
<file path=[Content_Types].xml><?xml version="1.0" encoding="utf-8"?>
<Types xmlns="http://schemas.openxmlformats.org/package/2006/content-types">
  <Default Extension="png" ContentType="image/png"/>
  <Default Extension="emf" ContentType="image/x-emf"/>
  <Default Extension="jpeg" ContentType="image/jpeg"/>
  <Default Extension="rels" ContentType="application/vnd.openxmlformats-package.relationships+xml"/>
  <Default Extension="xml" ContentType="application/xml"/>
  <Default Extension="tiff" ContentType="image/tiff"/>
  <Default Extension="xlsx" ContentType="application/vnd.openxmlformats-officedocument.spreadsheetml.sheet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notesMasters/notesMaster1.xml" ContentType="application/vnd.openxmlformats-officedocument.presentationml.notesMaster+xml"/>
  <Override PartName="/ppt/commentAuthors.xml" ContentType="application/vnd.openxmlformats-officedocument.presentationml.commentAuthor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tags/tag1.xml" ContentType="application/vnd.openxmlformats-officedocument.presentationml.tags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charts/chart1.xml" ContentType="application/vnd.openxmlformats-officedocument.drawingml.chart+xml"/>
  <Override PartName="/ppt/charts/style1.xml" ContentType="application/vnd.ms-office.chartstyle+xml"/>
  <Override PartName="/ppt/charts/colors1.xml" ContentType="application/vnd.ms-office.chartcolorstyle+xml"/>
  <Override PartName="/ppt/charts/chart2.xml" ContentType="application/vnd.openxmlformats-officedocument.drawingml.chart+xml"/>
  <Override PartName="/ppt/charts/style2.xml" ContentType="application/vnd.ms-office.chartstyle+xml"/>
  <Override PartName="/ppt/charts/colors2.xml" ContentType="application/vnd.ms-office.chartcolorstyle+xml"/>
  <Override PartName="/ppt/charts/chart3.xml" ContentType="application/vnd.openxmlformats-officedocument.drawingml.chart+xml"/>
  <Override PartName="/ppt/charts/style3.xml" ContentType="application/vnd.ms-office.chartstyle+xml"/>
  <Override PartName="/ppt/charts/colors3.xml" ContentType="application/vnd.ms-office.chartcolorstyle+xml"/>
  <Override PartName="/ppt/charts/chart4.xml" ContentType="application/vnd.openxmlformats-officedocument.drawingml.chart+xml"/>
  <Override PartName="/ppt/charts/style4.xml" ContentType="application/vnd.ms-office.chartstyle+xml"/>
  <Override PartName="/ppt/charts/colors4.xml" ContentType="application/vnd.ms-office.chartcolorstyle+xml"/>
  <Override PartName="/ppt/charts/chart5.xml" ContentType="application/vnd.openxmlformats-officedocument.drawingml.chart+xml"/>
  <Override PartName="/ppt/charts/style5.xml" ContentType="application/vnd.ms-office.chartstyle+xml"/>
  <Override PartName="/ppt/charts/colors5.xml" ContentType="application/vnd.ms-office.chartcolorstyle+xml"/>
  <Override PartName="/ppt/charts/chart6.xml" ContentType="application/vnd.openxmlformats-officedocument.drawingml.chart+xml"/>
  <Override PartName="/ppt/charts/style6.xml" ContentType="application/vnd.ms-office.chartstyle+xml"/>
  <Override PartName="/ppt/charts/colors6.xml" ContentType="application/vnd.ms-office.chartcolorstyle+xml"/>
  <Override PartName="/ppt/charts/chart7.xml" ContentType="application/vnd.openxmlformats-officedocument.drawingml.chart+xml"/>
  <Override PartName="/ppt/charts/style7.xml" ContentType="application/vnd.ms-office.chartstyle+xml"/>
  <Override PartName="/ppt/charts/colors7.xml" ContentType="application/vnd.ms-office.chartcolorstyle+xml"/>
  <Override PartName="/ppt/charts/chart8.xml" ContentType="application/vnd.openxmlformats-officedocument.drawingml.chart+xml"/>
  <Override PartName="/ppt/charts/style8.xml" ContentType="application/vnd.ms-office.chartstyle+xml"/>
  <Override PartName="/ppt/charts/colors8.xml" ContentType="application/vnd.ms-office.chartcolorstyle+xml"/>
  <Override PartName="/ppt/charts/chart9.xml" ContentType="application/vnd.openxmlformats-officedocument.drawingml.chart+xml"/>
  <Override PartName="/ppt/charts/style9.xml" ContentType="application/vnd.ms-office.chartstyle+xml"/>
  <Override PartName="/ppt/charts/colors9.xml" ContentType="application/vnd.ms-office.chartcolorstyle+xml"/>
  <Override PartName="/ppt/notesSlides/notesSlide2.xml" ContentType="application/vnd.openxmlformats-officedocument.presentationml.notesSlide+xml"/>
  <Override PartName="/ppt/charts/chart10.xml" ContentType="application/vnd.openxmlformats-officedocument.drawingml.chart+xml"/>
  <Override PartName="/ppt/charts/style10.xml" ContentType="application/vnd.ms-office.chartstyle+xml"/>
  <Override PartName="/ppt/charts/colors10.xml" ContentType="application/vnd.ms-office.chartcolorstyle+xml"/>
  <Override PartName="/ppt/charts/chart11.xml" ContentType="application/vnd.openxmlformats-officedocument.drawingml.chart+xml"/>
  <Override PartName="/ppt/charts/style11.xml" ContentType="application/vnd.ms-office.chartstyle+xml"/>
  <Override PartName="/ppt/charts/colors11.xml" ContentType="application/vnd.ms-office.chartcolorstyle+xml"/>
  <Override PartName="/ppt/charts/chart12.xml" ContentType="application/vnd.openxmlformats-officedocument.drawingml.chart+xml"/>
  <Override PartName="/ppt/charts/style12.xml" ContentType="application/vnd.ms-office.chartstyle+xml"/>
  <Override PartName="/ppt/charts/colors12.xml" ContentType="application/vnd.ms-office.chartcolorstyle+xml"/>
  <Override PartName="/ppt/charts/chart13.xml" ContentType="application/vnd.openxmlformats-officedocument.drawingml.chart+xml"/>
  <Override PartName="/ppt/charts/style13.xml" ContentType="application/vnd.ms-office.chartstyle+xml"/>
  <Override PartName="/ppt/charts/colors13.xml" ContentType="application/vnd.ms-office.chartcolorstyle+xml"/>
  <Override PartName="/ppt/charts/chart14.xml" ContentType="application/vnd.openxmlformats-officedocument.drawingml.chart+xml"/>
  <Override PartName="/ppt/charts/style14.xml" ContentType="application/vnd.ms-office.chartstyle+xml"/>
  <Override PartName="/ppt/charts/colors14.xml" ContentType="application/vnd.ms-office.chartcolorstyle+xml"/>
  <Override PartName="/ppt/charts/chart15.xml" ContentType="application/vnd.openxmlformats-officedocument.drawingml.chart+xml"/>
  <Override PartName="/ppt/charts/style15.xml" ContentType="application/vnd.ms-office.chartstyle+xml"/>
  <Override PartName="/ppt/charts/colors15.xml" ContentType="application/vnd.ms-office.chartcolorstyle+xml"/>
  <Override PartName="/ppt/charts/chart16.xml" ContentType="application/vnd.openxmlformats-officedocument.drawingml.chart+xml"/>
  <Override PartName="/ppt/charts/style16.xml" ContentType="application/vnd.ms-office.chartstyle+xml"/>
  <Override PartName="/ppt/charts/colors16.xml" ContentType="application/vnd.ms-office.chartcolorstyle+xml"/>
  <Override PartName="/ppt/charts/chart17.xml" ContentType="application/vnd.openxmlformats-officedocument.drawingml.chart+xml"/>
  <Override PartName="/ppt/charts/style17.xml" ContentType="application/vnd.ms-office.chartstyle+xml"/>
  <Override PartName="/ppt/charts/colors17.xml" ContentType="application/vnd.ms-office.chartcolorstyle+xml"/>
  <Override PartName="/ppt/charts/chart18.xml" ContentType="application/vnd.openxmlformats-officedocument.drawingml.chart+xml"/>
  <Override PartName="/ppt/charts/style18.xml" ContentType="application/vnd.ms-office.chartstyle+xml"/>
  <Override PartName="/ppt/charts/colors18.xml" ContentType="application/vnd.ms-office.chartcolorstyle+xml"/>
  <Override PartName="/ppt/charts/chart19.xml" ContentType="application/vnd.openxmlformats-officedocument.drawingml.chart+xml"/>
  <Override PartName="/ppt/charts/style19.xml" ContentType="application/vnd.ms-office.chartstyle+xml"/>
  <Override PartName="/ppt/charts/colors19.xml" ContentType="application/vnd.ms-office.chartcolorstyle+xml"/>
  <Override PartName="/ppt/charts/chart20.xml" ContentType="application/vnd.openxmlformats-officedocument.drawingml.chart+xml"/>
  <Override PartName="/ppt/charts/style20.xml" ContentType="application/vnd.ms-office.chartstyle+xml"/>
  <Override PartName="/ppt/charts/colors20.xml" ContentType="application/vnd.ms-office.chartcolorstyle+xml"/>
  <Override PartName="/ppt/charts/chart21.xml" ContentType="application/vnd.openxmlformats-officedocument.drawingml.chart+xml"/>
  <Override PartName="/ppt/charts/style21.xml" ContentType="application/vnd.ms-office.chartstyle+xml"/>
  <Override PartName="/ppt/charts/colors21.xml" ContentType="application/vnd.ms-office.chartcolorstyle+xml"/>
  <Override PartName="/ppt/charts/chart22.xml" ContentType="application/vnd.openxmlformats-officedocument.drawingml.chart+xml"/>
  <Override PartName="/ppt/charts/style22.xml" ContentType="application/vnd.ms-office.chartstyle+xml"/>
  <Override PartName="/ppt/charts/colors22.xml" ContentType="application/vnd.ms-office.chartcolorstyle+xml"/>
  <Override PartName="/ppt/charts/chart23.xml" ContentType="application/vnd.openxmlformats-officedocument.drawingml.chart+xml"/>
  <Override PartName="/ppt/charts/style23.xml" ContentType="application/vnd.ms-office.chartstyle+xml"/>
  <Override PartName="/ppt/charts/colors23.xml" ContentType="application/vnd.ms-office.chartcolorstyle+xml"/>
  <Override PartName="/ppt/charts/chart24.xml" ContentType="application/vnd.openxmlformats-officedocument.drawingml.chart+xml"/>
  <Override PartName="/ppt/charts/style24.xml" ContentType="application/vnd.ms-office.chartstyle+xml"/>
  <Override PartName="/ppt/charts/colors24.xml" ContentType="application/vnd.ms-office.chartcolorstyle+xml"/>
  <Override PartName="/ppt/charts/chart25.xml" ContentType="application/vnd.openxmlformats-officedocument.drawingml.chart+xml"/>
  <Override PartName="/ppt/charts/style25.xml" ContentType="application/vnd.ms-office.chartstyle+xml"/>
  <Override PartName="/ppt/charts/colors25.xml" ContentType="application/vnd.ms-office.chartcolorstyle+xml"/>
  <Override PartName="/ppt/notesSlides/notesSlide3.xml" ContentType="application/vnd.openxmlformats-officedocument.presentationml.notesSlide+xml"/>
  <Override PartName="/ppt/charts/chart26.xml" ContentType="application/vnd.openxmlformats-officedocument.drawingml.chart+xml"/>
  <Override PartName="/ppt/charts/style26.xml" ContentType="application/vnd.ms-office.chartstyle+xml"/>
  <Override PartName="/ppt/charts/colors26.xml" ContentType="application/vnd.ms-office.chartcolorstyle+xml"/>
  <Override PartName="/ppt/charts/chart27.xml" ContentType="application/vnd.openxmlformats-officedocument.drawingml.chart+xml"/>
  <Override PartName="/ppt/charts/style27.xml" ContentType="application/vnd.ms-office.chartstyle+xml"/>
  <Override PartName="/ppt/charts/colors27.xml" ContentType="application/vnd.ms-office.chartcolorstyle+xml"/>
  <Override PartName="/ppt/charts/chart28.xml" ContentType="application/vnd.openxmlformats-officedocument.drawingml.chart+xml"/>
  <Override PartName="/ppt/charts/style28.xml" ContentType="application/vnd.ms-office.chartstyle+xml"/>
  <Override PartName="/ppt/charts/colors28.xml" ContentType="application/vnd.ms-office.chartcolorstyle+xml"/>
  <Override PartName="/ppt/charts/chart29.xml" ContentType="application/vnd.openxmlformats-officedocument.drawingml.chart+xml"/>
  <Override PartName="/ppt/charts/style29.xml" ContentType="application/vnd.ms-office.chartstyle+xml"/>
  <Override PartName="/ppt/charts/colors29.xml" ContentType="application/vnd.ms-office.chartcolorstyle+xml"/>
  <Override PartName="/ppt/charts/chart30.xml" ContentType="application/vnd.openxmlformats-officedocument.drawingml.chart+xml"/>
  <Override PartName="/ppt/charts/style30.xml" ContentType="application/vnd.ms-office.chartstyle+xml"/>
  <Override PartName="/ppt/charts/colors30.xml" ContentType="application/vnd.ms-office.chartcolorstyle+xml"/>
  <Override PartName="/ppt/charts/chart31.xml" ContentType="application/vnd.openxmlformats-officedocument.drawingml.chart+xml"/>
  <Override PartName="/ppt/charts/style31.xml" ContentType="application/vnd.ms-office.chartstyle+xml"/>
  <Override PartName="/ppt/charts/colors31.xml" ContentType="application/vnd.ms-office.chartcolorstyle+xml"/>
  <Override PartName="/ppt/charts/chart32.xml" ContentType="application/vnd.openxmlformats-officedocument.drawingml.chart+xml"/>
  <Override PartName="/ppt/charts/style32.xml" ContentType="application/vnd.ms-office.chartstyle+xml"/>
  <Override PartName="/ppt/charts/colors32.xml" ContentType="application/vnd.ms-office.chartcolorstyle+xml"/>
  <Override PartName="/ppt/charts/chart33.xml" ContentType="application/vnd.openxmlformats-officedocument.drawingml.chart+xml"/>
  <Override PartName="/ppt/charts/style33.xml" ContentType="application/vnd.ms-office.chartstyle+xml"/>
  <Override PartName="/ppt/charts/colors33.xml" ContentType="application/vnd.ms-office.chartcolorstyle+xml"/>
  <Override PartName="/ppt/charts/chart34.xml" ContentType="application/vnd.openxmlformats-officedocument.drawingml.chart+xml"/>
  <Override PartName="/ppt/charts/style34.xml" ContentType="application/vnd.ms-office.chartstyle+xml"/>
  <Override PartName="/ppt/charts/colors34.xml" ContentType="application/vnd.ms-office.chartcolorstyle+xml"/>
  <Override PartName="/ppt/charts/chart35.xml" ContentType="application/vnd.openxmlformats-officedocument.drawingml.chart+xml"/>
  <Override PartName="/ppt/charts/style35.xml" ContentType="application/vnd.ms-office.chartstyle+xml"/>
  <Override PartName="/ppt/charts/colors35.xml" ContentType="application/vnd.ms-office.chartcolorstyle+xml"/>
  <Override PartName="/ppt/charts/chart36.xml" ContentType="application/vnd.openxmlformats-officedocument.drawingml.chart+xml"/>
  <Override PartName="/ppt/charts/style36.xml" ContentType="application/vnd.ms-office.chartstyle+xml"/>
  <Override PartName="/ppt/charts/colors36.xml" ContentType="application/vnd.ms-office.chartcolorstyle+xml"/>
  <Override PartName="/ppt/charts/chart37.xml" ContentType="application/vnd.openxmlformats-officedocument.drawingml.chart+xml"/>
  <Override PartName="/ppt/charts/style37.xml" ContentType="application/vnd.ms-office.chartstyle+xml"/>
  <Override PartName="/ppt/charts/colors37.xml" ContentType="application/vnd.ms-office.chartcolorstyle+xml"/>
  <Override PartName="/ppt/charts/chart38.xml" ContentType="application/vnd.openxmlformats-officedocument.drawingml.chart+xml"/>
  <Override PartName="/ppt/charts/style38.xml" ContentType="application/vnd.ms-office.chartstyle+xml"/>
  <Override PartName="/ppt/charts/colors38.xml" ContentType="application/vnd.ms-office.chartcolorstyle+xml"/>
  <Override PartName="/ppt/charts/chart39.xml" ContentType="application/vnd.openxmlformats-officedocument.drawingml.chart+xml"/>
  <Override PartName="/ppt/charts/style39.xml" ContentType="application/vnd.ms-office.chartstyle+xml"/>
  <Override PartName="/ppt/charts/colors39.xml" ContentType="application/vnd.ms-office.chartcolorstyle+xml"/>
  <Override PartName="/ppt/charts/chart40.xml" ContentType="application/vnd.openxmlformats-officedocument.drawingml.chart+xml"/>
  <Override PartName="/ppt/charts/style40.xml" ContentType="application/vnd.ms-office.chartstyle+xml"/>
  <Override PartName="/ppt/charts/colors40.xml" ContentType="application/vnd.ms-office.chartcolorstyle+xml"/>
  <Override PartName="/ppt/charts/chart41.xml" ContentType="application/vnd.openxmlformats-officedocument.drawingml.chart+xml"/>
  <Override PartName="/ppt/charts/style41.xml" ContentType="application/vnd.ms-office.chartstyle+xml"/>
  <Override PartName="/ppt/charts/colors41.xml" ContentType="application/vnd.ms-office.chartcolorstyle+xml"/>
  <Override PartName="/ppt/notesSlides/notesSlide4.xml" ContentType="application/vnd.openxmlformats-officedocument.presentationml.notesSlide+xml"/>
  <Override PartName="/ppt/charts/chart42.xml" ContentType="application/vnd.openxmlformats-officedocument.drawingml.chart+xml"/>
  <Override PartName="/ppt/charts/style42.xml" ContentType="application/vnd.ms-office.chartstyle+xml"/>
  <Override PartName="/ppt/charts/colors42.xml" ContentType="application/vnd.ms-office.chartcolorstyle+xml"/>
  <Override PartName="/ppt/charts/chart43.xml" ContentType="application/vnd.openxmlformats-officedocument.drawingml.chart+xml"/>
  <Override PartName="/ppt/charts/style43.xml" ContentType="application/vnd.ms-office.chartstyle+xml"/>
  <Override PartName="/ppt/charts/colors43.xml" ContentType="application/vnd.ms-office.chartcolorstyle+xml"/>
  <Override PartName="/ppt/charts/chart44.xml" ContentType="application/vnd.openxmlformats-officedocument.drawingml.chart+xml"/>
  <Override PartName="/ppt/charts/style44.xml" ContentType="application/vnd.ms-office.chartstyle+xml"/>
  <Override PartName="/ppt/charts/colors44.xml" ContentType="application/vnd.ms-office.chartcolorstyle+xml"/>
  <Override PartName="/ppt/charts/chart45.xml" ContentType="application/vnd.openxmlformats-officedocument.drawingml.chart+xml"/>
  <Override PartName="/ppt/charts/style45.xml" ContentType="application/vnd.ms-office.chartstyle+xml"/>
  <Override PartName="/ppt/charts/colors45.xml" ContentType="application/vnd.ms-office.chartcolorstyle+xml"/>
  <Override PartName="/ppt/charts/chart46.xml" ContentType="application/vnd.openxmlformats-officedocument.drawingml.chart+xml"/>
  <Override PartName="/ppt/charts/style46.xml" ContentType="application/vnd.ms-office.chartstyle+xml"/>
  <Override PartName="/ppt/charts/colors46.xml" ContentType="application/vnd.ms-office.chartcolorstyle+xml"/>
  <Override PartName="/ppt/charts/chart47.xml" ContentType="application/vnd.openxmlformats-officedocument.drawingml.chart+xml"/>
  <Override PartName="/ppt/charts/style47.xml" ContentType="application/vnd.ms-office.chartstyle+xml"/>
  <Override PartName="/ppt/charts/colors47.xml" ContentType="application/vnd.ms-office.chartcolorstyle+xml"/>
  <Override PartName="/ppt/charts/chart48.xml" ContentType="application/vnd.openxmlformats-officedocument.drawingml.chart+xml"/>
  <Override PartName="/ppt/charts/style48.xml" ContentType="application/vnd.ms-office.chartstyle+xml"/>
  <Override PartName="/ppt/charts/colors48.xml" ContentType="application/vnd.ms-office.chartcolorstyle+xml"/>
  <Override PartName="/ppt/charts/chart49.xml" ContentType="application/vnd.openxmlformats-officedocument.drawingml.chart+xml"/>
  <Override PartName="/ppt/charts/style49.xml" ContentType="application/vnd.ms-office.chartstyle+xml"/>
  <Override PartName="/ppt/charts/colors49.xml" ContentType="application/vnd.ms-office.chartcolorstyle+xml"/>
  <Override PartName="/ppt/charts/chart50.xml" ContentType="application/vnd.openxmlformats-officedocument.drawingml.chart+xml"/>
  <Override PartName="/ppt/charts/style50.xml" ContentType="application/vnd.ms-office.chartstyle+xml"/>
  <Override PartName="/ppt/charts/colors50.xml" ContentType="application/vnd.ms-office.chartcolorstyle+xml"/>
  <Override PartName="/ppt/charts/chart51.xml" ContentType="application/vnd.openxmlformats-officedocument.drawingml.chart+xml"/>
  <Override PartName="/ppt/charts/style51.xml" ContentType="application/vnd.ms-office.chartstyle+xml"/>
  <Override PartName="/ppt/charts/colors51.xml" ContentType="application/vnd.ms-office.chartcolorstyle+xml"/>
  <Override PartName="/ppt/charts/chart52.xml" ContentType="application/vnd.openxmlformats-officedocument.drawingml.chart+xml"/>
  <Override PartName="/ppt/charts/style52.xml" ContentType="application/vnd.ms-office.chartstyle+xml"/>
  <Override PartName="/ppt/charts/colors52.xml" ContentType="application/vnd.ms-office.chartcolorstyle+xml"/>
  <Override PartName="/ppt/charts/chart53.xml" ContentType="application/vnd.openxmlformats-officedocument.drawingml.chart+xml"/>
  <Override PartName="/ppt/charts/style53.xml" ContentType="application/vnd.ms-office.chartstyle+xml"/>
  <Override PartName="/ppt/charts/colors53.xml" ContentType="application/vnd.ms-office.chartcolorstyle+xml"/>
  <Override PartName="/ppt/charts/chart54.xml" ContentType="application/vnd.openxmlformats-officedocument.drawingml.chart+xml"/>
  <Override PartName="/ppt/charts/style54.xml" ContentType="application/vnd.ms-office.chartstyle+xml"/>
  <Override PartName="/ppt/charts/colors54.xml" ContentType="application/vnd.ms-office.chartcolorstyle+xml"/>
  <Override PartName="/ppt/charts/chart55.xml" ContentType="application/vnd.openxmlformats-officedocument.drawingml.chart+xml"/>
  <Override PartName="/ppt/charts/style55.xml" ContentType="application/vnd.ms-office.chartstyle+xml"/>
  <Override PartName="/ppt/charts/colors55.xml" ContentType="application/vnd.ms-office.chartcolorstyle+xml"/>
  <Override PartName="/ppt/charts/chart56.xml" ContentType="application/vnd.openxmlformats-officedocument.drawingml.chart+xml"/>
  <Override PartName="/ppt/charts/style56.xml" ContentType="application/vnd.ms-office.chartstyle+xml"/>
  <Override PartName="/ppt/charts/colors56.xml" ContentType="application/vnd.ms-office.chartcolorstyle+xml"/>
  <Override PartName="/ppt/charts/chart57.xml" ContentType="application/vnd.openxmlformats-officedocument.drawingml.chart+xml"/>
  <Override PartName="/ppt/charts/style57.xml" ContentType="application/vnd.ms-office.chartstyle+xml"/>
  <Override PartName="/ppt/charts/colors57.xml" ContentType="application/vnd.ms-office.chartcolorstyle+xml"/>
  <Override PartName="/ppt/charts/chart58.xml" ContentType="application/vnd.openxmlformats-officedocument.drawingml.chart+xml"/>
  <Override PartName="/ppt/charts/style58.xml" ContentType="application/vnd.ms-office.chartstyle+xml"/>
  <Override PartName="/ppt/charts/colors58.xml" ContentType="application/vnd.ms-office.chartcolorstyle+xml"/>
  <Override PartName="/ppt/charts/chart59.xml" ContentType="application/vnd.openxmlformats-officedocument.drawingml.chart+xml"/>
  <Override PartName="/ppt/charts/style59.xml" ContentType="application/vnd.ms-office.chartstyle+xml"/>
  <Override PartName="/ppt/charts/colors59.xml" ContentType="application/vnd.ms-office.chartcolorstyle+xml"/>
  <Override PartName="/ppt/charts/chart60.xml" ContentType="application/vnd.openxmlformats-officedocument.drawingml.chart+xml"/>
  <Override PartName="/ppt/charts/style60.xml" ContentType="application/vnd.ms-office.chartstyle+xml"/>
  <Override PartName="/ppt/charts/colors60.xml" ContentType="application/vnd.ms-office.chartcolorstyle+xml"/>
  <Override PartName="/ppt/charts/chart61.xml" ContentType="application/vnd.openxmlformats-officedocument.drawingml.chart+xml"/>
  <Override PartName="/ppt/charts/style61.xml" ContentType="application/vnd.ms-office.chartstyle+xml"/>
  <Override PartName="/ppt/charts/colors61.xml" ContentType="application/vnd.ms-office.chartcolorstyle+xml"/>
  <Override PartName="/ppt/charts/chart62.xml" ContentType="application/vnd.openxmlformats-officedocument.drawingml.chart+xml"/>
  <Override PartName="/ppt/charts/style62.xml" ContentType="application/vnd.ms-office.chartstyle+xml"/>
  <Override PartName="/ppt/charts/colors62.xml" ContentType="application/vnd.ms-office.chartcolorstyle+xml"/>
  <Override PartName="/ppt/charts/chart63.xml" ContentType="application/vnd.openxmlformats-officedocument.drawingml.chart+xml"/>
  <Override PartName="/ppt/charts/style63.xml" ContentType="application/vnd.ms-office.chartstyle+xml"/>
  <Override PartName="/ppt/charts/colors63.xml" ContentType="application/vnd.ms-office.chartcolorstyle+xml"/>
  <Override PartName="/ppt/charts/chart64.xml" ContentType="application/vnd.openxmlformats-officedocument.drawingml.chart+xml"/>
  <Override PartName="/ppt/charts/style64.xml" ContentType="application/vnd.ms-office.chartstyle+xml"/>
  <Override PartName="/ppt/charts/colors64.xml" ContentType="application/vnd.ms-office.chartcolorstyle+xml"/>
  <Override PartName="/ppt/charts/chart65.xml" ContentType="application/vnd.openxmlformats-officedocument.drawingml.chart+xml"/>
  <Override PartName="/ppt/charts/chart66.xml" ContentType="application/vnd.openxmlformats-officedocument.drawingml.chart+xml"/>
  <Override PartName="/ppt/charts/style65.xml" ContentType="application/vnd.ms-office.chartstyle+xml"/>
  <Override PartName="/ppt/charts/colors65.xml" ContentType="application/vnd.ms-office.chartcolorstyle+xml"/>
  <Override PartName="/ppt/charts/chart67.xml" ContentType="application/vnd.openxmlformats-officedocument.drawingml.chart+xml"/>
  <Override PartName="/ppt/charts/style66.xml" ContentType="application/vnd.ms-office.chartstyle+xml"/>
  <Override PartName="/ppt/charts/colors66.xml" ContentType="application/vnd.ms-office.chartcolorstyle+xml"/>
  <Override PartName="/ppt/theme/themeOverride1.xml" ContentType="application/vnd.openxmlformats-officedocument.themeOverride+xml"/>
  <Override PartName="/ppt/charts/chart68.xml" ContentType="application/vnd.openxmlformats-officedocument.drawingml.chart+xml"/>
  <Override PartName="/ppt/charts/style67.xml" ContentType="application/vnd.ms-office.chartstyle+xml"/>
  <Override PartName="/ppt/charts/colors67.xml" ContentType="application/vnd.ms-office.chartcolorstyle+xml"/>
  <Override PartName="/ppt/theme/themeOverride2.xml" ContentType="application/vnd.openxmlformats-officedocument.themeOverride+xml"/>
  <Override PartName="/ppt/charts/chart69.xml" ContentType="application/vnd.openxmlformats-officedocument.drawingml.chart+xml"/>
  <Override PartName="/ppt/charts/style68.xml" ContentType="application/vnd.ms-office.chartstyle+xml"/>
  <Override PartName="/ppt/charts/colors68.xml" ContentType="application/vnd.ms-office.chartcolorstyle+xml"/>
  <Override PartName="/ppt/theme/themeOverride3.xml" ContentType="application/vnd.openxmlformats-officedocument.themeOverride+xml"/>
  <Override PartName="/ppt/charts/chart70.xml" ContentType="application/vnd.openxmlformats-officedocument.drawingml.chart+xml"/>
  <Override PartName="/ppt/charts/style69.xml" ContentType="application/vnd.ms-office.chartstyle+xml"/>
  <Override PartName="/ppt/charts/colors69.xml" ContentType="application/vnd.ms-office.chartcolorstyle+xml"/>
  <Override PartName="/ppt/theme/themeOverride4.xml" ContentType="application/vnd.openxmlformats-officedocument.themeOverride+xml"/>
  <Override PartName="/ppt/charts/chart71.xml" ContentType="application/vnd.openxmlformats-officedocument.drawingml.chart+xml"/>
  <Override PartName="/ppt/charts/style70.xml" ContentType="application/vnd.ms-office.chartstyle+xml"/>
  <Override PartName="/ppt/charts/colors70.xml" ContentType="application/vnd.ms-office.chartcolorstyle+xml"/>
  <Override PartName="/ppt/charts/chart72.xml" ContentType="application/vnd.openxmlformats-officedocument.drawingml.chart+xml"/>
  <Override PartName="/ppt/charts/style71.xml" ContentType="application/vnd.ms-office.chartstyle+xml"/>
  <Override PartName="/ppt/charts/colors71.xml" ContentType="application/vnd.ms-office.chartcolorstyle+xml"/>
  <Override PartName="/ppt/charts/chart73.xml" ContentType="application/vnd.openxmlformats-officedocument.drawingml.chart+xml"/>
  <Override PartName="/ppt/charts/style72.xml" ContentType="application/vnd.ms-office.chartstyle+xml"/>
  <Override PartName="/ppt/charts/colors72.xml" ContentType="application/vnd.ms-office.chartcolorstyle+xml"/>
  <Override PartName="/ppt/charts/chart74.xml" ContentType="application/vnd.openxmlformats-officedocument.drawingml.chart+xml"/>
  <Override PartName="/ppt/charts/style73.xml" ContentType="application/vnd.ms-office.chartstyle+xml"/>
  <Override PartName="/ppt/charts/colors73.xml" ContentType="application/vnd.ms-office.chartcolorstyle+xml"/>
  <Override PartName="/ppt/charts/chart75.xml" ContentType="application/vnd.openxmlformats-officedocument.drawingml.chart+xml"/>
  <Override PartName="/ppt/charts/style74.xml" ContentType="application/vnd.ms-office.chartstyle+xml"/>
  <Override PartName="/ppt/charts/colors74.xml" ContentType="application/vnd.ms-office.chartcolorstyle+xml"/>
  <Override PartName="/ppt/drawings/drawing1.xml" ContentType="application/vnd.openxmlformats-officedocument.drawingml.chartshapes+xml"/>
  <Override PartName="/ppt/charts/chart76.xml" ContentType="application/vnd.openxmlformats-officedocument.drawingml.chart+xml"/>
  <Override PartName="/ppt/charts/style75.xml" ContentType="application/vnd.ms-office.chartstyle+xml"/>
  <Override PartName="/ppt/charts/colors75.xml" ContentType="application/vnd.ms-office.chartcolorstyle+xml"/>
  <Override PartName="/ppt/charts/chart77.xml" ContentType="application/vnd.openxmlformats-officedocument.drawingml.chart+xml"/>
  <Override PartName="/ppt/charts/style76.xml" ContentType="application/vnd.ms-office.chartstyle+xml"/>
  <Override PartName="/ppt/charts/colors76.xml" ContentType="application/vnd.ms-office.chartcolorstyle+xml"/>
  <Override PartName="/ppt/charts/chart78.xml" ContentType="application/vnd.openxmlformats-officedocument.drawingml.chart+xml"/>
  <Override PartName="/ppt/charts/style77.xml" ContentType="application/vnd.ms-office.chartstyle+xml"/>
  <Override PartName="/ppt/charts/colors77.xml" ContentType="application/vnd.ms-office.chartcolorstyle+xml"/>
  <Override PartName="/ppt/charts/chart79.xml" ContentType="application/vnd.openxmlformats-officedocument.drawingml.chart+xml"/>
  <Override PartName="/ppt/charts/style78.xml" ContentType="application/vnd.ms-office.chartstyle+xml"/>
  <Override PartName="/ppt/charts/colors78.xml" ContentType="application/vnd.ms-office.chartcolorstyle+xml"/>
  <Override PartName="/ppt/charts/chart80.xml" ContentType="application/vnd.openxmlformats-officedocument.drawingml.chart+xml"/>
  <Override PartName="/ppt/charts/style79.xml" ContentType="application/vnd.ms-office.chartstyle+xml"/>
  <Override PartName="/ppt/charts/colors79.xml" ContentType="application/vnd.ms-office.chartcolorstyle+xml"/>
  <Override PartName="/ppt/charts/chart81.xml" ContentType="application/vnd.openxmlformats-officedocument.drawingml.chart+xml"/>
  <Override PartName="/ppt/charts/style80.xml" ContentType="application/vnd.ms-office.chartstyle+xml"/>
  <Override PartName="/ppt/charts/colors80.xml" ContentType="application/vnd.ms-office.chartcolorstyle+xml"/>
  <Override PartName="/ppt/notesSlides/notesSlide5.xml" ContentType="application/vnd.openxmlformats-officedocument.presentationml.notesSlide+xml"/>
  <Override PartName="/ppt/charts/chart82.xml" ContentType="application/vnd.openxmlformats-officedocument.drawingml.chart+xml"/>
  <Override PartName="/ppt/charts/style81.xml" ContentType="application/vnd.ms-office.chartstyle+xml"/>
  <Override PartName="/ppt/charts/colors81.xml" ContentType="application/vnd.ms-office.chartcolorstyle+xml"/>
  <Override PartName="/ppt/charts/chart83.xml" ContentType="application/vnd.openxmlformats-officedocument.drawingml.chart+xml"/>
  <Override PartName="/ppt/charts/style82.xml" ContentType="application/vnd.ms-office.chartstyle+xml"/>
  <Override PartName="/ppt/charts/colors82.xml" ContentType="application/vnd.ms-office.chartcolorstyle+xml"/>
  <Override PartName="/ppt/notesSlides/notesSlide6.xml" ContentType="application/vnd.openxmlformats-officedocument.presentationml.notesSlide+xml"/>
  <Override PartName="/ppt/charts/chart84.xml" ContentType="application/vnd.openxmlformats-officedocument.drawingml.chart+xml"/>
  <Override PartName="/ppt/charts/style83.xml" ContentType="application/vnd.ms-office.chartstyle+xml"/>
  <Override PartName="/ppt/charts/colors83.xml" ContentType="application/vnd.ms-office.chartcolorstyle+xml"/>
  <Override PartName="/ppt/charts/chart85.xml" ContentType="application/vnd.openxmlformats-officedocument.drawingml.chart+xml"/>
  <Override PartName="/ppt/charts/style84.xml" ContentType="application/vnd.ms-office.chartstyle+xml"/>
  <Override PartName="/ppt/charts/colors84.xml" ContentType="application/vnd.ms-office.chartcolorstyle+xml"/>
  <Override PartName="/ppt/charts/chart86.xml" ContentType="application/vnd.openxmlformats-officedocument.drawingml.chart+xml"/>
  <Override PartName="/ppt/charts/style85.xml" ContentType="application/vnd.ms-office.chartstyle+xml"/>
  <Override PartName="/ppt/charts/colors85.xml" ContentType="application/vnd.ms-office.chartcolorstyle+xml"/>
  <Override PartName="/ppt/charts/chart87.xml" ContentType="application/vnd.openxmlformats-officedocument.drawingml.chart+xml"/>
  <Override PartName="/ppt/theme/themeOverride5.xml" ContentType="application/vnd.openxmlformats-officedocument.themeOverride+xml"/>
  <Override PartName="/ppt/charts/chart88.xml" ContentType="application/vnd.openxmlformats-officedocument.drawingml.chart+xml"/>
  <Override PartName="/ppt/theme/themeOverride6.xml" ContentType="application/vnd.openxmlformats-officedocument.themeOverr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65" r:id="rId1"/>
  </p:sldMasterIdLst>
  <p:notesMasterIdLst>
    <p:notesMasterId r:id="rId42"/>
  </p:notesMasterIdLst>
  <p:sldIdLst>
    <p:sldId id="977" r:id="rId2"/>
    <p:sldId id="1008" r:id="rId3"/>
    <p:sldId id="1009" r:id="rId4"/>
    <p:sldId id="1010" r:id="rId5"/>
    <p:sldId id="1011" r:id="rId6"/>
    <p:sldId id="994" r:id="rId7"/>
    <p:sldId id="995" r:id="rId8"/>
    <p:sldId id="996" r:id="rId9"/>
    <p:sldId id="997" r:id="rId10"/>
    <p:sldId id="998" r:id="rId11"/>
    <p:sldId id="999" r:id="rId12"/>
    <p:sldId id="1000" r:id="rId13"/>
    <p:sldId id="1001" r:id="rId14"/>
    <p:sldId id="1002" r:id="rId15"/>
    <p:sldId id="1003" r:id="rId16"/>
    <p:sldId id="1004" r:id="rId17"/>
    <p:sldId id="1005" r:id="rId18"/>
    <p:sldId id="1006" r:id="rId19"/>
    <p:sldId id="1007" r:id="rId20"/>
    <p:sldId id="963" r:id="rId21"/>
    <p:sldId id="964" r:id="rId22"/>
    <p:sldId id="979" r:id="rId23"/>
    <p:sldId id="965" r:id="rId24"/>
    <p:sldId id="966" r:id="rId25"/>
    <p:sldId id="969" r:id="rId26"/>
    <p:sldId id="988" r:id="rId27"/>
    <p:sldId id="980" r:id="rId28"/>
    <p:sldId id="981" r:id="rId29"/>
    <p:sldId id="984" r:id="rId30"/>
    <p:sldId id="985" r:id="rId31"/>
    <p:sldId id="968" r:id="rId32"/>
    <p:sldId id="970" r:id="rId33"/>
    <p:sldId id="971" r:id="rId34"/>
    <p:sldId id="972" r:id="rId35"/>
    <p:sldId id="973" r:id="rId36"/>
    <p:sldId id="974" r:id="rId37"/>
    <p:sldId id="975" r:id="rId38"/>
    <p:sldId id="976" r:id="rId39"/>
    <p:sldId id="982" r:id="rId40"/>
    <p:sldId id="983" r:id="rId41"/>
  </p:sldIdLst>
  <p:sldSz cx="12192000" cy="6858000"/>
  <p:notesSz cx="6797675" cy="9926638"/>
  <p:defaultTextStyle>
    <a:defPPr>
      <a:defRPr lang="cs-CZ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commentAuthors.xml><?xml version="1.0" encoding="utf-8"?>
<p:cmAuthorLst xmlns:a="http://schemas.openxmlformats.org/drawingml/2006/main" xmlns:r="http://schemas.openxmlformats.org/officeDocument/2006/relationships" xmlns:p="http://schemas.openxmlformats.org/presentationml/2006/main">
  <p:cmAuthor id="1" name="Tereza Klečková" initials="TK" lastIdx="1" clrIdx="0">
    <p:extLst>
      <p:ext uri="{19B8F6BF-5375-455C-9EA6-DF929625EA0E}">
        <p15:presenceInfo xmlns:p15="http://schemas.microsoft.com/office/powerpoint/2012/main" userId="Tereza Klečková" providerId="None"/>
      </p:ext>
    </p:extLst>
  </p:cmAuthor>
</p:cm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ED7D31"/>
    <a:srgbClr val="0066FF"/>
    <a:srgbClr val="BFBFBF"/>
    <a:srgbClr val="FBE5D6"/>
    <a:srgbClr val="D8E0F2"/>
    <a:srgbClr val="FF3399"/>
    <a:srgbClr val="00FF00"/>
    <a:srgbClr val="0070C0"/>
    <a:srgbClr val="C00000"/>
    <a:srgbClr val="AFABAB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Střední styl 2 – zvýraznění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7975" autoAdjust="0"/>
    <p:restoredTop sz="95332" autoAdjust="0"/>
  </p:normalViewPr>
  <p:slideViewPr>
    <p:cSldViewPr snapToGrid="0">
      <p:cViewPr varScale="1">
        <p:scale>
          <a:sx n="84" d="100"/>
          <a:sy n="84" d="100"/>
        </p:scale>
        <p:origin x="490" y="67"/>
      </p:cViewPr>
      <p:guideLst/>
    </p:cSldViewPr>
  </p:slideViewPr>
  <p:notesTextViewPr>
    <p:cViewPr>
      <p:scale>
        <a:sx n="3" d="2"/>
        <a:sy n="3" d="2"/>
      </p:scale>
      <p:origin x="0" y="0"/>
    </p:cViewPr>
  </p:notesTextViewPr>
  <p:sorterViewPr>
    <p:cViewPr>
      <p:scale>
        <a:sx n="100" d="100"/>
        <a:sy n="100" d="100"/>
      </p:scale>
      <p:origin x="0" y="-24029"/>
    </p:cViewPr>
  </p:sorter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9" Type="http://schemas.openxmlformats.org/officeDocument/2006/relationships/slide" Target="slides/slide38.xml"/><Relationship Id="rId3" Type="http://schemas.openxmlformats.org/officeDocument/2006/relationships/slide" Target="slides/slide2.xml"/><Relationship Id="rId21" Type="http://schemas.openxmlformats.org/officeDocument/2006/relationships/slide" Target="slides/slide20.xml"/><Relationship Id="rId34" Type="http://schemas.openxmlformats.org/officeDocument/2006/relationships/slide" Target="slides/slide33.xml"/><Relationship Id="rId42" Type="http://schemas.openxmlformats.org/officeDocument/2006/relationships/notesMaster" Target="notesMasters/notesMaster1.xml"/><Relationship Id="rId47" Type="http://schemas.openxmlformats.org/officeDocument/2006/relationships/tableStyles" Target="tableStyles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46" Type="http://schemas.openxmlformats.org/officeDocument/2006/relationships/theme" Target="theme/theme1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slide" Target="slides/slide28.xml"/><Relationship Id="rId41" Type="http://schemas.openxmlformats.org/officeDocument/2006/relationships/slide" Target="slides/slide40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40" Type="http://schemas.openxmlformats.org/officeDocument/2006/relationships/slide" Target="slides/slide39.xml"/><Relationship Id="rId45" Type="http://schemas.openxmlformats.org/officeDocument/2006/relationships/viewProps" Target="viewProps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slide" Target="slides/slide30.xml"/><Relationship Id="rId44" Type="http://schemas.openxmlformats.org/officeDocument/2006/relationships/presProps" Target="presProps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commentAuthors" Target="commentAuthors.xml"/></Relationships>
</file>

<file path=ppt/charts/_rels/chart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List_aplikace_Microsoft_Excel.xlsx"/><Relationship Id="rId2" Type="http://schemas.microsoft.com/office/2011/relationships/chartColorStyle" Target="colors1.xml"/><Relationship Id="rId1" Type="http://schemas.microsoft.com/office/2011/relationships/chartStyle" Target="style1.xml"/></Relationships>
</file>

<file path=ppt/charts/_rels/chart1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List_aplikace_Microsoft_Excel9.xlsx"/><Relationship Id="rId2" Type="http://schemas.microsoft.com/office/2011/relationships/chartColorStyle" Target="colors10.xml"/><Relationship Id="rId1" Type="http://schemas.microsoft.com/office/2011/relationships/chartStyle" Target="style10.xml"/></Relationships>
</file>

<file path=ppt/charts/_rels/chart1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List_aplikace_Microsoft_Excel10.xlsx"/><Relationship Id="rId2" Type="http://schemas.microsoft.com/office/2011/relationships/chartColorStyle" Target="colors11.xml"/><Relationship Id="rId1" Type="http://schemas.microsoft.com/office/2011/relationships/chartStyle" Target="style11.xml"/></Relationships>
</file>

<file path=ppt/charts/_rels/chart1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List_aplikace_Microsoft_Excel11.xlsx"/><Relationship Id="rId2" Type="http://schemas.microsoft.com/office/2011/relationships/chartColorStyle" Target="colors12.xml"/><Relationship Id="rId1" Type="http://schemas.microsoft.com/office/2011/relationships/chartStyle" Target="style12.xml"/></Relationships>
</file>

<file path=ppt/charts/_rels/chart1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List_aplikace_Microsoft_Excel12.xlsx"/><Relationship Id="rId2" Type="http://schemas.microsoft.com/office/2011/relationships/chartColorStyle" Target="colors13.xml"/><Relationship Id="rId1" Type="http://schemas.microsoft.com/office/2011/relationships/chartStyle" Target="style13.xml"/></Relationships>
</file>

<file path=ppt/charts/_rels/chart1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List_aplikace_Microsoft_Excel13.xlsx"/><Relationship Id="rId2" Type="http://schemas.microsoft.com/office/2011/relationships/chartColorStyle" Target="colors14.xml"/><Relationship Id="rId1" Type="http://schemas.microsoft.com/office/2011/relationships/chartStyle" Target="style14.xml"/></Relationships>
</file>

<file path=ppt/charts/_rels/chart1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List_aplikace_Microsoft_Excel14.xlsx"/><Relationship Id="rId2" Type="http://schemas.microsoft.com/office/2011/relationships/chartColorStyle" Target="colors15.xml"/><Relationship Id="rId1" Type="http://schemas.microsoft.com/office/2011/relationships/chartStyle" Target="style15.xml"/></Relationships>
</file>

<file path=ppt/charts/_rels/chart1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List_aplikace_Microsoft_Excel15.xlsx"/><Relationship Id="rId2" Type="http://schemas.microsoft.com/office/2011/relationships/chartColorStyle" Target="colors16.xml"/><Relationship Id="rId1" Type="http://schemas.microsoft.com/office/2011/relationships/chartStyle" Target="style16.xml"/></Relationships>
</file>

<file path=ppt/charts/_rels/chart1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List_aplikace_Microsoft_Excel16.xlsx"/><Relationship Id="rId2" Type="http://schemas.microsoft.com/office/2011/relationships/chartColorStyle" Target="colors17.xml"/><Relationship Id="rId1" Type="http://schemas.microsoft.com/office/2011/relationships/chartStyle" Target="style17.xml"/></Relationships>
</file>

<file path=ppt/charts/_rels/chart1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List_aplikace_Microsoft_Excel17.xlsx"/><Relationship Id="rId2" Type="http://schemas.microsoft.com/office/2011/relationships/chartColorStyle" Target="colors18.xml"/><Relationship Id="rId1" Type="http://schemas.microsoft.com/office/2011/relationships/chartStyle" Target="style18.xml"/></Relationships>
</file>

<file path=ppt/charts/_rels/chart1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List_aplikace_Microsoft_Excel18.xlsx"/><Relationship Id="rId2" Type="http://schemas.microsoft.com/office/2011/relationships/chartColorStyle" Target="colors19.xml"/><Relationship Id="rId1" Type="http://schemas.microsoft.com/office/2011/relationships/chartStyle" Target="style19.xml"/></Relationships>
</file>

<file path=ppt/charts/_rels/chart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List_aplikace_Microsoft_Excel1.xlsx"/><Relationship Id="rId2" Type="http://schemas.microsoft.com/office/2011/relationships/chartColorStyle" Target="colors2.xml"/><Relationship Id="rId1" Type="http://schemas.microsoft.com/office/2011/relationships/chartStyle" Target="style2.xml"/></Relationships>
</file>

<file path=ppt/charts/_rels/chart2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List_aplikace_Microsoft_Excel19.xlsx"/><Relationship Id="rId2" Type="http://schemas.microsoft.com/office/2011/relationships/chartColorStyle" Target="colors20.xml"/><Relationship Id="rId1" Type="http://schemas.microsoft.com/office/2011/relationships/chartStyle" Target="style20.xml"/></Relationships>
</file>

<file path=ppt/charts/_rels/chart2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List_aplikace_Microsoft_Excel20.xlsx"/><Relationship Id="rId2" Type="http://schemas.microsoft.com/office/2011/relationships/chartColorStyle" Target="colors21.xml"/><Relationship Id="rId1" Type="http://schemas.microsoft.com/office/2011/relationships/chartStyle" Target="style21.xml"/></Relationships>
</file>

<file path=ppt/charts/_rels/chart2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List_aplikace_Microsoft_Excel21.xlsx"/><Relationship Id="rId2" Type="http://schemas.microsoft.com/office/2011/relationships/chartColorStyle" Target="colors22.xml"/><Relationship Id="rId1" Type="http://schemas.microsoft.com/office/2011/relationships/chartStyle" Target="style22.xml"/></Relationships>
</file>

<file path=ppt/charts/_rels/chart2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List_aplikace_Microsoft_Excel22.xlsx"/><Relationship Id="rId2" Type="http://schemas.microsoft.com/office/2011/relationships/chartColorStyle" Target="colors23.xml"/><Relationship Id="rId1" Type="http://schemas.microsoft.com/office/2011/relationships/chartStyle" Target="style23.xml"/></Relationships>
</file>

<file path=ppt/charts/_rels/chart2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List_aplikace_Microsoft_Excel23.xlsx"/><Relationship Id="rId2" Type="http://schemas.microsoft.com/office/2011/relationships/chartColorStyle" Target="colors24.xml"/><Relationship Id="rId1" Type="http://schemas.microsoft.com/office/2011/relationships/chartStyle" Target="style24.xml"/></Relationships>
</file>

<file path=ppt/charts/_rels/chart2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List_aplikace_Microsoft_Excel24.xlsx"/><Relationship Id="rId2" Type="http://schemas.microsoft.com/office/2011/relationships/chartColorStyle" Target="colors25.xml"/><Relationship Id="rId1" Type="http://schemas.microsoft.com/office/2011/relationships/chartStyle" Target="style25.xml"/></Relationships>
</file>

<file path=ppt/charts/_rels/chart2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List_aplikace_Microsoft_Excel25.xlsx"/><Relationship Id="rId2" Type="http://schemas.microsoft.com/office/2011/relationships/chartColorStyle" Target="colors26.xml"/><Relationship Id="rId1" Type="http://schemas.microsoft.com/office/2011/relationships/chartStyle" Target="style26.xml"/></Relationships>
</file>

<file path=ppt/charts/_rels/chart2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List_aplikace_Microsoft_Excel26.xlsx"/><Relationship Id="rId2" Type="http://schemas.microsoft.com/office/2011/relationships/chartColorStyle" Target="colors27.xml"/><Relationship Id="rId1" Type="http://schemas.microsoft.com/office/2011/relationships/chartStyle" Target="style27.xml"/></Relationships>
</file>

<file path=ppt/charts/_rels/chart2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List_aplikace_Microsoft_Excel27.xlsx"/><Relationship Id="rId2" Type="http://schemas.microsoft.com/office/2011/relationships/chartColorStyle" Target="colors28.xml"/><Relationship Id="rId1" Type="http://schemas.microsoft.com/office/2011/relationships/chartStyle" Target="style28.xml"/></Relationships>
</file>

<file path=ppt/charts/_rels/chart2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List_aplikace_Microsoft_Excel28.xlsx"/><Relationship Id="rId2" Type="http://schemas.microsoft.com/office/2011/relationships/chartColorStyle" Target="colors29.xml"/><Relationship Id="rId1" Type="http://schemas.microsoft.com/office/2011/relationships/chartStyle" Target="style29.xml"/></Relationships>
</file>

<file path=ppt/charts/_rels/chart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List_aplikace_Microsoft_Excel2.xlsx"/><Relationship Id="rId2" Type="http://schemas.microsoft.com/office/2011/relationships/chartColorStyle" Target="colors3.xml"/><Relationship Id="rId1" Type="http://schemas.microsoft.com/office/2011/relationships/chartStyle" Target="style3.xml"/></Relationships>
</file>

<file path=ppt/charts/_rels/chart3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List_aplikace_Microsoft_Excel29.xlsx"/><Relationship Id="rId2" Type="http://schemas.microsoft.com/office/2011/relationships/chartColorStyle" Target="colors30.xml"/><Relationship Id="rId1" Type="http://schemas.microsoft.com/office/2011/relationships/chartStyle" Target="style30.xml"/></Relationships>
</file>

<file path=ppt/charts/_rels/chart3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List_aplikace_Microsoft_Excel30.xlsx"/><Relationship Id="rId2" Type="http://schemas.microsoft.com/office/2011/relationships/chartColorStyle" Target="colors31.xml"/><Relationship Id="rId1" Type="http://schemas.microsoft.com/office/2011/relationships/chartStyle" Target="style31.xml"/></Relationships>
</file>

<file path=ppt/charts/_rels/chart3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List_aplikace_Microsoft_Excel31.xlsx"/><Relationship Id="rId2" Type="http://schemas.microsoft.com/office/2011/relationships/chartColorStyle" Target="colors32.xml"/><Relationship Id="rId1" Type="http://schemas.microsoft.com/office/2011/relationships/chartStyle" Target="style32.xml"/></Relationships>
</file>

<file path=ppt/charts/_rels/chart3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List_aplikace_Microsoft_Excel32.xlsx"/><Relationship Id="rId2" Type="http://schemas.microsoft.com/office/2011/relationships/chartColorStyle" Target="colors33.xml"/><Relationship Id="rId1" Type="http://schemas.microsoft.com/office/2011/relationships/chartStyle" Target="style33.xml"/></Relationships>
</file>

<file path=ppt/charts/_rels/chart3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List_aplikace_Microsoft_Excel33.xlsx"/><Relationship Id="rId2" Type="http://schemas.microsoft.com/office/2011/relationships/chartColorStyle" Target="colors34.xml"/><Relationship Id="rId1" Type="http://schemas.microsoft.com/office/2011/relationships/chartStyle" Target="style34.xml"/></Relationships>
</file>

<file path=ppt/charts/_rels/chart3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List_aplikace_Microsoft_Excel34.xlsx"/><Relationship Id="rId2" Type="http://schemas.microsoft.com/office/2011/relationships/chartColorStyle" Target="colors35.xml"/><Relationship Id="rId1" Type="http://schemas.microsoft.com/office/2011/relationships/chartStyle" Target="style35.xml"/></Relationships>
</file>

<file path=ppt/charts/_rels/chart3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List_aplikace_Microsoft_Excel35.xlsx"/><Relationship Id="rId2" Type="http://schemas.microsoft.com/office/2011/relationships/chartColorStyle" Target="colors36.xml"/><Relationship Id="rId1" Type="http://schemas.microsoft.com/office/2011/relationships/chartStyle" Target="style36.xml"/></Relationships>
</file>

<file path=ppt/charts/_rels/chart3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List_aplikace_Microsoft_Excel36.xlsx"/><Relationship Id="rId2" Type="http://schemas.microsoft.com/office/2011/relationships/chartColorStyle" Target="colors37.xml"/><Relationship Id="rId1" Type="http://schemas.microsoft.com/office/2011/relationships/chartStyle" Target="style37.xml"/></Relationships>
</file>

<file path=ppt/charts/_rels/chart3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List_aplikace_Microsoft_Excel37.xlsx"/><Relationship Id="rId2" Type="http://schemas.microsoft.com/office/2011/relationships/chartColorStyle" Target="colors38.xml"/><Relationship Id="rId1" Type="http://schemas.microsoft.com/office/2011/relationships/chartStyle" Target="style38.xml"/></Relationships>
</file>

<file path=ppt/charts/_rels/chart3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List_aplikace_Microsoft_Excel38.xlsx"/><Relationship Id="rId2" Type="http://schemas.microsoft.com/office/2011/relationships/chartColorStyle" Target="colors39.xml"/><Relationship Id="rId1" Type="http://schemas.microsoft.com/office/2011/relationships/chartStyle" Target="style39.xml"/></Relationships>
</file>

<file path=ppt/charts/_rels/chart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List_aplikace_Microsoft_Excel3.xlsx"/><Relationship Id="rId2" Type="http://schemas.microsoft.com/office/2011/relationships/chartColorStyle" Target="colors4.xml"/><Relationship Id="rId1" Type="http://schemas.microsoft.com/office/2011/relationships/chartStyle" Target="style4.xml"/></Relationships>
</file>

<file path=ppt/charts/_rels/chart4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List_aplikace_Microsoft_Excel39.xlsx"/><Relationship Id="rId2" Type="http://schemas.microsoft.com/office/2011/relationships/chartColorStyle" Target="colors40.xml"/><Relationship Id="rId1" Type="http://schemas.microsoft.com/office/2011/relationships/chartStyle" Target="style40.xml"/></Relationships>
</file>

<file path=ppt/charts/_rels/chart4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List_aplikace_Microsoft_Excel40.xlsx"/><Relationship Id="rId2" Type="http://schemas.microsoft.com/office/2011/relationships/chartColorStyle" Target="colors41.xml"/><Relationship Id="rId1" Type="http://schemas.microsoft.com/office/2011/relationships/chartStyle" Target="style41.xml"/></Relationships>
</file>

<file path=ppt/charts/_rels/chart4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List_aplikace_Microsoft_Excel41.xlsx"/><Relationship Id="rId2" Type="http://schemas.microsoft.com/office/2011/relationships/chartColorStyle" Target="colors42.xml"/><Relationship Id="rId1" Type="http://schemas.microsoft.com/office/2011/relationships/chartStyle" Target="style42.xml"/></Relationships>
</file>

<file path=ppt/charts/_rels/chart4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List_aplikace_Microsoft_Excel42.xlsx"/><Relationship Id="rId2" Type="http://schemas.microsoft.com/office/2011/relationships/chartColorStyle" Target="colors43.xml"/><Relationship Id="rId1" Type="http://schemas.microsoft.com/office/2011/relationships/chartStyle" Target="style43.xml"/></Relationships>
</file>

<file path=ppt/charts/_rels/chart4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List_aplikace_Microsoft_Excel43.xlsx"/><Relationship Id="rId2" Type="http://schemas.microsoft.com/office/2011/relationships/chartColorStyle" Target="colors44.xml"/><Relationship Id="rId1" Type="http://schemas.microsoft.com/office/2011/relationships/chartStyle" Target="style44.xml"/></Relationships>
</file>

<file path=ppt/charts/_rels/chart4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List_aplikace_Microsoft_Excel44.xlsx"/><Relationship Id="rId2" Type="http://schemas.microsoft.com/office/2011/relationships/chartColorStyle" Target="colors45.xml"/><Relationship Id="rId1" Type="http://schemas.microsoft.com/office/2011/relationships/chartStyle" Target="style45.xml"/></Relationships>
</file>

<file path=ppt/charts/_rels/chart4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List_aplikace_Microsoft_Excel45.xlsx"/><Relationship Id="rId2" Type="http://schemas.microsoft.com/office/2011/relationships/chartColorStyle" Target="colors46.xml"/><Relationship Id="rId1" Type="http://schemas.microsoft.com/office/2011/relationships/chartStyle" Target="style46.xml"/></Relationships>
</file>

<file path=ppt/charts/_rels/chart4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List_aplikace_Microsoft_Excel46.xlsx"/><Relationship Id="rId2" Type="http://schemas.microsoft.com/office/2011/relationships/chartColorStyle" Target="colors47.xml"/><Relationship Id="rId1" Type="http://schemas.microsoft.com/office/2011/relationships/chartStyle" Target="style47.xml"/></Relationships>
</file>

<file path=ppt/charts/_rels/chart4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List_aplikace_Microsoft_Excel47.xlsx"/><Relationship Id="rId2" Type="http://schemas.microsoft.com/office/2011/relationships/chartColorStyle" Target="colors48.xml"/><Relationship Id="rId1" Type="http://schemas.microsoft.com/office/2011/relationships/chartStyle" Target="style48.xml"/></Relationships>
</file>

<file path=ppt/charts/_rels/chart4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List_aplikace_Microsoft_Excel48.xlsx"/><Relationship Id="rId2" Type="http://schemas.microsoft.com/office/2011/relationships/chartColorStyle" Target="colors49.xml"/><Relationship Id="rId1" Type="http://schemas.microsoft.com/office/2011/relationships/chartStyle" Target="style49.xml"/></Relationships>
</file>

<file path=ppt/charts/_rels/chart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List_aplikace_Microsoft_Excel4.xlsx"/><Relationship Id="rId2" Type="http://schemas.microsoft.com/office/2011/relationships/chartColorStyle" Target="colors5.xml"/><Relationship Id="rId1" Type="http://schemas.microsoft.com/office/2011/relationships/chartStyle" Target="style5.xml"/></Relationships>
</file>

<file path=ppt/charts/_rels/chart5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List_aplikace_Microsoft_Excel49.xlsx"/><Relationship Id="rId2" Type="http://schemas.microsoft.com/office/2011/relationships/chartColorStyle" Target="colors50.xml"/><Relationship Id="rId1" Type="http://schemas.microsoft.com/office/2011/relationships/chartStyle" Target="style50.xml"/></Relationships>
</file>

<file path=ppt/charts/_rels/chart5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List_aplikace_Microsoft_Excel50.xlsx"/><Relationship Id="rId2" Type="http://schemas.microsoft.com/office/2011/relationships/chartColorStyle" Target="colors51.xml"/><Relationship Id="rId1" Type="http://schemas.microsoft.com/office/2011/relationships/chartStyle" Target="style51.xml"/></Relationships>
</file>

<file path=ppt/charts/_rels/chart5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List_aplikace_Microsoft_Excel51.xlsx"/><Relationship Id="rId2" Type="http://schemas.microsoft.com/office/2011/relationships/chartColorStyle" Target="colors52.xml"/><Relationship Id="rId1" Type="http://schemas.microsoft.com/office/2011/relationships/chartStyle" Target="style52.xml"/></Relationships>
</file>

<file path=ppt/charts/_rels/chart5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List_aplikace_Microsoft_Excel52.xlsx"/><Relationship Id="rId2" Type="http://schemas.microsoft.com/office/2011/relationships/chartColorStyle" Target="colors53.xml"/><Relationship Id="rId1" Type="http://schemas.microsoft.com/office/2011/relationships/chartStyle" Target="style53.xml"/></Relationships>
</file>

<file path=ppt/charts/_rels/chart5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List_aplikace_Microsoft_Excel53.xlsx"/><Relationship Id="rId2" Type="http://schemas.microsoft.com/office/2011/relationships/chartColorStyle" Target="colors54.xml"/><Relationship Id="rId1" Type="http://schemas.microsoft.com/office/2011/relationships/chartStyle" Target="style54.xml"/></Relationships>
</file>

<file path=ppt/charts/_rels/chart5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List_aplikace_Microsoft_Excel54.xlsx"/><Relationship Id="rId2" Type="http://schemas.microsoft.com/office/2011/relationships/chartColorStyle" Target="colors55.xml"/><Relationship Id="rId1" Type="http://schemas.microsoft.com/office/2011/relationships/chartStyle" Target="style55.xml"/></Relationships>
</file>

<file path=ppt/charts/_rels/chart5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List_aplikace_Microsoft_Excel55.xlsx"/><Relationship Id="rId2" Type="http://schemas.microsoft.com/office/2011/relationships/chartColorStyle" Target="colors56.xml"/><Relationship Id="rId1" Type="http://schemas.microsoft.com/office/2011/relationships/chartStyle" Target="style56.xml"/></Relationships>
</file>

<file path=ppt/charts/_rels/chart5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List_aplikace_Microsoft_Excel56.xlsx"/><Relationship Id="rId2" Type="http://schemas.microsoft.com/office/2011/relationships/chartColorStyle" Target="colors57.xml"/><Relationship Id="rId1" Type="http://schemas.microsoft.com/office/2011/relationships/chartStyle" Target="style57.xml"/></Relationships>
</file>

<file path=ppt/charts/_rels/chart5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List_aplikace_Microsoft_Excel57.xlsx"/><Relationship Id="rId2" Type="http://schemas.microsoft.com/office/2011/relationships/chartColorStyle" Target="colors58.xml"/><Relationship Id="rId1" Type="http://schemas.microsoft.com/office/2011/relationships/chartStyle" Target="style58.xml"/></Relationships>
</file>

<file path=ppt/charts/_rels/chart5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List_aplikace_Microsoft_Excel58.xlsx"/><Relationship Id="rId2" Type="http://schemas.microsoft.com/office/2011/relationships/chartColorStyle" Target="colors59.xml"/><Relationship Id="rId1" Type="http://schemas.microsoft.com/office/2011/relationships/chartStyle" Target="style59.xml"/></Relationships>
</file>

<file path=ppt/charts/_rels/chart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List_aplikace_Microsoft_Excel5.xlsx"/><Relationship Id="rId2" Type="http://schemas.microsoft.com/office/2011/relationships/chartColorStyle" Target="colors6.xml"/><Relationship Id="rId1" Type="http://schemas.microsoft.com/office/2011/relationships/chartStyle" Target="style6.xml"/></Relationships>
</file>

<file path=ppt/charts/_rels/chart6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List_aplikace_Microsoft_Excel59.xlsx"/><Relationship Id="rId2" Type="http://schemas.microsoft.com/office/2011/relationships/chartColorStyle" Target="colors60.xml"/><Relationship Id="rId1" Type="http://schemas.microsoft.com/office/2011/relationships/chartStyle" Target="style60.xml"/></Relationships>
</file>

<file path=ppt/charts/_rels/chart6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List_aplikace_Microsoft_Excel60.xlsx"/><Relationship Id="rId2" Type="http://schemas.microsoft.com/office/2011/relationships/chartColorStyle" Target="colors61.xml"/><Relationship Id="rId1" Type="http://schemas.microsoft.com/office/2011/relationships/chartStyle" Target="style61.xml"/></Relationships>
</file>

<file path=ppt/charts/_rels/chart6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List_aplikace_Microsoft_Excel61.xlsx"/><Relationship Id="rId2" Type="http://schemas.microsoft.com/office/2011/relationships/chartColorStyle" Target="colors62.xml"/><Relationship Id="rId1" Type="http://schemas.microsoft.com/office/2011/relationships/chartStyle" Target="style62.xml"/></Relationships>
</file>

<file path=ppt/charts/_rels/chart6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List_aplikace_Microsoft_Excel62.xlsx"/><Relationship Id="rId2" Type="http://schemas.microsoft.com/office/2011/relationships/chartColorStyle" Target="colors63.xml"/><Relationship Id="rId1" Type="http://schemas.microsoft.com/office/2011/relationships/chartStyle" Target="style63.xml"/></Relationships>
</file>

<file path=ppt/charts/_rels/chart6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List_aplikace_Microsoft_Excel63.xlsx"/><Relationship Id="rId2" Type="http://schemas.microsoft.com/office/2011/relationships/chartColorStyle" Target="colors64.xml"/><Relationship Id="rId1" Type="http://schemas.microsoft.com/office/2011/relationships/chartStyle" Target="style64.xml"/></Relationships>
</file>

<file path=ppt/charts/_rels/chart65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List_aplikace_Microsoft_Excel64.xlsx"/></Relationships>
</file>

<file path=ppt/charts/_rels/chart6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List_aplikace_Microsoft_Excel65.xlsx"/><Relationship Id="rId2" Type="http://schemas.microsoft.com/office/2011/relationships/chartColorStyle" Target="colors65.xml"/><Relationship Id="rId1" Type="http://schemas.microsoft.com/office/2011/relationships/chartStyle" Target="style65.xml"/></Relationships>
</file>

<file path=ppt/charts/_rels/chart67.xml.rels><?xml version="1.0" encoding="UTF-8" standalone="yes"?>
<Relationships xmlns="http://schemas.openxmlformats.org/package/2006/relationships"><Relationship Id="rId3" Type="http://schemas.openxmlformats.org/officeDocument/2006/relationships/themeOverride" Target="../theme/themeOverride1.xml"/><Relationship Id="rId2" Type="http://schemas.microsoft.com/office/2011/relationships/chartColorStyle" Target="colors66.xml"/><Relationship Id="rId1" Type="http://schemas.microsoft.com/office/2011/relationships/chartStyle" Target="style66.xml"/><Relationship Id="rId4" Type="http://schemas.openxmlformats.org/officeDocument/2006/relationships/package" Target="../embeddings/List_aplikace_Microsoft_Excel66.xlsx"/></Relationships>
</file>

<file path=ppt/charts/_rels/chart68.xml.rels><?xml version="1.0" encoding="UTF-8" standalone="yes"?>
<Relationships xmlns="http://schemas.openxmlformats.org/package/2006/relationships"><Relationship Id="rId3" Type="http://schemas.openxmlformats.org/officeDocument/2006/relationships/themeOverride" Target="../theme/themeOverride2.xml"/><Relationship Id="rId2" Type="http://schemas.microsoft.com/office/2011/relationships/chartColorStyle" Target="colors67.xml"/><Relationship Id="rId1" Type="http://schemas.microsoft.com/office/2011/relationships/chartStyle" Target="style67.xml"/><Relationship Id="rId4" Type="http://schemas.openxmlformats.org/officeDocument/2006/relationships/package" Target="../embeddings/List_aplikace_Microsoft_Excel67.xlsx"/></Relationships>
</file>

<file path=ppt/charts/_rels/chart69.xml.rels><?xml version="1.0" encoding="UTF-8" standalone="yes"?>
<Relationships xmlns="http://schemas.openxmlformats.org/package/2006/relationships"><Relationship Id="rId3" Type="http://schemas.openxmlformats.org/officeDocument/2006/relationships/themeOverride" Target="../theme/themeOverride3.xml"/><Relationship Id="rId2" Type="http://schemas.microsoft.com/office/2011/relationships/chartColorStyle" Target="colors68.xml"/><Relationship Id="rId1" Type="http://schemas.microsoft.com/office/2011/relationships/chartStyle" Target="style68.xml"/><Relationship Id="rId4" Type="http://schemas.openxmlformats.org/officeDocument/2006/relationships/package" Target="../embeddings/List_aplikace_Microsoft_Excel68.xlsx"/></Relationships>
</file>

<file path=ppt/charts/_rels/chart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List_aplikace_Microsoft_Excel6.xlsx"/><Relationship Id="rId2" Type="http://schemas.microsoft.com/office/2011/relationships/chartColorStyle" Target="colors7.xml"/><Relationship Id="rId1" Type="http://schemas.microsoft.com/office/2011/relationships/chartStyle" Target="style7.xml"/></Relationships>
</file>

<file path=ppt/charts/_rels/chart70.xml.rels><?xml version="1.0" encoding="UTF-8" standalone="yes"?>
<Relationships xmlns="http://schemas.openxmlformats.org/package/2006/relationships"><Relationship Id="rId3" Type="http://schemas.openxmlformats.org/officeDocument/2006/relationships/themeOverride" Target="../theme/themeOverride4.xml"/><Relationship Id="rId2" Type="http://schemas.microsoft.com/office/2011/relationships/chartColorStyle" Target="colors69.xml"/><Relationship Id="rId1" Type="http://schemas.microsoft.com/office/2011/relationships/chartStyle" Target="style69.xml"/><Relationship Id="rId4" Type="http://schemas.openxmlformats.org/officeDocument/2006/relationships/package" Target="../embeddings/List_aplikace_Microsoft_Excel69.xlsx"/></Relationships>
</file>

<file path=ppt/charts/_rels/chart7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List_aplikace_Microsoft_Excel70.xlsx"/><Relationship Id="rId2" Type="http://schemas.microsoft.com/office/2011/relationships/chartColorStyle" Target="colors70.xml"/><Relationship Id="rId1" Type="http://schemas.microsoft.com/office/2011/relationships/chartStyle" Target="style70.xml"/></Relationships>
</file>

<file path=ppt/charts/_rels/chart7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List_aplikace_Microsoft_Excel71.xlsx"/><Relationship Id="rId2" Type="http://schemas.microsoft.com/office/2011/relationships/chartColorStyle" Target="colors71.xml"/><Relationship Id="rId1" Type="http://schemas.microsoft.com/office/2011/relationships/chartStyle" Target="style71.xml"/></Relationships>
</file>

<file path=ppt/charts/_rels/chart7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List_aplikace_Microsoft_Excel72.xlsx"/><Relationship Id="rId2" Type="http://schemas.microsoft.com/office/2011/relationships/chartColorStyle" Target="colors72.xml"/><Relationship Id="rId1" Type="http://schemas.microsoft.com/office/2011/relationships/chartStyle" Target="style72.xml"/></Relationships>
</file>

<file path=ppt/charts/_rels/chart7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List_aplikace_Microsoft_Excel73.xlsx"/><Relationship Id="rId2" Type="http://schemas.microsoft.com/office/2011/relationships/chartColorStyle" Target="colors73.xml"/><Relationship Id="rId1" Type="http://schemas.microsoft.com/office/2011/relationships/chartStyle" Target="style73.xml"/></Relationships>
</file>

<file path=ppt/charts/_rels/chart7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List_aplikace_Microsoft_Excel74.xlsx"/><Relationship Id="rId2" Type="http://schemas.microsoft.com/office/2011/relationships/chartColorStyle" Target="colors74.xml"/><Relationship Id="rId1" Type="http://schemas.microsoft.com/office/2011/relationships/chartStyle" Target="style74.xml"/><Relationship Id="rId4" Type="http://schemas.openxmlformats.org/officeDocument/2006/relationships/chartUserShapes" Target="../drawings/drawing1.xml"/></Relationships>
</file>

<file path=ppt/charts/_rels/chart7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List_aplikace_Microsoft_Excel75.xlsx"/><Relationship Id="rId2" Type="http://schemas.microsoft.com/office/2011/relationships/chartColorStyle" Target="colors75.xml"/><Relationship Id="rId1" Type="http://schemas.microsoft.com/office/2011/relationships/chartStyle" Target="style75.xml"/></Relationships>
</file>

<file path=ppt/charts/_rels/chart7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List_aplikace_Microsoft_Excel76.xlsx"/><Relationship Id="rId2" Type="http://schemas.microsoft.com/office/2011/relationships/chartColorStyle" Target="colors76.xml"/><Relationship Id="rId1" Type="http://schemas.microsoft.com/office/2011/relationships/chartStyle" Target="style76.xml"/></Relationships>
</file>

<file path=ppt/charts/_rels/chart7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List_aplikace_Microsoft_Excel77.xlsx"/><Relationship Id="rId2" Type="http://schemas.microsoft.com/office/2011/relationships/chartColorStyle" Target="colors77.xml"/><Relationship Id="rId1" Type="http://schemas.microsoft.com/office/2011/relationships/chartStyle" Target="style77.xml"/></Relationships>
</file>

<file path=ppt/charts/_rels/chart7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List_aplikace_Microsoft_Excel78.xlsx"/><Relationship Id="rId2" Type="http://schemas.microsoft.com/office/2011/relationships/chartColorStyle" Target="colors78.xml"/><Relationship Id="rId1" Type="http://schemas.microsoft.com/office/2011/relationships/chartStyle" Target="style78.xml"/></Relationships>
</file>

<file path=ppt/charts/_rels/chart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List_aplikace_Microsoft_Excel7.xlsx"/><Relationship Id="rId2" Type="http://schemas.microsoft.com/office/2011/relationships/chartColorStyle" Target="colors8.xml"/><Relationship Id="rId1" Type="http://schemas.microsoft.com/office/2011/relationships/chartStyle" Target="style8.xml"/></Relationships>
</file>

<file path=ppt/charts/_rels/chart8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List_aplikace_Microsoft_Excel79.xlsx"/><Relationship Id="rId2" Type="http://schemas.microsoft.com/office/2011/relationships/chartColorStyle" Target="colors79.xml"/><Relationship Id="rId1" Type="http://schemas.microsoft.com/office/2011/relationships/chartStyle" Target="style79.xml"/></Relationships>
</file>

<file path=ppt/charts/_rels/chart8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List_aplikace_Microsoft_Excel80.xlsx"/><Relationship Id="rId2" Type="http://schemas.microsoft.com/office/2011/relationships/chartColorStyle" Target="colors80.xml"/><Relationship Id="rId1" Type="http://schemas.microsoft.com/office/2011/relationships/chartStyle" Target="style80.xml"/></Relationships>
</file>

<file path=ppt/charts/_rels/chart8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List_aplikace_Microsoft_Excel81.xlsx"/><Relationship Id="rId2" Type="http://schemas.microsoft.com/office/2011/relationships/chartColorStyle" Target="colors81.xml"/><Relationship Id="rId1" Type="http://schemas.microsoft.com/office/2011/relationships/chartStyle" Target="style81.xml"/></Relationships>
</file>

<file path=ppt/charts/_rels/chart8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List_aplikace_Microsoft_Excel82.xlsx"/><Relationship Id="rId2" Type="http://schemas.microsoft.com/office/2011/relationships/chartColorStyle" Target="colors82.xml"/><Relationship Id="rId1" Type="http://schemas.microsoft.com/office/2011/relationships/chartStyle" Target="style82.xml"/></Relationships>
</file>

<file path=ppt/charts/_rels/chart8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List_aplikace_Microsoft_Excel83.xlsx"/><Relationship Id="rId2" Type="http://schemas.microsoft.com/office/2011/relationships/chartColorStyle" Target="colors83.xml"/><Relationship Id="rId1" Type="http://schemas.microsoft.com/office/2011/relationships/chartStyle" Target="style83.xml"/></Relationships>
</file>

<file path=ppt/charts/_rels/chart8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List_aplikace_Microsoft_Excel84.xlsx"/><Relationship Id="rId2" Type="http://schemas.microsoft.com/office/2011/relationships/chartColorStyle" Target="colors84.xml"/><Relationship Id="rId1" Type="http://schemas.microsoft.com/office/2011/relationships/chartStyle" Target="style84.xml"/></Relationships>
</file>

<file path=ppt/charts/_rels/chart8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List_aplikace_Microsoft_Excel85.xlsx"/><Relationship Id="rId2" Type="http://schemas.microsoft.com/office/2011/relationships/chartColorStyle" Target="colors85.xml"/><Relationship Id="rId1" Type="http://schemas.microsoft.com/office/2011/relationships/chartStyle" Target="style85.xml"/></Relationships>
</file>

<file path=ppt/charts/_rels/chart87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List_aplikace_Microsoft_Excel86.xlsx"/><Relationship Id="rId1" Type="http://schemas.openxmlformats.org/officeDocument/2006/relationships/themeOverride" Target="../theme/themeOverride5.xml"/></Relationships>
</file>

<file path=ppt/charts/_rels/chart88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List_aplikace_Microsoft_Excel87.xlsx"/><Relationship Id="rId1" Type="http://schemas.openxmlformats.org/officeDocument/2006/relationships/themeOverride" Target="../theme/themeOverride6.xml"/></Relationships>
</file>

<file path=ppt/charts/_rels/chart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List_aplikace_Microsoft_Excel8.xlsx"/><Relationship Id="rId2" Type="http://schemas.microsoft.com/office/2011/relationships/chartColorStyle" Target="colors9.xml"/><Relationship Id="rId1" Type="http://schemas.microsoft.com/office/2011/relationships/chartStyle" Target="style9.xml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20519700612280528"/>
          <c:y val="0.13622000540367113"/>
          <c:w val="0.5399305117248574"/>
          <c:h val="0.80127999459632893"/>
        </c:manualLayout>
      </c:layout>
      <c:pieChart>
        <c:varyColors val="1"/>
        <c:dLbls>
          <c:showLegendKey val="0"/>
          <c:showVal val="0"/>
          <c:showCatName val="0"/>
          <c:showSerName val="0"/>
          <c:showPercent val="0"/>
          <c:showBubbleSize val="0"/>
          <c:showLeaderLines val="0"/>
        </c:dLbls>
        <c:firstSliceAng val="0"/>
      </c:pieChart>
      <c:spPr>
        <a:noFill/>
        <a:ln w="25400"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1100"/>
      </a:pPr>
      <a:endParaRPr lang="cs-CZ"/>
    </a:p>
  </c:txPr>
  <c:externalData r:id="rId3">
    <c:autoUpdate val="0"/>
  </c:externalData>
</c:chartSpace>
</file>

<file path=ppt/charts/chart1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20519700612280528"/>
          <c:y val="0.13622000540367113"/>
          <c:w val="0.5399305117248574"/>
          <c:h val="0.80127999459632893"/>
        </c:manualLayout>
      </c:layout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dPt>
            <c:idx val="0"/>
            <c:bubble3D val="0"/>
            <c:spPr>
              <a:solidFill>
                <a:schemeClr val="bg1">
                  <a:lumMod val="7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22B0-442E-95E9-90051C62300B}"/>
              </c:ext>
            </c:extLst>
          </c:dPt>
          <c:dPt>
            <c:idx val="1"/>
            <c:bubble3D val="0"/>
            <c:spPr>
              <a:solidFill>
                <a:srgbClr val="C00000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22B0-442E-95E9-90051C62300B}"/>
              </c:ext>
            </c:extLst>
          </c:dPt>
          <c:dLbls>
            <c:dLbl>
              <c:idx val="1"/>
              <c:layout>
                <c:manualLayout>
                  <c:x val="0.11663679166282932"/>
                  <c:y val="0.17693328999138791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3-22B0-442E-95E9-90051C62300B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Sheet1!$A$2:$A$3</c:f>
              <c:strCache>
                <c:ptCount val="2"/>
                <c:pt idx="0">
                  <c:v>CR</c:v>
                </c:pt>
                <c:pt idx="1">
                  <c:v>JMK</c:v>
                </c:pt>
              </c:strCache>
            </c:strRef>
          </c:cat>
          <c:val>
            <c:numRef>
              <c:f>Sheet1!$B$2:$B$3</c:f>
              <c:numCache>
                <c:formatCode>0.0%</c:formatCode>
                <c:ptCount val="2"/>
                <c:pt idx="0">
                  <c:v>0.95720880190359692</c:v>
                </c:pt>
                <c:pt idx="1">
                  <c:v>4.2791198096403082E-2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22B0-442E-95E9-90051C62300B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cs-CZ"/>
    </a:p>
  </c:txPr>
  <c:externalData r:id="rId3">
    <c:autoUpdate val="0"/>
  </c:externalData>
</c:chartSpace>
</file>

<file path=ppt/charts/chart1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20519700612280528"/>
          <c:y val="0.13622000540367113"/>
          <c:w val="0.5399305117248574"/>
          <c:h val="0.80127999459632893"/>
        </c:manualLayout>
      </c:layout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dPt>
            <c:idx val="0"/>
            <c:bubble3D val="0"/>
            <c:spPr>
              <a:solidFill>
                <a:schemeClr val="bg1">
                  <a:lumMod val="7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1849-4009-A7D2-0D81D5968D79}"/>
              </c:ext>
            </c:extLst>
          </c:dPt>
          <c:dPt>
            <c:idx val="1"/>
            <c:bubble3D val="0"/>
            <c:spPr>
              <a:solidFill>
                <a:srgbClr val="C00000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1849-4009-A7D2-0D81D5968D79}"/>
              </c:ext>
            </c:extLst>
          </c:dPt>
          <c:dLbls>
            <c:dLbl>
              <c:idx val="1"/>
              <c:layout>
                <c:manualLayout>
                  <c:x val="0.11663679166282932"/>
                  <c:y val="0.17693328999138791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3-1849-4009-A7D2-0D81D5968D79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Sheet1!$A$2:$A$3</c:f>
              <c:strCache>
                <c:ptCount val="2"/>
                <c:pt idx="0">
                  <c:v>CR</c:v>
                </c:pt>
                <c:pt idx="1">
                  <c:v>JMK</c:v>
                </c:pt>
              </c:strCache>
            </c:strRef>
          </c:cat>
          <c:val>
            <c:numRef>
              <c:f>Sheet1!$B$2:$B$3</c:f>
              <c:numCache>
                <c:formatCode>0.0%</c:formatCode>
                <c:ptCount val="2"/>
                <c:pt idx="0">
                  <c:v>0.95903926364217629</c:v>
                </c:pt>
                <c:pt idx="1">
                  <c:v>4.0960736357823713E-2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1849-4009-A7D2-0D81D5968D79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cs-CZ"/>
    </a:p>
  </c:txPr>
  <c:externalData r:id="rId3">
    <c:autoUpdate val="0"/>
  </c:externalData>
</c:chartSpace>
</file>

<file path=ppt/charts/chart1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20519700612280528"/>
          <c:y val="0.13622000540367113"/>
          <c:w val="0.5399305117248574"/>
          <c:h val="0.80127999459632893"/>
        </c:manualLayout>
      </c:layout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dPt>
            <c:idx val="0"/>
            <c:bubble3D val="0"/>
            <c:spPr>
              <a:solidFill>
                <a:schemeClr val="bg1">
                  <a:lumMod val="7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7CEA-46A0-8FE9-AF0232161C94}"/>
              </c:ext>
            </c:extLst>
          </c:dPt>
          <c:dPt>
            <c:idx val="1"/>
            <c:bubble3D val="0"/>
            <c:spPr>
              <a:solidFill>
                <a:srgbClr val="C00000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7CEA-46A0-8FE9-AF0232161C94}"/>
              </c:ext>
            </c:extLst>
          </c:dPt>
          <c:dLbls>
            <c:dLbl>
              <c:idx val="1"/>
              <c:layout>
                <c:manualLayout>
                  <c:x val="0.11663679166282932"/>
                  <c:y val="0.17693328999138791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3-7CEA-46A0-8FE9-AF0232161C94}"/>
                </c:ext>
              </c:extLst>
            </c:dLbl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Sheet1!$A$2:$A$3</c:f>
              <c:strCache>
                <c:ptCount val="2"/>
                <c:pt idx="0">
                  <c:v>CR</c:v>
                </c:pt>
                <c:pt idx="1">
                  <c:v>JMK</c:v>
                </c:pt>
              </c:strCache>
            </c:strRef>
          </c:cat>
          <c:val>
            <c:numRef>
              <c:f>Sheet1!$B$2:$B$3</c:f>
              <c:numCache>
                <c:formatCode>0.0%</c:formatCode>
                <c:ptCount val="2"/>
                <c:pt idx="0">
                  <c:v>0.95735741339545788</c:v>
                </c:pt>
                <c:pt idx="1">
                  <c:v>4.2642586604542128E-2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7CEA-46A0-8FE9-AF0232161C9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1100"/>
      </a:pPr>
      <a:endParaRPr lang="cs-CZ"/>
    </a:p>
  </c:txPr>
  <c:externalData r:id="rId3">
    <c:autoUpdate val="0"/>
  </c:externalData>
</c:chartSpace>
</file>

<file path=ppt/charts/chart1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20519700612280528"/>
          <c:y val="0.13622000540367113"/>
          <c:w val="0.5399305117248574"/>
          <c:h val="0.80127999459632893"/>
        </c:manualLayout>
      </c:layout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dPt>
            <c:idx val="0"/>
            <c:bubble3D val="0"/>
            <c:spPr>
              <a:solidFill>
                <a:schemeClr val="bg1">
                  <a:lumMod val="7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5D8F-42EF-884D-FAC63E6B523D}"/>
              </c:ext>
            </c:extLst>
          </c:dPt>
          <c:dPt>
            <c:idx val="1"/>
            <c:bubble3D val="0"/>
            <c:spPr>
              <a:solidFill>
                <a:srgbClr val="C00000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5D8F-42EF-884D-FAC63E6B523D}"/>
              </c:ext>
            </c:extLst>
          </c:dPt>
          <c:dLbls>
            <c:dLbl>
              <c:idx val="1"/>
              <c:layout>
                <c:manualLayout>
                  <c:x val="0.11663679166282932"/>
                  <c:y val="0.17693328999138791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3-5D8F-42EF-884D-FAC63E6B523D}"/>
                </c:ext>
              </c:extLst>
            </c:dLbl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Sheet1!$A$2:$A$3</c:f>
              <c:strCache>
                <c:ptCount val="2"/>
                <c:pt idx="0">
                  <c:v>CR</c:v>
                </c:pt>
                <c:pt idx="1">
                  <c:v>JMK</c:v>
                </c:pt>
              </c:strCache>
            </c:strRef>
          </c:cat>
          <c:val>
            <c:numRef>
              <c:f>Sheet1!$B$2:$B$3</c:f>
              <c:numCache>
                <c:formatCode>0.0%</c:formatCode>
                <c:ptCount val="2"/>
                <c:pt idx="0">
                  <c:v>0.95797029660446698</c:v>
                </c:pt>
                <c:pt idx="1">
                  <c:v>4.2029703395533038E-2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5D8F-42EF-884D-FAC63E6B523D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1100"/>
      </a:pPr>
      <a:endParaRPr lang="cs-CZ"/>
    </a:p>
  </c:txPr>
  <c:externalData r:id="rId3">
    <c:autoUpdate val="0"/>
  </c:externalData>
</c:chartSpace>
</file>

<file path=ppt/charts/chart1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20519700612280528"/>
          <c:y val="0.13622000540367113"/>
          <c:w val="0.5399305117248574"/>
          <c:h val="0.80127999459632893"/>
        </c:manualLayout>
      </c:layout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dPt>
            <c:idx val="0"/>
            <c:bubble3D val="0"/>
            <c:spPr>
              <a:solidFill>
                <a:schemeClr val="bg1">
                  <a:lumMod val="7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8E10-4ECA-96E9-AA11BA7508A6}"/>
              </c:ext>
            </c:extLst>
          </c:dPt>
          <c:dPt>
            <c:idx val="1"/>
            <c:bubble3D val="0"/>
            <c:spPr>
              <a:solidFill>
                <a:srgbClr val="C00000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8E10-4ECA-96E9-AA11BA7508A6}"/>
              </c:ext>
            </c:extLst>
          </c:dPt>
          <c:dLbls>
            <c:dLbl>
              <c:idx val="1"/>
              <c:layout>
                <c:manualLayout>
                  <c:x val="0.11663679166282932"/>
                  <c:y val="0.17693328999138791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3-8E10-4ECA-96E9-AA11BA7508A6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Sheet1!$A$2:$A$3</c:f>
              <c:strCache>
                <c:ptCount val="2"/>
                <c:pt idx="0">
                  <c:v>CR</c:v>
                </c:pt>
                <c:pt idx="1">
                  <c:v>JMK</c:v>
                </c:pt>
              </c:strCache>
            </c:strRef>
          </c:cat>
          <c:val>
            <c:numRef>
              <c:f>Sheet1!$B$2:$B$3</c:f>
              <c:numCache>
                <c:formatCode>0.0%</c:formatCode>
                <c:ptCount val="2"/>
                <c:pt idx="0">
                  <c:v>0.95707807733482597</c:v>
                </c:pt>
                <c:pt idx="1">
                  <c:v>4.2921922665174021E-2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8E10-4ECA-96E9-AA11BA7508A6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cs-CZ"/>
    </a:p>
  </c:txPr>
  <c:externalData r:id="rId3">
    <c:autoUpdate val="0"/>
  </c:externalData>
</c:chartSpace>
</file>

<file path=ppt/charts/chart1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20519700612280528"/>
          <c:y val="0.13622000540367113"/>
          <c:w val="0.5399305117248574"/>
          <c:h val="0.80127999459632893"/>
        </c:manualLayout>
      </c:layout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dPt>
            <c:idx val="0"/>
            <c:bubble3D val="0"/>
            <c:spPr>
              <a:solidFill>
                <a:schemeClr val="bg1">
                  <a:lumMod val="7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5C4C-488D-8F6F-1C506337033D}"/>
              </c:ext>
            </c:extLst>
          </c:dPt>
          <c:dPt>
            <c:idx val="1"/>
            <c:bubble3D val="0"/>
            <c:spPr>
              <a:solidFill>
                <a:srgbClr val="C00000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5C4C-488D-8F6F-1C506337033D}"/>
              </c:ext>
            </c:extLst>
          </c:dPt>
          <c:dLbls>
            <c:dLbl>
              <c:idx val="1"/>
              <c:layout>
                <c:manualLayout>
                  <c:x val="0.11663679166282932"/>
                  <c:y val="0.17693328999138791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3-5C4C-488D-8F6F-1C506337033D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Sheet1!$A$2:$A$3</c:f>
              <c:strCache>
                <c:ptCount val="2"/>
                <c:pt idx="0">
                  <c:v>CR</c:v>
                </c:pt>
                <c:pt idx="1">
                  <c:v>JMK</c:v>
                </c:pt>
              </c:strCache>
            </c:strRef>
          </c:cat>
          <c:val>
            <c:numRef>
              <c:f>Sheet1!$B$2:$B$3</c:f>
              <c:numCache>
                <c:formatCode>0.0%</c:formatCode>
                <c:ptCount val="2"/>
                <c:pt idx="0">
                  <c:v>0.95870195794563673</c:v>
                </c:pt>
                <c:pt idx="1">
                  <c:v>4.1298042054363292E-2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5C4C-488D-8F6F-1C506337033D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cs-CZ"/>
    </a:p>
  </c:txPr>
  <c:externalData r:id="rId3">
    <c:autoUpdate val="0"/>
  </c:externalData>
</c:chartSpace>
</file>

<file path=ppt/charts/chart1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20519700612280528"/>
          <c:y val="0.13622000540367113"/>
          <c:w val="0.5399305117248574"/>
          <c:h val="0.80127999459632893"/>
        </c:manualLayout>
      </c:layout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dPt>
            <c:idx val="0"/>
            <c:bubble3D val="0"/>
            <c:spPr>
              <a:solidFill>
                <a:schemeClr val="bg1">
                  <a:lumMod val="7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614C-45A5-A251-7AF5FFB71BA6}"/>
              </c:ext>
            </c:extLst>
          </c:dPt>
          <c:dPt>
            <c:idx val="1"/>
            <c:bubble3D val="0"/>
            <c:spPr>
              <a:solidFill>
                <a:srgbClr val="C00000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614C-45A5-A251-7AF5FFB71BA6}"/>
              </c:ext>
            </c:extLst>
          </c:dPt>
          <c:dLbls>
            <c:dLbl>
              <c:idx val="1"/>
              <c:layout>
                <c:manualLayout>
                  <c:x val="0.11663679166282932"/>
                  <c:y val="0.17693328999138791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3-614C-45A5-A251-7AF5FFB71BA6}"/>
                </c:ext>
              </c:extLst>
            </c:dLbl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Sheet1!$A$2:$A$3</c:f>
              <c:strCache>
                <c:ptCount val="2"/>
                <c:pt idx="0">
                  <c:v>CR</c:v>
                </c:pt>
                <c:pt idx="1">
                  <c:v>JMK</c:v>
                </c:pt>
              </c:strCache>
            </c:strRef>
          </c:cat>
          <c:val>
            <c:numRef>
              <c:f>Sheet1!$B$2:$B$3</c:f>
              <c:numCache>
                <c:formatCode>0.0%</c:formatCode>
                <c:ptCount val="2"/>
                <c:pt idx="0">
                  <c:v>0.9576577491980085</c:v>
                </c:pt>
                <c:pt idx="1">
                  <c:v>4.2342250801991554E-2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614C-45A5-A251-7AF5FFB71BA6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1100"/>
      </a:pPr>
      <a:endParaRPr lang="cs-CZ"/>
    </a:p>
  </c:txPr>
  <c:externalData r:id="rId3">
    <c:autoUpdate val="0"/>
  </c:externalData>
</c:chartSpace>
</file>

<file path=ppt/charts/chart1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20519700612280528"/>
          <c:y val="0.13622000540367113"/>
          <c:w val="0.5399305117248574"/>
          <c:h val="0.80127999459632893"/>
        </c:manualLayout>
      </c:layout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dPt>
            <c:idx val="0"/>
            <c:bubble3D val="0"/>
            <c:spPr>
              <a:solidFill>
                <a:schemeClr val="bg1">
                  <a:lumMod val="7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64BA-478A-8AF0-3107C51CEF46}"/>
              </c:ext>
            </c:extLst>
          </c:dPt>
          <c:dPt>
            <c:idx val="1"/>
            <c:bubble3D val="0"/>
            <c:spPr>
              <a:solidFill>
                <a:srgbClr val="C00000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64BA-478A-8AF0-3107C51CEF46}"/>
              </c:ext>
            </c:extLst>
          </c:dPt>
          <c:dLbls>
            <c:dLbl>
              <c:idx val="1"/>
              <c:layout>
                <c:manualLayout>
                  <c:x val="0.11663679166282932"/>
                  <c:y val="0.17693328999138791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3-64BA-478A-8AF0-3107C51CEF46}"/>
                </c:ext>
              </c:extLst>
            </c:dLbl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Sheet1!$A$2:$A$3</c:f>
              <c:strCache>
                <c:ptCount val="2"/>
                <c:pt idx="0">
                  <c:v>CR</c:v>
                </c:pt>
                <c:pt idx="1">
                  <c:v>JMK</c:v>
                </c:pt>
              </c:strCache>
            </c:strRef>
          </c:cat>
          <c:val>
            <c:numRef>
              <c:f>Sheet1!$B$2:$B$3</c:f>
              <c:numCache>
                <c:formatCode>0.0%</c:formatCode>
                <c:ptCount val="2"/>
                <c:pt idx="0">
                  <c:v>0.96014646637499823</c:v>
                </c:pt>
                <c:pt idx="1">
                  <c:v>3.9853533625001748E-2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64BA-478A-8AF0-3107C51CEF46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1100"/>
      </a:pPr>
      <a:endParaRPr lang="cs-CZ"/>
    </a:p>
  </c:txPr>
  <c:externalData r:id="rId3">
    <c:autoUpdate val="0"/>
  </c:externalData>
</c:chartSpace>
</file>

<file path=ppt/charts/chart1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20519700612280528"/>
          <c:y val="0.13622000540367113"/>
          <c:w val="0.5399305117248574"/>
          <c:h val="0.80127999459632893"/>
        </c:manualLayout>
      </c:layout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dPt>
            <c:idx val="0"/>
            <c:bubble3D val="0"/>
            <c:spPr>
              <a:solidFill>
                <a:schemeClr val="bg1">
                  <a:lumMod val="7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140F-4366-BFF9-C75EFCA72977}"/>
              </c:ext>
            </c:extLst>
          </c:dPt>
          <c:dPt>
            <c:idx val="1"/>
            <c:bubble3D val="0"/>
            <c:spPr>
              <a:solidFill>
                <a:srgbClr val="C00000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140F-4366-BFF9-C75EFCA72977}"/>
              </c:ext>
            </c:extLst>
          </c:dPt>
          <c:dLbls>
            <c:dLbl>
              <c:idx val="1"/>
              <c:layout>
                <c:manualLayout>
                  <c:x val="0.11663679166282932"/>
                  <c:y val="0.17693328999138791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3-140F-4366-BFF9-C75EFCA72977}"/>
                </c:ext>
              </c:extLst>
            </c:dLbl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Sheet1!$A$2:$A$3</c:f>
              <c:strCache>
                <c:ptCount val="2"/>
                <c:pt idx="0">
                  <c:v>CR</c:v>
                </c:pt>
                <c:pt idx="1">
                  <c:v>JMK</c:v>
                </c:pt>
              </c:strCache>
            </c:strRef>
          </c:cat>
          <c:val>
            <c:numRef>
              <c:f>Sheet1!$B$2:$B$3</c:f>
              <c:numCache>
                <c:formatCode>0.0%</c:formatCode>
                <c:ptCount val="2"/>
                <c:pt idx="0">
                  <c:v>0.95856322486206513</c:v>
                </c:pt>
                <c:pt idx="1">
                  <c:v>4.1436775137934916E-2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140F-4366-BFF9-C75EFCA7297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1100"/>
      </a:pPr>
      <a:endParaRPr lang="cs-CZ"/>
    </a:p>
  </c:txPr>
  <c:externalData r:id="rId3">
    <c:autoUpdate val="0"/>
  </c:externalData>
</c:chartSpace>
</file>

<file path=ppt/charts/chart1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20519700612280528"/>
          <c:y val="0.13622000540367113"/>
          <c:w val="0.5399305117248574"/>
          <c:h val="0.80127999459632893"/>
        </c:manualLayout>
      </c:layout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dPt>
            <c:idx val="0"/>
            <c:bubble3D val="0"/>
            <c:spPr>
              <a:solidFill>
                <a:schemeClr val="bg1">
                  <a:lumMod val="7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6037-444F-96EB-3B25EBA899FF}"/>
              </c:ext>
            </c:extLst>
          </c:dPt>
          <c:dPt>
            <c:idx val="1"/>
            <c:bubble3D val="0"/>
            <c:spPr>
              <a:solidFill>
                <a:srgbClr val="C00000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6037-444F-96EB-3B25EBA899FF}"/>
              </c:ext>
            </c:extLst>
          </c:dPt>
          <c:dLbls>
            <c:dLbl>
              <c:idx val="1"/>
              <c:layout>
                <c:manualLayout>
                  <c:x val="0.11663679166282932"/>
                  <c:y val="0.17693328999138791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3-6037-444F-96EB-3B25EBA899FF}"/>
                </c:ext>
              </c:extLst>
            </c:dLbl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Sheet1!$A$2:$A$3</c:f>
              <c:strCache>
                <c:ptCount val="2"/>
                <c:pt idx="0">
                  <c:v>CR</c:v>
                </c:pt>
                <c:pt idx="1">
                  <c:v>JMK</c:v>
                </c:pt>
              </c:strCache>
            </c:strRef>
          </c:cat>
          <c:val>
            <c:numRef>
              <c:f>Sheet1!$B$2:$B$3</c:f>
              <c:numCache>
                <c:formatCode>0.0%</c:formatCode>
                <c:ptCount val="2"/>
                <c:pt idx="0">
                  <c:v>0.95732143173614825</c:v>
                </c:pt>
                <c:pt idx="1">
                  <c:v>4.2678568263851788E-2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6037-444F-96EB-3B25EBA899FF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1100"/>
      </a:pPr>
      <a:endParaRPr lang="cs-CZ"/>
    </a:p>
  </c:txPr>
  <c:externalData r:id="rId3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20519700612280528"/>
          <c:y val="0.13622000540367113"/>
          <c:w val="0.5399305117248574"/>
          <c:h val="0.80127999459632893"/>
        </c:manualLayout>
      </c:layout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dPt>
            <c:idx val="0"/>
            <c:bubble3D val="0"/>
            <c:spPr>
              <a:solidFill>
                <a:schemeClr val="bg1">
                  <a:lumMod val="7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BC41-4C20-B85E-FE39A0B84D35}"/>
              </c:ext>
            </c:extLst>
          </c:dPt>
          <c:dPt>
            <c:idx val="1"/>
            <c:bubble3D val="0"/>
            <c:spPr>
              <a:solidFill>
                <a:srgbClr val="C00000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BC41-4C20-B85E-FE39A0B84D35}"/>
              </c:ext>
            </c:extLst>
          </c:dPt>
          <c:dLbls>
            <c:dLbl>
              <c:idx val="1"/>
              <c:layout>
                <c:manualLayout>
                  <c:x val="0.11663679166282932"/>
                  <c:y val="0.17693328999138791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3-BC41-4C20-B85E-FE39A0B84D35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Sheet1!$A$2:$A$3</c:f>
              <c:strCache>
                <c:ptCount val="2"/>
                <c:pt idx="0">
                  <c:v>CR</c:v>
                </c:pt>
                <c:pt idx="1">
                  <c:v>JMK</c:v>
                </c:pt>
              </c:strCache>
            </c:strRef>
          </c:cat>
          <c:val>
            <c:numRef>
              <c:f>Sheet1!$B$2:$B$3</c:f>
              <c:numCache>
                <c:formatCode>0.0%</c:formatCode>
                <c:ptCount val="2"/>
                <c:pt idx="0">
                  <c:v>0.95844248726994874</c:v>
                </c:pt>
                <c:pt idx="1">
                  <c:v>4.1557512730051309E-2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BC41-4C20-B85E-FE39A0B84D35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cs-CZ"/>
    </a:p>
  </c:txPr>
  <c:externalData r:id="rId3">
    <c:autoUpdate val="0"/>
  </c:externalData>
</c:chartSpace>
</file>

<file path=ppt/charts/chart2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20519700612280528"/>
          <c:y val="0.13622000540367113"/>
          <c:w val="0.5399305117248574"/>
          <c:h val="0.80127999459632893"/>
        </c:manualLayout>
      </c:layout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dPt>
            <c:idx val="0"/>
            <c:bubble3D val="0"/>
            <c:spPr>
              <a:solidFill>
                <a:schemeClr val="bg1">
                  <a:lumMod val="7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B0BA-46D3-95A8-DDE50C698B9A}"/>
              </c:ext>
            </c:extLst>
          </c:dPt>
          <c:dPt>
            <c:idx val="1"/>
            <c:bubble3D val="0"/>
            <c:spPr>
              <a:solidFill>
                <a:srgbClr val="C00000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B0BA-46D3-95A8-DDE50C698B9A}"/>
              </c:ext>
            </c:extLst>
          </c:dPt>
          <c:dLbls>
            <c:dLbl>
              <c:idx val="1"/>
              <c:layout>
                <c:manualLayout>
                  <c:x val="0.11663679166282932"/>
                  <c:y val="0.17693328999138791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3-B0BA-46D3-95A8-DDE50C698B9A}"/>
                </c:ext>
              </c:extLst>
            </c:dLbl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Sheet1!$A$2:$A$3</c:f>
              <c:strCache>
                <c:ptCount val="2"/>
                <c:pt idx="0">
                  <c:v>CR</c:v>
                </c:pt>
                <c:pt idx="1">
                  <c:v>JMK</c:v>
                </c:pt>
              </c:strCache>
            </c:strRef>
          </c:cat>
          <c:val>
            <c:numRef>
              <c:f>Sheet1!$B$2:$B$3</c:f>
              <c:numCache>
                <c:formatCode>0.0%</c:formatCode>
                <c:ptCount val="2"/>
                <c:pt idx="0">
                  <c:v>0.95494344248593022</c:v>
                </c:pt>
                <c:pt idx="1">
                  <c:v>4.5056557514069728E-2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B0BA-46D3-95A8-DDE50C698B9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1100"/>
      </a:pPr>
      <a:endParaRPr lang="cs-CZ"/>
    </a:p>
  </c:txPr>
  <c:externalData r:id="rId3">
    <c:autoUpdate val="0"/>
  </c:externalData>
</c:chartSpace>
</file>

<file path=ppt/charts/chart2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20519700612280528"/>
          <c:y val="0.13622000540367113"/>
          <c:w val="0.5399305117248574"/>
          <c:h val="0.80127999459632893"/>
        </c:manualLayout>
      </c:layout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dPt>
            <c:idx val="0"/>
            <c:bubble3D val="0"/>
            <c:spPr>
              <a:solidFill>
                <a:schemeClr val="bg1">
                  <a:lumMod val="7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C148-447A-B1CD-288FA1C4A866}"/>
              </c:ext>
            </c:extLst>
          </c:dPt>
          <c:dPt>
            <c:idx val="1"/>
            <c:bubble3D val="0"/>
            <c:spPr>
              <a:solidFill>
                <a:srgbClr val="C00000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C148-447A-B1CD-288FA1C4A866}"/>
              </c:ext>
            </c:extLst>
          </c:dPt>
          <c:dLbls>
            <c:dLbl>
              <c:idx val="1"/>
              <c:layout>
                <c:manualLayout>
                  <c:x val="0.11663679166282932"/>
                  <c:y val="0.17693328999138791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3-C148-447A-B1CD-288FA1C4A866}"/>
                </c:ext>
              </c:extLst>
            </c:dLbl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Sheet1!$A$2:$A$3</c:f>
              <c:strCache>
                <c:ptCount val="2"/>
                <c:pt idx="0">
                  <c:v>CR</c:v>
                </c:pt>
                <c:pt idx="1">
                  <c:v>JMK</c:v>
                </c:pt>
              </c:strCache>
            </c:strRef>
          </c:cat>
          <c:val>
            <c:numRef>
              <c:f>Sheet1!$B$2:$B$3</c:f>
              <c:numCache>
                <c:formatCode>0.0%</c:formatCode>
                <c:ptCount val="2"/>
                <c:pt idx="0">
                  <c:v>0.9553758037288651</c:v>
                </c:pt>
                <c:pt idx="1">
                  <c:v>4.4624196271134939E-2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C148-447A-B1CD-288FA1C4A866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1100"/>
      </a:pPr>
      <a:endParaRPr lang="cs-CZ"/>
    </a:p>
  </c:txPr>
  <c:externalData r:id="rId3">
    <c:autoUpdate val="0"/>
  </c:externalData>
</c:chartSpace>
</file>

<file path=ppt/charts/chart2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20519700612280528"/>
          <c:y val="0.13622000540367113"/>
          <c:w val="0.5399305117248574"/>
          <c:h val="0.80127999459632893"/>
        </c:manualLayout>
      </c:layout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dPt>
            <c:idx val="0"/>
            <c:bubble3D val="0"/>
            <c:spPr>
              <a:solidFill>
                <a:schemeClr val="bg1">
                  <a:lumMod val="7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153B-45BA-9AB7-A4659A5EE396}"/>
              </c:ext>
            </c:extLst>
          </c:dPt>
          <c:dPt>
            <c:idx val="1"/>
            <c:bubble3D val="0"/>
            <c:spPr>
              <a:solidFill>
                <a:srgbClr val="C00000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153B-45BA-9AB7-A4659A5EE396}"/>
              </c:ext>
            </c:extLst>
          </c:dPt>
          <c:dLbls>
            <c:dLbl>
              <c:idx val="1"/>
              <c:layout>
                <c:manualLayout>
                  <c:x val="0.11663679166282932"/>
                  <c:y val="0.17693328999138791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3-153B-45BA-9AB7-A4659A5EE396}"/>
                </c:ext>
              </c:extLst>
            </c:dLbl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Sheet1!$A$2:$A$3</c:f>
              <c:strCache>
                <c:ptCount val="2"/>
                <c:pt idx="0">
                  <c:v>CR</c:v>
                </c:pt>
                <c:pt idx="1">
                  <c:v>JMK</c:v>
                </c:pt>
              </c:strCache>
            </c:strRef>
          </c:cat>
          <c:val>
            <c:numRef>
              <c:f>Sheet1!$B$2:$B$3</c:f>
              <c:numCache>
                <c:formatCode>0.0%</c:formatCode>
                <c:ptCount val="2"/>
                <c:pt idx="0">
                  <c:v>0.95235504205328869</c:v>
                </c:pt>
                <c:pt idx="1">
                  <c:v>4.7644957946711274E-2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153B-45BA-9AB7-A4659A5EE396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1100"/>
      </a:pPr>
      <a:endParaRPr lang="cs-CZ"/>
    </a:p>
  </c:txPr>
  <c:externalData r:id="rId3">
    <c:autoUpdate val="0"/>
  </c:externalData>
</c:chartSpace>
</file>

<file path=ppt/charts/chart2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20519700612280528"/>
          <c:y val="0.13622000540367113"/>
          <c:w val="0.5399305117248574"/>
          <c:h val="0.80127999459632893"/>
        </c:manualLayout>
      </c:layout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dPt>
            <c:idx val="0"/>
            <c:bubble3D val="0"/>
            <c:spPr>
              <a:solidFill>
                <a:schemeClr val="bg1">
                  <a:lumMod val="7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44A6-4384-A836-F7C7F881573B}"/>
              </c:ext>
            </c:extLst>
          </c:dPt>
          <c:dPt>
            <c:idx val="1"/>
            <c:bubble3D val="0"/>
            <c:spPr>
              <a:solidFill>
                <a:srgbClr val="C00000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44A6-4384-A836-F7C7F881573B}"/>
              </c:ext>
            </c:extLst>
          </c:dPt>
          <c:dLbls>
            <c:dLbl>
              <c:idx val="1"/>
              <c:layout>
                <c:manualLayout>
                  <c:x val="0.11663679166282932"/>
                  <c:y val="0.17693328999138791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3-44A6-4384-A836-F7C7F881573B}"/>
                </c:ext>
              </c:extLst>
            </c:dLbl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Sheet1!$A$2:$A$3</c:f>
              <c:strCache>
                <c:ptCount val="2"/>
                <c:pt idx="0">
                  <c:v>CR</c:v>
                </c:pt>
                <c:pt idx="1">
                  <c:v>JMK</c:v>
                </c:pt>
              </c:strCache>
            </c:strRef>
          </c:cat>
          <c:val>
            <c:numRef>
              <c:f>Sheet1!$B$2:$B$3</c:f>
              <c:numCache>
                <c:formatCode>0.0%</c:formatCode>
                <c:ptCount val="2"/>
                <c:pt idx="0">
                  <c:v>0.9520498625576318</c:v>
                </c:pt>
                <c:pt idx="1">
                  <c:v>4.7950137442368167E-2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44A6-4384-A836-F7C7F881573B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1100"/>
      </a:pPr>
      <a:endParaRPr lang="cs-CZ"/>
    </a:p>
  </c:txPr>
  <c:externalData r:id="rId3">
    <c:autoUpdate val="0"/>
  </c:externalData>
</c:chartSpace>
</file>

<file path=ppt/charts/chart2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20519700612280528"/>
          <c:y val="0.13622000540367113"/>
          <c:w val="0.5399305117248574"/>
          <c:h val="0.80127999459632893"/>
        </c:manualLayout>
      </c:layout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dPt>
            <c:idx val="0"/>
            <c:bubble3D val="0"/>
            <c:spPr>
              <a:solidFill>
                <a:schemeClr val="bg1">
                  <a:lumMod val="7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82F3-4DF2-8023-DB565E8955F6}"/>
              </c:ext>
            </c:extLst>
          </c:dPt>
          <c:dPt>
            <c:idx val="1"/>
            <c:bubble3D val="0"/>
            <c:spPr>
              <a:solidFill>
                <a:srgbClr val="C00000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82F3-4DF2-8023-DB565E8955F6}"/>
              </c:ext>
            </c:extLst>
          </c:dPt>
          <c:dLbls>
            <c:dLbl>
              <c:idx val="1"/>
              <c:layout>
                <c:manualLayout>
                  <c:x val="0.11663679166282932"/>
                  <c:y val="0.17693328999138791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3-82F3-4DF2-8023-DB565E8955F6}"/>
                </c:ext>
              </c:extLst>
            </c:dLbl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Sheet1!$A$2:$A$3</c:f>
              <c:strCache>
                <c:ptCount val="2"/>
                <c:pt idx="0">
                  <c:v>CR</c:v>
                </c:pt>
                <c:pt idx="1">
                  <c:v>JMK</c:v>
                </c:pt>
              </c:strCache>
            </c:strRef>
          </c:cat>
          <c:val>
            <c:numRef>
              <c:f>Sheet1!$B$2:$B$3</c:f>
              <c:numCache>
                <c:formatCode>0.0%</c:formatCode>
                <c:ptCount val="2"/>
                <c:pt idx="0">
                  <c:v>0.96507028404138828</c:v>
                </c:pt>
                <c:pt idx="1">
                  <c:v>3.4929715958611753E-2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82F3-4DF2-8023-DB565E8955F6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1100"/>
      </a:pPr>
      <a:endParaRPr lang="cs-CZ"/>
    </a:p>
  </c:txPr>
  <c:externalData r:id="rId3">
    <c:autoUpdate val="0"/>
  </c:externalData>
</c:chartSpace>
</file>

<file path=ppt/charts/chart2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20519700612280528"/>
          <c:y val="0.13622000540367113"/>
          <c:w val="0.5399305117248574"/>
          <c:h val="0.80127999459632893"/>
        </c:manualLayout>
      </c:layout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dPt>
            <c:idx val="0"/>
            <c:bubble3D val="0"/>
            <c:spPr>
              <a:solidFill>
                <a:schemeClr val="bg1">
                  <a:lumMod val="7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3064-4092-A866-5717F783D251}"/>
              </c:ext>
            </c:extLst>
          </c:dPt>
          <c:dPt>
            <c:idx val="1"/>
            <c:bubble3D val="0"/>
            <c:spPr>
              <a:solidFill>
                <a:srgbClr val="C00000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3064-4092-A866-5717F783D251}"/>
              </c:ext>
            </c:extLst>
          </c:dPt>
          <c:dLbls>
            <c:dLbl>
              <c:idx val="1"/>
              <c:layout>
                <c:manualLayout>
                  <c:x val="0.11663679166282932"/>
                  <c:y val="0.17693328999138791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3-3064-4092-A866-5717F783D251}"/>
                </c:ext>
              </c:extLst>
            </c:dLbl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Sheet1!$A$2:$A$3</c:f>
              <c:strCache>
                <c:ptCount val="2"/>
                <c:pt idx="0">
                  <c:v>CR</c:v>
                </c:pt>
                <c:pt idx="1">
                  <c:v>JMK</c:v>
                </c:pt>
              </c:strCache>
            </c:strRef>
          </c:cat>
          <c:val>
            <c:numRef>
              <c:f>Sheet1!$B$2:$B$3</c:f>
              <c:numCache>
                <c:formatCode>0.0%</c:formatCode>
                <c:ptCount val="2"/>
                <c:pt idx="0">
                  <c:v>0.96260840386865454</c:v>
                </c:pt>
                <c:pt idx="1">
                  <c:v>3.7391596131345496E-2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3064-4092-A866-5717F783D251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1100"/>
      </a:pPr>
      <a:endParaRPr lang="cs-CZ"/>
    </a:p>
  </c:txPr>
  <c:externalData r:id="rId3">
    <c:autoUpdate val="0"/>
  </c:externalData>
</c:chartSpace>
</file>

<file path=ppt/charts/chart2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20519700612280528"/>
          <c:y val="0.13622000540367113"/>
          <c:w val="0.5399305117248574"/>
          <c:h val="0.80127999459632893"/>
        </c:manualLayout>
      </c:layout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dPt>
            <c:idx val="0"/>
            <c:bubble3D val="0"/>
            <c:spPr>
              <a:solidFill>
                <a:schemeClr val="bg1">
                  <a:lumMod val="7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F7CD-4410-9605-5E2CA7472AD7}"/>
              </c:ext>
            </c:extLst>
          </c:dPt>
          <c:dPt>
            <c:idx val="1"/>
            <c:bubble3D val="0"/>
            <c:spPr>
              <a:solidFill>
                <a:srgbClr val="C00000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F7CD-4410-9605-5E2CA7472AD7}"/>
              </c:ext>
            </c:extLst>
          </c:dPt>
          <c:dLbls>
            <c:dLbl>
              <c:idx val="1"/>
              <c:layout>
                <c:manualLayout>
                  <c:x val="0.11663679166282932"/>
                  <c:y val="0.17693328999138791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  <c:ext xmlns:c16="http://schemas.microsoft.com/office/drawing/2014/chart" uri="{C3380CC4-5D6E-409C-BE32-E72D297353CC}">
                  <c16:uniqueId val="{00000003-F7CD-4410-9605-5E2CA7472AD7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>
                <c15:layout/>
              </c:ext>
            </c:extLst>
          </c:dLbls>
          <c:cat>
            <c:strRef>
              <c:f>Sheet1!$A$2:$A$3</c:f>
              <c:strCache>
                <c:ptCount val="2"/>
                <c:pt idx="0">
                  <c:v>CR</c:v>
                </c:pt>
                <c:pt idx="1">
                  <c:v>JMK</c:v>
                </c:pt>
              </c:strCache>
            </c:strRef>
          </c:cat>
          <c:val>
            <c:numRef>
              <c:f>Sheet1!$B$2:$B$3</c:f>
              <c:numCache>
                <c:formatCode>0.0%</c:formatCode>
                <c:ptCount val="2"/>
                <c:pt idx="0">
                  <c:v>0.9570270812584446</c:v>
                </c:pt>
                <c:pt idx="1">
                  <c:v>4.2972918741555358E-2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F7CD-4410-9605-5E2CA7472AD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cs-CZ"/>
    </a:p>
  </c:txPr>
  <c:externalData r:id="rId3">
    <c:autoUpdate val="0"/>
  </c:externalData>
</c:chartSpace>
</file>

<file path=ppt/charts/chart2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20519700612280528"/>
          <c:y val="0.13622000540367113"/>
          <c:w val="0.5399305117248574"/>
          <c:h val="0.80127999459632893"/>
        </c:manualLayout>
      </c:layout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dPt>
            <c:idx val="0"/>
            <c:bubble3D val="0"/>
            <c:spPr>
              <a:solidFill>
                <a:schemeClr val="bg1">
                  <a:lumMod val="7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2025-49B3-924D-8A39441D72AA}"/>
              </c:ext>
            </c:extLst>
          </c:dPt>
          <c:dPt>
            <c:idx val="1"/>
            <c:bubble3D val="0"/>
            <c:spPr>
              <a:solidFill>
                <a:srgbClr val="C00000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2025-49B3-924D-8A39441D72AA}"/>
              </c:ext>
            </c:extLst>
          </c:dPt>
          <c:dLbls>
            <c:dLbl>
              <c:idx val="1"/>
              <c:layout>
                <c:manualLayout>
                  <c:x val="0.11663679166282932"/>
                  <c:y val="0.17693328999138791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  <c:ext xmlns:c16="http://schemas.microsoft.com/office/drawing/2014/chart" uri="{C3380CC4-5D6E-409C-BE32-E72D297353CC}">
                  <c16:uniqueId val="{00000003-2025-49B3-924D-8A39441D72AA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>
                <c15:layout/>
              </c:ext>
            </c:extLst>
          </c:dLbls>
          <c:cat>
            <c:strRef>
              <c:f>Sheet1!$A$2:$A$3</c:f>
              <c:strCache>
                <c:ptCount val="2"/>
                <c:pt idx="0">
                  <c:v>CR</c:v>
                </c:pt>
                <c:pt idx="1">
                  <c:v>JMK</c:v>
                </c:pt>
              </c:strCache>
            </c:strRef>
          </c:cat>
          <c:val>
            <c:numRef>
              <c:f>Sheet1!$B$2:$B$3</c:f>
              <c:numCache>
                <c:formatCode>0.0%</c:formatCode>
                <c:ptCount val="2"/>
                <c:pt idx="0">
                  <c:v>0.96128738424168825</c:v>
                </c:pt>
                <c:pt idx="1">
                  <c:v>3.8712615758311766E-2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2025-49B3-924D-8A39441D72A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cs-CZ"/>
    </a:p>
  </c:txPr>
  <c:externalData r:id="rId3">
    <c:autoUpdate val="0"/>
  </c:externalData>
</c:chartSpace>
</file>

<file path=ppt/charts/chart2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20519700612280528"/>
          <c:y val="0.13622000540367113"/>
          <c:w val="0.5399305117248574"/>
          <c:h val="0.80127999459632893"/>
        </c:manualLayout>
      </c:layout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dPt>
            <c:idx val="0"/>
            <c:bubble3D val="0"/>
            <c:spPr>
              <a:solidFill>
                <a:schemeClr val="bg1">
                  <a:lumMod val="7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2D07-4879-BDE0-186FBA50D8AD}"/>
              </c:ext>
            </c:extLst>
          </c:dPt>
          <c:dPt>
            <c:idx val="1"/>
            <c:bubble3D val="0"/>
            <c:spPr>
              <a:solidFill>
                <a:srgbClr val="C00000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2D07-4879-BDE0-186FBA50D8AD}"/>
              </c:ext>
            </c:extLst>
          </c:dPt>
          <c:dLbls>
            <c:dLbl>
              <c:idx val="1"/>
              <c:layout>
                <c:manualLayout>
                  <c:x val="0.11663679166282932"/>
                  <c:y val="0.17693328999138791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3-2D07-4879-BDE0-186FBA50D8AD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Sheet1!$A$2:$A$3</c:f>
              <c:strCache>
                <c:ptCount val="2"/>
                <c:pt idx="0">
                  <c:v>CR</c:v>
                </c:pt>
                <c:pt idx="1">
                  <c:v>JMK</c:v>
                </c:pt>
              </c:strCache>
            </c:strRef>
          </c:cat>
          <c:val>
            <c:numRef>
              <c:f>Sheet1!$B$2:$B$3</c:f>
              <c:numCache>
                <c:formatCode>0.0%</c:formatCode>
                <c:ptCount val="2"/>
                <c:pt idx="0">
                  <c:v>0.95842190209689626</c:v>
                </c:pt>
                <c:pt idx="1">
                  <c:v>4.1578097903103739E-2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2D07-4879-BDE0-186FBA50D8AD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cs-CZ"/>
    </a:p>
  </c:txPr>
  <c:externalData r:id="rId3">
    <c:autoUpdate val="0"/>
  </c:externalData>
</c:chartSpace>
</file>

<file path=ppt/charts/chart2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20519700612280528"/>
          <c:y val="0.13622000540367113"/>
          <c:w val="0.5399305117248574"/>
          <c:h val="0.80127999459632893"/>
        </c:manualLayout>
      </c:layout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dPt>
            <c:idx val="0"/>
            <c:bubble3D val="0"/>
            <c:spPr>
              <a:solidFill>
                <a:schemeClr val="bg1">
                  <a:lumMod val="7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8FDE-48CA-86BE-0CC239A41D7A}"/>
              </c:ext>
            </c:extLst>
          </c:dPt>
          <c:dPt>
            <c:idx val="1"/>
            <c:bubble3D val="0"/>
            <c:spPr>
              <a:solidFill>
                <a:srgbClr val="C00000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8FDE-48CA-86BE-0CC239A41D7A}"/>
              </c:ext>
            </c:extLst>
          </c:dPt>
          <c:dLbls>
            <c:dLbl>
              <c:idx val="1"/>
              <c:layout>
                <c:manualLayout>
                  <c:x val="0.11663679166282932"/>
                  <c:y val="0.17693328999138791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3-8FDE-48CA-86BE-0CC239A41D7A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Sheet1!$A$2:$A$3</c:f>
              <c:strCache>
                <c:ptCount val="2"/>
                <c:pt idx="0">
                  <c:v>CR</c:v>
                </c:pt>
                <c:pt idx="1">
                  <c:v>JMK</c:v>
                </c:pt>
              </c:strCache>
            </c:strRef>
          </c:cat>
          <c:val>
            <c:numRef>
              <c:f>Sheet1!$B$2:$B$3</c:f>
              <c:numCache>
                <c:formatCode>0.0%</c:formatCode>
                <c:ptCount val="2"/>
                <c:pt idx="0">
                  <c:v>0.96362997215185109</c:v>
                </c:pt>
                <c:pt idx="1">
                  <c:v>3.6370027848148891E-2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8FDE-48CA-86BE-0CC239A41D7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cs-CZ"/>
    </a:p>
  </c:txPr>
  <c:externalData r:id="rId3">
    <c:autoUpdate val="0"/>
  </c:externalData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20519700612280528"/>
          <c:y val="0.13622000540367113"/>
          <c:w val="0.5399305117248574"/>
          <c:h val="0.80127999459632893"/>
        </c:manualLayout>
      </c:layout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dPt>
            <c:idx val="0"/>
            <c:bubble3D val="0"/>
            <c:spPr>
              <a:solidFill>
                <a:schemeClr val="bg1">
                  <a:lumMod val="7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F1DF-4C55-96FC-C43E5C24E8F6}"/>
              </c:ext>
            </c:extLst>
          </c:dPt>
          <c:dPt>
            <c:idx val="1"/>
            <c:bubble3D val="0"/>
            <c:spPr>
              <a:solidFill>
                <a:srgbClr val="C00000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F1DF-4C55-96FC-C43E5C24E8F6}"/>
              </c:ext>
            </c:extLst>
          </c:dPt>
          <c:dLbls>
            <c:dLbl>
              <c:idx val="1"/>
              <c:layout>
                <c:manualLayout>
                  <c:x val="0.11663679166282932"/>
                  <c:y val="0.17693328999138791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3-F1DF-4C55-96FC-C43E5C24E8F6}"/>
                </c:ext>
              </c:extLst>
            </c:dLbl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Sheet1!$A$2:$A$3</c:f>
              <c:strCache>
                <c:ptCount val="2"/>
                <c:pt idx="0">
                  <c:v>CR</c:v>
                </c:pt>
                <c:pt idx="1">
                  <c:v>JMK</c:v>
                </c:pt>
              </c:strCache>
            </c:strRef>
          </c:cat>
          <c:val>
            <c:numRef>
              <c:f>Sheet1!$B$2:$B$3</c:f>
              <c:numCache>
                <c:formatCode>0.0%</c:formatCode>
                <c:ptCount val="2"/>
                <c:pt idx="0">
                  <c:v>0.95676231527278388</c:v>
                </c:pt>
                <c:pt idx="1">
                  <c:v>4.3237684727216161E-2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F1DF-4C55-96FC-C43E5C24E8F6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1100"/>
      </a:pPr>
      <a:endParaRPr lang="cs-CZ"/>
    </a:p>
  </c:txPr>
  <c:externalData r:id="rId3">
    <c:autoUpdate val="0"/>
  </c:externalData>
</c:chartSpace>
</file>

<file path=ppt/charts/chart3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20519700612280528"/>
          <c:y val="0.13622000540367113"/>
          <c:w val="0.5399305117248574"/>
          <c:h val="0.80127999459632893"/>
        </c:manualLayout>
      </c:layout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dPt>
            <c:idx val="0"/>
            <c:bubble3D val="0"/>
            <c:spPr>
              <a:solidFill>
                <a:schemeClr val="bg1">
                  <a:lumMod val="7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A3BB-4E1A-9E7C-1B186B94F193}"/>
              </c:ext>
            </c:extLst>
          </c:dPt>
          <c:dPt>
            <c:idx val="1"/>
            <c:bubble3D val="0"/>
            <c:spPr>
              <a:solidFill>
                <a:srgbClr val="C00000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A3BB-4E1A-9E7C-1B186B94F193}"/>
              </c:ext>
            </c:extLst>
          </c:dPt>
          <c:dLbls>
            <c:dLbl>
              <c:idx val="1"/>
              <c:layout>
                <c:manualLayout>
                  <c:x val="0.11663679166282932"/>
                  <c:y val="0.17693328999138791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3-A3BB-4E1A-9E7C-1B186B94F193}"/>
                </c:ext>
              </c:extLst>
            </c:dLbl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Sheet1!$A$2:$A$3</c:f>
              <c:strCache>
                <c:ptCount val="2"/>
                <c:pt idx="0">
                  <c:v>CR</c:v>
                </c:pt>
                <c:pt idx="1">
                  <c:v>JMK</c:v>
                </c:pt>
              </c:strCache>
            </c:strRef>
          </c:cat>
          <c:val>
            <c:numRef>
              <c:f>Sheet1!$B$2:$B$3</c:f>
              <c:numCache>
                <c:formatCode>0.0%</c:formatCode>
                <c:ptCount val="2"/>
                <c:pt idx="0">
                  <c:v>0.9564103542338287</c:v>
                </c:pt>
                <c:pt idx="1">
                  <c:v>4.3589645766171338E-2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A3BB-4E1A-9E7C-1B186B94F19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1100"/>
      </a:pPr>
      <a:endParaRPr lang="cs-CZ"/>
    </a:p>
  </c:txPr>
  <c:externalData r:id="rId3">
    <c:autoUpdate val="0"/>
  </c:externalData>
</c:chartSpace>
</file>

<file path=ppt/charts/chart3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20519700612280528"/>
          <c:y val="0.13622000540367113"/>
          <c:w val="0.5399305117248574"/>
          <c:h val="0.80127999459632893"/>
        </c:manualLayout>
      </c:layout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dPt>
            <c:idx val="0"/>
            <c:bubble3D val="0"/>
            <c:spPr>
              <a:solidFill>
                <a:schemeClr val="bg1">
                  <a:lumMod val="7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DE50-41B4-9E16-E4FCAAB9B325}"/>
              </c:ext>
            </c:extLst>
          </c:dPt>
          <c:dPt>
            <c:idx val="1"/>
            <c:bubble3D val="0"/>
            <c:spPr>
              <a:solidFill>
                <a:srgbClr val="C00000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DE50-41B4-9E16-E4FCAAB9B325}"/>
              </c:ext>
            </c:extLst>
          </c:dPt>
          <c:dLbls>
            <c:dLbl>
              <c:idx val="1"/>
              <c:layout>
                <c:manualLayout>
                  <c:x val="0.11663679166282932"/>
                  <c:y val="0.17693328999138791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3-DE50-41B4-9E16-E4FCAAB9B325}"/>
                </c:ext>
              </c:extLst>
            </c:dLbl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Sheet1!$A$2:$A$3</c:f>
              <c:strCache>
                <c:ptCount val="2"/>
                <c:pt idx="0">
                  <c:v>CR</c:v>
                </c:pt>
                <c:pt idx="1">
                  <c:v>JMK</c:v>
                </c:pt>
              </c:strCache>
            </c:strRef>
          </c:cat>
          <c:val>
            <c:numRef>
              <c:f>Sheet1!$B$2:$B$3</c:f>
              <c:numCache>
                <c:formatCode>0.0%</c:formatCode>
                <c:ptCount val="2"/>
                <c:pt idx="0">
                  <c:v>0.95460467492655432</c:v>
                </c:pt>
                <c:pt idx="1">
                  <c:v>4.5395325073445632E-2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DE50-41B4-9E16-E4FCAAB9B325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1100"/>
      </a:pPr>
      <a:endParaRPr lang="cs-CZ"/>
    </a:p>
  </c:txPr>
  <c:externalData r:id="rId3">
    <c:autoUpdate val="0"/>
  </c:externalData>
</c:chartSpace>
</file>

<file path=ppt/charts/chart3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20519700612280528"/>
          <c:y val="0.13622000540367113"/>
          <c:w val="0.5399305117248574"/>
          <c:h val="0.80127999459632893"/>
        </c:manualLayout>
      </c:layout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dPt>
            <c:idx val="0"/>
            <c:bubble3D val="0"/>
            <c:spPr>
              <a:solidFill>
                <a:schemeClr val="bg1">
                  <a:lumMod val="7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AA86-4D3D-B029-F3325FF2612A}"/>
              </c:ext>
            </c:extLst>
          </c:dPt>
          <c:dPt>
            <c:idx val="1"/>
            <c:bubble3D val="0"/>
            <c:spPr>
              <a:solidFill>
                <a:srgbClr val="C00000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AA86-4D3D-B029-F3325FF2612A}"/>
              </c:ext>
            </c:extLst>
          </c:dPt>
          <c:dLbls>
            <c:dLbl>
              <c:idx val="1"/>
              <c:layout>
                <c:manualLayout>
                  <c:x val="0.11663679166282932"/>
                  <c:y val="0.17693328999138791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3-AA86-4D3D-B029-F3325FF2612A}"/>
                </c:ext>
              </c:extLst>
            </c:dLbl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Sheet1!$A$2:$A$3</c:f>
              <c:strCache>
                <c:ptCount val="2"/>
                <c:pt idx="0">
                  <c:v>CR</c:v>
                </c:pt>
                <c:pt idx="1">
                  <c:v>JMK</c:v>
                </c:pt>
              </c:strCache>
            </c:strRef>
          </c:cat>
          <c:val>
            <c:numRef>
              <c:f>Sheet1!$B$2:$B$3</c:f>
              <c:numCache>
                <c:formatCode>0.0%</c:formatCode>
                <c:ptCount val="2"/>
                <c:pt idx="0">
                  <c:v>0.95342327113771685</c:v>
                </c:pt>
                <c:pt idx="1">
                  <c:v>4.6576728862283187E-2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AA86-4D3D-B029-F3325FF2612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1100"/>
      </a:pPr>
      <a:endParaRPr lang="cs-CZ"/>
    </a:p>
  </c:txPr>
  <c:externalData r:id="rId3">
    <c:autoUpdate val="0"/>
  </c:externalData>
</c:chartSpace>
</file>

<file path=ppt/charts/chart3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20519700612280528"/>
          <c:y val="0.13622000540367113"/>
          <c:w val="0.5399305117248574"/>
          <c:h val="0.80127999459632893"/>
        </c:manualLayout>
      </c:layout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dPt>
            <c:idx val="0"/>
            <c:bubble3D val="0"/>
            <c:spPr>
              <a:solidFill>
                <a:schemeClr val="bg1">
                  <a:lumMod val="7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C4E0-48E9-A9F8-5D8C90FBCF18}"/>
              </c:ext>
            </c:extLst>
          </c:dPt>
          <c:dPt>
            <c:idx val="1"/>
            <c:bubble3D val="0"/>
            <c:spPr>
              <a:solidFill>
                <a:srgbClr val="C00000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C4E0-48E9-A9F8-5D8C90FBCF18}"/>
              </c:ext>
            </c:extLst>
          </c:dPt>
          <c:dLbls>
            <c:dLbl>
              <c:idx val="1"/>
              <c:layout>
                <c:manualLayout>
                  <c:x val="0.11663679166282932"/>
                  <c:y val="0.17693328999138791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3-C4E0-48E9-A9F8-5D8C90FBCF18}"/>
                </c:ext>
              </c:extLst>
            </c:dLbl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Sheet1!$A$2:$A$3</c:f>
              <c:strCache>
                <c:ptCount val="2"/>
                <c:pt idx="0">
                  <c:v>CR</c:v>
                </c:pt>
                <c:pt idx="1">
                  <c:v>JMK</c:v>
                </c:pt>
              </c:strCache>
            </c:strRef>
          </c:cat>
          <c:val>
            <c:numRef>
              <c:f>Sheet1!$B$2:$B$3</c:f>
              <c:numCache>
                <c:formatCode>0.0%</c:formatCode>
                <c:ptCount val="2"/>
                <c:pt idx="0">
                  <c:v>0.94997826638306981</c:v>
                </c:pt>
                <c:pt idx="1">
                  <c:v>5.0021733616930152E-2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C4E0-48E9-A9F8-5D8C90FBCF1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1100"/>
      </a:pPr>
      <a:endParaRPr lang="cs-CZ"/>
    </a:p>
  </c:txPr>
  <c:externalData r:id="rId3">
    <c:autoUpdate val="0"/>
  </c:externalData>
</c:chartSpace>
</file>

<file path=ppt/charts/chart3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20519700612280528"/>
          <c:y val="0.13622000540367113"/>
          <c:w val="0.5399305117248574"/>
          <c:h val="0.80127999459632893"/>
        </c:manualLayout>
      </c:layout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dPt>
            <c:idx val="0"/>
            <c:bubble3D val="0"/>
            <c:spPr>
              <a:solidFill>
                <a:schemeClr val="bg1">
                  <a:lumMod val="7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62D9-4FA2-B0F7-C070B49D0EF3}"/>
              </c:ext>
            </c:extLst>
          </c:dPt>
          <c:dPt>
            <c:idx val="1"/>
            <c:bubble3D val="0"/>
            <c:spPr>
              <a:solidFill>
                <a:srgbClr val="C00000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62D9-4FA2-B0F7-C070B49D0EF3}"/>
              </c:ext>
            </c:extLst>
          </c:dPt>
          <c:dLbls>
            <c:dLbl>
              <c:idx val="1"/>
              <c:layout>
                <c:manualLayout>
                  <c:x val="0.11663679166282932"/>
                  <c:y val="0.17693328999138791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3-62D9-4FA2-B0F7-C070B49D0EF3}"/>
                </c:ext>
              </c:extLst>
            </c:dLbl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Sheet1!$A$2:$A$3</c:f>
              <c:strCache>
                <c:ptCount val="2"/>
                <c:pt idx="0">
                  <c:v>CR</c:v>
                </c:pt>
                <c:pt idx="1">
                  <c:v>JMK</c:v>
                </c:pt>
              </c:strCache>
            </c:strRef>
          </c:cat>
          <c:val>
            <c:numRef>
              <c:f>Sheet1!$B$2:$B$3</c:f>
              <c:numCache>
                <c:formatCode>0.0%</c:formatCode>
                <c:ptCount val="2"/>
                <c:pt idx="0">
                  <c:v>0.96040961872542741</c:v>
                </c:pt>
                <c:pt idx="1">
                  <c:v>3.9590381274572553E-2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62D9-4FA2-B0F7-C070B49D0EF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1100"/>
      </a:pPr>
      <a:endParaRPr lang="cs-CZ"/>
    </a:p>
  </c:txPr>
  <c:externalData r:id="rId3">
    <c:autoUpdate val="0"/>
  </c:externalData>
</c:chartSpace>
</file>

<file path=ppt/charts/chart3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20519700612280528"/>
          <c:y val="0.13622000540367113"/>
          <c:w val="0.5399305117248574"/>
          <c:h val="0.80127999459632893"/>
        </c:manualLayout>
      </c:layout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dPt>
            <c:idx val="0"/>
            <c:bubble3D val="0"/>
            <c:spPr>
              <a:solidFill>
                <a:schemeClr val="bg1">
                  <a:lumMod val="7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E4D5-400D-8945-997FA4E8C95E}"/>
              </c:ext>
            </c:extLst>
          </c:dPt>
          <c:dPt>
            <c:idx val="1"/>
            <c:bubble3D val="0"/>
            <c:spPr>
              <a:solidFill>
                <a:srgbClr val="C00000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E4D5-400D-8945-997FA4E8C95E}"/>
              </c:ext>
            </c:extLst>
          </c:dPt>
          <c:dLbls>
            <c:dLbl>
              <c:idx val="1"/>
              <c:layout>
                <c:manualLayout>
                  <c:x val="0.11663679166282932"/>
                  <c:y val="0.17693328999138791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3-E4D5-400D-8945-997FA4E8C95E}"/>
                </c:ext>
              </c:extLst>
            </c:dLbl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Sheet1!$A$2:$A$3</c:f>
              <c:strCache>
                <c:ptCount val="2"/>
                <c:pt idx="0">
                  <c:v>CR</c:v>
                </c:pt>
                <c:pt idx="1">
                  <c:v>JMK</c:v>
                </c:pt>
              </c:strCache>
            </c:strRef>
          </c:cat>
          <c:val>
            <c:numRef>
              <c:f>Sheet1!$B$2:$B$3</c:f>
              <c:numCache>
                <c:formatCode>0.0%</c:formatCode>
                <c:ptCount val="2"/>
                <c:pt idx="0">
                  <c:v>0.95623760616793863</c:v>
                </c:pt>
                <c:pt idx="1">
                  <c:v>4.3762393832061361E-2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E4D5-400D-8945-997FA4E8C95E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1100"/>
      </a:pPr>
      <a:endParaRPr lang="cs-CZ"/>
    </a:p>
  </c:txPr>
  <c:externalData r:id="rId3">
    <c:autoUpdate val="0"/>
  </c:externalData>
</c:chartSpace>
</file>

<file path=ppt/charts/chart3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20519700612280528"/>
          <c:y val="0.13622000540367113"/>
          <c:w val="0.5399305117248574"/>
          <c:h val="0.80127999459632893"/>
        </c:manualLayout>
      </c:layout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dPt>
            <c:idx val="0"/>
            <c:bubble3D val="0"/>
            <c:spPr>
              <a:solidFill>
                <a:schemeClr val="bg1">
                  <a:lumMod val="7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DA40-4CCE-96E5-FBA1A2EED2F9}"/>
              </c:ext>
            </c:extLst>
          </c:dPt>
          <c:dPt>
            <c:idx val="1"/>
            <c:bubble3D val="0"/>
            <c:spPr>
              <a:solidFill>
                <a:srgbClr val="C00000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DA40-4CCE-96E5-FBA1A2EED2F9}"/>
              </c:ext>
            </c:extLst>
          </c:dPt>
          <c:dLbls>
            <c:dLbl>
              <c:idx val="1"/>
              <c:layout>
                <c:manualLayout>
                  <c:x val="0.11663679166282932"/>
                  <c:y val="0.17693328999138791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3-DA40-4CCE-96E5-FBA1A2EED2F9}"/>
                </c:ext>
              </c:extLst>
            </c:dLbl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Sheet1!$A$2:$A$3</c:f>
              <c:strCache>
                <c:ptCount val="2"/>
                <c:pt idx="0">
                  <c:v>CR</c:v>
                </c:pt>
                <c:pt idx="1">
                  <c:v>JMK</c:v>
                </c:pt>
              </c:strCache>
            </c:strRef>
          </c:cat>
          <c:val>
            <c:numRef>
              <c:f>Sheet1!$B$2:$B$3</c:f>
              <c:numCache>
                <c:formatCode>0.0%</c:formatCode>
                <c:ptCount val="2"/>
                <c:pt idx="0">
                  <c:v>0.96121582308128495</c:v>
                </c:pt>
                <c:pt idx="1">
                  <c:v>3.8784176918715024E-2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DA40-4CCE-96E5-FBA1A2EED2F9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1100"/>
      </a:pPr>
      <a:endParaRPr lang="cs-CZ"/>
    </a:p>
  </c:txPr>
  <c:externalData r:id="rId3">
    <c:autoUpdate val="0"/>
  </c:externalData>
</c:chartSpace>
</file>

<file path=ppt/charts/chart3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20519700612280528"/>
          <c:y val="0.13622000540367113"/>
          <c:w val="0.5399305117248574"/>
          <c:h val="0.80127999459632893"/>
        </c:manualLayout>
      </c:layout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dPt>
            <c:idx val="0"/>
            <c:bubble3D val="0"/>
            <c:spPr>
              <a:solidFill>
                <a:schemeClr val="bg1">
                  <a:lumMod val="7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0307-44A4-862E-8D26EE6A5701}"/>
              </c:ext>
            </c:extLst>
          </c:dPt>
          <c:dPt>
            <c:idx val="1"/>
            <c:bubble3D val="0"/>
            <c:spPr>
              <a:solidFill>
                <a:srgbClr val="C00000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0307-44A4-862E-8D26EE6A5701}"/>
              </c:ext>
            </c:extLst>
          </c:dPt>
          <c:dLbls>
            <c:dLbl>
              <c:idx val="1"/>
              <c:layout>
                <c:manualLayout>
                  <c:x val="0.11663679166282932"/>
                  <c:y val="0.17693328999138791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3-0307-44A4-862E-8D26EE6A5701}"/>
                </c:ext>
              </c:extLst>
            </c:dLbl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Sheet1!$A$2:$A$3</c:f>
              <c:strCache>
                <c:ptCount val="2"/>
                <c:pt idx="0">
                  <c:v>CR</c:v>
                </c:pt>
                <c:pt idx="1">
                  <c:v>JMK</c:v>
                </c:pt>
              </c:strCache>
            </c:strRef>
          </c:cat>
          <c:val>
            <c:numRef>
              <c:f>Sheet1!$B$2:$B$3</c:f>
              <c:numCache>
                <c:formatCode>0.0%</c:formatCode>
                <c:ptCount val="2"/>
                <c:pt idx="0">
                  <c:v>0.9626789985015235</c:v>
                </c:pt>
                <c:pt idx="1">
                  <c:v>3.7321001498476516E-2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0307-44A4-862E-8D26EE6A5701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1100"/>
      </a:pPr>
      <a:endParaRPr lang="cs-CZ"/>
    </a:p>
  </c:txPr>
  <c:externalData r:id="rId3">
    <c:autoUpdate val="0"/>
  </c:externalData>
</c:chartSpace>
</file>

<file path=ppt/charts/chart3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20519700612280528"/>
          <c:y val="0.13622000540367113"/>
          <c:w val="0.5399305117248574"/>
          <c:h val="0.80127999459632893"/>
        </c:manualLayout>
      </c:layout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dPt>
            <c:idx val="0"/>
            <c:bubble3D val="0"/>
            <c:spPr>
              <a:solidFill>
                <a:schemeClr val="bg1">
                  <a:lumMod val="7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6D3B-4563-B627-D5E66A10BFF5}"/>
              </c:ext>
            </c:extLst>
          </c:dPt>
          <c:dPt>
            <c:idx val="1"/>
            <c:bubble3D val="0"/>
            <c:spPr>
              <a:solidFill>
                <a:srgbClr val="C00000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6D3B-4563-B627-D5E66A10BFF5}"/>
              </c:ext>
            </c:extLst>
          </c:dPt>
          <c:dLbls>
            <c:dLbl>
              <c:idx val="1"/>
              <c:layout>
                <c:manualLayout>
                  <c:x val="0.11663679166282932"/>
                  <c:y val="0.17693328999138791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3-6D3B-4563-B627-D5E66A10BFF5}"/>
                </c:ext>
              </c:extLst>
            </c:dLbl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Sheet1!$A$2:$A$3</c:f>
              <c:strCache>
                <c:ptCount val="2"/>
                <c:pt idx="0">
                  <c:v>CR</c:v>
                </c:pt>
                <c:pt idx="1">
                  <c:v>JMK</c:v>
                </c:pt>
              </c:strCache>
            </c:strRef>
          </c:cat>
          <c:val>
            <c:numRef>
              <c:f>Sheet1!$B$2:$B$3</c:f>
              <c:numCache>
                <c:formatCode>0.0%</c:formatCode>
                <c:ptCount val="2"/>
                <c:pt idx="0">
                  <c:v>0.9595502557428649</c:v>
                </c:pt>
                <c:pt idx="1">
                  <c:v>4.0449744257135073E-2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6D3B-4563-B627-D5E66A10BFF5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1100"/>
      </a:pPr>
      <a:endParaRPr lang="cs-CZ"/>
    </a:p>
  </c:txPr>
  <c:externalData r:id="rId3">
    <c:autoUpdate val="0"/>
  </c:externalData>
</c:chartSpace>
</file>

<file path=ppt/charts/chart3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20519700612280528"/>
          <c:y val="0.13622000540367113"/>
          <c:w val="0.5399305117248574"/>
          <c:h val="0.80127999459632893"/>
        </c:manualLayout>
      </c:layout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dPt>
            <c:idx val="0"/>
            <c:bubble3D val="0"/>
            <c:spPr>
              <a:solidFill>
                <a:schemeClr val="bg1">
                  <a:lumMod val="7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B5B0-4576-AC51-A27976ADD15D}"/>
              </c:ext>
            </c:extLst>
          </c:dPt>
          <c:dPt>
            <c:idx val="1"/>
            <c:bubble3D val="0"/>
            <c:spPr>
              <a:solidFill>
                <a:srgbClr val="C00000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B5B0-4576-AC51-A27976ADD15D}"/>
              </c:ext>
            </c:extLst>
          </c:dPt>
          <c:dLbls>
            <c:dLbl>
              <c:idx val="1"/>
              <c:layout>
                <c:manualLayout>
                  <c:x val="0.11663679166282932"/>
                  <c:y val="0.17693328999138791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3-B5B0-4576-AC51-A27976ADD15D}"/>
                </c:ext>
              </c:extLst>
            </c:dLbl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Sheet1!$A$2:$A$3</c:f>
              <c:strCache>
                <c:ptCount val="2"/>
                <c:pt idx="0">
                  <c:v>CR</c:v>
                </c:pt>
                <c:pt idx="1">
                  <c:v>JMK</c:v>
                </c:pt>
              </c:strCache>
            </c:strRef>
          </c:cat>
          <c:val>
            <c:numRef>
              <c:f>Sheet1!$B$2:$B$3</c:f>
              <c:numCache>
                <c:formatCode>0.0%</c:formatCode>
                <c:ptCount val="2"/>
                <c:pt idx="0">
                  <c:v>0.95672933353684042</c:v>
                </c:pt>
                <c:pt idx="1">
                  <c:v>4.3270666463159586E-2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B5B0-4576-AC51-A27976ADD15D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1100"/>
      </a:pPr>
      <a:endParaRPr lang="cs-CZ"/>
    </a:p>
  </c:txPr>
  <c:externalData r:id="rId3">
    <c:autoUpdate val="0"/>
  </c:externalData>
</c:chartSpace>
</file>

<file path=ppt/charts/chart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20519700612280528"/>
          <c:y val="0.13622000540367113"/>
          <c:w val="0.5399305117248574"/>
          <c:h val="0.80127999459632893"/>
        </c:manualLayout>
      </c:layout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dPt>
            <c:idx val="0"/>
            <c:bubble3D val="0"/>
            <c:spPr>
              <a:solidFill>
                <a:schemeClr val="bg1">
                  <a:lumMod val="7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222A-473C-8EB3-AC1D4AE7CF7B}"/>
              </c:ext>
            </c:extLst>
          </c:dPt>
          <c:dPt>
            <c:idx val="1"/>
            <c:bubble3D val="0"/>
            <c:spPr>
              <a:solidFill>
                <a:srgbClr val="C00000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222A-473C-8EB3-AC1D4AE7CF7B}"/>
              </c:ext>
            </c:extLst>
          </c:dPt>
          <c:dLbls>
            <c:dLbl>
              <c:idx val="1"/>
              <c:layout>
                <c:manualLayout>
                  <c:x val="0.11663679166282932"/>
                  <c:y val="0.17693328999138791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3-222A-473C-8EB3-AC1D4AE7CF7B}"/>
                </c:ext>
              </c:extLst>
            </c:dLbl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Sheet1!$A$2:$A$3</c:f>
              <c:strCache>
                <c:ptCount val="2"/>
                <c:pt idx="0">
                  <c:v>CR</c:v>
                </c:pt>
                <c:pt idx="1">
                  <c:v>JMK</c:v>
                </c:pt>
              </c:strCache>
            </c:strRef>
          </c:cat>
          <c:val>
            <c:numRef>
              <c:f>Sheet1!$B$2:$B$3</c:f>
              <c:numCache>
                <c:formatCode>0.0%</c:formatCode>
                <c:ptCount val="2"/>
                <c:pt idx="0">
                  <c:v>0.95711968116328439</c:v>
                </c:pt>
                <c:pt idx="1">
                  <c:v>4.2880318836715635E-2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222A-473C-8EB3-AC1D4AE7CF7B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1100"/>
      </a:pPr>
      <a:endParaRPr lang="cs-CZ"/>
    </a:p>
  </c:txPr>
  <c:externalData r:id="rId3">
    <c:autoUpdate val="0"/>
  </c:externalData>
</c:chartSpace>
</file>

<file path=ppt/charts/chart4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20519700612280528"/>
          <c:y val="0.13622000540367113"/>
          <c:w val="0.5399305117248574"/>
          <c:h val="0.80127999459632893"/>
        </c:manualLayout>
      </c:layout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dPt>
            <c:idx val="0"/>
            <c:bubble3D val="0"/>
            <c:spPr>
              <a:solidFill>
                <a:schemeClr val="bg1">
                  <a:lumMod val="7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A552-44B9-B20A-67B12601C7ED}"/>
              </c:ext>
            </c:extLst>
          </c:dPt>
          <c:dPt>
            <c:idx val="1"/>
            <c:bubble3D val="0"/>
            <c:spPr>
              <a:solidFill>
                <a:srgbClr val="C00000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A552-44B9-B20A-67B12601C7ED}"/>
              </c:ext>
            </c:extLst>
          </c:dPt>
          <c:dLbls>
            <c:dLbl>
              <c:idx val="1"/>
              <c:layout>
                <c:manualLayout>
                  <c:x val="0.11663679166282932"/>
                  <c:y val="0.17693328999138791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3-A552-44B9-B20A-67B12601C7ED}"/>
                </c:ext>
              </c:extLst>
            </c:dLbl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Sheet1!$A$2:$A$3</c:f>
              <c:strCache>
                <c:ptCount val="2"/>
                <c:pt idx="0">
                  <c:v>CR</c:v>
                </c:pt>
                <c:pt idx="1">
                  <c:v>JMK</c:v>
                </c:pt>
              </c:strCache>
            </c:strRef>
          </c:cat>
          <c:val>
            <c:numRef>
              <c:f>Sheet1!$B$2:$B$3</c:f>
              <c:numCache>
                <c:formatCode>0.0%</c:formatCode>
                <c:ptCount val="2"/>
                <c:pt idx="0">
                  <c:v>0.95857641272020133</c:v>
                </c:pt>
                <c:pt idx="1">
                  <c:v>4.1423587279798675E-2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A552-44B9-B20A-67B12601C7ED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1100"/>
      </a:pPr>
      <a:endParaRPr lang="cs-CZ"/>
    </a:p>
  </c:txPr>
  <c:externalData r:id="rId3">
    <c:autoUpdate val="0"/>
  </c:externalData>
</c:chartSpace>
</file>

<file path=ppt/charts/chart4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20519700612280528"/>
          <c:y val="0.13622000540367113"/>
          <c:w val="0.5399305117248574"/>
          <c:h val="0.80127999459632893"/>
        </c:manualLayout>
      </c:layout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dPt>
            <c:idx val="0"/>
            <c:bubble3D val="0"/>
            <c:spPr>
              <a:solidFill>
                <a:schemeClr val="bg1">
                  <a:lumMod val="7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ADBA-4ED2-B4B2-D375D1E20307}"/>
              </c:ext>
            </c:extLst>
          </c:dPt>
          <c:dPt>
            <c:idx val="1"/>
            <c:bubble3D val="0"/>
            <c:spPr>
              <a:solidFill>
                <a:srgbClr val="C00000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ADBA-4ED2-B4B2-D375D1E20307}"/>
              </c:ext>
            </c:extLst>
          </c:dPt>
          <c:dLbls>
            <c:dLbl>
              <c:idx val="1"/>
              <c:layout>
                <c:manualLayout>
                  <c:x val="0.11663679166282932"/>
                  <c:y val="0.17693328999138791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3-ADBA-4ED2-B4B2-D375D1E20307}"/>
                </c:ext>
              </c:extLst>
            </c:dLbl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Sheet1!$A$2:$A$3</c:f>
              <c:strCache>
                <c:ptCount val="2"/>
                <c:pt idx="0">
                  <c:v>CR</c:v>
                </c:pt>
                <c:pt idx="1">
                  <c:v>JMK</c:v>
                </c:pt>
              </c:strCache>
            </c:strRef>
          </c:cat>
          <c:val>
            <c:numRef>
              <c:f>Sheet1!$B$2:$B$3</c:f>
              <c:numCache>
                <c:formatCode>0.0%</c:formatCode>
                <c:ptCount val="2"/>
                <c:pt idx="0">
                  <c:v>0.9580026015934906</c:v>
                </c:pt>
                <c:pt idx="1">
                  <c:v>4.1997398406509456E-2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ADBA-4ED2-B4B2-D375D1E2030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1100"/>
      </a:pPr>
      <a:endParaRPr lang="cs-CZ"/>
    </a:p>
  </c:txPr>
  <c:externalData r:id="rId3">
    <c:autoUpdate val="0"/>
  </c:externalData>
</c:chartSpace>
</file>

<file path=ppt/charts/chart4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20519700612280528"/>
          <c:y val="0.13622000540367113"/>
          <c:w val="0.5399305117248574"/>
          <c:h val="0.80127999459632893"/>
        </c:manualLayout>
      </c:layout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dPt>
            <c:idx val="0"/>
            <c:bubble3D val="0"/>
            <c:spPr>
              <a:solidFill>
                <a:schemeClr val="bg1">
                  <a:lumMod val="7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ABE8-4414-A554-F4CAFB9EACF4}"/>
              </c:ext>
            </c:extLst>
          </c:dPt>
          <c:dPt>
            <c:idx val="1"/>
            <c:bubble3D val="0"/>
            <c:spPr>
              <a:solidFill>
                <a:srgbClr val="C00000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ABE8-4414-A554-F4CAFB9EACF4}"/>
              </c:ext>
            </c:extLst>
          </c:dPt>
          <c:dLbls>
            <c:dLbl>
              <c:idx val="1"/>
              <c:layout>
                <c:manualLayout>
                  <c:x val="0.11663679166282932"/>
                  <c:y val="0.17693328999138791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  <c:ext xmlns:c16="http://schemas.microsoft.com/office/drawing/2014/chart" uri="{C3380CC4-5D6E-409C-BE32-E72D297353CC}">
                  <c16:uniqueId val="{00000003-ABE8-4414-A554-F4CAFB9EACF4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>
                <c15:layout/>
              </c:ext>
            </c:extLst>
          </c:dLbls>
          <c:cat>
            <c:strRef>
              <c:f>Sheet1!$A$2:$A$3</c:f>
              <c:strCache>
                <c:ptCount val="2"/>
                <c:pt idx="0">
                  <c:v>CR</c:v>
                </c:pt>
                <c:pt idx="1">
                  <c:v>JMK</c:v>
                </c:pt>
              </c:strCache>
            </c:strRef>
          </c:cat>
          <c:val>
            <c:numRef>
              <c:f>Sheet1!$B$2:$B$3</c:f>
              <c:numCache>
                <c:formatCode>0.0%</c:formatCode>
                <c:ptCount val="2"/>
                <c:pt idx="0">
                  <c:v>0.95844248726994874</c:v>
                </c:pt>
                <c:pt idx="1">
                  <c:v>4.1557512730051309E-2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ABE8-4414-A554-F4CAFB9EACF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cs-CZ"/>
    </a:p>
  </c:txPr>
  <c:externalData r:id="rId3">
    <c:autoUpdate val="0"/>
  </c:externalData>
</c:chartSpace>
</file>

<file path=ppt/charts/chart4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20519700612280528"/>
          <c:y val="0.13622000540367113"/>
          <c:w val="0.5399305117248574"/>
          <c:h val="0.80127999459632893"/>
        </c:manualLayout>
      </c:layout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dPt>
            <c:idx val="0"/>
            <c:bubble3D val="0"/>
            <c:spPr>
              <a:solidFill>
                <a:schemeClr val="bg1">
                  <a:lumMod val="7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1D12-4306-AAC5-EC654BA3008D}"/>
              </c:ext>
            </c:extLst>
          </c:dPt>
          <c:dPt>
            <c:idx val="1"/>
            <c:bubble3D val="0"/>
            <c:spPr>
              <a:solidFill>
                <a:srgbClr val="C00000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1D12-4306-AAC5-EC654BA3008D}"/>
              </c:ext>
            </c:extLst>
          </c:dPt>
          <c:dLbls>
            <c:dLbl>
              <c:idx val="1"/>
              <c:layout>
                <c:manualLayout>
                  <c:x val="0.11663679166282932"/>
                  <c:y val="0.17693328999138791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  <c:ext xmlns:c16="http://schemas.microsoft.com/office/drawing/2014/chart" uri="{C3380CC4-5D6E-409C-BE32-E72D297353CC}">
                  <c16:uniqueId val="{00000003-1D12-4306-AAC5-EC654BA3008D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>
                <c15:layout/>
              </c:ext>
            </c:extLst>
          </c:dLbls>
          <c:cat>
            <c:strRef>
              <c:f>Sheet1!$A$2:$A$3</c:f>
              <c:strCache>
                <c:ptCount val="2"/>
                <c:pt idx="0">
                  <c:v>CR</c:v>
                </c:pt>
                <c:pt idx="1">
                  <c:v>LBK</c:v>
                </c:pt>
              </c:strCache>
            </c:strRef>
          </c:cat>
          <c:val>
            <c:numRef>
              <c:f>Sheet1!$B$2:$B$3</c:f>
              <c:numCache>
                <c:formatCode>0.0%</c:formatCode>
                <c:ptCount val="2"/>
                <c:pt idx="0">
                  <c:v>0.95299999999999996</c:v>
                </c:pt>
                <c:pt idx="1">
                  <c:v>4.7E-2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1D12-4306-AAC5-EC654BA3008D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cs-CZ"/>
    </a:p>
  </c:txPr>
  <c:externalData r:id="rId3">
    <c:autoUpdate val="0"/>
  </c:externalData>
</c:chartSpace>
</file>

<file path=ppt/charts/chart4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20519700612280528"/>
          <c:y val="0.13622000540367113"/>
          <c:w val="0.5399305117248574"/>
          <c:h val="0.80127999459632893"/>
        </c:manualLayout>
      </c:layout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dPt>
            <c:idx val="0"/>
            <c:bubble3D val="0"/>
            <c:spPr>
              <a:solidFill>
                <a:schemeClr val="bg1">
                  <a:lumMod val="7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9E4D-411B-9581-3B2BA58AC942}"/>
              </c:ext>
            </c:extLst>
          </c:dPt>
          <c:dPt>
            <c:idx val="1"/>
            <c:bubble3D val="0"/>
            <c:spPr>
              <a:solidFill>
                <a:srgbClr val="C00000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9E4D-411B-9581-3B2BA58AC942}"/>
              </c:ext>
            </c:extLst>
          </c:dPt>
          <c:dLbls>
            <c:dLbl>
              <c:idx val="1"/>
              <c:layout>
                <c:manualLayout>
                  <c:x val="0.11663679166282932"/>
                  <c:y val="0.17693328999138791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  <c:ext xmlns:c16="http://schemas.microsoft.com/office/drawing/2014/chart" uri="{C3380CC4-5D6E-409C-BE32-E72D297353CC}">
                  <c16:uniqueId val="{00000003-9E4D-411B-9581-3B2BA58AC942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>
                <c15:layout/>
              </c:ext>
            </c:extLst>
          </c:dLbls>
          <c:cat>
            <c:strRef>
              <c:f>Sheet1!$A$2:$A$3</c:f>
              <c:strCache>
                <c:ptCount val="2"/>
                <c:pt idx="0">
                  <c:v>CR</c:v>
                </c:pt>
                <c:pt idx="1">
                  <c:v>JMK</c:v>
                </c:pt>
              </c:strCache>
            </c:strRef>
          </c:cat>
          <c:val>
            <c:numRef>
              <c:f>Sheet1!$B$2:$B$3</c:f>
              <c:numCache>
                <c:formatCode>0.0%</c:formatCode>
                <c:ptCount val="2"/>
                <c:pt idx="0">
                  <c:v>0.9563010372986096</c:v>
                </c:pt>
                <c:pt idx="1">
                  <c:v>4.3698962701390419E-2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9E4D-411B-9581-3B2BA58AC94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cs-CZ"/>
    </a:p>
  </c:txPr>
  <c:externalData r:id="rId3">
    <c:autoUpdate val="0"/>
  </c:externalData>
</c:chartSpace>
</file>

<file path=ppt/charts/chart4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20519700612280528"/>
          <c:y val="0.13622000540367113"/>
          <c:w val="0.5399305117248574"/>
          <c:h val="0.80127999459632893"/>
        </c:manualLayout>
      </c:layout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dPt>
            <c:idx val="0"/>
            <c:bubble3D val="0"/>
            <c:spPr>
              <a:solidFill>
                <a:schemeClr val="bg1">
                  <a:lumMod val="7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1C5E-4D7B-BFBF-FA8A840505ED}"/>
              </c:ext>
            </c:extLst>
          </c:dPt>
          <c:dPt>
            <c:idx val="1"/>
            <c:bubble3D val="0"/>
            <c:spPr>
              <a:solidFill>
                <a:srgbClr val="C00000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1C5E-4D7B-BFBF-FA8A840505ED}"/>
              </c:ext>
            </c:extLst>
          </c:dPt>
          <c:dLbls>
            <c:dLbl>
              <c:idx val="1"/>
              <c:layout>
                <c:manualLayout>
                  <c:x val="0.11663679166282932"/>
                  <c:y val="0.17693328999138791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  <c:ext xmlns:c16="http://schemas.microsoft.com/office/drawing/2014/chart" uri="{C3380CC4-5D6E-409C-BE32-E72D297353CC}">
                  <c16:uniqueId val="{00000003-1C5E-4D7B-BFBF-FA8A840505ED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>
                <c15:layout/>
              </c:ext>
            </c:extLst>
          </c:dLbls>
          <c:cat>
            <c:strRef>
              <c:f>Sheet1!$A$2:$A$3</c:f>
              <c:strCache>
                <c:ptCount val="2"/>
                <c:pt idx="0">
                  <c:v>CR</c:v>
                </c:pt>
                <c:pt idx="1">
                  <c:v>JMK</c:v>
                </c:pt>
              </c:strCache>
            </c:strRef>
          </c:cat>
          <c:val>
            <c:numRef>
              <c:f>Sheet1!$B$2:$B$3</c:f>
              <c:numCache>
                <c:formatCode>0.0%</c:formatCode>
                <c:ptCount val="2"/>
                <c:pt idx="0">
                  <c:v>0.95844248726994874</c:v>
                </c:pt>
                <c:pt idx="1">
                  <c:v>4.1557512730051309E-2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1C5E-4D7B-BFBF-FA8A840505ED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cs-CZ"/>
    </a:p>
  </c:txPr>
  <c:externalData r:id="rId3">
    <c:autoUpdate val="0"/>
  </c:externalData>
</c:chartSpace>
</file>

<file path=ppt/charts/chart4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20519700612280528"/>
          <c:y val="0.13622000540367113"/>
          <c:w val="0.5399305117248574"/>
          <c:h val="0.80127999459632893"/>
        </c:manualLayout>
      </c:layout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dPt>
            <c:idx val="0"/>
            <c:bubble3D val="0"/>
            <c:spPr>
              <a:solidFill>
                <a:schemeClr val="bg1">
                  <a:lumMod val="7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ACB2-4B3C-8ED7-8670B2E71E6D}"/>
              </c:ext>
            </c:extLst>
          </c:dPt>
          <c:dPt>
            <c:idx val="1"/>
            <c:bubble3D val="0"/>
            <c:spPr>
              <a:solidFill>
                <a:srgbClr val="C00000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ACB2-4B3C-8ED7-8670B2E71E6D}"/>
              </c:ext>
            </c:extLst>
          </c:dPt>
          <c:dLbls>
            <c:dLbl>
              <c:idx val="1"/>
              <c:layout>
                <c:manualLayout>
                  <c:x val="0.11663679166282932"/>
                  <c:y val="0.17693328999138791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  <c:ext xmlns:c16="http://schemas.microsoft.com/office/drawing/2014/chart" uri="{C3380CC4-5D6E-409C-BE32-E72D297353CC}">
                  <c16:uniqueId val="{00000003-ACB2-4B3C-8ED7-8670B2E71E6D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>
                <c15:layout/>
              </c:ext>
            </c:extLst>
          </c:dLbls>
          <c:cat>
            <c:strRef>
              <c:f>Sheet1!$A$2:$A$3</c:f>
              <c:strCache>
                <c:ptCount val="2"/>
                <c:pt idx="0">
                  <c:v>CR</c:v>
                </c:pt>
                <c:pt idx="1">
                  <c:v>VYS</c:v>
                </c:pt>
              </c:strCache>
            </c:strRef>
          </c:cat>
          <c:val>
            <c:numRef>
              <c:f>Sheet1!$B$2:$B$3</c:f>
              <c:numCache>
                <c:formatCode>0.0%</c:formatCode>
                <c:ptCount val="2"/>
                <c:pt idx="0">
                  <c:v>0.96</c:v>
                </c:pt>
                <c:pt idx="1">
                  <c:v>0.04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ACB2-4B3C-8ED7-8670B2E71E6D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cs-CZ"/>
    </a:p>
  </c:txPr>
  <c:externalData r:id="rId3">
    <c:autoUpdate val="0"/>
  </c:externalData>
</c:chartSpace>
</file>

<file path=ppt/charts/chart4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20519700612280528"/>
          <c:y val="0.13622000540367113"/>
          <c:w val="0.5399305117248574"/>
          <c:h val="0.80127999459632893"/>
        </c:manualLayout>
      </c:layout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dPt>
            <c:idx val="0"/>
            <c:bubble3D val="0"/>
            <c:spPr>
              <a:solidFill>
                <a:schemeClr val="bg1">
                  <a:lumMod val="7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C6DD-46CB-A0AA-C95B8C1E9076}"/>
              </c:ext>
            </c:extLst>
          </c:dPt>
          <c:dPt>
            <c:idx val="1"/>
            <c:bubble3D val="0"/>
            <c:spPr>
              <a:solidFill>
                <a:srgbClr val="C00000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C6DD-46CB-A0AA-C95B8C1E9076}"/>
              </c:ext>
            </c:extLst>
          </c:dPt>
          <c:dLbls>
            <c:dLbl>
              <c:idx val="1"/>
              <c:layout>
                <c:manualLayout>
                  <c:x val="0.11663679166282932"/>
                  <c:y val="0.17693328999138791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  <c:ext xmlns:c16="http://schemas.microsoft.com/office/drawing/2014/chart" uri="{C3380CC4-5D6E-409C-BE32-E72D297353CC}">
                  <c16:uniqueId val="{00000003-C6DD-46CB-A0AA-C95B8C1E9076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>
                <c15:layout/>
              </c:ext>
            </c:extLst>
          </c:dLbls>
          <c:cat>
            <c:strRef>
              <c:f>Sheet1!$A$2:$A$3</c:f>
              <c:strCache>
                <c:ptCount val="2"/>
                <c:pt idx="0">
                  <c:v>CR</c:v>
                </c:pt>
                <c:pt idx="1">
                  <c:v>JMK</c:v>
                </c:pt>
              </c:strCache>
            </c:strRef>
          </c:cat>
          <c:val>
            <c:numRef>
              <c:f>Sheet1!$B$2:$B$3</c:f>
              <c:numCache>
                <c:formatCode>0.0%</c:formatCode>
                <c:ptCount val="2"/>
                <c:pt idx="0">
                  <c:v>0.96</c:v>
                </c:pt>
                <c:pt idx="1">
                  <c:v>4.0025355615249475E-2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C6DD-46CB-A0AA-C95B8C1E9076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cs-CZ"/>
    </a:p>
  </c:txPr>
  <c:externalData r:id="rId3">
    <c:autoUpdate val="0"/>
  </c:externalData>
</c:chartSpace>
</file>

<file path=ppt/charts/chart4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20519700612280528"/>
          <c:y val="0.13622000540367113"/>
          <c:w val="0.5399305117248574"/>
          <c:h val="0.80127999459632893"/>
        </c:manualLayout>
      </c:layout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dPt>
            <c:idx val="0"/>
            <c:bubble3D val="0"/>
            <c:spPr>
              <a:solidFill>
                <a:schemeClr val="bg1">
                  <a:lumMod val="7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B9F1-4184-8974-222C9B35A1EA}"/>
              </c:ext>
            </c:extLst>
          </c:dPt>
          <c:dPt>
            <c:idx val="1"/>
            <c:bubble3D val="0"/>
            <c:spPr>
              <a:solidFill>
                <a:srgbClr val="C00000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B9F1-4184-8974-222C9B35A1EA}"/>
              </c:ext>
            </c:extLst>
          </c:dPt>
          <c:dLbls>
            <c:dLbl>
              <c:idx val="1"/>
              <c:layout>
                <c:manualLayout>
                  <c:x val="0.11663679166282932"/>
                  <c:y val="0.17693328999138791"/>
                </c:manualLayout>
              </c:layout>
              <c:showLegendKey val="0"/>
              <c:showVal val="0"/>
              <c:showCatName val="0"/>
              <c:showSerName val="0"/>
              <c:showPercent val="1"/>
              <c:showBubbleSize val="0"/>
              <c:extLst>
                <c:ext xmlns:c15="http://schemas.microsoft.com/office/drawing/2012/chart" uri="{CE6537A1-D6FC-4f65-9D91-7224C49458BB}">
                  <c15:layout/>
                </c:ext>
                <c:ext xmlns:c16="http://schemas.microsoft.com/office/drawing/2014/chart" uri="{C3380CC4-5D6E-409C-BE32-E72D297353CC}">
                  <c16:uniqueId val="{00000003-B9F1-4184-8974-222C9B35A1EA}"/>
                </c:ext>
              </c:extLst>
            </c:dLbl>
            <c:numFmt formatCode="0.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showLegendKey val="0"/>
            <c:showVal val="0"/>
            <c:showCatName val="0"/>
            <c:showSerName val="0"/>
            <c:showPercent val="1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>
                <c15:layout/>
              </c:ext>
            </c:extLst>
          </c:dLbls>
          <c:cat>
            <c:strRef>
              <c:f>Sheet1!$A$2:$A$3</c:f>
              <c:strCache>
                <c:ptCount val="2"/>
                <c:pt idx="0">
                  <c:v>CR</c:v>
                </c:pt>
                <c:pt idx="1">
                  <c:v>JMK</c:v>
                </c:pt>
              </c:strCache>
            </c:strRef>
          </c:cat>
          <c:val>
            <c:numRef>
              <c:f>Sheet1!$B$2:$B$3</c:f>
              <c:numCache>
                <c:formatCode>0.0%</c:formatCode>
                <c:ptCount val="2"/>
                <c:pt idx="0">
                  <c:v>0.95642828711688999</c:v>
                </c:pt>
                <c:pt idx="1">
                  <c:v>4.3571712883109993E-2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B9F1-4184-8974-222C9B35A1E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cs-CZ"/>
    </a:p>
  </c:txPr>
  <c:externalData r:id="rId3">
    <c:autoUpdate val="0"/>
  </c:externalData>
</c:chartSpace>
</file>

<file path=ppt/charts/chart4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20519700612280528"/>
          <c:y val="0.13622000540367113"/>
          <c:w val="0.5399305117248574"/>
          <c:h val="0.80127999459632893"/>
        </c:manualLayout>
      </c:layout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dPt>
            <c:idx val="0"/>
            <c:bubble3D val="0"/>
            <c:spPr>
              <a:solidFill>
                <a:schemeClr val="bg1">
                  <a:lumMod val="7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BF38-46E3-9E3C-4D4DA164331C}"/>
              </c:ext>
            </c:extLst>
          </c:dPt>
          <c:dPt>
            <c:idx val="1"/>
            <c:bubble3D val="0"/>
            <c:spPr>
              <a:solidFill>
                <a:srgbClr val="C00000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BF38-46E3-9E3C-4D4DA164331C}"/>
              </c:ext>
            </c:extLst>
          </c:dPt>
          <c:dLbls>
            <c:dLbl>
              <c:idx val="1"/>
              <c:layout>
                <c:manualLayout>
                  <c:x val="0.11663679166282932"/>
                  <c:y val="0.17693328999138791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  <c:ext xmlns:c16="http://schemas.microsoft.com/office/drawing/2014/chart" uri="{C3380CC4-5D6E-409C-BE32-E72D297353CC}">
                  <c16:uniqueId val="{00000003-BF38-46E3-9E3C-4D4DA164331C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>
                <c15:layout/>
              </c:ext>
            </c:extLst>
          </c:dLbls>
          <c:cat>
            <c:strRef>
              <c:f>Sheet1!$A$2:$A$3</c:f>
              <c:strCache>
                <c:ptCount val="2"/>
                <c:pt idx="0">
                  <c:v>CR</c:v>
                </c:pt>
                <c:pt idx="1">
                  <c:v>JMK</c:v>
                </c:pt>
              </c:strCache>
            </c:strRef>
          </c:cat>
          <c:val>
            <c:numRef>
              <c:f>Sheet1!$B$2:$B$3</c:f>
              <c:numCache>
                <c:formatCode>0.0%</c:formatCode>
                <c:ptCount val="2"/>
                <c:pt idx="0">
                  <c:v>0.95799999999999996</c:v>
                </c:pt>
                <c:pt idx="1">
                  <c:v>4.2000000000000003E-2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BF38-46E3-9E3C-4D4DA164331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cs-CZ"/>
    </a:p>
  </c:txPr>
  <c:externalData r:id="rId3">
    <c:autoUpdate val="0"/>
  </c:externalData>
</c:chartSpace>
</file>

<file path=ppt/charts/chart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20519700612280528"/>
          <c:y val="0.13622000540367113"/>
          <c:w val="0.5399305117248574"/>
          <c:h val="0.80127999459632893"/>
        </c:manualLayout>
      </c:layout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dPt>
            <c:idx val="0"/>
            <c:bubble3D val="0"/>
            <c:spPr>
              <a:solidFill>
                <a:schemeClr val="bg1">
                  <a:lumMod val="7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FA60-4707-BFB2-30D37667D195}"/>
              </c:ext>
            </c:extLst>
          </c:dPt>
          <c:dPt>
            <c:idx val="1"/>
            <c:bubble3D val="0"/>
            <c:spPr>
              <a:solidFill>
                <a:srgbClr val="C00000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FA60-4707-BFB2-30D37667D195}"/>
              </c:ext>
            </c:extLst>
          </c:dPt>
          <c:dLbls>
            <c:dLbl>
              <c:idx val="1"/>
              <c:layout>
                <c:manualLayout>
                  <c:x val="0.11663679166282932"/>
                  <c:y val="0.17693328999138791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3-FA60-4707-BFB2-30D37667D195}"/>
                </c:ext>
              </c:extLst>
            </c:dLbl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Sheet1!$A$2:$A$3</c:f>
              <c:strCache>
                <c:ptCount val="2"/>
                <c:pt idx="0">
                  <c:v>CR</c:v>
                </c:pt>
                <c:pt idx="1">
                  <c:v>JMK</c:v>
                </c:pt>
              </c:strCache>
            </c:strRef>
          </c:cat>
          <c:val>
            <c:numRef>
              <c:f>Sheet1!$B$2:$B$3</c:f>
              <c:numCache>
                <c:formatCode>0.0%</c:formatCode>
                <c:ptCount val="2"/>
                <c:pt idx="0">
                  <c:v>0.95391658036531735</c:v>
                </c:pt>
                <c:pt idx="1">
                  <c:v>4.6083419634682633E-2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FA60-4707-BFB2-30D37667D195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1100"/>
      </a:pPr>
      <a:endParaRPr lang="cs-CZ"/>
    </a:p>
  </c:txPr>
  <c:externalData r:id="rId3">
    <c:autoUpdate val="0"/>
  </c:externalData>
</c:chartSpace>
</file>

<file path=ppt/charts/chart5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20519700612280528"/>
          <c:y val="0.13622000540367113"/>
          <c:w val="0.5399305117248574"/>
          <c:h val="0.80127999459632893"/>
        </c:manualLayout>
      </c:layout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dPt>
            <c:idx val="0"/>
            <c:bubble3D val="0"/>
            <c:spPr>
              <a:solidFill>
                <a:schemeClr val="bg1">
                  <a:lumMod val="7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3D0C-4D4B-9B84-1281D60E3739}"/>
              </c:ext>
            </c:extLst>
          </c:dPt>
          <c:dPt>
            <c:idx val="1"/>
            <c:bubble3D val="0"/>
            <c:spPr>
              <a:solidFill>
                <a:srgbClr val="C00000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3D0C-4D4B-9B84-1281D60E3739}"/>
              </c:ext>
            </c:extLst>
          </c:dPt>
          <c:dLbls>
            <c:dLbl>
              <c:idx val="1"/>
              <c:layout>
                <c:manualLayout>
                  <c:x val="0.14620724072401808"/>
                  <c:y val="0.23604141977754237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  <c:ext xmlns:c16="http://schemas.microsoft.com/office/drawing/2014/chart" uri="{C3380CC4-5D6E-409C-BE32-E72D297353CC}">
                  <c16:uniqueId val="{00000003-3D0C-4D4B-9B84-1281D60E3739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>
                <c15:layout/>
              </c:ext>
            </c:extLst>
          </c:dLbls>
          <c:cat>
            <c:strRef>
              <c:f>Sheet1!$A$2:$A$3</c:f>
              <c:strCache>
                <c:ptCount val="2"/>
                <c:pt idx="0">
                  <c:v>CR</c:v>
                </c:pt>
                <c:pt idx="1">
                  <c:v>JMK</c:v>
                </c:pt>
              </c:strCache>
            </c:strRef>
          </c:cat>
          <c:val>
            <c:numRef>
              <c:f>Sheet1!$B$2:$B$3</c:f>
              <c:numCache>
                <c:formatCode>0.0%</c:formatCode>
                <c:ptCount val="2"/>
                <c:pt idx="0">
                  <c:v>0.9597</c:v>
                </c:pt>
                <c:pt idx="1">
                  <c:v>4.0300000000000002E-2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3D0C-4D4B-9B84-1281D60E3739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cs-CZ"/>
    </a:p>
  </c:txPr>
  <c:externalData r:id="rId3">
    <c:autoUpdate val="0"/>
  </c:externalData>
</c:chartSpace>
</file>

<file path=ppt/charts/chart5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20519700612280528"/>
          <c:y val="0.13622000540367113"/>
          <c:w val="0.5399305117248574"/>
          <c:h val="0.80127999459632893"/>
        </c:manualLayout>
      </c:layout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dPt>
            <c:idx val="0"/>
            <c:bubble3D val="0"/>
            <c:spPr>
              <a:solidFill>
                <a:schemeClr val="bg1">
                  <a:lumMod val="7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B415-473F-A33B-49FC8FD8FF38}"/>
              </c:ext>
            </c:extLst>
          </c:dPt>
          <c:dPt>
            <c:idx val="1"/>
            <c:bubble3D val="0"/>
            <c:spPr>
              <a:solidFill>
                <a:srgbClr val="C00000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B415-473F-A33B-49FC8FD8FF38}"/>
              </c:ext>
            </c:extLst>
          </c:dPt>
          <c:dLbls>
            <c:dLbl>
              <c:idx val="1"/>
              <c:layout>
                <c:manualLayout>
                  <c:x val="0.13142201647951005"/>
                  <c:y val="0.21387593963310017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  <c:ext xmlns:c16="http://schemas.microsoft.com/office/drawing/2014/chart" uri="{C3380CC4-5D6E-409C-BE32-E72D297353CC}">
                  <c16:uniqueId val="{00000003-B415-473F-A33B-49FC8FD8FF38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>
                <c15:layout/>
              </c:ext>
            </c:extLst>
          </c:dLbls>
          <c:cat>
            <c:strRef>
              <c:f>Sheet1!$A$2:$A$3</c:f>
              <c:strCache>
                <c:ptCount val="2"/>
                <c:pt idx="0">
                  <c:v>CR</c:v>
                </c:pt>
                <c:pt idx="1">
                  <c:v>LBK</c:v>
                </c:pt>
              </c:strCache>
            </c:strRef>
          </c:cat>
          <c:val>
            <c:numRef>
              <c:f>Sheet1!$B$2:$B$3</c:f>
              <c:numCache>
                <c:formatCode>0.0%</c:formatCode>
                <c:ptCount val="2"/>
                <c:pt idx="0">
                  <c:v>0.96484668940152241</c:v>
                </c:pt>
                <c:pt idx="1">
                  <c:v>3.5153310598477538E-2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B415-473F-A33B-49FC8FD8FF3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cs-CZ"/>
    </a:p>
  </c:txPr>
  <c:externalData r:id="rId3">
    <c:autoUpdate val="0"/>
  </c:externalData>
</c:chartSpace>
</file>

<file path=ppt/charts/chart5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20519700612280528"/>
          <c:y val="0.13622000540367113"/>
          <c:w val="0.5399305117248574"/>
          <c:h val="0.80127999459632893"/>
        </c:manualLayout>
      </c:layout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dPt>
            <c:idx val="0"/>
            <c:bubble3D val="0"/>
            <c:spPr>
              <a:solidFill>
                <a:schemeClr val="bg1">
                  <a:lumMod val="7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CCB5-491E-99FF-D781205A5902}"/>
              </c:ext>
            </c:extLst>
          </c:dPt>
          <c:dPt>
            <c:idx val="1"/>
            <c:bubble3D val="0"/>
            <c:spPr>
              <a:solidFill>
                <a:srgbClr val="C00000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CCB5-491E-99FF-D781205A5902}"/>
              </c:ext>
            </c:extLst>
          </c:dPt>
          <c:dLbls>
            <c:dLbl>
              <c:idx val="1"/>
              <c:layout>
                <c:manualLayout>
                  <c:x val="0.1412788326425154"/>
                  <c:y val="0.21387593963310017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0.14622586777818439"/>
                      <c:h val="0.13011136844787535"/>
                    </c:manualLayout>
                  </c15:layout>
                </c:ext>
                <c:ext xmlns:c16="http://schemas.microsoft.com/office/drawing/2014/chart" uri="{C3380CC4-5D6E-409C-BE32-E72D297353CC}">
                  <c16:uniqueId val="{00000003-CCB5-491E-99FF-D781205A5902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>
                <c15:layout/>
              </c:ext>
            </c:extLst>
          </c:dLbls>
          <c:cat>
            <c:strRef>
              <c:f>Sheet1!$A$2:$A$3</c:f>
              <c:strCache>
                <c:ptCount val="2"/>
                <c:pt idx="0">
                  <c:v>CR</c:v>
                </c:pt>
                <c:pt idx="1">
                  <c:v>LBK</c:v>
                </c:pt>
              </c:strCache>
            </c:strRef>
          </c:cat>
          <c:val>
            <c:numRef>
              <c:f>Sheet1!$B$2:$B$3</c:f>
              <c:numCache>
                <c:formatCode>0.0%</c:formatCode>
                <c:ptCount val="2"/>
                <c:pt idx="0">
                  <c:v>0.96232796493326156</c:v>
                </c:pt>
                <c:pt idx="1">
                  <c:v>3.7672035066738489E-2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CCB5-491E-99FF-D781205A590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cs-CZ"/>
    </a:p>
  </c:txPr>
  <c:externalData r:id="rId3">
    <c:autoUpdate val="0"/>
  </c:externalData>
</c:chartSpace>
</file>

<file path=ppt/charts/chart5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20519700612280528"/>
          <c:y val="0.13622000540367113"/>
          <c:w val="0.5399305117248574"/>
          <c:h val="0.80127999459632893"/>
        </c:manualLayout>
      </c:layout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dPt>
            <c:idx val="0"/>
            <c:bubble3D val="0"/>
            <c:spPr>
              <a:solidFill>
                <a:schemeClr val="bg1">
                  <a:lumMod val="7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09AF-401F-A228-4297859C57C9}"/>
              </c:ext>
            </c:extLst>
          </c:dPt>
          <c:dPt>
            <c:idx val="1"/>
            <c:bubble3D val="0"/>
            <c:spPr>
              <a:solidFill>
                <a:srgbClr val="C00000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09AF-401F-A228-4297859C57C9}"/>
              </c:ext>
            </c:extLst>
          </c:dPt>
          <c:dLbls>
            <c:dLbl>
              <c:idx val="1"/>
              <c:layout>
                <c:manualLayout>
                  <c:x val="0.1412788326425154"/>
                  <c:y val="0.19909895287013879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  <c:ext xmlns:c16="http://schemas.microsoft.com/office/drawing/2014/chart" uri="{C3380CC4-5D6E-409C-BE32-E72D297353CC}">
                  <c16:uniqueId val="{00000003-09AF-401F-A228-4297859C57C9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>
                <c15:layout/>
              </c:ext>
            </c:extLst>
          </c:dLbls>
          <c:cat>
            <c:strRef>
              <c:f>Sheet1!$A$2:$A$3</c:f>
              <c:strCache>
                <c:ptCount val="2"/>
                <c:pt idx="0">
                  <c:v>CR</c:v>
                </c:pt>
                <c:pt idx="1">
                  <c:v>LBK</c:v>
                </c:pt>
              </c:strCache>
            </c:strRef>
          </c:cat>
          <c:val>
            <c:numRef>
              <c:f>Sheet1!$B$2:$B$3</c:f>
              <c:numCache>
                <c:formatCode>0.0%</c:formatCode>
                <c:ptCount val="2"/>
                <c:pt idx="0">
                  <c:v>0.96343227267010434</c:v>
                </c:pt>
                <c:pt idx="1">
                  <c:v>3.6567727329895612E-2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09AF-401F-A228-4297859C57C9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cs-CZ"/>
    </a:p>
  </c:txPr>
  <c:externalData r:id="rId3">
    <c:autoUpdate val="0"/>
  </c:externalData>
</c:chartSpace>
</file>

<file path=ppt/charts/chart5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ubbleChart>
        <c:varyColors val="0"/>
        <c:ser>
          <c:idx val="0"/>
          <c:order val="0"/>
          <c:tx>
            <c:strRef>
              <c:f>List1!$B$1</c:f>
              <c:strCache>
                <c:ptCount val="1"/>
                <c:pt idx="0">
                  <c:v>Hodnoty osy Y</c:v>
                </c:pt>
              </c:strCache>
            </c:strRef>
          </c:tx>
          <c:spPr>
            <a:solidFill>
              <a:schemeClr val="accent1">
                <a:alpha val="75000"/>
              </a:schemeClr>
            </a:solidFill>
            <a:ln>
              <a:noFill/>
            </a:ln>
            <a:effectLst/>
          </c:spPr>
          <c:invertIfNegative val="0"/>
          <c:dLbls>
            <c:dLbl>
              <c:idx val="0"/>
              <c:layout/>
              <c:tx>
                <c:rich>
                  <a:bodyPr/>
                  <a:lstStyle/>
                  <a:p>
                    <a:fld id="{3D27E365-CD92-4353-A3E3-F176D5C22A0B}" type="CELLRANGE">
                      <a:rPr lang="en-US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  <c15:dlblFieldTable/>
                  <c15:showDataLabelsRange val="1"/>
                </c:ext>
                <c:ext xmlns:c16="http://schemas.microsoft.com/office/drawing/2014/chart" uri="{C3380CC4-5D6E-409C-BE32-E72D297353CC}">
                  <c16:uniqueId val="{0000000C-9D41-4EA1-AFF0-F973F9CDF79D}"/>
                </c:ext>
              </c:extLst>
            </c:dLbl>
            <c:dLbl>
              <c:idx val="1"/>
              <c:layout/>
              <c:tx>
                <c:rich>
                  <a:bodyPr/>
                  <a:lstStyle/>
                  <a:p>
                    <a:fld id="{87F1BB95-2BB5-433A-ADAB-0B87A9434DF3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0-A4A4-4A7A-A399-0F3E70887868}"/>
                </c:ext>
              </c:extLst>
            </c:dLbl>
            <c:dLbl>
              <c:idx val="2"/>
              <c:layout/>
              <c:tx>
                <c:rich>
                  <a:bodyPr/>
                  <a:lstStyle/>
                  <a:p>
                    <a:fld id="{293B224F-11C4-4A1D-85B0-BAEAD2F3CBB4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1-A4A4-4A7A-A399-0F3E70887868}"/>
                </c:ext>
              </c:extLst>
            </c:dLbl>
            <c:dLbl>
              <c:idx val="3"/>
              <c:layout/>
              <c:tx>
                <c:rich>
                  <a:bodyPr/>
                  <a:lstStyle/>
                  <a:p>
                    <a:fld id="{F88931E0-AEA2-4B71-872D-7754B94B9E97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2-A4A4-4A7A-A399-0F3E70887868}"/>
                </c:ext>
              </c:extLst>
            </c:dLbl>
            <c:dLbl>
              <c:idx val="4"/>
              <c:layout/>
              <c:tx>
                <c:rich>
                  <a:bodyPr/>
                  <a:lstStyle/>
                  <a:p>
                    <a:fld id="{A23DD12D-F150-44EA-8668-21702E48423C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3-A4A4-4A7A-A399-0F3E70887868}"/>
                </c:ext>
              </c:extLst>
            </c:dLbl>
            <c:dLbl>
              <c:idx val="5"/>
              <c:layout/>
              <c:tx>
                <c:rich>
                  <a:bodyPr/>
                  <a:lstStyle/>
                  <a:p>
                    <a:fld id="{A1D52943-10C5-4BCE-A287-319A55CB8C79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4-A4A4-4A7A-A399-0F3E70887868}"/>
                </c:ext>
              </c:extLst>
            </c:dLbl>
            <c:dLbl>
              <c:idx val="6"/>
              <c:layout/>
              <c:tx>
                <c:rich>
                  <a:bodyPr/>
                  <a:lstStyle/>
                  <a:p>
                    <a:fld id="{8122C73E-835D-4423-9309-84205181FFED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5-A4A4-4A7A-A399-0F3E70887868}"/>
                </c:ext>
              </c:extLst>
            </c:dLbl>
            <c:dLbl>
              <c:idx val="7"/>
              <c:layout/>
              <c:tx>
                <c:rich>
                  <a:bodyPr/>
                  <a:lstStyle/>
                  <a:p>
                    <a:fld id="{60D1E73A-44DB-48FB-9DB8-ED5905F237EE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6-A4A4-4A7A-A399-0F3E70887868}"/>
                </c:ext>
              </c:extLst>
            </c:dLbl>
            <c:dLbl>
              <c:idx val="8"/>
              <c:layout/>
              <c:tx>
                <c:rich>
                  <a:bodyPr/>
                  <a:lstStyle/>
                  <a:p>
                    <a:fld id="{F2F545D1-13C8-486A-AD00-456E3F0310A7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7-A4A4-4A7A-A399-0F3E70887868}"/>
                </c:ext>
              </c:extLst>
            </c:dLbl>
            <c:dLbl>
              <c:idx val="9"/>
              <c:layout/>
              <c:tx>
                <c:rich>
                  <a:bodyPr/>
                  <a:lstStyle/>
                  <a:p>
                    <a:fld id="{C15A95F4-C097-47F2-BFE5-E8A30D842510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8-A4A4-4A7A-A399-0F3E70887868}"/>
                </c:ext>
              </c:extLst>
            </c:dLbl>
            <c:dLbl>
              <c:idx val="10"/>
              <c:layout/>
              <c:tx>
                <c:rich>
                  <a:bodyPr/>
                  <a:lstStyle/>
                  <a:p>
                    <a:fld id="{1AE68C94-9D7A-4A41-94EA-49DE989DAF3E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9-A4A4-4A7A-A399-0F3E70887868}"/>
                </c:ext>
              </c:extLst>
            </c:dLbl>
            <c:dLbl>
              <c:idx val="11"/>
              <c:layout/>
              <c:tx>
                <c:rich>
                  <a:bodyPr/>
                  <a:lstStyle/>
                  <a:p>
                    <a:fld id="{4C91E54C-CCD2-4C4F-A740-D883A8C41589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A-A4A4-4A7A-A399-0F3E70887868}"/>
                </c:ext>
              </c:extLst>
            </c:dLbl>
            <c:dLbl>
              <c:idx val="12"/>
              <c:layout/>
              <c:tx>
                <c:rich>
                  <a:bodyPr/>
                  <a:lstStyle/>
                  <a:p>
                    <a:fld id="{0D5CC505-D963-47AE-AD98-3315402A6C36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B-A4A4-4A7A-A399-0F3E70887868}"/>
                </c:ext>
              </c:extLst>
            </c:dLbl>
            <c:dLbl>
              <c:idx val="13"/>
              <c:layout/>
              <c:tx>
                <c:rich>
                  <a:bodyPr/>
                  <a:lstStyle/>
                  <a:p>
                    <a:fld id="{5106D30A-DEC6-4C3C-8B24-5E6CB21EAA8D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C-A4A4-4A7A-A399-0F3E70887868}"/>
                </c:ext>
              </c:extLst>
            </c:dLbl>
            <c:dLbl>
              <c:idx val="14"/>
              <c:layout/>
              <c:tx>
                <c:rich>
                  <a:bodyPr/>
                  <a:lstStyle/>
                  <a:p>
                    <a:fld id="{E80A2E3F-4AB0-49C9-AC2F-6C07AA293E32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D-A4A4-4A7A-A399-0F3E70887868}"/>
                </c:ext>
              </c:extLst>
            </c:dLbl>
            <c:dLbl>
              <c:idx val="15"/>
              <c:layout/>
              <c:tx>
                <c:rich>
                  <a:bodyPr/>
                  <a:lstStyle/>
                  <a:p>
                    <a:fld id="{28A43ED4-E5D5-4F09-8BFB-4909FBB65CCD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E-A4A4-4A7A-A399-0F3E70887868}"/>
                </c:ext>
              </c:extLst>
            </c:dLbl>
            <c:dLbl>
              <c:idx val="16"/>
              <c:layout/>
              <c:tx>
                <c:rich>
                  <a:bodyPr/>
                  <a:lstStyle/>
                  <a:p>
                    <a:fld id="{9402D73F-F92E-44D9-919D-195D1D845ABB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F-A4A4-4A7A-A399-0F3E70887868}"/>
                </c:ext>
              </c:extLst>
            </c:dLbl>
            <c:dLbl>
              <c:idx val="17"/>
              <c:layout/>
              <c:tx>
                <c:rich>
                  <a:bodyPr/>
                  <a:lstStyle/>
                  <a:p>
                    <a:fld id="{0E59E0F7-2B33-48F5-9631-41FEBDFABECE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10-A4A4-4A7A-A399-0F3E70887868}"/>
                </c:ext>
              </c:extLst>
            </c:dLbl>
            <c:dLbl>
              <c:idx val="18"/>
              <c:layout/>
              <c:tx>
                <c:rich>
                  <a:bodyPr/>
                  <a:lstStyle/>
                  <a:p>
                    <a:fld id="{38DF0792-F234-49C6-A9F2-424A45764EFC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11-A4A4-4A7A-A399-0F3E70887868}"/>
                </c:ext>
              </c:extLst>
            </c:dLbl>
            <c:dLbl>
              <c:idx val="19"/>
              <c:layout/>
              <c:tx>
                <c:rich>
                  <a:bodyPr/>
                  <a:lstStyle/>
                  <a:p>
                    <a:fld id="{CECE3C40-FE36-476D-B3C0-67AFE4900EE2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12-A4A4-4A7A-A399-0F3E70887868}"/>
                </c:ext>
              </c:extLst>
            </c:dLbl>
            <c:dLbl>
              <c:idx val="20"/>
              <c:layout/>
              <c:tx>
                <c:rich>
                  <a:bodyPr/>
                  <a:lstStyle/>
                  <a:p>
                    <a:fld id="{9F9CA6B5-0437-4305-B110-D855F6433C54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13-A4A4-4A7A-A399-0F3E70887868}"/>
                </c:ext>
              </c:extLst>
            </c:dLbl>
            <c:dLbl>
              <c:idx val="21"/>
              <c:layout/>
              <c:tx>
                <c:rich>
                  <a:bodyPr/>
                  <a:lstStyle/>
                  <a:p>
                    <a:fld id="{31162F6D-C434-4A11-8F3E-09ACFFB150B1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14-A4A4-4A7A-A399-0F3E70887868}"/>
                </c:ext>
              </c:extLst>
            </c:dLbl>
            <c:dLbl>
              <c:idx val="22"/>
              <c:layout/>
              <c:tx>
                <c:rich>
                  <a:bodyPr/>
                  <a:lstStyle/>
                  <a:p>
                    <a:fld id="{99F61CD1-0E85-4123-977E-D496D47D3136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15-A4A4-4A7A-A399-0F3E70887868}"/>
                </c:ext>
              </c:extLst>
            </c:dLbl>
            <c:dLbl>
              <c:idx val="23"/>
              <c:layout/>
              <c:tx>
                <c:rich>
                  <a:bodyPr/>
                  <a:lstStyle/>
                  <a:p>
                    <a:fld id="{685DBA1E-6026-4E55-87E1-44ACFB6E0414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16-A4A4-4A7A-A399-0F3E70887868}"/>
                </c:ext>
              </c:extLst>
            </c:dLbl>
            <c:dLbl>
              <c:idx val="24"/>
              <c:layout/>
              <c:tx>
                <c:rich>
                  <a:bodyPr/>
                  <a:lstStyle/>
                  <a:p>
                    <a:fld id="{FBAEA74A-5959-45F8-B4CA-C21E641A85B6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17-A4A4-4A7A-A399-0F3E70887868}"/>
                </c:ext>
              </c:extLst>
            </c:dLbl>
            <c:dLbl>
              <c:idx val="25"/>
              <c:layout/>
              <c:tx>
                <c:rich>
                  <a:bodyPr/>
                  <a:lstStyle/>
                  <a:p>
                    <a:fld id="{8027386C-F0F4-4870-A20E-2CFBAF2F3804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18-A4A4-4A7A-A399-0F3E70887868}"/>
                </c:ext>
              </c:extLst>
            </c:dLbl>
            <c:dLbl>
              <c:idx val="26"/>
              <c:layout/>
              <c:tx>
                <c:rich>
                  <a:bodyPr/>
                  <a:lstStyle/>
                  <a:p>
                    <a:fld id="{23293240-A91C-4CAF-849E-25051339395D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19-A4A4-4A7A-A399-0F3E70887868}"/>
                </c:ext>
              </c:extLst>
            </c:dLbl>
            <c:dLbl>
              <c:idx val="27"/>
              <c:layout/>
              <c:tx>
                <c:rich>
                  <a:bodyPr/>
                  <a:lstStyle/>
                  <a:p>
                    <a:fld id="{E671A3D0-CAAB-485A-9F2D-01AF63A7224A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1A-A4A4-4A7A-A399-0F3E70887868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dLblPos val="ctr"/>
            <c:showLegendKey val="0"/>
            <c:showVal val="0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DataLabelsRange val="1"/>
                <c15:showLeaderLines val="0"/>
              </c:ext>
            </c:extLst>
          </c:dLbls>
          <c:xVal>
            <c:numRef>
              <c:f>List1!$A$2:$A$29</c:f>
              <c:numCache>
                <c:formatCode>General</c:formatCode>
                <c:ptCount val="28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3</c:v>
                </c:pt>
                <c:pt idx="4">
                  <c:v>4</c:v>
                </c:pt>
                <c:pt idx="5">
                  <c:v>4</c:v>
                </c:pt>
                <c:pt idx="6">
                  <c:v>5</c:v>
                </c:pt>
                <c:pt idx="7">
                  <c:v>5</c:v>
                </c:pt>
                <c:pt idx="8">
                  <c:v>5</c:v>
                </c:pt>
                <c:pt idx="9">
                  <c:v>6</c:v>
                </c:pt>
                <c:pt idx="10">
                  <c:v>6</c:v>
                </c:pt>
                <c:pt idx="11">
                  <c:v>7</c:v>
                </c:pt>
                <c:pt idx="12">
                  <c:v>7</c:v>
                </c:pt>
                <c:pt idx="13">
                  <c:v>7</c:v>
                </c:pt>
                <c:pt idx="14">
                  <c:v>8</c:v>
                </c:pt>
                <c:pt idx="15">
                  <c:v>8</c:v>
                </c:pt>
                <c:pt idx="16">
                  <c:v>9</c:v>
                </c:pt>
                <c:pt idx="17">
                  <c:v>9</c:v>
                </c:pt>
                <c:pt idx="18">
                  <c:v>9</c:v>
                </c:pt>
                <c:pt idx="19">
                  <c:v>10</c:v>
                </c:pt>
                <c:pt idx="20">
                  <c:v>10</c:v>
                </c:pt>
                <c:pt idx="21">
                  <c:v>10</c:v>
                </c:pt>
                <c:pt idx="22">
                  <c:v>11</c:v>
                </c:pt>
                <c:pt idx="23">
                  <c:v>12</c:v>
                </c:pt>
                <c:pt idx="24">
                  <c:v>13</c:v>
                </c:pt>
                <c:pt idx="25">
                  <c:v>13</c:v>
                </c:pt>
                <c:pt idx="26">
                  <c:v>13</c:v>
                </c:pt>
                <c:pt idx="27">
                  <c:v>14</c:v>
                </c:pt>
              </c:numCache>
            </c:numRef>
          </c:xVal>
          <c:yVal>
            <c:numRef>
              <c:f>List1!$B$2:$B$29</c:f>
              <c:numCache>
                <c:formatCode>General</c:formatCode>
                <c:ptCount val="28"/>
                <c:pt idx="0">
                  <c:v>1</c:v>
                </c:pt>
                <c:pt idx="1">
                  <c:v>1</c:v>
                </c:pt>
                <c:pt idx="2">
                  <c:v>1</c:v>
                </c:pt>
                <c:pt idx="3">
                  <c:v>3</c:v>
                </c:pt>
                <c:pt idx="4">
                  <c:v>1</c:v>
                </c:pt>
                <c:pt idx="5">
                  <c:v>4</c:v>
                </c:pt>
                <c:pt idx="6">
                  <c:v>1</c:v>
                </c:pt>
                <c:pt idx="7">
                  <c:v>4</c:v>
                </c:pt>
                <c:pt idx="8">
                  <c:v>5</c:v>
                </c:pt>
                <c:pt idx="9">
                  <c:v>1</c:v>
                </c:pt>
                <c:pt idx="10">
                  <c:v>6</c:v>
                </c:pt>
                <c:pt idx="11">
                  <c:v>1</c:v>
                </c:pt>
                <c:pt idx="12">
                  <c:v>6</c:v>
                </c:pt>
                <c:pt idx="13">
                  <c:v>7</c:v>
                </c:pt>
                <c:pt idx="14">
                  <c:v>1</c:v>
                </c:pt>
                <c:pt idx="15">
                  <c:v>8</c:v>
                </c:pt>
                <c:pt idx="16">
                  <c:v>1</c:v>
                </c:pt>
                <c:pt idx="17">
                  <c:v>8</c:v>
                </c:pt>
                <c:pt idx="18">
                  <c:v>9</c:v>
                </c:pt>
                <c:pt idx="19">
                  <c:v>1</c:v>
                </c:pt>
                <c:pt idx="20">
                  <c:v>10</c:v>
                </c:pt>
                <c:pt idx="21">
                  <c:v>11</c:v>
                </c:pt>
                <c:pt idx="22">
                  <c:v>11</c:v>
                </c:pt>
                <c:pt idx="23">
                  <c:v>12</c:v>
                </c:pt>
                <c:pt idx="24">
                  <c:v>11</c:v>
                </c:pt>
                <c:pt idx="25">
                  <c:v>12</c:v>
                </c:pt>
                <c:pt idx="26">
                  <c:v>13</c:v>
                </c:pt>
                <c:pt idx="27">
                  <c:v>14</c:v>
                </c:pt>
              </c:numCache>
            </c:numRef>
          </c:yVal>
          <c:bubbleSize>
            <c:numRef>
              <c:f>List1!$C$2:$C$29</c:f>
              <c:numCache>
                <c:formatCode>General</c:formatCode>
                <c:ptCount val="28"/>
                <c:pt idx="0">
                  <c:v>0.96523311897106112</c:v>
                </c:pt>
                <c:pt idx="1">
                  <c:v>0.91557513693736603</c:v>
                </c:pt>
                <c:pt idx="2">
                  <c:v>0.24667535853976533</c:v>
                </c:pt>
                <c:pt idx="3">
                  <c:v>0.6805736636245111</c:v>
                </c:pt>
                <c:pt idx="4">
                  <c:v>0.11305925030229746</c:v>
                </c:pt>
                <c:pt idx="5">
                  <c:v>0.87152357920193468</c:v>
                </c:pt>
                <c:pt idx="6">
                  <c:v>0.1956769055745165</c:v>
                </c:pt>
                <c:pt idx="7">
                  <c:v>0.37258248009101252</c:v>
                </c:pt>
                <c:pt idx="8">
                  <c:v>0.34812286689419797</c:v>
                </c:pt>
                <c:pt idx="9">
                  <c:v>0.34995586937334511</c:v>
                </c:pt>
                <c:pt idx="10">
                  <c:v>0.58120035304501327</c:v>
                </c:pt>
                <c:pt idx="11">
                  <c:v>0.34744341994970662</c:v>
                </c:pt>
                <c:pt idx="12">
                  <c:v>0.14543168482816429</c:v>
                </c:pt>
                <c:pt idx="13">
                  <c:v>0.42917015926236379</c:v>
                </c:pt>
                <c:pt idx="14">
                  <c:v>0.11519393409157189</c:v>
                </c:pt>
                <c:pt idx="15">
                  <c:v>0.85564304461942253</c:v>
                </c:pt>
                <c:pt idx="16">
                  <c:v>0.22483793926987378</c:v>
                </c:pt>
                <c:pt idx="17">
                  <c:v>0.38860457181849201</c:v>
                </c:pt>
                <c:pt idx="18">
                  <c:v>0.31900375298532924</c:v>
                </c:pt>
                <c:pt idx="19">
                  <c:v>0.1477946017116524</c:v>
                </c:pt>
                <c:pt idx="20">
                  <c:v>0.4901250822909809</c:v>
                </c:pt>
                <c:pt idx="21">
                  <c:v>0.29032258064516131</c:v>
                </c:pt>
                <c:pt idx="22">
                  <c:v>0.92056074766355145</c:v>
                </c:pt>
                <c:pt idx="23">
                  <c:v>0.8340671436433682</c:v>
                </c:pt>
                <c:pt idx="24">
                  <c:v>0.21821086261980829</c:v>
                </c:pt>
                <c:pt idx="25">
                  <c:v>0.14185303514376996</c:v>
                </c:pt>
                <c:pt idx="26">
                  <c:v>0.50255591054313098</c:v>
                </c:pt>
                <c:pt idx="27">
                  <c:v>0.87221443041919899</c:v>
                </c:pt>
              </c:numCache>
            </c:numRef>
          </c:bubbleSize>
          <c:bubble3D val="0"/>
          <c:extLst>
            <c:ext xmlns:c15="http://schemas.microsoft.com/office/drawing/2012/chart" uri="{02D57815-91ED-43cb-92C2-25804820EDAC}">
              <c15:datalabelsRange>
                <c15:f>List1!$O$2:$O$29</c15:f>
                <c15:dlblRangeCache>
                  <c:ptCount val="28"/>
                  <c:pt idx="0">
                    <c:v>96,5%</c:v>
                  </c:pt>
                  <c:pt idx="1">
                    <c:v>91,6%</c:v>
                  </c:pt>
                  <c:pt idx="2">
                    <c:v>24,7%</c:v>
                  </c:pt>
                  <c:pt idx="3">
                    <c:v>68,1%</c:v>
                  </c:pt>
                  <c:pt idx="4">
                    <c:v>11,3%</c:v>
                  </c:pt>
                  <c:pt idx="5">
                    <c:v>87,2%</c:v>
                  </c:pt>
                  <c:pt idx="6">
                    <c:v>19,6%</c:v>
                  </c:pt>
                  <c:pt idx="7">
                    <c:v>37,3%</c:v>
                  </c:pt>
                  <c:pt idx="8">
                    <c:v>34,8%</c:v>
                  </c:pt>
                  <c:pt idx="9">
                    <c:v>35,0%</c:v>
                  </c:pt>
                  <c:pt idx="10">
                    <c:v>58,1%</c:v>
                  </c:pt>
                  <c:pt idx="11">
                    <c:v>34,7%</c:v>
                  </c:pt>
                  <c:pt idx="12">
                    <c:v>14,5%</c:v>
                  </c:pt>
                  <c:pt idx="13">
                    <c:v>42,9%</c:v>
                  </c:pt>
                  <c:pt idx="14">
                    <c:v>11,5%</c:v>
                  </c:pt>
                  <c:pt idx="15">
                    <c:v>85,6%</c:v>
                  </c:pt>
                  <c:pt idx="16">
                    <c:v>22,5%</c:v>
                  </c:pt>
                  <c:pt idx="17">
                    <c:v>38,9%</c:v>
                  </c:pt>
                  <c:pt idx="18">
                    <c:v>31,9%</c:v>
                  </c:pt>
                  <c:pt idx="19">
                    <c:v>14,8%</c:v>
                  </c:pt>
                  <c:pt idx="20">
                    <c:v>49,0%</c:v>
                  </c:pt>
                  <c:pt idx="21">
                    <c:v>29,0%</c:v>
                  </c:pt>
                  <c:pt idx="22">
                    <c:v>92,1%</c:v>
                  </c:pt>
                  <c:pt idx="23">
                    <c:v>83,4%</c:v>
                  </c:pt>
                  <c:pt idx="24">
                    <c:v>21,8%</c:v>
                  </c:pt>
                  <c:pt idx="25">
                    <c:v>14,2%</c:v>
                  </c:pt>
                  <c:pt idx="26">
                    <c:v>50,3%</c:v>
                  </c:pt>
                  <c:pt idx="27">
                    <c:v>87,2%</c:v>
                  </c:pt>
                </c15:dlblRangeCache>
              </c15:datalabelsRange>
            </c:ext>
            <c:ext xmlns:c16="http://schemas.microsoft.com/office/drawing/2014/chart" uri="{C3380CC4-5D6E-409C-BE32-E72D297353CC}">
              <c16:uniqueId val="{00000000-9D41-4EA1-AFF0-F973F9CDF79D}"/>
            </c:ext>
          </c:extLst>
        </c:ser>
        <c:dLbls>
          <c:showLegendKey val="0"/>
          <c:showVal val="1"/>
          <c:showCatName val="0"/>
          <c:showSerName val="0"/>
          <c:showPercent val="0"/>
          <c:showBubbleSize val="0"/>
        </c:dLbls>
        <c:bubbleScale val="40"/>
        <c:showNegBubbles val="0"/>
        <c:sizeRepresents val="w"/>
        <c:axId val="518036184"/>
        <c:axId val="518029912"/>
      </c:bubbleChart>
      <c:valAx>
        <c:axId val="518036184"/>
        <c:scaling>
          <c:orientation val="minMax"/>
          <c:max val="15"/>
        </c:scaling>
        <c:delete val="1"/>
        <c:axPos val="b"/>
        <c:majorGridlines>
          <c:spPr>
            <a:ln w="9525" cap="flat" cmpd="sng" algn="ctr">
              <a:solidFill>
                <a:schemeClr val="bg1">
                  <a:lumMod val="65000"/>
                </a:schemeClr>
              </a:solidFill>
              <a:round/>
            </a:ln>
            <a:effectLst/>
          </c:spPr>
        </c:majorGridlines>
        <c:numFmt formatCode="General" sourceLinked="1"/>
        <c:majorTickMark val="out"/>
        <c:minorTickMark val="none"/>
        <c:tickLblPos val="nextTo"/>
        <c:crossAx val="518029912"/>
        <c:crosses val="autoZero"/>
        <c:crossBetween val="midCat"/>
        <c:majorUnit val="1"/>
      </c:valAx>
      <c:valAx>
        <c:axId val="518029912"/>
        <c:scaling>
          <c:orientation val="minMax"/>
        </c:scaling>
        <c:delete val="1"/>
        <c:axPos val="l"/>
        <c:majorGridlines>
          <c:spPr>
            <a:ln w="9525" cap="flat" cmpd="sng" algn="ctr">
              <a:solidFill>
                <a:schemeClr val="bg1">
                  <a:lumMod val="6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crossAx val="518036184"/>
        <c:crosses val="autoZero"/>
        <c:crossBetween val="midCat"/>
        <c:majorUnit val="1"/>
      </c:valAx>
      <c:spPr>
        <a:noFill/>
        <a:ln>
          <a:noFill/>
        </a:ln>
        <a:effectLst/>
      </c:spPr>
    </c:plotArea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cs-CZ"/>
    </a:p>
  </c:txPr>
  <c:externalData r:id="rId3">
    <c:autoUpdate val="0"/>
  </c:externalData>
</c:chartSpace>
</file>

<file path=ppt/charts/chart5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ubbleChart>
        <c:varyColors val="0"/>
        <c:ser>
          <c:idx val="0"/>
          <c:order val="0"/>
          <c:tx>
            <c:strRef>
              <c:f>List1!$B$1</c:f>
              <c:strCache>
                <c:ptCount val="1"/>
                <c:pt idx="0">
                  <c:v>Hodnoty osy Y</c:v>
                </c:pt>
              </c:strCache>
            </c:strRef>
          </c:tx>
          <c:spPr>
            <a:solidFill>
              <a:schemeClr val="accent1">
                <a:alpha val="75000"/>
              </a:schemeClr>
            </a:solidFill>
            <a:ln>
              <a:noFill/>
            </a:ln>
            <a:effectLst/>
          </c:spPr>
          <c:invertIfNegative val="0"/>
          <c:dLbls>
            <c:numFmt formatCode="0.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dLblPos val="ctr"/>
            <c:showLegendKey val="0"/>
            <c:showVal val="0"/>
            <c:showCatName val="0"/>
            <c:showSerName val="0"/>
            <c:showPercent val="0"/>
            <c:showBubbleSize val="1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xVal>
            <c:numRef>
              <c:f>List1!$A$2:$A$18</c:f>
              <c:numCache>
                <c:formatCode>General</c:formatCode>
                <c:ptCount val="17"/>
                <c:pt idx="0">
                  <c:v>1</c:v>
                </c:pt>
                <c:pt idx="1">
                  <c:v>2</c:v>
                </c:pt>
                <c:pt idx="2">
                  <c:v>1</c:v>
                </c:pt>
                <c:pt idx="3">
                  <c:v>2</c:v>
                </c:pt>
                <c:pt idx="4">
                  <c:v>3</c:v>
                </c:pt>
                <c:pt idx="5">
                  <c:v>4</c:v>
                </c:pt>
                <c:pt idx="6">
                  <c:v>5</c:v>
                </c:pt>
                <c:pt idx="7">
                  <c:v>5</c:v>
                </c:pt>
                <c:pt idx="8">
                  <c:v>6</c:v>
                </c:pt>
                <c:pt idx="9">
                  <c:v>7</c:v>
                </c:pt>
                <c:pt idx="10">
                  <c:v>8</c:v>
                </c:pt>
                <c:pt idx="11">
                  <c:v>9</c:v>
                </c:pt>
                <c:pt idx="12">
                  <c:v>10</c:v>
                </c:pt>
                <c:pt idx="13">
                  <c:v>11</c:v>
                </c:pt>
                <c:pt idx="14">
                  <c:v>12</c:v>
                </c:pt>
                <c:pt idx="15">
                  <c:v>13</c:v>
                </c:pt>
                <c:pt idx="16">
                  <c:v>14</c:v>
                </c:pt>
              </c:numCache>
            </c:numRef>
          </c:xVal>
          <c:yVal>
            <c:numRef>
              <c:f>List1!$B$2:$B$18</c:f>
              <c:numCache>
                <c:formatCode>General</c:formatCode>
                <c:ptCount val="17"/>
                <c:pt idx="0">
                  <c:v>1</c:v>
                </c:pt>
                <c:pt idx="1">
                  <c:v>1</c:v>
                </c:pt>
                <c:pt idx="2">
                  <c:v>2</c:v>
                </c:pt>
                <c:pt idx="3">
                  <c:v>2</c:v>
                </c:pt>
                <c:pt idx="4">
                  <c:v>3</c:v>
                </c:pt>
                <c:pt idx="5">
                  <c:v>4</c:v>
                </c:pt>
                <c:pt idx="6">
                  <c:v>4</c:v>
                </c:pt>
                <c:pt idx="7">
                  <c:v>5</c:v>
                </c:pt>
                <c:pt idx="8">
                  <c:v>6</c:v>
                </c:pt>
                <c:pt idx="9">
                  <c:v>7</c:v>
                </c:pt>
                <c:pt idx="10">
                  <c:v>8</c:v>
                </c:pt>
                <c:pt idx="11">
                  <c:v>9</c:v>
                </c:pt>
                <c:pt idx="12">
                  <c:v>10</c:v>
                </c:pt>
                <c:pt idx="13">
                  <c:v>11</c:v>
                </c:pt>
                <c:pt idx="14">
                  <c:v>12</c:v>
                </c:pt>
                <c:pt idx="15">
                  <c:v>13</c:v>
                </c:pt>
                <c:pt idx="16">
                  <c:v>14</c:v>
                </c:pt>
              </c:numCache>
            </c:numRef>
          </c:yVal>
          <c:bubbleSize>
            <c:numRef>
              <c:f>List1!$C$2:$C$18</c:f>
              <c:numCache>
                <c:formatCode>General</c:formatCode>
                <c:ptCount val="17"/>
                <c:pt idx="0">
                  <c:v>0.87433273265104883</c:v>
                </c:pt>
                <c:pt idx="1">
                  <c:v>0.15707895149897974</c:v>
                </c:pt>
                <c:pt idx="2">
                  <c:v>8.1683723776818193E-2</c:v>
                </c:pt>
                <c:pt idx="3">
                  <c:v>0.79174514728195466</c:v>
                </c:pt>
                <c:pt idx="4">
                  <c:v>0.93509781357882626</c:v>
                </c:pt>
                <c:pt idx="5">
                  <c:v>0.95663194251016659</c:v>
                </c:pt>
                <c:pt idx="6">
                  <c:v>5.177448633290363E-2</c:v>
                </c:pt>
                <c:pt idx="7">
                  <c:v>0.90116019047117935</c:v>
                </c:pt>
                <c:pt idx="8">
                  <c:v>0.92837317741099834</c:v>
                </c:pt>
                <c:pt idx="9">
                  <c:v>0.9192602957304391</c:v>
                </c:pt>
                <c:pt idx="10">
                  <c:v>0.91925222809941298</c:v>
                </c:pt>
                <c:pt idx="11">
                  <c:v>0.8985461540887445</c:v>
                </c:pt>
                <c:pt idx="12">
                  <c:v>0.90823942391286527</c:v>
                </c:pt>
                <c:pt idx="13">
                  <c:v>0.96923720461973673</c:v>
                </c:pt>
                <c:pt idx="14">
                  <c:v>0.93586483234298046</c:v>
                </c:pt>
                <c:pt idx="15">
                  <c:v>0.93434247871333964</c:v>
                </c:pt>
                <c:pt idx="16">
                  <c:v>0.97243482909342471</c:v>
                </c:pt>
              </c:numCache>
            </c:numRef>
          </c:bubbleSize>
          <c:bubble3D val="0"/>
          <c:extLst>
            <c:ext xmlns:c16="http://schemas.microsoft.com/office/drawing/2014/chart" uri="{C3380CC4-5D6E-409C-BE32-E72D297353CC}">
              <c16:uniqueId val="{00000010-CA64-49C7-87B3-BF703D36403D}"/>
            </c:ext>
          </c:extLst>
        </c:ser>
        <c:dLbls>
          <c:showLegendKey val="0"/>
          <c:showVal val="1"/>
          <c:showCatName val="0"/>
          <c:showSerName val="0"/>
          <c:showPercent val="0"/>
          <c:showBubbleSize val="0"/>
        </c:dLbls>
        <c:bubbleScale val="40"/>
        <c:showNegBubbles val="0"/>
        <c:sizeRepresents val="w"/>
        <c:axId val="518036184"/>
        <c:axId val="518029912"/>
      </c:bubbleChart>
      <c:valAx>
        <c:axId val="518036184"/>
        <c:scaling>
          <c:orientation val="minMax"/>
          <c:max val="15"/>
        </c:scaling>
        <c:delete val="1"/>
        <c:axPos val="b"/>
        <c:majorGridlines>
          <c:spPr>
            <a:ln w="9525" cap="flat" cmpd="sng" algn="ctr">
              <a:solidFill>
                <a:schemeClr val="bg1">
                  <a:lumMod val="65000"/>
                </a:schemeClr>
              </a:solidFill>
              <a:round/>
            </a:ln>
            <a:effectLst/>
          </c:spPr>
        </c:majorGridlines>
        <c:numFmt formatCode="General" sourceLinked="1"/>
        <c:majorTickMark val="out"/>
        <c:minorTickMark val="none"/>
        <c:tickLblPos val="nextTo"/>
        <c:crossAx val="518029912"/>
        <c:crosses val="autoZero"/>
        <c:crossBetween val="midCat"/>
        <c:majorUnit val="1"/>
      </c:valAx>
      <c:valAx>
        <c:axId val="518029912"/>
        <c:scaling>
          <c:orientation val="minMax"/>
        </c:scaling>
        <c:delete val="1"/>
        <c:axPos val="l"/>
        <c:majorGridlines>
          <c:spPr>
            <a:ln w="9525" cap="flat" cmpd="sng" algn="ctr">
              <a:solidFill>
                <a:schemeClr val="bg1">
                  <a:lumMod val="6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crossAx val="518036184"/>
        <c:crosses val="autoZero"/>
        <c:crossBetween val="midCat"/>
        <c:majorUnit val="1"/>
      </c:valAx>
      <c:spPr>
        <a:noFill/>
        <a:ln>
          <a:noFill/>
        </a:ln>
        <a:effectLst/>
      </c:spPr>
    </c:plotArea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cs-CZ"/>
    </a:p>
  </c:txPr>
  <c:externalData r:id="rId3">
    <c:autoUpdate val="0"/>
  </c:externalData>
</c:chartSpace>
</file>

<file path=ppt/charts/chart5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ubbleChart>
        <c:varyColors val="0"/>
        <c:ser>
          <c:idx val="0"/>
          <c:order val="0"/>
          <c:tx>
            <c:strRef>
              <c:f>List1!$B$1</c:f>
              <c:strCache>
                <c:ptCount val="1"/>
                <c:pt idx="0">
                  <c:v>Hodnoty osy Y</c:v>
                </c:pt>
              </c:strCache>
            </c:strRef>
          </c:tx>
          <c:spPr>
            <a:solidFill>
              <a:schemeClr val="accent1">
                <a:alpha val="75000"/>
              </a:schemeClr>
            </a:solidFill>
            <a:ln>
              <a:noFill/>
            </a:ln>
            <a:effectLst/>
          </c:spPr>
          <c:invertIfNegative val="0"/>
          <c:dLbls>
            <c:dLbl>
              <c:idx val="0"/>
              <c:layout/>
              <c:tx>
                <c:rich>
                  <a:bodyPr/>
                  <a:lstStyle/>
                  <a:p>
                    <a:fld id="{85DC1EC5-ADAB-4F51-AA1C-67C1B6DFF740}" type="CELLRANGE">
                      <a:rPr lang="en-US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  <c15:dlblFieldTable/>
                  <c15:showDataLabelsRange val="1"/>
                </c:ext>
                <c:ext xmlns:c16="http://schemas.microsoft.com/office/drawing/2014/chart" uri="{C3380CC4-5D6E-409C-BE32-E72D297353CC}">
                  <c16:uniqueId val="{0000000C-9D41-4EA1-AFF0-F973F9CDF79D}"/>
                </c:ext>
              </c:extLst>
            </c:dLbl>
            <c:dLbl>
              <c:idx val="1"/>
              <c:layout/>
              <c:tx>
                <c:rich>
                  <a:bodyPr/>
                  <a:lstStyle/>
                  <a:p>
                    <a:fld id="{DEF44DAC-EFCF-4E28-A228-55739064ADB8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0-A4A4-4A7A-A399-0F3E70887868}"/>
                </c:ext>
              </c:extLst>
            </c:dLbl>
            <c:dLbl>
              <c:idx val="2"/>
              <c:layout/>
              <c:tx>
                <c:rich>
                  <a:bodyPr/>
                  <a:lstStyle/>
                  <a:p>
                    <a:fld id="{D89DBA14-739E-48DE-B8B2-A4323D08EEC6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1-A4A4-4A7A-A399-0F3E70887868}"/>
                </c:ext>
              </c:extLst>
            </c:dLbl>
            <c:dLbl>
              <c:idx val="3"/>
              <c:layout/>
              <c:tx>
                <c:rich>
                  <a:bodyPr/>
                  <a:lstStyle/>
                  <a:p>
                    <a:fld id="{77C00C37-1BDD-49DC-87A5-AB91ABE9738C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2-A4A4-4A7A-A399-0F3E70887868}"/>
                </c:ext>
              </c:extLst>
            </c:dLbl>
            <c:dLbl>
              <c:idx val="4"/>
              <c:layout/>
              <c:tx>
                <c:rich>
                  <a:bodyPr/>
                  <a:lstStyle/>
                  <a:p>
                    <a:fld id="{0CDF6703-FB2E-4AB1-A4EA-560DB64A6055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3-A4A4-4A7A-A399-0F3E70887868}"/>
                </c:ext>
              </c:extLst>
            </c:dLbl>
            <c:dLbl>
              <c:idx val="5"/>
              <c:layout/>
              <c:tx>
                <c:rich>
                  <a:bodyPr/>
                  <a:lstStyle/>
                  <a:p>
                    <a:fld id="{4BB0D63B-8130-4318-AFD6-96E402ABE567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4-A4A4-4A7A-A399-0F3E70887868}"/>
                </c:ext>
              </c:extLst>
            </c:dLbl>
            <c:dLbl>
              <c:idx val="6"/>
              <c:layout/>
              <c:tx>
                <c:rich>
                  <a:bodyPr/>
                  <a:lstStyle/>
                  <a:p>
                    <a:fld id="{FC96FDD7-C89E-4471-B27D-6C8E63AFD06E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5-A4A4-4A7A-A399-0F3E70887868}"/>
                </c:ext>
              </c:extLst>
            </c:dLbl>
            <c:dLbl>
              <c:idx val="7"/>
              <c:layout/>
              <c:tx>
                <c:rich>
                  <a:bodyPr/>
                  <a:lstStyle/>
                  <a:p>
                    <a:fld id="{0A0C58F0-A1AC-427D-98F2-1C040626DA40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6-A4A4-4A7A-A399-0F3E70887868}"/>
                </c:ext>
              </c:extLst>
            </c:dLbl>
            <c:dLbl>
              <c:idx val="8"/>
              <c:layout/>
              <c:tx>
                <c:rich>
                  <a:bodyPr/>
                  <a:lstStyle/>
                  <a:p>
                    <a:fld id="{7B6795AD-EB54-4015-9CB0-0F1C1C062FF4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7-A4A4-4A7A-A399-0F3E70887868}"/>
                </c:ext>
              </c:extLst>
            </c:dLbl>
            <c:dLbl>
              <c:idx val="9"/>
              <c:layout/>
              <c:tx>
                <c:rich>
                  <a:bodyPr/>
                  <a:lstStyle/>
                  <a:p>
                    <a:fld id="{42B7937A-D98F-459A-8E0A-0C8E1B1177B3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8-A4A4-4A7A-A399-0F3E70887868}"/>
                </c:ext>
              </c:extLst>
            </c:dLbl>
            <c:dLbl>
              <c:idx val="10"/>
              <c:layout/>
              <c:tx>
                <c:rich>
                  <a:bodyPr/>
                  <a:lstStyle/>
                  <a:p>
                    <a:fld id="{CB8DEB28-FB9A-49EA-9790-3CCD7D1B4BA7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9-A4A4-4A7A-A399-0F3E70887868}"/>
                </c:ext>
              </c:extLst>
            </c:dLbl>
            <c:dLbl>
              <c:idx val="11"/>
              <c:layout/>
              <c:tx>
                <c:rich>
                  <a:bodyPr/>
                  <a:lstStyle/>
                  <a:p>
                    <a:fld id="{803EC9DC-989D-4BF5-B1A2-646D2F2DB5A5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A-A4A4-4A7A-A399-0F3E70887868}"/>
                </c:ext>
              </c:extLst>
            </c:dLbl>
            <c:dLbl>
              <c:idx val="12"/>
              <c:layout/>
              <c:tx>
                <c:rich>
                  <a:bodyPr/>
                  <a:lstStyle/>
                  <a:p>
                    <a:fld id="{204FE98D-5F52-4BC6-834F-E5D072C46A1D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B-A4A4-4A7A-A399-0F3E70887868}"/>
                </c:ext>
              </c:extLst>
            </c:dLbl>
            <c:dLbl>
              <c:idx val="13"/>
              <c:layout/>
              <c:tx>
                <c:rich>
                  <a:bodyPr/>
                  <a:lstStyle/>
                  <a:p>
                    <a:fld id="{92056728-4141-4816-AB83-1B255D00C1C0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C-A4A4-4A7A-A399-0F3E70887868}"/>
                </c:ext>
              </c:extLst>
            </c:dLbl>
            <c:dLbl>
              <c:idx val="14"/>
              <c:layout/>
              <c:tx>
                <c:rich>
                  <a:bodyPr/>
                  <a:lstStyle/>
                  <a:p>
                    <a:fld id="{F6BAA0AD-7199-476D-9F2C-E9E3B9D8E4F8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D-A4A4-4A7A-A399-0F3E70887868}"/>
                </c:ext>
              </c:extLst>
            </c:dLbl>
            <c:dLbl>
              <c:idx val="15"/>
              <c:layout/>
              <c:tx>
                <c:rich>
                  <a:bodyPr/>
                  <a:lstStyle/>
                  <a:p>
                    <a:fld id="{82D30011-BA84-4449-BC86-C814360D356B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E-A4A4-4A7A-A399-0F3E70887868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dLblPos val="ctr"/>
            <c:showLegendKey val="0"/>
            <c:showVal val="0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DataLabelsRange val="1"/>
                <c15:showLeaderLines val="0"/>
              </c:ext>
            </c:extLst>
          </c:dLbls>
          <c:xVal>
            <c:numRef>
              <c:f>List1!$A$2:$A$17</c:f>
              <c:numCache>
                <c:formatCode>General</c:formatCode>
                <c:ptCount val="16"/>
                <c:pt idx="0">
                  <c:v>1</c:v>
                </c:pt>
                <c:pt idx="1">
                  <c:v>1</c:v>
                </c:pt>
                <c:pt idx="2">
                  <c:v>2</c:v>
                </c:pt>
                <c:pt idx="3">
                  <c:v>2</c:v>
                </c:pt>
                <c:pt idx="4">
                  <c:v>3</c:v>
                </c:pt>
                <c:pt idx="5">
                  <c:v>4</c:v>
                </c:pt>
                <c:pt idx="6">
                  <c:v>5</c:v>
                </c:pt>
                <c:pt idx="7">
                  <c:v>6</c:v>
                </c:pt>
                <c:pt idx="8">
                  <c:v>7</c:v>
                </c:pt>
                <c:pt idx="9">
                  <c:v>8</c:v>
                </c:pt>
                <c:pt idx="10">
                  <c:v>9</c:v>
                </c:pt>
                <c:pt idx="11">
                  <c:v>10</c:v>
                </c:pt>
                <c:pt idx="12">
                  <c:v>11</c:v>
                </c:pt>
                <c:pt idx="13">
                  <c:v>12</c:v>
                </c:pt>
                <c:pt idx="14">
                  <c:v>13</c:v>
                </c:pt>
                <c:pt idx="15">
                  <c:v>14</c:v>
                </c:pt>
              </c:numCache>
            </c:numRef>
          </c:xVal>
          <c:yVal>
            <c:numRef>
              <c:f>List1!$B$2:$B$17</c:f>
              <c:numCache>
                <c:formatCode>General</c:formatCode>
                <c:ptCount val="16"/>
                <c:pt idx="0">
                  <c:v>1</c:v>
                </c:pt>
                <c:pt idx="1">
                  <c:v>2</c:v>
                </c:pt>
                <c:pt idx="2">
                  <c:v>1</c:v>
                </c:pt>
                <c:pt idx="3">
                  <c:v>2</c:v>
                </c:pt>
                <c:pt idx="4">
                  <c:v>3</c:v>
                </c:pt>
                <c:pt idx="5">
                  <c:v>4</c:v>
                </c:pt>
                <c:pt idx="6">
                  <c:v>5</c:v>
                </c:pt>
                <c:pt idx="7">
                  <c:v>6</c:v>
                </c:pt>
                <c:pt idx="8">
                  <c:v>7</c:v>
                </c:pt>
                <c:pt idx="9">
                  <c:v>8</c:v>
                </c:pt>
                <c:pt idx="10">
                  <c:v>9</c:v>
                </c:pt>
                <c:pt idx="11">
                  <c:v>10</c:v>
                </c:pt>
                <c:pt idx="12">
                  <c:v>11</c:v>
                </c:pt>
                <c:pt idx="13">
                  <c:v>12</c:v>
                </c:pt>
                <c:pt idx="14">
                  <c:v>13</c:v>
                </c:pt>
                <c:pt idx="15">
                  <c:v>14</c:v>
                </c:pt>
              </c:numCache>
            </c:numRef>
          </c:yVal>
          <c:bubbleSize>
            <c:numRef>
              <c:f>List1!$C$2:$C$17</c:f>
              <c:numCache>
                <c:formatCode>General</c:formatCode>
                <c:ptCount val="16"/>
                <c:pt idx="0">
                  <c:v>8.4499999999999992E-3</c:v>
                </c:pt>
                <c:pt idx="1">
                  <c:v>1.15E-3</c:v>
                </c:pt>
                <c:pt idx="2">
                  <c:v>2.5600000000000002E-3</c:v>
                </c:pt>
                <c:pt idx="3">
                  <c:v>6.6800000000000002E-3</c:v>
                </c:pt>
                <c:pt idx="4">
                  <c:v>9.0600000000000003E-3</c:v>
                </c:pt>
                <c:pt idx="5">
                  <c:v>8.7799999999999996E-3</c:v>
                </c:pt>
                <c:pt idx="6">
                  <c:v>8.1899999999999994E-3</c:v>
                </c:pt>
                <c:pt idx="7">
                  <c:v>8.3000000000000001E-3</c:v>
                </c:pt>
                <c:pt idx="8">
                  <c:v>8.6899999999999998E-3</c:v>
                </c:pt>
                <c:pt idx="9">
                  <c:v>7.980000000000001E-3</c:v>
                </c:pt>
                <c:pt idx="10">
                  <c:v>7.7200000000000003E-3</c:v>
                </c:pt>
                <c:pt idx="11">
                  <c:v>8.4700000000000001E-3</c:v>
                </c:pt>
                <c:pt idx="12">
                  <c:v>9.3200000000000002E-3</c:v>
                </c:pt>
                <c:pt idx="13">
                  <c:v>8.6400000000000001E-3</c:v>
                </c:pt>
                <c:pt idx="14">
                  <c:v>8.8800000000000007E-3</c:v>
                </c:pt>
                <c:pt idx="15">
                  <c:v>9.2100000000000012E-3</c:v>
                </c:pt>
              </c:numCache>
            </c:numRef>
          </c:bubbleSize>
          <c:bubble3D val="0"/>
          <c:extLst>
            <c:ext xmlns:c15="http://schemas.microsoft.com/office/drawing/2012/chart" uri="{02D57815-91ED-43cb-92C2-25804820EDAC}">
              <c15:datalabelsRange>
                <c15:f>List1!$O$2:$O$29</c15:f>
                <c15:dlblRangeCache>
                  <c:ptCount val="28"/>
                  <c:pt idx="0">
                    <c:v>84,5%</c:v>
                  </c:pt>
                  <c:pt idx="1">
                    <c:v>11,5%</c:v>
                  </c:pt>
                  <c:pt idx="2">
                    <c:v>25,6%</c:v>
                  </c:pt>
                  <c:pt idx="3">
                    <c:v>66,8%</c:v>
                  </c:pt>
                  <c:pt idx="4">
                    <c:v>90,6%</c:v>
                  </c:pt>
                  <c:pt idx="5">
                    <c:v>87,8%</c:v>
                  </c:pt>
                  <c:pt idx="6">
                    <c:v>81,9%</c:v>
                  </c:pt>
                  <c:pt idx="7">
                    <c:v>83,0%</c:v>
                  </c:pt>
                  <c:pt idx="8">
                    <c:v>86,9%</c:v>
                  </c:pt>
                  <c:pt idx="9">
                    <c:v>79,8%</c:v>
                  </c:pt>
                  <c:pt idx="10">
                    <c:v>77,2%</c:v>
                  </c:pt>
                  <c:pt idx="11">
                    <c:v>84,7%</c:v>
                  </c:pt>
                  <c:pt idx="12">
                    <c:v>93,2%</c:v>
                  </c:pt>
                  <c:pt idx="13">
                    <c:v>86,4%</c:v>
                  </c:pt>
                  <c:pt idx="14">
                    <c:v>88,8%</c:v>
                  </c:pt>
                  <c:pt idx="15">
                    <c:v>92,1%</c:v>
                  </c:pt>
                </c15:dlblRangeCache>
              </c15:datalabelsRange>
            </c:ext>
            <c:ext xmlns:c16="http://schemas.microsoft.com/office/drawing/2014/chart" uri="{C3380CC4-5D6E-409C-BE32-E72D297353CC}">
              <c16:uniqueId val="{00000000-9D41-4EA1-AFF0-F973F9CDF79D}"/>
            </c:ext>
          </c:extLst>
        </c:ser>
        <c:dLbls>
          <c:showLegendKey val="0"/>
          <c:showVal val="1"/>
          <c:showCatName val="0"/>
          <c:showSerName val="0"/>
          <c:showPercent val="0"/>
          <c:showBubbleSize val="0"/>
        </c:dLbls>
        <c:bubbleScale val="40"/>
        <c:showNegBubbles val="0"/>
        <c:sizeRepresents val="w"/>
        <c:axId val="518036184"/>
        <c:axId val="518029912"/>
      </c:bubbleChart>
      <c:valAx>
        <c:axId val="518036184"/>
        <c:scaling>
          <c:orientation val="minMax"/>
          <c:max val="15"/>
        </c:scaling>
        <c:delete val="1"/>
        <c:axPos val="b"/>
        <c:majorGridlines>
          <c:spPr>
            <a:ln w="9525" cap="flat" cmpd="sng" algn="ctr">
              <a:solidFill>
                <a:schemeClr val="bg1">
                  <a:lumMod val="65000"/>
                </a:schemeClr>
              </a:solidFill>
              <a:round/>
            </a:ln>
            <a:effectLst/>
          </c:spPr>
        </c:majorGridlines>
        <c:numFmt formatCode="General" sourceLinked="1"/>
        <c:majorTickMark val="out"/>
        <c:minorTickMark val="none"/>
        <c:tickLblPos val="nextTo"/>
        <c:crossAx val="518029912"/>
        <c:crosses val="autoZero"/>
        <c:crossBetween val="midCat"/>
        <c:majorUnit val="1"/>
      </c:valAx>
      <c:valAx>
        <c:axId val="518029912"/>
        <c:scaling>
          <c:orientation val="minMax"/>
        </c:scaling>
        <c:delete val="1"/>
        <c:axPos val="l"/>
        <c:majorGridlines>
          <c:spPr>
            <a:ln w="9525" cap="flat" cmpd="sng" algn="ctr">
              <a:solidFill>
                <a:schemeClr val="bg1">
                  <a:lumMod val="6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crossAx val="518036184"/>
        <c:crosses val="autoZero"/>
        <c:crossBetween val="midCat"/>
        <c:majorUnit val="1"/>
      </c:valAx>
      <c:spPr>
        <a:noFill/>
        <a:ln>
          <a:noFill/>
        </a:ln>
        <a:effectLst/>
      </c:spPr>
    </c:plotArea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cs-CZ"/>
    </a:p>
  </c:txPr>
  <c:externalData r:id="rId3">
    <c:autoUpdate val="0"/>
  </c:externalData>
</c:chartSpace>
</file>

<file path=ppt/charts/chart5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ubbleChart>
        <c:varyColors val="0"/>
        <c:ser>
          <c:idx val="0"/>
          <c:order val="0"/>
          <c:tx>
            <c:strRef>
              <c:f>List1!$B$1</c:f>
              <c:strCache>
                <c:ptCount val="1"/>
                <c:pt idx="0">
                  <c:v>Hodnoty osy Y</c:v>
                </c:pt>
              </c:strCache>
            </c:strRef>
          </c:tx>
          <c:spPr>
            <a:solidFill>
              <a:schemeClr val="accent1">
                <a:alpha val="75000"/>
              </a:schemeClr>
            </a:solidFill>
            <a:ln>
              <a:noFill/>
            </a:ln>
            <a:effectLst/>
          </c:spPr>
          <c:invertIfNegative val="0"/>
          <c:dLbls>
            <c:dLbl>
              <c:idx val="0"/>
              <c:layout/>
              <c:tx>
                <c:rich>
                  <a:bodyPr/>
                  <a:lstStyle/>
                  <a:p>
                    <a:fld id="{3F96A94E-CC84-48AA-8C2B-93449613CB25}" type="CELLRANGE">
                      <a:rPr lang="en-US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  <c15:dlblFieldTable/>
                  <c15:showDataLabelsRange val="1"/>
                </c:ext>
                <c:ext xmlns:c16="http://schemas.microsoft.com/office/drawing/2014/chart" uri="{C3380CC4-5D6E-409C-BE32-E72D297353CC}">
                  <c16:uniqueId val="{00000000-7A36-404A-B81C-089B49CB531D}"/>
                </c:ext>
              </c:extLst>
            </c:dLbl>
            <c:dLbl>
              <c:idx val="1"/>
              <c:layout/>
              <c:tx>
                <c:rich>
                  <a:bodyPr/>
                  <a:lstStyle/>
                  <a:p>
                    <a:fld id="{21089E80-596B-45E8-8FBC-7AD627B535FF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1-7A36-404A-B81C-089B49CB531D}"/>
                </c:ext>
              </c:extLst>
            </c:dLbl>
            <c:dLbl>
              <c:idx val="2"/>
              <c:layout/>
              <c:tx>
                <c:rich>
                  <a:bodyPr/>
                  <a:lstStyle/>
                  <a:p>
                    <a:fld id="{175A456D-E9B9-437A-8963-6EA78A26AADC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2-7A36-404A-B81C-089B49CB531D}"/>
                </c:ext>
              </c:extLst>
            </c:dLbl>
            <c:dLbl>
              <c:idx val="3"/>
              <c:layout/>
              <c:tx>
                <c:rich>
                  <a:bodyPr/>
                  <a:lstStyle/>
                  <a:p>
                    <a:fld id="{98C7E2D3-DEA6-4E07-8DD5-5D01831E0B8C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3-7A36-404A-B81C-089B49CB531D}"/>
                </c:ext>
              </c:extLst>
            </c:dLbl>
            <c:dLbl>
              <c:idx val="4"/>
              <c:layout/>
              <c:tx>
                <c:rich>
                  <a:bodyPr/>
                  <a:lstStyle/>
                  <a:p>
                    <a:fld id="{7084CAB9-633B-41C4-9A7B-0F52110B4BF0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4-7A36-404A-B81C-089B49CB531D}"/>
                </c:ext>
              </c:extLst>
            </c:dLbl>
            <c:dLbl>
              <c:idx val="5"/>
              <c:layout/>
              <c:tx>
                <c:rich>
                  <a:bodyPr/>
                  <a:lstStyle/>
                  <a:p>
                    <a:fld id="{BA42D0B3-A91C-4FA6-9860-2B0CBAD23E63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5-7A36-404A-B81C-089B49CB531D}"/>
                </c:ext>
              </c:extLst>
            </c:dLbl>
            <c:dLbl>
              <c:idx val="6"/>
              <c:layout/>
              <c:tx>
                <c:rich>
                  <a:bodyPr/>
                  <a:lstStyle/>
                  <a:p>
                    <a:fld id="{36B357CF-5C45-47C0-96F1-128C8274ECA1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6-7A36-404A-B81C-089B49CB531D}"/>
                </c:ext>
              </c:extLst>
            </c:dLbl>
            <c:dLbl>
              <c:idx val="7"/>
              <c:layout/>
              <c:tx>
                <c:rich>
                  <a:bodyPr/>
                  <a:lstStyle/>
                  <a:p>
                    <a:fld id="{9A916AC8-3A7A-42F1-9FD9-5C1060802F21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7-7A36-404A-B81C-089B49CB531D}"/>
                </c:ext>
              </c:extLst>
            </c:dLbl>
            <c:dLbl>
              <c:idx val="8"/>
              <c:layout/>
              <c:tx>
                <c:rich>
                  <a:bodyPr/>
                  <a:lstStyle/>
                  <a:p>
                    <a:fld id="{7C7B1C8D-4F7D-4EDF-A474-AA10EF78B74A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8-7A36-404A-B81C-089B49CB531D}"/>
                </c:ext>
              </c:extLst>
            </c:dLbl>
            <c:dLbl>
              <c:idx val="9"/>
              <c:layout/>
              <c:tx>
                <c:rich>
                  <a:bodyPr/>
                  <a:lstStyle/>
                  <a:p>
                    <a:fld id="{0BCD6EA9-BD3C-4483-9D9D-9A85E86CE6B1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9-7A36-404A-B81C-089B49CB531D}"/>
                </c:ext>
              </c:extLst>
            </c:dLbl>
            <c:dLbl>
              <c:idx val="10"/>
              <c:layout/>
              <c:tx>
                <c:rich>
                  <a:bodyPr/>
                  <a:lstStyle/>
                  <a:p>
                    <a:fld id="{7C26CE8B-2538-4CD5-AFE7-045DBAB60599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A-7A36-404A-B81C-089B49CB531D}"/>
                </c:ext>
              </c:extLst>
            </c:dLbl>
            <c:dLbl>
              <c:idx val="11"/>
              <c:layout/>
              <c:tx>
                <c:rich>
                  <a:bodyPr/>
                  <a:lstStyle/>
                  <a:p>
                    <a:fld id="{7DC45F37-03D2-46BB-8201-F94ACF032D8C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B-7A36-404A-B81C-089B49CB531D}"/>
                </c:ext>
              </c:extLst>
            </c:dLbl>
            <c:dLbl>
              <c:idx val="12"/>
              <c:layout/>
              <c:tx>
                <c:rich>
                  <a:bodyPr/>
                  <a:lstStyle/>
                  <a:p>
                    <a:fld id="{DEF779D2-6996-4DDD-9A77-02B4C9C0AF6F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C-7A36-404A-B81C-089B49CB531D}"/>
                </c:ext>
              </c:extLst>
            </c:dLbl>
            <c:dLbl>
              <c:idx val="13"/>
              <c:layout/>
              <c:tx>
                <c:rich>
                  <a:bodyPr/>
                  <a:lstStyle/>
                  <a:p>
                    <a:fld id="{C10E2494-B9EB-4CC8-BF7E-2693C5CF9537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D-7A36-404A-B81C-089B49CB531D}"/>
                </c:ext>
              </c:extLst>
            </c:dLbl>
            <c:dLbl>
              <c:idx val="14"/>
              <c:layout/>
              <c:tx>
                <c:rich>
                  <a:bodyPr/>
                  <a:lstStyle/>
                  <a:p>
                    <a:fld id="{8B1210B8-D4BB-4022-921B-ED21DEB3152A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E-7A36-404A-B81C-089B49CB531D}"/>
                </c:ext>
              </c:extLst>
            </c:dLbl>
            <c:dLbl>
              <c:idx val="15"/>
              <c:layout/>
              <c:tx>
                <c:rich>
                  <a:bodyPr/>
                  <a:lstStyle/>
                  <a:p>
                    <a:fld id="{3B8F8908-164B-4AC1-8337-2215D7424744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F-7A36-404A-B81C-089B49CB531D}"/>
                </c:ext>
              </c:extLst>
            </c:dLbl>
            <c:dLbl>
              <c:idx val="16"/>
              <c:layout/>
              <c:tx>
                <c:rich>
                  <a:bodyPr/>
                  <a:lstStyle/>
                  <a:p>
                    <a:fld id="{8E937CBF-0EE6-44C5-8025-F98AA1D339C6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10-7A36-404A-B81C-089B49CB531D}"/>
                </c:ext>
              </c:extLst>
            </c:dLbl>
            <c:dLbl>
              <c:idx val="17"/>
              <c:layout/>
              <c:tx>
                <c:rich>
                  <a:bodyPr/>
                  <a:lstStyle/>
                  <a:p>
                    <a:fld id="{04B85A21-0A5E-425A-9791-B7A11FA05C6A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11-7A36-404A-B81C-089B49CB531D}"/>
                </c:ext>
              </c:extLst>
            </c:dLbl>
            <c:dLbl>
              <c:idx val="18"/>
              <c:layout/>
              <c:tx>
                <c:rich>
                  <a:bodyPr/>
                  <a:lstStyle/>
                  <a:p>
                    <a:fld id="{91DDB14B-6F9B-4710-94D0-7AF8AD271437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12-7A36-404A-B81C-089B49CB531D}"/>
                </c:ext>
              </c:extLst>
            </c:dLbl>
            <c:dLbl>
              <c:idx val="19"/>
              <c:layout/>
              <c:tx>
                <c:rich>
                  <a:bodyPr/>
                  <a:lstStyle/>
                  <a:p>
                    <a:fld id="{FFF4E375-2B71-4F56-BC66-3A3AF1631144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13-7A36-404A-B81C-089B49CB531D}"/>
                </c:ext>
              </c:extLst>
            </c:dLbl>
            <c:dLbl>
              <c:idx val="20"/>
              <c:layout/>
              <c:tx>
                <c:rich>
                  <a:bodyPr/>
                  <a:lstStyle/>
                  <a:p>
                    <a:fld id="{83DEDF09-F5A3-4E69-9592-CE097454EE2E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14-7A36-404A-B81C-089B49CB531D}"/>
                </c:ext>
              </c:extLst>
            </c:dLbl>
            <c:dLbl>
              <c:idx val="21"/>
              <c:layout/>
              <c:tx>
                <c:rich>
                  <a:bodyPr/>
                  <a:lstStyle/>
                  <a:p>
                    <a:fld id="{B8C5ACBA-0D4B-4124-9033-8D6C0564D495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15-7A36-404A-B81C-089B49CB531D}"/>
                </c:ext>
              </c:extLst>
            </c:dLbl>
            <c:dLbl>
              <c:idx val="22"/>
              <c:layout/>
              <c:tx>
                <c:rich>
                  <a:bodyPr/>
                  <a:lstStyle/>
                  <a:p>
                    <a:fld id="{C79E61B8-213A-4B77-B7F3-F626A179B4FF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16-7A36-404A-B81C-089B49CB531D}"/>
                </c:ext>
              </c:extLst>
            </c:dLbl>
            <c:dLbl>
              <c:idx val="23"/>
              <c:layout/>
              <c:tx>
                <c:rich>
                  <a:bodyPr/>
                  <a:lstStyle/>
                  <a:p>
                    <a:fld id="{BCD4AB7D-E66D-4D35-8714-43C0D8A0D872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17-7A36-404A-B81C-089B49CB531D}"/>
                </c:ext>
              </c:extLst>
            </c:dLbl>
            <c:dLbl>
              <c:idx val="24"/>
              <c:layout/>
              <c:tx>
                <c:rich>
                  <a:bodyPr/>
                  <a:lstStyle/>
                  <a:p>
                    <a:fld id="{DD1BF2E0-73B0-4AEE-868E-CCF70540AD88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18-7A36-404A-B81C-089B49CB531D}"/>
                </c:ext>
              </c:extLst>
            </c:dLbl>
            <c:dLbl>
              <c:idx val="25"/>
              <c:layout/>
              <c:tx>
                <c:rich>
                  <a:bodyPr/>
                  <a:lstStyle/>
                  <a:p>
                    <a:fld id="{52EB3252-EE55-45CA-88C7-DBEEE6FC80E6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19-7A36-404A-B81C-089B49CB531D}"/>
                </c:ext>
              </c:extLst>
            </c:dLbl>
            <c:dLbl>
              <c:idx val="26"/>
              <c:layout/>
              <c:tx>
                <c:rich>
                  <a:bodyPr/>
                  <a:lstStyle/>
                  <a:p>
                    <a:fld id="{928DD56E-7407-41A6-94D7-92EDD5392627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1A-7A36-404A-B81C-089B49CB531D}"/>
                </c:ext>
              </c:extLst>
            </c:dLbl>
            <c:dLbl>
              <c:idx val="27"/>
              <c:layout/>
              <c:tx>
                <c:rich>
                  <a:bodyPr/>
                  <a:lstStyle/>
                  <a:p>
                    <a:fld id="{D7124D98-44D1-4F6C-859C-9805B090B11E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1B-7A36-404A-B81C-089B49CB531D}"/>
                </c:ext>
              </c:extLst>
            </c:dLbl>
            <c:dLbl>
              <c:idx val="28"/>
              <c:layout/>
              <c:tx>
                <c:rich>
                  <a:bodyPr/>
                  <a:lstStyle/>
                  <a:p>
                    <a:fld id="{FE0597D9-CA46-426E-8C94-87966008F5E4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21-7A36-404A-B81C-089B49CB531D}"/>
                </c:ext>
              </c:extLst>
            </c:dLbl>
            <c:dLbl>
              <c:idx val="29"/>
              <c:layout/>
              <c:tx>
                <c:rich>
                  <a:bodyPr/>
                  <a:lstStyle/>
                  <a:p>
                    <a:fld id="{109401DB-8B15-4A04-94A8-208A0D9F009A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22-7A36-404A-B81C-089B49CB531D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dLblPos val="ctr"/>
            <c:showLegendKey val="0"/>
            <c:showVal val="0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DataLabelsRange val="1"/>
                <c15:showLeaderLines val="0"/>
              </c:ext>
            </c:extLst>
          </c:dLbls>
          <c:xVal>
            <c:numRef>
              <c:f>List1!$A$2:$A$31</c:f>
              <c:numCache>
                <c:formatCode>General</c:formatCode>
                <c:ptCount val="30"/>
                <c:pt idx="0">
                  <c:v>1</c:v>
                </c:pt>
                <c:pt idx="1">
                  <c:v>1</c:v>
                </c:pt>
                <c:pt idx="2">
                  <c:v>2</c:v>
                </c:pt>
                <c:pt idx="3">
                  <c:v>2</c:v>
                </c:pt>
                <c:pt idx="4">
                  <c:v>3</c:v>
                </c:pt>
                <c:pt idx="5">
                  <c:v>3</c:v>
                </c:pt>
                <c:pt idx="6">
                  <c:v>4</c:v>
                </c:pt>
                <c:pt idx="7">
                  <c:v>4</c:v>
                </c:pt>
                <c:pt idx="8">
                  <c:v>5</c:v>
                </c:pt>
                <c:pt idx="9">
                  <c:v>5</c:v>
                </c:pt>
                <c:pt idx="10">
                  <c:v>5</c:v>
                </c:pt>
                <c:pt idx="11">
                  <c:v>6</c:v>
                </c:pt>
                <c:pt idx="12">
                  <c:v>6</c:v>
                </c:pt>
                <c:pt idx="13">
                  <c:v>7</c:v>
                </c:pt>
                <c:pt idx="14">
                  <c:v>7</c:v>
                </c:pt>
                <c:pt idx="15">
                  <c:v>7</c:v>
                </c:pt>
                <c:pt idx="16">
                  <c:v>8</c:v>
                </c:pt>
                <c:pt idx="17">
                  <c:v>8</c:v>
                </c:pt>
                <c:pt idx="18">
                  <c:v>9</c:v>
                </c:pt>
                <c:pt idx="19">
                  <c:v>9</c:v>
                </c:pt>
                <c:pt idx="20">
                  <c:v>9</c:v>
                </c:pt>
                <c:pt idx="21">
                  <c:v>10</c:v>
                </c:pt>
                <c:pt idx="22">
                  <c:v>10</c:v>
                </c:pt>
                <c:pt idx="23">
                  <c:v>10</c:v>
                </c:pt>
                <c:pt idx="24">
                  <c:v>11</c:v>
                </c:pt>
                <c:pt idx="25">
                  <c:v>12</c:v>
                </c:pt>
                <c:pt idx="26">
                  <c:v>13</c:v>
                </c:pt>
                <c:pt idx="27">
                  <c:v>13</c:v>
                </c:pt>
                <c:pt idx="28">
                  <c:v>13</c:v>
                </c:pt>
                <c:pt idx="29">
                  <c:v>14</c:v>
                </c:pt>
              </c:numCache>
            </c:numRef>
          </c:xVal>
          <c:yVal>
            <c:numRef>
              <c:f>List1!$B$2:$B$31</c:f>
              <c:numCache>
                <c:formatCode>General</c:formatCode>
                <c:ptCount val="30"/>
                <c:pt idx="0">
                  <c:v>1</c:v>
                </c:pt>
                <c:pt idx="1">
                  <c:v>2</c:v>
                </c:pt>
                <c:pt idx="2">
                  <c:v>1</c:v>
                </c:pt>
                <c:pt idx="3">
                  <c:v>2</c:v>
                </c:pt>
                <c:pt idx="4">
                  <c:v>1</c:v>
                </c:pt>
                <c:pt idx="5">
                  <c:v>3</c:v>
                </c:pt>
                <c:pt idx="6">
                  <c:v>1</c:v>
                </c:pt>
                <c:pt idx="7">
                  <c:v>4</c:v>
                </c:pt>
                <c:pt idx="8">
                  <c:v>1</c:v>
                </c:pt>
                <c:pt idx="9">
                  <c:v>4</c:v>
                </c:pt>
                <c:pt idx="10">
                  <c:v>5</c:v>
                </c:pt>
                <c:pt idx="11">
                  <c:v>1</c:v>
                </c:pt>
                <c:pt idx="12">
                  <c:v>6</c:v>
                </c:pt>
                <c:pt idx="13">
                  <c:v>1</c:v>
                </c:pt>
                <c:pt idx="14">
                  <c:v>2</c:v>
                </c:pt>
                <c:pt idx="15">
                  <c:v>7</c:v>
                </c:pt>
                <c:pt idx="16">
                  <c:v>7</c:v>
                </c:pt>
                <c:pt idx="17">
                  <c:v>8</c:v>
                </c:pt>
                <c:pt idx="18">
                  <c:v>1</c:v>
                </c:pt>
                <c:pt idx="19">
                  <c:v>8</c:v>
                </c:pt>
                <c:pt idx="20">
                  <c:v>9</c:v>
                </c:pt>
                <c:pt idx="21">
                  <c:v>1</c:v>
                </c:pt>
                <c:pt idx="22">
                  <c:v>10</c:v>
                </c:pt>
                <c:pt idx="23">
                  <c:v>11</c:v>
                </c:pt>
                <c:pt idx="24">
                  <c:v>11</c:v>
                </c:pt>
                <c:pt idx="25">
                  <c:v>12</c:v>
                </c:pt>
                <c:pt idx="26">
                  <c:v>11</c:v>
                </c:pt>
                <c:pt idx="27">
                  <c:v>12</c:v>
                </c:pt>
                <c:pt idx="28">
                  <c:v>13</c:v>
                </c:pt>
                <c:pt idx="29">
                  <c:v>14</c:v>
                </c:pt>
              </c:numCache>
            </c:numRef>
          </c:yVal>
          <c:bubbleSize>
            <c:numRef>
              <c:f>List1!$C$2:$C$31</c:f>
              <c:numCache>
                <c:formatCode>0.0%</c:formatCode>
                <c:ptCount val="30"/>
                <c:pt idx="0">
                  <c:v>0.87363548431670579</c:v>
                </c:pt>
                <c:pt idx="1">
                  <c:v>8.5809036893740503E-2</c:v>
                </c:pt>
                <c:pt idx="2">
                  <c:v>0.39725606634585853</c:v>
                </c:pt>
                <c:pt idx="3">
                  <c:v>0.54221130109325055</c:v>
                </c:pt>
                <c:pt idx="4">
                  <c:v>7.4551439566043862E-2</c:v>
                </c:pt>
                <c:pt idx="5">
                  <c:v>0.86967406926607627</c:v>
                </c:pt>
                <c:pt idx="6">
                  <c:v>5.2281421522426125E-2</c:v>
                </c:pt>
                <c:pt idx="7">
                  <c:v>0.85912291401009033</c:v>
                </c:pt>
                <c:pt idx="8">
                  <c:v>0.13728894743144535</c:v>
                </c:pt>
                <c:pt idx="9">
                  <c:v>0.15105975332295535</c:v>
                </c:pt>
                <c:pt idx="10">
                  <c:v>0.65016165728655251</c:v>
                </c:pt>
                <c:pt idx="11">
                  <c:v>0.13796911427018879</c:v>
                </c:pt>
                <c:pt idx="12">
                  <c:v>0.76134551000017525</c:v>
                </c:pt>
                <c:pt idx="13">
                  <c:v>0.12565138092756645</c:v>
                </c:pt>
                <c:pt idx="14">
                  <c:v>5.5302240750390828E-2</c:v>
                </c:pt>
                <c:pt idx="15">
                  <c:v>0.75244267847837421</c:v>
                </c:pt>
                <c:pt idx="16">
                  <c:v>6.1419296779584756E-2</c:v>
                </c:pt>
                <c:pt idx="17">
                  <c:v>0.81943819502474768</c:v>
                </c:pt>
                <c:pt idx="18">
                  <c:v>5.3966038613631077E-2</c:v>
                </c:pt>
                <c:pt idx="19">
                  <c:v>0.11972884059415811</c:v>
                </c:pt>
                <c:pt idx="20">
                  <c:v>0.68029109759744788</c:v>
                </c:pt>
                <c:pt idx="21">
                  <c:v>6.1226409179258888E-2</c:v>
                </c:pt>
                <c:pt idx="22">
                  <c:v>0.75108157251238317</c:v>
                </c:pt>
                <c:pt idx="23">
                  <c:v>0.12844065458649445</c:v>
                </c:pt>
                <c:pt idx="24">
                  <c:v>0.92364688936901007</c:v>
                </c:pt>
                <c:pt idx="25">
                  <c:v>0.88397214314762096</c:v>
                </c:pt>
                <c:pt idx="26">
                  <c:v>8.1032760161960357E-2</c:v>
                </c:pt>
                <c:pt idx="27">
                  <c:v>5.7580059946363782E-2</c:v>
                </c:pt>
                <c:pt idx="28">
                  <c:v>0.79449965820055735</c:v>
                </c:pt>
                <c:pt idx="29">
                  <c:v>0.92524849274890009</c:v>
                </c:pt>
              </c:numCache>
            </c:numRef>
          </c:bubbleSize>
          <c:bubble3D val="0"/>
          <c:extLst>
            <c:ext xmlns:c15="http://schemas.microsoft.com/office/drawing/2012/chart" uri="{02D57815-91ED-43cb-92C2-25804820EDAC}">
              <c15:datalabelsRange>
                <c15:f>List1!$O$2:$O$31</c15:f>
                <c15:dlblRangeCache>
                  <c:ptCount val="30"/>
                  <c:pt idx="0">
                    <c:v>87,4%</c:v>
                  </c:pt>
                  <c:pt idx="1">
                    <c:v>8,6%</c:v>
                  </c:pt>
                  <c:pt idx="2">
                    <c:v>39,7%</c:v>
                  </c:pt>
                  <c:pt idx="3">
                    <c:v>54,2%</c:v>
                  </c:pt>
                  <c:pt idx="4">
                    <c:v>7,5%</c:v>
                  </c:pt>
                  <c:pt idx="5">
                    <c:v>87,0%</c:v>
                  </c:pt>
                  <c:pt idx="6">
                    <c:v>5,2%</c:v>
                  </c:pt>
                  <c:pt idx="7">
                    <c:v>85,9%</c:v>
                  </c:pt>
                  <c:pt idx="8">
                    <c:v>13,7%</c:v>
                  </c:pt>
                  <c:pt idx="9">
                    <c:v>15,1%</c:v>
                  </c:pt>
                  <c:pt idx="10">
                    <c:v>65,0%</c:v>
                  </c:pt>
                  <c:pt idx="11">
                    <c:v>13,8%</c:v>
                  </c:pt>
                  <c:pt idx="12">
                    <c:v>76,1%</c:v>
                  </c:pt>
                  <c:pt idx="13">
                    <c:v>12,6%</c:v>
                  </c:pt>
                  <c:pt idx="14">
                    <c:v>5,5%</c:v>
                  </c:pt>
                  <c:pt idx="15">
                    <c:v>75,2%</c:v>
                  </c:pt>
                  <c:pt idx="16">
                    <c:v>6,1%</c:v>
                  </c:pt>
                  <c:pt idx="17">
                    <c:v>81,9%</c:v>
                  </c:pt>
                  <c:pt idx="18">
                    <c:v>5,4%</c:v>
                  </c:pt>
                  <c:pt idx="19">
                    <c:v>12,0%</c:v>
                  </c:pt>
                  <c:pt idx="20">
                    <c:v>68,0%</c:v>
                  </c:pt>
                  <c:pt idx="21">
                    <c:v>6,1%</c:v>
                  </c:pt>
                  <c:pt idx="22">
                    <c:v>75,1%</c:v>
                  </c:pt>
                  <c:pt idx="23">
                    <c:v>12,8%</c:v>
                  </c:pt>
                  <c:pt idx="24">
                    <c:v>92,4%</c:v>
                  </c:pt>
                  <c:pt idx="25">
                    <c:v>88,4%</c:v>
                  </c:pt>
                  <c:pt idx="26">
                    <c:v>8,1%</c:v>
                  </c:pt>
                  <c:pt idx="27">
                    <c:v>5,8%</c:v>
                  </c:pt>
                  <c:pt idx="28">
                    <c:v>79,4%</c:v>
                  </c:pt>
                  <c:pt idx="29">
                    <c:v>92,5%</c:v>
                  </c:pt>
                </c15:dlblRangeCache>
              </c15:datalabelsRange>
            </c:ext>
            <c:ext xmlns:c16="http://schemas.microsoft.com/office/drawing/2014/chart" uri="{C3380CC4-5D6E-409C-BE32-E72D297353CC}">
              <c16:uniqueId val="{0000001C-7A36-404A-B81C-089B49CB531D}"/>
            </c:ext>
          </c:extLst>
        </c:ser>
        <c:dLbls>
          <c:showLegendKey val="0"/>
          <c:showVal val="1"/>
          <c:showCatName val="0"/>
          <c:showSerName val="0"/>
          <c:showPercent val="0"/>
          <c:showBubbleSize val="0"/>
        </c:dLbls>
        <c:bubbleScale val="40"/>
        <c:showNegBubbles val="0"/>
        <c:sizeRepresents val="w"/>
        <c:axId val="518036184"/>
        <c:axId val="518029912"/>
      </c:bubbleChart>
      <c:valAx>
        <c:axId val="518036184"/>
        <c:scaling>
          <c:orientation val="minMax"/>
          <c:max val="15"/>
        </c:scaling>
        <c:delete val="1"/>
        <c:axPos val="b"/>
        <c:majorGridlines>
          <c:spPr>
            <a:ln w="9525" cap="flat" cmpd="sng" algn="ctr">
              <a:solidFill>
                <a:schemeClr val="bg1">
                  <a:lumMod val="65000"/>
                </a:schemeClr>
              </a:solidFill>
              <a:round/>
            </a:ln>
            <a:effectLst/>
          </c:spPr>
        </c:majorGridlines>
        <c:numFmt formatCode="General" sourceLinked="1"/>
        <c:majorTickMark val="out"/>
        <c:minorTickMark val="none"/>
        <c:tickLblPos val="nextTo"/>
        <c:crossAx val="518029912"/>
        <c:crosses val="autoZero"/>
        <c:crossBetween val="midCat"/>
        <c:majorUnit val="1"/>
      </c:valAx>
      <c:valAx>
        <c:axId val="518029912"/>
        <c:scaling>
          <c:orientation val="minMax"/>
        </c:scaling>
        <c:delete val="1"/>
        <c:axPos val="l"/>
        <c:majorGridlines>
          <c:spPr>
            <a:ln w="9525" cap="flat" cmpd="sng" algn="ctr">
              <a:solidFill>
                <a:schemeClr val="bg1">
                  <a:lumMod val="6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crossAx val="518036184"/>
        <c:crosses val="autoZero"/>
        <c:crossBetween val="midCat"/>
        <c:majorUnit val="1"/>
      </c:valAx>
      <c:spPr>
        <a:noFill/>
        <a:ln>
          <a:noFill/>
        </a:ln>
        <a:effectLst/>
      </c:spPr>
    </c:plotArea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cs-CZ"/>
    </a:p>
  </c:txPr>
  <c:externalData r:id="rId3">
    <c:autoUpdate val="0"/>
  </c:externalData>
</c:chartSpace>
</file>

<file path=ppt/charts/chart5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ubbleChart>
        <c:varyColors val="0"/>
        <c:ser>
          <c:idx val="0"/>
          <c:order val="0"/>
          <c:tx>
            <c:strRef>
              <c:f>List1!$B$1</c:f>
              <c:strCache>
                <c:ptCount val="1"/>
                <c:pt idx="0">
                  <c:v>Hodnoty osy Y</c:v>
                </c:pt>
              </c:strCache>
            </c:strRef>
          </c:tx>
          <c:spPr>
            <a:solidFill>
              <a:schemeClr val="accent1">
                <a:alpha val="75000"/>
              </a:schemeClr>
            </a:solidFill>
            <a:ln>
              <a:noFill/>
            </a:ln>
            <a:effectLst/>
          </c:spPr>
          <c:invertIfNegative val="0"/>
          <c:dLbls>
            <c:dLbl>
              <c:idx val="0"/>
              <c:layout/>
              <c:tx>
                <c:rich>
                  <a:bodyPr/>
                  <a:lstStyle/>
                  <a:p>
                    <a:fld id="{B8D68DFE-A2DD-4523-AFDF-8D76478FD41F}" type="CELLRANGE">
                      <a:rPr lang="en-US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  <c15:dlblFieldTable/>
                  <c15:showDataLabelsRange val="1"/>
                </c:ext>
                <c:ext xmlns:c16="http://schemas.microsoft.com/office/drawing/2014/chart" uri="{C3380CC4-5D6E-409C-BE32-E72D297353CC}">
                  <c16:uniqueId val="{00000000-7D0F-49EC-BB4A-2C0E36FF7BF2}"/>
                </c:ext>
              </c:extLst>
            </c:dLbl>
            <c:dLbl>
              <c:idx val="1"/>
              <c:layout/>
              <c:tx>
                <c:rich>
                  <a:bodyPr/>
                  <a:lstStyle/>
                  <a:p>
                    <a:fld id="{19DA38B4-8D38-4A22-8A39-4B3A16929F6C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1-7D0F-49EC-BB4A-2C0E36FF7BF2}"/>
                </c:ext>
              </c:extLst>
            </c:dLbl>
            <c:dLbl>
              <c:idx val="2"/>
              <c:layout/>
              <c:tx>
                <c:rich>
                  <a:bodyPr/>
                  <a:lstStyle/>
                  <a:p>
                    <a:fld id="{ED489051-CCD1-4871-B14E-ED2990DED0DD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2-7D0F-49EC-BB4A-2C0E36FF7BF2}"/>
                </c:ext>
              </c:extLst>
            </c:dLbl>
            <c:dLbl>
              <c:idx val="3"/>
              <c:layout/>
              <c:tx>
                <c:rich>
                  <a:bodyPr/>
                  <a:lstStyle/>
                  <a:p>
                    <a:fld id="{CAD6317D-BD5A-4F4E-9EBE-EB116ED5D6D3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3-7D0F-49EC-BB4A-2C0E36FF7BF2}"/>
                </c:ext>
              </c:extLst>
            </c:dLbl>
            <c:dLbl>
              <c:idx val="4"/>
              <c:layout/>
              <c:tx>
                <c:rich>
                  <a:bodyPr/>
                  <a:lstStyle/>
                  <a:p>
                    <a:fld id="{E55F637C-FF17-4763-98AD-E260F1790C86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4-7D0F-49EC-BB4A-2C0E36FF7BF2}"/>
                </c:ext>
              </c:extLst>
            </c:dLbl>
            <c:dLbl>
              <c:idx val="5"/>
              <c:layout/>
              <c:tx>
                <c:rich>
                  <a:bodyPr/>
                  <a:lstStyle/>
                  <a:p>
                    <a:fld id="{096AF61C-3E3D-4D79-9571-15429FCF759A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5-7D0F-49EC-BB4A-2C0E36FF7BF2}"/>
                </c:ext>
              </c:extLst>
            </c:dLbl>
            <c:dLbl>
              <c:idx val="6"/>
              <c:layout/>
              <c:tx>
                <c:rich>
                  <a:bodyPr/>
                  <a:lstStyle/>
                  <a:p>
                    <a:fld id="{C07C8796-150B-4FA4-BD48-52D31C31A700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6-7D0F-49EC-BB4A-2C0E36FF7BF2}"/>
                </c:ext>
              </c:extLst>
            </c:dLbl>
            <c:dLbl>
              <c:idx val="7"/>
              <c:layout/>
              <c:tx>
                <c:rich>
                  <a:bodyPr/>
                  <a:lstStyle/>
                  <a:p>
                    <a:fld id="{C5D9163B-E262-48C3-8CD1-0F55233FA37F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7-7D0F-49EC-BB4A-2C0E36FF7BF2}"/>
                </c:ext>
              </c:extLst>
            </c:dLbl>
            <c:dLbl>
              <c:idx val="8"/>
              <c:layout/>
              <c:tx>
                <c:rich>
                  <a:bodyPr/>
                  <a:lstStyle/>
                  <a:p>
                    <a:fld id="{92C37DBA-C8E6-4F6D-882A-B0641DA497A1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8-7D0F-49EC-BB4A-2C0E36FF7BF2}"/>
                </c:ext>
              </c:extLst>
            </c:dLbl>
            <c:dLbl>
              <c:idx val="9"/>
              <c:layout/>
              <c:tx>
                <c:rich>
                  <a:bodyPr/>
                  <a:lstStyle/>
                  <a:p>
                    <a:fld id="{DA8A93E1-2319-4487-8B52-E4F8EF26B792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9-7D0F-49EC-BB4A-2C0E36FF7BF2}"/>
                </c:ext>
              </c:extLst>
            </c:dLbl>
            <c:dLbl>
              <c:idx val="10"/>
              <c:layout/>
              <c:tx>
                <c:rich>
                  <a:bodyPr/>
                  <a:lstStyle/>
                  <a:p>
                    <a:fld id="{42FC57A4-82F4-4002-AAD9-F44357414634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A-7D0F-49EC-BB4A-2C0E36FF7BF2}"/>
                </c:ext>
              </c:extLst>
            </c:dLbl>
            <c:dLbl>
              <c:idx val="11"/>
              <c:layout/>
              <c:tx>
                <c:rich>
                  <a:bodyPr/>
                  <a:lstStyle/>
                  <a:p>
                    <a:fld id="{5DB3A26F-AEDE-4629-928A-48EE568EDB9C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B-7D0F-49EC-BB4A-2C0E36FF7BF2}"/>
                </c:ext>
              </c:extLst>
            </c:dLbl>
            <c:dLbl>
              <c:idx val="12"/>
              <c:layout/>
              <c:tx>
                <c:rich>
                  <a:bodyPr/>
                  <a:lstStyle/>
                  <a:p>
                    <a:fld id="{18E3D6E1-30AE-43F8-9366-CAD6453D65A5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C-7D0F-49EC-BB4A-2C0E36FF7BF2}"/>
                </c:ext>
              </c:extLst>
            </c:dLbl>
            <c:dLbl>
              <c:idx val="13"/>
              <c:layout/>
              <c:tx>
                <c:rich>
                  <a:bodyPr/>
                  <a:lstStyle/>
                  <a:p>
                    <a:fld id="{EA5726EE-3470-4340-A54D-4AE20C3B11D5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D-7D0F-49EC-BB4A-2C0E36FF7BF2}"/>
                </c:ext>
              </c:extLst>
            </c:dLbl>
            <c:dLbl>
              <c:idx val="14"/>
              <c:layout/>
              <c:tx>
                <c:rich>
                  <a:bodyPr/>
                  <a:lstStyle/>
                  <a:p>
                    <a:fld id="{B0910148-91CE-4DD0-BD95-11BEDBC7EE0E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E-7D0F-49EC-BB4A-2C0E36FF7BF2}"/>
                </c:ext>
              </c:extLst>
            </c:dLbl>
            <c:dLbl>
              <c:idx val="15"/>
              <c:layout/>
              <c:tx>
                <c:rich>
                  <a:bodyPr/>
                  <a:lstStyle/>
                  <a:p>
                    <a:fld id="{8A8BE02C-643B-4E70-B617-2F0BE090069C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F-7D0F-49EC-BB4A-2C0E36FF7BF2}"/>
                </c:ext>
              </c:extLst>
            </c:dLbl>
            <c:dLbl>
              <c:idx val="16"/>
              <c:layout/>
              <c:tx>
                <c:rich>
                  <a:bodyPr/>
                  <a:lstStyle/>
                  <a:p>
                    <a:fld id="{1749C8EE-9CB8-4C8C-8676-4E1F3B01213D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10-7D0F-49EC-BB4A-2C0E36FF7BF2}"/>
                </c:ext>
              </c:extLst>
            </c:dLbl>
            <c:dLbl>
              <c:idx val="17"/>
              <c:layout/>
              <c:tx>
                <c:rich>
                  <a:bodyPr/>
                  <a:lstStyle/>
                  <a:p>
                    <a:fld id="{8BD30743-CD75-47AC-B337-60B5510B812B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11-7D0F-49EC-BB4A-2C0E36FF7BF2}"/>
                </c:ext>
              </c:extLst>
            </c:dLbl>
            <c:dLbl>
              <c:idx val="18"/>
              <c:layout/>
              <c:tx>
                <c:rich>
                  <a:bodyPr/>
                  <a:lstStyle/>
                  <a:p>
                    <a:fld id="{3DCDB3A4-999D-492E-A21F-D5EDC270231E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12-7D0F-49EC-BB4A-2C0E36FF7BF2}"/>
                </c:ext>
              </c:extLst>
            </c:dLbl>
            <c:dLbl>
              <c:idx val="19"/>
              <c:layout/>
              <c:tx>
                <c:rich>
                  <a:bodyPr/>
                  <a:lstStyle/>
                  <a:p>
                    <a:fld id="{3586A45A-8FA7-4B35-A971-BA6AE395756D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13-7D0F-49EC-BB4A-2C0E36FF7BF2}"/>
                </c:ext>
              </c:extLst>
            </c:dLbl>
            <c:dLbl>
              <c:idx val="20"/>
              <c:layout/>
              <c:tx>
                <c:rich>
                  <a:bodyPr/>
                  <a:lstStyle/>
                  <a:p>
                    <a:fld id="{F77EEAFC-3806-45D8-A57F-ABA2A32A6B10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14-7D0F-49EC-BB4A-2C0E36FF7BF2}"/>
                </c:ext>
              </c:extLst>
            </c:dLbl>
            <c:dLbl>
              <c:idx val="21"/>
              <c:layout/>
              <c:tx>
                <c:rich>
                  <a:bodyPr/>
                  <a:lstStyle/>
                  <a:p>
                    <a:fld id="{66336566-5799-4D76-9121-ADECEC7AFE22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15-7D0F-49EC-BB4A-2C0E36FF7BF2}"/>
                </c:ext>
              </c:extLst>
            </c:dLbl>
            <c:dLbl>
              <c:idx val="22"/>
              <c:layout/>
              <c:tx>
                <c:rich>
                  <a:bodyPr/>
                  <a:lstStyle/>
                  <a:p>
                    <a:fld id="{83E40B14-33C1-402E-A3E1-9A2FBC0612C9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16-7D0F-49EC-BB4A-2C0E36FF7BF2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dLblPos val="ctr"/>
            <c:showLegendKey val="0"/>
            <c:showVal val="0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DataLabelsRange val="1"/>
                <c15:showLeaderLines val="0"/>
              </c:ext>
            </c:extLst>
          </c:dLbls>
          <c:xVal>
            <c:numRef>
              <c:f>List1!$A$2:$A$24</c:f>
              <c:numCache>
                <c:formatCode>General</c:formatCode>
                <c:ptCount val="23"/>
                <c:pt idx="0">
                  <c:v>1</c:v>
                </c:pt>
                <c:pt idx="1">
                  <c:v>1</c:v>
                </c:pt>
                <c:pt idx="2">
                  <c:v>2</c:v>
                </c:pt>
                <c:pt idx="3">
                  <c:v>2</c:v>
                </c:pt>
                <c:pt idx="4">
                  <c:v>3</c:v>
                </c:pt>
                <c:pt idx="5">
                  <c:v>4</c:v>
                </c:pt>
                <c:pt idx="6">
                  <c:v>5</c:v>
                </c:pt>
                <c:pt idx="7">
                  <c:v>5</c:v>
                </c:pt>
                <c:pt idx="8">
                  <c:v>5</c:v>
                </c:pt>
                <c:pt idx="9">
                  <c:v>6</c:v>
                </c:pt>
                <c:pt idx="10">
                  <c:v>6</c:v>
                </c:pt>
                <c:pt idx="11">
                  <c:v>7</c:v>
                </c:pt>
                <c:pt idx="12">
                  <c:v>7</c:v>
                </c:pt>
                <c:pt idx="13">
                  <c:v>8</c:v>
                </c:pt>
                <c:pt idx="14">
                  <c:v>9</c:v>
                </c:pt>
                <c:pt idx="15">
                  <c:v>9</c:v>
                </c:pt>
                <c:pt idx="16">
                  <c:v>10</c:v>
                </c:pt>
                <c:pt idx="17">
                  <c:v>10</c:v>
                </c:pt>
                <c:pt idx="18">
                  <c:v>11</c:v>
                </c:pt>
                <c:pt idx="19">
                  <c:v>12</c:v>
                </c:pt>
                <c:pt idx="20">
                  <c:v>13</c:v>
                </c:pt>
                <c:pt idx="21">
                  <c:v>13</c:v>
                </c:pt>
                <c:pt idx="22">
                  <c:v>14</c:v>
                </c:pt>
              </c:numCache>
            </c:numRef>
          </c:xVal>
          <c:yVal>
            <c:numRef>
              <c:f>List1!$B$2:$B$24</c:f>
              <c:numCache>
                <c:formatCode>General</c:formatCode>
                <c:ptCount val="23"/>
                <c:pt idx="0">
                  <c:v>1</c:v>
                </c:pt>
                <c:pt idx="1">
                  <c:v>2</c:v>
                </c:pt>
                <c:pt idx="2">
                  <c:v>1</c:v>
                </c:pt>
                <c:pt idx="3">
                  <c:v>2</c:v>
                </c:pt>
                <c:pt idx="4">
                  <c:v>3</c:v>
                </c:pt>
                <c:pt idx="5">
                  <c:v>4</c:v>
                </c:pt>
                <c:pt idx="6">
                  <c:v>1</c:v>
                </c:pt>
                <c:pt idx="7">
                  <c:v>4</c:v>
                </c:pt>
                <c:pt idx="8">
                  <c:v>5</c:v>
                </c:pt>
                <c:pt idx="9">
                  <c:v>1</c:v>
                </c:pt>
                <c:pt idx="10">
                  <c:v>6</c:v>
                </c:pt>
                <c:pt idx="11">
                  <c:v>1</c:v>
                </c:pt>
                <c:pt idx="12">
                  <c:v>7</c:v>
                </c:pt>
                <c:pt idx="13">
                  <c:v>8</c:v>
                </c:pt>
                <c:pt idx="14">
                  <c:v>8</c:v>
                </c:pt>
                <c:pt idx="15">
                  <c:v>9</c:v>
                </c:pt>
                <c:pt idx="16">
                  <c:v>10</c:v>
                </c:pt>
                <c:pt idx="17">
                  <c:v>11</c:v>
                </c:pt>
                <c:pt idx="18">
                  <c:v>11</c:v>
                </c:pt>
                <c:pt idx="19">
                  <c:v>12</c:v>
                </c:pt>
                <c:pt idx="20">
                  <c:v>11</c:v>
                </c:pt>
                <c:pt idx="21">
                  <c:v>13</c:v>
                </c:pt>
                <c:pt idx="22">
                  <c:v>14</c:v>
                </c:pt>
              </c:numCache>
            </c:numRef>
          </c:yVal>
          <c:bubbleSize>
            <c:numRef>
              <c:f>List1!$C$2:$C$24</c:f>
              <c:numCache>
                <c:formatCode>0.0%</c:formatCode>
                <c:ptCount val="23"/>
                <c:pt idx="0">
                  <c:v>0.85931591538547281</c:v>
                </c:pt>
                <c:pt idx="1">
                  <c:v>7.9272527717517124E-2</c:v>
                </c:pt>
                <c:pt idx="2">
                  <c:v>0.24551141080810449</c:v>
                </c:pt>
                <c:pt idx="3">
                  <c:v>0.69354644493595874</c:v>
                </c:pt>
                <c:pt idx="4">
                  <c:v>0.91161284986826407</c:v>
                </c:pt>
                <c:pt idx="5">
                  <c:v>0.9026817573595004</c:v>
                </c:pt>
                <c:pt idx="6">
                  <c:v>6.27196609468679E-2</c:v>
                </c:pt>
                <c:pt idx="7">
                  <c:v>9.1378953897043619E-2</c:v>
                </c:pt>
                <c:pt idx="8">
                  <c:v>0.80845565433119704</c:v>
                </c:pt>
                <c:pt idx="9">
                  <c:v>6.6159226153216996E-2</c:v>
                </c:pt>
                <c:pt idx="10">
                  <c:v>0.86740612767804237</c:v>
                </c:pt>
                <c:pt idx="11">
                  <c:v>0.10056687715269805</c:v>
                </c:pt>
                <c:pt idx="12">
                  <c:v>0.801826205510907</c:v>
                </c:pt>
                <c:pt idx="13">
                  <c:v>0.88291184117229971</c:v>
                </c:pt>
                <c:pt idx="14">
                  <c:v>6.5328375141812681E-2</c:v>
                </c:pt>
                <c:pt idx="15">
                  <c:v>0.81436720030253373</c:v>
                </c:pt>
                <c:pt idx="16">
                  <c:v>0.85214673605611491</c:v>
                </c:pt>
                <c:pt idx="17">
                  <c:v>6.7569860843986876E-2</c:v>
                </c:pt>
                <c:pt idx="18">
                  <c:v>0.94029055754557445</c:v>
                </c:pt>
                <c:pt idx="19">
                  <c:v>0.89976005443541163</c:v>
                </c:pt>
                <c:pt idx="20">
                  <c:v>5.2331845467138677E-2</c:v>
                </c:pt>
                <c:pt idx="21">
                  <c:v>0.84554409727566571</c:v>
                </c:pt>
                <c:pt idx="22">
                  <c:v>0.94385382457990752</c:v>
                </c:pt>
              </c:numCache>
            </c:numRef>
          </c:bubbleSize>
          <c:bubble3D val="0"/>
          <c:extLst>
            <c:ext xmlns:c15="http://schemas.microsoft.com/office/drawing/2012/chart" uri="{02D57815-91ED-43cb-92C2-25804820EDAC}">
              <c15:datalabelsRange>
                <c15:f>List1!$O$2:$O$31</c15:f>
                <c15:dlblRangeCache>
                  <c:ptCount val="30"/>
                  <c:pt idx="0">
                    <c:v>85,9%</c:v>
                  </c:pt>
                  <c:pt idx="1">
                    <c:v>7,9%</c:v>
                  </c:pt>
                  <c:pt idx="2">
                    <c:v>24,6%</c:v>
                  </c:pt>
                  <c:pt idx="3">
                    <c:v>69,4%</c:v>
                  </c:pt>
                  <c:pt idx="4">
                    <c:v>91,2%</c:v>
                  </c:pt>
                  <c:pt idx="5">
                    <c:v>90,3%</c:v>
                  </c:pt>
                  <c:pt idx="6">
                    <c:v>6,3%</c:v>
                  </c:pt>
                  <c:pt idx="7">
                    <c:v>9,1%</c:v>
                  </c:pt>
                  <c:pt idx="8">
                    <c:v>80,8%</c:v>
                  </c:pt>
                  <c:pt idx="9">
                    <c:v>6,6%</c:v>
                  </c:pt>
                  <c:pt idx="10">
                    <c:v>86,7%</c:v>
                  </c:pt>
                  <c:pt idx="11">
                    <c:v>10,1%</c:v>
                  </c:pt>
                  <c:pt idx="12">
                    <c:v>80,2%</c:v>
                  </c:pt>
                  <c:pt idx="13">
                    <c:v>88,3%</c:v>
                  </c:pt>
                  <c:pt idx="14">
                    <c:v>6,5%</c:v>
                  </c:pt>
                  <c:pt idx="15">
                    <c:v>81,4%</c:v>
                  </c:pt>
                  <c:pt idx="16">
                    <c:v>85,2%</c:v>
                  </c:pt>
                  <c:pt idx="17">
                    <c:v>6,8%</c:v>
                  </c:pt>
                  <c:pt idx="18">
                    <c:v>94,0%</c:v>
                  </c:pt>
                  <c:pt idx="19">
                    <c:v>90,0%</c:v>
                  </c:pt>
                  <c:pt idx="20">
                    <c:v>5,2%</c:v>
                  </c:pt>
                  <c:pt idx="21">
                    <c:v>84,6%</c:v>
                  </c:pt>
                  <c:pt idx="22">
                    <c:v>94,4%</c:v>
                  </c:pt>
                </c15:dlblRangeCache>
              </c15:datalabelsRange>
            </c:ext>
            <c:ext xmlns:c16="http://schemas.microsoft.com/office/drawing/2014/chart" uri="{C3380CC4-5D6E-409C-BE32-E72D297353CC}">
              <c16:uniqueId val="{0000001E-7D0F-49EC-BB4A-2C0E36FF7BF2}"/>
            </c:ext>
          </c:extLst>
        </c:ser>
        <c:dLbls>
          <c:showLegendKey val="0"/>
          <c:showVal val="1"/>
          <c:showCatName val="0"/>
          <c:showSerName val="0"/>
          <c:showPercent val="0"/>
          <c:showBubbleSize val="0"/>
        </c:dLbls>
        <c:bubbleScale val="40"/>
        <c:showNegBubbles val="0"/>
        <c:sizeRepresents val="w"/>
        <c:axId val="518036184"/>
        <c:axId val="518029912"/>
      </c:bubbleChart>
      <c:valAx>
        <c:axId val="518036184"/>
        <c:scaling>
          <c:orientation val="minMax"/>
          <c:max val="15"/>
        </c:scaling>
        <c:delete val="1"/>
        <c:axPos val="b"/>
        <c:majorGridlines>
          <c:spPr>
            <a:ln w="9525" cap="flat" cmpd="sng" algn="ctr">
              <a:solidFill>
                <a:schemeClr val="bg1">
                  <a:lumMod val="65000"/>
                </a:schemeClr>
              </a:solidFill>
              <a:round/>
            </a:ln>
            <a:effectLst/>
          </c:spPr>
        </c:majorGridlines>
        <c:numFmt formatCode="General" sourceLinked="1"/>
        <c:majorTickMark val="out"/>
        <c:minorTickMark val="none"/>
        <c:tickLblPos val="nextTo"/>
        <c:crossAx val="518029912"/>
        <c:crosses val="autoZero"/>
        <c:crossBetween val="midCat"/>
        <c:majorUnit val="1"/>
      </c:valAx>
      <c:valAx>
        <c:axId val="518029912"/>
        <c:scaling>
          <c:orientation val="minMax"/>
        </c:scaling>
        <c:delete val="1"/>
        <c:axPos val="l"/>
        <c:majorGridlines>
          <c:spPr>
            <a:ln w="9525" cap="flat" cmpd="sng" algn="ctr">
              <a:solidFill>
                <a:schemeClr val="bg1">
                  <a:lumMod val="6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crossAx val="518036184"/>
        <c:crosses val="autoZero"/>
        <c:crossBetween val="midCat"/>
        <c:majorUnit val="1"/>
      </c:valAx>
      <c:spPr>
        <a:noFill/>
        <a:ln>
          <a:noFill/>
        </a:ln>
        <a:effectLst/>
      </c:spPr>
    </c:plotArea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cs-CZ"/>
    </a:p>
  </c:txPr>
  <c:externalData r:id="rId3">
    <c:autoUpdate val="0"/>
  </c:externalData>
</c:chartSpace>
</file>

<file path=ppt/charts/chart5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ubbleChart>
        <c:varyColors val="0"/>
        <c:ser>
          <c:idx val="0"/>
          <c:order val="0"/>
          <c:tx>
            <c:strRef>
              <c:f>List1!$B$1</c:f>
              <c:strCache>
                <c:ptCount val="1"/>
                <c:pt idx="0">
                  <c:v>Hodnoty osy Y</c:v>
                </c:pt>
              </c:strCache>
            </c:strRef>
          </c:tx>
          <c:spPr>
            <a:solidFill>
              <a:schemeClr val="accent1">
                <a:alpha val="75000"/>
              </a:schemeClr>
            </a:solidFill>
            <a:ln>
              <a:noFill/>
            </a:ln>
            <a:effectLst/>
          </c:spPr>
          <c:invertIfNegative val="0"/>
          <c:dLbls>
            <c:dLbl>
              <c:idx val="0"/>
              <c:layout/>
              <c:tx>
                <c:rich>
                  <a:bodyPr/>
                  <a:lstStyle/>
                  <a:p>
                    <a:fld id="{D4912DD9-57F0-4A4D-9D2A-87E107D357EF}" type="CELLRANGE">
                      <a:rPr lang="en-US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  <c15:dlblFieldTable/>
                  <c15:showDataLabelsRange val="1"/>
                </c:ext>
                <c:ext xmlns:c16="http://schemas.microsoft.com/office/drawing/2014/chart" uri="{C3380CC4-5D6E-409C-BE32-E72D297353CC}">
                  <c16:uniqueId val="{00000000-D923-4B51-81E6-532A2FFEE1D1}"/>
                </c:ext>
              </c:extLst>
            </c:dLbl>
            <c:dLbl>
              <c:idx val="1"/>
              <c:layout/>
              <c:tx>
                <c:rich>
                  <a:bodyPr/>
                  <a:lstStyle/>
                  <a:p>
                    <a:fld id="{6D35432F-65F8-4811-8E1C-0F128D5B1E75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1-D923-4B51-81E6-532A2FFEE1D1}"/>
                </c:ext>
              </c:extLst>
            </c:dLbl>
            <c:dLbl>
              <c:idx val="2"/>
              <c:layout/>
              <c:tx>
                <c:rich>
                  <a:bodyPr/>
                  <a:lstStyle/>
                  <a:p>
                    <a:fld id="{33D46EDC-D70C-4E0D-9F4B-ED79A40345C6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2-D923-4B51-81E6-532A2FFEE1D1}"/>
                </c:ext>
              </c:extLst>
            </c:dLbl>
            <c:dLbl>
              <c:idx val="3"/>
              <c:layout/>
              <c:tx>
                <c:rich>
                  <a:bodyPr/>
                  <a:lstStyle/>
                  <a:p>
                    <a:fld id="{94FCEE42-A3A0-493D-8365-2A9DA3322E9C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3-D923-4B51-81E6-532A2FFEE1D1}"/>
                </c:ext>
              </c:extLst>
            </c:dLbl>
            <c:dLbl>
              <c:idx val="4"/>
              <c:layout/>
              <c:tx>
                <c:rich>
                  <a:bodyPr/>
                  <a:lstStyle/>
                  <a:p>
                    <a:fld id="{50FAEE8B-2C2D-4148-B801-3E6C55122224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4-D923-4B51-81E6-532A2FFEE1D1}"/>
                </c:ext>
              </c:extLst>
            </c:dLbl>
            <c:dLbl>
              <c:idx val="5"/>
              <c:layout/>
              <c:tx>
                <c:rich>
                  <a:bodyPr/>
                  <a:lstStyle/>
                  <a:p>
                    <a:fld id="{80012AC5-3708-4E38-917D-BAA66DEF9CD1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5-D923-4B51-81E6-532A2FFEE1D1}"/>
                </c:ext>
              </c:extLst>
            </c:dLbl>
            <c:dLbl>
              <c:idx val="6"/>
              <c:layout/>
              <c:tx>
                <c:rich>
                  <a:bodyPr/>
                  <a:lstStyle/>
                  <a:p>
                    <a:fld id="{11CDEB4E-9212-4BDB-9B2A-5E59D0D6145C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6-D923-4B51-81E6-532A2FFEE1D1}"/>
                </c:ext>
              </c:extLst>
            </c:dLbl>
            <c:dLbl>
              <c:idx val="7"/>
              <c:layout/>
              <c:tx>
                <c:rich>
                  <a:bodyPr/>
                  <a:lstStyle/>
                  <a:p>
                    <a:fld id="{4F5BD303-3D0F-4B75-A46C-51C220596E6D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7-D923-4B51-81E6-532A2FFEE1D1}"/>
                </c:ext>
              </c:extLst>
            </c:dLbl>
            <c:dLbl>
              <c:idx val="8"/>
              <c:layout/>
              <c:tx>
                <c:rich>
                  <a:bodyPr/>
                  <a:lstStyle/>
                  <a:p>
                    <a:fld id="{AFBCDBBE-924F-4A5D-8225-3F312F75D697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8-D923-4B51-81E6-532A2FFEE1D1}"/>
                </c:ext>
              </c:extLst>
            </c:dLbl>
            <c:dLbl>
              <c:idx val="9"/>
              <c:layout/>
              <c:tx>
                <c:rich>
                  <a:bodyPr/>
                  <a:lstStyle/>
                  <a:p>
                    <a:fld id="{B6013BC5-644B-44AA-BEB4-D0DB8E059153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9-D923-4B51-81E6-532A2FFEE1D1}"/>
                </c:ext>
              </c:extLst>
            </c:dLbl>
            <c:dLbl>
              <c:idx val="10"/>
              <c:layout/>
              <c:tx>
                <c:rich>
                  <a:bodyPr/>
                  <a:lstStyle/>
                  <a:p>
                    <a:fld id="{8928F785-C8F1-4E72-AB90-A6E091D3571F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A-D923-4B51-81E6-532A2FFEE1D1}"/>
                </c:ext>
              </c:extLst>
            </c:dLbl>
            <c:dLbl>
              <c:idx val="11"/>
              <c:layout/>
              <c:tx>
                <c:rich>
                  <a:bodyPr/>
                  <a:lstStyle/>
                  <a:p>
                    <a:fld id="{53AF52F9-0D43-4D0C-B184-D743AEEC5D3E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B-D923-4B51-81E6-532A2FFEE1D1}"/>
                </c:ext>
              </c:extLst>
            </c:dLbl>
            <c:dLbl>
              <c:idx val="12"/>
              <c:layout/>
              <c:tx>
                <c:rich>
                  <a:bodyPr/>
                  <a:lstStyle/>
                  <a:p>
                    <a:fld id="{3B765ABB-9876-431F-BD1D-B0CD9FBB6CF9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C-D923-4B51-81E6-532A2FFEE1D1}"/>
                </c:ext>
              </c:extLst>
            </c:dLbl>
            <c:dLbl>
              <c:idx val="13"/>
              <c:layout/>
              <c:tx>
                <c:rich>
                  <a:bodyPr/>
                  <a:lstStyle/>
                  <a:p>
                    <a:fld id="{C6011F6D-F239-4B4A-BF7D-B88E4827A9A7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D-D923-4B51-81E6-532A2FFEE1D1}"/>
                </c:ext>
              </c:extLst>
            </c:dLbl>
            <c:dLbl>
              <c:idx val="14"/>
              <c:layout/>
              <c:tx>
                <c:rich>
                  <a:bodyPr/>
                  <a:lstStyle/>
                  <a:p>
                    <a:fld id="{A557DE14-B8B5-4B7B-88B8-B3CFEA2F04FA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E-D923-4B51-81E6-532A2FFEE1D1}"/>
                </c:ext>
              </c:extLst>
            </c:dLbl>
            <c:dLbl>
              <c:idx val="15"/>
              <c:layout/>
              <c:tx>
                <c:rich>
                  <a:bodyPr/>
                  <a:lstStyle/>
                  <a:p>
                    <a:fld id="{B9EC8F0A-EEDA-4312-B614-B69E77D312FE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F-D923-4B51-81E6-532A2FFEE1D1}"/>
                </c:ext>
              </c:extLst>
            </c:dLbl>
            <c:dLbl>
              <c:idx val="16"/>
              <c:layout/>
              <c:tx>
                <c:rich>
                  <a:bodyPr/>
                  <a:lstStyle/>
                  <a:p>
                    <a:fld id="{5C168746-561E-4E9C-A881-A447FD674C08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10-D923-4B51-81E6-532A2FFEE1D1}"/>
                </c:ext>
              </c:extLst>
            </c:dLbl>
            <c:dLbl>
              <c:idx val="17"/>
              <c:layout/>
              <c:tx>
                <c:rich>
                  <a:bodyPr/>
                  <a:lstStyle/>
                  <a:p>
                    <a:fld id="{2F622B22-EC07-4930-A503-D488E36C551E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11-D923-4B51-81E6-532A2FFEE1D1}"/>
                </c:ext>
              </c:extLst>
            </c:dLbl>
            <c:dLbl>
              <c:idx val="18"/>
              <c:layout/>
              <c:tx>
                <c:rich>
                  <a:bodyPr/>
                  <a:lstStyle/>
                  <a:p>
                    <a:fld id="{093C9D83-C180-4D9F-BB19-7A08D211C9E2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12-D923-4B51-81E6-532A2FFEE1D1}"/>
                </c:ext>
              </c:extLst>
            </c:dLbl>
            <c:dLbl>
              <c:idx val="19"/>
              <c:layout/>
              <c:tx>
                <c:rich>
                  <a:bodyPr/>
                  <a:lstStyle/>
                  <a:p>
                    <a:fld id="{3B6A5143-B49E-4CC4-98BE-DF641A3F63A7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13-D923-4B51-81E6-532A2FFEE1D1}"/>
                </c:ext>
              </c:extLst>
            </c:dLbl>
            <c:dLbl>
              <c:idx val="20"/>
              <c:layout/>
              <c:tx>
                <c:rich>
                  <a:bodyPr/>
                  <a:lstStyle/>
                  <a:p>
                    <a:fld id="{05233182-8ED2-4F31-AF70-AB90F4E2E433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14-D923-4B51-81E6-532A2FFEE1D1}"/>
                </c:ext>
              </c:extLst>
            </c:dLbl>
            <c:dLbl>
              <c:idx val="21"/>
              <c:layout/>
              <c:tx>
                <c:rich>
                  <a:bodyPr/>
                  <a:lstStyle/>
                  <a:p>
                    <a:fld id="{C8ABEABF-AAE3-49FD-AD26-C7CFA5573B19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15-D923-4B51-81E6-532A2FFEE1D1}"/>
                </c:ext>
              </c:extLst>
            </c:dLbl>
            <c:dLbl>
              <c:idx val="22"/>
              <c:layout/>
              <c:tx>
                <c:rich>
                  <a:bodyPr/>
                  <a:lstStyle/>
                  <a:p>
                    <a:fld id="{6F2ED3BF-2B35-47DF-B277-0F0CEA94FCE3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16-D923-4B51-81E6-532A2FFEE1D1}"/>
                </c:ext>
              </c:extLst>
            </c:dLbl>
            <c:dLbl>
              <c:idx val="23"/>
              <c:layout/>
              <c:tx>
                <c:rich>
                  <a:bodyPr/>
                  <a:lstStyle/>
                  <a:p>
                    <a:fld id="{9B672FA6-6C1B-4DF6-BEBA-6623C4554F21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19-D923-4B51-81E6-532A2FFEE1D1}"/>
                </c:ext>
              </c:extLst>
            </c:dLbl>
            <c:dLbl>
              <c:idx val="24"/>
              <c:layout/>
              <c:tx>
                <c:rich>
                  <a:bodyPr/>
                  <a:lstStyle/>
                  <a:p>
                    <a:fld id="{76450AC1-3AA5-4DCD-A963-657035012D4E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1A-D923-4B51-81E6-532A2FFEE1D1}"/>
                </c:ext>
              </c:extLst>
            </c:dLbl>
            <c:dLbl>
              <c:idx val="25"/>
              <c:layout/>
              <c:tx>
                <c:rich>
                  <a:bodyPr/>
                  <a:lstStyle/>
                  <a:p>
                    <a:fld id="{876613A6-9C61-419F-AD6F-1F826AF09B15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1B-D923-4B51-81E6-532A2FFEE1D1}"/>
                </c:ext>
              </c:extLst>
            </c:dLbl>
            <c:dLbl>
              <c:idx val="26"/>
              <c:layout/>
              <c:tx>
                <c:rich>
                  <a:bodyPr/>
                  <a:lstStyle/>
                  <a:p>
                    <a:fld id="{A0D833FD-5FBF-4EFB-9D77-98791BAFC158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1C-D923-4B51-81E6-532A2FFEE1D1}"/>
                </c:ext>
              </c:extLst>
            </c:dLbl>
            <c:dLbl>
              <c:idx val="27"/>
              <c:layout/>
              <c:tx>
                <c:rich>
                  <a:bodyPr/>
                  <a:lstStyle/>
                  <a:p>
                    <a:fld id="{18048AEA-135E-41F5-8DC1-7A44893FFD46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1D-D923-4B51-81E6-532A2FFEE1D1}"/>
                </c:ext>
              </c:extLst>
            </c:dLbl>
            <c:dLbl>
              <c:idx val="28"/>
              <c:layout/>
              <c:tx>
                <c:rich>
                  <a:bodyPr/>
                  <a:lstStyle/>
                  <a:p>
                    <a:fld id="{55F2CA1E-E47F-4B13-A997-7B81C1B3B9CF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1E-D923-4B51-81E6-532A2FFEE1D1}"/>
                </c:ext>
              </c:extLst>
            </c:dLbl>
            <c:dLbl>
              <c:idx val="29"/>
              <c:layout/>
              <c:tx>
                <c:rich>
                  <a:bodyPr/>
                  <a:lstStyle/>
                  <a:p>
                    <a:fld id="{50386569-6308-49CD-96C4-9D9407747D17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1F-D923-4B51-81E6-532A2FFEE1D1}"/>
                </c:ext>
              </c:extLst>
            </c:dLbl>
            <c:dLbl>
              <c:idx val="30"/>
              <c:layout/>
              <c:tx>
                <c:rich>
                  <a:bodyPr/>
                  <a:lstStyle/>
                  <a:p>
                    <a:fld id="{4C6B5710-94C2-4649-A57B-C85C5996A688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20-D923-4B51-81E6-532A2FFEE1D1}"/>
                </c:ext>
              </c:extLst>
            </c:dLbl>
            <c:dLbl>
              <c:idx val="31"/>
              <c:layout/>
              <c:tx>
                <c:rich>
                  <a:bodyPr/>
                  <a:lstStyle/>
                  <a:p>
                    <a:fld id="{4AE85E11-06EF-440A-9C6D-DB9E87846C97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21-D923-4B51-81E6-532A2FFEE1D1}"/>
                </c:ext>
              </c:extLst>
            </c:dLbl>
            <c:dLbl>
              <c:idx val="32"/>
              <c:layout/>
              <c:tx>
                <c:rich>
                  <a:bodyPr/>
                  <a:lstStyle/>
                  <a:p>
                    <a:fld id="{30BCADDB-85B2-44B8-9882-D9907E278CC3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22-D923-4B51-81E6-532A2FFEE1D1}"/>
                </c:ext>
              </c:extLst>
            </c:dLbl>
            <c:dLbl>
              <c:idx val="33"/>
              <c:layout/>
              <c:tx>
                <c:rich>
                  <a:bodyPr/>
                  <a:lstStyle/>
                  <a:p>
                    <a:fld id="{A90D0928-FEB5-4FA4-9EEB-56FD24FE1F87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23-D923-4B51-81E6-532A2FFEE1D1}"/>
                </c:ext>
              </c:extLst>
            </c:dLbl>
            <c:dLbl>
              <c:idx val="34"/>
              <c:layout/>
              <c:tx>
                <c:rich>
                  <a:bodyPr/>
                  <a:lstStyle/>
                  <a:p>
                    <a:fld id="{9E407916-C872-4618-A733-7AC310B54DCC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24-D923-4B51-81E6-532A2FFEE1D1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dLblPos val="ctr"/>
            <c:showLegendKey val="0"/>
            <c:showVal val="0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DataLabelsRange val="1"/>
                <c15:showLeaderLines val="0"/>
              </c:ext>
            </c:extLst>
          </c:dLbls>
          <c:xVal>
            <c:numRef>
              <c:f>List1!$A$2:$A$36</c:f>
              <c:numCache>
                <c:formatCode>General</c:formatCode>
                <c:ptCount val="35"/>
                <c:pt idx="0">
                  <c:v>1</c:v>
                </c:pt>
                <c:pt idx="1">
                  <c:v>1</c:v>
                </c:pt>
                <c:pt idx="2">
                  <c:v>2</c:v>
                </c:pt>
                <c:pt idx="3">
                  <c:v>2</c:v>
                </c:pt>
                <c:pt idx="4">
                  <c:v>2</c:v>
                </c:pt>
                <c:pt idx="5">
                  <c:v>3</c:v>
                </c:pt>
                <c:pt idx="6">
                  <c:v>3</c:v>
                </c:pt>
                <c:pt idx="7">
                  <c:v>3</c:v>
                </c:pt>
                <c:pt idx="8">
                  <c:v>4</c:v>
                </c:pt>
                <c:pt idx="9">
                  <c:v>4</c:v>
                </c:pt>
                <c:pt idx="10">
                  <c:v>5</c:v>
                </c:pt>
                <c:pt idx="11">
                  <c:v>5</c:v>
                </c:pt>
                <c:pt idx="12">
                  <c:v>6</c:v>
                </c:pt>
                <c:pt idx="13">
                  <c:v>7</c:v>
                </c:pt>
                <c:pt idx="14">
                  <c:v>7</c:v>
                </c:pt>
                <c:pt idx="15">
                  <c:v>7</c:v>
                </c:pt>
                <c:pt idx="16">
                  <c:v>7</c:v>
                </c:pt>
                <c:pt idx="17">
                  <c:v>8</c:v>
                </c:pt>
                <c:pt idx="18">
                  <c:v>8</c:v>
                </c:pt>
                <c:pt idx="19">
                  <c:v>8</c:v>
                </c:pt>
                <c:pt idx="20">
                  <c:v>8</c:v>
                </c:pt>
                <c:pt idx="21">
                  <c:v>9</c:v>
                </c:pt>
                <c:pt idx="22">
                  <c:v>9</c:v>
                </c:pt>
                <c:pt idx="23">
                  <c:v>10</c:v>
                </c:pt>
                <c:pt idx="24">
                  <c:v>10</c:v>
                </c:pt>
                <c:pt idx="25">
                  <c:v>11</c:v>
                </c:pt>
                <c:pt idx="26">
                  <c:v>11</c:v>
                </c:pt>
                <c:pt idx="27">
                  <c:v>11</c:v>
                </c:pt>
                <c:pt idx="28">
                  <c:v>12</c:v>
                </c:pt>
                <c:pt idx="29">
                  <c:v>12</c:v>
                </c:pt>
                <c:pt idx="30">
                  <c:v>12</c:v>
                </c:pt>
                <c:pt idx="31">
                  <c:v>13</c:v>
                </c:pt>
                <c:pt idx="32">
                  <c:v>13</c:v>
                </c:pt>
                <c:pt idx="33">
                  <c:v>14</c:v>
                </c:pt>
                <c:pt idx="34">
                  <c:v>14</c:v>
                </c:pt>
              </c:numCache>
            </c:numRef>
          </c:xVal>
          <c:yVal>
            <c:numRef>
              <c:f>List1!$B$2:$B$36</c:f>
              <c:numCache>
                <c:formatCode>General</c:formatCode>
                <c:ptCount val="35"/>
                <c:pt idx="0">
                  <c:v>1</c:v>
                </c:pt>
                <c:pt idx="1">
                  <c:v>2</c:v>
                </c:pt>
                <c:pt idx="2">
                  <c:v>1</c:v>
                </c:pt>
                <c:pt idx="3">
                  <c:v>2</c:v>
                </c:pt>
                <c:pt idx="4">
                  <c:v>6</c:v>
                </c:pt>
                <c:pt idx="5">
                  <c:v>2</c:v>
                </c:pt>
                <c:pt idx="6">
                  <c:v>3</c:v>
                </c:pt>
                <c:pt idx="7">
                  <c:v>10</c:v>
                </c:pt>
                <c:pt idx="8">
                  <c:v>2</c:v>
                </c:pt>
                <c:pt idx="9">
                  <c:v>4</c:v>
                </c:pt>
                <c:pt idx="10">
                  <c:v>4</c:v>
                </c:pt>
                <c:pt idx="11">
                  <c:v>5</c:v>
                </c:pt>
                <c:pt idx="12">
                  <c:v>6</c:v>
                </c:pt>
                <c:pt idx="13">
                  <c:v>2</c:v>
                </c:pt>
                <c:pt idx="14">
                  <c:v>6</c:v>
                </c:pt>
                <c:pt idx="15">
                  <c:v>7</c:v>
                </c:pt>
                <c:pt idx="16">
                  <c:v>8</c:v>
                </c:pt>
                <c:pt idx="17">
                  <c:v>2</c:v>
                </c:pt>
                <c:pt idx="18">
                  <c:v>8</c:v>
                </c:pt>
                <c:pt idx="19">
                  <c:v>9</c:v>
                </c:pt>
                <c:pt idx="20">
                  <c:v>10</c:v>
                </c:pt>
                <c:pt idx="21">
                  <c:v>9</c:v>
                </c:pt>
                <c:pt idx="22">
                  <c:v>10</c:v>
                </c:pt>
                <c:pt idx="23">
                  <c:v>9</c:v>
                </c:pt>
                <c:pt idx="24">
                  <c:v>10</c:v>
                </c:pt>
                <c:pt idx="25">
                  <c:v>9</c:v>
                </c:pt>
                <c:pt idx="26">
                  <c:v>11</c:v>
                </c:pt>
                <c:pt idx="27">
                  <c:v>13</c:v>
                </c:pt>
                <c:pt idx="28">
                  <c:v>12</c:v>
                </c:pt>
                <c:pt idx="29">
                  <c:v>13</c:v>
                </c:pt>
                <c:pt idx="30">
                  <c:v>14</c:v>
                </c:pt>
                <c:pt idx="31">
                  <c:v>13</c:v>
                </c:pt>
                <c:pt idx="32">
                  <c:v>14</c:v>
                </c:pt>
                <c:pt idx="33">
                  <c:v>12</c:v>
                </c:pt>
                <c:pt idx="34">
                  <c:v>14</c:v>
                </c:pt>
              </c:numCache>
            </c:numRef>
          </c:yVal>
          <c:bubbleSize>
            <c:numRef>
              <c:f>List1!$C$2:$C$36</c:f>
              <c:numCache>
                <c:formatCode>0.0%</c:formatCode>
                <c:ptCount val="35"/>
                <c:pt idx="0">
                  <c:v>0.69033370524393955</c:v>
                </c:pt>
                <c:pt idx="1">
                  <c:v>0.20108530276904352</c:v>
                </c:pt>
                <c:pt idx="2">
                  <c:v>0.17337444840236058</c:v>
                </c:pt>
                <c:pt idx="3">
                  <c:v>0.60976128449146683</c:v>
                </c:pt>
                <c:pt idx="4">
                  <c:v>5.4814184698814397E-2</c:v>
                </c:pt>
                <c:pt idx="5">
                  <c:v>7.5041981528127619E-2</c:v>
                </c:pt>
                <c:pt idx="6">
                  <c:v>0.73131821998320734</c:v>
                </c:pt>
                <c:pt idx="7">
                  <c:v>8.4487825356842988E-2</c:v>
                </c:pt>
                <c:pt idx="8">
                  <c:v>5.0013931457230425E-2</c:v>
                </c:pt>
                <c:pt idx="9">
                  <c:v>0.85023683477291723</c:v>
                </c:pt>
                <c:pt idx="10">
                  <c:v>0.12232620320855615</c:v>
                </c:pt>
                <c:pt idx="11">
                  <c:v>0.74175579322638141</c:v>
                </c:pt>
                <c:pt idx="12">
                  <c:v>0.80220426157237323</c:v>
                </c:pt>
                <c:pt idx="13">
                  <c:v>0.14214214214214213</c:v>
                </c:pt>
                <c:pt idx="14">
                  <c:v>8.0795080795080798E-2</c:v>
                </c:pt>
                <c:pt idx="15">
                  <c:v>0.62262262262262258</c:v>
                </c:pt>
                <c:pt idx="16">
                  <c:v>5.6485056485056487E-2</c:v>
                </c:pt>
                <c:pt idx="17">
                  <c:v>6.0778218458570052E-2</c:v>
                </c:pt>
                <c:pt idx="18">
                  <c:v>0.67048987029692353</c:v>
                </c:pt>
                <c:pt idx="19">
                  <c:v>0.13023903955407867</c:v>
                </c:pt>
                <c:pt idx="20">
                  <c:v>5.4346660949726656E-2</c:v>
                </c:pt>
                <c:pt idx="21">
                  <c:v>0.81591306750161152</c:v>
                </c:pt>
                <c:pt idx="22">
                  <c:v>6.4370568192282901E-2</c:v>
                </c:pt>
                <c:pt idx="23">
                  <c:v>0.14753170289855072</c:v>
                </c:pt>
                <c:pt idx="24">
                  <c:v>0.72078804347826086</c:v>
                </c:pt>
                <c:pt idx="25">
                  <c:v>7.1802273137290276E-2</c:v>
                </c:pt>
                <c:pt idx="26">
                  <c:v>0.73341752360334356</c:v>
                </c:pt>
                <c:pt idx="27">
                  <c:v>6.001563533585904E-2</c:v>
                </c:pt>
                <c:pt idx="28">
                  <c:v>0.75791482348859396</c:v>
                </c:pt>
                <c:pt idx="29">
                  <c:v>8.0839621823228375E-2</c:v>
                </c:pt>
                <c:pt idx="30">
                  <c:v>7.5375140948911443E-2</c:v>
                </c:pt>
                <c:pt idx="31">
                  <c:v>0.80485672003228848</c:v>
                </c:pt>
                <c:pt idx="32">
                  <c:v>0.10493744114085833</c:v>
                </c:pt>
                <c:pt idx="33">
                  <c:v>6.329672091718111E-2</c:v>
                </c:pt>
                <c:pt idx="34">
                  <c:v>0.89990379219113281</c:v>
                </c:pt>
              </c:numCache>
            </c:numRef>
          </c:bubbleSize>
          <c:bubble3D val="0"/>
          <c:extLst>
            <c:ext xmlns:c15="http://schemas.microsoft.com/office/drawing/2012/chart" uri="{02D57815-91ED-43cb-92C2-25804820EDAC}">
              <c15:datalabelsRange>
                <c15:f>List1!$O$2:$O$48</c15:f>
                <c15:dlblRangeCache>
                  <c:ptCount val="47"/>
                  <c:pt idx="0">
                    <c:v>69,0%</c:v>
                  </c:pt>
                  <c:pt idx="1">
                    <c:v>20,1%</c:v>
                  </c:pt>
                  <c:pt idx="2">
                    <c:v>17,3%</c:v>
                  </c:pt>
                  <c:pt idx="3">
                    <c:v>61,0%</c:v>
                  </c:pt>
                  <c:pt idx="4">
                    <c:v>5,5%</c:v>
                  </c:pt>
                  <c:pt idx="5">
                    <c:v>7,5%</c:v>
                  </c:pt>
                  <c:pt idx="6">
                    <c:v>73,1%</c:v>
                  </c:pt>
                  <c:pt idx="7">
                    <c:v>8,4%</c:v>
                  </c:pt>
                  <c:pt idx="8">
                    <c:v>5,0%</c:v>
                  </c:pt>
                  <c:pt idx="9">
                    <c:v>85,0%</c:v>
                  </c:pt>
                  <c:pt idx="10">
                    <c:v>12,2%</c:v>
                  </c:pt>
                  <c:pt idx="11">
                    <c:v>74,2%</c:v>
                  </c:pt>
                  <c:pt idx="12">
                    <c:v>80,2%</c:v>
                  </c:pt>
                  <c:pt idx="13">
                    <c:v>14,2%</c:v>
                  </c:pt>
                  <c:pt idx="14">
                    <c:v>8,1%</c:v>
                  </c:pt>
                  <c:pt idx="15">
                    <c:v>62,3%</c:v>
                  </c:pt>
                  <c:pt idx="16">
                    <c:v>5,6%</c:v>
                  </c:pt>
                  <c:pt idx="17">
                    <c:v>6,1%</c:v>
                  </c:pt>
                  <c:pt idx="18">
                    <c:v>67,0%</c:v>
                  </c:pt>
                  <c:pt idx="19">
                    <c:v>13,0%</c:v>
                  </c:pt>
                  <c:pt idx="20">
                    <c:v>5,4%</c:v>
                  </c:pt>
                  <c:pt idx="21">
                    <c:v>81,6%</c:v>
                  </c:pt>
                  <c:pt idx="22">
                    <c:v>6,4%</c:v>
                  </c:pt>
                  <c:pt idx="23">
                    <c:v>14,8%</c:v>
                  </c:pt>
                  <c:pt idx="24">
                    <c:v>72,1%</c:v>
                  </c:pt>
                  <c:pt idx="25">
                    <c:v>7,2%</c:v>
                  </c:pt>
                  <c:pt idx="26">
                    <c:v>73,3%</c:v>
                  </c:pt>
                  <c:pt idx="27">
                    <c:v>6,0%</c:v>
                  </c:pt>
                  <c:pt idx="28">
                    <c:v>75,8%</c:v>
                  </c:pt>
                  <c:pt idx="29">
                    <c:v>8,1%</c:v>
                  </c:pt>
                  <c:pt idx="30">
                    <c:v>7,5%</c:v>
                  </c:pt>
                  <c:pt idx="31">
                    <c:v>80,5%</c:v>
                  </c:pt>
                  <c:pt idx="32">
                    <c:v>10,5%</c:v>
                  </c:pt>
                  <c:pt idx="33">
                    <c:v>6,3%</c:v>
                  </c:pt>
                  <c:pt idx="34">
                    <c:v>90,0%</c:v>
                  </c:pt>
                </c15:dlblRangeCache>
              </c15:datalabelsRange>
            </c:ext>
            <c:ext xmlns:c16="http://schemas.microsoft.com/office/drawing/2014/chart" uri="{C3380CC4-5D6E-409C-BE32-E72D297353CC}">
              <c16:uniqueId val="{00000017-D923-4B51-81E6-532A2FFEE1D1}"/>
            </c:ext>
          </c:extLst>
        </c:ser>
        <c:dLbls>
          <c:showLegendKey val="0"/>
          <c:showVal val="1"/>
          <c:showCatName val="0"/>
          <c:showSerName val="0"/>
          <c:showPercent val="0"/>
          <c:showBubbleSize val="0"/>
        </c:dLbls>
        <c:bubbleScale val="40"/>
        <c:showNegBubbles val="0"/>
        <c:sizeRepresents val="w"/>
        <c:axId val="518036184"/>
        <c:axId val="518029912"/>
      </c:bubbleChart>
      <c:valAx>
        <c:axId val="518036184"/>
        <c:scaling>
          <c:orientation val="minMax"/>
          <c:max val="15"/>
        </c:scaling>
        <c:delete val="1"/>
        <c:axPos val="b"/>
        <c:majorGridlines>
          <c:spPr>
            <a:ln w="9525" cap="flat" cmpd="sng" algn="ctr">
              <a:solidFill>
                <a:schemeClr val="bg1">
                  <a:lumMod val="65000"/>
                </a:schemeClr>
              </a:solidFill>
              <a:round/>
            </a:ln>
            <a:effectLst/>
          </c:spPr>
        </c:majorGridlines>
        <c:numFmt formatCode="General" sourceLinked="1"/>
        <c:majorTickMark val="out"/>
        <c:minorTickMark val="none"/>
        <c:tickLblPos val="nextTo"/>
        <c:crossAx val="518029912"/>
        <c:crosses val="autoZero"/>
        <c:crossBetween val="midCat"/>
        <c:majorUnit val="1"/>
      </c:valAx>
      <c:valAx>
        <c:axId val="518029912"/>
        <c:scaling>
          <c:orientation val="minMax"/>
        </c:scaling>
        <c:delete val="1"/>
        <c:axPos val="l"/>
        <c:majorGridlines>
          <c:spPr>
            <a:ln w="9525" cap="flat" cmpd="sng" algn="ctr">
              <a:solidFill>
                <a:schemeClr val="bg1">
                  <a:lumMod val="6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crossAx val="518036184"/>
        <c:crosses val="autoZero"/>
        <c:crossBetween val="midCat"/>
        <c:majorUnit val="1"/>
      </c:valAx>
      <c:spPr>
        <a:noFill/>
        <a:ln>
          <a:noFill/>
        </a:ln>
        <a:effectLst/>
      </c:spPr>
    </c:plotArea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cs-CZ"/>
    </a:p>
  </c:txPr>
  <c:externalData r:id="rId3">
    <c:autoUpdate val="0"/>
  </c:externalData>
</c:chartSpace>
</file>

<file path=ppt/charts/chart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20519700612280528"/>
          <c:y val="0.13622000540367113"/>
          <c:w val="0.5399305117248574"/>
          <c:h val="0.80127999459632893"/>
        </c:manualLayout>
      </c:layout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dPt>
            <c:idx val="0"/>
            <c:bubble3D val="0"/>
            <c:spPr>
              <a:solidFill>
                <a:schemeClr val="bg1">
                  <a:lumMod val="7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816C-43B3-A3DF-AD7F18ABC5A7}"/>
              </c:ext>
            </c:extLst>
          </c:dPt>
          <c:dPt>
            <c:idx val="1"/>
            <c:bubble3D val="0"/>
            <c:spPr>
              <a:solidFill>
                <a:srgbClr val="C00000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816C-43B3-A3DF-AD7F18ABC5A7}"/>
              </c:ext>
            </c:extLst>
          </c:dPt>
          <c:dLbls>
            <c:dLbl>
              <c:idx val="1"/>
              <c:layout>
                <c:manualLayout>
                  <c:x val="0.11663679166282932"/>
                  <c:y val="0.17693328999138791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3-816C-43B3-A3DF-AD7F18ABC5A7}"/>
                </c:ext>
              </c:extLst>
            </c:dLbl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Sheet1!$A$2:$A$3</c:f>
              <c:strCache>
                <c:ptCount val="2"/>
                <c:pt idx="0">
                  <c:v>CR</c:v>
                </c:pt>
                <c:pt idx="1">
                  <c:v>JMK</c:v>
                </c:pt>
              </c:strCache>
            </c:strRef>
          </c:cat>
          <c:val>
            <c:numRef>
              <c:f>Sheet1!$B$2:$B$3</c:f>
              <c:numCache>
                <c:formatCode>0.0%</c:formatCode>
                <c:ptCount val="2"/>
                <c:pt idx="0">
                  <c:v>0.95260490223124417</c:v>
                </c:pt>
                <c:pt idx="1">
                  <c:v>4.7395097768755848E-2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816C-43B3-A3DF-AD7F18ABC5A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1100"/>
      </a:pPr>
      <a:endParaRPr lang="cs-CZ"/>
    </a:p>
  </c:txPr>
  <c:externalData r:id="rId3">
    <c:autoUpdate val="0"/>
  </c:externalData>
</c:chartSpace>
</file>

<file path=ppt/charts/chart6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ubbleChart>
        <c:varyColors val="0"/>
        <c:ser>
          <c:idx val="0"/>
          <c:order val="0"/>
          <c:tx>
            <c:strRef>
              <c:f>List1!$B$1</c:f>
              <c:strCache>
                <c:ptCount val="1"/>
                <c:pt idx="0">
                  <c:v>Hodnoty osy Y</c:v>
                </c:pt>
              </c:strCache>
            </c:strRef>
          </c:tx>
          <c:spPr>
            <a:solidFill>
              <a:schemeClr val="accent1">
                <a:alpha val="75000"/>
              </a:schemeClr>
            </a:solidFill>
            <a:ln>
              <a:noFill/>
            </a:ln>
            <a:effectLst/>
          </c:spPr>
          <c:invertIfNegative val="0"/>
          <c:dLbls>
            <c:dLbl>
              <c:idx val="0"/>
              <c:layout/>
              <c:tx>
                <c:rich>
                  <a:bodyPr/>
                  <a:lstStyle/>
                  <a:p>
                    <a:fld id="{42922D55-32FC-49D3-8869-3F87B63A814E}" type="CELLRANGE">
                      <a:rPr lang="en-US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  <c15:dlblFieldTable/>
                  <c15:showDataLabelsRange val="1"/>
                </c:ext>
                <c:ext xmlns:c16="http://schemas.microsoft.com/office/drawing/2014/chart" uri="{C3380CC4-5D6E-409C-BE32-E72D297353CC}">
                  <c16:uniqueId val="{00000000-D923-4B51-81E6-532A2FFEE1D1}"/>
                </c:ext>
              </c:extLst>
            </c:dLbl>
            <c:dLbl>
              <c:idx val="1"/>
              <c:layout/>
              <c:tx>
                <c:rich>
                  <a:bodyPr/>
                  <a:lstStyle/>
                  <a:p>
                    <a:fld id="{63DC51CF-3E1B-4AB0-AE40-1BC30DE0639C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1-D923-4B51-81E6-532A2FFEE1D1}"/>
                </c:ext>
              </c:extLst>
            </c:dLbl>
            <c:dLbl>
              <c:idx val="2"/>
              <c:layout/>
              <c:tx>
                <c:rich>
                  <a:bodyPr/>
                  <a:lstStyle/>
                  <a:p>
                    <a:fld id="{D21E8299-094C-4ECF-8659-970738503106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2-D923-4B51-81E6-532A2FFEE1D1}"/>
                </c:ext>
              </c:extLst>
            </c:dLbl>
            <c:dLbl>
              <c:idx val="3"/>
              <c:layout/>
              <c:tx>
                <c:rich>
                  <a:bodyPr/>
                  <a:lstStyle/>
                  <a:p>
                    <a:fld id="{4A292576-5265-48B0-827D-01B3C41C9AE2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3-D923-4B51-81E6-532A2FFEE1D1}"/>
                </c:ext>
              </c:extLst>
            </c:dLbl>
            <c:dLbl>
              <c:idx val="4"/>
              <c:layout/>
              <c:tx>
                <c:rich>
                  <a:bodyPr/>
                  <a:lstStyle/>
                  <a:p>
                    <a:fld id="{35B81089-A6D8-434D-99B1-C9A3E115C1AA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4-D923-4B51-81E6-532A2FFEE1D1}"/>
                </c:ext>
              </c:extLst>
            </c:dLbl>
            <c:dLbl>
              <c:idx val="5"/>
              <c:layout/>
              <c:tx>
                <c:rich>
                  <a:bodyPr/>
                  <a:lstStyle/>
                  <a:p>
                    <a:fld id="{201C7326-4D13-41EF-882B-7D3C9A51CE2B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5-D923-4B51-81E6-532A2FFEE1D1}"/>
                </c:ext>
              </c:extLst>
            </c:dLbl>
            <c:dLbl>
              <c:idx val="6"/>
              <c:layout/>
              <c:tx>
                <c:rich>
                  <a:bodyPr/>
                  <a:lstStyle/>
                  <a:p>
                    <a:fld id="{ADE07AD2-1849-47D1-A544-80B1C5921E76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6-D923-4B51-81E6-532A2FFEE1D1}"/>
                </c:ext>
              </c:extLst>
            </c:dLbl>
            <c:dLbl>
              <c:idx val="7"/>
              <c:layout/>
              <c:tx>
                <c:rich>
                  <a:bodyPr/>
                  <a:lstStyle/>
                  <a:p>
                    <a:fld id="{A160CBD9-7839-465B-98D5-1560972AEFEE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7-D923-4B51-81E6-532A2FFEE1D1}"/>
                </c:ext>
              </c:extLst>
            </c:dLbl>
            <c:dLbl>
              <c:idx val="8"/>
              <c:layout/>
              <c:tx>
                <c:rich>
                  <a:bodyPr/>
                  <a:lstStyle/>
                  <a:p>
                    <a:fld id="{CCEC4880-1651-4A50-8784-2D4E91B6E0BD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8-D923-4B51-81E6-532A2FFEE1D1}"/>
                </c:ext>
              </c:extLst>
            </c:dLbl>
            <c:dLbl>
              <c:idx val="9"/>
              <c:layout/>
              <c:tx>
                <c:rich>
                  <a:bodyPr/>
                  <a:lstStyle/>
                  <a:p>
                    <a:fld id="{07C61BAA-8A9E-4CD3-B118-D0E9EE7AFB8D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9-D923-4B51-81E6-532A2FFEE1D1}"/>
                </c:ext>
              </c:extLst>
            </c:dLbl>
            <c:dLbl>
              <c:idx val="10"/>
              <c:layout/>
              <c:tx>
                <c:rich>
                  <a:bodyPr/>
                  <a:lstStyle/>
                  <a:p>
                    <a:fld id="{EA619937-895C-409D-B201-0D34B56C7746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A-D923-4B51-81E6-532A2FFEE1D1}"/>
                </c:ext>
              </c:extLst>
            </c:dLbl>
            <c:dLbl>
              <c:idx val="11"/>
              <c:layout/>
              <c:tx>
                <c:rich>
                  <a:bodyPr/>
                  <a:lstStyle/>
                  <a:p>
                    <a:fld id="{4E24BE8E-39D5-4DCD-AF42-D5429C38F4D4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B-D923-4B51-81E6-532A2FFEE1D1}"/>
                </c:ext>
              </c:extLst>
            </c:dLbl>
            <c:dLbl>
              <c:idx val="12"/>
              <c:layout/>
              <c:tx>
                <c:rich>
                  <a:bodyPr/>
                  <a:lstStyle/>
                  <a:p>
                    <a:fld id="{1EE29EC1-D034-44BF-BCEB-A17E50578BA5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C-D923-4B51-81E6-532A2FFEE1D1}"/>
                </c:ext>
              </c:extLst>
            </c:dLbl>
            <c:dLbl>
              <c:idx val="13"/>
              <c:layout/>
              <c:tx>
                <c:rich>
                  <a:bodyPr/>
                  <a:lstStyle/>
                  <a:p>
                    <a:fld id="{76C452BF-86E7-4BDB-ADE5-44AEF6E5F6F6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D-D923-4B51-81E6-532A2FFEE1D1}"/>
                </c:ext>
              </c:extLst>
            </c:dLbl>
            <c:dLbl>
              <c:idx val="14"/>
              <c:layout/>
              <c:tx>
                <c:rich>
                  <a:bodyPr/>
                  <a:lstStyle/>
                  <a:p>
                    <a:fld id="{4B762DA0-FE2C-4257-B11C-F7EF74EF87D4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E-D923-4B51-81E6-532A2FFEE1D1}"/>
                </c:ext>
              </c:extLst>
            </c:dLbl>
            <c:dLbl>
              <c:idx val="15"/>
              <c:layout/>
              <c:tx>
                <c:rich>
                  <a:bodyPr/>
                  <a:lstStyle/>
                  <a:p>
                    <a:fld id="{02A0DC4B-67DC-46F0-8DCA-7CAD257B8ECA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0F-D923-4B51-81E6-532A2FFEE1D1}"/>
                </c:ext>
              </c:extLst>
            </c:dLbl>
            <c:dLbl>
              <c:idx val="16"/>
              <c:layout/>
              <c:tx>
                <c:rich>
                  <a:bodyPr/>
                  <a:lstStyle/>
                  <a:p>
                    <a:fld id="{F2F6ED6A-48E2-426A-84B7-922AA35984DA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dLblPos val="ctr"/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  <c15:dlblFieldTable/>
                  <c15:xForSave val="1"/>
                  <c15:showDataLabelsRange val="1"/>
                </c:ext>
                <c:ext xmlns:c16="http://schemas.microsoft.com/office/drawing/2014/chart" uri="{C3380CC4-5D6E-409C-BE32-E72D297353CC}">
                  <c16:uniqueId val="{00000010-D923-4B51-81E6-532A2FFEE1D1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dLblPos val="ctr"/>
            <c:showLegendKey val="0"/>
            <c:showVal val="0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DataLabelsRange val="1"/>
                <c15:showLeaderLines val="0"/>
              </c:ext>
            </c:extLst>
          </c:dLbls>
          <c:xVal>
            <c:numRef>
              <c:f>List1!$A$2:$A$18</c:f>
              <c:numCache>
                <c:formatCode>General</c:formatCode>
                <c:ptCount val="17"/>
                <c:pt idx="0">
                  <c:v>1</c:v>
                </c:pt>
                <c:pt idx="1">
                  <c:v>1</c:v>
                </c:pt>
                <c:pt idx="2">
                  <c:v>2</c:v>
                </c:pt>
                <c:pt idx="3">
                  <c:v>2</c:v>
                </c:pt>
                <c:pt idx="4">
                  <c:v>3</c:v>
                </c:pt>
                <c:pt idx="5">
                  <c:v>4</c:v>
                </c:pt>
                <c:pt idx="6">
                  <c:v>5</c:v>
                </c:pt>
                <c:pt idx="7">
                  <c:v>6</c:v>
                </c:pt>
                <c:pt idx="8">
                  <c:v>7</c:v>
                </c:pt>
                <c:pt idx="9">
                  <c:v>7</c:v>
                </c:pt>
                <c:pt idx="10">
                  <c:v>8</c:v>
                </c:pt>
                <c:pt idx="11">
                  <c:v>9</c:v>
                </c:pt>
                <c:pt idx="12">
                  <c:v>10</c:v>
                </c:pt>
                <c:pt idx="13">
                  <c:v>11</c:v>
                </c:pt>
                <c:pt idx="14">
                  <c:v>12</c:v>
                </c:pt>
                <c:pt idx="15">
                  <c:v>13</c:v>
                </c:pt>
                <c:pt idx="16">
                  <c:v>14</c:v>
                </c:pt>
              </c:numCache>
            </c:numRef>
          </c:xVal>
          <c:yVal>
            <c:numRef>
              <c:f>List1!$B$2:$B$18</c:f>
              <c:numCache>
                <c:formatCode>General</c:formatCode>
                <c:ptCount val="17"/>
                <c:pt idx="0">
                  <c:v>1</c:v>
                </c:pt>
                <c:pt idx="1">
                  <c:v>2</c:v>
                </c:pt>
                <c:pt idx="2">
                  <c:v>1</c:v>
                </c:pt>
                <c:pt idx="3">
                  <c:v>2</c:v>
                </c:pt>
                <c:pt idx="4">
                  <c:v>3</c:v>
                </c:pt>
                <c:pt idx="5">
                  <c:v>4</c:v>
                </c:pt>
                <c:pt idx="6">
                  <c:v>5</c:v>
                </c:pt>
                <c:pt idx="7">
                  <c:v>6</c:v>
                </c:pt>
                <c:pt idx="8">
                  <c:v>1</c:v>
                </c:pt>
                <c:pt idx="9">
                  <c:v>7</c:v>
                </c:pt>
                <c:pt idx="10">
                  <c:v>8</c:v>
                </c:pt>
                <c:pt idx="11">
                  <c:v>9</c:v>
                </c:pt>
                <c:pt idx="12">
                  <c:v>10</c:v>
                </c:pt>
                <c:pt idx="13">
                  <c:v>11</c:v>
                </c:pt>
                <c:pt idx="14">
                  <c:v>12</c:v>
                </c:pt>
                <c:pt idx="15">
                  <c:v>13</c:v>
                </c:pt>
                <c:pt idx="16">
                  <c:v>14</c:v>
                </c:pt>
              </c:numCache>
            </c:numRef>
          </c:yVal>
          <c:bubbleSize>
            <c:numRef>
              <c:f>List1!$C$2:$C$18</c:f>
              <c:numCache>
                <c:formatCode>0.0%</c:formatCode>
                <c:ptCount val="17"/>
                <c:pt idx="0">
                  <c:v>0.76350264307055848</c:v>
                </c:pt>
                <c:pt idx="1">
                  <c:v>9.154983528690723E-2</c:v>
                </c:pt>
                <c:pt idx="2">
                  <c:v>0.11463788251220121</c:v>
                </c:pt>
                <c:pt idx="3">
                  <c:v>0.82583449111182361</c:v>
                </c:pt>
                <c:pt idx="4">
                  <c:v>0.96133311761850837</c:v>
                </c:pt>
                <c:pt idx="5">
                  <c:v>0.94997397866250322</c:v>
                </c:pt>
                <c:pt idx="6">
                  <c:v>0.90681706718979893</c:v>
                </c:pt>
                <c:pt idx="7">
                  <c:v>0.94369945029935931</c:v>
                </c:pt>
                <c:pt idx="8">
                  <c:v>6.9489414694894142E-2</c:v>
                </c:pt>
                <c:pt idx="9">
                  <c:v>0.85404732254047322</c:v>
                </c:pt>
                <c:pt idx="10">
                  <c:v>0.91377825618945108</c:v>
                </c:pt>
                <c:pt idx="11">
                  <c:v>0.9216526285216381</c:v>
                </c:pt>
                <c:pt idx="12">
                  <c:v>0.93708814418473674</c:v>
                </c:pt>
                <c:pt idx="13">
                  <c:v>0.94697150115106776</c:v>
                </c:pt>
                <c:pt idx="14">
                  <c:v>0.92337917485265231</c:v>
                </c:pt>
                <c:pt idx="15">
                  <c:v>0.94822905894519127</c:v>
                </c:pt>
                <c:pt idx="16">
                  <c:v>0.96424644549763028</c:v>
                </c:pt>
              </c:numCache>
            </c:numRef>
          </c:bubbleSize>
          <c:bubble3D val="0"/>
          <c:extLst>
            <c:ext xmlns:c15="http://schemas.microsoft.com/office/drawing/2012/chart" uri="{02D57815-91ED-43cb-92C2-25804820EDAC}">
              <c15:datalabelsRange>
                <c15:f>List1!$O$2:$O$48</c15:f>
                <c15:dlblRangeCache>
                  <c:ptCount val="47"/>
                  <c:pt idx="0">
                    <c:v>76,4%</c:v>
                  </c:pt>
                  <c:pt idx="1">
                    <c:v>9,2%</c:v>
                  </c:pt>
                  <c:pt idx="2">
                    <c:v>11,5%</c:v>
                  </c:pt>
                  <c:pt idx="3">
                    <c:v>82,6%</c:v>
                  </c:pt>
                  <c:pt idx="4">
                    <c:v>96,1%</c:v>
                  </c:pt>
                  <c:pt idx="5">
                    <c:v>95,0%</c:v>
                  </c:pt>
                  <c:pt idx="6">
                    <c:v>90,7%</c:v>
                  </c:pt>
                  <c:pt idx="7">
                    <c:v>94,4%</c:v>
                  </c:pt>
                  <c:pt idx="8">
                    <c:v>6,9%</c:v>
                  </c:pt>
                  <c:pt idx="9">
                    <c:v>85,4%</c:v>
                  </c:pt>
                  <c:pt idx="10">
                    <c:v>91,4%</c:v>
                  </c:pt>
                  <c:pt idx="11">
                    <c:v>92,2%</c:v>
                  </c:pt>
                  <c:pt idx="12">
                    <c:v>93,7%</c:v>
                  </c:pt>
                  <c:pt idx="13">
                    <c:v>94,7%</c:v>
                  </c:pt>
                  <c:pt idx="14">
                    <c:v>92,3%</c:v>
                  </c:pt>
                  <c:pt idx="15">
                    <c:v>94,8%</c:v>
                  </c:pt>
                  <c:pt idx="16">
                    <c:v>96,4%</c:v>
                  </c:pt>
                </c15:dlblRangeCache>
              </c15:datalabelsRange>
            </c:ext>
            <c:ext xmlns:c16="http://schemas.microsoft.com/office/drawing/2014/chart" uri="{C3380CC4-5D6E-409C-BE32-E72D297353CC}">
              <c16:uniqueId val="{00000017-D923-4B51-81E6-532A2FFEE1D1}"/>
            </c:ext>
          </c:extLst>
        </c:ser>
        <c:dLbls>
          <c:showLegendKey val="0"/>
          <c:showVal val="1"/>
          <c:showCatName val="0"/>
          <c:showSerName val="0"/>
          <c:showPercent val="0"/>
          <c:showBubbleSize val="0"/>
        </c:dLbls>
        <c:bubbleScale val="40"/>
        <c:showNegBubbles val="0"/>
        <c:sizeRepresents val="w"/>
        <c:axId val="518036184"/>
        <c:axId val="518029912"/>
      </c:bubbleChart>
      <c:valAx>
        <c:axId val="518036184"/>
        <c:scaling>
          <c:orientation val="minMax"/>
          <c:max val="15"/>
        </c:scaling>
        <c:delete val="1"/>
        <c:axPos val="b"/>
        <c:majorGridlines>
          <c:spPr>
            <a:ln w="9525" cap="flat" cmpd="sng" algn="ctr">
              <a:solidFill>
                <a:schemeClr val="bg1">
                  <a:lumMod val="65000"/>
                </a:schemeClr>
              </a:solidFill>
              <a:round/>
            </a:ln>
            <a:effectLst/>
          </c:spPr>
        </c:majorGridlines>
        <c:numFmt formatCode="General" sourceLinked="1"/>
        <c:majorTickMark val="out"/>
        <c:minorTickMark val="none"/>
        <c:tickLblPos val="nextTo"/>
        <c:crossAx val="518029912"/>
        <c:crosses val="autoZero"/>
        <c:crossBetween val="midCat"/>
        <c:majorUnit val="1"/>
      </c:valAx>
      <c:valAx>
        <c:axId val="518029912"/>
        <c:scaling>
          <c:orientation val="minMax"/>
        </c:scaling>
        <c:delete val="1"/>
        <c:axPos val="l"/>
        <c:majorGridlines>
          <c:spPr>
            <a:ln w="9525" cap="flat" cmpd="sng" algn="ctr">
              <a:solidFill>
                <a:schemeClr val="bg1">
                  <a:lumMod val="6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crossAx val="518036184"/>
        <c:crosses val="autoZero"/>
        <c:crossBetween val="midCat"/>
        <c:majorUnit val="1"/>
      </c:valAx>
      <c:spPr>
        <a:noFill/>
        <a:ln>
          <a:noFill/>
        </a:ln>
        <a:effectLst/>
      </c:spPr>
    </c:plotArea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cs-CZ"/>
    </a:p>
  </c:txPr>
  <c:externalData r:id="rId3">
    <c:autoUpdate val="0"/>
  </c:externalData>
</c:chartSpace>
</file>

<file path=ppt/charts/chart6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34131074023507274"/>
          <c:y val="0.1557355691775468"/>
          <c:w val="0.61189273984018822"/>
          <c:h val="0.82154124498910663"/>
        </c:manualLayout>
      </c:layout>
      <c:barChart>
        <c:barDir val="bar"/>
        <c:grouping val="stacked"/>
        <c:varyColors val="0"/>
        <c:ser>
          <c:idx val="0"/>
          <c:order val="0"/>
          <c:tx>
            <c:strRef>
              <c:f>List1!$B$1</c:f>
              <c:strCache>
                <c:ptCount val="1"/>
                <c:pt idx="0">
                  <c:v>Hospitalizace v LBK, bydlí v LBK</c:v>
                </c:pt>
              </c:strCache>
            </c:strRef>
          </c:tx>
          <c:spPr>
            <a:solidFill>
              <a:srgbClr val="00B050"/>
            </a:solidFill>
            <a:ln w="3175">
              <a:solidFill>
                <a:schemeClr val="bg1">
                  <a:lumMod val="75000"/>
                </a:schemeClr>
              </a:solidFill>
            </a:ln>
            <a:effectLst/>
          </c:spPr>
          <c:invertIfNegative val="0"/>
          <c:dLbls>
            <c:numFmt formatCode="0\ 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List1!$A$2:$A$25</c:f>
              <c:strCache>
                <c:ptCount val="24"/>
                <c:pt idx="0">
                  <c:v>XXIa. Zdravá osoba doprovázející nemocnou osobu</c:v>
                </c:pt>
                <c:pt idx="1">
                  <c:v>XXIb. Živě narozené děti</c:v>
                </c:pt>
                <c:pt idx="2">
                  <c:v>XIX. Poranění, otravy a některé jiné následky vnějších příčin</c:v>
                </c:pt>
                <c:pt idx="3">
                  <c:v>XV. Těhotenství, porod a šestinedělí</c:v>
                </c:pt>
                <c:pt idx="4">
                  <c:v>XIII. Nemoci svalové a kosterní soustavy a pojivové tkáně</c:v>
                </c:pt>
                <c:pt idx="5">
                  <c:v>IV. Nemoci endokrinní, výživy a přeměny látek</c:v>
                </c:pt>
                <c:pt idx="6">
                  <c:v>XIV. Nemoci močové a pohlavní soustavy</c:v>
                </c:pt>
                <c:pt idx="7">
                  <c:v>XVII. Vrozené vady, deformace a chromozomální abnormality</c:v>
                </c:pt>
                <c:pt idx="8">
                  <c:v>VI. Nemoci nervové soustavy</c:v>
                </c:pt>
                <c:pt idx="9">
                  <c:v>X. Nemoci dýchací soustavy</c:v>
                </c:pt>
                <c:pt idx="10">
                  <c:v>XXIc. Jiné faktory ovlivňující zdravot. stav a kontakt se zdrav. službami</c:v>
                </c:pt>
                <c:pt idx="11">
                  <c:v>XI. Nemoci trávicí soustavy</c:v>
                </c:pt>
                <c:pt idx="12">
                  <c:v>IX. Nemoci oběhové soustavy</c:v>
                </c:pt>
                <c:pt idx="13">
                  <c:v>XVIII. Příznaky, znaky a abnormální klinické a laboratorní nálezy nezařazené jinde</c:v>
                </c:pt>
                <c:pt idx="14">
                  <c:v>III. Nemoci krve, krvetvorných orgánů a některé poruchy týkající se mechanismu imunity</c:v>
                </c:pt>
                <c:pt idx="15">
                  <c:v>XII. Nemoci kůže a podkožního vaziva</c:v>
                </c:pt>
                <c:pt idx="16">
                  <c:v>I. Některé infekční a parazitární nemoci</c:v>
                </c:pt>
                <c:pt idx="17">
                  <c:v>II. Novotvary</c:v>
                </c:pt>
                <c:pt idx="18">
                  <c:v>VIII. Nemoci ucha a bradavkového výběžku</c:v>
                </c:pt>
                <c:pt idx="19">
                  <c:v>V. Poruchy duševní a poruchy chování</c:v>
                </c:pt>
                <c:pt idx="20">
                  <c:v>VII. Nemoci oka a očních adnex</c:v>
                </c:pt>
                <c:pt idx="21">
                  <c:v>XVI. Některé stavy vzniklé v perinatálním období</c:v>
                </c:pt>
                <c:pt idx="23">
                  <c:v>Total</c:v>
                </c:pt>
              </c:strCache>
            </c:strRef>
          </c:cat>
          <c:val>
            <c:numRef>
              <c:f>List1!$B$2:$B$25</c:f>
              <c:numCache>
                <c:formatCode>General</c:formatCode>
                <c:ptCount val="24"/>
                <c:pt idx="0">
                  <c:v>4.3504000000000001E-2</c:v>
                </c:pt>
                <c:pt idx="1">
                  <c:v>4.0147000000000002E-2</c:v>
                </c:pt>
                <c:pt idx="2">
                  <c:v>3.6384E-2</c:v>
                </c:pt>
                <c:pt idx="3">
                  <c:v>3.4869999999999998E-2</c:v>
                </c:pt>
                <c:pt idx="4">
                  <c:v>3.1570000000000001E-2</c:v>
                </c:pt>
                <c:pt idx="5">
                  <c:v>3.3748E-2</c:v>
                </c:pt>
                <c:pt idx="6">
                  <c:v>3.6830000000000002E-2</c:v>
                </c:pt>
                <c:pt idx="7">
                  <c:v>1.6886999999999999E-2</c:v>
                </c:pt>
                <c:pt idx="8">
                  <c:v>2.5610000000000001E-2</c:v>
                </c:pt>
                <c:pt idx="9">
                  <c:v>3.1510999999999997E-2</c:v>
                </c:pt>
                <c:pt idx="10">
                  <c:v>3.2384999999999997E-2</c:v>
                </c:pt>
                <c:pt idx="11">
                  <c:v>3.4383999999999998E-2</c:v>
                </c:pt>
                <c:pt idx="12">
                  <c:v>3.4176999999999999E-2</c:v>
                </c:pt>
                <c:pt idx="13">
                  <c:v>3.3614999999999999E-2</c:v>
                </c:pt>
                <c:pt idx="14">
                  <c:v>3.4644000000000001E-2</c:v>
                </c:pt>
                <c:pt idx="15">
                  <c:v>2.9933999999999999E-2</c:v>
                </c:pt>
                <c:pt idx="16">
                  <c:v>2.9821E-2</c:v>
                </c:pt>
                <c:pt idx="17">
                  <c:v>2.6269000000000001E-2</c:v>
                </c:pt>
                <c:pt idx="18">
                  <c:v>2.3002999999999999E-2</c:v>
                </c:pt>
                <c:pt idx="19">
                  <c:v>1.4468999999999999E-2</c:v>
                </c:pt>
                <c:pt idx="20">
                  <c:v>1.3663E-2</c:v>
                </c:pt>
                <c:pt idx="21">
                  <c:v>4.8209999999999998E-3</c:v>
                </c:pt>
                <c:pt idx="23">
                  <c:v>3.2523000000000003E-2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CFDF-4FA7-8A92-2CF069E3A005}"/>
            </c:ext>
          </c:extLst>
        </c:ser>
        <c:ser>
          <c:idx val="1"/>
          <c:order val="1"/>
          <c:tx>
            <c:strRef>
              <c:f>List1!$C$1</c:f>
              <c:strCache>
                <c:ptCount val="1"/>
                <c:pt idx="0">
                  <c:v>Hospitalizace v LBK, bydlí jinde</c:v>
                </c:pt>
              </c:strCache>
            </c:strRef>
          </c:tx>
          <c:spPr>
            <a:solidFill>
              <a:srgbClr val="92D050"/>
            </a:solidFill>
            <a:ln w="3175">
              <a:solidFill>
                <a:schemeClr val="bg1">
                  <a:lumMod val="75000"/>
                </a:schemeClr>
              </a:solidFill>
            </a:ln>
            <a:effectLst/>
          </c:spPr>
          <c:invertIfNegative val="0"/>
          <c:dLbls>
            <c:numFmt formatCode="0\ 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List1!$A$2:$A$25</c:f>
              <c:strCache>
                <c:ptCount val="24"/>
                <c:pt idx="0">
                  <c:v>XXIa. Zdravá osoba doprovázející nemocnou osobu</c:v>
                </c:pt>
                <c:pt idx="1">
                  <c:v>XXIb. Živě narozené děti</c:v>
                </c:pt>
                <c:pt idx="2">
                  <c:v>XIX. Poranění, otravy a některé jiné následky vnějších příčin</c:v>
                </c:pt>
                <c:pt idx="3">
                  <c:v>XV. Těhotenství, porod a šestinedělí</c:v>
                </c:pt>
                <c:pt idx="4">
                  <c:v>XIII. Nemoci svalové a kosterní soustavy a pojivové tkáně</c:v>
                </c:pt>
                <c:pt idx="5">
                  <c:v>IV. Nemoci endokrinní, výživy a přeměny látek</c:v>
                </c:pt>
                <c:pt idx="6">
                  <c:v>XIV. Nemoci močové a pohlavní soustavy</c:v>
                </c:pt>
                <c:pt idx="7">
                  <c:v>XVII. Vrozené vady, deformace a chromozomální abnormality</c:v>
                </c:pt>
                <c:pt idx="8">
                  <c:v>VI. Nemoci nervové soustavy</c:v>
                </c:pt>
                <c:pt idx="9">
                  <c:v>X. Nemoci dýchací soustavy</c:v>
                </c:pt>
                <c:pt idx="10">
                  <c:v>XXIc. Jiné faktory ovlivňující zdravot. stav a kontakt se zdrav. službami</c:v>
                </c:pt>
                <c:pt idx="11">
                  <c:v>XI. Nemoci trávicí soustavy</c:v>
                </c:pt>
                <c:pt idx="12">
                  <c:v>IX. Nemoci oběhové soustavy</c:v>
                </c:pt>
                <c:pt idx="13">
                  <c:v>XVIII. Příznaky, znaky a abnormální klinické a laboratorní nálezy nezařazené jinde</c:v>
                </c:pt>
                <c:pt idx="14">
                  <c:v>III. Nemoci krve, krvetvorných orgánů a některé poruchy týkající se mechanismu imunity</c:v>
                </c:pt>
                <c:pt idx="15">
                  <c:v>XII. Nemoci kůže a podkožního vaziva</c:v>
                </c:pt>
                <c:pt idx="16">
                  <c:v>I. Některé infekční a parazitární nemoci</c:v>
                </c:pt>
                <c:pt idx="17">
                  <c:v>II. Novotvary</c:v>
                </c:pt>
                <c:pt idx="18">
                  <c:v>VIII. Nemoci ucha a bradavkového výběžku</c:v>
                </c:pt>
                <c:pt idx="19">
                  <c:v>V. Poruchy duševní a poruchy chování</c:v>
                </c:pt>
                <c:pt idx="20">
                  <c:v>VII. Nemoci oka a očních adnex</c:v>
                </c:pt>
                <c:pt idx="21">
                  <c:v>XVI. Některé stavy vzniklé v perinatálním období</c:v>
                </c:pt>
                <c:pt idx="23">
                  <c:v>Total</c:v>
                </c:pt>
              </c:strCache>
            </c:strRef>
          </c:cat>
          <c:val>
            <c:numRef>
              <c:f>List1!$C$2:$C$25</c:f>
              <c:numCache>
                <c:formatCode>General</c:formatCode>
                <c:ptCount val="24"/>
                <c:pt idx="0">
                  <c:v>1.1025E-2</c:v>
                </c:pt>
                <c:pt idx="1">
                  <c:v>1.1117999999999999E-2</c:v>
                </c:pt>
                <c:pt idx="2">
                  <c:v>1.3752E-2</c:v>
                </c:pt>
                <c:pt idx="3">
                  <c:v>9.7769999999999992E-3</c:v>
                </c:pt>
                <c:pt idx="4">
                  <c:v>1.2723999999999999E-2</c:v>
                </c:pt>
                <c:pt idx="5">
                  <c:v>9.7959999999999992E-3</c:v>
                </c:pt>
                <c:pt idx="6">
                  <c:v>5.3680000000000004E-3</c:v>
                </c:pt>
                <c:pt idx="7">
                  <c:v>2.4944000000000001E-2</c:v>
                </c:pt>
                <c:pt idx="8">
                  <c:v>1.4983E-2</c:v>
                </c:pt>
                <c:pt idx="9">
                  <c:v>7.5550000000000001E-3</c:v>
                </c:pt>
                <c:pt idx="10">
                  <c:v>6.2849999999999998E-3</c:v>
                </c:pt>
                <c:pt idx="11">
                  <c:v>4.2100000000000002E-3</c:v>
                </c:pt>
                <c:pt idx="12">
                  <c:v>4.4050000000000001E-3</c:v>
                </c:pt>
                <c:pt idx="13">
                  <c:v>4.1120000000000002E-3</c:v>
                </c:pt>
                <c:pt idx="14">
                  <c:v>2.1689999999999999E-3</c:v>
                </c:pt>
                <c:pt idx="15">
                  <c:v>4.5869999999999999E-3</c:v>
                </c:pt>
                <c:pt idx="16">
                  <c:v>4.2579999999999996E-3</c:v>
                </c:pt>
                <c:pt idx="17">
                  <c:v>3.9269999999999999E-3</c:v>
                </c:pt>
                <c:pt idx="18">
                  <c:v>1.74E-3</c:v>
                </c:pt>
                <c:pt idx="19">
                  <c:v>2.777E-3</c:v>
                </c:pt>
                <c:pt idx="20">
                  <c:v>9.4399999999999996E-4</c:v>
                </c:pt>
                <c:pt idx="21">
                  <c:v>1.8710000000000001E-3</c:v>
                </c:pt>
                <c:pt idx="23">
                  <c:v>7.5329999999999998E-3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CFDF-4FA7-8A92-2CF069E3A005}"/>
            </c:ext>
          </c:extLst>
        </c:ser>
        <c:ser>
          <c:idx val="2"/>
          <c:order val="2"/>
          <c:tx>
            <c:strRef>
              <c:f>List1!$D$1</c:f>
              <c:strCache>
                <c:ptCount val="1"/>
                <c:pt idx="0">
                  <c:v>Hospitalizace jinde, bydlí v LBK</c:v>
                </c:pt>
              </c:strCache>
            </c:strRef>
          </c:tx>
          <c:spPr>
            <a:solidFill>
              <a:schemeClr val="accent1">
                <a:lumMod val="40000"/>
                <a:lumOff val="60000"/>
              </a:schemeClr>
            </a:solidFill>
            <a:ln w="3175">
              <a:solidFill>
                <a:schemeClr val="bg1">
                  <a:lumMod val="75000"/>
                </a:schemeClr>
              </a:solidFill>
            </a:ln>
            <a:effectLst/>
          </c:spPr>
          <c:invertIfNegative val="0"/>
          <c:dLbls>
            <c:numFmt formatCode="0\ 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dLblPos val="inBase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List1!$A$2:$A$25</c:f>
              <c:strCache>
                <c:ptCount val="24"/>
                <c:pt idx="0">
                  <c:v>XXIa. Zdravá osoba doprovázející nemocnou osobu</c:v>
                </c:pt>
                <c:pt idx="1">
                  <c:v>XXIb. Živě narozené děti</c:v>
                </c:pt>
                <c:pt idx="2">
                  <c:v>XIX. Poranění, otravy a některé jiné následky vnějších příčin</c:v>
                </c:pt>
                <c:pt idx="3">
                  <c:v>XV. Těhotenství, porod a šestinedělí</c:v>
                </c:pt>
                <c:pt idx="4">
                  <c:v>XIII. Nemoci svalové a kosterní soustavy a pojivové tkáně</c:v>
                </c:pt>
                <c:pt idx="5">
                  <c:v>IV. Nemoci endokrinní, výživy a přeměny látek</c:v>
                </c:pt>
                <c:pt idx="6">
                  <c:v>XIV. Nemoci močové a pohlavní soustavy</c:v>
                </c:pt>
                <c:pt idx="7">
                  <c:v>XVII. Vrozené vady, deformace a chromozomální abnormality</c:v>
                </c:pt>
                <c:pt idx="8">
                  <c:v>VI. Nemoci nervové soustavy</c:v>
                </c:pt>
                <c:pt idx="9">
                  <c:v>X. Nemoci dýchací soustavy</c:v>
                </c:pt>
                <c:pt idx="10">
                  <c:v>XXIc. Jiné faktory ovlivňující zdravot. stav a kontakt se zdrav. službami</c:v>
                </c:pt>
                <c:pt idx="11">
                  <c:v>XI. Nemoci trávicí soustavy</c:v>
                </c:pt>
                <c:pt idx="12">
                  <c:v>IX. Nemoci oběhové soustavy</c:v>
                </c:pt>
                <c:pt idx="13">
                  <c:v>XVIII. Příznaky, znaky a abnormální klinické a laboratorní nálezy nezařazené jinde</c:v>
                </c:pt>
                <c:pt idx="14">
                  <c:v>III. Nemoci krve, krvetvorných orgánů a některé poruchy týkající se mechanismu imunity</c:v>
                </c:pt>
                <c:pt idx="15">
                  <c:v>XII. Nemoci kůže a podkožního vaziva</c:v>
                </c:pt>
                <c:pt idx="16">
                  <c:v>I. Některé infekční a parazitární nemoci</c:v>
                </c:pt>
                <c:pt idx="17">
                  <c:v>II. Novotvary</c:v>
                </c:pt>
                <c:pt idx="18">
                  <c:v>VIII. Nemoci ucha a bradavkového výběžku</c:v>
                </c:pt>
                <c:pt idx="19">
                  <c:v>V. Poruchy duševní a poruchy chování</c:v>
                </c:pt>
                <c:pt idx="20">
                  <c:v>VII. Nemoci oka a očních adnex</c:v>
                </c:pt>
                <c:pt idx="21">
                  <c:v>XVI. Některé stavy vzniklé v perinatálním období</c:v>
                </c:pt>
                <c:pt idx="23">
                  <c:v>Total</c:v>
                </c:pt>
              </c:strCache>
            </c:strRef>
          </c:cat>
          <c:val>
            <c:numRef>
              <c:f>List1!$D$2:$D$25</c:f>
              <c:numCache>
                <c:formatCode>General</c:formatCode>
                <c:ptCount val="24"/>
                <c:pt idx="0">
                  <c:v>7.7390000000000002E-3</c:v>
                </c:pt>
                <c:pt idx="1">
                  <c:v>5.012E-3</c:v>
                </c:pt>
                <c:pt idx="2">
                  <c:v>1.0859000000000001E-2</c:v>
                </c:pt>
                <c:pt idx="3">
                  <c:v>6.3420000000000004E-3</c:v>
                </c:pt>
                <c:pt idx="4">
                  <c:v>1.0326999999999999E-2</c:v>
                </c:pt>
                <c:pt idx="5">
                  <c:v>8.7729999999999995E-3</c:v>
                </c:pt>
                <c:pt idx="6">
                  <c:v>7.7200000000000003E-3</c:v>
                </c:pt>
                <c:pt idx="7">
                  <c:v>2.5973E-2</c:v>
                </c:pt>
                <c:pt idx="8">
                  <c:v>1.4968E-2</c:v>
                </c:pt>
                <c:pt idx="9">
                  <c:v>9.018E-3</c:v>
                </c:pt>
                <c:pt idx="10">
                  <c:v>9.4240000000000001E-3</c:v>
                </c:pt>
                <c:pt idx="11">
                  <c:v>9.4879999999999999E-3</c:v>
                </c:pt>
                <c:pt idx="12">
                  <c:v>1.0541E-2</c:v>
                </c:pt>
                <c:pt idx="13">
                  <c:v>6.7489999999999998E-3</c:v>
                </c:pt>
                <c:pt idx="14">
                  <c:v>7.1859999999999997E-3</c:v>
                </c:pt>
                <c:pt idx="15">
                  <c:v>8.2880000000000002E-3</c:v>
                </c:pt>
                <c:pt idx="16">
                  <c:v>7.8700000000000003E-3</c:v>
                </c:pt>
                <c:pt idx="17">
                  <c:v>1.0377000000000001E-2</c:v>
                </c:pt>
                <c:pt idx="18">
                  <c:v>1.5077E-2</c:v>
                </c:pt>
                <c:pt idx="19">
                  <c:v>2.2032E-2</c:v>
                </c:pt>
                <c:pt idx="20">
                  <c:v>2.0220999999999999E-2</c:v>
                </c:pt>
                <c:pt idx="21">
                  <c:v>9.4260000000000004E-3</c:v>
                </c:pt>
                <c:pt idx="23">
                  <c:v>9.8300000000000002E-3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CFDF-4FA7-8A92-2CF069E3A005}"/>
            </c:ext>
          </c:extLst>
        </c:ser>
        <c:ser>
          <c:idx val="3"/>
          <c:order val="3"/>
          <c:tx>
            <c:strRef>
              <c:f>List1!$E$1</c:f>
              <c:strCache>
                <c:ptCount val="1"/>
                <c:pt idx="0">
                  <c:v>Hospitalizace i bydliště mimo LBK</c:v>
                </c:pt>
              </c:strCache>
            </c:strRef>
          </c:tx>
          <c:spPr>
            <a:solidFill>
              <a:schemeClr val="accent2">
                <a:lumMod val="20000"/>
                <a:lumOff val="80000"/>
              </a:schemeClr>
            </a:solidFill>
            <a:ln w="3175">
              <a:solidFill>
                <a:schemeClr val="bg1">
                  <a:lumMod val="75000"/>
                </a:schemeClr>
              </a:solidFill>
            </a:ln>
            <a:effectLst/>
          </c:spPr>
          <c:invertIfNegative val="0"/>
          <c:dLbls>
            <c:numFmt formatCode="0\ 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List1!$A$2:$A$25</c:f>
              <c:strCache>
                <c:ptCount val="24"/>
                <c:pt idx="0">
                  <c:v>XXIa. Zdravá osoba doprovázející nemocnou osobu</c:v>
                </c:pt>
                <c:pt idx="1">
                  <c:v>XXIb. Živě narozené děti</c:v>
                </c:pt>
                <c:pt idx="2">
                  <c:v>XIX. Poranění, otravy a některé jiné následky vnějších příčin</c:v>
                </c:pt>
                <c:pt idx="3">
                  <c:v>XV. Těhotenství, porod a šestinedělí</c:v>
                </c:pt>
                <c:pt idx="4">
                  <c:v>XIII. Nemoci svalové a kosterní soustavy a pojivové tkáně</c:v>
                </c:pt>
                <c:pt idx="5">
                  <c:v>IV. Nemoci endokrinní, výživy a přeměny látek</c:v>
                </c:pt>
                <c:pt idx="6">
                  <c:v>XIV. Nemoci močové a pohlavní soustavy</c:v>
                </c:pt>
                <c:pt idx="7">
                  <c:v>XVII. Vrozené vady, deformace a chromozomální abnormality</c:v>
                </c:pt>
                <c:pt idx="8">
                  <c:v>VI. Nemoci nervové soustavy</c:v>
                </c:pt>
                <c:pt idx="9">
                  <c:v>X. Nemoci dýchací soustavy</c:v>
                </c:pt>
                <c:pt idx="10">
                  <c:v>XXIc. Jiné faktory ovlivňující zdravot. stav a kontakt se zdrav. službami</c:v>
                </c:pt>
                <c:pt idx="11">
                  <c:v>XI. Nemoci trávicí soustavy</c:v>
                </c:pt>
                <c:pt idx="12">
                  <c:v>IX. Nemoci oběhové soustavy</c:v>
                </c:pt>
                <c:pt idx="13">
                  <c:v>XVIII. Příznaky, znaky a abnormální klinické a laboratorní nálezy nezařazené jinde</c:v>
                </c:pt>
                <c:pt idx="14">
                  <c:v>III. Nemoci krve, krvetvorných orgánů a některé poruchy týkající se mechanismu imunity</c:v>
                </c:pt>
                <c:pt idx="15">
                  <c:v>XII. Nemoci kůže a podkožního vaziva</c:v>
                </c:pt>
                <c:pt idx="16">
                  <c:v>I. Některé infekční a parazitární nemoci</c:v>
                </c:pt>
                <c:pt idx="17">
                  <c:v>II. Novotvary</c:v>
                </c:pt>
                <c:pt idx="18">
                  <c:v>VIII. Nemoci ucha a bradavkového výběžku</c:v>
                </c:pt>
                <c:pt idx="19">
                  <c:v>V. Poruchy duševní a poruchy chování</c:v>
                </c:pt>
                <c:pt idx="20">
                  <c:v>VII. Nemoci oka a očních adnex</c:v>
                </c:pt>
                <c:pt idx="21">
                  <c:v>XVI. Některé stavy vzniklé v perinatálním období</c:v>
                </c:pt>
                <c:pt idx="23">
                  <c:v>Total</c:v>
                </c:pt>
              </c:strCache>
            </c:strRef>
          </c:cat>
          <c:val>
            <c:numRef>
              <c:f>List1!$E$2:$E$25</c:f>
              <c:numCache>
                <c:formatCode>General</c:formatCode>
                <c:ptCount val="24"/>
                <c:pt idx="0">
                  <c:v>0.93773200000000001</c:v>
                </c:pt>
                <c:pt idx="1">
                  <c:v>0.94372299999999998</c:v>
                </c:pt>
                <c:pt idx="2">
                  <c:v>0.93900499999999998</c:v>
                </c:pt>
                <c:pt idx="3">
                  <c:v>0.94901000000000002</c:v>
                </c:pt>
                <c:pt idx="4">
                  <c:v>0.94537899999999997</c:v>
                </c:pt>
                <c:pt idx="5">
                  <c:v>0.94768300000000005</c:v>
                </c:pt>
                <c:pt idx="6">
                  <c:v>0.95008199999999998</c:v>
                </c:pt>
                <c:pt idx="7">
                  <c:v>0.93219600000000002</c:v>
                </c:pt>
                <c:pt idx="8">
                  <c:v>0.94443900000000003</c:v>
                </c:pt>
                <c:pt idx="9">
                  <c:v>0.95191599999999998</c:v>
                </c:pt>
                <c:pt idx="10">
                  <c:v>0.951905</c:v>
                </c:pt>
                <c:pt idx="11">
                  <c:v>0.95191800000000004</c:v>
                </c:pt>
                <c:pt idx="12">
                  <c:v>0.95087699999999997</c:v>
                </c:pt>
                <c:pt idx="13">
                  <c:v>0.95552300000000001</c:v>
                </c:pt>
                <c:pt idx="14">
                  <c:v>0.95599999999999996</c:v>
                </c:pt>
                <c:pt idx="15">
                  <c:v>0.95719200000000004</c:v>
                </c:pt>
                <c:pt idx="16">
                  <c:v>0.95805099999999999</c:v>
                </c:pt>
                <c:pt idx="17">
                  <c:v>0.95942700000000003</c:v>
                </c:pt>
                <c:pt idx="18">
                  <c:v>0.96018000000000003</c:v>
                </c:pt>
                <c:pt idx="19">
                  <c:v>0.96072299999999999</c:v>
                </c:pt>
                <c:pt idx="20">
                  <c:v>0.96517299999999995</c:v>
                </c:pt>
                <c:pt idx="21">
                  <c:v>0.98388299999999995</c:v>
                </c:pt>
                <c:pt idx="23">
                  <c:v>0.95011400000000001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CFDF-4FA7-8A92-2CF069E3A005}"/>
            </c:ext>
          </c:extLst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50"/>
        <c:overlap val="100"/>
        <c:axId val="480466496"/>
        <c:axId val="480459832"/>
      </c:barChart>
      <c:catAx>
        <c:axId val="480466496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80459832"/>
        <c:crosses val="autoZero"/>
        <c:auto val="1"/>
        <c:lblAlgn val="ctr"/>
        <c:lblOffset val="100"/>
        <c:noMultiLvlLbl val="0"/>
      </c:catAx>
      <c:valAx>
        <c:axId val="480459832"/>
        <c:scaling>
          <c:orientation val="minMax"/>
          <c:max val="1"/>
          <c:min val="0"/>
        </c:scaling>
        <c:delete val="0"/>
        <c:axPos val="t"/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cs-CZ" sz="1000" dirty="0">
                    <a:solidFill>
                      <a:schemeClr val="tx1"/>
                    </a:solidFill>
                  </a:rPr>
                  <a:t>Podíl</a:t>
                </a:r>
                <a:r>
                  <a:rPr lang="cs-CZ" sz="1000" baseline="0" dirty="0">
                    <a:solidFill>
                      <a:schemeClr val="tx1"/>
                    </a:solidFill>
                  </a:rPr>
                  <a:t> </a:t>
                </a:r>
                <a:r>
                  <a:rPr lang="cs-CZ" sz="1000" dirty="0">
                    <a:solidFill>
                      <a:schemeClr val="tx1"/>
                    </a:solidFill>
                  </a:rPr>
                  <a:t>hospitalizací v LBK</a:t>
                </a:r>
              </a:p>
            </c:rich>
          </c:tx>
          <c:layout/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pPr>
              <a:endParaRPr lang="cs-CZ"/>
            </a:p>
          </c:txPr>
        </c:title>
        <c:numFmt formatCode="0\ %" sourceLinked="0"/>
        <c:majorTickMark val="out"/>
        <c:minorTickMark val="none"/>
        <c:tickLblPos val="nextTo"/>
        <c:spPr>
          <a:noFill/>
          <a:ln>
            <a:solidFill>
              <a:schemeClr val="tx1"/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0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480466496"/>
        <c:crosses val="autoZero"/>
        <c:crossBetween val="between"/>
        <c:majorUnit val="0.2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cs-CZ"/>
    </a:p>
  </c:txPr>
  <c:externalData r:id="rId3">
    <c:autoUpdate val="0"/>
  </c:externalData>
</c:chartSpace>
</file>

<file path=ppt/charts/chart6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34131074023507274"/>
          <c:y val="0.1557355691775468"/>
          <c:w val="0.61189273984018822"/>
          <c:h val="0.82154124498910663"/>
        </c:manualLayout>
      </c:layout>
      <c:barChart>
        <c:barDir val="bar"/>
        <c:grouping val="stacked"/>
        <c:varyColors val="0"/>
        <c:ser>
          <c:idx val="0"/>
          <c:order val="0"/>
          <c:tx>
            <c:strRef>
              <c:f>List1!$B$1</c:f>
              <c:strCache>
                <c:ptCount val="1"/>
                <c:pt idx="0">
                  <c:v>Hospitalizace v LBK, bydlí v LBK</c:v>
                </c:pt>
              </c:strCache>
            </c:strRef>
          </c:tx>
          <c:spPr>
            <a:solidFill>
              <a:srgbClr val="00B050"/>
            </a:solidFill>
            <a:ln w="3175">
              <a:solidFill>
                <a:schemeClr val="bg1">
                  <a:lumMod val="75000"/>
                </a:schemeClr>
              </a:solidFill>
            </a:ln>
            <a:effectLst/>
          </c:spPr>
          <c:invertIfNegative val="0"/>
          <c:dLbls>
            <c:numFmt formatCode="0\ 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List1!$A$2:$A$25</c:f>
              <c:strCache>
                <c:ptCount val="24"/>
                <c:pt idx="0">
                  <c:v>XXIa. Zdravá osoba doprovázející nemocnou osobu</c:v>
                </c:pt>
                <c:pt idx="1">
                  <c:v>XXIb. Živě narozené děti</c:v>
                </c:pt>
                <c:pt idx="2">
                  <c:v>XIX. Poranění, otravy a některé jiné následky vnějších příčin</c:v>
                </c:pt>
                <c:pt idx="3">
                  <c:v>XV. Těhotenství, porod a šestinedělí</c:v>
                </c:pt>
                <c:pt idx="4">
                  <c:v>XIII. Nemoci svalové a kosterní soustavy a pojivové tkáně</c:v>
                </c:pt>
                <c:pt idx="5">
                  <c:v>IV. Nemoci endokrinní, výživy a přeměny látek</c:v>
                </c:pt>
                <c:pt idx="6">
                  <c:v>XIV. Nemoci močové a pohlavní soustavy</c:v>
                </c:pt>
                <c:pt idx="7">
                  <c:v>XVII. Vrozené vady, deformace a chromozomální abnormality</c:v>
                </c:pt>
                <c:pt idx="8">
                  <c:v>VI. Nemoci nervové soustavy</c:v>
                </c:pt>
                <c:pt idx="9">
                  <c:v>X. Nemoci dýchací soustavy</c:v>
                </c:pt>
                <c:pt idx="10">
                  <c:v>XXIc. Jiné faktory ovlivňující zdravot. stav a kontakt se zdrav. službami</c:v>
                </c:pt>
                <c:pt idx="11">
                  <c:v>XI. Nemoci trávicí soustavy</c:v>
                </c:pt>
                <c:pt idx="12">
                  <c:v>IX. Nemoci oběhové soustavy</c:v>
                </c:pt>
                <c:pt idx="13">
                  <c:v>XVIII. Příznaky, znaky a abnormální klinické a laboratorní nálezy nezařazené jinde</c:v>
                </c:pt>
                <c:pt idx="14">
                  <c:v>III. Nemoci krve, krvetvorných orgánů a některé poruchy týkající se mechanismu imunity</c:v>
                </c:pt>
                <c:pt idx="15">
                  <c:v>XII. Nemoci kůže a podkožního vaziva</c:v>
                </c:pt>
                <c:pt idx="16">
                  <c:v>I. Některé infekční a parazitární nemoci</c:v>
                </c:pt>
                <c:pt idx="17">
                  <c:v>II. Novotvary</c:v>
                </c:pt>
                <c:pt idx="18">
                  <c:v>VIII. Nemoci ucha a bradavkového výběžku</c:v>
                </c:pt>
                <c:pt idx="19">
                  <c:v>V. Poruchy duševní a poruchy chování</c:v>
                </c:pt>
                <c:pt idx="20">
                  <c:v>VII. Nemoci oka a očních adnex</c:v>
                </c:pt>
                <c:pt idx="21">
                  <c:v>XVI. Některé stavy vzniklé v perinatálním období</c:v>
                </c:pt>
                <c:pt idx="23">
                  <c:v>Total</c:v>
                </c:pt>
              </c:strCache>
            </c:strRef>
          </c:cat>
          <c:val>
            <c:numRef>
              <c:f>List1!$B$2:$B$25</c:f>
              <c:numCache>
                <c:formatCode>General</c:formatCode>
                <c:ptCount val="24"/>
                <c:pt idx="0">
                  <c:v>4.3504000000000001E-2</c:v>
                </c:pt>
                <c:pt idx="1">
                  <c:v>4.0147000000000002E-2</c:v>
                </c:pt>
                <c:pt idx="2">
                  <c:v>3.6384E-2</c:v>
                </c:pt>
                <c:pt idx="3">
                  <c:v>3.4869999999999998E-2</c:v>
                </c:pt>
                <c:pt idx="4">
                  <c:v>3.1570000000000001E-2</c:v>
                </c:pt>
                <c:pt idx="5">
                  <c:v>3.3748E-2</c:v>
                </c:pt>
                <c:pt idx="6">
                  <c:v>3.6830000000000002E-2</c:v>
                </c:pt>
                <c:pt idx="7">
                  <c:v>1.6886999999999999E-2</c:v>
                </c:pt>
                <c:pt idx="8">
                  <c:v>2.5610000000000001E-2</c:v>
                </c:pt>
                <c:pt idx="9">
                  <c:v>3.1510999999999997E-2</c:v>
                </c:pt>
                <c:pt idx="10">
                  <c:v>3.2384999999999997E-2</c:v>
                </c:pt>
                <c:pt idx="11">
                  <c:v>3.4383999999999998E-2</c:v>
                </c:pt>
                <c:pt idx="12">
                  <c:v>3.4176999999999999E-2</c:v>
                </c:pt>
                <c:pt idx="13">
                  <c:v>3.3614999999999999E-2</c:v>
                </c:pt>
                <c:pt idx="14">
                  <c:v>3.4644000000000001E-2</c:v>
                </c:pt>
                <c:pt idx="15">
                  <c:v>2.9933999999999999E-2</c:v>
                </c:pt>
                <c:pt idx="16">
                  <c:v>2.9821E-2</c:v>
                </c:pt>
                <c:pt idx="17">
                  <c:v>2.6269000000000001E-2</c:v>
                </c:pt>
                <c:pt idx="18">
                  <c:v>2.3002999999999999E-2</c:v>
                </c:pt>
                <c:pt idx="19">
                  <c:v>1.4468999999999999E-2</c:v>
                </c:pt>
                <c:pt idx="20">
                  <c:v>1.3663E-2</c:v>
                </c:pt>
                <c:pt idx="21">
                  <c:v>4.8209999999999998E-3</c:v>
                </c:pt>
                <c:pt idx="23">
                  <c:v>3.2523000000000003E-2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A216-4CB6-88F1-606ADC5909C0}"/>
            </c:ext>
          </c:extLst>
        </c:ser>
        <c:ser>
          <c:idx val="1"/>
          <c:order val="1"/>
          <c:tx>
            <c:strRef>
              <c:f>List1!$C$1</c:f>
              <c:strCache>
                <c:ptCount val="1"/>
                <c:pt idx="0">
                  <c:v>Hospitalizace v LBK, bydlí jinde</c:v>
                </c:pt>
              </c:strCache>
            </c:strRef>
          </c:tx>
          <c:spPr>
            <a:solidFill>
              <a:srgbClr val="92D050"/>
            </a:solidFill>
            <a:ln w="3175">
              <a:solidFill>
                <a:schemeClr val="bg1">
                  <a:lumMod val="75000"/>
                </a:schemeClr>
              </a:solidFill>
            </a:ln>
            <a:effectLst/>
          </c:spPr>
          <c:invertIfNegative val="0"/>
          <c:dLbls>
            <c:numFmt formatCode="0\ 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List1!$A$2:$A$25</c:f>
              <c:strCache>
                <c:ptCount val="24"/>
                <c:pt idx="0">
                  <c:v>XXIa. Zdravá osoba doprovázející nemocnou osobu</c:v>
                </c:pt>
                <c:pt idx="1">
                  <c:v>XXIb. Živě narozené děti</c:v>
                </c:pt>
                <c:pt idx="2">
                  <c:v>XIX. Poranění, otravy a některé jiné následky vnějších příčin</c:v>
                </c:pt>
                <c:pt idx="3">
                  <c:v>XV. Těhotenství, porod a šestinedělí</c:v>
                </c:pt>
                <c:pt idx="4">
                  <c:v>XIII. Nemoci svalové a kosterní soustavy a pojivové tkáně</c:v>
                </c:pt>
                <c:pt idx="5">
                  <c:v>IV. Nemoci endokrinní, výživy a přeměny látek</c:v>
                </c:pt>
                <c:pt idx="6">
                  <c:v>XIV. Nemoci močové a pohlavní soustavy</c:v>
                </c:pt>
                <c:pt idx="7">
                  <c:v>XVII. Vrozené vady, deformace a chromozomální abnormality</c:v>
                </c:pt>
                <c:pt idx="8">
                  <c:v>VI. Nemoci nervové soustavy</c:v>
                </c:pt>
                <c:pt idx="9">
                  <c:v>X. Nemoci dýchací soustavy</c:v>
                </c:pt>
                <c:pt idx="10">
                  <c:v>XXIc. Jiné faktory ovlivňující zdravot. stav a kontakt se zdrav. službami</c:v>
                </c:pt>
                <c:pt idx="11">
                  <c:v>XI. Nemoci trávicí soustavy</c:v>
                </c:pt>
                <c:pt idx="12">
                  <c:v>IX. Nemoci oběhové soustavy</c:v>
                </c:pt>
                <c:pt idx="13">
                  <c:v>XVIII. Příznaky, znaky a abnormální klinické a laboratorní nálezy nezařazené jinde</c:v>
                </c:pt>
                <c:pt idx="14">
                  <c:v>III. Nemoci krve, krvetvorných orgánů a některé poruchy týkající se mechanismu imunity</c:v>
                </c:pt>
                <c:pt idx="15">
                  <c:v>XII. Nemoci kůže a podkožního vaziva</c:v>
                </c:pt>
                <c:pt idx="16">
                  <c:v>I. Některé infekční a parazitární nemoci</c:v>
                </c:pt>
                <c:pt idx="17">
                  <c:v>II. Novotvary</c:v>
                </c:pt>
                <c:pt idx="18">
                  <c:v>VIII. Nemoci ucha a bradavkového výběžku</c:v>
                </c:pt>
                <c:pt idx="19">
                  <c:v>V. Poruchy duševní a poruchy chování</c:v>
                </c:pt>
                <c:pt idx="20">
                  <c:v>VII. Nemoci oka a očních adnex</c:v>
                </c:pt>
                <c:pt idx="21">
                  <c:v>XVI. Některé stavy vzniklé v perinatálním období</c:v>
                </c:pt>
                <c:pt idx="23">
                  <c:v>Total</c:v>
                </c:pt>
              </c:strCache>
            </c:strRef>
          </c:cat>
          <c:val>
            <c:numRef>
              <c:f>List1!$C$2:$C$25</c:f>
              <c:numCache>
                <c:formatCode>General</c:formatCode>
                <c:ptCount val="24"/>
                <c:pt idx="0">
                  <c:v>1.1025E-2</c:v>
                </c:pt>
                <c:pt idx="1">
                  <c:v>1.1117999999999999E-2</c:v>
                </c:pt>
                <c:pt idx="2">
                  <c:v>1.3752E-2</c:v>
                </c:pt>
                <c:pt idx="3">
                  <c:v>9.7769999999999992E-3</c:v>
                </c:pt>
                <c:pt idx="4">
                  <c:v>1.2723999999999999E-2</c:v>
                </c:pt>
                <c:pt idx="5">
                  <c:v>9.7959999999999992E-3</c:v>
                </c:pt>
                <c:pt idx="6">
                  <c:v>5.3680000000000004E-3</c:v>
                </c:pt>
                <c:pt idx="7">
                  <c:v>2.4944000000000001E-2</c:v>
                </c:pt>
                <c:pt idx="8">
                  <c:v>1.4983E-2</c:v>
                </c:pt>
                <c:pt idx="9">
                  <c:v>7.5550000000000001E-3</c:v>
                </c:pt>
                <c:pt idx="10">
                  <c:v>6.2849999999999998E-3</c:v>
                </c:pt>
                <c:pt idx="11">
                  <c:v>4.2100000000000002E-3</c:v>
                </c:pt>
                <c:pt idx="12">
                  <c:v>4.4050000000000001E-3</c:v>
                </c:pt>
                <c:pt idx="13">
                  <c:v>4.1120000000000002E-3</c:v>
                </c:pt>
                <c:pt idx="14">
                  <c:v>2.1689999999999999E-3</c:v>
                </c:pt>
                <c:pt idx="15">
                  <c:v>4.5869999999999999E-3</c:v>
                </c:pt>
                <c:pt idx="16">
                  <c:v>4.2579999999999996E-3</c:v>
                </c:pt>
                <c:pt idx="17">
                  <c:v>3.9269999999999999E-3</c:v>
                </c:pt>
                <c:pt idx="18">
                  <c:v>1.74E-3</c:v>
                </c:pt>
                <c:pt idx="19">
                  <c:v>2.777E-3</c:v>
                </c:pt>
                <c:pt idx="20">
                  <c:v>9.4399999999999996E-4</c:v>
                </c:pt>
                <c:pt idx="21">
                  <c:v>1.8710000000000001E-3</c:v>
                </c:pt>
                <c:pt idx="23">
                  <c:v>7.5329999999999998E-3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A216-4CB6-88F1-606ADC5909C0}"/>
            </c:ext>
          </c:extLst>
        </c:ser>
        <c:ser>
          <c:idx val="2"/>
          <c:order val="2"/>
          <c:tx>
            <c:strRef>
              <c:f>List1!$D$1</c:f>
              <c:strCache>
                <c:ptCount val="1"/>
                <c:pt idx="0">
                  <c:v>Hospitalizace jinde, bydlí v LBK</c:v>
                </c:pt>
              </c:strCache>
            </c:strRef>
          </c:tx>
          <c:spPr>
            <a:solidFill>
              <a:schemeClr val="accent1">
                <a:lumMod val="40000"/>
                <a:lumOff val="60000"/>
              </a:schemeClr>
            </a:solidFill>
            <a:ln w="3175">
              <a:solidFill>
                <a:schemeClr val="bg1">
                  <a:lumMod val="75000"/>
                </a:schemeClr>
              </a:solidFill>
            </a:ln>
            <a:effectLst/>
          </c:spPr>
          <c:invertIfNegative val="0"/>
          <c:dLbls>
            <c:numFmt formatCode="0\ 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dLblPos val="inBase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List1!$A$2:$A$25</c:f>
              <c:strCache>
                <c:ptCount val="24"/>
                <c:pt idx="0">
                  <c:v>XXIa. Zdravá osoba doprovázející nemocnou osobu</c:v>
                </c:pt>
                <c:pt idx="1">
                  <c:v>XXIb. Živě narozené děti</c:v>
                </c:pt>
                <c:pt idx="2">
                  <c:v>XIX. Poranění, otravy a některé jiné následky vnějších příčin</c:v>
                </c:pt>
                <c:pt idx="3">
                  <c:v>XV. Těhotenství, porod a šestinedělí</c:v>
                </c:pt>
                <c:pt idx="4">
                  <c:v>XIII. Nemoci svalové a kosterní soustavy a pojivové tkáně</c:v>
                </c:pt>
                <c:pt idx="5">
                  <c:v>IV. Nemoci endokrinní, výživy a přeměny látek</c:v>
                </c:pt>
                <c:pt idx="6">
                  <c:v>XIV. Nemoci močové a pohlavní soustavy</c:v>
                </c:pt>
                <c:pt idx="7">
                  <c:v>XVII. Vrozené vady, deformace a chromozomální abnormality</c:v>
                </c:pt>
                <c:pt idx="8">
                  <c:v>VI. Nemoci nervové soustavy</c:v>
                </c:pt>
                <c:pt idx="9">
                  <c:v>X. Nemoci dýchací soustavy</c:v>
                </c:pt>
                <c:pt idx="10">
                  <c:v>XXIc. Jiné faktory ovlivňující zdravot. stav a kontakt se zdrav. službami</c:v>
                </c:pt>
                <c:pt idx="11">
                  <c:v>XI. Nemoci trávicí soustavy</c:v>
                </c:pt>
                <c:pt idx="12">
                  <c:v>IX. Nemoci oběhové soustavy</c:v>
                </c:pt>
                <c:pt idx="13">
                  <c:v>XVIII. Příznaky, znaky a abnormální klinické a laboratorní nálezy nezařazené jinde</c:v>
                </c:pt>
                <c:pt idx="14">
                  <c:v>III. Nemoci krve, krvetvorných orgánů a některé poruchy týkající se mechanismu imunity</c:v>
                </c:pt>
                <c:pt idx="15">
                  <c:v>XII. Nemoci kůže a podkožního vaziva</c:v>
                </c:pt>
                <c:pt idx="16">
                  <c:v>I. Některé infekční a parazitární nemoci</c:v>
                </c:pt>
                <c:pt idx="17">
                  <c:v>II. Novotvary</c:v>
                </c:pt>
                <c:pt idx="18">
                  <c:v>VIII. Nemoci ucha a bradavkového výběžku</c:v>
                </c:pt>
                <c:pt idx="19">
                  <c:v>V. Poruchy duševní a poruchy chování</c:v>
                </c:pt>
                <c:pt idx="20">
                  <c:v>VII. Nemoci oka a očních adnex</c:v>
                </c:pt>
                <c:pt idx="21">
                  <c:v>XVI. Některé stavy vzniklé v perinatálním období</c:v>
                </c:pt>
                <c:pt idx="23">
                  <c:v>Total</c:v>
                </c:pt>
              </c:strCache>
            </c:strRef>
          </c:cat>
          <c:val>
            <c:numRef>
              <c:f>List1!$D$2:$D$25</c:f>
              <c:numCache>
                <c:formatCode>General</c:formatCode>
                <c:ptCount val="24"/>
                <c:pt idx="0">
                  <c:v>7.7390000000000002E-3</c:v>
                </c:pt>
                <c:pt idx="1">
                  <c:v>5.012E-3</c:v>
                </c:pt>
                <c:pt idx="2">
                  <c:v>1.0859000000000001E-2</c:v>
                </c:pt>
                <c:pt idx="3">
                  <c:v>6.3420000000000004E-3</c:v>
                </c:pt>
                <c:pt idx="4">
                  <c:v>1.0326999999999999E-2</c:v>
                </c:pt>
                <c:pt idx="5">
                  <c:v>8.7729999999999995E-3</c:v>
                </c:pt>
                <c:pt idx="6">
                  <c:v>7.7200000000000003E-3</c:v>
                </c:pt>
                <c:pt idx="7">
                  <c:v>2.5973E-2</c:v>
                </c:pt>
                <c:pt idx="8">
                  <c:v>1.4968E-2</c:v>
                </c:pt>
                <c:pt idx="9">
                  <c:v>9.018E-3</c:v>
                </c:pt>
                <c:pt idx="10">
                  <c:v>9.4240000000000001E-3</c:v>
                </c:pt>
                <c:pt idx="11">
                  <c:v>9.4879999999999999E-3</c:v>
                </c:pt>
                <c:pt idx="12">
                  <c:v>1.0541E-2</c:v>
                </c:pt>
                <c:pt idx="13">
                  <c:v>6.7489999999999998E-3</c:v>
                </c:pt>
                <c:pt idx="14">
                  <c:v>7.1859999999999997E-3</c:v>
                </c:pt>
                <c:pt idx="15">
                  <c:v>8.2880000000000002E-3</c:v>
                </c:pt>
                <c:pt idx="16">
                  <c:v>7.8700000000000003E-3</c:v>
                </c:pt>
                <c:pt idx="17">
                  <c:v>1.0377000000000001E-2</c:v>
                </c:pt>
                <c:pt idx="18">
                  <c:v>1.5077E-2</c:v>
                </c:pt>
                <c:pt idx="19">
                  <c:v>2.2032E-2</c:v>
                </c:pt>
                <c:pt idx="20">
                  <c:v>2.0220999999999999E-2</c:v>
                </c:pt>
                <c:pt idx="21">
                  <c:v>9.4260000000000004E-3</c:v>
                </c:pt>
                <c:pt idx="23">
                  <c:v>9.8300000000000002E-3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A216-4CB6-88F1-606ADC5909C0}"/>
            </c:ext>
          </c:extLst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50"/>
        <c:overlap val="100"/>
        <c:axId val="480466496"/>
        <c:axId val="480459832"/>
      </c:barChart>
      <c:catAx>
        <c:axId val="480466496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80459832"/>
        <c:crosses val="autoZero"/>
        <c:auto val="1"/>
        <c:lblAlgn val="ctr"/>
        <c:lblOffset val="100"/>
        <c:noMultiLvlLbl val="0"/>
      </c:catAx>
      <c:valAx>
        <c:axId val="480459832"/>
        <c:scaling>
          <c:orientation val="minMax"/>
          <c:min val="0"/>
        </c:scaling>
        <c:delete val="0"/>
        <c:axPos val="t"/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cs-CZ" sz="1000" dirty="0">
                    <a:solidFill>
                      <a:schemeClr val="tx1"/>
                    </a:solidFill>
                  </a:rPr>
                  <a:t>Podíl</a:t>
                </a:r>
                <a:r>
                  <a:rPr lang="cs-CZ" sz="1000" baseline="0" dirty="0">
                    <a:solidFill>
                      <a:schemeClr val="tx1"/>
                    </a:solidFill>
                  </a:rPr>
                  <a:t> </a:t>
                </a:r>
                <a:r>
                  <a:rPr lang="cs-CZ" sz="1000" dirty="0">
                    <a:solidFill>
                      <a:schemeClr val="tx1"/>
                    </a:solidFill>
                  </a:rPr>
                  <a:t>hospitalizací v LBK</a:t>
                </a:r>
              </a:p>
            </c:rich>
          </c:tx>
          <c:layout/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pPr>
              <a:endParaRPr lang="cs-CZ"/>
            </a:p>
          </c:txPr>
        </c:title>
        <c:numFmt formatCode="0\ %" sourceLinked="0"/>
        <c:majorTickMark val="out"/>
        <c:minorTickMark val="none"/>
        <c:tickLblPos val="nextTo"/>
        <c:spPr>
          <a:noFill/>
          <a:ln>
            <a:solidFill>
              <a:schemeClr val="tx1"/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0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48046649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cs-CZ"/>
    </a:p>
  </c:txPr>
  <c:externalData r:id="rId3">
    <c:autoUpdate val="0"/>
  </c:externalData>
</c:chartSpace>
</file>

<file path=ppt/charts/chart6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percent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LBK</c:v>
                </c:pt>
              </c:strCache>
            </c:strRef>
          </c:tx>
          <c:spPr>
            <a:solidFill>
              <a:srgbClr val="FFC000"/>
            </a:solidFill>
            <a:ln>
              <a:noFill/>
            </a:ln>
            <a:effectLst/>
          </c:spPr>
          <c:invertIfNegative val="0"/>
          <c:dLbls>
            <c:numFmt formatCode="#,##0.0&quot; &quot;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Sheet1!$A$2:$A$23</c:f>
              <c:strCache>
                <c:ptCount val="22"/>
                <c:pt idx="0">
                  <c:v>XVI. Některé stavy vzniklé v perinatálním období</c:v>
                </c:pt>
                <c:pt idx="1">
                  <c:v>XVII. Vrozené vady, deformace a chromozomální abnormality</c:v>
                </c:pt>
                <c:pt idx="2">
                  <c:v>V. Poruchy duševní a poruchy chování</c:v>
                </c:pt>
                <c:pt idx="3">
                  <c:v>VII. Nemoci oka a očních adnex</c:v>
                </c:pt>
                <c:pt idx="4">
                  <c:v>VIII. Nemoci ucha a bradavkového výběžku</c:v>
                </c:pt>
                <c:pt idx="5">
                  <c:v>VI. Nemoci nervové soustavy</c:v>
                </c:pt>
                <c:pt idx="6">
                  <c:v>II. Novotvary</c:v>
                </c:pt>
                <c:pt idx="7">
                  <c:v>XIII. Nemoci svalové a kosterní soustavy a pojivové tkáně</c:v>
                </c:pt>
                <c:pt idx="8">
                  <c:v>IX. Nemoci oběhové soustavy</c:v>
                </c:pt>
                <c:pt idx="9">
                  <c:v>XIX. Poranění, otravy a některé jiné následky vnějších příčin</c:v>
                </c:pt>
                <c:pt idx="10">
                  <c:v>XXIc. Jiné faktory ovlivňující zdravot. stav a kontakt se zdrav. službami</c:v>
                </c:pt>
                <c:pt idx="11">
                  <c:v>X. Nemoci dýchací soustavy</c:v>
                </c:pt>
                <c:pt idx="12">
                  <c:v>XII. Nemoci kůže a podkožního vaziva</c:v>
                </c:pt>
                <c:pt idx="13">
                  <c:v>XI. Nemoci trávicí soustavy</c:v>
                </c:pt>
                <c:pt idx="14">
                  <c:v>I. Některé infekční a parazitární nemoci</c:v>
                </c:pt>
                <c:pt idx="15">
                  <c:v>IV. Nemoci endokrinní, výživy a přeměny látek</c:v>
                </c:pt>
                <c:pt idx="16">
                  <c:v>XIV. Nemoci močové a pohlavní soustavy</c:v>
                </c:pt>
                <c:pt idx="17">
                  <c:v>III. Nemoci krve, krvetvorných orgánů a některé poruchy týkající se mechanismu imunity</c:v>
                </c:pt>
                <c:pt idx="18">
                  <c:v>XVIII. Příznaky, znaky a abnormální klinické a laboratorní nálezy nezařazené jinde</c:v>
                </c:pt>
                <c:pt idx="19">
                  <c:v>XV. Těhotenství, porod a šestinedělí</c:v>
                </c:pt>
                <c:pt idx="20">
                  <c:v>XXIa. Zdravá osoba doprovázející nemocnou osobu</c:v>
                </c:pt>
                <c:pt idx="21">
                  <c:v>XXIb. Živě narozené děti</c:v>
                </c:pt>
              </c:strCache>
            </c:strRef>
          </c:cat>
          <c:val>
            <c:numRef>
              <c:f>Sheet1!$B$2:$B$23</c:f>
              <c:numCache>
                <c:formatCode>General</c:formatCode>
                <c:ptCount val="22"/>
                <c:pt idx="0">
                  <c:v>0.33838400000000002</c:v>
                </c:pt>
                <c:pt idx="1">
                  <c:v>0.39400000000000002</c:v>
                </c:pt>
                <c:pt idx="2">
                  <c:v>0.39640700000000001</c:v>
                </c:pt>
                <c:pt idx="3">
                  <c:v>0.40322599999999997</c:v>
                </c:pt>
                <c:pt idx="4">
                  <c:v>0.60406099999999996</c:v>
                </c:pt>
                <c:pt idx="5">
                  <c:v>0.63113200000000003</c:v>
                </c:pt>
                <c:pt idx="6">
                  <c:v>0.71682800000000002</c:v>
                </c:pt>
                <c:pt idx="7">
                  <c:v>0.75352200000000003</c:v>
                </c:pt>
                <c:pt idx="8">
                  <c:v>0.76427199999999995</c:v>
                </c:pt>
                <c:pt idx="9">
                  <c:v>0.77014700000000003</c:v>
                </c:pt>
                <c:pt idx="10">
                  <c:v>0.77459199999999995</c:v>
                </c:pt>
                <c:pt idx="11">
                  <c:v>0.77748099999999998</c:v>
                </c:pt>
                <c:pt idx="12">
                  <c:v>0.78315800000000002</c:v>
                </c:pt>
                <c:pt idx="13">
                  <c:v>0.78373099999999996</c:v>
                </c:pt>
                <c:pt idx="14">
                  <c:v>0.79119799999999996</c:v>
                </c:pt>
                <c:pt idx="15">
                  <c:v>0.79367100000000002</c:v>
                </c:pt>
                <c:pt idx="16">
                  <c:v>0.82670600000000005</c:v>
                </c:pt>
                <c:pt idx="17">
                  <c:v>0.82820099999999996</c:v>
                </c:pt>
                <c:pt idx="18">
                  <c:v>0.83279400000000003</c:v>
                </c:pt>
                <c:pt idx="19">
                  <c:v>0.84610600000000002</c:v>
                </c:pt>
                <c:pt idx="20">
                  <c:v>0.84897299999999998</c:v>
                </c:pt>
                <c:pt idx="21">
                  <c:v>0.889011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2602-44AE-AA8C-FA8CA01E3379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stred</c:v>
                </c:pt>
              </c:strCache>
            </c:strRef>
          </c:tx>
          <c:spPr>
            <a:solidFill>
              <a:srgbClr val="BFBFBF"/>
            </a:solidFill>
            <a:ln>
              <a:noFill/>
            </a:ln>
            <a:effectLst/>
          </c:spPr>
          <c:invertIfNegative val="0"/>
          <c:dLbls>
            <c:numFmt formatCode="#,##0.0&quot; &quot;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Sheet1!$A$2:$A$23</c:f>
              <c:strCache>
                <c:ptCount val="22"/>
                <c:pt idx="0">
                  <c:v>XVI. Některé stavy vzniklé v perinatálním období</c:v>
                </c:pt>
                <c:pt idx="1">
                  <c:v>XVII. Vrozené vady, deformace a chromozomální abnormality</c:v>
                </c:pt>
                <c:pt idx="2">
                  <c:v>V. Poruchy duševní a poruchy chování</c:v>
                </c:pt>
                <c:pt idx="3">
                  <c:v>VII. Nemoci oka a očních adnex</c:v>
                </c:pt>
                <c:pt idx="4">
                  <c:v>VIII. Nemoci ucha a bradavkového výběžku</c:v>
                </c:pt>
                <c:pt idx="5">
                  <c:v>VI. Nemoci nervové soustavy</c:v>
                </c:pt>
                <c:pt idx="6">
                  <c:v>II. Novotvary</c:v>
                </c:pt>
                <c:pt idx="7">
                  <c:v>XIII. Nemoci svalové a kosterní soustavy a pojivové tkáně</c:v>
                </c:pt>
                <c:pt idx="8">
                  <c:v>IX. Nemoci oběhové soustavy</c:v>
                </c:pt>
                <c:pt idx="9">
                  <c:v>XIX. Poranění, otravy a některé jiné následky vnějších příčin</c:v>
                </c:pt>
                <c:pt idx="10">
                  <c:v>XXIc. Jiné faktory ovlivňující zdravot. stav a kontakt se zdrav. službami</c:v>
                </c:pt>
                <c:pt idx="11">
                  <c:v>X. Nemoci dýchací soustavy</c:v>
                </c:pt>
                <c:pt idx="12">
                  <c:v>XII. Nemoci kůže a podkožního vaziva</c:v>
                </c:pt>
                <c:pt idx="13">
                  <c:v>XI. Nemoci trávicí soustavy</c:v>
                </c:pt>
                <c:pt idx="14">
                  <c:v>I. Některé infekční a parazitární nemoci</c:v>
                </c:pt>
                <c:pt idx="15">
                  <c:v>IV. Nemoci endokrinní, výživy a přeměny látek</c:v>
                </c:pt>
                <c:pt idx="16">
                  <c:v>XIV. Nemoci močové a pohlavní soustavy</c:v>
                </c:pt>
                <c:pt idx="17">
                  <c:v>III. Nemoci krve, krvetvorných orgánů a některé poruchy týkající se mechanismu imunity</c:v>
                </c:pt>
                <c:pt idx="18">
                  <c:v>XVIII. Příznaky, znaky a abnormální klinické a laboratorní nálezy nezařazené jinde</c:v>
                </c:pt>
                <c:pt idx="19">
                  <c:v>XV. Těhotenství, porod a šestinedělí</c:v>
                </c:pt>
                <c:pt idx="20">
                  <c:v>XXIa. Zdravá osoba doprovázející nemocnou osobu</c:v>
                </c:pt>
                <c:pt idx="21">
                  <c:v>XXIb. Živě narozené děti</c:v>
                </c:pt>
              </c:strCache>
            </c:strRef>
          </c:cat>
          <c:val>
            <c:numRef>
              <c:f>Sheet1!$C$2:$C$23</c:f>
              <c:numCache>
                <c:formatCode>General</c:formatCode>
                <c:ptCount val="22"/>
                <c:pt idx="0">
                  <c:v>0.66161599999999998</c:v>
                </c:pt>
                <c:pt idx="1">
                  <c:v>0.60599999999999998</c:v>
                </c:pt>
                <c:pt idx="2">
                  <c:v>0.60359300000000005</c:v>
                </c:pt>
                <c:pt idx="3">
                  <c:v>0.59677400000000003</c:v>
                </c:pt>
                <c:pt idx="4">
                  <c:v>0.39593899999999999</c:v>
                </c:pt>
                <c:pt idx="5">
                  <c:v>0.36886799999999997</c:v>
                </c:pt>
                <c:pt idx="6">
                  <c:v>0.28317199999999998</c:v>
                </c:pt>
                <c:pt idx="7">
                  <c:v>0.246478</c:v>
                </c:pt>
                <c:pt idx="8">
                  <c:v>0.23572799999999999</c:v>
                </c:pt>
                <c:pt idx="9">
                  <c:v>0.229853</c:v>
                </c:pt>
                <c:pt idx="10">
                  <c:v>0.225408</c:v>
                </c:pt>
                <c:pt idx="11">
                  <c:v>0.22251899999999999</c:v>
                </c:pt>
                <c:pt idx="12">
                  <c:v>0.21684200000000001</c:v>
                </c:pt>
                <c:pt idx="13">
                  <c:v>0.21626899999999999</c:v>
                </c:pt>
                <c:pt idx="14">
                  <c:v>0.20880199999999999</c:v>
                </c:pt>
                <c:pt idx="15">
                  <c:v>0.20632900000000001</c:v>
                </c:pt>
                <c:pt idx="16">
                  <c:v>0.173294</c:v>
                </c:pt>
                <c:pt idx="17">
                  <c:v>0.17179900000000001</c:v>
                </c:pt>
                <c:pt idx="18">
                  <c:v>0.16720599999999999</c:v>
                </c:pt>
                <c:pt idx="19">
                  <c:v>0.153894</c:v>
                </c:pt>
                <c:pt idx="20">
                  <c:v>0.15102699999999999</c:v>
                </c:pt>
                <c:pt idx="21">
                  <c:v>0.110989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2602-44AE-AA8C-FA8CA01E3379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overlap val="100"/>
        <c:axId val="524596416"/>
        <c:axId val="524592496"/>
      </c:barChart>
      <c:catAx>
        <c:axId val="524596416"/>
        <c:scaling>
          <c:orientation val="maxMin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524592496"/>
        <c:crosses val="autoZero"/>
        <c:auto val="1"/>
        <c:lblAlgn val="ctr"/>
        <c:lblOffset val="100"/>
        <c:noMultiLvlLbl val="0"/>
      </c:catAx>
      <c:valAx>
        <c:axId val="524592496"/>
        <c:scaling>
          <c:orientation val="minMax"/>
        </c:scaling>
        <c:delete val="0"/>
        <c:axPos val="t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&quot; &quot;%" sourceLinked="0"/>
        <c:majorTickMark val="none"/>
        <c:minorTickMark val="none"/>
        <c:tickLblPos val="nextTo"/>
        <c:spPr>
          <a:noFill/>
          <a:ln>
            <a:solidFill>
              <a:schemeClr val="tx1"/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52459641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cs-CZ"/>
    </a:p>
  </c:txPr>
  <c:externalData r:id="rId3">
    <c:autoUpdate val="0"/>
  </c:externalData>
</c:chartSpace>
</file>

<file path=ppt/charts/chart6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33263736522671056"/>
          <c:y val="0.15573555555555554"/>
          <c:w val="0.61189273984018822"/>
          <c:h val="0.82154124498910663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List1!$B$1</c:f>
              <c:strCache>
                <c:ptCount val="1"/>
                <c:pt idx="0">
                  <c:v>Řada 1</c:v>
                </c:pt>
              </c:strCache>
            </c:strRef>
          </c:tx>
          <c:spPr>
            <a:solidFill>
              <a:srgbClr val="296AA2"/>
            </a:solidFill>
            <a:ln w="3175">
              <a:solidFill>
                <a:schemeClr val="bg1">
                  <a:lumMod val="75000"/>
                </a:schemeClr>
              </a:solidFill>
            </a:ln>
            <a:effectLst/>
          </c:spPr>
          <c:invertIfNegative val="0"/>
          <c:dLbls>
            <c:numFmt formatCode="0.0\ 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List1!$A$2:$A$15</c:f>
              <c:strCache>
                <c:ptCount val="14"/>
                <c:pt idx="0">
                  <c:v>Liberecký kraj</c:v>
                </c:pt>
                <c:pt idx="1">
                  <c:v>Hlavní město Praha</c:v>
                </c:pt>
                <c:pt idx="2">
                  <c:v>Středočeský kraj</c:v>
                </c:pt>
                <c:pt idx="3">
                  <c:v>Královéhradecký kraj</c:v>
                </c:pt>
                <c:pt idx="4">
                  <c:v>Ústecký kraj</c:v>
                </c:pt>
                <c:pt idx="5">
                  <c:v>Pardubický kraj</c:v>
                </c:pt>
                <c:pt idx="6">
                  <c:v>Jihomoravský kraj</c:v>
                </c:pt>
                <c:pt idx="7">
                  <c:v>Jihočeský kraj</c:v>
                </c:pt>
                <c:pt idx="8">
                  <c:v>Kraj Vysočina</c:v>
                </c:pt>
                <c:pt idx="9">
                  <c:v>Plzeňský kraj</c:v>
                </c:pt>
                <c:pt idx="10">
                  <c:v>Olomoucký kraj</c:v>
                </c:pt>
                <c:pt idx="11">
                  <c:v>Moravskoslezský kraj</c:v>
                </c:pt>
                <c:pt idx="12">
                  <c:v>Zlínský kraj</c:v>
                </c:pt>
                <c:pt idx="13">
                  <c:v>Karlovarský kraj</c:v>
                </c:pt>
              </c:strCache>
            </c:strRef>
          </c:cat>
          <c:val>
            <c:numRef>
              <c:f>List1!$B$2:$B$15</c:f>
              <c:numCache>
                <c:formatCode>General</c:formatCode>
                <c:ptCount val="14"/>
                <c:pt idx="0" formatCode="0.00%">
                  <c:v>0.76789700000000005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7A32-405D-A399-8D47DD532CAC}"/>
            </c:ext>
          </c:extLst>
        </c:ser>
        <c:ser>
          <c:idx val="1"/>
          <c:order val="1"/>
          <c:tx>
            <c:strRef>
              <c:f>List1!$C$1</c:f>
              <c:strCache>
                <c:ptCount val="1"/>
                <c:pt idx="0">
                  <c:v>Řada 2</c:v>
                </c:pt>
              </c:strCache>
            </c:strRef>
          </c:tx>
          <c:spPr>
            <a:solidFill>
              <a:srgbClr val="6BAFD6"/>
            </a:solidFill>
            <a:ln w="3175">
              <a:solidFill>
                <a:schemeClr val="bg1">
                  <a:lumMod val="75000"/>
                </a:schemeClr>
              </a:solidFill>
            </a:ln>
            <a:effectLst/>
          </c:spPr>
          <c:invertIfNegative val="0"/>
          <c:dLbls>
            <c:numFmt formatCode="#,##0.0&quot; &quot;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List1!$A$2:$A$15</c:f>
              <c:strCache>
                <c:ptCount val="14"/>
                <c:pt idx="0">
                  <c:v>Liberecký kraj</c:v>
                </c:pt>
                <c:pt idx="1">
                  <c:v>Hlavní město Praha</c:v>
                </c:pt>
                <c:pt idx="2">
                  <c:v>Středočeský kraj</c:v>
                </c:pt>
                <c:pt idx="3">
                  <c:v>Královéhradecký kraj</c:v>
                </c:pt>
                <c:pt idx="4">
                  <c:v>Ústecký kraj</c:v>
                </c:pt>
                <c:pt idx="5">
                  <c:v>Pardubický kraj</c:v>
                </c:pt>
                <c:pt idx="6">
                  <c:v>Jihomoravský kraj</c:v>
                </c:pt>
                <c:pt idx="7">
                  <c:v>Jihočeský kraj</c:v>
                </c:pt>
                <c:pt idx="8">
                  <c:v>Kraj Vysočina</c:v>
                </c:pt>
                <c:pt idx="9">
                  <c:v>Plzeňský kraj</c:v>
                </c:pt>
                <c:pt idx="10">
                  <c:v>Olomoucký kraj</c:v>
                </c:pt>
                <c:pt idx="11">
                  <c:v>Moravskoslezský kraj</c:v>
                </c:pt>
                <c:pt idx="12">
                  <c:v>Zlínský kraj</c:v>
                </c:pt>
                <c:pt idx="13">
                  <c:v>Karlovarský kraj</c:v>
                </c:pt>
              </c:strCache>
            </c:strRef>
          </c:cat>
          <c:val>
            <c:numRef>
              <c:f>List1!$C$2:$C$15</c:f>
              <c:numCache>
                <c:formatCode>0.00%</c:formatCode>
                <c:ptCount val="14"/>
                <c:pt idx="1">
                  <c:v>0.106784</c:v>
                </c:pt>
                <c:pt idx="2">
                  <c:v>5.3414000000000003E-2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7A32-405D-A399-8D47DD532CAC}"/>
            </c:ext>
          </c:extLst>
        </c:ser>
        <c:ser>
          <c:idx val="2"/>
          <c:order val="2"/>
          <c:tx>
            <c:strRef>
              <c:f>List1!$D$1</c:f>
              <c:strCache>
                <c:ptCount val="1"/>
                <c:pt idx="0">
                  <c:v>Řada 3</c:v>
                </c:pt>
              </c:strCache>
            </c:strRef>
          </c:tx>
          <c:spPr>
            <a:solidFill>
              <a:srgbClr val="BED8E8"/>
            </a:solidFill>
            <a:ln w="3175">
              <a:solidFill>
                <a:schemeClr val="bg1">
                  <a:lumMod val="75000"/>
                </a:schemeClr>
              </a:solidFill>
            </a:ln>
            <a:effectLst/>
          </c:spPr>
          <c:invertIfNegative val="0"/>
          <c:dLbls>
            <c:numFmt formatCode="###0.0&quot; &quot;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List1!$A$2:$A$15</c:f>
              <c:strCache>
                <c:ptCount val="14"/>
                <c:pt idx="0">
                  <c:v>Liberecký kraj</c:v>
                </c:pt>
                <c:pt idx="1">
                  <c:v>Hlavní město Praha</c:v>
                </c:pt>
                <c:pt idx="2">
                  <c:v>Středočeský kraj</c:v>
                </c:pt>
                <c:pt idx="3">
                  <c:v>Královéhradecký kraj</c:v>
                </c:pt>
                <c:pt idx="4">
                  <c:v>Ústecký kraj</c:v>
                </c:pt>
                <c:pt idx="5">
                  <c:v>Pardubický kraj</c:v>
                </c:pt>
                <c:pt idx="6">
                  <c:v>Jihomoravský kraj</c:v>
                </c:pt>
                <c:pt idx="7">
                  <c:v>Jihočeský kraj</c:v>
                </c:pt>
                <c:pt idx="8">
                  <c:v>Kraj Vysočina</c:v>
                </c:pt>
                <c:pt idx="9">
                  <c:v>Plzeňský kraj</c:v>
                </c:pt>
                <c:pt idx="10">
                  <c:v>Olomoucký kraj</c:v>
                </c:pt>
                <c:pt idx="11">
                  <c:v>Moravskoslezský kraj</c:v>
                </c:pt>
                <c:pt idx="12">
                  <c:v>Zlínský kraj</c:v>
                </c:pt>
                <c:pt idx="13">
                  <c:v>Karlovarský kraj</c:v>
                </c:pt>
              </c:strCache>
            </c:strRef>
          </c:cat>
          <c:val>
            <c:numRef>
              <c:f>List1!$D$2:$D$15</c:f>
              <c:numCache>
                <c:formatCode>General</c:formatCode>
                <c:ptCount val="14"/>
                <c:pt idx="3" formatCode="0.00%">
                  <c:v>3.5119999999999998E-2</c:v>
                </c:pt>
                <c:pt idx="4" formatCode="0.00%">
                  <c:v>2.0618000000000001E-2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7A32-405D-A399-8D47DD532CAC}"/>
            </c:ext>
          </c:extLst>
        </c:ser>
        <c:ser>
          <c:idx val="3"/>
          <c:order val="3"/>
          <c:tx>
            <c:strRef>
              <c:f>List1!$E$1</c:f>
              <c:strCache>
                <c:ptCount val="1"/>
                <c:pt idx="0">
                  <c:v>Řada 4</c:v>
                </c:pt>
              </c:strCache>
            </c:strRef>
          </c:tx>
          <c:spPr>
            <a:solidFill>
              <a:srgbClr val="D9D9D9"/>
            </a:solidFill>
            <a:ln w="3175">
              <a:solidFill>
                <a:schemeClr val="bg1">
                  <a:lumMod val="75000"/>
                </a:schemeClr>
              </a:solidFill>
            </a:ln>
            <a:effectLst/>
          </c:spPr>
          <c:invertIfNegative val="0"/>
          <c:dLbls>
            <c:numFmt formatCode="0.0\ 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List1!$A$2:$A$15</c:f>
              <c:strCache>
                <c:ptCount val="14"/>
                <c:pt idx="0">
                  <c:v>Liberecký kraj</c:v>
                </c:pt>
                <c:pt idx="1">
                  <c:v>Hlavní město Praha</c:v>
                </c:pt>
                <c:pt idx="2">
                  <c:v>Středočeský kraj</c:v>
                </c:pt>
                <c:pt idx="3">
                  <c:v>Královéhradecký kraj</c:v>
                </c:pt>
                <c:pt idx="4">
                  <c:v>Ústecký kraj</c:v>
                </c:pt>
                <c:pt idx="5">
                  <c:v>Pardubický kraj</c:v>
                </c:pt>
                <c:pt idx="6">
                  <c:v>Jihomoravský kraj</c:v>
                </c:pt>
                <c:pt idx="7">
                  <c:v>Jihočeský kraj</c:v>
                </c:pt>
                <c:pt idx="8">
                  <c:v>Kraj Vysočina</c:v>
                </c:pt>
                <c:pt idx="9">
                  <c:v>Plzeňský kraj</c:v>
                </c:pt>
                <c:pt idx="10">
                  <c:v>Olomoucký kraj</c:v>
                </c:pt>
                <c:pt idx="11">
                  <c:v>Moravskoslezský kraj</c:v>
                </c:pt>
                <c:pt idx="12">
                  <c:v>Zlínský kraj</c:v>
                </c:pt>
                <c:pt idx="13">
                  <c:v>Karlovarský kraj</c:v>
                </c:pt>
              </c:strCache>
            </c:strRef>
          </c:cat>
          <c:val>
            <c:numRef>
              <c:f>List1!$E$2:$E$15</c:f>
              <c:numCache>
                <c:formatCode>General</c:formatCode>
                <c:ptCount val="14"/>
                <c:pt idx="5" formatCode="0.00%">
                  <c:v>3.4420000000000002E-3</c:v>
                </c:pt>
                <c:pt idx="6" formatCode="0.00%">
                  <c:v>3.2009999999999999E-3</c:v>
                </c:pt>
                <c:pt idx="7" formatCode="0.00%">
                  <c:v>2.1700000000000001E-3</c:v>
                </c:pt>
                <c:pt idx="8" formatCode="0.00%">
                  <c:v>1.7979999999999999E-3</c:v>
                </c:pt>
                <c:pt idx="9" formatCode="0.00%">
                  <c:v>1.776E-3</c:v>
                </c:pt>
                <c:pt idx="10" formatCode="0.00%">
                  <c:v>1.315E-3</c:v>
                </c:pt>
                <c:pt idx="11" formatCode="0.00%">
                  <c:v>1.2930000000000001E-3</c:v>
                </c:pt>
                <c:pt idx="12" formatCode="0.00%">
                  <c:v>5.9199999999999997E-4</c:v>
                </c:pt>
                <c:pt idx="13" formatCode="0.00%">
                  <c:v>5.8100000000000003E-4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7A32-405D-A399-8D47DD532CAC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50"/>
        <c:overlap val="100"/>
        <c:axId val="1102237384"/>
        <c:axId val="1102226016"/>
      </c:barChart>
      <c:catAx>
        <c:axId val="1102237384"/>
        <c:scaling>
          <c:orientation val="maxMin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0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1102226016"/>
        <c:crosses val="autoZero"/>
        <c:auto val="1"/>
        <c:lblAlgn val="ctr"/>
        <c:lblOffset val="100"/>
        <c:noMultiLvlLbl val="0"/>
      </c:catAx>
      <c:valAx>
        <c:axId val="1102226016"/>
        <c:scaling>
          <c:orientation val="minMax"/>
          <c:max val="1"/>
          <c:min val="0"/>
        </c:scaling>
        <c:delete val="0"/>
        <c:axPos val="t"/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cs-CZ" sz="1000" dirty="0">
                    <a:solidFill>
                      <a:schemeClr val="tx1"/>
                    </a:solidFill>
                  </a:rPr>
                  <a:t>Počet hospitalizací</a:t>
                </a:r>
                <a:r>
                  <a:rPr lang="en-US" sz="1000" dirty="0">
                    <a:solidFill>
                      <a:schemeClr val="tx1"/>
                    </a:solidFill>
                  </a:rPr>
                  <a:t> (%)</a:t>
                </a:r>
                <a:endParaRPr lang="cs-CZ" sz="1000" dirty="0">
                  <a:solidFill>
                    <a:schemeClr val="tx1"/>
                  </a:solidFill>
                </a:endParaRPr>
              </a:p>
            </c:rich>
          </c:tx>
          <c:layout/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pPr>
              <a:endParaRPr lang="cs-CZ"/>
            </a:p>
          </c:txPr>
        </c:title>
        <c:numFmt formatCode="0\ %" sourceLinked="0"/>
        <c:majorTickMark val="out"/>
        <c:minorTickMark val="none"/>
        <c:tickLblPos val="nextTo"/>
        <c:spPr>
          <a:noFill/>
          <a:ln>
            <a:solidFill>
              <a:schemeClr val="tx1"/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0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1102237384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cs-CZ"/>
    </a:p>
  </c:txPr>
  <c:externalData r:id="rId3">
    <c:autoUpdate val="0"/>
  </c:externalData>
</c:chartSpace>
</file>

<file path=ppt/charts/chart6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5.7581573896353169E-2"/>
          <c:y val="8.9912280701754388E-2"/>
          <c:w val="0.89059500959692894"/>
          <c:h val="0.89473684210526316"/>
        </c:manualLayout>
      </c:layout>
      <c:scatterChart>
        <c:scatterStyle val="lineMarker"/>
        <c:varyColors val="0"/>
        <c:ser>
          <c:idx val="8"/>
          <c:order val="0"/>
          <c:tx>
            <c:strRef>
              <c:f>Sheet1!$B$1</c:f>
              <c:strCache>
                <c:ptCount val="1"/>
                <c:pt idx="0">
                  <c:v>Hlavní město Praha</c:v>
                </c:pt>
              </c:strCache>
            </c:strRef>
          </c:tx>
          <c:spPr>
            <a:ln w="19049">
              <a:noFill/>
            </a:ln>
          </c:spPr>
          <c:marker>
            <c:symbol val="circle"/>
            <c:size val="5"/>
            <c:spPr>
              <a:solidFill>
                <a:srgbClr val="FF0000"/>
              </a:solidFill>
              <a:ln>
                <a:solidFill>
                  <a:srgbClr val="FF0000"/>
                </a:solidFill>
                <a:prstDash val="solid"/>
              </a:ln>
            </c:spPr>
          </c:marker>
          <c:xVal>
            <c:numRef>
              <c:f>Sheet1!$A$2:$A$338</c:f>
              <c:numCache>
                <c:formatCode>0.00%</c:formatCode>
                <c:ptCount val="337"/>
                <c:pt idx="1">
                  <c:v>8.5100000000000002E-3</c:v>
                </c:pt>
                <c:pt idx="2">
                  <c:v>1.1023E-2</c:v>
                </c:pt>
                <c:pt idx="3">
                  <c:v>1.8519999999999999E-3</c:v>
                </c:pt>
                <c:pt idx="4">
                  <c:v>2.3189999999999999E-3</c:v>
                </c:pt>
                <c:pt idx="5">
                  <c:v>3.1589999999999999E-3</c:v>
                </c:pt>
                <c:pt idx="6">
                  <c:v>2.3622000000000001E-2</c:v>
                </c:pt>
                <c:pt idx="7">
                  <c:v>0.76789700000000005</c:v>
                </c:pt>
                <c:pt idx="8">
                  <c:v>4.1375000000000002E-2</c:v>
                </c:pt>
                <c:pt idx="9">
                  <c:v>4.8859999999999997E-3</c:v>
                </c:pt>
                <c:pt idx="10">
                  <c:v>2.0470000000000002E-3</c:v>
                </c:pt>
                <c:pt idx="11">
                  <c:v>1.0560000000000001E-3</c:v>
                </c:pt>
                <c:pt idx="12">
                  <c:v>8.0599999999999997E-4</c:v>
                </c:pt>
                <c:pt idx="13">
                  <c:v>7.7999999999999999E-4</c:v>
                </c:pt>
                <c:pt idx="14">
                  <c:v>7.6599999999999997E-4</c:v>
                </c:pt>
                <c:pt idx="29">
                  <c:v>4.6930000000000001E-3</c:v>
                </c:pt>
                <c:pt idx="30">
                  <c:v>4.5329999999999997E-3</c:v>
                </c:pt>
                <c:pt idx="31">
                  <c:v>5.8299999999999997E-4</c:v>
                </c:pt>
                <c:pt idx="32">
                  <c:v>9.8799999999999995E-4</c:v>
                </c:pt>
                <c:pt idx="33">
                  <c:v>6.3900000000000003E-4</c:v>
                </c:pt>
                <c:pt idx="34">
                  <c:v>1.453E-2</c:v>
                </c:pt>
                <c:pt idx="35">
                  <c:v>0.79119799999999996</c:v>
                </c:pt>
                <c:pt idx="36">
                  <c:v>3.0918999999999999E-2</c:v>
                </c:pt>
                <c:pt idx="37">
                  <c:v>8.4599999999999996E-4</c:v>
                </c:pt>
                <c:pt idx="38">
                  <c:v>6.3400000000000001E-4</c:v>
                </c:pt>
                <c:pt idx="39">
                  <c:v>1.2340000000000001E-3</c:v>
                </c:pt>
                <c:pt idx="40">
                  <c:v>0</c:v>
                </c:pt>
                <c:pt idx="41">
                  <c:v>0</c:v>
                </c:pt>
                <c:pt idx="42">
                  <c:v>3.1599999999999998E-4</c:v>
                </c:pt>
                <c:pt idx="43">
                  <c:v>1.9620000000000002E-3</c:v>
                </c:pt>
                <c:pt idx="44">
                  <c:v>5.7060000000000001E-3</c:v>
                </c:pt>
                <c:pt idx="45">
                  <c:v>1.2149999999999999E-3</c:v>
                </c:pt>
                <c:pt idx="46">
                  <c:v>2.5900000000000001E-4</c:v>
                </c:pt>
                <c:pt idx="47">
                  <c:v>1.828E-3</c:v>
                </c:pt>
                <c:pt idx="48">
                  <c:v>2.1430999999999999E-2</c:v>
                </c:pt>
                <c:pt idx="49">
                  <c:v>0.71682800000000002</c:v>
                </c:pt>
                <c:pt idx="50">
                  <c:v>1.7801999999999998E-2</c:v>
                </c:pt>
                <c:pt idx="51">
                  <c:v>1.279E-3</c:v>
                </c:pt>
                <c:pt idx="52">
                  <c:v>7.1900000000000002E-4</c:v>
                </c:pt>
                <c:pt idx="53">
                  <c:v>1.73E-4</c:v>
                </c:pt>
                <c:pt idx="54">
                  <c:v>0</c:v>
                </c:pt>
                <c:pt idx="55">
                  <c:v>2.43E-4</c:v>
                </c:pt>
                <c:pt idx="56">
                  <c:v>5.4100000000000003E-4</c:v>
                </c:pt>
                <c:pt idx="57">
                  <c:v>3.6080000000000001E-3</c:v>
                </c:pt>
                <c:pt idx="58">
                  <c:v>1.062E-3</c:v>
                </c:pt>
                <c:pt idx="59">
                  <c:v>0</c:v>
                </c:pt>
                <c:pt idx="60">
                  <c:v>1.3550000000000001E-3</c:v>
                </c:pt>
                <c:pt idx="61">
                  <c:v>0</c:v>
                </c:pt>
                <c:pt idx="62">
                  <c:v>5.4349999999999997E-3</c:v>
                </c:pt>
                <c:pt idx="63">
                  <c:v>0.82820099999999996</c:v>
                </c:pt>
                <c:pt idx="64">
                  <c:v>1.7964000000000001E-2</c:v>
                </c:pt>
                <c:pt idx="65">
                  <c:v>2.5409999999999999E-3</c:v>
                </c:pt>
                <c:pt idx="66">
                  <c:v>0</c:v>
                </c:pt>
                <c:pt idx="67">
                  <c:v>0</c:v>
                </c:pt>
                <c:pt idx="68">
                  <c:v>0</c:v>
                </c:pt>
                <c:pt idx="69">
                  <c:v>9.7400000000000004E-4</c:v>
                </c:pt>
                <c:pt idx="70">
                  <c:v>0</c:v>
                </c:pt>
                <c:pt idx="71">
                  <c:v>9.0519999999999993E-3</c:v>
                </c:pt>
                <c:pt idx="72">
                  <c:v>1.0011000000000001E-2</c:v>
                </c:pt>
                <c:pt idx="73">
                  <c:v>2.14E-3</c:v>
                </c:pt>
                <c:pt idx="74">
                  <c:v>2.5850000000000001E-3</c:v>
                </c:pt>
                <c:pt idx="75">
                  <c:v>4.7359999999999998E-3</c:v>
                </c:pt>
                <c:pt idx="76">
                  <c:v>2.0392E-2</c:v>
                </c:pt>
                <c:pt idx="77">
                  <c:v>0.79367100000000002</c:v>
                </c:pt>
                <c:pt idx="78">
                  <c:v>1.8377999999999999E-2</c:v>
                </c:pt>
                <c:pt idx="79">
                  <c:v>4.0359999999999997E-3</c:v>
                </c:pt>
                <c:pt idx="80">
                  <c:v>1.9949999999999998E-3</c:v>
                </c:pt>
                <c:pt idx="81">
                  <c:v>3.5399999999999999E-4</c:v>
                </c:pt>
                <c:pt idx="82">
                  <c:v>4.64E-4</c:v>
                </c:pt>
                <c:pt idx="83">
                  <c:v>6.3000000000000003E-4</c:v>
                </c:pt>
                <c:pt idx="84">
                  <c:v>2.5099999999999998E-4</c:v>
                </c:pt>
                <c:pt idx="85">
                  <c:v>2.1670000000000001E-3</c:v>
                </c:pt>
                <c:pt idx="86">
                  <c:v>3.986E-3</c:v>
                </c:pt>
                <c:pt idx="87">
                  <c:v>1.0059999999999999E-3</c:v>
                </c:pt>
                <c:pt idx="88">
                  <c:v>2.5720000000000001E-3</c:v>
                </c:pt>
                <c:pt idx="89">
                  <c:v>3.5820000000000001E-3</c:v>
                </c:pt>
                <c:pt idx="90">
                  <c:v>1.0794E-2</c:v>
                </c:pt>
                <c:pt idx="91">
                  <c:v>0.39640700000000001</c:v>
                </c:pt>
                <c:pt idx="92">
                  <c:v>1.2511E-2</c:v>
                </c:pt>
                <c:pt idx="93">
                  <c:v>9.4899999999999997E-4</c:v>
                </c:pt>
                <c:pt idx="94">
                  <c:v>3.3500000000000001E-4</c:v>
                </c:pt>
                <c:pt idx="95">
                  <c:v>8.0199999999999998E-4</c:v>
                </c:pt>
                <c:pt idx="96">
                  <c:v>0</c:v>
                </c:pt>
                <c:pt idx="97">
                  <c:v>0</c:v>
                </c:pt>
                <c:pt idx="98">
                  <c:v>1.95E-4</c:v>
                </c:pt>
                <c:pt idx="99">
                  <c:v>1.8200000000000001E-2</c:v>
                </c:pt>
                <c:pt idx="100">
                  <c:v>2.7133000000000001E-2</c:v>
                </c:pt>
                <c:pt idx="101">
                  <c:v>8.5349999999999992E-3</c:v>
                </c:pt>
                <c:pt idx="102">
                  <c:v>7.5040000000000003E-3</c:v>
                </c:pt>
                <c:pt idx="103">
                  <c:v>9.1350000000000008E-3</c:v>
                </c:pt>
                <c:pt idx="104">
                  <c:v>4.1850999999999999E-2</c:v>
                </c:pt>
                <c:pt idx="105">
                  <c:v>0.63113200000000003</c:v>
                </c:pt>
                <c:pt idx="106">
                  <c:v>5.1471000000000003E-2</c:v>
                </c:pt>
                <c:pt idx="107">
                  <c:v>2.4719999999999999E-2</c:v>
                </c:pt>
                <c:pt idx="108">
                  <c:v>2.2590000000000002E-3</c:v>
                </c:pt>
                <c:pt idx="109">
                  <c:v>3.4099999999999998E-3</c:v>
                </c:pt>
                <c:pt idx="110">
                  <c:v>1.145E-3</c:v>
                </c:pt>
                <c:pt idx="111">
                  <c:v>2.9269999999999999E-3</c:v>
                </c:pt>
                <c:pt idx="112">
                  <c:v>1.356E-3</c:v>
                </c:pt>
                <c:pt idx="113">
                  <c:v>4.4200000000000001E-4</c:v>
                </c:pt>
                <c:pt idx="114">
                  <c:v>7.2999999999999996E-4</c:v>
                </c:pt>
                <c:pt idx="115">
                  <c:v>2.0730000000000002E-3</c:v>
                </c:pt>
                <c:pt idx="116">
                  <c:v>0</c:v>
                </c:pt>
                <c:pt idx="117">
                  <c:v>0</c:v>
                </c:pt>
                <c:pt idx="118">
                  <c:v>8.1410000000000007E-3</c:v>
                </c:pt>
                <c:pt idx="119">
                  <c:v>0.40322599999999997</c:v>
                </c:pt>
                <c:pt idx="120">
                  <c:v>1.3209999999999999E-3</c:v>
                </c:pt>
                <c:pt idx="121">
                  <c:v>0</c:v>
                </c:pt>
                <c:pt idx="122">
                  <c:v>0</c:v>
                </c:pt>
                <c:pt idx="123">
                  <c:v>0</c:v>
                </c:pt>
                <c:pt idx="124">
                  <c:v>0</c:v>
                </c:pt>
                <c:pt idx="125">
                  <c:v>0</c:v>
                </c:pt>
                <c:pt idx="126">
                  <c:v>3.5E-4</c:v>
                </c:pt>
                <c:pt idx="127">
                  <c:v>5.287E-3</c:v>
                </c:pt>
                <c:pt idx="128">
                  <c:v>2.3340000000000001E-3</c:v>
                </c:pt>
                <c:pt idx="129">
                  <c:v>0</c:v>
                </c:pt>
                <c:pt idx="130">
                  <c:v>0</c:v>
                </c:pt>
                <c:pt idx="131">
                  <c:v>0</c:v>
                </c:pt>
                <c:pt idx="132">
                  <c:v>2.8249999999999998E-3</c:v>
                </c:pt>
                <c:pt idx="133">
                  <c:v>0.60406099999999996</c:v>
                </c:pt>
                <c:pt idx="134">
                  <c:v>1.4815E-2</c:v>
                </c:pt>
                <c:pt idx="135">
                  <c:v>0</c:v>
                </c:pt>
                <c:pt idx="136">
                  <c:v>9.6000000000000002E-4</c:v>
                </c:pt>
                <c:pt idx="137">
                  <c:v>4.4299999999999998E-4</c:v>
                </c:pt>
                <c:pt idx="138">
                  <c:v>0</c:v>
                </c:pt>
                <c:pt idx="139">
                  <c:v>0</c:v>
                </c:pt>
                <c:pt idx="140">
                  <c:v>0</c:v>
                </c:pt>
                <c:pt idx="141">
                  <c:v>3.9750000000000002E-3</c:v>
                </c:pt>
                <c:pt idx="142">
                  <c:v>1.1067E-2</c:v>
                </c:pt>
                <c:pt idx="143">
                  <c:v>4.2000000000000002E-4</c:v>
                </c:pt>
                <c:pt idx="144">
                  <c:v>1.2769999999999999E-3</c:v>
                </c:pt>
                <c:pt idx="145">
                  <c:v>6.7299999999999999E-4</c:v>
                </c:pt>
                <c:pt idx="146">
                  <c:v>1.6285999999999998E-2</c:v>
                </c:pt>
                <c:pt idx="147">
                  <c:v>0.76427199999999995</c:v>
                </c:pt>
                <c:pt idx="148">
                  <c:v>1.5758999999999999E-2</c:v>
                </c:pt>
                <c:pt idx="149">
                  <c:v>1.0579999999999999E-3</c:v>
                </c:pt>
                <c:pt idx="150">
                  <c:v>8.0000000000000004E-4</c:v>
                </c:pt>
                <c:pt idx="151">
                  <c:v>3.0299999999999999E-4</c:v>
                </c:pt>
                <c:pt idx="152">
                  <c:v>3.6000000000000002E-4</c:v>
                </c:pt>
                <c:pt idx="153">
                  <c:v>3.6299999999999999E-4</c:v>
                </c:pt>
                <c:pt idx="154">
                  <c:v>4.1899999999999999E-4</c:v>
                </c:pt>
                <c:pt idx="155">
                  <c:v>1.5158E-2</c:v>
                </c:pt>
                <c:pt idx="156">
                  <c:v>1.0267999999999999E-2</c:v>
                </c:pt>
                <c:pt idx="157">
                  <c:v>4.4799999999999999E-4</c:v>
                </c:pt>
                <c:pt idx="158">
                  <c:v>1.671E-3</c:v>
                </c:pt>
                <c:pt idx="159">
                  <c:v>3.5109999999999998E-3</c:v>
                </c:pt>
                <c:pt idx="160">
                  <c:v>3.7037E-2</c:v>
                </c:pt>
                <c:pt idx="161">
                  <c:v>0.77748099999999998</c:v>
                </c:pt>
                <c:pt idx="162">
                  <c:v>1.6324000000000002E-2</c:v>
                </c:pt>
                <c:pt idx="163">
                  <c:v>2.9380000000000001E-3</c:v>
                </c:pt>
                <c:pt idx="164">
                  <c:v>2.1299999999999999E-3</c:v>
                </c:pt>
                <c:pt idx="165">
                  <c:v>2.1979999999999999E-3</c:v>
                </c:pt>
                <c:pt idx="166">
                  <c:v>4.55E-4</c:v>
                </c:pt>
                <c:pt idx="167">
                  <c:v>1.18E-4</c:v>
                </c:pt>
                <c:pt idx="168">
                  <c:v>2.2000000000000001E-4</c:v>
                </c:pt>
                <c:pt idx="169">
                  <c:v>5.6179999999999997E-3</c:v>
                </c:pt>
                <c:pt idx="170">
                  <c:v>5.7739999999999996E-3</c:v>
                </c:pt>
                <c:pt idx="171">
                  <c:v>9.6299999999999999E-4</c:v>
                </c:pt>
                <c:pt idx="172">
                  <c:v>1.018E-3</c:v>
                </c:pt>
                <c:pt idx="173">
                  <c:v>2.1810000000000002E-3</c:v>
                </c:pt>
                <c:pt idx="174">
                  <c:v>1.6466999999999999E-2</c:v>
                </c:pt>
                <c:pt idx="175">
                  <c:v>0.78373099999999996</c:v>
                </c:pt>
                <c:pt idx="176">
                  <c:v>2.0667999999999999E-2</c:v>
                </c:pt>
                <c:pt idx="177">
                  <c:v>3.4680000000000002E-3</c:v>
                </c:pt>
                <c:pt idx="178">
                  <c:v>9.6699999999999998E-4</c:v>
                </c:pt>
                <c:pt idx="179">
                  <c:v>4.4799999999999999E-4</c:v>
                </c:pt>
                <c:pt idx="180">
                  <c:v>1.7799999999999999E-4</c:v>
                </c:pt>
                <c:pt idx="181">
                  <c:v>3.68E-4</c:v>
                </c:pt>
                <c:pt idx="182">
                  <c:v>2.5900000000000001E-4</c:v>
                </c:pt>
                <c:pt idx="183">
                  <c:v>8.9779999999999999E-3</c:v>
                </c:pt>
                <c:pt idx="184">
                  <c:v>7.3709999999999999E-3</c:v>
                </c:pt>
                <c:pt idx="185">
                  <c:v>0</c:v>
                </c:pt>
                <c:pt idx="186">
                  <c:v>2.3240000000000001E-3</c:v>
                </c:pt>
                <c:pt idx="187">
                  <c:v>0</c:v>
                </c:pt>
                <c:pt idx="188">
                  <c:v>1.5674E-2</c:v>
                </c:pt>
                <c:pt idx="189">
                  <c:v>0.78315800000000002</c:v>
                </c:pt>
                <c:pt idx="190">
                  <c:v>2.5505E-2</c:v>
                </c:pt>
                <c:pt idx="191">
                  <c:v>2.9529999999999999E-3</c:v>
                </c:pt>
                <c:pt idx="192">
                  <c:v>1.3179999999999999E-3</c:v>
                </c:pt>
                <c:pt idx="193">
                  <c:v>2.8400000000000002E-4</c:v>
                </c:pt>
                <c:pt idx="194">
                  <c:v>0</c:v>
                </c:pt>
                <c:pt idx="195">
                  <c:v>0</c:v>
                </c:pt>
                <c:pt idx="196">
                  <c:v>9.77E-4</c:v>
                </c:pt>
                <c:pt idx="197">
                  <c:v>1.2529E-2</c:v>
                </c:pt>
                <c:pt idx="198">
                  <c:v>1.8467999999999998E-2</c:v>
                </c:pt>
                <c:pt idx="199">
                  <c:v>4.2700000000000004E-3</c:v>
                </c:pt>
                <c:pt idx="200">
                  <c:v>4.058E-3</c:v>
                </c:pt>
                <c:pt idx="201">
                  <c:v>1.2023000000000001E-2</c:v>
                </c:pt>
                <c:pt idx="202">
                  <c:v>3.6135E-2</c:v>
                </c:pt>
                <c:pt idx="203">
                  <c:v>0.75352200000000003</c:v>
                </c:pt>
                <c:pt idx="204">
                  <c:v>8.3109000000000002E-2</c:v>
                </c:pt>
                <c:pt idx="205">
                  <c:v>1.0128E-2</c:v>
                </c:pt>
                <c:pt idx="206">
                  <c:v>3.284E-3</c:v>
                </c:pt>
                <c:pt idx="207">
                  <c:v>1.2999999999999999E-3</c:v>
                </c:pt>
                <c:pt idx="208">
                  <c:v>8.8800000000000001E-4</c:v>
                </c:pt>
                <c:pt idx="209">
                  <c:v>9.4700000000000003E-4</c:v>
                </c:pt>
                <c:pt idx="210">
                  <c:v>9.8700000000000003E-4</c:v>
                </c:pt>
                <c:pt idx="211">
                  <c:v>2.8530000000000001E-3</c:v>
                </c:pt>
                <c:pt idx="212">
                  <c:v>3.3660000000000001E-3</c:v>
                </c:pt>
                <c:pt idx="213">
                  <c:v>7.8100000000000001E-4</c:v>
                </c:pt>
                <c:pt idx="214">
                  <c:v>1.4159999999999999E-3</c:v>
                </c:pt>
                <c:pt idx="215">
                  <c:v>1.8779999999999999E-3</c:v>
                </c:pt>
                <c:pt idx="216">
                  <c:v>1.6167000000000001E-2</c:v>
                </c:pt>
                <c:pt idx="217">
                  <c:v>0.82670600000000005</c:v>
                </c:pt>
                <c:pt idx="218">
                  <c:v>4.8765999999999997E-2</c:v>
                </c:pt>
                <c:pt idx="219">
                  <c:v>1.983E-3</c:v>
                </c:pt>
                <c:pt idx="220">
                  <c:v>1.3669999999999999E-3</c:v>
                </c:pt>
                <c:pt idx="221">
                  <c:v>5.4199999999999995E-4</c:v>
                </c:pt>
                <c:pt idx="222">
                  <c:v>4.0000000000000002E-4</c:v>
                </c:pt>
                <c:pt idx="223">
                  <c:v>4.0099999999999999E-4</c:v>
                </c:pt>
                <c:pt idx="224">
                  <c:v>1.63E-4</c:v>
                </c:pt>
                <c:pt idx="225">
                  <c:v>5.4980000000000003E-3</c:v>
                </c:pt>
                <c:pt idx="226">
                  <c:v>8.097E-3</c:v>
                </c:pt>
                <c:pt idx="227">
                  <c:v>1.0139999999999999E-3</c:v>
                </c:pt>
                <c:pt idx="228">
                  <c:v>1.89E-3</c:v>
                </c:pt>
                <c:pt idx="229">
                  <c:v>2.281E-3</c:v>
                </c:pt>
                <c:pt idx="230">
                  <c:v>3.6011000000000001E-2</c:v>
                </c:pt>
                <c:pt idx="231">
                  <c:v>0.84610600000000002</c:v>
                </c:pt>
                <c:pt idx="232">
                  <c:v>8.2461999999999994E-2</c:v>
                </c:pt>
                <c:pt idx="233">
                  <c:v>1.276E-3</c:v>
                </c:pt>
                <c:pt idx="234">
                  <c:v>2.526E-3</c:v>
                </c:pt>
                <c:pt idx="235">
                  <c:v>1.256E-3</c:v>
                </c:pt>
                <c:pt idx="236">
                  <c:v>1.756E-3</c:v>
                </c:pt>
                <c:pt idx="237">
                  <c:v>4.8700000000000002E-4</c:v>
                </c:pt>
                <c:pt idx="238">
                  <c:v>5.1599999999999997E-4</c:v>
                </c:pt>
                <c:pt idx="239">
                  <c:v>3.1700000000000001E-4</c:v>
                </c:pt>
                <c:pt idx="240">
                  <c:v>0</c:v>
                </c:pt>
                <c:pt idx="241">
                  <c:v>0</c:v>
                </c:pt>
                <c:pt idx="242">
                  <c:v>2.0370000000000002E-3</c:v>
                </c:pt>
                <c:pt idx="243">
                  <c:v>0</c:v>
                </c:pt>
                <c:pt idx="244">
                  <c:v>1.6560999999999999E-2</c:v>
                </c:pt>
                <c:pt idx="245">
                  <c:v>0.33838400000000002</c:v>
                </c:pt>
                <c:pt idx="246">
                  <c:v>1.5942000000000001E-2</c:v>
                </c:pt>
                <c:pt idx="247">
                  <c:v>0</c:v>
                </c:pt>
                <c:pt idx="248">
                  <c:v>0</c:v>
                </c:pt>
                <c:pt idx="249">
                  <c:v>0</c:v>
                </c:pt>
                <c:pt idx="250">
                  <c:v>0</c:v>
                </c:pt>
                <c:pt idx="251">
                  <c:v>0</c:v>
                </c:pt>
                <c:pt idx="252">
                  <c:v>0</c:v>
                </c:pt>
                <c:pt idx="253">
                  <c:v>3.0283000000000001E-2</c:v>
                </c:pt>
                <c:pt idx="254">
                  <c:v>4.7619000000000002E-2</c:v>
                </c:pt>
                <c:pt idx="255">
                  <c:v>5.8389999999999996E-3</c:v>
                </c:pt>
                <c:pt idx="256">
                  <c:v>1.145E-2</c:v>
                </c:pt>
                <c:pt idx="257">
                  <c:v>1.8248E-2</c:v>
                </c:pt>
                <c:pt idx="258">
                  <c:v>3.5165000000000002E-2</c:v>
                </c:pt>
                <c:pt idx="259">
                  <c:v>0.39400000000000002</c:v>
                </c:pt>
                <c:pt idx="260">
                  <c:v>8.5329000000000002E-2</c:v>
                </c:pt>
                <c:pt idx="261">
                  <c:v>2.1104000000000001E-2</c:v>
                </c:pt>
                <c:pt idx="262">
                  <c:v>1.7271000000000002E-2</c:v>
                </c:pt>
                <c:pt idx="263">
                  <c:v>3.8909999999999999E-3</c:v>
                </c:pt>
                <c:pt idx="264">
                  <c:v>3.3E-3</c:v>
                </c:pt>
                <c:pt idx="265">
                  <c:v>2.0202000000000001E-2</c:v>
                </c:pt>
                <c:pt idx="266">
                  <c:v>1.6129000000000001E-2</c:v>
                </c:pt>
                <c:pt idx="267">
                  <c:v>5.4029999999999998E-3</c:v>
                </c:pt>
                <c:pt idx="268">
                  <c:v>6.1409999999999998E-3</c:v>
                </c:pt>
                <c:pt idx="269">
                  <c:v>5.44E-4</c:v>
                </c:pt>
                <c:pt idx="270">
                  <c:v>9.0200000000000002E-4</c:v>
                </c:pt>
                <c:pt idx="271">
                  <c:v>1.1789999999999999E-3</c:v>
                </c:pt>
                <c:pt idx="272">
                  <c:v>8.7729999999999995E-3</c:v>
                </c:pt>
                <c:pt idx="273">
                  <c:v>0.83279400000000003</c:v>
                </c:pt>
                <c:pt idx="274">
                  <c:v>2.1401E-2</c:v>
                </c:pt>
                <c:pt idx="275">
                  <c:v>1.8890000000000001E-3</c:v>
                </c:pt>
                <c:pt idx="276">
                  <c:v>1.923E-3</c:v>
                </c:pt>
                <c:pt idx="277">
                  <c:v>1.629E-3</c:v>
                </c:pt>
                <c:pt idx="278">
                  <c:v>9.7799999999999992E-4</c:v>
                </c:pt>
                <c:pt idx="279">
                  <c:v>4.35E-4</c:v>
                </c:pt>
                <c:pt idx="280">
                  <c:v>8.7200000000000005E-4</c:v>
                </c:pt>
                <c:pt idx="281">
                  <c:v>2.5023E-2</c:v>
                </c:pt>
                <c:pt idx="282">
                  <c:v>2.6741999999999998E-2</c:v>
                </c:pt>
                <c:pt idx="283">
                  <c:v>4.5069999999999997E-3</c:v>
                </c:pt>
                <c:pt idx="284">
                  <c:v>7.2360000000000002E-3</c:v>
                </c:pt>
                <c:pt idx="285">
                  <c:v>9.4280000000000006E-3</c:v>
                </c:pt>
                <c:pt idx="286">
                  <c:v>2.5330999999999999E-2</c:v>
                </c:pt>
                <c:pt idx="287">
                  <c:v>0.77014700000000003</c:v>
                </c:pt>
                <c:pt idx="288">
                  <c:v>5.2273E-2</c:v>
                </c:pt>
                <c:pt idx="289">
                  <c:v>1.3452E-2</c:v>
                </c:pt>
                <c:pt idx="290">
                  <c:v>5.7930000000000004E-3</c:v>
                </c:pt>
                <c:pt idx="291">
                  <c:v>2.3289999999999999E-3</c:v>
                </c:pt>
                <c:pt idx="292">
                  <c:v>2.3890000000000001E-3</c:v>
                </c:pt>
                <c:pt idx="293">
                  <c:v>2.3909999999999999E-3</c:v>
                </c:pt>
                <c:pt idx="294">
                  <c:v>1.9880000000000002E-3</c:v>
                </c:pt>
                <c:pt idx="295">
                  <c:v>4.7569E-2</c:v>
                </c:pt>
                <c:pt idx="296">
                  <c:v>2.3864E-2</c:v>
                </c:pt>
                <c:pt idx="297">
                  <c:v>3.833E-3</c:v>
                </c:pt>
                <c:pt idx="298">
                  <c:v>5.1469999999999997E-3</c:v>
                </c:pt>
                <c:pt idx="299">
                  <c:v>2.4450000000000001E-3</c:v>
                </c:pt>
                <c:pt idx="300">
                  <c:v>1.7597000000000002E-2</c:v>
                </c:pt>
                <c:pt idx="301">
                  <c:v>0.84897299999999998</c:v>
                </c:pt>
                <c:pt idx="302">
                  <c:v>6.2909999999999994E-2</c:v>
                </c:pt>
                <c:pt idx="303">
                  <c:v>4.7039999999999998E-3</c:v>
                </c:pt>
                <c:pt idx="304">
                  <c:v>2.4369999999999999E-3</c:v>
                </c:pt>
                <c:pt idx="305">
                  <c:v>3.643E-3</c:v>
                </c:pt>
                <c:pt idx="306">
                  <c:v>1.322E-3</c:v>
                </c:pt>
                <c:pt idx="307">
                  <c:v>1.1150000000000001E-3</c:v>
                </c:pt>
                <c:pt idx="308">
                  <c:v>3.284E-3</c:v>
                </c:pt>
                <c:pt idx="309">
                  <c:v>5.3470000000000002E-3</c:v>
                </c:pt>
                <c:pt idx="310">
                  <c:v>9.1959999999999993E-3</c:v>
                </c:pt>
                <c:pt idx="311">
                  <c:v>5.53E-4</c:v>
                </c:pt>
                <c:pt idx="312">
                  <c:v>1.9810000000000001E-3</c:v>
                </c:pt>
                <c:pt idx="313">
                  <c:v>1.549E-3</c:v>
                </c:pt>
                <c:pt idx="314">
                  <c:v>5.0577999999999998E-2</c:v>
                </c:pt>
                <c:pt idx="315">
                  <c:v>0.889011</c:v>
                </c:pt>
                <c:pt idx="316">
                  <c:v>9.5685000000000006E-2</c:v>
                </c:pt>
                <c:pt idx="317">
                  <c:v>2.019E-3</c:v>
                </c:pt>
                <c:pt idx="318">
                  <c:v>2.1770000000000001E-3</c:v>
                </c:pt>
                <c:pt idx="319">
                  <c:v>9.3099999999999997E-4</c:v>
                </c:pt>
                <c:pt idx="320">
                  <c:v>1.4549999999999999E-3</c:v>
                </c:pt>
                <c:pt idx="321">
                  <c:v>5.3200000000000003E-4</c:v>
                </c:pt>
                <c:pt idx="322">
                  <c:v>9.2400000000000002E-4</c:v>
                </c:pt>
                <c:pt idx="323">
                  <c:v>7.4739999999999997E-3</c:v>
                </c:pt>
                <c:pt idx="324">
                  <c:v>1.1193E-2</c:v>
                </c:pt>
                <c:pt idx="325">
                  <c:v>1.9090000000000001E-3</c:v>
                </c:pt>
                <c:pt idx="326">
                  <c:v>6.1700000000000004E-4</c:v>
                </c:pt>
                <c:pt idx="327">
                  <c:v>1.3259999999999999E-3</c:v>
                </c:pt>
                <c:pt idx="328">
                  <c:v>2.3727000000000002E-2</c:v>
                </c:pt>
                <c:pt idx="329">
                  <c:v>0.77459199999999995</c:v>
                </c:pt>
                <c:pt idx="330">
                  <c:v>2.9954999999999999E-2</c:v>
                </c:pt>
                <c:pt idx="331">
                  <c:v>5.6540000000000002E-3</c:v>
                </c:pt>
                <c:pt idx="332">
                  <c:v>1.328E-3</c:v>
                </c:pt>
                <c:pt idx="333">
                  <c:v>1.6699999999999999E-4</c:v>
                </c:pt>
                <c:pt idx="334">
                  <c:v>1.668E-3</c:v>
                </c:pt>
                <c:pt idx="335">
                  <c:v>3.9500000000000001E-4</c:v>
                </c:pt>
                <c:pt idx="336">
                  <c:v>3.5199999999999999E-4</c:v>
                </c:pt>
              </c:numCache>
            </c:numRef>
          </c:xVal>
          <c:yVal>
            <c:numRef>
              <c:f>Sheet1!$B$2:$B$338</c:f>
              <c:numCache>
                <c:formatCode>General</c:formatCode>
                <c:ptCount val="337"/>
                <c:pt idx="0">
                  <c:v>0</c:v>
                </c:pt>
                <c:pt idx="1">
                  <c:v>1</c:v>
                </c:pt>
                <c:pt idx="15">
                  <c:v>2</c:v>
                </c:pt>
                <c:pt idx="29">
                  <c:v>3</c:v>
                </c:pt>
                <c:pt idx="43">
                  <c:v>4</c:v>
                </c:pt>
                <c:pt idx="57">
                  <c:v>5</c:v>
                </c:pt>
                <c:pt idx="71">
                  <c:v>6</c:v>
                </c:pt>
                <c:pt idx="85">
                  <c:v>7</c:v>
                </c:pt>
                <c:pt idx="99">
                  <c:v>8</c:v>
                </c:pt>
                <c:pt idx="113">
                  <c:v>9</c:v>
                </c:pt>
                <c:pt idx="127">
                  <c:v>10</c:v>
                </c:pt>
                <c:pt idx="141">
                  <c:v>11</c:v>
                </c:pt>
                <c:pt idx="155">
                  <c:v>12</c:v>
                </c:pt>
                <c:pt idx="169">
                  <c:v>13</c:v>
                </c:pt>
                <c:pt idx="183">
                  <c:v>14</c:v>
                </c:pt>
                <c:pt idx="197">
                  <c:v>15</c:v>
                </c:pt>
                <c:pt idx="211">
                  <c:v>16</c:v>
                </c:pt>
                <c:pt idx="225">
                  <c:v>17</c:v>
                </c:pt>
                <c:pt idx="239">
                  <c:v>18</c:v>
                </c:pt>
                <c:pt idx="253">
                  <c:v>19</c:v>
                </c:pt>
                <c:pt idx="267">
                  <c:v>20</c:v>
                </c:pt>
                <c:pt idx="281">
                  <c:v>21</c:v>
                </c:pt>
                <c:pt idx="295">
                  <c:v>22</c:v>
                </c:pt>
                <c:pt idx="309">
                  <c:v>23</c:v>
                </c:pt>
                <c:pt idx="323">
                  <c:v>24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FB7F-45C6-8E52-D206B4614287}"/>
            </c:ext>
          </c:extLst>
        </c:ser>
        <c:ser>
          <c:idx val="7"/>
          <c:order val="1"/>
          <c:tx>
            <c:strRef>
              <c:f>Sheet1!$C$1</c:f>
              <c:strCache>
                <c:ptCount val="1"/>
                <c:pt idx="0">
                  <c:v>Středočeský kraj</c:v>
                </c:pt>
              </c:strCache>
            </c:strRef>
          </c:tx>
          <c:spPr>
            <a:ln w="19049">
              <a:noFill/>
            </a:ln>
          </c:spPr>
          <c:marker>
            <c:symbol val="circle"/>
            <c:size val="5"/>
            <c:spPr>
              <a:solidFill>
                <a:srgbClr val="FFCC00"/>
              </a:solidFill>
              <a:ln>
                <a:solidFill>
                  <a:srgbClr val="FFCC00"/>
                </a:solidFill>
                <a:prstDash val="solid"/>
              </a:ln>
            </c:spPr>
          </c:marker>
          <c:xVal>
            <c:numRef>
              <c:f>Sheet1!$A$2:$A$338</c:f>
              <c:numCache>
                <c:formatCode>0.00%</c:formatCode>
                <c:ptCount val="337"/>
                <c:pt idx="1">
                  <c:v>8.5100000000000002E-3</c:v>
                </c:pt>
                <c:pt idx="2">
                  <c:v>1.1023E-2</c:v>
                </c:pt>
                <c:pt idx="3">
                  <c:v>1.8519999999999999E-3</c:v>
                </c:pt>
                <c:pt idx="4">
                  <c:v>2.3189999999999999E-3</c:v>
                </c:pt>
                <c:pt idx="5">
                  <c:v>3.1589999999999999E-3</c:v>
                </c:pt>
                <c:pt idx="6">
                  <c:v>2.3622000000000001E-2</c:v>
                </c:pt>
                <c:pt idx="7">
                  <c:v>0.76789700000000005</c:v>
                </c:pt>
                <c:pt idx="8">
                  <c:v>4.1375000000000002E-2</c:v>
                </c:pt>
                <c:pt idx="9">
                  <c:v>4.8859999999999997E-3</c:v>
                </c:pt>
                <c:pt idx="10">
                  <c:v>2.0470000000000002E-3</c:v>
                </c:pt>
                <c:pt idx="11">
                  <c:v>1.0560000000000001E-3</c:v>
                </c:pt>
                <c:pt idx="12">
                  <c:v>8.0599999999999997E-4</c:v>
                </c:pt>
                <c:pt idx="13">
                  <c:v>7.7999999999999999E-4</c:v>
                </c:pt>
                <c:pt idx="14">
                  <c:v>7.6599999999999997E-4</c:v>
                </c:pt>
                <c:pt idx="29">
                  <c:v>4.6930000000000001E-3</c:v>
                </c:pt>
                <c:pt idx="30">
                  <c:v>4.5329999999999997E-3</c:v>
                </c:pt>
                <c:pt idx="31">
                  <c:v>5.8299999999999997E-4</c:v>
                </c:pt>
                <c:pt idx="32">
                  <c:v>9.8799999999999995E-4</c:v>
                </c:pt>
                <c:pt idx="33">
                  <c:v>6.3900000000000003E-4</c:v>
                </c:pt>
                <c:pt idx="34">
                  <c:v>1.453E-2</c:v>
                </c:pt>
                <c:pt idx="35">
                  <c:v>0.79119799999999996</c:v>
                </c:pt>
                <c:pt idx="36">
                  <c:v>3.0918999999999999E-2</c:v>
                </c:pt>
                <c:pt idx="37">
                  <c:v>8.4599999999999996E-4</c:v>
                </c:pt>
                <c:pt idx="38">
                  <c:v>6.3400000000000001E-4</c:v>
                </c:pt>
                <c:pt idx="39">
                  <c:v>1.2340000000000001E-3</c:v>
                </c:pt>
                <c:pt idx="40">
                  <c:v>0</c:v>
                </c:pt>
                <c:pt idx="41">
                  <c:v>0</c:v>
                </c:pt>
                <c:pt idx="42">
                  <c:v>3.1599999999999998E-4</c:v>
                </c:pt>
                <c:pt idx="43">
                  <c:v>1.9620000000000002E-3</c:v>
                </c:pt>
                <c:pt idx="44">
                  <c:v>5.7060000000000001E-3</c:v>
                </c:pt>
                <c:pt idx="45">
                  <c:v>1.2149999999999999E-3</c:v>
                </c:pt>
                <c:pt idx="46">
                  <c:v>2.5900000000000001E-4</c:v>
                </c:pt>
                <c:pt idx="47">
                  <c:v>1.828E-3</c:v>
                </c:pt>
                <c:pt idx="48">
                  <c:v>2.1430999999999999E-2</c:v>
                </c:pt>
                <c:pt idx="49">
                  <c:v>0.71682800000000002</c:v>
                </c:pt>
                <c:pt idx="50">
                  <c:v>1.7801999999999998E-2</c:v>
                </c:pt>
                <c:pt idx="51">
                  <c:v>1.279E-3</c:v>
                </c:pt>
                <c:pt idx="52">
                  <c:v>7.1900000000000002E-4</c:v>
                </c:pt>
                <c:pt idx="53">
                  <c:v>1.73E-4</c:v>
                </c:pt>
                <c:pt idx="54">
                  <c:v>0</c:v>
                </c:pt>
                <c:pt idx="55">
                  <c:v>2.43E-4</c:v>
                </c:pt>
                <c:pt idx="56">
                  <c:v>5.4100000000000003E-4</c:v>
                </c:pt>
                <c:pt idx="57">
                  <c:v>3.6080000000000001E-3</c:v>
                </c:pt>
                <c:pt idx="58">
                  <c:v>1.062E-3</c:v>
                </c:pt>
                <c:pt idx="59">
                  <c:v>0</c:v>
                </c:pt>
                <c:pt idx="60">
                  <c:v>1.3550000000000001E-3</c:v>
                </c:pt>
                <c:pt idx="61">
                  <c:v>0</c:v>
                </c:pt>
                <c:pt idx="62">
                  <c:v>5.4349999999999997E-3</c:v>
                </c:pt>
                <c:pt idx="63">
                  <c:v>0.82820099999999996</c:v>
                </c:pt>
                <c:pt idx="64">
                  <c:v>1.7964000000000001E-2</c:v>
                </c:pt>
                <c:pt idx="65">
                  <c:v>2.5409999999999999E-3</c:v>
                </c:pt>
                <c:pt idx="66">
                  <c:v>0</c:v>
                </c:pt>
                <c:pt idx="67">
                  <c:v>0</c:v>
                </c:pt>
                <c:pt idx="68">
                  <c:v>0</c:v>
                </c:pt>
                <c:pt idx="69">
                  <c:v>9.7400000000000004E-4</c:v>
                </c:pt>
                <c:pt idx="70">
                  <c:v>0</c:v>
                </c:pt>
                <c:pt idx="71">
                  <c:v>9.0519999999999993E-3</c:v>
                </c:pt>
                <c:pt idx="72">
                  <c:v>1.0011000000000001E-2</c:v>
                </c:pt>
                <c:pt idx="73">
                  <c:v>2.14E-3</c:v>
                </c:pt>
                <c:pt idx="74">
                  <c:v>2.5850000000000001E-3</c:v>
                </c:pt>
                <c:pt idx="75">
                  <c:v>4.7359999999999998E-3</c:v>
                </c:pt>
                <c:pt idx="76">
                  <c:v>2.0392E-2</c:v>
                </c:pt>
                <c:pt idx="77">
                  <c:v>0.79367100000000002</c:v>
                </c:pt>
                <c:pt idx="78">
                  <c:v>1.8377999999999999E-2</c:v>
                </c:pt>
                <c:pt idx="79">
                  <c:v>4.0359999999999997E-3</c:v>
                </c:pt>
                <c:pt idx="80">
                  <c:v>1.9949999999999998E-3</c:v>
                </c:pt>
                <c:pt idx="81">
                  <c:v>3.5399999999999999E-4</c:v>
                </c:pt>
                <c:pt idx="82">
                  <c:v>4.64E-4</c:v>
                </c:pt>
                <c:pt idx="83">
                  <c:v>6.3000000000000003E-4</c:v>
                </c:pt>
                <c:pt idx="84">
                  <c:v>2.5099999999999998E-4</c:v>
                </c:pt>
                <c:pt idx="85">
                  <c:v>2.1670000000000001E-3</c:v>
                </c:pt>
                <c:pt idx="86">
                  <c:v>3.986E-3</c:v>
                </c:pt>
                <c:pt idx="87">
                  <c:v>1.0059999999999999E-3</c:v>
                </c:pt>
                <c:pt idx="88">
                  <c:v>2.5720000000000001E-3</c:v>
                </c:pt>
                <c:pt idx="89">
                  <c:v>3.5820000000000001E-3</c:v>
                </c:pt>
                <c:pt idx="90">
                  <c:v>1.0794E-2</c:v>
                </c:pt>
                <c:pt idx="91">
                  <c:v>0.39640700000000001</c:v>
                </c:pt>
                <c:pt idx="92">
                  <c:v>1.2511E-2</c:v>
                </c:pt>
                <c:pt idx="93">
                  <c:v>9.4899999999999997E-4</c:v>
                </c:pt>
                <c:pt idx="94">
                  <c:v>3.3500000000000001E-4</c:v>
                </c:pt>
                <c:pt idx="95">
                  <c:v>8.0199999999999998E-4</c:v>
                </c:pt>
                <c:pt idx="96">
                  <c:v>0</c:v>
                </c:pt>
                <c:pt idx="97">
                  <c:v>0</c:v>
                </c:pt>
                <c:pt idx="98">
                  <c:v>1.95E-4</c:v>
                </c:pt>
                <c:pt idx="99">
                  <c:v>1.8200000000000001E-2</c:v>
                </c:pt>
                <c:pt idx="100">
                  <c:v>2.7133000000000001E-2</c:v>
                </c:pt>
                <c:pt idx="101">
                  <c:v>8.5349999999999992E-3</c:v>
                </c:pt>
                <c:pt idx="102">
                  <c:v>7.5040000000000003E-3</c:v>
                </c:pt>
                <c:pt idx="103">
                  <c:v>9.1350000000000008E-3</c:v>
                </c:pt>
                <c:pt idx="104">
                  <c:v>4.1850999999999999E-2</c:v>
                </c:pt>
                <c:pt idx="105">
                  <c:v>0.63113200000000003</c:v>
                </c:pt>
                <c:pt idx="106">
                  <c:v>5.1471000000000003E-2</c:v>
                </c:pt>
                <c:pt idx="107">
                  <c:v>2.4719999999999999E-2</c:v>
                </c:pt>
                <c:pt idx="108">
                  <c:v>2.2590000000000002E-3</c:v>
                </c:pt>
                <c:pt idx="109">
                  <c:v>3.4099999999999998E-3</c:v>
                </c:pt>
                <c:pt idx="110">
                  <c:v>1.145E-3</c:v>
                </c:pt>
                <c:pt idx="111">
                  <c:v>2.9269999999999999E-3</c:v>
                </c:pt>
                <c:pt idx="112">
                  <c:v>1.356E-3</c:v>
                </c:pt>
                <c:pt idx="113">
                  <c:v>4.4200000000000001E-4</c:v>
                </c:pt>
                <c:pt idx="114">
                  <c:v>7.2999999999999996E-4</c:v>
                </c:pt>
                <c:pt idx="115">
                  <c:v>2.0730000000000002E-3</c:v>
                </c:pt>
                <c:pt idx="116">
                  <c:v>0</c:v>
                </c:pt>
                <c:pt idx="117">
                  <c:v>0</c:v>
                </c:pt>
                <c:pt idx="118">
                  <c:v>8.1410000000000007E-3</c:v>
                </c:pt>
                <c:pt idx="119">
                  <c:v>0.40322599999999997</c:v>
                </c:pt>
                <c:pt idx="120">
                  <c:v>1.3209999999999999E-3</c:v>
                </c:pt>
                <c:pt idx="121">
                  <c:v>0</c:v>
                </c:pt>
                <c:pt idx="122">
                  <c:v>0</c:v>
                </c:pt>
                <c:pt idx="123">
                  <c:v>0</c:v>
                </c:pt>
                <c:pt idx="124">
                  <c:v>0</c:v>
                </c:pt>
                <c:pt idx="125">
                  <c:v>0</c:v>
                </c:pt>
                <c:pt idx="126">
                  <c:v>3.5E-4</c:v>
                </c:pt>
                <c:pt idx="127">
                  <c:v>5.287E-3</c:v>
                </c:pt>
                <c:pt idx="128">
                  <c:v>2.3340000000000001E-3</c:v>
                </c:pt>
                <c:pt idx="129">
                  <c:v>0</c:v>
                </c:pt>
                <c:pt idx="130">
                  <c:v>0</c:v>
                </c:pt>
                <c:pt idx="131">
                  <c:v>0</c:v>
                </c:pt>
                <c:pt idx="132">
                  <c:v>2.8249999999999998E-3</c:v>
                </c:pt>
                <c:pt idx="133">
                  <c:v>0.60406099999999996</c:v>
                </c:pt>
                <c:pt idx="134">
                  <c:v>1.4815E-2</c:v>
                </c:pt>
                <c:pt idx="135">
                  <c:v>0</c:v>
                </c:pt>
                <c:pt idx="136">
                  <c:v>9.6000000000000002E-4</c:v>
                </c:pt>
                <c:pt idx="137">
                  <c:v>4.4299999999999998E-4</c:v>
                </c:pt>
                <c:pt idx="138">
                  <c:v>0</c:v>
                </c:pt>
                <c:pt idx="139">
                  <c:v>0</c:v>
                </c:pt>
                <c:pt idx="140">
                  <c:v>0</c:v>
                </c:pt>
                <c:pt idx="141">
                  <c:v>3.9750000000000002E-3</c:v>
                </c:pt>
                <c:pt idx="142">
                  <c:v>1.1067E-2</c:v>
                </c:pt>
                <c:pt idx="143">
                  <c:v>4.2000000000000002E-4</c:v>
                </c:pt>
                <c:pt idx="144">
                  <c:v>1.2769999999999999E-3</c:v>
                </c:pt>
                <c:pt idx="145">
                  <c:v>6.7299999999999999E-4</c:v>
                </c:pt>
                <c:pt idx="146">
                  <c:v>1.6285999999999998E-2</c:v>
                </c:pt>
                <c:pt idx="147">
                  <c:v>0.76427199999999995</c:v>
                </c:pt>
                <c:pt idx="148">
                  <c:v>1.5758999999999999E-2</c:v>
                </c:pt>
                <c:pt idx="149">
                  <c:v>1.0579999999999999E-3</c:v>
                </c:pt>
                <c:pt idx="150">
                  <c:v>8.0000000000000004E-4</c:v>
                </c:pt>
                <c:pt idx="151">
                  <c:v>3.0299999999999999E-4</c:v>
                </c:pt>
                <c:pt idx="152">
                  <c:v>3.6000000000000002E-4</c:v>
                </c:pt>
                <c:pt idx="153">
                  <c:v>3.6299999999999999E-4</c:v>
                </c:pt>
                <c:pt idx="154">
                  <c:v>4.1899999999999999E-4</c:v>
                </c:pt>
                <c:pt idx="155">
                  <c:v>1.5158E-2</c:v>
                </c:pt>
                <c:pt idx="156">
                  <c:v>1.0267999999999999E-2</c:v>
                </c:pt>
                <c:pt idx="157">
                  <c:v>4.4799999999999999E-4</c:v>
                </c:pt>
                <c:pt idx="158">
                  <c:v>1.671E-3</c:v>
                </c:pt>
                <c:pt idx="159">
                  <c:v>3.5109999999999998E-3</c:v>
                </c:pt>
                <c:pt idx="160">
                  <c:v>3.7037E-2</c:v>
                </c:pt>
                <c:pt idx="161">
                  <c:v>0.77748099999999998</c:v>
                </c:pt>
                <c:pt idx="162">
                  <c:v>1.6324000000000002E-2</c:v>
                </c:pt>
                <c:pt idx="163">
                  <c:v>2.9380000000000001E-3</c:v>
                </c:pt>
                <c:pt idx="164">
                  <c:v>2.1299999999999999E-3</c:v>
                </c:pt>
                <c:pt idx="165">
                  <c:v>2.1979999999999999E-3</c:v>
                </c:pt>
                <c:pt idx="166">
                  <c:v>4.55E-4</c:v>
                </c:pt>
                <c:pt idx="167">
                  <c:v>1.18E-4</c:v>
                </c:pt>
                <c:pt idx="168">
                  <c:v>2.2000000000000001E-4</c:v>
                </c:pt>
                <c:pt idx="169">
                  <c:v>5.6179999999999997E-3</c:v>
                </c:pt>
                <c:pt idx="170">
                  <c:v>5.7739999999999996E-3</c:v>
                </c:pt>
                <c:pt idx="171">
                  <c:v>9.6299999999999999E-4</c:v>
                </c:pt>
                <c:pt idx="172">
                  <c:v>1.018E-3</c:v>
                </c:pt>
                <c:pt idx="173">
                  <c:v>2.1810000000000002E-3</c:v>
                </c:pt>
                <c:pt idx="174">
                  <c:v>1.6466999999999999E-2</c:v>
                </c:pt>
                <c:pt idx="175">
                  <c:v>0.78373099999999996</c:v>
                </c:pt>
                <c:pt idx="176">
                  <c:v>2.0667999999999999E-2</c:v>
                </c:pt>
                <c:pt idx="177">
                  <c:v>3.4680000000000002E-3</c:v>
                </c:pt>
                <c:pt idx="178">
                  <c:v>9.6699999999999998E-4</c:v>
                </c:pt>
                <c:pt idx="179">
                  <c:v>4.4799999999999999E-4</c:v>
                </c:pt>
                <c:pt idx="180">
                  <c:v>1.7799999999999999E-4</c:v>
                </c:pt>
                <c:pt idx="181">
                  <c:v>3.68E-4</c:v>
                </c:pt>
                <c:pt idx="182">
                  <c:v>2.5900000000000001E-4</c:v>
                </c:pt>
                <c:pt idx="183">
                  <c:v>8.9779999999999999E-3</c:v>
                </c:pt>
                <c:pt idx="184">
                  <c:v>7.3709999999999999E-3</c:v>
                </c:pt>
                <c:pt idx="185">
                  <c:v>0</c:v>
                </c:pt>
                <c:pt idx="186">
                  <c:v>2.3240000000000001E-3</c:v>
                </c:pt>
                <c:pt idx="187">
                  <c:v>0</c:v>
                </c:pt>
                <c:pt idx="188">
                  <c:v>1.5674E-2</c:v>
                </c:pt>
                <c:pt idx="189">
                  <c:v>0.78315800000000002</c:v>
                </c:pt>
                <c:pt idx="190">
                  <c:v>2.5505E-2</c:v>
                </c:pt>
                <c:pt idx="191">
                  <c:v>2.9529999999999999E-3</c:v>
                </c:pt>
                <c:pt idx="192">
                  <c:v>1.3179999999999999E-3</c:v>
                </c:pt>
                <c:pt idx="193">
                  <c:v>2.8400000000000002E-4</c:v>
                </c:pt>
                <c:pt idx="194">
                  <c:v>0</c:v>
                </c:pt>
                <c:pt idx="195">
                  <c:v>0</c:v>
                </c:pt>
                <c:pt idx="196">
                  <c:v>9.77E-4</c:v>
                </c:pt>
                <c:pt idx="197">
                  <c:v>1.2529E-2</c:v>
                </c:pt>
                <c:pt idx="198">
                  <c:v>1.8467999999999998E-2</c:v>
                </c:pt>
                <c:pt idx="199">
                  <c:v>4.2700000000000004E-3</c:v>
                </c:pt>
                <c:pt idx="200">
                  <c:v>4.058E-3</c:v>
                </c:pt>
                <c:pt idx="201">
                  <c:v>1.2023000000000001E-2</c:v>
                </c:pt>
                <c:pt idx="202">
                  <c:v>3.6135E-2</c:v>
                </c:pt>
                <c:pt idx="203">
                  <c:v>0.75352200000000003</c:v>
                </c:pt>
                <c:pt idx="204">
                  <c:v>8.3109000000000002E-2</c:v>
                </c:pt>
                <c:pt idx="205">
                  <c:v>1.0128E-2</c:v>
                </c:pt>
                <c:pt idx="206">
                  <c:v>3.284E-3</c:v>
                </c:pt>
                <c:pt idx="207">
                  <c:v>1.2999999999999999E-3</c:v>
                </c:pt>
                <c:pt idx="208">
                  <c:v>8.8800000000000001E-4</c:v>
                </c:pt>
                <c:pt idx="209">
                  <c:v>9.4700000000000003E-4</c:v>
                </c:pt>
                <c:pt idx="210">
                  <c:v>9.8700000000000003E-4</c:v>
                </c:pt>
                <c:pt idx="211">
                  <c:v>2.8530000000000001E-3</c:v>
                </c:pt>
                <c:pt idx="212">
                  <c:v>3.3660000000000001E-3</c:v>
                </c:pt>
                <c:pt idx="213">
                  <c:v>7.8100000000000001E-4</c:v>
                </c:pt>
                <c:pt idx="214">
                  <c:v>1.4159999999999999E-3</c:v>
                </c:pt>
                <c:pt idx="215">
                  <c:v>1.8779999999999999E-3</c:v>
                </c:pt>
                <c:pt idx="216">
                  <c:v>1.6167000000000001E-2</c:v>
                </c:pt>
                <c:pt idx="217">
                  <c:v>0.82670600000000005</c:v>
                </c:pt>
                <c:pt idx="218">
                  <c:v>4.8765999999999997E-2</c:v>
                </c:pt>
                <c:pt idx="219">
                  <c:v>1.983E-3</c:v>
                </c:pt>
                <c:pt idx="220">
                  <c:v>1.3669999999999999E-3</c:v>
                </c:pt>
                <c:pt idx="221">
                  <c:v>5.4199999999999995E-4</c:v>
                </c:pt>
                <c:pt idx="222">
                  <c:v>4.0000000000000002E-4</c:v>
                </c:pt>
                <c:pt idx="223">
                  <c:v>4.0099999999999999E-4</c:v>
                </c:pt>
                <c:pt idx="224">
                  <c:v>1.63E-4</c:v>
                </c:pt>
                <c:pt idx="225">
                  <c:v>5.4980000000000003E-3</c:v>
                </c:pt>
                <c:pt idx="226">
                  <c:v>8.097E-3</c:v>
                </c:pt>
                <c:pt idx="227">
                  <c:v>1.0139999999999999E-3</c:v>
                </c:pt>
                <c:pt idx="228">
                  <c:v>1.89E-3</c:v>
                </c:pt>
                <c:pt idx="229">
                  <c:v>2.281E-3</c:v>
                </c:pt>
                <c:pt idx="230">
                  <c:v>3.6011000000000001E-2</c:v>
                </c:pt>
                <c:pt idx="231">
                  <c:v>0.84610600000000002</c:v>
                </c:pt>
                <c:pt idx="232">
                  <c:v>8.2461999999999994E-2</c:v>
                </c:pt>
                <c:pt idx="233">
                  <c:v>1.276E-3</c:v>
                </c:pt>
                <c:pt idx="234">
                  <c:v>2.526E-3</c:v>
                </c:pt>
                <c:pt idx="235">
                  <c:v>1.256E-3</c:v>
                </c:pt>
                <c:pt idx="236">
                  <c:v>1.756E-3</c:v>
                </c:pt>
                <c:pt idx="237">
                  <c:v>4.8700000000000002E-4</c:v>
                </c:pt>
                <c:pt idx="238">
                  <c:v>5.1599999999999997E-4</c:v>
                </c:pt>
                <c:pt idx="239">
                  <c:v>3.1700000000000001E-4</c:v>
                </c:pt>
                <c:pt idx="240">
                  <c:v>0</c:v>
                </c:pt>
                <c:pt idx="241">
                  <c:v>0</c:v>
                </c:pt>
                <c:pt idx="242">
                  <c:v>2.0370000000000002E-3</c:v>
                </c:pt>
                <c:pt idx="243">
                  <c:v>0</c:v>
                </c:pt>
                <c:pt idx="244">
                  <c:v>1.6560999999999999E-2</c:v>
                </c:pt>
                <c:pt idx="245">
                  <c:v>0.33838400000000002</c:v>
                </c:pt>
                <c:pt idx="246">
                  <c:v>1.5942000000000001E-2</c:v>
                </c:pt>
                <c:pt idx="247">
                  <c:v>0</c:v>
                </c:pt>
                <c:pt idx="248">
                  <c:v>0</c:v>
                </c:pt>
                <c:pt idx="249">
                  <c:v>0</c:v>
                </c:pt>
                <c:pt idx="250">
                  <c:v>0</c:v>
                </c:pt>
                <c:pt idx="251">
                  <c:v>0</c:v>
                </c:pt>
                <c:pt idx="252">
                  <c:v>0</c:v>
                </c:pt>
                <c:pt idx="253">
                  <c:v>3.0283000000000001E-2</c:v>
                </c:pt>
                <c:pt idx="254">
                  <c:v>4.7619000000000002E-2</c:v>
                </c:pt>
                <c:pt idx="255">
                  <c:v>5.8389999999999996E-3</c:v>
                </c:pt>
                <c:pt idx="256">
                  <c:v>1.145E-2</c:v>
                </c:pt>
                <c:pt idx="257">
                  <c:v>1.8248E-2</c:v>
                </c:pt>
                <c:pt idx="258">
                  <c:v>3.5165000000000002E-2</c:v>
                </c:pt>
                <c:pt idx="259">
                  <c:v>0.39400000000000002</c:v>
                </c:pt>
                <c:pt idx="260">
                  <c:v>8.5329000000000002E-2</c:v>
                </c:pt>
                <c:pt idx="261">
                  <c:v>2.1104000000000001E-2</c:v>
                </c:pt>
                <c:pt idx="262">
                  <c:v>1.7271000000000002E-2</c:v>
                </c:pt>
                <c:pt idx="263">
                  <c:v>3.8909999999999999E-3</c:v>
                </c:pt>
                <c:pt idx="264">
                  <c:v>3.3E-3</c:v>
                </c:pt>
                <c:pt idx="265">
                  <c:v>2.0202000000000001E-2</c:v>
                </c:pt>
                <c:pt idx="266">
                  <c:v>1.6129000000000001E-2</c:v>
                </c:pt>
                <c:pt idx="267">
                  <c:v>5.4029999999999998E-3</c:v>
                </c:pt>
                <c:pt idx="268">
                  <c:v>6.1409999999999998E-3</c:v>
                </c:pt>
                <c:pt idx="269">
                  <c:v>5.44E-4</c:v>
                </c:pt>
                <c:pt idx="270">
                  <c:v>9.0200000000000002E-4</c:v>
                </c:pt>
                <c:pt idx="271">
                  <c:v>1.1789999999999999E-3</c:v>
                </c:pt>
                <c:pt idx="272">
                  <c:v>8.7729999999999995E-3</c:v>
                </c:pt>
                <c:pt idx="273">
                  <c:v>0.83279400000000003</c:v>
                </c:pt>
                <c:pt idx="274">
                  <c:v>2.1401E-2</c:v>
                </c:pt>
                <c:pt idx="275">
                  <c:v>1.8890000000000001E-3</c:v>
                </c:pt>
                <c:pt idx="276">
                  <c:v>1.923E-3</c:v>
                </c:pt>
                <c:pt idx="277">
                  <c:v>1.629E-3</c:v>
                </c:pt>
                <c:pt idx="278">
                  <c:v>9.7799999999999992E-4</c:v>
                </c:pt>
                <c:pt idx="279">
                  <c:v>4.35E-4</c:v>
                </c:pt>
                <c:pt idx="280">
                  <c:v>8.7200000000000005E-4</c:v>
                </c:pt>
                <c:pt idx="281">
                  <c:v>2.5023E-2</c:v>
                </c:pt>
                <c:pt idx="282">
                  <c:v>2.6741999999999998E-2</c:v>
                </c:pt>
                <c:pt idx="283">
                  <c:v>4.5069999999999997E-3</c:v>
                </c:pt>
                <c:pt idx="284">
                  <c:v>7.2360000000000002E-3</c:v>
                </c:pt>
                <c:pt idx="285">
                  <c:v>9.4280000000000006E-3</c:v>
                </c:pt>
                <c:pt idx="286">
                  <c:v>2.5330999999999999E-2</c:v>
                </c:pt>
                <c:pt idx="287">
                  <c:v>0.77014700000000003</c:v>
                </c:pt>
                <c:pt idx="288">
                  <c:v>5.2273E-2</c:v>
                </c:pt>
                <c:pt idx="289">
                  <c:v>1.3452E-2</c:v>
                </c:pt>
                <c:pt idx="290">
                  <c:v>5.7930000000000004E-3</c:v>
                </c:pt>
                <c:pt idx="291">
                  <c:v>2.3289999999999999E-3</c:v>
                </c:pt>
                <c:pt idx="292">
                  <c:v>2.3890000000000001E-3</c:v>
                </c:pt>
                <c:pt idx="293">
                  <c:v>2.3909999999999999E-3</c:v>
                </c:pt>
                <c:pt idx="294">
                  <c:v>1.9880000000000002E-3</c:v>
                </c:pt>
                <c:pt idx="295">
                  <c:v>4.7569E-2</c:v>
                </c:pt>
                <c:pt idx="296">
                  <c:v>2.3864E-2</c:v>
                </c:pt>
                <c:pt idx="297">
                  <c:v>3.833E-3</c:v>
                </c:pt>
                <c:pt idx="298">
                  <c:v>5.1469999999999997E-3</c:v>
                </c:pt>
                <c:pt idx="299">
                  <c:v>2.4450000000000001E-3</c:v>
                </c:pt>
                <c:pt idx="300">
                  <c:v>1.7597000000000002E-2</c:v>
                </c:pt>
                <c:pt idx="301">
                  <c:v>0.84897299999999998</c:v>
                </c:pt>
                <c:pt idx="302">
                  <c:v>6.2909999999999994E-2</c:v>
                </c:pt>
                <c:pt idx="303">
                  <c:v>4.7039999999999998E-3</c:v>
                </c:pt>
                <c:pt idx="304">
                  <c:v>2.4369999999999999E-3</c:v>
                </c:pt>
                <c:pt idx="305">
                  <c:v>3.643E-3</c:v>
                </c:pt>
                <c:pt idx="306">
                  <c:v>1.322E-3</c:v>
                </c:pt>
                <c:pt idx="307">
                  <c:v>1.1150000000000001E-3</c:v>
                </c:pt>
                <c:pt idx="308">
                  <c:v>3.284E-3</c:v>
                </c:pt>
                <c:pt idx="309">
                  <c:v>5.3470000000000002E-3</c:v>
                </c:pt>
                <c:pt idx="310">
                  <c:v>9.1959999999999993E-3</c:v>
                </c:pt>
                <c:pt idx="311">
                  <c:v>5.53E-4</c:v>
                </c:pt>
                <c:pt idx="312">
                  <c:v>1.9810000000000001E-3</c:v>
                </c:pt>
                <c:pt idx="313">
                  <c:v>1.549E-3</c:v>
                </c:pt>
                <c:pt idx="314">
                  <c:v>5.0577999999999998E-2</c:v>
                </c:pt>
                <c:pt idx="315">
                  <c:v>0.889011</c:v>
                </c:pt>
                <c:pt idx="316">
                  <c:v>9.5685000000000006E-2</c:v>
                </c:pt>
                <c:pt idx="317">
                  <c:v>2.019E-3</c:v>
                </c:pt>
                <c:pt idx="318">
                  <c:v>2.1770000000000001E-3</c:v>
                </c:pt>
                <c:pt idx="319">
                  <c:v>9.3099999999999997E-4</c:v>
                </c:pt>
                <c:pt idx="320">
                  <c:v>1.4549999999999999E-3</c:v>
                </c:pt>
                <c:pt idx="321">
                  <c:v>5.3200000000000003E-4</c:v>
                </c:pt>
                <c:pt idx="322">
                  <c:v>9.2400000000000002E-4</c:v>
                </c:pt>
                <c:pt idx="323">
                  <c:v>7.4739999999999997E-3</c:v>
                </c:pt>
                <c:pt idx="324">
                  <c:v>1.1193E-2</c:v>
                </c:pt>
                <c:pt idx="325">
                  <c:v>1.9090000000000001E-3</c:v>
                </c:pt>
                <c:pt idx="326">
                  <c:v>6.1700000000000004E-4</c:v>
                </c:pt>
                <c:pt idx="327">
                  <c:v>1.3259999999999999E-3</c:v>
                </c:pt>
                <c:pt idx="328">
                  <c:v>2.3727000000000002E-2</c:v>
                </c:pt>
                <c:pt idx="329">
                  <c:v>0.77459199999999995</c:v>
                </c:pt>
                <c:pt idx="330">
                  <c:v>2.9954999999999999E-2</c:v>
                </c:pt>
                <c:pt idx="331">
                  <c:v>5.6540000000000002E-3</c:v>
                </c:pt>
                <c:pt idx="332">
                  <c:v>1.328E-3</c:v>
                </c:pt>
                <c:pt idx="333">
                  <c:v>1.6699999999999999E-4</c:v>
                </c:pt>
                <c:pt idx="334">
                  <c:v>1.668E-3</c:v>
                </c:pt>
                <c:pt idx="335">
                  <c:v>3.9500000000000001E-4</c:v>
                </c:pt>
                <c:pt idx="336">
                  <c:v>3.5199999999999999E-4</c:v>
                </c:pt>
              </c:numCache>
            </c:numRef>
          </c:xVal>
          <c:yVal>
            <c:numRef>
              <c:f>Sheet1!$C$2:$C$338</c:f>
              <c:numCache>
                <c:formatCode>General</c:formatCode>
                <c:ptCount val="337"/>
                <c:pt idx="0">
                  <c:v>0</c:v>
                </c:pt>
                <c:pt idx="2">
                  <c:v>1</c:v>
                </c:pt>
                <c:pt idx="16">
                  <c:v>2</c:v>
                </c:pt>
                <c:pt idx="30">
                  <c:v>3</c:v>
                </c:pt>
                <c:pt idx="44">
                  <c:v>4</c:v>
                </c:pt>
                <c:pt idx="58">
                  <c:v>5</c:v>
                </c:pt>
                <c:pt idx="72">
                  <c:v>6</c:v>
                </c:pt>
                <c:pt idx="86">
                  <c:v>7</c:v>
                </c:pt>
                <c:pt idx="100">
                  <c:v>8</c:v>
                </c:pt>
                <c:pt idx="114">
                  <c:v>9</c:v>
                </c:pt>
                <c:pt idx="128">
                  <c:v>10</c:v>
                </c:pt>
                <c:pt idx="142">
                  <c:v>11</c:v>
                </c:pt>
                <c:pt idx="156">
                  <c:v>12</c:v>
                </c:pt>
                <c:pt idx="170">
                  <c:v>13</c:v>
                </c:pt>
                <c:pt idx="184">
                  <c:v>14</c:v>
                </c:pt>
                <c:pt idx="198">
                  <c:v>15</c:v>
                </c:pt>
                <c:pt idx="212">
                  <c:v>16</c:v>
                </c:pt>
                <c:pt idx="226">
                  <c:v>17</c:v>
                </c:pt>
                <c:pt idx="240">
                  <c:v>18</c:v>
                </c:pt>
                <c:pt idx="254">
                  <c:v>19</c:v>
                </c:pt>
                <c:pt idx="268">
                  <c:v>20</c:v>
                </c:pt>
                <c:pt idx="282">
                  <c:v>21</c:v>
                </c:pt>
                <c:pt idx="296">
                  <c:v>22</c:v>
                </c:pt>
                <c:pt idx="310">
                  <c:v>23</c:v>
                </c:pt>
                <c:pt idx="324">
                  <c:v>24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1-FB7F-45C6-8E52-D206B4614287}"/>
            </c:ext>
          </c:extLst>
        </c:ser>
        <c:ser>
          <c:idx val="0"/>
          <c:order val="2"/>
          <c:tx>
            <c:strRef>
              <c:f>Sheet1!$D$1</c:f>
              <c:strCache>
                <c:ptCount val="1"/>
                <c:pt idx="0">
                  <c:v>Jihočeský kraj</c:v>
                </c:pt>
              </c:strCache>
            </c:strRef>
          </c:tx>
          <c:spPr>
            <a:ln w="19049">
              <a:noFill/>
            </a:ln>
          </c:spPr>
          <c:marker>
            <c:symbol val="circle"/>
            <c:size val="5"/>
            <c:spPr>
              <a:solidFill>
                <a:srgbClr val="3366FF"/>
              </a:solidFill>
              <a:ln>
                <a:solidFill>
                  <a:srgbClr val="3366FF"/>
                </a:solidFill>
                <a:prstDash val="solid"/>
              </a:ln>
            </c:spPr>
          </c:marker>
          <c:xVal>
            <c:numRef>
              <c:f>Sheet1!$A$2:$A$338</c:f>
              <c:numCache>
                <c:formatCode>0.00%</c:formatCode>
                <c:ptCount val="337"/>
                <c:pt idx="1">
                  <c:v>8.5100000000000002E-3</c:v>
                </c:pt>
                <c:pt idx="2">
                  <c:v>1.1023E-2</c:v>
                </c:pt>
                <c:pt idx="3">
                  <c:v>1.8519999999999999E-3</c:v>
                </c:pt>
                <c:pt idx="4">
                  <c:v>2.3189999999999999E-3</c:v>
                </c:pt>
                <c:pt idx="5">
                  <c:v>3.1589999999999999E-3</c:v>
                </c:pt>
                <c:pt idx="6">
                  <c:v>2.3622000000000001E-2</c:v>
                </c:pt>
                <c:pt idx="7">
                  <c:v>0.76789700000000005</c:v>
                </c:pt>
                <c:pt idx="8">
                  <c:v>4.1375000000000002E-2</c:v>
                </c:pt>
                <c:pt idx="9">
                  <c:v>4.8859999999999997E-3</c:v>
                </c:pt>
                <c:pt idx="10">
                  <c:v>2.0470000000000002E-3</c:v>
                </c:pt>
                <c:pt idx="11">
                  <c:v>1.0560000000000001E-3</c:v>
                </c:pt>
                <c:pt idx="12">
                  <c:v>8.0599999999999997E-4</c:v>
                </c:pt>
                <c:pt idx="13">
                  <c:v>7.7999999999999999E-4</c:v>
                </c:pt>
                <c:pt idx="14">
                  <c:v>7.6599999999999997E-4</c:v>
                </c:pt>
                <c:pt idx="29">
                  <c:v>4.6930000000000001E-3</c:v>
                </c:pt>
                <c:pt idx="30">
                  <c:v>4.5329999999999997E-3</c:v>
                </c:pt>
                <c:pt idx="31">
                  <c:v>5.8299999999999997E-4</c:v>
                </c:pt>
                <c:pt idx="32">
                  <c:v>9.8799999999999995E-4</c:v>
                </c:pt>
                <c:pt idx="33">
                  <c:v>6.3900000000000003E-4</c:v>
                </c:pt>
                <c:pt idx="34">
                  <c:v>1.453E-2</c:v>
                </c:pt>
                <c:pt idx="35">
                  <c:v>0.79119799999999996</c:v>
                </c:pt>
                <c:pt idx="36">
                  <c:v>3.0918999999999999E-2</c:v>
                </c:pt>
                <c:pt idx="37">
                  <c:v>8.4599999999999996E-4</c:v>
                </c:pt>
                <c:pt idx="38">
                  <c:v>6.3400000000000001E-4</c:v>
                </c:pt>
                <c:pt idx="39">
                  <c:v>1.2340000000000001E-3</c:v>
                </c:pt>
                <c:pt idx="40">
                  <c:v>0</c:v>
                </c:pt>
                <c:pt idx="41">
                  <c:v>0</c:v>
                </c:pt>
                <c:pt idx="42">
                  <c:v>3.1599999999999998E-4</c:v>
                </c:pt>
                <c:pt idx="43">
                  <c:v>1.9620000000000002E-3</c:v>
                </c:pt>
                <c:pt idx="44">
                  <c:v>5.7060000000000001E-3</c:v>
                </c:pt>
                <c:pt idx="45">
                  <c:v>1.2149999999999999E-3</c:v>
                </c:pt>
                <c:pt idx="46">
                  <c:v>2.5900000000000001E-4</c:v>
                </c:pt>
                <c:pt idx="47">
                  <c:v>1.828E-3</c:v>
                </c:pt>
                <c:pt idx="48">
                  <c:v>2.1430999999999999E-2</c:v>
                </c:pt>
                <c:pt idx="49">
                  <c:v>0.71682800000000002</c:v>
                </c:pt>
                <c:pt idx="50">
                  <c:v>1.7801999999999998E-2</c:v>
                </c:pt>
                <c:pt idx="51">
                  <c:v>1.279E-3</c:v>
                </c:pt>
                <c:pt idx="52">
                  <c:v>7.1900000000000002E-4</c:v>
                </c:pt>
                <c:pt idx="53">
                  <c:v>1.73E-4</c:v>
                </c:pt>
                <c:pt idx="54">
                  <c:v>0</c:v>
                </c:pt>
                <c:pt idx="55">
                  <c:v>2.43E-4</c:v>
                </c:pt>
                <c:pt idx="56">
                  <c:v>5.4100000000000003E-4</c:v>
                </c:pt>
                <c:pt idx="57">
                  <c:v>3.6080000000000001E-3</c:v>
                </c:pt>
                <c:pt idx="58">
                  <c:v>1.062E-3</c:v>
                </c:pt>
                <c:pt idx="59">
                  <c:v>0</c:v>
                </c:pt>
                <c:pt idx="60">
                  <c:v>1.3550000000000001E-3</c:v>
                </c:pt>
                <c:pt idx="61">
                  <c:v>0</c:v>
                </c:pt>
                <c:pt idx="62">
                  <c:v>5.4349999999999997E-3</c:v>
                </c:pt>
                <c:pt idx="63">
                  <c:v>0.82820099999999996</c:v>
                </c:pt>
                <c:pt idx="64">
                  <c:v>1.7964000000000001E-2</c:v>
                </c:pt>
                <c:pt idx="65">
                  <c:v>2.5409999999999999E-3</c:v>
                </c:pt>
                <c:pt idx="66">
                  <c:v>0</c:v>
                </c:pt>
                <c:pt idx="67">
                  <c:v>0</c:v>
                </c:pt>
                <c:pt idx="68">
                  <c:v>0</c:v>
                </c:pt>
                <c:pt idx="69">
                  <c:v>9.7400000000000004E-4</c:v>
                </c:pt>
                <c:pt idx="70">
                  <c:v>0</c:v>
                </c:pt>
                <c:pt idx="71">
                  <c:v>9.0519999999999993E-3</c:v>
                </c:pt>
                <c:pt idx="72">
                  <c:v>1.0011000000000001E-2</c:v>
                </c:pt>
                <c:pt idx="73">
                  <c:v>2.14E-3</c:v>
                </c:pt>
                <c:pt idx="74">
                  <c:v>2.5850000000000001E-3</c:v>
                </c:pt>
                <c:pt idx="75">
                  <c:v>4.7359999999999998E-3</c:v>
                </c:pt>
                <c:pt idx="76">
                  <c:v>2.0392E-2</c:v>
                </c:pt>
                <c:pt idx="77">
                  <c:v>0.79367100000000002</c:v>
                </c:pt>
                <c:pt idx="78">
                  <c:v>1.8377999999999999E-2</c:v>
                </c:pt>
                <c:pt idx="79">
                  <c:v>4.0359999999999997E-3</c:v>
                </c:pt>
                <c:pt idx="80">
                  <c:v>1.9949999999999998E-3</c:v>
                </c:pt>
                <c:pt idx="81">
                  <c:v>3.5399999999999999E-4</c:v>
                </c:pt>
                <c:pt idx="82">
                  <c:v>4.64E-4</c:v>
                </c:pt>
                <c:pt idx="83">
                  <c:v>6.3000000000000003E-4</c:v>
                </c:pt>
                <c:pt idx="84">
                  <c:v>2.5099999999999998E-4</c:v>
                </c:pt>
                <c:pt idx="85">
                  <c:v>2.1670000000000001E-3</c:v>
                </c:pt>
                <c:pt idx="86">
                  <c:v>3.986E-3</c:v>
                </c:pt>
                <c:pt idx="87">
                  <c:v>1.0059999999999999E-3</c:v>
                </c:pt>
                <c:pt idx="88">
                  <c:v>2.5720000000000001E-3</c:v>
                </c:pt>
                <c:pt idx="89">
                  <c:v>3.5820000000000001E-3</c:v>
                </c:pt>
                <c:pt idx="90">
                  <c:v>1.0794E-2</c:v>
                </c:pt>
                <c:pt idx="91">
                  <c:v>0.39640700000000001</c:v>
                </c:pt>
                <c:pt idx="92">
                  <c:v>1.2511E-2</c:v>
                </c:pt>
                <c:pt idx="93">
                  <c:v>9.4899999999999997E-4</c:v>
                </c:pt>
                <c:pt idx="94">
                  <c:v>3.3500000000000001E-4</c:v>
                </c:pt>
                <c:pt idx="95">
                  <c:v>8.0199999999999998E-4</c:v>
                </c:pt>
                <c:pt idx="96">
                  <c:v>0</c:v>
                </c:pt>
                <c:pt idx="97">
                  <c:v>0</c:v>
                </c:pt>
                <c:pt idx="98">
                  <c:v>1.95E-4</c:v>
                </c:pt>
                <c:pt idx="99">
                  <c:v>1.8200000000000001E-2</c:v>
                </c:pt>
                <c:pt idx="100">
                  <c:v>2.7133000000000001E-2</c:v>
                </c:pt>
                <c:pt idx="101">
                  <c:v>8.5349999999999992E-3</c:v>
                </c:pt>
                <c:pt idx="102">
                  <c:v>7.5040000000000003E-3</c:v>
                </c:pt>
                <c:pt idx="103">
                  <c:v>9.1350000000000008E-3</c:v>
                </c:pt>
                <c:pt idx="104">
                  <c:v>4.1850999999999999E-2</c:v>
                </c:pt>
                <c:pt idx="105">
                  <c:v>0.63113200000000003</c:v>
                </c:pt>
                <c:pt idx="106">
                  <c:v>5.1471000000000003E-2</c:v>
                </c:pt>
                <c:pt idx="107">
                  <c:v>2.4719999999999999E-2</c:v>
                </c:pt>
                <c:pt idx="108">
                  <c:v>2.2590000000000002E-3</c:v>
                </c:pt>
                <c:pt idx="109">
                  <c:v>3.4099999999999998E-3</c:v>
                </c:pt>
                <c:pt idx="110">
                  <c:v>1.145E-3</c:v>
                </c:pt>
                <c:pt idx="111">
                  <c:v>2.9269999999999999E-3</c:v>
                </c:pt>
                <c:pt idx="112">
                  <c:v>1.356E-3</c:v>
                </c:pt>
                <c:pt idx="113">
                  <c:v>4.4200000000000001E-4</c:v>
                </c:pt>
                <c:pt idx="114">
                  <c:v>7.2999999999999996E-4</c:v>
                </c:pt>
                <c:pt idx="115">
                  <c:v>2.0730000000000002E-3</c:v>
                </c:pt>
                <c:pt idx="116">
                  <c:v>0</c:v>
                </c:pt>
                <c:pt idx="117">
                  <c:v>0</c:v>
                </c:pt>
                <c:pt idx="118">
                  <c:v>8.1410000000000007E-3</c:v>
                </c:pt>
                <c:pt idx="119">
                  <c:v>0.40322599999999997</c:v>
                </c:pt>
                <c:pt idx="120">
                  <c:v>1.3209999999999999E-3</c:v>
                </c:pt>
                <c:pt idx="121">
                  <c:v>0</c:v>
                </c:pt>
                <c:pt idx="122">
                  <c:v>0</c:v>
                </c:pt>
                <c:pt idx="123">
                  <c:v>0</c:v>
                </c:pt>
                <c:pt idx="124">
                  <c:v>0</c:v>
                </c:pt>
                <c:pt idx="125">
                  <c:v>0</c:v>
                </c:pt>
                <c:pt idx="126">
                  <c:v>3.5E-4</c:v>
                </c:pt>
                <c:pt idx="127">
                  <c:v>5.287E-3</c:v>
                </c:pt>
                <c:pt idx="128">
                  <c:v>2.3340000000000001E-3</c:v>
                </c:pt>
                <c:pt idx="129">
                  <c:v>0</c:v>
                </c:pt>
                <c:pt idx="130">
                  <c:v>0</c:v>
                </c:pt>
                <c:pt idx="131">
                  <c:v>0</c:v>
                </c:pt>
                <c:pt idx="132">
                  <c:v>2.8249999999999998E-3</c:v>
                </c:pt>
                <c:pt idx="133">
                  <c:v>0.60406099999999996</c:v>
                </c:pt>
                <c:pt idx="134">
                  <c:v>1.4815E-2</c:v>
                </c:pt>
                <c:pt idx="135">
                  <c:v>0</c:v>
                </c:pt>
                <c:pt idx="136">
                  <c:v>9.6000000000000002E-4</c:v>
                </c:pt>
                <c:pt idx="137">
                  <c:v>4.4299999999999998E-4</c:v>
                </c:pt>
                <c:pt idx="138">
                  <c:v>0</c:v>
                </c:pt>
                <c:pt idx="139">
                  <c:v>0</c:v>
                </c:pt>
                <c:pt idx="140">
                  <c:v>0</c:v>
                </c:pt>
                <c:pt idx="141">
                  <c:v>3.9750000000000002E-3</c:v>
                </c:pt>
                <c:pt idx="142">
                  <c:v>1.1067E-2</c:v>
                </c:pt>
                <c:pt idx="143">
                  <c:v>4.2000000000000002E-4</c:v>
                </c:pt>
                <c:pt idx="144">
                  <c:v>1.2769999999999999E-3</c:v>
                </c:pt>
                <c:pt idx="145">
                  <c:v>6.7299999999999999E-4</c:v>
                </c:pt>
                <c:pt idx="146">
                  <c:v>1.6285999999999998E-2</c:v>
                </c:pt>
                <c:pt idx="147">
                  <c:v>0.76427199999999995</c:v>
                </c:pt>
                <c:pt idx="148">
                  <c:v>1.5758999999999999E-2</c:v>
                </c:pt>
                <c:pt idx="149">
                  <c:v>1.0579999999999999E-3</c:v>
                </c:pt>
                <c:pt idx="150">
                  <c:v>8.0000000000000004E-4</c:v>
                </c:pt>
                <c:pt idx="151">
                  <c:v>3.0299999999999999E-4</c:v>
                </c:pt>
                <c:pt idx="152">
                  <c:v>3.6000000000000002E-4</c:v>
                </c:pt>
                <c:pt idx="153">
                  <c:v>3.6299999999999999E-4</c:v>
                </c:pt>
                <c:pt idx="154">
                  <c:v>4.1899999999999999E-4</c:v>
                </c:pt>
                <c:pt idx="155">
                  <c:v>1.5158E-2</c:v>
                </c:pt>
                <c:pt idx="156">
                  <c:v>1.0267999999999999E-2</c:v>
                </c:pt>
                <c:pt idx="157">
                  <c:v>4.4799999999999999E-4</c:v>
                </c:pt>
                <c:pt idx="158">
                  <c:v>1.671E-3</c:v>
                </c:pt>
                <c:pt idx="159">
                  <c:v>3.5109999999999998E-3</c:v>
                </c:pt>
                <c:pt idx="160">
                  <c:v>3.7037E-2</c:v>
                </c:pt>
                <c:pt idx="161">
                  <c:v>0.77748099999999998</c:v>
                </c:pt>
                <c:pt idx="162">
                  <c:v>1.6324000000000002E-2</c:v>
                </c:pt>
                <c:pt idx="163">
                  <c:v>2.9380000000000001E-3</c:v>
                </c:pt>
                <c:pt idx="164">
                  <c:v>2.1299999999999999E-3</c:v>
                </c:pt>
                <c:pt idx="165">
                  <c:v>2.1979999999999999E-3</c:v>
                </c:pt>
                <c:pt idx="166">
                  <c:v>4.55E-4</c:v>
                </c:pt>
                <c:pt idx="167">
                  <c:v>1.18E-4</c:v>
                </c:pt>
                <c:pt idx="168">
                  <c:v>2.2000000000000001E-4</c:v>
                </c:pt>
                <c:pt idx="169">
                  <c:v>5.6179999999999997E-3</c:v>
                </c:pt>
                <c:pt idx="170">
                  <c:v>5.7739999999999996E-3</c:v>
                </c:pt>
                <c:pt idx="171">
                  <c:v>9.6299999999999999E-4</c:v>
                </c:pt>
                <c:pt idx="172">
                  <c:v>1.018E-3</c:v>
                </c:pt>
                <c:pt idx="173">
                  <c:v>2.1810000000000002E-3</c:v>
                </c:pt>
                <c:pt idx="174">
                  <c:v>1.6466999999999999E-2</c:v>
                </c:pt>
                <c:pt idx="175">
                  <c:v>0.78373099999999996</c:v>
                </c:pt>
                <c:pt idx="176">
                  <c:v>2.0667999999999999E-2</c:v>
                </c:pt>
                <c:pt idx="177">
                  <c:v>3.4680000000000002E-3</c:v>
                </c:pt>
                <c:pt idx="178">
                  <c:v>9.6699999999999998E-4</c:v>
                </c:pt>
                <c:pt idx="179">
                  <c:v>4.4799999999999999E-4</c:v>
                </c:pt>
                <c:pt idx="180">
                  <c:v>1.7799999999999999E-4</c:v>
                </c:pt>
                <c:pt idx="181">
                  <c:v>3.68E-4</c:v>
                </c:pt>
                <c:pt idx="182">
                  <c:v>2.5900000000000001E-4</c:v>
                </c:pt>
                <c:pt idx="183">
                  <c:v>8.9779999999999999E-3</c:v>
                </c:pt>
                <c:pt idx="184">
                  <c:v>7.3709999999999999E-3</c:v>
                </c:pt>
                <c:pt idx="185">
                  <c:v>0</c:v>
                </c:pt>
                <c:pt idx="186">
                  <c:v>2.3240000000000001E-3</c:v>
                </c:pt>
                <c:pt idx="187">
                  <c:v>0</c:v>
                </c:pt>
                <c:pt idx="188">
                  <c:v>1.5674E-2</c:v>
                </c:pt>
                <c:pt idx="189">
                  <c:v>0.78315800000000002</c:v>
                </c:pt>
                <c:pt idx="190">
                  <c:v>2.5505E-2</c:v>
                </c:pt>
                <c:pt idx="191">
                  <c:v>2.9529999999999999E-3</c:v>
                </c:pt>
                <c:pt idx="192">
                  <c:v>1.3179999999999999E-3</c:v>
                </c:pt>
                <c:pt idx="193">
                  <c:v>2.8400000000000002E-4</c:v>
                </c:pt>
                <c:pt idx="194">
                  <c:v>0</c:v>
                </c:pt>
                <c:pt idx="195">
                  <c:v>0</c:v>
                </c:pt>
                <c:pt idx="196">
                  <c:v>9.77E-4</c:v>
                </c:pt>
                <c:pt idx="197">
                  <c:v>1.2529E-2</c:v>
                </c:pt>
                <c:pt idx="198">
                  <c:v>1.8467999999999998E-2</c:v>
                </c:pt>
                <c:pt idx="199">
                  <c:v>4.2700000000000004E-3</c:v>
                </c:pt>
                <c:pt idx="200">
                  <c:v>4.058E-3</c:v>
                </c:pt>
                <c:pt idx="201">
                  <c:v>1.2023000000000001E-2</c:v>
                </c:pt>
                <c:pt idx="202">
                  <c:v>3.6135E-2</c:v>
                </c:pt>
                <c:pt idx="203">
                  <c:v>0.75352200000000003</c:v>
                </c:pt>
                <c:pt idx="204">
                  <c:v>8.3109000000000002E-2</c:v>
                </c:pt>
                <c:pt idx="205">
                  <c:v>1.0128E-2</c:v>
                </c:pt>
                <c:pt idx="206">
                  <c:v>3.284E-3</c:v>
                </c:pt>
                <c:pt idx="207">
                  <c:v>1.2999999999999999E-3</c:v>
                </c:pt>
                <c:pt idx="208">
                  <c:v>8.8800000000000001E-4</c:v>
                </c:pt>
                <c:pt idx="209">
                  <c:v>9.4700000000000003E-4</c:v>
                </c:pt>
                <c:pt idx="210">
                  <c:v>9.8700000000000003E-4</c:v>
                </c:pt>
                <c:pt idx="211">
                  <c:v>2.8530000000000001E-3</c:v>
                </c:pt>
                <c:pt idx="212">
                  <c:v>3.3660000000000001E-3</c:v>
                </c:pt>
                <c:pt idx="213">
                  <c:v>7.8100000000000001E-4</c:v>
                </c:pt>
                <c:pt idx="214">
                  <c:v>1.4159999999999999E-3</c:v>
                </c:pt>
                <c:pt idx="215">
                  <c:v>1.8779999999999999E-3</c:v>
                </c:pt>
                <c:pt idx="216">
                  <c:v>1.6167000000000001E-2</c:v>
                </c:pt>
                <c:pt idx="217">
                  <c:v>0.82670600000000005</c:v>
                </c:pt>
                <c:pt idx="218">
                  <c:v>4.8765999999999997E-2</c:v>
                </c:pt>
                <c:pt idx="219">
                  <c:v>1.983E-3</c:v>
                </c:pt>
                <c:pt idx="220">
                  <c:v>1.3669999999999999E-3</c:v>
                </c:pt>
                <c:pt idx="221">
                  <c:v>5.4199999999999995E-4</c:v>
                </c:pt>
                <c:pt idx="222">
                  <c:v>4.0000000000000002E-4</c:v>
                </c:pt>
                <c:pt idx="223">
                  <c:v>4.0099999999999999E-4</c:v>
                </c:pt>
                <c:pt idx="224">
                  <c:v>1.63E-4</c:v>
                </c:pt>
                <c:pt idx="225">
                  <c:v>5.4980000000000003E-3</c:v>
                </c:pt>
                <c:pt idx="226">
                  <c:v>8.097E-3</c:v>
                </c:pt>
                <c:pt idx="227">
                  <c:v>1.0139999999999999E-3</c:v>
                </c:pt>
                <c:pt idx="228">
                  <c:v>1.89E-3</c:v>
                </c:pt>
                <c:pt idx="229">
                  <c:v>2.281E-3</c:v>
                </c:pt>
                <c:pt idx="230">
                  <c:v>3.6011000000000001E-2</c:v>
                </c:pt>
                <c:pt idx="231">
                  <c:v>0.84610600000000002</c:v>
                </c:pt>
                <c:pt idx="232">
                  <c:v>8.2461999999999994E-2</c:v>
                </c:pt>
                <c:pt idx="233">
                  <c:v>1.276E-3</c:v>
                </c:pt>
                <c:pt idx="234">
                  <c:v>2.526E-3</c:v>
                </c:pt>
                <c:pt idx="235">
                  <c:v>1.256E-3</c:v>
                </c:pt>
                <c:pt idx="236">
                  <c:v>1.756E-3</c:v>
                </c:pt>
                <c:pt idx="237">
                  <c:v>4.8700000000000002E-4</c:v>
                </c:pt>
                <c:pt idx="238">
                  <c:v>5.1599999999999997E-4</c:v>
                </c:pt>
                <c:pt idx="239">
                  <c:v>3.1700000000000001E-4</c:v>
                </c:pt>
                <c:pt idx="240">
                  <c:v>0</c:v>
                </c:pt>
                <c:pt idx="241">
                  <c:v>0</c:v>
                </c:pt>
                <c:pt idx="242">
                  <c:v>2.0370000000000002E-3</c:v>
                </c:pt>
                <c:pt idx="243">
                  <c:v>0</c:v>
                </c:pt>
                <c:pt idx="244">
                  <c:v>1.6560999999999999E-2</c:v>
                </c:pt>
                <c:pt idx="245">
                  <c:v>0.33838400000000002</c:v>
                </c:pt>
                <c:pt idx="246">
                  <c:v>1.5942000000000001E-2</c:v>
                </c:pt>
                <c:pt idx="247">
                  <c:v>0</c:v>
                </c:pt>
                <c:pt idx="248">
                  <c:v>0</c:v>
                </c:pt>
                <c:pt idx="249">
                  <c:v>0</c:v>
                </c:pt>
                <c:pt idx="250">
                  <c:v>0</c:v>
                </c:pt>
                <c:pt idx="251">
                  <c:v>0</c:v>
                </c:pt>
                <c:pt idx="252">
                  <c:v>0</c:v>
                </c:pt>
                <c:pt idx="253">
                  <c:v>3.0283000000000001E-2</c:v>
                </c:pt>
                <c:pt idx="254">
                  <c:v>4.7619000000000002E-2</c:v>
                </c:pt>
                <c:pt idx="255">
                  <c:v>5.8389999999999996E-3</c:v>
                </c:pt>
                <c:pt idx="256">
                  <c:v>1.145E-2</c:v>
                </c:pt>
                <c:pt idx="257">
                  <c:v>1.8248E-2</c:v>
                </c:pt>
                <c:pt idx="258">
                  <c:v>3.5165000000000002E-2</c:v>
                </c:pt>
                <c:pt idx="259">
                  <c:v>0.39400000000000002</c:v>
                </c:pt>
                <c:pt idx="260">
                  <c:v>8.5329000000000002E-2</c:v>
                </c:pt>
                <c:pt idx="261">
                  <c:v>2.1104000000000001E-2</c:v>
                </c:pt>
                <c:pt idx="262">
                  <c:v>1.7271000000000002E-2</c:v>
                </c:pt>
                <c:pt idx="263">
                  <c:v>3.8909999999999999E-3</c:v>
                </c:pt>
                <c:pt idx="264">
                  <c:v>3.3E-3</c:v>
                </c:pt>
                <c:pt idx="265">
                  <c:v>2.0202000000000001E-2</c:v>
                </c:pt>
                <c:pt idx="266">
                  <c:v>1.6129000000000001E-2</c:v>
                </c:pt>
                <c:pt idx="267">
                  <c:v>5.4029999999999998E-3</c:v>
                </c:pt>
                <c:pt idx="268">
                  <c:v>6.1409999999999998E-3</c:v>
                </c:pt>
                <c:pt idx="269">
                  <c:v>5.44E-4</c:v>
                </c:pt>
                <c:pt idx="270">
                  <c:v>9.0200000000000002E-4</c:v>
                </c:pt>
                <c:pt idx="271">
                  <c:v>1.1789999999999999E-3</c:v>
                </c:pt>
                <c:pt idx="272">
                  <c:v>8.7729999999999995E-3</c:v>
                </c:pt>
                <c:pt idx="273">
                  <c:v>0.83279400000000003</c:v>
                </c:pt>
                <c:pt idx="274">
                  <c:v>2.1401E-2</c:v>
                </c:pt>
                <c:pt idx="275">
                  <c:v>1.8890000000000001E-3</c:v>
                </c:pt>
                <c:pt idx="276">
                  <c:v>1.923E-3</c:v>
                </c:pt>
                <c:pt idx="277">
                  <c:v>1.629E-3</c:v>
                </c:pt>
                <c:pt idx="278">
                  <c:v>9.7799999999999992E-4</c:v>
                </c:pt>
                <c:pt idx="279">
                  <c:v>4.35E-4</c:v>
                </c:pt>
                <c:pt idx="280">
                  <c:v>8.7200000000000005E-4</c:v>
                </c:pt>
                <c:pt idx="281">
                  <c:v>2.5023E-2</c:v>
                </c:pt>
                <c:pt idx="282">
                  <c:v>2.6741999999999998E-2</c:v>
                </c:pt>
                <c:pt idx="283">
                  <c:v>4.5069999999999997E-3</c:v>
                </c:pt>
                <c:pt idx="284">
                  <c:v>7.2360000000000002E-3</c:v>
                </c:pt>
                <c:pt idx="285">
                  <c:v>9.4280000000000006E-3</c:v>
                </c:pt>
                <c:pt idx="286">
                  <c:v>2.5330999999999999E-2</c:v>
                </c:pt>
                <c:pt idx="287">
                  <c:v>0.77014700000000003</c:v>
                </c:pt>
                <c:pt idx="288">
                  <c:v>5.2273E-2</c:v>
                </c:pt>
                <c:pt idx="289">
                  <c:v>1.3452E-2</c:v>
                </c:pt>
                <c:pt idx="290">
                  <c:v>5.7930000000000004E-3</c:v>
                </c:pt>
                <c:pt idx="291">
                  <c:v>2.3289999999999999E-3</c:v>
                </c:pt>
                <c:pt idx="292">
                  <c:v>2.3890000000000001E-3</c:v>
                </c:pt>
                <c:pt idx="293">
                  <c:v>2.3909999999999999E-3</c:v>
                </c:pt>
                <c:pt idx="294">
                  <c:v>1.9880000000000002E-3</c:v>
                </c:pt>
                <c:pt idx="295">
                  <c:v>4.7569E-2</c:v>
                </c:pt>
                <c:pt idx="296">
                  <c:v>2.3864E-2</c:v>
                </c:pt>
                <c:pt idx="297">
                  <c:v>3.833E-3</c:v>
                </c:pt>
                <c:pt idx="298">
                  <c:v>5.1469999999999997E-3</c:v>
                </c:pt>
                <c:pt idx="299">
                  <c:v>2.4450000000000001E-3</c:v>
                </c:pt>
                <c:pt idx="300">
                  <c:v>1.7597000000000002E-2</c:v>
                </c:pt>
                <c:pt idx="301">
                  <c:v>0.84897299999999998</c:v>
                </c:pt>
                <c:pt idx="302">
                  <c:v>6.2909999999999994E-2</c:v>
                </c:pt>
                <c:pt idx="303">
                  <c:v>4.7039999999999998E-3</c:v>
                </c:pt>
                <c:pt idx="304">
                  <c:v>2.4369999999999999E-3</c:v>
                </c:pt>
                <c:pt idx="305">
                  <c:v>3.643E-3</c:v>
                </c:pt>
                <c:pt idx="306">
                  <c:v>1.322E-3</c:v>
                </c:pt>
                <c:pt idx="307">
                  <c:v>1.1150000000000001E-3</c:v>
                </c:pt>
                <c:pt idx="308">
                  <c:v>3.284E-3</c:v>
                </c:pt>
                <c:pt idx="309">
                  <c:v>5.3470000000000002E-3</c:v>
                </c:pt>
                <c:pt idx="310">
                  <c:v>9.1959999999999993E-3</c:v>
                </c:pt>
                <c:pt idx="311">
                  <c:v>5.53E-4</c:v>
                </c:pt>
                <c:pt idx="312">
                  <c:v>1.9810000000000001E-3</c:v>
                </c:pt>
                <c:pt idx="313">
                  <c:v>1.549E-3</c:v>
                </c:pt>
                <c:pt idx="314">
                  <c:v>5.0577999999999998E-2</c:v>
                </c:pt>
                <c:pt idx="315">
                  <c:v>0.889011</c:v>
                </c:pt>
                <c:pt idx="316">
                  <c:v>9.5685000000000006E-2</c:v>
                </c:pt>
                <c:pt idx="317">
                  <c:v>2.019E-3</c:v>
                </c:pt>
                <c:pt idx="318">
                  <c:v>2.1770000000000001E-3</c:v>
                </c:pt>
                <c:pt idx="319">
                  <c:v>9.3099999999999997E-4</c:v>
                </c:pt>
                <c:pt idx="320">
                  <c:v>1.4549999999999999E-3</c:v>
                </c:pt>
                <c:pt idx="321">
                  <c:v>5.3200000000000003E-4</c:v>
                </c:pt>
                <c:pt idx="322">
                  <c:v>9.2400000000000002E-4</c:v>
                </c:pt>
                <c:pt idx="323">
                  <c:v>7.4739999999999997E-3</c:v>
                </c:pt>
                <c:pt idx="324">
                  <c:v>1.1193E-2</c:v>
                </c:pt>
                <c:pt idx="325">
                  <c:v>1.9090000000000001E-3</c:v>
                </c:pt>
                <c:pt idx="326">
                  <c:v>6.1700000000000004E-4</c:v>
                </c:pt>
                <c:pt idx="327">
                  <c:v>1.3259999999999999E-3</c:v>
                </c:pt>
                <c:pt idx="328">
                  <c:v>2.3727000000000002E-2</c:v>
                </c:pt>
                <c:pt idx="329">
                  <c:v>0.77459199999999995</c:v>
                </c:pt>
                <c:pt idx="330">
                  <c:v>2.9954999999999999E-2</c:v>
                </c:pt>
                <c:pt idx="331">
                  <c:v>5.6540000000000002E-3</c:v>
                </c:pt>
                <c:pt idx="332">
                  <c:v>1.328E-3</c:v>
                </c:pt>
                <c:pt idx="333">
                  <c:v>1.6699999999999999E-4</c:v>
                </c:pt>
                <c:pt idx="334">
                  <c:v>1.668E-3</c:v>
                </c:pt>
                <c:pt idx="335">
                  <c:v>3.9500000000000001E-4</c:v>
                </c:pt>
                <c:pt idx="336">
                  <c:v>3.5199999999999999E-4</c:v>
                </c:pt>
              </c:numCache>
            </c:numRef>
          </c:xVal>
          <c:yVal>
            <c:numRef>
              <c:f>Sheet1!$D$2:$D$338</c:f>
              <c:numCache>
                <c:formatCode>General</c:formatCode>
                <c:ptCount val="337"/>
                <c:pt idx="0">
                  <c:v>0</c:v>
                </c:pt>
                <c:pt idx="3">
                  <c:v>1</c:v>
                </c:pt>
                <c:pt idx="17">
                  <c:v>2</c:v>
                </c:pt>
                <c:pt idx="31">
                  <c:v>3</c:v>
                </c:pt>
                <c:pt idx="45">
                  <c:v>4</c:v>
                </c:pt>
                <c:pt idx="59">
                  <c:v>5</c:v>
                </c:pt>
                <c:pt idx="73">
                  <c:v>6</c:v>
                </c:pt>
                <c:pt idx="87">
                  <c:v>7</c:v>
                </c:pt>
                <c:pt idx="101">
                  <c:v>8</c:v>
                </c:pt>
                <c:pt idx="115">
                  <c:v>9</c:v>
                </c:pt>
                <c:pt idx="129">
                  <c:v>10</c:v>
                </c:pt>
                <c:pt idx="143">
                  <c:v>11</c:v>
                </c:pt>
                <c:pt idx="157">
                  <c:v>12</c:v>
                </c:pt>
                <c:pt idx="171">
                  <c:v>13</c:v>
                </c:pt>
                <c:pt idx="185">
                  <c:v>14</c:v>
                </c:pt>
                <c:pt idx="199">
                  <c:v>15</c:v>
                </c:pt>
                <c:pt idx="213">
                  <c:v>16</c:v>
                </c:pt>
                <c:pt idx="227">
                  <c:v>17</c:v>
                </c:pt>
                <c:pt idx="241">
                  <c:v>18</c:v>
                </c:pt>
                <c:pt idx="255">
                  <c:v>19</c:v>
                </c:pt>
                <c:pt idx="269">
                  <c:v>20</c:v>
                </c:pt>
                <c:pt idx="283">
                  <c:v>21</c:v>
                </c:pt>
                <c:pt idx="297">
                  <c:v>22</c:v>
                </c:pt>
                <c:pt idx="311">
                  <c:v>23</c:v>
                </c:pt>
                <c:pt idx="325">
                  <c:v>24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2-FB7F-45C6-8E52-D206B4614287}"/>
            </c:ext>
          </c:extLst>
        </c:ser>
        <c:ser>
          <c:idx val="1"/>
          <c:order val="3"/>
          <c:tx>
            <c:strRef>
              <c:f>Sheet1!$E$1</c:f>
              <c:strCache>
                <c:ptCount val="1"/>
                <c:pt idx="0">
                  <c:v>Plzeňský kraj</c:v>
                </c:pt>
              </c:strCache>
            </c:strRef>
          </c:tx>
          <c:spPr>
            <a:ln w="19049">
              <a:noFill/>
            </a:ln>
          </c:spPr>
          <c:marker>
            <c:symbol val="circle"/>
            <c:size val="5"/>
            <c:spPr>
              <a:solidFill>
                <a:srgbClr val="99CCFF"/>
              </a:solidFill>
              <a:ln>
                <a:solidFill>
                  <a:srgbClr val="99CCFF"/>
                </a:solidFill>
                <a:prstDash val="solid"/>
              </a:ln>
            </c:spPr>
          </c:marker>
          <c:xVal>
            <c:numRef>
              <c:f>Sheet1!$A$2:$A$338</c:f>
              <c:numCache>
                <c:formatCode>0.00%</c:formatCode>
                <c:ptCount val="337"/>
                <c:pt idx="1">
                  <c:v>8.5100000000000002E-3</c:v>
                </c:pt>
                <c:pt idx="2">
                  <c:v>1.1023E-2</c:v>
                </c:pt>
                <c:pt idx="3">
                  <c:v>1.8519999999999999E-3</c:v>
                </c:pt>
                <c:pt idx="4">
                  <c:v>2.3189999999999999E-3</c:v>
                </c:pt>
                <c:pt idx="5">
                  <c:v>3.1589999999999999E-3</c:v>
                </c:pt>
                <c:pt idx="6">
                  <c:v>2.3622000000000001E-2</c:v>
                </c:pt>
                <c:pt idx="7">
                  <c:v>0.76789700000000005</c:v>
                </c:pt>
                <c:pt idx="8">
                  <c:v>4.1375000000000002E-2</c:v>
                </c:pt>
                <c:pt idx="9">
                  <c:v>4.8859999999999997E-3</c:v>
                </c:pt>
                <c:pt idx="10">
                  <c:v>2.0470000000000002E-3</c:v>
                </c:pt>
                <c:pt idx="11">
                  <c:v>1.0560000000000001E-3</c:v>
                </c:pt>
                <c:pt idx="12">
                  <c:v>8.0599999999999997E-4</c:v>
                </c:pt>
                <c:pt idx="13">
                  <c:v>7.7999999999999999E-4</c:v>
                </c:pt>
                <c:pt idx="14">
                  <c:v>7.6599999999999997E-4</c:v>
                </c:pt>
                <c:pt idx="29">
                  <c:v>4.6930000000000001E-3</c:v>
                </c:pt>
                <c:pt idx="30">
                  <c:v>4.5329999999999997E-3</c:v>
                </c:pt>
                <c:pt idx="31">
                  <c:v>5.8299999999999997E-4</c:v>
                </c:pt>
                <c:pt idx="32">
                  <c:v>9.8799999999999995E-4</c:v>
                </c:pt>
                <c:pt idx="33">
                  <c:v>6.3900000000000003E-4</c:v>
                </c:pt>
                <c:pt idx="34">
                  <c:v>1.453E-2</c:v>
                </c:pt>
                <c:pt idx="35">
                  <c:v>0.79119799999999996</c:v>
                </c:pt>
                <c:pt idx="36">
                  <c:v>3.0918999999999999E-2</c:v>
                </c:pt>
                <c:pt idx="37">
                  <c:v>8.4599999999999996E-4</c:v>
                </c:pt>
                <c:pt idx="38">
                  <c:v>6.3400000000000001E-4</c:v>
                </c:pt>
                <c:pt idx="39">
                  <c:v>1.2340000000000001E-3</c:v>
                </c:pt>
                <c:pt idx="40">
                  <c:v>0</c:v>
                </c:pt>
                <c:pt idx="41">
                  <c:v>0</c:v>
                </c:pt>
                <c:pt idx="42">
                  <c:v>3.1599999999999998E-4</c:v>
                </c:pt>
                <c:pt idx="43">
                  <c:v>1.9620000000000002E-3</c:v>
                </c:pt>
                <c:pt idx="44">
                  <c:v>5.7060000000000001E-3</c:v>
                </c:pt>
                <c:pt idx="45">
                  <c:v>1.2149999999999999E-3</c:v>
                </c:pt>
                <c:pt idx="46">
                  <c:v>2.5900000000000001E-4</c:v>
                </c:pt>
                <c:pt idx="47">
                  <c:v>1.828E-3</c:v>
                </c:pt>
                <c:pt idx="48">
                  <c:v>2.1430999999999999E-2</c:v>
                </c:pt>
                <c:pt idx="49">
                  <c:v>0.71682800000000002</c:v>
                </c:pt>
                <c:pt idx="50">
                  <c:v>1.7801999999999998E-2</c:v>
                </c:pt>
                <c:pt idx="51">
                  <c:v>1.279E-3</c:v>
                </c:pt>
                <c:pt idx="52">
                  <c:v>7.1900000000000002E-4</c:v>
                </c:pt>
                <c:pt idx="53">
                  <c:v>1.73E-4</c:v>
                </c:pt>
                <c:pt idx="54">
                  <c:v>0</c:v>
                </c:pt>
                <c:pt idx="55">
                  <c:v>2.43E-4</c:v>
                </c:pt>
                <c:pt idx="56">
                  <c:v>5.4100000000000003E-4</c:v>
                </c:pt>
                <c:pt idx="57">
                  <c:v>3.6080000000000001E-3</c:v>
                </c:pt>
                <c:pt idx="58">
                  <c:v>1.062E-3</c:v>
                </c:pt>
                <c:pt idx="59">
                  <c:v>0</c:v>
                </c:pt>
                <c:pt idx="60">
                  <c:v>1.3550000000000001E-3</c:v>
                </c:pt>
                <c:pt idx="61">
                  <c:v>0</c:v>
                </c:pt>
                <c:pt idx="62">
                  <c:v>5.4349999999999997E-3</c:v>
                </c:pt>
                <c:pt idx="63">
                  <c:v>0.82820099999999996</c:v>
                </c:pt>
                <c:pt idx="64">
                  <c:v>1.7964000000000001E-2</c:v>
                </c:pt>
                <c:pt idx="65">
                  <c:v>2.5409999999999999E-3</c:v>
                </c:pt>
                <c:pt idx="66">
                  <c:v>0</c:v>
                </c:pt>
                <c:pt idx="67">
                  <c:v>0</c:v>
                </c:pt>
                <c:pt idx="68">
                  <c:v>0</c:v>
                </c:pt>
                <c:pt idx="69">
                  <c:v>9.7400000000000004E-4</c:v>
                </c:pt>
                <c:pt idx="70">
                  <c:v>0</c:v>
                </c:pt>
                <c:pt idx="71">
                  <c:v>9.0519999999999993E-3</c:v>
                </c:pt>
                <c:pt idx="72">
                  <c:v>1.0011000000000001E-2</c:v>
                </c:pt>
                <c:pt idx="73">
                  <c:v>2.14E-3</c:v>
                </c:pt>
                <c:pt idx="74">
                  <c:v>2.5850000000000001E-3</c:v>
                </c:pt>
                <c:pt idx="75">
                  <c:v>4.7359999999999998E-3</c:v>
                </c:pt>
                <c:pt idx="76">
                  <c:v>2.0392E-2</c:v>
                </c:pt>
                <c:pt idx="77">
                  <c:v>0.79367100000000002</c:v>
                </c:pt>
                <c:pt idx="78">
                  <c:v>1.8377999999999999E-2</c:v>
                </c:pt>
                <c:pt idx="79">
                  <c:v>4.0359999999999997E-3</c:v>
                </c:pt>
                <c:pt idx="80">
                  <c:v>1.9949999999999998E-3</c:v>
                </c:pt>
                <c:pt idx="81">
                  <c:v>3.5399999999999999E-4</c:v>
                </c:pt>
                <c:pt idx="82">
                  <c:v>4.64E-4</c:v>
                </c:pt>
                <c:pt idx="83">
                  <c:v>6.3000000000000003E-4</c:v>
                </c:pt>
                <c:pt idx="84">
                  <c:v>2.5099999999999998E-4</c:v>
                </c:pt>
                <c:pt idx="85">
                  <c:v>2.1670000000000001E-3</c:v>
                </c:pt>
                <c:pt idx="86">
                  <c:v>3.986E-3</c:v>
                </c:pt>
                <c:pt idx="87">
                  <c:v>1.0059999999999999E-3</c:v>
                </c:pt>
                <c:pt idx="88">
                  <c:v>2.5720000000000001E-3</c:v>
                </c:pt>
                <c:pt idx="89">
                  <c:v>3.5820000000000001E-3</c:v>
                </c:pt>
                <c:pt idx="90">
                  <c:v>1.0794E-2</c:v>
                </c:pt>
                <c:pt idx="91">
                  <c:v>0.39640700000000001</c:v>
                </c:pt>
                <c:pt idx="92">
                  <c:v>1.2511E-2</c:v>
                </c:pt>
                <c:pt idx="93">
                  <c:v>9.4899999999999997E-4</c:v>
                </c:pt>
                <c:pt idx="94">
                  <c:v>3.3500000000000001E-4</c:v>
                </c:pt>
                <c:pt idx="95">
                  <c:v>8.0199999999999998E-4</c:v>
                </c:pt>
                <c:pt idx="96">
                  <c:v>0</c:v>
                </c:pt>
                <c:pt idx="97">
                  <c:v>0</c:v>
                </c:pt>
                <c:pt idx="98">
                  <c:v>1.95E-4</c:v>
                </c:pt>
                <c:pt idx="99">
                  <c:v>1.8200000000000001E-2</c:v>
                </c:pt>
                <c:pt idx="100">
                  <c:v>2.7133000000000001E-2</c:v>
                </c:pt>
                <c:pt idx="101">
                  <c:v>8.5349999999999992E-3</c:v>
                </c:pt>
                <c:pt idx="102">
                  <c:v>7.5040000000000003E-3</c:v>
                </c:pt>
                <c:pt idx="103">
                  <c:v>9.1350000000000008E-3</c:v>
                </c:pt>
                <c:pt idx="104">
                  <c:v>4.1850999999999999E-2</c:v>
                </c:pt>
                <c:pt idx="105">
                  <c:v>0.63113200000000003</c:v>
                </c:pt>
                <c:pt idx="106">
                  <c:v>5.1471000000000003E-2</c:v>
                </c:pt>
                <c:pt idx="107">
                  <c:v>2.4719999999999999E-2</c:v>
                </c:pt>
                <c:pt idx="108">
                  <c:v>2.2590000000000002E-3</c:v>
                </c:pt>
                <c:pt idx="109">
                  <c:v>3.4099999999999998E-3</c:v>
                </c:pt>
                <c:pt idx="110">
                  <c:v>1.145E-3</c:v>
                </c:pt>
                <c:pt idx="111">
                  <c:v>2.9269999999999999E-3</c:v>
                </c:pt>
                <c:pt idx="112">
                  <c:v>1.356E-3</c:v>
                </c:pt>
                <c:pt idx="113">
                  <c:v>4.4200000000000001E-4</c:v>
                </c:pt>
                <c:pt idx="114">
                  <c:v>7.2999999999999996E-4</c:v>
                </c:pt>
                <c:pt idx="115">
                  <c:v>2.0730000000000002E-3</c:v>
                </c:pt>
                <c:pt idx="116">
                  <c:v>0</c:v>
                </c:pt>
                <c:pt idx="117">
                  <c:v>0</c:v>
                </c:pt>
                <c:pt idx="118">
                  <c:v>8.1410000000000007E-3</c:v>
                </c:pt>
                <c:pt idx="119">
                  <c:v>0.40322599999999997</c:v>
                </c:pt>
                <c:pt idx="120">
                  <c:v>1.3209999999999999E-3</c:v>
                </c:pt>
                <c:pt idx="121">
                  <c:v>0</c:v>
                </c:pt>
                <c:pt idx="122">
                  <c:v>0</c:v>
                </c:pt>
                <c:pt idx="123">
                  <c:v>0</c:v>
                </c:pt>
                <c:pt idx="124">
                  <c:v>0</c:v>
                </c:pt>
                <c:pt idx="125">
                  <c:v>0</c:v>
                </c:pt>
                <c:pt idx="126">
                  <c:v>3.5E-4</c:v>
                </c:pt>
                <c:pt idx="127">
                  <c:v>5.287E-3</c:v>
                </c:pt>
                <c:pt idx="128">
                  <c:v>2.3340000000000001E-3</c:v>
                </c:pt>
                <c:pt idx="129">
                  <c:v>0</c:v>
                </c:pt>
                <c:pt idx="130">
                  <c:v>0</c:v>
                </c:pt>
                <c:pt idx="131">
                  <c:v>0</c:v>
                </c:pt>
                <c:pt idx="132">
                  <c:v>2.8249999999999998E-3</c:v>
                </c:pt>
                <c:pt idx="133">
                  <c:v>0.60406099999999996</c:v>
                </c:pt>
                <c:pt idx="134">
                  <c:v>1.4815E-2</c:v>
                </c:pt>
                <c:pt idx="135">
                  <c:v>0</c:v>
                </c:pt>
                <c:pt idx="136">
                  <c:v>9.6000000000000002E-4</c:v>
                </c:pt>
                <c:pt idx="137">
                  <c:v>4.4299999999999998E-4</c:v>
                </c:pt>
                <c:pt idx="138">
                  <c:v>0</c:v>
                </c:pt>
                <c:pt idx="139">
                  <c:v>0</c:v>
                </c:pt>
                <c:pt idx="140">
                  <c:v>0</c:v>
                </c:pt>
                <c:pt idx="141">
                  <c:v>3.9750000000000002E-3</c:v>
                </c:pt>
                <c:pt idx="142">
                  <c:v>1.1067E-2</c:v>
                </c:pt>
                <c:pt idx="143">
                  <c:v>4.2000000000000002E-4</c:v>
                </c:pt>
                <c:pt idx="144">
                  <c:v>1.2769999999999999E-3</c:v>
                </c:pt>
                <c:pt idx="145">
                  <c:v>6.7299999999999999E-4</c:v>
                </c:pt>
                <c:pt idx="146">
                  <c:v>1.6285999999999998E-2</c:v>
                </c:pt>
                <c:pt idx="147">
                  <c:v>0.76427199999999995</c:v>
                </c:pt>
                <c:pt idx="148">
                  <c:v>1.5758999999999999E-2</c:v>
                </c:pt>
                <c:pt idx="149">
                  <c:v>1.0579999999999999E-3</c:v>
                </c:pt>
                <c:pt idx="150">
                  <c:v>8.0000000000000004E-4</c:v>
                </c:pt>
                <c:pt idx="151">
                  <c:v>3.0299999999999999E-4</c:v>
                </c:pt>
                <c:pt idx="152">
                  <c:v>3.6000000000000002E-4</c:v>
                </c:pt>
                <c:pt idx="153">
                  <c:v>3.6299999999999999E-4</c:v>
                </c:pt>
                <c:pt idx="154">
                  <c:v>4.1899999999999999E-4</c:v>
                </c:pt>
                <c:pt idx="155">
                  <c:v>1.5158E-2</c:v>
                </c:pt>
                <c:pt idx="156">
                  <c:v>1.0267999999999999E-2</c:v>
                </c:pt>
                <c:pt idx="157">
                  <c:v>4.4799999999999999E-4</c:v>
                </c:pt>
                <c:pt idx="158">
                  <c:v>1.671E-3</c:v>
                </c:pt>
                <c:pt idx="159">
                  <c:v>3.5109999999999998E-3</c:v>
                </c:pt>
                <c:pt idx="160">
                  <c:v>3.7037E-2</c:v>
                </c:pt>
                <c:pt idx="161">
                  <c:v>0.77748099999999998</c:v>
                </c:pt>
                <c:pt idx="162">
                  <c:v>1.6324000000000002E-2</c:v>
                </c:pt>
                <c:pt idx="163">
                  <c:v>2.9380000000000001E-3</c:v>
                </c:pt>
                <c:pt idx="164">
                  <c:v>2.1299999999999999E-3</c:v>
                </c:pt>
                <c:pt idx="165">
                  <c:v>2.1979999999999999E-3</c:v>
                </c:pt>
                <c:pt idx="166">
                  <c:v>4.55E-4</c:v>
                </c:pt>
                <c:pt idx="167">
                  <c:v>1.18E-4</c:v>
                </c:pt>
                <c:pt idx="168">
                  <c:v>2.2000000000000001E-4</c:v>
                </c:pt>
                <c:pt idx="169">
                  <c:v>5.6179999999999997E-3</c:v>
                </c:pt>
                <c:pt idx="170">
                  <c:v>5.7739999999999996E-3</c:v>
                </c:pt>
                <c:pt idx="171">
                  <c:v>9.6299999999999999E-4</c:v>
                </c:pt>
                <c:pt idx="172">
                  <c:v>1.018E-3</c:v>
                </c:pt>
                <c:pt idx="173">
                  <c:v>2.1810000000000002E-3</c:v>
                </c:pt>
                <c:pt idx="174">
                  <c:v>1.6466999999999999E-2</c:v>
                </c:pt>
                <c:pt idx="175">
                  <c:v>0.78373099999999996</c:v>
                </c:pt>
                <c:pt idx="176">
                  <c:v>2.0667999999999999E-2</c:v>
                </c:pt>
                <c:pt idx="177">
                  <c:v>3.4680000000000002E-3</c:v>
                </c:pt>
                <c:pt idx="178">
                  <c:v>9.6699999999999998E-4</c:v>
                </c:pt>
                <c:pt idx="179">
                  <c:v>4.4799999999999999E-4</c:v>
                </c:pt>
                <c:pt idx="180">
                  <c:v>1.7799999999999999E-4</c:v>
                </c:pt>
                <c:pt idx="181">
                  <c:v>3.68E-4</c:v>
                </c:pt>
                <c:pt idx="182">
                  <c:v>2.5900000000000001E-4</c:v>
                </c:pt>
                <c:pt idx="183">
                  <c:v>8.9779999999999999E-3</c:v>
                </c:pt>
                <c:pt idx="184">
                  <c:v>7.3709999999999999E-3</c:v>
                </c:pt>
                <c:pt idx="185">
                  <c:v>0</c:v>
                </c:pt>
                <c:pt idx="186">
                  <c:v>2.3240000000000001E-3</c:v>
                </c:pt>
                <c:pt idx="187">
                  <c:v>0</c:v>
                </c:pt>
                <c:pt idx="188">
                  <c:v>1.5674E-2</c:v>
                </c:pt>
                <c:pt idx="189">
                  <c:v>0.78315800000000002</c:v>
                </c:pt>
                <c:pt idx="190">
                  <c:v>2.5505E-2</c:v>
                </c:pt>
                <c:pt idx="191">
                  <c:v>2.9529999999999999E-3</c:v>
                </c:pt>
                <c:pt idx="192">
                  <c:v>1.3179999999999999E-3</c:v>
                </c:pt>
                <c:pt idx="193">
                  <c:v>2.8400000000000002E-4</c:v>
                </c:pt>
                <c:pt idx="194">
                  <c:v>0</c:v>
                </c:pt>
                <c:pt idx="195">
                  <c:v>0</c:v>
                </c:pt>
                <c:pt idx="196">
                  <c:v>9.77E-4</c:v>
                </c:pt>
                <c:pt idx="197">
                  <c:v>1.2529E-2</c:v>
                </c:pt>
                <c:pt idx="198">
                  <c:v>1.8467999999999998E-2</c:v>
                </c:pt>
                <c:pt idx="199">
                  <c:v>4.2700000000000004E-3</c:v>
                </c:pt>
                <c:pt idx="200">
                  <c:v>4.058E-3</c:v>
                </c:pt>
                <c:pt idx="201">
                  <c:v>1.2023000000000001E-2</c:v>
                </c:pt>
                <c:pt idx="202">
                  <c:v>3.6135E-2</c:v>
                </c:pt>
                <c:pt idx="203">
                  <c:v>0.75352200000000003</c:v>
                </c:pt>
                <c:pt idx="204">
                  <c:v>8.3109000000000002E-2</c:v>
                </c:pt>
                <c:pt idx="205">
                  <c:v>1.0128E-2</c:v>
                </c:pt>
                <c:pt idx="206">
                  <c:v>3.284E-3</c:v>
                </c:pt>
                <c:pt idx="207">
                  <c:v>1.2999999999999999E-3</c:v>
                </c:pt>
                <c:pt idx="208">
                  <c:v>8.8800000000000001E-4</c:v>
                </c:pt>
                <c:pt idx="209">
                  <c:v>9.4700000000000003E-4</c:v>
                </c:pt>
                <c:pt idx="210">
                  <c:v>9.8700000000000003E-4</c:v>
                </c:pt>
                <c:pt idx="211">
                  <c:v>2.8530000000000001E-3</c:v>
                </c:pt>
                <c:pt idx="212">
                  <c:v>3.3660000000000001E-3</c:v>
                </c:pt>
                <c:pt idx="213">
                  <c:v>7.8100000000000001E-4</c:v>
                </c:pt>
                <c:pt idx="214">
                  <c:v>1.4159999999999999E-3</c:v>
                </c:pt>
                <c:pt idx="215">
                  <c:v>1.8779999999999999E-3</c:v>
                </c:pt>
                <c:pt idx="216">
                  <c:v>1.6167000000000001E-2</c:v>
                </c:pt>
                <c:pt idx="217">
                  <c:v>0.82670600000000005</c:v>
                </c:pt>
                <c:pt idx="218">
                  <c:v>4.8765999999999997E-2</c:v>
                </c:pt>
                <c:pt idx="219">
                  <c:v>1.983E-3</c:v>
                </c:pt>
                <c:pt idx="220">
                  <c:v>1.3669999999999999E-3</c:v>
                </c:pt>
                <c:pt idx="221">
                  <c:v>5.4199999999999995E-4</c:v>
                </c:pt>
                <c:pt idx="222">
                  <c:v>4.0000000000000002E-4</c:v>
                </c:pt>
                <c:pt idx="223">
                  <c:v>4.0099999999999999E-4</c:v>
                </c:pt>
                <c:pt idx="224">
                  <c:v>1.63E-4</c:v>
                </c:pt>
                <c:pt idx="225">
                  <c:v>5.4980000000000003E-3</c:v>
                </c:pt>
                <c:pt idx="226">
                  <c:v>8.097E-3</c:v>
                </c:pt>
                <c:pt idx="227">
                  <c:v>1.0139999999999999E-3</c:v>
                </c:pt>
                <c:pt idx="228">
                  <c:v>1.89E-3</c:v>
                </c:pt>
                <c:pt idx="229">
                  <c:v>2.281E-3</c:v>
                </c:pt>
                <c:pt idx="230">
                  <c:v>3.6011000000000001E-2</c:v>
                </c:pt>
                <c:pt idx="231">
                  <c:v>0.84610600000000002</c:v>
                </c:pt>
                <c:pt idx="232">
                  <c:v>8.2461999999999994E-2</c:v>
                </c:pt>
                <c:pt idx="233">
                  <c:v>1.276E-3</c:v>
                </c:pt>
                <c:pt idx="234">
                  <c:v>2.526E-3</c:v>
                </c:pt>
                <c:pt idx="235">
                  <c:v>1.256E-3</c:v>
                </c:pt>
                <c:pt idx="236">
                  <c:v>1.756E-3</c:v>
                </c:pt>
                <c:pt idx="237">
                  <c:v>4.8700000000000002E-4</c:v>
                </c:pt>
                <c:pt idx="238">
                  <c:v>5.1599999999999997E-4</c:v>
                </c:pt>
                <c:pt idx="239">
                  <c:v>3.1700000000000001E-4</c:v>
                </c:pt>
                <c:pt idx="240">
                  <c:v>0</c:v>
                </c:pt>
                <c:pt idx="241">
                  <c:v>0</c:v>
                </c:pt>
                <c:pt idx="242">
                  <c:v>2.0370000000000002E-3</c:v>
                </c:pt>
                <c:pt idx="243">
                  <c:v>0</c:v>
                </c:pt>
                <c:pt idx="244">
                  <c:v>1.6560999999999999E-2</c:v>
                </c:pt>
                <c:pt idx="245">
                  <c:v>0.33838400000000002</c:v>
                </c:pt>
                <c:pt idx="246">
                  <c:v>1.5942000000000001E-2</c:v>
                </c:pt>
                <c:pt idx="247">
                  <c:v>0</c:v>
                </c:pt>
                <c:pt idx="248">
                  <c:v>0</c:v>
                </c:pt>
                <c:pt idx="249">
                  <c:v>0</c:v>
                </c:pt>
                <c:pt idx="250">
                  <c:v>0</c:v>
                </c:pt>
                <c:pt idx="251">
                  <c:v>0</c:v>
                </c:pt>
                <c:pt idx="252">
                  <c:v>0</c:v>
                </c:pt>
                <c:pt idx="253">
                  <c:v>3.0283000000000001E-2</c:v>
                </c:pt>
                <c:pt idx="254">
                  <c:v>4.7619000000000002E-2</c:v>
                </c:pt>
                <c:pt idx="255">
                  <c:v>5.8389999999999996E-3</c:v>
                </c:pt>
                <c:pt idx="256">
                  <c:v>1.145E-2</c:v>
                </c:pt>
                <c:pt idx="257">
                  <c:v>1.8248E-2</c:v>
                </c:pt>
                <c:pt idx="258">
                  <c:v>3.5165000000000002E-2</c:v>
                </c:pt>
                <c:pt idx="259">
                  <c:v>0.39400000000000002</c:v>
                </c:pt>
                <c:pt idx="260">
                  <c:v>8.5329000000000002E-2</c:v>
                </c:pt>
                <c:pt idx="261">
                  <c:v>2.1104000000000001E-2</c:v>
                </c:pt>
                <c:pt idx="262">
                  <c:v>1.7271000000000002E-2</c:v>
                </c:pt>
                <c:pt idx="263">
                  <c:v>3.8909999999999999E-3</c:v>
                </c:pt>
                <c:pt idx="264">
                  <c:v>3.3E-3</c:v>
                </c:pt>
                <c:pt idx="265">
                  <c:v>2.0202000000000001E-2</c:v>
                </c:pt>
                <c:pt idx="266">
                  <c:v>1.6129000000000001E-2</c:v>
                </c:pt>
                <c:pt idx="267">
                  <c:v>5.4029999999999998E-3</c:v>
                </c:pt>
                <c:pt idx="268">
                  <c:v>6.1409999999999998E-3</c:v>
                </c:pt>
                <c:pt idx="269">
                  <c:v>5.44E-4</c:v>
                </c:pt>
                <c:pt idx="270">
                  <c:v>9.0200000000000002E-4</c:v>
                </c:pt>
                <c:pt idx="271">
                  <c:v>1.1789999999999999E-3</c:v>
                </c:pt>
                <c:pt idx="272">
                  <c:v>8.7729999999999995E-3</c:v>
                </c:pt>
                <c:pt idx="273">
                  <c:v>0.83279400000000003</c:v>
                </c:pt>
                <c:pt idx="274">
                  <c:v>2.1401E-2</c:v>
                </c:pt>
                <c:pt idx="275">
                  <c:v>1.8890000000000001E-3</c:v>
                </c:pt>
                <c:pt idx="276">
                  <c:v>1.923E-3</c:v>
                </c:pt>
                <c:pt idx="277">
                  <c:v>1.629E-3</c:v>
                </c:pt>
                <c:pt idx="278">
                  <c:v>9.7799999999999992E-4</c:v>
                </c:pt>
                <c:pt idx="279">
                  <c:v>4.35E-4</c:v>
                </c:pt>
                <c:pt idx="280">
                  <c:v>8.7200000000000005E-4</c:v>
                </c:pt>
                <c:pt idx="281">
                  <c:v>2.5023E-2</c:v>
                </c:pt>
                <c:pt idx="282">
                  <c:v>2.6741999999999998E-2</c:v>
                </c:pt>
                <c:pt idx="283">
                  <c:v>4.5069999999999997E-3</c:v>
                </c:pt>
                <c:pt idx="284">
                  <c:v>7.2360000000000002E-3</c:v>
                </c:pt>
                <c:pt idx="285">
                  <c:v>9.4280000000000006E-3</c:v>
                </c:pt>
                <c:pt idx="286">
                  <c:v>2.5330999999999999E-2</c:v>
                </c:pt>
                <c:pt idx="287">
                  <c:v>0.77014700000000003</c:v>
                </c:pt>
                <c:pt idx="288">
                  <c:v>5.2273E-2</c:v>
                </c:pt>
                <c:pt idx="289">
                  <c:v>1.3452E-2</c:v>
                </c:pt>
                <c:pt idx="290">
                  <c:v>5.7930000000000004E-3</c:v>
                </c:pt>
                <c:pt idx="291">
                  <c:v>2.3289999999999999E-3</c:v>
                </c:pt>
                <c:pt idx="292">
                  <c:v>2.3890000000000001E-3</c:v>
                </c:pt>
                <c:pt idx="293">
                  <c:v>2.3909999999999999E-3</c:v>
                </c:pt>
                <c:pt idx="294">
                  <c:v>1.9880000000000002E-3</c:v>
                </c:pt>
                <c:pt idx="295">
                  <c:v>4.7569E-2</c:v>
                </c:pt>
                <c:pt idx="296">
                  <c:v>2.3864E-2</c:v>
                </c:pt>
                <c:pt idx="297">
                  <c:v>3.833E-3</c:v>
                </c:pt>
                <c:pt idx="298">
                  <c:v>5.1469999999999997E-3</c:v>
                </c:pt>
                <c:pt idx="299">
                  <c:v>2.4450000000000001E-3</c:v>
                </c:pt>
                <c:pt idx="300">
                  <c:v>1.7597000000000002E-2</c:v>
                </c:pt>
                <c:pt idx="301">
                  <c:v>0.84897299999999998</c:v>
                </c:pt>
                <c:pt idx="302">
                  <c:v>6.2909999999999994E-2</c:v>
                </c:pt>
                <c:pt idx="303">
                  <c:v>4.7039999999999998E-3</c:v>
                </c:pt>
                <c:pt idx="304">
                  <c:v>2.4369999999999999E-3</c:v>
                </c:pt>
                <c:pt idx="305">
                  <c:v>3.643E-3</c:v>
                </c:pt>
                <c:pt idx="306">
                  <c:v>1.322E-3</c:v>
                </c:pt>
                <c:pt idx="307">
                  <c:v>1.1150000000000001E-3</c:v>
                </c:pt>
                <c:pt idx="308">
                  <c:v>3.284E-3</c:v>
                </c:pt>
                <c:pt idx="309">
                  <c:v>5.3470000000000002E-3</c:v>
                </c:pt>
                <c:pt idx="310">
                  <c:v>9.1959999999999993E-3</c:v>
                </c:pt>
                <c:pt idx="311">
                  <c:v>5.53E-4</c:v>
                </c:pt>
                <c:pt idx="312">
                  <c:v>1.9810000000000001E-3</c:v>
                </c:pt>
                <c:pt idx="313">
                  <c:v>1.549E-3</c:v>
                </c:pt>
                <c:pt idx="314">
                  <c:v>5.0577999999999998E-2</c:v>
                </c:pt>
                <c:pt idx="315">
                  <c:v>0.889011</c:v>
                </c:pt>
                <c:pt idx="316">
                  <c:v>9.5685000000000006E-2</c:v>
                </c:pt>
                <c:pt idx="317">
                  <c:v>2.019E-3</c:v>
                </c:pt>
                <c:pt idx="318">
                  <c:v>2.1770000000000001E-3</c:v>
                </c:pt>
                <c:pt idx="319">
                  <c:v>9.3099999999999997E-4</c:v>
                </c:pt>
                <c:pt idx="320">
                  <c:v>1.4549999999999999E-3</c:v>
                </c:pt>
                <c:pt idx="321">
                  <c:v>5.3200000000000003E-4</c:v>
                </c:pt>
                <c:pt idx="322">
                  <c:v>9.2400000000000002E-4</c:v>
                </c:pt>
                <c:pt idx="323">
                  <c:v>7.4739999999999997E-3</c:v>
                </c:pt>
                <c:pt idx="324">
                  <c:v>1.1193E-2</c:v>
                </c:pt>
                <c:pt idx="325">
                  <c:v>1.9090000000000001E-3</c:v>
                </c:pt>
                <c:pt idx="326">
                  <c:v>6.1700000000000004E-4</c:v>
                </c:pt>
                <c:pt idx="327">
                  <c:v>1.3259999999999999E-3</c:v>
                </c:pt>
                <c:pt idx="328">
                  <c:v>2.3727000000000002E-2</c:v>
                </c:pt>
                <c:pt idx="329">
                  <c:v>0.77459199999999995</c:v>
                </c:pt>
                <c:pt idx="330">
                  <c:v>2.9954999999999999E-2</c:v>
                </c:pt>
                <c:pt idx="331">
                  <c:v>5.6540000000000002E-3</c:v>
                </c:pt>
                <c:pt idx="332">
                  <c:v>1.328E-3</c:v>
                </c:pt>
                <c:pt idx="333">
                  <c:v>1.6699999999999999E-4</c:v>
                </c:pt>
                <c:pt idx="334">
                  <c:v>1.668E-3</c:v>
                </c:pt>
                <c:pt idx="335">
                  <c:v>3.9500000000000001E-4</c:v>
                </c:pt>
                <c:pt idx="336">
                  <c:v>3.5199999999999999E-4</c:v>
                </c:pt>
              </c:numCache>
            </c:numRef>
          </c:xVal>
          <c:yVal>
            <c:numRef>
              <c:f>Sheet1!$E$2:$E$338</c:f>
              <c:numCache>
                <c:formatCode>General</c:formatCode>
                <c:ptCount val="337"/>
                <c:pt idx="0">
                  <c:v>0</c:v>
                </c:pt>
                <c:pt idx="4">
                  <c:v>1</c:v>
                </c:pt>
                <c:pt idx="18">
                  <c:v>2</c:v>
                </c:pt>
                <c:pt idx="32">
                  <c:v>3</c:v>
                </c:pt>
                <c:pt idx="46">
                  <c:v>4</c:v>
                </c:pt>
                <c:pt idx="60">
                  <c:v>5</c:v>
                </c:pt>
                <c:pt idx="74">
                  <c:v>6</c:v>
                </c:pt>
                <c:pt idx="88">
                  <c:v>7</c:v>
                </c:pt>
                <c:pt idx="102">
                  <c:v>8</c:v>
                </c:pt>
                <c:pt idx="116">
                  <c:v>9</c:v>
                </c:pt>
                <c:pt idx="130">
                  <c:v>10</c:v>
                </c:pt>
                <c:pt idx="144">
                  <c:v>11</c:v>
                </c:pt>
                <c:pt idx="158">
                  <c:v>12</c:v>
                </c:pt>
                <c:pt idx="172">
                  <c:v>13</c:v>
                </c:pt>
                <c:pt idx="186">
                  <c:v>14</c:v>
                </c:pt>
                <c:pt idx="200">
                  <c:v>15</c:v>
                </c:pt>
                <c:pt idx="214">
                  <c:v>16</c:v>
                </c:pt>
                <c:pt idx="228">
                  <c:v>17</c:v>
                </c:pt>
                <c:pt idx="242">
                  <c:v>18</c:v>
                </c:pt>
                <c:pt idx="256">
                  <c:v>19</c:v>
                </c:pt>
                <c:pt idx="270">
                  <c:v>20</c:v>
                </c:pt>
                <c:pt idx="284">
                  <c:v>21</c:v>
                </c:pt>
                <c:pt idx="298">
                  <c:v>22</c:v>
                </c:pt>
                <c:pt idx="312">
                  <c:v>23</c:v>
                </c:pt>
                <c:pt idx="326">
                  <c:v>24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3-FB7F-45C6-8E52-D206B4614287}"/>
            </c:ext>
          </c:extLst>
        </c:ser>
        <c:ser>
          <c:idx val="2"/>
          <c:order val="4"/>
          <c:tx>
            <c:strRef>
              <c:f>Sheet1!$F$1</c:f>
              <c:strCache>
                <c:ptCount val="1"/>
                <c:pt idx="0">
                  <c:v>Karlovarský kraj</c:v>
                </c:pt>
              </c:strCache>
            </c:strRef>
          </c:tx>
          <c:spPr>
            <a:ln w="19049">
              <a:noFill/>
            </a:ln>
          </c:spPr>
          <c:marker>
            <c:symbol val="circle"/>
            <c:size val="5"/>
            <c:spPr>
              <a:solidFill>
                <a:srgbClr val="CCFFCC"/>
              </a:solidFill>
              <a:ln>
                <a:solidFill>
                  <a:srgbClr val="CCFFCC"/>
                </a:solidFill>
                <a:prstDash val="solid"/>
              </a:ln>
            </c:spPr>
          </c:marker>
          <c:xVal>
            <c:numRef>
              <c:f>Sheet1!$A$2:$A$338</c:f>
              <c:numCache>
                <c:formatCode>0.00%</c:formatCode>
                <c:ptCount val="337"/>
                <c:pt idx="1">
                  <c:v>8.5100000000000002E-3</c:v>
                </c:pt>
                <c:pt idx="2">
                  <c:v>1.1023E-2</c:v>
                </c:pt>
                <c:pt idx="3">
                  <c:v>1.8519999999999999E-3</c:v>
                </c:pt>
                <c:pt idx="4">
                  <c:v>2.3189999999999999E-3</c:v>
                </c:pt>
                <c:pt idx="5">
                  <c:v>3.1589999999999999E-3</c:v>
                </c:pt>
                <c:pt idx="6">
                  <c:v>2.3622000000000001E-2</c:v>
                </c:pt>
                <c:pt idx="7">
                  <c:v>0.76789700000000005</c:v>
                </c:pt>
                <c:pt idx="8">
                  <c:v>4.1375000000000002E-2</c:v>
                </c:pt>
                <c:pt idx="9">
                  <c:v>4.8859999999999997E-3</c:v>
                </c:pt>
                <c:pt idx="10">
                  <c:v>2.0470000000000002E-3</c:v>
                </c:pt>
                <c:pt idx="11">
                  <c:v>1.0560000000000001E-3</c:v>
                </c:pt>
                <c:pt idx="12">
                  <c:v>8.0599999999999997E-4</c:v>
                </c:pt>
                <c:pt idx="13">
                  <c:v>7.7999999999999999E-4</c:v>
                </c:pt>
                <c:pt idx="14">
                  <c:v>7.6599999999999997E-4</c:v>
                </c:pt>
                <c:pt idx="29">
                  <c:v>4.6930000000000001E-3</c:v>
                </c:pt>
                <c:pt idx="30">
                  <c:v>4.5329999999999997E-3</c:v>
                </c:pt>
                <c:pt idx="31">
                  <c:v>5.8299999999999997E-4</c:v>
                </c:pt>
                <c:pt idx="32">
                  <c:v>9.8799999999999995E-4</c:v>
                </c:pt>
                <c:pt idx="33">
                  <c:v>6.3900000000000003E-4</c:v>
                </c:pt>
                <c:pt idx="34">
                  <c:v>1.453E-2</c:v>
                </c:pt>
                <c:pt idx="35">
                  <c:v>0.79119799999999996</c:v>
                </c:pt>
                <c:pt idx="36">
                  <c:v>3.0918999999999999E-2</c:v>
                </c:pt>
                <c:pt idx="37">
                  <c:v>8.4599999999999996E-4</c:v>
                </c:pt>
                <c:pt idx="38">
                  <c:v>6.3400000000000001E-4</c:v>
                </c:pt>
                <c:pt idx="39">
                  <c:v>1.2340000000000001E-3</c:v>
                </c:pt>
                <c:pt idx="40">
                  <c:v>0</c:v>
                </c:pt>
                <c:pt idx="41">
                  <c:v>0</c:v>
                </c:pt>
                <c:pt idx="42">
                  <c:v>3.1599999999999998E-4</c:v>
                </c:pt>
                <c:pt idx="43">
                  <c:v>1.9620000000000002E-3</c:v>
                </c:pt>
                <c:pt idx="44">
                  <c:v>5.7060000000000001E-3</c:v>
                </c:pt>
                <c:pt idx="45">
                  <c:v>1.2149999999999999E-3</c:v>
                </c:pt>
                <c:pt idx="46">
                  <c:v>2.5900000000000001E-4</c:v>
                </c:pt>
                <c:pt idx="47">
                  <c:v>1.828E-3</c:v>
                </c:pt>
                <c:pt idx="48">
                  <c:v>2.1430999999999999E-2</c:v>
                </c:pt>
                <c:pt idx="49">
                  <c:v>0.71682800000000002</c:v>
                </c:pt>
                <c:pt idx="50">
                  <c:v>1.7801999999999998E-2</c:v>
                </c:pt>
                <c:pt idx="51">
                  <c:v>1.279E-3</c:v>
                </c:pt>
                <c:pt idx="52">
                  <c:v>7.1900000000000002E-4</c:v>
                </c:pt>
                <c:pt idx="53">
                  <c:v>1.73E-4</c:v>
                </c:pt>
                <c:pt idx="54">
                  <c:v>0</c:v>
                </c:pt>
                <c:pt idx="55">
                  <c:v>2.43E-4</c:v>
                </c:pt>
                <c:pt idx="56">
                  <c:v>5.4100000000000003E-4</c:v>
                </c:pt>
                <c:pt idx="57">
                  <c:v>3.6080000000000001E-3</c:v>
                </c:pt>
                <c:pt idx="58">
                  <c:v>1.062E-3</c:v>
                </c:pt>
                <c:pt idx="59">
                  <c:v>0</c:v>
                </c:pt>
                <c:pt idx="60">
                  <c:v>1.3550000000000001E-3</c:v>
                </c:pt>
                <c:pt idx="61">
                  <c:v>0</c:v>
                </c:pt>
                <c:pt idx="62">
                  <c:v>5.4349999999999997E-3</c:v>
                </c:pt>
                <c:pt idx="63">
                  <c:v>0.82820099999999996</c:v>
                </c:pt>
                <c:pt idx="64">
                  <c:v>1.7964000000000001E-2</c:v>
                </c:pt>
                <c:pt idx="65">
                  <c:v>2.5409999999999999E-3</c:v>
                </c:pt>
                <c:pt idx="66">
                  <c:v>0</c:v>
                </c:pt>
                <c:pt idx="67">
                  <c:v>0</c:v>
                </c:pt>
                <c:pt idx="68">
                  <c:v>0</c:v>
                </c:pt>
                <c:pt idx="69">
                  <c:v>9.7400000000000004E-4</c:v>
                </c:pt>
                <c:pt idx="70">
                  <c:v>0</c:v>
                </c:pt>
                <c:pt idx="71">
                  <c:v>9.0519999999999993E-3</c:v>
                </c:pt>
                <c:pt idx="72">
                  <c:v>1.0011000000000001E-2</c:v>
                </c:pt>
                <c:pt idx="73">
                  <c:v>2.14E-3</c:v>
                </c:pt>
                <c:pt idx="74">
                  <c:v>2.5850000000000001E-3</c:v>
                </c:pt>
                <c:pt idx="75">
                  <c:v>4.7359999999999998E-3</c:v>
                </c:pt>
                <c:pt idx="76">
                  <c:v>2.0392E-2</c:v>
                </c:pt>
                <c:pt idx="77">
                  <c:v>0.79367100000000002</c:v>
                </c:pt>
                <c:pt idx="78">
                  <c:v>1.8377999999999999E-2</c:v>
                </c:pt>
                <c:pt idx="79">
                  <c:v>4.0359999999999997E-3</c:v>
                </c:pt>
                <c:pt idx="80">
                  <c:v>1.9949999999999998E-3</c:v>
                </c:pt>
                <c:pt idx="81">
                  <c:v>3.5399999999999999E-4</c:v>
                </c:pt>
                <c:pt idx="82">
                  <c:v>4.64E-4</c:v>
                </c:pt>
                <c:pt idx="83">
                  <c:v>6.3000000000000003E-4</c:v>
                </c:pt>
                <c:pt idx="84">
                  <c:v>2.5099999999999998E-4</c:v>
                </c:pt>
                <c:pt idx="85">
                  <c:v>2.1670000000000001E-3</c:v>
                </c:pt>
                <c:pt idx="86">
                  <c:v>3.986E-3</c:v>
                </c:pt>
                <c:pt idx="87">
                  <c:v>1.0059999999999999E-3</c:v>
                </c:pt>
                <c:pt idx="88">
                  <c:v>2.5720000000000001E-3</c:v>
                </c:pt>
                <c:pt idx="89">
                  <c:v>3.5820000000000001E-3</c:v>
                </c:pt>
                <c:pt idx="90">
                  <c:v>1.0794E-2</c:v>
                </c:pt>
                <c:pt idx="91">
                  <c:v>0.39640700000000001</c:v>
                </c:pt>
                <c:pt idx="92">
                  <c:v>1.2511E-2</c:v>
                </c:pt>
                <c:pt idx="93">
                  <c:v>9.4899999999999997E-4</c:v>
                </c:pt>
                <c:pt idx="94">
                  <c:v>3.3500000000000001E-4</c:v>
                </c:pt>
                <c:pt idx="95">
                  <c:v>8.0199999999999998E-4</c:v>
                </c:pt>
                <c:pt idx="96">
                  <c:v>0</c:v>
                </c:pt>
                <c:pt idx="97">
                  <c:v>0</c:v>
                </c:pt>
                <c:pt idx="98">
                  <c:v>1.95E-4</c:v>
                </c:pt>
                <c:pt idx="99">
                  <c:v>1.8200000000000001E-2</c:v>
                </c:pt>
                <c:pt idx="100">
                  <c:v>2.7133000000000001E-2</c:v>
                </c:pt>
                <c:pt idx="101">
                  <c:v>8.5349999999999992E-3</c:v>
                </c:pt>
                <c:pt idx="102">
                  <c:v>7.5040000000000003E-3</c:v>
                </c:pt>
                <c:pt idx="103">
                  <c:v>9.1350000000000008E-3</c:v>
                </c:pt>
                <c:pt idx="104">
                  <c:v>4.1850999999999999E-2</c:v>
                </c:pt>
                <c:pt idx="105">
                  <c:v>0.63113200000000003</c:v>
                </c:pt>
                <c:pt idx="106">
                  <c:v>5.1471000000000003E-2</c:v>
                </c:pt>
                <c:pt idx="107">
                  <c:v>2.4719999999999999E-2</c:v>
                </c:pt>
                <c:pt idx="108">
                  <c:v>2.2590000000000002E-3</c:v>
                </c:pt>
                <c:pt idx="109">
                  <c:v>3.4099999999999998E-3</c:v>
                </c:pt>
                <c:pt idx="110">
                  <c:v>1.145E-3</c:v>
                </c:pt>
                <c:pt idx="111">
                  <c:v>2.9269999999999999E-3</c:v>
                </c:pt>
                <c:pt idx="112">
                  <c:v>1.356E-3</c:v>
                </c:pt>
                <c:pt idx="113">
                  <c:v>4.4200000000000001E-4</c:v>
                </c:pt>
                <c:pt idx="114">
                  <c:v>7.2999999999999996E-4</c:v>
                </c:pt>
                <c:pt idx="115">
                  <c:v>2.0730000000000002E-3</c:v>
                </c:pt>
                <c:pt idx="116">
                  <c:v>0</c:v>
                </c:pt>
                <c:pt idx="117">
                  <c:v>0</c:v>
                </c:pt>
                <c:pt idx="118">
                  <c:v>8.1410000000000007E-3</c:v>
                </c:pt>
                <c:pt idx="119">
                  <c:v>0.40322599999999997</c:v>
                </c:pt>
                <c:pt idx="120">
                  <c:v>1.3209999999999999E-3</c:v>
                </c:pt>
                <c:pt idx="121">
                  <c:v>0</c:v>
                </c:pt>
                <c:pt idx="122">
                  <c:v>0</c:v>
                </c:pt>
                <c:pt idx="123">
                  <c:v>0</c:v>
                </c:pt>
                <c:pt idx="124">
                  <c:v>0</c:v>
                </c:pt>
                <c:pt idx="125">
                  <c:v>0</c:v>
                </c:pt>
                <c:pt idx="126">
                  <c:v>3.5E-4</c:v>
                </c:pt>
                <c:pt idx="127">
                  <c:v>5.287E-3</c:v>
                </c:pt>
                <c:pt idx="128">
                  <c:v>2.3340000000000001E-3</c:v>
                </c:pt>
                <c:pt idx="129">
                  <c:v>0</c:v>
                </c:pt>
                <c:pt idx="130">
                  <c:v>0</c:v>
                </c:pt>
                <c:pt idx="131">
                  <c:v>0</c:v>
                </c:pt>
                <c:pt idx="132">
                  <c:v>2.8249999999999998E-3</c:v>
                </c:pt>
                <c:pt idx="133">
                  <c:v>0.60406099999999996</c:v>
                </c:pt>
                <c:pt idx="134">
                  <c:v>1.4815E-2</c:v>
                </c:pt>
                <c:pt idx="135">
                  <c:v>0</c:v>
                </c:pt>
                <c:pt idx="136">
                  <c:v>9.6000000000000002E-4</c:v>
                </c:pt>
                <c:pt idx="137">
                  <c:v>4.4299999999999998E-4</c:v>
                </c:pt>
                <c:pt idx="138">
                  <c:v>0</c:v>
                </c:pt>
                <c:pt idx="139">
                  <c:v>0</c:v>
                </c:pt>
                <c:pt idx="140">
                  <c:v>0</c:v>
                </c:pt>
                <c:pt idx="141">
                  <c:v>3.9750000000000002E-3</c:v>
                </c:pt>
                <c:pt idx="142">
                  <c:v>1.1067E-2</c:v>
                </c:pt>
                <c:pt idx="143">
                  <c:v>4.2000000000000002E-4</c:v>
                </c:pt>
                <c:pt idx="144">
                  <c:v>1.2769999999999999E-3</c:v>
                </c:pt>
                <c:pt idx="145">
                  <c:v>6.7299999999999999E-4</c:v>
                </c:pt>
                <c:pt idx="146">
                  <c:v>1.6285999999999998E-2</c:v>
                </c:pt>
                <c:pt idx="147">
                  <c:v>0.76427199999999995</c:v>
                </c:pt>
                <c:pt idx="148">
                  <c:v>1.5758999999999999E-2</c:v>
                </c:pt>
                <c:pt idx="149">
                  <c:v>1.0579999999999999E-3</c:v>
                </c:pt>
                <c:pt idx="150">
                  <c:v>8.0000000000000004E-4</c:v>
                </c:pt>
                <c:pt idx="151">
                  <c:v>3.0299999999999999E-4</c:v>
                </c:pt>
                <c:pt idx="152">
                  <c:v>3.6000000000000002E-4</c:v>
                </c:pt>
                <c:pt idx="153">
                  <c:v>3.6299999999999999E-4</c:v>
                </c:pt>
                <c:pt idx="154">
                  <c:v>4.1899999999999999E-4</c:v>
                </c:pt>
                <c:pt idx="155">
                  <c:v>1.5158E-2</c:v>
                </c:pt>
                <c:pt idx="156">
                  <c:v>1.0267999999999999E-2</c:v>
                </c:pt>
                <c:pt idx="157">
                  <c:v>4.4799999999999999E-4</c:v>
                </c:pt>
                <c:pt idx="158">
                  <c:v>1.671E-3</c:v>
                </c:pt>
                <c:pt idx="159">
                  <c:v>3.5109999999999998E-3</c:v>
                </c:pt>
                <c:pt idx="160">
                  <c:v>3.7037E-2</c:v>
                </c:pt>
                <c:pt idx="161">
                  <c:v>0.77748099999999998</c:v>
                </c:pt>
                <c:pt idx="162">
                  <c:v>1.6324000000000002E-2</c:v>
                </c:pt>
                <c:pt idx="163">
                  <c:v>2.9380000000000001E-3</c:v>
                </c:pt>
                <c:pt idx="164">
                  <c:v>2.1299999999999999E-3</c:v>
                </c:pt>
                <c:pt idx="165">
                  <c:v>2.1979999999999999E-3</c:v>
                </c:pt>
                <c:pt idx="166">
                  <c:v>4.55E-4</c:v>
                </c:pt>
                <c:pt idx="167">
                  <c:v>1.18E-4</c:v>
                </c:pt>
                <c:pt idx="168">
                  <c:v>2.2000000000000001E-4</c:v>
                </c:pt>
                <c:pt idx="169">
                  <c:v>5.6179999999999997E-3</c:v>
                </c:pt>
                <c:pt idx="170">
                  <c:v>5.7739999999999996E-3</c:v>
                </c:pt>
                <c:pt idx="171">
                  <c:v>9.6299999999999999E-4</c:v>
                </c:pt>
                <c:pt idx="172">
                  <c:v>1.018E-3</c:v>
                </c:pt>
                <c:pt idx="173">
                  <c:v>2.1810000000000002E-3</c:v>
                </c:pt>
                <c:pt idx="174">
                  <c:v>1.6466999999999999E-2</c:v>
                </c:pt>
                <c:pt idx="175">
                  <c:v>0.78373099999999996</c:v>
                </c:pt>
                <c:pt idx="176">
                  <c:v>2.0667999999999999E-2</c:v>
                </c:pt>
                <c:pt idx="177">
                  <c:v>3.4680000000000002E-3</c:v>
                </c:pt>
                <c:pt idx="178">
                  <c:v>9.6699999999999998E-4</c:v>
                </c:pt>
                <c:pt idx="179">
                  <c:v>4.4799999999999999E-4</c:v>
                </c:pt>
                <c:pt idx="180">
                  <c:v>1.7799999999999999E-4</c:v>
                </c:pt>
                <c:pt idx="181">
                  <c:v>3.68E-4</c:v>
                </c:pt>
                <c:pt idx="182">
                  <c:v>2.5900000000000001E-4</c:v>
                </c:pt>
                <c:pt idx="183">
                  <c:v>8.9779999999999999E-3</c:v>
                </c:pt>
                <c:pt idx="184">
                  <c:v>7.3709999999999999E-3</c:v>
                </c:pt>
                <c:pt idx="185">
                  <c:v>0</c:v>
                </c:pt>
                <c:pt idx="186">
                  <c:v>2.3240000000000001E-3</c:v>
                </c:pt>
                <c:pt idx="187">
                  <c:v>0</c:v>
                </c:pt>
                <c:pt idx="188">
                  <c:v>1.5674E-2</c:v>
                </c:pt>
                <c:pt idx="189">
                  <c:v>0.78315800000000002</c:v>
                </c:pt>
                <c:pt idx="190">
                  <c:v>2.5505E-2</c:v>
                </c:pt>
                <c:pt idx="191">
                  <c:v>2.9529999999999999E-3</c:v>
                </c:pt>
                <c:pt idx="192">
                  <c:v>1.3179999999999999E-3</c:v>
                </c:pt>
                <c:pt idx="193">
                  <c:v>2.8400000000000002E-4</c:v>
                </c:pt>
                <c:pt idx="194">
                  <c:v>0</c:v>
                </c:pt>
                <c:pt idx="195">
                  <c:v>0</c:v>
                </c:pt>
                <c:pt idx="196">
                  <c:v>9.77E-4</c:v>
                </c:pt>
                <c:pt idx="197">
                  <c:v>1.2529E-2</c:v>
                </c:pt>
                <c:pt idx="198">
                  <c:v>1.8467999999999998E-2</c:v>
                </c:pt>
                <c:pt idx="199">
                  <c:v>4.2700000000000004E-3</c:v>
                </c:pt>
                <c:pt idx="200">
                  <c:v>4.058E-3</c:v>
                </c:pt>
                <c:pt idx="201">
                  <c:v>1.2023000000000001E-2</c:v>
                </c:pt>
                <c:pt idx="202">
                  <c:v>3.6135E-2</c:v>
                </c:pt>
                <c:pt idx="203">
                  <c:v>0.75352200000000003</c:v>
                </c:pt>
                <c:pt idx="204">
                  <c:v>8.3109000000000002E-2</c:v>
                </c:pt>
                <c:pt idx="205">
                  <c:v>1.0128E-2</c:v>
                </c:pt>
                <c:pt idx="206">
                  <c:v>3.284E-3</c:v>
                </c:pt>
                <c:pt idx="207">
                  <c:v>1.2999999999999999E-3</c:v>
                </c:pt>
                <c:pt idx="208">
                  <c:v>8.8800000000000001E-4</c:v>
                </c:pt>
                <c:pt idx="209">
                  <c:v>9.4700000000000003E-4</c:v>
                </c:pt>
                <c:pt idx="210">
                  <c:v>9.8700000000000003E-4</c:v>
                </c:pt>
                <c:pt idx="211">
                  <c:v>2.8530000000000001E-3</c:v>
                </c:pt>
                <c:pt idx="212">
                  <c:v>3.3660000000000001E-3</c:v>
                </c:pt>
                <c:pt idx="213">
                  <c:v>7.8100000000000001E-4</c:v>
                </c:pt>
                <c:pt idx="214">
                  <c:v>1.4159999999999999E-3</c:v>
                </c:pt>
                <c:pt idx="215">
                  <c:v>1.8779999999999999E-3</c:v>
                </c:pt>
                <c:pt idx="216">
                  <c:v>1.6167000000000001E-2</c:v>
                </c:pt>
                <c:pt idx="217">
                  <c:v>0.82670600000000005</c:v>
                </c:pt>
                <c:pt idx="218">
                  <c:v>4.8765999999999997E-2</c:v>
                </c:pt>
                <c:pt idx="219">
                  <c:v>1.983E-3</c:v>
                </c:pt>
                <c:pt idx="220">
                  <c:v>1.3669999999999999E-3</c:v>
                </c:pt>
                <c:pt idx="221">
                  <c:v>5.4199999999999995E-4</c:v>
                </c:pt>
                <c:pt idx="222">
                  <c:v>4.0000000000000002E-4</c:v>
                </c:pt>
                <c:pt idx="223">
                  <c:v>4.0099999999999999E-4</c:v>
                </c:pt>
                <c:pt idx="224">
                  <c:v>1.63E-4</c:v>
                </c:pt>
                <c:pt idx="225">
                  <c:v>5.4980000000000003E-3</c:v>
                </c:pt>
                <c:pt idx="226">
                  <c:v>8.097E-3</c:v>
                </c:pt>
                <c:pt idx="227">
                  <c:v>1.0139999999999999E-3</c:v>
                </c:pt>
                <c:pt idx="228">
                  <c:v>1.89E-3</c:v>
                </c:pt>
                <c:pt idx="229">
                  <c:v>2.281E-3</c:v>
                </c:pt>
                <c:pt idx="230">
                  <c:v>3.6011000000000001E-2</c:v>
                </c:pt>
                <c:pt idx="231">
                  <c:v>0.84610600000000002</c:v>
                </c:pt>
                <c:pt idx="232">
                  <c:v>8.2461999999999994E-2</c:v>
                </c:pt>
                <c:pt idx="233">
                  <c:v>1.276E-3</c:v>
                </c:pt>
                <c:pt idx="234">
                  <c:v>2.526E-3</c:v>
                </c:pt>
                <c:pt idx="235">
                  <c:v>1.256E-3</c:v>
                </c:pt>
                <c:pt idx="236">
                  <c:v>1.756E-3</c:v>
                </c:pt>
                <c:pt idx="237">
                  <c:v>4.8700000000000002E-4</c:v>
                </c:pt>
                <c:pt idx="238">
                  <c:v>5.1599999999999997E-4</c:v>
                </c:pt>
                <c:pt idx="239">
                  <c:v>3.1700000000000001E-4</c:v>
                </c:pt>
                <c:pt idx="240">
                  <c:v>0</c:v>
                </c:pt>
                <c:pt idx="241">
                  <c:v>0</c:v>
                </c:pt>
                <c:pt idx="242">
                  <c:v>2.0370000000000002E-3</c:v>
                </c:pt>
                <c:pt idx="243">
                  <c:v>0</c:v>
                </c:pt>
                <c:pt idx="244">
                  <c:v>1.6560999999999999E-2</c:v>
                </c:pt>
                <c:pt idx="245">
                  <c:v>0.33838400000000002</c:v>
                </c:pt>
                <c:pt idx="246">
                  <c:v>1.5942000000000001E-2</c:v>
                </c:pt>
                <c:pt idx="247">
                  <c:v>0</c:v>
                </c:pt>
                <c:pt idx="248">
                  <c:v>0</c:v>
                </c:pt>
                <c:pt idx="249">
                  <c:v>0</c:v>
                </c:pt>
                <c:pt idx="250">
                  <c:v>0</c:v>
                </c:pt>
                <c:pt idx="251">
                  <c:v>0</c:v>
                </c:pt>
                <c:pt idx="252">
                  <c:v>0</c:v>
                </c:pt>
                <c:pt idx="253">
                  <c:v>3.0283000000000001E-2</c:v>
                </c:pt>
                <c:pt idx="254">
                  <c:v>4.7619000000000002E-2</c:v>
                </c:pt>
                <c:pt idx="255">
                  <c:v>5.8389999999999996E-3</c:v>
                </c:pt>
                <c:pt idx="256">
                  <c:v>1.145E-2</c:v>
                </c:pt>
                <c:pt idx="257">
                  <c:v>1.8248E-2</c:v>
                </c:pt>
                <c:pt idx="258">
                  <c:v>3.5165000000000002E-2</c:v>
                </c:pt>
                <c:pt idx="259">
                  <c:v>0.39400000000000002</c:v>
                </c:pt>
                <c:pt idx="260">
                  <c:v>8.5329000000000002E-2</c:v>
                </c:pt>
                <c:pt idx="261">
                  <c:v>2.1104000000000001E-2</c:v>
                </c:pt>
                <c:pt idx="262">
                  <c:v>1.7271000000000002E-2</c:v>
                </c:pt>
                <c:pt idx="263">
                  <c:v>3.8909999999999999E-3</c:v>
                </c:pt>
                <c:pt idx="264">
                  <c:v>3.3E-3</c:v>
                </c:pt>
                <c:pt idx="265">
                  <c:v>2.0202000000000001E-2</c:v>
                </c:pt>
                <c:pt idx="266">
                  <c:v>1.6129000000000001E-2</c:v>
                </c:pt>
                <c:pt idx="267">
                  <c:v>5.4029999999999998E-3</c:v>
                </c:pt>
                <c:pt idx="268">
                  <c:v>6.1409999999999998E-3</c:v>
                </c:pt>
                <c:pt idx="269">
                  <c:v>5.44E-4</c:v>
                </c:pt>
                <c:pt idx="270">
                  <c:v>9.0200000000000002E-4</c:v>
                </c:pt>
                <c:pt idx="271">
                  <c:v>1.1789999999999999E-3</c:v>
                </c:pt>
                <c:pt idx="272">
                  <c:v>8.7729999999999995E-3</c:v>
                </c:pt>
                <c:pt idx="273">
                  <c:v>0.83279400000000003</c:v>
                </c:pt>
                <c:pt idx="274">
                  <c:v>2.1401E-2</c:v>
                </c:pt>
                <c:pt idx="275">
                  <c:v>1.8890000000000001E-3</c:v>
                </c:pt>
                <c:pt idx="276">
                  <c:v>1.923E-3</c:v>
                </c:pt>
                <c:pt idx="277">
                  <c:v>1.629E-3</c:v>
                </c:pt>
                <c:pt idx="278">
                  <c:v>9.7799999999999992E-4</c:v>
                </c:pt>
                <c:pt idx="279">
                  <c:v>4.35E-4</c:v>
                </c:pt>
                <c:pt idx="280">
                  <c:v>8.7200000000000005E-4</c:v>
                </c:pt>
                <c:pt idx="281">
                  <c:v>2.5023E-2</c:v>
                </c:pt>
                <c:pt idx="282">
                  <c:v>2.6741999999999998E-2</c:v>
                </c:pt>
                <c:pt idx="283">
                  <c:v>4.5069999999999997E-3</c:v>
                </c:pt>
                <c:pt idx="284">
                  <c:v>7.2360000000000002E-3</c:v>
                </c:pt>
                <c:pt idx="285">
                  <c:v>9.4280000000000006E-3</c:v>
                </c:pt>
                <c:pt idx="286">
                  <c:v>2.5330999999999999E-2</c:v>
                </c:pt>
                <c:pt idx="287">
                  <c:v>0.77014700000000003</c:v>
                </c:pt>
                <c:pt idx="288">
                  <c:v>5.2273E-2</c:v>
                </c:pt>
                <c:pt idx="289">
                  <c:v>1.3452E-2</c:v>
                </c:pt>
                <c:pt idx="290">
                  <c:v>5.7930000000000004E-3</c:v>
                </c:pt>
                <c:pt idx="291">
                  <c:v>2.3289999999999999E-3</c:v>
                </c:pt>
                <c:pt idx="292">
                  <c:v>2.3890000000000001E-3</c:v>
                </c:pt>
                <c:pt idx="293">
                  <c:v>2.3909999999999999E-3</c:v>
                </c:pt>
                <c:pt idx="294">
                  <c:v>1.9880000000000002E-3</c:v>
                </c:pt>
                <c:pt idx="295">
                  <c:v>4.7569E-2</c:v>
                </c:pt>
                <c:pt idx="296">
                  <c:v>2.3864E-2</c:v>
                </c:pt>
                <c:pt idx="297">
                  <c:v>3.833E-3</c:v>
                </c:pt>
                <c:pt idx="298">
                  <c:v>5.1469999999999997E-3</c:v>
                </c:pt>
                <c:pt idx="299">
                  <c:v>2.4450000000000001E-3</c:v>
                </c:pt>
                <c:pt idx="300">
                  <c:v>1.7597000000000002E-2</c:v>
                </c:pt>
                <c:pt idx="301">
                  <c:v>0.84897299999999998</c:v>
                </c:pt>
                <c:pt idx="302">
                  <c:v>6.2909999999999994E-2</c:v>
                </c:pt>
                <c:pt idx="303">
                  <c:v>4.7039999999999998E-3</c:v>
                </c:pt>
                <c:pt idx="304">
                  <c:v>2.4369999999999999E-3</c:v>
                </c:pt>
                <c:pt idx="305">
                  <c:v>3.643E-3</c:v>
                </c:pt>
                <c:pt idx="306">
                  <c:v>1.322E-3</c:v>
                </c:pt>
                <c:pt idx="307">
                  <c:v>1.1150000000000001E-3</c:v>
                </c:pt>
                <c:pt idx="308">
                  <c:v>3.284E-3</c:v>
                </c:pt>
                <c:pt idx="309">
                  <c:v>5.3470000000000002E-3</c:v>
                </c:pt>
                <c:pt idx="310">
                  <c:v>9.1959999999999993E-3</c:v>
                </c:pt>
                <c:pt idx="311">
                  <c:v>5.53E-4</c:v>
                </c:pt>
                <c:pt idx="312">
                  <c:v>1.9810000000000001E-3</c:v>
                </c:pt>
                <c:pt idx="313">
                  <c:v>1.549E-3</c:v>
                </c:pt>
                <c:pt idx="314">
                  <c:v>5.0577999999999998E-2</c:v>
                </c:pt>
                <c:pt idx="315">
                  <c:v>0.889011</c:v>
                </c:pt>
                <c:pt idx="316">
                  <c:v>9.5685000000000006E-2</c:v>
                </c:pt>
                <c:pt idx="317">
                  <c:v>2.019E-3</c:v>
                </c:pt>
                <c:pt idx="318">
                  <c:v>2.1770000000000001E-3</c:v>
                </c:pt>
                <c:pt idx="319">
                  <c:v>9.3099999999999997E-4</c:v>
                </c:pt>
                <c:pt idx="320">
                  <c:v>1.4549999999999999E-3</c:v>
                </c:pt>
                <c:pt idx="321">
                  <c:v>5.3200000000000003E-4</c:v>
                </c:pt>
                <c:pt idx="322">
                  <c:v>9.2400000000000002E-4</c:v>
                </c:pt>
                <c:pt idx="323">
                  <c:v>7.4739999999999997E-3</c:v>
                </c:pt>
                <c:pt idx="324">
                  <c:v>1.1193E-2</c:v>
                </c:pt>
                <c:pt idx="325">
                  <c:v>1.9090000000000001E-3</c:v>
                </c:pt>
                <c:pt idx="326">
                  <c:v>6.1700000000000004E-4</c:v>
                </c:pt>
                <c:pt idx="327">
                  <c:v>1.3259999999999999E-3</c:v>
                </c:pt>
                <c:pt idx="328">
                  <c:v>2.3727000000000002E-2</c:v>
                </c:pt>
                <c:pt idx="329">
                  <c:v>0.77459199999999995</c:v>
                </c:pt>
                <c:pt idx="330">
                  <c:v>2.9954999999999999E-2</c:v>
                </c:pt>
                <c:pt idx="331">
                  <c:v>5.6540000000000002E-3</c:v>
                </c:pt>
                <c:pt idx="332">
                  <c:v>1.328E-3</c:v>
                </c:pt>
                <c:pt idx="333">
                  <c:v>1.6699999999999999E-4</c:v>
                </c:pt>
                <c:pt idx="334">
                  <c:v>1.668E-3</c:v>
                </c:pt>
                <c:pt idx="335">
                  <c:v>3.9500000000000001E-4</c:v>
                </c:pt>
                <c:pt idx="336">
                  <c:v>3.5199999999999999E-4</c:v>
                </c:pt>
              </c:numCache>
            </c:numRef>
          </c:xVal>
          <c:yVal>
            <c:numRef>
              <c:f>Sheet1!$F$2:$F$338</c:f>
              <c:numCache>
                <c:formatCode>General</c:formatCode>
                <c:ptCount val="337"/>
                <c:pt idx="0">
                  <c:v>0</c:v>
                </c:pt>
                <c:pt idx="5">
                  <c:v>1</c:v>
                </c:pt>
                <c:pt idx="19">
                  <c:v>2</c:v>
                </c:pt>
                <c:pt idx="33">
                  <c:v>3</c:v>
                </c:pt>
                <c:pt idx="47">
                  <c:v>4</c:v>
                </c:pt>
                <c:pt idx="61">
                  <c:v>5</c:v>
                </c:pt>
                <c:pt idx="75">
                  <c:v>6</c:v>
                </c:pt>
                <c:pt idx="89">
                  <c:v>7</c:v>
                </c:pt>
                <c:pt idx="103">
                  <c:v>8</c:v>
                </c:pt>
                <c:pt idx="117">
                  <c:v>9</c:v>
                </c:pt>
                <c:pt idx="131">
                  <c:v>10</c:v>
                </c:pt>
                <c:pt idx="145">
                  <c:v>11</c:v>
                </c:pt>
                <c:pt idx="159">
                  <c:v>12</c:v>
                </c:pt>
                <c:pt idx="173">
                  <c:v>13</c:v>
                </c:pt>
                <c:pt idx="187">
                  <c:v>14</c:v>
                </c:pt>
                <c:pt idx="201">
                  <c:v>15</c:v>
                </c:pt>
                <c:pt idx="215">
                  <c:v>16</c:v>
                </c:pt>
                <c:pt idx="229">
                  <c:v>17</c:v>
                </c:pt>
                <c:pt idx="243">
                  <c:v>18</c:v>
                </c:pt>
                <c:pt idx="257">
                  <c:v>19</c:v>
                </c:pt>
                <c:pt idx="271">
                  <c:v>20</c:v>
                </c:pt>
                <c:pt idx="285">
                  <c:v>21</c:v>
                </c:pt>
                <c:pt idx="299">
                  <c:v>22</c:v>
                </c:pt>
                <c:pt idx="313">
                  <c:v>23</c:v>
                </c:pt>
                <c:pt idx="327">
                  <c:v>24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4-FB7F-45C6-8E52-D206B4614287}"/>
            </c:ext>
          </c:extLst>
        </c:ser>
        <c:ser>
          <c:idx val="3"/>
          <c:order val="5"/>
          <c:tx>
            <c:strRef>
              <c:f>Sheet1!$G$1</c:f>
              <c:strCache>
                <c:ptCount val="1"/>
                <c:pt idx="0">
                  <c:v>Ústecký kraj</c:v>
                </c:pt>
              </c:strCache>
            </c:strRef>
          </c:tx>
          <c:spPr>
            <a:ln w="19049">
              <a:noFill/>
            </a:ln>
          </c:spPr>
          <c:marker>
            <c:symbol val="circle"/>
            <c:size val="5"/>
            <c:spPr>
              <a:solidFill>
                <a:srgbClr val="99CC00"/>
              </a:solidFill>
              <a:ln>
                <a:solidFill>
                  <a:srgbClr val="99CC00"/>
                </a:solidFill>
                <a:prstDash val="solid"/>
              </a:ln>
            </c:spPr>
          </c:marker>
          <c:xVal>
            <c:numRef>
              <c:f>Sheet1!$A$2:$A$338</c:f>
              <c:numCache>
                <c:formatCode>0.00%</c:formatCode>
                <c:ptCount val="337"/>
                <c:pt idx="1">
                  <c:v>8.5100000000000002E-3</c:v>
                </c:pt>
                <c:pt idx="2">
                  <c:v>1.1023E-2</c:v>
                </c:pt>
                <c:pt idx="3">
                  <c:v>1.8519999999999999E-3</c:v>
                </c:pt>
                <c:pt idx="4">
                  <c:v>2.3189999999999999E-3</c:v>
                </c:pt>
                <c:pt idx="5">
                  <c:v>3.1589999999999999E-3</c:v>
                </c:pt>
                <c:pt idx="6">
                  <c:v>2.3622000000000001E-2</c:v>
                </c:pt>
                <c:pt idx="7">
                  <c:v>0.76789700000000005</c:v>
                </c:pt>
                <c:pt idx="8">
                  <c:v>4.1375000000000002E-2</c:v>
                </c:pt>
                <c:pt idx="9">
                  <c:v>4.8859999999999997E-3</c:v>
                </c:pt>
                <c:pt idx="10">
                  <c:v>2.0470000000000002E-3</c:v>
                </c:pt>
                <c:pt idx="11">
                  <c:v>1.0560000000000001E-3</c:v>
                </c:pt>
                <c:pt idx="12">
                  <c:v>8.0599999999999997E-4</c:v>
                </c:pt>
                <c:pt idx="13">
                  <c:v>7.7999999999999999E-4</c:v>
                </c:pt>
                <c:pt idx="14">
                  <c:v>7.6599999999999997E-4</c:v>
                </c:pt>
                <c:pt idx="29">
                  <c:v>4.6930000000000001E-3</c:v>
                </c:pt>
                <c:pt idx="30">
                  <c:v>4.5329999999999997E-3</c:v>
                </c:pt>
                <c:pt idx="31">
                  <c:v>5.8299999999999997E-4</c:v>
                </c:pt>
                <c:pt idx="32">
                  <c:v>9.8799999999999995E-4</c:v>
                </c:pt>
                <c:pt idx="33">
                  <c:v>6.3900000000000003E-4</c:v>
                </c:pt>
                <c:pt idx="34">
                  <c:v>1.453E-2</c:v>
                </c:pt>
                <c:pt idx="35">
                  <c:v>0.79119799999999996</c:v>
                </c:pt>
                <c:pt idx="36">
                  <c:v>3.0918999999999999E-2</c:v>
                </c:pt>
                <c:pt idx="37">
                  <c:v>8.4599999999999996E-4</c:v>
                </c:pt>
                <c:pt idx="38">
                  <c:v>6.3400000000000001E-4</c:v>
                </c:pt>
                <c:pt idx="39">
                  <c:v>1.2340000000000001E-3</c:v>
                </c:pt>
                <c:pt idx="40">
                  <c:v>0</c:v>
                </c:pt>
                <c:pt idx="41">
                  <c:v>0</c:v>
                </c:pt>
                <c:pt idx="42">
                  <c:v>3.1599999999999998E-4</c:v>
                </c:pt>
                <c:pt idx="43">
                  <c:v>1.9620000000000002E-3</c:v>
                </c:pt>
                <c:pt idx="44">
                  <c:v>5.7060000000000001E-3</c:v>
                </c:pt>
                <c:pt idx="45">
                  <c:v>1.2149999999999999E-3</c:v>
                </c:pt>
                <c:pt idx="46">
                  <c:v>2.5900000000000001E-4</c:v>
                </c:pt>
                <c:pt idx="47">
                  <c:v>1.828E-3</c:v>
                </c:pt>
                <c:pt idx="48">
                  <c:v>2.1430999999999999E-2</c:v>
                </c:pt>
                <c:pt idx="49">
                  <c:v>0.71682800000000002</c:v>
                </c:pt>
                <c:pt idx="50">
                  <c:v>1.7801999999999998E-2</c:v>
                </c:pt>
                <c:pt idx="51">
                  <c:v>1.279E-3</c:v>
                </c:pt>
                <c:pt idx="52">
                  <c:v>7.1900000000000002E-4</c:v>
                </c:pt>
                <c:pt idx="53">
                  <c:v>1.73E-4</c:v>
                </c:pt>
                <c:pt idx="54">
                  <c:v>0</c:v>
                </c:pt>
                <c:pt idx="55">
                  <c:v>2.43E-4</c:v>
                </c:pt>
                <c:pt idx="56">
                  <c:v>5.4100000000000003E-4</c:v>
                </c:pt>
                <c:pt idx="57">
                  <c:v>3.6080000000000001E-3</c:v>
                </c:pt>
                <c:pt idx="58">
                  <c:v>1.062E-3</c:v>
                </c:pt>
                <c:pt idx="59">
                  <c:v>0</c:v>
                </c:pt>
                <c:pt idx="60">
                  <c:v>1.3550000000000001E-3</c:v>
                </c:pt>
                <c:pt idx="61">
                  <c:v>0</c:v>
                </c:pt>
                <c:pt idx="62">
                  <c:v>5.4349999999999997E-3</c:v>
                </c:pt>
                <c:pt idx="63">
                  <c:v>0.82820099999999996</c:v>
                </c:pt>
                <c:pt idx="64">
                  <c:v>1.7964000000000001E-2</c:v>
                </c:pt>
                <c:pt idx="65">
                  <c:v>2.5409999999999999E-3</c:v>
                </c:pt>
                <c:pt idx="66">
                  <c:v>0</c:v>
                </c:pt>
                <c:pt idx="67">
                  <c:v>0</c:v>
                </c:pt>
                <c:pt idx="68">
                  <c:v>0</c:v>
                </c:pt>
                <c:pt idx="69">
                  <c:v>9.7400000000000004E-4</c:v>
                </c:pt>
                <c:pt idx="70">
                  <c:v>0</c:v>
                </c:pt>
                <c:pt idx="71">
                  <c:v>9.0519999999999993E-3</c:v>
                </c:pt>
                <c:pt idx="72">
                  <c:v>1.0011000000000001E-2</c:v>
                </c:pt>
                <c:pt idx="73">
                  <c:v>2.14E-3</c:v>
                </c:pt>
                <c:pt idx="74">
                  <c:v>2.5850000000000001E-3</c:v>
                </c:pt>
                <c:pt idx="75">
                  <c:v>4.7359999999999998E-3</c:v>
                </c:pt>
                <c:pt idx="76">
                  <c:v>2.0392E-2</c:v>
                </c:pt>
                <c:pt idx="77">
                  <c:v>0.79367100000000002</c:v>
                </c:pt>
                <c:pt idx="78">
                  <c:v>1.8377999999999999E-2</c:v>
                </c:pt>
                <c:pt idx="79">
                  <c:v>4.0359999999999997E-3</c:v>
                </c:pt>
                <c:pt idx="80">
                  <c:v>1.9949999999999998E-3</c:v>
                </c:pt>
                <c:pt idx="81">
                  <c:v>3.5399999999999999E-4</c:v>
                </c:pt>
                <c:pt idx="82">
                  <c:v>4.64E-4</c:v>
                </c:pt>
                <c:pt idx="83">
                  <c:v>6.3000000000000003E-4</c:v>
                </c:pt>
                <c:pt idx="84">
                  <c:v>2.5099999999999998E-4</c:v>
                </c:pt>
                <c:pt idx="85">
                  <c:v>2.1670000000000001E-3</c:v>
                </c:pt>
                <c:pt idx="86">
                  <c:v>3.986E-3</c:v>
                </c:pt>
                <c:pt idx="87">
                  <c:v>1.0059999999999999E-3</c:v>
                </c:pt>
                <c:pt idx="88">
                  <c:v>2.5720000000000001E-3</c:v>
                </c:pt>
                <c:pt idx="89">
                  <c:v>3.5820000000000001E-3</c:v>
                </c:pt>
                <c:pt idx="90">
                  <c:v>1.0794E-2</c:v>
                </c:pt>
                <c:pt idx="91">
                  <c:v>0.39640700000000001</c:v>
                </c:pt>
                <c:pt idx="92">
                  <c:v>1.2511E-2</c:v>
                </c:pt>
                <c:pt idx="93">
                  <c:v>9.4899999999999997E-4</c:v>
                </c:pt>
                <c:pt idx="94">
                  <c:v>3.3500000000000001E-4</c:v>
                </c:pt>
                <c:pt idx="95">
                  <c:v>8.0199999999999998E-4</c:v>
                </c:pt>
                <c:pt idx="96">
                  <c:v>0</c:v>
                </c:pt>
                <c:pt idx="97">
                  <c:v>0</c:v>
                </c:pt>
                <c:pt idx="98">
                  <c:v>1.95E-4</c:v>
                </c:pt>
                <c:pt idx="99">
                  <c:v>1.8200000000000001E-2</c:v>
                </c:pt>
                <c:pt idx="100">
                  <c:v>2.7133000000000001E-2</c:v>
                </c:pt>
                <c:pt idx="101">
                  <c:v>8.5349999999999992E-3</c:v>
                </c:pt>
                <c:pt idx="102">
                  <c:v>7.5040000000000003E-3</c:v>
                </c:pt>
                <c:pt idx="103">
                  <c:v>9.1350000000000008E-3</c:v>
                </c:pt>
                <c:pt idx="104">
                  <c:v>4.1850999999999999E-2</c:v>
                </c:pt>
                <c:pt idx="105">
                  <c:v>0.63113200000000003</c:v>
                </c:pt>
                <c:pt idx="106">
                  <c:v>5.1471000000000003E-2</c:v>
                </c:pt>
                <c:pt idx="107">
                  <c:v>2.4719999999999999E-2</c:v>
                </c:pt>
                <c:pt idx="108">
                  <c:v>2.2590000000000002E-3</c:v>
                </c:pt>
                <c:pt idx="109">
                  <c:v>3.4099999999999998E-3</c:v>
                </c:pt>
                <c:pt idx="110">
                  <c:v>1.145E-3</c:v>
                </c:pt>
                <c:pt idx="111">
                  <c:v>2.9269999999999999E-3</c:v>
                </c:pt>
                <c:pt idx="112">
                  <c:v>1.356E-3</c:v>
                </c:pt>
                <c:pt idx="113">
                  <c:v>4.4200000000000001E-4</c:v>
                </c:pt>
                <c:pt idx="114">
                  <c:v>7.2999999999999996E-4</c:v>
                </c:pt>
                <c:pt idx="115">
                  <c:v>2.0730000000000002E-3</c:v>
                </c:pt>
                <c:pt idx="116">
                  <c:v>0</c:v>
                </c:pt>
                <c:pt idx="117">
                  <c:v>0</c:v>
                </c:pt>
                <c:pt idx="118">
                  <c:v>8.1410000000000007E-3</c:v>
                </c:pt>
                <c:pt idx="119">
                  <c:v>0.40322599999999997</c:v>
                </c:pt>
                <c:pt idx="120">
                  <c:v>1.3209999999999999E-3</c:v>
                </c:pt>
                <c:pt idx="121">
                  <c:v>0</c:v>
                </c:pt>
                <c:pt idx="122">
                  <c:v>0</c:v>
                </c:pt>
                <c:pt idx="123">
                  <c:v>0</c:v>
                </c:pt>
                <c:pt idx="124">
                  <c:v>0</c:v>
                </c:pt>
                <c:pt idx="125">
                  <c:v>0</c:v>
                </c:pt>
                <c:pt idx="126">
                  <c:v>3.5E-4</c:v>
                </c:pt>
                <c:pt idx="127">
                  <c:v>5.287E-3</c:v>
                </c:pt>
                <c:pt idx="128">
                  <c:v>2.3340000000000001E-3</c:v>
                </c:pt>
                <c:pt idx="129">
                  <c:v>0</c:v>
                </c:pt>
                <c:pt idx="130">
                  <c:v>0</c:v>
                </c:pt>
                <c:pt idx="131">
                  <c:v>0</c:v>
                </c:pt>
                <c:pt idx="132">
                  <c:v>2.8249999999999998E-3</c:v>
                </c:pt>
                <c:pt idx="133">
                  <c:v>0.60406099999999996</c:v>
                </c:pt>
                <c:pt idx="134">
                  <c:v>1.4815E-2</c:v>
                </c:pt>
                <c:pt idx="135">
                  <c:v>0</c:v>
                </c:pt>
                <c:pt idx="136">
                  <c:v>9.6000000000000002E-4</c:v>
                </c:pt>
                <c:pt idx="137">
                  <c:v>4.4299999999999998E-4</c:v>
                </c:pt>
                <c:pt idx="138">
                  <c:v>0</c:v>
                </c:pt>
                <c:pt idx="139">
                  <c:v>0</c:v>
                </c:pt>
                <c:pt idx="140">
                  <c:v>0</c:v>
                </c:pt>
                <c:pt idx="141">
                  <c:v>3.9750000000000002E-3</c:v>
                </c:pt>
                <c:pt idx="142">
                  <c:v>1.1067E-2</c:v>
                </c:pt>
                <c:pt idx="143">
                  <c:v>4.2000000000000002E-4</c:v>
                </c:pt>
                <c:pt idx="144">
                  <c:v>1.2769999999999999E-3</c:v>
                </c:pt>
                <c:pt idx="145">
                  <c:v>6.7299999999999999E-4</c:v>
                </c:pt>
                <c:pt idx="146">
                  <c:v>1.6285999999999998E-2</c:v>
                </c:pt>
                <c:pt idx="147">
                  <c:v>0.76427199999999995</c:v>
                </c:pt>
                <c:pt idx="148">
                  <c:v>1.5758999999999999E-2</c:v>
                </c:pt>
                <c:pt idx="149">
                  <c:v>1.0579999999999999E-3</c:v>
                </c:pt>
                <c:pt idx="150">
                  <c:v>8.0000000000000004E-4</c:v>
                </c:pt>
                <c:pt idx="151">
                  <c:v>3.0299999999999999E-4</c:v>
                </c:pt>
                <c:pt idx="152">
                  <c:v>3.6000000000000002E-4</c:v>
                </c:pt>
                <c:pt idx="153">
                  <c:v>3.6299999999999999E-4</c:v>
                </c:pt>
                <c:pt idx="154">
                  <c:v>4.1899999999999999E-4</c:v>
                </c:pt>
                <c:pt idx="155">
                  <c:v>1.5158E-2</c:v>
                </c:pt>
                <c:pt idx="156">
                  <c:v>1.0267999999999999E-2</c:v>
                </c:pt>
                <c:pt idx="157">
                  <c:v>4.4799999999999999E-4</c:v>
                </c:pt>
                <c:pt idx="158">
                  <c:v>1.671E-3</c:v>
                </c:pt>
                <c:pt idx="159">
                  <c:v>3.5109999999999998E-3</c:v>
                </c:pt>
                <c:pt idx="160">
                  <c:v>3.7037E-2</c:v>
                </c:pt>
                <c:pt idx="161">
                  <c:v>0.77748099999999998</c:v>
                </c:pt>
                <c:pt idx="162">
                  <c:v>1.6324000000000002E-2</c:v>
                </c:pt>
                <c:pt idx="163">
                  <c:v>2.9380000000000001E-3</c:v>
                </c:pt>
                <c:pt idx="164">
                  <c:v>2.1299999999999999E-3</c:v>
                </c:pt>
                <c:pt idx="165">
                  <c:v>2.1979999999999999E-3</c:v>
                </c:pt>
                <c:pt idx="166">
                  <c:v>4.55E-4</c:v>
                </c:pt>
                <c:pt idx="167">
                  <c:v>1.18E-4</c:v>
                </c:pt>
                <c:pt idx="168">
                  <c:v>2.2000000000000001E-4</c:v>
                </c:pt>
                <c:pt idx="169">
                  <c:v>5.6179999999999997E-3</c:v>
                </c:pt>
                <c:pt idx="170">
                  <c:v>5.7739999999999996E-3</c:v>
                </c:pt>
                <c:pt idx="171">
                  <c:v>9.6299999999999999E-4</c:v>
                </c:pt>
                <c:pt idx="172">
                  <c:v>1.018E-3</c:v>
                </c:pt>
                <c:pt idx="173">
                  <c:v>2.1810000000000002E-3</c:v>
                </c:pt>
                <c:pt idx="174">
                  <c:v>1.6466999999999999E-2</c:v>
                </c:pt>
                <c:pt idx="175">
                  <c:v>0.78373099999999996</c:v>
                </c:pt>
                <c:pt idx="176">
                  <c:v>2.0667999999999999E-2</c:v>
                </c:pt>
                <c:pt idx="177">
                  <c:v>3.4680000000000002E-3</c:v>
                </c:pt>
                <c:pt idx="178">
                  <c:v>9.6699999999999998E-4</c:v>
                </c:pt>
                <c:pt idx="179">
                  <c:v>4.4799999999999999E-4</c:v>
                </c:pt>
                <c:pt idx="180">
                  <c:v>1.7799999999999999E-4</c:v>
                </c:pt>
                <c:pt idx="181">
                  <c:v>3.68E-4</c:v>
                </c:pt>
                <c:pt idx="182">
                  <c:v>2.5900000000000001E-4</c:v>
                </c:pt>
                <c:pt idx="183">
                  <c:v>8.9779999999999999E-3</c:v>
                </c:pt>
                <c:pt idx="184">
                  <c:v>7.3709999999999999E-3</c:v>
                </c:pt>
                <c:pt idx="185">
                  <c:v>0</c:v>
                </c:pt>
                <c:pt idx="186">
                  <c:v>2.3240000000000001E-3</c:v>
                </c:pt>
                <c:pt idx="187">
                  <c:v>0</c:v>
                </c:pt>
                <c:pt idx="188">
                  <c:v>1.5674E-2</c:v>
                </c:pt>
                <c:pt idx="189">
                  <c:v>0.78315800000000002</c:v>
                </c:pt>
                <c:pt idx="190">
                  <c:v>2.5505E-2</c:v>
                </c:pt>
                <c:pt idx="191">
                  <c:v>2.9529999999999999E-3</c:v>
                </c:pt>
                <c:pt idx="192">
                  <c:v>1.3179999999999999E-3</c:v>
                </c:pt>
                <c:pt idx="193">
                  <c:v>2.8400000000000002E-4</c:v>
                </c:pt>
                <c:pt idx="194">
                  <c:v>0</c:v>
                </c:pt>
                <c:pt idx="195">
                  <c:v>0</c:v>
                </c:pt>
                <c:pt idx="196">
                  <c:v>9.77E-4</c:v>
                </c:pt>
                <c:pt idx="197">
                  <c:v>1.2529E-2</c:v>
                </c:pt>
                <c:pt idx="198">
                  <c:v>1.8467999999999998E-2</c:v>
                </c:pt>
                <c:pt idx="199">
                  <c:v>4.2700000000000004E-3</c:v>
                </c:pt>
                <c:pt idx="200">
                  <c:v>4.058E-3</c:v>
                </c:pt>
                <c:pt idx="201">
                  <c:v>1.2023000000000001E-2</c:v>
                </c:pt>
                <c:pt idx="202">
                  <c:v>3.6135E-2</c:v>
                </c:pt>
                <c:pt idx="203">
                  <c:v>0.75352200000000003</c:v>
                </c:pt>
                <c:pt idx="204">
                  <c:v>8.3109000000000002E-2</c:v>
                </c:pt>
                <c:pt idx="205">
                  <c:v>1.0128E-2</c:v>
                </c:pt>
                <c:pt idx="206">
                  <c:v>3.284E-3</c:v>
                </c:pt>
                <c:pt idx="207">
                  <c:v>1.2999999999999999E-3</c:v>
                </c:pt>
                <c:pt idx="208">
                  <c:v>8.8800000000000001E-4</c:v>
                </c:pt>
                <c:pt idx="209">
                  <c:v>9.4700000000000003E-4</c:v>
                </c:pt>
                <c:pt idx="210">
                  <c:v>9.8700000000000003E-4</c:v>
                </c:pt>
                <c:pt idx="211">
                  <c:v>2.8530000000000001E-3</c:v>
                </c:pt>
                <c:pt idx="212">
                  <c:v>3.3660000000000001E-3</c:v>
                </c:pt>
                <c:pt idx="213">
                  <c:v>7.8100000000000001E-4</c:v>
                </c:pt>
                <c:pt idx="214">
                  <c:v>1.4159999999999999E-3</c:v>
                </c:pt>
                <c:pt idx="215">
                  <c:v>1.8779999999999999E-3</c:v>
                </c:pt>
                <c:pt idx="216">
                  <c:v>1.6167000000000001E-2</c:v>
                </c:pt>
                <c:pt idx="217">
                  <c:v>0.82670600000000005</c:v>
                </c:pt>
                <c:pt idx="218">
                  <c:v>4.8765999999999997E-2</c:v>
                </c:pt>
                <c:pt idx="219">
                  <c:v>1.983E-3</c:v>
                </c:pt>
                <c:pt idx="220">
                  <c:v>1.3669999999999999E-3</c:v>
                </c:pt>
                <c:pt idx="221">
                  <c:v>5.4199999999999995E-4</c:v>
                </c:pt>
                <c:pt idx="222">
                  <c:v>4.0000000000000002E-4</c:v>
                </c:pt>
                <c:pt idx="223">
                  <c:v>4.0099999999999999E-4</c:v>
                </c:pt>
                <c:pt idx="224">
                  <c:v>1.63E-4</c:v>
                </c:pt>
                <c:pt idx="225">
                  <c:v>5.4980000000000003E-3</c:v>
                </c:pt>
                <c:pt idx="226">
                  <c:v>8.097E-3</c:v>
                </c:pt>
                <c:pt idx="227">
                  <c:v>1.0139999999999999E-3</c:v>
                </c:pt>
                <c:pt idx="228">
                  <c:v>1.89E-3</c:v>
                </c:pt>
                <c:pt idx="229">
                  <c:v>2.281E-3</c:v>
                </c:pt>
                <c:pt idx="230">
                  <c:v>3.6011000000000001E-2</c:v>
                </c:pt>
                <c:pt idx="231">
                  <c:v>0.84610600000000002</c:v>
                </c:pt>
                <c:pt idx="232">
                  <c:v>8.2461999999999994E-2</c:v>
                </c:pt>
                <c:pt idx="233">
                  <c:v>1.276E-3</c:v>
                </c:pt>
                <c:pt idx="234">
                  <c:v>2.526E-3</c:v>
                </c:pt>
                <c:pt idx="235">
                  <c:v>1.256E-3</c:v>
                </c:pt>
                <c:pt idx="236">
                  <c:v>1.756E-3</c:v>
                </c:pt>
                <c:pt idx="237">
                  <c:v>4.8700000000000002E-4</c:v>
                </c:pt>
                <c:pt idx="238">
                  <c:v>5.1599999999999997E-4</c:v>
                </c:pt>
                <c:pt idx="239">
                  <c:v>3.1700000000000001E-4</c:v>
                </c:pt>
                <c:pt idx="240">
                  <c:v>0</c:v>
                </c:pt>
                <c:pt idx="241">
                  <c:v>0</c:v>
                </c:pt>
                <c:pt idx="242">
                  <c:v>2.0370000000000002E-3</c:v>
                </c:pt>
                <c:pt idx="243">
                  <c:v>0</c:v>
                </c:pt>
                <c:pt idx="244">
                  <c:v>1.6560999999999999E-2</c:v>
                </c:pt>
                <c:pt idx="245">
                  <c:v>0.33838400000000002</c:v>
                </c:pt>
                <c:pt idx="246">
                  <c:v>1.5942000000000001E-2</c:v>
                </c:pt>
                <c:pt idx="247">
                  <c:v>0</c:v>
                </c:pt>
                <c:pt idx="248">
                  <c:v>0</c:v>
                </c:pt>
                <c:pt idx="249">
                  <c:v>0</c:v>
                </c:pt>
                <c:pt idx="250">
                  <c:v>0</c:v>
                </c:pt>
                <c:pt idx="251">
                  <c:v>0</c:v>
                </c:pt>
                <c:pt idx="252">
                  <c:v>0</c:v>
                </c:pt>
                <c:pt idx="253">
                  <c:v>3.0283000000000001E-2</c:v>
                </c:pt>
                <c:pt idx="254">
                  <c:v>4.7619000000000002E-2</c:v>
                </c:pt>
                <c:pt idx="255">
                  <c:v>5.8389999999999996E-3</c:v>
                </c:pt>
                <c:pt idx="256">
                  <c:v>1.145E-2</c:v>
                </c:pt>
                <c:pt idx="257">
                  <c:v>1.8248E-2</c:v>
                </c:pt>
                <c:pt idx="258">
                  <c:v>3.5165000000000002E-2</c:v>
                </c:pt>
                <c:pt idx="259">
                  <c:v>0.39400000000000002</c:v>
                </c:pt>
                <c:pt idx="260">
                  <c:v>8.5329000000000002E-2</c:v>
                </c:pt>
                <c:pt idx="261">
                  <c:v>2.1104000000000001E-2</c:v>
                </c:pt>
                <c:pt idx="262">
                  <c:v>1.7271000000000002E-2</c:v>
                </c:pt>
                <c:pt idx="263">
                  <c:v>3.8909999999999999E-3</c:v>
                </c:pt>
                <c:pt idx="264">
                  <c:v>3.3E-3</c:v>
                </c:pt>
                <c:pt idx="265">
                  <c:v>2.0202000000000001E-2</c:v>
                </c:pt>
                <c:pt idx="266">
                  <c:v>1.6129000000000001E-2</c:v>
                </c:pt>
                <c:pt idx="267">
                  <c:v>5.4029999999999998E-3</c:v>
                </c:pt>
                <c:pt idx="268">
                  <c:v>6.1409999999999998E-3</c:v>
                </c:pt>
                <c:pt idx="269">
                  <c:v>5.44E-4</c:v>
                </c:pt>
                <c:pt idx="270">
                  <c:v>9.0200000000000002E-4</c:v>
                </c:pt>
                <c:pt idx="271">
                  <c:v>1.1789999999999999E-3</c:v>
                </c:pt>
                <c:pt idx="272">
                  <c:v>8.7729999999999995E-3</c:v>
                </c:pt>
                <c:pt idx="273">
                  <c:v>0.83279400000000003</c:v>
                </c:pt>
                <c:pt idx="274">
                  <c:v>2.1401E-2</c:v>
                </c:pt>
                <c:pt idx="275">
                  <c:v>1.8890000000000001E-3</c:v>
                </c:pt>
                <c:pt idx="276">
                  <c:v>1.923E-3</c:v>
                </c:pt>
                <c:pt idx="277">
                  <c:v>1.629E-3</c:v>
                </c:pt>
                <c:pt idx="278">
                  <c:v>9.7799999999999992E-4</c:v>
                </c:pt>
                <c:pt idx="279">
                  <c:v>4.35E-4</c:v>
                </c:pt>
                <c:pt idx="280">
                  <c:v>8.7200000000000005E-4</c:v>
                </c:pt>
                <c:pt idx="281">
                  <c:v>2.5023E-2</c:v>
                </c:pt>
                <c:pt idx="282">
                  <c:v>2.6741999999999998E-2</c:v>
                </c:pt>
                <c:pt idx="283">
                  <c:v>4.5069999999999997E-3</c:v>
                </c:pt>
                <c:pt idx="284">
                  <c:v>7.2360000000000002E-3</c:v>
                </c:pt>
                <c:pt idx="285">
                  <c:v>9.4280000000000006E-3</c:v>
                </c:pt>
                <c:pt idx="286">
                  <c:v>2.5330999999999999E-2</c:v>
                </c:pt>
                <c:pt idx="287">
                  <c:v>0.77014700000000003</c:v>
                </c:pt>
                <c:pt idx="288">
                  <c:v>5.2273E-2</c:v>
                </c:pt>
                <c:pt idx="289">
                  <c:v>1.3452E-2</c:v>
                </c:pt>
                <c:pt idx="290">
                  <c:v>5.7930000000000004E-3</c:v>
                </c:pt>
                <c:pt idx="291">
                  <c:v>2.3289999999999999E-3</c:v>
                </c:pt>
                <c:pt idx="292">
                  <c:v>2.3890000000000001E-3</c:v>
                </c:pt>
                <c:pt idx="293">
                  <c:v>2.3909999999999999E-3</c:v>
                </c:pt>
                <c:pt idx="294">
                  <c:v>1.9880000000000002E-3</c:v>
                </c:pt>
                <c:pt idx="295">
                  <c:v>4.7569E-2</c:v>
                </c:pt>
                <c:pt idx="296">
                  <c:v>2.3864E-2</c:v>
                </c:pt>
                <c:pt idx="297">
                  <c:v>3.833E-3</c:v>
                </c:pt>
                <c:pt idx="298">
                  <c:v>5.1469999999999997E-3</c:v>
                </c:pt>
                <c:pt idx="299">
                  <c:v>2.4450000000000001E-3</c:v>
                </c:pt>
                <c:pt idx="300">
                  <c:v>1.7597000000000002E-2</c:v>
                </c:pt>
                <c:pt idx="301">
                  <c:v>0.84897299999999998</c:v>
                </c:pt>
                <c:pt idx="302">
                  <c:v>6.2909999999999994E-2</c:v>
                </c:pt>
                <c:pt idx="303">
                  <c:v>4.7039999999999998E-3</c:v>
                </c:pt>
                <c:pt idx="304">
                  <c:v>2.4369999999999999E-3</c:v>
                </c:pt>
                <c:pt idx="305">
                  <c:v>3.643E-3</c:v>
                </c:pt>
                <c:pt idx="306">
                  <c:v>1.322E-3</c:v>
                </c:pt>
                <c:pt idx="307">
                  <c:v>1.1150000000000001E-3</c:v>
                </c:pt>
                <c:pt idx="308">
                  <c:v>3.284E-3</c:v>
                </c:pt>
                <c:pt idx="309">
                  <c:v>5.3470000000000002E-3</c:v>
                </c:pt>
                <c:pt idx="310">
                  <c:v>9.1959999999999993E-3</c:v>
                </c:pt>
                <c:pt idx="311">
                  <c:v>5.53E-4</c:v>
                </c:pt>
                <c:pt idx="312">
                  <c:v>1.9810000000000001E-3</c:v>
                </c:pt>
                <c:pt idx="313">
                  <c:v>1.549E-3</c:v>
                </c:pt>
                <c:pt idx="314">
                  <c:v>5.0577999999999998E-2</c:v>
                </c:pt>
                <c:pt idx="315">
                  <c:v>0.889011</c:v>
                </c:pt>
                <c:pt idx="316">
                  <c:v>9.5685000000000006E-2</c:v>
                </c:pt>
                <c:pt idx="317">
                  <c:v>2.019E-3</c:v>
                </c:pt>
                <c:pt idx="318">
                  <c:v>2.1770000000000001E-3</c:v>
                </c:pt>
                <c:pt idx="319">
                  <c:v>9.3099999999999997E-4</c:v>
                </c:pt>
                <c:pt idx="320">
                  <c:v>1.4549999999999999E-3</c:v>
                </c:pt>
                <c:pt idx="321">
                  <c:v>5.3200000000000003E-4</c:v>
                </c:pt>
                <c:pt idx="322">
                  <c:v>9.2400000000000002E-4</c:v>
                </c:pt>
                <c:pt idx="323">
                  <c:v>7.4739999999999997E-3</c:v>
                </c:pt>
                <c:pt idx="324">
                  <c:v>1.1193E-2</c:v>
                </c:pt>
                <c:pt idx="325">
                  <c:v>1.9090000000000001E-3</c:v>
                </c:pt>
                <c:pt idx="326">
                  <c:v>6.1700000000000004E-4</c:v>
                </c:pt>
                <c:pt idx="327">
                  <c:v>1.3259999999999999E-3</c:v>
                </c:pt>
                <c:pt idx="328">
                  <c:v>2.3727000000000002E-2</c:v>
                </c:pt>
                <c:pt idx="329">
                  <c:v>0.77459199999999995</c:v>
                </c:pt>
                <c:pt idx="330">
                  <c:v>2.9954999999999999E-2</c:v>
                </c:pt>
                <c:pt idx="331">
                  <c:v>5.6540000000000002E-3</c:v>
                </c:pt>
                <c:pt idx="332">
                  <c:v>1.328E-3</c:v>
                </c:pt>
                <c:pt idx="333">
                  <c:v>1.6699999999999999E-4</c:v>
                </c:pt>
                <c:pt idx="334">
                  <c:v>1.668E-3</c:v>
                </c:pt>
                <c:pt idx="335">
                  <c:v>3.9500000000000001E-4</c:v>
                </c:pt>
                <c:pt idx="336">
                  <c:v>3.5199999999999999E-4</c:v>
                </c:pt>
              </c:numCache>
            </c:numRef>
          </c:xVal>
          <c:yVal>
            <c:numRef>
              <c:f>Sheet1!$G$2:$G$338</c:f>
              <c:numCache>
                <c:formatCode>General</c:formatCode>
                <c:ptCount val="337"/>
                <c:pt idx="0">
                  <c:v>0</c:v>
                </c:pt>
                <c:pt idx="6">
                  <c:v>1</c:v>
                </c:pt>
                <c:pt idx="20">
                  <c:v>2</c:v>
                </c:pt>
                <c:pt idx="34">
                  <c:v>3</c:v>
                </c:pt>
                <c:pt idx="48">
                  <c:v>4</c:v>
                </c:pt>
                <c:pt idx="62">
                  <c:v>5</c:v>
                </c:pt>
                <c:pt idx="76">
                  <c:v>6</c:v>
                </c:pt>
                <c:pt idx="90">
                  <c:v>7</c:v>
                </c:pt>
                <c:pt idx="104">
                  <c:v>8</c:v>
                </c:pt>
                <c:pt idx="118">
                  <c:v>9</c:v>
                </c:pt>
                <c:pt idx="132">
                  <c:v>10</c:v>
                </c:pt>
                <c:pt idx="146">
                  <c:v>11</c:v>
                </c:pt>
                <c:pt idx="160">
                  <c:v>12</c:v>
                </c:pt>
                <c:pt idx="174">
                  <c:v>13</c:v>
                </c:pt>
                <c:pt idx="188">
                  <c:v>14</c:v>
                </c:pt>
                <c:pt idx="202">
                  <c:v>15</c:v>
                </c:pt>
                <c:pt idx="216">
                  <c:v>16</c:v>
                </c:pt>
                <c:pt idx="230">
                  <c:v>17</c:v>
                </c:pt>
                <c:pt idx="244">
                  <c:v>18</c:v>
                </c:pt>
                <c:pt idx="258">
                  <c:v>19</c:v>
                </c:pt>
                <c:pt idx="272">
                  <c:v>20</c:v>
                </c:pt>
                <c:pt idx="286">
                  <c:v>21</c:v>
                </c:pt>
                <c:pt idx="300">
                  <c:v>22</c:v>
                </c:pt>
                <c:pt idx="314">
                  <c:v>23</c:v>
                </c:pt>
                <c:pt idx="328">
                  <c:v>24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5-FB7F-45C6-8E52-D206B4614287}"/>
            </c:ext>
          </c:extLst>
        </c:ser>
        <c:ser>
          <c:idx val="4"/>
          <c:order val="6"/>
          <c:tx>
            <c:strRef>
              <c:f>Sheet1!$H$1</c:f>
              <c:strCache>
                <c:ptCount val="1"/>
                <c:pt idx="0">
                  <c:v>Liberecký kraj</c:v>
                </c:pt>
              </c:strCache>
            </c:strRef>
          </c:tx>
          <c:spPr>
            <a:ln w="19049">
              <a:noFill/>
            </a:ln>
          </c:spPr>
          <c:marker>
            <c:symbol val="circle"/>
            <c:size val="5"/>
            <c:spPr>
              <a:solidFill>
                <a:srgbClr val="339966"/>
              </a:solidFill>
              <a:ln>
                <a:solidFill>
                  <a:srgbClr val="339966"/>
                </a:solidFill>
                <a:prstDash val="solid"/>
              </a:ln>
            </c:spPr>
          </c:marker>
          <c:xVal>
            <c:numRef>
              <c:f>Sheet1!$A$2:$A$338</c:f>
              <c:numCache>
                <c:formatCode>0.00%</c:formatCode>
                <c:ptCount val="337"/>
                <c:pt idx="1">
                  <c:v>8.5100000000000002E-3</c:v>
                </c:pt>
                <c:pt idx="2">
                  <c:v>1.1023E-2</c:v>
                </c:pt>
                <c:pt idx="3">
                  <c:v>1.8519999999999999E-3</c:v>
                </c:pt>
                <c:pt idx="4">
                  <c:v>2.3189999999999999E-3</c:v>
                </c:pt>
                <c:pt idx="5">
                  <c:v>3.1589999999999999E-3</c:v>
                </c:pt>
                <c:pt idx="6">
                  <c:v>2.3622000000000001E-2</c:v>
                </c:pt>
                <c:pt idx="7">
                  <c:v>0.76789700000000005</c:v>
                </c:pt>
                <c:pt idx="8">
                  <c:v>4.1375000000000002E-2</c:v>
                </c:pt>
                <c:pt idx="9">
                  <c:v>4.8859999999999997E-3</c:v>
                </c:pt>
                <c:pt idx="10">
                  <c:v>2.0470000000000002E-3</c:v>
                </c:pt>
                <c:pt idx="11">
                  <c:v>1.0560000000000001E-3</c:v>
                </c:pt>
                <c:pt idx="12">
                  <c:v>8.0599999999999997E-4</c:v>
                </c:pt>
                <c:pt idx="13">
                  <c:v>7.7999999999999999E-4</c:v>
                </c:pt>
                <c:pt idx="14">
                  <c:v>7.6599999999999997E-4</c:v>
                </c:pt>
                <c:pt idx="29">
                  <c:v>4.6930000000000001E-3</c:v>
                </c:pt>
                <c:pt idx="30">
                  <c:v>4.5329999999999997E-3</c:v>
                </c:pt>
                <c:pt idx="31">
                  <c:v>5.8299999999999997E-4</c:v>
                </c:pt>
                <c:pt idx="32">
                  <c:v>9.8799999999999995E-4</c:v>
                </c:pt>
                <c:pt idx="33">
                  <c:v>6.3900000000000003E-4</c:v>
                </c:pt>
                <c:pt idx="34">
                  <c:v>1.453E-2</c:v>
                </c:pt>
                <c:pt idx="35">
                  <c:v>0.79119799999999996</c:v>
                </c:pt>
                <c:pt idx="36">
                  <c:v>3.0918999999999999E-2</c:v>
                </c:pt>
                <c:pt idx="37">
                  <c:v>8.4599999999999996E-4</c:v>
                </c:pt>
                <c:pt idx="38">
                  <c:v>6.3400000000000001E-4</c:v>
                </c:pt>
                <c:pt idx="39">
                  <c:v>1.2340000000000001E-3</c:v>
                </c:pt>
                <c:pt idx="40">
                  <c:v>0</c:v>
                </c:pt>
                <c:pt idx="41">
                  <c:v>0</c:v>
                </c:pt>
                <c:pt idx="42">
                  <c:v>3.1599999999999998E-4</c:v>
                </c:pt>
                <c:pt idx="43">
                  <c:v>1.9620000000000002E-3</c:v>
                </c:pt>
                <c:pt idx="44">
                  <c:v>5.7060000000000001E-3</c:v>
                </c:pt>
                <c:pt idx="45">
                  <c:v>1.2149999999999999E-3</c:v>
                </c:pt>
                <c:pt idx="46">
                  <c:v>2.5900000000000001E-4</c:v>
                </c:pt>
                <c:pt idx="47">
                  <c:v>1.828E-3</c:v>
                </c:pt>
                <c:pt idx="48">
                  <c:v>2.1430999999999999E-2</c:v>
                </c:pt>
                <c:pt idx="49">
                  <c:v>0.71682800000000002</c:v>
                </c:pt>
                <c:pt idx="50">
                  <c:v>1.7801999999999998E-2</c:v>
                </c:pt>
                <c:pt idx="51">
                  <c:v>1.279E-3</c:v>
                </c:pt>
                <c:pt idx="52">
                  <c:v>7.1900000000000002E-4</c:v>
                </c:pt>
                <c:pt idx="53">
                  <c:v>1.73E-4</c:v>
                </c:pt>
                <c:pt idx="54">
                  <c:v>0</c:v>
                </c:pt>
                <c:pt idx="55">
                  <c:v>2.43E-4</c:v>
                </c:pt>
                <c:pt idx="56">
                  <c:v>5.4100000000000003E-4</c:v>
                </c:pt>
                <c:pt idx="57">
                  <c:v>3.6080000000000001E-3</c:v>
                </c:pt>
                <c:pt idx="58">
                  <c:v>1.062E-3</c:v>
                </c:pt>
                <c:pt idx="59">
                  <c:v>0</c:v>
                </c:pt>
                <c:pt idx="60">
                  <c:v>1.3550000000000001E-3</c:v>
                </c:pt>
                <c:pt idx="61">
                  <c:v>0</c:v>
                </c:pt>
                <c:pt idx="62">
                  <c:v>5.4349999999999997E-3</c:v>
                </c:pt>
                <c:pt idx="63">
                  <c:v>0.82820099999999996</c:v>
                </c:pt>
                <c:pt idx="64">
                  <c:v>1.7964000000000001E-2</c:v>
                </c:pt>
                <c:pt idx="65">
                  <c:v>2.5409999999999999E-3</c:v>
                </c:pt>
                <c:pt idx="66">
                  <c:v>0</c:v>
                </c:pt>
                <c:pt idx="67">
                  <c:v>0</c:v>
                </c:pt>
                <c:pt idx="68">
                  <c:v>0</c:v>
                </c:pt>
                <c:pt idx="69">
                  <c:v>9.7400000000000004E-4</c:v>
                </c:pt>
                <c:pt idx="70">
                  <c:v>0</c:v>
                </c:pt>
                <c:pt idx="71">
                  <c:v>9.0519999999999993E-3</c:v>
                </c:pt>
                <c:pt idx="72">
                  <c:v>1.0011000000000001E-2</c:v>
                </c:pt>
                <c:pt idx="73">
                  <c:v>2.14E-3</c:v>
                </c:pt>
                <c:pt idx="74">
                  <c:v>2.5850000000000001E-3</c:v>
                </c:pt>
                <c:pt idx="75">
                  <c:v>4.7359999999999998E-3</c:v>
                </c:pt>
                <c:pt idx="76">
                  <c:v>2.0392E-2</c:v>
                </c:pt>
                <c:pt idx="77">
                  <c:v>0.79367100000000002</c:v>
                </c:pt>
                <c:pt idx="78">
                  <c:v>1.8377999999999999E-2</c:v>
                </c:pt>
                <c:pt idx="79">
                  <c:v>4.0359999999999997E-3</c:v>
                </c:pt>
                <c:pt idx="80">
                  <c:v>1.9949999999999998E-3</c:v>
                </c:pt>
                <c:pt idx="81">
                  <c:v>3.5399999999999999E-4</c:v>
                </c:pt>
                <c:pt idx="82">
                  <c:v>4.64E-4</c:v>
                </c:pt>
                <c:pt idx="83">
                  <c:v>6.3000000000000003E-4</c:v>
                </c:pt>
                <c:pt idx="84">
                  <c:v>2.5099999999999998E-4</c:v>
                </c:pt>
                <c:pt idx="85">
                  <c:v>2.1670000000000001E-3</c:v>
                </c:pt>
                <c:pt idx="86">
                  <c:v>3.986E-3</c:v>
                </c:pt>
                <c:pt idx="87">
                  <c:v>1.0059999999999999E-3</c:v>
                </c:pt>
                <c:pt idx="88">
                  <c:v>2.5720000000000001E-3</c:v>
                </c:pt>
                <c:pt idx="89">
                  <c:v>3.5820000000000001E-3</c:v>
                </c:pt>
                <c:pt idx="90">
                  <c:v>1.0794E-2</c:v>
                </c:pt>
                <c:pt idx="91">
                  <c:v>0.39640700000000001</c:v>
                </c:pt>
                <c:pt idx="92">
                  <c:v>1.2511E-2</c:v>
                </c:pt>
                <c:pt idx="93">
                  <c:v>9.4899999999999997E-4</c:v>
                </c:pt>
                <c:pt idx="94">
                  <c:v>3.3500000000000001E-4</c:v>
                </c:pt>
                <c:pt idx="95">
                  <c:v>8.0199999999999998E-4</c:v>
                </c:pt>
                <c:pt idx="96">
                  <c:v>0</c:v>
                </c:pt>
                <c:pt idx="97">
                  <c:v>0</c:v>
                </c:pt>
                <c:pt idx="98">
                  <c:v>1.95E-4</c:v>
                </c:pt>
                <c:pt idx="99">
                  <c:v>1.8200000000000001E-2</c:v>
                </c:pt>
                <c:pt idx="100">
                  <c:v>2.7133000000000001E-2</c:v>
                </c:pt>
                <c:pt idx="101">
                  <c:v>8.5349999999999992E-3</c:v>
                </c:pt>
                <c:pt idx="102">
                  <c:v>7.5040000000000003E-3</c:v>
                </c:pt>
                <c:pt idx="103">
                  <c:v>9.1350000000000008E-3</c:v>
                </c:pt>
                <c:pt idx="104">
                  <c:v>4.1850999999999999E-2</c:v>
                </c:pt>
                <c:pt idx="105">
                  <c:v>0.63113200000000003</c:v>
                </c:pt>
                <c:pt idx="106">
                  <c:v>5.1471000000000003E-2</c:v>
                </c:pt>
                <c:pt idx="107">
                  <c:v>2.4719999999999999E-2</c:v>
                </c:pt>
                <c:pt idx="108">
                  <c:v>2.2590000000000002E-3</c:v>
                </c:pt>
                <c:pt idx="109">
                  <c:v>3.4099999999999998E-3</c:v>
                </c:pt>
                <c:pt idx="110">
                  <c:v>1.145E-3</c:v>
                </c:pt>
                <c:pt idx="111">
                  <c:v>2.9269999999999999E-3</c:v>
                </c:pt>
                <c:pt idx="112">
                  <c:v>1.356E-3</c:v>
                </c:pt>
                <c:pt idx="113">
                  <c:v>4.4200000000000001E-4</c:v>
                </c:pt>
                <c:pt idx="114">
                  <c:v>7.2999999999999996E-4</c:v>
                </c:pt>
                <c:pt idx="115">
                  <c:v>2.0730000000000002E-3</c:v>
                </c:pt>
                <c:pt idx="116">
                  <c:v>0</c:v>
                </c:pt>
                <c:pt idx="117">
                  <c:v>0</c:v>
                </c:pt>
                <c:pt idx="118">
                  <c:v>8.1410000000000007E-3</c:v>
                </c:pt>
                <c:pt idx="119">
                  <c:v>0.40322599999999997</c:v>
                </c:pt>
                <c:pt idx="120">
                  <c:v>1.3209999999999999E-3</c:v>
                </c:pt>
                <c:pt idx="121">
                  <c:v>0</c:v>
                </c:pt>
                <c:pt idx="122">
                  <c:v>0</c:v>
                </c:pt>
                <c:pt idx="123">
                  <c:v>0</c:v>
                </c:pt>
                <c:pt idx="124">
                  <c:v>0</c:v>
                </c:pt>
                <c:pt idx="125">
                  <c:v>0</c:v>
                </c:pt>
                <c:pt idx="126">
                  <c:v>3.5E-4</c:v>
                </c:pt>
                <c:pt idx="127">
                  <c:v>5.287E-3</c:v>
                </c:pt>
                <c:pt idx="128">
                  <c:v>2.3340000000000001E-3</c:v>
                </c:pt>
                <c:pt idx="129">
                  <c:v>0</c:v>
                </c:pt>
                <c:pt idx="130">
                  <c:v>0</c:v>
                </c:pt>
                <c:pt idx="131">
                  <c:v>0</c:v>
                </c:pt>
                <c:pt idx="132">
                  <c:v>2.8249999999999998E-3</c:v>
                </c:pt>
                <c:pt idx="133">
                  <c:v>0.60406099999999996</c:v>
                </c:pt>
                <c:pt idx="134">
                  <c:v>1.4815E-2</c:v>
                </c:pt>
                <c:pt idx="135">
                  <c:v>0</c:v>
                </c:pt>
                <c:pt idx="136">
                  <c:v>9.6000000000000002E-4</c:v>
                </c:pt>
                <c:pt idx="137">
                  <c:v>4.4299999999999998E-4</c:v>
                </c:pt>
                <c:pt idx="138">
                  <c:v>0</c:v>
                </c:pt>
                <c:pt idx="139">
                  <c:v>0</c:v>
                </c:pt>
                <c:pt idx="140">
                  <c:v>0</c:v>
                </c:pt>
                <c:pt idx="141">
                  <c:v>3.9750000000000002E-3</c:v>
                </c:pt>
                <c:pt idx="142">
                  <c:v>1.1067E-2</c:v>
                </c:pt>
                <c:pt idx="143">
                  <c:v>4.2000000000000002E-4</c:v>
                </c:pt>
                <c:pt idx="144">
                  <c:v>1.2769999999999999E-3</c:v>
                </c:pt>
                <c:pt idx="145">
                  <c:v>6.7299999999999999E-4</c:v>
                </c:pt>
                <c:pt idx="146">
                  <c:v>1.6285999999999998E-2</c:v>
                </c:pt>
                <c:pt idx="147">
                  <c:v>0.76427199999999995</c:v>
                </c:pt>
                <c:pt idx="148">
                  <c:v>1.5758999999999999E-2</c:v>
                </c:pt>
                <c:pt idx="149">
                  <c:v>1.0579999999999999E-3</c:v>
                </c:pt>
                <c:pt idx="150">
                  <c:v>8.0000000000000004E-4</c:v>
                </c:pt>
                <c:pt idx="151">
                  <c:v>3.0299999999999999E-4</c:v>
                </c:pt>
                <c:pt idx="152">
                  <c:v>3.6000000000000002E-4</c:v>
                </c:pt>
                <c:pt idx="153">
                  <c:v>3.6299999999999999E-4</c:v>
                </c:pt>
                <c:pt idx="154">
                  <c:v>4.1899999999999999E-4</c:v>
                </c:pt>
                <c:pt idx="155">
                  <c:v>1.5158E-2</c:v>
                </c:pt>
                <c:pt idx="156">
                  <c:v>1.0267999999999999E-2</c:v>
                </c:pt>
                <c:pt idx="157">
                  <c:v>4.4799999999999999E-4</c:v>
                </c:pt>
                <c:pt idx="158">
                  <c:v>1.671E-3</c:v>
                </c:pt>
                <c:pt idx="159">
                  <c:v>3.5109999999999998E-3</c:v>
                </c:pt>
                <c:pt idx="160">
                  <c:v>3.7037E-2</c:v>
                </c:pt>
                <c:pt idx="161">
                  <c:v>0.77748099999999998</c:v>
                </c:pt>
                <c:pt idx="162">
                  <c:v>1.6324000000000002E-2</c:v>
                </c:pt>
                <c:pt idx="163">
                  <c:v>2.9380000000000001E-3</c:v>
                </c:pt>
                <c:pt idx="164">
                  <c:v>2.1299999999999999E-3</c:v>
                </c:pt>
                <c:pt idx="165">
                  <c:v>2.1979999999999999E-3</c:v>
                </c:pt>
                <c:pt idx="166">
                  <c:v>4.55E-4</c:v>
                </c:pt>
                <c:pt idx="167">
                  <c:v>1.18E-4</c:v>
                </c:pt>
                <c:pt idx="168">
                  <c:v>2.2000000000000001E-4</c:v>
                </c:pt>
                <c:pt idx="169">
                  <c:v>5.6179999999999997E-3</c:v>
                </c:pt>
                <c:pt idx="170">
                  <c:v>5.7739999999999996E-3</c:v>
                </c:pt>
                <c:pt idx="171">
                  <c:v>9.6299999999999999E-4</c:v>
                </c:pt>
                <c:pt idx="172">
                  <c:v>1.018E-3</c:v>
                </c:pt>
                <c:pt idx="173">
                  <c:v>2.1810000000000002E-3</c:v>
                </c:pt>
                <c:pt idx="174">
                  <c:v>1.6466999999999999E-2</c:v>
                </c:pt>
                <c:pt idx="175">
                  <c:v>0.78373099999999996</c:v>
                </c:pt>
                <c:pt idx="176">
                  <c:v>2.0667999999999999E-2</c:v>
                </c:pt>
                <c:pt idx="177">
                  <c:v>3.4680000000000002E-3</c:v>
                </c:pt>
                <c:pt idx="178">
                  <c:v>9.6699999999999998E-4</c:v>
                </c:pt>
                <c:pt idx="179">
                  <c:v>4.4799999999999999E-4</c:v>
                </c:pt>
                <c:pt idx="180">
                  <c:v>1.7799999999999999E-4</c:v>
                </c:pt>
                <c:pt idx="181">
                  <c:v>3.68E-4</c:v>
                </c:pt>
                <c:pt idx="182">
                  <c:v>2.5900000000000001E-4</c:v>
                </c:pt>
                <c:pt idx="183">
                  <c:v>8.9779999999999999E-3</c:v>
                </c:pt>
                <c:pt idx="184">
                  <c:v>7.3709999999999999E-3</c:v>
                </c:pt>
                <c:pt idx="185">
                  <c:v>0</c:v>
                </c:pt>
                <c:pt idx="186">
                  <c:v>2.3240000000000001E-3</c:v>
                </c:pt>
                <c:pt idx="187">
                  <c:v>0</c:v>
                </c:pt>
                <c:pt idx="188">
                  <c:v>1.5674E-2</c:v>
                </c:pt>
                <c:pt idx="189">
                  <c:v>0.78315800000000002</c:v>
                </c:pt>
                <c:pt idx="190">
                  <c:v>2.5505E-2</c:v>
                </c:pt>
                <c:pt idx="191">
                  <c:v>2.9529999999999999E-3</c:v>
                </c:pt>
                <c:pt idx="192">
                  <c:v>1.3179999999999999E-3</c:v>
                </c:pt>
                <c:pt idx="193">
                  <c:v>2.8400000000000002E-4</c:v>
                </c:pt>
                <c:pt idx="194">
                  <c:v>0</c:v>
                </c:pt>
                <c:pt idx="195">
                  <c:v>0</c:v>
                </c:pt>
                <c:pt idx="196">
                  <c:v>9.77E-4</c:v>
                </c:pt>
                <c:pt idx="197">
                  <c:v>1.2529E-2</c:v>
                </c:pt>
                <c:pt idx="198">
                  <c:v>1.8467999999999998E-2</c:v>
                </c:pt>
                <c:pt idx="199">
                  <c:v>4.2700000000000004E-3</c:v>
                </c:pt>
                <c:pt idx="200">
                  <c:v>4.058E-3</c:v>
                </c:pt>
                <c:pt idx="201">
                  <c:v>1.2023000000000001E-2</c:v>
                </c:pt>
                <c:pt idx="202">
                  <c:v>3.6135E-2</c:v>
                </c:pt>
                <c:pt idx="203">
                  <c:v>0.75352200000000003</c:v>
                </c:pt>
                <c:pt idx="204">
                  <c:v>8.3109000000000002E-2</c:v>
                </c:pt>
                <c:pt idx="205">
                  <c:v>1.0128E-2</c:v>
                </c:pt>
                <c:pt idx="206">
                  <c:v>3.284E-3</c:v>
                </c:pt>
                <c:pt idx="207">
                  <c:v>1.2999999999999999E-3</c:v>
                </c:pt>
                <c:pt idx="208">
                  <c:v>8.8800000000000001E-4</c:v>
                </c:pt>
                <c:pt idx="209">
                  <c:v>9.4700000000000003E-4</c:v>
                </c:pt>
                <c:pt idx="210">
                  <c:v>9.8700000000000003E-4</c:v>
                </c:pt>
                <c:pt idx="211">
                  <c:v>2.8530000000000001E-3</c:v>
                </c:pt>
                <c:pt idx="212">
                  <c:v>3.3660000000000001E-3</c:v>
                </c:pt>
                <c:pt idx="213">
                  <c:v>7.8100000000000001E-4</c:v>
                </c:pt>
                <c:pt idx="214">
                  <c:v>1.4159999999999999E-3</c:v>
                </c:pt>
                <c:pt idx="215">
                  <c:v>1.8779999999999999E-3</c:v>
                </c:pt>
                <c:pt idx="216">
                  <c:v>1.6167000000000001E-2</c:v>
                </c:pt>
                <c:pt idx="217">
                  <c:v>0.82670600000000005</c:v>
                </c:pt>
                <c:pt idx="218">
                  <c:v>4.8765999999999997E-2</c:v>
                </c:pt>
                <c:pt idx="219">
                  <c:v>1.983E-3</c:v>
                </c:pt>
                <c:pt idx="220">
                  <c:v>1.3669999999999999E-3</c:v>
                </c:pt>
                <c:pt idx="221">
                  <c:v>5.4199999999999995E-4</c:v>
                </c:pt>
                <c:pt idx="222">
                  <c:v>4.0000000000000002E-4</c:v>
                </c:pt>
                <c:pt idx="223">
                  <c:v>4.0099999999999999E-4</c:v>
                </c:pt>
                <c:pt idx="224">
                  <c:v>1.63E-4</c:v>
                </c:pt>
                <c:pt idx="225">
                  <c:v>5.4980000000000003E-3</c:v>
                </c:pt>
                <c:pt idx="226">
                  <c:v>8.097E-3</c:v>
                </c:pt>
                <c:pt idx="227">
                  <c:v>1.0139999999999999E-3</c:v>
                </c:pt>
                <c:pt idx="228">
                  <c:v>1.89E-3</c:v>
                </c:pt>
                <c:pt idx="229">
                  <c:v>2.281E-3</c:v>
                </c:pt>
                <c:pt idx="230">
                  <c:v>3.6011000000000001E-2</c:v>
                </c:pt>
                <c:pt idx="231">
                  <c:v>0.84610600000000002</c:v>
                </c:pt>
                <c:pt idx="232">
                  <c:v>8.2461999999999994E-2</c:v>
                </c:pt>
                <c:pt idx="233">
                  <c:v>1.276E-3</c:v>
                </c:pt>
                <c:pt idx="234">
                  <c:v>2.526E-3</c:v>
                </c:pt>
                <c:pt idx="235">
                  <c:v>1.256E-3</c:v>
                </c:pt>
                <c:pt idx="236">
                  <c:v>1.756E-3</c:v>
                </c:pt>
                <c:pt idx="237">
                  <c:v>4.8700000000000002E-4</c:v>
                </c:pt>
                <c:pt idx="238">
                  <c:v>5.1599999999999997E-4</c:v>
                </c:pt>
                <c:pt idx="239">
                  <c:v>3.1700000000000001E-4</c:v>
                </c:pt>
                <c:pt idx="240">
                  <c:v>0</c:v>
                </c:pt>
                <c:pt idx="241">
                  <c:v>0</c:v>
                </c:pt>
                <c:pt idx="242">
                  <c:v>2.0370000000000002E-3</c:v>
                </c:pt>
                <c:pt idx="243">
                  <c:v>0</c:v>
                </c:pt>
                <c:pt idx="244">
                  <c:v>1.6560999999999999E-2</c:v>
                </c:pt>
                <c:pt idx="245">
                  <c:v>0.33838400000000002</c:v>
                </c:pt>
                <c:pt idx="246">
                  <c:v>1.5942000000000001E-2</c:v>
                </c:pt>
                <c:pt idx="247">
                  <c:v>0</c:v>
                </c:pt>
                <c:pt idx="248">
                  <c:v>0</c:v>
                </c:pt>
                <c:pt idx="249">
                  <c:v>0</c:v>
                </c:pt>
                <c:pt idx="250">
                  <c:v>0</c:v>
                </c:pt>
                <c:pt idx="251">
                  <c:v>0</c:v>
                </c:pt>
                <c:pt idx="252">
                  <c:v>0</c:v>
                </c:pt>
                <c:pt idx="253">
                  <c:v>3.0283000000000001E-2</c:v>
                </c:pt>
                <c:pt idx="254">
                  <c:v>4.7619000000000002E-2</c:v>
                </c:pt>
                <c:pt idx="255">
                  <c:v>5.8389999999999996E-3</c:v>
                </c:pt>
                <c:pt idx="256">
                  <c:v>1.145E-2</c:v>
                </c:pt>
                <c:pt idx="257">
                  <c:v>1.8248E-2</c:v>
                </c:pt>
                <c:pt idx="258">
                  <c:v>3.5165000000000002E-2</c:v>
                </c:pt>
                <c:pt idx="259">
                  <c:v>0.39400000000000002</c:v>
                </c:pt>
                <c:pt idx="260">
                  <c:v>8.5329000000000002E-2</c:v>
                </c:pt>
                <c:pt idx="261">
                  <c:v>2.1104000000000001E-2</c:v>
                </c:pt>
                <c:pt idx="262">
                  <c:v>1.7271000000000002E-2</c:v>
                </c:pt>
                <c:pt idx="263">
                  <c:v>3.8909999999999999E-3</c:v>
                </c:pt>
                <c:pt idx="264">
                  <c:v>3.3E-3</c:v>
                </c:pt>
                <c:pt idx="265">
                  <c:v>2.0202000000000001E-2</c:v>
                </c:pt>
                <c:pt idx="266">
                  <c:v>1.6129000000000001E-2</c:v>
                </c:pt>
                <c:pt idx="267">
                  <c:v>5.4029999999999998E-3</c:v>
                </c:pt>
                <c:pt idx="268">
                  <c:v>6.1409999999999998E-3</c:v>
                </c:pt>
                <c:pt idx="269">
                  <c:v>5.44E-4</c:v>
                </c:pt>
                <c:pt idx="270">
                  <c:v>9.0200000000000002E-4</c:v>
                </c:pt>
                <c:pt idx="271">
                  <c:v>1.1789999999999999E-3</c:v>
                </c:pt>
                <c:pt idx="272">
                  <c:v>8.7729999999999995E-3</c:v>
                </c:pt>
                <c:pt idx="273">
                  <c:v>0.83279400000000003</c:v>
                </c:pt>
                <c:pt idx="274">
                  <c:v>2.1401E-2</c:v>
                </c:pt>
                <c:pt idx="275">
                  <c:v>1.8890000000000001E-3</c:v>
                </c:pt>
                <c:pt idx="276">
                  <c:v>1.923E-3</c:v>
                </c:pt>
                <c:pt idx="277">
                  <c:v>1.629E-3</c:v>
                </c:pt>
                <c:pt idx="278">
                  <c:v>9.7799999999999992E-4</c:v>
                </c:pt>
                <c:pt idx="279">
                  <c:v>4.35E-4</c:v>
                </c:pt>
                <c:pt idx="280">
                  <c:v>8.7200000000000005E-4</c:v>
                </c:pt>
                <c:pt idx="281">
                  <c:v>2.5023E-2</c:v>
                </c:pt>
                <c:pt idx="282">
                  <c:v>2.6741999999999998E-2</c:v>
                </c:pt>
                <c:pt idx="283">
                  <c:v>4.5069999999999997E-3</c:v>
                </c:pt>
                <c:pt idx="284">
                  <c:v>7.2360000000000002E-3</c:v>
                </c:pt>
                <c:pt idx="285">
                  <c:v>9.4280000000000006E-3</c:v>
                </c:pt>
                <c:pt idx="286">
                  <c:v>2.5330999999999999E-2</c:v>
                </c:pt>
                <c:pt idx="287">
                  <c:v>0.77014700000000003</c:v>
                </c:pt>
                <c:pt idx="288">
                  <c:v>5.2273E-2</c:v>
                </c:pt>
                <c:pt idx="289">
                  <c:v>1.3452E-2</c:v>
                </c:pt>
                <c:pt idx="290">
                  <c:v>5.7930000000000004E-3</c:v>
                </c:pt>
                <c:pt idx="291">
                  <c:v>2.3289999999999999E-3</c:v>
                </c:pt>
                <c:pt idx="292">
                  <c:v>2.3890000000000001E-3</c:v>
                </c:pt>
                <c:pt idx="293">
                  <c:v>2.3909999999999999E-3</c:v>
                </c:pt>
                <c:pt idx="294">
                  <c:v>1.9880000000000002E-3</c:v>
                </c:pt>
                <c:pt idx="295">
                  <c:v>4.7569E-2</c:v>
                </c:pt>
                <c:pt idx="296">
                  <c:v>2.3864E-2</c:v>
                </c:pt>
                <c:pt idx="297">
                  <c:v>3.833E-3</c:v>
                </c:pt>
                <c:pt idx="298">
                  <c:v>5.1469999999999997E-3</c:v>
                </c:pt>
                <c:pt idx="299">
                  <c:v>2.4450000000000001E-3</c:v>
                </c:pt>
                <c:pt idx="300">
                  <c:v>1.7597000000000002E-2</c:v>
                </c:pt>
                <c:pt idx="301">
                  <c:v>0.84897299999999998</c:v>
                </c:pt>
                <c:pt idx="302">
                  <c:v>6.2909999999999994E-2</c:v>
                </c:pt>
                <c:pt idx="303">
                  <c:v>4.7039999999999998E-3</c:v>
                </c:pt>
                <c:pt idx="304">
                  <c:v>2.4369999999999999E-3</c:v>
                </c:pt>
                <c:pt idx="305">
                  <c:v>3.643E-3</c:v>
                </c:pt>
                <c:pt idx="306">
                  <c:v>1.322E-3</c:v>
                </c:pt>
                <c:pt idx="307">
                  <c:v>1.1150000000000001E-3</c:v>
                </c:pt>
                <c:pt idx="308">
                  <c:v>3.284E-3</c:v>
                </c:pt>
                <c:pt idx="309">
                  <c:v>5.3470000000000002E-3</c:v>
                </c:pt>
                <c:pt idx="310">
                  <c:v>9.1959999999999993E-3</c:v>
                </c:pt>
                <c:pt idx="311">
                  <c:v>5.53E-4</c:v>
                </c:pt>
                <c:pt idx="312">
                  <c:v>1.9810000000000001E-3</c:v>
                </c:pt>
                <c:pt idx="313">
                  <c:v>1.549E-3</c:v>
                </c:pt>
                <c:pt idx="314">
                  <c:v>5.0577999999999998E-2</c:v>
                </c:pt>
                <c:pt idx="315">
                  <c:v>0.889011</c:v>
                </c:pt>
                <c:pt idx="316">
                  <c:v>9.5685000000000006E-2</c:v>
                </c:pt>
                <c:pt idx="317">
                  <c:v>2.019E-3</c:v>
                </c:pt>
                <c:pt idx="318">
                  <c:v>2.1770000000000001E-3</c:v>
                </c:pt>
                <c:pt idx="319">
                  <c:v>9.3099999999999997E-4</c:v>
                </c:pt>
                <c:pt idx="320">
                  <c:v>1.4549999999999999E-3</c:v>
                </c:pt>
                <c:pt idx="321">
                  <c:v>5.3200000000000003E-4</c:v>
                </c:pt>
                <c:pt idx="322">
                  <c:v>9.2400000000000002E-4</c:v>
                </c:pt>
                <c:pt idx="323">
                  <c:v>7.4739999999999997E-3</c:v>
                </c:pt>
                <c:pt idx="324">
                  <c:v>1.1193E-2</c:v>
                </c:pt>
                <c:pt idx="325">
                  <c:v>1.9090000000000001E-3</c:v>
                </c:pt>
                <c:pt idx="326">
                  <c:v>6.1700000000000004E-4</c:v>
                </c:pt>
                <c:pt idx="327">
                  <c:v>1.3259999999999999E-3</c:v>
                </c:pt>
                <c:pt idx="328">
                  <c:v>2.3727000000000002E-2</c:v>
                </c:pt>
                <c:pt idx="329">
                  <c:v>0.77459199999999995</c:v>
                </c:pt>
                <c:pt idx="330">
                  <c:v>2.9954999999999999E-2</c:v>
                </c:pt>
                <c:pt idx="331">
                  <c:v>5.6540000000000002E-3</c:v>
                </c:pt>
                <c:pt idx="332">
                  <c:v>1.328E-3</c:v>
                </c:pt>
                <c:pt idx="333">
                  <c:v>1.6699999999999999E-4</c:v>
                </c:pt>
                <c:pt idx="334">
                  <c:v>1.668E-3</c:v>
                </c:pt>
                <c:pt idx="335">
                  <c:v>3.9500000000000001E-4</c:v>
                </c:pt>
                <c:pt idx="336">
                  <c:v>3.5199999999999999E-4</c:v>
                </c:pt>
              </c:numCache>
            </c:numRef>
          </c:xVal>
          <c:yVal>
            <c:numRef>
              <c:f>Sheet1!$H$2:$H$338</c:f>
              <c:numCache>
                <c:formatCode>General</c:formatCode>
                <c:ptCount val="337"/>
                <c:pt idx="0">
                  <c:v>0</c:v>
                </c:pt>
                <c:pt idx="7">
                  <c:v>1</c:v>
                </c:pt>
                <c:pt idx="21">
                  <c:v>2</c:v>
                </c:pt>
                <c:pt idx="35">
                  <c:v>3</c:v>
                </c:pt>
                <c:pt idx="49">
                  <c:v>4</c:v>
                </c:pt>
                <c:pt idx="63">
                  <c:v>5</c:v>
                </c:pt>
                <c:pt idx="77">
                  <c:v>6</c:v>
                </c:pt>
                <c:pt idx="91">
                  <c:v>7</c:v>
                </c:pt>
                <c:pt idx="105">
                  <c:v>8</c:v>
                </c:pt>
                <c:pt idx="119">
                  <c:v>9</c:v>
                </c:pt>
                <c:pt idx="133">
                  <c:v>10</c:v>
                </c:pt>
                <c:pt idx="147">
                  <c:v>11</c:v>
                </c:pt>
                <c:pt idx="161">
                  <c:v>12</c:v>
                </c:pt>
                <c:pt idx="175">
                  <c:v>13</c:v>
                </c:pt>
                <c:pt idx="189">
                  <c:v>14</c:v>
                </c:pt>
                <c:pt idx="203">
                  <c:v>15</c:v>
                </c:pt>
                <c:pt idx="217">
                  <c:v>16</c:v>
                </c:pt>
                <c:pt idx="231">
                  <c:v>17</c:v>
                </c:pt>
                <c:pt idx="245">
                  <c:v>18</c:v>
                </c:pt>
                <c:pt idx="259">
                  <c:v>19</c:v>
                </c:pt>
                <c:pt idx="273">
                  <c:v>20</c:v>
                </c:pt>
                <c:pt idx="287">
                  <c:v>21</c:v>
                </c:pt>
                <c:pt idx="301">
                  <c:v>22</c:v>
                </c:pt>
                <c:pt idx="315">
                  <c:v>23</c:v>
                </c:pt>
                <c:pt idx="329">
                  <c:v>24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6-FB7F-45C6-8E52-D206B4614287}"/>
            </c:ext>
          </c:extLst>
        </c:ser>
        <c:ser>
          <c:idx val="5"/>
          <c:order val="7"/>
          <c:tx>
            <c:strRef>
              <c:f>Sheet1!$I$1</c:f>
              <c:strCache>
                <c:ptCount val="1"/>
                <c:pt idx="0">
                  <c:v>Královéhradecký kraj</c:v>
                </c:pt>
              </c:strCache>
            </c:strRef>
          </c:tx>
          <c:spPr>
            <a:ln w="12699">
              <a:solidFill>
                <a:srgbClr val="FF00FF"/>
              </a:solidFill>
              <a:prstDash val="solid"/>
            </a:ln>
          </c:spPr>
          <c:marker>
            <c:symbol val="circle"/>
            <c:size val="5"/>
            <c:spPr>
              <a:solidFill>
                <a:srgbClr val="E7B13D"/>
              </a:solidFill>
              <a:ln>
                <a:solidFill>
                  <a:srgbClr val="E7B13D"/>
                </a:solidFill>
                <a:prstDash val="solid"/>
              </a:ln>
            </c:spPr>
          </c:marker>
          <c:xVal>
            <c:numRef>
              <c:f>Sheet1!$A$2:$A$338</c:f>
              <c:numCache>
                <c:formatCode>0.00%</c:formatCode>
                <c:ptCount val="337"/>
                <c:pt idx="1">
                  <c:v>8.5100000000000002E-3</c:v>
                </c:pt>
                <c:pt idx="2">
                  <c:v>1.1023E-2</c:v>
                </c:pt>
                <c:pt idx="3">
                  <c:v>1.8519999999999999E-3</c:v>
                </c:pt>
                <c:pt idx="4">
                  <c:v>2.3189999999999999E-3</c:v>
                </c:pt>
                <c:pt idx="5">
                  <c:v>3.1589999999999999E-3</c:v>
                </c:pt>
                <c:pt idx="6">
                  <c:v>2.3622000000000001E-2</c:v>
                </c:pt>
                <c:pt idx="7">
                  <c:v>0.76789700000000005</c:v>
                </c:pt>
                <c:pt idx="8">
                  <c:v>4.1375000000000002E-2</c:v>
                </c:pt>
                <c:pt idx="9">
                  <c:v>4.8859999999999997E-3</c:v>
                </c:pt>
                <c:pt idx="10">
                  <c:v>2.0470000000000002E-3</c:v>
                </c:pt>
                <c:pt idx="11">
                  <c:v>1.0560000000000001E-3</c:v>
                </c:pt>
                <c:pt idx="12">
                  <c:v>8.0599999999999997E-4</c:v>
                </c:pt>
                <c:pt idx="13">
                  <c:v>7.7999999999999999E-4</c:v>
                </c:pt>
                <c:pt idx="14">
                  <c:v>7.6599999999999997E-4</c:v>
                </c:pt>
                <c:pt idx="29">
                  <c:v>4.6930000000000001E-3</c:v>
                </c:pt>
                <c:pt idx="30">
                  <c:v>4.5329999999999997E-3</c:v>
                </c:pt>
                <c:pt idx="31">
                  <c:v>5.8299999999999997E-4</c:v>
                </c:pt>
                <c:pt idx="32">
                  <c:v>9.8799999999999995E-4</c:v>
                </c:pt>
                <c:pt idx="33">
                  <c:v>6.3900000000000003E-4</c:v>
                </c:pt>
                <c:pt idx="34">
                  <c:v>1.453E-2</c:v>
                </c:pt>
                <c:pt idx="35">
                  <c:v>0.79119799999999996</c:v>
                </c:pt>
                <c:pt idx="36">
                  <c:v>3.0918999999999999E-2</c:v>
                </c:pt>
                <c:pt idx="37">
                  <c:v>8.4599999999999996E-4</c:v>
                </c:pt>
                <c:pt idx="38">
                  <c:v>6.3400000000000001E-4</c:v>
                </c:pt>
                <c:pt idx="39">
                  <c:v>1.2340000000000001E-3</c:v>
                </c:pt>
                <c:pt idx="40">
                  <c:v>0</c:v>
                </c:pt>
                <c:pt idx="41">
                  <c:v>0</c:v>
                </c:pt>
                <c:pt idx="42">
                  <c:v>3.1599999999999998E-4</c:v>
                </c:pt>
                <c:pt idx="43">
                  <c:v>1.9620000000000002E-3</c:v>
                </c:pt>
                <c:pt idx="44">
                  <c:v>5.7060000000000001E-3</c:v>
                </c:pt>
                <c:pt idx="45">
                  <c:v>1.2149999999999999E-3</c:v>
                </c:pt>
                <c:pt idx="46">
                  <c:v>2.5900000000000001E-4</c:v>
                </c:pt>
                <c:pt idx="47">
                  <c:v>1.828E-3</c:v>
                </c:pt>
                <c:pt idx="48">
                  <c:v>2.1430999999999999E-2</c:v>
                </c:pt>
                <c:pt idx="49">
                  <c:v>0.71682800000000002</c:v>
                </c:pt>
                <c:pt idx="50">
                  <c:v>1.7801999999999998E-2</c:v>
                </c:pt>
                <c:pt idx="51">
                  <c:v>1.279E-3</c:v>
                </c:pt>
                <c:pt idx="52">
                  <c:v>7.1900000000000002E-4</c:v>
                </c:pt>
                <c:pt idx="53">
                  <c:v>1.73E-4</c:v>
                </c:pt>
                <c:pt idx="54">
                  <c:v>0</c:v>
                </c:pt>
                <c:pt idx="55">
                  <c:v>2.43E-4</c:v>
                </c:pt>
                <c:pt idx="56">
                  <c:v>5.4100000000000003E-4</c:v>
                </c:pt>
                <c:pt idx="57">
                  <c:v>3.6080000000000001E-3</c:v>
                </c:pt>
                <c:pt idx="58">
                  <c:v>1.062E-3</c:v>
                </c:pt>
                <c:pt idx="59">
                  <c:v>0</c:v>
                </c:pt>
                <c:pt idx="60">
                  <c:v>1.3550000000000001E-3</c:v>
                </c:pt>
                <c:pt idx="61">
                  <c:v>0</c:v>
                </c:pt>
                <c:pt idx="62">
                  <c:v>5.4349999999999997E-3</c:v>
                </c:pt>
                <c:pt idx="63">
                  <c:v>0.82820099999999996</c:v>
                </c:pt>
                <c:pt idx="64">
                  <c:v>1.7964000000000001E-2</c:v>
                </c:pt>
                <c:pt idx="65">
                  <c:v>2.5409999999999999E-3</c:v>
                </c:pt>
                <c:pt idx="66">
                  <c:v>0</c:v>
                </c:pt>
                <c:pt idx="67">
                  <c:v>0</c:v>
                </c:pt>
                <c:pt idx="68">
                  <c:v>0</c:v>
                </c:pt>
                <c:pt idx="69">
                  <c:v>9.7400000000000004E-4</c:v>
                </c:pt>
                <c:pt idx="70">
                  <c:v>0</c:v>
                </c:pt>
                <c:pt idx="71">
                  <c:v>9.0519999999999993E-3</c:v>
                </c:pt>
                <c:pt idx="72">
                  <c:v>1.0011000000000001E-2</c:v>
                </c:pt>
                <c:pt idx="73">
                  <c:v>2.14E-3</c:v>
                </c:pt>
                <c:pt idx="74">
                  <c:v>2.5850000000000001E-3</c:v>
                </c:pt>
                <c:pt idx="75">
                  <c:v>4.7359999999999998E-3</c:v>
                </c:pt>
                <c:pt idx="76">
                  <c:v>2.0392E-2</c:v>
                </c:pt>
                <c:pt idx="77">
                  <c:v>0.79367100000000002</c:v>
                </c:pt>
                <c:pt idx="78">
                  <c:v>1.8377999999999999E-2</c:v>
                </c:pt>
                <c:pt idx="79">
                  <c:v>4.0359999999999997E-3</c:v>
                </c:pt>
                <c:pt idx="80">
                  <c:v>1.9949999999999998E-3</c:v>
                </c:pt>
                <c:pt idx="81">
                  <c:v>3.5399999999999999E-4</c:v>
                </c:pt>
                <c:pt idx="82">
                  <c:v>4.64E-4</c:v>
                </c:pt>
                <c:pt idx="83">
                  <c:v>6.3000000000000003E-4</c:v>
                </c:pt>
                <c:pt idx="84">
                  <c:v>2.5099999999999998E-4</c:v>
                </c:pt>
                <c:pt idx="85">
                  <c:v>2.1670000000000001E-3</c:v>
                </c:pt>
                <c:pt idx="86">
                  <c:v>3.986E-3</c:v>
                </c:pt>
                <c:pt idx="87">
                  <c:v>1.0059999999999999E-3</c:v>
                </c:pt>
                <c:pt idx="88">
                  <c:v>2.5720000000000001E-3</c:v>
                </c:pt>
                <c:pt idx="89">
                  <c:v>3.5820000000000001E-3</c:v>
                </c:pt>
                <c:pt idx="90">
                  <c:v>1.0794E-2</c:v>
                </c:pt>
                <c:pt idx="91">
                  <c:v>0.39640700000000001</c:v>
                </c:pt>
                <c:pt idx="92">
                  <c:v>1.2511E-2</c:v>
                </c:pt>
                <c:pt idx="93">
                  <c:v>9.4899999999999997E-4</c:v>
                </c:pt>
                <c:pt idx="94">
                  <c:v>3.3500000000000001E-4</c:v>
                </c:pt>
                <c:pt idx="95">
                  <c:v>8.0199999999999998E-4</c:v>
                </c:pt>
                <c:pt idx="96">
                  <c:v>0</c:v>
                </c:pt>
                <c:pt idx="97">
                  <c:v>0</c:v>
                </c:pt>
                <c:pt idx="98">
                  <c:v>1.95E-4</c:v>
                </c:pt>
                <c:pt idx="99">
                  <c:v>1.8200000000000001E-2</c:v>
                </c:pt>
                <c:pt idx="100">
                  <c:v>2.7133000000000001E-2</c:v>
                </c:pt>
                <c:pt idx="101">
                  <c:v>8.5349999999999992E-3</c:v>
                </c:pt>
                <c:pt idx="102">
                  <c:v>7.5040000000000003E-3</c:v>
                </c:pt>
                <c:pt idx="103">
                  <c:v>9.1350000000000008E-3</c:v>
                </c:pt>
                <c:pt idx="104">
                  <c:v>4.1850999999999999E-2</c:v>
                </c:pt>
                <c:pt idx="105">
                  <c:v>0.63113200000000003</c:v>
                </c:pt>
                <c:pt idx="106">
                  <c:v>5.1471000000000003E-2</c:v>
                </c:pt>
                <c:pt idx="107">
                  <c:v>2.4719999999999999E-2</c:v>
                </c:pt>
                <c:pt idx="108">
                  <c:v>2.2590000000000002E-3</c:v>
                </c:pt>
                <c:pt idx="109">
                  <c:v>3.4099999999999998E-3</c:v>
                </c:pt>
                <c:pt idx="110">
                  <c:v>1.145E-3</c:v>
                </c:pt>
                <c:pt idx="111">
                  <c:v>2.9269999999999999E-3</c:v>
                </c:pt>
                <c:pt idx="112">
                  <c:v>1.356E-3</c:v>
                </c:pt>
                <c:pt idx="113">
                  <c:v>4.4200000000000001E-4</c:v>
                </c:pt>
                <c:pt idx="114">
                  <c:v>7.2999999999999996E-4</c:v>
                </c:pt>
                <c:pt idx="115">
                  <c:v>2.0730000000000002E-3</c:v>
                </c:pt>
                <c:pt idx="116">
                  <c:v>0</c:v>
                </c:pt>
                <c:pt idx="117">
                  <c:v>0</c:v>
                </c:pt>
                <c:pt idx="118">
                  <c:v>8.1410000000000007E-3</c:v>
                </c:pt>
                <c:pt idx="119">
                  <c:v>0.40322599999999997</c:v>
                </c:pt>
                <c:pt idx="120">
                  <c:v>1.3209999999999999E-3</c:v>
                </c:pt>
                <c:pt idx="121">
                  <c:v>0</c:v>
                </c:pt>
                <c:pt idx="122">
                  <c:v>0</c:v>
                </c:pt>
                <c:pt idx="123">
                  <c:v>0</c:v>
                </c:pt>
                <c:pt idx="124">
                  <c:v>0</c:v>
                </c:pt>
                <c:pt idx="125">
                  <c:v>0</c:v>
                </c:pt>
                <c:pt idx="126">
                  <c:v>3.5E-4</c:v>
                </c:pt>
                <c:pt idx="127">
                  <c:v>5.287E-3</c:v>
                </c:pt>
                <c:pt idx="128">
                  <c:v>2.3340000000000001E-3</c:v>
                </c:pt>
                <c:pt idx="129">
                  <c:v>0</c:v>
                </c:pt>
                <c:pt idx="130">
                  <c:v>0</c:v>
                </c:pt>
                <c:pt idx="131">
                  <c:v>0</c:v>
                </c:pt>
                <c:pt idx="132">
                  <c:v>2.8249999999999998E-3</c:v>
                </c:pt>
                <c:pt idx="133">
                  <c:v>0.60406099999999996</c:v>
                </c:pt>
                <c:pt idx="134">
                  <c:v>1.4815E-2</c:v>
                </c:pt>
                <c:pt idx="135">
                  <c:v>0</c:v>
                </c:pt>
                <c:pt idx="136">
                  <c:v>9.6000000000000002E-4</c:v>
                </c:pt>
                <c:pt idx="137">
                  <c:v>4.4299999999999998E-4</c:v>
                </c:pt>
                <c:pt idx="138">
                  <c:v>0</c:v>
                </c:pt>
                <c:pt idx="139">
                  <c:v>0</c:v>
                </c:pt>
                <c:pt idx="140">
                  <c:v>0</c:v>
                </c:pt>
                <c:pt idx="141">
                  <c:v>3.9750000000000002E-3</c:v>
                </c:pt>
                <c:pt idx="142">
                  <c:v>1.1067E-2</c:v>
                </c:pt>
                <c:pt idx="143">
                  <c:v>4.2000000000000002E-4</c:v>
                </c:pt>
                <c:pt idx="144">
                  <c:v>1.2769999999999999E-3</c:v>
                </c:pt>
                <c:pt idx="145">
                  <c:v>6.7299999999999999E-4</c:v>
                </c:pt>
                <c:pt idx="146">
                  <c:v>1.6285999999999998E-2</c:v>
                </c:pt>
                <c:pt idx="147">
                  <c:v>0.76427199999999995</c:v>
                </c:pt>
                <c:pt idx="148">
                  <c:v>1.5758999999999999E-2</c:v>
                </c:pt>
                <c:pt idx="149">
                  <c:v>1.0579999999999999E-3</c:v>
                </c:pt>
                <c:pt idx="150">
                  <c:v>8.0000000000000004E-4</c:v>
                </c:pt>
                <c:pt idx="151">
                  <c:v>3.0299999999999999E-4</c:v>
                </c:pt>
                <c:pt idx="152">
                  <c:v>3.6000000000000002E-4</c:v>
                </c:pt>
                <c:pt idx="153">
                  <c:v>3.6299999999999999E-4</c:v>
                </c:pt>
                <c:pt idx="154">
                  <c:v>4.1899999999999999E-4</c:v>
                </c:pt>
                <c:pt idx="155">
                  <c:v>1.5158E-2</c:v>
                </c:pt>
                <c:pt idx="156">
                  <c:v>1.0267999999999999E-2</c:v>
                </c:pt>
                <c:pt idx="157">
                  <c:v>4.4799999999999999E-4</c:v>
                </c:pt>
                <c:pt idx="158">
                  <c:v>1.671E-3</c:v>
                </c:pt>
                <c:pt idx="159">
                  <c:v>3.5109999999999998E-3</c:v>
                </c:pt>
                <c:pt idx="160">
                  <c:v>3.7037E-2</c:v>
                </c:pt>
                <c:pt idx="161">
                  <c:v>0.77748099999999998</c:v>
                </c:pt>
                <c:pt idx="162">
                  <c:v>1.6324000000000002E-2</c:v>
                </c:pt>
                <c:pt idx="163">
                  <c:v>2.9380000000000001E-3</c:v>
                </c:pt>
                <c:pt idx="164">
                  <c:v>2.1299999999999999E-3</c:v>
                </c:pt>
                <c:pt idx="165">
                  <c:v>2.1979999999999999E-3</c:v>
                </c:pt>
                <c:pt idx="166">
                  <c:v>4.55E-4</c:v>
                </c:pt>
                <c:pt idx="167">
                  <c:v>1.18E-4</c:v>
                </c:pt>
                <c:pt idx="168">
                  <c:v>2.2000000000000001E-4</c:v>
                </c:pt>
                <c:pt idx="169">
                  <c:v>5.6179999999999997E-3</c:v>
                </c:pt>
                <c:pt idx="170">
                  <c:v>5.7739999999999996E-3</c:v>
                </c:pt>
                <c:pt idx="171">
                  <c:v>9.6299999999999999E-4</c:v>
                </c:pt>
                <c:pt idx="172">
                  <c:v>1.018E-3</c:v>
                </c:pt>
                <c:pt idx="173">
                  <c:v>2.1810000000000002E-3</c:v>
                </c:pt>
                <c:pt idx="174">
                  <c:v>1.6466999999999999E-2</c:v>
                </c:pt>
                <c:pt idx="175">
                  <c:v>0.78373099999999996</c:v>
                </c:pt>
                <c:pt idx="176">
                  <c:v>2.0667999999999999E-2</c:v>
                </c:pt>
                <c:pt idx="177">
                  <c:v>3.4680000000000002E-3</c:v>
                </c:pt>
                <c:pt idx="178">
                  <c:v>9.6699999999999998E-4</c:v>
                </c:pt>
                <c:pt idx="179">
                  <c:v>4.4799999999999999E-4</c:v>
                </c:pt>
                <c:pt idx="180">
                  <c:v>1.7799999999999999E-4</c:v>
                </c:pt>
                <c:pt idx="181">
                  <c:v>3.68E-4</c:v>
                </c:pt>
                <c:pt idx="182">
                  <c:v>2.5900000000000001E-4</c:v>
                </c:pt>
                <c:pt idx="183">
                  <c:v>8.9779999999999999E-3</c:v>
                </c:pt>
                <c:pt idx="184">
                  <c:v>7.3709999999999999E-3</c:v>
                </c:pt>
                <c:pt idx="185">
                  <c:v>0</c:v>
                </c:pt>
                <c:pt idx="186">
                  <c:v>2.3240000000000001E-3</c:v>
                </c:pt>
                <c:pt idx="187">
                  <c:v>0</c:v>
                </c:pt>
                <c:pt idx="188">
                  <c:v>1.5674E-2</c:v>
                </c:pt>
                <c:pt idx="189">
                  <c:v>0.78315800000000002</c:v>
                </c:pt>
                <c:pt idx="190">
                  <c:v>2.5505E-2</c:v>
                </c:pt>
                <c:pt idx="191">
                  <c:v>2.9529999999999999E-3</c:v>
                </c:pt>
                <c:pt idx="192">
                  <c:v>1.3179999999999999E-3</c:v>
                </c:pt>
                <c:pt idx="193">
                  <c:v>2.8400000000000002E-4</c:v>
                </c:pt>
                <c:pt idx="194">
                  <c:v>0</c:v>
                </c:pt>
                <c:pt idx="195">
                  <c:v>0</c:v>
                </c:pt>
                <c:pt idx="196">
                  <c:v>9.77E-4</c:v>
                </c:pt>
                <c:pt idx="197">
                  <c:v>1.2529E-2</c:v>
                </c:pt>
                <c:pt idx="198">
                  <c:v>1.8467999999999998E-2</c:v>
                </c:pt>
                <c:pt idx="199">
                  <c:v>4.2700000000000004E-3</c:v>
                </c:pt>
                <c:pt idx="200">
                  <c:v>4.058E-3</c:v>
                </c:pt>
                <c:pt idx="201">
                  <c:v>1.2023000000000001E-2</c:v>
                </c:pt>
                <c:pt idx="202">
                  <c:v>3.6135E-2</c:v>
                </c:pt>
                <c:pt idx="203">
                  <c:v>0.75352200000000003</c:v>
                </c:pt>
                <c:pt idx="204">
                  <c:v>8.3109000000000002E-2</c:v>
                </c:pt>
                <c:pt idx="205">
                  <c:v>1.0128E-2</c:v>
                </c:pt>
                <c:pt idx="206">
                  <c:v>3.284E-3</c:v>
                </c:pt>
                <c:pt idx="207">
                  <c:v>1.2999999999999999E-3</c:v>
                </c:pt>
                <c:pt idx="208">
                  <c:v>8.8800000000000001E-4</c:v>
                </c:pt>
                <c:pt idx="209">
                  <c:v>9.4700000000000003E-4</c:v>
                </c:pt>
                <c:pt idx="210">
                  <c:v>9.8700000000000003E-4</c:v>
                </c:pt>
                <c:pt idx="211">
                  <c:v>2.8530000000000001E-3</c:v>
                </c:pt>
                <c:pt idx="212">
                  <c:v>3.3660000000000001E-3</c:v>
                </c:pt>
                <c:pt idx="213">
                  <c:v>7.8100000000000001E-4</c:v>
                </c:pt>
                <c:pt idx="214">
                  <c:v>1.4159999999999999E-3</c:v>
                </c:pt>
                <c:pt idx="215">
                  <c:v>1.8779999999999999E-3</c:v>
                </c:pt>
                <c:pt idx="216">
                  <c:v>1.6167000000000001E-2</c:v>
                </c:pt>
                <c:pt idx="217">
                  <c:v>0.82670600000000005</c:v>
                </c:pt>
                <c:pt idx="218">
                  <c:v>4.8765999999999997E-2</c:v>
                </c:pt>
                <c:pt idx="219">
                  <c:v>1.983E-3</c:v>
                </c:pt>
                <c:pt idx="220">
                  <c:v>1.3669999999999999E-3</c:v>
                </c:pt>
                <c:pt idx="221">
                  <c:v>5.4199999999999995E-4</c:v>
                </c:pt>
                <c:pt idx="222">
                  <c:v>4.0000000000000002E-4</c:v>
                </c:pt>
                <c:pt idx="223">
                  <c:v>4.0099999999999999E-4</c:v>
                </c:pt>
                <c:pt idx="224">
                  <c:v>1.63E-4</c:v>
                </c:pt>
                <c:pt idx="225">
                  <c:v>5.4980000000000003E-3</c:v>
                </c:pt>
                <c:pt idx="226">
                  <c:v>8.097E-3</c:v>
                </c:pt>
                <c:pt idx="227">
                  <c:v>1.0139999999999999E-3</c:v>
                </c:pt>
                <c:pt idx="228">
                  <c:v>1.89E-3</c:v>
                </c:pt>
                <c:pt idx="229">
                  <c:v>2.281E-3</c:v>
                </c:pt>
                <c:pt idx="230">
                  <c:v>3.6011000000000001E-2</c:v>
                </c:pt>
                <c:pt idx="231">
                  <c:v>0.84610600000000002</c:v>
                </c:pt>
                <c:pt idx="232">
                  <c:v>8.2461999999999994E-2</c:v>
                </c:pt>
                <c:pt idx="233">
                  <c:v>1.276E-3</c:v>
                </c:pt>
                <c:pt idx="234">
                  <c:v>2.526E-3</c:v>
                </c:pt>
                <c:pt idx="235">
                  <c:v>1.256E-3</c:v>
                </c:pt>
                <c:pt idx="236">
                  <c:v>1.756E-3</c:v>
                </c:pt>
                <c:pt idx="237">
                  <c:v>4.8700000000000002E-4</c:v>
                </c:pt>
                <c:pt idx="238">
                  <c:v>5.1599999999999997E-4</c:v>
                </c:pt>
                <c:pt idx="239">
                  <c:v>3.1700000000000001E-4</c:v>
                </c:pt>
                <c:pt idx="240">
                  <c:v>0</c:v>
                </c:pt>
                <c:pt idx="241">
                  <c:v>0</c:v>
                </c:pt>
                <c:pt idx="242">
                  <c:v>2.0370000000000002E-3</c:v>
                </c:pt>
                <c:pt idx="243">
                  <c:v>0</c:v>
                </c:pt>
                <c:pt idx="244">
                  <c:v>1.6560999999999999E-2</c:v>
                </c:pt>
                <c:pt idx="245">
                  <c:v>0.33838400000000002</c:v>
                </c:pt>
                <c:pt idx="246">
                  <c:v>1.5942000000000001E-2</c:v>
                </c:pt>
                <c:pt idx="247">
                  <c:v>0</c:v>
                </c:pt>
                <c:pt idx="248">
                  <c:v>0</c:v>
                </c:pt>
                <c:pt idx="249">
                  <c:v>0</c:v>
                </c:pt>
                <c:pt idx="250">
                  <c:v>0</c:v>
                </c:pt>
                <c:pt idx="251">
                  <c:v>0</c:v>
                </c:pt>
                <c:pt idx="252">
                  <c:v>0</c:v>
                </c:pt>
                <c:pt idx="253">
                  <c:v>3.0283000000000001E-2</c:v>
                </c:pt>
                <c:pt idx="254">
                  <c:v>4.7619000000000002E-2</c:v>
                </c:pt>
                <c:pt idx="255">
                  <c:v>5.8389999999999996E-3</c:v>
                </c:pt>
                <c:pt idx="256">
                  <c:v>1.145E-2</c:v>
                </c:pt>
                <c:pt idx="257">
                  <c:v>1.8248E-2</c:v>
                </c:pt>
                <c:pt idx="258">
                  <c:v>3.5165000000000002E-2</c:v>
                </c:pt>
                <c:pt idx="259">
                  <c:v>0.39400000000000002</c:v>
                </c:pt>
                <c:pt idx="260">
                  <c:v>8.5329000000000002E-2</c:v>
                </c:pt>
                <c:pt idx="261">
                  <c:v>2.1104000000000001E-2</c:v>
                </c:pt>
                <c:pt idx="262">
                  <c:v>1.7271000000000002E-2</c:v>
                </c:pt>
                <c:pt idx="263">
                  <c:v>3.8909999999999999E-3</c:v>
                </c:pt>
                <c:pt idx="264">
                  <c:v>3.3E-3</c:v>
                </c:pt>
                <c:pt idx="265">
                  <c:v>2.0202000000000001E-2</c:v>
                </c:pt>
                <c:pt idx="266">
                  <c:v>1.6129000000000001E-2</c:v>
                </c:pt>
                <c:pt idx="267">
                  <c:v>5.4029999999999998E-3</c:v>
                </c:pt>
                <c:pt idx="268">
                  <c:v>6.1409999999999998E-3</c:v>
                </c:pt>
                <c:pt idx="269">
                  <c:v>5.44E-4</c:v>
                </c:pt>
                <c:pt idx="270">
                  <c:v>9.0200000000000002E-4</c:v>
                </c:pt>
                <c:pt idx="271">
                  <c:v>1.1789999999999999E-3</c:v>
                </c:pt>
                <c:pt idx="272">
                  <c:v>8.7729999999999995E-3</c:v>
                </c:pt>
                <c:pt idx="273">
                  <c:v>0.83279400000000003</c:v>
                </c:pt>
                <c:pt idx="274">
                  <c:v>2.1401E-2</c:v>
                </c:pt>
                <c:pt idx="275">
                  <c:v>1.8890000000000001E-3</c:v>
                </c:pt>
                <c:pt idx="276">
                  <c:v>1.923E-3</c:v>
                </c:pt>
                <c:pt idx="277">
                  <c:v>1.629E-3</c:v>
                </c:pt>
                <c:pt idx="278">
                  <c:v>9.7799999999999992E-4</c:v>
                </c:pt>
                <c:pt idx="279">
                  <c:v>4.35E-4</c:v>
                </c:pt>
                <c:pt idx="280">
                  <c:v>8.7200000000000005E-4</c:v>
                </c:pt>
                <c:pt idx="281">
                  <c:v>2.5023E-2</c:v>
                </c:pt>
                <c:pt idx="282">
                  <c:v>2.6741999999999998E-2</c:v>
                </c:pt>
                <c:pt idx="283">
                  <c:v>4.5069999999999997E-3</c:v>
                </c:pt>
                <c:pt idx="284">
                  <c:v>7.2360000000000002E-3</c:v>
                </c:pt>
                <c:pt idx="285">
                  <c:v>9.4280000000000006E-3</c:v>
                </c:pt>
                <c:pt idx="286">
                  <c:v>2.5330999999999999E-2</c:v>
                </c:pt>
                <c:pt idx="287">
                  <c:v>0.77014700000000003</c:v>
                </c:pt>
                <c:pt idx="288">
                  <c:v>5.2273E-2</c:v>
                </c:pt>
                <c:pt idx="289">
                  <c:v>1.3452E-2</c:v>
                </c:pt>
                <c:pt idx="290">
                  <c:v>5.7930000000000004E-3</c:v>
                </c:pt>
                <c:pt idx="291">
                  <c:v>2.3289999999999999E-3</c:v>
                </c:pt>
                <c:pt idx="292">
                  <c:v>2.3890000000000001E-3</c:v>
                </c:pt>
                <c:pt idx="293">
                  <c:v>2.3909999999999999E-3</c:v>
                </c:pt>
                <c:pt idx="294">
                  <c:v>1.9880000000000002E-3</c:v>
                </c:pt>
                <c:pt idx="295">
                  <c:v>4.7569E-2</c:v>
                </c:pt>
                <c:pt idx="296">
                  <c:v>2.3864E-2</c:v>
                </c:pt>
                <c:pt idx="297">
                  <c:v>3.833E-3</c:v>
                </c:pt>
                <c:pt idx="298">
                  <c:v>5.1469999999999997E-3</c:v>
                </c:pt>
                <c:pt idx="299">
                  <c:v>2.4450000000000001E-3</c:v>
                </c:pt>
                <c:pt idx="300">
                  <c:v>1.7597000000000002E-2</c:v>
                </c:pt>
                <c:pt idx="301">
                  <c:v>0.84897299999999998</c:v>
                </c:pt>
                <c:pt idx="302">
                  <c:v>6.2909999999999994E-2</c:v>
                </c:pt>
                <c:pt idx="303">
                  <c:v>4.7039999999999998E-3</c:v>
                </c:pt>
                <c:pt idx="304">
                  <c:v>2.4369999999999999E-3</c:v>
                </c:pt>
                <c:pt idx="305">
                  <c:v>3.643E-3</c:v>
                </c:pt>
                <c:pt idx="306">
                  <c:v>1.322E-3</c:v>
                </c:pt>
                <c:pt idx="307">
                  <c:v>1.1150000000000001E-3</c:v>
                </c:pt>
                <c:pt idx="308">
                  <c:v>3.284E-3</c:v>
                </c:pt>
                <c:pt idx="309">
                  <c:v>5.3470000000000002E-3</c:v>
                </c:pt>
                <c:pt idx="310">
                  <c:v>9.1959999999999993E-3</c:v>
                </c:pt>
                <c:pt idx="311">
                  <c:v>5.53E-4</c:v>
                </c:pt>
                <c:pt idx="312">
                  <c:v>1.9810000000000001E-3</c:v>
                </c:pt>
                <c:pt idx="313">
                  <c:v>1.549E-3</c:v>
                </c:pt>
                <c:pt idx="314">
                  <c:v>5.0577999999999998E-2</c:v>
                </c:pt>
                <c:pt idx="315">
                  <c:v>0.889011</c:v>
                </c:pt>
                <c:pt idx="316">
                  <c:v>9.5685000000000006E-2</c:v>
                </c:pt>
                <c:pt idx="317">
                  <c:v>2.019E-3</c:v>
                </c:pt>
                <c:pt idx="318">
                  <c:v>2.1770000000000001E-3</c:v>
                </c:pt>
                <c:pt idx="319">
                  <c:v>9.3099999999999997E-4</c:v>
                </c:pt>
                <c:pt idx="320">
                  <c:v>1.4549999999999999E-3</c:v>
                </c:pt>
                <c:pt idx="321">
                  <c:v>5.3200000000000003E-4</c:v>
                </c:pt>
                <c:pt idx="322">
                  <c:v>9.2400000000000002E-4</c:v>
                </c:pt>
                <c:pt idx="323">
                  <c:v>7.4739999999999997E-3</c:v>
                </c:pt>
                <c:pt idx="324">
                  <c:v>1.1193E-2</c:v>
                </c:pt>
                <c:pt idx="325">
                  <c:v>1.9090000000000001E-3</c:v>
                </c:pt>
                <c:pt idx="326">
                  <c:v>6.1700000000000004E-4</c:v>
                </c:pt>
                <c:pt idx="327">
                  <c:v>1.3259999999999999E-3</c:v>
                </c:pt>
                <c:pt idx="328">
                  <c:v>2.3727000000000002E-2</c:v>
                </c:pt>
                <c:pt idx="329">
                  <c:v>0.77459199999999995</c:v>
                </c:pt>
                <c:pt idx="330">
                  <c:v>2.9954999999999999E-2</c:v>
                </c:pt>
                <c:pt idx="331">
                  <c:v>5.6540000000000002E-3</c:v>
                </c:pt>
                <c:pt idx="332">
                  <c:v>1.328E-3</c:v>
                </c:pt>
                <c:pt idx="333">
                  <c:v>1.6699999999999999E-4</c:v>
                </c:pt>
                <c:pt idx="334">
                  <c:v>1.668E-3</c:v>
                </c:pt>
                <c:pt idx="335">
                  <c:v>3.9500000000000001E-4</c:v>
                </c:pt>
                <c:pt idx="336">
                  <c:v>3.5199999999999999E-4</c:v>
                </c:pt>
              </c:numCache>
            </c:numRef>
          </c:xVal>
          <c:yVal>
            <c:numRef>
              <c:f>Sheet1!$I$2:$I$338</c:f>
              <c:numCache>
                <c:formatCode>General</c:formatCode>
                <c:ptCount val="337"/>
                <c:pt idx="0">
                  <c:v>0</c:v>
                </c:pt>
                <c:pt idx="8">
                  <c:v>1</c:v>
                </c:pt>
                <c:pt idx="22">
                  <c:v>2</c:v>
                </c:pt>
                <c:pt idx="36">
                  <c:v>3</c:v>
                </c:pt>
                <c:pt idx="50">
                  <c:v>4</c:v>
                </c:pt>
                <c:pt idx="64">
                  <c:v>5</c:v>
                </c:pt>
                <c:pt idx="78">
                  <c:v>6</c:v>
                </c:pt>
                <c:pt idx="92">
                  <c:v>7</c:v>
                </c:pt>
                <c:pt idx="106">
                  <c:v>8</c:v>
                </c:pt>
                <c:pt idx="120">
                  <c:v>9</c:v>
                </c:pt>
                <c:pt idx="134">
                  <c:v>10</c:v>
                </c:pt>
                <c:pt idx="148">
                  <c:v>11</c:v>
                </c:pt>
                <c:pt idx="162">
                  <c:v>12</c:v>
                </c:pt>
                <c:pt idx="176">
                  <c:v>13</c:v>
                </c:pt>
                <c:pt idx="190">
                  <c:v>14</c:v>
                </c:pt>
                <c:pt idx="204">
                  <c:v>15</c:v>
                </c:pt>
                <c:pt idx="218">
                  <c:v>16</c:v>
                </c:pt>
                <c:pt idx="232">
                  <c:v>17</c:v>
                </c:pt>
                <c:pt idx="246">
                  <c:v>18</c:v>
                </c:pt>
                <c:pt idx="260">
                  <c:v>19</c:v>
                </c:pt>
                <c:pt idx="274">
                  <c:v>20</c:v>
                </c:pt>
                <c:pt idx="288">
                  <c:v>21</c:v>
                </c:pt>
                <c:pt idx="302">
                  <c:v>22</c:v>
                </c:pt>
                <c:pt idx="316">
                  <c:v>23</c:v>
                </c:pt>
                <c:pt idx="330">
                  <c:v>24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7-FB7F-45C6-8E52-D206B4614287}"/>
            </c:ext>
          </c:extLst>
        </c:ser>
        <c:ser>
          <c:idx val="6"/>
          <c:order val="8"/>
          <c:tx>
            <c:strRef>
              <c:f>Sheet1!$J$1</c:f>
              <c:strCache>
                <c:ptCount val="1"/>
                <c:pt idx="0">
                  <c:v>Pardubický kraj</c:v>
                </c:pt>
              </c:strCache>
            </c:strRef>
          </c:tx>
          <c:spPr>
            <a:ln w="12699">
              <a:solidFill>
                <a:srgbClr val="008080"/>
              </a:solidFill>
              <a:prstDash val="solid"/>
            </a:ln>
          </c:spPr>
          <c:marker>
            <c:symbol val="circle"/>
            <c:size val="5"/>
            <c:spPr>
              <a:solidFill>
                <a:srgbClr val="FFFF00"/>
              </a:solidFill>
              <a:ln>
                <a:solidFill>
                  <a:srgbClr val="FFFF00"/>
                </a:solidFill>
                <a:prstDash val="solid"/>
              </a:ln>
            </c:spPr>
          </c:marker>
          <c:xVal>
            <c:numRef>
              <c:f>Sheet1!$A$2:$A$338</c:f>
              <c:numCache>
                <c:formatCode>0.00%</c:formatCode>
                <c:ptCount val="337"/>
                <c:pt idx="1">
                  <c:v>8.5100000000000002E-3</c:v>
                </c:pt>
                <c:pt idx="2">
                  <c:v>1.1023E-2</c:v>
                </c:pt>
                <c:pt idx="3">
                  <c:v>1.8519999999999999E-3</c:v>
                </c:pt>
                <c:pt idx="4">
                  <c:v>2.3189999999999999E-3</c:v>
                </c:pt>
                <c:pt idx="5">
                  <c:v>3.1589999999999999E-3</c:v>
                </c:pt>
                <c:pt idx="6">
                  <c:v>2.3622000000000001E-2</c:v>
                </c:pt>
                <c:pt idx="7">
                  <c:v>0.76789700000000005</c:v>
                </c:pt>
                <c:pt idx="8">
                  <c:v>4.1375000000000002E-2</c:v>
                </c:pt>
                <c:pt idx="9">
                  <c:v>4.8859999999999997E-3</c:v>
                </c:pt>
                <c:pt idx="10">
                  <c:v>2.0470000000000002E-3</c:v>
                </c:pt>
                <c:pt idx="11">
                  <c:v>1.0560000000000001E-3</c:v>
                </c:pt>
                <c:pt idx="12">
                  <c:v>8.0599999999999997E-4</c:v>
                </c:pt>
                <c:pt idx="13">
                  <c:v>7.7999999999999999E-4</c:v>
                </c:pt>
                <c:pt idx="14">
                  <c:v>7.6599999999999997E-4</c:v>
                </c:pt>
                <c:pt idx="29">
                  <c:v>4.6930000000000001E-3</c:v>
                </c:pt>
                <c:pt idx="30">
                  <c:v>4.5329999999999997E-3</c:v>
                </c:pt>
                <c:pt idx="31">
                  <c:v>5.8299999999999997E-4</c:v>
                </c:pt>
                <c:pt idx="32">
                  <c:v>9.8799999999999995E-4</c:v>
                </c:pt>
                <c:pt idx="33">
                  <c:v>6.3900000000000003E-4</c:v>
                </c:pt>
                <c:pt idx="34">
                  <c:v>1.453E-2</c:v>
                </c:pt>
                <c:pt idx="35">
                  <c:v>0.79119799999999996</c:v>
                </c:pt>
                <c:pt idx="36">
                  <c:v>3.0918999999999999E-2</c:v>
                </c:pt>
                <c:pt idx="37">
                  <c:v>8.4599999999999996E-4</c:v>
                </c:pt>
                <c:pt idx="38">
                  <c:v>6.3400000000000001E-4</c:v>
                </c:pt>
                <c:pt idx="39">
                  <c:v>1.2340000000000001E-3</c:v>
                </c:pt>
                <c:pt idx="40">
                  <c:v>0</c:v>
                </c:pt>
                <c:pt idx="41">
                  <c:v>0</c:v>
                </c:pt>
                <c:pt idx="42">
                  <c:v>3.1599999999999998E-4</c:v>
                </c:pt>
                <c:pt idx="43">
                  <c:v>1.9620000000000002E-3</c:v>
                </c:pt>
                <c:pt idx="44">
                  <c:v>5.7060000000000001E-3</c:v>
                </c:pt>
                <c:pt idx="45">
                  <c:v>1.2149999999999999E-3</c:v>
                </c:pt>
                <c:pt idx="46">
                  <c:v>2.5900000000000001E-4</c:v>
                </c:pt>
                <c:pt idx="47">
                  <c:v>1.828E-3</c:v>
                </c:pt>
                <c:pt idx="48">
                  <c:v>2.1430999999999999E-2</c:v>
                </c:pt>
                <c:pt idx="49">
                  <c:v>0.71682800000000002</c:v>
                </c:pt>
                <c:pt idx="50">
                  <c:v>1.7801999999999998E-2</c:v>
                </c:pt>
                <c:pt idx="51">
                  <c:v>1.279E-3</c:v>
                </c:pt>
                <c:pt idx="52">
                  <c:v>7.1900000000000002E-4</c:v>
                </c:pt>
                <c:pt idx="53">
                  <c:v>1.73E-4</c:v>
                </c:pt>
                <c:pt idx="54">
                  <c:v>0</c:v>
                </c:pt>
                <c:pt idx="55">
                  <c:v>2.43E-4</c:v>
                </c:pt>
                <c:pt idx="56">
                  <c:v>5.4100000000000003E-4</c:v>
                </c:pt>
                <c:pt idx="57">
                  <c:v>3.6080000000000001E-3</c:v>
                </c:pt>
                <c:pt idx="58">
                  <c:v>1.062E-3</c:v>
                </c:pt>
                <c:pt idx="59">
                  <c:v>0</c:v>
                </c:pt>
                <c:pt idx="60">
                  <c:v>1.3550000000000001E-3</c:v>
                </c:pt>
                <c:pt idx="61">
                  <c:v>0</c:v>
                </c:pt>
                <c:pt idx="62">
                  <c:v>5.4349999999999997E-3</c:v>
                </c:pt>
                <c:pt idx="63">
                  <c:v>0.82820099999999996</c:v>
                </c:pt>
                <c:pt idx="64">
                  <c:v>1.7964000000000001E-2</c:v>
                </c:pt>
                <c:pt idx="65">
                  <c:v>2.5409999999999999E-3</c:v>
                </c:pt>
                <c:pt idx="66">
                  <c:v>0</c:v>
                </c:pt>
                <c:pt idx="67">
                  <c:v>0</c:v>
                </c:pt>
                <c:pt idx="68">
                  <c:v>0</c:v>
                </c:pt>
                <c:pt idx="69">
                  <c:v>9.7400000000000004E-4</c:v>
                </c:pt>
                <c:pt idx="70">
                  <c:v>0</c:v>
                </c:pt>
                <c:pt idx="71">
                  <c:v>9.0519999999999993E-3</c:v>
                </c:pt>
                <c:pt idx="72">
                  <c:v>1.0011000000000001E-2</c:v>
                </c:pt>
                <c:pt idx="73">
                  <c:v>2.14E-3</c:v>
                </c:pt>
                <c:pt idx="74">
                  <c:v>2.5850000000000001E-3</c:v>
                </c:pt>
                <c:pt idx="75">
                  <c:v>4.7359999999999998E-3</c:v>
                </c:pt>
                <c:pt idx="76">
                  <c:v>2.0392E-2</c:v>
                </c:pt>
                <c:pt idx="77">
                  <c:v>0.79367100000000002</c:v>
                </c:pt>
                <c:pt idx="78">
                  <c:v>1.8377999999999999E-2</c:v>
                </c:pt>
                <c:pt idx="79">
                  <c:v>4.0359999999999997E-3</c:v>
                </c:pt>
                <c:pt idx="80">
                  <c:v>1.9949999999999998E-3</c:v>
                </c:pt>
                <c:pt idx="81">
                  <c:v>3.5399999999999999E-4</c:v>
                </c:pt>
                <c:pt idx="82">
                  <c:v>4.64E-4</c:v>
                </c:pt>
                <c:pt idx="83">
                  <c:v>6.3000000000000003E-4</c:v>
                </c:pt>
                <c:pt idx="84">
                  <c:v>2.5099999999999998E-4</c:v>
                </c:pt>
                <c:pt idx="85">
                  <c:v>2.1670000000000001E-3</c:v>
                </c:pt>
                <c:pt idx="86">
                  <c:v>3.986E-3</c:v>
                </c:pt>
                <c:pt idx="87">
                  <c:v>1.0059999999999999E-3</c:v>
                </c:pt>
                <c:pt idx="88">
                  <c:v>2.5720000000000001E-3</c:v>
                </c:pt>
                <c:pt idx="89">
                  <c:v>3.5820000000000001E-3</c:v>
                </c:pt>
                <c:pt idx="90">
                  <c:v>1.0794E-2</c:v>
                </c:pt>
                <c:pt idx="91">
                  <c:v>0.39640700000000001</c:v>
                </c:pt>
                <c:pt idx="92">
                  <c:v>1.2511E-2</c:v>
                </c:pt>
                <c:pt idx="93">
                  <c:v>9.4899999999999997E-4</c:v>
                </c:pt>
                <c:pt idx="94">
                  <c:v>3.3500000000000001E-4</c:v>
                </c:pt>
                <c:pt idx="95">
                  <c:v>8.0199999999999998E-4</c:v>
                </c:pt>
                <c:pt idx="96">
                  <c:v>0</c:v>
                </c:pt>
                <c:pt idx="97">
                  <c:v>0</c:v>
                </c:pt>
                <c:pt idx="98">
                  <c:v>1.95E-4</c:v>
                </c:pt>
                <c:pt idx="99">
                  <c:v>1.8200000000000001E-2</c:v>
                </c:pt>
                <c:pt idx="100">
                  <c:v>2.7133000000000001E-2</c:v>
                </c:pt>
                <c:pt idx="101">
                  <c:v>8.5349999999999992E-3</c:v>
                </c:pt>
                <c:pt idx="102">
                  <c:v>7.5040000000000003E-3</c:v>
                </c:pt>
                <c:pt idx="103">
                  <c:v>9.1350000000000008E-3</c:v>
                </c:pt>
                <c:pt idx="104">
                  <c:v>4.1850999999999999E-2</c:v>
                </c:pt>
                <c:pt idx="105">
                  <c:v>0.63113200000000003</c:v>
                </c:pt>
                <c:pt idx="106">
                  <c:v>5.1471000000000003E-2</c:v>
                </c:pt>
                <c:pt idx="107">
                  <c:v>2.4719999999999999E-2</c:v>
                </c:pt>
                <c:pt idx="108">
                  <c:v>2.2590000000000002E-3</c:v>
                </c:pt>
                <c:pt idx="109">
                  <c:v>3.4099999999999998E-3</c:v>
                </c:pt>
                <c:pt idx="110">
                  <c:v>1.145E-3</c:v>
                </c:pt>
                <c:pt idx="111">
                  <c:v>2.9269999999999999E-3</c:v>
                </c:pt>
                <c:pt idx="112">
                  <c:v>1.356E-3</c:v>
                </c:pt>
                <c:pt idx="113">
                  <c:v>4.4200000000000001E-4</c:v>
                </c:pt>
                <c:pt idx="114">
                  <c:v>7.2999999999999996E-4</c:v>
                </c:pt>
                <c:pt idx="115">
                  <c:v>2.0730000000000002E-3</c:v>
                </c:pt>
                <c:pt idx="116">
                  <c:v>0</c:v>
                </c:pt>
                <c:pt idx="117">
                  <c:v>0</c:v>
                </c:pt>
                <c:pt idx="118">
                  <c:v>8.1410000000000007E-3</c:v>
                </c:pt>
                <c:pt idx="119">
                  <c:v>0.40322599999999997</c:v>
                </c:pt>
                <c:pt idx="120">
                  <c:v>1.3209999999999999E-3</c:v>
                </c:pt>
                <c:pt idx="121">
                  <c:v>0</c:v>
                </c:pt>
                <c:pt idx="122">
                  <c:v>0</c:v>
                </c:pt>
                <c:pt idx="123">
                  <c:v>0</c:v>
                </c:pt>
                <c:pt idx="124">
                  <c:v>0</c:v>
                </c:pt>
                <c:pt idx="125">
                  <c:v>0</c:v>
                </c:pt>
                <c:pt idx="126">
                  <c:v>3.5E-4</c:v>
                </c:pt>
                <c:pt idx="127">
                  <c:v>5.287E-3</c:v>
                </c:pt>
                <c:pt idx="128">
                  <c:v>2.3340000000000001E-3</c:v>
                </c:pt>
                <c:pt idx="129">
                  <c:v>0</c:v>
                </c:pt>
                <c:pt idx="130">
                  <c:v>0</c:v>
                </c:pt>
                <c:pt idx="131">
                  <c:v>0</c:v>
                </c:pt>
                <c:pt idx="132">
                  <c:v>2.8249999999999998E-3</c:v>
                </c:pt>
                <c:pt idx="133">
                  <c:v>0.60406099999999996</c:v>
                </c:pt>
                <c:pt idx="134">
                  <c:v>1.4815E-2</c:v>
                </c:pt>
                <c:pt idx="135">
                  <c:v>0</c:v>
                </c:pt>
                <c:pt idx="136">
                  <c:v>9.6000000000000002E-4</c:v>
                </c:pt>
                <c:pt idx="137">
                  <c:v>4.4299999999999998E-4</c:v>
                </c:pt>
                <c:pt idx="138">
                  <c:v>0</c:v>
                </c:pt>
                <c:pt idx="139">
                  <c:v>0</c:v>
                </c:pt>
                <c:pt idx="140">
                  <c:v>0</c:v>
                </c:pt>
                <c:pt idx="141">
                  <c:v>3.9750000000000002E-3</c:v>
                </c:pt>
                <c:pt idx="142">
                  <c:v>1.1067E-2</c:v>
                </c:pt>
                <c:pt idx="143">
                  <c:v>4.2000000000000002E-4</c:v>
                </c:pt>
                <c:pt idx="144">
                  <c:v>1.2769999999999999E-3</c:v>
                </c:pt>
                <c:pt idx="145">
                  <c:v>6.7299999999999999E-4</c:v>
                </c:pt>
                <c:pt idx="146">
                  <c:v>1.6285999999999998E-2</c:v>
                </c:pt>
                <c:pt idx="147">
                  <c:v>0.76427199999999995</c:v>
                </c:pt>
                <c:pt idx="148">
                  <c:v>1.5758999999999999E-2</c:v>
                </c:pt>
                <c:pt idx="149">
                  <c:v>1.0579999999999999E-3</c:v>
                </c:pt>
                <c:pt idx="150">
                  <c:v>8.0000000000000004E-4</c:v>
                </c:pt>
                <c:pt idx="151">
                  <c:v>3.0299999999999999E-4</c:v>
                </c:pt>
                <c:pt idx="152">
                  <c:v>3.6000000000000002E-4</c:v>
                </c:pt>
                <c:pt idx="153">
                  <c:v>3.6299999999999999E-4</c:v>
                </c:pt>
                <c:pt idx="154">
                  <c:v>4.1899999999999999E-4</c:v>
                </c:pt>
                <c:pt idx="155">
                  <c:v>1.5158E-2</c:v>
                </c:pt>
                <c:pt idx="156">
                  <c:v>1.0267999999999999E-2</c:v>
                </c:pt>
                <c:pt idx="157">
                  <c:v>4.4799999999999999E-4</c:v>
                </c:pt>
                <c:pt idx="158">
                  <c:v>1.671E-3</c:v>
                </c:pt>
                <c:pt idx="159">
                  <c:v>3.5109999999999998E-3</c:v>
                </c:pt>
                <c:pt idx="160">
                  <c:v>3.7037E-2</c:v>
                </c:pt>
                <c:pt idx="161">
                  <c:v>0.77748099999999998</c:v>
                </c:pt>
                <c:pt idx="162">
                  <c:v>1.6324000000000002E-2</c:v>
                </c:pt>
                <c:pt idx="163">
                  <c:v>2.9380000000000001E-3</c:v>
                </c:pt>
                <c:pt idx="164">
                  <c:v>2.1299999999999999E-3</c:v>
                </c:pt>
                <c:pt idx="165">
                  <c:v>2.1979999999999999E-3</c:v>
                </c:pt>
                <c:pt idx="166">
                  <c:v>4.55E-4</c:v>
                </c:pt>
                <c:pt idx="167">
                  <c:v>1.18E-4</c:v>
                </c:pt>
                <c:pt idx="168">
                  <c:v>2.2000000000000001E-4</c:v>
                </c:pt>
                <c:pt idx="169">
                  <c:v>5.6179999999999997E-3</c:v>
                </c:pt>
                <c:pt idx="170">
                  <c:v>5.7739999999999996E-3</c:v>
                </c:pt>
                <c:pt idx="171">
                  <c:v>9.6299999999999999E-4</c:v>
                </c:pt>
                <c:pt idx="172">
                  <c:v>1.018E-3</c:v>
                </c:pt>
                <c:pt idx="173">
                  <c:v>2.1810000000000002E-3</c:v>
                </c:pt>
                <c:pt idx="174">
                  <c:v>1.6466999999999999E-2</c:v>
                </c:pt>
                <c:pt idx="175">
                  <c:v>0.78373099999999996</c:v>
                </c:pt>
                <c:pt idx="176">
                  <c:v>2.0667999999999999E-2</c:v>
                </c:pt>
                <c:pt idx="177">
                  <c:v>3.4680000000000002E-3</c:v>
                </c:pt>
                <c:pt idx="178">
                  <c:v>9.6699999999999998E-4</c:v>
                </c:pt>
                <c:pt idx="179">
                  <c:v>4.4799999999999999E-4</c:v>
                </c:pt>
                <c:pt idx="180">
                  <c:v>1.7799999999999999E-4</c:v>
                </c:pt>
                <c:pt idx="181">
                  <c:v>3.68E-4</c:v>
                </c:pt>
                <c:pt idx="182">
                  <c:v>2.5900000000000001E-4</c:v>
                </c:pt>
                <c:pt idx="183">
                  <c:v>8.9779999999999999E-3</c:v>
                </c:pt>
                <c:pt idx="184">
                  <c:v>7.3709999999999999E-3</c:v>
                </c:pt>
                <c:pt idx="185">
                  <c:v>0</c:v>
                </c:pt>
                <c:pt idx="186">
                  <c:v>2.3240000000000001E-3</c:v>
                </c:pt>
                <c:pt idx="187">
                  <c:v>0</c:v>
                </c:pt>
                <c:pt idx="188">
                  <c:v>1.5674E-2</c:v>
                </c:pt>
                <c:pt idx="189">
                  <c:v>0.78315800000000002</c:v>
                </c:pt>
                <c:pt idx="190">
                  <c:v>2.5505E-2</c:v>
                </c:pt>
                <c:pt idx="191">
                  <c:v>2.9529999999999999E-3</c:v>
                </c:pt>
                <c:pt idx="192">
                  <c:v>1.3179999999999999E-3</c:v>
                </c:pt>
                <c:pt idx="193">
                  <c:v>2.8400000000000002E-4</c:v>
                </c:pt>
                <c:pt idx="194">
                  <c:v>0</c:v>
                </c:pt>
                <c:pt idx="195">
                  <c:v>0</c:v>
                </c:pt>
                <c:pt idx="196">
                  <c:v>9.77E-4</c:v>
                </c:pt>
                <c:pt idx="197">
                  <c:v>1.2529E-2</c:v>
                </c:pt>
                <c:pt idx="198">
                  <c:v>1.8467999999999998E-2</c:v>
                </c:pt>
                <c:pt idx="199">
                  <c:v>4.2700000000000004E-3</c:v>
                </c:pt>
                <c:pt idx="200">
                  <c:v>4.058E-3</c:v>
                </c:pt>
                <c:pt idx="201">
                  <c:v>1.2023000000000001E-2</c:v>
                </c:pt>
                <c:pt idx="202">
                  <c:v>3.6135E-2</c:v>
                </c:pt>
                <c:pt idx="203">
                  <c:v>0.75352200000000003</c:v>
                </c:pt>
                <c:pt idx="204">
                  <c:v>8.3109000000000002E-2</c:v>
                </c:pt>
                <c:pt idx="205">
                  <c:v>1.0128E-2</c:v>
                </c:pt>
                <c:pt idx="206">
                  <c:v>3.284E-3</c:v>
                </c:pt>
                <c:pt idx="207">
                  <c:v>1.2999999999999999E-3</c:v>
                </c:pt>
                <c:pt idx="208">
                  <c:v>8.8800000000000001E-4</c:v>
                </c:pt>
                <c:pt idx="209">
                  <c:v>9.4700000000000003E-4</c:v>
                </c:pt>
                <c:pt idx="210">
                  <c:v>9.8700000000000003E-4</c:v>
                </c:pt>
                <c:pt idx="211">
                  <c:v>2.8530000000000001E-3</c:v>
                </c:pt>
                <c:pt idx="212">
                  <c:v>3.3660000000000001E-3</c:v>
                </c:pt>
                <c:pt idx="213">
                  <c:v>7.8100000000000001E-4</c:v>
                </c:pt>
                <c:pt idx="214">
                  <c:v>1.4159999999999999E-3</c:v>
                </c:pt>
                <c:pt idx="215">
                  <c:v>1.8779999999999999E-3</c:v>
                </c:pt>
                <c:pt idx="216">
                  <c:v>1.6167000000000001E-2</c:v>
                </c:pt>
                <c:pt idx="217">
                  <c:v>0.82670600000000005</c:v>
                </c:pt>
                <c:pt idx="218">
                  <c:v>4.8765999999999997E-2</c:v>
                </c:pt>
                <c:pt idx="219">
                  <c:v>1.983E-3</c:v>
                </c:pt>
                <c:pt idx="220">
                  <c:v>1.3669999999999999E-3</c:v>
                </c:pt>
                <c:pt idx="221">
                  <c:v>5.4199999999999995E-4</c:v>
                </c:pt>
                <c:pt idx="222">
                  <c:v>4.0000000000000002E-4</c:v>
                </c:pt>
                <c:pt idx="223">
                  <c:v>4.0099999999999999E-4</c:v>
                </c:pt>
                <c:pt idx="224">
                  <c:v>1.63E-4</c:v>
                </c:pt>
                <c:pt idx="225">
                  <c:v>5.4980000000000003E-3</c:v>
                </c:pt>
                <c:pt idx="226">
                  <c:v>8.097E-3</c:v>
                </c:pt>
                <c:pt idx="227">
                  <c:v>1.0139999999999999E-3</c:v>
                </c:pt>
                <c:pt idx="228">
                  <c:v>1.89E-3</c:v>
                </c:pt>
                <c:pt idx="229">
                  <c:v>2.281E-3</c:v>
                </c:pt>
                <c:pt idx="230">
                  <c:v>3.6011000000000001E-2</c:v>
                </c:pt>
                <c:pt idx="231">
                  <c:v>0.84610600000000002</c:v>
                </c:pt>
                <c:pt idx="232">
                  <c:v>8.2461999999999994E-2</c:v>
                </c:pt>
                <c:pt idx="233">
                  <c:v>1.276E-3</c:v>
                </c:pt>
                <c:pt idx="234">
                  <c:v>2.526E-3</c:v>
                </c:pt>
                <c:pt idx="235">
                  <c:v>1.256E-3</c:v>
                </c:pt>
                <c:pt idx="236">
                  <c:v>1.756E-3</c:v>
                </c:pt>
                <c:pt idx="237">
                  <c:v>4.8700000000000002E-4</c:v>
                </c:pt>
                <c:pt idx="238">
                  <c:v>5.1599999999999997E-4</c:v>
                </c:pt>
                <c:pt idx="239">
                  <c:v>3.1700000000000001E-4</c:v>
                </c:pt>
                <c:pt idx="240">
                  <c:v>0</c:v>
                </c:pt>
                <c:pt idx="241">
                  <c:v>0</c:v>
                </c:pt>
                <c:pt idx="242">
                  <c:v>2.0370000000000002E-3</c:v>
                </c:pt>
                <c:pt idx="243">
                  <c:v>0</c:v>
                </c:pt>
                <c:pt idx="244">
                  <c:v>1.6560999999999999E-2</c:v>
                </c:pt>
                <c:pt idx="245">
                  <c:v>0.33838400000000002</c:v>
                </c:pt>
                <c:pt idx="246">
                  <c:v>1.5942000000000001E-2</c:v>
                </c:pt>
                <c:pt idx="247">
                  <c:v>0</c:v>
                </c:pt>
                <c:pt idx="248">
                  <c:v>0</c:v>
                </c:pt>
                <c:pt idx="249">
                  <c:v>0</c:v>
                </c:pt>
                <c:pt idx="250">
                  <c:v>0</c:v>
                </c:pt>
                <c:pt idx="251">
                  <c:v>0</c:v>
                </c:pt>
                <c:pt idx="252">
                  <c:v>0</c:v>
                </c:pt>
                <c:pt idx="253">
                  <c:v>3.0283000000000001E-2</c:v>
                </c:pt>
                <c:pt idx="254">
                  <c:v>4.7619000000000002E-2</c:v>
                </c:pt>
                <c:pt idx="255">
                  <c:v>5.8389999999999996E-3</c:v>
                </c:pt>
                <c:pt idx="256">
                  <c:v>1.145E-2</c:v>
                </c:pt>
                <c:pt idx="257">
                  <c:v>1.8248E-2</c:v>
                </c:pt>
                <c:pt idx="258">
                  <c:v>3.5165000000000002E-2</c:v>
                </c:pt>
                <c:pt idx="259">
                  <c:v>0.39400000000000002</c:v>
                </c:pt>
                <c:pt idx="260">
                  <c:v>8.5329000000000002E-2</c:v>
                </c:pt>
                <c:pt idx="261">
                  <c:v>2.1104000000000001E-2</c:v>
                </c:pt>
                <c:pt idx="262">
                  <c:v>1.7271000000000002E-2</c:v>
                </c:pt>
                <c:pt idx="263">
                  <c:v>3.8909999999999999E-3</c:v>
                </c:pt>
                <c:pt idx="264">
                  <c:v>3.3E-3</c:v>
                </c:pt>
                <c:pt idx="265">
                  <c:v>2.0202000000000001E-2</c:v>
                </c:pt>
                <c:pt idx="266">
                  <c:v>1.6129000000000001E-2</c:v>
                </c:pt>
                <c:pt idx="267">
                  <c:v>5.4029999999999998E-3</c:v>
                </c:pt>
                <c:pt idx="268">
                  <c:v>6.1409999999999998E-3</c:v>
                </c:pt>
                <c:pt idx="269">
                  <c:v>5.44E-4</c:v>
                </c:pt>
                <c:pt idx="270">
                  <c:v>9.0200000000000002E-4</c:v>
                </c:pt>
                <c:pt idx="271">
                  <c:v>1.1789999999999999E-3</c:v>
                </c:pt>
                <c:pt idx="272">
                  <c:v>8.7729999999999995E-3</c:v>
                </c:pt>
                <c:pt idx="273">
                  <c:v>0.83279400000000003</c:v>
                </c:pt>
                <c:pt idx="274">
                  <c:v>2.1401E-2</c:v>
                </c:pt>
                <c:pt idx="275">
                  <c:v>1.8890000000000001E-3</c:v>
                </c:pt>
                <c:pt idx="276">
                  <c:v>1.923E-3</c:v>
                </c:pt>
                <c:pt idx="277">
                  <c:v>1.629E-3</c:v>
                </c:pt>
                <c:pt idx="278">
                  <c:v>9.7799999999999992E-4</c:v>
                </c:pt>
                <c:pt idx="279">
                  <c:v>4.35E-4</c:v>
                </c:pt>
                <c:pt idx="280">
                  <c:v>8.7200000000000005E-4</c:v>
                </c:pt>
                <c:pt idx="281">
                  <c:v>2.5023E-2</c:v>
                </c:pt>
                <c:pt idx="282">
                  <c:v>2.6741999999999998E-2</c:v>
                </c:pt>
                <c:pt idx="283">
                  <c:v>4.5069999999999997E-3</c:v>
                </c:pt>
                <c:pt idx="284">
                  <c:v>7.2360000000000002E-3</c:v>
                </c:pt>
                <c:pt idx="285">
                  <c:v>9.4280000000000006E-3</c:v>
                </c:pt>
                <c:pt idx="286">
                  <c:v>2.5330999999999999E-2</c:v>
                </c:pt>
                <c:pt idx="287">
                  <c:v>0.77014700000000003</c:v>
                </c:pt>
                <c:pt idx="288">
                  <c:v>5.2273E-2</c:v>
                </c:pt>
                <c:pt idx="289">
                  <c:v>1.3452E-2</c:v>
                </c:pt>
                <c:pt idx="290">
                  <c:v>5.7930000000000004E-3</c:v>
                </c:pt>
                <c:pt idx="291">
                  <c:v>2.3289999999999999E-3</c:v>
                </c:pt>
                <c:pt idx="292">
                  <c:v>2.3890000000000001E-3</c:v>
                </c:pt>
                <c:pt idx="293">
                  <c:v>2.3909999999999999E-3</c:v>
                </c:pt>
                <c:pt idx="294">
                  <c:v>1.9880000000000002E-3</c:v>
                </c:pt>
                <c:pt idx="295">
                  <c:v>4.7569E-2</c:v>
                </c:pt>
                <c:pt idx="296">
                  <c:v>2.3864E-2</c:v>
                </c:pt>
                <c:pt idx="297">
                  <c:v>3.833E-3</c:v>
                </c:pt>
                <c:pt idx="298">
                  <c:v>5.1469999999999997E-3</c:v>
                </c:pt>
                <c:pt idx="299">
                  <c:v>2.4450000000000001E-3</c:v>
                </c:pt>
                <c:pt idx="300">
                  <c:v>1.7597000000000002E-2</c:v>
                </c:pt>
                <c:pt idx="301">
                  <c:v>0.84897299999999998</c:v>
                </c:pt>
                <c:pt idx="302">
                  <c:v>6.2909999999999994E-2</c:v>
                </c:pt>
                <c:pt idx="303">
                  <c:v>4.7039999999999998E-3</c:v>
                </c:pt>
                <c:pt idx="304">
                  <c:v>2.4369999999999999E-3</c:v>
                </c:pt>
                <c:pt idx="305">
                  <c:v>3.643E-3</c:v>
                </c:pt>
                <c:pt idx="306">
                  <c:v>1.322E-3</c:v>
                </c:pt>
                <c:pt idx="307">
                  <c:v>1.1150000000000001E-3</c:v>
                </c:pt>
                <c:pt idx="308">
                  <c:v>3.284E-3</c:v>
                </c:pt>
                <c:pt idx="309">
                  <c:v>5.3470000000000002E-3</c:v>
                </c:pt>
                <c:pt idx="310">
                  <c:v>9.1959999999999993E-3</c:v>
                </c:pt>
                <c:pt idx="311">
                  <c:v>5.53E-4</c:v>
                </c:pt>
                <c:pt idx="312">
                  <c:v>1.9810000000000001E-3</c:v>
                </c:pt>
                <c:pt idx="313">
                  <c:v>1.549E-3</c:v>
                </c:pt>
                <c:pt idx="314">
                  <c:v>5.0577999999999998E-2</c:v>
                </c:pt>
                <c:pt idx="315">
                  <c:v>0.889011</c:v>
                </c:pt>
                <c:pt idx="316">
                  <c:v>9.5685000000000006E-2</c:v>
                </c:pt>
                <c:pt idx="317">
                  <c:v>2.019E-3</c:v>
                </c:pt>
                <c:pt idx="318">
                  <c:v>2.1770000000000001E-3</c:v>
                </c:pt>
                <c:pt idx="319">
                  <c:v>9.3099999999999997E-4</c:v>
                </c:pt>
                <c:pt idx="320">
                  <c:v>1.4549999999999999E-3</c:v>
                </c:pt>
                <c:pt idx="321">
                  <c:v>5.3200000000000003E-4</c:v>
                </c:pt>
                <c:pt idx="322">
                  <c:v>9.2400000000000002E-4</c:v>
                </c:pt>
                <c:pt idx="323">
                  <c:v>7.4739999999999997E-3</c:v>
                </c:pt>
                <c:pt idx="324">
                  <c:v>1.1193E-2</c:v>
                </c:pt>
                <c:pt idx="325">
                  <c:v>1.9090000000000001E-3</c:v>
                </c:pt>
                <c:pt idx="326">
                  <c:v>6.1700000000000004E-4</c:v>
                </c:pt>
                <c:pt idx="327">
                  <c:v>1.3259999999999999E-3</c:v>
                </c:pt>
                <c:pt idx="328">
                  <c:v>2.3727000000000002E-2</c:v>
                </c:pt>
                <c:pt idx="329">
                  <c:v>0.77459199999999995</c:v>
                </c:pt>
                <c:pt idx="330">
                  <c:v>2.9954999999999999E-2</c:v>
                </c:pt>
                <c:pt idx="331">
                  <c:v>5.6540000000000002E-3</c:v>
                </c:pt>
                <c:pt idx="332">
                  <c:v>1.328E-3</c:v>
                </c:pt>
                <c:pt idx="333">
                  <c:v>1.6699999999999999E-4</c:v>
                </c:pt>
                <c:pt idx="334">
                  <c:v>1.668E-3</c:v>
                </c:pt>
                <c:pt idx="335">
                  <c:v>3.9500000000000001E-4</c:v>
                </c:pt>
                <c:pt idx="336">
                  <c:v>3.5199999999999999E-4</c:v>
                </c:pt>
              </c:numCache>
            </c:numRef>
          </c:xVal>
          <c:yVal>
            <c:numRef>
              <c:f>Sheet1!$J$2:$J$338</c:f>
              <c:numCache>
                <c:formatCode>General</c:formatCode>
                <c:ptCount val="337"/>
                <c:pt idx="0">
                  <c:v>0</c:v>
                </c:pt>
                <c:pt idx="9">
                  <c:v>1</c:v>
                </c:pt>
                <c:pt idx="23">
                  <c:v>2</c:v>
                </c:pt>
                <c:pt idx="37">
                  <c:v>3</c:v>
                </c:pt>
                <c:pt idx="51">
                  <c:v>4</c:v>
                </c:pt>
                <c:pt idx="65">
                  <c:v>5</c:v>
                </c:pt>
                <c:pt idx="79">
                  <c:v>6</c:v>
                </c:pt>
                <c:pt idx="93">
                  <c:v>7</c:v>
                </c:pt>
                <c:pt idx="107">
                  <c:v>8</c:v>
                </c:pt>
                <c:pt idx="121">
                  <c:v>9</c:v>
                </c:pt>
                <c:pt idx="135">
                  <c:v>10</c:v>
                </c:pt>
                <c:pt idx="149">
                  <c:v>11</c:v>
                </c:pt>
                <c:pt idx="163">
                  <c:v>12</c:v>
                </c:pt>
                <c:pt idx="177">
                  <c:v>13</c:v>
                </c:pt>
                <c:pt idx="191">
                  <c:v>14</c:v>
                </c:pt>
                <c:pt idx="205">
                  <c:v>15</c:v>
                </c:pt>
                <c:pt idx="219">
                  <c:v>16</c:v>
                </c:pt>
                <c:pt idx="233">
                  <c:v>17</c:v>
                </c:pt>
                <c:pt idx="247">
                  <c:v>18</c:v>
                </c:pt>
                <c:pt idx="261">
                  <c:v>19</c:v>
                </c:pt>
                <c:pt idx="275">
                  <c:v>20</c:v>
                </c:pt>
                <c:pt idx="289">
                  <c:v>21</c:v>
                </c:pt>
                <c:pt idx="303">
                  <c:v>22</c:v>
                </c:pt>
                <c:pt idx="317">
                  <c:v>23</c:v>
                </c:pt>
                <c:pt idx="331">
                  <c:v>24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8-FB7F-45C6-8E52-D206B4614287}"/>
            </c:ext>
          </c:extLst>
        </c:ser>
        <c:ser>
          <c:idx val="9"/>
          <c:order val="9"/>
          <c:tx>
            <c:strRef>
              <c:f>Sheet1!$K$1</c:f>
              <c:strCache>
                <c:ptCount val="1"/>
                <c:pt idx="0">
                  <c:v>Kraj Vysočina</c:v>
                </c:pt>
              </c:strCache>
            </c:strRef>
          </c:tx>
          <c:spPr>
            <a:ln w="19049">
              <a:noFill/>
            </a:ln>
          </c:spPr>
          <c:marker>
            <c:symbol val="circle"/>
            <c:size val="5"/>
            <c:spPr>
              <a:solidFill>
                <a:srgbClr val="993366"/>
              </a:solidFill>
              <a:ln>
                <a:solidFill>
                  <a:srgbClr val="993366"/>
                </a:solidFill>
                <a:prstDash val="solid"/>
              </a:ln>
            </c:spPr>
          </c:marker>
          <c:xVal>
            <c:numRef>
              <c:f>Sheet1!$A$2:$A$338</c:f>
              <c:numCache>
                <c:formatCode>0.00%</c:formatCode>
                <c:ptCount val="337"/>
                <c:pt idx="1">
                  <c:v>8.5100000000000002E-3</c:v>
                </c:pt>
                <c:pt idx="2">
                  <c:v>1.1023E-2</c:v>
                </c:pt>
                <c:pt idx="3">
                  <c:v>1.8519999999999999E-3</c:v>
                </c:pt>
                <c:pt idx="4">
                  <c:v>2.3189999999999999E-3</c:v>
                </c:pt>
                <c:pt idx="5">
                  <c:v>3.1589999999999999E-3</c:v>
                </c:pt>
                <c:pt idx="6">
                  <c:v>2.3622000000000001E-2</c:v>
                </c:pt>
                <c:pt idx="7">
                  <c:v>0.76789700000000005</c:v>
                </c:pt>
                <c:pt idx="8">
                  <c:v>4.1375000000000002E-2</c:v>
                </c:pt>
                <c:pt idx="9">
                  <c:v>4.8859999999999997E-3</c:v>
                </c:pt>
                <c:pt idx="10">
                  <c:v>2.0470000000000002E-3</c:v>
                </c:pt>
                <c:pt idx="11">
                  <c:v>1.0560000000000001E-3</c:v>
                </c:pt>
                <c:pt idx="12">
                  <c:v>8.0599999999999997E-4</c:v>
                </c:pt>
                <c:pt idx="13">
                  <c:v>7.7999999999999999E-4</c:v>
                </c:pt>
                <c:pt idx="14">
                  <c:v>7.6599999999999997E-4</c:v>
                </c:pt>
                <c:pt idx="29">
                  <c:v>4.6930000000000001E-3</c:v>
                </c:pt>
                <c:pt idx="30">
                  <c:v>4.5329999999999997E-3</c:v>
                </c:pt>
                <c:pt idx="31">
                  <c:v>5.8299999999999997E-4</c:v>
                </c:pt>
                <c:pt idx="32">
                  <c:v>9.8799999999999995E-4</c:v>
                </c:pt>
                <c:pt idx="33">
                  <c:v>6.3900000000000003E-4</c:v>
                </c:pt>
                <c:pt idx="34">
                  <c:v>1.453E-2</c:v>
                </c:pt>
                <c:pt idx="35">
                  <c:v>0.79119799999999996</c:v>
                </c:pt>
                <c:pt idx="36">
                  <c:v>3.0918999999999999E-2</c:v>
                </c:pt>
                <c:pt idx="37">
                  <c:v>8.4599999999999996E-4</c:v>
                </c:pt>
                <c:pt idx="38">
                  <c:v>6.3400000000000001E-4</c:v>
                </c:pt>
                <c:pt idx="39">
                  <c:v>1.2340000000000001E-3</c:v>
                </c:pt>
                <c:pt idx="40">
                  <c:v>0</c:v>
                </c:pt>
                <c:pt idx="41">
                  <c:v>0</c:v>
                </c:pt>
                <c:pt idx="42">
                  <c:v>3.1599999999999998E-4</c:v>
                </c:pt>
                <c:pt idx="43">
                  <c:v>1.9620000000000002E-3</c:v>
                </c:pt>
                <c:pt idx="44">
                  <c:v>5.7060000000000001E-3</c:v>
                </c:pt>
                <c:pt idx="45">
                  <c:v>1.2149999999999999E-3</c:v>
                </c:pt>
                <c:pt idx="46">
                  <c:v>2.5900000000000001E-4</c:v>
                </c:pt>
                <c:pt idx="47">
                  <c:v>1.828E-3</c:v>
                </c:pt>
                <c:pt idx="48">
                  <c:v>2.1430999999999999E-2</c:v>
                </c:pt>
                <c:pt idx="49">
                  <c:v>0.71682800000000002</c:v>
                </c:pt>
                <c:pt idx="50">
                  <c:v>1.7801999999999998E-2</c:v>
                </c:pt>
                <c:pt idx="51">
                  <c:v>1.279E-3</c:v>
                </c:pt>
                <c:pt idx="52">
                  <c:v>7.1900000000000002E-4</c:v>
                </c:pt>
                <c:pt idx="53">
                  <c:v>1.73E-4</c:v>
                </c:pt>
                <c:pt idx="54">
                  <c:v>0</c:v>
                </c:pt>
                <c:pt idx="55">
                  <c:v>2.43E-4</c:v>
                </c:pt>
                <c:pt idx="56">
                  <c:v>5.4100000000000003E-4</c:v>
                </c:pt>
                <c:pt idx="57">
                  <c:v>3.6080000000000001E-3</c:v>
                </c:pt>
                <c:pt idx="58">
                  <c:v>1.062E-3</c:v>
                </c:pt>
                <c:pt idx="59">
                  <c:v>0</c:v>
                </c:pt>
                <c:pt idx="60">
                  <c:v>1.3550000000000001E-3</c:v>
                </c:pt>
                <c:pt idx="61">
                  <c:v>0</c:v>
                </c:pt>
                <c:pt idx="62">
                  <c:v>5.4349999999999997E-3</c:v>
                </c:pt>
                <c:pt idx="63">
                  <c:v>0.82820099999999996</c:v>
                </c:pt>
                <c:pt idx="64">
                  <c:v>1.7964000000000001E-2</c:v>
                </c:pt>
                <c:pt idx="65">
                  <c:v>2.5409999999999999E-3</c:v>
                </c:pt>
                <c:pt idx="66">
                  <c:v>0</c:v>
                </c:pt>
                <c:pt idx="67">
                  <c:v>0</c:v>
                </c:pt>
                <c:pt idx="68">
                  <c:v>0</c:v>
                </c:pt>
                <c:pt idx="69">
                  <c:v>9.7400000000000004E-4</c:v>
                </c:pt>
                <c:pt idx="70">
                  <c:v>0</c:v>
                </c:pt>
                <c:pt idx="71">
                  <c:v>9.0519999999999993E-3</c:v>
                </c:pt>
                <c:pt idx="72">
                  <c:v>1.0011000000000001E-2</c:v>
                </c:pt>
                <c:pt idx="73">
                  <c:v>2.14E-3</c:v>
                </c:pt>
                <c:pt idx="74">
                  <c:v>2.5850000000000001E-3</c:v>
                </c:pt>
                <c:pt idx="75">
                  <c:v>4.7359999999999998E-3</c:v>
                </c:pt>
                <c:pt idx="76">
                  <c:v>2.0392E-2</c:v>
                </c:pt>
                <c:pt idx="77">
                  <c:v>0.79367100000000002</c:v>
                </c:pt>
                <c:pt idx="78">
                  <c:v>1.8377999999999999E-2</c:v>
                </c:pt>
                <c:pt idx="79">
                  <c:v>4.0359999999999997E-3</c:v>
                </c:pt>
                <c:pt idx="80">
                  <c:v>1.9949999999999998E-3</c:v>
                </c:pt>
                <c:pt idx="81">
                  <c:v>3.5399999999999999E-4</c:v>
                </c:pt>
                <c:pt idx="82">
                  <c:v>4.64E-4</c:v>
                </c:pt>
                <c:pt idx="83">
                  <c:v>6.3000000000000003E-4</c:v>
                </c:pt>
                <c:pt idx="84">
                  <c:v>2.5099999999999998E-4</c:v>
                </c:pt>
                <c:pt idx="85">
                  <c:v>2.1670000000000001E-3</c:v>
                </c:pt>
                <c:pt idx="86">
                  <c:v>3.986E-3</c:v>
                </c:pt>
                <c:pt idx="87">
                  <c:v>1.0059999999999999E-3</c:v>
                </c:pt>
                <c:pt idx="88">
                  <c:v>2.5720000000000001E-3</c:v>
                </c:pt>
                <c:pt idx="89">
                  <c:v>3.5820000000000001E-3</c:v>
                </c:pt>
                <c:pt idx="90">
                  <c:v>1.0794E-2</c:v>
                </c:pt>
                <c:pt idx="91">
                  <c:v>0.39640700000000001</c:v>
                </c:pt>
                <c:pt idx="92">
                  <c:v>1.2511E-2</c:v>
                </c:pt>
                <c:pt idx="93">
                  <c:v>9.4899999999999997E-4</c:v>
                </c:pt>
                <c:pt idx="94">
                  <c:v>3.3500000000000001E-4</c:v>
                </c:pt>
                <c:pt idx="95">
                  <c:v>8.0199999999999998E-4</c:v>
                </c:pt>
                <c:pt idx="96">
                  <c:v>0</c:v>
                </c:pt>
                <c:pt idx="97">
                  <c:v>0</c:v>
                </c:pt>
                <c:pt idx="98">
                  <c:v>1.95E-4</c:v>
                </c:pt>
                <c:pt idx="99">
                  <c:v>1.8200000000000001E-2</c:v>
                </c:pt>
                <c:pt idx="100">
                  <c:v>2.7133000000000001E-2</c:v>
                </c:pt>
                <c:pt idx="101">
                  <c:v>8.5349999999999992E-3</c:v>
                </c:pt>
                <c:pt idx="102">
                  <c:v>7.5040000000000003E-3</c:v>
                </c:pt>
                <c:pt idx="103">
                  <c:v>9.1350000000000008E-3</c:v>
                </c:pt>
                <c:pt idx="104">
                  <c:v>4.1850999999999999E-2</c:v>
                </c:pt>
                <c:pt idx="105">
                  <c:v>0.63113200000000003</c:v>
                </c:pt>
                <c:pt idx="106">
                  <c:v>5.1471000000000003E-2</c:v>
                </c:pt>
                <c:pt idx="107">
                  <c:v>2.4719999999999999E-2</c:v>
                </c:pt>
                <c:pt idx="108">
                  <c:v>2.2590000000000002E-3</c:v>
                </c:pt>
                <c:pt idx="109">
                  <c:v>3.4099999999999998E-3</c:v>
                </c:pt>
                <c:pt idx="110">
                  <c:v>1.145E-3</c:v>
                </c:pt>
                <c:pt idx="111">
                  <c:v>2.9269999999999999E-3</c:v>
                </c:pt>
                <c:pt idx="112">
                  <c:v>1.356E-3</c:v>
                </c:pt>
                <c:pt idx="113">
                  <c:v>4.4200000000000001E-4</c:v>
                </c:pt>
                <c:pt idx="114">
                  <c:v>7.2999999999999996E-4</c:v>
                </c:pt>
                <c:pt idx="115">
                  <c:v>2.0730000000000002E-3</c:v>
                </c:pt>
                <c:pt idx="116">
                  <c:v>0</c:v>
                </c:pt>
                <c:pt idx="117">
                  <c:v>0</c:v>
                </c:pt>
                <c:pt idx="118">
                  <c:v>8.1410000000000007E-3</c:v>
                </c:pt>
                <c:pt idx="119">
                  <c:v>0.40322599999999997</c:v>
                </c:pt>
                <c:pt idx="120">
                  <c:v>1.3209999999999999E-3</c:v>
                </c:pt>
                <c:pt idx="121">
                  <c:v>0</c:v>
                </c:pt>
                <c:pt idx="122">
                  <c:v>0</c:v>
                </c:pt>
                <c:pt idx="123">
                  <c:v>0</c:v>
                </c:pt>
                <c:pt idx="124">
                  <c:v>0</c:v>
                </c:pt>
                <c:pt idx="125">
                  <c:v>0</c:v>
                </c:pt>
                <c:pt idx="126">
                  <c:v>3.5E-4</c:v>
                </c:pt>
                <c:pt idx="127">
                  <c:v>5.287E-3</c:v>
                </c:pt>
                <c:pt idx="128">
                  <c:v>2.3340000000000001E-3</c:v>
                </c:pt>
                <c:pt idx="129">
                  <c:v>0</c:v>
                </c:pt>
                <c:pt idx="130">
                  <c:v>0</c:v>
                </c:pt>
                <c:pt idx="131">
                  <c:v>0</c:v>
                </c:pt>
                <c:pt idx="132">
                  <c:v>2.8249999999999998E-3</c:v>
                </c:pt>
                <c:pt idx="133">
                  <c:v>0.60406099999999996</c:v>
                </c:pt>
                <c:pt idx="134">
                  <c:v>1.4815E-2</c:v>
                </c:pt>
                <c:pt idx="135">
                  <c:v>0</c:v>
                </c:pt>
                <c:pt idx="136">
                  <c:v>9.6000000000000002E-4</c:v>
                </c:pt>
                <c:pt idx="137">
                  <c:v>4.4299999999999998E-4</c:v>
                </c:pt>
                <c:pt idx="138">
                  <c:v>0</c:v>
                </c:pt>
                <c:pt idx="139">
                  <c:v>0</c:v>
                </c:pt>
                <c:pt idx="140">
                  <c:v>0</c:v>
                </c:pt>
                <c:pt idx="141">
                  <c:v>3.9750000000000002E-3</c:v>
                </c:pt>
                <c:pt idx="142">
                  <c:v>1.1067E-2</c:v>
                </c:pt>
                <c:pt idx="143">
                  <c:v>4.2000000000000002E-4</c:v>
                </c:pt>
                <c:pt idx="144">
                  <c:v>1.2769999999999999E-3</c:v>
                </c:pt>
                <c:pt idx="145">
                  <c:v>6.7299999999999999E-4</c:v>
                </c:pt>
                <c:pt idx="146">
                  <c:v>1.6285999999999998E-2</c:v>
                </c:pt>
                <c:pt idx="147">
                  <c:v>0.76427199999999995</c:v>
                </c:pt>
                <c:pt idx="148">
                  <c:v>1.5758999999999999E-2</c:v>
                </c:pt>
                <c:pt idx="149">
                  <c:v>1.0579999999999999E-3</c:v>
                </c:pt>
                <c:pt idx="150">
                  <c:v>8.0000000000000004E-4</c:v>
                </c:pt>
                <c:pt idx="151">
                  <c:v>3.0299999999999999E-4</c:v>
                </c:pt>
                <c:pt idx="152">
                  <c:v>3.6000000000000002E-4</c:v>
                </c:pt>
                <c:pt idx="153">
                  <c:v>3.6299999999999999E-4</c:v>
                </c:pt>
                <c:pt idx="154">
                  <c:v>4.1899999999999999E-4</c:v>
                </c:pt>
                <c:pt idx="155">
                  <c:v>1.5158E-2</c:v>
                </c:pt>
                <c:pt idx="156">
                  <c:v>1.0267999999999999E-2</c:v>
                </c:pt>
                <c:pt idx="157">
                  <c:v>4.4799999999999999E-4</c:v>
                </c:pt>
                <c:pt idx="158">
                  <c:v>1.671E-3</c:v>
                </c:pt>
                <c:pt idx="159">
                  <c:v>3.5109999999999998E-3</c:v>
                </c:pt>
                <c:pt idx="160">
                  <c:v>3.7037E-2</c:v>
                </c:pt>
                <c:pt idx="161">
                  <c:v>0.77748099999999998</c:v>
                </c:pt>
                <c:pt idx="162">
                  <c:v>1.6324000000000002E-2</c:v>
                </c:pt>
                <c:pt idx="163">
                  <c:v>2.9380000000000001E-3</c:v>
                </c:pt>
                <c:pt idx="164">
                  <c:v>2.1299999999999999E-3</c:v>
                </c:pt>
                <c:pt idx="165">
                  <c:v>2.1979999999999999E-3</c:v>
                </c:pt>
                <c:pt idx="166">
                  <c:v>4.55E-4</c:v>
                </c:pt>
                <c:pt idx="167">
                  <c:v>1.18E-4</c:v>
                </c:pt>
                <c:pt idx="168">
                  <c:v>2.2000000000000001E-4</c:v>
                </c:pt>
                <c:pt idx="169">
                  <c:v>5.6179999999999997E-3</c:v>
                </c:pt>
                <c:pt idx="170">
                  <c:v>5.7739999999999996E-3</c:v>
                </c:pt>
                <c:pt idx="171">
                  <c:v>9.6299999999999999E-4</c:v>
                </c:pt>
                <c:pt idx="172">
                  <c:v>1.018E-3</c:v>
                </c:pt>
                <c:pt idx="173">
                  <c:v>2.1810000000000002E-3</c:v>
                </c:pt>
                <c:pt idx="174">
                  <c:v>1.6466999999999999E-2</c:v>
                </c:pt>
                <c:pt idx="175">
                  <c:v>0.78373099999999996</c:v>
                </c:pt>
                <c:pt idx="176">
                  <c:v>2.0667999999999999E-2</c:v>
                </c:pt>
                <c:pt idx="177">
                  <c:v>3.4680000000000002E-3</c:v>
                </c:pt>
                <c:pt idx="178">
                  <c:v>9.6699999999999998E-4</c:v>
                </c:pt>
                <c:pt idx="179">
                  <c:v>4.4799999999999999E-4</c:v>
                </c:pt>
                <c:pt idx="180">
                  <c:v>1.7799999999999999E-4</c:v>
                </c:pt>
                <c:pt idx="181">
                  <c:v>3.68E-4</c:v>
                </c:pt>
                <c:pt idx="182">
                  <c:v>2.5900000000000001E-4</c:v>
                </c:pt>
                <c:pt idx="183">
                  <c:v>8.9779999999999999E-3</c:v>
                </c:pt>
                <c:pt idx="184">
                  <c:v>7.3709999999999999E-3</c:v>
                </c:pt>
                <c:pt idx="185">
                  <c:v>0</c:v>
                </c:pt>
                <c:pt idx="186">
                  <c:v>2.3240000000000001E-3</c:v>
                </c:pt>
                <c:pt idx="187">
                  <c:v>0</c:v>
                </c:pt>
                <c:pt idx="188">
                  <c:v>1.5674E-2</c:v>
                </c:pt>
                <c:pt idx="189">
                  <c:v>0.78315800000000002</c:v>
                </c:pt>
                <c:pt idx="190">
                  <c:v>2.5505E-2</c:v>
                </c:pt>
                <c:pt idx="191">
                  <c:v>2.9529999999999999E-3</c:v>
                </c:pt>
                <c:pt idx="192">
                  <c:v>1.3179999999999999E-3</c:v>
                </c:pt>
                <c:pt idx="193">
                  <c:v>2.8400000000000002E-4</c:v>
                </c:pt>
                <c:pt idx="194">
                  <c:v>0</c:v>
                </c:pt>
                <c:pt idx="195">
                  <c:v>0</c:v>
                </c:pt>
                <c:pt idx="196">
                  <c:v>9.77E-4</c:v>
                </c:pt>
                <c:pt idx="197">
                  <c:v>1.2529E-2</c:v>
                </c:pt>
                <c:pt idx="198">
                  <c:v>1.8467999999999998E-2</c:v>
                </c:pt>
                <c:pt idx="199">
                  <c:v>4.2700000000000004E-3</c:v>
                </c:pt>
                <c:pt idx="200">
                  <c:v>4.058E-3</c:v>
                </c:pt>
                <c:pt idx="201">
                  <c:v>1.2023000000000001E-2</c:v>
                </c:pt>
                <c:pt idx="202">
                  <c:v>3.6135E-2</c:v>
                </c:pt>
                <c:pt idx="203">
                  <c:v>0.75352200000000003</c:v>
                </c:pt>
                <c:pt idx="204">
                  <c:v>8.3109000000000002E-2</c:v>
                </c:pt>
                <c:pt idx="205">
                  <c:v>1.0128E-2</c:v>
                </c:pt>
                <c:pt idx="206">
                  <c:v>3.284E-3</c:v>
                </c:pt>
                <c:pt idx="207">
                  <c:v>1.2999999999999999E-3</c:v>
                </c:pt>
                <c:pt idx="208">
                  <c:v>8.8800000000000001E-4</c:v>
                </c:pt>
                <c:pt idx="209">
                  <c:v>9.4700000000000003E-4</c:v>
                </c:pt>
                <c:pt idx="210">
                  <c:v>9.8700000000000003E-4</c:v>
                </c:pt>
                <c:pt idx="211">
                  <c:v>2.8530000000000001E-3</c:v>
                </c:pt>
                <c:pt idx="212">
                  <c:v>3.3660000000000001E-3</c:v>
                </c:pt>
                <c:pt idx="213">
                  <c:v>7.8100000000000001E-4</c:v>
                </c:pt>
                <c:pt idx="214">
                  <c:v>1.4159999999999999E-3</c:v>
                </c:pt>
                <c:pt idx="215">
                  <c:v>1.8779999999999999E-3</c:v>
                </c:pt>
                <c:pt idx="216">
                  <c:v>1.6167000000000001E-2</c:v>
                </c:pt>
                <c:pt idx="217">
                  <c:v>0.82670600000000005</c:v>
                </c:pt>
                <c:pt idx="218">
                  <c:v>4.8765999999999997E-2</c:v>
                </c:pt>
                <c:pt idx="219">
                  <c:v>1.983E-3</c:v>
                </c:pt>
                <c:pt idx="220">
                  <c:v>1.3669999999999999E-3</c:v>
                </c:pt>
                <c:pt idx="221">
                  <c:v>5.4199999999999995E-4</c:v>
                </c:pt>
                <c:pt idx="222">
                  <c:v>4.0000000000000002E-4</c:v>
                </c:pt>
                <c:pt idx="223">
                  <c:v>4.0099999999999999E-4</c:v>
                </c:pt>
                <c:pt idx="224">
                  <c:v>1.63E-4</c:v>
                </c:pt>
                <c:pt idx="225">
                  <c:v>5.4980000000000003E-3</c:v>
                </c:pt>
                <c:pt idx="226">
                  <c:v>8.097E-3</c:v>
                </c:pt>
                <c:pt idx="227">
                  <c:v>1.0139999999999999E-3</c:v>
                </c:pt>
                <c:pt idx="228">
                  <c:v>1.89E-3</c:v>
                </c:pt>
                <c:pt idx="229">
                  <c:v>2.281E-3</c:v>
                </c:pt>
                <c:pt idx="230">
                  <c:v>3.6011000000000001E-2</c:v>
                </c:pt>
                <c:pt idx="231">
                  <c:v>0.84610600000000002</c:v>
                </c:pt>
                <c:pt idx="232">
                  <c:v>8.2461999999999994E-2</c:v>
                </c:pt>
                <c:pt idx="233">
                  <c:v>1.276E-3</c:v>
                </c:pt>
                <c:pt idx="234">
                  <c:v>2.526E-3</c:v>
                </c:pt>
                <c:pt idx="235">
                  <c:v>1.256E-3</c:v>
                </c:pt>
                <c:pt idx="236">
                  <c:v>1.756E-3</c:v>
                </c:pt>
                <c:pt idx="237">
                  <c:v>4.8700000000000002E-4</c:v>
                </c:pt>
                <c:pt idx="238">
                  <c:v>5.1599999999999997E-4</c:v>
                </c:pt>
                <c:pt idx="239">
                  <c:v>3.1700000000000001E-4</c:v>
                </c:pt>
                <c:pt idx="240">
                  <c:v>0</c:v>
                </c:pt>
                <c:pt idx="241">
                  <c:v>0</c:v>
                </c:pt>
                <c:pt idx="242">
                  <c:v>2.0370000000000002E-3</c:v>
                </c:pt>
                <c:pt idx="243">
                  <c:v>0</c:v>
                </c:pt>
                <c:pt idx="244">
                  <c:v>1.6560999999999999E-2</c:v>
                </c:pt>
                <c:pt idx="245">
                  <c:v>0.33838400000000002</c:v>
                </c:pt>
                <c:pt idx="246">
                  <c:v>1.5942000000000001E-2</c:v>
                </c:pt>
                <c:pt idx="247">
                  <c:v>0</c:v>
                </c:pt>
                <c:pt idx="248">
                  <c:v>0</c:v>
                </c:pt>
                <c:pt idx="249">
                  <c:v>0</c:v>
                </c:pt>
                <c:pt idx="250">
                  <c:v>0</c:v>
                </c:pt>
                <c:pt idx="251">
                  <c:v>0</c:v>
                </c:pt>
                <c:pt idx="252">
                  <c:v>0</c:v>
                </c:pt>
                <c:pt idx="253">
                  <c:v>3.0283000000000001E-2</c:v>
                </c:pt>
                <c:pt idx="254">
                  <c:v>4.7619000000000002E-2</c:v>
                </c:pt>
                <c:pt idx="255">
                  <c:v>5.8389999999999996E-3</c:v>
                </c:pt>
                <c:pt idx="256">
                  <c:v>1.145E-2</c:v>
                </c:pt>
                <c:pt idx="257">
                  <c:v>1.8248E-2</c:v>
                </c:pt>
                <c:pt idx="258">
                  <c:v>3.5165000000000002E-2</c:v>
                </c:pt>
                <c:pt idx="259">
                  <c:v>0.39400000000000002</c:v>
                </c:pt>
                <c:pt idx="260">
                  <c:v>8.5329000000000002E-2</c:v>
                </c:pt>
                <c:pt idx="261">
                  <c:v>2.1104000000000001E-2</c:v>
                </c:pt>
                <c:pt idx="262">
                  <c:v>1.7271000000000002E-2</c:v>
                </c:pt>
                <c:pt idx="263">
                  <c:v>3.8909999999999999E-3</c:v>
                </c:pt>
                <c:pt idx="264">
                  <c:v>3.3E-3</c:v>
                </c:pt>
                <c:pt idx="265">
                  <c:v>2.0202000000000001E-2</c:v>
                </c:pt>
                <c:pt idx="266">
                  <c:v>1.6129000000000001E-2</c:v>
                </c:pt>
                <c:pt idx="267">
                  <c:v>5.4029999999999998E-3</c:v>
                </c:pt>
                <c:pt idx="268">
                  <c:v>6.1409999999999998E-3</c:v>
                </c:pt>
                <c:pt idx="269">
                  <c:v>5.44E-4</c:v>
                </c:pt>
                <c:pt idx="270">
                  <c:v>9.0200000000000002E-4</c:v>
                </c:pt>
                <c:pt idx="271">
                  <c:v>1.1789999999999999E-3</c:v>
                </c:pt>
                <c:pt idx="272">
                  <c:v>8.7729999999999995E-3</c:v>
                </c:pt>
                <c:pt idx="273">
                  <c:v>0.83279400000000003</c:v>
                </c:pt>
                <c:pt idx="274">
                  <c:v>2.1401E-2</c:v>
                </c:pt>
                <c:pt idx="275">
                  <c:v>1.8890000000000001E-3</c:v>
                </c:pt>
                <c:pt idx="276">
                  <c:v>1.923E-3</c:v>
                </c:pt>
                <c:pt idx="277">
                  <c:v>1.629E-3</c:v>
                </c:pt>
                <c:pt idx="278">
                  <c:v>9.7799999999999992E-4</c:v>
                </c:pt>
                <c:pt idx="279">
                  <c:v>4.35E-4</c:v>
                </c:pt>
                <c:pt idx="280">
                  <c:v>8.7200000000000005E-4</c:v>
                </c:pt>
                <c:pt idx="281">
                  <c:v>2.5023E-2</c:v>
                </c:pt>
                <c:pt idx="282">
                  <c:v>2.6741999999999998E-2</c:v>
                </c:pt>
                <c:pt idx="283">
                  <c:v>4.5069999999999997E-3</c:v>
                </c:pt>
                <c:pt idx="284">
                  <c:v>7.2360000000000002E-3</c:v>
                </c:pt>
                <c:pt idx="285">
                  <c:v>9.4280000000000006E-3</c:v>
                </c:pt>
                <c:pt idx="286">
                  <c:v>2.5330999999999999E-2</c:v>
                </c:pt>
                <c:pt idx="287">
                  <c:v>0.77014700000000003</c:v>
                </c:pt>
                <c:pt idx="288">
                  <c:v>5.2273E-2</c:v>
                </c:pt>
                <c:pt idx="289">
                  <c:v>1.3452E-2</c:v>
                </c:pt>
                <c:pt idx="290">
                  <c:v>5.7930000000000004E-3</c:v>
                </c:pt>
                <c:pt idx="291">
                  <c:v>2.3289999999999999E-3</c:v>
                </c:pt>
                <c:pt idx="292">
                  <c:v>2.3890000000000001E-3</c:v>
                </c:pt>
                <c:pt idx="293">
                  <c:v>2.3909999999999999E-3</c:v>
                </c:pt>
                <c:pt idx="294">
                  <c:v>1.9880000000000002E-3</c:v>
                </c:pt>
                <c:pt idx="295">
                  <c:v>4.7569E-2</c:v>
                </c:pt>
                <c:pt idx="296">
                  <c:v>2.3864E-2</c:v>
                </c:pt>
                <c:pt idx="297">
                  <c:v>3.833E-3</c:v>
                </c:pt>
                <c:pt idx="298">
                  <c:v>5.1469999999999997E-3</c:v>
                </c:pt>
                <c:pt idx="299">
                  <c:v>2.4450000000000001E-3</c:v>
                </c:pt>
                <c:pt idx="300">
                  <c:v>1.7597000000000002E-2</c:v>
                </c:pt>
                <c:pt idx="301">
                  <c:v>0.84897299999999998</c:v>
                </c:pt>
                <c:pt idx="302">
                  <c:v>6.2909999999999994E-2</c:v>
                </c:pt>
                <c:pt idx="303">
                  <c:v>4.7039999999999998E-3</c:v>
                </c:pt>
                <c:pt idx="304">
                  <c:v>2.4369999999999999E-3</c:v>
                </c:pt>
                <c:pt idx="305">
                  <c:v>3.643E-3</c:v>
                </c:pt>
                <c:pt idx="306">
                  <c:v>1.322E-3</c:v>
                </c:pt>
                <c:pt idx="307">
                  <c:v>1.1150000000000001E-3</c:v>
                </c:pt>
                <c:pt idx="308">
                  <c:v>3.284E-3</c:v>
                </c:pt>
                <c:pt idx="309">
                  <c:v>5.3470000000000002E-3</c:v>
                </c:pt>
                <c:pt idx="310">
                  <c:v>9.1959999999999993E-3</c:v>
                </c:pt>
                <c:pt idx="311">
                  <c:v>5.53E-4</c:v>
                </c:pt>
                <c:pt idx="312">
                  <c:v>1.9810000000000001E-3</c:v>
                </c:pt>
                <c:pt idx="313">
                  <c:v>1.549E-3</c:v>
                </c:pt>
                <c:pt idx="314">
                  <c:v>5.0577999999999998E-2</c:v>
                </c:pt>
                <c:pt idx="315">
                  <c:v>0.889011</c:v>
                </c:pt>
                <c:pt idx="316">
                  <c:v>9.5685000000000006E-2</c:v>
                </c:pt>
                <c:pt idx="317">
                  <c:v>2.019E-3</c:v>
                </c:pt>
                <c:pt idx="318">
                  <c:v>2.1770000000000001E-3</c:v>
                </c:pt>
                <c:pt idx="319">
                  <c:v>9.3099999999999997E-4</c:v>
                </c:pt>
                <c:pt idx="320">
                  <c:v>1.4549999999999999E-3</c:v>
                </c:pt>
                <c:pt idx="321">
                  <c:v>5.3200000000000003E-4</c:v>
                </c:pt>
                <c:pt idx="322">
                  <c:v>9.2400000000000002E-4</c:v>
                </c:pt>
                <c:pt idx="323">
                  <c:v>7.4739999999999997E-3</c:v>
                </c:pt>
                <c:pt idx="324">
                  <c:v>1.1193E-2</c:v>
                </c:pt>
                <c:pt idx="325">
                  <c:v>1.9090000000000001E-3</c:v>
                </c:pt>
                <c:pt idx="326">
                  <c:v>6.1700000000000004E-4</c:v>
                </c:pt>
                <c:pt idx="327">
                  <c:v>1.3259999999999999E-3</c:v>
                </c:pt>
                <c:pt idx="328">
                  <c:v>2.3727000000000002E-2</c:v>
                </c:pt>
                <c:pt idx="329">
                  <c:v>0.77459199999999995</c:v>
                </c:pt>
                <c:pt idx="330">
                  <c:v>2.9954999999999999E-2</c:v>
                </c:pt>
                <c:pt idx="331">
                  <c:v>5.6540000000000002E-3</c:v>
                </c:pt>
                <c:pt idx="332">
                  <c:v>1.328E-3</c:v>
                </c:pt>
                <c:pt idx="333">
                  <c:v>1.6699999999999999E-4</c:v>
                </c:pt>
                <c:pt idx="334">
                  <c:v>1.668E-3</c:v>
                </c:pt>
                <c:pt idx="335">
                  <c:v>3.9500000000000001E-4</c:v>
                </c:pt>
                <c:pt idx="336">
                  <c:v>3.5199999999999999E-4</c:v>
                </c:pt>
              </c:numCache>
            </c:numRef>
          </c:xVal>
          <c:yVal>
            <c:numRef>
              <c:f>Sheet1!$K$2:$K$338</c:f>
              <c:numCache>
                <c:formatCode>General</c:formatCode>
                <c:ptCount val="337"/>
                <c:pt idx="0">
                  <c:v>0</c:v>
                </c:pt>
                <c:pt idx="10">
                  <c:v>1</c:v>
                </c:pt>
                <c:pt idx="24">
                  <c:v>2</c:v>
                </c:pt>
                <c:pt idx="38">
                  <c:v>3</c:v>
                </c:pt>
                <c:pt idx="52">
                  <c:v>4</c:v>
                </c:pt>
                <c:pt idx="66">
                  <c:v>5</c:v>
                </c:pt>
                <c:pt idx="80">
                  <c:v>6</c:v>
                </c:pt>
                <c:pt idx="94">
                  <c:v>7</c:v>
                </c:pt>
                <c:pt idx="108">
                  <c:v>8</c:v>
                </c:pt>
                <c:pt idx="122">
                  <c:v>9</c:v>
                </c:pt>
                <c:pt idx="136">
                  <c:v>10</c:v>
                </c:pt>
                <c:pt idx="150">
                  <c:v>11</c:v>
                </c:pt>
                <c:pt idx="164">
                  <c:v>12</c:v>
                </c:pt>
                <c:pt idx="178">
                  <c:v>13</c:v>
                </c:pt>
                <c:pt idx="192">
                  <c:v>14</c:v>
                </c:pt>
                <c:pt idx="206">
                  <c:v>15</c:v>
                </c:pt>
                <c:pt idx="220">
                  <c:v>16</c:v>
                </c:pt>
                <c:pt idx="234">
                  <c:v>17</c:v>
                </c:pt>
                <c:pt idx="248">
                  <c:v>18</c:v>
                </c:pt>
                <c:pt idx="262">
                  <c:v>19</c:v>
                </c:pt>
                <c:pt idx="276">
                  <c:v>20</c:v>
                </c:pt>
                <c:pt idx="290">
                  <c:v>21</c:v>
                </c:pt>
                <c:pt idx="304">
                  <c:v>22</c:v>
                </c:pt>
                <c:pt idx="318">
                  <c:v>23</c:v>
                </c:pt>
                <c:pt idx="332">
                  <c:v>24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9-FB7F-45C6-8E52-D206B4614287}"/>
            </c:ext>
          </c:extLst>
        </c:ser>
        <c:ser>
          <c:idx val="10"/>
          <c:order val="10"/>
          <c:tx>
            <c:strRef>
              <c:f>Sheet1!$L$1</c:f>
              <c:strCache>
                <c:ptCount val="1"/>
                <c:pt idx="0">
                  <c:v>Jihomoravský kraj</c:v>
                </c:pt>
              </c:strCache>
            </c:strRef>
          </c:tx>
          <c:spPr>
            <a:ln w="19049">
              <a:noFill/>
            </a:ln>
          </c:spPr>
          <c:marker>
            <c:symbol val="circle"/>
            <c:size val="5"/>
            <c:spPr>
              <a:solidFill>
                <a:srgbClr val="CC99FF"/>
              </a:solidFill>
              <a:ln>
                <a:solidFill>
                  <a:srgbClr val="CC99FF"/>
                </a:solidFill>
                <a:prstDash val="solid"/>
              </a:ln>
            </c:spPr>
          </c:marker>
          <c:xVal>
            <c:numRef>
              <c:f>Sheet1!$A$2:$A$338</c:f>
              <c:numCache>
                <c:formatCode>0.00%</c:formatCode>
                <c:ptCount val="337"/>
                <c:pt idx="1">
                  <c:v>8.5100000000000002E-3</c:v>
                </c:pt>
                <c:pt idx="2">
                  <c:v>1.1023E-2</c:v>
                </c:pt>
                <c:pt idx="3">
                  <c:v>1.8519999999999999E-3</c:v>
                </c:pt>
                <c:pt idx="4">
                  <c:v>2.3189999999999999E-3</c:v>
                </c:pt>
                <c:pt idx="5">
                  <c:v>3.1589999999999999E-3</c:v>
                </c:pt>
                <c:pt idx="6">
                  <c:v>2.3622000000000001E-2</c:v>
                </c:pt>
                <c:pt idx="7">
                  <c:v>0.76789700000000005</c:v>
                </c:pt>
                <c:pt idx="8">
                  <c:v>4.1375000000000002E-2</c:v>
                </c:pt>
                <c:pt idx="9">
                  <c:v>4.8859999999999997E-3</c:v>
                </c:pt>
                <c:pt idx="10">
                  <c:v>2.0470000000000002E-3</c:v>
                </c:pt>
                <c:pt idx="11">
                  <c:v>1.0560000000000001E-3</c:v>
                </c:pt>
                <c:pt idx="12">
                  <c:v>8.0599999999999997E-4</c:v>
                </c:pt>
                <c:pt idx="13">
                  <c:v>7.7999999999999999E-4</c:v>
                </c:pt>
                <c:pt idx="14">
                  <c:v>7.6599999999999997E-4</c:v>
                </c:pt>
                <c:pt idx="29">
                  <c:v>4.6930000000000001E-3</c:v>
                </c:pt>
                <c:pt idx="30">
                  <c:v>4.5329999999999997E-3</c:v>
                </c:pt>
                <c:pt idx="31">
                  <c:v>5.8299999999999997E-4</c:v>
                </c:pt>
                <c:pt idx="32">
                  <c:v>9.8799999999999995E-4</c:v>
                </c:pt>
                <c:pt idx="33">
                  <c:v>6.3900000000000003E-4</c:v>
                </c:pt>
                <c:pt idx="34">
                  <c:v>1.453E-2</c:v>
                </c:pt>
                <c:pt idx="35">
                  <c:v>0.79119799999999996</c:v>
                </c:pt>
                <c:pt idx="36">
                  <c:v>3.0918999999999999E-2</c:v>
                </c:pt>
                <c:pt idx="37">
                  <c:v>8.4599999999999996E-4</c:v>
                </c:pt>
                <c:pt idx="38">
                  <c:v>6.3400000000000001E-4</c:v>
                </c:pt>
                <c:pt idx="39">
                  <c:v>1.2340000000000001E-3</c:v>
                </c:pt>
                <c:pt idx="40">
                  <c:v>0</c:v>
                </c:pt>
                <c:pt idx="41">
                  <c:v>0</c:v>
                </c:pt>
                <c:pt idx="42">
                  <c:v>3.1599999999999998E-4</c:v>
                </c:pt>
                <c:pt idx="43">
                  <c:v>1.9620000000000002E-3</c:v>
                </c:pt>
                <c:pt idx="44">
                  <c:v>5.7060000000000001E-3</c:v>
                </c:pt>
                <c:pt idx="45">
                  <c:v>1.2149999999999999E-3</c:v>
                </c:pt>
                <c:pt idx="46">
                  <c:v>2.5900000000000001E-4</c:v>
                </c:pt>
                <c:pt idx="47">
                  <c:v>1.828E-3</c:v>
                </c:pt>
                <c:pt idx="48">
                  <c:v>2.1430999999999999E-2</c:v>
                </c:pt>
                <c:pt idx="49">
                  <c:v>0.71682800000000002</c:v>
                </c:pt>
                <c:pt idx="50">
                  <c:v>1.7801999999999998E-2</c:v>
                </c:pt>
                <c:pt idx="51">
                  <c:v>1.279E-3</c:v>
                </c:pt>
                <c:pt idx="52">
                  <c:v>7.1900000000000002E-4</c:v>
                </c:pt>
                <c:pt idx="53">
                  <c:v>1.73E-4</c:v>
                </c:pt>
                <c:pt idx="54">
                  <c:v>0</c:v>
                </c:pt>
                <c:pt idx="55">
                  <c:v>2.43E-4</c:v>
                </c:pt>
                <c:pt idx="56">
                  <c:v>5.4100000000000003E-4</c:v>
                </c:pt>
                <c:pt idx="57">
                  <c:v>3.6080000000000001E-3</c:v>
                </c:pt>
                <c:pt idx="58">
                  <c:v>1.062E-3</c:v>
                </c:pt>
                <c:pt idx="59">
                  <c:v>0</c:v>
                </c:pt>
                <c:pt idx="60">
                  <c:v>1.3550000000000001E-3</c:v>
                </c:pt>
                <c:pt idx="61">
                  <c:v>0</c:v>
                </c:pt>
                <c:pt idx="62">
                  <c:v>5.4349999999999997E-3</c:v>
                </c:pt>
                <c:pt idx="63">
                  <c:v>0.82820099999999996</c:v>
                </c:pt>
                <c:pt idx="64">
                  <c:v>1.7964000000000001E-2</c:v>
                </c:pt>
                <c:pt idx="65">
                  <c:v>2.5409999999999999E-3</c:v>
                </c:pt>
                <c:pt idx="66">
                  <c:v>0</c:v>
                </c:pt>
                <c:pt idx="67">
                  <c:v>0</c:v>
                </c:pt>
                <c:pt idx="68">
                  <c:v>0</c:v>
                </c:pt>
                <c:pt idx="69">
                  <c:v>9.7400000000000004E-4</c:v>
                </c:pt>
                <c:pt idx="70">
                  <c:v>0</c:v>
                </c:pt>
                <c:pt idx="71">
                  <c:v>9.0519999999999993E-3</c:v>
                </c:pt>
                <c:pt idx="72">
                  <c:v>1.0011000000000001E-2</c:v>
                </c:pt>
                <c:pt idx="73">
                  <c:v>2.14E-3</c:v>
                </c:pt>
                <c:pt idx="74">
                  <c:v>2.5850000000000001E-3</c:v>
                </c:pt>
                <c:pt idx="75">
                  <c:v>4.7359999999999998E-3</c:v>
                </c:pt>
                <c:pt idx="76">
                  <c:v>2.0392E-2</c:v>
                </c:pt>
                <c:pt idx="77">
                  <c:v>0.79367100000000002</c:v>
                </c:pt>
                <c:pt idx="78">
                  <c:v>1.8377999999999999E-2</c:v>
                </c:pt>
                <c:pt idx="79">
                  <c:v>4.0359999999999997E-3</c:v>
                </c:pt>
                <c:pt idx="80">
                  <c:v>1.9949999999999998E-3</c:v>
                </c:pt>
                <c:pt idx="81">
                  <c:v>3.5399999999999999E-4</c:v>
                </c:pt>
                <c:pt idx="82">
                  <c:v>4.64E-4</c:v>
                </c:pt>
                <c:pt idx="83">
                  <c:v>6.3000000000000003E-4</c:v>
                </c:pt>
                <c:pt idx="84">
                  <c:v>2.5099999999999998E-4</c:v>
                </c:pt>
                <c:pt idx="85">
                  <c:v>2.1670000000000001E-3</c:v>
                </c:pt>
                <c:pt idx="86">
                  <c:v>3.986E-3</c:v>
                </c:pt>
                <c:pt idx="87">
                  <c:v>1.0059999999999999E-3</c:v>
                </c:pt>
                <c:pt idx="88">
                  <c:v>2.5720000000000001E-3</c:v>
                </c:pt>
                <c:pt idx="89">
                  <c:v>3.5820000000000001E-3</c:v>
                </c:pt>
                <c:pt idx="90">
                  <c:v>1.0794E-2</c:v>
                </c:pt>
                <c:pt idx="91">
                  <c:v>0.39640700000000001</c:v>
                </c:pt>
                <c:pt idx="92">
                  <c:v>1.2511E-2</c:v>
                </c:pt>
                <c:pt idx="93">
                  <c:v>9.4899999999999997E-4</c:v>
                </c:pt>
                <c:pt idx="94">
                  <c:v>3.3500000000000001E-4</c:v>
                </c:pt>
                <c:pt idx="95">
                  <c:v>8.0199999999999998E-4</c:v>
                </c:pt>
                <c:pt idx="96">
                  <c:v>0</c:v>
                </c:pt>
                <c:pt idx="97">
                  <c:v>0</c:v>
                </c:pt>
                <c:pt idx="98">
                  <c:v>1.95E-4</c:v>
                </c:pt>
                <c:pt idx="99">
                  <c:v>1.8200000000000001E-2</c:v>
                </c:pt>
                <c:pt idx="100">
                  <c:v>2.7133000000000001E-2</c:v>
                </c:pt>
                <c:pt idx="101">
                  <c:v>8.5349999999999992E-3</c:v>
                </c:pt>
                <c:pt idx="102">
                  <c:v>7.5040000000000003E-3</c:v>
                </c:pt>
                <c:pt idx="103">
                  <c:v>9.1350000000000008E-3</c:v>
                </c:pt>
                <c:pt idx="104">
                  <c:v>4.1850999999999999E-2</c:v>
                </c:pt>
                <c:pt idx="105">
                  <c:v>0.63113200000000003</c:v>
                </c:pt>
                <c:pt idx="106">
                  <c:v>5.1471000000000003E-2</c:v>
                </c:pt>
                <c:pt idx="107">
                  <c:v>2.4719999999999999E-2</c:v>
                </c:pt>
                <c:pt idx="108">
                  <c:v>2.2590000000000002E-3</c:v>
                </c:pt>
                <c:pt idx="109">
                  <c:v>3.4099999999999998E-3</c:v>
                </c:pt>
                <c:pt idx="110">
                  <c:v>1.145E-3</c:v>
                </c:pt>
                <c:pt idx="111">
                  <c:v>2.9269999999999999E-3</c:v>
                </c:pt>
                <c:pt idx="112">
                  <c:v>1.356E-3</c:v>
                </c:pt>
                <c:pt idx="113">
                  <c:v>4.4200000000000001E-4</c:v>
                </c:pt>
                <c:pt idx="114">
                  <c:v>7.2999999999999996E-4</c:v>
                </c:pt>
                <c:pt idx="115">
                  <c:v>2.0730000000000002E-3</c:v>
                </c:pt>
                <c:pt idx="116">
                  <c:v>0</c:v>
                </c:pt>
                <c:pt idx="117">
                  <c:v>0</c:v>
                </c:pt>
                <c:pt idx="118">
                  <c:v>8.1410000000000007E-3</c:v>
                </c:pt>
                <c:pt idx="119">
                  <c:v>0.40322599999999997</c:v>
                </c:pt>
                <c:pt idx="120">
                  <c:v>1.3209999999999999E-3</c:v>
                </c:pt>
                <c:pt idx="121">
                  <c:v>0</c:v>
                </c:pt>
                <c:pt idx="122">
                  <c:v>0</c:v>
                </c:pt>
                <c:pt idx="123">
                  <c:v>0</c:v>
                </c:pt>
                <c:pt idx="124">
                  <c:v>0</c:v>
                </c:pt>
                <c:pt idx="125">
                  <c:v>0</c:v>
                </c:pt>
                <c:pt idx="126">
                  <c:v>3.5E-4</c:v>
                </c:pt>
                <c:pt idx="127">
                  <c:v>5.287E-3</c:v>
                </c:pt>
                <c:pt idx="128">
                  <c:v>2.3340000000000001E-3</c:v>
                </c:pt>
                <c:pt idx="129">
                  <c:v>0</c:v>
                </c:pt>
                <c:pt idx="130">
                  <c:v>0</c:v>
                </c:pt>
                <c:pt idx="131">
                  <c:v>0</c:v>
                </c:pt>
                <c:pt idx="132">
                  <c:v>2.8249999999999998E-3</c:v>
                </c:pt>
                <c:pt idx="133">
                  <c:v>0.60406099999999996</c:v>
                </c:pt>
                <c:pt idx="134">
                  <c:v>1.4815E-2</c:v>
                </c:pt>
                <c:pt idx="135">
                  <c:v>0</c:v>
                </c:pt>
                <c:pt idx="136">
                  <c:v>9.6000000000000002E-4</c:v>
                </c:pt>
                <c:pt idx="137">
                  <c:v>4.4299999999999998E-4</c:v>
                </c:pt>
                <c:pt idx="138">
                  <c:v>0</c:v>
                </c:pt>
                <c:pt idx="139">
                  <c:v>0</c:v>
                </c:pt>
                <c:pt idx="140">
                  <c:v>0</c:v>
                </c:pt>
                <c:pt idx="141">
                  <c:v>3.9750000000000002E-3</c:v>
                </c:pt>
                <c:pt idx="142">
                  <c:v>1.1067E-2</c:v>
                </c:pt>
                <c:pt idx="143">
                  <c:v>4.2000000000000002E-4</c:v>
                </c:pt>
                <c:pt idx="144">
                  <c:v>1.2769999999999999E-3</c:v>
                </c:pt>
                <c:pt idx="145">
                  <c:v>6.7299999999999999E-4</c:v>
                </c:pt>
                <c:pt idx="146">
                  <c:v>1.6285999999999998E-2</c:v>
                </c:pt>
                <c:pt idx="147">
                  <c:v>0.76427199999999995</c:v>
                </c:pt>
                <c:pt idx="148">
                  <c:v>1.5758999999999999E-2</c:v>
                </c:pt>
                <c:pt idx="149">
                  <c:v>1.0579999999999999E-3</c:v>
                </c:pt>
                <c:pt idx="150">
                  <c:v>8.0000000000000004E-4</c:v>
                </c:pt>
                <c:pt idx="151">
                  <c:v>3.0299999999999999E-4</c:v>
                </c:pt>
                <c:pt idx="152">
                  <c:v>3.6000000000000002E-4</c:v>
                </c:pt>
                <c:pt idx="153">
                  <c:v>3.6299999999999999E-4</c:v>
                </c:pt>
                <c:pt idx="154">
                  <c:v>4.1899999999999999E-4</c:v>
                </c:pt>
                <c:pt idx="155">
                  <c:v>1.5158E-2</c:v>
                </c:pt>
                <c:pt idx="156">
                  <c:v>1.0267999999999999E-2</c:v>
                </c:pt>
                <c:pt idx="157">
                  <c:v>4.4799999999999999E-4</c:v>
                </c:pt>
                <c:pt idx="158">
                  <c:v>1.671E-3</c:v>
                </c:pt>
                <c:pt idx="159">
                  <c:v>3.5109999999999998E-3</c:v>
                </c:pt>
                <c:pt idx="160">
                  <c:v>3.7037E-2</c:v>
                </c:pt>
                <c:pt idx="161">
                  <c:v>0.77748099999999998</c:v>
                </c:pt>
                <c:pt idx="162">
                  <c:v>1.6324000000000002E-2</c:v>
                </c:pt>
                <c:pt idx="163">
                  <c:v>2.9380000000000001E-3</c:v>
                </c:pt>
                <c:pt idx="164">
                  <c:v>2.1299999999999999E-3</c:v>
                </c:pt>
                <c:pt idx="165">
                  <c:v>2.1979999999999999E-3</c:v>
                </c:pt>
                <c:pt idx="166">
                  <c:v>4.55E-4</c:v>
                </c:pt>
                <c:pt idx="167">
                  <c:v>1.18E-4</c:v>
                </c:pt>
                <c:pt idx="168">
                  <c:v>2.2000000000000001E-4</c:v>
                </c:pt>
                <c:pt idx="169">
                  <c:v>5.6179999999999997E-3</c:v>
                </c:pt>
                <c:pt idx="170">
                  <c:v>5.7739999999999996E-3</c:v>
                </c:pt>
                <c:pt idx="171">
                  <c:v>9.6299999999999999E-4</c:v>
                </c:pt>
                <c:pt idx="172">
                  <c:v>1.018E-3</c:v>
                </c:pt>
                <c:pt idx="173">
                  <c:v>2.1810000000000002E-3</c:v>
                </c:pt>
                <c:pt idx="174">
                  <c:v>1.6466999999999999E-2</c:v>
                </c:pt>
                <c:pt idx="175">
                  <c:v>0.78373099999999996</c:v>
                </c:pt>
                <c:pt idx="176">
                  <c:v>2.0667999999999999E-2</c:v>
                </c:pt>
                <c:pt idx="177">
                  <c:v>3.4680000000000002E-3</c:v>
                </c:pt>
                <c:pt idx="178">
                  <c:v>9.6699999999999998E-4</c:v>
                </c:pt>
                <c:pt idx="179">
                  <c:v>4.4799999999999999E-4</c:v>
                </c:pt>
                <c:pt idx="180">
                  <c:v>1.7799999999999999E-4</c:v>
                </c:pt>
                <c:pt idx="181">
                  <c:v>3.68E-4</c:v>
                </c:pt>
                <c:pt idx="182">
                  <c:v>2.5900000000000001E-4</c:v>
                </c:pt>
                <c:pt idx="183">
                  <c:v>8.9779999999999999E-3</c:v>
                </c:pt>
                <c:pt idx="184">
                  <c:v>7.3709999999999999E-3</c:v>
                </c:pt>
                <c:pt idx="185">
                  <c:v>0</c:v>
                </c:pt>
                <c:pt idx="186">
                  <c:v>2.3240000000000001E-3</c:v>
                </c:pt>
                <c:pt idx="187">
                  <c:v>0</c:v>
                </c:pt>
                <c:pt idx="188">
                  <c:v>1.5674E-2</c:v>
                </c:pt>
                <c:pt idx="189">
                  <c:v>0.78315800000000002</c:v>
                </c:pt>
                <c:pt idx="190">
                  <c:v>2.5505E-2</c:v>
                </c:pt>
                <c:pt idx="191">
                  <c:v>2.9529999999999999E-3</c:v>
                </c:pt>
                <c:pt idx="192">
                  <c:v>1.3179999999999999E-3</c:v>
                </c:pt>
                <c:pt idx="193">
                  <c:v>2.8400000000000002E-4</c:v>
                </c:pt>
                <c:pt idx="194">
                  <c:v>0</c:v>
                </c:pt>
                <c:pt idx="195">
                  <c:v>0</c:v>
                </c:pt>
                <c:pt idx="196">
                  <c:v>9.77E-4</c:v>
                </c:pt>
                <c:pt idx="197">
                  <c:v>1.2529E-2</c:v>
                </c:pt>
                <c:pt idx="198">
                  <c:v>1.8467999999999998E-2</c:v>
                </c:pt>
                <c:pt idx="199">
                  <c:v>4.2700000000000004E-3</c:v>
                </c:pt>
                <c:pt idx="200">
                  <c:v>4.058E-3</c:v>
                </c:pt>
                <c:pt idx="201">
                  <c:v>1.2023000000000001E-2</c:v>
                </c:pt>
                <c:pt idx="202">
                  <c:v>3.6135E-2</c:v>
                </c:pt>
                <c:pt idx="203">
                  <c:v>0.75352200000000003</c:v>
                </c:pt>
                <c:pt idx="204">
                  <c:v>8.3109000000000002E-2</c:v>
                </c:pt>
                <c:pt idx="205">
                  <c:v>1.0128E-2</c:v>
                </c:pt>
                <c:pt idx="206">
                  <c:v>3.284E-3</c:v>
                </c:pt>
                <c:pt idx="207">
                  <c:v>1.2999999999999999E-3</c:v>
                </c:pt>
                <c:pt idx="208">
                  <c:v>8.8800000000000001E-4</c:v>
                </c:pt>
                <c:pt idx="209">
                  <c:v>9.4700000000000003E-4</c:v>
                </c:pt>
                <c:pt idx="210">
                  <c:v>9.8700000000000003E-4</c:v>
                </c:pt>
                <c:pt idx="211">
                  <c:v>2.8530000000000001E-3</c:v>
                </c:pt>
                <c:pt idx="212">
                  <c:v>3.3660000000000001E-3</c:v>
                </c:pt>
                <c:pt idx="213">
                  <c:v>7.8100000000000001E-4</c:v>
                </c:pt>
                <c:pt idx="214">
                  <c:v>1.4159999999999999E-3</c:v>
                </c:pt>
                <c:pt idx="215">
                  <c:v>1.8779999999999999E-3</c:v>
                </c:pt>
                <c:pt idx="216">
                  <c:v>1.6167000000000001E-2</c:v>
                </c:pt>
                <c:pt idx="217">
                  <c:v>0.82670600000000005</c:v>
                </c:pt>
                <c:pt idx="218">
                  <c:v>4.8765999999999997E-2</c:v>
                </c:pt>
                <c:pt idx="219">
                  <c:v>1.983E-3</c:v>
                </c:pt>
                <c:pt idx="220">
                  <c:v>1.3669999999999999E-3</c:v>
                </c:pt>
                <c:pt idx="221">
                  <c:v>5.4199999999999995E-4</c:v>
                </c:pt>
                <c:pt idx="222">
                  <c:v>4.0000000000000002E-4</c:v>
                </c:pt>
                <c:pt idx="223">
                  <c:v>4.0099999999999999E-4</c:v>
                </c:pt>
                <c:pt idx="224">
                  <c:v>1.63E-4</c:v>
                </c:pt>
                <c:pt idx="225">
                  <c:v>5.4980000000000003E-3</c:v>
                </c:pt>
                <c:pt idx="226">
                  <c:v>8.097E-3</c:v>
                </c:pt>
                <c:pt idx="227">
                  <c:v>1.0139999999999999E-3</c:v>
                </c:pt>
                <c:pt idx="228">
                  <c:v>1.89E-3</c:v>
                </c:pt>
                <c:pt idx="229">
                  <c:v>2.281E-3</c:v>
                </c:pt>
                <c:pt idx="230">
                  <c:v>3.6011000000000001E-2</c:v>
                </c:pt>
                <c:pt idx="231">
                  <c:v>0.84610600000000002</c:v>
                </c:pt>
                <c:pt idx="232">
                  <c:v>8.2461999999999994E-2</c:v>
                </c:pt>
                <c:pt idx="233">
                  <c:v>1.276E-3</c:v>
                </c:pt>
                <c:pt idx="234">
                  <c:v>2.526E-3</c:v>
                </c:pt>
                <c:pt idx="235">
                  <c:v>1.256E-3</c:v>
                </c:pt>
                <c:pt idx="236">
                  <c:v>1.756E-3</c:v>
                </c:pt>
                <c:pt idx="237">
                  <c:v>4.8700000000000002E-4</c:v>
                </c:pt>
                <c:pt idx="238">
                  <c:v>5.1599999999999997E-4</c:v>
                </c:pt>
                <c:pt idx="239">
                  <c:v>3.1700000000000001E-4</c:v>
                </c:pt>
                <c:pt idx="240">
                  <c:v>0</c:v>
                </c:pt>
                <c:pt idx="241">
                  <c:v>0</c:v>
                </c:pt>
                <c:pt idx="242">
                  <c:v>2.0370000000000002E-3</c:v>
                </c:pt>
                <c:pt idx="243">
                  <c:v>0</c:v>
                </c:pt>
                <c:pt idx="244">
                  <c:v>1.6560999999999999E-2</c:v>
                </c:pt>
                <c:pt idx="245">
                  <c:v>0.33838400000000002</c:v>
                </c:pt>
                <c:pt idx="246">
                  <c:v>1.5942000000000001E-2</c:v>
                </c:pt>
                <c:pt idx="247">
                  <c:v>0</c:v>
                </c:pt>
                <c:pt idx="248">
                  <c:v>0</c:v>
                </c:pt>
                <c:pt idx="249">
                  <c:v>0</c:v>
                </c:pt>
                <c:pt idx="250">
                  <c:v>0</c:v>
                </c:pt>
                <c:pt idx="251">
                  <c:v>0</c:v>
                </c:pt>
                <c:pt idx="252">
                  <c:v>0</c:v>
                </c:pt>
                <c:pt idx="253">
                  <c:v>3.0283000000000001E-2</c:v>
                </c:pt>
                <c:pt idx="254">
                  <c:v>4.7619000000000002E-2</c:v>
                </c:pt>
                <c:pt idx="255">
                  <c:v>5.8389999999999996E-3</c:v>
                </c:pt>
                <c:pt idx="256">
                  <c:v>1.145E-2</c:v>
                </c:pt>
                <c:pt idx="257">
                  <c:v>1.8248E-2</c:v>
                </c:pt>
                <c:pt idx="258">
                  <c:v>3.5165000000000002E-2</c:v>
                </c:pt>
                <c:pt idx="259">
                  <c:v>0.39400000000000002</c:v>
                </c:pt>
                <c:pt idx="260">
                  <c:v>8.5329000000000002E-2</c:v>
                </c:pt>
                <c:pt idx="261">
                  <c:v>2.1104000000000001E-2</c:v>
                </c:pt>
                <c:pt idx="262">
                  <c:v>1.7271000000000002E-2</c:v>
                </c:pt>
                <c:pt idx="263">
                  <c:v>3.8909999999999999E-3</c:v>
                </c:pt>
                <c:pt idx="264">
                  <c:v>3.3E-3</c:v>
                </c:pt>
                <c:pt idx="265">
                  <c:v>2.0202000000000001E-2</c:v>
                </c:pt>
                <c:pt idx="266">
                  <c:v>1.6129000000000001E-2</c:v>
                </c:pt>
                <c:pt idx="267">
                  <c:v>5.4029999999999998E-3</c:v>
                </c:pt>
                <c:pt idx="268">
                  <c:v>6.1409999999999998E-3</c:v>
                </c:pt>
                <c:pt idx="269">
                  <c:v>5.44E-4</c:v>
                </c:pt>
                <c:pt idx="270">
                  <c:v>9.0200000000000002E-4</c:v>
                </c:pt>
                <c:pt idx="271">
                  <c:v>1.1789999999999999E-3</c:v>
                </c:pt>
                <c:pt idx="272">
                  <c:v>8.7729999999999995E-3</c:v>
                </c:pt>
                <c:pt idx="273">
                  <c:v>0.83279400000000003</c:v>
                </c:pt>
                <c:pt idx="274">
                  <c:v>2.1401E-2</c:v>
                </c:pt>
                <c:pt idx="275">
                  <c:v>1.8890000000000001E-3</c:v>
                </c:pt>
                <c:pt idx="276">
                  <c:v>1.923E-3</c:v>
                </c:pt>
                <c:pt idx="277">
                  <c:v>1.629E-3</c:v>
                </c:pt>
                <c:pt idx="278">
                  <c:v>9.7799999999999992E-4</c:v>
                </c:pt>
                <c:pt idx="279">
                  <c:v>4.35E-4</c:v>
                </c:pt>
                <c:pt idx="280">
                  <c:v>8.7200000000000005E-4</c:v>
                </c:pt>
                <c:pt idx="281">
                  <c:v>2.5023E-2</c:v>
                </c:pt>
                <c:pt idx="282">
                  <c:v>2.6741999999999998E-2</c:v>
                </c:pt>
                <c:pt idx="283">
                  <c:v>4.5069999999999997E-3</c:v>
                </c:pt>
                <c:pt idx="284">
                  <c:v>7.2360000000000002E-3</c:v>
                </c:pt>
                <c:pt idx="285">
                  <c:v>9.4280000000000006E-3</c:v>
                </c:pt>
                <c:pt idx="286">
                  <c:v>2.5330999999999999E-2</c:v>
                </c:pt>
                <c:pt idx="287">
                  <c:v>0.77014700000000003</c:v>
                </c:pt>
                <c:pt idx="288">
                  <c:v>5.2273E-2</c:v>
                </c:pt>
                <c:pt idx="289">
                  <c:v>1.3452E-2</c:v>
                </c:pt>
                <c:pt idx="290">
                  <c:v>5.7930000000000004E-3</c:v>
                </c:pt>
                <c:pt idx="291">
                  <c:v>2.3289999999999999E-3</c:v>
                </c:pt>
                <c:pt idx="292">
                  <c:v>2.3890000000000001E-3</c:v>
                </c:pt>
                <c:pt idx="293">
                  <c:v>2.3909999999999999E-3</c:v>
                </c:pt>
                <c:pt idx="294">
                  <c:v>1.9880000000000002E-3</c:v>
                </c:pt>
                <c:pt idx="295">
                  <c:v>4.7569E-2</c:v>
                </c:pt>
                <c:pt idx="296">
                  <c:v>2.3864E-2</c:v>
                </c:pt>
                <c:pt idx="297">
                  <c:v>3.833E-3</c:v>
                </c:pt>
                <c:pt idx="298">
                  <c:v>5.1469999999999997E-3</c:v>
                </c:pt>
                <c:pt idx="299">
                  <c:v>2.4450000000000001E-3</c:v>
                </c:pt>
                <c:pt idx="300">
                  <c:v>1.7597000000000002E-2</c:v>
                </c:pt>
                <c:pt idx="301">
                  <c:v>0.84897299999999998</c:v>
                </c:pt>
                <c:pt idx="302">
                  <c:v>6.2909999999999994E-2</c:v>
                </c:pt>
                <c:pt idx="303">
                  <c:v>4.7039999999999998E-3</c:v>
                </c:pt>
                <c:pt idx="304">
                  <c:v>2.4369999999999999E-3</c:v>
                </c:pt>
                <c:pt idx="305">
                  <c:v>3.643E-3</c:v>
                </c:pt>
                <c:pt idx="306">
                  <c:v>1.322E-3</c:v>
                </c:pt>
                <c:pt idx="307">
                  <c:v>1.1150000000000001E-3</c:v>
                </c:pt>
                <c:pt idx="308">
                  <c:v>3.284E-3</c:v>
                </c:pt>
                <c:pt idx="309">
                  <c:v>5.3470000000000002E-3</c:v>
                </c:pt>
                <c:pt idx="310">
                  <c:v>9.1959999999999993E-3</c:v>
                </c:pt>
                <c:pt idx="311">
                  <c:v>5.53E-4</c:v>
                </c:pt>
                <c:pt idx="312">
                  <c:v>1.9810000000000001E-3</c:v>
                </c:pt>
                <c:pt idx="313">
                  <c:v>1.549E-3</c:v>
                </c:pt>
                <c:pt idx="314">
                  <c:v>5.0577999999999998E-2</c:v>
                </c:pt>
                <c:pt idx="315">
                  <c:v>0.889011</c:v>
                </c:pt>
                <c:pt idx="316">
                  <c:v>9.5685000000000006E-2</c:v>
                </c:pt>
                <c:pt idx="317">
                  <c:v>2.019E-3</c:v>
                </c:pt>
                <c:pt idx="318">
                  <c:v>2.1770000000000001E-3</c:v>
                </c:pt>
                <c:pt idx="319">
                  <c:v>9.3099999999999997E-4</c:v>
                </c:pt>
                <c:pt idx="320">
                  <c:v>1.4549999999999999E-3</c:v>
                </c:pt>
                <c:pt idx="321">
                  <c:v>5.3200000000000003E-4</c:v>
                </c:pt>
                <c:pt idx="322">
                  <c:v>9.2400000000000002E-4</c:v>
                </c:pt>
                <c:pt idx="323">
                  <c:v>7.4739999999999997E-3</c:v>
                </c:pt>
                <c:pt idx="324">
                  <c:v>1.1193E-2</c:v>
                </c:pt>
                <c:pt idx="325">
                  <c:v>1.9090000000000001E-3</c:v>
                </c:pt>
                <c:pt idx="326">
                  <c:v>6.1700000000000004E-4</c:v>
                </c:pt>
                <c:pt idx="327">
                  <c:v>1.3259999999999999E-3</c:v>
                </c:pt>
                <c:pt idx="328">
                  <c:v>2.3727000000000002E-2</c:v>
                </c:pt>
                <c:pt idx="329">
                  <c:v>0.77459199999999995</c:v>
                </c:pt>
                <c:pt idx="330">
                  <c:v>2.9954999999999999E-2</c:v>
                </c:pt>
                <c:pt idx="331">
                  <c:v>5.6540000000000002E-3</c:v>
                </c:pt>
                <c:pt idx="332">
                  <c:v>1.328E-3</c:v>
                </c:pt>
                <c:pt idx="333">
                  <c:v>1.6699999999999999E-4</c:v>
                </c:pt>
                <c:pt idx="334">
                  <c:v>1.668E-3</c:v>
                </c:pt>
                <c:pt idx="335">
                  <c:v>3.9500000000000001E-4</c:v>
                </c:pt>
                <c:pt idx="336">
                  <c:v>3.5199999999999999E-4</c:v>
                </c:pt>
              </c:numCache>
            </c:numRef>
          </c:xVal>
          <c:yVal>
            <c:numRef>
              <c:f>Sheet1!$L$2:$L$338</c:f>
              <c:numCache>
                <c:formatCode>General</c:formatCode>
                <c:ptCount val="337"/>
                <c:pt idx="0">
                  <c:v>0</c:v>
                </c:pt>
                <c:pt idx="11">
                  <c:v>1</c:v>
                </c:pt>
                <c:pt idx="25">
                  <c:v>2</c:v>
                </c:pt>
                <c:pt idx="39">
                  <c:v>3</c:v>
                </c:pt>
                <c:pt idx="53">
                  <c:v>4</c:v>
                </c:pt>
                <c:pt idx="67">
                  <c:v>5</c:v>
                </c:pt>
                <c:pt idx="81">
                  <c:v>6</c:v>
                </c:pt>
                <c:pt idx="95">
                  <c:v>7</c:v>
                </c:pt>
                <c:pt idx="109">
                  <c:v>8</c:v>
                </c:pt>
                <c:pt idx="123">
                  <c:v>9</c:v>
                </c:pt>
                <c:pt idx="137">
                  <c:v>10</c:v>
                </c:pt>
                <c:pt idx="151">
                  <c:v>11</c:v>
                </c:pt>
                <c:pt idx="165">
                  <c:v>12</c:v>
                </c:pt>
                <c:pt idx="179">
                  <c:v>13</c:v>
                </c:pt>
                <c:pt idx="193">
                  <c:v>14</c:v>
                </c:pt>
                <c:pt idx="207">
                  <c:v>15</c:v>
                </c:pt>
                <c:pt idx="221">
                  <c:v>16</c:v>
                </c:pt>
                <c:pt idx="235">
                  <c:v>17</c:v>
                </c:pt>
                <c:pt idx="249">
                  <c:v>18</c:v>
                </c:pt>
                <c:pt idx="263">
                  <c:v>19</c:v>
                </c:pt>
                <c:pt idx="277">
                  <c:v>20</c:v>
                </c:pt>
                <c:pt idx="291">
                  <c:v>21</c:v>
                </c:pt>
                <c:pt idx="305">
                  <c:v>22</c:v>
                </c:pt>
                <c:pt idx="319">
                  <c:v>23</c:v>
                </c:pt>
                <c:pt idx="333">
                  <c:v>24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A-FB7F-45C6-8E52-D206B4614287}"/>
            </c:ext>
          </c:extLst>
        </c:ser>
        <c:ser>
          <c:idx val="11"/>
          <c:order val="11"/>
          <c:tx>
            <c:strRef>
              <c:f>Sheet1!$M$1</c:f>
              <c:strCache>
                <c:ptCount val="1"/>
                <c:pt idx="0">
                  <c:v>Olomoucký kraj</c:v>
                </c:pt>
              </c:strCache>
            </c:strRef>
          </c:tx>
          <c:spPr>
            <a:ln w="19049">
              <a:noFill/>
            </a:ln>
          </c:spPr>
          <c:marker>
            <c:symbol val="circle"/>
            <c:size val="5"/>
            <c:spPr>
              <a:solidFill>
                <a:srgbClr val="FF00FF"/>
              </a:solidFill>
              <a:ln>
                <a:solidFill>
                  <a:srgbClr val="FF00FF"/>
                </a:solidFill>
                <a:prstDash val="solid"/>
              </a:ln>
            </c:spPr>
          </c:marker>
          <c:xVal>
            <c:numRef>
              <c:f>Sheet1!$A$2:$A$338</c:f>
              <c:numCache>
                <c:formatCode>0.00%</c:formatCode>
                <c:ptCount val="337"/>
                <c:pt idx="1">
                  <c:v>8.5100000000000002E-3</c:v>
                </c:pt>
                <c:pt idx="2">
                  <c:v>1.1023E-2</c:v>
                </c:pt>
                <c:pt idx="3">
                  <c:v>1.8519999999999999E-3</c:v>
                </c:pt>
                <c:pt idx="4">
                  <c:v>2.3189999999999999E-3</c:v>
                </c:pt>
                <c:pt idx="5">
                  <c:v>3.1589999999999999E-3</c:v>
                </c:pt>
                <c:pt idx="6">
                  <c:v>2.3622000000000001E-2</c:v>
                </c:pt>
                <c:pt idx="7">
                  <c:v>0.76789700000000005</c:v>
                </c:pt>
                <c:pt idx="8">
                  <c:v>4.1375000000000002E-2</c:v>
                </c:pt>
                <c:pt idx="9">
                  <c:v>4.8859999999999997E-3</c:v>
                </c:pt>
                <c:pt idx="10">
                  <c:v>2.0470000000000002E-3</c:v>
                </c:pt>
                <c:pt idx="11">
                  <c:v>1.0560000000000001E-3</c:v>
                </c:pt>
                <c:pt idx="12">
                  <c:v>8.0599999999999997E-4</c:v>
                </c:pt>
                <c:pt idx="13">
                  <c:v>7.7999999999999999E-4</c:v>
                </c:pt>
                <c:pt idx="14">
                  <c:v>7.6599999999999997E-4</c:v>
                </c:pt>
                <c:pt idx="29">
                  <c:v>4.6930000000000001E-3</c:v>
                </c:pt>
                <c:pt idx="30">
                  <c:v>4.5329999999999997E-3</c:v>
                </c:pt>
                <c:pt idx="31">
                  <c:v>5.8299999999999997E-4</c:v>
                </c:pt>
                <c:pt idx="32">
                  <c:v>9.8799999999999995E-4</c:v>
                </c:pt>
                <c:pt idx="33">
                  <c:v>6.3900000000000003E-4</c:v>
                </c:pt>
                <c:pt idx="34">
                  <c:v>1.453E-2</c:v>
                </c:pt>
                <c:pt idx="35">
                  <c:v>0.79119799999999996</c:v>
                </c:pt>
                <c:pt idx="36">
                  <c:v>3.0918999999999999E-2</c:v>
                </c:pt>
                <c:pt idx="37">
                  <c:v>8.4599999999999996E-4</c:v>
                </c:pt>
                <c:pt idx="38">
                  <c:v>6.3400000000000001E-4</c:v>
                </c:pt>
                <c:pt idx="39">
                  <c:v>1.2340000000000001E-3</c:v>
                </c:pt>
                <c:pt idx="40">
                  <c:v>0</c:v>
                </c:pt>
                <c:pt idx="41">
                  <c:v>0</c:v>
                </c:pt>
                <c:pt idx="42">
                  <c:v>3.1599999999999998E-4</c:v>
                </c:pt>
                <c:pt idx="43">
                  <c:v>1.9620000000000002E-3</c:v>
                </c:pt>
                <c:pt idx="44">
                  <c:v>5.7060000000000001E-3</c:v>
                </c:pt>
                <c:pt idx="45">
                  <c:v>1.2149999999999999E-3</c:v>
                </c:pt>
                <c:pt idx="46">
                  <c:v>2.5900000000000001E-4</c:v>
                </c:pt>
                <c:pt idx="47">
                  <c:v>1.828E-3</c:v>
                </c:pt>
                <c:pt idx="48">
                  <c:v>2.1430999999999999E-2</c:v>
                </c:pt>
                <c:pt idx="49">
                  <c:v>0.71682800000000002</c:v>
                </c:pt>
                <c:pt idx="50">
                  <c:v>1.7801999999999998E-2</c:v>
                </c:pt>
                <c:pt idx="51">
                  <c:v>1.279E-3</c:v>
                </c:pt>
                <c:pt idx="52">
                  <c:v>7.1900000000000002E-4</c:v>
                </c:pt>
                <c:pt idx="53">
                  <c:v>1.73E-4</c:v>
                </c:pt>
                <c:pt idx="54">
                  <c:v>0</c:v>
                </c:pt>
                <c:pt idx="55">
                  <c:v>2.43E-4</c:v>
                </c:pt>
                <c:pt idx="56">
                  <c:v>5.4100000000000003E-4</c:v>
                </c:pt>
                <c:pt idx="57">
                  <c:v>3.6080000000000001E-3</c:v>
                </c:pt>
                <c:pt idx="58">
                  <c:v>1.062E-3</c:v>
                </c:pt>
                <c:pt idx="59">
                  <c:v>0</c:v>
                </c:pt>
                <c:pt idx="60">
                  <c:v>1.3550000000000001E-3</c:v>
                </c:pt>
                <c:pt idx="61">
                  <c:v>0</c:v>
                </c:pt>
                <c:pt idx="62">
                  <c:v>5.4349999999999997E-3</c:v>
                </c:pt>
                <c:pt idx="63">
                  <c:v>0.82820099999999996</c:v>
                </c:pt>
                <c:pt idx="64">
                  <c:v>1.7964000000000001E-2</c:v>
                </c:pt>
                <c:pt idx="65">
                  <c:v>2.5409999999999999E-3</c:v>
                </c:pt>
                <c:pt idx="66">
                  <c:v>0</c:v>
                </c:pt>
                <c:pt idx="67">
                  <c:v>0</c:v>
                </c:pt>
                <c:pt idx="68">
                  <c:v>0</c:v>
                </c:pt>
                <c:pt idx="69">
                  <c:v>9.7400000000000004E-4</c:v>
                </c:pt>
                <c:pt idx="70">
                  <c:v>0</c:v>
                </c:pt>
                <c:pt idx="71">
                  <c:v>9.0519999999999993E-3</c:v>
                </c:pt>
                <c:pt idx="72">
                  <c:v>1.0011000000000001E-2</c:v>
                </c:pt>
                <c:pt idx="73">
                  <c:v>2.14E-3</c:v>
                </c:pt>
                <c:pt idx="74">
                  <c:v>2.5850000000000001E-3</c:v>
                </c:pt>
                <c:pt idx="75">
                  <c:v>4.7359999999999998E-3</c:v>
                </c:pt>
                <c:pt idx="76">
                  <c:v>2.0392E-2</c:v>
                </c:pt>
                <c:pt idx="77">
                  <c:v>0.79367100000000002</c:v>
                </c:pt>
                <c:pt idx="78">
                  <c:v>1.8377999999999999E-2</c:v>
                </c:pt>
                <c:pt idx="79">
                  <c:v>4.0359999999999997E-3</c:v>
                </c:pt>
                <c:pt idx="80">
                  <c:v>1.9949999999999998E-3</c:v>
                </c:pt>
                <c:pt idx="81">
                  <c:v>3.5399999999999999E-4</c:v>
                </c:pt>
                <c:pt idx="82">
                  <c:v>4.64E-4</c:v>
                </c:pt>
                <c:pt idx="83">
                  <c:v>6.3000000000000003E-4</c:v>
                </c:pt>
                <c:pt idx="84">
                  <c:v>2.5099999999999998E-4</c:v>
                </c:pt>
                <c:pt idx="85">
                  <c:v>2.1670000000000001E-3</c:v>
                </c:pt>
                <c:pt idx="86">
                  <c:v>3.986E-3</c:v>
                </c:pt>
                <c:pt idx="87">
                  <c:v>1.0059999999999999E-3</c:v>
                </c:pt>
                <c:pt idx="88">
                  <c:v>2.5720000000000001E-3</c:v>
                </c:pt>
                <c:pt idx="89">
                  <c:v>3.5820000000000001E-3</c:v>
                </c:pt>
                <c:pt idx="90">
                  <c:v>1.0794E-2</c:v>
                </c:pt>
                <c:pt idx="91">
                  <c:v>0.39640700000000001</c:v>
                </c:pt>
                <c:pt idx="92">
                  <c:v>1.2511E-2</c:v>
                </c:pt>
                <c:pt idx="93">
                  <c:v>9.4899999999999997E-4</c:v>
                </c:pt>
                <c:pt idx="94">
                  <c:v>3.3500000000000001E-4</c:v>
                </c:pt>
                <c:pt idx="95">
                  <c:v>8.0199999999999998E-4</c:v>
                </c:pt>
                <c:pt idx="96">
                  <c:v>0</c:v>
                </c:pt>
                <c:pt idx="97">
                  <c:v>0</c:v>
                </c:pt>
                <c:pt idx="98">
                  <c:v>1.95E-4</c:v>
                </c:pt>
                <c:pt idx="99">
                  <c:v>1.8200000000000001E-2</c:v>
                </c:pt>
                <c:pt idx="100">
                  <c:v>2.7133000000000001E-2</c:v>
                </c:pt>
                <c:pt idx="101">
                  <c:v>8.5349999999999992E-3</c:v>
                </c:pt>
                <c:pt idx="102">
                  <c:v>7.5040000000000003E-3</c:v>
                </c:pt>
                <c:pt idx="103">
                  <c:v>9.1350000000000008E-3</c:v>
                </c:pt>
                <c:pt idx="104">
                  <c:v>4.1850999999999999E-2</c:v>
                </c:pt>
                <c:pt idx="105">
                  <c:v>0.63113200000000003</c:v>
                </c:pt>
                <c:pt idx="106">
                  <c:v>5.1471000000000003E-2</c:v>
                </c:pt>
                <c:pt idx="107">
                  <c:v>2.4719999999999999E-2</c:v>
                </c:pt>
                <c:pt idx="108">
                  <c:v>2.2590000000000002E-3</c:v>
                </c:pt>
                <c:pt idx="109">
                  <c:v>3.4099999999999998E-3</c:v>
                </c:pt>
                <c:pt idx="110">
                  <c:v>1.145E-3</c:v>
                </c:pt>
                <c:pt idx="111">
                  <c:v>2.9269999999999999E-3</c:v>
                </c:pt>
                <c:pt idx="112">
                  <c:v>1.356E-3</c:v>
                </c:pt>
                <c:pt idx="113">
                  <c:v>4.4200000000000001E-4</c:v>
                </c:pt>
                <c:pt idx="114">
                  <c:v>7.2999999999999996E-4</c:v>
                </c:pt>
                <c:pt idx="115">
                  <c:v>2.0730000000000002E-3</c:v>
                </c:pt>
                <c:pt idx="116">
                  <c:v>0</c:v>
                </c:pt>
                <c:pt idx="117">
                  <c:v>0</c:v>
                </c:pt>
                <c:pt idx="118">
                  <c:v>8.1410000000000007E-3</c:v>
                </c:pt>
                <c:pt idx="119">
                  <c:v>0.40322599999999997</c:v>
                </c:pt>
                <c:pt idx="120">
                  <c:v>1.3209999999999999E-3</c:v>
                </c:pt>
                <c:pt idx="121">
                  <c:v>0</c:v>
                </c:pt>
                <c:pt idx="122">
                  <c:v>0</c:v>
                </c:pt>
                <c:pt idx="123">
                  <c:v>0</c:v>
                </c:pt>
                <c:pt idx="124">
                  <c:v>0</c:v>
                </c:pt>
                <c:pt idx="125">
                  <c:v>0</c:v>
                </c:pt>
                <c:pt idx="126">
                  <c:v>3.5E-4</c:v>
                </c:pt>
                <c:pt idx="127">
                  <c:v>5.287E-3</c:v>
                </c:pt>
                <c:pt idx="128">
                  <c:v>2.3340000000000001E-3</c:v>
                </c:pt>
                <c:pt idx="129">
                  <c:v>0</c:v>
                </c:pt>
                <c:pt idx="130">
                  <c:v>0</c:v>
                </c:pt>
                <c:pt idx="131">
                  <c:v>0</c:v>
                </c:pt>
                <c:pt idx="132">
                  <c:v>2.8249999999999998E-3</c:v>
                </c:pt>
                <c:pt idx="133">
                  <c:v>0.60406099999999996</c:v>
                </c:pt>
                <c:pt idx="134">
                  <c:v>1.4815E-2</c:v>
                </c:pt>
                <c:pt idx="135">
                  <c:v>0</c:v>
                </c:pt>
                <c:pt idx="136">
                  <c:v>9.6000000000000002E-4</c:v>
                </c:pt>
                <c:pt idx="137">
                  <c:v>4.4299999999999998E-4</c:v>
                </c:pt>
                <c:pt idx="138">
                  <c:v>0</c:v>
                </c:pt>
                <c:pt idx="139">
                  <c:v>0</c:v>
                </c:pt>
                <c:pt idx="140">
                  <c:v>0</c:v>
                </c:pt>
                <c:pt idx="141">
                  <c:v>3.9750000000000002E-3</c:v>
                </c:pt>
                <c:pt idx="142">
                  <c:v>1.1067E-2</c:v>
                </c:pt>
                <c:pt idx="143">
                  <c:v>4.2000000000000002E-4</c:v>
                </c:pt>
                <c:pt idx="144">
                  <c:v>1.2769999999999999E-3</c:v>
                </c:pt>
                <c:pt idx="145">
                  <c:v>6.7299999999999999E-4</c:v>
                </c:pt>
                <c:pt idx="146">
                  <c:v>1.6285999999999998E-2</c:v>
                </c:pt>
                <c:pt idx="147">
                  <c:v>0.76427199999999995</c:v>
                </c:pt>
                <c:pt idx="148">
                  <c:v>1.5758999999999999E-2</c:v>
                </c:pt>
                <c:pt idx="149">
                  <c:v>1.0579999999999999E-3</c:v>
                </c:pt>
                <c:pt idx="150">
                  <c:v>8.0000000000000004E-4</c:v>
                </c:pt>
                <c:pt idx="151">
                  <c:v>3.0299999999999999E-4</c:v>
                </c:pt>
                <c:pt idx="152">
                  <c:v>3.6000000000000002E-4</c:v>
                </c:pt>
                <c:pt idx="153">
                  <c:v>3.6299999999999999E-4</c:v>
                </c:pt>
                <c:pt idx="154">
                  <c:v>4.1899999999999999E-4</c:v>
                </c:pt>
                <c:pt idx="155">
                  <c:v>1.5158E-2</c:v>
                </c:pt>
                <c:pt idx="156">
                  <c:v>1.0267999999999999E-2</c:v>
                </c:pt>
                <c:pt idx="157">
                  <c:v>4.4799999999999999E-4</c:v>
                </c:pt>
                <c:pt idx="158">
                  <c:v>1.671E-3</c:v>
                </c:pt>
                <c:pt idx="159">
                  <c:v>3.5109999999999998E-3</c:v>
                </c:pt>
                <c:pt idx="160">
                  <c:v>3.7037E-2</c:v>
                </c:pt>
                <c:pt idx="161">
                  <c:v>0.77748099999999998</c:v>
                </c:pt>
                <c:pt idx="162">
                  <c:v>1.6324000000000002E-2</c:v>
                </c:pt>
                <c:pt idx="163">
                  <c:v>2.9380000000000001E-3</c:v>
                </c:pt>
                <c:pt idx="164">
                  <c:v>2.1299999999999999E-3</c:v>
                </c:pt>
                <c:pt idx="165">
                  <c:v>2.1979999999999999E-3</c:v>
                </c:pt>
                <c:pt idx="166">
                  <c:v>4.55E-4</c:v>
                </c:pt>
                <c:pt idx="167">
                  <c:v>1.18E-4</c:v>
                </c:pt>
                <c:pt idx="168">
                  <c:v>2.2000000000000001E-4</c:v>
                </c:pt>
                <c:pt idx="169">
                  <c:v>5.6179999999999997E-3</c:v>
                </c:pt>
                <c:pt idx="170">
                  <c:v>5.7739999999999996E-3</c:v>
                </c:pt>
                <c:pt idx="171">
                  <c:v>9.6299999999999999E-4</c:v>
                </c:pt>
                <c:pt idx="172">
                  <c:v>1.018E-3</c:v>
                </c:pt>
                <c:pt idx="173">
                  <c:v>2.1810000000000002E-3</c:v>
                </c:pt>
                <c:pt idx="174">
                  <c:v>1.6466999999999999E-2</c:v>
                </c:pt>
                <c:pt idx="175">
                  <c:v>0.78373099999999996</c:v>
                </c:pt>
                <c:pt idx="176">
                  <c:v>2.0667999999999999E-2</c:v>
                </c:pt>
                <c:pt idx="177">
                  <c:v>3.4680000000000002E-3</c:v>
                </c:pt>
                <c:pt idx="178">
                  <c:v>9.6699999999999998E-4</c:v>
                </c:pt>
                <c:pt idx="179">
                  <c:v>4.4799999999999999E-4</c:v>
                </c:pt>
                <c:pt idx="180">
                  <c:v>1.7799999999999999E-4</c:v>
                </c:pt>
                <c:pt idx="181">
                  <c:v>3.68E-4</c:v>
                </c:pt>
                <c:pt idx="182">
                  <c:v>2.5900000000000001E-4</c:v>
                </c:pt>
                <c:pt idx="183">
                  <c:v>8.9779999999999999E-3</c:v>
                </c:pt>
                <c:pt idx="184">
                  <c:v>7.3709999999999999E-3</c:v>
                </c:pt>
                <c:pt idx="185">
                  <c:v>0</c:v>
                </c:pt>
                <c:pt idx="186">
                  <c:v>2.3240000000000001E-3</c:v>
                </c:pt>
                <c:pt idx="187">
                  <c:v>0</c:v>
                </c:pt>
                <c:pt idx="188">
                  <c:v>1.5674E-2</c:v>
                </c:pt>
                <c:pt idx="189">
                  <c:v>0.78315800000000002</c:v>
                </c:pt>
                <c:pt idx="190">
                  <c:v>2.5505E-2</c:v>
                </c:pt>
                <c:pt idx="191">
                  <c:v>2.9529999999999999E-3</c:v>
                </c:pt>
                <c:pt idx="192">
                  <c:v>1.3179999999999999E-3</c:v>
                </c:pt>
                <c:pt idx="193">
                  <c:v>2.8400000000000002E-4</c:v>
                </c:pt>
                <c:pt idx="194">
                  <c:v>0</c:v>
                </c:pt>
                <c:pt idx="195">
                  <c:v>0</c:v>
                </c:pt>
                <c:pt idx="196">
                  <c:v>9.77E-4</c:v>
                </c:pt>
                <c:pt idx="197">
                  <c:v>1.2529E-2</c:v>
                </c:pt>
                <c:pt idx="198">
                  <c:v>1.8467999999999998E-2</c:v>
                </c:pt>
                <c:pt idx="199">
                  <c:v>4.2700000000000004E-3</c:v>
                </c:pt>
                <c:pt idx="200">
                  <c:v>4.058E-3</c:v>
                </c:pt>
                <c:pt idx="201">
                  <c:v>1.2023000000000001E-2</c:v>
                </c:pt>
                <c:pt idx="202">
                  <c:v>3.6135E-2</c:v>
                </c:pt>
                <c:pt idx="203">
                  <c:v>0.75352200000000003</c:v>
                </c:pt>
                <c:pt idx="204">
                  <c:v>8.3109000000000002E-2</c:v>
                </c:pt>
                <c:pt idx="205">
                  <c:v>1.0128E-2</c:v>
                </c:pt>
                <c:pt idx="206">
                  <c:v>3.284E-3</c:v>
                </c:pt>
                <c:pt idx="207">
                  <c:v>1.2999999999999999E-3</c:v>
                </c:pt>
                <c:pt idx="208">
                  <c:v>8.8800000000000001E-4</c:v>
                </c:pt>
                <c:pt idx="209">
                  <c:v>9.4700000000000003E-4</c:v>
                </c:pt>
                <c:pt idx="210">
                  <c:v>9.8700000000000003E-4</c:v>
                </c:pt>
                <c:pt idx="211">
                  <c:v>2.8530000000000001E-3</c:v>
                </c:pt>
                <c:pt idx="212">
                  <c:v>3.3660000000000001E-3</c:v>
                </c:pt>
                <c:pt idx="213">
                  <c:v>7.8100000000000001E-4</c:v>
                </c:pt>
                <c:pt idx="214">
                  <c:v>1.4159999999999999E-3</c:v>
                </c:pt>
                <c:pt idx="215">
                  <c:v>1.8779999999999999E-3</c:v>
                </c:pt>
                <c:pt idx="216">
                  <c:v>1.6167000000000001E-2</c:v>
                </c:pt>
                <c:pt idx="217">
                  <c:v>0.82670600000000005</c:v>
                </c:pt>
                <c:pt idx="218">
                  <c:v>4.8765999999999997E-2</c:v>
                </c:pt>
                <c:pt idx="219">
                  <c:v>1.983E-3</c:v>
                </c:pt>
                <c:pt idx="220">
                  <c:v>1.3669999999999999E-3</c:v>
                </c:pt>
                <c:pt idx="221">
                  <c:v>5.4199999999999995E-4</c:v>
                </c:pt>
                <c:pt idx="222">
                  <c:v>4.0000000000000002E-4</c:v>
                </c:pt>
                <c:pt idx="223">
                  <c:v>4.0099999999999999E-4</c:v>
                </c:pt>
                <c:pt idx="224">
                  <c:v>1.63E-4</c:v>
                </c:pt>
                <c:pt idx="225">
                  <c:v>5.4980000000000003E-3</c:v>
                </c:pt>
                <c:pt idx="226">
                  <c:v>8.097E-3</c:v>
                </c:pt>
                <c:pt idx="227">
                  <c:v>1.0139999999999999E-3</c:v>
                </c:pt>
                <c:pt idx="228">
                  <c:v>1.89E-3</c:v>
                </c:pt>
                <c:pt idx="229">
                  <c:v>2.281E-3</c:v>
                </c:pt>
                <c:pt idx="230">
                  <c:v>3.6011000000000001E-2</c:v>
                </c:pt>
                <c:pt idx="231">
                  <c:v>0.84610600000000002</c:v>
                </c:pt>
                <c:pt idx="232">
                  <c:v>8.2461999999999994E-2</c:v>
                </c:pt>
                <c:pt idx="233">
                  <c:v>1.276E-3</c:v>
                </c:pt>
                <c:pt idx="234">
                  <c:v>2.526E-3</c:v>
                </c:pt>
                <c:pt idx="235">
                  <c:v>1.256E-3</c:v>
                </c:pt>
                <c:pt idx="236">
                  <c:v>1.756E-3</c:v>
                </c:pt>
                <c:pt idx="237">
                  <c:v>4.8700000000000002E-4</c:v>
                </c:pt>
                <c:pt idx="238">
                  <c:v>5.1599999999999997E-4</c:v>
                </c:pt>
                <c:pt idx="239">
                  <c:v>3.1700000000000001E-4</c:v>
                </c:pt>
                <c:pt idx="240">
                  <c:v>0</c:v>
                </c:pt>
                <c:pt idx="241">
                  <c:v>0</c:v>
                </c:pt>
                <c:pt idx="242">
                  <c:v>2.0370000000000002E-3</c:v>
                </c:pt>
                <c:pt idx="243">
                  <c:v>0</c:v>
                </c:pt>
                <c:pt idx="244">
                  <c:v>1.6560999999999999E-2</c:v>
                </c:pt>
                <c:pt idx="245">
                  <c:v>0.33838400000000002</c:v>
                </c:pt>
                <c:pt idx="246">
                  <c:v>1.5942000000000001E-2</c:v>
                </c:pt>
                <c:pt idx="247">
                  <c:v>0</c:v>
                </c:pt>
                <c:pt idx="248">
                  <c:v>0</c:v>
                </c:pt>
                <c:pt idx="249">
                  <c:v>0</c:v>
                </c:pt>
                <c:pt idx="250">
                  <c:v>0</c:v>
                </c:pt>
                <c:pt idx="251">
                  <c:v>0</c:v>
                </c:pt>
                <c:pt idx="252">
                  <c:v>0</c:v>
                </c:pt>
                <c:pt idx="253">
                  <c:v>3.0283000000000001E-2</c:v>
                </c:pt>
                <c:pt idx="254">
                  <c:v>4.7619000000000002E-2</c:v>
                </c:pt>
                <c:pt idx="255">
                  <c:v>5.8389999999999996E-3</c:v>
                </c:pt>
                <c:pt idx="256">
                  <c:v>1.145E-2</c:v>
                </c:pt>
                <c:pt idx="257">
                  <c:v>1.8248E-2</c:v>
                </c:pt>
                <c:pt idx="258">
                  <c:v>3.5165000000000002E-2</c:v>
                </c:pt>
                <c:pt idx="259">
                  <c:v>0.39400000000000002</c:v>
                </c:pt>
                <c:pt idx="260">
                  <c:v>8.5329000000000002E-2</c:v>
                </c:pt>
                <c:pt idx="261">
                  <c:v>2.1104000000000001E-2</c:v>
                </c:pt>
                <c:pt idx="262">
                  <c:v>1.7271000000000002E-2</c:v>
                </c:pt>
                <c:pt idx="263">
                  <c:v>3.8909999999999999E-3</c:v>
                </c:pt>
                <c:pt idx="264">
                  <c:v>3.3E-3</c:v>
                </c:pt>
                <c:pt idx="265">
                  <c:v>2.0202000000000001E-2</c:v>
                </c:pt>
                <c:pt idx="266">
                  <c:v>1.6129000000000001E-2</c:v>
                </c:pt>
                <c:pt idx="267">
                  <c:v>5.4029999999999998E-3</c:v>
                </c:pt>
                <c:pt idx="268">
                  <c:v>6.1409999999999998E-3</c:v>
                </c:pt>
                <c:pt idx="269">
                  <c:v>5.44E-4</c:v>
                </c:pt>
                <c:pt idx="270">
                  <c:v>9.0200000000000002E-4</c:v>
                </c:pt>
                <c:pt idx="271">
                  <c:v>1.1789999999999999E-3</c:v>
                </c:pt>
                <c:pt idx="272">
                  <c:v>8.7729999999999995E-3</c:v>
                </c:pt>
                <c:pt idx="273">
                  <c:v>0.83279400000000003</c:v>
                </c:pt>
                <c:pt idx="274">
                  <c:v>2.1401E-2</c:v>
                </c:pt>
                <c:pt idx="275">
                  <c:v>1.8890000000000001E-3</c:v>
                </c:pt>
                <c:pt idx="276">
                  <c:v>1.923E-3</c:v>
                </c:pt>
                <c:pt idx="277">
                  <c:v>1.629E-3</c:v>
                </c:pt>
                <c:pt idx="278">
                  <c:v>9.7799999999999992E-4</c:v>
                </c:pt>
                <c:pt idx="279">
                  <c:v>4.35E-4</c:v>
                </c:pt>
                <c:pt idx="280">
                  <c:v>8.7200000000000005E-4</c:v>
                </c:pt>
                <c:pt idx="281">
                  <c:v>2.5023E-2</c:v>
                </c:pt>
                <c:pt idx="282">
                  <c:v>2.6741999999999998E-2</c:v>
                </c:pt>
                <c:pt idx="283">
                  <c:v>4.5069999999999997E-3</c:v>
                </c:pt>
                <c:pt idx="284">
                  <c:v>7.2360000000000002E-3</c:v>
                </c:pt>
                <c:pt idx="285">
                  <c:v>9.4280000000000006E-3</c:v>
                </c:pt>
                <c:pt idx="286">
                  <c:v>2.5330999999999999E-2</c:v>
                </c:pt>
                <c:pt idx="287">
                  <c:v>0.77014700000000003</c:v>
                </c:pt>
                <c:pt idx="288">
                  <c:v>5.2273E-2</c:v>
                </c:pt>
                <c:pt idx="289">
                  <c:v>1.3452E-2</c:v>
                </c:pt>
                <c:pt idx="290">
                  <c:v>5.7930000000000004E-3</c:v>
                </c:pt>
                <c:pt idx="291">
                  <c:v>2.3289999999999999E-3</c:v>
                </c:pt>
                <c:pt idx="292">
                  <c:v>2.3890000000000001E-3</c:v>
                </c:pt>
                <c:pt idx="293">
                  <c:v>2.3909999999999999E-3</c:v>
                </c:pt>
                <c:pt idx="294">
                  <c:v>1.9880000000000002E-3</c:v>
                </c:pt>
                <c:pt idx="295">
                  <c:v>4.7569E-2</c:v>
                </c:pt>
                <c:pt idx="296">
                  <c:v>2.3864E-2</c:v>
                </c:pt>
                <c:pt idx="297">
                  <c:v>3.833E-3</c:v>
                </c:pt>
                <c:pt idx="298">
                  <c:v>5.1469999999999997E-3</c:v>
                </c:pt>
                <c:pt idx="299">
                  <c:v>2.4450000000000001E-3</c:v>
                </c:pt>
                <c:pt idx="300">
                  <c:v>1.7597000000000002E-2</c:v>
                </c:pt>
                <c:pt idx="301">
                  <c:v>0.84897299999999998</c:v>
                </c:pt>
                <c:pt idx="302">
                  <c:v>6.2909999999999994E-2</c:v>
                </c:pt>
                <c:pt idx="303">
                  <c:v>4.7039999999999998E-3</c:v>
                </c:pt>
                <c:pt idx="304">
                  <c:v>2.4369999999999999E-3</c:v>
                </c:pt>
                <c:pt idx="305">
                  <c:v>3.643E-3</c:v>
                </c:pt>
                <c:pt idx="306">
                  <c:v>1.322E-3</c:v>
                </c:pt>
                <c:pt idx="307">
                  <c:v>1.1150000000000001E-3</c:v>
                </c:pt>
                <c:pt idx="308">
                  <c:v>3.284E-3</c:v>
                </c:pt>
                <c:pt idx="309">
                  <c:v>5.3470000000000002E-3</c:v>
                </c:pt>
                <c:pt idx="310">
                  <c:v>9.1959999999999993E-3</c:v>
                </c:pt>
                <c:pt idx="311">
                  <c:v>5.53E-4</c:v>
                </c:pt>
                <c:pt idx="312">
                  <c:v>1.9810000000000001E-3</c:v>
                </c:pt>
                <c:pt idx="313">
                  <c:v>1.549E-3</c:v>
                </c:pt>
                <c:pt idx="314">
                  <c:v>5.0577999999999998E-2</c:v>
                </c:pt>
                <c:pt idx="315">
                  <c:v>0.889011</c:v>
                </c:pt>
                <c:pt idx="316">
                  <c:v>9.5685000000000006E-2</c:v>
                </c:pt>
                <c:pt idx="317">
                  <c:v>2.019E-3</c:v>
                </c:pt>
                <c:pt idx="318">
                  <c:v>2.1770000000000001E-3</c:v>
                </c:pt>
                <c:pt idx="319">
                  <c:v>9.3099999999999997E-4</c:v>
                </c:pt>
                <c:pt idx="320">
                  <c:v>1.4549999999999999E-3</c:v>
                </c:pt>
                <c:pt idx="321">
                  <c:v>5.3200000000000003E-4</c:v>
                </c:pt>
                <c:pt idx="322">
                  <c:v>9.2400000000000002E-4</c:v>
                </c:pt>
                <c:pt idx="323">
                  <c:v>7.4739999999999997E-3</c:v>
                </c:pt>
                <c:pt idx="324">
                  <c:v>1.1193E-2</c:v>
                </c:pt>
                <c:pt idx="325">
                  <c:v>1.9090000000000001E-3</c:v>
                </c:pt>
                <c:pt idx="326">
                  <c:v>6.1700000000000004E-4</c:v>
                </c:pt>
                <c:pt idx="327">
                  <c:v>1.3259999999999999E-3</c:v>
                </c:pt>
                <c:pt idx="328">
                  <c:v>2.3727000000000002E-2</c:v>
                </c:pt>
                <c:pt idx="329">
                  <c:v>0.77459199999999995</c:v>
                </c:pt>
                <c:pt idx="330">
                  <c:v>2.9954999999999999E-2</c:v>
                </c:pt>
                <c:pt idx="331">
                  <c:v>5.6540000000000002E-3</c:v>
                </c:pt>
                <c:pt idx="332">
                  <c:v>1.328E-3</c:v>
                </c:pt>
                <c:pt idx="333">
                  <c:v>1.6699999999999999E-4</c:v>
                </c:pt>
                <c:pt idx="334">
                  <c:v>1.668E-3</c:v>
                </c:pt>
                <c:pt idx="335">
                  <c:v>3.9500000000000001E-4</c:v>
                </c:pt>
                <c:pt idx="336">
                  <c:v>3.5199999999999999E-4</c:v>
                </c:pt>
              </c:numCache>
            </c:numRef>
          </c:xVal>
          <c:yVal>
            <c:numRef>
              <c:f>Sheet1!$M$2:$M$338</c:f>
              <c:numCache>
                <c:formatCode>General</c:formatCode>
                <c:ptCount val="337"/>
                <c:pt idx="0">
                  <c:v>0</c:v>
                </c:pt>
                <c:pt idx="12">
                  <c:v>1</c:v>
                </c:pt>
                <c:pt idx="26">
                  <c:v>2</c:v>
                </c:pt>
                <c:pt idx="40">
                  <c:v>3</c:v>
                </c:pt>
                <c:pt idx="54">
                  <c:v>4</c:v>
                </c:pt>
                <c:pt idx="68">
                  <c:v>5</c:v>
                </c:pt>
                <c:pt idx="82">
                  <c:v>6</c:v>
                </c:pt>
                <c:pt idx="96">
                  <c:v>7</c:v>
                </c:pt>
                <c:pt idx="110">
                  <c:v>8</c:v>
                </c:pt>
                <c:pt idx="124">
                  <c:v>9</c:v>
                </c:pt>
                <c:pt idx="138">
                  <c:v>10</c:v>
                </c:pt>
                <c:pt idx="152">
                  <c:v>11</c:v>
                </c:pt>
                <c:pt idx="166">
                  <c:v>12</c:v>
                </c:pt>
                <c:pt idx="180">
                  <c:v>13</c:v>
                </c:pt>
                <c:pt idx="194">
                  <c:v>14</c:v>
                </c:pt>
                <c:pt idx="208">
                  <c:v>15</c:v>
                </c:pt>
                <c:pt idx="222">
                  <c:v>16</c:v>
                </c:pt>
                <c:pt idx="236">
                  <c:v>17</c:v>
                </c:pt>
                <c:pt idx="250">
                  <c:v>18</c:v>
                </c:pt>
                <c:pt idx="264">
                  <c:v>19</c:v>
                </c:pt>
                <c:pt idx="278">
                  <c:v>20</c:v>
                </c:pt>
                <c:pt idx="292">
                  <c:v>21</c:v>
                </c:pt>
                <c:pt idx="306">
                  <c:v>22</c:v>
                </c:pt>
                <c:pt idx="320">
                  <c:v>23</c:v>
                </c:pt>
                <c:pt idx="334">
                  <c:v>24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B-FB7F-45C6-8E52-D206B4614287}"/>
            </c:ext>
          </c:extLst>
        </c:ser>
        <c:ser>
          <c:idx val="12"/>
          <c:order val="12"/>
          <c:tx>
            <c:strRef>
              <c:f>Sheet1!$N$1</c:f>
              <c:strCache>
                <c:ptCount val="1"/>
                <c:pt idx="0">
                  <c:v>Zlínský kraj</c:v>
                </c:pt>
              </c:strCache>
            </c:strRef>
          </c:tx>
          <c:spPr>
            <a:ln w="19049">
              <a:noFill/>
            </a:ln>
          </c:spPr>
          <c:marker>
            <c:symbol val="circle"/>
            <c:size val="5"/>
            <c:spPr>
              <a:solidFill>
                <a:srgbClr val="0000FF"/>
              </a:solidFill>
              <a:ln>
                <a:solidFill>
                  <a:srgbClr val="0000FF"/>
                </a:solidFill>
                <a:prstDash val="solid"/>
              </a:ln>
            </c:spPr>
          </c:marker>
          <c:xVal>
            <c:numRef>
              <c:f>Sheet1!$A$2:$A$338</c:f>
              <c:numCache>
                <c:formatCode>0.00%</c:formatCode>
                <c:ptCount val="337"/>
                <c:pt idx="1">
                  <c:v>8.5100000000000002E-3</c:v>
                </c:pt>
                <c:pt idx="2">
                  <c:v>1.1023E-2</c:v>
                </c:pt>
                <c:pt idx="3">
                  <c:v>1.8519999999999999E-3</c:v>
                </c:pt>
                <c:pt idx="4">
                  <c:v>2.3189999999999999E-3</c:v>
                </c:pt>
                <c:pt idx="5">
                  <c:v>3.1589999999999999E-3</c:v>
                </c:pt>
                <c:pt idx="6">
                  <c:v>2.3622000000000001E-2</c:v>
                </c:pt>
                <c:pt idx="7">
                  <c:v>0.76789700000000005</c:v>
                </c:pt>
                <c:pt idx="8">
                  <c:v>4.1375000000000002E-2</c:v>
                </c:pt>
                <c:pt idx="9">
                  <c:v>4.8859999999999997E-3</c:v>
                </c:pt>
                <c:pt idx="10">
                  <c:v>2.0470000000000002E-3</c:v>
                </c:pt>
                <c:pt idx="11">
                  <c:v>1.0560000000000001E-3</c:v>
                </c:pt>
                <c:pt idx="12">
                  <c:v>8.0599999999999997E-4</c:v>
                </c:pt>
                <c:pt idx="13">
                  <c:v>7.7999999999999999E-4</c:v>
                </c:pt>
                <c:pt idx="14">
                  <c:v>7.6599999999999997E-4</c:v>
                </c:pt>
                <c:pt idx="29">
                  <c:v>4.6930000000000001E-3</c:v>
                </c:pt>
                <c:pt idx="30">
                  <c:v>4.5329999999999997E-3</c:v>
                </c:pt>
                <c:pt idx="31">
                  <c:v>5.8299999999999997E-4</c:v>
                </c:pt>
                <c:pt idx="32">
                  <c:v>9.8799999999999995E-4</c:v>
                </c:pt>
                <c:pt idx="33">
                  <c:v>6.3900000000000003E-4</c:v>
                </c:pt>
                <c:pt idx="34">
                  <c:v>1.453E-2</c:v>
                </c:pt>
                <c:pt idx="35">
                  <c:v>0.79119799999999996</c:v>
                </c:pt>
                <c:pt idx="36">
                  <c:v>3.0918999999999999E-2</c:v>
                </c:pt>
                <c:pt idx="37">
                  <c:v>8.4599999999999996E-4</c:v>
                </c:pt>
                <c:pt idx="38">
                  <c:v>6.3400000000000001E-4</c:v>
                </c:pt>
                <c:pt idx="39">
                  <c:v>1.2340000000000001E-3</c:v>
                </c:pt>
                <c:pt idx="40">
                  <c:v>0</c:v>
                </c:pt>
                <c:pt idx="41">
                  <c:v>0</c:v>
                </c:pt>
                <c:pt idx="42">
                  <c:v>3.1599999999999998E-4</c:v>
                </c:pt>
                <c:pt idx="43">
                  <c:v>1.9620000000000002E-3</c:v>
                </c:pt>
                <c:pt idx="44">
                  <c:v>5.7060000000000001E-3</c:v>
                </c:pt>
                <c:pt idx="45">
                  <c:v>1.2149999999999999E-3</c:v>
                </c:pt>
                <c:pt idx="46">
                  <c:v>2.5900000000000001E-4</c:v>
                </c:pt>
                <c:pt idx="47">
                  <c:v>1.828E-3</c:v>
                </c:pt>
                <c:pt idx="48">
                  <c:v>2.1430999999999999E-2</c:v>
                </c:pt>
                <c:pt idx="49">
                  <c:v>0.71682800000000002</c:v>
                </c:pt>
                <c:pt idx="50">
                  <c:v>1.7801999999999998E-2</c:v>
                </c:pt>
                <c:pt idx="51">
                  <c:v>1.279E-3</c:v>
                </c:pt>
                <c:pt idx="52">
                  <c:v>7.1900000000000002E-4</c:v>
                </c:pt>
                <c:pt idx="53">
                  <c:v>1.73E-4</c:v>
                </c:pt>
                <c:pt idx="54">
                  <c:v>0</c:v>
                </c:pt>
                <c:pt idx="55">
                  <c:v>2.43E-4</c:v>
                </c:pt>
                <c:pt idx="56">
                  <c:v>5.4100000000000003E-4</c:v>
                </c:pt>
                <c:pt idx="57">
                  <c:v>3.6080000000000001E-3</c:v>
                </c:pt>
                <c:pt idx="58">
                  <c:v>1.062E-3</c:v>
                </c:pt>
                <c:pt idx="59">
                  <c:v>0</c:v>
                </c:pt>
                <c:pt idx="60">
                  <c:v>1.3550000000000001E-3</c:v>
                </c:pt>
                <c:pt idx="61">
                  <c:v>0</c:v>
                </c:pt>
                <c:pt idx="62">
                  <c:v>5.4349999999999997E-3</c:v>
                </c:pt>
                <c:pt idx="63">
                  <c:v>0.82820099999999996</c:v>
                </c:pt>
                <c:pt idx="64">
                  <c:v>1.7964000000000001E-2</c:v>
                </c:pt>
                <c:pt idx="65">
                  <c:v>2.5409999999999999E-3</c:v>
                </c:pt>
                <c:pt idx="66">
                  <c:v>0</c:v>
                </c:pt>
                <c:pt idx="67">
                  <c:v>0</c:v>
                </c:pt>
                <c:pt idx="68">
                  <c:v>0</c:v>
                </c:pt>
                <c:pt idx="69">
                  <c:v>9.7400000000000004E-4</c:v>
                </c:pt>
                <c:pt idx="70">
                  <c:v>0</c:v>
                </c:pt>
                <c:pt idx="71">
                  <c:v>9.0519999999999993E-3</c:v>
                </c:pt>
                <c:pt idx="72">
                  <c:v>1.0011000000000001E-2</c:v>
                </c:pt>
                <c:pt idx="73">
                  <c:v>2.14E-3</c:v>
                </c:pt>
                <c:pt idx="74">
                  <c:v>2.5850000000000001E-3</c:v>
                </c:pt>
                <c:pt idx="75">
                  <c:v>4.7359999999999998E-3</c:v>
                </c:pt>
                <c:pt idx="76">
                  <c:v>2.0392E-2</c:v>
                </c:pt>
                <c:pt idx="77">
                  <c:v>0.79367100000000002</c:v>
                </c:pt>
                <c:pt idx="78">
                  <c:v>1.8377999999999999E-2</c:v>
                </c:pt>
                <c:pt idx="79">
                  <c:v>4.0359999999999997E-3</c:v>
                </c:pt>
                <c:pt idx="80">
                  <c:v>1.9949999999999998E-3</c:v>
                </c:pt>
                <c:pt idx="81">
                  <c:v>3.5399999999999999E-4</c:v>
                </c:pt>
                <c:pt idx="82">
                  <c:v>4.64E-4</c:v>
                </c:pt>
                <c:pt idx="83">
                  <c:v>6.3000000000000003E-4</c:v>
                </c:pt>
                <c:pt idx="84">
                  <c:v>2.5099999999999998E-4</c:v>
                </c:pt>
                <c:pt idx="85">
                  <c:v>2.1670000000000001E-3</c:v>
                </c:pt>
                <c:pt idx="86">
                  <c:v>3.986E-3</c:v>
                </c:pt>
                <c:pt idx="87">
                  <c:v>1.0059999999999999E-3</c:v>
                </c:pt>
                <c:pt idx="88">
                  <c:v>2.5720000000000001E-3</c:v>
                </c:pt>
                <c:pt idx="89">
                  <c:v>3.5820000000000001E-3</c:v>
                </c:pt>
                <c:pt idx="90">
                  <c:v>1.0794E-2</c:v>
                </c:pt>
                <c:pt idx="91">
                  <c:v>0.39640700000000001</c:v>
                </c:pt>
                <c:pt idx="92">
                  <c:v>1.2511E-2</c:v>
                </c:pt>
                <c:pt idx="93">
                  <c:v>9.4899999999999997E-4</c:v>
                </c:pt>
                <c:pt idx="94">
                  <c:v>3.3500000000000001E-4</c:v>
                </c:pt>
                <c:pt idx="95">
                  <c:v>8.0199999999999998E-4</c:v>
                </c:pt>
                <c:pt idx="96">
                  <c:v>0</c:v>
                </c:pt>
                <c:pt idx="97">
                  <c:v>0</c:v>
                </c:pt>
                <c:pt idx="98">
                  <c:v>1.95E-4</c:v>
                </c:pt>
                <c:pt idx="99">
                  <c:v>1.8200000000000001E-2</c:v>
                </c:pt>
                <c:pt idx="100">
                  <c:v>2.7133000000000001E-2</c:v>
                </c:pt>
                <c:pt idx="101">
                  <c:v>8.5349999999999992E-3</c:v>
                </c:pt>
                <c:pt idx="102">
                  <c:v>7.5040000000000003E-3</c:v>
                </c:pt>
                <c:pt idx="103">
                  <c:v>9.1350000000000008E-3</c:v>
                </c:pt>
                <c:pt idx="104">
                  <c:v>4.1850999999999999E-2</c:v>
                </c:pt>
                <c:pt idx="105">
                  <c:v>0.63113200000000003</c:v>
                </c:pt>
                <c:pt idx="106">
                  <c:v>5.1471000000000003E-2</c:v>
                </c:pt>
                <c:pt idx="107">
                  <c:v>2.4719999999999999E-2</c:v>
                </c:pt>
                <c:pt idx="108">
                  <c:v>2.2590000000000002E-3</c:v>
                </c:pt>
                <c:pt idx="109">
                  <c:v>3.4099999999999998E-3</c:v>
                </c:pt>
                <c:pt idx="110">
                  <c:v>1.145E-3</c:v>
                </c:pt>
                <c:pt idx="111">
                  <c:v>2.9269999999999999E-3</c:v>
                </c:pt>
                <c:pt idx="112">
                  <c:v>1.356E-3</c:v>
                </c:pt>
                <c:pt idx="113">
                  <c:v>4.4200000000000001E-4</c:v>
                </c:pt>
                <c:pt idx="114">
                  <c:v>7.2999999999999996E-4</c:v>
                </c:pt>
                <c:pt idx="115">
                  <c:v>2.0730000000000002E-3</c:v>
                </c:pt>
                <c:pt idx="116">
                  <c:v>0</c:v>
                </c:pt>
                <c:pt idx="117">
                  <c:v>0</c:v>
                </c:pt>
                <c:pt idx="118">
                  <c:v>8.1410000000000007E-3</c:v>
                </c:pt>
                <c:pt idx="119">
                  <c:v>0.40322599999999997</c:v>
                </c:pt>
                <c:pt idx="120">
                  <c:v>1.3209999999999999E-3</c:v>
                </c:pt>
                <c:pt idx="121">
                  <c:v>0</c:v>
                </c:pt>
                <c:pt idx="122">
                  <c:v>0</c:v>
                </c:pt>
                <c:pt idx="123">
                  <c:v>0</c:v>
                </c:pt>
                <c:pt idx="124">
                  <c:v>0</c:v>
                </c:pt>
                <c:pt idx="125">
                  <c:v>0</c:v>
                </c:pt>
                <c:pt idx="126">
                  <c:v>3.5E-4</c:v>
                </c:pt>
                <c:pt idx="127">
                  <c:v>5.287E-3</c:v>
                </c:pt>
                <c:pt idx="128">
                  <c:v>2.3340000000000001E-3</c:v>
                </c:pt>
                <c:pt idx="129">
                  <c:v>0</c:v>
                </c:pt>
                <c:pt idx="130">
                  <c:v>0</c:v>
                </c:pt>
                <c:pt idx="131">
                  <c:v>0</c:v>
                </c:pt>
                <c:pt idx="132">
                  <c:v>2.8249999999999998E-3</c:v>
                </c:pt>
                <c:pt idx="133">
                  <c:v>0.60406099999999996</c:v>
                </c:pt>
                <c:pt idx="134">
                  <c:v>1.4815E-2</c:v>
                </c:pt>
                <c:pt idx="135">
                  <c:v>0</c:v>
                </c:pt>
                <c:pt idx="136">
                  <c:v>9.6000000000000002E-4</c:v>
                </c:pt>
                <c:pt idx="137">
                  <c:v>4.4299999999999998E-4</c:v>
                </c:pt>
                <c:pt idx="138">
                  <c:v>0</c:v>
                </c:pt>
                <c:pt idx="139">
                  <c:v>0</c:v>
                </c:pt>
                <c:pt idx="140">
                  <c:v>0</c:v>
                </c:pt>
                <c:pt idx="141">
                  <c:v>3.9750000000000002E-3</c:v>
                </c:pt>
                <c:pt idx="142">
                  <c:v>1.1067E-2</c:v>
                </c:pt>
                <c:pt idx="143">
                  <c:v>4.2000000000000002E-4</c:v>
                </c:pt>
                <c:pt idx="144">
                  <c:v>1.2769999999999999E-3</c:v>
                </c:pt>
                <c:pt idx="145">
                  <c:v>6.7299999999999999E-4</c:v>
                </c:pt>
                <c:pt idx="146">
                  <c:v>1.6285999999999998E-2</c:v>
                </c:pt>
                <c:pt idx="147">
                  <c:v>0.76427199999999995</c:v>
                </c:pt>
                <c:pt idx="148">
                  <c:v>1.5758999999999999E-2</c:v>
                </c:pt>
                <c:pt idx="149">
                  <c:v>1.0579999999999999E-3</c:v>
                </c:pt>
                <c:pt idx="150">
                  <c:v>8.0000000000000004E-4</c:v>
                </c:pt>
                <c:pt idx="151">
                  <c:v>3.0299999999999999E-4</c:v>
                </c:pt>
                <c:pt idx="152">
                  <c:v>3.6000000000000002E-4</c:v>
                </c:pt>
                <c:pt idx="153">
                  <c:v>3.6299999999999999E-4</c:v>
                </c:pt>
                <c:pt idx="154">
                  <c:v>4.1899999999999999E-4</c:v>
                </c:pt>
                <c:pt idx="155">
                  <c:v>1.5158E-2</c:v>
                </c:pt>
                <c:pt idx="156">
                  <c:v>1.0267999999999999E-2</c:v>
                </c:pt>
                <c:pt idx="157">
                  <c:v>4.4799999999999999E-4</c:v>
                </c:pt>
                <c:pt idx="158">
                  <c:v>1.671E-3</c:v>
                </c:pt>
                <c:pt idx="159">
                  <c:v>3.5109999999999998E-3</c:v>
                </c:pt>
                <c:pt idx="160">
                  <c:v>3.7037E-2</c:v>
                </c:pt>
                <c:pt idx="161">
                  <c:v>0.77748099999999998</c:v>
                </c:pt>
                <c:pt idx="162">
                  <c:v>1.6324000000000002E-2</c:v>
                </c:pt>
                <c:pt idx="163">
                  <c:v>2.9380000000000001E-3</c:v>
                </c:pt>
                <c:pt idx="164">
                  <c:v>2.1299999999999999E-3</c:v>
                </c:pt>
                <c:pt idx="165">
                  <c:v>2.1979999999999999E-3</c:v>
                </c:pt>
                <c:pt idx="166">
                  <c:v>4.55E-4</c:v>
                </c:pt>
                <c:pt idx="167">
                  <c:v>1.18E-4</c:v>
                </c:pt>
                <c:pt idx="168">
                  <c:v>2.2000000000000001E-4</c:v>
                </c:pt>
                <c:pt idx="169">
                  <c:v>5.6179999999999997E-3</c:v>
                </c:pt>
                <c:pt idx="170">
                  <c:v>5.7739999999999996E-3</c:v>
                </c:pt>
                <c:pt idx="171">
                  <c:v>9.6299999999999999E-4</c:v>
                </c:pt>
                <c:pt idx="172">
                  <c:v>1.018E-3</c:v>
                </c:pt>
                <c:pt idx="173">
                  <c:v>2.1810000000000002E-3</c:v>
                </c:pt>
                <c:pt idx="174">
                  <c:v>1.6466999999999999E-2</c:v>
                </c:pt>
                <c:pt idx="175">
                  <c:v>0.78373099999999996</c:v>
                </c:pt>
                <c:pt idx="176">
                  <c:v>2.0667999999999999E-2</c:v>
                </c:pt>
                <c:pt idx="177">
                  <c:v>3.4680000000000002E-3</c:v>
                </c:pt>
                <c:pt idx="178">
                  <c:v>9.6699999999999998E-4</c:v>
                </c:pt>
                <c:pt idx="179">
                  <c:v>4.4799999999999999E-4</c:v>
                </c:pt>
                <c:pt idx="180">
                  <c:v>1.7799999999999999E-4</c:v>
                </c:pt>
                <c:pt idx="181">
                  <c:v>3.68E-4</c:v>
                </c:pt>
                <c:pt idx="182">
                  <c:v>2.5900000000000001E-4</c:v>
                </c:pt>
                <c:pt idx="183">
                  <c:v>8.9779999999999999E-3</c:v>
                </c:pt>
                <c:pt idx="184">
                  <c:v>7.3709999999999999E-3</c:v>
                </c:pt>
                <c:pt idx="185">
                  <c:v>0</c:v>
                </c:pt>
                <c:pt idx="186">
                  <c:v>2.3240000000000001E-3</c:v>
                </c:pt>
                <c:pt idx="187">
                  <c:v>0</c:v>
                </c:pt>
                <c:pt idx="188">
                  <c:v>1.5674E-2</c:v>
                </c:pt>
                <c:pt idx="189">
                  <c:v>0.78315800000000002</c:v>
                </c:pt>
                <c:pt idx="190">
                  <c:v>2.5505E-2</c:v>
                </c:pt>
                <c:pt idx="191">
                  <c:v>2.9529999999999999E-3</c:v>
                </c:pt>
                <c:pt idx="192">
                  <c:v>1.3179999999999999E-3</c:v>
                </c:pt>
                <c:pt idx="193">
                  <c:v>2.8400000000000002E-4</c:v>
                </c:pt>
                <c:pt idx="194">
                  <c:v>0</c:v>
                </c:pt>
                <c:pt idx="195">
                  <c:v>0</c:v>
                </c:pt>
                <c:pt idx="196">
                  <c:v>9.77E-4</c:v>
                </c:pt>
                <c:pt idx="197">
                  <c:v>1.2529E-2</c:v>
                </c:pt>
                <c:pt idx="198">
                  <c:v>1.8467999999999998E-2</c:v>
                </c:pt>
                <c:pt idx="199">
                  <c:v>4.2700000000000004E-3</c:v>
                </c:pt>
                <c:pt idx="200">
                  <c:v>4.058E-3</c:v>
                </c:pt>
                <c:pt idx="201">
                  <c:v>1.2023000000000001E-2</c:v>
                </c:pt>
                <c:pt idx="202">
                  <c:v>3.6135E-2</c:v>
                </c:pt>
                <c:pt idx="203">
                  <c:v>0.75352200000000003</c:v>
                </c:pt>
                <c:pt idx="204">
                  <c:v>8.3109000000000002E-2</c:v>
                </c:pt>
                <c:pt idx="205">
                  <c:v>1.0128E-2</c:v>
                </c:pt>
                <c:pt idx="206">
                  <c:v>3.284E-3</c:v>
                </c:pt>
                <c:pt idx="207">
                  <c:v>1.2999999999999999E-3</c:v>
                </c:pt>
                <c:pt idx="208">
                  <c:v>8.8800000000000001E-4</c:v>
                </c:pt>
                <c:pt idx="209">
                  <c:v>9.4700000000000003E-4</c:v>
                </c:pt>
                <c:pt idx="210">
                  <c:v>9.8700000000000003E-4</c:v>
                </c:pt>
                <c:pt idx="211">
                  <c:v>2.8530000000000001E-3</c:v>
                </c:pt>
                <c:pt idx="212">
                  <c:v>3.3660000000000001E-3</c:v>
                </c:pt>
                <c:pt idx="213">
                  <c:v>7.8100000000000001E-4</c:v>
                </c:pt>
                <c:pt idx="214">
                  <c:v>1.4159999999999999E-3</c:v>
                </c:pt>
                <c:pt idx="215">
                  <c:v>1.8779999999999999E-3</c:v>
                </c:pt>
                <c:pt idx="216">
                  <c:v>1.6167000000000001E-2</c:v>
                </c:pt>
                <c:pt idx="217">
                  <c:v>0.82670600000000005</c:v>
                </c:pt>
                <c:pt idx="218">
                  <c:v>4.8765999999999997E-2</c:v>
                </c:pt>
                <c:pt idx="219">
                  <c:v>1.983E-3</c:v>
                </c:pt>
                <c:pt idx="220">
                  <c:v>1.3669999999999999E-3</c:v>
                </c:pt>
                <c:pt idx="221">
                  <c:v>5.4199999999999995E-4</c:v>
                </c:pt>
                <c:pt idx="222">
                  <c:v>4.0000000000000002E-4</c:v>
                </c:pt>
                <c:pt idx="223">
                  <c:v>4.0099999999999999E-4</c:v>
                </c:pt>
                <c:pt idx="224">
                  <c:v>1.63E-4</c:v>
                </c:pt>
                <c:pt idx="225">
                  <c:v>5.4980000000000003E-3</c:v>
                </c:pt>
                <c:pt idx="226">
                  <c:v>8.097E-3</c:v>
                </c:pt>
                <c:pt idx="227">
                  <c:v>1.0139999999999999E-3</c:v>
                </c:pt>
                <c:pt idx="228">
                  <c:v>1.89E-3</c:v>
                </c:pt>
                <c:pt idx="229">
                  <c:v>2.281E-3</c:v>
                </c:pt>
                <c:pt idx="230">
                  <c:v>3.6011000000000001E-2</c:v>
                </c:pt>
                <c:pt idx="231">
                  <c:v>0.84610600000000002</c:v>
                </c:pt>
                <c:pt idx="232">
                  <c:v>8.2461999999999994E-2</c:v>
                </c:pt>
                <c:pt idx="233">
                  <c:v>1.276E-3</c:v>
                </c:pt>
                <c:pt idx="234">
                  <c:v>2.526E-3</c:v>
                </c:pt>
                <c:pt idx="235">
                  <c:v>1.256E-3</c:v>
                </c:pt>
                <c:pt idx="236">
                  <c:v>1.756E-3</c:v>
                </c:pt>
                <c:pt idx="237">
                  <c:v>4.8700000000000002E-4</c:v>
                </c:pt>
                <c:pt idx="238">
                  <c:v>5.1599999999999997E-4</c:v>
                </c:pt>
                <c:pt idx="239">
                  <c:v>3.1700000000000001E-4</c:v>
                </c:pt>
                <c:pt idx="240">
                  <c:v>0</c:v>
                </c:pt>
                <c:pt idx="241">
                  <c:v>0</c:v>
                </c:pt>
                <c:pt idx="242">
                  <c:v>2.0370000000000002E-3</c:v>
                </c:pt>
                <c:pt idx="243">
                  <c:v>0</c:v>
                </c:pt>
                <c:pt idx="244">
                  <c:v>1.6560999999999999E-2</c:v>
                </c:pt>
                <c:pt idx="245">
                  <c:v>0.33838400000000002</c:v>
                </c:pt>
                <c:pt idx="246">
                  <c:v>1.5942000000000001E-2</c:v>
                </c:pt>
                <c:pt idx="247">
                  <c:v>0</c:v>
                </c:pt>
                <c:pt idx="248">
                  <c:v>0</c:v>
                </c:pt>
                <c:pt idx="249">
                  <c:v>0</c:v>
                </c:pt>
                <c:pt idx="250">
                  <c:v>0</c:v>
                </c:pt>
                <c:pt idx="251">
                  <c:v>0</c:v>
                </c:pt>
                <c:pt idx="252">
                  <c:v>0</c:v>
                </c:pt>
                <c:pt idx="253">
                  <c:v>3.0283000000000001E-2</c:v>
                </c:pt>
                <c:pt idx="254">
                  <c:v>4.7619000000000002E-2</c:v>
                </c:pt>
                <c:pt idx="255">
                  <c:v>5.8389999999999996E-3</c:v>
                </c:pt>
                <c:pt idx="256">
                  <c:v>1.145E-2</c:v>
                </c:pt>
                <c:pt idx="257">
                  <c:v>1.8248E-2</c:v>
                </c:pt>
                <c:pt idx="258">
                  <c:v>3.5165000000000002E-2</c:v>
                </c:pt>
                <c:pt idx="259">
                  <c:v>0.39400000000000002</c:v>
                </c:pt>
                <c:pt idx="260">
                  <c:v>8.5329000000000002E-2</c:v>
                </c:pt>
                <c:pt idx="261">
                  <c:v>2.1104000000000001E-2</c:v>
                </c:pt>
                <c:pt idx="262">
                  <c:v>1.7271000000000002E-2</c:v>
                </c:pt>
                <c:pt idx="263">
                  <c:v>3.8909999999999999E-3</c:v>
                </c:pt>
                <c:pt idx="264">
                  <c:v>3.3E-3</c:v>
                </c:pt>
                <c:pt idx="265">
                  <c:v>2.0202000000000001E-2</c:v>
                </c:pt>
                <c:pt idx="266">
                  <c:v>1.6129000000000001E-2</c:v>
                </c:pt>
                <c:pt idx="267">
                  <c:v>5.4029999999999998E-3</c:v>
                </c:pt>
                <c:pt idx="268">
                  <c:v>6.1409999999999998E-3</c:v>
                </c:pt>
                <c:pt idx="269">
                  <c:v>5.44E-4</c:v>
                </c:pt>
                <c:pt idx="270">
                  <c:v>9.0200000000000002E-4</c:v>
                </c:pt>
                <c:pt idx="271">
                  <c:v>1.1789999999999999E-3</c:v>
                </c:pt>
                <c:pt idx="272">
                  <c:v>8.7729999999999995E-3</c:v>
                </c:pt>
                <c:pt idx="273">
                  <c:v>0.83279400000000003</c:v>
                </c:pt>
                <c:pt idx="274">
                  <c:v>2.1401E-2</c:v>
                </c:pt>
                <c:pt idx="275">
                  <c:v>1.8890000000000001E-3</c:v>
                </c:pt>
                <c:pt idx="276">
                  <c:v>1.923E-3</c:v>
                </c:pt>
                <c:pt idx="277">
                  <c:v>1.629E-3</c:v>
                </c:pt>
                <c:pt idx="278">
                  <c:v>9.7799999999999992E-4</c:v>
                </c:pt>
                <c:pt idx="279">
                  <c:v>4.35E-4</c:v>
                </c:pt>
                <c:pt idx="280">
                  <c:v>8.7200000000000005E-4</c:v>
                </c:pt>
                <c:pt idx="281">
                  <c:v>2.5023E-2</c:v>
                </c:pt>
                <c:pt idx="282">
                  <c:v>2.6741999999999998E-2</c:v>
                </c:pt>
                <c:pt idx="283">
                  <c:v>4.5069999999999997E-3</c:v>
                </c:pt>
                <c:pt idx="284">
                  <c:v>7.2360000000000002E-3</c:v>
                </c:pt>
                <c:pt idx="285">
                  <c:v>9.4280000000000006E-3</c:v>
                </c:pt>
                <c:pt idx="286">
                  <c:v>2.5330999999999999E-2</c:v>
                </c:pt>
                <c:pt idx="287">
                  <c:v>0.77014700000000003</c:v>
                </c:pt>
                <c:pt idx="288">
                  <c:v>5.2273E-2</c:v>
                </c:pt>
                <c:pt idx="289">
                  <c:v>1.3452E-2</c:v>
                </c:pt>
                <c:pt idx="290">
                  <c:v>5.7930000000000004E-3</c:v>
                </c:pt>
                <c:pt idx="291">
                  <c:v>2.3289999999999999E-3</c:v>
                </c:pt>
                <c:pt idx="292">
                  <c:v>2.3890000000000001E-3</c:v>
                </c:pt>
                <c:pt idx="293">
                  <c:v>2.3909999999999999E-3</c:v>
                </c:pt>
                <c:pt idx="294">
                  <c:v>1.9880000000000002E-3</c:v>
                </c:pt>
                <c:pt idx="295">
                  <c:v>4.7569E-2</c:v>
                </c:pt>
                <c:pt idx="296">
                  <c:v>2.3864E-2</c:v>
                </c:pt>
                <c:pt idx="297">
                  <c:v>3.833E-3</c:v>
                </c:pt>
                <c:pt idx="298">
                  <c:v>5.1469999999999997E-3</c:v>
                </c:pt>
                <c:pt idx="299">
                  <c:v>2.4450000000000001E-3</c:v>
                </c:pt>
                <c:pt idx="300">
                  <c:v>1.7597000000000002E-2</c:v>
                </c:pt>
                <c:pt idx="301">
                  <c:v>0.84897299999999998</c:v>
                </c:pt>
                <c:pt idx="302">
                  <c:v>6.2909999999999994E-2</c:v>
                </c:pt>
                <c:pt idx="303">
                  <c:v>4.7039999999999998E-3</c:v>
                </c:pt>
                <c:pt idx="304">
                  <c:v>2.4369999999999999E-3</c:v>
                </c:pt>
                <c:pt idx="305">
                  <c:v>3.643E-3</c:v>
                </c:pt>
                <c:pt idx="306">
                  <c:v>1.322E-3</c:v>
                </c:pt>
                <c:pt idx="307">
                  <c:v>1.1150000000000001E-3</c:v>
                </c:pt>
                <c:pt idx="308">
                  <c:v>3.284E-3</c:v>
                </c:pt>
                <c:pt idx="309">
                  <c:v>5.3470000000000002E-3</c:v>
                </c:pt>
                <c:pt idx="310">
                  <c:v>9.1959999999999993E-3</c:v>
                </c:pt>
                <c:pt idx="311">
                  <c:v>5.53E-4</c:v>
                </c:pt>
                <c:pt idx="312">
                  <c:v>1.9810000000000001E-3</c:v>
                </c:pt>
                <c:pt idx="313">
                  <c:v>1.549E-3</c:v>
                </c:pt>
                <c:pt idx="314">
                  <c:v>5.0577999999999998E-2</c:v>
                </c:pt>
                <c:pt idx="315">
                  <c:v>0.889011</c:v>
                </c:pt>
                <c:pt idx="316">
                  <c:v>9.5685000000000006E-2</c:v>
                </c:pt>
                <c:pt idx="317">
                  <c:v>2.019E-3</c:v>
                </c:pt>
                <c:pt idx="318">
                  <c:v>2.1770000000000001E-3</c:v>
                </c:pt>
                <c:pt idx="319">
                  <c:v>9.3099999999999997E-4</c:v>
                </c:pt>
                <c:pt idx="320">
                  <c:v>1.4549999999999999E-3</c:v>
                </c:pt>
                <c:pt idx="321">
                  <c:v>5.3200000000000003E-4</c:v>
                </c:pt>
                <c:pt idx="322">
                  <c:v>9.2400000000000002E-4</c:v>
                </c:pt>
                <c:pt idx="323">
                  <c:v>7.4739999999999997E-3</c:v>
                </c:pt>
                <c:pt idx="324">
                  <c:v>1.1193E-2</c:v>
                </c:pt>
                <c:pt idx="325">
                  <c:v>1.9090000000000001E-3</c:v>
                </c:pt>
                <c:pt idx="326">
                  <c:v>6.1700000000000004E-4</c:v>
                </c:pt>
                <c:pt idx="327">
                  <c:v>1.3259999999999999E-3</c:v>
                </c:pt>
                <c:pt idx="328">
                  <c:v>2.3727000000000002E-2</c:v>
                </c:pt>
                <c:pt idx="329">
                  <c:v>0.77459199999999995</c:v>
                </c:pt>
                <c:pt idx="330">
                  <c:v>2.9954999999999999E-2</c:v>
                </c:pt>
                <c:pt idx="331">
                  <c:v>5.6540000000000002E-3</c:v>
                </c:pt>
                <c:pt idx="332">
                  <c:v>1.328E-3</c:v>
                </c:pt>
                <c:pt idx="333">
                  <c:v>1.6699999999999999E-4</c:v>
                </c:pt>
                <c:pt idx="334">
                  <c:v>1.668E-3</c:v>
                </c:pt>
                <c:pt idx="335">
                  <c:v>3.9500000000000001E-4</c:v>
                </c:pt>
                <c:pt idx="336">
                  <c:v>3.5199999999999999E-4</c:v>
                </c:pt>
              </c:numCache>
            </c:numRef>
          </c:xVal>
          <c:yVal>
            <c:numRef>
              <c:f>Sheet1!$N$2:$N$338</c:f>
              <c:numCache>
                <c:formatCode>General</c:formatCode>
                <c:ptCount val="337"/>
                <c:pt idx="0">
                  <c:v>0</c:v>
                </c:pt>
                <c:pt idx="13">
                  <c:v>1</c:v>
                </c:pt>
                <c:pt idx="27">
                  <c:v>2</c:v>
                </c:pt>
                <c:pt idx="41">
                  <c:v>3</c:v>
                </c:pt>
                <c:pt idx="55">
                  <c:v>4</c:v>
                </c:pt>
                <c:pt idx="69">
                  <c:v>5</c:v>
                </c:pt>
                <c:pt idx="83">
                  <c:v>6</c:v>
                </c:pt>
                <c:pt idx="97">
                  <c:v>7</c:v>
                </c:pt>
                <c:pt idx="111">
                  <c:v>8</c:v>
                </c:pt>
                <c:pt idx="125">
                  <c:v>9</c:v>
                </c:pt>
                <c:pt idx="139">
                  <c:v>10</c:v>
                </c:pt>
                <c:pt idx="153">
                  <c:v>11</c:v>
                </c:pt>
                <c:pt idx="167">
                  <c:v>12</c:v>
                </c:pt>
                <c:pt idx="181">
                  <c:v>13</c:v>
                </c:pt>
                <c:pt idx="195">
                  <c:v>14</c:v>
                </c:pt>
                <c:pt idx="209">
                  <c:v>15</c:v>
                </c:pt>
                <c:pt idx="223">
                  <c:v>16</c:v>
                </c:pt>
                <c:pt idx="237">
                  <c:v>17</c:v>
                </c:pt>
                <c:pt idx="251">
                  <c:v>18</c:v>
                </c:pt>
                <c:pt idx="265">
                  <c:v>19</c:v>
                </c:pt>
                <c:pt idx="279">
                  <c:v>20</c:v>
                </c:pt>
                <c:pt idx="293">
                  <c:v>21</c:v>
                </c:pt>
                <c:pt idx="307">
                  <c:v>22</c:v>
                </c:pt>
                <c:pt idx="321">
                  <c:v>23</c:v>
                </c:pt>
                <c:pt idx="335">
                  <c:v>24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C-FB7F-45C6-8E52-D206B4614287}"/>
            </c:ext>
          </c:extLst>
        </c:ser>
        <c:ser>
          <c:idx val="13"/>
          <c:order val="13"/>
          <c:tx>
            <c:strRef>
              <c:f>Sheet1!$O$1</c:f>
              <c:strCache>
                <c:ptCount val="1"/>
                <c:pt idx="0">
                  <c:v>Moravskoslezský kraj</c:v>
                </c:pt>
              </c:strCache>
            </c:strRef>
          </c:tx>
          <c:spPr>
            <a:ln w="19049">
              <a:noFill/>
            </a:ln>
          </c:spPr>
          <c:marker>
            <c:symbol val="circle"/>
            <c:size val="5"/>
            <c:spPr>
              <a:solidFill>
                <a:schemeClr val="folHlink"/>
              </a:solidFill>
              <a:ln>
                <a:solidFill>
                  <a:schemeClr val="folHlink"/>
                </a:solidFill>
              </a:ln>
            </c:spPr>
          </c:marker>
          <c:xVal>
            <c:numRef>
              <c:f>Sheet1!$A$2:$A$338</c:f>
              <c:numCache>
                <c:formatCode>0.00%</c:formatCode>
                <c:ptCount val="337"/>
                <c:pt idx="1">
                  <c:v>8.5100000000000002E-3</c:v>
                </c:pt>
                <c:pt idx="2">
                  <c:v>1.1023E-2</c:v>
                </c:pt>
                <c:pt idx="3">
                  <c:v>1.8519999999999999E-3</c:v>
                </c:pt>
                <c:pt idx="4">
                  <c:v>2.3189999999999999E-3</c:v>
                </c:pt>
                <c:pt idx="5">
                  <c:v>3.1589999999999999E-3</c:v>
                </c:pt>
                <c:pt idx="6">
                  <c:v>2.3622000000000001E-2</c:v>
                </c:pt>
                <c:pt idx="7">
                  <c:v>0.76789700000000005</c:v>
                </c:pt>
                <c:pt idx="8">
                  <c:v>4.1375000000000002E-2</c:v>
                </c:pt>
                <c:pt idx="9">
                  <c:v>4.8859999999999997E-3</c:v>
                </c:pt>
                <c:pt idx="10">
                  <c:v>2.0470000000000002E-3</c:v>
                </c:pt>
                <c:pt idx="11">
                  <c:v>1.0560000000000001E-3</c:v>
                </c:pt>
                <c:pt idx="12">
                  <c:v>8.0599999999999997E-4</c:v>
                </c:pt>
                <c:pt idx="13">
                  <c:v>7.7999999999999999E-4</c:v>
                </c:pt>
                <c:pt idx="14">
                  <c:v>7.6599999999999997E-4</c:v>
                </c:pt>
                <c:pt idx="29">
                  <c:v>4.6930000000000001E-3</c:v>
                </c:pt>
                <c:pt idx="30">
                  <c:v>4.5329999999999997E-3</c:v>
                </c:pt>
                <c:pt idx="31">
                  <c:v>5.8299999999999997E-4</c:v>
                </c:pt>
                <c:pt idx="32">
                  <c:v>9.8799999999999995E-4</c:v>
                </c:pt>
                <c:pt idx="33">
                  <c:v>6.3900000000000003E-4</c:v>
                </c:pt>
                <c:pt idx="34">
                  <c:v>1.453E-2</c:v>
                </c:pt>
                <c:pt idx="35">
                  <c:v>0.79119799999999996</c:v>
                </c:pt>
                <c:pt idx="36">
                  <c:v>3.0918999999999999E-2</c:v>
                </c:pt>
                <c:pt idx="37">
                  <c:v>8.4599999999999996E-4</c:v>
                </c:pt>
                <c:pt idx="38">
                  <c:v>6.3400000000000001E-4</c:v>
                </c:pt>
                <c:pt idx="39">
                  <c:v>1.2340000000000001E-3</c:v>
                </c:pt>
                <c:pt idx="40">
                  <c:v>0</c:v>
                </c:pt>
                <c:pt idx="41">
                  <c:v>0</c:v>
                </c:pt>
                <c:pt idx="42">
                  <c:v>3.1599999999999998E-4</c:v>
                </c:pt>
                <c:pt idx="43">
                  <c:v>1.9620000000000002E-3</c:v>
                </c:pt>
                <c:pt idx="44">
                  <c:v>5.7060000000000001E-3</c:v>
                </c:pt>
                <c:pt idx="45">
                  <c:v>1.2149999999999999E-3</c:v>
                </c:pt>
                <c:pt idx="46">
                  <c:v>2.5900000000000001E-4</c:v>
                </c:pt>
                <c:pt idx="47">
                  <c:v>1.828E-3</c:v>
                </c:pt>
                <c:pt idx="48">
                  <c:v>2.1430999999999999E-2</c:v>
                </c:pt>
                <c:pt idx="49">
                  <c:v>0.71682800000000002</c:v>
                </c:pt>
                <c:pt idx="50">
                  <c:v>1.7801999999999998E-2</c:v>
                </c:pt>
                <c:pt idx="51">
                  <c:v>1.279E-3</c:v>
                </c:pt>
                <c:pt idx="52">
                  <c:v>7.1900000000000002E-4</c:v>
                </c:pt>
                <c:pt idx="53">
                  <c:v>1.73E-4</c:v>
                </c:pt>
                <c:pt idx="54">
                  <c:v>0</c:v>
                </c:pt>
                <c:pt idx="55">
                  <c:v>2.43E-4</c:v>
                </c:pt>
                <c:pt idx="56">
                  <c:v>5.4100000000000003E-4</c:v>
                </c:pt>
                <c:pt idx="57">
                  <c:v>3.6080000000000001E-3</c:v>
                </c:pt>
                <c:pt idx="58">
                  <c:v>1.062E-3</c:v>
                </c:pt>
                <c:pt idx="59">
                  <c:v>0</c:v>
                </c:pt>
                <c:pt idx="60">
                  <c:v>1.3550000000000001E-3</c:v>
                </c:pt>
                <c:pt idx="61">
                  <c:v>0</c:v>
                </c:pt>
                <c:pt idx="62">
                  <c:v>5.4349999999999997E-3</c:v>
                </c:pt>
                <c:pt idx="63">
                  <c:v>0.82820099999999996</c:v>
                </c:pt>
                <c:pt idx="64">
                  <c:v>1.7964000000000001E-2</c:v>
                </c:pt>
                <c:pt idx="65">
                  <c:v>2.5409999999999999E-3</c:v>
                </c:pt>
                <c:pt idx="66">
                  <c:v>0</c:v>
                </c:pt>
                <c:pt idx="67">
                  <c:v>0</c:v>
                </c:pt>
                <c:pt idx="68">
                  <c:v>0</c:v>
                </c:pt>
                <c:pt idx="69">
                  <c:v>9.7400000000000004E-4</c:v>
                </c:pt>
                <c:pt idx="70">
                  <c:v>0</c:v>
                </c:pt>
                <c:pt idx="71">
                  <c:v>9.0519999999999993E-3</c:v>
                </c:pt>
                <c:pt idx="72">
                  <c:v>1.0011000000000001E-2</c:v>
                </c:pt>
                <c:pt idx="73">
                  <c:v>2.14E-3</c:v>
                </c:pt>
                <c:pt idx="74">
                  <c:v>2.5850000000000001E-3</c:v>
                </c:pt>
                <c:pt idx="75">
                  <c:v>4.7359999999999998E-3</c:v>
                </c:pt>
                <c:pt idx="76">
                  <c:v>2.0392E-2</c:v>
                </c:pt>
                <c:pt idx="77">
                  <c:v>0.79367100000000002</c:v>
                </c:pt>
                <c:pt idx="78">
                  <c:v>1.8377999999999999E-2</c:v>
                </c:pt>
                <c:pt idx="79">
                  <c:v>4.0359999999999997E-3</c:v>
                </c:pt>
                <c:pt idx="80">
                  <c:v>1.9949999999999998E-3</c:v>
                </c:pt>
                <c:pt idx="81">
                  <c:v>3.5399999999999999E-4</c:v>
                </c:pt>
                <c:pt idx="82">
                  <c:v>4.64E-4</c:v>
                </c:pt>
                <c:pt idx="83">
                  <c:v>6.3000000000000003E-4</c:v>
                </c:pt>
                <c:pt idx="84">
                  <c:v>2.5099999999999998E-4</c:v>
                </c:pt>
                <c:pt idx="85">
                  <c:v>2.1670000000000001E-3</c:v>
                </c:pt>
                <c:pt idx="86">
                  <c:v>3.986E-3</c:v>
                </c:pt>
                <c:pt idx="87">
                  <c:v>1.0059999999999999E-3</c:v>
                </c:pt>
                <c:pt idx="88">
                  <c:v>2.5720000000000001E-3</c:v>
                </c:pt>
                <c:pt idx="89">
                  <c:v>3.5820000000000001E-3</c:v>
                </c:pt>
                <c:pt idx="90">
                  <c:v>1.0794E-2</c:v>
                </c:pt>
                <c:pt idx="91">
                  <c:v>0.39640700000000001</c:v>
                </c:pt>
                <c:pt idx="92">
                  <c:v>1.2511E-2</c:v>
                </c:pt>
                <c:pt idx="93">
                  <c:v>9.4899999999999997E-4</c:v>
                </c:pt>
                <c:pt idx="94">
                  <c:v>3.3500000000000001E-4</c:v>
                </c:pt>
                <c:pt idx="95">
                  <c:v>8.0199999999999998E-4</c:v>
                </c:pt>
                <c:pt idx="96">
                  <c:v>0</c:v>
                </c:pt>
                <c:pt idx="97">
                  <c:v>0</c:v>
                </c:pt>
                <c:pt idx="98">
                  <c:v>1.95E-4</c:v>
                </c:pt>
                <c:pt idx="99">
                  <c:v>1.8200000000000001E-2</c:v>
                </c:pt>
                <c:pt idx="100">
                  <c:v>2.7133000000000001E-2</c:v>
                </c:pt>
                <c:pt idx="101">
                  <c:v>8.5349999999999992E-3</c:v>
                </c:pt>
                <c:pt idx="102">
                  <c:v>7.5040000000000003E-3</c:v>
                </c:pt>
                <c:pt idx="103">
                  <c:v>9.1350000000000008E-3</c:v>
                </c:pt>
                <c:pt idx="104">
                  <c:v>4.1850999999999999E-2</c:v>
                </c:pt>
                <c:pt idx="105">
                  <c:v>0.63113200000000003</c:v>
                </c:pt>
                <c:pt idx="106">
                  <c:v>5.1471000000000003E-2</c:v>
                </c:pt>
                <c:pt idx="107">
                  <c:v>2.4719999999999999E-2</c:v>
                </c:pt>
                <c:pt idx="108">
                  <c:v>2.2590000000000002E-3</c:v>
                </c:pt>
                <c:pt idx="109">
                  <c:v>3.4099999999999998E-3</c:v>
                </c:pt>
                <c:pt idx="110">
                  <c:v>1.145E-3</c:v>
                </c:pt>
                <c:pt idx="111">
                  <c:v>2.9269999999999999E-3</c:v>
                </c:pt>
                <c:pt idx="112">
                  <c:v>1.356E-3</c:v>
                </c:pt>
                <c:pt idx="113">
                  <c:v>4.4200000000000001E-4</c:v>
                </c:pt>
                <c:pt idx="114">
                  <c:v>7.2999999999999996E-4</c:v>
                </c:pt>
                <c:pt idx="115">
                  <c:v>2.0730000000000002E-3</c:v>
                </c:pt>
                <c:pt idx="116">
                  <c:v>0</c:v>
                </c:pt>
                <c:pt idx="117">
                  <c:v>0</c:v>
                </c:pt>
                <c:pt idx="118">
                  <c:v>8.1410000000000007E-3</c:v>
                </c:pt>
                <c:pt idx="119">
                  <c:v>0.40322599999999997</c:v>
                </c:pt>
                <c:pt idx="120">
                  <c:v>1.3209999999999999E-3</c:v>
                </c:pt>
                <c:pt idx="121">
                  <c:v>0</c:v>
                </c:pt>
                <c:pt idx="122">
                  <c:v>0</c:v>
                </c:pt>
                <c:pt idx="123">
                  <c:v>0</c:v>
                </c:pt>
                <c:pt idx="124">
                  <c:v>0</c:v>
                </c:pt>
                <c:pt idx="125">
                  <c:v>0</c:v>
                </c:pt>
                <c:pt idx="126">
                  <c:v>3.5E-4</c:v>
                </c:pt>
                <c:pt idx="127">
                  <c:v>5.287E-3</c:v>
                </c:pt>
                <c:pt idx="128">
                  <c:v>2.3340000000000001E-3</c:v>
                </c:pt>
                <c:pt idx="129">
                  <c:v>0</c:v>
                </c:pt>
                <c:pt idx="130">
                  <c:v>0</c:v>
                </c:pt>
                <c:pt idx="131">
                  <c:v>0</c:v>
                </c:pt>
                <c:pt idx="132">
                  <c:v>2.8249999999999998E-3</c:v>
                </c:pt>
                <c:pt idx="133">
                  <c:v>0.60406099999999996</c:v>
                </c:pt>
                <c:pt idx="134">
                  <c:v>1.4815E-2</c:v>
                </c:pt>
                <c:pt idx="135">
                  <c:v>0</c:v>
                </c:pt>
                <c:pt idx="136">
                  <c:v>9.6000000000000002E-4</c:v>
                </c:pt>
                <c:pt idx="137">
                  <c:v>4.4299999999999998E-4</c:v>
                </c:pt>
                <c:pt idx="138">
                  <c:v>0</c:v>
                </c:pt>
                <c:pt idx="139">
                  <c:v>0</c:v>
                </c:pt>
                <c:pt idx="140">
                  <c:v>0</c:v>
                </c:pt>
                <c:pt idx="141">
                  <c:v>3.9750000000000002E-3</c:v>
                </c:pt>
                <c:pt idx="142">
                  <c:v>1.1067E-2</c:v>
                </c:pt>
                <c:pt idx="143">
                  <c:v>4.2000000000000002E-4</c:v>
                </c:pt>
                <c:pt idx="144">
                  <c:v>1.2769999999999999E-3</c:v>
                </c:pt>
                <c:pt idx="145">
                  <c:v>6.7299999999999999E-4</c:v>
                </c:pt>
                <c:pt idx="146">
                  <c:v>1.6285999999999998E-2</c:v>
                </c:pt>
                <c:pt idx="147">
                  <c:v>0.76427199999999995</c:v>
                </c:pt>
                <c:pt idx="148">
                  <c:v>1.5758999999999999E-2</c:v>
                </c:pt>
                <c:pt idx="149">
                  <c:v>1.0579999999999999E-3</c:v>
                </c:pt>
                <c:pt idx="150">
                  <c:v>8.0000000000000004E-4</c:v>
                </c:pt>
                <c:pt idx="151">
                  <c:v>3.0299999999999999E-4</c:v>
                </c:pt>
                <c:pt idx="152">
                  <c:v>3.6000000000000002E-4</c:v>
                </c:pt>
                <c:pt idx="153">
                  <c:v>3.6299999999999999E-4</c:v>
                </c:pt>
                <c:pt idx="154">
                  <c:v>4.1899999999999999E-4</c:v>
                </c:pt>
                <c:pt idx="155">
                  <c:v>1.5158E-2</c:v>
                </c:pt>
                <c:pt idx="156">
                  <c:v>1.0267999999999999E-2</c:v>
                </c:pt>
                <c:pt idx="157">
                  <c:v>4.4799999999999999E-4</c:v>
                </c:pt>
                <c:pt idx="158">
                  <c:v>1.671E-3</c:v>
                </c:pt>
                <c:pt idx="159">
                  <c:v>3.5109999999999998E-3</c:v>
                </c:pt>
                <c:pt idx="160">
                  <c:v>3.7037E-2</c:v>
                </c:pt>
                <c:pt idx="161">
                  <c:v>0.77748099999999998</c:v>
                </c:pt>
                <c:pt idx="162">
                  <c:v>1.6324000000000002E-2</c:v>
                </c:pt>
                <c:pt idx="163">
                  <c:v>2.9380000000000001E-3</c:v>
                </c:pt>
                <c:pt idx="164">
                  <c:v>2.1299999999999999E-3</c:v>
                </c:pt>
                <c:pt idx="165">
                  <c:v>2.1979999999999999E-3</c:v>
                </c:pt>
                <c:pt idx="166">
                  <c:v>4.55E-4</c:v>
                </c:pt>
                <c:pt idx="167">
                  <c:v>1.18E-4</c:v>
                </c:pt>
                <c:pt idx="168">
                  <c:v>2.2000000000000001E-4</c:v>
                </c:pt>
                <c:pt idx="169">
                  <c:v>5.6179999999999997E-3</c:v>
                </c:pt>
                <c:pt idx="170">
                  <c:v>5.7739999999999996E-3</c:v>
                </c:pt>
                <c:pt idx="171">
                  <c:v>9.6299999999999999E-4</c:v>
                </c:pt>
                <c:pt idx="172">
                  <c:v>1.018E-3</c:v>
                </c:pt>
                <c:pt idx="173">
                  <c:v>2.1810000000000002E-3</c:v>
                </c:pt>
                <c:pt idx="174">
                  <c:v>1.6466999999999999E-2</c:v>
                </c:pt>
                <c:pt idx="175">
                  <c:v>0.78373099999999996</c:v>
                </c:pt>
                <c:pt idx="176">
                  <c:v>2.0667999999999999E-2</c:v>
                </c:pt>
                <c:pt idx="177">
                  <c:v>3.4680000000000002E-3</c:v>
                </c:pt>
                <c:pt idx="178">
                  <c:v>9.6699999999999998E-4</c:v>
                </c:pt>
                <c:pt idx="179">
                  <c:v>4.4799999999999999E-4</c:v>
                </c:pt>
                <c:pt idx="180">
                  <c:v>1.7799999999999999E-4</c:v>
                </c:pt>
                <c:pt idx="181">
                  <c:v>3.68E-4</c:v>
                </c:pt>
                <c:pt idx="182">
                  <c:v>2.5900000000000001E-4</c:v>
                </c:pt>
                <c:pt idx="183">
                  <c:v>8.9779999999999999E-3</c:v>
                </c:pt>
                <c:pt idx="184">
                  <c:v>7.3709999999999999E-3</c:v>
                </c:pt>
                <c:pt idx="185">
                  <c:v>0</c:v>
                </c:pt>
                <c:pt idx="186">
                  <c:v>2.3240000000000001E-3</c:v>
                </c:pt>
                <c:pt idx="187">
                  <c:v>0</c:v>
                </c:pt>
                <c:pt idx="188">
                  <c:v>1.5674E-2</c:v>
                </c:pt>
                <c:pt idx="189">
                  <c:v>0.78315800000000002</c:v>
                </c:pt>
                <c:pt idx="190">
                  <c:v>2.5505E-2</c:v>
                </c:pt>
                <c:pt idx="191">
                  <c:v>2.9529999999999999E-3</c:v>
                </c:pt>
                <c:pt idx="192">
                  <c:v>1.3179999999999999E-3</c:v>
                </c:pt>
                <c:pt idx="193">
                  <c:v>2.8400000000000002E-4</c:v>
                </c:pt>
                <c:pt idx="194">
                  <c:v>0</c:v>
                </c:pt>
                <c:pt idx="195">
                  <c:v>0</c:v>
                </c:pt>
                <c:pt idx="196">
                  <c:v>9.77E-4</c:v>
                </c:pt>
                <c:pt idx="197">
                  <c:v>1.2529E-2</c:v>
                </c:pt>
                <c:pt idx="198">
                  <c:v>1.8467999999999998E-2</c:v>
                </c:pt>
                <c:pt idx="199">
                  <c:v>4.2700000000000004E-3</c:v>
                </c:pt>
                <c:pt idx="200">
                  <c:v>4.058E-3</c:v>
                </c:pt>
                <c:pt idx="201">
                  <c:v>1.2023000000000001E-2</c:v>
                </c:pt>
                <c:pt idx="202">
                  <c:v>3.6135E-2</c:v>
                </c:pt>
                <c:pt idx="203">
                  <c:v>0.75352200000000003</c:v>
                </c:pt>
                <c:pt idx="204">
                  <c:v>8.3109000000000002E-2</c:v>
                </c:pt>
                <c:pt idx="205">
                  <c:v>1.0128E-2</c:v>
                </c:pt>
                <c:pt idx="206">
                  <c:v>3.284E-3</c:v>
                </c:pt>
                <c:pt idx="207">
                  <c:v>1.2999999999999999E-3</c:v>
                </c:pt>
                <c:pt idx="208">
                  <c:v>8.8800000000000001E-4</c:v>
                </c:pt>
                <c:pt idx="209">
                  <c:v>9.4700000000000003E-4</c:v>
                </c:pt>
                <c:pt idx="210">
                  <c:v>9.8700000000000003E-4</c:v>
                </c:pt>
                <c:pt idx="211">
                  <c:v>2.8530000000000001E-3</c:v>
                </c:pt>
                <c:pt idx="212">
                  <c:v>3.3660000000000001E-3</c:v>
                </c:pt>
                <c:pt idx="213">
                  <c:v>7.8100000000000001E-4</c:v>
                </c:pt>
                <c:pt idx="214">
                  <c:v>1.4159999999999999E-3</c:v>
                </c:pt>
                <c:pt idx="215">
                  <c:v>1.8779999999999999E-3</c:v>
                </c:pt>
                <c:pt idx="216">
                  <c:v>1.6167000000000001E-2</c:v>
                </c:pt>
                <c:pt idx="217">
                  <c:v>0.82670600000000005</c:v>
                </c:pt>
                <c:pt idx="218">
                  <c:v>4.8765999999999997E-2</c:v>
                </c:pt>
                <c:pt idx="219">
                  <c:v>1.983E-3</c:v>
                </c:pt>
                <c:pt idx="220">
                  <c:v>1.3669999999999999E-3</c:v>
                </c:pt>
                <c:pt idx="221">
                  <c:v>5.4199999999999995E-4</c:v>
                </c:pt>
                <c:pt idx="222">
                  <c:v>4.0000000000000002E-4</c:v>
                </c:pt>
                <c:pt idx="223">
                  <c:v>4.0099999999999999E-4</c:v>
                </c:pt>
                <c:pt idx="224">
                  <c:v>1.63E-4</c:v>
                </c:pt>
                <c:pt idx="225">
                  <c:v>5.4980000000000003E-3</c:v>
                </c:pt>
                <c:pt idx="226">
                  <c:v>8.097E-3</c:v>
                </c:pt>
                <c:pt idx="227">
                  <c:v>1.0139999999999999E-3</c:v>
                </c:pt>
                <c:pt idx="228">
                  <c:v>1.89E-3</c:v>
                </c:pt>
                <c:pt idx="229">
                  <c:v>2.281E-3</c:v>
                </c:pt>
                <c:pt idx="230">
                  <c:v>3.6011000000000001E-2</c:v>
                </c:pt>
                <c:pt idx="231">
                  <c:v>0.84610600000000002</c:v>
                </c:pt>
                <c:pt idx="232">
                  <c:v>8.2461999999999994E-2</c:v>
                </c:pt>
                <c:pt idx="233">
                  <c:v>1.276E-3</c:v>
                </c:pt>
                <c:pt idx="234">
                  <c:v>2.526E-3</c:v>
                </c:pt>
                <c:pt idx="235">
                  <c:v>1.256E-3</c:v>
                </c:pt>
                <c:pt idx="236">
                  <c:v>1.756E-3</c:v>
                </c:pt>
                <c:pt idx="237">
                  <c:v>4.8700000000000002E-4</c:v>
                </c:pt>
                <c:pt idx="238">
                  <c:v>5.1599999999999997E-4</c:v>
                </c:pt>
                <c:pt idx="239">
                  <c:v>3.1700000000000001E-4</c:v>
                </c:pt>
                <c:pt idx="240">
                  <c:v>0</c:v>
                </c:pt>
                <c:pt idx="241">
                  <c:v>0</c:v>
                </c:pt>
                <c:pt idx="242">
                  <c:v>2.0370000000000002E-3</c:v>
                </c:pt>
                <c:pt idx="243">
                  <c:v>0</c:v>
                </c:pt>
                <c:pt idx="244">
                  <c:v>1.6560999999999999E-2</c:v>
                </c:pt>
                <c:pt idx="245">
                  <c:v>0.33838400000000002</c:v>
                </c:pt>
                <c:pt idx="246">
                  <c:v>1.5942000000000001E-2</c:v>
                </c:pt>
                <c:pt idx="247">
                  <c:v>0</c:v>
                </c:pt>
                <c:pt idx="248">
                  <c:v>0</c:v>
                </c:pt>
                <c:pt idx="249">
                  <c:v>0</c:v>
                </c:pt>
                <c:pt idx="250">
                  <c:v>0</c:v>
                </c:pt>
                <c:pt idx="251">
                  <c:v>0</c:v>
                </c:pt>
                <c:pt idx="252">
                  <c:v>0</c:v>
                </c:pt>
                <c:pt idx="253">
                  <c:v>3.0283000000000001E-2</c:v>
                </c:pt>
                <c:pt idx="254">
                  <c:v>4.7619000000000002E-2</c:v>
                </c:pt>
                <c:pt idx="255">
                  <c:v>5.8389999999999996E-3</c:v>
                </c:pt>
                <c:pt idx="256">
                  <c:v>1.145E-2</c:v>
                </c:pt>
                <c:pt idx="257">
                  <c:v>1.8248E-2</c:v>
                </c:pt>
                <c:pt idx="258">
                  <c:v>3.5165000000000002E-2</c:v>
                </c:pt>
                <c:pt idx="259">
                  <c:v>0.39400000000000002</c:v>
                </c:pt>
                <c:pt idx="260">
                  <c:v>8.5329000000000002E-2</c:v>
                </c:pt>
                <c:pt idx="261">
                  <c:v>2.1104000000000001E-2</c:v>
                </c:pt>
                <c:pt idx="262">
                  <c:v>1.7271000000000002E-2</c:v>
                </c:pt>
                <c:pt idx="263">
                  <c:v>3.8909999999999999E-3</c:v>
                </c:pt>
                <c:pt idx="264">
                  <c:v>3.3E-3</c:v>
                </c:pt>
                <c:pt idx="265">
                  <c:v>2.0202000000000001E-2</c:v>
                </c:pt>
                <c:pt idx="266">
                  <c:v>1.6129000000000001E-2</c:v>
                </c:pt>
                <c:pt idx="267">
                  <c:v>5.4029999999999998E-3</c:v>
                </c:pt>
                <c:pt idx="268">
                  <c:v>6.1409999999999998E-3</c:v>
                </c:pt>
                <c:pt idx="269">
                  <c:v>5.44E-4</c:v>
                </c:pt>
                <c:pt idx="270">
                  <c:v>9.0200000000000002E-4</c:v>
                </c:pt>
                <c:pt idx="271">
                  <c:v>1.1789999999999999E-3</c:v>
                </c:pt>
                <c:pt idx="272">
                  <c:v>8.7729999999999995E-3</c:v>
                </c:pt>
                <c:pt idx="273">
                  <c:v>0.83279400000000003</c:v>
                </c:pt>
                <c:pt idx="274">
                  <c:v>2.1401E-2</c:v>
                </c:pt>
                <c:pt idx="275">
                  <c:v>1.8890000000000001E-3</c:v>
                </c:pt>
                <c:pt idx="276">
                  <c:v>1.923E-3</c:v>
                </c:pt>
                <c:pt idx="277">
                  <c:v>1.629E-3</c:v>
                </c:pt>
                <c:pt idx="278">
                  <c:v>9.7799999999999992E-4</c:v>
                </c:pt>
                <c:pt idx="279">
                  <c:v>4.35E-4</c:v>
                </c:pt>
                <c:pt idx="280">
                  <c:v>8.7200000000000005E-4</c:v>
                </c:pt>
                <c:pt idx="281">
                  <c:v>2.5023E-2</c:v>
                </c:pt>
                <c:pt idx="282">
                  <c:v>2.6741999999999998E-2</c:v>
                </c:pt>
                <c:pt idx="283">
                  <c:v>4.5069999999999997E-3</c:v>
                </c:pt>
                <c:pt idx="284">
                  <c:v>7.2360000000000002E-3</c:v>
                </c:pt>
                <c:pt idx="285">
                  <c:v>9.4280000000000006E-3</c:v>
                </c:pt>
                <c:pt idx="286">
                  <c:v>2.5330999999999999E-2</c:v>
                </c:pt>
                <c:pt idx="287">
                  <c:v>0.77014700000000003</c:v>
                </c:pt>
                <c:pt idx="288">
                  <c:v>5.2273E-2</c:v>
                </c:pt>
                <c:pt idx="289">
                  <c:v>1.3452E-2</c:v>
                </c:pt>
                <c:pt idx="290">
                  <c:v>5.7930000000000004E-3</c:v>
                </c:pt>
                <c:pt idx="291">
                  <c:v>2.3289999999999999E-3</c:v>
                </c:pt>
                <c:pt idx="292">
                  <c:v>2.3890000000000001E-3</c:v>
                </c:pt>
                <c:pt idx="293">
                  <c:v>2.3909999999999999E-3</c:v>
                </c:pt>
                <c:pt idx="294">
                  <c:v>1.9880000000000002E-3</c:v>
                </c:pt>
                <c:pt idx="295">
                  <c:v>4.7569E-2</c:v>
                </c:pt>
                <c:pt idx="296">
                  <c:v>2.3864E-2</c:v>
                </c:pt>
                <c:pt idx="297">
                  <c:v>3.833E-3</c:v>
                </c:pt>
                <c:pt idx="298">
                  <c:v>5.1469999999999997E-3</c:v>
                </c:pt>
                <c:pt idx="299">
                  <c:v>2.4450000000000001E-3</c:v>
                </c:pt>
                <c:pt idx="300">
                  <c:v>1.7597000000000002E-2</c:v>
                </c:pt>
                <c:pt idx="301">
                  <c:v>0.84897299999999998</c:v>
                </c:pt>
                <c:pt idx="302">
                  <c:v>6.2909999999999994E-2</c:v>
                </c:pt>
                <c:pt idx="303">
                  <c:v>4.7039999999999998E-3</c:v>
                </c:pt>
                <c:pt idx="304">
                  <c:v>2.4369999999999999E-3</c:v>
                </c:pt>
                <c:pt idx="305">
                  <c:v>3.643E-3</c:v>
                </c:pt>
                <c:pt idx="306">
                  <c:v>1.322E-3</c:v>
                </c:pt>
                <c:pt idx="307">
                  <c:v>1.1150000000000001E-3</c:v>
                </c:pt>
                <c:pt idx="308">
                  <c:v>3.284E-3</c:v>
                </c:pt>
                <c:pt idx="309">
                  <c:v>5.3470000000000002E-3</c:v>
                </c:pt>
                <c:pt idx="310">
                  <c:v>9.1959999999999993E-3</c:v>
                </c:pt>
                <c:pt idx="311">
                  <c:v>5.53E-4</c:v>
                </c:pt>
                <c:pt idx="312">
                  <c:v>1.9810000000000001E-3</c:v>
                </c:pt>
                <c:pt idx="313">
                  <c:v>1.549E-3</c:v>
                </c:pt>
                <c:pt idx="314">
                  <c:v>5.0577999999999998E-2</c:v>
                </c:pt>
                <c:pt idx="315">
                  <c:v>0.889011</c:v>
                </c:pt>
                <c:pt idx="316">
                  <c:v>9.5685000000000006E-2</c:v>
                </c:pt>
                <c:pt idx="317">
                  <c:v>2.019E-3</c:v>
                </c:pt>
                <c:pt idx="318">
                  <c:v>2.1770000000000001E-3</c:v>
                </c:pt>
                <c:pt idx="319">
                  <c:v>9.3099999999999997E-4</c:v>
                </c:pt>
                <c:pt idx="320">
                  <c:v>1.4549999999999999E-3</c:v>
                </c:pt>
                <c:pt idx="321">
                  <c:v>5.3200000000000003E-4</c:v>
                </c:pt>
                <c:pt idx="322">
                  <c:v>9.2400000000000002E-4</c:v>
                </c:pt>
                <c:pt idx="323">
                  <c:v>7.4739999999999997E-3</c:v>
                </c:pt>
                <c:pt idx="324">
                  <c:v>1.1193E-2</c:v>
                </c:pt>
                <c:pt idx="325">
                  <c:v>1.9090000000000001E-3</c:v>
                </c:pt>
                <c:pt idx="326">
                  <c:v>6.1700000000000004E-4</c:v>
                </c:pt>
                <c:pt idx="327">
                  <c:v>1.3259999999999999E-3</c:v>
                </c:pt>
                <c:pt idx="328">
                  <c:v>2.3727000000000002E-2</c:v>
                </c:pt>
                <c:pt idx="329">
                  <c:v>0.77459199999999995</c:v>
                </c:pt>
                <c:pt idx="330">
                  <c:v>2.9954999999999999E-2</c:v>
                </c:pt>
                <c:pt idx="331">
                  <c:v>5.6540000000000002E-3</c:v>
                </c:pt>
                <c:pt idx="332">
                  <c:v>1.328E-3</c:v>
                </c:pt>
                <c:pt idx="333">
                  <c:v>1.6699999999999999E-4</c:v>
                </c:pt>
                <c:pt idx="334">
                  <c:v>1.668E-3</c:v>
                </c:pt>
                <c:pt idx="335">
                  <c:v>3.9500000000000001E-4</c:v>
                </c:pt>
                <c:pt idx="336">
                  <c:v>3.5199999999999999E-4</c:v>
                </c:pt>
              </c:numCache>
            </c:numRef>
          </c:xVal>
          <c:yVal>
            <c:numRef>
              <c:f>Sheet1!$O$2:$O$338</c:f>
              <c:numCache>
                <c:formatCode>General</c:formatCode>
                <c:ptCount val="337"/>
                <c:pt idx="0">
                  <c:v>0</c:v>
                </c:pt>
                <c:pt idx="14">
                  <c:v>1</c:v>
                </c:pt>
                <c:pt idx="28">
                  <c:v>2</c:v>
                </c:pt>
                <c:pt idx="42">
                  <c:v>3</c:v>
                </c:pt>
                <c:pt idx="56">
                  <c:v>4</c:v>
                </c:pt>
                <c:pt idx="70">
                  <c:v>5</c:v>
                </c:pt>
                <c:pt idx="84">
                  <c:v>6</c:v>
                </c:pt>
                <c:pt idx="98">
                  <c:v>7</c:v>
                </c:pt>
                <c:pt idx="112">
                  <c:v>8</c:v>
                </c:pt>
                <c:pt idx="126">
                  <c:v>9</c:v>
                </c:pt>
                <c:pt idx="140">
                  <c:v>10</c:v>
                </c:pt>
                <c:pt idx="154">
                  <c:v>11</c:v>
                </c:pt>
                <c:pt idx="168">
                  <c:v>12</c:v>
                </c:pt>
                <c:pt idx="182">
                  <c:v>13</c:v>
                </c:pt>
                <c:pt idx="196">
                  <c:v>14</c:v>
                </c:pt>
                <c:pt idx="210">
                  <c:v>15</c:v>
                </c:pt>
                <c:pt idx="224">
                  <c:v>16</c:v>
                </c:pt>
                <c:pt idx="238">
                  <c:v>17</c:v>
                </c:pt>
                <c:pt idx="252">
                  <c:v>18</c:v>
                </c:pt>
                <c:pt idx="266">
                  <c:v>19</c:v>
                </c:pt>
                <c:pt idx="280">
                  <c:v>20</c:v>
                </c:pt>
                <c:pt idx="294">
                  <c:v>21</c:v>
                </c:pt>
                <c:pt idx="308">
                  <c:v>22</c:v>
                </c:pt>
                <c:pt idx="322">
                  <c:v>23</c:v>
                </c:pt>
                <c:pt idx="336">
                  <c:v>24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D-FB7F-45C6-8E52-D206B4614287}"/>
            </c:ext>
          </c:extLst>
        </c:ser>
        <c:ser>
          <c:idx val="14"/>
          <c:order val="14"/>
          <c:tx>
            <c:strRef>
              <c:f>Sheet1!$P$1</c:f>
              <c:strCache>
                <c:ptCount val="1"/>
              </c:strCache>
            </c:strRef>
          </c:tx>
          <c:spPr>
            <a:ln w="19049">
              <a:noFill/>
            </a:ln>
          </c:spPr>
          <c:marker>
            <c:symbol val="circle"/>
            <c:size val="4"/>
            <c:spPr>
              <a:solidFill>
                <a:srgbClr val="CC99FF"/>
              </a:solidFill>
              <a:ln>
                <a:solidFill>
                  <a:srgbClr val="CC99FF"/>
                </a:solidFill>
                <a:prstDash val="solid"/>
              </a:ln>
            </c:spPr>
          </c:marker>
          <c:xVal>
            <c:numRef>
              <c:f>Sheet1!$A$2:$A$338</c:f>
              <c:numCache>
                <c:formatCode>0.00%</c:formatCode>
                <c:ptCount val="337"/>
                <c:pt idx="1">
                  <c:v>8.5100000000000002E-3</c:v>
                </c:pt>
                <c:pt idx="2">
                  <c:v>1.1023E-2</c:v>
                </c:pt>
                <c:pt idx="3">
                  <c:v>1.8519999999999999E-3</c:v>
                </c:pt>
                <c:pt idx="4">
                  <c:v>2.3189999999999999E-3</c:v>
                </c:pt>
                <c:pt idx="5">
                  <c:v>3.1589999999999999E-3</c:v>
                </c:pt>
                <c:pt idx="6">
                  <c:v>2.3622000000000001E-2</c:v>
                </c:pt>
                <c:pt idx="7">
                  <c:v>0.76789700000000005</c:v>
                </c:pt>
                <c:pt idx="8">
                  <c:v>4.1375000000000002E-2</c:v>
                </c:pt>
                <c:pt idx="9">
                  <c:v>4.8859999999999997E-3</c:v>
                </c:pt>
                <c:pt idx="10">
                  <c:v>2.0470000000000002E-3</c:v>
                </c:pt>
                <c:pt idx="11">
                  <c:v>1.0560000000000001E-3</c:v>
                </c:pt>
                <c:pt idx="12">
                  <c:v>8.0599999999999997E-4</c:v>
                </c:pt>
                <c:pt idx="13">
                  <c:v>7.7999999999999999E-4</c:v>
                </c:pt>
                <c:pt idx="14">
                  <c:v>7.6599999999999997E-4</c:v>
                </c:pt>
                <c:pt idx="29">
                  <c:v>4.6930000000000001E-3</c:v>
                </c:pt>
                <c:pt idx="30">
                  <c:v>4.5329999999999997E-3</c:v>
                </c:pt>
                <c:pt idx="31">
                  <c:v>5.8299999999999997E-4</c:v>
                </c:pt>
                <c:pt idx="32">
                  <c:v>9.8799999999999995E-4</c:v>
                </c:pt>
                <c:pt idx="33">
                  <c:v>6.3900000000000003E-4</c:v>
                </c:pt>
                <c:pt idx="34">
                  <c:v>1.453E-2</c:v>
                </c:pt>
                <c:pt idx="35">
                  <c:v>0.79119799999999996</c:v>
                </c:pt>
                <c:pt idx="36">
                  <c:v>3.0918999999999999E-2</c:v>
                </c:pt>
                <c:pt idx="37">
                  <c:v>8.4599999999999996E-4</c:v>
                </c:pt>
                <c:pt idx="38">
                  <c:v>6.3400000000000001E-4</c:v>
                </c:pt>
                <c:pt idx="39">
                  <c:v>1.2340000000000001E-3</c:v>
                </c:pt>
                <c:pt idx="40">
                  <c:v>0</c:v>
                </c:pt>
                <c:pt idx="41">
                  <c:v>0</c:v>
                </c:pt>
                <c:pt idx="42">
                  <c:v>3.1599999999999998E-4</c:v>
                </c:pt>
                <c:pt idx="43">
                  <c:v>1.9620000000000002E-3</c:v>
                </c:pt>
                <c:pt idx="44">
                  <c:v>5.7060000000000001E-3</c:v>
                </c:pt>
                <c:pt idx="45">
                  <c:v>1.2149999999999999E-3</c:v>
                </c:pt>
                <c:pt idx="46">
                  <c:v>2.5900000000000001E-4</c:v>
                </c:pt>
                <c:pt idx="47">
                  <c:v>1.828E-3</c:v>
                </c:pt>
                <c:pt idx="48">
                  <c:v>2.1430999999999999E-2</c:v>
                </c:pt>
                <c:pt idx="49">
                  <c:v>0.71682800000000002</c:v>
                </c:pt>
                <c:pt idx="50">
                  <c:v>1.7801999999999998E-2</c:v>
                </c:pt>
                <c:pt idx="51">
                  <c:v>1.279E-3</c:v>
                </c:pt>
                <c:pt idx="52">
                  <c:v>7.1900000000000002E-4</c:v>
                </c:pt>
                <c:pt idx="53">
                  <c:v>1.73E-4</c:v>
                </c:pt>
                <c:pt idx="54">
                  <c:v>0</c:v>
                </c:pt>
                <c:pt idx="55">
                  <c:v>2.43E-4</c:v>
                </c:pt>
                <c:pt idx="56">
                  <c:v>5.4100000000000003E-4</c:v>
                </c:pt>
                <c:pt idx="57">
                  <c:v>3.6080000000000001E-3</c:v>
                </c:pt>
                <c:pt idx="58">
                  <c:v>1.062E-3</c:v>
                </c:pt>
                <c:pt idx="59">
                  <c:v>0</c:v>
                </c:pt>
                <c:pt idx="60">
                  <c:v>1.3550000000000001E-3</c:v>
                </c:pt>
                <c:pt idx="61">
                  <c:v>0</c:v>
                </c:pt>
                <c:pt idx="62">
                  <c:v>5.4349999999999997E-3</c:v>
                </c:pt>
                <c:pt idx="63">
                  <c:v>0.82820099999999996</c:v>
                </c:pt>
                <c:pt idx="64">
                  <c:v>1.7964000000000001E-2</c:v>
                </c:pt>
                <c:pt idx="65">
                  <c:v>2.5409999999999999E-3</c:v>
                </c:pt>
                <c:pt idx="66">
                  <c:v>0</c:v>
                </c:pt>
                <c:pt idx="67">
                  <c:v>0</c:v>
                </c:pt>
                <c:pt idx="68">
                  <c:v>0</c:v>
                </c:pt>
                <c:pt idx="69">
                  <c:v>9.7400000000000004E-4</c:v>
                </c:pt>
                <c:pt idx="70">
                  <c:v>0</c:v>
                </c:pt>
                <c:pt idx="71">
                  <c:v>9.0519999999999993E-3</c:v>
                </c:pt>
                <c:pt idx="72">
                  <c:v>1.0011000000000001E-2</c:v>
                </c:pt>
                <c:pt idx="73">
                  <c:v>2.14E-3</c:v>
                </c:pt>
                <c:pt idx="74">
                  <c:v>2.5850000000000001E-3</c:v>
                </c:pt>
                <c:pt idx="75">
                  <c:v>4.7359999999999998E-3</c:v>
                </c:pt>
                <c:pt idx="76">
                  <c:v>2.0392E-2</c:v>
                </c:pt>
                <c:pt idx="77">
                  <c:v>0.79367100000000002</c:v>
                </c:pt>
                <c:pt idx="78">
                  <c:v>1.8377999999999999E-2</c:v>
                </c:pt>
                <c:pt idx="79">
                  <c:v>4.0359999999999997E-3</c:v>
                </c:pt>
                <c:pt idx="80">
                  <c:v>1.9949999999999998E-3</c:v>
                </c:pt>
                <c:pt idx="81">
                  <c:v>3.5399999999999999E-4</c:v>
                </c:pt>
                <c:pt idx="82">
                  <c:v>4.64E-4</c:v>
                </c:pt>
                <c:pt idx="83">
                  <c:v>6.3000000000000003E-4</c:v>
                </c:pt>
                <c:pt idx="84">
                  <c:v>2.5099999999999998E-4</c:v>
                </c:pt>
                <c:pt idx="85">
                  <c:v>2.1670000000000001E-3</c:v>
                </c:pt>
                <c:pt idx="86">
                  <c:v>3.986E-3</c:v>
                </c:pt>
                <c:pt idx="87">
                  <c:v>1.0059999999999999E-3</c:v>
                </c:pt>
                <c:pt idx="88">
                  <c:v>2.5720000000000001E-3</c:v>
                </c:pt>
                <c:pt idx="89">
                  <c:v>3.5820000000000001E-3</c:v>
                </c:pt>
                <c:pt idx="90">
                  <c:v>1.0794E-2</c:v>
                </c:pt>
                <c:pt idx="91">
                  <c:v>0.39640700000000001</c:v>
                </c:pt>
                <c:pt idx="92">
                  <c:v>1.2511E-2</c:v>
                </c:pt>
                <c:pt idx="93">
                  <c:v>9.4899999999999997E-4</c:v>
                </c:pt>
                <c:pt idx="94">
                  <c:v>3.3500000000000001E-4</c:v>
                </c:pt>
                <c:pt idx="95">
                  <c:v>8.0199999999999998E-4</c:v>
                </c:pt>
                <c:pt idx="96">
                  <c:v>0</c:v>
                </c:pt>
                <c:pt idx="97">
                  <c:v>0</c:v>
                </c:pt>
                <c:pt idx="98">
                  <c:v>1.95E-4</c:v>
                </c:pt>
                <c:pt idx="99">
                  <c:v>1.8200000000000001E-2</c:v>
                </c:pt>
                <c:pt idx="100">
                  <c:v>2.7133000000000001E-2</c:v>
                </c:pt>
                <c:pt idx="101">
                  <c:v>8.5349999999999992E-3</c:v>
                </c:pt>
                <c:pt idx="102">
                  <c:v>7.5040000000000003E-3</c:v>
                </c:pt>
                <c:pt idx="103">
                  <c:v>9.1350000000000008E-3</c:v>
                </c:pt>
                <c:pt idx="104">
                  <c:v>4.1850999999999999E-2</c:v>
                </c:pt>
                <c:pt idx="105">
                  <c:v>0.63113200000000003</c:v>
                </c:pt>
                <c:pt idx="106">
                  <c:v>5.1471000000000003E-2</c:v>
                </c:pt>
                <c:pt idx="107">
                  <c:v>2.4719999999999999E-2</c:v>
                </c:pt>
                <c:pt idx="108">
                  <c:v>2.2590000000000002E-3</c:v>
                </c:pt>
                <c:pt idx="109">
                  <c:v>3.4099999999999998E-3</c:v>
                </c:pt>
                <c:pt idx="110">
                  <c:v>1.145E-3</c:v>
                </c:pt>
                <c:pt idx="111">
                  <c:v>2.9269999999999999E-3</c:v>
                </c:pt>
                <c:pt idx="112">
                  <c:v>1.356E-3</c:v>
                </c:pt>
                <c:pt idx="113">
                  <c:v>4.4200000000000001E-4</c:v>
                </c:pt>
                <c:pt idx="114">
                  <c:v>7.2999999999999996E-4</c:v>
                </c:pt>
                <c:pt idx="115">
                  <c:v>2.0730000000000002E-3</c:v>
                </c:pt>
                <c:pt idx="116">
                  <c:v>0</c:v>
                </c:pt>
                <c:pt idx="117">
                  <c:v>0</c:v>
                </c:pt>
                <c:pt idx="118">
                  <c:v>8.1410000000000007E-3</c:v>
                </c:pt>
                <c:pt idx="119">
                  <c:v>0.40322599999999997</c:v>
                </c:pt>
                <c:pt idx="120">
                  <c:v>1.3209999999999999E-3</c:v>
                </c:pt>
                <c:pt idx="121">
                  <c:v>0</c:v>
                </c:pt>
                <c:pt idx="122">
                  <c:v>0</c:v>
                </c:pt>
                <c:pt idx="123">
                  <c:v>0</c:v>
                </c:pt>
                <c:pt idx="124">
                  <c:v>0</c:v>
                </c:pt>
                <c:pt idx="125">
                  <c:v>0</c:v>
                </c:pt>
                <c:pt idx="126">
                  <c:v>3.5E-4</c:v>
                </c:pt>
                <c:pt idx="127">
                  <c:v>5.287E-3</c:v>
                </c:pt>
                <c:pt idx="128">
                  <c:v>2.3340000000000001E-3</c:v>
                </c:pt>
                <c:pt idx="129">
                  <c:v>0</c:v>
                </c:pt>
                <c:pt idx="130">
                  <c:v>0</c:v>
                </c:pt>
                <c:pt idx="131">
                  <c:v>0</c:v>
                </c:pt>
                <c:pt idx="132">
                  <c:v>2.8249999999999998E-3</c:v>
                </c:pt>
                <c:pt idx="133">
                  <c:v>0.60406099999999996</c:v>
                </c:pt>
                <c:pt idx="134">
                  <c:v>1.4815E-2</c:v>
                </c:pt>
                <c:pt idx="135">
                  <c:v>0</c:v>
                </c:pt>
                <c:pt idx="136">
                  <c:v>9.6000000000000002E-4</c:v>
                </c:pt>
                <c:pt idx="137">
                  <c:v>4.4299999999999998E-4</c:v>
                </c:pt>
                <c:pt idx="138">
                  <c:v>0</c:v>
                </c:pt>
                <c:pt idx="139">
                  <c:v>0</c:v>
                </c:pt>
                <c:pt idx="140">
                  <c:v>0</c:v>
                </c:pt>
                <c:pt idx="141">
                  <c:v>3.9750000000000002E-3</c:v>
                </c:pt>
                <c:pt idx="142">
                  <c:v>1.1067E-2</c:v>
                </c:pt>
                <c:pt idx="143">
                  <c:v>4.2000000000000002E-4</c:v>
                </c:pt>
                <c:pt idx="144">
                  <c:v>1.2769999999999999E-3</c:v>
                </c:pt>
                <c:pt idx="145">
                  <c:v>6.7299999999999999E-4</c:v>
                </c:pt>
                <c:pt idx="146">
                  <c:v>1.6285999999999998E-2</c:v>
                </c:pt>
                <c:pt idx="147">
                  <c:v>0.76427199999999995</c:v>
                </c:pt>
                <c:pt idx="148">
                  <c:v>1.5758999999999999E-2</c:v>
                </c:pt>
                <c:pt idx="149">
                  <c:v>1.0579999999999999E-3</c:v>
                </c:pt>
                <c:pt idx="150">
                  <c:v>8.0000000000000004E-4</c:v>
                </c:pt>
                <c:pt idx="151">
                  <c:v>3.0299999999999999E-4</c:v>
                </c:pt>
                <c:pt idx="152">
                  <c:v>3.6000000000000002E-4</c:v>
                </c:pt>
                <c:pt idx="153">
                  <c:v>3.6299999999999999E-4</c:v>
                </c:pt>
                <c:pt idx="154">
                  <c:v>4.1899999999999999E-4</c:v>
                </c:pt>
                <c:pt idx="155">
                  <c:v>1.5158E-2</c:v>
                </c:pt>
                <c:pt idx="156">
                  <c:v>1.0267999999999999E-2</c:v>
                </c:pt>
                <c:pt idx="157">
                  <c:v>4.4799999999999999E-4</c:v>
                </c:pt>
                <c:pt idx="158">
                  <c:v>1.671E-3</c:v>
                </c:pt>
                <c:pt idx="159">
                  <c:v>3.5109999999999998E-3</c:v>
                </c:pt>
                <c:pt idx="160">
                  <c:v>3.7037E-2</c:v>
                </c:pt>
                <c:pt idx="161">
                  <c:v>0.77748099999999998</c:v>
                </c:pt>
                <c:pt idx="162">
                  <c:v>1.6324000000000002E-2</c:v>
                </c:pt>
                <c:pt idx="163">
                  <c:v>2.9380000000000001E-3</c:v>
                </c:pt>
                <c:pt idx="164">
                  <c:v>2.1299999999999999E-3</c:v>
                </c:pt>
                <c:pt idx="165">
                  <c:v>2.1979999999999999E-3</c:v>
                </c:pt>
                <c:pt idx="166">
                  <c:v>4.55E-4</c:v>
                </c:pt>
                <c:pt idx="167">
                  <c:v>1.18E-4</c:v>
                </c:pt>
                <c:pt idx="168">
                  <c:v>2.2000000000000001E-4</c:v>
                </c:pt>
                <c:pt idx="169">
                  <c:v>5.6179999999999997E-3</c:v>
                </c:pt>
                <c:pt idx="170">
                  <c:v>5.7739999999999996E-3</c:v>
                </c:pt>
                <c:pt idx="171">
                  <c:v>9.6299999999999999E-4</c:v>
                </c:pt>
                <c:pt idx="172">
                  <c:v>1.018E-3</c:v>
                </c:pt>
                <c:pt idx="173">
                  <c:v>2.1810000000000002E-3</c:v>
                </c:pt>
                <c:pt idx="174">
                  <c:v>1.6466999999999999E-2</c:v>
                </c:pt>
                <c:pt idx="175">
                  <c:v>0.78373099999999996</c:v>
                </c:pt>
                <c:pt idx="176">
                  <c:v>2.0667999999999999E-2</c:v>
                </c:pt>
                <c:pt idx="177">
                  <c:v>3.4680000000000002E-3</c:v>
                </c:pt>
                <c:pt idx="178">
                  <c:v>9.6699999999999998E-4</c:v>
                </c:pt>
                <c:pt idx="179">
                  <c:v>4.4799999999999999E-4</c:v>
                </c:pt>
                <c:pt idx="180">
                  <c:v>1.7799999999999999E-4</c:v>
                </c:pt>
                <c:pt idx="181">
                  <c:v>3.68E-4</c:v>
                </c:pt>
                <c:pt idx="182">
                  <c:v>2.5900000000000001E-4</c:v>
                </c:pt>
                <c:pt idx="183">
                  <c:v>8.9779999999999999E-3</c:v>
                </c:pt>
                <c:pt idx="184">
                  <c:v>7.3709999999999999E-3</c:v>
                </c:pt>
                <c:pt idx="185">
                  <c:v>0</c:v>
                </c:pt>
                <c:pt idx="186">
                  <c:v>2.3240000000000001E-3</c:v>
                </c:pt>
                <c:pt idx="187">
                  <c:v>0</c:v>
                </c:pt>
                <c:pt idx="188">
                  <c:v>1.5674E-2</c:v>
                </c:pt>
                <c:pt idx="189">
                  <c:v>0.78315800000000002</c:v>
                </c:pt>
                <c:pt idx="190">
                  <c:v>2.5505E-2</c:v>
                </c:pt>
                <c:pt idx="191">
                  <c:v>2.9529999999999999E-3</c:v>
                </c:pt>
                <c:pt idx="192">
                  <c:v>1.3179999999999999E-3</c:v>
                </c:pt>
                <c:pt idx="193">
                  <c:v>2.8400000000000002E-4</c:v>
                </c:pt>
                <c:pt idx="194">
                  <c:v>0</c:v>
                </c:pt>
                <c:pt idx="195">
                  <c:v>0</c:v>
                </c:pt>
                <c:pt idx="196">
                  <c:v>9.77E-4</c:v>
                </c:pt>
                <c:pt idx="197">
                  <c:v>1.2529E-2</c:v>
                </c:pt>
                <c:pt idx="198">
                  <c:v>1.8467999999999998E-2</c:v>
                </c:pt>
                <c:pt idx="199">
                  <c:v>4.2700000000000004E-3</c:v>
                </c:pt>
                <c:pt idx="200">
                  <c:v>4.058E-3</c:v>
                </c:pt>
                <c:pt idx="201">
                  <c:v>1.2023000000000001E-2</c:v>
                </c:pt>
                <c:pt idx="202">
                  <c:v>3.6135E-2</c:v>
                </c:pt>
                <c:pt idx="203">
                  <c:v>0.75352200000000003</c:v>
                </c:pt>
                <c:pt idx="204">
                  <c:v>8.3109000000000002E-2</c:v>
                </c:pt>
                <c:pt idx="205">
                  <c:v>1.0128E-2</c:v>
                </c:pt>
                <c:pt idx="206">
                  <c:v>3.284E-3</c:v>
                </c:pt>
                <c:pt idx="207">
                  <c:v>1.2999999999999999E-3</c:v>
                </c:pt>
                <c:pt idx="208">
                  <c:v>8.8800000000000001E-4</c:v>
                </c:pt>
                <c:pt idx="209">
                  <c:v>9.4700000000000003E-4</c:v>
                </c:pt>
                <c:pt idx="210">
                  <c:v>9.8700000000000003E-4</c:v>
                </c:pt>
                <c:pt idx="211">
                  <c:v>2.8530000000000001E-3</c:v>
                </c:pt>
                <c:pt idx="212">
                  <c:v>3.3660000000000001E-3</c:v>
                </c:pt>
                <c:pt idx="213">
                  <c:v>7.8100000000000001E-4</c:v>
                </c:pt>
                <c:pt idx="214">
                  <c:v>1.4159999999999999E-3</c:v>
                </c:pt>
                <c:pt idx="215">
                  <c:v>1.8779999999999999E-3</c:v>
                </c:pt>
                <c:pt idx="216">
                  <c:v>1.6167000000000001E-2</c:v>
                </c:pt>
                <c:pt idx="217">
                  <c:v>0.82670600000000005</c:v>
                </c:pt>
                <c:pt idx="218">
                  <c:v>4.8765999999999997E-2</c:v>
                </c:pt>
                <c:pt idx="219">
                  <c:v>1.983E-3</c:v>
                </c:pt>
                <c:pt idx="220">
                  <c:v>1.3669999999999999E-3</c:v>
                </c:pt>
                <c:pt idx="221">
                  <c:v>5.4199999999999995E-4</c:v>
                </c:pt>
                <c:pt idx="222">
                  <c:v>4.0000000000000002E-4</c:v>
                </c:pt>
                <c:pt idx="223">
                  <c:v>4.0099999999999999E-4</c:v>
                </c:pt>
                <c:pt idx="224">
                  <c:v>1.63E-4</c:v>
                </c:pt>
                <c:pt idx="225">
                  <c:v>5.4980000000000003E-3</c:v>
                </c:pt>
                <c:pt idx="226">
                  <c:v>8.097E-3</c:v>
                </c:pt>
                <c:pt idx="227">
                  <c:v>1.0139999999999999E-3</c:v>
                </c:pt>
                <c:pt idx="228">
                  <c:v>1.89E-3</c:v>
                </c:pt>
                <c:pt idx="229">
                  <c:v>2.281E-3</c:v>
                </c:pt>
                <c:pt idx="230">
                  <c:v>3.6011000000000001E-2</c:v>
                </c:pt>
                <c:pt idx="231">
                  <c:v>0.84610600000000002</c:v>
                </c:pt>
                <c:pt idx="232">
                  <c:v>8.2461999999999994E-2</c:v>
                </c:pt>
                <c:pt idx="233">
                  <c:v>1.276E-3</c:v>
                </c:pt>
                <c:pt idx="234">
                  <c:v>2.526E-3</c:v>
                </c:pt>
                <c:pt idx="235">
                  <c:v>1.256E-3</c:v>
                </c:pt>
                <c:pt idx="236">
                  <c:v>1.756E-3</c:v>
                </c:pt>
                <c:pt idx="237">
                  <c:v>4.8700000000000002E-4</c:v>
                </c:pt>
                <c:pt idx="238">
                  <c:v>5.1599999999999997E-4</c:v>
                </c:pt>
                <c:pt idx="239">
                  <c:v>3.1700000000000001E-4</c:v>
                </c:pt>
                <c:pt idx="240">
                  <c:v>0</c:v>
                </c:pt>
                <c:pt idx="241">
                  <c:v>0</c:v>
                </c:pt>
                <c:pt idx="242">
                  <c:v>2.0370000000000002E-3</c:v>
                </c:pt>
                <c:pt idx="243">
                  <c:v>0</c:v>
                </c:pt>
                <c:pt idx="244">
                  <c:v>1.6560999999999999E-2</c:v>
                </c:pt>
                <c:pt idx="245">
                  <c:v>0.33838400000000002</c:v>
                </c:pt>
                <c:pt idx="246">
                  <c:v>1.5942000000000001E-2</c:v>
                </c:pt>
                <c:pt idx="247">
                  <c:v>0</c:v>
                </c:pt>
                <c:pt idx="248">
                  <c:v>0</c:v>
                </c:pt>
                <c:pt idx="249">
                  <c:v>0</c:v>
                </c:pt>
                <c:pt idx="250">
                  <c:v>0</c:v>
                </c:pt>
                <c:pt idx="251">
                  <c:v>0</c:v>
                </c:pt>
                <c:pt idx="252">
                  <c:v>0</c:v>
                </c:pt>
                <c:pt idx="253">
                  <c:v>3.0283000000000001E-2</c:v>
                </c:pt>
                <c:pt idx="254">
                  <c:v>4.7619000000000002E-2</c:v>
                </c:pt>
                <c:pt idx="255">
                  <c:v>5.8389999999999996E-3</c:v>
                </c:pt>
                <c:pt idx="256">
                  <c:v>1.145E-2</c:v>
                </c:pt>
                <c:pt idx="257">
                  <c:v>1.8248E-2</c:v>
                </c:pt>
                <c:pt idx="258">
                  <c:v>3.5165000000000002E-2</c:v>
                </c:pt>
                <c:pt idx="259">
                  <c:v>0.39400000000000002</c:v>
                </c:pt>
                <c:pt idx="260">
                  <c:v>8.5329000000000002E-2</c:v>
                </c:pt>
                <c:pt idx="261">
                  <c:v>2.1104000000000001E-2</c:v>
                </c:pt>
                <c:pt idx="262">
                  <c:v>1.7271000000000002E-2</c:v>
                </c:pt>
                <c:pt idx="263">
                  <c:v>3.8909999999999999E-3</c:v>
                </c:pt>
                <c:pt idx="264">
                  <c:v>3.3E-3</c:v>
                </c:pt>
                <c:pt idx="265">
                  <c:v>2.0202000000000001E-2</c:v>
                </c:pt>
                <c:pt idx="266">
                  <c:v>1.6129000000000001E-2</c:v>
                </c:pt>
                <c:pt idx="267">
                  <c:v>5.4029999999999998E-3</c:v>
                </c:pt>
                <c:pt idx="268">
                  <c:v>6.1409999999999998E-3</c:v>
                </c:pt>
                <c:pt idx="269">
                  <c:v>5.44E-4</c:v>
                </c:pt>
                <c:pt idx="270">
                  <c:v>9.0200000000000002E-4</c:v>
                </c:pt>
                <c:pt idx="271">
                  <c:v>1.1789999999999999E-3</c:v>
                </c:pt>
                <c:pt idx="272">
                  <c:v>8.7729999999999995E-3</c:v>
                </c:pt>
                <c:pt idx="273">
                  <c:v>0.83279400000000003</c:v>
                </c:pt>
                <c:pt idx="274">
                  <c:v>2.1401E-2</c:v>
                </c:pt>
                <c:pt idx="275">
                  <c:v>1.8890000000000001E-3</c:v>
                </c:pt>
                <c:pt idx="276">
                  <c:v>1.923E-3</c:v>
                </c:pt>
                <c:pt idx="277">
                  <c:v>1.629E-3</c:v>
                </c:pt>
                <c:pt idx="278">
                  <c:v>9.7799999999999992E-4</c:v>
                </c:pt>
                <c:pt idx="279">
                  <c:v>4.35E-4</c:v>
                </c:pt>
                <c:pt idx="280">
                  <c:v>8.7200000000000005E-4</c:v>
                </c:pt>
                <c:pt idx="281">
                  <c:v>2.5023E-2</c:v>
                </c:pt>
                <c:pt idx="282">
                  <c:v>2.6741999999999998E-2</c:v>
                </c:pt>
                <c:pt idx="283">
                  <c:v>4.5069999999999997E-3</c:v>
                </c:pt>
                <c:pt idx="284">
                  <c:v>7.2360000000000002E-3</c:v>
                </c:pt>
                <c:pt idx="285">
                  <c:v>9.4280000000000006E-3</c:v>
                </c:pt>
                <c:pt idx="286">
                  <c:v>2.5330999999999999E-2</c:v>
                </c:pt>
                <c:pt idx="287">
                  <c:v>0.77014700000000003</c:v>
                </c:pt>
                <c:pt idx="288">
                  <c:v>5.2273E-2</c:v>
                </c:pt>
                <c:pt idx="289">
                  <c:v>1.3452E-2</c:v>
                </c:pt>
                <c:pt idx="290">
                  <c:v>5.7930000000000004E-3</c:v>
                </c:pt>
                <c:pt idx="291">
                  <c:v>2.3289999999999999E-3</c:v>
                </c:pt>
                <c:pt idx="292">
                  <c:v>2.3890000000000001E-3</c:v>
                </c:pt>
                <c:pt idx="293">
                  <c:v>2.3909999999999999E-3</c:v>
                </c:pt>
                <c:pt idx="294">
                  <c:v>1.9880000000000002E-3</c:v>
                </c:pt>
                <c:pt idx="295">
                  <c:v>4.7569E-2</c:v>
                </c:pt>
                <c:pt idx="296">
                  <c:v>2.3864E-2</c:v>
                </c:pt>
                <c:pt idx="297">
                  <c:v>3.833E-3</c:v>
                </c:pt>
                <c:pt idx="298">
                  <c:v>5.1469999999999997E-3</c:v>
                </c:pt>
                <c:pt idx="299">
                  <c:v>2.4450000000000001E-3</c:v>
                </c:pt>
                <c:pt idx="300">
                  <c:v>1.7597000000000002E-2</c:v>
                </c:pt>
                <c:pt idx="301">
                  <c:v>0.84897299999999998</c:v>
                </c:pt>
                <c:pt idx="302">
                  <c:v>6.2909999999999994E-2</c:v>
                </c:pt>
                <c:pt idx="303">
                  <c:v>4.7039999999999998E-3</c:v>
                </c:pt>
                <c:pt idx="304">
                  <c:v>2.4369999999999999E-3</c:v>
                </c:pt>
                <c:pt idx="305">
                  <c:v>3.643E-3</c:v>
                </c:pt>
                <c:pt idx="306">
                  <c:v>1.322E-3</c:v>
                </c:pt>
                <c:pt idx="307">
                  <c:v>1.1150000000000001E-3</c:v>
                </c:pt>
                <c:pt idx="308">
                  <c:v>3.284E-3</c:v>
                </c:pt>
                <c:pt idx="309">
                  <c:v>5.3470000000000002E-3</c:v>
                </c:pt>
                <c:pt idx="310">
                  <c:v>9.1959999999999993E-3</c:v>
                </c:pt>
                <c:pt idx="311">
                  <c:v>5.53E-4</c:v>
                </c:pt>
                <c:pt idx="312">
                  <c:v>1.9810000000000001E-3</c:v>
                </c:pt>
                <c:pt idx="313">
                  <c:v>1.549E-3</c:v>
                </c:pt>
                <c:pt idx="314">
                  <c:v>5.0577999999999998E-2</c:v>
                </c:pt>
                <c:pt idx="315">
                  <c:v>0.889011</c:v>
                </c:pt>
                <c:pt idx="316">
                  <c:v>9.5685000000000006E-2</c:v>
                </c:pt>
                <c:pt idx="317">
                  <c:v>2.019E-3</c:v>
                </c:pt>
                <c:pt idx="318">
                  <c:v>2.1770000000000001E-3</c:v>
                </c:pt>
                <c:pt idx="319">
                  <c:v>9.3099999999999997E-4</c:v>
                </c:pt>
                <c:pt idx="320">
                  <c:v>1.4549999999999999E-3</c:v>
                </c:pt>
                <c:pt idx="321">
                  <c:v>5.3200000000000003E-4</c:v>
                </c:pt>
                <c:pt idx="322">
                  <c:v>9.2400000000000002E-4</c:v>
                </c:pt>
                <c:pt idx="323">
                  <c:v>7.4739999999999997E-3</c:v>
                </c:pt>
                <c:pt idx="324">
                  <c:v>1.1193E-2</c:v>
                </c:pt>
                <c:pt idx="325">
                  <c:v>1.9090000000000001E-3</c:v>
                </c:pt>
                <c:pt idx="326">
                  <c:v>6.1700000000000004E-4</c:v>
                </c:pt>
                <c:pt idx="327">
                  <c:v>1.3259999999999999E-3</c:v>
                </c:pt>
                <c:pt idx="328">
                  <c:v>2.3727000000000002E-2</c:v>
                </c:pt>
                <c:pt idx="329">
                  <c:v>0.77459199999999995</c:v>
                </c:pt>
                <c:pt idx="330">
                  <c:v>2.9954999999999999E-2</c:v>
                </c:pt>
                <c:pt idx="331">
                  <c:v>5.6540000000000002E-3</c:v>
                </c:pt>
                <c:pt idx="332">
                  <c:v>1.328E-3</c:v>
                </c:pt>
                <c:pt idx="333">
                  <c:v>1.6699999999999999E-4</c:v>
                </c:pt>
                <c:pt idx="334">
                  <c:v>1.668E-3</c:v>
                </c:pt>
                <c:pt idx="335">
                  <c:v>3.9500000000000001E-4</c:v>
                </c:pt>
                <c:pt idx="336">
                  <c:v>3.5199999999999999E-4</c:v>
                </c:pt>
              </c:numCache>
            </c:numRef>
          </c:xVal>
          <c:yVal>
            <c:numRef>
              <c:f>Sheet1!$P$2:$P$338</c:f>
              <c:numCache>
                <c:formatCode>General</c:formatCode>
                <c:ptCount val="337"/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E-FB7F-45C6-8E52-D206B461428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1095507624"/>
        <c:axId val="1095511152"/>
      </c:scatterChart>
      <c:valAx>
        <c:axId val="1095507624"/>
        <c:scaling>
          <c:orientation val="minMax"/>
          <c:max val="1"/>
          <c:min val="0"/>
        </c:scaling>
        <c:delete val="0"/>
        <c:axPos val="t"/>
        <c:majorGridlines>
          <c:spPr>
            <a:ln w="12699">
              <a:solidFill>
                <a:srgbClr val="C0C0C0"/>
              </a:solidFill>
              <a:prstDash val="sysDash"/>
            </a:ln>
          </c:spPr>
        </c:majorGridlines>
        <c:numFmt formatCode="0\ %" sourceLinked="0"/>
        <c:majorTickMark val="out"/>
        <c:minorTickMark val="none"/>
        <c:tickLblPos val="nextTo"/>
        <c:spPr>
          <a:ln w="3175">
            <a:solidFill>
              <a:schemeClr val="tx1"/>
            </a:solidFill>
            <a:prstDash val="solid"/>
          </a:ln>
        </c:spPr>
        <c:txPr>
          <a:bodyPr rot="0" vert="horz"/>
          <a:lstStyle/>
          <a:p>
            <a:pPr>
              <a:defRPr sz="1000" b="0" i="0" u="none" strike="noStrike" baseline="0">
                <a:solidFill>
                  <a:schemeClr val="tx1"/>
                </a:solidFill>
                <a:latin typeface="Calibri"/>
                <a:ea typeface="Calibri"/>
                <a:cs typeface="Calibri"/>
              </a:defRPr>
            </a:pPr>
            <a:endParaRPr lang="cs-CZ"/>
          </a:p>
        </c:txPr>
        <c:crossAx val="1095511152"/>
        <c:crosses val="autoZero"/>
        <c:crossBetween val="midCat"/>
        <c:majorUnit val="0.2"/>
      </c:valAx>
      <c:valAx>
        <c:axId val="1095511152"/>
        <c:scaling>
          <c:orientation val="maxMin"/>
          <c:max val="24"/>
          <c:min val="0"/>
        </c:scaling>
        <c:delete val="0"/>
        <c:axPos val="l"/>
        <c:majorGridlines>
          <c:spPr>
            <a:ln w="12699">
              <a:solidFill>
                <a:schemeClr val="tx1"/>
              </a:solidFill>
              <a:prstDash val="solid"/>
            </a:ln>
          </c:spPr>
        </c:majorGridlines>
        <c:numFmt formatCode="General" sourceLinked="1"/>
        <c:majorTickMark val="out"/>
        <c:minorTickMark val="none"/>
        <c:tickLblPos val="none"/>
        <c:spPr>
          <a:ln w="6350">
            <a:noFill/>
          </a:ln>
        </c:spPr>
        <c:crossAx val="1095507624"/>
        <c:crosses val="autoZero"/>
        <c:crossBetween val="midCat"/>
        <c:majorUnit val="1"/>
      </c:valAx>
      <c:spPr>
        <a:noFill/>
        <a:ln w="25399">
          <a:noFill/>
        </a:ln>
      </c:spPr>
    </c:plotArea>
    <c:plotVisOnly val="1"/>
    <c:dispBlanksAs val="gap"/>
    <c:showDLblsOverMax val="0"/>
  </c:chart>
  <c:spPr>
    <a:noFill/>
    <a:ln>
      <a:noFill/>
    </a:ln>
  </c:spPr>
  <c:txPr>
    <a:bodyPr/>
    <a:lstStyle/>
    <a:p>
      <a:pPr>
        <a:defRPr sz="1500" b="1" i="0" u="none" strike="noStrike" baseline="0">
          <a:solidFill>
            <a:schemeClr val="tx1"/>
          </a:solidFill>
          <a:latin typeface="Arial"/>
          <a:ea typeface="Arial"/>
          <a:cs typeface="Arial"/>
        </a:defRPr>
      </a:pPr>
      <a:endParaRPr lang="cs-CZ"/>
    </a:p>
  </c:txPr>
  <c:externalData r:id="rId1">
    <c:autoUpdate val="0"/>
  </c:externalData>
</c:chartSpace>
</file>

<file path=ppt/charts/chart6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34131074023507274"/>
          <c:y val="0.1557355691775468"/>
          <c:w val="0.61189273984018822"/>
          <c:h val="0.82154124498910663"/>
        </c:manualLayout>
      </c:layout>
      <c:barChart>
        <c:barDir val="bar"/>
        <c:grouping val="stacked"/>
        <c:varyColors val="0"/>
        <c:ser>
          <c:idx val="0"/>
          <c:order val="0"/>
          <c:tx>
            <c:strRef>
              <c:f>List1!$B$1</c:f>
              <c:strCache>
                <c:ptCount val="1"/>
                <c:pt idx="0">
                  <c:v>LBK</c:v>
                </c:pt>
              </c:strCache>
            </c:strRef>
          </c:tx>
          <c:spPr>
            <a:solidFill>
              <a:srgbClr val="0066FF"/>
            </a:solidFill>
            <a:ln w="3175">
              <a:solidFill>
                <a:schemeClr val="bg1">
                  <a:lumMod val="75000"/>
                </a:schemeClr>
              </a:solidFill>
            </a:ln>
            <a:effectLst/>
          </c:spPr>
          <c:invertIfNegative val="0"/>
          <c:dLbls>
            <c:numFmt formatCode="0.0\ 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accent2">
                        <a:lumMod val="20000"/>
                        <a:lumOff val="80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List1!$A$2:$A$25</c:f>
              <c:strCache>
                <c:ptCount val="24"/>
                <c:pt idx="0">
                  <c:v>III. Nemoci krve, krvetvorných orgánů a některé poruchy týkající se mechanismu imunity</c:v>
                </c:pt>
                <c:pt idx="1">
                  <c:v>VII. Nemoci oka a očních adnex</c:v>
                </c:pt>
                <c:pt idx="2">
                  <c:v>VIII. Nemoci ucha a bradavkového výběžku</c:v>
                </c:pt>
                <c:pt idx="3">
                  <c:v>XVIII. Příznaky, znaky a abnormální klinické a laboratorní nálezy nezařazené jinde</c:v>
                </c:pt>
                <c:pt idx="4">
                  <c:v>XI. Nemoci trávicí soustavy</c:v>
                </c:pt>
                <c:pt idx="5">
                  <c:v>IX. Nemoci oběhové soustavy</c:v>
                </c:pt>
                <c:pt idx="6">
                  <c:v>I. Některé infekční a parazitární nemoci</c:v>
                </c:pt>
                <c:pt idx="7">
                  <c:v>XIV. Nemoci močové a pohlavní soustavy</c:v>
                </c:pt>
                <c:pt idx="8">
                  <c:v>II. Novotvary</c:v>
                </c:pt>
                <c:pt idx="9">
                  <c:v>XII. Nemoci kůže a podkožního vaziva</c:v>
                </c:pt>
                <c:pt idx="10">
                  <c:v>V. Poruchy duševní a poruchy chování</c:v>
                </c:pt>
                <c:pt idx="11">
                  <c:v>XXIc. Jiné faktory ovlivňující zdravot. stav a kontakt se zdrav. službami</c:v>
                </c:pt>
                <c:pt idx="12">
                  <c:v>X. Nemoci dýchací soustavy</c:v>
                </c:pt>
                <c:pt idx="13">
                  <c:v>XXIa. Zdravá osoba doprovázející nemocnou osobu</c:v>
                </c:pt>
                <c:pt idx="14">
                  <c:v>XXIb. Živě narozené děti</c:v>
                </c:pt>
                <c:pt idx="15">
                  <c:v>XV. Těhotenství, porod a šestinedělí</c:v>
                </c:pt>
                <c:pt idx="16">
                  <c:v>IV. Nemoci endokrinní, výživy a přeměny látek</c:v>
                </c:pt>
                <c:pt idx="17">
                  <c:v>XIX. Poranění, otravy a některé jiné následky vnějších příčin</c:v>
                </c:pt>
                <c:pt idx="18">
                  <c:v>XVI. Některé stavy vzniklé v perinatálním období</c:v>
                </c:pt>
                <c:pt idx="19">
                  <c:v>XIII. Nemoci svalové a kosterní soustavy a pojivové tkáně</c:v>
                </c:pt>
                <c:pt idx="20">
                  <c:v>VI. Nemoci nervové soustavy</c:v>
                </c:pt>
                <c:pt idx="21">
                  <c:v>XVII. Vrozené vady, deformace a chromozomální abnormality</c:v>
                </c:pt>
                <c:pt idx="23">
                  <c:v>Celkem</c:v>
                </c:pt>
              </c:strCache>
            </c:strRef>
          </c:cat>
          <c:val>
            <c:numRef>
              <c:f>List1!$B$2:$B$25</c:f>
              <c:numCache>
                <c:formatCode>0.0%</c:formatCode>
                <c:ptCount val="24"/>
                <c:pt idx="0">
                  <c:v>0.94106800000000002</c:v>
                </c:pt>
                <c:pt idx="1">
                  <c:v>0.93537400000000004</c:v>
                </c:pt>
                <c:pt idx="2">
                  <c:v>0.92968799999999996</c:v>
                </c:pt>
                <c:pt idx="3">
                  <c:v>0.89100299999999999</c:v>
                </c:pt>
                <c:pt idx="4">
                  <c:v>0.89091900000000002</c:v>
                </c:pt>
                <c:pt idx="5">
                  <c:v>0.885826</c:v>
                </c:pt>
                <c:pt idx="6">
                  <c:v>0.87506799999999996</c:v>
                </c:pt>
                <c:pt idx="7">
                  <c:v>0.87278900000000004</c:v>
                </c:pt>
                <c:pt idx="8">
                  <c:v>0.86995400000000001</c:v>
                </c:pt>
                <c:pt idx="9">
                  <c:v>0.86713300000000004</c:v>
                </c:pt>
                <c:pt idx="10">
                  <c:v>0.83899699999999999</c:v>
                </c:pt>
                <c:pt idx="11">
                  <c:v>0.83746600000000004</c:v>
                </c:pt>
                <c:pt idx="12">
                  <c:v>0.80660600000000005</c:v>
                </c:pt>
                <c:pt idx="13">
                  <c:v>0.79780899999999999</c:v>
                </c:pt>
                <c:pt idx="14">
                  <c:v>0.78312300000000001</c:v>
                </c:pt>
                <c:pt idx="15">
                  <c:v>0.78101100000000001</c:v>
                </c:pt>
                <c:pt idx="16">
                  <c:v>0.77503100000000003</c:v>
                </c:pt>
                <c:pt idx="17">
                  <c:v>0.72570400000000002</c:v>
                </c:pt>
                <c:pt idx="18">
                  <c:v>0.72043000000000001</c:v>
                </c:pt>
                <c:pt idx="19">
                  <c:v>0.71273500000000001</c:v>
                </c:pt>
                <c:pt idx="20">
                  <c:v>0.63090000000000002</c:v>
                </c:pt>
                <c:pt idx="21">
                  <c:v>0.40368900000000002</c:v>
                </c:pt>
                <c:pt idx="23" formatCode="0.0&quot; &quot;%">
                  <c:v>0.81194200000000005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29AE-41D6-9070-6D33FDBD222C}"/>
            </c:ext>
          </c:extLst>
        </c:ser>
        <c:ser>
          <c:idx val="1"/>
          <c:order val="1"/>
          <c:tx>
            <c:strRef>
              <c:f>List1!$C$1</c:f>
              <c:strCache>
                <c:ptCount val="1"/>
                <c:pt idx="0">
                  <c:v>ostatni</c:v>
                </c:pt>
              </c:strCache>
            </c:strRef>
          </c:tx>
          <c:spPr>
            <a:solidFill>
              <a:srgbClr val="99CCFF"/>
            </a:solidFill>
            <a:ln w="3175">
              <a:solidFill>
                <a:schemeClr val="bg1">
                  <a:lumMod val="75000"/>
                </a:schemeClr>
              </a:solidFill>
            </a:ln>
            <a:effectLst/>
          </c:spPr>
          <c:invertIfNegative val="0"/>
          <c:dLbls>
            <c:numFmt formatCode="0.0\ 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List1!$A$2:$A$25</c:f>
              <c:strCache>
                <c:ptCount val="24"/>
                <c:pt idx="0">
                  <c:v>III. Nemoci krve, krvetvorných orgánů a některé poruchy týkající se mechanismu imunity</c:v>
                </c:pt>
                <c:pt idx="1">
                  <c:v>VII. Nemoci oka a očních adnex</c:v>
                </c:pt>
                <c:pt idx="2">
                  <c:v>VIII. Nemoci ucha a bradavkového výběžku</c:v>
                </c:pt>
                <c:pt idx="3">
                  <c:v>XVIII. Příznaky, znaky a abnormální klinické a laboratorní nálezy nezařazené jinde</c:v>
                </c:pt>
                <c:pt idx="4">
                  <c:v>XI. Nemoci trávicí soustavy</c:v>
                </c:pt>
                <c:pt idx="5">
                  <c:v>IX. Nemoci oběhové soustavy</c:v>
                </c:pt>
                <c:pt idx="6">
                  <c:v>I. Některé infekční a parazitární nemoci</c:v>
                </c:pt>
                <c:pt idx="7">
                  <c:v>XIV. Nemoci močové a pohlavní soustavy</c:v>
                </c:pt>
                <c:pt idx="8">
                  <c:v>II. Novotvary</c:v>
                </c:pt>
                <c:pt idx="9">
                  <c:v>XII. Nemoci kůže a podkožního vaziva</c:v>
                </c:pt>
                <c:pt idx="10">
                  <c:v>V. Poruchy duševní a poruchy chování</c:v>
                </c:pt>
                <c:pt idx="11">
                  <c:v>XXIc. Jiné faktory ovlivňující zdravot. stav a kontakt se zdrav. službami</c:v>
                </c:pt>
                <c:pt idx="12">
                  <c:v>X. Nemoci dýchací soustavy</c:v>
                </c:pt>
                <c:pt idx="13">
                  <c:v>XXIa. Zdravá osoba doprovázející nemocnou osobu</c:v>
                </c:pt>
                <c:pt idx="14">
                  <c:v>XXIb. Živě narozené děti</c:v>
                </c:pt>
                <c:pt idx="15">
                  <c:v>XV. Těhotenství, porod a šestinedělí</c:v>
                </c:pt>
                <c:pt idx="16">
                  <c:v>IV. Nemoci endokrinní, výživy a přeměny látek</c:v>
                </c:pt>
                <c:pt idx="17">
                  <c:v>XIX. Poranění, otravy a některé jiné následky vnějších příčin</c:v>
                </c:pt>
                <c:pt idx="18">
                  <c:v>XVI. Některé stavy vzniklé v perinatálním období</c:v>
                </c:pt>
                <c:pt idx="19">
                  <c:v>XIII. Nemoci svalové a kosterní soustavy a pojivové tkáně</c:v>
                </c:pt>
                <c:pt idx="20">
                  <c:v>VI. Nemoci nervové soustavy</c:v>
                </c:pt>
                <c:pt idx="21">
                  <c:v>XVII. Vrozené vady, deformace a chromozomální abnormality</c:v>
                </c:pt>
                <c:pt idx="23">
                  <c:v>Celkem</c:v>
                </c:pt>
              </c:strCache>
            </c:strRef>
          </c:cat>
          <c:val>
            <c:numRef>
              <c:f>List1!$C$2:$C$25</c:f>
              <c:numCache>
                <c:formatCode>0.0%</c:formatCode>
                <c:ptCount val="24"/>
                <c:pt idx="0">
                  <c:v>5.8931999999999998E-2</c:v>
                </c:pt>
                <c:pt idx="1">
                  <c:v>6.4626000000000003E-2</c:v>
                </c:pt>
                <c:pt idx="2">
                  <c:v>7.0313000000000001E-2</c:v>
                </c:pt>
                <c:pt idx="3">
                  <c:v>0.108997</c:v>
                </c:pt>
                <c:pt idx="4">
                  <c:v>0.109081</c:v>
                </c:pt>
                <c:pt idx="5">
                  <c:v>0.114174</c:v>
                </c:pt>
                <c:pt idx="6">
                  <c:v>0.124932</c:v>
                </c:pt>
                <c:pt idx="7">
                  <c:v>0.12721099999999999</c:v>
                </c:pt>
                <c:pt idx="8">
                  <c:v>0.13004599999999999</c:v>
                </c:pt>
                <c:pt idx="9">
                  <c:v>0.13286700000000001</c:v>
                </c:pt>
                <c:pt idx="10">
                  <c:v>0.16100300000000001</c:v>
                </c:pt>
                <c:pt idx="11">
                  <c:v>0.16253400000000001</c:v>
                </c:pt>
                <c:pt idx="12">
                  <c:v>0.19339400000000001</c:v>
                </c:pt>
                <c:pt idx="13">
                  <c:v>0.20219100000000001</c:v>
                </c:pt>
                <c:pt idx="14">
                  <c:v>0.21687699999999999</c:v>
                </c:pt>
                <c:pt idx="15">
                  <c:v>0.21898899999999999</c:v>
                </c:pt>
                <c:pt idx="16">
                  <c:v>0.224969</c:v>
                </c:pt>
                <c:pt idx="17">
                  <c:v>0.27429599999999998</c:v>
                </c:pt>
                <c:pt idx="18">
                  <c:v>0.27956999999999999</c:v>
                </c:pt>
                <c:pt idx="19">
                  <c:v>0.28726499999999999</c:v>
                </c:pt>
                <c:pt idx="20">
                  <c:v>0.36909999999999998</c:v>
                </c:pt>
                <c:pt idx="21">
                  <c:v>0.59631100000000004</c:v>
                </c:pt>
                <c:pt idx="23" formatCode="0.0&quot; &quot;%">
                  <c:v>0.188058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29AE-41D6-9070-6D33FDBD222C}"/>
            </c:ext>
          </c:extLst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50"/>
        <c:overlap val="100"/>
        <c:axId val="495578896"/>
        <c:axId val="495585952"/>
      </c:barChart>
      <c:catAx>
        <c:axId val="495578896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95585952"/>
        <c:crosses val="autoZero"/>
        <c:auto val="1"/>
        <c:lblAlgn val="ctr"/>
        <c:lblOffset val="100"/>
        <c:noMultiLvlLbl val="0"/>
      </c:catAx>
      <c:valAx>
        <c:axId val="495585952"/>
        <c:scaling>
          <c:orientation val="minMax"/>
          <c:max val="1"/>
          <c:min val="0"/>
        </c:scaling>
        <c:delete val="0"/>
        <c:axPos val="t"/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cs-CZ" sz="1000" dirty="0">
                    <a:solidFill>
                      <a:schemeClr val="tx1"/>
                    </a:solidFill>
                  </a:rPr>
                  <a:t>Podíl</a:t>
                </a:r>
                <a:r>
                  <a:rPr lang="cs-CZ" sz="1000" baseline="0" dirty="0">
                    <a:solidFill>
                      <a:schemeClr val="tx1"/>
                    </a:solidFill>
                  </a:rPr>
                  <a:t> </a:t>
                </a:r>
                <a:r>
                  <a:rPr lang="cs-CZ" sz="1000" dirty="0">
                    <a:solidFill>
                      <a:schemeClr val="tx1"/>
                    </a:solidFill>
                  </a:rPr>
                  <a:t>hospitalizací v</a:t>
                </a:r>
                <a:r>
                  <a:rPr lang="cs-CZ" sz="1000" baseline="0" dirty="0">
                    <a:solidFill>
                      <a:schemeClr val="tx1"/>
                    </a:solidFill>
                  </a:rPr>
                  <a:t> LBK</a:t>
                </a:r>
                <a:endParaRPr lang="cs-CZ" sz="1000" dirty="0">
                  <a:solidFill>
                    <a:schemeClr val="tx1"/>
                  </a:solidFill>
                </a:endParaRPr>
              </a:p>
            </c:rich>
          </c:tx>
          <c:layout/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pPr>
              <a:endParaRPr lang="cs-CZ"/>
            </a:p>
          </c:txPr>
        </c:title>
        <c:numFmt formatCode="0\ %" sourceLinked="0"/>
        <c:majorTickMark val="out"/>
        <c:minorTickMark val="none"/>
        <c:tickLblPos val="nextTo"/>
        <c:spPr>
          <a:noFill/>
          <a:ln>
            <a:solidFill>
              <a:schemeClr val="tx1"/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0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495578896"/>
        <c:crosses val="autoZero"/>
        <c:crossBetween val="between"/>
        <c:majorUnit val="0.2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cs-CZ"/>
    </a:p>
  </c:txPr>
  <c:externalData r:id="rId3">
    <c:autoUpdate val="0"/>
  </c:externalData>
</c:chartSpace>
</file>

<file path=ppt/charts/chart6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0.33263736522671056"/>
          <c:y val="0.15573555555555554"/>
          <c:w val="0.61189273984018822"/>
          <c:h val="0.82154124498910663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List1!$B$1</c:f>
              <c:strCache>
                <c:ptCount val="1"/>
                <c:pt idx="0">
                  <c:v>kat1 </c:v>
                </c:pt>
              </c:strCache>
            </c:strRef>
          </c:tx>
          <c:spPr>
            <a:solidFill>
              <a:srgbClr val="296AA2"/>
            </a:solidFill>
            <a:ln w="3175">
              <a:solidFill>
                <a:srgbClr val="296AA2"/>
              </a:solidFill>
            </a:ln>
            <a:effectLst/>
          </c:spPr>
          <c:invertIfNegative val="0"/>
          <c:dLbls>
            <c:numFmt formatCode="#,##0.0&quot; &quot;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2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List1!$A$2:$A$22</c:f>
              <c:strCache>
                <c:ptCount val="21"/>
                <c:pt idx="0">
                  <c:v>Liberecký kraj</c:v>
                </c:pt>
                <c:pt idx="1">
                  <c:v>Liberec</c:v>
                </c:pt>
                <c:pt idx="2">
                  <c:v>Česká Lípa</c:v>
                </c:pt>
                <c:pt idx="3">
                  <c:v>Jablonec nad Nisou</c:v>
                </c:pt>
                <c:pt idx="4">
                  <c:v>Semily</c:v>
                </c:pt>
                <c:pt idx="5">
                  <c:v>Ústecký kraj</c:v>
                </c:pt>
                <c:pt idx="6">
                  <c:v>Královéhradecký kraj</c:v>
                </c:pt>
                <c:pt idx="7">
                  <c:v>Středočeský kraj</c:v>
                </c:pt>
                <c:pt idx="8">
                  <c:v>Hlavní město Praha</c:v>
                </c:pt>
                <c:pt idx="9">
                  <c:v>Pardubický kraj</c:v>
                </c:pt>
                <c:pt idx="10">
                  <c:v>Plzeňský kraj</c:v>
                </c:pt>
                <c:pt idx="11">
                  <c:v>Jihočeský kraj</c:v>
                </c:pt>
                <c:pt idx="12">
                  <c:v>Jihomoravský kraj</c:v>
                </c:pt>
                <c:pt idx="13">
                  <c:v>Kraj Vysočina</c:v>
                </c:pt>
                <c:pt idx="14">
                  <c:v>Moravskoslezský kraj</c:v>
                </c:pt>
                <c:pt idx="15">
                  <c:v>Karlovarský kraj</c:v>
                </c:pt>
                <c:pt idx="16">
                  <c:v>Olomoucký kraj</c:v>
                </c:pt>
                <c:pt idx="17">
                  <c:v>Zlínský kraj</c:v>
                </c:pt>
                <c:pt idx="19">
                  <c:v>bezdomovci</c:v>
                </c:pt>
                <c:pt idx="20">
                  <c:v>cizinci</c:v>
                </c:pt>
              </c:strCache>
            </c:strRef>
          </c:cat>
          <c:val>
            <c:numRef>
              <c:f>List1!$B$2:$B$22</c:f>
              <c:numCache>
                <c:formatCode>General</c:formatCode>
                <c:ptCount val="21"/>
                <c:pt idx="0" formatCode="0.0%">
                  <c:v>0.811942235924063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A9B0-401D-9617-AC0704C4626F}"/>
            </c:ext>
          </c:extLst>
        </c:ser>
        <c:ser>
          <c:idx val="1"/>
          <c:order val="1"/>
          <c:tx>
            <c:strRef>
              <c:f>List1!$C$1</c:f>
              <c:strCache>
                <c:ptCount val="1"/>
                <c:pt idx="0">
                  <c:v>kat2</c:v>
                </c:pt>
              </c:strCache>
            </c:strRef>
          </c:tx>
          <c:spPr>
            <a:solidFill>
              <a:srgbClr val="6BAFD6"/>
            </a:solidFill>
            <a:ln w="3175">
              <a:solidFill>
                <a:schemeClr val="bg1">
                  <a:lumMod val="75000"/>
                </a:schemeClr>
              </a:solidFill>
            </a:ln>
            <a:effectLst/>
          </c:spPr>
          <c:invertIfNegative val="0"/>
          <c:dLbls>
            <c:numFmt formatCode="#,##0.0&quot; &quot;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2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List1!$A$2:$A$22</c:f>
              <c:strCache>
                <c:ptCount val="21"/>
                <c:pt idx="0">
                  <c:v>Liberecký kraj</c:v>
                </c:pt>
                <c:pt idx="1">
                  <c:v>Liberec</c:v>
                </c:pt>
                <c:pt idx="2">
                  <c:v>Česká Lípa</c:v>
                </c:pt>
                <c:pt idx="3">
                  <c:v>Jablonec nad Nisou</c:v>
                </c:pt>
                <c:pt idx="4">
                  <c:v>Semily</c:v>
                </c:pt>
                <c:pt idx="5">
                  <c:v>Ústecký kraj</c:v>
                </c:pt>
                <c:pt idx="6">
                  <c:v>Královéhradecký kraj</c:v>
                </c:pt>
                <c:pt idx="7">
                  <c:v>Středočeský kraj</c:v>
                </c:pt>
                <c:pt idx="8">
                  <c:v>Hlavní město Praha</c:v>
                </c:pt>
                <c:pt idx="9">
                  <c:v>Pardubický kraj</c:v>
                </c:pt>
                <c:pt idx="10">
                  <c:v>Plzeňský kraj</c:v>
                </c:pt>
                <c:pt idx="11">
                  <c:v>Jihočeský kraj</c:v>
                </c:pt>
                <c:pt idx="12">
                  <c:v>Jihomoravský kraj</c:v>
                </c:pt>
                <c:pt idx="13">
                  <c:v>Kraj Vysočina</c:v>
                </c:pt>
                <c:pt idx="14">
                  <c:v>Moravskoslezský kraj</c:v>
                </c:pt>
                <c:pt idx="15">
                  <c:v>Karlovarský kraj</c:v>
                </c:pt>
                <c:pt idx="16">
                  <c:v>Olomoucký kraj</c:v>
                </c:pt>
                <c:pt idx="17">
                  <c:v>Zlínský kraj</c:v>
                </c:pt>
                <c:pt idx="19">
                  <c:v>bezdomovci</c:v>
                </c:pt>
                <c:pt idx="20">
                  <c:v>cizinci</c:v>
                </c:pt>
              </c:strCache>
            </c:strRef>
          </c:cat>
          <c:val>
            <c:numRef>
              <c:f>List1!$C$2:$C$22</c:f>
              <c:numCache>
                <c:formatCode>General</c:formatCode>
                <c:ptCount val="21"/>
                <c:pt idx="5" formatCode="0.0%">
                  <c:v>5.1725736538327807E-2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A9B0-401D-9617-AC0704C4626F}"/>
            </c:ext>
          </c:extLst>
        </c:ser>
        <c:ser>
          <c:idx val="2"/>
          <c:order val="2"/>
          <c:tx>
            <c:strRef>
              <c:f>List1!$D$1</c:f>
              <c:strCache>
                <c:ptCount val="1"/>
                <c:pt idx="0">
                  <c:v>kat3</c:v>
                </c:pt>
              </c:strCache>
            </c:strRef>
          </c:tx>
          <c:spPr>
            <a:solidFill>
              <a:srgbClr val="BED8E8"/>
            </a:solidFill>
            <a:ln w="3175">
              <a:solidFill>
                <a:schemeClr val="bg1">
                  <a:lumMod val="75000"/>
                </a:schemeClr>
              </a:solidFill>
            </a:ln>
            <a:effectLst/>
          </c:spPr>
          <c:invertIfNegative val="0"/>
          <c:dLbls>
            <c:numFmt formatCode="###0.0&quot; &quot;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2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List1!$A$2:$A$22</c:f>
              <c:strCache>
                <c:ptCount val="21"/>
                <c:pt idx="0">
                  <c:v>Liberecký kraj</c:v>
                </c:pt>
                <c:pt idx="1">
                  <c:v>Liberec</c:v>
                </c:pt>
                <c:pt idx="2">
                  <c:v>Česká Lípa</c:v>
                </c:pt>
                <c:pt idx="3">
                  <c:v>Jablonec nad Nisou</c:v>
                </c:pt>
                <c:pt idx="4">
                  <c:v>Semily</c:v>
                </c:pt>
                <c:pt idx="5">
                  <c:v>Ústecký kraj</c:v>
                </c:pt>
                <c:pt idx="6">
                  <c:v>Královéhradecký kraj</c:v>
                </c:pt>
                <c:pt idx="7">
                  <c:v>Středočeský kraj</c:v>
                </c:pt>
                <c:pt idx="8">
                  <c:v>Hlavní město Praha</c:v>
                </c:pt>
                <c:pt idx="9">
                  <c:v>Pardubický kraj</c:v>
                </c:pt>
                <c:pt idx="10">
                  <c:v>Plzeňský kraj</c:v>
                </c:pt>
                <c:pt idx="11">
                  <c:v>Jihočeský kraj</c:v>
                </c:pt>
                <c:pt idx="12">
                  <c:v>Jihomoravský kraj</c:v>
                </c:pt>
                <c:pt idx="13">
                  <c:v>Kraj Vysočina</c:v>
                </c:pt>
                <c:pt idx="14">
                  <c:v>Moravskoslezský kraj</c:v>
                </c:pt>
                <c:pt idx="15">
                  <c:v>Karlovarský kraj</c:v>
                </c:pt>
                <c:pt idx="16">
                  <c:v>Olomoucký kraj</c:v>
                </c:pt>
                <c:pt idx="17">
                  <c:v>Zlínský kraj</c:v>
                </c:pt>
                <c:pt idx="19">
                  <c:v>bezdomovci</c:v>
                </c:pt>
                <c:pt idx="20">
                  <c:v>cizinci</c:v>
                </c:pt>
              </c:strCache>
            </c:strRef>
          </c:cat>
          <c:val>
            <c:numRef>
              <c:f>List1!$D$2:$D$22</c:f>
              <c:numCache>
                <c:formatCode>General</c:formatCode>
                <c:ptCount val="21"/>
                <c:pt idx="6" formatCode="0.0%">
                  <c:v>4.9187547808349365E-2</c:v>
                </c:pt>
                <c:pt idx="7" formatCode="0.0%">
                  <c:v>3.3436869799031085E-2</c:v>
                </c:pt>
                <c:pt idx="8" formatCode="0.0%">
                  <c:v>2.0479358382976751E-2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A9B0-401D-9617-AC0704C4626F}"/>
            </c:ext>
          </c:extLst>
        </c:ser>
        <c:ser>
          <c:idx val="3"/>
          <c:order val="3"/>
          <c:tx>
            <c:strRef>
              <c:f>List1!$E$1</c:f>
              <c:strCache>
                <c:ptCount val="1"/>
                <c:pt idx="0">
                  <c:v>kat4</c:v>
                </c:pt>
              </c:strCache>
            </c:strRef>
          </c:tx>
          <c:spPr>
            <a:solidFill>
              <a:srgbClr val="A2A2A2"/>
            </a:solidFill>
            <a:ln w="3175">
              <a:solidFill>
                <a:schemeClr val="bg1">
                  <a:lumMod val="75000"/>
                </a:schemeClr>
              </a:solidFill>
            </a:ln>
            <a:effectLst/>
          </c:spPr>
          <c:invertIfNegative val="0"/>
          <c:dLbls>
            <c:numFmt formatCode="###0.0&quot; &quot;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2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List1!$A$2:$A$22</c:f>
              <c:strCache>
                <c:ptCount val="21"/>
                <c:pt idx="0">
                  <c:v>Liberecký kraj</c:v>
                </c:pt>
                <c:pt idx="1">
                  <c:v>Liberec</c:v>
                </c:pt>
                <c:pt idx="2">
                  <c:v>Česká Lípa</c:v>
                </c:pt>
                <c:pt idx="3">
                  <c:v>Jablonec nad Nisou</c:v>
                </c:pt>
                <c:pt idx="4">
                  <c:v>Semily</c:v>
                </c:pt>
                <c:pt idx="5">
                  <c:v>Ústecký kraj</c:v>
                </c:pt>
                <c:pt idx="6">
                  <c:v>Královéhradecký kraj</c:v>
                </c:pt>
                <c:pt idx="7">
                  <c:v>Středočeský kraj</c:v>
                </c:pt>
                <c:pt idx="8">
                  <c:v>Hlavní město Praha</c:v>
                </c:pt>
                <c:pt idx="9">
                  <c:v>Pardubický kraj</c:v>
                </c:pt>
                <c:pt idx="10">
                  <c:v>Plzeňský kraj</c:v>
                </c:pt>
                <c:pt idx="11">
                  <c:v>Jihočeský kraj</c:v>
                </c:pt>
                <c:pt idx="12">
                  <c:v>Jihomoravský kraj</c:v>
                </c:pt>
                <c:pt idx="13">
                  <c:v>Kraj Vysočina</c:v>
                </c:pt>
                <c:pt idx="14">
                  <c:v>Moravskoslezský kraj</c:v>
                </c:pt>
                <c:pt idx="15">
                  <c:v>Karlovarský kraj</c:v>
                </c:pt>
                <c:pt idx="16">
                  <c:v>Olomoucký kraj</c:v>
                </c:pt>
                <c:pt idx="17">
                  <c:v>Zlínský kraj</c:v>
                </c:pt>
                <c:pt idx="19">
                  <c:v>bezdomovci</c:v>
                </c:pt>
                <c:pt idx="20">
                  <c:v>cizinci</c:v>
                </c:pt>
              </c:strCache>
            </c:strRef>
          </c:cat>
          <c:val>
            <c:numRef>
              <c:f>List1!$E$2:$E$22</c:f>
              <c:numCache>
                <c:formatCode>General</c:formatCode>
                <c:ptCount val="21"/>
                <c:pt idx="9" formatCode="0.0%">
                  <c:v>5.8529009526900166E-3</c:v>
                </c:pt>
                <c:pt idx="10" formatCode="0.0%">
                  <c:v>3.0597343594260681E-3</c:v>
                </c:pt>
                <c:pt idx="11" formatCode="0.0%">
                  <c:v>2.9090656220300873E-3</c:v>
                </c:pt>
                <c:pt idx="12" formatCode="0.0%">
                  <c:v>2.8858858162768594E-3</c:v>
                </c:pt>
                <c:pt idx="13" formatCode="0.0%">
                  <c:v>2.6077281472381263E-3</c:v>
                </c:pt>
                <c:pt idx="14" formatCode="0.0%">
                  <c:v>2.3411603810760064E-3</c:v>
                </c:pt>
                <c:pt idx="15" formatCode="0.0%">
                  <c:v>2.1673118379267982E-3</c:v>
                </c:pt>
                <c:pt idx="16" formatCode="0.0%">
                  <c:v>1.2401196077976866E-3</c:v>
                </c:pt>
                <c:pt idx="17" formatCode="0.0%">
                  <c:v>1.1705801905380032E-3</c:v>
                </c:pt>
                <c:pt idx="19" formatCode="0.0%">
                  <c:v>0</c:v>
                </c:pt>
                <c:pt idx="20" formatCode="0.0%">
                  <c:v>8.993764632252382E-3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A9B0-401D-9617-AC0704C4626F}"/>
            </c:ext>
          </c:extLst>
        </c:ser>
        <c:ser>
          <c:idx val="4"/>
          <c:order val="4"/>
          <c:tx>
            <c:strRef>
              <c:f>List1!$F$1</c:f>
              <c:strCache>
                <c:ptCount val="1"/>
                <c:pt idx="0">
                  <c:v>kat1jhm</c:v>
                </c:pt>
              </c:strCache>
            </c:strRef>
          </c:tx>
          <c:spPr>
            <a:pattFill prst="wdUpDiag">
              <a:fgClr>
                <a:srgbClr val="3284C8"/>
              </a:fgClr>
              <a:bgClr>
                <a:sysClr val="window" lastClr="FFFFFF"/>
              </a:bgClr>
            </a:pattFill>
            <a:ln>
              <a:solidFill>
                <a:srgbClr val="296AA2"/>
              </a:solidFill>
            </a:ln>
            <a:effectLst/>
          </c:spPr>
          <c:invertIfNegative val="0"/>
          <c:dLbls>
            <c:numFmt formatCode="#,##0.0&quot; &quot;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List1!$A$2:$A$22</c:f>
              <c:strCache>
                <c:ptCount val="21"/>
                <c:pt idx="0">
                  <c:v>Liberecký kraj</c:v>
                </c:pt>
                <c:pt idx="1">
                  <c:v>Liberec</c:v>
                </c:pt>
                <c:pt idx="2">
                  <c:v>Česká Lípa</c:v>
                </c:pt>
                <c:pt idx="3">
                  <c:v>Jablonec nad Nisou</c:v>
                </c:pt>
                <c:pt idx="4">
                  <c:v>Semily</c:v>
                </c:pt>
                <c:pt idx="5">
                  <c:v>Ústecký kraj</c:v>
                </c:pt>
                <c:pt idx="6">
                  <c:v>Královéhradecký kraj</c:v>
                </c:pt>
                <c:pt idx="7">
                  <c:v>Středočeský kraj</c:v>
                </c:pt>
                <c:pt idx="8">
                  <c:v>Hlavní město Praha</c:v>
                </c:pt>
                <c:pt idx="9">
                  <c:v>Pardubický kraj</c:v>
                </c:pt>
                <c:pt idx="10">
                  <c:v>Plzeňský kraj</c:v>
                </c:pt>
                <c:pt idx="11">
                  <c:v>Jihočeský kraj</c:v>
                </c:pt>
                <c:pt idx="12">
                  <c:v>Jihomoravský kraj</c:v>
                </c:pt>
                <c:pt idx="13">
                  <c:v>Kraj Vysočina</c:v>
                </c:pt>
                <c:pt idx="14">
                  <c:v>Moravskoslezský kraj</c:v>
                </c:pt>
                <c:pt idx="15">
                  <c:v>Karlovarský kraj</c:v>
                </c:pt>
                <c:pt idx="16">
                  <c:v>Olomoucký kraj</c:v>
                </c:pt>
                <c:pt idx="17">
                  <c:v>Zlínský kraj</c:v>
                </c:pt>
                <c:pt idx="19">
                  <c:v>bezdomovci</c:v>
                </c:pt>
                <c:pt idx="20">
                  <c:v>cizinci</c:v>
                </c:pt>
              </c:strCache>
            </c:strRef>
          </c:cat>
          <c:val>
            <c:numRef>
              <c:f>List1!$F$2:$F$22</c:f>
              <c:numCache>
                <c:formatCode>0.0%</c:formatCode>
                <c:ptCount val="21"/>
                <c:pt idx="1">
                  <c:v>0.29218145151943625</c:v>
                </c:pt>
                <c:pt idx="2">
                  <c:v>0.20288124985512621</c:v>
                </c:pt>
                <c:pt idx="3">
                  <c:v>0.18089520409818965</c:v>
                </c:pt>
                <c:pt idx="4">
                  <c:v>0.13598433045131081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A9B0-401D-9617-AC0704C4626F}"/>
            </c:ext>
          </c:extLst>
        </c:ser>
        <c:ser>
          <c:idx val="5"/>
          <c:order val="5"/>
          <c:tx>
            <c:strRef>
              <c:f>List1!$G$1</c:f>
              <c:strCache>
                <c:ptCount val="1"/>
                <c:pt idx="0">
                  <c:v>kta2jhm</c:v>
                </c:pt>
              </c:strCache>
            </c:strRef>
          </c:tx>
          <c:spPr>
            <a:pattFill prst="wdUpDiag">
              <a:fgClr>
                <a:srgbClr val="6BAFD6"/>
              </a:fgClr>
              <a:bgClr>
                <a:sysClr val="window" lastClr="FFFFFF"/>
              </a:bgClr>
            </a:pattFill>
            <a:ln>
              <a:solidFill>
                <a:srgbClr val="6BAFD6"/>
              </a:solidFill>
            </a:ln>
            <a:effectLst/>
          </c:spPr>
          <c:invertIfNegative val="0"/>
          <c:dLbls>
            <c:numFmt formatCode="#,##0.0&quot; &quot;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List1!$A$2:$A$22</c:f>
              <c:strCache>
                <c:ptCount val="21"/>
                <c:pt idx="0">
                  <c:v>Liberecký kraj</c:v>
                </c:pt>
                <c:pt idx="1">
                  <c:v>Liberec</c:v>
                </c:pt>
                <c:pt idx="2">
                  <c:v>Česká Lípa</c:v>
                </c:pt>
                <c:pt idx="3">
                  <c:v>Jablonec nad Nisou</c:v>
                </c:pt>
                <c:pt idx="4">
                  <c:v>Semily</c:v>
                </c:pt>
                <c:pt idx="5">
                  <c:v>Ústecký kraj</c:v>
                </c:pt>
                <c:pt idx="6">
                  <c:v>Královéhradecký kraj</c:v>
                </c:pt>
                <c:pt idx="7">
                  <c:v>Středočeský kraj</c:v>
                </c:pt>
                <c:pt idx="8">
                  <c:v>Hlavní město Praha</c:v>
                </c:pt>
                <c:pt idx="9">
                  <c:v>Pardubický kraj</c:v>
                </c:pt>
                <c:pt idx="10">
                  <c:v>Plzeňský kraj</c:v>
                </c:pt>
                <c:pt idx="11">
                  <c:v>Jihočeský kraj</c:v>
                </c:pt>
                <c:pt idx="12">
                  <c:v>Jihomoravský kraj</c:v>
                </c:pt>
                <c:pt idx="13">
                  <c:v>Kraj Vysočina</c:v>
                </c:pt>
                <c:pt idx="14">
                  <c:v>Moravskoslezský kraj</c:v>
                </c:pt>
                <c:pt idx="15">
                  <c:v>Karlovarský kraj</c:v>
                </c:pt>
                <c:pt idx="16">
                  <c:v>Olomoucký kraj</c:v>
                </c:pt>
                <c:pt idx="17">
                  <c:v>Zlínský kraj</c:v>
                </c:pt>
                <c:pt idx="19">
                  <c:v>bezdomovci</c:v>
                </c:pt>
                <c:pt idx="20">
                  <c:v>cizinci</c:v>
                </c:pt>
              </c:strCache>
            </c:strRef>
          </c:cat>
          <c:val>
            <c:numRef>
              <c:f>List1!$G$2:$G$22</c:f>
              <c:numCache>
                <c:formatCode>General</c:formatCode>
                <c:ptCount val="21"/>
              </c:numCache>
            </c:numRef>
          </c:val>
          <c:extLst>
            <c:ext xmlns:c16="http://schemas.microsoft.com/office/drawing/2014/chart" uri="{C3380CC4-5D6E-409C-BE32-E72D297353CC}">
              <c16:uniqueId val="{00000005-A9B0-401D-9617-AC0704C4626F}"/>
            </c:ext>
          </c:extLst>
        </c:ser>
        <c:ser>
          <c:idx val="6"/>
          <c:order val="6"/>
          <c:tx>
            <c:strRef>
              <c:f>List1!$H$1</c:f>
              <c:strCache>
                <c:ptCount val="1"/>
                <c:pt idx="0">
                  <c:v>kat3jhm</c:v>
                </c:pt>
              </c:strCache>
            </c:strRef>
          </c:tx>
          <c:spPr>
            <a:solidFill>
              <a:srgbClr val="BED8E8"/>
            </a:solidFill>
            <a:ln>
              <a:noFill/>
            </a:ln>
            <a:effectLst/>
          </c:spPr>
          <c:invertIfNegative val="0"/>
          <c:dLbls>
            <c:numFmt formatCode="#,##0.0&quot; &quot;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List1!$A$2:$A$22</c:f>
              <c:strCache>
                <c:ptCount val="21"/>
                <c:pt idx="0">
                  <c:v>Liberecký kraj</c:v>
                </c:pt>
                <c:pt idx="1">
                  <c:v>Liberec</c:v>
                </c:pt>
                <c:pt idx="2">
                  <c:v>Česká Lípa</c:v>
                </c:pt>
                <c:pt idx="3">
                  <c:v>Jablonec nad Nisou</c:v>
                </c:pt>
                <c:pt idx="4">
                  <c:v>Semily</c:v>
                </c:pt>
                <c:pt idx="5">
                  <c:v>Ústecký kraj</c:v>
                </c:pt>
                <c:pt idx="6">
                  <c:v>Královéhradecký kraj</c:v>
                </c:pt>
                <c:pt idx="7">
                  <c:v>Středočeský kraj</c:v>
                </c:pt>
                <c:pt idx="8">
                  <c:v>Hlavní město Praha</c:v>
                </c:pt>
                <c:pt idx="9">
                  <c:v>Pardubický kraj</c:v>
                </c:pt>
                <c:pt idx="10">
                  <c:v>Plzeňský kraj</c:v>
                </c:pt>
                <c:pt idx="11">
                  <c:v>Jihočeský kraj</c:v>
                </c:pt>
                <c:pt idx="12">
                  <c:v>Jihomoravský kraj</c:v>
                </c:pt>
                <c:pt idx="13">
                  <c:v>Kraj Vysočina</c:v>
                </c:pt>
                <c:pt idx="14">
                  <c:v>Moravskoslezský kraj</c:v>
                </c:pt>
                <c:pt idx="15">
                  <c:v>Karlovarský kraj</c:v>
                </c:pt>
                <c:pt idx="16">
                  <c:v>Olomoucký kraj</c:v>
                </c:pt>
                <c:pt idx="17">
                  <c:v>Zlínský kraj</c:v>
                </c:pt>
                <c:pt idx="19">
                  <c:v>bezdomovci</c:v>
                </c:pt>
                <c:pt idx="20">
                  <c:v>cizinci</c:v>
                </c:pt>
              </c:strCache>
            </c:strRef>
          </c:cat>
          <c:val>
            <c:numRef>
              <c:f>List1!$H$2:$H$22</c:f>
              <c:numCache>
                <c:formatCode>General</c:formatCode>
                <c:ptCount val="21"/>
              </c:numCache>
            </c:numRef>
          </c:val>
          <c:extLst>
            <c:ext xmlns:c16="http://schemas.microsoft.com/office/drawing/2014/chart" uri="{C3380CC4-5D6E-409C-BE32-E72D297353CC}">
              <c16:uniqueId val="{00000006-A9B0-401D-9617-AC0704C4626F}"/>
            </c:ext>
          </c:extLst>
        </c:ser>
        <c:ser>
          <c:idx val="7"/>
          <c:order val="7"/>
          <c:tx>
            <c:strRef>
              <c:f>List1!$I$1</c:f>
              <c:strCache>
                <c:ptCount val="1"/>
                <c:pt idx="0">
                  <c:v>kat4jhm</c:v>
                </c:pt>
              </c:strCache>
            </c:strRef>
          </c:tx>
          <c:spPr>
            <a:solidFill>
              <a:schemeClr val="accent2">
                <a:lumMod val="60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List1!$A$2:$A$22</c:f>
              <c:strCache>
                <c:ptCount val="21"/>
                <c:pt idx="0">
                  <c:v>Liberecký kraj</c:v>
                </c:pt>
                <c:pt idx="1">
                  <c:v>Liberec</c:v>
                </c:pt>
                <c:pt idx="2">
                  <c:v>Česká Lípa</c:v>
                </c:pt>
                <c:pt idx="3">
                  <c:v>Jablonec nad Nisou</c:v>
                </c:pt>
                <c:pt idx="4">
                  <c:v>Semily</c:v>
                </c:pt>
                <c:pt idx="5">
                  <c:v>Ústecký kraj</c:v>
                </c:pt>
                <c:pt idx="6">
                  <c:v>Královéhradecký kraj</c:v>
                </c:pt>
                <c:pt idx="7">
                  <c:v>Středočeský kraj</c:v>
                </c:pt>
                <c:pt idx="8">
                  <c:v>Hlavní město Praha</c:v>
                </c:pt>
                <c:pt idx="9">
                  <c:v>Pardubický kraj</c:v>
                </c:pt>
                <c:pt idx="10">
                  <c:v>Plzeňský kraj</c:v>
                </c:pt>
                <c:pt idx="11">
                  <c:v>Jihočeský kraj</c:v>
                </c:pt>
                <c:pt idx="12">
                  <c:v>Jihomoravský kraj</c:v>
                </c:pt>
                <c:pt idx="13">
                  <c:v>Kraj Vysočina</c:v>
                </c:pt>
                <c:pt idx="14">
                  <c:v>Moravskoslezský kraj</c:v>
                </c:pt>
                <c:pt idx="15">
                  <c:v>Karlovarský kraj</c:v>
                </c:pt>
                <c:pt idx="16">
                  <c:v>Olomoucký kraj</c:v>
                </c:pt>
                <c:pt idx="17">
                  <c:v>Zlínský kraj</c:v>
                </c:pt>
                <c:pt idx="19">
                  <c:v>bezdomovci</c:v>
                </c:pt>
                <c:pt idx="20">
                  <c:v>cizinci</c:v>
                </c:pt>
              </c:strCache>
            </c:strRef>
          </c:cat>
          <c:val>
            <c:numRef>
              <c:f>List1!$I$2:$I$22</c:f>
              <c:numCache>
                <c:formatCode>General</c:formatCode>
                <c:ptCount val="21"/>
              </c:numCache>
            </c:numRef>
          </c:val>
          <c:extLst>
            <c:ext xmlns:c16="http://schemas.microsoft.com/office/drawing/2014/chart" uri="{C3380CC4-5D6E-409C-BE32-E72D297353CC}">
              <c16:uniqueId val="{00000007-A9B0-401D-9617-AC0704C4626F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0"/>
        <c:overlap val="100"/>
        <c:axId val="334930680"/>
        <c:axId val="334940088"/>
      </c:barChart>
      <c:catAx>
        <c:axId val="334930680"/>
        <c:scaling>
          <c:orientation val="maxMin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2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334940088"/>
        <c:crosses val="autoZero"/>
        <c:auto val="1"/>
        <c:lblAlgn val="ctr"/>
        <c:lblOffset val="100"/>
        <c:noMultiLvlLbl val="0"/>
      </c:catAx>
      <c:valAx>
        <c:axId val="334940088"/>
        <c:scaling>
          <c:orientation val="minMax"/>
          <c:max val="1"/>
          <c:min val="0"/>
        </c:scaling>
        <c:delete val="0"/>
        <c:axPos val="t"/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1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cs-CZ" sz="1100" dirty="0">
                    <a:solidFill>
                      <a:schemeClr val="tx1"/>
                    </a:solidFill>
                  </a:rPr>
                  <a:t>Podíl hospitalizací</a:t>
                </a:r>
              </a:p>
            </c:rich>
          </c:tx>
          <c:layout/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100" b="0" i="0" u="none" strike="noStrike" kern="1200" baseline="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pPr>
              <a:endParaRPr lang="cs-CZ"/>
            </a:p>
          </c:txPr>
        </c:title>
        <c:numFmt formatCode="#,##0&quot; &quot;%" sourceLinked="0"/>
        <c:majorTickMark val="out"/>
        <c:minorTickMark val="none"/>
        <c:tickLblPos val="nextTo"/>
        <c:spPr>
          <a:noFill/>
          <a:ln>
            <a:solidFill>
              <a:schemeClr val="tx1"/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0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334930680"/>
        <c:crosses val="autoZero"/>
        <c:crossBetween val="between"/>
        <c:majorUnit val="0.25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cs-CZ"/>
    </a:p>
  </c:txPr>
  <c:externalData r:id="rId4">
    <c:autoUpdate val="0"/>
  </c:externalData>
</c:chartSpace>
</file>

<file path=ppt/charts/chart6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0.33263736522671056"/>
          <c:y val="0.15573555555555554"/>
          <c:w val="0.61189273984018822"/>
          <c:h val="0.82154124498910663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List1!$B$1</c:f>
              <c:strCache>
                <c:ptCount val="1"/>
                <c:pt idx="0">
                  <c:v>kat1 </c:v>
                </c:pt>
              </c:strCache>
            </c:strRef>
          </c:tx>
          <c:spPr>
            <a:solidFill>
              <a:srgbClr val="296AA2"/>
            </a:solidFill>
            <a:ln w="3175">
              <a:solidFill>
                <a:srgbClr val="296AA2"/>
              </a:solidFill>
            </a:ln>
            <a:effectLst/>
          </c:spPr>
          <c:invertIfNegative val="0"/>
          <c:dLbls>
            <c:numFmt formatCode="#,##0.0&quot; &quot;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2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List1!$A$2:$A$22</c:f>
              <c:strCache>
                <c:ptCount val="21"/>
                <c:pt idx="0">
                  <c:v>Liberecký kraj</c:v>
                </c:pt>
                <c:pt idx="1">
                  <c:v>Liberec</c:v>
                </c:pt>
                <c:pt idx="2">
                  <c:v>Česká Lípa</c:v>
                </c:pt>
                <c:pt idx="3">
                  <c:v>Jablonec nad Nisou</c:v>
                </c:pt>
                <c:pt idx="4">
                  <c:v>Semily</c:v>
                </c:pt>
                <c:pt idx="5">
                  <c:v>Ústecký kraj</c:v>
                </c:pt>
                <c:pt idx="6">
                  <c:v>Středočeský kraj</c:v>
                </c:pt>
                <c:pt idx="7">
                  <c:v>Královéhradecký kraj</c:v>
                </c:pt>
                <c:pt idx="8">
                  <c:v>Hlavní město Praha</c:v>
                </c:pt>
                <c:pt idx="9">
                  <c:v>Pardubický kraj</c:v>
                </c:pt>
                <c:pt idx="10">
                  <c:v>Jihomoravský kraj</c:v>
                </c:pt>
                <c:pt idx="11">
                  <c:v>Plzeňský kraj</c:v>
                </c:pt>
                <c:pt idx="12">
                  <c:v>Jihočeský kraj</c:v>
                </c:pt>
                <c:pt idx="13">
                  <c:v>Moravskoslezský kraj</c:v>
                </c:pt>
                <c:pt idx="14">
                  <c:v>Kraj Vysočina</c:v>
                </c:pt>
                <c:pt idx="15">
                  <c:v>Karlovarský kraj</c:v>
                </c:pt>
                <c:pt idx="16">
                  <c:v>Zlínský kraj</c:v>
                </c:pt>
                <c:pt idx="17">
                  <c:v>Olomoucký kraj</c:v>
                </c:pt>
                <c:pt idx="19">
                  <c:v>bezdomovci</c:v>
                </c:pt>
                <c:pt idx="20">
                  <c:v>cizinci</c:v>
                </c:pt>
              </c:strCache>
            </c:strRef>
          </c:cat>
          <c:val>
            <c:numRef>
              <c:f>List1!$B$2:$B$22</c:f>
              <c:numCache>
                <c:formatCode>General</c:formatCode>
                <c:ptCount val="21"/>
                <c:pt idx="0" formatCode="0.0%">
                  <c:v>0.75194186920571282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28FC-4C9A-BAD7-A0329F04479C}"/>
            </c:ext>
          </c:extLst>
        </c:ser>
        <c:ser>
          <c:idx val="1"/>
          <c:order val="1"/>
          <c:tx>
            <c:strRef>
              <c:f>List1!$C$1</c:f>
              <c:strCache>
                <c:ptCount val="1"/>
                <c:pt idx="0">
                  <c:v>kat2</c:v>
                </c:pt>
              </c:strCache>
            </c:strRef>
          </c:tx>
          <c:spPr>
            <a:solidFill>
              <a:srgbClr val="6BAFD6"/>
            </a:solidFill>
            <a:ln w="3175">
              <a:solidFill>
                <a:schemeClr val="bg1">
                  <a:lumMod val="75000"/>
                </a:schemeClr>
              </a:solidFill>
            </a:ln>
            <a:effectLst/>
          </c:spPr>
          <c:invertIfNegative val="0"/>
          <c:dLbls>
            <c:numFmt formatCode="#,##0.0&quot; &quot;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2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List1!$A$2:$A$22</c:f>
              <c:strCache>
                <c:ptCount val="21"/>
                <c:pt idx="0">
                  <c:v>Liberecký kraj</c:v>
                </c:pt>
                <c:pt idx="1">
                  <c:v>Liberec</c:v>
                </c:pt>
                <c:pt idx="2">
                  <c:v>Česká Lípa</c:v>
                </c:pt>
                <c:pt idx="3">
                  <c:v>Jablonec nad Nisou</c:v>
                </c:pt>
                <c:pt idx="4">
                  <c:v>Semily</c:v>
                </c:pt>
                <c:pt idx="5">
                  <c:v>Ústecký kraj</c:v>
                </c:pt>
                <c:pt idx="6">
                  <c:v>Středočeský kraj</c:v>
                </c:pt>
                <c:pt idx="7">
                  <c:v>Královéhradecký kraj</c:v>
                </c:pt>
                <c:pt idx="8">
                  <c:v>Hlavní město Praha</c:v>
                </c:pt>
                <c:pt idx="9">
                  <c:v>Pardubický kraj</c:v>
                </c:pt>
                <c:pt idx="10">
                  <c:v>Jihomoravský kraj</c:v>
                </c:pt>
                <c:pt idx="11">
                  <c:v>Plzeňský kraj</c:v>
                </c:pt>
                <c:pt idx="12">
                  <c:v>Jihočeský kraj</c:v>
                </c:pt>
                <c:pt idx="13">
                  <c:v>Moravskoslezský kraj</c:v>
                </c:pt>
                <c:pt idx="14">
                  <c:v>Kraj Vysočina</c:v>
                </c:pt>
                <c:pt idx="15">
                  <c:v>Karlovarský kraj</c:v>
                </c:pt>
                <c:pt idx="16">
                  <c:v>Zlínský kraj</c:v>
                </c:pt>
                <c:pt idx="17">
                  <c:v>Olomoucký kraj</c:v>
                </c:pt>
                <c:pt idx="19">
                  <c:v>bezdomovci</c:v>
                </c:pt>
                <c:pt idx="20">
                  <c:v>cizinci</c:v>
                </c:pt>
              </c:strCache>
            </c:strRef>
          </c:cat>
          <c:val>
            <c:numRef>
              <c:f>List1!$C$2:$C$22</c:f>
              <c:numCache>
                <c:formatCode>General</c:formatCode>
                <c:ptCount val="21"/>
                <c:pt idx="5" formatCode="0.0%">
                  <c:v>5.6376847907792536E-2</c:v>
                </c:pt>
                <c:pt idx="6" formatCode="0.0%">
                  <c:v>5.2242545727887744E-2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28FC-4C9A-BAD7-A0329F04479C}"/>
            </c:ext>
          </c:extLst>
        </c:ser>
        <c:ser>
          <c:idx val="2"/>
          <c:order val="2"/>
          <c:tx>
            <c:strRef>
              <c:f>List1!$D$1</c:f>
              <c:strCache>
                <c:ptCount val="1"/>
                <c:pt idx="0">
                  <c:v>kat3</c:v>
                </c:pt>
              </c:strCache>
            </c:strRef>
          </c:tx>
          <c:spPr>
            <a:solidFill>
              <a:srgbClr val="BED8E8"/>
            </a:solidFill>
            <a:ln w="3175">
              <a:solidFill>
                <a:schemeClr val="bg1">
                  <a:lumMod val="75000"/>
                </a:schemeClr>
              </a:solidFill>
            </a:ln>
            <a:effectLst/>
          </c:spPr>
          <c:invertIfNegative val="0"/>
          <c:dLbls>
            <c:numFmt formatCode="###0.0&quot; &quot;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2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List1!$A$2:$A$22</c:f>
              <c:strCache>
                <c:ptCount val="21"/>
                <c:pt idx="0">
                  <c:v>Liberecký kraj</c:v>
                </c:pt>
                <c:pt idx="1">
                  <c:v>Liberec</c:v>
                </c:pt>
                <c:pt idx="2">
                  <c:v>Česká Lípa</c:v>
                </c:pt>
                <c:pt idx="3">
                  <c:v>Jablonec nad Nisou</c:v>
                </c:pt>
                <c:pt idx="4">
                  <c:v>Semily</c:v>
                </c:pt>
                <c:pt idx="5">
                  <c:v>Ústecký kraj</c:v>
                </c:pt>
                <c:pt idx="6">
                  <c:v>Středočeský kraj</c:v>
                </c:pt>
                <c:pt idx="7">
                  <c:v>Královéhradecký kraj</c:v>
                </c:pt>
                <c:pt idx="8">
                  <c:v>Hlavní město Praha</c:v>
                </c:pt>
                <c:pt idx="9">
                  <c:v>Pardubický kraj</c:v>
                </c:pt>
                <c:pt idx="10">
                  <c:v>Jihomoravský kraj</c:v>
                </c:pt>
                <c:pt idx="11">
                  <c:v>Plzeňský kraj</c:v>
                </c:pt>
                <c:pt idx="12">
                  <c:v>Jihočeský kraj</c:v>
                </c:pt>
                <c:pt idx="13">
                  <c:v>Moravskoslezský kraj</c:v>
                </c:pt>
                <c:pt idx="14">
                  <c:v>Kraj Vysočina</c:v>
                </c:pt>
                <c:pt idx="15">
                  <c:v>Karlovarský kraj</c:v>
                </c:pt>
                <c:pt idx="16">
                  <c:v>Zlínský kraj</c:v>
                </c:pt>
                <c:pt idx="17">
                  <c:v>Olomoucký kraj</c:v>
                </c:pt>
                <c:pt idx="19">
                  <c:v>bezdomovci</c:v>
                </c:pt>
                <c:pt idx="20">
                  <c:v>cizinci</c:v>
                </c:pt>
              </c:strCache>
            </c:strRef>
          </c:cat>
          <c:val>
            <c:numRef>
              <c:f>List1!$D$2:$D$22</c:f>
              <c:numCache>
                <c:formatCode>General</c:formatCode>
                <c:ptCount val="21"/>
                <c:pt idx="7" formatCode="0.0%">
                  <c:v>4.5226760210473567E-2</c:v>
                </c:pt>
                <c:pt idx="8" formatCode="0.0%">
                  <c:v>4.2094713104485093E-2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28FC-4C9A-BAD7-A0329F04479C}"/>
            </c:ext>
          </c:extLst>
        </c:ser>
        <c:ser>
          <c:idx val="3"/>
          <c:order val="3"/>
          <c:tx>
            <c:strRef>
              <c:f>List1!$E$1</c:f>
              <c:strCache>
                <c:ptCount val="1"/>
                <c:pt idx="0">
                  <c:v>kat4</c:v>
                </c:pt>
              </c:strCache>
            </c:strRef>
          </c:tx>
          <c:spPr>
            <a:solidFill>
              <a:srgbClr val="A2A2A2"/>
            </a:solidFill>
            <a:ln w="3175">
              <a:solidFill>
                <a:schemeClr val="bg1">
                  <a:lumMod val="75000"/>
                </a:schemeClr>
              </a:solidFill>
            </a:ln>
            <a:effectLst/>
          </c:spPr>
          <c:invertIfNegative val="0"/>
          <c:dLbls>
            <c:numFmt formatCode="###0.0&quot; &quot;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2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List1!$A$2:$A$22</c:f>
              <c:strCache>
                <c:ptCount val="21"/>
                <c:pt idx="0">
                  <c:v>Liberecký kraj</c:v>
                </c:pt>
                <c:pt idx="1">
                  <c:v>Liberec</c:v>
                </c:pt>
                <c:pt idx="2">
                  <c:v>Česká Lípa</c:v>
                </c:pt>
                <c:pt idx="3">
                  <c:v>Jablonec nad Nisou</c:v>
                </c:pt>
                <c:pt idx="4">
                  <c:v>Semily</c:v>
                </c:pt>
                <c:pt idx="5">
                  <c:v>Ústecký kraj</c:v>
                </c:pt>
                <c:pt idx="6">
                  <c:v>Středočeský kraj</c:v>
                </c:pt>
                <c:pt idx="7">
                  <c:v>Královéhradecký kraj</c:v>
                </c:pt>
                <c:pt idx="8">
                  <c:v>Hlavní město Praha</c:v>
                </c:pt>
                <c:pt idx="9">
                  <c:v>Pardubický kraj</c:v>
                </c:pt>
                <c:pt idx="10">
                  <c:v>Jihomoravský kraj</c:v>
                </c:pt>
                <c:pt idx="11">
                  <c:v>Plzeňský kraj</c:v>
                </c:pt>
                <c:pt idx="12">
                  <c:v>Jihočeský kraj</c:v>
                </c:pt>
                <c:pt idx="13">
                  <c:v>Moravskoslezský kraj</c:v>
                </c:pt>
                <c:pt idx="14">
                  <c:v>Kraj Vysočina</c:v>
                </c:pt>
                <c:pt idx="15">
                  <c:v>Karlovarský kraj</c:v>
                </c:pt>
                <c:pt idx="16">
                  <c:v>Zlínský kraj</c:v>
                </c:pt>
                <c:pt idx="17">
                  <c:v>Olomoucký kraj</c:v>
                </c:pt>
                <c:pt idx="19">
                  <c:v>bezdomovci</c:v>
                </c:pt>
                <c:pt idx="20">
                  <c:v>cizinci</c:v>
                </c:pt>
              </c:strCache>
            </c:strRef>
          </c:cat>
          <c:val>
            <c:numRef>
              <c:f>List1!$E$2:$E$22</c:f>
              <c:numCache>
                <c:formatCode>General</c:formatCode>
                <c:ptCount val="21"/>
                <c:pt idx="9" formatCode="0.0%">
                  <c:v>8.0180405913304938E-3</c:v>
                </c:pt>
                <c:pt idx="10" formatCode="0.0%">
                  <c:v>7.7674768228514161E-3</c:v>
                </c:pt>
                <c:pt idx="11" formatCode="0.0%">
                  <c:v>6.2640942119769477E-3</c:v>
                </c:pt>
                <c:pt idx="12" formatCode="0.0%">
                  <c:v>5.3871210223001755E-3</c:v>
                </c:pt>
                <c:pt idx="13" formatCode="0.0%">
                  <c:v>4.2595840641443247E-3</c:v>
                </c:pt>
                <c:pt idx="14" formatCode="0.0%">
                  <c:v>4.1343021799047858E-3</c:v>
                </c:pt>
                <c:pt idx="15" formatCode="0.0%">
                  <c:v>3.1320471059884739E-3</c:v>
                </c:pt>
                <c:pt idx="16" formatCode="0.0%">
                  <c:v>2.0045101478326235E-3</c:v>
                </c:pt>
                <c:pt idx="17" formatCode="0.0%">
                  <c:v>1.5033826108744675E-3</c:v>
                </c:pt>
                <c:pt idx="19" formatCode="0.0%">
                  <c:v>0</c:v>
                </c:pt>
                <c:pt idx="20" formatCode="0.0%">
                  <c:v>9.6467050864444993E-3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28FC-4C9A-BAD7-A0329F04479C}"/>
            </c:ext>
          </c:extLst>
        </c:ser>
        <c:ser>
          <c:idx val="4"/>
          <c:order val="4"/>
          <c:tx>
            <c:strRef>
              <c:f>List1!$F$1</c:f>
              <c:strCache>
                <c:ptCount val="1"/>
                <c:pt idx="0">
                  <c:v>kat1jhm</c:v>
                </c:pt>
              </c:strCache>
            </c:strRef>
          </c:tx>
          <c:spPr>
            <a:pattFill prst="wdUpDiag">
              <a:fgClr>
                <a:srgbClr val="3284C8"/>
              </a:fgClr>
              <a:bgClr>
                <a:sysClr val="window" lastClr="FFFFFF"/>
              </a:bgClr>
            </a:pattFill>
            <a:ln>
              <a:solidFill>
                <a:srgbClr val="296AA2"/>
              </a:solidFill>
            </a:ln>
            <a:effectLst/>
          </c:spPr>
          <c:invertIfNegative val="0"/>
          <c:dLbls>
            <c:numFmt formatCode="#,##0.0&quot; &quot;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List1!$A$2:$A$22</c:f>
              <c:strCache>
                <c:ptCount val="21"/>
                <c:pt idx="0">
                  <c:v>Liberecký kraj</c:v>
                </c:pt>
                <c:pt idx="1">
                  <c:v>Liberec</c:v>
                </c:pt>
                <c:pt idx="2">
                  <c:v>Česká Lípa</c:v>
                </c:pt>
                <c:pt idx="3">
                  <c:v>Jablonec nad Nisou</c:v>
                </c:pt>
                <c:pt idx="4">
                  <c:v>Semily</c:v>
                </c:pt>
                <c:pt idx="5">
                  <c:v>Ústecký kraj</c:v>
                </c:pt>
                <c:pt idx="6">
                  <c:v>Středočeský kraj</c:v>
                </c:pt>
                <c:pt idx="7">
                  <c:v>Královéhradecký kraj</c:v>
                </c:pt>
                <c:pt idx="8">
                  <c:v>Hlavní město Praha</c:v>
                </c:pt>
                <c:pt idx="9">
                  <c:v>Pardubický kraj</c:v>
                </c:pt>
                <c:pt idx="10">
                  <c:v>Jihomoravský kraj</c:v>
                </c:pt>
                <c:pt idx="11">
                  <c:v>Plzeňský kraj</c:v>
                </c:pt>
                <c:pt idx="12">
                  <c:v>Jihočeský kraj</c:v>
                </c:pt>
                <c:pt idx="13">
                  <c:v>Moravskoslezský kraj</c:v>
                </c:pt>
                <c:pt idx="14">
                  <c:v>Kraj Vysočina</c:v>
                </c:pt>
                <c:pt idx="15">
                  <c:v>Karlovarský kraj</c:v>
                </c:pt>
                <c:pt idx="16">
                  <c:v>Zlínský kraj</c:v>
                </c:pt>
                <c:pt idx="17">
                  <c:v>Olomoucký kraj</c:v>
                </c:pt>
                <c:pt idx="19">
                  <c:v>bezdomovci</c:v>
                </c:pt>
                <c:pt idx="20">
                  <c:v>cizinci</c:v>
                </c:pt>
              </c:strCache>
            </c:strRef>
          </c:cat>
          <c:val>
            <c:numRef>
              <c:f>List1!$F$2:$F$22</c:f>
              <c:numCache>
                <c:formatCode>0.0%</c:formatCode>
                <c:ptCount val="21"/>
                <c:pt idx="1">
                  <c:v>0.27098471561012277</c:v>
                </c:pt>
                <c:pt idx="2">
                  <c:v>0.19456276622400401</c:v>
                </c:pt>
                <c:pt idx="3">
                  <c:v>0.18879979954898521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28FC-4C9A-BAD7-A0329F04479C}"/>
            </c:ext>
          </c:extLst>
        </c:ser>
        <c:ser>
          <c:idx val="5"/>
          <c:order val="5"/>
          <c:tx>
            <c:strRef>
              <c:f>List1!$G$1</c:f>
              <c:strCache>
                <c:ptCount val="1"/>
                <c:pt idx="0">
                  <c:v>kta2jhm</c:v>
                </c:pt>
              </c:strCache>
            </c:strRef>
          </c:tx>
          <c:spPr>
            <a:pattFill prst="wdUpDiag">
              <a:fgClr>
                <a:srgbClr val="6BAFD6"/>
              </a:fgClr>
              <a:bgClr>
                <a:sysClr val="window" lastClr="FFFFFF"/>
              </a:bgClr>
            </a:pattFill>
            <a:ln>
              <a:solidFill>
                <a:srgbClr val="6BAFD6"/>
              </a:solidFill>
            </a:ln>
            <a:effectLst/>
          </c:spPr>
          <c:invertIfNegative val="0"/>
          <c:dLbls>
            <c:numFmt formatCode="#,##0.0&quot; &quot;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List1!$A$2:$A$22</c:f>
              <c:strCache>
                <c:ptCount val="21"/>
                <c:pt idx="0">
                  <c:v>Liberecký kraj</c:v>
                </c:pt>
                <c:pt idx="1">
                  <c:v>Liberec</c:v>
                </c:pt>
                <c:pt idx="2">
                  <c:v>Česká Lípa</c:v>
                </c:pt>
                <c:pt idx="3">
                  <c:v>Jablonec nad Nisou</c:v>
                </c:pt>
                <c:pt idx="4">
                  <c:v>Semily</c:v>
                </c:pt>
                <c:pt idx="5">
                  <c:v>Ústecký kraj</c:v>
                </c:pt>
                <c:pt idx="6">
                  <c:v>Středočeský kraj</c:v>
                </c:pt>
                <c:pt idx="7">
                  <c:v>Královéhradecký kraj</c:v>
                </c:pt>
                <c:pt idx="8">
                  <c:v>Hlavní město Praha</c:v>
                </c:pt>
                <c:pt idx="9">
                  <c:v>Pardubický kraj</c:v>
                </c:pt>
                <c:pt idx="10">
                  <c:v>Jihomoravský kraj</c:v>
                </c:pt>
                <c:pt idx="11">
                  <c:v>Plzeňský kraj</c:v>
                </c:pt>
                <c:pt idx="12">
                  <c:v>Jihočeský kraj</c:v>
                </c:pt>
                <c:pt idx="13">
                  <c:v>Moravskoslezský kraj</c:v>
                </c:pt>
                <c:pt idx="14">
                  <c:v>Kraj Vysočina</c:v>
                </c:pt>
                <c:pt idx="15">
                  <c:v>Karlovarský kraj</c:v>
                </c:pt>
                <c:pt idx="16">
                  <c:v>Zlínský kraj</c:v>
                </c:pt>
                <c:pt idx="17">
                  <c:v>Olomoucký kraj</c:v>
                </c:pt>
                <c:pt idx="19">
                  <c:v>bezdomovci</c:v>
                </c:pt>
                <c:pt idx="20">
                  <c:v>cizinci</c:v>
                </c:pt>
              </c:strCache>
            </c:strRef>
          </c:cat>
          <c:val>
            <c:numRef>
              <c:f>List1!$G$2:$G$22</c:f>
              <c:numCache>
                <c:formatCode>General</c:formatCode>
                <c:ptCount val="21"/>
                <c:pt idx="4" formatCode="0.0%">
                  <c:v>9.7594587822600845E-2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5-28FC-4C9A-BAD7-A0329F04479C}"/>
            </c:ext>
          </c:extLst>
        </c:ser>
        <c:ser>
          <c:idx val="6"/>
          <c:order val="6"/>
          <c:tx>
            <c:strRef>
              <c:f>List1!$H$1</c:f>
              <c:strCache>
                <c:ptCount val="1"/>
                <c:pt idx="0">
                  <c:v>kat3jhm</c:v>
                </c:pt>
              </c:strCache>
            </c:strRef>
          </c:tx>
          <c:spPr>
            <a:solidFill>
              <a:srgbClr val="BED8E8"/>
            </a:solidFill>
            <a:ln>
              <a:noFill/>
            </a:ln>
            <a:effectLst/>
          </c:spPr>
          <c:invertIfNegative val="0"/>
          <c:dLbls>
            <c:numFmt formatCode="#,##0.0&quot; &quot;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List1!$A$2:$A$22</c:f>
              <c:strCache>
                <c:ptCount val="21"/>
                <c:pt idx="0">
                  <c:v>Liberecký kraj</c:v>
                </c:pt>
                <c:pt idx="1">
                  <c:v>Liberec</c:v>
                </c:pt>
                <c:pt idx="2">
                  <c:v>Česká Lípa</c:v>
                </c:pt>
                <c:pt idx="3">
                  <c:v>Jablonec nad Nisou</c:v>
                </c:pt>
                <c:pt idx="4">
                  <c:v>Semily</c:v>
                </c:pt>
                <c:pt idx="5">
                  <c:v>Ústecký kraj</c:v>
                </c:pt>
                <c:pt idx="6">
                  <c:v>Středočeský kraj</c:v>
                </c:pt>
                <c:pt idx="7">
                  <c:v>Královéhradecký kraj</c:v>
                </c:pt>
                <c:pt idx="8">
                  <c:v>Hlavní město Praha</c:v>
                </c:pt>
                <c:pt idx="9">
                  <c:v>Pardubický kraj</c:v>
                </c:pt>
                <c:pt idx="10">
                  <c:v>Jihomoravský kraj</c:v>
                </c:pt>
                <c:pt idx="11">
                  <c:v>Plzeňský kraj</c:v>
                </c:pt>
                <c:pt idx="12">
                  <c:v>Jihočeský kraj</c:v>
                </c:pt>
                <c:pt idx="13">
                  <c:v>Moravskoslezský kraj</c:v>
                </c:pt>
                <c:pt idx="14">
                  <c:v>Kraj Vysočina</c:v>
                </c:pt>
                <c:pt idx="15">
                  <c:v>Karlovarský kraj</c:v>
                </c:pt>
                <c:pt idx="16">
                  <c:v>Zlínský kraj</c:v>
                </c:pt>
                <c:pt idx="17">
                  <c:v>Olomoucký kraj</c:v>
                </c:pt>
                <c:pt idx="19">
                  <c:v>bezdomovci</c:v>
                </c:pt>
                <c:pt idx="20">
                  <c:v>cizinci</c:v>
                </c:pt>
              </c:strCache>
            </c:strRef>
          </c:cat>
          <c:val>
            <c:numRef>
              <c:f>List1!$H$2:$H$22</c:f>
              <c:numCache>
                <c:formatCode>General</c:formatCode>
                <c:ptCount val="21"/>
              </c:numCache>
            </c:numRef>
          </c:val>
          <c:extLst>
            <c:ext xmlns:c16="http://schemas.microsoft.com/office/drawing/2014/chart" uri="{C3380CC4-5D6E-409C-BE32-E72D297353CC}">
              <c16:uniqueId val="{00000006-28FC-4C9A-BAD7-A0329F04479C}"/>
            </c:ext>
          </c:extLst>
        </c:ser>
        <c:ser>
          <c:idx val="7"/>
          <c:order val="7"/>
          <c:tx>
            <c:strRef>
              <c:f>List1!$I$1</c:f>
              <c:strCache>
                <c:ptCount val="1"/>
                <c:pt idx="0">
                  <c:v>kat4jhm</c:v>
                </c:pt>
              </c:strCache>
            </c:strRef>
          </c:tx>
          <c:spPr>
            <a:solidFill>
              <a:schemeClr val="accent2">
                <a:lumMod val="60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List1!$A$2:$A$22</c:f>
              <c:strCache>
                <c:ptCount val="21"/>
                <c:pt idx="0">
                  <c:v>Liberecký kraj</c:v>
                </c:pt>
                <c:pt idx="1">
                  <c:v>Liberec</c:v>
                </c:pt>
                <c:pt idx="2">
                  <c:v>Česká Lípa</c:v>
                </c:pt>
                <c:pt idx="3">
                  <c:v>Jablonec nad Nisou</c:v>
                </c:pt>
                <c:pt idx="4">
                  <c:v>Semily</c:v>
                </c:pt>
                <c:pt idx="5">
                  <c:v>Ústecký kraj</c:v>
                </c:pt>
                <c:pt idx="6">
                  <c:v>Středočeský kraj</c:v>
                </c:pt>
                <c:pt idx="7">
                  <c:v>Královéhradecký kraj</c:v>
                </c:pt>
                <c:pt idx="8">
                  <c:v>Hlavní město Praha</c:v>
                </c:pt>
                <c:pt idx="9">
                  <c:v>Pardubický kraj</c:v>
                </c:pt>
                <c:pt idx="10">
                  <c:v>Jihomoravský kraj</c:v>
                </c:pt>
                <c:pt idx="11">
                  <c:v>Plzeňský kraj</c:v>
                </c:pt>
                <c:pt idx="12">
                  <c:v>Jihočeský kraj</c:v>
                </c:pt>
                <c:pt idx="13">
                  <c:v>Moravskoslezský kraj</c:v>
                </c:pt>
                <c:pt idx="14">
                  <c:v>Kraj Vysočina</c:v>
                </c:pt>
                <c:pt idx="15">
                  <c:v>Karlovarský kraj</c:v>
                </c:pt>
                <c:pt idx="16">
                  <c:v>Zlínský kraj</c:v>
                </c:pt>
                <c:pt idx="17">
                  <c:v>Olomoucký kraj</c:v>
                </c:pt>
                <c:pt idx="19">
                  <c:v>bezdomovci</c:v>
                </c:pt>
                <c:pt idx="20">
                  <c:v>cizinci</c:v>
                </c:pt>
              </c:strCache>
            </c:strRef>
          </c:cat>
          <c:val>
            <c:numRef>
              <c:f>List1!$I$2:$I$22</c:f>
              <c:numCache>
                <c:formatCode>General</c:formatCode>
                <c:ptCount val="21"/>
              </c:numCache>
            </c:numRef>
          </c:val>
          <c:extLst>
            <c:ext xmlns:c16="http://schemas.microsoft.com/office/drawing/2014/chart" uri="{C3380CC4-5D6E-409C-BE32-E72D297353CC}">
              <c16:uniqueId val="{00000007-28FC-4C9A-BAD7-A0329F04479C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0"/>
        <c:overlap val="100"/>
        <c:axId val="334930680"/>
        <c:axId val="334940088"/>
      </c:barChart>
      <c:catAx>
        <c:axId val="334930680"/>
        <c:scaling>
          <c:orientation val="maxMin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2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334940088"/>
        <c:crosses val="autoZero"/>
        <c:auto val="1"/>
        <c:lblAlgn val="ctr"/>
        <c:lblOffset val="100"/>
        <c:noMultiLvlLbl val="0"/>
      </c:catAx>
      <c:valAx>
        <c:axId val="334940088"/>
        <c:scaling>
          <c:orientation val="minMax"/>
          <c:max val="1"/>
          <c:min val="0"/>
        </c:scaling>
        <c:delete val="0"/>
        <c:axPos val="t"/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1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cs-CZ" sz="1100" dirty="0">
                    <a:solidFill>
                      <a:schemeClr val="tx1"/>
                    </a:solidFill>
                  </a:rPr>
                  <a:t>Podíl hospitalizací</a:t>
                </a:r>
              </a:p>
            </c:rich>
          </c:tx>
          <c:layout/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100" b="0" i="0" u="none" strike="noStrike" kern="1200" baseline="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pPr>
              <a:endParaRPr lang="cs-CZ"/>
            </a:p>
          </c:txPr>
        </c:title>
        <c:numFmt formatCode="#,##0&quot; &quot;%" sourceLinked="0"/>
        <c:majorTickMark val="out"/>
        <c:minorTickMark val="none"/>
        <c:tickLblPos val="nextTo"/>
        <c:spPr>
          <a:noFill/>
          <a:ln>
            <a:solidFill>
              <a:schemeClr val="tx1"/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0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334930680"/>
        <c:crosses val="autoZero"/>
        <c:crossBetween val="between"/>
        <c:majorUnit val="0.25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cs-CZ"/>
    </a:p>
  </c:txPr>
  <c:externalData r:id="rId4">
    <c:autoUpdate val="0"/>
  </c:externalData>
</c:chartSpace>
</file>

<file path=ppt/charts/chart6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0.33263736522671056"/>
          <c:y val="0.15573555555555554"/>
          <c:w val="0.61189273984018822"/>
          <c:h val="0.82154124498910663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List1!$B$1</c:f>
              <c:strCache>
                <c:ptCount val="1"/>
                <c:pt idx="0">
                  <c:v>kat1 </c:v>
                </c:pt>
              </c:strCache>
            </c:strRef>
          </c:tx>
          <c:spPr>
            <a:solidFill>
              <a:srgbClr val="296AA2"/>
            </a:solidFill>
            <a:ln w="3175">
              <a:solidFill>
                <a:srgbClr val="296AA2"/>
              </a:solidFill>
            </a:ln>
            <a:effectLst/>
          </c:spPr>
          <c:invertIfNegative val="0"/>
          <c:dLbls>
            <c:numFmt formatCode="#,##0.0&quot; &quot;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2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List1!$A$2:$A$22</c:f>
              <c:strCache>
                <c:ptCount val="21"/>
                <c:pt idx="0">
                  <c:v>Liberecký kraj</c:v>
                </c:pt>
                <c:pt idx="1">
                  <c:v>Liberec</c:v>
                </c:pt>
                <c:pt idx="2">
                  <c:v>Česká Lípa</c:v>
                </c:pt>
                <c:pt idx="3">
                  <c:v>Jablonec nad Nisou</c:v>
                </c:pt>
                <c:pt idx="4">
                  <c:v>Semily</c:v>
                </c:pt>
                <c:pt idx="5">
                  <c:v>Ústecký kraj</c:v>
                </c:pt>
                <c:pt idx="6">
                  <c:v>Královéhradecký kraj</c:v>
                </c:pt>
                <c:pt idx="7">
                  <c:v>Středočeský kraj</c:v>
                </c:pt>
                <c:pt idx="8">
                  <c:v>Hlavní město Praha</c:v>
                </c:pt>
                <c:pt idx="9">
                  <c:v>Pardubický kraj</c:v>
                </c:pt>
                <c:pt idx="10">
                  <c:v>Jihočeský kraj</c:v>
                </c:pt>
                <c:pt idx="11">
                  <c:v>Plzeňský kraj</c:v>
                </c:pt>
                <c:pt idx="12">
                  <c:v>Karlovarský kraj</c:v>
                </c:pt>
                <c:pt idx="13">
                  <c:v>Moravskoslezský kraj</c:v>
                </c:pt>
                <c:pt idx="14">
                  <c:v>Kraj Vysočina</c:v>
                </c:pt>
                <c:pt idx="15">
                  <c:v>Jihomoravský kraj</c:v>
                </c:pt>
                <c:pt idx="16">
                  <c:v>Olomoucký kraj</c:v>
                </c:pt>
                <c:pt idx="17">
                  <c:v>Zlínský kraj</c:v>
                </c:pt>
                <c:pt idx="19">
                  <c:v>bezdomovci</c:v>
                </c:pt>
                <c:pt idx="20">
                  <c:v>cizinci</c:v>
                </c:pt>
              </c:strCache>
            </c:strRef>
          </c:cat>
          <c:val>
            <c:numRef>
              <c:f>List1!$B$2:$B$22</c:f>
              <c:numCache>
                <c:formatCode>General</c:formatCode>
                <c:ptCount val="21"/>
                <c:pt idx="0" formatCode="0.0%">
                  <c:v>0.87639479047915159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4E4F-465C-BBD4-AC70105D7459}"/>
            </c:ext>
          </c:extLst>
        </c:ser>
        <c:ser>
          <c:idx val="1"/>
          <c:order val="1"/>
          <c:tx>
            <c:strRef>
              <c:f>List1!$C$1</c:f>
              <c:strCache>
                <c:ptCount val="1"/>
                <c:pt idx="0">
                  <c:v>kat2</c:v>
                </c:pt>
              </c:strCache>
            </c:strRef>
          </c:tx>
          <c:spPr>
            <a:solidFill>
              <a:srgbClr val="6BAFD6"/>
            </a:solidFill>
            <a:ln w="3175">
              <a:solidFill>
                <a:schemeClr val="bg1">
                  <a:lumMod val="75000"/>
                </a:schemeClr>
              </a:solidFill>
            </a:ln>
            <a:effectLst/>
          </c:spPr>
          <c:invertIfNegative val="0"/>
          <c:dLbls>
            <c:numFmt formatCode="#,##0.0&quot; &quot;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2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List1!$A$2:$A$22</c:f>
              <c:strCache>
                <c:ptCount val="21"/>
                <c:pt idx="0">
                  <c:v>Liberecký kraj</c:v>
                </c:pt>
                <c:pt idx="1">
                  <c:v>Liberec</c:v>
                </c:pt>
                <c:pt idx="2">
                  <c:v>Česká Lípa</c:v>
                </c:pt>
                <c:pt idx="3">
                  <c:v>Jablonec nad Nisou</c:v>
                </c:pt>
                <c:pt idx="4">
                  <c:v>Semily</c:v>
                </c:pt>
                <c:pt idx="5">
                  <c:v>Ústecký kraj</c:v>
                </c:pt>
                <c:pt idx="6">
                  <c:v>Královéhradecký kraj</c:v>
                </c:pt>
                <c:pt idx="7">
                  <c:v>Středočeský kraj</c:v>
                </c:pt>
                <c:pt idx="8">
                  <c:v>Hlavní město Praha</c:v>
                </c:pt>
                <c:pt idx="9">
                  <c:v>Pardubický kraj</c:v>
                </c:pt>
                <c:pt idx="10">
                  <c:v>Jihočeský kraj</c:v>
                </c:pt>
                <c:pt idx="11">
                  <c:v>Plzeňský kraj</c:v>
                </c:pt>
                <c:pt idx="12">
                  <c:v>Karlovarský kraj</c:v>
                </c:pt>
                <c:pt idx="13">
                  <c:v>Moravskoslezský kraj</c:v>
                </c:pt>
                <c:pt idx="14">
                  <c:v>Kraj Vysočina</c:v>
                </c:pt>
                <c:pt idx="15">
                  <c:v>Jihomoravský kraj</c:v>
                </c:pt>
                <c:pt idx="16">
                  <c:v>Olomoucký kraj</c:v>
                </c:pt>
                <c:pt idx="17">
                  <c:v>Zlínský kraj</c:v>
                </c:pt>
                <c:pt idx="19">
                  <c:v>bezdomovci</c:v>
                </c:pt>
                <c:pt idx="20">
                  <c:v>cizinci</c:v>
                </c:pt>
              </c:strCache>
            </c:strRef>
          </c:cat>
          <c:val>
            <c:numRef>
              <c:f>List1!$C$2:$C$22</c:f>
              <c:numCache>
                <c:formatCode>General</c:formatCode>
                <c:ptCount val="21"/>
              </c:numCache>
            </c:numRef>
          </c:val>
          <c:extLst>
            <c:ext xmlns:c16="http://schemas.microsoft.com/office/drawing/2014/chart" uri="{C3380CC4-5D6E-409C-BE32-E72D297353CC}">
              <c16:uniqueId val="{00000001-4E4F-465C-BBD4-AC70105D7459}"/>
            </c:ext>
          </c:extLst>
        </c:ser>
        <c:ser>
          <c:idx val="2"/>
          <c:order val="2"/>
          <c:tx>
            <c:strRef>
              <c:f>List1!$D$1</c:f>
              <c:strCache>
                <c:ptCount val="1"/>
                <c:pt idx="0">
                  <c:v>kat3</c:v>
                </c:pt>
              </c:strCache>
            </c:strRef>
          </c:tx>
          <c:spPr>
            <a:solidFill>
              <a:srgbClr val="BED8E8"/>
            </a:solidFill>
            <a:ln w="3175">
              <a:solidFill>
                <a:schemeClr val="bg1">
                  <a:lumMod val="75000"/>
                </a:schemeClr>
              </a:solidFill>
            </a:ln>
            <a:effectLst/>
          </c:spPr>
          <c:invertIfNegative val="0"/>
          <c:dLbls>
            <c:numFmt formatCode="###0.0&quot; &quot;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2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List1!$A$2:$A$22</c:f>
              <c:strCache>
                <c:ptCount val="21"/>
                <c:pt idx="0">
                  <c:v>Liberecký kraj</c:v>
                </c:pt>
                <c:pt idx="1">
                  <c:v>Liberec</c:v>
                </c:pt>
                <c:pt idx="2">
                  <c:v>Česká Lípa</c:v>
                </c:pt>
                <c:pt idx="3">
                  <c:v>Jablonec nad Nisou</c:v>
                </c:pt>
                <c:pt idx="4">
                  <c:v>Semily</c:v>
                </c:pt>
                <c:pt idx="5">
                  <c:v>Ústecký kraj</c:v>
                </c:pt>
                <c:pt idx="6">
                  <c:v>Královéhradecký kraj</c:v>
                </c:pt>
                <c:pt idx="7">
                  <c:v>Středočeský kraj</c:v>
                </c:pt>
                <c:pt idx="8">
                  <c:v>Hlavní město Praha</c:v>
                </c:pt>
                <c:pt idx="9">
                  <c:v>Pardubický kraj</c:v>
                </c:pt>
                <c:pt idx="10">
                  <c:v>Jihočeský kraj</c:v>
                </c:pt>
                <c:pt idx="11">
                  <c:v>Plzeňský kraj</c:v>
                </c:pt>
                <c:pt idx="12">
                  <c:v>Karlovarský kraj</c:v>
                </c:pt>
                <c:pt idx="13">
                  <c:v>Moravskoslezský kraj</c:v>
                </c:pt>
                <c:pt idx="14">
                  <c:v>Kraj Vysočina</c:v>
                </c:pt>
                <c:pt idx="15">
                  <c:v>Jihomoravský kraj</c:v>
                </c:pt>
                <c:pt idx="16">
                  <c:v>Olomoucký kraj</c:v>
                </c:pt>
                <c:pt idx="17">
                  <c:v>Zlínský kraj</c:v>
                </c:pt>
                <c:pt idx="19">
                  <c:v>bezdomovci</c:v>
                </c:pt>
                <c:pt idx="20">
                  <c:v>cizinci</c:v>
                </c:pt>
              </c:strCache>
            </c:strRef>
          </c:cat>
          <c:val>
            <c:numRef>
              <c:f>List1!$D$2:$D$22</c:f>
              <c:numCache>
                <c:formatCode>General</c:formatCode>
                <c:ptCount val="21"/>
                <c:pt idx="5" formatCode="0.0%">
                  <c:v>3.7758662382975781E-2</c:v>
                </c:pt>
                <c:pt idx="6" formatCode="0.0%">
                  <c:v>3.078039175044046E-2</c:v>
                </c:pt>
                <c:pt idx="7" formatCode="0.0%">
                  <c:v>2.4354855425432687E-2</c:v>
                </c:pt>
                <c:pt idx="8" formatCode="0.0%">
                  <c:v>1.5787473658755657E-2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4E4F-465C-BBD4-AC70105D7459}"/>
            </c:ext>
          </c:extLst>
        </c:ser>
        <c:ser>
          <c:idx val="3"/>
          <c:order val="3"/>
          <c:tx>
            <c:strRef>
              <c:f>List1!$E$1</c:f>
              <c:strCache>
                <c:ptCount val="1"/>
                <c:pt idx="0">
                  <c:v>kat4</c:v>
                </c:pt>
              </c:strCache>
            </c:strRef>
          </c:tx>
          <c:spPr>
            <a:solidFill>
              <a:srgbClr val="A2A2A2"/>
            </a:solidFill>
            <a:ln w="3175">
              <a:solidFill>
                <a:schemeClr val="bg1">
                  <a:lumMod val="75000"/>
                </a:schemeClr>
              </a:solidFill>
            </a:ln>
            <a:effectLst/>
          </c:spPr>
          <c:invertIfNegative val="0"/>
          <c:dLbls>
            <c:numFmt formatCode="###0.0&quot; &quot;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2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List1!$A$2:$A$22</c:f>
              <c:strCache>
                <c:ptCount val="21"/>
                <c:pt idx="0">
                  <c:v>Liberecký kraj</c:v>
                </c:pt>
                <c:pt idx="1">
                  <c:v>Liberec</c:v>
                </c:pt>
                <c:pt idx="2">
                  <c:v>Česká Lípa</c:v>
                </c:pt>
                <c:pt idx="3">
                  <c:v>Jablonec nad Nisou</c:v>
                </c:pt>
                <c:pt idx="4">
                  <c:v>Semily</c:v>
                </c:pt>
                <c:pt idx="5">
                  <c:v>Ústecký kraj</c:v>
                </c:pt>
                <c:pt idx="6">
                  <c:v>Královéhradecký kraj</c:v>
                </c:pt>
                <c:pt idx="7">
                  <c:v>Středočeský kraj</c:v>
                </c:pt>
                <c:pt idx="8">
                  <c:v>Hlavní město Praha</c:v>
                </c:pt>
                <c:pt idx="9">
                  <c:v>Pardubický kraj</c:v>
                </c:pt>
                <c:pt idx="10">
                  <c:v>Jihočeský kraj</c:v>
                </c:pt>
                <c:pt idx="11">
                  <c:v>Plzeňský kraj</c:v>
                </c:pt>
                <c:pt idx="12">
                  <c:v>Karlovarský kraj</c:v>
                </c:pt>
                <c:pt idx="13">
                  <c:v>Moravskoslezský kraj</c:v>
                </c:pt>
                <c:pt idx="14">
                  <c:v>Kraj Vysočina</c:v>
                </c:pt>
                <c:pt idx="15">
                  <c:v>Jihomoravský kraj</c:v>
                </c:pt>
                <c:pt idx="16">
                  <c:v>Olomoucký kraj</c:v>
                </c:pt>
                <c:pt idx="17">
                  <c:v>Zlínský kraj</c:v>
                </c:pt>
                <c:pt idx="19">
                  <c:v>bezdomovci</c:v>
                </c:pt>
                <c:pt idx="20">
                  <c:v>cizinci</c:v>
                </c:pt>
              </c:strCache>
            </c:strRef>
          </c:cat>
          <c:val>
            <c:numRef>
              <c:f>List1!$E$2:$E$22</c:f>
              <c:numCache>
                <c:formatCode>General</c:formatCode>
                <c:ptCount val="21"/>
                <c:pt idx="9" formatCode="0.0%">
                  <c:v>3.4545894220471898E-3</c:v>
                </c:pt>
                <c:pt idx="10" formatCode="0.0%">
                  <c:v>1.6236570283621791E-3</c:v>
                </c:pt>
                <c:pt idx="11" formatCode="0.0%">
                  <c:v>1.5200193457007634E-3</c:v>
                </c:pt>
                <c:pt idx="12" formatCode="0.0%">
                  <c:v>1.3472898745984039E-3</c:v>
                </c:pt>
                <c:pt idx="13" formatCode="0.0%">
                  <c:v>1.2781980861574602E-3</c:v>
                </c:pt>
                <c:pt idx="14" formatCode="0.0%">
                  <c:v>1.2091062977165163E-3</c:v>
                </c:pt>
                <c:pt idx="15" formatCode="0.0%">
                  <c:v>1.001830932393685E-3</c:v>
                </c:pt>
                <c:pt idx="16" formatCode="0.0%">
                  <c:v>8.981932497322693E-4</c:v>
                </c:pt>
                <c:pt idx="17" formatCode="0.0%">
                  <c:v>4.4909662486613465E-4</c:v>
                </c:pt>
                <c:pt idx="19" formatCode="0.0%">
                  <c:v>0</c:v>
                </c:pt>
                <c:pt idx="20" formatCode="0.0%">
                  <c:v>2.1418454416692575E-3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4E4F-465C-BBD4-AC70105D7459}"/>
            </c:ext>
          </c:extLst>
        </c:ser>
        <c:ser>
          <c:idx val="4"/>
          <c:order val="4"/>
          <c:tx>
            <c:strRef>
              <c:f>List1!$F$1</c:f>
              <c:strCache>
                <c:ptCount val="1"/>
                <c:pt idx="0">
                  <c:v>kat1jhm</c:v>
                </c:pt>
              </c:strCache>
            </c:strRef>
          </c:tx>
          <c:spPr>
            <a:pattFill prst="wdUpDiag">
              <a:fgClr>
                <a:srgbClr val="3284C8"/>
              </a:fgClr>
              <a:bgClr>
                <a:sysClr val="window" lastClr="FFFFFF"/>
              </a:bgClr>
            </a:pattFill>
            <a:ln>
              <a:solidFill>
                <a:srgbClr val="296AA2"/>
              </a:solidFill>
            </a:ln>
            <a:effectLst/>
          </c:spPr>
          <c:invertIfNegative val="0"/>
          <c:dLbls>
            <c:numFmt formatCode="#,##0.0&quot; &quot;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List1!$A$2:$A$22</c:f>
              <c:strCache>
                <c:ptCount val="21"/>
                <c:pt idx="0">
                  <c:v>Liberecký kraj</c:v>
                </c:pt>
                <c:pt idx="1">
                  <c:v>Liberec</c:v>
                </c:pt>
                <c:pt idx="2">
                  <c:v>Česká Lípa</c:v>
                </c:pt>
                <c:pt idx="3">
                  <c:v>Jablonec nad Nisou</c:v>
                </c:pt>
                <c:pt idx="4">
                  <c:v>Semily</c:v>
                </c:pt>
                <c:pt idx="5">
                  <c:v>Ústecký kraj</c:v>
                </c:pt>
                <c:pt idx="6">
                  <c:v>Královéhradecký kraj</c:v>
                </c:pt>
                <c:pt idx="7">
                  <c:v>Středočeský kraj</c:v>
                </c:pt>
                <c:pt idx="8">
                  <c:v>Hlavní město Praha</c:v>
                </c:pt>
                <c:pt idx="9">
                  <c:v>Pardubický kraj</c:v>
                </c:pt>
                <c:pt idx="10">
                  <c:v>Jihočeský kraj</c:v>
                </c:pt>
                <c:pt idx="11">
                  <c:v>Plzeňský kraj</c:v>
                </c:pt>
                <c:pt idx="12">
                  <c:v>Karlovarský kraj</c:v>
                </c:pt>
                <c:pt idx="13">
                  <c:v>Moravskoslezský kraj</c:v>
                </c:pt>
                <c:pt idx="14">
                  <c:v>Kraj Vysočina</c:v>
                </c:pt>
                <c:pt idx="15">
                  <c:v>Jihomoravský kraj</c:v>
                </c:pt>
                <c:pt idx="16">
                  <c:v>Olomoucký kraj</c:v>
                </c:pt>
                <c:pt idx="17">
                  <c:v>Zlínský kraj</c:v>
                </c:pt>
                <c:pt idx="19">
                  <c:v>bezdomovci</c:v>
                </c:pt>
                <c:pt idx="20">
                  <c:v>cizinci</c:v>
                </c:pt>
              </c:strCache>
            </c:strRef>
          </c:cat>
          <c:val>
            <c:numRef>
              <c:f>List1!$F$2:$F$22</c:f>
              <c:numCache>
                <c:formatCode>0.0%</c:formatCode>
                <c:ptCount val="21"/>
                <c:pt idx="1">
                  <c:v>0.30120565170829444</c:v>
                </c:pt>
                <c:pt idx="2">
                  <c:v>0.2120426987252565</c:v>
                </c:pt>
                <c:pt idx="3">
                  <c:v>0.18596054858880023</c:v>
                </c:pt>
                <c:pt idx="4">
                  <c:v>0.17718589145680036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4E4F-465C-BBD4-AC70105D7459}"/>
            </c:ext>
          </c:extLst>
        </c:ser>
        <c:ser>
          <c:idx val="5"/>
          <c:order val="5"/>
          <c:tx>
            <c:strRef>
              <c:f>List1!$G$1</c:f>
              <c:strCache>
                <c:ptCount val="1"/>
                <c:pt idx="0">
                  <c:v>kta2jhm</c:v>
                </c:pt>
              </c:strCache>
            </c:strRef>
          </c:tx>
          <c:spPr>
            <a:pattFill prst="wdUpDiag">
              <a:fgClr>
                <a:srgbClr val="6BAFD6"/>
              </a:fgClr>
              <a:bgClr>
                <a:sysClr val="window" lastClr="FFFFFF"/>
              </a:bgClr>
            </a:pattFill>
            <a:ln>
              <a:solidFill>
                <a:srgbClr val="6BAFD6"/>
              </a:solidFill>
            </a:ln>
            <a:effectLst/>
          </c:spPr>
          <c:invertIfNegative val="0"/>
          <c:dLbls>
            <c:numFmt formatCode="#,##0.0&quot; &quot;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List1!$A$2:$A$22</c:f>
              <c:strCache>
                <c:ptCount val="21"/>
                <c:pt idx="0">
                  <c:v>Liberecký kraj</c:v>
                </c:pt>
                <c:pt idx="1">
                  <c:v>Liberec</c:v>
                </c:pt>
                <c:pt idx="2">
                  <c:v>Česká Lípa</c:v>
                </c:pt>
                <c:pt idx="3">
                  <c:v>Jablonec nad Nisou</c:v>
                </c:pt>
                <c:pt idx="4">
                  <c:v>Semily</c:v>
                </c:pt>
                <c:pt idx="5">
                  <c:v>Ústecký kraj</c:v>
                </c:pt>
                <c:pt idx="6">
                  <c:v>Královéhradecký kraj</c:v>
                </c:pt>
                <c:pt idx="7">
                  <c:v>Středočeský kraj</c:v>
                </c:pt>
                <c:pt idx="8">
                  <c:v>Hlavní město Praha</c:v>
                </c:pt>
                <c:pt idx="9">
                  <c:v>Pardubický kraj</c:v>
                </c:pt>
                <c:pt idx="10">
                  <c:v>Jihočeský kraj</c:v>
                </c:pt>
                <c:pt idx="11">
                  <c:v>Plzeňský kraj</c:v>
                </c:pt>
                <c:pt idx="12">
                  <c:v>Karlovarský kraj</c:v>
                </c:pt>
                <c:pt idx="13">
                  <c:v>Moravskoslezský kraj</c:v>
                </c:pt>
                <c:pt idx="14">
                  <c:v>Kraj Vysočina</c:v>
                </c:pt>
                <c:pt idx="15">
                  <c:v>Jihomoravský kraj</c:v>
                </c:pt>
                <c:pt idx="16">
                  <c:v>Olomoucký kraj</c:v>
                </c:pt>
                <c:pt idx="17">
                  <c:v>Zlínský kraj</c:v>
                </c:pt>
                <c:pt idx="19">
                  <c:v>bezdomovci</c:v>
                </c:pt>
                <c:pt idx="20">
                  <c:v>cizinci</c:v>
                </c:pt>
              </c:strCache>
            </c:strRef>
          </c:cat>
          <c:val>
            <c:numRef>
              <c:f>List1!$G$2:$G$22</c:f>
              <c:numCache>
                <c:formatCode>General</c:formatCode>
                <c:ptCount val="21"/>
              </c:numCache>
            </c:numRef>
          </c:val>
          <c:extLst>
            <c:ext xmlns:c16="http://schemas.microsoft.com/office/drawing/2014/chart" uri="{C3380CC4-5D6E-409C-BE32-E72D297353CC}">
              <c16:uniqueId val="{00000005-4E4F-465C-BBD4-AC70105D7459}"/>
            </c:ext>
          </c:extLst>
        </c:ser>
        <c:ser>
          <c:idx val="6"/>
          <c:order val="6"/>
          <c:tx>
            <c:strRef>
              <c:f>List1!$H$1</c:f>
              <c:strCache>
                <c:ptCount val="1"/>
                <c:pt idx="0">
                  <c:v>kat3jhm</c:v>
                </c:pt>
              </c:strCache>
            </c:strRef>
          </c:tx>
          <c:spPr>
            <a:solidFill>
              <a:srgbClr val="BED8E8"/>
            </a:solidFill>
            <a:ln>
              <a:noFill/>
            </a:ln>
            <a:effectLst/>
          </c:spPr>
          <c:invertIfNegative val="0"/>
          <c:dLbls>
            <c:numFmt formatCode="#,##0.0&quot; &quot;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List1!$A$2:$A$22</c:f>
              <c:strCache>
                <c:ptCount val="21"/>
                <c:pt idx="0">
                  <c:v>Liberecký kraj</c:v>
                </c:pt>
                <c:pt idx="1">
                  <c:v>Liberec</c:v>
                </c:pt>
                <c:pt idx="2">
                  <c:v>Česká Lípa</c:v>
                </c:pt>
                <c:pt idx="3">
                  <c:v>Jablonec nad Nisou</c:v>
                </c:pt>
                <c:pt idx="4">
                  <c:v>Semily</c:v>
                </c:pt>
                <c:pt idx="5">
                  <c:v>Ústecký kraj</c:v>
                </c:pt>
                <c:pt idx="6">
                  <c:v>Královéhradecký kraj</c:v>
                </c:pt>
                <c:pt idx="7">
                  <c:v>Středočeský kraj</c:v>
                </c:pt>
                <c:pt idx="8">
                  <c:v>Hlavní město Praha</c:v>
                </c:pt>
                <c:pt idx="9">
                  <c:v>Pardubický kraj</c:v>
                </c:pt>
                <c:pt idx="10">
                  <c:v>Jihočeský kraj</c:v>
                </c:pt>
                <c:pt idx="11">
                  <c:v>Plzeňský kraj</c:v>
                </c:pt>
                <c:pt idx="12">
                  <c:v>Karlovarský kraj</c:v>
                </c:pt>
                <c:pt idx="13">
                  <c:v>Moravskoslezský kraj</c:v>
                </c:pt>
                <c:pt idx="14">
                  <c:v>Kraj Vysočina</c:v>
                </c:pt>
                <c:pt idx="15">
                  <c:v>Jihomoravský kraj</c:v>
                </c:pt>
                <c:pt idx="16">
                  <c:v>Olomoucký kraj</c:v>
                </c:pt>
                <c:pt idx="17">
                  <c:v>Zlínský kraj</c:v>
                </c:pt>
                <c:pt idx="19">
                  <c:v>bezdomovci</c:v>
                </c:pt>
                <c:pt idx="20">
                  <c:v>cizinci</c:v>
                </c:pt>
              </c:strCache>
            </c:strRef>
          </c:cat>
          <c:val>
            <c:numRef>
              <c:f>List1!$H$2:$H$22</c:f>
              <c:numCache>
                <c:formatCode>General</c:formatCode>
                <c:ptCount val="21"/>
              </c:numCache>
            </c:numRef>
          </c:val>
          <c:extLst>
            <c:ext xmlns:c16="http://schemas.microsoft.com/office/drawing/2014/chart" uri="{C3380CC4-5D6E-409C-BE32-E72D297353CC}">
              <c16:uniqueId val="{00000006-4E4F-465C-BBD4-AC70105D7459}"/>
            </c:ext>
          </c:extLst>
        </c:ser>
        <c:ser>
          <c:idx val="7"/>
          <c:order val="7"/>
          <c:tx>
            <c:strRef>
              <c:f>List1!$I$1</c:f>
              <c:strCache>
                <c:ptCount val="1"/>
                <c:pt idx="0">
                  <c:v>kat4jhm</c:v>
                </c:pt>
              </c:strCache>
            </c:strRef>
          </c:tx>
          <c:spPr>
            <a:solidFill>
              <a:schemeClr val="accent2">
                <a:lumMod val="60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List1!$A$2:$A$22</c:f>
              <c:strCache>
                <c:ptCount val="21"/>
                <c:pt idx="0">
                  <c:v>Liberecký kraj</c:v>
                </c:pt>
                <c:pt idx="1">
                  <c:v>Liberec</c:v>
                </c:pt>
                <c:pt idx="2">
                  <c:v>Česká Lípa</c:v>
                </c:pt>
                <c:pt idx="3">
                  <c:v>Jablonec nad Nisou</c:v>
                </c:pt>
                <c:pt idx="4">
                  <c:v>Semily</c:v>
                </c:pt>
                <c:pt idx="5">
                  <c:v>Ústecký kraj</c:v>
                </c:pt>
                <c:pt idx="6">
                  <c:v>Královéhradecký kraj</c:v>
                </c:pt>
                <c:pt idx="7">
                  <c:v>Středočeský kraj</c:v>
                </c:pt>
                <c:pt idx="8">
                  <c:v>Hlavní město Praha</c:v>
                </c:pt>
                <c:pt idx="9">
                  <c:v>Pardubický kraj</c:v>
                </c:pt>
                <c:pt idx="10">
                  <c:v>Jihočeský kraj</c:v>
                </c:pt>
                <c:pt idx="11">
                  <c:v>Plzeňský kraj</c:v>
                </c:pt>
                <c:pt idx="12">
                  <c:v>Karlovarský kraj</c:v>
                </c:pt>
                <c:pt idx="13">
                  <c:v>Moravskoslezský kraj</c:v>
                </c:pt>
                <c:pt idx="14">
                  <c:v>Kraj Vysočina</c:v>
                </c:pt>
                <c:pt idx="15">
                  <c:v>Jihomoravský kraj</c:v>
                </c:pt>
                <c:pt idx="16">
                  <c:v>Olomoucký kraj</c:v>
                </c:pt>
                <c:pt idx="17">
                  <c:v>Zlínský kraj</c:v>
                </c:pt>
                <c:pt idx="19">
                  <c:v>bezdomovci</c:v>
                </c:pt>
                <c:pt idx="20">
                  <c:v>cizinci</c:v>
                </c:pt>
              </c:strCache>
            </c:strRef>
          </c:cat>
          <c:val>
            <c:numRef>
              <c:f>List1!$I$2:$I$22</c:f>
              <c:numCache>
                <c:formatCode>General</c:formatCode>
                <c:ptCount val="21"/>
              </c:numCache>
            </c:numRef>
          </c:val>
          <c:extLst>
            <c:ext xmlns:c16="http://schemas.microsoft.com/office/drawing/2014/chart" uri="{C3380CC4-5D6E-409C-BE32-E72D297353CC}">
              <c16:uniqueId val="{00000007-4E4F-465C-BBD4-AC70105D7459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0"/>
        <c:overlap val="100"/>
        <c:axId val="334930680"/>
        <c:axId val="334940088"/>
      </c:barChart>
      <c:catAx>
        <c:axId val="334930680"/>
        <c:scaling>
          <c:orientation val="maxMin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2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334940088"/>
        <c:crosses val="autoZero"/>
        <c:auto val="1"/>
        <c:lblAlgn val="ctr"/>
        <c:lblOffset val="100"/>
        <c:noMultiLvlLbl val="0"/>
      </c:catAx>
      <c:valAx>
        <c:axId val="334940088"/>
        <c:scaling>
          <c:orientation val="minMax"/>
          <c:max val="1"/>
          <c:min val="0"/>
        </c:scaling>
        <c:delete val="0"/>
        <c:axPos val="t"/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1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cs-CZ" sz="1100" dirty="0">
                    <a:solidFill>
                      <a:schemeClr val="tx1"/>
                    </a:solidFill>
                  </a:rPr>
                  <a:t>Podíl hospitalizací</a:t>
                </a:r>
              </a:p>
            </c:rich>
          </c:tx>
          <c:layout/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100" b="0" i="0" u="none" strike="noStrike" kern="1200" baseline="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pPr>
              <a:endParaRPr lang="cs-CZ"/>
            </a:p>
          </c:txPr>
        </c:title>
        <c:numFmt formatCode="#,##0&quot; &quot;%" sourceLinked="0"/>
        <c:majorTickMark val="out"/>
        <c:minorTickMark val="none"/>
        <c:tickLblPos val="nextTo"/>
        <c:spPr>
          <a:noFill/>
          <a:ln>
            <a:solidFill>
              <a:schemeClr val="tx1"/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0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334930680"/>
        <c:crosses val="autoZero"/>
        <c:crossBetween val="between"/>
        <c:majorUnit val="0.25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cs-CZ"/>
    </a:p>
  </c:txPr>
  <c:externalData r:id="rId4">
    <c:autoUpdate val="0"/>
  </c:externalData>
</c:chartSpace>
</file>

<file path=ppt/charts/chart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20519700612280528"/>
          <c:y val="0.13622000540367113"/>
          <c:w val="0.5399305117248574"/>
          <c:h val="0.80127999459632893"/>
        </c:manualLayout>
      </c:layout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dPt>
            <c:idx val="0"/>
            <c:bubble3D val="0"/>
            <c:spPr>
              <a:solidFill>
                <a:schemeClr val="bg1">
                  <a:lumMod val="7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ABF5-4A09-96C2-11A0B75C1767}"/>
              </c:ext>
            </c:extLst>
          </c:dPt>
          <c:dPt>
            <c:idx val="1"/>
            <c:bubble3D val="0"/>
            <c:spPr>
              <a:solidFill>
                <a:srgbClr val="C00000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ABF5-4A09-96C2-11A0B75C1767}"/>
              </c:ext>
            </c:extLst>
          </c:dPt>
          <c:dLbls>
            <c:dLbl>
              <c:idx val="1"/>
              <c:layout>
                <c:manualLayout>
                  <c:x val="0.11663679166282932"/>
                  <c:y val="0.17693328999138791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3-ABF5-4A09-96C2-11A0B75C1767}"/>
                </c:ext>
              </c:extLst>
            </c:dLbl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Sheet1!$A$2:$A$3</c:f>
              <c:strCache>
                <c:ptCount val="2"/>
                <c:pt idx="0">
                  <c:v>CR</c:v>
                </c:pt>
                <c:pt idx="1">
                  <c:v>JMK</c:v>
                </c:pt>
              </c:strCache>
            </c:strRef>
          </c:cat>
          <c:val>
            <c:numRef>
              <c:f>Sheet1!$B$2:$B$3</c:f>
              <c:numCache>
                <c:formatCode>0.0%</c:formatCode>
                <c:ptCount val="2"/>
                <c:pt idx="0">
                  <c:v>0.96076836335687721</c:v>
                </c:pt>
                <c:pt idx="1">
                  <c:v>3.9231636643122819E-2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ABF5-4A09-96C2-11A0B75C176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1100"/>
      </a:pPr>
      <a:endParaRPr lang="cs-CZ"/>
    </a:p>
  </c:txPr>
  <c:externalData r:id="rId3">
    <c:autoUpdate val="0"/>
  </c:externalData>
</c:chartSpace>
</file>

<file path=ppt/charts/chart7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0.33263736522671056"/>
          <c:y val="0.15573555555555554"/>
          <c:w val="0.61189273984018822"/>
          <c:h val="0.82154124498910663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List1!$B$1</c:f>
              <c:strCache>
                <c:ptCount val="1"/>
                <c:pt idx="0">
                  <c:v>kat1 </c:v>
                </c:pt>
              </c:strCache>
            </c:strRef>
          </c:tx>
          <c:spPr>
            <a:solidFill>
              <a:srgbClr val="296AA2"/>
            </a:solidFill>
            <a:ln w="3175">
              <a:solidFill>
                <a:srgbClr val="296AA2"/>
              </a:solidFill>
            </a:ln>
            <a:effectLst/>
          </c:spPr>
          <c:invertIfNegative val="0"/>
          <c:dLbls>
            <c:numFmt formatCode="#,##0.0&quot; &quot;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2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List1!$A$2:$A$22</c:f>
              <c:strCache>
                <c:ptCount val="21"/>
                <c:pt idx="0">
                  <c:v>Liberecký kraj</c:v>
                </c:pt>
                <c:pt idx="1">
                  <c:v>Liberec</c:v>
                </c:pt>
                <c:pt idx="2">
                  <c:v>Semily</c:v>
                </c:pt>
                <c:pt idx="3">
                  <c:v>Česká Lípa</c:v>
                </c:pt>
                <c:pt idx="4">
                  <c:v>Jablonec nad Nisou</c:v>
                </c:pt>
                <c:pt idx="5">
                  <c:v>Královéhradecký kraj</c:v>
                </c:pt>
                <c:pt idx="6">
                  <c:v>Ústecký kraj</c:v>
                </c:pt>
                <c:pt idx="7">
                  <c:v>Středočeský kraj</c:v>
                </c:pt>
                <c:pt idx="8">
                  <c:v>Hlavní město Praha</c:v>
                </c:pt>
                <c:pt idx="9">
                  <c:v>Pardubický kraj</c:v>
                </c:pt>
                <c:pt idx="10">
                  <c:v>Plzeňský kraj</c:v>
                </c:pt>
                <c:pt idx="11">
                  <c:v>Kraj Vysočina</c:v>
                </c:pt>
                <c:pt idx="12">
                  <c:v>Karlovarský kraj</c:v>
                </c:pt>
                <c:pt idx="13">
                  <c:v>Jihočeský kraj</c:v>
                </c:pt>
                <c:pt idx="14">
                  <c:v>Jihomoravský kraj</c:v>
                </c:pt>
                <c:pt idx="15">
                  <c:v>Moravskoslezský kraj</c:v>
                </c:pt>
                <c:pt idx="16">
                  <c:v>Olomoucký kraj</c:v>
                </c:pt>
                <c:pt idx="17">
                  <c:v>Zlínský kraj</c:v>
                </c:pt>
                <c:pt idx="19">
                  <c:v>bezdomovci</c:v>
                </c:pt>
                <c:pt idx="20">
                  <c:v>cizinci</c:v>
                </c:pt>
              </c:strCache>
            </c:strRef>
          </c:cat>
          <c:val>
            <c:numRef>
              <c:f>List1!$B$2:$B$22</c:f>
              <c:numCache>
                <c:formatCode>General</c:formatCode>
                <c:ptCount val="21"/>
                <c:pt idx="0" formatCode="0.0%">
                  <c:v>0.90213028712565602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E1E7-4C73-86C8-F005580A12D2}"/>
            </c:ext>
          </c:extLst>
        </c:ser>
        <c:ser>
          <c:idx val="1"/>
          <c:order val="1"/>
          <c:tx>
            <c:strRef>
              <c:f>List1!$C$1</c:f>
              <c:strCache>
                <c:ptCount val="1"/>
                <c:pt idx="0">
                  <c:v>kat2</c:v>
                </c:pt>
              </c:strCache>
            </c:strRef>
          </c:tx>
          <c:spPr>
            <a:solidFill>
              <a:srgbClr val="6BAFD6"/>
            </a:solidFill>
            <a:ln w="3175">
              <a:solidFill>
                <a:schemeClr val="bg1">
                  <a:lumMod val="75000"/>
                </a:schemeClr>
              </a:solidFill>
            </a:ln>
            <a:effectLst/>
          </c:spPr>
          <c:invertIfNegative val="0"/>
          <c:dLbls>
            <c:numFmt formatCode="#,##0.0&quot; &quot;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2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List1!$A$2:$A$22</c:f>
              <c:strCache>
                <c:ptCount val="21"/>
                <c:pt idx="0">
                  <c:v>Liberecký kraj</c:v>
                </c:pt>
                <c:pt idx="1">
                  <c:v>Liberec</c:v>
                </c:pt>
                <c:pt idx="2">
                  <c:v>Semily</c:v>
                </c:pt>
                <c:pt idx="3">
                  <c:v>Česká Lípa</c:v>
                </c:pt>
                <c:pt idx="4">
                  <c:v>Jablonec nad Nisou</c:v>
                </c:pt>
                <c:pt idx="5">
                  <c:v>Královéhradecký kraj</c:v>
                </c:pt>
                <c:pt idx="6">
                  <c:v>Ústecký kraj</c:v>
                </c:pt>
                <c:pt idx="7">
                  <c:v>Středočeský kraj</c:v>
                </c:pt>
                <c:pt idx="8">
                  <c:v>Hlavní město Praha</c:v>
                </c:pt>
                <c:pt idx="9">
                  <c:v>Pardubický kraj</c:v>
                </c:pt>
                <c:pt idx="10">
                  <c:v>Plzeňský kraj</c:v>
                </c:pt>
                <c:pt idx="11">
                  <c:v>Kraj Vysočina</c:v>
                </c:pt>
                <c:pt idx="12">
                  <c:v>Karlovarský kraj</c:v>
                </c:pt>
                <c:pt idx="13">
                  <c:v>Jihočeský kraj</c:v>
                </c:pt>
                <c:pt idx="14">
                  <c:v>Jihomoravský kraj</c:v>
                </c:pt>
                <c:pt idx="15">
                  <c:v>Moravskoslezský kraj</c:v>
                </c:pt>
                <c:pt idx="16">
                  <c:v>Olomoucký kraj</c:v>
                </c:pt>
                <c:pt idx="17">
                  <c:v>Zlínský kraj</c:v>
                </c:pt>
                <c:pt idx="19">
                  <c:v>bezdomovci</c:v>
                </c:pt>
                <c:pt idx="20">
                  <c:v>cizinci</c:v>
                </c:pt>
              </c:strCache>
            </c:strRef>
          </c:cat>
          <c:val>
            <c:numRef>
              <c:f>List1!$C$2:$C$22</c:f>
              <c:numCache>
                <c:formatCode>General</c:formatCode>
                <c:ptCount val="21"/>
              </c:numCache>
            </c:numRef>
          </c:val>
          <c:extLst>
            <c:ext xmlns:c16="http://schemas.microsoft.com/office/drawing/2014/chart" uri="{C3380CC4-5D6E-409C-BE32-E72D297353CC}">
              <c16:uniqueId val="{00000001-E1E7-4C73-86C8-F005580A12D2}"/>
            </c:ext>
          </c:extLst>
        </c:ser>
        <c:ser>
          <c:idx val="2"/>
          <c:order val="2"/>
          <c:tx>
            <c:strRef>
              <c:f>List1!$D$1</c:f>
              <c:strCache>
                <c:ptCount val="1"/>
                <c:pt idx="0">
                  <c:v>kat3</c:v>
                </c:pt>
              </c:strCache>
            </c:strRef>
          </c:tx>
          <c:spPr>
            <a:solidFill>
              <a:srgbClr val="BED8E8"/>
            </a:solidFill>
            <a:ln w="3175">
              <a:solidFill>
                <a:schemeClr val="bg1">
                  <a:lumMod val="75000"/>
                </a:schemeClr>
              </a:solidFill>
            </a:ln>
            <a:effectLst/>
          </c:spPr>
          <c:invertIfNegative val="0"/>
          <c:dLbls>
            <c:numFmt formatCode="###0.0&quot; &quot;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2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List1!$A$2:$A$22</c:f>
              <c:strCache>
                <c:ptCount val="21"/>
                <c:pt idx="0">
                  <c:v>Liberecký kraj</c:v>
                </c:pt>
                <c:pt idx="1">
                  <c:v>Liberec</c:v>
                </c:pt>
                <c:pt idx="2">
                  <c:v>Semily</c:v>
                </c:pt>
                <c:pt idx="3">
                  <c:v>Česká Lípa</c:v>
                </c:pt>
                <c:pt idx="4">
                  <c:v>Jablonec nad Nisou</c:v>
                </c:pt>
                <c:pt idx="5">
                  <c:v>Královéhradecký kraj</c:v>
                </c:pt>
                <c:pt idx="6">
                  <c:v>Ústecký kraj</c:v>
                </c:pt>
                <c:pt idx="7">
                  <c:v>Středočeský kraj</c:v>
                </c:pt>
                <c:pt idx="8">
                  <c:v>Hlavní město Praha</c:v>
                </c:pt>
                <c:pt idx="9">
                  <c:v>Pardubický kraj</c:v>
                </c:pt>
                <c:pt idx="10">
                  <c:v>Plzeňský kraj</c:v>
                </c:pt>
                <c:pt idx="11">
                  <c:v>Kraj Vysočina</c:v>
                </c:pt>
                <c:pt idx="12">
                  <c:v>Karlovarský kraj</c:v>
                </c:pt>
                <c:pt idx="13">
                  <c:v>Jihočeský kraj</c:v>
                </c:pt>
                <c:pt idx="14">
                  <c:v>Jihomoravský kraj</c:v>
                </c:pt>
                <c:pt idx="15">
                  <c:v>Moravskoslezský kraj</c:v>
                </c:pt>
                <c:pt idx="16">
                  <c:v>Olomoucký kraj</c:v>
                </c:pt>
                <c:pt idx="17">
                  <c:v>Zlínský kraj</c:v>
                </c:pt>
                <c:pt idx="19">
                  <c:v>bezdomovci</c:v>
                </c:pt>
                <c:pt idx="20">
                  <c:v>cizinci</c:v>
                </c:pt>
              </c:strCache>
            </c:strRef>
          </c:cat>
          <c:val>
            <c:numRef>
              <c:f>List1!$D$2:$D$22</c:f>
              <c:numCache>
                <c:formatCode>General</c:formatCode>
                <c:ptCount val="21"/>
                <c:pt idx="5" formatCode="0.0%">
                  <c:v>2.7554800864464341E-2</c:v>
                </c:pt>
                <c:pt idx="6" formatCode="0.0%">
                  <c:v>2.4467428218585982E-2</c:v>
                </c:pt>
                <c:pt idx="7" formatCode="0.0%">
                  <c:v>1.9836369249768449E-2</c:v>
                </c:pt>
                <c:pt idx="8" formatCode="0.0%">
                  <c:v>1.4510651435628281E-2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E1E7-4C73-86C8-F005580A12D2}"/>
            </c:ext>
          </c:extLst>
        </c:ser>
        <c:ser>
          <c:idx val="3"/>
          <c:order val="3"/>
          <c:tx>
            <c:strRef>
              <c:f>List1!$E$1</c:f>
              <c:strCache>
                <c:ptCount val="1"/>
                <c:pt idx="0">
                  <c:v>kat4</c:v>
                </c:pt>
              </c:strCache>
            </c:strRef>
          </c:tx>
          <c:spPr>
            <a:solidFill>
              <a:srgbClr val="A2A2A2"/>
            </a:solidFill>
            <a:ln w="3175">
              <a:solidFill>
                <a:schemeClr val="bg1">
                  <a:lumMod val="75000"/>
                </a:schemeClr>
              </a:solidFill>
            </a:ln>
            <a:effectLst/>
          </c:spPr>
          <c:invertIfNegative val="0"/>
          <c:dLbls>
            <c:numFmt formatCode="###0.0&quot; &quot;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2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List1!$A$2:$A$22</c:f>
              <c:strCache>
                <c:ptCount val="21"/>
                <c:pt idx="0">
                  <c:v>Liberecký kraj</c:v>
                </c:pt>
                <c:pt idx="1">
                  <c:v>Liberec</c:v>
                </c:pt>
                <c:pt idx="2">
                  <c:v>Semily</c:v>
                </c:pt>
                <c:pt idx="3">
                  <c:v>Česká Lípa</c:v>
                </c:pt>
                <c:pt idx="4">
                  <c:v>Jablonec nad Nisou</c:v>
                </c:pt>
                <c:pt idx="5">
                  <c:v>Královéhradecký kraj</c:v>
                </c:pt>
                <c:pt idx="6">
                  <c:v>Ústecký kraj</c:v>
                </c:pt>
                <c:pt idx="7">
                  <c:v>Středočeský kraj</c:v>
                </c:pt>
                <c:pt idx="8">
                  <c:v>Hlavní město Praha</c:v>
                </c:pt>
                <c:pt idx="9">
                  <c:v>Pardubický kraj</c:v>
                </c:pt>
                <c:pt idx="10">
                  <c:v>Plzeňský kraj</c:v>
                </c:pt>
                <c:pt idx="11">
                  <c:v>Kraj Vysočina</c:v>
                </c:pt>
                <c:pt idx="12">
                  <c:v>Karlovarský kraj</c:v>
                </c:pt>
                <c:pt idx="13">
                  <c:v>Jihočeský kraj</c:v>
                </c:pt>
                <c:pt idx="14">
                  <c:v>Jihomoravský kraj</c:v>
                </c:pt>
                <c:pt idx="15">
                  <c:v>Moravskoslezský kraj</c:v>
                </c:pt>
                <c:pt idx="16">
                  <c:v>Olomoucký kraj</c:v>
                </c:pt>
                <c:pt idx="17">
                  <c:v>Zlínský kraj</c:v>
                </c:pt>
                <c:pt idx="19">
                  <c:v>bezdomovci</c:v>
                </c:pt>
                <c:pt idx="20">
                  <c:v>cizinci</c:v>
                </c:pt>
              </c:strCache>
            </c:strRef>
          </c:cat>
          <c:val>
            <c:numRef>
              <c:f>List1!$E$2:$E$22</c:f>
              <c:numCache>
                <c:formatCode>General</c:formatCode>
                <c:ptCount val="21"/>
                <c:pt idx="9" formatCode="0.0%">
                  <c:v>2.0839765359678911E-3</c:v>
                </c:pt>
                <c:pt idx="10" formatCode="0.0%">
                  <c:v>1.5436863229391787E-3</c:v>
                </c:pt>
                <c:pt idx="11" formatCode="0.0%">
                  <c:v>1.157764742204384E-3</c:v>
                </c:pt>
                <c:pt idx="12" formatCode="0.0%">
                  <c:v>1.0805804260574251E-3</c:v>
                </c:pt>
                <c:pt idx="13" formatCode="0.0%">
                  <c:v>1.0805804260574251E-3</c:v>
                </c:pt>
                <c:pt idx="14" formatCode="0.0%">
                  <c:v>1.0033961099104663E-3</c:v>
                </c:pt>
                <c:pt idx="15" formatCode="0.0%">
                  <c:v>9.2621179376350721E-4</c:v>
                </c:pt>
                <c:pt idx="16" formatCode="0.0%">
                  <c:v>6.9465884532263049E-4</c:v>
                </c:pt>
                <c:pt idx="17" formatCode="0.0%">
                  <c:v>3.0873726458783575E-4</c:v>
                </c:pt>
                <c:pt idx="19" formatCode="0.0%">
                  <c:v>0</c:v>
                </c:pt>
                <c:pt idx="20" formatCode="0.0%">
                  <c:v>2.1418454416692575E-3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E1E7-4C73-86C8-F005580A12D2}"/>
            </c:ext>
          </c:extLst>
        </c:ser>
        <c:ser>
          <c:idx val="4"/>
          <c:order val="4"/>
          <c:tx>
            <c:strRef>
              <c:f>List1!$F$1</c:f>
              <c:strCache>
                <c:ptCount val="1"/>
                <c:pt idx="0">
                  <c:v>kat1jhm</c:v>
                </c:pt>
              </c:strCache>
            </c:strRef>
          </c:tx>
          <c:spPr>
            <a:pattFill prst="wdUpDiag">
              <a:fgClr>
                <a:srgbClr val="3284C8"/>
              </a:fgClr>
              <a:bgClr>
                <a:sysClr val="window" lastClr="FFFFFF"/>
              </a:bgClr>
            </a:pattFill>
            <a:ln>
              <a:solidFill>
                <a:srgbClr val="296AA2"/>
              </a:solidFill>
            </a:ln>
            <a:effectLst/>
          </c:spPr>
          <c:invertIfNegative val="0"/>
          <c:dLbls>
            <c:numFmt formatCode="#,##0.0&quot; &quot;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List1!$A$2:$A$22</c:f>
              <c:strCache>
                <c:ptCount val="21"/>
                <c:pt idx="0">
                  <c:v>Liberecký kraj</c:v>
                </c:pt>
                <c:pt idx="1">
                  <c:v>Liberec</c:v>
                </c:pt>
                <c:pt idx="2">
                  <c:v>Semily</c:v>
                </c:pt>
                <c:pt idx="3">
                  <c:v>Česká Lípa</c:v>
                </c:pt>
                <c:pt idx="4">
                  <c:v>Jablonec nad Nisou</c:v>
                </c:pt>
                <c:pt idx="5">
                  <c:v>Královéhradecký kraj</c:v>
                </c:pt>
                <c:pt idx="6">
                  <c:v>Ústecký kraj</c:v>
                </c:pt>
                <c:pt idx="7">
                  <c:v>Středočeský kraj</c:v>
                </c:pt>
                <c:pt idx="8">
                  <c:v>Hlavní město Praha</c:v>
                </c:pt>
                <c:pt idx="9">
                  <c:v>Pardubický kraj</c:v>
                </c:pt>
                <c:pt idx="10">
                  <c:v>Plzeňský kraj</c:v>
                </c:pt>
                <c:pt idx="11">
                  <c:v>Kraj Vysočina</c:v>
                </c:pt>
                <c:pt idx="12">
                  <c:v>Karlovarský kraj</c:v>
                </c:pt>
                <c:pt idx="13">
                  <c:v>Jihočeský kraj</c:v>
                </c:pt>
                <c:pt idx="14">
                  <c:v>Jihomoravský kraj</c:v>
                </c:pt>
                <c:pt idx="15">
                  <c:v>Moravskoslezský kraj</c:v>
                </c:pt>
                <c:pt idx="16">
                  <c:v>Olomoucký kraj</c:v>
                </c:pt>
                <c:pt idx="17">
                  <c:v>Zlínský kraj</c:v>
                </c:pt>
                <c:pt idx="19">
                  <c:v>bezdomovci</c:v>
                </c:pt>
                <c:pt idx="20">
                  <c:v>cizinci</c:v>
                </c:pt>
              </c:strCache>
            </c:strRef>
          </c:cat>
          <c:val>
            <c:numRef>
              <c:f>List1!$F$2:$F$22</c:f>
              <c:numCache>
                <c:formatCode>0.0%</c:formatCode>
                <c:ptCount val="21"/>
                <c:pt idx="1">
                  <c:v>0.29414942883606049</c:v>
                </c:pt>
                <c:pt idx="2">
                  <c:v>0.20700833590614387</c:v>
                </c:pt>
                <c:pt idx="3">
                  <c:v>0.20114232787897499</c:v>
                </c:pt>
                <c:pt idx="4">
                  <c:v>0.1998301945044767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E1E7-4C73-86C8-F005580A12D2}"/>
            </c:ext>
          </c:extLst>
        </c:ser>
        <c:ser>
          <c:idx val="5"/>
          <c:order val="5"/>
          <c:tx>
            <c:strRef>
              <c:f>List1!$G$1</c:f>
              <c:strCache>
                <c:ptCount val="1"/>
                <c:pt idx="0">
                  <c:v>kta2jhm</c:v>
                </c:pt>
              </c:strCache>
            </c:strRef>
          </c:tx>
          <c:spPr>
            <a:pattFill prst="wdUpDiag">
              <a:fgClr>
                <a:srgbClr val="6BAFD6"/>
              </a:fgClr>
              <a:bgClr>
                <a:sysClr val="window" lastClr="FFFFFF"/>
              </a:bgClr>
            </a:pattFill>
            <a:ln>
              <a:solidFill>
                <a:srgbClr val="6BAFD6"/>
              </a:solidFill>
            </a:ln>
            <a:effectLst/>
          </c:spPr>
          <c:invertIfNegative val="0"/>
          <c:dLbls>
            <c:numFmt formatCode="#,##0.0&quot; &quot;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List1!$A$2:$A$22</c:f>
              <c:strCache>
                <c:ptCount val="21"/>
                <c:pt idx="0">
                  <c:v>Liberecký kraj</c:v>
                </c:pt>
                <c:pt idx="1">
                  <c:v>Liberec</c:v>
                </c:pt>
                <c:pt idx="2">
                  <c:v>Semily</c:v>
                </c:pt>
                <c:pt idx="3">
                  <c:v>Česká Lípa</c:v>
                </c:pt>
                <c:pt idx="4">
                  <c:v>Jablonec nad Nisou</c:v>
                </c:pt>
                <c:pt idx="5">
                  <c:v>Královéhradecký kraj</c:v>
                </c:pt>
                <c:pt idx="6">
                  <c:v>Ústecký kraj</c:v>
                </c:pt>
                <c:pt idx="7">
                  <c:v>Středočeský kraj</c:v>
                </c:pt>
                <c:pt idx="8">
                  <c:v>Hlavní město Praha</c:v>
                </c:pt>
                <c:pt idx="9">
                  <c:v>Pardubický kraj</c:v>
                </c:pt>
                <c:pt idx="10">
                  <c:v>Plzeňský kraj</c:v>
                </c:pt>
                <c:pt idx="11">
                  <c:v>Kraj Vysočina</c:v>
                </c:pt>
                <c:pt idx="12">
                  <c:v>Karlovarský kraj</c:v>
                </c:pt>
                <c:pt idx="13">
                  <c:v>Jihočeský kraj</c:v>
                </c:pt>
                <c:pt idx="14">
                  <c:v>Jihomoravský kraj</c:v>
                </c:pt>
                <c:pt idx="15">
                  <c:v>Moravskoslezský kraj</c:v>
                </c:pt>
                <c:pt idx="16">
                  <c:v>Olomoucký kraj</c:v>
                </c:pt>
                <c:pt idx="17">
                  <c:v>Zlínský kraj</c:v>
                </c:pt>
                <c:pt idx="19">
                  <c:v>bezdomovci</c:v>
                </c:pt>
                <c:pt idx="20">
                  <c:v>cizinci</c:v>
                </c:pt>
              </c:strCache>
            </c:strRef>
          </c:cat>
          <c:val>
            <c:numRef>
              <c:f>List1!$G$2:$G$22</c:f>
              <c:numCache>
                <c:formatCode>General</c:formatCode>
                <c:ptCount val="21"/>
              </c:numCache>
            </c:numRef>
          </c:val>
          <c:extLst>
            <c:ext xmlns:c16="http://schemas.microsoft.com/office/drawing/2014/chart" uri="{C3380CC4-5D6E-409C-BE32-E72D297353CC}">
              <c16:uniqueId val="{00000005-E1E7-4C73-86C8-F005580A12D2}"/>
            </c:ext>
          </c:extLst>
        </c:ser>
        <c:ser>
          <c:idx val="6"/>
          <c:order val="6"/>
          <c:tx>
            <c:strRef>
              <c:f>List1!$H$1</c:f>
              <c:strCache>
                <c:ptCount val="1"/>
                <c:pt idx="0">
                  <c:v>kat3jhm</c:v>
                </c:pt>
              </c:strCache>
            </c:strRef>
          </c:tx>
          <c:spPr>
            <a:solidFill>
              <a:srgbClr val="BED8E8"/>
            </a:solidFill>
            <a:ln>
              <a:noFill/>
            </a:ln>
            <a:effectLst/>
          </c:spPr>
          <c:invertIfNegative val="0"/>
          <c:dLbls>
            <c:numFmt formatCode="#,##0.0&quot; &quot;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List1!$A$2:$A$22</c:f>
              <c:strCache>
                <c:ptCount val="21"/>
                <c:pt idx="0">
                  <c:v>Liberecký kraj</c:v>
                </c:pt>
                <c:pt idx="1">
                  <c:v>Liberec</c:v>
                </c:pt>
                <c:pt idx="2">
                  <c:v>Semily</c:v>
                </c:pt>
                <c:pt idx="3">
                  <c:v>Česká Lípa</c:v>
                </c:pt>
                <c:pt idx="4">
                  <c:v>Jablonec nad Nisou</c:v>
                </c:pt>
                <c:pt idx="5">
                  <c:v>Královéhradecký kraj</c:v>
                </c:pt>
                <c:pt idx="6">
                  <c:v>Ústecký kraj</c:v>
                </c:pt>
                <c:pt idx="7">
                  <c:v>Středočeský kraj</c:v>
                </c:pt>
                <c:pt idx="8">
                  <c:v>Hlavní město Praha</c:v>
                </c:pt>
                <c:pt idx="9">
                  <c:v>Pardubický kraj</c:v>
                </c:pt>
                <c:pt idx="10">
                  <c:v>Plzeňský kraj</c:v>
                </c:pt>
                <c:pt idx="11">
                  <c:v>Kraj Vysočina</c:v>
                </c:pt>
                <c:pt idx="12">
                  <c:v>Karlovarský kraj</c:v>
                </c:pt>
                <c:pt idx="13">
                  <c:v>Jihočeský kraj</c:v>
                </c:pt>
                <c:pt idx="14">
                  <c:v>Jihomoravský kraj</c:v>
                </c:pt>
                <c:pt idx="15">
                  <c:v>Moravskoslezský kraj</c:v>
                </c:pt>
                <c:pt idx="16">
                  <c:v>Olomoucký kraj</c:v>
                </c:pt>
                <c:pt idx="17">
                  <c:v>Zlínský kraj</c:v>
                </c:pt>
                <c:pt idx="19">
                  <c:v>bezdomovci</c:v>
                </c:pt>
                <c:pt idx="20">
                  <c:v>cizinci</c:v>
                </c:pt>
              </c:strCache>
            </c:strRef>
          </c:cat>
          <c:val>
            <c:numRef>
              <c:f>List1!$H$2:$H$22</c:f>
              <c:numCache>
                <c:formatCode>General</c:formatCode>
                <c:ptCount val="21"/>
              </c:numCache>
            </c:numRef>
          </c:val>
          <c:extLst>
            <c:ext xmlns:c16="http://schemas.microsoft.com/office/drawing/2014/chart" uri="{C3380CC4-5D6E-409C-BE32-E72D297353CC}">
              <c16:uniqueId val="{00000006-E1E7-4C73-86C8-F005580A12D2}"/>
            </c:ext>
          </c:extLst>
        </c:ser>
        <c:ser>
          <c:idx val="7"/>
          <c:order val="7"/>
          <c:tx>
            <c:strRef>
              <c:f>List1!$I$1</c:f>
              <c:strCache>
                <c:ptCount val="1"/>
                <c:pt idx="0">
                  <c:v>kat4jhm</c:v>
                </c:pt>
              </c:strCache>
            </c:strRef>
          </c:tx>
          <c:spPr>
            <a:solidFill>
              <a:schemeClr val="accent2">
                <a:lumMod val="60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List1!$A$2:$A$22</c:f>
              <c:strCache>
                <c:ptCount val="21"/>
                <c:pt idx="0">
                  <c:v>Liberecký kraj</c:v>
                </c:pt>
                <c:pt idx="1">
                  <c:v>Liberec</c:v>
                </c:pt>
                <c:pt idx="2">
                  <c:v>Semily</c:v>
                </c:pt>
                <c:pt idx="3">
                  <c:v>Česká Lípa</c:v>
                </c:pt>
                <c:pt idx="4">
                  <c:v>Jablonec nad Nisou</c:v>
                </c:pt>
                <c:pt idx="5">
                  <c:v>Královéhradecký kraj</c:v>
                </c:pt>
                <c:pt idx="6">
                  <c:v>Ústecký kraj</c:v>
                </c:pt>
                <c:pt idx="7">
                  <c:v>Středočeský kraj</c:v>
                </c:pt>
                <c:pt idx="8">
                  <c:v>Hlavní město Praha</c:v>
                </c:pt>
                <c:pt idx="9">
                  <c:v>Pardubický kraj</c:v>
                </c:pt>
                <c:pt idx="10">
                  <c:v>Plzeňský kraj</c:v>
                </c:pt>
                <c:pt idx="11">
                  <c:v>Kraj Vysočina</c:v>
                </c:pt>
                <c:pt idx="12">
                  <c:v>Karlovarský kraj</c:v>
                </c:pt>
                <c:pt idx="13">
                  <c:v>Jihočeský kraj</c:v>
                </c:pt>
                <c:pt idx="14">
                  <c:v>Jihomoravský kraj</c:v>
                </c:pt>
                <c:pt idx="15">
                  <c:v>Moravskoslezský kraj</c:v>
                </c:pt>
                <c:pt idx="16">
                  <c:v>Olomoucký kraj</c:v>
                </c:pt>
                <c:pt idx="17">
                  <c:v>Zlínský kraj</c:v>
                </c:pt>
                <c:pt idx="19">
                  <c:v>bezdomovci</c:v>
                </c:pt>
                <c:pt idx="20">
                  <c:v>cizinci</c:v>
                </c:pt>
              </c:strCache>
            </c:strRef>
          </c:cat>
          <c:val>
            <c:numRef>
              <c:f>List1!$I$2:$I$22</c:f>
              <c:numCache>
                <c:formatCode>General</c:formatCode>
                <c:ptCount val="21"/>
              </c:numCache>
            </c:numRef>
          </c:val>
          <c:extLst>
            <c:ext xmlns:c16="http://schemas.microsoft.com/office/drawing/2014/chart" uri="{C3380CC4-5D6E-409C-BE32-E72D297353CC}">
              <c16:uniqueId val="{00000007-E1E7-4C73-86C8-F005580A12D2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0"/>
        <c:overlap val="100"/>
        <c:axId val="334930680"/>
        <c:axId val="334940088"/>
      </c:barChart>
      <c:catAx>
        <c:axId val="334930680"/>
        <c:scaling>
          <c:orientation val="maxMin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2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334940088"/>
        <c:crosses val="autoZero"/>
        <c:auto val="1"/>
        <c:lblAlgn val="ctr"/>
        <c:lblOffset val="100"/>
        <c:noMultiLvlLbl val="0"/>
      </c:catAx>
      <c:valAx>
        <c:axId val="334940088"/>
        <c:scaling>
          <c:orientation val="minMax"/>
          <c:max val="1"/>
          <c:min val="0"/>
        </c:scaling>
        <c:delete val="0"/>
        <c:axPos val="t"/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1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cs-CZ" sz="1100" dirty="0">
                    <a:solidFill>
                      <a:schemeClr val="tx1"/>
                    </a:solidFill>
                  </a:rPr>
                  <a:t>Podíl hospitalizací</a:t>
                </a:r>
              </a:p>
            </c:rich>
          </c:tx>
          <c:layout/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100" b="0" i="0" u="none" strike="noStrike" kern="1200" baseline="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pPr>
              <a:endParaRPr lang="cs-CZ"/>
            </a:p>
          </c:txPr>
        </c:title>
        <c:numFmt formatCode="#,##0&quot; &quot;%" sourceLinked="0"/>
        <c:majorTickMark val="out"/>
        <c:minorTickMark val="none"/>
        <c:tickLblPos val="nextTo"/>
        <c:spPr>
          <a:noFill/>
          <a:ln>
            <a:solidFill>
              <a:schemeClr val="tx1"/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0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334930680"/>
        <c:crosses val="autoZero"/>
        <c:crossBetween val="between"/>
        <c:majorUnit val="0.25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cs-CZ"/>
    </a:p>
  </c:txPr>
  <c:externalData r:id="rId4">
    <c:autoUpdate val="0"/>
  </c:externalData>
</c:chartSpace>
</file>

<file path=ppt/charts/chart7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4.2909463796385501E-2"/>
          <c:y val="0.1557355691775468"/>
          <c:w val="0.91029413430663442"/>
          <c:h val="0.82154124498910663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List1!$B$1</c:f>
              <c:strCache>
                <c:ptCount val="1"/>
                <c:pt idx="0">
                  <c:v>LBK</c:v>
                </c:pt>
              </c:strCache>
            </c:strRef>
          </c:tx>
          <c:spPr>
            <a:solidFill>
              <a:srgbClr val="0066FF"/>
            </a:solidFill>
            <a:ln w="3175">
              <a:solidFill>
                <a:schemeClr val="bg1">
                  <a:lumMod val="75000"/>
                </a:schemeClr>
              </a:solidFill>
            </a:ln>
            <a:effectLst/>
          </c:spPr>
          <c:invertIfNegative val="0"/>
          <c:dLbls>
            <c:numFmt formatCode="0.0\ 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List1!$A$2:$A$12</c:f>
              <c:strCache>
                <c:ptCount val="11"/>
                <c:pt idx="0">
                  <c:v>XVIII. Příznaky, znaky a abnormální klinické a laboratorní nálezy nezařazené jinde</c:v>
                </c:pt>
                <c:pt idx="1">
                  <c:v>IV. Nemoci endokrinní, výživy a přeměny látek</c:v>
                </c:pt>
                <c:pt idx="2">
                  <c:v>VI. Nemoci nervové soustavy</c:v>
                </c:pt>
                <c:pt idx="3">
                  <c:v>I. Některé infekční a parazitární nemoci</c:v>
                </c:pt>
                <c:pt idx="4">
                  <c:v>V. Poruchy duševní a poruchy chování</c:v>
                </c:pt>
                <c:pt idx="5">
                  <c:v>XII. Nemoci kůže a podkožního vaziva</c:v>
                </c:pt>
                <c:pt idx="6">
                  <c:v>III. Nemoci krve, krvetvorných orgánů a některé poruchy týkající se mechanismu imunity</c:v>
                </c:pt>
                <c:pt idx="7">
                  <c:v>VIII. Nemoci ucha a bradavkového výběžku</c:v>
                </c:pt>
                <c:pt idx="8">
                  <c:v>VII. Nemoci oka a očních adnex</c:v>
                </c:pt>
                <c:pt idx="9">
                  <c:v>XVII. Vrozené vady, deformace a chromozomální abnormality</c:v>
                </c:pt>
                <c:pt idx="10">
                  <c:v>XVI. Některé stavy vzniklé v perinatálním období</c:v>
                </c:pt>
              </c:strCache>
            </c:strRef>
          </c:cat>
          <c:val>
            <c:numRef>
              <c:f>List1!$B$2:$B$12</c:f>
              <c:numCache>
                <c:formatCode>0.0\ %</c:formatCode>
                <c:ptCount val="11"/>
                <c:pt idx="0">
                  <c:v>3.6755999999999997E-2</c:v>
                </c:pt>
                <c:pt idx="1">
                  <c:v>2.6849999999999999E-2</c:v>
                </c:pt>
                <c:pt idx="2">
                  <c:v>2.4423E-2</c:v>
                </c:pt>
                <c:pt idx="3">
                  <c:v>2.3095999999999998E-2</c:v>
                </c:pt>
                <c:pt idx="4">
                  <c:v>1.4801999999999999E-2</c:v>
                </c:pt>
                <c:pt idx="5">
                  <c:v>1.0619999999999999E-2</c:v>
                </c:pt>
                <c:pt idx="6">
                  <c:v>7.2940000000000001E-3</c:v>
                </c:pt>
                <c:pt idx="7">
                  <c:v>5.0959999999999998E-3</c:v>
                </c:pt>
                <c:pt idx="8">
                  <c:v>3.9249999999999997E-3</c:v>
                </c:pt>
                <c:pt idx="9">
                  <c:v>2.8119999999999998E-3</c:v>
                </c:pt>
                <c:pt idx="10">
                  <c:v>9.5600000000000004E-4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9EEB-4D91-8EDD-AEF60FF206C2}"/>
            </c:ext>
          </c:extLst>
        </c:ser>
        <c:ser>
          <c:idx val="1"/>
          <c:order val="1"/>
          <c:tx>
            <c:strRef>
              <c:f>List1!$C$1</c:f>
              <c:strCache>
                <c:ptCount val="1"/>
                <c:pt idx="0">
                  <c:v>ostatní</c:v>
                </c:pt>
              </c:strCache>
            </c:strRef>
          </c:tx>
          <c:spPr>
            <a:solidFill>
              <a:srgbClr val="99CCFF"/>
            </a:solidFill>
            <a:ln w="3175">
              <a:solidFill>
                <a:schemeClr val="bg1">
                  <a:lumMod val="75000"/>
                </a:schemeClr>
              </a:solidFill>
            </a:ln>
            <a:effectLst/>
          </c:spPr>
          <c:invertIfNegative val="0"/>
          <c:dLbls>
            <c:numFmt formatCode="0.0\ 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List1!$A$2:$A$12</c:f>
              <c:strCache>
                <c:ptCount val="11"/>
                <c:pt idx="0">
                  <c:v>XVIII. Příznaky, znaky a abnormální klinické a laboratorní nálezy nezařazené jinde</c:v>
                </c:pt>
                <c:pt idx="1">
                  <c:v>IV. Nemoci endokrinní, výživy a přeměny látek</c:v>
                </c:pt>
                <c:pt idx="2">
                  <c:v>VI. Nemoci nervové soustavy</c:v>
                </c:pt>
                <c:pt idx="3">
                  <c:v>I. Některé infekční a parazitární nemoci</c:v>
                </c:pt>
                <c:pt idx="4">
                  <c:v>V. Poruchy duševní a poruchy chování</c:v>
                </c:pt>
                <c:pt idx="5">
                  <c:v>XII. Nemoci kůže a podkožního vaziva</c:v>
                </c:pt>
                <c:pt idx="6">
                  <c:v>III. Nemoci krve, krvetvorných orgánů a některé poruchy týkající se mechanismu imunity</c:v>
                </c:pt>
                <c:pt idx="7">
                  <c:v>VIII. Nemoci ucha a bradavkového výběžku</c:v>
                </c:pt>
                <c:pt idx="8">
                  <c:v>VII. Nemoci oka a očních adnex</c:v>
                </c:pt>
                <c:pt idx="9">
                  <c:v>XVII. Vrozené vady, deformace a chromozomální abnormality</c:v>
                </c:pt>
                <c:pt idx="10">
                  <c:v>XVI. Některé stavy vzniklé v perinatálním období</c:v>
                </c:pt>
              </c:strCache>
            </c:strRef>
          </c:cat>
          <c:val>
            <c:numRef>
              <c:f>List1!$C$2:$C$12</c:f>
              <c:numCache>
                <c:formatCode>0.0\ %</c:formatCode>
                <c:ptCount val="11"/>
                <c:pt idx="0">
                  <c:v>1.9413E-2</c:v>
                </c:pt>
                <c:pt idx="1">
                  <c:v>3.3649999999999999E-2</c:v>
                </c:pt>
                <c:pt idx="2">
                  <c:v>6.1691000000000003E-2</c:v>
                </c:pt>
                <c:pt idx="3">
                  <c:v>1.4236E-2</c:v>
                </c:pt>
                <c:pt idx="4">
                  <c:v>1.2264000000000001E-2</c:v>
                </c:pt>
                <c:pt idx="5">
                  <c:v>7.0260000000000001E-3</c:v>
                </c:pt>
                <c:pt idx="6">
                  <c:v>1.9719999999999998E-3</c:v>
                </c:pt>
                <c:pt idx="7">
                  <c:v>1.6639999999999999E-3</c:v>
                </c:pt>
                <c:pt idx="8">
                  <c:v>1.1709999999999999E-3</c:v>
                </c:pt>
                <c:pt idx="9">
                  <c:v>1.7933999999999999E-2</c:v>
                </c:pt>
                <c:pt idx="10">
                  <c:v>1.6019999999999999E-3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9EEB-4D91-8EDD-AEF60FF206C2}"/>
            </c:ext>
          </c:extLst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50"/>
        <c:axId val="1095468424"/>
        <c:axId val="1095469208"/>
      </c:barChart>
      <c:catAx>
        <c:axId val="1095468424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1095469208"/>
        <c:crosses val="autoZero"/>
        <c:auto val="1"/>
        <c:lblAlgn val="ctr"/>
        <c:lblOffset val="100"/>
        <c:noMultiLvlLbl val="0"/>
      </c:catAx>
      <c:valAx>
        <c:axId val="1095469208"/>
        <c:scaling>
          <c:orientation val="minMax"/>
          <c:max val="0.2"/>
          <c:min val="0"/>
        </c:scaling>
        <c:delete val="0"/>
        <c:axPos val="t"/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cs-CZ" dirty="0"/>
                  <a:t>Podíl hospitalizací v LBK</a:t>
                </a:r>
              </a:p>
            </c:rich>
          </c:tx>
          <c:layout/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pPr>
              <a:endParaRPr lang="cs-CZ"/>
            </a:p>
          </c:txPr>
        </c:title>
        <c:numFmt formatCode="0\ %" sourceLinked="0"/>
        <c:majorTickMark val="out"/>
        <c:minorTickMark val="none"/>
        <c:tickLblPos val="nextTo"/>
        <c:spPr>
          <a:noFill/>
          <a:ln>
            <a:solidFill>
              <a:schemeClr val="tx1"/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0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1095468424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1000">
          <a:solidFill>
            <a:schemeClr val="tx1"/>
          </a:solidFill>
        </a:defRPr>
      </a:pPr>
      <a:endParaRPr lang="cs-CZ"/>
    </a:p>
  </c:txPr>
  <c:externalData r:id="rId3">
    <c:autoUpdate val="0"/>
  </c:externalData>
</c:chartSpace>
</file>

<file path=ppt/charts/chart7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4.2909463796385501E-2"/>
          <c:y val="0.1557355691775468"/>
          <c:w val="0.91029413430663442"/>
          <c:h val="0.82154124498910663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List1!$B$1</c:f>
              <c:strCache>
                <c:ptCount val="1"/>
                <c:pt idx="0">
                  <c:v>LBK</c:v>
                </c:pt>
              </c:strCache>
            </c:strRef>
          </c:tx>
          <c:spPr>
            <a:solidFill>
              <a:srgbClr val="0066FF"/>
            </a:solidFill>
            <a:ln w="3175">
              <a:solidFill>
                <a:schemeClr val="bg1">
                  <a:lumMod val="75000"/>
                </a:schemeClr>
              </a:solidFill>
            </a:ln>
            <a:effectLst/>
          </c:spPr>
          <c:invertIfNegative val="0"/>
          <c:dLbls>
            <c:numFmt formatCode="0.0\ 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List1!$A$2:$A$12</c:f>
              <c:strCache>
                <c:ptCount val="11"/>
                <c:pt idx="0">
                  <c:v>IX. Nemoci oběhové soustavy</c:v>
                </c:pt>
                <c:pt idx="1">
                  <c:v>XIX. Poranění, otravy a některé jiné následky vnějších příčin</c:v>
                </c:pt>
                <c:pt idx="2">
                  <c:v>XI. Nemoci trávicí soustavy</c:v>
                </c:pt>
                <c:pt idx="3">
                  <c:v>XIV. Nemoci močové a pohlavní soustavy</c:v>
                </c:pt>
                <c:pt idx="4">
                  <c:v>XV. Těhotenství, porod a šestinedělí</c:v>
                </c:pt>
                <c:pt idx="5">
                  <c:v>XIII. Nemoci svalové a kosterní soustavy a pojivové tkáně</c:v>
                </c:pt>
                <c:pt idx="6">
                  <c:v>X. Nemoci dýchací soustavy</c:v>
                </c:pt>
                <c:pt idx="7">
                  <c:v>XXIc. Jiné faktory ovlivňující zdravot. stav a kontakt se zdrav. službami</c:v>
                </c:pt>
                <c:pt idx="8">
                  <c:v>XXIb. Živě narozené děti</c:v>
                </c:pt>
                <c:pt idx="9">
                  <c:v>II. Novotvary</c:v>
                </c:pt>
                <c:pt idx="10">
                  <c:v>XXIa. Zdravá osoba doprovázející nemocnou osobu</c:v>
                </c:pt>
              </c:strCache>
            </c:strRef>
          </c:cat>
          <c:val>
            <c:numRef>
              <c:f>List1!$B$2:$B$12</c:f>
              <c:numCache>
                <c:formatCode>0.0\ %</c:formatCode>
                <c:ptCount val="11"/>
                <c:pt idx="0">
                  <c:v>0.13300799999999999</c:v>
                </c:pt>
                <c:pt idx="1">
                  <c:v>9.6036999999999997E-2</c:v>
                </c:pt>
                <c:pt idx="2">
                  <c:v>9.1869000000000006E-2</c:v>
                </c:pt>
                <c:pt idx="3">
                  <c:v>8.8729000000000002E-2</c:v>
                </c:pt>
                <c:pt idx="4">
                  <c:v>7.7381000000000005E-2</c:v>
                </c:pt>
                <c:pt idx="5">
                  <c:v>7.4054999999999996E-2</c:v>
                </c:pt>
                <c:pt idx="6">
                  <c:v>6.2392999999999997E-2</c:v>
                </c:pt>
                <c:pt idx="7">
                  <c:v>6.1707999999999999E-2</c:v>
                </c:pt>
                <c:pt idx="8">
                  <c:v>5.7625000000000003E-2</c:v>
                </c:pt>
                <c:pt idx="9">
                  <c:v>5.6911999999999997E-2</c:v>
                </c:pt>
                <c:pt idx="10">
                  <c:v>4.3651000000000002E-2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244B-4983-AD58-D6F94377C2F2}"/>
            </c:ext>
          </c:extLst>
        </c:ser>
        <c:ser>
          <c:idx val="1"/>
          <c:order val="1"/>
          <c:tx>
            <c:strRef>
              <c:f>List1!$C$1</c:f>
              <c:strCache>
                <c:ptCount val="1"/>
                <c:pt idx="0">
                  <c:v>ostatni</c:v>
                </c:pt>
              </c:strCache>
            </c:strRef>
          </c:tx>
          <c:spPr>
            <a:solidFill>
              <a:srgbClr val="99CCFF"/>
            </a:solidFill>
            <a:ln w="3175">
              <a:solidFill>
                <a:schemeClr val="bg1">
                  <a:lumMod val="75000"/>
                </a:schemeClr>
              </a:solidFill>
            </a:ln>
            <a:effectLst/>
          </c:spPr>
          <c:invertIfNegative val="0"/>
          <c:dLbls>
            <c:numFmt formatCode="0.0\ 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List1!$A$2:$A$12</c:f>
              <c:strCache>
                <c:ptCount val="11"/>
                <c:pt idx="0">
                  <c:v>IX. Nemoci oběhové soustavy</c:v>
                </c:pt>
                <c:pt idx="1">
                  <c:v>XIX. Poranění, otravy a některé jiné následky vnějších příčin</c:v>
                </c:pt>
                <c:pt idx="2">
                  <c:v>XI. Nemoci trávicí soustavy</c:v>
                </c:pt>
                <c:pt idx="3">
                  <c:v>XIV. Nemoci močové a pohlavní soustavy</c:v>
                </c:pt>
                <c:pt idx="4">
                  <c:v>XV. Těhotenství, porod a šestinedělí</c:v>
                </c:pt>
                <c:pt idx="5">
                  <c:v>XIII. Nemoci svalové a kosterní soustavy a pojivové tkáně</c:v>
                </c:pt>
                <c:pt idx="6">
                  <c:v>X. Nemoci dýchací soustavy</c:v>
                </c:pt>
                <c:pt idx="7">
                  <c:v>XXIc. Jiné faktory ovlivňující zdravot. stav a kontakt se zdrav. službami</c:v>
                </c:pt>
                <c:pt idx="8">
                  <c:v>XXIb. Živě narozené děti</c:v>
                </c:pt>
                <c:pt idx="9">
                  <c:v>II. Novotvary</c:v>
                </c:pt>
                <c:pt idx="10">
                  <c:v>XXIa. Zdravá osoba doprovázející nemocnou osobu</c:v>
                </c:pt>
              </c:strCache>
            </c:strRef>
          </c:cat>
          <c:val>
            <c:numRef>
              <c:f>List1!$C$2:$C$12</c:f>
              <c:numCache>
                <c:formatCode>0.0\ %</c:formatCode>
                <c:ptCount val="11"/>
                <c:pt idx="0">
                  <c:v>7.4016999999999999E-2</c:v>
                </c:pt>
                <c:pt idx="1">
                  <c:v>0.156724</c:v>
                </c:pt>
                <c:pt idx="2">
                  <c:v>4.8564000000000003E-2</c:v>
                </c:pt>
                <c:pt idx="3">
                  <c:v>5.5835999999999997E-2</c:v>
                </c:pt>
                <c:pt idx="4">
                  <c:v>9.3676999999999996E-2</c:v>
                </c:pt>
                <c:pt idx="5">
                  <c:v>0.12886700000000001</c:v>
                </c:pt>
                <c:pt idx="6">
                  <c:v>6.4588000000000007E-2</c:v>
                </c:pt>
                <c:pt idx="7">
                  <c:v>5.1707000000000003E-2</c:v>
                </c:pt>
                <c:pt idx="8">
                  <c:v>6.8902000000000005E-2</c:v>
                </c:pt>
                <c:pt idx="9">
                  <c:v>3.6731E-2</c:v>
                </c:pt>
                <c:pt idx="10">
                  <c:v>4.7763E-2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244B-4983-AD58-D6F94377C2F2}"/>
            </c:ext>
          </c:extLst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50"/>
        <c:axId val="1095469600"/>
        <c:axId val="1095471952"/>
      </c:barChart>
      <c:catAx>
        <c:axId val="1095469600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1095471952"/>
        <c:crosses val="autoZero"/>
        <c:auto val="1"/>
        <c:lblAlgn val="ctr"/>
        <c:lblOffset val="100"/>
        <c:noMultiLvlLbl val="0"/>
      </c:catAx>
      <c:valAx>
        <c:axId val="1095471952"/>
        <c:scaling>
          <c:orientation val="minMax"/>
          <c:min val="0"/>
        </c:scaling>
        <c:delete val="0"/>
        <c:axPos val="t"/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cs-CZ" dirty="0"/>
                  <a:t>Podíl hospitalizací v LBK</a:t>
                </a:r>
              </a:p>
            </c:rich>
          </c:tx>
          <c:layout/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pPr>
              <a:endParaRPr lang="cs-CZ"/>
            </a:p>
          </c:txPr>
        </c:title>
        <c:numFmt formatCode="0\ %" sourceLinked="0"/>
        <c:majorTickMark val="out"/>
        <c:minorTickMark val="none"/>
        <c:tickLblPos val="nextTo"/>
        <c:spPr>
          <a:noFill/>
          <a:ln>
            <a:solidFill>
              <a:schemeClr val="tx1"/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0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1095469600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1000">
          <a:solidFill>
            <a:schemeClr val="tx1"/>
          </a:solidFill>
        </a:defRPr>
      </a:pPr>
      <a:endParaRPr lang="cs-CZ"/>
    </a:p>
  </c:txPr>
  <c:externalData r:id="rId3">
    <c:autoUpdate val="0"/>
  </c:externalData>
</c:chartSpace>
</file>

<file path=ppt/charts/chart7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34131074023507274"/>
          <c:y val="0.1557355691775468"/>
          <c:w val="0.61189273984018822"/>
          <c:h val="0.82154124498910663"/>
        </c:manualLayout>
      </c:layout>
      <c:barChart>
        <c:barDir val="bar"/>
        <c:grouping val="stacked"/>
        <c:varyColors val="0"/>
        <c:ser>
          <c:idx val="0"/>
          <c:order val="0"/>
          <c:tx>
            <c:strRef>
              <c:f>List1!$B$1</c:f>
              <c:strCache>
                <c:ptCount val="1"/>
                <c:pt idx="0">
                  <c:v>JHC</c:v>
                </c:pt>
              </c:strCache>
            </c:strRef>
          </c:tx>
          <c:spPr>
            <a:solidFill>
              <a:srgbClr val="0066FF"/>
            </a:solidFill>
            <a:ln w="3175">
              <a:solidFill>
                <a:schemeClr val="bg1">
                  <a:lumMod val="75000"/>
                </a:schemeClr>
              </a:solidFill>
            </a:ln>
            <a:effectLst/>
          </c:spPr>
          <c:invertIfNegative val="0"/>
          <c:dLbls>
            <c:numFmt formatCode="0.0\ 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accent2">
                        <a:lumMod val="20000"/>
                        <a:lumOff val="80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List1!$A$2:$A$32</c:f>
              <c:strCache>
                <c:ptCount val="31"/>
                <c:pt idx="0">
                  <c:v>Celkem</c:v>
                </c:pt>
                <c:pt idx="2">
                  <c:v>Hospitalizace s operací</c:v>
                </c:pt>
                <c:pt idx="3">
                  <c:v>Vnější příčina hospitalizace</c:v>
                </c:pt>
                <c:pt idx="4">
                  <c:v>Hospitalizace na akutním lůžku</c:v>
                </c:pt>
                <c:pt idx="5">
                  <c:v>Hospitalizace na JIP</c:v>
                </c:pt>
                <c:pt idx="6">
                  <c:v>Hospitalizace na lůžku následné péče</c:v>
                </c:pt>
                <c:pt idx="7">
                  <c:v>Hospitalizace v délce 1 den (bez úmrtí za hospitalizace)</c:v>
                </c:pt>
                <c:pt idx="8">
                  <c:v>Délka hospitalizace</c:v>
                </c:pt>
                <c:pt idx="9">
                  <c:v>&lt; 7 dní</c:v>
                </c:pt>
                <c:pt idx="10">
                  <c:v>7 – 13 dní</c:v>
                </c:pt>
                <c:pt idx="11">
                  <c:v>14 – 29 dní</c:v>
                </c:pt>
                <c:pt idx="12">
                  <c:v>30 a více dní</c:v>
                </c:pt>
                <c:pt idx="13">
                  <c:v>Délka hospitalizace s operací</c:v>
                </c:pt>
                <c:pt idx="14">
                  <c:v>&lt; 7 dní</c:v>
                </c:pt>
                <c:pt idx="15">
                  <c:v>7 – 13 dní</c:v>
                </c:pt>
                <c:pt idx="16">
                  <c:v>14 – 29 dní</c:v>
                </c:pt>
                <c:pt idx="17">
                  <c:v>30 a více dní</c:v>
                </c:pt>
                <c:pt idx="18">
                  <c:v>Měsíc</c:v>
                </c:pt>
                <c:pt idx="19">
                  <c:v>leden</c:v>
                </c:pt>
                <c:pt idx="20">
                  <c:v>únor</c:v>
                </c:pt>
                <c:pt idx="21">
                  <c:v>březen</c:v>
                </c:pt>
                <c:pt idx="22">
                  <c:v>duben</c:v>
                </c:pt>
                <c:pt idx="23">
                  <c:v>květen</c:v>
                </c:pt>
                <c:pt idx="24">
                  <c:v>červen</c:v>
                </c:pt>
                <c:pt idx="25">
                  <c:v>červenec</c:v>
                </c:pt>
                <c:pt idx="26">
                  <c:v>srpen</c:v>
                </c:pt>
                <c:pt idx="27">
                  <c:v>září</c:v>
                </c:pt>
                <c:pt idx="28">
                  <c:v>říjen</c:v>
                </c:pt>
                <c:pt idx="29">
                  <c:v>listopad</c:v>
                </c:pt>
                <c:pt idx="30">
                  <c:v>prosinec</c:v>
                </c:pt>
              </c:strCache>
            </c:strRef>
          </c:cat>
          <c:val>
            <c:numRef>
              <c:f>List1!$B$2:$B$32</c:f>
              <c:numCache>
                <c:formatCode>General</c:formatCode>
                <c:ptCount val="31"/>
                <c:pt idx="0">
                  <c:v>0.811942235924063</c:v>
                </c:pt>
                <c:pt idx="2">
                  <c:v>0.75542696482280636</c:v>
                </c:pt>
                <c:pt idx="3">
                  <c:v>0.73100145742244427</c:v>
                </c:pt>
                <c:pt idx="4">
                  <c:v>0.81810941911817936</c:v>
                </c:pt>
                <c:pt idx="5">
                  <c:v>0.83273725359727191</c:v>
                </c:pt>
                <c:pt idx="6">
                  <c:v>0.76547116736990151</c:v>
                </c:pt>
                <c:pt idx="7">
                  <c:v>0.79308545335942593</c:v>
                </c:pt>
                <c:pt idx="9">
                  <c:v>0.80301102304260508</c:v>
                </c:pt>
                <c:pt idx="10">
                  <c:v>0.86546359676415685</c:v>
                </c:pt>
                <c:pt idx="11">
                  <c:v>0.8327504628677227</c:v>
                </c:pt>
                <c:pt idx="12">
                  <c:v>0.76981919332406124</c:v>
                </c:pt>
                <c:pt idx="14">
                  <c:v>0.74265036594839928</c:v>
                </c:pt>
                <c:pt idx="15">
                  <c:v>0.78854625550660795</c:v>
                </c:pt>
                <c:pt idx="16">
                  <c:v>0.79836829836829837</c:v>
                </c:pt>
                <c:pt idx="17">
                  <c:v>0.87714987714987713</c:v>
                </c:pt>
                <c:pt idx="19">
                  <c:v>0.81175298804780871</c:v>
                </c:pt>
                <c:pt idx="20">
                  <c:v>0.80258405112531261</c:v>
                </c:pt>
                <c:pt idx="21">
                  <c:v>0.81886694386694392</c:v>
                </c:pt>
                <c:pt idx="22">
                  <c:v>0.82602739726027397</c:v>
                </c:pt>
                <c:pt idx="23">
                  <c:v>0.80570975416336243</c:v>
                </c:pt>
                <c:pt idx="24">
                  <c:v>0.80247256563411584</c:v>
                </c:pt>
                <c:pt idx="25">
                  <c:v>0.80174503150751331</c:v>
                </c:pt>
                <c:pt idx="26">
                  <c:v>0.80266906582696051</c:v>
                </c:pt>
                <c:pt idx="27">
                  <c:v>0.80354805874654645</c:v>
                </c:pt>
                <c:pt idx="28">
                  <c:v>0.81551768654789569</c:v>
                </c:pt>
                <c:pt idx="29">
                  <c:v>0.81645313553607557</c:v>
                </c:pt>
                <c:pt idx="30">
                  <c:v>0.83534010946051607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B288-4098-A302-E5254B3B4997}"/>
            </c:ext>
          </c:extLst>
        </c:ser>
        <c:ser>
          <c:idx val="1"/>
          <c:order val="1"/>
          <c:tx>
            <c:strRef>
              <c:f>List1!$C$1</c:f>
              <c:strCache>
                <c:ptCount val="1"/>
                <c:pt idx="0">
                  <c:v>jiné</c:v>
                </c:pt>
              </c:strCache>
            </c:strRef>
          </c:tx>
          <c:spPr>
            <a:solidFill>
              <a:schemeClr val="bg1">
                <a:lumMod val="75000"/>
              </a:schemeClr>
            </a:solidFill>
            <a:ln w="3175">
              <a:solidFill>
                <a:schemeClr val="bg1">
                  <a:lumMod val="75000"/>
                </a:schemeClr>
              </a:solidFill>
            </a:ln>
            <a:effectLst/>
          </c:spPr>
          <c:invertIfNegative val="0"/>
          <c:dLbls>
            <c:numFmt formatCode="0.0\ 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List1!$A$2:$A$32</c:f>
              <c:strCache>
                <c:ptCount val="31"/>
                <c:pt idx="0">
                  <c:v>Celkem</c:v>
                </c:pt>
                <c:pt idx="2">
                  <c:v>Hospitalizace s operací</c:v>
                </c:pt>
                <c:pt idx="3">
                  <c:v>Vnější příčina hospitalizace</c:v>
                </c:pt>
                <c:pt idx="4">
                  <c:v>Hospitalizace na akutním lůžku</c:v>
                </c:pt>
                <c:pt idx="5">
                  <c:v>Hospitalizace na JIP</c:v>
                </c:pt>
                <c:pt idx="6">
                  <c:v>Hospitalizace na lůžku následné péče</c:v>
                </c:pt>
                <c:pt idx="7">
                  <c:v>Hospitalizace v délce 1 den (bez úmrtí za hospitalizace)</c:v>
                </c:pt>
                <c:pt idx="8">
                  <c:v>Délka hospitalizace</c:v>
                </c:pt>
                <c:pt idx="9">
                  <c:v>&lt; 7 dní</c:v>
                </c:pt>
                <c:pt idx="10">
                  <c:v>7 – 13 dní</c:v>
                </c:pt>
                <c:pt idx="11">
                  <c:v>14 – 29 dní</c:v>
                </c:pt>
                <c:pt idx="12">
                  <c:v>30 a více dní</c:v>
                </c:pt>
                <c:pt idx="13">
                  <c:v>Délka hospitalizace s operací</c:v>
                </c:pt>
                <c:pt idx="14">
                  <c:v>&lt; 7 dní</c:v>
                </c:pt>
                <c:pt idx="15">
                  <c:v>7 – 13 dní</c:v>
                </c:pt>
                <c:pt idx="16">
                  <c:v>14 – 29 dní</c:v>
                </c:pt>
                <c:pt idx="17">
                  <c:v>30 a více dní</c:v>
                </c:pt>
                <c:pt idx="18">
                  <c:v>Měsíc</c:v>
                </c:pt>
                <c:pt idx="19">
                  <c:v>leden</c:v>
                </c:pt>
                <c:pt idx="20">
                  <c:v>únor</c:v>
                </c:pt>
                <c:pt idx="21">
                  <c:v>březen</c:v>
                </c:pt>
                <c:pt idx="22">
                  <c:v>duben</c:v>
                </c:pt>
                <c:pt idx="23">
                  <c:v>květen</c:v>
                </c:pt>
                <c:pt idx="24">
                  <c:v>červen</c:v>
                </c:pt>
                <c:pt idx="25">
                  <c:v>červenec</c:v>
                </c:pt>
                <c:pt idx="26">
                  <c:v>srpen</c:v>
                </c:pt>
                <c:pt idx="27">
                  <c:v>září</c:v>
                </c:pt>
                <c:pt idx="28">
                  <c:v>říjen</c:v>
                </c:pt>
                <c:pt idx="29">
                  <c:v>listopad</c:v>
                </c:pt>
                <c:pt idx="30">
                  <c:v>prosinec</c:v>
                </c:pt>
              </c:strCache>
            </c:strRef>
          </c:cat>
          <c:val>
            <c:numRef>
              <c:f>List1!$C$2:$C$32</c:f>
              <c:numCache>
                <c:formatCode>General</c:formatCode>
                <c:ptCount val="31"/>
                <c:pt idx="0">
                  <c:v>0.188057764075937</c:v>
                </c:pt>
                <c:pt idx="2">
                  <c:v>0.24457303517719364</c:v>
                </c:pt>
                <c:pt idx="3">
                  <c:v>0.26899854257755573</c:v>
                </c:pt>
                <c:pt idx="4">
                  <c:v>0.18189058088182064</c:v>
                </c:pt>
                <c:pt idx="5">
                  <c:v>0.16726274640272809</c:v>
                </c:pt>
                <c:pt idx="6">
                  <c:v>0.23452883263009849</c:v>
                </c:pt>
                <c:pt idx="7">
                  <c:v>0.20691454664057407</c:v>
                </c:pt>
                <c:pt idx="9">
                  <c:v>0.19698897695739492</c:v>
                </c:pt>
                <c:pt idx="10">
                  <c:v>0.13453640323584315</c:v>
                </c:pt>
                <c:pt idx="11">
                  <c:v>0.1672495371322773</c:v>
                </c:pt>
                <c:pt idx="12">
                  <c:v>0.23018080667593876</c:v>
                </c:pt>
                <c:pt idx="14">
                  <c:v>0.25734963405160072</c:v>
                </c:pt>
                <c:pt idx="15">
                  <c:v>0.21145374449339205</c:v>
                </c:pt>
                <c:pt idx="16">
                  <c:v>0.20163170163170163</c:v>
                </c:pt>
                <c:pt idx="17">
                  <c:v>0.12285012285012287</c:v>
                </c:pt>
                <c:pt idx="19">
                  <c:v>0.18824701195219129</c:v>
                </c:pt>
                <c:pt idx="20">
                  <c:v>0.19741594887468739</c:v>
                </c:pt>
                <c:pt idx="21">
                  <c:v>0.18113305613305608</c:v>
                </c:pt>
                <c:pt idx="22">
                  <c:v>0.17397260273972603</c:v>
                </c:pt>
                <c:pt idx="23">
                  <c:v>0.19429024583663757</c:v>
                </c:pt>
                <c:pt idx="24">
                  <c:v>0.19752743436588416</c:v>
                </c:pt>
                <c:pt idx="25">
                  <c:v>0.19825496849248669</c:v>
                </c:pt>
                <c:pt idx="26">
                  <c:v>0.19733093417303949</c:v>
                </c:pt>
                <c:pt idx="27">
                  <c:v>0.19645194125345355</c:v>
                </c:pt>
                <c:pt idx="28">
                  <c:v>0.18448231345210431</c:v>
                </c:pt>
                <c:pt idx="29">
                  <c:v>0.18354686446392443</c:v>
                </c:pt>
                <c:pt idx="30">
                  <c:v>0.16465989053948393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B288-4098-A302-E5254B3B4997}"/>
            </c:ext>
          </c:extLst>
        </c:ser>
        <c:ser>
          <c:idx val="2"/>
          <c:order val="2"/>
          <c:tx>
            <c:strRef>
              <c:f>List1!$D$1</c:f>
              <c:strCache>
                <c:ptCount val="1"/>
                <c:pt idx="0">
                  <c:v>Column2</c:v>
                </c:pt>
              </c:strCache>
            </c:strRef>
          </c:tx>
          <c:spPr>
            <a:solidFill>
              <a:srgbClr val="99CCFF"/>
            </a:solidFill>
            <a:ln w="3175">
              <a:solidFill>
                <a:schemeClr val="bg1">
                  <a:lumMod val="75000"/>
                </a:schemeClr>
              </a:solidFill>
            </a:ln>
            <a:effectLst/>
          </c:spPr>
          <c:invertIfNegative val="0"/>
          <c:dLbls>
            <c:numFmt formatCode="0.0\ 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List1!$A$2:$A$32</c:f>
              <c:strCache>
                <c:ptCount val="31"/>
                <c:pt idx="0">
                  <c:v>Celkem</c:v>
                </c:pt>
                <c:pt idx="2">
                  <c:v>Hospitalizace s operací</c:v>
                </c:pt>
                <c:pt idx="3">
                  <c:v>Vnější příčina hospitalizace</c:v>
                </c:pt>
                <c:pt idx="4">
                  <c:v>Hospitalizace na akutním lůžku</c:v>
                </c:pt>
                <c:pt idx="5">
                  <c:v>Hospitalizace na JIP</c:v>
                </c:pt>
                <c:pt idx="6">
                  <c:v>Hospitalizace na lůžku následné péče</c:v>
                </c:pt>
                <c:pt idx="7">
                  <c:v>Hospitalizace v délce 1 den (bez úmrtí za hospitalizace)</c:v>
                </c:pt>
                <c:pt idx="8">
                  <c:v>Délka hospitalizace</c:v>
                </c:pt>
                <c:pt idx="9">
                  <c:v>&lt; 7 dní</c:v>
                </c:pt>
                <c:pt idx="10">
                  <c:v>7 – 13 dní</c:v>
                </c:pt>
                <c:pt idx="11">
                  <c:v>14 – 29 dní</c:v>
                </c:pt>
                <c:pt idx="12">
                  <c:v>30 a více dní</c:v>
                </c:pt>
                <c:pt idx="13">
                  <c:v>Délka hospitalizace s operací</c:v>
                </c:pt>
                <c:pt idx="14">
                  <c:v>&lt; 7 dní</c:v>
                </c:pt>
                <c:pt idx="15">
                  <c:v>7 – 13 dní</c:v>
                </c:pt>
                <c:pt idx="16">
                  <c:v>14 – 29 dní</c:v>
                </c:pt>
                <c:pt idx="17">
                  <c:v>30 a více dní</c:v>
                </c:pt>
                <c:pt idx="18">
                  <c:v>Měsíc</c:v>
                </c:pt>
                <c:pt idx="19">
                  <c:v>leden</c:v>
                </c:pt>
                <c:pt idx="20">
                  <c:v>únor</c:v>
                </c:pt>
                <c:pt idx="21">
                  <c:v>březen</c:v>
                </c:pt>
                <c:pt idx="22">
                  <c:v>duben</c:v>
                </c:pt>
                <c:pt idx="23">
                  <c:v>květen</c:v>
                </c:pt>
                <c:pt idx="24">
                  <c:v>červen</c:v>
                </c:pt>
                <c:pt idx="25">
                  <c:v>červenec</c:v>
                </c:pt>
                <c:pt idx="26">
                  <c:v>srpen</c:v>
                </c:pt>
                <c:pt idx="27">
                  <c:v>září</c:v>
                </c:pt>
                <c:pt idx="28">
                  <c:v>říjen</c:v>
                </c:pt>
                <c:pt idx="29">
                  <c:v>listopad</c:v>
                </c:pt>
                <c:pt idx="30">
                  <c:v>prosinec</c:v>
                </c:pt>
              </c:strCache>
            </c:strRef>
          </c:cat>
          <c:val>
            <c:numRef>
              <c:f>List1!$D$2:$D$32</c:f>
              <c:numCache>
                <c:formatCode>General</c:formatCode>
                <c:ptCount val="31"/>
              </c:numCache>
            </c:numRef>
          </c:val>
          <c:extLst>
            <c:ext xmlns:c16="http://schemas.microsoft.com/office/drawing/2014/chart" uri="{C3380CC4-5D6E-409C-BE32-E72D297353CC}">
              <c16:uniqueId val="{00000002-B288-4098-A302-E5254B3B4997}"/>
            </c:ext>
          </c:extLst>
        </c:ser>
        <c:ser>
          <c:idx val="3"/>
          <c:order val="3"/>
          <c:tx>
            <c:strRef>
              <c:f>List1!$E$1</c:f>
              <c:strCache>
                <c:ptCount val="1"/>
                <c:pt idx="0">
                  <c:v>Řada 4</c:v>
                </c:pt>
              </c:strCache>
            </c:strRef>
          </c:tx>
          <c:spPr>
            <a:solidFill>
              <a:schemeClr val="accent4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List1!$A$2:$A$32</c:f>
              <c:strCache>
                <c:ptCount val="31"/>
                <c:pt idx="0">
                  <c:v>Celkem</c:v>
                </c:pt>
                <c:pt idx="2">
                  <c:v>Hospitalizace s operací</c:v>
                </c:pt>
                <c:pt idx="3">
                  <c:v>Vnější příčina hospitalizace</c:v>
                </c:pt>
                <c:pt idx="4">
                  <c:v>Hospitalizace na akutním lůžku</c:v>
                </c:pt>
                <c:pt idx="5">
                  <c:v>Hospitalizace na JIP</c:v>
                </c:pt>
                <c:pt idx="6">
                  <c:v>Hospitalizace na lůžku následné péče</c:v>
                </c:pt>
                <c:pt idx="7">
                  <c:v>Hospitalizace v délce 1 den (bez úmrtí za hospitalizace)</c:v>
                </c:pt>
                <c:pt idx="8">
                  <c:v>Délka hospitalizace</c:v>
                </c:pt>
                <c:pt idx="9">
                  <c:v>&lt; 7 dní</c:v>
                </c:pt>
                <c:pt idx="10">
                  <c:v>7 – 13 dní</c:v>
                </c:pt>
                <c:pt idx="11">
                  <c:v>14 – 29 dní</c:v>
                </c:pt>
                <c:pt idx="12">
                  <c:v>30 a více dní</c:v>
                </c:pt>
                <c:pt idx="13">
                  <c:v>Délka hospitalizace s operací</c:v>
                </c:pt>
                <c:pt idx="14">
                  <c:v>&lt; 7 dní</c:v>
                </c:pt>
                <c:pt idx="15">
                  <c:v>7 – 13 dní</c:v>
                </c:pt>
                <c:pt idx="16">
                  <c:v>14 – 29 dní</c:v>
                </c:pt>
                <c:pt idx="17">
                  <c:v>30 a více dní</c:v>
                </c:pt>
                <c:pt idx="18">
                  <c:v>Měsíc</c:v>
                </c:pt>
                <c:pt idx="19">
                  <c:v>leden</c:v>
                </c:pt>
                <c:pt idx="20">
                  <c:v>únor</c:v>
                </c:pt>
                <c:pt idx="21">
                  <c:v>březen</c:v>
                </c:pt>
                <c:pt idx="22">
                  <c:v>duben</c:v>
                </c:pt>
                <c:pt idx="23">
                  <c:v>květen</c:v>
                </c:pt>
                <c:pt idx="24">
                  <c:v>červen</c:v>
                </c:pt>
                <c:pt idx="25">
                  <c:v>červenec</c:v>
                </c:pt>
                <c:pt idx="26">
                  <c:v>srpen</c:v>
                </c:pt>
                <c:pt idx="27">
                  <c:v>září</c:v>
                </c:pt>
                <c:pt idx="28">
                  <c:v>říjen</c:v>
                </c:pt>
                <c:pt idx="29">
                  <c:v>listopad</c:v>
                </c:pt>
                <c:pt idx="30">
                  <c:v>prosinec</c:v>
                </c:pt>
              </c:strCache>
            </c:strRef>
          </c:cat>
          <c:val>
            <c:numRef>
              <c:f>List1!$E$2:$E$32</c:f>
              <c:numCache>
                <c:formatCode>General</c:formatCode>
                <c:ptCount val="31"/>
              </c:numCache>
            </c:numRef>
          </c:val>
          <c:extLst>
            <c:ext xmlns:c16="http://schemas.microsoft.com/office/drawing/2014/chart" uri="{C3380CC4-5D6E-409C-BE32-E72D297353CC}">
              <c16:uniqueId val="{00000003-B288-4098-A302-E5254B3B4997}"/>
            </c:ext>
          </c:extLst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50"/>
        <c:overlap val="100"/>
        <c:axId val="293044328"/>
        <c:axId val="293048248"/>
      </c:barChart>
      <c:catAx>
        <c:axId val="293044328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293048248"/>
        <c:crosses val="autoZero"/>
        <c:auto val="1"/>
        <c:lblAlgn val="ctr"/>
        <c:lblOffset val="100"/>
        <c:noMultiLvlLbl val="0"/>
      </c:catAx>
      <c:valAx>
        <c:axId val="293048248"/>
        <c:scaling>
          <c:orientation val="minMax"/>
          <c:max val="1"/>
          <c:min val="0"/>
        </c:scaling>
        <c:delete val="0"/>
        <c:axPos val="t"/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cs-CZ" sz="1000" dirty="0">
                    <a:solidFill>
                      <a:schemeClr val="tx1"/>
                    </a:solidFill>
                  </a:rPr>
                  <a:t>Hospitalizace v </a:t>
                </a:r>
                <a:r>
                  <a:rPr lang="cs-CZ" sz="1000" baseline="0" dirty="0">
                    <a:solidFill>
                      <a:schemeClr val="tx1"/>
                    </a:solidFill>
                  </a:rPr>
                  <a:t>nemocnicích LBK</a:t>
                </a:r>
                <a:endParaRPr lang="cs-CZ" sz="1000" dirty="0">
                  <a:solidFill>
                    <a:schemeClr val="tx1"/>
                  </a:solidFill>
                </a:endParaRPr>
              </a:p>
            </c:rich>
          </c:tx>
          <c:layout>
            <c:manualLayout>
              <c:xMode val="edge"/>
              <c:yMode val="edge"/>
              <c:x val="0.42862677608184219"/>
              <c:y val="8.878822829653471E-2"/>
            </c:manualLayout>
          </c:layout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pPr>
              <a:endParaRPr lang="cs-CZ"/>
            </a:p>
          </c:txPr>
        </c:title>
        <c:numFmt formatCode="0\ %" sourceLinked="0"/>
        <c:majorTickMark val="out"/>
        <c:minorTickMark val="none"/>
        <c:tickLblPos val="nextTo"/>
        <c:spPr>
          <a:noFill/>
          <a:ln>
            <a:solidFill>
              <a:schemeClr val="tx1"/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0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293044328"/>
        <c:crosses val="autoZero"/>
        <c:crossBetween val="between"/>
        <c:majorUnit val="0.2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cs-CZ"/>
    </a:p>
  </c:txPr>
  <c:externalData r:id="rId3">
    <c:autoUpdate val="0"/>
  </c:externalData>
</c:chartSpace>
</file>

<file path=ppt/charts/chart7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34131074023507274"/>
          <c:y val="0.1557355691775468"/>
          <c:w val="0.61189273984018822"/>
          <c:h val="0.82154124498910663"/>
        </c:manualLayout>
      </c:layout>
      <c:barChart>
        <c:barDir val="bar"/>
        <c:grouping val="stacked"/>
        <c:varyColors val="0"/>
        <c:ser>
          <c:idx val="0"/>
          <c:order val="0"/>
          <c:tx>
            <c:strRef>
              <c:f>List1!$B$1</c:f>
              <c:strCache>
                <c:ptCount val="1"/>
                <c:pt idx="0">
                  <c:v>Column2</c:v>
                </c:pt>
              </c:strCache>
            </c:strRef>
          </c:tx>
          <c:spPr>
            <a:solidFill>
              <a:srgbClr val="0066FF"/>
            </a:solidFill>
            <a:ln w="3175">
              <a:solidFill>
                <a:schemeClr val="bg1">
                  <a:lumMod val="75000"/>
                </a:schemeClr>
              </a:solidFill>
            </a:ln>
            <a:effectLst/>
          </c:spPr>
          <c:invertIfNegative val="0"/>
          <c:dLbls>
            <c:numFmt formatCode="0.0\ 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accent2">
                        <a:lumMod val="20000"/>
                        <a:lumOff val="80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List1!$A$2:$A$23</c:f>
              <c:strCache>
                <c:ptCount val="22"/>
                <c:pt idx="0">
                  <c:v>III. Nemoci krve a krvetvorných orgánů, poruchy mechanismu imunity</c:v>
                </c:pt>
                <c:pt idx="1">
                  <c:v>VII. Nemoci oka a očních adnex</c:v>
                </c:pt>
                <c:pt idx="2">
                  <c:v>VIII. Nemoci ucha a bradavkového výběžku</c:v>
                </c:pt>
                <c:pt idx="3">
                  <c:v>XVIII. Příznaky, znaky a abnormální klinické a laboratorní nálezy</c:v>
                </c:pt>
                <c:pt idx="4">
                  <c:v>XI. Nemoci trávicí soustavy</c:v>
                </c:pt>
                <c:pt idx="5">
                  <c:v>IX. Nemoci oběhové soustavy</c:v>
                </c:pt>
                <c:pt idx="6">
                  <c:v>I. Některé infekční a parazitární nemoci</c:v>
                </c:pt>
                <c:pt idx="7">
                  <c:v>XIV. Nemoci močové a pohlavní soustavy</c:v>
                </c:pt>
                <c:pt idx="8">
                  <c:v>II. Novotvary</c:v>
                </c:pt>
                <c:pt idx="9">
                  <c:v>XII. Nemoci kůže a podkožního vaziva</c:v>
                </c:pt>
                <c:pt idx="10">
                  <c:v>V. Poruchy duševní a poruchy chování</c:v>
                </c:pt>
                <c:pt idx="11">
                  <c:v>XXIc. Jiné faktory ovlivňující zdravotní stav a kontakt se zdrav. službami</c:v>
                </c:pt>
                <c:pt idx="12">
                  <c:v>X. Nemoci dýchací soustavy</c:v>
                </c:pt>
                <c:pt idx="13">
                  <c:v>XXIa. Zdravá osoba doprovázející nemocnou osobu</c:v>
                </c:pt>
                <c:pt idx="14">
                  <c:v>XXIb. Živě narozené děti</c:v>
                </c:pt>
                <c:pt idx="15">
                  <c:v>XV. Těhotenství, porod a šestinedělí</c:v>
                </c:pt>
                <c:pt idx="16">
                  <c:v>IV. Nemoci endokrinní, výživy a přeměny látek</c:v>
                </c:pt>
                <c:pt idx="17">
                  <c:v>XIX. Poranění, otravy a některé jiné následky vnějších příčin</c:v>
                </c:pt>
                <c:pt idx="18">
                  <c:v>XVI. Některé stavy vzniklé v perinatálním období</c:v>
                </c:pt>
                <c:pt idx="19">
                  <c:v>XIII. Nemoci svalové a kosterní soustavy a pojivové tkáně</c:v>
                </c:pt>
                <c:pt idx="20">
                  <c:v>VI. Nemoci nervové soustavy</c:v>
                </c:pt>
                <c:pt idx="21">
                  <c:v>XVII. Vrozené vady, deformace a chromozomální abnormality</c:v>
                </c:pt>
              </c:strCache>
            </c:strRef>
          </c:cat>
          <c:val>
            <c:numRef>
              <c:f>List1!$B$2:$B$23</c:f>
              <c:numCache>
                <c:formatCode>General</c:formatCode>
                <c:ptCount val="22"/>
                <c:pt idx="0">
                  <c:v>0.94106813996316763</c:v>
                </c:pt>
                <c:pt idx="1">
                  <c:v>0.93537414965986398</c:v>
                </c:pt>
                <c:pt idx="2">
                  <c:v>0.9296875</c:v>
                </c:pt>
                <c:pt idx="3">
                  <c:v>0.89100346020761245</c:v>
                </c:pt>
                <c:pt idx="4">
                  <c:v>0.89091915836101887</c:v>
                </c:pt>
                <c:pt idx="5">
                  <c:v>0.88582564882593406</c:v>
                </c:pt>
                <c:pt idx="6">
                  <c:v>0.87506760411032991</c:v>
                </c:pt>
                <c:pt idx="7">
                  <c:v>0.87278854254422911</c:v>
                </c:pt>
                <c:pt idx="8">
                  <c:v>0.869954178485708</c:v>
                </c:pt>
                <c:pt idx="9">
                  <c:v>0.86713286713286708</c:v>
                </c:pt>
                <c:pt idx="10">
                  <c:v>0.8389967637540453</c:v>
                </c:pt>
                <c:pt idx="11">
                  <c:v>0.83746609841146846</c:v>
                </c:pt>
                <c:pt idx="12">
                  <c:v>0.8066063849418712</c:v>
                </c:pt>
                <c:pt idx="13">
                  <c:v>0.79780850508739887</c:v>
                </c:pt>
                <c:pt idx="14">
                  <c:v>0.78312318137730363</c:v>
                </c:pt>
                <c:pt idx="15">
                  <c:v>0.78101138164529604</c:v>
                </c:pt>
                <c:pt idx="16">
                  <c:v>0.77503090234857852</c:v>
                </c:pt>
                <c:pt idx="17">
                  <c:v>0.7257038075719987</c:v>
                </c:pt>
                <c:pt idx="18">
                  <c:v>0.72043010752688175</c:v>
                </c:pt>
                <c:pt idx="19">
                  <c:v>0.71273526583321889</c:v>
                </c:pt>
                <c:pt idx="20">
                  <c:v>0.63089970501474923</c:v>
                </c:pt>
                <c:pt idx="21">
                  <c:v>0.40368852459016391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DF3-41AA-BA37-F6087419D93D}"/>
            </c:ext>
          </c:extLst>
        </c:ser>
        <c:ser>
          <c:idx val="1"/>
          <c:order val="1"/>
          <c:tx>
            <c:strRef>
              <c:f>List1!$C$1</c:f>
              <c:strCache>
                <c:ptCount val="1"/>
                <c:pt idx="0">
                  <c:v>Column3</c:v>
                </c:pt>
              </c:strCache>
            </c:strRef>
          </c:tx>
          <c:spPr>
            <a:solidFill>
              <a:schemeClr val="bg1">
                <a:lumMod val="75000"/>
              </a:schemeClr>
            </a:solidFill>
            <a:ln w="3175">
              <a:solidFill>
                <a:schemeClr val="bg1">
                  <a:lumMod val="75000"/>
                </a:schemeClr>
              </a:solidFill>
            </a:ln>
            <a:effectLst/>
          </c:spPr>
          <c:invertIfNegative val="0"/>
          <c:dLbls>
            <c:numFmt formatCode="0.0\ 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List1!$A$2:$A$23</c:f>
              <c:strCache>
                <c:ptCount val="22"/>
                <c:pt idx="0">
                  <c:v>III. Nemoci krve a krvetvorných orgánů, poruchy mechanismu imunity</c:v>
                </c:pt>
                <c:pt idx="1">
                  <c:v>VII. Nemoci oka a očních adnex</c:v>
                </c:pt>
                <c:pt idx="2">
                  <c:v>VIII. Nemoci ucha a bradavkového výběžku</c:v>
                </c:pt>
                <c:pt idx="3">
                  <c:v>XVIII. Příznaky, znaky a abnormální klinické a laboratorní nálezy</c:v>
                </c:pt>
                <c:pt idx="4">
                  <c:v>XI. Nemoci trávicí soustavy</c:v>
                </c:pt>
                <c:pt idx="5">
                  <c:v>IX. Nemoci oběhové soustavy</c:v>
                </c:pt>
                <c:pt idx="6">
                  <c:v>I. Některé infekční a parazitární nemoci</c:v>
                </c:pt>
                <c:pt idx="7">
                  <c:v>XIV. Nemoci močové a pohlavní soustavy</c:v>
                </c:pt>
                <c:pt idx="8">
                  <c:v>II. Novotvary</c:v>
                </c:pt>
                <c:pt idx="9">
                  <c:v>XII. Nemoci kůže a podkožního vaziva</c:v>
                </c:pt>
                <c:pt idx="10">
                  <c:v>V. Poruchy duševní a poruchy chování</c:v>
                </c:pt>
                <c:pt idx="11">
                  <c:v>XXIc. Jiné faktory ovlivňující zdravotní stav a kontakt se zdrav. službami</c:v>
                </c:pt>
                <c:pt idx="12">
                  <c:v>X. Nemoci dýchací soustavy</c:v>
                </c:pt>
                <c:pt idx="13">
                  <c:v>XXIa. Zdravá osoba doprovázející nemocnou osobu</c:v>
                </c:pt>
                <c:pt idx="14">
                  <c:v>XXIb. Živě narozené děti</c:v>
                </c:pt>
                <c:pt idx="15">
                  <c:v>XV. Těhotenství, porod a šestinedělí</c:v>
                </c:pt>
                <c:pt idx="16">
                  <c:v>IV. Nemoci endokrinní, výživy a přeměny látek</c:v>
                </c:pt>
                <c:pt idx="17">
                  <c:v>XIX. Poranění, otravy a některé jiné následky vnějších příčin</c:v>
                </c:pt>
                <c:pt idx="18">
                  <c:v>XVI. Některé stavy vzniklé v perinatálním období</c:v>
                </c:pt>
                <c:pt idx="19">
                  <c:v>XIII. Nemoci svalové a kosterní soustavy a pojivové tkáně</c:v>
                </c:pt>
                <c:pt idx="20">
                  <c:v>VI. Nemoci nervové soustavy</c:v>
                </c:pt>
                <c:pt idx="21">
                  <c:v>XVII. Vrozené vady, deformace a chromozomální abnormality</c:v>
                </c:pt>
              </c:strCache>
            </c:strRef>
          </c:cat>
          <c:val>
            <c:numRef>
              <c:f>List1!$C$2:$C$23</c:f>
              <c:numCache>
                <c:formatCode>General</c:formatCode>
                <c:ptCount val="22"/>
                <c:pt idx="0">
                  <c:v>5.8931860036832373E-2</c:v>
                </c:pt>
                <c:pt idx="1">
                  <c:v>6.4625850340136015E-2</c:v>
                </c:pt>
                <c:pt idx="2">
                  <c:v>7.03125E-2</c:v>
                </c:pt>
                <c:pt idx="3">
                  <c:v>0.10899653979238755</c:v>
                </c:pt>
                <c:pt idx="4">
                  <c:v>0.10908084163898113</c:v>
                </c:pt>
                <c:pt idx="5">
                  <c:v>0.11417435117406594</c:v>
                </c:pt>
                <c:pt idx="6">
                  <c:v>0.12493239588967009</c:v>
                </c:pt>
                <c:pt idx="7">
                  <c:v>0.12721145745577089</c:v>
                </c:pt>
                <c:pt idx="8">
                  <c:v>0.130045821514292</c:v>
                </c:pt>
                <c:pt idx="9">
                  <c:v>0.13286713286713292</c:v>
                </c:pt>
                <c:pt idx="10">
                  <c:v>0.1610032362459547</c:v>
                </c:pt>
                <c:pt idx="11">
                  <c:v>0.16253390158853154</c:v>
                </c:pt>
                <c:pt idx="12">
                  <c:v>0.1933936150581288</c:v>
                </c:pt>
                <c:pt idx="13">
                  <c:v>0.20219149491260113</c:v>
                </c:pt>
                <c:pt idx="14">
                  <c:v>0.21687681862269637</c:v>
                </c:pt>
                <c:pt idx="15">
                  <c:v>0.21898861835470396</c:v>
                </c:pt>
                <c:pt idx="16">
                  <c:v>0.22496909765142148</c:v>
                </c:pt>
                <c:pt idx="17">
                  <c:v>0.2742961924280013</c:v>
                </c:pt>
                <c:pt idx="18">
                  <c:v>0.27956989247311825</c:v>
                </c:pt>
                <c:pt idx="19">
                  <c:v>0.28726473416678111</c:v>
                </c:pt>
                <c:pt idx="20">
                  <c:v>0.36910029498525077</c:v>
                </c:pt>
                <c:pt idx="21">
                  <c:v>0.59631147540983609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FDF3-41AA-BA37-F6087419D93D}"/>
            </c:ext>
          </c:extLst>
        </c:ser>
        <c:ser>
          <c:idx val="2"/>
          <c:order val="2"/>
          <c:tx>
            <c:strRef>
              <c:f>List1!$D$1</c:f>
              <c:strCache>
                <c:ptCount val="1"/>
                <c:pt idx="0">
                  <c:v>Column4</c:v>
                </c:pt>
              </c:strCache>
            </c:strRef>
          </c:tx>
          <c:spPr>
            <a:solidFill>
              <a:srgbClr val="99CCFF"/>
            </a:solidFill>
            <a:ln w="3175">
              <a:solidFill>
                <a:schemeClr val="bg1">
                  <a:lumMod val="75000"/>
                </a:schemeClr>
              </a:solidFill>
            </a:ln>
            <a:effectLst/>
          </c:spPr>
          <c:invertIfNegative val="0"/>
          <c:dLbls>
            <c:numFmt formatCode="0.0\ 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List1!$A$2:$A$23</c:f>
              <c:strCache>
                <c:ptCount val="22"/>
                <c:pt idx="0">
                  <c:v>III. Nemoci krve a krvetvorných orgánů, poruchy mechanismu imunity</c:v>
                </c:pt>
                <c:pt idx="1">
                  <c:v>VII. Nemoci oka a očních adnex</c:v>
                </c:pt>
                <c:pt idx="2">
                  <c:v>VIII. Nemoci ucha a bradavkového výběžku</c:v>
                </c:pt>
                <c:pt idx="3">
                  <c:v>XVIII. Příznaky, znaky a abnormální klinické a laboratorní nálezy</c:v>
                </c:pt>
                <c:pt idx="4">
                  <c:v>XI. Nemoci trávicí soustavy</c:v>
                </c:pt>
                <c:pt idx="5">
                  <c:v>IX. Nemoci oběhové soustavy</c:v>
                </c:pt>
                <c:pt idx="6">
                  <c:v>I. Některé infekční a parazitární nemoci</c:v>
                </c:pt>
                <c:pt idx="7">
                  <c:v>XIV. Nemoci močové a pohlavní soustavy</c:v>
                </c:pt>
                <c:pt idx="8">
                  <c:v>II. Novotvary</c:v>
                </c:pt>
                <c:pt idx="9">
                  <c:v>XII. Nemoci kůže a podkožního vaziva</c:v>
                </c:pt>
                <c:pt idx="10">
                  <c:v>V. Poruchy duševní a poruchy chování</c:v>
                </c:pt>
                <c:pt idx="11">
                  <c:v>XXIc. Jiné faktory ovlivňující zdravotní stav a kontakt se zdrav. službami</c:v>
                </c:pt>
                <c:pt idx="12">
                  <c:v>X. Nemoci dýchací soustavy</c:v>
                </c:pt>
                <c:pt idx="13">
                  <c:v>XXIa. Zdravá osoba doprovázející nemocnou osobu</c:v>
                </c:pt>
                <c:pt idx="14">
                  <c:v>XXIb. Živě narozené děti</c:v>
                </c:pt>
                <c:pt idx="15">
                  <c:v>XV. Těhotenství, porod a šestinedělí</c:v>
                </c:pt>
                <c:pt idx="16">
                  <c:v>IV. Nemoci endokrinní, výživy a přeměny látek</c:v>
                </c:pt>
                <c:pt idx="17">
                  <c:v>XIX. Poranění, otravy a některé jiné následky vnějších příčin</c:v>
                </c:pt>
                <c:pt idx="18">
                  <c:v>XVI. Některé stavy vzniklé v perinatálním období</c:v>
                </c:pt>
                <c:pt idx="19">
                  <c:v>XIII. Nemoci svalové a kosterní soustavy a pojivové tkáně</c:v>
                </c:pt>
                <c:pt idx="20">
                  <c:v>VI. Nemoci nervové soustavy</c:v>
                </c:pt>
                <c:pt idx="21">
                  <c:v>XVII. Vrozené vady, deformace a chromozomální abnormality</c:v>
                </c:pt>
              </c:strCache>
            </c:strRef>
          </c:cat>
          <c:val>
            <c:numRef>
              <c:f>List1!$D$2:$D$23</c:f>
              <c:numCache>
                <c:formatCode>General</c:formatCode>
                <c:ptCount val="22"/>
              </c:numCache>
            </c:numRef>
          </c:val>
          <c:extLst>
            <c:ext xmlns:c16="http://schemas.microsoft.com/office/drawing/2014/chart" uri="{C3380CC4-5D6E-409C-BE32-E72D297353CC}">
              <c16:uniqueId val="{00000002-FDF3-41AA-BA37-F6087419D93D}"/>
            </c:ext>
          </c:extLst>
        </c:ser>
        <c:ser>
          <c:idx val="3"/>
          <c:order val="3"/>
          <c:tx>
            <c:strRef>
              <c:f>List1!$E$1</c:f>
              <c:strCache>
                <c:ptCount val="1"/>
                <c:pt idx="0">
                  <c:v>Column5</c:v>
                </c:pt>
              </c:strCache>
            </c:strRef>
          </c:tx>
          <c:spPr>
            <a:solidFill>
              <a:schemeClr val="accent4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List1!$A$2:$A$23</c:f>
              <c:strCache>
                <c:ptCount val="22"/>
                <c:pt idx="0">
                  <c:v>III. Nemoci krve a krvetvorných orgánů, poruchy mechanismu imunity</c:v>
                </c:pt>
                <c:pt idx="1">
                  <c:v>VII. Nemoci oka a očních adnex</c:v>
                </c:pt>
                <c:pt idx="2">
                  <c:v>VIII. Nemoci ucha a bradavkového výběžku</c:v>
                </c:pt>
                <c:pt idx="3">
                  <c:v>XVIII. Příznaky, znaky a abnormální klinické a laboratorní nálezy</c:v>
                </c:pt>
                <c:pt idx="4">
                  <c:v>XI. Nemoci trávicí soustavy</c:v>
                </c:pt>
                <c:pt idx="5">
                  <c:v>IX. Nemoci oběhové soustavy</c:v>
                </c:pt>
                <c:pt idx="6">
                  <c:v>I. Některé infekční a parazitární nemoci</c:v>
                </c:pt>
                <c:pt idx="7">
                  <c:v>XIV. Nemoci močové a pohlavní soustavy</c:v>
                </c:pt>
                <c:pt idx="8">
                  <c:v>II. Novotvary</c:v>
                </c:pt>
                <c:pt idx="9">
                  <c:v>XII. Nemoci kůže a podkožního vaziva</c:v>
                </c:pt>
                <c:pt idx="10">
                  <c:v>V. Poruchy duševní a poruchy chování</c:v>
                </c:pt>
                <c:pt idx="11">
                  <c:v>XXIc. Jiné faktory ovlivňující zdravotní stav a kontakt se zdrav. službami</c:v>
                </c:pt>
                <c:pt idx="12">
                  <c:v>X. Nemoci dýchací soustavy</c:v>
                </c:pt>
                <c:pt idx="13">
                  <c:v>XXIa. Zdravá osoba doprovázející nemocnou osobu</c:v>
                </c:pt>
                <c:pt idx="14">
                  <c:v>XXIb. Živě narozené děti</c:v>
                </c:pt>
                <c:pt idx="15">
                  <c:v>XV. Těhotenství, porod a šestinedělí</c:v>
                </c:pt>
                <c:pt idx="16">
                  <c:v>IV. Nemoci endokrinní, výživy a přeměny látek</c:v>
                </c:pt>
                <c:pt idx="17">
                  <c:v>XIX. Poranění, otravy a některé jiné následky vnějších příčin</c:v>
                </c:pt>
                <c:pt idx="18">
                  <c:v>XVI. Některé stavy vzniklé v perinatálním období</c:v>
                </c:pt>
                <c:pt idx="19">
                  <c:v>XIII. Nemoci svalové a kosterní soustavy a pojivové tkáně</c:v>
                </c:pt>
                <c:pt idx="20">
                  <c:v>VI. Nemoci nervové soustavy</c:v>
                </c:pt>
                <c:pt idx="21">
                  <c:v>XVII. Vrozené vady, deformace a chromozomální abnormality</c:v>
                </c:pt>
              </c:strCache>
            </c:strRef>
          </c:cat>
          <c:val>
            <c:numRef>
              <c:f>List1!$E$2:$E$23</c:f>
              <c:numCache>
                <c:formatCode>General</c:formatCode>
                <c:ptCount val="22"/>
              </c:numCache>
            </c:numRef>
          </c:val>
          <c:extLst>
            <c:ext xmlns:c16="http://schemas.microsoft.com/office/drawing/2014/chart" uri="{C3380CC4-5D6E-409C-BE32-E72D297353CC}">
              <c16:uniqueId val="{00000003-FDF3-41AA-BA37-F6087419D93D}"/>
            </c:ext>
          </c:extLst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50"/>
        <c:overlap val="100"/>
        <c:axId val="293043936"/>
        <c:axId val="293045112"/>
      </c:barChart>
      <c:catAx>
        <c:axId val="293043936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293045112"/>
        <c:crosses val="autoZero"/>
        <c:auto val="1"/>
        <c:lblAlgn val="ctr"/>
        <c:lblOffset val="100"/>
        <c:noMultiLvlLbl val="0"/>
      </c:catAx>
      <c:valAx>
        <c:axId val="293045112"/>
        <c:scaling>
          <c:orientation val="minMax"/>
          <c:max val="1"/>
          <c:min val="0"/>
        </c:scaling>
        <c:delete val="0"/>
        <c:axPos val="t"/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cs-CZ" sz="1000" dirty="0">
                    <a:solidFill>
                      <a:schemeClr val="tx1"/>
                    </a:solidFill>
                  </a:rPr>
                  <a:t>Hospitalizace v </a:t>
                </a:r>
                <a:r>
                  <a:rPr lang="cs-CZ" sz="1000" baseline="0" dirty="0">
                    <a:solidFill>
                      <a:schemeClr val="tx1"/>
                    </a:solidFill>
                  </a:rPr>
                  <a:t>nemocnicích LBK</a:t>
                </a:r>
                <a:endParaRPr lang="cs-CZ" sz="1000" dirty="0">
                  <a:solidFill>
                    <a:schemeClr val="tx1"/>
                  </a:solidFill>
                </a:endParaRPr>
              </a:p>
            </c:rich>
          </c:tx>
          <c:layout>
            <c:manualLayout>
              <c:xMode val="edge"/>
              <c:yMode val="edge"/>
              <c:x val="0.42059348028466331"/>
              <c:y val="8.878822829653471E-2"/>
            </c:manualLayout>
          </c:layout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pPr>
              <a:endParaRPr lang="cs-CZ"/>
            </a:p>
          </c:txPr>
        </c:title>
        <c:numFmt formatCode="0\ %" sourceLinked="0"/>
        <c:majorTickMark val="out"/>
        <c:minorTickMark val="none"/>
        <c:tickLblPos val="nextTo"/>
        <c:spPr>
          <a:noFill/>
          <a:ln>
            <a:solidFill>
              <a:schemeClr val="tx1"/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0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293043936"/>
        <c:crosses val="autoZero"/>
        <c:crossBetween val="between"/>
        <c:majorUnit val="0.2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cs-CZ"/>
    </a:p>
  </c:txPr>
  <c:externalData r:id="rId3">
    <c:autoUpdate val="0"/>
  </c:externalData>
</c:chartSpace>
</file>

<file path=ppt/charts/chart7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34131074023507274"/>
          <c:y val="5.5330532816154555E-2"/>
          <c:w val="0.61189273984018822"/>
          <c:h val="0.94466946718384548"/>
        </c:manualLayout>
      </c:layout>
      <c:barChart>
        <c:barDir val="bar"/>
        <c:grouping val="stacked"/>
        <c:varyColors val="0"/>
        <c:ser>
          <c:idx val="0"/>
          <c:order val="0"/>
          <c:tx>
            <c:strRef>
              <c:f>List1!$B$1</c:f>
              <c:strCache>
                <c:ptCount val="1"/>
                <c:pt idx="0">
                  <c:v>Column2</c:v>
                </c:pt>
              </c:strCache>
            </c:strRef>
          </c:tx>
          <c:spPr>
            <a:solidFill>
              <a:srgbClr val="0066FF"/>
            </a:solidFill>
            <a:ln w="3175">
              <a:solidFill>
                <a:schemeClr val="bg1">
                  <a:lumMod val="75000"/>
                </a:schemeClr>
              </a:solidFill>
            </a:ln>
            <a:effectLst/>
          </c:spPr>
          <c:invertIfNegative val="0"/>
          <c:dLbls>
            <c:numFmt formatCode="0.0\ 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accent2">
                        <a:lumMod val="20000"/>
                        <a:lumOff val="80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List1!$A$2:$A$13</c:f>
              <c:numCache>
                <c:formatCode>General</c:formatCode>
                <c:ptCount val="12"/>
              </c:numCache>
            </c:numRef>
          </c:cat>
          <c:val>
            <c:numRef>
              <c:f>List1!$B$2:$B$13</c:f>
              <c:numCache>
                <c:formatCode>0.0%</c:formatCode>
                <c:ptCount val="12"/>
                <c:pt idx="0">
                  <c:v>0.22694144257351093</c:v>
                </c:pt>
                <c:pt idx="1">
                  <c:v>0.32635983263598328</c:v>
                </c:pt>
                <c:pt idx="2">
                  <c:v>0.91237020586999584</c:v>
                </c:pt>
                <c:pt idx="3">
                  <c:v>0.50969529085872578</c:v>
                </c:pt>
                <c:pt idx="4">
                  <c:v>0.62182954682053126</c:v>
                </c:pt>
                <c:pt idx="5">
                  <c:v>0.71201413427561833</c:v>
                </c:pt>
                <c:pt idx="6">
                  <c:v>0.86083828232069437</c:v>
                </c:pt>
                <c:pt idx="7">
                  <c:v>0.87388548716296055</c:v>
                </c:pt>
                <c:pt idx="8">
                  <c:v>0.83393093036421961</c:v>
                </c:pt>
                <c:pt idx="9">
                  <c:v>0.8794642857142857</c:v>
                </c:pt>
                <c:pt idx="10">
                  <c:v>0.93797661413319777</c:v>
                </c:pt>
                <c:pt idx="11">
                  <c:v>0.92543859649122806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A3EE-404D-A33D-3A923FBF3A39}"/>
            </c:ext>
          </c:extLst>
        </c:ser>
        <c:ser>
          <c:idx val="1"/>
          <c:order val="1"/>
          <c:tx>
            <c:strRef>
              <c:f>List1!$C$1</c:f>
              <c:strCache>
                <c:ptCount val="1"/>
                <c:pt idx="0">
                  <c:v>Column3</c:v>
                </c:pt>
              </c:strCache>
            </c:strRef>
          </c:tx>
          <c:spPr>
            <a:solidFill>
              <a:schemeClr val="bg1">
                <a:lumMod val="75000"/>
              </a:schemeClr>
            </a:solidFill>
            <a:ln w="3175">
              <a:solidFill>
                <a:schemeClr val="bg1">
                  <a:lumMod val="75000"/>
                </a:schemeClr>
              </a:solidFill>
            </a:ln>
            <a:effectLst/>
          </c:spPr>
          <c:invertIfNegative val="0"/>
          <c:dLbls>
            <c:numFmt formatCode="0.0\ 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List1!$A$2:$A$13</c:f>
              <c:numCache>
                <c:formatCode>General</c:formatCode>
                <c:ptCount val="12"/>
              </c:numCache>
            </c:numRef>
          </c:cat>
          <c:val>
            <c:numRef>
              <c:f>List1!$C$2:$C$13</c:f>
              <c:numCache>
                <c:formatCode>0.0%</c:formatCode>
                <c:ptCount val="12"/>
                <c:pt idx="0">
                  <c:v>0.7730585574264891</c:v>
                </c:pt>
                <c:pt idx="1">
                  <c:v>0.67364016736401677</c:v>
                </c:pt>
                <c:pt idx="2">
                  <c:v>8.7629794130004199E-2</c:v>
                </c:pt>
                <c:pt idx="3">
                  <c:v>0.49030470914127422</c:v>
                </c:pt>
                <c:pt idx="4">
                  <c:v>0.37817045317946868</c:v>
                </c:pt>
                <c:pt idx="5">
                  <c:v>0.28798586572438162</c:v>
                </c:pt>
                <c:pt idx="6">
                  <c:v>0.13916171767930563</c:v>
                </c:pt>
                <c:pt idx="7">
                  <c:v>0.12611451283703942</c:v>
                </c:pt>
                <c:pt idx="8">
                  <c:v>0.16606906963578033</c:v>
                </c:pt>
                <c:pt idx="9">
                  <c:v>0.12053571428571429</c:v>
                </c:pt>
                <c:pt idx="10">
                  <c:v>6.2023385866802234E-2</c:v>
                </c:pt>
                <c:pt idx="11">
                  <c:v>7.4561403508771926E-2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A3EE-404D-A33D-3A923FBF3A39}"/>
            </c:ext>
          </c:extLst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20"/>
        <c:overlap val="100"/>
        <c:axId val="293045896"/>
        <c:axId val="293047856"/>
      </c:barChart>
      <c:catAx>
        <c:axId val="293045896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293047856"/>
        <c:crosses val="autoZero"/>
        <c:auto val="1"/>
        <c:lblAlgn val="ctr"/>
        <c:lblOffset val="100"/>
        <c:noMultiLvlLbl val="0"/>
      </c:catAx>
      <c:valAx>
        <c:axId val="293047856"/>
        <c:scaling>
          <c:orientation val="minMax"/>
          <c:max val="1"/>
          <c:min val="0"/>
        </c:scaling>
        <c:delete val="0"/>
        <c:axPos val="t"/>
        <c:numFmt formatCode="0\ %" sourceLinked="0"/>
        <c:majorTickMark val="out"/>
        <c:minorTickMark val="none"/>
        <c:tickLblPos val="nextTo"/>
        <c:spPr>
          <a:noFill/>
          <a:ln>
            <a:solidFill>
              <a:schemeClr val="tx1"/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0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293045896"/>
        <c:crosses val="autoZero"/>
        <c:crossBetween val="between"/>
        <c:majorUnit val="0.2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cs-CZ"/>
    </a:p>
  </c:txPr>
  <c:externalData r:id="rId3">
    <c:autoUpdate val="0"/>
  </c:externalData>
  <c:userShapes r:id="rId4"/>
</c:chartSpace>
</file>

<file path=ppt/charts/chart7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4.891546287248251E-2"/>
          <c:y val="0.20480658338805988"/>
          <c:w val="0.90230124022024305"/>
          <c:h val="0.79519341661194021"/>
        </c:manualLayout>
      </c:layout>
      <c:barChart>
        <c:barDir val="bar"/>
        <c:grouping val="stacked"/>
        <c:varyColors val="0"/>
        <c:ser>
          <c:idx val="0"/>
          <c:order val="0"/>
          <c:tx>
            <c:strRef>
              <c:f>List1!$B$1</c:f>
              <c:strCache>
                <c:ptCount val="1"/>
                <c:pt idx="0">
                  <c:v>LBK</c:v>
                </c:pt>
              </c:strCache>
            </c:strRef>
          </c:tx>
          <c:spPr>
            <a:solidFill>
              <a:srgbClr val="0066FF"/>
            </a:solidFill>
            <a:ln w="3175">
              <a:solidFill>
                <a:schemeClr val="bg1">
                  <a:lumMod val="75000"/>
                </a:schemeClr>
              </a:solidFill>
            </a:ln>
            <a:effectLst/>
          </c:spPr>
          <c:invertIfNegative val="0"/>
          <c:dLbls>
            <c:numFmt formatCode="0\ 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800" b="0" i="0" u="none" strike="noStrike" kern="1200" baseline="0">
                    <a:solidFill>
                      <a:schemeClr val="bg1">
                        <a:lumMod val="9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List1!$A$2:$A$16</c:f>
              <c:strCache>
                <c:ptCount val="15"/>
                <c:pt idx="0">
                  <c:v>I34 Nerevmatická onemocnění dvojcípé chlopně [valvulae mitralis]</c:v>
                </c:pt>
                <c:pt idx="1">
                  <c:v>I44 Blokáda atrioventrikulární a levého raménka</c:v>
                </c:pt>
                <c:pt idx="2">
                  <c:v>I42 Kardiomyopatie</c:v>
                </c:pt>
                <c:pt idx="3">
                  <c:v>I61 Intracerebrální (nitromozkové) krvácení</c:v>
                </c:pt>
                <c:pt idx="4">
                  <c:v>I80 Zánět žil – flebitida a tromboflebitida</c:v>
                </c:pt>
                <c:pt idx="5">
                  <c:v>I67 Jiná cévní onemocnění mozku</c:v>
                </c:pt>
                <c:pt idx="6">
                  <c:v>I27 Jiné kardiopulmonální nemoci</c:v>
                </c:pt>
                <c:pt idx="7">
                  <c:v>I46 Srdeční zástava</c:v>
                </c:pt>
                <c:pt idx="8">
                  <c:v>I69 Následky cévních nemocí mozku</c:v>
                </c:pt>
                <c:pt idx="9">
                  <c:v>I74 Tepenný vmetek (arteriální embolie) a trombóza</c:v>
                </c:pt>
                <c:pt idx="10">
                  <c:v>I64 Cévní mozková příhoda (mrtvice) neurčená jako krvácení nebo infarkt</c:v>
                </c:pt>
                <c:pt idx="11">
                  <c:v>I33 Akutní a subakutní endokarditida</c:v>
                </c:pt>
                <c:pt idx="12">
                  <c:v>I82 Jiná žilní embolie a trombóza</c:v>
                </c:pt>
                <c:pt idx="13">
                  <c:v>I86 Žilní městky [varices] jiných lokalizací</c:v>
                </c:pt>
                <c:pt idx="14">
                  <c:v>I60 Subarachnoidální krvácení</c:v>
                </c:pt>
              </c:strCache>
            </c:strRef>
          </c:cat>
          <c:val>
            <c:numRef>
              <c:f>List1!$B$2:$B$16</c:f>
              <c:numCache>
                <c:formatCode>0.0\ %</c:formatCode>
                <c:ptCount val="15"/>
                <c:pt idx="0">
                  <c:v>0.77777799999999997</c:v>
                </c:pt>
                <c:pt idx="1">
                  <c:v>0.774038</c:v>
                </c:pt>
                <c:pt idx="2">
                  <c:v>0.77647100000000002</c:v>
                </c:pt>
                <c:pt idx="3">
                  <c:v>0.85142899999999999</c:v>
                </c:pt>
                <c:pt idx="4">
                  <c:v>0.92086299999999999</c:v>
                </c:pt>
                <c:pt idx="5">
                  <c:v>0.91463399999999995</c:v>
                </c:pt>
                <c:pt idx="6">
                  <c:v>0.92307700000000004</c:v>
                </c:pt>
                <c:pt idx="7">
                  <c:v>0.86956500000000003</c:v>
                </c:pt>
                <c:pt idx="8">
                  <c:v>0.76119400000000004</c:v>
                </c:pt>
                <c:pt idx="9">
                  <c:v>0.95454499999999998</c:v>
                </c:pt>
                <c:pt idx="10">
                  <c:v>0.89130399999999999</c:v>
                </c:pt>
                <c:pt idx="11">
                  <c:v>0.93181800000000004</c:v>
                </c:pt>
                <c:pt idx="12">
                  <c:v>0.90196100000000001</c:v>
                </c:pt>
                <c:pt idx="13">
                  <c:v>0.89743600000000001</c:v>
                </c:pt>
                <c:pt idx="14">
                  <c:v>0.75925900000000002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D539-468E-86A0-4CD1E556AB02}"/>
            </c:ext>
          </c:extLst>
        </c:ser>
        <c:ser>
          <c:idx val="1"/>
          <c:order val="1"/>
          <c:tx>
            <c:strRef>
              <c:f>List1!$C$1</c:f>
              <c:strCache>
                <c:ptCount val="1"/>
                <c:pt idx="0">
                  <c:v>ostatní</c:v>
                </c:pt>
              </c:strCache>
            </c:strRef>
          </c:tx>
          <c:spPr>
            <a:solidFill>
              <a:srgbClr val="99CCFF"/>
            </a:solidFill>
            <a:ln w="3175">
              <a:solidFill>
                <a:schemeClr val="bg1">
                  <a:lumMod val="75000"/>
                </a:schemeClr>
              </a:solidFill>
            </a:ln>
            <a:effectLst/>
          </c:spPr>
          <c:invertIfNegative val="0"/>
          <c:dLbls>
            <c:numFmt formatCode="0\ 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8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List1!$A$2:$A$16</c:f>
              <c:strCache>
                <c:ptCount val="15"/>
                <c:pt idx="0">
                  <c:v>I34 Nerevmatická onemocnění dvojcípé chlopně [valvulae mitralis]</c:v>
                </c:pt>
                <c:pt idx="1">
                  <c:v>I44 Blokáda atrioventrikulární a levého raménka</c:v>
                </c:pt>
                <c:pt idx="2">
                  <c:v>I42 Kardiomyopatie</c:v>
                </c:pt>
                <c:pt idx="3">
                  <c:v>I61 Intracerebrální (nitromozkové) krvácení</c:v>
                </c:pt>
                <c:pt idx="4">
                  <c:v>I80 Zánět žil – flebitida a tromboflebitida</c:v>
                </c:pt>
                <c:pt idx="5">
                  <c:v>I67 Jiná cévní onemocnění mozku</c:v>
                </c:pt>
                <c:pt idx="6">
                  <c:v>I27 Jiné kardiopulmonální nemoci</c:v>
                </c:pt>
                <c:pt idx="7">
                  <c:v>I46 Srdeční zástava</c:v>
                </c:pt>
                <c:pt idx="8">
                  <c:v>I69 Následky cévních nemocí mozku</c:v>
                </c:pt>
                <c:pt idx="9">
                  <c:v>I74 Tepenný vmetek (arteriální embolie) a trombóza</c:v>
                </c:pt>
                <c:pt idx="10">
                  <c:v>I64 Cévní mozková příhoda (mrtvice) neurčená jako krvácení nebo infarkt</c:v>
                </c:pt>
                <c:pt idx="11">
                  <c:v>I33 Akutní a subakutní endokarditida</c:v>
                </c:pt>
                <c:pt idx="12">
                  <c:v>I82 Jiná žilní embolie a trombóza</c:v>
                </c:pt>
                <c:pt idx="13">
                  <c:v>I86 Žilní městky [varices] jiných lokalizací</c:v>
                </c:pt>
                <c:pt idx="14">
                  <c:v>I60 Subarachnoidální krvácení</c:v>
                </c:pt>
              </c:strCache>
            </c:strRef>
          </c:cat>
          <c:val>
            <c:numRef>
              <c:f>List1!$C$2:$C$16</c:f>
              <c:numCache>
                <c:formatCode>0.0\ %</c:formatCode>
                <c:ptCount val="15"/>
                <c:pt idx="0">
                  <c:v>0.222222</c:v>
                </c:pt>
                <c:pt idx="1">
                  <c:v>0.225962</c:v>
                </c:pt>
                <c:pt idx="2">
                  <c:v>0.22352900000000001</c:v>
                </c:pt>
                <c:pt idx="3">
                  <c:v>0.14857100000000001</c:v>
                </c:pt>
                <c:pt idx="4">
                  <c:v>7.9136999999999999E-2</c:v>
                </c:pt>
                <c:pt idx="5">
                  <c:v>8.5365999999999997E-2</c:v>
                </c:pt>
                <c:pt idx="6">
                  <c:v>7.6923000000000005E-2</c:v>
                </c:pt>
                <c:pt idx="7">
                  <c:v>0.130435</c:v>
                </c:pt>
                <c:pt idx="8">
                  <c:v>0.23880599999999999</c:v>
                </c:pt>
                <c:pt idx="9">
                  <c:v>4.5455000000000002E-2</c:v>
                </c:pt>
                <c:pt idx="10">
                  <c:v>0.108696</c:v>
                </c:pt>
                <c:pt idx="11">
                  <c:v>6.8182000000000006E-2</c:v>
                </c:pt>
                <c:pt idx="12">
                  <c:v>9.8039000000000001E-2</c:v>
                </c:pt>
                <c:pt idx="13">
                  <c:v>0.102564</c:v>
                </c:pt>
                <c:pt idx="14">
                  <c:v>0.24074100000000001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D539-468E-86A0-4CD1E556AB02}"/>
            </c:ext>
          </c:extLst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50"/>
        <c:overlap val="100"/>
        <c:axId val="495584776"/>
        <c:axId val="495574976"/>
      </c:barChart>
      <c:catAx>
        <c:axId val="495584776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95574976"/>
        <c:crosses val="autoZero"/>
        <c:auto val="1"/>
        <c:lblAlgn val="ctr"/>
        <c:lblOffset val="100"/>
        <c:noMultiLvlLbl val="0"/>
      </c:catAx>
      <c:valAx>
        <c:axId val="495574976"/>
        <c:scaling>
          <c:orientation val="minMax"/>
          <c:max val="1"/>
          <c:min val="0"/>
        </c:scaling>
        <c:delete val="0"/>
        <c:axPos val="t"/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8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cs-CZ" dirty="0"/>
                  <a:t>Podíl hospitalizací v LBK</a:t>
                </a:r>
              </a:p>
            </c:rich>
          </c:tx>
          <c:layout>
            <c:manualLayout>
              <c:xMode val="edge"/>
              <c:yMode val="edge"/>
              <c:x val="0.18675071135129861"/>
              <c:y val="8.1838887348757106E-2"/>
            </c:manualLayout>
          </c:layout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800" b="0" i="0" u="none" strike="noStrike" kern="1200" baseline="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pPr>
              <a:endParaRPr lang="cs-CZ"/>
            </a:p>
          </c:txPr>
        </c:title>
        <c:numFmt formatCode="0\ %" sourceLinked="0"/>
        <c:majorTickMark val="out"/>
        <c:minorTickMark val="none"/>
        <c:tickLblPos val="nextTo"/>
        <c:spPr>
          <a:noFill/>
          <a:ln>
            <a:solidFill>
              <a:schemeClr val="tx1"/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8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495584776"/>
        <c:crosses val="autoZero"/>
        <c:crossBetween val="between"/>
        <c:majorUnit val="0.2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800">
          <a:solidFill>
            <a:schemeClr val="tx1"/>
          </a:solidFill>
        </a:defRPr>
      </a:pPr>
      <a:endParaRPr lang="cs-CZ"/>
    </a:p>
  </c:txPr>
  <c:externalData r:id="rId3">
    <c:autoUpdate val="0"/>
  </c:externalData>
</c:chartSpace>
</file>

<file path=ppt/charts/chart7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4.891546287248251E-2"/>
          <c:y val="0.20480658338805988"/>
          <c:w val="0.90230124022024305"/>
          <c:h val="0.79519341661194021"/>
        </c:manualLayout>
      </c:layout>
      <c:barChart>
        <c:barDir val="bar"/>
        <c:grouping val="stacked"/>
        <c:varyColors val="0"/>
        <c:ser>
          <c:idx val="0"/>
          <c:order val="0"/>
          <c:tx>
            <c:strRef>
              <c:f>List1!$B$1</c:f>
              <c:strCache>
                <c:ptCount val="1"/>
                <c:pt idx="0">
                  <c:v>LBK</c:v>
                </c:pt>
              </c:strCache>
            </c:strRef>
          </c:tx>
          <c:spPr>
            <a:solidFill>
              <a:srgbClr val="0066FF"/>
            </a:solidFill>
            <a:ln w="3175">
              <a:solidFill>
                <a:schemeClr val="bg1">
                  <a:lumMod val="75000"/>
                </a:schemeClr>
              </a:solidFill>
            </a:ln>
            <a:effectLst/>
          </c:spPr>
          <c:invertIfNegative val="0"/>
          <c:dLbls>
            <c:numFmt formatCode="0\ 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800" b="0" i="0" u="none" strike="noStrike" kern="1200" baseline="0">
                    <a:solidFill>
                      <a:schemeClr val="bg1">
                        <a:lumMod val="9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List1!$A$2:$A$16</c:f>
              <c:strCache>
                <c:ptCount val="15"/>
                <c:pt idx="0">
                  <c:v>I25 Chronická ischemická choroba srdeční</c:v>
                </c:pt>
                <c:pt idx="1">
                  <c:v>I50 Selhání srdce</c:v>
                </c:pt>
                <c:pt idx="2">
                  <c:v>I70 Ateroskleróza</c:v>
                </c:pt>
                <c:pt idx="3">
                  <c:v>I48 Fibrilace a flutter síní</c:v>
                </c:pt>
                <c:pt idx="4">
                  <c:v>I63 Mozkový infarkt</c:v>
                </c:pt>
                <c:pt idx="5">
                  <c:v>I21 Akutní infarkt myokardu</c:v>
                </c:pt>
                <c:pt idx="6">
                  <c:v>I10 Esenciální (primární) hypertenze</c:v>
                </c:pt>
                <c:pt idx="7">
                  <c:v>I35 Nerevmatická onemocnění aortální chlopně</c:v>
                </c:pt>
                <c:pt idx="8">
                  <c:v>I83 Žilní městky [varices] dolních končetin</c:v>
                </c:pt>
                <c:pt idx="9">
                  <c:v>I47 Paroxyzmální tachykardie</c:v>
                </c:pt>
                <c:pt idx="10">
                  <c:v>I26 Plicní embolie</c:v>
                </c:pt>
                <c:pt idx="11">
                  <c:v>I49 Jiné srdeční arytmie</c:v>
                </c:pt>
                <c:pt idx="12">
                  <c:v>I65 Uzávěr (okluze) a zúžení (stenóza) přívodných mozkových tepen nekončící mozkovým infarktem</c:v>
                </c:pt>
                <c:pt idx="13">
                  <c:v>I71 Výduť aorty [aneurysma aortae] a disekce</c:v>
                </c:pt>
                <c:pt idx="14">
                  <c:v>I20 Angina pectoris</c:v>
                </c:pt>
              </c:strCache>
            </c:strRef>
          </c:cat>
          <c:val>
            <c:numRef>
              <c:f>List1!$B$2:$B$16</c:f>
              <c:numCache>
                <c:formatCode>0.0\ %</c:formatCode>
                <c:ptCount val="15"/>
                <c:pt idx="0">
                  <c:v>0.84375</c:v>
                </c:pt>
                <c:pt idx="1">
                  <c:v>0.94261799999999996</c:v>
                </c:pt>
                <c:pt idx="2">
                  <c:v>0.87597700000000001</c:v>
                </c:pt>
                <c:pt idx="3">
                  <c:v>0.92562</c:v>
                </c:pt>
                <c:pt idx="4">
                  <c:v>0.89720599999999995</c:v>
                </c:pt>
                <c:pt idx="5">
                  <c:v>0.829426</c:v>
                </c:pt>
                <c:pt idx="6">
                  <c:v>0.95937499999999998</c:v>
                </c:pt>
                <c:pt idx="7">
                  <c:v>0.81818199999999996</c:v>
                </c:pt>
                <c:pt idx="8">
                  <c:v>0.86848099999999995</c:v>
                </c:pt>
                <c:pt idx="9">
                  <c:v>0.88979600000000003</c:v>
                </c:pt>
                <c:pt idx="10">
                  <c:v>0.91636399999999996</c:v>
                </c:pt>
                <c:pt idx="11">
                  <c:v>0.82790699999999995</c:v>
                </c:pt>
                <c:pt idx="12">
                  <c:v>0.88059699999999996</c:v>
                </c:pt>
                <c:pt idx="13">
                  <c:v>0.911111</c:v>
                </c:pt>
                <c:pt idx="14">
                  <c:v>0.87946400000000002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C982-42F1-A0AB-042EEBAB3840}"/>
            </c:ext>
          </c:extLst>
        </c:ser>
        <c:ser>
          <c:idx val="1"/>
          <c:order val="1"/>
          <c:tx>
            <c:strRef>
              <c:f>List1!$C$1</c:f>
              <c:strCache>
                <c:ptCount val="1"/>
                <c:pt idx="0">
                  <c:v>ostatní</c:v>
                </c:pt>
              </c:strCache>
            </c:strRef>
          </c:tx>
          <c:spPr>
            <a:solidFill>
              <a:srgbClr val="99CCFF"/>
            </a:solidFill>
            <a:ln w="3175">
              <a:solidFill>
                <a:schemeClr val="bg1">
                  <a:lumMod val="75000"/>
                </a:schemeClr>
              </a:solidFill>
            </a:ln>
            <a:effectLst/>
          </c:spPr>
          <c:invertIfNegative val="0"/>
          <c:dLbls>
            <c:numFmt formatCode="0\ 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8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List1!$A$2:$A$16</c:f>
              <c:strCache>
                <c:ptCount val="15"/>
                <c:pt idx="0">
                  <c:v>I25 Chronická ischemická choroba srdeční</c:v>
                </c:pt>
                <c:pt idx="1">
                  <c:v>I50 Selhání srdce</c:v>
                </c:pt>
                <c:pt idx="2">
                  <c:v>I70 Ateroskleróza</c:v>
                </c:pt>
                <c:pt idx="3">
                  <c:v>I48 Fibrilace a flutter síní</c:v>
                </c:pt>
                <c:pt idx="4">
                  <c:v>I63 Mozkový infarkt</c:v>
                </c:pt>
                <c:pt idx="5">
                  <c:v>I21 Akutní infarkt myokardu</c:v>
                </c:pt>
                <c:pt idx="6">
                  <c:v>I10 Esenciální (primární) hypertenze</c:v>
                </c:pt>
                <c:pt idx="7">
                  <c:v>I35 Nerevmatická onemocnění aortální chlopně</c:v>
                </c:pt>
                <c:pt idx="8">
                  <c:v>I83 Žilní městky [varices] dolních končetin</c:v>
                </c:pt>
                <c:pt idx="9">
                  <c:v>I47 Paroxyzmální tachykardie</c:v>
                </c:pt>
                <c:pt idx="10">
                  <c:v>I26 Plicní embolie</c:v>
                </c:pt>
                <c:pt idx="11">
                  <c:v>I49 Jiné srdeční arytmie</c:v>
                </c:pt>
                <c:pt idx="12">
                  <c:v>I65 Uzávěr (okluze) a zúžení (stenóza) přívodných mozkových tepen nekončící mozkovým infarktem</c:v>
                </c:pt>
                <c:pt idx="13">
                  <c:v>I71 Výduť aorty [aneurysma aortae] a disekce</c:v>
                </c:pt>
                <c:pt idx="14">
                  <c:v>I20 Angina pectoris</c:v>
                </c:pt>
              </c:strCache>
            </c:strRef>
          </c:cat>
          <c:val>
            <c:numRef>
              <c:f>List1!$C$2:$C$16</c:f>
              <c:numCache>
                <c:formatCode>0.0\ %</c:formatCode>
                <c:ptCount val="15"/>
                <c:pt idx="0">
                  <c:v>0.15625</c:v>
                </c:pt>
                <c:pt idx="1">
                  <c:v>5.7382000000000002E-2</c:v>
                </c:pt>
                <c:pt idx="2">
                  <c:v>0.12402299999999999</c:v>
                </c:pt>
                <c:pt idx="3">
                  <c:v>7.4380000000000002E-2</c:v>
                </c:pt>
                <c:pt idx="4">
                  <c:v>0.102794</c:v>
                </c:pt>
                <c:pt idx="5">
                  <c:v>0.170574</c:v>
                </c:pt>
                <c:pt idx="6">
                  <c:v>4.0625000000000001E-2</c:v>
                </c:pt>
                <c:pt idx="7">
                  <c:v>0.18181800000000001</c:v>
                </c:pt>
                <c:pt idx="8">
                  <c:v>0.131519</c:v>
                </c:pt>
                <c:pt idx="9">
                  <c:v>0.110204</c:v>
                </c:pt>
                <c:pt idx="10">
                  <c:v>8.3636000000000002E-2</c:v>
                </c:pt>
                <c:pt idx="11">
                  <c:v>0.172093</c:v>
                </c:pt>
                <c:pt idx="12">
                  <c:v>0.119403</c:v>
                </c:pt>
                <c:pt idx="13">
                  <c:v>8.8888999999999996E-2</c:v>
                </c:pt>
                <c:pt idx="14">
                  <c:v>0.120536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C982-42F1-A0AB-042EEBAB3840}"/>
            </c:ext>
          </c:extLst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50"/>
        <c:overlap val="100"/>
        <c:axId val="495575760"/>
        <c:axId val="495580856"/>
      </c:barChart>
      <c:catAx>
        <c:axId val="495575760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95580856"/>
        <c:crosses val="autoZero"/>
        <c:auto val="1"/>
        <c:lblAlgn val="ctr"/>
        <c:lblOffset val="100"/>
        <c:noMultiLvlLbl val="0"/>
      </c:catAx>
      <c:valAx>
        <c:axId val="495580856"/>
        <c:scaling>
          <c:orientation val="minMax"/>
          <c:max val="1"/>
          <c:min val="0"/>
        </c:scaling>
        <c:delete val="0"/>
        <c:axPos val="t"/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8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cs-CZ" dirty="0"/>
                  <a:t>Podíl hospitalizací v LBK</a:t>
                </a:r>
              </a:p>
            </c:rich>
          </c:tx>
          <c:layout>
            <c:manualLayout>
              <c:xMode val="edge"/>
              <c:yMode val="edge"/>
              <c:x val="0.18675071135129861"/>
              <c:y val="8.1838887348757106E-2"/>
            </c:manualLayout>
          </c:layout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800" b="0" i="0" u="none" strike="noStrike" kern="1200" baseline="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pPr>
              <a:endParaRPr lang="cs-CZ"/>
            </a:p>
          </c:txPr>
        </c:title>
        <c:numFmt formatCode="0\ %" sourceLinked="0"/>
        <c:majorTickMark val="out"/>
        <c:minorTickMark val="none"/>
        <c:tickLblPos val="nextTo"/>
        <c:spPr>
          <a:noFill/>
          <a:ln>
            <a:solidFill>
              <a:schemeClr val="tx1"/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8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495575760"/>
        <c:crosses val="autoZero"/>
        <c:crossBetween val="between"/>
        <c:majorUnit val="0.2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800">
          <a:solidFill>
            <a:schemeClr val="tx1"/>
          </a:solidFill>
        </a:defRPr>
      </a:pPr>
      <a:endParaRPr lang="cs-CZ"/>
    </a:p>
  </c:txPr>
  <c:externalData r:id="rId3">
    <c:autoUpdate val="0"/>
  </c:externalData>
</c:chartSpace>
</file>

<file path=ppt/charts/chart7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4.891546287248251E-2"/>
          <c:y val="0.33550693532639803"/>
          <c:w val="0.90230124022024305"/>
          <c:h val="0.59853434417398921"/>
        </c:manualLayout>
      </c:layout>
      <c:barChart>
        <c:barDir val="bar"/>
        <c:grouping val="stacked"/>
        <c:varyColors val="0"/>
        <c:ser>
          <c:idx val="0"/>
          <c:order val="0"/>
          <c:tx>
            <c:strRef>
              <c:f>List1!$B$1</c:f>
              <c:strCache>
                <c:ptCount val="1"/>
                <c:pt idx="0">
                  <c:v>LBK</c:v>
                </c:pt>
              </c:strCache>
            </c:strRef>
          </c:tx>
          <c:spPr>
            <a:solidFill>
              <a:srgbClr val="0066FF"/>
            </a:solidFill>
            <a:ln w="3175">
              <a:solidFill>
                <a:schemeClr val="bg1">
                  <a:lumMod val="75000"/>
                </a:schemeClr>
              </a:solidFill>
            </a:ln>
            <a:effectLst/>
          </c:spPr>
          <c:invertIfNegative val="0"/>
          <c:dLbls>
            <c:numFmt formatCode="0.0\ 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bg1">
                        <a:lumMod val="9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List1!$A$2:$A$8</c:f>
              <c:strCache>
                <c:ptCount val="7"/>
                <c:pt idx="0">
                  <c:v>Nemoci oběhové soustavy – CELKEM</c:v>
                </c:pt>
                <c:pt idx="2">
                  <c:v>Ischemická choroba srdeční (I20–I25)</c:v>
                </c:pt>
                <c:pt idx="3">
                  <c:v>Srdeční arytmie (I44–I49)</c:v>
                </c:pt>
                <c:pt idx="4">
                  <c:v>Selhání srdce (I50)</c:v>
                </c:pt>
                <c:pt idx="5">
                  <c:v>Cévní nemoci mozku (I60–I69)</c:v>
                </c:pt>
                <c:pt idx="6">
                  <c:v>Ostatní nemoci oběhové soustavy (I00–I99)</c:v>
                </c:pt>
              </c:strCache>
            </c:strRef>
          </c:cat>
          <c:val>
            <c:numRef>
              <c:f>List1!$B$2:$B$8</c:f>
              <c:numCache>
                <c:formatCode>General</c:formatCode>
                <c:ptCount val="7"/>
                <c:pt idx="0" formatCode="0.0\ %">
                  <c:v>0.885826</c:v>
                </c:pt>
                <c:pt idx="2" formatCode="0.0\ %">
                  <c:v>0.84029500000000001</c:v>
                </c:pt>
                <c:pt idx="3" formatCode="0.0\ %">
                  <c:v>0.88656199999999996</c:v>
                </c:pt>
                <c:pt idx="4" formatCode="0.0\ %">
                  <c:v>0.94261799999999996</c:v>
                </c:pt>
                <c:pt idx="5" formatCode="0.0\ %">
                  <c:v>0.88335399999999997</c:v>
                </c:pt>
                <c:pt idx="6" formatCode="0.0\ %">
                  <c:v>0.88789200000000001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3E95-48E0-BD06-48DEA6D6CCAD}"/>
            </c:ext>
          </c:extLst>
        </c:ser>
        <c:ser>
          <c:idx val="1"/>
          <c:order val="1"/>
          <c:tx>
            <c:strRef>
              <c:f>List1!$C$1</c:f>
              <c:strCache>
                <c:ptCount val="1"/>
                <c:pt idx="0">
                  <c:v>ostatni</c:v>
                </c:pt>
              </c:strCache>
            </c:strRef>
          </c:tx>
          <c:spPr>
            <a:solidFill>
              <a:srgbClr val="99CCFF"/>
            </a:solidFill>
            <a:ln w="3175">
              <a:solidFill>
                <a:schemeClr val="bg1">
                  <a:lumMod val="75000"/>
                </a:schemeClr>
              </a:solidFill>
            </a:ln>
            <a:effectLst/>
          </c:spPr>
          <c:invertIfNegative val="0"/>
          <c:dLbls>
            <c:numFmt formatCode="0.0\ 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List1!$A$2:$A$8</c:f>
              <c:strCache>
                <c:ptCount val="7"/>
                <c:pt idx="0">
                  <c:v>Nemoci oběhové soustavy – CELKEM</c:v>
                </c:pt>
                <c:pt idx="2">
                  <c:v>Ischemická choroba srdeční (I20–I25)</c:v>
                </c:pt>
                <c:pt idx="3">
                  <c:v>Srdeční arytmie (I44–I49)</c:v>
                </c:pt>
                <c:pt idx="4">
                  <c:v>Selhání srdce (I50)</c:v>
                </c:pt>
                <c:pt idx="5">
                  <c:v>Cévní nemoci mozku (I60–I69)</c:v>
                </c:pt>
                <c:pt idx="6">
                  <c:v>Ostatní nemoci oběhové soustavy (I00–I99)</c:v>
                </c:pt>
              </c:strCache>
            </c:strRef>
          </c:cat>
          <c:val>
            <c:numRef>
              <c:f>List1!$C$2:$C$8</c:f>
              <c:numCache>
                <c:formatCode>General</c:formatCode>
                <c:ptCount val="7"/>
                <c:pt idx="0" formatCode="0.0\ %">
                  <c:v>0.114174</c:v>
                </c:pt>
                <c:pt idx="2" formatCode="0.0\ %">
                  <c:v>0.15970500000000001</c:v>
                </c:pt>
                <c:pt idx="3" formatCode="0.0\ %">
                  <c:v>0.113438</c:v>
                </c:pt>
                <c:pt idx="4" formatCode="0.0\ %">
                  <c:v>5.7382000000000002E-2</c:v>
                </c:pt>
                <c:pt idx="5" formatCode="0.0\ %">
                  <c:v>0.116646</c:v>
                </c:pt>
                <c:pt idx="6" formatCode="0.0\ %">
                  <c:v>0.112108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3E95-48E0-BD06-48DEA6D6CCAD}"/>
            </c:ext>
          </c:extLst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50"/>
        <c:overlap val="100"/>
        <c:axId val="495583600"/>
        <c:axId val="495580072"/>
      </c:barChart>
      <c:catAx>
        <c:axId val="495583600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495580072"/>
        <c:crosses val="autoZero"/>
        <c:auto val="1"/>
        <c:lblAlgn val="ctr"/>
        <c:lblOffset val="100"/>
        <c:noMultiLvlLbl val="0"/>
      </c:catAx>
      <c:valAx>
        <c:axId val="495580072"/>
        <c:scaling>
          <c:orientation val="minMax"/>
          <c:max val="1"/>
          <c:min val="0"/>
        </c:scaling>
        <c:delete val="0"/>
        <c:axPos val="t"/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cs-CZ" dirty="0"/>
                  <a:t>Podíl hospitalizací v LBK</a:t>
                </a:r>
              </a:p>
            </c:rich>
          </c:tx>
          <c:layout/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pPr>
              <a:endParaRPr lang="cs-CZ"/>
            </a:p>
          </c:txPr>
        </c:title>
        <c:numFmt formatCode="0\ %" sourceLinked="0"/>
        <c:majorTickMark val="out"/>
        <c:minorTickMark val="none"/>
        <c:tickLblPos val="nextTo"/>
        <c:spPr>
          <a:noFill/>
          <a:ln>
            <a:solidFill>
              <a:schemeClr val="tx1"/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0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495583600"/>
        <c:crosses val="autoZero"/>
        <c:crossBetween val="between"/>
        <c:majorUnit val="0.2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1000">
          <a:solidFill>
            <a:schemeClr val="tx1"/>
          </a:solidFill>
        </a:defRPr>
      </a:pPr>
      <a:endParaRPr lang="cs-CZ"/>
    </a:p>
  </c:txPr>
  <c:externalData r:id="rId3">
    <c:autoUpdate val="0"/>
  </c:externalData>
</c:chartSpace>
</file>

<file path=ppt/charts/chart7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4.891546287248251E-2"/>
          <c:y val="0.33550693532639803"/>
          <c:w val="0.90230124022024305"/>
          <c:h val="0.59853434417398921"/>
        </c:manualLayout>
      </c:layout>
      <c:barChart>
        <c:barDir val="bar"/>
        <c:grouping val="stacked"/>
        <c:varyColors val="0"/>
        <c:ser>
          <c:idx val="0"/>
          <c:order val="0"/>
          <c:tx>
            <c:strRef>
              <c:f>List1!$B$1</c:f>
              <c:strCache>
                <c:ptCount val="1"/>
                <c:pt idx="0">
                  <c:v>LBK</c:v>
                </c:pt>
              </c:strCache>
            </c:strRef>
          </c:tx>
          <c:spPr>
            <a:solidFill>
              <a:srgbClr val="0066FF"/>
            </a:solidFill>
            <a:ln w="3175">
              <a:solidFill>
                <a:schemeClr val="bg1">
                  <a:lumMod val="75000"/>
                </a:schemeClr>
              </a:solidFill>
            </a:ln>
            <a:effectLst/>
          </c:spPr>
          <c:invertIfNegative val="0"/>
          <c:dLbls>
            <c:numFmt formatCode="0.0\ 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bg1">
                        <a:lumMod val="9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List1!$A$2:$A$9</c:f>
              <c:strCache>
                <c:ptCount val="8"/>
                <c:pt idx="0">
                  <c:v>Novotvary</c:v>
                </c:pt>
                <c:pt idx="2">
                  <c:v>Solidní novotvary (C00–C75)</c:v>
                </c:pt>
                <c:pt idx="3">
                  <c:v>Hematologické novotvary (C81–C96)</c:v>
                </c:pt>
                <c:pt idx="4">
                  <c:v>Novotvary in situ (D00–D09)</c:v>
                </c:pt>
                <c:pt idx="5">
                  <c:v>Novotvary nezhoubné a neznámého chování (D10–D48)</c:v>
                </c:pt>
                <c:pt idx="6">
                  <c:v>Ostatní novotvary (C00–D48)</c:v>
                </c:pt>
                <c:pt idx="7">
                  <c:v>Novotvary u dětí (C00–D48 a věk &lt; 18)</c:v>
                </c:pt>
              </c:strCache>
            </c:strRef>
          </c:cat>
          <c:val>
            <c:numRef>
              <c:f>List1!$B$2:$B$9</c:f>
              <c:numCache>
                <c:formatCode>General</c:formatCode>
                <c:ptCount val="8"/>
                <c:pt idx="0" formatCode="0.0\ %">
                  <c:v>0.86995400000000001</c:v>
                </c:pt>
                <c:pt idx="2" formatCode="0.0\ %">
                  <c:v>0.88410299999999997</c:v>
                </c:pt>
                <c:pt idx="3" formatCode="0.0\ %">
                  <c:v>0.94531299999999996</c:v>
                </c:pt>
                <c:pt idx="4" formatCode="0.0\ %">
                  <c:v>0.86206899999999997</c:v>
                </c:pt>
                <c:pt idx="5" formatCode="0.0\ %">
                  <c:v>0.827932</c:v>
                </c:pt>
                <c:pt idx="6" formatCode="0.0\ %">
                  <c:v>0.88780499999999996</c:v>
                </c:pt>
                <c:pt idx="7" formatCode="0.0\ %">
                  <c:v>0.68571400000000005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BF7A-477F-AEC6-3A1CCF74C3F8}"/>
            </c:ext>
          </c:extLst>
        </c:ser>
        <c:ser>
          <c:idx val="1"/>
          <c:order val="1"/>
          <c:tx>
            <c:strRef>
              <c:f>List1!$C$1</c:f>
              <c:strCache>
                <c:ptCount val="1"/>
                <c:pt idx="0">
                  <c:v>ostatní</c:v>
                </c:pt>
              </c:strCache>
            </c:strRef>
          </c:tx>
          <c:spPr>
            <a:solidFill>
              <a:srgbClr val="99CCFF"/>
            </a:solidFill>
            <a:ln w="3175">
              <a:solidFill>
                <a:schemeClr val="bg1">
                  <a:lumMod val="75000"/>
                </a:schemeClr>
              </a:solidFill>
            </a:ln>
            <a:effectLst/>
          </c:spPr>
          <c:invertIfNegative val="0"/>
          <c:dLbls>
            <c:numFmt formatCode="0.0\ 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List1!$A$2:$A$9</c:f>
              <c:strCache>
                <c:ptCount val="8"/>
                <c:pt idx="0">
                  <c:v>Novotvary</c:v>
                </c:pt>
                <c:pt idx="2">
                  <c:v>Solidní novotvary (C00–C75)</c:v>
                </c:pt>
                <c:pt idx="3">
                  <c:v>Hematologické novotvary (C81–C96)</c:v>
                </c:pt>
                <c:pt idx="4">
                  <c:v>Novotvary in situ (D00–D09)</c:v>
                </c:pt>
                <c:pt idx="5">
                  <c:v>Novotvary nezhoubné a neznámého chování (D10–D48)</c:v>
                </c:pt>
                <c:pt idx="6">
                  <c:v>Ostatní novotvary (C00–D48)</c:v>
                </c:pt>
                <c:pt idx="7">
                  <c:v>Novotvary u dětí (C00–D48 a věk &lt; 18)</c:v>
                </c:pt>
              </c:strCache>
            </c:strRef>
          </c:cat>
          <c:val>
            <c:numRef>
              <c:f>List1!$C$2:$C$9</c:f>
              <c:numCache>
                <c:formatCode>General</c:formatCode>
                <c:ptCount val="8"/>
                <c:pt idx="0" formatCode="0.0\ %">
                  <c:v>0.13</c:v>
                </c:pt>
                <c:pt idx="2" formatCode="0.0\ %">
                  <c:v>0.1159</c:v>
                </c:pt>
                <c:pt idx="3" formatCode="0.0\ %">
                  <c:v>5.4699999999999999E-2</c:v>
                </c:pt>
                <c:pt idx="4" formatCode="0.0\ %">
                  <c:v>0.13789999999999999</c:v>
                </c:pt>
                <c:pt idx="5" formatCode="0.0\ %">
                  <c:v>0.1721</c:v>
                </c:pt>
                <c:pt idx="6" formatCode="0.0\ %">
                  <c:v>0.11219999999999999</c:v>
                </c:pt>
                <c:pt idx="7" formatCode="0.0\ %">
                  <c:v>0.31430000000000002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BF7A-477F-AEC6-3A1CCF74C3F8}"/>
            </c:ext>
          </c:extLst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50"/>
        <c:overlap val="100"/>
        <c:axId val="1095524480"/>
        <c:axId val="1095524872"/>
      </c:barChart>
      <c:catAx>
        <c:axId val="1095524480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1095524872"/>
        <c:crosses val="autoZero"/>
        <c:auto val="1"/>
        <c:lblAlgn val="ctr"/>
        <c:lblOffset val="100"/>
        <c:noMultiLvlLbl val="0"/>
      </c:catAx>
      <c:valAx>
        <c:axId val="1095524872"/>
        <c:scaling>
          <c:orientation val="minMax"/>
          <c:max val="1"/>
          <c:min val="0"/>
        </c:scaling>
        <c:delete val="0"/>
        <c:axPos val="t"/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cs-CZ" dirty="0"/>
                  <a:t>Podíl hospitalizací v LBK</a:t>
                </a:r>
              </a:p>
            </c:rich>
          </c:tx>
          <c:layout/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pPr>
              <a:endParaRPr lang="cs-CZ"/>
            </a:p>
          </c:txPr>
        </c:title>
        <c:numFmt formatCode="0\ %" sourceLinked="0"/>
        <c:majorTickMark val="out"/>
        <c:minorTickMark val="none"/>
        <c:tickLblPos val="nextTo"/>
        <c:spPr>
          <a:noFill/>
          <a:ln>
            <a:solidFill>
              <a:schemeClr val="tx1"/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0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1095524480"/>
        <c:crosses val="autoZero"/>
        <c:crossBetween val="between"/>
        <c:majorUnit val="0.2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1000">
          <a:solidFill>
            <a:schemeClr val="tx1"/>
          </a:solidFill>
        </a:defRPr>
      </a:pPr>
      <a:endParaRPr lang="cs-CZ"/>
    </a:p>
  </c:txPr>
  <c:externalData r:id="rId3">
    <c:autoUpdate val="0"/>
  </c:externalData>
</c:chartSpace>
</file>

<file path=ppt/charts/chart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20519700612280528"/>
          <c:y val="0.13622000540367113"/>
          <c:w val="0.5399305117248574"/>
          <c:h val="0.80127999459632893"/>
        </c:manualLayout>
      </c:layout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dPt>
            <c:idx val="0"/>
            <c:bubble3D val="0"/>
            <c:spPr>
              <a:solidFill>
                <a:schemeClr val="bg1">
                  <a:lumMod val="7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0079-46B1-8AE0-7997DC49DEFD}"/>
              </c:ext>
            </c:extLst>
          </c:dPt>
          <c:dPt>
            <c:idx val="1"/>
            <c:bubble3D val="0"/>
            <c:spPr>
              <a:solidFill>
                <a:srgbClr val="C00000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0079-46B1-8AE0-7997DC49DEFD}"/>
              </c:ext>
            </c:extLst>
          </c:dPt>
          <c:dLbls>
            <c:dLbl>
              <c:idx val="1"/>
              <c:layout>
                <c:manualLayout>
                  <c:x val="0.11663679166282932"/>
                  <c:y val="0.17693328999138791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3-0079-46B1-8AE0-7997DC49DEFD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Sheet1!$A$2:$A$3</c:f>
              <c:strCache>
                <c:ptCount val="2"/>
                <c:pt idx="0">
                  <c:v>CR</c:v>
                </c:pt>
                <c:pt idx="1">
                  <c:v>JMK</c:v>
                </c:pt>
              </c:strCache>
            </c:strRef>
          </c:cat>
          <c:val>
            <c:numRef>
              <c:f>Sheet1!$B$2:$B$3</c:f>
              <c:numCache>
                <c:formatCode>0.0%</c:formatCode>
                <c:ptCount val="2"/>
                <c:pt idx="0">
                  <c:v>0.95905128041226795</c:v>
                </c:pt>
                <c:pt idx="1">
                  <c:v>4.0948719587732052E-2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0079-46B1-8AE0-7997DC49DEFD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cs-CZ"/>
    </a:p>
  </c:txPr>
  <c:externalData r:id="rId3">
    <c:autoUpdate val="0"/>
  </c:externalData>
</c:chartSpace>
</file>

<file path=ppt/charts/chart8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4.891546287248251E-2"/>
          <c:y val="0.20480658338805988"/>
          <c:w val="0.90230124022024305"/>
          <c:h val="0.79519341661194021"/>
        </c:manualLayout>
      </c:layout>
      <c:barChart>
        <c:barDir val="bar"/>
        <c:grouping val="stacked"/>
        <c:varyColors val="0"/>
        <c:ser>
          <c:idx val="0"/>
          <c:order val="0"/>
          <c:tx>
            <c:strRef>
              <c:f>List1!$B$1</c:f>
              <c:strCache>
                <c:ptCount val="1"/>
                <c:pt idx="0">
                  <c:v>LBK</c:v>
                </c:pt>
              </c:strCache>
            </c:strRef>
          </c:tx>
          <c:spPr>
            <a:solidFill>
              <a:srgbClr val="0066FF"/>
            </a:solidFill>
            <a:ln w="3175">
              <a:solidFill>
                <a:schemeClr val="bg1">
                  <a:lumMod val="75000"/>
                </a:schemeClr>
              </a:solidFill>
            </a:ln>
            <a:effectLst/>
          </c:spPr>
          <c:invertIfNegative val="0"/>
          <c:dLbls>
            <c:numFmt formatCode="0\ 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800" b="0" i="0" u="none" strike="noStrike" kern="1200" baseline="0">
                    <a:solidFill>
                      <a:schemeClr val="bg1">
                        <a:lumMod val="9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List1!$A$2:$A$15</c:f>
              <c:strCache>
                <c:ptCount val="14"/>
                <c:pt idx="0">
                  <c:v>C00–C14, C30–C31 ZN hlavy a krku </c:v>
                </c:pt>
                <c:pt idx="1">
                  <c:v>C15 ZN jícnu </c:v>
                </c:pt>
                <c:pt idx="2">
                  <c:v>C16 ZN žaludku </c:v>
                </c:pt>
                <c:pt idx="3">
                  <c:v>C18–C20 ZN tlustého střeva a konečníku </c:v>
                </c:pt>
                <c:pt idx="4">
                  <c:v>C22 ZN jater a intrahepatálních žlučových cest </c:v>
                </c:pt>
                <c:pt idx="5">
                  <c:v>C23, C24 ZN žlučníku a žlučových cest </c:v>
                </c:pt>
                <c:pt idx="6">
                  <c:v>C25 ZN slinivky břišní </c:v>
                </c:pt>
                <c:pt idx="7">
                  <c:v>C32 ZN hrtanu </c:v>
                </c:pt>
                <c:pt idx="8">
                  <c:v>C33, C34 ZN průdušnice, průdušky a plíce </c:v>
                </c:pt>
                <c:pt idx="9">
                  <c:v>C43 zhoubný melanom kůže </c:v>
                </c:pt>
                <c:pt idx="10">
                  <c:v>C47, C49 ZN pojivových a měk. tkání a perif. nervů </c:v>
                </c:pt>
                <c:pt idx="11">
                  <c:v>C50 ZN prsu u žen </c:v>
                </c:pt>
                <c:pt idx="12">
                  <c:v>C53 ZN hrdla děložního </c:v>
                </c:pt>
                <c:pt idx="13">
                  <c:v>C54, C55 ZN dělohy </c:v>
                </c:pt>
              </c:strCache>
            </c:strRef>
          </c:cat>
          <c:val>
            <c:numRef>
              <c:f>List1!$B$2:$B$15</c:f>
              <c:numCache>
                <c:formatCode>0.0\ %</c:formatCode>
                <c:ptCount val="14"/>
                <c:pt idx="0">
                  <c:v>0.87368400000000002</c:v>
                </c:pt>
                <c:pt idx="1">
                  <c:v>0.9</c:v>
                </c:pt>
                <c:pt idx="2">
                  <c:v>0.92473099999999997</c:v>
                </c:pt>
                <c:pt idx="3">
                  <c:v>0.89791699999999997</c:v>
                </c:pt>
                <c:pt idx="4">
                  <c:v>0.91489399999999999</c:v>
                </c:pt>
                <c:pt idx="5">
                  <c:v>0.88</c:v>
                </c:pt>
                <c:pt idx="6">
                  <c:v>0.904192</c:v>
                </c:pt>
                <c:pt idx="7">
                  <c:v>0.91071400000000002</c:v>
                </c:pt>
                <c:pt idx="8">
                  <c:v>0.89722199999999996</c:v>
                </c:pt>
                <c:pt idx="9">
                  <c:v>0.96875</c:v>
                </c:pt>
                <c:pt idx="10">
                  <c:v>0.8125</c:v>
                </c:pt>
                <c:pt idx="11">
                  <c:v>0.86533000000000004</c:v>
                </c:pt>
                <c:pt idx="12">
                  <c:v>0.97222200000000003</c:v>
                </c:pt>
                <c:pt idx="13">
                  <c:v>0.88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B0FB-4D9C-BCD4-1CB50E7D447C}"/>
            </c:ext>
          </c:extLst>
        </c:ser>
        <c:ser>
          <c:idx val="1"/>
          <c:order val="1"/>
          <c:tx>
            <c:strRef>
              <c:f>List1!$C$1</c:f>
              <c:strCache>
                <c:ptCount val="1"/>
                <c:pt idx="0">
                  <c:v>ostatní</c:v>
                </c:pt>
              </c:strCache>
            </c:strRef>
          </c:tx>
          <c:spPr>
            <a:solidFill>
              <a:srgbClr val="99CCFF"/>
            </a:solidFill>
            <a:ln w="3175">
              <a:solidFill>
                <a:schemeClr val="bg1">
                  <a:lumMod val="75000"/>
                </a:schemeClr>
              </a:solidFill>
            </a:ln>
            <a:effectLst/>
          </c:spPr>
          <c:invertIfNegative val="0"/>
          <c:dLbls>
            <c:numFmt formatCode="0\ 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8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List1!$A$2:$A$15</c:f>
              <c:strCache>
                <c:ptCount val="14"/>
                <c:pt idx="0">
                  <c:v>C00–C14, C30–C31 ZN hlavy a krku </c:v>
                </c:pt>
                <c:pt idx="1">
                  <c:v>C15 ZN jícnu </c:v>
                </c:pt>
                <c:pt idx="2">
                  <c:v>C16 ZN žaludku </c:v>
                </c:pt>
                <c:pt idx="3">
                  <c:v>C18–C20 ZN tlustého střeva a konečníku </c:v>
                </c:pt>
                <c:pt idx="4">
                  <c:v>C22 ZN jater a intrahepatálních žlučových cest </c:v>
                </c:pt>
                <c:pt idx="5">
                  <c:v>C23, C24 ZN žlučníku a žlučových cest </c:v>
                </c:pt>
                <c:pt idx="6">
                  <c:v>C25 ZN slinivky břišní </c:v>
                </c:pt>
                <c:pt idx="7">
                  <c:v>C32 ZN hrtanu </c:v>
                </c:pt>
                <c:pt idx="8">
                  <c:v>C33, C34 ZN průdušnice, průdušky a plíce </c:v>
                </c:pt>
                <c:pt idx="9">
                  <c:v>C43 zhoubný melanom kůže </c:v>
                </c:pt>
                <c:pt idx="10">
                  <c:v>C47, C49 ZN pojivových a měk. tkání a perif. nervů </c:v>
                </c:pt>
                <c:pt idx="11">
                  <c:v>C50 ZN prsu u žen </c:v>
                </c:pt>
                <c:pt idx="12">
                  <c:v>C53 ZN hrdla děložního </c:v>
                </c:pt>
                <c:pt idx="13">
                  <c:v>C54, C55 ZN dělohy </c:v>
                </c:pt>
              </c:strCache>
            </c:strRef>
          </c:cat>
          <c:val>
            <c:numRef>
              <c:f>List1!$C$2:$C$15</c:f>
              <c:numCache>
                <c:formatCode>0.0\ %</c:formatCode>
                <c:ptCount val="14"/>
                <c:pt idx="0">
                  <c:v>0.12631600000000001</c:v>
                </c:pt>
                <c:pt idx="1">
                  <c:v>0.1</c:v>
                </c:pt>
                <c:pt idx="2">
                  <c:v>7.5269000000000003E-2</c:v>
                </c:pt>
                <c:pt idx="3">
                  <c:v>0.10208299999999999</c:v>
                </c:pt>
                <c:pt idx="4">
                  <c:v>8.5106000000000001E-2</c:v>
                </c:pt>
                <c:pt idx="5">
                  <c:v>0.12</c:v>
                </c:pt>
                <c:pt idx="6">
                  <c:v>9.5808000000000004E-2</c:v>
                </c:pt>
                <c:pt idx="7">
                  <c:v>8.9286000000000004E-2</c:v>
                </c:pt>
                <c:pt idx="8">
                  <c:v>0.10277799999999999</c:v>
                </c:pt>
                <c:pt idx="9">
                  <c:v>3.125E-2</c:v>
                </c:pt>
                <c:pt idx="10">
                  <c:v>0.1875</c:v>
                </c:pt>
                <c:pt idx="11">
                  <c:v>0.13467000000000001</c:v>
                </c:pt>
                <c:pt idx="12">
                  <c:v>2.7778000000000001E-2</c:v>
                </c:pt>
                <c:pt idx="13">
                  <c:v>0.12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B0FB-4D9C-BCD4-1CB50E7D447C}"/>
            </c:ext>
          </c:extLst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50"/>
        <c:overlap val="100"/>
        <c:axId val="1095518208"/>
        <c:axId val="1095518600"/>
      </c:barChart>
      <c:catAx>
        <c:axId val="1095518208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1095518600"/>
        <c:crosses val="autoZero"/>
        <c:auto val="1"/>
        <c:lblAlgn val="ctr"/>
        <c:lblOffset val="100"/>
        <c:noMultiLvlLbl val="0"/>
      </c:catAx>
      <c:valAx>
        <c:axId val="1095518600"/>
        <c:scaling>
          <c:orientation val="minMax"/>
          <c:max val="1"/>
          <c:min val="0"/>
        </c:scaling>
        <c:delete val="0"/>
        <c:axPos val="t"/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8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cs-CZ" dirty="0"/>
                  <a:t>Podíl hospitalizací v LBK</a:t>
                </a:r>
              </a:p>
            </c:rich>
          </c:tx>
          <c:layout>
            <c:manualLayout>
              <c:xMode val="edge"/>
              <c:yMode val="edge"/>
              <c:x val="0.18675071135129861"/>
              <c:y val="8.1838887348757106E-2"/>
            </c:manualLayout>
          </c:layout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800" b="0" i="0" u="none" strike="noStrike" kern="1200" baseline="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pPr>
              <a:endParaRPr lang="cs-CZ"/>
            </a:p>
          </c:txPr>
        </c:title>
        <c:numFmt formatCode="0\ %" sourceLinked="0"/>
        <c:majorTickMark val="out"/>
        <c:minorTickMark val="none"/>
        <c:tickLblPos val="nextTo"/>
        <c:spPr>
          <a:noFill/>
          <a:ln>
            <a:solidFill>
              <a:schemeClr val="tx1"/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8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1095518208"/>
        <c:crosses val="autoZero"/>
        <c:crossBetween val="between"/>
        <c:majorUnit val="0.2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800">
          <a:solidFill>
            <a:schemeClr val="tx1"/>
          </a:solidFill>
        </a:defRPr>
      </a:pPr>
      <a:endParaRPr lang="cs-CZ"/>
    </a:p>
  </c:txPr>
  <c:externalData r:id="rId3">
    <c:autoUpdate val="0"/>
  </c:externalData>
</c:chartSpace>
</file>

<file path=ppt/charts/chart8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4.891546287248251E-2"/>
          <c:y val="0.20480658338805988"/>
          <c:w val="0.90230124022024305"/>
          <c:h val="0.79519341661194021"/>
        </c:manualLayout>
      </c:layout>
      <c:barChart>
        <c:barDir val="bar"/>
        <c:grouping val="stacked"/>
        <c:varyColors val="0"/>
        <c:ser>
          <c:idx val="0"/>
          <c:order val="0"/>
          <c:tx>
            <c:strRef>
              <c:f>List1!$B$1</c:f>
              <c:strCache>
                <c:ptCount val="1"/>
                <c:pt idx="0">
                  <c:v>LBK</c:v>
                </c:pt>
              </c:strCache>
            </c:strRef>
          </c:tx>
          <c:spPr>
            <a:solidFill>
              <a:srgbClr val="0066FF"/>
            </a:solidFill>
            <a:ln w="3175">
              <a:solidFill>
                <a:schemeClr val="bg1">
                  <a:lumMod val="75000"/>
                </a:schemeClr>
              </a:solidFill>
            </a:ln>
            <a:effectLst/>
          </c:spPr>
          <c:invertIfNegative val="0"/>
          <c:dLbls>
            <c:numFmt formatCode="0\ 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800" b="0" i="0" u="none" strike="noStrike" kern="1200" baseline="0">
                    <a:solidFill>
                      <a:schemeClr val="bg1">
                        <a:lumMod val="9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List1!$A$2:$A$15</c:f>
              <c:strCache>
                <c:ptCount val="14"/>
                <c:pt idx="0">
                  <c:v>C56 ZN vaječníku </c:v>
                </c:pt>
                <c:pt idx="1">
                  <c:v>C61 ZN prostaty </c:v>
                </c:pt>
                <c:pt idx="2">
                  <c:v>C62 ZN varlete </c:v>
                </c:pt>
                <c:pt idx="3">
                  <c:v>C64 ZN ledviny </c:v>
                </c:pt>
                <c:pt idx="4">
                  <c:v>C67 ZN močového měchýře </c:v>
                </c:pt>
                <c:pt idx="5">
                  <c:v>C70–C72 ZN mozku, míchy a jiných částí CNS </c:v>
                </c:pt>
                <c:pt idx="6">
                  <c:v>C73 ZN štítné žlázy </c:v>
                </c:pt>
                <c:pt idx="7">
                  <c:v>C81 Hodgkinův lymfom </c:v>
                </c:pt>
                <c:pt idx="8">
                  <c:v>C82–C86 non-Hodgkinův lymfom </c:v>
                </c:pt>
                <c:pt idx="9">
                  <c:v>C90 mnohočetný myelom </c:v>
                </c:pt>
                <c:pt idx="10">
                  <c:v>C91–C95 leukémie </c:v>
                </c:pt>
                <c:pt idx="11">
                  <c:v>D00–D09 novotvary in situ </c:v>
                </c:pt>
                <c:pt idx="12">
                  <c:v>D10–D36 nezhoubné novotvary</c:v>
                </c:pt>
                <c:pt idx="13">
                  <c:v>D37–D48 novotvary nejistého nebo neznámého chování</c:v>
                </c:pt>
              </c:strCache>
            </c:strRef>
          </c:cat>
          <c:val>
            <c:numRef>
              <c:f>List1!$B$2:$B$15</c:f>
              <c:numCache>
                <c:formatCode>0.0\ %</c:formatCode>
                <c:ptCount val="14"/>
                <c:pt idx="0">
                  <c:v>0.82222200000000001</c:v>
                </c:pt>
                <c:pt idx="1">
                  <c:v>0.95973200000000003</c:v>
                </c:pt>
                <c:pt idx="2">
                  <c:v>0.92307700000000004</c:v>
                </c:pt>
                <c:pt idx="3">
                  <c:v>0.84920600000000002</c:v>
                </c:pt>
                <c:pt idx="4">
                  <c:v>0.85205500000000001</c:v>
                </c:pt>
                <c:pt idx="5">
                  <c:v>0.85046699999999997</c:v>
                </c:pt>
                <c:pt idx="6">
                  <c:v>0.4</c:v>
                </c:pt>
                <c:pt idx="7">
                  <c:v>1</c:v>
                </c:pt>
                <c:pt idx="8">
                  <c:v>0.95555599999999996</c:v>
                </c:pt>
                <c:pt idx="9">
                  <c:v>0.9375</c:v>
                </c:pt>
                <c:pt idx="10">
                  <c:v>0.94736799999999999</c:v>
                </c:pt>
                <c:pt idx="11">
                  <c:v>0.86206899999999997</c:v>
                </c:pt>
                <c:pt idx="12">
                  <c:v>0.81550199999999995</c:v>
                </c:pt>
                <c:pt idx="13">
                  <c:v>0.85789499999999996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7337-40F0-87E1-CCB0C8041FCB}"/>
            </c:ext>
          </c:extLst>
        </c:ser>
        <c:ser>
          <c:idx val="1"/>
          <c:order val="1"/>
          <c:tx>
            <c:strRef>
              <c:f>List1!$C$1</c:f>
              <c:strCache>
                <c:ptCount val="1"/>
                <c:pt idx="0">
                  <c:v>ostatní</c:v>
                </c:pt>
              </c:strCache>
            </c:strRef>
          </c:tx>
          <c:spPr>
            <a:solidFill>
              <a:srgbClr val="99CCFF"/>
            </a:solidFill>
            <a:ln w="3175">
              <a:solidFill>
                <a:schemeClr val="bg1">
                  <a:lumMod val="75000"/>
                </a:schemeClr>
              </a:solidFill>
            </a:ln>
            <a:effectLst/>
          </c:spPr>
          <c:invertIfNegative val="0"/>
          <c:dLbls>
            <c:numFmt formatCode="0\ 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8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List1!$A$2:$A$15</c:f>
              <c:strCache>
                <c:ptCount val="14"/>
                <c:pt idx="0">
                  <c:v>C56 ZN vaječníku </c:v>
                </c:pt>
                <c:pt idx="1">
                  <c:v>C61 ZN prostaty </c:v>
                </c:pt>
                <c:pt idx="2">
                  <c:v>C62 ZN varlete </c:v>
                </c:pt>
                <c:pt idx="3">
                  <c:v>C64 ZN ledviny </c:v>
                </c:pt>
                <c:pt idx="4">
                  <c:v>C67 ZN močového měchýře </c:v>
                </c:pt>
                <c:pt idx="5">
                  <c:v>C70–C72 ZN mozku, míchy a jiných částí CNS </c:v>
                </c:pt>
                <c:pt idx="6">
                  <c:v>C73 ZN štítné žlázy </c:v>
                </c:pt>
                <c:pt idx="7">
                  <c:v>C81 Hodgkinův lymfom </c:v>
                </c:pt>
                <c:pt idx="8">
                  <c:v>C82–C86 non-Hodgkinův lymfom </c:v>
                </c:pt>
                <c:pt idx="9">
                  <c:v>C90 mnohočetný myelom </c:v>
                </c:pt>
                <c:pt idx="10">
                  <c:v>C91–C95 leukémie </c:v>
                </c:pt>
                <c:pt idx="11">
                  <c:v>D00–D09 novotvary in situ </c:v>
                </c:pt>
                <c:pt idx="12">
                  <c:v>D10–D36 nezhoubné novotvary</c:v>
                </c:pt>
                <c:pt idx="13">
                  <c:v>D37–D48 novotvary nejistého nebo neznámého chování</c:v>
                </c:pt>
              </c:strCache>
            </c:strRef>
          </c:cat>
          <c:val>
            <c:numRef>
              <c:f>List1!$C$2:$C$15</c:f>
              <c:numCache>
                <c:formatCode>0.0\ %</c:formatCode>
                <c:ptCount val="14"/>
                <c:pt idx="0">
                  <c:v>0.17777799999999999</c:v>
                </c:pt>
                <c:pt idx="1">
                  <c:v>4.0267999999999998E-2</c:v>
                </c:pt>
                <c:pt idx="2">
                  <c:v>7.6923000000000005E-2</c:v>
                </c:pt>
                <c:pt idx="3">
                  <c:v>0.15079400000000001</c:v>
                </c:pt>
                <c:pt idx="4">
                  <c:v>0.14794499999999999</c:v>
                </c:pt>
                <c:pt idx="5">
                  <c:v>0.149533</c:v>
                </c:pt>
                <c:pt idx="6">
                  <c:v>0.6</c:v>
                </c:pt>
                <c:pt idx="7">
                  <c:v>0</c:v>
                </c:pt>
                <c:pt idx="8">
                  <c:v>4.4443999999999997E-2</c:v>
                </c:pt>
                <c:pt idx="9">
                  <c:v>6.25E-2</c:v>
                </c:pt>
                <c:pt idx="10">
                  <c:v>5.2631999999999998E-2</c:v>
                </c:pt>
                <c:pt idx="11">
                  <c:v>0.137931</c:v>
                </c:pt>
                <c:pt idx="12">
                  <c:v>0.184498</c:v>
                </c:pt>
                <c:pt idx="13">
                  <c:v>0.14210500000000001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7337-40F0-87E1-CCB0C8041FCB}"/>
            </c:ext>
          </c:extLst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50"/>
        <c:overlap val="100"/>
        <c:axId val="1095518992"/>
        <c:axId val="1095515072"/>
      </c:barChart>
      <c:catAx>
        <c:axId val="1095518992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1095515072"/>
        <c:crosses val="autoZero"/>
        <c:auto val="1"/>
        <c:lblAlgn val="ctr"/>
        <c:lblOffset val="100"/>
        <c:noMultiLvlLbl val="0"/>
      </c:catAx>
      <c:valAx>
        <c:axId val="1095515072"/>
        <c:scaling>
          <c:orientation val="minMax"/>
          <c:max val="1"/>
          <c:min val="0"/>
        </c:scaling>
        <c:delete val="0"/>
        <c:axPos val="t"/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8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cs-CZ" dirty="0"/>
                  <a:t>Podíl hospitalizací v LBK</a:t>
                </a:r>
              </a:p>
            </c:rich>
          </c:tx>
          <c:layout>
            <c:manualLayout>
              <c:xMode val="edge"/>
              <c:yMode val="edge"/>
              <c:x val="0.18675071135129861"/>
              <c:y val="8.1838887348757106E-2"/>
            </c:manualLayout>
          </c:layout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800" b="0" i="0" u="none" strike="noStrike" kern="1200" baseline="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pPr>
              <a:endParaRPr lang="cs-CZ"/>
            </a:p>
          </c:txPr>
        </c:title>
        <c:numFmt formatCode="0\ %" sourceLinked="0"/>
        <c:majorTickMark val="out"/>
        <c:minorTickMark val="none"/>
        <c:tickLblPos val="nextTo"/>
        <c:spPr>
          <a:noFill/>
          <a:ln>
            <a:solidFill>
              <a:schemeClr val="tx1"/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8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1095518992"/>
        <c:crosses val="autoZero"/>
        <c:crossBetween val="between"/>
        <c:majorUnit val="0.2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800">
          <a:solidFill>
            <a:schemeClr val="tx1"/>
          </a:solidFill>
        </a:defRPr>
      </a:pPr>
      <a:endParaRPr lang="cs-CZ"/>
    </a:p>
  </c:txPr>
  <c:externalData r:id="rId3">
    <c:autoUpdate val="0"/>
  </c:externalData>
</c:chartSpace>
</file>

<file path=ppt/charts/chart8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0152402042992116"/>
          <c:y val="0.1557355691775468"/>
          <c:w val="0.85167957767309865"/>
          <c:h val="0.82154124498910663"/>
        </c:manualLayout>
      </c:layout>
      <c:barChart>
        <c:barDir val="bar"/>
        <c:grouping val="percentStacked"/>
        <c:varyColors val="0"/>
        <c:ser>
          <c:idx val="0"/>
          <c:order val="0"/>
          <c:tx>
            <c:strRef>
              <c:f>List1!$B$1</c:f>
              <c:strCache>
                <c:ptCount val="1"/>
                <c:pt idx="0">
                  <c:v>k1</c:v>
                </c:pt>
              </c:strCache>
            </c:strRef>
          </c:tx>
          <c:spPr>
            <a:solidFill>
              <a:srgbClr val="0066FF"/>
            </a:solidFill>
            <a:ln w="3175">
              <a:solidFill>
                <a:schemeClr val="bg1">
                  <a:lumMod val="75000"/>
                </a:schemeClr>
              </a:solidFill>
            </a:ln>
            <a:effectLst/>
          </c:spPr>
          <c:invertIfNegative val="0"/>
          <c:dLbls>
            <c:numFmt formatCode="#,##0.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accent2">
                        <a:lumMod val="20000"/>
                        <a:lumOff val="80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List1!$A$2:$A$18</c:f>
              <c:strCache>
                <c:ptCount val="17"/>
                <c:pt idx="0">
                  <c:v>302 dětská kardiologie</c:v>
                </c:pt>
                <c:pt idx="1">
                  <c:v>917 ergoterapie</c:v>
                </c:pt>
                <c:pt idx="2">
                  <c:v>925 domácí péče</c:v>
                </c:pt>
                <c:pt idx="3">
                  <c:v>304 neonatologie</c:v>
                </c:pt>
                <c:pt idx="4">
                  <c:v>806 screening nádorů prsu</c:v>
                </c:pt>
                <c:pt idx="5">
                  <c:v>102 angiologie</c:v>
                </c:pt>
                <c:pt idx="6">
                  <c:v>409 dětská neurologie</c:v>
                </c:pt>
                <c:pt idx="7">
                  <c:v>902 samostatné pracoviště fyzioterapeutů</c:v>
                </c:pt>
                <c:pt idx="8">
                  <c:v>002 praktické lékařství pro děti a dorost</c:v>
                </c:pt>
                <c:pt idx="9">
                  <c:v>103 diabetologie</c:v>
                </c:pt>
                <c:pt idx="10">
                  <c:v>401 pracovní lékařství</c:v>
                </c:pt>
                <c:pt idx="11">
                  <c:v>001 praktické lékařství pro dospělé</c:v>
                </c:pt>
                <c:pt idx="12">
                  <c:v>502 dětská chirurgie</c:v>
                </c:pt>
                <c:pt idx="13">
                  <c:v>205 pneumologie a ftizeologie</c:v>
                </c:pt>
                <c:pt idx="14">
                  <c:v>404 dermatovenerologie</c:v>
                </c:pt>
                <c:pt idx="15">
                  <c:v>106 geriatrie</c:v>
                </c:pt>
                <c:pt idx="16">
                  <c:v>706 urologie</c:v>
                </c:pt>
              </c:strCache>
            </c:strRef>
          </c:cat>
          <c:val>
            <c:numRef>
              <c:f>List1!$B$2:$B$18</c:f>
              <c:numCache>
                <c:formatCode>0.0</c:formatCode>
                <c:ptCount val="17"/>
                <c:pt idx="0">
                  <c:v>99</c:v>
                </c:pt>
                <c:pt idx="1">
                  <c:v>98.4</c:v>
                </c:pt>
                <c:pt idx="2">
                  <c:v>98.3</c:v>
                </c:pt>
                <c:pt idx="3">
                  <c:v>97.5</c:v>
                </c:pt>
                <c:pt idx="4">
                  <c:v>97.3</c:v>
                </c:pt>
                <c:pt idx="5">
                  <c:v>96.8</c:v>
                </c:pt>
                <c:pt idx="6">
                  <c:v>96.6</c:v>
                </c:pt>
                <c:pt idx="7">
                  <c:v>96.1</c:v>
                </c:pt>
                <c:pt idx="8">
                  <c:v>95.6</c:v>
                </c:pt>
                <c:pt idx="9">
                  <c:v>95.2</c:v>
                </c:pt>
                <c:pt idx="10">
                  <c:v>95.1</c:v>
                </c:pt>
                <c:pt idx="11">
                  <c:v>95</c:v>
                </c:pt>
                <c:pt idx="12">
                  <c:v>94.9</c:v>
                </c:pt>
                <c:pt idx="13">
                  <c:v>94.9</c:v>
                </c:pt>
                <c:pt idx="14">
                  <c:v>94.7</c:v>
                </c:pt>
                <c:pt idx="15">
                  <c:v>94.6</c:v>
                </c:pt>
                <c:pt idx="16">
                  <c:v>94.6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19E8-4F9A-8E8B-794FAC733DCB}"/>
            </c:ext>
          </c:extLst>
        </c:ser>
        <c:ser>
          <c:idx val="1"/>
          <c:order val="1"/>
          <c:tx>
            <c:strRef>
              <c:f>List1!$C$1</c:f>
              <c:strCache>
                <c:ptCount val="1"/>
                <c:pt idx="0">
                  <c:v>k2</c:v>
                </c:pt>
              </c:strCache>
            </c:strRef>
          </c:tx>
          <c:spPr>
            <a:solidFill>
              <a:srgbClr val="99CCFF"/>
            </a:solidFill>
            <a:ln w="3175">
              <a:solidFill>
                <a:schemeClr val="bg1">
                  <a:lumMod val="75000"/>
                </a:schemeClr>
              </a:solidFill>
            </a:ln>
            <a:effectLst/>
          </c:spPr>
          <c:invertIfNegative val="0"/>
          <c:dLbls>
            <c:numFmt formatCode="#,##0.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List1!$A$2:$A$18</c:f>
              <c:strCache>
                <c:ptCount val="17"/>
                <c:pt idx="0">
                  <c:v>302 dětská kardiologie</c:v>
                </c:pt>
                <c:pt idx="1">
                  <c:v>917 ergoterapie</c:v>
                </c:pt>
                <c:pt idx="2">
                  <c:v>925 domácí péče</c:v>
                </c:pt>
                <c:pt idx="3">
                  <c:v>304 neonatologie</c:v>
                </c:pt>
                <c:pt idx="4">
                  <c:v>806 screening nádorů prsu</c:v>
                </c:pt>
                <c:pt idx="5">
                  <c:v>102 angiologie</c:v>
                </c:pt>
                <c:pt idx="6">
                  <c:v>409 dětská neurologie</c:v>
                </c:pt>
                <c:pt idx="7">
                  <c:v>902 samostatné pracoviště fyzioterapeutů</c:v>
                </c:pt>
                <c:pt idx="8">
                  <c:v>002 praktické lékařství pro děti a dorost</c:v>
                </c:pt>
                <c:pt idx="9">
                  <c:v>103 diabetologie</c:v>
                </c:pt>
                <c:pt idx="10">
                  <c:v>401 pracovní lékařství</c:v>
                </c:pt>
                <c:pt idx="11">
                  <c:v>001 praktické lékařství pro dospělé</c:v>
                </c:pt>
                <c:pt idx="12">
                  <c:v>502 dětská chirurgie</c:v>
                </c:pt>
                <c:pt idx="13">
                  <c:v>205 pneumologie a ftizeologie</c:v>
                </c:pt>
                <c:pt idx="14">
                  <c:v>404 dermatovenerologie</c:v>
                </c:pt>
                <c:pt idx="15">
                  <c:v>106 geriatrie</c:v>
                </c:pt>
                <c:pt idx="16">
                  <c:v>706 urologie</c:v>
                </c:pt>
              </c:strCache>
            </c:strRef>
          </c:cat>
          <c:val>
            <c:numRef>
              <c:f>List1!$C$2:$C$18</c:f>
              <c:numCache>
                <c:formatCode>0.0</c:formatCode>
                <c:ptCount val="17"/>
                <c:pt idx="0">
                  <c:v>1</c:v>
                </c:pt>
                <c:pt idx="1">
                  <c:v>1.6</c:v>
                </c:pt>
                <c:pt idx="2">
                  <c:v>1.7</c:v>
                </c:pt>
                <c:pt idx="3">
                  <c:v>2.5</c:v>
                </c:pt>
                <c:pt idx="4">
                  <c:v>2.7</c:v>
                </c:pt>
                <c:pt idx="5">
                  <c:v>3.2</c:v>
                </c:pt>
                <c:pt idx="6">
                  <c:v>3.4</c:v>
                </c:pt>
                <c:pt idx="7">
                  <c:v>3.9</c:v>
                </c:pt>
                <c:pt idx="8">
                  <c:v>4.4000000000000004</c:v>
                </c:pt>
                <c:pt idx="9">
                  <c:v>4.8</c:v>
                </c:pt>
                <c:pt idx="10">
                  <c:v>4.9000000000000004</c:v>
                </c:pt>
                <c:pt idx="11">
                  <c:v>5</c:v>
                </c:pt>
                <c:pt idx="12">
                  <c:v>5.0999999999999996</c:v>
                </c:pt>
                <c:pt idx="13">
                  <c:v>5.0999999999999996</c:v>
                </c:pt>
                <c:pt idx="14">
                  <c:v>5.3</c:v>
                </c:pt>
                <c:pt idx="15">
                  <c:v>5.4</c:v>
                </c:pt>
                <c:pt idx="16">
                  <c:v>5.4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80A6-46F8-AA55-48BE0417016E}"/>
            </c:ext>
          </c:extLst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50"/>
        <c:overlap val="100"/>
        <c:axId val="582493848"/>
        <c:axId val="582491104"/>
      </c:barChart>
      <c:catAx>
        <c:axId val="582493848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582491104"/>
        <c:crosses val="autoZero"/>
        <c:auto val="1"/>
        <c:lblAlgn val="ctr"/>
        <c:lblOffset val="100"/>
        <c:noMultiLvlLbl val="0"/>
      </c:catAx>
      <c:valAx>
        <c:axId val="582491104"/>
        <c:scaling>
          <c:orientation val="minMax"/>
          <c:max val="1"/>
          <c:min val="0"/>
        </c:scaling>
        <c:delete val="0"/>
        <c:axPos val="t"/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cs-CZ" sz="1000" dirty="0">
                    <a:solidFill>
                      <a:schemeClr val="tx1"/>
                    </a:solidFill>
                  </a:rPr>
                  <a:t>Podíl</a:t>
                </a:r>
                <a:r>
                  <a:rPr lang="cs-CZ" sz="1000" baseline="0" dirty="0">
                    <a:solidFill>
                      <a:schemeClr val="tx1"/>
                    </a:solidFill>
                  </a:rPr>
                  <a:t> </a:t>
                </a:r>
                <a:r>
                  <a:rPr lang="cs-CZ" sz="1000" dirty="0">
                    <a:solidFill>
                      <a:schemeClr val="tx1"/>
                    </a:solidFill>
                  </a:rPr>
                  <a:t>kontaktů s ambulantní péčí v nemocnicích LBK</a:t>
                </a:r>
              </a:p>
            </c:rich>
          </c:tx>
          <c:layout/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pPr>
              <a:endParaRPr lang="cs-CZ"/>
            </a:p>
          </c:txPr>
        </c:title>
        <c:numFmt formatCode="0%" sourceLinked="0"/>
        <c:majorTickMark val="out"/>
        <c:minorTickMark val="none"/>
        <c:tickLblPos val="nextTo"/>
        <c:spPr>
          <a:noFill/>
          <a:ln>
            <a:solidFill>
              <a:schemeClr val="tx1"/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0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582493848"/>
        <c:crosses val="autoZero"/>
        <c:crossBetween val="between"/>
        <c:majorUnit val="0.2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cs-CZ"/>
    </a:p>
  </c:txPr>
  <c:externalData r:id="rId3">
    <c:autoUpdate val="0"/>
  </c:externalData>
</c:chartSpace>
</file>

<file path=ppt/charts/chart8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0152402042992116"/>
          <c:y val="0.1557355691775468"/>
          <c:w val="0.85167957767309865"/>
          <c:h val="0.82154124498910663"/>
        </c:manualLayout>
      </c:layout>
      <c:barChart>
        <c:barDir val="bar"/>
        <c:grouping val="percentStacked"/>
        <c:varyColors val="0"/>
        <c:ser>
          <c:idx val="0"/>
          <c:order val="0"/>
          <c:tx>
            <c:strRef>
              <c:f>List1!$B$1</c:f>
              <c:strCache>
                <c:ptCount val="1"/>
                <c:pt idx="0">
                  <c:v>k1</c:v>
                </c:pt>
              </c:strCache>
            </c:strRef>
          </c:tx>
          <c:spPr>
            <a:solidFill>
              <a:srgbClr val="0066FF"/>
            </a:solidFill>
            <a:ln w="3175">
              <a:solidFill>
                <a:schemeClr val="bg1">
                  <a:lumMod val="75000"/>
                </a:schemeClr>
              </a:solidFill>
            </a:ln>
            <a:effectLst/>
          </c:spPr>
          <c:invertIfNegative val="0"/>
          <c:dLbls>
            <c:numFmt formatCode="#,##0.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accent2">
                        <a:lumMod val="20000"/>
                        <a:lumOff val="80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List1!$A$2:$A$18</c:f>
              <c:strCache>
                <c:ptCount val="17"/>
                <c:pt idx="0">
                  <c:v>903 klinická logopedie</c:v>
                </c:pt>
                <c:pt idx="1">
                  <c:v>004 sociální péče poskytovaná v lůžkových zdravotnických zařízeních</c:v>
                </c:pt>
                <c:pt idx="2">
                  <c:v>816 laboratoř lékařské genetiky</c:v>
                </c:pt>
                <c:pt idx="3">
                  <c:v>202 klinická hematologie</c:v>
                </c:pt>
                <c:pt idx="4">
                  <c:v>802 lékařská mikrobiologie</c:v>
                </c:pt>
                <c:pt idx="5">
                  <c:v>881 ambulance klinické biochemie</c:v>
                </c:pt>
                <c:pt idx="6">
                  <c:v>504 cévní chirurgie</c:v>
                </c:pt>
                <c:pt idx="7">
                  <c:v>705 oftalmologie</c:v>
                </c:pt>
                <c:pt idx="8">
                  <c:v>104 endokrinologie</c:v>
                </c:pt>
                <c:pt idx="9">
                  <c:v>818 laboratoř hematologická</c:v>
                </c:pt>
                <c:pt idx="10">
                  <c:v>201 fyziatrie a rehabilitační lékařství</c:v>
                </c:pt>
                <c:pt idx="11">
                  <c:v>203 přenosné nemoci</c:v>
                </c:pt>
                <c:pt idx="12">
                  <c:v>101 interní lékařství</c:v>
                </c:pt>
                <c:pt idx="13">
                  <c:v>701 otorinolaryngologie</c:v>
                </c:pt>
                <c:pt idx="14">
                  <c:v>305 psychiatrie</c:v>
                </c:pt>
                <c:pt idx="15">
                  <c:v>207 alergologie a klinická imunologie</c:v>
                </c:pt>
                <c:pt idx="16">
                  <c:v>222 transfúzní služba</c:v>
                </c:pt>
              </c:strCache>
            </c:strRef>
          </c:cat>
          <c:val>
            <c:numRef>
              <c:f>List1!$B$2:$B$18</c:f>
              <c:numCache>
                <c:formatCode>0.0</c:formatCode>
                <c:ptCount val="17"/>
                <c:pt idx="0">
                  <c:v>94.4</c:v>
                </c:pt>
                <c:pt idx="1">
                  <c:v>94.3</c:v>
                </c:pt>
                <c:pt idx="2">
                  <c:v>94.2</c:v>
                </c:pt>
                <c:pt idx="3">
                  <c:v>93.7</c:v>
                </c:pt>
                <c:pt idx="4">
                  <c:v>93.7</c:v>
                </c:pt>
                <c:pt idx="5">
                  <c:v>93.7</c:v>
                </c:pt>
                <c:pt idx="6">
                  <c:v>93.4</c:v>
                </c:pt>
                <c:pt idx="7">
                  <c:v>93.1</c:v>
                </c:pt>
                <c:pt idx="8">
                  <c:v>92.9</c:v>
                </c:pt>
                <c:pt idx="9">
                  <c:v>92.9</c:v>
                </c:pt>
                <c:pt idx="10">
                  <c:v>92.6</c:v>
                </c:pt>
                <c:pt idx="11">
                  <c:v>92.4</c:v>
                </c:pt>
                <c:pt idx="12">
                  <c:v>92.4</c:v>
                </c:pt>
                <c:pt idx="13">
                  <c:v>92.2</c:v>
                </c:pt>
                <c:pt idx="14">
                  <c:v>91.2</c:v>
                </c:pt>
                <c:pt idx="15">
                  <c:v>91.1</c:v>
                </c:pt>
                <c:pt idx="16">
                  <c:v>90.9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19E8-4F9A-8E8B-794FAC733DCB}"/>
            </c:ext>
          </c:extLst>
        </c:ser>
        <c:ser>
          <c:idx val="1"/>
          <c:order val="1"/>
          <c:tx>
            <c:strRef>
              <c:f>List1!$C$1</c:f>
              <c:strCache>
                <c:ptCount val="1"/>
                <c:pt idx="0">
                  <c:v>k2</c:v>
                </c:pt>
              </c:strCache>
            </c:strRef>
          </c:tx>
          <c:spPr>
            <a:solidFill>
              <a:srgbClr val="99CCFF"/>
            </a:solidFill>
            <a:ln w="3175">
              <a:solidFill>
                <a:schemeClr val="bg1">
                  <a:lumMod val="75000"/>
                </a:schemeClr>
              </a:solidFill>
            </a:ln>
            <a:effectLst/>
          </c:spPr>
          <c:invertIfNegative val="0"/>
          <c:dLbls>
            <c:numFmt formatCode="#,##0.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List1!$A$2:$A$18</c:f>
              <c:strCache>
                <c:ptCount val="17"/>
                <c:pt idx="0">
                  <c:v>903 klinická logopedie</c:v>
                </c:pt>
                <c:pt idx="1">
                  <c:v>004 sociální péče poskytovaná v lůžkových zdravotnických zařízeních</c:v>
                </c:pt>
                <c:pt idx="2">
                  <c:v>816 laboratoř lékařské genetiky</c:v>
                </c:pt>
                <c:pt idx="3">
                  <c:v>202 klinická hematologie</c:v>
                </c:pt>
                <c:pt idx="4">
                  <c:v>802 lékařská mikrobiologie</c:v>
                </c:pt>
                <c:pt idx="5">
                  <c:v>881 ambulance klinické biochemie</c:v>
                </c:pt>
                <c:pt idx="6">
                  <c:v>504 cévní chirurgie</c:v>
                </c:pt>
                <c:pt idx="7">
                  <c:v>705 oftalmologie</c:v>
                </c:pt>
                <c:pt idx="8">
                  <c:v>104 endokrinologie</c:v>
                </c:pt>
                <c:pt idx="9">
                  <c:v>818 laboratoř hematologická</c:v>
                </c:pt>
                <c:pt idx="10">
                  <c:v>201 fyziatrie a rehabilitační lékařství</c:v>
                </c:pt>
                <c:pt idx="11">
                  <c:v>203 přenosné nemoci</c:v>
                </c:pt>
                <c:pt idx="12">
                  <c:v>101 interní lékařství</c:v>
                </c:pt>
                <c:pt idx="13">
                  <c:v>701 otorinolaryngologie</c:v>
                </c:pt>
                <c:pt idx="14">
                  <c:v>305 psychiatrie</c:v>
                </c:pt>
                <c:pt idx="15">
                  <c:v>207 alergologie a klinická imunologie</c:v>
                </c:pt>
                <c:pt idx="16">
                  <c:v>222 transfúzní služba</c:v>
                </c:pt>
              </c:strCache>
            </c:strRef>
          </c:cat>
          <c:val>
            <c:numRef>
              <c:f>List1!$C$2:$C$18</c:f>
              <c:numCache>
                <c:formatCode>0.0</c:formatCode>
                <c:ptCount val="17"/>
                <c:pt idx="0">
                  <c:v>5.6</c:v>
                </c:pt>
                <c:pt idx="1">
                  <c:v>5.7</c:v>
                </c:pt>
                <c:pt idx="2">
                  <c:v>5.8</c:v>
                </c:pt>
                <c:pt idx="3">
                  <c:v>6.3</c:v>
                </c:pt>
                <c:pt idx="4">
                  <c:v>6.3</c:v>
                </c:pt>
                <c:pt idx="5">
                  <c:v>6.3</c:v>
                </c:pt>
                <c:pt idx="6">
                  <c:v>6.6</c:v>
                </c:pt>
                <c:pt idx="7">
                  <c:v>6.9</c:v>
                </c:pt>
                <c:pt idx="8">
                  <c:v>7.1</c:v>
                </c:pt>
                <c:pt idx="9">
                  <c:v>7.1</c:v>
                </c:pt>
                <c:pt idx="10">
                  <c:v>7.4</c:v>
                </c:pt>
                <c:pt idx="11">
                  <c:v>7.6</c:v>
                </c:pt>
                <c:pt idx="12">
                  <c:v>7.6</c:v>
                </c:pt>
                <c:pt idx="13">
                  <c:v>7.8</c:v>
                </c:pt>
                <c:pt idx="14">
                  <c:v>8.8000000000000007</c:v>
                </c:pt>
                <c:pt idx="15">
                  <c:v>8.9</c:v>
                </c:pt>
                <c:pt idx="16">
                  <c:v>9.1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80A6-46F8-AA55-48BE0417016E}"/>
            </c:ext>
          </c:extLst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50"/>
        <c:overlap val="100"/>
        <c:axId val="582500904"/>
        <c:axId val="582491496"/>
      </c:barChart>
      <c:catAx>
        <c:axId val="582500904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582491496"/>
        <c:crosses val="autoZero"/>
        <c:auto val="1"/>
        <c:lblAlgn val="ctr"/>
        <c:lblOffset val="100"/>
        <c:noMultiLvlLbl val="0"/>
      </c:catAx>
      <c:valAx>
        <c:axId val="582491496"/>
        <c:scaling>
          <c:orientation val="minMax"/>
          <c:max val="1"/>
          <c:min val="0"/>
        </c:scaling>
        <c:delete val="0"/>
        <c:axPos val="t"/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cs-CZ" sz="1000" dirty="0">
                    <a:solidFill>
                      <a:schemeClr val="tx1"/>
                    </a:solidFill>
                  </a:rPr>
                  <a:t>Podíl</a:t>
                </a:r>
                <a:r>
                  <a:rPr lang="cs-CZ" sz="1000" baseline="0" dirty="0">
                    <a:solidFill>
                      <a:schemeClr val="tx1"/>
                    </a:solidFill>
                  </a:rPr>
                  <a:t> </a:t>
                </a:r>
                <a:r>
                  <a:rPr lang="cs-CZ" sz="1000" dirty="0">
                    <a:solidFill>
                      <a:schemeClr val="tx1"/>
                    </a:solidFill>
                  </a:rPr>
                  <a:t>kontaktů s ambulantní péčí v nemocnicích LBK</a:t>
                </a:r>
              </a:p>
            </c:rich>
          </c:tx>
          <c:layout/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pPr>
              <a:endParaRPr lang="cs-CZ"/>
            </a:p>
          </c:txPr>
        </c:title>
        <c:numFmt formatCode="0%" sourceLinked="0"/>
        <c:majorTickMark val="out"/>
        <c:minorTickMark val="none"/>
        <c:tickLblPos val="nextTo"/>
        <c:spPr>
          <a:noFill/>
          <a:ln>
            <a:solidFill>
              <a:schemeClr val="tx1"/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0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582500904"/>
        <c:crosses val="autoZero"/>
        <c:crossBetween val="between"/>
        <c:majorUnit val="0.2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cs-CZ"/>
    </a:p>
  </c:txPr>
  <c:externalData r:id="rId3">
    <c:autoUpdate val="0"/>
  </c:externalData>
</c:chartSpace>
</file>

<file path=ppt/charts/chart8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0152402042992116"/>
          <c:y val="0.1557355691775468"/>
          <c:w val="0.85167957767309865"/>
          <c:h val="0.82154124498910663"/>
        </c:manualLayout>
      </c:layout>
      <c:barChart>
        <c:barDir val="bar"/>
        <c:grouping val="percentStacked"/>
        <c:varyColors val="0"/>
        <c:ser>
          <c:idx val="0"/>
          <c:order val="0"/>
          <c:tx>
            <c:strRef>
              <c:f>List1!$B$1</c:f>
              <c:strCache>
                <c:ptCount val="1"/>
                <c:pt idx="0">
                  <c:v>k1</c:v>
                </c:pt>
              </c:strCache>
            </c:strRef>
          </c:tx>
          <c:spPr>
            <a:solidFill>
              <a:srgbClr val="0066FF"/>
            </a:solidFill>
            <a:ln w="3175">
              <a:solidFill>
                <a:schemeClr val="bg1">
                  <a:lumMod val="75000"/>
                </a:schemeClr>
              </a:solidFill>
            </a:ln>
            <a:effectLst/>
          </c:spPr>
          <c:invertIfNegative val="0"/>
          <c:dLbls>
            <c:numFmt formatCode="#,##0.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accent2">
                        <a:lumMod val="20000"/>
                        <a:lumOff val="80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List1!$A$2:$A$17</c:f>
              <c:strCache>
                <c:ptCount val="16"/>
                <c:pt idx="0">
                  <c:v>109 revmatologie</c:v>
                </c:pt>
                <c:pt idx="1">
                  <c:v>813 laboratoř alergologická a imunologická</c:v>
                </c:pt>
                <c:pt idx="2">
                  <c:v>107 kardiologie</c:v>
                </c:pt>
                <c:pt idx="3">
                  <c:v>708 anesteziologie a intenzivní medicína</c:v>
                </c:pt>
                <c:pt idx="4">
                  <c:v>003 LSPP</c:v>
                </c:pt>
                <c:pt idx="5">
                  <c:v>916 samostatné pracoviště nutričních terapeutů</c:v>
                </c:pt>
                <c:pt idx="6">
                  <c:v>128 hemodialýza</c:v>
                </c:pt>
                <c:pt idx="7">
                  <c:v>503 úrazové chirurgie</c:v>
                </c:pt>
                <c:pt idx="8">
                  <c:v>809 radiodiagnostika</c:v>
                </c:pt>
                <c:pt idx="9">
                  <c:v>801 klinická biochemie</c:v>
                </c:pt>
                <c:pt idx="10">
                  <c:v>209 neurologie</c:v>
                </c:pt>
                <c:pt idx="11">
                  <c:v>014 klinický stomatolog</c:v>
                </c:pt>
                <c:pt idx="12">
                  <c:v>606 ortopedie</c:v>
                </c:pt>
                <c:pt idx="13">
                  <c:v>603 gynekologie a porodnictví</c:v>
                </c:pt>
                <c:pt idx="14">
                  <c:v>105 gastroenterologie a hepatologie</c:v>
                </c:pt>
                <c:pt idx="15">
                  <c:v>501 chirurgie</c:v>
                </c:pt>
              </c:strCache>
            </c:strRef>
          </c:cat>
          <c:val>
            <c:numRef>
              <c:f>List1!$B$2:$B$17</c:f>
              <c:numCache>
                <c:formatCode>0.0</c:formatCode>
                <c:ptCount val="16"/>
                <c:pt idx="0">
                  <c:v>90.8</c:v>
                </c:pt>
                <c:pt idx="1">
                  <c:v>90.4</c:v>
                </c:pt>
                <c:pt idx="2">
                  <c:v>90.3</c:v>
                </c:pt>
                <c:pt idx="3">
                  <c:v>90.2</c:v>
                </c:pt>
                <c:pt idx="4">
                  <c:v>90.1</c:v>
                </c:pt>
                <c:pt idx="5">
                  <c:v>90</c:v>
                </c:pt>
                <c:pt idx="6">
                  <c:v>89.8</c:v>
                </c:pt>
                <c:pt idx="7">
                  <c:v>89.7</c:v>
                </c:pt>
                <c:pt idx="8">
                  <c:v>89.3</c:v>
                </c:pt>
                <c:pt idx="9">
                  <c:v>89</c:v>
                </c:pt>
                <c:pt idx="10">
                  <c:v>88.8</c:v>
                </c:pt>
                <c:pt idx="11">
                  <c:v>88.4</c:v>
                </c:pt>
                <c:pt idx="12">
                  <c:v>88.2</c:v>
                </c:pt>
                <c:pt idx="13">
                  <c:v>87.7</c:v>
                </c:pt>
                <c:pt idx="14">
                  <c:v>87.6</c:v>
                </c:pt>
                <c:pt idx="15">
                  <c:v>87.5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19E8-4F9A-8E8B-794FAC733DCB}"/>
            </c:ext>
          </c:extLst>
        </c:ser>
        <c:ser>
          <c:idx val="1"/>
          <c:order val="1"/>
          <c:tx>
            <c:strRef>
              <c:f>List1!$C$1</c:f>
              <c:strCache>
                <c:ptCount val="1"/>
                <c:pt idx="0">
                  <c:v>k2</c:v>
                </c:pt>
              </c:strCache>
            </c:strRef>
          </c:tx>
          <c:spPr>
            <a:solidFill>
              <a:srgbClr val="99CCFF"/>
            </a:solidFill>
            <a:ln w="3175">
              <a:solidFill>
                <a:schemeClr val="bg1">
                  <a:lumMod val="75000"/>
                </a:schemeClr>
              </a:solidFill>
            </a:ln>
            <a:effectLst/>
          </c:spPr>
          <c:invertIfNegative val="0"/>
          <c:dLbls>
            <c:numFmt formatCode="#,##0.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List1!$A$2:$A$17</c:f>
              <c:strCache>
                <c:ptCount val="16"/>
                <c:pt idx="0">
                  <c:v>109 revmatologie</c:v>
                </c:pt>
                <c:pt idx="1">
                  <c:v>813 laboratoř alergologická a imunologická</c:v>
                </c:pt>
                <c:pt idx="2">
                  <c:v>107 kardiologie</c:v>
                </c:pt>
                <c:pt idx="3">
                  <c:v>708 anesteziologie a intenzivní medicína</c:v>
                </c:pt>
                <c:pt idx="4">
                  <c:v>003 LSPP</c:v>
                </c:pt>
                <c:pt idx="5">
                  <c:v>916 samostatné pracoviště nutričních terapeutů</c:v>
                </c:pt>
                <c:pt idx="6">
                  <c:v>128 hemodialýza</c:v>
                </c:pt>
                <c:pt idx="7">
                  <c:v>503 úrazové chirurgie</c:v>
                </c:pt>
                <c:pt idx="8">
                  <c:v>809 radiodiagnostika</c:v>
                </c:pt>
                <c:pt idx="9">
                  <c:v>801 klinická biochemie</c:v>
                </c:pt>
                <c:pt idx="10">
                  <c:v>209 neurologie</c:v>
                </c:pt>
                <c:pt idx="11">
                  <c:v>014 klinický stomatolog</c:v>
                </c:pt>
                <c:pt idx="12">
                  <c:v>606 ortopedie</c:v>
                </c:pt>
                <c:pt idx="13">
                  <c:v>603 gynekologie a porodnictví</c:v>
                </c:pt>
                <c:pt idx="14">
                  <c:v>105 gastroenterologie a hepatologie</c:v>
                </c:pt>
                <c:pt idx="15">
                  <c:v>501 chirurgie</c:v>
                </c:pt>
              </c:strCache>
            </c:strRef>
          </c:cat>
          <c:val>
            <c:numRef>
              <c:f>List1!$C$2:$C$17</c:f>
              <c:numCache>
                <c:formatCode>0.0</c:formatCode>
                <c:ptCount val="16"/>
                <c:pt idx="0">
                  <c:v>9.1999999999999993</c:v>
                </c:pt>
                <c:pt idx="1">
                  <c:v>9.6</c:v>
                </c:pt>
                <c:pt idx="2">
                  <c:v>9.6999999999999993</c:v>
                </c:pt>
                <c:pt idx="3">
                  <c:v>9.8000000000000007</c:v>
                </c:pt>
                <c:pt idx="4">
                  <c:v>9.9</c:v>
                </c:pt>
                <c:pt idx="5">
                  <c:v>10</c:v>
                </c:pt>
                <c:pt idx="6">
                  <c:v>10.199999999999999</c:v>
                </c:pt>
                <c:pt idx="7">
                  <c:v>10.3</c:v>
                </c:pt>
                <c:pt idx="8">
                  <c:v>10.7</c:v>
                </c:pt>
                <c:pt idx="9">
                  <c:v>11</c:v>
                </c:pt>
                <c:pt idx="10">
                  <c:v>11.2</c:v>
                </c:pt>
                <c:pt idx="11">
                  <c:v>11.6</c:v>
                </c:pt>
                <c:pt idx="12">
                  <c:v>11.8</c:v>
                </c:pt>
                <c:pt idx="13">
                  <c:v>12.3</c:v>
                </c:pt>
                <c:pt idx="14">
                  <c:v>12.4</c:v>
                </c:pt>
                <c:pt idx="15">
                  <c:v>12.5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80A6-46F8-AA55-48BE0417016E}"/>
            </c:ext>
          </c:extLst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50"/>
        <c:overlap val="100"/>
        <c:axId val="582510704"/>
        <c:axId val="582514232"/>
      </c:barChart>
      <c:catAx>
        <c:axId val="582510704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582514232"/>
        <c:crosses val="autoZero"/>
        <c:auto val="1"/>
        <c:lblAlgn val="ctr"/>
        <c:lblOffset val="100"/>
        <c:noMultiLvlLbl val="0"/>
      </c:catAx>
      <c:valAx>
        <c:axId val="582514232"/>
        <c:scaling>
          <c:orientation val="minMax"/>
          <c:max val="1"/>
          <c:min val="0"/>
        </c:scaling>
        <c:delete val="0"/>
        <c:axPos val="t"/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cs-CZ" sz="1000" dirty="0">
                    <a:solidFill>
                      <a:schemeClr val="tx1"/>
                    </a:solidFill>
                  </a:rPr>
                  <a:t>Podíl</a:t>
                </a:r>
                <a:r>
                  <a:rPr lang="cs-CZ" sz="1000" baseline="0" dirty="0">
                    <a:solidFill>
                      <a:schemeClr val="tx1"/>
                    </a:solidFill>
                  </a:rPr>
                  <a:t> </a:t>
                </a:r>
                <a:r>
                  <a:rPr lang="cs-CZ" sz="1000" dirty="0">
                    <a:solidFill>
                      <a:schemeClr val="tx1"/>
                    </a:solidFill>
                  </a:rPr>
                  <a:t>kontaktů s ambulantní péčí v nemocnicích LBK</a:t>
                </a:r>
              </a:p>
            </c:rich>
          </c:tx>
          <c:layout/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pPr>
              <a:endParaRPr lang="cs-CZ"/>
            </a:p>
          </c:txPr>
        </c:title>
        <c:numFmt formatCode="0%" sourceLinked="0"/>
        <c:majorTickMark val="out"/>
        <c:minorTickMark val="none"/>
        <c:tickLblPos val="nextTo"/>
        <c:spPr>
          <a:noFill/>
          <a:ln>
            <a:solidFill>
              <a:schemeClr val="tx1"/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0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582510704"/>
        <c:crosses val="autoZero"/>
        <c:crossBetween val="between"/>
        <c:majorUnit val="0.2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cs-CZ"/>
    </a:p>
  </c:txPr>
  <c:externalData r:id="rId3">
    <c:autoUpdate val="0"/>
  </c:externalData>
</c:chartSpace>
</file>

<file path=ppt/charts/chart8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0152402042992116"/>
          <c:y val="0.1557355691775468"/>
          <c:w val="0.85167957767309865"/>
          <c:h val="0.82154124498910663"/>
        </c:manualLayout>
      </c:layout>
      <c:barChart>
        <c:barDir val="bar"/>
        <c:grouping val="percentStacked"/>
        <c:varyColors val="0"/>
        <c:ser>
          <c:idx val="0"/>
          <c:order val="0"/>
          <c:tx>
            <c:strRef>
              <c:f>List1!$B$1</c:f>
              <c:strCache>
                <c:ptCount val="1"/>
                <c:pt idx="0">
                  <c:v>k1</c:v>
                </c:pt>
              </c:strCache>
            </c:strRef>
          </c:tx>
          <c:spPr>
            <a:solidFill>
              <a:srgbClr val="0066FF"/>
            </a:solidFill>
            <a:ln w="3175">
              <a:solidFill>
                <a:schemeClr val="bg1">
                  <a:lumMod val="75000"/>
                </a:schemeClr>
              </a:solidFill>
            </a:ln>
            <a:effectLst/>
          </c:spPr>
          <c:invertIfNegative val="0"/>
          <c:dLbls>
            <c:numFmt formatCode="#,##0.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accent2">
                        <a:lumMod val="20000"/>
                        <a:lumOff val="80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List1!$A$2:$A$17</c:f>
              <c:strCache>
                <c:ptCount val="16"/>
                <c:pt idx="0">
                  <c:v>403 radioterapie a radiační onkologie</c:v>
                </c:pt>
                <c:pt idx="1">
                  <c:v>309 sexuologie</c:v>
                </c:pt>
                <c:pt idx="2">
                  <c:v>306 dětská psychiatrie</c:v>
                </c:pt>
                <c:pt idx="3">
                  <c:v>301 pediatrie</c:v>
                </c:pt>
                <c:pt idx="4">
                  <c:v>402 klinická onkologie</c:v>
                </c:pt>
                <c:pt idx="5">
                  <c:v>808 soudní lékařství</c:v>
                </c:pt>
                <c:pt idx="6">
                  <c:v>019 stomatologická LSPP</c:v>
                </c:pt>
                <c:pt idx="7">
                  <c:v>807 patologická anatomie</c:v>
                </c:pt>
                <c:pt idx="8">
                  <c:v>108 nefrologie</c:v>
                </c:pt>
                <c:pt idx="9">
                  <c:v>810 magnetická rezonance</c:v>
                </c:pt>
                <c:pt idx="10">
                  <c:v>407 nukleární medicína</c:v>
                </c:pt>
                <c:pt idx="11">
                  <c:v>308 léčba alkoholismu a jiných toxikomanií</c:v>
                </c:pt>
                <c:pt idx="12">
                  <c:v>814 laboratoř toxikologická</c:v>
                </c:pt>
                <c:pt idx="13">
                  <c:v>506 neurochirurgie</c:v>
                </c:pt>
                <c:pt idx="14">
                  <c:v>604 dětská gynekologie</c:v>
                </c:pt>
                <c:pt idx="15">
                  <c:v>601 plastická chirurgie</c:v>
                </c:pt>
              </c:strCache>
            </c:strRef>
          </c:cat>
          <c:val>
            <c:numRef>
              <c:f>List1!$B$2:$B$17</c:f>
              <c:numCache>
                <c:formatCode>0.0</c:formatCode>
                <c:ptCount val="16"/>
                <c:pt idx="0">
                  <c:v>87.4</c:v>
                </c:pt>
                <c:pt idx="1">
                  <c:v>87.1</c:v>
                </c:pt>
                <c:pt idx="2">
                  <c:v>86.9</c:v>
                </c:pt>
                <c:pt idx="3">
                  <c:v>86.8</c:v>
                </c:pt>
                <c:pt idx="4">
                  <c:v>86.4</c:v>
                </c:pt>
                <c:pt idx="5">
                  <c:v>84.2</c:v>
                </c:pt>
                <c:pt idx="6">
                  <c:v>83.9</c:v>
                </c:pt>
                <c:pt idx="7">
                  <c:v>82.9</c:v>
                </c:pt>
                <c:pt idx="8">
                  <c:v>82.7</c:v>
                </c:pt>
                <c:pt idx="9">
                  <c:v>82.6</c:v>
                </c:pt>
                <c:pt idx="10">
                  <c:v>80.2</c:v>
                </c:pt>
                <c:pt idx="11">
                  <c:v>79.400000000000006</c:v>
                </c:pt>
                <c:pt idx="12">
                  <c:v>68.2</c:v>
                </c:pt>
                <c:pt idx="13">
                  <c:v>66.099999999999994</c:v>
                </c:pt>
                <c:pt idx="14">
                  <c:v>51.7</c:v>
                </c:pt>
                <c:pt idx="15">
                  <c:v>31.1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19E8-4F9A-8E8B-794FAC733DCB}"/>
            </c:ext>
          </c:extLst>
        </c:ser>
        <c:ser>
          <c:idx val="1"/>
          <c:order val="1"/>
          <c:tx>
            <c:strRef>
              <c:f>List1!$C$1</c:f>
              <c:strCache>
                <c:ptCount val="1"/>
                <c:pt idx="0">
                  <c:v>k2</c:v>
                </c:pt>
              </c:strCache>
            </c:strRef>
          </c:tx>
          <c:spPr>
            <a:solidFill>
              <a:srgbClr val="99CCFF"/>
            </a:solidFill>
            <a:ln w="3175">
              <a:solidFill>
                <a:schemeClr val="bg1">
                  <a:lumMod val="75000"/>
                </a:schemeClr>
              </a:solidFill>
            </a:ln>
            <a:effectLst/>
          </c:spPr>
          <c:invertIfNegative val="0"/>
          <c:dLbls>
            <c:numFmt formatCode="#,##0.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List1!$A$2:$A$17</c:f>
              <c:strCache>
                <c:ptCount val="16"/>
                <c:pt idx="0">
                  <c:v>403 radioterapie a radiační onkologie</c:v>
                </c:pt>
                <c:pt idx="1">
                  <c:v>309 sexuologie</c:v>
                </c:pt>
                <c:pt idx="2">
                  <c:v>306 dětská psychiatrie</c:v>
                </c:pt>
                <c:pt idx="3">
                  <c:v>301 pediatrie</c:v>
                </c:pt>
                <c:pt idx="4">
                  <c:v>402 klinická onkologie</c:v>
                </c:pt>
                <c:pt idx="5">
                  <c:v>808 soudní lékařství</c:v>
                </c:pt>
                <c:pt idx="6">
                  <c:v>019 stomatologická LSPP</c:v>
                </c:pt>
                <c:pt idx="7">
                  <c:v>807 patologická anatomie</c:v>
                </c:pt>
                <c:pt idx="8">
                  <c:v>108 nefrologie</c:v>
                </c:pt>
                <c:pt idx="9">
                  <c:v>810 magnetická rezonance</c:v>
                </c:pt>
                <c:pt idx="10">
                  <c:v>407 nukleární medicína</c:v>
                </c:pt>
                <c:pt idx="11">
                  <c:v>308 léčba alkoholismu a jiných toxikomanií</c:v>
                </c:pt>
                <c:pt idx="12">
                  <c:v>814 laboratoř toxikologická</c:v>
                </c:pt>
                <c:pt idx="13">
                  <c:v>506 neurochirurgie</c:v>
                </c:pt>
                <c:pt idx="14">
                  <c:v>604 dětská gynekologie</c:v>
                </c:pt>
                <c:pt idx="15">
                  <c:v>601 plastická chirurgie</c:v>
                </c:pt>
              </c:strCache>
            </c:strRef>
          </c:cat>
          <c:val>
            <c:numRef>
              <c:f>List1!$C$2:$C$17</c:f>
              <c:numCache>
                <c:formatCode>0.0</c:formatCode>
                <c:ptCount val="16"/>
                <c:pt idx="0">
                  <c:v>12.6</c:v>
                </c:pt>
                <c:pt idx="1">
                  <c:v>12.9</c:v>
                </c:pt>
                <c:pt idx="2">
                  <c:v>13.1</c:v>
                </c:pt>
                <c:pt idx="3">
                  <c:v>13.2</c:v>
                </c:pt>
                <c:pt idx="4">
                  <c:v>13.6</c:v>
                </c:pt>
                <c:pt idx="5">
                  <c:v>15.8</c:v>
                </c:pt>
                <c:pt idx="6">
                  <c:v>16.100000000000001</c:v>
                </c:pt>
                <c:pt idx="7">
                  <c:v>17.100000000000001</c:v>
                </c:pt>
                <c:pt idx="8">
                  <c:v>17.3</c:v>
                </c:pt>
                <c:pt idx="9">
                  <c:v>17.399999999999999</c:v>
                </c:pt>
                <c:pt idx="10">
                  <c:v>19.8</c:v>
                </c:pt>
                <c:pt idx="11">
                  <c:v>20.6</c:v>
                </c:pt>
                <c:pt idx="12">
                  <c:v>31.8</c:v>
                </c:pt>
                <c:pt idx="13">
                  <c:v>33.9</c:v>
                </c:pt>
                <c:pt idx="14">
                  <c:v>48.3</c:v>
                </c:pt>
                <c:pt idx="15">
                  <c:v>68.900000000000006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80A6-46F8-AA55-48BE0417016E}"/>
            </c:ext>
          </c:extLst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50"/>
        <c:overlap val="100"/>
        <c:axId val="582509920"/>
        <c:axId val="582504824"/>
      </c:barChart>
      <c:catAx>
        <c:axId val="582509920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582504824"/>
        <c:crosses val="autoZero"/>
        <c:auto val="1"/>
        <c:lblAlgn val="ctr"/>
        <c:lblOffset val="100"/>
        <c:noMultiLvlLbl val="0"/>
      </c:catAx>
      <c:valAx>
        <c:axId val="582504824"/>
        <c:scaling>
          <c:orientation val="minMax"/>
          <c:max val="1"/>
          <c:min val="0"/>
        </c:scaling>
        <c:delete val="0"/>
        <c:axPos val="t"/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cs-CZ" sz="1000" dirty="0">
                    <a:solidFill>
                      <a:schemeClr val="tx1"/>
                    </a:solidFill>
                  </a:rPr>
                  <a:t>Podíl</a:t>
                </a:r>
                <a:r>
                  <a:rPr lang="cs-CZ" sz="1000" baseline="0" dirty="0">
                    <a:solidFill>
                      <a:schemeClr val="tx1"/>
                    </a:solidFill>
                  </a:rPr>
                  <a:t> </a:t>
                </a:r>
                <a:r>
                  <a:rPr lang="cs-CZ" sz="1000" dirty="0">
                    <a:solidFill>
                      <a:schemeClr val="tx1"/>
                    </a:solidFill>
                  </a:rPr>
                  <a:t>kontaktů s ambulantní péčí v nemocnicích LBK</a:t>
                </a:r>
              </a:p>
            </c:rich>
          </c:tx>
          <c:layout/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pPr>
              <a:endParaRPr lang="cs-CZ"/>
            </a:p>
          </c:txPr>
        </c:title>
        <c:numFmt formatCode="0%" sourceLinked="0"/>
        <c:majorTickMark val="out"/>
        <c:minorTickMark val="none"/>
        <c:tickLblPos val="nextTo"/>
        <c:spPr>
          <a:noFill/>
          <a:ln>
            <a:solidFill>
              <a:schemeClr val="tx1"/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0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582509920"/>
        <c:crosses val="autoZero"/>
        <c:crossBetween val="between"/>
        <c:majorUnit val="0.2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cs-CZ"/>
    </a:p>
  </c:txPr>
  <c:externalData r:id="rId3">
    <c:autoUpdate val="0"/>
  </c:externalData>
</c:chartSpace>
</file>

<file path=ppt/charts/chart8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Sloupec1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dPt>
            <c:idx val="11"/>
            <c:invertIfNegative val="0"/>
            <c:bubble3D val="0"/>
            <c:spPr>
              <a:solidFill>
                <a:schemeClr val="accent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CF80-4F61-8BFC-8169951A7E84}"/>
              </c:ext>
            </c:extLst>
          </c:dPt>
          <c:dLbls>
            <c:numFmt formatCode="0.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100" b="0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dLblPos val="inBase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multiLvlStrRef>
              <c:f>Sheet1!$A$2:$E$16</c:f>
              <c:multiLvlStrCache>
                <c:ptCount val="15"/>
                <c:lvl>
                  <c:pt idx="0">
                    <c:v>0.7%</c:v>
                  </c:pt>
                  <c:pt idx="1">
                    <c:v>0.8%</c:v>
                  </c:pt>
                  <c:pt idx="2">
                    <c:v>1.1%</c:v>
                  </c:pt>
                  <c:pt idx="3">
                    <c:v>0.7%</c:v>
                  </c:pt>
                  <c:pt idx="4">
                    <c:v>0.7%</c:v>
                  </c:pt>
                  <c:pt idx="5">
                    <c:v>1.1%</c:v>
                  </c:pt>
                  <c:pt idx="6">
                    <c:v>0.8%</c:v>
                  </c:pt>
                  <c:pt idx="7">
                    <c:v>0.9%</c:v>
                  </c:pt>
                  <c:pt idx="8">
                    <c:v>0.9%</c:v>
                  </c:pt>
                  <c:pt idx="9">
                    <c:v>1.2%</c:v>
                  </c:pt>
                  <c:pt idx="10">
                    <c:v>1.1%</c:v>
                  </c:pt>
                  <c:pt idx="11">
                    <c:v>1.1%</c:v>
                  </c:pt>
                  <c:pt idx="12">
                    <c:v>1.0%</c:v>
                  </c:pt>
                  <c:pt idx="13">
                    <c:v>1.3%</c:v>
                  </c:pt>
                  <c:pt idx="14">
                    <c:v>1.0%</c:v>
                  </c:pt>
                </c:lvl>
                <c:lvl>
                  <c:pt idx="0">
                    <c:v>7.4%</c:v>
                  </c:pt>
                  <c:pt idx="1">
                    <c:v>2.2%</c:v>
                  </c:pt>
                  <c:pt idx="2">
                    <c:v>4.9%</c:v>
                  </c:pt>
                  <c:pt idx="3">
                    <c:v>5.8%</c:v>
                  </c:pt>
                  <c:pt idx="4">
                    <c:v>4.5%</c:v>
                  </c:pt>
                  <c:pt idx="5">
                    <c:v>6.6%</c:v>
                  </c:pt>
                  <c:pt idx="6">
                    <c:v>4.8%</c:v>
                  </c:pt>
                  <c:pt idx="7">
                    <c:v>5.8%</c:v>
                  </c:pt>
                  <c:pt idx="8">
                    <c:v>2.3%</c:v>
                  </c:pt>
                  <c:pt idx="9">
                    <c:v>16.2%</c:v>
                  </c:pt>
                  <c:pt idx="10">
                    <c:v>10.1%</c:v>
                  </c:pt>
                  <c:pt idx="11">
                    <c:v>3.2%</c:v>
                  </c:pt>
                  <c:pt idx="12">
                    <c:v>5.7%</c:v>
                  </c:pt>
                  <c:pt idx="13">
                    <c:v>7.7%</c:v>
                  </c:pt>
                  <c:pt idx="14">
                    <c:v>6.5%</c:v>
                  </c:pt>
                </c:lvl>
                <c:lvl>
                  <c:pt idx="0">
                    <c:v>59.3%</c:v>
                  </c:pt>
                  <c:pt idx="1">
                    <c:v>65.0%</c:v>
                  </c:pt>
                  <c:pt idx="2">
                    <c:v>62.3%</c:v>
                  </c:pt>
                  <c:pt idx="3">
                    <c:v>62.4%</c:v>
                  </c:pt>
                  <c:pt idx="4">
                    <c:v>63.9%</c:v>
                  </c:pt>
                  <c:pt idx="5">
                    <c:v>61.8%</c:v>
                  </c:pt>
                  <c:pt idx="6">
                    <c:v>64.2%</c:v>
                  </c:pt>
                  <c:pt idx="7">
                    <c:v>64.1%</c:v>
                  </c:pt>
                  <c:pt idx="8">
                    <c:v>67.9%</c:v>
                  </c:pt>
                  <c:pt idx="9">
                    <c:v>54.1%</c:v>
                  </c:pt>
                  <c:pt idx="10">
                    <c:v>62.0%</c:v>
                  </c:pt>
                  <c:pt idx="11">
                    <c:v>69.0%</c:v>
                  </c:pt>
                  <c:pt idx="12">
                    <c:v>68.2%</c:v>
                  </c:pt>
                  <c:pt idx="13">
                    <c:v>66.8%</c:v>
                  </c:pt>
                  <c:pt idx="14">
                    <c:v>63.4%</c:v>
                  </c:pt>
                </c:lvl>
                <c:lvl>
                  <c:pt idx="0">
                    <c:v>32.6%</c:v>
                  </c:pt>
                  <c:pt idx="1">
                    <c:v>32.0%</c:v>
                  </c:pt>
                  <c:pt idx="2">
                    <c:v>31.8%</c:v>
                  </c:pt>
                  <c:pt idx="3">
                    <c:v>31.1%</c:v>
                  </c:pt>
                  <c:pt idx="4">
                    <c:v>30.9%</c:v>
                  </c:pt>
                  <c:pt idx="5">
                    <c:v>30.5%</c:v>
                  </c:pt>
                  <c:pt idx="6">
                    <c:v>30.2%</c:v>
                  </c:pt>
                  <c:pt idx="7">
                    <c:v>29.2%</c:v>
                  </c:pt>
                  <c:pt idx="8">
                    <c:v>28.8%</c:v>
                  </c:pt>
                  <c:pt idx="9">
                    <c:v>28.5%</c:v>
                  </c:pt>
                  <c:pt idx="10">
                    <c:v>26.8%</c:v>
                  </c:pt>
                  <c:pt idx="11">
                    <c:v>26.7%</c:v>
                  </c:pt>
                  <c:pt idx="12">
                    <c:v>25.1%</c:v>
                  </c:pt>
                  <c:pt idx="13">
                    <c:v>24.2%</c:v>
                  </c:pt>
                  <c:pt idx="14">
                    <c:v>29.2%</c:v>
                  </c:pt>
                </c:lvl>
                <c:lvl>
                  <c:pt idx="0">
                    <c:v>Pardubický kraj</c:v>
                  </c:pt>
                  <c:pt idx="1">
                    <c:v>Moravskoslezský kraj</c:v>
                  </c:pt>
                  <c:pt idx="2">
                    <c:v>Jihočeský kraj</c:v>
                  </c:pt>
                  <c:pt idx="3">
                    <c:v>Královéhradecký kraj</c:v>
                  </c:pt>
                  <c:pt idx="4">
                    <c:v>Zlínský kraj</c:v>
                  </c:pt>
                  <c:pt idx="5">
                    <c:v>Kraj Vysočina</c:v>
                  </c:pt>
                  <c:pt idx="6">
                    <c:v>Olomoucký kraj</c:v>
                  </c:pt>
                  <c:pt idx="7">
                    <c:v>Liberecký kraj</c:v>
                  </c:pt>
                  <c:pt idx="8">
                    <c:v>Jihomoravský kraj</c:v>
                  </c:pt>
                  <c:pt idx="9">
                    <c:v>Středočeský kraj</c:v>
                  </c:pt>
                  <c:pt idx="10">
                    <c:v>hl. m. Praha</c:v>
                  </c:pt>
                  <c:pt idx="11">
                    <c:v>Plzeňský kraj</c:v>
                  </c:pt>
                  <c:pt idx="12">
                    <c:v>Ústecký kraj</c:v>
                  </c:pt>
                  <c:pt idx="13">
                    <c:v>Karlovarský kraj</c:v>
                  </c:pt>
                </c:lvl>
              </c:multiLvlStrCache>
            </c:multiLvlStrRef>
          </c:cat>
          <c:val>
            <c:numRef>
              <c:f>Sheet1!$B$2:$B$16</c:f>
              <c:numCache>
                <c:formatCode>###0.0%</c:formatCode>
                <c:ptCount val="15"/>
                <c:pt idx="0">
                  <c:v>0.32597282273008027</c:v>
                </c:pt>
                <c:pt idx="1">
                  <c:v>0.31976191940520854</c:v>
                </c:pt>
                <c:pt idx="2">
                  <c:v>0.31768662108832196</c:v>
                </c:pt>
                <c:pt idx="3">
                  <c:v>0.31121588167583847</c:v>
                </c:pt>
                <c:pt idx="4">
                  <c:v>0.30919980622715459</c:v>
                </c:pt>
                <c:pt idx="5">
                  <c:v>0.30472692259686535</c:v>
                </c:pt>
                <c:pt idx="6">
                  <c:v>0.30203767885318195</c:v>
                </c:pt>
                <c:pt idx="7">
                  <c:v>0.29199333292178531</c:v>
                </c:pt>
                <c:pt idx="8">
                  <c:v>0.2883278024026672</c:v>
                </c:pt>
                <c:pt idx="9">
                  <c:v>0.28487355537549575</c:v>
                </c:pt>
                <c:pt idx="10">
                  <c:v>0.26762923906353125</c:v>
                </c:pt>
                <c:pt idx="11">
                  <c:v>0.26675333706217591</c:v>
                </c:pt>
                <c:pt idx="12">
                  <c:v>0.25119027247928977</c:v>
                </c:pt>
                <c:pt idx="13">
                  <c:v>0.24211336240061557</c:v>
                </c:pt>
                <c:pt idx="14">
                  <c:v>0.29158115704891385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CF80-4F61-8BFC-8169951A7E84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Sloupec2</c:v>
                </c:pt>
              </c:strCache>
            </c:strRef>
          </c:tx>
          <c:spPr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c:spPr>
          <c:invertIfNegative val="0"/>
          <c:dPt>
            <c:idx val="3"/>
            <c:invertIfNegative val="0"/>
            <c:bubble3D val="0"/>
            <c:spPr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4-CF80-4F61-8BFC-8169951A7E84}"/>
              </c:ext>
            </c:extLst>
          </c:dPt>
          <c:dLbls>
            <c:numFmt formatCode="0.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multiLvlStrRef>
              <c:f>Sheet1!$A$2:$E$16</c:f>
              <c:multiLvlStrCache>
                <c:ptCount val="15"/>
                <c:lvl>
                  <c:pt idx="0">
                    <c:v>0.7%</c:v>
                  </c:pt>
                  <c:pt idx="1">
                    <c:v>0.8%</c:v>
                  </c:pt>
                  <c:pt idx="2">
                    <c:v>1.1%</c:v>
                  </c:pt>
                  <c:pt idx="3">
                    <c:v>0.7%</c:v>
                  </c:pt>
                  <c:pt idx="4">
                    <c:v>0.7%</c:v>
                  </c:pt>
                  <c:pt idx="5">
                    <c:v>1.1%</c:v>
                  </c:pt>
                  <c:pt idx="6">
                    <c:v>0.8%</c:v>
                  </c:pt>
                  <c:pt idx="7">
                    <c:v>0.9%</c:v>
                  </c:pt>
                  <c:pt idx="8">
                    <c:v>0.9%</c:v>
                  </c:pt>
                  <c:pt idx="9">
                    <c:v>1.2%</c:v>
                  </c:pt>
                  <c:pt idx="10">
                    <c:v>1.1%</c:v>
                  </c:pt>
                  <c:pt idx="11">
                    <c:v>1.1%</c:v>
                  </c:pt>
                  <c:pt idx="12">
                    <c:v>1.0%</c:v>
                  </c:pt>
                  <c:pt idx="13">
                    <c:v>1.3%</c:v>
                  </c:pt>
                  <c:pt idx="14">
                    <c:v>1.0%</c:v>
                  </c:pt>
                </c:lvl>
                <c:lvl>
                  <c:pt idx="0">
                    <c:v>7.4%</c:v>
                  </c:pt>
                  <c:pt idx="1">
                    <c:v>2.2%</c:v>
                  </c:pt>
                  <c:pt idx="2">
                    <c:v>4.9%</c:v>
                  </c:pt>
                  <c:pt idx="3">
                    <c:v>5.8%</c:v>
                  </c:pt>
                  <c:pt idx="4">
                    <c:v>4.5%</c:v>
                  </c:pt>
                  <c:pt idx="5">
                    <c:v>6.6%</c:v>
                  </c:pt>
                  <c:pt idx="6">
                    <c:v>4.8%</c:v>
                  </c:pt>
                  <c:pt idx="7">
                    <c:v>5.8%</c:v>
                  </c:pt>
                  <c:pt idx="8">
                    <c:v>2.3%</c:v>
                  </c:pt>
                  <c:pt idx="9">
                    <c:v>16.2%</c:v>
                  </c:pt>
                  <c:pt idx="10">
                    <c:v>10.1%</c:v>
                  </c:pt>
                  <c:pt idx="11">
                    <c:v>3.2%</c:v>
                  </c:pt>
                  <c:pt idx="12">
                    <c:v>5.7%</c:v>
                  </c:pt>
                  <c:pt idx="13">
                    <c:v>7.7%</c:v>
                  </c:pt>
                  <c:pt idx="14">
                    <c:v>6.5%</c:v>
                  </c:pt>
                </c:lvl>
                <c:lvl>
                  <c:pt idx="0">
                    <c:v>59.3%</c:v>
                  </c:pt>
                  <c:pt idx="1">
                    <c:v>65.0%</c:v>
                  </c:pt>
                  <c:pt idx="2">
                    <c:v>62.3%</c:v>
                  </c:pt>
                  <c:pt idx="3">
                    <c:v>62.4%</c:v>
                  </c:pt>
                  <c:pt idx="4">
                    <c:v>63.9%</c:v>
                  </c:pt>
                  <c:pt idx="5">
                    <c:v>61.8%</c:v>
                  </c:pt>
                  <c:pt idx="6">
                    <c:v>64.2%</c:v>
                  </c:pt>
                  <c:pt idx="7">
                    <c:v>64.1%</c:v>
                  </c:pt>
                  <c:pt idx="8">
                    <c:v>67.9%</c:v>
                  </c:pt>
                  <c:pt idx="9">
                    <c:v>54.1%</c:v>
                  </c:pt>
                  <c:pt idx="10">
                    <c:v>62.0%</c:v>
                  </c:pt>
                  <c:pt idx="11">
                    <c:v>69.0%</c:v>
                  </c:pt>
                  <c:pt idx="12">
                    <c:v>68.2%</c:v>
                  </c:pt>
                  <c:pt idx="13">
                    <c:v>66.8%</c:v>
                  </c:pt>
                  <c:pt idx="14">
                    <c:v>63.4%</c:v>
                  </c:pt>
                </c:lvl>
                <c:lvl>
                  <c:pt idx="0">
                    <c:v>32.6%</c:v>
                  </c:pt>
                  <c:pt idx="1">
                    <c:v>32.0%</c:v>
                  </c:pt>
                  <c:pt idx="2">
                    <c:v>31.8%</c:v>
                  </c:pt>
                  <c:pt idx="3">
                    <c:v>31.1%</c:v>
                  </c:pt>
                  <c:pt idx="4">
                    <c:v>30.9%</c:v>
                  </c:pt>
                  <c:pt idx="5">
                    <c:v>30.5%</c:v>
                  </c:pt>
                  <c:pt idx="6">
                    <c:v>30.2%</c:v>
                  </c:pt>
                  <c:pt idx="7">
                    <c:v>29.2%</c:v>
                  </c:pt>
                  <c:pt idx="8">
                    <c:v>28.8%</c:v>
                  </c:pt>
                  <c:pt idx="9">
                    <c:v>28.5%</c:v>
                  </c:pt>
                  <c:pt idx="10">
                    <c:v>26.8%</c:v>
                  </c:pt>
                  <c:pt idx="11">
                    <c:v>26.7%</c:v>
                  </c:pt>
                  <c:pt idx="12">
                    <c:v>25.1%</c:v>
                  </c:pt>
                  <c:pt idx="13">
                    <c:v>24.2%</c:v>
                  </c:pt>
                  <c:pt idx="14">
                    <c:v>29.2%</c:v>
                  </c:pt>
                </c:lvl>
                <c:lvl>
                  <c:pt idx="0">
                    <c:v>Pardubický kraj</c:v>
                  </c:pt>
                  <c:pt idx="1">
                    <c:v>Moravskoslezský kraj</c:v>
                  </c:pt>
                  <c:pt idx="2">
                    <c:v>Jihočeský kraj</c:v>
                  </c:pt>
                  <c:pt idx="3">
                    <c:v>Královéhradecký kraj</c:v>
                  </c:pt>
                  <c:pt idx="4">
                    <c:v>Zlínský kraj</c:v>
                  </c:pt>
                  <c:pt idx="5">
                    <c:v>Kraj Vysočina</c:v>
                  </c:pt>
                  <c:pt idx="6">
                    <c:v>Olomoucký kraj</c:v>
                  </c:pt>
                  <c:pt idx="7">
                    <c:v>Liberecký kraj</c:v>
                  </c:pt>
                  <c:pt idx="8">
                    <c:v>Jihomoravský kraj</c:v>
                  </c:pt>
                  <c:pt idx="9">
                    <c:v>Středočeský kraj</c:v>
                  </c:pt>
                  <c:pt idx="10">
                    <c:v>hl. m. Praha</c:v>
                  </c:pt>
                  <c:pt idx="11">
                    <c:v>Plzeňský kraj</c:v>
                  </c:pt>
                  <c:pt idx="12">
                    <c:v>Ústecký kraj</c:v>
                  </c:pt>
                  <c:pt idx="13">
                    <c:v>Karlovarský kraj</c:v>
                  </c:pt>
                </c:lvl>
              </c:multiLvlStrCache>
            </c:multiLvlStrRef>
          </c:cat>
          <c:val>
            <c:numRef>
              <c:f>Sheet1!$C$2:$C$16</c:f>
              <c:numCache>
                <c:formatCode>###0.0%</c:formatCode>
                <c:ptCount val="15"/>
                <c:pt idx="0">
                  <c:v>0.59294145906252149</c:v>
                </c:pt>
                <c:pt idx="1">
                  <c:v>0.65025249936789753</c:v>
                </c:pt>
                <c:pt idx="2">
                  <c:v>0.62293646823411708</c:v>
                </c:pt>
                <c:pt idx="3">
                  <c:v>0.62443431779119818</c:v>
                </c:pt>
                <c:pt idx="4">
                  <c:v>0.63881916002407479</c:v>
                </c:pt>
                <c:pt idx="5">
                  <c:v>0.61779861990264429</c:v>
                </c:pt>
                <c:pt idx="6">
                  <c:v>0.64187558156783941</c:v>
                </c:pt>
                <c:pt idx="7">
                  <c:v>0.64051278885527918</c:v>
                </c:pt>
                <c:pt idx="8">
                  <c:v>0.67922149250036734</c:v>
                </c:pt>
                <c:pt idx="9">
                  <c:v>0.54122421709525637</c:v>
                </c:pt>
                <c:pt idx="10">
                  <c:v>0.62037716819803179</c:v>
                </c:pt>
                <c:pt idx="11">
                  <c:v>0.69022388172514415</c:v>
                </c:pt>
                <c:pt idx="12">
                  <c:v>0.68151026201093134</c:v>
                </c:pt>
                <c:pt idx="13">
                  <c:v>0.66792054942862844</c:v>
                </c:pt>
                <c:pt idx="14">
                  <c:v>0.63357070551619854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5-CF80-4F61-8BFC-8169951A7E84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Sloupec3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Pt>
            <c:idx val="4"/>
            <c:invertIfNegative val="0"/>
            <c:bubble3D val="0"/>
            <c:spPr>
              <a:solidFill>
                <a:schemeClr val="accent1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CF80-4F61-8BFC-8169951A7E84}"/>
              </c:ext>
            </c:extLst>
          </c:dPt>
          <c:dPt>
            <c:idx val="9"/>
            <c:invertIfNegative val="0"/>
            <c:bubble3D val="0"/>
            <c:spPr>
              <a:solidFill>
                <a:schemeClr val="accent1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9-CF80-4F61-8BFC-8169951A7E84}"/>
              </c:ext>
            </c:extLst>
          </c:dPt>
          <c:dLbls>
            <c:numFmt formatCode="0.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multiLvlStrRef>
              <c:f>Sheet1!$A$2:$E$16</c:f>
              <c:multiLvlStrCache>
                <c:ptCount val="15"/>
                <c:lvl>
                  <c:pt idx="0">
                    <c:v>0.7%</c:v>
                  </c:pt>
                  <c:pt idx="1">
                    <c:v>0.8%</c:v>
                  </c:pt>
                  <c:pt idx="2">
                    <c:v>1.1%</c:v>
                  </c:pt>
                  <c:pt idx="3">
                    <c:v>0.7%</c:v>
                  </c:pt>
                  <c:pt idx="4">
                    <c:v>0.7%</c:v>
                  </c:pt>
                  <c:pt idx="5">
                    <c:v>1.1%</c:v>
                  </c:pt>
                  <c:pt idx="6">
                    <c:v>0.8%</c:v>
                  </c:pt>
                  <c:pt idx="7">
                    <c:v>0.9%</c:v>
                  </c:pt>
                  <c:pt idx="8">
                    <c:v>0.9%</c:v>
                  </c:pt>
                  <c:pt idx="9">
                    <c:v>1.2%</c:v>
                  </c:pt>
                  <c:pt idx="10">
                    <c:v>1.1%</c:v>
                  </c:pt>
                  <c:pt idx="11">
                    <c:v>1.1%</c:v>
                  </c:pt>
                  <c:pt idx="12">
                    <c:v>1.0%</c:v>
                  </c:pt>
                  <c:pt idx="13">
                    <c:v>1.3%</c:v>
                  </c:pt>
                  <c:pt idx="14">
                    <c:v>1.0%</c:v>
                  </c:pt>
                </c:lvl>
                <c:lvl>
                  <c:pt idx="0">
                    <c:v>7.4%</c:v>
                  </c:pt>
                  <c:pt idx="1">
                    <c:v>2.2%</c:v>
                  </c:pt>
                  <c:pt idx="2">
                    <c:v>4.9%</c:v>
                  </c:pt>
                  <c:pt idx="3">
                    <c:v>5.8%</c:v>
                  </c:pt>
                  <c:pt idx="4">
                    <c:v>4.5%</c:v>
                  </c:pt>
                  <c:pt idx="5">
                    <c:v>6.6%</c:v>
                  </c:pt>
                  <c:pt idx="6">
                    <c:v>4.8%</c:v>
                  </c:pt>
                  <c:pt idx="7">
                    <c:v>5.8%</c:v>
                  </c:pt>
                  <c:pt idx="8">
                    <c:v>2.3%</c:v>
                  </c:pt>
                  <c:pt idx="9">
                    <c:v>16.2%</c:v>
                  </c:pt>
                  <c:pt idx="10">
                    <c:v>10.1%</c:v>
                  </c:pt>
                  <c:pt idx="11">
                    <c:v>3.2%</c:v>
                  </c:pt>
                  <c:pt idx="12">
                    <c:v>5.7%</c:v>
                  </c:pt>
                  <c:pt idx="13">
                    <c:v>7.7%</c:v>
                  </c:pt>
                  <c:pt idx="14">
                    <c:v>6.5%</c:v>
                  </c:pt>
                </c:lvl>
                <c:lvl>
                  <c:pt idx="0">
                    <c:v>59.3%</c:v>
                  </c:pt>
                  <c:pt idx="1">
                    <c:v>65.0%</c:v>
                  </c:pt>
                  <c:pt idx="2">
                    <c:v>62.3%</c:v>
                  </c:pt>
                  <c:pt idx="3">
                    <c:v>62.4%</c:v>
                  </c:pt>
                  <c:pt idx="4">
                    <c:v>63.9%</c:v>
                  </c:pt>
                  <c:pt idx="5">
                    <c:v>61.8%</c:v>
                  </c:pt>
                  <c:pt idx="6">
                    <c:v>64.2%</c:v>
                  </c:pt>
                  <c:pt idx="7">
                    <c:v>64.1%</c:v>
                  </c:pt>
                  <c:pt idx="8">
                    <c:v>67.9%</c:v>
                  </c:pt>
                  <c:pt idx="9">
                    <c:v>54.1%</c:v>
                  </c:pt>
                  <c:pt idx="10">
                    <c:v>62.0%</c:v>
                  </c:pt>
                  <c:pt idx="11">
                    <c:v>69.0%</c:v>
                  </c:pt>
                  <c:pt idx="12">
                    <c:v>68.2%</c:v>
                  </c:pt>
                  <c:pt idx="13">
                    <c:v>66.8%</c:v>
                  </c:pt>
                  <c:pt idx="14">
                    <c:v>63.4%</c:v>
                  </c:pt>
                </c:lvl>
                <c:lvl>
                  <c:pt idx="0">
                    <c:v>32.6%</c:v>
                  </c:pt>
                  <c:pt idx="1">
                    <c:v>32.0%</c:v>
                  </c:pt>
                  <c:pt idx="2">
                    <c:v>31.8%</c:v>
                  </c:pt>
                  <c:pt idx="3">
                    <c:v>31.1%</c:v>
                  </c:pt>
                  <c:pt idx="4">
                    <c:v>30.9%</c:v>
                  </c:pt>
                  <c:pt idx="5">
                    <c:v>30.5%</c:v>
                  </c:pt>
                  <c:pt idx="6">
                    <c:v>30.2%</c:v>
                  </c:pt>
                  <c:pt idx="7">
                    <c:v>29.2%</c:v>
                  </c:pt>
                  <c:pt idx="8">
                    <c:v>28.8%</c:v>
                  </c:pt>
                  <c:pt idx="9">
                    <c:v>28.5%</c:v>
                  </c:pt>
                  <c:pt idx="10">
                    <c:v>26.8%</c:v>
                  </c:pt>
                  <c:pt idx="11">
                    <c:v>26.7%</c:v>
                  </c:pt>
                  <c:pt idx="12">
                    <c:v>25.1%</c:v>
                  </c:pt>
                  <c:pt idx="13">
                    <c:v>24.2%</c:v>
                  </c:pt>
                  <c:pt idx="14">
                    <c:v>29.2%</c:v>
                  </c:pt>
                </c:lvl>
                <c:lvl>
                  <c:pt idx="0">
                    <c:v>Pardubický kraj</c:v>
                  </c:pt>
                  <c:pt idx="1">
                    <c:v>Moravskoslezský kraj</c:v>
                  </c:pt>
                  <c:pt idx="2">
                    <c:v>Jihočeský kraj</c:v>
                  </c:pt>
                  <c:pt idx="3">
                    <c:v>Královéhradecký kraj</c:v>
                  </c:pt>
                  <c:pt idx="4">
                    <c:v>Zlínský kraj</c:v>
                  </c:pt>
                  <c:pt idx="5">
                    <c:v>Kraj Vysočina</c:v>
                  </c:pt>
                  <c:pt idx="6">
                    <c:v>Olomoucký kraj</c:v>
                  </c:pt>
                  <c:pt idx="7">
                    <c:v>Liberecký kraj</c:v>
                  </c:pt>
                  <c:pt idx="8">
                    <c:v>Jihomoravský kraj</c:v>
                  </c:pt>
                  <c:pt idx="9">
                    <c:v>Středočeský kraj</c:v>
                  </c:pt>
                  <c:pt idx="10">
                    <c:v>hl. m. Praha</c:v>
                  </c:pt>
                  <c:pt idx="11">
                    <c:v>Plzeňský kraj</c:v>
                  </c:pt>
                  <c:pt idx="12">
                    <c:v>Ústecký kraj</c:v>
                  </c:pt>
                  <c:pt idx="13">
                    <c:v>Karlovarský kraj</c:v>
                  </c:pt>
                </c:lvl>
              </c:multiLvlStrCache>
            </c:multiLvlStrRef>
          </c:cat>
          <c:val>
            <c:numRef>
              <c:f>Sheet1!$D$2:$D$16</c:f>
              <c:numCache>
                <c:formatCode>###0.0%</c:formatCode>
                <c:ptCount val="15"/>
                <c:pt idx="0">
                  <c:v>7.4171299155857531E-2</c:v>
                </c:pt>
                <c:pt idx="1">
                  <c:v>2.1744329868727662E-2</c:v>
                </c:pt>
                <c:pt idx="2">
                  <c:v>4.8816074704018678E-2</c:v>
                </c:pt>
                <c:pt idx="3">
                  <c:v>5.7806020277834727E-2</c:v>
                </c:pt>
                <c:pt idx="4">
                  <c:v>4.5463219858780698E-2</c:v>
                </c:pt>
                <c:pt idx="5">
                  <c:v>6.6062799778899131E-2</c:v>
                </c:pt>
                <c:pt idx="6">
                  <c:v>4.7981875311855215E-2</c:v>
                </c:pt>
                <c:pt idx="7">
                  <c:v>5.8151737761590223E-2</c:v>
                </c:pt>
                <c:pt idx="8">
                  <c:v>2.316028869137407E-2</c:v>
                </c:pt>
                <c:pt idx="9">
                  <c:v>0.16217464852801114</c:v>
                </c:pt>
                <c:pt idx="10">
                  <c:v>0.10058807389115071</c:v>
                </c:pt>
                <c:pt idx="11">
                  <c:v>3.2471164457075478E-2</c:v>
                </c:pt>
                <c:pt idx="12">
                  <c:v>5.6891501504826518E-2</c:v>
                </c:pt>
                <c:pt idx="13">
                  <c:v>7.651534581516628E-2</c:v>
                </c:pt>
                <c:pt idx="14">
                  <c:v>6.518998860244507E-2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A-CF80-4F61-8BFC-8169951A7E84}"/>
            </c:ext>
          </c:extLst>
        </c:ser>
        <c:ser>
          <c:idx val="3"/>
          <c:order val="3"/>
          <c:tx>
            <c:strRef>
              <c:f>Sheet1!$E$1</c:f>
              <c:strCache>
                <c:ptCount val="1"/>
                <c:pt idx="0">
                  <c:v>Sloupec4</c:v>
                </c:pt>
              </c:strCache>
            </c:strRef>
          </c:tx>
          <c:spPr>
            <a:solidFill>
              <a:schemeClr val="accent4"/>
            </a:solidFill>
            <a:ln>
              <a:noFill/>
            </a:ln>
            <a:effectLst/>
          </c:spPr>
          <c:invertIfNegative val="0"/>
          <c:val>
            <c:numRef>
              <c:f>Sheet1!$E$2:$E$16</c:f>
              <c:numCache>
                <c:formatCode>###0.0%</c:formatCode>
                <c:ptCount val="15"/>
                <c:pt idx="0">
                  <c:v>6.9144190515407315E-3</c:v>
                </c:pt>
                <c:pt idx="1">
                  <c:v>8.2412513581664234E-3</c:v>
                </c:pt>
                <c:pt idx="2">
                  <c:v>1.0560835973542326E-2</c:v>
                </c:pt>
                <c:pt idx="3">
                  <c:v>6.5437802551285892E-3</c:v>
                </c:pt>
                <c:pt idx="4">
                  <c:v>6.5178138899898708E-3</c:v>
                </c:pt>
                <c:pt idx="5">
                  <c:v>1.1411657721591213E-2</c:v>
                </c:pt>
                <c:pt idx="6">
                  <c:v>8.1048642671233805E-3</c:v>
                </c:pt>
                <c:pt idx="7">
                  <c:v>9.3421404613453513E-3</c:v>
                </c:pt>
                <c:pt idx="8">
                  <c:v>9.2904164055912682E-3</c:v>
                </c:pt>
                <c:pt idx="9">
                  <c:v>1.1727579001236726E-2</c:v>
                </c:pt>
                <c:pt idx="10">
                  <c:v>1.1405518847286184E-2</c:v>
                </c:pt>
                <c:pt idx="11">
                  <c:v>1.0551616755604599E-2</c:v>
                </c:pt>
                <c:pt idx="12">
                  <c:v>1.0407964004952339E-2</c:v>
                </c:pt>
                <c:pt idx="13">
                  <c:v>1.345074235558975E-2</c:v>
                </c:pt>
                <c:pt idx="14">
                  <c:v>9.658148832442523E-3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B-CF80-4F61-8BFC-8169951A7E8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30"/>
        <c:overlap val="100"/>
        <c:axId val="459127456"/>
        <c:axId val="459126672"/>
      </c:barChart>
      <c:catAx>
        <c:axId val="459127456"/>
        <c:scaling>
          <c:orientation val="maxMin"/>
        </c:scaling>
        <c:delete val="0"/>
        <c:axPos val="l"/>
        <c:numFmt formatCode="General" sourceLinked="1"/>
        <c:majorTickMark val="none"/>
        <c:minorTickMark val="none"/>
        <c:tickLblPos val="none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459126672"/>
        <c:crosses val="autoZero"/>
        <c:auto val="1"/>
        <c:lblAlgn val="ctr"/>
        <c:lblOffset val="100"/>
        <c:noMultiLvlLbl val="0"/>
      </c:catAx>
      <c:valAx>
        <c:axId val="459126672"/>
        <c:scaling>
          <c:orientation val="minMax"/>
          <c:max val="1"/>
        </c:scaling>
        <c:delete val="0"/>
        <c:axPos val="t"/>
        <c:numFmt formatCode="0%" sourceLinked="0"/>
        <c:majorTickMark val="out"/>
        <c:minorTickMark val="none"/>
        <c:tickLblPos val="nextTo"/>
        <c:spPr>
          <a:noFill/>
          <a:ln>
            <a:solidFill>
              <a:schemeClr val="tx1"/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45912745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>
          <a:solidFill>
            <a:schemeClr val="tx1"/>
          </a:solidFill>
        </a:defRPr>
      </a:pPr>
      <a:endParaRPr lang="cs-CZ"/>
    </a:p>
  </c:txPr>
  <c:externalData r:id="rId3">
    <c:autoUpdate val="0"/>
  </c:externalData>
</c:chartSpace>
</file>

<file path=ppt/charts/chart8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7.9878689600675179E-2"/>
          <c:y val="4.6191957507366897E-2"/>
          <c:w val="0.82571922268944042"/>
          <c:h val="0.90761608498526236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List1!$B$1</c:f>
              <c:strCache>
                <c:ptCount val="1"/>
                <c:pt idx="0">
                  <c:v>Obyvatel JMK zemřel na území kraje</c:v>
                </c:pt>
              </c:strCache>
            </c:strRef>
          </c:tx>
          <c:spPr>
            <a:solidFill>
              <a:schemeClr val="accent2"/>
            </a:solidFill>
          </c:spPr>
          <c:invertIfNegative val="0"/>
          <c:dPt>
            <c:idx val="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9A0C-48BD-B468-B69EC9FC8EB5}"/>
              </c:ext>
            </c:extLst>
          </c:dPt>
          <c:dPt>
            <c:idx val="4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9A0C-48BD-B468-B69EC9FC8EB5}"/>
              </c:ext>
            </c:extLst>
          </c:dPt>
          <c:dPt>
            <c:idx val="6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2-9A0C-48BD-B468-B69EC9FC8EB5}"/>
              </c:ext>
            </c:extLst>
          </c:dPt>
          <c:dPt>
            <c:idx val="9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3-9A0C-48BD-B468-B69EC9FC8EB5}"/>
              </c:ext>
            </c:extLst>
          </c:dPt>
          <c:dLbls>
            <c:numFmt formatCode="0.0%" sourceLinked="0"/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100">
                    <a:solidFill>
                      <a:schemeClr val="tx1"/>
                    </a:solidFill>
                    <a:latin typeface="+mj-lt"/>
                    <a:cs typeface="Arial" pitchFamily="34" charset="0"/>
                  </a:defRPr>
                </a:pPr>
                <a:endParaRPr lang="cs-CZ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0"/>
              </c:ext>
            </c:extLst>
          </c:dLbls>
          <c:cat>
            <c:strRef>
              <c:f>List1!$A$2:$A$12</c:f>
              <c:strCache>
                <c:ptCount val="11"/>
                <c:pt idx="0">
                  <c:v>Srdeční onemocnění, včetně cerebrovaskulárních onemocnění</c:v>
                </c:pt>
                <c:pt idx="1">
                  <c:v>Zhoubné novotvary</c:v>
                </c:pt>
                <c:pt idx="2">
                  <c:v>Úrazy, otravy</c:v>
                </c:pt>
                <c:pt idx="3">
                  <c:v>Respirační onemocnění</c:v>
                </c:pt>
                <c:pt idx="4">
                  <c:v>Diabetes mellitus</c:v>
                </c:pt>
                <c:pt idx="5">
                  <c:v>Onemocnění jater</c:v>
                </c:pt>
                <c:pt idx="6">
                  <c:v>Onemocnění ledvin</c:v>
                </c:pt>
                <c:pt idx="7">
                  <c:v>Alzheimerova nemoc, demence a senilita</c:v>
                </c:pt>
                <c:pt idx="8">
                  <c:v>Neurodegenerativní onemocnění</c:v>
                </c:pt>
                <c:pt idx="9">
                  <c:v>HIV / AIDS</c:v>
                </c:pt>
                <c:pt idx="10">
                  <c:v>Ostatní</c:v>
                </c:pt>
              </c:strCache>
            </c:strRef>
          </c:cat>
          <c:val>
            <c:numRef>
              <c:f>List1!$B$2:$B$12</c:f>
              <c:numCache>
                <c:formatCode>###0.0%</c:formatCode>
                <c:ptCount val="11"/>
                <c:pt idx="0">
                  <c:v>0.43561923030811656</c:v>
                </c:pt>
                <c:pt idx="1">
                  <c:v>0.25804260080725733</c:v>
                </c:pt>
                <c:pt idx="2">
                  <c:v>5.8466211085801065E-2</c:v>
                </c:pt>
                <c:pt idx="3">
                  <c:v>4.0542700715341884E-2</c:v>
                </c:pt>
                <c:pt idx="4">
                  <c:v>3.0471965791471843E-2</c:v>
                </c:pt>
                <c:pt idx="5">
                  <c:v>1.9921672061703234E-2</c:v>
                </c:pt>
                <c:pt idx="6">
                  <c:v>4.1162130839627539E-3</c:v>
                </c:pt>
                <c:pt idx="7">
                  <c:v>3.5367461935019782E-3</c:v>
                </c:pt>
                <c:pt idx="8">
                  <c:v>3.4768013427646568E-3</c:v>
                </c:pt>
                <c:pt idx="9">
                  <c:v>3.9963233824881112E-5</c:v>
                </c:pt>
                <c:pt idx="10">
                  <c:v>0.14576589537625384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9A0C-48BD-B468-B69EC9FC8EB5}"/>
            </c:ext>
          </c:extLst>
        </c:ser>
        <c:ser>
          <c:idx val="1"/>
          <c:order val="1"/>
          <c:tx>
            <c:strRef>
              <c:f>List1!$C$1</c:f>
              <c:strCache>
                <c:ptCount val="1"/>
                <c:pt idx="0">
                  <c:v>Obyvatel JMK zemřel v ZZ jiného kraje</c:v>
                </c:pt>
              </c:strCache>
            </c:strRef>
          </c:tx>
          <c:spPr>
            <a:solidFill>
              <a:schemeClr val="accent3"/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1100"/>
                </a:pPr>
                <a:endParaRPr lang="cs-CZ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</c:ext>
            </c:extLst>
          </c:dLbls>
          <c:cat>
            <c:strRef>
              <c:f>List1!$A$2:$A$12</c:f>
              <c:strCache>
                <c:ptCount val="11"/>
                <c:pt idx="0">
                  <c:v>Srdeční onemocnění, včetně cerebrovaskulárních onemocnění</c:v>
                </c:pt>
                <c:pt idx="1">
                  <c:v>Zhoubné novotvary</c:v>
                </c:pt>
                <c:pt idx="2">
                  <c:v>Úrazy, otravy</c:v>
                </c:pt>
                <c:pt idx="3">
                  <c:v>Respirační onemocnění</c:v>
                </c:pt>
                <c:pt idx="4">
                  <c:v>Diabetes mellitus</c:v>
                </c:pt>
                <c:pt idx="5">
                  <c:v>Onemocnění jater</c:v>
                </c:pt>
                <c:pt idx="6">
                  <c:v>Onemocnění ledvin</c:v>
                </c:pt>
                <c:pt idx="7">
                  <c:v>Alzheimerova nemoc, demence a senilita</c:v>
                </c:pt>
                <c:pt idx="8">
                  <c:v>Neurodegenerativní onemocnění</c:v>
                </c:pt>
                <c:pt idx="9">
                  <c:v>HIV / AIDS</c:v>
                </c:pt>
                <c:pt idx="10">
                  <c:v>Ostatní</c:v>
                </c:pt>
              </c:strCache>
            </c:strRef>
          </c:cat>
          <c:val>
            <c:numRef>
              <c:f>List1!$C$2:$C$12</c:f>
              <c:numCache>
                <c:formatCode>###0.0%</c:formatCode>
                <c:ptCount val="11"/>
                <c:pt idx="0">
                  <c:v>0.35666074600355235</c:v>
                </c:pt>
                <c:pt idx="1">
                  <c:v>0.28667850799289518</c:v>
                </c:pt>
                <c:pt idx="2">
                  <c:v>4.6181172291296625E-2</c:v>
                </c:pt>
                <c:pt idx="3">
                  <c:v>5.3285968028419187E-2</c:v>
                </c:pt>
                <c:pt idx="4">
                  <c:v>2.6642984014209593E-2</c:v>
                </c:pt>
                <c:pt idx="5">
                  <c:v>1.9538188277087035E-2</c:v>
                </c:pt>
                <c:pt idx="6">
                  <c:v>3.1971580817051507E-3</c:v>
                </c:pt>
                <c:pt idx="7">
                  <c:v>2.8419182948490229E-3</c:v>
                </c:pt>
                <c:pt idx="8">
                  <c:v>3.9076376554174064E-3</c:v>
                </c:pt>
                <c:pt idx="9">
                  <c:v>7.1047957371225573E-4</c:v>
                </c:pt>
                <c:pt idx="10">
                  <c:v>0.20035523978685613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5-9A0C-48BD-B468-B69EC9FC8EB5}"/>
            </c:ext>
          </c:extLst>
        </c:ser>
        <c:ser>
          <c:idx val="2"/>
          <c:order val="2"/>
          <c:tx>
            <c:strRef>
              <c:f>List1!$D$1</c:f>
              <c:strCache>
                <c:ptCount val="1"/>
                <c:pt idx="0">
                  <c:v>Obyvatel jiného kraje zemřel v ZZ v JMK</c:v>
                </c:pt>
              </c:strCache>
            </c:strRef>
          </c:tx>
          <c:spPr>
            <a:solidFill>
              <a:srgbClr val="ED7D31"/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1100"/>
                </a:pPr>
                <a:endParaRPr lang="cs-CZ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</c:ext>
            </c:extLst>
          </c:dLbls>
          <c:cat>
            <c:strRef>
              <c:f>List1!$A$2:$A$12</c:f>
              <c:strCache>
                <c:ptCount val="11"/>
                <c:pt idx="0">
                  <c:v>Srdeční onemocnění, včetně cerebrovaskulárních onemocnění</c:v>
                </c:pt>
                <c:pt idx="1">
                  <c:v>Zhoubné novotvary</c:v>
                </c:pt>
                <c:pt idx="2">
                  <c:v>Úrazy, otravy</c:v>
                </c:pt>
                <c:pt idx="3">
                  <c:v>Respirační onemocnění</c:v>
                </c:pt>
                <c:pt idx="4">
                  <c:v>Diabetes mellitus</c:v>
                </c:pt>
                <c:pt idx="5">
                  <c:v>Onemocnění jater</c:v>
                </c:pt>
                <c:pt idx="6">
                  <c:v>Onemocnění ledvin</c:v>
                </c:pt>
                <c:pt idx="7">
                  <c:v>Alzheimerova nemoc, demence a senilita</c:v>
                </c:pt>
                <c:pt idx="8">
                  <c:v>Neurodegenerativní onemocnění</c:v>
                </c:pt>
                <c:pt idx="9">
                  <c:v>HIV / AIDS</c:v>
                </c:pt>
                <c:pt idx="10">
                  <c:v>Ostatní</c:v>
                </c:pt>
              </c:strCache>
            </c:strRef>
          </c:cat>
          <c:val>
            <c:numRef>
              <c:f>List1!$D$2:$D$12</c:f>
              <c:numCache>
                <c:formatCode>###0.0%</c:formatCode>
                <c:ptCount val="11"/>
                <c:pt idx="0">
                  <c:v>0.35980243161094227</c:v>
                </c:pt>
                <c:pt idx="1">
                  <c:v>0.30699088145896658</c:v>
                </c:pt>
                <c:pt idx="2">
                  <c:v>4.5972644376899699E-2</c:v>
                </c:pt>
                <c:pt idx="3">
                  <c:v>0.10144376899696049</c:v>
                </c:pt>
                <c:pt idx="4">
                  <c:v>2.5075987841945292E-2</c:v>
                </c:pt>
                <c:pt idx="5">
                  <c:v>1.7097264437689969E-2</c:v>
                </c:pt>
                <c:pt idx="6">
                  <c:v>1.1398176291793312E-3</c:v>
                </c:pt>
                <c:pt idx="7">
                  <c:v>2.6595744680851063E-3</c:v>
                </c:pt>
                <c:pt idx="8">
                  <c:v>2.2796352583586625E-3</c:v>
                </c:pt>
                <c:pt idx="9">
                  <c:v>0</c:v>
                </c:pt>
                <c:pt idx="10">
                  <c:v>0.13753799392097266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6-9A0C-48BD-B468-B69EC9FC8EB5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5"/>
        <c:axId val="349009928"/>
        <c:axId val="349010712"/>
      </c:barChart>
      <c:catAx>
        <c:axId val="349009928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one"/>
        <c:crossAx val="349010712"/>
        <c:crosses val="autoZero"/>
        <c:auto val="1"/>
        <c:lblAlgn val="ctr"/>
        <c:lblOffset val="100"/>
        <c:noMultiLvlLbl val="0"/>
      </c:catAx>
      <c:valAx>
        <c:axId val="349010712"/>
        <c:scaling>
          <c:orientation val="minMax"/>
          <c:max val="0.8"/>
          <c:min val="0"/>
        </c:scaling>
        <c:delete val="0"/>
        <c:axPos val="t"/>
        <c:numFmt formatCode="0%" sourceLinked="0"/>
        <c:majorTickMark val="out"/>
        <c:minorTickMark val="none"/>
        <c:tickLblPos val="nextTo"/>
        <c:txPr>
          <a:bodyPr/>
          <a:lstStyle/>
          <a:p>
            <a:pPr>
              <a:defRPr sz="1400"/>
            </a:pPr>
            <a:endParaRPr lang="cs-CZ"/>
          </a:p>
        </c:txPr>
        <c:crossAx val="349009928"/>
        <c:crosses val="autoZero"/>
        <c:crossBetween val="between"/>
        <c:majorUnit val="0.2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cs-CZ"/>
    </a:p>
  </c:txPr>
  <c:externalData r:id="rId2">
    <c:autoUpdate val="0"/>
  </c:externalData>
</c:chartSpace>
</file>

<file path=ppt/charts/chart8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7.9878689600675179E-2"/>
          <c:y val="4.6191957507366897E-2"/>
          <c:w val="0.82571922268944042"/>
          <c:h val="0.90761608498526236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List1!$B$1</c:f>
              <c:strCache>
                <c:ptCount val="1"/>
                <c:pt idx="0">
                  <c:v>Obyvatel HKK zemřel na území kraje</c:v>
                </c:pt>
              </c:strCache>
            </c:strRef>
          </c:tx>
          <c:spPr>
            <a:solidFill>
              <a:schemeClr val="accent2"/>
            </a:solidFill>
          </c:spPr>
          <c:invertIfNegative val="0"/>
          <c:dPt>
            <c:idx val="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F911-47CC-A5B5-5432BB432292}"/>
              </c:ext>
            </c:extLst>
          </c:dPt>
          <c:dPt>
            <c:idx val="4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F911-47CC-A5B5-5432BB432292}"/>
              </c:ext>
            </c:extLst>
          </c:dPt>
          <c:dPt>
            <c:idx val="6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2-F911-47CC-A5B5-5432BB432292}"/>
              </c:ext>
            </c:extLst>
          </c:dPt>
          <c:dPt>
            <c:idx val="9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3-F911-47CC-A5B5-5432BB432292}"/>
              </c:ext>
            </c:extLst>
          </c:dPt>
          <c:dLbls>
            <c:numFmt formatCode="0.0%" sourceLinked="0"/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100">
                    <a:solidFill>
                      <a:schemeClr val="tx1"/>
                    </a:solidFill>
                    <a:latin typeface="+mj-lt"/>
                    <a:cs typeface="Arial" pitchFamily="34" charset="0"/>
                  </a:defRPr>
                </a:pPr>
                <a:endParaRPr lang="cs-CZ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0"/>
              </c:ext>
            </c:extLst>
          </c:dLbls>
          <c:cat>
            <c:strRef>
              <c:f>List1!$A$2:$A$11</c:f>
              <c:strCache>
                <c:ptCount val="10"/>
                <c:pt idx="0">
                  <c:v>Nemocnice</c:v>
                </c:pt>
                <c:pt idx="1">
                  <c:v>Doma, v zařízení sociálních služeb</c:v>
                </c:pt>
                <c:pt idx="2">
                  <c:v>Na ulici, při převozu</c:v>
                </c:pt>
                <c:pt idx="3">
                  <c:v>Hospic</c:v>
                </c:pt>
                <c:pt idx="4">
                  <c:v>Léčebna pro dlouhodobě nemocné (LDN)</c:v>
                </c:pt>
                <c:pt idx="5">
                  <c:v>Nemocnice následné péče</c:v>
                </c:pt>
                <c:pt idx="6">
                  <c:v>Psychiatrická léčebna</c:v>
                </c:pt>
                <c:pt idx="7">
                  <c:v>Fakultní nemocnice</c:v>
                </c:pt>
                <c:pt idx="8">
                  <c:v>Ostatní ZZ</c:v>
                </c:pt>
                <c:pt idx="9">
                  <c:v>Jiné, nezjištěno</c:v>
                </c:pt>
              </c:strCache>
            </c:strRef>
          </c:cat>
          <c:val>
            <c:numRef>
              <c:f>List1!$B$2:$B$11</c:f>
              <c:numCache>
                <c:formatCode>###0.0%</c:formatCode>
                <c:ptCount val="10"/>
                <c:pt idx="0">
                  <c:v>0.59196596220686348</c:v>
                </c:pt>
                <c:pt idx="1">
                  <c:v>0.28628500659182615</c:v>
                </c:pt>
                <c:pt idx="2">
                  <c:v>2.5248691622388238E-2</c:v>
                </c:pt>
                <c:pt idx="3">
                  <c:v>9.5082098198234193E-3</c:v>
                </c:pt>
                <c:pt idx="4">
                  <c:v>5.6729655227517875E-3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5.8287723223203219E-2</c:v>
                </c:pt>
                <c:pt idx="9">
                  <c:v>2.3031441013143705E-2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F911-47CC-A5B5-5432BB432292}"/>
            </c:ext>
          </c:extLst>
        </c:ser>
        <c:ser>
          <c:idx val="1"/>
          <c:order val="1"/>
          <c:tx>
            <c:strRef>
              <c:f>List1!$C$1</c:f>
              <c:strCache>
                <c:ptCount val="1"/>
                <c:pt idx="0">
                  <c:v>Obyvatel HKK zemřel v ZZ jiného kraje</c:v>
                </c:pt>
              </c:strCache>
            </c:strRef>
          </c:tx>
          <c:spPr>
            <a:solidFill>
              <a:schemeClr val="accent3"/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1100"/>
                </a:pPr>
                <a:endParaRPr lang="cs-CZ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</c:ext>
            </c:extLst>
          </c:dLbls>
          <c:cat>
            <c:strRef>
              <c:f>List1!$A$2:$A$11</c:f>
              <c:strCache>
                <c:ptCount val="10"/>
                <c:pt idx="0">
                  <c:v>Nemocnice</c:v>
                </c:pt>
                <c:pt idx="1">
                  <c:v>Doma, v zařízení sociálních služeb</c:v>
                </c:pt>
                <c:pt idx="2">
                  <c:v>Na ulici, při převozu</c:v>
                </c:pt>
                <c:pt idx="3">
                  <c:v>Hospic</c:v>
                </c:pt>
                <c:pt idx="4">
                  <c:v>Léčebna pro dlouhodobě nemocné (LDN)</c:v>
                </c:pt>
                <c:pt idx="5">
                  <c:v>Nemocnice následné péče</c:v>
                </c:pt>
                <c:pt idx="6">
                  <c:v>Psychiatrická léčebna</c:v>
                </c:pt>
                <c:pt idx="7">
                  <c:v>Fakultní nemocnice</c:v>
                </c:pt>
                <c:pt idx="8">
                  <c:v>Ostatní ZZ</c:v>
                </c:pt>
                <c:pt idx="9">
                  <c:v>Jiné, nezjištěno</c:v>
                </c:pt>
              </c:strCache>
            </c:strRef>
          </c:cat>
          <c:val>
            <c:numRef>
              <c:f>List1!$C$2:$C$11</c:f>
              <c:numCache>
                <c:formatCode>###0.0%</c:formatCode>
                <c:ptCount val="10"/>
                <c:pt idx="0">
                  <c:v>0.42386685552407932</c:v>
                </c:pt>
                <c:pt idx="1">
                  <c:v>0</c:v>
                </c:pt>
                <c:pt idx="2">
                  <c:v>0</c:v>
                </c:pt>
                <c:pt idx="3">
                  <c:v>4.9220963172804534E-2</c:v>
                </c:pt>
                <c:pt idx="4">
                  <c:v>5.4532577903682718E-2</c:v>
                </c:pt>
                <c:pt idx="5">
                  <c:v>7.6841359773371101E-2</c:v>
                </c:pt>
                <c:pt idx="6">
                  <c:v>0.10021246458923513</c:v>
                </c:pt>
                <c:pt idx="7">
                  <c:v>0.19652974504249293</c:v>
                </c:pt>
                <c:pt idx="8">
                  <c:v>9.8796033994334287E-2</c:v>
                </c:pt>
                <c:pt idx="9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5-F911-47CC-A5B5-5432BB432292}"/>
            </c:ext>
          </c:extLst>
        </c:ser>
        <c:ser>
          <c:idx val="2"/>
          <c:order val="2"/>
          <c:tx>
            <c:strRef>
              <c:f>List1!$D$1</c:f>
              <c:strCache>
                <c:ptCount val="1"/>
                <c:pt idx="0">
                  <c:v>Obyvatel jiného kraje zemřel v ZZ v HKK</c:v>
                </c:pt>
              </c:strCache>
            </c:strRef>
          </c:tx>
          <c:spPr>
            <a:solidFill>
              <a:srgbClr val="ED7D31"/>
            </a:solidFill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1100"/>
                </a:pPr>
                <a:endParaRPr lang="cs-CZ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</c:ext>
            </c:extLst>
          </c:dLbls>
          <c:cat>
            <c:strRef>
              <c:f>List1!$A$2:$A$11</c:f>
              <c:strCache>
                <c:ptCount val="10"/>
                <c:pt idx="0">
                  <c:v>Nemocnice</c:v>
                </c:pt>
                <c:pt idx="1">
                  <c:v>Doma, v zařízení sociálních služeb</c:v>
                </c:pt>
                <c:pt idx="2">
                  <c:v>Na ulici, při převozu</c:v>
                </c:pt>
                <c:pt idx="3">
                  <c:v>Hospic</c:v>
                </c:pt>
                <c:pt idx="4">
                  <c:v>Léčebna pro dlouhodobě nemocné (LDN)</c:v>
                </c:pt>
                <c:pt idx="5">
                  <c:v>Nemocnice následné péče</c:v>
                </c:pt>
                <c:pt idx="6">
                  <c:v>Psychiatrická léčebna</c:v>
                </c:pt>
                <c:pt idx="7">
                  <c:v>Fakultní nemocnice</c:v>
                </c:pt>
                <c:pt idx="8">
                  <c:v>Ostatní ZZ</c:v>
                </c:pt>
                <c:pt idx="9">
                  <c:v>Jiné, nezjištěno</c:v>
                </c:pt>
              </c:strCache>
            </c:strRef>
          </c:cat>
          <c:val>
            <c:numRef>
              <c:f>List1!$D$2:$D$11</c:f>
              <c:numCache>
                <c:formatCode>###0.0%</c:formatCode>
                <c:ptCount val="10"/>
                <c:pt idx="0">
                  <c:v>0.66805924800607674</c:v>
                </c:pt>
                <c:pt idx="1">
                  <c:v>0</c:v>
                </c:pt>
                <c:pt idx="2">
                  <c:v>0</c:v>
                </c:pt>
                <c:pt idx="3">
                  <c:v>2.0129130269654391E-2</c:v>
                </c:pt>
                <c:pt idx="4">
                  <c:v>7.4060007595898217E-2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0.23775161412837068</c:v>
                </c:pt>
                <c:pt idx="9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6-F911-47CC-A5B5-5432BB43229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5"/>
        <c:axId val="349006008"/>
        <c:axId val="349002480"/>
      </c:barChart>
      <c:catAx>
        <c:axId val="349006008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one"/>
        <c:crossAx val="349002480"/>
        <c:crosses val="autoZero"/>
        <c:auto val="1"/>
        <c:lblAlgn val="ctr"/>
        <c:lblOffset val="100"/>
        <c:noMultiLvlLbl val="0"/>
      </c:catAx>
      <c:valAx>
        <c:axId val="349002480"/>
        <c:scaling>
          <c:orientation val="minMax"/>
          <c:max val="0.8"/>
          <c:min val="0"/>
        </c:scaling>
        <c:delete val="0"/>
        <c:axPos val="t"/>
        <c:numFmt formatCode="0%" sourceLinked="0"/>
        <c:majorTickMark val="out"/>
        <c:minorTickMark val="none"/>
        <c:tickLblPos val="nextTo"/>
        <c:txPr>
          <a:bodyPr/>
          <a:lstStyle/>
          <a:p>
            <a:pPr>
              <a:defRPr sz="1200"/>
            </a:pPr>
            <a:endParaRPr lang="cs-CZ"/>
          </a:p>
        </c:txPr>
        <c:crossAx val="349006008"/>
        <c:crosses val="autoZero"/>
        <c:crossBetween val="between"/>
        <c:majorUnit val="0.2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cs-CZ"/>
    </a:p>
  </c:txPr>
  <c:externalData r:id="rId2">
    <c:autoUpdate val="0"/>
  </c:externalData>
</c:chartSpace>
</file>

<file path=ppt/charts/chart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20519700612280528"/>
          <c:y val="0.13622000540367113"/>
          <c:w val="0.5399305117248574"/>
          <c:h val="0.80127999459632893"/>
        </c:manualLayout>
      </c:layout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dPt>
            <c:idx val="0"/>
            <c:bubble3D val="0"/>
            <c:spPr>
              <a:solidFill>
                <a:schemeClr val="bg1">
                  <a:lumMod val="75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C24B-4CE1-ABA3-3B79FE6EFF34}"/>
              </c:ext>
            </c:extLst>
          </c:dPt>
          <c:dPt>
            <c:idx val="1"/>
            <c:bubble3D val="0"/>
            <c:spPr>
              <a:solidFill>
                <a:srgbClr val="C00000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C24B-4CE1-ABA3-3B79FE6EFF34}"/>
              </c:ext>
            </c:extLst>
          </c:dPt>
          <c:dLbls>
            <c:dLbl>
              <c:idx val="1"/>
              <c:layout>
                <c:manualLayout>
                  <c:x val="0.11663679166282932"/>
                  <c:y val="0.17693328999138791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3-C24B-4CE1-ABA3-3B79FE6EFF34}"/>
                </c:ext>
              </c:extLst>
            </c:dLbl>
            <c:numFmt formatCode="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Sheet1!$A$2:$A$3</c:f>
              <c:strCache>
                <c:ptCount val="2"/>
                <c:pt idx="0">
                  <c:v>CR</c:v>
                </c:pt>
                <c:pt idx="1">
                  <c:v>JMK</c:v>
                </c:pt>
              </c:strCache>
            </c:strRef>
          </c:cat>
          <c:val>
            <c:numRef>
              <c:f>Sheet1!$B$2:$B$3</c:f>
              <c:numCache>
                <c:formatCode>0.0%</c:formatCode>
                <c:ptCount val="2"/>
                <c:pt idx="0">
                  <c:v>0.96076836335687721</c:v>
                </c:pt>
                <c:pt idx="1">
                  <c:v>3.9231636643122819E-2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C24B-4CE1-ABA3-3B79FE6EFF3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1100"/>
      </a:pPr>
      <a:endParaRPr lang="cs-CZ"/>
    </a:p>
  </c:txPr>
  <c:externalData r:id="rId3">
    <c:autoUpdate val="0"/>
  </c:externalData>
</c:chartSpace>
</file>

<file path=ppt/charts/colors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7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7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7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7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7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7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7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7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7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7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8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8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8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8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8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8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style1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0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1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2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3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4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5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6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7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8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9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0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1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2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3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4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5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6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7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8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9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0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1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2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3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4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5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6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7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8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9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0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1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2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3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4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5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6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7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8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9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0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1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2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3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4.xml><?xml version="1.0" encoding="utf-8"?>
<cs:chartStyle xmlns:cs="http://schemas.microsoft.com/office/drawing/2012/chartStyle" xmlns:a="http://schemas.openxmlformats.org/drawingml/2006/main" id="269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>
          <a:alpha val="75000"/>
        </a:schemeClr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>
          <a:alpha val="75000"/>
        </a:schemeClr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19050" cap="rnd">
        <a:solidFill>
          <a:schemeClr val="phClr">
            <a:alpha val="50000"/>
          </a:schemeClr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dk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5.xml><?xml version="1.0" encoding="utf-8"?>
<cs:chartStyle xmlns:cs="http://schemas.microsoft.com/office/drawing/2012/chartStyle" xmlns:a="http://schemas.openxmlformats.org/drawingml/2006/main" id="269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>
          <a:alpha val="75000"/>
        </a:schemeClr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>
          <a:alpha val="75000"/>
        </a:schemeClr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19050" cap="rnd">
        <a:solidFill>
          <a:schemeClr val="phClr">
            <a:alpha val="50000"/>
          </a:schemeClr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dk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6.xml><?xml version="1.0" encoding="utf-8"?>
<cs:chartStyle xmlns:cs="http://schemas.microsoft.com/office/drawing/2012/chartStyle" xmlns:a="http://schemas.openxmlformats.org/drawingml/2006/main" id="269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>
          <a:alpha val="75000"/>
        </a:schemeClr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>
          <a:alpha val="75000"/>
        </a:schemeClr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19050" cap="rnd">
        <a:solidFill>
          <a:schemeClr val="phClr">
            <a:alpha val="50000"/>
          </a:schemeClr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dk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7.xml><?xml version="1.0" encoding="utf-8"?>
<cs:chartStyle xmlns:cs="http://schemas.microsoft.com/office/drawing/2012/chartStyle" xmlns:a="http://schemas.openxmlformats.org/drawingml/2006/main" id="269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>
          <a:alpha val="75000"/>
        </a:schemeClr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>
          <a:alpha val="75000"/>
        </a:schemeClr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19050" cap="rnd">
        <a:solidFill>
          <a:schemeClr val="phClr">
            <a:alpha val="50000"/>
          </a:schemeClr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dk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8.xml><?xml version="1.0" encoding="utf-8"?>
<cs:chartStyle xmlns:cs="http://schemas.microsoft.com/office/drawing/2012/chartStyle" xmlns:a="http://schemas.openxmlformats.org/drawingml/2006/main" id="269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>
          <a:alpha val="75000"/>
        </a:schemeClr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>
          <a:alpha val="75000"/>
        </a:schemeClr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19050" cap="rnd">
        <a:solidFill>
          <a:schemeClr val="phClr">
            <a:alpha val="50000"/>
          </a:schemeClr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dk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9.xml><?xml version="1.0" encoding="utf-8"?>
<cs:chartStyle xmlns:cs="http://schemas.microsoft.com/office/drawing/2012/chartStyle" xmlns:a="http://schemas.openxmlformats.org/drawingml/2006/main" id="269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>
          <a:alpha val="75000"/>
        </a:schemeClr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>
          <a:alpha val="75000"/>
        </a:schemeClr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19050" cap="rnd">
        <a:solidFill>
          <a:schemeClr val="phClr">
            <a:alpha val="50000"/>
          </a:schemeClr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dk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0.xml><?xml version="1.0" encoding="utf-8"?>
<cs:chartStyle xmlns:cs="http://schemas.microsoft.com/office/drawing/2012/chartStyle" xmlns:a="http://schemas.openxmlformats.org/drawingml/2006/main" id="269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>
          <a:alpha val="75000"/>
        </a:schemeClr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>
          <a:alpha val="75000"/>
        </a:schemeClr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19050" cap="rnd">
        <a:solidFill>
          <a:schemeClr val="phClr">
            <a:alpha val="50000"/>
          </a:schemeClr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dk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1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2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3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4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5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6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7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8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9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7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70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71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72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73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74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75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76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77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78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79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8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80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81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82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83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84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85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9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drawings/drawing1.xml><?xml version="1.0" encoding="utf-8"?>
<c:userShapes xmlns:c="http://schemas.openxmlformats.org/drawingml/2006/chart">
  <cdr:relSizeAnchor xmlns:cdr="http://schemas.openxmlformats.org/drawingml/2006/chartDrawing">
    <cdr:from>
      <cdr:x>0.5</cdr:x>
      <cdr:y>0.04028</cdr:y>
    </cdr:from>
    <cdr:to>
      <cdr:x>0.70608</cdr:x>
      <cdr:y>0.07164</cdr:y>
    </cdr:to>
    <cdr:sp macro="" textlink="">
      <cdr:nvSpPr>
        <cdr:cNvPr id="2" name="TextovéPole 1"/>
        <cdr:cNvSpPr txBox="1"/>
      </cdr:nvSpPr>
      <cdr:spPr>
        <a:xfrm xmlns:a="http://schemas.openxmlformats.org/drawingml/2006/main">
          <a:off x="3161840" y="273928"/>
          <a:ext cx="1303172" cy="213242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vertOverflow="clip" wrap="square" rtlCol="0"/>
        <a:lstStyle xmlns:a="http://schemas.openxmlformats.org/drawingml/2006/main"/>
        <a:p xmlns:a="http://schemas.openxmlformats.org/drawingml/2006/main">
          <a:endParaRPr lang="cs-CZ" sz="1100" dirty="0"/>
        </a:p>
      </cdr:txBody>
    </cdr:sp>
  </cdr:relSizeAnchor>
</c:userShape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45659" cy="498056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50443" y="0"/>
            <a:ext cx="2945659" cy="498056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91715494-898A-4609-973F-F31EEEAEE1B9}" type="datetimeFigureOut">
              <a:rPr lang="en-US" smtClean="0"/>
              <a:t>1/29/2020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422275" y="1241425"/>
            <a:ext cx="5953125" cy="3349625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79768" y="4777194"/>
            <a:ext cx="5438140" cy="3908614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9428584"/>
            <a:ext cx="2945659" cy="498055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50443" y="9428584"/>
            <a:ext cx="2945659" cy="498055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6852C68A-7414-47CD-B786-53FC7BDEE6B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48161976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pro obrázek snímk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Zástupný symbol pro poznámky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cs-CZ" dirty="0"/>
          </a:p>
        </p:txBody>
      </p:sp>
      <p:sp>
        <p:nvSpPr>
          <p:cNvPr id="4" name="Zástupný symbol pro číslo snímk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01AF84F-1428-4A77-924B-854265A04D71}" type="slidenum">
              <a:rPr lang="cs-CZ" smtClean="0"/>
              <a:t>2</a:t>
            </a:fld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2322070992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pro obrázek snímk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Zástupný symbol pro poznámky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cs-CZ" dirty="0"/>
          </a:p>
        </p:txBody>
      </p:sp>
      <p:sp>
        <p:nvSpPr>
          <p:cNvPr id="4" name="Zástupný symbol pro číslo snímk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01AF84F-1428-4A77-924B-854265A04D71}" type="slidenum">
              <a:rPr lang="cs-CZ" smtClean="0"/>
              <a:t>3</a:t>
            </a:fld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2065531650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pro obrázek snímk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Zástupný symbol pro poznámky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cs-CZ" dirty="0"/>
          </a:p>
        </p:txBody>
      </p:sp>
      <p:sp>
        <p:nvSpPr>
          <p:cNvPr id="4" name="Zástupný symbol pro číslo snímk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01AF84F-1428-4A77-924B-854265A04D71}" type="slidenum">
              <a:rPr lang="cs-CZ" smtClean="0"/>
              <a:t>4</a:t>
            </a:fld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2864055285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pro obrázek snímk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Zástupný symbol pro poznámky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cs-CZ" dirty="0"/>
          </a:p>
        </p:txBody>
      </p:sp>
      <p:sp>
        <p:nvSpPr>
          <p:cNvPr id="4" name="Zástupný symbol pro číslo snímk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01AF84F-1428-4A77-924B-854265A04D71}" type="slidenum">
              <a:rPr lang="cs-CZ" smtClean="0"/>
              <a:t>5</a:t>
            </a:fld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1788436644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pro obrázek snímk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Zástupný symbol pro poznámky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cs-CZ" dirty="0"/>
          </a:p>
        </p:txBody>
      </p:sp>
      <p:sp>
        <p:nvSpPr>
          <p:cNvPr id="4" name="Zástupný symbol pro číslo snímk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377F5C0A-D15A-40B7-9AD0-1092460FC3E4}" type="slidenum">
              <a:rPr lang="cs-CZ" smtClean="0"/>
              <a:pPr/>
              <a:t>37</a:t>
            </a:fld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3337673657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pro obrázek snímk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Zástupný symbol pro poznámky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cs-CZ" dirty="0"/>
          </a:p>
        </p:txBody>
      </p:sp>
      <p:sp>
        <p:nvSpPr>
          <p:cNvPr id="4" name="Zástupný symbol pro číslo snímk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377F5C0A-D15A-40B7-9AD0-1092460FC3E4}" type="slidenum">
              <a:rPr lang="cs-CZ" smtClean="0"/>
              <a:pPr/>
              <a:t>38</a:t>
            </a:fld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2403925989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8" Type="http://schemas.openxmlformats.org/officeDocument/2006/relationships/image" Target="../media/image8.emf"/><Relationship Id="rId13" Type="http://schemas.openxmlformats.org/officeDocument/2006/relationships/image" Target="../media/image13.emf"/><Relationship Id="rId3" Type="http://schemas.openxmlformats.org/officeDocument/2006/relationships/image" Target="../media/image3.emf"/><Relationship Id="rId7" Type="http://schemas.openxmlformats.org/officeDocument/2006/relationships/image" Target="../media/image7.emf"/><Relationship Id="rId12" Type="http://schemas.openxmlformats.org/officeDocument/2006/relationships/image" Target="../media/image12.emf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1.xml"/><Relationship Id="rId6" Type="http://schemas.openxmlformats.org/officeDocument/2006/relationships/image" Target="../media/image6.emf"/><Relationship Id="rId11" Type="http://schemas.openxmlformats.org/officeDocument/2006/relationships/image" Target="../media/image11.emf"/><Relationship Id="rId5" Type="http://schemas.openxmlformats.org/officeDocument/2006/relationships/image" Target="../media/image5.png"/><Relationship Id="rId15" Type="http://schemas.openxmlformats.org/officeDocument/2006/relationships/image" Target="../media/image15.png"/><Relationship Id="rId10" Type="http://schemas.openxmlformats.org/officeDocument/2006/relationships/image" Target="../media/image10.emf"/><Relationship Id="rId4" Type="http://schemas.openxmlformats.org/officeDocument/2006/relationships/image" Target="../media/image4.emf"/><Relationship Id="rId9" Type="http://schemas.openxmlformats.org/officeDocument/2006/relationships/image" Target="../media/image9.emf"/><Relationship Id="rId14" Type="http://schemas.openxmlformats.org/officeDocument/2006/relationships/image" Target="../media/image14.jpeg"/></Relationships>
</file>

<file path=ppt/slideLayouts/_rels/slideLayout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tiff"/><Relationship Id="rId7" Type="http://schemas.openxmlformats.org/officeDocument/2006/relationships/image" Target="../media/image19.png"/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18.png"/><Relationship Id="rId5" Type="http://schemas.openxmlformats.org/officeDocument/2006/relationships/image" Target="../media/image3.emf"/><Relationship Id="rId4" Type="http://schemas.openxmlformats.org/officeDocument/2006/relationships/image" Target="../media/image4.emf"/></Relationships>
</file>

<file path=ppt/slideLayouts/_rels/slideLayout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emf"/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4.emf"/></Relationships>
</file>

<file path=ppt/slideLayouts/_rels/slideLayout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emf"/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4.emf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Úvodní sníme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ozadi seda">
            <a:extLst>
              <a:ext uri="{FF2B5EF4-FFF2-40B4-BE49-F238E27FC236}">
                <a16:creationId xmlns:a16="http://schemas.microsoft.com/office/drawing/2014/main" id="{C6DB6EA3-D18B-4247-B7E0-D3F0ED4ABC66}"/>
              </a:ext>
            </a:extLst>
          </p:cNvPr>
          <p:cNvSpPr/>
          <p:nvPr userDrawn="1"/>
        </p:nvSpPr>
        <p:spPr bwMode="gray">
          <a:xfrm>
            <a:off x="0" y="1899462"/>
            <a:ext cx="12192000" cy="4028858"/>
          </a:xfrm>
          <a:prstGeom prst="rect">
            <a:avLst/>
          </a:prstGeom>
          <a:solidFill>
            <a:schemeClr val="bg1">
              <a:lumMod val="95000"/>
              <a:alpha val="61000"/>
            </a:scheme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72000" tIns="72000" rIns="72000" bIns="720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endParaRPr lang="en-US" sz="1400" b="1" dirty="0">
              <a:solidFill>
                <a:schemeClr val="tx1"/>
              </a:solidFill>
              <a:cs typeface="Arial" pitchFamily="34" charset="0"/>
            </a:endParaRPr>
          </a:p>
        </p:txBody>
      </p:sp>
      <p:sp>
        <p:nvSpPr>
          <p:cNvPr id="12" name="Linka cervena">
            <a:extLst>
              <a:ext uri="{FF2B5EF4-FFF2-40B4-BE49-F238E27FC236}">
                <a16:creationId xmlns:a16="http://schemas.microsoft.com/office/drawing/2014/main" id="{B9205121-7638-4ABD-95F5-177B33D17428}"/>
              </a:ext>
            </a:extLst>
          </p:cNvPr>
          <p:cNvSpPr/>
          <p:nvPr userDrawn="1"/>
        </p:nvSpPr>
        <p:spPr>
          <a:xfrm flipV="1">
            <a:off x="5552" y="5881971"/>
            <a:ext cx="12173011" cy="36000"/>
          </a:xfrm>
          <a:prstGeom prst="rect">
            <a:avLst/>
          </a:prstGeom>
          <a:solidFill>
            <a:srgbClr val="D71440"/>
          </a:solidFill>
          <a:ln>
            <a:solidFill>
              <a:srgbClr val="D7144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pic>
        <p:nvPicPr>
          <p:cNvPr id="8" name="Logo MZ CR">
            <a:extLst>
              <a:ext uri="{FF2B5EF4-FFF2-40B4-BE49-F238E27FC236}">
                <a16:creationId xmlns:a16="http://schemas.microsoft.com/office/drawing/2014/main" id="{0A674D63-7E08-40FA-BBE8-52A456EE3278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200805" y="6275298"/>
            <a:ext cx="3763463" cy="324000"/>
          </a:xfrm>
          <a:prstGeom prst="rect">
            <a:avLst/>
          </a:prstGeom>
        </p:spPr>
      </p:pic>
      <p:pic>
        <p:nvPicPr>
          <p:cNvPr id="69" name="Logo UZIS">
            <a:extLst>
              <a:ext uri="{FF2B5EF4-FFF2-40B4-BE49-F238E27FC236}">
                <a16:creationId xmlns:a16="http://schemas.microsoft.com/office/drawing/2014/main" id="{14527FAE-EF2D-4E64-BD3F-E8E8C7BCC2FF}"/>
              </a:ext>
            </a:extLst>
          </p:cNvPr>
          <p:cNvPicPr>
            <a:picLocks noChangeAspect="1"/>
          </p:cNvPicPr>
          <p:nvPr userDrawn="1"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239537" y="6124324"/>
            <a:ext cx="822458" cy="540000"/>
          </a:xfrm>
          <a:prstGeom prst="rect">
            <a:avLst/>
          </a:prstGeom>
        </p:spPr>
      </p:pic>
      <p:pic>
        <p:nvPicPr>
          <p:cNvPr id="11" name="Logo Zdravi 2030" descr="Obsah obrázku objekt&#10;&#10;Popis byl vytvořen automaticky">
            <a:extLst>
              <a:ext uri="{FF2B5EF4-FFF2-40B4-BE49-F238E27FC236}">
                <a16:creationId xmlns:a16="http://schemas.microsoft.com/office/drawing/2014/main" id="{347605E1-604F-4661-8EEB-564973C25CB0}"/>
              </a:ext>
            </a:extLst>
          </p:cNvPr>
          <p:cNvPicPr>
            <a:picLocks noChangeAspect="1"/>
          </p:cNvPicPr>
          <p:nvPr userDrawn="1"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16113" y="2607870"/>
            <a:ext cx="5715760" cy="2224771"/>
          </a:xfrm>
          <a:prstGeom prst="rect">
            <a:avLst/>
          </a:prstGeom>
        </p:spPr>
      </p:pic>
      <p:pic>
        <p:nvPicPr>
          <p:cNvPr id="61" name="Ikona 7">
            <a:extLst>
              <a:ext uri="{FF2B5EF4-FFF2-40B4-BE49-F238E27FC236}">
                <a16:creationId xmlns:a16="http://schemas.microsoft.com/office/drawing/2014/main" id="{1E522FD7-51BC-4B8E-A68D-8A0B5E4169EC}"/>
              </a:ext>
            </a:extLst>
          </p:cNvPr>
          <p:cNvPicPr>
            <a:picLocks noChangeAspect="1"/>
          </p:cNvPicPr>
          <p:nvPr userDrawn="1"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845605" y="3727037"/>
            <a:ext cx="791389" cy="792000"/>
          </a:xfrm>
          <a:prstGeom prst="rect">
            <a:avLst/>
          </a:prstGeom>
        </p:spPr>
      </p:pic>
      <p:pic>
        <p:nvPicPr>
          <p:cNvPr id="62" name="Ikona 6">
            <a:extLst>
              <a:ext uri="{FF2B5EF4-FFF2-40B4-BE49-F238E27FC236}">
                <a16:creationId xmlns:a16="http://schemas.microsoft.com/office/drawing/2014/main" id="{E01AA11B-D042-44CE-8E91-BAD234FB4903}"/>
              </a:ext>
            </a:extLst>
          </p:cNvPr>
          <p:cNvPicPr>
            <a:picLocks noChangeAspect="1"/>
          </p:cNvPicPr>
          <p:nvPr userDrawn="1"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715916" y="2819547"/>
            <a:ext cx="791389" cy="792000"/>
          </a:xfrm>
          <a:prstGeom prst="rect">
            <a:avLst/>
          </a:prstGeom>
        </p:spPr>
      </p:pic>
      <p:pic>
        <p:nvPicPr>
          <p:cNvPr id="63" name="Ikona 5">
            <a:extLst>
              <a:ext uri="{FF2B5EF4-FFF2-40B4-BE49-F238E27FC236}">
                <a16:creationId xmlns:a16="http://schemas.microsoft.com/office/drawing/2014/main" id="{6E1D9AE5-9B01-4D1E-A130-EA1856689D64}"/>
              </a:ext>
            </a:extLst>
          </p:cNvPr>
          <p:cNvPicPr>
            <a:picLocks noChangeAspect="1"/>
          </p:cNvPicPr>
          <p:nvPr userDrawn="1"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944327" y="2821182"/>
            <a:ext cx="791389" cy="792000"/>
          </a:xfrm>
          <a:prstGeom prst="rect">
            <a:avLst/>
          </a:prstGeom>
        </p:spPr>
      </p:pic>
      <p:pic>
        <p:nvPicPr>
          <p:cNvPr id="64" name="Ikona 4">
            <a:extLst>
              <a:ext uri="{FF2B5EF4-FFF2-40B4-BE49-F238E27FC236}">
                <a16:creationId xmlns:a16="http://schemas.microsoft.com/office/drawing/2014/main" id="{78221017-9FB8-4EF8-A88B-38444E30A279}"/>
              </a:ext>
            </a:extLst>
          </p:cNvPr>
          <p:cNvPicPr>
            <a:picLocks noChangeAspect="1"/>
          </p:cNvPicPr>
          <p:nvPr userDrawn="1"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274197" y="2826357"/>
            <a:ext cx="788298" cy="792000"/>
          </a:xfrm>
          <a:prstGeom prst="rect">
            <a:avLst/>
          </a:prstGeom>
        </p:spPr>
      </p:pic>
      <p:pic>
        <p:nvPicPr>
          <p:cNvPr id="65" name="Ikona 3">
            <a:extLst>
              <a:ext uri="{FF2B5EF4-FFF2-40B4-BE49-F238E27FC236}">
                <a16:creationId xmlns:a16="http://schemas.microsoft.com/office/drawing/2014/main" id="{D435ECA9-9699-4A70-9ABD-16C688E3468C}"/>
              </a:ext>
            </a:extLst>
          </p:cNvPr>
          <p:cNvPicPr>
            <a:picLocks noChangeAspect="1"/>
          </p:cNvPicPr>
          <p:nvPr userDrawn="1"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491468" y="2827327"/>
            <a:ext cx="788298" cy="792000"/>
          </a:xfrm>
          <a:prstGeom prst="rect">
            <a:avLst/>
          </a:prstGeom>
        </p:spPr>
      </p:pic>
      <p:pic>
        <p:nvPicPr>
          <p:cNvPr id="66" name="Ikona 2">
            <a:extLst>
              <a:ext uri="{FF2B5EF4-FFF2-40B4-BE49-F238E27FC236}">
                <a16:creationId xmlns:a16="http://schemas.microsoft.com/office/drawing/2014/main" id="{06B998D0-4DD3-4617-8B85-7A97769C7BF7}"/>
              </a:ext>
            </a:extLst>
          </p:cNvPr>
          <p:cNvPicPr>
            <a:picLocks noChangeAspect="1"/>
          </p:cNvPicPr>
          <p:nvPr userDrawn="1"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421592" y="3720280"/>
            <a:ext cx="791389" cy="792000"/>
          </a:xfrm>
          <a:prstGeom prst="rect">
            <a:avLst/>
          </a:prstGeom>
        </p:spPr>
      </p:pic>
      <p:pic>
        <p:nvPicPr>
          <p:cNvPr id="67" name="Ikona 1">
            <a:extLst>
              <a:ext uri="{FF2B5EF4-FFF2-40B4-BE49-F238E27FC236}">
                <a16:creationId xmlns:a16="http://schemas.microsoft.com/office/drawing/2014/main" id="{CDFE4053-986D-4CF5-BB65-55DDA986CB79}"/>
              </a:ext>
            </a:extLst>
          </p:cNvPr>
          <p:cNvPicPr>
            <a:picLocks noChangeAspect="1"/>
          </p:cNvPicPr>
          <p:nvPr userDrawn="1"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615004" y="3714480"/>
            <a:ext cx="794492" cy="792000"/>
          </a:xfrm>
          <a:prstGeom prst="rect">
            <a:avLst/>
          </a:prstGeom>
        </p:spPr>
      </p:pic>
      <p:pic>
        <p:nvPicPr>
          <p:cNvPr id="9" name="Vlajka CR">
            <a:extLst>
              <a:ext uri="{FF2B5EF4-FFF2-40B4-BE49-F238E27FC236}">
                <a16:creationId xmlns:a16="http://schemas.microsoft.com/office/drawing/2014/main" id="{471DD38C-87B2-4EF0-9C4F-92FAABA3B665}"/>
              </a:ext>
            </a:extLst>
          </p:cNvPr>
          <p:cNvPicPr>
            <a:picLocks noChangeArrowheads="1"/>
          </p:cNvPicPr>
          <p:nvPr userDrawn="1">
            <p:custDataLst>
              <p:tags r:id="rId1"/>
            </p:custDataLst>
          </p:nvPr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gray">
          <a:xfrm>
            <a:off x="11525177" y="249066"/>
            <a:ext cx="540000" cy="360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40" name="Vlajka EU">
            <a:extLst>
              <a:ext uri="{FF2B5EF4-FFF2-40B4-BE49-F238E27FC236}">
                <a16:creationId xmlns:a16="http://schemas.microsoft.com/office/drawing/2014/main" id="{F0605D3E-9EE4-4CE0-8944-A11CBF44BEF9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18118"/>
          <a:stretch/>
        </p:blipFill>
        <p:spPr>
          <a:xfrm>
            <a:off x="10876478" y="245794"/>
            <a:ext cx="538775" cy="360000"/>
          </a:xfrm>
          <a:prstGeom prst="rect">
            <a:avLst/>
          </a:prstGeom>
        </p:spPr>
      </p:pic>
      <p:sp>
        <p:nvSpPr>
          <p:cNvPr id="41" name="Podnadpis">
            <a:extLst>
              <a:ext uri="{FF2B5EF4-FFF2-40B4-BE49-F238E27FC236}">
                <a16:creationId xmlns:a16="http://schemas.microsoft.com/office/drawing/2014/main" id="{A48B58A5-C806-4673-B1BA-E9829457EAA9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700806" y="5471177"/>
            <a:ext cx="8608732" cy="468000"/>
          </a:xfrm>
          <a:noFill/>
        </p:spPr>
        <p:txBody>
          <a:bodyPr anchor="ctr"/>
          <a:lstStyle>
            <a:lvl1pPr marL="0" indent="0">
              <a:buNone/>
              <a:defRPr lang="cs-CZ" sz="2800" b="1" kern="1200" dirty="0" smtClean="0">
                <a:solidFill>
                  <a:srgbClr val="D71440"/>
                </a:solidFill>
                <a:latin typeface="+mn-lt"/>
                <a:ea typeface="+mn-ea"/>
                <a:cs typeface="+mn-cs"/>
              </a:defRPr>
            </a:lvl1pPr>
          </a:lstStyle>
          <a:p>
            <a:pPr marL="0" lvl="0" indent="0" algn="l" defTabSz="914400" rtl="0" eaLnBrk="1" latinLnBrk="0" hangingPunct="1">
              <a:lnSpc>
                <a:spcPct val="90000"/>
              </a:lnSpc>
              <a:spcBef>
                <a:spcPct val="20000"/>
              </a:spcBef>
              <a:buFont typeface="Arial" panose="020B0604020202020204" pitchFamily="34" charset="0"/>
              <a:buNone/>
            </a:pPr>
            <a:r>
              <a:rPr lang="cs-CZ" dirty="0"/>
              <a:t>Vložte podnadpis</a:t>
            </a:r>
          </a:p>
        </p:txBody>
      </p:sp>
      <p:sp>
        <p:nvSpPr>
          <p:cNvPr id="13" name="Nadpis">
            <a:extLst>
              <a:ext uri="{FF2B5EF4-FFF2-40B4-BE49-F238E27FC236}">
                <a16:creationId xmlns:a16="http://schemas.microsoft.com/office/drawing/2014/main" id="{99BDED9C-93B2-4C0D-BE31-6A2F4570EB70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661391" y="240974"/>
            <a:ext cx="8648147" cy="1598025"/>
          </a:xfrm>
        </p:spPr>
        <p:txBody>
          <a:bodyPr>
            <a:normAutofit/>
          </a:bodyPr>
          <a:lstStyle>
            <a:lvl1pPr marL="0" algn="l" defTabSz="914400" rtl="0" eaLnBrk="1" latinLnBrk="0" hangingPunct="1">
              <a:defRPr lang="cs-CZ" sz="3600" b="1" kern="1200">
                <a:solidFill>
                  <a:srgbClr val="2E5980"/>
                </a:solidFill>
                <a:latin typeface="+mn-lt"/>
                <a:ea typeface="+mn-ea"/>
                <a:cs typeface="+mn-cs"/>
              </a:defRPr>
            </a:lvl1pPr>
          </a:lstStyle>
          <a:p>
            <a:r>
              <a:rPr lang="cs-CZ" dirty="0"/>
              <a:t>KLIKNUTÍM LZE UPRAVIT STYL.</a:t>
            </a:r>
          </a:p>
        </p:txBody>
      </p:sp>
      <p:sp>
        <p:nvSpPr>
          <p:cNvPr id="22" name="Ovál 21">
            <a:extLst>
              <a:ext uri="{FF2B5EF4-FFF2-40B4-BE49-F238E27FC236}">
                <a16:creationId xmlns:a16="http://schemas.microsoft.com/office/drawing/2014/main" id="{B8D00DC2-EF5B-43AB-B3B1-D2C77BC02E42}"/>
              </a:ext>
            </a:extLst>
          </p:cNvPr>
          <p:cNvSpPr/>
          <p:nvPr userDrawn="1"/>
        </p:nvSpPr>
        <p:spPr>
          <a:xfrm>
            <a:off x="8139289" y="752121"/>
            <a:ext cx="1747911" cy="1747911"/>
          </a:xfrm>
          <a:prstGeom prst="ellipse">
            <a:avLst/>
          </a:prstGeom>
          <a:solidFill>
            <a:schemeClr val="bg1"/>
          </a:solidFill>
          <a:ln w="19050">
            <a:solidFill>
              <a:srgbClr val="D7144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27" name="Ovál 26">
            <a:extLst>
              <a:ext uri="{FF2B5EF4-FFF2-40B4-BE49-F238E27FC236}">
                <a16:creationId xmlns:a16="http://schemas.microsoft.com/office/drawing/2014/main" id="{617685F1-6198-4FB1-95CC-489EE8D41206}"/>
              </a:ext>
            </a:extLst>
          </p:cNvPr>
          <p:cNvSpPr/>
          <p:nvPr userDrawn="1"/>
        </p:nvSpPr>
        <p:spPr>
          <a:xfrm>
            <a:off x="8256659" y="869491"/>
            <a:ext cx="1513171" cy="1513171"/>
          </a:xfrm>
          <a:prstGeom prst="ellipse">
            <a:avLst/>
          </a:prstGeom>
          <a:solidFill>
            <a:srgbClr val="D7144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pic>
        <p:nvPicPr>
          <p:cNvPr id="21" name="Obrázek 20">
            <a:extLst>
              <a:ext uri="{FF2B5EF4-FFF2-40B4-BE49-F238E27FC236}">
                <a16:creationId xmlns:a16="http://schemas.microsoft.com/office/drawing/2014/main" id="{89646248-AA0B-490A-9657-966F8B579DA0}"/>
              </a:ext>
            </a:extLst>
          </p:cNvPr>
          <p:cNvPicPr>
            <a:picLocks noChangeAspect="1"/>
          </p:cNvPicPr>
          <p:nvPr userDrawn="1"/>
        </p:nvPicPr>
        <p:blipFill>
          <a:blip r:embed="rId15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260729" y="1265655"/>
            <a:ext cx="1500937" cy="864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06280330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391">
          <p15:clr>
            <a:srgbClr val="FBAE40"/>
          </p15:clr>
        </p15:guide>
        <p15:guide id="2" pos="7605">
          <p15:clr>
            <a:srgbClr val="FBAE40"/>
          </p15:clr>
        </p15:guide>
      </p15:sldGuideLst>
    </p:ext>
  </p:extLst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Úvodní sníme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6" name="Obrázek 64">
            <a:extLst>
              <a:ext uri="{FF2B5EF4-FFF2-40B4-BE49-F238E27FC236}">
                <a16:creationId xmlns:a16="http://schemas.microsoft.com/office/drawing/2014/main" id="{1903806D-B11F-4777-91AC-14AF29D6B23F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0" y="612658"/>
            <a:ext cx="12192000" cy="3424240"/>
          </a:xfrm>
          <a:prstGeom prst="rect">
            <a:avLst/>
          </a:prstGeom>
        </p:spPr>
      </p:pic>
      <p:pic>
        <p:nvPicPr>
          <p:cNvPr id="27" name="Obrázek 75">
            <a:extLst>
              <a:ext uri="{FF2B5EF4-FFF2-40B4-BE49-F238E27FC236}">
                <a16:creationId xmlns:a16="http://schemas.microsoft.com/office/drawing/2014/main" id="{F014DE85-7BF6-41C3-95C4-EC65E5EAD6E7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055763" y="1354230"/>
            <a:ext cx="3136237" cy="3656116"/>
          </a:xfrm>
          <a:prstGeom prst="rect">
            <a:avLst/>
          </a:prstGeom>
        </p:spPr>
      </p:pic>
      <p:sp>
        <p:nvSpPr>
          <p:cNvPr id="28" name="Obdélník 50">
            <a:extLst>
              <a:ext uri="{FF2B5EF4-FFF2-40B4-BE49-F238E27FC236}">
                <a16:creationId xmlns:a16="http://schemas.microsoft.com/office/drawing/2014/main" id="{C6455D4C-929B-4BB2-BB4B-AA4BD3BB752C}"/>
              </a:ext>
            </a:extLst>
          </p:cNvPr>
          <p:cNvSpPr/>
          <p:nvPr userDrawn="1"/>
        </p:nvSpPr>
        <p:spPr>
          <a:xfrm>
            <a:off x="0" y="3760440"/>
            <a:ext cx="9379670" cy="276458"/>
          </a:xfrm>
          <a:custGeom>
            <a:avLst/>
            <a:gdLst>
              <a:gd name="connsiteX0" fmla="*/ 0 w 7559571"/>
              <a:gd name="connsiteY0" fmla="*/ 0 h 200385"/>
              <a:gd name="connsiteX1" fmla="*/ 7559571 w 7559571"/>
              <a:gd name="connsiteY1" fmla="*/ 0 h 200385"/>
              <a:gd name="connsiteX2" fmla="*/ 7559571 w 7559571"/>
              <a:gd name="connsiteY2" fmla="*/ 200385 h 200385"/>
              <a:gd name="connsiteX3" fmla="*/ 0 w 7559571"/>
              <a:gd name="connsiteY3" fmla="*/ 200385 h 200385"/>
              <a:gd name="connsiteX4" fmla="*/ 0 w 7559571"/>
              <a:gd name="connsiteY4" fmla="*/ 0 h 200385"/>
              <a:gd name="connsiteX0" fmla="*/ 0 w 7559571"/>
              <a:gd name="connsiteY0" fmla="*/ 9427 h 209812"/>
              <a:gd name="connsiteX1" fmla="*/ 7136091 w 7559571"/>
              <a:gd name="connsiteY1" fmla="*/ 0 h 209812"/>
              <a:gd name="connsiteX2" fmla="*/ 7559571 w 7559571"/>
              <a:gd name="connsiteY2" fmla="*/ 9427 h 209812"/>
              <a:gd name="connsiteX3" fmla="*/ 7559571 w 7559571"/>
              <a:gd name="connsiteY3" fmla="*/ 209812 h 209812"/>
              <a:gd name="connsiteX4" fmla="*/ 0 w 7559571"/>
              <a:gd name="connsiteY4" fmla="*/ 209812 h 209812"/>
              <a:gd name="connsiteX5" fmla="*/ 0 w 7559571"/>
              <a:gd name="connsiteY5" fmla="*/ 9427 h 209812"/>
              <a:gd name="connsiteX0" fmla="*/ 0 w 7673419"/>
              <a:gd name="connsiteY0" fmla="*/ 292231 h 492616"/>
              <a:gd name="connsiteX1" fmla="*/ 7673419 w 7673419"/>
              <a:gd name="connsiteY1" fmla="*/ 0 h 492616"/>
              <a:gd name="connsiteX2" fmla="*/ 7559571 w 7673419"/>
              <a:gd name="connsiteY2" fmla="*/ 292231 h 492616"/>
              <a:gd name="connsiteX3" fmla="*/ 7559571 w 7673419"/>
              <a:gd name="connsiteY3" fmla="*/ 492616 h 492616"/>
              <a:gd name="connsiteX4" fmla="*/ 0 w 7673419"/>
              <a:gd name="connsiteY4" fmla="*/ 492616 h 492616"/>
              <a:gd name="connsiteX5" fmla="*/ 0 w 7673419"/>
              <a:gd name="connsiteY5" fmla="*/ 292231 h 4926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673419" h="492616">
                <a:moveTo>
                  <a:pt x="0" y="292231"/>
                </a:moveTo>
                <a:lnTo>
                  <a:pt x="7673419" y="0"/>
                </a:lnTo>
                <a:lnTo>
                  <a:pt x="7559571" y="292231"/>
                </a:lnTo>
                <a:lnTo>
                  <a:pt x="7559571" y="492616"/>
                </a:lnTo>
                <a:lnTo>
                  <a:pt x="0" y="492616"/>
                </a:lnTo>
                <a:lnTo>
                  <a:pt x="0" y="292231"/>
                </a:lnTo>
                <a:close/>
              </a:path>
            </a:pathLst>
          </a:custGeom>
          <a:solidFill>
            <a:srgbClr val="08426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29" name="Slza pozadi">
            <a:extLst>
              <a:ext uri="{FF2B5EF4-FFF2-40B4-BE49-F238E27FC236}">
                <a16:creationId xmlns:a16="http://schemas.microsoft.com/office/drawing/2014/main" id="{5B472087-BEB7-43F0-96A3-BDC392C6630F}"/>
              </a:ext>
            </a:extLst>
          </p:cNvPr>
          <p:cNvSpPr/>
          <p:nvPr userDrawn="1"/>
        </p:nvSpPr>
        <p:spPr>
          <a:xfrm rot="16200000">
            <a:off x="1560424" y="-947766"/>
            <a:ext cx="3157403" cy="6278252"/>
          </a:xfrm>
          <a:prstGeom prst="teardrop">
            <a:avLst/>
          </a:prstGeom>
          <a:solidFill>
            <a:srgbClr val="244865">
              <a:alpha val="50000"/>
            </a:srgbClr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+mn-lt"/>
              <a:ea typeface="+mn-ea"/>
              <a:cs typeface="Calibri" panose="020F0502020204030204" pitchFamily="34" charset="0"/>
            </a:endParaRPr>
          </a:p>
        </p:txBody>
      </p:sp>
      <p:grpSp>
        <p:nvGrpSpPr>
          <p:cNvPr id="30" name="Logo UZIS - skupina">
            <a:extLst>
              <a:ext uri="{FF2B5EF4-FFF2-40B4-BE49-F238E27FC236}">
                <a16:creationId xmlns:a16="http://schemas.microsoft.com/office/drawing/2014/main" id="{E1E7BBD5-891B-4A2F-BD63-5F5DA00EFD2A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7573965" y="6090002"/>
            <a:ext cx="4524251" cy="612428"/>
            <a:chOff x="4084311" y="378348"/>
            <a:chExt cx="5627053" cy="709095"/>
          </a:xfrm>
        </p:grpSpPr>
        <p:sp>
          <p:nvSpPr>
            <p:cNvPr id="31" name="Nazev">
              <a:extLst>
                <a:ext uri="{FF2B5EF4-FFF2-40B4-BE49-F238E27FC236}">
                  <a16:creationId xmlns:a16="http://schemas.microsoft.com/office/drawing/2014/main" id="{4C1916FE-4B88-49CD-BA58-7B74C639AF98}"/>
                </a:ext>
              </a:extLst>
            </p:cNvPr>
            <p:cNvSpPr txBox="1"/>
            <p:nvPr userDrawn="1"/>
          </p:nvSpPr>
          <p:spPr>
            <a:xfrm>
              <a:off x="5237394" y="599696"/>
              <a:ext cx="4473970" cy="42762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cs-CZ" sz="900" noProof="0" dirty="0">
                  <a:solidFill>
                    <a:srgbClr val="2B297E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Ústav zdravotnických informací a statistiky České republiky</a:t>
              </a:r>
            </a:p>
            <a:p>
              <a:r>
                <a:rPr lang="en-US" sz="900" i="1" dirty="0">
                  <a:solidFill>
                    <a:srgbClr val="2B297E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Institute of Health Information and Statistics of the Czech Republic</a:t>
              </a:r>
            </a:p>
          </p:txBody>
        </p:sp>
        <p:pic>
          <p:nvPicPr>
            <p:cNvPr id="32" name="Logo">
              <a:extLst>
                <a:ext uri="{FF2B5EF4-FFF2-40B4-BE49-F238E27FC236}">
                  <a16:creationId xmlns:a16="http://schemas.microsoft.com/office/drawing/2014/main" id="{9F92AC57-7FC1-4571-BECE-7125420930C3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084311" y="378348"/>
              <a:ext cx="1080000" cy="709095"/>
            </a:xfrm>
            <a:prstGeom prst="rect">
              <a:avLst/>
            </a:prstGeom>
          </p:spPr>
        </p:pic>
      </p:grpSp>
      <p:pic>
        <p:nvPicPr>
          <p:cNvPr id="33" name="Logo MZ CR">
            <a:extLst>
              <a:ext uri="{FF2B5EF4-FFF2-40B4-BE49-F238E27FC236}">
                <a16:creationId xmlns:a16="http://schemas.microsoft.com/office/drawing/2014/main" id="{5B7C4270-13A2-4527-A4C7-32FE9859D7F1}"/>
              </a:ext>
            </a:extLst>
          </p:cNvPr>
          <p:cNvPicPr>
            <a:picLocks noChangeAspect="1"/>
          </p:cNvPicPr>
          <p:nvPr userDrawn="1"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5311" y="156482"/>
            <a:ext cx="3763463" cy="324000"/>
          </a:xfrm>
          <a:prstGeom prst="rect">
            <a:avLst/>
          </a:prstGeom>
        </p:spPr>
      </p:pic>
      <p:sp>
        <p:nvSpPr>
          <p:cNvPr id="34" name="Nadpis 1">
            <a:extLst>
              <a:ext uri="{FF2B5EF4-FFF2-40B4-BE49-F238E27FC236}">
                <a16:creationId xmlns:a16="http://schemas.microsoft.com/office/drawing/2014/main" id="{DBF05EC1-AC34-4998-A874-C476BF92C77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52490" y="1382511"/>
            <a:ext cx="5246408" cy="1404481"/>
          </a:xfrm>
        </p:spPr>
        <p:txBody>
          <a:bodyPr>
            <a:normAutofit/>
          </a:bodyPr>
          <a:lstStyle>
            <a:lvl1pPr algn="l">
              <a:defRPr sz="3600" b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lt"/>
              </a:defRPr>
            </a:lvl1pPr>
          </a:lstStyle>
          <a:p>
            <a:r>
              <a:rPr lang="cs-CZ" dirty="0"/>
              <a:t>Kliknutím lze upravit styl.</a:t>
            </a:r>
          </a:p>
        </p:txBody>
      </p:sp>
      <p:sp>
        <p:nvSpPr>
          <p:cNvPr id="35" name="Zástupný text 3">
            <a:extLst>
              <a:ext uri="{FF2B5EF4-FFF2-40B4-BE49-F238E27FC236}">
                <a16:creationId xmlns:a16="http://schemas.microsoft.com/office/drawing/2014/main" id="{30F5E0A5-FA60-44D8-9106-C4F05A37F6A9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478506" y="5213021"/>
            <a:ext cx="11116463" cy="468000"/>
          </a:xfrm>
        </p:spPr>
        <p:txBody>
          <a:bodyPr anchor="ctr">
            <a:noAutofit/>
          </a:bodyPr>
          <a:lstStyle>
            <a:lvl1pPr marL="0" indent="0" algn="l">
              <a:buNone/>
              <a:defRPr lang="cs-CZ" sz="3200" b="1" kern="1200" dirty="0" smtClean="0">
                <a:solidFill>
                  <a:srgbClr val="D71440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buNone/>
              <a:defRPr/>
            </a:lvl2pPr>
          </a:lstStyle>
          <a:p>
            <a:pPr lvl="0"/>
            <a:r>
              <a:rPr lang="cs-CZ" dirty="0"/>
              <a:t>Vložte podnadpis</a:t>
            </a:r>
          </a:p>
        </p:txBody>
      </p:sp>
      <p:pic>
        <p:nvPicPr>
          <p:cNvPr id="22" name="Obrázek 6">
            <a:extLst>
              <a:ext uri="{FF2B5EF4-FFF2-40B4-BE49-F238E27FC236}">
                <a16:creationId xmlns:a16="http://schemas.microsoft.com/office/drawing/2014/main" id="{72C17CC8-640C-48B1-B276-7E3CB95D8160}"/>
              </a:ext>
            </a:extLst>
          </p:cNvPr>
          <p:cNvPicPr>
            <a:picLocks noChangeAspect="1"/>
          </p:cNvPicPr>
          <p:nvPr userDrawn="1"/>
        </p:nvPicPr>
        <p:blipFill>
          <a:blip r:embed="rId6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643042" y="4949281"/>
            <a:ext cx="855153" cy="801706"/>
          </a:xfrm>
          <a:prstGeom prst="rect">
            <a:avLst/>
          </a:prstGeom>
        </p:spPr>
      </p:pic>
      <p:sp>
        <p:nvSpPr>
          <p:cNvPr id="17" name="Rovnoramenný trojúhelník 16">
            <a:extLst>
              <a:ext uri="{FF2B5EF4-FFF2-40B4-BE49-F238E27FC236}">
                <a16:creationId xmlns:a16="http://schemas.microsoft.com/office/drawing/2014/main" id="{2F28A3A1-C2B9-414A-88E4-802E72FEA663}"/>
              </a:ext>
            </a:extLst>
          </p:cNvPr>
          <p:cNvSpPr/>
          <p:nvPr userDrawn="1"/>
        </p:nvSpPr>
        <p:spPr>
          <a:xfrm rot="1106797">
            <a:off x="9888644" y="3808439"/>
            <a:ext cx="962460" cy="1409935"/>
          </a:xfrm>
          <a:prstGeom prst="triangle">
            <a:avLst>
              <a:gd name="adj" fmla="val 40444"/>
            </a:avLst>
          </a:prstGeom>
          <a:solidFill>
            <a:srgbClr val="FFC000">
              <a:alpha val="44000"/>
            </a:srgbClr>
          </a:solidFill>
          <a:ln w="15875">
            <a:solidFill>
              <a:srgbClr val="2E5980"/>
            </a:solidFill>
          </a:ln>
          <a:effectLst>
            <a:outerShdw blurRad="50800" dist="50800" dir="5400000" algn="ctr" rotWithShape="0">
              <a:srgbClr val="2E5980"/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8" name="Ovál 17">
            <a:extLst>
              <a:ext uri="{FF2B5EF4-FFF2-40B4-BE49-F238E27FC236}">
                <a16:creationId xmlns:a16="http://schemas.microsoft.com/office/drawing/2014/main" id="{0386802C-7A4E-4921-8972-598C245E2D8D}"/>
              </a:ext>
            </a:extLst>
          </p:cNvPr>
          <p:cNvSpPr/>
          <p:nvPr userDrawn="1"/>
        </p:nvSpPr>
        <p:spPr>
          <a:xfrm>
            <a:off x="9573906" y="4835335"/>
            <a:ext cx="1029600" cy="1029600"/>
          </a:xfrm>
          <a:prstGeom prst="ellipse">
            <a:avLst/>
          </a:prstGeom>
          <a:solidFill>
            <a:schemeClr val="bg1"/>
          </a:solidFill>
          <a:ln w="19050">
            <a:solidFill>
              <a:srgbClr val="D7144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9" name="Ovál 18">
            <a:extLst>
              <a:ext uri="{FF2B5EF4-FFF2-40B4-BE49-F238E27FC236}">
                <a16:creationId xmlns:a16="http://schemas.microsoft.com/office/drawing/2014/main" id="{AF5CF4B1-30DC-46B4-8280-D6F19780C666}"/>
              </a:ext>
            </a:extLst>
          </p:cNvPr>
          <p:cNvSpPr/>
          <p:nvPr userDrawn="1"/>
        </p:nvSpPr>
        <p:spPr>
          <a:xfrm>
            <a:off x="9643042" y="4904471"/>
            <a:ext cx="891327" cy="891327"/>
          </a:xfrm>
          <a:prstGeom prst="ellipse">
            <a:avLst/>
          </a:prstGeom>
          <a:solidFill>
            <a:srgbClr val="D7144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pic>
        <p:nvPicPr>
          <p:cNvPr id="23" name="Obrázek 22">
            <a:extLst>
              <a:ext uri="{FF2B5EF4-FFF2-40B4-BE49-F238E27FC236}">
                <a16:creationId xmlns:a16="http://schemas.microsoft.com/office/drawing/2014/main" id="{C2246525-F00A-4EF0-A1E5-B85608F5A8D7}"/>
              </a:ext>
            </a:extLst>
          </p:cNvPr>
          <p:cNvPicPr>
            <a:picLocks noChangeAspect="1"/>
          </p:cNvPicPr>
          <p:nvPr userDrawn="1"/>
        </p:nvPicPr>
        <p:blipFill>
          <a:blip r:embed="rId7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601337" y="4971086"/>
            <a:ext cx="950835" cy="59902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291777146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3430">
          <p15:clr>
            <a:srgbClr val="FBAE40"/>
          </p15:clr>
        </p15:guide>
        <p15:guide id="2" pos="347">
          <p15:clr>
            <a:srgbClr val="FBAE40"/>
          </p15:clr>
        </p15:guide>
      </p15:sldGuideLst>
    </p:ext>
  </p:extLst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Nadpis a obsah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Volný tvar 17">
            <a:extLst>
              <a:ext uri="{FF2B5EF4-FFF2-40B4-BE49-F238E27FC236}">
                <a16:creationId xmlns:a16="http://schemas.microsoft.com/office/drawing/2014/main" id="{C6950E5D-066F-4F9D-8148-1C9FAED80D40}"/>
              </a:ext>
            </a:extLst>
          </p:cNvPr>
          <p:cNvSpPr/>
          <p:nvPr userDrawn="1"/>
        </p:nvSpPr>
        <p:spPr>
          <a:xfrm rot="10800000">
            <a:off x="-9428" y="5759777"/>
            <a:ext cx="1960776" cy="1107646"/>
          </a:xfrm>
          <a:custGeom>
            <a:avLst/>
            <a:gdLst>
              <a:gd name="connsiteX0" fmla="*/ 0 w 5070021"/>
              <a:gd name="connsiteY0" fmla="*/ 0 h 3755571"/>
              <a:gd name="connsiteX1" fmla="*/ 3584121 w 5070021"/>
              <a:gd name="connsiteY1" fmla="*/ 187778 h 3755571"/>
              <a:gd name="connsiteX2" fmla="*/ 3535135 w 5070021"/>
              <a:gd name="connsiteY2" fmla="*/ 767443 h 3755571"/>
              <a:gd name="connsiteX3" fmla="*/ 4229100 w 5070021"/>
              <a:gd name="connsiteY3" fmla="*/ 563336 h 3755571"/>
              <a:gd name="connsiteX4" fmla="*/ 4180114 w 5070021"/>
              <a:gd name="connsiteY4" fmla="*/ 1175657 h 3755571"/>
              <a:gd name="connsiteX5" fmla="*/ 4629150 w 5070021"/>
              <a:gd name="connsiteY5" fmla="*/ 881743 h 3755571"/>
              <a:gd name="connsiteX6" fmla="*/ 5070021 w 5070021"/>
              <a:gd name="connsiteY6" fmla="*/ 3755571 h 3755571"/>
              <a:gd name="connsiteX7" fmla="*/ 5070021 w 5070021"/>
              <a:gd name="connsiteY7" fmla="*/ 3755571 h 3755571"/>
              <a:gd name="connsiteX0" fmla="*/ 0 w 5086350"/>
              <a:gd name="connsiteY0" fmla="*/ 0 h 3829050"/>
              <a:gd name="connsiteX1" fmla="*/ 3600450 w 5086350"/>
              <a:gd name="connsiteY1" fmla="*/ 261257 h 3829050"/>
              <a:gd name="connsiteX2" fmla="*/ 3551464 w 5086350"/>
              <a:gd name="connsiteY2" fmla="*/ 840922 h 3829050"/>
              <a:gd name="connsiteX3" fmla="*/ 4245429 w 5086350"/>
              <a:gd name="connsiteY3" fmla="*/ 636815 h 3829050"/>
              <a:gd name="connsiteX4" fmla="*/ 4196443 w 5086350"/>
              <a:gd name="connsiteY4" fmla="*/ 1249136 h 3829050"/>
              <a:gd name="connsiteX5" fmla="*/ 4645479 w 5086350"/>
              <a:gd name="connsiteY5" fmla="*/ 955222 h 3829050"/>
              <a:gd name="connsiteX6" fmla="*/ 5086350 w 5086350"/>
              <a:gd name="connsiteY6" fmla="*/ 3829050 h 3829050"/>
              <a:gd name="connsiteX7" fmla="*/ 5086350 w 5086350"/>
              <a:gd name="connsiteY7" fmla="*/ 3829050 h 3829050"/>
              <a:gd name="connsiteX0" fmla="*/ 0 w 5086350"/>
              <a:gd name="connsiteY0" fmla="*/ 0 h 3829050"/>
              <a:gd name="connsiteX1" fmla="*/ 3600450 w 5086350"/>
              <a:gd name="connsiteY1" fmla="*/ 261257 h 3829050"/>
              <a:gd name="connsiteX2" fmla="*/ 3551464 w 5086350"/>
              <a:gd name="connsiteY2" fmla="*/ 840922 h 3829050"/>
              <a:gd name="connsiteX3" fmla="*/ 4245429 w 5086350"/>
              <a:gd name="connsiteY3" fmla="*/ 636815 h 3829050"/>
              <a:gd name="connsiteX4" fmla="*/ 4196443 w 5086350"/>
              <a:gd name="connsiteY4" fmla="*/ 1249136 h 3829050"/>
              <a:gd name="connsiteX5" fmla="*/ 4645479 w 5086350"/>
              <a:gd name="connsiteY5" fmla="*/ 955222 h 3829050"/>
              <a:gd name="connsiteX6" fmla="*/ 5086350 w 5086350"/>
              <a:gd name="connsiteY6" fmla="*/ 3829050 h 3829050"/>
              <a:gd name="connsiteX7" fmla="*/ 5086350 w 5086350"/>
              <a:gd name="connsiteY7" fmla="*/ 3829050 h 3829050"/>
              <a:gd name="connsiteX8" fmla="*/ 0 w 5086350"/>
              <a:gd name="connsiteY8" fmla="*/ 0 h 3829050"/>
              <a:gd name="connsiteX0" fmla="*/ 0 w 5086350"/>
              <a:gd name="connsiteY0" fmla="*/ 0 h 3829050"/>
              <a:gd name="connsiteX1" fmla="*/ 3600450 w 5086350"/>
              <a:gd name="connsiteY1" fmla="*/ 261257 h 3829050"/>
              <a:gd name="connsiteX2" fmla="*/ 3551464 w 5086350"/>
              <a:gd name="connsiteY2" fmla="*/ 840922 h 3829050"/>
              <a:gd name="connsiteX3" fmla="*/ 4245429 w 5086350"/>
              <a:gd name="connsiteY3" fmla="*/ 636815 h 3829050"/>
              <a:gd name="connsiteX4" fmla="*/ 4196443 w 5086350"/>
              <a:gd name="connsiteY4" fmla="*/ 1249136 h 3829050"/>
              <a:gd name="connsiteX5" fmla="*/ 4645479 w 5086350"/>
              <a:gd name="connsiteY5" fmla="*/ 955222 h 3829050"/>
              <a:gd name="connsiteX6" fmla="*/ 5086350 w 5086350"/>
              <a:gd name="connsiteY6" fmla="*/ 3829050 h 3829050"/>
              <a:gd name="connsiteX7" fmla="*/ 5086350 w 5086350"/>
              <a:gd name="connsiteY7" fmla="*/ 3829050 h 3829050"/>
              <a:gd name="connsiteX8" fmla="*/ 2579914 w 5086350"/>
              <a:gd name="connsiteY8" fmla="*/ 1951265 h 3829050"/>
              <a:gd name="connsiteX9" fmla="*/ 0 w 5086350"/>
              <a:gd name="connsiteY9" fmla="*/ 0 h 3829050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3551464 w 5102679"/>
              <a:gd name="connsiteY2" fmla="*/ 849086 h 3837214"/>
              <a:gd name="connsiteX3" fmla="*/ 4245429 w 5102679"/>
              <a:gd name="connsiteY3" fmla="*/ 644979 h 3837214"/>
              <a:gd name="connsiteX4" fmla="*/ 4196443 w 5102679"/>
              <a:gd name="connsiteY4" fmla="*/ 12573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196443 w 5102679"/>
              <a:gd name="connsiteY4" fmla="*/ 12573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735286 w 5102679"/>
              <a:gd name="connsiteY4" fmla="*/ 4572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735286 w 5102679"/>
              <a:gd name="connsiteY4" fmla="*/ 4572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645479 w 5102679"/>
              <a:gd name="connsiteY4" fmla="*/ 963386 h 3837214"/>
              <a:gd name="connsiteX5" fmla="*/ 5086350 w 5102679"/>
              <a:gd name="connsiteY5" fmla="*/ 3837214 h 3837214"/>
              <a:gd name="connsiteX6" fmla="*/ 5086350 w 5102679"/>
              <a:gd name="connsiteY6" fmla="*/ 3837214 h 3837214"/>
              <a:gd name="connsiteX7" fmla="*/ 5102679 w 5102679"/>
              <a:gd name="connsiteY7" fmla="*/ 0 h 3837214"/>
              <a:gd name="connsiteX8" fmla="*/ 0 w 5102679"/>
              <a:gd name="connsiteY8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645479 w 5102679"/>
              <a:gd name="connsiteY3" fmla="*/ 963386 h 3837214"/>
              <a:gd name="connsiteX4" fmla="*/ 5086350 w 5102679"/>
              <a:gd name="connsiteY4" fmla="*/ 3837214 h 3837214"/>
              <a:gd name="connsiteX5" fmla="*/ 5086350 w 5102679"/>
              <a:gd name="connsiteY5" fmla="*/ 3837214 h 3837214"/>
              <a:gd name="connsiteX6" fmla="*/ 5102679 w 5102679"/>
              <a:gd name="connsiteY6" fmla="*/ 0 h 3837214"/>
              <a:gd name="connsiteX7" fmla="*/ 0 w 5102679"/>
              <a:gd name="connsiteY7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645479 w 5102679"/>
              <a:gd name="connsiteY2" fmla="*/ 963386 h 3837214"/>
              <a:gd name="connsiteX3" fmla="*/ 5086350 w 5102679"/>
              <a:gd name="connsiteY3" fmla="*/ 3837214 h 3837214"/>
              <a:gd name="connsiteX4" fmla="*/ 5086350 w 5102679"/>
              <a:gd name="connsiteY4" fmla="*/ 3837214 h 3837214"/>
              <a:gd name="connsiteX5" fmla="*/ 5102679 w 5102679"/>
              <a:gd name="connsiteY5" fmla="*/ 0 h 3837214"/>
              <a:gd name="connsiteX6" fmla="*/ 0 w 5102679"/>
              <a:gd name="connsiteY6" fmla="*/ 8164 h 3837214"/>
              <a:gd name="connsiteX0" fmla="*/ 1108 w 5185049"/>
              <a:gd name="connsiteY0" fmla="*/ 8164 h 3837214"/>
              <a:gd name="connsiteX1" fmla="*/ 4646587 w 5185049"/>
              <a:gd name="connsiteY1" fmla="*/ 963386 h 3837214"/>
              <a:gd name="connsiteX2" fmla="*/ 5087458 w 5185049"/>
              <a:gd name="connsiteY2" fmla="*/ 3837214 h 3837214"/>
              <a:gd name="connsiteX3" fmla="*/ 5087458 w 5185049"/>
              <a:gd name="connsiteY3" fmla="*/ 3837214 h 3837214"/>
              <a:gd name="connsiteX4" fmla="*/ 5103787 w 5185049"/>
              <a:gd name="connsiteY4" fmla="*/ 0 h 3837214"/>
              <a:gd name="connsiteX5" fmla="*/ 1108 w 5185049"/>
              <a:gd name="connsiteY5" fmla="*/ 8164 h 3837214"/>
              <a:gd name="connsiteX0" fmla="*/ 2 w 5102681"/>
              <a:gd name="connsiteY0" fmla="*/ 8164 h 3837214"/>
              <a:gd name="connsiteX1" fmla="*/ 5086352 w 5102681"/>
              <a:gd name="connsiteY1" fmla="*/ 3837214 h 3837214"/>
              <a:gd name="connsiteX2" fmla="*/ 5086352 w 5102681"/>
              <a:gd name="connsiteY2" fmla="*/ 3837214 h 3837214"/>
              <a:gd name="connsiteX3" fmla="*/ 5102681 w 5102681"/>
              <a:gd name="connsiteY3" fmla="*/ 0 h 3837214"/>
              <a:gd name="connsiteX4" fmla="*/ 2 w 5102681"/>
              <a:gd name="connsiteY4" fmla="*/ 8164 h 3837214"/>
              <a:gd name="connsiteX0" fmla="*/ 2 w 5102681"/>
              <a:gd name="connsiteY0" fmla="*/ 8164 h 3837214"/>
              <a:gd name="connsiteX1" fmla="*/ 5086352 w 5102681"/>
              <a:gd name="connsiteY1" fmla="*/ 3837214 h 3837214"/>
              <a:gd name="connsiteX2" fmla="*/ 5086352 w 5102681"/>
              <a:gd name="connsiteY2" fmla="*/ 3837214 h 3837214"/>
              <a:gd name="connsiteX3" fmla="*/ 5102681 w 5102681"/>
              <a:gd name="connsiteY3" fmla="*/ 0 h 3837214"/>
              <a:gd name="connsiteX4" fmla="*/ 2 w 5102681"/>
              <a:gd name="connsiteY4" fmla="*/ 8164 h 3837214"/>
              <a:gd name="connsiteX0" fmla="*/ 0 w 5102679"/>
              <a:gd name="connsiteY0" fmla="*/ 8164 h 3837214"/>
              <a:gd name="connsiteX1" fmla="*/ 5086350 w 5102679"/>
              <a:gd name="connsiteY1" fmla="*/ 3837214 h 3837214"/>
              <a:gd name="connsiteX2" fmla="*/ 5086350 w 5102679"/>
              <a:gd name="connsiteY2" fmla="*/ 3837214 h 3837214"/>
              <a:gd name="connsiteX3" fmla="*/ 5102679 w 5102679"/>
              <a:gd name="connsiteY3" fmla="*/ 0 h 3837214"/>
              <a:gd name="connsiteX4" fmla="*/ 0 w 5102679"/>
              <a:gd name="connsiteY4" fmla="*/ 8164 h 3837214"/>
              <a:gd name="connsiteX0" fmla="*/ 0 w 5102679"/>
              <a:gd name="connsiteY0" fmla="*/ 8164 h 3837214"/>
              <a:gd name="connsiteX1" fmla="*/ 5086350 w 5102679"/>
              <a:gd name="connsiteY1" fmla="*/ 3837214 h 3837214"/>
              <a:gd name="connsiteX2" fmla="*/ 5086350 w 5102679"/>
              <a:gd name="connsiteY2" fmla="*/ 3837214 h 3837214"/>
              <a:gd name="connsiteX3" fmla="*/ 5102679 w 5102679"/>
              <a:gd name="connsiteY3" fmla="*/ 0 h 3837214"/>
              <a:gd name="connsiteX4" fmla="*/ 0 w 5102679"/>
              <a:gd name="connsiteY4" fmla="*/ 8164 h 3837214"/>
              <a:gd name="connsiteX0" fmla="*/ 0 w 5102679"/>
              <a:gd name="connsiteY0" fmla="*/ 8164 h 3837214"/>
              <a:gd name="connsiteX1" fmla="*/ 5086350 w 5102679"/>
              <a:gd name="connsiteY1" fmla="*/ 3837214 h 3837214"/>
              <a:gd name="connsiteX2" fmla="*/ 5086350 w 5102679"/>
              <a:gd name="connsiteY2" fmla="*/ 3837214 h 3837214"/>
              <a:gd name="connsiteX3" fmla="*/ 5102679 w 5102679"/>
              <a:gd name="connsiteY3" fmla="*/ 0 h 3837214"/>
              <a:gd name="connsiteX4" fmla="*/ 0 w 5102679"/>
              <a:gd name="connsiteY4" fmla="*/ 8164 h 38372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02679" h="3837214">
                <a:moveTo>
                  <a:pt x="0" y="8164"/>
                </a:moveTo>
                <a:cubicBezTo>
                  <a:pt x="5891892" y="223157"/>
                  <a:pt x="4881081" y="-248665"/>
                  <a:pt x="5086350" y="3837214"/>
                </a:cubicBezTo>
                <a:lnTo>
                  <a:pt x="5086350" y="3837214"/>
                </a:lnTo>
                <a:lnTo>
                  <a:pt x="5102679" y="0"/>
                </a:lnTo>
                <a:lnTo>
                  <a:pt x="0" y="8164"/>
                </a:lnTo>
                <a:close/>
              </a:path>
            </a:pathLst>
          </a:custGeom>
          <a:solidFill>
            <a:srgbClr val="D71440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8" name="Volný tvar 19">
            <a:extLst>
              <a:ext uri="{FF2B5EF4-FFF2-40B4-BE49-F238E27FC236}">
                <a16:creationId xmlns:a16="http://schemas.microsoft.com/office/drawing/2014/main" id="{7E089960-77FA-4589-B1F3-D16FE0681675}"/>
              </a:ext>
            </a:extLst>
          </p:cNvPr>
          <p:cNvSpPr/>
          <p:nvPr userDrawn="1"/>
        </p:nvSpPr>
        <p:spPr>
          <a:xfrm>
            <a:off x="10158897" y="-9427"/>
            <a:ext cx="2051957" cy="1306286"/>
          </a:xfrm>
          <a:custGeom>
            <a:avLst/>
            <a:gdLst>
              <a:gd name="connsiteX0" fmla="*/ 0 w 5070021"/>
              <a:gd name="connsiteY0" fmla="*/ 0 h 3755571"/>
              <a:gd name="connsiteX1" fmla="*/ 3584121 w 5070021"/>
              <a:gd name="connsiteY1" fmla="*/ 187778 h 3755571"/>
              <a:gd name="connsiteX2" fmla="*/ 3535135 w 5070021"/>
              <a:gd name="connsiteY2" fmla="*/ 767443 h 3755571"/>
              <a:gd name="connsiteX3" fmla="*/ 4229100 w 5070021"/>
              <a:gd name="connsiteY3" fmla="*/ 563336 h 3755571"/>
              <a:gd name="connsiteX4" fmla="*/ 4180114 w 5070021"/>
              <a:gd name="connsiteY4" fmla="*/ 1175657 h 3755571"/>
              <a:gd name="connsiteX5" fmla="*/ 4629150 w 5070021"/>
              <a:gd name="connsiteY5" fmla="*/ 881743 h 3755571"/>
              <a:gd name="connsiteX6" fmla="*/ 5070021 w 5070021"/>
              <a:gd name="connsiteY6" fmla="*/ 3755571 h 3755571"/>
              <a:gd name="connsiteX7" fmla="*/ 5070021 w 5070021"/>
              <a:gd name="connsiteY7" fmla="*/ 3755571 h 3755571"/>
              <a:gd name="connsiteX0" fmla="*/ 0 w 5086350"/>
              <a:gd name="connsiteY0" fmla="*/ 0 h 3829050"/>
              <a:gd name="connsiteX1" fmla="*/ 3600450 w 5086350"/>
              <a:gd name="connsiteY1" fmla="*/ 261257 h 3829050"/>
              <a:gd name="connsiteX2" fmla="*/ 3551464 w 5086350"/>
              <a:gd name="connsiteY2" fmla="*/ 840922 h 3829050"/>
              <a:gd name="connsiteX3" fmla="*/ 4245429 w 5086350"/>
              <a:gd name="connsiteY3" fmla="*/ 636815 h 3829050"/>
              <a:gd name="connsiteX4" fmla="*/ 4196443 w 5086350"/>
              <a:gd name="connsiteY4" fmla="*/ 1249136 h 3829050"/>
              <a:gd name="connsiteX5" fmla="*/ 4645479 w 5086350"/>
              <a:gd name="connsiteY5" fmla="*/ 955222 h 3829050"/>
              <a:gd name="connsiteX6" fmla="*/ 5086350 w 5086350"/>
              <a:gd name="connsiteY6" fmla="*/ 3829050 h 3829050"/>
              <a:gd name="connsiteX7" fmla="*/ 5086350 w 5086350"/>
              <a:gd name="connsiteY7" fmla="*/ 3829050 h 3829050"/>
              <a:gd name="connsiteX0" fmla="*/ 0 w 5086350"/>
              <a:gd name="connsiteY0" fmla="*/ 0 h 3829050"/>
              <a:gd name="connsiteX1" fmla="*/ 3600450 w 5086350"/>
              <a:gd name="connsiteY1" fmla="*/ 261257 h 3829050"/>
              <a:gd name="connsiteX2" fmla="*/ 3551464 w 5086350"/>
              <a:gd name="connsiteY2" fmla="*/ 840922 h 3829050"/>
              <a:gd name="connsiteX3" fmla="*/ 4245429 w 5086350"/>
              <a:gd name="connsiteY3" fmla="*/ 636815 h 3829050"/>
              <a:gd name="connsiteX4" fmla="*/ 4196443 w 5086350"/>
              <a:gd name="connsiteY4" fmla="*/ 1249136 h 3829050"/>
              <a:gd name="connsiteX5" fmla="*/ 4645479 w 5086350"/>
              <a:gd name="connsiteY5" fmla="*/ 955222 h 3829050"/>
              <a:gd name="connsiteX6" fmla="*/ 5086350 w 5086350"/>
              <a:gd name="connsiteY6" fmla="*/ 3829050 h 3829050"/>
              <a:gd name="connsiteX7" fmla="*/ 5086350 w 5086350"/>
              <a:gd name="connsiteY7" fmla="*/ 3829050 h 3829050"/>
              <a:gd name="connsiteX8" fmla="*/ 0 w 5086350"/>
              <a:gd name="connsiteY8" fmla="*/ 0 h 3829050"/>
              <a:gd name="connsiteX0" fmla="*/ 0 w 5086350"/>
              <a:gd name="connsiteY0" fmla="*/ 0 h 3829050"/>
              <a:gd name="connsiteX1" fmla="*/ 3600450 w 5086350"/>
              <a:gd name="connsiteY1" fmla="*/ 261257 h 3829050"/>
              <a:gd name="connsiteX2" fmla="*/ 3551464 w 5086350"/>
              <a:gd name="connsiteY2" fmla="*/ 840922 h 3829050"/>
              <a:gd name="connsiteX3" fmla="*/ 4245429 w 5086350"/>
              <a:gd name="connsiteY3" fmla="*/ 636815 h 3829050"/>
              <a:gd name="connsiteX4" fmla="*/ 4196443 w 5086350"/>
              <a:gd name="connsiteY4" fmla="*/ 1249136 h 3829050"/>
              <a:gd name="connsiteX5" fmla="*/ 4645479 w 5086350"/>
              <a:gd name="connsiteY5" fmla="*/ 955222 h 3829050"/>
              <a:gd name="connsiteX6" fmla="*/ 5086350 w 5086350"/>
              <a:gd name="connsiteY6" fmla="*/ 3829050 h 3829050"/>
              <a:gd name="connsiteX7" fmla="*/ 5086350 w 5086350"/>
              <a:gd name="connsiteY7" fmla="*/ 3829050 h 3829050"/>
              <a:gd name="connsiteX8" fmla="*/ 2579914 w 5086350"/>
              <a:gd name="connsiteY8" fmla="*/ 1951265 h 3829050"/>
              <a:gd name="connsiteX9" fmla="*/ 0 w 5086350"/>
              <a:gd name="connsiteY9" fmla="*/ 0 h 3829050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3551464 w 5102679"/>
              <a:gd name="connsiteY2" fmla="*/ 849086 h 3837214"/>
              <a:gd name="connsiteX3" fmla="*/ 4245429 w 5102679"/>
              <a:gd name="connsiteY3" fmla="*/ 644979 h 3837214"/>
              <a:gd name="connsiteX4" fmla="*/ 4196443 w 5102679"/>
              <a:gd name="connsiteY4" fmla="*/ 12573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196443 w 5102679"/>
              <a:gd name="connsiteY4" fmla="*/ 12573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735286 w 5102679"/>
              <a:gd name="connsiteY4" fmla="*/ 4572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735286 w 5102679"/>
              <a:gd name="connsiteY4" fmla="*/ 4572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645479 w 5102679"/>
              <a:gd name="connsiteY4" fmla="*/ 963386 h 3837214"/>
              <a:gd name="connsiteX5" fmla="*/ 5086350 w 5102679"/>
              <a:gd name="connsiteY5" fmla="*/ 3837214 h 3837214"/>
              <a:gd name="connsiteX6" fmla="*/ 5086350 w 5102679"/>
              <a:gd name="connsiteY6" fmla="*/ 3837214 h 3837214"/>
              <a:gd name="connsiteX7" fmla="*/ 5102679 w 5102679"/>
              <a:gd name="connsiteY7" fmla="*/ 0 h 3837214"/>
              <a:gd name="connsiteX8" fmla="*/ 0 w 5102679"/>
              <a:gd name="connsiteY8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645479 w 5102679"/>
              <a:gd name="connsiteY3" fmla="*/ 963386 h 3837214"/>
              <a:gd name="connsiteX4" fmla="*/ 5086350 w 5102679"/>
              <a:gd name="connsiteY4" fmla="*/ 3837214 h 3837214"/>
              <a:gd name="connsiteX5" fmla="*/ 5086350 w 5102679"/>
              <a:gd name="connsiteY5" fmla="*/ 3837214 h 3837214"/>
              <a:gd name="connsiteX6" fmla="*/ 5102679 w 5102679"/>
              <a:gd name="connsiteY6" fmla="*/ 0 h 3837214"/>
              <a:gd name="connsiteX7" fmla="*/ 0 w 5102679"/>
              <a:gd name="connsiteY7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645479 w 5102679"/>
              <a:gd name="connsiteY2" fmla="*/ 963386 h 3837214"/>
              <a:gd name="connsiteX3" fmla="*/ 5086350 w 5102679"/>
              <a:gd name="connsiteY3" fmla="*/ 3837214 h 3837214"/>
              <a:gd name="connsiteX4" fmla="*/ 5086350 w 5102679"/>
              <a:gd name="connsiteY4" fmla="*/ 3837214 h 3837214"/>
              <a:gd name="connsiteX5" fmla="*/ 5102679 w 5102679"/>
              <a:gd name="connsiteY5" fmla="*/ 0 h 3837214"/>
              <a:gd name="connsiteX6" fmla="*/ 0 w 5102679"/>
              <a:gd name="connsiteY6" fmla="*/ 8164 h 3837214"/>
              <a:gd name="connsiteX0" fmla="*/ 1108 w 5185049"/>
              <a:gd name="connsiteY0" fmla="*/ 8164 h 3837214"/>
              <a:gd name="connsiteX1" fmla="*/ 4646587 w 5185049"/>
              <a:gd name="connsiteY1" fmla="*/ 963386 h 3837214"/>
              <a:gd name="connsiteX2" fmla="*/ 5087458 w 5185049"/>
              <a:gd name="connsiteY2" fmla="*/ 3837214 h 3837214"/>
              <a:gd name="connsiteX3" fmla="*/ 5087458 w 5185049"/>
              <a:gd name="connsiteY3" fmla="*/ 3837214 h 3837214"/>
              <a:gd name="connsiteX4" fmla="*/ 5103787 w 5185049"/>
              <a:gd name="connsiteY4" fmla="*/ 0 h 3837214"/>
              <a:gd name="connsiteX5" fmla="*/ 1108 w 5185049"/>
              <a:gd name="connsiteY5" fmla="*/ 8164 h 3837214"/>
              <a:gd name="connsiteX0" fmla="*/ 2 w 5102681"/>
              <a:gd name="connsiteY0" fmla="*/ 8164 h 3837214"/>
              <a:gd name="connsiteX1" fmla="*/ 5086352 w 5102681"/>
              <a:gd name="connsiteY1" fmla="*/ 3837214 h 3837214"/>
              <a:gd name="connsiteX2" fmla="*/ 5086352 w 5102681"/>
              <a:gd name="connsiteY2" fmla="*/ 3837214 h 3837214"/>
              <a:gd name="connsiteX3" fmla="*/ 5102681 w 5102681"/>
              <a:gd name="connsiteY3" fmla="*/ 0 h 3837214"/>
              <a:gd name="connsiteX4" fmla="*/ 2 w 5102681"/>
              <a:gd name="connsiteY4" fmla="*/ 8164 h 3837214"/>
              <a:gd name="connsiteX0" fmla="*/ 2 w 5102681"/>
              <a:gd name="connsiteY0" fmla="*/ 8164 h 3837214"/>
              <a:gd name="connsiteX1" fmla="*/ 5086352 w 5102681"/>
              <a:gd name="connsiteY1" fmla="*/ 3837214 h 3837214"/>
              <a:gd name="connsiteX2" fmla="*/ 5086352 w 5102681"/>
              <a:gd name="connsiteY2" fmla="*/ 3837214 h 3837214"/>
              <a:gd name="connsiteX3" fmla="*/ 5102681 w 5102681"/>
              <a:gd name="connsiteY3" fmla="*/ 0 h 3837214"/>
              <a:gd name="connsiteX4" fmla="*/ 2 w 5102681"/>
              <a:gd name="connsiteY4" fmla="*/ 8164 h 3837214"/>
              <a:gd name="connsiteX0" fmla="*/ 0 w 5102679"/>
              <a:gd name="connsiteY0" fmla="*/ 8164 h 3837214"/>
              <a:gd name="connsiteX1" fmla="*/ 5086350 w 5102679"/>
              <a:gd name="connsiteY1" fmla="*/ 3837214 h 3837214"/>
              <a:gd name="connsiteX2" fmla="*/ 5086350 w 5102679"/>
              <a:gd name="connsiteY2" fmla="*/ 3837214 h 3837214"/>
              <a:gd name="connsiteX3" fmla="*/ 5102679 w 5102679"/>
              <a:gd name="connsiteY3" fmla="*/ 0 h 3837214"/>
              <a:gd name="connsiteX4" fmla="*/ 0 w 5102679"/>
              <a:gd name="connsiteY4" fmla="*/ 8164 h 3837214"/>
              <a:gd name="connsiteX0" fmla="*/ 0 w 5102679"/>
              <a:gd name="connsiteY0" fmla="*/ 8164 h 3837214"/>
              <a:gd name="connsiteX1" fmla="*/ 5086350 w 5102679"/>
              <a:gd name="connsiteY1" fmla="*/ 3837214 h 3837214"/>
              <a:gd name="connsiteX2" fmla="*/ 5086350 w 5102679"/>
              <a:gd name="connsiteY2" fmla="*/ 3837214 h 3837214"/>
              <a:gd name="connsiteX3" fmla="*/ 5102679 w 5102679"/>
              <a:gd name="connsiteY3" fmla="*/ 0 h 3837214"/>
              <a:gd name="connsiteX4" fmla="*/ 0 w 5102679"/>
              <a:gd name="connsiteY4" fmla="*/ 8164 h 3837214"/>
              <a:gd name="connsiteX0" fmla="*/ 0 w 5102679"/>
              <a:gd name="connsiteY0" fmla="*/ 8164 h 3837214"/>
              <a:gd name="connsiteX1" fmla="*/ 5086350 w 5102679"/>
              <a:gd name="connsiteY1" fmla="*/ 3837214 h 3837214"/>
              <a:gd name="connsiteX2" fmla="*/ 5086350 w 5102679"/>
              <a:gd name="connsiteY2" fmla="*/ 3837214 h 3837214"/>
              <a:gd name="connsiteX3" fmla="*/ 5102679 w 5102679"/>
              <a:gd name="connsiteY3" fmla="*/ 0 h 3837214"/>
              <a:gd name="connsiteX4" fmla="*/ 0 w 5102679"/>
              <a:gd name="connsiteY4" fmla="*/ 8164 h 38372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02679" h="3837214">
                <a:moveTo>
                  <a:pt x="0" y="8164"/>
                </a:moveTo>
                <a:cubicBezTo>
                  <a:pt x="5891892" y="223157"/>
                  <a:pt x="4881081" y="-248665"/>
                  <a:pt x="5086350" y="3837214"/>
                </a:cubicBezTo>
                <a:lnTo>
                  <a:pt x="5086350" y="3837214"/>
                </a:lnTo>
                <a:lnTo>
                  <a:pt x="5102679" y="0"/>
                </a:lnTo>
                <a:lnTo>
                  <a:pt x="0" y="8164"/>
                </a:lnTo>
                <a:close/>
              </a:path>
            </a:pathLst>
          </a:custGeom>
          <a:solidFill>
            <a:srgbClr val="2E5980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2" name="Nadpis">
            <a:extLst>
              <a:ext uri="{FF2B5EF4-FFF2-40B4-BE49-F238E27FC236}">
                <a16:creationId xmlns:a16="http://schemas.microsoft.com/office/drawing/2014/main" id="{FC05729B-E1CF-45CD-8144-1D976BC649B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72591" y="160257"/>
            <a:ext cx="10515600" cy="631595"/>
          </a:xfrm>
        </p:spPr>
        <p:txBody>
          <a:bodyPr anchor="t">
            <a:normAutofit/>
          </a:bodyPr>
          <a:lstStyle>
            <a:lvl1pPr>
              <a:defRPr lang="cs-CZ" sz="3200" b="1" kern="1200" dirty="0" smtClean="0">
                <a:solidFill>
                  <a:srgbClr val="D71440"/>
                </a:solidFill>
                <a:latin typeface="+mn-lt"/>
                <a:ea typeface="+mn-ea"/>
                <a:cs typeface="+mn-cs"/>
              </a:defRPr>
            </a:lvl1pPr>
          </a:lstStyle>
          <a:p>
            <a:pPr marL="0" lv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</a:pPr>
            <a:r>
              <a:rPr lang="cs-CZ" dirty="0"/>
              <a:t>Kliknutím lze upravit styl.</a:t>
            </a:r>
          </a:p>
        </p:txBody>
      </p:sp>
      <p:pic>
        <p:nvPicPr>
          <p:cNvPr id="5" name="Logo Zdravi 2030" descr="Obsah obrázku objekt&#10;&#10;Popis byl vytvořen automaticky">
            <a:extLst>
              <a:ext uri="{FF2B5EF4-FFF2-40B4-BE49-F238E27FC236}">
                <a16:creationId xmlns:a16="http://schemas.microsoft.com/office/drawing/2014/main" id="{347605E1-604F-4661-8EEB-564973C25CB0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4751" y="6272815"/>
            <a:ext cx="778907" cy="303178"/>
          </a:xfrm>
          <a:prstGeom prst="rect">
            <a:avLst/>
          </a:prstGeom>
        </p:spPr>
      </p:pic>
      <p:pic>
        <p:nvPicPr>
          <p:cNvPr id="6" name="Logo MZ CR">
            <a:extLst>
              <a:ext uri="{FF2B5EF4-FFF2-40B4-BE49-F238E27FC236}">
                <a16:creationId xmlns:a16="http://schemas.microsoft.com/office/drawing/2014/main" id="{0A674D63-7E08-40FA-BBE8-52A456EE3278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168609" y="6593923"/>
            <a:ext cx="2303581" cy="198318"/>
          </a:xfrm>
          <a:prstGeom prst="rect">
            <a:avLst/>
          </a:prstGeom>
        </p:spPr>
      </p:pic>
      <p:pic>
        <p:nvPicPr>
          <p:cNvPr id="9" name="Logo UZIS">
            <a:extLst>
              <a:ext uri="{FF2B5EF4-FFF2-40B4-BE49-F238E27FC236}">
                <a16:creationId xmlns:a16="http://schemas.microsoft.com/office/drawing/2014/main" id="{14527FAE-EF2D-4E64-BD3F-E8E8C7BCC2FF}"/>
              </a:ext>
            </a:extLst>
          </p:cNvPr>
          <p:cNvPicPr>
            <a:picLocks noChangeAspect="1"/>
          </p:cNvPicPr>
          <p:nvPr userDrawn="1"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555505" y="6508808"/>
            <a:ext cx="503419" cy="330529"/>
          </a:xfrm>
          <a:prstGeom prst="rect">
            <a:avLst/>
          </a:prstGeom>
        </p:spPr>
      </p:pic>
      <p:cxnSp>
        <p:nvCxnSpPr>
          <p:cNvPr id="4" name="Přímá spojnice 3"/>
          <p:cNvCxnSpPr/>
          <p:nvPr userDrawn="1"/>
        </p:nvCxnSpPr>
        <p:spPr>
          <a:xfrm>
            <a:off x="1326763" y="6460191"/>
            <a:ext cx="10332000" cy="7961"/>
          </a:xfrm>
          <a:prstGeom prst="line">
            <a:avLst/>
          </a:prstGeom>
          <a:ln>
            <a:solidFill>
              <a:srgbClr val="00206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Obdélník 14"/>
          <p:cNvSpPr/>
          <p:nvPr userDrawn="1"/>
        </p:nvSpPr>
        <p:spPr>
          <a:xfrm>
            <a:off x="922421" y="6549098"/>
            <a:ext cx="8225628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cs-CZ" sz="1200" b="1" i="0" dirty="0">
                <a:solidFill>
                  <a:schemeClr val="accent5">
                    <a:lumMod val="50000"/>
                  </a:schemeClr>
                </a:solidFill>
              </a:rPr>
              <a:t>Strategický rámec rozvoje péče o zdraví v České republice do roku 2030: analytická studie pro regiony ČR - září 2019</a:t>
            </a:r>
            <a:endParaRPr lang="en-US" sz="1200" b="1" i="0" dirty="0">
              <a:solidFill>
                <a:schemeClr val="accent5">
                  <a:lumMod val="50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74029533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Nadpis a obsah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Volný tvar 17">
            <a:extLst>
              <a:ext uri="{FF2B5EF4-FFF2-40B4-BE49-F238E27FC236}">
                <a16:creationId xmlns:a16="http://schemas.microsoft.com/office/drawing/2014/main" id="{C6950E5D-066F-4F9D-8148-1C9FAED80D40}"/>
              </a:ext>
            </a:extLst>
          </p:cNvPr>
          <p:cNvSpPr/>
          <p:nvPr userDrawn="1"/>
        </p:nvSpPr>
        <p:spPr>
          <a:xfrm rot="10800000">
            <a:off x="-9428" y="5759777"/>
            <a:ext cx="1960776" cy="1107646"/>
          </a:xfrm>
          <a:custGeom>
            <a:avLst/>
            <a:gdLst>
              <a:gd name="connsiteX0" fmla="*/ 0 w 5070021"/>
              <a:gd name="connsiteY0" fmla="*/ 0 h 3755571"/>
              <a:gd name="connsiteX1" fmla="*/ 3584121 w 5070021"/>
              <a:gd name="connsiteY1" fmla="*/ 187778 h 3755571"/>
              <a:gd name="connsiteX2" fmla="*/ 3535135 w 5070021"/>
              <a:gd name="connsiteY2" fmla="*/ 767443 h 3755571"/>
              <a:gd name="connsiteX3" fmla="*/ 4229100 w 5070021"/>
              <a:gd name="connsiteY3" fmla="*/ 563336 h 3755571"/>
              <a:gd name="connsiteX4" fmla="*/ 4180114 w 5070021"/>
              <a:gd name="connsiteY4" fmla="*/ 1175657 h 3755571"/>
              <a:gd name="connsiteX5" fmla="*/ 4629150 w 5070021"/>
              <a:gd name="connsiteY5" fmla="*/ 881743 h 3755571"/>
              <a:gd name="connsiteX6" fmla="*/ 5070021 w 5070021"/>
              <a:gd name="connsiteY6" fmla="*/ 3755571 h 3755571"/>
              <a:gd name="connsiteX7" fmla="*/ 5070021 w 5070021"/>
              <a:gd name="connsiteY7" fmla="*/ 3755571 h 3755571"/>
              <a:gd name="connsiteX0" fmla="*/ 0 w 5086350"/>
              <a:gd name="connsiteY0" fmla="*/ 0 h 3829050"/>
              <a:gd name="connsiteX1" fmla="*/ 3600450 w 5086350"/>
              <a:gd name="connsiteY1" fmla="*/ 261257 h 3829050"/>
              <a:gd name="connsiteX2" fmla="*/ 3551464 w 5086350"/>
              <a:gd name="connsiteY2" fmla="*/ 840922 h 3829050"/>
              <a:gd name="connsiteX3" fmla="*/ 4245429 w 5086350"/>
              <a:gd name="connsiteY3" fmla="*/ 636815 h 3829050"/>
              <a:gd name="connsiteX4" fmla="*/ 4196443 w 5086350"/>
              <a:gd name="connsiteY4" fmla="*/ 1249136 h 3829050"/>
              <a:gd name="connsiteX5" fmla="*/ 4645479 w 5086350"/>
              <a:gd name="connsiteY5" fmla="*/ 955222 h 3829050"/>
              <a:gd name="connsiteX6" fmla="*/ 5086350 w 5086350"/>
              <a:gd name="connsiteY6" fmla="*/ 3829050 h 3829050"/>
              <a:gd name="connsiteX7" fmla="*/ 5086350 w 5086350"/>
              <a:gd name="connsiteY7" fmla="*/ 3829050 h 3829050"/>
              <a:gd name="connsiteX0" fmla="*/ 0 w 5086350"/>
              <a:gd name="connsiteY0" fmla="*/ 0 h 3829050"/>
              <a:gd name="connsiteX1" fmla="*/ 3600450 w 5086350"/>
              <a:gd name="connsiteY1" fmla="*/ 261257 h 3829050"/>
              <a:gd name="connsiteX2" fmla="*/ 3551464 w 5086350"/>
              <a:gd name="connsiteY2" fmla="*/ 840922 h 3829050"/>
              <a:gd name="connsiteX3" fmla="*/ 4245429 w 5086350"/>
              <a:gd name="connsiteY3" fmla="*/ 636815 h 3829050"/>
              <a:gd name="connsiteX4" fmla="*/ 4196443 w 5086350"/>
              <a:gd name="connsiteY4" fmla="*/ 1249136 h 3829050"/>
              <a:gd name="connsiteX5" fmla="*/ 4645479 w 5086350"/>
              <a:gd name="connsiteY5" fmla="*/ 955222 h 3829050"/>
              <a:gd name="connsiteX6" fmla="*/ 5086350 w 5086350"/>
              <a:gd name="connsiteY6" fmla="*/ 3829050 h 3829050"/>
              <a:gd name="connsiteX7" fmla="*/ 5086350 w 5086350"/>
              <a:gd name="connsiteY7" fmla="*/ 3829050 h 3829050"/>
              <a:gd name="connsiteX8" fmla="*/ 0 w 5086350"/>
              <a:gd name="connsiteY8" fmla="*/ 0 h 3829050"/>
              <a:gd name="connsiteX0" fmla="*/ 0 w 5086350"/>
              <a:gd name="connsiteY0" fmla="*/ 0 h 3829050"/>
              <a:gd name="connsiteX1" fmla="*/ 3600450 w 5086350"/>
              <a:gd name="connsiteY1" fmla="*/ 261257 h 3829050"/>
              <a:gd name="connsiteX2" fmla="*/ 3551464 w 5086350"/>
              <a:gd name="connsiteY2" fmla="*/ 840922 h 3829050"/>
              <a:gd name="connsiteX3" fmla="*/ 4245429 w 5086350"/>
              <a:gd name="connsiteY3" fmla="*/ 636815 h 3829050"/>
              <a:gd name="connsiteX4" fmla="*/ 4196443 w 5086350"/>
              <a:gd name="connsiteY4" fmla="*/ 1249136 h 3829050"/>
              <a:gd name="connsiteX5" fmla="*/ 4645479 w 5086350"/>
              <a:gd name="connsiteY5" fmla="*/ 955222 h 3829050"/>
              <a:gd name="connsiteX6" fmla="*/ 5086350 w 5086350"/>
              <a:gd name="connsiteY6" fmla="*/ 3829050 h 3829050"/>
              <a:gd name="connsiteX7" fmla="*/ 5086350 w 5086350"/>
              <a:gd name="connsiteY7" fmla="*/ 3829050 h 3829050"/>
              <a:gd name="connsiteX8" fmla="*/ 2579914 w 5086350"/>
              <a:gd name="connsiteY8" fmla="*/ 1951265 h 3829050"/>
              <a:gd name="connsiteX9" fmla="*/ 0 w 5086350"/>
              <a:gd name="connsiteY9" fmla="*/ 0 h 3829050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3551464 w 5102679"/>
              <a:gd name="connsiteY2" fmla="*/ 849086 h 3837214"/>
              <a:gd name="connsiteX3" fmla="*/ 4245429 w 5102679"/>
              <a:gd name="connsiteY3" fmla="*/ 644979 h 3837214"/>
              <a:gd name="connsiteX4" fmla="*/ 4196443 w 5102679"/>
              <a:gd name="connsiteY4" fmla="*/ 12573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196443 w 5102679"/>
              <a:gd name="connsiteY4" fmla="*/ 12573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735286 w 5102679"/>
              <a:gd name="connsiteY4" fmla="*/ 4572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735286 w 5102679"/>
              <a:gd name="connsiteY4" fmla="*/ 4572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645479 w 5102679"/>
              <a:gd name="connsiteY4" fmla="*/ 963386 h 3837214"/>
              <a:gd name="connsiteX5" fmla="*/ 5086350 w 5102679"/>
              <a:gd name="connsiteY5" fmla="*/ 3837214 h 3837214"/>
              <a:gd name="connsiteX6" fmla="*/ 5086350 w 5102679"/>
              <a:gd name="connsiteY6" fmla="*/ 3837214 h 3837214"/>
              <a:gd name="connsiteX7" fmla="*/ 5102679 w 5102679"/>
              <a:gd name="connsiteY7" fmla="*/ 0 h 3837214"/>
              <a:gd name="connsiteX8" fmla="*/ 0 w 5102679"/>
              <a:gd name="connsiteY8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645479 w 5102679"/>
              <a:gd name="connsiteY3" fmla="*/ 963386 h 3837214"/>
              <a:gd name="connsiteX4" fmla="*/ 5086350 w 5102679"/>
              <a:gd name="connsiteY4" fmla="*/ 3837214 h 3837214"/>
              <a:gd name="connsiteX5" fmla="*/ 5086350 w 5102679"/>
              <a:gd name="connsiteY5" fmla="*/ 3837214 h 3837214"/>
              <a:gd name="connsiteX6" fmla="*/ 5102679 w 5102679"/>
              <a:gd name="connsiteY6" fmla="*/ 0 h 3837214"/>
              <a:gd name="connsiteX7" fmla="*/ 0 w 5102679"/>
              <a:gd name="connsiteY7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645479 w 5102679"/>
              <a:gd name="connsiteY2" fmla="*/ 963386 h 3837214"/>
              <a:gd name="connsiteX3" fmla="*/ 5086350 w 5102679"/>
              <a:gd name="connsiteY3" fmla="*/ 3837214 h 3837214"/>
              <a:gd name="connsiteX4" fmla="*/ 5086350 w 5102679"/>
              <a:gd name="connsiteY4" fmla="*/ 3837214 h 3837214"/>
              <a:gd name="connsiteX5" fmla="*/ 5102679 w 5102679"/>
              <a:gd name="connsiteY5" fmla="*/ 0 h 3837214"/>
              <a:gd name="connsiteX6" fmla="*/ 0 w 5102679"/>
              <a:gd name="connsiteY6" fmla="*/ 8164 h 3837214"/>
              <a:gd name="connsiteX0" fmla="*/ 1108 w 5185049"/>
              <a:gd name="connsiteY0" fmla="*/ 8164 h 3837214"/>
              <a:gd name="connsiteX1" fmla="*/ 4646587 w 5185049"/>
              <a:gd name="connsiteY1" fmla="*/ 963386 h 3837214"/>
              <a:gd name="connsiteX2" fmla="*/ 5087458 w 5185049"/>
              <a:gd name="connsiteY2" fmla="*/ 3837214 h 3837214"/>
              <a:gd name="connsiteX3" fmla="*/ 5087458 w 5185049"/>
              <a:gd name="connsiteY3" fmla="*/ 3837214 h 3837214"/>
              <a:gd name="connsiteX4" fmla="*/ 5103787 w 5185049"/>
              <a:gd name="connsiteY4" fmla="*/ 0 h 3837214"/>
              <a:gd name="connsiteX5" fmla="*/ 1108 w 5185049"/>
              <a:gd name="connsiteY5" fmla="*/ 8164 h 3837214"/>
              <a:gd name="connsiteX0" fmla="*/ 2 w 5102681"/>
              <a:gd name="connsiteY0" fmla="*/ 8164 h 3837214"/>
              <a:gd name="connsiteX1" fmla="*/ 5086352 w 5102681"/>
              <a:gd name="connsiteY1" fmla="*/ 3837214 h 3837214"/>
              <a:gd name="connsiteX2" fmla="*/ 5086352 w 5102681"/>
              <a:gd name="connsiteY2" fmla="*/ 3837214 h 3837214"/>
              <a:gd name="connsiteX3" fmla="*/ 5102681 w 5102681"/>
              <a:gd name="connsiteY3" fmla="*/ 0 h 3837214"/>
              <a:gd name="connsiteX4" fmla="*/ 2 w 5102681"/>
              <a:gd name="connsiteY4" fmla="*/ 8164 h 3837214"/>
              <a:gd name="connsiteX0" fmla="*/ 2 w 5102681"/>
              <a:gd name="connsiteY0" fmla="*/ 8164 h 3837214"/>
              <a:gd name="connsiteX1" fmla="*/ 5086352 w 5102681"/>
              <a:gd name="connsiteY1" fmla="*/ 3837214 h 3837214"/>
              <a:gd name="connsiteX2" fmla="*/ 5086352 w 5102681"/>
              <a:gd name="connsiteY2" fmla="*/ 3837214 h 3837214"/>
              <a:gd name="connsiteX3" fmla="*/ 5102681 w 5102681"/>
              <a:gd name="connsiteY3" fmla="*/ 0 h 3837214"/>
              <a:gd name="connsiteX4" fmla="*/ 2 w 5102681"/>
              <a:gd name="connsiteY4" fmla="*/ 8164 h 3837214"/>
              <a:gd name="connsiteX0" fmla="*/ 0 w 5102679"/>
              <a:gd name="connsiteY0" fmla="*/ 8164 h 3837214"/>
              <a:gd name="connsiteX1" fmla="*/ 5086350 w 5102679"/>
              <a:gd name="connsiteY1" fmla="*/ 3837214 h 3837214"/>
              <a:gd name="connsiteX2" fmla="*/ 5086350 w 5102679"/>
              <a:gd name="connsiteY2" fmla="*/ 3837214 h 3837214"/>
              <a:gd name="connsiteX3" fmla="*/ 5102679 w 5102679"/>
              <a:gd name="connsiteY3" fmla="*/ 0 h 3837214"/>
              <a:gd name="connsiteX4" fmla="*/ 0 w 5102679"/>
              <a:gd name="connsiteY4" fmla="*/ 8164 h 3837214"/>
              <a:gd name="connsiteX0" fmla="*/ 0 w 5102679"/>
              <a:gd name="connsiteY0" fmla="*/ 8164 h 3837214"/>
              <a:gd name="connsiteX1" fmla="*/ 5086350 w 5102679"/>
              <a:gd name="connsiteY1" fmla="*/ 3837214 h 3837214"/>
              <a:gd name="connsiteX2" fmla="*/ 5086350 w 5102679"/>
              <a:gd name="connsiteY2" fmla="*/ 3837214 h 3837214"/>
              <a:gd name="connsiteX3" fmla="*/ 5102679 w 5102679"/>
              <a:gd name="connsiteY3" fmla="*/ 0 h 3837214"/>
              <a:gd name="connsiteX4" fmla="*/ 0 w 5102679"/>
              <a:gd name="connsiteY4" fmla="*/ 8164 h 3837214"/>
              <a:gd name="connsiteX0" fmla="*/ 0 w 5102679"/>
              <a:gd name="connsiteY0" fmla="*/ 8164 h 3837214"/>
              <a:gd name="connsiteX1" fmla="*/ 5086350 w 5102679"/>
              <a:gd name="connsiteY1" fmla="*/ 3837214 h 3837214"/>
              <a:gd name="connsiteX2" fmla="*/ 5086350 w 5102679"/>
              <a:gd name="connsiteY2" fmla="*/ 3837214 h 3837214"/>
              <a:gd name="connsiteX3" fmla="*/ 5102679 w 5102679"/>
              <a:gd name="connsiteY3" fmla="*/ 0 h 3837214"/>
              <a:gd name="connsiteX4" fmla="*/ 0 w 5102679"/>
              <a:gd name="connsiteY4" fmla="*/ 8164 h 38372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02679" h="3837214">
                <a:moveTo>
                  <a:pt x="0" y="8164"/>
                </a:moveTo>
                <a:cubicBezTo>
                  <a:pt x="5891892" y="223157"/>
                  <a:pt x="4881081" y="-248665"/>
                  <a:pt x="5086350" y="3837214"/>
                </a:cubicBezTo>
                <a:lnTo>
                  <a:pt x="5086350" y="3837214"/>
                </a:lnTo>
                <a:lnTo>
                  <a:pt x="5102679" y="0"/>
                </a:lnTo>
                <a:lnTo>
                  <a:pt x="0" y="8164"/>
                </a:lnTo>
                <a:close/>
              </a:path>
            </a:pathLst>
          </a:custGeom>
          <a:solidFill>
            <a:srgbClr val="D71440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5" name="Volný tvar 19">
            <a:extLst>
              <a:ext uri="{FF2B5EF4-FFF2-40B4-BE49-F238E27FC236}">
                <a16:creationId xmlns:a16="http://schemas.microsoft.com/office/drawing/2014/main" id="{7E089960-77FA-4589-B1F3-D16FE0681675}"/>
              </a:ext>
            </a:extLst>
          </p:cNvPr>
          <p:cNvSpPr/>
          <p:nvPr userDrawn="1"/>
        </p:nvSpPr>
        <p:spPr>
          <a:xfrm>
            <a:off x="10158897" y="-9427"/>
            <a:ext cx="2051957" cy="1306286"/>
          </a:xfrm>
          <a:custGeom>
            <a:avLst/>
            <a:gdLst>
              <a:gd name="connsiteX0" fmla="*/ 0 w 5070021"/>
              <a:gd name="connsiteY0" fmla="*/ 0 h 3755571"/>
              <a:gd name="connsiteX1" fmla="*/ 3584121 w 5070021"/>
              <a:gd name="connsiteY1" fmla="*/ 187778 h 3755571"/>
              <a:gd name="connsiteX2" fmla="*/ 3535135 w 5070021"/>
              <a:gd name="connsiteY2" fmla="*/ 767443 h 3755571"/>
              <a:gd name="connsiteX3" fmla="*/ 4229100 w 5070021"/>
              <a:gd name="connsiteY3" fmla="*/ 563336 h 3755571"/>
              <a:gd name="connsiteX4" fmla="*/ 4180114 w 5070021"/>
              <a:gd name="connsiteY4" fmla="*/ 1175657 h 3755571"/>
              <a:gd name="connsiteX5" fmla="*/ 4629150 w 5070021"/>
              <a:gd name="connsiteY5" fmla="*/ 881743 h 3755571"/>
              <a:gd name="connsiteX6" fmla="*/ 5070021 w 5070021"/>
              <a:gd name="connsiteY6" fmla="*/ 3755571 h 3755571"/>
              <a:gd name="connsiteX7" fmla="*/ 5070021 w 5070021"/>
              <a:gd name="connsiteY7" fmla="*/ 3755571 h 3755571"/>
              <a:gd name="connsiteX0" fmla="*/ 0 w 5086350"/>
              <a:gd name="connsiteY0" fmla="*/ 0 h 3829050"/>
              <a:gd name="connsiteX1" fmla="*/ 3600450 w 5086350"/>
              <a:gd name="connsiteY1" fmla="*/ 261257 h 3829050"/>
              <a:gd name="connsiteX2" fmla="*/ 3551464 w 5086350"/>
              <a:gd name="connsiteY2" fmla="*/ 840922 h 3829050"/>
              <a:gd name="connsiteX3" fmla="*/ 4245429 w 5086350"/>
              <a:gd name="connsiteY3" fmla="*/ 636815 h 3829050"/>
              <a:gd name="connsiteX4" fmla="*/ 4196443 w 5086350"/>
              <a:gd name="connsiteY4" fmla="*/ 1249136 h 3829050"/>
              <a:gd name="connsiteX5" fmla="*/ 4645479 w 5086350"/>
              <a:gd name="connsiteY5" fmla="*/ 955222 h 3829050"/>
              <a:gd name="connsiteX6" fmla="*/ 5086350 w 5086350"/>
              <a:gd name="connsiteY6" fmla="*/ 3829050 h 3829050"/>
              <a:gd name="connsiteX7" fmla="*/ 5086350 w 5086350"/>
              <a:gd name="connsiteY7" fmla="*/ 3829050 h 3829050"/>
              <a:gd name="connsiteX0" fmla="*/ 0 w 5086350"/>
              <a:gd name="connsiteY0" fmla="*/ 0 h 3829050"/>
              <a:gd name="connsiteX1" fmla="*/ 3600450 w 5086350"/>
              <a:gd name="connsiteY1" fmla="*/ 261257 h 3829050"/>
              <a:gd name="connsiteX2" fmla="*/ 3551464 w 5086350"/>
              <a:gd name="connsiteY2" fmla="*/ 840922 h 3829050"/>
              <a:gd name="connsiteX3" fmla="*/ 4245429 w 5086350"/>
              <a:gd name="connsiteY3" fmla="*/ 636815 h 3829050"/>
              <a:gd name="connsiteX4" fmla="*/ 4196443 w 5086350"/>
              <a:gd name="connsiteY4" fmla="*/ 1249136 h 3829050"/>
              <a:gd name="connsiteX5" fmla="*/ 4645479 w 5086350"/>
              <a:gd name="connsiteY5" fmla="*/ 955222 h 3829050"/>
              <a:gd name="connsiteX6" fmla="*/ 5086350 w 5086350"/>
              <a:gd name="connsiteY6" fmla="*/ 3829050 h 3829050"/>
              <a:gd name="connsiteX7" fmla="*/ 5086350 w 5086350"/>
              <a:gd name="connsiteY7" fmla="*/ 3829050 h 3829050"/>
              <a:gd name="connsiteX8" fmla="*/ 0 w 5086350"/>
              <a:gd name="connsiteY8" fmla="*/ 0 h 3829050"/>
              <a:gd name="connsiteX0" fmla="*/ 0 w 5086350"/>
              <a:gd name="connsiteY0" fmla="*/ 0 h 3829050"/>
              <a:gd name="connsiteX1" fmla="*/ 3600450 w 5086350"/>
              <a:gd name="connsiteY1" fmla="*/ 261257 h 3829050"/>
              <a:gd name="connsiteX2" fmla="*/ 3551464 w 5086350"/>
              <a:gd name="connsiteY2" fmla="*/ 840922 h 3829050"/>
              <a:gd name="connsiteX3" fmla="*/ 4245429 w 5086350"/>
              <a:gd name="connsiteY3" fmla="*/ 636815 h 3829050"/>
              <a:gd name="connsiteX4" fmla="*/ 4196443 w 5086350"/>
              <a:gd name="connsiteY4" fmla="*/ 1249136 h 3829050"/>
              <a:gd name="connsiteX5" fmla="*/ 4645479 w 5086350"/>
              <a:gd name="connsiteY5" fmla="*/ 955222 h 3829050"/>
              <a:gd name="connsiteX6" fmla="*/ 5086350 w 5086350"/>
              <a:gd name="connsiteY6" fmla="*/ 3829050 h 3829050"/>
              <a:gd name="connsiteX7" fmla="*/ 5086350 w 5086350"/>
              <a:gd name="connsiteY7" fmla="*/ 3829050 h 3829050"/>
              <a:gd name="connsiteX8" fmla="*/ 2579914 w 5086350"/>
              <a:gd name="connsiteY8" fmla="*/ 1951265 h 3829050"/>
              <a:gd name="connsiteX9" fmla="*/ 0 w 5086350"/>
              <a:gd name="connsiteY9" fmla="*/ 0 h 3829050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3551464 w 5102679"/>
              <a:gd name="connsiteY2" fmla="*/ 849086 h 3837214"/>
              <a:gd name="connsiteX3" fmla="*/ 4245429 w 5102679"/>
              <a:gd name="connsiteY3" fmla="*/ 644979 h 3837214"/>
              <a:gd name="connsiteX4" fmla="*/ 4196443 w 5102679"/>
              <a:gd name="connsiteY4" fmla="*/ 12573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196443 w 5102679"/>
              <a:gd name="connsiteY4" fmla="*/ 12573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735286 w 5102679"/>
              <a:gd name="connsiteY4" fmla="*/ 4572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735286 w 5102679"/>
              <a:gd name="connsiteY4" fmla="*/ 4572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645479 w 5102679"/>
              <a:gd name="connsiteY4" fmla="*/ 963386 h 3837214"/>
              <a:gd name="connsiteX5" fmla="*/ 5086350 w 5102679"/>
              <a:gd name="connsiteY5" fmla="*/ 3837214 h 3837214"/>
              <a:gd name="connsiteX6" fmla="*/ 5086350 w 5102679"/>
              <a:gd name="connsiteY6" fmla="*/ 3837214 h 3837214"/>
              <a:gd name="connsiteX7" fmla="*/ 5102679 w 5102679"/>
              <a:gd name="connsiteY7" fmla="*/ 0 h 3837214"/>
              <a:gd name="connsiteX8" fmla="*/ 0 w 5102679"/>
              <a:gd name="connsiteY8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645479 w 5102679"/>
              <a:gd name="connsiteY3" fmla="*/ 963386 h 3837214"/>
              <a:gd name="connsiteX4" fmla="*/ 5086350 w 5102679"/>
              <a:gd name="connsiteY4" fmla="*/ 3837214 h 3837214"/>
              <a:gd name="connsiteX5" fmla="*/ 5086350 w 5102679"/>
              <a:gd name="connsiteY5" fmla="*/ 3837214 h 3837214"/>
              <a:gd name="connsiteX6" fmla="*/ 5102679 w 5102679"/>
              <a:gd name="connsiteY6" fmla="*/ 0 h 3837214"/>
              <a:gd name="connsiteX7" fmla="*/ 0 w 5102679"/>
              <a:gd name="connsiteY7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645479 w 5102679"/>
              <a:gd name="connsiteY2" fmla="*/ 963386 h 3837214"/>
              <a:gd name="connsiteX3" fmla="*/ 5086350 w 5102679"/>
              <a:gd name="connsiteY3" fmla="*/ 3837214 h 3837214"/>
              <a:gd name="connsiteX4" fmla="*/ 5086350 w 5102679"/>
              <a:gd name="connsiteY4" fmla="*/ 3837214 h 3837214"/>
              <a:gd name="connsiteX5" fmla="*/ 5102679 w 5102679"/>
              <a:gd name="connsiteY5" fmla="*/ 0 h 3837214"/>
              <a:gd name="connsiteX6" fmla="*/ 0 w 5102679"/>
              <a:gd name="connsiteY6" fmla="*/ 8164 h 3837214"/>
              <a:gd name="connsiteX0" fmla="*/ 1108 w 5185049"/>
              <a:gd name="connsiteY0" fmla="*/ 8164 h 3837214"/>
              <a:gd name="connsiteX1" fmla="*/ 4646587 w 5185049"/>
              <a:gd name="connsiteY1" fmla="*/ 963386 h 3837214"/>
              <a:gd name="connsiteX2" fmla="*/ 5087458 w 5185049"/>
              <a:gd name="connsiteY2" fmla="*/ 3837214 h 3837214"/>
              <a:gd name="connsiteX3" fmla="*/ 5087458 w 5185049"/>
              <a:gd name="connsiteY3" fmla="*/ 3837214 h 3837214"/>
              <a:gd name="connsiteX4" fmla="*/ 5103787 w 5185049"/>
              <a:gd name="connsiteY4" fmla="*/ 0 h 3837214"/>
              <a:gd name="connsiteX5" fmla="*/ 1108 w 5185049"/>
              <a:gd name="connsiteY5" fmla="*/ 8164 h 3837214"/>
              <a:gd name="connsiteX0" fmla="*/ 2 w 5102681"/>
              <a:gd name="connsiteY0" fmla="*/ 8164 h 3837214"/>
              <a:gd name="connsiteX1" fmla="*/ 5086352 w 5102681"/>
              <a:gd name="connsiteY1" fmla="*/ 3837214 h 3837214"/>
              <a:gd name="connsiteX2" fmla="*/ 5086352 w 5102681"/>
              <a:gd name="connsiteY2" fmla="*/ 3837214 h 3837214"/>
              <a:gd name="connsiteX3" fmla="*/ 5102681 w 5102681"/>
              <a:gd name="connsiteY3" fmla="*/ 0 h 3837214"/>
              <a:gd name="connsiteX4" fmla="*/ 2 w 5102681"/>
              <a:gd name="connsiteY4" fmla="*/ 8164 h 3837214"/>
              <a:gd name="connsiteX0" fmla="*/ 2 w 5102681"/>
              <a:gd name="connsiteY0" fmla="*/ 8164 h 3837214"/>
              <a:gd name="connsiteX1" fmla="*/ 5086352 w 5102681"/>
              <a:gd name="connsiteY1" fmla="*/ 3837214 h 3837214"/>
              <a:gd name="connsiteX2" fmla="*/ 5086352 w 5102681"/>
              <a:gd name="connsiteY2" fmla="*/ 3837214 h 3837214"/>
              <a:gd name="connsiteX3" fmla="*/ 5102681 w 5102681"/>
              <a:gd name="connsiteY3" fmla="*/ 0 h 3837214"/>
              <a:gd name="connsiteX4" fmla="*/ 2 w 5102681"/>
              <a:gd name="connsiteY4" fmla="*/ 8164 h 3837214"/>
              <a:gd name="connsiteX0" fmla="*/ 0 w 5102679"/>
              <a:gd name="connsiteY0" fmla="*/ 8164 h 3837214"/>
              <a:gd name="connsiteX1" fmla="*/ 5086350 w 5102679"/>
              <a:gd name="connsiteY1" fmla="*/ 3837214 h 3837214"/>
              <a:gd name="connsiteX2" fmla="*/ 5086350 w 5102679"/>
              <a:gd name="connsiteY2" fmla="*/ 3837214 h 3837214"/>
              <a:gd name="connsiteX3" fmla="*/ 5102679 w 5102679"/>
              <a:gd name="connsiteY3" fmla="*/ 0 h 3837214"/>
              <a:gd name="connsiteX4" fmla="*/ 0 w 5102679"/>
              <a:gd name="connsiteY4" fmla="*/ 8164 h 3837214"/>
              <a:gd name="connsiteX0" fmla="*/ 0 w 5102679"/>
              <a:gd name="connsiteY0" fmla="*/ 8164 h 3837214"/>
              <a:gd name="connsiteX1" fmla="*/ 5086350 w 5102679"/>
              <a:gd name="connsiteY1" fmla="*/ 3837214 h 3837214"/>
              <a:gd name="connsiteX2" fmla="*/ 5086350 w 5102679"/>
              <a:gd name="connsiteY2" fmla="*/ 3837214 h 3837214"/>
              <a:gd name="connsiteX3" fmla="*/ 5102679 w 5102679"/>
              <a:gd name="connsiteY3" fmla="*/ 0 h 3837214"/>
              <a:gd name="connsiteX4" fmla="*/ 0 w 5102679"/>
              <a:gd name="connsiteY4" fmla="*/ 8164 h 3837214"/>
              <a:gd name="connsiteX0" fmla="*/ 0 w 5102679"/>
              <a:gd name="connsiteY0" fmla="*/ 8164 h 3837214"/>
              <a:gd name="connsiteX1" fmla="*/ 5086350 w 5102679"/>
              <a:gd name="connsiteY1" fmla="*/ 3837214 h 3837214"/>
              <a:gd name="connsiteX2" fmla="*/ 5086350 w 5102679"/>
              <a:gd name="connsiteY2" fmla="*/ 3837214 h 3837214"/>
              <a:gd name="connsiteX3" fmla="*/ 5102679 w 5102679"/>
              <a:gd name="connsiteY3" fmla="*/ 0 h 3837214"/>
              <a:gd name="connsiteX4" fmla="*/ 0 w 5102679"/>
              <a:gd name="connsiteY4" fmla="*/ 8164 h 38372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02679" h="3837214">
                <a:moveTo>
                  <a:pt x="0" y="8164"/>
                </a:moveTo>
                <a:cubicBezTo>
                  <a:pt x="5891892" y="223157"/>
                  <a:pt x="4881081" y="-248665"/>
                  <a:pt x="5086350" y="3837214"/>
                </a:cubicBezTo>
                <a:lnTo>
                  <a:pt x="5086350" y="3837214"/>
                </a:lnTo>
                <a:lnTo>
                  <a:pt x="5102679" y="0"/>
                </a:lnTo>
                <a:lnTo>
                  <a:pt x="0" y="8164"/>
                </a:lnTo>
                <a:close/>
              </a:path>
            </a:pathLst>
          </a:custGeom>
          <a:solidFill>
            <a:srgbClr val="2E5980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pic>
        <p:nvPicPr>
          <p:cNvPr id="6" name="Logo Zdravi 2030" descr="Obsah obrázku objekt&#10;&#10;Popis byl vytvořen automaticky">
            <a:extLst>
              <a:ext uri="{FF2B5EF4-FFF2-40B4-BE49-F238E27FC236}">
                <a16:creationId xmlns:a16="http://schemas.microsoft.com/office/drawing/2014/main" id="{347605E1-604F-4661-8EEB-564973C25CB0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4751" y="6272815"/>
            <a:ext cx="778907" cy="303178"/>
          </a:xfrm>
          <a:prstGeom prst="rect">
            <a:avLst/>
          </a:prstGeom>
        </p:spPr>
      </p:pic>
      <p:pic>
        <p:nvPicPr>
          <p:cNvPr id="7" name="Logo MZ CR">
            <a:extLst>
              <a:ext uri="{FF2B5EF4-FFF2-40B4-BE49-F238E27FC236}">
                <a16:creationId xmlns:a16="http://schemas.microsoft.com/office/drawing/2014/main" id="{0A674D63-7E08-40FA-BBE8-52A456EE3278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168609" y="6593923"/>
            <a:ext cx="2303581" cy="198318"/>
          </a:xfrm>
          <a:prstGeom prst="rect">
            <a:avLst/>
          </a:prstGeom>
        </p:spPr>
      </p:pic>
      <p:pic>
        <p:nvPicPr>
          <p:cNvPr id="8" name="Logo UZIS">
            <a:extLst>
              <a:ext uri="{FF2B5EF4-FFF2-40B4-BE49-F238E27FC236}">
                <a16:creationId xmlns:a16="http://schemas.microsoft.com/office/drawing/2014/main" id="{14527FAE-EF2D-4E64-BD3F-E8E8C7BCC2FF}"/>
              </a:ext>
            </a:extLst>
          </p:cNvPr>
          <p:cNvPicPr>
            <a:picLocks noChangeAspect="1"/>
          </p:cNvPicPr>
          <p:nvPr userDrawn="1"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555505" y="6508808"/>
            <a:ext cx="503419" cy="330529"/>
          </a:xfrm>
          <a:prstGeom prst="rect">
            <a:avLst/>
          </a:prstGeom>
        </p:spPr>
      </p:pic>
      <p:cxnSp>
        <p:nvCxnSpPr>
          <p:cNvPr id="9" name="Přímá spojnice 8"/>
          <p:cNvCxnSpPr/>
          <p:nvPr userDrawn="1"/>
        </p:nvCxnSpPr>
        <p:spPr>
          <a:xfrm>
            <a:off x="1326763" y="6460191"/>
            <a:ext cx="10332000" cy="7961"/>
          </a:xfrm>
          <a:prstGeom prst="line">
            <a:avLst/>
          </a:prstGeom>
          <a:ln>
            <a:solidFill>
              <a:srgbClr val="00206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" name="Obdélník 9"/>
          <p:cNvSpPr/>
          <p:nvPr userDrawn="1"/>
        </p:nvSpPr>
        <p:spPr>
          <a:xfrm>
            <a:off x="922421" y="6549098"/>
            <a:ext cx="8225628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cs-CZ" sz="1200" b="1" i="0" dirty="0">
                <a:solidFill>
                  <a:schemeClr val="accent5">
                    <a:lumMod val="50000"/>
                  </a:schemeClr>
                </a:solidFill>
              </a:rPr>
              <a:t>Strategický rámec rozvoje péče o zdraví v České republice do roku 2030: analytická studie pro regiony ČR - září 2019</a:t>
            </a:r>
            <a:endParaRPr lang="en-US" sz="1200" b="1" i="0" dirty="0">
              <a:solidFill>
                <a:schemeClr val="accent5">
                  <a:lumMod val="50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53964456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.xml"/><Relationship Id="rId7" Type="http://schemas.openxmlformats.org/officeDocument/2006/relationships/image" Target="../media/image2.png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1.png"/><Relationship Id="rId5" Type="http://schemas.openxmlformats.org/officeDocument/2006/relationships/theme" Target="../theme/theme1.xml"/><Relationship Id="rId4" Type="http://schemas.openxmlformats.org/officeDocument/2006/relationships/slideLayout" Target="../slideLayouts/slideLayout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nadpis 1">
            <a:extLst>
              <a:ext uri="{FF2B5EF4-FFF2-40B4-BE49-F238E27FC236}">
                <a16:creationId xmlns:a16="http://schemas.microsoft.com/office/drawing/2014/main" id="{F2E18D3E-0080-41D8-A636-9F205DA281B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cs-CZ" dirty="0"/>
              <a:t>Kliknutím lze upravit styl.</a:t>
            </a:r>
          </a:p>
        </p:txBody>
      </p:sp>
      <p:sp>
        <p:nvSpPr>
          <p:cNvPr id="3" name="Zástupný text 2">
            <a:extLst>
              <a:ext uri="{FF2B5EF4-FFF2-40B4-BE49-F238E27FC236}">
                <a16:creationId xmlns:a16="http://schemas.microsoft.com/office/drawing/2014/main" id="{47A485CB-C3A3-43A2-806E-55CBAC815D5A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cs-CZ"/>
              <a:t>Po kliknutí můžete upravovat styly textu v předloze.</a:t>
            </a:r>
          </a:p>
          <a:p>
            <a:pPr lvl="1"/>
            <a:r>
              <a:rPr lang="cs-CZ"/>
              <a:t>Druhá úroveň</a:t>
            </a:r>
          </a:p>
          <a:p>
            <a:pPr lvl="2"/>
            <a:r>
              <a:rPr lang="cs-CZ"/>
              <a:t>Třetí úroveň</a:t>
            </a:r>
          </a:p>
          <a:p>
            <a:pPr lvl="3"/>
            <a:r>
              <a:rPr lang="cs-CZ"/>
              <a:t>Čtvrtá úroveň</a:t>
            </a:r>
          </a:p>
          <a:p>
            <a:pPr lvl="4"/>
            <a:r>
              <a:rPr lang="cs-CZ"/>
              <a:t>Pátá úroveň</a:t>
            </a:r>
          </a:p>
        </p:txBody>
      </p:sp>
      <p:pic>
        <p:nvPicPr>
          <p:cNvPr id="17" name="Obrázek 16">
            <a:extLst>
              <a:ext uri="{FF2B5EF4-FFF2-40B4-BE49-F238E27FC236}">
                <a16:creationId xmlns:a16="http://schemas.microsoft.com/office/drawing/2014/main" id="{1434CBF9-5D7D-4AC8-8388-30E934D6EC6A}"/>
              </a:ext>
            </a:extLst>
          </p:cNvPr>
          <p:cNvPicPr>
            <a:picLocks noChangeAspect="1"/>
          </p:cNvPicPr>
          <p:nvPr userDrawn="1"/>
        </p:nvPicPr>
        <p:blipFill>
          <a:blip r:embed="rId6"/>
          <a:stretch>
            <a:fillRect/>
          </a:stretch>
        </p:blipFill>
        <p:spPr>
          <a:xfrm>
            <a:off x="10222404" y="127924"/>
            <a:ext cx="320628" cy="386195"/>
          </a:xfrm>
          <a:prstGeom prst="rect">
            <a:avLst/>
          </a:prstGeom>
        </p:spPr>
      </p:pic>
      <p:pic>
        <p:nvPicPr>
          <p:cNvPr id="18" name="Obrázek 17">
            <a:extLst>
              <a:ext uri="{FF2B5EF4-FFF2-40B4-BE49-F238E27FC236}">
                <a16:creationId xmlns:a16="http://schemas.microsoft.com/office/drawing/2014/main" id="{362F3017-8228-450E-8CB1-1016ED52A699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7"/>
          <a:srcRect l="6842" t="32400" r="5593" b="32385"/>
          <a:stretch/>
        </p:blipFill>
        <p:spPr>
          <a:xfrm>
            <a:off x="10772226" y="93063"/>
            <a:ext cx="1137720" cy="45754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5799702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6" r:id="rId1"/>
    <p:sldLayoutId id="2147483667" r:id="rId2"/>
    <p:sldLayoutId id="2147483668" r:id="rId3"/>
    <p:sldLayoutId id="2147483669" r:id="rId4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cs-CZ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chart" Target="../charts/chart56.xml"/><Relationship Id="rId1" Type="http://schemas.openxmlformats.org/officeDocument/2006/relationships/slideLayout" Target="../slideLayouts/slideLayout3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chart" Target="../charts/chart57.xml"/><Relationship Id="rId1" Type="http://schemas.openxmlformats.org/officeDocument/2006/relationships/slideLayout" Target="../slideLayouts/slideLayout3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chart" Target="../charts/chart58.xml"/><Relationship Id="rId1" Type="http://schemas.openxmlformats.org/officeDocument/2006/relationships/slideLayout" Target="../slideLayouts/slideLayout3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chart" Target="../charts/chart59.xml"/><Relationship Id="rId1" Type="http://schemas.openxmlformats.org/officeDocument/2006/relationships/slideLayout" Target="../slideLayouts/slideLayout3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chart" Target="../charts/chart60.xml"/><Relationship Id="rId1" Type="http://schemas.openxmlformats.org/officeDocument/2006/relationships/slideLayout" Target="../slideLayouts/slideLayout3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.xml.rels><?xml version="1.0" encoding="UTF-8" standalone="yes"?>
<Relationships xmlns="http://schemas.openxmlformats.org/package/2006/relationships"><Relationship Id="rId8" Type="http://schemas.openxmlformats.org/officeDocument/2006/relationships/chart" Target="../charts/chart6.xml"/><Relationship Id="rId3" Type="http://schemas.openxmlformats.org/officeDocument/2006/relationships/chart" Target="../charts/chart1.xml"/><Relationship Id="rId7" Type="http://schemas.openxmlformats.org/officeDocument/2006/relationships/chart" Target="../charts/chart5.xml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3.xml"/><Relationship Id="rId6" Type="http://schemas.openxmlformats.org/officeDocument/2006/relationships/chart" Target="../charts/chart4.xml"/><Relationship Id="rId11" Type="http://schemas.openxmlformats.org/officeDocument/2006/relationships/chart" Target="../charts/chart9.xml"/><Relationship Id="rId5" Type="http://schemas.openxmlformats.org/officeDocument/2006/relationships/chart" Target="../charts/chart3.xml"/><Relationship Id="rId10" Type="http://schemas.openxmlformats.org/officeDocument/2006/relationships/chart" Target="../charts/chart8.xml"/><Relationship Id="rId4" Type="http://schemas.openxmlformats.org/officeDocument/2006/relationships/chart" Target="../charts/chart2.xml"/><Relationship Id="rId9" Type="http://schemas.openxmlformats.org/officeDocument/2006/relationships/chart" Target="../charts/chart7.xml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chart" Target="../charts/chart61.xml"/><Relationship Id="rId1" Type="http://schemas.openxmlformats.org/officeDocument/2006/relationships/slideLayout" Target="../slideLayouts/slideLayout3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chart" Target="../charts/chart62.xml"/><Relationship Id="rId1" Type="http://schemas.openxmlformats.org/officeDocument/2006/relationships/slideLayout" Target="../slideLayouts/slideLayout3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chart" Target="../charts/chart63.xml"/><Relationship Id="rId1" Type="http://schemas.openxmlformats.org/officeDocument/2006/relationships/slideLayout" Target="../slideLayouts/slideLayout3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chart" Target="../charts/chart64.xml"/><Relationship Id="rId1" Type="http://schemas.openxmlformats.org/officeDocument/2006/relationships/slideLayout" Target="../slideLayouts/slideLayout3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chart" Target="../charts/chart65.xml"/><Relationship Id="rId1" Type="http://schemas.openxmlformats.org/officeDocument/2006/relationships/slideLayout" Target="../slideLayouts/slideLayout3.xml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chart" Target="../charts/chart66.xml"/><Relationship Id="rId1" Type="http://schemas.openxmlformats.org/officeDocument/2006/relationships/slideLayout" Target="../slideLayouts/slideLayout3.xm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chart" Target="../charts/chart67.xml"/><Relationship Id="rId1" Type="http://schemas.openxmlformats.org/officeDocument/2006/relationships/slideLayout" Target="../slideLayouts/slideLayout3.xml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chart" Target="../charts/chart68.xml"/><Relationship Id="rId1" Type="http://schemas.openxmlformats.org/officeDocument/2006/relationships/slideLayout" Target="../slideLayouts/slideLayout3.xml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chart" Target="../charts/chart69.xml"/><Relationship Id="rId1" Type="http://schemas.openxmlformats.org/officeDocument/2006/relationships/slideLayout" Target="../slideLayouts/slideLayout3.xml"/></Relationships>
</file>

<file path=ppt/slides/_rels/slide3.xml.rels><?xml version="1.0" encoding="UTF-8" standalone="yes"?>
<Relationships xmlns="http://schemas.openxmlformats.org/package/2006/relationships"><Relationship Id="rId8" Type="http://schemas.openxmlformats.org/officeDocument/2006/relationships/chart" Target="../charts/chart15.xml"/><Relationship Id="rId13" Type="http://schemas.openxmlformats.org/officeDocument/2006/relationships/chart" Target="../charts/chart20.xml"/><Relationship Id="rId18" Type="http://schemas.openxmlformats.org/officeDocument/2006/relationships/chart" Target="../charts/chart25.xml"/><Relationship Id="rId3" Type="http://schemas.openxmlformats.org/officeDocument/2006/relationships/chart" Target="../charts/chart10.xml"/><Relationship Id="rId7" Type="http://schemas.openxmlformats.org/officeDocument/2006/relationships/chart" Target="../charts/chart14.xml"/><Relationship Id="rId12" Type="http://schemas.openxmlformats.org/officeDocument/2006/relationships/chart" Target="../charts/chart19.xml"/><Relationship Id="rId17" Type="http://schemas.openxmlformats.org/officeDocument/2006/relationships/chart" Target="../charts/chart24.xml"/><Relationship Id="rId2" Type="http://schemas.openxmlformats.org/officeDocument/2006/relationships/notesSlide" Target="../notesSlides/notesSlide2.xml"/><Relationship Id="rId16" Type="http://schemas.openxmlformats.org/officeDocument/2006/relationships/chart" Target="../charts/chart23.xml"/><Relationship Id="rId1" Type="http://schemas.openxmlformats.org/officeDocument/2006/relationships/slideLayout" Target="../slideLayouts/slideLayout3.xml"/><Relationship Id="rId6" Type="http://schemas.openxmlformats.org/officeDocument/2006/relationships/chart" Target="../charts/chart13.xml"/><Relationship Id="rId11" Type="http://schemas.openxmlformats.org/officeDocument/2006/relationships/chart" Target="../charts/chart18.xml"/><Relationship Id="rId5" Type="http://schemas.openxmlformats.org/officeDocument/2006/relationships/chart" Target="../charts/chart12.xml"/><Relationship Id="rId15" Type="http://schemas.openxmlformats.org/officeDocument/2006/relationships/chart" Target="../charts/chart22.xml"/><Relationship Id="rId10" Type="http://schemas.openxmlformats.org/officeDocument/2006/relationships/chart" Target="../charts/chart17.xml"/><Relationship Id="rId4" Type="http://schemas.openxmlformats.org/officeDocument/2006/relationships/chart" Target="../charts/chart11.xml"/><Relationship Id="rId9" Type="http://schemas.openxmlformats.org/officeDocument/2006/relationships/chart" Target="../charts/chart16.xml"/><Relationship Id="rId14" Type="http://schemas.openxmlformats.org/officeDocument/2006/relationships/chart" Target="../charts/chart21.xml"/></Relationships>
</file>

<file path=ppt/slides/_rels/slide30.xml.rels><?xml version="1.0" encoding="UTF-8" standalone="yes"?>
<Relationships xmlns="http://schemas.openxmlformats.org/package/2006/relationships"><Relationship Id="rId2" Type="http://schemas.openxmlformats.org/officeDocument/2006/relationships/chart" Target="../charts/chart70.xml"/><Relationship Id="rId1" Type="http://schemas.openxmlformats.org/officeDocument/2006/relationships/slideLayout" Target="../slideLayouts/slideLayout3.xml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chart" Target="../charts/chart72.xml"/><Relationship Id="rId2" Type="http://schemas.openxmlformats.org/officeDocument/2006/relationships/chart" Target="../charts/chart71.xml"/><Relationship Id="rId1" Type="http://schemas.openxmlformats.org/officeDocument/2006/relationships/slideLayout" Target="../slideLayouts/slideLayout3.xml"/></Relationships>
</file>

<file path=ppt/slides/_rels/slide32.xml.rels><?xml version="1.0" encoding="UTF-8" standalone="yes"?>
<Relationships xmlns="http://schemas.openxmlformats.org/package/2006/relationships"><Relationship Id="rId2" Type="http://schemas.openxmlformats.org/officeDocument/2006/relationships/chart" Target="../charts/chart73.xml"/><Relationship Id="rId1" Type="http://schemas.openxmlformats.org/officeDocument/2006/relationships/slideLayout" Target="../slideLayouts/slideLayout3.xml"/></Relationships>
</file>

<file path=ppt/slides/_rels/slide33.xml.rels><?xml version="1.0" encoding="UTF-8" standalone="yes"?>
<Relationships xmlns="http://schemas.openxmlformats.org/package/2006/relationships"><Relationship Id="rId2" Type="http://schemas.openxmlformats.org/officeDocument/2006/relationships/chart" Target="../charts/chart74.xml"/><Relationship Id="rId1" Type="http://schemas.openxmlformats.org/officeDocument/2006/relationships/slideLayout" Target="../slideLayouts/slideLayout3.xml"/></Relationships>
</file>

<file path=ppt/slides/_rels/slide34.xml.rels><?xml version="1.0" encoding="UTF-8" standalone="yes"?>
<Relationships xmlns="http://schemas.openxmlformats.org/package/2006/relationships"><Relationship Id="rId2" Type="http://schemas.openxmlformats.org/officeDocument/2006/relationships/chart" Target="../charts/chart75.xml"/><Relationship Id="rId1" Type="http://schemas.openxmlformats.org/officeDocument/2006/relationships/slideLayout" Target="../slideLayouts/slideLayout3.xml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chart" Target="../charts/chart77.xml"/><Relationship Id="rId2" Type="http://schemas.openxmlformats.org/officeDocument/2006/relationships/chart" Target="../charts/chart76.xml"/><Relationship Id="rId1" Type="http://schemas.openxmlformats.org/officeDocument/2006/relationships/slideLayout" Target="../slideLayouts/slideLayout3.xml"/><Relationship Id="rId4" Type="http://schemas.openxmlformats.org/officeDocument/2006/relationships/chart" Target="../charts/chart78.xml"/></Relationships>
</file>

<file path=ppt/slides/_rels/slide36.xml.rels><?xml version="1.0" encoding="UTF-8" standalone="yes"?>
<Relationships xmlns="http://schemas.openxmlformats.org/package/2006/relationships"><Relationship Id="rId3" Type="http://schemas.openxmlformats.org/officeDocument/2006/relationships/chart" Target="../charts/chart80.xml"/><Relationship Id="rId2" Type="http://schemas.openxmlformats.org/officeDocument/2006/relationships/chart" Target="../charts/chart79.xml"/><Relationship Id="rId1" Type="http://schemas.openxmlformats.org/officeDocument/2006/relationships/slideLayout" Target="../slideLayouts/slideLayout3.xml"/><Relationship Id="rId4" Type="http://schemas.openxmlformats.org/officeDocument/2006/relationships/chart" Target="../charts/chart81.xml"/></Relationships>
</file>

<file path=ppt/slides/_rels/slide37.xml.rels><?xml version="1.0" encoding="UTF-8" standalone="yes"?>
<Relationships xmlns="http://schemas.openxmlformats.org/package/2006/relationships"><Relationship Id="rId3" Type="http://schemas.openxmlformats.org/officeDocument/2006/relationships/chart" Target="../charts/chart82.xml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3.xml"/><Relationship Id="rId4" Type="http://schemas.openxmlformats.org/officeDocument/2006/relationships/chart" Target="../charts/chart83.xml"/></Relationships>
</file>

<file path=ppt/slides/_rels/slide38.xml.rels><?xml version="1.0" encoding="UTF-8" standalone="yes"?>
<Relationships xmlns="http://schemas.openxmlformats.org/package/2006/relationships"><Relationship Id="rId3" Type="http://schemas.openxmlformats.org/officeDocument/2006/relationships/chart" Target="../charts/chart84.xml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3.xml"/><Relationship Id="rId4" Type="http://schemas.openxmlformats.org/officeDocument/2006/relationships/chart" Target="../charts/chart85.xml"/></Relationships>
</file>

<file path=ppt/slides/_rels/slide39.xml.rels><?xml version="1.0" encoding="UTF-8" standalone="yes"?>
<Relationships xmlns="http://schemas.openxmlformats.org/package/2006/relationships"><Relationship Id="rId2" Type="http://schemas.openxmlformats.org/officeDocument/2006/relationships/chart" Target="../charts/chart86.xml"/><Relationship Id="rId1" Type="http://schemas.openxmlformats.org/officeDocument/2006/relationships/slideLayout" Target="../slideLayouts/slideLayout3.xml"/></Relationships>
</file>

<file path=ppt/slides/_rels/slide4.xml.rels><?xml version="1.0" encoding="UTF-8" standalone="yes"?>
<Relationships xmlns="http://schemas.openxmlformats.org/package/2006/relationships"><Relationship Id="rId8" Type="http://schemas.openxmlformats.org/officeDocument/2006/relationships/chart" Target="../charts/chart31.xml"/><Relationship Id="rId13" Type="http://schemas.openxmlformats.org/officeDocument/2006/relationships/chart" Target="../charts/chart36.xml"/><Relationship Id="rId18" Type="http://schemas.openxmlformats.org/officeDocument/2006/relationships/chart" Target="../charts/chart41.xml"/><Relationship Id="rId3" Type="http://schemas.openxmlformats.org/officeDocument/2006/relationships/chart" Target="../charts/chart26.xml"/><Relationship Id="rId7" Type="http://schemas.openxmlformats.org/officeDocument/2006/relationships/chart" Target="../charts/chart30.xml"/><Relationship Id="rId12" Type="http://schemas.openxmlformats.org/officeDocument/2006/relationships/chart" Target="../charts/chart35.xml"/><Relationship Id="rId17" Type="http://schemas.openxmlformats.org/officeDocument/2006/relationships/chart" Target="../charts/chart40.xml"/><Relationship Id="rId2" Type="http://schemas.openxmlformats.org/officeDocument/2006/relationships/notesSlide" Target="../notesSlides/notesSlide3.xml"/><Relationship Id="rId16" Type="http://schemas.openxmlformats.org/officeDocument/2006/relationships/chart" Target="../charts/chart39.xml"/><Relationship Id="rId1" Type="http://schemas.openxmlformats.org/officeDocument/2006/relationships/slideLayout" Target="../slideLayouts/slideLayout3.xml"/><Relationship Id="rId6" Type="http://schemas.openxmlformats.org/officeDocument/2006/relationships/chart" Target="../charts/chart29.xml"/><Relationship Id="rId11" Type="http://schemas.openxmlformats.org/officeDocument/2006/relationships/chart" Target="../charts/chart34.xml"/><Relationship Id="rId5" Type="http://schemas.openxmlformats.org/officeDocument/2006/relationships/chart" Target="../charts/chart28.xml"/><Relationship Id="rId15" Type="http://schemas.openxmlformats.org/officeDocument/2006/relationships/chart" Target="../charts/chart38.xml"/><Relationship Id="rId10" Type="http://schemas.openxmlformats.org/officeDocument/2006/relationships/chart" Target="../charts/chart33.xml"/><Relationship Id="rId4" Type="http://schemas.openxmlformats.org/officeDocument/2006/relationships/chart" Target="../charts/chart27.xml"/><Relationship Id="rId9" Type="http://schemas.openxmlformats.org/officeDocument/2006/relationships/chart" Target="../charts/chart32.xml"/><Relationship Id="rId14" Type="http://schemas.openxmlformats.org/officeDocument/2006/relationships/chart" Target="../charts/chart37.xml"/></Relationships>
</file>

<file path=ppt/slides/_rels/slide40.xml.rels><?xml version="1.0" encoding="UTF-8" standalone="yes"?>
<Relationships xmlns="http://schemas.openxmlformats.org/package/2006/relationships"><Relationship Id="rId3" Type="http://schemas.openxmlformats.org/officeDocument/2006/relationships/chart" Target="../charts/chart88.xml"/><Relationship Id="rId2" Type="http://schemas.openxmlformats.org/officeDocument/2006/relationships/chart" Target="../charts/chart87.xml"/><Relationship Id="rId1" Type="http://schemas.openxmlformats.org/officeDocument/2006/relationships/slideLayout" Target="../slideLayouts/slideLayout3.xml"/></Relationships>
</file>

<file path=ppt/slides/_rels/slide5.xml.rels><?xml version="1.0" encoding="UTF-8" standalone="yes"?>
<Relationships xmlns="http://schemas.openxmlformats.org/package/2006/relationships"><Relationship Id="rId8" Type="http://schemas.openxmlformats.org/officeDocument/2006/relationships/chart" Target="../charts/chart47.xml"/><Relationship Id="rId13" Type="http://schemas.openxmlformats.org/officeDocument/2006/relationships/chart" Target="../charts/chart52.xml"/><Relationship Id="rId3" Type="http://schemas.openxmlformats.org/officeDocument/2006/relationships/chart" Target="../charts/chart42.xml"/><Relationship Id="rId7" Type="http://schemas.openxmlformats.org/officeDocument/2006/relationships/chart" Target="../charts/chart46.xml"/><Relationship Id="rId12" Type="http://schemas.openxmlformats.org/officeDocument/2006/relationships/chart" Target="../charts/chart51.xml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3.xml"/><Relationship Id="rId6" Type="http://schemas.openxmlformats.org/officeDocument/2006/relationships/chart" Target="../charts/chart45.xml"/><Relationship Id="rId11" Type="http://schemas.openxmlformats.org/officeDocument/2006/relationships/chart" Target="../charts/chart50.xml"/><Relationship Id="rId5" Type="http://schemas.openxmlformats.org/officeDocument/2006/relationships/chart" Target="../charts/chart44.xml"/><Relationship Id="rId10" Type="http://schemas.openxmlformats.org/officeDocument/2006/relationships/chart" Target="../charts/chart49.xml"/><Relationship Id="rId4" Type="http://schemas.openxmlformats.org/officeDocument/2006/relationships/chart" Target="../charts/chart43.xml"/><Relationship Id="rId9" Type="http://schemas.openxmlformats.org/officeDocument/2006/relationships/chart" Target="../charts/chart48.xml"/><Relationship Id="rId14" Type="http://schemas.openxmlformats.org/officeDocument/2006/relationships/chart" Target="../charts/chart53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chart" Target="../charts/chart54.xml"/><Relationship Id="rId1" Type="http://schemas.openxmlformats.org/officeDocument/2006/relationships/slideLayout" Target="../slideLayouts/slideLayout3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chart" Target="../charts/chart55.xml"/><Relationship Id="rId1" Type="http://schemas.openxmlformats.org/officeDocument/2006/relationships/slideLayout" Target="../slideLayouts/slideLayout3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Nadpis 3">
            <a:extLst>
              <a:ext uri="{FF2B5EF4-FFF2-40B4-BE49-F238E27FC236}">
                <a16:creationId xmlns:a16="http://schemas.microsoft.com/office/drawing/2014/main" id="{A171B212-F32B-4955-9A11-52E8B266444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cs-CZ" dirty="0"/>
              <a:t>„ZDRAVÍ 2030“</a:t>
            </a:r>
            <a:br>
              <a:rPr lang="cs-CZ" dirty="0"/>
            </a:br>
            <a:r>
              <a:rPr lang="cs-CZ" dirty="0"/>
              <a:t>– analytická studie </a:t>
            </a:r>
          </a:p>
        </p:txBody>
      </p:sp>
      <p:sp>
        <p:nvSpPr>
          <p:cNvPr id="7" name="Zástupný text 6">
            <a:extLst>
              <a:ext uri="{FF2B5EF4-FFF2-40B4-BE49-F238E27FC236}">
                <a16:creationId xmlns:a16="http://schemas.microsoft.com/office/drawing/2014/main" id="{5DCF0AB6-68C2-4761-9566-86C1FAD4A8F2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2490" y="5011853"/>
            <a:ext cx="11116463" cy="468000"/>
          </a:xfrm>
        </p:spPr>
        <p:txBody>
          <a:bodyPr/>
          <a:lstStyle/>
          <a:p>
            <a:r>
              <a:rPr lang="cs-CZ" dirty="0"/>
              <a:t>Podíl obyvatel LBK na objemu </a:t>
            </a:r>
          </a:p>
          <a:p>
            <a:r>
              <a:rPr lang="cs-CZ" dirty="0"/>
              <a:t>vybraných zdravotních služeb v ČR </a:t>
            </a:r>
          </a:p>
        </p:txBody>
      </p:sp>
    </p:spTree>
    <p:extLst>
      <p:ext uri="{BB962C8B-B14F-4D97-AF65-F5344CB8AC3E}">
        <p14:creationId xmlns:p14="http://schemas.microsoft.com/office/powerpoint/2010/main" val="3752619098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Rectangle 12"/>
          <p:cNvSpPr/>
          <p:nvPr/>
        </p:nvSpPr>
        <p:spPr>
          <a:xfrm>
            <a:off x="1371600" y="6304547"/>
            <a:ext cx="10771503" cy="553453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4" name="Obdélník 43">
            <a:extLst>
              <a:ext uri="{FF2B5EF4-FFF2-40B4-BE49-F238E27FC236}">
                <a16:creationId xmlns:a16="http://schemas.microsoft.com/office/drawing/2014/main" id="{7A635025-C69C-4131-801E-A619D7C18DA1}"/>
              </a:ext>
            </a:extLst>
          </p:cNvPr>
          <p:cNvSpPr/>
          <p:nvPr/>
        </p:nvSpPr>
        <p:spPr>
          <a:xfrm rot="5400000">
            <a:off x="5486036" y="-913113"/>
            <a:ext cx="181706" cy="8620128"/>
          </a:xfrm>
          <a:prstGeom prst="rect">
            <a:avLst/>
          </a:prstGeom>
          <a:solidFill>
            <a:schemeClr val="accent2">
              <a:alpha val="56000"/>
            </a:schemeClr>
          </a:solidFill>
          <a:ln>
            <a:noFill/>
          </a:ln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43" name="Obdélník 42">
            <a:extLst>
              <a:ext uri="{FF2B5EF4-FFF2-40B4-BE49-F238E27FC236}">
                <a16:creationId xmlns:a16="http://schemas.microsoft.com/office/drawing/2014/main" id="{C8DE1EFE-55DF-43FD-8726-A82811DFDDDE}"/>
              </a:ext>
            </a:extLst>
          </p:cNvPr>
          <p:cNvSpPr/>
          <p:nvPr/>
        </p:nvSpPr>
        <p:spPr>
          <a:xfrm>
            <a:off x="5894941" y="1267804"/>
            <a:ext cx="180975" cy="5353976"/>
          </a:xfrm>
          <a:prstGeom prst="rect">
            <a:avLst/>
          </a:prstGeom>
          <a:solidFill>
            <a:schemeClr val="accent2">
              <a:alpha val="56000"/>
            </a:schemeClr>
          </a:solidFill>
          <a:ln>
            <a:noFill/>
          </a:ln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3" name="Nadpis 2">
            <a:extLst>
              <a:ext uri="{FF2B5EF4-FFF2-40B4-BE49-F238E27FC236}">
                <a16:creationId xmlns:a16="http://schemas.microsoft.com/office/drawing/2014/main" id="{A681969A-27C7-4821-AE1F-746F76E88F0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00025" y="136047"/>
            <a:ext cx="10515600" cy="631595"/>
          </a:xfrm>
        </p:spPr>
        <p:txBody>
          <a:bodyPr>
            <a:normAutofit/>
          </a:bodyPr>
          <a:lstStyle/>
          <a:p>
            <a:r>
              <a:rPr lang="cs-CZ" sz="2800" dirty="0" smtClean="0"/>
              <a:t>Zdravotnictví </a:t>
            </a:r>
            <a:r>
              <a:rPr lang="cs-CZ" sz="2800" dirty="0"/>
              <a:t>LBK - péče o rodičky (2018)</a:t>
            </a:r>
          </a:p>
        </p:txBody>
      </p:sp>
      <p:graphicFrame>
        <p:nvGraphicFramePr>
          <p:cNvPr id="34" name="Tabulka 34">
            <a:extLst>
              <a:ext uri="{FF2B5EF4-FFF2-40B4-BE49-F238E27FC236}">
                <a16:creationId xmlns:a16="http://schemas.microsoft.com/office/drawing/2014/main" id="{8304920A-CEC4-4011-A144-EDD129E6A654}"/>
              </a:ext>
            </a:extLst>
          </p:cNvPr>
          <p:cNvGraphicFramePr>
            <a:graphicFrameLocks noGrp="1"/>
          </p:cNvGraphicFramePr>
          <p:nvPr/>
        </p:nvGraphicFramePr>
        <p:xfrm>
          <a:off x="2794792" y="5265724"/>
          <a:ext cx="6834983" cy="1650978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89645">
                  <a:extLst>
                    <a:ext uri="{9D8B030D-6E8A-4147-A177-3AD203B41FA5}">
                      <a16:colId xmlns:a16="http://schemas.microsoft.com/office/drawing/2014/main" val="2910573873"/>
                    </a:ext>
                  </a:extLst>
                </a:gridCol>
                <a:gridCol w="489645">
                  <a:extLst>
                    <a:ext uri="{9D8B030D-6E8A-4147-A177-3AD203B41FA5}">
                      <a16:colId xmlns:a16="http://schemas.microsoft.com/office/drawing/2014/main" val="3130579490"/>
                    </a:ext>
                  </a:extLst>
                </a:gridCol>
                <a:gridCol w="489645">
                  <a:extLst>
                    <a:ext uri="{9D8B030D-6E8A-4147-A177-3AD203B41FA5}">
                      <a16:colId xmlns:a16="http://schemas.microsoft.com/office/drawing/2014/main" val="825108456"/>
                    </a:ext>
                  </a:extLst>
                </a:gridCol>
                <a:gridCol w="489645">
                  <a:extLst>
                    <a:ext uri="{9D8B030D-6E8A-4147-A177-3AD203B41FA5}">
                      <a16:colId xmlns:a16="http://schemas.microsoft.com/office/drawing/2014/main" val="1326498023"/>
                    </a:ext>
                  </a:extLst>
                </a:gridCol>
                <a:gridCol w="489645">
                  <a:extLst>
                    <a:ext uri="{9D8B030D-6E8A-4147-A177-3AD203B41FA5}">
                      <a16:colId xmlns:a16="http://schemas.microsoft.com/office/drawing/2014/main" val="514652741"/>
                    </a:ext>
                  </a:extLst>
                </a:gridCol>
                <a:gridCol w="489645">
                  <a:extLst>
                    <a:ext uri="{9D8B030D-6E8A-4147-A177-3AD203B41FA5}">
                      <a16:colId xmlns:a16="http://schemas.microsoft.com/office/drawing/2014/main" val="1362874605"/>
                    </a:ext>
                  </a:extLst>
                </a:gridCol>
                <a:gridCol w="489645">
                  <a:extLst>
                    <a:ext uri="{9D8B030D-6E8A-4147-A177-3AD203B41FA5}">
                      <a16:colId xmlns:a16="http://schemas.microsoft.com/office/drawing/2014/main" val="2033051203"/>
                    </a:ext>
                  </a:extLst>
                </a:gridCol>
                <a:gridCol w="489645">
                  <a:extLst>
                    <a:ext uri="{9D8B030D-6E8A-4147-A177-3AD203B41FA5}">
                      <a16:colId xmlns:a16="http://schemas.microsoft.com/office/drawing/2014/main" val="2731591346"/>
                    </a:ext>
                  </a:extLst>
                </a:gridCol>
                <a:gridCol w="489645">
                  <a:extLst>
                    <a:ext uri="{9D8B030D-6E8A-4147-A177-3AD203B41FA5}">
                      <a16:colId xmlns:a16="http://schemas.microsoft.com/office/drawing/2014/main" val="1503485248"/>
                    </a:ext>
                  </a:extLst>
                </a:gridCol>
                <a:gridCol w="489645">
                  <a:extLst>
                    <a:ext uri="{9D8B030D-6E8A-4147-A177-3AD203B41FA5}">
                      <a16:colId xmlns:a16="http://schemas.microsoft.com/office/drawing/2014/main" val="2948968075"/>
                    </a:ext>
                  </a:extLst>
                </a:gridCol>
                <a:gridCol w="489645">
                  <a:extLst>
                    <a:ext uri="{9D8B030D-6E8A-4147-A177-3AD203B41FA5}">
                      <a16:colId xmlns:a16="http://schemas.microsoft.com/office/drawing/2014/main" val="3151555393"/>
                    </a:ext>
                  </a:extLst>
                </a:gridCol>
                <a:gridCol w="489645">
                  <a:extLst>
                    <a:ext uri="{9D8B030D-6E8A-4147-A177-3AD203B41FA5}">
                      <a16:colId xmlns:a16="http://schemas.microsoft.com/office/drawing/2014/main" val="1659809170"/>
                    </a:ext>
                  </a:extLst>
                </a:gridCol>
                <a:gridCol w="489645">
                  <a:extLst>
                    <a:ext uri="{9D8B030D-6E8A-4147-A177-3AD203B41FA5}">
                      <a16:colId xmlns:a16="http://schemas.microsoft.com/office/drawing/2014/main" val="1620382098"/>
                    </a:ext>
                  </a:extLst>
                </a:gridCol>
                <a:gridCol w="469598">
                  <a:extLst>
                    <a:ext uri="{9D8B030D-6E8A-4147-A177-3AD203B41FA5}">
                      <a16:colId xmlns:a16="http://schemas.microsoft.com/office/drawing/2014/main" val="2032656259"/>
                    </a:ext>
                  </a:extLst>
                </a:gridCol>
              </a:tblGrid>
              <a:tr h="1650978">
                <a:tc>
                  <a:txBody>
                    <a:bodyPr/>
                    <a:lstStyle/>
                    <a:p>
                      <a:pPr algn="r" fontAlgn="t"/>
                      <a: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Hlavní město Praha</a:t>
                      </a:r>
                    </a:p>
                  </a:txBody>
                  <a:tcPr marL="9525" marR="9525" marT="9525" marB="0" vert="vert27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Středočeský kraj</a:t>
                      </a:r>
                    </a:p>
                  </a:txBody>
                  <a:tcPr marL="9525" marR="9525" marT="9525" marB="0" vert="vert27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Jihočeský kraj</a:t>
                      </a:r>
                    </a:p>
                  </a:txBody>
                  <a:tcPr marL="9525" marR="9525" marT="9525" marB="0" vert="vert27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Plzeňský kraj</a:t>
                      </a:r>
                    </a:p>
                  </a:txBody>
                  <a:tcPr marL="9525" marR="9525" marT="9525" marB="0" vert="vert27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Karlovarský kraj</a:t>
                      </a:r>
                    </a:p>
                  </a:txBody>
                  <a:tcPr marL="9525" marR="9525" marT="9525" marB="0" vert="vert27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Ústecký kraj</a:t>
                      </a:r>
                    </a:p>
                  </a:txBody>
                  <a:tcPr marL="9525" marR="9525" marT="9525" marB="0" vert="vert27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Liberecký kraj</a:t>
                      </a:r>
                    </a:p>
                  </a:txBody>
                  <a:tcPr marL="9525" marR="9525" marT="9525" marB="0" vert="vert27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Královéhradecký kraj</a:t>
                      </a:r>
                    </a:p>
                  </a:txBody>
                  <a:tcPr marL="9525" marR="9525" marT="9525" marB="0" vert="vert27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Pardubický kraj</a:t>
                      </a:r>
                    </a:p>
                  </a:txBody>
                  <a:tcPr marL="9525" marR="9525" marT="9525" marB="0" vert="vert27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Kraj Vysočina</a:t>
                      </a:r>
                    </a:p>
                  </a:txBody>
                  <a:tcPr marL="9525" marR="9525" marT="9525" marB="0" vert="vert27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Jihomoravský kraj</a:t>
                      </a:r>
                    </a:p>
                  </a:txBody>
                  <a:tcPr marL="9525" marR="9525" marT="9525" marB="0" vert="vert27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Olomoucký kraj</a:t>
                      </a:r>
                    </a:p>
                  </a:txBody>
                  <a:tcPr marL="9525" marR="9525" marT="9525" marB="0" vert="vert27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Zlínský kraj</a:t>
                      </a:r>
                    </a:p>
                  </a:txBody>
                  <a:tcPr marL="9525" marR="9525" marT="9525" marB="0" vert="vert27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Moravskoslezský kraj</a:t>
                      </a:r>
                    </a:p>
                  </a:txBody>
                  <a:tcPr marL="9525" marR="9525" marT="9525" marB="0" vert="vert270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571832941"/>
                  </a:ext>
                </a:extLst>
              </a:tr>
            </a:tbl>
          </a:graphicData>
        </a:graphic>
      </p:graphicFrame>
      <p:graphicFrame>
        <p:nvGraphicFramePr>
          <p:cNvPr id="37" name="Tabulka 37">
            <a:extLst>
              <a:ext uri="{FF2B5EF4-FFF2-40B4-BE49-F238E27FC236}">
                <a16:creationId xmlns:a16="http://schemas.microsoft.com/office/drawing/2014/main" id="{9247942C-E227-4528-AF2B-7472B25BEFB2}"/>
              </a:ext>
            </a:extLst>
          </p:cNvPr>
          <p:cNvGraphicFramePr>
            <a:graphicFrameLocks noGrp="1"/>
          </p:cNvGraphicFramePr>
          <p:nvPr/>
        </p:nvGraphicFramePr>
        <p:xfrm>
          <a:off x="200025" y="1394669"/>
          <a:ext cx="2365375" cy="3693592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365375">
                  <a:extLst>
                    <a:ext uri="{9D8B030D-6E8A-4147-A177-3AD203B41FA5}">
                      <a16:colId xmlns:a16="http://schemas.microsoft.com/office/drawing/2014/main" val="3665476266"/>
                    </a:ext>
                  </a:extLst>
                </a:gridCol>
              </a:tblGrid>
              <a:tr h="263828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1" u="none" strike="noStrike" dirty="0"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Moravskoslezský kraj</a:t>
                      </a:r>
                      <a:endParaRPr lang="cs-CZ" sz="11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3273550632"/>
                  </a:ext>
                </a:extLst>
              </a:tr>
              <a:tr h="263828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1" u="none" strike="noStrike"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Zlínský kraj</a:t>
                      </a:r>
                      <a:endParaRPr lang="cs-CZ" sz="1100" b="1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2665047429"/>
                  </a:ext>
                </a:extLst>
              </a:tr>
              <a:tr h="263828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1" u="none" strike="noStrike"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Olomoucký kraj</a:t>
                      </a:r>
                      <a:endParaRPr lang="cs-CZ" sz="1100" b="1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1802789341"/>
                  </a:ext>
                </a:extLst>
              </a:tr>
              <a:tr h="263828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1" u="none" strike="noStrike" dirty="0"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Jihomoravský kraj</a:t>
                      </a:r>
                      <a:endParaRPr lang="cs-CZ" sz="11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1597589184"/>
                  </a:ext>
                </a:extLst>
              </a:tr>
              <a:tr h="263828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1" u="none" strike="noStrike"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Kraj Vysočina</a:t>
                      </a:r>
                      <a:endParaRPr lang="cs-CZ" sz="1100" b="1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1094095318"/>
                  </a:ext>
                </a:extLst>
              </a:tr>
              <a:tr h="263828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1" u="none" strike="noStrike"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Pardubický kraj</a:t>
                      </a:r>
                      <a:endParaRPr lang="cs-CZ" sz="1100" b="1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2767380557"/>
                  </a:ext>
                </a:extLst>
              </a:tr>
              <a:tr h="263828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1" u="none" strike="noStrike"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Královéhradecký kraj</a:t>
                      </a:r>
                      <a:endParaRPr lang="cs-CZ" sz="1100" b="1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3162575459"/>
                  </a:ext>
                </a:extLst>
              </a:tr>
              <a:tr h="263828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1" u="none" strike="noStrike"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Liberecký kraj</a:t>
                      </a:r>
                      <a:endParaRPr lang="cs-CZ" sz="1100" b="1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2666812326"/>
                  </a:ext>
                </a:extLst>
              </a:tr>
              <a:tr h="263828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1" u="none" strike="noStrike"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Ústecký kraj</a:t>
                      </a:r>
                      <a:endParaRPr lang="cs-CZ" sz="1100" b="1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1613454333"/>
                  </a:ext>
                </a:extLst>
              </a:tr>
              <a:tr h="263828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1" u="none" strike="noStrike"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Karlovarský kraj</a:t>
                      </a:r>
                      <a:endParaRPr lang="cs-CZ" sz="1100" b="1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1342765396"/>
                  </a:ext>
                </a:extLst>
              </a:tr>
              <a:tr h="263828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1" u="none" strike="noStrike"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Plzeňský kraj</a:t>
                      </a:r>
                      <a:endParaRPr lang="cs-CZ" sz="1100" b="1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1169015052"/>
                  </a:ext>
                </a:extLst>
              </a:tr>
              <a:tr h="263828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1" u="none" strike="noStrike"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Jihočeský kraj</a:t>
                      </a:r>
                      <a:endParaRPr lang="cs-CZ" sz="1100" b="1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3193983082"/>
                  </a:ext>
                </a:extLst>
              </a:tr>
              <a:tr h="263828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1" u="none" strike="noStrike"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Středočeský kraj</a:t>
                      </a:r>
                      <a:endParaRPr lang="cs-CZ" sz="1100" b="1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449945537"/>
                  </a:ext>
                </a:extLst>
              </a:tr>
              <a:tr h="263828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1" u="none" strike="noStrike" dirty="0"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Hlavní město Praha</a:t>
                      </a:r>
                      <a:endParaRPr lang="cs-CZ" sz="11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1421252029"/>
                  </a:ext>
                </a:extLst>
              </a:tr>
            </a:tbl>
          </a:graphicData>
        </a:graphic>
      </p:graphicFrame>
      <p:sp>
        <p:nvSpPr>
          <p:cNvPr id="39" name="TextovéPole 38">
            <a:extLst>
              <a:ext uri="{FF2B5EF4-FFF2-40B4-BE49-F238E27FC236}">
                <a16:creationId xmlns:a16="http://schemas.microsoft.com/office/drawing/2014/main" id="{ED5C860B-8C13-48B0-A461-8734636D9E8A}"/>
              </a:ext>
            </a:extLst>
          </p:cNvPr>
          <p:cNvSpPr txBox="1"/>
          <p:nvPr/>
        </p:nvSpPr>
        <p:spPr>
          <a:xfrm>
            <a:off x="9764401" y="5351057"/>
            <a:ext cx="237870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b="1" dirty="0"/>
              <a:t>Kraj bydliště</a:t>
            </a:r>
          </a:p>
        </p:txBody>
      </p:sp>
      <p:sp>
        <p:nvSpPr>
          <p:cNvPr id="40" name="TextovéPole 39">
            <a:extLst>
              <a:ext uri="{FF2B5EF4-FFF2-40B4-BE49-F238E27FC236}">
                <a16:creationId xmlns:a16="http://schemas.microsoft.com/office/drawing/2014/main" id="{9C03B802-67A4-4274-A251-1E3CE3727225}"/>
              </a:ext>
            </a:extLst>
          </p:cNvPr>
          <p:cNvSpPr txBox="1"/>
          <p:nvPr/>
        </p:nvSpPr>
        <p:spPr>
          <a:xfrm rot="16200000">
            <a:off x="-2865102" y="2636248"/>
            <a:ext cx="739933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cs-CZ" b="1" dirty="0"/>
              <a:t>Kraj zdravotnického zařízení</a:t>
            </a:r>
          </a:p>
        </p:txBody>
      </p:sp>
      <p:sp>
        <p:nvSpPr>
          <p:cNvPr id="41" name="TextovéPole 40">
            <a:extLst>
              <a:ext uri="{FF2B5EF4-FFF2-40B4-BE49-F238E27FC236}">
                <a16:creationId xmlns:a16="http://schemas.microsoft.com/office/drawing/2014/main" id="{0DFC770E-552A-49ED-8F49-E6E483B69F92}"/>
              </a:ext>
            </a:extLst>
          </p:cNvPr>
          <p:cNvSpPr txBox="1"/>
          <p:nvPr/>
        </p:nvSpPr>
        <p:spPr>
          <a:xfrm>
            <a:off x="2396331" y="929250"/>
            <a:ext cx="7399335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cs-CZ" sz="1600" b="1" dirty="0"/>
              <a:t>% rodiček s daným bydlištěm a porodem v daném kraji</a:t>
            </a:r>
          </a:p>
        </p:txBody>
      </p:sp>
      <p:sp>
        <p:nvSpPr>
          <p:cNvPr id="42" name="TextovéPole 41">
            <a:extLst>
              <a:ext uri="{FF2B5EF4-FFF2-40B4-BE49-F238E27FC236}">
                <a16:creationId xmlns:a16="http://schemas.microsoft.com/office/drawing/2014/main" id="{92504DED-DD53-46E0-B2DA-73D2311BE275}"/>
              </a:ext>
            </a:extLst>
          </p:cNvPr>
          <p:cNvSpPr txBox="1"/>
          <p:nvPr/>
        </p:nvSpPr>
        <p:spPr>
          <a:xfrm>
            <a:off x="200025" y="740619"/>
            <a:ext cx="8677431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sz="1400" dirty="0"/>
              <a:t>Zobrazeno pouze s procentuálním zastoupením &gt;= 10 %. </a:t>
            </a:r>
          </a:p>
        </p:txBody>
      </p:sp>
      <p:sp>
        <p:nvSpPr>
          <p:cNvPr id="14" name="TextovéPole 13">
            <a:extLst>
              <a:ext uri="{FF2B5EF4-FFF2-40B4-BE49-F238E27FC236}">
                <a16:creationId xmlns:a16="http://schemas.microsoft.com/office/drawing/2014/main" id="{6FD9982D-09D1-441C-BB06-EFF44F4A2194}"/>
              </a:ext>
            </a:extLst>
          </p:cNvPr>
          <p:cNvSpPr txBox="1"/>
          <p:nvPr/>
        </p:nvSpPr>
        <p:spPr>
          <a:xfrm>
            <a:off x="212361" y="539896"/>
            <a:ext cx="8677431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sz="1400" b="1" dirty="0"/>
              <a:t>Zdroj: </a:t>
            </a:r>
            <a:r>
              <a:rPr lang="cs-CZ" sz="1400" dirty="0"/>
              <a:t>ÚZIS ČR – NRRZ – Rodička</a:t>
            </a:r>
          </a:p>
        </p:txBody>
      </p:sp>
      <p:graphicFrame>
        <p:nvGraphicFramePr>
          <p:cNvPr id="32" name="Graf 31">
            <a:extLst>
              <a:ext uri="{FF2B5EF4-FFF2-40B4-BE49-F238E27FC236}">
                <a16:creationId xmlns:a16="http://schemas.microsoft.com/office/drawing/2014/main" id="{95B13A9A-BF29-456E-AB54-19EB53CD0F74}"/>
              </a:ext>
            </a:extLst>
          </p:cNvPr>
          <p:cNvGraphicFramePr/>
          <p:nvPr/>
        </p:nvGraphicFramePr>
        <p:xfrm>
          <a:off x="2441575" y="1173480"/>
          <a:ext cx="7578725" cy="421957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  <p:extLst>
      <p:ext uri="{BB962C8B-B14F-4D97-AF65-F5344CB8AC3E}">
        <p14:creationId xmlns:p14="http://schemas.microsoft.com/office/powerpoint/2010/main" val="2666942560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Nadpis 2">
            <a:extLst>
              <a:ext uri="{FF2B5EF4-FFF2-40B4-BE49-F238E27FC236}">
                <a16:creationId xmlns:a16="http://schemas.microsoft.com/office/drawing/2014/main" id="{A681969A-27C7-4821-AE1F-746F76E88F0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00025" y="136047"/>
            <a:ext cx="10515600" cy="631595"/>
          </a:xfrm>
        </p:spPr>
        <p:txBody>
          <a:bodyPr>
            <a:normAutofit/>
          </a:bodyPr>
          <a:lstStyle/>
          <a:p>
            <a:r>
              <a:rPr lang="cs-CZ" sz="2800" dirty="0" smtClean="0"/>
              <a:t>Zdravotnictví </a:t>
            </a:r>
            <a:r>
              <a:rPr lang="cs-CZ" sz="2800" dirty="0"/>
              <a:t>LBK - péče o rodičky (2018)</a:t>
            </a:r>
          </a:p>
        </p:txBody>
      </p:sp>
      <p:sp>
        <p:nvSpPr>
          <p:cNvPr id="40" name="TextovéPole 39">
            <a:extLst>
              <a:ext uri="{FF2B5EF4-FFF2-40B4-BE49-F238E27FC236}">
                <a16:creationId xmlns:a16="http://schemas.microsoft.com/office/drawing/2014/main" id="{9C03B802-67A4-4274-A251-1E3CE3727225}"/>
              </a:ext>
            </a:extLst>
          </p:cNvPr>
          <p:cNvSpPr txBox="1"/>
          <p:nvPr/>
        </p:nvSpPr>
        <p:spPr>
          <a:xfrm rot="16200000">
            <a:off x="-1607460" y="3518341"/>
            <a:ext cx="426666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cs-CZ" b="1" dirty="0"/>
              <a:t>Kraj zdravotnického zařízení</a:t>
            </a:r>
          </a:p>
        </p:txBody>
      </p:sp>
      <p:sp>
        <p:nvSpPr>
          <p:cNvPr id="41" name="TextovéPole 40">
            <a:extLst>
              <a:ext uri="{FF2B5EF4-FFF2-40B4-BE49-F238E27FC236}">
                <a16:creationId xmlns:a16="http://schemas.microsoft.com/office/drawing/2014/main" id="{0DFC770E-552A-49ED-8F49-E6E483B69F92}"/>
              </a:ext>
            </a:extLst>
          </p:cNvPr>
          <p:cNvSpPr txBox="1"/>
          <p:nvPr/>
        </p:nvSpPr>
        <p:spPr>
          <a:xfrm>
            <a:off x="2396331" y="621673"/>
            <a:ext cx="7399335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cs-CZ" sz="1600" b="1" dirty="0"/>
              <a:t>% rodiček s daným bydlištěm a porodem v daném kraji</a:t>
            </a:r>
          </a:p>
        </p:txBody>
      </p:sp>
      <p:sp>
        <p:nvSpPr>
          <p:cNvPr id="14" name="TextovéPole 13">
            <a:extLst>
              <a:ext uri="{FF2B5EF4-FFF2-40B4-BE49-F238E27FC236}">
                <a16:creationId xmlns:a16="http://schemas.microsoft.com/office/drawing/2014/main" id="{6FD9982D-09D1-441C-BB06-EFF44F4A2194}"/>
              </a:ext>
            </a:extLst>
          </p:cNvPr>
          <p:cNvSpPr txBox="1"/>
          <p:nvPr/>
        </p:nvSpPr>
        <p:spPr>
          <a:xfrm>
            <a:off x="212361" y="539896"/>
            <a:ext cx="8677431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sz="1400" b="1" dirty="0"/>
              <a:t>Zdroj: </a:t>
            </a:r>
            <a:r>
              <a:rPr lang="cs-CZ" sz="1400" dirty="0"/>
              <a:t>ÚZIS ČR – NRRZ – Rodička</a:t>
            </a:r>
          </a:p>
        </p:txBody>
      </p:sp>
      <p:graphicFrame>
        <p:nvGraphicFramePr>
          <p:cNvPr id="12" name="Tabulka 3">
            <a:extLst>
              <a:ext uri="{FF2B5EF4-FFF2-40B4-BE49-F238E27FC236}">
                <a16:creationId xmlns:a16="http://schemas.microsoft.com/office/drawing/2014/main" id="{5FE7B0CE-AE2E-4CEF-A964-4670125823D1}"/>
              </a:ext>
            </a:extLst>
          </p:cNvPr>
          <p:cNvGraphicFramePr>
            <a:graphicFrameLocks noGrp="1"/>
          </p:cNvGraphicFramePr>
          <p:nvPr/>
        </p:nvGraphicFramePr>
        <p:xfrm>
          <a:off x="1019232" y="1290197"/>
          <a:ext cx="10742940" cy="482562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716196">
                  <a:extLst>
                    <a:ext uri="{9D8B030D-6E8A-4147-A177-3AD203B41FA5}">
                      <a16:colId xmlns:a16="http://schemas.microsoft.com/office/drawing/2014/main" val="1665377272"/>
                    </a:ext>
                  </a:extLst>
                </a:gridCol>
                <a:gridCol w="716196">
                  <a:extLst>
                    <a:ext uri="{9D8B030D-6E8A-4147-A177-3AD203B41FA5}">
                      <a16:colId xmlns:a16="http://schemas.microsoft.com/office/drawing/2014/main" val="2723763529"/>
                    </a:ext>
                  </a:extLst>
                </a:gridCol>
                <a:gridCol w="716196">
                  <a:extLst>
                    <a:ext uri="{9D8B030D-6E8A-4147-A177-3AD203B41FA5}">
                      <a16:colId xmlns:a16="http://schemas.microsoft.com/office/drawing/2014/main" val="3124700628"/>
                    </a:ext>
                  </a:extLst>
                </a:gridCol>
                <a:gridCol w="716196">
                  <a:extLst>
                    <a:ext uri="{9D8B030D-6E8A-4147-A177-3AD203B41FA5}">
                      <a16:colId xmlns:a16="http://schemas.microsoft.com/office/drawing/2014/main" val="1454331699"/>
                    </a:ext>
                  </a:extLst>
                </a:gridCol>
                <a:gridCol w="716196">
                  <a:extLst>
                    <a:ext uri="{9D8B030D-6E8A-4147-A177-3AD203B41FA5}">
                      <a16:colId xmlns:a16="http://schemas.microsoft.com/office/drawing/2014/main" val="3009325056"/>
                    </a:ext>
                  </a:extLst>
                </a:gridCol>
                <a:gridCol w="716196">
                  <a:extLst>
                    <a:ext uri="{9D8B030D-6E8A-4147-A177-3AD203B41FA5}">
                      <a16:colId xmlns:a16="http://schemas.microsoft.com/office/drawing/2014/main" val="4087011154"/>
                    </a:ext>
                  </a:extLst>
                </a:gridCol>
                <a:gridCol w="716196">
                  <a:extLst>
                    <a:ext uri="{9D8B030D-6E8A-4147-A177-3AD203B41FA5}">
                      <a16:colId xmlns:a16="http://schemas.microsoft.com/office/drawing/2014/main" val="1782588908"/>
                    </a:ext>
                  </a:extLst>
                </a:gridCol>
                <a:gridCol w="716196">
                  <a:extLst>
                    <a:ext uri="{9D8B030D-6E8A-4147-A177-3AD203B41FA5}">
                      <a16:colId xmlns:a16="http://schemas.microsoft.com/office/drawing/2014/main" val="3162757439"/>
                    </a:ext>
                  </a:extLst>
                </a:gridCol>
                <a:gridCol w="716196">
                  <a:extLst>
                    <a:ext uri="{9D8B030D-6E8A-4147-A177-3AD203B41FA5}">
                      <a16:colId xmlns:a16="http://schemas.microsoft.com/office/drawing/2014/main" val="2554918835"/>
                    </a:ext>
                  </a:extLst>
                </a:gridCol>
                <a:gridCol w="716196">
                  <a:extLst>
                    <a:ext uri="{9D8B030D-6E8A-4147-A177-3AD203B41FA5}">
                      <a16:colId xmlns:a16="http://schemas.microsoft.com/office/drawing/2014/main" val="2663598889"/>
                    </a:ext>
                  </a:extLst>
                </a:gridCol>
                <a:gridCol w="716196">
                  <a:extLst>
                    <a:ext uri="{9D8B030D-6E8A-4147-A177-3AD203B41FA5}">
                      <a16:colId xmlns:a16="http://schemas.microsoft.com/office/drawing/2014/main" val="480002450"/>
                    </a:ext>
                  </a:extLst>
                </a:gridCol>
                <a:gridCol w="716196">
                  <a:extLst>
                    <a:ext uri="{9D8B030D-6E8A-4147-A177-3AD203B41FA5}">
                      <a16:colId xmlns:a16="http://schemas.microsoft.com/office/drawing/2014/main" val="2920067035"/>
                    </a:ext>
                  </a:extLst>
                </a:gridCol>
                <a:gridCol w="716196">
                  <a:extLst>
                    <a:ext uri="{9D8B030D-6E8A-4147-A177-3AD203B41FA5}">
                      <a16:colId xmlns:a16="http://schemas.microsoft.com/office/drawing/2014/main" val="257739424"/>
                    </a:ext>
                  </a:extLst>
                </a:gridCol>
                <a:gridCol w="716196">
                  <a:extLst>
                    <a:ext uri="{9D8B030D-6E8A-4147-A177-3AD203B41FA5}">
                      <a16:colId xmlns:a16="http://schemas.microsoft.com/office/drawing/2014/main" val="1276469750"/>
                    </a:ext>
                  </a:extLst>
                </a:gridCol>
                <a:gridCol w="716196">
                  <a:extLst>
                    <a:ext uri="{9D8B030D-6E8A-4147-A177-3AD203B41FA5}">
                      <a16:colId xmlns:a16="http://schemas.microsoft.com/office/drawing/2014/main" val="2795430677"/>
                    </a:ext>
                  </a:extLst>
                </a:gridCol>
              </a:tblGrid>
              <a:tr h="321708">
                <a:tc>
                  <a:txBody>
                    <a:bodyPr/>
                    <a:lstStyle/>
                    <a:p>
                      <a:pPr algn="r" fontAlgn="b">
                        <a:lnSpc>
                          <a:spcPct val="80000"/>
                        </a:lnSpc>
                      </a:pPr>
                      <a:endParaRPr lang="cs-CZ" sz="1400" b="1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cs-CZ" sz="1400" b="1" dirty="0"/>
                        <a:t>PHA</a:t>
                      </a:r>
                      <a:endParaRPr lang="cs-CZ" sz="1400" b="1" dirty="0"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cs-CZ" sz="1400" b="1" dirty="0"/>
                        <a:t>STC</a:t>
                      </a:r>
                      <a:endParaRPr lang="cs-CZ" sz="1400" b="1" dirty="0"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cs-CZ" sz="1400" b="1" dirty="0"/>
                        <a:t>JHC</a:t>
                      </a:r>
                      <a:endParaRPr lang="cs-CZ" sz="1400" b="1" dirty="0"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cs-CZ" sz="1400" b="1" dirty="0"/>
                        <a:t>PLK</a:t>
                      </a:r>
                      <a:endParaRPr lang="cs-CZ" sz="1400" b="1" dirty="0"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cs-CZ" sz="1400" b="1" dirty="0"/>
                        <a:t>KVK</a:t>
                      </a:r>
                      <a:endParaRPr lang="cs-CZ" sz="1400" b="1" dirty="0"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cs-CZ" sz="1400" b="1" dirty="0"/>
                        <a:t>ULK</a:t>
                      </a:r>
                      <a:endParaRPr lang="cs-CZ" sz="1400" b="1" dirty="0"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cs-CZ" sz="1400" b="1" dirty="0"/>
                        <a:t>LBK</a:t>
                      </a:r>
                      <a:endParaRPr lang="cs-CZ" sz="1400" b="1" dirty="0"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cs-CZ" sz="1400" b="1" dirty="0"/>
                        <a:t>HKK</a:t>
                      </a:r>
                      <a:endParaRPr lang="cs-CZ" sz="1400" b="1" dirty="0"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cs-CZ" sz="1400" b="1" dirty="0"/>
                        <a:t>PAK</a:t>
                      </a:r>
                      <a:endParaRPr lang="cs-CZ" sz="1400" b="1" dirty="0"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cs-CZ" sz="1400" b="1" dirty="0"/>
                        <a:t>VYS</a:t>
                      </a:r>
                      <a:endParaRPr lang="cs-CZ" sz="1400" b="1" dirty="0"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cs-CZ" sz="1400" b="1" dirty="0"/>
                        <a:t>JMK</a:t>
                      </a:r>
                      <a:endParaRPr lang="cs-CZ" sz="1400" b="1" dirty="0"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cs-CZ" sz="1400" b="1" dirty="0"/>
                        <a:t>OLK</a:t>
                      </a:r>
                      <a:endParaRPr lang="cs-CZ" sz="1400" b="1" dirty="0"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cs-CZ" sz="1400" b="1" dirty="0"/>
                        <a:t>ZLK</a:t>
                      </a:r>
                      <a:endParaRPr lang="cs-CZ" sz="1400" b="1" dirty="0"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cs-CZ" sz="1400" b="1" dirty="0"/>
                        <a:t>MSK</a:t>
                      </a:r>
                      <a:endParaRPr lang="cs-CZ" sz="1400" b="1" dirty="0"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298339403"/>
                  </a:ext>
                </a:extLst>
              </a:tr>
              <a:tr h="321708">
                <a:tc>
                  <a:txBody>
                    <a:bodyPr/>
                    <a:lstStyle/>
                    <a:p>
                      <a:pPr algn="ctr" fontAlgn="b">
                        <a:lnSpc>
                          <a:spcPct val="80000"/>
                        </a:lnSpc>
                      </a:pPr>
                      <a:r>
                        <a:rPr lang="cs-CZ" sz="1400" b="1" u="none" strike="noStrike" dirty="0">
                          <a:effectLst/>
                        </a:rPr>
                        <a:t>PHA</a:t>
                      </a:r>
                      <a:endParaRPr lang="cs-CZ" sz="1400" b="1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84,5%</a:t>
                      </a:r>
                    </a:p>
                  </a:txBody>
                  <a:tcPr marL="9525" marR="9525" marT="9525" marB="0"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25,6%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3,8%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2,3%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5,0%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4,8%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4,2%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3,0%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2,3%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3,7%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1,4%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2,2%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2,5%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1,7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2924296347"/>
                  </a:ext>
                </a:extLst>
              </a:tr>
              <a:tr h="321708">
                <a:tc>
                  <a:txBody>
                    <a:bodyPr/>
                    <a:lstStyle/>
                    <a:p>
                      <a:pPr algn="ctr" fontAlgn="b">
                        <a:lnSpc>
                          <a:spcPct val="80000"/>
                        </a:lnSpc>
                      </a:pPr>
                      <a:r>
                        <a:rPr lang="cs-CZ" sz="1400" b="1" u="none" strike="noStrike" dirty="0">
                          <a:effectLst/>
                        </a:rPr>
                        <a:t>STC</a:t>
                      </a:r>
                      <a:endParaRPr lang="cs-CZ" sz="1400" b="1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11,5%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66,8%</a:t>
                      </a:r>
                    </a:p>
                  </a:txBody>
                  <a:tcPr marL="9525" marR="9525" marT="9525" marB="0"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1,4%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4,6%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1,0%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4,9%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2,8%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1,6%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1,8%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1,2%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0,4%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0,5%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0,4%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0,5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3174523369"/>
                  </a:ext>
                </a:extLst>
              </a:tr>
              <a:tr h="321708">
                <a:tc>
                  <a:txBody>
                    <a:bodyPr/>
                    <a:lstStyle/>
                    <a:p>
                      <a:pPr algn="ctr" fontAlgn="b">
                        <a:lnSpc>
                          <a:spcPct val="80000"/>
                        </a:lnSpc>
                      </a:pPr>
                      <a:r>
                        <a:rPr lang="cs-CZ" sz="1400" b="1" u="none" strike="noStrike" dirty="0">
                          <a:effectLst/>
                        </a:rPr>
                        <a:t>JHC</a:t>
                      </a:r>
                      <a:endParaRPr lang="cs-CZ" sz="1400" b="1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0,6%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0,9%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90,6%</a:t>
                      </a:r>
                    </a:p>
                  </a:txBody>
                  <a:tcPr marL="9525" marR="9525" marT="9525" marB="0"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1,9%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0,4%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0,4%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0,2%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0,5%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0,2%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0,2%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0,2%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2898705672"/>
                  </a:ext>
                </a:extLst>
              </a:tr>
              <a:tr h="321708">
                <a:tc>
                  <a:txBody>
                    <a:bodyPr/>
                    <a:lstStyle/>
                    <a:p>
                      <a:pPr algn="ctr" fontAlgn="b">
                        <a:lnSpc>
                          <a:spcPct val="80000"/>
                        </a:lnSpc>
                      </a:pPr>
                      <a:r>
                        <a:rPr lang="cs-CZ" sz="1400" b="1" u="none" strike="noStrike" dirty="0">
                          <a:effectLst/>
                        </a:rPr>
                        <a:t>PLK</a:t>
                      </a:r>
                      <a:endParaRPr lang="cs-CZ" sz="1400" b="1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0,3%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0,4%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0,5%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87,8%</a:t>
                      </a:r>
                    </a:p>
                  </a:txBody>
                  <a:tcPr marL="9525" marR="9525" marT="9525" marB="0"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9,2%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0,5%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0,3%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0,2%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0,2%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0,2%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0,2%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2965000726"/>
                  </a:ext>
                </a:extLst>
              </a:tr>
              <a:tr h="321708">
                <a:tc>
                  <a:txBody>
                    <a:bodyPr/>
                    <a:lstStyle/>
                    <a:p>
                      <a:pPr algn="ctr" fontAlgn="b">
                        <a:lnSpc>
                          <a:spcPct val="80000"/>
                        </a:lnSpc>
                      </a:pPr>
                      <a:r>
                        <a:rPr lang="cs-CZ" sz="1400" b="1" u="none" strike="noStrike" dirty="0">
                          <a:effectLst/>
                        </a:rPr>
                        <a:t>KVK</a:t>
                      </a:r>
                      <a:endParaRPr lang="cs-CZ" sz="1400" b="1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1,0%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81,9%</a:t>
                      </a:r>
                    </a:p>
                  </a:txBody>
                  <a:tcPr marL="9525" marR="9525" marT="9525" marB="0"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0,8%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0,0%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0,0%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0,0%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0,0%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0,0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3525817302"/>
                  </a:ext>
                </a:extLst>
              </a:tr>
              <a:tr h="321708">
                <a:tc>
                  <a:txBody>
                    <a:bodyPr/>
                    <a:lstStyle/>
                    <a:p>
                      <a:pPr algn="ctr" fontAlgn="b">
                        <a:lnSpc>
                          <a:spcPct val="80000"/>
                        </a:lnSpc>
                      </a:pPr>
                      <a:r>
                        <a:rPr lang="cs-CZ" sz="1400" b="1" u="none" strike="noStrike" dirty="0">
                          <a:effectLst/>
                        </a:rPr>
                        <a:t>ULK</a:t>
                      </a:r>
                      <a:endParaRPr lang="cs-CZ" sz="1400" b="1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0,6%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1,2%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0,3%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1,2%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83,0%</a:t>
                      </a:r>
                    </a:p>
                  </a:txBody>
                  <a:tcPr marL="9525" marR="9525" marT="9525" marB="0"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1,3%</a:t>
                      </a:r>
                    </a:p>
                  </a:txBody>
                  <a:tcPr marL="9525" marR="9525" marT="9525" marB="0" anchor="ctr"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0,2%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0,0%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0,0%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0,0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3377438823"/>
                  </a:ext>
                </a:extLst>
              </a:tr>
              <a:tr h="321708">
                <a:tc>
                  <a:txBody>
                    <a:bodyPr/>
                    <a:lstStyle/>
                    <a:p>
                      <a:pPr algn="ctr" fontAlgn="b">
                        <a:lnSpc>
                          <a:spcPct val="80000"/>
                        </a:lnSpc>
                      </a:pPr>
                      <a:r>
                        <a:rPr lang="cs-CZ" sz="1400" b="1" u="none" strike="noStrike" dirty="0">
                          <a:effectLst/>
                        </a:rPr>
                        <a:t>LBK</a:t>
                      </a:r>
                      <a:endParaRPr lang="cs-CZ" sz="1400" b="1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0,4%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0,9%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0,2%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0,2%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4,7%</a:t>
                      </a:r>
                    </a:p>
                  </a:txBody>
                  <a:tcPr marL="9525" marR="9525" marT="9525" marB="0" anchor="ctr">
                    <a:lnR>
                      <a:noFill/>
                    </a:lnR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86,9%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8,6%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0,2%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0,3%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0,2%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3221885704"/>
                  </a:ext>
                </a:extLst>
              </a:tr>
              <a:tr h="321708">
                <a:tc>
                  <a:txBody>
                    <a:bodyPr/>
                    <a:lstStyle/>
                    <a:p>
                      <a:pPr algn="ctr" fontAlgn="b">
                        <a:lnSpc>
                          <a:spcPct val="80000"/>
                        </a:lnSpc>
                      </a:pPr>
                      <a:r>
                        <a:rPr lang="cs-CZ" sz="1400" b="1" u="none" strike="noStrike" dirty="0">
                          <a:effectLst/>
                        </a:rPr>
                        <a:t>HKK</a:t>
                      </a:r>
                      <a:endParaRPr lang="cs-CZ" sz="1400" b="1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0,3%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1,3%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0,2%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0,6%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0,2%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3,3%</a:t>
                      </a:r>
                    </a:p>
                  </a:txBody>
                  <a:tcPr marL="9525" marR="9525" marT="9525" marB="0" anchor="ctr">
                    <a:lnT>
                      <a:noFill/>
                    </a:lnT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79,8%</a:t>
                      </a:r>
                    </a:p>
                  </a:txBody>
                  <a:tcPr marL="9525" marR="9525" marT="9525" marB="0"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0,4%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0,3%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279096311"/>
                  </a:ext>
                </a:extLst>
              </a:tr>
              <a:tr h="321708">
                <a:tc>
                  <a:txBody>
                    <a:bodyPr/>
                    <a:lstStyle/>
                    <a:p>
                      <a:pPr algn="ctr" fontAlgn="b">
                        <a:lnSpc>
                          <a:spcPct val="80000"/>
                        </a:lnSpc>
                      </a:pPr>
                      <a:r>
                        <a:rPr lang="cs-CZ" sz="1400" b="1" u="none" strike="noStrike" dirty="0">
                          <a:effectLst/>
                        </a:rPr>
                        <a:t>PAK</a:t>
                      </a:r>
                      <a:endParaRPr lang="cs-CZ" sz="1400" b="1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0,3%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0,3%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0,8%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4,7%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77,2%</a:t>
                      </a:r>
                    </a:p>
                  </a:txBody>
                  <a:tcPr marL="9525" marR="9525" marT="9525" marB="0"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0,4%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0,2%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0,2%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0,2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2374138253"/>
                  </a:ext>
                </a:extLst>
              </a:tr>
              <a:tr h="321708">
                <a:tc>
                  <a:txBody>
                    <a:bodyPr/>
                    <a:lstStyle/>
                    <a:p>
                      <a:pPr algn="ctr" fontAlgn="b">
                        <a:lnSpc>
                          <a:spcPct val="80000"/>
                        </a:lnSpc>
                      </a:pPr>
                      <a:r>
                        <a:rPr lang="cs-CZ" sz="1400" b="1" u="none" strike="noStrike" dirty="0">
                          <a:effectLst/>
                        </a:rPr>
                        <a:t>VYS</a:t>
                      </a:r>
                      <a:endParaRPr lang="cs-CZ" sz="1400" b="1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0,3%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1,7%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2,4%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0,3%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0,2%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0,2%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0,2%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3,5%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84,7%</a:t>
                      </a:r>
                    </a:p>
                  </a:txBody>
                  <a:tcPr marL="9525" marR="9525" marT="9525" marB="0"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1,3%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0,2%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2805794318"/>
                  </a:ext>
                </a:extLst>
              </a:tr>
              <a:tr h="321708">
                <a:tc>
                  <a:txBody>
                    <a:bodyPr/>
                    <a:lstStyle/>
                    <a:p>
                      <a:pPr algn="ctr" fontAlgn="b">
                        <a:lnSpc>
                          <a:spcPct val="80000"/>
                        </a:lnSpc>
                      </a:pPr>
                      <a:r>
                        <a:rPr lang="cs-CZ" sz="1400" b="1" u="none" strike="noStrike" dirty="0">
                          <a:effectLst/>
                        </a:rPr>
                        <a:t>JMK</a:t>
                      </a:r>
                      <a:endParaRPr lang="cs-CZ" sz="1400" b="1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0,3%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0,4%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0,6%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0,3%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0,2%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0,4%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0,3%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0,5%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3,0%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6,4%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93,2%</a:t>
                      </a:r>
                    </a:p>
                  </a:txBody>
                  <a:tcPr marL="9525" marR="9525" marT="9525" marB="0"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3,0%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3,5%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1,1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2396275379"/>
                  </a:ext>
                </a:extLst>
              </a:tr>
              <a:tr h="321708">
                <a:tc>
                  <a:txBody>
                    <a:bodyPr/>
                    <a:lstStyle/>
                    <a:p>
                      <a:pPr algn="ctr" fontAlgn="b">
                        <a:lnSpc>
                          <a:spcPct val="80000"/>
                        </a:lnSpc>
                      </a:pPr>
                      <a:r>
                        <a:rPr lang="cs-CZ" sz="1400" b="1" u="none" strike="noStrike" dirty="0">
                          <a:effectLst/>
                        </a:rPr>
                        <a:t>OLK</a:t>
                      </a:r>
                      <a:endParaRPr lang="cs-CZ" sz="1400" b="1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0,2%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0,3%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2,2%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0,3%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0,9%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86,4%</a:t>
                      </a:r>
                    </a:p>
                  </a:txBody>
                  <a:tcPr marL="9525" marR="9525" marT="9525" marB="0"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2,6%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2,2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700506215"/>
                  </a:ext>
                </a:extLst>
              </a:tr>
              <a:tr h="321708">
                <a:tc>
                  <a:txBody>
                    <a:bodyPr/>
                    <a:lstStyle/>
                    <a:p>
                      <a:pPr algn="ctr" fontAlgn="b">
                        <a:lnSpc>
                          <a:spcPct val="80000"/>
                        </a:lnSpc>
                      </a:pPr>
                      <a:r>
                        <a:rPr lang="cs-CZ" sz="1400" b="1" u="none" strike="noStrike" dirty="0">
                          <a:effectLst/>
                        </a:rPr>
                        <a:t>ZLK</a:t>
                      </a:r>
                      <a:endParaRPr lang="cs-CZ" sz="1400" b="1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0,0%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0,0%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0,2%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1,8%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4,0%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88,8%</a:t>
                      </a:r>
                    </a:p>
                  </a:txBody>
                  <a:tcPr marL="9525" marR="9525" marT="9525" marB="0"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1,6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1687570946"/>
                  </a:ext>
                </a:extLst>
              </a:tr>
              <a:tr h="321708">
                <a:tc>
                  <a:txBody>
                    <a:bodyPr/>
                    <a:lstStyle/>
                    <a:p>
                      <a:pPr algn="ctr"/>
                      <a:r>
                        <a:rPr lang="cs-CZ" sz="1400" b="1" dirty="0"/>
                        <a:t>MSK</a:t>
                      </a:r>
                      <a:endParaRPr lang="cs-CZ" sz="1400" b="1" dirty="0"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0,4%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0,2%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0,2%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0,2%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0,3%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2,5%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1,4%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92,1</a:t>
                      </a:r>
                    </a:p>
                  </a:txBody>
                  <a:tcPr marL="9525" marR="9525" marT="9525" marB="0"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1929841"/>
                  </a:ext>
                </a:extLst>
              </a:tr>
            </a:tbl>
          </a:graphicData>
        </a:graphic>
      </p:graphicFrame>
      <p:sp>
        <p:nvSpPr>
          <p:cNvPr id="13" name="Obdélník 13">
            <a:extLst>
              <a:ext uri="{FF2B5EF4-FFF2-40B4-BE49-F238E27FC236}">
                <a16:creationId xmlns:a16="http://schemas.microsoft.com/office/drawing/2014/main" id="{D9EA0F17-41DC-4CC3-BDE7-8AE8574BB40E}"/>
              </a:ext>
            </a:extLst>
          </p:cNvPr>
          <p:cNvSpPr/>
          <p:nvPr/>
        </p:nvSpPr>
        <p:spPr>
          <a:xfrm>
            <a:off x="6040130" y="1251522"/>
            <a:ext cx="685799" cy="5056794"/>
          </a:xfrm>
          <a:prstGeom prst="rect">
            <a:avLst/>
          </a:prstGeom>
          <a:noFill/>
          <a:ln w="38100">
            <a:solidFill>
              <a:srgbClr val="D7144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5" name="Obdélník 14">
            <a:extLst>
              <a:ext uri="{FF2B5EF4-FFF2-40B4-BE49-F238E27FC236}">
                <a16:creationId xmlns:a16="http://schemas.microsoft.com/office/drawing/2014/main" id="{FB9DCE7A-FD2A-4EBD-B4D6-CACBDEFB5C7A}"/>
              </a:ext>
            </a:extLst>
          </p:cNvPr>
          <p:cNvSpPr/>
          <p:nvPr/>
        </p:nvSpPr>
        <p:spPr>
          <a:xfrm rot="16200000">
            <a:off x="6224153" y="-1879420"/>
            <a:ext cx="307777" cy="11129208"/>
          </a:xfrm>
          <a:prstGeom prst="rect">
            <a:avLst/>
          </a:prstGeom>
          <a:noFill/>
          <a:ln w="38100">
            <a:solidFill>
              <a:srgbClr val="D7144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6" name="TextovéPole 10">
            <a:extLst>
              <a:ext uri="{FF2B5EF4-FFF2-40B4-BE49-F238E27FC236}">
                <a16:creationId xmlns:a16="http://schemas.microsoft.com/office/drawing/2014/main" id="{B48FEB61-A553-4B77-A688-DAC6CE71AF35}"/>
              </a:ext>
            </a:extLst>
          </p:cNvPr>
          <p:cNvSpPr txBox="1"/>
          <p:nvPr/>
        </p:nvSpPr>
        <p:spPr>
          <a:xfrm>
            <a:off x="5690471" y="884269"/>
            <a:ext cx="237870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b="1" dirty="0"/>
              <a:t>Kraj bydliště</a:t>
            </a:r>
          </a:p>
        </p:txBody>
      </p:sp>
    </p:spTree>
    <p:extLst>
      <p:ext uri="{BB962C8B-B14F-4D97-AF65-F5344CB8AC3E}">
        <p14:creationId xmlns:p14="http://schemas.microsoft.com/office/powerpoint/2010/main" val="75372692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Rectangle 11"/>
          <p:cNvSpPr/>
          <p:nvPr/>
        </p:nvSpPr>
        <p:spPr>
          <a:xfrm>
            <a:off x="1371600" y="6304547"/>
            <a:ext cx="10771503" cy="553453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4" name="Obdélník 43">
            <a:extLst>
              <a:ext uri="{FF2B5EF4-FFF2-40B4-BE49-F238E27FC236}">
                <a16:creationId xmlns:a16="http://schemas.microsoft.com/office/drawing/2014/main" id="{7A635025-C69C-4131-801E-A619D7C18DA1}"/>
              </a:ext>
            </a:extLst>
          </p:cNvPr>
          <p:cNvSpPr/>
          <p:nvPr/>
        </p:nvSpPr>
        <p:spPr>
          <a:xfrm rot="5400000">
            <a:off x="5486036" y="-904873"/>
            <a:ext cx="181706" cy="8620128"/>
          </a:xfrm>
          <a:prstGeom prst="rect">
            <a:avLst/>
          </a:prstGeom>
          <a:solidFill>
            <a:schemeClr val="accent2">
              <a:alpha val="56000"/>
            </a:schemeClr>
          </a:solidFill>
          <a:ln>
            <a:noFill/>
          </a:ln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43" name="Obdélník 42">
            <a:extLst>
              <a:ext uri="{FF2B5EF4-FFF2-40B4-BE49-F238E27FC236}">
                <a16:creationId xmlns:a16="http://schemas.microsoft.com/office/drawing/2014/main" id="{C8DE1EFE-55DF-43FD-8726-A82811DFDDDE}"/>
              </a:ext>
            </a:extLst>
          </p:cNvPr>
          <p:cNvSpPr/>
          <p:nvPr/>
        </p:nvSpPr>
        <p:spPr>
          <a:xfrm>
            <a:off x="5886707" y="1267804"/>
            <a:ext cx="180975" cy="5353976"/>
          </a:xfrm>
          <a:prstGeom prst="rect">
            <a:avLst/>
          </a:prstGeom>
          <a:solidFill>
            <a:schemeClr val="accent2">
              <a:alpha val="56000"/>
            </a:schemeClr>
          </a:solidFill>
          <a:ln>
            <a:noFill/>
          </a:ln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3" name="Nadpis 2">
            <a:extLst>
              <a:ext uri="{FF2B5EF4-FFF2-40B4-BE49-F238E27FC236}">
                <a16:creationId xmlns:a16="http://schemas.microsoft.com/office/drawing/2014/main" id="{A681969A-27C7-4821-AE1F-746F76E88F0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00025" y="136047"/>
            <a:ext cx="10515600" cy="631595"/>
          </a:xfrm>
        </p:spPr>
        <p:txBody>
          <a:bodyPr>
            <a:normAutofit/>
          </a:bodyPr>
          <a:lstStyle/>
          <a:p>
            <a:r>
              <a:rPr lang="cs-CZ" sz="2800" dirty="0" smtClean="0"/>
              <a:t>Zdravotnictví </a:t>
            </a:r>
            <a:r>
              <a:rPr lang="cs-CZ" sz="2800" dirty="0"/>
              <a:t>LBK – akutní hospitalizace s operací (2018)</a:t>
            </a:r>
          </a:p>
        </p:txBody>
      </p:sp>
      <p:graphicFrame>
        <p:nvGraphicFramePr>
          <p:cNvPr id="34" name="Tabulka 34">
            <a:extLst>
              <a:ext uri="{FF2B5EF4-FFF2-40B4-BE49-F238E27FC236}">
                <a16:creationId xmlns:a16="http://schemas.microsoft.com/office/drawing/2014/main" id="{8304920A-CEC4-4011-A144-EDD129E6A654}"/>
              </a:ext>
            </a:extLst>
          </p:cNvPr>
          <p:cNvGraphicFramePr>
            <a:graphicFrameLocks noGrp="1"/>
          </p:cNvGraphicFramePr>
          <p:nvPr/>
        </p:nvGraphicFramePr>
        <p:xfrm>
          <a:off x="2794792" y="5265724"/>
          <a:ext cx="6834983" cy="1650978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89645">
                  <a:extLst>
                    <a:ext uri="{9D8B030D-6E8A-4147-A177-3AD203B41FA5}">
                      <a16:colId xmlns:a16="http://schemas.microsoft.com/office/drawing/2014/main" val="2910573873"/>
                    </a:ext>
                  </a:extLst>
                </a:gridCol>
                <a:gridCol w="489645">
                  <a:extLst>
                    <a:ext uri="{9D8B030D-6E8A-4147-A177-3AD203B41FA5}">
                      <a16:colId xmlns:a16="http://schemas.microsoft.com/office/drawing/2014/main" val="3130579490"/>
                    </a:ext>
                  </a:extLst>
                </a:gridCol>
                <a:gridCol w="489645">
                  <a:extLst>
                    <a:ext uri="{9D8B030D-6E8A-4147-A177-3AD203B41FA5}">
                      <a16:colId xmlns:a16="http://schemas.microsoft.com/office/drawing/2014/main" val="825108456"/>
                    </a:ext>
                  </a:extLst>
                </a:gridCol>
                <a:gridCol w="489645">
                  <a:extLst>
                    <a:ext uri="{9D8B030D-6E8A-4147-A177-3AD203B41FA5}">
                      <a16:colId xmlns:a16="http://schemas.microsoft.com/office/drawing/2014/main" val="1326498023"/>
                    </a:ext>
                  </a:extLst>
                </a:gridCol>
                <a:gridCol w="489645">
                  <a:extLst>
                    <a:ext uri="{9D8B030D-6E8A-4147-A177-3AD203B41FA5}">
                      <a16:colId xmlns:a16="http://schemas.microsoft.com/office/drawing/2014/main" val="514652741"/>
                    </a:ext>
                  </a:extLst>
                </a:gridCol>
                <a:gridCol w="489645">
                  <a:extLst>
                    <a:ext uri="{9D8B030D-6E8A-4147-A177-3AD203B41FA5}">
                      <a16:colId xmlns:a16="http://schemas.microsoft.com/office/drawing/2014/main" val="1362874605"/>
                    </a:ext>
                  </a:extLst>
                </a:gridCol>
                <a:gridCol w="489645">
                  <a:extLst>
                    <a:ext uri="{9D8B030D-6E8A-4147-A177-3AD203B41FA5}">
                      <a16:colId xmlns:a16="http://schemas.microsoft.com/office/drawing/2014/main" val="2033051203"/>
                    </a:ext>
                  </a:extLst>
                </a:gridCol>
                <a:gridCol w="489645">
                  <a:extLst>
                    <a:ext uri="{9D8B030D-6E8A-4147-A177-3AD203B41FA5}">
                      <a16:colId xmlns:a16="http://schemas.microsoft.com/office/drawing/2014/main" val="2731591346"/>
                    </a:ext>
                  </a:extLst>
                </a:gridCol>
                <a:gridCol w="489645">
                  <a:extLst>
                    <a:ext uri="{9D8B030D-6E8A-4147-A177-3AD203B41FA5}">
                      <a16:colId xmlns:a16="http://schemas.microsoft.com/office/drawing/2014/main" val="1503485248"/>
                    </a:ext>
                  </a:extLst>
                </a:gridCol>
                <a:gridCol w="489645">
                  <a:extLst>
                    <a:ext uri="{9D8B030D-6E8A-4147-A177-3AD203B41FA5}">
                      <a16:colId xmlns:a16="http://schemas.microsoft.com/office/drawing/2014/main" val="2948968075"/>
                    </a:ext>
                  </a:extLst>
                </a:gridCol>
                <a:gridCol w="489645">
                  <a:extLst>
                    <a:ext uri="{9D8B030D-6E8A-4147-A177-3AD203B41FA5}">
                      <a16:colId xmlns:a16="http://schemas.microsoft.com/office/drawing/2014/main" val="3151555393"/>
                    </a:ext>
                  </a:extLst>
                </a:gridCol>
                <a:gridCol w="489645">
                  <a:extLst>
                    <a:ext uri="{9D8B030D-6E8A-4147-A177-3AD203B41FA5}">
                      <a16:colId xmlns:a16="http://schemas.microsoft.com/office/drawing/2014/main" val="1659809170"/>
                    </a:ext>
                  </a:extLst>
                </a:gridCol>
                <a:gridCol w="489645">
                  <a:extLst>
                    <a:ext uri="{9D8B030D-6E8A-4147-A177-3AD203B41FA5}">
                      <a16:colId xmlns:a16="http://schemas.microsoft.com/office/drawing/2014/main" val="1620382098"/>
                    </a:ext>
                  </a:extLst>
                </a:gridCol>
                <a:gridCol w="469598">
                  <a:extLst>
                    <a:ext uri="{9D8B030D-6E8A-4147-A177-3AD203B41FA5}">
                      <a16:colId xmlns:a16="http://schemas.microsoft.com/office/drawing/2014/main" val="2032656259"/>
                    </a:ext>
                  </a:extLst>
                </a:gridCol>
              </a:tblGrid>
              <a:tr h="1650978">
                <a:tc>
                  <a:txBody>
                    <a:bodyPr/>
                    <a:lstStyle/>
                    <a:p>
                      <a:pPr algn="r" fontAlgn="t"/>
                      <a: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Hlavní město Praha</a:t>
                      </a:r>
                    </a:p>
                  </a:txBody>
                  <a:tcPr marL="9525" marR="9525" marT="9525" marB="0" vert="vert27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Středočeský kraj</a:t>
                      </a:r>
                    </a:p>
                  </a:txBody>
                  <a:tcPr marL="9525" marR="9525" marT="9525" marB="0" vert="vert27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Jihočeský kraj</a:t>
                      </a:r>
                    </a:p>
                  </a:txBody>
                  <a:tcPr marL="9525" marR="9525" marT="9525" marB="0" vert="vert27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Plzeňský kraj</a:t>
                      </a:r>
                    </a:p>
                  </a:txBody>
                  <a:tcPr marL="9525" marR="9525" marT="9525" marB="0" vert="vert27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Karlovarský kraj</a:t>
                      </a:r>
                    </a:p>
                  </a:txBody>
                  <a:tcPr marL="9525" marR="9525" marT="9525" marB="0" vert="vert27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Ústecký kraj</a:t>
                      </a:r>
                    </a:p>
                  </a:txBody>
                  <a:tcPr marL="9525" marR="9525" marT="9525" marB="0" vert="vert27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Liberecký kraj</a:t>
                      </a:r>
                    </a:p>
                  </a:txBody>
                  <a:tcPr marL="9525" marR="9525" marT="9525" marB="0" vert="vert27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Královéhradecký kraj</a:t>
                      </a:r>
                    </a:p>
                  </a:txBody>
                  <a:tcPr marL="9525" marR="9525" marT="9525" marB="0" vert="vert27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Pardubický kraj</a:t>
                      </a:r>
                    </a:p>
                  </a:txBody>
                  <a:tcPr marL="9525" marR="9525" marT="9525" marB="0" vert="vert27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Kraj Vysočina</a:t>
                      </a:r>
                    </a:p>
                  </a:txBody>
                  <a:tcPr marL="9525" marR="9525" marT="9525" marB="0" vert="vert27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Jihomoravský kraj</a:t>
                      </a:r>
                    </a:p>
                  </a:txBody>
                  <a:tcPr marL="9525" marR="9525" marT="9525" marB="0" vert="vert27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Olomoucký kraj</a:t>
                      </a:r>
                    </a:p>
                  </a:txBody>
                  <a:tcPr marL="9525" marR="9525" marT="9525" marB="0" vert="vert27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Zlínský kraj</a:t>
                      </a:r>
                    </a:p>
                  </a:txBody>
                  <a:tcPr marL="9525" marR="9525" marT="9525" marB="0" vert="vert27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Moravskoslezský kraj</a:t>
                      </a:r>
                    </a:p>
                  </a:txBody>
                  <a:tcPr marL="9525" marR="9525" marT="9525" marB="0" vert="vert270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571832941"/>
                  </a:ext>
                </a:extLst>
              </a:tr>
            </a:tbl>
          </a:graphicData>
        </a:graphic>
      </p:graphicFrame>
      <p:graphicFrame>
        <p:nvGraphicFramePr>
          <p:cNvPr id="37" name="Tabulka 37">
            <a:extLst>
              <a:ext uri="{FF2B5EF4-FFF2-40B4-BE49-F238E27FC236}">
                <a16:creationId xmlns:a16="http://schemas.microsoft.com/office/drawing/2014/main" id="{9247942C-E227-4528-AF2B-7472B25BEFB2}"/>
              </a:ext>
            </a:extLst>
          </p:cNvPr>
          <p:cNvGraphicFramePr>
            <a:graphicFrameLocks noGrp="1"/>
          </p:cNvGraphicFramePr>
          <p:nvPr/>
        </p:nvGraphicFramePr>
        <p:xfrm>
          <a:off x="200025" y="1394669"/>
          <a:ext cx="2365375" cy="3693592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365375">
                  <a:extLst>
                    <a:ext uri="{9D8B030D-6E8A-4147-A177-3AD203B41FA5}">
                      <a16:colId xmlns:a16="http://schemas.microsoft.com/office/drawing/2014/main" val="3665476266"/>
                    </a:ext>
                  </a:extLst>
                </a:gridCol>
              </a:tblGrid>
              <a:tr h="263828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1" u="none" strike="noStrike" dirty="0"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Moravskoslezský kraj</a:t>
                      </a:r>
                      <a:endParaRPr lang="cs-CZ" sz="11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3273550632"/>
                  </a:ext>
                </a:extLst>
              </a:tr>
              <a:tr h="263828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1" u="none" strike="noStrike"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Zlínský kraj</a:t>
                      </a:r>
                      <a:endParaRPr lang="cs-CZ" sz="1100" b="1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2665047429"/>
                  </a:ext>
                </a:extLst>
              </a:tr>
              <a:tr h="263828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1" u="none" strike="noStrike"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Olomoucký kraj</a:t>
                      </a:r>
                      <a:endParaRPr lang="cs-CZ" sz="1100" b="1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1802789341"/>
                  </a:ext>
                </a:extLst>
              </a:tr>
              <a:tr h="263828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1" u="none" strike="noStrike" dirty="0"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Jihomoravský kraj</a:t>
                      </a:r>
                      <a:endParaRPr lang="cs-CZ" sz="11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1597589184"/>
                  </a:ext>
                </a:extLst>
              </a:tr>
              <a:tr h="263828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1" u="none" strike="noStrike"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Kraj Vysočina</a:t>
                      </a:r>
                      <a:endParaRPr lang="cs-CZ" sz="1100" b="1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1094095318"/>
                  </a:ext>
                </a:extLst>
              </a:tr>
              <a:tr h="263828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1" u="none" strike="noStrike"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Pardubický kraj</a:t>
                      </a:r>
                      <a:endParaRPr lang="cs-CZ" sz="1100" b="1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2767380557"/>
                  </a:ext>
                </a:extLst>
              </a:tr>
              <a:tr h="263828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1" u="none" strike="noStrike"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Královéhradecký kraj</a:t>
                      </a:r>
                      <a:endParaRPr lang="cs-CZ" sz="1100" b="1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3162575459"/>
                  </a:ext>
                </a:extLst>
              </a:tr>
              <a:tr h="263828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1" u="none" strike="noStrike"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Liberecký kraj</a:t>
                      </a:r>
                      <a:endParaRPr lang="cs-CZ" sz="1100" b="1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2666812326"/>
                  </a:ext>
                </a:extLst>
              </a:tr>
              <a:tr h="263828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1" u="none" strike="noStrike"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Ústecký kraj</a:t>
                      </a:r>
                      <a:endParaRPr lang="cs-CZ" sz="1100" b="1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1613454333"/>
                  </a:ext>
                </a:extLst>
              </a:tr>
              <a:tr h="263828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1" u="none" strike="noStrike"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Karlovarský kraj</a:t>
                      </a:r>
                      <a:endParaRPr lang="cs-CZ" sz="1100" b="1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1342765396"/>
                  </a:ext>
                </a:extLst>
              </a:tr>
              <a:tr h="263828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1" u="none" strike="noStrike"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Plzeňský kraj</a:t>
                      </a:r>
                      <a:endParaRPr lang="cs-CZ" sz="1100" b="1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1169015052"/>
                  </a:ext>
                </a:extLst>
              </a:tr>
              <a:tr h="263828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1" u="none" strike="noStrike"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Jihočeský kraj</a:t>
                      </a:r>
                      <a:endParaRPr lang="cs-CZ" sz="1100" b="1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3193983082"/>
                  </a:ext>
                </a:extLst>
              </a:tr>
              <a:tr h="263828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1" u="none" strike="noStrike"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Středočeský kraj</a:t>
                      </a:r>
                      <a:endParaRPr lang="cs-CZ" sz="1100" b="1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449945537"/>
                  </a:ext>
                </a:extLst>
              </a:tr>
              <a:tr h="263828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1" u="none" strike="noStrike" dirty="0"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Hlavní město Praha</a:t>
                      </a:r>
                      <a:endParaRPr lang="cs-CZ" sz="11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1421252029"/>
                  </a:ext>
                </a:extLst>
              </a:tr>
            </a:tbl>
          </a:graphicData>
        </a:graphic>
      </p:graphicFrame>
      <p:sp>
        <p:nvSpPr>
          <p:cNvPr id="39" name="TextovéPole 38">
            <a:extLst>
              <a:ext uri="{FF2B5EF4-FFF2-40B4-BE49-F238E27FC236}">
                <a16:creationId xmlns:a16="http://schemas.microsoft.com/office/drawing/2014/main" id="{ED5C860B-8C13-48B0-A461-8734636D9E8A}"/>
              </a:ext>
            </a:extLst>
          </p:cNvPr>
          <p:cNvSpPr txBox="1"/>
          <p:nvPr/>
        </p:nvSpPr>
        <p:spPr>
          <a:xfrm>
            <a:off x="9764401" y="5351057"/>
            <a:ext cx="237870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b="1" dirty="0"/>
              <a:t>Kraj bydliště</a:t>
            </a:r>
          </a:p>
        </p:txBody>
      </p:sp>
      <p:sp>
        <p:nvSpPr>
          <p:cNvPr id="40" name="TextovéPole 39">
            <a:extLst>
              <a:ext uri="{FF2B5EF4-FFF2-40B4-BE49-F238E27FC236}">
                <a16:creationId xmlns:a16="http://schemas.microsoft.com/office/drawing/2014/main" id="{9C03B802-67A4-4274-A251-1E3CE3727225}"/>
              </a:ext>
            </a:extLst>
          </p:cNvPr>
          <p:cNvSpPr txBox="1"/>
          <p:nvPr/>
        </p:nvSpPr>
        <p:spPr>
          <a:xfrm rot="16200000">
            <a:off x="-2865102" y="2636248"/>
            <a:ext cx="739933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cs-CZ" b="1" dirty="0"/>
              <a:t>Kraj zdravotnického zařízení</a:t>
            </a:r>
          </a:p>
        </p:txBody>
      </p:sp>
      <p:sp>
        <p:nvSpPr>
          <p:cNvPr id="41" name="TextovéPole 40">
            <a:extLst>
              <a:ext uri="{FF2B5EF4-FFF2-40B4-BE49-F238E27FC236}">
                <a16:creationId xmlns:a16="http://schemas.microsoft.com/office/drawing/2014/main" id="{0DFC770E-552A-49ED-8F49-E6E483B69F92}"/>
              </a:ext>
            </a:extLst>
          </p:cNvPr>
          <p:cNvSpPr txBox="1"/>
          <p:nvPr/>
        </p:nvSpPr>
        <p:spPr>
          <a:xfrm>
            <a:off x="2396331" y="929250"/>
            <a:ext cx="7399335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cs-CZ" sz="1600" b="1" dirty="0"/>
              <a:t>% hospitalizací s daným bydlištěm a zařízením v daném kraji</a:t>
            </a:r>
          </a:p>
        </p:txBody>
      </p:sp>
      <p:sp>
        <p:nvSpPr>
          <p:cNvPr id="42" name="TextovéPole 41">
            <a:extLst>
              <a:ext uri="{FF2B5EF4-FFF2-40B4-BE49-F238E27FC236}">
                <a16:creationId xmlns:a16="http://schemas.microsoft.com/office/drawing/2014/main" id="{92504DED-DD53-46E0-B2DA-73D2311BE275}"/>
              </a:ext>
            </a:extLst>
          </p:cNvPr>
          <p:cNvSpPr txBox="1"/>
          <p:nvPr/>
        </p:nvSpPr>
        <p:spPr>
          <a:xfrm>
            <a:off x="200025" y="515236"/>
            <a:ext cx="105156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sz="1400" dirty="0"/>
              <a:t>Jedná se o akutní hospitalizace s operací, každý pacient je započítán tolikrát, kolik </a:t>
            </a:r>
            <a:r>
              <a:rPr lang="cs-CZ" sz="1400" dirty="0" smtClean="0"/>
              <a:t>měl </a:t>
            </a:r>
            <a:r>
              <a:rPr lang="cs-CZ" sz="1400" dirty="0"/>
              <a:t>hospitalizací. </a:t>
            </a:r>
          </a:p>
          <a:p>
            <a:r>
              <a:rPr lang="cs-CZ" sz="1400" dirty="0"/>
              <a:t>Zobrazeno pouze s procentuálním zastoupením &gt;= 5 % </a:t>
            </a:r>
          </a:p>
        </p:txBody>
      </p:sp>
      <p:graphicFrame>
        <p:nvGraphicFramePr>
          <p:cNvPr id="13" name="Graf 12">
            <a:extLst>
              <a:ext uri="{FF2B5EF4-FFF2-40B4-BE49-F238E27FC236}">
                <a16:creationId xmlns:a16="http://schemas.microsoft.com/office/drawing/2014/main" id="{0CA1D50C-86F8-4D46-B4B7-0DC0C363A401}"/>
              </a:ext>
            </a:extLst>
          </p:cNvPr>
          <p:cNvGraphicFramePr/>
          <p:nvPr/>
        </p:nvGraphicFramePr>
        <p:xfrm>
          <a:off x="2441575" y="1173480"/>
          <a:ext cx="7578725" cy="421957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  <p:extLst>
      <p:ext uri="{BB962C8B-B14F-4D97-AF65-F5344CB8AC3E}">
        <p14:creationId xmlns:p14="http://schemas.microsoft.com/office/powerpoint/2010/main" val="1057078459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TextovéPole 19">
            <a:extLst>
              <a:ext uri="{FF2B5EF4-FFF2-40B4-BE49-F238E27FC236}">
                <a16:creationId xmlns:a16="http://schemas.microsoft.com/office/drawing/2014/main" id="{BF71EC14-2193-408D-8EC8-C68D488B2AAF}"/>
              </a:ext>
            </a:extLst>
          </p:cNvPr>
          <p:cNvSpPr txBox="1"/>
          <p:nvPr/>
        </p:nvSpPr>
        <p:spPr>
          <a:xfrm>
            <a:off x="200025" y="528115"/>
            <a:ext cx="105156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sz="1400" dirty="0"/>
              <a:t>Jedná se o akutní hospitalizace s operací, každý pacient je započítán tolikrát, kolik měl takových hospitalizací. </a:t>
            </a:r>
          </a:p>
          <a:p>
            <a:r>
              <a:rPr lang="cs-CZ" sz="1400" dirty="0"/>
              <a:t>Zobrazeno pouze s procentuálním zastoupením &gt;= 5 % </a:t>
            </a:r>
          </a:p>
        </p:txBody>
      </p:sp>
      <p:sp>
        <p:nvSpPr>
          <p:cNvPr id="3" name="Nadpis 2">
            <a:extLst>
              <a:ext uri="{FF2B5EF4-FFF2-40B4-BE49-F238E27FC236}">
                <a16:creationId xmlns:a16="http://schemas.microsoft.com/office/drawing/2014/main" id="{A681969A-27C7-4821-AE1F-746F76E88F0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00025" y="136047"/>
            <a:ext cx="10515600" cy="631595"/>
          </a:xfrm>
        </p:spPr>
        <p:txBody>
          <a:bodyPr>
            <a:normAutofit/>
          </a:bodyPr>
          <a:lstStyle/>
          <a:p>
            <a:r>
              <a:rPr lang="cs-CZ" sz="2800" dirty="0" smtClean="0"/>
              <a:t>Zdravotnictví </a:t>
            </a:r>
            <a:r>
              <a:rPr lang="cs-CZ" sz="2800" dirty="0"/>
              <a:t>LBK – akutní hospitalizace s operací (2018)</a:t>
            </a:r>
          </a:p>
        </p:txBody>
      </p:sp>
      <p:sp>
        <p:nvSpPr>
          <p:cNvPr id="14" name="TextovéPole 13">
            <a:extLst>
              <a:ext uri="{FF2B5EF4-FFF2-40B4-BE49-F238E27FC236}">
                <a16:creationId xmlns:a16="http://schemas.microsoft.com/office/drawing/2014/main" id="{A65BA15D-4960-4C5E-A249-04F8CE6740A4}"/>
              </a:ext>
            </a:extLst>
          </p:cNvPr>
          <p:cNvSpPr txBox="1"/>
          <p:nvPr/>
        </p:nvSpPr>
        <p:spPr>
          <a:xfrm>
            <a:off x="5433797" y="1029984"/>
            <a:ext cx="237870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b="1" dirty="0"/>
              <a:t>Kraj bydliště</a:t>
            </a:r>
          </a:p>
        </p:txBody>
      </p:sp>
      <p:sp>
        <p:nvSpPr>
          <p:cNvPr id="15" name="TextovéPole 14">
            <a:extLst>
              <a:ext uri="{FF2B5EF4-FFF2-40B4-BE49-F238E27FC236}">
                <a16:creationId xmlns:a16="http://schemas.microsoft.com/office/drawing/2014/main" id="{075F1297-E9C3-40EC-B61D-E970A84238A9}"/>
              </a:ext>
            </a:extLst>
          </p:cNvPr>
          <p:cNvSpPr txBox="1"/>
          <p:nvPr/>
        </p:nvSpPr>
        <p:spPr>
          <a:xfrm rot="16200000">
            <a:off x="-3226046" y="3322057"/>
            <a:ext cx="739933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cs-CZ" b="1" dirty="0"/>
              <a:t>Kraj zdravotnického zařízení</a:t>
            </a:r>
          </a:p>
        </p:txBody>
      </p:sp>
      <p:graphicFrame>
        <p:nvGraphicFramePr>
          <p:cNvPr id="16" name="Tabulka 3">
            <a:extLst>
              <a:ext uri="{FF2B5EF4-FFF2-40B4-BE49-F238E27FC236}">
                <a16:creationId xmlns:a16="http://schemas.microsoft.com/office/drawing/2014/main" id="{F7EFBA57-035D-4D0F-B1BF-2DA2445712A5}"/>
              </a:ext>
            </a:extLst>
          </p:cNvPr>
          <p:cNvGraphicFramePr>
            <a:graphicFrameLocks noGrp="1"/>
          </p:cNvGraphicFramePr>
          <p:nvPr/>
        </p:nvGraphicFramePr>
        <p:xfrm>
          <a:off x="747218" y="1430807"/>
          <a:ext cx="10742940" cy="482562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716196">
                  <a:extLst>
                    <a:ext uri="{9D8B030D-6E8A-4147-A177-3AD203B41FA5}">
                      <a16:colId xmlns:a16="http://schemas.microsoft.com/office/drawing/2014/main" val="1665377272"/>
                    </a:ext>
                  </a:extLst>
                </a:gridCol>
                <a:gridCol w="716196">
                  <a:extLst>
                    <a:ext uri="{9D8B030D-6E8A-4147-A177-3AD203B41FA5}">
                      <a16:colId xmlns:a16="http://schemas.microsoft.com/office/drawing/2014/main" val="2723763529"/>
                    </a:ext>
                  </a:extLst>
                </a:gridCol>
                <a:gridCol w="716196">
                  <a:extLst>
                    <a:ext uri="{9D8B030D-6E8A-4147-A177-3AD203B41FA5}">
                      <a16:colId xmlns:a16="http://schemas.microsoft.com/office/drawing/2014/main" val="3124700628"/>
                    </a:ext>
                  </a:extLst>
                </a:gridCol>
                <a:gridCol w="716196">
                  <a:extLst>
                    <a:ext uri="{9D8B030D-6E8A-4147-A177-3AD203B41FA5}">
                      <a16:colId xmlns:a16="http://schemas.microsoft.com/office/drawing/2014/main" val="1454331699"/>
                    </a:ext>
                  </a:extLst>
                </a:gridCol>
                <a:gridCol w="716196">
                  <a:extLst>
                    <a:ext uri="{9D8B030D-6E8A-4147-A177-3AD203B41FA5}">
                      <a16:colId xmlns:a16="http://schemas.microsoft.com/office/drawing/2014/main" val="3009325056"/>
                    </a:ext>
                  </a:extLst>
                </a:gridCol>
                <a:gridCol w="716196">
                  <a:extLst>
                    <a:ext uri="{9D8B030D-6E8A-4147-A177-3AD203B41FA5}">
                      <a16:colId xmlns:a16="http://schemas.microsoft.com/office/drawing/2014/main" val="4087011154"/>
                    </a:ext>
                  </a:extLst>
                </a:gridCol>
                <a:gridCol w="716196">
                  <a:extLst>
                    <a:ext uri="{9D8B030D-6E8A-4147-A177-3AD203B41FA5}">
                      <a16:colId xmlns:a16="http://schemas.microsoft.com/office/drawing/2014/main" val="1782588908"/>
                    </a:ext>
                  </a:extLst>
                </a:gridCol>
                <a:gridCol w="716196">
                  <a:extLst>
                    <a:ext uri="{9D8B030D-6E8A-4147-A177-3AD203B41FA5}">
                      <a16:colId xmlns:a16="http://schemas.microsoft.com/office/drawing/2014/main" val="3162757439"/>
                    </a:ext>
                  </a:extLst>
                </a:gridCol>
                <a:gridCol w="716196">
                  <a:extLst>
                    <a:ext uri="{9D8B030D-6E8A-4147-A177-3AD203B41FA5}">
                      <a16:colId xmlns:a16="http://schemas.microsoft.com/office/drawing/2014/main" val="2554918835"/>
                    </a:ext>
                  </a:extLst>
                </a:gridCol>
                <a:gridCol w="716196">
                  <a:extLst>
                    <a:ext uri="{9D8B030D-6E8A-4147-A177-3AD203B41FA5}">
                      <a16:colId xmlns:a16="http://schemas.microsoft.com/office/drawing/2014/main" val="2663598889"/>
                    </a:ext>
                  </a:extLst>
                </a:gridCol>
                <a:gridCol w="716196">
                  <a:extLst>
                    <a:ext uri="{9D8B030D-6E8A-4147-A177-3AD203B41FA5}">
                      <a16:colId xmlns:a16="http://schemas.microsoft.com/office/drawing/2014/main" val="480002450"/>
                    </a:ext>
                  </a:extLst>
                </a:gridCol>
                <a:gridCol w="716196">
                  <a:extLst>
                    <a:ext uri="{9D8B030D-6E8A-4147-A177-3AD203B41FA5}">
                      <a16:colId xmlns:a16="http://schemas.microsoft.com/office/drawing/2014/main" val="2920067035"/>
                    </a:ext>
                  </a:extLst>
                </a:gridCol>
                <a:gridCol w="716196">
                  <a:extLst>
                    <a:ext uri="{9D8B030D-6E8A-4147-A177-3AD203B41FA5}">
                      <a16:colId xmlns:a16="http://schemas.microsoft.com/office/drawing/2014/main" val="257739424"/>
                    </a:ext>
                  </a:extLst>
                </a:gridCol>
                <a:gridCol w="716196">
                  <a:extLst>
                    <a:ext uri="{9D8B030D-6E8A-4147-A177-3AD203B41FA5}">
                      <a16:colId xmlns:a16="http://schemas.microsoft.com/office/drawing/2014/main" val="1276469750"/>
                    </a:ext>
                  </a:extLst>
                </a:gridCol>
                <a:gridCol w="716196">
                  <a:extLst>
                    <a:ext uri="{9D8B030D-6E8A-4147-A177-3AD203B41FA5}">
                      <a16:colId xmlns:a16="http://schemas.microsoft.com/office/drawing/2014/main" val="2795430677"/>
                    </a:ext>
                  </a:extLst>
                </a:gridCol>
              </a:tblGrid>
              <a:tr h="321708">
                <a:tc>
                  <a:txBody>
                    <a:bodyPr/>
                    <a:lstStyle/>
                    <a:p>
                      <a:pPr algn="r" fontAlgn="b">
                        <a:lnSpc>
                          <a:spcPct val="80000"/>
                        </a:lnSpc>
                      </a:pPr>
                      <a:endParaRPr lang="cs-CZ" sz="1400" b="1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cs-CZ" sz="1400" b="1" dirty="0"/>
                        <a:t>PHA</a:t>
                      </a:r>
                      <a:endParaRPr lang="cs-CZ" sz="1400" b="1" dirty="0"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cs-CZ" sz="1400" b="1" dirty="0"/>
                        <a:t>STC</a:t>
                      </a:r>
                      <a:endParaRPr lang="cs-CZ" sz="1400" b="1" dirty="0"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cs-CZ" sz="1400" b="1" dirty="0"/>
                        <a:t>JHC</a:t>
                      </a:r>
                      <a:endParaRPr lang="cs-CZ" sz="1400" b="1" dirty="0"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cs-CZ" sz="1400" b="1" dirty="0"/>
                        <a:t>PLK</a:t>
                      </a:r>
                      <a:endParaRPr lang="cs-CZ" sz="1400" b="1" dirty="0"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cs-CZ" sz="1400" b="1" dirty="0"/>
                        <a:t>KVK</a:t>
                      </a:r>
                      <a:endParaRPr lang="cs-CZ" sz="1400" b="1" dirty="0"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cs-CZ" sz="1400" b="1" dirty="0"/>
                        <a:t>ULK</a:t>
                      </a:r>
                      <a:endParaRPr lang="cs-CZ" sz="1400" b="1" dirty="0"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cs-CZ" sz="1400" b="1" dirty="0"/>
                        <a:t>LBK</a:t>
                      </a:r>
                      <a:endParaRPr lang="cs-CZ" sz="1400" b="1" dirty="0"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cs-CZ" sz="1400" b="1" dirty="0"/>
                        <a:t>HKK</a:t>
                      </a:r>
                      <a:endParaRPr lang="cs-CZ" sz="1400" b="1" dirty="0"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cs-CZ" sz="1400" b="1" dirty="0"/>
                        <a:t>PAK</a:t>
                      </a:r>
                      <a:endParaRPr lang="cs-CZ" sz="1400" b="1" dirty="0"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cs-CZ" sz="1400" b="1" dirty="0"/>
                        <a:t>VYS</a:t>
                      </a:r>
                      <a:endParaRPr lang="cs-CZ" sz="1400" b="1" dirty="0"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cs-CZ" sz="1400" b="1" dirty="0"/>
                        <a:t>JMK</a:t>
                      </a:r>
                      <a:endParaRPr lang="cs-CZ" sz="1400" b="1" dirty="0"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cs-CZ" sz="1400" b="1" dirty="0"/>
                        <a:t>OLK</a:t>
                      </a:r>
                      <a:endParaRPr lang="cs-CZ" sz="1400" b="1" dirty="0"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cs-CZ" sz="1400" b="1" dirty="0"/>
                        <a:t>ZLK</a:t>
                      </a:r>
                      <a:endParaRPr lang="cs-CZ" sz="1400" b="1" dirty="0"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cs-CZ" sz="1400" b="1" dirty="0"/>
                        <a:t>MSK</a:t>
                      </a:r>
                      <a:endParaRPr lang="cs-CZ" sz="1400" b="1" dirty="0"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298339403"/>
                  </a:ext>
                </a:extLst>
              </a:tr>
              <a:tr h="321708">
                <a:tc>
                  <a:txBody>
                    <a:bodyPr/>
                    <a:lstStyle/>
                    <a:p>
                      <a:pPr algn="ctr" fontAlgn="b">
                        <a:lnSpc>
                          <a:spcPct val="80000"/>
                        </a:lnSpc>
                      </a:pPr>
                      <a:r>
                        <a:rPr lang="cs-CZ" sz="1400" b="1" u="none" strike="noStrike" dirty="0">
                          <a:effectLst/>
                        </a:rPr>
                        <a:t>PHA</a:t>
                      </a:r>
                      <a:endParaRPr lang="cs-CZ" sz="1400" b="1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87,4%</a:t>
                      </a:r>
                    </a:p>
                  </a:txBody>
                  <a:tcPr marL="9525" marR="9525" marT="9525" marB="0"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39,7%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7,5%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5,2%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13,7%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13,8%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12,6%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4,8%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5,4%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1,4%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1,6%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1,8%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1,4%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2924296347"/>
                  </a:ext>
                </a:extLst>
              </a:tr>
              <a:tr h="321708">
                <a:tc>
                  <a:txBody>
                    <a:bodyPr/>
                    <a:lstStyle/>
                    <a:p>
                      <a:pPr algn="ctr" fontAlgn="b">
                        <a:lnSpc>
                          <a:spcPct val="80000"/>
                        </a:lnSpc>
                      </a:pPr>
                      <a:r>
                        <a:rPr lang="cs-CZ" sz="1400" b="1" u="none" strike="noStrike" dirty="0">
                          <a:effectLst/>
                        </a:rPr>
                        <a:t>STC</a:t>
                      </a:r>
                      <a:endParaRPr lang="cs-CZ" sz="1400" b="1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8,6%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54,2%</a:t>
                      </a:r>
                    </a:p>
                  </a:txBody>
                  <a:tcPr marL="9525" marR="9525" marT="9525" marB="0"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1,3%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3,0%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2,2%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5,5%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2,6%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1,6%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1,0%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0,2%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0,2%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0,2%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0,2%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3174523369"/>
                  </a:ext>
                </a:extLst>
              </a:tr>
              <a:tr h="321708">
                <a:tc>
                  <a:txBody>
                    <a:bodyPr/>
                    <a:lstStyle/>
                    <a:p>
                      <a:pPr algn="ctr" fontAlgn="b">
                        <a:lnSpc>
                          <a:spcPct val="80000"/>
                        </a:lnSpc>
                      </a:pPr>
                      <a:r>
                        <a:rPr lang="cs-CZ" sz="1400" b="1" u="none" strike="noStrike" dirty="0">
                          <a:effectLst/>
                        </a:rPr>
                        <a:t>JHC</a:t>
                      </a:r>
                      <a:endParaRPr lang="cs-CZ" sz="1400" b="1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0,5%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0,6%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87,0%</a:t>
                      </a:r>
                    </a:p>
                  </a:txBody>
                  <a:tcPr marL="9525" marR="9525" marT="9525" marB="0"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1,8%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0,4%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0,2%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0,3%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2,2%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2898705672"/>
                  </a:ext>
                </a:extLst>
              </a:tr>
              <a:tr h="321708">
                <a:tc>
                  <a:txBody>
                    <a:bodyPr/>
                    <a:lstStyle/>
                    <a:p>
                      <a:pPr algn="ctr" fontAlgn="b">
                        <a:lnSpc>
                          <a:spcPct val="80000"/>
                        </a:lnSpc>
                      </a:pPr>
                      <a:r>
                        <a:rPr lang="cs-CZ" sz="1400" b="1" u="none" strike="noStrike" dirty="0">
                          <a:effectLst/>
                        </a:rPr>
                        <a:t>PLK</a:t>
                      </a:r>
                      <a:endParaRPr lang="cs-CZ" sz="1400" b="1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0,3%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0,4%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0,9%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85,9%</a:t>
                      </a:r>
                    </a:p>
                  </a:txBody>
                  <a:tcPr marL="9525" marR="9525" marT="9525" marB="0"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15,1%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0,5%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0,2%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2965000726"/>
                  </a:ext>
                </a:extLst>
              </a:tr>
              <a:tr h="321708">
                <a:tc>
                  <a:txBody>
                    <a:bodyPr/>
                    <a:lstStyle/>
                    <a:p>
                      <a:pPr algn="ctr" fontAlgn="b">
                        <a:lnSpc>
                          <a:spcPct val="80000"/>
                        </a:lnSpc>
                      </a:pPr>
                      <a:r>
                        <a:rPr lang="cs-CZ" sz="1400" b="1" u="none" strike="noStrike" dirty="0">
                          <a:effectLst/>
                        </a:rPr>
                        <a:t>KVK</a:t>
                      </a:r>
                      <a:endParaRPr lang="cs-CZ" sz="1400" b="1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0,0%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0,6%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65,0%</a:t>
                      </a:r>
                    </a:p>
                  </a:txBody>
                  <a:tcPr marL="9525" marR="9525" marT="9525" marB="0"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1,0%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0,0%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0,0%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0,0%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0,0%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0,0%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0,0%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0,0%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0,0%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3525817302"/>
                  </a:ext>
                </a:extLst>
              </a:tr>
              <a:tr h="321708">
                <a:tc>
                  <a:txBody>
                    <a:bodyPr/>
                    <a:lstStyle/>
                    <a:p>
                      <a:pPr algn="ctr" fontAlgn="b">
                        <a:lnSpc>
                          <a:spcPct val="80000"/>
                        </a:lnSpc>
                      </a:pPr>
                      <a:r>
                        <a:rPr lang="cs-CZ" sz="1400" b="1" u="none" strike="noStrike" dirty="0">
                          <a:effectLst/>
                        </a:rPr>
                        <a:t>ULK</a:t>
                      </a:r>
                      <a:endParaRPr lang="cs-CZ" sz="1400" b="1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0,4%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0,6%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0,2%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76,1%</a:t>
                      </a:r>
                    </a:p>
                  </a:txBody>
                  <a:tcPr marL="9525" marR="9525" marT="9525" marB="0"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1,8%</a:t>
                      </a:r>
                    </a:p>
                  </a:txBody>
                  <a:tcPr marL="9525" marR="9525" marT="9525" marB="0" anchor="ctr"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0,0%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0,0%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0,0%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3377438823"/>
                  </a:ext>
                </a:extLst>
              </a:tr>
              <a:tr h="321708">
                <a:tc>
                  <a:txBody>
                    <a:bodyPr/>
                    <a:lstStyle/>
                    <a:p>
                      <a:pPr algn="ctr" fontAlgn="b">
                        <a:lnSpc>
                          <a:spcPct val="80000"/>
                        </a:lnSpc>
                      </a:pPr>
                      <a:r>
                        <a:rPr lang="cs-CZ" sz="1400" b="1" u="none" strike="noStrike" dirty="0">
                          <a:effectLst/>
                        </a:rPr>
                        <a:t>LBK</a:t>
                      </a:r>
                      <a:endParaRPr lang="cs-CZ" sz="1400" b="1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1,0%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1,6%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0,4%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0,4%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0,6%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3,4%</a:t>
                      </a:r>
                    </a:p>
                  </a:txBody>
                  <a:tcPr marL="9525" marR="9525" marT="9525" marB="0" anchor="ctr">
                    <a:lnR>
                      <a:noFill/>
                    </a:lnR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75,2%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6,1%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0,4%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3221885704"/>
                  </a:ext>
                </a:extLst>
              </a:tr>
              <a:tr h="321708">
                <a:tc>
                  <a:txBody>
                    <a:bodyPr/>
                    <a:lstStyle/>
                    <a:p>
                      <a:pPr algn="ctr" fontAlgn="b">
                        <a:lnSpc>
                          <a:spcPct val="80000"/>
                        </a:lnSpc>
                      </a:pPr>
                      <a:r>
                        <a:rPr lang="cs-CZ" sz="1400" b="1" u="none" strike="noStrike" dirty="0">
                          <a:effectLst/>
                        </a:rPr>
                        <a:t>HKK</a:t>
                      </a:r>
                      <a:endParaRPr lang="cs-CZ" sz="1400" b="1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0,4%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0,8%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0,3%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0,2%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0,4%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3,8%</a:t>
                      </a:r>
                    </a:p>
                  </a:txBody>
                  <a:tcPr marL="9525" marR="9525" marT="9525" marB="0" anchor="ctr">
                    <a:lnT>
                      <a:noFill/>
                    </a:lnT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81,9%</a:t>
                      </a:r>
                    </a:p>
                  </a:txBody>
                  <a:tcPr marL="9525" marR="9525" marT="9525" marB="0"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12,0%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0,8%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0,2%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279096311"/>
                  </a:ext>
                </a:extLst>
              </a:tr>
              <a:tr h="321708">
                <a:tc>
                  <a:txBody>
                    <a:bodyPr/>
                    <a:lstStyle/>
                    <a:p>
                      <a:pPr algn="ctr" fontAlgn="b">
                        <a:lnSpc>
                          <a:spcPct val="80000"/>
                        </a:lnSpc>
                      </a:pPr>
                      <a:r>
                        <a:rPr lang="cs-CZ" sz="1400" b="1" u="none" strike="noStrike" dirty="0">
                          <a:effectLst/>
                        </a:rPr>
                        <a:t>PAK</a:t>
                      </a:r>
                      <a:endParaRPr lang="cs-CZ" sz="1400" b="1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0,2%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0,4%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0,0%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2,4%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68,0%</a:t>
                      </a:r>
                    </a:p>
                  </a:txBody>
                  <a:tcPr marL="9525" marR="9525" marT="9525" marB="0"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0,7%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0,6%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0,2%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0,0%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2374138253"/>
                  </a:ext>
                </a:extLst>
              </a:tr>
              <a:tr h="321708">
                <a:tc>
                  <a:txBody>
                    <a:bodyPr/>
                    <a:lstStyle/>
                    <a:p>
                      <a:pPr algn="ctr" fontAlgn="b">
                        <a:lnSpc>
                          <a:spcPct val="80000"/>
                        </a:lnSpc>
                      </a:pPr>
                      <a:r>
                        <a:rPr lang="cs-CZ" sz="1400" b="1" u="none" strike="noStrike" dirty="0">
                          <a:effectLst/>
                        </a:rPr>
                        <a:t>VYS</a:t>
                      </a:r>
                      <a:endParaRPr lang="cs-CZ" sz="1400" b="1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0,3%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0,9%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1,6%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0,5%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0,2%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0,5%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4,8%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75,1%</a:t>
                      </a:r>
                    </a:p>
                  </a:txBody>
                  <a:tcPr marL="9525" marR="9525" marT="9525" marB="0"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1,6%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0,2%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2805794318"/>
                  </a:ext>
                </a:extLst>
              </a:tr>
              <a:tr h="321708">
                <a:tc>
                  <a:txBody>
                    <a:bodyPr/>
                    <a:lstStyle/>
                    <a:p>
                      <a:pPr algn="ctr" fontAlgn="b">
                        <a:lnSpc>
                          <a:spcPct val="80000"/>
                        </a:lnSpc>
                      </a:pPr>
                      <a:r>
                        <a:rPr lang="cs-CZ" sz="1400" b="1" u="none" strike="noStrike" dirty="0">
                          <a:effectLst/>
                        </a:rPr>
                        <a:t>JMK</a:t>
                      </a:r>
                      <a:endParaRPr lang="cs-CZ" sz="1400" b="1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0,3%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0,5%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0,8%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0,2%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0,6%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0,3%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0,2%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0,6%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3,7%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12,8%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92,4%</a:t>
                      </a:r>
                    </a:p>
                  </a:txBody>
                  <a:tcPr marL="9525" marR="9525" marT="9525" marB="0"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2,6%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1,5%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2396275379"/>
                  </a:ext>
                </a:extLst>
              </a:tr>
              <a:tr h="321708">
                <a:tc>
                  <a:txBody>
                    <a:bodyPr/>
                    <a:lstStyle/>
                    <a:p>
                      <a:pPr algn="ctr" fontAlgn="b">
                        <a:lnSpc>
                          <a:spcPct val="80000"/>
                        </a:lnSpc>
                      </a:pPr>
                      <a:r>
                        <a:rPr lang="cs-CZ" sz="1400" b="1" u="none" strike="noStrike" dirty="0">
                          <a:effectLst/>
                        </a:rPr>
                        <a:t>OLK</a:t>
                      </a:r>
                      <a:endParaRPr lang="cs-CZ" sz="1400" b="1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0,2%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0,2%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0,3%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2,6%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0,3%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1,6%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88,4%</a:t>
                      </a:r>
                    </a:p>
                  </a:txBody>
                  <a:tcPr marL="9525" marR="9525" marT="9525" marB="0"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5,8%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2,9%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700506215"/>
                  </a:ext>
                </a:extLst>
              </a:tr>
              <a:tr h="321708">
                <a:tc>
                  <a:txBody>
                    <a:bodyPr/>
                    <a:lstStyle/>
                    <a:p>
                      <a:pPr algn="ctr" fontAlgn="b">
                        <a:lnSpc>
                          <a:spcPct val="80000"/>
                        </a:lnSpc>
                      </a:pPr>
                      <a:r>
                        <a:rPr lang="cs-CZ" sz="1400" b="1" u="none" strike="noStrike" dirty="0">
                          <a:effectLst/>
                        </a:rPr>
                        <a:t>ZLK</a:t>
                      </a:r>
                      <a:endParaRPr lang="cs-CZ" sz="1400" b="1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0,0%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0,0%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0,0%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0,2%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1,5%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3,0%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79,4%</a:t>
                      </a:r>
                    </a:p>
                  </a:txBody>
                  <a:tcPr marL="9525" marR="9525" marT="9525" marB="0"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0,9%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1687570946"/>
                  </a:ext>
                </a:extLst>
              </a:tr>
              <a:tr h="321708">
                <a:tc>
                  <a:txBody>
                    <a:bodyPr/>
                    <a:lstStyle/>
                    <a:p>
                      <a:pPr algn="ctr"/>
                      <a:r>
                        <a:rPr lang="cs-CZ" sz="1400" b="1" dirty="0"/>
                        <a:t>MSK</a:t>
                      </a:r>
                      <a:endParaRPr lang="cs-CZ" sz="1400" b="1" dirty="0"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0,3%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0,0%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0,0%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0,2%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0,2%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0,2%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3,5%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92,5%</a:t>
                      </a:r>
                    </a:p>
                  </a:txBody>
                  <a:tcPr marL="9525" marR="9525" marT="9525" marB="0"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1929841"/>
                  </a:ext>
                </a:extLst>
              </a:tr>
            </a:tbl>
          </a:graphicData>
        </a:graphic>
      </p:graphicFrame>
      <p:sp>
        <p:nvSpPr>
          <p:cNvPr id="17" name="Obdélník 16">
            <a:extLst>
              <a:ext uri="{FF2B5EF4-FFF2-40B4-BE49-F238E27FC236}">
                <a16:creationId xmlns:a16="http://schemas.microsoft.com/office/drawing/2014/main" id="{2C5BD07F-DD4D-49D0-8F5E-F1DE8B2C598D}"/>
              </a:ext>
            </a:extLst>
          </p:cNvPr>
          <p:cNvSpPr/>
          <p:nvPr/>
        </p:nvSpPr>
        <p:spPr>
          <a:xfrm>
            <a:off x="5776344" y="1358574"/>
            <a:ext cx="685799" cy="5090352"/>
          </a:xfrm>
          <a:prstGeom prst="rect">
            <a:avLst/>
          </a:prstGeom>
          <a:noFill/>
          <a:ln w="38100">
            <a:solidFill>
              <a:srgbClr val="D7144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8" name="Obdélník 17">
            <a:extLst>
              <a:ext uri="{FF2B5EF4-FFF2-40B4-BE49-F238E27FC236}">
                <a16:creationId xmlns:a16="http://schemas.microsoft.com/office/drawing/2014/main" id="{6DD5BC8D-0276-4F33-B929-0E19C3106B6E}"/>
              </a:ext>
            </a:extLst>
          </p:cNvPr>
          <p:cNvSpPr/>
          <p:nvPr/>
        </p:nvSpPr>
        <p:spPr>
          <a:xfrm rot="16200000">
            <a:off x="6010571" y="-1655662"/>
            <a:ext cx="307777" cy="11012344"/>
          </a:xfrm>
          <a:prstGeom prst="rect">
            <a:avLst/>
          </a:prstGeom>
          <a:noFill/>
          <a:ln w="38100">
            <a:solidFill>
              <a:srgbClr val="D7144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3152860503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Rectangle 11"/>
          <p:cNvSpPr/>
          <p:nvPr/>
        </p:nvSpPr>
        <p:spPr>
          <a:xfrm>
            <a:off x="1371600" y="6304547"/>
            <a:ext cx="10771503" cy="553453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Nadpis 2">
            <a:extLst>
              <a:ext uri="{FF2B5EF4-FFF2-40B4-BE49-F238E27FC236}">
                <a16:creationId xmlns:a16="http://schemas.microsoft.com/office/drawing/2014/main" id="{A681969A-27C7-4821-AE1F-746F76E88F0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00025" y="136047"/>
            <a:ext cx="10515600" cy="631595"/>
          </a:xfrm>
        </p:spPr>
        <p:txBody>
          <a:bodyPr>
            <a:normAutofit/>
          </a:bodyPr>
          <a:lstStyle/>
          <a:p>
            <a:r>
              <a:rPr lang="cs-CZ" sz="2800" dirty="0" smtClean="0"/>
              <a:t>Zdravotnictví </a:t>
            </a:r>
            <a:r>
              <a:rPr lang="cs-CZ" sz="2800" dirty="0"/>
              <a:t>LBK – akutní hospitalizace bez operace (2018)</a:t>
            </a:r>
          </a:p>
        </p:txBody>
      </p:sp>
      <p:sp>
        <p:nvSpPr>
          <p:cNvPr id="13" name="Obdélník 12">
            <a:extLst>
              <a:ext uri="{FF2B5EF4-FFF2-40B4-BE49-F238E27FC236}">
                <a16:creationId xmlns:a16="http://schemas.microsoft.com/office/drawing/2014/main" id="{A4AE4D21-E184-4FF2-83FB-A573815DCB74}"/>
              </a:ext>
            </a:extLst>
          </p:cNvPr>
          <p:cNvSpPr/>
          <p:nvPr/>
        </p:nvSpPr>
        <p:spPr>
          <a:xfrm rot="5400000">
            <a:off x="5486036" y="-904873"/>
            <a:ext cx="181706" cy="8620128"/>
          </a:xfrm>
          <a:prstGeom prst="rect">
            <a:avLst/>
          </a:prstGeom>
          <a:solidFill>
            <a:schemeClr val="accent2">
              <a:alpha val="56000"/>
            </a:schemeClr>
          </a:solidFill>
          <a:ln>
            <a:noFill/>
          </a:ln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4" name="Obdélník 13">
            <a:extLst>
              <a:ext uri="{FF2B5EF4-FFF2-40B4-BE49-F238E27FC236}">
                <a16:creationId xmlns:a16="http://schemas.microsoft.com/office/drawing/2014/main" id="{7EF2EEEC-3A3D-452A-8284-74BF1F39B461}"/>
              </a:ext>
            </a:extLst>
          </p:cNvPr>
          <p:cNvSpPr/>
          <p:nvPr/>
        </p:nvSpPr>
        <p:spPr>
          <a:xfrm>
            <a:off x="5894939" y="1267804"/>
            <a:ext cx="180975" cy="5353976"/>
          </a:xfrm>
          <a:prstGeom prst="rect">
            <a:avLst/>
          </a:prstGeom>
          <a:solidFill>
            <a:schemeClr val="accent2">
              <a:alpha val="56000"/>
            </a:schemeClr>
          </a:solidFill>
          <a:ln>
            <a:noFill/>
          </a:ln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graphicFrame>
        <p:nvGraphicFramePr>
          <p:cNvPr id="15" name="Tabulka 34">
            <a:extLst>
              <a:ext uri="{FF2B5EF4-FFF2-40B4-BE49-F238E27FC236}">
                <a16:creationId xmlns:a16="http://schemas.microsoft.com/office/drawing/2014/main" id="{2A11E1BF-2629-4423-B06A-F397A51069ED}"/>
              </a:ext>
            </a:extLst>
          </p:cNvPr>
          <p:cNvGraphicFramePr>
            <a:graphicFrameLocks noGrp="1"/>
          </p:cNvGraphicFramePr>
          <p:nvPr/>
        </p:nvGraphicFramePr>
        <p:xfrm>
          <a:off x="2794792" y="5265724"/>
          <a:ext cx="6834983" cy="1650978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89645">
                  <a:extLst>
                    <a:ext uri="{9D8B030D-6E8A-4147-A177-3AD203B41FA5}">
                      <a16:colId xmlns:a16="http://schemas.microsoft.com/office/drawing/2014/main" val="2910573873"/>
                    </a:ext>
                  </a:extLst>
                </a:gridCol>
                <a:gridCol w="489645">
                  <a:extLst>
                    <a:ext uri="{9D8B030D-6E8A-4147-A177-3AD203B41FA5}">
                      <a16:colId xmlns:a16="http://schemas.microsoft.com/office/drawing/2014/main" val="3130579490"/>
                    </a:ext>
                  </a:extLst>
                </a:gridCol>
                <a:gridCol w="489645">
                  <a:extLst>
                    <a:ext uri="{9D8B030D-6E8A-4147-A177-3AD203B41FA5}">
                      <a16:colId xmlns:a16="http://schemas.microsoft.com/office/drawing/2014/main" val="825108456"/>
                    </a:ext>
                  </a:extLst>
                </a:gridCol>
                <a:gridCol w="489645">
                  <a:extLst>
                    <a:ext uri="{9D8B030D-6E8A-4147-A177-3AD203B41FA5}">
                      <a16:colId xmlns:a16="http://schemas.microsoft.com/office/drawing/2014/main" val="1326498023"/>
                    </a:ext>
                  </a:extLst>
                </a:gridCol>
                <a:gridCol w="489645">
                  <a:extLst>
                    <a:ext uri="{9D8B030D-6E8A-4147-A177-3AD203B41FA5}">
                      <a16:colId xmlns:a16="http://schemas.microsoft.com/office/drawing/2014/main" val="514652741"/>
                    </a:ext>
                  </a:extLst>
                </a:gridCol>
                <a:gridCol w="489645">
                  <a:extLst>
                    <a:ext uri="{9D8B030D-6E8A-4147-A177-3AD203B41FA5}">
                      <a16:colId xmlns:a16="http://schemas.microsoft.com/office/drawing/2014/main" val="1362874605"/>
                    </a:ext>
                  </a:extLst>
                </a:gridCol>
                <a:gridCol w="489645">
                  <a:extLst>
                    <a:ext uri="{9D8B030D-6E8A-4147-A177-3AD203B41FA5}">
                      <a16:colId xmlns:a16="http://schemas.microsoft.com/office/drawing/2014/main" val="2033051203"/>
                    </a:ext>
                  </a:extLst>
                </a:gridCol>
                <a:gridCol w="489645">
                  <a:extLst>
                    <a:ext uri="{9D8B030D-6E8A-4147-A177-3AD203B41FA5}">
                      <a16:colId xmlns:a16="http://schemas.microsoft.com/office/drawing/2014/main" val="2731591346"/>
                    </a:ext>
                  </a:extLst>
                </a:gridCol>
                <a:gridCol w="489645">
                  <a:extLst>
                    <a:ext uri="{9D8B030D-6E8A-4147-A177-3AD203B41FA5}">
                      <a16:colId xmlns:a16="http://schemas.microsoft.com/office/drawing/2014/main" val="1503485248"/>
                    </a:ext>
                  </a:extLst>
                </a:gridCol>
                <a:gridCol w="489645">
                  <a:extLst>
                    <a:ext uri="{9D8B030D-6E8A-4147-A177-3AD203B41FA5}">
                      <a16:colId xmlns:a16="http://schemas.microsoft.com/office/drawing/2014/main" val="2948968075"/>
                    </a:ext>
                  </a:extLst>
                </a:gridCol>
                <a:gridCol w="489645">
                  <a:extLst>
                    <a:ext uri="{9D8B030D-6E8A-4147-A177-3AD203B41FA5}">
                      <a16:colId xmlns:a16="http://schemas.microsoft.com/office/drawing/2014/main" val="3151555393"/>
                    </a:ext>
                  </a:extLst>
                </a:gridCol>
                <a:gridCol w="489645">
                  <a:extLst>
                    <a:ext uri="{9D8B030D-6E8A-4147-A177-3AD203B41FA5}">
                      <a16:colId xmlns:a16="http://schemas.microsoft.com/office/drawing/2014/main" val="1659809170"/>
                    </a:ext>
                  </a:extLst>
                </a:gridCol>
                <a:gridCol w="489645">
                  <a:extLst>
                    <a:ext uri="{9D8B030D-6E8A-4147-A177-3AD203B41FA5}">
                      <a16:colId xmlns:a16="http://schemas.microsoft.com/office/drawing/2014/main" val="1620382098"/>
                    </a:ext>
                  </a:extLst>
                </a:gridCol>
                <a:gridCol w="469598">
                  <a:extLst>
                    <a:ext uri="{9D8B030D-6E8A-4147-A177-3AD203B41FA5}">
                      <a16:colId xmlns:a16="http://schemas.microsoft.com/office/drawing/2014/main" val="2032656259"/>
                    </a:ext>
                  </a:extLst>
                </a:gridCol>
              </a:tblGrid>
              <a:tr h="1650978">
                <a:tc>
                  <a:txBody>
                    <a:bodyPr/>
                    <a:lstStyle/>
                    <a:p>
                      <a:pPr algn="r" fontAlgn="t"/>
                      <a: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Hlavní město Praha</a:t>
                      </a:r>
                    </a:p>
                  </a:txBody>
                  <a:tcPr marL="9525" marR="9525" marT="9525" marB="0" vert="vert27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Středočeský kraj</a:t>
                      </a:r>
                    </a:p>
                  </a:txBody>
                  <a:tcPr marL="9525" marR="9525" marT="9525" marB="0" vert="vert27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Jihočeský kraj</a:t>
                      </a:r>
                    </a:p>
                  </a:txBody>
                  <a:tcPr marL="9525" marR="9525" marT="9525" marB="0" vert="vert27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Plzeňský kraj</a:t>
                      </a:r>
                    </a:p>
                  </a:txBody>
                  <a:tcPr marL="9525" marR="9525" marT="9525" marB="0" vert="vert27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Karlovarský kraj</a:t>
                      </a:r>
                    </a:p>
                  </a:txBody>
                  <a:tcPr marL="9525" marR="9525" marT="9525" marB="0" vert="vert27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Ústecký kraj</a:t>
                      </a:r>
                    </a:p>
                  </a:txBody>
                  <a:tcPr marL="9525" marR="9525" marT="9525" marB="0" vert="vert27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Liberecký kraj</a:t>
                      </a:r>
                    </a:p>
                  </a:txBody>
                  <a:tcPr marL="9525" marR="9525" marT="9525" marB="0" vert="vert27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Královéhradecký kraj</a:t>
                      </a:r>
                    </a:p>
                  </a:txBody>
                  <a:tcPr marL="9525" marR="9525" marT="9525" marB="0" vert="vert27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Pardubický kraj</a:t>
                      </a:r>
                    </a:p>
                  </a:txBody>
                  <a:tcPr marL="9525" marR="9525" marT="9525" marB="0" vert="vert27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Kraj Vysočina</a:t>
                      </a:r>
                    </a:p>
                  </a:txBody>
                  <a:tcPr marL="9525" marR="9525" marT="9525" marB="0" vert="vert27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Jihomoravský kraj</a:t>
                      </a:r>
                    </a:p>
                  </a:txBody>
                  <a:tcPr marL="9525" marR="9525" marT="9525" marB="0" vert="vert27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Olomoucký kraj</a:t>
                      </a:r>
                    </a:p>
                  </a:txBody>
                  <a:tcPr marL="9525" marR="9525" marT="9525" marB="0" vert="vert27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Zlínský kraj</a:t>
                      </a:r>
                    </a:p>
                  </a:txBody>
                  <a:tcPr marL="9525" marR="9525" marT="9525" marB="0" vert="vert27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Moravskoslezský kraj</a:t>
                      </a:r>
                    </a:p>
                  </a:txBody>
                  <a:tcPr marL="9525" marR="9525" marT="9525" marB="0" vert="vert270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571832941"/>
                  </a:ext>
                </a:extLst>
              </a:tr>
            </a:tbl>
          </a:graphicData>
        </a:graphic>
      </p:graphicFrame>
      <p:graphicFrame>
        <p:nvGraphicFramePr>
          <p:cNvPr id="16" name="Tabulka 37">
            <a:extLst>
              <a:ext uri="{FF2B5EF4-FFF2-40B4-BE49-F238E27FC236}">
                <a16:creationId xmlns:a16="http://schemas.microsoft.com/office/drawing/2014/main" id="{9AC5C55A-3929-47C2-9672-1793D39E0C62}"/>
              </a:ext>
            </a:extLst>
          </p:cNvPr>
          <p:cNvGraphicFramePr>
            <a:graphicFrameLocks noGrp="1"/>
          </p:cNvGraphicFramePr>
          <p:nvPr/>
        </p:nvGraphicFramePr>
        <p:xfrm>
          <a:off x="200025" y="1394669"/>
          <a:ext cx="2365375" cy="3693592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365375">
                  <a:extLst>
                    <a:ext uri="{9D8B030D-6E8A-4147-A177-3AD203B41FA5}">
                      <a16:colId xmlns:a16="http://schemas.microsoft.com/office/drawing/2014/main" val="3665476266"/>
                    </a:ext>
                  </a:extLst>
                </a:gridCol>
              </a:tblGrid>
              <a:tr h="263828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1" u="none" strike="noStrike" dirty="0"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Moravskoslezský kraj</a:t>
                      </a:r>
                      <a:endParaRPr lang="cs-CZ" sz="11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3273550632"/>
                  </a:ext>
                </a:extLst>
              </a:tr>
              <a:tr h="263828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1" u="none" strike="noStrike"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Zlínský kraj</a:t>
                      </a:r>
                      <a:endParaRPr lang="cs-CZ" sz="1100" b="1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2665047429"/>
                  </a:ext>
                </a:extLst>
              </a:tr>
              <a:tr h="263828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1" u="none" strike="noStrike"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Olomoucký kraj</a:t>
                      </a:r>
                      <a:endParaRPr lang="cs-CZ" sz="1100" b="1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1802789341"/>
                  </a:ext>
                </a:extLst>
              </a:tr>
              <a:tr h="263828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1" u="none" strike="noStrike" dirty="0"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Jihomoravský kraj</a:t>
                      </a:r>
                      <a:endParaRPr lang="cs-CZ" sz="11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1597589184"/>
                  </a:ext>
                </a:extLst>
              </a:tr>
              <a:tr h="263828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1" u="none" strike="noStrike"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Kraj Vysočina</a:t>
                      </a:r>
                      <a:endParaRPr lang="cs-CZ" sz="1100" b="1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1094095318"/>
                  </a:ext>
                </a:extLst>
              </a:tr>
              <a:tr h="263828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1" u="none" strike="noStrike"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Pardubický kraj</a:t>
                      </a:r>
                      <a:endParaRPr lang="cs-CZ" sz="1100" b="1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2767380557"/>
                  </a:ext>
                </a:extLst>
              </a:tr>
              <a:tr h="263828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1" u="none" strike="noStrike"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Královéhradecký kraj</a:t>
                      </a:r>
                      <a:endParaRPr lang="cs-CZ" sz="1100" b="1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3162575459"/>
                  </a:ext>
                </a:extLst>
              </a:tr>
              <a:tr h="263828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1" u="none" strike="noStrike"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Liberecký kraj</a:t>
                      </a:r>
                      <a:endParaRPr lang="cs-CZ" sz="1100" b="1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2666812326"/>
                  </a:ext>
                </a:extLst>
              </a:tr>
              <a:tr h="263828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1" u="none" strike="noStrike"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Ústecký kraj</a:t>
                      </a:r>
                      <a:endParaRPr lang="cs-CZ" sz="1100" b="1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1613454333"/>
                  </a:ext>
                </a:extLst>
              </a:tr>
              <a:tr h="263828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1" u="none" strike="noStrike"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Karlovarský kraj</a:t>
                      </a:r>
                      <a:endParaRPr lang="cs-CZ" sz="1100" b="1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1342765396"/>
                  </a:ext>
                </a:extLst>
              </a:tr>
              <a:tr h="263828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1" u="none" strike="noStrike"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Plzeňský kraj</a:t>
                      </a:r>
                      <a:endParaRPr lang="cs-CZ" sz="1100" b="1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1169015052"/>
                  </a:ext>
                </a:extLst>
              </a:tr>
              <a:tr h="263828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1" u="none" strike="noStrike"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Jihočeský kraj</a:t>
                      </a:r>
                      <a:endParaRPr lang="cs-CZ" sz="1100" b="1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3193983082"/>
                  </a:ext>
                </a:extLst>
              </a:tr>
              <a:tr h="263828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1" u="none" strike="noStrike"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Středočeský kraj</a:t>
                      </a:r>
                      <a:endParaRPr lang="cs-CZ" sz="1100" b="1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449945537"/>
                  </a:ext>
                </a:extLst>
              </a:tr>
              <a:tr h="263828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1" u="none" strike="noStrike" dirty="0"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Hlavní město Praha</a:t>
                      </a:r>
                      <a:endParaRPr lang="cs-CZ" sz="11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1421252029"/>
                  </a:ext>
                </a:extLst>
              </a:tr>
            </a:tbl>
          </a:graphicData>
        </a:graphic>
      </p:graphicFrame>
      <p:sp>
        <p:nvSpPr>
          <p:cNvPr id="17" name="TextovéPole 16">
            <a:extLst>
              <a:ext uri="{FF2B5EF4-FFF2-40B4-BE49-F238E27FC236}">
                <a16:creationId xmlns:a16="http://schemas.microsoft.com/office/drawing/2014/main" id="{01494F71-CF91-4E0D-82B9-BAD6F6B162BE}"/>
              </a:ext>
            </a:extLst>
          </p:cNvPr>
          <p:cNvSpPr txBox="1"/>
          <p:nvPr/>
        </p:nvSpPr>
        <p:spPr>
          <a:xfrm>
            <a:off x="9764401" y="5351057"/>
            <a:ext cx="237870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b="1" dirty="0"/>
              <a:t>Kraj bydliště</a:t>
            </a:r>
          </a:p>
        </p:txBody>
      </p:sp>
      <p:sp>
        <p:nvSpPr>
          <p:cNvPr id="18" name="TextovéPole 17">
            <a:extLst>
              <a:ext uri="{FF2B5EF4-FFF2-40B4-BE49-F238E27FC236}">
                <a16:creationId xmlns:a16="http://schemas.microsoft.com/office/drawing/2014/main" id="{812EF828-2FCF-4273-B300-92BCA696BFA3}"/>
              </a:ext>
            </a:extLst>
          </p:cNvPr>
          <p:cNvSpPr txBox="1"/>
          <p:nvPr/>
        </p:nvSpPr>
        <p:spPr>
          <a:xfrm>
            <a:off x="2396331" y="929250"/>
            <a:ext cx="7399335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cs-CZ" sz="1600" b="1" dirty="0"/>
              <a:t>% hospitalizací s daným bydlištěm a zařízením v daném kraji</a:t>
            </a:r>
          </a:p>
        </p:txBody>
      </p:sp>
      <p:sp>
        <p:nvSpPr>
          <p:cNvPr id="19" name="TextovéPole 18">
            <a:extLst>
              <a:ext uri="{FF2B5EF4-FFF2-40B4-BE49-F238E27FC236}">
                <a16:creationId xmlns:a16="http://schemas.microsoft.com/office/drawing/2014/main" id="{5B9E5E9E-95D8-44CE-AD3C-34532461C461}"/>
              </a:ext>
            </a:extLst>
          </p:cNvPr>
          <p:cNvSpPr txBox="1"/>
          <p:nvPr/>
        </p:nvSpPr>
        <p:spPr>
          <a:xfrm>
            <a:off x="200025" y="515236"/>
            <a:ext cx="105156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sz="1400" dirty="0"/>
              <a:t>Jedná se o akutní hospitalizace bez operace, každý pacient je započítán tolikrát, kolik měl takových hospitalizací. </a:t>
            </a:r>
          </a:p>
          <a:p>
            <a:r>
              <a:rPr lang="cs-CZ" sz="1400" dirty="0"/>
              <a:t>Zobrazeno pouze s procentuálním zastoupením &gt;= 5 % </a:t>
            </a:r>
          </a:p>
        </p:txBody>
      </p:sp>
      <p:sp>
        <p:nvSpPr>
          <p:cNvPr id="23" name="TextovéPole 22">
            <a:extLst>
              <a:ext uri="{FF2B5EF4-FFF2-40B4-BE49-F238E27FC236}">
                <a16:creationId xmlns:a16="http://schemas.microsoft.com/office/drawing/2014/main" id="{2C75B6DF-2FDE-448B-A5AD-228106A543D3}"/>
              </a:ext>
            </a:extLst>
          </p:cNvPr>
          <p:cNvSpPr txBox="1"/>
          <p:nvPr/>
        </p:nvSpPr>
        <p:spPr>
          <a:xfrm rot="16200000">
            <a:off x="-2865102" y="2636249"/>
            <a:ext cx="739933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cs-CZ" b="1" dirty="0"/>
              <a:t>Kraj zdravotnického zařízení</a:t>
            </a:r>
          </a:p>
        </p:txBody>
      </p:sp>
      <p:graphicFrame>
        <p:nvGraphicFramePr>
          <p:cNvPr id="21" name="Graf 20">
            <a:extLst>
              <a:ext uri="{FF2B5EF4-FFF2-40B4-BE49-F238E27FC236}">
                <a16:creationId xmlns:a16="http://schemas.microsoft.com/office/drawing/2014/main" id="{E09A2377-5D83-4BE8-B278-287CE980F36B}"/>
              </a:ext>
            </a:extLst>
          </p:cNvPr>
          <p:cNvGraphicFramePr/>
          <p:nvPr/>
        </p:nvGraphicFramePr>
        <p:xfrm>
          <a:off x="2441575" y="1173480"/>
          <a:ext cx="7578725" cy="421957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  <p:extLst>
      <p:ext uri="{BB962C8B-B14F-4D97-AF65-F5344CB8AC3E}">
        <p14:creationId xmlns:p14="http://schemas.microsoft.com/office/powerpoint/2010/main" val="2263699004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TextovéPole 19">
            <a:extLst>
              <a:ext uri="{FF2B5EF4-FFF2-40B4-BE49-F238E27FC236}">
                <a16:creationId xmlns:a16="http://schemas.microsoft.com/office/drawing/2014/main" id="{637CAD1B-37D8-4EDA-91C1-88E37B4408FB}"/>
              </a:ext>
            </a:extLst>
          </p:cNvPr>
          <p:cNvSpPr txBox="1"/>
          <p:nvPr/>
        </p:nvSpPr>
        <p:spPr>
          <a:xfrm>
            <a:off x="200025" y="515236"/>
            <a:ext cx="105156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sz="1400" dirty="0"/>
              <a:t>Jedná se o akutní hospitalizace bez operace, každý pacient je započítán tolikrát, kolik měl takových hospitalizací. </a:t>
            </a:r>
          </a:p>
          <a:p>
            <a:r>
              <a:rPr lang="cs-CZ" sz="1400" dirty="0"/>
              <a:t>Zobrazeno pouze s procentuálním zastoupením &gt;= 5 % </a:t>
            </a:r>
          </a:p>
        </p:txBody>
      </p:sp>
      <p:sp>
        <p:nvSpPr>
          <p:cNvPr id="3" name="Nadpis 2">
            <a:extLst>
              <a:ext uri="{FF2B5EF4-FFF2-40B4-BE49-F238E27FC236}">
                <a16:creationId xmlns:a16="http://schemas.microsoft.com/office/drawing/2014/main" id="{A681969A-27C7-4821-AE1F-746F76E88F0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00025" y="136047"/>
            <a:ext cx="10515600" cy="631595"/>
          </a:xfrm>
        </p:spPr>
        <p:txBody>
          <a:bodyPr>
            <a:normAutofit/>
          </a:bodyPr>
          <a:lstStyle/>
          <a:p>
            <a:r>
              <a:rPr lang="cs-CZ" sz="2800" dirty="0" smtClean="0"/>
              <a:t>Zdravotnictví </a:t>
            </a:r>
            <a:r>
              <a:rPr lang="cs-CZ" sz="2800" dirty="0"/>
              <a:t>LBK – akutní hospitalizace bez operace (2018)</a:t>
            </a:r>
          </a:p>
        </p:txBody>
      </p:sp>
      <p:sp>
        <p:nvSpPr>
          <p:cNvPr id="14" name="TextovéPole 13">
            <a:extLst>
              <a:ext uri="{FF2B5EF4-FFF2-40B4-BE49-F238E27FC236}">
                <a16:creationId xmlns:a16="http://schemas.microsoft.com/office/drawing/2014/main" id="{A65BA15D-4960-4C5E-A249-04F8CE6740A4}"/>
              </a:ext>
            </a:extLst>
          </p:cNvPr>
          <p:cNvSpPr txBox="1"/>
          <p:nvPr/>
        </p:nvSpPr>
        <p:spPr>
          <a:xfrm>
            <a:off x="5433797" y="1029984"/>
            <a:ext cx="237870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b="1" dirty="0"/>
              <a:t>Kraj bydliště</a:t>
            </a:r>
          </a:p>
        </p:txBody>
      </p:sp>
      <p:sp>
        <p:nvSpPr>
          <p:cNvPr id="15" name="TextovéPole 14">
            <a:extLst>
              <a:ext uri="{FF2B5EF4-FFF2-40B4-BE49-F238E27FC236}">
                <a16:creationId xmlns:a16="http://schemas.microsoft.com/office/drawing/2014/main" id="{075F1297-E9C3-40EC-B61D-E970A84238A9}"/>
              </a:ext>
            </a:extLst>
          </p:cNvPr>
          <p:cNvSpPr txBox="1"/>
          <p:nvPr/>
        </p:nvSpPr>
        <p:spPr>
          <a:xfrm rot="16200000">
            <a:off x="-3226046" y="3322058"/>
            <a:ext cx="739933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cs-CZ" b="1" dirty="0"/>
              <a:t>Kraj zdravotnického zařízení</a:t>
            </a:r>
          </a:p>
        </p:txBody>
      </p:sp>
      <p:graphicFrame>
        <p:nvGraphicFramePr>
          <p:cNvPr id="16" name="Tabulka 3">
            <a:extLst>
              <a:ext uri="{FF2B5EF4-FFF2-40B4-BE49-F238E27FC236}">
                <a16:creationId xmlns:a16="http://schemas.microsoft.com/office/drawing/2014/main" id="{F7EFBA57-035D-4D0F-B1BF-2DA2445712A5}"/>
              </a:ext>
            </a:extLst>
          </p:cNvPr>
          <p:cNvGraphicFramePr>
            <a:graphicFrameLocks noGrp="1"/>
          </p:cNvGraphicFramePr>
          <p:nvPr/>
        </p:nvGraphicFramePr>
        <p:xfrm>
          <a:off x="747218" y="1430807"/>
          <a:ext cx="10742940" cy="482562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716196">
                  <a:extLst>
                    <a:ext uri="{9D8B030D-6E8A-4147-A177-3AD203B41FA5}">
                      <a16:colId xmlns:a16="http://schemas.microsoft.com/office/drawing/2014/main" val="1665377272"/>
                    </a:ext>
                  </a:extLst>
                </a:gridCol>
                <a:gridCol w="716196">
                  <a:extLst>
                    <a:ext uri="{9D8B030D-6E8A-4147-A177-3AD203B41FA5}">
                      <a16:colId xmlns:a16="http://schemas.microsoft.com/office/drawing/2014/main" val="2723763529"/>
                    </a:ext>
                  </a:extLst>
                </a:gridCol>
                <a:gridCol w="716196">
                  <a:extLst>
                    <a:ext uri="{9D8B030D-6E8A-4147-A177-3AD203B41FA5}">
                      <a16:colId xmlns:a16="http://schemas.microsoft.com/office/drawing/2014/main" val="3124700628"/>
                    </a:ext>
                  </a:extLst>
                </a:gridCol>
                <a:gridCol w="716196">
                  <a:extLst>
                    <a:ext uri="{9D8B030D-6E8A-4147-A177-3AD203B41FA5}">
                      <a16:colId xmlns:a16="http://schemas.microsoft.com/office/drawing/2014/main" val="1454331699"/>
                    </a:ext>
                  </a:extLst>
                </a:gridCol>
                <a:gridCol w="716196">
                  <a:extLst>
                    <a:ext uri="{9D8B030D-6E8A-4147-A177-3AD203B41FA5}">
                      <a16:colId xmlns:a16="http://schemas.microsoft.com/office/drawing/2014/main" val="3009325056"/>
                    </a:ext>
                  </a:extLst>
                </a:gridCol>
                <a:gridCol w="716196">
                  <a:extLst>
                    <a:ext uri="{9D8B030D-6E8A-4147-A177-3AD203B41FA5}">
                      <a16:colId xmlns:a16="http://schemas.microsoft.com/office/drawing/2014/main" val="4087011154"/>
                    </a:ext>
                  </a:extLst>
                </a:gridCol>
                <a:gridCol w="716196">
                  <a:extLst>
                    <a:ext uri="{9D8B030D-6E8A-4147-A177-3AD203B41FA5}">
                      <a16:colId xmlns:a16="http://schemas.microsoft.com/office/drawing/2014/main" val="1782588908"/>
                    </a:ext>
                  </a:extLst>
                </a:gridCol>
                <a:gridCol w="716196">
                  <a:extLst>
                    <a:ext uri="{9D8B030D-6E8A-4147-A177-3AD203B41FA5}">
                      <a16:colId xmlns:a16="http://schemas.microsoft.com/office/drawing/2014/main" val="3162757439"/>
                    </a:ext>
                  </a:extLst>
                </a:gridCol>
                <a:gridCol w="716196">
                  <a:extLst>
                    <a:ext uri="{9D8B030D-6E8A-4147-A177-3AD203B41FA5}">
                      <a16:colId xmlns:a16="http://schemas.microsoft.com/office/drawing/2014/main" val="2554918835"/>
                    </a:ext>
                  </a:extLst>
                </a:gridCol>
                <a:gridCol w="716196">
                  <a:extLst>
                    <a:ext uri="{9D8B030D-6E8A-4147-A177-3AD203B41FA5}">
                      <a16:colId xmlns:a16="http://schemas.microsoft.com/office/drawing/2014/main" val="2663598889"/>
                    </a:ext>
                  </a:extLst>
                </a:gridCol>
                <a:gridCol w="716196">
                  <a:extLst>
                    <a:ext uri="{9D8B030D-6E8A-4147-A177-3AD203B41FA5}">
                      <a16:colId xmlns:a16="http://schemas.microsoft.com/office/drawing/2014/main" val="480002450"/>
                    </a:ext>
                  </a:extLst>
                </a:gridCol>
                <a:gridCol w="716196">
                  <a:extLst>
                    <a:ext uri="{9D8B030D-6E8A-4147-A177-3AD203B41FA5}">
                      <a16:colId xmlns:a16="http://schemas.microsoft.com/office/drawing/2014/main" val="2920067035"/>
                    </a:ext>
                  </a:extLst>
                </a:gridCol>
                <a:gridCol w="716196">
                  <a:extLst>
                    <a:ext uri="{9D8B030D-6E8A-4147-A177-3AD203B41FA5}">
                      <a16:colId xmlns:a16="http://schemas.microsoft.com/office/drawing/2014/main" val="257739424"/>
                    </a:ext>
                  </a:extLst>
                </a:gridCol>
                <a:gridCol w="716196">
                  <a:extLst>
                    <a:ext uri="{9D8B030D-6E8A-4147-A177-3AD203B41FA5}">
                      <a16:colId xmlns:a16="http://schemas.microsoft.com/office/drawing/2014/main" val="1276469750"/>
                    </a:ext>
                  </a:extLst>
                </a:gridCol>
                <a:gridCol w="716196">
                  <a:extLst>
                    <a:ext uri="{9D8B030D-6E8A-4147-A177-3AD203B41FA5}">
                      <a16:colId xmlns:a16="http://schemas.microsoft.com/office/drawing/2014/main" val="2795430677"/>
                    </a:ext>
                  </a:extLst>
                </a:gridCol>
              </a:tblGrid>
              <a:tr h="321708">
                <a:tc>
                  <a:txBody>
                    <a:bodyPr/>
                    <a:lstStyle/>
                    <a:p>
                      <a:pPr algn="r" fontAlgn="b">
                        <a:lnSpc>
                          <a:spcPct val="80000"/>
                        </a:lnSpc>
                      </a:pPr>
                      <a:endParaRPr lang="cs-CZ" sz="1400" b="1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cs-CZ" sz="1400" b="1" dirty="0"/>
                        <a:t>PHA</a:t>
                      </a:r>
                      <a:endParaRPr lang="cs-CZ" sz="1400" b="1" dirty="0"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cs-CZ" sz="1400" b="1" dirty="0"/>
                        <a:t>STC</a:t>
                      </a:r>
                      <a:endParaRPr lang="cs-CZ" sz="1400" b="1" dirty="0"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cs-CZ" sz="1400" b="1" dirty="0"/>
                        <a:t>JHC</a:t>
                      </a:r>
                      <a:endParaRPr lang="cs-CZ" sz="1400" b="1" dirty="0"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cs-CZ" sz="1400" b="1" dirty="0"/>
                        <a:t>PLK</a:t>
                      </a:r>
                      <a:endParaRPr lang="cs-CZ" sz="1400" b="1" dirty="0"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cs-CZ" sz="1400" b="1" dirty="0"/>
                        <a:t>KVK</a:t>
                      </a:r>
                      <a:endParaRPr lang="cs-CZ" sz="1400" b="1" dirty="0"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cs-CZ" sz="1400" b="1" dirty="0"/>
                        <a:t>ULK</a:t>
                      </a:r>
                      <a:endParaRPr lang="cs-CZ" sz="1400" b="1" dirty="0"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cs-CZ" sz="1400" b="1" dirty="0"/>
                        <a:t>LBK</a:t>
                      </a:r>
                      <a:endParaRPr lang="cs-CZ" sz="1400" b="1" dirty="0"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cs-CZ" sz="1400" b="1" dirty="0"/>
                        <a:t>HKK</a:t>
                      </a:r>
                      <a:endParaRPr lang="cs-CZ" sz="1400" b="1" dirty="0"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cs-CZ" sz="1400" b="1" dirty="0"/>
                        <a:t>PAK</a:t>
                      </a:r>
                      <a:endParaRPr lang="cs-CZ" sz="1400" b="1" dirty="0"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cs-CZ" sz="1400" b="1" dirty="0"/>
                        <a:t>VYS</a:t>
                      </a:r>
                      <a:endParaRPr lang="cs-CZ" sz="1400" b="1" dirty="0"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cs-CZ" sz="1400" b="1" dirty="0"/>
                        <a:t>JMK</a:t>
                      </a:r>
                      <a:endParaRPr lang="cs-CZ" sz="1400" b="1" dirty="0"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cs-CZ" sz="1400" b="1" dirty="0"/>
                        <a:t>OLK</a:t>
                      </a:r>
                      <a:endParaRPr lang="cs-CZ" sz="1400" b="1" dirty="0"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cs-CZ" sz="1400" b="1" dirty="0"/>
                        <a:t>ZLK</a:t>
                      </a:r>
                      <a:endParaRPr lang="cs-CZ" sz="1400" b="1" dirty="0"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cs-CZ" sz="1400" b="1" dirty="0"/>
                        <a:t>MSK</a:t>
                      </a:r>
                      <a:endParaRPr lang="cs-CZ" sz="1400" b="1" dirty="0"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298339403"/>
                  </a:ext>
                </a:extLst>
              </a:tr>
              <a:tr h="321708">
                <a:tc>
                  <a:txBody>
                    <a:bodyPr/>
                    <a:lstStyle/>
                    <a:p>
                      <a:pPr algn="ctr" fontAlgn="b">
                        <a:lnSpc>
                          <a:spcPct val="80000"/>
                        </a:lnSpc>
                      </a:pPr>
                      <a:r>
                        <a:rPr lang="cs-CZ" sz="1400" b="1" u="none" strike="noStrike" dirty="0">
                          <a:effectLst/>
                        </a:rPr>
                        <a:t>PHA</a:t>
                      </a:r>
                      <a:endParaRPr lang="cs-CZ" sz="1400" b="1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85,9%</a:t>
                      </a:r>
                    </a:p>
                  </a:txBody>
                  <a:tcPr marL="9525" marR="9525" marT="9525" marB="0"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24,6%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4,2%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6,3%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6,6%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3,0%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2,8%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3,3%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1,0%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1,5%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1,0%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2924296347"/>
                  </a:ext>
                </a:extLst>
              </a:tr>
              <a:tr h="321708">
                <a:tc>
                  <a:txBody>
                    <a:bodyPr/>
                    <a:lstStyle/>
                    <a:p>
                      <a:pPr algn="ctr" fontAlgn="b">
                        <a:lnSpc>
                          <a:spcPct val="80000"/>
                        </a:lnSpc>
                      </a:pPr>
                      <a:r>
                        <a:rPr lang="cs-CZ" sz="1400" b="1" u="none" strike="noStrike" dirty="0">
                          <a:effectLst/>
                        </a:rPr>
                        <a:t>STC</a:t>
                      </a:r>
                      <a:endParaRPr lang="cs-CZ" sz="1400" b="1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7,9%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69,4%</a:t>
                      </a:r>
                    </a:p>
                  </a:txBody>
                  <a:tcPr marL="9525" marR="9525" marT="9525" marB="0"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0,8%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2,5%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0,8%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2,5%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4,0%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1,5%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1,0%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0,2%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0,2%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0,2%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0,2%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3174523369"/>
                  </a:ext>
                </a:extLst>
              </a:tr>
              <a:tr h="321708">
                <a:tc>
                  <a:txBody>
                    <a:bodyPr/>
                    <a:lstStyle/>
                    <a:p>
                      <a:pPr algn="ctr" fontAlgn="b">
                        <a:lnSpc>
                          <a:spcPct val="80000"/>
                        </a:lnSpc>
                      </a:pPr>
                      <a:r>
                        <a:rPr lang="cs-CZ" sz="1400" b="1" u="none" strike="noStrike" dirty="0">
                          <a:effectLst/>
                        </a:rPr>
                        <a:t>JHC</a:t>
                      </a:r>
                      <a:endParaRPr lang="cs-CZ" sz="1400" b="1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0,8%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91,2%</a:t>
                      </a:r>
                    </a:p>
                  </a:txBody>
                  <a:tcPr marL="9525" marR="9525" marT="9525" marB="0"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1,9%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0,3%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0,2%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0,2%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0,2%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0,2%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1,6%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0,2%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2898705672"/>
                  </a:ext>
                </a:extLst>
              </a:tr>
              <a:tr h="321708">
                <a:tc>
                  <a:txBody>
                    <a:bodyPr/>
                    <a:lstStyle/>
                    <a:p>
                      <a:pPr algn="ctr" fontAlgn="b">
                        <a:lnSpc>
                          <a:spcPct val="80000"/>
                        </a:lnSpc>
                      </a:pPr>
                      <a:r>
                        <a:rPr lang="cs-CZ" sz="1400" b="1" u="none" strike="noStrike" dirty="0">
                          <a:effectLst/>
                        </a:rPr>
                        <a:t>PLK</a:t>
                      </a:r>
                      <a:endParaRPr lang="cs-CZ" sz="1400" b="1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0,6%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0,4%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0,8%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90,3%</a:t>
                      </a:r>
                    </a:p>
                  </a:txBody>
                  <a:tcPr marL="9525" marR="9525" marT="9525" marB="0"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0,5%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0,2%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2965000726"/>
                  </a:ext>
                </a:extLst>
              </a:tr>
              <a:tr h="321708">
                <a:tc>
                  <a:txBody>
                    <a:bodyPr/>
                    <a:lstStyle/>
                    <a:p>
                      <a:pPr algn="ctr" fontAlgn="b">
                        <a:lnSpc>
                          <a:spcPct val="80000"/>
                        </a:lnSpc>
                      </a:pPr>
                      <a:r>
                        <a:rPr lang="cs-CZ" sz="1400" b="1" u="none" strike="noStrike" dirty="0">
                          <a:effectLst/>
                        </a:rPr>
                        <a:t>KVK</a:t>
                      </a:r>
                      <a:endParaRPr lang="cs-CZ" sz="1400" b="1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0,2%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0,7%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80,8%</a:t>
                      </a:r>
                    </a:p>
                  </a:txBody>
                  <a:tcPr marL="9525" marR="9525" marT="9525" marB="0"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0,8%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0,0%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0,0%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0,0%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0,0%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0,0%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3525817302"/>
                  </a:ext>
                </a:extLst>
              </a:tr>
              <a:tr h="321708">
                <a:tc>
                  <a:txBody>
                    <a:bodyPr/>
                    <a:lstStyle/>
                    <a:p>
                      <a:pPr algn="ctr" fontAlgn="b">
                        <a:lnSpc>
                          <a:spcPct val="80000"/>
                        </a:lnSpc>
                      </a:pPr>
                      <a:r>
                        <a:rPr lang="cs-CZ" sz="1400" b="1" u="none" strike="noStrike" dirty="0">
                          <a:effectLst/>
                        </a:rPr>
                        <a:t>ULK</a:t>
                      </a:r>
                      <a:endParaRPr lang="cs-CZ" sz="1400" b="1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0,6%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0,8%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0,2%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0,2%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0,8%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86,7%</a:t>
                      </a:r>
                    </a:p>
                  </a:txBody>
                  <a:tcPr marL="9525" marR="9525" marT="9525" marB="0"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1,4%</a:t>
                      </a:r>
                    </a:p>
                  </a:txBody>
                  <a:tcPr marL="9525" marR="9525" marT="9525" marB="0" anchor="ctr"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0,0%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0,0%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0,0%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3377438823"/>
                  </a:ext>
                </a:extLst>
              </a:tr>
              <a:tr h="321708">
                <a:tc>
                  <a:txBody>
                    <a:bodyPr/>
                    <a:lstStyle/>
                    <a:p>
                      <a:pPr algn="ctr" fontAlgn="b">
                        <a:lnSpc>
                          <a:spcPct val="80000"/>
                        </a:lnSpc>
                      </a:pPr>
                      <a:r>
                        <a:rPr lang="cs-CZ" sz="1400" b="1" u="none" strike="noStrike" dirty="0">
                          <a:effectLst/>
                        </a:rPr>
                        <a:t>LBK</a:t>
                      </a:r>
                      <a:endParaRPr lang="cs-CZ" sz="1400" b="1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0,8%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0,8%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0,2%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0,2%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1,7%</a:t>
                      </a:r>
                    </a:p>
                  </a:txBody>
                  <a:tcPr marL="9525" marR="9525" marT="9525" marB="0" anchor="ctr">
                    <a:lnR>
                      <a:noFill/>
                    </a:lnR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80,2%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3,3%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0,2%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3221885704"/>
                  </a:ext>
                </a:extLst>
              </a:tr>
              <a:tr h="321708">
                <a:tc>
                  <a:txBody>
                    <a:bodyPr/>
                    <a:lstStyle/>
                    <a:p>
                      <a:pPr algn="ctr" fontAlgn="b">
                        <a:lnSpc>
                          <a:spcPct val="80000"/>
                        </a:lnSpc>
                      </a:pPr>
                      <a:r>
                        <a:rPr lang="cs-CZ" sz="1400" b="1" u="none" strike="noStrike" dirty="0">
                          <a:effectLst/>
                        </a:rPr>
                        <a:t>HKK</a:t>
                      </a:r>
                      <a:endParaRPr lang="cs-CZ" sz="1400" b="1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0,6%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0,8%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0,3%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0,2%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0,2%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3,0%</a:t>
                      </a:r>
                    </a:p>
                  </a:txBody>
                  <a:tcPr marL="9525" marR="9525" marT="9525" marB="0" anchor="ctr">
                    <a:lnT>
                      <a:noFill/>
                    </a:lnT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88,3%</a:t>
                      </a:r>
                    </a:p>
                  </a:txBody>
                  <a:tcPr marL="9525" marR="9525" marT="9525" marB="0"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6,5%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0,6%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0,2%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279096311"/>
                  </a:ext>
                </a:extLst>
              </a:tr>
              <a:tr h="321708">
                <a:tc>
                  <a:txBody>
                    <a:bodyPr/>
                    <a:lstStyle/>
                    <a:p>
                      <a:pPr algn="ctr" fontAlgn="b">
                        <a:lnSpc>
                          <a:spcPct val="80000"/>
                        </a:lnSpc>
                      </a:pPr>
                      <a:r>
                        <a:rPr lang="cs-CZ" sz="1400" b="1" u="none" strike="noStrike" dirty="0">
                          <a:effectLst/>
                        </a:rPr>
                        <a:t>PAK</a:t>
                      </a:r>
                      <a:endParaRPr lang="cs-CZ" sz="1400" b="1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0,4%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0,5%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0,3%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0,2%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0,2%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2,4%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81,4%</a:t>
                      </a:r>
                    </a:p>
                  </a:txBody>
                  <a:tcPr marL="9525" marR="9525" marT="9525" marB="0"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0,6%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0,4%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0,2%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2374138253"/>
                  </a:ext>
                </a:extLst>
              </a:tr>
              <a:tr h="321708">
                <a:tc>
                  <a:txBody>
                    <a:bodyPr/>
                    <a:lstStyle/>
                    <a:p>
                      <a:pPr algn="ctr" fontAlgn="b">
                        <a:lnSpc>
                          <a:spcPct val="80000"/>
                        </a:lnSpc>
                      </a:pPr>
                      <a:r>
                        <a:rPr lang="cs-CZ" sz="1400" b="1" u="none" strike="noStrike" dirty="0">
                          <a:effectLst/>
                        </a:rPr>
                        <a:t>VYS</a:t>
                      </a:r>
                      <a:endParaRPr lang="cs-CZ" sz="1400" b="1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0,6%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0,9%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1,3%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0,3%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0,3%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2,0%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85,2%</a:t>
                      </a:r>
                    </a:p>
                  </a:txBody>
                  <a:tcPr marL="9525" marR="9525" marT="9525" marB="0"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1,2%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0,2%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2805794318"/>
                  </a:ext>
                </a:extLst>
              </a:tr>
              <a:tr h="321708">
                <a:tc>
                  <a:txBody>
                    <a:bodyPr/>
                    <a:lstStyle/>
                    <a:p>
                      <a:pPr algn="ctr" fontAlgn="b">
                        <a:lnSpc>
                          <a:spcPct val="80000"/>
                        </a:lnSpc>
                      </a:pPr>
                      <a:r>
                        <a:rPr lang="cs-CZ" sz="1400" b="1" u="none" strike="noStrike" dirty="0">
                          <a:effectLst/>
                        </a:rPr>
                        <a:t>JMK</a:t>
                      </a:r>
                      <a:endParaRPr lang="cs-CZ" sz="1400" b="1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0,4%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0,6%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0,9%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0,4%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0,5%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0,3%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0,3%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0,6%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3,0%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6,8%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94,0%</a:t>
                      </a:r>
                    </a:p>
                  </a:txBody>
                  <a:tcPr marL="9525" marR="9525" marT="9525" marB="0"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2,7%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5,2%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1,1%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2396275379"/>
                  </a:ext>
                </a:extLst>
              </a:tr>
              <a:tr h="321708">
                <a:tc>
                  <a:txBody>
                    <a:bodyPr/>
                    <a:lstStyle/>
                    <a:p>
                      <a:pPr algn="ctr" fontAlgn="b">
                        <a:lnSpc>
                          <a:spcPct val="80000"/>
                        </a:lnSpc>
                      </a:pPr>
                      <a:r>
                        <a:rPr lang="cs-CZ" sz="1400" b="1" u="none" strike="noStrike" dirty="0">
                          <a:effectLst/>
                        </a:rPr>
                        <a:t>OLK</a:t>
                      </a:r>
                      <a:endParaRPr lang="cs-CZ" sz="1400" b="1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0,2%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0,2%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0,2%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1,7%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0,2%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0,9%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90,0%</a:t>
                      </a:r>
                    </a:p>
                  </a:txBody>
                  <a:tcPr marL="9525" marR="9525" marT="9525" marB="0"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4,3%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2,2%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700506215"/>
                  </a:ext>
                </a:extLst>
              </a:tr>
              <a:tr h="321708">
                <a:tc>
                  <a:txBody>
                    <a:bodyPr/>
                    <a:lstStyle/>
                    <a:p>
                      <a:pPr algn="ctr" fontAlgn="b">
                        <a:lnSpc>
                          <a:spcPct val="80000"/>
                        </a:lnSpc>
                      </a:pPr>
                      <a:r>
                        <a:rPr lang="cs-CZ" sz="1400" b="1" u="none" strike="noStrike" dirty="0">
                          <a:effectLst/>
                        </a:rPr>
                        <a:t>ZLK</a:t>
                      </a:r>
                      <a:endParaRPr lang="cs-CZ" sz="1400" b="1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0,2%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0,0%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0,0%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1,5%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1,8%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84,6%</a:t>
                      </a:r>
                    </a:p>
                  </a:txBody>
                  <a:tcPr marL="9525" marR="9525" marT="9525" marB="0"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0,5%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1687570946"/>
                  </a:ext>
                </a:extLst>
              </a:tr>
              <a:tr h="321708">
                <a:tc>
                  <a:txBody>
                    <a:bodyPr/>
                    <a:lstStyle/>
                    <a:p>
                      <a:pPr algn="ctr"/>
                      <a:r>
                        <a:rPr lang="cs-CZ" sz="1400" b="1" dirty="0"/>
                        <a:t>MSK</a:t>
                      </a:r>
                      <a:endParaRPr lang="cs-CZ" sz="1400" b="1" dirty="0"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0,5%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0,2%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0,2%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0,2%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0,2%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0,3%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3,3%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3,7%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94,4%</a:t>
                      </a:r>
                    </a:p>
                  </a:txBody>
                  <a:tcPr marL="9525" marR="9525" marT="9525" marB="0"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1929841"/>
                  </a:ext>
                </a:extLst>
              </a:tr>
            </a:tbl>
          </a:graphicData>
        </a:graphic>
      </p:graphicFrame>
      <p:sp>
        <p:nvSpPr>
          <p:cNvPr id="17" name="Obdélník 16">
            <a:extLst>
              <a:ext uri="{FF2B5EF4-FFF2-40B4-BE49-F238E27FC236}">
                <a16:creationId xmlns:a16="http://schemas.microsoft.com/office/drawing/2014/main" id="{2C5BD07F-DD4D-49D0-8F5E-F1DE8B2C598D}"/>
              </a:ext>
            </a:extLst>
          </p:cNvPr>
          <p:cNvSpPr/>
          <p:nvPr/>
        </p:nvSpPr>
        <p:spPr>
          <a:xfrm>
            <a:off x="5768114" y="1368538"/>
            <a:ext cx="685799" cy="5080388"/>
          </a:xfrm>
          <a:prstGeom prst="rect">
            <a:avLst/>
          </a:prstGeom>
          <a:noFill/>
          <a:ln w="38100">
            <a:solidFill>
              <a:srgbClr val="D7144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8" name="Obdélník 17">
            <a:extLst>
              <a:ext uri="{FF2B5EF4-FFF2-40B4-BE49-F238E27FC236}">
                <a16:creationId xmlns:a16="http://schemas.microsoft.com/office/drawing/2014/main" id="{6DD5BC8D-0276-4F33-B929-0E19C3106B6E}"/>
              </a:ext>
            </a:extLst>
          </p:cNvPr>
          <p:cNvSpPr/>
          <p:nvPr/>
        </p:nvSpPr>
        <p:spPr>
          <a:xfrm rot="16200000">
            <a:off x="6010571" y="-1663904"/>
            <a:ext cx="307777" cy="11012344"/>
          </a:xfrm>
          <a:prstGeom prst="rect">
            <a:avLst/>
          </a:prstGeom>
          <a:noFill/>
          <a:ln w="38100">
            <a:solidFill>
              <a:srgbClr val="D7144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686046902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/>
          <p:cNvSpPr/>
          <p:nvPr/>
        </p:nvSpPr>
        <p:spPr>
          <a:xfrm>
            <a:off x="1371600" y="6304547"/>
            <a:ext cx="10771503" cy="553453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Nadpis 2">
            <a:extLst>
              <a:ext uri="{FF2B5EF4-FFF2-40B4-BE49-F238E27FC236}">
                <a16:creationId xmlns:a16="http://schemas.microsoft.com/office/drawing/2014/main" id="{A681969A-27C7-4821-AE1F-746F76E88F0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00025" y="136047"/>
            <a:ext cx="10515600" cy="631595"/>
          </a:xfrm>
        </p:spPr>
        <p:txBody>
          <a:bodyPr>
            <a:normAutofit/>
          </a:bodyPr>
          <a:lstStyle/>
          <a:p>
            <a:r>
              <a:rPr lang="cs-CZ" sz="2800" dirty="0" smtClean="0"/>
              <a:t>Zdravotnictví </a:t>
            </a:r>
            <a:r>
              <a:rPr lang="cs-CZ" sz="2800" dirty="0"/>
              <a:t>LBK – neakutní hospitalizace (2018)</a:t>
            </a:r>
          </a:p>
        </p:txBody>
      </p:sp>
      <p:sp>
        <p:nvSpPr>
          <p:cNvPr id="13" name="Obdélník 12">
            <a:extLst>
              <a:ext uri="{FF2B5EF4-FFF2-40B4-BE49-F238E27FC236}">
                <a16:creationId xmlns:a16="http://schemas.microsoft.com/office/drawing/2014/main" id="{60CFBC6D-88A8-4600-8102-1AB0A43AD520}"/>
              </a:ext>
            </a:extLst>
          </p:cNvPr>
          <p:cNvSpPr/>
          <p:nvPr/>
        </p:nvSpPr>
        <p:spPr>
          <a:xfrm rot="5400000">
            <a:off x="5486036" y="-904877"/>
            <a:ext cx="181706" cy="8620128"/>
          </a:xfrm>
          <a:prstGeom prst="rect">
            <a:avLst/>
          </a:prstGeom>
          <a:solidFill>
            <a:schemeClr val="accent2">
              <a:alpha val="56000"/>
            </a:schemeClr>
          </a:solidFill>
          <a:ln>
            <a:noFill/>
          </a:ln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4" name="Obdélník 13">
            <a:extLst>
              <a:ext uri="{FF2B5EF4-FFF2-40B4-BE49-F238E27FC236}">
                <a16:creationId xmlns:a16="http://schemas.microsoft.com/office/drawing/2014/main" id="{DC62E1DD-36CF-4452-81B7-4C890BD423E6}"/>
              </a:ext>
            </a:extLst>
          </p:cNvPr>
          <p:cNvSpPr/>
          <p:nvPr/>
        </p:nvSpPr>
        <p:spPr>
          <a:xfrm>
            <a:off x="5886705" y="1267804"/>
            <a:ext cx="180975" cy="5353976"/>
          </a:xfrm>
          <a:prstGeom prst="rect">
            <a:avLst/>
          </a:prstGeom>
          <a:solidFill>
            <a:schemeClr val="accent2">
              <a:alpha val="56000"/>
            </a:schemeClr>
          </a:solidFill>
          <a:ln>
            <a:noFill/>
          </a:ln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graphicFrame>
        <p:nvGraphicFramePr>
          <p:cNvPr id="15" name="Tabulka 34">
            <a:extLst>
              <a:ext uri="{FF2B5EF4-FFF2-40B4-BE49-F238E27FC236}">
                <a16:creationId xmlns:a16="http://schemas.microsoft.com/office/drawing/2014/main" id="{3662B233-CABD-4966-B83A-439C52FF800C}"/>
              </a:ext>
            </a:extLst>
          </p:cNvPr>
          <p:cNvGraphicFramePr>
            <a:graphicFrameLocks noGrp="1"/>
          </p:cNvGraphicFramePr>
          <p:nvPr/>
        </p:nvGraphicFramePr>
        <p:xfrm>
          <a:off x="2794792" y="5265724"/>
          <a:ext cx="6834983" cy="1650978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89645">
                  <a:extLst>
                    <a:ext uri="{9D8B030D-6E8A-4147-A177-3AD203B41FA5}">
                      <a16:colId xmlns:a16="http://schemas.microsoft.com/office/drawing/2014/main" val="2910573873"/>
                    </a:ext>
                  </a:extLst>
                </a:gridCol>
                <a:gridCol w="489645">
                  <a:extLst>
                    <a:ext uri="{9D8B030D-6E8A-4147-A177-3AD203B41FA5}">
                      <a16:colId xmlns:a16="http://schemas.microsoft.com/office/drawing/2014/main" val="3130579490"/>
                    </a:ext>
                  </a:extLst>
                </a:gridCol>
                <a:gridCol w="489645">
                  <a:extLst>
                    <a:ext uri="{9D8B030D-6E8A-4147-A177-3AD203B41FA5}">
                      <a16:colId xmlns:a16="http://schemas.microsoft.com/office/drawing/2014/main" val="825108456"/>
                    </a:ext>
                  </a:extLst>
                </a:gridCol>
                <a:gridCol w="489645">
                  <a:extLst>
                    <a:ext uri="{9D8B030D-6E8A-4147-A177-3AD203B41FA5}">
                      <a16:colId xmlns:a16="http://schemas.microsoft.com/office/drawing/2014/main" val="1326498023"/>
                    </a:ext>
                  </a:extLst>
                </a:gridCol>
                <a:gridCol w="489645">
                  <a:extLst>
                    <a:ext uri="{9D8B030D-6E8A-4147-A177-3AD203B41FA5}">
                      <a16:colId xmlns:a16="http://schemas.microsoft.com/office/drawing/2014/main" val="514652741"/>
                    </a:ext>
                  </a:extLst>
                </a:gridCol>
                <a:gridCol w="489645">
                  <a:extLst>
                    <a:ext uri="{9D8B030D-6E8A-4147-A177-3AD203B41FA5}">
                      <a16:colId xmlns:a16="http://schemas.microsoft.com/office/drawing/2014/main" val="1362874605"/>
                    </a:ext>
                  </a:extLst>
                </a:gridCol>
                <a:gridCol w="489645">
                  <a:extLst>
                    <a:ext uri="{9D8B030D-6E8A-4147-A177-3AD203B41FA5}">
                      <a16:colId xmlns:a16="http://schemas.microsoft.com/office/drawing/2014/main" val="2033051203"/>
                    </a:ext>
                  </a:extLst>
                </a:gridCol>
                <a:gridCol w="489645">
                  <a:extLst>
                    <a:ext uri="{9D8B030D-6E8A-4147-A177-3AD203B41FA5}">
                      <a16:colId xmlns:a16="http://schemas.microsoft.com/office/drawing/2014/main" val="2731591346"/>
                    </a:ext>
                  </a:extLst>
                </a:gridCol>
                <a:gridCol w="489645">
                  <a:extLst>
                    <a:ext uri="{9D8B030D-6E8A-4147-A177-3AD203B41FA5}">
                      <a16:colId xmlns:a16="http://schemas.microsoft.com/office/drawing/2014/main" val="1503485248"/>
                    </a:ext>
                  </a:extLst>
                </a:gridCol>
                <a:gridCol w="489645">
                  <a:extLst>
                    <a:ext uri="{9D8B030D-6E8A-4147-A177-3AD203B41FA5}">
                      <a16:colId xmlns:a16="http://schemas.microsoft.com/office/drawing/2014/main" val="2948968075"/>
                    </a:ext>
                  </a:extLst>
                </a:gridCol>
                <a:gridCol w="489645">
                  <a:extLst>
                    <a:ext uri="{9D8B030D-6E8A-4147-A177-3AD203B41FA5}">
                      <a16:colId xmlns:a16="http://schemas.microsoft.com/office/drawing/2014/main" val="3151555393"/>
                    </a:ext>
                  </a:extLst>
                </a:gridCol>
                <a:gridCol w="489645">
                  <a:extLst>
                    <a:ext uri="{9D8B030D-6E8A-4147-A177-3AD203B41FA5}">
                      <a16:colId xmlns:a16="http://schemas.microsoft.com/office/drawing/2014/main" val="1659809170"/>
                    </a:ext>
                  </a:extLst>
                </a:gridCol>
                <a:gridCol w="489645">
                  <a:extLst>
                    <a:ext uri="{9D8B030D-6E8A-4147-A177-3AD203B41FA5}">
                      <a16:colId xmlns:a16="http://schemas.microsoft.com/office/drawing/2014/main" val="1620382098"/>
                    </a:ext>
                  </a:extLst>
                </a:gridCol>
                <a:gridCol w="469598">
                  <a:extLst>
                    <a:ext uri="{9D8B030D-6E8A-4147-A177-3AD203B41FA5}">
                      <a16:colId xmlns:a16="http://schemas.microsoft.com/office/drawing/2014/main" val="2032656259"/>
                    </a:ext>
                  </a:extLst>
                </a:gridCol>
              </a:tblGrid>
              <a:tr h="1650978">
                <a:tc>
                  <a:txBody>
                    <a:bodyPr/>
                    <a:lstStyle/>
                    <a:p>
                      <a:pPr algn="r" fontAlgn="t"/>
                      <a: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Hlavní město Praha</a:t>
                      </a:r>
                    </a:p>
                  </a:txBody>
                  <a:tcPr marL="9525" marR="9525" marT="9525" marB="0" vert="vert27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Středočeský kraj</a:t>
                      </a:r>
                    </a:p>
                  </a:txBody>
                  <a:tcPr marL="9525" marR="9525" marT="9525" marB="0" vert="vert27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Jihočeský kraj</a:t>
                      </a:r>
                    </a:p>
                  </a:txBody>
                  <a:tcPr marL="9525" marR="9525" marT="9525" marB="0" vert="vert27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Plzeňský kraj</a:t>
                      </a:r>
                    </a:p>
                  </a:txBody>
                  <a:tcPr marL="9525" marR="9525" marT="9525" marB="0" vert="vert27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Karlovarský kraj</a:t>
                      </a:r>
                    </a:p>
                  </a:txBody>
                  <a:tcPr marL="9525" marR="9525" marT="9525" marB="0" vert="vert27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Ústecký kraj</a:t>
                      </a:r>
                    </a:p>
                  </a:txBody>
                  <a:tcPr marL="9525" marR="9525" marT="9525" marB="0" vert="vert27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Liberecký kraj</a:t>
                      </a:r>
                    </a:p>
                  </a:txBody>
                  <a:tcPr marL="9525" marR="9525" marT="9525" marB="0" vert="vert27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Královéhradecký kraj</a:t>
                      </a:r>
                    </a:p>
                  </a:txBody>
                  <a:tcPr marL="9525" marR="9525" marT="9525" marB="0" vert="vert27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Pardubický kraj</a:t>
                      </a:r>
                    </a:p>
                  </a:txBody>
                  <a:tcPr marL="9525" marR="9525" marT="9525" marB="0" vert="vert27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Kraj Vysočina</a:t>
                      </a:r>
                    </a:p>
                  </a:txBody>
                  <a:tcPr marL="9525" marR="9525" marT="9525" marB="0" vert="vert27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Jihomoravský kraj</a:t>
                      </a:r>
                    </a:p>
                  </a:txBody>
                  <a:tcPr marL="9525" marR="9525" marT="9525" marB="0" vert="vert27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Olomoucký kraj</a:t>
                      </a:r>
                    </a:p>
                  </a:txBody>
                  <a:tcPr marL="9525" marR="9525" marT="9525" marB="0" vert="vert27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Zlínský kraj</a:t>
                      </a:r>
                    </a:p>
                  </a:txBody>
                  <a:tcPr marL="9525" marR="9525" marT="9525" marB="0" vert="vert27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Moravskoslezský kraj</a:t>
                      </a:r>
                    </a:p>
                  </a:txBody>
                  <a:tcPr marL="9525" marR="9525" marT="9525" marB="0" vert="vert270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571832941"/>
                  </a:ext>
                </a:extLst>
              </a:tr>
            </a:tbl>
          </a:graphicData>
        </a:graphic>
      </p:graphicFrame>
      <p:graphicFrame>
        <p:nvGraphicFramePr>
          <p:cNvPr id="16" name="Tabulka 37">
            <a:extLst>
              <a:ext uri="{FF2B5EF4-FFF2-40B4-BE49-F238E27FC236}">
                <a16:creationId xmlns:a16="http://schemas.microsoft.com/office/drawing/2014/main" id="{AE8FE77C-0747-46E8-9678-0A2970B1889A}"/>
              </a:ext>
            </a:extLst>
          </p:cNvPr>
          <p:cNvGraphicFramePr>
            <a:graphicFrameLocks noGrp="1"/>
          </p:cNvGraphicFramePr>
          <p:nvPr/>
        </p:nvGraphicFramePr>
        <p:xfrm>
          <a:off x="200025" y="1394669"/>
          <a:ext cx="2365375" cy="3693592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365375">
                  <a:extLst>
                    <a:ext uri="{9D8B030D-6E8A-4147-A177-3AD203B41FA5}">
                      <a16:colId xmlns:a16="http://schemas.microsoft.com/office/drawing/2014/main" val="3665476266"/>
                    </a:ext>
                  </a:extLst>
                </a:gridCol>
              </a:tblGrid>
              <a:tr h="263828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1" u="none" strike="noStrike" dirty="0"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Moravskoslezský kraj</a:t>
                      </a:r>
                      <a:endParaRPr lang="cs-CZ" sz="11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3273550632"/>
                  </a:ext>
                </a:extLst>
              </a:tr>
              <a:tr h="263828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1" u="none" strike="noStrike"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Zlínský kraj</a:t>
                      </a:r>
                      <a:endParaRPr lang="cs-CZ" sz="1100" b="1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2665047429"/>
                  </a:ext>
                </a:extLst>
              </a:tr>
              <a:tr h="263828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1" u="none" strike="noStrike"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Olomoucký kraj</a:t>
                      </a:r>
                      <a:endParaRPr lang="cs-CZ" sz="1100" b="1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1802789341"/>
                  </a:ext>
                </a:extLst>
              </a:tr>
              <a:tr h="263828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1" u="none" strike="noStrike" dirty="0"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Jihomoravský kraj</a:t>
                      </a:r>
                      <a:endParaRPr lang="cs-CZ" sz="11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1597589184"/>
                  </a:ext>
                </a:extLst>
              </a:tr>
              <a:tr h="263828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1" u="none" strike="noStrike"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Kraj Vysočina</a:t>
                      </a:r>
                      <a:endParaRPr lang="cs-CZ" sz="1100" b="1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1094095318"/>
                  </a:ext>
                </a:extLst>
              </a:tr>
              <a:tr h="263828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1" u="none" strike="noStrike"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Pardubický kraj</a:t>
                      </a:r>
                      <a:endParaRPr lang="cs-CZ" sz="1100" b="1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2767380557"/>
                  </a:ext>
                </a:extLst>
              </a:tr>
              <a:tr h="263828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1" u="none" strike="noStrike"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Královéhradecký kraj</a:t>
                      </a:r>
                      <a:endParaRPr lang="cs-CZ" sz="1100" b="1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3162575459"/>
                  </a:ext>
                </a:extLst>
              </a:tr>
              <a:tr h="263828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1" u="none" strike="noStrike"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Liberecký kraj</a:t>
                      </a:r>
                      <a:endParaRPr lang="cs-CZ" sz="1100" b="1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2666812326"/>
                  </a:ext>
                </a:extLst>
              </a:tr>
              <a:tr h="263828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1" u="none" strike="noStrike"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Ústecký kraj</a:t>
                      </a:r>
                      <a:endParaRPr lang="cs-CZ" sz="1100" b="1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1613454333"/>
                  </a:ext>
                </a:extLst>
              </a:tr>
              <a:tr h="263828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1" u="none" strike="noStrike"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Karlovarský kraj</a:t>
                      </a:r>
                      <a:endParaRPr lang="cs-CZ" sz="1100" b="1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1342765396"/>
                  </a:ext>
                </a:extLst>
              </a:tr>
              <a:tr h="263828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1" u="none" strike="noStrike"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Plzeňský kraj</a:t>
                      </a:r>
                      <a:endParaRPr lang="cs-CZ" sz="1100" b="1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1169015052"/>
                  </a:ext>
                </a:extLst>
              </a:tr>
              <a:tr h="263828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1" u="none" strike="noStrike"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Jihočeský kraj</a:t>
                      </a:r>
                      <a:endParaRPr lang="cs-CZ" sz="1100" b="1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3193983082"/>
                  </a:ext>
                </a:extLst>
              </a:tr>
              <a:tr h="263828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1" u="none" strike="noStrike"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Středočeský kraj</a:t>
                      </a:r>
                      <a:endParaRPr lang="cs-CZ" sz="1100" b="1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449945537"/>
                  </a:ext>
                </a:extLst>
              </a:tr>
              <a:tr h="263828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1" u="none" strike="noStrike" dirty="0"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Hlavní město Praha</a:t>
                      </a:r>
                      <a:endParaRPr lang="cs-CZ" sz="11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1421252029"/>
                  </a:ext>
                </a:extLst>
              </a:tr>
            </a:tbl>
          </a:graphicData>
        </a:graphic>
      </p:graphicFrame>
      <p:sp>
        <p:nvSpPr>
          <p:cNvPr id="17" name="TextovéPole 16">
            <a:extLst>
              <a:ext uri="{FF2B5EF4-FFF2-40B4-BE49-F238E27FC236}">
                <a16:creationId xmlns:a16="http://schemas.microsoft.com/office/drawing/2014/main" id="{11747D2E-45FB-41D6-B0F1-184FC9419A44}"/>
              </a:ext>
            </a:extLst>
          </p:cNvPr>
          <p:cNvSpPr txBox="1"/>
          <p:nvPr/>
        </p:nvSpPr>
        <p:spPr>
          <a:xfrm>
            <a:off x="9764401" y="5351057"/>
            <a:ext cx="237870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b="1" dirty="0"/>
              <a:t>Kraj bydliště</a:t>
            </a:r>
          </a:p>
        </p:txBody>
      </p:sp>
      <p:sp>
        <p:nvSpPr>
          <p:cNvPr id="18" name="TextovéPole 17">
            <a:extLst>
              <a:ext uri="{FF2B5EF4-FFF2-40B4-BE49-F238E27FC236}">
                <a16:creationId xmlns:a16="http://schemas.microsoft.com/office/drawing/2014/main" id="{0D10B03F-3DA3-4975-B336-31E7C03B71EA}"/>
              </a:ext>
            </a:extLst>
          </p:cNvPr>
          <p:cNvSpPr txBox="1"/>
          <p:nvPr/>
        </p:nvSpPr>
        <p:spPr>
          <a:xfrm>
            <a:off x="2396331" y="929250"/>
            <a:ext cx="7399335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cs-CZ" sz="1600" b="1" dirty="0"/>
              <a:t>% hospitalizací s daným bydlištěm a zařízením v daném kraji</a:t>
            </a:r>
          </a:p>
        </p:txBody>
      </p:sp>
      <p:sp>
        <p:nvSpPr>
          <p:cNvPr id="21" name="TextovéPole 20">
            <a:extLst>
              <a:ext uri="{FF2B5EF4-FFF2-40B4-BE49-F238E27FC236}">
                <a16:creationId xmlns:a16="http://schemas.microsoft.com/office/drawing/2014/main" id="{72756785-146D-464C-BA3E-563B2BB78F06}"/>
              </a:ext>
            </a:extLst>
          </p:cNvPr>
          <p:cNvSpPr txBox="1"/>
          <p:nvPr/>
        </p:nvSpPr>
        <p:spPr>
          <a:xfrm rot="16200000">
            <a:off x="-2865102" y="2636248"/>
            <a:ext cx="739933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cs-CZ" b="1" dirty="0"/>
              <a:t>Kraj zdravotnického zařízení</a:t>
            </a:r>
          </a:p>
        </p:txBody>
      </p:sp>
      <p:graphicFrame>
        <p:nvGraphicFramePr>
          <p:cNvPr id="19" name="Graf 18">
            <a:extLst>
              <a:ext uri="{FF2B5EF4-FFF2-40B4-BE49-F238E27FC236}">
                <a16:creationId xmlns:a16="http://schemas.microsoft.com/office/drawing/2014/main" id="{E3AD7445-080C-443F-9CE7-F0BCA6296A67}"/>
              </a:ext>
            </a:extLst>
          </p:cNvPr>
          <p:cNvGraphicFramePr/>
          <p:nvPr/>
        </p:nvGraphicFramePr>
        <p:xfrm>
          <a:off x="2441575" y="1173480"/>
          <a:ext cx="7578725" cy="421957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  <p:extLst>
      <p:ext uri="{BB962C8B-B14F-4D97-AF65-F5344CB8AC3E}">
        <p14:creationId xmlns:p14="http://schemas.microsoft.com/office/powerpoint/2010/main" val="1235037889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Nadpis 2">
            <a:extLst>
              <a:ext uri="{FF2B5EF4-FFF2-40B4-BE49-F238E27FC236}">
                <a16:creationId xmlns:a16="http://schemas.microsoft.com/office/drawing/2014/main" id="{A681969A-27C7-4821-AE1F-746F76E88F0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00025" y="136047"/>
            <a:ext cx="10515600" cy="631595"/>
          </a:xfrm>
        </p:spPr>
        <p:txBody>
          <a:bodyPr>
            <a:normAutofit/>
          </a:bodyPr>
          <a:lstStyle/>
          <a:p>
            <a:r>
              <a:rPr lang="cs-CZ" sz="2800" dirty="0" smtClean="0"/>
              <a:t>Zdravotnictví </a:t>
            </a:r>
            <a:r>
              <a:rPr lang="cs-CZ" sz="2800" dirty="0"/>
              <a:t>LBK – neakutní hospitalizace (2018)</a:t>
            </a:r>
          </a:p>
        </p:txBody>
      </p:sp>
      <p:sp>
        <p:nvSpPr>
          <p:cNvPr id="13" name="TextovéPole 12">
            <a:extLst>
              <a:ext uri="{FF2B5EF4-FFF2-40B4-BE49-F238E27FC236}">
                <a16:creationId xmlns:a16="http://schemas.microsoft.com/office/drawing/2014/main" id="{B7E36150-69BE-497E-B000-143A1B0AB323}"/>
              </a:ext>
            </a:extLst>
          </p:cNvPr>
          <p:cNvSpPr txBox="1"/>
          <p:nvPr/>
        </p:nvSpPr>
        <p:spPr>
          <a:xfrm>
            <a:off x="2396331" y="855194"/>
            <a:ext cx="7399335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cs-CZ" sz="1600" b="1" dirty="0"/>
              <a:t>% hospitalizací s daným bydlištěm a zařízením v daném kraji</a:t>
            </a:r>
          </a:p>
        </p:txBody>
      </p:sp>
      <p:sp>
        <p:nvSpPr>
          <p:cNvPr id="14" name="TextovéPole 13">
            <a:extLst>
              <a:ext uri="{FF2B5EF4-FFF2-40B4-BE49-F238E27FC236}">
                <a16:creationId xmlns:a16="http://schemas.microsoft.com/office/drawing/2014/main" id="{A65BA15D-4960-4C5E-A249-04F8CE6740A4}"/>
              </a:ext>
            </a:extLst>
          </p:cNvPr>
          <p:cNvSpPr txBox="1"/>
          <p:nvPr/>
        </p:nvSpPr>
        <p:spPr>
          <a:xfrm>
            <a:off x="5433797" y="1029984"/>
            <a:ext cx="237870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b="1" dirty="0"/>
              <a:t>Kraj bydliště</a:t>
            </a:r>
          </a:p>
        </p:txBody>
      </p:sp>
      <p:sp>
        <p:nvSpPr>
          <p:cNvPr id="15" name="TextovéPole 14">
            <a:extLst>
              <a:ext uri="{FF2B5EF4-FFF2-40B4-BE49-F238E27FC236}">
                <a16:creationId xmlns:a16="http://schemas.microsoft.com/office/drawing/2014/main" id="{075F1297-E9C3-40EC-B61D-E970A84238A9}"/>
              </a:ext>
            </a:extLst>
          </p:cNvPr>
          <p:cNvSpPr txBox="1"/>
          <p:nvPr/>
        </p:nvSpPr>
        <p:spPr>
          <a:xfrm rot="16200000">
            <a:off x="-3226046" y="3322058"/>
            <a:ext cx="739933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cs-CZ" b="1" dirty="0"/>
              <a:t>Kraj zdravotnického zařízení</a:t>
            </a:r>
          </a:p>
        </p:txBody>
      </p:sp>
      <p:graphicFrame>
        <p:nvGraphicFramePr>
          <p:cNvPr id="16" name="Tabulka 3">
            <a:extLst>
              <a:ext uri="{FF2B5EF4-FFF2-40B4-BE49-F238E27FC236}">
                <a16:creationId xmlns:a16="http://schemas.microsoft.com/office/drawing/2014/main" id="{F7EFBA57-035D-4D0F-B1BF-2DA2445712A5}"/>
              </a:ext>
            </a:extLst>
          </p:cNvPr>
          <p:cNvGraphicFramePr>
            <a:graphicFrameLocks noGrp="1"/>
          </p:cNvGraphicFramePr>
          <p:nvPr/>
        </p:nvGraphicFramePr>
        <p:xfrm>
          <a:off x="747218" y="1430807"/>
          <a:ext cx="10742940" cy="482562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716196">
                  <a:extLst>
                    <a:ext uri="{9D8B030D-6E8A-4147-A177-3AD203B41FA5}">
                      <a16:colId xmlns:a16="http://schemas.microsoft.com/office/drawing/2014/main" val="1665377272"/>
                    </a:ext>
                  </a:extLst>
                </a:gridCol>
                <a:gridCol w="716196">
                  <a:extLst>
                    <a:ext uri="{9D8B030D-6E8A-4147-A177-3AD203B41FA5}">
                      <a16:colId xmlns:a16="http://schemas.microsoft.com/office/drawing/2014/main" val="2723763529"/>
                    </a:ext>
                  </a:extLst>
                </a:gridCol>
                <a:gridCol w="716196">
                  <a:extLst>
                    <a:ext uri="{9D8B030D-6E8A-4147-A177-3AD203B41FA5}">
                      <a16:colId xmlns:a16="http://schemas.microsoft.com/office/drawing/2014/main" val="3124700628"/>
                    </a:ext>
                  </a:extLst>
                </a:gridCol>
                <a:gridCol w="716196">
                  <a:extLst>
                    <a:ext uri="{9D8B030D-6E8A-4147-A177-3AD203B41FA5}">
                      <a16:colId xmlns:a16="http://schemas.microsoft.com/office/drawing/2014/main" val="1454331699"/>
                    </a:ext>
                  </a:extLst>
                </a:gridCol>
                <a:gridCol w="716196">
                  <a:extLst>
                    <a:ext uri="{9D8B030D-6E8A-4147-A177-3AD203B41FA5}">
                      <a16:colId xmlns:a16="http://schemas.microsoft.com/office/drawing/2014/main" val="3009325056"/>
                    </a:ext>
                  </a:extLst>
                </a:gridCol>
                <a:gridCol w="716196">
                  <a:extLst>
                    <a:ext uri="{9D8B030D-6E8A-4147-A177-3AD203B41FA5}">
                      <a16:colId xmlns:a16="http://schemas.microsoft.com/office/drawing/2014/main" val="4087011154"/>
                    </a:ext>
                  </a:extLst>
                </a:gridCol>
                <a:gridCol w="716196">
                  <a:extLst>
                    <a:ext uri="{9D8B030D-6E8A-4147-A177-3AD203B41FA5}">
                      <a16:colId xmlns:a16="http://schemas.microsoft.com/office/drawing/2014/main" val="1782588908"/>
                    </a:ext>
                  </a:extLst>
                </a:gridCol>
                <a:gridCol w="716196">
                  <a:extLst>
                    <a:ext uri="{9D8B030D-6E8A-4147-A177-3AD203B41FA5}">
                      <a16:colId xmlns:a16="http://schemas.microsoft.com/office/drawing/2014/main" val="3162757439"/>
                    </a:ext>
                  </a:extLst>
                </a:gridCol>
                <a:gridCol w="716196">
                  <a:extLst>
                    <a:ext uri="{9D8B030D-6E8A-4147-A177-3AD203B41FA5}">
                      <a16:colId xmlns:a16="http://schemas.microsoft.com/office/drawing/2014/main" val="2554918835"/>
                    </a:ext>
                  </a:extLst>
                </a:gridCol>
                <a:gridCol w="716196">
                  <a:extLst>
                    <a:ext uri="{9D8B030D-6E8A-4147-A177-3AD203B41FA5}">
                      <a16:colId xmlns:a16="http://schemas.microsoft.com/office/drawing/2014/main" val="2663598889"/>
                    </a:ext>
                  </a:extLst>
                </a:gridCol>
                <a:gridCol w="716196">
                  <a:extLst>
                    <a:ext uri="{9D8B030D-6E8A-4147-A177-3AD203B41FA5}">
                      <a16:colId xmlns:a16="http://schemas.microsoft.com/office/drawing/2014/main" val="480002450"/>
                    </a:ext>
                  </a:extLst>
                </a:gridCol>
                <a:gridCol w="716196">
                  <a:extLst>
                    <a:ext uri="{9D8B030D-6E8A-4147-A177-3AD203B41FA5}">
                      <a16:colId xmlns:a16="http://schemas.microsoft.com/office/drawing/2014/main" val="2920067035"/>
                    </a:ext>
                  </a:extLst>
                </a:gridCol>
                <a:gridCol w="716196">
                  <a:extLst>
                    <a:ext uri="{9D8B030D-6E8A-4147-A177-3AD203B41FA5}">
                      <a16:colId xmlns:a16="http://schemas.microsoft.com/office/drawing/2014/main" val="257739424"/>
                    </a:ext>
                  </a:extLst>
                </a:gridCol>
                <a:gridCol w="716196">
                  <a:extLst>
                    <a:ext uri="{9D8B030D-6E8A-4147-A177-3AD203B41FA5}">
                      <a16:colId xmlns:a16="http://schemas.microsoft.com/office/drawing/2014/main" val="1276469750"/>
                    </a:ext>
                  </a:extLst>
                </a:gridCol>
                <a:gridCol w="716196">
                  <a:extLst>
                    <a:ext uri="{9D8B030D-6E8A-4147-A177-3AD203B41FA5}">
                      <a16:colId xmlns:a16="http://schemas.microsoft.com/office/drawing/2014/main" val="2795430677"/>
                    </a:ext>
                  </a:extLst>
                </a:gridCol>
              </a:tblGrid>
              <a:tr h="321708">
                <a:tc>
                  <a:txBody>
                    <a:bodyPr/>
                    <a:lstStyle/>
                    <a:p>
                      <a:pPr algn="r" fontAlgn="b">
                        <a:lnSpc>
                          <a:spcPct val="80000"/>
                        </a:lnSpc>
                      </a:pPr>
                      <a:endParaRPr lang="cs-CZ" sz="1400" b="1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cs-CZ" sz="1400" b="1" dirty="0"/>
                        <a:t>PHA</a:t>
                      </a:r>
                      <a:endParaRPr lang="cs-CZ" sz="1400" b="1" dirty="0"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cs-CZ" sz="1400" b="1" dirty="0"/>
                        <a:t>STC</a:t>
                      </a:r>
                      <a:endParaRPr lang="cs-CZ" sz="1400" b="1" dirty="0"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cs-CZ" sz="1400" b="1" dirty="0"/>
                        <a:t>JHC</a:t>
                      </a:r>
                      <a:endParaRPr lang="cs-CZ" sz="1400" b="1" dirty="0"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cs-CZ" sz="1400" b="1" dirty="0"/>
                        <a:t>PLK</a:t>
                      </a:r>
                      <a:endParaRPr lang="cs-CZ" sz="1400" b="1" dirty="0"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cs-CZ" sz="1400" b="1" dirty="0"/>
                        <a:t>KVK</a:t>
                      </a:r>
                      <a:endParaRPr lang="cs-CZ" sz="1400" b="1" dirty="0"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cs-CZ" sz="1400" b="1" dirty="0"/>
                        <a:t>ULK</a:t>
                      </a:r>
                      <a:endParaRPr lang="cs-CZ" sz="1400" b="1" dirty="0"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cs-CZ" sz="1400" b="1" dirty="0"/>
                        <a:t>LBK</a:t>
                      </a:r>
                      <a:endParaRPr lang="cs-CZ" sz="1400" b="1" dirty="0"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cs-CZ" sz="1400" b="1" dirty="0"/>
                        <a:t>HKK</a:t>
                      </a:r>
                      <a:endParaRPr lang="cs-CZ" sz="1400" b="1" dirty="0"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cs-CZ" sz="1400" b="1" dirty="0"/>
                        <a:t>PAK</a:t>
                      </a:r>
                      <a:endParaRPr lang="cs-CZ" sz="1400" b="1" dirty="0"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cs-CZ" sz="1400" b="1" dirty="0"/>
                        <a:t>VYS</a:t>
                      </a:r>
                      <a:endParaRPr lang="cs-CZ" sz="1400" b="1" dirty="0"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cs-CZ" sz="1400" b="1" dirty="0"/>
                        <a:t>JMK</a:t>
                      </a:r>
                      <a:endParaRPr lang="cs-CZ" sz="1400" b="1" dirty="0"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cs-CZ" sz="1400" b="1" dirty="0"/>
                        <a:t>OLK</a:t>
                      </a:r>
                      <a:endParaRPr lang="cs-CZ" sz="1400" b="1" dirty="0"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cs-CZ" sz="1400" b="1" dirty="0"/>
                        <a:t>ZLK</a:t>
                      </a:r>
                      <a:endParaRPr lang="cs-CZ" sz="1400" b="1" dirty="0"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cs-CZ" sz="1400" b="1" dirty="0"/>
                        <a:t>MSK</a:t>
                      </a:r>
                      <a:endParaRPr lang="cs-CZ" sz="1400" b="1" dirty="0"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298339403"/>
                  </a:ext>
                </a:extLst>
              </a:tr>
              <a:tr h="321708">
                <a:tc>
                  <a:txBody>
                    <a:bodyPr/>
                    <a:lstStyle/>
                    <a:p>
                      <a:pPr algn="ctr" fontAlgn="b">
                        <a:lnSpc>
                          <a:spcPct val="80000"/>
                        </a:lnSpc>
                      </a:pPr>
                      <a:r>
                        <a:rPr lang="cs-CZ" sz="1400" b="1" u="none" strike="noStrike" dirty="0">
                          <a:effectLst/>
                        </a:rPr>
                        <a:t>PHA</a:t>
                      </a:r>
                      <a:endParaRPr lang="cs-CZ" sz="1400" b="1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69,0%</a:t>
                      </a:r>
                    </a:p>
                  </a:txBody>
                  <a:tcPr marL="9525" marR="9525" marT="9525" marB="0"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17,3%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2,7%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2,0%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2,7%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4,4%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4,2%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1,5%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1,2%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1,3%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0,7%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0,7%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0,5%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0,6%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2924296347"/>
                  </a:ext>
                </a:extLst>
              </a:tr>
              <a:tr h="321708">
                <a:tc>
                  <a:txBody>
                    <a:bodyPr/>
                    <a:lstStyle/>
                    <a:p>
                      <a:pPr algn="ctr" fontAlgn="b">
                        <a:lnSpc>
                          <a:spcPct val="80000"/>
                        </a:lnSpc>
                      </a:pPr>
                      <a:r>
                        <a:rPr lang="cs-CZ" sz="1400" b="1" u="none" strike="noStrike" dirty="0">
                          <a:effectLst/>
                        </a:rPr>
                        <a:t>STC</a:t>
                      </a:r>
                      <a:endParaRPr lang="cs-CZ" sz="1400" b="1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61,0%</a:t>
                      </a:r>
                    </a:p>
                  </a:txBody>
                  <a:tcPr marL="9525" marR="9525" marT="9525" marB="0"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7,5%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5,0%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2,9%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4,8%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14,2%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1,5%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2,5%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0,7%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0,6%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0,3%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0,2%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3174523369"/>
                  </a:ext>
                </a:extLst>
              </a:tr>
              <a:tr h="321708">
                <a:tc>
                  <a:txBody>
                    <a:bodyPr/>
                    <a:lstStyle/>
                    <a:p>
                      <a:pPr algn="ctr" fontAlgn="b">
                        <a:lnSpc>
                          <a:spcPct val="80000"/>
                        </a:lnSpc>
                      </a:pPr>
                      <a:r>
                        <a:rPr lang="cs-CZ" sz="1400" b="1" u="none" strike="noStrike" dirty="0">
                          <a:effectLst/>
                        </a:rPr>
                        <a:t>JHC</a:t>
                      </a:r>
                      <a:endParaRPr lang="cs-CZ" sz="1400" b="1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1,6%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1,6%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73,1%</a:t>
                      </a:r>
                    </a:p>
                  </a:txBody>
                  <a:tcPr marL="9525" marR="9525" marT="9525" marB="0"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2,2%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2,4%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1,0%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0,5%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0,2%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2,8%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0,3%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0,2%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2898705672"/>
                  </a:ext>
                </a:extLst>
              </a:tr>
              <a:tr h="321708">
                <a:tc>
                  <a:txBody>
                    <a:bodyPr/>
                    <a:lstStyle/>
                    <a:p>
                      <a:pPr algn="ctr" fontAlgn="b">
                        <a:lnSpc>
                          <a:spcPct val="80000"/>
                        </a:lnSpc>
                      </a:pPr>
                      <a:r>
                        <a:rPr lang="cs-CZ" sz="1400" b="1" u="none" strike="noStrike" dirty="0">
                          <a:effectLst/>
                        </a:rPr>
                        <a:t>PLK</a:t>
                      </a:r>
                      <a:endParaRPr lang="cs-CZ" sz="1400" b="1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1,2%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3,4%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4,9%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85,0%</a:t>
                      </a:r>
                    </a:p>
                  </a:txBody>
                  <a:tcPr marL="9525" marR="9525" marT="9525" marB="0"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12,2%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0,9%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0,4%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0,0%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0,0%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2965000726"/>
                  </a:ext>
                </a:extLst>
              </a:tr>
              <a:tr h="321708">
                <a:tc>
                  <a:txBody>
                    <a:bodyPr/>
                    <a:lstStyle/>
                    <a:p>
                      <a:pPr algn="ctr" fontAlgn="b">
                        <a:lnSpc>
                          <a:spcPct val="80000"/>
                        </a:lnSpc>
                      </a:pPr>
                      <a:r>
                        <a:rPr lang="cs-CZ" sz="1400" b="1" u="none" strike="noStrike" dirty="0">
                          <a:effectLst/>
                        </a:rPr>
                        <a:t>KVK</a:t>
                      </a:r>
                      <a:endParaRPr lang="cs-CZ" sz="1400" b="1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0,2%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0,0%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1,7%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74,2%</a:t>
                      </a:r>
                    </a:p>
                  </a:txBody>
                  <a:tcPr marL="9525" marR="9525" marT="9525" marB="0"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1,3%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0,0%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0,0%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0,2%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0,0%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0,0%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0,0%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0,0%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3525817302"/>
                  </a:ext>
                </a:extLst>
              </a:tr>
              <a:tr h="321708">
                <a:tc>
                  <a:txBody>
                    <a:bodyPr/>
                    <a:lstStyle/>
                    <a:p>
                      <a:pPr algn="ctr" fontAlgn="b">
                        <a:lnSpc>
                          <a:spcPct val="80000"/>
                        </a:lnSpc>
                      </a:pPr>
                      <a:r>
                        <a:rPr lang="cs-CZ" sz="1400" b="1" u="none" strike="noStrike" dirty="0">
                          <a:effectLst/>
                        </a:rPr>
                        <a:t>ULK</a:t>
                      </a:r>
                      <a:endParaRPr lang="cs-CZ" sz="1400" b="1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1,4%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5,5%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0,3%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0,8%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1,7%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80,2%</a:t>
                      </a:r>
                    </a:p>
                  </a:txBody>
                  <a:tcPr marL="9525" marR="9525" marT="9525" marB="0"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8,1%</a:t>
                      </a:r>
                    </a:p>
                  </a:txBody>
                  <a:tcPr marL="9525" marR="9525" marT="9525" marB="0" anchor="ctr"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0,3%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0,0%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0,0%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3377438823"/>
                  </a:ext>
                </a:extLst>
              </a:tr>
              <a:tr h="321708">
                <a:tc>
                  <a:txBody>
                    <a:bodyPr/>
                    <a:lstStyle/>
                    <a:p>
                      <a:pPr algn="ctr" fontAlgn="b">
                        <a:lnSpc>
                          <a:spcPct val="80000"/>
                        </a:lnSpc>
                      </a:pPr>
                      <a:r>
                        <a:rPr lang="cs-CZ" sz="1400" b="1" u="none" strike="noStrike" dirty="0">
                          <a:effectLst/>
                        </a:rPr>
                        <a:t>LBK</a:t>
                      </a:r>
                      <a:endParaRPr lang="cs-CZ" sz="1400" b="1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0,8%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0,0%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0,3%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0,3%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3,8%</a:t>
                      </a:r>
                    </a:p>
                  </a:txBody>
                  <a:tcPr marL="9525" marR="9525" marT="9525" marB="0" anchor="ctr">
                    <a:lnR>
                      <a:noFill/>
                    </a:lnR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62,3%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3,5%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0,3%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0,2%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0,2%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0,0%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0,0%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3221885704"/>
                  </a:ext>
                </a:extLst>
              </a:tr>
              <a:tr h="321708">
                <a:tc>
                  <a:txBody>
                    <a:bodyPr/>
                    <a:lstStyle/>
                    <a:p>
                      <a:pPr algn="ctr" fontAlgn="b">
                        <a:lnSpc>
                          <a:spcPct val="80000"/>
                        </a:lnSpc>
                      </a:pPr>
                      <a:r>
                        <a:rPr lang="cs-CZ" sz="1400" b="1" u="none" strike="noStrike" dirty="0">
                          <a:effectLst/>
                        </a:rPr>
                        <a:t>HKK</a:t>
                      </a:r>
                      <a:endParaRPr lang="cs-CZ" sz="1400" b="1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0,8%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0,8%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0,2%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0,3%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0,6%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0,4%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5,6%</a:t>
                      </a:r>
                    </a:p>
                  </a:txBody>
                  <a:tcPr marL="9525" marR="9525" marT="9525" marB="0" anchor="ctr">
                    <a:lnT>
                      <a:noFill/>
                    </a:lnT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67,0%</a:t>
                      </a:r>
                    </a:p>
                  </a:txBody>
                  <a:tcPr marL="9525" marR="9525" marT="9525" marB="0"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2,8%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0,3%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0,2%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0,0%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279096311"/>
                  </a:ext>
                </a:extLst>
              </a:tr>
              <a:tr h="321708">
                <a:tc>
                  <a:txBody>
                    <a:bodyPr/>
                    <a:lstStyle/>
                    <a:p>
                      <a:pPr algn="ctr" fontAlgn="b">
                        <a:lnSpc>
                          <a:spcPct val="80000"/>
                        </a:lnSpc>
                      </a:pPr>
                      <a:r>
                        <a:rPr lang="cs-CZ" sz="1400" b="1" u="none" strike="noStrike" dirty="0">
                          <a:effectLst/>
                        </a:rPr>
                        <a:t>PAK</a:t>
                      </a:r>
                      <a:endParaRPr lang="cs-CZ" sz="1400" b="1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1,9%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2,3%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0,9%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0,7%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0,4%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0,9%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13,0%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81,6%</a:t>
                      </a:r>
                    </a:p>
                  </a:txBody>
                  <a:tcPr marL="9525" marR="9525" marT="9525" marB="0"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14,8%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7,2%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4,8%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1,8%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0,2%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2374138253"/>
                  </a:ext>
                </a:extLst>
              </a:tr>
              <a:tr h="321708">
                <a:tc>
                  <a:txBody>
                    <a:bodyPr/>
                    <a:lstStyle/>
                    <a:p>
                      <a:pPr algn="ctr" fontAlgn="b">
                        <a:lnSpc>
                          <a:spcPct val="80000"/>
                        </a:lnSpc>
                      </a:pPr>
                      <a:r>
                        <a:rPr lang="cs-CZ" sz="1400" b="1" u="none" strike="noStrike" dirty="0">
                          <a:effectLst/>
                        </a:rPr>
                        <a:t>VYS</a:t>
                      </a:r>
                      <a:endParaRPr lang="cs-CZ" sz="1400" b="1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1,3%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4,7%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8,4%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0,5%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0,7%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0,7%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0,5%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5,4%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6,4%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72,1%</a:t>
                      </a:r>
                    </a:p>
                  </a:txBody>
                  <a:tcPr marL="9525" marR="9525" marT="9525" marB="0"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3,0%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0,3%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0,3%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2805794318"/>
                  </a:ext>
                </a:extLst>
              </a:tr>
              <a:tr h="321708">
                <a:tc>
                  <a:txBody>
                    <a:bodyPr/>
                    <a:lstStyle/>
                    <a:p>
                      <a:pPr algn="ctr" fontAlgn="b">
                        <a:lnSpc>
                          <a:spcPct val="80000"/>
                        </a:lnSpc>
                      </a:pPr>
                      <a:r>
                        <a:rPr lang="cs-CZ" sz="1400" b="1" u="none" strike="noStrike" dirty="0">
                          <a:effectLst/>
                        </a:rPr>
                        <a:t>JMK</a:t>
                      </a:r>
                      <a:endParaRPr lang="cs-CZ" sz="1400" b="1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0,6%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0,8%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0,8%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0,6%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0,9%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0,7%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0,4%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0,8%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1,8%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3,0%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73,3%</a:t>
                      </a:r>
                    </a:p>
                  </a:txBody>
                  <a:tcPr marL="9525" marR="9525" marT="9525" marB="0"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1,7%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1,9%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1,1%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2396275379"/>
                  </a:ext>
                </a:extLst>
              </a:tr>
              <a:tr h="321708">
                <a:tc>
                  <a:txBody>
                    <a:bodyPr/>
                    <a:lstStyle/>
                    <a:p>
                      <a:pPr algn="ctr" fontAlgn="b">
                        <a:lnSpc>
                          <a:spcPct val="80000"/>
                        </a:lnSpc>
                      </a:pPr>
                      <a:r>
                        <a:rPr lang="cs-CZ" sz="1400" b="1" u="none" strike="noStrike" dirty="0">
                          <a:effectLst/>
                        </a:rPr>
                        <a:t>OLK</a:t>
                      </a:r>
                      <a:endParaRPr lang="cs-CZ" sz="1400" b="1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0,6%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0,6%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0,3%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0,4%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0,2%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0,3%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0,4%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0,7%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1,9%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3,4%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75,8%</a:t>
                      </a:r>
                    </a:p>
                  </a:txBody>
                  <a:tcPr marL="9525" marR="9525" marT="9525" marB="0"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4,0%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6,3%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700506215"/>
                  </a:ext>
                </a:extLst>
              </a:tr>
              <a:tr h="321708">
                <a:tc>
                  <a:txBody>
                    <a:bodyPr/>
                    <a:lstStyle/>
                    <a:p>
                      <a:pPr algn="ctr" fontAlgn="b">
                        <a:lnSpc>
                          <a:spcPct val="80000"/>
                        </a:lnSpc>
                      </a:pPr>
                      <a:r>
                        <a:rPr lang="cs-CZ" sz="1400" b="1" u="none" strike="noStrike" dirty="0">
                          <a:effectLst/>
                        </a:rPr>
                        <a:t>ZLK</a:t>
                      </a:r>
                      <a:endParaRPr lang="cs-CZ" sz="1400" b="1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0,2%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0,5%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0,2%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0,4%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0,5%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0,3%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6,0%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80,5%</a:t>
                      </a:r>
                    </a:p>
                  </a:txBody>
                  <a:tcPr marL="9525" marR="9525" marT="9525" marB="0"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1,1%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1687570946"/>
                  </a:ext>
                </a:extLst>
              </a:tr>
              <a:tr h="321708">
                <a:tc>
                  <a:txBody>
                    <a:bodyPr/>
                    <a:lstStyle/>
                    <a:p>
                      <a:pPr algn="ctr"/>
                      <a:r>
                        <a:rPr lang="cs-CZ" sz="1400" b="1" dirty="0"/>
                        <a:t>MSK</a:t>
                      </a:r>
                      <a:endParaRPr lang="cs-CZ" sz="1400" b="1" dirty="0"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0,4%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0,4%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0,5%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0,4%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0,6%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0,3%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0,5%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0,6%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1,5%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1,3%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4,8%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7,5%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10,5%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90,0%</a:t>
                      </a:r>
                    </a:p>
                  </a:txBody>
                  <a:tcPr marL="9525" marR="9525" marT="9525" marB="0"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1929841"/>
                  </a:ext>
                </a:extLst>
              </a:tr>
            </a:tbl>
          </a:graphicData>
        </a:graphic>
      </p:graphicFrame>
      <p:sp>
        <p:nvSpPr>
          <p:cNvPr id="17" name="Obdélník 16">
            <a:extLst>
              <a:ext uri="{FF2B5EF4-FFF2-40B4-BE49-F238E27FC236}">
                <a16:creationId xmlns:a16="http://schemas.microsoft.com/office/drawing/2014/main" id="{2C5BD07F-DD4D-49D0-8F5E-F1DE8B2C598D}"/>
              </a:ext>
            </a:extLst>
          </p:cNvPr>
          <p:cNvSpPr/>
          <p:nvPr/>
        </p:nvSpPr>
        <p:spPr>
          <a:xfrm>
            <a:off x="5768112" y="1368538"/>
            <a:ext cx="685799" cy="5080388"/>
          </a:xfrm>
          <a:prstGeom prst="rect">
            <a:avLst/>
          </a:prstGeom>
          <a:noFill/>
          <a:ln w="38100">
            <a:solidFill>
              <a:srgbClr val="D7144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8" name="Obdélník 17">
            <a:extLst>
              <a:ext uri="{FF2B5EF4-FFF2-40B4-BE49-F238E27FC236}">
                <a16:creationId xmlns:a16="http://schemas.microsoft.com/office/drawing/2014/main" id="{6DD5BC8D-0276-4F33-B929-0E19C3106B6E}"/>
              </a:ext>
            </a:extLst>
          </p:cNvPr>
          <p:cNvSpPr/>
          <p:nvPr/>
        </p:nvSpPr>
        <p:spPr>
          <a:xfrm rot="16200000">
            <a:off x="6010571" y="-1680372"/>
            <a:ext cx="307777" cy="11012344"/>
          </a:xfrm>
          <a:prstGeom prst="rect">
            <a:avLst/>
          </a:prstGeom>
          <a:noFill/>
          <a:ln w="38100">
            <a:solidFill>
              <a:srgbClr val="D7144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21" name="TextovéPole 20">
            <a:extLst>
              <a:ext uri="{FF2B5EF4-FFF2-40B4-BE49-F238E27FC236}">
                <a16:creationId xmlns:a16="http://schemas.microsoft.com/office/drawing/2014/main" id="{C8D67658-84C2-45E1-8123-14F3024BAFC5}"/>
              </a:ext>
            </a:extLst>
          </p:cNvPr>
          <p:cNvSpPr txBox="1"/>
          <p:nvPr/>
        </p:nvSpPr>
        <p:spPr>
          <a:xfrm>
            <a:off x="200025" y="515236"/>
            <a:ext cx="105156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sz="1400" dirty="0"/>
              <a:t>Jedná se o hospitalizace s pobytem na následném lůžku. Každý pacient je započítán tolikrát, kolik měl takových hospitalizací. </a:t>
            </a:r>
          </a:p>
          <a:p>
            <a:r>
              <a:rPr lang="cs-CZ" sz="1400" dirty="0"/>
              <a:t>Zobrazeno pouze s procentuálním zastoupením &gt;= 5 %. </a:t>
            </a:r>
          </a:p>
        </p:txBody>
      </p:sp>
    </p:spTree>
    <p:extLst>
      <p:ext uri="{BB962C8B-B14F-4D97-AF65-F5344CB8AC3E}">
        <p14:creationId xmlns:p14="http://schemas.microsoft.com/office/powerpoint/2010/main" val="3004707896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Rectangle 11"/>
          <p:cNvSpPr/>
          <p:nvPr/>
        </p:nvSpPr>
        <p:spPr>
          <a:xfrm>
            <a:off x="1371600" y="6304547"/>
            <a:ext cx="10771503" cy="553453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Nadpis 2">
            <a:extLst>
              <a:ext uri="{FF2B5EF4-FFF2-40B4-BE49-F238E27FC236}">
                <a16:creationId xmlns:a16="http://schemas.microsoft.com/office/drawing/2014/main" id="{A681969A-27C7-4821-AE1F-746F76E88F0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00025" y="136047"/>
            <a:ext cx="10515600" cy="631595"/>
          </a:xfrm>
        </p:spPr>
        <p:txBody>
          <a:bodyPr>
            <a:normAutofit/>
          </a:bodyPr>
          <a:lstStyle/>
          <a:p>
            <a:r>
              <a:rPr lang="cs-CZ" sz="2800" dirty="0" smtClean="0"/>
              <a:t>Zdravotnictví </a:t>
            </a:r>
            <a:r>
              <a:rPr lang="cs-CZ" sz="2800" dirty="0"/>
              <a:t>LBK – příjem k akutní hospitalizaci od ZZS (2018)</a:t>
            </a:r>
          </a:p>
        </p:txBody>
      </p:sp>
      <p:sp>
        <p:nvSpPr>
          <p:cNvPr id="13" name="Obdélník 12">
            <a:extLst>
              <a:ext uri="{FF2B5EF4-FFF2-40B4-BE49-F238E27FC236}">
                <a16:creationId xmlns:a16="http://schemas.microsoft.com/office/drawing/2014/main" id="{60CFBC6D-88A8-4600-8102-1AB0A43AD520}"/>
              </a:ext>
            </a:extLst>
          </p:cNvPr>
          <p:cNvSpPr/>
          <p:nvPr/>
        </p:nvSpPr>
        <p:spPr>
          <a:xfrm rot="5400000">
            <a:off x="5486036" y="-913111"/>
            <a:ext cx="181706" cy="8620128"/>
          </a:xfrm>
          <a:prstGeom prst="rect">
            <a:avLst/>
          </a:prstGeom>
          <a:solidFill>
            <a:schemeClr val="accent2">
              <a:alpha val="56000"/>
            </a:schemeClr>
          </a:solidFill>
          <a:ln>
            <a:noFill/>
          </a:ln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4" name="Obdélník 13">
            <a:extLst>
              <a:ext uri="{FF2B5EF4-FFF2-40B4-BE49-F238E27FC236}">
                <a16:creationId xmlns:a16="http://schemas.microsoft.com/office/drawing/2014/main" id="{DC62E1DD-36CF-4452-81B7-4C890BD423E6}"/>
              </a:ext>
            </a:extLst>
          </p:cNvPr>
          <p:cNvSpPr/>
          <p:nvPr/>
        </p:nvSpPr>
        <p:spPr>
          <a:xfrm>
            <a:off x="5894947" y="1267804"/>
            <a:ext cx="180975" cy="5353976"/>
          </a:xfrm>
          <a:prstGeom prst="rect">
            <a:avLst/>
          </a:prstGeom>
          <a:solidFill>
            <a:schemeClr val="accent2">
              <a:alpha val="56000"/>
            </a:schemeClr>
          </a:solidFill>
          <a:ln>
            <a:noFill/>
          </a:ln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graphicFrame>
        <p:nvGraphicFramePr>
          <p:cNvPr id="15" name="Tabulka 34">
            <a:extLst>
              <a:ext uri="{FF2B5EF4-FFF2-40B4-BE49-F238E27FC236}">
                <a16:creationId xmlns:a16="http://schemas.microsoft.com/office/drawing/2014/main" id="{3662B233-CABD-4966-B83A-439C52FF800C}"/>
              </a:ext>
            </a:extLst>
          </p:cNvPr>
          <p:cNvGraphicFramePr>
            <a:graphicFrameLocks noGrp="1"/>
          </p:cNvGraphicFramePr>
          <p:nvPr/>
        </p:nvGraphicFramePr>
        <p:xfrm>
          <a:off x="2794792" y="5265724"/>
          <a:ext cx="6834983" cy="1650978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89645">
                  <a:extLst>
                    <a:ext uri="{9D8B030D-6E8A-4147-A177-3AD203B41FA5}">
                      <a16:colId xmlns:a16="http://schemas.microsoft.com/office/drawing/2014/main" val="2910573873"/>
                    </a:ext>
                  </a:extLst>
                </a:gridCol>
                <a:gridCol w="489645">
                  <a:extLst>
                    <a:ext uri="{9D8B030D-6E8A-4147-A177-3AD203B41FA5}">
                      <a16:colId xmlns:a16="http://schemas.microsoft.com/office/drawing/2014/main" val="3130579490"/>
                    </a:ext>
                  </a:extLst>
                </a:gridCol>
                <a:gridCol w="489645">
                  <a:extLst>
                    <a:ext uri="{9D8B030D-6E8A-4147-A177-3AD203B41FA5}">
                      <a16:colId xmlns:a16="http://schemas.microsoft.com/office/drawing/2014/main" val="825108456"/>
                    </a:ext>
                  </a:extLst>
                </a:gridCol>
                <a:gridCol w="489645">
                  <a:extLst>
                    <a:ext uri="{9D8B030D-6E8A-4147-A177-3AD203B41FA5}">
                      <a16:colId xmlns:a16="http://schemas.microsoft.com/office/drawing/2014/main" val="1326498023"/>
                    </a:ext>
                  </a:extLst>
                </a:gridCol>
                <a:gridCol w="489645">
                  <a:extLst>
                    <a:ext uri="{9D8B030D-6E8A-4147-A177-3AD203B41FA5}">
                      <a16:colId xmlns:a16="http://schemas.microsoft.com/office/drawing/2014/main" val="514652741"/>
                    </a:ext>
                  </a:extLst>
                </a:gridCol>
                <a:gridCol w="489645">
                  <a:extLst>
                    <a:ext uri="{9D8B030D-6E8A-4147-A177-3AD203B41FA5}">
                      <a16:colId xmlns:a16="http://schemas.microsoft.com/office/drawing/2014/main" val="1362874605"/>
                    </a:ext>
                  </a:extLst>
                </a:gridCol>
                <a:gridCol w="489645">
                  <a:extLst>
                    <a:ext uri="{9D8B030D-6E8A-4147-A177-3AD203B41FA5}">
                      <a16:colId xmlns:a16="http://schemas.microsoft.com/office/drawing/2014/main" val="2033051203"/>
                    </a:ext>
                  </a:extLst>
                </a:gridCol>
                <a:gridCol w="489645">
                  <a:extLst>
                    <a:ext uri="{9D8B030D-6E8A-4147-A177-3AD203B41FA5}">
                      <a16:colId xmlns:a16="http://schemas.microsoft.com/office/drawing/2014/main" val="2731591346"/>
                    </a:ext>
                  </a:extLst>
                </a:gridCol>
                <a:gridCol w="489645">
                  <a:extLst>
                    <a:ext uri="{9D8B030D-6E8A-4147-A177-3AD203B41FA5}">
                      <a16:colId xmlns:a16="http://schemas.microsoft.com/office/drawing/2014/main" val="1503485248"/>
                    </a:ext>
                  </a:extLst>
                </a:gridCol>
                <a:gridCol w="489645">
                  <a:extLst>
                    <a:ext uri="{9D8B030D-6E8A-4147-A177-3AD203B41FA5}">
                      <a16:colId xmlns:a16="http://schemas.microsoft.com/office/drawing/2014/main" val="2948968075"/>
                    </a:ext>
                  </a:extLst>
                </a:gridCol>
                <a:gridCol w="489645">
                  <a:extLst>
                    <a:ext uri="{9D8B030D-6E8A-4147-A177-3AD203B41FA5}">
                      <a16:colId xmlns:a16="http://schemas.microsoft.com/office/drawing/2014/main" val="3151555393"/>
                    </a:ext>
                  </a:extLst>
                </a:gridCol>
                <a:gridCol w="489645">
                  <a:extLst>
                    <a:ext uri="{9D8B030D-6E8A-4147-A177-3AD203B41FA5}">
                      <a16:colId xmlns:a16="http://schemas.microsoft.com/office/drawing/2014/main" val="1659809170"/>
                    </a:ext>
                  </a:extLst>
                </a:gridCol>
                <a:gridCol w="489645">
                  <a:extLst>
                    <a:ext uri="{9D8B030D-6E8A-4147-A177-3AD203B41FA5}">
                      <a16:colId xmlns:a16="http://schemas.microsoft.com/office/drawing/2014/main" val="1620382098"/>
                    </a:ext>
                  </a:extLst>
                </a:gridCol>
                <a:gridCol w="469598">
                  <a:extLst>
                    <a:ext uri="{9D8B030D-6E8A-4147-A177-3AD203B41FA5}">
                      <a16:colId xmlns:a16="http://schemas.microsoft.com/office/drawing/2014/main" val="2032656259"/>
                    </a:ext>
                  </a:extLst>
                </a:gridCol>
              </a:tblGrid>
              <a:tr h="1650978">
                <a:tc>
                  <a:txBody>
                    <a:bodyPr/>
                    <a:lstStyle/>
                    <a:p>
                      <a:pPr algn="r" fontAlgn="t"/>
                      <a: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Hlavní město Praha</a:t>
                      </a:r>
                    </a:p>
                  </a:txBody>
                  <a:tcPr marL="9525" marR="9525" marT="9525" marB="0" vert="vert27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Středočeský kraj</a:t>
                      </a:r>
                    </a:p>
                  </a:txBody>
                  <a:tcPr marL="9525" marR="9525" marT="9525" marB="0" vert="vert27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Jihočeský kraj</a:t>
                      </a:r>
                    </a:p>
                  </a:txBody>
                  <a:tcPr marL="9525" marR="9525" marT="9525" marB="0" vert="vert27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Plzeňský kraj</a:t>
                      </a:r>
                    </a:p>
                  </a:txBody>
                  <a:tcPr marL="9525" marR="9525" marT="9525" marB="0" vert="vert27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Karlovarský kraj</a:t>
                      </a:r>
                    </a:p>
                  </a:txBody>
                  <a:tcPr marL="9525" marR="9525" marT="9525" marB="0" vert="vert27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Ústecký kraj</a:t>
                      </a:r>
                    </a:p>
                  </a:txBody>
                  <a:tcPr marL="9525" marR="9525" marT="9525" marB="0" vert="vert27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Liberecký kraj</a:t>
                      </a:r>
                    </a:p>
                  </a:txBody>
                  <a:tcPr marL="9525" marR="9525" marT="9525" marB="0" vert="vert27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Královéhradecký kraj</a:t>
                      </a:r>
                    </a:p>
                  </a:txBody>
                  <a:tcPr marL="9525" marR="9525" marT="9525" marB="0" vert="vert27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Pardubický kraj</a:t>
                      </a:r>
                    </a:p>
                  </a:txBody>
                  <a:tcPr marL="9525" marR="9525" marT="9525" marB="0" vert="vert27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Kraj Vysočina</a:t>
                      </a:r>
                    </a:p>
                  </a:txBody>
                  <a:tcPr marL="9525" marR="9525" marT="9525" marB="0" vert="vert27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Jihomoravský kraj</a:t>
                      </a:r>
                    </a:p>
                  </a:txBody>
                  <a:tcPr marL="9525" marR="9525" marT="9525" marB="0" vert="vert27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Olomoucký kraj</a:t>
                      </a:r>
                    </a:p>
                  </a:txBody>
                  <a:tcPr marL="9525" marR="9525" marT="9525" marB="0" vert="vert27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Zlínský kraj</a:t>
                      </a:r>
                    </a:p>
                  </a:txBody>
                  <a:tcPr marL="9525" marR="9525" marT="9525" marB="0" vert="vert27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Moravskoslezský kraj</a:t>
                      </a:r>
                    </a:p>
                  </a:txBody>
                  <a:tcPr marL="9525" marR="9525" marT="9525" marB="0" vert="vert270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571832941"/>
                  </a:ext>
                </a:extLst>
              </a:tr>
            </a:tbl>
          </a:graphicData>
        </a:graphic>
      </p:graphicFrame>
      <p:graphicFrame>
        <p:nvGraphicFramePr>
          <p:cNvPr id="16" name="Tabulka 37">
            <a:extLst>
              <a:ext uri="{FF2B5EF4-FFF2-40B4-BE49-F238E27FC236}">
                <a16:creationId xmlns:a16="http://schemas.microsoft.com/office/drawing/2014/main" id="{AE8FE77C-0747-46E8-9678-0A2970B1889A}"/>
              </a:ext>
            </a:extLst>
          </p:cNvPr>
          <p:cNvGraphicFramePr>
            <a:graphicFrameLocks noGrp="1"/>
          </p:cNvGraphicFramePr>
          <p:nvPr/>
        </p:nvGraphicFramePr>
        <p:xfrm>
          <a:off x="200025" y="1394669"/>
          <a:ext cx="2365375" cy="3693592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365375">
                  <a:extLst>
                    <a:ext uri="{9D8B030D-6E8A-4147-A177-3AD203B41FA5}">
                      <a16:colId xmlns:a16="http://schemas.microsoft.com/office/drawing/2014/main" val="3665476266"/>
                    </a:ext>
                  </a:extLst>
                </a:gridCol>
              </a:tblGrid>
              <a:tr h="263828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1" u="none" strike="noStrike" dirty="0"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Moravskoslezský kraj</a:t>
                      </a:r>
                      <a:endParaRPr lang="cs-CZ" sz="11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3273550632"/>
                  </a:ext>
                </a:extLst>
              </a:tr>
              <a:tr h="263828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1" u="none" strike="noStrike"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Zlínský kraj</a:t>
                      </a:r>
                      <a:endParaRPr lang="cs-CZ" sz="1100" b="1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2665047429"/>
                  </a:ext>
                </a:extLst>
              </a:tr>
              <a:tr h="263828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1" u="none" strike="noStrike"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Olomoucký kraj</a:t>
                      </a:r>
                      <a:endParaRPr lang="cs-CZ" sz="1100" b="1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1802789341"/>
                  </a:ext>
                </a:extLst>
              </a:tr>
              <a:tr h="263828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1" u="none" strike="noStrike" dirty="0"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Jihomoravský kraj</a:t>
                      </a:r>
                      <a:endParaRPr lang="cs-CZ" sz="11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1597589184"/>
                  </a:ext>
                </a:extLst>
              </a:tr>
              <a:tr h="263828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1" u="none" strike="noStrike"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Kraj Vysočina</a:t>
                      </a:r>
                      <a:endParaRPr lang="cs-CZ" sz="1100" b="1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1094095318"/>
                  </a:ext>
                </a:extLst>
              </a:tr>
              <a:tr h="263828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1" u="none" strike="noStrike"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Pardubický kraj</a:t>
                      </a:r>
                      <a:endParaRPr lang="cs-CZ" sz="1100" b="1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2767380557"/>
                  </a:ext>
                </a:extLst>
              </a:tr>
              <a:tr h="263828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1" u="none" strike="noStrike"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Královéhradecký kraj</a:t>
                      </a:r>
                      <a:endParaRPr lang="cs-CZ" sz="1100" b="1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3162575459"/>
                  </a:ext>
                </a:extLst>
              </a:tr>
              <a:tr h="263828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1" u="none" strike="noStrike"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Liberecký kraj</a:t>
                      </a:r>
                      <a:endParaRPr lang="cs-CZ" sz="1100" b="1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2666812326"/>
                  </a:ext>
                </a:extLst>
              </a:tr>
              <a:tr h="263828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1" u="none" strike="noStrike"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Ústecký kraj</a:t>
                      </a:r>
                      <a:endParaRPr lang="cs-CZ" sz="1100" b="1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1613454333"/>
                  </a:ext>
                </a:extLst>
              </a:tr>
              <a:tr h="263828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1" u="none" strike="noStrike"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Karlovarský kraj</a:t>
                      </a:r>
                      <a:endParaRPr lang="cs-CZ" sz="1100" b="1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1342765396"/>
                  </a:ext>
                </a:extLst>
              </a:tr>
              <a:tr h="263828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1" u="none" strike="noStrike"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Plzeňský kraj</a:t>
                      </a:r>
                      <a:endParaRPr lang="cs-CZ" sz="1100" b="1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1169015052"/>
                  </a:ext>
                </a:extLst>
              </a:tr>
              <a:tr h="263828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1" u="none" strike="noStrike"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Jihočeský kraj</a:t>
                      </a:r>
                      <a:endParaRPr lang="cs-CZ" sz="1100" b="1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3193983082"/>
                  </a:ext>
                </a:extLst>
              </a:tr>
              <a:tr h="263828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1" u="none" strike="noStrike"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Středočeský kraj</a:t>
                      </a:r>
                      <a:endParaRPr lang="cs-CZ" sz="1100" b="1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449945537"/>
                  </a:ext>
                </a:extLst>
              </a:tr>
              <a:tr h="263828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1" u="none" strike="noStrike" dirty="0"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Hlavní město Praha</a:t>
                      </a:r>
                      <a:endParaRPr lang="cs-CZ" sz="11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1421252029"/>
                  </a:ext>
                </a:extLst>
              </a:tr>
            </a:tbl>
          </a:graphicData>
        </a:graphic>
      </p:graphicFrame>
      <p:sp>
        <p:nvSpPr>
          <p:cNvPr id="17" name="TextovéPole 16">
            <a:extLst>
              <a:ext uri="{FF2B5EF4-FFF2-40B4-BE49-F238E27FC236}">
                <a16:creationId xmlns:a16="http://schemas.microsoft.com/office/drawing/2014/main" id="{11747D2E-45FB-41D6-B0F1-184FC9419A44}"/>
              </a:ext>
            </a:extLst>
          </p:cNvPr>
          <p:cNvSpPr txBox="1"/>
          <p:nvPr/>
        </p:nvSpPr>
        <p:spPr>
          <a:xfrm>
            <a:off x="9764401" y="5351057"/>
            <a:ext cx="237870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b="1" dirty="0"/>
              <a:t>Kraj bydliště</a:t>
            </a:r>
          </a:p>
        </p:txBody>
      </p:sp>
      <p:sp>
        <p:nvSpPr>
          <p:cNvPr id="18" name="TextovéPole 17">
            <a:extLst>
              <a:ext uri="{FF2B5EF4-FFF2-40B4-BE49-F238E27FC236}">
                <a16:creationId xmlns:a16="http://schemas.microsoft.com/office/drawing/2014/main" id="{0D10B03F-3DA3-4975-B336-31E7C03B71EA}"/>
              </a:ext>
            </a:extLst>
          </p:cNvPr>
          <p:cNvSpPr txBox="1"/>
          <p:nvPr/>
        </p:nvSpPr>
        <p:spPr>
          <a:xfrm>
            <a:off x="2396331" y="929250"/>
            <a:ext cx="7399335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cs-CZ" sz="1600" b="1" dirty="0"/>
              <a:t>% hospitalizací s daným bydlištěm a zařízením v daném kraji</a:t>
            </a:r>
          </a:p>
        </p:txBody>
      </p:sp>
      <p:sp>
        <p:nvSpPr>
          <p:cNvPr id="21" name="TextovéPole 20">
            <a:extLst>
              <a:ext uri="{FF2B5EF4-FFF2-40B4-BE49-F238E27FC236}">
                <a16:creationId xmlns:a16="http://schemas.microsoft.com/office/drawing/2014/main" id="{72756785-146D-464C-BA3E-563B2BB78F06}"/>
              </a:ext>
            </a:extLst>
          </p:cNvPr>
          <p:cNvSpPr txBox="1"/>
          <p:nvPr/>
        </p:nvSpPr>
        <p:spPr>
          <a:xfrm rot="16200000">
            <a:off x="-2865102" y="2636248"/>
            <a:ext cx="739933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cs-CZ" b="1" dirty="0"/>
              <a:t>Kraj zdravotnického zařízení</a:t>
            </a:r>
          </a:p>
        </p:txBody>
      </p:sp>
      <p:sp>
        <p:nvSpPr>
          <p:cNvPr id="22" name="TextovéPole 21">
            <a:extLst>
              <a:ext uri="{FF2B5EF4-FFF2-40B4-BE49-F238E27FC236}">
                <a16:creationId xmlns:a16="http://schemas.microsoft.com/office/drawing/2014/main" id="{67285070-FC3C-4ECB-8EC6-F99BF3C3724F}"/>
              </a:ext>
            </a:extLst>
          </p:cNvPr>
          <p:cNvSpPr txBox="1"/>
          <p:nvPr/>
        </p:nvSpPr>
        <p:spPr>
          <a:xfrm>
            <a:off x="200025" y="515236"/>
            <a:ext cx="105156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sz="1400" dirty="0"/>
              <a:t>Jedná se o hospitalizace, které byly zahájeny přijetím od ZZS. Každý pacient je započítán tolikrát, kolik měl takových hospitalizací. </a:t>
            </a:r>
          </a:p>
          <a:p>
            <a:r>
              <a:rPr lang="cs-CZ" sz="1400" dirty="0"/>
              <a:t>Zobrazeno pouze s procentuálním zastoupením &gt;= 5 %. </a:t>
            </a:r>
          </a:p>
        </p:txBody>
      </p:sp>
      <p:graphicFrame>
        <p:nvGraphicFramePr>
          <p:cNvPr id="19" name="Graf 18">
            <a:extLst>
              <a:ext uri="{FF2B5EF4-FFF2-40B4-BE49-F238E27FC236}">
                <a16:creationId xmlns:a16="http://schemas.microsoft.com/office/drawing/2014/main" id="{E3AD7445-080C-443F-9CE7-F0BCA6296A67}"/>
              </a:ext>
            </a:extLst>
          </p:cNvPr>
          <p:cNvGraphicFramePr/>
          <p:nvPr/>
        </p:nvGraphicFramePr>
        <p:xfrm>
          <a:off x="2441575" y="1173480"/>
          <a:ext cx="7578725" cy="421957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  <p:extLst>
      <p:ext uri="{BB962C8B-B14F-4D97-AF65-F5344CB8AC3E}">
        <p14:creationId xmlns:p14="http://schemas.microsoft.com/office/powerpoint/2010/main" val="2060928302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TextovéPole 13">
            <a:extLst>
              <a:ext uri="{FF2B5EF4-FFF2-40B4-BE49-F238E27FC236}">
                <a16:creationId xmlns:a16="http://schemas.microsoft.com/office/drawing/2014/main" id="{A65BA15D-4960-4C5E-A249-04F8CE6740A4}"/>
              </a:ext>
            </a:extLst>
          </p:cNvPr>
          <p:cNvSpPr txBox="1"/>
          <p:nvPr/>
        </p:nvSpPr>
        <p:spPr>
          <a:xfrm>
            <a:off x="5433797" y="1029984"/>
            <a:ext cx="237870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b="1" dirty="0"/>
              <a:t>Kraj bydliště</a:t>
            </a:r>
          </a:p>
        </p:txBody>
      </p:sp>
      <p:sp>
        <p:nvSpPr>
          <p:cNvPr id="15" name="TextovéPole 14">
            <a:extLst>
              <a:ext uri="{FF2B5EF4-FFF2-40B4-BE49-F238E27FC236}">
                <a16:creationId xmlns:a16="http://schemas.microsoft.com/office/drawing/2014/main" id="{075F1297-E9C3-40EC-B61D-E970A84238A9}"/>
              </a:ext>
            </a:extLst>
          </p:cNvPr>
          <p:cNvSpPr txBox="1"/>
          <p:nvPr/>
        </p:nvSpPr>
        <p:spPr>
          <a:xfrm rot="16200000">
            <a:off x="-3226046" y="3322058"/>
            <a:ext cx="739933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cs-CZ" b="1" dirty="0"/>
              <a:t>Kraj zdravotnického zařízení</a:t>
            </a:r>
          </a:p>
        </p:txBody>
      </p:sp>
      <p:graphicFrame>
        <p:nvGraphicFramePr>
          <p:cNvPr id="16" name="Tabulka 3">
            <a:extLst>
              <a:ext uri="{FF2B5EF4-FFF2-40B4-BE49-F238E27FC236}">
                <a16:creationId xmlns:a16="http://schemas.microsoft.com/office/drawing/2014/main" id="{F7EFBA57-035D-4D0F-B1BF-2DA2445712A5}"/>
              </a:ext>
            </a:extLst>
          </p:cNvPr>
          <p:cNvGraphicFramePr>
            <a:graphicFrameLocks noGrp="1"/>
          </p:cNvGraphicFramePr>
          <p:nvPr/>
        </p:nvGraphicFramePr>
        <p:xfrm>
          <a:off x="747218" y="1430807"/>
          <a:ext cx="10742940" cy="482562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716196">
                  <a:extLst>
                    <a:ext uri="{9D8B030D-6E8A-4147-A177-3AD203B41FA5}">
                      <a16:colId xmlns:a16="http://schemas.microsoft.com/office/drawing/2014/main" val="1665377272"/>
                    </a:ext>
                  </a:extLst>
                </a:gridCol>
                <a:gridCol w="716196">
                  <a:extLst>
                    <a:ext uri="{9D8B030D-6E8A-4147-A177-3AD203B41FA5}">
                      <a16:colId xmlns:a16="http://schemas.microsoft.com/office/drawing/2014/main" val="2723763529"/>
                    </a:ext>
                  </a:extLst>
                </a:gridCol>
                <a:gridCol w="716196">
                  <a:extLst>
                    <a:ext uri="{9D8B030D-6E8A-4147-A177-3AD203B41FA5}">
                      <a16:colId xmlns:a16="http://schemas.microsoft.com/office/drawing/2014/main" val="3124700628"/>
                    </a:ext>
                  </a:extLst>
                </a:gridCol>
                <a:gridCol w="716196">
                  <a:extLst>
                    <a:ext uri="{9D8B030D-6E8A-4147-A177-3AD203B41FA5}">
                      <a16:colId xmlns:a16="http://schemas.microsoft.com/office/drawing/2014/main" val="1454331699"/>
                    </a:ext>
                  </a:extLst>
                </a:gridCol>
                <a:gridCol w="716196">
                  <a:extLst>
                    <a:ext uri="{9D8B030D-6E8A-4147-A177-3AD203B41FA5}">
                      <a16:colId xmlns:a16="http://schemas.microsoft.com/office/drawing/2014/main" val="3009325056"/>
                    </a:ext>
                  </a:extLst>
                </a:gridCol>
                <a:gridCol w="716196">
                  <a:extLst>
                    <a:ext uri="{9D8B030D-6E8A-4147-A177-3AD203B41FA5}">
                      <a16:colId xmlns:a16="http://schemas.microsoft.com/office/drawing/2014/main" val="4087011154"/>
                    </a:ext>
                  </a:extLst>
                </a:gridCol>
                <a:gridCol w="716196">
                  <a:extLst>
                    <a:ext uri="{9D8B030D-6E8A-4147-A177-3AD203B41FA5}">
                      <a16:colId xmlns:a16="http://schemas.microsoft.com/office/drawing/2014/main" val="1782588908"/>
                    </a:ext>
                  </a:extLst>
                </a:gridCol>
                <a:gridCol w="716196">
                  <a:extLst>
                    <a:ext uri="{9D8B030D-6E8A-4147-A177-3AD203B41FA5}">
                      <a16:colId xmlns:a16="http://schemas.microsoft.com/office/drawing/2014/main" val="3162757439"/>
                    </a:ext>
                  </a:extLst>
                </a:gridCol>
                <a:gridCol w="716196">
                  <a:extLst>
                    <a:ext uri="{9D8B030D-6E8A-4147-A177-3AD203B41FA5}">
                      <a16:colId xmlns:a16="http://schemas.microsoft.com/office/drawing/2014/main" val="2554918835"/>
                    </a:ext>
                  </a:extLst>
                </a:gridCol>
                <a:gridCol w="716196">
                  <a:extLst>
                    <a:ext uri="{9D8B030D-6E8A-4147-A177-3AD203B41FA5}">
                      <a16:colId xmlns:a16="http://schemas.microsoft.com/office/drawing/2014/main" val="2663598889"/>
                    </a:ext>
                  </a:extLst>
                </a:gridCol>
                <a:gridCol w="716196">
                  <a:extLst>
                    <a:ext uri="{9D8B030D-6E8A-4147-A177-3AD203B41FA5}">
                      <a16:colId xmlns:a16="http://schemas.microsoft.com/office/drawing/2014/main" val="480002450"/>
                    </a:ext>
                  </a:extLst>
                </a:gridCol>
                <a:gridCol w="716196">
                  <a:extLst>
                    <a:ext uri="{9D8B030D-6E8A-4147-A177-3AD203B41FA5}">
                      <a16:colId xmlns:a16="http://schemas.microsoft.com/office/drawing/2014/main" val="2920067035"/>
                    </a:ext>
                  </a:extLst>
                </a:gridCol>
                <a:gridCol w="716196">
                  <a:extLst>
                    <a:ext uri="{9D8B030D-6E8A-4147-A177-3AD203B41FA5}">
                      <a16:colId xmlns:a16="http://schemas.microsoft.com/office/drawing/2014/main" val="257739424"/>
                    </a:ext>
                  </a:extLst>
                </a:gridCol>
                <a:gridCol w="716196">
                  <a:extLst>
                    <a:ext uri="{9D8B030D-6E8A-4147-A177-3AD203B41FA5}">
                      <a16:colId xmlns:a16="http://schemas.microsoft.com/office/drawing/2014/main" val="1276469750"/>
                    </a:ext>
                  </a:extLst>
                </a:gridCol>
                <a:gridCol w="716196">
                  <a:extLst>
                    <a:ext uri="{9D8B030D-6E8A-4147-A177-3AD203B41FA5}">
                      <a16:colId xmlns:a16="http://schemas.microsoft.com/office/drawing/2014/main" val="2795430677"/>
                    </a:ext>
                  </a:extLst>
                </a:gridCol>
              </a:tblGrid>
              <a:tr h="321708">
                <a:tc>
                  <a:txBody>
                    <a:bodyPr/>
                    <a:lstStyle/>
                    <a:p>
                      <a:pPr algn="r" fontAlgn="b">
                        <a:lnSpc>
                          <a:spcPct val="80000"/>
                        </a:lnSpc>
                      </a:pPr>
                      <a:endParaRPr lang="cs-CZ" sz="1400" b="1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cs-CZ" sz="1400" b="1" dirty="0"/>
                        <a:t>PHA</a:t>
                      </a:r>
                      <a:endParaRPr lang="cs-CZ" sz="1400" b="1" dirty="0"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cs-CZ" sz="1400" b="1" dirty="0"/>
                        <a:t>STC</a:t>
                      </a:r>
                      <a:endParaRPr lang="cs-CZ" sz="1400" b="1" dirty="0"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cs-CZ" sz="1400" b="1" dirty="0"/>
                        <a:t>JHC</a:t>
                      </a:r>
                      <a:endParaRPr lang="cs-CZ" sz="1400" b="1" dirty="0"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cs-CZ" sz="1400" b="1" dirty="0"/>
                        <a:t>PLK</a:t>
                      </a:r>
                      <a:endParaRPr lang="cs-CZ" sz="1400" b="1" dirty="0"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cs-CZ" sz="1400" b="1" dirty="0"/>
                        <a:t>KVK</a:t>
                      </a:r>
                      <a:endParaRPr lang="cs-CZ" sz="1400" b="1" dirty="0"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cs-CZ" sz="1400" b="1" dirty="0"/>
                        <a:t>ULK</a:t>
                      </a:r>
                      <a:endParaRPr lang="cs-CZ" sz="1400" b="1" dirty="0"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cs-CZ" sz="1400" b="1" dirty="0"/>
                        <a:t>LBK</a:t>
                      </a:r>
                      <a:endParaRPr lang="cs-CZ" sz="1400" b="1" dirty="0"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cs-CZ" sz="1400" b="1" dirty="0"/>
                        <a:t>HKK</a:t>
                      </a:r>
                      <a:endParaRPr lang="cs-CZ" sz="1400" b="1" dirty="0"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cs-CZ" sz="1400" b="1" dirty="0"/>
                        <a:t>PAK</a:t>
                      </a:r>
                      <a:endParaRPr lang="cs-CZ" sz="1400" b="1" dirty="0"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cs-CZ" sz="1400" b="1" dirty="0"/>
                        <a:t>VYS</a:t>
                      </a:r>
                      <a:endParaRPr lang="cs-CZ" sz="1400" b="1" dirty="0"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cs-CZ" sz="1400" b="1" dirty="0"/>
                        <a:t>JMK</a:t>
                      </a:r>
                      <a:endParaRPr lang="cs-CZ" sz="1400" b="1" dirty="0"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cs-CZ" sz="1400" b="1" dirty="0"/>
                        <a:t>OLK</a:t>
                      </a:r>
                      <a:endParaRPr lang="cs-CZ" sz="1400" b="1" dirty="0"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cs-CZ" sz="1400" b="1" dirty="0"/>
                        <a:t>ZLK</a:t>
                      </a:r>
                      <a:endParaRPr lang="cs-CZ" sz="1400" b="1" dirty="0"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cs-CZ" sz="1400" b="1" dirty="0"/>
                        <a:t>MSK</a:t>
                      </a:r>
                      <a:endParaRPr lang="cs-CZ" sz="1400" b="1" dirty="0"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298339403"/>
                  </a:ext>
                </a:extLst>
              </a:tr>
              <a:tr h="321708">
                <a:tc>
                  <a:txBody>
                    <a:bodyPr/>
                    <a:lstStyle/>
                    <a:p>
                      <a:pPr algn="ctr" fontAlgn="b">
                        <a:lnSpc>
                          <a:spcPct val="80000"/>
                        </a:lnSpc>
                      </a:pPr>
                      <a:r>
                        <a:rPr lang="cs-CZ" sz="1400" b="1" u="none" strike="noStrike" dirty="0">
                          <a:effectLst/>
                        </a:rPr>
                        <a:t>PHA</a:t>
                      </a:r>
                      <a:endParaRPr lang="cs-CZ" sz="1400" b="1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76,4%</a:t>
                      </a:r>
                    </a:p>
                  </a:txBody>
                  <a:tcPr marL="9525" marR="9525" marT="9525" marB="0"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11,5%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0,8%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0,9%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1,6%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6,9%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0,9%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0,6%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0,5%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0,3%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0,6%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0,4%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0,5%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2924296347"/>
                  </a:ext>
                </a:extLst>
              </a:tr>
              <a:tr h="321708">
                <a:tc>
                  <a:txBody>
                    <a:bodyPr/>
                    <a:lstStyle/>
                    <a:p>
                      <a:pPr algn="ctr" fontAlgn="b">
                        <a:lnSpc>
                          <a:spcPct val="80000"/>
                        </a:lnSpc>
                      </a:pPr>
                      <a:r>
                        <a:rPr lang="cs-CZ" sz="1400" b="1" u="none" strike="noStrike" dirty="0">
                          <a:effectLst/>
                        </a:rPr>
                        <a:t>STC</a:t>
                      </a:r>
                      <a:endParaRPr lang="cs-CZ" sz="1400" b="1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9,2%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82,6%</a:t>
                      </a:r>
                    </a:p>
                  </a:txBody>
                  <a:tcPr marL="9525" marR="9525" marT="9525" marB="0"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0,5%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0,7%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0,6%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2,0%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3,9%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1,3%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0,5%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0,2%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0,4%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0,2%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0,2%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3174523369"/>
                  </a:ext>
                </a:extLst>
              </a:tr>
              <a:tr h="321708">
                <a:tc>
                  <a:txBody>
                    <a:bodyPr/>
                    <a:lstStyle/>
                    <a:p>
                      <a:pPr algn="ctr" fontAlgn="b">
                        <a:lnSpc>
                          <a:spcPct val="80000"/>
                        </a:lnSpc>
                      </a:pPr>
                      <a:r>
                        <a:rPr lang="cs-CZ" sz="1400" b="1" u="none" strike="noStrike" dirty="0">
                          <a:effectLst/>
                        </a:rPr>
                        <a:t>JHC</a:t>
                      </a:r>
                      <a:endParaRPr lang="cs-CZ" sz="1400" b="1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2,9%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1,0%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96,1%</a:t>
                      </a:r>
                    </a:p>
                  </a:txBody>
                  <a:tcPr marL="9525" marR="9525" marT="9525" marB="0"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1,6%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0,5%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0,3%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0,2%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0,4%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0,2%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1,0%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0,2%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0,3%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0,2%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2898705672"/>
                  </a:ext>
                </a:extLst>
              </a:tr>
              <a:tr h="321708">
                <a:tc>
                  <a:txBody>
                    <a:bodyPr/>
                    <a:lstStyle/>
                    <a:p>
                      <a:pPr algn="ctr" fontAlgn="b">
                        <a:lnSpc>
                          <a:spcPct val="80000"/>
                        </a:lnSpc>
                      </a:pPr>
                      <a:r>
                        <a:rPr lang="cs-CZ" sz="1400" b="1" u="none" strike="noStrike" dirty="0">
                          <a:effectLst/>
                        </a:rPr>
                        <a:t>PLK</a:t>
                      </a:r>
                      <a:endParaRPr lang="cs-CZ" sz="1400" b="1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1,7%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0,6%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0,6%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95,0%</a:t>
                      </a:r>
                    </a:p>
                  </a:txBody>
                  <a:tcPr marL="9525" marR="9525" marT="9525" marB="0"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4,2%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0,4%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0,2%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0,3%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0,2%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2965000726"/>
                  </a:ext>
                </a:extLst>
              </a:tr>
              <a:tr h="321708">
                <a:tc>
                  <a:txBody>
                    <a:bodyPr/>
                    <a:lstStyle/>
                    <a:p>
                      <a:pPr algn="ctr" fontAlgn="b">
                        <a:lnSpc>
                          <a:spcPct val="80000"/>
                        </a:lnSpc>
                      </a:pPr>
                      <a:r>
                        <a:rPr lang="cs-CZ" sz="1400" b="1" u="none" strike="noStrike" dirty="0">
                          <a:effectLst/>
                        </a:rPr>
                        <a:t>KVK</a:t>
                      </a:r>
                      <a:endParaRPr lang="cs-CZ" sz="1400" b="1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0,5%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0,2%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0,5%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90,7%</a:t>
                      </a:r>
                    </a:p>
                  </a:txBody>
                  <a:tcPr marL="9525" marR="9525" marT="9525" marB="0"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0,3%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0,0%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3525817302"/>
                  </a:ext>
                </a:extLst>
              </a:tr>
              <a:tr h="321708">
                <a:tc>
                  <a:txBody>
                    <a:bodyPr/>
                    <a:lstStyle/>
                    <a:p>
                      <a:pPr algn="ctr" fontAlgn="b">
                        <a:lnSpc>
                          <a:spcPct val="80000"/>
                        </a:lnSpc>
                      </a:pPr>
                      <a:r>
                        <a:rPr lang="cs-CZ" sz="1400" b="1" u="none" strike="noStrike" dirty="0">
                          <a:effectLst/>
                        </a:rPr>
                        <a:t>ULK</a:t>
                      </a:r>
                      <a:endParaRPr lang="cs-CZ" sz="1400" b="1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1,7%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0,9%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0,2%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0,3%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0,7%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94,4%</a:t>
                      </a:r>
                    </a:p>
                  </a:txBody>
                  <a:tcPr marL="9525" marR="9525" marT="9525" marB="0"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1,0%</a:t>
                      </a:r>
                    </a:p>
                  </a:txBody>
                  <a:tcPr marL="9525" marR="9525" marT="9525" marB="0" anchor="ctr"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0,3%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0,2%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0,2%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0,2%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0,0%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3377438823"/>
                  </a:ext>
                </a:extLst>
              </a:tr>
              <a:tr h="321708">
                <a:tc>
                  <a:txBody>
                    <a:bodyPr/>
                    <a:lstStyle/>
                    <a:p>
                      <a:pPr algn="ctr" fontAlgn="b">
                        <a:lnSpc>
                          <a:spcPct val="80000"/>
                        </a:lnSpc>
                      </a:pPr>
                      <a:r>
                        <a:rPr lang="cs-CZ" sz="1400" b="1" u="none" strike="noStrike" dirty="0">
                          <a:effectLst/>
                        </a:rPr>
                        <a:t>LBK</a:t>
                      </a:r>
                      <a:endParaRPr lang="cs-CZ" sz="1400" b="1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1,7%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0,9%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0,0%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0,2%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0,2%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0,9%</a:t>
                      </a:r>
                    </a:p>
                  </a:txBody>
                  <a:tcPr marL="9525" marR="9525" marT="9525" marB="0" anchor="ctr">
                    <a:lnR>
                      <a:noFill/>
                    </a:lnR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85,4%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1,8%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0,2%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3221885704"/>
                  </a:ext>
                </a:extLst>
              </a:tr>
              <a:tr h="321708">
                <a:tc>
                  <a:txBody>
                    <a:bodyPr/>
                    <a:lstStyle/>
                    <a:p>
                      <a:pPr algn="ctr" fontAlgn="b">
                        <a:lnSpc>
                          <a:spcPct val="80000"/>
                        </a:lnSpc>
                      </a:pPr>
                      <a:r>
                        <a:rPr lang="cs-CZ" sz="1400" b="1" u="none" strike="noStrike" dirty="0">
                          <a:effectLst/>
                        </a:rPr>
                        <a:t>HKK</a:t>
                      </a:r>
                      <a:endParaRPr lang="cs-CZ" sz="1400" b="1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1,4%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0,5%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1,3%</a:t>
                      </a:r>
                    </a:p>
                  </a:txBody>
                  <a:tcPr marL="9525" marR="9525" marT="9525" marB="0" anchor="ctr">
                    <a:lnT>
                      <a:noFill/>
                    </a:lnT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91,4%</a:t>
                      </a:r>
                    </a:p>
                  </a:txBody>
                  <a:tcPr marL="9525" marR="9525" marT="9525" marB="0"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1,8%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0,2%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0,3%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0,0%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279096311"/>
                  </a:ext>
                </a:extLst>
              </a:tr>
              <a:tr h="321708">
                <a:tc>
                  <a:txBody>
                    <a:bodyPr/>
                    <a:lstStyle/>
                    <a:p>
                      <a:pPr algn="ctr" fontAlgn="b">
                        <a:lnSpc>
                          <a:spcPct val="80000"/>
                        </a:lnSpc>
                      </a:pPr>
                      <a:r>
                        <a:rPr lang="cs-CZ" sz="1400" b="1" u="none" strike="noStrike" dirty="0">
                          <a:effectLst/>
                        </a:rPr>
                        <a:t>PAK</a:t>
                      </a:r>
                      <a:endParaRPr lang="cs-CZ" sz="1400" b="1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0,5%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0,4%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0,3%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0,2%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92,2%</a:t>
                      </a:r>
                    </a:p>
                  </a:txBody>
                  <a:tcPr marL="9525" marR="9525" marT="9525" marB="0"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0,4%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0,4%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0,6%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2374138253"/>
                  </a:ext>
                </a:extLst>
              </a:tr>
              <a:tr h="321708">
                <a:tc>
                  <a:txBody>
                    <a:bodyPr/>
                    <a:lstStyle/>
                    <a:p>
                      <a:pPr algn="ctr" fontAlgn="b">
                        <a:lnSpc>
                          <a:spcPct val="80000"/>
                        </a:lnSpc>
                      </a:pPr>
                      <a:r>
                        <a:rPr lang="cs-CZ" sz="1400" b="1" u="none" strike="noStrike" dirty="0">
                          <a:effectLst/>
                        </a:rPr>
                        <a:t>VYS</a:t>
                      </a:r>
                      <a:endParaRPr lang="cs-CZ" sz="1400" b="1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1,8%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0,7%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1,0%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0,5%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0,2%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0,3%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0,5%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1,3%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93,7%</a:t>
                      </a:r>
                    </a:p>
                  </a:txBody>
                  <a:tcPr marL="9525" marR="9525" marT="9525" marB="0"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1,9%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0,5%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0,3%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0,2%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2805794318"/>
                  </a:ext>
                </a:extLst>
              </a:tr>
              <a:tr h="321708">
                <a:tc>
                  <a:txBody>
                    <a:bodyPr/>
                    <a:lstStyle/>
                    <a:p>
                      <a:pPr algn="ctr" fontAlgn="b">
                        <a:lnSpc>
                          <a:spcPct val="80000"/>
                        </a:lnSpc>
                      </a:pPr>
                      <a:r>
                        <a:rPr lang="cs-CZ" sz="1400" b="1" u="none" strike="noStrike" dirty="0">
                          <a:effectLst/>
                        </a:rPr>
                        <a:t>JMK</a:t>
                      </a:r>
                      <a:endParaRPr lang="cs-CZ" sz="1400" b="1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0,6%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0,4%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0,3%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0,2%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0,3%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0,2%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0,4%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1,0%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2,9%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94,7%</a:t>
                      </a:r>
                    </a:p>
                  </a:txBody>
                  <a:tcPr marL="9525" marR="9525" marT="9525" marB="0"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1,5%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2,2%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0,6%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2396275379"/>
                  </a:ext>
                </a:extLst>
              </a:tr>
              <a:tr h="321708">
                <a:tc>
                  <a:txBody>
                    <a:bodyPr/>
                    <a:lstStyle/>
                    <a:p>
                      <a:pPr algn="ctr" fontAlgn="b">
                        <a:lnSpc>
                          <a:spcPct val="80000"/>
                        </a:lnSpc>
                      </a:pPr>
                      <a:r>
                        <a:rPr lang="cs-CZ" sz="1400" b="1" u="none" strike="noStrike" dirty="0">
                          <a:effectLst/>
                        </a:rPr>
                        <a:t>OLK</a:t>
                      </a:r>
                      <a:endParaRPr lang="cs-CZ" sz="1400" b="1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0,3%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0,0%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0,2%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0,9%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0,3%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92,3%</a:t>
                      </a:r>
                    </a:p>
                  </a:txBody>
                  <a:tcPr marL="9525" marR="9525" marT="9525" marB="0"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1,0%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0,6%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700506215"/>
                  </a:ext>
                </a:extLst>
              </a:tr>
              <a:tr h="321708">
                <a:tc>
                  <a:txBody>
                    <a:bodyPr/>
                    <a:lstStyle/>
                    <a:p>
                      <a:pPr algn="ctr" fontAlgn="b">
                        <a:lnSpc>
                          <a:spcPct val="80000"/>
                        </a:lnSpc>
                      </a:pPr>
                      <a:r>
                        <a:rPr lang="cs-CZ" sz="1400" b="1" u="none" strike="noStrike" dirty="0">
                          <a:effectLst/>
                        </a:rPr>
                        <a:t>ZLK</a:t>
                      </a:r>
                      <a:endParaRPr lang="cs-CZ" sz="1400" b="1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0,4%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0,2%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0,2%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1,3%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1,5%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94,8%</a:t>
                      </a:r>
                    </a:p>
                  </a:txBody>
                  <a:tcPr marL="9525" marR="9525" marT="9525" marB="0"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0,7%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1687570946"/>
                  </a:ext>
                </a:extLst>
              </a:tr>
              <a:tr h="321708">
                <a:tc>
                  <a:txBody>
                    <a:bodyPr/>
                    <a:lstStyle/>
                    <a:p>
                      <a:pPr algn="ctr"/>
                      <a:r>
                        <a:rPr lang="cs-CZ" sz="1400" b="1" dirty="0"/>
                        <a:t>MSK</a:t>
                      </a:r>
                      <a:endParaRPr lang="cs-CZ" sz="1400" b="1" dirty="0"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0,5%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0,0%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0,2%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0,3%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1,3%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0,7%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96,4%</a:t>
                      </a:r>
                    </a:p>
                  </a:txBody>
                  <a:tcPr marL="9525" marR="9525" marT="9525" marB="0"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1929841"/>
                  </a:ext>
                </a:extLst>
              </a:tr>
            </a:tbl>
          </a:graphicData>
        </a:graphic>
      </p:graphicFrame>
      <p:sp>
        <p:nvSpPr>
          <p:cNvPr id="17" name="Obdélník 16">
            <a:extLst>
              <a:ext uri="{FF2B5EF4-FFF2-40B4-BE49-F238E27FC236}">
                <a16:creationId xmlns:a16="http://schemas.microsoft.com/office/drawing/2014/main" id="{2C5BD07F-DD4D-49D0-8F5E-F1DE8B2C598D}"/>
              </a:ext>
            </a:extLst>
          </p:cNvPr>
          <p:cNvSpPr/>
          <p:nvPr/>
        </p:nvSpPr>
        <p:spPr>
          <a:xfrm>
            <a:off x="5768112" y="1368538"/>
            <a:ext cx="685799" cy="5080388"/>
          </a:xfrm>
          <a:prstGeom prst="rect">
            <a:avLst/>
          </a:prstGeom>
          <a:noFill/>
          <a:ln w="38100">
            <a:solidFill>
              <a:srgbClr val="D7144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8" name="Obdélník 17">
            <a:extLst>
              <a:ext uri="{FF2B5EF4-FFF2-40B4-BE49-F238E27FC236}">
                <a16:creationId xmlns:a16="http://schemas.microsoft.com/office/drawing/2014/main" id="{6DD5BC8D-0276-4F33-B929-0E19C3106B6E}"/>
              </a:ext>
            </a:extLst>
          </p:cNvPr>
          <p:cNvSpPr/>
          <p:nvPr/>
        </p:nvSpPr>
        <p:spPr>
          <a:xfrm rot="16200000">
            <a:off x="6010571" y="-1688616"/>
            <a:ext cx="307777" cy="11012344"/>
          </a:xfrm>
          <a:prstGeom prst="rect">
            <a:avLst/>
          </a:prstGeom>
          <a:noFill/>
          <a:ln w="38100">
            <a:solidFill>
              <a:srgbClr val="D7144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9" name="Nadpis 2">
            <a:extLst>
              <a:ext uri="{FF2B5EF4-FFF2-40B4-BE49-F238E27FC236}">
                <a16:creationId xmlns:a16="http://schemas.microsoft.com/office/drawing/2014/main" id="{32AD0F02-37EF-4635-A5A4-D247A17540C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00025" y="136047"/>
            <a:ext cx="10515600" cy="631595"/>
          </a:xfrm>
        </p:spPr>
        <p:txBody>
          <a:bodyPr>
            <a:normAutofit/>
          </a:bodyPr>
          <a:lstStyle/>
          <a:p>
            <a:r>
              <a:rPr lang="cs-CZ" sz="2800" dirty="0" smtClean="0"/>
              <a:t>Zdravotnictví </a:t>
            </a:r>
            <a:r>
              <a:rPr lang="cs-CZ" sz="2800" dirty="0"/>
              <a:t>LBK – příjem k akutní hospitalizaci od ZZS (2018)</a:t>
            </a:r>
          </a:p>
        </p:txBody>
      </p:sp>
      <p:sp>
        <p:nvSpPr>
          <p:cNvPr id="20" name="TextovéPole 19">
            <a:extLst>
              <a:ext uri="{FF2B5EF4-FFF2-40B4-BE49-F238E27FC236}">
                <a16:creationId xmlns:a16="http://schemas.microsoft.com/office/drawing/2014/main" id="{65254ECD-F6A2-4EA9-A5B8-76D250F616BE}"/>
              </a:ext>
            </a:extLst>
          </p:cNvPr>
          <p:cNvSpPr txBox="1"/>
          <p:nvPr/>
        </p:nvSpPr>
        <p:spPr>
          <a:xfrm>
            <a:off x="200025" y="515236"/>
            <a:ext cx="105156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sz="1400" dirty="0"/>
              <a:t>Jedná se o hospitalizace, které byly zahájeny přijetím od ZZS. Každý pacient je započítán tolikrát, kolik měl takových hospitalizací. </a:t>
            </a:r>
          </a:p>
          <a:p>
            <a:r>
              <a:rPr lang="cs-CZ" sz="1400" dirty="0"/>
              <a:t>Zobrazeno pouze s procentuálním zastoupením &gt;= 5 %. </a:t>
            </a:r>
          </a:p>
        </p:txBody>
      </p:sp>
    </p:spTree>
    <p:extLst>
      <p:ext uri="{BB962C8B-B14F-4D97-AF65-F5344CB8AC3E}">
        <p14:creationId xmlns:p14="http://schemas.microsoft.com/office/powerpoint/2010/main" val="1943447701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cs-CZ" dirty="0"/>
              <a:t>Podíl obyvatel LBK na konzumaci zdravotních služeb </a:t>
            </a:r>
            <a:endParaRPr lang="en-US" dirty="0"/>
          </a:p>
        </p:txBody>
      </p:sp>
      <p:sp>
        <p:nvSpPr>
          <p:cNvPr id="7" name="Rectangle 6"/>
          <p:cNvSpPr/>
          <p:nvPr/>
        </p:nvSpPr>
        <p:spPr>
          <a:xfrm>
            <a:off x="1497006" y="6098620"/>
            <a:ext cx="6314549" cy="4001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cs-CZ" sz="1000" baseline="30000" dirty="0"/>
              <a:t>1 </a:t>
            </a:r>
            <a:r>
              <a:rPr lang="cs-CZ" sz="1000" dirty="0"/>
              <a:t>Hospitalizační pobyty jejichž součástí je pobyt na lůžku akutní péče (popřípadě pobyt na lůžku akutní péče a operace)</a:t>
            </a:r>
          </a:p>
          <a:p>
            <a:r>
              <a:rPr lang="cs-CZ" sz="1000" baseline="30000" dirty="0"/>
              <a:t>2 </a:t>
            </a:r>
            <a:r>
              <a:rPr lang="cs-CZ" sz="1000" dirty="0"/>
              <a:t>Hospitalizační pobyty jejichž součástí je pobyt na lůžku následné nebo dlouhodobé péče</a:t>
            </a:r>
            <a:endParaRPr lang="en-US" sz="1000" dirty="0"/>
          </a:p>
        </p:txBody>
      </p:sp>
      <p:graphicFrame>
        <p:nvGraphicFramePr>
          <p:cNvPr id="72" name="Chart 71"/>
          <p:cNvGraphicFramePr/>
          <p:nvPr/>
        </p:nvGraphicFramePr>
        <p:xfrm>
          <a:off x="10468397" y="1812364"/>
          <a:ext cx="1957818" cy="119086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35" name="Obdélník 34">
            <a:extLst>
              <a:ext uri="{FF2B5EF4-FFF2-40B4-BE49-F238E27FC236}">
                <a16:creationId xmlns:a16="http://schemas.microsoft.com/office/drawing/2014/main" id="{FD4F97B3-90F0-4B58-A1D8-57AA87233B32}"/>
              </a:ext>
            </a:extLst>
          </p:cNvPr>
          <p:cNvSpPr/>
          <p:nvPr/>
        </p:nvSpPr>
        <p:spPr>
          <a:xfrm>
            <a:off x="419501" y="1243001"/>
            <a:ext cx="11494008" cy="2322240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38" name="TextovéPole 37">
            <a:extLst>
              <a:ext uri="{FF2B5EF4-FFF2-40B4-BE49-F238E27FC236}">
                <a16:creationId xmlns:a16="http://schemas.microsoft.com/office/drawing/2014/main" id="{4FB7367A-2EF1-4E7E-BA62-0136C1280035}"/>
              </a:ext>
            </a:extLst>
          </p:cNvPr>
          <p:cNvSpPr txBox="1"/>
          <p:nvPr/>
        </p:nvSpPr>
        <p:spPr>
          <a:xfrm>
            <a:off x="821628" y="3067027"/>
            <a:ext cx="2293291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sz="2400" b="1" dirty="0">
                <a:latin typeface="Symbol" panose="05050102010706020507" pitchFamily="18" charset="2"/>
              </a:rPr>
              <a:t>S</a:t>
            </a:r>
            <a:r>
              <a:rPr lang="cs-CZ" b="1" dirty="0"/>
              <a:t> </a:t>
            </a:r>
            <a:r>
              <a:rPr lang="cs-CZ" sz="1600" dirty="0"/>
              <a:t>441 608 obyvatel </a:t>
            </a:r>
          </a:p>
        </p:txBody>
      </p:sp>
      <p:sp>
        <p:nvSpPr>
          <p:cNvPr id="39" name="TextovéPole 38">
            <a:extLst>
              <a:ext uri="{FF2B5EF4-FFF2-40B4-BE49-F238E27FC236}">
                <a16:creationId xmlns:a16="http://schemas.microsoft.com/office/drawing/2014/main" id="{04B7876D-447C-48CF-A243-DE17BDDCAB32}"/>
              </a:ext>
            </a:extLst>
          </p:cNvPr>
          <p:cNvSpPr txBox="1"/>
          <p:nvPr/>
        </p:nvSpPr>
        <p:spPr>
          <a:xfrm>
            <a:off x="3127978" y="1252145"/>
            <a:ext cx="1598348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cs-CZ" b="1" dirty="0"/>
              <a:t>Zdravotnické </a:t>
            </a:r>
          </a:p>
          <a:p>
            <a:pPr algn="ctr"/>
            <a:r>
              <a:rPr lang="cs-CZ" b="1" dirty="0"/>
              <a:t>interakce</a:t>
            </a:r>
          </a:p>
        </p:txBody>
      </p:sp>
      <p:sp>
        <p:nvSpPr>
          <p:cNvPr id="40" name="TextovéPole 39">
            <a:extLst>
              <a:ext uri="{FF2B5EF4-FFF2-40B4-BE49-F238E27FC236}">
                <a16:creationId xmlns:a16="http://schemas.microsoft.com/office/drawing/2014/main" id="{74A9B9D3-4065-4089-983A-D5E315F1AD23}"/>
              </a:ext>
            </a:extLst>
          </p:cNvPr>
          <p:cNvSpPr txBox="1"/>
          <p:nvPr/>
        </p:nvSpPr>
        <p:spPr>
          <a:xfrm>
            <a:off x="5534972" y="1248421"/>
            <a:ext cx="1436803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cs-CZ" b="1" dirty="0"/>
              <a:t>Hospitalizace akutní</a:t>
            </a:r>
            <a:r>
              <a:rPr lang="cs-CZ" b="1" baseline="30000" dirty="0"/>
              <a:t>1</a:t>
            </a:r>
          </a:p>
        </p:txBody>
      </p:sp>
      <p:sp>
        <p:nvSpPr>
          <p:cNvPr id="41" name="TextovéPole 40">
            <a:extLst>
              <a:ext uri="{FF2B5EF4-FFF2-40B4-BE49-F238E27FC236}">
                <a16:creationId xmlns:a16="http://schemas.microsoft.com/office/drawing/2014/main" id="{F52DFEA0-275B-48A5-8487-0406494D854B}"/>
              </a:ext>
            </a:extLst>
          </p:cNvPr>
          <p:cNvSpPr txBox="1"/>
          <p:nvPr/>
        </p:nvSpPr>
        <p:spPr>
          <a:xfrm>
            <a:off x="7888954" y="1249329"/>
            <a:ext cx="1436803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cs-CZ" b="1" dirty="0"/>
              <a:t>Hospitalizace s operací</a:t>
            </a:r>
            <a:r>
              <a:rPr lang="cs-CZ" b="1" baseline="30000" dirty="0"/>
              <a:t>1</a:t>
            </a:r>
            <a:endParaRPr lang="cs-CZ" b="1" dirty="0"/>
          </a:p>
        </p:txBody>
      </p:sp>
      <p:sp>
        <p:nvSpPr>
          <p:cNvPr id="42" name="TextovéPole 41">
            <a:extLst>
              <a:ext uri="{FF2B5EF4-FFF2-40B4-BE49-F238E27FC236}">
                <a16:creationId xmlns:a16="http://schemas.microsoft.com/office/drawing/2014/main" id="{6A7BCC0B-A44D-4504-9CA1-D7E42C1591E0}"/>
              </a:ext>
            </a:extLst>
          </p:cNvPr>
          <p:cNvSpPr txBox="1"/>
          <p:nvPr/>
        </p:nvSpPr>
        <p:spPr>
          <a:xfrm>
            <a:off x="10052869" y="1252145"/>
            <a:ext cx="1436803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cs-CZ" b="1" dirty="0"/>
              <a:t>Hospitalizace neakutní</a:t>
            </a:r>
            <a:r>
              <a:rPr lang="cs-CZ" b="1" baseline="30000" dirty="0"/>
              <a:t>2</a:t>
            </a:r>
          </a:p>
        </p:txBody>
      </p:sp>
      <p:sp>
        <p:nvSpPr>
          <p:cNvPr id="43" name="TextovéPole 42">
            <a:extLst>
              <a:ext uri="{FF2B5EF4-FFF2-40B4-BE49-F238E27FC236}">
                <a16:creationId xmlns:a16="http://schemas.microsoft.com/office/drawing/2014/main" id="{6855F62E-61F8-407B-AC87-50C458BC3B52}"/>
              </a:ext>
            </a:extLst>
          </p:cNvPr>
          <p:cNvSpPr txBox="1"/>
          <p:nvPr/>
        </p:nvSpPr>
        <p:spPr>
          <a:xfrm>
            <a:off x="3034684" y="3049667"/>
            <a:ext cx="221380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sz="2400" b="1" dirty="0">
                <a:latin typeface="Symbol" panose="05050102010706020507" pitchFamily="18" charset="2"/>
              </a:rPr>
              <a:t>S</a:t>
            </a:r>
            <a:r>
              <a:rPr lang="cs-CZ" b="1" dirty="0"/>
              <a:t> </a:t>
            </a:r>
            <a:r>
              <a:rPr lang="cs-CZ" sz="1600" dirty="0"/>
              <a:t>18 485 413 interakcí</a:t>
            </a:r>
          </a:p>
        </p:txBody>
      </p:sp>
      <p:sp>
        <p:nvSpPr>
          <p:cNvPr id="44" name="TextovéPole 43">
            <a:extLst>
              <a:ext uri="{FF2B5EF4-FFF2-40B4-BE49-F238E27FC236}">
                <a16:creationId xmlns:a16="http://schemas.microsoft.com/office/drawing/2014/main" id="{419A6C39-626C-4CEE-AF72-76BF05F25641}"/>
              </a:ext>
            </a:extLst>
          </p:cNvPr>
          <p:cNvSpPr txBox="1"/>
          <p:nvPr/>
        </p:nvSpPr>
        <p:spPr>
          <a:xfrm>
            <a:off x="5177809" y="2857147"/>
            <a:ext cx="215112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cs-CZ" sz="2000" dirty="0">
                <a:latin typeface="Symbol" panose="05050102010706020507" pitchFamily="18" charset="2"/>
              </a:rPr>
              <a:t>S</a:t>
            </a:r>
            <a:r>
              <a:rPr lang="cs-CZ" sz="1600" dirty="0"/>
              <a:t> 86 448 hospitalizací </a:t>
            </a:r>
          </a:p>
          <a:p>
            <a:pPr algn="ctr"/>
            <a:r>
              <a:rPr lang="cs-CZ" sz="2000" dirty="0">
                <a:latin typeface="Symbol" panose="05050102010706020507" pitchFamily="18" charset="2"/>
              </a:rPr>
              <a:t>S</a:t>
            </a:r>
            <a:r>
              <a:rPr lang="cs-CZ" sz="1600" dirty="0"/>
              <a:t> 475 212 </a:t>
            </a:r>
            <a:r>
              <a:rPr lang="cs-CZ" sz="1600" dirty="0" err="1"/>
              <a:t>oš</a:t>
            </a:r>
            <a:r>
              <a:rPr lang="cs-CZ" sz="1600" dirty="0"/>
              <a:t>. dnů</a:t>
            </a:r>
          </a:p>
        </p:txBody>
      </p:sp>
      <p:sp>
        <p:nvSpPr>
          <p:cNvPr id="45" name="TextovéPole 44">
            <a:extLst>
              <a:ext uri="{FF2B5EF4-FFF2-40B4-BE49-F238E27FC236}">
                <a16:creationId xmlns:a16="http://schemas.microsoft.com/office/drawing/2014/main" id="{3C030FC4-2FC4-45B4-9B22-53080AE8C305}"/>
              </a:ext>
            </a:extLst>
          </p:cNvPr>
          <p:cNvSpPr txBox="1"/>
          <p:nvPr/>
        </p:nvSpPr>
        <p:spPr>
          <a:xfrm>
            <a:off x="7515245" y="2844771"/>
            <a:ext cx="215112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cs-CZ" sz="2000" dirty="0">
                <a:latin typeface="Symbol" panose="05050102010706020507" pitchFamily="18" charset="2"/>
              </a:rPr>
              <a:t>S</a:t>
            </a:r>
            <a:r>
              <a:rPr lang="cs-CZ" sz="1600" dirty="0"/>
              <a:t> 30 704 hospitalizací </a:t>
            </a:r>
          </a:p>
          <a:p>
            <a:pPr algn="ctr"/>
            <a:r>
              <a:rPr lang="cs-CZ" sz="2000" dirty="0">
                <a:latin typeface="Symbol" panose="05050102010706020507" pitchFamily="18" charset="2"/>
              </a:rPr>
              <a:t>S</a:t>
            </a:r>
            <a:r>
              <a:rPr lang="cs-CZ" sz="1600" dirty="0"/>
              <a:t> 172 662 </a:t>
            </a:r>
            <a:r>
              <a:rPr lang="cs-CZ" sz="1600" dirty="0" err="1"/>
              <a:t>oš</a:t>
            </a:r>
            <a:r>
              <a:rPr lang="cs-CZ" sz="1600" dirty="0"/>
              <a:t>. dnů</a:t>
            </a:r>
          </a:p>
        </p:txBody>
      </p:sp>
      <p:sp>
        <p:nvSpPr>
          <p:cNvPr id="46" name="TextovéPole 45">
            <a:extLst>
              <a:ext uri="{FF2B5EF4-FFF2-40B4-BE49-F238E27FC236}">
                <a16:creationId xmlns:a16="http://schemas.microsoft.com/office/drawing/2014/main" id="{54DFA65F-B080-4529-9485-95FEE74963A0}"/>
              </a:ext>
            </a:extLst>
          </p:cNvPr>
          <p:cNvSpPr txBox="1"/>
          <p:nvPr/>
        </p:nvSpPr>
        <p:spPr>
          <a:xfrm>
            <a:off x="9665012" y="2844771"/>
            <a:ext cx="215112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cs-CZ" sz="2000" dirty="0">
                <a:latin typeface="Symbol" panose="05050102010706020507" pitchFamily="18" charset="2"/>
              </a:rPr>
              <a:t>S</a:t>
            </a:r>
            <a:r>
              <a:rPr lang="cs-CZ" sz="1600" dirty="0"/>
              <a:t> 6 993 hospitalizací </a:t>
            </a:r>
          </a:p>
          <a:p>
            <a:pPr algn="ctr"/>
            <a:r>
              <a:rPr lang="cs-CZ" sz="2000" dirty="0">
                <a:latin typeface="Symbol" panose="05050102010706020507" pitchFamily="18" charset="2"/>
              </a:rPr>
              <a:t>S</a:t>
            </a:r>
            <a:r>
              <a:rPr lang="cs-CZ" sz="1600" dirty="0"/>
              <a:t> 371 005 </a:t>
            </a:r>
            <a:r>
              <a:rPr lang="cs-CZ" sz="1600" dirty="0" err="1"/>
              <a:t>oš</a:t>
            </a:r>
            <a:r>
              <a:rPr lang="cs-CZ" sz="1600" dirty="0"/>
              <a:t>. dnů</a:t>
            </a:r>
          </a:p>
        </p:txBody>
      </p:sp>
      <p:graphicFrame>
        <p:nvGraphicFramePr>
          <p:cNvPr id="47" name="Chart 5">
            <a:extLst>
              <a:ext uri="{FF2B5EF4-FFF2-40B4-BE49-F238E27FC236}">
                <a16:creationId xmlns:a16="http://schemas.microsoft.com/office/drawing/2014/main" id="{C2F27B25-AE45-4522-AF04-D1EA487357B6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461500328"/>
              </p:ext>
            </p:extLst>
          </p:nvPr>
        </p:nvGraphicFramePr>
        <p:xfrm>
          <a:off x="603689" y="1516968"/>
          <a:ext cx="2576897" cy="171888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48" name="Chart 55">
            <a:extLst>
              <a:ext uri="{FF2B5EF4-FFF2-40B4-BE49-F238E27FC236}">
                <a16:creationId xmlns:a16="http://schemas.microsoft.com/office/drawing/2014/main" id="{FE9A402B-C7E2-405C-9505-BE416A647B00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4161335538"/>
              </p:ext>
            </p:extLst>
          </p:nvPr>
        </p:nvGraphicFramePr>
        <p:xfrm>
          <a:off x="4793796" y="1764163"/>
          <a:ext cx="1957818" cy="119086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49" name="Chart 56">
            <a:extLst>
              <a:ext uri="{FF2B5EF4-FFF2-40B4-BE49-F238E27FC236}">
                <a16:creationId xmlns:a16="http://schemas.microsoft.com/office/drawing/2014/main" id="{66E67257-D32C-44CB-BDD3-609A92D07878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353422961"/>
              </p:ext>
            </p:extLst>
          </p:nvPr>
        </p:nvGraphicFramePr>
        <p:xfrm>
          <a:off x="5893927" y="1764163"/>
          <a:ext cx="1957818" cy="119086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50" name="TextBox 7">
            <a:extLst>
              <a:ext uri="{FF2B5EF4-FFF2-40B4-BE49-F238E27FC236}">
                <a16:creationId xmlns:a16="http://schemas.microsoft.com/office/drawing/2014/main" id="{6C24D431-2B6D-43BC-8F48-F0590DB364E1}"/>
              </a:ext>
            </a:extLst>
          </p:cNvPr>
          <p:cNvSpPr txBox="1"/>
          <p:nvPr/>
        </p:nvSpPr>
        <p:spPr>
          <a:xfrm>
            <a:off x="5069612" y="1685969"/>
            <a:ext cx="60144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cs-CZ" sz="1400" dirty="0" err="1"/>
              <a:t>Hosp</a:t>
            </a:r>
            <a:r>
              <a:rPr lang="cs-CZ" sz="1400" dirty="0"/>
              <a:t>.</a:t>
            </a:r>
            <a:endParaRPr lang="en-US" sz="1400" dirty="0"/>
          </a:p>
        </p:txBody>
      </p:sp>
      <p:sp>
        <p:nvSpPr>
          <p:cNvPr id="51" name="TextBox 57">
            <a:extLst>
              <a:ext uri="{FF2B5EF4-FFF2-40B4-BE49-F238E27FC236}">
                <a16:creationId xmlns:a16="http://schemas.microsoft.com/office/drawing/2014/main" id="{560E40FD-BBF1-488C-A5E8-CCCC8123402D}"/>
              </a:ext>
            </a:extLst>
          </p:cNvPr>
          <p:cNvSpPr txBox="1"/>
          <p:nvPr/>
        </p:nvSpPr>
        <p:spPr>
          <a:xfrm>
            <a:off x="6995596" y="1741239"/>
            <a:ext cx="41389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cs-CZ" sz="1400" dirty="0"/>
              <a:t>OD</a:t>
            </a:r>
            <a:endParaRPr lang="en-US" sz="1400" dirty="0"/>
          </a:p>
        </p:txBody>
      </p:sp>
      <p:graphicFrame>
        <p:nvGraphicFramePr>
          <p:cNvPr id="52" name="Chart 62">
            <a:extLst>
              <a:ext uri="{FF2B5EF4-FFF2-40B4-BE49-F238E27FC236}">
                <a16:creationId xmlns:a16="http://schemas.microsoft.com/office/drawing/2014/main" id="{3E02C834-8703-40A2-B183-ADBB2E1D1DAE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152578825"/>
              </p:ext>
            </p:extLst>
          </p:nvPr>
        </p:nvGraphicFramePr>
        <p:xfrm>
          <a:off x="7143719" y="1764163"/>
          <a:ext cx="1957818" cy="119086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graphicFrame>
        <p:nvGraphicFramePr>
          <p:cNvPr id="53" name="Chart 63">
            <a:extLst>
              <a:ext uri="{FF2B5EF4-FFF2-40B4-BE49-F238E27FC236}">
                <a16:creationId xmlns:a16="http://schemas.microsoft.com/office/drawing/2014/main" id="{B25CC295-AE01-4579-8A0A-093007C9B097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569234423"/>
              </p:ext>
            </p:extLst>
          </p:nvPr>
        </p:nvGraphicFramePr>
        <p:xfrm>
          <a:off x="8243850" y="1764163"/>
          <a:ext cx="1957818" cy="119086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  <p:sp>
        <p:nvSpPr>
          <p:cNvPr id="54" name="TextBox 64">
            <a:extLst>
              <a:ext uri="{FF2B5EF4-FFF2-40B4-BE49-F238E27FC236}">
                <a16:creationId xmlns:a16="http://schemas.microsoft.com/office/drawing/2014/main" id="{00C85683-CAE6-4B3E-9D92-E5C09D8EA976}"/>
              </a:ext>
            </a:extLst>
          </p:cNvPr>
          <p:cNvSpPr txBox="1"/>
          <p:nvPr/>
        </p:nvSpPr>
        <p:spPr>
          <a:xfrm>
            <a:off x="7419535" y="1685969"/>
            <a:ext cx="60144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cs-CZ" sz="1400" dirty="0" err="1"/>
              <a:t>Hosp</a:t>
            </a:r>
            <a:r>
              <a:rPr lang="cs-CZ" sz="1400" dirty="0"/>
              <a:t>.</a:t>
            </a:r>
            <a:endParaRPr lang="en-US" sz="1400" dirty="0"/>
          </a:p>
        </p:txBody>
      </p:sp>
      <p:sp>
        <p:nvSpPr>
          <p:cNvPr id="55" name="TextBox 65">
            <a:extLst>
              <a:ext uri="{FF2B5EF4-FFF2-40B4-BE49-F238E27FC236}">
                <a16:creationId xmlns:a16="http://schemas.microsoft.com/office/drawing/2014/main" id="{AC499ADC-DF2C-49E7-90D1-3C1E4499B126}"/>
              </a:ext>
            </a:extLst>
          </p:cNvPr>
          <p:cNvSpPr txBox="1"/>
          <p:nvPr/>
        </p:nvSpPr>
        <p:spPr>
          <a:xfrm>
            <a:off x="9345519" y="1741239"/>
            <a:ext cx="41389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cs-CZ" sz="1400" dirty="0"/>
              <a:t>OD</a:t>
            </a:r>
            <a:endParaRPr lang="en-US" sz="1400" dirty="0"/>
          </a:p>
        </p:txBody>
      </p:sp>
      <p:graphicFrame>
        <p:nvGraphicFramePr>
          <p:cNvPr id="59" name="Chart 70">
            <a:extLst>
              <a:ext uri="{FF2B5EF4-FFF2-40B4-BE49-F238E27FC236}">
                <a16:creationId xmlns:a16="http://schemas.microsoft.com/office/drawing/2014/main" id="{9C7C9FB7-4FB7-4249-861E-053052538DD0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829757861"/>
              </p:ext>
            </p:extLst>
          </p:nvPr>
        </p:nvGraphicFramePr>
        <p:xfrm>
          <a:off x="9368266" y="1812364"/>
          <a:ext cx="1957818" cy="119086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9"/>
          </a:graphicData>
        </a:graphic>
      </p:graphicFrame>
      <p:sp>
        <p:nvSpPr>
          <p:cNvPr id="60" name="TextBox 72">
            <a:extLst>
              <a:ext uri="{FF2B5EF4-FFF2-40B4-BE49-F238E27FC236}">
                <a16:creationId xmlns:a16="http://schemas.microsoft.com/office/drawing/2014/main" id="{F6906899-CDA8-4615-8866-08DACE228A87}"/>
              </a:ext>
            </a:extLst>
          </p:cNvPr>
          <p:cNvSpPr txBox="1"/>
          <p:nvPr/>
        </p:nvSpPr>
        <p:spPr>
          <a:xfrm>
            <a:off x="9644082" y="1734170"/>
            <a:ext cx="60144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cs-CZ" sz="1400" dirty="0" err="1"/>
              <a:t>Hosp</a:t>
            </a:r>
            <a:r>
              <a:rPr lang="cs-CZ" sz="1400" dirty="0"/>
              <a:t>.</a:t>
            </a:r>
            <a:endParaRPr lang="en-US" sz="1400" dirty="0"/>
          </a:p>
        </p:txBody>
      </p:sp>
      <p:sp>
        <p:nvSpPr>
          <p:cNvPr id="61" name="TextBox 73">
            <a:extLst>
              <a:ext uri="{FF2B5EF4-FFF2-40B4-BE49-F238E27FC236}">
                <a16:creationId xmlns:a16="http://schemas.microsoft.com/office/drawing/2014/main" id="{A29B345A-C65F-4D93-85A9-715D3CF40158}"/>
              </a:ext>
            </a:extLst>
          </p:cNvPr>
          <p:cNvSpPr txBox="1"/>
          <p:nvPr/>
        </p:nvSpPr>
        <p:spPr>
          <a:xfrm>
            <a:off x="11570066" y="1789440"/>
            <a:ext cx="41389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cs-CZ" sz="1400" dirty="0"/>
              <a:t>OD</a:t>
            </a:r>
            <a:endParaRPr lang="en-US" sz="1400" dirty="0"/>
          </a:p>
        </p:txBody>
      </p:sp>
      <p:graphicFrame>
        <p:nvGraphicFramePr>
          <p:cNvPr id="62" name="Chart 78">
            <a:extLst>
              <a:ext uri="{FF2B5EF4-FFF2-40B4-BE49-F238E27FC236}">
                <a16:creationId xmlns:a16="http://schemas.microsoft.com/office/drawing/2014/main" id="{C69A7A2F-2827-4D66-BE0C-5E0B1882F1E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427856099"/>
              </p:ext>
            </p:extLst>
          </p:nvPr>
        </p:nvGraphicFramePr>
        <p:xfrm>
          <a:off x="2826640" y="1685969"/>
          <a:ext cx="2224368" cy="148373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0"/>
          </a:graphicData>
        </a:graphic>
      </p:graphicFrame>
      <p:sp>
        <p:nvSpPr>
          <p:cNvPr id="19" name="TextovéPole 18"/>
          <p:cNvSpPr txBox="1"/>
          <p:nvPr/>
        </p:nvSpPr>
        <p:spPr>
          <a:xfrm>
            <a:off x="510941" y="1019694"/>
            <a:ext cx="2514600" cy="369332"/>
          </a:xfrm>
          <a:prstGeom prst="rect">
            <a:avLst/>
          </a:prstGeom>
          <a:solidFill>
            <a:srgbClr val="C00000"/>
          </a:solidFill>
        </p:spPr>
        <p:txBody>
          <a:bodyPr wrap="square" rtlCol="0">
            <a:spAutoFit/>
          </a:bodyPr>
          <a:lstStyle/>
          <a:p>
            <a:pPr algn="ctr"/>
            <a:r>
              <a:rPr lang="cs-CZ" dirty="0">
                <a:solidFill>
                  <a:schemeClr val="bg1"/>
                </a:solidFill>
              </a:rPr>
              <a:t>Populace </a:t>
            </a:r>
            <a:r>
              <a:rPr lang="cs-CZ" dirty="0" smtClean="0">
                <a:solidFill>
                  <a:schemeClr val="bg1"/>
                </a:solidFill>
              </a:rPr>
              <a:t>LBK </a:t>
            </a:r>
            <a:r>
              <a:rPr lang="cs-CZ" dirty="0">
                <a:solidFill>
                  <a:schemeClr val="bg1"/>
                </a:solidFill>
              </a:rPr>
              <a:t>celkem </a:t>
            </a:r>
          </a:p>
        </p:txBody>
      </p:sp>
      <p:graphicFrame>
        <p:nvGraphicFramePr>
          <p:cNvPr id="29" name="Chart 70">
            <a:extLst>
              <a:ext uri="{FF2B5EF4-FFF2-40B4-BE49-F238E27FC236}">
                <a16:creationId xmlns:a16="http://schemas.microsoft.com/office/drawing/2014/main" id="{9C7C9FB7-4FB7-4249-861E-053052538DD0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90000945"/>
              </p:ext>
            </p:extLst>
          </p:nvPr>
        </p:nvGraphicFramePr>
        <p:xfrm>
          <a:off x="10491534" y="1800438"/>
          <a:ext cx="1957818" cy="119086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1"/>
          </a:graphicData>
        </a:graphic>
      </p:graphicFrame>
    </p:spTree>
    <p:extLst>
      <p:ext uri="{BB962C8B-B14F-4D97-AF65-F5344CB8AC3E}">
        <p14:creationId xmlns:p14="http://schemas.microsoft.com/office/powerpoint/2010/main" val="1075872470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Nadpis 3">
            <a:extLst>
              <a:ext uri="{FF2B5EF4-FFF2-40B4-BE49-F238E27FC236}">
                <a16:creationId xmlns:a16="http://schemas.microsoft.com/office/drawing/2014/main" id="{A171B212-F32B-4955-9A11-52E8B266444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cs-CZ" dirty="0"/>
              <a:t>„ZDRAVÍ 2030“</a:t>
            </a:r>
            <a:br>
              <a:rPr lang="cs-CZ" dirty="0"/>
            </a:br>
            <a:r>
              <a:rPr lang="cs-CZ" dirty="0"/>
              <a:t>– analytická studie </a:t>
            </a:r>
          </a:p>
        </p:txBody>
      </p:sp>
      <p:sp>
        <p:nvSpPr>
          <p:cNvPr id="7" name="Zástupný text 6">
            <a:extLst>
              <a:ext uri="{FF2B5EF4-FFF2-40B4-BE49-F238E27FC236}">
                <a16:creationId xmlns:a16="http://schemas.microsoft.com/office/drawing/2014/main" id="{5DCF0AB6-68C2-4761-9566-86C1FAD4A8F2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2490" y="4618660"/>
            <a:ext cx="11116463" cy="1087195"/>
          </a:xfrm>
        </p:spPr>
        <p:txBody>
          <a:bodyPr/>
          <a:lstStyle/>
          <a:p>
            <a:r>
              <a:rPr lang="cs-CZ" dirty="0"/>
              <a:t>Regionální a meziregionální význam </a:t>
            </a:r>
          </a:p>
          <a:p>
            <a:r>
              <a:rPr lang="cs-CZ" dirty="0"/>
              <a:t>zdravotních služeb na území LBK </a:t>
            </a:r>
          </a:p>
        </p:txBody>
      </p:sp>
    </p:spTree>
    <p:extLst>
      <p:ext uri="{BB962C8B-B14F-4D97-AF65-F5344CB8AC3E}">
        <p14:creationId xmlns:p14="http://schemas.microsoft.com/office/powerpoint/2010/main" val="837314910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66151" y="114725"/>
            <a:ext cx="10515600" cy="631595"/>
          </a:xfrm>
        </p:spPr>
        <p:txBody>
          <a:bodyPr>
            <a:normAutofit/>
          </a:bodyPr>
          <a:lstStyle/>
          <a:p>
            <a:r>
              <a:rPr lang="cs-CZ" dirty="0"/>
              <a:t>Hospitalizace v roce 2018 dle MKN a bydliště pacienta </a:t>
            </a:r>
            <a:endParaRPr lang="en-US" dirty="0"/>
          </a:p>
        </p:txBody>
      </p:sp>
      <p:sp>
        <p:nvSpPr>
          <p:cNvPr id="91" name="Rectangle 20"/>
          <p:cNvSpPr/>
          <p:nvPr/>
        </p:nvSpPr>
        <p:spPr>
          <a:xfrm>
            <a:off x="8823960" y="2108480"/>
            <a:ext cx="3110065" cy="3136063"/>
          </a:xfrm>
          <a:prstGeom prst="rect">
            <a:avLst/>
          </a:prstGeom>
          <a:solidFill>
            <a:schemeClr val="bg1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fontAlgn="t"/>
            <a:r>
              <a:rPr lang="cs-CZ" sz="1400" dirty="0" smtClean="0">
                <a:solidFill>
                  <a:schemeClr val="tx1"/>
                </a:solidFill>
              </a:rPr>
              <a:t>Z pohledu všech hospitalizací v ČR jsou nemocnice LBK nejvýznamnější pro zdravé osoby doprovázející nemocnou osobu (5 % všech hospitalizací v ČR se odehrává v LBK). Hospitalizace obyvatel LBK mimo tento kraj tvoří relativně malý podíl ve všech kategoriích (max. 3 %) – kalkulováno na bázi všech hospitalizací ČR. </a:t>
            </a:r>
            <a:endParaRPr lang="cs-CZ" sz="1400" dirty="0">
              <a:solidFill>
                <a:schemeClr val="tx1"/>
              </a:solidFill>
            </a:endParaRPr>
          </a:p>
        </p:txBody>
      </p:sp>
      <p:sp>
        <p:nvSpPr>
          <p:cNvPr id="14" name="TextBox 6"/>
          <p:cNvSpPr txBox="1"/>
          <p:nvPr/>
        </p:nvSpPr>
        <p:spPr>
          <a:xfrm>
            <a:off x="272591" y="512530"/>
            <a:ext cx="167097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cs-CZ" sz="1400" dirty="0"/>
              <a:t>Zdroj: NRHOSP 2018</a:t>
            </a:r>
            <a:endParaRPr lang="en-US" sz="1400" dirty="0"/>
          </a:p>
        </p:txBody>
      </p:sp>
      <p:sp>
        <p:nvSpPr>
          <p:cNvPr id="13" name="TextovéPole 12"/>
          <p:cNvSpPr txBox="1"/>
          <p:nvPr/>
        </p:nvSpPr>
        <p:spPr>
          <a:xfrm>
            <a:off x="1246876" y="6054067"/>
            <a:ext cx="936669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cs-CZ" b="1" dirty="0"/>
              <a:t>Hospitalizace v kraji tvoří přibližně 5% celkového počtu hospitalizací v ČR</a:t>
            </a:r>
          </a:p>
        </p:txBody>
      </p:sp>
      <p:sp>
        <p:nvSpPr>
          <p:cNvPr id="19" name="Rectangle 56">
            <a:extLst>
              <a:ext uri="{FF2B5EF4-FFF2-40B4-BE49-F238E27FC236}">
                <a16:creationId xmlns:a16="http://schemas.microsoft.com/office/drawing/2014/main" id="{596D4CD6-392A-4353-944C-B9B88353AA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84225" y="1335535"/>
            <a:ext cx="209522" cy="108000"/>
          </a:xfrm>
          <a:prstGeom prst="rect">
            <a:avLst/>
          </a:prstGeom>
          <a:solidFill>
            <a:srgbClr val="BFBFBF"/>
          </a:solidFill>
          <a:ln w="1651">
            <a:solidFill>
              <a:sysClr val="window" lastClr="FFFFFF">
                <a:lumMod val="75000"/>
              </a:sysClr>
            </a:solidFill>
            <a:miter lim="800000"/>
            <a:headEnd/>
            <a:tailEnd/>
          </a:ln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l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cs-CZ" altLang="cs-CZ" sz="10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</a:endParaRPr>
          </a:p>
        </p:txBody>
      </p:sp>
      <p:sp>
        <p:nvSpPr>
          <p:cNvPr id="20" name="Rectangle 56">
            <a:extLst>
              <a:ext uri="{FF2B5EF4-FFF2-40B4-BE49-F238E27FC236}">
                <a16:creationId xmlns:a16="http://schemas.microsoft.com/office/drawing/2014/main" id="{635105DD-98E2-4281-91A8-16FB1F3BCFC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84225" y="1184004"/>
            <a:ext cx="209522" cy="108000"/>
          </a:xfrm>
          <a:prstGeom prst="rect">
            <a:avLst/>
          </a:prstGeom>
          <a:solidFill>
            <a:srgbClr val="92D050"/>
          </a:solidFill>
          <a:ln w="1651">
            <a:solidFill>
              <a:sysClr val="window" lastClr="FFFFFF">
                <a:lumMod val="75000"/>
              </a:sysClr>
            </a:solidFill>
            <a:miter lim="800000"/>
            <a:headEnd/>
            <a:tailEnd/>
          </a:ln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l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cs-CZ" altLang="cs-CZ" sz="10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</a:endParaRPr>
          </a:p>
        </p:txBody>
      </p:sp>
      <p:sp>
        <p:nvSpPr>
          <p:cNvPr id="22" name="Rectangle 56">
            <a:extLst>
              <a:ext uri="{FF2B5EF4-FFF2-40B4-BE49-F238E27FC236}">
                <a16:creationId xmlns:a16="http://schemas.microsoft.com/office/drawing/2014/main" id="{FC826055-B1AB-458F-894F-BF54695D7C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84225" y="1032474"/>
            <a:ext cx="209522" cy="108000"/>
          </a:xfrm>
          <a:prstGeom prst="rect">
            <a:avLst/>
          </a:prstGeom>
          <a:solidFill>
            <a:srgbClr val="00B050"/>
          </a:solidFill>
          <a:ln w="1651">
            <a:solidFill>
              <a:sysClr val="window" lastClr="FFFFFF">
                <a:lumMod val="75000"/>
              </a:sysClr>
            </a:solidFill>
            <a:miter lim="800000"/>
            <a:headEnd/>
            <a:tailEnd/>
          </a:ln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l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cs-CZ" altLang="cs-CZ" sz="1200" b="0" i="1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</a:endParaRPr>
          </a:p>
        </p:txBody>
      </p:sp>
      <p:sp>
        <p:nvSpPr>
          <p:cNvPr id="23" name="Rectangle 56">
            <a:extLst>
              <a:ext uri="{FF2B5EF4-FFF2-40B4-BE49-F238E27FC236}">
                <a16:creationId xmlns:a16="http://schemas.microsoft.com/office/drawing/2014/main" id="{23201B7B-250F-4A9D-AAE3-57BC6A4A0AA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84225" y="1478494"/>
            <a:ext cx="209522" cy="108000"/>
          </a:xfrm>
          <a:prstGeom prst="rect">
            <a:avLst/>
          </a:prstGeom>
          <a:solidFill>
            <a:srgbClr val="FBE5D6"/>
          </a:solidFill>
          <a:ln w="1651">
            <a:solidFill>
              <a:sysClr val="window" lastClr="FFFFFF">
                <a:lumMod val="75000"/>
              </a:sysClr>
            </a:solidFill>
            <a:miter lim="800000"/>
            <a:headEnd/>
            <a:tailEnd/>
          </a:ln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l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cs-CZ" altLang="cs-CZ" sz="10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</a:endParaRPr>
          </a:p>
        </p:txBody>
      </p:sp>
      <p:graphicFrame>
        <p:nvGraphicFramePr>
          <p:cNvPr id="21" name="Zástupný symbol pro obsah 5">
            <a:extLst>
              <a:ext uri="{FF2B5EF4-FFF2-40B4-BE49-F238E27FC236}">
                <a16:creationId xmlns:a16="http://schemas.microsoft.com/office/drawing/2014/main" id="{846BBD13-5D86-4592-9449-8395F68C0235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734744871"/>
              </p:ext>
            </p:extLst>
          </p:nvPr>
        </p:nvGraphicFramePr>
        <p:xfrm>
          <a:off x="733532" y="1838537"/>
          <a:ext cx="4026977" cy="3947592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402697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164483">
                <a:tc>
                  <a:txBody>
                    <a:bodyPr/>
                    <a:lstStyle/>
                    <a:p>
                      <a:pPr algn="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XXIa. Zdravá osoba doprovázející nemocnou osobu</a:t>
                      </a:r>
                    </a:p>
                  </a:txBody>
                  <a:tcPr marL="0" marR="0" marT="0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64483">
                <a:tc>
                  <a:txBody>
                    <a:bodyPr/>
                    <a:lstStyle/>
                    <a:p>
                      <a:pPr algn="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XXIb. Živě narozené děti</a:t>
                      </a:r>
                    </a:p>
                  </a:txBody>
                  <a:tcPr marL="0" marR="0" marT="0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4483">
                <a:tc>
                  <a:txBody>
                    <a:bodyPr/>
                    <a:lstStyle/>
                    <a:p>
                      <a:pPr algn="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XIX. Poranění, otravy a některé jiné následky vnějších příčin</a:t>
                      </a:r>
                    </a:p>
                  </a:txBody>
                  <a:tcPr marL="0" marR="0" marT="0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64483">
                <a:tc>
                  <a:txBody>
                    <a:bodyPr/>
                    <a:lstStyle/>
                    <a:p>
                      <a:pPr algn="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XV. Těhotenství, porod a šestinedělí</a:t>
                      </a:r>
                    </a:p>
                  </a:txBody>
                  <a:tcPr marL="0" marR="0" marT="0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64483">
                <a:tc>
                  <a:txBody>
                    <a:bodyPr/>
                    <a:lstStyle/>
                    <a:p>
                      <a:pPr algn="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XIII. Nemoci svalové a kosterní soustavy a pojivové tkáně</a:t>
                      </a:r>
                    </a:p>
                  </a:txBody>
                  <a:tcPr marL="0" marR="0" marT="0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64483">
                <a:tc>
                  <a:txBody>
                    <a:bodyPr/>
                    <a:lstStyle/>
                    <a:p>
                      <a:pPr algn="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IV. Nemoci endokrinní, výživy a přeměny látek</a:t>
                      </a:r>
                    </a:p>
                  </a:txBody>
                  <a:tcPr marL="0" marR="0" marT="0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64483">
                <a:tc>
                  <a:txBody>
                    <a:bodyPr/>
                    <a:lstStyle/>
                    <a:p>
                      <a:pPr algn="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XIV. Nemoci močové a pohlavní soustavy</a:t>
                      </a:r>
                    </a:p>
                  </a:txBody>
                  <a:tcPr marL="0" marR="0" marT="0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64483">
                <a:tc>
                  <a:txBody>
                    <a:bodyPr/>
                    <a:lstStyle/>
                    <a:p>
                      <a:pPr algn="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XVII. Vrozené vady, deformace a chromozomální abnormality</a:t>
                      </a:r>
                    </a:p>
                  </a:txBody>
                  <a:tcPr marL="0" marR="0" marT="0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64483">
                <a:tc>
                  <a:txBody>
                    <a:bodyPr/>
                    <a:lstStyle/>
                    <a:p>
                      <a:pPr algn="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VI. Nemoci nervové soustavy</a:t>
                      </a:r>
                    </a:p>
                  </a:txBody>
                  <a:tcPr marL="0" marR="0" marT="0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64483">
                <a:tc>
                  <a:txBody>
                    <a:bodyPr/>
                    <a:lstStyle/>
                    <a:p>
                      <a:pPr algn="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X. Nemoci dýchací soustavy</a:t>
                      </a:r>
                    </a:p>
                  </a:txBody>
                  <a:tcPr marL="0" marR="0" marT="0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64483">
                <a:tc>
                  <a:txBody>
                    <a:bodyPr/>
                    <a:lstStyle/>
                    <a:p>
                      <a:pPr algn="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XXIc. Jiné faktory ovlivňující zdravot. stav a kontakt se zdrav. službami</a:t>
                      </a:r>
                    </a:p>
                  </a:txBody>
                  <a:tcPr marL="0" marR="0" marT="0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64483">
                <a:tc>
                  <a:txBody>
                    <a:bodyPr/>
                    <a:lstStyle/>
                    <a:p>
                      <a:pPr algn="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XI. Nemoci trávicí soustavy</a:t>
                      </a:r>
                    </a:p>
                  </a:txBody>
                  <a:tcPr marL="0" marR="0" marT="0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64483">
                <a:tc>
                  <a:txBody>
                    <a:bodyPr/>
                    <a:lstStyle/>
                    <a:p>
                      <a:pPr algn="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IX. Nemoci oběhové soustavy</a:t>
                      </a:r>
                    </a:p>
                  </a:txBody>
                  <a:tcPr marL="0" marR="0" marT="0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164483">
                <a:tc>
                  <a:txBody>
                    <a:bodyPr/>
                    <a:lstStyle/>
                    <a:p>
                      <a:pPr algn="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XVIII. Příznaky, znaky a abnorm. klinické a laboratorní nálezy nezařazené jinde</a:t>
                      </a:r>
                    </a:p>
                  </a:txBody>
                  <a:tcPr marL="0" marR="0" marT="0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164483">
                <a:tc>
                  <a:txBody>
                    <a:bodyPr/>
                    <a:lstStyle/>
                    <a:p>
                      <a:pPr algn="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III. Nemoci krve a krvetvorných orgánů, poruchy mechanismu imunity</a:t>
                      </a:r>
                    </a:p>
                  </a:txBody>
                  <a:tcPr marL="0" marR="0" marT="0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164483">
                <a:tc>
                  <a:txBody>
                    <a:bodyPr/>
                    <a:lstStyle/>
                    <a:p>
                      <a:pPr algn="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XII. Nemoci kůže a podkožního vaziva</a:t>
                      </a:r>
                    </a:p>
                  </a:txBody>
                  <a:tcPr marL="0" marR="0" marT="0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164483">
                <a:tc>
                  <a:txBody>
                    <a:bodyPr/>
                    <a:lstStyle/>
                    <a:p>
                      <a:pPr algn="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I. Některé infekční a parazitární nemoci</a:t>
                      </a:r>
                    </a:p>
                  </a:txBody>
                  <a:tcPr marL="0" marR="0" marT="0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164483">
                <a:tc>
                  <a:txBody>
                    <a:bodyPr/>
                    <a:lstStyle/>
                    <a:p>
                      <a:pPr algn="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II. Novotvary</a:t>
                      </a:r>
                    </a:p>
                  </a:txBody>
                  <a:tcPr marL="0" marR="0" marT="0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164483">
                <a:tc>
                  <a:txBody>
                    <a:bodyPr/>
                    <a:lstStyle/>
                    <a:p>
                      <a:pPr algn="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VIII. Nemoci ucha a bradavkového výběžku</a:t>
                      </a:r>
                    </a:p>
                  </a:txBody>
                  <a:tcPr marL="0" marR="0" marT="0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164483">
                <a:tc>
                  <a:txBody>
                    <a:bodyPr/>
                    <a:lstStyle/>
                    <a:p>
                      <a:pPr algn="r" fontAlgn="b"/>
                      <a:r>
                        <a:rPr lang="pl-PL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V. Poruchy duševní a poruchy chování</a:t>
                      </a:r>
                    </a:p>
                  </a:txBody>
                  <a:tcPr marL="0" marR="0" marT="0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164483">
                <a:tc>
                  <a:txBody>
                    <a:bodyPr/>
                    <a:lstStyle/>
                    <a:p>
                      <a:pPr algn="r" fontAlgn="b"/>
                      <a:r>
                        <a:rPr lang="pl-PL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VII. Nemoci oka a očních adnex</a:t>
                      </a:r>
                    </a:p>
                  </a:txBody>
                  <a:tcPr marL="0" marR="0" marT="0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164483">
                <a:tc>
                  <a:txBody>
                    <a:bodyPr/>
                    <a:lstStyle/>
                    <a:p>
                      <a:pPr algn="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XVI. Některé stavy vzniklé v perinatálním období</a:t>
                      </a:r>
                    </a:p>
                  </a:txBody>
                  <a:tcPr marL="0" marR="0" marT="0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164483">
                <a:tc>
                  <a:txBody>
                    <a:bodyPr/>
                    <a:lstStyle/>
                    <a:p>
                      <a:pPr algn="r" fontAlgn="b"/>
                      <a:endParaRPr lang="cs-CZ" sz="10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164483">
                <a:tc>
                  <a:txBody>
                    <a:bodyPr/>
                    <a:lstStyle/>
                    <a:p>
                      <a:pPr algn="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Celkem</a:t>
                      </a:r>
                    </a:p>
                  </a:txBody>
                  <a:tcPr marL="0" marR="0" marT="0" marB="0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</a:tbl>
          </a:graphicData>
        </a:graphic>
      </p:graphicFrame>
      <p:graphicFrame>
        <p:nvGraphicFramePr>
          <p:cNvPr id="24" name="Graf 23">
            <a:extLst>
              <a:ext uri="{FF2B5EF4-FFF2-40B4-BE49-F238E27FC236}">
                <a16:creationId xmlns:a16="http://schemas.microsoft.com/office/drawing/2014/main" id="{19AF8C07-5143-458F-AECD-5F8A1BA9DB7A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911742696"/>
              </p:ext>
            </p:extLst>
          </p:nvPr>
        </p:nvGraphicFramePr>
        <p:xfrm>
          <a:off x="3230158" y="1118870"/>
          <a:ext cx="4766734" cy="478366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25" name="Tabulka 24">
            <a:extLst>
              <a:ext uri="{FF2B5EF4-FFF2-40B4-BE49-F238E27FC236}">
                <a16:creationId xmlns:a16="http://schemas.microsoft.com/office/drawing/2014/main" id="{B96D3D0C-7485-4175-A574-F2038C541CAD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73203298"/>
              </p:ext>
            </p:extLst>
          </p:nvPr>
        </p:nvGraphicFramePr>
        <p:xfrm>
          <a:off x="7984125" y="1514571"/>
          <a:ext cx="609600" cy="4288492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6096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164942">
                <a:tc>
                  <a:txBody>
                    <a:bodyPr/>
                    <a:lstStyle/>
                    <a:p>
                      <a:pPr algn="l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N</a:t>
                      </a:r>
                    </a:p>
                  </a:txBody>
                  <a:tcPr marL="9525" marR="9525" marT="9525" marB="0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64942">
                <a:tc>
                  <a:txBody>
                    <a:bodyPr/>
                    <a:lstStyle/>
                    <a:p>
                      <a:pPr algn="l" fontAlgn="b"/>
                      <a:endParaRPr lang="cs-CZ" sz="100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9525" marR="9525" marT="9525" marB="0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4942">
                <a:tc>
                  <a:txBody>
                    <a:bodyPr/>
                    <a:lstStyle/>
                    <a:p>
                      <a:pPr algn="l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70 293</a:t>
                      </a:r>
                    </a:p>
                  </a:txBody>
                  <a:tcPr marL="0" marR="0" marT="0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64942">
                <a:tc>
                  <a:txBody>
                    <a:bodyPr/>
                    <a:lstStyle/>
                    <a:p>
                      <a:pPr algn="l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100 556</a:t>
                      </a:r>
                    </a:p>
                  </a:txBody>
                  <a:tcPr marL="0" marR="0" marT="0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64942">
                <a:tc>
                  <a:txBody>
                    <a:bodyPr/>
                    <a:lstStyle/>
                    <a:p>
                      <a:pPr algn="l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184 916</a:t>
                      </a:r>
                    </a:p>
                  </a:txBody>
                  <a:tcPr marL="0" marR="0" marT="0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64942">
                <a:tc>
                  <a:txBody>
                    <a:bodyPr/>
                    <a:lstStyle/>
                    <a:p>
                      <a:pPr algn="l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155 462</a:t>
                      </a:r>
                    </a:p>
                  </a:txBody>
                  <a:tcPr marL="0" marR="0" marT="0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64942">
                <a:tc>
                  <a:txBody>
                    <a:bodyPr/>
                    <a:lstStyle/>
                    <a:p>
                      <a:pPr algn="l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164 332</a:t>
                      </a:r>
                    </a:p>
                  </a:txBody>
                  <a:tcPr marL="0" marR="0" marT="0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64942">
                <a:tc>
                  <a:txBody>
                    <a:bodyPr/>
                    <a:lstStyle/>
                    <a:p>
                      <a:pPr algn="l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55 737</a:t>
                      </a:r>
                    </a:p>
                  </a:txBody>
                  <a:tcPr marL="0" marR="0" marT="0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64942">
                <a:tc>
                  <a:txBody>
                    <a:bodyPr/>
                    <a:lstStyle/>
                    <a:p>
                      <a:pPr algn="l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168 777</a:t>
                      </a:r>
                    </a:p>
                  </a:txBody>
                  <a:tcPr marL="0" marR="0" marT="0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64942">
                <a:tc>
                  <a:txBody>
                    <a:bodyPr/>
                    <a:lstStyle/>
                    <a:p>
                      <a:pPr algn="l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11 666</a:t>
                      </a:r>
                    </a:p>
                  </a:txBody>
                  <a:tcPr marL="0" marR="0" marT="0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64942">
                <a:tc>
                  <a:txBody>
                    <a:bodyPr/>
                    <a:lstStyle/>
                    <a:p>
                      <a:pPr algn="l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66 809</a:t>
                      </a:r>
                    </a:p>
                  </a:txBody>
                  <a:tcPr marL="0" marR="0" marT="0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64942">
                <a:tc>
                  <a:txBody>
                    <a:bodyPr/>
                    <a:lstStyle/>
                    <a:p>
                      <a:pPr algn="l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138 715</a:t>
                      </a:r>
                    </a:p>
                  </a:txBody>
                  <a:tcPr marL="0" marR="0" marT="0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64942">
                <a:tc>
                  <a:txBody>
                    <a:bodyPr/>
                    <a:lstStyle/>
                    <a:p>
                      <a:pPr algn="l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133 487</a:t>
                      </a:r>
                    </a:p>
                  </a:txBody>
                  <a:tcPr marL="0" marR="0" marT="0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164942">
                <a:tc>
                  <a:txBody>
                    <a:bodyPr/>
                    <a:lstStyle/>
                    <a:p>
                      <a:pPr algn="l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187 182</a:t>
                      </a:r>
                    </a:p>
                  </a:txBody>
                  <a:tcPr marL="0" marR="0" marT="0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164942">
                <a:tc>
                  <a:txBody>
                    <a:bodyPr/>
                    <a:lstStyle/>
                    <a:p>
                      <a:pPr algn="l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272 642</a:t>
                      </a:r>
                    </a:p>
                  </a:txBody>
                  <a:tcPr marL="0" marR="0" marT="0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164942">
                <a:tc>
                  <a:txBody>
                    <a:bodyPr/>
                    <a:lstStyle/>
                    <a:p>
                      <a:pPr algn="l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76 602</a:t>
                      </a:r>
                    </a:p>
                  </a:txBody>
                  <a:tcPr marL="0" marR="0" marT="0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164942">
                <a:tc>
                  <a:txBody>
                    <a:bodyPr/>
                    <a:lstStyle/>
                    <a:p>
                      <a:pPr algn="l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14 750</a:t>
                      </a:r>
                    </a:p>
                  </a:txBody>
                  <a:tcPr marL="0" marR="0" marT="0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164942">
                <a:tc>
                  <a:txBody>
                    <a:bodyPr/>
                    <a:lstStyle/>
                    <a:p>
                      <a:pPr algn="l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24 855</a:t>
                      </a:r>
                    </a:p>
                  </a:txBody>
                  <a:tcPr marL="0" marR="0" marT="0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164942">
                <a:tc>
                  <a:txBody>
                    <a:bodyPr/>
                    <a:lstStyle/>
                    <a:p>
                      <a:pPr algn="l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54 257</a:t>
                      </a:r>
                    </a:p>
                  </a:txBody>
                  <a:tcPr marL="0" marR="0" marT="0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164942">
                <a:tc>
                  <a:txBody>
                    <a:bodyPr/>
                    <a:lstStyle/>
                    <a:p>
                      <a:pPr algn="l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151 776</a:t>
                      </a:r>
                    </a:p>
                  </a:txBody>
                  <a:tcPr marL="0" marR="0" marT="0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164942">
                <a:tc>
                  <a:txBody>
                    <a:bodyPr/>
                    <a:lstStyle/>
                    <a:p>
                      <a:pPr algn="l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15 520</a:t>
                      </a:r>
                    </a:p>
                  </a:txBody>
                  <a:tcPr marL="0" marR="0" marT="0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164942">
                <a:tc>
                  <a:txBody>
                    <a:bodyPr/>
                    <a:lstStyle/>
                    <a:p>
                      <a:pPr algn="l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71 670</a:t>
                      </a:r>
                    </a:p>
                  </a:txBody>
                  <a:tcPr marL="0" marR="0" marT="0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164942">
                <a:tc>
                  <a:txBody>
                    <a:bodyPr/>
                    <a:lstStyle/>
                    <a:p>
                      <a:pPr algn="l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20 128</a:t>
                      </a:r>
                    </a:p>
                  </a:txBody>
                  <a:tcPr marL="0" marR="0" marT="0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164942">
                <a:tc>
                  <a:txBody>
                    <a:bodyPr/>
                    <a:lstStyle/>
                    <a:p>
                      <a:pPr algn="l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13 898</a:t>
                      </a:r>
                    </a:p>
                  </a:txBody>
                  <a:tcPr marL="0" marR="0" marT="0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164942">
                <a:tc>
                  <a:txBody>
                    <a:bodyPr/>
                    <a:lstStyle/>
                    <a:p>
                      <a:pPr algn="l" fontAlgn="b"/>
                      <a:endParaRPr lang="cs-CZ" sz="10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164942">
                <a:tc>
                  <a:txBody>
                    <a:bodyPr/>
                    <a:lstStyle/>
                    <a:p>
                      <a:pPr algn="l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2 154 030</a:t>
                      </a:r>
                    </a:p>
                  </a:txBody>
                  <a:tcPr marL="0" marR="0" marT="0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</a:tbl>
          </a:graphicData>
        </a:graphic>
      </p:graphicFrame>
      <p:sp>
        <p:nvSpPr>
          <p:cNvPr id="26" name="Text Box 58">
            <a:extLst>
              <a:ext uri="{FF2B5EF4-FFF2-40B4-BE49-F238E27FC236}">
                <a16:creationId xmlns:a16="http://schemas.microsoft.com/office/drawing/2014/main" id="{B361DAF1-031D-4C25-909B-9A73BEA7CB4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92250" y="1004973"/>
            <a:ext cx="1795039" cy="5906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ts val="0"/>
              </a:spcBef>
              <a:spcAft>
                <a:spcPct val="0"/>
              </a:spcAft>
              <a:buNone/>
            </a:pPr>
            <a:r>
              <a:rPr lang="en-US" altLang="cs-CZ" sz="1000" dirty="0">
                <a:latin typeface="+mn-lt"/>
              </a:rPr>
              <a:t>Hospitalizace v LBK, bydlí v LBK</a:t>
            </a:r>
            <a:r>
              <a:rPr lang="cs-CZ" altLang="cs-CZ" sz="1000" dirty="0">
                <a:latin typeface="+mn-lt"/>
              </a:rPr>
              <a:t/>
            </a:r>
            <a:br>
              <a:rPr lang="cs-CZ" altLang="cs-CZ" sz="1000" dirty="0">
                <a:latin typeface="+mn-lt"/>
              </a:rPr>
            </a:br>
            <a:r>
              <a:rPr lang="cs-CZ" altLang="cs-CZ" sz="1000" dirty="0">
                <a:latin typeface="+mn-lt"/>
              </a:rPr>
              <a:t>Hospitalizace v LBK, bydlí jinde</a:t>
            </a:r>
          </a:p>
          <a:p>
            <a:pPr eaLnBrk="1" fontAlgn="base" hangingPunct="1">
              <a:spcBef>
                <a:spcPts val="0"/>
              </a:spcBef>
              <a:spcAft>
                <a:spcPct val="0"/>
              </a:spcAft>
              <a:buNone/>
            </a:pPr>
            <a:r>
              <a:rPr lang="cs-CZ" altLang="cs-CZ" sz="1000" dirty="0">
                <a:latin typeface="+mn-lt"/>
              </a:rPr>
              <a:t>Hospitalizace jinde, bydlí v LBK</a:t>
            </a:r>
          </a:p>
          <a:p>
            <a:pPr eaLnBrk="1" fontAlgn="base" hangingPunct="1">
              <a:spcBef>
                <a:spcPts val="0"/>
              </a:spcBef>
              <a:spcAft>
                <a:spcPct val="0"/>
              </a:spcAft>
              <a:buNone/>
            </a:pPr>
            <a:r>
              <a:rPr lang="pl-PL" altLang="cs-CZ" sz="1000" dirty="0">
                <a:latin typeface="+mn-lt"/>
              </a:rPr>
              <a:t>Hospitalizace i bydliště mimo LBK</a:t>
            </a:r>
            <a:endParaRPr lang="en-US" altLang="cs-CZ" sz="1000" dirty="0">
              <a:latin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2436938460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66151" y="114725"/>
            <a:ext cx="10515600" cy="631595"/>
          </a:xfrm>
        </p:spPr>
        <p:txBody>
          <a:bodyPr>
            <a:normAutofit/>
          </a:bodyPr>
          <a:lstStyle/>
          <a:p>
            <a:r>
              <a:rPr lang="cs-CZ" dirty="0"/>
              <a:t>Hospitalizace v roce 2018 dle MKN a bydliště pacienta </a:t>
            </a:r>
            <a:endParaRPr lang="en-US" dirty="0"/>
          </a:p>
        </p:txBody>
      </p:sp>
      <p:sp>
        <p:nvSpPr>
          <p:cNvPr id="91" name="Rectangle 20"/>
          <p:cNvSpPr/>
          <p:nvPr/>
        </p:nvSpPr>
        <p:spPr>
          <a:xfrm>
            <a:off x="8523515" y="1967926"/>
            <a:ext cx="3290768" cy="3136063"/>
          </a:xfrm>
          <a:prstGeom prst="rect">
            <a:avLst/>
          </a:prstGeom>
          <a:solidFill>
            <a:schemeClr val="bg1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fontAlgn="t"/>
            <a:r>
              <a:rPr lang="cs-CZ" sz="1400" dirty="0" smtClean="0">
                <a:solidFill>
                  <a:schemeClr val="tx1"/>
                </a:solidFill>
              </a:rPr>
              <a:t>Z pohledu všech hospitalizací v ČR jsou nemocnice LBK nejvýznamnější pro zdravé osoby doprovázející nemocnou osobu (5 % všech hospitalizací v ČR se odehrává v LBK). Hospitalizace obyvatel LBK mimo LBK tvoří relativně malý podíl ve všech kategoriích (max. 3 %) – kalkulováno na bázi všech hospitalizací ČR. </a:t>
            </a:r>
            <a:endParaRPr lang="cs-CZ" sz="1400" dirty="0">
              <a:solidFill>
                <a:schemeClr val="tx1"/>
              </a:solidFill>
            </a:endParaRPr>
          </a:p>
        </p:txBody>
      </p:sp>
      <p:sp>
        <p:nvSpPr>
          <p:cNvPr id="14" name="TextBox 6"/>
          <p:cNvSpPr txBox="1"/>
          <p:nvPr/>
        </p:nvSpPr>
        <p:spPr>
          <a:xfrm>
            <a:off x="272591" y="512530"/>
            <a:ext cx="167097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cs-CZ" sz="1400" dirty="0"/>
              <a:t>Zdroj: NRHOSP 2018</a:t>
            </a:r>
            <a:endParaRPr lang="en-US" sz="1400" dirty="0"/>
          </a:p>
        </p:txBody>
      </p:sp>
      <p:sp>
        <p:nvSpPr>
          <p:cNvPr id="3" name="TextovéPole 2"/>
          <p:cNvSpPr txBox="1"/>
          <p:nvPr/>
        </p:nvSpPr>
        <p:spPr>
          <a:xfrm>
            <a:off x="1246876" y="6054067"/>
            <a:ext cx="936669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cs-CZ" b="1" dirty="0"/>
              <a:t>Hospitalizace v kraji tvoří přibližně 5% celkového počtu hospitalizací v ČR</a:t>
            </a:r>
          </a:p>
        </p:txBody>
      </p:sp>
      <p:sp>
        <p:nvSpPr>
          <p:cNvPr id="21" name="Rectangle 56">
            <a:extLst>
              <a:ext uri="{FF2B5EF4-FFF2-40B4-BE49-F238E27FC236}">
                <a16:creationId xmlns:a16="http://schemas.microsoft.com/office/drawing/2014/main" id="{8959C88F-AFA4-4595-85FD-255DE9CB1A7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84225" y="1335535"/>
            <a:ext cx="209522" cy="10800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1651">
            <a:solidFill>
              <a:sysClr val="window" lastClr="FFFFFF">
                <a:lumMod val="75000"/>
              </a:sysClr>
            </a:solidFill>
            <a:miter lim="800000"/>
            <a:headEnd/>
            <a:tailEnd/>
          </a:ln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l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cs-CZ" altLang="cs-CZ" sz="10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</a:endParaRPr>
          </a:p>
        </p:txBody>
      </p:sp>
      <p:sp>
        <p:nvSpPr>
          <p:cNvPr id="23" name="Rectangle 56">
            <a:extLst>
              <a:ext uri="{FF2B5EF4-FFF2-40B4-BE49-F238E27FC236}">
                <a16:creationId xmlns:a16="http://schemas.microsoft.com/office/drawing/2014/main" id="{0C637B78-DB12-427D-A70A-5504027115B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84225" y="1184004"/>
            <a:ext cx="209522" cy="108000"/>
          </a:xfrm>
          <a:prstGeom prst="rect">
            <a:avLst/>
          </a:prstGeom>
          <a:solidFill>
            <a:srgbClr val="92D050"/>
          </a:solidFill>
          <a:ln w="1651">
            <a:solidFill>
              <a:sysClr val="window" lastClr="FFFFFF">
                <a:lumMod val="75000"/>
              </a:sysClr>
            </a:solidFill>
            <a:miter lim="800000"/>
            <a:headEnd/>
            <a:tailEnd/>
          </a:ln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l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cs-CZ" altLang="cs-CZ" sz="10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</a:endParaRPr>
          </a:p>
        </p:txBody>
      </p:sp>
      <p:sp>
        <p:nvSpPr>
          <p:cNvPr id="24" name="Rectangle 56">
            <a:extLst>
              <a:ext uri="{FF2B5EF4-FFF2-40B4-BE49-F238E27FC236}">
                <a16:creationId xmlns:a16="http://schemas.microsoft.com/office/drawing/2014/main" id="{0FB36B20-F709-4A27-B56B-2BA73E3DF3E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84225" y="1032474"/>
            <a:ext cx="209522" cy="108000"/>
          </a:xfrm>
          <a:prstGeom prst="rect">
            <a:avLst/>
          </a:prstGeom>
          <a:solidFill>
            <a:srgbClr val="00B050"/>
          </a:solidFill>
          <a:ln w="1651">
            <a:solidFill>
              <a:sysClr val="window" lastClr="FFFFFF">
                <a:lumMod val="75000"/>
              </a:sysClr>
            </a:solidFill>
            <a:miter lim="800000"/>
            <a:headEnd/>
            <a:tailEnd/>
          </a:ln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l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cs-CZ" altLang="cs-CZ" sz="1200" b="0" i="1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</a:endParaRPr>
          </a:p>
        </p:txBody>
      </p:sp>
      <p:graphicFrame>
        <p:nvGraphicFramePr>
          <p:cNvPr id="26" name="Zástupný symbol pro obsah 5">
            <a:extLst>
              <a:ext uri="{FF2B5EF4-FFF2-40B4-BE49-F238E27FC236}">
                <a16:creationId xmlns:a16="http://schemas.microsoft.com/office/drawing/2014/main" id="{6937D41F-8983-4197-B09D-978FCBECFFDD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666138909"/>
              </p:ext>
            </p:extLst>
          </p:nvPr>
        </p:nvGraphicFramePr>
        <p:xfrm>
          <a:off x="733532" y="1838537"/>
          <a:ext cx="4026977" cy="3947592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402697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164483">
                <a:tc>
                  <a:txBody>
                    <a:bodyPr/>
                    <a:lstStyle/>
                    <a:p>
                      <a:pPr algn="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XXIa. Zdravá osoba doprovázející nemocnou osobu</a:t>
                      </a:r>
                    </a:p>
                  </a:txBody>
                  <a:tcPr marL="0" marR="0" marT="0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64483">
                <a:tc>
                  <a:txBody>
                    <a:bodyPr/>
                    <a:lstStyle/>
                    <a:p>
                      <a:pPr algn="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XXIb. Živě narozené děti</a:t>
                      </a:r>
                    </a:p>
                  </a:txBody>
                  <a:tcPr marL="0" marR="0" marT="0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4483">
                <a:tc>
                  <a:txBody>
                    <a:bodyPr/>
                    <a:lstStyle/>
                    <a:p>
                      <a:pPr algn="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XIX. Poranění, otravy a některé jiné následky vnějších příčin</a:t>
                      </a:r>
                    </a:p>
                  </a:txBody>
                  <a:tcPr marL="0" marR="0" marT="0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64483">
                <a:tc>
                  <a:txBody>
                    <a:bodyPr/>
                    <a:lstStyle/>
                    <a:p>
                      <a:pPr algn="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XV. Těhotenství, porod a šestinedělí</a:t>
                      </a:r>
                    </a:p>
                  </a:txBody>
                  <a:tcPr marL="0" marR="0" marT="0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64483">
                <a:tc>
                  <a:txBody>
                    <a:bodyPr/>
                    <a:lstStyle/>
                    <a:p>
                      <a:pPr algn="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XIII. Nemoci svalové a kosterní soustavy a pojivové tkáně</a:t>
                      </a:r>
                    </a:p>
                  </a:txBody>
                  <a:tcPr marL="0" marR="0" marT="0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64483">
                <a:tc>
                  <a:txBody>
                    <a:bodyPr/>
                    <a:lstStyle/>
                    <a:p>
                      <a:pPr algn="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IV. Nemoci endokrinní, výživy a přeměny látek</a:t>
                      </a:r>
                    </a:p>
                  </a:txBody>
                  <a:tcPr marL="0" marR="0" marT="0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64483">
                <a:tc>
                  <a:txBody>
                    <a:bodyPr/>
                    <a:lstStyle/>
                    <a:p>
                      <a:pPr algn="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XIV. Nemoci močové a pohlavní soustavy</a:t>
                      </a:r>
                    </a:p>
                  </a:txBody>
                  <a:tcPr marL="0" marR="0" marT="0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64483">
                <a:tc>
                  <a:txBody>
                    <a:bodyPr/>
                    <a:lstStyle/>
                    <a:p>
                      <a:pPr algn="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XVII. Vrozené vady, deformace a chromozomální abnormality</a:t>
                      </a:r>
                    </a:p>
                  </a:txBody>
                  <a:tcPr marL="0" marR="0" marT="0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64483">
                <a:tc>
                  <a:txBody>
                    <a:bodyPr/>
                    <a:lstStyle/>
                    <a:p>
                      <a:pPr algn="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VI. Nemoci nervové soustavy</a:t>
                      </a:r>
                    </a:p>
                  </a:txBody>
                  <a:tcPr marL="0" marR="0" marT="0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64483">
                <a:tc>
                  <a:txBody>
                    <a:bodyPr/>
                    <a:lstStyle/>
                    <a:p>
                      <a:pPr algn="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X. Nemoci dýchací soustavy</a:t>
                      </a:r>
                    </a:p>
                  </a:txBody>
                  <a:tcPr marL="0" marR="0" marT="0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64483">
                <a:tc>
                  <a:txBody>
                    <a:bodyPr/>
                    <a:lstStyle/>
                    <a:p>
                      <a:pPr algn="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XXIc. Jiné faktory ovlivňující zdravot. stav a kontakt se zdrav. službami</a:t>
                      </a:r>
                    </a:p>
                  </a:txBody>
                  <a:tcPr marL="0" marR="0" marT="0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64483">
                <a:tc>
                  <a:txBody>
                    <a:bodyPr/>
                    <a:lstStyle/>
                    <a:p>
                      <a:pPr algn="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XI. Nemoci trávicí soustavy</a:t>
                      </a:r>
                    </a:p>
                  </a:txBody>
                  <a:tcPr marL="0" marR="0" marT="0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64483">
                <a:tc>
                  <a:txBody>
                    <a:bodyPr/>
                    <a:lstStyle/>
                    <a:p>
                      <a:pPr algn="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IX. Nemoci oběhové soustavy</a:t>
                      </a:r>
                    </a:p>
                  </a:txBody>
                  <a:tcPr marL="0" marR="0" marT="0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164483">
                <a:tc>
                  <a:txBody>
                    <a:bodyPr/>
                    <a:lstStyle/>
                    <a:p>
                      <a:pPr algn="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XVIII. Příznaky, znaky a abnorm. klinické a laboratorní nálezy nezařazené jinde</a:t>
                      </a:r>
                    </a:p>
                  </a:txBody>
                  <a:tcPr marL="0" marR="0" marT="0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164483">
                <a:tc>
                  <a:txBody>
                    <a:bodyPr/>
                    <a:lstStyle/>
                    <a:p>
                      <a:pPr algn="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III. Nemoci krve a krvetvorných orgánů, poruchy mechanismu imunity</a:t>
                      </a:r>
                    </a:p>
                  </a:txBody>
                  <a:tcPr marL="0" marR="0" marT="0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164483">
                <a:tc>
                  <a:txBody>
                    <a:bodyPr/>
                    <a:lstStyle/>
                    <a:p>
                      <a:pPr algn="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XII. Nemoci kůže a podkožního vaziva</a:t>
                      </a:r>
                    </a:p>
                  </a:txBody>
                  <a:tcPr marL="0" marR="0" marT="0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164483">
                <a:tc>
                  <a:txBody>
                    <a:bodyPr/>
                    <a:lstStyle/>
                    <a:p>
                      <a:pPr algn="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I. Některé infekční a parazitární nemoci</a:t>
                      </a:r>
                    </a:p>
                  </a:txBody>
                  <a:tcPr marL="0" marR="0" marT="0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164483">
                <a:tc>
                  <a:txBody>
                    <a:bodyPr/>
                    <a:lstStyle/>
                    <a:p>
                      <a:pPr algn="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II. Novotvary</a:t>
                      </a:r>
                    </a:p>
                  </a:txBody>
                  <a:tcPr marL="0" marR="0" marT="0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164483">
                <a:tc>
                  <a:txBody>
                    <a:bodyPr/>
                    <a:lstStyle/>
                    <a:p>
                      <a:pPr algn="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VIII. Nemoci ucha a bradavkového výběžku</a:t>
                      </a:r>
                    </a:p>
                  </a:txBody>
                  <a:tcPr marL="0" marR="0" marT="0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164483">
                <a:tc>
                  <a:txBody>
                    <a:bodyPr/>
                    <a:lstStyle/>
                    <a:p>
                      <a:pPr algn="r" fontAlgn="b"/>
                      <a:r>
                        <a:rPr lang="pl-PL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V. Poruchy duševní a poruchy chování</a:t>
                      </a:r>
                    </a:p>
                  </a:txBody>
                  <a:tcPr marL="0" marR="0" marT="0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164483">
                <a:tc>
                  <a:txBody>
                    <a:bodyPr/>
                    <a:lstStyle/>
                    <a:p>
                      <a:pPr algn="r" fontAlgn="b"/>
                      <a:r>
                        <a:rPr lang="pl-PL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VII. Nemoci oka a očních adnex</a:t>
                      </a:r>
                    </a:p>
                  </a:txBody>
                  <a:tcPr marL="0" marR="0" marT="0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164483">
                <a:tc>
                  <a:txBody>
                    <a:bodyPr/>
                    <a:lstStyle/>
                    <a:p>
                      <a:pPr algn="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XVI. Některé stavy vzniklé v perinatálním období</a:t>
                      </a:r>
                    </a:p>
                  </a:txBody>
                  <a:tcPr marL="0" marR="0" marT="0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164483">
                <a:tc>
                  <a:txBody>
                    <a:bodyPr/>
                    <a:lstStyle/>
                    <a:p>
                      <a:pPr algn="r" fontAlgn="b"/>
                      <a:endParaRPr lang="cs-CZ" sz="10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164483">
                <a:tc>
                  <a:txBody>
                    <a:bodyPr/>
                    <a:lstStyle/>
                    <a:p>
                      <a:pPr algn="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Celkem</a:t>
                      </a:r>
                    </a:p>
                  </a:txBody>
                  <a:tcPr marL="0" marR="0" marT="0" marB="0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</a:tbl>
          </a:graphicData>
        </a:graphic>
      </p:graphicFrame>
      <p:graphicFrame>
        <p:nvGraphicFramePr>
          <p:cNvPr id="27" name="Graf 26">
            <a:extLst>
              <a:ext uri="{FF2B5EF4-FFF2-40B4-BE49-F238E27FC236}">
                <a16:creationId xmlns:a16="http://schemas.microsoft.com/office/drawing/2014/main" id="{D3A63C6F-2150-4C0B-9F90-1DA4F0BDC567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47359016"/>
              </p:ext>
            </p:extLst>
          </p:nvPr>
        </p:nvGraphicFramePr>
        <p:xfrm>
          <a:off x="3230158" y="1118870"/>
          <a:ext cx="4766734" cy="478366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28" name="Tabulka 27">
            <a:extLst>
              <a:ext uri="{FF2B5EF4-FFF2-40B4-BE49-F238E27FC236}">
                <a16:creationId xmlns:a16="http://schemas.microsoft.com/office/drawing/2014/main" id="{60E5F67C-8362-498B-A8F2-55F9D021EF26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611206877"/>
              </p:ext>
            </p:extLst>
          </p:nvPr>
        </p:nvGraphicFramePr>
        <p:xfrm>
          <a:off x="7984125" y="1514571"/>
          <a:ext cx="609600" cy="4288492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6096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164942">
                <a:tc>
                  <a:txBody>
                    <a:bodyPr/>
                    <a:lstStyle/>
                    <a:p>
                      <a:pPr algn="l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N</a:t>
                      </a:r>
                    </a:p>
                  </a:txBody>
                  <a:tcPr marL="9525" marR="9525" marT="9525" marB="0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64942">
                <a:tc>
                  <a:txBody>
                    <a:bodyPr/>
                    <a:lstStyle/>
                    <a:p>
                      <a:pPr algn="l" fontAlgn="b"/>
                      <a:endParaRPr lang="cs-CZ" sz="100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9525" marR="9525" marT="9525" marB="0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4942">
                <a:tc>
                  <a:txBody>
                    <a:bodyPr/>
                    <a:lstStyle/>
                    <a:p>
                      <a:pPr algn="l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70 293</a:t>
                      </a:r>
                    </a:p>
                  </a:txBody>
                  <a:tcPr marL="0" marR="0" marT="0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64942">
                <a:tc>
                  <a:txBody>
                    <a:bodyPr/>
                    <a:lstStyle/>
                    <a:p>
                      <a:pPr algn="l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100 556</a:t>
                      </a:r>
                    </a:p>
                  </a:txBody>
                  <a:tcPr marL="0" marR="0" marT="0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64942">
                <a:tc>
                  <a:txBody>
                    <a:bodyPr/>
                    <a:lstStyle/>
                    <a:p>
                      <a:pPr algn="l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184 916</a:t>
                      </a:r>
                    </a:p>
                  </a:txBody>
                  <a:tcPr marL="0" marR="0" marT="0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64942">
                <a:tc>
                  <a:txBody>
                    <a:bodyPr/>
                    <a:lstStyle/>
                    <a:p>
                      <a:pPr algn="l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155 462</a:t>
                      </a:r>
                    </a:p>
                  </a:txBody>
                  <a:tcPr marL="0" marR="0" marT="0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64942">
                <a:tc>
                  <a:txBody>
                    <a:bodyPr/>
                    <a:lstStyle/>
                    <a:p>
                      <a:pPr algn="l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164 332</a:t>
                      </a:r>
                    </a:p>
                  </a:txBody>
                  <a:tcPr marL="0" marR="0" marT="0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64942">
                <a:tc>
                  <a:txBody>
                    <a:bodyPr/>
                    <a:lstStyle/>
                    <a:p>
                      <a:pPr algn="l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55 737</a:t>
                      </a:r>
                    </a:p>
                  </a:txBody>
                  <a:tcPr marL="0" marR="0" marT="0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64942">
                <a:tc>
                  <a:txBody>
                    <a:bodyPr/>
                    <a:lstStyle/>
                    <a:p>
                      <a:pPr algn="l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168 777</a:t>
                      </a:r>
                    </a:p>
                  </a:txBody>
                  <a:tcPr marL="0" marR="0" marT="0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64942">
                <a:tc>
                  <a:txBody>
                    <a:bodyPr/>
                    <a:lstStyle/>
                    <a:p>
                      <a:pPr algn="l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11 666</a:t>
                      </a:r>
                    </a:p>
                  </a:txBody>
                  <a:tcPr marL="0" marR="0" marT="0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64942">
                <a:tc>
                  <a:txBody>
                    <a:bodyPr/>
                    <a:lstStyle/>
                    <a:p>
                      <a:pPr algn="l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66 809</a:t>
                      </a:r>
                    </a:p>
                  </a:txBody>
                  <a:tcPr marL="0" marR="0" marT="0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64942">
                <a:tc>
                  <a:txBody>
                    <a:bodyPr/>
                    <a:lstStyle/>
                    <a:p>
                      <a:pPr algn="l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138 715</a:t>
                      </a:r>
                    </a:p>
                  </a:txBody>
                  <a:tcPr marL="0" marR="0" marT="0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64942">
                <a:tc>
                  <a:txBody>
                    <a:bodyPr/>
                    <a:lstStyle/>
                    <a:p>
                      <a:pPr algn="l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133 487</a:t>
                      </a:r>
                    </a:p>
                  </a:txBody>
                  <a:tcPr marL="0" marR="0" marT="0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164942">
                <a:tc>
                  <a:txBody>
                    <a:bodyPr/>
                    <a:lstStyle/>
                    <a:p>
                      <a:pPr algn="l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187 182</a:t>
                      </a:r>
                    </a:p>
                  </a:txBody>
                  <a:tcPr marL="0" marR="0" marT="0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164942">
                <a:tc>
                  <a:txBody>
                    <a:bodyPr/>
                    <a:lstStyle/>
                    <a:p>
                      <a:pPr algn="l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272 642</a:t>
                      </a:r>
                    </a:p>
                  </a:txBody>
                  <a:tcPr marL="0" marR="0" marT="0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164942">
                <a:tc>
                  <a:txBody>
                    <a:bodyPr/>
                    <a:lstStyle/>
                    <a:p>
                      <a:pPr algn="l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76 602</a:t>
                      </a:r>
                    </a:p>
                  </a:txBody>
                  <a:tcPr marL="0" marR="0" marT="0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164942">
                <a:tc>
                  <a:txBody>
                    <a:bodyPr/>
                    <a:lstStyle/>
                    <a:p>
                      <a:pPr algn="l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14 750</a:t>
                      </a:r>
                    </a:p>
                  </a:txBody>
                  <a:tcPr marL="0" marR="0" marT="0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164942">
                <a:tc>
                  <a:txBody>
                    <a:bodyPr/>
                    <a:lstStyle/>
                    <a:p>
                      <a:pPr algn="l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24 855</a:t>
                      </a:r>
                    </a:p>
                  </a:txBody>
                  <a:tcPr marL="0" marR="0" marT="0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164942">
                <a:tc>
                  <a:txBody>
                    <a:bodyPr/>
                    <a:lstStyle/>
                    <a:p>
                      <a:pPr algn="l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54 257</a:t>
                      </a:r>
                    </a:p>
                  </a:txBody>
                  <a:tcPr marL="0" marR="0" marT="0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164942">
                <a:tc>
                  <a:txBody>
                    <a:bodyPr/>
                    <a:lstStyle/>
                    <a:p>
                      <a:pPr algn="l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151 776</a:t>
                      </a:r>
                    </a:p>
                  </a:txBody>
                  <a:tcPr marL="0" marR="0" marT="0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164942">
                <a:tc>
                  <a:txBody>
                    <a:bodyPr/>
                    <a:lstStyle/>
                    <a:p>
                      <a:pPr algn="l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15 520</a:t>
                      </a:r>
                    </a:p>
                  </a:txBody>
                  <a:tcPr marL="0" marR="0" marT="0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164942">
                <a:tc>
                  <a:txBody>
                    <a:bodyPr/>
                    <a:lstStyle/>
                    <a:p>
                      <a:pPr algn="l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71 670</a:t>
                      </a:r>
                    </a:p>
                  </a:txBody>
                  <a:tcPr marL="0" marR="0" marT="0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164942">
                <a:tc>
                  <a:txBody>
                    <a:bodyPr/>
                    <a:lstStyle/>
                    <a:p>
                      <a:pPr algn="l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20 128</a:t>
                      </a:r>
                    </a:p>
                  </a:txBody>
                  <a:tcPr marL="0" marR="0" marT="0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164942">
                <a:tc>
                  <a:txBody>
                    <a:bodyPr/>
                    <a:lstStyle/>
                    <a:p>
                      <a:pPr algn="l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13 898</a:t>
                      </a:r>
                    </a:p>
                  </a:txBody>
                  <a:tcPr marL="0" marR="0" marT="0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164942">
                <a:tc>
                  <a:txBody>
                    <a:bodyPr/>
                    <a:lstStyle/>
                    <a:p>
                      <a:pPr algn="l" fontAlgn="b"/>
                      <a:endParaRPr lang="cs-CZ" sz="10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164942">
                <a:tc>
                  <a:txBody>
                    <a:bodyPr/>
                    <a:lstStyle/>
                    <a:p>
                      <a:pPr algn="l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2 154 030</a:t>
                      </a:r>
                    </a:p>
                  </a:txBody>
                  <a:tcPr marL="0" marR="0" marT="0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</a:tbl>
          </a:graphicData>
        </a:graphic>
      </p:graphicFrame>
      <p:sp>
        <p:nvSpPr>
          <p:cNvPr id="29" name="Text Box 58">
            <a:extLst>
              <a:ext uri="{FF2B5EF4-FFF2-40B4-BE49-F238E27FC236}">
                <a16:creationId xmlns:a16="http://schemas.microsoft.com/office/drawing/2014/main" id="{8DD9FAA9-FC64-482E-AB63-73EEF1A46E5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92250" y="1004973"/>
            <a:ext cx="1795039" cy="5906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ts val="0"/>
              </a:spcBef>
              <a:spcAft>
                <a:spcPct val="0"/>
              </a:spcAft>
              <a:buNone/>
            </a:pPr>
            <a:r>
              <a:rPr lang="en-US" altLang="cs-CZ" sz="1000" dirty="0">
                <a:latin typeface="+mn-lt"/>
              </a:rPr>
              <a:t>Hospitalizace v LBK, bydlí v LBK</a:t>
            </a:r>
            <a:r>
              <a:rPr lang="cs-CZ" altLang="cs-CZ" sz="1000" dirty="0">
                <a:latin typeface="+mn-lt"/>
              </a:rPr>
              <a:t/>
            </a:r>
            <a:br>
              <a:rPr lang="cs-CZ" altLang="cs-CZ" sz="1000" dirty="0">
                <a:latin typeface="+mn-lt"/>
              </a:rPr>
            </a:br>
            <a:r>
              <a:rPr lang="cs-CZ" altLang="cs-CZ" sz="1000" dirty="0">
                <a:latin typeface="+mn-lt"/>
              </a:rPr>
              <a:t>Hospitalizace v LBK, bydlí jinde</a:t>
            </a:r>
          </a:p>
          <a:p>
            <a:pPr eaLnBrk="1" fontAlgn="base" hangingPunct="1">
              <a:spcBef>
                <a:spcPts val="0"/>
              </a:spcBef>
              <a:spcAft>
                <a:spcPct val="0"/>
              </a:spcAft>
              <a:buNone/>
            </a:pPr>
            <a:r>
              <a:rPr lang="cs-CZ" altLang="cs-CZ" sz="1000" dirty="0">
                <a:latin typeface="+mn-lt"/>
              </a:rPr>
              <a:t>Hospitalizace jinde, bydlí v LBK</a:t>
            </a:r>
          </a:p>
        </p:txBody>
      </p:sp>
    </p:spTree>
    <p:extLst>
      <p:ext uri="{BB962C8B-B14F-4D97-AF65-F5344CB8AC3E}">
        <p14:creationId xmlns:p14="http://schemas.microsoft.com/office/powerpoint/2010/main" val="864139724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66151" y="114725"/>
            <a:ext cx="10515600" cy="631595"/>
          </a:xfrm>
        </p:spPr>
        <p:txBody>
          <a:bodyPr>
            <a:normAutofit/>
          </a:bodyPr>
          <a:lstStyle/>
          <a:p>
            <a:r>
              <a:rPr lang="cs-CZ" dirty="0"/>
              <a:t>Místa hospitalizace pacientů s bydlištěm v LBK (2018)</a:t>
            </a:r>
            <a:endParaRPr lang="en-US" dirty="0"/>
          </a:p>
        </p:txBody>
      </p:sp>
      <p:sp>
        <p:nvSpPr>
          <p:cNvPr id="91" name="Rectangle 20"/>
          <p:cNvSpPr/>
          <p:nvPr/>
        </p:nvSpPr>
        <p:spPr>
          <a:xfrm>
            <a:off x="9228706" y="2108480"/>
            <a:ext cx="2795654" cy="3136063"/>
          </a:xfrm>
          <a:prstGeom prst="rect">
            <a:avLst/>
          </a:prstGeom>
          <a:solidFill>
            <a:schemeClr val="bg1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>
              <a:defRPr/>
            </a:pPr>
            <a:r>
              <a:rPr lang="cs-CZ" sz="1400" kern="0" dirty="0">
                <a:solidFill>
                  <a:schemeClr val="tx1"/>
                </a:solidFill>
              </a:rPr>
              <a:t>Hospitalizace pacientů s bydlištěm v LBK probíhají mimo zařízení LBK nejčastěji především v případě vykázané kapitoly diagnózy XVI. Některé stavy vzniklé v perinatálním období, a to </a:t>
            </a:r>
            <a:r>
              <a:rPr lang="cs-CZ" sz="1400" kern="0" dirty="0" smtClean="0">
                <a:solidFill>
                  <a:schemeClr val="tx1"/>
                </a:solidFill>
              </a:rPr>
              <a:t>v </a:t>
            </a:r>
            <a:r>
              <a:rPr lang="cs-CZ" sz="1400" kern="0" dirty="0">
                <a:solidFill>
                  <a:schemeClr val="tx1"/>
                </a:solidFill>
              </a:rPr>
              <a:t>66 % </a:t>
            </a:r>
            <a:r>
              <a:rPr lang="cs-CZ" sz="1400" kern="0" dirty="0" smtClean="0">
                <a:solidFill>
                  <a:schemeClr val="tx1"/>
                </a:solidFill>
              </a:rPr>
              <a:t>případů. Vysokého </a:t>
            </a:r>
            <a:r>
              <a:rPr lang="cs-CZ" sz="1400" kern="0" dirty="0">
                <a:solidFill>
                  <a:schemeClr val="tx1"/>
                </a:solidFill>
              </a:rPr>
              <a:t>podílu </a:t>
            </a:r>
            <a:r>
              <a:rPr lang="cs-CZ" sz="1400" kern="0" dirty="0" smtClean="0">
                <a:solidFill>
                  <a:schemeClr val="tx1"/>
                </a:solidFill>
              </a:rPr>
              <a:t>hospitalizací mimo LBK dosahují </a:t>
            </a:r>
            <a:r>
              <a:rPr lang="cs-CZ" sz="1400" kern="0" dirty="0">
                <a:solidFill>
                  <a:schemeClr val="tx1"/>
                </a:solidFill>
              </a:rPr>
              <a:t>hospitalizace z důvodu vrozených vad, duševních poruch a poruch chování a nemocí oka a očních </a:t>
            </a:r>
            <a:r>
              <a:rPr lang="cs-CZ" sz="1400" kern="0" dirty="0" smtClean="0">
                <a:solidFill>
                  <a:schemeClr val="tx1"/>
                </a:solidFill>
              </a:rPr>
              <a:t>adnex. V </a:t>
            </a:r>
            <a:r>
              <a:rPr lang="cs-CZ" sz="1400" kern="0" dirty="0">
                <a:solidFill>
                  <a:schemeClr val="tx1"/>
                </a:solidFill>
              </a:rPr>
              <a:t>rámci ostatních kapitol </a:t>
            </a:r>
            <a:r>
              <a:rPr lang="cs-CZ" sz="1400" kern="0" dirty="0" smtClean="0">
                <a:solidFill>
                  <a:schemeClr val="tx1"/>
                </a:solidFill>
              </a:rPr>
              <a:t>MKN však </a:t>
            </a:r>
            <a:r>
              <a:rPr lang="cs-CZ" sz="1400" kern="0" dirty="0">
                <a:solidFill>
                  <a:schemeClr val="tx1"/>
                </a:solidFill>
              </a:rPr>
              <a:t>probíhá hospitalizace z větší části v libereckých nemocnicích.</a:t>
            </a:r>
          </a:p>
        </p:txBody>
      </p:sp>
      <p:sp>
        <p:nvSpPr>
          <p:cNvPr id="14" name="TextBox 6"/>
          <p:cNvSpPr txBox="1"/>
          <p:nvPr/>
        </p:nvSpPr>
        <p:spPr>
          <a:xfrm>
            <a:off x="272591" y="512530"/>
            <a:ext cx="167097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cs-CZ" sz="1400" dirty="0"/>
              <a:t>Zdroj: NRHOSP 2018</a:t>
            </a:r>
            <a:endParaRPr lang="en-US" sz="1400" dirty="0"/>
          </a:p>
        </p:txBody>
      </p:sp>
      <p:sp>
        <p:nvSpPr>
          <p:cNvPr id="22" name="TextBox 2"/>
          <p:cNvSpPr txBox="1"/>
          <p:nvPr/>
        </p:nvSpPr>
        <p:spPr>
          <a:xfrm>
            <a:off x="1242939" y="1116746"/>
            <a:ext cx="126422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2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rPr>
              <a:t>Ostatní kraje</a:t>
            </a:r>
          </a:p>
        </p:txBody>
      </p:sp>
      <p:sp>
        <p:nvSpPr>
          <p:cNvPr id="26" name="Rectangle 2"/>
          <p:cNvSpPr/>
          <p:nvPr/>
        </p:nvSpPr>
        <p:spPr>
          <a:xfrm>
            <a:off x="587313" y="1189856"/>
            <a:ext cx="130778" cy="130778"/>
          </a:xfrm>
          <a:prstGeom prst="rect">
            <a:avLst/>
          </a:prstGeom>
          <a:solidFill>
            <a:srgbClr val="FFC000"/>
          </a:solidFill>
          <a:ln w="25400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7" name="TextBox 2"/>
          <p:cNvSpPr txBox="1"/>
          <p:nvPr/>
        </p:nvSpPr>
        <p:spPr>
          <a:xfrm>
            <a:off x="652702" y="1116746"/>
            <a:ext cx="643388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cs-CZ" sz="1200" b="1" kern="0" dirty="0">
                <a:solidFill>
                  <a:srgbClr val="000000"/>
                </a:solidFill>
              </a:rPr>
              <a:t>LBK</a:t>
            </a:r>
            <a:endParaRPr kumimoji="0" lang="cs-CZ" sz="1200" b="1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28" name="Rectangle 103"/>
          <p:cNvSpPr/>
          <p:nvPr/>
        </p:nvSpPr>
        <p:spPr>
          <a:xfrm>
            <a:off x="1241050" y="1189856"/>
            <a:ext cx="130778" cy="130778"/>
          </a:xfrm>
          <a:prstGeom prst="rect">
            <a:avLst/>
          </a:prstGeom>
          <a:solidFill>
            <a:srgbClr val="BFBFBF"/>
          </a:solidFill>
          <a:ln w="25400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" name="TextBox 2">
            <a:extLst>
              <a:ext uri="{FF2B5EF4-FFF2-40B4-BE49-F238E27FC236}">
                <a16:creationId xmlns:a16="http://schemas.microsoft.com/office/drawing/2014/main" id="{1C3C3813-2435-4F86-AA39-671F286EF17F}"/>
              </a:ext>
            </a:extLst>
          </p:cNvPr>
          <p:cNvSpPr txBox="1"/>
          <p:nvPr/>
        </p:nvSpPr>
        <p:spPr>
          <a:xfrm>
            <a:off x="4565727" y="1260327"/>
            <a:ext cx="398592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200" b="0" i="0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</a:rPr>
              <a:t>Kraj hospitalizace pacientů s bydlištěm ve LBK </a:t>
            </a:r>
            <a:r>
              <a:rPr kumimoji="0" lang="en-US" sz="1200" b="0" i="0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</a:rPr>
              <a:t>(%)</a:t>
            </a:r>
            <a:endParaRPr kumimoji="0" lang="cs-CZ" sz="1200" b="0" i="0" u="none" strike="noStrike" kern="0" cap="none" spc="0" normalizeH="0" baseline="0" noProof="0" dirty="0">
              <a:ln>
                <a:noFill/>
              </a:ln>
              <a:effectLst/>
              <a:uLnTx/>
              <a:uFillTx/>
            </a:endParaRPr>
          </a:p>
        </p:txBody>
      </p:sp>
      <p:graphicFrame>
        <p:nvGraphicFramePr>
          <p:cNvPr id="17" name="Table 1">
            <a:extLst>
              <a:ext uri="{FF2B5EF4-FFF2-40B4-BE49-F238E27FC236}">
                <a16:creationId xmlns:a16="http://schemas.microsoft.com/office/drawing/2014/main" id="{9B7787AD-B937-409D-B499-D7D2494304B7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811249525"/>
              </p:ext>
            </p:extLst>
          </p:nvPr>
        </p:nvGraphicFramePr>
        <p:xfrm>
          <a:off x="8619106" y="1682641"/>
          <a:ext cx="609600" cy="438150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609600">
                  <a:extLst>
                    <a:ext uri="{9D8B030D-6E8A-4147-A177-3AD203B41FA5}">
                      <a16:colId xmlns:a16="http://schemas.microsoft.com/office/drawing/2014/main" val="4146714509"/>
                    </a:ext>
                  </a:extLst>
                </a:gridCol>
              </a:tblGrid>
              <a:tr h="190500">
                <a:tc>
                  <a:txBody>
                    <a:bodyPr/>
                    <a:lstStyle/>
                    <a:p>
                      <a:pPr algn="r" fontAlgn="b"/>
                      <a:r>
                        <a:rPr lang="en-US" sz="1100" u="none" strike="noStrike" dirty="0">
                          <a:effectLst/>
                          <a:latin typeface="+mj-lt"/>
                        </a:rPr>
                        <a:t>N</a:t>
                      </a:r>
                      <a:endParaRPr lang="en-US" sz="110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9525" marR="9525" marT="9525" marB="0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97186443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198</a:t>
                      </a:r>
                    </a:p>
                  </a:txBody>
                  <a:tcPr marL="0" marR="0" marT="0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2082696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500</a:t>
                      </a:r>
                    </a:p>
                  </a:txBody>
                  <a:tcPr marL="0" marR="0" marT="0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90702088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2 616</a:t>
                      </a:r>
                    </a:p>
                  </a:txBody>
                  <a:tcPr marL="0" marR="0" marT="0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21366699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682</a:t>
                      </a:r>
                    </a:p>
                  </a:txBody>
                  <a:tcPr marL="0" marR="0" marT="0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02125499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591</a:t>
                      </a:r>
                    </a:p>
                  </a:txBody>
                  <a:tcPr marL="0" marR="0" marT="0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785121070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2 711</a:t>
                      </a:r>
                    </a:p>
                  </a:txBody>
                  <a:tcPr marL="0" marR="0" marT="0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01000763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5 562</a:t>
                      </a:r>
                    </a:p>
                  </a:txBody>
                  <a:tcPr marL="0" marR="0" marT="0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00785269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6 885</a:t>
                      </a:r>
                    </a:p>
                  </a:txBody>
                  <a:tcPr marL="0" marR="0" marT="0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765984827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12 192</a:t>
                      </a:r>
                    </a:p>
                  </a:txBody>
                  <a:tcPr marL="0" marR="0" marT="0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87952071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8 736</a:t>
                      </a:r>
                    </a:p>
                  </a:txBody>
                  <a:tcPr marL="0" marR="0" marT="0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37211631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5 581</a:t>
                      </a:r>
                    </a:p>
                  </a:txBody>
                  <a:tcPr marL="0" marR="0" marT="0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80932915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5 622</a:t>
                      </a:r>
                    </a:p>
                  </a:txBody>
                  <a:tcPr marL="0" marR="0" marT="0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38284903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950</a:t>
                      </a:r>
                    </a:p>
                  </a:txBody>
                  <a:tcPr marL="0" marR="0" marT="0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49857666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8 212</a:t>
                      </a:r>
                    </a:p>
                  </a:txBody>
                  <a:tcPr marL="0" marR="0" marT="0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9911611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2 045</a:t>
                      </a:r>
                    </a:p>
                  </a:txBody>
                  <a:tcPr marL="0" marR="0" marT="0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51316092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2 370</a:t>
                      </a:r>
                    </a:p>
                  </a:txBody>
                  <a:tcPr marL="0" marR="0" marT="0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86271855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7 519</a:t>
                      </a:r>
                    </a:p>
                  </a:txBody>
                  <a:tcPr marL="0" marR="0" marT="0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12455832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617</a:t>
                      </a:r>
                    </a:p>
                  </a:txBody>
                  <a:tcPr marL="0" marR="0" marT="0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80314699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3 092</a:t>
                      </a:r>
                    </a:p>
                  </a:txBody>
                  <a:tcPr marL="0" marR="0" marT="0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30454129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6 407</a:t>
                      </a:r>
                    </a:p>
                  </a:txBody>
                  <a:tcPr marL="0" marR="0" marT="0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55660908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3 602</a:t>
                      </a:r>
                    </a:p>
                  </a:txBody>
                  <a:tcPr marL="0" marR="0" marT="0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8236917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4 541</a:t>
                      </a:r>
                    </a:p>
                  </a:txBody>
                  <a:tcPr marL="0" marR="0" marT="0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10303365"/>
                  </a:ext>
                </a:extLst>
              </a:tr>
            </a:tbl>
          </a:graphicData>
        </a:graphic>
      </p:graphicFrame>
      <p:graphicFrame>
        <p:nvGraphicFramePr>
          <p:cNvPr id="18" name="Chart 99">
            <a:extLst>
              <a:ext uri="{FF2B5EF4-FFF2-40B4-BE49-F238E27FC236}">
                <a16:creationId xmlns:a16="http://schemas.microsoft.com/office/drawing/2014/main" id="{F0785183-EAF5-40E7-A63D-B91CAB74BF91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453232571"/>
              </p:ext>
            </p:extLst>
          </p:nvPr>
        </p:nvGraphicFramePr>
        <p:xfrm>
          <a:off x="424418" y="1537326"/>
          <a:ext cx="8536898" cy="467777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  <p:extLst>
      <p:ext uri="{BB962C8B-B14F-4D97-AF65-F5344CB8AC3E}">
        <p14:creationId xmlns:p14="http://schemas.microsoft.com/office/powerpoint/2010/main" val="3820541484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66151" y="114725"/>
            <a:ext cx="10515600" cy="631595"/>
          </a:xfrm>
        </p:spPr>
        <p:txBody>
          <a:bodyPr>
            <a:normAutofit/>
          </a:bodyPr>
          <a:lstStyle/>
          <a:p>
            <a:r>
              <a:rPr lang="cs-CZ" dirty="0"/>
              <a:t>Místa hospitalizace pacientů s bydlištěm v LBK (2018)</a:t>
            </a:r>
            <a:endParaRPr lang="en-US" dirty="0"/>
          </a:p>
        </p:txBody>
      </p:sp>
      <p:sp>
        <p:nvSpPr>
          <p:cNvPr id="91" name="Rectangle 20"/>
          <p:cNvSpPr/>
          <p:nvPr/>
        </p:nvSpPr>
        <p:spPr>
          <a:xfrm>
            <a:off x="8648246" y="1833948"/>
            <a:ext cx="3188005" cy="3136063"/>
          </a:xfrm>
          <a:prstGeom prst="rect">
            <a:avLst/>
          </a:prstGeom>
          <a:solidFill>
            <a:schemeClr val="bg1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cs-CZ" sz="1400" dirty="0">
                <a:solidFill>
                  <a:schemeClr val="tx1"/>
                </a:solidFill>
              </a:rPr>
              <a:t>Hospitalizace pacientů s bydlištěm v LBK probíhají dominantně v LBK (77 %), celkem 11 % je hospitalizováno v Hlavním městě Praze, dále po 5 % ve Středočeském, 4 % v Královéhradeckém a 2 % v Ústeckém kraji. Ostatní kraje vykazují méně jak 0,5 % hospitalizovaných.</a:t>
            </a:r>
          </a:p>
        </p:txBody>
      </p:sp>
      <p:sp>
        <p:nvSpPr>
          <p:cNvPr id="14" name="TextBox 6"/>
          <p:cNvSpPr txBox="1"/>
          <p:nvPr/>
        </p:nvSpPr>
        <p:spPr>
          <a:xfrm>
            <a:off x="272591" y="512530"/>
            <a:ext cx="167097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cs-CZ" sz="1400" dirty="0"/>
              <a:t>Zdroj: NRHOSP 2018</a:t>
            </a:r>
            <a:endParaRPr lang="en-US" sz="1400" dirty="0"/>
          </a:p>
        </p:txBody>
      </p:sp>
      <p:sp>
        <p:nvSpPr>
          <p:cNvPr id="98" name="TextBox 2">
            <a:extLst>
              <a:ext uri="{FF2B5EF4-FFF2-40B4-BE49-F238E27FC236}">
                <a16:creationId xmlns:a16="http://schemas.microsoft.com/office/drawing/2014/main" id="{0FE51B83-5CE1-4588-B101-44AF61001C7D}"/>
              </a:ext>
            </a:extLst>
          </p:cNvPr>
          <p:cNvSpPr txBox="1"/>
          <p:nvPr/>
        </p:nvSpPr>
        <p:spPr>
          <a:xfrm>
            <a:off x="722627" y="1421826"/>
            <a:ext cx="398592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cs-CZ" sz="1200" b="1" dirty="0"/>
              <a:t>Kraj hospitalizace pacientů s bydlištěm v LBK</a:t>
            </a:r>
          </a:p>
        </p:txBody>
      </p:sp>
      <p:graphicFrame>
        <p:nvGraphicFramePr>
          <p:cNvPr id="99" name="Graf 98">
            <a:extLst>
              <a:ext uri="{FF2B5EF4-FFF2-40B4-BE49-F238E27FC236}">
                <a16:creationId xmlns:a16="http://schemas.microsoft.com/office/drawing/2014/main" id="{2837F7E3-C38A-4D7B-AAC8-DDA879496A83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102878081"/>
              </p:ext>
            </p:extLst>
          </p:nvPr>
        </p:nvGraphicFramePr>
        <p:xfrm>
          <a:off x="774751" y="1698824"/>
          <a:ext cx="3692219" cy="3600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100" name="Freeform 241">
            <a:extLst>
              <a:ext uri="{FF2B5EF4-FFF2-40B4-BE49-F238E27FC236}">
                <a16:creationId xmlns:a16="http://schemas.microsoft.com/office/drawing/2014/main" id="{534CF1A0-E1C3-4896-852E-7E515BB89EE9}"/>
              </a:ext>
            </a:extLst>
          </p:cNvPr>
          <p:cNvSpPr>
            <a:spLocks/>
          </p:cNvSpPr>
          <p:nvPr/>
        </p:nvSpPr>
        <p:spPr bwMode="auto">
          <a:xfrm>
            <a:off x="5611194" y="3396417"/>
            <a:ext cx="629770" cy="488123"/>
          </a:xfrm>
          <a:custGeom>
            <a:avLst/>
            <a:gdLst>
              <a:gd name="T0" fmla="*/ 232 w 618"/>
              <a:gd name="T1" fmla="*/ 17 h 479"/>
              <a:gd name="T2" fmla="*/ 274 w 618"/>
              <a:gd name="T3" fmla="*/ 22 h 479"/>
              <a:gd name="T4" fmla="*/ 299 w 618"/>
              <a:gd name="T5" fmla="*/ 34 h 479"/>
              <a:gd name="T6" fmla="*/ 319 w 618"/>
              <a:gd name="T7" fmla="*/ 67 h 479"/>
              <a:gd name="T8" fmla="*/ 357 w 618"/>
              <a:gd name="T9" fmla="*/ 59 h 479"/>
              <a:gd name="T10" fmla="*/ 373 w 618"/>
              <a:gd name="T11" fmla="*/ 93 h 479"/>
              <a:gd name="T12" fmla="*/ 372 w 618"/>
              <a:gd name="T13" fmla="*/ 111 h 479"/>
              <a:gd name="T14" fmla="*/ 394 w 618"/>
              <a:gd name="T15" fmla="*/ 101 h 479"/>
              <a:gd name="T16" fmla="*/ 422 w 618"/>
              <a:gd name="T17" fmla="*/ 78 h 479"/>
              <a:gd name="T18" fmla="*/ 452 w 618"/>
              <a:gd name="T19" fmla="*/ 93 h 479"/>
              <a:gd name="T20" fmla="*/ 467 w 618"/>
              <a:gd name="T21" fmla="*/ 72 h 479"/>
              <a:gd name="T22" fmla="*/ 495 w 618"/>
              <a:gd name="T23" fmla="*/ 73 h 479"/>
              <a:gd name="T24" fmla="*/ 534 w 618"/>
              <a:gd name="T25" fmla="*/ 99 h 479"/>
              <a:gd name="T26" fmla="*/ 547 w 618"/>
              <a:gd name="T27" fmla="*/ 131 h 479"/>
              <a:gd name="T28" fmla="*/ 530 w 618"/>
              <a:gd name="T29" fmla="*/ 166 h 479"/>
              <a:gd name="T30" fmla="*/ 504 w 618"/>
              <a:gd name="T31" fmla="*/ 179 h 479"/>
              <a:gd name="T32" fmla="*/ 478 w 618"/>
              <a:gd name="T33" fmla="*/ 196 h 479"/>
              <a:gd name="T34" fmla="*/ 464 w 618"/>
              <a:gd name="T35" fmla="*/ 214 h 479"/>
              <a:gd name="T36" fmla="*/ 456 w 618"/>
              <a:gd name="T37" fmla="*/ 225 h 479"/>
              <a:gd name="T38" fmla="*/ 475 w 618"/>
              <a:gd name="T39" fmla="*/ 244 h 479"/>
              <a:gd name="T40" fmla="*/ 494 w 618"/>
              <a:gd name="T41" fmla="*/ 262 h 479"/>
              <a:gd name="T42" fmla="*/ 521 w 618"/>
              <a:gd name="T43" fmla="*/ 262 h 479"/>
              <a:gd name="T44" fmla="*/ 539 w 618"/>
              <a:gd name="T45" fmla="*/ 293 h 479"/>
              <a:gd name="T46" fmla="*/ 575 w 618"/>
              <a:gd name="T47" fmla="*/ 327 h 479"/>
              <a:gd name="T48" fmla="*/ 606 w 618"/>
              <a:gd name="T49" fmla="*/ 363 h 479"/>
              <a:gd name="T50" fmla="*/ 618 w 618"/>
              <a:gd name="T51" fmla="*/ 409 h 479"/>
              <a:gd name="T52" fmla="*/ 591 w 618"/>
              <a:gd name="T53" fmla="*/ 401 h 479"/>
              <a:gd name="T54" fmla="*/ 576 w 618"/>
              <a:gd name="T55" fmla="*/ 404 h 479"/>
              <a:gd name="T56" fmla="*/ 544 w 618"/>
              <a:gd name="T57" fmla="*/ 430 h 479"/>
              <a:gd name="T58" fmla="*/ 520 w 618"/>
              <a:gd name="T59" fmla="*/ 454 h 479"/>
              <a:gd name="T60" fmla="*/ 510 w 618"/>
              <a:gd name="T61" fmla="*/ 470 h 479"/>
              <a:gd name="T62" fmla="*/ 495 w 618"/>
              <a:gd name="T63" fmla="*/ 475 h 479"/>
              <a:gd name="T64" fmla="*/ 466 w 618"/>
              <a:gd name="T65" fmla="*/ 478 h 479"/>
              <a:gd name="T66" fmla="*/ 432 w 618"/>
              <a:gd name="T67" fmla="*/ 464 h 479"/>
              <a:gd name="T68" fmla="*/ 400 w 618"/>
              <a:gd name="T69" fmla="*/ 440 h 479"/>
              <a:gd name="T70" fmla="*/ 377 w 618"/>
              <a:gd name="T71" fmla="*/ 421 h 479"/>
              <a:gd name="T72" fmla="*/ 344 w 618"/>
              <a:gd name="T73" fmla="*/ 401 h 479"/>
              <a:gd name="T74" fmla="*/ 314 w 618"/>
              <a:gd name="T75" fmla="*/ 415 h 479"/>
              <a:gd name="T76" fmla="*/ 294 w 618"/>
              <a:gd name="T77" fmla="*/ 416 h 479"/>
              <a:gd name="T78" fmla="*/ 280 w 618"/>
              <a:gd name="T79" fmla="*/ 396 h 479"/>
              <a:gd name="T80" fmla="*/ 260 w 618"/>
              <a:gd name="T81" fmla="*/ 417 h 479"/>
              <a:gd name="T82" fmla="*/ 228 w 618"/>
              <a:gd name="T83" fmla="*/ 422 h 479"/>
              <a:gd name="T84" fmla="*/ 200 w 618"/>
              <a:gd name="T85" fmla="*/ 420 h 479"/>
              <a:gd name="T86" fmla="*/ 177 w 618"/>
              <a:gd name="T87" fmla="*/ 422 h 479"/>
              <a:gd name="T88" fmla="*/ 157 w 618"/>
              <a:gd name="T89" fmla="*/ 440 h 479"/>
              <a:gd name="T90" fmla="*/ 137 w 618"/>
              <a:gd name="T91" fmla="*/ 440 h 479"/>
              <a:gd name="T92" fmla="*/ 127 w 618"/>
              <a:gd name="T93" fmla="*/ 422 h 479"/>
              <a:gd name="T94" fmla="*/ 106 w 618"/>
              <a:gd name="T95" fmla="*/ 409 h 479"/>
              <a:gd name="T96" fmla="*/ 118 w 618"/>
              <a:gd name="T97" fmla="*/ 382 h 479"/>
              <a:gd name="T98" fmla="*/ 110 w 618"/>
              <a:gd name="T99" fmla="*/ 354 h 479"/>
              <a:gd name="T100" fmla="*/ 105 w 618"/>
              <a:gd name="T101" fmla="*/ 322 h 479"/>
              <a:gd name="T102" fmla="*/ 78 w 618"/>
              <a:gd name="T103" fmla="*/ 323 h 479"/>
              <a:gd name="T104" fmla="*/ 43 w 618"/>
              <a:gd name="T105" fmla="*/ 317 h 479"/>
              <a:gd name="T106" fmla="*/ 32 w 618"/>
              <a:gd name="T107" fmla="*/ 295 h 479"/>
              <a:gd name="T108" fmla="*/ 11 w 618"/>
              <a:gd name="T109" fmla="*/ 285 h 479"/>
              <a:gd name="T110" fmla="*/ 0 w 618"/>
              <a:gd name="T111" fmla="*/ 265 h 479"/>
              <a:gd name="T112" fmla="*/ 15 w 618"/>
              <a:gd name="T113" fmla="*/ 244 h 479"/>
              <a:gd name="T114" fmla="*/ 10 w 618"/>
              <a:gd name="T115" fmla="*/ 215 h 479"/>
              <a:gd name="T116" fmla="*/ 4 w 618"/>
              <a:gd name="T117" fmla="*/ 181 h 479"/>
              <a:gd name="T118" fmla="*/ 33 w 618"/>
              <a:gd name="T119" fmla="*/ 181 h 4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618" h="479">
                <a:moveTo>
                  <a:pt x="180" y="0"/>
                </a:moveTo>
                <a:lnTo>
                  <a:pt x="182" y="0"/>
                </a:lnTo>
                <a:lnTo>
                  <a:pt x="190" y="1"/>
                </a:lnTo>
                <a:lnTo>
                  <a:pt x="194" y="1"/>
                </a:lnTo>
                <a:lnTo>
                  <a:pt x="197" y="2"/>
                </a:lnTo>
                <a:lnTo>
                  <a:pt x="200" y="3"/>
                </a:lnTo>
                <a:lnTo>
                  <a:pt x="203" y="4"/>
                </a:lnTo>
                <a:lnTo>
                  <a:pt x="204" y="4"/>
                </a:lnTo>
                <a:lnTo>
                  <a:pt x="206" y="5"/>
                </a:lnTo>
                <a:lnTo>
                  <a:pt x="207" y="5"/>
                </a:lnTo>
                <a:lnTo>
                  <a:pt x="212" y="8"/>
                </a:lnTo>
                <a:lnTo>
                  <a:pt x="216" y="10"/>
                </a:lnTo>
                <a:lnTo>
                  <a:pt x="219" y="11"/>
                </a:lnTo>
                <a:lnTo>
                  <a:pt x="226" y="14"/>
                </a:lnTo>
                <a:lnTo>
                  <a:pt x="228" y="15"/>
                </a:lnTo>
                <a:lnTo>
                  <a:pt x="230" y="16"/>
                </a:lnTo>
                <a:lnTo>
                  <a:pt x="232" y="17"/>
                </a:lnTo>
                <a:lnTo>
                  <a:pt x="234" y="18"/>
                </a:lnTo>
                <a:lnTo>
                  <a:pt x="235" y="19"/>
                </a:lnTo>
                <a:lnTo>
                  <a:pt x="240" y="22"/>
                </a:lnTo>
                <a:lnTo>
                  <a:pt x="241" y="23"/>
                </a:lnTo>
                <a:lnTo>
                  <a:pt x="242" y="24"/>
                </a:lnTo>
                <a:lnTo>
                  <a:pt x="244" y="24"/>
                </a:lnTo>
                <a:lnTo>
                  <a:pt x="245" y="25"/>
                </a:lnTo>
                <a:lnTo>
                  <a:pt x="247" y="25"/>
                </a:lnTo>
                <a:lnTo>
                  <a:pt x="248" y="25"/>
                </a:lnTo>
                <a:lnTo>
                  <a:pt x="250" y="26"/>
                </a:lnTo>
                <a:lnTo>
                  <a:pt x="251" y="26"/>
                </a:lnTo>
                <a:lnTo>
                  <a:pt x="256" y="26"/>
                </a:lnTo>
                <a:lnTo>
                  <a:pt x="258" y="26"/>
                </a:lnTo>
                <a:lnTo>
                  <a:pt x="260" y="26"/>
                </a:lnTo>
                <a:lnTo>
                  <a:pt x="261" y="25"/>
                </a:lnTo>
                <a:lnTo>
                  <a:pt x="264" y="25"/>
                </a:lnTo>
                <a:lnTo>
                  <a:pt x="274" y="22"/>
                </a:lnTo>
                <a:lnTo>
                  <a:pt x="277" y="21"/>
                </a:lnTo>
                <a:lnTo>
                  <a:pt x="282" y="19"/>
                </a:lnTo>
                <a:lnTo>
                  <a:pt x="284" y="19"/>
                </a:lnTo>
                <a:lnTo>
                  <a:pt x="285" y="18"/>
                </a:lnTo>
                <a:lnTo>
                  <a:pt x="287" y="18"/>
                </a:lnTo>
                <a:lnTo>
                  <a:pt x="288" y="18"/>
                </a:lnTo>
                <a:lnTo>
                  <a:pt x="289" y="18"/>
                </a:lnTo>
                <a:lnTo>
                  <a:pt x="290" y="19"/>
                </a:lnTo>
                <a:lnTo>
                  <a:pt x="291" y="19"/>
                </a:lnTo>
                <a:lnTo>
                  <a:pt x="292" y="20"/>
                </a:lnTo>
                <a:lnTo>
                  <a:pt x="293" y="20"/>
                </a:lnTo>
                <a:lnTo>
                  <a:pt x="294" y="22"/>
                </a:lnTo>
                <a:lnTo>
                  <a:pt x="295" y="23"/>
                </a:lnTo>
                <a:lnTo>
                  <a:pt x="296" y="25"/>
                </a:lnTo>
                <a:lnTo>
                  <a:pt x="297" y="26"/>
                </a:lnTo>
                <a:lnTo>
                  <a:pt x="297" y="27"/>
                </a:lnTo>
                <a:lnTo>
                  <a:pt x="299" y="34"/>
                </a:lnTo>
                <a:lnTo>
                  <a:pt x="300" y="36"/>
                </a:lnTo>
                <a:lnTo>
                  <a:pt x="302" y="40"/>
                </a:lnTo>
                <a:lnTo>
                  <a:pt x="306" y="48"/>
                </a:lnTo>
                <a:lnTo>
                  <a:pt x="308" y="52"/>
                </a:lnTo>
                <a:lnTo>
                  <a:pt x="310" y="58"/>
                </a:lnTo>
                <a:lnTo>
                  <a:pt x="311" y="60"/>
                </a:lnTo>
                <a:lnTo>
                  <a:pt x="312" y="62"/>
                </a:lnTo>
                <a:lnTo>
                  <a:pt x="313" y="64"/>
                </a:lnTo>
                <a:lnTo>
                  <a:pt x="313" y="64"/>
                </a:lnTo>
                <a:lnTo>
                  <a:pt x="314" y="65"/>
                </a:lnTo>
                <a:lnTo>
                  <a:pt x="314" y="65"/>
                </a:lnTo>
                <a:lnTo>
                  <a:pt x="315" y="66"/>
                </a:lnTo>
                <a:lnTo>
                  <a:pt x="316" y="66"/>
                </a:lnTo>
                <a:lnTo>
                  <a:pt x="317" y="66"/>
                </a:lnTo>
                <a:lnTo>
                  <a:pt x="317" y="67"/>
                </a:lnTo>
                <a:lnTo>
                  <a:pt x="318" y="67"/>
                </a:lnTo>
                <a:lnTo>
                  <a:pt x="319" y="67"/>
                </a:lnTo>
                <a:lnTo>
                  <a:pt x="320" y="67"/>
                </a:lnTo>
                <a:lnTo>
                  <a:pt x="321" y="67"/>
                </a:lnTo>
                <a:lnTo>
                  <a:pt x="322" y="67"/>
                </a:lnTo>
                <a:lnTo>
                  <a:pt x="324" y="66"/>
                </a:lnTo>
                <a:lnTo>
                  <a:pt x="327" y="65"/>
                </a:lnTo>
                <a:lnTo>
                  <a:pt x="334" y="63"/>
                </a:lnTo>
                <a:lnTo>
                  <a:pt x="337" y="62"/>
                </a:lnTo>
                <a:lnTo>
                  <a:pt x="341" y="60"/>
                </a:lnTo>
                <a:lnTo>
                  <a:pt x="343" y="60"/>
                </a:lnTo>
                <a:lnTo>
                  <a:pt x="345" y="59"/>
                </a:lnTo>
                <a:lnTo>
                  <a:pt x="347" y="58"/>
                </a:lnTo>
                <a:lnTo>
                  <a:pt x="349" y="58"/>
                </a:lnTo>
                <a:lnTo>
                  <a:pt x="350" y="58"/>
                </a:lnTo>
                <a:lnTo>
                  <a:pt x="352" y="58"/>
                </a:lnTo>
                <a:lnTo>
                  <a:pt x="354" y="58"/>
                </a:lnTo>
                <a:lnTo>
                  <a:pt x="355" y="58"/>
                </a:lnTo>
                <a:lnTo>
                  <a:pt x="357" y="59"/>
                </a:lnTo>
                <a:lnTo>
                  <a:pt x="359" y="60"/>
                </a:lnTo>
                <a:lnTo>
                  <a:pt x="360" y="61"/>
                </a:lnTo>
                <a:lnTo>
                  <a:pt x="362" y="62"/>
                </a:lnTo>
                <a:lnTo>
                  <a:pt x="363" y="63"/>
                </a:lnTo>
                <a:lnTo>
                  <a:pt x="364" y="64"/>
                </a:lnTo>
                <a:lnTo>
                  <a:pt x="364" y="65"/>
                </a:lnTo>
                <a:lnTo>
                  <a:pt x="365" y="66"/>
                </a:lnTo>
                <a:lnTo>
                  <a:pt x="366" y="68"/>
                </a:lnTo>
                <a:lnTo>
                  <a:pt x="367" y="69"/>
                </a:lnTo>
                <a:lnTo>
                  <a:pt x="367" y="71"/>
                </a:lnTo>
                <a:lnTo>
                  <a:pt x="369" y="74"/>
                </a:lnTo>
                <a:lnTo>
                  <a:pt x="369" y="76"/>
                </a:lnTo>
                <a:lnTo>
                  <a:pt x="370" y="79"/>
                </a:lnTo>
                <a:lnTo>
                  <a:pt x="371" y="82"/>
                </a:lnTo>
                <a:lnTo>
                  <a:pt x="371" y="86"/>
                </a:lnTo>
                <a:lnTo>
                  <a:pt x="373" y="91"/>
                </a:lnTo>
                <a:lnTo>
                  <a:pt x="373" y="93"/>
                </a:lnTo>
                <a:lnTo>
                  <a:pt x="373" y="94"/>
                </a:lnTo>
                <a:lnTo>
                  <a:pt x="373" y="95"/>
                </a:lnTo>
                <a:lnTo>
                  <a:pt x="373" y="96"/>
                </a:lnTo>
                <a:lnTo>
                  <a:pt x="373" y="96"/>
                </a:lnTo>
                <a:lnTo>
                  <a:pt x="372" y="97"/>
                </a:lnTo>
                <a:lnTo>
                  <a:pt x="372" y="98"/>
                </a:lnTo>
                <a:lnTo>
                  <a:pt x="370" y="102"/>
                </a:lnTo>
                <a:lnTo>
                  <a:pt x="369" y="104"/>
                </a:lnTo>
                <a:lnTo>
                  <a:pt x="369" y="105"/>
                </a:lnTo>
                <a:lnTo>
                  <a:pt x="369" y="106"/>
                </a:lnTo>
                <a:lnTo>
                  <a:pt x="369" y="106"/>
                </a:lnTo>
                <a:lnTo>
                  <a:pt x="369" y="107"/>
                </a:lnTo>
                <a:lnTo>
                  <a:pt x="369" y="108"/>
                </a:lnTo>
                <a:lnTo>
                  <a:pt x="370" y="109"/>
                </a:lnTo>
                <a:lnTo>
                  <a:pt x="370" y="110"/>
                </a:lnTo>
                <a:lnTo>
                  <a:pt x="371" y="110"/>
                </a:lnTo>
                <a:lnTo>
                  <a:pt x="372" y="111"/>
                </a:lnTo>
                <a:lnTo>
                  <a:pt x="373" y="111"/>
                </a:lnTo>
                <a:lnTo>
                  <a:pt x="375" y="112"/>
                </a:lnTo>
                <a:lnTo>
                  <a:pt x="376" y="112"/>
                </a:lnTo>
                <a:lnTo>
                  <a:pt x="377" y="113"/>
                </a:lnTo>
                <a:lnTo>
                  <a:pt x="379" y="113"/>
                </a:lnTo>
                <a:lnTo>
                  <a:pt x="380" y="112"/>
                </a:lnTo>
                <a:lnTo>
                  <a:pt x="381" y="112"/>
                </a:lnTo>
                <a:lnTo>
                  <a:pt x="383" y="111"/>
                </a:lnTo>
                <a:lnTo>
                  <a:pt x="385" y="110"/>
                </a:lnTo>
                <a:lnTo>
                  <a:pt x="388" y="107"/>
                </a:lnTo>
                <a:lnTo>
                  <a:pt x="389" y="107"/>
                </a:lnTo>
                <a:lnTo>
                  <a:pt x="390" y="106"/>
                </a:lnTo>
                <a:lnTo>
                  <a:pt x="391" y="105"/>
                </a:lnTo>
                <a:lnTo>
                  <a:pt x="391" y="105"/>
                </a:lnTo>
                <a:lnTo>
                  <a:pt x="392" y="104"/>
                </a:lnTo>
                <a:lnTo>
                  <a:pt x="392" y="103"/>
                </a:lnTo>
                <a:lnTo>
                  <a:pt x="394" y="101"/>
                </a:lnTo>
                <a:lnTo>
                  <a:pt x="396" y="95"/>
                </a:lnTo>
                <a:lnTo>
                  <a:pt x="398" y="92"/>
                </a:lnTo>
                <a:lnTo>
                  <a:pt x="399" y="90"/>
                </a:lnTo>
                <a:lnTo>
                  <a:pt x="401" y="87"/>
                </a:lnTo>
                <a:lnTo>
                  <a:pt x="403" y="85"/>
                </a:lnTo>
                <a:lnTo>
                  <a:pt x="405" y="83"/>
                </a:lnTo>
                <a:lnTo>
                  <a:pt x="407" y="81"/>
                </a:lnTo>
                <a:lnTo>
                  <a:pt x="409" y="80"/>
                </a:lnTo>
                <a:lnTo>
                  <a:pt x="410" y="79"/>
                </a:lnTo>
                <a:lnTo>
                  <a:pt x="411" y="78"/>
                </a:lnTo>
                <a:lnTo>
                  <a:pt x="413" y="77"/>
                </a:lnTo>
                <a:lnTo>
                  <a:pt x="414" y="77"/>
                </a:lnTo>
                <a:lnTo>
                  <a:pt x="415" y="77"/>
                </a:lnTo>
                <a:lnTo>
                  <a:pt x="417" y="77"/>
                </a:lnTo>
                <a:lnTo>
                  <a:pt x="419" y="77"/>
                </a:lnTo>
                <a:lnTo>
                  <a:pt x="421" y="77"/>
                </a:lnTo>
                <a:lnTo>
                  <a:pt x="422" y="78"/>
                </a:lnTo>
                <a:lnTo>
                  <a:pt x="424" y="78"/>
                </a:lnTo>
                <a:lnTo>
                  <a:pt x="430" y="81"/>
                </a:lnTo>
                <a:lnTo>
                  <a:pt x="432" y="82"/>
                </a:lnTo>
                <a:lnTo>
                  <a:pt x="433" y="83"/>
                </a:lnTo>
                <a:lnTo>
                  <a:pt x="435" y="84"/>
                </a:lnTo>
                <a:lnTo>
                  <a:pt x="437" y="86"/>
                </a:lnTo>
                <a:lnTo>
                  <a:pt x="439" y="87"/>
                </a:lnTo>
                <a:lnTo>
                  <a:pt x="443" y="91"/>
                </a:lnTo>
                <a:lnTo>
                  <a:pt x="444" y="91"/>
                </a:lnTo>
                <a:lnTo>
                  <a:pt x="445" y="92"/>
                </a:lnTo>
                <a:lnTo>
                  <a:pt x="446" y="93"/>
                </a:lnTo>
                <a:lnTo>
                  <a:pt x="447" y="93"/>
                </a:lnTo>
                <a:lnTo>
                  <a:pt x="448" y="93"/>
                </a:lnTo>
                <a:lnTo>
                  <a:pt x="449" y="93"/>
                </a:lnTo>
                <a:lnTo>
                  <a:pt x="450" y="93"/>
                </a:lnTo>
                <a:lnTo>
                  <a:pt x="451" y="93"/>
                </a:lnTo>
                <a:lnTo>
                  <a:pt x="452" y="93"/>
                </a:lnTo>
                <a:lnTo>
                  <a:pt x="453" y="92"/>
                </a:lnTo>
                <a:lnTo>
                  <a:pt x="454" y="92"/>
                </a:lnTo>
                <a:lnTo>
                  <a:pt x="455" y="91"/>
                </a:lnTo>
                <a:lnTo>
                  <a:pt x="456" y="91"/>
                </a:lnTo>
                <a:lnTo>
                  <a:pt x="457" y="90"/>
                </a:lnTo>
                <a:lnTo>
                  <a:pt x="458" y="89"/>
                </a:lnTo>
                <a:lnTo>
                  <a:pt x="458" y="89"/>
                </a:lnTo>
                <a:lnTo>
                  <a:pt x="459" y="88"/>
                </a:lnTo>
                <a:lnTo>
                  <a:pt x="459" y="87"/>
                </a:lnTo>
                <a:lnTo>
                  <a:pt x="460" y="85"/>
                </a:lnTo>
                <a:lnTo>
                  <a:pt x="462" y="81"/>
                </a:lnTo>
                <a:lnTo>
                  <a:pt x="463" y="78"/>
                </a:lnTo>
                <a:lnTo>
                  <a:pt x="464" y="76"/>
                </a:lnTo>
                <a:lnTo>
                  <a:pt x="465" y="75"/>
                </a:lnTo>
                <a:lnTo>
                  <a:pt x="466" y="74"/>
                </a:lnTo>
                <a:lnTo>
                  <a:pt x="466" y="73"/>
                </a:lnTo>
                <a:lnTo>
                  <a:pt x="467" y="72"/>
                </a:lnTo>
                <a:lnTo>
                  <a:pt x="468" y="72"/>
                </a:lnTo>
                <a:lnTo>
                  <a:pt x="469" y="71"/>
                </a:lnTo>
                <a:lnTo>
                  <a:pt x="469" y="71"/>
                </a:lnTo>
                <a:lnTo>
                  <a:pt x="470" y="71"/>
                </a:lnTo>
                <a:lnTo>
                  <a:pt x="471" y="70"/>
                </a:lnTo>
                <a:lnTo>
                  <a:pt x="473" y="70"/>
                </a:lnTo>
                <a:lnTo>
                  <a:pt x="474" y="70"/>
                </a:lnTo>
                <a:lnTo>
                  <a:pt x="476" y="70"/>
                </a:lnTo>
                <a:lnTo>
                  <a:pt x="478" y="70"/>
                </a:lnTo>
                <a:lnTo>
                  <a:pt x="480" y="70"/>
                </a:lnTo>
                <a:lnTo>
                  <a:pt x="482" y="70"/>
                </a:lnTo>
                <a:lnTo>
                  <a:pt x="483" y="71"/>
                </a:lnTo>
                <a:lnTo>
                  <a:pt x="488" y="72"/>
                </a:lnTo>
                <a:lnTo>
                  <a:pt x="490" y="72"/>
                </a:lnTo>
                <a:lnTo>
                  <a:pt x="491" y="72"/>
                </a:lnTo>
                <a:lnTo>
                  <a:pt x="493" y="72"/>
                </a:lnTo>
                <a:lnTo>
                  <a:pt x="495" y="73"/>
                </a:lnTo>
                <a:lnTo>
                  <a:pt x="500" y="73"/>
                </a:lnTo>
                <a:lnTo>
                  <a:pt x="502" y="73"/>
                </a:lnTo>
                <a:lnTo>
                  <a:pt x="504" y="73"/>
                </a:lnTo>
                <a:lnTo>
                  <a:pt x="505" y="73"/>
                </a:lnTo>
                <a:lnTo>
                  <a:pt x="507" y="74"/>
                </a:lnTo>
                <a:lnTo>
                  <a:pt x="508" y="74"/>
                </a:lnTo>
                <a:lnTo>
                  <a:pt x="510" y="75"/>
                </a:lnTo>
                <a:lnTo>
                  <a:pt x="511" y="76"/>
                </a:lnTo>
                <a:lnTo>
                  <a:pt x="513" y="77"/>
                </a:lnTo>
                <a:lnTo>
                  <a:pt x="516" y="80"/>
                </a:lnTo>
                <a:lnTo>
                  <a:pt x="519" y="83"/>
                </a:lnTo>
                <a:lnTo>
                  <a:pt x="520" y="84"/>
                </a:lnTo>
                <a:lnTo>
                  <a:pt x="523" y="86"/>
                </a:lnTo>
                <a:lnTo>
                  <a:pt x="526" y="89"/>
                </a:lnTo>
                <a:lnTo>
                  <a:pt x="530" y="94"/>
                </a:lnTo>
                <a:lnTo>
                  <a:pt x="532" y="97"/>
                </a:lnTo>
                <a:lnTo>
                  <a:pt x="534" y="99"/>
                </a:lnTo>
                <a:lnTo>
                  <a:pt x="539" y="103"/>
                </a:lnTo>
                <a:lnTo>
                  <a:pt x="543" y="107"/>
                </a:lnTo>
                <a:lnTo>
                  <a:pt x="545" y="109"/>
                </a:lnTo>
                <a:lnTo>
                  <a:pt x="547" y="112"/>
                </a:lnTo>
                <a:lnTo>
                  <a:pt x="548" y="114"/>
                </a:lnTo>
                <a:lnTo>
                  <a:pt x="550" y="116"/>
                </a:lnTo>
                <a:lnTo>
                  <a:pt x="550" y="118"/>
                </a:lnTo>
                <a:lnTo>
                  <a:pt x="551" y="120"/>
                </a:lnTo>
                <a:lnTo>
                  <a:pt x="551" y="122"/>
                </a:lnTo>
                <a:lnTo>
                  <a:pt x="551" y="123"/>
                </a:lnTo>
                <a:lnTo>
                  <a:pt x="551" y="123"/>
                </a:lnTo>
                <a:lnTo>
                  <a:pt x="551" y="125"/>
                </a:lnTo>
                <a:lnTo>
                  <a:pt x="551" y="126"/>
                </a:lnTo>
                <a:lnTo>
                  <a:pt x="550" y="127"/>
                </a:lnTo>
                <a:lnTo>
                  <a:pt x="550" y="128"/>
                </a:lnTo>
                <a:lnTo>
                  <a:pt x="549" y="129"/>
                </a:lnTo>
                <a:lnTo>
                  <a:pt x="547" y="131"/>
                </a:lnTo>
                <a:lnTo>
                  <a:pt x="544" y="134"/>
                </a:lnTo>
                <a:lnTo>
                  <a:pt x="543" y="135"/>
                </a:lnTo>
                <a:lnTo>
                  <a:pt x="543" y="136"/>
                </a:lnTo>
                <a:lnTo>
                  <a:pt x="542" y="137"/>
                </a:lnTo>
                <a:lnTo>
                  <a:pt x="541" y="139"/>
                </a:lnTo>
                <a:lnTo>
                  <a:pt x="540" y="143"/>
                </a:lnTo>
                <a:lnTo>
                  <a:pt x="539" y="145"/>
                </a:lnTo>
                <a:lnTo>
                  <a:pt x="538" y="147"/>
                </a:lnTo>
                <a:lnTo>
                  <a:pt x="536" y="150"/>
                </a:lnTo>
                <a:lnTo>
                  <a:pt x="536" y="152"/>
                </a:lnTo>
                <a:lnTo>
                  <a:pt x="535" y="153"/>
                </a:lnTo>
                <a:lnTo>
                  <a:pt x="535" y="157"/>
                </a:lnTo>
                <a:lnTo>
                  <a:pt x="534" y="158"/>
                </a:lnTo>
                <a:lnTo>
                  <a:pt x="534" y="160"/>
                </a:lnTo>
                <a:lnTo>
                  <a:pt x="533" y="162"/>
                </a:lnTo>
                <a:lnTo>
                  <a:pt x="532" y="164"/>
                </a:lnTo>
                <a:lnTo>
                  <a:pt x="530" y="166"/>
                </a:lnTo>
                <a:lnTo>
                  <a:pt x="529" y="167"/>
                </a:lnTo>
                <a:lnTo>
                  <a:pt x="524" y="173"/>
                </a:lnTo>
                <a:lnTo>
                  <a:pt x="522" y="175"/>
                </a:lnTo>
                <a:lnTo>
                  <a:pt x="521" y="176"/>
                </a:lnTo>
                <a:lnTo>
                  <a:pt x="520" y="176"/>
                </a:lnTo>
                <a:lnTo>
                  <a:pt x="519" y="177"/>
                </a:lnTo>
                <a:lnTo>
                  <a:pt x="518" y="178"/>
                </a:lnTo>
                <a:lnTo>
                  <a:pt x="517" y="178"/>
                </a:lnTo>
                <a:lnTo>
                  <a:pt x="516" y="178"/>
                </a:lnTo>
                <a:lnTo>
                  <a:pt x="514" y="179"/>
                </a:lnTo>
                <a:lnTo>
                  <a:pt x="513" y="179"/>
                </a:lnTo>
                <a:lnTo>
                  <a:pt x="511" y="179"/>
                </a:lnTo>
                <a:lnTo>
                  <a:pt x="508" y="178"/>
                </a:lnTo>
                <a:lnTo>
                  <a:pt x="506" y="178"/>
                </a:lnTo>
                <a:lnTo>
                  <a:pt x="505" y="178"/>
                </a:lnTo>
                <a:lnTo>
                  <a:pt x="505" y="178"/>
                </a:lnTo>
                <a:lnTo>
                  <a:pt x="504" y="179"/>
                </a:lnTo>
                <a:lnTo>
                  <a:pt x="503" y="179"/>
                </a:lnTo>
                <a:lnTo>
                  <a:pt x="502" y="179"/>
                </a:lnTo>
                <a:lnTo>
                  <a:pt x="501" y="180"/>
                </a:lnTo>
                <a:lnTo>
                  <a:pt x="501" y="181"/>
                </a:lnTo>
                <a:lnTo>
                  <a:pt x="499" y="183"/>
                </a:lnTo>
                <a:lnTo>
                  <a:pt x="495" y="187"/>
                </a:lnTo>
                <a:lnTo>
                  <a:pt x="494" y="188"/>
                </a:lnTo>
                <a:lnTo>
                  <a:pt x="493" y="189"/>
                </a:lnTo>
                <a:lnTo>
                  <a:pt x="491" y="190"/>
                </a:lnTo>
                <a:lnTo>
                  <a:pt x="490" y="190"/>
                </a:lnTo>
                <a:lnTo>
                  <a:pt x="489" y="191"/>
                </a:lnTo>
                <a:lnTo>
                  <a:pt x="486" y="192"/>
                </a:lnTo>
                <a:lnTo>
                  <a:pt x="485" y="192"/>
                </a:lnTo>
                <a:lnTo>
                  <a:pt x="484" y="192"/>
                </a:lnTo>
                <a:lnTo>
                  <a:pt x="482" y="194"/>
                </a:lnTo>
                <a:lnTo>
                  <a:pt x="479" y="195"/>
                </a:lnTo>
                <a:lnTo>
                  <a:pt x="478" y="196"/>
                </a:lnTo>
                <a:lnTo>
                  <a:pt x="477" y="197"/>
                </a:lnTo>
                <a:lnTo>
                  <a:pt x="477" y="197"/>
                </a:lnTo>
                <a:lnTo>
                  <a:pt x="475" y="199"/>
                </a:lnTo>
                <a:lnTo>
                  <a:pt x="474" y="200"/>
                </a:lnTo>
                <a:lnTo>
                  <a:pt x="473" y="201"/>
                </a:lnTo>
                <a:lnTo>
                  <a:pt x="470" y="203"/>
                </a:lnTo>
                <a:lnTo>
                  <a:pt x="470" y="203"/>
                </a:lnTo>
                <a:lnTo>
                  <a:pt x="469" y="204"/>
                </a:lnTo>
                <a:lnTo>
                  <a:pt x="467" y="206"/>
                </a:lnTo>
                <a:lnTo>
                  <a:pt x="466" y="207"/>
                </a:lnTo>
                <a:lnTo>
                  <a:pt x="466" y="208"/>
                </a:lnTo>
                <a:lnTo>
                  <a:pt x="466" y="209"/>
                </a:lnTo>
                <a:lnTo>
                  <a:pt x="466" y="211"/>
                </a:lnTo>
                <a:lnTo>
                  <a:pt x="465" y="212"/>
                </a:lnTo>
                <a:lnTo>
                  <a:pt x="465" y="213"/>
                </a:lnTo>
                <a:lnTo>
                  <a:pt x="465" y="213"/>
                </a:lnTo>
                <a:lnTo>
                  <a:pt x="464" y="214"/>
                </a:lnTo>
                <a:lnTo>
                  <a:pt x="463" y="214"/>
                </a:lnTo>
                <a:lnTo>
                  <a:pt x="463" y="214"/>
                </a:lnTo>
                <a:lnTo>
                  <a:pt x="461" y="215"/>
                </a:lnTo>
                <a:lnTo>
                  <a:pt x="460" y="215"/>
                </a:lnTo>
                <a:lnTo>
                  <a:pt x="460" y="215"/>
                </a:lnTo>
                <a:lnTo>
                  <a:pt x="459" y="215"/>
                </a:lnTo>
                <a:lnTo>
                  <a:pt x="458" y="216"/>
                </a:lnTo>
                <a:lnTo>
                  <a:pt x="458" y="216"/>
                </a:lnTo>
                <a:lnTo>
                  <a:pt x="457" y="217"/>
                </a:lnTo>
                <a:lnTo>
                  <a:pt x="457" y="218"/>
                </a:lnTo>
                <a:lnTo>
                  <a:pt x="456" y="219"/>
                </a:lnTo>
                <a:lnTo>
                  <a:pt x="456" y="220"/>
                </a:lnTo>
                <a:lnTo>
                  <a:pt x="456" y="221"/>
                </a:lnTo>
                <a:lnTo>
                  <a:pt x="456" y="222"/>
                </a:lnTo>
                <a:lnTo>
                  <a:pt x="456" y="223"/>
                </a:lnTo>
                <a:lnTo>
                  <a:pt x="456" y="224"/>
                </a:lnTo>
                <a:lnTo>
                  <a:pt x="456" y="225"/>
                </a:lnTo>
                <a:lnTo>
                  <a:pt x="456" y="226"/>
                </a:lnTo>
                <a:lnTo>
                  <a:pt x="457" y="228"/>
                </a:lnTo>
                <a:lnTo>
                  <a:pt x="459" y="232"/>
                </a:lnTo>
                <a:lnTo>
                  <a:pt x="460" y="234"/>
                </a:lnTo>
                <a:lnTo>
                  <a:pt x="461" y="236"/>
                </a:lnTo>
                <a:lnTo>
                  <a:pt x="462" y="236"/>
                </a:lnTo>
                <a:lnTo>
                  <a:pt x="463" y="237"/>
                </a:lnTo>
                <a:lnTo>
                  <a:pt x="463" y="237"/>
                </a:lnTo>
                <a:lnTo>
                  <a:pt x="464" y="238"/>
                </a:lnTo>
                <a:lnTo>
                  <a:pt x="465" y="238"/>
                </a:lnTo>
                <a:lnTo>
                  <a:pt x="468" y="239"/>
                </a:lnTo>
                <a:lnTo>
                  <a:pt x="469" y="239"/>
                </a:lnTo>
                <a:lnTo>
                  <a:pt x="470" y="240"/>
                </a:lnTo>
                <a:lnTo>
                  <a:pt x="471" y="241"/>
                </a:lnTo>
                <a:lnTo>
                  <a:pt x="473" y="242"/>
                </a:lnTo>
                <a:lnTo>
                  <a:pt x="474" y="243"/>
                </a:lnTo>
                <a:lnTo>
                  <a:pt x="475" y="244"/>
                </a:lnTo>
                <a:lnTo>
                  <a:pt x="477" y="248"/>
                </a:lnTo>
                <a:lnTo>
                  <a:pt x="478" y="249"/>
                </a:lnTo>
                <a:lnTo>
                  <a:pt x="480" y="251"/>
                </a:lnTo>
                <a:lnTo>
                  <a:pt x="481" y="252"/>
                </a:lnTo>
                <a:lnTo>
                  <a:pt x="482" y="254"/>
                </a:lnTo>
                <a:lnTo>
                  <a:pt x="484" y="257"/>
                </a:lnTo>
                <a:lnTo>
                  <a:pt x="485" y="258"/>
                </a:lnTo>
                <a:lnTo>
                  <a:pt x="486" y="259"/>
                </a:lnTo>
                <a:lnTo>
                  <a:pt x="487" y="260"/>
                </a:lnTo>
                <a:lnTo>
                  <a:pt x="488" y="261"/>
                </a:lnTo>
                <a:lnTo>
                  <a:pt x="489" y="262"/>
                </a:lnTo>
                <a:lnTo>
                  <a:pt x="489" y="262"/>
                </a:lnTo>
                <a:lnTo>
                  <a:pt x="490" y="262"/>
                </a:lnTo>
                <a:lnTo>
                  <a:pt x="491" y="262"/>
                </a:lnTo>
                <a:lnTo>
                  <a:pt x="492" y="262"/>
                </a:lnTo>
                <a:lnTo>
                  <a:pt x="493" y="262"/>
                </a:lnTo>
                <a:lnTo>
                  <a:pt x="494" y="262"/>
                </a:lnTo>
                <a:lnTo>
                  <a:pt x="498" y="260"/>
                </a:lnTo>
                <a:lnTo>
                  <a:pt x="499" y="259"/>
                </a:lnTo>
                <a:lnTo>
                  <a:pt x="500" y="259"/>
                </a:lnTo>
                <a:lnTo>
                  <a:pt x="502" y="259"/>
                </a:lnTo>
                <a:lnTo>
                  <a:pt x="503" y="258"/>
                </a:lnTo>
                <a:lnTo>
                  <a:pt x="505" y="258"/>
                </a:lnTo>
                <a:lnTo>
                  <a:pt x="507" y="258"/>
                </a:lnTo>
                <a:lnTo>
                  <a:pt x="509" y="258"/>
                </a:lnTo>
                <a:lnTo>
                  <a:pt x="511" y="258"/>
                </a:lnTo>
                <a:lnTo>
                  <a:pt x="513" y="258"/>
                </a:lnTo>
                <a:lnTo>
                  <a:pt x="515" y="259"/>
                </a:lnTo>
                <a:lnTo>
                  <a:pt x="516" y="259"/>
                </a:lnTo>
                <a:lnTo>
                  <a:pt x="517" y="260"/>
                </a:lnTo>
                <a:lnTo>
                  <a:pt x="519" y="260"/>
                </a:lnTo>
                <a:lnTo>
                  <a:pt x="520" y="261"/>
                </a:lnTo>
                <a:lnTo>
                  <a:pt x="520" y="261"/>
                </a:lnTo>
                <a:lnTo>
                  <a:pt x="521" y="262"/>
                </a:lnTo>
                <a:lnTo>
                  <a:pt x="522" y="263"/>
                </a:lnTo>
                <a:lnTo>
                  <a:pt x="523" y="265"/>
                </a:lnTo>
                <a:lnTo>
                  <a:pt x="524" y="267"/>
                </a:lnTo>
                <a:lnTo>
                  <a:pt x="524" y="269"/>
                </a:lnTo>
                <a:lnTo>
                  <a:pt x="525" y="274"/>
                </a:lnTo>
                <a:lnTo>
                  <a:pt x="526" y="276"/>
                </a:lnTo>
                <a:lnTo>
                  <a:pt x="527" y="278"/>
                </a:lnTo>
                <a:lnTo>
                  <a:pt x="528" y="280"/>
                </a:lnTo>
                <a:lnTo>
                  <a:pt x="529" y="282"/>
                </a:lnTo>
                <a:lnTo>
                  <a:pt x="530" y="284"/>
                </a:lnTo>
                <a:lnTo>
                  <a:pt x="531" y="286"/>
                </a:lnTo>
                <a:lnTo>
                  <a:pt x="532" y="287"/>
                </a:lnTo>
                <a:lnTo>
                  <a:pt x="533" y="289"/>
                </a:lnTo>
                <a:lnTo>
                  <a:pt x="535" y="290"/>
                </a:lnTo>
                <a:lnTo>
                  <a:pt x="536" y="291"/>
                </a:lnTo>
                <a:lnTo>
                  <a:pt x="538" y="292"/>
                </a:lnTo>
                <a:lnTo>
                  <a:pt x="539" y="293"/>
                </a:lnTo>
                <a:lnTo>
                  <a:pt x="541" y="293"/>
                </a:lnTo>
                <a:lnTo>
                  <a:pt x="542" y="294"/>
                </a:lnTo>
                <a:lnTo>
                  <a:pt x="546" y="294"/>
                </a:lnTo>
                <a:lnTo>
                  <a:pt x="548" y="295"/>
                </a:lnTo>
                <a:lnTo>
                  <a:pt x="550" y="295"/>
                </a:lnTo>
                <a:lnTo>
                  <a:pt x="551" y="296"/>
                </a:lnTo>
                <a:lnTo>
                  <a:pt x="553" y="297"/>
                </a:lnTo>
                <a:lnTo>
                  <a:pt x="554" y="298"/>
                </a:lnTo>
                <a:lnTo>
                  <a:pt x="556" y="299"/>
                </a:lnTo>
                <a:lnTo>
                  <a:pt x="557" y="301"/>
                </a:lnTo>
                <a:lnTo>
                  <a:pt x="559" y="304"/>
                </a:lnTo>
                <a:lnTo>
                  <a:pt x="563" y="308"/>
                </a:lnTo>
                <a:lnTo>
                  <a:pt x="565" y="311"/>
                </a:lnTo>
                <a:lnTo>
                  <a:pt x="567" y="313"/>
                </a:lnTo>
                <a:lnTo>
                  <a:pt x="570" y="318"/>
                </a:lnTo>
                <a:lnTo>
                  <a:pt x="573" y="323"/>
                </a:lnTo>
                <a:lnTo>
                  <a:pt x="575" y="327"/>
                </a:lnTo>
                <a:lnTo>
                  <a:pt x="578" y="330"/>
                </a:lnTo>
                <a:lnTo>
                  <a:pt x="579" y="331"/>
                </a:lnTo>
                <a:lnTo>
                  <a:pt x="580" y="333"/>
                </a:lnTo>
                <a:lnTo>
                  <a:pt x="584" y="337"/>
                </a:lnTo>
                <a:lnTo>
                  <a:pt x="589" y="343"/>
                </a:lnTo>
                <a:lnTo>
                  <a:pt x="591" y="345"/>
                </a:lnTo>
                <a:lnTo>
                  <a:pt x="592" y="346"/>
                </a:lnTo>
                <a:lnTo>
                  <a:pt x="594" y="347"/>
                </a:lnTo>
                <a:lnTo>
                  <a:pt x="598" y="351"/>
                </a:lnTo>
                <a:lnTo>
                  <a:pt x="599" y="352"/>
                </a:lnTo>
                <a:lnTo>
                  <a:pt x="600" y="353"/>
                </a:lnTo>
                <a:lnTo>
                  <a:pt x="601" y="354"/>
                </a:lnTo>
                <a:lnTo>
                  <a:pt x="602" y="356"/>
                </a:lnTo>
                <a:lnTo>
                  <a:pt x="603" y="357"/>
                </a:lnTo>
                <a:lnTo>
                  <a:pt x="604" y="359"/>
                </a:lnTo>
                <a:lnTo>
                  <a:pt x="605" y="361"/>
                </a:lnTo>
                <a:lnTo>
                  <a:pt x="606" y="363"/>
                </a:lnTo>
                <a:lnTo>
                  <a:pt x="607" y="365"/>
                </a:lnTo>
                <a:lnTo>
                  <a:pt x="607" y="368"/>
                </a:lnTo>
                <a:lnTo>
                  <a:pt x="607" y="370"/>
                </a:lnTo>
                <a:lnTo>
                  <a:pt x="608" y="376"/>
                </a:lnTo>
                <a:lnTo>
                  <a:pt x="608" y="380"/>
                </a:lnTo>
                <a:lnTo>
                  <a:pt x="609" y="383"/>
                </a:lnTo>
                <a:lnTo>
                  <a:pt x="609" y="387"/>
                </a:lnTo>
                <a:lnTo>
                  <a:pt x="610" y="390"/>
                </a:lnTo>
                <a:lnTo>
                  <a:pt x="610" y="392"/>
                </a:lnTo>
                <a:lnTo>
                  <a:pt x="611" y="394"/>
                </a:lnTo>
                <a:lnTo>
                  <a:pt x="611" y="395"/>
                </a:lnTo>
                <a:lnTo>
                  <a:pt x="612" y="397"/>
                </a:lnTo>
                <a:lnTo>
                  <a:pt x="613" y="400"/>
                </a:lnTo>
                <a:lnTo>
                  <a:pt x="616" y="405"/>
                </a:lnTo>
                <a:lnTo>
                  <a:pt x="617" y="406"/>
                </a:lnTo>
                <a:lnTo>
                  <a:pt x="617" y="407"/>
                </a:lnTo>
                <a:lnTo>
                  <a:pt x="618" y="409"/>
                </a:lnTo>
                <a:lnTo>
                  <a:pt x="618" y="410"/>
                </a:lnTo>
                <a:lnTo>
                  <a:pt x="618" y="411"/>
                </a:lnTo>
                <a:lnTo>
                  <a:pt x="618" y="411"/>
                </a:lnTo>
                <a:lnTo>
                  <a:pt x="618" y="411"/>
                </a:lnTo>
                <a:lnTo>
                  <a:pt x="618" y="411"/>
                </a:lnTo>
                <a:lnTo>
                  <a:pt x="617" y="412"/>
                </a:lnTo>
                <a:lnTo>
                  <a:pt x="617" y="412"/>
                </a:lnTo>
                <a:lnTo>
                  <a:pt x="616" y="412"/>
                </a:lnTo>
                <a:lnTo>
                  <a:pt x="615" y="412"/>
                </a:lnTo>
                <a:lnTo>
                  <a:pt x="613" y="411"/>
                </a:lnTo>
                <a:lnTo>
                  <a:pt x="611" y="411"/>
                </a:lnTo>
                <a:lnTo>
                  <a:pt x="609" y="410"/>
                </a:lnTo>
                <a:lnTo>
                  <a:pt x="602" y="407"/>
                </a:lnTo>
                <a:lnTo>
                  <a:pt x="599" y="406"/>
                </a:lnTo>
                <a:lnTo>
                  <a:pt x="597" y="405"/>
                </a:lnTo>
                <a:lnTo>
                  <a:pt x="594" y="403"/>
                </a:lnTo>
                <a:lnTo>
                  <a:pt x="591" y="401"/>
                </a:lnTo>
                <a:lnTo>
                  <a:pt x="590" y="401"/>
                </a:lnTo>
                <a:lnTo>
                  <a:pt x="588" y="400"/>
                </a:lnTo>
                <a:lnTo>
                  <a:pt x="587" y="399"/>
                </a:lnTo>
                <a:lnTo>
                  <a:pt x="586" y="399"/>
                </a:lnTo>
                <a:lnTo>
                  <a:pt x="585" y="398"/>
                </a:lnTo>
                <a:lnTo>
                  <a:pt x="584" y="398"/>
                </a:lnTo>
                <a:lnTo>
                  <a:pt x="583" y="398"/>
                </a:lnTo>
                <a:lnTo>
                  <a:pt x="582" y="398"/>
                </a:lnTo>
                <a:lnTo>
                  <a:pt x="581" y="398"/>
                </a:lnTo>
                <a:lnTo>
                  <a:pt x="581" y="399"/>
                </a:lnTo>
                <a:lnTo>
                  <a:pt x="580" y="399"/>
                </a:lnTo>
                <a:lnTo>
                  <a:pt x="579" y="399"/>
                </a:lnTo>
                <a:lnTo>
                  <a:pt x="578" y="400"/>
                </a:lnTo>
                <a:lnTo>
                  <a:pt x="578" y="401"/>
                </a:lnTo>
                <a:lnTo>
                  <a:pt x="577" y="402"/>
                </a:lnTo>
                <a:lnTo>
                  <a:pt x="576" y="402"/>
                </a:lnTo>
                <a:lnTo>
                  <a:pt x="576" y="404"/>
                </a:lnTo>
                <a:lnTo>
                  <a:pt x="573" y="409"/>
                </a:lnTo>
                <a:lnTo>
                  <a:pt x="572" y="411"/>
                </a:lnTo>
                <a:lnTo>
                  <a:pt x="572" y="412"/>
                </a:lnTo>
                <a:lnTo>
                  <a:pt x="571" y="413"/>
                </a:lnTo>
                <a:lnTo>
                  <a:pt x="570" y="415"/>
                </a:lnTo>
                <a:lnTo>
                  <a:pt x="568" y="416"/>
                </a:lnTo>
                <a:lnTo>
                  <a:pt x="567" y="417"/>
                </a:lnTo>
                <a:lnTo>
                  <a:pt x="565" y="419"/>
                </a:lnTo>
                <a:lnTo>
                  <a:pt x="563" y="420"/>
                </a:lnTo>
                <a:lnTo>
                  <a:pt x="561" y="421"/>
                </a:lnTo>
                <a:lnTo>
                  <a:pt x="558" y="422"/>
                </a:lnTo>
                <a:lnTo>
                  <a:pt x="555" y="424"/>
                </a:lnTo>
                <a:lnTo>
                  <a:pt x="554" y="424"/>
                </a:lnTo>
                <a:lnTo>
                  <a:pt x="553" y="426"/>
                </a:lnTo>
                <a:lnTo>
                  <a:pt x="552" y="426"/>
                </a:lnTo>
                <a:lnTo>
                  <a:pt x="548" y="428"/>
                </a:lnTo>
                <a:lnTo>
                  <a:pt x="544" y="430"/>
                </a:lnTo>
                <a:lnTo>
                  <a:pt x="541" y="431"/>
                </a:lnTo>
                <a:lnTo>
                  <a:pt x="540" y="432"/>
                </a:lnTo>
                <a:lnTo>
                  <a:pt x="538" y="433"/>
                </a:lnTo>
                <a:lnTo>
                  <a:pt x="534" y="436"/>
                </a:lnTo>
                <a:lnTo>
                  <a:pt x="532" y="438"/>
                </a:lnTo>
                <a:lnTo>
                  <a:pt x="530" y="439"/>
                </a:lnTo>
                <a:lnTo>
                  <a:pt x="527" y="441"/>
                </a:lnTo>
                <a:lnTo>
                  <a:pt x="525" y="442"/>
                </a:lnTo>
                <a:lnTo>
                  <a:pt x="524" y="443"/>
                </a:lnTo>
                <a:lnTo>
                  <a:pt x="523" y="444"/>
                </a:lnTo>
                <a:lnTo>
                  <a:pt x="522" y="445"/>
                </a:lnTo>
                <a:lnTo>
                  <a:pt x="521" y="446"/>
                </a:lnTo>
                <a:lnTo>
                  <a:pt x="521" y="447"/>
                </a:lnTo>
                <a:lnTo>
                  <a:pt x="520" y="448"/>
                </a:lnTo>
                <a:lnTo>
                  <a:pt x="520" y="449"/>
                </a:lnTo>
                <a:lnTo>
                  <a:pt x="520" y="450"/>
                </a:lnTo>
                <a:lnTo>
                  <a:pt x="520" y="454"/>
                </a:lnTo>
                <a:lnTo>
                  <a:pt x="520" y="455"/>
                </a:lnTo>
                <a:lnTo>
                  <a:pt x="519" y="456"/>
                </a:lnTo>
                <a:lnTo>
                  <a:pt x="519" y="456"/>
                </a:lnTo>
                <a:lnTo>
                  <a:pt x="519" y="457"/>
                </a:lnTo>
                <a:lnTo>
                  <a:pt x="518" y="458"/>
                </a:lnTo>
                <a:lnTo>
                  <a:pt x="517" y="459"/>
                </a:lnTo>
                <a:lnTo>
                  <a:pt x="515" y="460"/>
                </a:lnTo>
                <a:lnTo>
                  <a:pt x="513" y="462"/>
                </a:lnTo>
                <a:lnTo>
                  <a:pt x="512" y="463"/>
                </a:lnTo>
                <a:lnTo>
                  <a:pt x="511" y="464"/>
                </a:lnTo>
                <a:lnTo>
                  <a:pt x="511" y="464"/>
                </a:lnTo>
                <a:lnTo>
                  <a:pt x="510" y="465"/>
                </a:lnTo>
                <a:lnTo>
                  <a:pt x="510" y="466"/>
                </a:lnTo>
                <a:lnTo>
                  <a:pt x="510" y="467"/>
                </a:lnTo>
                <a:lnTo>
                  <a:pt x="510" y="468"/>
                </a:lnTo>
                <a:lnTo>
                  <a:pt x="510" y="468"/>
                </a:lnTo>
                <a:lnTo>
                  <a:pt x="510" y="470"/>
                </a:lnTo>
                <a:lnTo>
                  <a:pt x="511" y="473"/>
                </a:lnTo>
                <a:lnTo>
                  <a:pt x="511" y="474"/>
                </a:lnTo>
                <a:lnTo>
                  <a:pt x="511" y="475"/>
                </a:lnTo>
                <a:lnTo>
                  <a:pt x="511" y="475"/>
                </a:lnTo>
                <a:lnTo>
                  <a:pt x="511" y="476"/>
                </a:lnTo>
                <a:lnTo>
                  <a:pt x="510" y="477"/>
                </a:lnTo>
                <a:lnTo>
                  <a:pt x="510" y="477"/>
                </a:lnTo>
                <a:lnTo>
                  <a:pt x="509" y="477"/>
                </a:lnTo>
                <a:lnTo>
                  <a:pt x="508" y="477"/>
                </a:lnTo>
                <a:lnTo>
                  <a:pt x="507" y="477"/>
                </a:lnTo>
                <a:lnTo>
                  <a:pt x="506" y="477"/>
                </a:lnTo>
                <a:lnTo>
                  <a:pt x="505" y="477"/>
                </a:lnTo>
                <a:lnTo>
                  <a:pt x="503" y="477"/>
                </a:lnTo>
                <a:lnTo>
                  <a:pt x="500" y="476"/>
                </a:lnTo>
                <a:lnTo>
                  <a:pt x="498" y="476"/>
                </a:lnTo>
                <a:lnTo>
                  <a:pt x="496" y="476"/>
                </a:lnTo>
                <a:lnTo>
                  <a:pt x="495" y="475"/>
                </a:lnTo>
                <a:lnTo>
                  <a:pt x="494" y="476"/>
                </a:lnTo>
                <a:lnTo>
                  <a:pt x="491" y="476"/>
                </a:lnTo>
                <a:lnTo>
                  <a:pt x="487" y="476"/>
                </a:lnTo>
                <a:lnTo>
                  <a:pt x="485" y="477"/>
                </a:lnTo>
                <a:lnTo>
                  <a:pt x="483" y="477"/>
                </a:lnTo>
                <a:lnTo>
                  <a:pt x="482" y="476"/>
                </a:lnTo>
                <a:lnTo>
                  <a:pt x="482" y="476"/>
                </a:lnTo>
                <a:lnTo>
                  <a:pt x="481" y="476"/>
                </a:lnTo>
                <a:lnTo>
                  <a:pt x="479" y="475"/>
                </a:lnTo>
                <a:lnTo>
                  <a:pt x="478" y="475"/>
                </a:lnTo>
                <a:lnTo>
                  <a:pt x="477" y="475"/>
                </a:lnTo>
                <a:lnTo>
                  <a:pt x="477" y="475"/>
                </a:lnTo>
                <a:lnTo>
                  <a:pt x="476" y="475"/>
                </a:lnTo>
                <a:lnTo>
                  <a:pt x="473" y="477"/>
                </a:lnTo>
                <a:lnTo>
                  <a:pt x="471" y="477"/>
                </a:lnTo>
                <a:lnTo>
                  <a:pt x="470" y="477"/>
                </a:lnTo>
                <a:lnTo>
                  <a:pt x="466" y="478"/>
                </a:lnTo>
                <a:lnTo>
                  <a:pt x="464" y="479"/>
                </a:lnTo>
                <a:lnTo>
                  <a:pt x="462" y="479"/>
                </a:lnTo>
                <a:lnTo>
                  <a:pt x="460" y="479"/>
                </a:lnTo>
                <a:lnTo>
                  <a:pt x="459" y="479"/>
                </a:lnTo>
                <a:lnTo>
                  <a:pt x="458" y="479"/>
                </a:lnTo>
                <a:lnTo>
                  <a:pt x="457" y="478"/>
                </a:lnTo>
                <a:lnTo>
                  <a:pt x="456" y="478"/>
                </a:lnTo>
                <a:lnTo>
                  <a:pt x="455" y="477"/>
                </a:lnTo>
                <a:lnTo>
                  <a:pt x="453" y="476"/>
                </a:lnTo>
                <a:lnTo>
                  <a:pt x="448" y="472"/>
                </a:lnTo>
                <a:lnTo>
                  <a:pt x="446" y="470"/>
                </a:lnTo>
                <a:lnTo>
                  <a:pt x="445" y="470"/>
                </a:lnTo>
                <a:lnTo>
                  <a:pt x="443" y="469"/>
                </a:lnTo>
                <a:lnTo>
                  <a:pt x="440" y="467"/>
                </a:lnTo>
                <a:lnTo>
                  <a:pt x="437" y="466"/>
                </a:lnTo>
                <a:lnTo>
                  <a:pt x="434" y="465"/>
                </a:lnTo>
                <a:lnTo>
                  <a:pt x="432" y="464"/>
                </a:lnTo>
                <a:lnTo>
                  <a:pt x="431" y="463"/>
                </a:lnTo>
                <a:lnTo>
                  <a:pt x="429" y="462"/>
                </a:lnTo>
                <a:lnTo>
                  <a:pt x="428" y="461"/>
                </a:lnTo>
                <a:lnTo>
                  <a:pt x="424" y="458"/>
                </a:lnTo>
                <a:lnTo>
                  <a:pt x="423" y="457"/>
                </a:lnTo>
                <a:lnTo>
                  <a:pt x="422" y="456"/>
                </a:lnTo>
                <a:lnTo>
                  <a:pt x="420" y="456"/>
                </a:lnTo>
                <a:lnTo>
                  <a:pt x="419" y="455"/>
                </a:lnTo>
                <a:lnTo>
                  <a:pt x="415" y="453"/>
                </a:lnTo>
                <a:lnTo>
                  <a:pt x="412" y="452"/>
                </a:lnTo>
                <a:lnTo>
                  <a:pt x="410" y="451"/>
                </a:lnTo>
                <a:lnTo>
                  <a:pt x="409" y="450"/>
                </a:lnTo>
                <a:lnTo>
                  <a:pt x="407" y="449"/>
                </a:lnTo>
                <a:lnTo>
                  <a:pt x="406" y="447"/>
                </a:lnTo>
                <a:lnTo>
                  <a:pt x="405" y="446"/>
                </a:lnTo>
                <a:lnTo>
                  <a:pt x="402" y="442"/>
                </a:lnTo>
                <a:lnTo>
                  <a:pt x="400" y="440"/>
                </a:lnTo>
                <a:lnTo>
                  <a:pt x="399" y="439"/>
                </a:lnTo>
                <a:lnTo>
                  <a:pt x="398" y="438"/>
                </a:lnTo>
                <a:lnTo>
                  <a:pt x="397" y="438"/>
                </a:lnTo>
                <a:lnTo>
                  <a:pt x="396" y="437"/>
                </a:lnTo>
                <a:lnTo>
                  <a:pt x="394" y="436"/>
                </a:lnTo>
                <a:lnTo>
                  <a:pt x="392" y="436"/>
                </a:lnTo>
                <a:lnTo>
                  <a:pt x="387" y="434"/>
                </a:lnTo>
                <a:lnTo>
                  <a:pt x="385" y="434"/>
                </a:lnTo>
                <a:lnTo>
                  <a:pt x="384" y="433"/>
                </a:lnTo>
                <a:lnTo>
                  <a:pt x="383" y="432"/>
                </a:lnTo>
                <a:lnTo>
                  <a:pt x="382" y="432"/>
                </a:lnTo>
                <a:lnTo>
                  <a:pt x="381" y="431"/>
                </a:lnTo>
                <a:lnTo>
                  <a:pt x="380" y="430"/>
                </a:lnTo>
                <a:lnTo>
                  <a:pt x="380" y="429"/>
                </a:lnTo>
                <a:lnTo>
                  <a:pt x="379" y="428"/>
                </a:lnTo>
                <a:lnTo>
                  <a:pt x="378" y="425"/>
                </a:lnTo>
                <a:lnTo>
                  <a:pt x="377" y="421"/>
                </a:lnTo>
                <a:lnTo>
                  <a:pt x="376" y="419"/>
                </a:lnTo>
                <a:lnTo>
                  <a:pt x="375" y="417"/>
                </a:lnTo>
                <a:lnTo>
                  <a:pt x="375" y="416"/>
                </a:lnTo>
                <a:lnTo>
                  <a:pt x="374" y="415"/>
                </a:lnTo>
                <a:lnTo>
                  <a:pt x="374" y="415"/>
                </a:lnTo>
                <a:lnTo>
                  <a:pt x="373" y="413"/>
                </a:lnTo>
                <a:lnTo>
                  <a:pt x="370" y="410"/>
                </a:lnTo>
                <a:lnTo>
                  <a:pt x="369" y="409"/>
                </a:lnTo>
                <a:lnTo>
                  <a:pt x="368" y="408"/>
                </a:lnTo>
                <a:lnTo>
                  <a:pt x="367" y="408"/>
                </a:lnTo>
                <a:lnTo>
                  <a:pt x="365" y="407"/>
                </a:lnTo>
                <a:lnTo>
                  <a:pt x="363" y="406"/>
                </a:lnTo>
                <a:lnTo>
                  <a:pt x="361" y="405"/>
                </a:lnTo>
                <a:lnTo>
                  <a:pt x="356" y="404"/>
                </a:lnTo>
                <a:lnTo>
                  <a:pt x="351" y="402"/>
                </a:lnTo>
                <a:lnTo>
                  <a:pt x="348" y="402"/>
                </a:lnTo>
                <a:lnTo>
                  <a:pt x="344" y="401"/>
                </a:lnTo>
                <a:lnTo>
                  <a:pt x="343" y="401"/>
                </a:lnTo>
                <a:lnTo>
                  <a:pt x="341" y="401"/>
                </a:lnTo>
                <a:lnTo>
                  <a:pt x="340" y="401"/>
                </a:lnTo>
                <a:lnTo>
                  <a:pt x="339" y="401"/>
                </a:lnTo>
                <a:lnTo>
                  <a:pt x="337" y="401"/>
                </a:lnTo>
                <a:lnTo>
                  <a:pt x="333" y="403"/>
                </a:lnTo>
                <a:lnTo>
                  <a:pt x="331" y="403"/>
                </a:lnTo>
                <a:lnTo>
                  <a:pt x="330" y="404"/>
                </a:lnTo>
                <a:lnTo>
                  <a:pt x="328" y="405"/>
                </a:lnTo>
                <a:lnTo>
                  <a:pt x="327" y="406"/>
                </a:lnTo>
                <a:lnTo>
                  <a:pt x="324" y="410"/>
                </a:lnTo>
                <a:lnTo>
                  <a:pt x="323" y="410"/>
                </a:lnTo>
                <a:lnTo>
                  <a:pt x="322" y="411"/>
                </a:lnTo>
                <a:lnTo>
                  <a:pt x="321" y="412"/>
                </a:lnTo>
                <a:lnTo>
                  <a:pt x="320" y="412"/>
                </a:lnTo>
                <a:lnTo>
                  <a:pt x="316" y="414"/>
                </a:lnTo>
                <a:lnTo>
                  <a:pt x="314" y="415"/>
                </a:lnTo>
                <a:lnTo>
                  <a:pt x="313" y="416"/>
                </a:lnTo>
                <a:lnTo>
                  <a:pt x="310" y="418"/>
                </a:lnTo>
                <a:lnTo>
                  <a:pt x="307" y="419"/>
                </a:lnTo>
                <a:lnTo>
                  <a:pt x="306" y="420"/>
                </a:lnTo>
                <a:lnTo>
                  <a:pt x="305" y="420"/>
                </a:lnTo>
                <a:lnTo>
                  <a:pt x="304" y="420"/>
                </a:lnTo>
                <a:lnTo>
                  <a:pt x="304" y="421"/>
                </a:lnTo>
                <a:lnTo>
                  <a:pt x="303" y="421"/>
                </a:lnTo>
                <a:lnTo>
                  <a:pt x="301" y="420"/>
                </a:lnTo>
                <a:lnTo>
                  <a:pt x="300" y="420"/>
                </a:lnTo>
                <a:lnTo>
                  <a:pt x="299" y="420"/>
                </a:lnTo>
                <a:lnTo>
                  <a:pt x="298" y="420"/>
                </a:lnTo>
                <a:lnTo>
                  <a:pt x="297" y="419"/>
                </a:lnTo>
                <a:lnTo>
                  <a:pt x="296" y="419"/>
                </a:lnTo>
                <a:lnTo>
                  <a:pt x="295" y="418"/>
                </a:lnTo>
                <a:lnTo>
                  <a:pt x="294" y="417"/>
                </a:lnTo>
                <a:lnTo>
                  <a:pt x="294" y="416"/>
                </a:lnTo>
                <a:lnTo>
                  <a:pt x="293" y="415"/>
                </a:lnTo>
                <a:lnTo>
                  <a:pt x="292" y="414"/>
                </a:lnTo>
                <a:lnTo>
                  <a:pt x="291" y="412"/>
                </a:lnTo>
                <a:lnTo>
                  <a:pt x="290" y="408"/>
                </a:lnTo>
                <a:lnTo>
                  <a:pt x="289" y="406"/>
                </a:lnTo>
                <a:lnTo>
                  <a:pt x="288" y="404"/>
                </a:lnTo>
                <a:lnTo>
                  <a:pt x="287" y="402"/>
                </a:lnTo>
                <a:lnTo>
                  <a:pt x="286" y="400"/>
                </a:lnTo>
                <a:lnTo>
                  <a:pt x="285" y="399"/>
                </a:lnTo>
                <a:lnTo>
                  <a:pt x="284" y="399"/>
                </a:lnTo>
                <a:lnTo>
                  <a:pt x="284" y="398"/>
                </a:lnTo>
                <a:lnTo>
                  <a:pt x="283" y="397"/>
                </a:lnTo>
                <a:lnTo>
                  <a:pt x="281" y="396"/>
                </a:lnTo>
                <a:lnTo>
                  <a:pt x="281" y="396"/>
                </a:lnTo>
                <a:lnTo>
                  <a:pt x="281" y="396"/>
                </a:lnTo>
                <a:lnTo>
                  <a:pt x="280" y="396"/>
                </a:lnTo>
                <a:lnTo>
                  <a:pt x="280" y="396"/>
                </a:lnTo>
                <a:lnTo>
                  <a:pt x="277" y="398"/>
                </a:lnTo>
                <a:lnTo>
                  <a:pt x="275" y="399"/>
                </a:lnTo>
                <a:lnTo>
                  <a:pt x="273" y="400"/>
                </a:lnTo>
                <a:lnTo>
                  <a:pt x="271" y="401"/>
                </a:lnTo>
                <a:lnTo>
                  <a:pt x="270" y="402"/>
                </a:lnTo>
                <a:lnTo>
                  <a:pt x="269" y="404"/>
                </a:lnTo>
                <a:lnTo>
                  <a:pt x="268" y="405"/>
                </a:lnTo>
                <a:lnTo>
                  <a:pt x="267" y="406"/>
                </a:lnTo>
                <a:lnTo>
                  <a:pt x="267" y="406"/>
                </a:lnTo>
                <a:lnTo>
                  <a:pt x="266" y="407"/>
                </a:lnTo>
                <a:lnTo>
                  <a:pt x="265" y="409"/>
                </a:lnTo>
                <a:lnTo>
                  <a:pt x="264" y="413"/>
                </a:lnTo>
                <a:lnTo>
                  <a:pt x="263" y="414"/>
                </a:lnTo>
                <a:lnTo>
                  <a:pt x="262" y="415"/>
                </a:lnTo>
                <a:lnTo>
                  <a:pt x="262" y="416"/>
                </a:lnTo>
                <a:lnTo>
                  <a:pt x="261" y="416"/>
                </a:lnTo>
                <a:lnTo>
                  <a:pt x="260" y="417"/>
                </a:lnTo>
                <a:lnTo>
                  <a:pt x="259" y="418"/>
                </a:lnTo>
                <a:lnTo>
                  <a:pt x="258" y="419"/>
                </a:lnTo>
                <a:lnTo>
                  <a:pt x="256" y="420"/>
                </a:lnTo>
                <a:lnTo>
                  <a:pt x="255" y="420"/>
                </a:lnTo>
                <a:lnTo>
                  <a:pt x="251" y="421"/>
                </a:lnTo>
                <a:lnTo>
                  <a:pt x="249" y="422"/>
                </a:lnTo>
                <a:lnTo>
                  <a:pt x="247" y="423"/>
                </a:lnTo>
                <a:lnTo>
                  <a:pt x="244" y="425"/>
                </a:lnTo>
                <a:lnTo>
                  <a:pt x="242" y="425"/>
                </a:lnTo>
                <a:lnTo>
                  <a:pt x="241" y="425"/>
                </a:lnTo>
                <a:lnTo>
                  <a:pt x="240" y="425"/>
                </a:lnTo>
                <a:lnTo>
                  <a:pt x="238" y="425"/>
                </a:lnTo>
                <a:lnTo>
                  <a:pt x="237" y="425"/>
                </a:lnTo>
                <a:lnTo>
                  <a:pt x="236" y="425"/>
                </a:lnTo>
                <a:lnTo>
                  <a:pt x="234" y="425"/>
                </a:lnTo>
                <a:lnTo>
                  <a:pt x="230" y="423"/>
                </a:lnTo>
                <a:lnTo>
                  <a:pt x="228" y="422"/>
                </a:lnTo>
                <a:lnTo>
                  <a:pt x="227" y="422"/>
                </a:lnTo>
                <a:lnTo>
                  <a:pt x="226" y="422"/>
                </a:lnTo>
                <a:lnTo>
                  <a:pt x="225" y="422"/>
                </a:lnTo>
                <a:lnTo>
                  <a:pt x="223" y="422"/>
                </a:lnTo>
                <a:lnTo>
                  <a:pt x="221" y="422"/>
                </a:lnTo>
                <a:lnTo>
                  <a:pt x="219" y="422"/>
                </a:lnTo>
                <a:lnTo>
                  <a:pt x="217" y="421"/>
                </a:lnTo>
                <a:lnTo>
                  <a:pt x="215" y="421"/>
                </a:lnTo>
                <a:lnTo>
                  <a:pt x="213" y="421"/>
                </a:lnTo>
                <a:lnTo>
                  <a:pt x="209" y="421"/>
                </a:lnTo>
                <a:lnTo>
                  <a:pt x="208" y="421"/>
                </a:lnTo>
                <a:lnTo>
                  <a:pt x="206" y="421"/>
                </a:lnTo>
                <a:lnTo>
                  <a:pt x="204" y="421"/>
                </a:lnTo>
                <a:lnTo>
                  <a:pt x="203" y="421"/>
                </a:lnTo>
                <a:lnTo>
                  <a:pt x="202" y="421"/>
                </a:lnTo>
                <a:lnTo>
                  <a:pt x="201" y="421"/>
                </a:lnTo>
                <a:lnTo>
                  <a:pt x="200" y="420"/>
                </a:lnTo>
                <a:lnTo>
                  <a:pt x="198" y="419"/>
                </a:lnTo>
                <a:lnTo>
                  <a:pt x="196" y="417"/>
                </a:lnTo>
                <a:lnTo>
                  <a:pt x="195" y="417"/>
                </a:lnTo>
                <a:lnTo>
                  <a:pt x="195" y="416"/>
                </a:lnTo>
                <a:lnTo>
                  <a:pt x="194" y="416"/>
                </a:lnTo>
                <a:lnTo>
                  <a:pt x="194" y="416"/>
                </a:lnTo>
                <a:lnTo>
                  <a:pt x="193" y="416"/>
                </a:lnTo>
                <a:lnTo>
                  <a:pt x="192" y="416"/>
                </a:lnTo>
                <a:lnTo>
                  <a:pt x="192" y="416"/>
                </a:lnTo>
                <a:lnTo>
                  <a:pt x="191" y="416"/>
                </a:lnTo>
                <a:lnTo>
                  <a:pt x="186" y="419"/>
                </a:lnTo>
                <a:lnTo>
                  <a:pt x="185" y="419"/>
                </a:lnTo>
                <a:lnTo>
                  <a:pt x="184" y="420"/>
                </a:lnTo>
                <a:lnTo>
                  <a:pt x="181" y="420"/>
                </a:lnTo>
                <a:lnTo>
                  <a:pt x="180" y="421"/>
                </a:lnTo>
                <a:lnTo>
                  <a:pt x="178" y="421"/>
                </a:lnTo>
                <a:lnTo>
                  <a:pt x="177" y="422"/>
                </a:lnTo>
                <a:lnTo>
                  <a:pt x="176" y="423"/>
                </a:lnTo>
                <a:lnTo>
                  <a:pt x="175" y="423"/>
                </a:lnTo>
                <a:lnTo>
                  <a:pt x="175" y="424"/>
                </a:lnTo>
                <a:lnTo>
                  <a:pt x="174" y="425"/>
                </a:lnTo>
                <a:lnTo>
                  <a:pt x="173" y="426"/>
                </a:lnTo>
                <a:lnTo>
                  <a:pt x="173" y="427"/>
                </a:lnTo>
                <a:lnTo>
                  <a:pt x="171" y="430"/>
                </a:lnTo>
                <a:lnTo>
                  <a:pt x="171" y="431"/>
                </a:lnTo>
                <a:lnTo>
                  <a:pt x="170" y="431"/>
                </a:lnTo>
                <a:lnTo>
                  <a:pt x="169" y="432"/>
                </a:lnTo>
                <a:lnTo>
                  <a:pt x="167" y="434"/>
                </a:lnTo>
                <a:lnTo>
                  <a:pt x="166" y="435"/>
                </a:lnTo>
                <a:lnTo>
                  <a:pt x="164" y="436"/>
                </a:lnTo>
                <a:lnTo>
                  <a:pt x="162" y="437"/>
                </a:lnTo>
                <a:lnTo>
                  <a:pt x="161" y="437"/>
                </a:lnTo>
                <a:lnTo>
                  <a:pt x="159" y="439"/>
                </a:lnTo>
                <a:lnTo>
                  <a:pt x="157" y="440"/>
                </a:lnTo>
                <a:lnTo>
                  <a:pt x="155" y="441"/>
                </a:lnTo>
                <a:lnTo>
                  <a:pt x="154" y="442"/>
                </a:lnTo>
                <a:lnTo>
                  <a:pt x="153" y="442"/>
                </a:lnTo>
                <a:lnTo>
                  <a:pt x="151" y="443"/>
                </a:lnTo>
                <a:lnTo>
                  <a:pt x="150" y="443"/>
                </a:lnTo>
                <a:lnTo>
                  <a:pt x="148" y="443"/>
                </a:lnTo>
                <a:lnTo>
                  <a:pt x="147" y="444"/>
                </a:lnTo>
                <a:lnTo>
                  <a:pt x="146" y="444"/>
                </a:lnTo>
                <a:lnTo>
                  <a:pt x="145" y="444"/>
                </a:lnTo>
                <a:lnTo>
                  <a:pt x="143" y="444"/>
                </a:lnTo>
                <a:lnTo>
                  <a:pt x="142" y="443"/>
                </a:lnTo>
                <a:lnTo>
                  <a:pt x="141" y="443"/>
                </a:lnTo>
                <a:lnTo>
                  <a:pt x="140" y="443"/>
                </a:lnTo>
                <a:lnTo>
                  <a:pt x="139" y="442"/>
                </a:lnTo>
                <a:lnTo>
                  <a:pt x="138" y="441"/>
                </a:lnTo>
                <a:lnTo>
                  <a:pt x="137" y="441"/>
                </a:lnTo>
                <a:lnTo>
                  <a:pt x="137" y="440"/>
                </a:lnTo>
                <a:lnTo>
                  <a:pt x="136" y="439"/>
                </a:lnTo>
                <a:lnTo>
                  <a:pt x="137" y="439"/>
                </a:lnTo>
                <a:lnTo>
                  <a:pt x="137" y="437"/>
                </a:lnTo>
                <a:lnTo>
                  <a:pt x="137" y="435"/>
                </a:lnTo>
                <a:lnTo>
                  <a:pt x="138" y="433"/>
                </a:lnTo>
                <a:lnTo>
                  <a:pt x="137" y="433"/>
                </a:lnTo>
                <a:lnTo>
                  <a:pt x="137" y="432"/>
                </a:lnTo>
                <a:lnTo>
                  <a:pt x="137" y="431"/>
                </a:lnTo>
                <a:lnTo>
                  <a:pt x="137" y="430"/>
                </a:lnTo>
                <a:lnTo>
                  <a:pt x="136" y="430"/>
                </a:lnTo>
                <a:lnTo>
                  <a:pt x="136" y="429"/>
                </a:lnTo>
                <a:lnTo>
                  <a:pt x="135" y="428"/>
                </a:lnTo>
                <a:lnTo>
                  <a:pt x="135" y="428"/>
                </a:lnTo>
                <a:lnTo>
                  <a:pt x="133" y="426"/>
                </a:lnTo>
                <a:lnTo>
                  <a:pt x="132" y="425"/>
                </a:lnTo>
                <a:lnTo>
                  <a:pt x="128" y="423"/>
                </a:lnTo>
                <a:lnTo>
                  <a:pt x="127" y="422"/>
                </a:lnTo>
                <a:lnTo>
                  <a:pt x="126" y="422"/>
                </a:lnTo>
                <a:lnTo>
                  <a:pt x="125" y="421"/>
                </a:lnTo>
                <a:lnTo>
                  <a:pt x="123" y="421"/>
                </a:lnTo>
                <a:lnTo>
                  <a:pt x="120" y="421"/>
                </a:lnTo>
                <a:lnTo>
                  <a:pt x="118" y="420"/>
                </a:lnTo>
                <a:lnTo>
                  <a:pt x="117" y="419"/>
                </a:lnTo>
                <a:lnTo>
                  <a:pt x="112" y="418"/>
                </a:lnTo>
                <a:lnTo>
                  <a:pt x="107" y="416"/>
                </a:lnTo>
                <a:lnTo>
                  <a:pt x="106" y="416"/>
                </a:lnTo>
                <a:lnTo>
                  <a:pt x="105" y="415"/>
                </a:lnTo>
                <a:lnTo>
                  <a:pt x="105" y="415"/>
                </a:lnTo>
                <a:lnTo>
                  <a:pt x="104" y="415"/>
                </a:lnTo>
                <a:lnTo>
                  <a:pt x="104" y="414"/>
                </a:lnTo>
                <a:lnTo>
                  <a:pt x="104" y="414"/>
                </a:lnTo>
                <a:lnTo>
                  <a:pt x="106" y="410"/>
                </a:lnTo>
                <a:lnTo>
                  <a:pt x="106" y="409"/>
                </a:lnTo>
                <a:lnTo>
                  <a:pt x="106" y="409"/>
                </a:lnTo>
                <a:lnTo>
                  <a:pt x="106" y="407"/>
                </a:lnTo>
                <a:lnTo>
                  <a:pt x="105" y="405"/>
                </a:lnTo>
                <a:lnTo>
                  <a:pt x="105" y="405"/>
                </a:lnTo>
                <a:lnTo>
                  <a:pt x="105" y="404"/>
                </a:lnTo>
                <a:lnTo>
                  <a:pt x="105" y="403"/>
                </a:lnTo>
                <a:lnTo>
                  <a:pt x="106" y="402"/>
                </a:lnTo>
                <a:lnTo>
                  <a:pt x="107" y="400"/>
                </a:lnTo>
                <a:lnTo>
                  <a:pt x="109" y="398"/>
                </a:lnTo>
                <a:lnTo>
                  <a:pt x="111" y="396"/>
                </a:lnTo>
                <a:lnTo>
                  <a:pt x="112" y="395"/>
                </a:lnTo>
                <a:lnTo>
                  <a:pt x="114" y="392"/>
                </a:lnTo>
                <a:lnTo>
                  <a:pt x="115" y="390"/>
                </a:lnTo>
                <a:lnTo>
                  <a:pt x="116" y="389"/>
                </a:lnTo>
                <a:lnTo>
                  <a:pt x="116" y="387"/>
                </a:lnTo>
                <a:lnTo>
                  <a:pt x="117" y="385"/>
                </a:lnTo>
                <a:lnTo>
                  <a:pt x="118" y="383"/>
                </a:lnTo>
                <a:lnTo>
                  <a:pt x="118" y="382"/>
                </a:lnTo>
                <a:lnTo>
                  <a:pt x="118" y="381"/>
                </a:lnTo>
                <a:lnTo>
                  <a:pt x="118" y="379"/>
                </a:lnTo>
                <a:lnTo>
                  <a:pt x="118" y="378"/>
                </a:lnTo>
                <a:lnTo>
                  <a:pt x="118" y="377"/>
                </a:lnTo>
                <a:lnTo>
                  <a:pt x="118" y="377"/>
                </a:lnTo>
                <a:lnTo>
                  <a:pt x="117" y="374"/>
                </a:lnTo>
                <a:lnTo>
                  <a:pt x="117" y="373"/>
                </a:lnTo>
                <a:lnTo>
                  <a:pt x="116" y="371"/>
                </a:lnTo>
                <a:lnTo>
                  <a:pt x="115" y="369"/>
                </a:lnTo>
                <a:lnTo>
                  <a:pt x="113" y="366"/>
                </a:lnTo>
                <a:lnTo>
                  <a:pt x="112" y="364"/>
                </a:lnTo>
                <a:lnTo>
                  <a:pt x="111" y="362"/>
                </a:lnTo>
                <a:lnTo>
                  <a:pt x="111" y="361"/>
                </a:lnTo>
                <a:lnTo>
                  <a:pt x="111" y="360"/>
                </a:lnTo>
                <a:lnTo>
                  <a:pt x="110" y="358"/>
                </a:lnTo>
                <a:lnTo>
                  <a:pt x="110" y="356"/>
                </a:lnTo>
                <a:lnTo>
                  <a:pt x="110" y="354"/>
                </a:lnTo>
                <a:lnTo>
                  <a:pt x="110" y="351"/>
                </a:lnTo>
                <a:lnTo>
                  <a:pt x="110" y="350"/>
                </a:lnTo>
                <a:lnTo>
                  <a:pt x="110" y="349"/>
                </a:lnTo>
                <a:lnTo>
                  <a:pt x="111" y="345"/>
                </a:lnTo>
                <a:lnTo>
                  <a:pt x="111" y="343"/>
                </a:lnTo>
                <a:lnTo>
                  <a:pt x="111" y="340"/>
                </a:lnTo>
                <a:lnTo>
                  <a:pt x="111" y="336"/>
                </a:lnTo>
                <a:lnTo>
                  <a:pt x="111" y="333"/>
                </a:lnTo>
                <a:lnTo>
                  <a:pt x="111" y="331"/>
                </a:lnTo>
                <a:lnTo>
                  <a:pt x="110" y="330"/>
                </a:lnTo>
                <a:lnTo>
                  <a:pt x="110" y="328"/>
                </a:lnTo>
                <a:lnTo>
                  <a:pt x="109" y="327"/>
                </a:lnTo>
                <a:lnTo>
                  <a:pt x="109" y="326"/>
                </a:lnTo>
                <a:lnTo>
                  <a:pt x="108" y="325"/>
                </a:lnTo>
                <a:lnTo>
                  <a:pt x="107" y="324"/>
                </a:lnTo>
                <a:lnTo>
                  <a:pt x="107" y="323"/>
                </a:lnTo>
                <a:lnTo>
                  <a:pt x="105" y="322"/>
                </a:lnTo>
                <a:lnTo>
                  <a:pt x="104" y="321"/>
                </a:lnTo>
                <a:lnTo>
                  <a:pt x="102" y="319"/>
                </a:lnTo>
                <a:lnTo>
                  <a:pt x="101" y="319"/>
                </a:lnTo>
                <a:lnTo>
                  <a:pt x="100" y="318"/>
                </a:lnTo>
                <a:lnTo>
                  <a:pt x="99" y="318"/>
                </a:lnTo>
                <a:lnTo>
                  <a:pt x="99" y="318"/>
                </a:lnTo>
                <a:lnTo>
                  <a:pt x="98" y="318"/>
                </a:lnTo>
                <a:lnTo>
                  <a:pt x="97" y="318"/>
                </a:lnTo>
                <a:lnTo>
                  <a:pt x="95" y="318"/>
                </a:lnTo>
                <a:lnTo>
                  <a:pt x="94" y="319"/>
                </a:lnTo>
                <a:lnTo>
                  <a:pt x="92" y="319"/>
                </a:lnTo>
                <a:lnTo>
                  <a:pt x="89" y="321"/>
                </a:lnTo>
                <a:lnTo>
                  <a:pt x="84" y="322"/>
                </a:lnTo>
                <a:lnTo>
                  <a:pt x="82" y="323"/>
                </a:lnTo>
                <a:lnTo>
                  <a:pt x="81" y="323"/>
                </a:lnTo>
                <a:lnTo>
                  <a:pt x="79" y="323"/>
                </a:lnTo>
                <a:lnTo>
                  <a:pt x="78" y="323"/>
                </a:lnTo>
                <a:lnTo>
                  <a:pt x="73" y="322"/>
                </a:lnTo>
                <a:lnTo>
                  <a:pt x="70" y="322"/>
                </a:lnTo>
                <a:lnTo>
                  <a:pt x="64" y="321"/>
                </a:lnTo>
                <a:lnTo>
                  <a:pt x="62" y="321"/>
                </a:lnTo>
                <a:lnTo>
                  <a:pt x="61" y="321"/>
                </a:lnTo>
                <a:lnTo>
                  <a:pt x="54" y="322"/>
                </a:lnTo>
                <a:lnTo>
                  <a:pt x="53" y="322"/>
                </a:lnTo>
                <a:lnTo>
                  <a:pt x="52" y="322"/>
                </a:lnTo>
                <a:lnTo>
                  <a:pt x="51" y="322"/>
                </a:lnTo>
                <a:lnTo>
                  <a:pt x="50" y="322"/>
                </a:lnTo>
                <a:lnTo>
                  <a:pt x="49" y="321"/>
                </a:lnTo>
                <a:lnTo>
                  <a:pt x="48" y="321"/>
                </a:lnTo>
                <a:lnTo>
                  <a:pt x="47" y="320"/>
                </a:lnTo>
                <a:lnTo>
                  <a:pt x="46" y="320"/>
                </a:lnTo>
                <a:lnTo>
                  <a:pt x="45" y="319"/>
                </a:lnTo>
                <a:lnTo>
                  <a:pt x="44" y="318"/>
                </a:lnTo>
                <a:lnTo>
                  <a:pt x="43" y="317"/>
                </a:lnTo>
                <a:lnTo>
                  <a:pt x="42" y="317"/>
                </a:lnTo>
                <a:lnTo>
                  <a:pt x="42" y="316"/>
                </a:lnTo>
                <a:lnTo>
                  <a:pt x="42" y="315"/>
                </a:lnTo>
                <a:lnTo>
                  <a:pt x="41" y="314"/>
                </a:lnTo>
                <a:lnTo>
                  <a:pt x="41" y="313"/>
                </a:lnTo>
                <a:lnTo>
                  <a:pt x="40" y="311"/>
                </a:lnTo>
                <a:lnTo>
                  <a:pt x="40" y="310"/>
                </a:lnTo>
                <a:lnTo>
                  <a:pt x="40" y="308"/>
                </a:lnTo>
                <a:lnTo>
                  <a:pt x="40" y="305"/>
                </a:lnTo>
                <a:lnTo>
                  <a:pt x="40" y="304"/>
                </a:lnTo>
                <a:lnTo>
                  <a:pt x="40" y="303"/>
                </a:lnTo>
                <a:lnTo>
                  <a:pt x="39" y="302"/>
                </a:lnTo>
                <a:lnTo>
                  <a:pt x="38" y="301"/>
                </a:lnTo>
                <a:lnTo>
                  <a:pt x="38" y="300"/>
                </a:lnTo>
                <a:lnTo>
                  <a:pt x="36" y="298"/>
                </a:lnTo>
                <a:lnTo>
                  <a:pt x="34" y="297"/>
                </a:lnTo>
                <a:lnTo>
                  <a:pt x="32" y="295"/>
                </a:lnTo>
                <a:lnTo>
                  <a:pt x="31" y="294"/>
                </a:lnTo>
                <a:lnTo>
                  <a:pt x="30" y="293"/>
                </a:lnTo>
                <a:lnTo>
                  <a:pt x="29" y="291"/>
                </a:lnTo>
                <a:lnTo>
                  <a:pt x="28" y="290"/>
                </a:lnTo>
                <a:lnTo>
                  <a:pt x="27" y="290"/>
                </a:lnTo>
                <a:lnTo>
                  <a:pt x="26" y="289"/>
                </a:lnTo>
                <a:lnTo>
                  <a:pt x="25" y="288"/>
                </a:lnTo>
                <a:lnTo>
                  <a:pt x="23" y="288"/>
                </a:lnTo>
                <a:lnTo>
                  <a:pt x="22" y="287"/>
                </a:lnTo>
                <a:lnTo>
                  <a:pt x="21" y="287"/>
                </a:lnTo>
                <a:lnTo>
                  <a:pt x="17" y="287"/>
                </a:lnTo>
                <a:lnTo>
                  <a:pt x="16" y="287"/>
                </a:lnTo>
                <a:lnTo>
                  <a:pt x="15" y="286"/>
                </a:lnTo>
                <a:lnTo>
                  <a:pt x="14" y="286"/>
                </a:lnTo>
                <a:lnTo>
                  <a:pt x="13" y="286"/>
                </a:lnTo>
                <a:lnTo>
                  <a:pt x="12" y="285"/>
                </a:lnTo>
                <a:lnTo>
                  <a:pt x="11" y="285"/>
                </a:lnTo>
                <a:lnTo>
                  <a:pt x="10" y="284"/>
                </a:lnTo>
                <a:lnTo>
                  <a:pt x="9" y="283"/>
                </a:lnTo>
                <a:lnTo>
                  <a:pt x="8" y="283"/>
                </a:lnTo>
                <a:lnTo>
                  <a:pt x="7" y="282"/>
                </a:lnTo>
                <a:lnTo>
                  <a:pt x="6" y="281"/>
                </a:lnTo>
                <a:lnTo>
                  <a:pt x="6" y="280"/>
                </a:lnTo>
                <a:lnTo>
                  <a:pt x="5" y="279"/>
                </a:lnTo>
                <a:lnTo>
                  <a:pt x="5" y="277"/>
                </a:lnTo>
                <a:lnTo>
                  <a:pt x="4" y="275"/>
                </a:lnTo>
                <a:lnTo>
                  <a:pt x="4" y="274"/>
                </a:lnTo>
                <a:lnTo>
                  <a:pt x="3" y="273"/>
                </a:lnTo>
                <a:lnTo>
                  <a:pt x="1" y="270"/>
                </a:lnTo>
                <a:lnTo>
                  <a:pt x="1" y="269"/>
                </a:lnTo>
                <a:lnTo>
                  <a:pt x="0" y="268"/>
                </a:lnTo>
                <a:lnTo>
                  <a:pt x="0" y="267"/>
                </a:lnTo>
                <a:lnTo>
                  <a:pt x="0" y="266"/>
                </a:lnTo>
                <a:lnTo>
                  <a:pt x="0" y="265"/>
                </a:lnTo>
                <a:lnTo>
                  <a:pt x="0" y="264"/>
                </a:lnTo>
                <a:lnTo>
                  <a:pt x="0" y="263"/>
                </a:lnTo>
                <a:lnTo>
                  <a:pt x="1" y="262"/>
                </a:lnTo>
                <a:lnTo>
                  <a:pt x="2" y="261"/>
                </a:lnTo>
                <a:lnTo>
                  <a:pt x="2" y="260"/>
                </a:lnTo>
                <a:lnTo>
                  <a:pt x="3" y="260"/>
                </a:lnTo>
                <a:lnTo>
                  <a:pt x="4" y="259"/>
                </a:lnTo>
                <a:lnTo>
                  <a:pt x="7" y="258"/>
                </a:lnTo>
                <a:lnTo>
                  <a:pt x="8" y="257"/>
                </a:lnTo>
                <a:lnTo>
                  <a:pt x="9" y="256"/>
                </a:lnTo>
                <a:lnTo>
                  <a:pt x="9" y="256"/>
                </a:lnTo>
                <a:lnTo>
                  <a:pt x="10" y="255"/>
                </a:lnTo>
                <a:lnTo>
                  <a:pt x="10" y="254"/>
                </a:lnTo>
                <a:lnTo>
                  <a:pt x="12" y="250"/>
                </a:lnTo>
                <a:lnTo>
                  <a:pt x="12" y="249"/>
                </a:lnTo>
                <a:lnTo>
                  <a:pt x="13" y="248"/>
                </a:lnTo>
                <a:lnTo>
                  <a:pt x="15" y="244"/>
                </a:lnTo>
                <a:lnTo>
                  <a:pt x="16" y="243"/>
                </a:lnTo>
                <a:lnTo>
                  <a:pt x="16" y="242"/>
                </a:lnTo>
                <a:lnTo>
                  <a:pt x="17" y="240"/>
                </a:lnTo>
                <a:lnTo>
                  <a:pt x="17" y="238"/>
                </a:lnTo>
                <a:lnTo>
                  <a:pt x="17" y="236"/>
                </a:lnTo>
                <a:lnTo>
                  <a:pt x="17" y="234"/>
                </a:lnTo>
                <a:lnTo>
                  <a:pt x="17" y="233"/>
                </a:lnTo>
                <a:lnTo>
                  <a:pt x="17" y="231"/>
                </a:lnTo>
                <a:lnTo>
                  <a:pt x="16" y="225"/>
                </a:lnTo>
                <a:lnTo>
                  <a:pt x="15" y="224"/>
                </a:lnTo>
                <a:lnTo>
                  <a:pt x="14" y="223"/>
                </a:lnTo>
                <a:lnTo>
                  <a:pt x="14" y="221"/>
                </a:lnTo>
                <a:lnTo>
                  <a:pt x="13" y="220"/>
                </a:lnTo>
                <a:lnTo>
                  <a:pt x="12" y="218"/>
                </a:lnTo>
                <a:lnTo>
                  <a:pt x="11" y="217"/>
                </a:lnTo>
                <a:lnTo>
                  <a:pt x="10" y="216"/>
                </a:lnTo>
                <a:lnTo>
                  <a:pt x="10" y="215"/>
                </a:lnTo>
                <a:lnTo>
                  <a:pt x="10" y="213"/>
                </a:lnTo>
                <a:lnTo>
                  <a:pt x="10" y="211"/>
                </a:lnTo>
                <a:lnTo>
                  <a:pt x="10" y="205"/>
                </a:lnTo>
                <a:lnTo>
                  <a:pt x="10" y="202"/>
                </a:lnTo>
                <a:lnTo>
                  <a:pt x="10" y="201"/>
                </a:lnTo>
                <a:lnTo>
                  <a:pt x="10" y="200"/>
                </a:lnTo>
                <a:lnTo>
                  <a:pt x="9" y="199"/>
                </a:lnTo>
                <a:lnTo>
                  <a:pt x="8" y="196"/>
                </a:lnTo>
                <a:lnTo>
                  <a:pt x="7" y="193"/>
                </a:lnTo>
                <a:lnTo>
                  <a:pt x="7" y="191"/>
                </a:lnTo>
                <a:lnTo>
                  <a:pt x="6" y="189"/>
                </a:lnTo>
                <a:lnTo>
                  <a:pt x="4" y="186"/>
                </a:lnTo>
                <a:lnTo>
                  <a:pt x="4" y="185"/>
                </a:lnTo>
                <a:lnTo>
                  <a:pt x="3" y="184"/>
                </a:lnTo>
                <a:lnTo>
                  <a:pt x="3" y="183"/>
                </a:lnTo>
                <a:lnTo>
                  <a:pt x="3" y="182"/>
                </a:lnTo>
                <a:lnTo>
                  <a:pt x="4" y="181"/>
                </a:lnTo>
                <a:lnTo>
                  <a:pt x="4" y="180"/>
                </a:lnTo>
                <a:lnTo>
                  <a:pt x="4" y="179"/>
                </a:lnTo>
                <a:lnTo>
                  <a:pt x="5" y="178"/>
                </a:lnTo>
                <a:lnTo>
                  <a:pt x="6" y="177"/>
                </a:lnTo>
                <a:lnTo>
                  <a:pt x="8" y="175"/>
                </a:lnTo>
                <a:lnTo>
                  <a:pt x="11" y="172"/>
                </a:lnTo>
                <a:lnTo>
                  <a:pt x="13" y="170"/>
                </a:lnTo>
                <a:lnTo>
                  <a:pt x="14" y="169"/>
                </a:lnTo>
                <a:lnTo>
                  <a:pt x="14" y="170"/>
                </a:lnTo>
                <a:lnTo>
                  <a:pt x="15" y="171"/>
                </a:lnTo>
                <a:lnTo>
                  <a:pt x="16" y="172"/>
                </a:lnTo>
                <a:lnTo>
                  <a:pt x="18" y="173"/>
                </a:lnTo>
                <a:lnTo>
                  <a:pt x="21" y="175"/>
                </a:lnTo>
                <a:lnTo>
                  <a:pt x="23" y="176"/>
                </a:lnTo>
                <a:lnTo>
                  <a:pt x="29" y="179"/>
                </a:lnTo>
                <a:lnTo>
                  <a:pt x="31" y="180"/>
                </a:lnTo>
                <a:lnTo>
                  <a:pt x="33" y="181"/>
                </a:lnTo>
                <a:lnTo>
                  <a:pt x="35" y="182"/>
                </a:lnTo>
                <a:lnTo>
                  <a:pt x="37" y="183"/>
                </a:lnTo>
                <a:lnTo>
                  <a:pt x="40" y="184"/>
                </a:lnTo>
                <a:lnTo>
                  <a:pt x="41" y="184"/>
                </a:lnTo>
              </a:path>
            </a:pathLst>
          </a:custGeom>
          <a:noFill/>
          <a:ln w="98425">
            <a:solidFill>
              <a:srgbClr val="CCCC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cs-CZ" dirty="0"/>
          </a:p>
        </p:txBody>
      </p:sp>
      <p:sp>
        <p:nvSpPr>
          <p:cNvPr id="101" name="Freeform 240">
            <a:extLst>
              <a:ext uri="{FF2B5EF4-FFF2-40B4-BE49-F238E27FC236}">
                <a16:creationId xmlns:a16="http://schemas.microsoft.com/office/drawing/2014/main" id="{AAB81051-B67D-4F62-B790-C3BAF09B3B7D}"/>
              </a:ext>
            </a:extLst>
          </p:cNvPr>
          <p:cNvSpPr>
            <a:spLocks/>
          </p:cNvSpPr>
          <p:nvPr/>
        </p:nvSpPr>
        <p:spPr bwMode="auto">
          <a:xfrm>
            <a:off x="5611194" y="3396417"/>
            <a:ext cx="629770" cy="488123"/>
          </a:xfrm>
          <a:custGeom>
            <a:avLst/>
            <a:gdLst>
              <a:gd name="T0" fmla="*/ 240 w 618"/>
              <a:gd name="T1" fmla="*/ 22 h 479"/>
              <a:gd name="T2" fmla="*/ 288 w 618"/>
              <a:gd name="T3" fmla="*/ 18 h 479"/>
              <a:gd name="T4" fmla="*/ 313 w 618"/>
              <a:gd name="T5" fmla="*/ 64 h 479"/>
              <a:gd name="T6" fmla="*/ 349 w 618"/>
              <a:gd name="T7" fmla="*/ 58 h 479"/>
              <a:gd name="T8" fmla="*/ 371 w 618"/>
              <a:gd name="T9" fmla="*/ 86 h 479"/>
              <a:gd name="T10" fmla="*/ 373 w 618"/>
              <a:gd name="T11" fmla="*/ 111 h 479"/>
              <a:gd name="T12" fmla="*/ 401 w 618"/>
              <a:gd name="T13" fmla="*/ 87 h 479"/>
              <a:gd name="T14" fmla="*/ 439 w 618"/>
              <a:gd name="T15" fmla="*/ 87 h 479"/>
              <a:gd name="T16" fmla="*/ 460 w 618"/>
              <a:gd name="T17" fmla="*/ 85 h 479"/>
              <a:gd name="T18" fmla="*/ 488 w 618"/>
              <a:gd name="T19" fmla="*/ 72 h 479"/>
              <a:gd name="T20" fmla="*/ 532 w 618"/>
              <a:gd name="T21" fmla="*/ 97 h 479"/>
              <a:gd name="T22" fmla="*/ 543 w 618"/>
              <a:gd name="T23" fmla="*/ 135 h 479"/>
              <a:gd name="T24" fmla="*/ 520 w 618"/>
              <a:gd name="T25" fmla="*/ 176 h 479"/>
              <a:gd name="T26" fmla="*/ 493 w 618"/>
              <a:gd name="T27" fmla="*/ 189 h 479"/>
              <a:gd name="T28" fmla="*/ 466 w 618"/>
              <a:gd name="T29" fmla="*/ 208 h 479"/>
              <a:gd name="T30" fmla="*/ 456 w 618"/>
              <a:gd name="T31" fmla="*/ 222 h 479"/>
              <a:gd name="T32" fmla="*/ 475 w 618"/>
              <a:gd name="T33" fmla="*/ 244 h 479"/>
              <a:gd name="T34" fmla="*/ 500 w 618"/>
              <a:gd name="T35" fmla="*/ 259 h 479"/>
              <a:gd name="T36" fmla="*/ 526 w 618"/>
              <a:gd name="T37" fmla="*/ 276 h 479"/>
              <a:gd name="T38" fmla="*/ 556 w 618"/>
              <a:gd name="T39" fmla="*/ 299 h 479"/>
              <a:gd name="T40" fmla="*/ 601 w 618"/>
              <a:gd name="T41" fmla="*/ 354 h 479"/>
              <a:gd name="T42" fmla="*/ 617 w 618"/>
              <a:gd name="T43" fmla="*/ 406 h 479"/>
              <a:gd name="T44" fmla="*/ 590 w 618"/>
              <a:gd name="T45" fmla="*/ 401 h 479"/>
              <a:gd name="T46" fmla="*/ 571 w 618"/>
              <a:gd name="T47" fmla="*/ 413 h 479"/>
              <a:gd name="T48" fmla="*/ 527 w 618"/>
              <a:gd name="T49" fmla="*/ 441 h 479"/>
              <a:gd name="T50" fmla="*/ 511 w 618"/>
              <a:gd name="T51" fmla="*/ 464 h 479"/>
              <a:gd name="T52" fmla="*/ 503 w 618"/>
              <a:gd name="T53" fmla="*/ 477 h 479"/>
              <a:gd name="T54" fmla="*/ 470 w 618"/>
              <a:gd name="T55" fmla="*/ 477 h 479"/>
              <a:gd name="T56" fmla="*/ 429 w 618"/>
              <a:gd name="T57" fmla="*/ 462 h 479"/>
              <a:gd name="T58" fmla="*/ 394 w 618"/>
              <a:gd name="T59" fmla="*/ 436 h 479"/>
              <a:gd name="T60" fmla="*/ 369 w 618"/>
              <a:gd name="T61" fmla="*/ 409 h 479"/>
              <a:gd name="T62" fmla="*/ 324 w 618"/>
              <a:gd name="T63" fmla="*/ 410 h 479"/>
              <a:gd name="T64" fmla="*/ 296 w 618"/>
              <a:gd name="T65" fmla="*/ 419 h 479"/>
              <a:gd name="T66" fmla="*/ 280 w 618"/>
              <a:gd name="T67" fmla="*/ 396 h 479"/>
              <a:gd name="T68" fmla="*/ 256 w 618"/>
              <a:gd name="T69" fmla="*/ 420 h 479"/>
              <a:gd name="T70" fmla="*/ 219 w 618"/>
              <a:gd name="T71" fmla="*/ 422 h 479"/>
              <a:gd name="T72" fmla="*/ 192 w 618"/>
              <a:gd name="T73" fmla="*/ 416 h 479"/>
              <a:gd name="T74" fmla="*/ 166 w 618"/>
              <a:gd name="T75" fmla="*/ 435 h 479"/>
              <a:gd name="T76" fmla="*/ 138 w 618"/>
              <a:gd name="T77" fmla="*/ 441 h 479"/>
              <a:gd name="T78" fmla="*/ 126 w 618"/>
              <a:gd name="T79" fmla="*/ 422 h 479"/>
              <a:gd name="T80" fmla="*/ 105 w 618"/>
              <a:gd name="T81" fmla="*/ 404 h 479"/>
              <a:gd name="T82" fmla="*/ 117 w 618"/>
              <a:gd name="T83" fmla="*/ 373 h 479"/>
              <a:gd name="T84" fmla="*/ 110 w 618"/>
              <a:gd name="T85" fmla="*/ 330 h 479"/>
              <a:gd name="T86" fmla="*/ 84 w 618"/>
              <a:gd name="T87" fmla="*/ 322 h 479"/>
              <a:gd name="T88" fmla="*/ 44 w 618"/>
              <a:gd name="T89" fmla="*/ 318 h 479"/>
              <a:gd name="T90" fmla="*/ 30 w 618"/>
              <a:gd name="T91" fmla="*/ 293 h 479"/>
              <a:gd name="T92" fmla="*/ 6 w 618"/>
              <a:gd name="T93" fmla="*/ 281 h 479"/>
              <a:gd name="T94" fmla="*/ 7 w 618"/>
              <a:gd name="T95" fmla="*/ 258 h 479"/>
              <a:gd name="T96" fmla="*/ 14 w 618"/>
              <a:gd name="T97" fmla="*/ 223 h 479"/>
              <a:gd name="T98" fmla="*/ 3 w 618"/>
              <a:gd name="T99" fmla="*/ 184 h 479"/>
              <a:gd name="T100" fmla="*/ 33 w 618"/>
              <a:gd name="T101" fmla="*/ 181 h 479"/>
              <a:gd name="T102" fmla="*/ 62 w 618"/>
              <a:gd name="T103" fmla="*/ 171 h 479"/>
              <a:gd name="T104" fmla="*/ 92 w 618"/>
              <a:gd name="T105" fmla="*/ 177 h 479"/>
              <a:gd name="T106" fmla="*/ 114 w 618"/>
              <a:gd name="T107" fmla="*/ 191 h 479"/>
              <a:gd name="T108" fmla="*/ 136 w 618"/>
              <a:gd name="T109" fmla="*/ 189 h 479"/>
              <a:gd name="T110" fmla="*/ 151 w 618"/>
              <a:gd name="T111" fmla="*/ 159 h 479"/>
              <a:gd name="T112" fmla="*/ 172 w 618"/>
              <a:gd name="T113" fmla="*/ 171 h 479"/>
              <a:gd name="T114" fmla="*/ 204 w 618"/>
              <a:gd name="T115" fmla="*/ 171 h 479"/>
              <a:gd name="T116" fmla="*/ 202 w 618"/>
              <a:gd name="T117" fmla="*/ 145 h 479"/>
              <a:gd name="T118" fmla="*/ 197 w 618"/>
              <a:gd name="T119" fmla="*/ 104 h 479"/>
              <a:gd name="T120" fmla="*/ 187 w 618"/>
              <a:gd name="T121" fmla="*/ 42 h 479"/>
              <a:gd name="T122" fmla="*/ 174 w 618"/>
              <a:gd name="T123" fmla="*/ 0 h 4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618" h="479">
                <a:moveTo>
                  <a:pt x="180" y="0"/>
                </a:moveTo>
                <a:lnTo>
                  <a:pt x="182" y="0"/>
                </a:lnTo>
                <a:lnTo>
                  <a:pt x="190" y="1"/>
                </a:lnTo>
                <a:lnTo>
                  <a:pt x="194" y="1"/>
                </a:lnTo>
                <a:lnTo>
                  <a:pt x="197" y="2"/>
                </a:lnTo>
                <a:lnTo>
                  <a:pt x="200" y="3"/>
                </a:lnTo>
                <a:lnTo>
                  <a:pt x="203" y="4"/>
                </a:lnTo>
                <a:lnTo>
                  <a:pt x="204" y="4"/>
                </a:lnTo>
                <a:lnTo>
                  <a:pt x="206" y="5"/>
                </a:lnTo>
                <a:lnTo>
                  <a:pt x="207" y="5"/>
                </a:lnTo>
                <a:lnTo>
                  <a:pt x="212" y="8"/>
                </a:lnTo>
                <a:lnTo>
                  <a:pt x="216" y="10"/>
                </a:lnTo>
                <a:lnTo>
                  <a:pt x="219" y="11"/>
                </a:lnTo>
                <a:lnTo>
                  <a:pt x="226" y="14"/>
                </a:lnTo>
                <a:lnTo>
                  <a:pt x="228" y="15"/>
                </a:lnTo>
                <a:lnTo>
                  <a:pt x="230" y="16"/>
                </a:lnTo>
                <a:lnTo>
                  <a:pt x="232" y="17"/>
                </a:lnTo>
                <a:lnTo>
                  <a:pt x="234" y="18"/>
                </a:lnTo>
                <a:lnTo>
                  <a:pt x="235" y="19"/>
                </a:lnTo>
                <a:lnTo>
                  <a:pt x="240" y="22"/>
                </a:lnTo>
                <a:lnTo>
                  <a:pt x="241" y="23"/>
                </a:lnTo>
                <a:lnTo>
                  <a:pt x="242" y="24"/>
                </a:lnTo>
                <a:lnTo>
                  <a:pt x="244" y="24"/>
                </a:lnTo>
                <a:lnTo>
                  <a:pt x="245" y="25"/>
                </a:lnTo>
                <a:lnTo>
                  <a:pt x="247" y="25"/>
                </a:lnTo>
                <a:lnTo>
                  <a:pt x="248" y="25"/>
                </a:lnTo>
                <a:lnTo>
                  <a:pt x="250" y="26"/>
                </a:lnTo>
                <a:lnTo>
                  <a:pt x="251" y="26"/>
                </a:lnTo>
                <a:lnTo>
                  <a:pt x="256" y="26"/>
                </a:lnTo>
                <a:lnTo>
                  <a:pt x="258" y="26"/>
                </a:lnTo>
                <a:lnTo>
                  <a:pt x="260" y="26"/>
                </a:lnTo>
                <a:lnTo>
                  <a:pt x="261" y="25"/>
                </a:lnTo>
                <a:lnTo>
                  <a:pt x="264" y="25"/>
                </a:lnTo>
                <a:lnTo>
                  <a:pt x="274" y="22"/>
                </a:lnTo>
                <a:lnTo>
                  <a:pt x="277" y="21"/>
                </a:lnTo>
                <a:lnTo>
                  <a:pt x="282" y="19"/>
                </a:lnTo>
                <a:lnTo>
                  <a:pt x="284" y="19"/>
                </a:lnTo>
                <a:lnTo>
                  <a:pt x="285" y="18"/>
                </a:lnTo>
                <a:lnTo>
                  <a:pt x="287" y="18"/>
                </a:lnTo>
                <a:lnTo>
                  <a:pt x="288" y="18"/>
                </a:lnTo>
                <a:lnTo>
                  <a:pt x="289" y="18"/>
                </a:lnTo>
                <a:lnTo>
                  <a:pt x="290" y="19"/>
                </a:lnTo>
                <a:lnTo>
                  <a:pt x="291" y="19"/>
                </a:lnTo>
                <a:lnTo>
                  <a:pt x="292" y="20"/>
                </a:lnTo>
                <a:lnTo>
                  <a:pt x="293" y="20"/>
                </a:lnTo>
                <a:lnTo>
                  <a:pt x="294" y="22"/>
                </a:lnTo>
                <a:lnTo>
                  <a:pt x="295" y="23"/>
                </a:lnTo>
                <a:lnTo>
                  <a:pt x="296" y="25"/>
                </a:lnTo>
                <a:lnTo>
                  <a:pt x="297" y="26"/>
                </a:lnTo>
                <a:lnTo>
                  <a:pt x="297" y="27"/>
                </a:lnTo>
                <a:lnTo>
                  <a:pt x="299" y="34"/>
                </a:lnTo>
                <a:lnTo>
                  <a:pt x="300" y="36"/>
                </a:lnTo>
                <a:lnTo>
                  <a:pt x="302" y="40"/>
                </a:lnTo>
                <a:lnTo>
                  <a:pt x="306" y="48"/>
                </a:lnTo>
                <a:lnTo>
                  <a:pt x="308" y="52"/>
                </a:lnTo>
                <a:lnTo>
                  <a:pt x="310" y="58"/>
                </a:lnTo>
                <a:lnTo>
                  <a:pt x="311" y="60"/>
                </a:lnTo>
                <a:lnTo>
                  <a:pt x="312" y="62"/>
                </a:lnTo>
                <a:lnTo>
                  <a:pt x="313" y="64"/>
                </a:lnTo>
                <a:lnTo>
                  <a:pt x="313" y="64"/>
                </a:lnTo>
                <a:lnTo>
                  <a:pt x="314" y="65"/>
                </a:lnTo>
                <a:lnTo>
                  <a:pt x="314" y="65"/>
                </a:lnTo>
                <a:lnTo>
                  <a:pt x="315" y="66"/>
                </a:lnTo>
                <a:lnTo>
                  <a:pt x="316" y="66"/>
                </a:lnTo>
                <a:lnTo>
                  <a:pt x="317" y="66"/>
                </a:lnTo>
                <a:lnTo>
                  <a:pt x="317" y="67"/>
                </a:lnTo>
                <a:lnTo>
                  <a:pt x="318" y="67"/>
                </a:lnTo>
                <a:lnTo>
                  <a:pt x="319" y="67"/>
                </a:lnTo>
                <a:lnTo>
                  <a:pt x="320" y="67"/>
                </a:lnTo>
                <a:lnTo>
                  <a:pt x="321" y="67"/>
                </a:lnTo>
                <a:lnTo>
                  <a:pt x="322" y="67"/>
                </a:lnTo>
                <a:lnTo>
                  <a:pt x="324" y="66"/>
                </a:lnTo>
                <a:lnTo>
                  <a:pt x="327" y="65"/>
                </a:lnTo>
                <a:lnTo>
                  <a:pt x="334" y="63"/>
                </a:lnTo>
                <a:lnTo>
                  <a:pt x="337" y="62"/>
                </a:lnTo>
                <a:lnTo>
                  <a:pt x="341" y="60"/>
                </a:lnTo>
                <a:lnTo>
                  <a:pt x="343" y="60"/>
                </a:lnTo>
                <a:lnTo>
                  <a:pt x="345" y="59"/>
                </a:lnTo>
                <a:lnTo>
                  <a:pt x="347" y="58"/>
                </a:lnTo>
                <a:lnTo>
                  <a:pt x="349" y="58"/>
                </a:lnTo>
                <a:lnTo>
                  <a:pt x="350" y="58"/>
                </a:lnTo>
                <a:lnTo>
                  <a:pt x="352" y="58"/>
                </a:lnTo>
                <a:lnTo>
                  <a:pt x="354" y="58"/>
                </a:lnTo>
                <a:lnTo>
                  <a:pt x="355" y="58"/>
                </a:lnTo>
                <a:lnTo>
                  <a:pt x="357" y="59"/>
                </a:lnTo>
                <a:lnTo>
                  <a:pt x="359" y="60"/>
                </a:lnTo>
                <a:lnTo>
                  <a:pt x="360" y="61"/>
                </a:lnTo>
                <a:lnTo>
                  <a:pt x="362" y="62"/>
                </a:lnTo>
                <a:lnTo>
                  <a:pt x="363" y="63"/>
                </a:lnTo>
                <a:lnTo>
                  <a:pt x="364" y="64"/>
                </a:lnTo>
                <a:lnTo>
                  <a:pt x="364" y="65"/>
                </a:lnTo>
                <a:lnTo>
                  <a:pt x="365" y="66"/>
                </a:lnTo>
                <a:lnTo>
                  <a:pt x="366" y="68"/>
                </a:lnTo>
                <a:lnTo>
                  <a:pt x="367" y="69"/>
                </a:lnTo>
                <a:lnTo>
                  <a:pt x="367" y="71"/>
                </a:lnTo>
                <a:lnTo>
                  <a:pt x="369" y="74"/>
                </a:lnTo>
                <a:lnTo>
                  <a:pt x="369" y="76"/>
                </a:lnTo>
                <a:lnTo>
                  <a:pt x="370" y="79"/>
                </a:lnTo>
                <a:lnTo>
                  <a:pt x="371" y="82"/>
                </a:lnTo>
                <a:lnTo>
                  <a:pt x="371" y="86"/>
                </a:lnTo>
                <a:lnTo>
                  <a:pt x="373" y="91"/>
                </a:lnTo>
                <a:lnTo>
                  <a:pt x="373" y="93"/>
                </a:lnTo>
                <a:lnTo>
                  <a:pt x="373" y="94"/>
                </a:lnTo>
                <a:lnTo>
                  <a:pt x="373" y="95"/>
                </a:lnTo>
                <a:lnTo>
                  <a:pt x="373" y="96"/>
                </a:lnTo>
                <a:lnTo>
                  <a:pt x="373" y="96"/>
                </a:lnTo>
                <a:lnTo>
                  <a:pt x="372" y="97"/>
                </a:lnTo>
                <a:lnTo>
                  <a:pt x="372" y="98"/>
                </a:lnTo>
                <a:lnTo>
                  <a:pt x="370" y="102"/>
                </a:lnTo>
                <a:lnTo>
                  <a:pt x="369" y="104"/>
                </a:lnTo>
                <a:lnTo>
                  <a:pt x="369" y="105"/>
                </a:lnTo>
                <a:lnTo>
                  <a:pt x="369" y="106"/>
                </a:lnTo>
                <a:lnTo>
                  <a:pt x="369" y="106"/>
                </a:lnTo>
                <a:lnTo>
                  <a:pt x="369" y="107"/>
                </a:lnTo>
                <a:lnTo>
                  <a:pt x="369" y="108"/>
                </a:lnTo>
                <a:lnTo>
                  <a:pt x="370" y="109"/>
                </a:lnTo>
                <a:lnTo>
                  <a:pt x="370" y="110"/>
                </a:lnTo>
                <a:lnTo>
                  <a:pt x="371" y="110"/>
                </a:lnTo>
                <a:lnTo>
                  <a:pt x="372" y="111"/>
                </a:lnTo>
                <a:lnTo>
                  <a:pt x="373" y="111"/>
                </a:lnTo>
                <a:lnTo>
                  <a:pt x="375" y="112"/>
                </a:lnTo>
                <a:lnTo>
                  <a:pt x="376" y="112"/>
                </a:lnTo>
                <a:lnTo>
                  <a:pt x="377" y="113"/>
                </a:lnTo>
                <a:lnTo>
                  <a:pt x="379" y="113"/>
                </a:lnTo>
                <a:lnTo>
                  <a:pt x="380" y="112"/>
                </a:lnTo>
                <a:lnTo>
                  <a:pt x="381" y="112"/>
                </a:lnTo>
                <a:lnTo>
                  <a:pt x="383" y="111"/>
                </a:lnTo>
                <a:lnTo>
                  <a:pt x="385" y="110"/>
                </a:lnTo>
                <a:lnTo>
                  <a:pt x="388" y="107"/>
                </a:lnTo>
                <a:lnTo>
                  <a:pt x="389" y="107"/>
                </a:lnTo>
                <a:lnTo>
                  <a:pt x="390" y="106"/>
                </a:lnTo>
                <a:lnTo>
                  <a:pt x="391" y="105"/>
                </a:lnTo>
                <a:lnTo>
                  <a:pt x="391" y="105"/>
                </a:lnTo>
                <a:lnTo>
                  <a:pt x="392" y="104"/>
                </a:lnTo>
                <a:lnTo>
                  <a:pt x="392" y="103"/>
                </a:lnTo>
                <a:lnTo>
                  <a:pt x="394" y="101"/>
                </a:lnTo>
                <a:lnTo>
                  <a:pt x="396" y="95"/>
                </a:lnTo>
                <a:lnTo>
                  <a:pt x="398" y="92"/>
                </a:lnTo>
                <a:lnTo>
                  <a:pt x="399" y="90"/>
                </a:lnTo>
                <a:lnTo>
                  <a:pt x="401" y="87"/>
                </a:lnTo>
                <a:lnTo>
                  <a:pt x="403" y="85"/>
                </a:lnTo>
                <a:lnTo>
                  <a:pt x="405" y="83"/>
                </a:lnTo>
                <a:lnTo>
                  <a:pt x="407" y="81"/>
                </a:lnTo>
                <a:lnTo>
                  <a:pt x="409" y="80"/>
                </a:lnTo>
                <a:lnTo>
                  <a:pt x="410" y="79"/>
                </a:lnTo>
                <a:lnTo>
                  <a:pt x="411" y="78"/>
                </a:lnTo>
                <a:lnTo>
                  <a:pt x="413" y="77"/>
                </a:lnTo>
                <a:lnTo>
                  <a:pt x="414" y="77"/>
                </a:lnTo>
                <a:lnTo>
                  <a:pt x="415" y="77"/>
                </a:lnTo>
                <a:lnTo>
                  <a:pt x="417" y="77"/>
                </a:lnTo>
                <a:lnTo>
                  <a:pt x="419" y="77"/>
                </a:lnTo>
                <a:lnTo>
                  <a:pt x="421" y="77"/>
                </a:lnTo>
                <a:lnTo>
                  <a:pt x="422" y="78"/>
                </a:lnTo>
                <a:lnTo>
                  <a:pt x="424" y="78"/>
                </a:lnTo>
                <a:lnTo>
                  <a:pt x="430" y="81"/>
                </a:lnTo>
                <a:lnTo>
                  <a:pt x="432" y="82"/>
                </a:lnTo>
                <a:lnTo>
                  <a:pt x="433" y="83"/>
                </a:lnTo>
                <a:lnTo>
                  <a:pt x="435" y="84"/>
                </a:lnTo>
                <a:lnTo>
                  <a:pt x="437" y="86"/>
                </a:lnTo>
                <a:lnTo>
                  <a:pt x="439" y="87"/>
                </a:lnTo>
                <a:lnTo>
                  <a:pt x="443" y="91"/>
                </a:lnTo>
                <a:lnTo>
                  <a:pt x="444" y="91"/>
                </a:lnTo>
                <a:lnTo>
                  <a:pt x="445" y="92"/>
                </a:lnTo>
                <a:lnTo>
                  <a:pt x="446" y="93"/>
                </a:lnTo>
                <a:lnTo>
                  <a:pt x="447" y="93"/>
                </a:lnTo>
                <a:lnTo>
                  <a:pt x="448" y="93"/>
                </a:lnTo>
                <a:lnTo>
                  <a:pt x="449" y="93"/>
                </a:lnTo>
                <a:lnTo>
                  <a:pt x="450" y="93"/>
                </a:lnTo>
                <a:lnTo>
                  <a:pt x="451" y="93"/>
                </a:lnTo>
                <a:lnTo>
                  <a:pt x="452" y="93"/>
                </a:lnTo>
                <a:lnTo>
                  <a:pt x="453" y="92"/>
                </a:lnTo>
                <a:lnTo>
                  <a:pt x="454" y="92"/>
                </a:lnTo>
                <a:lnTo>
                  <a:pt x="455" y="91"/>
                </a:lnTo>
                <a:lnTo>
                  <a:pt x="456" y="91"/>
                </a:lnTo>
                <a:lnTo>
                  <a:pt x="457" y="90"/>
                </a:lnTo>
                <a:lnTo>
                  <a:pt x="458" y="89"/>
                </a:lnTo>
                <a:lnTo>
                  <a:pt x="458" y="89"/>
                </a:lnTo>
                <a:lnTo>
                  <a:pt x="459" y="88"/>
                </a:lnTo>
                <a:lnTo>
                  <a:pt x="459" y="87"/>
                </a:lnTo>
                <a:lnTo>
                  <a:pt x="460" y="85"/>
                </a:lnTo>
                <a:lnTo>
                  <a:pt x="462" y="81"/>
                </a:lnTo>
                <a:lnTo>
                  <a:pt x="463" y="78"/>
                </a:lnTo>
                <a:lnTo>
                  <a:pt x="464" y="76"/>
                </a:lnTo>
                <a:lnTo>
                  <a:pt x="465" y="75"/>
                </a:lnTo>
                <a:lnTo>
                  <a:pt x="466" y="74"/>
                </a:lnTo>
                <a:lnTo>
                  <a:pt x="466" y="73"/>
                </a:lnTo>
                <a:lnTo>
                  <a:pt x="467" y="72"/>
                </a:lnTo>
                <a:lnTo>
                  <a:pt x="468" y="72"/>
                </a:lnTo>
                <a:lnTo>
                  <a:pt x="469" y="71"/>
                </a:lnTo>
                <a:lnTo>
                  <a:pt x="469" y="71"/>
                </a:lnTo>
                <a:lnTo>
                  <a:pt x="470" y="71"/>
                </a:lnTo>
                <a:lnTo>
                  <a:pt x="471" y="70"/>
                </a:lnTo>
                <a:lnTo>
                  <a:pt x="473" y="70"/>
                </a:lnTo>
                <a:lnTo>
                  <a:pt x="474" y="70"/>
                </a:lnTo>
                <a:lnTo>
                  <a:pt x="476" y="70"/>
                </a:lnTo>
                <a:lnTo>
                  <a:pt x="478" y="70"/>
                </a:lnTo>
                <a:lnTo>
                  <a:pt x="480" y="70"/>
                </a:lnTo>
                <a:lnTo>
                  <a:pt x="482" y="70"/>
                </a:lnTo>
                <a:lnTo>
                  <a:pt x="483" y="71"/>
                </a:lnTo>
                <a:lnTo>
                  <a:pt x="488" y="72"/>
                </a:lnTo>
                <a:lnTo>
                  <a:pt x="490" y="72"/>
                </a:lnTo>
                <a:lnTo>
                  <a:pt x="491" y="72"/>
                </a:lnTo>
                <a:lnTo>
                  <a:pt x="493" y="72"/>
                </a:lnTo>
                <a:lnTo>
                  <a:pt x="495" y="73"/>
                </a:lnTo>
                <a:lnTo>
                  <a:pt x="500" y="73"/>
                </a:lnTo>
                <a:lnTo>
                  <a:pt x="502" y="73"/>
                </a:lnTo>
                <a:lnTo>
                  <a:pt x="504" y="73"/>
                </a:lnTo>
                <a:lnTo>
                  <a:pt x="505" y="73"/>
                </a:lnTo>
                <a:lnTo>
                  <a:pt x="507" y="74"/>
                </a:lnTo>
                <a:lnTo>
                  <a:pt x="508" y="74"/>
                </a:lnTo>
                <a:lnTo>
                  <a:pt x="510" y="75"/>
                </a:lnTo>
                <a:lnTo>
                  <a:pt x="511" y="76"/>
                </a:lnTo>
                <a:lnTo>
                  <a:pt x="513" y="77"/>
                </a:lnTo>
                <a:lnTo>
                  <a:pt x="516" y="80"/>
                </a:lnTo>
                <a:lnTo>
                  <a:pt x="519" y="83"/>
                </a:lnTo>
                <a:lnTo>
                  <a:pt x="520" y="84"/>
                </a:lnTo>
                <a:lnTo>
                  <a:pt x="523" y="86"/>
                </a:lnTo>
                <a:lnTo>
                  <a:pt x="526" y="89"/>
                </a:lnTo>
                <a:lnTo>
                  <a:pt x="530" y="94"/>
                </a:lnTo>
                <a:lnTo>
                  <a:pt x="532" y="97"/>
                </a:lnTo>
                <a:lnTo>
                  <a:pt x="534" y="99"/>
                </a:lnTo>
                <a:lnTo>
                  <a:pt x="539" y="103"/>
                </a:lnTo>
                <a:lnTo>
                  <a:pt x="543" y="107"/>
                </a:lnTo>
                <a:lnTo>
                  <a:pt x="545" y="109"/>
                </a:lnTo>
                <a:lnTo>
                  <a:pt x="547" y="112"/>
                </a:lnTo>
                <a:lnTo>
                  <a:pt x="548" y="114"/>
                </a:lnTo>
                <a:lnTo>
                  <a:pt x="550" y="116"/>
                </a:lnTo>
                <a:lnTo>
                  <a:pt x="550" y="118"/>
                </a:lnTo>
                <a:lnTo>
                  <a:pt x="551" y="120"/>
                </a:lnTo>
                <a:lnTo>
                  <a:pt x="551" y="122"/>
                </a:lnTo>
                <a:lnTo>
                  <a:pt x="551" y="123"/>
                </a:lnTo>
                <a:lnTo>
                  <a:pt x="551" y="123"/>
                </a:lnTo>
                <a:lnTo>
                  <a:pt x="551" y="125"/>
                </a:lnTo>
                <a:lnTo>
                  <a:pt x="551" y="126"/>
                </a:lnTo>
                <a:lnTo>
                  <a:pt x="550" y="127"/>
                </a:lnTo>
                <a:lnTo>
                  <a:pt x="550" y="128"/>
                </a:lnTo>
                <a:lnTo>
                  <a:pt x="549" y="129"/>
                </a:lnTo>
                <a:lnTo>
                  <a:pt x="547" y="131"/>
                </a:lnTo>
                <a:lnTo>
                  <a:pt x="544" y="134"/>
                </a:lnTo>
                <a:lnTo>
                  <a:pt x="543" y="135"/>
                </a:lnTo>
                <a:lnTo>
                  <a:pt x="543" y="136"/>
                </a:lnTo>
                <a:lnTo>
                  <a:pt x="542" y="137"/>
                </a:lnTo>
                <a:lnTo>
                  <a:pt x="541" y="139"/>
                </a:lnTo>
                <a:lnTo>
                  <a:pt x="540" y="143"/>
                </a:lnTo>
                <a:lnTo>
                  <a:pt x="539" y="145"/>
                </a:lnTo>
                <a:lnTo>
                  <a:pt x="538" y="147"/>
                </a:lnTo>
                <a:lnTo>
                  <a:pt x="536" y="150"/>
                </a:lnTo>
                <a:lnTo>
                  <a:pt x="536" y="152"/>
                </a:lnTo>
                <a:lnTo>
                  <a:pt x="535" y="153"/>
                </a:lnTo>
                <a:lnTo>
                  <a:pt x="535" y="157"/>
                </a:lnTo>
                <a:lnTo>
                  <a:pt x="534" y="158"/>
                </a:lnTo>
                <a:lnTo>
                  <a:pt x="534" y="160"/>
                </a:lnTo>
                <a:lnTo>
                  <a:pt x="533" y="162"/>
                </a:lnTo>
                <a:lnTo>
                  <a:pt x="532" y="164"/>
                </a:lnTo>
                <a:lnTo>
                  <a:pt x="530" y="166"/>
                </a:lnTo>
                <a:lnTo>
                  <a:pt x="529" y="167"/>
                </a:lnTo>
                <a:lnTo>
                  <a:pt x="524" y="173"/>
                </a:lnTo>
                <a:lnTo>
                  <a:pt x="522" y="175"/>
                </a:lnTo>
                <a:lnTo>
                  <a:pt x="521" y="176"/>
                </a:lnTo>
                <a:lnTo>
                  <a:pt x="520" y="176"/>
                </a:lnTo>
                <a:lnTo>
                  <a:pt x="519" y="177"/>
                </a:lnTo>
                <a:lnTo>
                  <a:pt x="518" y="178"/>
                </a:lnTo>
                <a:lnTo>
                  <a:pt x="517" y="178"/>
                </a:lnTo>
                <a:lnTo>
                  <a:pt x="516" y="178"/>
                </a:lnTo>
                <a:lnTo>
                  <a:pt x="514" y="179"/>
                </a:lnTo>
                <a:lnTo>
                  <a:pt x="513" y="179"/>
                </a:lnTo>
                <a:lnTo>
                  <a:pt x="511" y="179"/>
                </a:lnTo>
                <a:lnTo>
                  <a:pt x="508" y="178"/>
                </a:lnTo>
                <a:lnTo>
                  <a:pt x="506" y="178"/>
                </a:lnTo>
                <a:lnTo>
                  <a:pt x="505" y="178"/>
                </a:lnTo>
                <a:lnTo>
                  <a:pt x="505" y="178"/>
                </a:lnTo>
                <a:lnTo>
                  <a:pt x="504" y="179"/>
                </a:lnTo>
                <a:lnTo>
                  <a:pt x="503" y="179"/>
                </a:lnTo>
                <a:lnTo>
                  <a:pt x="502" y="179"/>
                </a:lnTo>
                <a:lnTo>
                  <a:pt x="501" y="180"/>
                </a:lnTo>
                <a:lnTo>
                  <a:pt x="501" y="181"/>
                </a:lnTo>
                <a:lnTo>
                  <a:pt x="499" y="183"/>
                </a:lnTo>
                <a:lnTo>
                  <a:pt x="495" y="187"/>
                </a:lnTo>
                <a:lnTo>
                  <a:pt x="494" y="188"/>
                </a:lnTo>
                <a:lnTo>
                  <a:pt x="493" y="189"/>
                </a:lnTo>
                <a:lnTo>
                  <a:pt x="491" y="190"/>
                </a:lnTo>
                <a:lnTo>
                  <a:pt x="490" y="190"/>
                </a:lnTo>
                <a:lnTo>
                  <a:pt x="489" y="191"/>
                </a:lnTo>
                <a:lnTo>
                  <a:pt x="486" y="192"/>
                </a:lnTo>
                <a:lnTo>
                  <a:pt x="485" y="192"/>
                </a:lnTo>
                <a:lnTo>
                  <a:pt x="484" y="192"/>
                </a:lnTo>
                <a:lnTo>
                  <a:pt x="482" y="194"/>
                </a:lnTo>
                <a:lnTo>
                  <a:pt x="479" y="195"/>
                </a:lnTo>
                <a:lnTo>
                  <a:pt x="478" y="196"/>
                </a:lnTo>
                <a:lnTo>
                  <a:pt x="477" y="197"/>
                </a:lnTo>
                <a:lnTo>
                  <a:pt x="477" y="197"/>
                </a:lnTo>
                <a:lnTo>
                  <a:pt x="475" y="199"/>
                </a:lnTo>
                <a:lnTo>
                  <a:pt x="474" y="200"/>
                </a:lnTo>
                <a:lnTo>
                  <a:pt x="473" y="201"/>
                </a:lnTo>
                <a:lnTo>
                  <a:pt x="470" y="203"/>
                </a:lnTo>
                <a:lnTo>
                  <a:pt x="470" y="203"/>
                </a:lnTo>
                <a:lnTo>
                  <a:pt x="469" y="204"/>
                </a:lnTo>
                <a:lnTo>
                  <a:pt x="467" y="206"/>
                </a:lnTo>
                <a:lnTo>
                  <a:pt x="466" y="207"/>
                </a:lnTo>
                <a:lnTo>
                  <a:pt x="466" y="208"/>
                </a:lnTo>
                <a:lnTo>
                  <a:pt x="466" y="209"/>
                </a:lnTo>
                <a:lnTo>
                  <a:pt x="466" y="211"/>
                </a:lnTo>
                <a:lnTo>
                  <a:pt x="465" y="212"/>
                </a:lnTo>
                <a:lnTo>
                  <a:pt x="465" y="213"/>
                </a:lnTo>
                <a:lnTo>
                  <a:pt x="465" y="213"/>
                </a:lnTo>
                <a:lnTo>
                  <a:pt x="464" y="214"/>
                </a:lnTo>
                <a:lnTo>
                  <a:pt x="463" y="214"/>
                </a:lnTo>
                <a:lnTo>
                  <a:pt x="463" y="214"/>
                </a:lnTo>
                <a:lnTo>
                  <a:pt x="461" y="215"/>
                </a:lnTo>
                <a:lnTo>
                  <a:pt x="460" y="215"/>
                </a:lnTo>
                <a:lnTo>
                  <a:pt x="460" y="215"/>
                </a:lnTo>
                <a:lnTo>
                  <a:pt x="459" y="215"/>
                </a:lnTo>
                <a:lnTo>
                  <a:pt x="458" y="216"/>
                </a:lnTo>
                <a:lnTo>
                  <a:pt x="458" y="216"/>
                </a:lnTo>
                <a:lnTo>
                  <a:pt x="457" y="217"/>
                </a:lnTo>
                <a:lnTo>
                  <a:pt x="457" y="218"/>
                </a:lnTo>
                <a:lnTo>
                  <a:pt x="456" y="219"/>
                </a:lnTo>
                <a:lnTo>
                  <a:pt x="456" y="220"/>
                </a:lnTo>
                <a:lnTo>
                  <a:pt x="456" y="221"/>
                </a:lnTo>
                <a:lnTo>
                  <a:pt x="456" y="222"/>
                </a:lnTo>
                <a:lnTo>
                  <a:pt x="456" y="223"/>
                </a:lnTo>
                <a:lnTo>
                  <a:pt x="456" y="224"/>
                </a:lnTo>
                <a:lnTo>
                  <a:pt x="456" y="225"/>
                </a:lnTo>
                <a:lnTo>
                  <a:pt x="456" y="226"/>
                </a:lnTo>
                <a:lnTo>
                  <a:pt x="457" y="228"/>
                </a:lnTo>
                <a:lnTo>
                  <a:pt x="459" y="232"/>
                </a:lnTo>
                <a:lnTo>
                  <a:pt x="460" y="234"/>
                </a:lnTo>
                <a:lnTo>
                  <a:pt x="461" y="236"/>
                </a:lnTo>
                <a:lnTo>
                  <a:pt x="462" y="236"/>
                </a:lnTo>
                <a:lnTo>
                  <a:pt x="463" y="237"/>
                </a:lnTo>
                <a:lnTo>
                  <a:pt x="463" y="237"/>
                </a:lnTo>
                <a:lnTo>
                  <a:pt x="464" y="238"/>
                </a:lnTo>
                <a:lnTo>
                  <a:pt x="465" y="238"/>
                </a:lnTo>
                <a:lnTo>
                  <a:pt x="468" y="239"/>
                </a:lnTo>
                <a:lnTo>
                  <a:pt x="469" y="239"/>
                </a:lnTo>
                <a:lnTo>
                  <a:pt x="470" y="240"/>
                </a:lnTo>
                <a:lnTo>
                  <a:pt x="471" y="241"/>
                </a:lnTo>
                <a:lnTo>
                  <a:pt x="473" y="242"/>
                </a:lnTo>
                <a:lnTo>
                  <a:pt x="474" y="243"/>
                </a:lnTo>
                <a:lnTo>
                  <a:pt x="475" y="244"/>
                </a:lnTo>
                <a:lnTo>
                  <a:pt x="477" y="248"/>
                </a:lnTo>
                <a:lnTo>
                  <a:pt x="478" y="249"/>
                </a:lnTo>
                <a:lnTo>
                  <a:pt x="480" y="251"/>
                </a:lnTo>
                <a:lnTo>
                  <a:pt x="481" y="252"/>
                </a:lnTo>
                <a:lnTo>
                  <a:pt x="482" y="254"/>
                </a:lnTo>
                <a:lnTo>
                  <a:pt x="484" y="257"/>
                </a:lnTo>
                <a:lnTo>
                  <a:pt x="485" y="258"/>
                </a:lnTo>
                <a:lnTo>
                  <a:pt x="486" y="259"/>
                </a:lnTo>
                <a:lnTo>
                  <a:pt x="487" y="260"/>
                </a:lnTo>
                <a:lnTo>
                  <a:pt x="488" y="261"/>
                </a:lnTo>
                <a:lnTo>
                  <a:pt x="489" y="262"/>
                </a:lnTo>
                <a:lnTo>
                  <a:pt x="489" y="262"/>
                </a:lnTo>
                <a:lnTo>
                  <a:pt x="490" y="262"/>
                </a:lnTo>
                <a:lnTo>
                  <a:pt x="491" y="262"/>
                </a:lnTo>
                <a:lnTo>
                  <a:pt x="492" y="262"/>
                </a:lnTo>
                <a:lnTo>
                  <a:pt x="493" y="262"/>
                </a:lnTo>
                <a:lnTo>
                  <a:pt x="494" y="262"/>
                </a:lnTo>
                <a:lnTo>
                  <a:pt x="498" y="260"/>
                </a:lnTo>
                <a:lnTo>
                  <a:pt x="499" y="259"/>
                </a:lnTo>
                <a:lnTo>
                  <a:pt x="500" y="259"/>
                </a:lnTo>
                <a:lnTo>
                  <a:pt x="502" y="259"/>
                </a:lnTo>
                <a:lnTo>
                  <a:pt x="503" y="258"/>
                </a:lnTo>
                <a:lnTo>
                  <a:pt x="505" y="258"/>
                </a:lnTo>
                <a:lnTo>
                  <a:pt x="507" y="258"/>
                </a:lnTo>
                <a:lnTo>
                  <a:pt x="509" y="258"/>
                </a:lnTo>
                <a:lnTo>
                  <a:pt x="511" y="258"/>
                </a:lnTo>
                <a:lnTo>
                  <a:pt x="513" y="258"/>
                </a:lnTo>
                <a:lnTo>
                  <a:pt x="515" y="259"/>
                </a:lnTo>
                <a:lnTo>
                  <a:pt x="516" y="259"/>
                </a:lnTo>
                <a:lnTo>
                  <a:pt x="517" y="260"/>
                </a:lnTo>
                <a:lnTo>
                  <a:pt x="519" y="260"/>
                </a:lnTo>
                <a:lnTo>
                  <a:pt x="520" y="261"/>
                </a:lnTo>
                <a:lnTo>
                  <a:pt x="520" y="261"/>
                </a:lnTo>
                <a:lnTo>
                  <a:pt x="521" y="262"/>
                </a:lnTo>
                <a:lnTo>
                  <a:pt x="522" y="263"/>
                </a:lnTo>
                <a:lnTo>
                  <a:pt x="523" y="265"/>
                </a:lnTo>
                <a:lnTo>
                  <a:pt x="524" y="267"/>
                </a:lnTo>
                <a:lnTo>
                  <a:pt x="524" y="269"/>
                </a:lnTo>
                <a:lnTo>
                  <a:pt x="525" y="274"/>
                </a:lnTo>
                <a:lnTo>
                  <a:pt x="526" y="276"/>
                </a:lnTo>
                <a:lnTo>
                  <a:pt x="527" y="278"/>
                </a:lnTo>
                <a:lnTo>
                  <a:pt x="528" y="280"/>
                </a:lnTo>
                <a:lnTo>
                  <a:pt x="529" y="282"/>
                </a:lnTo>
                <a:lnTo>
                  <a:pt x="530" y="284"/>
                </a:lnTo>
                <a:lnTo>
                  <a:pt x="531" y="286"/>
                </a:lnTo>
                <a:lnTo>
                  <a:pt x="532" y="287"/>
                </a:lnTo>
                <a:lnTo>
                  <a:pt x="533" y="289"/>
                </a:lnTo>
                <a:lnTo>
                  <a:pt x="535" y="290"/>
                </a:lnTo>
                <a:lnTo>
                  <a:pt x="536" y="291"/>
                </a:lnTo>
                <a:lnTo>
                  <a:pt x="538" y="292"/>
                </a:lnTo>
                <a:lnTo>
                  <a:pt x="539" y="293"/>
                </a:lnTo>
                <a:lnTo>
                  <a:pt x="541" y="293"/>
                </a:lnTo>
                <a:lnTo>
                  <a:pt x="542" y="294"/>
                </a:lnTo>
                <a:lnTo>
                  <a:pt x="546" y="294"/>
                </a:lnTo>
                <a:lnTo>
                  <a:pt x="548" y="295"/>
                </a:lnTo>
                <a:lnTo>
                  <a:pt x="550" y="295"/>
                </a:lnTo>
                <a:lnTo>
                  <a:pt x="551" y="296"/>
                </a:lnTo>
                <a:lnTo>
                  <a:pt x="553" y="297"/>
                </a:lnTo>
                <a:lnTo>
                  <a:pt x="554" y="298"/>
                </a:lnTo>
                <a:lnTo>
                  <a:pt x="556" y="299"/>
                </a:lnTo>
                <a:lnTo>
                  <a:pt x="557" y="301"/>
                </a:lnTo>
                <a:lnTo>
                  <a:pt x="559" y="304"/>
                </a:lnTo>
                <a:lnTo>
                  <a:pt x="563" y="308"/>
                </a:lnTo>
                <a:lnTo>
                  <a:pt x="565" y="311"/>
                </a:lnTo>
                <a:lnTo>
                  <a:pt x="567" y="313"/>
                </a:lnTo>
                <a:lnTo>
                  <a:pt x="570" y="318"/>
                </a:lnTo>
                <a:lnTo>
                  <a:pt x="573" y="323"/>
                </a:lnTo>
                <a:lnTo>
                  <a:pt x="575" y="327"/>
                </a:lnTo>
                <a:lnTo>
                  <a:pt x="578" y="330"/>
                </a:lnTo>
                <a:lnTo>
                  <a:pt x="579" y="331"/>
                </a:lnTo>
                <a:lnTo>
                  <a:pt x="580" y="333"/>
                </a:lnTo>
                <a:lnTo>
                  <a:pt x="584" y="337"/>
                </a:lnTo>
                <a:lnTo>
                  <a:pt x="589" y="343"/>
                </a:lnTo>
                <a:lnTo>
                  <a:pt x="591" y="345"/>
                </a:lnTo>
                <a:lnTo>
                  <a:pt x="592" y="346"/>
                </a:lnTo>
                <a:lnTo>
                  <a:pt x="594" y="347"/>
                </a:lnTo>
                <a:lnTo>
                  <a:pt x="598" y="351"/>
                </a:lnTo>
                <a:lnTo>
                  <a:pt x="599" y="352"/>
                </a:lnTo>
                <a:lnTo>
                  <a:pt x="600" y="353"/>
                </a:lnTo>
                <a:lnTo>
                  <a:pt x="601" y="354"/>
                </a:lnTo>
                <a:lnTo>
                  <a:pt x="602" y="356"/>
                </a:lnTo>
                <a:lnTo>
                  <a:pt x="603" y="357"/>
                </a:lnTo>
                <a:lnTo>
                  <a:pt x="604" y="359"/>
                </a:lnTo>
                <a:lnTo>
                  <a:pt x="605" y="361"/>
                </a:lnTo>
                <a:lnTo>
                  <a:pt x="606" y="363"/>
                </a:lnTo>
                <a:lnTo>
                  <a:pt x="607" y="365"/>
                </a:lnTo>
                <a:lnTo>
                  <a:pt x="607" y="368"/>
                </a:lnTo>
                <a:lnTo>
                  <a:pt x="607" y="370"/>
                </a:lnTo>
                <a:lnTo>
                  <a:pt x="608" y="376"/>
                </a:lnTo>
                <a:lnTo>
                  <a:pt x="608" y="380"/>
                </a:lnTo>
                <a:lnTo>
                  <a:pt x="609" y="383"/>
                </a:lnTo>
                <a:lnTo>
                  <a:pt x="609" y="387"/>
                </a:lnTo>
                <a:lnTo>
                  <a:pt x="610" y="390"/>
                </a:lnTo>
                <a:lnTo>
                  <a:pt x="610" y="392"/>
                </a:lnTo>
                <a:lnTo>
                  <a:pt x="611" y="394"/>
                </a:lnTo>
                <a:lnTo>
                  <a:pt x="611" y="395"/>
                </a:lnTo>
                <a:lnTo>
                  <a:pt x="612" y="397"/>
                </a:lnTo>
                <a:lnTo>
                  <a:pt x="613" y="400"/>
                </a:lnTo>
                <a:lnTo>
                  <a:pt x="616" y="405"/>
                </a:lnTo>
                <a:lnTo>
                  <a:pt x="617" y="406"/>
                </a:lnTo>
                <a:lnTo>
                  <a:pt x="617" y="407"/>
                </a:lnTo>
                <a:lnTo>
                  <a:pt x="618" y="409"/>
                </a:lnTo>
                <a:lnTo>
                  <a:pt x="618" y="410"/>
                </a:lnTo>
                <a:lnTo>
                  <a:pt x="618" y="411"/>
                </a:lnTo>
                <a:lnTo>
                  <a:pt x="618" y="411"/>
                </a:lnTo>
                <a:lnTo>
                  <a:pt x="618" y="411"/>
                </a:lnTo>
                <a:lnTo>
                  <a:pt x="618" y="411"/>
                </a:lnTo>
                <a:lnTo>
                  <a:pt x="617" y="412"/>
                </a:lnTo>
                <a:lnTo>
                  <a:pt x="617" y="412"/>
                </a:lnTo>
                <a:lnTo>
                  <a:pt x="616" y="412"/>
                </a:lnTo>
                <a:lnTo>
                  <a:pt x="615" y="412"/>
                </a:lnTo>
                <a:lnTo>
                  <a:pt x="613" y="411"/>
                </a:lnTo>
                <a:lnTo>
                  <a:pt x="611" y="411"/>
                </a:lnTo>
                <a:lnTo>
                  <a:pt x="609" y="410"/>
                </a:lnTo>
                <a:lnTo>
                  <a:pt x="602" y="407"/>
                </a:lnTo>
                <a:lnTo>
                  <a:pt x="599" y="406"/>
                </a:lnTo>
                <a:lnTo>
                  <a:pt x="597" y="405"/>
                </a:lnTo>
                <a:lnTo>
                  <a:pt x="594" y="403"/>
                </a:lnTo>
                <a:lnTo>
                  <a:pt x="591" y="401"/>
                </a:lnTo>
                <a:lnTo>
                  <a:pt x="590" y="401"/>
                </a:lnTo>
                <a:lnTo>
                  <a:pt x="588" y="400"/>
                </a:lnTo>
                <a:lnTo>
                  <a:pt x="587" y="399"/>
                </a:lnTo>
                <a:lnTo>
                  <a:pt x="586" y="399"/>
                </a:lnTo>
                <a:lnTo>
                  <a:pt x="585" y="398"/>
                </a:lnTo>
                <a:lnTo>
                  <a:pt x="584" y="398"/>
                </a:lnTo>
                <a:lnTo>
                  <a:pt x="583" y="398"/>
                </a:lnTo>
                <a:lnTo>
                  <a:pt x="582" y="398"/>
                </a:lnTo>
                <a:lnTo>
                  <a:pt x="581" y="398"/>
                </a:lnTo>
                <a:lnTo>
                  <a:pt x="581" y="399"/>
                </a:lnTo>
                <a:lnTo>
                  <a:pt x="580" y="399"/>
                </a:lnTo>
                <a:lnTo>
                  <a:pt x="579" y="399"/>
                </a:lnTo>
                <a:lnTo>
                  <a:pt x="578" y="400"/>
                </a:lnTo>
                <a:lnTo>
                  <a:pt x="578" y="401"/>
                </a:lnTo>
                <a:lnTo>
                  <a:pt x="577" y="402"/>
                </a:lnTo>
                <a:lnTo>
                  <a:pt x="576" y="402"/>
                </a:lnTo>
                <a:lnTo>
                  <a:pt x="576" y="404"/>
                </a:lnTo>
                <a:lnTo>
                  <a:pt x="573" y="409"/>
                </a:lnTo>
                <a:lnTo>
                  <a:pt x="572" y="411"/>
                </a:lnTo>
                <a:lnTo>
                  <a:pt x="572" y="412"/>
                </a:lnTo>
                <a:lnTo>
                  <a:pt x="571" y="413"/>
                </a:lnTo>
                <a:lnTo>
                  <a:pt x="570" y="415"/>
                </a:lnTo>
                <a:lnTo>
                  <a:pt x="568" y="416"/>
                </a:lnTo>
                <a:lnTo>
                  <a:pt x="567" y="417"/>
                </a:lnTo>
                <a:lnTo>
                  <a:pt x="565" y="419"/>
                </a:lnTo>
                <a:lnTo>
                  <a:pt x="563" y="420"/>
                </a:lnTo>
                <a:lnTo>
                  <a:pt x="561" y="421"/>
                </a:lnTo>
                <a:lnTo>
                  <a:pt x="558" y="422"/>
                </a:lnTo>
                <a:lnTo>
                  <a:pt x="555" y="424"/>
                </a:lnTo>
                <a:lnTo>
                  <a:pt x="554" y="424"/>
                </a:lnTo>
                <a:lnTo>
                  <a:pt x="553" y="426"/>
                </a:lnTo>
                <a:lnTo>
                  <a:pt x="552" y="426"/>
                </a:lnTo>
                <a:lnTo>
                  <a:pt x="548" y="428"/>
                </a:lnTo>
                <a:lnTo>
                  <a:pt x="544" y="430"/>
                </a:lnTo>
                <a:lnTo>
                  <a:pt x="541" y="431"/>
                </a:lnTo>
                <a:lnTo>
                  <a:pt x="540" y="432"/>
                </a:lnTo>
                <a:lnTo>
                  <a:pt x="538" y="433"/>
                </a:lnTo>
                <a:lnTo>
                  <a:pt x="534" y="436"/>
                </a:lnTo>
                <a:lnTo>
                  <a:pt x="532" y="438"/>
                </a:lnTo>
                <a:lnTo>
                  <a:pt x="530" y="439"/>
                </a:lnTo>
                <a:lnTo>
                  <a:pt x="527" y="441"/>
                </a:lnTo>
                <a:lnTo>
                  <a:pt x="525" y="442"/>
                </a:lnTo>
                <a:lnTo>
                  <a:pt x="524" y="443"/>
                </a:lnTo>
                <a:lnTo>
                  <a:pt x="523" y="444"/>
                </a:lnTo>
                <a:lnTo>
                  <a:pt x="522" y="445"/>
                </a:lnTo>
                <a:lnTo>
                  <a:pt x="521" y="446"/>
                </a:lnTo>
                <a:lnTo>
                  <a:pt x="521" y="447"/>
                </a:lnTo>
                <a:lnTo>
                  <a:pt x="520" y="448"/>
                </a:lnTo>
                <a:lnTo>
                  <a:pt x="520" y="449"/>
                </a:lnTo>
                <a:lnTo>
                  <a:pt x="520" y="450"/>
                </a:lnTo>
                <a:lnTo>
                  <a:pt x="520" y="454"/>
                </a:lnTo>
                <a:lnTo>
                  <a:pt x="520" y="455"/>
                </a:lnTo>
                <a:lnTo>
                  <a:pt x="519" y="456"/>
                </a:lnTo>
                <a:lnTo>
                  <a:pt x="519" y="456"/>
                </a:lnTo>
                <a:lnTo>
                  <a:pt x="519" y="457"/>
                </a:lnTo>
                <a:lnTo>
                  <a:pt x="518" y="458"/>
                </a:lnTo>
                <a:lnTo>
                  <a:pt x="517" y="459"/>
                </a:lnTo>
                <a:lnTo>
                  <a:pt x="515" y="460"/>
                </a:lnTo>
                <a:lnTo>
                  <a:pt x="513" y="462"/>
                </a:lnTo>
                <a:lnTo>
                  <a:pt x="512" y="463"/>
                </a:lnTo>
                <a:lnTo>
                  <a:pt x="511" y="464"/>
                </a:lnTo>
                <a:lnTo>
                  <a:pt x="511" y="464"/>
                </a:lnTo>
                <a:lnTo>
                  <a:pt x="510" y="465"/>
                </a:lnTo>
                <a:lnTo>
                  <a:pt x="510" y="466"/>
                </a:lnTo>
                <a:lnTo>
                  <a:pt x="510" y="467"/>
                </a:lnTo>
                <a:lnTo>
                  <a:pt x="510" y="468"/>
                </a:lnTo>
                <a:lnTo>
                  <a:pt x="510" y="468"/>
                </a:lnTo>
                <a:lnTo>
                  <a:pt x="510" y="470"/>
                </a:lnTo>
                <a:lnTo>
                  <a:pt x="511" y="473"/>
                </a:lnTo>
                <a:lnTo>
                  <a:pt x="511" y="474"/>
                </a:lnTo>
                <a:lnTo>
                  <a:pt x="511" y="475"/>
                </a:lnTo>
                <a:lnTo>
                  <a:pt x="511" y="475"/>
                </a:lnTo>
                <a:lnTo>
                  <a:pt x="511" y="476"/>
                </a:lnTo>
                <a:lnTo>
                  <a:pt x="510" y="477"/>
                </a:lnTo>
                <a:lnTo>
                  <a:pt x="510" y="477"/>
                </a:lnTo>
                <a:lnTo>
                  <a:pt x="509" y="477"/>
                </a:lnTo>
                <a:lnTo>
                  <a:pt x="508" y="477"/>
                </a:lnTo>
                <a:lnTo>
                  <a:pt x="507" y="477"/>
                </a:lnTo>
                <a:lnTo>
                  <a:pt x="506" y="477"/>
                </a:lnTo>
                <a:lnTo>
                  <a:pt x="505" y="477"/>
                </a:lnTo>
                <a:lnTo>
                  <a:pt x="503" y="477"/>
                </a:lnTo>
                <a:lnTo>
                  <a:pt x="500" y="476"/>
                </a:lnTo>
                <a:lnTo>
                  <a:pt x="498" y="476"/>
                </a:lnTo>
                <a:lnTo>
                  <a:pt x="496" y="476"/>
                </a:lnTo>
                <a:lnTo>
                  <a:pt x="495" y="475"/>
                </a:lnTo>
                <a:lnTo>
                  <a:pt x="494" y="476"/>
                </a:lnTo>
                <a:lnTo>
                  <a:pt x="491" y="476"/>
                </a:lnTo>
                <a:lnTo>
                  <a:pt x="487" y="476"/>
                </a:lnTo>
                <a:lnTo>
                  <a:pt x="485" y="477"/>
                </a:lnTo>
                <a:lnTo>
                  <a:pt x="483" y="477"/>
                </a:lnTo>
                <a:lnTo>
                  <a:pt x="482" y="476"/>
                </a:lnTo>
                <a:lnTo>
                  <a:pt x="482" y="476"/>
                </a:lnTo>
                <a:lnTo>
                  <a:pt x="481" y="476"/>
                </a:lnTo>
                <a:lnTo>
                  <a:pt x="479" y="475"/>
                </a:lnTo>
                <a:lnTo>
                  <a:pt x="478" y="475"/>
                </a:lnTo>
                <a:lnTo>
                  <a:pt x="477" y="475"/>
                </a:lnTo>
                <a:lnTo>
                  <a:pt x="477" y="475"/>
                </a:lnTo>
                <a:lnTo>
                  <a:pt x="476" y="475"/>
                </a:lnTo>
                <a:lnTo>
                  <a:pt x="473" y="477"/>
                </a:lnTo>
                <a:lnTo>
                  <a:pt x="471" y="477"/>
                </a:lnTo>
                <a:lnTo>
                  <a:pt x="470" y="477"/>
                </a:lnTo>
                <a:lnTo>
                  <a:pt x="466" y="478"/>
                </a:lnTo>
                <a:lnTo>
                  <a:pt x="464" y="479"/>
                </a:lnTo>
                <a:lnTo>
                  <a:pt x="462" y="479"/>
                </a:lnTo>
                <a:lnTo>
                  <a:pt x="460" y="479"/>
                </a:lnTo>
                <a:lnTo>
                  <a:pt x="459" y="479"/>
                </a:lnTo>
                <a:lnTo>
                  <a:pt x="458" y="479"/>
                </a:lnTo>
                <a:lnTo>
                  <a:pt x="457" y="478"/>
                </a:lnTo>
                <a:lnTo>
                  <a:pt x="456" y="478"/>
                </a:lnTo>
                <a:lnTo>
                  <a:pt x="455" y="477"/>
                </a:lnTo>
                <a:lnTo>
                  <a:pt x="453" y="476"/>
                </a:lnTo>
                <a:lnTo>
                  <a:pt x="448" y="472"/>
                </a:lnTo>
                <a:lnTo>
                  <a:pt x="446" y="470"/>
                </a:lnTo>
                <a:lnTo>
                  <a:pt x="445" y="470"/>
                </a:lnTo>
                <a:lnTo>
                  <a:pt x="443" y="469"/>
                </a:lnTo>
                <a:lnTo>
                  <a:pt x="440" y="467"/>
                </a:lnTo>
                <a:lnTo>
                  <a:pt x="437" y="466"/>
                </a:lnTo>
                <a:lnTo>
                  <a:pt x="434" y="465"/>
                </a:lnTo>
                <a:lnTo>
                  <a:pt x="432" y="464"/>
                </a:lnTo>
                <a:lnTo>
                  <a:pt x="431" y="463"/>
                </a:lnTo>
                <a:lnTo>
                  <a:pt x="429" y="462"/>
                </a:lnTo>
                <a:lnTo>
                  <a:pt x="428" y="461"/>
                </a:lnTo>
                <a:lnTo>
                  <a:pt x="424" y="458"/>
                </a:lnTo>
                <a:lnTo>
                  <a:pt x="423" y="457"/>
                </a:lnTo>
                <a:lnTo>
                  <a:pt x="422" y="456"/>
                </a:lnTo>
                <a:lnTo>
                  <a:pt x="420" y="456"/>
                </a:lnTo>
                <a:lnTo>
                  <a:pt x="419" y="455"/>
                </a:lnTo>
                <a:lnTo>
                  <a:pt x="415" y="453"/>
                </a:lnTo>
                <a:lnTo>
                  <a:pt x="412" y="452"/>
                </a:lnTo>
                <a:lnTo>
                  <a:pt x="410" y="451"/>
                </a:lnTo>
                <a:lnTo>
                  <a:pt x="409" y="450"/>
                </a:lnTo>
                <a:lnTo>
                  <a:pt x="407" y="449"/>
                </a:lnTo>
                <a:lnTo>
                  <a:pt x="406" y="447"/>
                </a:lnTo>
                <a:lnTo>
                  <a:pt x="405" y="446"/>
                </a:lnTo>
                <a:lnTo>
                  <a:pt x="402" y="442"/>
                </a:lnTo>
                <a:lnTo>
                  <a:pt x="400" y="440"/>
                </a:lnTo>
                <a:lnTo>
                  <a:pt x="399" y="439"/>
                </a:lnTo>
                <a:lnTo>
                  <a:pt x="398" y="438"/>
                </a:lnTo>
                <a:lnTo>
                  <a:pt x="397" y="438"/>
                </a:lnTo>
                <a:lnTo>
                  <a:pt x="396" y="437"/>
                </a:lnTo>
                <a:lnTo>
                  <a:pt x="394" y="436"/>
                </a:lnTo>
                <a:lnTo>
                  <a:pt x="392" y="436"/>
                </a:lnTo>
                <a:lnTo>
                  <a:pt x="387" y="434"/>
                </a:lnTo>
                <a:lnTo>
                  <a:pt x="385" y="434"/>
                </a:lnTo>
                <a:lnTo>
                  <a:pt x="384" y="433"/>
                </a:lnTo>
                <a:lnTo>
                  <a:pt x="383" y="432"/>
                </a:lnTo>
                <a:lnTo>
                  <a:pt x="382" y="432"/>
                </a:lnTo>
                <a:lnTo>
                  <a:pt x="381" y="431"/>
                </a:lnTo>
                <a:lnTo>
                  <a:pt x="380" y="430"/>
                </a:lnTo>
                <a:lnTo>
                  <a:pt x="380" y="429"/>
                </a:lnTo>
                <a:lnTo>
                  <a:pt x="379" y="428"/>
                </a:lnTo>
                <a:lnTo>
                  <a:pt x="378" y="425"/>
                </a:lnTo>
                <a:lnTo>
                  <a:pt x="377" y="421"/>
                </a:lnTo>
                <a:lnTo>
                  <a:pt x="376" y="419"/>
                </a:lnTo>
                <a:lnTo>
                  <a:pt x="375" y="417"/>
                </a:lnTo>
                <a:lnTo>
                  <a:pt x="375" y="416"/>
                </a:lnTo>
                <a:lnTo>
                  <a:pt x="374" y="415"/>
                </a:lnTo>
                <a:lnTo>
                  <a:pt x="374" y="415"/>
                </a:lnTo>
                <a:lnTo>
                  <a:pt x="373" y="413"/>
                </a:lnTo>
                <a:lnTo>
                  <a:pt x="370" y="410"/>
                </a:lnTo>
                <a:lnTo>
                  <a:pt x="369" y="409"/>
                </a:lnTo>
                <a:lnTo>
                  <a:pt x="368" y="408"/>
                </a:lnTo>
                <a:lnTo>
                  <a:pt x="367" y="408"/>
                </a:lnTo>
                <a:lnTo>
                  <a:pt x="365" y="407"/>
                </a:lnTo>
                <a:lnTo>
                  <a:pt x="363" y="406"/>
                </a:lnTo>
                <a:lnTo>
                  <a:pt x="361" y="405"/>
                </a:lnTo>
                <a:lnTo>
                  <a:pt x="356" y="404"/>
                </a:lnTo>
                <a:lnTo>
                  <a:pt x="351" y="402"/>
                </a:lnTo>
                <a:lnTo>
                  <a:pt x="348" y="402"/>
                </a:lnTo>
                <a:lnTo>
                  <a:pt x="344" y="401"/>
                </a:lnTo>
                <a:lnTo>
                  <a:pt x="343" y="401"/>
                </a:lnTo>
                <a:lnTo>
                  <a:pt x="341" y="401"/>
                </a:lnTo>
                <a:lnTo>
                  <a:pt x="340" y="401"/>
                </a:lnTo>
                <a:lnTo>
                  <a:pt x="339" y="401"/>
                </a:lnTo>
                <a:lnTo>
                  <a:pt x="337" y="401"/>
                </a:lnTo>
                <a:lnTo>
                  <a:pt x="333" y="403"/>
                </a:lnTo>
                <a:lnTo>
                  <a:pt x="331" y="403"/>
                </a:lnTo>
                <a:lnTo>
                  <a:pt x="330" y="404"/>
                </a:lnTo>
                <a:lnTo>
                  <a:pt x="328" y="405"/>
                </a:lnTo>
                <a:lnTo>
                  <a:pt x="327" y="406"/>
                </a:lnTo>
                <a:lnTo>
                  <a:pt x="324" y="410"/>
                </a:lnTo>
                <a:lnTo>
                  <a:pt x="323" y="410"/>
                </a:lnTo>
                <a:lnTo>
                  <a:pt x="322" y="411"/>
                </a:lnTo>
                <a:lnTo>
                  <a:pt x="321" y="412"/>
                </a:lnTo>
                <a:lnTo>
                  <a:pt x="320" y="412"/>
                </a:lnTo>
                <a:lnTo>
                  <a:pt x="316" y="414"/>
                </a:lnTo>
                <a:lnTo>
                  <a:pt x="314" y="415"/>
                </a:lnTo>
                <a:lnTo>
                  <a:pt x="313" y="416"/>
                </a:lnTo>
                <a:lnTo>
                  <a:pt x="310" y="418"/>
                </a:lnTo>
                <a:lnTo>
                  <a:pt x="307" y="419"/>
                </a:lnTo>
                <a:lnTo>
                  <a:pt x="306" y="420"/>
                </a:lnTo>
                <a:lnTo>
                  <a:pt x="305" y="420"/>
                </a:lnTo>
                <a:lnTo>
                  <a:pt x="304" y="420"/>
                </a:lnTo>
                <a:lnTo>
                  <a:pt x="304" y="421"/>
                </a:lnTo>
                <a:lnTo>
                  <a:pt x="303" y="421"/>
                </a:lnTo>
                <a:lnTo>
                  <a:pt x="301" y="420"/>
                </a:lnTo>
                <a:lnTo>
                  <a:pt x="300" y="420"/>
                </a:lnTo>
                <a:lnTo>
                  <a:pt x="299" y="420"/>
                </a:lnTo>
                <a:lnTo>
                  <a:pt x="298" y="420"/>
                </a:lnTo>
                <a:lnTo>
                  <a:pt x="297" y="419"/>
                </a:lnTo>
                <a:lnTo>
                  <a:pt x="296" y="419"/>
                </a:lnTo>
                <a:lnTo>
                  <a:pt x="295" y="418"/>
                </a:lnTo>
                <a:lnTo>
                  <a:pt x="294" y="417"/>
                </a:lnTo>
                <a:lnTo>
                  <a:pt x="294" y="416"/>
                </a:lnTo>
                <a:lnTo>
                  <a:pt x="293" y="415"/>
                </a:lnTo>
                <a:lnTo>
                  <a:pt x="292" y="414"/>
                </a:lnTo>
                <a:lnTo>
                  <a:pt x="291" y="412"/>
                </a:lnTo>
                <a:lnTo>
                  <a:pt x="290" y="408"/>
                </a:lnTo>
                <a:lnTo>
                  <a:pt x="289" y="406"/>
                </a:lnTo>
                <a:lnTo>
                  <a:pt x="288" y="404"/>
                </a:lnTo>
                <a:lnTo>
                  <a:pt x="287" y="402"/>
                </a:lnTo>
                <a:lnTo>
                  <a:pt x="286" y="400"/>
                </a:lnTo>
                <a:lnTo>
                  <a:pt x="285" y="399"/>
                </a:lnTo>
                <a:lnTo>
                  <a:pt x="284" y="399"/>
                </a:lnTo>
                <a:lnTo>
                  <a:pt x="284" y="398"/>
                </a:lnTo>
                <a:lnTo>
                  <a:pt x="283" y="397"/>
                </a:lnTo>
                <a:lnTo>
                  <a:pt x="281" y="396"/>
                </a:lnTo>
                <a:lnTo>
                  <a:pt x="281" y="396"/>
                </a:lnTo>
                <a:lnTo>
                  <a:pt x="281" y="396"/>
                </a:lnTo>
                <a:lnTo>
                  <a:pt x="280" y="396"/>
                </a:lnTo>
                <a:lnTo>
                  <a:pt x="280" y="396"/>
                </a:lnTo>
                <a:lnTo>
                  <a:pt x="277" y="398"/>
                </a:lnTo>
                <a:lnTo>
                  <a:pt x="275" y="399"/>
                </a:lnTo>
                <a:lnTo>
                  <a:pt x="273" y="400"/>
                </a:lnTo>
                <a:lnTo>
                  <a:pt x="271" y="401"/>
                </a:lnTo>
                <a:lnTo>
                  <a:pt x="270" y="402"/>
                </a:lnTo>
                <a:lnTo>
                  <a:pt x="269" y="404"/>
                </a:lnTo>
                <a:lnTo>
                  <a:pt x="268" y="405"/>
                </a:lnTo>
                <a:lnTo>
                  <a:pt x="267" y="406"/>
                </a:lnTo>
                <a:lnTo>
                  <a:pt x="267" y="406"/>
                </a:lnTo>
                <a:lnTo>
                  <a:pt x="266" y="407"/>
                </a:lnTo>
                <a:lnTo>
                  <a:pt x="265" y="409"/>
                </a:lnTo>
                <a:lnTo>
                  <a:pt x="264" y="413"/>
                </a:lnTo>
                <a:lnTo>
                  <a:pt x="263" y="414"/>
                </a:lnTo>
                <a:lnTo>
                  <a:pt x="262" y="415"/>
                </a:lnTo>
                <a:lnTo>
                  <a:pt x="262" y="416"/>
                </a:lnTo>
                <a:lnTo>
                  <a:pt x="261" y="416"/>
                </a:lnTo>
                <a:lnTo>
                  <a:pt x="260" y="417"/>
                </a:lnTo>
                <a:lnTo>
                  <a:pt x="259" y="418"/>
                </a:lnTo>
                <a:lnTo>
                  <a:pt x="258" y="419"/>
                </a:lnTo>
                <a:lnTo>
                  <a:pt x="256" y="420"/>
                </a:lnTo>
                <a:lnTo>
                  <a:pt x="255" y="420"/>
                </a:lnTo>
                <a:lnTo>
                  <a:pt x="251" y="421"/>
                </a:lnTo>
                <a:lnTo>
                  <a:pt x="249" y="422"/>
                </a:lnTo>
                <a:lnTo>
                  <a:pt x="247" y="423"/>
                </a:lnTo>
                <a:lnTo>
                  <a:pt x="244" y="425"/>
                </a:lnTo>
                <a:lnTo>
                  <a:pt x="242" y="425"/>
                </a:lnTo>
                <a:lnTo>
                  <a:pt x="241" y="425"/>
                </a:lnTo>
                <a:lnTo>
                  <a:pt x="240" y="425"/>
                </a:lnTo>
                <a:lnTo>
                  <a:pt x="238" y="425"/>
                </a:lnTo>
                <a:lnTo>
                  <a:pt x="237" y="425"/>
                </a:lnTo>
                <a:lnTo>
                  <a:pt x="236" y="425"/>
                </a:lnTo>
                <a:lnTo>
                  <a:pt x="234" y="425"/>
                </a:lnTo>
                <a:lnTo>
                  <a:pt x="230" y="423"/>
                </a:lnTo>
                <a:lnTo>
                  <a:pt x="228" y="422"/>
                </a:lnTo>
                <a:lnTo>
                  <a:pt x="227" y="422"/>
                </a:lnTo>
                <a:lnTo>
                  <a:pt x="226" y="422"/>
                </a:lnTo>
                <a:lnTo>
                  <a:pt x="225" y="422"/>
                </a:lnTo>
                <a:lnTo>
                  <a:pt x="223" y="422"/>
                </a:lnTo>
                <a:lnTo>
                  <a:pt x="221" y="422"/>
                </a:lnTo>
                <a:lnTo>
                  <a:pt x="219" y="422"/>
                </a:lnTo>
                <a:lnTo>
                  <a:pt x="217" y="421"/>
                </a:lnTo>
                <a:lnTo>
                  <a:pt x="215" y="421"/>
                </a:lnTo>
                <a:lnTo>
                  <a:pt x="213" y="421"/>
                </a:lnTo>
                <a:lnTo>
                  <a:pt x="209" y="421"/>
                </a:lnTo>
                <a:lnTo>
                  <a:pt x="208" y="421"/>
                </a:lnTo>
                <a:lnTo>
                  <a:pt x="206" y="421"/>
                </a:lnTo>
                <a:lnTo>
                  <a:pt x="204" y="421"/>
                </a:lnTo>
                <a:lnTo>
                  <a:pt x="203" y="421"/>
                </a:lnTo>
                <a:lnTo>
                  <a:pt x="202" y="421"/>
                </a:lnTo>
                <a:lnTo>
                  <a:pt x="201" y="421"/>
                </a:lnTo>
                <a:lnTo>
                  <a:pt x="200" y="420"/>
                </a:lnTo>
                <a:lnTo>
                  <a:pt x="198" y="419"/>
                </a:lnTo>
                <a:lnTo>
                  <a:pt x="196" y="417"/>
                </a:lnTo>
                <a:lnTo>
                  <a:pt x="195" y="417"/>
                </a:lnTo>
                <a:lnTo>
                  <a:pt x="195" y="416"/>
                </a:lnTo>
                <a:lnTo>
                  <a:pt x="194" y="416"/>
                </a:lnTo>
                <a:lnTo>
                  <a:pt x="194" y="416"/>
                </a:lnTo>
                <a:lnTo>
                  <a:pt x="193" y="416"/>
                </a:lnTo>
                <a:lnTo>
                  <a:pt x="192" y="416"/>
                </a:lnTo>
                <a:lnTo>
                  <a:pt x="192" y="416"/>
                </a:lnTo>
                <a:lnTo>
                  <a:pt x="191" y="416"/>
                </a:lnTo>
                <a:lnTo>
                  <a:pt x="186" y="419"/>
                </a:lnTo>
                <a:lnTo>
                  <a:pt x="185" y="419"/>
                </a:lnTo>
                <a:lnTo>
                  <a:pt x="184" y="420"/>
                </a:lnTo>
                <a:lnTo>
                  <a:pt x="181" y="420"/>
                </a:lnTo>
                <a:lnTo>
                  <a:pt x="180" y="421"/>
                </a:lnTo>
                <a:lnTo>
                  <a:pt x="178" y="421"/>
                </a:lnTo>
                <a:lnTo>
                  <a:pt x="177" y="422"/>
                </a:lnTo>
                <a:lnTo>
                  <a:pt x="176" y="423"/>
                </a:lnTo>
                <a:lnTo>
                  <a:pt x="175" y="423"/>
                </a:lnTo>
                <a:lnTo>
                  <a:pt x="175" y="424"/>
                </a:lnTo>
                <a:lnTo>
                  <a:pt x="174" y="425"/>
                </a:lnTo>
                <a:lnTo>
                  <a:pt x="173" y="426"/>
                </a:lnTo>
                <a:lnTo>
                  <a:pt x="173" y="427"/>
                </a:lnTo>
                <a:lnTo>
                  <a:pt x="171" y="430"/>
                </a:lnTo>
                <a:lnTo>
                  <a:pt x="171" y="431"/>
                </a:lnTo>
                <a:lnTo>
                  <a:pt x="170" y="431"/>
                </a:lnTo>
                <a:lnTo>
                  <a:pt x="169" y="432"/>
                </a:lnTo>
                <a:lnTo>
                  <a:pt x="167" y="434"/>
                </a:lnTo>
                <a:lnTo>
                  <a:pt x="166" y="435"/>
                </a:lnTo>
                <a:lnTo>
                  <a:pt x="164" y="436"/>
                </a:lnTo>
                <a:lnTo>
                  <a:pt x="162" y="437"/>
                </a:lnTo>
                <a:lnTo>
                  <a:pt x="161" y="437"/>
                </a:lnTo>
                <a:lnTo>
                  <a:pt x="159" y="439"/>
                </a:lnTo>
                <a:lnTo>
                  <a:pt x="157" y="440"/>
                </a:lnTo>
                <a:lnTo>
                  <a:pt x="155" y="441"/>
                </a:lnTo>
                <a:lnTo>
                  <a:pt x="154" y="442"/>
                </a:lnTo>
                <a:lnTo>
                  <a:pt x="153" y="442"/>
                </a:lnTo>
                <a:lnTo>
                  <a:pt x="151" y="443"/>
                </a:lnTo>
                <a:lnTo>
                  <a:pt x="150" y="443"/>
                </a:lnTo>
                <a:lnTo>
                  <a:pt x="148" y="443"/>
                </a:lnTo>
                <a:lnTo>
                  <a:pt x="147" y="444"/>
                </a:lnTo>
                <a:lnTo>
                  <a:pt x="146" y="444"/>
                </a:lnTo>
                <a:lnTo>
                  <a:pt x="145" y="444"/>
                </a:lnTo>
                <a:lnTo>
                  <a:pt x="143" y="444"/>
                </a:lnTo>
                <a:lnTo>
                  <a:pt x="142" y="443"/>
                </a:lnTo>
                <a:lnTo>
                  <a:pt x="141" y="443"/>
                </a:lnTo>
                <a:lnTo>
                  <a:pt x="140" y="443"/>
                </a:lnTo>
                <a:lnTo>
                  <a:pt x="139" y="442"/>
                </a:lnTo>
                <a:lnTo>
                  <a:pt x="138" y="441"/>
                </a:lnTo>
                <a:lnTo>
                  <a:pt x="137" y="441"/>
                </a:lnTo>
                <a:lnTo>
                  <a:pt x="137" y="440"/>
                </a:lnTo>
                <a:lnTo>
                  <a:pt x="136" y="439"/>
                </a:lnTo>
                <a:lnTo>
                  <a:pt x="137" y="439"/>
                </a:lnTo>
                <a:lnTo>
                  <a:pt x="137" y="437"/>
                </a:lnTo>
                <a:lnTo>
                  <a:pt x="137" y="435"/>
                </a:lnTo>
                <a:lnTo>
                  <a:pt x="138" y="433"/>
                </a:lnTo>
                <a:lnTo>
                  <a:pt x="137" y="433"/>
                </a:lnTo>
                <a:lnTo>
                  <a:pt x="137" y="432"/>
                </a:lnTo>
                <a:lnTo>
                  <a:pt x="137" y="431"/>
                </a:lnTo>
                <a:lnTo>
                  <a:pt x="137" y="430"/>
                </a:lnTo>
                <a:lnTo>
                  <a:pt x="136" y="430"/>
                </a:lnTo>
                <a:lnTo>
                  <a:pt x="136" y="429"/>
                </a:lnTo>
                <a:lnTo>
                  <a:pt x="135" y="428"/>
                </a:lnTo>
                <a:lnTo>
                  <a:pt x="135" y="428"/>
                </a:lnTo>
                <a:lnTo>
                  <a:pt x="133" y="426"/>
                </a:lnTo>
                <a:lnTo>
                  <a:pt x="132" y="425"/>
                </a:lnTo>
                <a:lnTo>
                  <a:pt x="128" y="423"/>
                </a:lnTo>
                <a:lnTo>
                  <a:pt x="127" y="422"/>
                </a:lnTo>
                <a:lnTo>
                  <a:pt x="126" y="422"/>
                </a:lnTo>
                <a:lnTo>
                  <a:pt x="125" y="421"/>
                </a:lnTo>
                <a:lnTo>
                  <a:pt x="123" y="421"/>
                </a:lnTo>
                <a:lnTo>
                  <a:pt x="120" y="421"/>
                </a:lnTo>
                <a:lnTo>
                  <a:pt x="118" y="420"/>
                </a:lnTo>
                <a:lnTo>
                  <a:pt x="117" y="419"/>
                </a:lnTo>
                <a:lnTo>
                  <a:pt x="112" y="418"/>
                </a:lnTo>
                <a:lnTo>
                  <a:pt x="107" y="416"/>
                </a:lnTo>
                <a:lnTo>
                  <a:pt x="106" y="416"/>
                </a:lnTo>
                <a:lnTo>
                  <a:pt x="105" y="415"/>
                </a:lnTo>
                <a:lnTo>
                  <a:pt x="105" y="415"/>
                </a:lnTo>
                <a:lnTo>
                  <a:pt x="104" y="415"/>
                </a:lnTo>
                <a:lnTo>
                  <a:pt x="104" y="414"/>
                </a:lnTo>
                <a:lnTo>
                  <a:pt x="104" y="414"/>
                </a:lnTo>
                <a:lnTo>
                  <a:pt x="106" y="410"/>
                </a:lnTo>
                <a:lnTo>
                  <a:pt x="106" y="409"/>
                </a:lnTo>
                <a:lnTo>
                  <a:pt x="106" y="409"/>
                </a:lnTo>
                <a:lnTo>
                  <a:pt x="106" y="407"/>
                </a:lnTo>
                <a:lnTo>
                  <a:pt x="105" y="405"/>
                </a:lnTo>
                <a:lnTo>
                  <a:pt x="105" y="405"/>
                </a:lnTo>
                <a:lnTo>
                  <a:pt x="105" y="404"/>
                </a:lnTo>
                <a:lnTo>
                  <a:pt x="105" y="403"/>
                </a:lnTo>
                <a:lnTo>
                  <a:pt x="106" y="402"/>
                </a:lnTo>
                <a:lnTo>
                  <a:pt x="107" y="400"/>
                </a:lnTo>
                <a:lnTo>
                  <a:pt x="109" y="398"/>
                </a:lnTo>
                <a:lnTo>
                  <a:pt x="111" y="396"/>
                </a:lnTo>
                <a:lnTo>
                  <a:pt x="112" y="395"/>
                </a:lnTo>
                <a:lnTo>
                  <a:pt x="114" y="392"/>
                </a:lnTo>
                <a:lnTo>
                  <a:pt x="115" y="390"/>
                </a:lnTo>
                <a:lnTo>
                  <a:pt x="116" y="389"/>
                </a:lnTo>
                <a:lnTo>
                  <a:pt x="116" y="387"/>
                </a:lnTo>
                <a:lnTo>
                  <a:pt x="117" y="385"/>
                </a:lnTo>
                <a:lnTo>
                  <a:pt x="118" y="383"/>
                </a:lnTo>
                <a:lnTo>
                  <a:pt x="118" y="382"/>
                </a:lnTo>
                <a:lnTo>
                  <a:pt x="118" y="381"/>
                </a:lnTo>
                <a:lnTo>
                  <a:pt x="118" y="379"/>
                </a:lnTo>
                <a:lnTo>
                  <a:pt x="118" y="378"/>
                </a:lnTo>
                <a:lnTo>
                  <a:pt x="118" y="377"/>
                </a:lnTo>
                <a:lnTo>
                  <a:pt x="118" y="377"/>
                </a:lnTo>
                <a:lnTo>
                  <a:pt x="117" y="374"/>
                </a:lnTo>
                <a:lnTo>
                  <a:pt x="117" y="373"/>
                </a:lnTo>
                <a:lnTo>
                  <a:pt x="116" y="371"/>
                </a:lnTo>
                <a:lnTo>
                  <a:pt x="115" y="369"/>
                </a:lnTo>
                <a:lnTo>
                  <a:pt x="113" y="366"/>
                </a:lnTo>
                <a:lnTo>
                  <a:pt x="112" y="364"/>
                </a:lnTo>
                <a:lnTo>
                  <a:pt x="111" y="362"/>
                </a:lnTo>
                <a:lnTo>
                  <a:pt x="111" y="361"/>
                </a:lnTo>
                <a:lnTo>
                  <a:pt x="111" y="360"/>
                </a:lnTo>
                <a:lnTo>
                  <a:pt x="110" y="358"/>
                </a:lnTo>
                <a:lnTo>
                  <a:pt x="110" y="356"/>
                </a:lnTo>
                <a:lnTo>
                  <a:pt x="110" y="354"/>
                </a:lnTo>
                <a:lnTo>
                  <a:pt x="110" y="351"/>
                </a:lnTo>
                <a:lnTo>
                  <a:pt x="110" y="350"/>
                </a:lnTo>
                <a:lnTo>
                  <a:pt x="110" y="349"/>
                </a:lnTo>
                <a:lnTo>
                  <a:pt x="111" y="345"/>
                </a:lnTo>
                <a:lnTo>
                  <a:pt x="111" y="343"/>
                </a:lnTo>
                <a:lnTo>
                  <a:pt x="111" y="340"/>
                </a:lnTo>
                <a:lnTo>
                  <a:pt x="111" y="336"/>
                </a:lnTo>
                <a:lnTo>
                  <a:pt x="111" y="333"/>
                </a:lnTo>
                <a:lnTo>
                  <a:pt x="111" y="331"/>
                </a:lnTo>
                <a:lnTo>
                  <a:pt x="110" y="330"/>
                </a:lnTo>
                <a:lnTo>
                  <a:pt x="110" y="328"/>
                </a:lnTo>
                <a:lnTo>
                  <a:pt x="109" y="327"/>
                </a:lnTo>
                <a:lnTo>
                  <a:pt x="109" y="326"/>
                </a:lnTo>
                <a:lnTo>
                  <a:pt x="108" y="325"/>
                </a:lnTo>
                <a:lnTo>
                  <a:pt x="107" y="324"/>
                </a:lnTo>
                <a:lnTo>
                  <a:pt x="107" y="323"/>
                </a:lnTo>
                <a:lnTo>
                  <a:pt x="105" y="322"/>
                </a:lnTo>
                <a:lnTo>
                  <a:pt x="104" y="321"/>
                </a:lnTo>
                <a:lnTo>
                  <a:pt x="102" y="319"/>
                </a:lnTo>
                <a:lnTo>
                  <a:pt x="101" y="319"/>
                </a:lnTo>
                <a:lnTo>
                  <a:pt x="100" y="318"/>
                </a:lnTo>
                <a:lnTo>
                  <a:pt x="99" y="318"/>
                </a:lnTo>
                <a:lnTo>
                  <a:pt x="99" y="318"/>
                </a:lnTo>
                <a:lnTo>
                  <a:pt x="98" y="318"/>
                </a:lnTo>
                <a:lnTo>
                  <a:pt x="97" y="318"/>
                </a:lnTo>
                <a:lnTo>
                  <a:pt x="95" y="318"/>
                </a:lnTo>
                <a:lnTo>
                  <a:pt x="94" y="319"/>
                </a:lnTo>
                <a:lnTo>
                  <a:pt x="92" y="319"/>
                </a:lnTo>
                <a:lnTo>
                  <a:pt x="89" y="321"/>
                </a:lnTo>
                <a:lnTo>
                  <a:pt x="84" y="322"/>
                </a:lnTo>
                <a:lnTo>
                  <a:pt x="82" y="323"/>
                </a:lnTo>
                <a:lnTo>
                  <a:pt x="81" y="323"/>
                </a:lnTo>
                <a:lnTo>
                  <a:pt x="79" y="323"/>
                </a:lnTo>
                <a:lnTo>
                  <a:pt x="78" y="323"/>
                </a:lnTo>
                <a:lnTo>
                  <a:pt x="73" y="322"/>
                </a:lnTo>
                <a:lnTo>
                  <a:pt x="70" y="322"/>
                </a:lnTo>
                <a:lnTo>
                  <a:pt x="64" y="321"/>
                </a:lnTo>
                <a:lnTo>
                  <a:pt x="62" y="321"/>
                </a:lnTo>
                <a:lnTo>
                  <a:pt x="61" y="321"/>
                </a:lnTo>
                <a:lnTo>
                  <a:pt x="54" y="322"/>
                </a:lnTo>
                <a:lnTo>
                  <a:pt x="53" y="322"/>
                </a:lnTo>
                <a:lnTo>
                  <a:pt x="52" y="322"/>
                </a:lnTo>
                <a:lnTo>
                  <a:pt x="51" y="322"/>
                </a:lnTo>
                <a:lnTo>
                  <a:pt x="50" y="322"/>
                </a:lnTo>
                <a:lnTo>
                  <a:pt x="49" y="321"/>
                </a:lnTo>
                <a:lnTo>
                  <a:pt x="48" y="321"/>
                </a:lnTo>
                <a:lnTo>
                  <a:pt x="47" y="320"/>
                </a:lnTo>
                <a:lnTo>
                  <a:pt x="46" y="320"/>
                </a:lnTo>
                <a:lnTo>
                  <a:pt x="45" y="319"/>
                </a:lnTo>
                <a:lnTo>
                  <a:pt x="44" y="318"/>
                </a:lnTo>
                <a:lnTo>
                  <a:pt x="43" y="317"/>
                </a:lnTo>
                <a:lnTo>
                  <a:pt x="42" y="317"/>
                </a:lnTo>
                <a:lnTo>
                  <a:pt x="42" y="316"/>
                </a:lnTo>
                <a:lnTo>
                  <a:pt x="42" y="315"/>
                </a:lnTo>
                <a:lnTo>
                  <a:pt x="41" y="314"/>
                </a:lnTo>
                <a:lnTo>
                  <a:pt x="41" y="313"/>
                </a:lnTo>
                <a:lnTo>
                  <a:pt x="40" y="311"/>
                </a:lnTo>
                <a:lnTo>
                  <a:pt x="40" y="310"/>
                </a:lnTo>
                <a:lnTo>
                  <a:pt x="40" y="308"/>
                </a:lnTo>
                <a:lnTo>
                  <a:pt x="40" y="305"/>
                </a:lnTo>
                <a:lnTo>
                  <a:pt x="40" y="304"/>
                </a:lnTo>
                <a:lnTo>
                  <a:pt x="40" y="303"/>
                </a:lnTo>
                <a:lnTo>
                  <a:pt x="39" y="302"/>
                </a:lnTo>
                <a:lnTo>
                  <a:pt x="38" y="301"/>
                </a:lnTo>
                <a:lnTo>
                  <a:pt x="38" y="300"/>
                </a:lnTo>
                <a:lnTo>
                  <a:pt x="36" y="298"/>
                </a:lnTo>
                <a:lnTo>
                  <a:pt x="34" y="297"/>
                </a:lnTo>
                <a:lnTo>
                  <a:pt x="32" y="295"/>
                </a:lnTo>
                <a:lnTo>
                  <a:pt x="31" y="294"/>
                </a:lnTo>
                <a:lnTo>
                  <a:pt x="30" y="293"/>
                </a:lnTo>
                <a:lnTo>
                  <a:pt x="29" y="291"/>
                </a:lnTo>
                <a:lnTo>
                  <a:pt x="28" y="290"/>
                </a:lnTo>
                <a:lnTo>
                  <a:pt x="27" y="290"/>
                </a:lnTo>
                <a:lnTo>
                  <a:pt x="26" y="289"/>
                </a:lnTo>
                <a:lnTo>
                  <a:pt x="25" y="288"/>
                </a:lnTo>
                <a:lnTo>
                  <a:pt x="23" y="288"/>
                </a:lnTo>
                <a:lnTo>
                  <a:pt x="22" y="287"/>
                </a:lnTo>
                <a:lnTo>
                  <a:pt x="21" y="287"/>
                </a:lnTo>
                <a:lnTo>
                  <a:pt x="17" y="287"/>
                </a:lnTo>
                <a:lnTo>
                  <a:pt x="16" y="287"/>
                </a:lnTo>
                <a:lnTo>
                  <a:pt x="15" y="286"/>
                </a:lnTo>
                <a:lnTo>
                  <a:pt x="14" y="286"/>
                </a:lnTo>
                <a:lnTo>
                  <a:pt x="13" y="286"/>
                </a:lnTo>
                <a:lnTo>
                  <a:pt x="12" y="285"/>
                </a:lnTo>
                <a:lnTo>
                  <a:pt x="11" y="285"/>
                </a:lnTo>
                <a:lnTo>
                  <a:pt x="10" y="284"/>
                </a:lnTo>
                <a:lnTo>
                  <a:pt x="9" y="283"/>
                </a:lnTo>
                <a:lnTo>
                  <a:pt x="8" y="283"/>
                </a:lnTo>
                <a:lnTo>
                  <a:pt x="7" y="282"/>
                </a:lnTo>
                <a:lnTo>
                  <a:pt x="6" y="281"/>
                </a:lnTo>
                <a:lnTo>
                  <a:pt x="6" y="280"/>
                </a:lnTo>
                <a:lnTo>
                  <a:pt x="5" y="279"/>
                </a:lnTo>
                <a:lnTo>
                  <a:pt x="5" y="277"/>
                </a:lnTo>
                <a:lnTo>
                  <a:pt x="4" y="275"/>
                </a:lnTo>
                <a:lnTo>
                  <a:pt x="4" y="274"/>
                </a:lnTo>
                <a:lnTo>
                  <a:pt x="3" y="273"/>
                </a:lnTo>
                <a:lnTo>
                  <a:pt x="1" y="270"/>
                </a:lnTo>
                <a:lnTo>
                  <a:pt x="1" y="269"/>
                </a:lnTo>
                <a:lnTo>
                  <a:pt x="0" y="268"/>
                </a:lnTo>
                <a:lnTo>
                  <a:pt x="0" y="267"/>
                </a:lnTo>
                <a:lnTo>
                  <a:pt x="0" y="266"/>
                </a:lnTo>
                <a:lnTo>
                  <a:pt x="0" y="265"/>
                </a:lnTo>
                <a:lnTo>
                  <a:pt x="0" y="264"/>
                </a:lnTo>
                <a:lnTo>
                  <a:pt x="0" y="263"/>
                </a:lnTo>
                <a:lnTo>
                  <a:pt x="1" y="262"/>
                </a:lnTo>
                <a:lnTo>
                  <a:pt x="2" y="261"/>
                </a:lnTo>
                <a:lnTo>
                  <a:pt x="2" y="260"/>
                </a:lnTo>
                <a:lnTo>
                  <a:pt x="3" y="260"/>
                </a:lnTo>
                <a:lnTo>
                  <a:pt x="4" y="259"/>
                </a:lnTo>
                <a:lnTo>
                  <a:pt x="7" y="258"/>
                </a:lnTo>
                <a:lnTo>
                  <a:pt x="8" y="257"/>
                </a:lnTo>
                <a:lnTo>
                  <a:pt x="9" y="256"/>
                </a:lnTo>
                <a:lnTo>
                  <a:pt x="9" y="256"/>
                </a:lnTo>
                <a:lnTo>
                  <a:pt x="10" y="255"/>
                </a:lnTo>
                <a:lnTo>
                  <a:pt x="10" y="254"/>
                </a:lnTo>
                <a:lnTo>
                  <a:pt x="12" y="250"/>
                </a:lnTo>
                <a:lnTo>
                  <a:pt x="12" y="249"/>
                </a:lnTo>
                <a:lnTo>
                  <a:pt x="13" y="248"/>
                </a:lnTo>
                <a:lnTo>
                  <a:pt x="15" y="244"/>
                </a:lnTo>
                <a:lnTo>
                  <a:pt x="16" y="243"/>
                </a:lnTo>
                <a:lnTo>
                  <a:pt x="16" y="242"/>
                </a:lnTo>
                <a:lnTo>
                  <a:pt x="17" y="240"/>
                </a:lnTo>
                <a:lnTo>
                  <a:pt x="17" y="238"/>
                </a:lnTo>
                <a:lnTo>
                  <a:pt x="17" y="236"/>
                </a:lnTo>
                <a:lnTo>
                  <a:pt x="17" y="234"/>
                </a:lnTo>
                <a:lnTo>
                  <a:pt x="17" y="233"/>
                </a:lnTo>
                <a:lnTo>
                  <a:pt x="17" y="231"/>
                </a:lnTo>
                <a:lnTo>
                  <a:pt x="16" y="225"/>
                </a:lnTo>
                <a:lnTo>
                  <a:pt x="15" y="224"/>
                </a:lnTo>
                <a:lnTo>
                  <a:pt x="14" y="223"/>
                </a:lnTo>
                <a:lnTo>
                  <a:pt x="14" y="221"/>
                </a:lnTo>
                <a:lnTo>
                  <a:pt x="13" y="220"/>
                </a:lnTo>
                <a:lnTo>
                  <a:pt x="12" y="218"/>
                </a:lnTo>
                <a:lnTo>
                  <a:pt x="11" y="217"/>
                </a:lnTo>
                <a:lnTo>
                  <a:pt x="10" y="216"/>
                </a:lnTo>
                <a:lnTo>
                  <a:pt x="10" y="215"/>
                </a:lnTo>
                <a:lnTo>
                  <a:pt x="10" y="213"/>
                </a:lnTo>
                <a:lnTo>
                  <a:pt x="10" y="211"/>
                </a:lnTo>
                <a:lnTo>
                  <a:pt x="10" y="205"/>
                </a:lnTo>
                <a:lnTo>
                  <a:pt x="10" y="202"/>
                </a:lnTo>
                <a:lnTo>
                  <a:pt x="10" y="201"/>
                </a:lnTo>
                <a:lnTo>
                  <a:pt x="10" y="200"/>
                </a:lnTo>
                <a:lnTo>
                  <a:pt x="9" y="199"/>
                </a:lnTo>
                <a:lnTo>
                  <a:pt x="8" y="196"/>
                </a:lnTo>
                <a:lnTo>
                  <a:pt x="7" y="193"/>
                </a:lnTo>
                <a:lnTo>
                  <a:pt x="7" y="191"/>
                </a:lnTo>
                <a:lnTo>
                  <a:pt x="6" y="189"/>
                </a:lnTo>
                <a:lnTo>
                  <a:pt x="4" y="186"/>
                </a:lnTo>
                <a:lnTo>
                  <a:pt x="4" y="185"/>
                </a:lnTo>
                <a:lnTo>
                  <a:pt x="3" y="184"/>
                </a:lnTo>
                <a:lnTo>
                  <a:pt x="3" y="183"/>
                </a:lnTo>
                <a:lnTo>
                  <a:pt x="3" y="182"/>
                </a:lnTo>
                <a:lnTo>
                  <a:pt x="4" y="181"/>
                </a:lnTo>
                <a:lnTo>
                  <a:pt x="4" y="180"/>
                </a:lnTo>
                <a:lnTo>
                  <a:pt x="4" y="179"/>
                </a:lnTo>
                <a:lnTo>
                  <a:pt x="5" y="178"/>
                </a:lnTo>
                <a:lnTo>
                  <a:pt x="6" y="177"/>
                </a:lnTo>
                <a:lnTo>
                  <a:pt x="8" y="175"/>
                </a:lnTo>
                <a:lnTo>
                  <a:pt x="11" y="172"/>
                </a:lnTo>
                <a:lnTo>
                  <a:pt x="13" y="170"/>
                </a:lnTo>
                <a:lnTo>
                  <a:pt x="14" y="169"/>
                </a:lnTo>
                <a:lnTo>
                  <a:pt x="14" y="170"/>
                </a:lnTo>
                <a:lnTo>
                  <a:pt x="15" y="171"/>
                </a:lnTo>
                <a:lnTo>
                  <a:pt x="16" y="172"/>
                </a:lnTo>
                <a:lnTo>
                  <a:pt x="18" y="173"/>
                </a:lnTo>
                <a:lnTo>
                  <a:pt x="21" y="175"/>
                </a:lnTo>
                <a:lnTo>
                  <a:pt x="23" y="176"/>
                </a:lnTo>
                <a:lnTo>
                  <a:pt x="29" y="179"/>
                </a:lnTo>
                <a:lnTo>
                  <a:pt x="31" y="180"/>
                </a:lnTo>
                <a:lnTo>
                  <a:pt x="33" y="181"/>
                </a:lnTo>
                <a:lnTo>
                  <a:pt x="35" y="182"/>
                </a:lnTo>
                <a:lnTo>
                  <a:pt x="37" y="183"/>
                </a:lnTo>
                <a:lnTo>
                  <a:pt x="40" y="184"/>
                </a:lnTo>
                <a:lnTo>
                  <a:pt x="41" y="184"/>
                </a:lnTo>
                <a:lnTo>
                  <a:pt x="43" y="185"/>
                </a:lnTo>
                <a:lnTo>
                  <a:pt x="44" y="185"/>
                </a:lnTo>
                <a:lnTo>
                  <a:pt x="45" y="185"/>
                </a:lnTo>
                <a:lnTo>
                  <a:pt x="46" y="185"/>
                </a:lnTo>
                <a:lnTo>
                  <a:pt x="47" y="185"/>
                </a:lnTo>
                <a:lnTo>
                  <a:pt x="49" y="184"/>
                </a:lnTo>
                <a:lnTo>
                  <a:pt x="50" y="184"/>
                </a:lnTo>
                <a:lnTo>
                  <a:pt x="50" y="184"/>
                </a:lnTo>
                <a:lnTo>
                  <a:pt x="51" y="183"/>
                </a:lnTo>
                <a:lnTo>
                  <a:pt x="52" y="182"/>
                </a:lnTo>
                <a:lnTo>
                  <a:pt x="54" y="180"/>
                </a:lnTo>
                <a:lnTo>
                  <a:pt x="56" y="177"/>
                </a:lnTo>
                <a:lnTo>
                  <a:pt x="59" y="174"/>
                </a:lnTo>
                <a:lnTo>
                  <a:pt x="60" y="173"/>
                </a:lnTo>
                <a:lnTo>
                  <a:pt x="61" y="172"/>
                </a:lnTo>
                <a:lnTo>
                  <a:pt x="62" y="171"/>
                </a:lnTo>
                <a:lnTo>
                  <a:pt x="63" y="171"/>
                </a:lnTo>
                <a:lnTo>
                  <a:pt x="64" y="170"/>
                </a:lnTo>
                <a:lnTo>
                  <a:pt x="65" y="170"/>
                </a:lnTo>
                <a:lnTo>
                  <a:pt x="66" y="170"/>
                </a:lnTo>
                <a:lnTo>
                  <a:pt x="67" y="170"/>
                </a:lnTo>
                <a:lnTo>
                  <a:pt x="68" y="170"/>
                </a:lnTo>
                <a:lnTo>
                  <a:pt x="69" y="170"/>
                </a:lnTo>
                <a:lnTo>
                  <a:pt x="70" y="170"/>
                </a:lnTo>
                <a:lnTo>
                  <a:pt x="71" y="170"/>
                </a:lnTo>
                <a:lnTo>
                  <a:pt x="73" y="171"/>
                </a:lnTo>
                <a:lnTo>
                  <a:pt x="75" y="171"/>
                </a:lnTo>
                <a:lnTo>
                  <a:pt x="76" y="172"/>
                </a:lnTo>
                <a:lnTo>
                  <a:pt x="80" y="173"/>
                </a:lnTo>
                <a:lnTo>
                  <a:pt x="82" y="174"/>
                </a:lnTo>
                <a:lnTo>
                  <a:pt x="84" y="175"/>
                </a:lnTo>
                <a:lnTo>
                  <a:pt x="86" y="175"/>
                </a:lnTo>
                <a:lnTo>
                  <a:pt x="87" y="176"/>
                </a:lnTo>
                <a:lnTo>
                  <a:pt x="90" y="176"/>
                </a:lnTo>
                <a:lnTo>
                  <a:pt x="91" y="177"/>
                </a:lnTo>
                <a:lnTo>
                  <a:pt x="92" y="177"/>
                </a:lnTo>
                <a:lnTo>
                  <a:pt x="93" y="178"/>
                </a:lnTo>
                <a:lnTo>
                  <a:pt x="96" y="179"/>
                </a:lnTo>
                <a:lnTo>
                  <a:pt x="98" y="180"/>
                </a:lnTo>
                <a:lnTo>
                  <a:pt x="101" y="181"/>
                </a:lnTo>
                <a:lnTo>
                  <a:pt x="103" y="182"/>
                </a:lnTo>
                <a:lnTo>
                  <a:pt x="104" y="183"/>
                </a:lnTo>
                <a:lnTo>
                  <a:pt x="105" y="183"/>
                </a:lnTo>
                <a:lnTo>
                  <a:pt x="106" y="183"/>
                </a:lnTo>
                <a:lnTo>
                  <a:pt x="109" y="182"/>
                </a:lnTo>
                <a:lnTo>
                  <a:pt x="110" y="182"/>
                </a:lnTo>
                <a:lnTo>
                  <a:pt x="110" y="183"/>
                </a:lnTo>
                <a:lnTo>
                  <a:pt x="111" y="183"/>
                </a:lnTo>
                <a:lnTo>
                  <a:pt x="111" y="183"/>
                </a:lnTo>
                <a:lnTo>
                  <a:pt x="112" y="184"/>
                </a:lnTo>
                <a:lnTo>
                  <a:pt x="112" y="185"/>
                </a:lnTo>
                <a:lnTo>
                  <a:pt x="113" y="186"/>
                </a:lnTo>
                <a:lnTo>
                  <a:pt x="114" y="188"/>
                </a:lnTo>
                <a:lnTo>
                  <a:pt x="114" y="189"/>
                </a:lnTo>
                <a:lnTo>
                  <a:pt x="114" y="190"/>
                </a:lnTo>
                <a:lnTo>
                  <a:pt x="114" y="191"/>
                </a:lnTo>
                <a:lnTo>
                  <a:pt x="115" y="192"/>
                </a:lnTo>
                <a:lnTo>
                  <a:pt x="116" y="193"/>
                </a:lnTo>
                <a:lnTo>
                  <a:pt x="117" y="193"/>
                </a:lnTo>
                <a:lnTo>
                  <a:pt x="117" y="194"/>
                </a:lnTo>
                <a:lnTo>
                  <a:pt x="118" y="194"/>
                </a:lnTo>
                <a:lnTo>
                  <a:pt x="118" y="195"/>
                </a:lnTo>
                <a:lnTo>
                  <a:pt x="119" y="195"/>
                </a:lnTo>
                <a:lnTo>
                  <a:pt x="120" y="195"/>
                </a:lnTo>
                <a:lnTo>
                  <a:pt x="121" y="195"/>
                </a:lnTo>
                <a:lnTo>
                  <a:pt x="122" y="195"/>
                </a:lnTo>
                <a:lnTo>
                  <a:pt x="124" y="195"/>
                </a:lnTo>
                <a:lnTo>
                  <a:pt x="126" y="195"/>
                </a:lnTo>
                <a:lnTo>
                  <a:pt x="127" y="194"/>
                </a:lnTo>
                <a:lnTo>
                  <a:pt x="129" y="194"/>
                </a:lnTo>
                <a:lnTo>
                  <a:pt x="130" y="193"/>
                </a:lnTo>
                <a:lnTo>
                  <a:pt x="131" y="192"/>
                </a:lnTo>
                <a:lnTo>
                  <a:pt x="132" y="191"/>
                </a:lnTo>
                <a:lnTo>
                  <a:pt x="135" y="190"/>
                </a:lnTo>
                <a:lnTo>
                  <a:pt x="135" y="189"/>
                </a:lnTo>
                <a:lnTo>
                  <a:pt x="136" y="189"/>
                </a:lnTo>
                <a:lnTo>
                  <a:pt x="137" y="188"/>
                </a:lnTo>
                <a:lnTo>
                  <a:pt x="137" y="186"/>
                </a:lnTo>
                <a:lnTo>
                  <a:pt x="138" y="185"/>
                </a:lnTo>
                <a:lnTo>
                  <a:pt x="138" y="184"/>
                </a:lnTo>
                <a:lnTo>
                  <a:pt x="138" y="183"/>
                </a:lnTo>
                <a:lnTo>
                  <a:pt x="138" y="182"/>
                </a:lnTo>
                <a:lnTo>
                  <a:pt x="137" y="178"/>
                </a:lnTo>
                <a:lnTo>
                  <a:pt x="137" y="176"/>
                </a:lnTo>
                <a:lnTo>
                  <a:pt x="137" y="175"/>
                </a:lnTo>
                <a:lnTo>
                  <a:pt x="137" y="174"/>
                </a:lnTo>
                <a:lnTo>
                  <a:pt x="137" y="173"/>
                </a:lnTo>
                <a:lnTo>
                  <a:pt x="138" y="172"/>
                </a:lnTo>
                <a:lnTo>
                  <a:pt x="138" y="171"/>
                </a:lnTo>
                <a:lnTo>
                  <a:pt x="139" y="170"/>
                </a:lnTo>
                <a:lnTo>
                  <a:pt x="140" y="169"/>
                </a:lnTo>
                <a:lnTo>
                  <a:pt x="141" y="168"/>
                </a:lnTo>
                <a:lnTo>
                  <a:pt x="144" y="165"/>
                </a:lnTo>
                <a:lnTo>
                  <a:pt x="147" y="162"/>
                </a:lnTo>
                <a:lnTo>
                  <a:pt x="150" y="160"/>
                </a:lnTo>
                <a:lnTo>
                  <a:pt x="151" y="159"/>
                </a:lnTo>
                <a:lnTo>
                  <a:pt x="152" y="158"/>
                </a:lnTo>
                <a:lnTo>
                  <a:pt x="153" y="157"/>
                </a:lnTo>
                <a:lnTo>
                  <a:pt x="153" y="157"/>
                </a:lnTo>
                <a:lnTo>
                  <a:pt x="154" y="157"/>
                </a:lnTo>
                <a:lnTo>
                  <a:pt x="154" y="156"/>
                </a:lnTo>
                <a:lnTo>
                  <a:pt x="155" y="156"/>
                </a:lnTo>
                <a:lnTo>
                  <a:pt x="156" y="157"/>
                </a:lnTo>
                <a:lnTo>
                  <a:pt x="157" y="157"/>
                </a:lnTo>
                <a:lnTo>
                  <a:pt x="158" y="158"/>
                </a:lnTo>
                <a:lnTo>
                  <a:pt x="158" y="158"/>
                </a:lnTo>
                <a:lnTo>
                  <a:pt x="159" y="159"/>
                </a:lnTo>
                <a:lnTo>
                  <a:pt x="161" y="162"/>
                </a:lnTo>
                <a:lnTo>
                  <a:pt x="163" y="165"/>
                </a:lnTo>
                <a:lnTo>
                  <a:pt x="164" y="166"/>
                </a:lnTo>
                <a:lnTo>
                  <a:pt x="165" y="167"/>
                </a:lnTo>
                <a:lnTo>
                  <a:pt x="166" y="168"/>
                </a:lnTo>
                <a:lnTo>
                  <a:pt x="168" y="169"/>
                </a:lnTo>
                <a:lnTo>
                  <a:pt x="169" y="170"/>
                </a:lnTo>
                <a:lnTo>
                  <a:pt x="171" y="171"/>
                </a:lnTo>
                <a:lnTo>
                  <a:pt x="172" y="171"/>
                </a:lnTo>
                <a:lnTo>
                  <a:pt x="174" y="172"/>
                </a:lnTo>
                <a:lnTo>
                  <a:pt x="175" y="172"/>
                </a:lnTo>
                <a:lnTo>
                  <a:pt x="176" y="172"/>
                </a:lnTo>
                <a:lnTo>
                  <a:pt x="177" y="172"/>
                </a:lnTo>
                <a:lnTo>
                  <a:pt x="178" y="172"/>
                </a:lnTo>
                <a:lnTo>
                  <a:pt x="179" y="171"/>
                </a:lnTo>
                <a:lnTo>
                  <a:pt x="183" y="170"/>
                </a:lnTo>
                <a:lnTo>
                  <a:pt x="186" y="169"/>
                </a:lnTo>
                <a:lnTo>
                  <a:pt x="187" y="169"/>
                </a:lnTo>
                <a:lnTo>
                  <a:pt x="188" y="169"/>
                </a:lnTo>
                <a:lnTo>
                  <a:pt x="190" y="169"/>
                </a:lnTo>
                <a:lnTo>
                  <a:pt x="192" y="169"/>
                </a:lnTo>
                <a:lnTo>
                  <a:pt x="194" y="170"/>
                </a:lnTo>
                <a:lnTo>
                  <a:pt x="196" y="171"/>
                </a:lnTo>
                <a:lnTo>
                  <a:pt x="197" y="171"/>
                </a:lnTo>
                <a:lnTo>
                  <a:pt x="198" y="171"/>
                </a:lnTo>
                <a:lnTo>
                  <a:pt x="199" y="171"/>
                </a:lnTo>
                <a:lnTo>
                  <a:pt x="201" y="171"/>
                </a:lnTo>
                <a:lnTo>
                  <a:pt x="202" y="171"/>
                </a:lnTo>
                <a:lnTo>
                  <a:pt x="204" y="171"/>
                </a:lnTo>
                <a:lnTo>
                  <a:pt x="206" y="170"/>
                </a:lnTo>
                <a:lnTo>
                  <a:pt x="208" y="169"/>
                </a:lnTo>
                <a:lnTo>
                  <a:pt x="209" y="168"/>
                </a:lnTo>
                <a:lnTo>
                  <a:pt x="210" y="168"/>
                </a:lnTo>
                <a:lnTo>
                  <a:pt x="211" y="167"/>
                </a:lnTo>
                <a:lnTo>
                  <a:pt x="212" y="167"/>
                </a:lnTo>
                <a:lnTo>
                  <a:pt x="212" y="166"/>
                </a:lnTo>
                <a:lnTo>
                  <a:pt x="213" y="165"/>
                </a:lnTo>
                <a:lnTo>
                  <a:pt x="213" y="164"/>
                </a:lnTo>
                <a:lnTo>
                  <a:pt x="213" y="163"/>
                </a:lnTo>
                <a:lnTo>
                  <a:pt x="213" y="162"/>
                </a:lnTo>
                <a:lnTo>
                  <a:pt x="213" y="161"/>
                </a:lnTo>
                <a:lnTo>
                  <a:pt x="212" y="160"/>
                </a:lnTo>
                <a:lnTo>
                  <a:pt x="212" y="159"/>
                </a:lnTo>
                <a:lnTo>
                  <a:pt x="212" y="158"/>
                </a:lnTo>
                <a:lnTo>
                  <a:pt x="211" y="157"/>
                </a:lnTo>
                <a:lnTo>
                  <a:pt x="209" y="153"/>
                </a:lnTo>
                <a:lnTo>
                  <a:pt x="205" y="149"/>
                </a:lnTo>
                <a:lnTo>
                  <a:pt x="203" y="146"/>
                </a:lnTo>
                <a:lnTo>
                  <a:pt x="202" y="145"/>
                </a:lnTo>
                <a:lnTo>
                  <a:pt x="199" y="139"/>
                </a:lnTo>
                <a:lnTo>
                  <a:pt x="198" y="136"/>
                </a:lnTo>
                <a:lnTo>
                  <a:pt x="196" y="132"/>
                </a:lnTo>
                <a:lnTo>
                  <a:pt x="195" y="131"/>
                </a:lnTo>
                <a:lnTo>
                  <a:pt x="195" y="129"/>
                </a:lnTo>
                <a:lnTo>
                  <a:pt x="195" y="128"/>
                </a:lnTo>
                <a:lnTo>
                  <a:pt x="195" y="127"/>
                </a:lnTo>
                <a:lnTo>
                  <a:pt x="195" y="125"/>
                </a:lnTo>
                <a:lnTo>
                  <a:pt x="195" y="124"/>
                </a:lnTo>
                <a:lnTo>
                  <a:pt x="195" y="121"/>
                </a:lnTo>
                <a:lnTo>
                  <a:pt x="196" y="118"/>
                </a:lnTo>
                <a:lnTo>
                  <a:pt x="198" y="113"/>
                </a:lnTo>
                <a:lnTo>
                  <a:pt x="198" y="111"/>
                </a:lnTo>
                <a:lnTo>
                  <a:pt x="199" y="110"/>
                </a:lnTo>
                <a:lnTo>
                  <a:pt x="199" y="109"/>
                </a:lnTo>
                <a:lnTo>
                  <a:pt x="199" y="108"/>
                </a:lnTo>
                <a:lnTo>
                  <a:pt x="199" y="107"/>
                </a:lnTo>
                <a:lnTo>
                  <a:pt x="198" y="106"/>
                </a:lnTo>
                <a:lnTo>
                  <a:pt x="198" y="105"/>
                </a:lnTo>
                <a:lnTo>
                  <a:pt x="197" y="104"/>
                </a:lnTo>
                <a:lnTo>
                  <a:pt x="196" y="100"/>
                </a:lnTo>
                <a:lnTo>
                  <a:pt x="193" y="95"/>
                </a:lnTo>
                <a:lnTo>
                  <a:pt x="192" y="93"/>
                </a:lnTo>
                <a:lnTo>
                  <a:pt x="192" y="92"/>
                </a:lnTo>
                <a:lnTo>
                  <a:pt x="192" y="91"/>
                </a:lnTo>
                <a:lnTo>
                  <a:pt x="192" y="90"/>
                </a:lnTo>
                <a:lnTo>
                  <a:pt x="192" y="88"/>
                </a:lnTo>
                <a:lnTo>
                  <a:pt x="192" y="85"/>
                </a:lnTo>
                <a:lnTo>
                  <a:pt x="192" y="83"/>
                </a:lnTo>
                <a:lnTo>
                  <a:pt x="192" y="82"/>
                </a:lnTo>
                <a:lnTo>
                  <a:pt x="191" y="80"/>
                </a:lnTo>
                <a:lnTo>
                  <a:pt x="190" y="75"/>
                </a:lnTo>
                <a:lnTo>
                  <a:pt x="189" y="72"/>
                </a:lnTo>
                <a:lnTo>
                  <a:pt x="188" y="68"/>
                </a:lnTo>
                <a:lnTo>
                  <a:pt x="188" y="65"/>
                </a:lnTo>
                <a:lnTo>
                  <a:pt x="188" y="63"/>
                </a:lnTo>
                <a:lnTo>
                  <a:pt x="187" y="61"/>
                </a:lnTo>
                <a:lnTo>
                  <a:pt x="187" y="51"/>
                </a:lnTo>
                <a:lnTo>
                  <a:pt x="187" y="44"/>
                </a:lnTo>
                <a:lnTo>
                  <a:pt x="187" y="42"/>
                </a:lnTo>
                <a:lnTo>
                  <a:pt x="187" y="40"/>
                </a:lnTo>
                <a:lnTo>
                  <a:pt x="188" y="34"/>
                </a:lnTo>
                <a:lnTo>
                  <a:pt x="188" y="32"/>
                </a:lnTo>
                <a:lnTo>
                  <a:pt x="188" y="30"/>
                </a:lnTo>
                <a:lnTo>
                  <a:pt x="188" y="28"/>
                </a:lnTo>
                <a:lnTo>
                  <a:pt x="187" y="27"/>
                </a:lnTo>
                <a:lnTo>
                  <a:pt x="187" y="26"/>
                </a:lnTo>
                <a:lnTo>
                  <a:pt x="186" y="24"/>
                </a:lnTo>
                <a:lnTo>
                  <a:pt x="186" y="23"/>
                </a:lnTo>
                <a:lnTo>
                  <a:pt x="184" y="20"/>
                </a:lnTo>
                <a:lnTo>
                  <a:pt x="181" y="15"/>
                </a:lnTo>
                <a:lnTo>
                  <a:pt x="179" y="13"/>
                </a:lnTo>
                <a:lnTo>
                  <a:pt x="178" y="10"/>
                </a:lnTo>
                <a:lnTo>
                  <a:pt x="177" y="8"/>
                </a:lnTo>
                <a:lnTo>
                  <a:pt x="176" y="6"/>
                </a:lnTo>
                <a:lnTo>
                  <a:pt x="175" y="4"/>
                </a:lnTo>
                <a:lnTo>
                  <a:pt x="175" y="3"/>
                </a:lnTo>
                <a:lnTo>
                  <a:pt x="175" y="2"/>
                </a:lnTo>
                <a:lnTo>
                  <a:pt x="174" y="1"/>
                </a:lnTo>
                <a:lnTo>
                  <a:pt x="174" y="0"/>
                </a:lnTo>
                <a:lnTo>
                  <a:pt x="175" y="0"/>
                </a:lnTo>
                <a:lnTo>
                  <a:pt x="176" y="0"/>
                </a:lnTo>
                <a:lnTo>
                  <a:pt x="177" y="0"/>
                </a:lnTo>
                <a:lnTo>
                  <a:pt x="180" y="0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cs-CZ" dirty="0"/>
          </a:p>
        </p:txBody>
      </p:sp>
      <p:grpSp>
        <p:nvGrpSpPr>
          <p:cNvPr id="102" name="Skupina 101">
            <a:extLst>
              <a:ext uri="{FF2B5EF4-FFF2-40B4-BE49-F238E27FC236}">
                <a16:creationId xmlns:a16="http://schemas.microsoft.com/office/drawing/2014/main" id="{32CE83F7-3E4C-45F3-B9DC-6741020C9A36}"/>
              </a:ext>
            </a:extLst>
          </p:cNvPr>
          <p:cNvGrpSpPr/>
          <p:nvPr/>
        </p:nvGrpSpPr>
        <p:grpSpPr>
          <a:xfrm>
            <a:off x="6647470" y="2688516"/>
            <a:ext cx="1315800" cy="596607"/>
            <a:chOff x="7037778" y="1452668"/>
            <a:chExt cx="917095" cy="597673"/>
          </a:xfrm>
        </p:grpSpPr>
        <p:sp>
          <p:nvSpPr>
            <p:cNvPr id="103" name="Text Box 58">
              <a:extLst>
                <a:ext uri="{FF2B5EF4-FFF2-40B4-BE49-F238E27FC236}">
                  <a16:creationId xmlns:a16="http://schemas.microsoft.com/office/drawing/2014/main" id="{3DFD976C-9A44-4710-BC61-FF4016FF53C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207625" y="1458587"/>
              <a:ext cx="747248" cy="5917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>
                <a:lnSpc>
                  <a:spcPct val="80000"/>
                </a:lnSpc>
                <a:buFontTx/>
                <a:buNone/>
              </a:pPr>
              <a:r>
                <a:rPr lang="en-US" altLang="cs-CZ" sz="1000" dirty="0">
                  <a:solidFill>
                    <a:srgbClr val="000000"/>
                  </a:solidFill>
                  <a:latin typeface="+mj-lt"/>
                  <a:cs typeface="Arial" pitchFamily="34" charset="0"/>
                </a:rPr>
                <a:t>≥ </a:t>
              </a:r>
              <a:r>
                <a:rPr lang="cs-CZ" altLang="cs-CZ" sz="1000" dirty="0">
                  <a:solidFill>
                    <a:srgbClr val="000000"/>
                  </a:solidFill>
                  <a:latin typeface="+mj-lt"/>
                </a:rPr>
                <a:t>10,0 %</a:t>
              </a:r>
              <a:endParaRPr lang="en-US" altLang="cs-CZ" sz="1000" dirty="0">
                <a:solidFill>
                  <a:srgbClr val="000000"/>
                </a:solidFill>
                <a:latin typeface="+mj-lt"/>
              </a:endParaRPr>
            </a:p>
            <a:p>
              <a:pPr eaLnBrk="1" hangingPunct="1">
                <a:lnSpc>
                  <a:spcPct val="80000"/>
                </a:lnSpc>
                <a:buFontTx/>
                <a:buNone/>
              </a:pPr>
              <a:r>
                <a:rPr lang="cs-CZ" altLang="cs-CZ" sz="1000" dirty="0">
                  <a:solidFill>
                    <a:srgbClr val="000000"/>
                  </a:solidFill>
                  <a:latin typeface="+mj-lt"/>
                </a:rPr>
                <a:t>5,0</a:t>
              </a:r>
              <a:r>
                <a:rPr lang="en-US" altLang="cs-CZ" sz="1000" dirty="0">
                  <a:solidFill>
                    <a:srgbClr val="000000"/>
                  </a:solidFill>
                  <a:latin typeface="+mj-lt"/>
                </a:rPr>
                <a:t>–</a:t>
              </a:r>
              <a:r>
                <a:rPr lang="cs-CZ" altLang="cs-CZ" sz="1000" dirty="0">
                  <a:solidFill>
                    <a:srgbClr val="000000"/>
                  </a:solidFill>
                  <a:latin typeface="+mj-lt"/>
                </a:rPr>
                <a:t>9,9 %</a:t>
              </a:r>
              <a:endParaRPr lang="en-US" altLang="cs-CZ" sz="1000" dirty="0">
                <a:solidFill>
                  <a:srgbClr val="000000"/>
                </a:solidFill>
                <a:latin typeface="+mj-lt"/>
              </a:endParaRPr>
            </a:p>
            <a:p>
              <a:pPr eaLnBrk="1" hangingPunct="1">
                <a:lnSpc>
                  <a:spcPct val="80000"/>
                </a:lnSpc>
                <a:buFontTx/>
                <a:buNone/>
              </a:pPr>
              <a:r>
                <a:rPr lang="cs-CZ" altLang="cs-CZ" sz="1000" dirty="0">
                  <a:solidFill>
                    <a:srgbClr val="000000"/>
                  </a:solidFill>
                  <a:latin typeface="+mj-lt"/>
                </a:rPr>
                <a:t>1,0</a:t>
              </a:r>
              <a:r>
                <a:rPr lang="en-US" altLang="cs-CZ" sz="1000" dirty="0">
                  <a:solidFill>
                    <a:srgbClr val="000000"/>
                  </a:solidFill>
                  <a:latin typeface="+mj-lt"/>
                </a:rPr>
                <a:t>–</a:t>
              </a:r>
              <a:r>
                <a:rPr lang="cs-CZ" altLang="cs-CZ" sz="1000" dirty="0">
                  <a:solidFill>
                    <a:srgbClr val="000000"/>
                  </a:solidFill>
                  <a:latin typeface="+mj-lt"/>
                </a:rPr>
                <a:t>4,9 % </a:t>
              </a:r>
            </a:p>
            <a:p>
              <a:pPr eaLnBrk="1" hangingPunct="1">
                <a:lnSpc>
                  <a:spcPct val="80000"/>
                </a:lnSpc>
                <a:buFontTx/>
                <a:buNone/>
              </a:pPr>
              <a:r>
                <a:rPr lang="cs-CZ" altLang="cs-CZ" sz="1000" dirty="0">
                  <a:solidFill>
                    <a:srgbClr val="000000"/>
                  </a:solidFill>
                  <a:latin typeface="+mj-lt"/>
                </a:rPr>
                <a:t>&lt; 1,0 %</a:t>
              </a:r>
              <a:endParaRPr lang="en-US" altLang="cs-CZ" sz="1000" dirty="0">
                <a:solidFill>
                  <a:srgbClr val="000000"/>
                </a:solidFill>
                <a:latin typeface="+mj-lt"/>
              </a:endParaRPr>
            </a:p>
          </p:txBody>
        </p:sp>
        <p:sp>
          <p:nvSpPr>
            <p:cNvPr id="104" name="Rectangle 56">
              <a:extLst>
                <a:ext uri="{FF2B5EF4-FFF2-40B4-BE49-F238E27FC236}">
                  <a16:creationId xmlns:a16="http://schemas.microsoft.com/office/drawing/2014/main" id="{7D99A494-12C8-431E-802E-19868BC7AB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37778" y="1908072"/>
              <a:ext cx="108000" cy="108193"/>
            </a:xfrm>
            <a:prstGeom prst="rect">
              <a:avLst/>
            </a:prstGeom>
            <a:solidFill>
              <a:srgbClr val="D9D9D9"/>
            </a:solidFill>
            <a:ln w="1651">
              <a:solidFill>
                <a:schemeClr val="bg1">
                  <a:lumMod val="75000"/>
                </a:schemeClr>
              </a:solidFill>
              <a:miter lim="800000"/>
              <a:headEnd/>
              <a:tailEnd/>
            </a:ln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endParaRPr lang="cs-CZ" altLang="cs-CZ" sz="1000" dirty="0">
                <a:solidFill>
                  <a:srgbClr val="000000"/>
                </a:solidFill>
              </a:endParaRPr>
            </a:p>
          </p:txBody>
        </p:sp>
        <p:sp>
          <p:nvSpPr>
            <p:cNvPr id="105" name="Rectangle 56">
              <a:extLst>
                <a:ext uri="{FF2B5EF4-FFF2-40B4-BE49-F238E27FC236}">
                  <a16:creationId xmlns:a16="http://schemas.microsoft.com/office/drawing/2014/main" id="{8AEB312B-7744-4136-A4FD-F67172B05D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37778" y="1756270"/>
              <a:ext cx="108000" cy="108193"/>
            </a:xfrm>
            <a:prstGeom prst="rect">
              <a:avLst/>
            </a:prstGeom>
            <a:solidFill>
              <a:srgbClr val="BED8E8"/>
            </a:solidFill>
            <a:ln w="1651">
              <a:solidFill>
                <a:schemeClr val="bg1">
                  <a:lumMod val="75000"/>
                </a:schemeClr>
              </a:solidFill>
              <a:miter lim="800000"/>
              <a:headEnd/>
              <a:tailEnd/>
            </a:ln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endParaRPr lang="cs-CZ" altLang="cs-CZ" sz="1000" dirty="0">
                <a:solidFill>
                  <a:srgbClr val="000000"/>
                </a:solidFill>
              </a:endParaRPr>
            </a:p>
          </p:txBody>
        </p:sp>
        <p:sp>
          <p:nvSpPr>
            <p:cNvPr id="106" name="Rectangle 56">
              <a:extLst>
                <a:ext uri="{FF2B5EF4-FFF2-40B4-BE49-F238E27FC236}">
                  <a16:creationId xmlns:a16="http://schemas.microsoft.com/office/drawing/2014/main" id="{8DD2B308-D2B8-4EAD-BE02-43F22223E8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37778" y="1604469"/>
              <a:ext cx="108000" cy="108193"/>
            </a:xfrm>
            <a:prstGeom prst="rect">
              <a:avLst/>
            </a:prstGeom>
            <a:solidFill>
              <a:srgbClr val="6BAFD6"/>
            </a:solidFill>
            <a:ln w="1651">
              <a:solidFill>
                <a:schemeClr val="bg1">
                  <a:lumMod val="75000"/>
                </a:schemeClr>
              </a:solidFill>
              <a:miter lim="800000"/>
              <a:headEnd/>
              <a:tailEnd/>
            </a:ln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endParaRPr lang="cs-CZ" altLang="cs-CZ" sz="1000" dirty="0">
                <a:solidFill>
                  <a:srgbClr val="000000"/>
                </a:solidFill>
              </a:endParaRPr>
            </a:p>
          </p:txBody>
        </p:sp>
        <p:sp>
          <p:nvSpPr>
            <p:cNvPr id="107" name="Rectangle 56">
              <a:extLst>
                <a:ext uri="{FF2B5EF4-FFF2-40B4-BE49-F238E27FC236}">
                  <a16:creationId xmlns:a16="http://schemas.microsoft.com/office/drawing/2014/main" id="{F29CB0CB-F3B0-453D-9F86-27C322773C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37778" y="1452668"/>
              <a:ext cx="108000" cy="108193"/>
            </a:xfrm>
            <a:prstGeom prst="rect">
              <a:avLst/>
            </a:prstGeom>
            <a:solidFill>
              <a:srgbClr val="296AA2"/>
            </a:solidFill>
            <a:ln w="1651">
              <a:solidFill>
                <a:schemeClr val="bg1">
                  <a:lumMod val="75000"/>
                </a:schemeClr>
              </a:solidFill>
              <a:miter lim="800000"/>
              <a:headEnd/>
              <a:tailEnd/>
            </a:ln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endParaRPr lang="cs-CZ" altLang="cs-CZ" sz="1200" i="1" dirty="0">
                <a:solidFill>
                  <a:srgbClr val="000000"/>
                </a:solidFill>
              </a:endParaRPr>
            </a:p>
          </p:txBody>
        </p:sp>
      </p:grpSp>
      <p:sp>
        <p:nvSpPr>
          <p:cNvPr id="108" name="Freeform 224">
            <a:extLst>
              <a:ext uri="{FF2B5EF4-FFF2-40B4-BE49-F238E27FC236}">
                <a16:creationId xmlns:a16="http://schemas.microsoft.com/office/drawing/2014/main" id="{4DC82237-1960-4865-8904-312F2FBA10BA}"/>
              </a:ext>
            </a:extLst>
          </p:cNvPr>
          <p:cNvSpPr>
            <a:spLocks/>
          </p:cNvSpPr>
          <p:nvPr/>
        </p:nvSpPr>
        <p:spPr bwMode="auto">
          <a:xfrm>
            <a:off x="5234146" y="3798940"/>
            <a:ext cx="198714" cy="152857"/>
          </a:xfrm>
          <a:custGeom>
            <a:avLst/>
            <a:gdLst>
              <a:gd name="T0" fmla="*/ 125 w 195"/>
              <a:gd name="T1" fmla="*/ 1 h 150"/>
              <a:gd name="T2" fmla="*/ 127 w 195"/>
              <a:gd name="T3" fmla="*/ 5 h 150"/>
              <a:gd name="T4" fmla="*/ 140 w 195"/>
              <a:gd name="T5" fmla="*/ 15 h 150"/>
              <a:gd name="T6" fmla="*/ 149 w 195"/>
              <a:gd name="T7" fmla="*/ 18 h 150"/>
              <a:gd name="T8" fmla="*/ 153 w 195"/>
              <a:gd name="T9" fmla="*/ 26 h 150"/>
              <a:gd name="T10" fmla="*/ 159 w 195"/>
              <a:gd name="T11" fmla="*/ 31 h 150"/>
              <a:gd name="T12" fmla="*/ 175 w 195"/>
              <a:gd name="T13" fmla="*/ 38 h 150"/>
              <a:gd name="T14" fmla="*/ 182 w 195"/>
              <a:gd name="T15" fmla="*/ 45 h 150"/>
              <a:gd name="T16" fmla="*/ 191 w 195"/>
              <a:gd name="T17" fmla="*/ 53 h 150"/>
              <a:gd name="T18" fmla="*/ 195 w 195"/>
              <a:gd name="T19" fmla="*/ 60 h 150"/>
              <a:gd name="T20" fmla="*/ 193 w 195"/>
              <a:gd name="T21" fmla="*/ 67 h 150"/>
              <a:gd name="T22" fmla="*/ 179 w 195"/>
              <a:gd name="T23" fmla="*/ 76 h 150"/>
              <a:gd name="T24" fmla="*/ 174 w 195"/>
              <a:gd name="T25" fmla="*/ 80 h 150"/>
              <a:gd name="T26" fmla="*/ 174 w 195"/>
              <a:gd name="T27" fmla="*/ 85 h 150"/>
              <a:gd name="T28" fmla="*/ 178 w 195"/>
              <a:gd name="T29" fmla="*/ 91 h 150"/>
              <a:gd name="T30" fmla="*/ 180 w 195"/>
              <a:gd name="T31" fmla="*/ 105 h 150"/>
              <a:gd name="T32" fmla="*/ 176 w 195"/>
              <a:gd name="T33" fmla="*/ 112 h 150"/>
              <a:gd name="T34" fmla="*/ 168 w 195"/>
              <a:gd name="T35" fmla="*/ 117 h 150"/>
              <a:gd name="T36" fmla="*/ 159 w 195"/>
              <a:gd name="T37" fmla="*/ 116 h 150"/>
              <a:gd name="T38" fmla="*/ 148 w 195"/>
              <a:gd name="T39" fmla="*/ 110 h 150"/>
              <a:gd name="T40" fmla="*/ 136 w 195"/>
              <a:gd name="T41" fmla="*/ 109 h 150"/>
              <a:gd name="T42" fmla="*/ 126 w 195"/>
              <a:gd name="T43" fmla="*/ 111 h 150"/>
              <a:gd name="T44" fmla="*/ 120 w 195"/>
              <a:gd name="T45" fmla="*/ 116 h 150"/>
              <a:gd name="T46" fmla="*/ 110 w 195"/>
              <a:gd name="T47" fmla="*/ 120 h 150"/>
              <a:gd name="T48" fmla="*/ 94 w 195"/>
              <a:gd name="T49" fmla="*/ 132 h 150"/>
              <a:gd name="T50" fmla="*/ 81 w 195"/>
              <a:gd name="T51" fmla="*/ 137 h 150"/>
              <a:gd name="T52" fmla="*/ 71 w 195"/>
              <a:gd name="T53" fmla="*/ 140 h 150"/>
              <a:gd name="T54" fmla="*/ 65 w 195"/>
              <a:gd name="T55" fmla="*/ 148 h 150"/>
              <a:gd name="T56" fmla="*/ 62 w 195"/>
              <a:gd name="T57" fmla="*/ 150 h 150"/>
              <a:gd name="T58" fmla="*/ 47 w 195"/>
              <a:gd name="T59" fmla="*/ 148 h 150"/>
              <a:gd name="T60" fmla="*/ 43 w 195"/>
              <a:gd name="T61" fmla="*/ 145 h 150"/>
              <a:gd name="T62" fmla="*/ 41 w 195"/>
              <a:gd name="T63" fmla="*/ 140 h 150"/>
              <a:gd name="T64" fmla="*/ 42 w 195"/>
              <a:gd name="T65" fmla="*/ 134 h 150"/>
              <a:gd name="T66" fmla="*/ 41 w 195"/>
              <a:gd name="T67" fmla="*/ 128 h 150"/>
              <a:gd name="T68" fmla="*/ 40 w 195"/>
              <a:gd name="T69" fmla="*/ 123 h 150"/>
              <a:gd name="T70" fmla="*/ 33 w 195"/>
              <a:gd name="T71" fmla="*/ 119 h 150"/>
              <a:gd name="T72" fmla="*/ 29 w 195"/>
              <a:gd name="T73" fmla="*/ 114 h 150"/>
              <a:gd name="T74" fmla="*/ 30 w 195"/>
              <a:gd name="T75" fmla="*/ 108 h 150"/>
              <a:gd name="T76" fmla="*/ 29 w 195"/>
              <a:gd name="T77" fmla="*/ 102 h 150"/>
              <a:gd name="T78" fmla="*/ 18 w 195"/>
              <a:gd name="T79" fmla="*/ 91 h 150"/>
              <a:gd name="T80" fmla="*/ 12 w 195"/>
              <a:gd name="T81" fmla="*/ 81 h 150"/>
              <a:gd name="T82" fmla="*/ 9 w 195"/>
              <a:gd name="T83" fmla="*/ 75 h 150"/>
              <a:gd name="T84" fmla="*/ 13 w 195"/>
              <a:gd name="T85" fmla="*/ 69 h 150"/>
              <a:gd name="T86" fmla="*/ 18 w 195"/>
              <a:gd name="T87" fmla="*/ 64 h 150"/>
              <a:gd name="T88" fmla="*/ 9 w 195"/>
              <a:gd name="T89" fmla="*/ 53 h 150"/>
              <a:gd name="T90" fmla="*/ 1 w 195"/>
              <a:gd name="T91" fmla="*/ 48 h 150"/>
              <a:gd name="T92" fmla="*/ 1 w 195"/>
              <a:gd name="T93" fmla="*/ 45 h 150"/>
              <a:gd name="T94" fmla="*/ 12 w 195"/>
              <a:gd name="T95" fmla="*/ 40 h 150"/>
              <a:gd name="T96" fmla="*/ 27 w 195"/>
              <a:gd name="T97" fmla="*/ 34 h 150"/>
              <a:gd name="T98" fmla="*/ 33 w 195"/>
              <a:gd name="T99" fmla="*/ 34 h 150"/>
              <a:gd name="T100" fmla="*/ 42 w 195"/>
              <a:gd name="T101" fmla="*/ 38 h 150"/>
              <a:gd name="T102" fmla="*/ 50 w 195"/>
              <a:gd name="T103" fmla="*/ 36 h 150"/>
              <a:gd name="T104" fmla="*/ 53 w 195"/>
              <a:gd name="T105" fmla="*/ 26 h 150"/>
              <a:gd name="T106" fmla="*/ 58 w 195"/>
              <a:gd name="T107" fmla="*/ 21 h 150"/>
              <a:gd name="T108" fmla="*/ 69 w 195"/>
              <a:gd name="T109" fmla="*/ 20 h 150"/>
              <a:gd name="T110" fmla="*/ 85 w 195"/>
              <a:gd name="T111" fmla="*/ 13 h 150"/>
              <a:gd name="T112" fmla="*/ 102 w 195"/>
              <a:gd name="T113" fmla="*/ 5 h 150"/>
              <a:gd name="T114" fmla="*/ 123 w 195"/>
              <a:gd name="T115" fmla="*/ 0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95" h="150">
                <a:moveTo>
                  <a:pt x="124" y="0"/>
                </a:moveTo>
                <a:lnTo>
                  <a:pt x="125" y="0"/>
                </a:lnTo>
                <a:lnTo>
                  <a:pt x="125" y="0"/>
                </a:lnTo>
                <a:lnTo>
                  <a:pt x="125" y="0"/>
                </a:lnTo>
                <a:lnTo>
                  <a:pt x="125" y="1"/>
                </a:lnTo>
                <a:lnTo>
                  <a:pt x="125" y="1"/>
                </a:lnTo>
                <a:lnTo>
                  <a:pt x="125" y="1"/>
                </a:lnTo>
                <a:lnTo>
                  <a:pt x="125" y="2"/>
                </a:lnTo>
                <a:lnTo>
                  <a:pt x="125" y="3"/>
                </a:lnTo>
                <a:lnTo>
                  <a:pt x="126" y="4"/>
                </a:lnTo>
                <a:lnTo>
                  <a:pt x="126" y="4"/>
                </a:lnTo>
                <a:lnTo>
                  <a:pt x="127" y="5"/>
                </a:lnTo>
                <a:lnTo>
                  <a:pt x="128" y="6"/>
                </a:lnTo>
                <a:lnTo>
                  <a:pt x="129" y="6"/>
                </a:lnTo>
                <a:lnTo>
                  <a:pt x="132" y="9"/>
                </a:lnTo>
                <a:lnTo>
                  <a:pt x="135" y="10"/>
                </a:lnTo>
                <a:lnTo>
                  <a:pt x="139" y="14"/>
                </a:lnTo>
                <a:lnTo>
                  <a:pt x="140" y="15"/>
                </a:lnTo>
                <a:lnTo>
                  <a:pt x="142" y="15"/>
                </a:lnTo>
                <a:lnTo>
                  <a:pt x="143" y="16"/>
                </a:lnTo>
                <a:lnTo>
                  <a:pt x="146" y="17"/>
                </a:lnTo>
                <a:lnTo>
                  <a:pt x="147" y="17"/>
                </a:lnTo>
                <a:lnTo>
                  <a:pt x="148" y="17"/>
                </a:lnTo>
                <a:lnTo>
                  <a:pt x="149" y="18"/>
                </a:lnTo>
                <a:lnTo>
                  <a:pt x="149" y="18"/>
                </a:lnTo>
                <a:lnTo>
                  <a:pt x="150" y="19"/>
                </a:lnTo>
                <a:lnTo>
                  <a:pt x="151" y="23"/>
                </a:lnTo>
                <a:lnTo>
                  <a:pt x="152" y="24"/>
                </a:lnTo>
                <a:lnTo>
                  <a:pt x="152" y="25"/>
                </a:lnTo>
                <a:lnTo>
                  <a:pt x="153" y="26"/>
                </a:lnTo>
                <a:lnTo>
                  <a:pt x="154" y="27"/>
                </a:lnTo>
                <a:lnTo>
                  <a:pt x="155" y="28"/>
                </a:lnTo>
                <a:lnTo>
                  <a:pt x="156" y="29"/>
                </a:lnTo>
                <a:lnTo>
                  <a:pt x="157" y="30"/>
                </a:lnTo>
                <a:lnTo>
                  <a:pt x="158" y="30"/>
                </a:lnTo>
                <a:lnTo>
                  <a:pt x="159" y="31"/>
                </a:lnTo>
                <a:lnTo>
                  <a:pt x="161" y="31"/>
                </a:lnTo>
                <a:lnTo>
                  <a:pt x="166" y="33"/>
                </a:lnTo>
                <a:lnTo>
                  <a:pt x="168" y="34"/>
                </a:lnTo>
                <a:lnTo>
                  <a:pt x="173" y="36"/>
                </a:lnTo>
                <a:lnTo>
                  <a:pt x="174" y="37"/>
                </a:lnTo>
                <a:lnTo>
                  <a:pt x="175" y="38"/>
                </a:lnTo>
                <a:lnTo>
                  <a:pt x="176" y="39"/>
                </a:lnTo>
                <a:lnTo>
                  <a:pt x="177" y="40"/>
                </a:lnTo>
                <a:lnTo>
                  <a:pt x="178" y="41"/>
                </a:lnTo>
                <a:lnTo>
                  <a:pt x="180" y="44"/>
                </a:lnTo>
                <a:lnTo>
                  <a:pt x="181" y="45"/>
                </a:lnTo>
                <a:lnTo>
                  <a:pt x="182" y="45"/>
                </a:lnTo>
                <a:lnTo>
                  <a:pt x="182" y="46"/>
                </a:lnTo>
                <a:lnTo>
                  <a:pt x="183" y="47"/>
                </a:lnTo>
                <a:lnTo>
                  <a:pt x="188" y="51"/>
                </a:lnTo>
                <a:lnTo>
                  <a:pt x="189" y="52"/>
                </a:lnTo>
                <a:lnTo>
                  <a:pt x="190" y="52"/>
                </a:lnTo>
                <a:lnTo>
                  <a:pt x="191" y="53"/>
                </a:lnTo>
                <a:lnTo>
                  <a:pt x="193" y="55"/>
                </a:lnTo>
                <a:lnTo>
                  <a:pt x="193" y="56"/>
                </a:lnTo>
                <a:lnTo>
                  <a:pt x="194" y="57"/>
                </a:lnTo>
                <a:lnTo>
                  <a:pt x="195" y="58"/>
                </a:lnTo>
                <a:lnTo>
                  <a:pt x="195" y="60"/>
                </a:lnTo>
                <a:lnTo>
                  <a:pt x="195" y="60"/>
                </a:lnTo>
                <a:lnTo>
                  <a:pt x="195" y="61"/>
                </a:lnTo>
                <a:lnTo>
                  <a:pt x="195" y="62"/>
                </a:lnTo>
                <a:lnTo>
                  <a:pt x="195" y="63"/>
                </a:lnTo>
                <a:lnTo>
                  <a:pt x="194" y="65"/>
                </a:lnTo>
                <a:lnTo>
                  <a:pt x="193" y="66"/>
                </a:lnTo>
                <a:lnTo>
                  <a:pt x="193" y="67"/>
                </a:lnTo>
                <a:lnTo>
                  <a:pt x="192" y="67"/>
                </a:lnTo>
                <a:lnTo>
                  <a:pt x="191" y="68"/>
                </a:lnTo>
                <a:lnTo>
                  <a:pt x="190" y="69"/>
                </a:lnTo>
                <a:lnTo>
                  <a:pt x="189" y="70"/>
                </a:lnTo>
                <a:lnTo>
                  <a:pt x="186" y="72"/>
                </a:lnTo>
                <a:lnTo>
                  <a:pt x="179" y="76"/>
                </a:lnTo>
                <a:lnTo>
                  <a:pt x="178" y="76"/>
                </a:lnTo>
                <a:lnTo>
                  <a:pt x="177" y="77"/>
                </a:lnTo>
                <a:lnTo>
                  <a:pt x="176" y="78"/>
                </a:lnTo>
                <a:lnTo>
                  <a:pt x="175" y="79"/>
                </a:lnTo>
                <a:lnTo>
                  <a:pt x="174" y="80"/>
                </a:lnTo>
                <a:lnTo>
                  <a:pt x="174" y="80"/>
                </a:lnTo>
                <a:lnTo>
                  <a:pt x="174" y="81"/>
                </a:lnTo>
                <a:lnTo>
                  <a:pt x="173" y="82"/>
                </a:lnTo>
                <a:lnTo>
                  <a:pt x="173" y="83"/>
                </a:lnTo>
                <a:lnTo>
                  <a:pt x="174" y="84"/>
                </a:lnTo>
                <a:lnTo>
                  <a:pt x="174" y="85"/>
                </a:lnTo>
                <a:lnTo>
                  <a:pt x="174" y="85"/>
                </a:lnTo>
                <a:lnTo>
                  <a:pt x="174" y="86"/>
                </a:lnTo>
                <a:lnTo>
                  <a:pt x="176" y="87"/>
                </a:lnTo>
                <a:lnTo>
                  <a:pt x="177" y="88"/>
                </a:lnTo>
                <a:lnTo>
                  <a:pt x="177" y="89"/>
                </a:lnTo>
                <a:lnTo>
                  <a:pt x="178" y="90"/>
                </a:lnTo>
                <a:lnTo>
                  <a:pt x="178" y="91"/>
                </a:lnTo>
                <a:lnTo>
                  <a:pt x="178" y="91"/>
                </a:lnTo>
                <a:lnTo>
                  <a:pt x="178" y="92"/>
                </a:lnTo>
                <a:lnTo>
                  <a:pt x="179" y="96"/>
                </a:lnTo>
                <a:lnTo>
                  <a:pt x="180" y="101"/>
                </a:lnTo>
                <a:lnTo>
                  <a:pt x="180" y="104"/>
                </a:lnTo>
                <a:lnTo>
                  <a:pt x="180" y="105"/>
                </a:lnTo>
                <a:lnTo>
                  <a:pt x="180" y="106"/>
                </a:lnTo>
                <a:lnTo>
                  <a:pt x="179" y="107"/>
                </a:lnTo>
                <a:lnTo>
                  <a:pt x="179" y="109"/>
                </a:lnTo>
                <a:lnTo>
                  <a:pt x="178" y="110"/>
                </a:lnTo>
                <a:lnTo>
                  <a:pt x="177" y="111"/>
                </a:lnTo>
                <a:lnTo>
                  <a:pt x="176" y="112"/>
                </a:lnTo>
                <a:lnTo>
                  <a:pt x="173" y="114"/>
                </a:lnTo>
                <a:lnTo>
                  <a:pt x="171" y="116"/>
                </a:lnTo>
                <a:lnTo>
                  <a:pt x="170" y="116"/>
                </a:lnTo>
                <a:lnTo>
                  <a:pt x="170" y="117"/>
                </a:lnTo>
                <a:lnTo>
                  <a:pt x="169" y="117"/>
                </a:lnTo>
                <a:lnTo>
                  <a:pt x="168" y="117"/>
                </a:lnTo>
                <a:lnTo>
                  <a:pt x="167" y="117"/>
                </a:lnTo>
                <a:lnTo>
                  <a:pt x="165" y="117"/>
                </a:lnTo>
                <a:lnTo>
                  <a:pt x="163" y="117"/>
                </a:lnTo>
                <a:lnTo>
                  <a:pt x="162" y="117"/>
                </a:lnTo>
                <a:lnTo>
                  <a:pt x="160" y="116"/>
                </a:lnTo>
                <a:lnTo>
                  <a:pt x="159" y="116"/>
                </a:lnTo>
                <a:lnTo>
                  <a:pt x="158" y="115"/>
                </a:lnTo>
                <a:lnTo>
                  <a:pt x="156" y="114"/>
                </a:lnTo>
                <a:lnTo>
                  <a:pt x="153" y="112"/>
                </a:lnTo>
                <a:lnTo>
                  <a:pt x="151" y="111"/>
                </a:lnTo>
                <a:lnTo>
                  <a:pt x="150" y="110"/>
                </a:lnTo>
                <a:lnTo>
                  <a:pt x="148" y="110"/>
                </a:lnTo>
                <a:lnTo>
                  <a:pt x="146" y="109"/>
                </a:lnTo>
                <a:lnTo>
                  <a:pt x="145" y="109"/>
                </a:lnTo>
                <a:lnTo>
                  <a:pt x="144" y="109"/>
                </a:lnTo>
                <a:lnTo>
                  <a:pt x="143" y="109"/>
                </a:lnTo>
                <a:lnTo>
                  <a:pt x="140" y="109"/>
                </a:lnTo>
                <a:lnTo>
                  <a:pt x="136" y="109"/>
                </a:lnTo>
                <a:lnTo>
                  <a:pt x="135" y="109"/>
                </a:lnTo>
                <a:lnTo>
                  <a:pt x="133" y="109"/>
                </a:lnTo>
                <a:lnTo>
                  <a:pt x="129" y="110"/>
                </a:lnTo>
                <a:lnTo>
                  <a:pt x="128" y="110"/>
                </a:lnTo>
                <a:lnTo>
                  <a:pt x="127" y="110"/>
                </a:lnTo>
                <a:lnTo>
                  <a:pt x="126" y="111"/>
                </a:lnTo>
                <a:lnTo>
                  <a:pt x="125" y="111"/>
                </a:lnTo>
                <a:lnTo>
                  <a:pt x="124" y="112"/>
                </a:lnTo>
                <a:lnTo>
                  <a:pt x="124" y="112"/>
                </a:lnTo>
                <a:lnTo>
                  <a:pt x="123" y="113"/>
                </a:lnTo>
                <a:lnTo>
                  <a:pt x="121" y="115"/>
                </a:lnTo>
                <a:lnTo>
                  <a:pt x="120" y="116"/>
                </a:lnTo>
                <a:lnTo>
                  <a:pt x="119" y="117"/>
                </a:lnTo>
                <a:lnTo>
                  <a:pt x="117" y="118"/>
                </a:lnTo>
                <a:lnTo>
                  <a:pt x="116" y="118"/>
                </a:lnTo>
                <a:lnTo>
                  <a:pt x="115" y="119"/>
                </a:lnTo>
                <a:lnTo>
                  <a:pt x="112" y="120"/>
                </a:lnTo>
                <a:lnTo>
                  <a:pt x="110" y="120"/>
                </a:lnTo>
                <a:lnTo>
                  <a:pt x="108" y="121"/>
                </a:lnTo>
                <a:lnTo>
                  <a:pt x="107" y="122"/>
                </a:lnTo>
                <a:lnTo>
                  <a:pt x="106" y="123"/>
                </a:lnTo>
                <a:lnTo>
                  <a:pt x="103" y="125"/>
                </a:lnTo>
                <a:lnTo>
                  <a:pt x="95" y="131"/>
                </a:lnTo>
                <a:lnTo>
                  <a:pt x="94" y="132"/>
                </a:lnTo>
                <a:lnTo>
                  <a:pt x="93" y="133"/>
                </a:lnTo>
                <a:lnTo>
                  <a:pt x="92" y="133"/>
                </a:lnTo>
                <a:lnTo>
                  <a:pt x="91" y="134"/>
                </a:lnTo>
                <a:lnTo>
                  <a:pt x="88" y="135"/>
                </a:lnTo>
                <a:lnTo>
                  <a:pt x="84" y="136"/>
                </a:lnTo>
                <a:lnTo>
                  <a:pt x="81" y="137"/>
                </a:lnTo>
                <a:lnTo>
                  <a:pt x="80" y="137"/>
                </a:lnTo>
                <a:lnTo>
                  <a:pt x="78" y="138"/>
                </a:lnTo>
                <a:lnTo>
                  <a:pt x="73" y="139"/>
                </a:lnTo>
                <a:lnTo>
                  <a:pt x="72" y="139"/>
                </a:lnTo>
                <a:lnTo>
                  <a:pt x="71" y="140"/>
                </a:lnTo>
                <a:lnTo>
                  <a:pt x="71" y="140"/>
                </a:lnTo>
                <a:lnTo>
                  <a:pt x="70" y="141"/>
                </a:lnTo>
                <a:lnTo>
                  <a:pt x="69" y="142"/>
                </a:lnTo>
                <a:lnTo>
                  <a:pt x="69" y="142"/>
                </a:lnTo>
                <a:lnTo>
                  <a:pt x="68" y="144"/>
                </a:lnTo>
                <a:lnTo>
                  <a:pt x="66" y="147"/>
                </a:lnTo>
                <a:lnTo>
                  <a:pt x="65" y="148"/>
                </a:lnTo>
                <a:lnTo>
                  <a:pt x="65" y="148"/>
                </a:lnTo>
                <a:lnTo>
                  <a:pt x="65" y="149"/>
                </a:lnTo>
                <a:lnTo>
                  <a:pt x="64" y="149"/>
                </a:lnTo>
                <a:lnTo>
                  <a:pt x="64" y="149"/>
                </a:lnTo>
                <a:lnTo>
                  <a:pt x="63" y="150"/>
                </a:lnTo>
                <a:lnTo>
                  <a:pt x="62" y="150"/>
                </a:lnTo>
                <a:lnTo>
                  <a:pt x="59" y="150"/>
                </a:lnTo>
                <a:lnTo>
                  <a:pt x="57" y="150"/>
                </a:lnTo>
                <a:lnTo>
                  <a:pt x="52" y="149"/>
                </a:lnTo>
                <a:lnTo>
                  <a:pt x="50" y="149"/>
                </a:lnTo>
                <a:lnTo>
                  <a:pt x="48" y="149"/>
                </a:lnTo>
                <a:lnTo>
                  <a:pt x="47" y="148"/>
                </a:lnTo>
                <a:lnTo>
                  <a:pt x="46" y="148"/>
                </a:lnTo>
                <a:lnTo>
                  <a:pt x="45" y="148"/>
                </a:lnTo>
                <a:lnTo>
                  <a:pt x="44" y="147"/>
                </a:lnTo>
                <a:lnTo>
                  <a:pt x="44" y="147"/>
                </a:lnTo>
                <a:lnTo>
                  <a:pt x="43" y="146"/>
                </a:lnTo>
                <a:lnTo>
                  <a:pt x="43" y="145"/>
                </a:lnTo>
                <a:lnTo>
                  <a:pt x="42" y="145"/>
                </a:lnTo>
                <a:lnTo>
                  <a:pt x="42" y="144"/>
                </a:lnTo>
                <a:lnTo>
                  <a:pt x="41" y="143"/>
                </a:lnTo>
                <a:lnTo>
                  <a:pt x="41" y="142"/>
                </a:lnTo>
                <a:lnTo>
                  <a:pt x="41" y="142"/>
                </a:lnTo>
                <a:lnTo>
                  <a:pt x="41" y="140"/>
                </a:lnTo>
                <a:lnTo>
                  <a:pt x="41" y="139"/>
                </a:lnTo>
                <a:lnTo>
                  <a:pt x="42" y="137"/>
                </a:lnTo>
                <a:lnTo>
                  <a:pt x="42" y="136"/>
                </a:lnTo>
                <a:lnTo>
                  <a:pt x="42" y="135"/>
                </a:lnTo>
                <a:lnTo>
                  <a:pt x="42" y="135"/>
                </a:lnTo>
                <a:lnTo>
                  <a:pt x="42" y="134"/>
                </a:lnTo>
                <a:lnTo>
                  <a:pt x="42" y="134"/>
                </a:lnTo>
                <a:lnTo>
                  <a:pt x="41" y="133"/>
                </a:lnTo>
                <a:lnTo>
                  <a:pt x="41" y="132"/>
                </a:lnTo>
                <a:lnTo>
                  <a:pt x="41" y="132"/>
                </a:lnTo>
                <a:lnTo>
                  <a:pt x="41" y="131"/>
                </a:lnTo>
                <a:lnTo>
                  <a:pt x="41" y="128"/>
                </a:lnTo>
                <a:lnTo>
                  <a:pt x="41" y="127"/>
                </a:lnTo>
                <a:lnTo>
                  <a:pt x="41" y="126"/>
                </a:lnTo>
                <a:lnTo>
                  <a:pt x="41" y="125"/>
                </a:lnTo>
                <a:lnTo>
                  <a:pt x="41" y="124"/>
                </a:lnTo>
                <a:lnTo>
                  <a:pt x="41" y="124"/>
                </a:lnTo>
                <a:lnTo>
                  <a:pt x="40" y="123"/>
                </a:lnTo>
                <a:lnTo>
                  <a:pt x="40" y="123"/>
                </a:lnTo>
                <a:lnTo>
                  <a:pt x="39" y="122"/>
                </a:lnTo>
                <a:lnTo>
                  <a:pt x="38" y="121"/>
                </a:lnTo>
                <a:lnTo>
                  <a:pt x="35" y="120"/>
                </a:lnTo>
                <a:lnTo>
                  <a:pt x="34" y="119"/>
                </a:lnTo>
                <a:lnTo>
                  <a:pt x="33" y="119"/>
                </a:lnTo>
                <a:lnTo>
                  <a:pt x="32" y="118"/>
                </a:lnTo>
                <a:lnTo>
                  <a:pt x="31" y="117"/>
                </a:lnTo>
                <a:lnTo>
                  <a:pt x="30" y="116"/>
                </a:lnTo>
                <a:lnTo>
                  <a:pt x="29" y="116"/>
                </a:lnTo>
                <a:lnTo>
                  <a:pt x="29" y="115"/>
                </a:lnTo>
                <a:lnTo>
                  <a:pt x="29" y="114"/>
                </a:lnTo>
                <a:lnTo>
                  <a:pt x="28" y="113"/>
                </a:lnTo>
                <a:lnTo>
                  <a:pt x="28" y="113"/>
                </a:lnTo>
                <a:lnTo>
                  <a:pt x="28" y="112"/>
                </a:lnTo>
                <a:lnTo>
                  <a:pt x="29" y="111"/>
                </a:lnTo>
                <a:lnTo>
                  <a:pt x="29" y="110"/>
                </a:lnTo>
                <a:lnTo>
                  <a:pt x="30" y="108"/>
                </a:lnTo>
                <a:lnTo>
                  <a:pt x="30" y="107"/>
                </a:lnTo>
                <a:lnTo>
                  <a:pt x="30" y="106"/>
                </a:lnTo>
                <a:lnTo>
                  <a:pt x="30" y="105"/>
                </a:lnTo>
                <a:lnTo>
                  <a:pt x="30" y="104"/>
                </a:lnTo>
                <a:lnTo>
                  <a:pt x="30" y="103"/>
                </a:lnTo>
                <a:lnTo>
                  <a:pt x="29" y="102"/>
                </a:lnTo>
                <a:lnTo>
                  <a:pt x="29" y="101"/>
                </a:lnTo>
                <a:lnTo>
                  <a:pt x="28" y="100"/>
                </a:lnTo>
                <a:lnTo>
                  <a:pt x="23" y="97"/>
                </a:lnTo>
                <a:lnTo>
                  <a:pt x="21" y="95"/>
                </a:lnTo>
                <a:lnTo>
                  <a:pt x="19" y="93"/>
                </a:lnTo>
                <a:lnTo>
                  <a:pt x="18" y="91"/>
                </a:lnTo>
                <a:lnTo>
                  <a:pt x="17" y="90"/>
                </a:lnTo>
                <a:lnTo>
                  <a:pt x="16" y="88"/>
                </a:lnTo>
                <a:lnTo>
                  <a:pt x="15" y="87"/>
                </a:lnTo>
                <a:lnTo>
                  <a:pt x="13" y="83"/>
                </a:lnTo>
                <a:lnTo>
                  <a:pt x="13" y="82"/>
                </a:lnTo>
                <a:lnTo>
                  <a:pt x="12" y="81"/>
                </a:lnTo>
                <a:lnTo>
                  <a:pt x="10" y="78"/>
                </a:lnTo>
                <a:lnTo>
                  <a:pt x="9" y="77"/>
                </a:lnTo>
                <a:lnTo>
                  <a:pt x="9" y="76"/>
                </a:lnTo>
                <a:lnTo>
                  <a:pt x="9" y="76"/>
                </a:lnTo>
                <a:lnTo>
                  <a:pt x="9" y="75"/>
                </a:lnTo>
                <a:lnTo>
                  <a:pt x="9" y="75"/>
                </a:lnTo>
                <a:lnTo>
                  <a:pt x="9" y="73"/>
                </a:lnTo>
                <a:lnTo>
                  <a:pt x="10" y="72"/>
                </a:lnTo>
                <a:lnTo>
                  <a:pt x="11" y="71"/>
                </a:lnTo>
                <a:lnTo>
                  <a:pt x="12" y="70"/>
                </a:lnTo>
                <a:lnTo>
                  <a:pt x="12" y="70"/>
                </a:lnTo>
                <a:lnTo>
                  <a:pt x="13" y="69"/>
                </a:lnTo>
                <a:lnTo>
                  <a:pt x="16" y="67"/>
                </a:lnTo>
                <a:lnTo>
                  <a:pt x="17" y="66"/>
                </a:lnTo>
                <a:lnTo>
                  <a:pt x="18" y="66"/>
                </a:lnTo>
                <a:lnTo>
                  <a:pt x="18" y="65"/>
                </a:lnTo>
                <a:lnTo>
                  <a:pt x="18" y="64"/>
                </a:lnTo>
                <a:lnTo>
                  <a:pt x="18" y="64"/>
                </a:lnTo>
                <a:lnTo>
                  <a:pt x="18" y="63"/>
                </a:lnTo>
                <a:lnTo>
                  <a:pt x="18" y="62"/>
                </a:lnTo>
                <a:lnTo>
                  <a:pt x="17" y="62"/>
                </a:lnTo>
                <a:lnTo>
                  <a:pt x="15" y="60"/>
                </a:lnTo>
                <a:lnTo>
                  <a:pt x="12" y="56"/>
                </a:lnTo>
                <a:lnTo>
                  <a:pt x="9" y="53"/>
                </a:lnTo>
                <a:lnTo>
                  <a:pt x="7" y="51"/>
                </a:lnTo>
                <a:lnTo>
                  <a:pt x="6" y="51"/>
                </a:lnTo>
                <a:lnTo>
                  <a:pt x="5" y="50"/>
                </a:lnTo>
                <a:lnTo>
                  <a:pt x="4" y="49"/>
                </a:lnTo>
                <a:lnTo>
                  <a:pt x="2" y="48"/>
                </a:lnTo>
                <a:lnTo>
                  <a:pt x="1" y="48"/>
                </a:lnTo>
                <a:lnTo>
                  <a:pt x="1" y="47"/>
                </a:lnTo>
                <a:lnTo>
                  <a:pt x="0" y="47"/>
                </a:lnTo>
                <a:lnTo>
                  <a:pt x="0" y="47"/>
                </a:lnTo>
                <a:lnTo>
                  <a:pt x="0" y="46"/>
                </a:lnTo>
                <a:lnTo>
                  <a:pt x="0" y="46"/>
                </a:lnTo>
                <a:lnTo>
                  <a:pt x="1" y="45"/>
                </a:lnTo>
                <a:lnTo>
                  <a:pt x="1" y="45"/>
                </a:lnTo>
                <a:lnTo>
                  <a:pt x="2" y="44"/>
                </a:lnTo>
                <a:lnTo>
                  <a:pt x="3" y="43"/>
                </a:lnTo>
                <a:lnTo>
                  <a:pt x="5" y="43"/>
                </a:lnTo>
                <a:lnTo>
                  <a:pt x="9" y="41"/>
                </a:lnTo>
                <a:lnTo>
                  <a:pt x="12" y="40"/>
                </a:lnTo>
                <a:lnTo>
                  <a:pt x="15" y="39"/>
                </a:lnTo>
                <a:lnTo>
                  <a:pt x="19" y="38"/>
                </a:lnTo>
                <a:lnTo>
                  <a:pt x="21" y="37"/>
                </a:lnTo>
                <a:lnTo>
                  <a:pt x="23" y="36"/>
                </a:lnTo>
                <a:lnTo>
                  <a:pt x="26" y="35"/>
                </a:lnTo>
                <a:lnTo>
                  <a:pt x="27" y="34"/>
                </a:lnTo>
                <a:lnTo>
                  <a:pt x="28" y="34"/>
                </a:lnTo>
                <a:lnTo>
                  <a:pt x="29" y="34"/>
                </a:lnTo>
                <a:lnTo>
                  <a:pt x="30" y="34"/>
                </a:lnTo>
                <a:lnTo>
                  <a:pt x="31" y="34"/>
                </a:lnTo>
                <a:lnTo>
                  <a:pt x="32" y="34"/>
                </a:lnTo>
                <a:lnTo>
                  <a:pt x="33" y="34"/>
                </a:lnTo>
                <a:lnTo>
                  <a:pt x="34" y="35"/>
                </a:lnTo>
                <a:lnTo>
                  <a:pt x="36" y="36"/>
                </a:lnTo>
                <a:lnTo>
                  <a:pt x="37" y="37"/>
                </a:lnTo>
                <a:lnTo>
                  <a:pt x="39" y="37"/>
                </a:lnTo>
                <a:lnTo>
                  <a:pt x="40" y="37"/>
                </a:lnTo>
                <a:lnTo>
                  <a:pt x="42" y="38"/>
                </a:lnTo>
                <a:lnTo>
                  <a:pt x="44" y="38"/>
                </a:lnTo>
                <a:lnTo>
                  <a:pt x="46" y="38"/>
                </a:lnTo>
                <a:lnTo>
                  <a:pt x="47" y="37"/>
                </a:lnTo>
                <a:lnTo>
                  <a:pt x="48" y="37"/>
                </a:lnTo>
                <a:lnTo>
                  <a:pt x="49" y="36"/>
                </a:lnTo>
                <a:lnTo>
                  <a:pt x="50" y="36"/>
                </a:lnTo>
                <a:lnTo>
                  <a:pt x="50" y="35"/>
                </a:lnTo>
                <a:lnTo>
                  <a:pt x="50" y="34"/>
                </a:lnTo>
                <a:lnTo>
                  <a:pt x="51" y="32"/>
                </a:lnTo>
                <a:lnTo>
                  <a:pt x="52" y="29"/>
                </a:lnTo>
                <a:lnTo>
                  <a:pt x="52" y="27"/>
                </a:lnTo>
                <a:lnTo>
                  <a:pt x="53" y="26"/>
                </a:lnTo>
                <a:lnTo>
                  <a:pt x="54" y="25"/>
                </a:lnTo>
                <a:lnTo>
                  <a:pt x="54" y="24"/>
                </a:lnTo>
                <a:lnTo>
                  <a:pt x="55" y="23"/>
                </a:lnTo>
                <a:lnTo>
                  <a:pt x="56" y="22"/>
                </a:lnTo>
                <a:lnTo>
                  <a:pt x="57" y="22"/>
                </a:lnTo>
                <a:lnTo>
                  <a:pt x="58" y="21"/>
                </a:lnTo>
                <a:lnTo>
                  <a:pt x="59" y="21"/>
                </a:lnTo>
                <a:lnTo>
                  <a:pt x="60" y="21"/>
                </a:lnTo>
                <a:lnTo>
                  <a:pt x="62" y="20"/>
                </a:lnTo>
                <a:lnTo>
                  <a:pt x="66" y="20"/>
                </a:lnTo>
                <a:lnTo>
                  <a:pt x="68" y="20"/>
                </a:lnTo>
                <a:lnTo>
                  <a:pt x="69" y="20"/>
                </a:lnTo>
                <a:lnTo>
                  <a:pt x="73" y="18"/>
                </a:lnTo>
                <a:lnTo>
                  <a:pt x="75" y="18"/>
                </a:lnTo>
                <a:lnTo>
                  <a:pt x="77" y="17"/>
                </a:lnTo>
                <a:lnTo>
                  <a:pt x="83" y="14"/>
                </a:lnTo>
                <a:lnTo>
                  <a:pt x="84" y="13"/>
                </a:lnTo>
                <a:lnTo>
                  <a:pt x="85" y="13"/>
                </a:lnTo>
                <a:lnTo>
                  <a:pt x="90" y="11"/>
                </a:lnTo>
                <a:lnTo>
                  <a:pt x="93" y="10"/>
                </a:lnTo>
                <a:lnTo>
                  <a:pt x="95" y="9"/>
                </a:lnTo>
                <a:lnTo>
                  <a:pt x="99" y="7"/>
                </a:lnTo>
                <a:lnTo>
                  <a:pt x="100" y="6"/>
                </a:lnTo>
                <a:lnTo>
                  <a:pt x="102" y="5"/>
                </a:lnTo>
                <a:lnTo>
                  <a:pt x="106" y="4"/>
                </a:lnTo>
                <a:lnTo>
                  <a:pt x="109" y="3"/>
                </a:lnTo>
                <a:lnTo>
                  <a:pt x="112" y="3"/>
                </a:lnTo>
                <a:lnTo>
                  <a:pt x="119" y="1"/>
                </a:lnTo>
                <a:lnTo>
                  <a:pt x="122" y="1"/>
                </a:lnTo>
                <a:lnTo>
                  <a:pt x="123" y="0"/>
                </a:lnTo>
                <a:lnTo>
                  <a:pt x="123" y="0"/>
                </a:lnTo>
                <a:lnTo>
                  <a:pt x="123" y="0"/>
                </a:lnTo>
                <a:lnTo>
                  <a:pt x="124" y="0"/>
                </a:lnTo>
                <a:close/>
              </a:path>
            </a:pathLst>
          </a:custGeom>
          <a:solidFill>
            <a:srgbClr val="CCCCCC"/>
          </a:solidFill>
          <a:ln w="98425">
            <a:solidFill>
              <a:srgbClr val="CCCCCC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cs-CZ" dirty="0"/>
          </a:p>
        </p:txBody>
      </p:sp>
      <p:sp>
        <p:nvSpPr>
          <p:cNvPr id="109" name="Freeform 225">
            <a:extLst>
              <a:ext uri="{FF2B5EF4-FFF2-40B4-BE49-F238E27FC236}">
                <a16:creationId xmlns:a16="http://schemas.microsoft.com/office/drawing/2014/main" id="{47284021-68A7-4BA4-97B4-954F24A6DD48}"/>
              </a:ext>
            </a:extLst>
          </p:cNvPr>
          <p:cNvSpPr>
            <a:spLocks noEditPoints="1"/>
          </p:cNvSpPr>
          <p:nvPr/>
        </p:nvSpPr>
        <p:spPr bwMode="auto">
          <a:xfrm>
            <a:off x="4875443" y="3504434"/>
            <a:ext cx="915103" cy="740846"/>
          </a:xfrm>
          <a:custGeom>
            <a:avLst/>
            <a:gdLst>
              <a:gd name="T0" fmla="*/ 691 w 898"/>
              <a:gd name="T1" fmla="*/ 30 h 727"/>
              <a:gd name="T2" fmla="*/ 725 w 898"/>
              <a:gd name="T3" fmla="*/ 76 h 727"/>
              <a:gd name="T4" fmla="*/ 732 w 898"/>
              <a:gd name="T5" fmla="*/ 149 h 727"/>
              <a:gd name="T6" fmla="*/ 745 w 898"/>
              <a:gd name="T7" fmla="*/ 182 h 727"/>
              <a:gd name="T8" fmla="*/ 784 w 898"/>
              <a:gd name="T9" fmla="*/ 215 h 727"/>
              <a:gd name="T10" fmla="*/ 832 w 898"/>
              <a:gd name="T11" fmla="*/ 248 h 727"/>
              <a:gd name="T12" fmla="*/ 826 w 898"/>
              <a:gd name="T13" fmla="*/ 308 h 727"/>
              <a:gd name="T14" fmla="*/ 849 w 898"/>
              <a:gd name="T15" fmla="*/ 338 h 727"/>
              <a:gd name="T16" fmla="*/ 838 w 898"/>
              <a:gd name="T17" fmla="*/ 370 h 727"/>
              <a:gd name="T18" fmla="*/ 855 w 898"/>
              <a:gd name="T19" fmla="*/ 397 h 727"/>
              <a:gd name="T20" fmla="*/ 895 w 898"/>
              <a:gd name="T21" fmla="*/ 430 h 727"/>
              <a:gd name="T22" fmla="*/ 884 w 898"/>
              <a:gd name="T23" fmla="*/ 498 h 727"/>
              <a:gd name="T24" fmla="*/ 857 w 898"/>
              <a:gd name="T25" fmla="*/ 534 h 727"/>
              <a:gd name="T26" fmla="*/ 799 w 898"/>
              <a:gd name="T27" fmla="*/ 560 h 727"/>
              <a:gd name="T28" fmla="*/ 752 w 898"/>
              <a:gd name="T29" fmla="*/ 599 h 727"/>
              <a:gd name="T30" fmla="*/ 778 w 898"/>
              <a:gd name="T31" fmla="*/ 647 h 727"/>
              <a:gd name="T32" fmla="*/ 741 w 898"/>
              <a:gd name="T33" fmla="*/ 671 h 727"/>
              <a:gd name="T34" fmla="*/ 668 w 898"/>
              <a:gd name="T35" fmla="*/ 666 h 727"/>
              <a:gd name="T36" fmla="*/ 644 w 898"/>
              <a:gd name="T37" fmla="*/ 701 h 727"/>
              <a:gd name="T38" fmla="*/ 608 w 898"/>
              <a:gd name="T39" fmla="*/ 679 h 727"/>
              <a:gd name="T40" fmla="*/ 559 w 898"/>
              <a:gd name="T41" fmla="*/ 678 h 727"/>
              <a:gd name="T42" fmla="*/ 522 w 898"/>
              <a:gd name="T43" fmla="*/ 726 h 727"/>
              <a:gd name="T44" fmla="*/ 481 w 898"/>
              <a:gd name="T45" fmla="*/ 710 h 727"/>
              <a:gd name="T46" fmla="*/ 422 w 898"/>
              <a:gd name="T47" fmla="*/ 698 h 727"/>
              <a:gd name="T48" fmla="*/ 386 w 898"/>
              <a:gd name="T49" fmla="*/ 706 h 727"/>
              <a:gd name="T50" fmla="*/ 337 w 898"/>
              <a:gd name="T51" fmla="*/ 707 h 727"/>
              <a:gd name="T52" fmla="*/ 276 w 898"/>
              <a:gd name="T53" fmla="*/ 692 h 727"/>
              <a:gd name="T54" fmla="*/ 227 w 898"/>
              <a:gd name="T55" fmla="*/ 722 h 727"/>
              <a:gd name="T56" fmla="*/ 179 w 898"/>
              <a:gd name="T57" fmla="*/ 720 h 727"/>
              <a:gd name="T58" fmla="*/ 141 w 898"/>
              <a:gd name="T59" fmla="*/ 698 h 727"/>
              <a:gd name="T60" fmla="*/ 123 w 898"/>
              <a:gd name="T61" fmla="*/ 645 h 727"/>
              <a:gd name="T62" fmla="*/ 119 w 898"/>
              <a:gd name="T63" fmla="*/ 622 h 727"/>
              <a:gd name="T64" fmla="*/ 112 w 898"/>
              <a:gd name="T65" fmla="*/ 600 h 727"/>
              <a:gd name="T66" fmla="*/ 159 w 898"/>
              <a:gd name="T67" fmla="*/ 571 h 727"/>
              <a:gd name="T68" fmla="*/ 167 w 898"/>
              <a:gd name="T69" fmla="*/ 519 h 727"/>
              <a:gd name="T70" fmla="*/ 152 w 898"/>
              <a:gd name="T71" fmla="*/ 440 h 727"/>
              <a:gd name="T72" fmla="*/ 103 w 898"/>
              <a:gd name="T73" fmla="*/ 402 h 727"/>
              <a:gd name="T74" fmla="*/ 47 w 898"/>
              <a:gd name="T75" fmla="*/ 381 h 727"/>
              <a:gd name="T76" fmla="*/ 2 w 898"/>
              <a:gd name="T77" fmla="*/ 376 h 727"/>
              <a:gd name="T78" fmla="*/ 9 w 898"/>
              <a:gd name="T79" fmla="*/ 332 h 727"/>
              <a:gd name="T80" fmla="*/ 39 w 898"/>
              <a:gd name="T81" fmla="*/ 297 h 727"/>
              <a:gd name="T82" fmla="*/ 102 w 898"/>
              <a:gd name="T83" fmla="*/ 258 h 727"/>
              <a:gd name="T84" fmla="*/ 163 w 898"/>
              <a:gd name="T85" fmla="*/ 242 h 727"/>
              <a:gd name="T86" fmla="*/ 213 w 898"/>
              <a:gd name="T87" fmla="*/ 224 h 727"/>
              <a:gd name="T88" fmla="*/ 249 w 898"/>
              <a:gd name="T89" fmla="*/ 188 h 727"/>
              <a:gd name="T90" fmla="*/ 335 w 898"/>
              <a:gd name="T91" fmla="*/ 181 h 727"/>
              <a:gd name="T92" fmla="*/ 408 w 898"/>
              <a:gd name="T93" fmla="*/ 171 h 727"/>
              <a:gd name="T94" fmla="*/ 426 w 898"/>
              <a:gd name="T95" fmla="*/ 126 h 727"/>
              <a:gd name="T96" fmla="*/ 450 w 898"/>
              <a:gd name="T97" fmla="*/ 83 h 727"/>
              <a:gd name="T98" fmla="*/ 482 w 898"/>
              <a:gd name="T99" fmla="*/ 76 h 727"/>
              <a:gd name="T100" fmla="*/ 514 w 898"/>
              <a:gd name="T101" fmla="*/ 92 h 727"/>
              <a:gd name="T102" fmla="*/ 573 w 898"/>
              <a:gd name="T103" fmla="*/ 45 h 727"/>
              <a:gd name="T104" fmla="*/ 619 w 898"/>
              <a:gd name="T105" fmla="*/ 29 h 727"/>
              <a:gd name="T106" fmla="*/ 429 w 898"/>
              <a:gd name="T107" fmla="*/ 306 h 727"/>
              <a:gd name="T108" fmla="*/ 380 w 898"/>
              <a:gd name="T109" fmla="*/ 323 h 727"/>
              <a:gd name="T110" fmla="*/ 364 w 898"/>
              <a:gd name="T111" fmla="*/ 359 h 727"/>
              <a:gd name="T112" fmla="*/ 382 w 898"/>
              <a:gd name="T113" fmla="*/ 405 h 727"/>
              <a:gd name="T114" fmla="*/ 398 w 898"/>
              <a:gd name="T115" fmla="*/ 437 h 727"/>
              <a:gd name="T116" fmla="*/ 464 w 898"/>
              <a:gd name="T117" fmla="*/ 409 h 727"/>
              <a:gd name="T118" fmla="*/ 522 w 898"/>
              <a:gd name="T119" fmla="*/ 405 h 727"/>
              <a:gd name="T120" fmla="*/ 544 w 898"/>
              <a:gd name="T121" fmla="*/ 356 h 727"/>
              <a:gd name="T122" fmla="*/ 504 w 898"/>
              <a:gd name="T123" fmla="*/ 314 h 7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898" h="727">
                <a:moveTo>
                  <a:pt x="639" y="0"/>
                </a:moveTo>
                <a:lnTo>
                  <a:pt x="640" y="1"/>
                </a:lnTo>
                <a:lnTo>
                  <a:pt x="641" y="1"/>
                </a:lnTo>
                <a:lnTo>
                  <a:pt x="642" y="2"/>
                </a:lnTo>
                <a:lnTo>
                  <a:pt x="642" y="2"/>
                </a:lnTo>
                <a:lnTo>
                  <a:pt x="645" y="5"/>
                </a:lnTo>
                <a:lnTo>
                  <a:pt x="646" y="6"/>
                </a:lnTo>
                <a:lnTo>
                  <a:pt x="648" y="7"/>
                </a:lnTo>
                <a:lnTo>
                  <a:pt x="651" y="9"/>
                </a:lnTo>
                <a:lnTo>
                  <a:pt x="652" y="10"/>
                </a:lnTo>
                <a:lnTo>
                  <a:pt x="653" y="11"/>
                </a:lnTo>
                <a:lnTo>
                  <a:pt x="654" y="13"/>
                </a:lnTo>
                <a:lnTo>
                  <a:pt x="654" y="13"/>
                </a:lnTo>
                <a:lnTo>
                  <a:pt x="655" y="14"/>
                </a:lnTo>
                <a:lnTo>
                  <a:pt x="656" y="14"/>
                </a:lnTo>
                <a:lnTo>
                  <a:pt x="657" y="15"/>
                </a:lnTo>
                <a:lnTo>
                  <a:pt x="658" y="15"/>
                </a:lnTo>
                <a:lnTo>
                  <a:pt x="658" y="15"/>
                </a:lnTo>
                <a:lnTo>
                  <a:pt x="659" y="14"/>
                </a:lnTo>
                <a:lnTo>
                  <a:pt x="660" y="14"/>
                </a:lnTo>
                <a:lnTo>
                  <a:pt x="660" y="14"/>
                </a:lnTo>
                <a:lnTo>
                  <a:pt x="662" y="13"/>
                </a:lnTo>
                <a:lnTo>
                  <a:pt x="663" y="12"/>
                </a:lnTo>
                <a:lnTo>
                  <a:pt x="664" y="11"/>
                </a:lnTo>
                <a:lnTo>
                  <a:pt x="665" y="11"/>
                </a:lnTo>
                <a:lnTo>
                  <a:pt x="666" y="11"/>
                </a:lnTo>
                <a:lnTo>
                  <a:pt x="667" y="11"/>
                </a:lnTo>
                <a:lnTo>
                  <a:pt x="668" y="11"/>
                </a:lnTo>
                <a:lnTo>
                  <a:pt x="672" y="12"/>
                </a:lnTo>
                <a:lnTo>
                  <a:pt x="673" y="12"/>
                </a:lnTo>
                <a:lnTo>
                  <a:pt x="674" y="12"/>
                </a:lnTo>
                <a:lnTo>
                  <a:pt x="675" y="13"/>
                </a:lnTo>
                <a:lnTo>
                  <a:pt x="676" y="13"/>
                </a:lnTo>
                <a:lnTo>
                  <a:pt x="677" y="14"/>
                </a:lnTo>
                <a:lnTo>
                  <a:pt x="678" y="16"/>
                </a:lnTo>
                <a:lnTo>
                  <a:pt x="682" y="20"/>
                </a:lnTo>
                <a:lnTo>
                  <a:pt x="688" y="27"/>
                </a:lnTo>
                <a:lnTo>
                  <a:pt x="691" y="30"/>
                </a:lnTo>
                <a:lnTo>
                  <a:pt x="692" y="30"/>
                </a:lnTo>
                <a:lnTo>
                  <a:pt x="692" y="31"/>
                </a:lnTo>
                <a:lnTo>
                  <a:pt x="693" y="32"/>
                </a:lnTo>
                <a:lnTo>
                  <a:pt x="695" y="32"/>
                </a:lnTo>
                <a:lnTo>
                  <a:pt x="696" y="33"/>
                </a:lnTo>
                <a:lnTo>
                  <a:pt x="699" y="34"/>
                </a:lnTo>
                <a:lnTo>
                  <a:pt x="700" y="34"/>
                </a:lnTo>
                <a:lnTo>
                  <a:pt x="701" y="35"/>
                </a:lnTo>
                <a:lnTo>
                  <a:pt x="703" y="36"/>
                </a:lnTo>
                <a:lnTo>
                  <a:pt x="705" y="38"/>
                </a:lnTo>
                <a:lnTo>
                  <a:pt x="708" y="40"/>
                </a:lnTo>
                <a:lnTo>
                  <a:pt x="709" y="41"/>
                </a:lnTo>
                <a:lnTo>
                  <a:pt x="710" y="42"/>
                </a:lnTo>
                <a:lnTo>
                  <a:pt x="711" y="43"/>
                </a:lnTo>
                <a:lnTo>
                  <a:pt x="712" y="45"/>
                </a:lnTo>
                <a:lnTo>
                  <a:pt x="713" y="46"/>
                </a:lnTo>
                <a:lnTo>
                  <a:pt x="715" y="50"/>
                </a:lnTo>
                <a:lnTo>
                  <a:pt x="716" y="52"/>
                </a:lnTo>
                <a:lnTo>
                  <a:pt x="717" y="53"/>
                </a:lnTo>
                <a:lnTo>
                  <a:pt x="718" y="53"/>
                </a:lnTo>
                <a:lnTo>
                  <a:pt x="719" y="55"/>
                </a:lnTo>
                <a:lnTo>
                  <a:pt x="720" y="55"/>
                </a:lnTo>
                <a:lnTo>
                  <a:pt x="721" y="56"/>
                </a:lnTo>
                <a:lnTo>
                  <a:pt x="722" y="57"/>
                </a:lnTo>
                <a:lnTo>
                  <a:pt x="724" y="58"/>
                </a:lnTo>
                <a:lnTo>
                  <a:pt x="727" y="59"/>
                </a:lnTo>
                <a:lnTo>
                  <a:pt x="733" y="62"/>
                </a:lnTo>
                <a:lnTo>
                  <a:pt x="734" y="62"/>
                </a:lnTo>
                <a:lnTo>
                  <a:pt x="736" y="63"/>
                </a:lnTo>
                <a:lnTo>
                  <a:pt x="735" y="64"/>
                </a:lnTo>
                <a:lnTo>
                  <a:pt x="733" y="66"/>
                </a:lnTo>
                <a:lnTo>
                  <a:pt x="730" y="69"/>
                </a:lnTo>
                <a:lnTo>
                  <a:pt x="728" y="71"/>
                </a:lnTo>
                <a:lnTo>
                  <a:pt x="727" y="72"/>
                </a:lnTo>
                <a:lnTo>
                  <a:pt x="726" y="73"/>
                </a:lnTo>
                <a:lnTo>
                  <a:pt x="726" y="74"/>
                </a:lnTo>
                <a:lnTo>
                  <a:pt x="726" y="75"/>
                </a:lnTo>
                <a:lnTo>
                  <a:pt x="725" y="76"/>
                </a:lnTo>
                <a:lnTo>
                  <a:pt x="725" y="77"/>
                </a:lnTo>
                <a:lnTo>
                  <a:pt x="725" y="78"/>
                </a:lnTo>
                <a:lnTo>
                  <a:pt x="726" y="79"/>
                </a:lnTo>
                <a:lnTo>
                  <a:pt x="726" y="80"/>
                </a:lnTo>
                <a:lnTo>
                  <a:pt x="728" y="83"/>
                </a:lnTo>
                <a:lnTo>
                  <a:pt x="729" y="85"/>
                </a:lnTo>
                <a:lnTo>
                  <a:pt x="729" y="87"/>
                </a:lnTo>
                <a:lnTo>
                  <a:pt x="730" y="90"/>
                </a:lnTo>
                <a:lnTo>
                  <a:pt x="731" y="93"/>
                </a:lnTo>
                <a:lnTo>
                  <a:pt x="732" y="94"/>
                </a:lnTo>
                <a:lnTo>
                  <a:pt x="732" y="95"/>
                </a:lnTo>
                <a:lnTo>
                  <a:pt x="732" y="96"/>
                </a:lnTo>
                <a:lnTo>
                  <a:pt x="732" y="99"/>
                </a:lnTo>
                <a:lnTo>
                  <a:pt x="732" y="105"/>
                </a:lnTo>
                <a:lnTo>
                  <a:pt x="732" y="107"/>
                </a:lnTo>
                <a:lnTo>
                  <a:pt x="732" y="109"/>
                </a:lnTo>
                <a:lnTo>
                  <a:pt x="732" y="110"/>
                </a:lnTo>
                <a:lnTo>
                  <a:pt x="733" y="111"/>
                </a:lnTo>
                <a:lnTo>
                  <a:pt x="734" y="112"/>
                </a:lnTo>
                <a:lnTo>
                  <a:pt x="735" y="114"/>
                </a:lnTo>
                <a:lnTo>
                  <a:pt x="736" y="115"/>
                </a:lnTo>
                <a:lnTo>
                  <a:pt x="736" y="117"/>
                </a:lnTo>
                <a:lnTo>
                  <a:pt x="737" y="118"/>
                </a:lnTo>
                <a:lnTo>
                  <a:pt x="738" y="119"/>
                </a:lnTo>
                <a:lnTo>
                  <a:pt x="739" y="125"/>
                </a:lnTo>
                <a:lnTo>
                  <a:pt x="739" y="127"/>
                </a:lnTo>
                <a:lnTo>
                  <a:pt x="739" y="128"/>
                </a:lnTo>
                <a:lnTo>
                  <a:pt x="739" y="130"/>
                </a:lnTo>
                <a:lnTo>
                  <a:pt x="739" y="132"/>
                </a:lnTo>
                <a:lnTo>
                  <a:pt x="739" y="134"/>
                </a:lnTo>
                <a:lnTo>
                  <a:pt x="738" y="136"/>
                </a:lnTo>
                <a:lnTo>
                  <a:pt x="738" y="137"/>
                </a:lnTo>
                <a:lnTo>
                  <a:pt x="737" y="138"/>
                </a:lnTo>
                <a:lnTo>
                  <a:pt x="735" y="142"/>
                </a:lnTo>
                <a:lnTo>
                  <a:pt x="734" y="143"/>
                </a:lnTo>
                <a:lnTo>
                  <a:pt x="734" y="144"/>
                </a:lnTo>
                <a:lnTo>
                  <a:pt x="732" y="148"/>
                </a:lnTo>
                <a:lnTo>
                  <a:pt x="732" y="149"/>
                </a:lnTo>
                <a:lnTo>
                  <a:pt x="731" y="150"/>
                </a:lnTo>
                <a:lnTo>
                  <a:pt x="731" y="150"/>
                </a:lnTo>
                <a:lnTo>
                  <a:pt x="730" y="151"/>
                </a:lnTo>
                <a:lnTo>
                  <a:pt x="729" y="152"/>
                </a:lnTo>
                <a:lnTo>
                  <a:pt x="726" y="153"/>
                </a:lnTo>
                <a:lnTo>
                  <a:pt x="725" y="154"/>
                </a:lnTo>
                <a:lnTo>
                  <a:pt x="724" y="154"/>
                </a:lnTo>
                <a:lnTo>
                  <a:pt x="724" y="155"/>
                </a:lnTo>
                <a:lnTo>
                  <a:pt x="723" y="156"/>
                </a:lnTo>
                <a:lnTo>
                  <a:pt x="722" y="157"/>
                </a:lnTo>
                <a:lnTo>
                  <a:pt x="722" y="158"/>
                </a:lnTo>
                <a:lnTo>
                  <a:pt x="722" y="159"/>
                </a:lnTo>
                <a:lnTo>
                  <a:pt x="722" y="160"/>
                </a:lnTo>
                <a:lnTo>
                  <a:pt x="722" y="161"/>
                </a:lnTo>
                <a:lnTo>
                  <a:pt x="722" y="162"/>
                </a:lnTo>
                <a:lnTo>
                  <a:pt x="723" y="163"/>
                </a:lnTo>
                <a:lnTo>
                  <a:pt x="723" y="164"/>
                </a:lnTo>
                <a:lnTo>
                  <a:pt x="725" y="167"/>
                </a:lnTo>
                <a:lnTo>
                  <a:pt x="726" y="168"/>
                </a:lnTo>
                <a:lnTo>
                  <a:pt x="726" y="169"/>
                </a:lnTo>
                <a:lnTo>
                  <a:pt x="727" y="171"/>
                </a:lnTo>
                <a:lnTo>
                  <a:pt x="727" y="173"/>
                </a:lnTo>
                <a:lnTo>
                  <a:pt x="728" y="174"/>
                </a:lnTo>
                <a:lnTo>
                  <a:pt x="728" y="175"/>
                </a:lnTo>
                <a:lnTo>
                  <a:pt x="729" y="176"/>
                </a:lnTo>
                <a:lnTo>
                  <a:pt x="730" y="177"/>
                </a:lnTo>
                <a:lnTo>
                  <a:pt x="731" y="177"/>
                </a:lnTo>
                <a:lnTo>
                  <a:pt x="732" y="178"/>
                </a:lnTo>
                <a:lnTo>
                  <a:pt x="733" y="179"/>
                </a:lnTo>
                <a:lnTo>
                  <a:pt x="734" y="179"/>
                </a:lnTo>
                <a:lnTo>
                  <a:pt x="735" y="180"/>
                </a:lnTo>
                <a:lnTo>
                  <a:pt x="736" y="180"/>
                </a:lnTo>
                <a:lnTo>
                  <a:pt x="737" y="180"/>
                </a:lnTo>
                <a:lnTo>
                  <a:pt x="738" y="181"/>
                </a:lnTo>
                <a:lnTo>
                  <a:pt x="739" y="181"/>
                </a:lnTo>
                <a:lnTo>
                  <a:pt x="743" y="181"/>
                </a:lnTo>
                <a:lnTo>
                  <a:pt x="744" y="181"/>
                </a:lnTo>
                <a:lnTo>
                  <a:pt x="745" y="182"/>
                </a:lnTo>
                <a:lnTo>
                  <a:pt x="747" y="182"/>
                </a:lnTo>
                <a:lnTo>
                  <a:pt x="748" y="183"/>
                </a:lnTo>
                <a:lnTo>
                  <a:pt x="749" y="184"/>
                </a:lnTo>
                <a:lnTo>
                  <a:pt x="750" y="184"/>
                </a:lnTo>
                <a:lnTo>
                  <a:pt x="751" y="185"/>
                </a:lnTo>
                <a:lnTo>
                  <a:pt x="752" y="187"/>
                </a:lnTo>
                <a:lnTo>
                  <a:pt x="753" y="188"/>
                </a:lnTo>
                <a:lnTo>
                  <a:pt x="754" y="189"/>
                </a:lnTo>
                <a:lnTo>
                  <a:pt x="756" y="191"/>
                </a:lnTo>
                <a:lnTo>
                  <a:pt x="758" y="192"/>
                </a:lnTo>
                <a:lnTo>
                  <a:pt x="760" y="194"/>
                </a:lnTo>
                <a:lnTo>
                  <a:pt x="760" y="195"/>
                </a:lnTo>
                <a:lnTo>
                  <a:pt x="761" y="196"/>
                </a:lnTo>
                <a:lnTo>
                  <a:pt x="762" y="197"/>
                </a:lnTo>
                <a:lnTo>
                  <a:pt x="762" y="198"/>
                </a:lnTo>
                <a:lnTo>
                  <a:pt x="762" y="199"/>
                </a:lnTo>
                <a:lnTo>
                  <a:pt x="762" y="202"/>
                </a:lnTo>
                <a:lnTo>
                  <a:pt x="762" y="204"/>
                </a:lnTo>
                <a:lnTo>
                  <a:pt x="762" y="205"/>
                </a:lnTo>
                <a:lnTo>
                  <a:pt x="763" y="207"/>
                </a:lnTo>
                <a:lnTo>
                  <a:pt x="763" y="208"/>
                </a:lnTo>
                <a:lnTo>
                  <a:pt x="764" y="209"/>
                </a:lnTo>
                <a:lnTo>
                  <a:pt x="764" y="210"/>
                </a:lnTo>
                <a:lnTo>
                  <a:pt x="764" y="211"/>
                </a:lnTo>
                <a:lnTo>
                  <a:pt x="765" y="211"/>
                </a:lnTo>
                <a:lnTo>
                  <a:pt x="766" y="212"/>
                </a:lnTo>
                <a:lnTo>
                  <a:pt x="767" y="213"/>
                </a:lnTo>
                <a:lnTo>
                  <a:pt x="768" y="214"/>
                </a:lnTo>
                <a:lnTo>
                  <a:pt x="769" y="214"/>
                </a:lnTo>
                <a:lnTo>
                  <a:pt x="770" y="215"/>
                </a:lnTo>
                <a:lnTo>
                  <a:pt x="771" y="215"/>
                </a:lnTo>
                <a:lnTo>
                  <a:pt x="772" y="216"/>
                </a:lnTo>
                <a:lnTo>
                  <a:pt x="773" y="216"/>
                </a:lnTo>
                <a:lnTo>
                  <a:pt x="774" y="216"/>
                </a:lnTo>
                <a:lnTo>
                  <a:pt x="775" y="216"/>
                </a:lnTo>
                <a:lnTo>
                  <a:pt x="776" y="216"/>
                </a:lnTo>
                <a:lnTo>
                  <a:pt x="783" y="215"/>
                </a:lnTo>
                <a:lnTo>
                  <a:pt x="784" y="215"/>
                </a:lnTo>
                <a:lnTo>
                  <a:pt x="786" y="215"/>
                </a:lnTo>
                <a:lnTo>
                  <a:pt x="792" y="216"/>
                </a:lnTo>
                <a:lnTo>
                  <a:pt x="795" y="216"/>
                </a:lnTo>
                <a:lnTo>
                  <a:pt x="800" y="217"/>
                </a:lnTo>
                <a:lnTo>
                  <a:pt x="801" y="217"/>
                </a:lnTo>
                <a:lnTo>
                  <a:pt x="803" y="217"/>
                </a:lnTo>
                <a:lnTo>
                  <a:pt x="804" y="217"/>
                </a:lnTo>
                <a:lnTo>
                  <a:pt x="806" y="216"/>
                </a:lnTo>
                <a:lnTo>
                  <a:pt x="811" y="215"/>
                </a:lnTo>
                <a:lnTo>
                  <a:pt x="814" y="213"/>
                </a:lnTo>
                <a:lnTo>
                  <a:pt x="816" y="213"/>
                </a:lnTo>
                <a:lnTo>
                  <a:pt x="817" y="212"/>
                </a:lnTo>
                <a:lnTo>
                  <a:pt x="819" y="212"/>
                </a:lnTo>
                <a:lnTo>
                  <a:pt x="820" y="212"/>
                </a:lnTo>
                <a:lnTo>
                  <a:pt x="821" y="212"/>
                </a:lnTo>
                <a:lnTo>
                  <a:pt x="821" y="212"/>
                </a:lnTo>
                <a:lnTo>
                  <a:pt x="822" y="212"/>
                </a:lnTo>
                <a:lnTo>
                  <a:pt x="823" y="213"/>
                </a:lnTo>
                <a:lnTo>
                  <a:pt x="824" y="213"/>
                </a:lnTo>
                <a:lnTo>
                  <a:pt x="826" y="215"/>
                </a:lnTo>
                <a:lnTo>
                  <a:pt x="827" y="216"/>
                </a:lnTo>
                <a:lnTo>
                  <a:pt x="829" y="217"/>
                </a:lnTo>
                <a:lnTo>
                  <a:pt x="829" y="218"/>
                </a:lnTo>
                <a:lnTo>
                  <a:pt x="830" y="219"/>
                </a:lnTo>
                <a:lnTo>
                  <a:pt x="831" y="220"/>
                </a:lnTo>
                <a:lnTo>
                  <a:pt x="831" y="221"/>
                </a:lnTo>
                <a:lnTo>
                  <a:pt x="832" y="222"/>
                </a:lnTo>
                <a:lnTo>
                  <a:pt x="832" y="224"/>
                </a:lnTo>
                <a:lnTo>
                  <a:pt x="833" y="225"/>
                </a:lnTo>
                <a:lnTo>
                  <a:pt x="833" y="227"/>
                </a:lnTo>
                <a:lnTo>
                  <a:pt x="833" y="230"/>
                </a:lnTo>
                <a:lnTo>
                  <a:pt x="833" y="234"/>
                </a:lnTo>
                <a:lnTo>
                  <a:pt x="833" y="237"/>
                </a:lnTo>
                <a:lnTo>
                  <a:pt x="833" y="239"/>
                </a:lnTo>
                <a:lnTo>
                  <a:pt x="832" y="243"/>
                </a:lnTo>
                <a:lnTo>
                  <a:pt x="832" y="244"/>
                </a:lnTo>
                <a:lnTo>
                  <a:pt x="832" y="245"/>
                </a:lnTo>
                <a:lnTo>
                  <a:pt x="832" y="248"/>
                </a:lnTo>
                <a:lnTo>
                  <a:pt x="832" y="250"/>
                </a:lnTo>
                <a:lnTo>
                  <a:pt x="832" y="252"/>
                </a:lnTo>
                <a:lnTo>
                  <a:pt x="833" y="254"/>
                </a:lnTo>
                <a:lnTo>
                  <a:pt x="833" y="255"/>
                </a:lnTo>
                <a:lnTo>
                  <a:pt x="833" y="256"/>
                </a:lnTo>
                <a:lnTo>
                  <a:pt x="834" y="258"/>
                </a:lnTo>
                <a:lnTo>
                  <a:pt x="835" y="260"/>
                </a:lnTo>
                <a:lnTo>
                  <a:pt x="837" y="263"/>
                </a:lnTo>
                <a:lnTo>
                  <a:pt x="838" y="265"/>
                </a:lnTo>
                <a:lnTo>
                  <a:pt x="839" y="267"/>
                </a:lnTo>
                <a:lnTo>
                  <a:pt x="839" y="268"/>
                </a:lnTo>
                <a:lnTo>
                  <a:pt x="840" y="271"/>
                </a:lnTo>
                <a:lnTo>
                  <a:pt x="840" y="271"/>
                </a:lnTo>
                <a:lnTo>
                  <a:pt x="840" y="272"/>
                </a:lnTo>
                <a:lnTo>
                  <a:pt x="840" y="273"/>
                </a:lnTo>
                <a:lnTo>
                  <a:pt x="840" y="275"/>
                </a:lnTo>
                <a:lnTo>
                  <a:pt x="840" y="276"/>
                </a:lnTo>
                <a:lnTo>
                  <a:pt x="840" y="277"/>
                </a:lnTo>
                <a:lnTo>
                  <a:pt x="839" y="279"/>
                </a:lnTo>
                <a:lnTo>
                  <a:pt x="838" y="281"/>
                </a:lnTo>
                <a:lnTo>
                  <a:pt x="838" y="283"/>
                </a:lnTo>
                <a:lnTo>
                  <a:pt x="837" y="284"/>
                </a:lnTo>
                <a:lnTo>
                  <a:pt x="836" y="286"/>
                </a:lnTo>
                <a:lnTo>
                  <a:pt x="834" y="289"/>
                </a:lnTo>
                <a:lnTo>
                  <a:pt x="833" y="290"/>
                </a:lnTo>
                <a:lnTo>
                  <a:pt x="831" y="292"/>
                </a:lnTo>
                <a:lnTo>
                  <a:pt x="829" y="294"/>
                </a:lnTo>
                <a:lnTo>
                  <a:pt x="828" y="296"/>
                </a:lnTo>
                <a:lnTo>
                  <a:pt x="827" y="297"/>
                </a:lnTo>
                <a:lnTo>
                  <a:pt x="827" y="298"/>
                </a:lnTo>
                <a:lnTo>
                  <a:pt x="827" y="299"/>
                </a:lnTo>
                <a:lnTo>
                  <a:pt x="827" y="299"/>
                </a:lnTo>
                <a:lnTo>
                  <a:pt x="828" y="301"/>
                </a:lnTo>
                <a:lnTo>
                  <a:pt x="828" y="303"/>
                </a:lnTo>
                <a:lnTo>
                  <a:pt x="828" y="303"/>
                </a:lnTo>
                <a:lnTo>
                  <a:pt x="828" y="304"/>
                </a:lnTo>
                <a:lnTo>
                  <a:pt x="826" y="308"/>
                </a:lnTo>
                <a:lnTo>
                  <a:pt x="826" y="308"/>
                </a:lnTo>
                <a:lnTo>
                  <a:pt x="826" y="309"/>
                </a:lnTo>
                <a:lnTo>
                  <a:pt x="827" y="309"/>
                </a:lnTo>
                <a:lnTo>
                  <a:pt x="827" y="309"/>
                </a:lnTo>
                <a:lnTo>
                  <a:pt x="828" y="310"/>
                </a:lnTo>
                <a:lnTo>
                  <a:pt x="829" y="310"/>
                </a:lnTo>
                <a:lnTo>
                  <a:pt x="834" y="312"/>
                </a:lnTo>
                <a:lnTo>
                  <a:pt x="839" y="313"/>
                </a:lnTo>
                <a:lnTo>
                  <a:pt x="840" y="314"/>
                </a:lnTo>
                <a:lnTo>
                  <a:pt x="842" y="315"/>
                </a:lnTo>
                <a:lnTo>
                  <a:pt x="845" y="315"/>
                </a:lnTo>
                <a:lnTo>
                  <a:pt x="847" y="315"/>
                </a:lnTo>
                <a:lnTo>
                  <a:pt x="848" y="316"/>
                </a:lnTo>
                <a:lnTo>
                  <a:pt x="849" y="316"/>
                </a:lnTo>
                <a:lnTo>
                  <a:pt x="850" y="317"/>
                </a:lnTo>
                <a:lnTo>
                  <a:pt x="854" y="319"/>
                </a:lnTo>
                <a:lnTo>
                  <a:pt x="855" y="320"/>
                </a:lnTo>
                <a:lnTo>
                  <a:pt x="857" y="322"/>
                </a:lnTo>
                <a:lnTo>
                  <a:pt x="857" y="322"/>
                </a:lnTo>
                <a:lnTo>
                  <a:pt x="858" y="323"/>
                </a:lnTo>
                <a:lnTo>
                  <a:pt x="858" y="324"/>
                </a:lnTo>
                <a:lnTo>
                  <a:pt x="859" y="324"/>
                </a:lnTo>
                <a:lnTo>
                  <a:pt x="859" y="325"/>
                </a:lnTo>
                <a:lnTo>
                  <a:pt x="859" y="326"/>
                </a:lnTo>
                <a:lnTo>
                  <a:pt x="859" y="327"/>
                </a:lnTo>
                <a:lnTo>
                  <a:pt x="860" y="327"/>
                </a:lnTo>
                <a:lnTo>
                  <a:pt x="859" y="329"/>
                </a:lnTo>
                <a:lnTo>
                  <a:pt x="859" y="331"/>
                </a:lnTo>
                <a:lnTo>
                  <a:pt x="859" y="333"/>
                </a:lnTo>
                <a:lnTo>
                  <a:pt x="858" y="333"/>
                </a:lnTo>
                <a:lnTo>
                  <a:pt x="858" y="334"/>
                </a:lnTo>
                <a:lnTo>
                  <a:pt x="857" y="334"/>
                </a:lnTo>
                <a:lnTo>
                  <a:pt x="857" y="335"/>
                </a:lnTo>
                <a:lnTo>
                  <a:pt x="856" y="335"/>
                </a:lnTo>
                <a:lnTo>
                  <a:pt x="855" y="336"/>
                </a:lnTo>
                <a:lnTo>
                  <a:pt x="854" y="336"/>
                </a:lnTo>
                <a:lnTo>
                  <a:pt x="853" y="337"/>
                </a:lnTo>
                <a:lnTo>
                  <a:pt x="851" y="337"/>
                </a:lnTo>
                <a:lnTo>
                  <a:pt x="849" y="338"/>
                </a:lnTo>
                <a:lnTo>
                  <a:pt x="848" y="338"/>
                </a:lnTo>
                <a:lnTo>
                  <a:pt x="848" y="339"/>
                </a:lnTo>
                <a:lnTo>
                  <a:pt x="847" y="339"/>
                </a:lnTo>
                <a:lnTo>
                  <a:pt x="847" y="340"/>
                </a:lnTo>
                <a:lnTo>
                  <a:pt x="846" y="340"/>
                </a:lnTo>
                <a:lnTo>
                  <a:pt x="846" y="341"/>
                </a:lnTo>
                <a:lnTo>
                  <a:pt x="846" y="341"/>
                </a:lnTo>
                <a:lnTo>
                  <a:pt x="846" y="342"/>
                </a:lnTo>
                <a:lnTo>
                  <a:pt x="846" y="342"/>
                </a:lnTo>
                <a:lnTo>
                  <a:pt x="847" y="343"/>
                </a:lnTo>
                <a:lnTo>
                  <a:pt x="847" y="344"/>
                </a:lnTo>
                <a:lnTo>
                  <a:pt x="849" y="345"/>
                </a:lnTo>
                <a:lnTo>
                  <a:pt x="849" y="346"/>
                </a:lnTo>
                <a:lnTo>
                  <a:pt x="849" y="346"/>
                </a:lnTo>
                <a:lnTo>
                  <a:pt x="850" y="347"/>
                </a:lnTo>
                <a:lnTo>
                  <a:pt x="850" y="347"/>
                </a:lnTo>
                <a:lnTo>
                  <a:pt x="849" y="348"/>
                </a:lnTo>
                <a:lnTo>
                  <a:pt x="848" y="350"/>
                </a:lnTo>
                <a:lnTo>
                  <a:pt x="848" y="350"/>
                </a:lnTo>
                <a:lnTo>
                  <a:pt x="847" y="351"/>
                </a:lnTo>
                <a:lnTo>
                  <a:pt x="847" y="353"/>
                </a:lnTo>
                <a:lnTo>
                  <a:pt x="847" y="357"/>
                </a:lnTo>
                <a:lnTo>
                  <a:pt x="846" y="358"/>
                </a:lnTo>
                <a:lnTo>
                  <a:pt x="846" y="359"/>
                </a:lnTo>
                <a:lnTo>
                  <a:pt x="846" y="360"/>
                </a:lnTo>
                <a:lnTo>
                  <a:pt x="845" y="361"/>
                </a:lnTo>
                <a:lnTo>
                  <a:pt x="845" y="362"/>
                </a:lnTo>
                <a:lnTo>
                  <a:pt x="844" y="362"/>
                </a:lnTo>
                <a:lnTo>
                  <a:pt x="843" y="363"/>
                </a:lnTo>
                <a:lnTo>
                  <a:pt x="842" y="364"/>
                </a:lnTo>
                <a:lnTo>
                  <a:pt x="839" y="366"/>
                </a:lnTo>
                <a:lnTo>
                  <a:pt x="838" y="367"/>
                </a:lnTo>
                <a:lnTo>
                  <a:pt x="838" y="368"/>
                </a:lnTo>
                <a:lnTo>
                  <a:pt x="838" y="368"/>
                </a:lnTo>
                <a:lnTo>
                  <a:pt x="838" y="369"/>
                </a:lnTo>
                <a:lnTo>
                  <a:pt x="838" y="369"/>
                </a:lnTo>
                <a:lnTo>
                  <a:pt x="838" y="369"/>
                </a:lnTo>
                <a:lnTo>
                  <a:pt x="838" y="370"/>
                </a:lnTo>
                <a:lnTo>
                  <a:pt x="838" y="370"/>
                </a:lnTo>
                <a:lnTo>
                  <a:pt x="839" y="372"/>
                </a:lnTo>
                <a:lnTo>
                  <a:pt x="840" y="372"/>
                </a:lnTo>
                <a:lnTo>
                  <a:pt x="840" y="373"/>
                </a:lnTo>
                <a:lnTo>
                  <a:pt x="840" y="373"/>
                </a:lnTo>
                <a:lnTo>
                  <a:pt x="840" y="373"/>
                </a:lnTo>
                <a:lnTo>
                  <a:pt x="839" y="374"/>
                </a:lnTo>
                <a:lnTo>
                  <a:pt x="839" y="374"/>
                </a:lnTo>
                <a:lnTo>
                  <a:pt x="837" y="375"/>
                </a:lnTo>
                <a:lnTo>
                  <a:pt x="836" y="376"/>
                </a:lnTo>
                <a:lnTo>
                  <a:pt x="835" y="376"/>
                </a:lnTo>
                <a:lnTo>
                  <a:pt x="834" y="377"/>
                </a:lnTo>
                <a:lnTo>
                  <a:pt x="833" y="377"/>
                </a:lnTo>
                <a:lnTo>
                  <a:pt x="833" y="378"/>
                </a:lnTo>
                <a:lnTo>
                  <a:pt x="832" y="379"/>
                </a:lnTo>
                <a:lnTo>
                  <a:pt x="832" y="379"/>
                </a:lnTo>
                <a:lnTo>
                  <a:pt x="832" y="380"/>
                </a:lnTo>
                <a:lnTo>
                  <a:pt x="832" y="380"/>
                </a:lnTo>
                <a:lnTo>
                  <a:pt x="832" y="381"/>
                </a:lnTo>
                <a:lnTo>
                  <a:pt x="832" y="382"/>
                </a:lnTo>
                <a:lnTo>
                  <a:pt x="833" y="383"/>
                </a:lnTo>
                <a:lnTo>
                  <a:pt x="833" y="385"/>
                </a:lnTo>
                <a:lnTo>
                  <a:pt x="834" y="386"/>
                </a:lnTo>
                <a:lnTo>
                  <a:pt x="835" y="387"/>
                </a:lnTo>
                <a:lnTo>
                  <a:pt x="836" y="388"/>
                </a:lnTo>
                <a:lnTo>
                  <a:pt x="837" y="388"/>
                </a:lnTo>
                <a:lnTo>
                  <a:pt x="839" y="389"/>
                </a:lnTo>
                <a:lnTo>
                  <a:pt x="840" y="390"/>
                </a:lnTo>
                <a:lnTo>
                  <a:pt x="842" y="391"/>
                </a:lnTo>
                <a:lnTo>
                  <a:pt x="844" y="391"/>
                </a:lnTo>
                <a:lnTo>
                  <a:pt x="847" y="392"/>
                </a:lnTo>
                <a:lnTo>
                  <a:pt x="848" y="393"/>
                </a:lnTo>
                <a:lnTo>
                  <a:pt x="849" y="393"/>
                </a:lnTo>
                <a:lnTo>
                  <a:pt x="851" y="394"/>
                </a:lnTo>
                <a:lnTo>
                  <a:pt x="852" y="395"/>
                </a:lnTo>
                <a:lnTo>
                  <a:pt x="853" y="395"/>
                </a:lnTo>
                <a:lnTo>
                  <a:pt x="854" y="397"/>
                </a:lnTo>
                <a:lnTo>
                  <a:pt x="855" y="397"/>
                </a:lnTo>
                <a:lnTo>
                  <a:pt x="855" y="398"/>
                </a:lnTo>
                <a:lnTo>
                  <a:pt x="856" y="398"/>
                </a:lnTo>
                <a:lnTo>
                  <a:pt x="858" y="399"/>
                </a:lnTo>
                <a:lnTo>
                  <a:pt x="861" y="399"/>
                </a:lnTo>
                <a:lnTo>
                  <a:pt x="862" y="400"/>
                </a:lnTo>
                <a:lnTo>
                  <a:pt x="864" y="400"/>
                </a:lnTo>
                <a:lnTo>
                  <a:pt x="865" y="400"/>
                </a:lnTo>
                <a:lnTo>
                  <a:pt x="866" y="400"/>
                </a:lnTo>
                <a:lnTo>
                  <a:pt x="866" y="401"/>
                </a:lnTo>
                <a:lnTo>
                  <a:pt x="867" y="401"/>
                </a:lnTo>
                <a:lnTo>
                  <a:pt x="868" y="402"/>
                </a:lnTo>
                <a:lnTo>
                  <a:pt x="869" y="403"/>
                </a:lnTo>
                <a:lnTo>
                  <a:pt x="869" y="403"/>
                </a:lnTo>
                <a:lnTo>
                  <a:pt x="871" y="404"/>
                </a:lnTo>
                <a:lnTo>
                  <a:pt x="871" y="404"/>
                </a:lnTo>
                <a:lnTo>
                  <a:pt x="872" y="404"/>
                </a:lnTo>
                <a:lnTo>
                  <a:pt x="872" y="405"/>
                </a:lnTo>
                <a:lnTo>
                  <a:pt x="872" y="406"/>
                </a:lnTo>
                <a:lnTo>
                  <a:pt x="872" y="406"/>
                </a:lnTo>
                <a:lnTo>
                  <a:pt x="873" y="408"/>
                </a:lnTo>
                <a:lnTo>
                  <a:pt x="873" y="411"/>
                </a:lnTo>
                <a:lnTo>
                  <a:pt x="873" y="412"/>
                </a:lnTo>
                <a:lnTo>
                  <a:pt x="873" y="413"/>
                </a:lnTo>
                <a:lnTo>
                  <a:pt x="874" y="414"/>
                </a:lnTo>
                <a:lnTo>
                  <a:pt x="874" y="415"/>
                </a:lnTo>
                <a:lnTo>
                  <a:pt x="875" y="415"/>
                </a:lnTo>
                <a:lnTo>
                  <a:pt x="875" y="416"/>
                </a:lnTo>
                <a:lnTo>
                  <a:pt x="877" y="418"/>
                </a:lnTo>
                <a:lnTo>
                  <a:pt x="878" y="419"/>
                </a:lnTo>
                <a:lnTo>
                  <a:pt x="880" y="420"/>
                </a:lnTo>
                <a:lnTo>
                  <a:pt x="882" y="422"/>
                </a:lnTo>
                <a:lnTo>
                  <a:pt x="885" y="424"/>
                </a:lnTo>
                <a:lnTo>
                  <a:pt x="886" y="424"/>
                </a:lnTo>
                <a:lnTo>
                  <a:pt x="890" y="426"/>
                </a:lnTo>
                <a:lnTo>
                  <a:pt x="891" y="427"/>
                </a:lnTo>
                <a:lnTo>
                  <a:pt x="893" y="428"/>
                </a:lnTo>
                <a:lnTo>
                  <a:pt x="894" y="429"/>
                </a:lnTo>
                <a:lnTo>
                  <a:pt x="895" y="430"/>
                </a:lnTo>
                <a:lnTo>
                  <a:pt x="896" y="431"/>
                </a:lnTo>
                <a:lnTo>
                  <a:pt x="897" y="432"/>
                </a:lnTo>
                <a:lnTo>
                  <a:pt x="897" y="433"/>
                </a:lnTo>
                <a:lnTo>
                  <a:pt x="897" y="434"/>
                </a:lnTo>
                <a:lnTo>
                  <a:pt x="897" y="435"/>
                </a:lnTo>
                <a:lnTo>
                  <a:pt x="897" y="436"/>
                </a:lnTo>
                <a:lnTo>
                  <a:pt x="897" y="438"/>
                </a:lnTo>
                <a:lnTo>
                  <a:pt x="897" y="441"/>
                </a:lnTo>
                <a:lnTo>
                  <a:pt x="896" y="442"/>
                </a:lnTo>
                <a:lnTo>
                  <a:pt x="896" y="443"/>
                </a:lnTo>
                <a:lnTo>
                  <a:pt x="896" y="444"/>
                </a:lnTo>
                <a:lnTo>
                  <a:pt x="896" y="445"/>
                </a:lnTo>
                <a:lnTo>
                  <a:pt x="897" y="446"/>
                </a:lnTo>
                <a:lnTo>
                  <a:pt x="897" y="450"/>
                </a:lnTo>
                <a:lnTo>
                  <a:pt x="898" y="451"/>
                </a:lnTo>
                <a:lnTo>
                  <a:pt x="898" y="453"/>
                </a:lnTo>
                <a:lnTo>
                  <a:pt x="898" y="454"/>
                </a:lnTo>
                <a:lnTo>
                  <a:pt x="897" y="455"/>
                </a:lnTo>
                <a:lnTo>
                  <a:pt x="897" y="457"/>
                </a:lnTo>
                <a:lnTo>
                  <a:pt x="896" y="459"/>
                </a:lnTo>
                <a:lnTo>
                  <a:pt x="895" y="462"/>
                </a:lnTo>
                <a:lnTo>
                  <a:pt x="893" y="467"/>
                </a:lnTo>
                <a:lnTo>
                  <a:pt x="892" y="468"/>
                </a:lnTo>
                <a:lnTo>
                  <a:pt x="891" y="469"/>
                </a:lnTo>
                <a:lnTo>
                  <a:pt x="889" y="472"/>
                </a:lnTo>
                <a:lnTo>
                  <a:pt x="888" y="473"/>
                </a:lnTo>
                <a:lnTo>
                  <a:pt x="888" y="474"/>
                </a:lnTo>
                <a:lnTo>
                  <a:pt x="888" y="475"/>
                </a:lnTo>
                <a:lnTo>
                  <a:pt x="887" y="476"/>
                </a:lnTo>
                <a:lnTo>
                  <a:pt x="887" y="477"/>
                </a:lnTo>
                <a:lnTo>
                  <a:pt x="887" y="482"/>
                </a:lnTo>
                <a:lnTo>
                  <a:pt x="886" y="487"/>
                </a:lnTo>
                <a:lnTo>
                  <a:pt x="885" y="492"/>
                </a:lnTo>
                <a:lnTo>
                  <a:pt x="885" y="495"/>
                </a:lnTo>
                <a:lnTo>
                  <a:pt x="885" y="496"/>
                </a:lnTo>
                <a:lnTo>
                  <a:pt x="885" y="496"/>
                </a:lnTo>
                <a:lnTo>
                  <a:pt x="885" y="497"/>
                </a:lnTo>
                <a:lnTo>
                  <a:pt x="884" y="498"/>
                </a:lnTo>
                <a:lnTo>
                  <a:pt x="883" y="499"/>
                </a:lnTo>
                <a:lnTo>
                  <a:pt x="882" y="499"/>
                </a:lnTo>
                <a:lnTo>
                  <a:pt x="881" y="500"/>
                </a:lnTo>
                <a:lnTo>
                  <a:pt x="878" y="503"/>
                </a:lnTo>
                <a:lnTo>
                  <a:pt x="875" y="505"/>
                </a:lnTo>
                <a:lnTo>
                  <a:pt x="874" y="506"/>
                </a:lnTo>
                <a:lnTo>
                  <a:pt x="873" y="506"/>
                </a:lnTo>
                <a:lnTo>
                  <a:pt x="872" y="507"/>
                </a:lnTo>
                <a:lnTo>
                  <a:pt x="871" y="507"/>
                </a:lnTo>
                <a:lnTo>
                  <a:pt x="870" y="508"/>
                </a:lnTo>
                <a:lnTo>
                  <a:pt x="869" y="508"/>
                </a:lnTo>
                <a:lnTo>
                  <a:pt x="866" y="508"/>
                </a:lnTo>
                <a:lnTo>
                  <a:pt x="865" y="508"/>
                </a:lnTo>
                <a:lnTo>
                  <a:pt x="864" y="509"/>
                </a:lnTo>
                <a:lnTo>
                  <a:pt x="862" y="510"/>
                </a:lnTo>
                <a:lnTo>
                  <a:pt x="861" y="510"/>
                </a:lnTo>
                <a:lnTo>
                  <a:pt x="860" y="511"/>
                </a:lnTo>
                <a:lnTo>
                  <a:pt x="859" y="511"/>
                </a:lnTo>
                <a:lnTo>
                  <a:pt x="858" y="512"/>
                </a:lnTo>
                <a:lnTo>
                  <a:pt x="857" y="514"/>
                </a:lnTo>
                <a:lnTo>
                  <a:pt x="855" y="515"/>
                </a:lnTo>
                <a:lnTo>
                  <a:pt x="855" y="516"/>
                </a:lnTo>
                <a:lnTo>
                  <a:pt x="854" y="517"/>
                </a:lnTo>
                <a:lnTo>
                  <a:pt x="854" y="518"/>
                </a:lnTo>
                <a:lnTo>
                  <a:pt x="854" y="518"/>
                </a:lnTo>
                <a:lnTo>
                  <a:pt x="853" y="519"/>
                </a:lnTo>
                <a:lnTo>
                  <a:pt x="853" y="520"/>
                </a:lnTo>
                <a:lnTo>
                  <a:pt x="853" y="521"/>
                </a:lnTo>
                <a:lnTo>
                  <a:pt x="853" y="522"/>
                </a:lnTo>
                <a:lnTo>
                  <a:pt x="853" y="523"/>
                </a:lnTo>
                <a:lnTo>
                  <a:pt x="854" y="524"/>
                </a:lnTo>
                <a:lnTo>
                  <a:pt x="855" y="528"/>
                </a:lnTo>
                <a:lnTo>
                  <a:pt x="856" y="530"/>
                </a:lnTo>
                <a:lnTo>
                  <a:pt x="856" y="531"/>
                </a:lnTo>
                <a:lnTo>
                  <a:pt x="856" y="532"/>
                </a:lnTo>
                <a:lnTo>
                  <a:pt x="857" y="533"/>
                </a:lnTo>
                <a:lnTo>
                  <a:pt x="857" y="533"/>
                </a:lnTo>
                <a:lnTo>
                  <a:pt x="857" y="534"/>
                </a:lnTo>
                <a:lnTo>
                  <a:pt x="856" y="535"/>
                </a:lnTo>
                <a:lnTo>
                  <a:pt x="856" y="536"/>
                </a:lnTo>
                <a:lnTo>
                  <a:pt x="856" y="536"/>
                </a:lnTo>
                <a:lnTo>
                  <a:pt x="855" y="536"/>
                </a:lnTo>
                <a:lnTo>
                  <a:pt x="855" y="537"/>
                </a:lnTo>
                <a:lnTo>
                  <a:pt x="854" y="538"/>
                </a:lnTo>
                <a:lnTo>
                  <a:pt x="854" y="538"/>
                </a:lnTo>
                <a:lnTo>
                  <a:pt x="853" y="539"/>
                </a:lnTo>
                <a:lnTo>
                  <a:pt x="852" y="539"/>
                </a:lnTo>
                <a:lnTo>
                  <a:pt x="850" y="539"/>
                </a:lnTo>
                <a:lnTo>
                  <a:pt x="849" y="539"/>
                </a:lnTo>
                <a:lnTo>
                  <a:pt x="848" y="539"/>
                </a:lnTo>
                <a:lnTo>
                  <a:pt x="846" y="539"/>
                </a:lnTo>
                <a:lnTo>
                  <a:pt x="842" y="539"/>
                </a:lnTo>
                <a:lnTo>
                  <a:pt x="839" y="539"/>
                </a:lnTo>
                <a:lnTo>
                  <a:pt x="839" y="539"/>
                </a:lnTo>
                <a:lnTo>
                  <a:pt x="838" y="539"/>
                </a:lnTo>
                <a:lnTo>
                  <a:pt x="837" y="540"/>
                </a:lnTo>
                <a:lnTo>
                  <a:pt x="836" y="540"/>
                </a:lnTo>
                <a:lnTo>
                  <a:pt x="835" y="541"/>
                </a:lnTo>
                <a:lnTo>
                  <a:pt x="834" y="542"/>
                </a:lnTo>
                <a:lnTo>
                  <a:pt x="833" y="544"/>
                </a:lnTo>
                <a:lnTo>
                  <a:pt x="830" y="547"/>
                </a:lnTo>
                <a:lnTo>
                  <a:pt x="829" y="548"/>
                </a:lnTo>
                <a:lnTo>
                  <a:pt x="829" y="549"/>
                </a:lnTo>
                <a:lnTo>
                  <a:pt x="827" y="550"/>
                </a:lnTo>
                <a:lnTo>
                  <a:pt x="825" y="552"/>
                </a:lnTo>
                <a:lnTo>
                  <a:pt x="823" y="553"/>
                </a:lnTo>
                <a:lnTo>
                  <a:pt x="822" y="553"/>
                </a:lnTo>
                <a:lnTo>
                  <a:pt x="820" y="554"/>
                </a:lnTo>
                <a:lnTo>
                  <a:pt x="817" y="555"/>
                </a:lnTo>
                <a:lnTo>
                  <a:pt x="815" y="555"/>
                </a:lnTo>
                <a:lnTo>
                  <a:pt x="813" y="556"/>
                </a:lnTo>
                <a:lnTo>
                  <a:pt x="808" y="557"/>
                </a:lnTo>
                <a:lnTo>
                  <a:pt x="806" y="558"/>
                </a:lnTo>
                <a:lnTo>
                  <a:pt x="803" y="559"/>
                </a:lnTo>
                <a:lnTo>
                  <a:pt x="801" y="559"/>
                </a:lnTo>
                <a:lnTo>
                  <a:pt x="799" y="560"/>
                </a:lnTo>
                <a:lnTo>
                  <a:pt x="797" y="561"/>
                </a:lnTo>
                <a:lnTo>
                  <a:pt x="792" y="564"/>
                </a:lnTo>
                <a:lnTo>
                  <a:pt x="791" y="564"/>
                </a:lnTo>
                <a:lnTo>
                  <a:pt x="790" y="565"/>
                </a:lnTo>
                <a:lnTo>
                  <a:pt x="788" y="565"/>
                </a:lnTo>
                <a:lnTo>
                  <a:pt x="787" y="566"/>
                </a:lnTo>
                <a:lnTo>
                  <a:pt x="786" y="566"/>
                </a:lnTo>
                <a:lnTo>
                  <a:pt x="785" y="566"/>
                </a:lnTo>
                <a:lnTo>
                  <a:pt x="784" y="565"/>
                </a:lnTo>
                <a:lnTo>
                  <a:pt x="783" y="565"/>
                </a:lnTo>
                <a:lnTo>
                  <a:pt x="783" y="565"/>
                </a:lnTo>
                <a:lnTo>
                  <a:pt x="782" y="565"/>
                </a:lnTo>
                <a:lnTo>
                  <a:pt x="780" y="564"/>
                </a:lnTo>
                <a:lnTo>
                  <a:pt x="780" y="564"/>
                </a:lnTo>
                <a:lnTo>
                  <a:pt x="779" y="563"/>
                </a:lnTo>
                <a:lnTo>
                  <a:pt x="778" y="564"/>
                </a:lnTo>
                <a:lnTo>
                  <a:pt x="777" y="564"/>
                </a:lnTo>
                <a:lnTo>
                  <a:pt x="776" y="564"/>
                </a:lnTo>
                <a:lnTo>
                  <a:pt x="774" y="565"/>
                </a:lnTo>
                <a:lnTo>
                  <a:pt x="773" y="565"/>
                </a:lnTo>
                <a:lnTo>
                  <a:pt x="773" y="566"/>
                </a:lnTo>
                <a:lnTo>
                  <a:pt x="772" y="566"/>
                </a:lnTo>
                <a:lnTo>
                  <a:pt x="771" y="567"/>
                </a:lnTo>
                <a:lnTo>
                  <a:pt x="771" y="568"/>
                </a:lnTo>
                <a:lnTo>
                  <a:pt x="770" y="569"/>
                </a:lnTo>
                <a:lnTo>
                  <a:pt x="770" y="570"/>
                </a:lnTo>
                <a:lnTo>
                  <a:pt x="769" y="570"/>
                </a:lnTo>
                <a:lnTo>
                  <a:pt x="768" y="573"/>
                </a:lnTo>
                <a:lnTo>
                  <a:pt x="768" y="574"/>
                </a:lnTo>
                <a:lnTo>
                  <a:pt x="766" y="577"/>
                </a:lnTo>
                <a:lnTo>
                  <a:pt x="765" y="581"/>
                </a:lnTo>
                <a:lnTo>
                  <a:pt x="764" y="583"/>
                </a:lnTo>
                <a:lnTo>
                  <a:pt x="763" y="584"/>
                </a:lnTo>
                <a:lnTo>
                  <a:pt x="762" y="585"/>
                </a:lnTo>
                <a:lnTo>
                  <a:pt x="754" y="595"/>
                </a:lnTo>
                <a:lnTo>
                  <a:pt x="753" y="596"/>
                </a:lnTo>
                <a:lnTo>
                  <a:pt x="753" y="597"/>
                </a:lnTo>
                <a:lnTo>
                  <a:pt x="752" y="599"/>
                </a:lnTo>
                <a:lnTo>
                  <a:pt x="752" y="600"/>
                </a:lnTo>
                <a:lnTo>
                  <a:pt x="751" y="602"/>
                </a:lnTo>
                <a:lnTo>
                  <a:pt x="751" y="603"/>
                </a:lnTo>
                <a:lnTo>
                  <a:pt x="751" y="604"/>
                </a:lnTo>
                <a:lnTo>
                  <a:pt x="751" y="606"/>
                </a:lnTo>
                <a:lnTo>
                  <a:pt x="750" y="607"/>
                </a:lnTo>
                <a:lnTo>
                  <a:pt x="751" y="609"/>
                </a:lnTo>
                <a:lnTo>
                  <a:pt x="751" y="610"/>
                </a:lnTo>
                <a:lnTo>
                  <a:pt x="751" y="612"/>
                </a:lnTo>
                <a:lnTo>
                  <a:pt x="751" y="614"/>
                </a:lnTo>
                <a:lnTo>
                  <a:pt x="752" y="615"/>
                </a:lnTo>
                <a:lnTo>
                  <a:pt x="752" y="617"/>
                </a:lnTo>
                <a:lnTo>
                  <a:pt x="753" y="618"/>
                </a:lnTo>
                <a:lnTo>
                  <a:pt x="753" y="619"/>
                </a:lnTo>
                <a:lnTo>
                  <a:pt x="754" y="620"/>
                </a:lnTo>
                <a:lnTo>
                  <a:pt x="755" y="621"/>
                </a:lnTo>
                <a:lnTo>
                  <a:pt x="756" y="621"/>
                </a:lnTo>
                <a:lnTo>
                  <a:pt x="761" y="624"/>
                </a:lnTo>
                <a:lnTo>
                  <a:pt x="763" y="625"/>
                </a:lnTo>
                <a:lnTo>
                  <a:pt x="767" y="626"/>
                </a:lnTo>
                <a:lnTo>
                  <a:pt x="768" y="626"/>
                </a:lnTo>
                <a:lnTo>
                  <a:pt x="770" y="627"/>
                </a:lnTo>
                <a:lnTo>
                  <a:pt x="771" y="628"/>
                </a:lnTo>
                <a:lnTo>
                  <a:pt x="772" y="628"/>
                </a:lnTo>
                <a:lnTo>
                  <a:pt x="772" y="629"/>
                </a:lnTo>
                <a:lnTo>
                  <a:pt x="773" y="630"/>
                </a:lnTo>
                <a:lnTo>
                  <a:pt x="774" y="630"/>
                </a:lnTo>
                <a:lnTo>
                  <a:pt x="775" y="633"/>
                </a:lnTo>
                <a:lnTo>
                  <a:pt x="777" y="635"/>
                </a:lnTo>
                <a:lnTo>
                  <a:pt x="777" y="636"/>
                </a:lnTo>
                <a:lnTo>
                  <a:pt x="778" y="638"/>
                </a:lnTo>
                <a:lnTo>
                  <a:pt x="778" y="639"/>
                </a:lnTo>
                <a:lnTo>
                  <a:pt x="779" y="640"/>
                </a:lnTo>
                <a:lnTo>
                  <a:pt x="779" y="642"/>
                </a:lnTo>
                <a:lnTo>
                  <a:pt x="779" y="643"/>
                </a:lnTo>
                <a:lnTo>
                  <a:pt x="779" y="645"/>
                </a:lnTo>
                <a:lnTo>
                  <a:pt x="779" y="646"/>
                </a:lnTo>
                <a:lnTo>
                  <a:pt x="778" y="647"/>
                </a:lnTo>
                <a:lnTo>
                  <a:pt x="778" y="648"/>
                </a:lnTo>
                <a:lnTo>
                  <a:pt x="778" y="650"/>
                </a:lnTo>
                <a:lnTo>
                  <a:pt x="777" y="651"/>
                </a:lnTo>
                <a:lnTo>
                  <a:pt x="776" y="651"/>
                </a:lnTo>
                <a:lnTo>
                  <a:pt x="776" y="652"/>
                </a:lnTo>
                <a:lnTo>
                  <a:pt x="775" y="653"/>
                </a:lnTo>
                <a:lnTo>
                  <a:pt x="774" y="654"/>
                </a:lnTo>
                <a:lnTo>
                  <a:pt x="772" y="656"/>
                </a:lnTo>
                <a:lnTo>
                  <a:pt x="770" y="657"/>
                </a:lnTo>
                <a:lnTo>
                  <a:pt x="769" y="657"/>
                </a:lnTo>
                <a:lnTo>
                  <a:pt x="768" y="658"/>
                </a:lnTo>
                <a:lnTo>
                  <a:pt x="766" y="658"/>
                </a:lnTo>
                <a:lnTo>
                  <a:pt x="765" y="658"/>
                </a:lnTo>
                <a:lnTo>
                  <a:pt x="764" y="658"/>
                </a:lnTo>
                <a:lnTo>
                  <a:pt x="761" y="658"/>
                </a:lnTo>
                <a:lnTo>
                  <a:pt x="760" y="658"/>
                </a:lnTo>
                <a:lnTo>
                  <a:pt x="757" y="658"/>
                </a:lnTo>
                <a:lnTo>
                  <a:pt x="755" y="657"/>
                </a:lnTo>
                <a:lnTo>
                  <a:pt x="754" y="657"/>
                </a:lnTo>
                <a:lnTo>
                  <a:pt x="754" y="658"/>
                </a:lnTo>
                <a:lnTo>
                  <a:pt x="753" y="658"/>
                </a:lnTo>
                <a:lnTo>
                  <a:pt x="752" y="658"/>
                </a:lnTo>
                <a:lnTo>
                  <a:pt x="751" y="659"/>
                </a:lnTo>
                <a:lnTo>
                  <a:pt x="749" y="660"/>
                </a:lnTo>
                <a:lnTo>
                  <a:pt x="749" y="661"/>
                </a:lnTo>
                <a:lnTo>
                  <a:pt x="748" y="661"/>
                </a:lnTo>
                <a:lnTo>
                  <a:pt x="748" y="662"/>
                </a:lnTo>
                <a:lnTo>
                  <a:pt x="747" y="662"/>
                </a:lnTo>
                <a:lnTo>
                  <a:pt x="746" y="665"/>
                </a:lnTo>
                <a:lnTo>
                  <a:pt x="746" y="667"/>
                </a:lnTo>
                <a:lnTo>
                  <a:pt x="745" y="668"/>
                </a:lnTo>
                <a:lnTo>
                  <a:pt x="744" y="670"/>
                </a:lnTo>
                <a:lnTo>
                  <a:pt x="743" y="670"/>
                </a:lnTo>
                <a:lnTo>
                  <a:pt x="743" y="671"/>
                </a:lnTo>
                <a:lnTo>
                  <a:pt x="742" y="671"/>
                </a:lnTo>
                <a:lnTo>
                  <a:pt x="742" y="671"/>
                </a:lnTo>
                <a:lnTo>
                  <a:pt x="741" y="671"/>
                </a:lnTo>
                <a:lnTo>
                  <a:pt x="741" y="671"/>
                </a:lnTo>
                <a:lnTo>
                  <a:pt x="740" y="671"/>
                </a:lnTo>
                <a:lnTo>
                  <a:pt x="739" y="670"/>
                </a:lnTo>
                <a:lnTo>
                  <a:pt x="737" y="668"/>
                </a:lnTo>
                <a:lnTo>
                  <a:pt x="735" y="668"/>
                </a:lnTo>
                <a:lnTo>
                  <a:pt x="735" y="667"/>
                </a:lnTo>
                <a:lnTo>
                  <a:pt x="733" y="667"/>
                </a:lnTo>
                <a:lnTo>
                  <a:pt x="730" y="666"/>
                </a:lnTo>
                <a:lnTo>
                  <a:pt x="729" y="666"/>
                </a:lnTo>
                <a:lnTo>
                  <a:pt x="727" y="665"/>
                </a:lnTo>
                <a:lnTo>
                  <a:pt x="723" y="664"/>
                </a:lnTo>
                <a:lnTo>
                  <a:pt x="723" y="663"/>
                </a:lnTo>
                <a:lnTo>
                  <a:pt x="722" y="663"/>
                </a:lnTo>
                <a:lnTo>
                  <a:pt x="722" y="663"/>
                </a:lnTo>
                <a:lnTo>
                  <a:pt x="721" y="663"/>
                </a:lnTo>
                <a:lnTo>
                  <a:pt x="719" y="664"/>
                </a:lnTo>
                <a:lnTo>
                  <a:pt x="717" y="665"/>
                </a:lnTo>
                <a:lnTo>
                  <a:pt x="712" y="667"/>
                </a:lnTo>
                <a:lnTo>
                  <a:pt x="709" y="668"/>
                </a:lnTo>
                <a:lnTo>
                  <a:pt x="708" y="668"/>
                </a:lnTo>
                <a:lnTo>
                  <a:pt x="706" y="669"/>
                </a:lnTo>
                <a:lnTo>
                  <a:pt x="704" y="669"/>
                </a:lnTo>
                <a:lnTo>
                  <a:pt x="702" y="669"/>
                </a:lnTo>
                <a:lnTo>
                  <a:pt x="700" y="669"/>
                </a:lnTo>
                <a:lnTo>
                  <a:pt x="698" y="669"/>
                </a:lnTo>
                <a:lnTo>
                  <a:pt x="697" y="669"/>
                </a:lnTo>
                <a:lnTo>
                  <a:pt x="691" y="668"/>
                </a:lnTo>
                <a:lnTo>
                  <a:pt x="689" y="668"/>
                </a:lnTo>
                <a:lnTo>
                  <a:pt x="685" y="668"/>
                </a:lnTo>
                <a:lnTo>
                  <a:pt x="684" y="667"/>
                </a:lnTo>
                <a:lnTo>
                  <a:pt x="682" y="667"/>
                </a:lnTo>
                <a:lnTo>
                  <a:pt x="680" y="667"/>
                </a:lnTo>
                <a:lnTo>
                  <a:pt x="675" y="665"/>
                </a:lnTo>
                <a:lnTo>
                  <a:pt x="674" y="665"/>
                </a:lnTo>
                <a:lnTo>
                  <a:pt x="672" y="665"/>
                </a:lnTo>
                <a:lnTo>
                  <a:pt x="671" y="665"/>
                </a:lnTo>
                <a:lnTo>
                  <a:pt x="670" y="665"/>
                </a:lnTo>
                <a:lnTo>
                  <a:pt x="669" y="666"/>
                </a:lnTo>
                <a:lnTo>
                  <a:pt x="668" y="666"/>
                </a:lnTo>
                <a:lnTo>
                  <a:pt x="668" y="666"/>
                </a:lnTo>
                <a:lnTo>
                  <a:pt x="667" y="667"/>
                </a:lnTo>
                <a:lnTo>
                  <a:pt x="666" y="667"/>
                </a:lnTo>
                <a:lnTo>
                  <a:pt x="666" y="668"/>
                </a:lnTo>
                <a:lnTo>
                  <a:pt x="665" y="669"/>
                </a:lnTo>
                <a:lnTo>
                  <a:pt x="665" y="669"/>
                </a:lnTo>
                <a:lnTo>
                  <a:pt x="665" y="670"/>
                </a:lnTo>
                <a:lnTo>
                  <a:pt x="665" y="671"/>
                </a:lnTo>
                <a:lnTo>
                  <a:pt x="665" y="672"/>
                </a:lnTo>
                <a:lnTo>
                  <a:pt x="666" y="675"/>
                </a:lnTo>
                <a:lnTo>
                  <a:pt x="666" y="676"/>
                </a:lnTo>
                <a:lnTo>
                  <a:pt x="666" y="677"/>
                </a:lnTo>
                <a:lnTo>
                  <a:pt x="666" y="677"/>
                </a:lnTo>
                <a:lnTo>
                  <a:pt x="666" y="678"/>
                </a:lnTo>
                <a:lnTo>
                  <a:pt x="666" y="678"/>
                </a:lnTo>
                <a:lnTo>
                  <a:pt x="665" y="679"/>
                </a:lnTo>
                <a:lnTo>
                  <a:pt x="665" y="679"/>
                </a:lnTo>
                <a:lnTo>
                  <a:pt x="664" y="680"/>
                </a:lnTo>
                <a:lnTo>
                  <a:pt x="663" y="680"/>
                </a:lnTo>
                <a:lnTo>
                  <a:pt x="662" y="681"/>
                </a:lnTo>
                <a:lnTo>
                  <a:pt x="660" y="681"/>
                </a:lnTo>
                <a:lnTo>
                  <a:pt x="654" y="683"/>
                </a:lnTo>
                <a:lnTo>
                  <a:pt x="652" y="683"/>
                </a:lnTo>
                <a:lnTo>
                  <a:pt x="652" y="684"/>
                </a:lnTo>
                <a:lnTo>
                  <a:pt x="651" y="684"/>
                </a:lnTo>
                <a:lnTo>
                  <a:pt x="651" y="684"/>
                </a:lnTo>
                <a:lnTo>
                  <a:pt x="650" y="685"/>
                </a:lnTo>
                <a:lnTo>
                  <a:pt x="650" y="686"/>
                </a:lnTo>
                <a:lnTo>
                  <a:pt x="649" y="687"/>
                </a:lnTo>
                <a:lnTo>
                  <a:pt x="649" y="688"/>
                </a:lnTo>
                <a:lnTo>
                  <a:pt x="649" y="689"/>
                </a:lnTo>
                <a:lnTo>
                  <a:pt x="648" y="690"/>
                </a:lnTo>
                <a:lnTo>
                  <a:pt x="648" y="694"/>
                </a:lnTo>
                <a:lnTo>
                  <a:pt x="647" y="696"/>
                </a:lnTo>
                <a:lnTo>
                  <a:pt x="647" y="697"/>
                </a:lnTo>
                <a:lnTo>
                  <a:pt x="645" y="700"/>
                </a:lnTo>
                <a:lnTo>
                  <a:pt x="645" y="701"/>
                </a:lnTo>
                <a:lnTo>
                  <a:pt x="644" y="701"/>
                </a:lnTo>
                <a:lnTo>
                  <a:pt x="643" y="702"/>
                </a:lnTo>
                <a:lnTo>
                  <a:pt x="643" y="702"/>
                </a:lnTo>
                <a:lnTo>
                  <a:pt x="642" y="702"/>
                </a:lnTo>
                <a:lnTo>
                  <a:pt x="641" y="702"/>
                </a:lnTo>
                <a:lnTo>
                  <a:pt x="640" y="702"/>
                </a:lnTo>
                <a:lnTo>
                  <a:pt x="639" y="702"/>
                </a:lnTo>
                <a:lnTo>
                  <a:pt x="638" y="702"/>
                </a:lnTo>
                <a:lnTo>
                  <a:pt x="637" y="702"/>
                </a:lnTo>
                <a:lnTo>
                  <a:pt x="636" y="702"/>
                </a:lnTo>
                <a:lnTo>
                  <a:pt x="635" y="701"/>
                </a:lnTo>
                <a:lnTo>
                  <a:pt x="634" y="701"/>
                </a:lnTo>
                <a:lnTo>
                  <a:pt x="633" y="700"/>
                </a:lnTo>
                <a:lnTo>
                  <a:pt x="631" y="699"/>
                </a:lnTo>
                <a:lnTo>
                  <a:pt x="631" y="698"/>
                </a:lnTo>
                <a:lnTo>
                  <a:pt x="630" y="697"/>
                </a:lnTo>
                <a:lnTo>
                  <a:pt x="629" y="696"/>
                </a:lnTo>
                <a:lnTo>
                  <a:pt x="628" y="694"/>
                </a:lnTo>
                <a:lnTo>
                  <a:pt x="626" y="690"/>
                </a:lnTo>
                <a:lnTo>
                  <a:pt x="624" y="686"/>
                </a:lnTo>
                <a:lnTo>
                  <a:pt x="623" y="684"/>
                </a:lnTo>
                <a:lnTo>
                  <a:pt x="622" y="682"/>
                </a:lnTo>
                <a:lnTo>
                  <a:pt x="621" y="680"/>
                </a:lnTo>
                <a:lnTo>
                  <a:pt x="620" y="678"/>
                </a:lnTo>
                <a:lnTo>
                  <a:pt x="620" y="677"/>
                </a:lnTo>
                <a:lnTo>
                  <a:pt x="619" y="677"/>
                </a:lnTo>
                <a:lnTo>
                  <a:pt x="619" y="677"/>
                </a:lnTo>
                <a:lnTo>
                  <a:pt x="618" y="676"/>
                </a:lnTo>
                <a:lnTo>
                  <a:pt x="618" y="676"/>
                </a:lnTo>
                <a:lnTo>
                  <a:pt x="617" y="676"/>
                </a:lnTo>
                <a:lnTo>
                  <a:pt x="617" y="676"/>
                </a:lnTo>
                <a:lnTo>
                  <a:pt x="615" y="677"/>
                </a:lnTo>
                <a:lnTo>
                  <a:pt x="614" y="677"/>
                </a:lnTo>
                <a:lnTo>
                  <a:pt x="613" y="678"/>
                </a:lnTo>
                <a:lnTo>
                  <a:pt x="611" y="679"/>
                </a:lnTo>
                <a:lnTo>
                  <a:pt x="610" y="679"/>
                </a:lnTo>
                <a:lnTo>
                  <a:pt x="609" y="680"/>
                </a:lnTo>
                <a:lnTo>
                  <a:pt x="609" y="680"/>
                </a:lnTo>
                <a:lnTo>
                  <a:pt x="608" y="679"/>
                </a:lnTo>
                <a:lnTo>
                  <a:pt x="608" y="679"/>
                </a:lnTo>
                <a:lnTo>
                  <a:pt x="606" y="679"/>
                </a:lnTo>
                <a:lnTo>
                  <a:pt x="605" y="678"/>
                </a:lnTo>
                <a:lnTo>
                  <a:pt x="604" y="677"/>
                </a:lnTo>
                <a:lnTo>
                  <a:pt x="602" y="676"/>
                </a:lnTo>
                <a:lnTo>
                  <a:pt x="600" y="674"/>
                </a:lnTo>
                <a:lnTo>
                  <a:pt x="595" y="670"/>
                </a:lnTo>
                <a:lnTo>
                  <a:pt x="594" y="669"/>
                </a:lnTo>
                <a:lnTo>
                  <a:pt x="593" y="668"/>
                </a:lnTo>
                <a:lnTo>
                  <a:pt x="592" y="667"/>
                </a:lnTo>
                <a:lnTo>
                  <a:pt x="590" y="667"/>
                </a:lnTo>
                <a:lnTo>
                  <a:pt x="585" y="664"/>
                </a:lnTo>
                <a:lnTo>
                  <a:pt x="582" y="663"/>
                </a:lnTo>
                <a:lnTo>
                  <a:pt x="581" y="662"/>
                </a:lnTo>
                <a:lnTo>
                  <a:pt x="578" y="660"/>
                </a:lnTo>
                <a:lnTo>
                  <a:pt x="577" y="659"/>
                </a:lnTo>
                <a:lnTo>
                  <a:pt x="576" y="659"/>
                </a:lnTo>
                <a:lnTo>
                  <a:pt x="575" y="659"/>
                </a:lnTo>
                <a:lnTo>
                  <a:pt x="574" y="659"/>
                </a:lnTo>
                <a:lnTo>
                  <a:pt x="574" y="659"/>
                </a:lnTo>
                <a:lnTo>
                  <a:pt x="573" y="659"/>
                </a:lnTo>
                <a:lnTo>
                  <a:pt x="572" y="659"/>
                </a:lnTo>
                <a:lnTo>
                  <a:pt x="570" y="661"/>
                </a:lnTo>
                <a:lnTo>
                  <a:pt x="567" y="663"/>
                </a:lnTo>
                <a:lnTo>
                  <a:pt x="566" y="664"/>
                </a:lnTo>
                <a:lnTo>
                  <a:pt x="566" y="665"/>
                </a:lnTo>
                <a:lnTo>
                  <a:pt x="565" y="666"/>
                </a:lnTo>
                <a:lnTo>
                  <a:pt x="564" y="667"/>
                </a:lnTo>
                <a:lnTo>
                  <a:pt x="563" y="668"/>
                </a:lnTo>
                <a:lnTo>
                  <a:pt x="563" y="669"/>
                </a:lnTo>
                <a:lnTo>
                  <a:pt x="561" y="670"/>
                </a:lnTo>
                <a:lnTo>
                  <a:pt x="560" y="671"/>
                </a:lnTo>
                <a:lnTo>
                  <a:pt x="560" y="672"/>
                </a:lnTo>
                <a:lnTo>
                  <a:pt x="559" y="673"/>
                </a:lnTo>
                <a:lnTo>
                  <a:pt x="559" y="673"/>
                </a:lnTo>
                <a:lnTo>
                  <a:pt x="559" y="674"/>
                </a:lnTo>
                <a:lnTo>
                  <a:pt x="559" y="676"/>
                </a:lnTo>
                <a:lnTo>
                  <a:pt x="559" y="678"/>
                </a:lnTo>
                <a:lnTo>
                  <a:pt x="558" y="679"/>
                </a:lnTo>
                <a:lnTo>
                  <a:pt x="557" y="683"/>
                </a:lnTo>
                <a:lnTo>
                  <a:pt x="557" y="684"/>
                </a:lnTo>
                <a:lnTo>
                  <a:pt x="557" y="686"/>
                </a:lnTo>
                <a:lnTo>
                  <a:pt x="557" y="687"/>
                </a:lnTo>
                <a:lnTo>
                  <a:pt x="557" y="688"/>
                </a:lnTo>
                <a:lnTo>
                  <a:pt x="558" y="690"/>
                </a:lnTo>
                <a:lnTo>
                  <a:pt x="559" y="693"/>
                </a:lnTo>
                <a:lnTo>
                  <a:pt x="559" y="696"/>
                </a:lnTo>
                <a:lnTo>
                  <a:pt x="560" y="697"/>
                </a:lnTo>
                <a:lnTo>
                  <a:pt x="560" y="698"/>
                </a:lnTo>
                <a:lnTo>
                  <a:pt x="560" y="699"/>
                </a:lnTo>
                <a:lnTo>
                  <a:pt x="559" y="700"/>
                </a:lnTo>
                <a:lnTo>
                  <a:pt x="559" y="701"/>
                </a:lnTo>
                <a:lnTo>
                  <a:pt x="558" y="701"/>
                </a:lnTo>
                <a:lnTo>
                  <a:pt x="558" y="702"/>
                </a:lnTo>
                <a:lnTo>
                  <a:pt x="556" y="702"/>
                </a:lnTo>
                <a:lnTo>
                  <a:pt x="555" y="703"/>
                </a:lnTo>
                <a:lnTo>
                  <a:pt x="553" y="704"/>
                </a:lnTo>
                <a:lnTo>
                  <a:pt x="552" y="704"/>
                </a:lnTo>
                <a:lnTo>
                  <a:pt x="547" y="706"/>
                </a:lnTo>
                <a:lnTo>
                  <a:pt x="545" y="706"/>
                </a:lnTo>
                <a:lnTo>
                  <a:pt x="544" y="707"/>
                </a:lnTo>
                <a:lnTo>
                  <a:pt x="543" y="707"/>
                </a:lnTo>
                <a:lnTo>
                  <a:pt x="540" y="709"/>
                </a:lnTo>
                <a:lnTo>
                  <a:pt x="538" y="711"/>
                </a:lnTo>
                <a:lnTo>
                  <a:pt x="534" y="715"/>
                </a:lnTo>
                <a:lnTo>
                  <a:pt x="532" y="717"/>
                </a:lnTo>
                <a:lnTo>
                  <a:pt x="530" y="718"/>
                </a:lnTo>
                <a:lnTo>
                  <a:pt x="528" y="720"/>
                </a:lnTo>
                <a:lnTo>
                  <a:pt x="527" y="721"/>
                </a:lnTo>
                <a:lnTo>
                  <a:pt x="526" y="724"/>
                </a:lnTo>
                <a:lnTo>
                  <a:pt x="525" y="725"/>
                </a:lnTo>
                <a:lnTo>
                  <a:pt x="525" y="726"/>
                </a:lnTo>
                <a:lnTo>
                  <a:pt x="524" y="726"/>
                </a:lnTo>
                <a:lnTo>
                  <a:pt x="523" y="726"/>
                </a:lnTo>
                <a:lnTo>
                  <a:pt x="523" y="726"/>
                </a:lnTo>
                <a:lnTo>
                  <a:pt x="522" y="726"/>
                </a:lnTo>
                <a:lnTo>
                  <a:pt x="522" y="726"/>
                </a:lnTo>
                <a:lnTo>
                  <a:pt x="521" y="726"/>
                </a:lnTo>
                <a:lnTo>
                  <a:pt x="521" y="726"/>
                </a:lnTo>
                <a:lnTo>
                  <a:pt x="520" y="725"/>
                </a:lnTo>
                <a:lnTo>
                  <a:pt x="517" y="724"/>
                </a:lnTo>
                <a:lnTo>
                  <a:pt x="516" y="723"/>
                </a:lnTo>
                <a:lnTo>
                  <a:pt x="515" y="722"/>
                </a:lnTo>
                <a:lnTo>
                  <a:pt x="513" y="721"/>
                </a:lnTo>
                <a:lnTo>
                  <a:pt x="510" y="721"/>
                </a:lnTo>
                <a:lnTo>
                  <a:pt x="508" y="720"/>
                </a:lnTo>
                <a:lnTo>
                  <a:pt x="506" y="720"/>
                </a:lnTo>
                <a:lnTo>
                  <a:pt x="503" y="719"/>
                </a:lnTo>
                <a:lnTo>
                  <a:pt x="501" y="719"/>
                </a:lnTo>
                <a:lnTo>
                  <a:pt x="500" y="719"/>
                </a:lnTo>
                <a:lnTo>
                  <a:pt x="499" y="719"/>
                </a:lnTo>
                <a:lnTo>
                  <a:pt x="499" y="718"/>
                </a:lnTo>
                <a:lnTo>
                  <a:pt x="498" y="718"/>
                </a:lnTo>
                <a:lnTo>
                  <a:pt x="497" y="717"/>
                </a:lnTo>
                <a:lnTo>
                  <a:pt x="497" y="717"/>
                </a:lnTo>
                <a:lnTo>
                  <a:pt x="497" y="716"/>
                </a:lnTo>
                <a:lnTo>
                  <a:pt x="496" y="716"/>
                </a:lnTo>
                <a:lnTo>
                  <a:pt x="496" y="715"/>
                </a:lnTo>
                <a:lnTo>
                  <a:pt x="497" y="714"/>
                </a:lnTo>
                <a:lnTo>
                  <a:pt x="497" y="711"/>
                </a:lnTo>
                <a:lnTo>
                  <a:pt x="497" y="710"/>
                </a:lnTo>
                <a:lnTo>
                  <a:pt x="497" y="709"/>
                </a:lnTo>
                <a:lnTo>
                  <a:pt x="497" y="708"/>
                </a:lnTo>
                <a:lnTo>
                  <a:pt x="497" y="708"/>
                </a:lnTo>
                <a:lnTo>
                  <a:pt x="497" y="708"/>
                </a:lnTo>
                <a:lnTo>
                  <a:pt x="496" y="708"/>
                </a:lnTo>
                <a:lnTo>
                  <a:pt x="496" y="708"/>
                </a:lnTo>
                <a:lnTo>
                  <a:pt x="493" y="709"/>
                </a:lnTo>
                <a:lnTo>
                  <a:pt x="491" y="709"/>
                </a:lnTo>
                <a:lnTo>
                  <a:pt x="489" y="710"/>
                </a:lnTo>
                <a:lnTo>
                  <a:pt x="486" y="710"/>
                </a:lnTo>
                <a:lnTo>
                  <a:pt x="485" y="710"/>
                </a:lnTo>
                <a:lnTo>
                  <a:pt x="484" y="711"/>
                </a:lnTo>
                <a:lnTo>
                  <a:pt x="481" y="710"/>
                </a:lnTo>
                <a:lnTo>
                  <a:pt x="479" y="710"/>
                </a:lnTo>
                <a:lnTo>
                  <a:pt x="474" y="710"/>
                </a:lnTo>
                <a:lnTo>
                  <a:pt x="471" y="709"/>
                </a:lnTo>
                <a:lnTo>
                  <a:pt x="470" y="709"/>
                </a:lnTo>
                <a:lnTo>
                  <a:pt x="468" y="708"/>
                </a:lnTo>
                <a:lnTo>
                  <a:pt x="467" y="708"/>
                </a:lnTo>
                <a:lnTo>
                  <a:pt x="464" y="706"/>
                </a:lnTo>
                <a:lnTo>
                  <a:pt x="463" y="706"/>
                </a:lnTo>
                <a:lnTo>
                  <a:pt x="462" y="706"/>
                </a:lnTo>
                <a:lnTo>
                  <a:pt x="461" y="706"/>
                </a:lnTo>
                <a:lnTo>
                  <a:pt x="460" y="705"/>
                </a:lnTo>
                <a:lnTo>
                  <a:pt x="457" y="705"/>
                </a:lnTo>
                <a:lnTo>
                  <a:pt x="456" y="705"/>
                </a:lnTo>
                <a:lnTo>
                  <a:pt x="454" y="705"/>
                </a:lnTo>
                <a:lnTo>
                  <a:pt x="453" y="705"/>
                </a:lnTo>
                <a:lnTo>
                  <a:pt x="453" y="706"/>
                </a:lnTo>
                <a:lnTo>
                  <a:pt x="451" y="706"/>
                </a:lnTo>
                <a:lnTo>
                  <a:pt x="449" y="707"/>
                </a:lnTo>
                <a:lnTo>
                  <a:pt x="447" y="709"/>
                </a:lnTo>
                <a:lnTo>
                  <a:pt x="447" y="709"/>
                </a:lnTo>
                <a:lnTo>
                  <a:pt x="446" y="709"/>
                </a:lnTo>
                <a:lnTo>
                  <a:pt x="446" y="709"/>
                </a:lnTo>
                <a:lnTo>
                  <a:pt x="445" y="709"/>
                </a:lnTo>
                <a:lnTo>
                  <a:pt x="444" y="709"/>
                </a:lnTo>
                <a:lnTo>
                  <a:pt x="442" y="708"/>
                </a:lnTo>
                <a:lnTo>
                  <a:pt x="441" y="707"/>
                </a:lnTo>
                <a:lnTo>
                  <a:pt x="436" y="704"/>
                </a:lnTo>
                <a:lnTo>
                  <a:pt x="435" y="703"/>
                </a:lnTo>
                <a:lnTo>
                  <a:pt x="434" y="703"/>
                </a:lnTo>
                <a:lnTo>
                  <a:pt x="431" y="702"/>
                </a:lnTo>
                <a:lnTo>
                  <a:pt x="430" y="701"/>
                </a:lnTo>
                <a:lnTo>
                  <a:pt x="429" y="700"/>
                </a:lnTo>
                <a:lnTo>
                  <a:pt x="425" y="698"/>
                </a:lnTo>
                <a:lnTo>
                  <a:pt x="424" y="698"/>
                </a:lnTo>
                <a:lnTo>
                  <a:pt x="423" y="697"/>
                </a:lnTo>
                <a:lnTo>
                  <a:pt x="423" y="698"/>
                </a:lnTo>
                <a:lnTo>
                  <a:pt x="422" y="698"/>
                </a:lnTo>
                <a:lnTo>
                  <a:pt x="422" y="698"/>
                </a:lnTo>
                <a:lnTo>
                  <a:pt x="421" y="699"/>
                </a:lnTo>
                <a:lnTo>
                  <a:pt x="421" y="699"/>
                </a:lnTo>
                <a:lnTo>
                  <a:pt x="421" y="699"/>
                </a:lnTo>
                <a:lnTo>
                  <a:pt x="421" y="700"/>
                </a:lnTo>
                <a:lnTo>
                  <a:pt x="421" y="703"/>
                </a:lnTo>
                <a:lnTo>
                  <a:pt x="421" y="705"/>
                </a:lnTo>
                <a:lnTo>
                  <a:pt x="421" y="705"/>
                </a:lnTo>
                <a:lnTo>
                  <a:pt x="421" y="706"/>
                </a:lnTo>
                <a:lnTo>
                  <a:pt x="421" y="706"/>
                </a:lnTo>
                <a:lnTo>
                  <a:pt x="420" y="706"/>
                </a:lnTo>
                <a:lnTo>
                  <a:pt x="420" y="706"/>
                </a:lnTo>
                <a:lnTo>
                  <a:pt x="419" y="706"/>
                </a:lnTo>
                <a:lnTo>
                  <a:pt x="417" y="706"/>
                </a:lnTo>
                <a:lnTo>
                  <a:pt x="415" y="706"/>
                </a:lnTo>
                <a:lnTo>
                  <a:pt x="414" y="706"/>
                </a:lnTo>
                <a:lnTo>
                  <a:pt x="413" y="707"/>
                </a:lnTo>
                <a:lnTo>
                  <a:pt x="411" y="707"/>
                </a:lnTo>
                <a:lnTo>
                  <a:pt x="410" y="708"/>
                </a:lnTo>
                <a:lnTo>
                  <a:pt x="409" y="709"/>
                </a:lnTo>
                <a:lnTo>
                  <a:pt x="405" y="712"/>
                </a:lnTo>
                <a:lnTo>
                  <a:pt x="404" y="712"/>
                </a:lnTo>
                <a:lnTo>
                  <a:pt x="403" y="713"/>
                </a:lnTo>
                <a:lnTo>
                  <a:pt x="403" y="713"/>
                </a:lnTo>
                <a:lnTo>
                  <a:pt x="400" y="714"/>
                </a:lnTo>
                <a:lnTo>
                  <a:pt x="399" y="714"/>
                </a:lnTo>
                <a:lnTo>
                  <a:pt x="398" y="714"/>
                </a:lnTo>
                <a:lnTo>
                  <a:pt x="396" y="713"/>
                </a:lnTo>
                <a:lnTo>
                  <a:pt x="394" y="713"/>
                </a:lnTo>
                <a:lnTo>
                  <a:pt x="391" y="713"/>
                </a:lnTo>
                <a:lnTo>
                  <a:pt x="390" y="712"/>
                </a:lnTo>
                <a:lnTo>
                  <a:pt x="390" y="712"/>
                </a:lnTo>
                <a:lnTo>
                  <a:pt x="390" y="712"/>
                </a:lnTo>
                <a:lnTo>
                  <a:pt x="389" y="712"/>
                </a:lnTo>
                <a:lnTo>
                  <a:pt x="389" y="711"/>
                </a:lnTo>
                <a:lnTo>
                  <a:pt x="388" y="708"/>
                </a:lnTo>
                <a:lnTo>
                  <a:pt x="387" y="708"/>
                </a:lnTo>
                <a:lnTo>
                  <a:pt x="387" y="707"/>
                </a:lnTo>
                <a:lnTo>
                  <a:pt x="386" y="706"/>
                </a:lnTo>
                <a:lnTo>
                  <a:pt x="385" y="705"/>
                </a:lnTo>
                <a:lnTo>
                  <a:pt x="384" y="704"/>
                </a:lnTo>
                <a:lnTo>
                  <a:pt x="384" y="704"/>
                </a:lnTo>
                <a:lnTo>
                  <a:pt x="383" y="703"/>
                </a:lnTo>
                <a:lnTo>
                  <a:pt x="381" y="702"/>
                </a:lnTo>
                <a:lnTo>
                  <a:pt x="379" y="701"/>
                </a:lnTo>
                <a:lnTo>
                  <a:pt x="376" y="700"/>
                </a:lnTo>
                <a:lnTo>
                  <a:pt x="376" y="700"/>
                </a:lnTo>
                <a:lnTo>
                  <a:pt x="375" y="699"/>
                </a:lnTo>
                <a:lnTo>
                  <a:pt x="374" y="699"/>
                </a:lnTo>
                <a:lnTo>
                  <a:pt x="373" y="698"/>
                </a:lnTo>
                <a:lnTo>
                  <a:pt x="373" y="697"/>
                </a:lnTo>
                <a:lnTo>
                  <a:pt x="371" y="695"/>
                </a:lnTo>
                <a:lnTo>
                  <a:pt x="370" y="694"/>
                </a:lnTo>
                <a:lnTo>
                  <a:pt x="369" y="693"/>
                </a:lnTo>
                <a:lnTo>
                  <a:pt x="368" y="692"/>
                </a:lnTo>
                <a:lnTo>
                  <a:pt x="366" y="691"/>
                </a:lnTo>
                <a:lnTo>
                  <a:pt x="364" y="690"/>
                </a:lnTo>
                <a:lnTo>
                  <a:pt x="362" y="690"/>
                </a:lnTo>
                <a:lnTo>
                  <a:pt x="361" y="689"/>
                </a:lnTo>
                <a:lnTo>
                  <a:pt x="360" y="689"/>
                </a:lnTo>
                <a:lnTo>
                  <a:pt x="359" y="689"/>
                </a:lnTo>
                <a:lnTo>
                  <a:pt x="357" y="689"/>
                </a:lnTo>
                <a:lnTo>
                  <a:pt x="356" y="690"/>
                </a:lnTo>
                <a:lnTo>
                  <a:pt x="354" y="690"/>
                </a:lnTo>
                <a:lnTo>
                  <a:pt x="349" y="691"/>
                </a:lnTo>
                <a:lnTo>
                  <a:pt x="348" y="692"/>
                </a:lnTo>
                <a:lnTo>
                  <a:pt x="347" y="692"/>
                </a:lnTo>
                <a:lnTo>
                  <a:pt x="346" y="693"/>
                </a:lnTo>
                <a:lnTo>
                  <a:pt x="345" y="694"/>
                </a:lnTo>
                <a:lnTo>
                  <a:pt x="344" y="695"/>
                </a:lnTo>
                <a:lnTo>
                  <a:pt x="343" y="698"/>
                </a:lnTo>
                <a:lnTo>
                  <a:pt x="342" y="700"/>
                </a:lnTo>
                <a:lnTo>
                  <a:pt x="341" y="702"/>
                </a:lnTo>
                <a:lnTo>
                  <a:pt x="339" y="704"/>
                </a:lnTo>
                <a:lnTo>
                  <a:pt x="338" y="706"/>
                </a:lnTo>
                <a:lnTo>
                  <a:pt x="338" y="707"/>
                </a:lnTo>
                <a:lnTo>
                  <a:pt x="337" y="707"/>
                </a:lnTo>
                <a:lnTo>
                  <a:pt x="336" y="708"/>
                </a:lnTo>
                <a:lnTo>
                  <a:pt x="335" y="708"/>
                </a:lnTo>
                <a:lnTo>
                  <a:pt x="335" y="708"/>
                </a:lnTo>
                <a:lnTo>
                  <a:pt x="334" y="708"/>
                </a:lnTo>
                <a:lnTo>
                  <a:pt x="332" y="708"/>
                </a:lnTo>
                <a:lnTo>
                  <a:pt x="330" y="708"/>
                </a:lnTo>
                <a:lnTo>
                  <a:pt x="328" y="709"/>
                </a:lnTo>
                <a:lnTo>
                  <a:pt x="323" y="709"/>
                </a:lnTo>
                <a:lnTo>
                  <a:pt x="312" y="710"/>
                </a:lnTo>
                <a:lnTo>
                  <a:pt x="310" y="710"/>
                </a:lnTo>
                <a:lnTo>
                  <a:pt x="306" y="710"/>
                </a:lnTo>
                <a:lnTo>
                  <a:pt x="304" y="710"/>
                </a:lnTo>
                <a:lnTo>
                  <a:pt x="302" y="710"/>
                </a:lnTo>
                <a:lnTo>
                  <a:pt x="299" y="711"/>
                </a:lnTo>
                <a:lnTo>
                  <a:pt x="298" y="711"/>
                </a:lnTo>
                <a:lnTo>
                  <a:pt x="296" y="711"/>
                </a:lnTo>
                <a:lnTo>
                  <a:pt x="293" y="710"/>
                </a:lnTo>
                <a:lnTo>
                  <a:pt x="292" y="710"/>
                </a:lnTo>
                <a:lnTo>
                  <a:pt x="291" y="710"/>
                </a:lnTo>
                <a:lnTo>
                  <a:pt x="289" y="711"/>
                </a:lnTo>
                <a:lnTo>
                  <a:pt x="288" y="711"/>
                </a:lnTo>
                <a:lnTo>
                  <a:pt x="286" y="711"/>
                </a:lnTo>
                <a:lnTo>
                  <a:pt x="285" y="711"/>
                </a:lnTo>
                <a:lnTo>
                  <a:pt x="283" y="711"/>
                </a:lnTo>
                <a:lnTo>
                  <a:pt x="282" y="711"/>
                </a:lnTo>
                <a:lnTo>
                  <a:pt x="281" y="710"/>
                </a:lnTo>
                <a:lnTo>
                  <a:pt x="280" y="710"/>
                </a:lnTo>
                <a:lnTo>
                  <a:pt x="279" y="709"/>
                </a:lnTo>
                <a:lnTo>
                  <a:pt x="279" y="708"/>
                </a:lnTo>
                <a:lnTo>
                  <a:pt x="278" y="708"/>
                </a:lnTo>
                <a:lnTo>
                  <a:pt x="277" y="707"/>
                </a:lnTo>
                <a:lnTo>
                  <a:pt x="277" y="706"/>
                </a:lnTo>
                <a:lnTo>
                  <a:pt x="277" y="705"/>
                </a:lnTo>
                <a:lnTo>
                  <a:pt x="277" y="703"/>
                </a:lnTo>
                <a:lnTo>
                  <a:pt x="276" y="702"/>
                </a:lnTo>
                <a:lnTo>
                  <a:pt x="276" y="700"/>
                </a:lnTo>
                <a:lnTo>
                  <a:pt x="276" y="694"/>
                </a:lnTo>
                <a:lnTo>
                  <a:pt x="276" y="692"/>
                </a:lnTo>
                <a:lnTo>
                  <a:pt x="276" y="692"/>
                </a:lnTo>
                <a:lnTo>
                  <a:pt x="276" y="691"/>
                </a:lnTo>
                <a:lnTo>
                  <a:pt x="275" y="690"/>
                </a:lnTo>
                <a:lnTo>
                  <a:pt x="275" y="690"/>
                </a:lnTo>
                <a:lnTo>
                  <a:pt x="275" y="690"/>
                </a:lnTo>
                <a:lnTo>
                  <a:pt x="272" y="691"/>
                </a:lnTo>
                <a:lnTo>
                  <a:pt x="270" y="692"/>
                </a:lnTo>
                <a:lnTo>
                  <a:pt x="268" y="692"/>
                </a:lnTo>
                <a:lnTo>
                  <a:pt x="266" y="693"/>
                </a:lnTo>
                <a:lnTo>
                  <a:pt x="263" y="695"/>
                </a:lnTo>
                <a:lnTo>
                  <a:pt x="258" y="697"/>
                </a:lnTo>
                <a:lnTo>
                  <a:pt x="256" y="698"/>
                </a:lnTo>
                <a:lnTo>
                  <a:pt x="255" y="699"/>
                </a:lnTo>
                <a:lnTo>
                  <a:pt x="255" y="699"/>
                </a:lnTo>
                <a:lnTo>
                  <a:pt x="254" y="700"/>
                </a:lnTo>
                <a:lnTo>
                  <a:pt x="254" y="701"/>
                </a:lnTo>
                <a:lnTo>
                  <a:pt x="253" y="702"/>
                </a:lnTo>
                <a:lnTo>
                  <a:pt x="252" y="705"/>
                </a:lnTo>
                <a:lnTo>
                  <a:pt x="251" y="708"/>
                </a:lnTo>
                <a:lnTo>
                  <a:pt x="250" y="709"/>
                </a:lnTo>
                <a:lnTo>
                  <a:pt x="250" y="710"/>
                </a:lnTo>
                <a:lnTo>
                  <a:pt x="249" y="712"/>
                </a:lnTo>
                <a:lnTo>
                  <a:pt x="248" y="714"/>
                </a:lnTo>
                <a:lnTo>
                  <a:pt x="247" y="714"/>
                </a:lnTo>
                <a:lnTo>
                  <a:pt x="246" y="715"/>
                </a:lnTo>
                <a:lnTo>
                  <a:pt x="246" y="715"/>
                </a:lnTo>
                <a:lnTo>
                  <a:pt x="246" y="715"/>
                </a:lnTo>
                <a:lnTo>
                  <a:pt x="243" y="716"/>
                </a:lnTo>
                <a:lnTo>
                  <a:pt x="242" y="716"/>
                </a:lnTo>
                <a:lnTo>
                  <a:pt x="241" y="717"/>
                </a:lnTo>
                <a:lnTo>
                  <a:pt x="239" y="718"/>
                </a:lnTo>
                <a:lnTo>
                  <a:pt x="237" y="719"/>
                </a:lnTo>
                <a:lnTo>
                  <a:pt x="236" y="720"/>
                </a:lnTo>
                <a:lnTo>
                  <a:pt x="235" y="720"/>
                </a:lnTo>
                <a:lnTo>
                  <a:pt x="234" y="721"/>
                </a:lnTo>
                <a:lnTo>
                  <a:pt x="233" y="721"/>
                </a:lnTo>
                <a:lnTo>
                  <a:pt x="228" y="721"/>
                </a:lnTo>
                <a:lnTo>
                  <a:pt x="227" y="722"/>
                </a:lnTo>
                <a:lnTo>
                  <a:pt x="225" y="722"/>
                </a:lnTo>
                <a:lnTo>
                  <a:pt x="224" y="723"/>
                </a:lnTo>
                <a:lnTo>
                  <a:pt x="223" y="723"/>
                </a:lnTo>
                <a:lnTo>
                  <a:pt x="221" y="725"/>
                </a:lnTo>
                <a:lnTo>
                  <a:pt x="220" y="725"/>
                </a:lnTo>
                <a:lnTo>
                  <a:pt x="219" y="726"/>
                </a:lnTo>
                <a:lnTo>
                  <a:pt x="217" y="726"/>
                </a:lnTo>
                <a:lnTo>
                  <a:pt x="216" y="727"/>
                </a:lnTo>
                <a:lnTo>
                  <a:pt x="215" y="727"/>
                </a:lnTo>
                <a:lnTo>
                  <a:pt x="213" y="727"/>
                </a:lnTo>
                <a:lnTo>
                  <a:pt x="212" y="727"/>
                </a:lnTo>
                <a:lnTo>
                  <a:pt x="211" y="726"/>
                </a:lnTo>
                <a:lnTo>
                  <a:pt x="209" y="726"/>
                </a:lnTo>
                <a:lnTo>
                  <a:pt x="208" y="725"/>
                </a:lnTo>
                <a:lnTo>
                  <a:pt x="206" y="724"/>
                </a:lnTo>
                <a:lnTo>
                  <a:pt x="205" y="724"/>
                </a:lnTo>
                <a:lnTo>
                  <a:pt x="204" y="724"/>
                </a:lnTo>
                <a:lnTo>
                  <a:pt x="204" y="723"/>
                </a:lnTo>
                <a:lnTo>
                  <a:pt x="203" y="722"/>
                </a:lnTo>
                <a:lnTo>
                  <a:pt x="202" y="722"/>
                </a:lnTo>
                <a:lnTo>
                  <a:pt x="201" y="721"/>
                </a:lnTo>
                <a:lnTo>
                  <a:pt x="199" y="720"/>
                </a:lnTo>
                <a:lnTo>
                  <a:pt x="198" y="720"/>
                </a:lnTo>
                <a:lnTo>
                  <a:pt x="195" y="717"/>
                </a:lnTo>
                <a:lnTo>
                  <a:pt x="194" y="717"/>
                </a:lnTo>
                <a:lnTo>
                  <a:pt x="193" y="716"/>
                </a:lnTo>
                <a:lnTo>
                  <a:pt x="193" y="716"/>
                </a:lnTo>
                <a:lnTo>
                  <a:pt x="192" y="716"/>
                </a:lnTo>
                <a:lnTo>
                  <a:pt x="191" y="716"/>
                </a:lnTo>
                <a:lnTo>
                  <a:pt x="189" y="716"/>
                </a:lnTo>
                <a:lnTo>
                  <a:pt x="188" y="717"/>
                </a:lnTo>
                <a:lnTo>
                  <a:pt x="185" y="719"/>
                </a:lnTo>
                <a:lnTo>
                  <a:pt x="183" y="719"/>
                </a:lnTo>
                <a:lnTo>
                  <a:pt x="182" y="719"/>
                </a:lnTo>
                <a:lnTo>
                  <a:pt x="181" y="720"/>
                </a:lnTo>
                <a:lnTo>
                  <a:pt x="181" y="720"/>
                </a:lnTo>
                <a:lnTo>
                  <a:pt x="180" y="720"/>
                </a:lnTo>
                <a:lnTo>
                  <a:pt x="179" y="720"/>
                </a:lnTo>
                <a:lnTo>
                  <a:pt x="178" y="720"/>
                </a:lnTo>
                <a:lnTo>
                  <a:pt x="178" y="719"/>
                </a:lnTo>
                <a:lnTo>
                  <a:pt x="177" y="719"/>
                </a:lnTo>
                <a:lnTo>
                  <a:pt x="174" y="716"/>
                </a:lnTo>
                <a:lnTo>
                  <a:pt x="173" y="715"/>
                </a:lnTo>
                <a:lnTo>
                  <a:pt x="172" y="715"/>
                </a:lnTo>
                <a:lnTo>
                  <a:pt x="172" y="715"/>
                </a:lnTo>
                <a:lnTo>
                  <a:pt x="171" y="715"/>
                </a:lnTo>
                <a:lnTo>
                  <a:pt x="170" y="715"/>
                </a:lnTo>
                <a:lnTo>
                  <a:pt x="170" y="715"/>
                </a:lnTo>
                <a:lnTo>
                  <a:pt x="169" y="715"/>
                </a:lnTo>
                <a:lnTo>
                  <a:pt x="166" y="716"/>
                </a:lnTo>
                <a:lnTo>
                  <a:pt x="164" y="717"/>
                </a:lnTo>
                <a:lnTo>
                  <a:pt x="158" y="719"/>
                </a:lnTo>
                <a:lnTo>
                  <a:pt x="154" y="720"/>
                </a:lnTo>
                <a:lnTo>
                  <a:pt x="153" y="720"/>
                </a:lnTo>
                <a:lnTo>
                  <a:pt x="151" y="721"/>
                </a:lnTo>
                <a:lnTo>
                  <a:pt x="149" y="721"/>
                </a:lnTo>
                <a:lnTo>
                  <a:pt x="149" y="720"/>
                </a:lnTo>
                <a:lnTo>
                  <a:pt x="148" y="720"/>
                </a:lnTo>
                <a:lnTo>
                  <a:pt x="148" y="720"/>
                </a:lnTo>
                <a:lnTo>
                  <a:pt x="147" y="720"/>
                </a:lnTo>
                <a:lnTo>
                  <a:pt x="148" y="720"/>
                </a:lnTo>
                <a:lnTo>
                  <a:pt x="148" y="718"/>
                </a:lnTo>
                <a:lnTo>
                  <a:pt x="148" y="716"/>
                </a:lnTo>
                <a:lnTo>
                  <a:pt x="148" y="714"/>
                </a:lnTo>
                <a:lnTo>
                  <a:pt x="148" y="712"/>
                </a:lnTo>
                <a:lnTo>
                  <a:pt x="148" y="710"/>
                </a:lnTo>
                <a:lnTo>
                  <a:pt x="148" y="709"/>
                </a:lnTo>
                <a:lnTo>
                  <a:pt x="147" y="707"/>
                </a:lnTo>
                <a:lnTo>
                  <a:pt x="147" y="705"/>
                </a:lnTo>
                <a:lnTo>
                  <a:pt x="146" y="703"/>
                </a:lnTo>
                <a:lnTo>
                  <a:pt x="146" y="702"/>
                </a:lnTo>
                <a:lnTo>
                  <a:pt x="145" y="701"/>
                </a:lnTo>
                <a:lnTo>
                  <a:pt x="144" y="700"/>
                </a:lnTo>
                <a:lnTo>
                  <a:pt x="143" y="699"/>
                </a:lnTo>
                <a:lnTo>
                  <a:pt x="142" y="698"/>
                </a:lnTo>
                <a:lnTo>
                  <a:pt x="141" y="698"/>
                </a:lnTo>
                <a:lnTo>
                  <a:pt x="139" y="697"/>
                </a:lnTo>
                <a:lnTo>
                  <a:pt x="139" y="696"/>
                </a:lnTo>
                <a:lnTo>
                  <a:pt x="138" y="696"/>
                </a:lnTo>
                <a:lnTo>
                  <a:pt x="138" y="695"/>
                </a:lnTo>
                <a:lnTo>
                  <a:pt x="138" y="695"/>
                </a:lnTo>
                <a:lnTo>
                  <a:pt x="138" y="694"/>
                </a:lnTo>
                <a:lnTo>
                  <a:pt x="138" y="693"/>
                </a:lnTo>
                <a:lnTo>
                  <a:pt x="138" y="687"/>
                </a:lnTo>
                <a:lnTo>
                  <a:pt x="138" y="686"/>
                </a:lnTo>
                <a:lnTo>
                  <a:pt x="138" y="682"/>
                </a:lnTo>
                <a:lnTo>
                  <a:pt x="138" y="677"/>
                </a:lnTo>
                <a:lnTo>
                  <a:pt x="139" y="675"/>
                </a:lnTo>
                <a:lnTo>
                  <a:pt x="139" y="673"/>
                </a:lnTo>
                <a:lnTo>
                  <a:pt x="140" y="667"/>
                </a:lnTo>
                <a:lnTo>
                  <a:pt x="141" y="665"/>
                </a:lnTo>
                <a:lnTo>
                  <a:pt x="141" y="664"/>
                </a:lnTo>
                <a:lnTo>
                  <a:pt x="141" y="661"/>
                </a:lnTo>
                <a:lnTo>
                  <a:pt x="141" y="659"/>
                </a:lnTo>
                <a:lnTo>
                  <a:pt x="141" y="656"/>
                </a:lnTo>
                <a:lnTo>
                  <a:pt x="141" y="654"/>
                </a:lnTo>
                <a:lnTo>
                  <a:pt x="141" y="652"/>
                </a:lnTo>
                <a:lnTo>
                  <a:pt x="140" y="652"/>
                </a:lnTo>
                <a:lnTo>
                  <a:pt x="140" y="651"/>
                </a:lnTo>
                <a:lnTo>
                  <a:pt x="139" y="650"/>
                </a:lnTo>
                <a:lnTo>
                  <a:pt x="139" y="650"/>
                </a:lnTo>
                <a:lnTo>
                  <a:pt x="138" y="649"/>
                </a:lnTo>
                <a:lnTo>
                  <a:pt x="137" y="648"/>
                </a:lnTo>
                <a:lnTo>
                  <a:pt x="135" y="648"/>
                </a:lnTo>
                <a:lnTo>
                  <a:pt x="134" y="647"/>
                </a:lnTo>
                <a:lnTo>
                  <a:pt x="132" y="647"/>
                </a:lnTo>
                <a:lnTo>
                  <a:pt x="131" y="646"/>
                </a:lnTo>
                <a:lnTo>
                  <a:pt x="129" y="646"/>
                </a:lnTo>
                <a:lnTo>
                  <a:pt x="126" y="646"/>
                </a:lnTo>
                <a:lnTo>
                  <a:pt x="125" y="646"/>
                </a:lnTo>
                <a:lnTo>
                  <a:pt x="124" y="646"/>
                </a:lnTo>
                <a:lnTo>
                  <a:pt x="124" y="646"/>
                </a:lnTo>
                <a:lnTo>
                  <a:pt x="123" y="646"/>
                </a:lnTo>
                <a:lnTo>
                  <a:pt x="123" y="645"/>
                </a:lnTo>
                <a:lnTo>
                  <a:pt x="122" y="645"/>
                </a:lnTo>
                <a:lnTo>
                  <a:pt x="122" y="645"/>
                </a:lnTo>
                <a:lnTo>
                  <a:pt x="122" y="644"/>
                </a:lnTo>
                <a:lnTo>
                  <a:pt x="122" y="644"/>
                </a:lnTo>
                <a:lnTo>
                  <a:pt x="123" y="643"/>
                </a:lnTo>
                <a:lnTo>
                  <a:pt x="123" y="642"/>
                </a:lnTo>
                <a:lnTo>
                  <a:pt x="123" y="641"/>
                </a:lnTo>
                <a:lnTo>
                  <a:pt x="122" y="640"/>
                </a:lnTo>
                <a:lnTo>
                  <a:pt x="122" y="640"/>
                </a:lnTo>
                <a:lnTo>
                  <a:pt x="121" y="639"/>
                </a:lnTo>
                <a:lnTo>
                  <a:pt x="120" y="638"/>
                </a:lnTo>
                <a:lnTo>
                  <a:pt x="118" y="637"/>
                </a:lnTo>
                <a:lnTo>
                  <a:pt x="117" y="636"/>
                </a:lnTo>
                <a:lnTo>
                  <a:pt x="116" y="636"/>
                </a:lnTo>
                <a:lnTo>
                  <a:pt x="116" y="635"/>
                </a:lnTo>
                <a:lnTo>
                  <a:pt x="116" y="635"/>
                </a:lnTo>
                <a:lnTo>
                  <a:pt x="116" y="635"/>
                </a:lnTo>
                <a:lnTo>
                  <a:pt x="116" y="635"/>
                </a:lnTo>
                <a:lnTo>
                  <a:pt x="117" y="635"/>
                </a:lnTo>
                <a:lnTo>
                  <a:pt x="118" y="634"/>
                </a:lnTo>
                <a:lnTo>
                  <a:pt x="120" y="634"/>
                </a:lnTo>
                <a:lnTo>
                  <a:pt x="121" y="634"/>
                </a:lnTo>
                <a:lnTo>
                  <a:pt x="122" y="634"/>
                </a:lnTo>
                <a:lnTo>
                  <a:pt x="123" y="633"/>
                </a:lnTo>
                <a:lnTo>
                  <a:pt x="124" y="633"/>
                </a:lnTo>
                <a:lnTo>
                  <a:pt x="124" y="632"/>
                </a:lnTo>
                <a:lnTo>
                  <a:pt x="124" y="632"/>
                </a:lnTo>
                <a:lnTo>
                  <a:pt x="125" y="631"/>
                </a:lnTo>
                <a:lnTo>
                  <a:pt x="125" y="631"/>
                </a:lnTo>
                <a:lnTo>
                  <a:pt x="124" y="630"/>
                </a:lnTo>
                <a:lnTo>
                  <a:pt x="124" y="629"/>
                </a:lnTo>
                <a:lnTo>
                  <a:pt x="123" y="628"/>
                </a:lnTo>
                <a:lnTo>
                  <a:pt x="123" y="627"/>
                </a:lnTo>
                <a:lnTo>
                  <a:pt x="122" y="626"/>
                </a:lnTo>
                <a:lnTo>
                  <a:pt x="120" y="624"/>
                </a:lnTo>
                <a:lnTo>
                  <a:pt x="120" y="623"/>
                </a:lnTo>
                <a:lnTo>
                  <a:pt x="119" y="622"/>
                </a:lnTo>
                <a:lnTo>
                  <a:pt x="119" y="622"/>
                </a:lnTo>
                <a:lnTo>
                  <a:pt x="119" y="621"/>
                </a:lnTo>
                <a:lnTo>
                  <a:pt x="119" y="620"/>
                </a:lnTo>
                <a:lnTo>
                  <a:pt x="119" y="619"/>
                </a:lnTo>
                <a:lnTo>
                  <a:pt x="119" y="619"/>
                </a:lnTo>
                <a:lnTo>
                  <a:pt x="119" y="618"/>
                </a:lnTo>
                <a:lnTo>
                  <a:pt x="119" y="618"/>
                </a:lnTo>
                <a:lnTo>
                  <a:pt x="120" y="618"/>
                </a:lnTo>
                <a:lnTo>
                  <a:pt x="125" y="615"/>
                </a:lnTo>
                <a:lnTo>
                  <a:pt x="127" y="614"/>
                </a:lnTo>
                <a:lnTo>
                  <a:pt x="127" y="614"/>
                </a:lnTo>
                <a:lnTo>
                  <a:pt x="128" y="613"/>
                </a:lnTo>
                <a:lnTo>
                  <a:pt x="128" y="613"/>
                </a:lnTo>
                <a:lnTo>
                  <a:pt x="129" y="612"/>
                </a:lnTo>
                <a:lnTo>
                  <a:pt x="128" y="612"/>
                </a:lnTo>
                <a:lnTo>
                  <a:pt x="128" y="611"/>
                </a:lnTo>
                <a:lnTo>
                  <a:pt x="128" y="611"/>
                </a:lnTo>
                <a:lnTo>
                  <a:pt x="127" y="610"/>
                </a:lnTo>
                <a:lnTo>
                  <a:pt x="127" y="610"/>
                </a:lnTo>
                <a:lnTo>
                  <a:pt x="126" y="609"/>
                </a:lnTo>
                <a:lnTo>
                  <a:pt x="125" y="609"/>
                </a:lnTo>
                <a:lnTo>
                  <a:pt x="123" y="609"/>
                </a:lnTo>
                <a:lnTo>
                  <a:pt x="122" y="609"/>
                </a:lnTo>
                <a:lnTo>
                  <a:pt x="120" y="609"/>
                </a:lnTo>
                <a:lnTo>
                  <a:pt x="118" y="609"/>
                </a:lnTo>
                <a:lnTo>
                  <a:pt x="116" y="609"/>
                </a:lnTo>
                <a:lnTo>
                  <a:pt x="115" y="609"/>
                </a:lnTo>
                <a:lnTo>
                  <a:pt x="114" y="609"/>
                </a:lnTo>
                <a:lnTo>
                  <a:pt x="113" y="609"/>
                </a:lnTo>
                <a:lnTo>
                  <a:pt x="113" y="609"/>
                </a:lnTo>
                <a:lnTo>
                  <a:pt x="112" y="608"/>
                </a:lnTo>
                <a:lnTo>
                  <a:pt x="112" y="608"/>
                </a:lnTo>
                <a:lnTo>
                  <a:pt x="111" y="607"/>
                </a:lnTo>
                <a:lnTo>
                  <a:pt x="111" y="606"/>
                </a:lnTo>
                <a:lnTo>
                  <a:pt x="111" y="605"/>
                </a:lnTo>
                <a:lnTo>
                  <a:pt x="111" y="604"/>
                </a:lnTo>
                <a:lnTo>
                  <a:pt x="111" y="603"/>
                </a:lnTo>
                <a:lnTo>
                  <a:pt x="111" y="601"/>
                </a:lnTo>
                <a:lnTo>
                  <a:pt x="112" y="600"/>
                </a:lnTo>
                <a:lnTo>
                  <a:pt x="112" y="599"/>
                </a:lnTo>
                <a:lnTo>
                  <a:pt x="113" y="598"/>
                </a:lnTo>
                <a:lnTo>
                  <a:pt x="114" y="596"/>
                </a:lnTo>
                <a:lnTo>
                  <a:pt x="118" y="591"/>
                </a:lnTo>
                <a:lnTo>
                  <a:pt x="119" y="589"/>
                </a:lnTo>
                <a:lnTo>
                  <a:pt x="120" y="588"/>
                </a:lnTo>
                <a:lnTo>
                  <a:pt x="122" y="587"/>
                </a:lnTo>
                <a:lnTo>
                  <a:pt x="123" y="586"/>
                </a:lnTo>
                <a:lnTo>
                  <a:pt x="124" y="584"/>
                </a:lnTo>
                <a:lnTo>
                  <a:pt x="125" y="584"/>
                </a:lnTo>
                <a:lnTo>
                  <a:pt x="127" y="582"/>
                </a:lnTo>
                <a:lnTo>
                  <a:pt x="128" y="581"/>
                </a:lnTo>
                <a:lnTo>
                  <a:pt x="130" y="581"/>
                </a:lnTo>
                <a:lnTo>
                  <a:pt x="132" y="580"/>
                </a:lnTo>
                <a:lnTo>
                  <a:pt x="133" y="579"/>
                </a:lnTo>
                <a:lnTo>
                  <a:pt x="134" y="579"/>
                </a:lnTo>
                <a:lnTo>
                  <a:pt x="135" y="578"/>
                </a:lnTo>
                <a:lnTo>
                  <a:pt x="137" y="578"/>
                </a:lnTo>
                <a:lnTo>
                  <a:pt x="138" y="578"/>
                </a:lnTo>
                <a:lnTo>
                  <a:pt x="139" y="578"/>
                </a:lnTo>
                <a:lnTo>
                  <a:pt x="139" y="579"/>
                </a:lnTo>
                <a:lnTo>
                  <a:pt x="140" y="579"/>
                </a:lnTo>
                <a:lnTo>
                  <a:pt x="144" y="581"/>
                </a:lnTo>
                <a:lnTo>
                  <a:pt x="145" y="582"/>
                </a:lnTo>
                <a:lnTo>
                  <a:pt x="146" y="582"/>
                </a:lnTo>
                <a:lnTo>
                  <a:pt x="147" y="582"/>
                </a:lnTo>
                <a:lnTo>
                  <a:pt x="147" y="582"/>
                </a:lnTo>
                <a:lnTo>
                  <a:pt x="148" y="582"/>
                </a:lnTo>
                <a:lnTo>
                  <a:pt x="149" y="582"/>
                </a:lnTo>
                <a:lnTo>
                  <a:pt x="150" y="582"/>
                </a:lnTo>
                <a:lnTo>
                  <a:pt x="150" y="581"/>
                </a:lnTo>
                <a:lnTo>
                  <a:pt x="151" y="581"/>
                </a:lnTo>
                <a:lnTo>
                  <a:pt x="152" y="580"/>
                </a:lnTo>
                <a:lnTo>
                  <a:pt x="153" y="579"/>
                </a:lnTo>
                <a:lnTo>
                  <a:pt x="155" y="575"/>
                </a:lnTo>
                <a:lnTo>
                  <a:pt x="156" y="574"/>
                </a:lnTo>
                <a:lnTo>
                  <a:pt x="158" y="573"/>
                </a:lnTo>
                <a:lnTo>
                  <a:pt x="159" y="571"/>
                </a:lnTo>
                <a:lnTo>
                  <a:pt x="163" y="568"/>
                </a:lnTo>
                <a:lnTo>
                  <a:pt x="165" y="566"/>
                </a:lnTo>
                <a:lnTo>
                  <a:pt x="166" y="566"/>
                </a:lnTo>
                <a:lnTo>
                  <a:pt x="166" y="565"/>
                </a:lnTo>
                <a:lnTo>
                  <a:pt x="167" y="564"/>
                </a:lnTo>
                <a:lnTo>
                  <a:pt x="167" y="563"/>
                </a:lnTo>
                <a:lnTo>
                  <a:pt x="167" y="563"/>
                </a:lnTo>
                <a:lnTo>
                  <a:pt x="167" y="562"/>
                </a:lnTo>
                <a:lnTo>
                  <a:pt x="167" y="561"/>
                </a:lnTo>
                <a:lnTo>
                  <a:pt x="167" y="560"/>
                </a:lnTo>
                <a:lnTo>
                  <a:pt x="166" y="559"/>
                </a:lnTo>
                <a:lnTo>
                  <a:pt x="165" y="558"/>
                </a:lnTo>
                <a:lnTo>
                  <a:pt x="164" y="558"/>
                </a:lnTo>
                <a:lnTo>
                  <a:pt x="162" y="557"/>
                </a:lnTo>
                <a:lnTo>
                  <a:pt x="162" y="556"/>
                </a:lnTo>
                <a:lnTo>
                  <a:pt x="161" y="556"/>
                </a:lnTo>
                <a:lnTo>
                  <a:pt x="161" y="555"/>
                </a:lnTo>
                <a:lnTo>
                  <a:pt x="161" y="554"/>
                </a:lnTo>
                <a:lnTo>
                  <a:pt x="161" y="553"/>
                </a:lnTo>
                <a:lnTo>
                  <a:pt x="162" y="551"/>
                </a:lnTo>
                <a:lnTo>
                  <a:pt x="162" y="549"/>
                </a:lnTo>
                <a:lnTo>
                  <a:pt x="162" y="548"/>
                </a:lnTo>
                <a:lnTo>
                  <a:pt x="163" y="546"/>
                </a:lnTo>
                <a:lnTo>
                  <a:pt x="163" y="545"/>
                </a:lnTo>
                <a:lnTo>
                  <a:pt x="163" y="543"/>
                </a:lnTo>
                <a:lnTo>
                  <a:pt x="163" y="539"/>
                </a:lnTo>
                <a:lnTo>
                  <a:pt x="163" y="537"/>
                </a:lnTo>
                <a:lnTo>
                  <a:pt x="163" y="536"/>
                </a:lnTo>
                <a:lnTo>
                  <a:pt x="163" y="535"/>
                </a:lnTo>
                <a:lnTo>
                  <a:pt x="163" y="534"/>
                </a:lnTo>
                <a:lnTo>
                  <a:pt x="164" y="533"/>
                </a:lnTo>
                <a:lnTo>
                  <a:pt x="165" y="529"/>
                </a:lnTo>
                <a:lnTo>
                  <a:pt x="166" y="527"/>
                </a:lnTo>
                <a:lnTo>
                  <a:pt x="166" y="525"/>
                </a:lnTo>
                <a:lnTo>
                  <a:pt x="166" y="524"/>
                </a:lnTo>
                <a:lnTo>
                  <a:pt x="167" y="522"/>
                </a:lnTo>
                <a:lnTo>
                  <a:pt x="167" y="521"/>
                </a:lnTo>
                <a:lnTo>
                  <a:pt x="167" y="519"/>
                </a:lnTo>
                <a:lnTo>
                  <a:pt x="166" y="516"/>
                </a:lnTo>
                <a:lnTo>
                  <a:pt x="166" y="513"/>
                </a:lnTo>
                <a:lnTo>
                  <a:pt x="166" y="512"/>
                </a:lnTo>
                <a:lnTo>
                  <a:pt x="167" y="506"/>
                </a:lnTo>
                <a:lnTo>
                  <a:pt x="167" y="504"/>
                </a:lnTo>
                <a:lnTo>
                  <a:pt x="168" y="502"/>
                </a:lnTo>
                <a:lnTo>
                  <a:pt x="169" y="498"/>
                </a:lnTo>
                <a:lnTo>
                  <a:pt x="170" y="495"/>
                </a:lnTo>
                <a:lnTo>
                  <a:pt x="171" y="493"/>
                </a:lnTo>
                <a:lnTo>
                  <a:pt x="171" y="492"/>
                </a:lnTo>
                <a:lnTo>
                  <a:pt x="172" y="491"/>
                </a:lnTo>
                <a:lnTo>
                  <a:pt x="173" y="490"/>
                </a:lnTo>
                <a:lnTo>
                  <a:pt x="173" y="490"/>
                </a:lnTo>
                <a:lnTo>
                  <a:pt x="176" y="488"/>
                </a:lnTo>
                <a:lnTo>
                  <a:pt x="177" y="487"/>
                </a:lnTo>
                <a:lnTo>
                  <a:pt x="177" y="486"/>
                </a:lnTo>
                <a:lnTo>
                  <a:pt x="177" y="485"/>
                </a:lnTo>
                <a:lnTo>
                  <a:pt x="178" y="484"/>
                </a:lnTo>
                <a:lnTo>
                  <a:pt x="178" y="483"/>
                </a:lnTo>
                <a:lnTo>
                  <a:pt x="178" y="482"/>
                </a:lnTo>
                <a:lnTo>
                  <a:pt x="178" y="480"/>
                </a:lnTo>
                <a:lnTo>
                  <a:pt x="178" y="475"/>
                </a:lnTo>
                <a:lnTo>
                  <a:pt x="177" y="473"/>
                </a:lnTo>
                <a:lnTo>
                  <a:pt x="177" y="467"/>
                </a:lnTo>
                <a:lnTo>
                  <a:pt x="176" y="462"/>
                </a:lnTo>
                <a:lnTo>
                  <a:pt x="176" y="460"/>
                </a:lnTo>
                <a:lnTo>
                  <a:pt x="176" y="453"/>
                </a:lnTo>
                <a:lnTo>
                  <a:pt x="176" y="452"/>
                </a:lnTo>
                <a:lnTo>
                  <a:pt x="176" y="451"/>
                </a:lnTo>
                <a:lnTo>
                  <a:pt x="175" y="451"/>
                </a:lnTo>
                <a:lnTo>
                  <a:pt x="175" y="450"/>
                </a:lnTo>
                <a:lnTo>
                  <a:pt x="174" y="450"/>
                </a:lnTo>
                <a:lnTo>
                  <a:pt x="173" y="449"/>
                </a:lnTo>
                <a:lnTo>
                  <a:pt x="164" y="444"/>
                </a:lnTo>
                <a:lnTo>
                  <a:pt x="161" y="443"/>
                </a:lnTo>
                <a:lnTo>
                  <a:pt x="159" y="442"/>
                </a:lnTo>
                <a:lnTo>
                  <a:pt x="156" y="441"/>
                </a:lnTo>
                <a:lnTo>
                  <a:pt x="152" y="440"/>
                </a:lnTo>
                <a:lnTo>
                  <a:pt x="148" y="439"/>
                </a:lnTo>
                <a:lnTo>
                  <a:pt x="147" y="439"/>
                </a:lnTo>
                <a:lnTo>
                  <a:pt x="147" y="438"/>
                </a:lnTo>
                <a:lnTo>
                  <a:pt x="146" y="438"/>
                </a:lnTo>
                <a:lnTo>
                  <a:pt x="146" y="438"/>
                </a:lnTo>
                <a:lnTo>
                  <a:pt x="146" y="437"/>
                </a:lnTo>
                <a:lnTo>
                  <a:pt x="145" y="437"/>
                </a:lnTo>
                <a:lnTo>
                  <a:pt x="145" y="436"/>
                </a:lnTo>
                <a:lnTo>
                  <a:pt x="144" y="432"/>
                </a:lnTo>
                <a:lnTo>
                  <a:pt x="144" y="431"/>
                </a:lnTo>
                <a:lnTo>
                  <a:pt x="144" y="430"/>
                </a:lnTo>
                <a:lnTo>
                  <a:pt x="144" y="429"/>
                </a:lnTo>
                <a:lnTo>
                  <a:pt x="143" y="429"/>
                </a:lnTo>
                <a:lnTo>
                  <a:pt x="143" y="428"/>
                </a:lnTo>
                <a:lnTo>
                  <a:pt x="142" y="427"/>
                </a:lnTo>
                <a:lnTo>
                  <a:pt x="141" y="427"/>
                </a:lnTo>
                <a:lnTo>
                  <a:pt x="140" y="426"/>
                </a:lnTo>
                <a:lnTo>
                  <a:pt x="139" y="425"/>
                </a:lnTo>
                <a:lnTo>
                  <a:pt x="137" y="425"/>
                </a:lnTo>
                <a:lnTo>
                  <a:pt x="136" y="424"/>
                </a:lnTo>
                <a:lnTo>
                  <a:pt x="135" y="424"/>
                </a:lnTo>
                <a:lnTo>
                  <a:pt x="130" y="423"/>
                </a:lnTo>
                <a:lnTo>
                  <a:pt x="129" y="423"/>
                </a:lnTo>
                <a:lnTo>
                  <a:pt x="127" y="422"/>
                </a:lnTo>
                <a:lnTo>
                  <a:pt x="126" y="422"/>
                </a:lnTo>
                <a:lnTo>
                  <a:pt x="125" y="421"/>
                </a:lnTo>
                <a:lnTo>
                  <a:pt x="121" y="417"/>
                </a:lnTo>
                <a:lnTo>
                  <a:pt x="118" y="414"/>
                </a:lnTo>
                <a:lnTo>
                  <a:pt x="117" y="413"/>
                </a:lnTo>
                <a:lnTo>
                  <a:pt x="115" y="411"/>
                </a:lnTo>
                <a:lnTo>
                  <a:pt x="111" y="407"/>
                </a:lnTo>
                <a:lnTo>
                  <a:pt x="110" y="405"/>
                </a:lnTo>
                <a:lnTo>
                  <a:pt x="109" y="404"/>
                </a:lnTo>
                <a:lnTo>
                  <a:pt x="108" y="404"/>
                </a:lnTo>
                <a:lnTo>
                  <a:pt x="107" y="403"/>
                </a:lnTo>
                <a:lnTo>
                  <a:pt x="106" y="402"/>
                </a:lnTo>
                <a:lnTo>
                  <a:pt x="105" y="402"/>
                </a:lnTo>
                <a:lnTo>
                  <a:pt x="103" y="402"/>
                </a:lnTo>
                <a:lnTo>
                  <a:pt x="102" y="401"/>
                </a:lnTo>
                <a:lnTo>
                  <a:pt x="100" y="401"/>
                </a:lnTo>
                <a:lnTo>
                  <a:pt x="99" y="402"/>
                </a:lnTo>
                <a:lnTo>
                  <a:pt x="97" y="402"/>
                </a:lnTo>
                <a:lnTo>
                  <a:pt x="92" y="403"/>
                </a:lnTo>
                <a:lnTo>
                  <a:pt x="91" y="403"/>
                </a:lnTo>
                <a:lnTo>
                  <a:pt x="89" y="404"/>
                </a:lnTo>
                <a:lnTo>
                  <a:pt x="87" y="404"/>
                </a:lnTo>
                <a:lnTo>
                  <a:pt x="86" y="404"/>
                </a:lnTo>
                <a:lnTo>
                  <a:pt x="84" y="404"/>
                </a:lnTo>
                <a:lnTo>
                  <a:pt x="82" y="404"/>
                </a:lnTo>
                <a:lnTo>
                  <a:pt x="80" y="404"/>
                </a:lnTo>
                <a:lnTo>
                  <a:pt x="78" y="404"/>
                </a:lnTo>
                <a:lnTo>
                  <a:pt x="76" y="403"/>
                </a:lnTo>
                <a:lnTo>
                  <a:pt x="75" y="403"/>
                </a:lnTo>
                <a:lnTo>
                  <a:pt x="73" y="402"/>
                </a:lnTo>
                <a:lnTo>
                  <a:pt x="72" y="402"/>
                </a:lnTo>
                <a:lnTo>
                  <a:pt x="70" y="401"/>
                </a:lnTo>
                <a:lnTo>
                  <a:pt x="69" y="400"/>
                </a:lnTo>
                <a:lnTo>
                  <a:pt x="67" y="399"/>
                </a:lnTo>
                <a:lnTo>
                  <a:pt x="62" y="395"/>
                </a:lnTo>
                <a:lnTo>
                  <a:pt x="60" y="394"/>
                </a:lnTo>
                <a:lnTo>
                  <a:pt x="57" y="392"/>
                </a:lnTo>
                <a:lnTo>
                  <a:pt x="52" y="390"/>
                </a:lnTo>
                <a:lnTo>
                  <a:pt x="51" y="389"/>
                </a:lnTo>
                <a:lnTo>
                  <a:pt x="50" y="388"/>
                </a:lnTo>
                <a:lnTo>
                  <a:pt x="49" y="387"/>
                </a:lnTo>
                <a:lnTo>
                  <a:pt x="47" y="386"/>
                </a:lnTo>
                <a:lnTo>
                  <a:pt x="47" y="385"/>
                </a:lnTo>
                <a:lnTo>
                  <a:pt x="47" y="385"/>
                </a:lnTo>
                <a:lnTo>
                  <a:pt x="46" y="384"/>
                </a:lnTo>
                <a:lnTo>
                  <a:pt x="46" y="384"/>
                </a:lnTo>
                <a:lnTo>
                  <a:pt x="46" y="384"/>
                </a:lnTo>
                <a:lnTo>
                  <a:pt x="46" y="383"/>
                </a:lnTo>
                <a:lnTo>
                  <a:pt x="46" y="383"/>
                </a:lnTo>
                <a:lnTo>
                  <a:pt x="46" y="382"/>
                </a:lnTo>
                <a:lnTo>
                  <a:pt x="47" y="382"/>
                </a:lnTo>
                <a:lnTo>
                  <a:pt x="47" y="381"/>
                </a:lnTo>
                <a:lnTo>
                  <a:pt x="48" y="381"/>
                </a:lnTo>
                <a:lnTo>
                  <a:pt x="49" y="380"/>
                </a:lnTo>
                <a:lnTo>
                  <a:pt x="52" y="379"/>
                </a:lnTo>
                <a:lnTo>
                  <a:pt x="52" y="379"/>
                </a:lnTo>
                <a:lnTo>
                  <a:pt x="52" y="378"/>
                </a:lnTo>
                <a:lnTo>
                  <a:pt x="52" y="378"/>
                </a:lnTo>
                <a:lnTo>
                  <a:pt x="52" y="378"/>
                </a:lnTo>
                <a:lnTo>
                  <a:pt x="52" y="377"/>
                </a:lnTo>
                <a:lnTo>
                  <a:pt x="51" y="377"/>
                </a:lnTo>
                <a:lnTo>
                  <a:pt x="50" y="376"/>
                </a:lnTo>
                <a:lnTo>
                  <a:pt x="48" y="375"/>
                </a:lnTo>
                <a:lnTo>
                  <a:pt x="47" y="375"/>
                </a:lnTo>
                <a:lnTo>
                  <a:pt x="46" y="375"/>
                </a:lnTo>
                <a:lnTo>
                  <a:pt x="45" y="374"/>
                </a:lnTo>
                <a:lnTo>
                  <a:pt x="44" y="374"/>
                </a:lnTo>
                <a:lnTo>
                  <a:pt x="42" y="374"/>
                </a:lnTo>
                <a:lnTo>
                  <a:pt x="38" y="375"/>
                </a:lnTo>
                <a:lnTo>
                  <a:pt x="37" y="375"/>
                </a:lnTo>
                <a:lnTo>
                  <a:pt x="36" y="375"/>
                </a:lnTo>
                <a:lnTo>
                  <a:pt x="34" y="375"/>
                </a:lnTo>
                <a:lnTo>
                  <a:pt x="31" y="374"/>
                </a:lnTo>
                <a:lnTo>
                  <a:pt x="28" y="374"/>
                </a:lnTo>
                <a:lnTo>
                  <a:pt x="27" y="374"/>
                </a:lnTo>
                <a:lnTo>
                  <a:pt x="25" y="374"/>
                </a:lnTo>
                <a:lnTo>
                  <a:pt x="22" y="374"/>
                </a:lnTo>
                <a:lnTo>
                  <a:pt x="21" y="374"/>
                </a:lnTo>
                <a:lnTo>
                  <a:pt x="20" y="374"/>
                </a:lnTo>
                <a:lnTo>
                  <a:pt x="18" y="375"/>
                </a:lnTo>
                <a:lnTo>
                  <a:pt x="15" y="376"/>
                </a:lnTo>
                <a:lnTo>
                  <a:pt x="13" y="377"/>
                </a:lnTo>
                <a:lnTo>
                  <a:pt x="12" y="377"/>
                </a:lnTo>
                <a:lnTo>
                  <a:pt x="11" y="377"/>
                </a:lnTo>
                <a:lnTo>
                  <a:pt x="10" y="378"/>
                </a:lnTo>
                <a:lnTo>
                  <a:pt x="9" y="377"/>
                </a:lnTo>
                <a:lnTo>
                  <a:pt x="8" y="377"/>
                </a:lnTo>
                <a:lnTo>
                  <a:pt x="4" y="376"/>
                </a:lnTo>
                <a:lnTo>
                  <a:pt x="3" y="376"/>
                </a:lnTo>
                <a:lnTo>
                  <a:pt x="2" y="376"/>
                </a:lnTo>
                <a:lnTo>
                  <a:pt x="2" y="375"/>
                </a:lnTo>
                <a:lnTo>
                  <a:pt x="1" y="375"/>
                </a:lnTo>
                <a:lnTo>
                  <a:pt x="1" y="375"/>
                </a:lnTo>
                <a:lnTo>
                  <a:pt x="0" y="374"/>
                </a:lnTo>
                <a:lnTo>
                  <a:pt x="0" y="373"/>
                </a:lnTo>
                <a:lnTo>
                  <a:pt x="0" y="373"/>
                </a:lnTo>
                <a:lnTo>
                  <a:pt x="0" y="372"/>
                </a:lnTo>
                <a:lnTo>
                  <a:pt x="0" y="371"/>
                </a:lnTo>
                <a:lnTo>
                  <a:pt x="1" y="370"/>
                </a:lnTo>
                <a:lnTo>
                  <a:pt x="1" y="369"/>
                </a:lnTo>
                <a:lnTo>
                  <a:pt x="2" y="368"/>
                </a:lnTo>
                <a:lnTo>
                  <a:pt x="3" y="364"/>
                </a:lnTo>
                <a:lnTo>
                  <a:pt x="4" y="363"/>
                </a:lnTo>
                <a:lnTo>
                  <a:pt x="6" y="361"/>
                </a:lnTo>
                <a:lnTo>
                  <a:pt x="8" y="358"/>
                </a:lnTo>
                <a:lnTo>
                  <a:pt x="8" y="357"/>
                </a:lnTo>
                <a:lnTo>
                  <a:pt x="9" y="356"/>
                </a:lnTo>
                <a:lnTo>
                  <a:pt x="9" y="355"/>
                </a:lnTo>
                <a:lnTo>
                  <a:pt x="9" y="355"/>
                </a:lnTo>
                <a:lnTo>
                  <a:pt x="9" y="354"/>
                </a:lnTo>
                <a:lnTo>
                  <a:pt x="9" y="352"/>
                </a:lnTo>
                <a:lnTo>
                  <a:pt x="9" y="351"/>
                </a:lnTo>
                <a:lnTo>
                  <a:pt x="8" y="350"/>
                </a:lnTo>
                <a:lnTo>
                  <a:pt x="8" y="349"/>
                </a:lnTo>
                <a:lnTo>
                  <a:pt x="7" y="347"/>
                </a:lnTo>
                <a:lnTo>
                  <a:pt x="6" y="345"/>
                </a:lnTo>
                <a:lnTo>
                  <a:pt x="5" y="344"/>
                </a:lnTo>
                <a:lnTo>
                  <a:pt x="3" y="342"/>
                </a:lnTo>
                <a:lnTo>
                  <a:pt x="3" y="341"/>
                </a:lnTo>
                <a:lnTo>
                  <a:pt x="3" y="340"/>
                </a:lnTo>
                <a:lnTo>
                  <a:pt x="2" y="340"/>
                </a:lnTo>
                <a:lnTo>
                  <a:pt x="3" y="339"/>
                </a:lnTo>
                <a:lnTo>
                  <a:pt x="3" y="338"/>
                </a:lnTo>
                <a:lnTo>
                  <a:pt x="4" y="337"/>
                </a:lnTo>
                <a:lnTo>
                  <a:pt x="4" y="336"/>
                </a:lnTo>
                <a:lnTo>
                  <a:pt x="6" y="335"/>
                </a:lnTo>
                <a:lnTo>
                  <a:pt x="8" y="333"/>
                </a:lnTo>
                <a:lnTo>
                  <a:pt x="9" y="332"/>
                </a:lnTo>
                <a:lnTo>
                  <a:pt x="11" y="331"/>
                </a:lnTo>
                <a:lnTo>
                  <a:pt x="12" y="330"/>
                </a:lnTo>
                <a:lnTo>
                  <a:pt x="13" y="330"/>
                </a:lnTo>
                <a:lnTo>
                  <a:pt x="14" y="330"/>
                </a:lnTo>
                <a:lnTo>
                  <a:pt x="15" y="329"/>
                </a:lnTo>
                <a:lnTo>
                  <a:pt x="17" y="329"/>
                </a:lnTo>
                <a:lnTo>
                  <a:pt x="20" y="329"/>
                </a:lnTo>
                <a:lnTo>
                  <a:pt x="21" y="329"/>
                </a:lnTo>
                <a:lnTo>
                  <a:pt x="22" y="328"/>
                </a:lnTo>
                <a:lnTo>
                  <a:pt x="23" y="328"/>
                </a:lnTo>
                <a:lnTo>
                  <a:pt x="24" y="328"/>
                </a:lnTo>
                <a:lnTo>
                  <a:pt x="24" y="327"/>
                </a:lnTo>
                <a:lnTo>
                  <a:pt x="25" y="327"/>
                </a:lnTo>
                <a:lnTo>
                  <a:pt x="25" y="326"/>
                </a:lnTo>
                <a:lnTo>
                  <a:pt x="27" y="324"/>
                </a:lnTo>
                <a:lnTo>
                  <a:pt x="28" y="323"/>
                </a:lnTo>
                <a:lnTo>
                  <a:pt x="28" y="322"/>
                </a:lnTo>
                <a:lnTo>
                  <a:pt x="30" y="318"/>
                </a:lnTo>
                <a:lnTo>
                  <a:pt x="30" y="317"/>
                </a:lnTo>
                <a:lnTo>
                  <a:pt x="31" y="317"/>
                </a:lnTo>
                <a:lnTo>
                  <a:pt x="31" y="316"/>
                </a:lnTo>
                <a:lnTo>
                  <a:pt x="32" y="316"/>
                </a:lnTo>
                <a:lnTo>
                  <a:pt x="34" y="315"/>
                </a:lnTo>
                <a:lnTo>
                  <a:pt x="35" y="314"/>
                </a:lnTo>
                <a:lnTo>
                  <a:pt x="35" y="314"/>
                </a:lnTo>
                <a:lnTo>
                  <a:pt x="36" y="313"/>
                </a:lnTo>
                <a:lnTo>
                  <a:pt x="36" y="313"/>
                </a:lnTo>
                <a:lnTo>
                  <a:pt x="36" y="313"/>
                </a:lnTo>
                <a:lnTo>
                  <a:pt x="36" y="312"/>
                </a:lnTo>
                <a:lnTo>
                  <a:pt x="37" y="310"/>
                </a:lnTo>
                <a:lnTo>
                  <a:pt x="37" y="309"/>
                </a:lnTo>
                <a:lnTo>
                  <a:pt x="37" y="307"/>
                </a:lnTo>
                <a:lnTo>
                  <a:pt x="37" y="306"/>
                </a:lnTo>
                <a:lnTo>
                  <a:pt x="37" y="305"/>
                </a:lnTo>
                <a:lnTo>
                  <a:pt x="38" y="303"/>
                </a:lnTo>
                <a:lnTo>
                  <a:pt x="38" y="302"/>
                </a:lnTo>
                <a:lnTo>
                  <a:pt x="38" y="300"/>
                </a:lnTo>
                <a:lnTo>
                  <a:pt x="39" y="297"/>
                </a:lnTo>
                <a:lnTo>
                  <a:pt x="39" y="296"/>
                </a:lnTo>
                <a:lnTo>
                  <a:pt x="39" y="294"/>
                </a:lnTo>
                <a:lnTo>
                  <a:pt x="40" y="293"/>
                </a:lnTo>
                <a:lnTo>
                  <a:pt x="40" y="293"/>
                </a:lnTo>
                <a:lnTo>
                  <a:pt x="41" y="292"/>
                </a:lnTo>
                <a:lnTo>
                  <a:pt x="42" y="291"/>
                </a:lnTo>
                <a:lnTo>
                  <a:pt x="45" y="289"/>
                </a:lnTo>
                <a:lnTo>
                  <a:pt x="47" y="287"/>
                </a:lnTo>
                <a:lnTo>
                  <a:pt x="48" y="286"/>
                </a:lnTo>
                <a:lnTo>
                  <a:pt x="51" y="284"/>
                </a:lnTo>
                <a:lnTo>
                  <a:pt x="52" y="283"/>
                </a:lnTo>
                <a:lnTo>
                  <a:pt x="54" y="281"/>
                </a:lnTo>
                <a:lnTo>
                  <a:pt x="57" y="279"/>
                </a:lnTo>
                <a:lnTo>
                  <a:pt x="58" y="278"/>
                </a:lnTo>
                <a:lnTo>
                  <a:pt x="60" y="277"/>
                </a:lnTo>
                <a:lnTo>
                  <a:pt x="61" y="277"/>
                </a:lnTo>
                <a:lnTo>
                  <a:pt x="63" y="276"/>
                </a:lnTo>
                <a:lnTo>
                  <a:pt x="65" y="276"/>
                </a:lnTo>
                <a:lnTo>
                  <a:pt x="66" y="276"/>
                </a:lnTo>
                <a:lnTo>
                  <a:pt x="68" y="276"/>
                </a:lnTo>
                <a:lnTo>
                  <a:pt x="71" y="276"/>
                </a:lnTo>
                <a:lnTo>
                  <a:pt x="73" y="276"/>
                </a:lnTo>
                <a:lnTo>
                  <a:pt x="75" y="276"/>
                </a:lnTo>
                <a:lnTo>
                  <a:pt x="77" y="276"/>
                </a:lnTo>
                <a:lnTo>
                  <a:pt x="79" y="275"/>
                </a:lnTo>
                <a:lnTo>
                  <a:pt x="81" y="275"/>
                </a:lnTo>
                <a:lnTo>
                  <a:pt x="84" y="274"/>
                </a:lnTo>
                <a:lnTo>
                  <a:pt x="86" y="273"/>
                </a:lnTo>
                <a:lnTo>
                  <a:pt x="87" y="272"/>
                </a:lnTo>
                <a:lnTo>
                  <a:pt x="88" y="271"/>
                </a:lnTo>
                <a:lnTo>
                  <a:pt x="90" y="270"/>
                </a:lnTo>
                <a:lnTo>
                  <a:pt x="91" y="269"/>
                </a:lnTo>
                <a:lnTo>
                  <a:pt x="93" y="267"/>
                </a:lnTo>
                <a:lnTo>
                  <a:pt x="94" y="265"/>
                </a:lnTo>
                <a:lnTo>
                  <a:pt x="95" y="264"/>
                </a:lnTo>
                <a:lnTo>
                  <a:pt x="96" y="264"/>
                </a:lnTo>
                <a:lnTo>
                  <a:pt x="99" y="261"/>
                </a:lnTo>
                <a:lnTo>
                  <a:pt x="102" y="258"/>
                </a:lnTo>
                <a:lnTo>
                  <a:pt x="108" y="253"/>
                </a:lnTo>
                <a:lnTo>
                  <a:pt x="110" y="252"/>
                </a:lnTo>
                <a:lnTo>
                  <a:pt x="111" y="251"/>
                </a:lnTo>
                <a:lnTo>
                  <a:pt x="112" y="250"/>
                </a:lnTo>
                <a:lnTo>
                  <a:pt x="113" y="250"/>
                </a:lnTo>
                <a:lnTo>
                  <a:pt x="113" y="250"/>
                </a:lnTo>
                <a:lnTo>
                  <a:pt x="114" y="250"/>
                </a:lnTo>
                <a:lnTo>
                  <a:pt x="114" y="250"/>
                </a:lnTo>
                <a:lnTo>
                  <a:pt x="115" y="250"/>
                </a:lnTo>
                <a:lnTo>
                  <a:pt x="115" y="250"/>
                </a:lnTo>
                <a:lnTo>
                  <a:pt x="117" y="251"/>
                </a:lnTo>
                <a:lnTo>
                  <a:pt x="118" y="252"/>
                </a:lnTo>
                <a:lnTo>
                  <a:pt x="119" y="252"/>
                </a:lnTo>
                <a:lnTo>
                  <a:pt x="120" y="253"/>
                </a:lnTo>
                <a:lnTo>
                  <a:pt x="122" y="253"/>
                </a:lnTo>
                <a:lnTo>
                  <a:pt x="124" y="254"/>
                </a:lnTo>
                <a:lnTo>
                  <a:pt x="126" y="254"/>
                </a:lnTo>
                <a:lnTo>
                  <a:pt x="127" y="254"/>
                </a:lnTo>
                <a:lnTo>
                  <a:pt x="129" y="254"/>
                </a:lnTo>
                <a:lnTo>
                  <a:pt x="131" y="254"/>
                </a:lnTo>
                <a:lnTo>
                  <a:pt x="138" y="254"/>
                </a:lnTo>
                <a:lnTo>
                  <a:pt x="140" y="254"/>
                </a:lnTo>
                <a:lnTo>
                  <a:pt x="142" y="254"/>
                </a:lnTo>
                <a:lnTo>
                  <a:pt x="143" y="253"/>
                </a:lnTo>
                <a:lnTo>
                  <a:pt x="145" y="253"/>
                </a:lnTo>
                <a:lnTo>
                  <a:pt x="146" y="252"/>
                </a:lnTo>
                <a:lnTo>
                  <a:pt x="148" y="252"/>
                </a:lnTo>
                <a:lnTo>
                  <a:pt x="149" y="251"/>
                </a:lnTo>
                <a:lnTo>
                  <a:pt x="152" y="249"/>
                </a:lnTo>
                <a:lnTo>
                  <a:pt x="153" y="248"/>
                </a:lnTo>
                <a:lnTo>
                  <a:pt x="154" y="247"/>
                </a:lnTo>
                <a:lnTo>
                  <a:pt x="156" y="247"/>
                </a:lnTo>
                <a:lnTo>
                  <a:pt x="156" y="247"/>
                </a:lnTo>
                <a:lnTo>
                  <a:pt x="157" y="246"/>
                </a:lnTo>
                <a:lnTo>
                  <a:pt x="158" y="246"/>
                </a:lnTo>
                <a:lnTo>
                  <a:pt x="160" y="244"/>
                </a:lnTo>
                <a:lnTo>
                  <a:pt x="161" y="243"/>
                </a:lnTo>
                <a:lnTo>
                  <a:pt x="163" y="242"/>
                </a:lnTo>
                <a:lnTo>
                  <a:pt x="167" y="237"/>
                </a:lnTo>
                <a:lnTo>
                  <a:pt x="169" y="236"/>
                </a:lnTo>
                <a:lnTo>
                  <a:pt x="170" y="235"/>
                </a:lnTo>
                <a:lnTo>
                  <a:pt x="171" y="234"/>
                </a:lnTo>
                <a:lnTo>
                  <a:pt x="173" y="233"/>
                </a:lnTo>
                <a:lnTo>
                  <a:pt x="174" y="232"/>
                </a:lnTo>
                <a:lnTo>
                  <a:pt x="175" y="232"/>
                </a:lnTo>
                <a:lnTo>
                  <a:pt x="176" y="232"/>
                </a:lnTo>
                <a:lnTo>
                  <a:pt x="177" y="232"/>
                </a:lnTo>
                <a:lnTo>
                  <a:pt x="179" y="233"/>
                </a:lnTo>
                <a:lnTo>
                  <a:pt x="180" y="234"/>
                </a:lnTo>
                <a:lnTo>
                  <a:pt x="181" y="234"/>
                </a:lnTo>
                <a:lnTo>
                  <a:pt x="182" y="235"/>
                </a:lnTo>
                <a:lnTo>
                  <a:pt x="185" y="238"/>
                </a:lnTo>
                <a:lnTo>
                  <a:pt x="186" y="239"/>
                </a:lnTo>
                <a:lnTo>
                  <a:pt x="187" y="240"/>
                </a:lnTo>
                <a:lnTo>
                  <a:pt x="188" y="240"/>
                </a:lnTo>
                <a:lnTo>
                  <a:pt x="188" y="240"/>
                </a:lnTo>
                <a:lnTo>
                  <a:pt x="189" y="240"/>
                </a:lnTo>
                <a:lnTo>
                  <a:pt x="190" y="241"/>
                </a:lnTo>
                <a:lnTo>
                  <a:pt x="190" y="241"/>
                </a:lnTo>
                <a:lnTo>
                  <a:pt x="192" y="240"/>
                </a:lnTo>
                <a:lnTo>
                  <a:pt x="192" y="240"/>
                </a:lnTo>
                <a:lnTo>
                  <a:pt x="193" y="240"/>
                </a:lnTo>
                <a:lnTo>
                  <a:pt x="194" y="239"/>
                </a:lnTo>
                <a:lnTo>
                  <a:pt x="194" y="239"/>
                </a:lnTo>
                <a:lnTo>
                  <a:pt x="196" y="238"/>
                </a:lnTo>
                <a:lnTo>
                  <a:pt x="197" y="236"/>
                </a:lnTo>
                <a:lnTo>
                  <a:pt x="200" y="233"/>
                </a:lnTo>
                <a:lnTo>
                  <a:pt x="202" y="230"/>
                </a:lnTo>
                <a:lnTo>
                  <a:pt x="203" y="230"/>
                </a:lnTo>
                <a:lnTo>
                  <a:pt x="204" y="229"/>
                </a:lnTo>
                <a:lnTo>
                  <a:pt x="206" y="227"/>
                </a:lnTo>
                <a:lnTo>
                  <a:pt x="207" y="227"/>
                </a:lnTo>
                <a:lnTo>
                  <a:pt x="208" y="226"/>
                </a:lnTo>
                <a:lnTo>
                  <a:pt x="209" y="225"/>
                </a:lnTo>
                <a:lnTo>
                  <a:pt x="211" y="225"/>
                </a:lnTo>
                <a:lnTo>
                  <a:pt x="213" y="224"/>
                </a:lnTo>
                <a:lnTo>
                  <a:pt x="214" y="224"/>
                </a:lnTo>
                <a:lnTo>
                  <a:pt x="219" y="222"/>
                </a:lnTo>
                <a:lnTo>
                  <a:pt x="220" y="222"/>
                </a:lnTo>
                <a:lnTo>
                  <a:pt x="221" y="221"/>
                </a:lnTo>
                <a:lnTo>
                  <a:pt x="223" y="221"/>
                </a:lnTo>
                <a:lnTo>
                  <a:pt x="225" y="219"/>
                </a:lnTo>
                <a:lnTo>
                  <a:pt x="227" y="218"/>
                </a:lnTo>
                <a:lnTo>
                  <a:pt x="228" y="218"/>
                </a:lnTo>
                <a:lnTo>
                  <a:pt x="229" y="216"/>
                </a:lnTo>
                <a:lnTo>
                  <a:pt x="231" y="214"/>
                </a:lnTo>
                <a:lnTo>
                  <a:pt x="232" y="213"/>
                </a:lnTo>
                <a:lnTo>
                  <a:pt x="233" y="212"/>
                </a:lnTo>
                <a:lnTo>
                  <a:pt x="234" y="211"/>
                </a:lnTo>
                <a:lnTo>
                  <a:pt x="235" y="209"/>
                </a:lnTo>
                <a:lnTo>
                  <a:pt x="235" y="208"/>
                </a:lnTo>
                <a:lnTo>
                  <a:pt x="236" y="206"/>
                </a:lnTo>
                <a:lnTo>
                  <a:pt x="236" y="206"/>
                </a:lnTo>
                <a:lnTo>
                  <a:pt x="236" y="205"/>
                </a:lnTo>
                <a:lnTo>
                  <a:pt x="237" y="204"/>
                </a:lnTo>
                <a:lnTo>
                  <a:pt x="238" y="204"/>
                </a:lnTo>
                <a:lnTo>
                  <a:pt x="239" y="204"/>
                </a:lnTo>
                <a:lnTo>
                  <a:pt x="241" y="204"/>
                </a:lnTo>
                <a:lnTo>
                  <a:pt x="243" y="204"/>
                </a:lnTo>
                <a:lnTo>
                  <a:pt x="245" y="203"/>
                </a:lnTo>
                <a:lnTo>
                  <a:pt x="246" y="203"/>
                </a:lnTo>
                <a:lnTo>
                  <a:pt x="247" y="203"/>
                </a:lnTo>
                <a:lnTo>
                  <a:pt x="247" y="202"/>
                </a:lnTo>
                <a:lnTo>
                  <a:pt x="248" y="202"/>
                </a:lnTo>
                <a:lnTo>
                  <a:pt x="248" y="201"/>
                </a:lnTo>
                <a:lnTo>
                  <a:pt x="249" y="201"/>
                </a:lnTo>
                <a:lnTo>
                  <a:pt x="249" y="200"/>
                </a:lnTo>
                <a:lnTo>
                  <a:pt x="249" y="199"/>
                </a:lnTo>
                <a:lnTo>
                  <a:pt x="249" y="197"/>
                </a:lnTo>
                <a:lnTo>
                  <a:pt x="249" y="195"/>
                </a:lnTo>
                <a:lnTo>
                  <a:pt x="249" y="194"/>
                </a:lnTo>
                <a:lnTo>
                  <a:pt x="249" y="191"/>
                </a:lnTo>
                <a:lnTo>
                  <a:pt x="249" y="189"/>
                </a:lnTo>
                <a:lnTo>
                  <a:pt x="249" y="188"/>
                </a:lnTo>
                <a:lnTo>
                  <a:pt x="249" y="187"/>
                </a:lnTo>
                <a:lnTo>
                  <a:pt x="250" y="186"/>
                </a:lnTo>
                <a:lnTo>
                  <a:pt x="250" y="186"/>
                </a:lnTo>
                <a:lnTo>
                  <a:pt x="250" y="185"/>
                </a:lnTo>
                <a:lnTo>
                  <a:pt x="251" y="183"/>
                </a:lnTo>
                <a:lnTo>
                  <a:pt x="252" y="182"/>
                </a:lnTo>
                <a:lnTo>
                  <a:pt x="253" y="181"/>
                </a:lnTo>
                <a:lnTo>
                  <a:pt x="254" y="180"/>
                </a:lnTo>
                <a:lnTo>
                  <a:pt x="255" y="180"/>
                </a:lnTo>
                <a:lnTo>
                  <a:pt x="256" y="179"/>
                </a:lnTo>
                <a:lnTo>
                  <a:pt x="258" y="178"/>
                </a:lnTo>
                <a:lnTo>
                  <a:pt x="259" y="178"/>
                </a:lnTo>
                <a:lnTo>
                  <a:pt x="260" y="178"/>
                </a:lnTo>
                <a:lnTo>
                  <a:pt x="261" y="177"/>
                </a:lnTo>
                <a:lnTo>
                  <a:pt x="262" y="177"/>
                </a:lnTo>
                <a:lnTo>
                  <a:pt x="264" y="177"/>
                </a:lnTo>
                <a:lnTo>
                  <a:pt x="271" y="178"/>
                </a:lnTo>
                <a:lnTo>
                  <a:pt x="273" y="178"/>
                </a:lnTo>
                <a:lnTo>
                  <a:pt x="276" y="179"/>
                </a:lnTo>
                <a:lnTo>
                  <a:pt x="281" y="180"/>
                </a:lnTo>
                <a:lnTo>
                  <a:pt x="287" y="182"/>
                </a:lnTo>
                <a:lnTo>
                  <a:pt x="291" y="183"/>
                </a:lnTo>
                <a:lnTo>
                  <a:pt x="293" y="183"/>
                </a:lnTo>
                <a:lnTo>
                  <a:pt x="296" y="184"/>
                </a:lnTo>
                <a:lnTo>
                  <a:pt x="305" y="185"/>
                </a:lnTo>
                <a:lnTo>
                  <a:pt x="308" y="185"/>
                </a:lnTo>
                <a:lnTo>
                  <a:pt x="312" y="185"/>
                </a:lnTo>
                <a:lnTo>
                  <a:pt x="315" y="185"/>
                </a:lnTo>
                <a:lnTo>
                  <a:pt x="318" y="185"/>
                </a:lnTo>
                <a:lnTo>
                  <a:pt x="321" y="185"/>
                </a:lnTo>
                <a:lnTo>
                  <a:pt x="324" y="184"/>
                </a:lnTo>
                <a:lnTo>
                  <a:pt x="327" y="183"/>
                </a:lnTo>
                <a:lnTo>
                  <a:pt x="329" y="183"/>
                </a:lnTo>
                <a:lnTo>
                  <a:pt x="331" y="182"/>
                </a:lnTo>
                <a:lnTo>
                  <a:pt x="332" y="181"/>
                </a:lnTo>
                <a:lnTo>
                  <a:pt x="333" y="181"/>
                </a:lnTo>
                <a:lnTo>
                  <a:pt x="334" y="181"/>
                </a:lnTo>
                <a:lnTo>
                  <a:pt x="335" y="181"/>
                </a:lnTo>
                <a:lnTo>
                  <a:pt x="336" y="181"/>
                </a:lnTo>
                <a:lnTo>
                  <a:pt x="340" y="182"/>
                </a:lnTo>
                <a:lnTo>
                  <a:pt x="342" y="183"/>
                </a:lnTo>
                <a:lnTo>
                  <a:pt x="347" y="183"/>
                </a:lnTo>
                <a:lnTo>
                  <a:pt x="352" y="184"/>
                </a:lnTo>
                <a:lnTo>
                  <a:pt x="354" y="185"/>
                </a:lnTo>
                <a:lnTo>
                  <a:pt x="356" y="185"/>
                </a:lnTo>
                <a:lnTo>
                  <a:pt x="357" y="185"/>
                </a:lnTo>
                <a:lnTo>
                  <a:pt x="358" y="185"/>
                </a:lnTo>
                <a:lnTo>
                  <a:pt x="359" y="185"/>
                </a:lnTo>
                <a:lnTo>
                  <a:pt x="360" y="184"/>
                </a:lnTo>
                <a:lnTo>
                  <a:pt x="360" y="184"/>
                </a:lnTo>
                <a:lnTo>
                  <a:pt x="362" y="183"/>
                </a:lnTo>
                <a:lnTo>
                  <a:pt x="363" y="182"/>
                </a:lnTo>
                <a:lnTo>
                  <a:pt x="364" y="181"/>
                </a:lnTo>
                <a:lnTo>
                  <a:pt x="367" y="178"/>
                </a:lnTo>
                <a:lnTo>
                  <a:pt x="368" y="177"/>
                </a:lnTo>
                <a:lnTo>
                  <a:pt x="369" y="176"/>
                </a:lnTo>
                <a:lnTo>
                  <a:pt x="370" y="176"/>
                </a:lnTo>
                <a:lnTo>
                  <a:pt x="371" y="175"/>
                </a:lnTo>
                <a:lnTo>
                  <a:pt x="372" y="175"/>
                </a:lnTo>
                <a:lnTo>
                  <a:pt x="374" y="175"/>
                </a:lnTo>
                <a:lnTo>
                  <a:pt x="383" y="173"/>
                </a:lnTo>
                <a:lnTo>
                  <a:pt x="386" y="173"/>
                </a:lnTo>
                <a:lnTo>
                  <a:pt x="392" y="172"/>
                </a:lnTo>
                <a:lnTo>
                  <a:pt x="394" y="172"/>
                </a:lnTo>
                <a:lnTo>
                  <a:pt x="395" y="172"/>
                </a:lnTo>
                <a:lnTo>
                  <a:pt x="397" y="173"/>
                </a:lnTo>
                <a:lnTo>
                  <a:pt x="401" y="173"/>
                </a:lnTo>
                <a:lnTo>
                  <a:pt x="402" y="174"/>
                </a:lnTo>
                <a:lnTo>
                  <a:pt x="403" y="174"/>
                </a:lnTo>
                <a:lnTo>
                  <a:pt x="404" y="173"/>
                </a:lnTo>
                <a:lnTo>
                  <a:pt x="405" y="173"/>
                </a:lnTo>
                <a:lnTo>
                  <a:pt x="406" y="173"/>
                </a:lnTo>
                <a:lnTo>
                  <a:pt x="407" y="172"/>
                </a:lnTo>
                <a:lnTo>
                  <a:pt x="407" y="172"/>
                </a:lnTo>
                <a:lnTo>
                  <a:pt x="408" y="171"/>
                </a:lnTo>
                <a:lnTo>
                  <a:pt x="408" y="171"/>
                </a:lnTo>
                <a:lnTo>
                  <a:pt x="409" y="169"/>
                </a:lnTo>
                <a:lnTo>
                  <a:pt x="410" y="168"/>
                </a:lnTo>
                <a:lnTo>
                  <a:pt x="410" y="167"/>
                </a:lnTo>
                <a:lnTo>
                  <a:pt x="410" y="166"/>
                </a:lnTo>
                <a:lnTo>
                  <a:pt x="411" y="160"/>
                </a:lnTo>
                <a:lnTo>
                  <a:pt x="412" y="156"/>
                </a:lnTo>
                <a:lnTo>
                  <a:pt x="412" y="155"/>
                </a:lnTo>
                <a:lnTo>
                  <a:pt x="412" y="153"/>
                </a:lnTo>
                <a:lnTo>
                  <a:pt x="412" y="152"/>
                </a:lnTo>
                <a:lnTo>
                  <a:pt x="412" y="150"/>
                </a:lnTo>
                <a:lnTo>
                  <a:pt x="412" y="148"/>
                </a:lnTo>
                <a:lnTo>
                  <a:pt x="412" y="147"/>
                </a:lnTo>
                <a:lnTo>
                  <a:pt x="412" y="145"/>
                </a:lnTo>
                <a:lnTo>
                  <a:pt x="411" y="141"/>
                </a:lnTo>
                <a:lnTo>
                  <a:pt x="410" y="140"/>
                </a:lnTo>
                <a:lnTo>
                  <a:pt x="410" y="139"/>
                </a:lnTo>
                <a:lnTo>
                  <a:pt x="410" y="137"/>
                </a:lnTo>
                <a:lnTo>
                  <a:pt x="410" y="135"/>
                </a:lnTo>
                <a:lnTo>
                  <a:pt x="410" y="134"/>
                </a:lnTo>
                <a:lnTo>
                  <a:pt x="410" y="133"/>
                </a:lnTo>
                <a:lnTo>
                  <a:pt x="410" y="130"/>
                </a:lnTo>
                <a:lnTo>
                  <a:pt x="410" y="126"/>
                </a:lnTo>
                <a:lnTo>
                  <a:pt x="410" y="125"/>
                </a:lnTo>
                <a:lnTo>
                  <a:pt x="410" y="125"/>
                </a:lnTo>
                <a:lnTo>
                  <a:pt x="410" y="124"/>
                </a:lnTo>
                <a:lnTo>
                  <a:pt x="410" y="124"/>
                </a:lnTo>
                <a:lnTo>
                  <a:pt x="411" y="124"/>
                </a:lnTo>
                <a:lnTo>
                  <a:pt x="412" y="123"/>
                </a:lnTo>
                <a:lnTo>
                  <a:pt x="412" y="123"/>
                </a:lnTo>
                <a:lnTo>
                  <a:pt x="413" y="123"/>
                </a:lnTo>
                <a:lnTo>
                  <a:pt x="414" y="123"/>
                </a:lnTo>
                <a:lnTo>
                  <a:pt x="414" y="123"/>
                </a:lnTo>
                <a:lnTo>
                  <a:pt x="415" y="123"/>
                </a:lnTo>
                <a:lnTo>
                  <a:pt x="416" y="123"/>
                </a:lnTo>
                <a:lnTo>
                  <a:pt x="421" y="125"/>
                </a:lnTo>
                <a:lnTo>
                  <a:pt x="423" y="125"/>
                </a:lnTo>
                <a:lnTo>
                  <a:pt x="424" y="126"/>
                </a:lnTo>
                <a:lnTo>
                  <a:pt x="426" y="126"/>
                </a:lnTo>
                <a:lnTo>
                  <a:pt x="427" y="126"/>
                </a:lnTo>
                <a:lnTo>
                  <a:pt x="428" y="126"/>
                </a:lnTo>
                <a:lnTo>
                  <a:pt x="429" y="126"/>
                </a:lnTo>
                <a:lnTo>
                  <a:pt x="429" y="126"/>
                </a:lnTo>
                <a:lnTo>
                  <a:pt x="429" y="125"/>
                </a:lnTo>
                <a:lnTo>
                  <a:pt x="430" y="125"/>
                </a:lnTo>
                <a:lnTo>
                  <a:pt x="430" y="125"/>
                </a:lnTo>
                <a:lnTo>
                  <a:pt x="430" y="124"/>
                </a:lnTo>
                <a:lnTo>
                  <a:pt x="430" y="122"/>
                </a:lnTo>
                <a:lnTo>
                  <a:pt x="430" y="122"/>
                </a:lnTo>
                <a:lnTo>
                  <a:pt x="432" y="118"/>
                </a:lnTo>
                <a:lnTo>
                  <a:pt x="434" y="114"/>
                </a:lnTo>
                <a:lnTo>
                  <a:pt x="435" y="113"/>
                </a:lnTo>
                <a:lnTo>
                  <a:pt x="435" y="113"/>
                </a:lnTo>
                <a:lnTo>
                  <a:pt x="436" y="112"/>
                </a:lnTo>
                <a:lnTo>
                  <a:pt x="437" y="112"/>
                </a:lnTo>
                <a:lnTo>
                  <a:pt x="441" y="111"/>
                </a:lnTo>
                <a:lnTo>
                  <a:pt x="445" y="110"/>
                </a:lnTo>
                <a:lnTo>
                  <a:pt x="448" y="109"/>
                </a:lnTo>
                <a:lnTo>
                  <a:pt x="449" y="108"/>
                </a:lnTo>
                <a:lnTo>
                  <a:pt x="450" y="108"/>
                </a:lnTo>
                <a:lnTo>
                  <a:pt x="450" y="108"/>
                </a:lnTo>
                <a:lnTo>
                  <a:pt x="451" y="107"/>
                </a:lnTo>
                <a:lnTo>
                  <a:pt x="451" y="107"/>
                </a:lnTo>
                <a:lnTo>
                  <a:pt x="451" y="106"/>
                </a:lnTo>
                <a:lnTo>
                  <a:pt x="452" y="105"/>
                </a:lnTo>
                <a:lnTo>
                  <a:pt x="452" y="104"/>
                </a:lnTo>
                <a:lnTo>
                  <a:pt x="452" y="103"/>
                </a:lnTo>
                <a:lnTo>
                  <a:pt x="453" y="102"/>
                </a:lnTo>
                <a:lnTo>
                  <a:pt x="453" y="101"/>
                </a:lnTo>
                <a:lnTo>
                  <a:pt x="453" y="100"/>
                </a:lnTo>
                <a:lnTo>
                  <a:pt x="452" y="96"/>
                </a:lnTo>
                <a:lnTo>
                  <a:pt x="452" y="94"/>
                </a:lnTo>
                <a:lnTo>
                  <a:pt x="452" y="91"/>
                </a:lnTo>
                <a:lnTo>
                  <a:pt x="451" y="87"/>
                </a:lnTo>
                <a:lnTo>
                  <a:pt x="450" y="85"/>
                </a:lnTo>
                <a:lnTo>
                  <a:pt x="450" y="84"/>
                </a:lnTo>
                <a:lnTo>
                  <a:pt x="450" y="83"/>
                </a:lnTo>
                <a:lnTo>
                  <a:pt x="451" y="82"/>
                </a:lnTo>
                <a:lnTo>
                  <a:pt x="451" y="81"/>
                </a:lnTo>
                <a:lnTo>
                  <a:pt x="451" y="80"/>
                </a:lnTo>
                <a:lnTo>
                  <a:pt x="451" y="79"/>
                </a:lnTo>
                <a:lnTo>
                  <a:pt x="452" y="78"/>
                </a:lnTo>
                <a:lnTo>
                  <a:pt x="453" y="77"/>
                </a:lnTo>
                <a:lnTo>
                  <a:pt x="454" y="76"/>
                </a:lnTo>
                <a:lnTo>
                  <a:pt x="455" y="75"/>
                </a:lnTo>
                <a:lnTo>
                  <a:pt x="455" y="75"/>
                </a:lnTo>
                <a:lnTo>
                  <a:pt x="456" y="74"/>
                </a:lnTo>
                <a:lnTo>
                  <a:pt x="457" y="74"/>
                </a:lnTo>
                <a:lnTo>
                  <a:pt x="457" y="74"/>
                </a:lnTo>
                <a:lnTo>
                  <a:pt x="458" y="73"/>
                </a:lnTo>
                <a:lnTo>
                  <a:pt x="459" y="74"/>
                </a:lnTo>
                <a:lnTo>
                  <a:pt x="459" y="74"/>
                </a:lnTo>
                <a:lnTo>
                  <a:pt x="459" y="74"/>
                </a:lnTo>
                <a:lnTo>
                  <a:pt x="459" y="74"/>
                </a:lnTo>
                <a:lnTo>
                  <a:pt x="460" y="75"/>
                </a:lnTo>
                <a:lnTo>
                  <a:pt x="460" y="75"/>
                </a:lnTo>
                <a:lnTo>
                  <a:pt x="461" y="76"/>
                </a:lnTo>
                <a:lnTo>
                  <a:pt x="462" y="76"/>
                </a:lnTo>
                <a:lnTo>
                  <a:pt x="462" y="77"/>
                </a:lnTo>
                <a:lnTo>
                  <a:pt x="463" y="77"/>
                </a:lnTo>
                <a:lnTo>
                  <a:pt x="464" y="77"/>
                </a:lnTo>
                <a:lnTo>
                  <a:pt x="464" y="77"/>
                </a:lnTo>
                <a:lnTo>
                  <a:pt x="465" y="76"/>
                </a:lnTo>
                <a:lnTo>
                  <a:pt x="466" y="76"/>
                </a:lnTo>
                <a:lnTo>
                  <a:pt x="469" y="75"/>
                </a:lnTo>
                <a:lnTo>
                  <a:pt x="470" y="74"/>
                </a:lnTo>
                <a:lnTo>
                  <a:pt x="471" y="74"/>
                </a:lnTo>
                <a:lnTo>
                  <a:pt x="472" y="73"/>
                </a:lnTo>
                <a:lnTo>
                  <a:pt x="473" y="73"/>
                </a:lnTo>
                <a:lnTo>
                  <a:pt x="475" y="74"/>
                </a:lnTo>
                <a:lnTo>
                  <a:pt x="476" y="74"/>
                </a:lnTo>
                <a:lnTo>
                  <a:pt x="479" y="76"/>
                </a:lnTo>
                <a:lnTo>
                  <a:pt x="480" y="76"/>
                </a:lnTo>
                <a:lnTo>
                  <a:pt x="482" y="76"/>
                </a:lnTo>
                <a:lnTo>
                  <a:pt x="482" y="76"/>
                </a:lnTo>
                <a:lnTo>
                  <a:pt x="483" y="76"/>
                </a:lnTo>
                <a:lnTo>
                  <a:pt x="484" y="76"/>
                </a:lnTo>
                <a:lnTo>
                  <a:pt x="485" y="76"/>
                </a:lnTo>
                <a:lnTo>
                  <a:pt x="486" y="76"/>
                </a:lnTo>
                <a:lnTo>
                  <a:pt x="488" y="75"/>
                </a:lnTo>
                <a:lnTo>
                  <a:pt x="489" y="74"/>
                </a:lnTo>
                <a:lnTo>
                  <a:pt x="491" y="74"/>
                </a:lnTo>
                <a:lnTo>
                  <a:pt x="492" y="73"/>
                </a:lnTo>
                <a:lnTo>
                  <a:pt x="493" y="73"/>
                </a:lnTo>
                <a:lnTo>
                  <a:pt x="494" y="73"/>
                </a:lnTo>
                <a:lnTo>
                  <a:pt x="494" y="73"/>
                </a:lnTo>
                <a:lnTo>
                  <a:pt x="495" y="73"/>
                </a:lnTo>
                <a:lnTo>
                  <a:pt x="496" y="74"/>
                </a:lnTo>
                <a:lnTo>
                  <a:pt x="496" y="74"/>
                </a:lnTo>
                <a:lnTo>
                  <a:pt x="497" y="75"/>
                </a:lnTo>
                <a:lnTo>
                  <a:pt x="497" y="76"/>
                </a:lnTo>
                <a:lnTo>
                  <a:pt x="498" y="77"/>
                </a:lnTo>
                <a:lnTo>
                  <a:pt x="498" y="78"/>
                </a:lnTo>
                <a:lnTo>
                  <a:pt x="499" y="82"/>
                </a:lnTo>
                <a:lnTo>
                  <a:pt x="499" y="84"/>
                </a:lnTo>
                <a:lnTo>
                  <a:pt x="500" y="86"/>
                </a:lnTo>
                <a:lnTo>
                  <a:pt x="500" y="87"/>
                </a:lnTo>
                <a:lnTo>
                  <a:pt x="501" y="88"/>
                </a:lnTo>
                <a:lnTo>
                  <a:pt x="501" y="89"/>
                </a:lnTo>
                <a:lnTo>
                  <a:pt x="502" y="90"/>
                </a:lnTo>
                <a:lnTo>
                  <a:pt x="502" y="91"/>
                </a:lnTo>
                <a:lnTo>
                  <a:pt x="503" y="91"/>
                </a:lnTo>
                <a:lnTo>
                  <a:pt x="504" y="91"/>
                </a:lnTo>
                <a:lnTo>
                  <a:pt x="505" y="92"/>
                </a:lnTo>
                <a:lnTo>
                  <a:pt x="506" y="92"/>
                </a:lnTo>
                <a:lnTo>
                  <a:pt x="507" y="93"/>
                </a:lnTo>
                <a:lnTo>
                  <a:pt x="508" y="93"/>
                </a:lnTo>
                <a:lnTo>
                  <a:pt x="509" y="93"/>
                </a:lnTo>
                <a:lnTo>
                  <a:pt x="510" y="93"/>
                </a:lnTo>
                <a:lnTo>
                  <a:pt x="510" y="93"/>
                </a:lnTo>
                <a:lnTo>
                  <a:pt x="511" y="93"/>
                </a:lnTo>
                <a:lnTo>
                  <a:pt x="512" y="92"/>
                </a:lnTo>
                <a:lnTo>
                  <a:pt x="514" y="92"/>
                </a:lnTo>
                <a:lnTo>
                  <a:pt x="515" y="91"/>
                </a:lnTo>
                <a:lnTo>
                  <a:pt x="520" y="90"/>
                </a:lnTo>
                <a:lnTo>
                  <a:pt x="521" y="89"/>
                </a:lnTo>
                <a:lnTo>
                  <a:pt x="523" y="89"/>
                </a:lnTo>
                <a:lnTo>
                  <a:pt x="526" y="89"/>
                </a:lnTo>
                <a:lnTo>
                  <a:pt x="527" y="89"/>
                </a:lnTo>
                <a:lnTo>
                  <a:pt x="530" y="89"/>
                </a:lnTo>
                <a:lnTo>
                  <a:pt x="531" y="88"/>
                </a:lnTo>
                <a:lnTo>
                  <a:pt x="540" y="88"/>
                </a:lnTo>
                <a:lnTo>
                  <a:pt x="542" y="88"/>
                </a:lnTo>
                <a:lnTo>
                  <a:pt x="542" y="87"/>
                </a:lnTo>
                <a:lnTo>
                  <a:pt x="543" y="87"/>
                </a:lnTo>
                <a:lnTo>
                  <a:pt x="544" y="86"/>
                </a:lnTo>
                <a:lnTo>
                  <a:pt x="547" y="83"/>
                </a:lnTo>
                <a:lnTo>
                  <a:pt x="552" y="80"/>
                </a:lnTo>
                <a:lnTo>
                  <a:pt x="554" y="78"/>
                </a:lnTo>
                <a:lnTo>
                  <a:pt x="555" y="77"/>
                </a:lnTo>
                <a:lnTo>
                  <a:pt x="556" y="76"/>
                </a:lnTo>
                <a:lnTo>
                  <a:pt x="557" y="74"/>
                </a:lnTo>
                <a:lnTo>
                  <a:pt x="560" y="71"/>
                </a:lnTo>
                <a:lnTo>
                  <a:pt x="560" y="70"/>
                </a:lnTo>
                <a:lnTo>
                  <a:pt x="561" y="69"/>
                </a:lnTo>
                <a:lnTo>
                  <a:pt x="562" y="68"/>
                </a:lnTo>
                <a:lnTo>
                  <a:pt x="563" y="68"/>
                </a:lnTo>
                <a:lnTo>
                  <a:pt x="566" y="65"/>
                </a:lnTo>
                <a:lnTo>
                  <a:pt x="567" y="65"/>
                </a:lnTo>
                <a:lnTo>
                  <a:pt x="568" y="64"/>
                </a:lnTo>
                <a:lnTo>
                  <a:pt x="568" y="63"/>
                </a:lnTo>
                <a:lnTo>
                  <a:pt x="569" y="62"/>
                </a:lnTo>
                <a:lnTo>
                  <a:pt x="570" y="61"/>
                </a:lnTo>
                <a:lnTo>
                  <a:pt x="570" y="60"/>
                </a:lnTo>
                <a:lnTo>
                  <a:pt x="570" y="58"/>
                </a:lnTo>
                <a:lnTo>
                  <a:pt x="571" y="56"/>
                </a:lnTo>
                <a:lnTo>
                  <a:pt x="571" y="50"/>
                </a:lnTo>
                <a:lnTo>
                  <a:pt x="572" y="49"/>
                </a:lnTo>
                <a:lnTo>
                  <a:pt x="572" y="48"/>
                </a:lnTo>
                <a:lnTo>
                  <a:pt x="573" y="46"/>
                </a:lnTo>
                <a:lnTo>
                  <a:pt x="573" y="45"/>
                </a:lnTo>
                <a:lnTo>
                  <a:pt x="574" y="45"/>
                </a:lnTo>
                <a:lnTo>
                  <a:pt x="575" y="44"/>
                </a:lnTo>
                <a:lnTo>
                  <a:pt x="576" y="44"/>
                </a:lnTo>
                <a:lnTo>
                  <a:pt x="577" y="44"/>
                </a:lnTo>
                <a:lnTo>
                  <a:pt x="579" y="44"/>
                </a:lnTo>
                <a:lnTo>
                  <a:pt x="580" y="44"/>
                </a:lnTo>
                <a:lnTo>
                  <a:pt x="582" y="44"/>
                </a:lnTo>
                <a:lnTo>
                  <a:pt x="585" y="44"/>
                </a:lnTo>
                <a:lnTo>
                  <a:pt x="588" y="45"/>
                </a:lnTo>
                <a:lnTo>
                  <a:pt x="591" y="46"/>
                </a:lnTo>
                <a:lnTo>
                  <a:pt x="596" y="47"/>
                </a:lnTo>
                <a:lnTo>
                  <a:pt x="598" y="48"/>
                </a:lnTo>
                <a:lnTo>
                  <a:pt x="600" y="48"/>
                </a:lnTo>
                <a:lnTo>
                  <a:pt x="600" y="48"/>
                </a:lnTo>
                <a:lnTo>
                  <a:pt x="601" y="48"/>
                </a:lnTo>
                <a:lnTo>
                  <a:pt x="602" y="48"/>
                </a:lnTo>
                <a:lnTo>
                  <a:pt x="603" y="48"/>
                </a:lnTo>
                <a:lnTo>
                  <a:pt x="604" y="48"/>
                </a:lnTo>
                <a:lnTo>
                  <a:pt x="605" y="47"/>
                </a:lnTo>
                <a:lnTo>
                  <a:pt x="606" y="47"/>
                </a:lnTo>
                <a:lnTo>
                  <a:pt x="607" y="46"/>
                </a:lnTo>
                <a:lnTo>
                  <a:pt x="608" y="45"/>
                </a:lnTo>
                <a:lnTo>
                  <a:pt x="609" y="44"/>
                </a:lnTo>
                <a:lnTo>
                  <a:pt x="610" y="43"/>
                </a:lnTo>
                <a:lnTo>
                  <a:pt x="611" y="43"/>
                </a:lnTo>
                <a:lnTo>
                  <a:pt x="611" y="42"/>
                </a:lnTo>
                <a:lnTo>
                  <a:pt x="612" y="41"/>
                </a:lnTo>
                <a:lnTo>
                  <a:pt x="612" y="40"/>
                </a:lnTo>
                <a:lnTo>
                  <a:pt x="613" y="39"/>
                </a:lnTo>
                <a:lnTo>
                  <a:pt x="613" y="36"/>
                </a:lnTo>
                <a:lnTo>
                  <a:pt x="614" y="34"/>
                </a:lnTo>
                <a:lnTo>
                  <a:pt x="614" y="34"/>
                </a:lnTo>
                <a:lnTo>
                  <a:pt x="614" y="33"/>
                </a:lnTo>
                <a:lnTo>
                  <a:pt x="615" y="32"/>
                </a:lnTo>
                <a:lnTo>
                  <a:pt x="615" y="32"/>
                </a:lnTo>
                <a:lnTo>
                  <a:pt x="616" y="31"/>
                </a:lnTo>
                <a:lnTo>
                  <a:pt x="617" y="30"/>
                </a:lnTo>
                <a:lnTo>
                  <a:pt x="619" y="29"/>
                </a:lnTo>
                <a:lnTo>
                  <a:pt x="620" y="28"/>
                </a:lnTo>
                <a:lnTo>
                  <a:pt x="623" y="27"/>
                </a:lnTo>
                <a:lnTo>
                  <a:pt x="628" y="24"/>
                </a:lnTo>
                <a:lnTo>
                  <a:pt x="630" y="23"/>
                </a:lnTo>
                <a:lnTo>
                  <a:pt x="631" y="23"/>
                </a:lnTo>
                <a:lnTo>
                  <a:pt x="631" y="22"/>
                </a:lnTo>
                <a:lnTo>
                  <a:pt x="632" y="21"/>
                </a:lnTo>
                <a:lnTo>
                  <a:pt x="633" y="20"/>
                </a:lnTo>
                <a:lnTo>
                  <a:pt x="633" y="19"/>
                </a:lnTo>
                <a:lnTo>
                  <a:pt x="634" y="18"/>
                </a:lnTo>
                <a:lnTo>
                  <a:pt x="634" y="17"/>
                </a:lnTo>
                <a:lnTo>
                  <a:pt x="634" y="13"/>
                </a:lnTo>
                <a:lnTo>
                  <a:pt x="635" y="11"/>
                </a:lnTo>
                <a:lnTo>
                  <a:pt x="636" y="9"/>
                </a:lnTo>
                <a:lnTo>
                  <a:pt x="637" y="6"/>
                </a:lnTo>
                <a:lnTo>
                  <a:pt x="637" y="5"/>
                </a:lnTo>
                <a:lnTo>
                  <a:pt x="638" y="3"/>
                </a:lnTo>
                <a:lnTo>
                  <a:pt x="638" y="1"/>
                </a:lnTo>
                <a:lnTo>
                  <a:pt x="638" y="0"/>
                </a:lnTo>
                <a:lnTo>
                  <a:pt x="639" y="0"/>
                </a:lnTo>
                <a:lnTo>
                  <a:pt x="639" y="0"/>
                </a:lnTo>
                <a:close/>
                <a:moveTo>
                  <a:pt x="475" y="289"/>
                </a:moveTo>
                <a:lnTo>
                  <a:pt x="475" y="289"/>
                </a:lnTo>
                <a:lnTo>
                  <a:pt x="474" y="290"/>
                </a:lnTo>
                <a:lnTo>
                  <a:pt x="471" y="290"/>
                </a:lnTo>
                <a:lnTo>
                  <a:pt x="464" y="292"/>
                </a:lnTo>
                <a:lnTo>
                  <a:pt x="461" y="292"/>
                </a:lnTo>
                <a:lnTo>
                  <a:pt x="458" y="293"/>
                </a:lnTo>
                <a:lnTo>
                  <a:pt x="454" y="294"/>
                </a:lnTo>
                <a:lnTo>
                  <a:pt x="452" y="295"/>
                </a:lnTo>
                <a:lnTo>
                  <a:pt x="451" y="296"/>
                </a:lnTo>
                <a:lnTo>
                  <a:pt x="447" y="298"/>
                </a:lnTo>
                <a:lnTo>
                  <a:pt x="445" y="299"/>
                </a:lnTo>
                <a:lnTo>
                  <a:pt x="442" y="300"/>
                </a:lnTo>
                <a:lnTo>
                  <a:pt x="437" y="302"/>
                </a:lnTo>
                <a:lnTo>
                  <a:pt x="436" y="302"/>
                </a:lnTo>
                <a:lnTo>
                  <a:pt x="435" y="303"/>
                </a:lnTo>
                <a:lnTo>
                  <a:pt x="429" y="306"/>
                </a:lnTo>
                <a:lnTo>
                  <a:pt x="427" y="307"/>
                </a:lnTo>
                <a:lnTo>
                  <a:pt x="425" y="307"/>
                </a:lnTo>
                <a:lnTo>
                  <a:pt x="421" y="309"/>
                </a:lnTo>
                <a:lnTo>
                  <a:pt x="420" y="309"/>
                </a:lnTo>
                <a:lnTo>
                  <a:pt x="418" y="309"/>
                </a:lnTo>
                <a:lnTo>
                  <a:pt x="414" y="309"/>
                </a:lnTo>
                <a:lnTo>
                  <a:pt x="412" y="310"/>
                </a:lnTo>
                <a:lnTo>
                  <a:pt x="411" y="310"/>
                </a:lnTo>
                <a:lnTo>
                  <a:pt x="410" y="310"/>
                </a:lnTo>
                <a:lnTo>
                  <a:pt x="409" y="311"/>
                </a:lnTo>
                <a:lnTo>
                  <a:pt x="408" y="311"/>
                </a:lnTo>
                <a:lnTo>
                  <a:pt x="407" y="312"/>
                </a:lnTo>
                <a:lnTo>
                  <a:pt x="406" y="313"/>
                </a:lnTo>
                <a:lnTo>
                  <a:pt x="406" y="314"/>
                </a:lnTo>
                <a:lnTo>
                  <a:pt x="405" y="315"/>
                </a:lnTo>
                <a:lnTo>
                  <a:pt x="404" y="316"/>
                </a:lnTo>
                <a:lnTo>
                  <a:pt x="404" y="318"/>
                </a:lnTo>
                <a:lnTo>
                  <a:pt x="403" y="321"/>
                </a:lnTo>
                <a:lnTo>
                  <a:pt x="402" y="323"/>
                </a:lnTo>
                <a:lnTo>
                  <a:pt x="402" y="324"/>
                </a:lnTo>
                <a:lnTo>
                  <a:pt x="402" y="325"/>
                </a:lnTo>
                <a:lnTo>
                  <a:pt x="401" y="325"/>
                </a:lnTo>
                <a:lnTo>
                  <a:pt x="400" y="326"/>
                </a:lnTo>
                <a:lnTo>
                  <a:pt x="399" y="326"/>
                </a:lnTo>
                <a:lnTo>
                  <a:pt x="398" y="327"/>
                </a:lnTo>
                <a:lnTo>
                  <a:pt x="396" y="327"/>
                </a:lnTo>
                <a:lnTo>
                  <a:pt x="394" y="327"/>
                </a:lnTo>
                <a:lnTo>
                  <a:pt x="392" y="326"/>
                </a:lnTo>
                <a:lnTo>
                  <a:pt x="391" y="326"/>
                </a:lnTo>
                <a:lnTo>
                  <a:pt x="389" y="326"/>
                </a:lnTo>
                <a:lnTo>
                  <a:pt x="388" y="325"/>
                </a:lnTo>
                <a:lnTo>
                  <a:pt x="386" y="324"/>
                </a:lnTo>
                <a:lnTo>
                  <a:pt x="385" y="323"/>
                </a:lnTo>
                <a:lnTo>
                  <a:pt x="384" y="323"/>
                </a:lnTo>
                <a:lnTo>
                  <a:pt x="383" y="323"/>
                </a:lnTo>
                <a:lnTo>
                  <a:pt x="382" y="323"/>
                </a:lnTo>
                <a:lnTo>
                  <a:pt x="381" y="323"/>
                </a:lnTo>
                <a:lnTo>
                  <a:pt x="380" y="323"/>
                </a:lnTo>
                <a:lnTo>
                  <a:pt x="379" y="323"/>
                </a:lnTo>
                <a:lnTo>
                  <a:pt x="378" y="324"/>
                </a:lnTo>
                <a:lnTo>
                  <a:pt x="375" y="325"/>
                </a:lnTo>
                <a:lnTo>
                  <a:pt x="373" y="326"/>
                </a:lnTo>
                <a:lnTo>
                  <a:pt x="371" y="327"/>
                </a:lnTo>
                <a:lnTo>
                  <a:pt x="367" y="328"/>
                </a:lnTo>
                <a:lnTo>
                  <a:pt x="364" y="329"/>
                </a:lnTo>
                <a:lnTo>
                  <a:pt x="361" y="330"/>
                </a:lnTo>
                <a:lnTo>
                  <a:pt x="357" y="332"/>
                </a:lnTo>
                <a:lnTo>
                  <a:pt x="355" y="332"/>
                </a:lnTo>
                <a:lnTo>
                  <a:pt x="354" y="333"/>
                </a:lnTo>
                <a:lnTo>
                  <a:pt x="353" y="334"/>
                </a:lnTo>
                <a:lnTo>
                  <a:pt x="353" y="334"/>
                </a:lnTo>
                <a:lnTo>
                  <a:pt x="352" y="335"/>
                </a:lnTo>
                <a:lnTo>
                  <a:pt x="352" y="335"/>
                </a:lnTo>
                <a:lnTo>
                  <a:pt x="352" y="336"/>
                </a:lnTo>
                <a:lnTo>
                  <a:pt x="352" y="336"/>
                </a:lnTo>
                <a:lnTo>
                  <a:pt x="353" y="336"/>
                </a:lnTo>
                <a:lnTo>
                  <a:pt x="353" y="337"/>
                </a:lnTo>
                <a:lnTo>
                  <a:pt x="354" y="337"/>
                </a:lnTo>
                <a:lnTo>
                  <a:pt x="356" y="338"/>
                </a:lnTo>
                <a:lnTo>
                  <a:pt x="357" y="339"/>
                </a:lnTo>
                <a:lnTo>
                  <a:pt x="358" y="340"/>
                </a:lnTo>
                <a:lnTo>
                  <a:pt x="359" y="340"/>
                </a:lnTo>
                <a:lnTo>
                  <a:pt x="361" y="342"/>
                </a:lnTo>
                <a:lnTo>
                  <a:pt x="364" y="345"/>
                </a:lnTo>
                <a:lnTo>
                  <a:pt x="367" y="349"/>
                </a:lnTo>
                <a:lnTo>
                  <a:pt x="369" y="351"/>
                </a:lnTo>
                <a:lnTo>
                  <a:pt x="370" y="351"/>
                </a:lnTo>
                <a:lnTo>
                  <a:pt x="370" y="352"/>
                </a:lnTo>
                <a:lnTo>
                  <a:pt x="370" y="353"/>
                </a:lnTo>
                <a:lnTo>
                  <a:pt x="370" y="353"/>
                </a:lnTo>
                <a:lnTo>
                  <a:pt x="370" y="354"/>
                </a:lnTo>
                <a:lnTo>
                  <a:pt x="370" y="355"/>
                </a:lnTo>
                <a:lnTo>
                  <a:pt x="369" y="355"/>
                </a:lnTo>
                <a:lnTo>
                  <a:pt x="368" y="356"/>
                </a:lnTo>
                <a:lnTo>
                  <a:pt x="365" y="358"/>
                </a:lnTo>
                <a:lnTo>
                  <a:pt x="364" y="359"/>
                </a:lnTo>
                <a:lnTo>
                  <a:pt x="364" y="359"/>
                </a:lnTo>
                <a:lnTo>
                  <a:pt x="363" y="360"/>
                </a:lnTo>
                <a:lnTo>
                  <a:pt x="362" y="361"/>
                </a:lnTo>
                <a:lnTo>
                  <a:pt x="361" y="362"/>
                </a:lnTo>
                <a:lnTo>
                  <a:pt x="361" y="364"/>
                </a:lnTo>
                <a:lnTo>
                  <a:pt x="361" y="364"/>
                </a:lnTo>
                <a:lnTo>
                  <a:pt x="361" y="365"/>
                </a:lnTo>
                <a:lnTo>
                  <a:pt x="361" y="365"/>
                </a:lnTo>
                <a:lnTo>
                  <a:pt x="361" y="366"/>
                </a:lnTo>
                <a:lnTo>
                  <a:pt x="362" y="367"/>
                </a:lnTo>
                <a:lnTo>
                  <a:pt x="364" y="370"/>
                </a:lnTo>
                <a:lnTo>
                  <a:pt x="365" y="371"/>
                </a:lnTo>
                <a:lnTo>
                  <a:pt x="365" y="372"/>
                </a:lnTo>
                <a:lnTo>
                  <a:pt x="367" y="376"/>
                </a:lnTo>
                <a:lnTo>
                  <a:pt x="368" y="377"/>
                </a:lnTo>
                <a:lnTo>
                  <a:pt x="369" y="379"/>
                </a:lnTo>
                <a:lnTo>
                  <a:pt x="370" y="380"/>
                </a:lnTo>
                <a:lnTo>
                  <a:pt x="371" y="382"/>
                </a:lnTo>
                <a:lnTo>
                  <a:pt x="373" y="384"/>
                </a:lnTo>
                <a:lnTo>
                  <a:pt x="375" y="386"/>
                </a:lnTo>
                <a:lnTo>
                  <a:pt x="380" y="389"/>
                </a:lnTo>
                <a:lnTo>
                  <a:pt x="381" y="390"/>
                </a:lnTo>
                <a:lnTo>
                  <a:pt x="381" y="391"/>
                </a:lnTo>
                <a:lnTo>
                  <a:pt x="382" y="392"/>
                </a:lnTo>
                <a:lnTo>
                  <a:pt x="382" y="393"/>
                </a:lnTo>
                <a:lnTo>
                  <a:pt x="382" y="394"/>
                </a:lnTo>
                <a:lnTo>
                  <a:pt x="382" y="395"/>
                </a:lnTo>
                <a:lnTo>
                  <a:pt x="382" y="396"/>
                </a:lnTo>
                <a:lnTo>
                  <a:pt x="382" y="397"/>
                </a:lnTo>
                <a:lnTo>
                  <a:pt x="381" y="399"/>
                </a:lnTo>
                <a:lnTo>
                  <a:pt x="381" y="400"/>
                </a:lnTo>
                <a:lnTo>
                  <a:pt x="380" y="401"/>
                </a:lnTo>
                <a:lnTo>
                  <a:pt x="380" y="402"/>
                </a:lnTo>
                <a:lnTo>
                  <a:pt x="380" y="402"/>
                </a:lnTo>
                <a:lnTo>
                  <a:pt x="381" y="403"/>
                </a:lnTo>
                <a:lnTo>
                  <a:pt x="381" y="404"/>
                </a:lnTo>
                <a:lnTo>
                  <a:pt x="381" y="405"/>
                </a:lnTo>
                <a:lnTo>
                  <a:pt x="382" y="405"/>
                </a:lnTo>
                <a:lnTo>
                  <a:pt x="383" y="406"/>
                </a:lnTo>
                <a:lnTo>
                  <a:pt x="384" y="407"/>
                </a:lnTo>
                <a:lnTo>
                  <a:pt x="385" y="408"/>
                </a:lnTo>
                <a:lnTo>
                  <a:pt x="386" y="408"/>
                </a:lnTo>
                <a:lnTo>
                  <a:pt x="387" y="409"/>
                </a:lnTo>
                <a:lnTo>
                  <a:pt x="390" y="410"/>
                </a:lnTo>
                <a:lnTo>
                  <a:pt x="391" y="411"/>
                </a:lnTo>
                <a:lnTo>
                  <a:pt x="392" y="412"/>
                </a:lnTo>
                <a:lnTo>
                  <a:pt x="392" y="412"/>
                </a:lnTo>
                <a:lnTo>
                  <a:pt x="393" y="413"/>
                </a:lnTo>
                <a:lnTo>
                  <a:pt x="393" y="413"/>
                </a:lnTo>
                <a:lnTo>
                  <a:pt x="393" y="414"/>
                </a:lnTo>
                <a:lnTo>
                  <a:pt x="393" y="415"/>
                </a:lnTo>
                <a:lnTo>
                  <a:pt x="393" y="416"/>
                </a:lnTo>
                <a:lnTo>
                  <a:pt x="393" y="417"/>
                </a:lnTo>
                <a:lnTo>
                  <a:pt x="393" y="420"/>
                </a:lnTo>
                <a:lnTo>
                  <a:pt x="393" y="421"/>
                </a:lnTo>
                <a:lnTo>
                  <a:pt x="393" y="421"/>
                </a:lnTo>
                <a:lnTo>
                  <a:pt x="393" y="422"/>
                </a:lnTo>
                <a:lnTo>
                  <a:pt x="394" y="423"/>
                </a:lnTo>
                <a:lnTo>
                  <a:pt x="394" y="423"/>
                </a:lnTo>
                <a:lnTo>
                  <a:pt x="394" y="424"/>
                </a:lnTo>
                <a:lnTo>
                  <a:pt x="394" y="424"/>
                </a:lnTo>
                <a:lnTo>
                  <a:pt x="394" y="425"/>
                </a:lnTo>
                <a:lnTo>
                  <a:pt x="394" y="426"/>
                </a:lnTo>
                <a:lnTo>
                  <a:pt x="393" y="428"/>
                </a:lnTo>
                <a:lnTo>
                  <a:pt x="393" y="429"/>
                </a:lnTo>
                <a:lnTo>
                  <a:pt x="393" y="431"/>
                </a:lnTo>
                <a:lnTo>
                  <a:pt x="393" y="431"/>
                </a:lnTo>
                <a:lnTo>
                  <a:pt x="393" y="432"/>
                </a:lnTo>
                <a:lnTo>
                  <a:pt x="394" y="433"/>
                </a:lnTo>
                <a:lnTo>
                  <a:pt x="394" y="434"/>
                </a:lnTo>
                <a:lnTo>
                  <a:pt x="395" y="434"/>
                </a:lnTo>
                <a:lnTo>
                  <a:pt x="395" y="435"/>
                </a:lnTo>
                <a:lnTo>
                  <a:pt x="396" y="436"/>
                </a:lnTo>
                <a:lnTo>
                  <a:pt x="396" y="436"/>
                </a:lnTo>
                <a:lnTo>
                  <a:pt x="397" y="437"/>
                </a:lnTo>
                <a:lnTo>
                  <a:pt x="398" y="437"/>
                </a:lnTo>
                <a:lnTo>
                  <a:pt x="399" y="437"/>
                </a:lnTo>
                <a:lnTo>
                  <a:pt x="400" y="438"/>
                </a:lnTo>
                <a:lnTo>
                  <a:pt x="402" y="438"/>
                </a:lnTo>
                <a:lnTo>
                  <a:pt x="404" y="438"/>
                </a:lnTo>
                <a:lnTo>
                  <a:pt x="409" y="439"/>
                </a:lnTo>
                <a:lnTo>
                  <a:pt x="411" y="439"/>
                </a:lnTo>
                <a:lnTo>
                  <a:pt x="414" y="439"/>
                </a:lnTo>
                <a:lnTo>
                  <a:pt x="415" y="439"/>
                </a:lnTo>
                <a:lnTo>
                  <a:pt x="416" y="438"/>
                </a:lnTo>
                <a:lnTo>
                  <a:pt x="416" y="438"/>
                </a:lnTo>
                <a:lnTo>
                  <a:pt x="417" y="438"/>
                </a:lnTo>
                <a:lnTo>
                  <a:pt x="417" y="437"/>
                </a:lnTo>
                <a:lnTo>
                  <a:pt x="417" y="437"/>
                </a:lnTo>
                <a:lnTo>
                  <a:pt x="418" y="436"/>
                </a:lnTo>
                <a:lnTo>
                  <a:pt x="420" y="433"/>
                </a:lnTo>
                <a:lnTo>
                  <a:pt x="421" y="431"/>
                </a:lnTo>
                <a:lnTo>
                  <a:pt x="421" y="431"/>
                </a:lnTo>
                <a:lnTo>
                  <a:pt x="422" y="430"/>
                </a:lnTo>
                <a:lnTo>
                  <a:pt x="423" y="429"/>
                </a:lnTo>
                <a:lnTo>
                  <a:pt x="423" y="429"/>
                </a:lnTo>
                <a:lnTo>
                  <a:pt x="424" y="428"/>
                </a:lnTo>
                <a:lnTo>
                  <a:pt x="425" y="428"/>
                </a:lnTo>
                <a:lnTo>
                  <a:pt x="430" y="427"/>
                </a:lnTo>
                <a:lnTo>
                  <a:pt x="432" y="426"/>
                </a:lnTo>
                <a:lnTo>
                  <a:pt x="433" y="426"/>
                </a:lnTo>
                <a:lnTo>
                  <a:pt x="436" y="425"/>
                </a:lnTo>
                <a:lnTo>
                  <a:pt x="440" y="424"/>
                </a:lnTo>
                <a:lnTo>
                  <a:pt x="443" y="423"/>
                </a:lnTo>
                <a:lnTo>
                  <a:pt x="444" y="422"/>
                </a:lnTo>
                <a:lnTo>
                  <a:pt x="445" y="422"/>
                </a:lnTo>
                <a:lnTo>
                  <a:pt x="446" y="421"/>
                </a:lnTo>
                <a:lnTo>
                  <a:pt x="447" y="420"/>
                </a:lnTo>
                <a:lnTo>
                  <a:pt x="455" y="414"/>
                </a:lnTo>
                <a:lnTo>
                  <a:pt x="458" y="412"/>
                </a:lnTo>
                <a:lnTo>
                  <a:pt x="459" y="411"/>
                </a:lnTo>
                <a:lnTo>
                  <a:pt x="460" y="410"/>
                </a:lnTo>
                <a:lnTo>
                  <a:pt x="462" y="409"/>
                </a:lnTo>
                <a:lnTo>
                  <a:pt x="464" y="409"/>
                </a:lnTo>
                <a:lnTo>
                  <a:pt x="467" y="408"/>
                </a:lnTo>
                <a:lnTo>
                  <a:pt x="468" y="407"/>
                </a:lnTo>
                <a:lnTo>
                  <a:pt x="469" y="407"/>
                </a:lnTo>
                <a:lnTo>
                  <a:pt x="471" y="406"/>
                </a:lnTo>
                <a:lnTo>
                  <a:pt x="472" y="405"/>
                </a:lnTo>
                <a:lnTo>
                  <a:pt x="473" y="404"/>
                </a:lnTo>
                <a:lnTo>
                  <a:pt x="475" y="402"/>
                </a:lnTo>
                <a:lnTo>
                  <a:pt x="476" y="401"/>
                </a:lnTo>
                <a:lnTo>
                  <a:pt x="476" y="401"/>
                </a:lnTo>
                <a:lnTo>
                  <a:pt x="477" y="400"/>
                </a:lnTo>
                <a:lnTo>
                  <a:pt x="478" y="400"/>
                </a:lnTo>
                <a:lnTo>
                  <a:pt x="479" y="399"/>
                </a:lnTo>
                <a:lnTo>
                  <a:pt x="480" y="399"/>
                </a:lnTo>
                <a:lnTo>
                  <a:pt x="481" y="399"/>
                </a:lnTo>
                <a:lnTo>
                  <a:pt x="485" y="398"/>
                </a:lnTo>
                <a:lnTo>
                  <a:pt x="487" y="398"/>
                </a:lnTo>
                <a:lnTo>
                  <a:pt x="488" y="398"/>
                </a:lnTo>
                <a:lnTo>
                  <a:pt x="492" y="398"/>
                </a:lnTo>
                <a:lnTo>
                  <a:pt x="495" y="398"/>
                </a:lnTo>
                <a:lnTo>
                  <a:pt x="496" y="398"/>
                </a:lnTo>
                <a:lnTo>
                  <a:pt x="497" y="398"/>
                </a:lnTo>
                <a:lnTo>
                  <a:pt x="498" y="398"/>
                </a:lnTo>
                <a:lnTo>
                  <a:pt x="500" y="399"/>
                </a:lnTo>
                <a:lnTo>
                  <a:pt x="502" y="399"/>
                </a:lnTo>
                <a:lnTo>
                  <a:pt x="503" y="400"/>
                </a:lnTo>
                <a:lnTo>
                  <a:pt x="505" y="401"/>
                </a:lnTo>
                <a:lnTo>
                  <a:pt x="508" y="403"/>
                </a:lnTo>
                <a:lnTo>
                  <a:pt x="510" y="404"/>
                </a:lnTo>
                <a:lnTo>
                  <a:pt x="511" y="405"/>
                </a:lnTo>
                <a:lnTo>
                  <a:pt x="512" y="405"/>
                </a:lnTo>
                <a:lnTo>
                  <a:pt x="514" y="406"/>
                </a:lnTo>
                <a:lnTo>
                  <a:pt x="515" y="406"/>
                </a:lnTo>
                <a:lnTo>
                  <a:pt x="517" y="406"/>
                </a:lnTo>
                <a:lnTo>
                  <a:pt x="519" y="406"/>
                </a:lnTo>
                <a:lnTo>
                  <a:pt x="520" y="406"/>
                </a:lnTo>
                <a:lnTo>
                  <a:pt x="521" y="406"/>
                </a:lnTo>
                <a:lnTo>
                  <a:pt x="522" y="406"/>
                </a:lnTo>
                <a:lnTo>
                  <a:pt x="522" y="405"/>
                </a:lnTo>
                <a:lnTo>
                  <a:pt x="523" y="405"/>
                </a:lnTo>
                <a:lnTo>
                  <a:pt x="525" y="403"/>
                </a:lnTo>
                <a:lnTo>
                  <a:pt x="528" y="401"/>
                </a:lnTo>
                <a:lnTo>
                  <a:pt x="529" y="400"/>
                </a:lnTo>
                <a:lnTo>
                  <a:pt x="530" y="399"/>
                </a:lnTo>
                <a:lnTo>
                  <a:pt x="531" y="398"/>
                </a:lnTo>
                <a:lnTo>
                  <a:pt x="531" y="396"/>
                </a:lnTo>
                <a:lnTo>
                  <a:pt x="532" y="395"/>
                </a:lnTo>
                <a:lnTo>
                  <a:pt x="532" y="394"/>
                </a:lnTo>
                <a:lnTo>
                  <a:pt x="532" y="393"/>
                </a:lnTo>
                <a:lnTo>
                  <a:pt x="532" y="390"/>
                </a:lnTo>
                <a:lnTo>
                  <a:pt x="531" y="385"/>
                </a:lnTo>
                <a:lnTo>
                  <a:pt x="530" y="381"/>
                </a:lnTo>
                <a:lnTo>
                  <a:pt x="530" y="380"/>
                </a:lnTo>
                <a:lnTo>
                  <a:pt x="530" y="380"/>
                </a:lnTo>
                <a:lnTo>
                  <a:pt x="530" y="379"/>
                </a:lnTo>
                <a:lnTo>
                  <a:pt x="529" y="378"/>
                </a:lnTo>
                <a:lnTo>
                  <a:pt x="529" y="377"/>
                </a:lnTo>
                <a:lnTo>
                  <a:pt x="528" y="376"/>
                </a:lnTo>
                <a:lnTo>
                  <a:pt x="526" y="375"/>
                </a:lnTo>
                <a:lnTo>
                  <a:pt x="526" y="374"/>
                </a:lnTo>
                <a:lnTo>
                  <a:pt x="526" y="374"/>
                </a:lnTo>
                <a:lnTo>
                  <a:pt x="526" y="373"/>
                </a:lnTo>
                <a:lnTo>
                  <a:pt x="525" y="372"/>
                </a:lnTo>
                <a:lnTo>
                  <a:pt x="525" y="371"/>
                </a:lnTo>
                <a:lnTo>
                  <a:pt x="526" y="370"/>
                </a:lnTo>
                <a:lnTo>
                  <a:pt x="526" y="369"/>
                </a:lnTo>
                <a:lnTo>
                  <a:pt x="526" y="369"/>
                </a:lnTo>
                <a:lnTo>
                  <a:pt x="527" y="368"/>
                </a:lnTo>
                <a:lnTo>
                  <a:pt x="528" y="367"/>
                </a:lnTo>
                <a:lnTo>
                  <a:pt x="529" y="366"/>
                </a:lnTo>
                <a:lnTo>
                  <a:pt x="530" y="365"/>
                </a:lnTo>
                <a:lnTo>
                  <a:pt x="531" y="365"/>
                </a:lnTo>
                <a:lnTo>
                  <a:pt x="538" y="361"/>
                </a:lnTo>
                <a:lnTo>
                  <a:pt x="541" y="359"/>
                </a:lnTo>
                <a:lnTo>
                  <a:pt x="542" y="358"/>
                </a:lnTo>
                <a:lnTo>
                  <a:pt x="543" y="357"/>
                </a:lnTo>
                <a:lnTo>
                  <a:pt x="544" y="356"/>
                </a:lnTo>
                <a:lnTo>
                  <a:pt x="545" y="356"/>
                </a:lnTo>
                <a:lnTo>
                  <a:pt x="545" y="355"/>
                </a:lnTo>
                <a:lnTo>
                  <a:pt x="546" y="354"/>
                </a:lnTo>
                <a:lnTo>
                  <a:pt x="547" y="352"/>
                </a:lnTo>
                <a:lnTo>
                  <a:pt x="547" y="351"/>
                </a:lnTo>
                <a:lnTo>
                  <a:pt x="547" y="350"/>
                </a:lnTo>
                <a:lnTo>
                  <a:pt x="547" y="349"/>
                </a:lnTo>
                <a:lnTo>
                  <a:pt x="547" y="349"/>
                </a:lnTo>
                <a:lnTo>
                  <a:pt x="547" y="347"/>
                </a:lnTo>
                <a:lnTo>
                  <a:pt x="546" y="346"/>
                </a:lnTo>
                <a:lnTo>
                  <a:pt x="545" y="345"/>
                </a:lnTo>
                <a:lnTo>
                  <a:pt x="545" y="344"/>
                </a:lnTo>
                <a:lnTo>
                  <a:pt x="543" y="342"/>
                </a:lnTo>
                <a:lnTo>
                  <a:pt x="542" y="341"/>
                </a:lnTo>
                <a:lnTo>
                  <a:pt x="541" y="341"/>
                </a:lnTo>
                <a:lnTo>
                  <a:pt x="540" y="340"/>
                </a:lnTo>
                <a:lnTo>
                  <a:pt x="535" y="336"/>
                </a:lnTo>
                <a:lnTo>
                  <a:pt x="534" y="335"/>
                </a:lnTo>
                <a:lnTo>
                  <a:pt x="534" y="334"/>
                </a:lnTo>
                <a:lnTo>
                  <a:pt x="533" y="334"/>
                </a:lnTo>
                <a:lnTo>
                  <a:pt x="532" y="333"/>
                </a:lnTo>
                <a:lnTo>
                  <a:pt x="530" y="330"/>
                </a:lnTo>
                <a:lnTo>
                  <a:pt x="529" y="329"/>
                </a:lnTo>
                <a:lnTo>
                  <a:pt x="528" y="328"/>
                </a:lnTo>
                <a:lnTo>
                  <a:pt x="527" y="327"/>
                </a:lnTo>
                <a:lnTo>
                  <a:pt x="526" y="326"/>
                </a:lnTo>
                <a:lnTo>
                  <a:pt x="525" y="325"/>
                </a:lnTo>
                <a:lnTo>
                  <a:pt x="520" y="323"/>
                </a:lnTo>
                <a:lnTo>
                  <a:pt x="518" y="322"/>
                </a:lnTo>
                <a:lnTo>
                  <a:pt x="513" y="320"/>
                </a:lnTo>
                <a:lnTo>
                  <a:pt x="511" y="320"/>
                </a:lnTo>
                <a:lnTo>
                  <a:pt x="510" y="319"/>
                </a:lnTo>
                <a:lnTo>
                  <a:pt x="509" y="319"/>
                </a:lnTo>
                <a:lnTo>
                  <a:pt x="508" y="318"/>
                </a:lnTo>
                <a:lnTo>
                  <a:pt x="507" y="317"/>
                </a:lnTo>
                <a:lnTo>
                  <a:pt x="506" y="316"/>
                </a:lnTo>
                <a:lnTo>
                  <a:pt x="505" y="315"/>
                </a:lnTo>
                <a:lnTo>
                  <a:pt x="504" y="314"/>
                </a:lnTo>
                <a:lnTo>
                  <a:pt x="504" y="313"/>
                </a:lnTo>
                <a:lnTo>
                  <a:pt x="503" y="312"/>
                </a:lnTo>
                <a:lnTo>
                  <a:pt x="502" y="308"/>
                </a:lnTo>
                <a:lnTo>
                  <a:pt x="501" y="307"/>
                </a:lnTo>
                <a:lnTo>
                  <a:pt x="501" y="307"/>
                </a:lnTo>
                <a:lnTo>
                  <a:pt x="500" y="306"/>
                </a:lnTo>
                <a:lnTo>
                  <a:pt x="499" y="306"/>
                </a:lnTo>
                <a:lnTo>
                  <a:pt x="498" y="306"/>
                </a:lnTo>
                <a:lnTo>
                  <a:pt x="495" y="305"/>
                </a:lnTo>
                <a:lnTo>
                  <a:pt x="494" y="304"/>
                </a:lnTo>
                <a:lnTo>
                  <a:pt x="492" y="304"/>
                </a:lnTo>
                <a:lnTo>
                  <a:pt x="491" y="303"/>
                </a:lnTo>
                <a:lnTo>
                  <a:pt x="487" y="299"/>
                </a:lnTo>
                <a:lnTo>
                  <a:pt x="484" y="298"/>
                </a:lnTo>
                <a:lnTo>
                  <a:pt x="481" y="295"/>
                </a:lnTo>
                <a:lnTo>
                  <a:pt x="480" y="295"/>
                </a:lnTo>
                <a:lnTo>
                  <a:pt x="479" y="294"/>
                </a:lnTo>
                <a:lnTo>
                  <a:pt x="478" y="293"/>
                </a:lnTo>
                <a:lnTo>
                  <a:pt x="478" y="293"/>
                </a:lnTo>
                <a:lnTo>
                  <a:pt x="477" y="292"/>
                </a:lnTo>
                <a:lnTo>
                  <a:pt x="477" y="291"/>
                </a:lnTo>
                <a:lnTo>
                  <a:pt x="477" y="290"/>
                </a:lnTo>
                <a:lnTo>
                  <a:pt x="477" y="290"/>
                </a:lnTo>
                <a:lnTo>
                  <a:pt x="477" y="290"/>
                </a:lnTo>
                <a:lnTo>
                  <a:pt x="477" y="289"/>
                </a:lnTo>
                <a:lnTo>
                  <a:pt x="476" y="289"/>
                </a:lnTo>
                <a:lnTo>
                  <a:pt x="475" y="289"/>
                </a:lnTo>
                <a:lnTo>
                  <a:pt x="475" y="289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cs-CZ" dirty="0"/>
          </a:p>
        </p:txBody>
      </p:sp>
      <p:sp>
        <p:nvSpPr>
          <p:cNvPr id="110" name="Freeform 226">
            <a:extLst>
              <a:ext uri="{FF2B5EF4-FFF2-40B4-BE49-F238E27FC236}">
                <a16:creationId xmlns:a16="http://schemas.microsoft.com/office/drawing/2014/main" id="{A50DF8FA-3253-4C01-8146-09EC192E178E}"/>
              </a:ext>
            </a:extLst>
          </p:cNvPr>
          <p:cNvSpPr>
            <a:spLocks/>
          </p:cNvSpPr>
          <p:nvPr/>
        </p:nvSpPr>
        <p:spPr bwMode="auto">
          <a:xfrm>
            <a:off x="5156700" y="3504435"/>
            <a:ext cx="633847" cy="739827"/>
          </a:xfrm>
          <a:custGeom>
            <a:avLst/>
            <a:gdLst>
              <a:gd name="T0" fmla="*/ 382 w 622"/>
              <a:gd name="T1" fmla="*/ 15 h 726"/>
              <a:gd name="T2" fmla="*/ 401 w 622"/>
              <a:gd name="T3" fmla="*/ 14 h 726"/>
              <a:gd name="T4" fmla="*/ 434 w 622"/>
              <a:gd name="T5" fmla="*/ 42 h 726"/>
              <a:gd name="T6" fmla="*/ 459 w 622"/>
              <a:gd name="T7" fmla="*/ 64 h 726"/>
              <a:gd name="T8" fmla="*/ 455 w 622"/>
              <a:gd name="T9" fmla="*/ 93 h 726"/>
              <a:gd name="T10" fmla="*/ 463 w 622"/>
              <a:gd name="T11" fmla="*/ 127 h 726"/>
              <a:gd name="T12" fmla="*/ 450 w 622"/>
              <a:gd name="T13" fmla="*/ 153 h 726"/>
              <a:gd name="T14" fmla="*/ 451 w 622"/>
              <a:gd name="T15" fmla="*/ 173 h 726"/>
              <a:gd name="T16" fmla="*/ 471 w 622"/>
              <a:gd name="T17" fmla="*/ 182 h 726"/>
              <a:gd name="T18" fmla="*/ 486 w 622"/>
              <a:gd name="T19" fmla="*/ 204 h 726"/>
              <a:gd name="T20" fmla="*/ 499 w 622"/>
              <a:gd name="T21" fmla="*/ 216 h 726"/>
              <a:gd name="T22" fmla="*/ 544 w 622"/>
              <a:gd name="T23" fmla="*/ 212 h 726"/>
              <a:gd name="T24" fmla="*/ 557 w 622"/>
              <a:gd name="T25" fmla="*/ 230 h 726"/>
              <a:gd name="T26" fmla="*/ 563 w 622"/>
              <a:gd name="T27" fmla="*/ 267 h 726"/>
              <a:gd name="T28" fmla="*/ 553 w 622"/>
              <a:gd name="T29" fmla="*/ 294 h 726"/>
              <a:gd name="T30" fmla="*/ 558 w 622"/>
              <a:gd name="T31" fmla="*/ 312 h 726"/>
              <a:gd name="T32" fmla="*/ 583 w 622"/>
              <a:gd name="T33" fmla="*/ 326 h 726"/>
              <a:gd name="T34" fmla="*/ 572 w 622"/>
              <a:gd name="T35" fmla="*/ 339 h 726"/>
              <a:gd name="T36" fmla="*/ 572 w 622"/>
              <a:gd name="T37" fmla="*/ 350 h 726"/>
              <a:gd name="T38" fmla="*/ 562 w 622"/>
              <a:gd name="T39" fmla="*/ 369 h 726"/>
              <a:gd name="T40" fmla="*/ 556 w 622"/>
              <a:gd name="T41" fmla="*/ 379 h 726"/>
              <a:gd name="T42" fmla="*/ 572 w 622"/>
              <a:gd name="T43" fmla="*/ 393 h 726"/>
              <a:gd name="T44" fmla="*/ 592 w 622"/>
              <a:gd name="T45" fmla="*/ 402 h 726"/>
              <a:gd name="T46" fmla="*/ 601 w 622"/>
              <a:gd name="T47" fmla="*/ 418 h 726"/>
              <a:gd name="T48" fmla="*/ 621 w 622"/>
              <a:gd name="T49" fmla="*/ 438 h 726"/>
              <a:gd name="T50" fmla="*/ 615 w 622"/>
              <a:gd name="T51" fmla="*/ 469 h 726"/>
              <a:gd name="T52" fmla="*/ 605 w 622"/>
              <a:gd name="T53" fmla="*/ 500 h 726"/>
              <a:gd name="T54" fmla="*/ 581 w 622"/>
              <a:gd name="T55" fmla="*/ 514 h 726"/>
              <a:gd name="T56" fmla="*/ 581 w 622"/>
              <a:gd name="T57" fmla="*/ 533 h 726"/>
              <a:gd name="T58" fmla="*/ 563 w 622"/>
              <a:gd name="T59" fmla="*/ 539 h 726"/>
              <a:gd name="T60" fmla="*/ 537 w 622"/>
              <a:gd name="T61" fmla="*/ 556 h 726"/>
              <a:gd name="T62" fmla="*/ 506 w 622"/>
              <a:gd name="T63" fmla="*/ 565 h 726"/>
              <a:gd name="T64" fmla="*/ 492 w 622"/>
              <a:gd name="T65" fmla="*/ 574 h 726"/>
              <a:gd name="T66" fmla="*/ 475 w 622"/>
              <a:gd name="T67" fmla="*/ 610 h 726"/>
              <a:gd name="T68" fmla="*/ 496 w 622"/>
              <a:gd name="T69" fmla="*/ 629 h 726"/>
              <a:gd name="T70" fmla="*/ 500 w 622"/>
              <a:gd name="T71" fmla="*/ 651 h 726"/>
              <a:gd name="T72" fmla="*/ 477 w 622"/>
              <a:gd name="T73" fmla="*/ 658 h 726"/>
              <a:gd name="T74" fmla="*/ 465 w 622"/>
              <a:gd name="T75" fmla="*/ 671 h 726"/>
              <a:gd name="T76" fmla="*/ 436 w 622"/>
              <a:gd name="T77" fmla="*/ 667 h 726"/>
              <a:gd name="T78" fmla="*/ 396 w 622"/>
              <a:gd name="T79" fmla="*/ 665 h 726"/>
              <a:gd name="T80" fmla="*/ 390 w 622"/>
              <a:gd name="T81" fmla="*/ 677 h 726"/>
              <a:gd name="T82" fmla="*/ 373 w 622"/>
              <a:gd name="T83" fmla="*/ 688 h 726"/>
              <a:gd name="T84" fmla="*/ 360 w 622"/>
              <a:gd name="T85" fmla="*/ 702 h 726"/>
              <a:gd name="T86" fmla="*/ 343 w 622"/>
              <a:gd name="T87" fmla="*/ 677 h 726"/>
              <a:gd name="T88" fmla="*/ 326 w 622"/>
              <a:gd name="T89" fmla="*/ 676 h 726"/>
              <a:gd name="T90" fmla="*/ 296 w 622"/>
              <a:gd name="T91" fmla="*/ 659 h 726"/>
              <a:gd name="T92" fmla="*/ 282 w 622"/>
              <a:gd name="T93" fmla="*/ 679 h 726"/>
              <a:gd name="T94" fmla="*/ 279 w 622"/>
              <a:gd name="T95" fmla="*/ 703 h 726"/>
              <a:gd name="T96" fmla="*/ 248 w 622"/>
              <a:gd name="T97" fmla="*/ 726 h 726"/>
              <a:gd name="T98" fmla="*/ 224 w 622"/>
              <a:gd name="T99" fmla="*/ 719 h 726"/>
              <a:gd name="T100" fmla="*/ 220 w 622"/>
              <a:gd name="T101" fmla="*/ 708 h 726"/>
              <a:gd name="T102" fmla="*/ 185 w 622"/>
              <a:gd name="T103" fmla="*/ 706 h 726"/>
              <a:gd name="T104" fmla="*/ 160 w 622"/>
              <a:gd name="T105" fmla="*/ 704 h 726"/>
              <a:gd name="T106" fmla="*/ 145 w 622"/>
              <a:gd name="T107" fmla="*/ 705 h 726"/>
              <a:gd name="T108" fmla="*/ 127 w 622"/>
              <a:gd name="T109" fmla="*/ 713 h 726"/>
              <a:gd name="T110" fmla="*/ 108 w 622"/>
              <a:gd name="T111" fmla="*/ 704 h 726"/>
              <a:gd name="T112" fmla="*/ 86 w 622"/>
              <a:gd name="T113" fmla="*/ 690 h 726"/>
              <a:gd name="T114" fmla="*/ 62 w 622"/>
              <a:gd name="T115" fmla="*/ 706 h 726"/>
              <a:gd name="T116" fmla="*/ 22 w 622"/>
              <a:gd name="T117" fmla="*/ 711 h 726"/>
              <a:gd name="T118" fmla="*/ 1 w 622"/>
              <a:gd name="T119" fmla="*/ 706 h 7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622" h="726">
                <a:moveTo>
                  <a:pt x="363" y="0"/>
                </a:moveTo>
                <a:lnTo>
                  <a:pt x="364" y="1"/>
                </a:lnTo>
                <a:lnTo>
                  <a:pt x="365" y="1"/>
                </a:lnTo>
                <a:lnTo>
                  <a:pt x="366" y="2"/>
                </a:lnTo>
                <a:lnTo>
                  <a:pt x="366" y="2"/>
                </a:lnTo>
                <a:lnTo>
                  <a:pt x="369" y="5"/>
                </a:lnTo>
                <a:lnTo>
                  <a:pt x="370" y="6"/>
                </a:lnTo>
                <a:lnTo>
                  <a:pt x="372" y="7"/>
                </a:lnTo>
                <a:lnTo>
                  <a:pt x="375" y="9"/>
                </a:lnTo>
                <a:lnTo>
                  <a:pt x="376" y="10"/>
                </a:lnTo>
                <a:lnTo>
                  <a:pt x="377" y="11"/>
                </a:lnTo>
                <a:lnTo>
                  <a:pt x="378" y="13"/>
                </a:lnTo>
                <a:lnTo>
                  <a:pt x="378" y="13"/>
                </a:lnTo>
                <a:lnTo>
                  <a:pt x="379" y="14"/>
                </a:lnTo>
                <a:lnTo>
                  <a:pt x="380" y="14"/>
                </a:lnTo>
                <a:lnTo>
                  <a:pt x="381" y="15"/>
                </a:lnTo>
                <a:lnTo>
                  <a:pt x="382" y="15"/>
                </a:lnTo>
                <a:lnTo>
                  <a:pt x="382" y="15"/>
                </a:lnTo>
                <a:lnTo>
                  <a:pt x="383" y="14"/>
                </a:lnTo>
                <a:lnTo>
                  <a:pt x="384" y="14"/>
                </a:lnTo>
                <a:lnTo>
                  <a:pt x="384" y="14"/>
                </a:lnTo>
                <a:lnTo>
                  <a:pt x="386" y="13"/>
                </a:lnTo>
                <a:lnTo>
                  <a:pt x="387" y="12"/>
                </a:lnTo>
                <a:lnTo>
                  <a:pt x="388" y="11"/>
                </a:lnTo>
                <a:lnTo>
                  <a:pt x="389" y="11"/>
                </a:lnTo>
                <a:lnTo>
                  <a:pt x="390" y="11"/>
                </a:lnTo>
                <a:lnTo>
                  <a:pt x="391" y="11"/>
                </a:lnTo>
                <a:lnTo>
                  <a:pt x="392" y="11"/>
                </a:lnTo>
                <a:lnTo>
                  <a:pt x="396" y="12"/>
                </a:lnTo>
                <a:lnTo>
                  <a:pt x="397" y="12"/>
                </a:lnTo>
                <a:lnTo>
                  <a:pt x="398" y="12"/>
                </a:lnTo>
                <a:lnTo>
                  <a:pt x="399" y="13"/>
                </a:lnTo>
                <a:lnTo>
                  <a:pt x="400" y="13"/>
                </a:lnTo>
                <a:lnTo>
                  <a:pt x="401" y="14"/>
                </a:lnTo>
                <a:lnTo>
                  <a:pt x="402" y="16"/>
                </a:lnTo>
                <a:lnTo>
                  <a:pt x="406" y="20"/>
                </a:lnTo>
                <a:lnTo>
                  <a:pt x="412" y="27"/>
                </a:lnTo>
                <a:lnTo>
                  <a:pt x="415" y="30"/>
                </a:lnTo>
                <a:lnTo>
                  <a:pt x="416" y="30"/>
                </a:lnTo>
                <a:lnTo>
                  <a:pt x="416" y="31"/>
                </a:lnTo>
                <a:lnTo>
                  <a:pt x="417" y="32"/>
                </a:lnTo>
                <a:lnTo>
                  <a:pt x="419" y="32"/>
                </a:lnTo>
                <a:lnTo>
                  <a:pt x="420" y="33"/>
                </a:lnTo>
                <a:lnTo>
                  <a:pt x="423" y="34"/>
                </a:lnTo>
                <a:lnTo>
                  <a:pt x="424" y="34"/>
                </a:lnTo>
                <a:lnTo>
                  <a:pt x="425" y="35"/>
                </a:lnTo>
                <a:lnTo>
                  <a:pt x="427" y="36"/>
                </a:lnTo>
                <a:lnTo>
                  <a:pt x="429" y="38"/>
                </a:lnTo>
                <a:lnTo>
                  <a:pt x="432" y="40"/>
                </a:lnTo>
                <a:lnTo>
                  <a:pt x="433" y="41"/>
                </a:lnTo>
                <a:lnTo>
                  <a:pt x="434" y="42"/>
                </a:lnTo>
                <a:lnTo>
                  <a:pt x="435" y="43"/>
                </a:lnTo>
                <a:lnTo>
                  <a:pt x="436" y="45"/>
                </a:lnTo>
                <a:lnTo>
                  <a:pt x="437" y="46"/>
                </a:lnTo>
                <a:lnTo>
                  <a:pt x="439" y="50"/>
                </a:lnTo>
                <a:lnTo>
                  <a:pt x="440" y="52"/>
                </a:lnTo>
                <a:lnTo>
                  <a:pt x="441" y="53"/>
                </a:lnTo>
                <a:lnTo>
                  <a:pt x="442" y="53"/>
                </a:lnTo>
                <a:lnTo>
                  <a:pt x="443" y="55"/>
                </a:lnTo>
                <a:lnTo>
                  <a:pt x="444" y="55"/>
                </a:lnTo>
                <a:lnTo>
                  <a:pt x="445" y="56"/>
                </a:lnTo>
                <a:lnTo>
                  <a:pt x="446" y="57"/>
                </a:lnTo>
                <a:lnTo>
                  <a:pt x="448" y="58"/>
                </a:lnTo>
                <a:lnTo>
                  <a:pt x="451" y="59"/>
                </a:lnTo>
                <a:lnTo>
                  <a:pt x="457" y="62"/>
                </a:lnTo>
                <a:lnTo>
                  <a:pt x="458" y="62"/>
                </a:lnTo>
                <a:lnTo>
                  <a:pt x="460" y="63"/>
                </a:lnTo>
                <a:lnTo>
                  <a:pt x="459" y="64"/>
                </a:lnTo>
                <a:lnTo>
                  <a:pt x="457" y="66"/>
                </a:lnTo>
                <a:lnTo>
                  <a:pt x="454" y="69"/>
                </a:lnTo>
                <a:lnTo>
                  <a:pt x="452" y="71"/>
                </a:lnTo>
                <a:lnTo>
                  <a:pt x="451" y="72"/>
                </a:lnTo>
                <a:lnTo>
                  <a:pt x="450" y="73"/>
                </a:lnTo>
                <a:lnTo>
                  <a:pt x="450" y="74"/>
                </a:lnTo>
                <a:lnTo>
                  <a:pt x="450" y="75"/>
                </a:lnTo>
                <a:lnTo>
                  <a:pt x="449" y="76"/>
                </a:lnTo>
                <a:lnTo>
                  <a:pt x="449" y="77"/>
                </a:lnTo>
                <a:lnTo>
                  <a:pt x="449" y="78"/>
                </a:lnTo>
                <a:lnTo>
                  <a:pt x="450" y="79"/>
                </a:lnTo>
                <a:lnTo>
                  <a:pt x="450" y="80"/>
                </a:lnTo>
                <a:lnTo>
                  <a:pt x="452" y="83"/>
                </a:lnTo>
                <a:lnTo>
                  <a:pt x="453" y="85"/>
                </a:lnTo>
                <a:lnTo>
                  <a:pt x="453" y="87"/>
                </a:lnTo>
                <a:lnTo>
                  <a:pt x="454" y="90"/>
                </a:lnTo>
                <a:lnTo>
                  <a:pt x="455" y="93"/>
                </a:lnTo>
                <a:lnTo>
                  <a:pt x="456" y="94"/>
                </a:lnTo>
                <a:lnTo>
                  <a:pt x="456" y="95"/>
                </a:lnTo>
                <a:lnTo>
                  <a:pt x="456" y="96"/>
                </a:lnTo>
                <a:lnTo>
                  <a:pt x="456" y="99"/>
                </a:lnTo>
                <a:lnTo>
                  <a:pt x="456" y="105"/>
                </a:lnTo>
                <a:lnTo>
                  <a:pt x="456" y="107"/>
                </a:lnTo>
                <a:lnTo>
                  <a:pt x="456" y="109"/>
                </a:lnTo>
                <a:lnTo>
                  <a:pt x="456" y="110"/>
                </a:lnTo>
                <a:lnTo>
                  <a:pt x="457" y="111"/>
                </a:lnTo>
                <a:lnTo>
                  <a:pt x="458" y="112"/>
                </a:lnTo>
                <a:lnTo>
                  <a:pt x="459" y="114"/>
                </a:lnTo>
                <a:lnTo>
                  <a:pt x="460" y="115"/>
                </a:lnTo>
                <a:lnTo>
                  <a:pt x="460" y="117"/>
                </a:lnTo>
                <a:lnTo>
                  <a:pt x="461" y="118"/>
                </a:lnTo>
                <a:lnTo>
                  <a:pt x="462" y="119"/>
                </a:lnTo>
                <a:lnTo>
                  <a:pt x="463" y="125"/>
                </a:lnTo>
                <a:lnTo>
                  <a:pt x="463" y="127"/>
                </a:lnTo>
                <a:lnTo>
                  <a:pt x="463" y="128"/>
                </a:lnTo>
                <a:lnTo>
                  <a:pt x="463" y="130"/>
                </a:lnTo>
                <a:lnTo>
                  <a:pt x="463" y="132"/>
                </a:lnTo>
                <a:lnTo>
                  <a:pt x="463" y="134"/>
                </a:lnTo>
                <a:lnTo>
                  <a:pt x="462" y="136"/>
                </a:lnTo>
                <a:lnTo>
                  <a:pt x="462" y="137"/>
                </a:lnTo>
                <a:lnTo>
                  <a:pt x="461" y="138"/>
                </a:lnTo>
                <a:lnTo>
                  <a:pt x="459" y="142"/>
                </a:lnTo>
                <a:lnTo>
                  <a:pt x="458" y="143"/>
                </a:lnTo>
                <a:lnTo>
                  <a:pt x="458" y="144"/>
                </a:lnTo>
                <a:lnTo>
                  <a:pt x="456" y="148"/>
                </a:lnTo>
                <a:lnTo>
                  <a:pt x="456" y="149"/>
                </a:lnTo>
                <a:lnTo>
                  <a:pt x="455" y="150"/>
                </a:lnTo>
                <a:lnTo>
                  <a:pt x="455" y="150"/>
                </a:lnTo>
                <a:lnTo>
                  <a:pt x="454" y="151"/>
                </a:lnTo>
                <a:lnTo>
                  <a:pt x="453" y="152"/>
                </a:lnTo>
                <a:lnTo>
                  <a:pt x="450" y="153"/>
                </a:lnTo>
                <a:lnTo>
                  <a:pt x="449" y="154"/>
                </a:lnTo>
                <a:lnTo>
                  <a:pt x="448" y="154"/>
                </a:lnTo>
                <a:lnTo>
                  <a:pt x="448" y="155"/>
                </a:lnTo>
                <a:lnTo>
                  <a:pt x="447" y="156"/>
                </a:lnTo>
                <a:lnTo>
                  <a:pt x="446" y="157"/>
                </a:lnTo>
                <a:lnTo>
                  <a:pt x="446" y="158"/>
                </a:lnTo>
                <a:lnTo>
                  <a:pt x="446" y="159"/>
                </a:lnTo>
                <a:lnTo>
                  <a:pt x="446" y="160"/>
                </a:lnTo>
                <a:lnTo>
                  <a:pt x="446" y="161"/>
                </a:lnTo>
                <a:lnTo>
                  <a:pt x="446" y="162"/>
                </a:lnTo>
                <a:lnTo>
                  <a:pt x="447" y="163"/>
                </a:lnTo>
                <a:lnTo>
                  <a:pt x="447" y="164"/>
                </a:lnTo>
                <a:lnTo>
                  <a:pt x="449" y="167"/>
                </a:lnTo>
                <a:lnTo>
                  <a:pt x="450" y="168"/>
                </a:lnTo>
                <a:lnTo>
                  <a:pt x="450" y="169"/>
                </a:lnTo>
                <a:lnTo>
                  <a:pt x="451" y="171"/>
                </a:lnTo>
                <a:lnTo>
                  <a:pt x="451" y="173"/>
                </a:lnTo>
                <a:lnTo>
                  <a:pt x="452" y="174"/>
                </a:lnTo>
                <a:lnTo>
                  <a:pt x="452" y="175"/>
                </a:lnTo>
                <a:lnTo>
                  <a:pt x="453" y="176"/>
                </a:lnTo>
                <a:lnTo>
                  <a:pt x="454" y="177"/>
                </a:lnTo>
                <a:lnTo>
                  <a:pt x="455" y="177"/>
                </a:lnTo>
                <a:lnTo>
                  <a:pt x="456" y="178"/>
                </a:lnTo>
                <a:lnTo>
                  <a:pt x="457" y="179"/>
                </a:lnTo>
                <a:lnTo>
                  <a:pt x="458" y="179"/>
                </a:lnTo>
                <a:lnTo>
                  <a:pt x="459" y="180"/>
                </a:lnTo>
                <a:lnTo>
                  <a:pt x="460" y="180"/>
                </a:lnTo>
                <a:lnTo>
                  <a:pt x="461" y="180"/>
                </a:lnTo>
                <a:lnTo>
                  <a:pt x="462" y="181"/>
                </a:lnTo>
                <a:lnTo>
                  <a:pt x="463" y="181"/>
                </a:lnTo>
                <a:lnTo>
                  <a:pt x="467" y="181"/>
                </a:lnTo>
                <a:lnTo>
                  <a:pt x="468" y="181"/>
                </a:lnTo>
                <a:lnTo>
                  <a:pt x="469" y="182"/>
                </a:lnTo>
                <a:lnTo>
                  <a:pt x="471" y="182"/>
                </a:lnTo>
                <a:lnTo>
                  <a:pt x="472" y="183"/>
                </a:lnTo>
                <a:lnTo>
                  <a:pt x="473" y="184"/>
                </a:lnTo>
                <a:lnTo>
                  <a:pt x="474" y="184"/>
                </a:lnTo>
                <a:lnTo>
                  <a:pt x="475" y="185"/>
                </a:lnTo>
                <a:lnTo>
                  <a:pt x="476" y="187"/>
                </a:lnTo>
                <a:lnTo>
                  <a:pt x="477" y="188"/>
                </a:lnTo>
                <a:lnTo>
                  <a:pt x="478" y="189"/>
                </a:lnTo>
                <a:lnTo>
                  <a:pt x="480" y="191"/>
                </a:lnTo>
                <a:lnTo>
                  <a:pt x="482" y="192"/>
                </a:lnTo>
                <a:lnTo>
                  <a:pt x="484" y="194"/>
                </a:lnTo>
                <a:lnTo>
                  <a:pt x="484" y="195"/>
                </a:lnTo>
                <a:lnTo>
                  <a:pt x="485" y="196"/>
                </a:lnTo>
                <a:lnTo>
                  <a:pt x="486" y="197"/>
                </a:lnTo>
                <a:lnTo>
                  <a:pt x="486" y="198"/>
                </a:lnTo>
                <a:lnTo>
                  <a:pt x="486" y="199"/>
                </a:lnTo>
                <a:lnTo>
                  <a:pt x="486" y="202"/>
                </a:lnTo>
                <a:lnTo>
                  <a:pt x="486" y="204"/>
                </a:lnTo>
                <a:lnTo>
                  <a:pt x="486" y="205"/>
                </a:lnTo>
                <a:lnTo>
                  <a:pt x="487" y="207"/>
                </a:lnTo>
                <a:lnTo>
                  <a:pt x="487" y="208"/>
                </a:lnTo>
                <a:lnTo>
                  <a:pt x="488" y="209"/>
                </a:lnTo>
                <a:lnTo>
                  <a:pt x="488" y="210"/>
                </a:lnTo>
                <a:lnTo>
                  <a:pt x="488" y="211"/>
                </a:lnTo>
                <a:lnTo>
                  <a:pt x="489" y="211"/>
                </a:lnTo>
                <a:lnTo>
                  <a:pt x="490" y="212"/>
                </a:lnTo>
                <a:lnTo>
                  <a:pt x="491" y="213"/>
                </a:lnTo>
                <a:lnTo>
                  <a:pt x="492" y="214"/>
                </a:lnTo>
                <a:lnTo>
                  <a:pt x="493" y="214"/>
                </a:lnTo>
                <a:lnTo>
                  <a:pt x="494" y="215"/>
                </a:lnTo>
                <a:lnTo>
                  <a:pt x="495" y="215"/>
                </a:lnTo>
                <a:lnTo>
                  <a:pt x="496" y="216"/>
                </a:lnTo>
                <a:lnTo>
                  <a:pt x="497" y="216"/>
                </a:lnTo>
                <a:lnTo>
                  <a:pt x="498" y="216"/>
                </a:lnTo>
                <a:lnTo>
                  <a:pt x="499" y="216"/>
                </a:lnTo>
                <a:lnTo>
                  <a:pt x="500" y="216"/>
                </a:lnTo>
                <a:lnTo>
                  <a:pt x="507" y="215"/>
                </a:lnTo>
                <a:lnTo>
                  <a:pt x="508" y="215"/>
                </a:lnTo>
                <a:lnTo>
                  <a:pt x="510" y="215"/>
                </a:lnTo>
                <a:lnTo>
                  <a:pt x="516" y="216"/>
                </a:lnTo>
                <a:lnTo>
                  <a:pt x="519" y="216"/>
                </a:lnTo>
                <a:lnTo>
                  <a:pt x="524" y="217"/>
                </a:lnTo>
                <a:lnTo>
                  <a:pt x="525" y="217"/>
                </a:lnTo>
                <a:lnTo>
                  <a:pt x="527" y="217"/>
                </a:lnTo>
                <a:lnTo>
                  <a:pt x="528" y="217"/>
                </a:lnTo>
                <a:lnTo>
                  <a:pt x="530" y="216"/>
                </a:lnTo>
                <a:lnTo>
                  <a:pt x="535" y="215"/>
                </a:lnTo>
                <a:lnTo>
                  <a:pt x="538" y="213"/>
                </a:lnTo>
                <a:lnTo>
                  <a:pt x="540" y="213"/>
                </a:lnTo>
                <a:lnTo>
                  <a:pt x="541" y="212"/>
                </a:lnTo>
                <a:lnTo>
                  <a:pt x="543" y="212"/>
                </a:lnTo>
                <a:lnTo>
                  <a:pt x="544" y="212"/>
                </a:lnTo>
                <a:lnTo>
                  <a:pt x="545" y="212"/>
                </a:lnTo>
                <a:lnTo>
                  <a:pt x="545" y="212"/>
                </a:lnTo>
                <a:lnTo>
                  <a:pt x="546" y="212"/>
                </a:lnTo>
                <a:lnTo>
                  <a:pt x="547" y="213"/>
                </a:lnTo>
                <a:lnTo>
                  <a:pt x="548" y="213"/>
                </a:lnTo>
                <a:lnTo>
                  <a:pt x="550" y="215"/>
                </a:lnTo>
                <a:lnTo>
                  <a:pt x="551" y="216"/>
                </a:lnTo>
                <a:lnTo>
                  <a:pt x="553" y="217"/>
                </a:lnTo>
                <a:lnTo>
                  <a:pt x="553" y="218"/>
                </a:lnTo>
                <a:lnTo>
                  <a:pt x="554" y="219"/>
                </a:lnTo>
                <a:lnTo>
                  <a:pt x="555" y="220"/>
                </a:lnTo>
                <a:lnTo>
                  <a:pt x="555" y="221"/>
                </a:lnTo>
                <a:lnTo>
                  <a:pt x="556" y="222"/>
                </a:lnTo>
                <a:lnTo>
                  <a:pt x="556" y="224"/>
                </a:lnTo>
                <a:lnTo>
                  <a:pt x="557" y="225"/>
                </a:lnTo>
                <a:lnTo>
                  <a:pt x="557" y="227"/>
                </a:lnTo>
                <a:lnTo>
                  <a:pt x="557" y="230"/>
                </a:lnTo>
                <a:lnTo>
                  <a:pt x="557" y="234"/>
                </a:lnTo>
                <a:lnTo>
                  <a:pt x="557" y="237"/>
                </a:lnTo>
                <a:lnTo>
                  <a:pt x="557" y="239"/>
                </a:lnTo>
                <a:lnTo>
                  <a:pt x="556" y="243"/>
                </a:lnTo>
                <a:lnTo>
                  <a:pt x="556" y="244"/>
                </a:lnTo>
                <a:lnTo>
                  <a:pt x="556" y="245"/>
                </a:lnTo>
                <a:lnTo>
                  <a:pt x="556" y="248"/>
                </a:lnTo>
                <a:lnTo>
                  <a:pt x="556" y="250"/>
                </a:lnTo>
                <a:lnTo>
                  <a:pt x="556" y="252"/>
                </a:lnTo>
                <a:lnTo>
                  <a:pt x="557" y="254"/>
                </a:lnTo>
                <a:lnTo>
                  <a:pt x="557" y="255"/>
                </a:lnTo>
                <a:lnTo>
                  <a:pt x="557" y="256"/>
                </a:lnTo>
                <a:lnTo>
                  <a:pt x="558" y="258"/>
                </a:lnTo>
                <a:lnTo>
                  <a:pt x="559" y="260"/>
                </a:lnTo>
                <a:lnTo>
                  <a:pt x="561" y="263"/>
                </a:lnTo>
                <a:lnTo>
                  <a:pt x="562" y="265"/>
                </a:lnTo>
                <a:lnTo>
                  <a:pt x="563" y="267"/>
                </a:lnTo>
                <a:lnTo>
                  <a:pt x="563" y="268"/>
                </a:lnTo>
                <a:lnTo>
                  <a:pt x="564" y="271"/>
                </a:lnTo>
                <a:lnTo>
                  <a:pt x="564" y="271"/>
                </a:lnTo>
                <a:lnTo>
                  <a:pt x="564" y="272"/>
                </a:lnTo>
                <a:lnTo>
                  <a:pt x="564" y="273"/>
                </a:lnTo>
                <a:lnTo>
                  <a:pt x="564" y="275"/>
                </a:lnTo>
                <a:lnTo>
                  <a:pt x="564" y="276"/>
                </a:lnTo>
                <a:lnTo>
                  <a:pt x="564" y="277"/>
                </a:lnTo>
                <a:lnTo>
                  <a:pt x="563" y="279"/>
                </a:lnTo>
                <a:lnTo>
                  <a:pt x="562" y="281"/>
                </a:lnTo>
                <a:lnTo>
                  <a:pt x="562" y="283"/>
                </a:lnTo>
                <a:lnTo>
                  <a:pt x="561" y="284"/>
                </a:lnTo>
                <a:lnTo>
                  <a:pt x="560" y="286"/>
                </a:lnTo>
                <a:lnTo>
                  <a:pt x="558" y="289"/>
                </a:lnTo>
                <a:lnTo>
                  <a:pt x="557" y="290"/>
                </a:lnTo>
                <a:lnTo>
                  <a:pt x="555" y="292"/>
                </a:lnTo>
                <a:lnTo>
                  <a:pt x="553" y="294"/>
                </a:lnTo>
                <a:lnTo>
                  <a:pt x="552" y="296"/>
                </a:lnTo>
                <a:lnTo>
                  <a:pt x="551" y="297"/>
                </a:lnTo>
                <a:lnTo>
                  <a:pt x="551" y="298"/>
                </a:lnTo>
                <a:lnTo>
                  <a:pt x="551" y="299"/>
                </a:lnTo>
                <a:lnTo>
                  <a:pt x="551" y="299"/>
                </a:lnTo>
                <a:lnTo>
                  <a:pt x="552" y="301"/>
                </a:lnTo>
                <a:lnTo>
                  <a:pt x="552" y="303"/>
                </a:lnTo>
                <a:lnTo>
                  <a:pt x="552" y="303"/>
                </a:lnTo>
                <a:lnTo>
                  <a:pt x="552" y="304"/>
                </a:lnTo>
                <a:lnTo>
                  <a:pt x="550" y="308"/>
                </a:lnTo>
                <a:lnTo>
                  <a:pt x="550" y="308"/>
                </a:lnTo>
                <a:lnTo>
                  <a:pt x="550" y="309"/>
                </a:lnTo>
                <a:lnTo>
                  <a:pt x="551" y="309"/>
                </a:lnTo>
                <a:lnTo>
                  <a:pt x="551" y="309"/>
                </a:lnTo>
                <a:lnTo>
                  <a:pt x="552" y="310"/>
                </a:lnTo>
                <a:lnTo>
                  <a:pt x="553" y="310"/>
                </a:lnTo>
                <a:lnTo>
                  <a:pt x="558" y="312"/>
                </a:lnTo>
                <a:lnTo>
                  <a:pt x="563" y="313"/>
                </a:lnTo>
                <a:lnTo>
                  <a:pt x="564" y="314"/>
                </a:lnTo>
                <a:lnTo>
                  <a:pt x="566" y="315"/>
                </a:lnTo>
                <a:lnTo>
                  <a:pt x="569" y="315"/>
                </a:lnTo>
                <a:lnTo>
                  <a:pt x="571" y="315"/>
                </a:lnTo>
                <a:lnTo>
                  <a:pt x="572" y="316"/>
                </a:lnTo>
                <a:lnTo>
                  <a:pt x="573" y="316"/>
                </a:lnTo>
                <a:lnTo>
                  <a:pt x="574" y="317"/>
                </a:lnTo>
                <a:lnTo>
                  <a:pt x="578" y="319"/>
                </a:lnTo>
                <a:lnTo>
                  <a:pt x="579" y="320"/>
                </a:lnTo>
                <a:lnTo>
                  <a:pt x="581" y="322"/>
                </a:lnTo>
                <a:lnTo>
                  <a:pt x="581" y="322"/>
                </a:lnTo>
                <a:lnTo>
                  <a:pt x="582" y="323"/>
                </a:lnTo>
                <a:lnTo>
                  <a:pt x="582" y="324"/>
                </a:lnTo>
                <a:lnTo>
                  <a:pt x="583" y="324"/>
                </a:lnTo>
                <a:lnTo>
                  <a:pt x="583" y="325"/>
                </a:lnTo>
                <a:lnTo>
                  <a:pt x="583" y="326"/>
                </a:lnTo>
                <a:lnTo>
                  <a:pt x="583" y="327"/>
                </a:lnTo>
                <a:lnTo>
                  <a:pt x="584" y="327"/>
                </a:lnTo>
                <a:lnTo>
                  <a:pt x="583" y="329"/>
                </a:lnTo>
                <a:lnTo>
                  <a:pt x="583" y="331"/>
                </a:lnTo>
                <a:lnTo>
                  <a:pt x="583" y="333"/>
                </a:lnTo>
                <a:lnTo>
                  <a:pt x="582" y="333"/>
                </a:lnTo>
                <a:lnTo>
                  <a:pt x="582" y="334"/>
                </a:lnTo>
                <a:lnTo>
                  <a:pt x="581" y="334"/>
                </a:lnTo>
                <a:lnTo>
                  <a:pt x="581" y="335"/>
                </a:lnTo>
                <a:lnTo>
                  <a:pt x="580" y="335"/>
                </a:lnTo>
                <a:lnTo>
                  <a:pt x="579" y="336"/>
                </a:lnTo>
                <a:lnTo>
                  <a:pt x="578" y="336"/>
                </a:lnTo>
                <a:lnTo>
                  <a:pt x="577" y="337"/>
                </a:lnTo>
                <a:lnTo>
                  <a:pt x="575" y="337"/>
                </a:lnTo>
                <a:lnTo>
                  <a:pt x="573" y="338"/>
                </a:lnTo>
                <a:lnTo>
                  <a:pt x="572" y="338"/>
                </a:lnTo>
                <a:lnTo>
                  <a:pt x="572" y="339"/>
                </a:lnTo>
                <a:lnTo>
                  <a:pt x="571" y="339"/>
                </a:lnTo>
                <a:lnTo>
                  <a:pt x="571" y="340"/>
                </a:lnTo>
                <a:lnTo>
                  <a:pt x="570" y="340"/>
                </a:lnTo>
                <a:lnTo>
                  <a:pt x="570" y="341"/>
                </a:lnTo>
                <a:lnTo>
                  <a:pt x="570" y="341"/>
                </a:lnTo>
                <a:lnTo>
                  <a:pt x="570" y="342"/>
                </a:lnTo>
                <a:lnTo>
                  <a:pt x="570" y="342"/>
                </a:lnTo>
                <a:lnTo>
                  <a:pt x="571" y="343"/>
                </a:lnTo>
                <a:lnTo>
                  <a:pt x="571" y="344"/>
                </a:lnTo>
                <a:lnTo>
                  <a:pt x="573" y="345"/>
                </a:lnTo>
                <a:lnTo>
                  <a:pt x="573" y="346"/>
                </a:lnTo>
                <a:lnTo>
                  <a:pt x="573" y="346"/>
                </a:lnTo>
                <a:lnTo>
                  <a:pt x="574" y="347"/>
                </a:lnTo>
                <a:lnTo>
                  <a:pt x="574" y="347"/>
                </a:lnTo>
                <a:lnTo>
                  <a:pt x="573" y="348"/>
                </a:lnTo>
                <a:lnTo>
                  <a:pt x="572" y="350"/>
                </a:lnTo>
                <a:lnTo>
                  <a:pt x="572" y="350"/>
                </a:lnTo>
                <a:lnTo>
                  <a:pt x="571" y="351"/>
                </a:lnTo>
                <a:lnTo>
                  <a:pt x="571" y="353"/>
                </a:lnTo>
                <a:lnTo>
                  <a:pt x="571" y="357"/>
                </a:lnTo>
                <a:lnTo>
                  <a:pt x="570" y="358"/>
                </a:lnTo>
                <a:lnTo>
                  <a:pt x="570" y="359"/>
                </a:lnTo>
                <a:lnTo>
                  <a:pt x="570" y="360"/>
                </a:lnTo>
                <a:lnTo>
                  <a:pt x="569" y="361"/>
                </a:lnTo>
                <a:lnTo>
                  <a:pt x="569" y="362"/>
                </a:lnTo>
                <a:lnTo>
                  <a:pt x="568" y="362"/>
                </a:lnTo>
                <a:lnTo>
                  <a:pt x="567" y="363"/>
                </a:lnTo>
                <a:lnTo>
                  <a:pt x="566" y="364"/>
                </a:lnTo>
                <a:lnTo>
                  <a:pt x="563" y="366"/>
                </a:lnTo>
                <a:lnTo>
                  <a:pt x="562" y="367"/>
                </a:lnTo>
                <a:lnTo>
                  <a:pt x="562" y="368"/>
                </a:lnTo>
                <a:lnTo>
                  <a:pt x="562" y="368"/>
                </a:lnTo>
                <a:lnTo>
                  <a:pt x="562" y="369"/>
                </a:lnTo>
                <a:lnTo>
                  <a:pt x="562" y="369"/>
                </a:lnTo>
                <a:lnTo>
                  <a:pt x="562" y="369"/>
                </a:lnTo>
                <a:lnTo>
                  <a:pt x="562" y="370"/>
                </a:lnTo>
                <a:lnTo>
                  <a:pt x="562" y="370"/>
                </a:lnTo>
                <a:lnTo>
                  <a:pt x="563" y="372"/>
                </a:lnTo>
                <a:lnTo>
                  <a:pt x="564" y="372"/>
                </a:lnTo>
                <a:lnTo>
                  <a:pt x="564" y="373"/>
                </a:lnTo>
                <a:lnTo>
                  <a:pt x="564" y="373"/>
                </a:lnTo>
                <a:lnTo>
                  <a:pt x="564" y="373"/>
                </a:lnTo>
                <a:lnTo>
                  <a:pt x="563" y="374"/>
                </a:lnTo>
                <a:lnTo>
                  <a:pt x="563" y="374"/>
                </a:lnTo>
                <a:lnTo>
                  <a:pt x="561" y="375"/>
                </a:lnTo>
                <a:lnTo>
                  <a:pt x="560" y="376"/>
                </a:lnTo>
                <a:lnTo>
                  <a:pt x="559" y="376"/>
                </a:lnTo>
                <a:lnTo>
                  <a:pt x="558" y="377"/>
                </a:lnTo>
                <a:lnTo>
                  <a:pt x="557" y="377"/>
                </a:lnTo>
                <a:lnTo>
                  <a:pt x="557" y="378"/>
                </a:lnTo>
                <a:lnTo>
                  <a:pt x="556" y="379"/>
                </a:lnTo>
                <a:lnTo>
                  <a:pt x="556" y="379"/>
                </a:lnTo>
                <a:lnTo>
                  <a:pt x="556" y="380"/>
                </a:lnTo>
                <a:lnTo>
                  <a:pt x="556" y="380"/>
                </a:lnTo>
                <a:lnTo>
                  <a:pt x="556" y="381"/>
                </a:lnTo>
                <a:lnTo>
                  <a:pt x="556" y="382"/>
                </a:lnTo>
                <a:lnTo>
                  <a:pt x="557" y="383"/>
                </a:lnTo>
                <a:lnTo>
                  <a:pt x="557" y="385"/>
                </a:lnTo>
                <a:lnTo>
                  <a:pt x="558" y="386"/>
                </a:lnTo>
                <a:lnTo>
                  <a:pt x="559" y="387"/>
                </a:lnTo>
                <a:lnTo>
                  <a:pt x="560" y="388"/>
                </a:lnTo>
                <a:lnTo>
                  <a:pt x="561" y="388"/>
                </a:lnTo>
                <a:lnTo>
                  <a:pt x="563" y="389"/>
                </a:lnTo>
                <a:lnTo>
                  <a:pt x="564" y="390"/>
                </a:lnTo>
                <a:lnTo>
                  <a:pt x="566" y="391"/>
                </a:lnTo>
                <a:lnTo>
                  <a:pt x="568" y="391"/>
                </a:lnTo>
                <a:lnTo>
                  <a:pt x="571" y="392"/>
                </a:lnTo>
                <a:lnTo>
                  <a:pt x="572" y="393"/>
                </a:lnTo>
                <a:lnTo>
                  <a:pt x="573" y="393"/>
                </a:lnTo>
                <a:lnTo>
                  <a:pt x="575" y="394"/>
                </a:lnTo>
                <a:lnTo>
                  <a:pt x="576" y="395"/>
                </a:lnTo>
                <a:lnTo>
                  <a:pt x="577" y="395"/>
                </a:lnTo>
                <a:lnTo>
                  <a:pt x="578" y="397"/>
                </a:lnTo>
                <a:lnTo>
                  <a:pt x="579" y="397"/>
                </a:lnTo>
                <a:lnTo>
                  <a:pt x="579" y="398"/>
                </a:lnTo>
                <a:lnTo>
                  <a:pt x="580" y="398"/>
                </a:lnTo>
                <a:lnTo>
                  <a:pt x="582" y="399"/>
                </a:lnTo>
                <a:lnTo>
                  <a:pt x="585" y="399"/>
                </a:lnTo>
                <a:lnTo>
                  <a:pt x="586" y="400"/>
                </a:lnTo>
                <a:lnTo>
                  <a:pt x="588" y="400"/>
                </a:lnTo>
                <a:lnTo>
                  <a:pt x="589" y="400"/>
                </a:lnTo>
                <a:lnTo>
                  <a:pt x="590" y="400"/>
                </a:lnTo>
                <a:lnTo>
                  <a:pt x="590" y="401"/>
                </a:lnTo>
                <a:lnTo>
                  <a:pt x="591" y="401"/>
                </a:lnTo>
                <a:lnTo>
                  <a:pt x="592" y="402"/>
                </a:lnTo>
                <a:lnTo>
                  <a:pt x="593" y="403"/>
                </a:lnTo>
                <a:lnTo>
                  <a:pt x="593" y="403"/>
                </a:lnTo>
                <a:lnTo>
                  <a:pt x="595" y="404"/>
                </a:lnTo>
                <a:lnTo>
                  <a:pt x="595" y="404"/>
                </a:lnTo>
                <a:lnTo>
                  <a:pt x="596" y="404"/>
                </a:lnTo>
                <a:lnTo>
                  <a:pt x="596" y="405"/>
                </a:lnTo>
                <a:lnTo>
                  <a:pt x="596" y="406"/>
                </a:lnTo>
                <a:lnTo>
                  <a:pt x="596" y="406"/>
                </a:lnTo>
                <a:lnTo>
                  <a:pt x="597" y="408"/>
                </a:lnTo>
                <a:lnTo>
                  <a:pt x="597" y="411"/>
                </a:lnTo>
                <a:lnTo>
                  <a:pt x="597" y="412"/>
                </a:lnTo>
                <a:lnTo>
                  <a:pt x="597" y="413"/>
                </a:lnTo>
                <a:lnTo>
                  <a:pt x="598" y="414"/>
                </a:lnTo>
                <a:lnTo>
                  <a:pt x="598" y="415"/>
                </a:lnTo>
                <a:lnTo>
                  <a:pt x="599" y="415"/>
                </a:lnTo>
                <a:lnTo>
                  <a:pt x="599" y="416"/>
                </a:lnTo>
                <a:lnTo>
                  <a:pt x="601" y="418"/>
                </a:lnTo>
                <a:lnTo>
                  <a:pt x="602" y="419"/>
                </a:lnTo>
                <a:lnTo>
                  <a:pt x="604" y="420"/>
                </a:lnTo>
                <a:lnTo>
                  <a:pt x="606" y="422"/>
                </a:lnTo>
                <a:lnTo>
                  <a:pt x="609" y="424"/>
                </a:lnTo>
                <a:lnTo>
                  <a:pt x="610" y="424"/>
                </a:lnTo>
                <a:lnTo>
                  <a:pt x="614" y="426"/>
                </a:lnTo>
                <a:lnTo>
                  <a:pt x="615" y="427"/>
                </a:lnTo>
                <a:lnTo>
                  <a:pt x="617" y="428"/>
                </a:lnTo>
                <a:lnTo>
                  <a:pt x="618" y="429"/>
                </a:lnTo>
                <a:lnTo>
                  <a:pt x="619" y="430"/>
                </a:lnTo>
                <a:lnTo>
                  <a:pt x="620" y="431"/>
                </a:lnTo>
                <a:lnTo>
                  <a:pt x="621" y="432"/>
                </a:lnTo>
                <a:lnTo>
                  <a:pt x="621" y="433"/>
                </a:lnTo>
                <a:lnTo>
                  <a:pt x="621" y="434"/>
                </a:lnTo>
                <a:lnTo>
                  <a:pt x="621" y="435"/>
                </a:lnTo>
                <a:lnTo>
                  <a:pt x="621" y="436"/>
                </a:lnTo>
                <a:lnTo>
                  <a:pt x="621" y="438"/>
                </a:lnTo>
                <a:lnTo>
                  <a:pt x="621" y="441"/>
                </a:lnTo>
                <a:lnTo>
                  <a:pt x="620" y="442"/>
                </a:lnTo>
                <a:lnTo>
                  <a:pt x="620" y="443"/>
                </a:lnTo>
                <a:lnTo>
                  <a:pt x="620" y="444"/>
                </a:lnTo>
                <a:lnTo>
                  <a:pt x="620" y="445"/>
                </a:lnTo>
                <a:lnTo>
                  <a:pt x="621" y="446"/>
                </a:lnTo>
                <a:lnTo>
                  <a:pt x="621" y="450"/>
                </a:lnTo>
                <a:lnTo>
                  <a:pt x="622" y="451"/>
                </a:lnTo>
                <a:lnTo>
                  <a:pt x="622" y="453"/>
                </a:lnTo>
                <a:lnTo>
                  <a:pt x="622" y="454"/>
                </a:lnTo>
                <a:lnTo>
                  <a:pt x="621" y="455"/>
                </a:lnTo>
                <a:lnTo>
                  <a:pt x="621" y="457"/>
                </a:lnTo>
                <a:lnTo>
                  <a:pt x="620" y="459"/>
                </a:lnTo>
                <a:lnTo>
                  <a:pt x="619" y="462"/>
                </a:lnTo>
                <a:lnTo>
                  <a:pt x="617" y="467"/>
                </a:lnTo>
                <a:lnTo>
                  <a:pt x="616" y="468"/>
                </a:lnTo>
                <a:lnTo>
                  <a:pt x="615" y="469"/>
                </a:lnTo>
                <a:lnTo>
                  <a:pt x="613" y="472"/>
                </a:lnTo>
                <a:lnTo>
                  <a:pt x="612" y="473"/>
                </a:lnTo>
                <a:lnTo>
                  <a:pt x="612" y="474"/>
                </a:lnTo>
                <a:lnTo>
                  <a:pt x="612" y="475"/>
                </a:lnTo>
                <a:lnTo>
                  <a:pt x="611" y="476"/>
                </a:lnTo>
                <a:lnTo>
                  <a:pt x="611" y="477"/>
                </a:lnTo>
                <a:lnTo>
                  <a:pt x="611" y="482"/>
                </a:lnTo>
                <a:lnTo>
                  <a:pt x="610" y="487"/>
                </a:lnTo>
                <a:lnTo>
                  <a:pt x="609" y="492"/>
                </a:lnTo>
                <a:lnTo>
                  <a:pt x="609" y="495"/>
                </a:lnTo>
                <a:lnTo>
                  <a:pt x="609" y="496"/>
                </a:lnTo>
                <a:lnTo>
                  <a:pt x="609" y="496"/>
                </a:lnTo>
                <a:lnTo>
                  <a:pt x="609" y="497"/>
                </a:lnTo>
                <a:lnTo>
                  <a:pt x="608" y="498"/>
                </a:lnTo>
                <a:lnTo>
                  <a:pt x="607" y="499"/>
                </a:lnTo>
                <a:lnTo>
                  <a:pt x="606" y="499"/>
                </a:lnTo>
                <a:lnTo>
                  <a:pt x="605" y="500"/>
                </a:lnTo>
                <a:lnTo>
                  <a:pt x="602" y="503"/>
                </a:lnTo>
                <a:lnTo>
                  <a:pt x="599" y="505"/>
                </a:lnTo>
                <a:lnTo>
                  <a:pt x="598" y="506"/>
                </a:lnTo>
                <a:lnTo>
                  <a:pt x="597" y="506"/>
                </a:lnTo>
                <a:lnTo>
                  <a:pt x="596" y="507"/>
                </a:lnTo>
                <a:lnTo>
                  <a:pt x="595" y="507"/>
                </a:lnTo>
                <a:lnTo>
                  <a:pt x="594" y="508"/>
                </a:lnTo>
                <a:lnTo>
                  <a:pt x="593" y="508"/>
                </a:lnTo>
                <a:lnTo>
                  <a:pt x="590" y="508"/>
                </a:lnTo>
                <a:lnTo>
                  <a:pt x="589" y="508"/>
                </a:lnTo>
                <a:lnTo>
                  <a:pt x="588" y="509"/>
                </a:lnTo>
                <a:lnTo>
                  <a:pt x="586" y="510"/>
                </a:lnTo>
                <a:lnTo>
                  <a:pt x="585" y="510"/>
                </a:lnTo>
                <a:lnTo>
                  <a:pt x="584" y="511"/>
                </a:lnTo>
                <a:lnTo>
                  <a:pt x="583" y="511"/>
                </a:lnTo>
                <a:lnTo>
                  <a:pt x="582" y="512"/>
                </a:lnTo>
                <a:lnTo>
                  <a:pt x="581" y="514"/>
                </a:lnTo>
                <a:lnTo>
                  <a:pt x="579" y="515"/>
                </a:lnTo>
                <a:lnTo>
                  <a:pt x="579" y="516"/>
                </a:lnTo>
                <a:lnTo>
                  <a:pt x="578" y="517"/>
                </a:lnTo>
                <a:lnTo>
                  <a:pt x="578" y="518"/>
                </a:lnTo>
                <a:lnTo>
                  <a:pt x="578" y="518"/>
                </a:lnTo>
                <a:lnTo>
                  <a:pt x="577" y="519"/>
                </a:lnTo>
                <a:lnTo>
                  <a:pt x="577" y="520"/>
                </a:lnTo>
                <a:lnTo>
                  <a:pt x="577" y="521"/>
                </a:lnTo>
                <a:lnTo>
                  <a:pt x="577" y="522"/>
                </a:lnTo>
                <a:lnTo>
                  <a:pt x="577" y="523"/>
                </a:lnTo>
                <a:lnTo>
                  <a:pt x="578" y="524"/>
                </a:lnTo>
                <a:lnTo>
                  <a:pt x="579" y="528"/>
                </a:lnTo>
                <a:lnTo>
                  <a:pt x="580" y="530"/>
                </a:lnTo>
                <a:lnTo>
                  <a:pt x="580" y="531"/>
                </a:lnTo>
                <a:lnTo>
                  <a:pt x="580" y="532"/>
                </a:lnTo>
                <a:lnTo>
                  <a:pt x="581" y="533"/>
                </a:lnTo>
                <a:lnTo>
                  <a:pt x="581" y="533"/>
                </a:lnTo>
                <a:lnTo>
                  <a:pt x="581" y="534"/>
                </a:lnTo>
                <a:lnTo>
                  <a:pt x="580" y="535"/>
                </a:lnTo>
                <a:lnTo>
                  <a:pt x="580" y="536"/>
                </a:lnTo>
                <a:lnTo>
                  <a:pt x="580" y="536"/>
                </a:lnTo>
                <a:lnTo>
                  <a:pt x="579" y="536"/>
                </a:lnTo>
                <a:lnTo>
                  <a:pt x="579" y="537"/>
                </a:lnTo>
                <a:lnTo>
                  <a:pt x="578" y="538"/>
                </a:lnTo>
                <a:lnTo>
                  <a:pt x="578" y="538"/>
                </a:lnTo>
                <a:lnTo>
                  <a:pt x="577" y="539"/>
                </a:lnTo>
                <a:lnTo>
                  <a:pt x="576" y="539"/>
                </a:lnTo>
                <a:lnTo>
                  <a:pt x="574" y="539"/>
                </a:lnTo>
                <a:lnTo>
                  <a:pt x="573" y="539"/>
                </a:lnTo>
                <a:lnTo>
                  <a:pt x="572" y="539"/>
                </a:lnTo>
                <a:lnTo>
                  <a:pt x="570" y="539"/>
                </a:lnTo>
                <a:lnTo>
                  <a:pt x="566" y="539"/>
                </a:lnTo>
                <a:lnTo>
                  <a:pt x="563" y="539"/>
                </a:lnTo>
                <a:lnTo>
                  <a:pt x="563" y="539"/>
                </a:lnTo>
                <a:lnTo>
                  <a:pt x="562" y="539"/>
                </a:lnTo>
                <a:lnTo>
                  <a:pt x="561" y="540"/>
                </a:lnTo>
                <a:lnTo>
                  <a:pt x="560" y="540"/>
                </a:lnTo>
                <a:lnTo>
                  <a:pt x="559" y="541"/>
                </a:lnTo>
                <a:lnTo>
                  <a:pt x="558" y="542"/>
                </a:lnTo>
                <a:lnTo>
                  <a:pt x="557" y="544"/>
                </a:lnTo>
                <a:lnTo>
                  <a:pt x="554" y="547"/>
                </a:lnTo>
                <a:lnTo>
                  <a:pt x="553" y="548"/>
                </a:lnTo>
                <a:lnTo>
                  <a:pt x="553" y="549"/>
                </a:lnTo>
                <a:lnTo>
                  <a:pt x="551" y="550"/>
                </a:lnTo>
                <a:lnTo>
                  <a:pt x="549" y="552"/>
                </a:lnTo>
                <a:lnTo>
                  <a:pt x="547" y="553"/>
                </a:lnTo>
                <a:lnTo>
                  <a:pt x="546" y="553"/>
                </a:lnTo>
                <a:lnTo>
                  <a:pt x="544" y="554"/>
                </a:lnTo>
                <a:lnTo>
                  <a:pt x="541" y="555"/>
                </a:lnTo>
                <a:lnTo>
                  <a:pt x="539" y="555"/>
                </a:lnTo>
                <a:lnTo>
                  <a:pt x="537" y="556"/>
                </a:lnTo>
                <a:lnTo>
                  <a:pt x="532" y="557"/>
                </a:lnTo>
                <a:lnTo>
                  <a:pt x="530" y="558"/>
                </a:lnTo>
                <a:lnTo>
                  <a:pt x="527" y="559"/>
                </a:lnTo>
                <a:lnTo>
                  <a:pt x="525" y="559"/>
                </a:lnTo>
                <a:lnTo>
                  <a:pt x="523" y="560"/>
                </a:lnTo>
                <a:lnTo>
                  <a:pt x="521" y="561"/>
                </a:lnTo>
                <a:lnTo>
                  <a:pt x="516" y="564"/>
                </a:lnTo>
                <a:lnTo>
                  <a:pt x="515" y="564"/>
                </a:lnTo>
                <a:lnTo>
                  <a:pt x="514" y="565"/>
                </a:lnTo>
                <a:lnTo>
                  <a:pt x="512" y="565"/>
                </a:lnTo>
                <a:lnTo>
                  <a:pt x="511" y="566"/>
                </a:lnTo>
                <a:lnTo>
                  <a:pt x="510" y="566"/>
                </a:lnTo>
                <a:lnTo>
                  <a:pt x="509" y="566"/>
                </a:lnTo>
                <a:lnTo>
                  <a:pt x="508" y="565"/>
                </a:lnTo>
                <a:lnTo>
                  <a:pt x="507" y="565"/>
                </a:lnTo>
                <a:lnTo>
                  <a:pt x="507" y="565"/>
                </a:lnTo>
                <a:lnTo>
                  <a:pt x="506" y="565"/>
                </a:lnTo>
                <a:lnTo>
                  <a:pt x="504" y="564"/>
                </a:lnTo>
                <a:lnTo>
                  <a:pt x="504" y="564"/>
                </a:lnTo>
                <a:lnTo>
                  <a:pt x="503" y="563"/>
                </a:lnTo>
                <a:lnTo>
                  <a:pt x="502" y="564"/>
                </a:lnTo>
                <a:lnTo>
                  <a:pt x="501" y="564"/>
                </a:lnTo>
                <a:lnTo>
                  <a:pt x="500" y="564"/>
                </a:lnTo>
                <a:lnTo>
                  <a:pt x="498" y="565"/>
                </a:lnTo>
                <a:lnTo>
                  <a:pt x="497" y="565"/>
                </a:lnTo>
                <a:lnTo>
                  <a:pt x="497" y="566"/>
                </a:lnTo>
                <a:lnTo>
                  <a:pt x="496" y="566"/>
                </a:lnTo>
                <a:lnTo>
                  <a:pt x="495" y="567"/>
                </a:lnTo>
                <a:lnTo>
                  <a:pt x="495" y="568"/>
                </a:lnTo>
                <a:lnTo>
                  <a:pt x="494" y="569"/>
                </a:lnTo>
                <a:lnTo>
                  <a:pt x="494" y="570"/>
                </a:lnTo>
                <a:lnTo>
                  <a:pt x="493" y="570"/>
                </a:lnTo>
                <a:lnTo>
                  <a:pt x="492" y="573"/>
                </a:lnTo>
                <a:lnTo>
                  <a:pt x="492" y="574"/>
                </a:lnTo>
                <a:lnTo>
                  <a:pt x="490" y="577"/>
                </a:lnTo>
                <a:lnTo>
                  <a:pt x="489" y="581"/>
                </a:lnTo>
                <a:lnTo>
                  <a:pt x="488" y="583"/>
                </a:lnTo>
                <a:lnTo>
                  <a:pt x="487" y="584"/>
                </a:lnTo>
                <a:lnTo>
                  <a:pt x="486" y="585"/>
                </a:lnTo>
                <a:lnTo>
                  <a:pt x="478" y="595"/>
                </a:lnTo>
                <a:lnTo>
                  <a:pt x="477" y="596"/>
                </a:lnTo>
                <a:lnTo>
                  <a:pt x="477" y="597"/>
                </a:lnTo>
                <a:lnTo>
                  <a:pt x="476" y="599"/>
                </a:lnTo>
                <a:lnTo>
                  <a:pt x="476" y="600"/>
                </a:lnTo>
                <a:lnTo>
                  <a:pt x="475" y="602"/>
                </a:lnTo>
                <a:lnTo>
                  <a:pt x="475" y="603"/>
                </a:lnTo>
                <a:lnTo>
                  <a:pt x="475" y="604"/>
                </a:lnTo>
                <a:lnTo>
                  <a:pt x="475" y="606"/>
                </a:lnTo>
                <a:lnTo>
                  <a:pt x="474" y="607"/>
                </a:lnTo>
                <a:lnTo>
                  <a:pt x="475" y="609"/>
                </a:lnTo>
                <a:lnTo>
                  <a:pt x="475" y="610"/>
                </a:lnTo>
                <a:lnTo>
                  <a:pt x="475" y="612"/>
                </a:lnTo>
                <a:lnTo>
                  <a:pt x="475" y="614"/>
                </a:lnTo>
                <a:lnTo>
                  <a:pt x="476" y="615"/>
                </a:lnTo>
                <a:lnTo>
                  <a:pt x="476" y="617"/>
                </a:lnTo>
                <a:lnTo>
                  <a:pt x="477" y="618"/>
                </a:lnTo>
                <a:lnTo>
                  <a:pt x="477" y="619"/>
                </a:lnTo>
                <a:lnTo>
                  <a:pt x="478" y="620"/>
                </a:lnTo>
                <a:lnTo>
                  <a:pt x="479" y="621"/>
                </a:lnTo>
                <a:lnTo>
                  <a:pt x="480" y="621"/>
                </a:lnTo>
                <a:lnTo>
                  <a:pt x="485" y="624"/>
                </a:lnTo>
                <a:lnTo>
                  <a:pt x="487" y="625"/>
                </a:lnTo>
                <a:lnTo>
                  <a:pt x="491" y="626"/>
                </a:lnTo>
                <a:lnTo>
                  <a:pt x="492" y="626"/>
                </a:lnTo>
                <a:lnTo>
                  <a:pt x="494" y="627"/>
                </a:lnTo>
                <a:lnTo>
                  <a:pt x="495" y="628"/>
                </a:lnTo>
                <a:lnTo>
                  <a:pt x="496" y="628"/>
                </a:lnTo>
                <a:lnTo>
                  <a:pt x="496" y="629"/>
                </a:lnTo>
                <a:lnTo>
                  <a:pt x="497" y="630"/>
                </a:lnTo>
                <a:lnTo>
                  <a:pt x="498" y="630"/>
                </a:lnTo>
                <a:lnTo>
                  <a:pt x="499" y="633"/>
                </a:lnTo>
                <a:lnTo>
                  <a:pt x="501" y="635"/>
                </a:lnTo>
                <a:lnTo>
                  <a:pt x="501" y="636"/>
                </a:lnTo>
                <a:lnTo>
                  <a:pt x="502" y="638"/>
                </a:lnTo>
                <a:lnTo>
                  <a:pt x="502" y="639"/>
                </a:lnTo>
                <a:lnTo>
                  <a:pt x="503" y="640"/>
                </a:lnTo>
                <a:lnTo>
                  <a:pt x="503" y="642"/>
                </a:lnTo>
                <a:lnTo>
                  <a:pt x="503" y="643"/>
                </a:lnTo>
                <a:lnTo>
                  <a:pt x="503" y="645"/>
                </a:lnTo>
                <a:lnTo>
                  <a:pt x="503" y="646"/>
                </a:lnTo>
                <a:lnTo>
                  <a:pt x="502" y="647"/>
                </a:lnTo>
                <a:lnTo>
                  <a:pt x="502" y="648"/>
                </a:lnTo>
                <a:lnTo>
                  <a:pt x="502" y="650"/>
                </a:lnTo>
                <a:lnTo>
                  <a:pt x="501" y="651"/>
                </a:lnTo>
                <a:lnTo>
                  <a:pt x="500" y="651"/>
                </a:lnTo>
                <a:lnTo>
                  <a:pt x="500" y="652"/>
                </a:lnTo>
                <a:lnTo>
                  <a:pt x="499" y="653"/>
                </a:lnTo>
                <a:lnTo>
                  <a:pt x="498" y="654"/>
                </a:lnTo>
                <a:lnTo>
                  <a:pt x="496" y="656"/>
                </a:lnTo>
                <a:lnTo>
                  <a:pt x="494" y="657"/>
                </a:lnTo>
                <a:lnTo>
                  <a:pt x="493" y="657"/>
                </a:lnTo>
                <a:lnTo>
                  <a:pt x="492" y="658"/>
                </a:lnTo>
                <a:lnTo>
                  <a:pt x="490" y="658"/>
                </a:lnTo>
                <a:lnTo>
                  <a:pt x="489" y="658"/>
                </a:lnTo>
                <a:lnTo>
                  <a:pt x="488" y="658"/>
                </a:lnTo>
                <a:lnTo>
                  <a:pt x="485" y="658"/>
                </a:lnTo>
                <a:lnTo>
                  <a:pt x="484" y="658"/>
                </a:lnTo>
                <a:lnTo>
                  <a:pt x="481" y="658"/>
                </a:lnTo>
                <a:lnTo>
                  <a:pt x="479" y="657"/>
                </a:lnTo>
                <a:lnTo>
                  <a:pt x="478" y="657"/>
                </a:lnTo>
                <a:lnTo>
                  <a:pt x="478" y="658"/>
                </a:lnTo>
                <a:lnTo>
                  <a:pt x="477" y="658"/>
                </a:lnTo>
                <a:lnTo>
                  <a:pt x="476" y="658"/>
                </a:lnTo>
                <a:lnTo>
                  <a:pt x="475" y="659"/>
                </a:lnTo>
                <a:lnTo>
                  <a:pt x="473" y="660"/>
                </a:lnTo>
                <a:lnTo>
                  <a:pt x="473" y="661"/>
                </a:lnTo>
                <a:lnTo>
                  <a:pt x="472" y="661"/>
                </a:lnTo>
                <a:lnTo>
                  <a:pt x="472" y="662"/>
                </a:lnTo>
                <a:lnTo>
                  <a:pt x="471" y="662"/>
                </a:lnTo>
                <a:lnTo>
                  <a:pt x="470" y="665"/>
                </a:lnTo>
                <a:lnTo>
                  <a:pt x="470" y="667"/>
                </a:lnTo>
                <a:lnTo>
                  <a:pt x="469" y="668"/>
                </a:lnTo>
                <a:lnTo>
                  <a:pt x="468" y="670"/>
                </a:lnTo>
                <a:lnTo>
                  <a:pt x="467" y="670"/>
                </a:lnTo>
                <a:lnTo>
                  <a:pt x="467" y="671"/>
                </a:lnTo>
                <a:lnTo>
                  <a:pt x="466" y="671"/>
                </a:lnTo>
                <a:lnTo>
                  <a:pt x="466" y="671"/>
                </a:lnTo>
                <a:lnTo>
                  <a:pt x="465" y="671"/>
                </a:lnTo>
                <a:lnTo>
                  <a:pt x="465" y="671"/>
                </a:lnTo>
                <a:lnTo>
                  <a:pt x="464" y="671"/>
                </a:lnTo>
                <a:lnTo>
                  <a:pt x="463" y="670"/>
                </a:lnTo>
                <a:lnTo>
                  <a:pt x="461" y="668"/>
                </a:lnTo>
                <a:lnTo>
                  <a:pt x="459" y="668"/>
                </a:lnTo>
                <a:lnTo>
                  <a:pt x="459" y="667"/>
                </a:lnTo>
                <a:lnTo>
                  <a:pt x="457" y="667"/>
                </a:lnTo>
                <a:lnTo>
                  <a:pt x="454" y="666"/>
                </a:lnTo>
                <a:lnTo>
                  <a:pt x="453" y="666"/>
                </a:lnTo>
                <a:lnTo>
                  <a:pt x="451" y="665"/>
                </a:lnTo>
                <a:lnTo>
                  <a:pt x="447" y="664"/>
                </a:lnTo>
                <a:lnTo>
                  <a:pt x="447" y="663"/>
                </a:lnTo>
                <a:lnTo>
                  <a:pt x="446" y="663"/>
                </a:lnTo>
                <a:lnTo>
                  <a:pt x="446" y="663"/>
                </a:lnTo>
                <a:lnTo>
                  <a:pt x="445" y="663"/>
                </a:lnTo>
                <a:lnTo>
                  <a:pt x="443" y="664"/>
                </a:lnTo>
                <a:lnTo>
                  <a:pt x="441" y="665"/>
                </a:lnTo>
                <a:lnTo>
                  <a:pt x="436" y="667"/>
                </a:lnTo>
                <a:lnTo>
                  <a:pt x="433" y="668"/>
                </a:lnTo>
                <a:lnTo>
                  <a:pt x="432" y="668"/>
                </a:lnTo>
                <a:lnTo>
                  <a:pt x="430" y="669"/>
                </a:lnTo>
                <a:lnTo>
                  <a:pt x="428" y="669"/>
                </a:lnTo>
                <a:lnTo>
                  <a:pt x="426" y="669"/>
                </a:lnTo>
                <a:lnTo>
                  <a:pt x="424" y="669"/>
                </a:lnTo>
                <a:lnTo>
                  <a:pt x="422" y="669"/>
                </a:lnTo>
                <a:lnTo>
                  <a:pt x="421" y="669"/>
                </a:lnTo>
                <a:lnTo>
                  <a:pt x="415" y="668"/>
                </a:lnTo>
                <a:lnTo>
                  <a:pt x="413" y="668"/>
                </a:lnTo>
                <a:lnTo>
                  <a:pt x="409" y="668"/>
                </a:lnTo>
                <a:lnTo>
                  <a:pt x="408" y="667"/>
                </a:lnTo>
                <a:lnTo>
                  <a:pt x="406" y="667"/>
                </a:lnTo>
                <a:lnTo>
                  <a:pt x="404" y="667"/>
                </a:lnTo>
                <a:lnTo>
                  <a:pt x="399" y="665"/>
                </a:lnTo>
                <a:lnTo>
                  <a:pt x="398" y="665"/>
                </a:lnTo>
                <a:lnTo>
                  <a:pt x="396" y="665"/>
                </a:lnTo>
                <a:lnTo>
                  <a:pt x="395" y="665"/>
                </a:lnTo>
                <a:lnTo>
                  <a:pt x="394" y="665"/>
                </a:lnTo>
                <a:lnTo>
                  <a:pt x="393" y="666"/>
                </a:lnTo>
                <a:lnTo>
                  <a:pt x="392" y="666"/>
                </a:lnTo>
                <a:lnTo>
                  <a:pt x="392" y="666"/>
                </a:lnTo>
                <a:lnTo>
                  <a:pt x="391" y="667"/>
                </a:lnTo>
                <a:lnTo>
                  <a:pt x="390" y="667"/>
                </a:lnTo>
                <a:lnTo>
                  <a:pt x="390" y="668"/>
                </a:lnTo>
                <a:lnTo>
                  <a:pt x="389" y="669"/>
                </a:lnTo>
                <a:lnTo>
                  <a:pt x="389" y="669"/>
                </a:lnTo>
                <a:lnTo>
                  <a:pt x="389" y="670"/>
                </a:lnTo>
                <a:lnTo>
                  <a:pt x="389" y="671"/>
                </a:lnTo>
                <a:lnTo>
                  <a:pt x="389" y="672"/>
                </a:lnTo>
                <a:lnTo>
                  <a:pt x="390" y="675"/>
                </a:lnTo>
                <a:lnTo>
                  <a:pt x="390" y="676"/>
                </a:lnTo>
                <a:lnTo>
                  <a:pt x="390" y="677"/>
                </a:lnTo>
                <a:lnTo>
                  <a:pt x="390" y="677"/>
                </a:lnTo>
                <a:lnTo>
                  <a:pt x="390" y="678"/>
                </a:lnTo>
                <a:lnTo>
                  <a:pt x="390" y="678"/>
                </a:lnTo>
                <a:lnTo>
                  <a:pt x="389" y="679"/>
                </a:lnTo>
                <a:lnTo>
                  <a:pt x="389" y="679"/>
                </a:lnTo>
                <a:lnTo>
                  <a:pt x="388" y="680"/>
                </a:lnTo>
                <a:lnTo>
                  <a:pt x="387" y="680"/>
                </a:lnTo>
                <a:lnTo>
                  <a:pt x="386" y="681"/>
                </a:lnTo>
                <a:lnTo>
                  <a:pt x="384" y="681"/>
                </a:lnTo>
                <a:lnTo>
                  <a:pt x="378" y="683"/>
                </a:lnTo>
                <a:lnTo>
                  <a:pt x="376" y="683"/>
                </a:lnTo>
                <a:lnTo>
                  <a:pt x="376" y="684"/>
                </a:lnTo>
                <a:lnTo>
                  <a:pt x="375" y="684"/>
                </a:lnTo>
                <a:lnTo>
                  <a:pt x="375" y="684"/>
                </a:lnTo>
                <a:lnTo>
                  <a:pt x="374" y="685"/>
                </a:lnTo>
                <a:lnTo>
                  <a:pt x="374" y="686"/>
                </a:lnTo>
                <a:lnTo>
                  <a:pt x="373" y="687"/>
                </a:lnTo>
                <a:lnTo>
                  <a:pt x="373" y="688"/>
                </a:lnTo>
                <a:lnTo>
                  <a:pt x="373" y="689"/>
                </a:lnTo>
                <a:lnTo>
                  <a:pt x="372" y="690"/>
                </a:lnTo>
                <a:lnTo>
                  <a:pt x="372" y="694"/>
                </a:lnTo>
                <a:lnTo>
                  <a:pt x="371" y="696"/>
                </a:lnTo>
                <a:lnTo>
                  <a:pt x="371" y="697"/>
                </a:lnTo>
                <a:lnTo>
                  <a:pt x="369" y="700"/>
                </a:lnTo>
                <a:lnTo>
                  <a:pt x="369" y="701"/>
                </a:lnTo>
                <a:lnTo>
                  <a:pt x="368" y="701"/>
                </a:lnTo>
                <a:lnTo>
                  <a:pt x="367" y="702"/>
                </a:lnTo>
                <a:lnTo>
                  <a:pt x="367" y="702"/>
                </a:lnTo>
                <a:lnTo>
                  <a:pt x="366" y="702"/>
                </a:lnTo>
                <a:lnTo>
                  <a:pt x="365" y="702"/>
                </a:lnTo>
                <a:lnTo>
                  <a:pt x="364" y="702"/>
                </a:lnTo>
                <a:lnTo>
                  <a:pt x="363" y="702"/>
                </a:lnTo>
                <a:lnTo>
                  <a:pt x="362" y="702"/>
                </a:lnTo>
                <a:lnTo>
                  <a:pt x="361" y="702"/>
                </a:lnTo>
                <a:lnTo>
                  <a:pt x="360" y="702"/>
                </a:lnTo>
                <a:lnTo>
                  <a:pt x="359" y="701"/>
                </a:lnTo>
                <a:lnTo>
                  <a:pt x="358" y="701"/>
                </a:lnTo>
                <a:lnTo>
                  <a:pt x="357" y="700"/>
                </a:lnTo>
                <a:lnTo>
                  <a:pt x="355" y="699"/>
                </a:lnTo>
                <a:lnTo>
                  <a:pt x="355" y="698"/>
                </a:lnTo>
                <a:lnTo>
                  <a:pt x="354" y="697"/>
                </a:lnTo>
                <a:lnTo>
                  <a:pt x="353" y="696"/>
                </a:lnTo>
                <a:lnTo>
                  <a:pt x="352" y="694"/>
                </a:lnTo>
                <a:lnTo>
                  <a:pt x="350" y="690"/>
                </a:lnTo>
                <a:lnTo>
                  <a:pt x="348" y="686"/>
                </a:lnTo>
                <a:lnTo>
                  <a:pt x="347" y="684"/>
                </a:lnTo>
                <a:lnTo>
                  <a:pt x="346" y="682"/>
                </a:lnTo>
                <a:lnTo>
                  <a:pt x="345" y="680"/>
                </a:lnTo>
                <a:lnTo>
                  <a:pt x="344" y="678"/>
                </a:lnTo>
                <a:lnTo>
                  <a:pt x="344" y="677"/>
                </a:lnTo>
                <a:lnTo>
                  <a:pt x="343" y="677"/>
                </a:lnTo>
                <a:lnTo>
                  <a:pt x="343" y="677"/>
                </a:lnTo>
                <a:lnTo>
                  <a:pt x="342" y="676"/>
                </a:lnTo>
                <a:lnTo>
                  <a:pt x="342" y="676"/>
                </a:lnTo>
                <a:lnTo>
                  <a:pt x="341" y="676"/>
                </a:lnTo>
                <a:lnTo>
                  <a:pt x="341" y="676"/>
                </a:lnTo>
                <a:lnTo>
                  <a:pt x="339" y="677"/>
                </a:lnTo>
                <a:lnTo>
                  <a:pt x="338" y="677"/>
                </a:lnTo>
                <a:lnTo>
                  <a:pt x="337" y="678"/>
                </a:lnTo>
                <a:lnTo>
                  <a:pt x="335" y="679"/>
                </a:lnTo>
                <a:lnTo>
                  <a:pt x="334" y="679"/>
                </a:lnTo>
                <a:lnTo>
                  <a:pt x="333" y="680"/>
                </a:lnTo>
                <a:lnTo>
                  <a:pt x="333" y="680"/>
                </a:lnTo>
                <a:lnTo>
                  <a:pt x="332" y="679"/>
                </a:lnTo>
                <a:lnTo>
                  <a:pt x="332" y="679"/>
                </a:lnTo>
                <a:lnTo>
                  <a:pt x="330" y="679"/>
                </a:lnTo>
                <a:lnTo>
                  <a:pt x="329" y="678"/>
                </a:lnTo>
                <a:lnTo>
                  <a:pt x="328" y="677"/>
                </a:lnTo>
                <a:lnTo>
                  <a:pt x="326" y="676"/>
                </a:lnTo>
                <a:lnTo>
                  <a:pt x="324" y="674"/>
                </a:lnTo>
                <a:lnTo>
                  <a:pt x="319" y="670"/>
                </a:lnTo>
                <a:lnTo>
                  <a:pt x="318" y="669"/>
                </a:lnTo>
                <a:lnTo>
                  <a:pt x="317" y="668"/>
                </a:lnTo>
                <a:lnTo>
                  <a:pt x="316" y="667"/>
                </a:lnTo>
                <a:lnTo>
                  <a:pt x="314" y="667"/>
                </a:lnTo>
                <a:lnTo>
                  <a:pt x="309" y="664"/>
                </a:lnTo>
                <a:lnTo>
                  <a:pt x="306" y="663"/>
                </a:lnTo>
                <a:lnTo>
                  <a:pt x="305" y="662"/>
                </a:lnTo>
                <a:lnTo>
                  <a:pt x="302" y="660"/>
                </a:lnTo>
                <a:lnTo>
                  <a:pt x="301" y="659"/>
                </a:lnTo>
                <a:lnTo>
                  <a:pt x="300" y="659"/>
                </a:lnTo>
                <a:lnTo>
                  <a:pt x="299" y="659"/>
                </a:lnTo>
                <a:lnTo>
                  <a:pt x="298" y="659"/>
                </a:lnTo>
                <a:lnTo>
                  <a:pt x="298" y="659"/>
                </a:lnTo>
                <a:lnTo>
                  <a:pt x="297" y="659"/>
                </a:lnTo>
                <a:lnTo>
                  <a:pt x="296" y="659"/>
                </a:lnTo>
                <a:lnTo>
                  <a:pt x="294" y="661"/>
                </a:lnTo>
                <a:lnTo>
                  <a:pt x="291" y="663"/>
                </a:lnTo>
                <a:lnTo>
                  <a:pt x="290" y="664"/>
                </a:lnTo>
                <a:lnTo>
                  <a:pt x="290" y="665"/>
                </a:lnTo>
                <a:lnTo>
                  <a:pt x="289" y="666"/>
                </a:lnTo>
                <a:lnTo>
                  <a:pt x="288" y="667"/>
                </a:lnTo>
                <a:lnTo>
                  <a:pt x="287" y="668"/>
                </a:lnTo>
                <a:lnTo>
                  <a:pt x="287" y="669"/>
                </a:lnTo>
                <a:lnTo>
                  <a:pt x="285" y="670"/>
                </a:lnTo>
                <a:lnTo>
                  <a:pt x="284" y="671"/>
                </a:lnTo>
                <a:lnTo>
                  <a:pt x="284" y="672"/>
                </a:lnTo>
                <a:lnTo>
                  <a:pt x="283" y="673"/>
                </a:lnTo>
                <a:lnTo>
                  <a:pt x="283" y="673"/>
                </a:lnTo>
                <a:lnTo>
                  <a:pt x="283" y="674"/>
                </a:lnTo>
                <a:lnTo>
                  <a:pt x="283" y="676"/>
                </a:lnTo>
                <a:lnTo>
                  <a:pt x="283" y="678"/>
                </a:lnTo>
                <a:lnTo>
                  <a:pt x="282" y="679"/>
                </a:lnTo>
                <a:lnTo>
                  <a:pt x="281" y="683"/>
                </a:lnTo>
                <a:lnTo>
                  <a:pt x="281" y="684"/>
                </a:lnTo>
                <a:lnTo>
                  <a:pt x="281" y="686"/>
                </a:lnTo>
                <a:lnTo>
                  <a:pt x="281" y="687"/>
                </a:lnTo>
                <a:lnTo>
                  <a:pt x="281" y="688"/>
                </a:lnTo>
                <a:lnTo>
                  <a:pt x="282" y="690"/>
                </a:lnTo>
                <a:lnTo>
                  <a:pt x="283" y="693"/>
                </a:lnTo>
                <a:lnTo>
                  <a:pt x="283" y="696"/>
                </a:lnTo>
                <a:lnTo>
                  <a:pt x="284" y="697"/>
                </a:lnTo>
                <a:lnTo>
                  <a:pt x="284" y="698"/>
                </a:lnTo>
                <a:lnTo>
                  <a:pt x="284" y="699"/>
                </a:lnTo>
                <a:lnTo>
                  <a:pt x="283" y="700"/>
                </a:lnTo>
                <a:lnTo>
                  <a:pt x="283" y="701"/>
                </a:lnTo>
                <a:lnTo>
                  <a:pt x="282" y="701"/>
                </a:lnTo>
                <a:lnTo>
                  <a:pt x="282" y="702"/>
                </a:lnTo>
                <a:lnTo>
                  <a:pt x="280" y="702"/>
                </a:lnTo>
                <a:lnTo>
                  <a:pt x="279" y="703"/>
                </a:lnTo>
                <a:lnTo>
                  <a:pt x="277" y="704"/>
                </a:lnTo>
                <a:lnTo>
                  <a:pt x="276" y="704"/>
                </a:lnTo>
                <a:lnTo>
                  <a:pt x="271" y="706"/>
                </a:lnTo>
                <a:lnTo>
                  <a:pt x="269" y="706"/>
                </a:lnTo>
                <a:lnTo>
                  <a:pt x="268" y="707"/>
                </a:lnTo>
                <a:lnTo>
                  <a:pt x="267" y="707"/>
                </a:lnTo>
                <a:lnTo>
                  <a:pt x="264" y="709"/>
                </a:lnTo>
                <a:lnTo>
                  <a:pt x="262" y="711"/>
                </a:lnTo>
                <a:lnTo>
                  <a:pt x="258" y="715"/>
                </a:lnTo>
                <a:lnTo>
                  <a:pt x="256" y="717"/>
                </a:lnTo>
                <a:lnTo>
                  <a:pt x="254" y="718"/>
                </a:lnTo>
                <a:lnTo>
                  <a:pt x="252" y="720"/>
                </a:lnTo>
                <a:lnTo>
                  <a:pt x="251" y="721"/>
                </a:lnTo>
                <a:lnTo>
                  <a:pt x="250" y="724"/>
                </a:lnTo>
                <a:lnTo>
                  <a:pt x="249" y="725"/>
                </a:lnTo>
                <a:lnTo>
                  <a:pt x="249" y="726"/>
                </a:lnTo>
                <a:lnTo>
                  <a:pt x="248" y="726"/>
                </a:lnTo>
                <a:lnTo>
                  <a:pt x="247" y="726"/>
                </a:lnTo>
                <a:lnTo>
                  <a:pt x="247" y="726"/>
                </a:lnTo>
                <a:lnTo>
                  <a:pt x="246" y="726"/>
                </a:lnTo>
                <a:lnTo>
                  <a:pt x="246" y="726"/>
                </a:lnTo>
                <a:lnTo>
                  <a:pt x="245" y="726"/>
                </a:lnTo>
                <a:lnTo>
                  <a:pt x="245" y="726"/>
                </a:lnTo>
                <a:lnTo>
                  <a:pt x="244" y="725"/>
                </a:lnTo>
                <a:lnTo>
                  <a:pt x="241" y="724"/>
                </a:lnTo>
                <a:lnTo>
                  <a:pt x="240" y="723"/>
                </a:lnTo>
                <a:lnTo>
                  <a:pt x="239" y="722"/>
                </a:lnTo>
                <a:lnTo>
                  <a:pt x="237" y="721"/>
                </a:lnTo>
                <a:lnTo>
                  <a:pt x="234" y="721"/>
                </a:lnTo>
                <a:lnTo>
                  <a:pt x="232" y="720"/>
                </a:lnTo>
                <a:lnTo>
                  <a:pt x="230" y="720"/>
                </a:lnTo>
                <a:lnTo>
                  <a:pt x="227" y="719"/>
                </a:lnTo>
                <a:lnTo>
                  <a:pt x="225" y="719"/>
                </a:lnTo>
                <a:lnTo>
                  <a:pt x="224" y="719"/>
                </a:lnTo>
                <a:lnTo>
                  <a:pt x="223" y="719"/>
                </a:lnTo>
                <a:lnTo>
                  <a:pt x="223" y="718"/>
                </a:lnTo>
                <a:lnTo>
                  <a:pt x="222" y="718"/>
                </a:lnTo>
                <a:lnTo>
                  <a:pt x="221" y="717"/>
                </a:lnTo>
                <a:lnTo>
                  <a:pt x="221" y="717"/>
                </a:lnTo>
                <a:lnTo>
                  <a:pt x="221" y="716"/>
                </a:lnTo>
                <a:lnTo>
                  <a:pt x="220" y="716"/>
                </a:lnTo>
                <a:lnTo>
                  <a:pt x="220" y="715"/>
                </a:lnTo>
                <a:lnTo>
                  <a:pt x="221" y="714"/>
                </a:lnTo>
                <a:lnTo>
                  <a:pt x="221" y="711"/>
                </a:lnTo>
                <a:lnTo>
                  <a:pt x="221" y="710"/>
                </a:lnTo>
                <a:lnTo>
                  <a:pt x="221" y="709"/>
                </a:lnTo>
                <a:lnTo>
                  <a:pt x="221" y="708"/>
                </a:lnTo>
                <a:lnTo>
                  <a:pt x="221" y="708"/>
                </a:lnTo>
                <a:lnTo>
                  <a:pt x="221" y="708"/>
                </a:lnTo>
                <a:lnTo>
                  <a:pt x="220" y="708"/>
                </a:lnTo>
                <a:lnTo>
                  <a:pt x="220" y="708"/>
                </a:lnTo>
                <a:lnTo>
                  <a:pt x="217" y="709"/>
                </a:lnTo>
                <a:lnTo>
                  <a:pt x="215" y="709"/>
                </a:lnTo>
                <a:lnTo>
                  <a:pt x="213" y="710"/>
                </a:lnTo>
                <a:lnTo>
                  <a:pt x="210" y="710"/>
                </a:lnTo>
                <a:lnTo>
                  <a:pt x="209" y="710"/>
                </a:lnTo>
                <a:lnTo>
                  <a:pt x="208" y="711"/>
                </a:lnTo>
                <a:lnTo>
                  <a:pt x="205" y="710"/>
                </a:lnTo>
                <a:lnTo>
                  <a:pt x="203" y="710"/>
                </a:lnTo>
                <a:lnTo>
                  <a:pt x="198" y="710"/>
                </a:lnTo>
                <a:lnTo>
                  <a:pt x="195" y="709"/>
                </a:lnTo>
                <a:lnTo>
                  <a:pt x="194" y="709"/>
                </a:lnTo>
                <a:lnTo>
                  <a:pt x="192" y="708"/>
                </a:lnTo>
                <a:lnTo>
                  <a:pt x="191" y="708"/>
                </a:lnTo>
                <a:lnTo>
                  <a:pt x="188" y="706"/>
                </a:lnTo>
                <a:lnTo>
                  <a:pt x="187" y="706"/>
                </a:lnTo>
                <a:lnTo>
                  <a:pt x="186" y="706"/>
                </a:lnTo>
                <a:lnTo>
                  <a:pt x="185" y="706"/>
                </a:lnTo>
                <a:lnTo>
                  <a:pt x="184" y="705"/>
                </a:lnTo>
                <a:lnTo>
                  <a:pt x="181" y="705"/>
                </a:lnTo>
                <a:lnTo>
                  <a:pt x="180" y="705"/>
                </a:lnTo>
                <a:lnTo>
                  <a:pt x="178" y="705"/>
                </a:lnTo>
                <a:lnTo>
                  <a:pt x="177" y="705"/>
                </a:lnTo>
                <a:lnTo>
                  <a:pt x="177" y="706"/>
                </a:lnTo>
                <a:lnTo>
                  <a:pt x="175" y="706"/>
                </a:lnTo>
                <a:lnTo>
                  <a:pt x="173" y="707"/>
                </a:lnTo>
                <a:lnTo>
                  <a:pt x="171" y="709"/>
                </a:lnTo>
                <a:lnTo>
                  <a:pt x="171" y="709"/>
                </a:lnTo>
                <a:lnTo>
                  <a:pt x="170" y="709"/>
                </a:lnTo>
                <a:lnTo>
                  <a:pt x="170" y="709"/>
                </a:lnTo>
                <a:lnTo>
                  <a:pt x="169" y="709"/>
                </a:lnTo>
                <a:lnTo>
                  <a:pt x="168" y="709"/>
                </a:lnTo>
                <a:lnTo>
                  <a:pt x="166" y="708"/>
                </a:lnTo>
                <a:lnTo>
                  <a:pt x="165" y="707"/>
                </a:lnTo>
                <a:lnTo>
                  <a:pt x="160" y="704"/>
                </a:lnTo>
                <a:lnTo>
                  <a:pt x="159" y="703"/>
                </a:lnTo>
                <a:lnTo>
                  <a:pt x="158" y="703"/>
                </a:lnTo>
                <a:lnTo>
                  <a:pt x="155" y="702"/>
                </a:lnTo>
                <a:lnTo>
                  <a:pt x="154" y="701"/>
                </a:lnTo>
                <a:lnTo>
                  <a:pt x="153" y="700"/>
                </a:lnTo>
                <a:lnTo>
                  <a:pt x="149" y="698"/>
                </a:lnTo>
                <a:lnTo>
                  <a:pt x="148" y="698"/>
                </a:lnTo>
                <a:lnTo>
                  <a:pt x="147" y="697"/>
                </a:lnTo>
                <a:lnTo>
                  <a:pt x="147" y="698"/>
                </a:lnTo>
                <a:lnTo>
                  <a:pt x="146" y="698"/>
                </a:lnTo>
                <a:lnTo>
                  <a:pt x="146" y="698"/>
                </a:lnTo>
                <a:lnTo>
                  <a:pt x="145" y="699"/>
                </a:lnTo>
                <a:lnTo>
                  <a:pt x="145" y="699"/>
                </a:lnTo>
                <a:lnTo>
                  <a:pt x="145" y="699"/>
                </a:lnTo>
                <a:lnTo>
                  <a:pt x="145" y="700"/>
                </a:lnTo>
                <a:lnTo>
                  <a:pt x="145" y="703"/>
                </a:lnTo>
                <a:lnTo>
                  <a:pt x="145" y="705"/>
                </a:lnTo>
                <a:lnTo>
                  <a:pt x="145" y="705"/>
                </a:lnTo>
                <a:lnTo>
                  <a:pt x="145" y="706"/>
                </a:lnTo>
                <a:lnTo>
                  <a:pt x="145" y="706"/>
                </a:lnTo>
                <a:lnTo>
                  <a:pt x="144" y="706"/>
                </a:lnTo>
                <a:lnTo>
                  <a:pt x="144" y="706"/>
                </a:lnTo>
                <a:lnTo>
                  <a:pt x="143" y="706"/>
                </a:lnTo>
                <a:lnTo>
                  <a:pt x="141" y="706"/>
                </a:lnTo>
                <a:lnTo>
                  <a:pt x="139" y="706"/>
                </a:lnTo>
                <a:lnTo>
                  <a:pt x="138" y="706"/>
                </a:lnTo>
                <a:lnTo>
                  <a:pt x="137" y="707"/>
                </a:lnTo>
                <a:lnTo>
                  <a:pt x="135" y="707"/>
                </a:lnTo>
                <a:lnTo>
                  <a:pt x="134" y="708"/>
                </a:lnTo>
                <a:lnTo>
                  <a:pt x="133" y="709"/>
                </a:lnTo>
                <a:lnTo>
                  <a:pt x="129" y="712"/>
                </a:lnTo>
                <a:lnTo>
                  <a:pt x="128" y="712"/>
                </a:lnTo>
                <a:lnTo>
                  <a:pt x="127" y="713"/>
                </a:lnTo>
                <a:lnTo>
                  <a:pt x="127" y="713"/>
                </a:lnTo>
                <a:lnTo>
                  <a:pt x="124" y="714"/>
                </a:lnTo>
                <a:lnTo>
                  <a:pt x="123" y="714"/>
                </a:lnTo>
                <a:lnTo>
                  <a:pt x="122" y="714"/>
                </a:lnTo>
                <a:lnTo>
                  <a:pt x="120" y="713"/>
                </a:lnTo>
                <a:lnTo>
                  <a:pt x="118" y="713"/>
                </a:lnTo>
                <a:lnTo>
                  <a:pt x="115" y="713"/>
                </a:lnTo>
                <a:lnTo>
                  <a:pt x="114" y="712"/>
                </a:lnTo>
                <a:lnTo>
                  <a:pt x="114" y="712"/>
                </a:lnTo>
                <a:lnTo>
                  <a:pt x="114" y="712"/>
                </a:lnTo>
                <a:lnTo>
                  <a:pt x="113" y="712"/>
                </a:lnTo>
                <a:lnTo>
                  <a:pt x="113" y="711"/>
                </a:lnTo>
                <a:lnTo>
                  <a:pt x="112" y="708"/>
                </a:lnTo>
                <a:lnTo>
                  <a:pt x="111" y="708"/>
                </a:lnTo>
                <a:lnTo>
                  <a:pt x="111" y="707"/>
                </a:lnTo>
                <a:lnTo>
                  <a:pt x="110" y="706"/>
                </a:lnTo>
                <a:lnTo>
                  <a:pt x="109" y="705"/>
                </a:lnTo>
                <a:lnTo>
                  <a:pt x="108" y="704"/>
                </a:lnTo>
                <a:lnTo>
                  <a:pt x="108" y="704"/>
                </a:lnTo>
                <a:lnTo>
                  <a:pt x="107" y="703"/>
                </a:lnTo>
                <a:lnTo>
                  <a:pt x="105" y="702"/>
                </a:lnTo>
                <a:lnTo>
                  <a:pt x="103" y="701"/>
                </a:lnTo>
                <a:lnTo>
                  <a:pt x="100" y="700"/>
                </a:lnTo>
                <a:lnTo>
                  <a:pt x="100" y="700"/>
                </a:lnTo>
                <a:lnTo>
                  <a:pt x="99" y="699"/>
                </a:lnTo>
                <a:lnTo>
                  <a:pt x="98" y="699"/>
                </a:lnTo>
                <a:lnTo>
                  <a:pt x="97" y="698"/>
                </a:lnTo>
                <a:lnTo>
                  <a:pt x="97" y="697"/>
                </a:lnTo>
                <a:lnTo>
                  <a:pt x="95" y="695"/>
                </a:lnTo>
                <a:lnTo>
                  <a:pt x="94" y="694"/>
                </a:lnTo>
                <a:lnTo>
                  <a:pt x="93" y="693"/>
                </a:lnTo>
                <a:lnTo>
                  <a:pt x="92" y="692"/>
                </a:lnTo>
                <a:lnTo>
                  <a:pt x="90" y="691"/>
                </a:lnTo>
                <a:lnTo>
                  <a:pt x="88" y="690"/>
                </a:lnTo>
                <a:lnTo>
                  <a:pt x="86" y="690"/>
                </a:lnTo>
                <a:lnTo>
                  <a:pt x="85" y="689"/>
                </a:lnTo>
                <a:lnTo>
                  <a:pt x="84" y="689"/>
                </a:lnTo>
                <a:lnTo>
                  <a:pt x="83" y="689"/>
                </a:lnTo>
                <a:lnTo>
                  <a:pt x="81" y="689"/>
                </a:lnTo>
                <a:lnTo>
                  <a:pt x="80" y="690"/>
                </a:lnTo>
                <a:lnTo>
                  <a:pt x="78" y="690"/>
                </a:lnTo>
                <a:lnTo>
                  <a:pt x="73" y="691"/>
                </a:lnTo>
                <a:lnTo>
                  <a:pt x="72" y="692"/>
                </a:lnTo>
                <a:lnTo>
                  <a:pt x="71" y="692"/>
                </a:lnTo>
                <a:lnTo>
                  <a:pt x="70" y="693"/>
                </a:lnTo>
                <a:lnTo>
                  <a:pt x="69" y="694"/>
                </a:lnTo>
                <a:lnTo>
                  <a:pt x="68" y="695"/>
                </a:lnTo>
                <a:lnTo>
                  <a:pt x="67" y="698"/>
                </a:lnTo>
                <a:lnTo>
                  <a:pt x="66" y="700"/>
                </a:lnTo>
                <a:lnTo>
                  <a:pt x="65" y="702"/>
                </a:lnTo>
                <a:lnTo>
                  <a:pt x="63" y="704"/>
                </a:lnTo>
                <a:lnTo>
                  <a:pt x="62" y="706"/>
                </a:lnTo>
                <a:lnTo>
                  <a:pt x="62" y="707"/>
                </a:lnTo>
                <a:lnTo>
                  <a:pt x="61" y="707"/>
                </a:lnTo>
                <a:lnTo>
                  <a:pt x="60" y="708"/>
                </a:lnTo>
                <a:lnTo>
                  <a:pt x="59" y="708"/>
                </a:lnTo>
                <a:lnTo>
                  <a:pt x="59" y="708"/>
                </a:lnTo>
                <a:lnTo>
                  <a:pt x="58" y="708"/>
                </a:lnTo>
                <a:lnTo>
                  <a:pt x="56" y="708"/>
                </a:lnTo>
                <a:lnTo>
                  <a:pt x="54" y="708"/>
                </a:lnTo>
                <a:lnTo>
                  <a:pt x="52" y="709"/>
                </a:lnTo>
                <a:lnTo>
                  <a:pt x="47" y="709"/>
                </a:lnTo>
                <a:lnTo>
                  <a:pt x="36" y="710"/>
                </a:lnTo>
                <a:lnTo>
                  <a:pt x="34" y="710"/>
                </a:lnTo>
                <a:lnTo>
                  <a:pt x="30" y="710"/>
                </a:lnTo>
                <a:lnTo>
                  <a:pt x="28" y="710"/>
                </a:lnTo>
                <a:lnTo>
                  <a:pt x="26" y="710"/>
                </a:lnTo>
                <a:lnTo>
                  <a:pt x="23" y="711"/>
                </a:lnTo>
                <a:lnTo>
                  <a:pt x="22" y="711"/>
                </a:lnTo>
                <a:lnTo>
                  <a:pt x="20" y="711"/>
                </a:lnTo>
                <a:lnTo>
                  <a:pt x="17" y="710"/>
                </a:lnTo>
                <a:lnTo>
                  <a:pt x="16" y="710"/>
                </a:lnTo>
                <a:lnTo>
                  <a:pt x="15" y="710"/>
                </a:lnTo>
                <a:lnTo>
                  <a:pt x="13" y="711"/>
                </a:lnTo>
                <a:lnTo>
                  <a:pt x="12" y="711"/>
                </a:lnTo>
                <a:lnTo>
                  <a:pt x="10" y="711"/>
                </a:lnTo>
                <a:lnTo>
                  <a:pt x="9" y="711"/>
                </a:lnTo>
                <a:lnTo>
                  <a:pt x="7" y="711"/>
                </a:lnTo>
                <a:lnTo>
                  <a:pt x="6" y="711"/>
                </a:lnTo>
                <a:lnTo>
                  <a:pt x="5" y="710"/>
                </a:lnTo>
                <a:lnTo>
                  <a:pt x="4" y="710"/>
                </a:lnTo>
                <a:lnTo>
                  <a:pt x="3" y="709"/>
                </a:lnTo>
                <a:lnTo>
                  <a:pt x="3" y="708"/>
                </a:lnTo>
                <a:lnTo>
                  <a:pt x="2" y="708"/>
                </a:lnTo>
                <a:lnTo>
                  <a:pt x="1" y="707"/>
                </a:lnTo>
                <a:lnTo>
                  <a:pt x="1" y="706"/>
                </a:lnTo>
                <a:lnTo>
                  <a:pt x="1" y="705"/>
                </a:lnTo>
                <a:lnTo>
                  <a:pt x="1" y="703"/>
                </a:lnTo>
                <a:lnTo>
                  <a:pt x="0" y="702"/>
                </a:lnTo>
                <a:lnTo>
                  <a:pt x="0" y="700"/>
                </a:lnTo>
              </a:path>
            </a:pathLst>
          </a:custGeom>
          <a:noFill/>
          <a:ln w="98425">
            <a:solidFill>
              <a:srgbClr val="CCCC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cs-CZ" dirty="0"/>
          </a:p>
        </p:txBody>
      </p:sp>
      <p:sp>
        <p:nvSpPr>
          <p:cNvPr id="111" name="Freeform 227">
            <a:extLst>
              <a:ext uri="{FF2B5EF4-FFF2-40B4-BE49-F238E27FC236}">
                <a16:creationId xmlns:a16="http://schemas.microsoft.com/office/drawing/2014/main" id="{0C3CE3E0-16E9-4250-9066-42758D5E5B5F}"/>
              </a:ext>
            </a:extLst>
          </p:cNvPr>
          <p:cNvSpPr>
            <a:spLocks/>
          </p:cNvSpPr>
          <p:nvPr/>
        </p:nvSpPr>
        <p:spPr bwMode="auto">
          <a:xfrm>
            <a:off x="4875442" y="3504434"/>
            <a:ext cx="651170" cy="740846"/>
          </a:xfrm>
          <a:custGeom>
            <a:avLst/>
            <a:gdLst>
              <a:gd name="T0" fmla="*/ 255 w 639"/>
              <a:gd name="T1" fmla="*/ 699 h 727"/>
              <a:gd name="T2" fmla="*/ 242 w 639"/>
              <a:gd name="T3" fmla="*/ 716 h 727"/>
              <a:gd name="T4" fmla="*/ 217 w 639"/>
              <a:gd name="T5" fmla="*/ 726 h 727"/>
              <a:gd name="T6" fmla="*/ 198 w 639"/>
              <a:gd name="T7" fmla="*/ 720 h 727"/>
              <a:gd name="T8" fmla="*/ 178 w 639"/>
              <a:gd name="T9" fmla="*/ 720 h 727"/>
              <a:gd name="T10" fmla="*/ 151 w 639"/>
              <a:gd name="T11" fmla="*/ 721 h 727"/>
              <a:gd name="T12" fmla="*/ 146 w 639"/>
              <a:gd name="T13" fmla="*/ 702 h 727"/>
              <a:gd name="T14" fmla="*/ 138 w 639"/>
              <a:gd name="T15" fmla="*/ 677 h 727"/>
              <a:gd name="T16" fmla="*/ 137 w 639"/>
              <a:gd name="T17" fmla="*/ 648 h 727"/>
              <a:gd name="T18" fmla="*/ 123 w 639"/>
              <a:gd name="T19" fmla="*/ 643 h 727"/>
              <a:gd name="T20" fmla="*/ 120 w 639"/>
              <a:gd name="T21" fmla="*/ 634 h 727"/>
              <a:gd name="T22" fmla="*/ 119 w 639"/>
              <a:gd name="T23" fmla="*/ 622 h 727"/>
              <a:gd name="T24" fmla="*/ 128 w 639"/>
              <a:gd name="T25" fmla="*/ 611 h 727"/>
              <a:gd name="T26" fmla="*/ 112 w 639"/>
              <a:gd name="T27" fmla="*/ 608 h 727"/>
              <a:gd name="T28" fmla="*/ 124 w 639"/>
              <a:gd name="T29" fmla="*/ 584 h 727"/>
              <a:gd name="T30" fmla="*/ 146 w 639"/>
              <a:gd name="T31" fmla="*/ 582 h 727"/>
              <a:gd name="T32" fmla="*/ 166 w 639"/>
              <a:gd name="T33" fmla="*/ 566 h 727"/>
              <a:gd name="T34" fmla="*/ 161 w 639"/>
              <a:gd name="T35" fmla="*/ 553 h 727"/>
              <a:gd name="T36" fmla="*/ 166 w 639"/>
              <a:gd name="T37" fmla="*/ 524 h 727"/>
              <a:gd name="T38" fmla="*/ 173 w 639"/>
              <a:gd name="T39" fmla="*/ 490 h 727"/>
              <a:gd name="T40" fmla="*/ 176 w 639"/>
              <a:gd name="T41" fmla="*/ 451 h 727"/>
              <a:gd name="T42" fmla="*/ 145 w 639"/>
              <a:gd name="T43" fmla="*/ 437 h 727"/>
              <a:gd name="T44" fmla="*/ 129 w 639"/>
              <a:gd name="T45" fmla="*/ 423 h 727"/>
              <a:gd name="T46" fmla="*/ 102 w 639"/>
              <a:gd name="T47" fmla="*/ 401 h 727"/>
              <a:gd name="T48" fmla="*/ 72 w 639"/>
              <a:gd name="T49" fmla="*/ 402 h 727"/>
              <a:gd name="T50" fmla="*/ 46 w 639"/>
              <a:gd name="T51" fmla="*/ 384 h 727"/>
              <a:gd name="T52" fmla="*/ 48 w 639"/>
              <a:gd name="T53" fmla="*/ 375 h 727"/>
              <a:gd name="T54" fmla="*/ 20 w 639"/>
              <a:gd name="T55" fmla="*/ 374 h 727"/>
              <a:gd name="T56" fmla="*/ 0 w 639"/>
              <a:gd name="T57" fmla="*/ 373 h 727"/>
              <a:gd name="T58" fmla="*/ 9 w 639"/>
              <a:gd name="T59" fmla="*/ 352 h 727"/>
              <a:gd name="T60" fmla="*/ 8 w 639"/>
              <a:gd name="T61" fmla="*/ 333 h 727"/>
              <a:gd name="T62" fmla="*/ 27 w 639"/>
              <a:gd name="T63" fmla="*/ 324 h 727"/>
              <a:gd name="T64" fmla="*/ 37 w 639"/>
              <a:gd name="T65" fmla="*/ 309 h 727"/>
              <a:gd name="T66" fmla="*/ 48 w 639"/>
              <a:gd name="T67" fmla="*/ 286 h 727"/>
              <a:gd name="T68" fmla="*/ 79 w 639"/>
              <a:gd name="T69" fmla="*/ 275 h 727"/>
              <a:gd name="T70" fmla="*/ 111 w 639"/>
              <a:gd name="T71" fmla="*/ 251 h 727"/>
              <a:gd name="T72" fmla="*/ 129 w 639"/>
              <a:gd name="T73" fmla="*/ 254 h 727"/>
              <a:gd name="T74" fmla="*/ 158 w 639"/>
              <a:gd name="T75" fmla="*/ 246 h 727"/>
              <a:gd name="T76" fmla="*/ 182 w 639"/>
              <a:gd name="T77" fmla="*/ 235 h 727"/>
              <a:gd name="T78" fmla="*/ 200 w 639"/>
              <a:gd name="T79" fmla="*/ 233 h 727"/>
              <a:gd name="T80" fmla="*/ 227 w 639"/>
              <a:gd name="T81" fmla="*/ 218 h 727"/>
              <a:gd name="T82" fmla="*/ 243 w 639"/>
              <a:gd name="T83" fmla="*/ 204 h 727"/>
              <a:gd name="T84" fmla="*/ 249 w 639"/>
              <a:gd name="T85" fmla="*/ 187 h 727"/>
              <a:gd name="T86" fmla="*/ 271 w 639"/>
              <a:gd name="T87" fmla="*/ 178 h 727"/>
              <a:gd name="T88" fmla="*/ 329 w 639"/>
              <a:gd name="T89" fmla="*/ 183 h 727"/>
              <a:gd name="T90" fmla="*/ 360 w 639"/>
              <a:gd name="T91" fmla="*/ 184 h 727"/>
              <a:gd name="T92" fmla="*/ 395 w 639"/>
              <a:gd name="T93" fmla="*/ 172 h 727"/>
              <a:gd name="T94" fmla="*/ 411 w 639"/>
              <a:gd name="T95" fmla="*/ 160 h 727"/>
              <a:gd name="T96" fmla="*/ 410 w 639"/>
              <a:gd name="T97" fmla="*/ 130 h 727"/>
              <a:gd name="T98" fmla="*/ 424 w 639"/>
              <a:gd name="T99" fmla="*/ 126 h 727"/>
              <a:gd name="T100" fmla="*/ 436 w 639"/>
              <a:gd name="T101" fmla="*/ 112 h 727"/>
              <a:gd name="T102" fmla="*/ 453 w 639"/>
              <a:gd name="T103" fmla="*/ 100 h 727"/>
              <a:gd name="T104" fmla="*/ 455 w 639"/>
              <a:gd name="T105" fmla="*/ 75 h 727"/>
              <a:gd name="T106" fmla="*/ 464 w 639"/>
              <a:gd name="T107" fmla="*/ 77 h 727"/>
              <a:gd name="T108" fmla="*/ 485 w 639"/>
              <a:gd name="T109" fmla="*/ 76 h 727"/>
              <a:gd name="T110" fmla="*/ 499 w 639"/>
              <a:gd name="T111" fmla="*/ 82 h 727"/>
              <a:gd name="T112" fmla="*/ 510 w 639"/>
              <a:gd name="T113" fmla="*/ 93 h 727"/>
              <a:gd name="T114" fmla="*/ 544 w 639"/>
              <a:gd name="T115" fmla="*/ 86 h 727"/>
              <a:gd name="T116" fmla="*/ 569 w 639"/>
              <a:gd name="T117" fmla="*/ 62 h 727"/>
              <a:gd name="T118" fmla="*/ 582 w 639"/>
              <a:gd name="T119" fmla="*/ 44 h 727"/>
              <a:gd name="T120" fmla="*/ 609 w 639"/>
              <a:gd name="T121" fmla="*/ 44 h 727"/>
              <a:gd name="T122" fmla="*/ 620 w 639"/>
              <a:gd name="T123" fmla="*/ 28 h 727"/>
              <a:gd name="T124" fmla="*/ 638 w 639"/>
              <a:gd name="T125" fmla="*/ 3 h 7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639" h="727">
                <a:moveTo>
                  <a:pt x="276" y="700"/>
                </a:moveTo>
                <a:lnTo>
                  <a:pt x="276" y="694"/>
                </a:lnTo>
                <a:lnTo>
                  <a:pt x="276" y="692"/>
                </a:lnTo>
                <a:lnTo>
                  <a:pt x="276" y="692"/>
                </a:lnTo>
                <a:lnTo>
                  <a:pt x="276" y="691"/>
                </a:lnTo>
                <a:lnTo>
                  <a:pt x="275" y="690"/>
                </a:lnTo>
                <a:lnTo>
                  <a:pt x="275" y="690"/>
                </a:lnTo>
                <a:lnTo>
                  <a:pt x="275" y="690"/>
                </a:lnTo>
                <a:lnTo>
                  <a:pt x="272" y="691"/>
                </a:lnTo>
                <a:lnTo>
                  <a:pt x="270" y="692"/>
                </a:lnTo>
                <a:lnTo>
                  <a:pt x="268" y="692"/>
                </a:lnTo>
                <a:lnTo>
                  <a:pt x="266" y="693"/>
                </a:lnTo>
                <a:lnTo>
                  <a:pt x="263" y="695"/>
                </a:lnTo>
                <a:lnTo>
                  <a:pt x="258" y="697"/>
                </a:lnTo>
                <a:lnTo>
                  <a:pt x="256" y="698"/>
                </a:lnTo>
                <a:lnTo>
                  <a:pt x="255" y="699"/>
                </a:lnTo>
                <a:lnTo>
                  <a:pt x="255" y="699"/>
                </a:lnTo>
                <a:lnTo>
                  <a:pt x="254" y="700"/>
                </a:lnTo>
                <a:lnTo>
                  <a:pt x="254" y="701"/>
                </a:lnTo>
                <a:lnTo>
                  <a:pt x="253" y="702"/>
                </a:lnTo>
                <a:lnTo>
                  <a:pt x="252" y="705"/>
                </a:lnTo>
                <a:lnTo>
                  <a:pt x="251" y="708"/>
                </a:lnTo>
                <a:lnTo>
                  <a:pt x="250" y="709"/>
                </a:lnTo>
                <a:lnTo>
                  <a:pt x="250" y="710"/>
                </a:lnTo>
                <a:lnTo>
                  <a:pt x="249" y="712"/>
                </a:lnTo>
                <a:lnTo>
                  <a:pt x="248" y="714"/>
                </a:lnTo>
                <a:lnTo>
                  <a:pt x="247" y="714"/>
                </a:lnTo>
                <a:lnTo>
                  <a:pt x="246" y="715"/>
                </a:lnTo>
                <a:lnTo>
                  <a:pt x="246" y="715"/>
                </a:lnTo>
                <a:lnTo>
                  <a:pt x="246" y="715"/>
                </a:lnTo>
                <a:lnTo>
                  <a:pt x="243" y="716"/>
                </a:lnTo>
                <a:lnTo>
                  <a:pt x="242" y="716"/>
                </a:lnTo>
                <a:lnTo>
                  <a:pt x="241" y="717"/>
                </a:lnTo>
                <a:lnTo>
                  <a:pt x="239" y="718"/>
                </a:lnTo>
                <a:lnTo>
                  <a:pt x="237" y="719"/>
                </a:lnTo>
                <a:lnTo>
                  <a:pt x="236" y="720"/>
                </a:lnTo>
                <a:lnTo>
                  <a:pt x="235" y="720"/>
                </a:lnTo>
                <a:lnTo>
                  <a:pt x="234" y="721"/>
                </a:lnTo>
                <a:lnTo>
                  <a:pt x="233" y="721"/>
                </a:lnTo>
                <a:lnTo>
                  <a:pt x="228" y="721"/>
                </a:lnTo>
                <a:lnTo>
                  <a:pt x="227" y="722"/>
                </a:lnTo>
                <a:lnTo>
                  <a:pt x="225" y="722"/>
                </a:lnTo>
                <a:lnTo>
                  <a:pt x="224" y="723"/>
                </a:lnTo>
                <a:lnTo>
                  <a:pt x="223" y="723"/>
                </a:lnTo>
                <a:lnTo>
                  <a:pt x="221" y="725"/>
                </a:lnTo>
                <a:lnTo>
                  <a:pt x="220" y="725"/>
                </a:lnTo>
                <a:lnTo>
                  <a:pt x="219" y="726"/>
                </a:lnTo>
                <a:lnTo>
                  <a:pt x="217" y="726"/>
                </a:lnTo>
                <a:lnTo>
                  <a:pt x="216" y="727"/>
                </a:lnTo>
                <a:lnTo>
                  <a:pt x="215" y="727"/>
                </a:lnTo>
                <a:lnTo>
                  <a:pt x="213" y="727"/>
                </a:lnTo>
                <a:lnTo>
                  <a:pt x="212" y="727"/>
                </a:lnTo>
                <a:lnTo>
                  <a:pt x="211" y="726"/>
                </a:lnTo>
                <a:lnTo>
                  <a:pt x="209" y="726"/>
                </a:lnTo>
                <a:lnTo>
                  <a:pt x="208" y="725"/>
                </a:lnTo>
                <a:lnTo>
                  <a:pt x="206" y="724"/>
                </a:lnTo>
                <a:lnTo>
                  <a:pt x="205" y="724"/>
                </a:lnTo>
                <a:lnTo>
                  <a:pt x="204" y="724"/>
                </a:lnTo>
                <a:lnTo>
                  <a:pt x="204" y="723"/>
                </a:lnTo>
                <a:lnTo>
                  <a:pt x="203" y="722"/>
                </a:lnTo>
                <a:lnTo>
                  <a:pt x="202" y="722"/>
                </a:lnTo>
                <a:lnTo>
                  <a:pt x="201" y="721"/>
                </a:lnTo>
                <a:lnTo>
                  <a:pt x="199" y="720"/>
                </a:lnTo>
                <a:lnTo>
                  <a:pt x="198" y="720"/>
                </a:lnTo>
                <a:lnTo>
                  <a:pt x="195" y="717"/>
                </a:lnTo>
                <a:lnTo>
                  <a:pt x="194" y="717"/>
                </a:lnTo>
                <a:lnTo>
                  <a:pt x="193" y="716"/>
                </a:lnTo>
                <a:lnTo>
                  <a:pt x="193" y="716"/>
                </a:lnTo>
                <a:lnTo>
                  <a:pt x="192" y="716"/>
                </a:lnTo>
                <a:lnTo>
                  <a:pt x="191" y="716"/>
                </a:lnTo>
                <a:lnTo>
                  <a:pt x="189" y="716"/>
                </a:lnTo>
                <a:lnTo>
                  <a:pt x="188" y="717"/>
                </a:lnTo>
                <a:lnTo>
                  <a:pt x="185" y="719"/>
                </a:lnTo>
                <a:lnTo>
                  <a:pt x="183" y="719"/>
                </a:lnTo>
                <a:lnTo>
                  <a:pt x="182" y="719"/>
                </a:lnTo>
                <a:lnTo>
                  <a:pt x="181" y="720"/>
                </a:lnTo>
                <a:lnTo>
                  <a:pt x="181" y="720"/>
                </a:lnTo>
                <a:lnTo>
                  <a:pt x="180" y="720"/>
                </a:lnTo>
                <a:lnTo>
                  <a:pt x="179" y="720"/>
                </a:lnTo>
                <a:lnTo>
                  <a:pt x="178" y="720"/>
                </a:lnTo>
                <a:lnTo>
                  <a:pt x="178" y="719"/>
                </a:lnTo>
                <a:lnTo>
                  <a:pt x="177" y="719"/>
                </a:lnTo>
                <a:lnTo>
                  <a:pt x="174" y="716"/>
                </a:lnTo>
                <a:lnTo>
                  <a:pt x="173" y="715"/>
                </a:lnTo>
                <a:lnTo>
                  <a:pt x="172" y="715"/>
                </a:lnTo>
                <a:lnTo>
                  <a:pt x="172" y="715"/>
                </a:lnTo>
                <a:lnTo>
                  <a:pt x="171" y="715"/>
                </a:lnTo>
                <a:lnTo>
                  <a:pt x="170" y="715"/>
                </a:lnTo>
                <a:lnTo>
                  <a:pt x="170" y="715"/>
                </a:lnTo>
                <a:lnTo>
                  <a:pt x="169" y="715"/>
                </a:lnTo>
                <a:lnTo>
                  <a:pt x="166" y="716"/>
                </a:lnTo>
                <a:lnTo>
                  <a:pt x="164" y="717"/>
                </a:lnTo>
                <a:lnTo>
                  <a:pt x="158" y="719"/>
                </a:lnTo>
                <a:lnTo>
                  <a:pt x="154" y="720"/>
                </a:lnTo>
                <a:lnTo>
                  <a:pt x="153" y="720"/>
                </a:lnTo>
                <a:lnTo>
                  <a:pt x="151" y="721"/>
                </a:lnTo>
                <a:lnTo>
                  <a:pt x="149" y="721"/>
                </a:lnTo>
                <a:lnTo>
                  <a:pt x="149" y="720"/>
                </a:lnTo>
                <a:lnTo>
                  <a:pt x="148" y="720"/>
                </a:lnTo>
                <a:lnTo>
                  <a:pt x="148" y="720"/>
                </a:lnTo>
                <a:lnTo>
                  <a:pt x="147" y="720"/>
                </a:lnTo>
                <a:lnTo>
                  <a:pt x="148" y="720"/>
                </a:lnTo>
                <a:lnTo>
                  <a:pt x="148" y="718"/>
                </a:lnTo>
                <a:lnTo>
                  <a:pt x="148" y="716"/>
                </a:lnTo>
                <a:lnTo>
                  <a:pt x="148" y="714"/>
                </a:lnTo>
                <a:lnTo>
                  <a:pt x="148" y="712"/>
                </a:lnTo>
                <a:lnTo>
                  <a:pt x="148" y="710"/>
                </a:lnTo>
                <a:lnTo>
                  <a:pt x="148" y="709"/>
                </a:lnTo>
                <a:lnTo>
                  <a:pt x="147" y="707"/>
                </a:lnTo>
                <a:lnTo>
                  <a:pt x="147" y="705"/>
                </a:lnTo>
                <a:lnTo>
                  <a:pt x="146" y="703"/>
                </a:lnTo>
                <a:lnTo>
                  <a:pt x="146" y="702"/>
                </a:lnTo>
                <a:lnTo>
                  <a:pt x="145" y="701"/>
                </a:lnTo>
                <a:lnTo>
                  <a:pt x="144" y="700"/>
                </a:lnTo>
                <a:lnTo>
                  <a:pt x="143" y="699"/>
                </a:lnTo>
                <a:lnTo>
                  <a:pt x="142" y="698"/>
                </a:lnTo>
                <a:lnTo>
                  <a:pt x="141" y="698"/>
                </a:lnTo>
                <a:lnTo>
                  <a:pt x="139" y="697"/>
                </a:lnTo>
                <a:lnTo>
                  <a:pt x="139" y="696"/>
                </a:lnTo>
                <a:lnTo>
                  <a:pt x="138" y="696"/>
                </a:lnTo>
                <a:lnTo>
                  <a:pt x="138" y="695"/>
                </a:lnTo>
                <a:lnTo>
                  <a:pt x="138" y="695"/>
                </a:lnTo>
                <a:lnTo>
                  <a:pt x="138" y="694"/>
                </a:lnTo>
                <a:lnTo>
                  <a:pt x="138" y="693"/>
                </a:lnTo>
                <a:lnTo>
                  <a:pt x="138" y="687"/>
                </a:lnTo>
                <a:lnTo>
                  <a:pt x="138" y="686"/>
                </a:lnTo>
                <a:lnTo>
                  <a:pt x="138" y="682"/>
                </a:lnTo>
                <a:lnTo>
                  <a:pt x="138" y="677"/>
                </a:lnTo>
                <a:lnTo>
                  <a:pt x="139" y="675"/>
                </a:lnTo>
                <a:lnTo>
                  <a:pt x="139" y="673"/>
                </a:lnTo>
                <a:lnTo>
                  <a:pt x="140" y="667"/>
                </a:lnTo>
                <a:lnTo>
                  <a:pt x="141" y="665"/>
                </a:lnTo>
                <a:lnTo>
                  <a:pt x="141" y="664"/>
                </a:lnTo>
                <a:lnTo>
                  <a:pt x="141" y="661"/>
                </a:lnTo>
                <a:lnTo>
                  <a:pt x="141" y="659"/>
                </a:lnTo>
                <a:lnTo>
                  <a:pt x="141" y="656"/>
                </a:lnTo>
                <a:lnTo>
                  <a:pt x="141" y="654"/>
                </a:lnTo>
                <a:lnTo>
                  <a:pt x="141" y="652"/>
                </a:lnTo>
                <a:lnTo>
                  <a:pt x="140" y="652"/>
                </a:lnTo>
                <a:lnTo>
                  <a:pt x="140" y="651"/>
                </a:lnTo>
                <a:lnTo>
                  <a:pt x="139" y="650"/>
                </a:lnTo>
                <a:lnTo>
                  <a:pt x="139" y="650"/>
                </a:lnTo>
                <a:lnTo>
                  <a:pt x="138" y="649"/>
                </a:lnTo>
                <a:lnTo>
                  <a:pt x="137" y="648"/>
                </a:lnTo>
                <a:lnTo>
                  <a:pt x="135" y="648"/>
                </a:lnTo>
                <a:lnTo>
                  <a:pt x="134" y="647"/>
                </a:lnTo>
                <a:lnTo>
                  <a:pt x="132" y="647"/>
                </a:lnTo>
                <a:lnTo>
                  <a:pt x="131" y="646"/>
                </a:lnTo>
                <a:lnTo>
                  <a:pt x="129" y="646"/>
                </a:lnTo>
                <a:lnTo>
                  <a:pt x="126" y="646"/>
                </a:lnTo>
                <a:lnTo>
                  <a:pt x="125" y="646"/>
                </a:lnTo>
                <a:lnTo>
                  <a:pt x="124" y="646"/>
                </a:lnTo>
                <a:lnTo>
                  <a:pt x="124" y="646"/>
                </a:lnTo>
                <a:lnTo>
                  <a:pt x="123" y="646"/>
                </a:lnTo>
                <a:lnTo>
                  <a:pt x="123" y="645"/>
                </a:lnTo>
                <a:lnTo>
                  <a:pt x="122" y="645"/>
                </a:lnTo>
                <a:lnTo>
                  <a:pt x="122" y="645"/>
                </a:lnTo>
                <a:lnTo>
                  <a:pt x="122" y="644"/>
                </a:lnTo>
                <a:lnTo>
                  <a:pt x="122" y="644"/>
                </a:lnTo>
                <a:lnTo>
                  <a:pt x="123" y="643"/>
                </a:lnTo>
                <a:lnTo>
                  <a:pt x="123" y="642"/>
                </a:lnTo>
                <a:lnTo>
                  <a:pt x="123" y="641"/>
                </a:lnTo>
                <a:lnTo>
                  <a:pt x="122" y="640"/>
                </a:lnTo>
                <a:lnTo>
                  <a:pt x="122" y="640"/>
                </a:lnTo>
                <a:lnTo>
                  <a:pt x="121" y="639"/>
                </a:lnTo>
                <a:lnTo>
                  <a:pt x="120" y="638"/>
                </a:lnTo>
                <a:lnTo>
                  <a:pt x="118" y="637"/>
                </a:lnTo>
                <a:lnTo>
                  <a:pt x="117" y="636"/>
                </a:lnTo>
                <a:lnTo>
                  <a:pt x="116" y="636"/>
                </a:lnTo>
                <a:lnTo>
                  <a:pt x="116" y="635"/>
                </a:lnTo>
                <a:lnTo>
                  <a:pt x="116" y="635"/>
                </a:lnTo>
                <a:lnTo>
                  <a:pt x="116" y="635"/>
                </a:lnTo>
                <a:lnTo>
                  <a:pt x="116" y="635"/>
                </a:lnTo>
                <a:lnTo>
                  <a:pt x="117" y="635"/>
                </a:lnTo>
                <a:lnTo>
                  <a:pt x="118" y="634"/>
                </a:lnTo>
                <a:lnTo>
                  <a:pt x="120" y="634"/>
                </a:lnTo>
                <a:lnTo>
                  <a:pt x="121" y="634"/>
                </a:lnTo>
                <a:lnTo>
                  <a:pt x="122" y="634"/>
                </a:lnTo>
                <a:lnTo>
                  <a:pt x="123" y="633"/>
                </a:lnTo>
                <a:lnTo>
                  <a:pt x="124" y="633"/>
                </a:lnTo>
                <a:lnTo>
                  <a:pt x="124" y="632"/>
                </a:lnTo>
                <a:lnTo>
                  <a:pt x="124" y="632"/>
                </a:lnTo>
                <a:lnTo>
                  <a:pt x="125" y="631"/>
                </a:lnTo>
                <a:lnTo>
                  <a:pt x="125" y="631"/>
                </a:lnTo>
                <a:lnTo>
                  <a:pt x="124" y="630"/>
                </a:lnTo>
                <a:lnTo>
                  <a:pt x="124" y="629"/>
                </a:lnTo>
                <a:lnTo>
                  <a:pt x="123" y="628"/>
                </a:lnTo>
                <a:lnTo>
                  <a:pt x="123" y="627"/>
                </a:lnTo>
                <a:lnTo>
                  <a:pt x="122" y="626"/>
                </a:lnTo>
                <a:lnTo>
                  <a:pt x="120" y="624"/>
                </a:lnTo>
                <a:lnTo>
                  <a:pt x="120" y="623"/>
                </a:lnTo>
                <a:lnTo>
                  <a:pt x="119" y="622"/>
                </a:lnTo>
                <a:lnTo>
                  <a:pt x="119" y="622"/>
                </a:lnTo>
                <a:lnTo>
                  <a:pt x="119" y="621"/>
                </a:lnTo>
                <a:lnTo>
                  <a:pt x="119" y="620"/>
                </a:lnTo>
                <a:lnTo>
                  <a:pt x="119" y="619"/>
                </a:lnTo>
                <a:lnTo>
                  <a:pt x="119" y="619"/>
                </a:lnTo>
                <a:lnTo>
                  <a:pt x="119" y="618"/>
                </a:lnTo>
                <a:lnTo>
                  <a:pt x="119" y="618"/>
                </a:lnTo>
                <a:lnTo>
                  <a:pt x="120" y="618"/>
                </a:lnTo>
                <a:lnTo>
                  <a:pt x="125" y="615"/>
                </a:lnTo>
                <a:lnTo>
                  <a:pt x="127" y="614"/>
                </a:lnTo>
                <a:lnTo>
                  <a:pt x="127" y="614"/>
                </a:lnTo>
                <a:lnTo>
                  <a:pt x="128" y="613"/>
                </a:lnTo>
                <a:lnTo>
                  <a:pt x="128" y="613"/>
                </a:lnTo>
                <a:lnTo>
                  <a:pt x="129" y="612"/>
                </a:lnTo>
                <a:lnTo>
                  <a:pt x="128" y="612"/>
                </a:lnTo>
                <a:lnTo>
                  <a:pt x="128" y="611"/>
                </a:lnTo>
                <a:lnTo>
                  <a:pt x="128" y="611"/>
                </a:lnTo>
                <a:lnTo>
                  <a:pt x="127" y="610"/>
                </a:lnTo>
                <a:lnTo>
                  <a:pt x="127" y="610"/>
                </a:lnTo>
                <a:lnTo>
                  <a:pt x="126" y="609"/>
                </a:lnTo>
                <a:lnTo>
                  <a:pt x="125" y="609"/>
                </a:lnTo>
                <a:lnTo>
                  <a:pt x="123" y="609"/>
                </a:lnTo>
                <a:lnTo>
                  <a:pt x="122" y="609"/>
                </a:lnTo>
                <a:lnTo>
                  <a:pt x="120" y="609"/>
                </a:lnTo>
                <a:lnTo>
                  <a:pt x="118" y="609"/>
                </a:lnTo>
                <a:lnTo>
                  <a:pt x="116" y="609"/>
                </a:lnTo>
                <a:lnTo>
                  <a:pt x="115" y="609"/>
                </a:lnTo>
                <a:lnTo>
                  <a:pt x="114" y="609"/>
                </a:lnTo>
                <a:lnTo>
                  <a:pt x="113" y="609"/>
                </a:lnTo>
                <a:lnTo>
                  <a:pt x="113" y="609"/>
                </a:lnTo>
                <a:lnTo>
                  <a:pt x="112" y="608"/>
                </a:lnTo>
                <a:lnTo>
                  <a:pt x="112" y="608"/>
                </a:lnTo>
                <a:lnTo>
                  <a:pt x="111" y="607"/>
                </a:lnTo>
                <a:lnTo>
                  <a:pt x="111" y="606"/>
                </a:lnTo>
                <a:lnTo>
                  <a:pt x="111" y="605"/>
                </a:lnTo>
                <a:lnTo>
                  <a:pt x="111" y="604"/>
                </a:lnTo>
                <a:lnTo>
                  <a:pt x="111" y="603"/>
                </a:lnTo>
                <a:lnTo>
                  <a:pt x="111" y="601"/>
                </a:lnTo>
                <a:lnTo>
                  <a:pt x="112" y="600"/>
                </a:lnTo>
                <a:lnTo>
                  <a:pt x="112" y="599"/>
                </a:lnTo>
                <a:lnTo>
                  <a:pt x="113" y="598"/>
                </a:lnTo>
                <a:lnTo>
                  <a:pt x="114" y="596"/>
                </a:lnTo>
                <a:lnTo>
                  <a:pt x="118" y="591"/>
                </a:lnTo>
                <a:lnTo>
                  <a:pt x="119" y="589"/>
                </a:lnTo>
                <a:lnTo>
                  <a:pt x="120" y="588"/>
                </a:lnTo>
                <a:lnTo>
                  <a:pt x="122" y="587"/>
                </a:lnTo>
                <a:lnTo>
                  <a:pt x="123" y="586"/>
                </a:lnTo>
                <a:lnTo>
                  <a:pt x="124" y="584"/>
                </a:lnTo>
                <a:lnTo>
                  <a:pt x="125" y="584"/>
                </a:lnTo>
                <a:lnTo>
                  <a:pt x="127" y="582"/>
                </a:lnTo>
                <a:lnTo>
                  <a:pt x="128" y="581"/>
                </a:lnTo>
                <a:lnTo>
                  <a:pt x="130" y="581"/>
                </a:lnTo>
                <a:lnTo>
                  <a:pt x="132" y="580"/>
                </a:lnTo>
                <a:lnTo>
                  <a:pt x="133" y="579"/>
                </a:lnTo>
                <a:lnTo>
                  <a:pt x="134" y="579"/>
                </a:lnTo>
                <a:lnTo>
                  <a:pt x="135" y="578"/>
                </a:lnTo>
                <a:lnTo>
                  <a:pt x="137" y="578"/>
                </a:lnTo>
                <a:lnTo>
                  <a:pt x="138" y="578"/>
                </a:lnTo>
                <a:lnTo>
                  <a:pt x="139" y="578"/>
                </a:lnTo>
                <a:lnTo>
                  <a:pt x="139" y="579"/>
                </a:lnTo>
                <a:lnTo>
                  <a:pt x="140" y="579"/>
                </a:lnTo>
                <a:lnTo>
                  <a:pt x="144" y="581"/>
                </a:lnTo>
                <a:lnTo>
                  <a:pt x="145" y="582"/>
                </a:lnTo>
                <a:lnTo>
                  <a:pt x="146" y="582"/>
                </a:lnTo>
                <a:lnTo>
                  <a:pt x="147" y="582"/>
                </a:lnTo>
                <a:lnTo>
                  <a:pt x="147" y="582"/>
                </a:lnTo>
                <a:lnTo>
                  <a:pt x="148" y="582"/>
                </a:lnTo>
                <a:lnTo>
                  <a:pt x="149" y="582"/>
                </a:lnTo>
                <a:lnTo>
                  <a:pt x="150" y="582"/>
                </a:lnTo>
                <a:lnTo>
                  <a:pt x="150" y="581"/>
                </a:lnTo>
                <a:lnTo>
                  <a:pt x="151" y="581"/>
                </a:lnTo>
                <a:lnTo>
                  <a:pt x="152" y="580"/>
                </a:lnTo>
                <a:lnTo>
                  <a:pt x="153" y="579"/>
                </a:lnTo>
                <a:lnTo>
                  <a:pt x="155" y="575"/>
                </a:lnTo>
                <a:lnTo>
                  <a:pt x="156" y="574"/>
                </a:lnTo>
                <a:lnTo>
                  <a:pt x="158" y="573"/>
                </a:lnTo>
                <a:lnTo>
                  <a:pt x="159" y="571"/>
                </a:lnTo>
                <a:lnTo>
                  <a:pt x="163" y="568"/>
                </a:lnTo>
                <a:lnTo>
                  <a:pt x="165" y="566"/>
                </a:lnTo>
                <a:lnTo>
                  <a:pt x="166" y="566"/>
                </a:lnTo>
                <a:lnTo>
                  <a:pt x="166" y="565"/>
                </a:lnTo>
                <a:lnTo>
                  <a:pt x="167" y="564"/>
                </a:lnTo>
                <a:lnTo>
                  <a:pt x="167" y="563"/>
                </a:lnTo>
                <a:lnTo>
                  <a:pt x="167" y="563"/>
                </a:lnTo>
                <a:lnTo>
                  <a:pt x="167" y="562"/>
                </a:lnTo>
                <a:lnTo>
                  <a:pt x="167" y="561"/>
                </a:lnTo>
                <a:lnTo>
                  <a:pt x="167" y="560"/>
                </a:lnTo>
                <a:lnTo>
                  <a:pt x="166" y="559"/>
                </a:lnTo>
                <a:lnTo>
                  <a:pt x="165" y="558"/>
                </a:lnTo>
                <a:lnTo>
                  <a:pt x="164" y="558"/>
                </a:lnTo>
                <a:lnTo>
                  <a:pt x="162" y="557"/>
                </a:lnTo>
                <a:lnTo>
                  <a:pt x="162" y="556"/>
                </a:lnTo>
                <a:lnTo>
                  <a:pt x="161" y="556"/>
                </a:lnTo>
                <a:lnTo>
                  <a:pt x="161" y="555"/>
                </a:lnTo>
                <a:lnTo>
                  <a:pt x="161" y="554"/>
                </a:lnTo>
                <a:lnTo>
                  <a:pt x="161" y="553"/>
                </a:lnTo>
                <a:lnTo>
                  <a:pt x="162" y="551"/>
                </a:lnTo>
                <a:lnTo>
                  <a:pt x="162" y="549"/>
                </a:lnTo>
                <a:lnTo>
                  <a:pt x="162" y="548"/>
                </a:lnTo>
                <a:lnTo>
                  <a:pt x="163" y="546"/>
                </a:lnTo>
                <a:lnTo>
                  <a:pt x="163" y="545"/>
                </a:lnTo>
                <a:lnTo>
                  <a:pt x="163" y="543"/>
                </a:lnTo>
                <a:lnTo>
                  <a:pt x="163" y="539"/>
                </a:lnTo>
                <a:lnTo>
                  <a:pt x="163" y="537"/>
                </a:lnTo>
                <a:lnTo>
                  <a:pt x="163" y="536"/>
                </a:lnTo>
                <a:lnTo>
                  <a:pt x="163" y="535"/>
                </a:lnTo>
                <a:lnTo>
                  <a:pt x="163" y="534"/>
                </a:lnTo>
                <a:lnTo>
                  <a:pt x="164" y="533"/>
                </a:lnTo>
                <a:lnTo>
                  <a:pt x="165" y="529"/>
                </a:lnTo>
                <a:lnTo>
                  <a:pt x="166" y="527"/>
                </a:lnTo>
                <a:lnTo>
                  <a:pt x="166" y="525"/>
                </a:lnTo>
                <a:lnTo>
                  <a:pt x="166" y="524"/>
                </a:lnTo>
                <a:lnTo>
                  <a:pt x="167" y="522"/>
                </a:lnTo>
                <a:lnTo>
                  <a:pt x="167" y="521"/>
                </a:lnTo>
                <a:lnTo>
                  <a:pt x="167" y="519"/>
                </a:lnTo>
                <a:lnTo>
                  <a:pt x="166" y="516"/>
                </a:lnTo>
                <a:lnTo>
                  <a:pt x="166" y="513"/>
                </a:lnTo>
                <a:lnTo>
                  <a:pt x="166" y="512"/>
                </a:lnTo>
                <a:lnTo>
                  <a:pt x="167" y="506"/>
                </a:lnTo>
                <a:lnTo>
                  <a:pt x="167" y="504"/>
                </a:lnTo>
                <a:lnTo>
                  <a:pt x="168" y="502"/>
                </a:lnTo>
                <a:lnTo>
                  <a:pt x="169" y="498"/>
                </a:lnTo>
                <a:lnTo>
                  <a:pt x="170" y="495"/>
                </a:lnTo>
                <a:lnTo>
                  <a:pt x="171" y="493"/>
                </a:lnTo>
                <a:lnTo>
                  <a:pt x="171" y="492"/>
                </a:lnTo>
                <a:lnTo>
                  <a:pt x="172" y="491"/>
                </a:lnTo>
                <a:lnTo>
                  <a:pt x="173" y="490"/>
                </a:lnTo>
                <a:lnTo>
                  <a:pt x="173" y="490"/>
                </a:lnTo>
                <a:lnTo>
                  <a:pt x="176" y="488"/>
                </a:lnTo>
                <a:lnTo>
                  <a:pt x="177" y="487"/>
                </a:lnTo>
                <a:lnTo>
                  <a:pt x="177" y="486"/>
                </a:lnTo>
                <a:lnTo>
                  <a:pt x="177" y="485"/>
                </a:lnTo>
                <a:lnTo>
                  <a:pt x="178" y="484"/>
                </a:lnTo>
                <a:lnTo>
                  <a:pt x="178" y="483"/>
                </a:lnTo>
                <a:lnTo>
                  <a:pt x="178" y="482"/>
                </a:lnTo>
                <a:lnTo>
                  <a:pt x="178" y="480"/>
                </a:lnTo>
                <a:lnTo>
                  <a:pt x="178" y="475"/>
                </a:lnTo>
                <a:lnTo>
                  <a:pt x="177" y="473"/>
                </a:lnTo>
                <a:lnTo>
                  <a:pt x="177" y="467"/>
                </a:lnTo>
                <a:lnTo>
                  <a:pt x="176" y="462"/>
                </a:lnTo>
                <a:lnTo>
                  <a:pt x="176" y="460"/>
                </a:lnTo>
                <a:lnTo>
                  <a:pt x="176" y="453"/>
                </a:lnTo>
                <a:lnTo>
                  <a:pt x="176" y="452"/>
                </a:lnTo>
                <a:lnTo>
                  <a:pt x="176" y="451"/>
                </a:lnTo>
                <a:lnTo>
                  <a:pt x="175" y="451"/>
                </a:lnTo>
                <a:lnTo>
                  <a:pt x="175" y="450"/>
                </a:lnTo>
                <a:lnTo>
                  <a:pt x="174" y="450"/>
                </a:lnTo>
                <a:lnTo>
                  <a:pt x="173" y="449"/>
                </a:lnTo>
                <a:lnTo>
                  <a:pt x="164" y="444"/>
                </a:lnTo>
                <a:lnTo>
                  <a:pt x="161" y="443"/>
                </a:lnTo>
                <a:lnTo>
                  <a:pt x="159" y="442"/>
                </a:lnTo>
                <a:lnTo>
                  <a:pt x="156" y="441"/>
                </a:lnTo>
                <a:lnTo>
                  <a:pt x="152" y="440"/>
                </a:lnTo>
                <a:lnTo>
                  <a:pt x="148" y="439"/>
                </a:lnTo>
                <a:lnTo>
                  <a:pt x="147" y="439"/>
                </a:lnTo>
                <a:lnTo>
                  <a:pt x="147" y="438"/>
                </a:lnTo>
                <a:lnTo>
                  <a:pt x="146" y="438"/>
                </a:lnTo>
                <a:lnTo>
                  <a:pt x="146" y="438"/>
                </a:lnTo>
                <a:lnTo>
                  <a:pt x="146" y="437"/>
                </a:lnTo>
                <a:lnTo>
                  <a:pt x="145" y="437"/>
                </a:lnTo>
                <a:lnTo>
                  <a:pt x="145" y="436"/>
                </a:lnTo>
                <a:lnTo>
                  <a:pt x="144" y="432"/>
                </a:lnTo>
                <a:lnTo>
                  <a:pt x="144" y="431"/>
                </a:lnTo>
                <a:lnTo>
                  <a:pt x="144" y="430"/>
                </a:lnTo>
                <a:lnTo>
                  <a:pt x="144" y="429"/>
                </a:lnTo>
                <a:lnTo>
                  <a:pt x="143" y="429"/>
                </a:lnTo>
                <a:lnTo>
                  <a:pt x="143" y="428"/>
                </a:lnTo>
                <a:lnTo>
                  <a:pt x="142" y="427"/>
                </a:lnTo>
                <a:lnTo>
                  <a:pt x="141" y="427"/>
                </a:lnTo>
                <a:lnTo>
                  <a:pt x="140" y="426"/>
                </a:lnTo>
                <a:lnTo>
                  <a:pt x="139" y="425"/>
                </a:lnTo>
                <a:lnTo>
                  <a:pt x="137" y="425"/>
                </a:lnTo>
                <a:lnTo>
                  <a:pt x="136" y="424"/>
                </a:lnTo>
                <a:lnTo>
                  <a:pt x="135" y="424"/>
                </a:lnTo>
                <a:lnTo>
                  <a:pt x="130" y="423"/>
                </a:lnTo>
                <a:lnTo>
                  <a:pt x="129" y="423"/>
                </a:lnTo>
                <a:lnTo>
                  <a:pt x="127" y="422"/>
                </a:lnTo>
                <a:lnTo>
                  <a:pt x="126" y="422"/>
                </a:lnTo>
                <a:lnTo>
                  <a:pt x="125" y="421"/>
                </a:lnTo>
                <a:lnTo>
                  <a:pt x="121" y="417"/>
                </a:lnTo>
                <a:lnTo>
                  <a:pt x="118" y="414"/>
                </a:lnTo>
                <a:lnTo>
                  <a:pt x="117" y="413"/>
                </a:lnTo>
                <a:lnTo>
                  <a:pt x="115" y="411"/>
                </a:lnTo>
                <a:lnTo>
                  <a:pt x="111" y="407"/>
                </a:lnTo>
                <a:lnTo>
                  <a:pt x="110" y="405"/>
                </a:lnTo>
                <a:lnTo>
                  <a:pt x="109" y="404"/>
                </a:lnTo>
                <a:lnTo>
                  <a:pt x="108" y="404"/>
                </a:lnTo>
                <a:lnTo>
                  <a:pt x="107" y="403"/>
                </a:lnTo>
                <a:lnTo>
                  <a:pt x="106" y="402"/>
                </a:lnTo>
                <a:lnTo>
                  <a:pt x="105" y="402"/>
                </a:lnTo>
                <a:lnTo>
                  <a:pt x="103" y="402"/>
                </a:lnTo>
                <a:lnTo>
                  <a:pt x="102" y="401"/>
                </a:lnTo>
                <a:lnTo>
                  <a:pt x="100" y="401"/>
                </a:lnTo>
                <a:lnTo>
                  <a:pt x="99" y="402"/>
                </a:lnTo>
                <a:lnTo>
                  <a:pt x="97" y="402"/>
                </a:lnTo>
                <a:lnTo>
                  <a:pt x="92" y="403"/>
                </a:lnTo>
                <a:lnTo>
                  <a:pt x="91" y="403"/>
                </a:lnTo>
                <a:lnTo>
                  <a:pt x="89" y="404"/>
                </a:lnTo>
                <a:lnTo>
                  <a:pt x="87" y="404"/>
                </a:lnTo>
                <a:lnTo>
                  <a:pt x="86" y="404"/>
                </a:lnTo>
                <a:lnTo>
                  <a:pt x="84" y="404"/>
                </a:lnTo>
                <a:lnTo>
                  <a:pt x="82" y="404"/>
                </a:lnTo>
                <a:lnTo>
                  <a:pt x="80" y="404"/>
                </a:lnTo>
                <a:lnTo>
                  <a:pt x="78" y="404"/>
                </a:lnTo>
                <a:lnTo>
                  <a:pt x="76" y="403"/>
                </a:lnTo>
                <a:lnTo>
                  <a:pt x="75" y="403"/>
                </a:lnTo>
                <a:lnTo>
                  <a:pt x="73" y="402"/>
                </a:lnTo>
                <a:lnTo>
                  <a:pt x="72" y="402"/>
                </a:lnTo>
                <a:lnTo>
                  <a:pt x="70" y="401"/>
                </a:lnTo>
                <a:lnTo>
                  <a:pt x="69" y="400"/>
                </a:lnTo>
                <a:lnTo>
                  <a:pt x="67" y="399"/>
                </a:lnTo>
                <a:lnTo>
                  <a:pt x="62" y="395"/>
                </a:lnTo>
                <a:lnTo>
                  <a:pt x="60" y="394"/>
                </a:lnTo>
                <a:lnTo>
                  <a:pt x="57" y="392"/>
                </a:lnTo>
                <a:lnTo>
                  <a:pt x="52" y="390"/>
                </a:lnTo>
                <a:lnTo>
                  <a:pt x="51" y="389"/>
                </a:lnTo>
                <a:lnTo>
                  <a:pt x="50" y="388"/>
                </a:lnTo>
                <a:lnTo>
                  <a:pt x="49" y="387"/>
                </a:lnTo>
                <a:lnTo>
                  <a:pt x="47" y="386"/>
                </a:lnTo>
                <a:lnTo>
                  <a:pt x="47" y="385"/>
                </a:lnTo>
                <a:lnTo>
                  <a:pt x="47" y="385"/>
                </a:lnTo>
                <a:lnTo>
                  <a:pt x="46" y="384"/>
                </a:lnTo>
                <a:lnTo>
                  <a:pt x="46" y="384"/>
                </a:lnTo>
                <a:lnTo>
                  <a:pt x="46" y="384"/>
                </a:lnTo>
                <a:lnTo>
                  <a:pt x="46" y="383"/>
                </a:lnTo>
                <a:lnTo>
                  <a:pt x="46" y="383"/>
                </a:lnTo>
                <a:lnTo>
                  <a:pt x="46" y="382"/>
                </a:lnTo>
                <a:lnTo>
                  <a:pt x="47" y="382"/>
                </a:lnTo>
                <a:lnTo>
                  <a:pt x="47" y="381"/>
                </a:lnTo>
                <a:lnTo>
                  <a:pt x="48" y="381"/>
                </a:lnTo>
                <a:lnTo>
                  <a:pt x="49" y="380"/>
                </a:lnTo>
                <a:lnTo>
                  <a:pt x="52" y="379"/>
                </a:lnTo>
                <a:lnTo>
                  <a:pt x="52" y="379"/>
                </a:lnTo>
                <a:lnTo>
                  <a:pt x="52" y="378"/>
                </a:lnTo>
                <a:lnTo>
                  <a:pt x="52" y="378"/>
                </a:lnTo>
                <a:lnTo>
                  <a:pt x="52" y="378"/>
                </a:lnTo>
                <a:lnTo>
                  <a:pt x="52" y="377"/>
                </a:lnTo>
                <a:lnTo>
                  <a:pt x="51" y="377"/>
                </a:lnTo>
                <a:lnTo>
                  <a:pt x="50" y="376"/>
                </a:lnTo>
                <a:lnTo>
                  <a:pt x="48" y="375"/>
                </a:lnTo>
                <a:lnTo>
                  <a:pt x="47" y="375"/>
                </a:lnTo>
                <a:lnTo>
                  <a:pt x="46" y="375"/>
                </a:lnTo>
                <a:lnTo>
                  <a:pt x="45" y="374"/>
                </a:lnTo>
                <a:lnTo>
                  <a:pt x="44" y="374"/>
                </a:lnTo>
                <a:lnTo>
                  <a:pt x="42" y="374"/>
                </a:lnTo>
                <a:lnTo>
                  <a:pt x="38" y="375"/>
                </a:lnTo>
                <a:lnTo>
                  <a:pt x="37" y="375"/>
                </a:lnTo>
                <a:lnTo>
                  <a:pt x="36" y="375"/>
                </a:lnTo>
                <a:lnTo>
                  <a:pt x="34" y="375"/>
                </a:lnTo>
                <a:lnTo>
                  <a:pt x="31" y="374"/>
                </a:lnTo>
                <a:lnTo>
                  <a:pt x="28" y="374"/>
                </a:lnTo>
                <a:lnTo>
                  <a:pt x="27" y="374"/>
                </a:lnTo>
                <a:lnTo>
                  <a:pt x="25" y="374"/>
                </a:lnTo>
                <a:lnTo>
                  <a:pt x="22" y="374"/>
                </a:lnTo>
                <a:lnTo>
                  <a:pt x="21" y="374"/>
                </a:lnTo>
                <a:lnTo>
                  <a:pt x="20" y="374"/>
                </a:lnTo>
                <a:lnTo>
                  <a:pt x="18" y="375"/>
                </a:lnTo>
                <a:lnTo>
                  <a:pt x="15" y="376"/>
                </a:lnTo>
                <a:lnTo>
                  <a:pt x="13" y="377"/>
                </a:lnTo>
                <a:lnTo>
                  <a:pt x="12" y="377"/>
                </a:lnTo>
                <a:lnTo>
                  <a:pt x="11" y="377"/>
                </a:lnTo>
                <a:lnTo>
                  <a:pt x="10" y="378"/>
                </a:lnTo>
                <a:lnTo>
                  <a:pt x="9" y="377"/>
                </a:lnTo>
                <a:lnTo>
                  <a:pt x="8" y="377"/>
                </a:lnTo>
                <a:lnTo>
                  <a:pt x="4" y="376"/>
                </a:lnTo>
                <a:lnTo>
                  <a:pt x="3" y="376"/>
                </a:lnTo>
                <a:lnTo>
                  <a:pt x="2" y="376"/>
                </a:lnTo>
                <a:lnTo>
                  <a:pt x="2" y="375"/>
                </a:lnTo>
                <a:lnTo>
                  <a:pt x="1" y="375"/>
                </a:lnTo>
                <a:lnTo>
                  <a:pt x="1" y="375"/>
                </a:lnTo>
                <a:lnTo>
                  <a:pt x="0" y="374"/>
                </a:lnTo>
                <a:lnTo>
                  <a:pt x="0" y="373"/>
                </a:lnTo>
                <a:lnTo>
                  <a:pt x="0" y="373"/>
                </a:lnTo>
                <a:lnTo>
                  <a:pt x="0" y="372"/>
                </a:lnTo>
                <a:lnTo>
                  <a:pt x="0" y="371"/>
                </a:lnTo>
                <a:lnTo>
                  <a:pt x="1" y="370"/>
                </a:lnTo>
                <a:lnTo>
                  <a:pt x="1" y="369"/>
                </a:lnTo>
                <a:lnTo>
                  <a:pt x="2" y="368"/>
                </a:lnTo>
                <a:lnTo>
                  <a:pt x="3" y="364"/>
                </a:lnTo>
                <a:lnTo>
                  <a:pt x="4" y="363"/>
                </a:lnTo>
                <a:lnTo>
                  <a:pt x="6" y="361"/>
                </a:lnTo>
                <a:lnTo>
                  <a:pt x="8" y="358"/>
                </a:lnTo>
                <a:lnTo>
                  <a:pt x="8" y="357"/>
                </a:lnTo>
                <a:lnTo>
                  <a:pt x="9" y="356"/>
                </a:lnTo>
                <a:lnTo>
                  <a:pt x="9" y="355"/>
                </a:lnTo>
                <a:lnTo>
                  <a:pt x="9" y="355"/>
                </a:lnTo>
                <a:lnTo>
                  <a:pt x="9" y="354"/>
                </a:lnTo>
                <a:lnTo>
                  <a:pt x="9" y="352"/>
                </a:lnTo>
                <a:lnTo>
                  <a:pt x="9" y="351"/>
                </a:lnTo>
                <a:lnTo>
                  <a:pt x="8" y="350"/>
                </a:lnTo>
                <a:lnTo>
                  <a:pt x="8" y="349"/>
                </a:lnTo>
                <a:lnTo>
                  <a:pt x="7" y="347"/>
                </a:lnTo>
                <a:lnTo>
                  <a:pt x="6" y="345"/>
                </a:lnTo>
                <a:lnTo>
                  <a:pt x="5" y="344"/>
                </a:lnTo>
                <a:lnTo>
                  <a:pt x="3" y="342"/>
                </a:lnTo>
                <a:lnTo>
                  <a:pt x="3" y="341"/>
                </a:lnTo>
                <a:lnTo>
                  <a:pt x="3" y="340"/>
                </a:lnTo>
                <a:lnTo>
                  <a:pt x="2" y="340"/>
                </a:lnTo>
                <a:lnTo>
                  <a:pt x="3" y="339"/>
                </a:lnTo>
                <a:lnTo>
                  <a:pt x="3" y="338"/>
                </a:lnTo>
                <a:lnTo>
                  <a:pt x="4" y="337"/>
                </a:lnTo>
                <a:lnTo>
                  <a:pt x="4" y="336"/>
                </a:lnTo>
                <a:lnTo>
                  <a:pt x="6" y="335"/>
                </a:lnTo>
                <a:lnTo>
                  <a:pt x="8" y="333"/>
                </a:lnTo>
                <a:lnTo>
                  <a:pt x="9" y="332"/>
                </a:lnTo>
                <a:lnTo>
                  <a:pt x="11" y="331"/>
                </a:lnTo>
                <a:lnTo>
                  <a:pt x="12" y="330"/>
                </a:lnTo>
                <a:lnTo>
                  <a:pt x="13" y="330"/>
                </a:lnTo>
                <a:lnTo>
                  <a:pt x="14" y="330"/>
                </a:lnTo>
                <a:lnTo>
                  <a:pt x="15" y="329"/>
                </a:lnTo>
                <a:lnTo>
                  <a:pt x="17" y="329"/>
                </a:lnTo>
                <a:lnTo>
                  <a:pt x="20" y="329"/>
                </a:lnTo>
                <a:lnTo>
                  <a:pt x="21" y="329"/>
                </a:lnTo>
                <a:lnTo>
                  <a:pt x="22" y="328"/>
                </a:lnTo>
                <a:lnTo>
                  <a:pt x="23" y="328"/>
                </a:lnTo>
                <a:lnTo>
                  <a:pt x="24" y="328"/>
                </a:lnTo>
                <a:lnTo>
                  <a:pt x="24" y="327"/>
                </a:lnTo>
                <a:lnTo>
                  <a:pt x="25" y="327"/>
                </a:lnTo>
                <a:lnTo>
                  <a:pt x="25" y="326"/>
                </a:lnTo>
                <a:lnTo>
                  <a:pt x="27" y="324"/>
                </a:lnTo>
                <a:lnTo>
                  <a:pt x="28" y="323"/>
                </a:lnTo>
                <a:lnTo>
                  <a:pt x="28" y="322"/>
                </a:lnTo>
                <a:lnTo>
                  <a:pt x="30" y="318"/>
                </a:lnTo>
                <a:lnTo>
                  <a:pt x="30" y="317"/>
                </a:lnTo>
                <a:lnTo>
                  <a:pt x="31" y="317"/>
                </a:lnTo>
                <a:lnTo>
                  <a:pt x="31" y="316"/>
                </a:lnTo>
                <a:lnTo>
                  <a:pt x="32" y="316"/>
                </a:lnTo>
                <a:lnTo>
                  <a:pt x="34" y="315"/>
                </a:lnTo>
                <a:lnTo>
                  <a:pt x="35" y="314"/>
                </a:lnTo>
                <a:lnTo>
                  <a:pt x="35" y="314"/>
                </a:lnTo>
                <a:lnTo>
                  <a:pt x="36" y="313"/>
                </a:lnTo>
                <a:lnTo>
                  <a:pt x="36" y="313"/>
                </a:lnTo>
                <a:lnTo>
                  <a:pt x="36" y="313"/>
                </a:lnTo>
                <a:lnTo>
                  <a:pt x="36" y="312"/>
                </a:lnTo>
                <a:lnTo>
                  <a:pt x="37" y="310"/>
                </a:lnTo>
                <a:lnTo>
                  <a:pt x="37" y="309"/>
                </a:lnTo>
                <a:lnTo>
                  <a:pt x="37" y="307"/>
                </a:lnTo>
                <a:lnTo>
                  <a:pt x="37" y="306"/>
                </a:lnTo>
                <a:lnTo>
                  <a:pt x="37" y="305"/>
                </a:lnTo>
                <a:lnTo>
                  <a:pt x="38" y="303"/>
                </a:lnTo>
                <a:lnTo>
                  <a:pt x="38" y="302"/>
                </a:lnTo>
                <a:lnTo>
                  <a:pt x="38" y="300"/>
                </a:lnTo>
                <a:lnTo>
                  <a:pt x="39" y="297"/>
                </a:lnTo>
                <a:lnTo>
                  <a:pt x="39" y="296"/>
                </a:lnTo>
                <a:lnTo>
                  <a:pt x="39" y="294"/>
                </a:lnTo>
                <a:lnTo>
                  <a:pt x="40" y="293"/>
                </a:lnTo>
                <a:lnTo>
                  <a:pt x="40" y="293"/>
                </a:lnTo>
                <a:lnTo>
                  <a:pt x="41" y="292"/>
                </a:lnTo>
                <a:lnTo>
                  <a:pt x="42" y="291"/>
                </a:lnTo>
                <a:lnTo>
                  <a:pt x="45" y="289"/>
                </a:lnTo>
                <a:lnTo>
                  <a:pt x="47" y="287"/>
                </a:lnTo>
                <a:lnTo>
                  <a:pt x="48" y="286"/>
                </a:lnTo>
                <a:lnTo>
                  <a:pt x="51" y="284"/>
                </a:lnTo>
                <a:lnTo>
                  <a:pt x="52" y="283"/>
                </a:lnTo>
                <a:lnTo>
                  <a:pt x="54" y="281"/>
                </a:lnTo>
                <a:lnTo>
                  <a:pt x="57" y="279"/>
                </a:lnTo>
                <a:lnTo>
                  <a:pt x="58" y="278"/>
                </a:lnTo>
                <a:lnTo>
                  <a:pt x="60" y="277"/>
                </a:lnTo>
                <a:lnTo>
                  <a:pt x="61" y="277"/>
                </a:lnTo>
                <a:lnTo>
                  <a:pt x="63" y="276"/>
                </a:lnTo>
                <a:lnTo>
                  <a:pt x="65" y="276"/>
                </a:lnTo>
                <a:lnTo>
                  <a:pt x="66" y="276"/>
                </a:lnTo>
                <a:lnTo>
                  <a:pt x="68" y="276"/>
                </a:lnTo>
                <a:lnTo>
                  <a:pt x="71" y="276"/>
                </a:lnTo>
                <a:lnTo>
                  <a:pt x="73" y="276"/>
                </a:lnTo>
                <a:lnTo>
                  <a:pt x="75" y="276"/>
                </a:lnTo>
                <a:lnTo>
                  <a:pt x="77" y="276"/>
                </a:lnTo>
                <a:lnTo>
                  <a:pt x="79" y="275"/>
                </a:lnTo>
                <a:lnTo>
                  <a:pt x="81" y="275"/>
                </a:lnTo>
                <a:lnTo>
                  <a:pt x="84" y="274"/>
                </a:lnTo>
                <a:lnTo>
                  <a:pt x="86" y="273"/>
                </a:lnTo>
                <a:lnTo>
                  <a:pt x="87" y="272"/>
                </a:lnTo>
                <a:lnTo>
                  <a:pt x="88" y="271"/>
                </a:lnTo>
                <a:lnTo>
                  <a:pt x="90" y="270"/>
                </a:lnTo>
                <a:lnTo>
                  <a:pt x="91" y="269"/>
                </a:lnTo>
                <a:lnTo>
                  <a:pt x="93" y="267"/>
                </a:lnTo>
                <a:lnTo>
                  <a:pt x="94" y="265"/>
                </a:lnTo>
                <a:lnTo>
                  <a:pt x="95" y="264"/>
                </a:lnTo>
                <a:lnTo>
                  <a:pt x="96" y="264"/>
                </a:lnTo>
                <a:lnTo>
                  <a:pt x="99" y="261"/>
                </a:lnTo>
                <a:lnTo>
                  <a:pt x="102" y="258"/>
                </a:lnTo>
                <a:lnTo>
                  <a:pt x="108" y="253"/>
                </a:lnTo>
                <a:lnTo>
                  <a:pt x="110" y="252"/>
                </a:lnTo>
                <a:lnTo>
                  <a:pt x="111" y="251"/>
                </a:lnTo>
                <a:lnTo>
                  <a:pt x="112" y="250"/>
                </a:lnTo>
                <a:lnTo>
                  <a:pt x="113" y="250"/>
                </a:lnTo>
                <a:lnTo>
                  <a:pt x="113" y="250"/>
                </a:lnTo>
                <a:lnTo>
                  <a:pt x="114" y="250"/>
                </a:lnTo>
                <a:lnTo>
                  <a:pt x="114" y="250"/>
                </a:lnTo>
                <a:lnTo>
                  <a:pt x="115" y="250"/>
                </a:lnTo>
                <a:lnTo>
                  <a:pt x="115" y="250"/>
                </a:lnTo>
                <a:lnTo>
                  <a:pt x="117" y="251"/>
                </a:lnTo>
                <a:lnTo>
                  <a:pt x="118" y="252"/>
                </a:lnTo>
                <a:lnTo>
                  <a:pt x="119" y="252"/>
                </a:lnTo>
                <a:lnTo>
                  <a:pt x="120" y="253"/>
                </a:lnTo>
                <a:lnTo>
                  <a:pt x="122" y="253"/>
                </a:lnTo>
                <a:lnTo>
                  <a:pt x="124" y="254"/>
                </a:lnTo>
                <a:lnTo>
                  <a:pt x="126" y="254"/>
                </a:lnTo>
                <a:lnTo>
                  <a:pt x="127" y="254"/>
                </a:lnTo>
                <a:lnTo>
                  <a:pt x="129" y="254"/>
                </a:lnTo>
                <a:lnTo>
                  <a:pt x="131" y="254"/>
                </a:lnTo>
                <a:lnTo>
                  <a:pt x="138" y="254"/>
                </a:lnTo>
                <a:lnTo>
                  <a:pt x="140" y="254"/>
                </a:lnTo>
                <a:lnTo>
                  <a:pt x="142" y="254"/>
                </a:lnTo>
                <a:lnTo>
                  <a:pt x="143" y="253"/>
                </a:lnTo>
                <a:lnTo>
                  <a:pt x="145" y="253"/>
                </a:lnTo>
                <a:lnTo>
                  <a:pt x="146" y="252"/>
                </a:lnTo>
                <a:lnTo>
                  <a:pt x="148" y="252"/>
                </a:lnTo>
                <a:lnTo>
                  <a:pt x="149" y="251"/>
                </a:lnTo>
                <a:lnTo>
                  <a:pt x="152" y="249"/>
                </a:lnTo>
                <a:lnTo>
                  <a:pt x="153" y="248"/>
                </a:lnTo>
                <a:lnTo>
                  <a:pt x="154" y="247"/>
                </a:lnTo>
                <a:lnTo>
                  <a:pt x="156" y="247"/>
                </a:lnTo>
                <a:lnTo>
                  <a:pt x="156" y="247"/>
                </a:lnTo>
                <a:lnTo>
                  <a:pt x="157" y="246"/>
                </a:lnTo>
                <a:lnTo>
                  <a:pt x="158" y="246"/>
                </a:lnTo>
                <a:lnTo>
                  <a:pt x="160" y="244"/>
                </a:lnTo>
                <a:lnTo>
                  <a:pt x="161" y="243"/>
                </a:lnTo>
                <a:lnTo>
                  <a:pt x="163" y="242"/>
                </a:lnTo>
                <a:lnTo>
                  <a:pt x="167" y="237"/>
                </a:lnTo>
                <a:lnTo>
                  <a:pt x="169" y="236"/>
                </a:lnTo>
                <a:lnTo>
                  <a:pt x="170" y="235"/>
                </a:lnTo>
                <a:lnTo>
                  <a:pt x="171" y="234"/>
                </a:lnTo>
                <a:lnTo>
                  <a:pt x="173" y="233"/>
                </a:lnTo>
                <a:lnTo>
                  <a:pt x="174" y="232"/>
                </a:lnTo>
                <a:lnTo>
                  <a:pt x="175" y="232"/>
                </a:lnTo>
                <a:lnTo>
                  <a:pt x="176" y="232"/>
                </a:lnTo>
                <a:lnTo>
                  <a:pt x="177" y="232"/>
                </a:lnTo>
                <a:lnTo>
                  <a:pt x="179" y="233"/>
                </a:lnTo>
                <a:lnTo>
                  <a:pt x="180" y="234"/>
                </a:lnTo>
                <a:lnTo>
                  <a:pt x="181" y="234"/>
                </a:lnTo>
                <a:lnTo>
                  <a:pt x="182" y="235"/>
                </a:lnTo>
                <a:lnTo>
                  <a:pt x="185" y="238"/>
                </a:lnTo>
                <a:lnTo>
                  <a:pt x="186" y="239"/>
                </a:lnTo>
                <a:lnTo>
                  <a:pt x="187" y="240"/>
                </a:lnTo>
                <a:lnTo>
                  <a:pt x="188" y="240"/>
                </a:lnTo>
                <a:lnTo>
                  <a:pt x="188" y="240"/>
                </a:lnTo>
                <a:lnTo>
                  <a:pt x="189" y="240"/>
                </a:lnTo>
                <a:lnTo>
                  <a:pt x="190" y="241"/>
                </a:lnTo>
                <a:lnTo>
                  <a:pt x="190" y="241"/>
                </a:lnTo>
                <a:lnTo>
                  <a:pt x="192" y="240"/>
                </a:lnTo>
                <a:lnTo>
                  <a:pt x="192" y="240"/>
                </a:lnTo>
                <a:lnTo>
                  <a:pt x="193" y="240"/>
                </a:lnTo>
                <a:lnTo>
                  <a:pt x="194" y="239"/>
                </a:lnTo>
                <a:lnTo>
                  <a:pt x="194" y="239"/>
                </a:lnTo>
                <a:lnTo>
                  <a:pt x="196" y="238"/>
                </a:lnTo>
                <a:lnTo>
                  <a:pt x="197" y="236"/>
                </a:lnTo>
                <a:lnTo>
                  <a:pt x="200" y="233"/>
                </a:lnTo>
                <a:lnTo>
                  <a:pt x="202" y="230"/>
                </a:lnTo>
                <a:lnTo>
                  <a:pt x="203" y="230"/>
                </a:lnTo>
                <a:lnTo>
                  <a:pt x="204" y="229"/>
                </a:lnTo>
                <a:lnTo>
                  <a:pt x="206" y="227"/>
                </a:lnTo>
                <a:lnTo>
                  <a:pt x="207" y="227"/>
                </a:lnTo>
                <a:lnTo>
                  <a:pt x="208" y="226"/>
                </a:lnTo>
                <a:lnTo>
                  <a:pt x="209" y="225"/>
                </a:lnTo>
                <a:lnTo>
                  <a:pt x="211" y="225"/>
                </a:lnTo>
                <a:lnTo>
                  <a:pt x="213" y="224"/>
                </a:lnTo>
                <a:lnTo>
                  <a:pt x="214" y="224"/>
                </a:lnTo>
                <a:lnTo>
                  <a:pt x="219" y="222"/>
                </a:lnTo>
                <a:lnTo>
                  <a:pt x="220" y="222"/>
                </a:lnTo>
                <a:lnTo>
                  <a:pt x="221" y="221"/>
                </a:lnTo>
                <a:lnTo>
                  <a:pt x="223" y="221"/>
                </a:lnTo>
                <a:lnTo>
                  <a:pt x="225" y="219"/>
                </a:lnTo>
                <a:lnTo>
                  <a:pt x="227" y="218"/>
                </a:lnTo>
                <a:lnTo>
                  <a:pt x="228" y="218"/>
                </a:lnTo>
                <a:lnTo>
                  <a:pt x="229" y="216"/>
                </a:lnTo>
                <a:lnTo>
                  <a:pt x="231" y="214"/>
                </a:lnTo>
                <a:lnTo>
                  <a:pt x="232" y="213"/>
                </a:lnTo>
                <a:lnTo>
                  <a:pt x="233" y="212"/>
                </a:lnTo>
                <a:lnTo>
                  <a:pt x="234" y="211"/>
                </a:lnTo>
                <a:lnTo>
                  <a:pt x="235" y="209"/>
                </a:lnTo>
                <a:lnTo>
                  <a:pt x="235" y="208"/>
                </a:lnTo>
                <a:lnTo>
                  <a:pt x="236" y="206"/>
                </a:lnTo>
                <a:lnTo>
                  <a:pt x="236" y="206"/>
                </a:lnTo>
                <a:lnTo>
                  <a:pt x="236" y="205"/>
                </a:lnTo>
                <a:lnTo>
                  <a:pt x="237" y="204"/>
                </a:lnTo>
                <a:lnTo>
                  <a:pt x="238" y="204"/>
                </a:lnTo>
                <a:lnTo>
                  <a:pt x="239" y="204"/>
                </a:lnTo>
                <a:lnTo>
                  <a:pt x="241" y="204"/>
                </a:lnTo>
                <a:lnTo>
                  <a:pt x="243" y="204"/>
                </a:lnTo>
                <a:lnTo>
                  <a:pt x="245" y="203"/>
                </a:lnTo>
                <a:lnTo>
                  <a:pt x="246" y="203"/>
                </a:lnTo>
                <a:lnTo>
                  <a:pt x="247" y="203"/>
                </a:lnTo>
                <a:lnTo>
                  <a:pt x="247" y="202"/>
                </a:lnTo>
                <a:lnTo>
                  <a:pt x="248" y="202"/>
                </a:lnTo>
                <a:lnTo>
                  <a:pt x="248" y="201"/>
                </a:lnTo>
                <a:lnTo>
                  <a:pt x="249" y="201"/>
                </a:lnTo>
                <a:lnTo>
                  <a:pt x="249" y="200"/>
                </a:lnTo>
                <a:lnTo>
                  <a:pt x="249" y="199"/>
                </a:lnTo>
                <a:lnTo>
                  <a:pt x="249" y="197"/>
                </a:lnTo>
                <a:lnTo>
                  <a:pt x="249" y="195"/>
                </a:lnTo>
                <a:lnTo>
                  <a:pt x="249" y="194"/>
                </a:lnTo>
                <a:lnTo>
                  <a:pt x="249" y="191"/>
                </a:lnTo>
                <a:lnTo>
                  <a:pt x="249" y="189"/>
                </a:lnTo>
                <a:lnTo>
                  <a:pt x="249" y="188"/>
                </a:lnTo>
                <a:lnTo>
                  <a:pt x="249" y="187"/>
                </a:lnTo>
                <a:lnTo>
                  <a:pt x="250" y="186"/>
                </a:lnTo>
                <a:lnTo>
                  <a:pt x="250" y="186"/>
                </a:lnTo>
                <a:lnTo>
                  <a:pt x="250" y="185"/>
                </a:lnTo>
                <a:lnTo>
                  <a:pt x="251" y="183"/>
                </a:lnTo>
                <a:lnTo>
                  <a:pt x="252" y="182"/>
                </a:lnTo>
                <a:lnTo>
                  <a:pt x="253" y="181"/>
                </a:lnTo>
                <a:lnTo>
                  <a:pt x="254" y="180"/>
                </a:lnTo>
                <a:lnTo>
                  <a:pt x="255" y="180"/>
                </a:lnTo>
                <a:lnTo>
                  <a:pt x="256" y="179"/>
                </a:lnTo>
                <a:lnTo>
                  <a:pt x="258" y="178"/>
                </a:lnTo>
                <a:lnTo>
                  <a:pt x="259" y="178"/>
                </a:lnTo>
                <a:lnTo>
                  <a:pt x="260" y="178"/>
                </a:lnTo>
                <a:lnTo>
                  <a:pt x="261" y="177"/>
                </a:lnTo>
                <a:lnTo>
                  <a:pt x="262" y="177"/>
                </a:lnTo>
                <a:lnTo>
                  <a:pt x="264" y="177"/>
                </a:lnTo>
                <a:lnTo>
                  <a:pt x="271" y="178"/>
                </a:lnTo>
                <a:lnTo>
                  <a:pt x="273" y="178"/>
                </a:lnTo>
                <a:lnTo>
                  <a:pt x="276" y="179"/>
                </a:lnTo>
                <a:lnTo>
                  <a:pt x="281" y="180"/>
                </a:lnTo>
                <a:lnTo>
                  <a:pt x="287" y="182"/>
                </a:lnTo>
                <a:lnTo>
                  <a:pt x="291" y="183"/>
                </a:lnTo>
                <a:lnTo>
                  <a:pt x="293" y="183"/>
                </a:lnTo>
                <a:lnTo>
                  <a:pt x="296" y="184"/>
                </a:lnTo>
                <a:lnTo>
                  <a:pt x="305" y="185"/>
                </a:lnTo>
                <a:lnTo>
                  <a:pt x="308" y="185"/>
                </a:lnTo>
                <a:lnTo>
                  <a:pt x="312" y="185"/>
                </a:lnTo>
                <a:lnTo>
                  <a:pt x="315" y="185"/>
                </a:lnTo>
                <a:lnTo>
                  <a:pt x="318" y="185"/>
                </a:lnTo>
                <a:lnTo>
                  <a:pt x="321" y="185"/>
                </a:lnTo>
                <a:lnTo>
                  <a:pt x="324" y="184"/>
                </a:lnTo>
                <a:lnTo>
                  <a:pt x="327" y="183"/>
                </a:lnTo>
                <a:lnTo>
                  <a:pt x="329" y="183"/>
                </a:lnTo>
                <a:lnTo>
                  <a:pt x="331" y="182"/>
                </a:lnTo>
                <a:lnTo>
                  <a:pt x="332" y="181"/>
                </a:lnTo>
                <a:lnTo>
                  <a:pt x="333" y="181"/>
                </a:lnTo>
                <a:lnTo>
                  <a:pt x="334" y="181"/>
                </a:lnTo>
                <a:lnTo>
                  <a:pt x="335" y="181"/>
                </a:lnTo>
                <a:lnTo>
                  <a:pt x="336" y="181"/>
                </a:lnTo>
                <a:lnTo>
                  <a:pt x="340" y="182"/>
                </a:lnTo>
                <a:lnTo>
                  <a:pt x="342" y="183"/>
                </a:lnTo>
                <a:lnTo>
                  <a:pt x="347" y="183"/>
                </a:lnTo>
                <a:lnTo>
                  <a:pt x="352" y="184"/>
                </a:lnTo>
                <a:lnTo>
                  <a:pt x="354" y="185"/>
                </a:lnTo>
                <a:lnTo>
                  <a:pt x="356" y="185"/>
                </a:lnTo>
                <a:lnTo>
                  <a:pt x="357" y="185"/>
                </a:lnTo>
                <a:lnTo>
                  <a:pt x="358" y="185"/>
                </a:lnTo>
                <a:lnTo>
                  <a:pt x="359" y="185"/>
                </a:lnTo>
                <a:lnTo>
                  <a:pt x="360" y="184"/>
                </a:lnTo>
                <a:lnTo>
                  <a:pt x="360" y="184"/>
                </a:lnTo>
                <a:lnTo>
                  <a:pt x="362" y="183"/>
                </a:lnTo>
                <a:lnTo>
                  <a:pt x="363" y="182"/>
                </a:lnTo>
                <a:lnTo>
                  <a:pt x="364" y="181"/>
                </a:lnTo>
                <a:lnTo>
                  <a:pt x="367" y="178"/>
                </a:lnTo>
                <a:lnTo>
                  <a:pt x="368" y="177"/>
                </a:lnTo>
                <a:lnTo>
                  <a:pt x="369" y="176"/>
                </a:lnTo>
                <a:lnTo>
                  <a:pt x="370" y="176"/>
                </a:lnTo>
                <a:lnTo>
                  <a:pt x="371" y="175"/>
                </a:lnTo>
                <a:lnTo>
                  <a:pt x="372" y="175"/>
                </a:lnTo>
                <a:lnTo>
                  <a:pt x="374" y="175"/>
                </a:lnTo>
                <a:lnTo>
                  <a:pt x="383" y="173"/>
                </a:lnTo>
                <a:lnTo>
                  <a:pt x="386" y="173"/>
                </a:lnTo>
                <a:lnTo>
                  <a:pt x="392" y="172"/>
                </a:lnTo>
                <a:lnTo>
                  <a:pt x="394" y="172"/>
                </a:lnTo>
                <a:lnTo>
                  <a:pt x="395" y="172"/>
                </a:lnTo>
                <a:lnTo>
                  <a:pt x="397" y="173"/>
                </a:lnTo>
                <a:lnTo>
                  <a:pt x="401" y="173"/>
                </a:lnTo>
                <a:lnTo>
                  <a:pt x="402" y="174"/>
                </a:lnTo>
                <a:lnTo>
                  <a:pt x="403" y="174"/>
                </a:lnTo>
                <a:lnTo>
                  <a:pt x="404" y="173"/>
                </a:lnTo>
                <a:lnTo>
                  <a:pt x="405" y="173"/>
                </a:lnTo>
                <a:lnTo>
                  <a:pt x="406" y="173"/>
                </a:lnTo>
                <a:lnTo>
                  <a:pt x="407" y="172"/>
                </a:lnTo>
                <a:lnTo>
                  <a:pt x="407" y="172"/>
                </a:lnTo>
                <a:lnTo>
                  <a:pt x="408" y="171"/>
                </a:lnTo>
                <a:lnTo>
                  <a:pt x="408" y="171"/>
                </a:lnTo>
                <a:lnTo>
                  <a:pt x="409" y="169"/>
                </a:lnTo>
                <a:lnTo>
                  <a:pt x="410" y="168"/>
                </a:lnTo>
                <a:lnTo>
                  <a:pt x="410" y="167"/>
                </a:lnTo>
                <a:lnTo>
                  <a:pt x="410" y="166"/>
                </a:lnTo>
                <a:lnTo>
                  <a:pt x="411" y="160"/>
                </a:lnTo>
                <a:lnTo>
                  <a:pt x="412" y="156"/>
                </a:lnTo>
                <a:lnTo>
                  <a:pt x="412" y="155"/>
                </a:lnTo>
                <a:lnTo>
                  <a:pt x="412" y="153"/>
                </a:lnTo>
                <a:lnTo>
                  <a:pt x="412" y="152"/>
                </a:lnTo>
                <a:lnTo>
                  <a:pt x="412" y="150"/>
                </a:lnTo>
                <a:lnTo>
                  <a:pt x="412" y="148"/>
                </a:lnTo>
                <a:lnTo>
                  <a:pt x="412" y="147"/>
                </a:lnTo>
                <a:lnTo>
                  <a:pt x="412" y="145"/>
                </a:lnTo>
                <a:lnTo>
                  <a:pt x="411" y="141"/>
                </a:lnTo>
                <a:lnTo>
                  <a:pt x="410" y="140"/>
                </a:lnTo>
                <a:lnTo>
                  <a:pt x="410" y="139"/>
                </a:lnTo>
                <a:lnTo>
                  <a:pt x="410" y="137"/>
                </a:lnTo>
                <a:lnTo>
                  <a:pt x="410" y="135"/>
                </a:lnTo>
                <a:lnTo>
                  <a:pt x="410" y="134"/>
                </a:lnTo>
                <a:lnTo>
                  <a:pt x="410" y="133"/>
                </a:lnTo>
                <a:lnTo>
                  <a:pt x="410" y="130"/>
                </a:lnTo>
                <a:lnTo>
                  <a:pt x="410" y="126"/>
                </a:lnTo>
                <a:lnTo>
                  <a:pt x="410" y="125"/>
                </a:lnTo>
                <a:lnTo>
                  <a:pt x="410" y="125"/>
                </a:lnTo>
                <a:lnTo>
                  <a:pt x="410" y="124"/>
                </a:lnTo>
                <a:lnTo>
                  <a:pt x="410" y="124"/>
                </a:lnTo>
                <a:lnTo>
                  <a:pt x="411" y="124"/>
                </a:lnTo>
                <a:lnTo>
                  <a:pt x="412" y="123"/>
                </a:lnTo>
                <a:lnTo>
                  <a:pt x="412" y="123"/>
                </a:lnTo>
                <a:lnTo>
                  <a:pt x="413" y="123"/>
                </a:lnTo>
                <a:lnTo>
                  <a:pt x="414" y="123"/>
                </a:lnTo>
                <a:lnTo>
                  <a:pt x="414" y="123"/>
                </a:lnTo>
                <a:lnTo>
                  <a:pt x="415" y="123"/>
                </a:lnTo>
                <a:lnTo>
                  <a:pt x="416" y="123"/>
                </a:lnTo>
                <a:lnTo>
                  <a:pt x="421" y="125"/>
                </a:lnTo>
                <a:lnTo>
                  <a:pt x="423" y="125"/>
                </a:lnTo>
                <a:lnTo>
                  <a:pt x="424" y="126"/>
                </a:lnTo>
                <a:lnTo>
                  <a:pt x="426" y="126"/>
                </a:lnTo>
                <a:lnTo>
                  <a:pt x="427" y="126"/>
                </a:lnTo>
                <a:lnTo>
                  <a:pt x="428" y="126"/>
                </a:lnTo>
                <a:lnTo>
                  <a:pt x="429" y="126"/>
                </a:lnTo>
                <a:lnTo>
                  <a:pt x="429" y="126"/>
                </a:lnTo>
                <a:lnTo>
                  <a:pt x="429" y="125"/>
                </a:lnTo>
                <a:lnTo>
                  <a:pt x="430" y="125"/>
                </a:lnTo>
                <a:lnTo>
                  <a:pt x="430" y="125"/>
                </a:lnTo>
                <a:lnTo>
                  <a:pt x="430" y="124"/>
                </a:lnTo>
                <a:lnTo>
                  <a:pt x="430" y="122"/>
                </a:lnTo>
                <a:lnTo>
                  <a:pt x="430" y="122"/>
                </a:lnTo>
                <a:lnTo>
                  <a:pt x="432" y="118"/>
                </a:lnTo>
                <a:lnTo>
                  <a:pt x="434" y="114"/>
                </a:lnTo>
                <a:lnTo>
                  <a:pt x="435" y="113"/>
                </a:lnTo>
                <a:lnTo>
                  <a:pt x="435" y="113"/>
                </a:lnTo>
                <a:lnTo>
                  <a:pt x="436" y="112"/>
                </a:lnTo>
                <a:lnTo>
                  <a:pt x="437" y="112"/>
                </a:lnTo>
                <a:lnTo>
                  <a:pt x="441" y="111"/>
                </a:lnTo>
                <a:lnTo>
                  <a:pt x="445" y="110"/>
                </a:lnTo>
                <a:lnTo>
                  <a:pt x="448" y="109"/>
                </a:lnTo>
                <a:lnTo>
                  <a:pt x="449" y="108"/>
                </a:lnTo>
                <a:lnTo>
                  <a:pt x="450" y="108"/>
                </a:lnTo>
                <a:lnTo>
                  <a:pt x="450" y="108"/>
                </a:lnTo>
                <a:lnTo>
                  <a:pt x="451" y="107"/>
                </a:lnTo>
                <a:lnTo>
                  <a:pt x="451" y="107"/>
                </a:lnTo>
                <a:lnTo>
                  <a:pt x="451" y="106"/>
                </a:lnTo>
                <a:lnTo>
                  <a:pt x="452" y="105"/>
                </a:lnTo>
                <a:lnTo>
                  <a:pt x="452" y="104"/>
                </a:lnTo>
                <a:lnTo>
                  <a:pt x="452" y="103"/>
                </a:lnTo>
                <a:lnTo>
                  <a:pt x="453" y="102"/>
                </a:lnTo>
                <a:lnTo>
                  <a:pt x="453" y="101"/>
                </a:lnTo>
                <a:lnTo>
                  <a:pt x="453" y="100"/>
                </a:lnTo>
                <a:lnTo>
                  <a:pt x="452" y="96"/>
                </a:lnTo>
                <a:lnTo>
                  <a:pt x="452" y="94"/>
                </a:lnTo>
                <a:lnTo>
                  <a:pt x="452" y="91"/>
                </a:lnTo>
                <a:lnTo>
                  <a:pt x="451" y="87"/>
                </a:lnTo>
                <a:lnTo>
                  <a:pt x="450" y="85"/>
                </a:lnTo>
                <a:lnTo>
                  <a:pt x="450" y="84"/>
                </a:lnTo>
                <a:lnTo>
                  <a:pt x="450" y="83"/>
                </a:lnTo>
                <a:lnTo>
                  <a:pt x="451" y="82"/>
                </a:lnTo>
                <a:lnTo>
                  <a:pt x="451" y="81"/>
                </a:lnTo>
                <a:lnTo>
                  <a:pt x="451" y="80"/>
                </a:lnTo>
                <a:lnTo>
                  <a:pt x="451" y="79"/>
                </a:lnTo>
                <a:lnTo>
                  <a:pt x="452" y="78"/>
                </a:lnTo>
                <a:lnTo>
                  <a:pt x="453" y="77"/>
                </a:lnTo>
                <a:lnTo>
                  <a:pt x="454" y="76"/>
                </a:lnTo>
                <a:lnTo>
                  <a:pt x="455" y="75"/>
                </a:lnTo>
                <a:lnTo>
                  <a:pt x="455" y="75"/>
                </a:lnTo>
                <a:lnTo>
                  <a:pt x="456" y="74"/>
                </a:lnTo>
                <a:lnTo>
                  <a:pt x="457" y="74"/>
                </a:lnTo>
                <a:lnTo>
                  <a:pt x="457" y="74"/>
                </a:lnTo>
                <a:lnTo>
                  <a:pt x="458" y="73"/>
                </a:lnTo>
                <a:lnTo>
                  <a:pt x="459" y="74"/>
                </a:lnTo>
                <a:lnTo>
                  <a:pt x="459" y="74"/>
                </a:lnTo>
                <a:lnTo>
                  <a:pt x="459" y="74"/>
                </a:lnTo>
                <a:lnTo>
                  <a:pt x="459" y="74"/>
                </a:lnTo>
                <a:lnTo>
                  <a:pt x="460" y="75"/>
                </a:lnTo>
                <a:lnTo>
                  <a:pt x="460" y="75"/>
                </a:lnTo>
                <a:lnTo>
                  <a:pt x="461" y="76"/>
                </a:lnTo>
                <a:lnTo>
                  <a:pt x="462" y="76"/>
                </a:lnTo>
                <a:lnTo>
                  <a:pt x="462" y="77"/>
                </a:lnTo>
                <a:lnTo>
                  <a:pt x="463" y="77"/>
                </a:lnTo>
                <a:lnTo>
                  <a:pt x="464" y="77"/>
                </a:lnTo>
                <a:lnTo>
                  <a:pt x="464" y="77"/>
                </a:lnTo>
                <a:lnTo>
                  <a:pt x="465" y="76"/>
                </a:lnTo>
                <a:lnTo>
                  <a:pt x="466" y="76"/>
                </a:lnTo>
                <a:lnTo>
                  <a:pt x="469" y="75"/>
                </a:lnTo>
                <a:lnTo>
                  <a:pt x="470" y="74"/>
                </a:lnTo>
                <a:lnTo>
                  <a:pt x="471" y="74"/>
                </a:lnTo>
                <a:lnTo>
                  <a:pt x="472" y="73"/>
                </a:lnTo>
                <a:lnTo>
                  <a:pt x="473" y="73"/>
                </a:lnTo>
                <a:lnTo>
                  <a:pt x="475" y="74"/>
                </a:lnTo>
                <a:lnTo>
                  <a:pt x="476" y="74"/>
                </a:lnTo>
                <a:lnTo>
                  <a:pt x="479" y="76"/>
                </a:lnTo>
                <a:lnTo>
                  <a:pt x="480" y="76"/>
                </a:lnTo>
                <a:lnTo>
                  <a:pt x="482" y="76"/>
                </a:lnTo>
                <a:lnTo>
                  <a:pt x="482" y="76"/>
                </a:lnTo>
                <a:lnTo>
                  <a:pt x="483" y="76"/>
                </a:lnTo>
                <a:lnTo>
                  <a:pt x="484" y="76"/>
                </a:lnTo>
                <a:lnTo>
                  <a:pt x="485" y="76"/>
                </a:lnTo>
                <a:lnTo>
                  <a:pt x="486" y="76"/>
                </a:lnTo>
                <a:lnTo>
                  <a:pt x="488" y="75"/>
                </a:lnTo>
                <a:lnTo>
                  <a:pt x="489" y="74"/>
                </a:lnTo>
                <a:lnTo>
                  <a:pt x="491" y="74"/>
                </a:lnTo>
                <a:lnTo>
                  <a:pt x="492" y="73"/>
                </a:lnTo>
                <a:lnTo>
                  <a:pt x="493" y="73"/>
                </a:lnTo>
                <a:lnTo>
                  <a:pt x="494" y="73"/>
                </a:lnTo>
                <a:lnTo>
                  <a:pt x="494" y="73"/>
                </a:lnTo>
                <a:lnTo>
                  <a:pt x="495" y="73"/>
                </a:lnTo>
                <a:lnTo>
                  <a:pt x="496" y="74"/>
                </a:lnTo>
                <a:lnTo>
                  <a:pt x="496" y="74"/>
                </a:lnTo>
                <a:lnTo>
                  <a:pt x="497" y="75"/>
                </a:lnTo>
                <a:lnTo>
                  <a:pt x="497" y="76"/>
                </a:lnTo>
                <a:lnTo>
                  <a:pt x="498" y="77"/>
                </a:lnTo>
                <a:lnTo>
                  <a:pt x="498" y="78"/>
                </a:lnTo>
                <a:lnTo>
                  <a:pt x="499" y="82"/>
                </a:lnTo>
                <a:lnTo>
                  <a:pt x="499" y="84"/>
                </a:lnTo>
                <a:lnTo>
                  <a:pt x="500" y="86"/>
                </a:lnTo>
                <a:lnTo>
                  <a:pt x="500" y="87"/>
                </a:lnTo>
                <a:lnTo>
                  <a:pt x="501" y="88"/>
                </a:lnTo>
                <a:lnTo>
                  <a:pt x="501" y="89"/>
                </a:lnTo>
                <a:lnTo>
                  <a:pt x="502" y="90"/>
                </a:lnTo>
                <a:lnTo>
                  <a:pt x="502" y="91"/>
                </a:lnTo>
                <a:lnTo>
                  <a:pt x="503" y="91"/>
                </a:lnTo>
                <a:lnTo>
                  <a:pt x="504" y="91"/>
                </a:lnTo>
                <a:lnTo>
                  <a:pt x="505" y="92"/>
                </a:lnTo>
                <a:lnTo>
                  <a:pt x="506" y="92"/>
                </a:lnTo>
                <a:lnTo>
                  <a:pt x="507" y="93"/>
                </a:lnTo>
                <a:lnTo>
                  <a:pt x="508" y="93"/>
                </a:lnTo>
                <a:lnTo>
                  <a:pt x="509" y="93"/>
                </a:lnTo>
                <a:lnTo>
                  <a:pt x="510" y="93"/>
                </a:lnTo>
                <a:lnTo>
                  <a:pt x="510" y="93"/>
                </a:lnTo>
                <a:lnTo>
                  <a:pt x="511" y="93"/>
                </a:lnTo>
                <a:lnTo>
                  <a:pt x="512" y="92"/>
                </a:lnTo>
                <a:lnTo>
                  <a:pt x="514" y="92"/>
                </a:lnTo>
                <a:lnTo>
                  <a:pt x="515" y="91"/>
                </a:lnTo>
                <a:lnTo>
                  <a:pt x="520" y="90"/>
                </a:lnTo>
                <a:lnTo>
                  <a:pt x="521" y="89"/>
                </a:lnTo>
                <a:lnTo>
                  <a:pt x="523" y="89"/>
                </a:lnTo>
                <a:lnTo>
                  <a:pt x="526" y="89"/>
                </a:lnTo>
                <a:lnTo>
                  <a:pt x="527" y="89"/>
                </a:lnTo>
                <a:lnTo>
                  <a:pt x="530" y="89"/>
                </a:lnTo>
                <a:lnTo>
                  <a:pt x="531" y="88"/>
                </a:lnTo>
                <a:lnTo>
                  <a:pt x="540" y="88"/>
                </a:lnTo>
                <a:lnTo>
                  <a:pt x="542" y="88"/>
                </a:lnTo>
                <a:lnTo>
                  <a:pt x="542" y="87"/>
                </a:lnTo>
                <a:lnTo>
                  <a:pt x="543" y="87"/>
                </a:lnTo>
                <a:lnTo>
                  <a:pt x="544" y="86"/>
                </a:lnTo>
                <a:lnTo>
                  <a:pt x="547" y="83"/>
                </a:lnTo>
                <a:lnTo>
                  <a:pt x="552" y="80"/>
                </a:lnTo>
                <a:lnTo>
                  <a:pt x="554" y="78"/>
                </a:lnTo>
                <a:lnTo>
                  <a:pt x="555" y="77"/>
                </a:lnTo>
                <a:lnTo>
                  <a:pt x="556" y="76"/>
                </a:lnTo>
                <a:lnTo>
                  <a:pt x="557" y="74"/>
                </a:lnTo>
                <a:lnTo>
                  <a:pt x="560" y="71"/>
                </a:lnTo>
                <a:lnTo>
                  <a:pt x="560" y="70"/>
                </a:lnTo>
                <a:lnTo>
                  <a:pt x="561" y="69"/>
                </a:lnTo>
                <a:lnTo>
                  <a:pt x="562" y="68"/>
                </a:lnTo>
                <a:lnTo>
                  <a:pt x="563" y="68"/>
                </a:lnTo>
                <a:lnTo>
                  <a:pt x="566" y="65"/>
                </a:lnTo>
                <a:lnTo>
                  <a:pt x="567" y="65"/>
                </a:lnTo>
                <a:lnTo>
                  <a:pt x="568" y="64"/>
                </a:lnTo>
                <a:lnTo>
                  <a:pt x="568" y="63"/>
                </a:lnTo>
                <a:lnTo>
                  <a:pt x="569" y="62"/>
                </a:lnTo>
                <a:lnTo>
                  <a:pt x="570" y="61"/>
                </a:lnTo>
                <a:lnTo>
                  <a:pt x="570" y="60"/>
                </a:lnTo>
                <a:lnTo>
                  <a:pt x="570" y="58"/>
                </a:lnTo>
                <a:lnTo>
                  <a:pt x="571" y="56"/>
                </a:lnTo>
                <a:lnTo>
                  <a:pt x="571" y="50"/>
                </a:lnTo>
                <a:lnTo>
                  <a:pt x="572" y="49"/>
                </a:lnTo>
                <a:lnTo>
                  <a:pt x="572" y="48"/>
                </a:lnTo>
                <a:lnTo>
                  <a:pt x="573" y="46"/>
                </a:lnTo>
                <a:lnTo>
                  <a:pt x="573" y="45"/>
                </a:lnTo>
                <a:lnTo>
                  <a:pt x="574" y="45"/>
                </a:lnTo>
                <a:lnTo>
                  <a:pt x="575" y="44"/>
                </a:lnTo>
                <a:lnTo>
                  <a:pt x="576" y="44"/>
                </a:lnTo>
                <a:lnTo>
                  <a:pt x="577" y="44"/>
                </a:lnTo>
                <a:lnTo>
                  <a:pt x="579" y="44"/>
                </a:lnTo>
                <a:lnTo>
                  <a:pt x="580" y="44"/>
                </a:lnTo>
                <a:lnTo>
                  <a:pt x="582" y="44"/>
                </a:lnTo>
                <a:lnTo>
                  <a:pt x="585" y="44"/>
                </a:lnTo>
                <a:lnTo>
                  <a:pt x="588" y="45"/>
                </a:lnTo>
                <a:lnTo>
                  <a:pt x="591" y="46"/>
                </a:lnTo>
                <a:lnTo>
                  <a:pt x="596" y="47"/>
                </a:lnTo>
                <a:lnTo>
                  <a:pt x="598" y="48"/>
                </a:lnTo>
                <a:lnTo>
                  <a:pt x="600" y="48"/>
                </a:lnTo>
                <a:lnTo>
                  <a:pt x="600" y="48"/>
                </a:lnTo>
                <a:lnTo>
                  <a:pt x="601" y="48"/>
                </a:lnTo>
                <a:lnTo>
                  <a:pt x="602" y="48"/>
                </a:lnTo>
                <a:lnTo>
                  <a:pt x="603" y="48"/>
                </a:lnTo>
                <a:lnTo>
                  <a:pt x="604" y="48"/>
                </a:lnTo>
                <a:lnTo>
                  <a:pt x="605" y="47"/>
                </a:lnTo>
                <a:lnTo>
                  <a:pt x="606" y="47"/>
                </a:lnTo>
                <a:lnTo>
                  <a:pt x="607" y="46"/>
                </a:lnTo>
                <a:lnTo>
                  <a:pt x="608" y="45"/>
                </a:lnTo>
                <a:lnTo>
                  <a:pt x="609" y="44"/>
                </a:lnTo>
                <a:lnTo>
                  <a:pt x="610" y="43"/>
                </a:lnTo>
                <a:lnTo>
                  <a:pt x="611" y="43"/>
                </a:lnTo>
                <a:lnTo>
                  <a:pt x="611" y="42"/>
                </a:lnTo>
                <a:lnTo>
                  <a:pt x="612" y="41"/>
                </a:lnTo>
                <a:lnTo>
                  <a:pt x="612" y="40"/>
                </a:lnTo>
                <a:lnTo>
                  <a:pt x="613" y="39"/>
                </a:lnTo>
                <a:lnTo>
                  <a:pt x="613" y="36"/>
                </a:lnTo>
                <a:lnTo>
                  <a:pt x="614" y="34"/>
                </a:lnTo>
                <a:lnTo>
                  <a:pt x="614" y="34"/>
                </a:lnTo>
                <a:lnTo>
                  <a:pt x="614" y="33"/>
                </a:lnTo>
                <a:lnTo>
                  <a:pt x="615" y="32"/>
                </a:lnTo>
                <a:lnTo>
                  <a:pt x="615" y="32"/>
                </a:lnTo>
                <a:lnTo>
                  <a:pt x="616" y="31"/>
                </a:lnTo>
                <a:lnTo>
                  <a:pt x="617" y="30"/>
                </a:lnTo>
                <a:lnTo>
                  <a:pt x="619" y="29"/>
                </a:lnTo>
                <a:lnTo>
                  <a:pt x="620" y="28"/>
                </a:lnTo>
                <a:lnTo>
                  <a:pt x="623" y="27"/>
                </a:lnTo>
                <a:lnTo>
                  <a:pt x="628" y="24"/>
                </a:lnTo>
                <a:lnTo>
                  <a:pt x="630" y="23"/>
                </a:lnTo>
                <a:lnTo>
                  <a:pt x="631" y="23"/>
                </a:lnTo>
                <a:lnTo>
                  <a:pt x="631" y="22"/>
                </a:lnTo>
                <a:lnTo>
                  <a:pt x="632" y="21"/>
                </a:lnTo>
                <a:lnTo>
                  <a:pt x="633" y="20"/>
                </a:lnTo>
                <a:lnTo>
                  <a:pt x="633" y="19"/>
                </a:lnTo>
                <a:lnTo>
                  <a:pt x="634" y="18"/>
                </a:lnTo>
                <a:lnTo>
                  <a:pt x="634" y="17"/>
                </a:lnTo>
                <a:lnTo>
                  <a:pt x="634" y="13"/>
                </a:lnTo>
                <a:lnTo>
                  <a:pt x="635" y="11"/>
                </a:lnTo>
                <a:lnTo>
                  <a:pt x="636" y="9"/>
                </a:lnTo>
                <a:lnTo>
                  <a:pt x="637" y="6"/>
                </a:lnTo>
                <a:lnTo>
                  <a:pt x="637" y="5"/>
                </a:lnTo>
                <a:lnTo>
                  <a:pt x="638" y="3"/>
                </a:lnTo>
                <a:lnTo>
                  <a:pt x="638" y="1"/>
                </a:lnTo>
                <a:lnTo>
                  <a:pt x="638" y="0"/>
                </a:lnTo>
                <a:lnTo>
                  <a:pt x="639" y="0"/>
                </a:lnTo>
                <a:lnTo>
                  <a:pt x="639" y="0"/>
                </a:lnTo>
              </a:path>
            </a:pathLst>
          </a:custGeom>
          <a:noFill/>
          <a:ln w="98425">
            <a:solidFill>
              <a:srgbClr val="CCCC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cs-CZ" dirty="0"/>
          </a:p>
        </p:txBody>
      </p:sp>
      <p:sp>
        <p:nvSpPr>
          <p:cNvPr id="112" name="Freeform 228">
            <a:extLst>
              <a:ext uri="{FF2B5EF4-FFF2-40B4-BE49-F238E27FC236}">
                <a16:creationId xmlns:a16="http://schemas.microsoft.com/office/drawing/2014/main" id="{8330F9AE-EE85-4620-8477-CA56D6E0DA4C}"/>
              </a:ext>
            </a:extLst>
          </p:cNvPr>
          <p:cNvSpPr>
            <a:spLocks/>
          </p:cNvSpPr>
          <p:nvPr/>
        </p:nvSpPr>
        <p:spPr bwMode="auto">
          <a:xfrm>
            <a:off x="5234146" y="3798940"/>
            <a:ext cx="198714" cy="152857"/>
          </a:xfrm>
          <a:custGeom>
            <a:avLst/>
            <a:gdLst>
              <a:gd name="T0" fmla="*/ 109 w 195"/>
              <a:gd name="T1" fmla="*/ 3 h 150"/>
              <a:gd name="T2" fmla="*/ 93 w 195"/>
              <a:gd name="T3" fmla="*/ 10 h 150"/>
              <a:gd name="T4" fmla="*/ 75 w 195"/>
              <a:gd name="T5" fmla="*/ 18 h 150"/>
              <a:gd name="T6" fmla="*/ 60 w 195"/>
              <a:gd name="T7" fmla="*/ 21 h 150"/>
              <a:gd name="T8" fmla="*/ 54 w 195"/>
              <a:gd name="T9" fmla="*/ 24 h 150"/>
              <a:gd name="T10" fmla="*/ 50 w 195"/>
              <a:gd name="T11" fmla="*/ 34 h 150"/>
              <a:gd name="T12" fmla="*/ 46 w 195"/>
              <a:gd name="T13" fmla="*/ 38 h 150"/>
              <a:gd name="T14" fmla="*/ 36 w 195"/>
              <a:gd name="T15" fmla="*/ 36 h 150"/>
              <a:gd name="T16" fmla="*/ 29 w 195"/>
              <a:gd name="T17" fmla="*/ 34 h 150"/>
              <a:gd name="T18" fmla="*/ 19 w 195"/>
              <a:gd name="T19" fmla="*/ 38 h 150"/>
              <a:gd name="T20" fmla="*/ 2 w 195"/>
              <a:gd name="T21" fmla="*/ 44 h 150"/>
              <a:gd name="T22" fmla="*/ 0 w 195"/>
              <a:gd name="T23" fmla="*/ 47 h 150"/>
              <a:gd name="T24" fmla="*/ 6 w 195"/>
              <a:gd name="T25" fmla="*/ 51 h 150"/>
              <a:gd name="T26" fmla="*/ 18 w 195"/>
              <a:gd name="T27" fmla="*/ 62 h 150"/>
              <a:gd name="T28" fmla="*/ 17 w 195"/>
              <a:gd name="T29" fmla="*/ 66 h 150"/>
              <a:gd name="T30" fmla="*/ 10 w 195"/>
              <a:gd name="T31" fmla="*/ 72 h 150"/>
              <a:gd name="T32" fmla="*/ 9 w 195"/>
              <a:gd name="T33" fmla="*/ 77 h 150"/>
              <a:gd name="T34" fmla="*/ 16 w 195"/>
              <a:gd name="T35" fmla="*/ 88 h 150"/>
              <a:gd name="T36" fmla="*/ 28 w 195"/>
              <a:gd name="T37" fmla="*/ 100 h 150"/>
              <a:gd name="T38" fmla="*/ 30 w 195"/>
              <a:gd name="T39" fmla="*/ 106 h 150"/>
              <a:gd name="T40" fmla="*/ 28 w 195"/>
              <a:gd name="T41" fmla="*/ 113 h 150"/>
              <a:gd name="T42" fmla="*/ 31 w 195"/>
              <a:gd name="T43" fmla="*/ 117 h 150"/>
              <a:gd name="T44" fmla="*/ 39 w 195"/>
              <a:gd name="T45" fmla="*/ 122 h 150"/>
              <a:gd name="T46" fmla="*/ 41 w 195"/>
              <a:gd name="T47" fmla="*/ 126 h 150"/>
              <a:gd name="T48" fmla="*/ 41 w 195"/>
              <a:gd name="T49" fmla="*/ 133 h 150"/>
              <a:gd name="T50" fmla="*/ 42 w 195"/>
              <a:gd name="T51" fmla="*/ 137 h 150"/>
              <a:gd name="T52" fmla="*/ 42 w 195"/>
              <a:gd name="T53" fmla="*/ 144 h 150"/>
              <a:gd name="T54" fmla="*/ 45 w 195"/>
              <a:gd name="T55" fmla="*/ 148 h 150"/>
              <a:gd name="T56" fmla="*/ 57 w 195"/>
              <a:gd name="T57" fmla="*/ 150 h 150"/>
              <a:gd name="T58" fmla="*/ 65 w 195"/>
              <a:gd name="T59" fmla="*/ 149 h 150"/>
              <a:gd name="T60" fmla="*/ 69 w 195"/>
              <a:gd name="T61" fmla="*/ 142 h 150"/>
              <a:gd name="T62" fmla="*/ 78 w 195"/>
              <a:gd name="T63" fmla="*/ 138 h 150"/>
              <a:gd name="T64" fmla="*/ 92 w 195"/>
              <a:gd name="T65" fmla="*/ 133 h 150"/>
              <a:gd name="T66" fmla="*/ 107 w 195"/>
              <a:gd name="T67" fmla="*/ 122 h 150"/>
              <a:gd name="T68" fmla="*/ 117 w 195"/>
              <a:gd name="T69" fmla="*/ 118 h 150"/>
              <a:gd name="T70" fmla="*/ 124 w 195"/>
              <a:gd name="T71" fmla="*/ 112 h 150"/>
              <a:gd name="T72" fmla="*/ 133 w 195"/>
              <a:gd name="T73" fmla="*/ 109 h 150"/>
              <a:gd name="T74" fmla="*/ 145 w 195"/>
              <a:gd name="T75" fmla="*/ 109 h 150"/>
              <a:gd name="T76" fmla="*/ 156 w 195"/>
              <a:gd name="T77" fmla="*/ 114 h 150"/>
              <a:gd name="T78" fmla="*/ 165 w 195"/>
              <a:gd name="T79" fmla="*/ 117 h 150"/>
              <a:gd name="T80" fmla="*/ 171 w 195"/>
              <a:gd name="T81" fmla="*/ 116 h 150"/>
              <a:gd name="T82" fmla="*/ 179 w 195"/>
              <a:gd name="T83" fmla="*/ 107 h 150"/>
              <a:gd name="T84" fmla="*/ 178 w 195"/>
              <a:gd name="T85" fmla="*/ 92 h 150"/>
              <a:gd name="T86" fmla="*/ 176 w 195"/>
              <a:gd name="T87" fmla="*/ 87 h 150"/>
              <a:gd name="T88" fmla="*/ 173 w 195"/>
              <a:gd name="T89" fmla="*/ 82 h 150"/>
              <a:gd name="T90" fmla="*/ 177 w 195"/>
              <a:gd name="T91" fmla="*/ 77 h 150"/>
              <a:gd name="T92" fmla="*/ 191 w 195"/>
              <a:gd name="T93" fmla="*/ 68 h 150"/>
              <a:gd name="T94" fmla="*/ 195 w 195"/>
              <a:gd name="T95" fmla="*/ 62 h 150"/>
              <a:gd name="T96" fmla="*/ 193 w 195"/>
              <a:gd name="T97" fmla="*/ 56 h 150"/>
              <a:gd name="T98" fmla="*/ 183 w 195"/>
              <a:gd name="T99" fmla="*/ 47 h 150"/>
              <a:gd name="T100" fmla="*/ 177 w 195"/>
              <a:gd name="T101" fmla="*/ 40 h 150"/>
              <a:gd name="T102" fmla="*/ 166 w 195"/>
              <a:gd name="T103" fmla="*/ 33 h 150"/>
              <a:gd name="T104" fmla="*/ 155 w 195"/>
              <a:gd name="T105" fmla="*/ 28 h 150"/>
              <a:gd name="T106" fmla="*/ 150 w 195"/>
              <a:gd name="T107" fmla="*/ 19 h 150"/>
              <a:gd name="T108" fmla="*/ 143 w 195"/>
              <a:gd name="T109" fmla="*/ 16 h 150"/>
              <a:gd name="T110" fmla="*/ 129 w 195"/>
              <a:gd name="T111" fmla="*/ 6 h 150"/>
              <a:gd name="T112" fmla="*/ 125 w 195"/>
              <a:gd name="T113" fmla="*/ 2 h 150"/>
              <a:gd name="T114" fmla="*/ 123 w 195"/>
              <a:gd name="T115" fmla="*/ 0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95" h="150">
                <a:moveTo>
                  <a:pt x="123" y="0"/>
                </a:moveTo>
                <a:lnTo>
                  <a:pt x="123" y="0"/>
                </a:lnTo>
                <a:lnTo>
                  <a:pt x="122" y="1"/>
                </a:lnTo>
                <a:lnTo>
                  <a:pt x="119" y="1"/>
                </a:lnTo>
                <a:lnTo>
                  <a:pt x="112" y="3"/>
                </a:lnTo>
                <a:lnTo>
                  <a:pt x="109" y="3"/>
                </a:lnTo>
                <a:lnTo>
                  <a:pt x="106" y="4"/>
                </a:lnTo>
                <a:lnTo>
                  <a:pt x="102" y="5"/>
                </a:lnTo>
                <a:lnTo>
                  <a:pt x="100" y="6"/>
                </a:lnTo>
                <a:lnTo>
                  <a:pt x="99" y="7"/>
                </a:lnTo>
                <a:lnTo>
                  <a:pt x="95" y="9"/>
                </a:lnTo>
                <a:lnTo>
                  <a:pt x="93" y="10"/>
                </a:lnTo>
                <a:lnTo>
                  <a:pt x="90" y="11"/>
                </a:lnTo>
                <a:lnTo>
                  <a:pt x="85" y="13"/>
                </a:lnTo>
                <a:lnTo>
                  <a:pt x="84" y="13"/>
                </a:lnTo>
                <a:lnTo>
                  <a:pt x="83" y="14"/>
                </a:lnTo>
                <a:lnTo>
                  <a:pt x="77" y="17"/>
                </a:lnTo>
                <a:lnTo>
                  <a:pt x="75" y="18"/>
                </a:lnTo>
                <a:lnTo>
                  <a:pt x="73" y="18"/>
                </a:lnTo>
                <a:lnTo>
                  <a:pt x="69" y="20"/>
                </a:lnTo>
                <a:lnTo>
                  <a:pt x="68" y="20"/>
                </a:lnTo>
                <a:lnTo>
                  <a:pt x="66" y="20"/>
                </a:lnTo>
                <a:lnTo>
                  <a:pt x="62" y="20"/>
                </a:lnTo>
                <a:lnTo>
                  <a:pt x="60" y="21"/>
                </a:lnTo>
                <a:lnTo>
                  <a:pt x="59" y="21"/>
                </a:lnTo>
                <a:lnTo>
                  <a:pt x="58" y="21"/>
                </a:lnTo>
                <a:lnTo>
                  <a:pt x="57" y="22"/>
                </a:lnTo>
                <a:lnTo>
                  <a:pt x="56" y="22"/>
                </a:lnTo>
                <a:lnTo>
                  <a:pt x="55" y="23"/>
                </a:lnTo>
                <a:lnTo>
                  <a:pt x="54" y="24"/>
                </a:lnTo>
                <a:lnTo>
                  <a:pt x="54" y="25"/>
                </a:lnTo>
                <a:lnTo>
                  <a:pt x="53" y="26"/>
                </a:lnTo>
                <a:lnTo>
                  <a:pt x="52" y="27"/>
                </a:lnTo>
                <a:lnTo>
                  <a:pt x="52" y="29"/>
                </a:lnTo>
                <a:lnTo>
                  <a:pt x="51" y="32"/>
                </a:lnTo>
                <a:lnTo>
                  <a:pt x="50" y="34"/>
                </a:lnTo>
                <a:lnTo>
                  <a:pt x="50" y="35"/>
                </a:lnTo>
                <a:lnTo>
                  <a:pt x="50" y="36"/>
                </a:lnTo>
                <a:lnTo>
                  <a:pt x="49" y="36"/>
                </a:lnTo>
                <a:lnTo>
                  <a:pt x="48" y="37"/>
                </a:lnTo>
                <a:lnTo>
                  <a:pt x="47" y="37"/>
                </a:lnTo>
                <a:lnTo>
                  <a:pt x="46" y="38"/>
                </a:lnTo>
                <a:lnTo>
                  <a:pt x="44" y="38"/>
                </a:lnTo>
                <a:lnTo>
                  <a:pt x="42" y="38"/>
                </a:lnTo>
                <a:lnTo>
                  <a:pt x="40" y="37"/>
                </a:lnTo>
                <a:lnTo>
                  <a:pt x="39" y="37"/>
                </a:lnTo>
                <a:lnTo>
                  <a:pt x="37" y="37"/>
                </a:lnTo>
                <a:lnTo>
                  <a:pt x="36" y="36"/>
                </a:lnTo>
                <a:lnTo>
                  <a:pt x="34" y="35"/>
                </a:lnTo>
                <a:lnTo>
                  <a:pt x="33" y="34"/>
                </a:lnTo>
                <a:lnTo>
                  <a:pt x="32" y="34"/>
                </a:lnTo>
                <a:lnTo>
                  <a:pt x="31" y="34"/>
                </a:lnTo>
                <a:lnTo>
                  <a:pt x="30" y="34"/>
                </a:lnTo>
                <a:lnTo>
                  <a:pt x="29" y="34"/>
                </a:lnTo>
                <a:lnTo>
                  <a:pt x="28" y="34"/>
                </a:lnTo>
                <a:lnTo>
                  <a:pt x="27" y="34"/>
                </a:lnTo>
                <a:lnTo>
                  <a:pt x="26" y="35"/>
                </a:lnTo>
                <a:lnTo>
                  <a:pt x="23" y="36"/>
                </a:lnTo>
                <a:lnTo>
                  <a:pt x="21" y="37"/>
                </a:lnTo>
                <a:lnTo>
                  <a:pt x="19" y="38"/>
                </a:lnTo>
                <a:lnTo>
                  <a:pt x="15" y="39"/>
                </a:lnTo>
                <a:lnTo>
                  <a:pt x="12" y="40"/>
                </a:lnTo>
                <a:lnTo>
                  <a:pt x="9" y="41"/>
                </a:lnTo>
                <a:lnTo>
                  <a:pt x="5" y="43"/>
                </a:lnTo>
                <a:lnTo>
                  <a:pt x="3" y="43"/>
                </a:lnTo>
                <a:lnTo>
                  <a:pt x="2" y="44"/>
                </a:lnTo>
                <a:lnTo>
                  <a:pt x="1" y="45"/>
                </a:lnTo>
                <a:lnTo>
                  <a:pt x="1" y="45"/>
                </a:lnTo>
                <a:lnTo>
                  <a:pt x="0" y="46"/>
                </a:lnTo>
                <a:lnTo>
                  <a:pt x="0" y="46"/>
                </a:lnTo>
                <a:lnTo>
                  <a:pt x="0" y="47"/>
                </a:lnTo>
                <a:lnTo>
                  <a:pt x="0" y="47"/>
                </a:lnTo>
                <a:lnTo>
                  <a:pt x="1" y="47"/>
                </a:lnTo>
                <a:lnTo>
                  <a:pt x="1" y="48"/>
                </a:lnTo>
                <a:lnTo>
                  <a:pt x="2" y="48"/>
                </a:lnTo>
                <a:lnTo>
                  <a:pt x="4" y="49"/>
                </a:lnTo>
                <a:lnTo>
                  <a:pt x="5" y="50"/>
                </a:lnTo>
                <a:lnTo>
                  <a:pt x="6" y="51"/>
                </a:lnTo>
                <a:lnTo>
                  <a:pt x="7" y="51"/>
                </a:lnTo>
                <a:lnTo>
                  <a:pt x="9" y="53"/>
                </a:lnTo>
                <a:lnTo>
                  <a:pt x="12" y="56"/>
                </a:lnTo>
                <a:lnTo>
                  <a:pt x="15" y="60"/>
                </a:lnTo>
                <a:lnTo>
                  <a:pt x="17" y="62"/>
                </a:lnTo>
                <a:lnTo>
                  <a:pt x="18" y="62"/>
                </a:lnTo>
                <a:lnTo>
                  <a:pt x="18" y="63"/>
                </a:lnTo>
                <a:lnTo>
                  <a:pt x="18" y="64"/>
                </a:lnTo>
                <a:lnTo>
                  <a:pt x="18" y="64"/>
                </a:lnTo>
                <a:lnTo>
                  <a:pt x="18" y="65"/>
                </a:lnTo>
                <a:lnTo>
                  <a:pt x="18" y="66"/>
                </a:lnTo>
                <a:lnTo>
                  <a:pt x="17" y="66"/>
                </a:lnTo>
                <a:lnTo>
                  <a:pt x="16" y="67"/>
                </a:lnTo>
                <a:lnTo>
                  <a:pt x="13" y="69"/>
                </a:lnTo>
                <a:lnTo>
                  <a:pt x="12" y="70"/>
                </a:lnTo>
                <a:lnTo>
                  <a:pt x="12" y="70"/>
                </a:lnTo>
                <a:lnTo>
                  <a:pt x="11" y="71"/>
                </a:lnTo>
                <a:lnTo>
                  <a:pt x="10" y="72"/>
                </a:lnTo>
                <a:lnTo>
                  <a:pt x="9" y="73"/>
                </a:lnTo>
                <a:lnTo>
                  <a:pt x="9" y="75"/>
                </a:lnTo>
                <a:lnTo>
                  <a:pt x="9" y="75"/>
                </a:lnTo>
                <a:lnTo>
                  <a:pt x="9" y="76"/>
                </a:lnTo>
                <a:lnTo>
                  <a:pt x="9" y="76"/>
                </a:lnTo>
                <a:lnTo>
                  <a:pt x="9" y="77"/>
                </a:lnTo>
                <a:lnTo>
                  <a:pt x="10" y="78"/>
                </a:lnTo>
                <a:lnTo>
                  <a:pt x="12" y="81"/>
                </a:lnTo>
                <a:lnTo>
                  <a:pt x="13" y="82"/>
                </a:lnTo>
                <a:lnTo>
                  <a:pt x="13" y="83"/>
                </a:lnTo>
                <a:lnTo>
                  <a:pt x="15" y="87"/>
                </a:lnTo>
                <a:lnTo>
                  <a:pt x="16" y="88"/>
                </a:lnTo>
                <a:lnTo>
                  <a:pt x="17" y="90"/>
                </a:lnTo>
                <a:lnTo>
                  <a:pt x="18" y="91"/>
                </a:lnTo>
                <a:lnTo>
                  <a:pt x="19" y="93"/>
                </a:lnTo>
                <a:lnTo>
                  <a:pt x="21" y="95"/>
                </a:lnTo>
                <a:lnTo>
                  <a:pt x="23" y="97"/>
                </a:lnTo>
                <a:lnTo>
                  <a:pt x="28" y="100"/>
                </a:lnTo>
                <a:lnTo>
                  <a:pt x="29" y="101"/>
                </a:lnTo>
                <a:lnTo>
                  <a:pt x="29" y="102"/>
                </a:lnTo>
                <a:lnTo>
                  <a:pt x="30" y="103"/>
                </a:lnTo>
                <a:lnTo>
                  <a:pt x="30" y="104"/>
                </a:lnTo>
                <a:lnTo>
                  <a:pt x="30" y="105"/>
                </a:lnTo>
                <a:lnTo>
                  <a:pt x="30" y="106"/>
                </a:lnTo>
                <a:lnTo>
                  <a:pt x="30" y="107"/>
                </a:lnTo>
                <a:lnTo>
                  <a:pt x="30" y="108"/>
                </a:lnTo>
                <a:lnTo>
                  <a:pt x="29" y="110"/>
                </a:lnTo>
                <a:lnTo>
                  <a:pt x="29" y="111"/>
                </a:lnTo>
                <a:lnTo>
                  <a:pt x="28" y="112"/>
                </a:lnTo>
                <a:lnTo>
                  <a:pt x="28" y="113"/>
                </a:lnTo>
                <a:lnTo>
                  <a:pt x="28" y="113"/>
                </a:lnTo>
                <a:lnTo>
                  <a:pt x="29" y="114"/>
                </a:lnTo>
                <a:lnTo>
                  <a:pt x="29" y="115"/>
                </a:lnTo>
                <a:lnTo>
                  <a:pt x="29" y="116"/>
                </a:lnTo>
                <a:lnTo>
                  <a:pt x="30" y="116"/>
                </a:lnTo>
                <a:lnTo>
                  <a:pt x="31" y="117"/>
                </a:lnTo>
                <a:lnTo>
                  <a:pt x="32" y="118"/>
                </a:lnTo>
                <a:lnTo>
                  <a:pt x="33" y="119"/>
                </a:lnTo>
                <a:lnTo>
                  <a:pt x="34" y="119"/>
                </a:lnTo>
                <a:lnTo>
                  <a:pt x="35" y="120"/>
                </a:lnTo>
                <a:lnTo>
                  <a:pt x="38" y="121"/>
                </a:lnTo>
                <a:lnTo>
                  <a:pt x="39" y="122"/>
                </a:lnTo>
                <a:lnTo>
                  <a:pt x="40" y="123"/>
                </a:lnTo>
                <a:lnTo>
                  <a:pt x="40" y="123"/>
                </a:lnTo>
                <a:lnTo>
                  <a:pt x="41" y="124"/>
                </a:lnTo>
                <a:lnTo>
                  <a:pt x="41" y="124"/>
                </a:lnTo>
                <a:lnTo>
                  <a:pt x="41" y="125"/>
                </a:lnTo>
                <a:lnTo>
                  <a:pt x="41" y="126"/>
                </a:lnTo>
                <a:lnTo>
                  <a:pt x="41" y="127"/>
                </a:lnTo>
                <a:lnTo>
                  <a:pt x="41" y="128"/>
                </a:lnTo>
                <a:lnTo>
                  <a:pt x="41" y="131"/>
                </a:lnTo>
                <a:lnTo>
                  <a:pt x="41" y="132"/>
                </a:lnTo>
                <a:lnTo>
                  <a:pt x="41" y="132"/>
                </a:lnTo>
                <a:lnTo>
                  <a:pt x="41" y="133"/>
                </a:lnTo>
                <a:lnTo>
                  <a:pt x="42" y="134"/>
                </a:lnTo>
                <a:lnTo>
                  <a:pt x="42" y="134"/>
                </a:lnTo>
                <a:lnTo>
                  <a:pt x="42" y="135"/>
                </a:lnTo>
                <a:lnTo>
                  <a:pt x="42" y="135"/>
                </a:lnTo>
                <a:lnTo>
                  <a:pt x="42" y="136"/>
                </a:lnTo>
                <a:lnTo>
                  <a:pt x="42" y="137"/>
                </a:lnTo>
                <a:lnTo>
                  <a:pt x="41" y="139"/>
                </a:lnTo>
                <a:lnTo>
                  <a:pt x="41" y="140"/>
                </a:lnTo>
                <a:lnTo>
                  <a:pt x="41" y="142"/>
                </a:lnTo>
                <a:lnTo>
                  <a:pt x="41" y="142"/>
                </a:lnTo>
                <a:lnTo>
                  <a:pt x="41" y="143"/>
                </a:lnTo>
                <a:lnTo>
                  <a:pt x="42" y="144"/>
                </a:lnTo>
                <a:lnTo>
                  <a:pt x="42" y="145"/>
                </a:lnTo>
                <a:lnTo>
                  <a:pt x="43" y="145"/>
                </a:lnTo>
                <a:lnTo>
                  <a:pt x="43" y="146"/>
                </a:lnTo>
                <a:lnTo>
                  <a:pt x="44" y="147"/>
                </a:lnTo>
                <a:lnTo>
                  <a:pt x="44" y="147"/>
                </a:lnTo>
                <a:lnTo>
                  <a:pt x="45" y="148"/>
                </a:lnTo>
                <a:lnTo>
                  <a:pt x="46" y="148"/>
                </a:lnTo>
                <a:lnTo>
                  <a:pt x="47" y="148"/>
                </a:lnTo>
                <a:lnTo>
                  <a:pt x="48" y="149"/>
                </a:lnTo>
                <a:lnTo>
                  <a:pt x="50" y="149"/>
                </a:lnTo>
                <a:lnTo>
                  <a:pt x="52" y="149"/>
                </a:lnTo>
                <a:lnTo>
                  <a:pt x="57" y="150"/>
                </a:lnTo>
                <a:lnTo>
                  <a:pt x="59" y="150"/>
                </a:lnTo>
                <a:lnTo>
                  <a:pt x="62" y="150"/>
                </a:lnTo>
                <a:lnTo>
                  <a:pt x="63" y="150"/>
                </a:lnTo>
                <a:lnTo>
                  <a:pt x="64" y="149"/>
                </a:lnTo>
                <a:lnTo>
                  <a:pt x="64" y="149"/>
                </a:lnTo>
                <a:lnTo>
                  <a:pt x="65" y="149"/>
                </a:lnTo>
                <a:lnTo>
                  <a:pt x="65" y="148"/>
                </a:lnTo>
                <a:lnTo>
                  <a:pt x="65" y="148"/>
                </a:lnTo>
                <a:lnTo>
                  <a:pt x="66" y="147"/>
                </a:lnTo>
                <a:lnTo>
                  <a:pt x="68" y="144"/>
                </a:lnTo>
                <a:lnTo>
                  <a:pt x="69" y="142"/>
                </a:lnTo>
                <a:lnTo>
                  <a:pt x="69" y="142"/>
                </a:lnTo>
                <a:lnTo>
                  <a:pt x="70" y="141"/>
                </a:lnTo>
                <a:lnTo>
                  <a:pt x="71" y="140"/>
                </a:lnTo>
                <a:lnTo>
                  <a:pt x="71" y="140"/>
                </a:lnTo>
                <a:lnTo>
                  <a:pt x="72" y="139"/>
                </a:lnTo>
                <a:lnTo>
                  <a:pt x="73" y="139"/>
                </a:lnTo>
                <a:lnTo>
                  <a:pt x="78" y="138"/>
                </a:lnTo>
                <a:lnTo>
                  <a:pt x="80" y="137"/>
                </a:lnTo>
                <a:lnTo>
                  <a:pt x="81" y="137"/>
                </a:lnTo>
                <a:lnTo>
                  <a:pt x="84" y="136"/>
                </a:lnTo>
                <a:lnTo>
                  <a:pt x="88" y="135"/>
                </a:lnTo>
                <a:lnTo>
                  <a:pt x="91" y="134"/>
                </a:lnTo>
                <a:lnTo>
                  <a:pt x="92" y="133"/>
                </a:lnTo>
                <a:lnTo>
                  <a:pt x="93" y="133"/>
                </a:lnTo>
                <a:lnTo>
                  <a:pt x="94" y="132"/>
                </a:lnTo>
                <a:lnTo>
                  <a:pt x="95" y="131"/>
                </a:lnTo>
                <a:lnTo>
                  <a:pt x="103" y="125"/>
                </a:lnTo>
                <a:lnTo>
                  <a:pt x="106" y="123"/>
                </a:lnTo>
                <a:lnTo>
                  <a:pt x="107" y="122"/>
                </a:lnTo>
                <a:lnTo>
                  <a:pt x="108" y="121"/>
                </a:lnTo>
                <a:lnTo>
                  <a:pt x="110" y="120"/>
                </a:lnTo>
                <a:lnTo>
                  <a:pt x="112" y="120"/>
                </a:lnTo>
                <a:lnTo>
                  <a:pt x="115" y="119"/>
                </a:lnTo>
                <a:lnTo>
                  <a:pt x="116" y="118"/>
                </a:lnTo>
                <a:lnTo>
                  <a:pt x="117" y="118"/>
                </a:lnTo>
                <a:lnTo>
                  <a:pt x="119" y="117"/>
                </a:lnTo>
                <a:lnTo>
                  <a:pt x="120" y="116"/>
                </a:lnTo>
                <a:lnTo>
                  <a:pt x="121" y="115"/>
                </a:lnTo>
                <a:lnTo>
                  <a:pt x="123" y="113"/>
                </a:lnTo>
                <a:lnTo>
                  <a:pt x="124" y="112"/>
                </a:lnTo>
                <a:lnTo>
                  <a:pt x="124" y="112"/>
                </a:lnTo>
                <a:lnTo>
                  <a:pt x="125" y="111"/>
                </a:lnTo>
                <a:lnTo>
                  <a:pt x="126" y="111"/>
                </a:lnTo>
                <a:lnTo>
                  <a:pt x="127" y="110"/>
                </a:lnTo>
                <a:lnTo>
                  <a:pt x="128" y="110"/>
                </a:lnTo>
                <a:lnTo>
                  <a:pt x="129" y="110"/>
                </a:lnTo>
                <a:lnTo>
                  <a:pt x="133" y="109"/>
                </a:lnTo>
                <a:lnTo>
                  <a:pt x="135" y="109"/>
                </a:lnTo>
                <a:lnTo>
                  <a:pt x="136" y="109"/>
                </a:lnTo>
                <a:lnTo>
                  <a:pt x="140" y="109"/>
                </a:lnTo>
                <a:lnTo>
                  <a:pt x="143" y="109"/>
                </a:lnTo>
                <a:lnTo>
                  <a:pt x="144" y="109"/>
                </a:lnTo>
                <a:lnTo>
                  <a:pt x="145" y="109"/>
                </a:lnTo>
                <a:lnTo>
                  <a:pt x="146" y="109"/>
                </a:lnTo>
                <a:lnTo>
                  <a:pt x="148" y="110"/>
                </a:lnTo>
                <a:lnTo>
                  <a:pt x="150" y="110"/>
                </a:lnTo>
                <a:lnTo>
                  <a:pt x="151" y="111"/>
                </a:lnTo>
                <a:lnTo>
                  <a:pt x="153" y="112"/>
                </a:lnTo>
                <a:lnTo>
                  <a:pt x="156" y="114"/>
                </a:lnTo>
                <a:lnTo>
                  <a:pt x="158" y="115"/>
                </a:lnTo>
                <a:lnTo>
                  <a:pt x="159" y="116"/>
                </a:lnTo>
                <a:lnTo>
                  <a:pt x="160" y="116"/>
                </a:lnTo>
                <a:lnTo>
                  <a:pt x="162" y="117"/>
                </a:lnTo>
                <a:lnTo>
                  <a:pt x="163" y="117"/>
                </a:lnTo>
                <a:lnTo>
                  <a:pt x="165" y="117"/>
                </a:lnTo>
                <a:lnTo>
                  <a:pt x="167" y="117"/>
                </a:lnTo>
                <a:lnTo>
                  <a:pt x="168" y="117"/>
                </a:lnTo>
                <a:lnTo>
                  <a:pt x="169" y="117"/>
                </a:lnTo>
                <a:lnTo>
                  <a:pt x="170" y="117"/>
                </a:lnTo>
                <a:lnTo>
                  <a:pt x="170" y="116"/>
                </a:lnTo>
                <a:lnTo>
                  <a:pt x="171" y="116"/>
                </a:lnTo>
                <a:lnTo>
                  <a:pt x="173" y="114"/>
                </a:lnTo>
                <a:lnTo>
                  <a:pt x="176" y="112"/>
                </a:lnTo>
                <a:lnTo>
                  <a:pt x="177" y="111"/>
                </a:lnTo>
                <a:lnTo>
                  <a:pt x="178" y="110"/>
                </a:lnTo>
                <a:lnTo>
                  <a:pt x="179" y="109"/>
                </a:lnTo>
                <a:lnTo>
                  <a:pt x="179" y="107"/>
                </a:lnTo>
                <a:lnTo>
                  <a:pt x="180" y="106"/>
                </a:lnTo>
                <a:lnTo>
                  <a:pt x="180" y="105"/>
                </a:lnTo>
                <a:lnTo>
                  <a:pt x="180" y="104"/>
                </a:lnTo>
                <a:lnTo>
                  <a:pt x="180" y="101"/>
                </a:lnTo>
                <a:lnTo>
                  <a:pt x="179" y="96"/>
                </a:lnTo>
                <a:lnTo>
                  <a:pt x="178" y="92"/>
                </a:lnTo>
                <a:lnTo>
                  <a:pt x="178" y="91"/>
                </a:lnTo>
                <a:lnTo>
                  <a:pt x="178" y="91"/>
                </a:lnTo>
                <a:lnTo>
                  <a:pt x="178" y="90"/>
                </a:lnTo>
                <a:lnTo>
                  <a:pt x="177" y="89"/>
                </a:lnTo>
                <a:lnTo>
                  <a:pt x="177" y="88"/>
                </a:lnTo>
                <a:lnTo>
                  <a:pt x="176" y="87"/>
                </a:lnTo>
                <a:lnTo>
                  <a:pt x="174" y="86"/>
                </a:lnTo>
                <a:lnTo>
                  <a:pt x="174" y="85"/>
                </a:lnTo>
                <a:lnTo>
                  <a:pt x="174" y="85"/>
                </a:lnTo>
                <a:lnTo>
                  <a:pt x="174" y="84"/>
                </a:lnTo>
                <a:lnTo>
                  <a:pt x="173" y="83"/>
                </a:lnTo>
                <a:lnTo>
                  <a:pt x="173" y="82"/>
                </a:lnTo>
                <a:lnTo>
                  <a:pt x="174" y="81"/>
                </a:lnTo>
                <a:lnTo>
                  <a:pt x="174" y="80"/>
                </a:lnTo>
                <a:lnTo>
                  <a:pt x="174" y="80"/>
                </a:lnTo>
                <a:lnTo>
                  <a:pt x="175" y="79"/>
                </a:lnTo>
                <a:lnTo>
                  <a:pt x="176" y="78"/>
                </a:lnTo>
                <a:lnTo>
                  <a:pt x="177" y="77"/>
                </a:lnTo>
                <a:lnTo>
                  <a:pt x="178" y="76"/>
                </a:lnTo>
                <a:lnTo>
                  <a:pt x="179" y="76"/>
                </a:lnTo>
                <a:lnTo>
                  <a:pt x="186" y="72"/>
                </a:lnTo>
                <a:lnTo>
                  <a:pt x="189" y="70"/>
                </a:lnTo>
                <a:lnTo>
                  <a:pt x="190" y="69"/>
                </a:lnTo>
                <a:lnTo>
                  <a:pt x="191" y="68"/>
                </a:lnTo>
                <a:lnTo>
                  <a:pt x="192" y="67"/>
                </a:lnTo>
                <a:lnTo>
                  <a:pt x="193" y="67"/>
                </a:lnTo>
                <a:lnTo>
                  <a:pt x="193" y="66"/>
                </a:lnTo>
                <a:lnTo>
                  <a:pt x="194" y="65"/>
                </a:lnTo>
                <a:lnTo>
                  <a:pt x="195" y="63"/>
                </a:lnTo>
                <a:lnTo>
                  <a:pt x="195" y="62"/>
                </a:lnTo>
                <a:lnTo>
                  <a:pt x="195" y="61"/>
                </a:lnTo>
                <a:lnTo>
                  <a:pt x="195" y="60"/>
                </a:lnTo>
                <a:lnTo>
                  <a:pt x="195" y="60"/>
                </a:lnTo>
                <a:lnTo>
                  <a:pt x="195" y="58"/>
                </a:lnTo>
                <a:lnTo>
                  <a:pt x="194" y="57"/>
                </a:lnTo>
                <a:lnTo>
                  <a:pt x="193" y="56"/>
                </a:lnTo>
                <a:lnTo>
                  <a:pt x="193" y="55"/>
                </a:lnTo>
                <a:lnTo>
                  <a:pt x="191" y="53"/>
                </a:lnTo>
                <a:lnTo>
                  <a:pt x="190" y="52"/>
                </a:lnTo>
                <a:lnTo>
                  <a:pt x="189" y="52"/>
                </a:lnTo>
                <a:lnTo>
                  <a:pt x="188" y="51"/>
                </a:lnTo>
                <a:lnTo>
                  <a:pt x="183" y="47"/>
                </a:lnTo>
                <a:lnTo>
                  <a:pt x="182" y="46"/>
                </a:lnTo>
                <a:lnTo>
                  <a:pt x="182" y="45"/>
                </a:lnTo>
                <a:lnTo>
                  <a:pt x="181" y="45"/>
                </a:lnTo>
                <a:lnTo>
                  <a:pt x="180" y="44"/>
                </a:lnTo>
                <a:lnTo>
                  <a:pt x="178" y="41"/>
                </a:lnTo>
                <a:lnTo>
                  <a:pt x="177" y="40"/>
                </a:lnTo>
                <a:lnTo>
                  <a:pt x="176" y="39"/>
                </a:lnTo>
                <a:lnTo>
                  <a:pt x="175" y="38"/>
                </a:lnTo>
                <a:lnTo>
                  <a:pt x="174" y="37"/>
                </a:lnTo>
                <a:lnTo>
                  <a:pt x="173" y="36"/>
                </a:lnTo>
                <a:lnTo>
                  <a:pt x="168" y="34"/>
                </a:lnTo>
                <a:lnTo>
                  <a:pt x="166" y="33"/>
                </a:lnTo>
                <a:lnTo>
                  <a:pt x="161" y="31"/>
                </a:lnTo>
                <a:lnTo>
                  <a:pt x="159" y="31"/>
                </a:lnTo>
                <a:lnTo>
                  <a:pt x="158" y="30"/>
                </a:lnTo>
                <a:lnTo>
                  <a:pt x="157" y="30"/>
                </a:lnTo>
                <a:lnTo>
                  <a:pt x="156" y="29"/>
                </a:lnTo>
                <a:lnTo>
                  <a:pt x="155" y="28"/>
                </a:lnTo>
                <a:lnTo>
                  <a:pt x="154" y="27"/>
                </a:lnTo>
                <a:lnTo>
                  <a:pt x="153" y="26"/>
                </a:lnTo>
                <a:lnTo>
                  <a:pt x="152" y="25"/>
                </a:lnTo>
                <a:lnTo>
                  <a:pt x="152" y="24"/>
                </a:lnTo>
                <a:lnTo>
                  <a:pt x="151" y="23"/>
                </a:lnTo>
                <a:lnTo>
                  <a:pt x="150" y="19"/>
                </a:lnTo>
                <a:lnTo>
                  <a:pt x="149" y="18"/>
                </a:lnTo>
                <a:lnTo>
                  <a:pt x="149" y="18"/>
                </a:lnTo>
                <a:lnTo>
                  <a:pt x="148" y="17"/>
                </a:lnTo>
                <a:lnTo>
                  <a:pt x="147" y="17"/>
                </a:lnTo>
                <a:lnTo>
                  <a:pt x="146" y="17"/>
                </a:lnTo>
                <a:lnTo>
                  <a:pt x="143" y="16"/>
                </a:lnTo>
                <a:lnTo>
                  <a:pt x="142" y="15"/>
                </a:lnTo>
                <a:lnTo>
                  <a:pt x="140" y="15"/>
                </a:lnTo>
                <a:lnTo>
                  <a:pt x="139" y="14"/>
                </a:lnTo>
                <a:lnTo>
                  <a:pt x="135" y="10"/>
                </a:lnTo>
                <a:lnTo>
                  <a:pt x="132" y="9"/>
                </a:lnTo>
                <a:lnTo>
                  <a:pt x="129" y="6"/>
                </a:lnTo>
                <a:lnTo>
                  <a:pt x="128" y="6"/>
                </a:lnTo>
                <a:lnTo>
                  <a:pt x="127" y="5"/>
                </a:lnTo>
                <a:lnTo>
                  <a:pt x="126" y="4"/>
                </a:lnTo>
                <a:lnTo>
                  <a:pt x="126" y="4"/>
                </a:lnTo>
                <a:lnTo>
                  <a:pt x="125" y="3"/>
                </a:lnTo>
                <a:lnTo>
                  <a:pt x="125" y="2"/>
                </a:lnTo>
                <a:lnTo>
                  <a:pt x="125" y="1"/>
                </a:lnTo>
                <a:lnTo>
                  <a:pt x="125" y="1"/>
                </a:lnTo>
                <a:lnTo>
                  <a:pt x="125" y="1"/>
                </a:lnTo>
                <a:lnTo>
                  <a:pt x="125" y="0"/>
                </a:lnTo>
                <a:lnTo>
                  <a:pt x="124" y="0"/>
                </a:lnTo>
                <a:lnTo>
                  <a:pt x="123" y="0"/>
                </a:lnTo>
                <a:lnTo>
                  <a:pt x="123" y="0"/>
                </a:lnTo>
              </a:path>
            </a:pathLst>
          </a:custGeom>
          <a:noFill/>
          <a:ln w="98425">
            <a:solidFill>
              <a:srgbClr val="CCCC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cs-CZ" dirty="0"/>
          </a:p>
        </p:txBody>
      </p:sp>
      <p:sp>
        <p:nvSpPr>
          <p:cNvPr id="113" name="Freeform 229">
            <a:extLst>
              <a:ext uri="{FF2B5EF4-FFF2-40B4-BE49-F238E27FC236}">
                <a16:creationId xmlns:a16="http://schemas.microsoft.com/office/drawing/2014/main" id="{6B847E60-066B-47F7-8456-98C2C263DA0D}"/>
              </a:ext>
            </a:extLst>
          </p:cNvPr>
          <p:cNvSpPr>
            <a:spLocks/>
          </p:cNvSpPr>
          <p:nvPr/>
        </p:nvSpPr>
        <p:spPr bwMode="auto">
          <a:xfrm>
            <a:off x="4921300" y="4175986"/>
            <a:ext cx="902875" cy="703142"/>
          </a:xfrm>
          <a:custGeom>
            <a:avLst/>
            <a:gdLst>
              <a:gd name="T0" fmla="*/ 253 w 886"/>
              <a:gd name="T1" fmla="*/ 52 h 690"/>
              <a:gd name="T2" fmla="*/ 309 w 886"/>
              <a:gd name="T3" fmla="*/ 31 h 690"/>
              <a:gd name="T4" fmla="*/ 343 w 886"/>
              <a:gd name="T5" fmla="*/ 49 h 690"/>
              <a:gd name="T6" fmla="*/ 376 w 886"/>
              <a:gd name="T7" fmla="*/ 46 h 690"/>
              <a:gd name="T8" fmla="*/ 406 w 886"/>
              <a:gd name="T9" fmla="*/ 47 h 690"/>
              <a:gd name="T10" fmla="*/ 452 w 886"/>
              <a:gd name="T11" fmla="*/ 49 h 690"/>
              <a:gd name="T12" fmla="*/ 478 w 886"/>
              <a:gd name="T13" fmla="*/ 67 h 690"/>
              <a:gd name="T14" fmla="*/ 514 w 886"/>
              <a:gd name="T15" fmla="*/ 37 h 690"/>
              <a:gd name="T16" fmla="*/ 529 w 886"/>
              <a:gd name="T17" fmla="*/ 0 h 690"/>
              <a:gd name="T18" fmla="*/ 572 w 886"/>
              <a:gd name="T19" fmla="*/ 17 h 690"/>
              <a:gd name="T20" fmla="*/ 598 w 886"/>
              <a:gd name="T21" fmla="*/ 43 h 690"/>
              <a:gd name="T22" fmla="*/ 591 w 886"/>
              <a:gd name="T23" fmla="*/ 66 h 690"/>
              <a:gd name="T24" fmla="*/ 589 w 886"/>
              <a:gd name="T25" fmla="*/ 124 h 690"/>
              <a:gd name="T26" fmla="*/ 598 w 886"/>
              <a:gd name="T27" fmla="*/ 169 h 690"/>
              <a:gd name="T28" fmla="*/ 617 w 886"/>
              <a:gd name="T29" fmla="*/ 215 h 690"/>
              <a:gd name="T30" fmla="*/ 664 w 886"/>
              <a:gd name="T31" fmla="*/ 224 h 690"/>
              <a:gd name="T32" fmla="*/ 671 w 886"/>
              <a:gd name="T33" fmla="*/ 241 h 690"/>
              <a:gd name="T34" fmla="*/ 712 w 886"/>
              <a:gd name="T35" fmla="*/ 251 h 690"/>
              <a:gd name="T36" fmla="*/ 769 w 886"/>
              <a:gd name="T37" fmla="*/ 259 h 690"/>
              <a:gd name="T38" fmla="*/ 782 w 886"/>
              <a:gd name="T39" fmla="*/ 300 h 690"/>
              <a:gd name="T40" fmla="*/ 839 w 886"/>
              <a:gd name="T41" fmla="*/ 321 h 690"/>
              <a:gd name="T42" fmla="*/ 872 w 886"/>
              <a:gd name="T43" fmla="*/ 322 h 690"/>
              <a:gd name="T44" fmla="*/ 880 w 886"/>
              <a:gd name="T45" fmla="*/ 351 h 690"/>
              <a:gd name="T46" fmla="*/ 851 w 886"/>
              <a:gd name="T47" fmla="*/ 390 h 690"/>
              <a:gd name="T48" fmla="*/ 858 w 886"/>
              <a:gd name="T49" fmla="*/ 414 h 690"/>
              <a:gd name="T50" fmla="*/ 875 w 886"/>
              <a:gd name="T51" fmla="*/ 440 h 690"/>
              <a:gd name="T52" fmla="*/ 861 w 886"/>
              <a:gd name="T53" fmla="*/ 460 h 690"/>
              <a:gd name="T54" fmla="*/ 800 w 886"/>
              <a:gd name="T55" fmla="*/ 424 h 690"/>
              <a:gd name="T56" fmla="*/ 750 w 886"/>
              <a:gd name="T57" fmla="*/ 411 h 690"/>
              <a:gd name="T58" fmla="*/ 703 w 886"/>
              <a:gd name="T59" fmla="*/ 437 h 690"/>
              <a:gd name="T60" fmla="*/ 689 w 886"/>
              <a:gd name="T61" fmla="*/ 404 h 690"/>
              <a:gd name="T62" fmla="*/ 638 w 886"/>
              <a:gd name="T63" fmla="*/ 391 h 690"/>
              <a:gd name="T64" fmla="*/ 621 w 886"/>
              <a:gd name="T65" fmla="*/ 436 h 690"/>
              <a:gd name="T66" fmla="*/ 613 w 886"/>
              <a:gd name="T67" fmla="*/ 522 h 690"/>
              <a:gd name="T68" fmla="*/ 604 w 886"/>
              <a:gd name="T69" fmla="*/ 557 h 690"/>
              <a:gd name="T70" fmla="*/ 547 w 886"/>
              <a:gd name="T71" fmla="*/ 552 h 690"/>
              <a:gd name="T72" fmla="*/ 509 w 886"/>
              <a:gd name="T73" fmla="*/ 614 h 690"/>
              <a:gd name="T74" fmla="*/ 497 w 886"/>
              <a:gd name="T75" fmla="*/ 673 h 690"/>
              <a:gd name="T76" fmla="*/ 466 w 886"/>
              <a:gd name="T77" fmla="*/ 654 h 690"/>
              <a:gd name="T78" fmla="*/ 414 w 886"/>
              <a:gd name="T79" fmla="*/ 648 h 690"/>
              <a:gd name="T80" fmla="*/ 388 w 886"/>
              <a:gd name="T81" fmla="*/ 656 h 690"/>
              <a:gd name="T82" fmla="*/ 360 w 886"/>
              <a:gd name="T83" fmla="*/ 679 h 690"/>
              <a:gd name="T84" fmla="*/ 302 w 886"/>
              <a:gd name="T85" fmla="*/ 675 h 690"/>
              <a:gd name="T86" fmla="*/ 226 w 886"/>
              <a:gd name="T87" fmla="*/ 661 h 690"/>
              <a:gd name="T88" fmla="*/ 205 w 886"/>
              <a:gd name="T89" fmla="*/ 631 h 690"/>
              <a:gd name="T90" fmla="*/ 203 w 886"/>
              <a:gd name="T91" fmla="*/ 599 h 690"/>
              <a:gd name="T92" fmla="*/ 146 w 886"/>
              <a:gd name="T93" fmla="*/ 555 h 690"/>
              <a:gd name="T94" fmla="*/ 105 w 886"/>
              <a:gd name="T95" fmla="*/ 511 h 690"/>
              <a:gd name="T96" fmla="*/ 70 w 886"/>
              <a:gd name="T97" fmla="*/ 475 h 690"/>
              <a:gd name="T98" fmla="*/ 29 w 886"/>
              <a:gd name="T99" fmla="*/ 432 h 690"/>
              <a:gd name="T100" fmla="*/ 1 w 886"/>
              <a:gd name="T101" fmla="*/ 405 h 690"/>
              <a:gd name="T102" fmla="*/ 24 w 886"/>
              <a:gd name="T103" fmla="*/ 360 h 690"/>
              <a:gd name="T104" fmla="*/ 26 w 886"/>
              <a:gd name="T105" fmla="*/ 302 h 690"/>
              <a:gd name="T106" fmla="*/ 67 w 886"/>
              <a:gd name="T107" fmla="*/ 284 h 690"/>
              <a:gd name="T108" fmla="*/ 70 w 886"/>
              <a:gd name="T109" fmla="*/ 245 h 690"/>
              <a:gd name="T110" fmla="*/ 75 w 886"/>
              <a:gd name="T111" fmla="*/ 221 h 690"/>
              <a:gd name="T112" fmla="*/ 84 w 886"/>
              <a:gd name="T113" fmla="*/ 197 h 690"/>
              <a:gd name="T114" fmla="*/ 106 w 886"/>
              <a:gd name="T115" fmla="*/ 151 h 690"/>
              <a:gd name="T116" fmla="*/ 102 w 886"/>
              <a:gd name="T117" fmla="*/ 94 h 690"/>
              <a:gd name="T118" fmla="*/ 104 w 886"/>
              <a:gd name="T119" fmla="*/ 62 h 690"/>
              <a:gd name="T120" fmla="*/ 147 w 886"/>
              <a:gd name="T121" fmla="*/ 57 h 690"/>
              <a:gd name="T122" fmla="*/ 182 w 886"/>
              <a:gd name="T123" fmla="*/ 63 h 690"/>
              <a:gd name="T124" fmla="*/ 218 w 886"/>
              <a:gd name="T125" fmla="*/ 36 h 6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886" h="690">
                <a:moveTo>
                  <a:pt x="230" y="31"/>
                </a:moveTo>
                <a:lnTo>
                  <a:pt x="230" y="31"/>
                </a:lnTo>
                <a:lnTo>
                  <a:pt x="231" y="32"/>
                </a:lnTo>
                <a:lnTo>
                  <a:pt x="231" y="33"/>
                </a:lnTo>
                <a:lnTo>
                  <a:pt x="231" y="33"/>
                </a:lnTo>
                <a:lnTo>
                  <a:pt x="231" y="35"/>
                </a:lnTo>
                <a:lnTo>
                  <a:pt x="231" y="41"/>
                </a:lnTo>
                <a:lnTo>
                  <a:pt x="231" y="43"/>
                </a:lnTo>
                <a:lnTo>
                  <a:pt x="232" y="44"/>
                </a:lnTo>
                <a:lnTo>
                  <a:pt x="232" y="46"/>
                </a:lnTo>
                <a:lnTo>
                  <a:pt x="232" y="47"/>
                </a:lnTo>
                <a:lnTo>
                  <a:pt x="232" y="48"/>
                </a:lnTo>
                <a:lnTo>
                  <a:pt x="233" y="49"/>
                </a:lnTo>
                <a:lnTo>
                  <a:pt x="234" y="49"/>
                </a:lnTo>
                <a:lnTo>
                  <a:pt x="234" y="50"/>
                </a:lnTo>
                <a:lnTo>
                  <a:pt x="235" y="51"/>
                </a:lnTo>
                <a:lnTo>
                  <a:pt x="236" y="51"/>
                </a:lnTo>
                <a:lnTo>
                  <a:pt x="237" y="52"/>
                </a:lnTo>
                <a:lnTo>
                  <a:pt x="238" y="52"/>
                </a:lnTo>
                <a:lnTo>
                  <a:pt x="240" y="52"/>
                </a:lnTo>
                <a:lnTo>
                  <a:pt x="241" y="52"/>
                </a:lnTo>
                <a:lnTo>
                  <a:pt x="243" y="52"/>
                </a:lnTo>
                <a:lnTo>
                  <a:pt x="244" y="52"/>
                </a:lnTo>
                <a:lnTo>
                  <a:pt x="246" y="51"/>
                </a:lnTo>
                <a:lnTo>
                  <a:pt x="247" y="51"/>
                </a:lnTo>
                <a:lnTo>
                  <a:pt x="248" y="51"/>
                </a:lnTo>
                <a:lnTo>
                  <a:pt x="251" y="52"/>
                </a:lnTo>
                <a:lnTo>
                  <a:pt x="253" y="52"/>
                </a:lnTo>
                <a:lnTo>
                  <a:pt x="254" y="52"/>
                </a:lnTo>
                <a:lnTo>
                  <a:pt x="257" y="51"/>
                </a:lnTo>
                <a:lnTo>
                  <a:pt x="259" y="51"/>
                </a:lnTo>
                <a:lnTo>
                  <a:pt x="261" y="51"/>
                </a:lnTo>
                <a:lnTo>
                  <a:pt x="265" y="51"/>
                </a:lnTo>
                <a:lnTo>
                  <a:pt x="267" y="51"/>
                </a:lnTo>
                <a:lnTo>
                  <a:pt x="278" y="50"/>
                </a:lnTo>
                <a:lnTo>
                  <a:pt x="283" y="50"/>
                </a:lnTo>
                <a:lnTo>
                  <a:pt x="285" y="49"/>
                </a:lnTo>
                <a:lnTo>
                  <a:pt x="287" y="49"/>
                </a:lnTo>
                <a:lnTo>
                  <a:pt x="289" y="49"/>
                </a:lnTo>
                <a:lnTo>
                  <a:pt x="290" y="49"/>
                </a:lnTo>
                <a:lnTo>
                  <a:pt x="290" y="49"/>
                </a:lnTo>
                <a:lnTo>
                  <a:pt x="291" y="49"/>
                </a:lnTo>
                <a:lnTo>
                  <a:pt x="292" y="48"/>
                </a:lnTo>
                <a:lnTo>
                  <a:pt x="293" y="48"/>
                </a:lnTo>
                <a:lnTo>
                  <a:pt x="293" y="47"/>
                </a:lnTo>
                <a:lnTo>
                  <a:pt x="294" y="45"/>
                </a:lnTo>
                <a:lnTo>
                  <a:pt x="296" y="43"/>
                </a:lnTo>
                <a:lnTo>
                  <a:pt x="297" y="41"/>
                </a:lnTo>
                <a:lnTo>
                  <a:pt x="298" y="39"/>
                </a:lnTo>
                <a:lnTo>
                  <a:pt x="299" y="36"/>
                </a:lnTo>
                <a:lnTo>
                  <a:pt x="300" y="35"/>
                </a:lnTo>
                <a:lnTo>
                  <a:pt x="301" y="34"/>
                </a:lnTo>
                <a:lnTo>
                  <a:pt x="302" y="33"/>
                </a:lnTo>
                <a:lnTo>
                  <a:pt x="303" y="33"/>
                </a:lnTo>
                <a:lnTo>
                  <a:pt x="304" y="32"/>
                </a:lnTo>
                <a:lnTo>
                  <a:pt x="309" y="31"/>
                </a:lnTo>
                <a:lnTo>
                  <a:pt x="311" y="31"/>
                </a:lnTo>
                <a:lnTo>
                  <a:pt x="312" y="30"/>
                </a:lnTo>
                <a:lnTo>
                  <a:pt x="314" y="30"/>
                </a:lnTo>
                <a:lnTo>
                  <a:pt x="315" y="30"/>
                </a:lnTo>
                <a:lnTo>
                  <a:pt x="316" y="30"/>
                </a:lnTo>
                <a:lnTo>
                  <a:pt x="317" y="31"/>
                </a:lnTo>
                <a:lnTo>
                  <a:pt x="319" y="31"/>
                </a:lnTo>
                <a:lnTo>
                  <a:pt x="321" y="32"/>
                </a:lnTo>
                <a:lnTo>
                  <a:pt x="323" y="33"/>
                </a:lnTo>
                <a:lnTo>
                  <a:pt x="324" y="34"/>
                </a:lnTo>
                <a:lnTo>
                  <a:pt x="325" y="35"/>
                </a:lnTo>
                <a:lnTo>
                  <a:pt x="326" y="36"/>
                </a:lnTo>
                <a:lnTo>
                  <a:pt x="328" y="38"/>
                </a:lnTo>
                <a:lnTo>
                  <a:pt x="328" y="39"/>
                </a:lnTo>
                <a:lnTo>
                  <a:pt x="329" y="40"/>
                </a:lnTo>
                <a:lnTo>
                  <a:pt x="330" y="40"/>
                </a:lnTo>
                <a:lnTo>
                  <a:pt x="331" y="41"/>
                </a:lnTo>
                <a:lnTo>
                  <a:pt x="331" y="41"/>
                </a:lnTo>
                <a:lnTo>
                  <a:pt x="334" y="42"/>
                </a:lnTo>
                <a:lnTo>
                  <a:pt x="336" y="43"/>
                </a:lnTo>
                <a:lnTo>
                  <a:pt x="338" y="44"/>
                </a:lnTo>
                <a:lnTo>
                  <a:pt x="339" y="45"/>
                </a:lnTo>
                <a:lnTo>
                  <a:pt x="339" y="45"/>
                </a:lnTo>
                <a:lnTo>
                  <a:pt x="340" y="46"/>
                </a:lnTo>
                <a:lnTo>
                  <a:pt x="341" y="47"/>
                </a:lnTo>
                <a:lnTo>
                  <a:pt x="342" y="48"/>
                </a:lnTo>
                <a:lnTo>
                  <a:pt x="342" y="49"/>
                </a:lnTo>
                <a:lnTo>
                  <a:pt x="343" y="49"/>
                </a:lnTo>
                <a:lnTo>
                  <a:pt x="344" y="52"/>
                </a:lnTo>
                <a:lnTo>
                  <a:pt x="344" y="53"/>
                </a:lnTo>
                <a:lnTo>
                  <a:pt x="345" y="53"/>
                </a:lnTo>
                <a:lnTo>
                  <a:pt x="345" y="53"/>
                </a:lnTo>
                <a:lnTo>
                  <a:pt x="345" y="53"/>
                </a:lnTo>
                <a:lnTo>
                  <a:pt x="346" y="54"/>
                </a:lnTo>
                <a:lnTo>
                  <a:pt x="349" y="54"/>
                </a:lnTo>
                <a:lnTo>
                  <a:pt x="351" y="54"/>
                </a:lnTo>
                <a:lnTo>
                  <a:pt x="353" y="55"/>
                </a:lnTo>
                <a:lnTo>
                  <a:pt x="354" y="55"/>
                </a:lnTo>
                <a:lnTo>
                  <a:pt x="355" y="55"/>
                </a:lnTo>
                <a:lnTo>
                  <a:pt x="358" y="54"/>
                </a:lnTo>
                <a:lnTo>
                  <a:pt x="358" y="54"/>
                </a:lnTo>
                <a:lnTo>
                  <a:pt x="359" y="53"/>
                </a:lnTo>
                <a:lnTo>
                  <a:pt x="360" y="53"/>
                </a:lnTo>
                <a:lnTo>
                  <a:pt x="364" y="50"/>
                </a:lnTo>
                <a:lnTo>
                  <a:pt x="365" y="49"/>
                </a:lnTo>
                <a:lnTo>
                  <a:pt x="366" y="48"/>
                </a:lnTo>
                <a:lnTo>
                  <a:pt x="368" y="48"/>
                </a:lnTo>
                <a:lnTo>
                  <a:pt x="369" y="47"/>
                </a:lnTo>
                <a:lnTo>
                  <a:pt x="370" y="47"/>
                </a:lnTo>
                <a:lnTo>
                  <a:pt x="372" y="47"/>
                </a:lnTo>
                <a:lnTo>
                  <a:pt x="374" y="47"/>
                </a:lnTo>
                <a:lnTo>
                  <a:pt x="375" y="47"/>
                </a:lnTo>
                <a:lnTo>
                  <a:pt x="375" y="47"/>
                </a:lnTo>
                <a:lnTo>
                  <a:pt x="376" y="47"/>
                </a:lnTo>
                <a:lnTo>
                  <a:pt x="376" y="47"/>
                </a:lnTo>
                <a:lnTo>
                  <a:pt x="376" y="46"/>
                </a:lnTo>
                <a:lnTo>
                  <a:pt x="376" y="46"/>
                </a:lnTo>
                <a:lnTo>
                  <a:pt x="376" y="44"/>
                </a:lnTo>
                <a:lnTo>
                  <a:pt x="376" y="41"/>
                </a:lnTo>
                <a:lnTo>
                  <a:pt x="376" y="40"/>
                </a:lnTo>
                <a:lnTo>
                  <a:pt x="376" y="40"/>
                </a:lnTo>
                <a:lnTo>
                  <a:pt x="376" y="40"/>
                </a:lnTo>
                <a:lnTo>
                  <a:pt x="377" y="39"/>
                </a:lnTo>
                <a:lnTo>
                  <a:pt x="377" y="39"/>
                </a:lnTo>
                <a:lnTo>
                  <a:pt x="378" y="39"/>
                </a:lnTo>
                <a:lnTo>
                  <a:pt x="378" y="38"/>
                </a:lnTo>
                <a:lnTo>
                  <a:pt x="379" y="39"/>
                </a:lnTo>
                <a:lnTo>
                  <a:pt x="380" y="39"/>
                </a:lnTo>
                <a:lnTo>
                  <a:pt x="384" y="41"/>
                </a:lnTo>
                <a:lnTo>
                  <a:pt x="385" y="42"/>
                </a:lnTo>
                <a:lnTo>
                  <a:pt x="386" y="43"/>
                </a:lnTo>
                <a:lnTo>
                  <a:pt x="389" y="44"/>
                </a:lnTo>
                <a:lnTo>
                  <a:pt x="390" y="44"/>
                </a:lnTo>
                <a:lnTo>
                  <a:pt x="391" y="45"/>
                </a:lnTo>
                <a:lnTo>
                  <a:pt x="396" y="48"/>
                </a:lnTo>
                <a:lnTo>
                  <a:pt x="397" y="49"/>
                </a:lnTo>
                <a:lnTo>
                  <a:pt x="399" y="50"/>
                </a:lnTo>
                <a:lnTo>
                  <a:pt x="400" y="50"/>
                </a:lnTo>
                <a:lnTo>
                  <a:pt x="401" y="50"/>
                </a:lnTo>
                <a:lnTo>
                  <a:pt x="401" y="50"/>
                </a:lnTo>
                <a:lnTo>
                  <a:pt x="402" y="50"/>
                </a:lnTo>
                <a:lnTo>
                  <a:pt x="402" y="50"/>
                </a:lnTo>
                <a:lnTo>
                  <a:pt x="404" y="48"/>
                </a:lnTo>
                <a:lnTo>
                  <a:pt x="406" y="47"/>
                </a:lnTo>
                <a:lnTo>
                  <a:pt x="408" y="47"/>
                </a:lnTo>
                <a:lnTo>
                  <a:pt x="408" y="46"/>
                </a:lnTo>
                <a:lnTo>
                  <a:pt x="409" y="46"/>
                </a:lnTo>
                <a:lnTo>
                  <a:pt x="411" y="46"/>
                </a:lnTo>
                <a:lnTo>
                  <a:pt x="412" y="46"/>
                </a:lnTo>
                <a:lnTo>
                  <a:pt x="415" y="46"/>
                </a:lnTo>
                <a:lnTo>
                  <a:pt x="416" y="47"/>
                </a:lnTo>
                <a:lnTo>
                  <a:pt x="417" y="47"/>
                </a:lnTo>
                <a:lnTo>
                  <a:pt x="418" y="47"/>
                </a:lnTo>
                <a:lnTo>
                  <a:pt x="419" y="47"/>
                </a:lnTo>
                <a:lnTo>
                  <a:pt x="422" y="49"/>
                </a:lnTo>
                <a:lnTo>
                  <a:pt x="423" y="49"/>
                </a:lnTo>
                <a:lnTo>
                  <a:pt x="425" y="50"/>
                </a:lnTo>
                <a:lnTo>
                  <a:pt x="426" y="50"/>
                </a:lnTo>
                <a:lnTo>
                  <a:pt x="429" y="51"/>
                </a:lnTo>
                <a:lnTo>
                  <a:pt x="434" y="51"/>
                </a:lnTo>
                <a:lnTo>
                  <a:pt x="436" y="51"/>
                </a:lnTo>
                <a:lnTo>
                  <a:pt x="439" y="52"/>
                </a:lnTo>
                <a:lnTo>
                  <a:pt x="440" y="51"/>
                </a:lnTo>
                <a:lnTo>
                  <a:pt x="441" y="51"/>
                </a:lnTo>
                <a:lnTo>
                  <a:pt x="444" y="51"/>
                </a:lnTo>
                <a:lnTo>
                  <a:pt x="446" y="50"/>
                </a:lnTo>
                <a:lnTo>
                  <a:pt x="448" y="50"/>
                </a:lnTo>
                <a:lnTo>
                  <a:pt x="451" y="49"/>
                </a:lnTo>
                <a:lnTo>
                  <a:pt x="451" y="49"/>
                </a:lnTo>
                <a:lnTo>
                  <a:pt x="452" y="49"/>
                </a:lnTo>
                <a:lnTo>
                  <a:pt x="452" y="49"/>
                </a:lnTo>
                <a:lnTo>
                  <a:pt x="452" y="49"/>
                </a:lnTo>
                <a:lnTo>
                  <a:pt x="452" y="50"/>
                </a:lnTo>
                <a:lnTo>
                  <a:pt x="452" y="51"/>
                </a:lnTo>
                <a:lnTo>
                  <a:pt x="452" y="52"/>
                </a:lnTo>
                <a:lnTo>
                  <a:pt x="452" y="55"/>
                </a:lnTo>
                <a:lnTo>
                  <a:pt x="451" y="56"/>
                </a:lnTo>
                <a:lnTo>
                  <a:pt x="451" y="57"/>
                </a:lnTo>
                <a:lnTo>
                  <a:pt x="452" y="57"/>
                </a:lnTo>
                <a:lnTo>
                  <a:pt x="452" y="58"/>
                </a:lnTo>
                <a:lnTo>
                  <a:pt x="452" y="58"/>
                </a:lnTo>
                <a:lnTo>
                  <a:pt x="453" y="59"/>
                </a:lnTo>
                <a:lnTo>
                  <a:pt x="454" y="59"/>
                </a:lnTo>
                <a:lnTo>
                  <a:pt x="454" y="60"/>
                </a:lnTo>
                <a:lnTo>
                  <a:pt x="455" y="60"/>
                </a:lnTo>
                <a:lnTo>
                  <a:pt x="456" y="60"/>
                </a:lnTo>
                <a:lnTo>
                  <a:pt x="458" y="60"/>
                </a:lnTo>
                <a:lnTo>
                  <a:pt x="461" y="61"/>
                </a:lnTo>
                <a:lnTo>
                  <a:pt x="463" y="61"/>
                </a:lnTo>
                <a:lnTo>
                  <a:pt x="465" y="62"/>
                </a:lnTo>
                <a:lnTo>
                  <a:pt x="468" y="62"/>
                </a:lnTo>
                <a:lnTo>
                  <a:pt x="470" y="63"/>
                </a:lnTo>
                <a:lnTo>
                  <a:pt x="471" y="64"/>
                </a:lnTo>
                <a:lnTo>
                  <a:pt x="472" y="65"/>
                </a:lnTo>
                <a:lnTo>
                  <a:pt x="475" y="66"/>
                </a:lnTo>
                <a:lnTo>
                  <a:pt x="476" y="67"/>
                </a:lnTo>
                <a:lnTo>
                  <a:pt x="476" y="67"/>
                </a:lnTo>
                <a:lnTo>
                  <a:pt x="477" y="67"/>
                </a:lnTo>
                <a:lnTo>
                  <a:pt x="477" y="67"/>
                </a:lnTo>
                <a:lnTo>
                  <a:pt x="478" y="67"/>
                </a:lnTo>
                <a:lnTo>
                  <a:pt x="478" y="67"/>
                </a:lnTo>
                <a:lnTo>
                  <a:pt x="479" y="67"/>
                </a:lnTo>
                <a:lnTo>
                  <a:pt x="480" y="67"/>
                </a:lnTo>
                <a:lnTo>
                  <a:pt x="480" y="66"/>
                </a:lnTo>
                <a:lnTo>
                  <a:pt x="481" y="65"/>
                </a:lnTo>
                <a:lnTo>
                  <a:pt x="482" y="62"/>
                </a:lnTo>
                <a:lnTo>
                  <a:pt x="483" y="61"/>
                </a:lnTo>
                <a:lnTo>
                  <a:pt x="485" y="59"/>
                </a:lnTo>
                <a:lnTo>
                  <a:pt x="487" y="58"/>
                </a:lnTo>
                <a:lnTo>
                  <a:pt x="489" y="56"/>
                </a:lnTo>
                <a:lnTo>
                  <a:pt x="493" y="52"/>
                </a:lnTo>
                <a:lnTo>
                  <a:pt x="495" y="50"/>
                </a:lnTo>
                <a:lnTo>
                  <a:pt x="498" y="48"/>
                </a:lnTo>
                <a:lnTo>
                  <a:pt x="499" y="48"/>
                </a:lnTo>
                <a:lnTo>
                  <a:pt x="500" y="47"/>
                </a:lnTo>
                <a:lnTo>
                  <a:pt x="502" y="47"/>
                </a:lnTo>
                <a:lnTo>
                  <a:pt x="507" y="45"/>
                </a:lnTo>
                <a:lnTo>
                  <a:pt x="508" y="45"/>
                </a:lnTo>
                <a:lnTo>
                  <a:pt x="510" y="44"/>
                </a:lnTo>
                <a:lnTo>
                  <a:pt x="511" y="43"/>
                </a:lnTo>
                <a:lnTo>
                  <a:pt x="513" y="43"/>
                </a:lnTo>
                <a:lnTo>
                  <a:pt x="513" y="42"/>
                </a:lnTo>
                <a:lnTo>
                  <a:pt x="514" y="42"/>
                </a:lnTo>
                <a:lnTo>
                  <a:pt x="514" y="41"/>
                </a:lnTo>
                <a:lnTo>
                  <a:pt x="515" y="40"/>
                </a:lnTo>
                <a:lnTo>
                  <a:pt x="515" y="39"/>
                </a:lnTo>
                <a:lnTo>
                  <a:pt x="515" y="38"/>
                </a:lnTo>
                <a:lnTo>
                  <a:pt x="514" y="37"/>
                </a:lnTo>
                <a:lnTo>
                  <a:pt x="514" y="34"/>
                </a:lnTo>
                <a:lnTo>
                  <a:pt x="513" y="31"/>
                </a:lnTo>
                <a:lnTo>
                  <a:pt x="512" y="29"/>
                </a:lnTo>
                <a:lnTo>
                  <a:pt x="512" y="28"/>
                </a:lnTo>
                <a:lnTo>
                  <a:pt x="512" y="27"/>
                </a:lnTo>
                <a:lnTo>
                  <a:pt x="512" y="25"/>
                </a:lnTo>
                <a:lnTo>
                  <a:pt x="512" y="24"/>
                </a:lnTo>
                <a:lnTo>
                  <a:pt x="513" y="20"/>
                </a:lnTo>
                <a:lnTo>
                  <a:pt x="514" y="19"/>
                </a:lnTo>
                <a:lnTo>
                  <a:pt x="514" y="17"/>
                </a:lnTo>
                <a:lnTo>
                  <a:pt x="514" y="15"/>
                </a:lnTo>
                <a:lnTo>
                  <a:pt x="514" y="14"/>
                </a:lnTo>
                <a:lnTo>
                  <a:pt x="514" y="14"/>
                </a:lnTo>
                <a:lnTo>
                  <a:pt x="515" y="13"/>
                </a:lnTo>
                <a:lnTo>
                  <a:pt x="515" y="12"/>
                </a:lnTo>
                <a:lnTo>
                  <a:pt x="516" y="11"/>
                </a:lnTo>
                <a:lnTo>
                  <a:pt x="518" y="10"/>
                </a:lnTo>
                <a:lnTo>
                  <a:pt x="518" y="9"/>
                </a:lnTo>
                <a:lnTo>
                  <a:pt x="519" y="8"/>
                </a:lnTo>
                <a:lnTo>
                  <a:pt x="520" y="7"/>
                </a:lnTo>
                <a:lnTo>
                  <a:pt x="521" y="6"/>
                </a:lnTo>
                <a:lnTo>
                  <a:pt x="521" y="5"/>
                </a:lnTo>
                <a:lnTo>
                  <a:pt x="522" y="4"/>
                </a:lnTo>
                <a:lnTo>
                  <a:pt x="525" y="2"/>
                </a:lnTo>
                <a:lnTo>
                  <a:pt x="527" y="0"/>
                </a:lnTo>
                <a:lnTo>
                  <a:pt x="528" y="0"/>
                </a:lnTo>
                <a:lnTo>
                  <a:pt x="529" y="0"/>
                </a:lnTo>
                <a:lnTo>
                  <a:pt x="529" y="0"/>
                </a:lnTo>
                <a:lnTo>
                  <a:pt x="530" y="0"/>
                </a:lnTo>
                <a:lnTo>
                  <a:pt x="531" y="0"/>
                </a:lnTo>
                <a:lnTo>
                  <a:pt x="532" y="0"/>
                </a:lnTo>
                <a:lnTo>
                  <a:pt x="533" y="1"/>
                </a:lnTo>
                <a:lnTo>
                  <a:pt x="536" y="3"/>
                </a:lnTo>
                <a:lnTo>
                  <a:pt x="537" y="4"/>
                </a:lnTo>
                <a:lnTo>
                  <a:pt x="540" y="5"/>
                </a:lnTo>
                <a:lnTo>
                  <a:pt x="545" y="8"/>
                </a:lnTo>
                <a:lnTo>
                  <a:pt x="547" y="8"/>
                </a:lnTo>
                <a:lnTo>
                  <a:pt x="548" y="9"/>
                </a:lnTo>
                <a:lnTo>
                  <a:pt x="549" y="10"/>
                </a:lnTo>
                <a:lnTo>
                  <a:pt x="550" y="11"/>
                </a:lnTo>
                <a:lnTo>
                  <a:pt x="555" y="15"/>
                </a:lnTo>
                <a:lnTo>
                  <a:pt x="557" y="17"/>
                </a:lnTo>
                <a:lnTo>
                  <a:pt x="559" y="18"/>
                </a:lnTo>
                <a:lnTo>
                  <a:pt x="560" y="19"/>
                </a:lnTo>
                <a:lnTo>
                  <a:pt x="561" y="20"/>
                </a:lnTo>
                <a:lnTo>
                  <a:pt x="563" y="20"/>
                </a:lnTo>
                <a:lnTo>
                  <a:pt x="563" y="20"/>
                </a:lnTo>
                <a:lnTo>
                  <a:pt x="564" y="21"/>
                </a:lnTo>
                <a:lnTo>
                  <a:pt x="564" y="21"/>
                </a:lnTo>
                <a:lnTo>
                  <a:pt x="565" y="20"/>
                </a:lnTo>
                <a:lnTo>
                  <a:pt x="566" y="20"/>
                </a:lnTo>
                <a:lnTo>
                  <a:pt x="568" y="19"/>
                </a:lnTo>
                <a:lnTo>
                  <a:pt x="569" y="18"/>
                </a:lnTo>
                <a:lnTo>
                  <a:pt x="570" y="18"/>
                </a:lnTo>
                <a:lnTo>
                  <a:pt x="572" y="17"/>
                </a:lnTo>
                <a:lnTo>
                  <a:pt x="572" y="17"/>
                </a:lnTo>
                <a:lnTo>
                  <a:pt x="573" y="17"/>
                </a:lnTo>
                <a:lnTo>
                  <a:pt x="573" y="17"/>
                </a:lnTo>
                <a:lnTo>
                  <a:pt x="574" y="18"/>
                </a:lnTo>
                <a:lnTo>
                  <a:pt x="574" y="18"/>
                </a:lnTo>
                <a:lnTo>
                  <a:pt x="575" y="18"/>
                </a:lnTo>
                <a:lnTo>
                  <a:pt x="575" y="19"/>
                </a:lnTo>
                <a:lnTo>
                  <a:pt x="576" y="21"/>
                </a:lnTo>
                <a:lnTo>
                  <a:pt x="577" y="23"/>
                </a:lnTo>
                <a:lnTo>
                  <a:pt x="578" y="25"/>
                </a:lnTo>
                <a:lnTo>
                  <a:pt x="579" y="27"/>
                </a:lnTo>
                <a:lnTo>
                  <a:pt x="581" y="31"/>
                </a:lnTo>
                <a:lnTo>
                  <a:pt x="583" y="35"/>
                </a:lnTo>
                <a:lnTo>
                  <a:pt x="584" y="37"/>
                </a:lnTo>
                <a:lnTo>
                  <a:pt x="585" y="38"/>
                </a:lnTo>
                <a:lnTo>
                  <a:pt x="586" y="39"/>
                </a:lnTo>
                <a:lnTo>
                  <a:pt x="586" y="40"/>
                </a:lnTo>
                <a:lnTo>
                  <a:pt x="588" y="41"/>
                </a:lnTo>
                <a:lnTo>
                  <a:pt x="589" y="42"/>
                </a:lnTo>
                <a:lnTo>
                  <a:pt x="590" y="42"/>
                </a:lnTo>
                <a:lnTo>
                  <a:pt x="591" y="43"/>
                </a:lnTo>
                <a:lnTo>
                  <a:pt x="592" y="43"/>
                </a:lnTo>
                <a:lnTo>
                  <a:pt x="593" y="43"/>
                </a:lnTo>
                <a:lnTo>
                  <a:pt x="594" y="43"/>
                </a:lnTo>
                <a:lnTo>
                  <a:pt x="595" y="43"/>
                </a:lnTo>
                <a:lnTo>
                  <a:pt x="596" y="43"/>
                </a:lnTo>
                <a:lnTo>
                  <a:pt x="597" y="43"/>
                </a:lnTo>
                <a:lnTo>
                  <a:pt x="598" y="43"/>
                </a:lnTo>
                <a:lnTo>
                  <a:pt x="598" y="43"/>
                </a:lnTo>
                <a:lnTo>
                  <a:pt x="599" y="42"/>
                </a:lnTo>
                <a:lnTo>
                  <a:pt x="600" y="42"/>
                </a:lnTo>
                <a:lnTo>
                  <a:pt x="600" y="42"/>
                </a:lnTo>
                <a:lnTo>
                  <a:pt x="600" y="43"/>
                </a:lnTo>
                <a:lnTo>
                  <a:pt x="601" y="49"/>
                </a:lnTo>
                <a:lnTo>
                  <a:pt x="601" y="50"/>
                </a:lnTo>
                <a:lnTo>
                  <a:pt x="601" y="52"/>
                </a:lnTo>
                <a:lnTo>
                  <a:pt x="601" y="53"/>
                </a:lnTo>
                <a:lnTo>
                  <a:pt x="601" y="54"/>
                </a:lnTo>
                <a:lnTo>
                  <a:pt x="601" y="54"/>
                </a:lnTo>
                <a:lnTo>
                  <a:pt x="601" y="55"/>
                </a:lnTo>
                <a:lnTo>
                  <a:pt x="600" y="56"/>
                </a:lnTo>
                <a:lnTo>
                  <a:pt x="600" y="57"/>
                </a:lnTo>
                <a:lnTo>
                  <a:pt x="599" y="58"/>
                </a:lnTo>
                <a:lnTo>
                  <a:pt x="598" y="58"/>
                </a:lnTo>
                <a:lnTo>
                  <a:pt x="597" y="59"/>
                </a:lnTo>
                <a:lnTo>
                  <a:pt x="595" y="59"/>
                </a:lnTo>
                <a:lnTo>
                  <a:pt x="594" y="60"/>
                </a:lnTo>
                <a:lnTo>
                  <a:pt x="593" y="60"/>
                </a:lnTo>
                <a:lnTo>
                  <a:pt x="592" y="61"/>
                </a:lnTo>
                <a:lnTo>
                  <a:pt x="592" y="62"/>
                </a:lnTo>
                <a:lnTo>
                  <a:pt x="591" y="62"/>
                </a:lnTo>
                <a:lnTo>
                  <a:pt x="591" y="62"/>
                </a:lnTo>
                <a:lnTo>
                  <a:pt x="591" y="63"/>
                </a:lnTo>
                <a:lnTo>
                  <a:pt x="591" y="64"/>
                </a:lnTo>
                <a:lnTo>
                  <a:pt x="591" y="64"/>
                </a:lnTo>
                <a:lnTo>
                  <a:pt x="591" y="65"/>
                </a:lnTo>
                <a:lnTo>
                  <a:pt x="591" y="66"/>
                </a:lnTo>
                <a:lnTo>
                  <a:pt x="592" y="67"/>
                </a:lnTo>
                <a:lnTo>
                  <a:pt x="595" y="71"/>
                </a:lnTo>
                <a:lnTo>
                  <a:pt x="595" y="72"/>
                </a:lnTo>
                <a:lnTo>
                  <a:pt x="596" y="74"/>
                </a:lnTo>
                <a:lnTo>
                  <a:pt x="596" y="75"/>
                </a:lnTo>
                <a:lnTo>
                  <a:pt x="597" y="77"/>
                </a:lnTo>
                <a:lnTo>
                  <a:pt x="597" y="78"/>
                </a:lnTo>
                <a:lnTo>
                  <a:pt x="597" y="79"/>
                </a:lnTo>
                <a:lnTo>
                  <a:pt x="598" y="82"/>
                </a:lnTo>
                <a:lnTo>
                  <a:pt x="598" y="84"/>
                </a:lnTo>
                <a:lnTo>
                  <a:pt x="598" y="85"/>
                </a:lnTo>
                <a:lnTo>
                  <a:pt x="597" y="89"/>
                </a:lnTo>
                <a:lnTo>
                  <a:pt x="597" y="91"/>
                </a:lnTo>
                <a:lnTo>
                  <a:pt x="597" y="92"/>
                </a:lnTo>
                <a:lnTo>
                  <a:pt x="597" y="96"/>
                </a:lnTo>
                <a:lnTo>
                  <a:pt x="597" y="97"/>
                </a:lnTo>
                <a:lnTo>
                  <a:pt x="597" y="100"/>
                </a:lnTo>
                <a:lnTo>
                  <a:pt x="596" y="102"/>
                </a:lnTo>
                <a:lnTo>
                  <a:pt x="596" y="103"/>
                </a:lnTo>
                <a:lnTo>
                  <a:pt x="595" y="105"/>
                </a:lnTo>
                <a:lnTo>
                  <a:pt x="595" y="107"/>
                </a:lnTo>
                <a:lnTo>
                  <a:pt x="593" y="112"/>
                </a:lnTo>
                <a:lnTo>
                  <a:pt x="591" y="116"/>
                </a:lnTo>
                <a:lnTo>
                  <a:pt x="590" y="120"/>
                </a:lnTo>
                <a:lnTo>
                  <a:pt x="590" y="121"/>
                </a:lnTo>
                <a:lnTo>
                  <a:pt x="589" y="122"/>
                </a:lnTo>
                <a:lnTo>
                  <a:pt x="589" y="123"/>
                </a:lnTo>
                <a:lnTo>
                  <a:pt x="589" y="124"/>
                </a:lnTo>
                <a:lnTo>
                  <a:pt x="590" y="125"/>
                </a:lnTo>
                <a:lnTo>
                  <a:pt x="590" y="126"/>
                </a:lnTo>
                <a:lnTo>
                  <a:pt x="590" y="126"/>
                </a:lnTo>
                <a:lnTo>
                  <a:pt x="590" y="127"/>
                </a:lnTo>
                <a:lnTo>
                  <a:pt x="589" y="132"/>
                </a:lnTo>
                <a:lnTo>
                  <a:pt x="588" y="136"/>
                </a:lnTo>
                <a:lnTo>
                  <a:pt x="587" y="138"/>
                </a:lnTo>
                <a:lnTo>
                  <a:pt x="586" y="140"/>
                </a:lnTo>
                <a:lnTo>
                  <a:pt x="585" y="144"/>
                </a:lnTo>
                <a:lnTo>
                  <a:pt x="585" y="145"/>
                </a:lnTo>
                <a:lnTo>
                  <a:pt x="584" y="147"/>
                </a:lnTo>
                <a:lnTo>
                  <a:pt x="584" y="149"/>
                </a:lnTo>
                <a:lnTo>
                  <a:pt x="584" y="150"/>
                </a:lnTo>
                <a:lnTo>
                  <a:pt x="584" y="151"/>
                </a:lnTo>
                <a:lnTo>
                  <a:pt x="585" y="153"/>
                </a:lnTo>
                <a:lnTo>
                  <a:pt x="585" y="153"/>
                </a:lnTo>
                <a:lnTo>
                  <a:pt x="585" y="154"/>
                </a:lnTo>
                <a:lnTo>
                  <a:pt x="586" y="156"/>
                </a:lnTo>
                <a:lnTo>
                  <a:pt x="587" y="157"/>
                </a:lnTo>
                <a:lnTo>
                  <a:pt x="588" y="158"/>
                </a:lnTo>
                <a:lnTo>
                  <a:pt x="590" y="160"/>
                </a:lnTo>
                <a:lnTo>
                  <a:pt x="593" y="162"/>
                </a:lnTo>
                <a:lnTo>
                  <a:pt x="594" y="163"/>
                </a:lnTo>
                <a:lnTo>
                  <a:pt x="595" y="164"/>
                </a:lnTo>
                <a:lnTo>
                  <a:pt x="595" y="165"/>
                </a:lnTo>
                <a:lnTo>
                  <a:pt x="596" y="166"/>
                </a:lnTo>
                <a:lnTo>
                  <a:pt x="597" y="168"/>
                </a:lnTo>
                <a:lnTo>
                  <a:pt x="598" y="169"/>
                </a:lnTo>
                <a:lnTo>
                  <a:pt x="598" y="169"/>
                </a:lnTo>
                <a:lnTo>
                  <a:pt x="598" y="170"/>
                </a:lnTo>
                <a:lnTo>
                  <a:pt x="598" y="170"/>
                </a:lnTo>
                <a:lnTo>
                  <a:pt x="597" y="171"/>
                </a:lnTo>
                <a:lnTo>
                  <a:pt x="597" y="172"/>
                </a:lnTo>
                <a:lnTo>
                  <a:pt x="595" y="174"/>
                </a:lnTo>
                <a:lnTo>
                  <a:pt x="594" y="176"/>
                </a:lnTo>
                <a:lnTo>
                  <a:pt x="593" y="178"/>
                </a:lnTo>
                <a:lnTo>
                  <a:pt x="592" y="179"/>
                </a:lnTo>
                <a:lnTo>
                  <a:pt x="591" y="180"/>
                </a:lnTo>
                <a:lnTo>
                  <a:pt x="591" y="181"/>
                </a:lnTo>
                <a:lnTo>
                  <a:pt x="591" y="182"/>
                </a:lnTo>
                <a:lnTo>
                  <a:pt x="591" y="183"/>
                </a:lnTo>
                <a:lnTo>
                  <a:pt x="591" y="184"/>
                </a:lnTo>
                <a:lnTo>
                  <a:pt x="591" y="185"/>
                </a:lnTo>
                <a:lnTo>
                  <a:pt x="592" y="186"/>
                </a:lnTo>
                <a:lnTo>
                  <a:pt x="592" y="187"/>
                </a:lnTo>
                <a:lnTo>
                  <a:pt x="593" y="189"/>
                </a:lnTo>
                <a:lnTo>
                  <a:pt x="596" y="193"/>
                </a:lnTo>
                <a:lnTo>
                  <a:pt x="599" y="197"/>
                </a:lnTo>
                <a:lnTo>
                  <a:pt x="599" y="198"/>
                </a:lnTo>
                <a:lnTo>
                  <a:pt x="600" y="199"/>
                </a:lnTo>
                <a:lnTo>
                  <a:pt x="605" y="204"/>
                </a:lnTo>
                <a:lnTo>
                  <a:pt x="606" y="205"/>
                </a:lnTo>
                <a:lnTo>
                  <a:pt x="609" y="208"/>
                </a:lnTo>
                <a:lnTo>
                  <a:pt x="611" y="210"/>
                </a:lnTo>
                <a:lnTo>
                  <a:pt x="614" y="213"/>
                </a:lnTo>
                <a:lnTo>
                  <a:pt x="617" y="215"/>
                </a:lnTo>
                <a:lnTo>
                  <a:pt x="619" y="217"/>
                </a:lnTo>
                <a:lnTo>
                  <a:pt x="620" y="217"/>
                </a:lnTo>
                <a:lnTo>
                  <a:pt x="620" y="217"/>
                </a:lnTo>
                <a:lnTo>
                  <a:pt x="622" y="218"/>
                </a:lnTo>
                <a:lnTo>
                  <a:pt x="623" y="218"/>
                </a:lnTo>
                <a:lnTo>
                  <a:pt x="624" y="218"/>
                </a:lnTo>
                <a:lnTo>
                  <a:pt x="625" y="218"/>
                </a:lnTo>
                <a:lnTo>
                  <a:pt x="626" y="217"/>
                </a:lnTo>
                <a:lnTo>
                  <a:pt x="628" y="217"/>
                </a:lnTo>
                <a:lnTo>
                  <a:pt x="633" y="214"/>
                </a:lnTo>
                <a:lnTo>
                  <a:pt x="635" y="213"/>
                </a:lnTo>
                <a:lnTo>
                  <a:pt x="637" y="213"/>
                </a:lnTo>
                <a:lnTo>
                  <a:pt x="638" y="212"/>
                </a:lnTo>
                <a:lnTo>
                  <a:pt x="640" y="212"/>
                </a:lnTo>
                <a:lnTo>
                  <a:pt x="641" y="212"/>
                </a:lnTo>
                <a:lnTo>
                  <a:pt x="642" y="212"/>
                </a:lnTo>
                <a:lnTo>
                  <a:pt x="643" y="212"/>
                </a:lnTo>
                <a:lnTo>
                  <a:pt x="644" y="212"/>
                </a:lnTo>
                <a:lnTo>
                  <a:pt x="645" y="213"/>
                </a:lnTo>
                <a:lnTo>
                  <a:pt x="646" y="213"/>
                </a:lnTo>
                <a:lnTo>
                  <a:pt x="647" y="214"/>
                </a:lnTo>
                <a:lnTo>
                  <a:pt x="650" y="217"/>
                </a:lnTo>
                <a:lnTo>
                  <a:pt x="652" y="218"/>
                </a:lnTo>
                <a:lnTo>
                  <a:pt x="654" y="220"/>
                </a:lnTo>
                <a:lnTo>
                  <a:pt x="656" y="221"/>
                </a:lnTo>
                <a:lnTo>
                  <a:pt x="658" y="221"/>
                </a:lnTo>
                <a:lnTo>
                  <a:pt x="659" y="222"/>
                </a:lnTo>
                <a:lnTo>
                  <a:pt x="664" y="224"/>
                </a:lnTo>
                <a:lnTo>
                  <a:pt x="666" y="224"/>
                </a:lnTo>
                <a:lnTo>
                  <a:pt x="668" y="225"/>
                </a:lnTo>
                <a:lnTo>
                  <a:pt x="669" y="226"/>
                </a:lnTo>
                <a:lnTo>
                  <a:pt x="670" y="226"/>
                </a:lnTo>
                <a:lnTo>
                  <a:pt x="670" y="227"/>
                </a:lnTo>
                <a:lnTo>
                  <a:pt x="671" y="227"/>
                </a:lnTo>
                <a:lnTo>
                  <a:pt x="671" y="228"/>
                </a:lnTo>
                <a:lnTo>
                  <a:pt x="672" y="229"/>
                </a:lnTo>
                <a:lnTo>
                  <a:pt x="672" y="230"/>
                </a:lnTo>
                <a:lnTo>
                  <a:pt x="672" y="230"/>
                </a:lnTo>
                <a:lnTo>
                  <a:pt x="672" y="231"/>
                </a:lnTo>
                <a:lnTo>
                  <a:pt x="671" y="233"/>
                </a:lnTo>
                <a:lnTo>
                  <a:pt x="671" y="234"/>
                </a:lnTo>
                <a:lnTo>
                  <a:pt x="671" y="234"/>
                </a:lnTo>
                <a:lnTo>
                  <a:pt x="670" y="235"/>
                </a:lnTo>
                <a:lnTo>
                  <a:pt x="670" y="236"/>
                </a:lnTo>
                <a:lnTo>
                  <a:pt x="669" y="236"/>
                </a:lnTo>
                <a:lnTo>
                  <a:pt x="668" y="237"/>
                </a:lnTo>
                <a:lnTo>
                  <a:pt x="667" y="238"/>
                </a:lnTo>
                <a:lnTo>
                  <a:pt x="666" y="238"/>
                </a:lnTo>
                <a:lnTo>
                  <a:pt x="666" y="238"/>
                </a:lnTo>
                <a:lnTo>
                  <a:pt x="666" y="239"/>
                </a:lnTo>
                <a:lnTo>
                  <a:pt x="666" y="239"/>
                </a:lnTo>
                <a:lnTo>
                  <a:pt x="667" y="239"/>
                </a:lnTo>
                <a:lnTo>
                  <a:pt x="668" y="240"/>
                </a:lnTo>
                <a:lnTo>
                  <a:pt x="669" y="240"/>
                </a:lnTo>
                <a:lnTo>
                  <a:pt x="670" y="241"/>
                </a:lnTo>
                <a:lnTo>
                  <a:pt x="671" y="241"/>
                </a:lnTo>
                <a:lnTo>
                  <a:pt x="672" y="241"/>
                </a:lnTo>
                <a:lnTo>
                  <a:pt x="676" y="242"/>
                </a:lnTo>
                <a:lnTo>
                  <a:pt x="678" y="242"/>
                </a:lnTo>
                <a:lnTo>
                  <a:pt x="679" y="242"/>
                </a:lnTo>
                <a:lnTo>
                  <a:pt x="680" y="243"/>
                </a:lnTo>
                <a:lnTo>
                  <a:pt x="680" y="243"/>
                </a:lnTo>
                <a:lnTo>
                  <a:pt x="681" y="243"/>
                </a:lnTo>
                <a:lnTo>
                  <a:pt x="682" y="244"/>
                </a:lnTo>
                <a:lnTo>
                  <a:pt x="683" y="245"/>
                </a:lnTo>
                <a:lnTo>
                  <a:pt x="685" y="246"/>
                </a:lnTo>
                <a:lnTo>
                  <a:pt x="686" y="248"/>
                </a:lnTo>
                <a:lnTo>
                  <a:pt x="689" y="252"/>
                </a:lnTo>
                <a:lnTo>
                  <a:pt x="690" y="252"/>
                </a:lnTo>
                <a:lnTo>
                  <a:pt x="691" y="253"/>
                </a:lnTo>
                <a:lnTo>
                  <a:pt x="692" y="254"/>
                </a:lnTo>
                <a:lnTo>
                  <a:pt x="693" y="254"/>
                </a:lnTo>
                <a:lnTo>
                  <a:pt x="693" y="255"/>
                </a:lnTo>
                <a:lnTo>
                  <a:pt x="694" y="255"/>
                </a:lnTo>
                <a:lnTo>
                  <a:pt x="696" y="256"/>
                </a:lnTo>
                <a:lnTo>
                  <a:pt x="698" y="256"/>
                </a:lnTo>
                <a:lnTo>
                  <a:pt x="699" y="256"/>
                </a:lnTo>
                <a:lnTo>
                  <a:pt x="701" y="256"/>
                </a:lnTo>
                <a:lnTo>
                  <a:pt x="702" y="256"/>
                </a:lnTo>
                <a:lnTo>
                  <a:pt x="704" y="255"/>
                </a:lnTo>
                <a:lnTo>
                  <a:pt x="705" y="254"/>
                </a:lnTo>
                <a:lnTo>
                  <a:pt x="709" y="252"/>
                </a:lnTo>
                <a:lnTo>
                  <a:pt x="711" y="252"/>
                </a:lnTo>
                <a:lnTo>
                  <a:pt x="712" y="251"/>
                </a:lnTo>
                <a:lnTo>
                  <a:pt x="712" y="251"/>
                </a:lnTo>
                <a:lnTo>
                  <a:pt x="713" y="251"/>
                </a:lnTo>
                <a:lnTo>
                  <a:pt x="714" y="251"/>
                </a:lnTo>
                <a:lnTo>
                  <a:pt x="715" y="251"/>
                </a:lnTo>
                <a:lnTo>
                  <a:pt x="716" y="252"/>
                </a:lnTo>
                <a:lnTo>
                  <a:pt x="723" y="253"/>
                </a:lnTo>
                <a:lnTo>
                  <a:pt x="728" y="255"/>
                </a:lnTo>
                <a:lnTo>
                  <a:pt x="731" y="256"/>
                </a:lnTo>
                <a:lnTo>
                  <a:pt x="733" y="257"/>
                </a:lnTo>
                <a:lnTo>
                  <a:pt x="735" y="258"/>
                </a:lnTo>
                <a:lnTo>
                  <a:pt x="736" y="259"/>
                </a:lnTo>
                <a:lnTo>
                  <a:pt x="737" y="259"/>
                </a:lnTo>
                <a:lnTo>
                  <a:pt x="738" y="261"/>
                </a:lnTo>
                <a:lnTo>
                  <a:pt x="739" y="262"/>
                </a:lnTo>
                <a:lnTo>
                  <a:pt x="740" y="262"/>
                </a:lnTo>
                <a:lnTo>
                  <a:pt x="741" y="263"/>
                </a:lnTo>
                <a:lnTo>
                  <a:pt x="741" y="263"/>
                </a:lnTo>
                <a:lnTo>
                  <a:pt x="742" y="263"/>
                </a:lnTo>
                <a:lnTo>
                  <a:pt x="747" y="262"/>
                </a:lnTo>
                <a:lnTo>
                  <a:pt x="749" y="262"/>
                </a:lnTo>
                <a:lnTo>
                  <a:pt x="753" y="261"/>
                </a:lnTo>
                <a:lnTo>
                  <a:pt x="755" y="260"/>
                </a:lnTo>
                <a:lnTo>
                  <a:pt x="756" y="260"/>
                </a:lnTo>
                <a:lnTo>
                  <a:pt x="760" y="260"/>
                </a:lnTo>
                <a:lnTo>
                  <a:pt x="764" y="259"/>
                </a:lnTo>
                <a:lnTo>
                  <a:pt x="765" y="259"/>
                </a:lnTo>
                <a:lnTo>
                  <a:pt x="767" y="259"/>
                </a:lnTo>
                <a:lnTo>
                  <a:pt x="769" y="259"/>
                </a:lnTo>
                <a:lnTo>
                  <a:pt x="770" y="259"/>
                </a:lnTo>
                <a:lnTo>
                  <a:pt x="771" y="260"/>
                </a:lnTo>
                <a:lnTo>
                  <a:pt x="772" y="260"/>
                </a:lnTo>
                <a:lnTo>
                  <a:pt x="773" y="260"/>
                </a:lnTo>
                <a:lnTo>
                  <a:pt x="774" y="261"/>
                </a:lnTo>
                <a:lnTo>
                  <a:pt x="774" y="262"/>
                </a:lnTo>
                <a:lnTo>
                  <a:pt x="775" y="263"/>
                </a:lnTo>
                <a:lnTo>
                  <a:pt x="776" y="264"/>
                </a:lnTo>
                <a:lnTo>
                  <a:pt x="776" y="265"/>
                </a:lnTo>
                <a:lnTo>
                  <a:pt x="777" y="266"/>
                </a:lnTo>
                <a:lnTo>
                  <a:pt x="777" y="269"/>
                </a:lnTo>
                <a:lnTo>
                  <a:pt x="778" y="271"/>
                </a:lnTo>
                <a:lnTo>
                  <a:pt x="778" y="272"/>
                </a:lnTo>
                <a:lnTo>
                  <a:pt x="778" y="274"/>
                </a:lnTo>
                <a:lnTo>
                  <a:pt x="778" y="275"/>
                </a:lnTo>
                <a:lnTo>
                  <a:pt x="778" y="276"/>
                </a:lnTo>
                <a:lnTo>
                  <a:pt x="778" y="279"/>
                </a:lnTo>
                <a:lnTo>
                  <a:pt x="777" y="283"/>
                </a:lnTo>
                <a:lnTo>
                  <a:pt x="777" y="286"/>
                </a:lnTo>
                <a:lnTo>
                  <a:pt x="777" y="288"/>
                </a:lnTo>
                <a:lnTo>
                  <a:pt x="777" y="290"/>
                </a:lnTo>
                <a:lnTo>
                  <a:pt x="777" y="291"/>
                </a:lnTo>
                <a:lnTo>
                  <a:pt x="778" y="293"/>
                </a:lnTo>
                <a:lnTo>
                  <a:pt x="779" y="295"/>
                </a:lnTo>
                <a:lnTo>
                  <a:pt x="780" y="297"/>
                </a:lnTo>
                <a:lnTo>
                  <a:pt x="780" y="298"/>
                </a:lnTo>
                <a:lnTo>
                  <a:pt x="781" y="299"/>
                </a:lnTo>
                <a:lnTo>
                  <a:pt x="782" y="300"/>
                </a:lnTo>
                <a:lnTo>
                  <a:pt x="785" y="302"/>
                </a:lnTo>
                <a:lnTo>
                  <a:pt x="786" y="304"/>
                </a:lnTo>
                <a:lnTo>
                  <a:pt x="790" y="306"/>
                </a:lnTo>
                <a:lnTo>
                  <a:pt x="794" y="310"/>
                </a:lnTo>
                <a:lnTo>
                  <a:pt x="795" y="311"/>
                </a:lnTo>
                <a:lnTo>
                  <a:pt x="797" y="312"/>
                </a:lnTo>
                <a:lnTo>
                  <a:pt x="799" y="314"/>
                </a:lnTo>
                <a:lnTo>
                  <a:pt x="806" y="318"/>
                </a:lnTo>
                <a:lnTo>
                  <a:pt x="809" y="320"/>
                </a:lnTo>
                <a:lnTo>
                  <a:pt x="810" y="320"/>
                </a:lnTo>
                <a:lnTo>
                  <a:pt x="811" y="320"/>
                </a:lnTo>
                <a:lnTo>
                  <a:pt x="811" y="320"/>
                </a:lnTo>
                <a:lnTo>
                  <a:pt x="812" y="320"/>
                </a:lnTo>
                <a:lnTo>
                  <a:pt x="812" y="320"/>
                </a:lnTo>
                <a:lnTo>
                  <a:pt x="813" y="320"/>
                </a:lnTo>
                <a:lnTo>
                  <a:pt x="815" y="319"/>
                </a:lnTo>
                <a:lnTo>
                  <a:pt x="816" y="319"/>
                </a:lnTo>
                <a:lnTo>
                  <a:pt x="818" y="318"/>
                </a:lnTo>
                <a:lnTo>
                  <a:pt x="819" y="318"/>
                </a:lnTo>
                <a:lnTo>
                  <a:pt x="820" y="319"/>
                </a:lnTo>
                <a:lnTo>
                  <a:pt x="821" y="319"/>
                </a:lnTo>
                <a:lnTo>
                  <a:pt x="822" y="319"/>
                </a:lnTo>
                <a:lnTo>
                  <a:pt x="827" y="320"/>
                </a:lnTo>
                <a:lnTo>
                  <a:pt x="828" y="321"/>
                </a:lnTo>
                <a:lnTo>
                  <a:pt x="830" y="321"/>
                </a:lnTo>
                <a:lnTo>
                  <a:pt x="832" y="321"/>
                </a:lnTo>
                <a:lnTo>
                  <a:pt x="835" y="321"/>
                </a:lnTo>
                <a:lnTo>
                  <a:pt x="839" y="321"/>
                </a:lnTo>
                <a:lnTo>
                  <a:pt x="841" y="321"/>
                </a:lnTo>
                <a:lnTo>
                  <a:pt x="843" y="321"/>
                </a:lnTo>
                <a:lnTo>
                  <a:pt x="844" y="320"/>
                </a:lnTo>
                <a:lnTo>
                  <a:pt x="846" y="320"/>
                </a:lnTo>
                <a:lnTo>
                  <a:pt x="849" y="318"/>
                </a:lnTo>
                <a:lnTo>
                  <a:pt x="851" y="318"/>
                </a:lnTo>
                <a:lnTo>
                  <a:pt x="853" y="317"/>
                </a:lnTo>
                <a:lnTo>
                  <a:pt x="857" y="317"/>
                </a:lnTo>
                <a:lnTo>
                  <a:pt x="857" y="317"/>
                </a:lnTo>
                <a:lnTo>
                  <a:pt x="859" y="316"/>
                </a:lnTo>
                <a:lnTo>
                  <a:pt x="861" y="315"/>
                </a:lnTo>
                <a:lnTo>
                  <a:pt x="861" y="315"/>
                </a:lnTo>
                <a:lnTo>
                  <a:pt x="862" y="315"/>
                </a:lnTo>
                <a:lnTo>
                  <a:pt x="863" y="315"/>
                </a:lnTo>
                <a:lnTo>
                  <a:pt x="864" y="315"/>
                </a:lnTo>
                <a:lnTo>
                  <a:pt x="864" y="315"/>
                </a:lnTo>
                <a:lnTo>
                  <a:pt x="865" y="315"/>
                </a:lnTo>
                <a:lnTo>
                  <a:pt x="866" y="315"/>
                </a:lnTo>
                <a:lnTo>
                  <a:pt x="867" y="316"/>
                </a:lnTo>
                <a:lnTo>
                  <a:pt x="868" y="316"/>
                </a:lnTo>
                <a:lnTo>
                  <a:pt x="869" y="317"/>
                </a:lnTo>
                <a:lnTo>
                  <a:pt x="870" y="318"/>
                </a:lnTo>
                <a:lnTo>
                  <a:pt x="871" y="318"/>
                </a:lnTo>
                <a:lnTo>
                  <a:pt x="871" y="319"/>
                </a:lnTo>
                <a:lnTo>
                  <a:pt x="871" y="320"/>
                </a:lnTo>
                <a:lnTo>
                  <a:pt x="872" y="321"/>
                </a:lnTo>
                <a:lnTo>
                  <a:pt x="872" y="322"/>
                </a:lnTo>
                <a:lnTo>
                  <a:pt x="872" y="322"/>
                </a:lnTo>
                <a:lnTo>
                  <a:pt x="871" y="323"/>
                </a:lnTo>
                <a:lnTo>
                  <a:pt x="871" y="324"/>
                </a:lnTo>
                <a:lnTo>
                  <a:pt x="871" y="325"/>
                </a:lnTo>
                <a:lnTo>
                  <a:pt x="871" y="326"/>
                </a:lnTo>
                <a:lnTo>
                  <a:pt x="871" y="327"/>
                </a:lnTo>
                <a:lnTo>
                  <a:pt x="872" y="327"/>
                </a:lnTo>
                <a:lnTo>
                  <a:pt x="872" y="328"/>
                </a:lnTo>
                <a:lnTo>
                  <a:pt x="873" y="329"/>
                </a:lnTo>
                <a:lnTo>
                  <a:pt x="874" y="330"/>
                </a:lnTo>
                <a:lnTo>
                  <a:pt x="876" y="331"/>
                </a:lnTo>
                <a:lnTo>
                  <a:pt x="878" y="333"/>
                </a:lnTo>
                <a:lnTo>
                  <a:pt x="880" y="333"/>
                </a:lnTo>
                <a:lnTo>
                  <a:pt x="880" y="334"/>
                </a:lnTo>
                <a:lnTo>
                  <a:pt x="881" y="335"/>
                </a:lnTo>
                <a:lnTo>
                  <a:pt x="884" y="339"/>
                </a:lnTo>
                <a:lnTo>
                  <a:pt x="885" y="340"/>
                </a:lnTo>
                <a:lnTo>
                  <a:pt x="885" y="341"/>
                </a:lnTo>
                <a:lnTo>
                  <a:pt x="886" y="342"/>
                </a:lnTo>
                <a:lnTo>
                  <a:pt x="886" y="343"/>
                </a:lnTo>
                <a:lnTo>
                  <a:pt x="886" y="344"/>
                </a:lnTo>
                <a:lnTo>
                  <a:pt x="885" y="345"/>
                </a:lnTo>
                <a:lnTo>
                  <a:pt x="885" y="347"/>
                </a:lnTo>
                <a:lnTo>
                  <a:pt x="884" y="349"/>
                </a:lnTo>
                <a:lnTo>
                  <a:pt x="884" y="349"/>
                </a:lnTo>
                <a:lnTo>
                  <a:pt x="883" y="350"/>
                </a:lnTo>
                <a:lnTo>
                  <a:pt x="882" y="350"/>
                </a:lnTo>
                <a:lnTo>
                  <a:pt x="882" y="351"/>
                </a:lnTo>
                <a:lnTo>
                  <a:pt x="880" y="351"/>
                </a:lnTo>
                <a:lnTo>
                  <a:pt x="879" y="352"/>
                </a:lnTo>
                <a:lnTo>
                  <a:pt x="876" y="353"/>
                </a:lnTo>
                <a:lnTo>
                  <a:pt x="873" y="353"/>
                </a:lnTo>
                <a:lnTo>
                  <a:pt x="872" y="354"/>
                </a:lnTo>
                <a:lnTo>
                  <a:pt x="871" y="354"/>
                </a:lnTo>
                <a:lnTo>
                  <a:pt x="870" y="354"/>
                </a:lnTo>
                <a:lnTo>
                  <a:pt x="870" y="355"/>
                </a:lnTo>
                <a:lnTo>
                  <a:pt x="869" y="355"/>
                </a:lnTo>
                <a:lnTo>
                  <a:pt x="868" y="356"/>
                </a:lnTo>
                <a:lnTo>
                  <a:pt x="867" y="359"/>
                </a:lnTo>
                <a:lnTo>
                  <a:pt x="866" y="361"/>
                </a:lnTo>
                <a:lnTo>
                  <a:pt x="865" y="362"/>
                </a:lnTo>
                <a:lnTo>
                  <a:pt x="864" y="364"/>
                </a:lnTo>
                <a:lnTo>
                  <a:pt x="864" y="365"/>
                </a:lnTo>
                <a:lnTo>
                  <a:pt x="863" y="368"/>
                </a:lnTo>
                <a:lnTo>
                  <a:pt x="863" y="369"/>
                </a:lnTo>
                <a:lnTo>
                  <a:pt x="863" y="370"/>
                </a:lnTo>
                <a:lnTo>
                  <a:pt x="862" y="371"/>
                </a:lnTo>
                <a:lnTo>
                  <a:pt x="861" y="372"/>
                </a:lnTo>
                <a:lnTo>
                  <a:pt x="859" y="376"/>
                </a:lnTo>
                <a:lnTo>
                  <a:pt x="859" y="377"/>
                </a:lnTo>
                <a:lnTo>
                  <a:pt x="858" y="378"/>
                </a:lnTo>
                <a:lnTo>
                  <a:pt x="857" y="382"/>
                </a:lnTo>
                <a:lnTo>
                  <a:pt x="856" y="383"/>
                </a:lnTo>
                <a:lnTo>
                  <a:pt x="856" y="384"/>
                </a:lnTo>
                <a:lnTo>
                  <a:pt x="855" y="385"/>
                </a:lnTo>
                <a:lnTo>
                  <a:pt x="854" y="386"/>
                </a:lnTo>
                <a:lnTo>
                  <a:pt x="851" y="390"/>
                </a:lnTo>
                <a:lnTo>
                  <a:pt x="849" y="392"/>
                </a:lnTo>
                <a:lnTo>
                  <a:pt x="848" y="392"/>
                </a:lnTo>
                <a:lnTo>
                  <a:pt x="846" y="395"/>
                </a:lnTo>
                <a:lnTo>
                  <a:pt x="845" y="397"/>
                </a:lnTo>
                <a:lnTo>
                  <a:pt x="844" y="398"/>
                </a:lnTo>
                <a:lnTo>
                  <a:pt x="843" y="400"/>
                </a:lnTo>
                <a:lnTo>
                  <a:pt x="843" y="400"/>
                </a:lnTo>
                <a:lnTo>
                  <a:pt x="843" y="401"/>
                </a:lnTo>
                <a:lnTo>
                  <a:pt x="843" y="402"/>
                </a:lnTo>
                <a:lnTo>
                  <a:pt x="843" y="402"/>
                </a:lnTo>
                <a:lnTo>
                  <a:pt x="843" y="403"/>
                </a:lnTo>
                <a:lnTo>
                  <a:pt x="843" y="404"/>
                </a:lnTo>
                <a:lnTo>
                  <a:pt x="843" y="404"/>
                </a:lnTo>
                <a:lnTo>
                  <a:pt x="844" y="404"/>
                </a:lnTo>
                <a:lnTo>
                  <a:pt x="845" y="405"/>
                </a:lnTo>
                <a:lnTo>
                  <a:pt x="845" y="405"/>
                </a:lnTo>
                <a:lnTo>
                  <a:pt x="848" y="405"/>
                </a:lnTo>
                <a:lnTo>
                  <a:pt x="849" y="405"/>
                </a:lnTo>
                <a:lnTo>
                  <a:pt x="850" y="405"/>
                </a:lnTo>
                <a:lnTo>
                  <a:pt x="851" y="406"/>
                </a:lnTo>
                <a:lnTo>
                  <a:pt x="852" y="406"/>
                </a:lnTo>
                <a:lnTo>
                  <a:pt x="852" y="406"/>
                </a:lnTo>
                <a:lnTo>
                  <a:pt x="853" y="407"/>
                </a:lnTo>
                <a:lnTo>
                  <a:pt x="854" y="408"/>
                </a:lnTo>
                <a:lnTo>
                  <a:pt x="855" y="409"/>
                </a:lnTo>
                <a:lnTo>
                  <a:pt x="856" y="412"/>
                </a:lnTo>
                <a:lnTo>
                  <a:pt x="857" y="413"/>
                </a:lnTo>
                <a:lnTo>
                  <a:pt x="858" y="414"/>
                </a:lnTo>
                <a:lnTo>
                  <a:pt x="859" y="415"/>
                </a:lnTo>
                <a:lnTo>
                  <a:pt x="860" y="416"/>
                </a:lnTo>
                <a:lnTo>
                  <a:pt x="862" y="417"/>
                </a:lnTo>
                <a:lnTo>
                  <a:pt x="864" y="418"/>
                </a:lnTo>
                <a:lnTo>
                  <a:pt x="867" y="419"/>
                </a:lnTo>
                <a:lnTo>
                  <a:pt x="869" y="421"/>
                </a:lnTo>
                <a:lnTo>
                  <a:pt x="871" y="421"/>
                </a:lnTo>
                <a:lnTo>
                  <a:pt x="872" y="422"/>
                </a:lnTo>
                <a:lnTo>
                  <a:pt x="875" y="424"/>
                </a:lnTo>
                <a:lnTo>
                  <a:pt x="876" y="425"/>
                </a:lnTo>
                <a:lnTo>
                  <a:pt x="877" y="426"/>
                </a:lnTo>
                <a:lnTo>
                  <a:pt x="877" y="427"/>
                </a:lnTo>
                <a:lnTo>
                  <a:pt x="878" y="428"/>
                </a:lnTo>
                <a:lnTo>
                  <a:pt x="879" y="429"/>
                </a:lnTo>
                <a:lnTo>
                  <a:pt x="879" y="430"/>
                </a:lnTo>
                <a:lnTo>
                  <a:pt x="881" y="433"/>
                </a:lnTo>
                <a:lnTo>
                  <a:pt x="881" y="434"/>
                </a:lnTo>
                <a:lnTo>
                  <a:pt x="882" y="435"/>
                </a:lnTo>
                <a:lnTo>
                  <a:pt x="882" y="435"/>
                </a:lnTo>
                <a:lnTo>
                  <a:pt x="882" y="436"/>
                </a:lnTo>
                <a:lnTo>
                  <a:pt x="880" y="438"/>
                </a:lnTo>
                <a:lnTo>
                  <a:pt x="879" y="439"/>
                </a:lnTo>
                <a:lnTo>
                  <a:pt x="879" y="439"/>
                </a:lnTo>
                <a:lnTo>
                  <a:pt x="878" y="439"/>
                </a:lnTo>
                <a:lnTo>
                  <a:pt x="878" y="440"/>
                </a:lnTo>
                <a:lnTo>
                  <a:pt x="876" y="440"/>
                </a:lnTo>
                <a:lnTo>
                  <a:pt x="876" y="440"/>
                </a:lnTo>
                <a:lnTo>
                  <a:pt x="875" y="440"/>
                </a:lnTo>
                <a:lnTo>
                  <a:pt x="875" y="441"/>
                </a:lnTo>
                <a:lnTo>
                  <a:pt x="875" y="442"/>
                </a:lnTo>
                <a:lnTo>
                  <a:pt x="875" y="442"/>
                </a:lnTo>
                <a:lnTo>
                  <a:pt x="874" y="444"/>
                </a:lnTo>
                <a:lnTo>
                  <a:pt x="874" y="445"/>
                </a:lnTo>
                <a:lnTo>
                  <a:pt x="873" y="446"/>
                </a:lnTo>
                <a:lnTo>
                  <a:pt x="872" y="446"/>
                </a:lnTo>
                <a:lnTo>
                  <a:pt x="872" y="447"/>
                </a:lnTo>
                <a:lnTo>
                  <a:pt x="872" y="447"/>
                </a:lnTo>
                <a:lnTo>
                  <a:pt x="872" y="447"/>
                </a:lnTo>
                <a:lnTo>
                  <a:pt x="873" y="448"/>
                </a:lnTo>
                <a:lnTo>
                  <a:pt x="873" y="448"/>
                </a:lnTo>
                <a:lnTo>
                  <a:pt x="873" y="448"/>
                </a:lnTo>
                <a:lnTo>
                  <a:pt x="873" y="449"/>
                </a:lnTo>
                <a:lnTo>
                  <a:pt x="872" y="449"/>
                </a:lnTo>
                <a:lnTo>
                  <a:pt x="870" y="450"/>
                </a:lnTo>
                <a:lnTo>
                  <a:pt x="870" y="451"/>
                </a:lnTo>
                <a:lnTo>
                  <a:pt x="869" y="451"/>
                </a:lnTo>
                <a:lnTo>
                  <a:pt x="868" y="451"/>
                </a:lnTo>
                <a:lnTo>
                  <a:pt x="868" y="452"/>
                </a:lnTo>
                <a:lnTo>
                  <a:pt x="867" y="452"/>
                </a:lnTo>
                <a:lnTo>
                  <a:pt x="867" y="453"/>
                </a:lnTo>
                <a:lnTo>
                  <a:pt x="865" y="458"/>
                </a:lnTo>
                <a:lnTo>
                  <a:pt x="864" y="460"/>
                </a:lnTo>
                <a:lnTo>
                  <a:pt x="863" y="461"/>
                </a:lnTo>
                <a:lnTo>
                  <a:pt x="863" y="461"/>
                </a:lnTo>
                <a:lnTo>
                  <a:pt x="862" y="461"/>
                </a:lnTo>
                <a:lnTo>
                  <a:pt x="861" y="460"/>
                </a:lnTo>
                <a:lnTo>
                  <a:pt x="859" y="459"/>
                </a:lnTo>
                <a:lnTo>
                  <a:pt x="857" y="458"/>
                </a:lnTo>
                <a:lnTo>
                  <a:pt x="855" y="456"/>
                </a:lnTo>
                <a:lnTo>
                  <a:pt x="853" y="454"/>
                </a:lnTo>
                <a:lnTo>
                  <a:pt x="851" y="452"/>
                </a:lnTo>
                <a:lnTo>
                  <a:pt x="849" y="450"/>
                </a:lnTo>
                <a:lnTo>
                  <a:pt x="845" y="445"/>
                </a:lnTo>
                <a:lnTo>
                  <a:pt x="843" y="443"/>
                </a:lnTo>
                <a:lnTo>
                  <a:pt x="842" y="442"/>
                </a:lnTo>
                <a:lnTo>
                  <a:pt x="841" y="441"/>
                </a:lnTo>
                <a:lnTo>
                  <a:pt x="839" y="439"/>
                </a:lnTo>
                <a:lnTo>
                  <a:pt x="837" y="438"/>
                </a:lnTo>
                <a:lnTo>
                  <a:pt x="836" y="437"/>
                </a:lnTo>
                <a:lnTo>
                  <a:pt x="834" y="437"/>
                </a:lnTo>
                <a:lnTo>
                  <a:pt x="833" y="436"/>
                </a:lnTo>
                <a:lnTo>
                  <a:pt x="831" y="436"/>
                </a:lnTo>
                <a:lnTo>
                  <a:pt x="829" y="435"/>
                </a:lnTo>
                <a:lnTo>
                  <a:pt x="826" y="435"/>
                </a:lnTo>
                <a:lnTo>
                  <a:pt x="825" y="434"/>
                </a:lnTo>
                <a:lnTo>
                  <a:pt x="819" y="433"/>
                </a:lnTo>
                <a:lnTo>
                  <a:pt x="817" y="432"/>
                </a:lnTo>
                <a:lnTo>
                  <a:pt x="815" y="432"/>
                </a:lnTo>
                <a:lnTo>
                  <a:pt x="814" y="432"/>
                </a:lnTo>
                <a:lnTo>
                  <a:pt x="812" y="431"/>
                </a:lnTo>
                <a:lnTo>
                  <a:pt x="811" y="430"/>
                </a:lnTo>
                <a:lnTo>
                  <a:pt x="809" y="429"/>
                </a:lnTo>
                <a:lnTo>
                  <a:pt x="806" y="428"/>
                </a:lnTo>
                <a:lnTo>
                  <a:pt x="800" y="424"/>
                </a:lnTo>
                <a:lnTo>
                  <a:pt x="795" y="420"/>
                </a:lnTo>
                <a:lnTo>
                  <a:pt x="793" y="418"/>
                </a:lnTo>
                <a:lnTo>
                  <a:pt x="791" y="417"/>
                </a:lnTo>
                <a:lnTo>
                  <a:pt x="788" y="416"/>
                </a:lnTo>
                <a:lnTo>
                  <a:pt x="786" y="415"/>
                </a:lnTo>
                <a:lnTo>
                  <a:pt x="783" y="414"/>
                </a:lnTo>
                <a:lnTo>
                  <a:pt x="782" y="414"/>
                </a:lnTo>
                <a:lnTo>
                  <a:pt x="780" y="413"/>
                </a:lnTo>
                <a:lnTo>
                  <a:pt x="778" y="413"/>
                </a:lnTo>
                <a:lnTo>
                  <a:pt x="776" y="413"/>
                </a:lnTo>
                <a:lnTo>
                  <a:pt x="773" y="413"/>
                </a:lnTo>
                <a:lnTo>
                  <a:pt x="769" y="414"/>
                </a:lnTo>
                <a:lnTo>
                  <a:pt x="768" y="414"/>
                </a:lnTo>
                <a:lnTo>
                  <a:pt x="766" y="414"/>
                </a:lnTo>
                <a:lnTo>
                  <a:pt x="764" y="413"/>
                </a:lnTo>
                <a:lnTo>
                  <a:pt x="762" y="413"/>
                </a:lnTo>
                <a:lnTo>
                  <a:pt x="761" y="413"/>
                </a:lnTo>
                <a:lnTo>
                  <a:pt x="760" y="412"/>
                </a:lnTo>
                <a:lnTo>
                  <a:pt x="758" y="412"/>
                </a:lnTo>
                <a:lnTo>
                  <a:pt x="755" y="410"/>
                </a:lnTo>
                <a:lnTo>
                  <a:pt x="754" y="410"/>
                </a:lnTo>
                <a:lnTo>
                  <a:pt x="753" y="410"/>
                </a:lnTo>
                <a:lnTo>
                  <a:pt x="753" y="410"/>
                </a:lnTo>
                <a:lnTo>
                  <a:pt x="752" y="410"/>
                </a:lnTo>
                <a:lnTo>
                  <a:pt x="752" y="410"/>
                </a:lnTo>
                <a:lnTo>
                  <a:pt x="751" y="410"/>
                </a:lnTo>
                <a:lnTo>
                  <a:pt x="751" y="410"/>
                </a:lnTo>
                <a:lnTo>
                  <a:pt x="750" y="411"/>
                </a:lnTo>
                <a:lnTo>
                  <a:pt x="750" y="412"/>
                </a:lnTo>
                <a:lnTo>
                  <a:pt x="750" y="413"/>
                </a:lnTo>
                <a:lnTo>
                  <a:pt x="748" y="417"/>
                </a:lnTo>
                <a:lnTo>
                  <a:pt x="748" y="419"/>
                </a:lnTo>
                <a:lnTo>
                  <a:pt x="746" y="421"/>
                </a:lnTo>
                <a:lnTo>
                  <a:pt x="745" y="425"/>
                </a:lnTo>
                <a:lnTo>
                  <a:pt x="744" y="426"/>
                </a:lnTo>
                <a:lnTo>
                  <a:pt x="743" y="427"/>
                </a:lnTo>
                <a:lnTo>
                  <a:pt x="742" y="428"/>
                </a:lnTo>
                <a:lnTo>
                  <a:pt x="741" y="428"/>
                </a:lnTo>
                <a:lnTo>
                  <a:pt x="740" y="429"/>
                </a:lnTo>
                <a:lnTo>
                  <a:pt x="740" y="429"/>
                </a:lnTo>
                <a:lnTo>
                  <a:pt x="738" y="429"/>
                </a:lnTo>
                <a:lnTo>
                  <a:pt x="737" y="429"/>
                </a:lnTo>
                <a:lnTo>
                  <a:pt x="733" y="430"/>
                </a:lnTo>
                <a:lnTo>
                  <a:pt x="729" y="430"/>
                </a:lnTo>
                <a:lnTo>
                  <a:pt x="727" y="430"/>
                </a:lnTo>
                <a:lnTo>
                  <a:pt x="725" y="430"/>
                </a:lnTo>
                <a:lnTo>
                  <a:pt x="723" y="431"/>
                </a:lnTo>
                <a:lnTo>
                  <a:pt x="720" y="432"/>
                </a:lnTo>
                <a:lnTo>
                  <a:pt x="718" y="433"/>
                </a:lnTo>
                <a:lnTo>
                  <a:pt x="713" y="435"/>
                </a:lnTo>
                <a:lnTo>
                  <a:pt x="711" y="436"/>
                </a:lnTo>
                <a:lnTo>
                  <a:pt x="710" y="436"/>
                </a:lnTo>
                <a:lnTo>
                  <a:pt x="709" y="436"/>
                </a:lnTo>
                <a:lnTo>
                  <a:pt x="708" y="437"/>
                </a:lnTo>
                <a:lnTo>
                  <a:pt x="705" y="437"/>
                </a:lnTo>
                <a:lnTo>
                  <a:pt x="703" y="437"/>
                </a:lnTo>
                <a:lnTo>
                  <a:pt x="703" y="437"/>
                </a:lnTo>
                <a:lnTo>
                  <a:pt x="702" y="437"/>
                </a:lnTo>
                <a:lnTo>
                  <a:pt x="701" y="436"/>
                </a:lnTo>
                <a:lnTo>
                  <a:pt x="701" y="436"/>
                </a:lnTo>
                <a:lnTo>
                  <a:pt x="700" y="436"/>
                </a:lnTo>
                <a:lnTo>
                  <a:pt x="700" y="436"/>
                </a:lnTo>
                <a:lnTo>
                  <a:pt x="700" y="435"/>
                </a:lnTo>
                <a:lnTo>
                  <a:pt x="700" y="435"/>
                </a:lnTo>
                <a:lnTo>
                  <a:pt x="700" y="434"/>
                </a:lnTo>
                <a:lnTo>
                  <a:pt x="699" y="433"/>
                </a:lnTo>
                <a:lnTo>
                  <a:pt x="699" y="432"/>
                </a:lnTo>
                <a:lnTo>
                  <a:pt x="700" y="427"/>
                </a:lnTo>
                <a:lnTo>
                  <a:pt x="700" y="426"/>
                </a:lnTo>
                <a:lnTo>
                  <a:pt x="700" y="425"/>
                </a:lnTo>
                <a:lnTo>
                  <a:pt x="699" y="424"/>
                </a:lnTo>
                <a:lnTo>
                  <a:pt x="699" y="422"/>
                </a:lnTo>
                <a:lnTo>
                  <a:pt x="698" y="419"/>
                </a:lnTo>
                <a:lnTo>
                  <a:pt x="698" y="418"/>
                </a:lnTo>
                <a:lnTo>
                  <a:pt x="697" y="414"/>
                </a:lnTo>
                <a:lnTo>
                  <a:pt x="696" y="411"/>
                </a:lnTo>
                <a:lnTo>
                  <a:pt x="695" y="410"/>
                </a:lnTo>
                <a:lnTo>
                  <a:pt x="695" y="409"/>
                </a:lnTo>
                <a:lnTo>
                  <a:pt x="694" y="409"/>
                </a:lnTo>
                <a:lnTo>
                  <a:pt x="693" y="408"/>
                </a:lnTo>
                <a:lnTo>
                  <a:pt x="693" y="407"/>
                </a:lnTo>
                <a:lnTo>
                  <a:pt x="692" y="406"/>
                </a:lnTo>
                <a:lnTo>
                  <a:pt x="690" y="405"/>
                </a:lnTo>
                <a:lnTo>
                  <a:pt x="689" y="404"/>
                </a:lnTo>
                <a:lnTo>
                  <a:pt x="687" y="404"/>
                </a:lnTo>
                <a:lnTo>
                  <a:pt x="685" y="404"/>
                </a:lnTo>
                <a:lnTo>
                  <a:pt x="683" y="403"/>
                </a:lnTo>
                <a:lnTo>
                  <a:pt x="680" y="403"/>
                </a:lnTo>
                <a:lnTo>
                  <a:pt x="678" y="403"/>
                </a:lnTo>
                <a:lnTo>
                  <a:pt x="674" y="403"/>
                </a:lnTo>
                <a:lnTo>
                  <a:pt x="672" y="403"/>
                </a:lnTo>
                <a:lnTo>
                  <a:pt x="670" y="403"/>
                </a:lnTo>
                <a:lnTo>
                  <a:pt x="668" y="402"/>
                </a:lnTo>
                <a:lnTo>
                  <a:pt x="666" y="402"/>
                </a:lnTo>
                <a:lnTo>
                  <a:pt x="665" y="402"/>
                </a:lnTo>
                <a:lnTo>
                  <a:pt x="663" y="401"/>
                </a:lnTo>
                <a:lnTo>
                  <a:pt x="662" y="401"/>
                </a:lnTo>
                <a:lnTo>
                  <a:pt x="661" y="400"/>
                </a:lnTo>
                <a:lnTo>
                  <a:pt x="660" y="399"/>
                </a:lnTo>
                <a:lnTo>
                  <a:pt x="659" y="398"/>
                </a:lnTo>
                <a:lnTo>
                  <a:pt x="656" y="396"/>
                </a:lnTo>
                <a:lnTo>
                  <a:pt x="655" y="395"/>
                </a:lnTo>
                <a:lnTo>
                  <a:pt x="654" y="395"/>
                </a:lnTo>
                <a:lnTo>
                  <a:pt x="654" y="394"/>
                </a:lnTo>
                <a:lnTo>
                  <a:pt x="653" y="394"/>
                </a:lnTo>
                <a:lnTo>
                  <a:pt x="652" y="393"/>
                </a:lnTo>
                <a:lnTo>
                  <a:pt x="651" y="393"/>
                </a:lnTo>
                <a:lnTo>
                  <a:pt x="646" y="392"/>
                </a:lnTo>
                <a:lnTo>
                  <a:pt x="641" y="391"/>
                </a:lnTo>
                <a:lnTo>
                  <a:pt x="640" y="391"/>
                </a:lnTo>
                <a:lnTo>
                  <a:pt x="639" y="391"/>
                </a:lnTo>
                <a:lnTo>
                  <a:pt x="638" y="391"/>
                </a:lnTo>
                <a:lnTo>
                  <a:pt x="636" y="391"/>
                </a:lnTo>
                <a:lnTo>
                  <a:pt x="635" y="392"/>
                </a:lnTo>
                <a:lnTo>
                  <a:pt x="633" y="392"/>
                </a:lnTo>
                <a:lnTo>
                  <a:pt x="631" y="393"/>
                </a:lnTo>
                <a:lnTo>
                  <a:pt x="630" y="394"/>
                </a:lnTo>
                <a:lnTo>
                  <a:pt x="629" y="395"/>
                </a:lnTo>
                <a:lnTo>
                  <a:pt x="629" y="395"/>
                </a:lnTo>
                <a:lnTo>
                  <a:pt x="628" y="396"/>
                </a:lnTo>
                <a:lnTo>
                  <a:pt x="628" y="396"/>
                </a:lnTo>
                <a:lnTo>
                  <a:pt x="628" y="397"/>
                </a:lnTo>
                <a:lnTo>
                  <a:pt x="627" y="400"/>
                </a:lnTo>
                <a:lnTo>
                  <a:pt x="627" y="402"/>
                </a:lnTo>
                <a:lnTo>
                  <a:pt x="626" y="403"/>
                </a:lnTo>
                <a:lnTo>
                  <a:pt x="626" y="405"/>
                </a:lnTo>
                <a:lnTo>
                  <a:pt x="625" y="407"/>
                </a:lnTo>
                <a:lnTo>
                  <a:pt x="623" y="410"/>
                </a:lnTo>
                <a:lnTo>
                  <a:pt x="622" y="412"/>
                </a:lnTo>
                <a:lnTo>
                  <a:pt x="622" y="413"/>
                </a:lnTo>
                <a:lnTo>
                  <a:pt x="621" y="415"/>
                </a:lnTo>
                <a:lnTo>
                  <a:pt x="621" y="417"/>
                </a:lnTo>
                <a:lnTo>
                  <a:pt x="620" y="418"/>
                </a:lnTo>
                <a:lnTo>
                  <a:pt x="620" y="420"/>
                </a:lnTo>
                <a:lnTo>
                  <a:pt x="620" y="421"/>
                </a:lnTo>
                <a:lnTo>
                  <a:pt x="620" y="423"/>
                </a:lnTo>
                <a:lnTo>
                  <a:pt x="620" y="426"/>
                </a:lnTo>
                <a:lnTo>
                  <a:pt x="620" y="429"/>
                </a:lnTo>
                <a:lnTo>
                  <a:pt x="620" y="432"/>
                </a:lnTo>
                <a:lnTo>
                  <a:pt x="621" y="436"/>
                </a:lnTo>
                <a:lnTo>
                  <a:pt x="621" y="442"/>
                </a:lnTo>
                <a:lnTo>
                  <a:pt x="622" y="447"/>
                </a:lnTo>
                <a:lnTo>
                  <a:pt x="622" y="449"/>
                </a:lnTo>
                <a:lnTo>
                  <a:pt x="624" y="457"/>
                </a:lnTo>
                <a:lnTo>
                  <a:pt x="624" y="459"/>
                </a:lnTo>
                <a:lnTo>
                  <a:pt x="624" y="461"/>
                </a:lnTo>
                <a:lnTo>
                  <a:pt x="624" y="463"/>
                </a:lnTo>
                <a:lnTo>
                  <a:pt x="624" y="465"/>
                </a:lnTo>
                <a:lnTo>
                  <a:pt x="624" y="467"/>
                </a:lnTo>
                <a:lnTo>
                  <a:pt x="624" y="469"/>
                </a:lnTo>
                <a:lnTo>
                  <a:pt x="623" y="472"/>
                </a:lnTo>
                <a:lnTo>
                  <a:pt x="621" y="481"/>
                </a:lnTo>
                <a:lnTo>
                  <a:pt x="621" y="482"/>
                </a:lnTo>
                <a:lnTo>
                  <a:pt x="620" y="485"/>
                </a:lnTo>
                <a:lnTo>
                  <a:pt x="620" y="486"/>
                </a:lnTo>
                <a:lnTo>
                  <a:pt x="619" y="489"/>
                </a:lnTo>
                <a:lnTo>
                  <a:pt x="619" y="491"/>
                </a:lnTo>
                <a:lnTo>
                  <a:pt x="619" y="493"/>
                </a:lnTo>
                <a:lnTo>
                  <a:pt x="619" y="496"/>
                </a:lnTo>
                <a:lnTo>
                  <a:pt x="619" y="501"/>
                </a:lnTo>
                <a:lnTo>
                  <a:pt x="619" y="502"/>
                </a:lnTo>
                <a:lnTo>
                  <a:pt x="619" y="503"/>
                </a:lnTo>
                <a:lnTo>
                  <a:pt x="619" y="504"/>
                </a:lnTo>
                <a:lnTo>
                  <a:pt x="618" y="505"/>
                </a:lnTo>
                <a:lnTo>
                  <a:pt x="617" y="508"/>
                </a:lnTo>
                <a:lnTo>
                  <a:pt x="616" y="511"/>
                </a:lnTo>
                <a:lnTo>
                  <a:pt x="614" y="517"/>
                </a:lnTo>
                <a:lnTo>
                  <a:pt x="613" y="522"/>
                </a:lnTo>
                <a:lnTo>
                  <a:pt x="612" y="524"/>
                </a:lnTo>
                <a:lnTo>
                  <a:pt x="612" y="526"/>
                </a:lnTo>
                <a:lnTo>
                  <a:pt x="612" y="528"/>
                </a:lnTo>
                <a:lnTo>
                  <a:pt x="611" y="531"/>
                </a:lnTo>
                <a:lnTo>
                  <a:pt x="611" y="533"/>
                </a:lnTo>
                <a:lnTo>
                  <a:pt x="611" y="535"/>
                </a:lnTo>
                <a:lnTo>
                  <a:pt x="611" y="536"/>
                </a:lnTo>
                <a:lnTo>
                  <a:pt x="612" y="538"/>
                </a:lnTo>
                <a:lnTo>
                  <a:pt x="612" y="539"/>
                </a:lnTo>
                <a:lnTo>
                  <a:pt x="612" y="540"/>
                </a:lnTo>
                <a:lnTo>
                  <a:pt x="613" y="541"/>
                </a:lnTo>
                <a:lnTo>
                  <a:pt x="615" y="544"/>
                </a:lnTo>
                <a:lnTo>
                  <a:pt x="616" y="545"/>
                </a:lnTo>
                <a:lnTo>
                  <a:pt x="616" y="546"/>
                </a:lnTo>
                <a:lnTo>
                  <a:pt x="617" y="547"/>
                </a:lnTo>
                <a:lnTo>
                  <a:pt x="617" y="548"/>
                </a:lnTo>
                <a:lnTo>
                  <a:pt x="617" y="550"/>
                </a:lnTo>
                <a:lnTo>
                  <a:pt x="617" y="551"/>
                </a:lnTo>
                <a:lnTo>
                  <a:pt x="616" y="552"/>
                </a:lnTo>
                <a:lnTo>
                  <a:pt x="616" y="553"/>
                </a:lnTo>
                <a:lnTo>
                  <a:pt x="615" y="554"/>
                </a:lnTo>
                <a:lnTo>
                  <a:pt x="614" y="555"/>
                </a:lnTo>
                <a:lnTo>
                  <a:pt x="612" y="556"/>
                </a:lnTo>
                <a:lnTo>
                  <a:pt x="611" y="557"/>
                </a:lnTo>
                <a:lnTo>
                  <a:pt x="610" y="557"/>
                </a:lnTo>
                <a:lnTo>
                  <a:pt x="609" y="557"/>
                </a:lnTo>
                <a:lnTo>
                  <a:pt x="607" y="557"/>
                </a:lnTo>
                <a:lnTo>
                  <a:pt x="604" y="557"/>
                </a:lnTo>
                <a:lnTo>
                  <a:pt x="602" y="556"/>
                </a:lnTo>
                <a:lnTo>
                  <a:pt x="595" y="555"/>
                </a:lnTo>
                <a:lnTo>
                  <a:pt x="591" y="553"/>
                </a:lnTo>
                <a:lnTo>
                  <a:pt x="589" y="553"/>
                </a:lnTo>
                <a:lnTo>
                  <a:pt x="587" y="552"/>
                </a:lnTo>
                <a:lnTo>
                  <a:pt x="582" y="550"/>
                </a:lnTo>
                <a:lnTo>
                  <a:pt x="581" y="550"/>
                </a:lnTo>
                <a:lnTo>
                  <a:pt x="578" y="548"/>
                </a:lnTo>
                <a:lnTo>
                  <a:pt x="577" y="548"/>
                </a:lnTo>
                <a:lnTo>
                  <a:pt x="575" y="547"/>
                </a:lnTo>
                <a:lnTo>
                  <a:pt x="573" y="547"/>
                </a:lnTo>
                <a:lnTo>
                  <a:pt x="567" y="546"/>
                </a:lnTo>
                <a:lnTo>
                  <a:pt x="563" y="545"/>
                </a:lnTo>
                <a:lnTo>
                  <a:pt x="561" y="545"/>
                </a:lnTo>
                <a:lnTo>
                  <a:pt x="560" y="545"/>
                </a:lnTo>
                <a:lnTo>
                  <a:pt x="558" y="545"/>
                </a:lnTo>
                <a:lnTo>
                  <a:pt x="557" y="545"/>
                </a:lnTo>
                <a:lnTo>
                  <a:pt x="555" y="545"/>
                </a:lnTo>
                <a:lnTo>
                  <a:pt x="554" y="545"/>
                </a:lnTo>
                <a:lnTo>
                  <a:pt x="553" y="546"/>
                </a:lnTo>
                <a:lnTo>
                  <a:pt x="552" y="546"/>
                </a:lnTo>
                <a:lnTo>
                  <a:pt x="551" y="546"/>
                </a:lnTo>
                <a:lnTo>
                  <a:pt x="551" y="547"/>
                </a:lnTo>
                <a:lnTo>
                  <a:pt x="550" y="548"/>
                </a:lnTo>
                <a:lnTo>
                  <a:pt x="549" y="548"/>
                </a:lnTo>
                <a:lnTo>
                  <a:pt x="548" y="549"/>
                </a:lnTo>
                <a:lnTo>
                  <a:pt x="548" y="551"/>
                </a:lnTo>
                <a:lnTo>
                  <a:pt x="547" y="552"/>
                </a:lnTo>
                <a:lnTo>
                  <a:pt x="547" y="553"/>
                </a:lnTo>
                <a:lnTo>
                  <a:pt x="546" y="558"/>
                </a:lnTo>
                <a:lnTo>
                  <a:pt x="545" y="565"/>
                </a:lnTo>
                <a:lnTo>
                  <a:pt x="544" y="567"/>
                </a:lnTo>
                <a:lnTo>
                  <a:pt x="544" y="571"/>
                </a:lnTo>
                <a:lnTo>
                  <a:pt x="543" y="573"/>
                </a:lnTo>
                <a:lnTo>
                  <a:pt x="543" y="574"/>
                </a:lnTo>
                <a:lnTo>
                  <a:pt x="542" y="575"/>
                </a:lnTo>
                <a:lnTo>
                  <a:pt x="542" y="576"/>
                </a:lnTo>
                <a:lnTo>
                  <a:pt x="541" y="578"/>
                </a:lnTo>
                <a:lnTo>
                  <a:pt x="539" y="580"/>
                </a:lnTo>
                <a:lnTo>
                  <a:pt x="537" y="582"/>
                </a:lnTo>
                <a:lnTo>
                  <a:pt x="535" y="585"/>
                </a:lnTo>
                <a:lnTo>
                  <a:pt x="534" y="586"/>
                </a:lnTo>
                <a:lnTo>
                  <a:pt x="532" y="588"/>
                </a:lnTo>
                <a:lnTo>
                  <a:pt x="531" y="589"/>
                </a:lnTo>
                <a:lnTo>
                  <a:pt x="529" y="590"/>
                </a:lnTo>
                <a:lnTo>
                  <a:pt x="525" y="593"/>
                </a:lnTo>
                <a:lnTo>
                  <a:pt x="520" y="597"/>
                </a:lnTo>
                <a:lnTo>
                  <a:pt x="518" y="598"/>
                </a:lnTo>
                <a:lnTo>
                  <a:pt x="517" y="600"/>
                </a:lnTo>
                <a:lnTo>
                  <a:pt x="516" y="601"/>
                </a:lnTo>
                <a:lnTo>
                  <a:pt x="515" y="602"/>
                </a:lnTo>
                <a:lnTo>
                  <a:pt x="514" y="604"/>
                </a:lnTo>
                <a:lnTo>
                  <a:pt x="512" y="606"/>
                </a:lnTo>
                <a:lnTo>
                  <a:pt x="511" y="609"/>
                </a:lnTo>
                <a:lnTo>
                  <a:pt x="510" y="611"/>
                </a:lnTo>
                <a:lnTo>
                  <a:pt x="509" y="614"/>
                </a:lnTo>
                <a:lnTo>
                  <a:pt x="508" y="618"/>
                </a:lnTo>
                <a:lnTo>
                  <a:pt x="507" y="620"/>
                </a:lnTo>
                <a:lnTo>
                  <a:pt x="507" y="622"/>
                </a:lnTo>
                <a:lnTo>
                  <a:pt x="507" y="624"/>
                </a:lnTo>
                <a:lnTo>
                  <a:pt x="506" y="626"/>
                </a:lnTo>
                <a:lnTo>
                  <a:pt x="506" y="627"/>
                </a:lnTo>
                <a:lnTo>
                  <a:pt x="506" y="629"/>
                </a:lnTo>
                <a:lnTo>
                  <a:pt x="507" y="637"/>
                </a:lnTo>
                <a:lnTo>
                  <a:pt x="507" y="640"/>
                </a:lnTo>
                <a:lnTo>
                  <a:pt x="507" y="642"/>
                </a:lnTo>
                <a:lnTo>
                  <a:pt x="507" y="645"/>
                </a:lnTo>
                <a:lnTo>
                  <a:pt x="506" y="652"/>
                </a:lnTo>
                <a:lnTo>
                  <a:pt x="506" y="657"/>
                </a:lnTo>
                <a:lnTo>
                  <a:pt x="506" y="658"/>
                </a:lnTo>
                <a:lnTo>
                  <a:pt x="506" y="660"/>
                </a:lnTo>
                <a:lnTo>
                  <a:pt x="505" y="661"/>
                </a:lnTo>
                <a:lnTo>
                  <a:pt x="505" y="663"/>
                </a:lnTo>
                <a:lnTo>
                  <a:pt x="504" y="664"/>
                </a:lnTo>
                <a:lnTo>
                  <a:pt x="504" y="666"/>
                </a:lnTo>
                <a:lnTo>
                  <a:pt x="503" y="667"/>
                </a:lnTo>
                <a:lnTo>
                  <a:pt x="502" y="668"/>
                </a:lnTo>
                <a:lnTo>
                  <a:pt x="501" y="670"/>
                </a:lnTo>
                <a:lnTo>
                  <a:pt x="500" y="671"/>
                </a:lnTo>
                <a:lnTo>
                  <a:pt x="500" y="671"/>
                </a:lnTo>
                <a:lnTo>
                  <a:pt x="499" y="672"/>
                </a:lnTo>
                <a:lnTo>
                  <a:pt x="498" y="672"/>
                </a:lnTo>
                <a:lnTo>
                  <a:pt x="498" y="672"/>
                </a:lnTo>
                <a:lnTo>
                  <a:pt x="497" y="673"/>
                </a:lnTo>
                <a:lnTo>
                  <a:pt x="496" y="673"/>
                </a:lnTo>
                <a:lnTo>
                  <a:pt x="495" y="673"/>
                </a:lnTo>
                <a:lnTo>
                  <a:pt x="494" y="673"/>
                </a:lnTo>
                <a:lnTo>
                  <a:pt x="492" y="674"/>
                </a:lnTo>
                <a:lnTo>
                  <a:pt x="491" y="674"/>
                </a:lnTo>
                <a:lnTo>
                  <a:pt x="490" y="673"/>
                </a:lnTo>
                <a:lnTo>
                  <a:pt x="489" y="673"/>
                </a:lnTo>
                <a:lnTo>
                  <a:pt x="488" y="673"/>
                </a:lnTo>
                <a:lnTo>
                  <a:pt x="487" y="673"/>
                </a:lnTo>
                <a:lnTo>
                  <a:pt x="486" y="672"/>
                </a:lnTo>
                <a:lnTo>
                  <a:pt x="486" y="672"/>
                </a:lnTo>
                <a:lnTo>
                  <a:pt x="485" y="671"/>
                </a:lnTo>
                <a:lnTo>
                  <a:pt x="484" y="670"/>
                </a:lnTo>
                <a:lnTo>
                  <a:pt x="483" y="670"/>
                </a:lnTo>
                <a:lnTo>
                  <a:pt x="482" y="668"/>
                </a:lnTo>
                <a:lnTo>
                  <a:pt x="479" y="664"/>
                </a:lnTo>
                <a:lnTo>
                  <a:pt x="478" y="663"/>
                </a:lnTo>
                <a:lnTo>
                  <a:pt x="477" y="662"/>
                </a:lnTo>
                <a:lnTo>
                  <a:pt x="476" y="661"/>
                </a:lnTo>
                <a:lnTo>
                  <a:pt x="474" y="660"/>
                </a:lnTo>
                <a:lnTo>
                  <a:pt x="473" y="660"/>
                </a:lnTo>
                <a:lnTo>
                  <a:pt x="471" y="659"/>
                </a:lnTo>
                <a:lnTo>
                  <a:pt x="470" y="658"/>
                </a:lnTo>
                <a:lnTo>
                  <a:pt x="469" y="658"/>
                </a:lnTo>
                <a:lnTo>
                  <a:pt x="468" y="657"/>
                </a:lnTo>
                <a:lnTo>
                  <a:pt x="467" y="656"/>
                </a:lnTo>
                <a:lnTo>
                  <a:pt x="466" y="655"/>
                </a:lnTo>
                <a:lnTo>
                  <a:pt x="466" y="654"/>
                </a:lnTo>
                <a:lnTo>
                  <a:pt x="463" y="651"/>
                </a:lnTo>
                <a:lnTo>
                  <a:pt x="462" y="650"/>
                </a:lnTo>
                <a:lnTo>
                  <a:pt x="461" y="649"/>
                </a:lnTo>
                <a:lnTo>
                  <a:pt x="461" y="648"/>
                </a:lnTo>
                <a:lnTo>
                  <a:pt x="460" y="648"/>
                </a:lnTo>
                <a:lnTo>
                  <a:pt x="459" y="648"/>
                </a:lnTo>
                <a:lnTo>
                  <a:pt x="458" y="647"/>
                </a:lnTo>
                <a:lnTo>
                  <a:pt x="457" y="648"/>
                </a:lnTo>
                <a:lnTo>
                  <a:pt x="456" y="648"/>
                </a:lnTo>
                <a:lnTo>
                  <a:pt x="455" y="648"/>
                </a:lnTo>
                <a:lnTo>
                  <a:pt x="454" y="649"/>
                </a:lnTo>
                <a:lnTo>
                  <a:pt x="445" y="654"/>
                </a:lnTo>
                <a:lnTo>
                  <a:pt x="444" y="655"/>
                </a:lnTo>
                <a:lnTo>
                  <a:pt x="442" y="656"/>
                </a:lnTo>
                <a:lnTo>
                  <a:pt x="441" y="656"/>
                </a:lnTo>
                <a:lnTo>
                  <a:pt x="440" y="657"/>
                </a:lnTo>
                <a:lnTo>
                  <a:pt x="439" y="657"/>
                </a:lnTo>
                <a:lnTo>
                  <a:pt x="438" y="657"/>
                </a:lnTo>
                <a:lnTo>
                  <a:pt x="437" y="657"/>
                </a:lnTo>
                <a:lnTo>
                  <a:pt x="436" y="657"/>
                </a:lnTo>
                <a:lnTo>
                  <a:pt x="435" y="657"/>
                </a:lnTo>
                <a:lnTo>
                  <a:pt x="434" y="656"/>
                </a:lnTo>
                <a:lnTo>
                  <a:pt x="430" y="655"/>
                </a:lnTo>
                <a:lnTo>
                  <a:pt x="424" y="653"/>
                </a:lnTo>
                <a:lnTo>
                  <a:pt x="422" y="652"/>
                </a:lnTo>
                <a:lnTo>
                  <a:pt x="417" y="650"/>
                </a:lnTo>
                <a:lnTo>
                  <a:pt x="415" y="649"/>
                </a:lnTo>
                <a:lnTo>
                  <a:pt x="414" y="648"/>
                </a:lnTo>
                <a:lnTo>
                  <a:pt x="413" y="648"/>
                </a:lnTo>
                <a:lnTo>
                  <a:pt x="412" y="647"/>
                </a:lnTo>
                <a:lnTo>
                  <a:pt x="411" y="646"/>
                </a:lnTo>
                <a:lnTo>
                  <a:pt x="409" y="643"/>
                </a:lnTo>
                <a:lnTo>
                  <a:pt x="407" y="642"/>
                </a:lnTo>
                <a:lnTo>
                  <a:pt x="403" y="638"/>
                </a:lnTo>
                <a:lnTo>
                  <a:pt x="401" y="636"/>
                </a:lnTo>
                <a:lnTo>
                  <a:pt x="400" y="635"/>
                </a:lnTo>
                <a:lnTo>
                  <a:pt x="399" y="634"/>
                </a:lnTo>
                <a:lnTo>
                  <a:pt x="398" y="634"/>
                </a:lnTo>
                <a:lnTo>
                  <a:pt x="398" y="634"/>
                </a:lnTo>
                <a:lnTo>
                  <a:pt x="396" y="634"/>
                </a:lnTo>
                <a:lnTo>
                  <a:pt x="396" y="634"/>
                </a:lnTo>
                <a:lnTo>
                  <a:pt x="395" y="634"/>
                </a:lnTo>
                <a:lnTo>
                  <a:pt x="394" y="635"/>
                </a:lnTo>
                <a:lnTo>
                  <a:pt x="393" y="635"/>
                </a:lnTo>
                <a:lnTo>
                  <a:pt x="393" y="636"/>
                </a:lnTo>
                <a:lnTo>
                  <a:pt x="392" y="636"/>
                </a:lnTo>
                <a:lnTo>
                  <a:pt x="392" y="637"/>
                </a:lnTo>
                <a:lnTo>
                  <a:pt x="391" y="637"/>
                </a:lnTo>
                <a:lnTo>
                  <a:pt x="391" y="638"/>
                </a:lnTo>
                <a:lnTo>
                  <a:pt x="391" y="639"/>
                </a:lnTo>
                <a:lnTo>
                  <a:pt x="391" y="644"/>
                </a:lnTo>
                <a:lnTo>
                  <a:pt x="390" y="646"/>
                </a:lnTo>
                <a:lnTo>
                  <a:pt x="390" y="648"/>
                </a:lnTo>
                <a:lnTo>
                  <a:pt x="389" y="651"/>
                </a:lnTo>
                <a:lnTo>
                  <a:pt x="388" y="655"/>
                </a:lnTo>
                <a:lnTo>
                  <a:pt x="388" y="656"/>
                </a:lnTo>
                <a:lnTo>
                  <a:pt x="387" y="658"/>
                </a:lnTo>
                <a:lnTo>
                  <a:pt x="387" y="659"/>
                </a:lnTo>
                <a:lnTo>
                  <a:pt x="386" y="661"/>
                </a:lnTo>
                <a:lnTo>
                  <a:pt x="385" y="662"/>
                </a:lnTo>
                <a:lnTo>
                  <a:pt x="384" y="663"/>
                </a:lnTo>
                <a:lnTo>
                  <a:pt x="383" y="664"/>
                </a:lnTo>
                <a:lnTo>
                  <a:pt x="382" y="665"/>
                </a:lnTo>
                <a:lnTo>
                  <a:pt x="381" y="666"/>
                </a:lnTo>
                <a:lnTo>
                  <a:pt x="381" y="667"/>
                </a:lnTo>
                <a:lnTo>
                  <a:pt x="380" y="667"/>
                </a:lnTo>
                <a:lnTo>
                  <a:pt x="379" y="667"/>
                </a:lnTo>
                <a:lnTo>
                  <a:pt x="378" y="668"/>
                </a:lnTo>
                <a:lnTo>
                  <a:pt x="377" y="668"/>
                </a:lnTo>
                <a:lnTo>
                  <a:pt x="372" y="668"/>
                </a:lnTo>
                <a:lnTo>
                  <a:pt x="370" y="669"/>
                </a:lnTo>
                <a:lnTo>
                  <a:pt x="368" y="669"/>
                </a:lnTo>
                <a:lnTo>
                  <a:pt x="367" y="669"/>
                </a:lnTo>
                <a:lnTo>
                  <a:pt x="367" y="670"/>
                </a:lnTo>
                <a:lnTo>
                  <a:pt x="366" y="670"/>
                </a:lnTo>
                <a:lnTo>
                  <a:pt x="365" y="671"/>
                </a:lnTo>
                <a:lnTo>
                  <a:pt x="365" y="671"/>
                </a:lnTo>
                <a:lnTo>
                  <a:pt x="364" y="673"/>
                </a:lnTo>
                <a:lnTo>
                  <a:pt x="363" y="675"/>
                </a:lnTo>
                <a:lnTo>
                  <a:pt x="362" y="677"/>
                </a:lnTo>
                <a:lnTo>
                  <a:pt x="362" y="677"/>
                </a:lnTo>
                <a:lnTo>
                  <a:pt x="362" y="678"/>
                </a:lnTo>
                <a:lnTo>
                  <a:pt x="361" y="679"/>
                </a:lnTo>
                <a:lnTo>
                  <a:pt x="360" y="679"/>
                </a:lnTo>
                <a:lnTo>
                  <a:pt x="359" y="680"/>
                </a:lnTo>
                <a:lnTo>
                  <a:pt x="358" y="680"/>
                </a:lnTo>
                <a:lnTo>
                  <a:pt x="356" y="681"/>
                </a:lnTo>
                <a:lnTo>
                  <a:pt x="354" y="682"/>
                </a:lnTo>
                <a:lnTo>
                  <a:pt x="353" y="682"/>
                </a:lnTo>
                <a:lnTo>
                  <a:pt x="352" y="682"/>
                </a:lnTo>
                <a:lnTo>
                  <a:pt x="351" y="683"/>
                </a:lnTo>
                <a:lnTo>
                  <a:pt x="350" y="684"/>
                </a:lnTo>
                <a:lnTo>
                  <a:pt x="349" y="684"/>
                </a:lnTo>
                <a:lnTo>
                  <a:pt x="346" y="687"/>
                </a:lnTo>
                <a:lnTo>
                  <a:pt x="345" y="688"/>
                </a:lnTo>
                <a:lnTo>
                  <a:pt x="344" y="689"/>
                </a:lnTo>
                <a:lnTo>
                  <a:pt x="343" y="690"/>
                </a:lnTo>
                <a:lnTo>
                  <a:pt x="342" y="690"/>
                </a:lnTo>
                <a:lnTo>
                  <a:pt x="340" y="690"/>
                </a:lnTo>
                <a:lnTo>
                  <a:pt x="339" y="690"/>
                </a:lnTo>
                <a:lnTo>
                  <a:pt x="339" y="690"/>
                </a:lnTo>
                <a:lnTo>
                  <a:pt x="338" y="690"/>
                </a:lnTo>
                <a:lnTo>
                  <a:pt x="337" y="689"/>
                </a:lnTo>
                <a:lnTo>
                  <a:pt x="333" y="688"/>
                </a:lnTo>
                <a:lnTo>
                  <a:pt x="328" y="685"/>
                </a:lnTo>
                <a:lnTo>
                  <a:pt x="324" y="683"/>
                </a:lnTo>
                <a:lnTo>
                  <a:pt x="313" y="678"/>
                </a:lnTo>
                <a:lnTo>
                  <a:pt x="311" y="677"/>
                </a:lnTo>
                <a:lnTo>
                  <a:pt x="309" y="676"/>
                </a:lnTo>
                <a:lnTo>
                  <a:pt x="308" y="676"/>
                </a:lnTo>
                <a:lnTo>
                  <a:pt x="307" y="675"/>
                </a:lnTo>
                <a:lnTo>
                  <a:pt x="302" y="675"/>
                </a:lnTo>
                <a:lnTo>
                  <a:pt x="299" y="674"/>
                </a:lnTo>
                <a:lnTo>
                  <a:pt x="297" y="674"/>
                </a:lnTo>
                <a:lnTo>
                  <a:pt x="291" y="671"/>
                </a:lnTo>
                <a:lnTo>
                  <a:pt x="284" y="669"/>
                </a:lnTo>
                <a:lnTo>
                  <a:pt x="280" y="668"/>
                </a:lnTo>
                <a:lnTo>
                  <a:pt x="279" y="668"/>
                </a:lnTo>
                <a:lnTo>
                  <a:pt x="277" y="667"/>
                </a:lnTo>
                <a:lnTo>
                  <a:pt x="274" y="667"/>
                </a:lnTo>
                <a:lnTo>
                  <a:pt x="269" y="667"/>
                </a:lnTo>
                <a:lnTo>
                  <a:pt x="268" y="667"/>
                </a:lnTo>
                <a:lnTo>
                  <a:pt x="266" y="667"/>
                </a:lnTo>
                <a:lnTo>
                  <a:pt x="260" y="666"/>
                </a:lnTo>
                <a:lnTo>
                  <a:pt x="258" y="665"/>
                </a:lnTo>
                <a:lnTo>
                  <a:pt x="254" y="665"/>
                </a:lnTo>
                <a:lnTo>
                  <a:pt x="253" y="665"/>
                </a:lnTo>
                <a:lnTo>
                  <a:pt x="251" y="665"/>
                </a:lnTo>
                <a:lnTo>
                  <a:pt x="246" y="666"/>
                </a:lnTo>
                <a:lnTo>
                  <a:pt x="244" y="666"/>
                </a:lnTo>
                <a:lnTo>
                  <a:pt x="242" y="666"/>
                </a:lnTo>
                <a:lnTo>
                  <a:pt x="241" y="666"/>
                </a:lnTo>
                <a:lnTo>
                  <a:pt x="240" y="666"/>
                </a:lnTo>
                <a:lnTo>
                  <a:pt x="239" y="666"/>
                </a:lnTo>
                <a:lnTo>
                  <a:pt x="238" y="665"/>
                </a:lnTo>
                <a:lnTo>
                  <a:pt x="235" y="664"/>
                </a:lnTo>
                <a:lnTo>
                  <a:pt x="234" y="663"/>
                </a:lnTo>
                <a:lnTo>
                  <a:pt x="231" y="663"/>
                </a:lnTo>
                <a:lnTo>
                  <a:pt x="227" y="662"/>
                </a:lnTo>
                <a:lnTo>
                  <a:pt x="226" y="661"/>
                </a:lnTo>
                <a:lnTo>
                  <a:pt x="225" y="661"/>
                </a:lnTo>
                <a:lnTo>
                  <a:pt x="224" y="661"/>
                </a:lnTo>
                <a:lnTo>
                  <a:pt x="222" y="659"/>
                </a:lnTo>
                <a:lnTo>
                  <a:pt x="219" y="656"/>
                </a:lnTo>
                <a:lnTo>
                  <a:pt x="218" y="655"/>
                </a:lnTo>
                <a:lnTo>
                  <a:pt x="217" y="655"/>
                </a:lnTo>
                <a:lnTo>
                  <a:pt x="216" y="653"/>
                </a:lnTo>
                <a:lnTo>
                  <a:pt x="215" y="652"/>
                </a:lnTo>
                <a:lnTo>
                  <a:pt x="215" y="651"/>
                </a:lnTo>
                <a:lnTo>
                  <a:pt x="214" y="650"/>
                </a:lnTo>
                <a:lnTo>
                  <a:pt x="213" y="647"/>
                </a:lnTo>
                <a:lnTo>
                  <a:pt x="212" y="646"/>
                </a:lnTo>
                <a:lnTo>
                  <a:pt x="212" y="645"/>
                </a:lnTo>
                <a:lnTo>
                  <a:pt x="211" y="645"/>
                </a:lnTo>
                <a:lnTo>
                  <a:pt x="211" y="644"/>
                </a:lnTo>
                <a:lnTo>
                  <a:pt x="209" y="642"/>
                </a:lnTo>
                <a:lnTo>
                  <a:pt x="208" y="641"/>
                </a:lnTo>
                <a:lnTo>
                  <a:pt x="207" y="640"/>
                </a:lnTo>
                <a:lnTo>
                  <a:pt x="206" y="639"/>
                </a:lnTo>
                <a:lnTo>
                  <a:pt x="205" y="638"/>
                </a:lnTo>
                <a:lnTo>
                  <a:pt x="205" y="637"/>
                </a:lnTo>
                <a:lnTo>
                  <a:pt x="204" y="636"/>
                </a:lnTo>
                <a:lnTo>
                  <a:pt x="204" y="635"/>
                </a:lnTo>
                <a:lnTo>
                  <a:pt x="204" y="634"/>
                </a:lnTo>
                <a:lnTo>
                  <a:pt x="204" y="634"/>
                </a:lnTo>
                <a:lnTo>
                  <a:pt x="205" y="633"/>
                </a:lnTo>
                <a:lnTo>
                  <a:pt x="205" y="632"/>
                </a:lnTo>
                <a:lnTo>
                  <a:pt x="205" y="631"/>
                </a:lnTo>
                <a:lnTo>
                  <a:pt x="206" y="630"/>
                </a:lnTo>
                <a:lnTo>
                  <a:pt x="207" y="630"/>
                </a:lnTo>
                <a:lnTo>
                  <a:pt x="207" y="629"/>
                </a:lnTo>
                <a:lnTo>
                  <a:pt x="209" y="628"/>
                </a:lnTo>
                <a:lnTo>
                  <a:pt x="210" y="627"/>
                </a:lnTo>
                <a:lnTo>
                  <a:pt x="211" y="626"/>
                </a:lnTo>
                <a:lnTo>
                  <a:pt x="215" y="625"/>
                </a:lnTo>
                <a:lnTo>
                  <a:pt x="216" y="624"/>
                </a:lnTo>
                <a:lnTo>
                  <a:pt x="216" y="624"/>
                </a:lnTo>
                <a:lnTo>
                  <a:pt x="217" y="623"/>
                </a:lnTo>
                <a:lnTo>
                  <a:pt x="217" y="622"/>
                </a:lnTo>
                <a:lnTo>
                  <a:pt x="218" y="622"/>
                </a:lnTo>
                <a:lnTo>
                  <a:pt x="218" y="621"/>
                </a:lnTo>
                <a:lnTo>
                  <a:pt x="219" y="620"/>
                </a:lnTo>
                <a:lnTo>
                  <a:pt x="219" y="618"/>
                </a:lnTo>
                <a:lnTo>
                  <a:pt x="219" y="617"/>
                </a:lnTo>
                <a:lnTo>
                  <a:pt x="219" y="616"/>
                </a:lnTo>
                <a:lnTo>
                  <a:pt x="218" y="615"/>
                </a:lnTo>
                <a:lnTo>
                  <a:pt x="218" y="614"/>
                </a:lnTo>
                <a:lnTo>
                  <a:pt x="217" y="614"/>
                </a:lnTo>
                <a:lnTo>
                  <a:pt x="217" y="613"/>
                </a:lnTo>
                <a:lnTo>
                  <a:pt x="216" y="612"/>
                </a:lnTo>
                <a:lnTo>
                  <a:pt x="212" y="609"/>
                </a:lnTo>
                <a:lnTo>
                  <a:pt x="210" y="608"/>
                </a:lnTo>
                <a:lnTo>
                  <a:pt x="209" y="607"/>
                </a:lnTo>
                <a:lnTo>
                  <a:pt x="208" y="605"/>
                </a:lnTo>
                <a:lnTo>
                  <a:pt x="205" y="601"/>
                </a:lnTo>
                <a:lnTo>
                  <a:pt x="203" y="599"/>
                </a:lnTo>
                <a:lnTo>
                  <a:pt x="201" y="597"/>
                </a:lnTo>
                <a:lnTo>
                  <a:pt x="200" y="595"/>
                </a:lnTo>
                <a:lnTo>
                  <a:pt x="198" y="594"/>
                </a:lnTo>
                <a:lnTo>
                  <a:pt x="197" y="593"/>
                </a:lnTo>
                <a:lnTo>
                  <a:pt x="196" y="592"/>
                </a:lnTo>
                <a:lnTo>
                  <a:pt x="195" y="591"/>
                </a:lnTo>
                <a:lnTo>
                  <a:pt x="194" y="591"/>
                </a:lnTo>
                <a:lnTo>
                  <a:pt x="193" y="590"/>
                </a:lnTo>
                <a:lnTo>
                  <a:pt x="190" y="589"/>
                </a:lnTo>
                <a:lnTo>
                  <a:pt x="186" y="588"/>
                </a:lnTo>
                <a:lnTo>
                  <a:pt x="184" y="587"/>
                </a:lnTo>
                <a:lnTo>
                  <a:pt x="182" y="586"/>
                </a:lnTo>
                <a:lnTo>
                  <a:pt x="180" y="585"/>
                </a:lnTo>
                <a:lnTo>
                  <a:pt x="178" y="584"/>
                </a:lnTo>
                <a:lnTo>
                  <a:pt x="177" y="584"/>
                </a:lnTo>
                <a:lnTo>
                  <a:pt x="172" y="580"/>
                </a:lnTo>
                <a:lnTo>
                  <a:pt x="171" y="579"/>
                </a:lnTo>
                <a:lnTo>
                  <a:pt x="170" y="578"/>
                </a:lnTo>
                <a:lnTo>
                  <a:pt x="168" y="577"/>
                </a:lnTo>
                <a:lnTo>
                  <a:pt x="167" y="575"/>
                </a:lnTo>
                <a:lnTo>
                  <a:pt x="165" y="573"/>
                </a:lnTo>
                <a:lnTo>
                  <a:pt x="159" y="566"/>
                </a:lnTo>
                <a:lnTo>
                  <a:pt x="156" y="564"/>
                </a:lnTo>
                <a:lnTo>
                  <a:pt x="154" y="562"/>
                </a:lnTo>
                <a:lnTo>
                  <a:pt x="152" y="560"/>
                </a:lnTo>
                <a:lnTo>
                  <a:pt x="150" y="559"/>
                </a:lnTo>
                <a:lnTo>
                  <a:pt x="148" y="557"/>
                </a:lnTo>
                <a:lnTo>
                  <a:pt x="146" y="555"/>
                </a:lnTo>
                <a:lnTo>
                  <a:pt x="144" y="554"/>
                </a:lnTo>
                <a:lnTo>
                  <a:pt x="142" y="553"/>
                </a:lnTo>
                <a:lnTo>
                  <a:pt x="140" y="552"/>
                </a:lnTo>
                <a:lnTo>
                  <a:pt x="138" y="551"/>
                </a:lnTo>
                <a:lnTo>
                  <a:pt x="136" y="550"/>
                </a:lnTo>
                <a:lnTo>
                  <a:pt x="134" y="549"/>
                </a:lnTo>
                <a:lnTo>
                  <a:pt x="125" y="547"/>
                </a:lnTo>
                <a:lnTo>
                  <a:pt x="123" y="546"/>
                </a:lnTo>
                <a:lnTo>
                  <a:pt x="121" y="545"/>
                </a:lnTo>
                <a:lnTo>
                  <a:pt x="120" y="545"/>
                </a:lnTo>
                <a:lnTo>
                  <a:pt x="118" y="544"/>
                </a:lnTo>
                <a:lnTo>
                  <a:pt x="117" y="543"/>
                </a:lnTo>
                <a:lnTo>
                  <a:pt x="117" y="543"/>
                </a:lnTo>
                <a:lnTo>
                  <a:pt x="116" y="542"/>
                </a:lnTo>
                <a:lnTo>
                  <a:pt x="115" y="541"/>
                </a:lnTo>
                <a:lnTo>
                  <a:pt x="115" y="539"/>
                </a:lnTo>
                <a:lnTo>
                  <a:pt x="114" y="537"/>
                </a:lnTo>
                <a:lnTo>
                  <a:pt x="114" y="536"/>
                </a:lnTo>
                <a:lnTo>
                  <a:pt x="113" y="532"/>
                </a:lnTo>
                <a:lnTo>
                  <a:pt x="113" y="530"/>
                </a:lnTo>
                <a:lnTo>
                  <a:pt x="113" y="529"/>
                </a:lnTo>
                <a:lnTo>
                  <a:pt x="112" y="527"/>
                </a:lnTo>
                <a:lnTo>
                  <a:pt x="111" y="524"/>
                </a:lnTo>
                <a:lnTo>
                  <a:pt x="108" y="518"/>
                </a:lnTo>
                <a:lnTo>
                  <a:pt x="107" y="516"/>
                </a:lnTo>
                <a:lnTo>
                  <a:pt x="107" y="514"/>
                </a:lnTo>
                <a:lnTo>
                  <a:pt x="105" y="512"/>
                </a:lnTo>
                <a:lnTo>
                  <a:pt x="105" y="511"/>
                </a:lnTo>
                <a:lnTo>
                  <a:pt x="104" y="511"/>
                </a:lnTo>
                <a:lnTo>
                  <a:pt x="103" y="510"/>
                </a:lnTo>
                <a:lnTo>
                  <a:pt x="103" y="509"/>
                </a:lnTo>
                <a:lnTo>
                  <a:pt x="99" y="507"/>
                </a:lnTo>
                <a:lnTo>
                  <a:pt x="98" y="506"/>
                </a:lnTo>
                <a:lnTo>
                  <a:pt x="97" y="505"/>
                </a:lnTo>
                <a:lnTo>
                  <a:pt x="97" y="504"/>
                </a:lnTo>
                <a:lnTo>
                  <a:pt x="96" y="504"/>
                </a:lnTo>
                <a:lnTo>
                  <a:pt x="95" y="503"/>
                </a:lnTo>
                <a:lnTo>
                  <a:pt x="95" y="501"/>
                </a:lnTo>
                <a:lnTo>
                  <a:pt x="94" y="500"/>
                </a:lnTo>
                <a:lnTo>
                  <a:pt x="93" y="498"/>
                </a:lnTo>
                <a:lnTo>
                  <a:pt x="92" y="496"/>
                </a:lnTo>
                <a:lnTo>
                  <a:pt x="90" y="490"/>
                </a:lnTo>
                <a:lnTo>
                  <a:pt x="88" y="485"/>
                </a:lnTo>
                <a:lnTo>
                  <a:pt x="87" y="482"/>
                </a:lnTo>
                <a:lnTo>
                  <a:pt x="86" y="480"/>
                </a:lnTo>
                <a:lnTo>
                  <a:pt x="85" y="479"/>
                </a:lnTo>
                <a:lnTo>
                  <a:pt x="84" y="477"/>
                </a:lnTo>
                <a:lnTo>
                  <a:pt x="83" y="476"/>
                </a:lnTo>
                <a:lnTo>
                  <a:pt x="82" y="475"/>
                </a:lnTo>
                <a:lnTo>
                  <a:pt x="82" y="475"/>
                </a:lnTo>
                <a:lnTo>
                  <a:pt x="81" y="475"/>
                </a:lnTo>
                <a:lnTo>
                  <a:pt x="80" y="474"/>
                </a:lnTo>
                <a:lnTo>
                  <a:pt x="79" y="474"/>
                </a:lnTo>
                <a:lnTo>
                  <a:pt x="75" y="475"/>
                </a:lnTo>
                <a:lnTo>
                  <a:pt x="72" y="475"/>
                </a:lnTo>
                <a:lnTo>
                  <a:pt x="70" y="475"/>
                </a:lnTo>
                <a:lnTo>
                  <a:pt x="66" y="475"/>
                </a:lnTo>
                <a:lnTo>
                  <a:pt x="65" y="475"/>
                </a:lnTo>
                <a:lnTo>
                  <a:pt x="63" y="475"/>
                </a:lnTo>
                <a:lnTo>
                  <a:pt x="61" y="474"/>
                </a:lnTo>
                <a:lnTo>
                  <a:pt x="60" y="474"/>
                </a:lnTo>
                <a:lnTo>
                  <a:pt x="58" y="473"/>
                </a:lnTo>
                <a:lnTo>
                  <a:pt x="58" y="473"/>
                </a:lnTo>
                <a:lnTo>
                  <a:pt x="57" y="472"/>
                </a:lnTo>
                <a:lnTo>
                  <a:pt x="56" y="471"/>
                </a:lnTo>
                <a:lnTo>
                  <a:pt x="55" y="470"/>
                </a:lnTo>
                <a:lnTo>
                  <a:pt x="51" y="466"/>
                </a:lnTo>
                <a:lnTo>
                  <a:pt x="50" y="465"/>
                </a:lnTo>
                <a:lnTo>
                  <a:pt x="49" y="463"/>
                </a:lnTo>
                <a:lnTo>
                  <a:pt x="47" y="461"/>
                </a:lnTo>
                <a:lnTo>
                  <a:pt x="46" y="458"/>
                </a:lnTo>
                <a:lnTo>
                  <a:pt x="43" y="453"/>
                </a:lnTo>
                <a:lnTo>
                  <a:pt x="42" y="450"/>
                </a:lnTo>
                <a:lnTo>
                  <a:pt x="40" y="444"/>
                </a:lnTo>
                <a:lnTo>
                  <a:pt x="37" y="439"/>
                </a:lnTo>
                <a:lnTo>
                  <a:pt x="36" y="435"/>
                </a:lnTo>
                <a:lnTo>
                  <a:pt x="35" y="434"/>
                </a:lnTo>
                <a:lnTo>
                  <a:pt x="35" y="433"/>
                </a:lnTo>
                <a:lnTo>
                  <a:pt x="34" y="433"/>
                </a:lnTo>
                <a:lnTo>
                  <a:pt x="34" y="433"/>
                </a:lnTo>
                <a:lnTo>
                  <a:pt x="34" y="432"/>
                </a:lnTo>
                <a:lnTo>
                  <a:pt x="33" y="432"/>
                </a:lnTo>
                <a:lnTo>
                  <a:pt x="32" y="432"/>
                </a:lnTo>
                <a:lnTo>
                  <a:pt x="29" y="432"/>
                </a:lnTo>
                <a:lnTo>
                  <a:pt x="28" y="432"/>
                </a:lnTo>
                <a:lnTo>
                  <a:pt x="27" y="432"/>
                </a:lnTo>
                <a:lnTo>
                  <a:pt x="26" y="431"/>
                </a:lnTo>
                <a:lnTo>
                  <a:pt x="25" y="430"/>
                </a:lnTo>
                <a:lnTo>
                  <a:pt x="24" y="429"/>
                </a:lnTo>
                <a:lnTo>
                  <a:pt x="23" y="427"/>
                </a:lnTo>
                <a:lnTo>
                  <a:pt x="21" y="424"/>
                </a:lnTo>
                <a:lnTo>
                  <a:pt x="20" y="423"/>
                </a:lnTo>
                <a:lnTo>
                  <a:pt x="19" y="422"/>
                </a:lnTo>
                <a:lnTo>
                  <a:pt x="18" y="421"/>
                </a:lnTo>
                <a:lnTo>
                  <a:pt x="17" y="420"/>
                </a:lnTo>
                <a:lnTo>
                  <a:pt x="16" y="419"/>
                </a:lnTo>
                <a:lnTo>
                  <a:pt x="15" y="419"/>
                </a:lnTo>
                <a:lnTo>
                  <a:pt x="14" y="418"/>
                </a:lnTo>
                <a:lnTo>
                  <a:pt x="13" y="418"/>
                </a:lnTo>
                <a:lnTo>
                  <a:pt x="12" y="418"/>
                </a:lnTo>
                <a:lnTo>
                  <a:pt x="10" y="417"/>
                </a:lnTo>
                <a:lnTo>
                  <a:pt x="8" y="417"/>
                </a:lnTo>
                <a:lnTo>
                  <a:pt x="6" y="417"/>
                </a:lnTo>
                <a:lnTo>
                  <a:pt x="5" y="417"/>
                </a:lnTo>
                <a:lnTo>
                  <a:pt x="4" y="417"/>
                </a:lnTo>
                <a:lnTo>
                  <a:pt x="4" y="417"/>
                </a:lnTo>
                <a:lnTo>
                  <a:pt x="4" y="415"/>
                </a:lnTo>
                <a:lnTo>
                  <a:pt x="2" y="410"/>
                </a:lnTo>
                <a:lnTo>
                  <a:pt x="1" y="409"/>
                </a:lnTo>
                <a:lnTo>
                  <a:pt x="1" y="407"/>
                </a:lnTo>
                <a:lnTo>
                  <a:pt x="1" y="406"/>
                </a:lnTo>
                <a:lnTo>
                  <a:pt x="1" y="405"/>
                </a:lnTo>
                <a:lnTo>
                  <a:pt x="0" y="403"/>
                </a:lnTo>
                <a:lnTo>
                  <a:pt x="0" y="401"/>
                </a:lnTo>
                <a:lnTo>
                  <a:pt x="0" y="399"/>
                </a:lnTo>
                <a:lnTo>
                  <a:pt x="0" y="397"/>
                </a:lnTo>
                <a:lnTo>
                  <a:pt x="1" y="395"/>
                </a:lnTo>
                <a:lnTo>
                  <a:pt x="1" y="393"/>
                </a:lnTo>
                <a:lnTo>
                  <a:pt x="2" y="389"/>
                </a:lnTo>
                <a:lnTo>
                  <a:pt x="2" y="387"/>
                </a:lnTo>
                <a:lnTo>
                  <a:pt x="3" y="384"/>
                </a:lnTo>
                <a:lnTo>
                  <a:pt x="3" y="383"/>
                </a:lnTo>
                <a:lnTo>
                  <a:pt x="4" y="381"/>
                </a:lnTo>
                <a:lnTo>
                  <a:pt x="5" y="379"/>
                </a:lnTo>
                <a:lnTo>
                  <a:pt x="6" y="376"/>
                </a:lnTo>
                <a:lnTo>
                  <a:pt x="8" y="373"/>
                </a:lnTo>
                <a:lnTo>
                  <a:pt x="9" y="371"/>
                </a:lnTo>
                <a:lnTo>
                  <a:pt x="10" y="370"/>
                </a:lnTo>
                <a:lnTo>
                  <a:pt x="11" y="369"/>
                </a:lnTo>
                <a:lnTo>
                  <a:pt x="12" y="368"/>
                </a:lnTo>
                <a:lnTo>
                  <a:pt x="13" y="367"/>
                </a:lnTo>
                <a:lnTo>
                  <a:pt x="14" y="367"/>
                </a:lnTo>
                <a:lnTo>
                  <a:pt x="15" y="366"/>
                </a:lnTo>
                <a:lnTo>
                  <a:pt x="16" y="366"/>
                </a:lnTo>
                <a:lnTo>
                  <a:pt x="19" y="364"/>
                </a:lnTo>
                <a:lnTo>
                  <a:pt x="20" y="364"/>
                </a:lnTo>
                <a:lnTo>
                  <a:pt x="21" y="363"/>
                </a:lnTo>
                <a:lnTo>
                  <a:pt x="23" y="362"/>
                </a:lnTo>
                <a:lnTo>
                  <a:pt x="23" y="361"/>
                </a:lnTo>
                <a:lnTo>
                  <a:pt x="24" y="360"/>
                </a:lnTo>
                <a:lnTo>
                  <a:pt x="25" y="359"/>
                </a:lnTo>
                <a:lnTo>
                  <a:pt x="25" y="359"/>
                </a:lnTo>
                <a:lnTo>
                  <a:pt x="26" y="358"/>
                </a:lnTo>
                <a:lnTo>
                  <a:pt x="26" y="357"/>
                </a:lnTo>
                <a:lnTo>
                  <a:pt x="26" y="356"/>
                </a:lnTo>
                <a:lnTo>
                  <a:pt x="27" y="355"/>
                </a:lnTo>
                <a:lnTo>
                  <a:pt x="27" y="353"/>
                </a:lnTo>
                <a:lnTo>
                  <a:pt x="27" y="351"/>
                </a:lnTo>
                <a:lnTo>
                  <a:pt x="27" y="349"/>
                </a:lnTo>
                <a:lnTo>
                  <a:pt x="27" y="347"/>
                </a:lnTo>
                <a:lnTo>
                  <a:pt x="25" y="341"/>
                </a:lnTo>
                <a:lnTo>
                  <a:pt x="25" y="340"/>
                </a:lnTo>
                <a:lnTo>
                  <a:pt x="24" y="338"/>
                </a:lnTo>
                <a:lnTo>
                  <a:pt x="23" y="334"/>
                </a:lnTo>
                <a:lnTo>
                  <a:pt x="22" y="333"/>
                </a:lnTo>
                <a:lnTo>
                  <a:pt x="22" y="331"/>
                </a:lnTo>
                <a:lnTo>
                  <a:pt x="22" y="330"/>
                </a:lnTo>
                <a:lnTo>
                  <a:pt x="22" y="329"/>
                </a:lnTo>
                <a:lnTo>
                  <a:pt x="22" y="327"/>
                </a:lnTo>
                <a:lnTo>
                  <a:pt x="23" y="324"/>
                </a:lnTo>
                <a:lnTo>
                  <a:pt x="23" y="322"/>
                </a:lnTo>
                <a:lnTo>
                  <a:pt x="24" y="320"/>
                </a:lnTo>
                <a:lnTo>
                  <a:pt x="24" y="314"/>
                </a:lnTo>
                <a:lnTo>
                  <a:pt x="24" y="312"/>
                </a:lnTo>
                <a:lnTo>
                  <a:pt x="25" y="309"/>
                </a:lnTo>
                <a:lnTo>
                  <a:pt x="26" y="304"/>
                </a:lnTo>
                <a:lnTo>
                  <a:pt x="26" y="303"/>
                </a:lnTo>
                <a:lnTo>
                  <a:pt x="26" y="302"/>
                </a:lnTo>
                <a:lnTo>
                  <a:pt x="27" y="302"/>
                </a:lnTo>
                <a:lnTo>
                  <a:pt x="27" y="302"/>
                </a:lnTo>
                <a:lnTo>
                  <a:pt x="28" y="302"/>
                </a:lnTo>
                <a:lnTo>
                  <a:pt x="29" y="302"/>
                </a:lnTo>
                <a:lnTo>
                  <a:pt x="30" y="302"/>
                </a:lnTo>
                <a:lnTo>
                  <a:pt x="35" y="303"/>
                </a:lnTo>
                <a:lnTo>
                  <a:pt x="37" y="303"/>
                </a:lnTo>
                <a:lnTo>
                  <a:pt x="38" y="303"/>
                </a:lnTo>
                <a:lnTo>
                  <a:pt x="39" y="303"/>
                </a:lnTo>
                <a:lnTo>
                  <a:pt x="40" y="303"/>
                </a:lnTo>
                <a:lnTo>
                  <a:pt x="41" y="303"/>
                </a:lnTo>
                <a:lnTo>
                  <a:pt x="42" y="302"/>
                </a:lnTo>
                <a:lnTo>
                  <a:pt x="44" y="302"/>
                </a:lnTo>
                <a:lnTo>
                  <a:pt x="45" y="301"/>
                </a:lnTo>
                <a:lnTo>
                  <a:pt x="46" y="301"/>
                </a:lnTo>
                <a:lnTo>
                  <a:pt x="48" y="300"/>
                </a:lnTo>
                <a:lnTo>
                  <a:pt x="50" y="298"/>
                </a:lnTo>
                <a:lnTo>
                  <a:pt x="54" y="295"/>
                </a:lnTo>
                <a:lnTo>
                  <a:pt x="55" y="294"/>
                </a:lnTo>
                <a:lnTo>
                  <a:pt x="57" y="293"/>
                </a:lnTo>
                <a:lnTo>
                  <a:pt x="59" y="292"/>
                </a:lnTo>
                <a:lnTo>
                  <a:pt x="63" y="290"/>
                </a:lnTo>
                <a:lnTo>
                  <a:pt x="64" y="290"/>
                </a:lnTo>
                <a:lnTo>
                  <a:pt x="65" y="290"/>
                </a:lnTo>
                <a:lnTo>
                  <a:pt x="65" y="289"/>
                </a:lnTo>
                <a:lnTo>
                  <a:pt x="66" y="288"/>
                </a:lnTo>
                <a:lnTo>
                  <a:pt x="66" y="288"/>
                </a:lnTo>
                <a:lnTo>
                  <a:pt x="67" y="284"/>
                </a:lnTo>
                <a:lnTo>
                  <a:pt x="69" y="279"/>
                </a:lnTo>
                <a:lnTo>
                  <a:pt x="69" y="277"/>
                </a:lnTo>
                <a:lnTo>
                  <a:pt x="70" y="276"/>
                </a:lnTo>
                <a:lnTo>
                  <a:pt x="71" y="275"/>
                </a:lnTo>
                <a:lnTo>
                  <a:pt x="72" y="273"/>
                </a:lnTo>
                <a:lnTo>
                  <a:pt x="73" y="272"/>
                </a:lnTo>
                <a:lnTo>
                  <a:pt x="75" y="270"/>
                </a:lnTo>
                <a:lnTo>
                  <a:pt x="75" y="269"/>
                </a:lnTo>
                <a:lnTo>
                  <a:pt x="76" y="269"/>
                </a:lnTo>
                <a:lnTo>
                  <a:pt x="76" y="268"/>
                </a:lnTo>
                <a:lnTo>
                  <a:pt x="76" y="267"/>
                </a:lnTo>
                <a:lnTo>
                  <a:pt x="76" y="266"/>
                </a:lnTo>
                <a:lnTo>
                  <a:pt x="76" y="265"/>
                </a:lnTo>
                <a:lnTo>
                  <a:pt x="76" y="264"/>
                </a:lnTo>
                <a:lnTo>
                  <a:pt x="76" y="262"/>
                </a:lnTo>
                <a:lnTo>
                  <a:pt x="75" y="261"/>
                </a:lnTo>
                <a:lnTo>
                  <a:pt x="75" y="260"/>
                </a:lnTo>
                <a:lnTo>
                  <a:pt x="74" y="259"/>
                </a:lnTo>
                <a:lnTo>
                  <a:pt x="72" y="256"/>
                </a:lnTo>
                <a:lnTo>
                  <a:pt x="71" y="255"/>
                </a:lnTo>
                <a:lnTo>
                  <a:pt x="70" y="253"/>
                </a:lnTo>
                <a:lnTo>
                  <a:pt x="69" y="251"/>
                </a:lnTo>
                <a:lnTo>
                  <a:pt x="69" y="250"/>
                </a:lnTo>
                <a:lnTo>
                  <a:pt x="69" y="249"/>
                </a:lnTo>
                <a:lnTo>
                  <a:pt x="69" y="248"/>
                </a:lnTo>
                <a:lnTo>
                  <a:pt x="69" y="247"/>
                </a:lnTo>
                <a:lnTo>
                  <a:pt x="69" y="246"/>
                </a:lnTo>
                <a:lnTo>
                  <a:pt x="70" y="245"/>
                </a:lnTo>
                <a:lnTo>
                  <a:pt x="70" y="244"/>
                </a:lnTo>
                <a:lnTo>
                  <a:pt x="71" y="243"/>
                </a:lnTo>
                <a:lnTo>
                  <a:pt x="72" y="242"/>
                </a:lnTo>
                <a:lnTo>
                  <a:pt x="74" y="241"/>
                </a:lnTo>
                <a:lnTo>
                  <a:pt x="75" y="238"/>
                </a:lnTo>
                <a:lnTo>
                  <a:pt x="76" y="238"/>
                </a:lnTo>
                <a:lnTo>
                  <a:pt x="77" y="237"/>
                </a:lnTo>
                <a:lnTo>
                  <a:pt x="79" y="236"/>
                </a:lnTo>
                <a:lnTo>
                  <a:pt x="79" y="236"/>
                </a:lnTo>
                <a:lnTo>
                  <a:pt x="80" y="236"/>
                </a:lnTo>
                <a:lnTo>
                  <a:pt x="80" y="235"/>
                </a:lnTo>
                <a:lnTo>
                  <a:pt x="81" y="235"/>
                </a:lnTo>
                <a:lnTo>
                  <a:pt x="81" y="234"/>
                </a:lnTo>
                <a:lnTo>
                  <a:pt x="82" y="232"/>
                </a:lnTo>
                <a:lnTo>
                  <a:pt x="82" y="231"/>
                </a:lnTo>
                <a:lnTo>
                  <a:pt x="82" y="231"/>
                </a:lnTo>
                <a:lnTo>
                  <a:pt x="82" y="230"/>
                </a:lnTo>
                <a:lnTo>
                  <a:pt x="82" y="230"/>
                </a:lnTo>
                <a:lnTo>
                  <a:pt x="81" y="229"/>
                </a:lnTo>
                <a:lnTo>
                  <a:pt x="81" y="229"/>
                </a:lnTo>
                <a:lnTo>
                  <a:pt x="79" y="227"/>
                </a:lnTo>
                <a:lnTo>
                  <a:pt x="78" y="226"/>
                </a:lnTo>
                <a:lnTo>
                  <a:pt x="77" y="225"/>
                </a:lnTo>
                <a:lnTo>
                  <a:pt x="76" y="225"/>
                </a:lnTo>
                <a:lnTo>
                  <a:pt x="76" y="224"/>
                </a:lnTo>
                <a:lnTo>
                  <a:pt x="76" y="223"/>
                </a:lnTo>
                <a:lnTo>
                  <a:pt x="75" y="222"/>
                </a:lnTo>
                <a:lnTo>
                  <a:pt x="75" y="221"/>
                </a:lnTo>
                <a:lnTo>
                  <a:pt x="75" y="221"/>
                </a:lnTo>
                <a:lnTo>
                  <a:pt x="75" y="220"/>
                </a:lnTo>
                <a:lnTo>
                  <a:pt x="75" y="219"/>
                </a:lnTo>
                <a:lnTo>
                  <a:pt x="75" y="218"/>
                </a:lnTo>
                <a:lnTo>
                  <a:pt x="75" y="218"/>
                </a:lnTo>
                <a:lnTo>
                  <a:pt x="75" y="217"/>
                </a:lnTo>
                <a:lnTo>
                  <a:pt x="75" y="217"/>
                </a:lnTo>
                <a:lnTo>
                  <a:pt x="76" y="216"/>
                </a:lnTo>
                <a:lnTo>
                  <a:pt x="76" y="216"/>
                </a:lnTo>
                <a:lnTo>
                  <a:pt x="77" y="216"/>
                </a:lnTo>
                <a:lnTo>
                  <a:pt x="80" y="214"/>
                </a:lnTo>
                <a:lnTo>
                  <a:pt x="81" y="213"/>
                </a:lnTo>
                <a:lnTo>
                  <a:pt x="81" y="213"/>
                </a:lnTo>
                <a:lnTo>
                  <a:pt x="82" y="212"/>
                </a:lnTo>
                <a:lnTo>
                  <a:pt x="82" y="212"/>
                </a:lnTo>
                <a:lnTo>
                  <a:pt x="83" y="211"/>
                </a:lnTo>
                <a:lnTo>
                  <a:pt x="83" y="210"/>
                </a:lnTo>
                <a:lnTo>
                  <a:pt x="83" y="209"/>
                </a:lnTo>
                <a:lnTo>
                  <a:pt x="84" y="209"/>
                </a:lnTo>
                <a:lnTo>
                  <a:pt x="84" y="208"/>
                </a:lnTo>
                <a:lnTo>
                  <a:pt x="84" y="207"/>
                </a:lnTo>
                <a:lnTo>
                  <a:pt x="84" y="206"/>
                </a:lnTo>
                <a:lnTo>
                  <a:pt x="83" y="204"/>
                </a:lnTo>
                <a:lnTo>
                  <a:pt x="83" y="202"/>
                </a:lnTo>
                <a:lnTo>
                  <a:pt x="83" y="201"/>
                </a:lnTo>
                <a:lnTo>
                  <a:pt x="83" y="200"/>
                </a:lnTo>
                <a:lnTo>
                  <a:pt x="84" y="199"/>
                </a:lnTo>
                <a:lnTo>
                  <a:pt x="84" y="197"/>
                </a:lnTo>
                <a:lnTo>
                  <a:pt x="84" y="196"/>
                </a:lnTo>
                <a:lnTo>
                  <a:pt x="85" y="195"/>
                </a:lnTo>
                <a:lnTo>
                  <a:pt x="86" y="194"/>
                </a:lnTo>
                <a:lnTo>
                  <a:pt x="88" y="192"/>
                </a:lnTo>
                <a:lnTo>
                  <a:pt x="89" y="191"/>
                </a:lnTo>
                <a:lnTo>
                  <a:pt x="91" y="189"/>
                </a:lnTo>
                <a:lnTo>
                  <a:pt x="94" y="187"/>
                </a:lnTo>
                <a:lnTo>
                  <a:pt x="98" y="184"/>
                </a:lnTo>
                <a:lnTo>
                  <a:pt x="99" y="183"/>
                </a:lnTo>
                <a:lnTo>
                  <a:pt x="100" y="183"/>
                </a:lnTo>
                <a:lnTo>
                  <a:pt x="100" y="181"/>
                </a:lnTo>
                <a:lnTo>
                  <a:pt x="101" y="180"/>
                </a:lnTo>
                <a:lnTo>
                  <a:pt x="102" y="178"/>
                </a:lnTo>
                <a:lnTo>
                  <a:pt x="103" y="174"/>
                </a:lnTo>
                <a:lnTo>
                  <a:pt x="104" y="172"/>
                </a:lnTo>
                <a:lnTo>
                  <a:pt x="105" y="170"/>
                </a:lnTo>
                <a:lnTo>
                  <a:pt x="107" y="167"/>
                </a:lnTo>
                <a:lnTo>
                  <a:pt x="108" y="166"/>
                </a:lnTo>
                <a:lnTo>
                  <a:pt x="108" y="165"/>
                </a:lnTo>
                <a:lnTo>
                  <a:pt x="109" y="163"/>
                </a:lnTo>
                <a:lnTo>
                  <a:pt x="109" y="160"/>
                </a:lnTo>
                <a:lnTo>
                  <a:pt x="110" y="159"/>
                </a:lnTo>
                <a:lnTo>
                  <a:pt x="110" y="158"/>
                </a:lnTo>
                <a:lnTo>
                  <a:pt x="110" y="156"/>
                </a:lnTo>
                <a:lnTo>
                  <a:pt x="109" y="155"/>
                </a:lnTo>
                <a:lnTo>
                  <a:pt x="109" y="154"/>
                </a:lnTo>
                <a:lnTo>
                  <a:pt x="108" y="154"/>
                </a:lnTo>
                <a:lnTo>
                  <a:pt x="106" y="151"/>
                </a:lnTo>
                <a:lnTo>
                  <a:pt x="105" y="150"/>
                </a:lnTo>
                <a:lnTo>
                  <a:pt x="104" y="148"/>
                </a:lnTo>
                <a:lnTo>
                  <a:pt x="102" y="144"/>
                </a:lnTo>
                <a:lnTo>
                  <a:pt x="101" y="142"/>
                </a:lnTo>
                <a:lnTo>
                  <a:pt x="101" y="140"/>
                </a:lnTo>
                <a:lnTo>
                  <a:pt x="100" y="137"/>
                </a:lnTo>
                <a:lnTo>
                  <a:pt x="100" y="135"/>
                </a:lnTo>
                <a:lnTo>
                  <a:pt x="100" y="133"/>
                </a:lnTo>
                <a:lnTo>
                  <a:pt x="100" y="131"/>
                </a:lnTo>
                <a:lnTo>
                  <a:pt x="101" y="127"/>
                </a:lnTo>
                <a:lnTo>
                  <a:pt x="101" y="125"/>
                </a:lnTo>
                <a:lnTo>
                  <a:pt x="101" y="124"/>
                </a:lnTo>
                <a:lnTo>
                  <a:pt x="102" y="122"/>
                </a:lnTo>
                <a:lnTo>
                  <a:pt x="103" y="120"/>
                </a:lnTo>
                <a:lnTo>
                  <a:pt x="104" y="119"/>
                </a:lnTo>
                <a:lnTo>
                  <a:pt x="107" y="114"/>
                </a:lnTo>
                <a:lnTo>
                  <a:pt x="108" y="113"/>
                </a:lnTo>
                <a:lnTo>
                  <a:pt x="108" y="112"/>
                </a:lnTo>
                <a:lnTo>
                  <a:pt x="108" y="112"/>
                </a:lnTo>
                <a:lnTo>
                  <a:pt x="107" y="111"/>
                </a:lnTo>
                <a:lnTo>
                  <a:pt x="107" y="109"/>
                </a:lnTo>
                <a:lnTo>
                  <a:pt x="106" y="108"/>
                </a:lnTo>
                <a:lnTo>
                  <a:pt x="105" y="105"/>
                </a:lnTo>
                <a:lnTo>
                  <a:pt x="104" y="102"/>
                </a:lnTo>
                <a:lnTo>
                  <a:pt x="103" y="100"/>
                </a:lnTo>
                <a:lnTo>
                  <a:pt x="103" y="99"/>
                </a:lnTo>
                <a:lnTo>
                  <a:pt x="102" y="96"/>
                </a:lnTo>
                <a:lnTo>
                  <a:pt x="102" y="94"/>
                </a:lnTo>
                <a:lnTo>
                  <a:pt x="102" y="88"/>
                </a:lnTo>
                <a:lnTo>
                  <a:pt x="101" y="87"/>
                </a:lnTo>
                <a:lnTo>
                  <a:pt x="101" y="85"/>
                </a:lnTo>
                <a:lnTo>
                  <a:pt x="101" y="83"/>
                </a:lnTo>
                <a:lnTo>
                  <a:pt x="100" y="82"/>
                </a:lnTo>
                <a:lnTo>
                  <a:pt x="100" y="81"/>
                </a:lnTo>
                <a:lnTo>
                  <a:pt x="100" y="81"/>
                </a:lnTo>
                <a:lnTo>
                  <a:pt x="98" y="79"/>
                </a:lnTo>
                <a:lnTo>
                  <a:pt x="97" y="78"/>
                </a:lnTo>
                <a:lnTo>
                  <a:pt x="97" y="77"/>
                </a:lnTo>
                <a:lnTo>
                  <a:pt x="97" y="76"/>
                </a:lnTo>
                <a:lnTo>
                  <a:pt x="97" y="76"/>
                </a:lnTo>
                <a:lnTo>
                  <a:pt x="97" y="75"/>
                </a:lnTo>
                <a:lnTo>
                  <a:pt x="97" y="74"/>
                </a:lnTo>
                <a:lnTo>
                  <a:pt x="97" y="74"/>
                </a:lnTo>
                <a:lnTo>
                  <a:pt x="97" y="72"/>
                </a:lnTo>
                <a:lnTo>
                  <a:pt x="99" y="66"/>
                </a:lnTo>
                <a:lnTo>
                  <a:pt x="99" y="65"/>
                </a:lnTo>
                <a:lnTo>
                  <a:pt x="100" y="64"/>
                </a:lnTo>
                <a:lnTo>
                  <a:pt x="100" y="63"/>
                </a:lnTo>
                <a:lnTo>
                  <a:pt x="101" y="62"/>
                </a:lnTo>
                <a:lnTo>
                  <a:pt x="101" y="61"/>
                </a:lnTo>
                <a:lnTo>
                  <a:pt x="102" y="61"/>
                </a:lnTo>
                <a:lnTo>
                  <a:pt x="102" y="61"/>
                </a:lnTo>
                <a:lnTo>
                  <a:pt x="103" y="61"/>
                </a:lnTo>
                <a:lnTo>
                  <a:pt x="103" y="61"/>
                </a:lnTo>
                <a:lnTo>
                  <a:pt x="104" y="61"/>
                </a:lnTo>
                <a:lnTo>
                  <a:pt x="104" y="62"/>
                </a:lnTo>
                <a:lnTo>
                  <a:pt x="106" y="62"/>
                </a:lnTo>
                <a:lnTo>
                  <a:pt x="108" y="61"/>
                </a:lnTo>
                <a:lnTo>
                  <a:pt x="109" y="61"/>
                </a:lnTo>
                <a:lnTo>
                  <a:pt x="113" y="60"/>
                </a:lnTo>
                <a:lnTo>
                  <a:pt x="119" y="58"/>
                </a:lnTo>
                <a:lnTo>
                  <a:pt x="121" y="57"/>
                </a:lnTo>
                <a:lnTo>
                  <a:pt x="124" y="56"/>
                </a:lnTo>
                <a:lnTo>
                  <a:pt x="125" y="56"/>
                </a:lnTo>
                <a:lnTo>
                  <a:pt x="125" y="56"/>
                </a:lnTo>
                <a:lnTo>
                  <a:pt x="126" y="56"/>
                </a:lnTo>
                <a:lnTo>
                  <a:pt x="127" y="56"/>
                </a:lnTo>
                <a:lnTo>
                  <a:pt x="127" y="56"/>
                </a:lnTo>
                <a:lnTo>
                  <a:pt x="128" y="56"/>
                </a:lnTo>
                <a:lnTo>
                  <a:pt x="129" y="57"/>
                </a:lnTo>
                <a:lnTo>
                  <a:pt x="132" y="60"/>
                </a:lnTo>
                <a:lnTo>
                  <a:pt x="133" y="60"/>
                </a:lnTo>
                <a:lnTo>
                  <a:pt x="133" y="61"/>
                </a:lnTo>
                <a:lnTo>
                  <a:pt x="134" y="61"/>
                </a:lnTo>
                <a:lnTo>
                  <a:pt x="135" y="61"/>
                </a:lnTo>
                <a:lnTo>
                  <a:pt x="136" y="61"/>
                </a:lnTo>
                <a:lnTo>
                  <a:pt x="136" y="61"/>
                </a:lnTo>
                <a:lnTo>
                  <a:pt x="137" y="60"/>
                </a:lnTo>
                <a:lnTo>
                  <a:pt x="138" y="60"/>
                </a:lnTo>
                <a:lnTo>
                  <a:pt x="140" y="60"/>
                </a:lnTo>
                <a:lnTo>
                  <a:pt x="143" y="58"/>
                </a:lnTo>
                <a:lnTo>
                  <a:pt x="144" y="57"/>
                </a:lnTo>
                <a:lnTo>
                  <a:pt x="146" y="57"/>
                </a:lnTo>
                <a:lnTo>
                  <a:pt x="147" y="57"/>
                </a:lnTo>
                <a:lnTo>
                  <a:pt x="148" y="57"/>
                </a:lnTo>
                <a:lnTo>
                  <a:pt x="148" y="57"/>
                </a:lnTo>
                <a:lnTo>
                  <a:pt x="149" y="58"/>
                </a:lnTo>
                <a:lnTo>
                  <a:pt x="150" y="58"/>
                </a:lnTo>
                <a:lnTo>
                  <a:pt x="153" y="61"/>
                </a:lnTo>
                <a:lnTo>
                  <a:pt x="154" y="61"/>
                </a:lnTo>
                <a:lnTo>
                  <a:pt x="156" y="62"/>
                </a:lnTo>
                <a:lnTo>
                  <a:pt x="157" y="63"/>
                </a:lnTo>
                <a:lnTo>
                  <a:pt x="158" y="63"/>
                </a:lnTo>
                <a:lnTo>
                  <a:pt x="159" y="64"/>
                </a:lnTo>
                <a:lnTo>
                  <a:pt x="159" y="65"/>
                </a:lnTo>
                <a:lnTo>
                  <a:pt x="160" y="65"/>
                </a:lnTo>
                <a:lnTo>
                  <a:pt x="161" y="65"/>
                </a:lnTo>
                <a:lnTo>
                  <a:pt x="163" y="66"/>
                </a:lnTo>
                <a:lnTo>
                  <a:pt x="164" y="67"/>
                </a:lnTo>
                <a:lnTo>
                  <a:pt x="166" y="67"/>
                </a:lnTo>
                <a:lnTo>
                  <a:pt x="167" y="68"/>
                </a:lnTo>
                <a:lnTo>
                  <a:pt x="168" y="68"/>
                </a:lnTo>
                <a:lnTo>
                  <a:pt x="170" y="68"/>
                </a:lnTo>
                <a:lnTo>
                  <a:pt x="171" y="68"/>
                </a:lnTo>
                <a:lnTo>
                  <a:pt x="172" y="67"/>
                </a:lnTo>
                <a:lnTo>
                  <a:pt x="174" y="67"/>
                </a:lnTo>
                <a:lnTo>
                  <a:pt x="175" y="66"/>
                </a:lnTo>
                <a:lnTo>
                  <a:pt x="176" y="66"/>
                </a:lnTo>
                <a:lnTo>
                  <a:pt x="178" y="64"/>
                </a:lnTo>
                <a:lnTo>
                  <a:pt x="179" y="64"/>
                </a:lnTo>
                <a:lnTo>
                  <a:pt x="180" y="63"/>
                </a:lnTo>
                <a:lnTo>
                  <a:pt x="182" y="63"/>
                </a:lnTo>
                <a:lnTo>
                  <a:pt x="183" y="62"/>
                </a:lnTo>
                <a:lnTo>
                  <a:pt x="188" y="62"/>
                </a:lnTo>
                <a:lnTo>
                  <a:pt x="189" y="62"/>
                </a:lnTo>
                <a:lnTo>
                  <a:pt x="190" y="61"/>
                </a:lnTo>
                <a:lnTo>
                  <a:pt x="191" y="61"/>
                </a:lnTo>
                <a:lnTo>
                  <a:pt x="192" y="60"/>
                </a:lnTo>
                <a:lnTo>
                  <a:pt x="194" y="59"/>
                </a:lnTo>
                <a:lnTo>
                  <a:pt x="196" y="58"/>
                </a:lnTo>
                <a:lnTo>
                  <a:pt x="197" y="57"/>
                </a:lnTo>
                <a:lnTo>
                  <a:pt x="198" y="57"/>
                </a:lnTo>
                <a:lnTo>
                  <a:pt x="201" y="56"/>
                </a:lnTo>
                <a:lnTo>
                  <a:pt x="201" y="56"/>
                </a:lnTo>
                <a:lnTo>
                  <a:pt x="201" y="56"/>
                </a:lnTo>
                <a:lnTo>
                  <a:pt x="202" y="55"/>
                </a:lnTo>
                <a:lnTo>
                  <a:pt x="203" y="55"/>
                </a:lnTo>
                <a:lnTo>
                  <a:pt x="204" y="53"/>
                </a:lnTo>
                <a:lnTo>
                  <a:pt x="205" y="51"/>
                </a:lnTo>
                <a:lnTo>
                  <a:pt x="205" y="50"/>
                </a:lnTo>
                <a:lnTo>
                  <a:pt x="206" y="49"/>
                </a:lnTo>
                <a:lnTo>
                  <a:pt x="207" y="46"/>
                </a:lnTo>
                <a:lnTo>
                  <a:pt x="208" y="43"/>
                </a:lnTo>
                <a:lnTo>
                  <a:pt x="209" y="42"/>
                </a:lnTo>
                <a:lnTo>
                  <a:pt x="209" y="41"/>
                </a:lnTo>
                <a:lnTo>
                  <a:pt x="210" y="40"/>
                </a:lnTo>
                <a:lnTo>
                  <a:pt x="210" y="40"/>
                </a:lnTo>
                <a:lnTo>
                  <a:pt x="211" y="39"/>
                </a:lnTo>
                <a:lnTo>
                  <a:pt x="213" y="38"/>
                </a:lnTo>
                <a:lnTo>
                  <a:pt x="218" y="36"/>
                </a:lnTo>
                <a:lnTo>
                  <a:pt x="221" y="34"/>
                </a:lnTo>
                <a:lnTo>
                  <a:pt x="223" y="33"/>
                </a:lnTo>
                <a:lnTo>
                  <a:pt x="225" y="33"/>
                </a:lnTo>
                <a:lnTo>
                  <a:pt x="227" y="32"/>
                </a:lnTo>
                <a:lnTo>
                  <a:pt x="230" y="31"/>
                </a:lnTo>
                <a:lnTo>
                  <a:pt x="230" y="3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cs-CZ" dirty="0"/>
          </a:p>
        </p:txBody>
      </p:sp>
      <p:sp>
        <p:nvSpPr>
          <p:cNvPr id="114" name="Freeform 230">
            <a:extLst>
              <a:ext uri="{FF2B5EF4-FFF2-40B4-BE49-F238E27FC236}">
                <a16:creationId xmlns:a16="http://schemas.microsoft.com/office/drawing/2014/main" id="{55527E84-B796-4196-B389-9EE41EB3A002}"/>
              </a:ext>
            </a:extLst>
          </p:cNvPr>
          <p:cNvSpPr>
            <a:spLocks/>
          </p:cNvSpPr>
          <p:nvPr/>
        </p:nvSpPr>
        <p:spPr bwMode="auto">
          <a:xfrm>
            <a:off x="5155680" y="4175986"/>
            <a:ext cx="668494" cy="600218"/>
          </a:xfrm>
          <a:custGeom>
            <a:avLst/>
            <a:gdLst>
              <a:gd name="T0" fmla="*/ 6 w 656"/>
              <a:gd name="T1" fmla="*/ 51 h 589"/>
              <a:gd name="T2" fmla="*/ 37 w 656"/>
              <a:gd name="T3" fmla="*/ 51 h 589"/>
              <a:gd name="T4" fmla="*/ 70 w 656"/>
              <a:gd name="T5" fmla="*/ 35 h 589"/>
              <a:gd name="T6" fmla="*/ 96 w 656"/>
              <a:gd name="T7" fmla="*/ 36 h 589"/>
              <a:gd name="T8" fmla="*/ 114 w 656"/>
              <a:gd name="T9" fmla="*/ 52 h 589"/>
              <a:gd name="T10" fmla="*/ 136 w 656"/>
              <a:gd name="T11" fmla="*/ 48 h 589"/>
              <a:gd name="T12" fmla="*/ 147 w 656"/>
              <a:gd name="T13" fmla="*/ 39 h 589"/>
              <a:gd name="T14" fmla="*/ 171 w 656"/>
              <a:gd name="T15" fmla="*/ 50 h 589"/>
              <a:gd name="T16" fmla="*/ 195 w 656"/>
              <a:gd name="T17" fmla="*/ 50 h 589"/>
              <a:gd name="T18" fmla="*/ 222 w 656"/>
              <a:gd name="T19" fmla="*/ 51 h 589"/>
              <a:gd name="T20" fmla="*/ 238 w 656"/>
              <a:gd name="T21" fmla="*/ 62 h 589"/>
              <a:gd name="T22" fmla="*/ 255 w 656"/>
              <a:gd name="T23" fmla="*/ 59 h 589"/>
              <a:gd name="T24" fmla="*/ 285 w 656"/>
              <a:gd name="T25" fmla="*/ 40 h 589"/>
              <a:gd name="T26" fmla="*/ 285 w 656"/>
              <a:gd name="T27" fmla="*/ 13 h 589"/>
              <a:gd name="T28" fmla="*/ 302 w 656"/>
              <a:gd name="T29" fmla="*/ 0 h 589"/>
              <a:gd name="T30" fmla="*/ 334 w 656"/>
              <a:gd name="T31" fmla="*/ 21 h 589"/>
              <a:gd name="T32" fmla="*/ 348 w 656"/>
              <a:gd name="T33" fmla="*/ 25 h 589"/>
              <a:gd name="T34" fmla="*/ 367 w 656"/>
              <a:gd name="T35" fmla="*/ 43 h 589"/>
              <a:gd name="T36" fmla="*/ 368 w 656"/>
              <a:gd name="T37" fmla="*/ 58 h 589"/>
              <a:gd name="T38" fmla="*/ 366 w 656"/>
              <a:gd name="T39" fmla="*/ 74 h 589"/>
              <a:gd name="T40" fmla="*/ 365 w 656"/>
              <a:gd name="T41" fmla="*/ 107 h 589"/>
              <a:gd name="T42" fmla="*/ 355 w 656"/>
              <a:gd name="T43" fmla="*/ 145 h 589"/>
              <a:gd name="T44" fmla="*/ 367 w 656"/>
              <a:gd name="T45" fmla="*/ 168 h 589"/>
              <a:gd name="T46" fmla="*/ 362 w 656"/>
              <a:gd name="T47" fmla="*/ 186 h 589"/>
              <a:gd name="T48" fmla="*/ 393 w 656"/>
              <a:gd name="T49" fmla="*/ 218 h 589"/>
              <a:gd name="T50" fmla="*/ 420 w 656"/>
              <a:gd name="T51" fmla="*/ 217 h 589"/>
              <a:gd name="T52" fmla="*/ 442 w 656"/>
              <a:gd name="T53" fmla="*/ 231 h 589"/>
              <a:gd name="T54" fmla="*/ 441 w 656"/>
              <a:gd name="T55" fmla="*/ 241 h 589"/>
              <a:gd name="T56" fmla="*/ 463 w 656"/>
              <a:gd name="T57" fmla="*/ 255 h 589"/>
              <a:gd name="T58" fmla="*/ 493 w 656"/>
              <a:gd name="T59" fmla="*/ 253 h 589"/>
              <a:gd name="T60" fmla="*/ 526 w 656"/>
              <a:gd name="T61" fmla="*/ 260 h 589"/>
              <a:gd name="T62" fmla="*/ 548 w 656"/>
              <a:gd name="T63" fmla="*/ 271 h 589"/>
              <a:gd name="T64" fmla="*/ 555 w 656"/>
              <a:gd name="T65" fmla="*/ 302 h 589"/>
              <a:gd name="T66" fmla="*/ 588 w 656"/>
              <a:gd name="T67" fmla="*/ 318 h 589"/>
              <a:gd name="T68" fmla="*/ 623 w 656"/>
              <a:gd name="T69" fmla="*/ 317 h 589"/>
              <a:gd name="T70" fmla="*/ 641 w 656"/>
              <a:gd name="T71" fmla="*/ 319 h 589"/>
              <a:gd name="T72" fmla="*/ 650 w 656"/>
              <a:gd name="T73" fmla="*/ 334 h 589"/>
              <a:gd name="T74" fmla="*/ 646 w 656"/>
              <a:gd name="T75" fmla="*/ 353 h 589"/>
              <a:gd name="T76" fmla="*/ 631 w 656"/>
              <a:gd name="T77" fmla="*/ 372 h 589"/>
              <a:gd name="T78" fmla="*/ 613 w 656"/>
              <a:gd name="T79" fmla="*/ 401 h 589"/>
              <a:gd name="T80" fmla="*/ 625 w 656"/>
              <a:gd name="T81" fmla="*/ 409 h 589"/>
              <a:gd name="T82" fmla="*/ 649 w 656"/>
              <a:gd name="T83" fmla="*/ 429 h 589"/>
              <a:gd name="T84" fmla="*/ 645 w 656"/>
              <a:gd name="T85" fmla="*/ 442 h 589"/>
              <a:gd name="T86" fmla="*/ 638 w 656"/>
              <a:gd name="T87" fmla="*/ 452 h 589"/>
              <a:gd name="T88" fmla="*/ 612 w 656"/>
              <a:gd name="T89" fmla="*/ 442 h 589"/>
              <a:gd name="T90" fmla="*/ 579 w 656"/>
              <a:gd name="T91" fmla="*/ 429 h 589"/>
              <a:gd name="T92" fmla="*/ 534 w 656"/>
              <a:gd name="T93" fmla="*/ 413 h 589"/>
              <a:gd name="T94" fmla="*/ 518 w 656"/>
              <a:gd name="T95" fmla="*/ 419 h 589"/>
              <a:gd name="T96" fmla="*/ 488 w 656"/>
              <a:gd name="T97" fmla="*/ 433 h 589"/>
              <a:gd name="T98" fmla="*/ 469 w 656"/>
              <a:gd name="T99" fmla="*/ 433 h 589"/>
              <a:gd name="T100" fmla="*/ 460 w 656"/>
              <a:gd name="T101" fmla="*/ 405 h 589"/>
              <a:gd name="T102" fmla="*/ 429 w 656"/>
              <a:gd name="T103" fmla="*/ 398 h 589"/>
              <a:gd name="T104" fmla="*/ 400 w 656"/>
              <a:gd name="T105" fmla="*/ 394 h 589"/>
              <a:gd name="T106" fmla="*/ 390 w 656"/>
              <a:gd name="T107" fmla="*/ 420 h 589"/>
              <a:gd name="T108" fmla="*/ 393 w 656"/>
              <a:gd name="T109" fmla="*/ 472 h 589"/>
              <a:gd name="T110" fmla="*/ 383 w 656"/>
              <a:gd name="T111" fmla="*/ 522 h 589"/>
              <a:gd name="T112" fmla="*/ 387 w 656"/>
              <a:gd name="T113" fmla="*/ 550 h 589"/>
              <a:gd name="T114" fmla="*/ 352 w 656"/>
              <a:gd name="T115" fmla="*/ 550 h 589"/>
              <a:gd name="T116" fmla="*/ 321 w 656"/>
              <a:gd name="T117" fmla="*/ 547 h 589"/>
              <a:gd name="T118" fmla="*/ 307 w 656"/>
              <a:gd name="T119" fmla="*/ 582 h 5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656" h="589">
                <a:moveTo>
                  <a:pt x="0" y="31"/>
                </a:moveTo>
                <a:lnTo>
                  <a:pt x="0" y="31"/>
                </a:lnTo>
                <a:lnTo>
                  <a:pt x="1" y="32"/>
                </a:lnTo>
                <a:lnTo>
                  <a:pt x="1" y="33"/>
                </a:lnTo>
                <a:lnTo>
                  <a:pt x="1" y="33"/>
                </a:lnTo>
                <a:lnTo>
                  <a:pt x="1" y="35"/>
                </a:lnTo>
                <a:lnTo>
                  <a:pt x="1" y="41"/>
                </a:lnTo>
                <a:lnTo>
                  <a:pt x="1" y="43"/>
                </a:lnTo>
                <a:lnTo>
                  <a:pt x="2" y="44"/>
                </a:lnTo>
                <a:lnTo>
                  <a:pt x="2" y="46"/>
                </a:lnTo>
                <a:lnTo>
                  <a:pt x="2" y="47"/>
                </a:lnTo>
                <a:lnTo>
                  <a:pt x="2" y="48"/>
                </a:lnTo>
                <a:lnTo>
                  <a:pt x="3" y="49"/>
                </a:lnTo>
                <a:lnTo>
                  <a:pt x="4" y="49"/>
                </a:lnTo>
                <a:lnTo>
                  <a:pt x="4" y="50"/>
                </a:lnTo>
                <a:lnTo>
                  <a:pt x="5" y="51"/>
                </a:lnTo>
                <a:lnTo>
                  <a:pt x="6" y="51"/>
                </a:lnTo>
                <a:lnTo>
                  <a:pt x="7" y="52"/>
                </a:lnTo>
                <a:lnTo>
                  <a:pt x="8" y="52"/>
                </a:lnTo>
                <a:lnTo>
                  <a:pt x="10" y="52"/>
                </a:lnTo>
                <a:lnTo>
                  <a:pt x="11" y="52"/>
                </a:lnTo>
                <a:lnTo>
                  <a:pt x="13" y="52"/>
                </a:lnTo>
                <a:lnTo>
                  <a:pt x="14" y="52"/>
                </a:lnTo>
                <a:lnTo>
                  <a:pt x="16" y="51"/>
                </a:lnTo>
                <a:lnTo>
                  <a:pt x="17" y="51"/>
                </a:lnTo>
                <a:lnTo>
                  <a:pt x="18" y="51"/>
                </a:lnTo>
                <a:lnTo>
                  <a:pt x="21" y="52"/>
                </a:lnTo>
                <a:lnTo>
                  <a:pt x="23" y="52"/>
                </a:lnTo>
                <a:lnTo>
                  <a:pt x="24" y="52"/>
                </a:lnTo>
                <a:lnTo>
                  <a:pt x="27" y="51"/>
                </a:lnTo>
                <a:lnTo>
                  <a:pt x="29" y="51"/>
                </a:lnTo>
                <a:lnTo>
                  <a:pt x="31" y="51"/>
                </a:lnTo>
                <a:lnTo>
                  <a:pt x="35" y="51"/>
                </a:lnTo>
                <a:lnTo>
                  <a:pt x="37" y="51"/>
                </a:lnTo>
                <a:lnTo>
                  <a:pt x="48" y="50"/>
                </a:lnTo>
                <a:lnTo>
                  <a:pt x="53" y="50"/>
                </a:lnTo>
                <a:lnTo>
                  <a:pt x="55" y="49"/>
                </a:lnTo>
                <a:lnTo>
                  <a:pt x="57" y="49"/>
                </a:lnTo>
                <a:lnTo>
                  <a:pt x="59" y="49"/>
                </a:lnTo>
                <a:lnTo>
                  <a:pt x="60" y="49"/>
                </a:lnTo>
                <a:lnTo>
                  <a:pt x="60" y="49"/>
                </a:lnTo>
                <a:lnTo>
                  <a:pt x="61" y="49"/>
                </a:lnTo>
                <a:lnTo>
                  <a:pt x="62" y="48"/>
                </a:lnTo>
                <a:lnTo>
                  <a:pt x="63" y="48"/>
                </a:lnTo>
                <a:lnTo>
                  <a:pt x="63" y="47"/>
                </a:lnTo>
                <a:lnTo>
                  <a:pt x="64" y="45"/>
                </a:lnTo>
                <a:lnTo>
                  <a:pt x="66" y="43"/>
                </a:lnTo>
                <a:lnTo>
                  <a:pt x="67" y="41"/>
                </a:lnTo>
                <a:lnTo>
                  <a:pt x="68" y="39"/>
                </a:lnTo>
                <a:lnTo>
                  <a:pt x="69" y="36"/>
                </a:lnTo>
                <a:lnTo>
                  <a:pt x="70" y="35"/>
                </a:lnTo>
                <a:lnTo>
                  <a:pt x="71" y="34"/>
                </a:lnTo>
                <a:lnTo>
                  <a:pt x="72" y="33"/>
                </a:lnTo>
                <a:lnTo>
                  <a:pt x="73" y="33"/>
                </a:lnTo>
                <a:lnTo>
                  <a:pt x="74" y="32"/>
                </a:lnTo>
                <a:lnTo>
                  <a:pt x="79" y="31"/>
                </a:lnTo>
                <a:lnTo>
                  <a:pt x="81" y="31"/>
                </a:lnTo>
                <a:lnTo>
                  <a:pt x="82" y="30"/>
                </a:lnTo>
                <a:lnTo>
                  <a:pt x="84" y="30"/>
                </a:lnTo>
                <a:lnTo>
                  <a:pt x="85" y="30"/>
                </a:lnTo>
                <a:lnTo>
                  <a:pt x="86" y="30"/>
                </a:lnTo>
                <a:lnTo>
                  <a:pt x="87" y="31"/>
                </a:lnTo>
                <a:lnTo>
                  <a:pt x="89" y="31"/>
                </a:lnTo>
                <a:lnTo>
                  <a:pt x="91" y="32"/>
                </a:lnTo>
                <a:lnTo>
                  <a:pt x="93" y="33"/>
                </a:lnTo>
                <a:lnTo>
                  <a:pt x="94" y="34"/>
                </a:lnTo>
                <a:lnTo>
                  <a:pt x="95" y="35"/>
                </a:lnTo>
                <a:lnTo>
                  <a:pt x="96" y="36"/>
                </a:lnTo>
                <a:lnTo>
                  <a:pt x="98" y="38"/>
                </a:lnTo>
                <a:lnTo>
                  <a:pt x="98" y="39"/>
                </a:lnTo>
                <a:lnTo>
                  <a:pt x="99" y="40"/>
                </a:lnTo>
                <a:lnTo>
                  <a:pt x="100" y="40"/>
                </a:lnTo>
                <a:lnTo>
                  <a:pt x="101" y="41"/>
                </a:lnTo>
                <a:lnTo>
                  <a:pt x="101" y="41"/>
                </a:lnTo>
                <a:lnTo>
                  <a:pt x="104" y="42"/>
                </a:lnTo>
                <a:lnTo>
                  <a:pt x="106" y="43"/>
                </a:lnTo>
                <a:lnTo>
                  <a:pt x="108" y="44"/>
                </a:lnTo>
                <a:lnTo>
                  <a:pt x="109" y="45"/>
                </a:lnTo>
                <a:lnTo>
                  <a:pt x="109" y="45"/>
                </a:lnTo>
                <a:lnTo>
                  <a:pt x="110" y="46"/>
                </a:lnTo>
                <a:lnTo>
                  <a:pt x="111" y="47"/>
                </a:lnTo>
                <a:lnTo>
                  <a:pt x="112" y="48"/>
                </a:lnTo>
                <a:lnTo>
                  <a:pt x="112" y="49"/>
                </a:lnTo>
                <a:lnTo>
                  <a:pt x="113" y="49"/>
                </a:lnTo>
                <a:lnTo>
                  <a:pt x="114" y="52"/>
                </a:lnTo>
                <a:lnTo>
                  <a:pt x="114" y="53"/>
                </a:lnTo>
                <a:lnTo>
                  <a:pt x="115" y="53"/>
                </a:lnTo>
                <a:lnTo>
                  <a:pt x="115" y="53"/>
                </a:lnTo>
                <a:lnTo>
                  <a:pt x="115" y="53"/>
                </a:lnTo>
                <a:lnTo>
                  <a:pt x="116" y="54"/>
                </a:lnTo>
                <a:lnTo>
                  <a:pt x="119" y="54"/>
                </a:lnTo>
                <a:lnTo>
                  <a:pt x="121" y="54"/>
                </a:lnTo>
                <a:lnTo>
                  <a:pt x="123" y="55"/>
                </a:lnTo>
                <a:lnTo>
                  <a:pt x="124" y="55"/>
                </a:lnTo>
                <a:lnTo>
                  <a:pt x="125" y="55"/>
                </a:lnTo>
                <a:lnTo>
                  <a:pt x="128" y="54"/>
                </a:lnTo>
                <a:lnTo>
                  <a:pt x="128" y="54"/>
                </a:lnTo>
                <a:lnTo>
                  <a:pt x="129" y="53"/>
                </a:lnTo>
                <a:lnTo>
                  <a:pt x="130" y="53"/>
                </a:lnTo>
                <a:lnTo>
                  <a:pt x="134" y="50"/>
                </a:lnTo>
                <a:lnTo>
                  <a:pt x="135" y="49"/>
                </a:lnTo>
                <a:lnTo>
                  <a:pt x="136" y="48"/>
                </a:lnTo>
                <a:lnTo>
                  <a:pt x="138" y="48"/>
                </a:lnTo>
                <a:lnTo>
                  <a:pt x="139" y="47"/>
                </a:lnTo>
                <a:lnTo>
                  <a:pt x="140" y="47"/>
                </a:lnTo>
                <a:lnTo>
                  <a:pt x="142" y="47"/>
                </a:lnTo>
                <a:lnTo>
                  <a:pt x="144" y="47"/>
                </a:lnTo>
                <a:lnTo>
                  <a:pt x="145" y="47"/>
                </a:lnTo>
                <a:lnTo>
                  <a:pt x="145" y="47"/>
                </a:lnTo>
                <a:lnTo>
                  <a:pt x="146" y="47"/>
                </a:lnTo>
                <a:lnTo>
                  <a:pt x="146" y="47"/>
                </a:lnTo>
                <a:lnTo>
                  <a:pt x="146" y="46"/>
                </a:lnTo>
                <a:lnTo>
                  <a:pt x="146" y="46"/>
                </a:lnTo>
                <a:lnTo>
                  <a:pt x="146" y="44"/>
                </a:lnTo>
                <a:lnTo>
                  <a:pt x="146" y="41"/>
                </a:lnTo>
                <a:lnTo>
                  <a:pt x="146" y="40"/>
                </a:lnTo>
                <a:lnTo>
                  <a:pt x="146" y="40"/>
                </a:lnTo>
                <a:lnTo>
                  <a:pt x="146" y="40"/>
                </a:lnTo>
                <a:lnTo>
                  <a:pt x="147" y="39"/>
                </a:lnTo>
                <a:lnTo>
                  <a:pt x="147" y="39"/>
                </a:lnTo>
                <a:lnTo>
                  <a:pt x="148" y="39"/>
                </a:lnTo>
                <a:lnTo>
                  <a:pt x="148" y="38"/>
                </a:lnTo>
                <a:lnTo>
                  <a:pt x="149" y="39"/>
                </a:lnTo>
                <a:lnTo>
                  <a:pt x="150" y="39"/>
                </a:lnTo>
                <a:lnTo>
                  <a:pt x="154" y="41"/>
                </a:lnTo>
                <a:lnTo>
                  <a:pt x="155" y="42"/>
                </a:lnTo>
                <a:lnTo>
                  <a:pt x="156" y="43"/>
                </a:lnTo>
                <a:lnTo>
                  <a:pt x="159" y="44"/>
                </a:lnTo>
                <a:lnTo>
                  <a:pt x="160" y="44"/>
                </a:lnTo>
                <a:lnTo>
                  <a:pt x="161" y="45"/>
                </a:lnTo>
                <a:lnTo>
                  <a:pt x="166" y="48"/>
                </a:lnTo>
                <a:lnTo>
                  <a:pt x="167" y="49"/>
                </a:lnTo>
                <a:lnTo>
                  <a:pt x="169" y="50"/>
                </a:lnTo>
                <a:lnTo>
                  <a:pt x="170" y="50"/>
                </a:lnTo>
                <a:lnTo>
                  <a:pt x="171" y="50"/>
                </a:lnTo>
                <a:lnTo>
                  <a:pt x="171" y="50"/>
                </a:lnTo>
                <a:lnTo>
                  <a:pt x="172" y="50"/>
                </a:lnTo>
                <a:lnTo>
                  <a:pt x="172" y="50"/>
                </a:lnTo>
                <a:lnTo>
                  <a:pt x="174" y="48"/>
                </a:lnTo>
                <a:lnTo>
                  <a:pt x="176" y="47"/>
                </a:lnTo>
                <a:lnTo>
                  <a:pt x="178" y="47"/>
                </a:lnTo>
                <a:lnTo>
                  <a:pt x="178" y="46"/>
                </a:lnTo>
                <a:lnTo>
                  <a:pt x="179" y="46"/>
                </a:lnTo>
                <a:lnTo>
                  <a:pt x="181" y="46"/>
                </a:lnTo>
                <a:lnTo>
                  <a:pt x="182" y="46"/>
                </a:lnTo>
                <a:lnTo>
                  <a:pt x="185" y="46"/>
                </a:lnTo>
                <a:lnTo>
                  <a:pt x="186" y="47"/>
                </a:lnTo>
                <a:lnTo>
                  <a:pt x="187" y="47"/>
                </a:lnTo>
                <a:lnTo>
                  <a:pt x="188" y="47"/>
                </a:lnTo>
                <a:lnTo>
                  <a:pt x="189" y="47"/>
                </a:lnTo>
                <a:lnTo>
                  <a:pt x="192" y="49"/>
                </a:lnTo>
                <a:lnTo>
                  <a:pt x="193" y="49"/>
                </a:lnTo>
                <a:lnTo>
                  <a:pt x="195" y="50"/>
                </a:lnTo>
                <a:lnTo>
                  <a:pt x="196" y="50"/>
                </a:lnTo>
                <a:lnTo>
                  <a:pt x="199" y="51"/>
                </a:lnTo>
                <a:lnTo>
                  <a:pt x="204" y="51"/>
                </a:lnTo>
                <a:lnTo>
                  <a:pt x="206" y="51"/>
                </a:lnTo>
                <a:lnTo>
                  <a:pt x="209" y="52"/>
                </a:lnTo>
                <a:lnTo>
                  <a:pt x="210" y="51"/>
                </a:lnTo>
                <a:lnTo>
                  <a:pt x="211" y="51"/>
                </a:lnTo>
                <a:lnTo>
                  <a:pt x="214" y="51"/>
                </a:lnTo>
                <a:lnTo>
                  <a:pt x="216" y="50"/>
                </a:lnTo>
                <a:lnTo>
                  <a:pt x="218" y="50"/>
                </a:lnTo>
                <a:lnTo>
                  <a:pt x="221" y="49"/>
                </a:lnTo>
                <a:lnTo>
                  <a:pt x="221" y="49"/>
                </a:lnTo>
                <a:lnTo>
                  <a:pt x="222" y="49"/>
                </a:lnTo>
                <a:lnTo>
                  <a:pt x="222" y="49"/>
                </a:lnTo>
                <a:lnTo>
                  <a:pt x="222" y="49"/>
                </a:lnTo>
                <a:lnTo>
                  <a:pt x="222" y="50"/>
                </a:lnTo>
                <a:lnTo>
                  <a:pt x="222" y="51"/>
                </a:lnTo>
                <a:lnTo>
                  <a:pt x="222" y="52"/>
                </a:lnTo>
                <a:lnTo>
                  <a:pt x="222" y="55"/>
                </a:lnTo>
                <a:lnTo>
                  <a:pt x="221" y="56"/>
                </a:lnTo>
                <a:lnTo>
                  <a:pt x="221" y="57"/>
                </a:lnTo>
                <a:lnTo>
                  <a:pt x="222" y="57"/>
                </a:lnTo>
                <a:lnTo>
                  <a:pt x="222" y="58"/>
                </a:lnTo>
                <a:lnTo>
                  <a:pt x="222" y="58"/>
                </a:lnTo>
                <a:lnTo>
                  <a:pt x="223" y="59"/>
                </a:lnTo>
                <a:lnTo>
                  <a:pt x="224" y="59"/>
                </a:lnTo>
                <a:lnTo>
                  <a:pt x="224" y="60"/>
                </a:lnTo>
                <a:lnTo>
                  <a:pt x="225" y="60"/>
                </a:lnTo>
                <a:lnTo>
                  <a:pt x="226" y="60"/>
                </a:lnTo>
                <a:lnTo>
                  <a:pt x="228" y="60"/>
                </a:lnTo>
                <a:lnTo>
                  <a:pt x="231" y="61"/>
                </a:lnTo>
                <a:lnTo>
                  <a:pt x="233" y="61"/>
                </a:lnTo>
                <a:lnTo>
                  <a:pt x="235" y="62"/>
                </a:lnTo>
                <a:lnTo>
                  <a:pt x="238" y="62"/>
                </a:lnTo>
                <a:lnTo>
                  <a:pt x="240" y="63"/>
                </a:lnTo>
                <a:lnTo>
                  <a:pt x="241" y="64"/>
                </a:lnTo>
                <a:lnTo>
                  <a:pt x="242" y="65"/>
                </a:lnTo>
                <a:lnTo>
                  <a:pt x="245" y="66"/>
                </a:lnTo>
                <a:lnTo>
                  <a:pt x="246" y="67"/>
                </a:lnTo>
                <a:lnTo>
                  <a:pt x="246" y="67"/>
                </a:lnTo>
                <a:lnTo>
                  <a:pt x="247" y="67"/>
                </a:lnTo>
                <a:lnTo>
                  <a:pt x="247" y="67"/>
                </a:lnTo>
                <a:lnTo>
                  <a:pt x="248" y="67"/>
                </a:lnTo>
                <a:lnTo>
                  <a:pt x="248" y="67"/>
                </a:lnTo>
                <a:lnTo>
                  <a:pt x="249" y="67"/>
                </a:lnTo>
                <a:lnTo>
                  <a:pt x="250" y="67"/>
                </a:lnTo>
                <a:lnTo>
                  <a:pt x="250" y="66"/>
                </a:lnTo>
                <a:lnTo>
                  <a:pt x="251" y="65"/>
                </a:lnTo>
                <a:lnTo>
                  <a:pt x="252" y="62"/>
                </a:lnTo>
                <a:lnTo>
                  <a:pt x="253" y="61"/>
                </a:lnTo>
                <a:lnTo>
                  <a:pt x="255" y="59"/>
                </a:lnTo>
                <a:lnTo>
                  <a:pt x="257" y="58"/>
                </a:lnTo>
                <a:lnTo>
                  <a:pt x="259" y="56"/>
                </a:lnTo>
                <a:lnTo>
                  <a:pt x="263" y="52"/>
                </a:lnTo>
                <a:lnTo>
                  <a:pt x="265" y="50"/>
                </a:lnTo>
                <a:lnTo>
                  <a:pt x="268" y="48"/>
                </a:lnTo>
                <a:lnTo>
                  <a:pt x="269" y="48"/>
                </a:lnTo>
                <a:lnTo>
                  <a:pt x="270" y="47"/>
                </a:lnTo>
                <a:lnTo>
                  <a:pt x="272" y="47"/>
                </a:lnTo>
                <a:lnTo>
                  <a:pt x="277" y="45"/>
                </a:lnTo>
                <a:lnTo>
                  <a:pt x="278" y="45"/>
                </a:lnTo>
                <a:lnTo>
                  <a:pt x="280" y="44"/>
                </a:lnTo>
                <a:lnTo>
                  <a:pt x="281" y="43"/>
                </a:lnTo>
                <a:lnTo>
                  <a:pt x="283" y="43"/>
                </a:lnTo>
                <a:lnTo>
                  <a:pt x="283" y="42"/>
                </a:lnTo>
                <a:lnTo>
                  <a:pt x="284" y="42"/>
                </a:lnTo>
                <a:lnTo>
                  <a:pt x="284" y="41"/>
                </a:lnTo>
                <a:lnTo>
                  <a:pt x="285" y="40"/>
                </a:lnTo>
                <a:lnTo>
                  <a:pt x="285" y="39"/>
                </a:lnTo>
                <a:lnTo>
                  <a:pt x="285" y="38"/>
                </a:lnTo>
                <a:lnTo>
                  <a:pt x="284" y="37"/>
                </a:lnTo>
                <a:lnTo>
                  <a:pt x="284" y="34"/>
                </a:lnTo>
                <a:lnTo>
                  <a:pt x="283" y="31"/>
                </a:lnTo>
                <a:lnTo>
                  <a:pt x="282" y="29"/>
                </a:lnTo>
                <a:lnTo>
                  <a:pt x="282" y="28"/>
                </a:lnTo>
                <a:lnTo>
                  <a:pt x="282" y="27"/>
                </a:lnTo>
                <a:lnTo>
                  <a:pt x="282" y="25"/>
                </a:lnTo>
                <a:lnTo>
                  <a:pt x="282" y="24"/>
                </a:lnTo>
                <a:lnTo>
                  <a:pt x="283" y="20"/>
                </a:lnTo>
                <a:lnTo>
                  <a:pt x="284" y="19"/>
                </a:lnTo>
                <a:lnTo>
                  <a:pt x="284" y="17"/>
                </a:lnTo>
                <a:lnTo>
                  <a:pt x="284" y="15"/>
                </a:lnTo>
                <a:lnTo>
                  <a:pt x="284" y="14"/>
                </a:lnTo>
                <a:lnTo>
                  <a:pt x="284" y="14"/>
                </a:lnTo>
                <a:lnTo>
                  <a:pt x="285" y="13"/>
                </a:lnTo>
                <a:lnTo>
                  <a:pt x="285" y="12"/>
                </a:lnTo>
                <a:lnTo>
                  <a:pt x="286" y="11"/>
                </a:lnTo>
                <a:lnTo>
                  <a:pt x="288" y="10"/>
                </a:lnTo>
                <a:lnTo>
                  <a:pt x="288" y="9"/>
                </a:lnTo>
                <a:lnTo>
                  <a:pt x="289" y="8"/>
                </a:lnTo>
                <a:lnTo>
                  <a:pt x="290" y="7"/>
                </a:lnTo>
                <a:lnTo>
                  <a:pt x="291" y="6"/>
                </a:lnTo>
                <a:lnTo>
                  <a:pt x="291" y="5"/>
                </a:lnTo>
                <a:lnTo>
                  <a:pt x="292" y="4"/>
                </a:lnTo>
                <a:lnTo>
                  <a:pt x="295" y="2"/>
                </a:lnTo>
                <a:lnTo>
                  <a:pt x="297" y="0"/>
                </a:lnTo>
                <a:lnTo>
                  <a:pt x="298" y="0"/>
                </a:lnTo>
                <a:lnTo>
                  <a:pt x="299" y="0"/>
                </a:lnTo>
                <a:lnTo>
                  <a:pt x="299" y="0"/>
                </a:lnTo>
                <a:lnTo>
                  <a:pt x="300" y="0"/>
                </a:lnTo>
                <a:lnTo>
                  <a:pt x="301" y="0"/>
                </a:lnTo>
                <a:lnTo>
                  <a:pt x="302" y="0"/>
                </a:lnTo>
                <a:lnTo>
                  <a:pt x="303" y="1"/>
                </a:lnTo>
                <a:lnTo>
                  <a:pt x="306" y="3"/>
                </a:lnTo>
                <a:lnTo>
                  <a:pt x="307" y="4"/>
                </a:lnTo>
                <a:lnTo>
                  <a:pt x="310" y="5"/>
                </a:lnTo>
                <a:lnTo>
                  <a:pt x="315" y="8"/>
                </a:lnTo>
                <a:lnTo>
                  <a:pt x="317" y="8"/>
                </a:lnTo>
                <a:lnTo>
                  <a:pt x="318" y="9"/>
                </a:lnTo>
                <a:lnTo>
                  <a:pt x="319" y="10"/>
                </a:lnTo>
                <a:lnTo>
                  <a:pt x="320" y="11"/>
                </a:lnTo>
                <a:lnTo>
                  <a:pt x="325" y="15"/>
                </a:lnTo>
                <a:lnTo>
                  <a:pt x="327" y="17"/>
                </a:lnTo>
                <a:lnTo>
                  <a:pt x="329" y="18"/>
                </a:lnTo>
                <a:lnTo>
                  <a:pt x="330" y="19"/>
                </a:lnTo>
                <a:lnTo>
                  <a:pt x="331" y="20"/>
                </a:lnTo>
                <a:lnTo>
                  <a:pt x="333" y="20"/>
                </a:lnTo>
                <a:lnTo>
                  <a:pt x="333" y="20"/>
                </a:lnTo>
                <a:lnTo>
                  <a:pt x="334" y="21"/>
                </a:lnTo>
                <a:lnTo>
                  <a:pt x="334" y="21"/>
                </a:lnTo>
                <a:lnTo>
                  <a:pt x="335" y="20"/>
                </a:lnTo>
                <a:lnTo>
                  <a:pt x="336" y="20"/>
                </a:lnTo>
                <a:lnTo>
                  <a:pt x="338" y="19"/>
                </a:lnTo>
                <a:lnTo>
                  <a:pt x="339" y="18"/>
                </a:lnTo>
                <a:lnTo>
                  <a:pt x="340" y="18"/>
                </a:lnTo>
                <a:lnTo>
                  <a:pt x="342" y="17"/>
                </a:lnTo>
                <a:lnTo>
                  <a:pt x="342" y="17"/>
                </a:lnTo>
                <a:lnTo>
                  <a:pt x="343" y="17"/>
                </a:lnTo>
                <a:lnTo>
                  <a:pt x="343" y="17"/>
                </a:lnTo>
                <a:lnTo>
                  <a:pt x="344" y="18"/>
                </a:lnTo>
                <a:lnTo>
                  <a:pt x="344" y="18"/>
                </a:lnTo>
                <a:lnTo>
                  <a:pt x="345" y="18"/>
                </a:lnTo>
                <a:lnTo>
                  <a:pt x="345" y="19"/>
                </a:lnTo>
                <a:lnTo>
                  <a:pt x="346" y="21"/>
                </a:lnTo>
                <a:lnTo>
                  <a:pt x="347" y="23"/>
                </a:lnTo>
                <a:lnTo>
                  <a:pt x="348" y="25"/>
                </a:lnTo>
                <a:lnTo>
                  <a:pt x="349" y="27"/>
                </a:lnTo>
                <a:lnTo>
                  <a:pt x="351" y="31"/>
                </a:lnTo>
                <a:lnTo>
                  <a:pt x="353" y="35"/>
                </a:lnTo>
                <a:lnTo>
                  <a:pt x="354" y="37"/>
                </a:lnTo>
                <a:lnTo>
                  <a:pt x="355" y="38"/>
                </a:lnTo>
                <a:lnTo>
                  <a:pt x="356" y="39"/>
                </a:lnTo>
                <a:lnTo>
                  <a:pt x="356" y="40"/>
                </a:lnTo>
                <a:lnTo>
                  <a:pt x="358" y="41"/>
                </a:lnTo>
                <a:lnTo>
                  <a:pt x="359" y="42"/>
                </a:lnTo>
                <a:lnTo>
                  <a:pt x="360" y="42"/>
                </a:lnTo>
                <a:lnTo>
                  <a:pt x="361" y="43"/>
                </a:lnTo>
                <a:lnTo>
                  <a:pt x="362" y="43"/>
                </a:lnTo>
                <a:lnTo>
                  <a:pt x="363" y="43"/>
                </a:lnTo>
                <a:lnTo>
                  <a:pt x="364" y="43"/>
                </a:lnTo>
                <a:lnTo>
                  <a:pt x="365" y="43"/>
                </a:lnTo>
                <a:lnTo>
                  <a:pt x="366" y="43"/>
                </a:lnTo>
                <a:lnTo>
                  <a:pt x="367" y="43"/>
                </a:lnTo>
                <a:lnTo>
                  <a:pt x="368" y="43"/>
                </a:lnTo>
                <a:lnTo>
                  <a:pt x="368" y="43"/>
                </a:lnTo>
                <a:lnTo>
                  <a:pt x="369" y="42"/>
                </a:lnTo>
                <a:lnTo>
                  <a:pt x="370" y="42"/>
                </a:lnTo>
                <a:lnTo>
                  <a:pt x="370" y="42"/>
                </a:lnTo>
                <a:lnTo>
                  <a:pt x="370" y="43"/>
                </a:lnTo>
                <a:lnTo>
                  <a:pt x="371" y="49"/>
                </a:lnTo>
                <a:lnTo>
                  <a:pt x="371" y="50"/>
                </a:lnTo>
                <a:lnTo>
                  <a:pt x="371" y="52"/>
                </a:lnTo>
                <a:lnTo>
                  <a:pt x="371" y="53"/>
                </a:lnTo>
                <a:lnTo>
                  <a:pt x="371" y="54"/>
                </a:lnTo>
                <a:lnTo>
                  <a:pt x="371" y="54"/>
                </a:lnTo>
                <a:lnTo>
                  <a:pt x="371" y="55"/>
                </a:lnTo>
                <a:lnTo>
                  <a:pt x="370" y="56"/>
                </a:lnTo>
                <a:lnTo>
                  <a:pt x="370" y="57"/>
                </a:lnTo>
                <a:lnTo>
                  <a:pt x="369" y="58"/>
                </a:lnTo>
                <a:lnTo>
                  <a:pt x="368" y="58"/>
                </a:lnTo>
                <a:lnTo>
                  <a:pt x="367" y="59"/>
                </a:lnTo>
                <a:lnTo>
                  <a:pt x="365" y="59"/>
                </a:lnTo>
                <a:lnTo>
                  <a:pt x="364" y="60"/>
                </a:lnTo>
                <a:lnTo>
                  <a:pt x="363" y="60"/>
                </a:lnTo>
                <a:lnTo>
                  <a:pt x="362" y="61"/>
                </a:lnTo>
                <a:lnTo>
                  <a:pt x="362" y="62"/>
                </a:lnTo>
                <a:lnTo>
                  <a:pt x="361" y="62"/>
                </a:lnTo>
                <a:lnTo>
                  <a:pt x="361" y="62"/>
                </a:lnTo>
                <a:lnTo>
                  <a:pt x="361" y="63"/>
                </a:lnTo>
                <a:lnTo>
                  <a:pt x="361" y="64"/>
                </a:lnTo>
                <a:lnTo>
                  <a:pt x="361" y="64"/>
                </a:lnTo>
                <a:lnTo>
                  <a:pt x="361" y="65"/>
                </a:lnTo>
                <a:lnTo>
                  <a:pt x="361" y="66"/>
                </a:lnTo>
                <a:lnTo>
                  <a:pt x="362" y="67"/>
                </a:lnTo>
                <a:lnTo>
                  <a:pt x="365" y="71"/>
                </a:lnTo>
                <a:lnTo>
                  <a:pt x="365" y="72"/>
                </a:lnTo>
                <a:lnTo>
                  <a:pt x="366" y="74"/>
                </a:lnTo>
                <a:lnTo>
                  <a:pt x="366" y="75"/>
                </a:lnTo>
                <a:lnTo>
                  <a:pt x="367" y="77"/>
                </a:lnTo>
                <a:lnTo>
                  <a:pt x="367" y="78"/>
                </a:lnTo>
                <a:lnTo>
                  <a:pt x="367" y="79"/>
                </a:lnTo>
                <a:lnTo>
                  <a:pt x="368" y="82"/>
                </a:lnTo>
                <a:lnTo>
                  <a:pt x="368" y="84"/>
                </a:lnTo>
                <a:lnTo>
                  <a:pt x="368" y="85"/>
                </a:lnTo>
                <a:lnTo>
                  <a:pt x="367" y="89"/>
                </a:lnTo>
                <a:lnTo>
                  <a:pt x="367" y="91"/>
                </a:lnTo>
                <a:lnTo>
                  <a:pt x="367" y="92"/>
                </a:lnTo>
                <a:lnTo>
                  <a:pt x="367" y="96"/>
                </a:lnTo>
                <a:lnTo>
                  <a:pt x="367" y="97"/>
                </a:lnTo>
                <a:lnTo>
                  <a:pt x="367" y="100"/>
                </a:lnTo>
                <a:lnTo>
                  <a:pt x="366" y="102"/>
                </a:lnTo>
                <a:lnTo>
                  <a:pt x="366" y="103"/>
                </a:lnTo>
                <a:lnTo>
                  <a:pt x="365" y="105"/>
                </a:lnTo>
                <a:lnTo>
                  <a:pt x="365" y="107"/>
                </a:lnTo>
                <a:lnTo>
                  <a:pt x="363" y="112"/>
                </a:lnTo>
                <a:lnTo>
                  <a:pt x="361" y="116"/>
                </a:lnTo>
                <a:lnTo>
                  <a:pt x="360" y="120"/>
                </a:lnTo>
                <a:lnTo>
                  <a:pt x="360" y="121"/>
                </a:lnTo>
                <a:lnTo>
                  <a:pt x="359" y="122"/>
                </a:lnTo>
                <a:lnTo>
                  <a:pt x="359" y="123"/>
                </a:lnTo>
                <a:lnTo>
                  <a:pt x="359" y="124"/>
                </a:lnTo>
                <a:lnTo>
                  <a:pt x="360" y="125"/>
                </a:lnTo>
                <a:lnTo>
                  <a:pt x="360" y="126"/>
                </a:lnTo>
                <a:lnTo>
                  <a:pt x="360" y="126"/>
                </a:lnTo>
                <a:lnTo>
                  <a:pt x="360" y="127"/>
                </a:lnTo>
                <a:lnTo>
                  <a:pt x="359" y="132"/>
                </a:lnTo>
                <a:lnTo>
                  <a:pt x="358" y="136"/>
                </a:lnTo>
                <a:lnTo>
                  <a:pt x="357" y="138"/>
                </a:lnTo>
                <a:lnTo>
                  <a:pt x="356" y="140"/>
                </a:lnTo>
                <a:lnTo>
                  <a:pt x="355" y="144"/>
                </a:lnTo>
                <a:lnTo>
                  <a:pt x="355" y="145"/>
                </a:lnTo>
                <a:lnTo>
                  <a:pt x="354" y="147"/>
                </a:lnTo>
                <a:lnTo>
                  <a:pt x="354" y="149"/>
                </a:lnTo>
                <a:lnTo>
                  <a:pt x="354" y="150"/>
                </a:lnTo>
                <a:lnTo>
                  <a:pt x="354" y="151"/>
                </a:lnTo>
                <a:lnTo>
                  <a:pt x="355" y="153"/>
                </a:lnTo>
                <a:lnTo>
                  <a:pt x="355" y="153"/>
                </a:lnTo>
                <a:lnTo>
                  <a:pt x="355" y="154"/>
                </a:lnTo>
                <a:lnTo>
                  <a:pt x="356" y="156"/>
                </a:lnTo>
                <a:lnTo>
                  <a:pt x="357" y="157"/>
                </a:lnTo>
                <a:lnTo>
                  <a:pt x="358" y="158"/>
                </a:lnTo>
                <a:lnTo>
                  <a:pt x="360" y="160"/>
                </a:lnTo>
                <a:lnTo>
                  <a:pt x="363" y="162"/>
                </a:lnTo>
                <a:lnTo>
                  <a:pt x="364" y="163"/>
                </a:lnTo>
                <a:lnTo>
                  <a:pt x="365" y="164"/>
                </a:lnTo>
                <a:lnTo>
                  <a:pt x="365" y="165"/>
                </a:lnTo>
                <a:lnTo>
                  <a:pt x="366" y="166"/>
                </a:lnTo>
                <a:lnTo>
                  <a:pt x="367" y="168"/>
                </a:lnTo>
                <a:lnTo>
                  <a:pt x="368" y="169"/>
                </a:lnTo>
                <a:lnTo>
                  <a:pt x="368" y="169"/>
                </a:lnTo>
                <a:lnTo>
                  <a:pt x="368" y="170"/>
                </a:lnTo>
                <a:lnTo>
                  <a:pt x="368" y="170"/>
                </a:lnTo>
                <a:lnTo>
                  <a:pt x="367" y="171"/>
                </a:lnTo>
                <a:lnTo>
                  <a:pt x="367" y="172"/>
                </a:lnTo>
                <a:lnTo>
                  <a:pt x="365" y="174"/>
                </a:lnTo>
                <a:lnTo>
                  <a:pt x="364" y="176"/>
                </a:lnTo>
                <a:lnTo>
                  <a:pt x="363" y="178"/>
                </a:lnTo>
                <a:lnTo>
                  <a:pt x="362" y="179"/>
                </a:lnTo>
                <a:lnTo>
                  <a:pt x="361" y="180"/>
                </a:lnTo>
                <a:lnTo>
                  <a:pt x="361" y="181"/>
                </a:lnTo>
                <a:lnTo>
                  <a:pt x="361" y="182"/>
                </a:lnTo>
                <a:lnTo>
                  <a:pt x="361" y="183"/>
                </a:lnTo>
                <a:lnTo>
                  <a:pt x="361" y="184"/>
                </a:lnTo>
                <a:lnTo>
                  <a:pt x="361" y="185"/>
                </a:lnTo>
                <a:lnTo>
                  <a:pt x="362" y="186"/>
                </a:lnTo>
                <a:lnTo>
                  <a:pt x="362" y="187"/>
                </a:lnTo>
                <a:lnTo>
                  <a:pt x="363" y="189"/>
                </a:lnTo>
                <a:lnTo>
                  <a:pt x="366" y="193"/>
                </a:lnTo>
                <a:lnTo>
                  <a:pt x="369" y="197"/>
                </a:lnTo>
                <a:lnTo>
                  <a:pt x="369" y="198"/>
                </a:lnTo>
                <a:lnTo>
                  <a:pt x="370" y="199"/>
                </a:lnTo>
                <a:lnTo>
                  <a:pt x="375" y="204"/>
                </a:lnTo>
                <a:lnTo>
                  <a:pt x="376" y="205"/>
                </a:lnTo>
                <a:lnTo>
                  <a:pt x="379" y="208"/>
                </a:lnTo>
                <a:lnTo>
                  <a:pt x="381" y="210"/>
                </a:lnTo>
                <a:lnTo>
                  <a:pt x="384" y="213"/>
                </a:lnTo>
                <a:lnTo>
                  <a:pt x="387" y="215"/>
                </a:lnTo>
                <a:lnTo>
                  <a:pt x="389" y="217"/>
                </a:lnTo>
                <a:lnTo>
                  <a:pt x="390" y="217"/>
                </a:lnTo>
                <a:lnTo>
                  <a:pt x="390" y="217"/>
                </a:lnTo>
                <a:lnTo>
                  <a:pt x="392" y="218"/>
                </a:lnTo>
                <a:lnTo>
                  <a:pt x="393" y="218"/>
                </a:lnTo>
                <a:lnTo>
                  <a:pt x="394" y="218"/>
                </a:lnTo>
                <a:lnTo>
                  <a:pt x="395" y="218"/>
                </a:lnTo>
                <a:lnTo>
                  <a:pt x="396" y="217"/>
                </a:lnTo>
                <a:lnTo>
                  <a:pt x="398" y="217"/>
                </a:lnTo>
                <a:lnTo>
                  <a:pt x="403" y="214"/>
                </a:lnTo>
                <a:lnTo>
                  <a:pt x="405" y="213"/>
                </a:lnTo>
                <a:lnTo>
                  <a:pt x="407" y="213"/>
                </a:lnTo>
                <a:lnTo>
                  <a:pt x="408" y="212"/>
                </a:lnTo>
                <a:lnTo>
                  <a:pt x="410" y="212"/>
                </a:lnTo>
                <a:lnTo>
                  <a:pt x="411" y="212"/>
                </a:lnTo>
                <a:lnTo>
                  <a:pt x="412" y="212"/>
                </a:lnTo>
                <a:lnTo>
                  <a:pt x="413" y="212"/>
                </a:lnTo>
                <a:lnTo>
                  <a:pt x="414" y="212"/>
                </a:lnTo>
                <a:lnTo>
                  <a:pt x="415" y="213"/>
                </a:lnTo>
                <a:lnTo>
                  <a:pt x="416" y="213"/>
                </a:lnTo>
                <a:lnTo>
                  <a:pt x="417" y="214"/>
                </a:lnTo>
                <a:lnTo>
                  <a:pt x="420" y="217"/>
                </a:lnTo>
                <a:lnTo>
                  <a:pt x="422" y="218"/>
                </a:lnTo>
                <a:lnTo>
                  <a:pt x="424" y="220"/>
                </a:lnTo>
                <a:lnTo>
                  <a:pt x="426" y="221"/>
                </a:lnTo>
                <a:lnTo>
                  <a:pt x="428" y="221"/>
                </a:lnTo>
                <a:lnTo>
                  <a:pt x="429" y="222"/>
                </a:lnTo>
                <a:lnTo>
                  <a:pt x="434" y="224"/>
                </a:lnTo>
                <a:lnTo>
                  <a:pt x="436" y="224"/>
                </a:lnTo>
                <a:lnTo>
                  <a:pt x="438" y="225"/>
                </a:lnTo>
                <a:lnTo>
                  <a:pt x="439" y="226"/>
                </a:lnTo>
                <a:lnTo>
                  <a:pt x="440" y="226"/>
                </a:lnTo>
                <a:lnTo>
                  <a:pt x="440" y="227"/>
                </a:lnTo>
                <a:lnTo>
                  <a:pt x="441" y="227"/>
                </a:lnTo>
                <a:lnTo>
                  <a:pt x="441" y="228"/>
                </a:lnTo>
                <a:lnTo>
                  <a:pt x="442" y="229"/>
                </a:lnTo>
                <a:lnTo>
                  <a:pt x="442" y="230"/>
                </a:lnTo>
                <a:lnTo>
                  <a:pt x="442" y="230"/>
                </a:lnTo>
                <a:lnTo>
                  <a:pt x="442" y="231"/>
                </a:lnTo>
                <a:lnTo>
                  <a:pt x="441" y="233"/>
                </a:lnTo>
                <a:lnTo>
                  <a:pt x="441" y="234"/>
                </a:lnTo>
                <a:lnTo>
                  <a:pt x="441" y="234"/>
                </a:lnTo>
                <a:lnTo>
                  <a:pt x="440" y="235"/>
                </a:lnTo>
                <a:lnTo>
                  <a:pt x="440" y="236"/>
                </a:lnTo>
                <a:lnTo>
                  <a:pt x="439" y="236"/>
                </a:lnTo>
                <a:lnTo>
                  <a:pt x="438" y="237"/>
                </a:lnTo>
                <a:lnTo>
                  <a:pt x="437" y="238"/>
                </a:lnTo>
                <a:lnTo>
                  <a:pt x="436" y="238"/>
                </a:lnTo>
                <a:lnTo>
                  <a:pt x="436" y="238"/>
                </a:lnTo>
                <a:lnTo>
                  <a:pt x="436" y="239"/>
                </a:lnTo>
                <a:lnTo>
                  <a:pt x="436" y="239"/>
                </a:lnTo>
                <a:lnTo>
                  <a:pt x="437" y="239"/>
                </a:lnTo>
                <a:lnTo>
                  <a:pt x="438" y="240"/>
                </a:lnTo>
                <a:lnTo>
                  <a:pt x="439" y="240"/>
                </a:lnTo>
                <a:lnTo>
                  <a:pt x="440" y="241"/>
                </a:lnTo>
                <a:lnTo>
                  <a:pt x="441" y="241"/>
                </a:lnTo>
                <a:lnTo>
                  <a:pt x="442" y="241"/>
                </a:lnTo>
                <a:lnTo>
                  <a:pt x="446" y="242"/>
                </a:lnTo>
                <a:lnTo>
                  <a:pt x="448" y="242"/>
                </a:lnTo>
                <a:lnTo>
                  <a:pt x="449" y="242"/>
                </a:lnTo>
                <a:lnTo>
                  <a:pt x="450" y="243"/>
                </a:lnTo>
                <a:lnTo>
                  <a:pt x="450" y="243"/>
                </a:lnTo>
                <a:lnTo>
                  <a:pt x="451" y="243"/>
                </a:lnTo>
                <a:lnTo>
                  <a:pt x="452" y="244"/>
                </a:lnTo>
                <a:lnTo>
                  <a:pt x="453" y="245"/>
                </a:lnTo>
                <a:lnTo>
                  <a:pt x="455" y="246"/>
                </a:lnTo>
                <a:lnTo>
                  <a:pt x="456" y="248"/>
                </a:lnTo>
                <a:lnTo>
                  <a:pt x="459" y="252"/>
                </a:lnTo>
                <a:lnTo>
                  <a:pt x="460" y="252"/>
                </a:lnTo>
                <a:lnTo>
                  <a:pt x="461" y="253"/>
                </a:lnTo>
                <a:lnTo>
                  <a:pt x="462" y="254"/>
                </a:lnTo>
                <a:lnTo>
                  <a:pt x="463" y="254"/>
                </a:lnTo>
                <a:lnTo>
                  <a:pt x="463" y="255"/>
                </a:lnTo>
                <a:lnTo>
                  <a:pt x="464" y="255"/>
                </a:lnTo>
                <a:lnTo>
                  <a:pt x="466" y="256"/>
                </a:lnTo>
                <a:lnTo>
                  <a:pt x="468" y="256"/>
                </a:lnTo>
                <a:lnTo>
                  <a:pt x="469" y="256"/>
                </a:lnTo>
                <a:lnTo>
                  <a:pt x="471" y="256"/>
                </a:lnTo>
                <a:lnTo>
                  <a:pt x="472" y="256"/>
                </a:lnTo>
                <a:lnTo>
                  <a:pt x="474" y="255"/>
                </a:lnTo>
                <a:lnTo>
                  <a:pt x="475" y="254"/>
                </a:lnTo>
                <a:lnTo>
                  <a:pt x="479" y="252"/>
                </a:lnTo>
                <a:lnTo>
                  <a:pt x="481" y="252"/>
                </a:lnTo>
                <a:lnTo>
                  <a:pt x="482" y="251"/>
                </a:lnTo>
                <a:lnTo>
                  <a:pt x="482" y="251"/>
                </a:lnTo>
                <a:lnTo>
                  <a:pt x="483" y="251"/>
                </a:lnTo>
                <a:lnTo>
                  <a:pt x="484" y="251"/>
                </a:lnTo>
                <a:lnTo>
                  <a:pt x="485" y="251"/>
                </a:lnTo>
                <a:lnTo>
                  <a:pt x="486" y="252"/>
                </a:lnTo>
                <a:lnTo>
                  <a:pt x="493" y="253"/>
                </a:lnTo>
                <a:lnTo>
                  <a:pt x="498" y="255"/>
                </a:lnTo>
                <a:lnTo>
                  <a:pt x="501" y="256"/>
                </a:lnTo>
                <a:lnTo>
                  <a:pt x="503" y="257"/>
                </a:lnTo>
                <a:lnTo>
                  <a:pt x="505" y="258"/>
                </a:lnTo>
                <a:lnTo>
                  <a:pt x="506" y="259"/>
                </a:lnTo>
                <a:lnTo>
                  <a:pt x="507" y="259"/>
                </a:lnTo>
                <a:lnTo>
                  <a:pt x="508" y="261"/>
                </a:lnTo>
                <a:lnTo>
                  <a:pt x="509" y="262"/>
                </a:lnTo>
                <a:lnTo>
                  <a:pt x="510" y="262"/>
                </a:lnTo>
                <a:lnTo>
                  <a:pt x="511" y="263"/>
                </a:lnTo>
                <a:lnTo>
                  <a:pt x="511" y="263"/>
                </a:lnTo>
                <a:lnTo>
                  <a:pt x="512" y="263"/>
                </a:lnTo>
                <a:lnTo>
                  <a:pt x="517" y="262"/>
                </a:lnTo>
                <a:lnTo>
                  <a:pt x="519" y="262"/>
                </a:lnTo>
                <a:lnTo>
                  <a:pt x="523" y="261"/>
                </a:lnTo>
                <a:lnTo>
                  <a:pt x="525" y="260"/>
                </a:lnTo>
                <a:lnTo>
                  <a:pt x="526" y="260"/>
                </a:lnTo>
                <a:lnTo>
                  <a:pt x="530" y="260"/>
                </a:lnTo>
                <a:lnTo>
                  <a:pt x="534" y="259"/>
                </a:lnTo>
                <a:lnTo>
                  <a:pt x="535" y="259"/>
                </a:lnTo>
                <a:lnTo>
                  <a:pt x="537" y="259"/>
                </a:lnTo>
                <a:lnTo>
                  <a:pt x="539" y="259"/>
                </a:lnTo>
                <a:lnTo>
                  <a:pt x="540" y="259"/>
                </a:lnTo>
                <a:lnTo>
                  <a:pt x="541" y="260"/>
                </a:lnTo>
                <a:lnTo>
                  <a:pt x="542" y="260"/>
                </a:lnTo>
                <a:lnTo>
                  <a:pt x="543" y="260"/>
                </a:lnTo>
                <a:lnTo>
                  <a:pt x="544" y="261"/>
                </a:lnTo>
                <a:lnTo>
                  <a:pt x="544" y="262"/>
                </a:lnTo>
                <a:lnTo>
                  <a:pt x="545" y="263"/>
                </a:lnTo>
                <a:lnTo>
                  <a:pt x="546" y="264"/>
                </a:lnTo>
                <a:lnTo>
                  <a:pt x="546" y="265"/>
                </a:lnTo>
                <a:lnTo>
                  <a:pt x="547" y="266"/>
                </a:lnTo>
                <a:lnTo>
                  <a:pt x="547" y="269"/>
                </a:lnTo>
                <a:lnTo>
                  <a:pt x="548" y="271"/>
                </a:lnTo>
                <a:lnTo>
                  <a:pt x="548" y="272"/>
                </a:lnTo>
                <a:lnTo>
                  <a:pt x="548" y="274"/>
                </a:lnTo>
                <a:lnTo>
                  <a:pt x="548" y="275"/>
                </a:lnTo>
                <a:lnTo>
                  <a:pt x="548" y="276"/>
                </a:lnTo>
                <a:lnTo>
                  <a:pt x="548" y="279"/>
                </a:lnTo>
                <a:lnTo>
                  <a:pt x="547" y="283"/>
                </a:lnTo>
                <a:lnTo>
                  <a:pt x="547" y="286"/>
                </a:lnTo>
                <a:lnTo>
                  <a:pt x="547" y="288"/>
                </a:lnTo>
                <a:lnTo>
                  <a:pt x="547" y="290"/>
                </a:lnTo>
                <a:lnTo>
                  <a:pt x="547" y="291"/>
                </a:lnTo>
                <a:lnTo>
                  <a:pt x="548" y="293"/>
                </a:lnTo>
                <a:lnTo>
                  <a:pt x="549" y="295"/>
                </a:lnTo>
                <a:lnTo>
                  <a:pt x="550" y="297"/>
                </a:lnTo>
                <a:lnTo>
                  <a:pt x="550" y="298"/>
                </a:lnTo>
                <a:lnTo>
                  <a:pt x="551" y="299"/>
                </a:lnTo>
                <a:lnTo>
                  <a:pt x="552" y="300"/>
                </a:lnTo>
                <a:lnTo>
                  <a:pt x="555" y="302"/>
                </a:lnTo>
                <a:lnTo>
                  <a:pt x="556" y="304"/>
                </a:lnTo>
                <a:lnTo>
                  <a:pt x="560" y="306"/>
                </a:lnTo>
                <a:lnTo>
                  <a:pt x="564" y="310"/>
                </a:lnTo>
                <a:lnTo>
                  <a:pt x="565" y="311"/>
                </a:lnTo>
                <a:lnTo>
                  <a:pt x="567" y="312"/>
                </a:lnTo>
                <a:lnTo>
                  <a:pt x="569" y="314"/>
                </a:lnTo>
                <a:lnTo>
                  <a:pt x="576" y="318"/>
                </a:lnTo>
                <a:lnTo>
                  <a:pt x="579" y="320"/>
                </a:lnTo>
                <a:lnTo>
                  <a:pt x="580" y="320"/>
                </a:lnTo>
                <a:lnTo>
                  <a:pt x="581" y="320"/>
                </a:lnTo>
                <a:lnTo>
                  <a:pt x="581" y="320"/>
                </a:lnTo>
                <a:lnTo>
                  <a:pt x="582" y="320"/>
                </a:lnTo>
                <a:lnTo>
                  <a:pt x="582" y="320"/>
                </a:lnTo>
                <a:lnTo>
                  <a:pt x="583" y="320"/>
                </a:lnTo>
                <a:lnTo>
                  <a:pt x="585" y="319"/>
                </a:lnTo>
                <a:lnTo>
                  <a:pt x="586" y="319"/>
                </a:lnTo>
                <a:lnTo>
                  <a:pt x="588" y="318"/>
                </a:lnTo>
                <a:lnTo>
                  <a:pt x="589" y="318"/>
                </a:lnTo>
                <a:lnTo>
                  <a:pt x="590" y="319"/>
                </a:lnTo>
                <a:lnTo>
                  <a:pt x="591" y="319"/>
                </a:lnTo>
                <a:lnTo>
                  <a:pt x="592" y="319"/>
                </a:lnTo>
                <a:lnTo>
                  <a:pt x="597" y="320"/>
                </a:lnTo>
                <a:lnTo>
                  <a:pt x="598" y="321"/>
                </a:lnTo>
                <a:lnTo>
                  <a:pt x="600" y="321"/>
                </a:lnTo>
                <a:lnTo>
                  <a:pt x="602" y="321"/>
                </a:lnTo>
                <a:lnTo>
                  <a:pt x="605" y="321"/>
                </a:lnTo>
                <a:lnTo>
                  <a:pt x="609" y="321"/>
                </a:lnTo>
                <a:lnTo>
                  <a:pt x="611" y="321"/>
                </a:lnTo>
                <a:lnTo>
                  <a:pt x="613" y="321"/>
                </a:lnTo>
                <a:lnTo>
                  <a:pt x="614" y="320"/>
                </a:lnTo>
                <a:lnTo>
                  <a:pt x="616" y="320"/>
                </a:lnTo>
                <a:lnTo>
                  <a:pt x="619" y="318"/>
                </a:lnTo>
                <a:lnTo>
                  <a:pt x="621" y="318"/>
                </a:lnTo>
                <a:lnTo>
                  <a:pt x="623" y="317"/>
                </a:lnTo>
                <a:lnTo>
                  <a:pt x="627" y="317"/>
                </a:lnTo>
                <a:lnTo>
                  <a:pt x="627" y="317"/>
                </a:lnTo>
                <a:lnTo>
                  <a:pt x="629" y="316"/>
                </a:lnTo>
                <a:lnTo>
                  <a:pt x="631" y="315"/>
                </a:lnTo>
                <a:lnTo>
                  <a:pt x="631" y="315"/>
                </a:lnTo>
                <a:lnTo>
                  <a:pt x="632" y="315"/>
                </a:lnTo>
                <a:lnTo>
                  <a:pt x="633" y="315"/>
                </a:lnTo>
                <a:lnTo>
                  <a:pt x="634" y="315"/>
                </a:lnTo>
                <a:lnTo>
                  <a:pt x="634" y="315"/>
                </a:lnTo>
                <a:lnTo>
                  <a:pt x="635" y="315"/>
                </a:lnTo>
                <a:lnTo>
                  <a:pt x="636" y="315"/>
                </a:lnTo>
                <a:lnTo>
                  <a:pt x="637" y="316"/>
                </a:lnTo>
                <a:lnTo>
                  <a:pt x="638" y="316"/>
                </a:lnTo>
                <a:lnTo>
                  <a:pt x="639" y="317"/>
                </a:lnTo>
                <a:lnTo>
                  <a:pt x="640" y="318"/>
                </a:lnTo>
                <a:lnTo>
                  <a:pt x="641" y="318"/>
                </a:lnTo>
                <a:lnTo>
                  <a:pt x="641" y="319"/>
                </a:lnTo>
                <a:lnTo>
                  <a:pt x="641" y="320"/>
                </a:lnTo>
                <a:lnTo>
                  <a:pt x="642" y="321"/>
                </a:lnTo>
                <a:lnTo>
                  <a:pt x="642" y="322"/>
                </a:lnTo>
                <a:lnTo>
                  <a:pt x="642" y="322"/>
                </a:lnTo>
                <a:lnTo>
                  <a:pt x="641" y="323"/>
                </a:lnTo>
                <a:lnTo>
                  <a:pt x="641" y="324"/>
                </a:lnTo>
                <a:lnTo>
                  <a:pt x="641" y="325"/>
                </a:lnTo>
                <a:lnTo>
                  <a:pt x="641" y="326"/>
                </a:lnTo>
                <a:lnTo>
                  <a:pt x="641" y="327"/>
                </a:lnTo>
                <a:lnTo>
                  <a:pt x="642" y="327"/>
                </a:lnTo>
                <a:lnTo>
                  <a:pt x="642" y="328"/>
                </a:lnTo>
                <a:lnTo>
                  <a:pt x="643" y="329"/>
                </a:lnTo>
                <a:lnTo>
                  <a:pt x="644" y="330"/>
                </a:lnTo>
                <a:lnTo>
                  <a:pt x="646" y="331"/>
                </a:lnTo>
                <a:lnTo>
                  <a:pt x="648" y="333"/>
                </a:lnTo>
                <a:lnTo>
                  <a:pt x="650" y="333"/>
                </a:lnTo>
                <a:lnTo>
                  <a:pt x="650" y="334"/>
                </a:lnTo>
                <a:lnTo>
                  <a:pt x="651" y="335"/>
                </a:lnTo>
                <a:lnTo>
                  <a:pt x="654" y="339"/>
                </a:lnTo>
                <a:lnTo>
                  <a:pt x="655" y="340"/>
                </a:lnTo>
                <a:lnTo>
                  <a:pt x="655" y="341"/>
                </a:lnTo>
                <a:lnTo>
                  <a:pt x="656" y="342"/>
                </a:lnTo>
                <a:lnTo>
                  <a:pt x="656" y="343"/>
                </a:lnTo>
                <a:lnTo>
                  <a:pt x="656" y="344"/>
                </a:lnTo>
                <a:lnTo>
                  <a:pt x="655" y="345"/>
                </a:lnTo>
                <a:lnTo>
                  <a:pt x="655" y="347"/>
                </a:lnTo>
                <a:lnTo>
                  <a:pt x="654" y="349"/>
                </a:lnTo>
                <a:lnTo>
                  <a:pt x="654" y="349"/>
                </a:lnTo>
                <a:lnTo>
                  <a:pt x="653" y="350"/>
                </a:lnTo>
                <a:lnTo>
                  <a:pt x="652" y="350"/>
                </a:lnTo>
                <a:lnTo>
                  <a:pt x="652" y="351"/>
                </a:lnTo>
                <a:lnTo>
                  <a:pt x="650" y="351"/>
                </a:lnTo>
                <a:lnTo>
                  <a:pt x="649" y="352"/>
                </a:lnTo>
                <a:lnTo>
                  <a:pt x="646" y="353"/>
                </a:lnTo>
                <a:lnTo>
                  <a:pt x="643" y="353"/>
                </a:lnTo>
                <a:lnTo>
                  <a:pt x="642" y="354"/>
                </a:lnTo>
                <a:lnTo>
                  <a:pt x="641" y="354"/>
                </a:lnTo>
                <a:lnTo>
                  <a:pt x="640" y="354"/>
                </a:lnTo>
                <a:lnTo>
                  <a:pt x="640" y="355"/>
                </a:lnTo>
                <a:lnTo>
                  <a:pt x="639" y="355"/>
                </a:lnTo>
                <a:lnTo>
                  <a:pt x="638" y="356"/>
                </a:lnTo>
                <a:lnTo>
                  <a:pt x="637" y="359"/>
                </a:lnTo>
                <a:lnTo>
                  <a:pt x="636" y="361"/>
                </a:lnTo>
                <a:lnTo>
                  <a:pt x="635" y="362"/>
                </a:lnTo>
                <a:lnTo>
                  <a:pt x="634" y="364"/>
                </a:lnTo>
                <a:lnTo>
                  <a:pt x="634" y="365"/>
                </a:lnTo>
                <a:lnTo>
                  <a:pt x="633" y="368"/>
                </a:lnTo>
                <a:lnTo>
                  <a:pt x="633" y="369"/>
                </a:lnTo>
                <a:lnTo>
                  <a:pt x="633" y="370"/>
                </a:lnTo>
                <a:lnTo>
                  <a:pt x="632" y="371"/>
                </a:lnTo>
                <a:lnTo>
                  <a:pt x="631" y="372"/>
                </a:lnTo>
                <a:lnTo>
                  <a:pt x="629" y="376"/>
                </a:lnTo>
                <a:lnTo>
                  <a:pt x="629" y="377"/>
                </a:lnTo>
                <a:lnTo>
                  <a:pt x="628" y="378"/>
                </a:lnTo>
                <a:lnTo>
                  <a:pt x="627" y="382"/>
                </a:lnTo>
                <a:lnTo>
                  <a:pt x="626" y="383"/>
                </a:lnTo>
                <a:lnTo>
                  <a:pt x="626" y="384"/>
                </a:lnTo>
                <a:lnTo>
                  <a:pt x="625" y="385"/>
                </a:lnTo>
                <a:lnTo>
                  <a:pt x="624" y="386"/>
                </a:lnTo>
                <a:lnTo>
                  <a:pt x="621" y="390"/>
                </a:lnTo>
                <a:lnTo>
                  <a:pt x="619" y="392"/>
                </a:lnTo>
                <a:lnTo>
                  <a:pt x="618" y="392"/>
                </a:lnTo>
                <a:lnTo>
                  <a:pt x="616" y="395"/>
                </a:lnTo>
                <a:lnTo>
                  <a:pt x="615" y="397"/>
                </a:lnTo>
                <a:lnTo>
                  <a:pt x="614" y="398"/>
                </a:lnTo>
                <a:lnTo>
                  <a:pt x="613" y="400"/>
                </a:lnTo>
                <a:lnTo>
                  <a:pt x="613" y="400"/>
                </a:lnTo>
                <a:lnTo>
                  <a:pt x="613" y="401"/>
                </a:lnTo>
                <a:lnTo>
                  <a:pt x="613" y="402"/>
                </a:lnTo>
                <a:lnTo>
                  <a:pt x="613" y="402"/>
                </a:lnTo>
                <a:lnTo>
                  <a:pt x="613" y="403"/>
                </a:lnTo>
                <a:lnTo>
                  <a:pt x="613" y="404"/>
                </a:lnTo>
                <a:lnTo>
                  <a:pt x="613" y="404"/>
                </a:lnTo>
                <a:lnTo>
                  <a:pt x="614" y="404"/>
                </a:lnTo>
                <a:lnTo>
                  <a:pt x="615" y="405"/>
                </a:lnTo>
                <a:lnTo>
                  <a:pt x="615" y="405"/>
                </a:lnTo>
                <a:lnTo>
                  <a:pt x="618" y="405"/>
                </a:lnTo>
                <a:lnTo>
                  <a:pt x="619" y="405"/>
                </a:lnTo>
                <a:lnTo>
                  <a:pt x="620" y="405"/>
                </a:lnTo>
                <a:lnTo>
                  <a:pt x="621" y="406"/>
                </a:lnTo>
                <a:lnTo>
                  <a:pt x="622" y="406"/>
                </a:lnTo>
                <a:lnTo>
                  <a:pt x="622" y="406"/>
                </a:lnTo>
                <a:lnTo>
                  <a:pt x="623" y="407"/>
                </a:lnTo>
                <a:lnTo>
                  <a:pt x="624" y="408"/>
                </a:lnTo>
                <a:lnTo>
                  <a:pt x="625" y="409"/>
                </a:lnTo>
                <a:lnTo>
                  <a:pt x="626" y="412"/>
                </a:lnTo>
                <a:lnTo>
                  <a:pt x="627" y="413"/>
                </a:lnTo>
                <a:lnTo>
                  <a:pt x="628" y="414"/>
                </a:lnTo>
                <a:lnTo>
                  <a:pt x="629" y="415"/>
                </a:lnTo>
                <a:lnTo>
                  <a:pt x="630" y="416"/>
                </a:lnTo>
                <a:lnTo>
                  <a:pt x="632" y="417"/>
                </a:lnTo>
                <a:lnTo>
                  <a:pt x="634" y="418"/>
                </a:lnTo>
                <a:lnTo>
                  <a:pt x="637" y="419"/>
                </a:lnTo>
                <a:lnTo>
                  <a:pt x="639" y="421"/>
                </a:lnTo>
                <a:lnTo>
                  <a:pt x="641" y="421"/>
                </a:lnTo>
                <a:lnTo>
                  <a:pt x="642" y="422"/>
                </a:lnTo>
                <a:lnTo>
                  <a:pt x="645" y="424"/>
                </a:lnTo>
                <a:lnTo>
                  <a:pt x="646" y="425"/>
                </a:lnTo>
                <a:lnTo>
                  <a:pt x="647" y="426"/>
                </a:lnTo>
                <a:lnTo>
                  <a:pt x="647" y="427"/>
                </a:lnTo>
                <a:lnTo>
                  <a:pt x="648" y="428"/>
                </a:lnTo>
                <a:lnTo>
                  <a:pt x="649" y="429"/>
                </a:lnTo>
                <a:lnTo>
                  <a:pt x="649" y="430"/>
                </a:lnTo>
                <a:lnTo>
                  <a:pt x="651" y="433"/>
                </a:lnTo>
                <a:lnTo>
                  <a:pt x="651" y="434"/>
                </a:lnTo>
                <a:lnTo>
                  <a:pt x="652" y="435"/>
                </a:lnTo>
                <a:lnTo>
                  <a:pt x="652" y="435"/>
                </a:lnTo>
                <a:lnTo>
                  <a:pt x="652" y="436"/>
                </a:lnTo>
                <a:lnTo>
                  <a:pt x="650" y="438"/>
                </a:lnTo>
                <a:lnTo>
                  <a:pt x="649" y="439"/>
                </a:lnTo>
                <a:lnTo>
                  <a:pt x="649" y="439"/>
                </a:lnTo>
                <a:lnTo>
                  <a:pt x="648" y="439"/>
                </a:lnTo>
                <a:lnTo>
                  <a:pt x="648" y="440"/>
                </a:lnTo>
                <a:lnTo>
                  <a:pt x="646" y="440"/>
                </a:lnTo>
                <a:lnTo>
                  <a:pt x="646" y="440"/>
                </a:lnTo>
                <a:lnTo>
                  <a:pt x="645" y="440"/>
                </a:lnTo>
                <a:lnTo>
                  <a:pt x="645" y="441"/>
                </a:lnTo>
                <a:lnTo>
                  <a:pt x="645" y="442"/>
                </a:lnTo>
                <a:lnTo>
                  <a:pt x="645" y="442"/>
                </a:lnTo>
                <a:lnTo>
                  <a:pt x="644" y="444"/>
                </a:lnTo>
                <a:lnTo>
                  <a:pt x="644" y="445"/>
                </a:lnTo>
                <a:lnTo>
                  <a:pt x="643" y="446"/>
                </a:lnTo>
                <a:lnTo>
                  <a:pt x="642" y="446"/>
                </a:lnTo>
                <a:lnTo>
                  <a:pt x="642" y="447"/>
                </a:lnTo>
                <a:lnTo>
                  <a:pt x="642" y="447"/>
                </a:lnTo>
                <a:lnTo>
                  <a:pt x="642" y="447"/>
                </a:lnTo>
                <a:lnTo>
                  <a:pt x="643" y="448"/>
                </a:lnTo>
                <a:lnTo>
                  <a:pt x="643" y="448"/>
                </a:lnTo>
                <a:lnTo>
                  <a:pt x="643" y="448"/>
                </a:lnTo>
                <a:lnTo>
                  <a:pt x="643" y="449"/>
                </a:lnTo>
                <a:lnTo>
                  <a:pt x="642" y="449"/>
                </a:lnTo>
                <a:lnTo>
                  <a:pt x="640" y="450"/>
                </a:lnTo>
                <a:lnTo>
                  <a:pt x="640" y="451"/>
                </a:lnTo>
                <a:lnTo>
                  <a:pt x="639" y="451"/>
                </a:lnTo>
                <a:lnTo>
                  <a:pt x="638" y="451"/>
                </a:lnTo>
                <a:lnTo>
                  <a:pt x="638" y="452"/>
                </a:lnTo>
                <a:lnTo>
                  <a:pt x="637" y="452"/>
                </a:lnTo>
                <a:lnTo>
                  <a:pt x="637" y="453"/>
                </a:lnTo>
                <a:lnTo>
                  <a:pt x="635" y="458"/>
                </a:lnTo>
                <a:lnTo>
                  <a:pt x="634" y="460"/>
                </a:lnTo>
                <a:lnTo>
                  <a:pt x="633" y="461"/>
                </a:lnTo>
                <a:lnTo>
                  <a:pt x="633" y="461"/>
                </a:lnTo>
                <a:lnTo>
                  <a:pt x="632" y="461"/>
                </a:lnTo>
                <a:lnTo>
                  <a:pt x="631" y="460"/>
                </a:lnTo>
                <a:lnTo>
                  <a:pt x="629" y="459"/>
                </a:lnTo>
                <a:lnTo>
                  <a:pt x="627" y="458"/>
                </a:lnTo>
                <a:lnTo>
                  <a:pt x="625" y="456"/>
                </a:lnTo>
                <a:lnTo>
                  <a:pt x="623" y="454"/>
                </a:lnTo>
                <a:lnTo>
                  <a:pt x="621" y="452"/>
                </a:lnTo>
                <a:lnTo>
                  <a:pt x="619" y="450"/>
                </a:lnTo>
                <a:lnTo>
                  <a:pt x="615" y="445"/>
                </a:lnTo>
                <a:lnTo>
                  <a:pt x="613" y="443"/>
                </a:lnTo>
                <a:lnTo>
                  <a:pt x="612" y="442"/>
                </a:lnTo>
                <a:lnTo>
                  <a:pt x="611" y="441"/>
                </a:lnTo>
                <a:lnTo>
                  <a:pt x="609" y="439"/>
                </a:lnTo>
                <a:lnTo>
                  <a:pt x="607" y="438"/>
                </a:lnTo>
                <a:lnTo>
                  <a:pt x="606" y="437"/>
                </a:lnTo>
                <a:lnTo>
                  <a:pt x="604" y="437"/>
                </a:lnTo>
                <a:lnTo>
                  <a:pt x="603" y="436"/>
                </a:lnTo>
                <a:lnTo>
                  <a:pt x="601" y="436"/>
                </a:lnTo>
                <a:lnTo>
                  <a:pt x="599" y="435"/>
                </a:lnTo>
                <a:lnTo>
                  <a:pt x="596" y="435"/>
                </a:lnTo>
                <a:lnTo>
                  <a:pt x="595" y="434"/>
                </a:lnTo>
                <a:lnTo>
                  <a:pt x="589" y="433"/>
                </a:lnTo>
                <a:lnTo>
                  <a:pt x="587" y="432"/>
                </a:lnTo>
                <a:lnTo>
                  <a:pt x="585" y="432"/>
                </a:lnTo>
                <a:lnTo>
                  <a:pt x="584" y="432"/>
                </a:lnTo>
                <a:lnTo>
                  <a:pt x="582" y="431"/>
                </a:lnTo>
                <a:lnTo>
                  <a:pt x="581" y="430"/>
                </a:lnTo>
                <a:lnTo>
                  <a:pt x="579" y="429"/>
                </a:lnTo>
                <a:lnTo>
                  <a:pt x="576" y="428"/>
                </a:lnTo>
                <a:lnTo>
                  <a:pt x="570" y="424"/>
                </a:lnTo>
                <a:lnTo>
                  <a:pt x="565" y="420"/>
                </a:lnTo>
                <a:lnTo>
                  <a:pt x="563" y="418"/>
                </a:lnTo>
                <a:lnTo>
                  <a:pt x="561" y="417"/>
                </a:lnTo>
                <a:lnTo>
                  <a:pt x="558" y="416"/>
                </a:lnTo>
                <a:lnTo>
                  <a:pt x="556" y="415"/>
                </a:lnTo>
                <a:lnTo>
                  <a:pt x="553" y="414"/>
                </a:lnTo>
                <a:lnTo>
                  <a:pt x="552" y="414"/>
                </a:lnTo>
                <a:lnTo>
                  <a:pt x="550" y="413"/>
                </a:lnTo>
                <a:lnTo>
                  <a:pt x="548" y="413"/>
                </a:lnTo>
                <a:lnTo>
                  <a:pt x="546" y="413"/>
                </a:lnTo>
                <a:lnTo>
                  <a:pt x="543" y="413"/>
                </a:lnTo>
                <a:lnTo>
                  <a:pt x="539" y="414"/>
                </a:lnTo>
                <a:lnTo>
                  <a:pt x="538" y="414"/>
                </a:lnTo>
                <a:lnTo>
                  <a:pt x="536" y="414"/>
                </a:lnTo>
                <a:lnTo>
                  <a:pt x="534" y="413"/>
                </a:lnTo>
                <a:lnTo>
                  <a:pt x="532" y="413"/>
                </a:lnTo>
                <a:lnTo>
                  <a:pt x="531" y="413"/>
                </a:lnTo>
                <a:lnTo>
                  <a:pt x="530" y="412"/>
                </a:lnTo>
                <a:lnTo>
                  <a:pt x="528" y="412"/>
                </a:lnTo>
                <a:lnTo>
                  <a:pt x="525" y="410"/>
                </a:lnTo>
                <a:lnTo>
                  <a:pt x="524" y="410"/>
                </a:lnTo>
                <a:lnTo>
                  <a:pt x="523" y="410"/>
                </a:lnTo>
                <a:lnTo>
                  <a:pt x="523" y="410"/>
                </a:lnTo>
                <a:lnTo>
                  <a:pt x="522" y="410"/>
                </a:lnTo>
                <a:lnTo>
                  <a:pt x="522" y="410"/>
                </a:lnTo>
                <a:lnTo>
                  <a:pt x="521" y="410"/>
                </a:lnTo>
                <a:lnTo>
                  <a:pt x="521" y="410"/>
                </a:lnTo>
                <a:lnTo>
                  <a:pt x="520" y="411"/>
                </a:lnTo>
                <a:lnTo>
                  <a:pt x="520" y="412"/>
                </a:lnTo>
                <a:lnTo>
                  <a:pt x="520" y="413"/>
                </a:lnTo>
                <a:lnTo>
                  <a:pt x="518" y="417"/>
                </a:lnTo>
                <a:lnTo>
                  <a:pt x="518" y="419"/>
                </a:lnTo>
                <a:lnTo>
                  <a:pt x="516" y="421"/>
                </a:lnTo>
                <a:lnTo>
                  <a:pt x="515" y="425"/>
                </a:lnTo>
                <a:lnTo>
                  <a:pt x="514" y="426"/>
                </a:lnTo>
                <a:lnTo>
                  <a:pt x="513" y="427"/>
                </a:lnTo>
                <a:lnTo>
                  <a:pt x="512" y="428"/>
                </a:lnTo>
                <a:lnTo>
                  <a:pt x="511" y="428"/>
                </a:lnTo>
                <a:lnTo>
                  <a:pt x="510" y="429"/>
                </a:lnTo>
                <a:lnTo>
                  <a:pt x="510" y="429"/>
                </a:lnTo>
                <a:lnTo>
                  <a:pt x="508" y="429"/>
                </a:lnTo>
                <a:lnTo>
                  <a:pt x="507" y="429"/>
                </a:lnTo>
                <a:lnTo>
                  <a:pt x="503" y="430"/>
                </a:lnTo>
                <a:lnTo>
                  <a:pt x="499" y="430"/>
                </a:lnTo>
                <a:lnTo>
                  <a:pt x="497" y="430"/>
                </a:lnTo>
                <a:lnTo>
                  <a:pt x="495" y="430"/>
                </a:lnTo>
                <a:lnTo>
                  <a:pt x="493" y="431"/>
                </a:lnTo>
                <a:lnTo>
                  <a:pt x="490" y="432"/>
                </a:lnTo>
                <a:lnTo>
                  <a:pt x="488" y="433"/>
                </a:lnTo>
                <a:lnTo>
                  <a:pt x="483" y="435"/>
                </a:lnTo>
                <a:lnTo>
                  <a:pt x="481" y="436"/>
                </a:lnTo>
                <a:lnTo>
                  <a:pt x="480" y="436"/>
                </a:lnTo>
                <a:lnTo>
                  <a:pt x="479" y="436"/>
                </a:lnTo>
                <a:lnTo>
                  <a:pt x="478" y="437"/>
                </a:lnTo>
                <a:lnTo>
                  <a:pt x="475" y="437"/>
                </a:lnTo>
                <a:lnTo>
                  <a:pt x="473" y="437"/>
                </a:lnTo>
                <a:lnTo>
                  <a:pt x="473" y="437"/>
                </a:lnTo>
                <a:lnTo>
                  <a:pt x="472" y="437"/>
                </a:lnTo>
                <a:lnTo>
                  <a:pt x="471" y="436"/>
                </a:lnTo>
                <a:lnTo>
                  <a:pt x="471" y="436"/>
                </a:lnTo>
                <a:lnTo>
                  <a:pt x="470" y="436"/>
                </a:lnTo>
                <a:lnTo>
                  <a:pt x="470" y="436"/>
                </a:lnTo>
                <a:lnTo>
                  <a:pt x="470" y="435"/>
                </a:lnTo>
                <a:lnTo>
                  <a:pt x="470" y="435"/>
                </a:lnTo>
                <a:lnTo>
                  <a:pt x="470" y="434"/>
                </a:lnTo>
                <a:lnTo>
                  <a:pt x="469" y="433"/>
                </a:lnTo>
                <a:lnTo>
                  <a:pt x="469" y="432"/>
                </a:lnTo>
                <a:lnTo>
                  <a:pt x="470" y="427"/>
                </a:lnTo>
                <a:lnTo>
                  <a:pt x="470" y="426"/>
                </a:lnTo>
                <a:lnTo>
                  <a:pt x="470" y="425"/>
                </a:lnTo>
                <a:lnTo>
                  <a:pt x="469" y="424"/>
                </a:lnTo>
                <a:lnTo>
                  <a:pt x="469" y="422"/>
                </a:lnTo>
                <a:lnTo>
                  <a:pt x="468" y="419"/>
                </a:lnTo>
                <a:lnTo>
                  <a:pt x="468" y="418"/>
                </a:lnTo>
                <a:lnTo>
                  <a:pt x="467" y="414"/>
                </a:lnTo>
                <a:lnTo>
                  <a:pt x="466" y="411"/>
                </a:lnTo>
                <a:lnTo>
                  <a:pt x="465" y="410"/>
                </a:lnTo>
                <a:lnTo>
                  <a:pt x="465" y="409"/>
                </a:lnTo>
                <a:lnTo>
                  <a:pt x="464" y="409"/>
                </a:lnTo>
                <a:lnTo>
                  <a:pt x="463" y="408"/>
                </a:lnTo>
                <a:lnTo>
                  <a:pt x="463" y="407"/>
                </a:lnTo>
                <a:lnTo>
                  <a:pt x="462" y="406"/>
                </a:lnTo>
                <a:lnTo>
                  <a:pt x="460" y="405"/>
                </a:lnTo>
                <a:lnTo>
                  <a:pt x="459" y="404"/>
                </a:lnTo>
                <a:lnTo>
                  <a:pt x="457" y="404"/>
                </a:lnTo>
                <a:lnTo>
                  <a:pt x="455" y="404"/>
                </a:lnTo>
                <a:lnTo>
                  <a:pt x="453" y="403"/>
                </a:lnTo>
                <a:lnTo>
                  <a:pt x="450" y="403"/>
                </a:lnTo>
                <a:lnTo>
                  <a:pt x="448" y="403"/>
                </a:lnTo>
                <a:lnTo>
                  <a:pt x="444" y="403"/>
                </a:lnTo>
                <a:lnTo>
                  <a:pt x="442" y="403"/>
                </a:lnTo>
                <a:lnTo>
                  <a:pt x="440" y="403"/>
                </a:lnTo>
                <a:lnTo>
                  <a:pt x="438" y="402"/>
                </a:lnTo>
                <a:lnTo>
                  <a:pt x="436" y="402"/>
                </a:lnTo>
                <a:lnTo>
                  <a:pt x="435" y="402"/>
                </a:lnTo>
                <a:lnTo>
                  <a:pt x="433" y="401"/>
                </a:lnTo>
                <a:lnTo>
                  <a:pt x="432" y="401"/>
                </a:lnTo>
                <a:lnTo>
                  <a:pt x="431" y="400"/>
                </a:lnTo>
                <a:lnTo>
                  <a:pt x="430" y="399"/>
                </a:lnTo>
                <a:lnTo>
                  <a:pt x="429" y="398"/>
                </a:lnTo>
                <a:lnTo>
                  <a:pt x="426" y="396"/>
                </a:lnTo>
                <a:lnTo>
                  <a:pt x="425" y="395"/>
                </a:lnTo>
                <a:lnTo>
                  <a:pt x="424" y="395"/>
                </a:lnTo>
                <a:lnTo>
                  <a:pt x="424" y="394"/>
                </a:lnTo>
                <a:lnTo>
                  <a:pt x="423" y="394"/>
                </a:lnTo>
                <a:lnTo>
                  <a:pt x="422" y="393"/>
                </a:lnTo>
                <a:lnTo>
                  <a:pt x="421" y="393"/>
                </a:lnTo>
                <a:lnTo>
                  <a:pt x="416" y="392"/>
                </a:lnTo>
                <a:lnTo>
                  <a:pt x="411" y="391"/>
                </a:lnTo>
                <a:lnTo>
                  <a:pt x="410" y="391"/>
                </a:lnTo>
                <a:lnTo>
                  <a:pt x="409" y="391"/>
                </a:lnTo>
                <a:lnTo>
                  <a:pt x="408" y="391"/>
                </a:lnTo>
                <a:lnTo>
                  <a:pt x="406" y="391"/>
                </a:lnTo>
                <a:lnTo>
                  <a:pt x="405" y="392"/>
                </a:lnTo>
                <a:lnTo>
                  <a:pt x="403" y="392"/>
                </a:lnTo>
                <a:lnTo>
                  <a:pt x="401" y="393"/>
                </a:lnTo>
                <a:lnTo>
                  <a:pt x="400" y="394"/>
                </a:lnTo>
                <a:lnTo>
                  <a:pt x="399" y="395"/>
                </a:lnTo>
                <a:lnTo>
                  <a:pt x="399" y="395"/>
                </a:lnTo>
                <a:lnTo>
                  <a:pt x="398" y="396"/>
                </a:lnTo>
                <a:lnTo>
                  <a:pt x="398" y="396"/>
                </a:lnTo>
                <a:lnTo>
                  <a:pt x="398" y="397"/>
                </a:lnTo>
                <a:lnTo>
                  <a:pt x="397" y="400"/>
                </a:lnTo>
                <a:lnTo>
                  <a:pt x="397" y="402"/>
                </a:lnTo>
                <a:lnTo>
                  <a:pt x="396" y="403"/>
                </a:lnTo>
                <a:lnTo>
                  <a:pt x="396" y="405"/>
                </a:lnTo>
                <a:lnTo>
                  <a:pt x="395" y="407"/>
                </a:lnTo>
                <a:lnTo>
                  <a:pt x="393" y="410"/>
                </a:lnTo>
                <a:lnTo>
                  <a:pt x="392" y="412"/>
                </a:lnTo>
                <a:lnTo>
                  <a:pt x="392" y="413"/>
                </a:lnTo>
                <a:lnTo>
                  <a:pt x="391" y="415"/>
                </a:lnTo>
                <a:lnTo>
                  <a:pt x="391" y="417"/>
                </a:lnTo>
                <a:lnTo>
                  <a:pt x="390" y="418"/>
                </a:lnTo>
                <a:lnTo>
                  <a:pt x="390" y="420"/>
                </a:lnTo>
                <a:lnTo>
                  <a:pt x="390" y="421"/>
                </a:lnTo>
                <a:lnTo>
                  <a:pt x="390" y="423"/>
                </a:lnTo>
                <a:lnTo>
                  <a:pt x="390" y="426"/>
                </a:lnTo>
                <a:lnTo>
                  <a:pt x="390" y="429"/>
                </a:lnTo>
                <a:lnTo>
                  <a:pt x="390" y="432"/>
                </a:lnTo>
                <a:lnTo>
                  <a:pt x="391" y="436"/>
                </a:lnTo>
                <a:lnTo>
                  <a:pt x="391" y="442"/>
                </a:lnTo>
                <a:lnTo>
                  <a:pt x="392" y="447"/>
                </a:lnTo>
                <a:lnTo>
                  <a:pt x="392" y="449"/>
                </a:lnTo>
                <a:lnTo>
                  <a:pt x="394" y="457"/>
                </a:lnTo>
                <a:lnTo>
                  <a:pt x="394" y="459"/>
                </a:lnTo>
                <a:lnTo>
                  <a:pt x="394" y="461"/>
                </a:lnTo>
                <a:lnTo>
                  <a:pt x="394" y="463"/>
                </a:lnTo>
                <a:lnTo>
                  <a:pt x="394" y="465"/>
                </a:lnTo>
                <a:lnTo>
                  <a:pt x="394" y="467"/>
                </a:lnTo>
                <a:lnTo>
                  <a:pt x="394" y="469"/>
                </a:lnTo>
                <a:lnTo>
                  <a:pt x="393" y="472"/>
                </a:lnTo>
                <a:lnTo>
                  <a:pt x="391" y="481"/>
                </a:lnTo>
                <a:lnTo>
                  <a:pt x="391" y="482"/>
                </a:lnTo>
                <a:lnTo>
                  <a:pt x="390" y="485"/>
                </a:lnTo>
                <a:lnTo>
                  <a:pt x="390" y="486"/>
                </a:lnTo>
                <a:lnTo>
                  <a:pt x="389" y="489"/>
                </a:lnTo>
                <a:lnTo>
                  <a:pt x="389" y="491"/>
                </a:lnTo>
                <a:lnTo>
                  <a:pt x="389" y="493"/>
                </a:lnTo>
                <a:lnTo>
                  <a:pt x="389" y="496"/>
                </a:lnTo>
                <a:lnTo>
                  <a:pt x="389" y="501"/>
                </a:lnTo>
                <a:lnTo>
                  <a:pt x="389" y="502"/>
                </a:lnTo>
                <a:lnTo>
                  <a:pt x="389" y="503"/>
                </a:lnTo>
                <a:lnTo>
                  <a:pt x="389" y="504"/>
                </a:lnTo>
                <a:lnTo>
                  <a:pt x="388" y="505"/>
                </a:lnTo>
                <a:lnTo>
                  <a:pt x="387" y="508"/>
                </a:lnTo>
                <a:lnTo>
                  <a:pt x="386" y="511"/>
                </a:lnTo>
                <a:lnTo>
                  <a:pt x="384" y="517"/>
                </a:lnTo>
                <a:lnTo>
                  <a:pt x="383" y="522"/>
                </a:lnTo>
                <a:lnTo>
                  <a:pt x="382" y="524"/>
                </a:lnTo>
                <a:lnTo>
                  <a:pt x="382" y="526"/>
                </a:lnTo>
                <a:lnTo>
                  <a:pt x="382" y="528"/>
                </a:lnTo>
                <a:lnTo>
                  <a:pt x="381" y="531"/>
                </a:lnTo>
                <a:lnTo>
                  <a:pt x="381" y="533"/>
                </a:lnTo>
                <a:lnTo>
                  <a:pt x="381" y="535"/>
                </a:lnTo>
                <a:lnTo>
                  <a:pt x="381" y="536"/>
                </a:lnTo>
                <a:lnTo>
                  <a:pt x="382" y="538"/>
                </a:lnTo>
                <a:lnTo>
                  <a:pt x="382" y="539"/>
                </a:lnTo>
                <a:lnTo>
                  <a:pt x="382" y="540"/>
                </a:lnTo>
                <a:lnTo>
                  <a:pt x="383" y="541"/>
                </a:lnTo>
                <a:lnTo>
                  <a:pt x="385" y="544"/>
                </a:lnTo>
                <a:lnTo>
                  <a:pt x="386" y="545"/>
                </a:lnTo>
                <a:lnTo>
                  <a:pt x="386" y="546"/>
                </a:lnTo>
                <a:lnTo>
                  <a:pt x="387" y="547"/>
                </a:lnTo>
                <a:lnTo>
                  <a:pt x="387" y="548"/>
                </a:lnTo>
                <a:lnTo>
                  <a:pt x="387" y="550"/>
                </a:lnTo>
                <a:lnTo>
                  <a:pt x="387" y="551"/>
                </a:lnTo>
                <a:lnTo>
                  <a:pt x="386" y="552"/>
                </a:lnTo>
                <a:lnTo>
                  <a:pt x="386" y="553"/>
                </a:lnTo>
                <a:lnTo>
                  <a:pt x="385" y="554"/>
                </a:lnTo>
                <a:lnTo>
                  <a:pt x="384" y="555"/>
                </a:lnTo>
                <a:lnTo>
                  <a:pt x="382" y="556"/>
                </a:lnTo>
                <a:lnTo>
                  <a:pt x="381" y="557"/>
                </a:lnTo>
                <a:lnTo>
                  <a:pt x="380" y="557"/>
                </a:lnTo>
                <a:lnTo>
                  <a:pt x="379" y="557"/>
                </a:lnTo>
                <a:lnTo>
                  <a:pt x="377" y="557"/>
                </a:lnTo>
                <a:lnTo>
                  <a:pt x="374" y="557"/>
                </a:lnTo>
                <a:lnTo>
                  <a:pt x="372" y="556"/>
                </a:lnTo>
                <a:lnTo>
                  <a:pt x="365" y="555"/>
                </a:lnTo>
                <a:lnTo>
                  <a:pt x="361" y="553"/>
                </a:lnTo>
                <a:lnTo>
                  <a:pt x="359" y="553"/>
                </a:lnTo>
                <a:lnTo>
                  <a:pt x="357" y="552"/>
                </a:lnTo>
                <a:lnTo>
                  <a:pt x="352" y="550"/>
                </a:lnTo>
                <a:lnTo>
                  <a:pt x="351" y="550"/>
                </a:lnTo>
                <a:lnTo>
                  <a:pt x="348" y="548"/>
                </a:lnTo>
                <a:lnTo>
                  <a:pt x="347" y="548"/>
                </a:lnTo>
                <a:lnTo>
                  <a:pt x="345" y="547"/>
                </a:lnTo>
                <a:lnTo>
                  <a:pt x="343" y="547"/>
                </a:lnTo>
                <a:lnTo>
                  <a:pt x="337" y="546"/>
                </a:lnTo>
                <a:lnTo>
                  <a:pt x="333" y="545"/>
                </a:lnTo>
                <a:lnTo>
                  <a:pt x="331" y="545"/>
                </a:lnTo>
                <a:lnTo>
                  <a:pt x="330" y="545"/>
                </a:lnTo>
                <a:lnTo>
                  <a:pt x="328" y="545"/>
                </a:lnTo>
                <a:lnTo>
                  <a:pt x="327" y="545"/>
                </a:lnTo>
                <a:lnTo>
                  <a:pt x="325" y="545"/>
                </a:lnTo>
                <a:lnTo>
                  <a:pt x="324" y="545"/>
                </a:lnTo>
                <a:lnTo>
                  <a:pt x="323" y="546"/>
                </a:lnTo>
                <a:lnTo>
                  <a:pt x="322" y="546"/>
                </a:lnTo>
                <a:lnTo>
                  <a:pt x="321" y="546"/>
                </a:lnTo>
                <a:lnTo>
                  <a:pt x="321" y="547"/>
                </a:lnTo>
                <a:lnTo>
                  <a:pt x="320" y="548"/>
                </a:lnTo>
                <a:lnTo>
                  <a:pt x="319" y="548"/>
                </a:lnTo>
                <a:lnTo>
                  <a:pt x="318" y="549"/>
                </a:lnTo>
                <a:lnTo>
                  <a:pt x="318" y="551"/>
                </a:lnTo>
                <a:lnTo>
                  <a:pt x="317" y="552"/>
                </a:lnTo>
                <a:lnTo>
                  <a:pt x="317" y="553"/>
                </a:lnTo>
                <a:lnTo>
                  <a:pt x="316" y="558"/>
                </a:lnTo>
                <a:lnTo>
                  <a:pt x="315" y="565"/>
                </a:lnTo>
                <a:lnTo>
                  <a:pt x="314" y="567"/>
                </a:lnTo>
                <a:lnTo>
                  <a:pt x="314" y="571"/>
                </a:lnTo>
                <a:lnTo>
                  <a:pt x="313" y="573"/>
                </a:lnTo>
                <a:lnTo>
                  <a:pt x="313" y="574"/>
                </a:lnTo>
                <a:lnTo>
                  <a:pt x="312" y="575"/>
                </a:lnTo>
                <a:lnTo>
                  <a:pt x="312" y="576"/>
                </a:lnTo>
                <a:lnTo>
                  <a:pt x="311" y="578"/>
                </a:lnTo>
                <a:lnTo>
                  <a:pt x="309" y="580"/>
                </a:lnTo>
                <a:lnTo>
                  <a:pt x="307" y="582"/>
                </a:lnTo>
                <a:lnTo>
                  <a:pt x="305" y="585"/>
                </a:lnTo>
                <a:lnTo>
                  <a:pt x="304" y="586"/>
                </a:lnTo>
                <a:lnTo>
                  <a:pt x="302" y="588"/>
                </a:lnTo>
                <a:lnTo>
                  <a:pt x="301" y="589"/>
                </a:lnTo>
              </a:path>
            </a:pathLst>
          </a:custGeom>
          <a:noFill/>
          <a:ln w="98425">
            <a:solidFill>
              <a:srgbClr val="CCCC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cs-CZ" dirty="0"/>
          </a:p>
        </p:txBody>
      </p:sp>
      <p:sp>
        <p:nvSpPr>
          <p:cNvPr id="115" name="Freeform 231">
            <a:extLst>
              <a:ext uri="{FF2B5EF4-FFF2-40B4-BE49-F238E27FC236}">
                <a16:creationId xmlns:a16="http://schemas.microsoft.com/office/drawing/2014/main" id="{3B841952-82F5-4574-8627-14B35FF0B612}"/>
              </a:ext>
            </a:extLst>
          </p:cNvPr>
          <p:cNvSpPr>
            <a:spLocks/>
          </p:cNvSpPr>
          <p:nvPr/>
        </p:nvSpPr>
        <p:spPr bwMode="auto">
          <a:xfrm>
            <a:off x="4921300" y="4207577"/>
            <a:ext cx="541113" cy="671551"/>
          </a:xfrm>
          <a:custGeom>
            <a:avLst/>
            <a:gdLst>
              <a:gd name="T0" fmla="*/ 510 w 531"/>
              <a:gd name="T1" fmla="*/ 580 h 659"/>
              <a:gd name="T2" fmla="*/ 507 w 531"/>
              <a:gd name="T3" fmla="*/ 614 h 659"/>
              <a:gd name="T4" fmla="*/ 500 w 531"/>
              <a:gd name="T5" fmla="*/ 640 h 659"/>
              <a:gd name="T6" fmla="*/ 489 w 531"/>
              <a:gd name="T7" fmla="*/ 642 h 659"/>
              <a:gd name="T8" fmla="*/ 476 w 531"/>
              <a:gd name="T9" fmla="*/ 630 h 659"/>
              <a:gd name="T10" fmla="*/ 461 w 531"/>
              <a:gd name="T11" fmla="*/ 618 h 659"/>
              <a:gd name="T12" fmla="*/ 441 w 531"/>
              <a:gd name="T13" fmla="*/ 625 h 659"/>
              <a:gd name="T14" fmla="*/ 415 w 531"/>
              <a:gd name="T15" fmla="*/ 618 h 659"/>
              <a:gd name="T16" fmla="*/ 398 w 531"/>
              <a:gd name="T17" fmla="*/ 603 h 659"/>
              <a:gd name="T18" fmla="*/ 391 w 531"/>
              <a:gd name="T19" fmla="*/ 613 h 659"/>
              <a:gd name="T20" fmla="*/ 382 w 531"/>
              <a:gd name="T21" fmla="*/ 634 h 659"/>
              <a:gd name="T22" fmla="*/ 366 w 531"/>
              <a:gd name="T23" fmla="*/ 639 h 659"/>
              <a:gd name="T24" fmla="*/ 356 w 531"/>
              <a:gd name="T25" fmla="*/ 650 h 659"/>
              <a:gd name="T26" fmla="*/ 340 w 531"/>
              <a:gd name="T27" fmla="*/ 659 h 659"/>
              <a:gd name="T28" fmla="*/ 307 w 531"/>
              <a:gd name="T29" fmla="*/ 644 h 659"/>
              <a:gd name="T30" fmla="*/ 266 w 531"/>
              <a:gd name="T31" fmla="*/ 636 h 659"/>
              <a:gd name="T32" fmla="*/ 238 w 531"/>
              <a:gd name="T33" fmla="*/ 634 h 659"/>
              <a:gd name="T34" fmla="*/ 216 w 531"/>
              <a:gd name="T35" fmla="*/ 622 h 659"/>
              <a:gd name="T36" fmla="*/ 206 w 531"/>
              <a:gd name="T37" fmla="*/ 608 h 659"/>
              <a:gd name="T38" fmla="*/ 207 w 531"/>
              <a:gd name="T39" fmla="*/ 598 h 659"/>
              <a:gd name="T40" fmla="*/ 219 w 531"/>
              <a:gd name="T41" fmla="*/ 587 h 659"/>
              <a:gd name="T42" fmla="*/ 205 w 531"/>
              <a:gd name="T43" fmla="*/ 570 h 659"/>
              <a:gd name="T44" fmla="*/ 184 w 531"/>
              <a:gd name="T45" fmla="*/ 556 h 659"/>
              <a:gd name="T46" fmla="*/ 156 w 531"/>
              <a:gd name="T47" fmla="*/ 533 h 659"/>
              <a:gd name="T48" fmla="*/ 125 w 531"/>
              <a:gd name="T49" fmla="*/ 516 h 659"/>
              <a:gd name="T50" fmla="*/ 113 w 531"/>
              <a:gd name="T51" fmla="*/ 501 h 659"/>
              <a:gd name="T52" fmla="*/ 103 w 531"/>
              <a:gd name="T53" fmla="*/ 478 h 659"/>
              <a:gd name="T54" fmla="*/ 88 w 531"/>
              <a:gd name="T55" fmla="*/ 454 h 659"/>
              <a:gd name="T56" fmla="*/ 72 w 531"/>
              <a:gd name="T57" fmla="*/ 444 h 659"/>
              <a:gd name="T58" fmla="*/ 51 w 531"/>
              <a:gd name="T59" fmla="*/ 435 h 659"/>
              <a:gd name="T60" fmla="*/ 34 w 531"/>
              <a:gd name="T61" fmla="*/ 402 h 659"/>
              <a:gd name="T62" fmla="*/ 21 w 531"/>
              <a:gd name="T63" fmla="*/ 393 h 659"/>
              <a:gd name="T64" fmla="*/ 6 w 531"/>
              <a:gd name="T65" fmla="*/ 386 h 659"/>
              <a:gd name="T66" fmla="*/ 0 w 531"/>
              <a:gd name="T67" fmla="*/ 368 h 659"/>
              <a:gd name="T68" fmla="*/ 9 w 531"/>
              <a:gd name="T69" fmla="*/ 340 h 659"/>
              <a:gd name="T70" fmla="*/ 23 w 531"/>
              <a:gd name="T71" fmla="*/ 330 h 659"/>
              <a:gd name="T72" fmla="*/ 25 w 531"/>
              <a:gd name="T73" fmla="*/ 310 h 659"/>
              <a:gd name="T74" fmla="*/ 24 w 531"/>
              <a:gd name="T75" fmla="*/ 283 h 659"/>
              <a:gd name="T76" fmla="*/ 37 w 531"/>
              <a:gd name="T77" fmla="*/ 272 h 659"/>
              <a:gd name="T78" fmla="*/ 55 w 531"/>
              <a:gd name="T79" fmla="*/ 263 h 659"/>
              <a:gd name="T80" fmla="*/ 70 w 531"/>
              <a:gd name="T81" fmla="*/ 245 h 659"/>
              <a:gd name="T82" fmla="*/ 76 w 531"/>
              <a:gd name="T83" fmla="*/ 231 h 659"/>
              <a:gd name="T84" fmla="*/ 69 w 531"/>
              <a:gd name="T85" fmla="*/ 215 h 659"/>
              <a:gd name="T86" fmla="*/ 80 w 531"/>
              <a:gd name="T87" fmla="*/ 204 h 659"/>
              <a:gd name="T88" fmla="*/ 77 w 531"/>
              <a:gd name="T89" fmla="*/ 194 h 659"/>
              <a:gd name="T90" fmla="*/ 75 w 531"/>
              <a:gd name="T91" fmla="*/ 186 h 659"/>
              <a:gd name="T92" fmla="*/ 84 w 531"/>
              <a:gd name="T93" fmla="*/ 178 h 659"/>
              <a:gd name="T94" fmla="*/ 86 w 531"/>
              <a:gd name="T95" fmla="*/ 163 h 659"/>
              <a:gd name="T96" fmla="*/ 104 w 531"/>
              <a:gd name="T97" fmla="*/ 141 h 659"/>
              <a:gd name="T98" fmla="*/ 108 w 531"/>
              <a:gd name="T99" fmla="*/ 123 h 659"/>
              <a:gd name="T100" fmla="*/ 101 w 531"/>
              <a:gd name="T101" fmla="*/ 94 h 659"/>
              <a:gd name="T102" fmla="*/ 105 w 531"/>
              <a:gd name="T103" fmla="*/ 74 h 659"/>
              <a:gd name="T104" fmla="*/ 100 w 531"/>
              <a:gd name="T105" fmla="*/ 50 h 659"/>
              <a:gd name="T106" fmla="*/ 100 w 531"/>
              <a:gd name="T107" fmla="*/ 33 h 659"/>
              <a:gd name="T108" fmla="*/ 109 w 531"/>
              <a:gd name="T109" fmla="*/ 30 h 659"/>
              <a:gd name="T110" fmla="*/ 132 w 531"/>
              <a:gd name="T111" fmla="*/ 29 h 659"/>
              <a:gd name="T112" fmla="*/ 146 w 531"/>
              <a:gd name="T113" fmla="*/ 26 h 659"/>
              <a:gd name="T114" fmla="*/ 159 w 531"/>
              <a:gd name="T115" fmla="*/ 34 h 659"/>
              <a:gd name="T116" fmla="*/ 175 w 531"/>
              <a:gd name="T117" fmla="*/ 35 h 659"/>
              <a:gd name="T118" fmla="*/ 194 w 531"/>
              <a:gd name="T119" fmla="*/ 28 h 659"/>
              <a:gd name="T120" fmla="*/ 206 w 531"/>
              <a:gd name="T121" fmla="*/ 18 h 659"/>
              <a:gd name="T122" fmla="*/ 225 w 531"/>
              <a:gd name="T123" fmla="*/ 2 h 6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531" h="659">
                <a:moveTo>
                  <a:pt x="531" y="558"/>
                </a:moveTo>
                <a:lnTo>
                  <a:pt x="529" y="559"/>
                </a:lnTo>
                <a:lnTo>
                  <a:pt x="525" y="562"/>
                </a:lnTo>
                <a:lnTo>
                  <a:pt x="520" y="566"/>
                </a:lnTo>
                <a:lnTo>
                  <a:pt x="518" y="567"/>
                </a:lnTo>
                <a:lnTo>
                  <a:pt x="517" y="569"/>
                </a:lnTo>
                <a:lnTo>
                  <a:pt x="516" y="570"/>
                </a:lnTo>
                <a:lnTo>
                  <a:pt x="515" y="571"/>
                </a:lnTo>
                <a:lnTo>
                  <a:pt x="514" y="573"/>
                </a:lnTo>
                <a:lnTo>
                  <a:pt x="512" y="575"/>
                </a:lnTo>
                <a:lnTo>
                  <a:pt x="511" y="578"/>
                </a:lnTo>
                <a:lnTo>
                  <a:pt x="510" y="580"/>
                </a:lnTo>
                <a:lnTo>
                  <a:pt x="509" y="583"/>
                </a:lnTo>
                <a:lnTo>
                  <a:pt x="508" y="587"/>
                </a:lnTo>
                <a:lnTo>
                  <a:pt x="507" y="589"/>
                </a:lnTo>
                <a:lnTo>
                  <a:pt x="507" y="591"/>
                </a:lnTo>
                <a:lnTo>
                  <a:pt x="507" y="593"/>
                </a:lnTo>
                <a:lnTo>
                  <a:pt x="506" y="595"/>
                </a:lnTo>
                <a:lnTo>
                  <a:pt x="506" y="596"/>
                </a:lnTo>
                <a:lnTo>
                  <a:pt x="506" y="598"/>
                </a:lnTo>
                <a:lnTo>
                  <a:pt x="507" y="606"/>
                </a:lnTo>
                <a:lnTo>
                  <a:pt x="507" y="609"/>
                </a:lnTo>
                <a:lnTo>
                  <a:pt x="507" y="611"/>
                </a:lnTo>
                <a:lnTo>
                  <a:pt x="507" y="614"/>
                </a:lnTo>
                <a:lnTo>
                  <a:pt x="506" y="621"/>
                </a:lnTo>
                <a:lnTo>
                  <a:pt x="506" y="626"/>
                </a:lnTo>
                <a:lnTo>
                  <a:pt x="506" y="627"/>
                </a:lnTo>
                <a:lnTo>
                  <a:pt x="506" y="629"/>
                </a:lnTo>
                <a:lnTo>
                  <a:pt x="505" y="630"/>
                </a:lnTo>
                <a:lnTo>
                  <a:pt x="505" y="632"/>
                </a:lnTo>
                <a:lnTo>
                  <a:pt x="504" y="633"/>
                </a:lnTo>
                <a:lnTo>
                  <a:pt x="504" y="635"/>
                </a:lnTo>
                <a:lnTo>
                  <a:pt x="503" y="636"/>
                </a:lnTo>
                <a:lnTo>
                  <a:pt x="502" y="637"/>
                </a:lnTo>
                <a:lnTo>
                  <a:pt x="501" y="639"/>
                </a:lnTo>
                <a:lnTo>
                  <a:pt x="500" y="640"/>
                </a:lnTo>
                <a:lnTo>
                  <a:pt x="500" y="640"/>
                </a:lnTo>
                <a:lnTo>
                  <a:pt x="499" y="641"/>
                </a:lnTo>
                <a:lnTo>
                  <a:pt x="498" y="641"/>
                </a:lnTo>
                <a:lnTo>
                  <a:pt x="498" y="641"/>
                </a:lnTo>
                <a:lnTo>
                  <a:pt x="497" y="642"/>
                </a:lnTo>
                <a:lnTo>
                  <a:pt x="496" y="642"/>
                </a:lnTo>
                <a:lnTo>
                  <a:pt x="495" y="642"/>
                </a:lnTo>
                <a:lnTo>
                  <a:pt x="494" y="642"/>
                </a:lnTo>
                <a:lnTo>
                  <a:pt x="492" y="643"/>
                </a:lnTo>
                <a:lnTo>
                  <a:pt x="491" y="643"/>
                </a:lnTo>
                <a:lnTo>
                  <a:pt x="490" y="642"/>
                </a:lnTo>
                <a:lnTo>
                  <a:pt x="489" y="642"/>
                </a:lnTo>
                <a:lnTo>
                  <a:pt x="488" y="642"/>
                </a:lnTo>
                <a:lnTo>
                  <a:pt x="487" y="642"/>
                </a:lnTo>
                <a:lnTo>
                  <a:pt x="486" y="641"/>
                </a:lnTo>
                <a:lnTo>
                  <a:pt x="486" y="641"/>
                </a:lnTo>
                <a:lnTo>
                  <a:pt x="485" y="640"/>
                </a:lnTo>
                <a:lnTo>
                  <a:pt x="484" y="639"/>
                </a:lnTo>
                <a:lnTo>
                  <a:pt x="483" y="639"/>
                </a:lnTo>
                <a:lnTo>
                  <a:pt x="482" y="637"/>
                </a:lnTo>
                <a:lnTo>
                  <a:pt x="479" y="633"/>
                </a:lnTo>
                <a:lnTo>
                  <a:pt x="478" y="632"/>
                </a:lnTo>
                <a:lnTo>
                  <a:pt x="477" y="631"/>
                </a:lnTo>
                <a:lnTo>
                  <a:pt x="476" y="630"/>
                </a:lnTo>
                <a:lnTo>
                  <a:pt x="474" y="629"/>
                </a:lnTo>
                <a:lnTo>
                  <a:pt x="473" y="629"/>
                </a:lnTo>
                <a:lnTo>
                  <a:pt x="471" y="628"/>
                </a:lnTo>
                <a:lnTo>
                  <a:pt x="470" y="627"/>
                </a:lnTo>
                <a:lnTo>
                  <a:pt x="469" y="627"/>
                </a:lnTo>
                <a:lnTo>
                  <a:pt x="468" y="626"/>
                </a:lnTo>
                <a:lnTo>
                  <a:pt x="467" y="625"/>
                </a:lnTo>
                <a:lnTo>
                  <a:pt x="466" y="624"/>
                </a:lnTo>
                <a:lnTo>
                  <a:pt x="466" y="623"/>
                </a:lnTo>
                <a:lnTo>
                  <a:pt x="463" y="620"/>
                </a:lnTo>
                <a:lnTo>
                  <a:pt x="462" y="619"/>
                </a:lnTo>
                <a:lnTo>
                  <a:pt x="461" y="618"/>
                </a:lnTo>
                <a:lnTo>
                  <a:pt x="461" y="617"/>
                </a:lnTo>
                <a:lnTo>
                  <a:pt x="460" y="617"/>
                </a:lnTo>
                <a:lnTo>
                  <a:pt x="459" y="617"/>
                </a:lnTo>
                <a:lnTo>
                  <a:pt x="458" y="616"/>
                </a:lnTo>
                <a:lnTo>
                  <a:pt x="457" y="617"/>
                </a:lnTo>
                <a:lnTo>
                  <a:pt x="456" y="617"/>
                </a:lnTo>
                <a:lnTo>
                  <a:pt x="455" y="617"/>
                </a:lnTo>
                <a:lnTo>
                  <a:pt x="454" y="618"/>
                </a:lnTo>
                <a:lnTo>
                  <a:pt x="445" y="623"/>
                </a:lnTo>
                <a:lnTo>
                  <a:pt x="444" y="624"/>
                </a:lnTo>
                <a:lnTo>
                  <a:pt x="442" y="625"/>
                </a:lnTo>
                <a:lnTo>
                  <a:pt x="441" y="625"/>
                </a:lnTo>
                <a:lnTo>
                  <a:pt x="440" y="626"/>
                </a:lnTo>
                <a:lnTo>
                  <a:pt x="439" y="626"/>
                </a:lnTo>
                <a:lnTo>
                  <a:pt x="438" y="626"/>
                </a:lnTo>
                <a:lnTo>
                  <a:pt x="437" y="626"/>
                </a:lnTo>
                <a:lnTo>
                  <a:pt x="436" y="626"/>
                </a:lnTo>
                <a:lnTo>
                  <a:pt x="435" y="626"/>
                </a:lnTo>
                <a:lnTo>
                  <a:pt x="434" y="625"/>
                </a:lnTo>
                <a:lnTo>
                  <a:pt x="430" y="624"/>
                </a:lnTo>
                <a:lnTo>
                  <a:pt x="424" y="622"/>
                </a:lnTo>
                <a:lnTo>
                  <a:pt x="422" y="621"/>
                </a:lnTo>
                <a:lnTo>
                  <a:pt x="417" y="619"/>
                </a:lnTo>
                <a:lnTo>
                  <a:pt x="415" y="618"/>
                </a:lnTo>
                <a:lnTo>
                  <a:pt x="414" y="617"/>
                </a:lnTo>
                <a:lnTo>
                  <a:pt x="413" y="617"/>
                </a:lnTo>
                <a:lnTo>
                  <a:pt x="412" y="616"/>
                </a:lnTo>
                <a:lnTo>
                  <a:pt x="411" y="615"/>
                </a:lnTo>
                <a:lnTo>
                  <a:pt x="409" y="612"/>
                </a:lnTo>
                <a:lnTo>
                  <a:pt x="407" y="611"/>
                </a:lnTo>
                <a:lnTo>
                  <a:pt x="403" y="607"/>
                </a:lnTo>
                <a:lnTo>
                  <a:pt x="401" y="605"/>
                </a:lnTo>
                <a:lnTo>
                  <a:pt x="400" y="604"/>
                </a:lnTo>
                <a:lnTo>
                  <a:pt x="399" y="603"/>
                </a:lnTo>
                <a:lnTo>
                  <a:pt x="398" y="603"/>
                </a:lnTo>
                <a:lnTo>
                  <a:pt x="398" y="603"/>
                </a:lnTo>
                <a:lnTo>
                  <a:pt x="396" y="603"/>
                </a:lnTo>
                <a:lnTo>
                  <a:pt x="396" y="603"/>
                </a:lnTo>
                <a:lnTo>
                  <a:pt x="395" y="603"/>
                </a:lnTo>
                <a:lnTo>
                  <a:pt x="394" y="604"/>
                </a:lnTo>
                <a:lnTo>
                  <a:pt x="393" y="604"/>
                </a:lnTo>
                <a:lnTo>
                  <a:pt x="393" y="605"/>
                </a:lnTo>
                <a:lnTo>
                  <a:pt x="392" y="605"/>
                </a:lnTo>
                <a:lnTo>
                  <a:pt x="392" y="606"/>
                </a:lnTo>
                <a:lnTo>
                  <a:pt x="391" y="606"/>
                </a:lnTo>
                <a:lnTo>
                  <a:pt x="391" y="607"/>
                </a:lnTo>
                <a:lnTo>
                  <a:pt x="391" y="608"/>
                </a:lnTo>
                <a:lnTo>
                  <a:pt x="391" y="613"/>
                </a:lnTo>
                <a:lnTo>
                  <a:pt x="390" y="615"/>
                </a:lnTo>
                <a:lnTo>
                  <a:pt x="390" y="617"/>
                </a:lnTo>
                <a:lnTo>
                  <a:pt x="389" y="620"/>
                </a:lnTo>
                <a:lnTo>
                  <a:pt x="388" y="624"/>
                </a:lnTo>
                <a:lnTo>
                  <a:pt x="388" y="625"/>
                </a:lnTo>
                <a:lnTo>
                  <a:pt x="387" y="627"/>
                </a:lnTo>
                <a:lnTo>
                  <a:pt x="387" y="628"/>
                </a:lnTo>
                <a:lnTo>
                  <a:pt x="386" y="630"/>
                </a:lnTo>
                <a:lnTo>
                  <a:pt x="385" y="631"/>
                </a:lnTo>
                <a:lnTo>
                  <a:pt x="384" y="632"/>
                </a:lnTo>
                <a:lnTo>
                  <a:pt x="383" y="633"/>
                </a:lnTo>
                <a:lnTo>
                  <a:pt x="382" y="634"/>
                </a:lnTo>
                <a:lnTo>
                  <a:pt x="381" y="635"/>
                </a:lnTo>
                <a:lnTo>
                  <a:pt x="381" y="636"/>
                </a:lnTo>
                <a:lnTo>
                  <a:pt x="380" y="636"/>
                </a:lnTo>
                <a:lnTo>
                  <a:pt x="379" y="636"/>
                </a:lnTo>
                <a:lnTo>
                  <a:pt x="378" y="637"/>
                </a:lnTo>
                <a:lnTo>
                  <a:pt x="377" y="637"/>
                </a:lnTo>
                <a:lnTo>
                  <a:pt x="372" y="637"/>
                </a:lnTo>
                <a:lnTo>
                  <a:pt x="370" y="638"/>
                </a:lnTo>
                <a:lnTo>
                  <a:pt x="368" y="638"/>
                </a:lnTo>
                <a:lnTo>
                  <a:pt x="367" y="638"/>
                </a:lnTo>
                <a:lnTo>
                  <a:pt x="367" y="639"/>
                </a:lnTo>
                <a:lnTo>
                  <a:pt x="366" y="639"/>
                </a:lnTo>
                <a:lnTo>
                  <a:pt x="365" y="640"/>
                </a:lnTo>
                <a:lnTo>
                  <a:pt x="365" y="640"/>
                </a:lnTo>
                <a:lnTo>
                  <a:pt x="364" y="642"/>
                </a:lnTo>
                <a:lnTo>
                  <a:pt x="363" y="644"/>
                </a:lnTo>
                <a:lnTo>
                  <a:pt x="362" y="646"/>
                </a:lnTo>
                <a:lnTo>
                  <a:pt x="362" y="646"/>
                </a:lnTo>
                <a:lnTo>
                  <a:pt x="362" y="647"/>
                </a:lnTo>
                <a:lnTo>
                  <a:pt x="361" y="648"/>
                </a:lnTo>
                <a:lnTo>
                  <a:pt x="360" y="648"/>
                </a:lnTo>
                <a:lnTo>
                  <a:pt x="359" y="649"/>
                </a:lnTo>
                <a:lnTo>
                  <a:pt x="358" y="649"/>
                </a:lnTo>
                <a:lnTo>
                  <a:pt x="356" y="650"/>
                </a:lnTo>
                <a:lnTo>
                  <a:pt x="354" y="651"/>
                </a:lnTo>
                <a:lnTo>
                  <a:pt x="353" y="651"/>
                </a:lnTo>
                <a:lnTo>
                  <a:pt x="352" y="651"/>
                </a:lnTo>
                <a:lnTo>
                  <a:pt x="351" y="652"/>
                </a:lnTo>
                <a:lnTo>
                  <a:pt x="350" y="653"/>
                </a:lnTo>
                <a:lnTo>
                  <a:pt x="349" y="653"/>
                </a:lnTo>
                <a:lnTo>
                  <a:pt x="346" y="656"/>
                </a:lnTo>
                <a:lnTo>
                  <a:pt x="345" y="657"/>
                </a:lnTo>
                <a:lnTo>
                  <a:pt x="344" y="658"/>
                </a:lnTo>
                <a:lnTo>
                  <a:pt x="343" y="659"/>
                </a:lnTo>
                <a:lnTo>
                  <a:pt x="342" y="659"/>
                </a:lnTo>
                <a:lnTo>
                  <a:pt x="340" y="659"/>
                </a:lnTo>
                <a:lnTo>
                  <a:pt x="339" y="659"/>
                </a:lnTo>
                <a:lnTo>
                  <a:pt x="339" y="659"/>
                </a:lnTo>
                <a:lnTo>
                  <a:pt x="338" y="659"/>
                </a:lnTo>
                <a:lnTo>
                  <a:pt x="337" y="658"/>
                </a:lnTo>
                <a:lnTo>
                  <a:pt x="333" y="657"/>
                </a:lnTo>
                <a:lnTo>
                  <a:pt x="328" y="654"/>
                </a:lnTo>
                <a:lnTo>
                  <a:pt x="324" y="652"/>
                </a:lnTo>
                <a:lnTo>
                  <a:pt x="313" y="647"/>
                </a:lnTo>
                <a:lnTo>
                  <a:pt x="311" y="646"/>
                </a:lnTo>
                <a:lnTo>
                  <a:pt x="309" y="645"/>
                </a:lnTo>
                <a:lnTo>
                  <a:pt x="308" y="645"/>
                </a:lnTo>
                <a:lnTo>
                  <a:pt x="307" y="644"/>
                </a:lnTo>
                <a:lnTo>
                  <a:pt x="302" y="644"/>
                </a:lnTo>
                <a:lnTo>
                  <a:pt x="299" y="643"/>
                </a:lnTo>
                <a:lnTo>
                  <a:pt x="297" y="643"/>
                </a:lnTo>
                <a:lnTo>
                  <a:pt x="291" y="640"/>
                </a:lnTo>
                <a:lnTo>
                  <a:pt x="284" y="638"/>
                </a:lnTo>
                <a:lnTo>
                  <a:pt x="280" y="637"/>
                </a:lnTo>
                <a:lnTo>
                  <a:pt x="279" y="637"/>
                </a:lnTo>
                <a:lnTo>
                  <a:pt x="277" y="636"/>
                </a:lnTo>
                <a:lnTo>
                  <a:pt x="274" y="636"/>
                </a:lnTo>
                <a:lnTo>
                  <a:pt x="269" y="636"/>
                </a:lnTo>
                <a:lnTo>
                  <a:pt x="268" y="636"/>
                </a:lnTo>
                <a:lnTo>
                  <a:pt x="266" y="636"/>
                </a:lnTo>
                <a:lnTo>
                  <a:pt x="260" y="635"/>
                </a:lnTo>
                <a:lnTo>
                  <a:pt x="258" y="634"/>
                </a:lnTo>
                <a:lnTo>
                  <a:pt x="254" y="634"/>
                </a:lnTo>
                <a:lnTo>
                  <a:pt x="253" y="634"/>
                </a:lnTo>
                <a:lnTo>
                  <a:pt x="251" y="634"/>
                </a:lnTo>
                <a:lnTo>
                  <a:pt x="246" y="635"/>
                </a:lnTo>
                <a:lnTo>
                  <a:pt x="244" y="635"/>
                </a:lnTo>
                <a:lnTo>
                  <a:pt x="242" y="635"/>
                </a:lnTo>
                <a:lnTo>
                  <a:pt x="241" y="635"/>
                </a:lnTo>
                <a:lnTo>
                  <a:pt x="240" y="635"/>
                </a:lnTo>
                <a:lnTo>
                  <a:pt x="239" y="635"/>
                </a:lnTo>
                <a:lnTo>
                  <a:pt x="238" y="634"/>
                </a:lnTo>
                <a:lnTo>
                  <a:pt x="235" y="633"/>
                </a:lnTo>
                <a:lnTo>
                  <a:pt x="234" y="632"/>
                </a:lnTo>
                <a:lnTo>
                  <a:pt x="231" y="632"/>
                </a:lnTo>
                <a:lnTo>
                  <a:pt x="227" y="631"/>
                </a:lnTo>
                <a:lnTo>
                  <a:pt x="226" y="630"/>
                </a:lnTo>
                <a:lnTo>
                  <a:pt x="225" y="630"/>
                </a:lnTo>
                <a:lnTo>
                  <a:pt x="224" y="630"/>
                </a:lnTo>
                <a:lnTo>
                  <a:pt x="222" y="628"/>
                </a:lnTo>
                <a:lnTo>
                  <a:pt x="219" y="625"/>
                </a:lnTo>
                <a:lnTo>
                  <a:pt x="218" y="624"/>
                </a:lnTo>
                <a:lnTo>
                  <a:pt x="217" y="624"/>
                </a:lnTo>
                <a:lnTo>
                  <a:pt x="216" y="622"/>
                </a:lnTo>
                <a:lnTo>
                  <a:pt x="215" y="621"/>
                </a:lnTo>
                <a:lnTo>
                  <a:pt x="215" y="620"/>
                </a:lnTo>
                <a:lnTo>
                  <a:pt x="214" y="619"/>
                </a:lnTo>
                <a:lnTo>
                  <a:pt x="213" y="616"/>
                </a:lnTo>
                <a:lnTo>
                  <a:pt x="212" y="615"/>
                </a:lnTo>
                <a:lnTo>
                  <a:pt x="212" y="614"/>
                </a:lnTo>
                <a:lnTo>
                  <a:pt x="211" y="614"/>
                </a:lnTo>
                <a:lnTo>
                  <a:pt x="211" y="613"/>
                </a:lnTo>
                <a:lnTo>
                  <a:pt x="209" y="611"/>
                </a:lnTo>
                <a:lnTo>
                  <a:pt x="208" y="610"/>
                </a:lnTo>
                <a:lnTo>
                  <a:pt x="207" y="609"/>
                </a:lnTo>
                <a:lnTo>
                  <a:pt x="206" y="608"/>
                </a:lnTo>
                <a:lnTo>
                  <a:pt x="205" y="607"/>
                </a:lnTo>
                <a:lnTo>
                  <a:pt x="205" y="606"/>
                </a:lnTo>
                <a:lnTo>
                  <a:pt x="204" y="605"/>
                </a:lnTo>
                <a:lnTo>
                  <a:pt x="204" y="604"/>
                </a:lnTo>
                <a:lnTo>
                  <a:pt x="204" y="603"/>
                </a:lnTo>
                <a:lnTo>
                  <a:pt x="204" y="603"/>
                </a:lnTo>
                <a:lnTo>
                  <a:pt x="205" y="602"/>
                </a:lnTo>
                <a:lnTo>
                  <a:pt x="205" y="601"/>
                </a:lnTo>
                <a:lnTo>
                  <a:pt x="205" y="600"/>
                </a:lnTo>
                <a:lnTo>
                  <a:pt x="206" y="599"/>
                </a:lnTo>
                <a:lnTo>
                  <a:pt x="207" y="599"/>
                </a:lnTo>
                <a:lnTo>
                  <a:pt x="207" y="598"/>
                </a:lnTo>
                <a:lnTo>
                  <a:pt x="209" y="597"/>
                </a:lnTo>
                <a:lnTo>
                  <a:pt x="210" y="596"/>
                </a:lnTo>
                <a:lnTo>
                  <a:pt x="211" y="595"/>
                </a:lnTo>
                <a:lnTo>
                  <a:pt x="215" y="594"/>
                </a:lnTo>
                <a:lnTo>
                  <a:pt x="216" y="593"/>
                </a:lnTo>
                <a:lnTo>
                  <a:pt x="216" y="593"/>
                </a:lnTo>
                <a:lnTo>
                  <a:pt x="217" y="592"/>
                </a:lnTo>
                <a:lnTo>
                  <a:pt x="217" y="591"/>
                </a:lnTo>
                <a:lnTo>
                  <a:pt x="218" y="591"/>
                </a:lnTo>
                <a:lnTo>
                  <a:pt x="218" y="590"/>
                </a:lnTo>
                <a:lnTo>
                  <a:pt x="219" y="589"/>
                </a:lnTo>
                <a:lnTo>
                  <a:pt x="219" y="587"/>
                </a:lnTo>
                <a:lnTo>
                  <a:pt x="219" y="586"/>
                </a:lnTo>
                <a:lnTo>
                  <a:pt x="219" y="585"/>
                </a:lnTo>
                <a:lnTo>
                  <a:pt x="218" y="584"/>
                </a:lnTo>
                <a:lnTo>
                  <a:pt x="218" y="583"/>
                </a:lnTo>
                <a:lnTo>
                  <a:pt x="217" y="583"/>
                </a:lnTo>
                <a:lnTo>
                  <a:pt x="217" y="582"/>
                </a:lnTo>
                <a:lnTo>
                  <a:pt x="216" y="581"/>
                </a:lnTo>
                <a:lnTo>
                  <a:pt x="212" y="578"/>
                </a:lnTo>
                <a:lnTo>
                  <a:pt x="210" y="577"/>
                </a:lnTo>
                <a:lnTo>
                  <a:pt x="209" y="576"/>
                </a:lnTo>
                <a:lnTo>
                  <a:pt x="208" y="574"/>
                </a:lnTo>
                <a:lnTo>
                  <a:pt x="205" y="570"/>
                </a:lnTo>
                <a:lnTo>
                  <a:pt x="203" y="568"/>
                </a:lnTo>
                <a:lnTo>
                  <a:pt x="201" y="566"/>
                </a:lnTo>
                <a:lnTo>
                  <a:pt x="200" y="564"/>
                </a:lnTo>
                <a:lnTo>
                  <a:pt x="198" y="563"/>
                </a:lnTo>
                <a:lnTo>
                  <a:pt x="197" y="562"/>
                </a:lnTo>
                <a:lnTo>
                  <a:pt x="196" y="561"/>
                </a:lnTo>
                <a:lnTo>
                  <a:pt x="195" y="560"/>
                </a:lnTo>
                <a:lnTo>
                  <a:pt x="194" y="560"/>
                </a:lnTo>
                <a:lnTo>
                  <a:pt x="193" y="559"/>
                </a:lnTo>
                <a:lnTo>
                  <a:pt x="190" y="558"/>
                </a:lnTo>
                <a:lnTo>
                  <a:pt x="186" y="557"/>
                </a:lnTo>
                <a:lnTo>
                  <a:pt x="184" y="556"/>
                </a:lnTo>
                <a:lnTo>
                  <a:pt x="182" y="555"/>
                </a:lnTo>
                <a:lnTo>
                  <a:pt x="180" y="554"/>
                </a:lnTo>
                <a:lnTo>
                  <a:pt x="178" y="553"/>
                </a:lnTo>
                <a:lnTo>
                  <a:pt x="177" y="553"/>
                </a:lnTo>
                <a:lnTo>
                  <a:pt x="172" y="549"/>
                </a:lnTo>
                <a:lnTo>
                  <a:pt x="171" y="548"/>
                </a:lnTo>
                <a:lnTo>
                  <a:pt x="170" y="547"/>
                </a:lnTo>
                <a:lnTo>
                  <a:pt x="168" y="546"/>
                </a:lnTo>
                <a:lnTo>
                  <a:pt x="167" y="544"/>
                </a:lnTo>
                <a:lnTo>
                  <a:pt x="165" y="542"/>
                </a:lnTo>
                <a:lnTo>
                  <a:pt x="159" y="535"/>
                </a:lnTo>
                <a:lnTo>
                  <a:pt x="156" y="533"/>
                </a:lnTo>
                <a:lnTo>
                  <a:pt x="154" y="531"/>
                </a:lnTo>
                <a:lnTo>
                  <a:pt x="152" y="529"/>
                </a:lnTo>
                <a:lnTo>
                  <a:pt x="150" y="528"/>
                </a:lnTo>
                <a:lnTo>
                  <a:pt x="148" y="526"/>
                </a:lnTo>
                <a:lnTo>
                  <a:pt x="146" y="524"/>
                </a:lnTo>
                <a:lnTo>
                  <a:pt x="144" y="523"/>
                </a:lnTo>
                <a:lnTo>
                  <a:pt x="142" y="522"/>
                </a:lnTo>
                <a:lnTo>
                  <a:pt x="140" y="521"/>
                </a:lnTo>
                <a:lnTo>
                  <a:pt x="138" y="520"/>
                </a:lnTo>
                <a:lnTo>
                  <a:pt x="136" y="519"/>
                </a:lnTo>
                <a:lnTo>
                  <a:pt x="134" y="518"/>
                </a:lnTo>
                <a:lnTo>
                  <a:pt x="125" y="516"/>
                </a:lnTo>
                <a:lnTo>
                  <a:pt x="123" y="515"/>
                </a:lnTo>
                <a:lnTo>
                  <a:pt x="121" y="514"/>
                </a:lnTo>
                <a:lnTo>
                  <a:pt x="120" y="514"/>
                </a:lnTo>
                <a:lnTo>
                  <a:pt x="118" y="513"/>
                </a:lnTo>
                <a:lnTo>
                  <a:pt x="117" y="512"/>
                </a:lnTo>
                <a:lnTo>
                  <a:pt x="117" y="512"/>
                </a:lnTo>
                <a:lnTo>
                  <a:pt x="116" y="511"/>
                </a:lnTo>
                <a:lnTo>
                  <a:pt x="115" y="510"/>
                </a:lnTo>
                <a:lnTo>
                  <a:pt x="115" y="508"/>
                </a:lnTo>
                <a:lnTo>
                  <a:pt x="114" y="506"/>
                </a:lnTo>
                <a:lnTo>
                  <a:pt x="114" y="505"/>
                </a:lnTo>
                <a:lnTo>
                  <a:pt x="113" y="501"/>
                </a:lnTo>
                <a:lnTo>
                  <a:pt x="113" y="499"/>
                </a:lnTo>
                <a:lnTo>
                  <a:pt x="113" y="498"/>
                </a:lnTo>
                <a:lnTo>
                  <a:pt x="112" y="496"/>
                </a:lnTo>
                <a:lnTo>
                  <a:pt x="111" y="493"/>
                </a:lnTo>
                <a:lnTo>
                  <a:pt x="108" y="487"/>
                </a:lnTo>
                <a:lnTo>
                  <a:pt x="107" y="485"/>
                </a:lnTo>
                <a:lnTo>
                  <a:pt x="107" y="483"/>
                </a:lnTo>
                <a:lnTo>
                  <a:pt x="105" y="481"/>
                </a:lnTo>
                <a:lnTo>
                  <a:pt x="105" y="480"/>
                </a:lnTo>
                <a:lnTo>
                  <a:pt x="104" y="480"/>
                </a:lnTo>
                <a:lnTo>
                  <a:pt x="103" y="479"/>
                </a:lnTo>
                <a:lnTo>
                  <a:pt x="103" y="478"/>
                </a:lnTo>
                <a:lnTo>
                  <a:pt x="99" y="476"/>
                </a:lnTo>
                <a:lnTo>
                  <a:pt x="98" y="475"/>
                </a:lnTo>
                <a:lnTo>
                  <a:pt x="97" y="474"/>
                </a:lnTo>
                <a:lnTo>
                  <a:pt x="97" y="473"/>
                </a:lnTo>
                <a:lnTo>
                  <a:pt x="96" y="473"/>
                </a:lnTo>
                <a:lnTo>
                  <a:pt x="95" y="472"/>
                </a:lnTo>
                <a:lnTo>
                  <a:pt x="95" y="470"/>
                </a:lnTo>
                <a:lnTo>
                  <a:pt x="94" y="469"/>
                </a:lnTo>
                <a:lnTo>
                  <a:pt x="93" y="467"/>
                </a:lnTo>
                <a:lnTo>
                  <a:pt x="92" y="465"/>
                </a:lnTo>
                <a:lnTo>
                  <a:pt x="90" y="459"/>
                </a:lnTo>
                <a:lnTo>
                  <a:pt x="88" y="454"/>
                </a:lnTo>
                <a:lnTo>
                  <a:pt x="87" y="451"/>
                </a:lnTo>
                <a:lnTo>
                  <a:pt x="86" y="449"/>
                </a:lnTo>
                <a:lnTo>
                  <a:pt x="85" y="448"/>
                </a:lnTo>
                <a:lnTo>
                  <a:pt x="84" y="446"/>
                </a:lnTo>
                <a:lnTo>
                  <a:pt x="83" y="445"/>
                </a:lnTo>
                <a:lnTo>
                  <a:pt x="82" y="444"/>
                </a:lnTo>
                <a:lnTo>
                  <a:pt x="82" y="444"/>
                </a:lnTo>
                <a:lnTo>
                  <a:pt x="81" y="444"/>
                </a:lnTo>
                <a:lnTo>
                  <a:pt x="80" y="443"/>
                </a:lnTo>
                <a:lnTo>
                  <a:pt x="79" y="443"/>
                </a:lnTo>
                <a:lnTo>
                  <a:pt x="75" y="444"/>
                </a:lnTo>
                <a:lnTo>
                  <a:pt x="72" y="444"/>
                </a:lnTo>
                <a:lnTo>
                  <a:pt x="70" y="444"/>
                </a:lnTo>
                <a:lnTo>
                  <a:pt x="66" y="444"/>
                </a:lnTo>
                <a:lnTo>
                  <a:pt x="65" y="444"/>
                </a:lnTo>
                <a:lnTo>
                  <a:pt x="63" y="444"/>
                </a:lnTo>
                <a:lnTo>
                  <a:pt x="61" y="443"/>
                </a:lnTo>
                <a:lnTo>
                  <a:pt x="60" y="443"/>
                </a:lnTo>
                <a:lnTo>
                  <a:pt x="58" y="442"/>
                </a:lnTo>
                <a:lnTo>
                  <a:pt x="58" y="442"/>
                </a:lnTo>
                <a:lnTo>
                  <a:pt x="57" y="441"/>
                </a:lnTo>
                <a:lnTo>
                  <a:pt x="56" y="440"/>
                </a:lnTo>
                <a:lnTo>
                  <a:pt x="55" y="439"/>
                </a:lnTo>
                <a:lnTo>
                  <a:pt x="51" y="435"/>
                </a:lnTo>
                <a:lnTo>
                  <a:pt x="50" y="434"/>
                </a:lnTo>
                <a:lnTo>
                  <a:pt x="49" y="432"/>
                </a:lnTo>
                <a:lnTo>
                  <a:pt x="47" y="430"/>
                </a:lnTo>
                <a:lnTo>
                  <a:pt x="46" y="427"/>
                </a:lnTo>
                <a:lnTo>
                  <a:pt x="43" y="422"/>
                </a:lnTo>
                <a:lnTo>
                  <a:pt x="42" y="419"/>
                </a:lnTo>
                <a:lnTo>
                  <a:pt x="40" y="413"/>
                </a:lnTo>
                <a:lnTo>
                  <a:pt x="37" y="408"/>
                </a:lnTo>
                <a:lnTo>
                  <a:pt x="36" y="404"/>
                </a:lnTo>
                <a:lnTo>
                  <a:pt x="35" y="403"/>
                </a:lnTo>
                <a:lnTo>
                  <a:pt x="35" y="402"/>
                </a:lnTo>
                <a:lnTo>
                  <a:pt x="34" y="402"/>
                </a:lnTo>
                <a:lnTo>
                  <a:pt x="34" y="402"/>
                </a:lnTo>
                <a:lnTo>
                  <a:pt x="34" y="401"/>
                </a:lnTo>
                <a:lnTo>
                  <a:pt x="33" y="401"/>
                </a:lnTo>
                <a:lnTo>
                  <a:pt x="32" y="401"/>
                </a:lnTo>
                <a:lnTo>
                  <a:pt x="29" y="401"/>
                </a:lnTo>
                <a:lnTo>
                  <a:pt x="28" y="401"/>
                </a:lnTo>
                <a:lnTo>
                  <a:pt x="27" y="401"/>
                </a:lnTo>
                <a:lnTo>
                  <a:pt x="26" y="400"/>
                </a:lnTo>
                <a:lnTo>
                  <a:pt x="25" y="399"/>
                </a:lnTo>
                <a:lnTo>
                  <a:pt x="24" y="398"/>
                </a:lnTo>
                <a:lnTo>
                  <a:pt x="23" y="396"/>
                </a:lnTo>
                <a:lnTo>
                  <a:pt x="21" y="393"/>
                </a:lnTo>
                <a:lnTo>
                  <a:pt x="20" y="392"/>
                </a:lnTo>
                <a:lnTo>
                  <a:pt x="19" y="391"/>
                </a:lnTo>
                <a:lnTo>
                  <a:pt x="18" y="390"/>
                </a:lnTo>
                <a:lnTo>
                  <a:pt x="17" y="389"/>
                </a:lnTo>
                <a:lnTo>
                  <a:pt x="16" y="388"/>
                </a:lnTo>
                <a:lnTo>
                  <a:pt x="15" y="388"/>
                </a:lnTo>
                <a:lnTo>
                  <a:pt x="14" y="387"/>
                </a:lnTo>
                <a:lnTo>
                  <a:pt x="13" y="387"/>
                </a:lnTo>
                <a:lnTo>
                  <a:pt x="12" y="387"/>
                </a:lnTo>
                <a:lnTo>
                  <a:pt x="10" y="386"/>
                </a:lnTo>
                <a:lnTo>
                  <a:pt x="8" y="386"/>
                </a:lnTo>
                <a:lnTo>
                  <a:pt x="6" y="386"/>
                </a:lnTo>
                <a:lnTo>
                  <a:pt x="5" y="386"/>
                </a:lnTo>
                <a:lnTo>
                  <a:pt x="4" y="386"/>
                </a:lnTo>
                <a:lnTo>
                  <a:pt x="4" y="386"/>
                </a:lnTo>
                <a:lnTo>
                  <a:pt x="4" y="384"/>
                </a:lnTo>
                <a:lnTo>
                  <a:pt x="2" y="379"/>
                </a:lnTo>
                <a:lnTo>
                  <a:pt x="1" y="378"/>
                </a:lnTo>
                <a:lnTo>
                  <a:pt x="1" y="376"/>
                </a:lnTo>
                <a:lnTo>
                  <a:pt x="1" y="375"/>
                </a:lnTo>
                <a:lnTo>
                  <a:pt x="1" y="374"/>
                </a:lnTo>
                <a:lnTo>
                  <a:pt x="0" y="372"/>
                </a:lnTo>
                <a:lnTo>
                  <a:pt x="0" y="370"/>
                </a:lnTo>
                <a:lnTo>
                  <a:pt x="0" y="368"/>
                </a:lnTo>
                <a:lnTo>
                  <a:pt x="0" y="366"/>
                </a:lnTo>
                <a:lnTo>
                  <a:pt x="1" y="364"/>
                </a:lnTo>
                <a:lnTo>
                  <a:pt x="1" y="362"/>
                </a:lnTo>
                <a:lnTo>
                  <a:pt x="2" y="358"/>
                </a:lnTo>
                <a:lnTo>
                  <a:pt x="2" y="356"/>
                </a:lnTo>
                <a:lnTo>
                  <a:pt x="3" y="353"/>
                </a:lnTo>
                <a:lnTo>
                  <a:pt x="3" y="352"/>
                </a:lnTo>
                <a:lnTo>
                  <a:pt x="4" y="350"/>
                </a:lnTo>
                <a:lnTo>
                  <a:pt x="5" y="348"/>
                </a:lnTo>
                <a:lnTo>
                  <a:pt x="6" y="345"/>
                </a:lnTo>
                <a:lnTo>
                  <a:pt x="8" y="342"/>
                </a:lnTo>
                <a:lnTo>
                  <a:pt x="9" y="340"/>
                </a:lnTo>
                <a:lnTo>
                  <a:pt x="10" y="339"/>
                </a:lnTo>
                <a:lnTo>
                  <a:pt x="11" y="338"/>
                </a:lnTo>
                <a:lnTo>
                  <a:pt x="12" y="337"/>
                </a:lnTo>
                <a:lnTo>
                  <a:pt x="13" y="336"/>
                </a:lnTo>
                <a:lnTo>
                  <a:pt x="14" y="336"/>
                </a:lnTo>
                <a:lnTo>
                  <a:pt x="15" y="335"/>
                </a:lnTo>
                <a:lnTo>
                  <a:pt x="16" y="335"/>
                </a:lnTo>
                <a:lnTo>
                  <a:pt x="19" y="333"/>
                </a:lnTo>
                <a:lnTo>
                  <a:pt x="20" y="333"/>
                </a:lnTo>
                <a:lnTo>
                  <a:pt x="21" y="332"/>
                </a:lnTo>
                <a:lnTo>
                  <a:pt x="23" y="331"/>
                </a:lnTo>
                <a:lnTo>
                  <a:pt x="23" y="330"/>
                </a:lnTo>
                <a:lnTo>
                  <a:pt x="24" y="329"/>
                </a:lnTo>
                <a:lnTo>
                  <a:pt x="25" y="328"/>
                </a:lnTo>
                <a:lnTo>
                  <a:pt x="25" y="328"/>
                </a:lnTo>
                <a:lnTo>
                  <a:pt x="26" y="327"/>
                </a:lnTo>
                <a:lnTo>
                  <a:pt x="26" y="326"/>
                </a:lnTo>
                <a:lnTo>
                  <a:pt x="26" y="325"/>
                </a:lnTo>
                <a:lnTo>
                  <a:pt x="27" y="324"/>
                </a:lnTo>
                <a:lnTo>
                  <a:pt x="27" y="322"/>
                </a:lnTo>
                <a:lnTo>
                  <a:pt x="27" y="320"/>
                </a:lnTo>
                <a:lnTo>
                  <a:pt x="27" y="318"/>
                </a:lnTo>
                <a:lnTo>
                  <a:pt x="27" y="316"/>
                </a:lnTo>
                <a:lnTo>
                  <a:pt x="25" y="310"/>
                </a:lnTo>
                <a:lnTo>
                  <a:pt x="25" y="309"/>
                </a:lnTo>
                <a:lnTo>
                  <a:pt x="24" y="307"/>
                </a:lnTo>
                <a:lnTo>
                  <a:pt x="23" y="303"/>
                </a:lnTo>
                <a:lnTo>
                  <a:pt x="22" y="302"/>
                </a:lnTo>
                <a:lnTo>
                  <a:pt x="22" y="300"/>
                </a:lnTo>
                <a:lnTo>
                  <a:pt x="22" y="299"/>
                </a:lnTo>
                <a:lnTo>
                  <a:pt x="22" y="298"/>
                </a:lnTo>
                <a:lnTo>
                  <a:pt x="22" y="296"/>
                </a:lnTo>
                <a:lnTo>
                  <a:pt x="23" y="293"/>
                </a:lnTo>
                <a:lnTo>
                  <a:pt x="23" y="291"/>
                </a:lnTo>
                <a:lnTo>
                  <a:pt x="24" y="289"/>
                </a:lnTo>
                <a:lnTo>
                  <a:pt x="24" y="283"/>
                </a:lnTo>
                <a:lnTo>
                  <a:pt x="24" y="281"/>
                </a:lnTo>
                <a:lnTo>
                  <a:pt x="25" y="278"/>
                </a:lnTo>
                <a:lnTo>
                  <a:pt x="26" y="273"/>
                </a:lnTo>
                <a:lnTo>
                  <a:pt x="26" y="272"/>
                </a:lnTo>
                <a:lnTo>
                  <a:pt x="26" y="271"/>
                </a:lnTo>
                <a:lnTo>
                  <a:pt x="27" y="271"/>
                </a:lnTo>
                <a:lnTo>
                  <a:pt x="27" y="271"/>
                </a:lnTo>
                <a:lnTo>
                  <a:pt x="28" y="271"/>
                </a:lnTo>
                <a:lnTo>
                  <a:pt x="29" y="271"/>
                </a:lnTo>
                <a:lnTo>
                  <a:pt x="30" y="271"/>
                </a:lnTo>
                <a:lnTo>
                  <a:pt x="35" y="272"/>
                </a:lnTo>
                <a:lnTo>
                  <a:pt x="37" y="272"/>
                </a:lnTo>
                <a:lnTo>
                  <a:pt x="38" y="272"/>
                </a:lnTo>
                <a:lnTo>
                  <a:pt x="39" y="272"/>
                </a:lnTo>
                <a:lnTo>
                  <a:pt x="40" y="272"/>
                </a:lnTo>
                <a:lnTo>
                  <a:pt x="41" y="272"/>
                </a:lnTo>
                <a:lnTo>
                  <a:pt x="42" y="271"/>
                </a:lnTo>
                <a:lnTo>
                  <a:pt x="44" y="271"/>
                </a:lnTo>
                <a:lnTo>
                  <a:pt x="45" y="270"/>
                </a:lnTo>
                <a:lnTo>
                  <a:pt x="46" y="270"/>
                </a:lnTo>
                <a:lnTo>
                  <a:pt x="48" y="269"/>
                </a:lnTo>
                <a:lnTo>
                  <a:pt x="50" y="267"/>
                </a:lnTo>
                <a:lnTo>
                  <a:pt x="54" y="264"/>
                </a:lnTo>
                <a:lnTo>
                  <a:pt x="55" y="263"/>
                </a:lnTo>
                <a:lnTo>
                  <a:pt x="57" y="262"/>
                </a:lnTo>
                <a:lnTo>
                  <a:pt x="59" y="261"/>
                </a:lnTo>
                <a:lnTo>
                  <a:pt x="63" y="259"/>
                </a:lnTo>
                <a:lnTo>
                  <a:pt x="64" y="259"/>
                </a:lnTo>
                <a:lnTo>
                  <a:pt x="65" y="259"/>
                </a:lnTo>
                <a:lnTo>
                  <a:pt x="65" y="258"/>
                </a:lnTo>
                <a:lnTo>
                  <a:pt x="66" y="257"/>
                </a:lnTo>
                <a:lnTo>
                  <a:pt x="66" y="257"/>
                </a:lnTo>
                <a:lnTo>
                  <a:pt x="67" y="253"/>
                </a:lnTo>
                <a:lnTo>
                  <a:pt x="69" y="248"/>
                </a:lnTo>
                <a:lnTo>
                  <a:pt x="69" y="246"/>
                </a:lnTo>
                <a:lnTo>
                  <a:pt x="70" y="245"/>
                </a:lnTo>
                <a:lnTo>
                  <a:pt x="71" y="244"/>
                </a:lnTo>
                <a:lnTo>
                  <a:pt x="72" y="242"/>
                </a:lnTo>
                <a:lnTo>
                  <a:pt x="73" y="241"/>
                </a:lnTo>
                <a:lnTo>
                  <a:pt x="75" y="239"/>
                </a:lnTo>
                <a:lnTo>
                  <a:pt x="75" y="238"/>
                </a:lnTo>
                <a:lnTo>
                  <a:pt x="76" y="238"/>
                </a:lnTo>
                <a:lnTo>
                  <a:pt x="76" y="237"/>
                </a:lnTo>
                <a:lnTo>
                  <a:pt x="76" y="236"/>
                </a:lnTo>
                <a:lnTo>
                  <a:pt x="76" y="235"/>
                </a:lnTo>
                <a:lnTo>
                  <a:pt x="76" y="234"/>
                </a:lnTo>
                <a:lnTo>
                  <a:pt x="76" y="233"/>
                </a:lnTo>
                <a:lnTo>
                  <a:pt x="76" y="231"/>
                </a:lnTo>
                <a:lnTo>
                  <a:pt x="75" y="230"/>
                </a:lnTo>
                <a:lnTo>
                  <a:pt x="75" y="229"/>
                </a:lnTo>
                <a:lnTo>
                  <a:pt x="74" y="228"/>
                </a:lnTo>
                <a:lnTo>
                  <a:pt x="72" y="225"/>
                </a:lnTo>
                <a:lnTo>
                  <a:pt x="71" y="224"/>
                </a:lnTo>
                <a:lnTo>
                  <a:pt x="70" y="222"/>
                </a:lnTo>
                <a:lnTo>
                  <a:pt x="69" y="220"/>
                </a:lnTo>
                <a:lnTo>
                  <a:pt x="69" y="219"/>
                </a:lnTo>
                <a:lnTo>
                  <a:pt x="69" y="218"/>
                </a:lnTo>
                <a:lnTo>
                  <a:pt x="69" y="217"/>
                </a:lnTo>
                <a:lnTo>
                  <a:pt x="69" y="216"/>
                </a:lnTo>
                <a:lnTo>
                  <a:pt x="69" y="215"/>
                </a:lnTo>
                <a:lnTo>
                  <a:pt x="70" y="214"/>
                </a:lnTo>
                <a:lnTo>
                  <a:pt x="70" y="213"/>
                </a:lnTo>
                <a:lnTo>
                  <a:pt x="71" y="212"/>
                </a:lnTo>
                <a:lnTo>
                  <a:pt x="72" y="211"/>
                </a:lnTo>
                <a:lnTo>
                  <a:pt x="74" y="210"/>
                </a:lnTo>
                <a:lnTo>
                  <a:pt x="75" y="207"/>
                </a:lnTo>
                <a:lnTo>
                  <a:pt x="76" y="207"/>
                </a:lnTo>
                <a:lnTo>
                  <a:pt x="77" y="206"/>
                </a:lnTo>
                <a:lnTo>
                  <a:pt x="79" y="205"/>
                </a:lnTo>
                <a:lnTo>
                  <a:pt x="79" y="205"/>
                </a:lnTo>
                <a:lnTo>
                  <a:pt x="80" y="205"/>
                </a:lnTo>
                <a:lnTo>
                  <a:pt x="80" y="204"/>
                </a:lnTo>
                <a:lnTo>
                  <a:pt x="81" y="204"/>
                </a:lnTo>
                <a:lnTo>
                  <a:pt x="81" y="203"/>
                </a:lnTo>
                <a:lnTo>
                  <a:pt x="82" y="201"/>
                </a:lnTo>
                <a:lnTo>
                  <a:pt x="82" y="200"/>
                </a:lnTo>
                <a:lnTo>
                  <a:pt x="82" y="200"/>
                </a:lnTo>
                <a:lnTo>
                  <a:pt x="82" y="199"/>
                </a:lnTo>
                <a:lnTo>
                  <a:pt x="82" y="199"/>
                </a:lnTo>
                <a:lnTo>
                  <a:pt x="81" y="198"/>
                </a:lnTo>
                <a:lnTo>
                  <a:pt x="81" y="198"/>
                </a:lnTo>
                <a:lnTo>
                  <a:pt x="79" y="196"/>
                </a:lnTo>
                <a:lnTo>
                  <a:pt x="78" y="195"/>
                </a:lnTo>
                <a:lnTo>
                  <a:pt x="77" y="194"/>
                </a:lnTo>
                <a:lnTo>
                  <a:pt x="76" y="194"/>
                </a:lnTo>
                <a:lnTo>
                  <a:pt x="76" y="193"/>
                </a:lnTo>
                <a:lnTo>
                  <a:pt x="76" y="192"/>
                </a:lnTo>
                <a:lnTo>
                  <a:pt x="75" y="191"/>
                </a:lnTo>
                <a:lnTo>
                  <a:pt x="75" y="190"/>
                </a:lnTo>
                <a:lnTo>
                  <a:pt x="75" y="190"/>
                </a:lnTo>
                <a:lnTo>
                  <a:pt x="75" y="189"/>
                </a:lnTo>
                <a:lnTo>
                  <a:pt x="75" y="188"/>
                </a:lnTo>
                <a:lnTo>
                  <a:pt x="75" y="187"/>
                </a:lnTo>
                <a:lnTo>
                  <a:pt x="75" y="187"/>
                </a:lnTo>
                <a:lnTo>
                  <a:pt x="75" y="186"/>
                </a:lnTo>
                <a:lnTo>
                  <a:pt x="75" y="186"/>
                </a:lnTo>
                <a:lnTo>
                  <a:pt x="76" y="185"/>
                </a:lnTo>
                <a:lnTo>
                  <a:pt x="76" y="185"/>
                </a:lnTo>
                <a:lnTo>
                  <a:pt x="77" y="185"/>
                </a:lnTo>
                <a:lnTo>
                  <a:pt x="80" y="183"/>
                </a:lnTo>
                <a:lnTo>
                  <a:pt x="81" y="182"/>
                </a:lnTo>
                <a:lnTo>
                  <a:pt x="81" y="182"/>
                </a:lnTo>
                <a:lnTo>
                  <a:pt x="82" y="181"/>
                </a:lnTo>
                <a:lnTo>
                  <a:pt x="82" y="181"/>
                </a:lnTo>
                <a:lnTo>
                  <a:pt x="83" y="180"/>
                </a:lnTo>
                <a:lnTo>
                  <a:pt x="83" y="179"/>
                </a:lnTo>
                <a:lnTo>
                  <a:pt x="83" y="178"/>
                </a:lnTo>
                <a:lnTo>
                  <a:pt x="84" y="178"/>
                </a:lnTo>
                <a:lnTo>
                  <a:pt x="84" y="177"/>
                </a:lnTo>
                <a:lnTo>
                  <a:pt x="84" y="176"/>
                </a:lnTo>
                <a:lnTo>
                  <a:pt x="84" y="175"/>
                </a:lnTo>
                <a:lnTo>
                  <a:pt x="83" y="173"/>
                </a:lnTo>
                <a:lnTo>
                  <a:pt x="83" y="171"/>
                </a:lnTo>
                <a:lnTo>
                  <a:pt x="83" y="170"/>
                </a:lnTo>
                <a:lnTo>
                  <a:pt x="83" y="169"/>
                </a:lnTo>
                <a:lnTo>
                  <a:pt x="84" y="168"/>
                </a:lnTo>
                <a:lnTo>
                  <a:pt x="84" y="166"/>
                </a:lnTo>
                <a:lnTo>
                  <a:pt x="84" y="165"/>
                </a:lnTo>
                <a:lnTo>
                  <a:pt x="85" y="164"/>
                </a:lnTo>
                <a:lnTo>
                  <a:pt x="86" y="163"/>
                </a:lnTo>
                <a:lnTo>
                  <a:pt x="88" y="161"/>
                </a:lnTo>
                <a:lnTo>
                  <a:pt x="89" y="160"/>
                </a:lnTo>
                <a:lnTo>
                  <a:pt x="91" y="158"/>
                </a:lnTo>
                <a:lnTo>
                  <a:pt x="94" y="156"/>
                </a:lnTo>
                <a:lnTo>
                  <a:pt x="98" y="153"/>
                </a:lnTo>
                <a:lnTo>
                  <a:pt x="99" y="152"/>
                </a:lnTo>
                <a:lnTo>
                  <a:pt x="100" y="152"/>
                </a:lnTo>
                <a:lnTo>
                  <a:pt x="100" y="150"/>
                </a:lnTo>
                <a:lnTo>
                  <a:pt x="101" y="149"/>
                </a:lnTo>
                <a:lnTo>
                  <a:pt x="102" y="147"/>
                </a:lnTo>
                <a:lnTo>
                  <a:pt x="103" y="143"/>
                </a:lnTo>
                <a:lnTo>
                  <a:pt x="104" y="141"/>
                </a:lnTo>
                <a:lnTo>
                  <a:pt x="105" y="139"/>
                </a:lnTo>
                <a:lnTo>
                  <a:pt x="107" y="136"/>
                </a:lnTo>
                <a:lnTo>
                  <a:pt x="108" y="135"/>
                </a:lnTo>
                <a:lnTo>
                  <a:pt x="108" y="134"/>
                </a:lnTo>
                <a:lnTo>
                  <a:pt x="109" y="132"/>
                </a:lnTo>
                <a:lnTo>
                  <a:pt x="109" y="129"/>
                </a:lnTo>
                <a:lnTo>
                  <a:pt x="110" y="128"/>
                </a:lnTo>
                <a:lnTo>
                  <a:pt x="110" y="127"/>
                </a:lnTo>
                <a:lnTo>
                  <a:pt x="110" y="125"/>
                </a:lnTo>
                <a:lnTo>
                  <a:pt x="109" y="124"/>
                </a:lnTo>
                <a:lnTo>
                  <a:pt x="109" y="123"/>
                </a:lnTo>
                <a:lnTo>
                  <a:pt x="108" y="123"/>
                </a:lnTo>
                <a:lnTo>
                  <a:pt x="106" y="120"/>
                </a:lnTo>
                <a:lnTo>
                  <a:pt x="105" y="119"/>
                </a:lnTo>
                <a:lnTo>
                  <a:pt x="104" y="117"/>
                </a:lnTo>
                <a:lnTo>
                  <a:pt x="102" y="113"/>
                </a:lnTo>
                <a:lnTo>
                  <a:pt x="101" y="111"/>
                </a:lnTo>
                <a:lnTo>
                  <a:pt x="101" y="109"/>
                </a:lnTo>
                <a:lnTo>
                  <a:pt x="100" y="106"/>
                </a:lnTo>
                <a:lnTo>
                  <a:pt x="100" y="104"/>
                </a:lnTo>
                <a:lnTo>
                  <a:pt x="100" y="102"/>
                </a:lnTo>
                <a:lnTo>
                  <a:pt x="100" y="100"/>
                </a:lnTo>
                <a:lnTo>
                  <a:pt x="101" y="96"/>
                </a:lnTo>
                <a:lnTo>
                  <a:pt x="101" y="94"/>
                </a:lnTo>
                <a:lnTo>
                  <a:pt x="101" y="93"/>
                </a:lnTo>
                <a:lnTo>
                  <a:pt x="102" y="91"/>
                </a:lnTo>
                <a:lnTo>
                  <a:pt x="103" y="89"/>
                </a:lnTo>
                <a:lnTo>
                  <a:pt x="104" y="88"/>
                </a:lnTo>
                <a:lnTo>
                  <a:pt x="107" y="83"/>
                </a:lnTo>
                <a:lnTo>
                  <a:pt x="108" y="82"/>
                </a:lnTo>
                <a:lnTo>
                  <a:pt x="108" y="81"/>
                </a:lnTo>
                <a:lnTo>
                  <a:pt x="108" y="81"/>
                </a:lnTo>
                <a:lnTo>
                  <a:pt x="107" y="80"/>
                </a:lnTo>
                <a:lnTo>
                  <a:pt x="107" y="78"/>
                </a:lnTo>
                <a:lnTo>
                  <a:pt x="106" y="77"/>
                </a:lnTo>
                <a:lnTo>
                  <a:pt x="105" y="74"/>
                </a:lnTo>
                <a:lnTo>
                  <a:pt x="104" y="71"/>
                </a:lnTo>
                <a:lnTo>
                  <a:pt x="103" y="69"/>
                </a:lnTo>
                <a:lnTo>
                  <a:pt x="103" y="68"/>
                </a:lnTo>
                <a:lnTo>
                  <a:pt x="102" y="65"/>
                </a:lnTo>
                <a:lnTo>
                  <a:pt x="102" y="63"/>
                </a:lnTo>
                <a:lnTo>
                  <a:pt x="102" y="57"/>
                </a:lnTo>
                <a:lnTo>
                  <a:pt x="101" y="56"/>
                </a:lnTo>
                <a:lnTo>
                  <a:pt x="101" y="54"/>
                </a:lnTo>
                <a:lnTo>
                  <a:pt x="101" y="52"/>
                </a:lnTo>
                <a:lnTo>
                  <a:pt x="100" y="51"/>
                </a:lnTo>
                <a:lnTo>
                  <a:pt x="100" y="50"/>
                </a:lnTo>
                <a:lnTo>
                  <a:pt x="100" y="50"/>
                </a:lnTo>
                <a:lnTo>
                  <a:pt x="98" y="48"/>
                </a:lnTo>
                <a:lnTo>
                  <a:pt x="97" y="47"/>
                </a:lnTo>
                <a:lnTo>
                  <a:pt x="97" y="46"/>
                </a:lnTo>
                <a:lnTo>
                  <a:pt x="97" y="45"/>
                </a:lnTo>
                <a:lnTo>
                  <a:pt x="97" y="45"/>
                </a:lnTo>
                <a:lnTo>
                  <a:pt x="97" y="44"/>
                </a:lnTo>
                <a:lnTo>
                  <a:pt x="97" y="43"/>
                </a:lnTo>
                <a:lnTo>
                  <a:pt x="97" y="43"/>
                </a:lnTo>
                <a:lnTo>
                  <a:pt x="97" y="41"/>
                </a:lnTo>
                <a:lnTo>
                  <a:pt x="99" y="35"/>
                </a:lnTo>
                <a:lnTo>
                  <a:pt x="99" y="34"/>
                </a:lnTo>
                <a:lnTo>
                  <a:pt x="100" y="33"/>
                </a:lnTo>
                <a:lnTo>
                  <a:pt x="100" y="32"/>
                </a:lnTo>
                <a:lnTo>
                  <a:pt x="101" y="31"/>
                </a:lnTo>
                <a:lnTo>
                  <a:pt x="101" y="30"/>
                </a:lnTo>
                <a:lnTo>
                  <a:pt x="102" y="30"/>
                </a:lnTo>
                <a:lnTo>
                  <a:pt x="102" y="30"/>
                </a:lnTo>
                <a:lnTo>
                  <a:pt x="103" y="30"/>
                </a:lnTo>
                <a:lnTo>
                  <a:pt x="103" y="30"/>
                </a:lnTo>
                <a:lnTo>
                  <a:pt x="104" y="30"/>
                </a:lnTo>
                <a:lnTo>
                  <a:pt x="104" y="31"/>
                </a:lnTo>
                <a:lnTo>
                  <a:pt x="106" y="31"/>
                </a:lnTo>
                <a:lnTo>
                  <a:pt x="108" y="30"/>
                </a:lnTo>
                <a:lnTo>
                  <a:pt x="109" y="30"/>
                </a:lnTo>
                <a:lnTo>
                  <a:pt x="113" y="29"/>
                </a:lnTo>
                <a:lnTo>
                  <a:pt x="119" y="27"/>
                </a:lnTo>
                <a:lnTo>
                  <a:pt x="121" y="26"/>
                </a:lnTo>
                <a:lnTo>
                  <a:pt x="124" y="25"/>
                </a:lnTo>
                <a:lnTo>
                  <a:pt x="125" y="25"/>
                </a:lnTo>
                <a:lnTo>
                  <a:pt x="125" y="25"/>
                </a:lnTo>
                <a:lnTo>
                  <a:pt x="126" y="25"/>
                </a:lnTo>
                <a:lnTo>
                  <a:pt x="127" y="25"/>
                </a:lnTo>
                <a:lnTo>
                  <a:pt x="127" y="25"/>
                </a:lnTo>
                <a:lnTo>
                  <a:pt x="128" y="25"/>
                </a:lnTo>
                <a:lnTo>
                  <a:pt x="129" y="26"/>
                </a:lnTo>
                <a:lnTo>
                  <a:pt x="132" y="29"/>
                </a:lnTo>
                <a:lnTo>
                  <a:pt x="133" y="29"/>
                </a:lnTo>
                <a:lnTo>
                  <a:pt x="133" y="30"/>
                </a:lnTo>
                <a:lnTo>
                  <a:pt x="134" y="30"/>
                </a:lnTo>
                <a:lnTo>
                  <a:pt x="135" y="30"/>
                </a:lnTo>
                <a:lnTo>
                  <a:pt x="136" y="30"/>
                </a:lnTo>
                <a:lnTo>
                  <a:pt x="136" y="30"/>
                </a:lnTo>
                <a:lnTo>
                  <a:pt x="137" y="29"/>
                </a:lnTo>
                <a:lnTo>
                  <a:pt x="138" y="29"/>
                </a:lnTo>
                <a:lnTo>
                  <a:pt x="140" y="29"/>
                </a:lnTo>
                <a:lnTo>
                  <a:pt x="143" y="27"/>
                </a:lnTo>
                <a:lnTo>
                  <a:pt x="144" y="26"/>
                </a:lnTo>
                <a:lnTo>
                  <a:pt x="146" y="26"/>
                </a:lnTo>
                <a:lnTo>
                  <a:pt x="147" y="26"/>
                </a:lnTo>
                <a:lnTo>
                  <a:pt x="148" y="26"/>
                </a:lnTo>
                <a:lnTo>
                  <a:pt x="148" y="26"/>
                </a:lnTo>
                <a:lnTo>
                  <a:pt x="149" y="27"/>
                </a:lnTo>
                <a:lnTo>
                  <a:pt x="150" y="27"/>
                </a:lnTo>
                <a:lnTo>
                  <a:pt x="153" y="30"/>
                </a:lnTo>
                <a:lnTo>
                  <a:pt x="154" y="30"/>
                </a:lnTo>
                <a:lnTo>
                  <a:pt x="156" y="31"/>
                </a:lnTo>
                <a:lnTo>
                  <a:pt x="157" y="32"/>
                </a:lnTo>
                <a:lnTo>
                  <a:pt x="158" y="32"/>
                </a:lnTo>
                <a:lnTo>
                  <a:pt x="159" y="33"/>
                </a:lnTo>
                <a:lnTo>
                  <a:pt x="159" y="34"/>
                </a:lnTo>
                <a:lnTo>
                  <a:pt x="160" y="34"/>
                </a:lnTo>
                <a:lnTo>
                  <a:pt x="161" y="34"/>
                </a:lnTo>
                <a:lnTo>
                  <a:pt x="163" y="35"/>
                </a:lnTo>
                <a:lnTo>
                  <a:pt x="164" y="36"/>
                </a:lnTo>
                <a:lnTo>
                  <a:pt x="166" y="36"/>
                </a:lnTo>
                <a:lnTo>
                  <a:pt x="167" y="37"/>
                </a:lnTo>
                <a:lnTo>
                  <a:pt x="168" y="37"/>
                </a:lnTo>
                <a:lnTo>
                  <a:pt x="170" y="37"/>
                </a:lnTo>
                <a:lnTo>
                  <a:pt x="171" y="37"/>
                </a:lnTo>
                <a:lnTo>
                  <a:pt x="172" y="36"/>
                </a:lnTo>
                <a:lnTo>
                  <a:pt x="174" y="36"/>
                </a:lnTo>
                <a:lnTo>
                  <a:pt x="175" y="35"/>
                </a:lnTo>
                <a:lnTo>
                  <a:pt x="176" y="35"/>
                </a:lnTo>
                <a:lnTo>
                  <a:pt x="178" y="33"/>
                </a:lnTo>
                <a:lnTo>
                  <a:pt x="179" y="33"/>
                </a:lnTo>
                <a:lnTo>
                  <a:pt x="180" y="32"/>
                </a:lnTo>
                <a:lnTo>
                  <a:pt x="182" y="32"/>
                </a:lnTo>
                <a:lnTo>
                  <a:pt x="183" y="31"/>
                </a:lnTo>
                <a:lnTo>
                  <a:pt x="188" y="31"/>
                </a:lnTo>
                <a:lnTo>
                  <a:pt x="189" y="31"/>
                </a:lnTo>
                <a:lnTo>
                  <a:pt x="190" y="30"/>
                </a:lnTo>
                <a:lnTo>
                  <a:pt x="191" y="30"/>
                </a:lnTo>
                <a:lnTo>
                  <a:pt x="192" y="29"/>
                </a:lnTo>
                <a:lnTo>
                  <a:pt x="194" y="28"/>
                </a:lnTo>
                <a:lnTo>
                  <a:pt x="196" y="27"/>
                </a:lnTo>
                <a:lnTo>
                  <a:pt x="197" y="26"/>
                </a:lnTo>
                <a:lnTo>
                  <a:pt x="198" y="26"/>
                </a:lnTo>
                <a:lnTo>
                  <a:pt x="201" y="25"/>
                </a:lnTo>
                <a:lnTo>
                  <a:pt x="201" y="25"/>
                </a:lnTo>
                <a:lnTo>
                  <a:pt x="201" y="25"/>
                </a:lnTo>
                <a:lnTo>
                  <a:pt x="202" y="24"/>
                </a:lnTo>
                <a:lnTo>
                  <a:pt x="203" y="24"/>
                </a:lnTo>
                <a:lnTo>
                  <a:pt x="204" y="22"/>
                </a:lnTo>
                <a:lnTo>
                  <a:pt x="205" y="20"/>
                </a:lnTo>
                <a:lnTo>
                  <a:pt x="205" y="19"/>
                </a:lnTo>
                <a:lnTo>
                  <a:pt x="206" y="18"/>
                </a:lnTo>
                <a:lnTo>
                  <a:pt x="207" y="15"/>
                </a:lnTo>
                <a:lnTo>
                  <a:pt x="208" y="12"/>
                </a:lnTo>
                <a:lnTo>
                  <a:pt x="209" y="11"/>
                </a:lnTo>
                <a:lnTo>
                  <a:pt x="209" y="10"/>
                </a:lnTo>
                <a:lnTo>
                  <a:pt x="210" y="9"/>
                </a:lnTo>
                <a:lnTo>
                  <a:pt x="210" y="9"/>
                </a:lnTo>
                <a:lnTo>
                  <a:pt x="211" y="8"/>
                </a:lnTo>
                <a:lnTo>
                  <a:pt x="213" y="7"/>
                </a:lnTo>
                <a:lnTo>
                  <a:pt x="218" y="5"/>
                </a:lnTo>
                <a:lnTo>
                  <a:pt x="221" y="3"/>
                </a:lnTo>
                <a:lnTo>
                  <a:pt x="223" y="2"/>
                </a:lnTo>
                <a:lnTo>
                  <a:pt x="225" y="2"/>
                </a:lnTo>
                <a:lnTo>
                  <a:pt x="227" y="1"/>
                </a:lnTo>
                <a:lnTo>
                  <a:pt x="230" y="0"/>
                </a:lnTo>
                <a:lnTo>
                  <a:pt x="230" y="0"/>
                </a:lnTo>
              </a:path>
            </a:pathLst>
          </a:custGeom>
          <a:noFill/>
          <a:ln w="98425">
            <a:solidFill>
              <a:srgbClr val="CCCC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cs-CZ" dirty="0"/>
          </a:p>
        </p:txBody>
      </p:sp>
      <p:sp>
        <p:nvSpPr>
          <p:cNvPr id="116" name="Freeform 232">
            <a:extLst>
              <a:ext uri="{FF2B5EF4-FFF2-40B4-BE49-F238E27FC236}">
                <a16:creationId xmlns:a16="http://schemas.microsoft.com/office/drawing/2014/main" id="{EC1E7C4D-82BA-4C70-811D-B89954933C91}"/>
              </a:ext>
            </a:extLst>
          </p:cNvPr>
          <p:cNvSpPr>
            <a:spLocks/>
          </p:cNvSpPr>
          <p:nvPr/>
        </p:nvSpPr>
        <p:spPr bwMode="auto">
          <a:xfrm>
            <a:off x="4440311" y="3840721"/>
            <a:ext cx="616523" cy="774475"/>
          </a:xfrm>
          <a:custGeom>
            <a:avLst/>
            <a:gdLst>
              <a:gd name="T0" fmla="*/ 405 w 605"/>
              <a:gd name="T1" fmla="*/ 2 h 760"/>
              <a:gd name="T2" fmla="*/ 424 w 605"/>
              <a:gd name="T3" fmla="*/ 15 h 760"/>
              <a:gd name="T4" fmla="*/ 433 w 605"/>
              <a:gd name="T5" fmla="*/ 31 h 760"/>
              <a:gd name="T6" fmla="*/ 439 w 605"/>
              <a:gd name="T7" fmla="*/ 47 h 760"/>
              <a:gd name="T8" fmla="*/ 477 w 605"/>
              <a:gd name="T9" fmla="*/ 46 h 760"/>
              <a:gd name="T10" fmla="*/ 476 w 605"/>
              <a:gd name="T11" fmla="*/ 57 h 760"/>
              <a:gd name="T12" fmla="*/ 518 w 605"/>
              <a:gd name="T13" fmla="*/ 73 h 760"/>
              <a:gd name="T14" fmla="*/ 556 w 605"/>
              <a:gd name="T15" fmla="*/ 93 h 760"/>
              <a:gd name="T16" fmla="*/ 574 w 605"/>
              <a:gd name="T17" fmla="*/ 109 h 760"/>
              <a:gd name="T18" fmla="*/ 605 w 605"/>
              <a:gd name="T19" fmla="*/ 153 h 760"/>
              <a:gd name="T20" fmla="*/ 594 w 605"/>
              <a:gd name="T21" fmla="*/ 192 h 760"/>
              <a:gd name="T22" fmla="*/ 589 w 605"/>
              <a:gd name="T23" fmla="*/ 226 h 760"/>
              <a:gd name="T24" fmla="*/ 578 w 605"/>
              <a:gd name="T25" fmla="*/ 251 h 760"/>
              <a:gd name="T26" fmla="*/ 554 w 605"/>
              <a:gd name="T27" fmla="*/ 252 h 760"/>
              <a:gd name="T28" fmla="*/ 540 w 605"/>
              <a:gd name="T29" fmla="*/ 279 h 760"/>
              <a:gd name="T30" fmla="*/ 547 w 605"/>
              <a:gd name="T31" fmla="*/ 288 h 760"/>
              <a:gd name="T32" fmla="*/ 550 w 605"/>
              <a:gd name="T33" fmla="*/ 303 h 760"/>
              <a:gd name="T34" fmla="*/ 549 w 605"/>
              <a:gd name="T35" fmla="*/ 314 h 760"/>
              <a:gd name="T36" fmla="*/ 568 w 605"/>
              <a:gd name="T37" fmla="*/ 324 h 760"/>
              <a:gd name="T38" fmla="*/ 569 w 605"/>
              <a:gd name="T39" fmla="*/ 368 h 760"/>
              <a:gd name="T40" fmla="*/ 571 w 605"/>
              <a:gd name="T41" fmla="*/ 394 h 760"/>
              <a:gd name="T42" fmla="*/ 575 w 605"/>
              <a:gd name="T43" fmla="*/ 429 h 760"/>
              <a:gd name="T44" fmla="*/ 573 w 605"/>
              <a:gd name="T45" fmla="*/ 471 h 760"/>
              <a:gd name="T46" fmla="*/ 572 w 605"/>
              <a:gd name="T47" fmla="*/ 510 h 760"/>
              <a:gd name="T48" fmla="*/ 555 w 605"/>
              <a:gd name="T49" fmla="*/ 538 h 760"/>
              <a:gd name="T50" fmla="*/ 548 w 605"/>
              <a:gd name="T51" fmla="*/ 553 h 760"/>
              <a:gd name="T52" fmla="*/ 546 w 605"/>
              <a:gd name="T53" fmla="*/ 570 h 760"/>
              <a:gd name="T54" fmla="*/ 548 w 605"/>
              <a:gd name="T55" fmla="*/ 596 h 760"/>
              <a:gd name="T56" fmla="*/ 526 w 605"/>
              <a:gd name="T57" fmla="*/ 624 h 760"/>
              <a:gd name="T58" fmla="*/ 497 w 605"/>
              <a:gd name="T59" fmla="*/ 638 h 760"/>
              <a:gd name="T60" fmla="*/ 498 w 605"/>
              <a:gd name="T61" fmla="*/ 686 h 760"/>
              <a:gd name="T62" fmla="*/ 476 w 605"/>
              <a:gd name="T63" fmla="*/ 710 h 760"/>
              <a:gd name="T64" fmla="*/ 473 w 605"/>
              <a:gd name="T65" fmla="*/ 745 h 760"/>
              <a:gd name="T66" fmla="*/ 452 w 605"/>
              <a:gd name="T67" fmla="*/ 760 h 760"/>
              <a:gd name="T68" fmla="*/ 414 w 605"/>
              <a:gd name="T69" fmla="*/ 726 h 760"/>
              <a:gd name="T70" fmla="*/ 382 w 605"/>
              <a:gd name="T71" fmla="*/ 660 h 760"/>
              <a:gd name="T72" fmla="*/ 336 w 605"/>
              <a:gd name="T73" fmla="*/ 643 h 760"/>
              <a:gd name="T74" fmla="*/ 312 w 605"/>
              <a:gd name="T75" fmla="*/ 608 h 760"/>
              <a:gd name="T76" fmla="*/ 272 w 605"/>
              <a:gd name="T77" fmla="*/ 556 h 760"/>
              <a:gd name="T78" fmla="*/ 252 w 605"/>
              <a:gd name="T79" fmla="*/ 521 h 760"/>
              <a:gd name="T80" fmla="*/ 199 w 605"/>
              <a:gd name="T81" fmla="*/ 491 h 760"/>
              <a:gd name="T82" fmla="*/ 167 w 605"/>
              <a:gd name="T83" fmla="*/ 493 h 760"/>
              <a:gd name="T84" fmla="*/ 139 w 605"/>
              <a:gd name="T85" fmla="*/ 458 h 760"/>
              <a:gd name="T86" fmla="*/ 101 w 605"/>
              <a:gd name="T87" fmla="*/ 426 h 760"/>
              <a:gd name="T88" fmla="*/ 94 w 605"/>
              <a:gd name="T89" fmla="*/ 373 h 760"/>
              <a:gd name="T90" fmla="*/ 68 w 605"/>
              <a:gd name="T91" fmla="*/ 344 h 760"/>
              <a:gd name="T92" fmla="*/ 49 w 605"/>
              <a:gd name="T93" fmla="*/ 302 h 760"/>
              <a:gd name="T94" fmla="*/ 45 w 605"/>
              <a:gd name="T95" fmla="*/ 266 h 760"/>
              <a:gd name="T96" fmla="*/ 2 w 605"/>
              <a:gd name="T97" fmla="*/ 229 h 760"/>
              <a:gd name="T98" fmla="*/ 25 w 605"/>
              <a:gd name="T99" fmla="*/ 197 h 760"/>
              <a:gd name="T100" fmla="*/ 47 w 605"/>
              <a:gd name="T101" fmla="*/ 147 h 760"/>
              <a:gd name="T102" fmla="*/ 89 w 605"/>
              <a:gd name="T103" fmla="*/ 123 h 760"/>
              <a:gd name="T104" fmla="*/ 117 w 605"/>
              <a:gd name="T105" fmla="*/ 127 h 760"/>
              <a:gd name="T106" fmla="*/ 134 w 605"/>
              <a:gd name="T107" fmla="*/ 112 h 760"/>
              <a:gd name="T108" fmla="*/ 176 w 605"/>
              <a:gd name="T109" fmla="*/ 104 h 760"/>
              <a:gd name="T110" fmla="*/ 220 w 605"/>
              <a:gd name="T111" fmla="*/ 112 h 760"/>
              <a:gd name="T112" fmla="*/ 241 w 605"/>
              <a:gd name="T113" fmla="*/ 85 h 760"/>
              <a:gd name="T114" fmla="*/ 283 w 605"/>
              <a:gd name="T115" fmla="*/ 58 h 760"/>
              <a:gd name="T116" fmla="*/ 324 w 605"/>
              <a:gd name="T117" fmla="*/ 51 h 760"/>
              <a:gd name="T118" fmla="*/ 353 w 605"/>
              <a:gd name="T119" fmla="*/ 64 h 760"/>
              <a:gd name="T120" fmla="*/ 366 w 605"/>
              <a:gd name="T121" fmla="*/ 34 h 760"/>
              <a:gd name="T122" fmla="*/ 378 w 605"/>
              <a:gd name="T123" fmla="*/ 15 h 760"/>
              <a:gd name="T124" fmla="*/ 393 w 605"/>
              <a:gd name="T125" fmla="*/ 1 h 7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605" h="760">
                <a:moveTo>
                  <a:pt x="395" y="0"/>
                </a:moveTo>
                <a:lnTo>
                  <a:pt x="395" y="1"/>
                </a:lnTo>
                <a:lnTo>
                  <a:pt x="395" y="1"/>
                </a:lnTo>
                <a:lnTo>
                  <a:pt x="395" y="1"/>
                </a:lnTo>
                <a:lnTo>
                  <a:pt x="395" y="3"/>
                </a:lnTo>
                <a:lnTo>
                  <a:pt x="395" y="4"/>
                </a:lnTo>
                <a:lnTo>
                  <a:pt x="395" y="5"/>
                </a:lnTo>
                <a:lnTo>
                  <a:pt x="396" y="7"/>
                </a:lnTo>
                <a:lnTo>
                  <a:pt x="396" y="7"/>
                </a:lnTo>
                <a:lnTo>
                  <a:pt x="397" y="8"/>
                </a:lnTo>
                <a:lnTo>
                  <a:pt x="397" y="8"/>
                </a:lnTo>
                <a:lnTo>
                  <a:pt x="398" y="8"/>
                </a:lnTo>
                <a:lnTo>
                  <a:pt x="399" y="8"/>
                </a:lnTo>
                <a:lnTo>
                  <a:pt x="399" y="8"/>
                </a:lnTo>
                <a:lnTo>
                  <a:pt x="400" y="8"/>
                </a:lnTo>
                <a:lnTo>
                  <a:pt x="400" y="7"/>
                </a:lnTo>
                <a:lnTo>
                  <a:pt x="401" y="6"/>
                </a:lnTo>
                <a:lnTo>
                  <a:pt x="403" y="4"/>
                </a:lnTo>
                <a:lnTo>
                  <a:pt x="404" y="3"/>
                </a:lnTo>
                <a:lnTo>
                  <a:pt x="404" y="3"/>
                </a:lnTo>
                <a:lnTo>
                  <a:pt x="405" y="2"/>
                </a:lnTo>
                <a:lnTo>
                  <a:pt x="406" y="2"/>
                </a:lnTo>
                <a:lnTo>
                  <a:pt x="407" y="2"/>
                </a:lnTo>
                <a:lnTo>
                  <a:pt x="407" y="2"/>
                </a:lnTo>
                <a:lnTo>
                  <a:pt x="408" y="2"/>
                </a:lnTo>
                <a:lnTo>
                  <a:pt x="408" y="4"/>
                </a:lnTo>
                <a:lnTo>
                  <a:pt x="410" y="6"/>
                </a:lnTo>
                <a:lnTo>
                  <a:pt x="412" y="8"/>
                </a:lnTo>
                <a:lnTo>
                  <a:pt x="413" y="10"/>
                </a:lnTo>
                <a:lnTo>
                  <a:pt x="413" y="11"/>
                </a:lnTo>
                <a:lnTo>
                  <a:pt x="414" y="14"/>
                </a:lnTo>
                <a:lnTo>
                  <a:pt x="415" y="15"/>
                </a:lnTo>
                <a:lnTo>
                  <a:pt x="415" y="15"/>
                </a:lnTo>
                <a:lnTo>
                  <a:pt x="415" y="16"/>
                </a:lnTo>
                <a:lnTo>
                  <a:pt x="416" y="16"/>
                </a:lnTo>
                <a:lnTo>
                  <a:pt x="417" y="16"/>
                </a:lnTo>
                <a:lnTo>
                  <a:pt x="417" y="16"/>
                </a:lnTo>
                <a:lnTo>
                  <a:pt x="418" y="16"/>
                </a:lnTo>
                <a:lnTo>
                  <a:pt x="419" y="16"/>
                </a:lnTo>
                <a:lnTo>
                  <a:pt x="422" y="15"/>
                </a:lnTo>
                <a:lnTo>
                  <a:pt x="423" y="15"/>
                </a:lnTo>
                <a:lnTo>
                  <a:pt x="424" y="15"/>
                </a:lnTo>
                <a:lnTo>
                  <a:pt x="426" y="14"/>
                </a:lnTo>
                <a:lnTo>
                  <a:pt x="427" y="13"/>
                </a:lnTo>
                <a:lnTo>
                  <a:pt x="428" y="12"/>
                </a:lnTo>
                <a:lnTo>
                  <a:pt x="429" y="11"/>
                </a:lnTo>
                <a:lnTo>
                  <a:pt x="430" y="10"/>
                </a:lnTo>
                <a:lnTo>
                  <a:pt x="430" y="11"/>
                </a:lnTo>
                <a:lnTo>
                  <a:pt x="430" y="12"/>
                </a:lnTo>
                <a:lnTo>
                  <a:pt x="432" y="14"/>
                </a:lnTo>
                <a:lnTo>
                  <a:pt x="433" y="15"/>
                </a:lnTo>
                <a:lnTo>
                  <a:pt x="434" y="17"/>
                </a:lnTo>
                <a:lnTo>
                  <a:pt x="435" y="19"/>
                </a:lnTo>
                <a:lnTo>
                  <a:pt x="435" y="20"/>
                </a:lnTo>
                <a:lnTo>
                  <a:pt x="436" y="21"/>
                </a:lnTo>
                <a:lnTo>
                  <a:pt x="436" y="22"/>
                </a:lnTo>
                <a:lnTo>
                  <a:pt x="436" y="24"/>
                </a:lnTo>
                <a:lnTo>
                  <a:pt x="436" y="25"/>
                </a:lnTo>
                <a:lnTo>
                  <a:pt x="436" y="25"/>
                </a:lnTo>
                <a:lnTo>
                  <a:pt x="436" y="26"/>
                </a:lnTo>
                <a:lnTo>
                  <a:pt x="435" y="27"/>
                </a:lnTo>
                <a:lnTo>
                  <a:pt x="435" y="28"/>
                </a:lnTo>
                <a:lnTo>
                  <a:pt x="433" y="31"/>
                </a:lnTo>
                <a:lnTo>
                  <a:pt x="431" y="33"/>
                </a:lnTo>
                <a:lnTo>
                  <a:pt x="430" y="34"/>
                </a:lnTo>
                <a:lnTo>
                  <a:pt x="429" y="38"/>
                </a:lnTo>
                <a:lnTo>
                  <a:pt x="428" y="39"/>
                </a:lnTo>
                <a:lnTo>
                  <a:pt x="428" y="40"/>
                </a:lnTo>
                <a:lnTo>
                  <a:pt x="427" y="41"/>
                </a:lnTo>
                <a:lnTo>
                  <a:pt x="427" y="42"/>
                </a:lnTo>
                <a:lnTo>
                  <a:pt x="427" y="43"/>
                </a:lnTo>
                <a:lnTo>
                  <a:pt x="427" y="43"/>
                </a:lnTo>
                <a:lnTo>
                  <a:pt x="427" y="44"/>
                </a:lnTo>
                <a:lnTo>
                  <a:pt x="428" y="45"/>
                </a:lnTo>
                <a:lnTo>
                  <a:pt x="428" y="45"/>
                </a:lnTo>
                <a:lnTo>
                  <a:pt x="429" y="45"/>
                </a:lnTo>
                <a:lnTo>
                  <a:pt x="429" y="46"/>
                </a:lnTo>
                <a:lnTo>
                  <a:pt x="430" y="46"/>
                </a:lnTo>
                <a:lnTo>
                  <a:pt x="431" y="46"/>
                </a:lnTo>
                <a:lnTo>
                  <a:pt x="435" y="47"/>
                </a:lnTo>
                <a:lnTo>
                  <a:pt x="436" y="47"/>
                </a:lnTo>
                <a:lnTo>
                  <a:pt x="437" y="48"/>
                </a:lnTo>
                <a:lnTo>
                  <a:pt x="438" y="47"/>
                </a:lnTo>
                <a:lnTo>
                  <a:pt x="439" y="47"/>
                </a:lnTo>
                <a:lnTo>
                  <a:pt x="440" y="47"/>
                </a:lnTo>
                <a:lnTo>
                  <a:pt x="442" y="46"/>
                </a:lnTo>
                <a:lnTo>
                  <a:pt x="445" y="45"/>
                </a:lnTo>
                <a:lnTo>
                  <a:pt x="447" y="44"/>
                </a:lnTo>
                <a:lnTo>
                  <a:pt x="448" y="44"/>
                </a:lnTo>
                <a:lnTo>
                  <a:pt x="449" y="44"/>
                </a:lnTo>
                <a:lnTo>
                  <a:pt x="452" y="44"/>
                </a:lnTo>
                <a:lnTo>
                  <a:pt x="454" y="44"/>
                </a:lnTo>
                <a:lnTo>
                  <a:pt x="455" y="44"/>
                </a:lnTo>
                <a:lnTo>
                  <a:pt x="458" y="44"/>
                </a:lnTo>
                <a:lnTo>
                  <a:pt x="461" y="45"/>
                </a:lnTo>
                <a:lnTo>
                  <a:pt x="463" y="45"/>
                </a:lnTo>
                <a:lnTo>
                  <a:pt x="464" y="45"/>
                </a:lnTo>
                <a:lnTo>
                  <a:pt x="465" y="45"/>
                </a:lnTo>
                <a:lnTo>
                  <a:pt x="469" y="44"/>
                </a:lnTo>
                <a:lnTo>
                  <a:pt x="471" y="44"/>
                </a:lnTo>
                <a:lnTo>
                  <a:pt x="472" y="44"/>
                </a:lnTo>
                <a:lnTo>
                  <a:pt x="473" y="45"/>
                </a:lnTo>
                <a:lnTo>
                  <a:pt x="474" y="45"/>
                </a:lnTo>
                <a:lnTo>
                  <a:pt x="475" y="45"/>
                </a:lnTo>
                <a:lnTo>
                  <a:pt x="477" y="46"/>
                </a:lnTo>
                <a:lnTo>
                  <a:pt x="478" y="47"/>
                </a:lnTo>
                <a:lnTo>
                  <a:pt x="479" y="47"/>
                </a:lnTo>
                <a:lnTo>
                  <a:pt x="479" y="48"/>
                </a:lnTo>
                <a:lnTo>
                  <a:pt x="479" y="48"/>
                </a:lnTo>
                <a:lnTo>
                  <a:pt x="479" y="48"/>
                </a:lnTo>
                <a:lnTo>
                  <a:pt x="479" y="49"/>
                </a:lnTo>
                <a:lnTo>
                  <a:pt x="479" y="49"/>
                </a:lnTo>
                <a:lnTo>
                  <a:pt x="476" y="50"/>
                </a:lnTo>
                <a:lnTo>
                  <a:pt x="475" y="51"/>
                </a:lnTo>
                <a:lnTo>
                  <a:pt x="474" y="51"/>
                </a:lnTo>
                <a:lnTo>
                  <a:pt x="474" y="52"/>
                </a:lnTo>
                <a:lnTo>
                  <a:pt x="473" y="52"/>
                </a:lnTo>
                <a:lnTo>
                  <a:pt x="473" y="53"/>
                </a:lnTo>
                <a:lnTo>
                  <a:pt x="473" y="53"/>
                </a:lnTo>
                <a:lnTo>
                  <a:pt x="473" y="54"/>
                </a:lnTo>
                <a:lnTo>
                  <a:pt x="473" y="54"/>
                </a:lnTo>
                <a:lnTo>
                  <a:pt x="473" y="54"/>
                </a:lnTo>
                <a:lnTo>
                  <a:pt x="474" y="55"/>
                </a:lnTo>
                <a:lnTo>
                  <a:pt x="474" y="55"/>
                </a:lnTo>
                <a:lnTo>
                  <a:pt x="474" y="56"/>
                </a:lnTo>
                <a:lnTo>
                  <a:pt x="476" y="57"/>
                </a:lnTo>
                <a:lnTo>
                  <a:pt x="477" y="58"/>
                </a:lnTo>
                <a:lnTo>
                  <a:pt x="478" y="59"/>
                </a:lnTo>
                <a:lnTo>
                  <a:pt x="479" y="60"/>
                </a:lnTo>
                <a:lnTo>
                  <a:pt x="484" y="62"/>
                </a:lnTo>
                <a:lnTo>
                  <a:pt x="487" y="64"/>
                </a:lnTo>
                <a:lnTo>
                  <a:pt x="489" y="65"/>
                </a:lnTo>
                <a:lnTo>
                  <a:pt x="494" y="69"/>
                </a:lnTo>
                <a:lnTo>
                  <a:pt x="496" y="70"/>
                </a:lnTo>
                <a:lnTo>
                  <a:pt x="497" y="71"/>
                </a:lnTo>
                <a:lnTo>
                  <a:pt x="499" y="72"/>
                </a:lnTo>
                <a:lnTo>
                  <a:pt x="500" y="72"/>
                </a:lnTo>
                <a:lnTo>
                  <a:pt x="502" y="73"/>
                </a:lnTo>
                <a:lnTo>
                  <a:pt x="503" y="73"/>
                </a:lnTo>
                <a:lnTo>
                  <a:pt x="505" y="74"/>
                </a:lnTo>
                <a:lnTo>
                  <a:pt x="507" y="74"/>
                </a:lnTo>
                <a:lnTo>
                  <a:pt x="509" y="74"/>
                </a:lnTo>
                <a:lnTo>
                  <a:pt x="511" y="74"/>
                </a:lnTo>
                <a:lnTo>
                  <a:pt x="513" y="74"/>
                </a:lnTo>
                <a:lnTo>
                  <a:pt x="514" y="74"/>
                </a:lnTo>
                <a:lnTo>
                  <a:pt x="516" y="74"/>
                </a:lnTo>
                <a:lnTo>
                  <a:pt x="518" y="73"/>
                </a:lnTo>
                <a:lnTo>
                  <a:pt x="519" y="73"/>
                </a:lnTo>
                <a:lnTo>
                  <a:pt x="524" y="72"/>
                </a:lnTo>
                <a:lnTo>
                  <a:pt x="526" y="72"/>
                </a:lnTo>
                <a:lnTo>
                  <a:pt x="527" y="71"/>
                </a:lnTo>
                <a:lnTo>
                  <a:pt x="529" y="71"/>
                </a:lnTo>
                <a:lnTo>
                  <a:pt x="530" y="72"/>
                </a:lnTo>
                <a:lnTo>
                  <a:pt x="532" y="72"/>
                </a:lnTo>
                <a:lnTo>
                  <a:pt x="533" y="72"/>
                </a:lnTo>
                <a:lnTo>
                  <a:pt x="534" y="73"/>
                </a:lnTo>
                <a:lnTo>
                  <a:pt x="535" y="74"/>
                </a:lnTo>
                <a:lnTo>
                  <a:pt x="536" y="74"/>
                </a:lnTo>
                <a:lnTo>
                  <a:pt x="537" y="75"/>
                </a:lnTo>
                <a:lnTo>
                  <a:pt x="538" y="77"/>
                </a:lnTo>
                <a:lnTo>
                  <a:pt x="542" y="81"/>
                </a:lnTo>
                <a:lnTo>
                  <a:pt x="544" y="83"/>
                </a:lnTo>
                <a:lnTo>
                  <a:pt x="545" y="84"/>
                </a:lnTo>
                <a:lnTo>
                  <a:pt x="548" y="87"/>
                </a:lnTo>
                <a:lnTo>
                  <a:pt x="552" y="91"/>
                </a:lnTo>
                <a:lnTo>
                  <a:pt x="553" y="92"/>
                </a:lnTo>
                <a:lnTo>
                  <a:pt x="554" y="92"/>
                </a:lnTo>
                <a:lnTo>
                  <a:pt x="556" y="93"/>
                </a:lnTo>
                <a:lnTo>
                  <a:pt x="557" y="93"/>
                </a:lnTo>
                <a:lnTo>
                  <a:pt x="562" y="94"/>
                </a:lnTo>
                <a:lnTo>
                  <a:pt x="563" y="94"/>
                </a:lnTo>
                <a:lnTo>
                  <a:pt x="564" y="95"/>
                </a:lnTo>
                <a:lnTo>
                  <a:pt x="566" y="95"/>
                </a:lnTo>
                <a:lnTo>
                  <a:pt x="567" y="96"/>
                </a:lnTo>
                <a:lnTo>
                  <a:pt x="568" y="97"/>
                </a:lnTo>
                <a:lnTo>
                  <a:pt x="569" y="97"/>
                </a:lnTo>
                <a:lnTo>
                  <a:pt x="570" y="98"/>
                </a:lnTo>
                <a:lnTo>
                  <a:pt x="570" y="99"/>
                </a:lnTo>
                <a:lnTo>
                  <a:pt x="571" y="99"/>
                </a:lnTo>
                <a:lnTo>
                  <a:pt x="571" y="100"/>
                </a:lnTo>
                <a:lnTo>
                  <a:pt x="571" y="101"/>
                </a:lnTo>
                <a:lnTo>
                  <a:pt x="571" y="102"/>
                </a:lnTo>
                <a:lnTo>
                  <a:pt x="572" y="106"/>
                </a:lnTo>
                <a:lnTo>
                  <a:pt x="572" y="107"/>
                </a:lnTo>
                <a:lnTo>
                  <a:pt x="573" y="107"/>
                </a:lnTo>
                <a:lnTo>
                  <a:pt x="573" y="108"/>
                </a:lnTo>
                <a:lnTo>
                  <a:pt x="573" y="108"/>
                </a:lnTo>
                <a:lnTo>
                  <a:pt x="574" y="108"/>
                </a:lnTo>
                <a:lnTo>
                  <a:pt x="574" y="109"/>
                </a:lnTo>
                <a:lnTo>
                  <a:pt x="575" y="109"/>
                </a:lnTo>
                <a:lnTo>
                  <a:pt x="579" y="110"/>
                </a:lnTo>
                <a:lnTo>
                  <a:pt x="583" y="111"/>
                </a:lnTo>
                <a:lnTo>
                  <a:pt x="586" y="112"/>
                </a:lnTo>
                <a:lnTo>
                  <a:pt x="588" y="113"/>
                </a:lnTo>
                <a:lnTo>
                  <a:pt x="591" y="114"/>
                </a:lnTo>
                <a:lnTo>
                  <a:pt x="600" y="119"/>
                </a:lnTo>
                <a:lnTo>
                  <a:pt x="601" y="120"/>
                </a:lnTo>
                <a:lnTo>
                  <a:pt x="602" y="120"/>
                </a:lnTo>
                <a:lnTo>
                  <a:pt x="602" y="121"/>
                </a:lnTo>
                <a:lnTo>
                  <a:pt x="603" y="121"/>
                </a:lnTo>
                <a:lnTo>
                  <a:pt x="603" y="122"/>
                </a:lnTo>
                <a:lnTo>
                  <a:pt x="603" y="123"/>
                </a:lnTo>
                <a:lnTo>
                  <a:pt x="603" y="130"/>
                </a:lnTo>
                <a:lnTo>
                  <a:pt x="603" y="132"/>
                </a:lnTo>
                <a:lnTo>
                  <a:pt x="604" y="137"/>
                </a:lnTo>
                <a:lnTo>
                  <a:pt x="604" y="143"/>
                </a:lnTo>
                <a:lnTo>
                  <a:pt x="605" y="145"/>
                </a:lnTo>
                <a:lnTo>
                  <a:pt x="605" y="150"/>
                </a:lnTo>
                <a:lnTo>
                  <a:pt x="605" y="152"/>
                </a:lnTo>
                <a:lnTo>
                  <a:pt x="605" y="153"/>
                </a:lnTo>
                <a:lnTo>
                  <a:pt x="605" y="154"/>
                </a:lnTo>
                <a:lnTo>
                  <a:pt x="604" y="155"/>
                </a:lnTo>
                <a:lnTo>
                  <a:pt x="604" y="156"/>
                </a:lnTo>
                <a:lnTo>
                  <a:pt x="604" y="157"/>
                </a:lnTo>
                <a:lnTo>
                  <a:pt x="603" y="158"/>
                </a:lnTo>
                <a:lnTo>
                  <a:pt x="600" y="160"/>
                </a:lnTo>
                <a:lnTo>
                  <a:pt x="600" y="160"/>
                </a:lnTo>
                <a:lnTo>
                  <a:pt x="599" y="161"/>
                </a:lnTo>
                <a:lnTo>
                  <a:pt x="598" y="162"/>
                </a:lnTo>
                <a:lnTo>
                  <a:pt x="598" y="163"/>
                </a:lnTo>
                <a:lnTo>
                  <a:pt x="597" y="165"/>
                </a:lnTo>
                <a:lnTo>
                  <a:pt x="596" y="168"/>
                </a:lnTo>
                <a:lnTo>
                  <a:pt x="595" y="172"/>
                </a:lnTo>
                <a:lnTo>
                  <a:pt x="594" y="174"/>
                </a:lnTo>
                <a:lnTo>
                  <a:pt x="594" y="176"/>
                </a:lnTo>
                <a:lnTo>
                  <a:pt x="593" y="182"/>
                </a:lnTo>
                <a:lnTo>
                  <a:pt x="593" y="183"/>
                </a:lnTo>
                <a:lnTo>
                  <a:pt x="593" y="186"/>
                </a:lnTo>
                <a:lnTo>
                  <a:pt x="594" y="189"/>
                </a:lnTo>
                <a:lnTo>
                  <a:pt x="594" y="191"/>
                </a:lnTo>
                <a:lnTo>
                  <a:pt x="594" y="192"/>
                </a:lnTo>
                <a:lnTo>
                  <a:pt x="593" y="194"/>
                </a:lnTo>
                <a:lnTo>
                  <a:pt x="593" y="195"/>
                </a:lnTo>
                <a:lnTo>
                  <a:pt x="593" y="197"/>
                </a:lnTo>
                <a:lnTo>
                  <a:pt x="592" y="199"/>
                </a:lnTo>
                <a:lnTo>
                  <a:pt x="591" y="203"/>
                </a:lnTo>
                <a:lnTo>
                  <a:pt x="590" y="204"/>
                </a:lnTo>
                <a:lnTo>
                  <a:pt x="590" y="205"/>
                </a:lnTo>
                <a:lnTo>
                  <a:pt x="590" y="206"/>
                </a:lnTo>
                <a:lnTo>
                  <a:pt x="590" y="207"/>
                </a:lnTo>
                <a:lnTo>
                  <a:pt x="590" y="209"/>
                </a:lnTo>
                <a:lnTo>
                  <a:pt x="590" y="213"/>
                </a:lnTo>
                <a:lnTo>
                  <a:pt x="590" y="215"/>
                </a:lnTo>
                <a:lnTo>
                  <a:pt x="590" y="216"/>
                </a:lnTo>
                <a:lnTo>
                  <a:pt x="589" y="218"/>
                </a:lnTo>
                <a:lnTo>
                  <a:pt x="589" y="219"/>
                </a:lnTo>
                <a:lnTo>
                  <a:pt x="589" y="221"/>
                </a:lnTo>
                <a:lnTo>
                  <a:pt x="588" y="223"/>
                </a:lnTo>
                <a:lnTo>
                  <a:pt x="588" y="224"/>
                </a:lnTo>
                <a:lnTo>
                  <a:pt x="588" y="225"/>
                </a:lnTo>
                <a:lnTo>
                  <a:pt x="588" y="226"/>
                </a:lnTo>
                <a:lnTo>
                  <a:pt x="589" y="226"/>
                </a:lnTo>
                <a:lnTo>
                  <a:pt x="589" y="227"/>
                </a:lnTo>
                <a:lnTo>
                  <a:pt x="591" y="228"/>
                </a:lnTo>
                <a:lnTo>
                  <a:pt x="592" y="228"/>
                </a:lnTo>
                <a:lnTo>
                  <a:pt x="593" y="229"/>
                </a:lnTo>
                <a:lnTo>
                  <a:pt x="594" y="230"/>
                </a:lnTo>
                <a:lnTo>
                  <a:pt x="594" y="231"/>
                </a:lnTo>
                <a:lnTo>
                  <a:pt x="594" y="232"/>
                </a:lnTo>
                <a:lnTo>
                  <a:pt x="594" y="233"/>
                </a:lnTo>
                <a:lnTo>
                  <a:pt x="594" y="233"/>
                </a:lnTo>
                <a:lnTo>
                  <a:pt x="594" y="234"/>
                </a:lnTo>
                <a:lnTo>
                  <a:pt x="593" y="235"/>
                </a:lnTo>
                <a:lnTo>
                  <a:pt x="593" y="236"/>
                </a:lnTo>
                <a:lnTo>
                  <a:pt x="592" y="236"/>
                </a:lnTo>
                <a:lnTo>
                  <a:pt x="590" y="238"/>
                </a:lnTo>
                <a:lnTo>
                  <a:pt x="586" y="241"/>
                </a:lnTo>
                <a:lnTo>
                  <a:pt x="585" y="243"/>
                </a:lnTo>
                <a:lnTo>
                  <a:pt x="583" y="244"/>
                </a:lnTo>
                <a:lnTo>
                  <a:pt x="582" y="245"/>
                </a:lnTo>
                <a:lnTo>
                  <a:pt x="580" y="249"/>
                </a:lnTo>
                <a:lnTo>
                  <a:pt x="579" y="250"/>
                </a:lnTo>
                <a:lnTo>
                  <a:pt x="578" y="251"/>
                </a:lnTo>
                <a:lnTo>
                  <a:pt x="577" y="251"/>
                </a:lnTo>
                <a:lnTo>
                  <a:pt x="577" y="252"/>
                </a:lnTo>
                <a:lnTo>
                  <a:pt x="576" y="252"/>
                </a:lnTo>
                <a:lnTo>
                  <a:pt x="575" y="252"/>
                </a:lnTo>
                <a:lnTo>
                  <a:pt x="574" y="252"/>
                </a:lnTo>
                <a:lnTo>
                  <a:pt x="574" y="252"/>
                </a:lnTo>
                <a:lnTo>
                  <a:pt x="573" y="252"/>
                </a:lnTo>
                <a:lnTo>
                  <a:pt x="572" y="252"/>
                </a:lnTo>
                <a:lnTo>
                  <a:pt x="571" y="251"/>
                </a:lnTo>
                <a:lnTo>
                  <a:pt x="567" y="249"/>
                </a:lnTo>
                <a:lnTo>
                  <a:pt x="566" y="249"/>
                </a:lnTo>
                <a:lnTo>
                  <a:pt x="566" y="248"/>
                </a:lnTo>
                <a:lnTo>
                  <a:pt x="565" y="248"/>
                </a:lnTo>
                <a:lnTo>
                  <a:pt x="564" y="248"/>
                </a:lnTo>
                <a:lnTo>
                  <a:pt x="562" y="248"/>
                </a:lnTo>
                <a:lnTo>
                  <a:pt x="561" y="249"/>
                </a:lnTo>
                <a:lnTo>
                  <a:pt x="560" y="249"/>
                </a:lnTo>
                <a:lnTo>
                  <a:pt x="559" y="250"/>
                </a:lnTo>
                <a:lnTo>
                  <a:pt x="557" y="251"/>
                </a:lnTo>
                <a:lnTo>
                  <a:pt x="555" y="251"/>
                </a:lnTo>
                <a:lnTo>
                  <a:pt x="554" y="252"/>
                </a:lnTo>
                <a:lnTo>
                  <a:pt x="552" y="254"/>
                </a:lnTo>
                <a:lnTo>
                  <a:pt x="551" y="254"/>
                </a:lnTo>
                <a:lnTo>
                  <a:pt x="550" y="256"/>
                </a:lnTo>
                <a:lnTo>
                  <a:pt x="549" y="257"/>
                </a:lnTo>
                <a:lnTo>
                  <a:pt x="547" y="258"/>
                </a:lnTo>
                <a:lnTo>
                  <a:pt x="546" y="259"/>
                </a:lnTo>
                <a:lnTo>
                  <a:pt x="545" y="261"/>
                </a:lnTo>
                <a:lnTo>
                  <a:pt x="541" y="266"/>
                </a:lnTo>
                <a:lnTo>
                  <a:pt x="540" y="268"/>
                </a:lnTo>
                <a:lnTo>
                  <a:pt x="539" y="269"/>
                </a:lnTo>
                <a:lnTo>
                  <a:pt x="539" y="270"/>
                </a:lnTo>
                <a:lnTo>
                  <a:pt x="538" y="271"/>
                </a:lnTo>
                <a:lnTo>
                  <a:pt x="538" y="273"/>
                </a:lnTo>
                <a:lnTo>
                  <a:pt x="538" y="274"/>
                </a:lnTo>
                <a:lnTo>
                  <a:pt x="538" y="275"/>
                </a:lnTo>
                <a:lnTo>
                  <a:pt x="538" y="276"/>
                </a:lnTo>
                <a:lnTo>
                  <a:pt x="538" y="277"/>
                </a:lnTo>
                <a:lnTo>
                  <a:pt x="539" y="278"/>
                </a:lnTo>
                <a:lnTo>
                  <a:pt x="539" y="278"/>
                </a:lnTo>
                <a:lnTo>
                  <a:pt x="540" y="279"/>
                </a:lnTo>
                <a:lnTo>
                  <a:pt x="540" y="279"/>
                </a:lnTo>
                <a:lnTo>
                  <a:pt x="541" y="279"/>
                </a:lnTo>
                <a:lnTo>
                  <a:pt x="542" y="279"/>
                </a:lnTo>
                <a:lnTo>
                  <a:pt x="543" y="279"/>
                </a:lnTo>
                <a:lnTo>
                  <a:pt x="545" y="279"/>
                </a:lnTo>
                <a:lnTo>
                  <a:pt x="547" y="279"/>
                </a:lnTo>
                <a:lnTo>
                  <a:pt x="549" y="279"/>
                </a:lnTo>
                <a:lnTo>
                  <a:pt x="550" y="279"/>
                </a:lnTo>
                <a:lnTo>
                  <a:pt x="552" y="279"/>
                </a:lnTo>
                <a:lnTo>
                  <a:pt x="553" y="279"/>
                </a:lnTo>
                <a:lnTo>
                  <a:pt x="554" y="280"/>
                </a:lnTo>
                <a:lnTo>
                  <a:pt x="554" y="280"/>
                </a:lnTo>
                <a:lnTo>
                  <a:pt x="555" y="281"/>
                </a:lnTo>
                <a:lnTo>
                  <a:pt x="555" y="281"/>
                </a:lnTo>
                <a:lnTo>
                  <a:pt x="555" y="282"/>
                </a:lnTo>
                <a:lnTo>
                  <a:pt x="556" y="282"/>
                </a:lnTo>
                <a:lnTo>
                  <a:pt x="555" y="283"/>
                </a:lnTo>
                <a:lnTo>
                  <a:pt x="555" y="283"/>
                </a:lnTo>
                <a:lnTo>
                  <a:pt x="554" y="284"/>
                </a:lnTo>
                <a:lnTo>
                  <a:pt x="554" y="284"/>
                </a:lnTo>
                <a:lnTo>
                  <a:pt x="552" y="285"/>
                </a:lnTo>
                <a:lnTo>
                  <a:pt x="547" y="288"/>
                </a:lnTo>
                <a:lnTo>
                  <a:pt x="546" y="288"/>
                </a:lnTo>
                <a:lnTo>
                  <a:pt x="546" y="288"/>
                </a:lnTo>
                <a:lnTo>
                  <a:pt x="546" y="289"/>
                </a:lnTo>
                <a:lnTo>
                  <a:pt x="546" y="289"/>
                </a:lnTo>
                <a:lnTo>
                  <a:pt x="546" y="290"/>
                </a:lnTo>
                <a:lnTo>
                  <a:pt x="546" y="291"/>
                </a:lnTo>
                <a:lnTo>
                  <a:pt x="546" y="292"/>
                </a:lnTo>
                <a:lnTo>
                  <a:pt x="546" y="292"/>
                </a:lnTo>
                <a:lnTo>
                  <a:pt x="547" y="293"/>
                </a:lnTo>
                <a:lnTo>
                  <a:pt x="547" y="294"/>
                </a:lnTo>
                <a:lnTo>
                  <a:pt x="549" y="296"/>
                </a:lnTo>
                <a:lnTo>
                  <a:pt x="550" y="297"/>
                </a:lnTo>
                <a:lnTo>
                  <a:pt x="550" y="298"/>
                </a:lnTo>
                <a:lnTo>
                  <a:pt x="551" y="299"/>
                </a:lnTo>
                <a:lnTo>
                  <a:pt x="551" y="300"/>
                </a:lnTo>
                <a:lnTo>
                  <a:pt x="552" y="301"/>
                </a:lnTo>
                <a:lnTo>
                  <a:pt x="552" y="301"/>
                </a:lnTo>
                <a:lnTo>
                  <a:pt x="551" y="302"/>
                </a:lnTo>
                <a:lnTo>
                  <a:pt x="551" y="302"/>
                </a:lnTo>
                <a:lnTo>
                  <a:pt x="551" y="303"/>
                </a:lnTo>
                <a:lnTo>
                  <a:pt x="550" y="303"/>
                </a:lnTo>
                <a:lnTo>
                  <a:pt x="549" y="304"/>
                </a:lnTo>
                <a:lnTo>
                  <a:pt x="548" y="304"/>
                </a:lnTo>
                <a:lnTo>
                  <a:pt x="547" y="304"/>
                </a:lnTo>
                <a:lnTo>
                  <a:pt x="545" y="304"/>
                </a:lnTo>
                <a:lnTo>
                  <a:pt x="544" y="305"/>
                </a:lnTo>
                <a:lnTo>
                  <a:pt x="543" y="305"/>
                </a:lnTo>
                <a:lnTo>
                  <a:pt x="543" y="305"/>
                </a:lnTo>
                <a:lnTo>
                  <a:pt x="543" y="305"/>
                </a:lnTo>
                <a:lnTo>
                  <a:pt x="543" y="305"/>
                </a:lnTo>
                <a:lnTo>
                  <a:pt x="543" y="306"/>
                </a:lnTo>
                <a:lnTo>
                  <a:pt x="544" y="306"/>
                </a:lnTo>
                <a:lnTo>
                  <a:pt x="545" y="307"/>
                </a:lnTo>
                <a:lnTo>
                  <a:pt x="547" y="308"/>
                </a:lnTo>
                <a:lnTo>
                  <a:pt x="548" y="309"/>
                </a:lnTo>
                <a:lnTo>
                  <a:pt x="549" y="310"/>
                </a:lnTo>
                <a:lnTo>
                  <a:pt x="549" y="310"/>
                </a:lnTo>
                <a:lnTo>
                  <a:pt x="550" y="311"/>
                </a:lnTo>
                <a:lnTo>
                  <a:pt x="550" y="312"/>
                </a:lnTo>
                <a:lnTo>
                  <a:pt x="550" y="313"/>
                </a:lnTo>
                <a:lnTo>
                  <a:pt x="549" y="314"/>
                </a:lnTo>
                <a:lnTo>
                  <a:pt x="549" y="314"/>
                </a:lnTo>
                <a:lnTo>
                  <a:pt x="549" y="315"/>
                </a:lnTo>
                <a:lnTo>
                  <a:pt x="549" y="315"/>
                </a:lnTo>
                <a:lnTo>
                  <a:pt x="550" y="315"/>
                </a:lnTo>
                <a:lnTo>
                  <a:pt x="550" y="316"/>
                </a:lnTo>
                <a:lnTo>
                  <a:pt x="551" y="316"/>
                </a:lnTo>
                <a:lnTo>
                  <a:pt x="551" y="316"/>
                </a:lnTo>
                <a:lnTo>
                  <a:pt x="552" y="316"/>
                </a:lnTo>
                <a:lnTo>
                  <a:pt x="553" y="316"/>
                </a:lnTo>
                <a:lnTo>
                  <a:pt x="556" y="316"/>
                </a:lnTo>
                <a:lnTo>
                  <a:pt x="558" y="316"/>
                </a:lnTo>
                <a:lnTo>
                  <a:pt x="559" y="317"/>
                </a:lnTo>
                <a:lnTo>
                  <a:pt x="561" y="317"/>
                </a:lnTo>
                <a:lnTo>
                  <a:pt x="562" y="318"/>
                </a:lnTo>
                <a:lnTo>
                  <a:pt x="564" y="318"/>
                </a:lnTo>
                <a:lnTo>
                  <a:pt x="565" y="319"/>
                </a:lnTo>
                <a:lnTo>
                  <a:pt x="566" y="320"/>
                </a:lnTo>
                <a:lnTo>
                  <a:pt x="566" y="320"/>
                </a:lnTo>
                <a:lnTo>
                  <a:pt x="567" y="321"/>
                </a:lnTo>
                <a:lnTo>
                  <a:pt x="567" y="322"/>
                </a:lnTo>
                <a:lnTo>
                  <a:pt x="568" y="322"/>
                </a:lnTo>
                <a:lnTo>
                  <a:pt x="568" y="324"/>
                </a:lnTo>
                <a:lnTo>
                  <a:pt x="568" y="326"/>
                </a:lnTo>
                <a:lnTo>
                  <a:pt x="568" y="329"/>
                </a:lnTo>
                <a:lnTo>
                  <a:pt x="568" y="331"/>
                </a:lnTo>
                <a:lnTo>
                  <a:pt x="568" y="334"/>
                </a:lnTo>
                <a:lnTo>
                  <a:pt x="568" y="335"/>
                </a:lnTo>
                <a:lnTo>
                  <a:pt x="567" y="337"/>
                </a:lnTo>
                <a:lnTo>
                  <a:pt x="566" y="343"/>
                </a:lnTo>
                <a:lnTo>
                  <a:pt x="566" y="345"/>
                </a:lnTo>
                <a:lnTo>
                  <a:pt x="565" y="347"/>
                </a:lnTo>
                <a:lnTo>
                  <a:pt x="565" y="352"/>
                </a:lnTo>
                <a:lnTo>
                  <a:pt x="565" y="356"/>
                </a:lnTo>
                <a:lnTo>
                  <a:pt x="565" y="357"/>
                </a:lnTo>
                <a:lnTo>
                  <a:pt x="565" y="363"/>
                </a:lnTo>
                <a:lnTo>
                  <a:pt x="565" y="364"/>
                </a:lnTo>
                <a:lnTo>
                  <a:pt x="565" y="365"/>
                </a:lnTo>
                <a:lnTo>
                  <a:pt x="565" y="365"/>
                </a:lnTo>
                <a:lnTo>
                  <a:pt x="565" y="366"/>
                </a:lnTo>
                <a:lnTo>
                  <a:pt x="566" y="366"/>
                </a:lnTo>
                <a:lnTo>
                  <a:pt x="566" y="367"/>
                </a:lnTo>
                <a:lnTo>
                  <a:pt x="568" y="368"/>
                </a:lnTo>
                <a:lnTo>
                  <a:pt x="569" y="368"/>
                </a:lnTo>
                <a:lnTo>
                  <a:pt x="570" y="369"/>
                </a:lnTo>
                <a:lnTo>
                  <a:pt x="571" y="370"/>
                </a:lnTo>
                <a:lnTo>
                  <a:pt x="572" y="371"/>
                </a:lnTo>
                <a:lnTo>
                  <a:pt x="573" y="372"/>
                </a:lnTo>
                <a:lnTo>
                  <a:pt x="573" y="373"/>
                </a:lnTo>
                <a:lnTo>
                  <a:pt x="574" y="375"/>
                </a:lnTo>
                <a:lnTo>
                  <a:pt x="574" y="377"/>
                </a:lnTo>
                <a:lnTo>
                  <a:pt x="575" y="379"/>
                </a:lnTo>
                <a:lnTo>
                  <a:pt x="575" y="380"/>
                </a:lnTo>
                <a:lnTo>
                  <a:pt x="575" y="382"/>
                </a:lnTo>
                <a:lnTo>
                  <a:pt x="575" y="384"/>
                </a:lnTo>
                <a:lnTo>
                  <a:pt x="575" y="386"/>
                </a:lnTo>
                <a:lnTo>
                  <a:pt x="575" y="388"/>
                </a:lnTo>
                <a:lnTo>
                  <a:pt x="575" y="390"/>
                </a:lnTo>
                <a:lnTo>
                  <a:pt x="574" y="390"/>
                </a:lnTo>
                <a:lnTo>
                  <a:pt x="574" y="390"/>
                </a:lnTo>
                <a:lnTo>
                  <a:pt x="573" y="390"/>
                </a:lnTo>
                <a:lnTo>
                  <a:pt x="573" y="391"/>
                </a:lnTo>
                <a:lnTo>
                  <a:pt x="572" y="392"/>
                </a:lnTo>
                <a:lnTo>
                  <a:pt x="572" y="393"/>
                </a:lnTo>
                <a:lnTo>
                  <a:pt x="571" y="394"/>
                </a:lnTo>
                <a:lnTo>
                  <a:pt x="571" y="395"/>
                </a:lnTo>
                <a:lnTo>
                  <a:pt x="569" y="401"/>
                </a:lnTo>
                <a:lnTo>
                  <a:pt x="569" y="403"/>
                </a:lnTo>
                <a:lnTo>
                  <a:pt x="569" y="403"/>
                </a:lnTo>
                <a:lnTo>
                  <a:pt x="569" y="404"/>
                </a:lnTo>
                <a:lnTo>
                  <a:pt x="569" y="405"/>
                </a:lnTo>
                <a:lnTo>
                  <a:pt x="569" y="405"/>
                </a:lnTo>
                <a:lnTo>
                  <a:pt x="569" y="406"/>
                </a:lnTo>
                <a:lnTo>
                  <a:pt x="569" y="407"/>
                </a:lnTo>
                <a:lnTo>
                  <a:pt x="570" y="408"/>
                </a:lnTo>
                <a:lnTo>
                  <a:pt x="572" y="410"/>
                </a:lnTo>
                <a:lnTo>
                  <a:pt x="572" y="410"/>
                </a:lnTo>
                <a:lnTo>
                  <a:pt x="572" y="411"/>
                </a:lnTo>
                <a:lnTo>
                  <a:pt x="573" y="412"/>
                </a:lnTo>
                <a:lnTo>
                  <a:pt x="573" y="414"/>
                </a:lnTo>
                <a:lnTo>
                  <a:pt x="573" y="416"/>
                </a:lnTo>
                <a:lnTo>
                  <a:pt x="574" y="417"/>
                </a:lnTo>
                <a:lnTo>
                  <a:pt x="574" y="423"/>
                </a:lnTo>
                <a:lnTo>
                  <a:pt x="574" y="425"/>
                </a:lnTo>
                <a:lnTo>
                  <a:pt x="575" y="428"/>
                </a:lnTo>
                <a:lnTo>
                  <a:pt x="575" y="429"/>
                </a:lnTo>
                <a:lnTo>
                  <a:pt x="576" y="431"/>
                </a:lnTo>
                <a:lnTo>
                  <a:pt x="577" y="434"/>
                </a:lnTo>
                <a:lnTo>
                  <a:pt x="578" y="437"/>
                </a:lnTo>
                <a:lnTo>
                  <a:pt x="579" y="438"/>
                </a:lnTo>
                <a:lnTo>
                  <a:pt x="579" y="440"/>
                </a:lnTo>
                <a:lnTo>
                  <a:pt x="580" y="441"/>
                </a:lnTo>
                <a:lnTo>
                  <a:pt x="580" y="441"/>
                </a:lnTo>
                <a:lnTo>
                  <a:pt x="580" y="442"/>
                </a:lnTo>
                <a:lnTo>
                  <a:pt x="579" y="443"/>
                </a:lnTo>
                <a:lnTo>
                  <a:pt x="576" y="448"/>
                </a:lnTo>
                <a:lnTo>
                  <a:pt x="575" y="449"/>
                </a:lnTo>
                <a:lnTo>
                  <a:pt x="574" y="451"/>
                </a:lnTo>
                <a:lnTo>
                  <a:pt x="573" y="453"/>
                </a:lnTo>
                <a:lnTo>
                  <a:pt x="573" y="454"/>
                </a:lnTo>
                <a:lnTo>
                  <a:pt x="573" y="456"/>
                </a:lnTo>
                <a:lnTo>
                  <a:pt x="572" y="460"/>
                </a:lnTo>
                <a:lnTo>
                  <a:pt x="572" y="462"/>
                </a:lnTo>
                <a:lnTo>
                  <a:pt x="572" y="464"/>
                </a:lnTo>
                <a:lnTo>
                  <a:pt x="572" y="466"/>
                </a:lnTo>
                <a:lnTo>
                  <a:pt x="573" y="469"/>
                </a:lnTo>
                <a:lnTo>
                  <a:pt x="573" y="471"/>
                </a:lnTo>
                <a:lnTo>
                  <a:pt x="574" y="473"/>
                </a:lnTo>
                <a:lnTo>
                  <a:pt x="576" y="477"/>
                </a:lnTo>
                <a:lnTo>
                  <a:pt x="577" y="479"/>
                </a:lnTo>
                <a:lnTo>
                  <a:pt x="578" y="480"/>
                </a:lnTo>
                <a:lnTo>
                  <a:pt x="580" y="483"/>
                </a:lnTo>
                <a:lnTo>
                  <a:pt x="581" y="483"/>
                </a:lnTo>
                <a:lnTo>
                  <a:pt x="581" y="484"/>
                </a:lnTo>
                <a:lnTo>
                  <a:pt x="582" y="485"/>
                </a:lnTo>
                <a:lnTo>
                  <a:pt x="582" y="487"/>
                </a:lnTo>
                <a:lnTo>
                  <a:pt x="582" y="488"/>
                </a:lnTo>
                <a:lnTo>
                  <a:pt x="581" y="489"/>
                </a:lnTo>
                <a:lnTo>
                  <a:pt x="581" y="492"/>
                </a:lnTo>
                <a:lnTo>
                  <a:pt x="580" y="494"/>
                </a:lnTo>
                <a:lnTo>
                  <a:pt x="580" y="495"/>
                </a:lnTo>
                <a:lnTo>
                  <a:pt x="579" y="496"/>
                </a:lnTo>
                <a:lnTo>
                  <a:pt x="577" y="499"/>
                </a:lnTo>
                <a:lnTo>
                  <a:pt x="576" y="501"/>
                </a:lnTo>
                <a:lnTo>
                  <a:pt x="575" y="503"/>
                </a:lnTo>
                <a:lnTo>
                  <a:pt x="574" y="507"/>
                </a:lnTo>
                <a:lnTo>
                  <a:pt x="573" y="509"/>
                </a:lnTo>
                <a:lnTo>
                  <a:pt x="572" y="510"/>
                </a:lnTo>
                <a:lnTo>
                  <a:pt x="572" y="512"/>
                </a:lnTo>
                <a:lnTo>
                  <a:pt x="571" y="512"/>
                </a:lnTo>
                <a:lnTo>
                  <a:pt x="570" y="513"/>
                </a:lnTo>
                <a:lnTo>
                  <a:pt x="566" y="516"/>
                </a:lnTo>
                <a:lnTo>
                  <a:pt x="563" y="518"/>
                </a:lnTo>
                <a:lnTo>
                  <a:pt x="561" y="520"/>
                </a:lnTo>
                <a:lnTo>
                  <a:pt x="560" y="521"/>
                </a:lnTo>
                <a:lnTo>
                  <a:pt x="558" y="523"/>
                </a:lnTo>
                <a:lnTo>
                  <a:pt x="557" y="524"/>
                </a:lnTo>
                <a:lnTo>
                  <a:pt x="556" y="525"/>
                </a:lnTo>
                <a:lnTo>
                  <a:pt x="556" y="526"/>
                </a:lnTo>
                <a:lnTo>
                  <a:pt x="556" y="528"/>
                </a:lnTo>
                <a:lnTo>
                  <a:pt x="555" y="529"/>
                </a:lnTo>
                <a:lnTo>
                  <a:pt x="555" y="530"/>
                </a:lnTo>
                <a:lnTo>
                  <a:pt x="555" y="531"/>
                </a:lnTo>
                <a:lnTo>
                  <a:pt x="555" y="533"/>
                </a:lnTo>
                <a:lnTo>
                  <a:pt x="556" y="535"/>
                </a:lnTo>
                <a:lnTo>
                  <a:pt x="556" y="536"/>
                </a:lnTo>
                <a:lnTo>
                  <a:pt x="556" y="537"/>
                </a:lnTo>
                <a:lnTo>
                  <a:pt x="556" y="538"/>
                </a:lnTo>
                <a:lnTo>
                  <a:pt x="555" y="538"/>
                </a:lnTo>
                <a:lnTo>
                  <a:pt x="555" y="539"/>
                </a:lnTo>
                <a:lnTo>
                  <a:pt x="555" y="540"/>
                </a:lnTo>
                <a:lnTo>
                  <a:pt x="554" y="541"/>
                </a:lnTo>
                <a:lnTo>
                  <a:pt x="554" y="541"/>
                </a:lnTo>
                <a:lnTo>
                  <a:pt x="553" y="542"/>
                </a:lnTo>
                <a:lnTo>
                  <a:pt x="553" y="542"/>
                </a:lnTo>
                <a:lnTo>
                  <a:pt x="552" y="543"/>
                </a:lnTo>
                <a:lnTo>
                  <a:pt x="549" y="545"/>
                </a:lnTo>
                <a:lnTo>
                  <a:pt x="548" y="545"/>
                </a:lnTo>
                <a:lnTo>
                  <a:pt x="548" y="545"/>
                </a:lnTo>
                <a:lnTo>
                  <a:pt x="547" y="546"/>
                </a:lnTo>
                <a:lnTo>
                  <a:pt x="547" y="546"/>
                </a:lnTo>
                <a:lnTo>
                  <a:pt x="547" y="547"/>
                </a:lnTo>
                <a:lnTo>
                  <a:pt x="547" y="547"/>
                </a:lnTo>
                <a:lnTo>
                  <a:pt x="547" y="548"/>
                </a:lnTo>
                <a:lnTo>
                  <a:pt x="547" y="549"/>
                </a:lnTo>
                <a:lnTo>
                  <a:pt x="547" y="550"/>
                </a:lnTo>
                <a:lnTo>
                  <a:pt x="547" y="550"/>
                </a:lnTo>
                <a:lnTo>
                  <a:pt x="547" y="551"/>
                </a:lnTo>
                <a:lnTo>
                  <a:pt x="548" y="552"/>
                </a:lnTo>
                <a:lnTo>
                  <a:pt x="548" y="553"/>
                </a:lnTo>
                <a:lnTo>
                  <a:pt x="548" y="554"/>
                </a:lnTo>
                <a:lnTo>
                  <a:pt x="549" y="554"/>
                </a:lnTo>
                <a:lnTo>
                  <a:pt x="550" y="555"/>
                </a:lnTo>
                <a:lnTo>
                  <a:pt x="551" y="556"/>
                </a:lnTo>
                <a:lnTo>
                  <a:pt x="553" y="558"/>
                </a:lnTo>
                <a:lnTo>
                  <a:pt x="553" y="558"/>
                </a:lnTo>
                <a:lnTo>
                  <a:pt x="554" y="559"/>
                </a:lnTo>
                <a:lnTo>
                  <a:pt x="554" y="559"/>
                </a:lnTo>
                <a:lnTo>
                  <a:pt x="554" y="560"/>
                </a:lnTo>
                <a:lnTo>
                  <a:pt x="554" y="560"/>
                </a:lnTo>
                <a:lnTo>
                  <a:pt x="554" y="561"/>
                </a:lnTo>
                <a:lnTo>
                  <a:pt x="553" y="563"/>
                </a:lnTo>
                <a:lnTo>
                  <a:pt x="553" y="564"/>
                </a:lnTo>
                <a:lnTo>
                  <a:pt x="552" y="564"/>
                </a:lnTo>
                <a:lnTo>
                  <a:pt x="552" y="565"/>
                </a:lnTo>
                <a:lnTo>
                  <a:pt x="551" y="565"/>
                </a:lnTo>
                <a:lnTo>
                  <a:pt x="551" y="565"/>
                </a:lnTo>
                <a:lnTo>
                  <a:pt x="549" y="566"/>
                </a:lnTo>
                <a:lnTo>
                  <a:pt x="548" y="567"/>
                </a:lnTo>
                <a:lnTo>
                  <a:pt x="547" y="567"/>
                </a:lnTo>
                <a:lnTo>
                  <a:pt x="546" y="570"/>
                </a:lnTo>
                <a:lnTo>
                  <a:pt x="544" y="571"/>
                </a:lnTo>
                <a:lnTo>
                  <a:pt x="543" y="572"/>
                </a:lnTo>
                <a:lnTo>
                  <a:pt x="542" y="573"/>
                </a:lnTo>
                <a:lnTo>
                  <a:pt x="542" y="574"/>
                </a:lnTo>
                <a:lnTo>
                  <a:pt x="541" y="575"/>
                </a:lnTo>
                <a:lnTo>
                  <a:pt x="541" y="576"/>
                </a:lnTo>
                <a:lnTo>
                  <a:pt x="541" y="577"/>
                </a:lnTo>
                <a:lnTo>
                  <a:pt x="541" y="578"/>
                </a:lnTo>
                <a:lnTo>
                  <a:pt x="541" y="579"/>
                </a:lnTo>
                <a:lnTo>
                  <a:pt x="541" y="580"/>
                </a:lnTo>
                <a:lnTo>
                  <a:pt x="542" y="582"/>
                </a:lnTo>
                <a:lnTo>
                  <a:pt x="543" y="584"/>
                </a:lnTo>
                <a:lnTo>
                  <a:pt x="544" y="585"/>
                </a:lnTo>
                <a:lnTo>
                  <a:pt x="546" y="588"/>
                </a:lnTo>
                <a:lnTo>
                  <a:pt x="547" y="589"/>
                </a:lnTo>
                <a:lnTo>
                  <a:pt x="547" y="590"/>
                </a:lnTo>
                <a:lnTo>
                  <a:pt x="548" y="591"/>
                </a:lnTo>
                <a:lnTo>
                  <a:pt x="548" y="593"/>
                </a:lnTo>
                <a:lnTo>
                  <a:pt x="548" y="594"/>
                </a:lnTo>
                <a:lnTo>
                  <a:pt x="548" y="595"/>
                </a:lnTo>
                <a:lnTo>
                  <a:pt x="548" y="596"/>
                </a:lnTo>
                <a:lnTo>
                  <a:pt x="548" y="597"/>
                </a:lnTo>
                <a:lnTo>
                  <a:pt x="548" y="598"/>
                </a:lnTo>
                <a:lnTo>
                  <a:pt x="547" y="598"/>
                </a:lnTo>
                <a:lnTo>
                  <a:pt x="547" y="599"/>
                </a:lnTo>
                <a:lnTo>
                  <a:pt x="545" y="601"/>
                </a:lnTo>
                <a:lnTo>
                  <a:pt x="544" y="602"/>
                </a:lnTo>
                <a:lnTo>
                  <a:pt x="543" y="604"/>
                </a:lnTo>
                <a:lnTo>
                  <a:pt x="542" y="605"/>
                </a:lnTo>
                <a:lnTo>
                  <a:pt x="541" y="606"/>
                </a:lnTo>
                <a:lnTo>
                  <a:pt x="541" y="608"/>
                </a:lnTo>
                <a:lnTo>
                  <a:pt x="539" y="613"/>
                </a:lnTo>
                <a:lnTo>
                  <a:pt x="538" y="617"/>
                </a:lnTo>
                <a:lnTo>
                  <a:pt x="538" y="617"/>
                </a:lnTo>
                <a:lnTo>
                  <a:pt x="537" y="618"/>
                </a:lnTo>
                <a:lnTo>
                  <a:pt x="537" y="619"/>
                </a:lnTo>
                <a:lnTo>
                  <a:pt x="536" y="619"/>
                </a:lnTo>
                <a:lnTo>
                  <a:pt x="535" y="619"/>
                </a:lnTo>
                <a:lnTo>
                  <a:pt x="531" y="621"/>
                </a:lnTo>
                <a:lnTo>
                  <a:pt x="529" y="622"/>
                </a:lnTo>
                <a:lnTo>
                  <a:pt x="527" y="623"/>
                </a:lnTo>
                <a:lnTo>
                  <a:pt x="526" y="624"/>
                </a:lnTo>
                <a:lnTo>
                  <a:pt x="522" y="627"/>
                </a:lnTo>
                <a:lnTo>
                  <a:pt x="520" y="629"/>
                </a:lnTo>
                <a:lnTo>
                  <a:pt x="518" y="630"/>
                </a:lnTo>
                <a:lnTo>
                  <a:pt x="517" y="630"/>
                </a:lnTo>
                <a:lnTo>
                  <a:pt x="516" y="631"/>
                </a:lnTo>
                <a:lnTo>
                  <a:pt x="514" y="631"/>
                </a:lnTo>
                <a:lnTo>
                  <a:pt x="513" y="632"/>
                </a:lnTo>
                <a:lnTo>
                  <a:pt x="512" y="632"/>
                </a:lnTo>
                <a:lnTo>
                  <a:pt x="511" y="632"/>
                </a:lnTo>
                <a:lnTo>
                  <a:pt x="510" y="632"/>
                </a:lnTo>
                <a:lnTo>
                  <a:pt x="509" y="632"/>
                </a:lnTo>
                <a:lnTo>
                  <a:pt x="507" y="632"/>
                </a:lnTo>
                <a:lnTo>
                  <a:pt x="502" y="631"/>
                </a:lnTo>
                <a:lnTo>
                  <a:pt x="501" y="631"/>
                </a:lnTo>
                <a:lnTo>
                  <a:pt x="500" y="631"/>
                </a:lnTo>
                <a:lnTo>
                  <a:pt x="499" y="631"/>
                </a:lnTo>
                <a:lnTo>
                  <a:pt x="499" y="631"/>
                </a:lnTo>
                <a:lnTo>
                  <a:pt x="498" y="631"/>
                </a:lnTo>
                <a:lnTo>
                  <a:pt x="498" y="632"/>
                </a:lnTo>
                <a:lnTo>
                  <a:pt x="498" y="633"/>
                </a:lnTo>
                <a:lnTo>
                  <a:pt x="497" y="638"/>
                </a:lnTo>
                <a:lnTo>
                  <a:pt x="496" y="641"/>
                </a:lnTo>
                <a:lnTo>
                  <a:pt x="496" y="643"/>
                </a:lnTo>
                <a:lnTo>
                  <a:pt x="496" y="649"/>
                </a:lnTo>
                <a:lnTo>
                  <a:pt x="495" y="651"/>
                </a:lnTo>
                <a:lnTo>
                  <a:pt x="495" y="653"/>
                </a:lnTo>
                <a:lnTo>
                  <a:pt x="494" y="656"/>
                </a:lnTo>
                <a:lnTo>
                  <a:pt x="494" y="658"/>
                </a:lnTo>
                <a:lnTo>
                  <a:pt x="494" y="659"/>
                </a:lnTo>
                <a:lnTo>
                  <a:pt x="494" y="660"/>
                </a:lnTo>
                <a:lnTo>
                  <a:pt x="494" y="662"/>
                </a:lnTo>
                <a:lnTo>
                  <a:pt x="495" y="663"/>
                </a:lnTo>
                <a:lnTo>
                  <a:pt x="496" y="667"/>
                </a:lnTo>
                <a:lnTo>
                  <a:pt x="497" y="669"/>
                </a:lnTo>
                <a:lnTo>
                  <a:pt x="497" y="670"/>
                </a:lnTo>
                <a:lnTo>
                  <a:pt x="499" y="676"/>
                </a:lnTo>
                <a:lnTo>
                  <a:pt x="499" y="678"/>
                </a:lnTo>
                <a:lnTo>
                  <a:pt x="499" y="680"/>
                </a:lnTo>
                <a:lnTo>
                  <a:pt x="499" y="682"/>
                </a:lnTo>
                <a:lnTo>
                  <a:pt x="499" y="684"/>
                </a:lnTo>
                <a:lnTo>
                  <a:pt x="498" y="685"/>
                </a:lnTo>
                <a:lnTo>
                  <a:pt x="498" y="686"/>
                </a:lnTo>
                <a:lnTo>
                  <a:pt x="498" y="687"/>
                </a:lnTo>
                <a:lnTo>
                  <a:pt x="497" y="688"/>
                </a:lnTo>
                <a:lnTo>
                  <a:pt x="497" y="688"/>
                </a:lnTo>
                <a:lnTo>
                  <a:pt x="496" y="689"/>
                </a:lnTo>
                <a:lnTo>
                  <a:pt x="495" y="690"/>
                </a:lnTo>
                <a:lnTo>
                  <a:pt x="495" y="691"/>
                </a:lnTo>
                <a:lnTo>
                  <a:pt x="493" y="692"/>
                </a:lnTo>
                <a:lnTo>
                  <a:pt x="492" y="693"/>
                </a:lnTo>
                <a:lnTo>
                  <a:pt x="491" y="693"/>
                </a:lnTo>
                <a:lnTo>
                  <a:pt x="488" y="695"/>
                </a:lnTo>
                <a:lnTo>
                  <a:pt x="487" y="695"/>
                </a:lnTo>
                <a:lnTo>
                  <a:pt x="486" y="696"/>
                </a:lnTo>
                <a:lnTo>
                  <a:pt x="485" y="696"/>
                </a:lnTo>
                <a:lnTo>
                  <a:pt x="484" y="697"/>
                </a:lnTo>
                <a:lnTo>
                  <a:pt x="483" y="698"/>
                </a:lnTo>
                <a:lnTo>
                  <a:pt x="482" y="699"/>
                </a:lnTo>
                <a:lnTo>
                  <a:pt x="481" y="700"/>
                </a:lnTo>
                <a:lnTo>
                  <a:pt x="480" y="702"/>
                </a:lnTo>
                <a:lnTo>
                  <a:pt x="478" y="705"/>
                </a:lnTo>
                <a:lnTo>
                  <a:pt x="477" y="708"/>
                </a:lnTo>
                <a:lnTo>
                  <a:pt x="476" y="710"/>
                </a:lnTo>
                <a:lnTo>
                  <a:pt x="475" y="712"/>
                </a:lnTo>
                <a:lnTo>
                  <a:pt x="475" y="713"/>
                </a:lnTo>
                <a:lnTo>
                  <a:pt x="474" y="716"/>
                </a:lnTo>
                <a:lnTo>
                  <a:pt x="474" y="718"/>
                </a:lnTo>
                <a:lnTo>
                  <a:pt x="473" y="722"/>
                </a:lnTo>
                <a:lnTo>
                  <a:pt x="473" y="724"/>
                </a:lnTo>
                <a:lnTo>
                  <a:pt x="472" y="726"/>
                </a:lnTo>
                <a:lnTo>
                  <a:pt x="472" y="728"/>
                </a:lnTo>
                <a:lnTo>
                  <a:pt x="472" y="730"/>
                </a:lnTo>
                <a:lnTo>
                  <a:pt x="472" y="732"/>
                </a:lnTo>
                <a:lnTo>
                  <a:pt x="473" y="734"/>
                </a:lnTo>
                <a:lnTo>
                  <a:pt x="473" y="735"/>
                </a:lnTo>
                <a:lnTo>
                  <a:pt x="473" y="736"/>
                </a:lnTo>
                <a:lnTo>
                  <a:pt x="473" y="738"/>
                </a:lnTo>
                <a:lnTo>
                  <a:pt x="474" y="739"/>
                </a:lnTo>
                <a:lnTo>
                  <a:pt x="476" y="744"/>
                </a:lnTo>
                <a:lnTo>
                  <a:pt x="476" y="746"/>
                </a:lnTo>
                <a:lnTo>
                  <a:pt x="476" y="746"/>
                </a:lnTo>
                <a:lnTo>
                  <a:pt x="475" y="746"/>
                </a:lnTo>
                <a:lnTo>
                  <a:pt x="474" y="745"/>
                </a:lnTo>
                <a:lnTo>
                  <a:pt x="473" y="745"/>
                </a:lnTo>
                <a:lnTo>
                  <a:pt x="472" y="745"/>
                </a:lnTo>
                <a:lnTo>
                  <a:pt x="471" y="745"/>
                </a:lnTo>
                <a:lnTo>
                  <a:pt x="469" y="745"/>
                </a:lnTo>
                <a:lnTo>
                  <a:pt x="468" y="745"/>
                </a:lnTo>
                <a:lnTo>
                  <a:pt x="466" y="746"/>
                </a:lnTo>
                <a:lnTo>
                  <a:pt x="465" y="747"/>
                </a:lnTo>
                <a:lnTo>
                  <a:pt x="463" y="747"/>
                </a:lnTo>
                <a:lnTo>
                  <a:pt x="462" y="748"/>
                </a:lnTo>
                <a:lnTo>
                  <a:pt x="461" y="749"/>
                </a:lnTo>
                <a:lnTo>
                  <a:pt x="460" y="750"/>
                </a:lnTo>
                <a:lnTo>
                  <a:pt x="459" y="751"/>
                </a:lnTo>
                <a:lnTo>
                  <a:pt x="459" y="752"/>
                </a:lnTo>
                <a:lnTo>
                  <a:pt x="458" y="753"/>
                </a:lnTo>
                <a:lnTo>
                  <a:pt x="456" y="757"/>
                </a:lnTo>
                <a:lnTo>
                  <a:pt x="455" y="758"/>
                </a:lnTo>
                <a:lnTo>
                  <a:pt x="455" y="758"/>
                </a:lnTo>
                <a:lnTo>
                  <a:pt x="455" y="759"/>
                </a:lnTo>
                <a:lnTo>
                  <a:pt x="454" y="759"/>
                </a:lnTo>
                <a:lnTo>
                  <a:pt x="454" y="759"/>
                </a:lnTo>
                <a:lnTo>
                  <a:pt x="453" y="759"/>
                </a:lnTo>
                <a:lnTo>
                  <a:pt x="452" y="760"/>
                </a:lnTo>
                <a:lnTo>
                  <a:pt x="451" y="759"/>
                </a:lnTo>
                <a:lnTo>
                  <a:pt x="450" y="759"/>
                </a:lnTo>
                <a:lnTo>
                  <a:pt x="449" y="759"/>
                </a:lnTo>
                <a:lnTo>
                  <a:pt x="448" y="758"/>
                </a:lnTo>
                <a:lnTo>
                  <a:pt x="446" y="757"/>
                </a:lnTo>
                <a:lnTo>
                  <a:pt x="442" y="755"/>
                </a:lnTo>
                <a:lnTo>
                  <a:pt x="440" y="753"/>
                </a:lnTo>
                <a:lnTo>
                  <a:pt x="436" y="750"/>
                </a:lnTo>
                <a:lnTo>
                  <a:pt x="430" y="746"/>
                </a:lnTo>
                <a:lnTo>
                  <a:pt x="427" y="744"/>
                </a:lnTo>
                <a:lnTo>
                  <a:pt x="424" y="742"/>
                </a:lnTo>
                <a:lnTo>
                  <a:pt x="423" y="741"/>
                </a:lnTo>
                <a:lnTo>
                  <a:pt x="421" y="739"/>
                </a:lnTo>
                <a:lnTo>
                  <a:pt x="419" y="737"/>
                </a:lnTo>
                <a:lnTo>
                  <a:pt x="418" y="735"/>
                </a:lnTo>
                <a:lnTo>
                  <a:pt x="417" y="734"/>
                </a:lnTo>
                <a:lnTo>
                  <a:pt x="416" y="732"/>
                </a:lnTo>
                <a:lnTo>
                  <a:pt x="416" y="731"/>
                </a:lnTo>
                <a:lnTo>
                  <a:pt x="415" y="730"/>
                </a:lnTo>
                <a:lnTo>
                  <a:pt x="415" y="728"/>
                </a:lnTo>
                <a:lnTo>
                  <a:pt x="414" y="726"/>
                </a:lnTo>
                <a:lnTo>
                  <a:pt x="414" y="720"/>
                </a:lnTo>
                <a:lnTo>
                  <a:pt x="413" y="714"/>
                </a:lnTo>
                <a:lnTo>
                  <a:pt x="413" y="709"/>
                </a:lnTo>
                <a:lnTo>
                  <a:pt x="413" y="707"/>
                </a:lnTo>
                <a:lnTo>
                  <a:pt x="412" y="704"/>
                </a:lnTo>
                <a:lnTo>
                  <a:pt x="412" y="702"/>
                </a:lnTo>
                <a:lnTo>
                  <a:pt x="411" y="699"/>
                </a:lnTo>
                <a:lnTo>
                  <a:pt x="410" y="694"/>
                </a:lnTo>
                <a:lnTo>
                  <a:pt x="409" y="692"/>
                </a:lnTo>
                <a:lnTo>
                  <a:pt x="408" y="691"/>
                </a:lnTo>
                <a:lnTo>
                  <a:pt x="408" y="690"/>
                </a:lnTo>
                <a:lnTo>
                  <a:pt x="407" y="689"/>
                </a:lnTo>
                <a:lnTo>
                  <a:pt x="406" y="687"/>
                </a:lnTo>
                <a:lnTo>
                  <a:pt x="403" y="683"/>
                </a:lnTo>
                <a:lnTo>
                  <a:pt x="399" y="679"/>
                </a:lnTo>
                <a:lnTo>
                  <a:pt x="395" y="674"/>
                </a:lnTo>
                <a:lnTo>
                  <a:pt x="388" y="666"/>
                </a:lnTo>
                <a:lnTo>
                  <a:pt x="387" y="665"/>
                </a:lnTo>
                <a:lnTo>
                  <a:pt x="385" y="663"/>
                </a:lnTo>
                <a:lnTo>
                  <a:pt x="384" y="661"/>
                </a:lnTo>
                <a:lnTo>
                  <a:pt x="382" y="660"/>
                </a:lnTo>
                <a:lnTo>
                  <a:pt x="380" y="657"/>
                </a:lnTo>
                <a:lnTo>
                  <a:pt x="378" y="656"/>
                </a:lnTo>
                <a:lnTo>
                  <a:pt x="376" y="655"/>
                </a:lnTo>
                <a:lnTo>
                  <a:pt x="374" y="653"/>
                </a:lnTo>
                <a:lnTo>
                  <a:pt x="372" y="651"/>
                </a:lnTo>
                <a:lnTo>
                  <a:pt x="370" y="650"/>
                </a:lnTo>
                <a:lnTo>
                  <a:pt x="368" y="649"/>
                </a:lnTo>
                <a:lnTo>
                  <a:pt x="365" y="647"/>
                </a:lnTo>
                <a:lnTo>
                  <a:pt x="364" y="647"/>
                </a:lnTo>
                <a:lnTo>
                  <a:pt x="363" y="646"/>
                </a:lnTo>
                <a:lnTo>
                  <a:pt x="360" y="646"/>
                </a:lnTo>
                <a:lnTo>
                  <a:pt x="358" y="646"/>
                </a:lnTo>
                <a:lnTo>
                  <a:pt x="356" y="645"/>
                </a:lnTo>
                <a:lnTo>
                  <a:pt x="353" y="645"/>
                </a:lnTo>
                <a:lnTo>
                  <a:pt x="347" y="645"/>
                </a:lnTo>
                <a:lnTo>
                  <a:pt x="344" y="645"/>
                </a:lnTo>
                <a:lnTo>
                  <a:pt x="343" y="645"/>
                </a:lnTo>
                <a:lnTo>
                  <a:pt x="341" y="645"/>
                </a:lnTo>
                <a:lnTo>
                  <a:pt x="340" y="644"/>
                </a:lnTo>
                <a:lnTo>
                  <a:pt x="338" y="644"/>
                </a:lnTo>
                <a:lnTo>
                  <a:pt x="336" y="643"/>
                </a:lnTo>
                <a:lnTo>
                  <a:pt x="334" y="642"/>
                </a:lnTo>
                <a:lnTo>
                  <a:pt x="332" y="641"/>
                </a:lnTo>
                <a:lnTo>
                  <a:pt x="330" y="640"/>
                </a:lnTo>
                <a:lnTo>
                  <a:pt x="328" y="639"/>
                </a:lnTo>
                <a:lnTo>
                  <a:pt x="326" y="637"/>
                </a:lnTo>
                <a:lnTo>
                  <a:pt x="324" y="636"/>
                </a:lnTo>
                <a:lnTo>
                  <a:pt x="323" y="634"/>
                </a:lnTo>
                <a:lnTo>
                  <a:pt x="321" y="633"/>
                </a:lnTo>
                <a:lnTo>
                  <a:pt x="320" y="631"/>
                </a:lnTo>
                <a:lnTo>
                  <a:pt x="320" y="630"/>
                </a:lnTo>
                <a:lnTo>
                  <a:pt x="319" y="629"/>
                </a:lnTo>
                <a:lnTo>
                  <a:pt x="318" y="627"/>
                </a:lnTo>
                <a:lnTo>
                  <a:pt x="318" y="625"/>
                </a:lnTo>
                <a:lnTo>
                  <a:pt x="317" y="623"/>
                </a:lnTo>
                <a:lnTo>
                  <a:pt x="316" y="617"/>
                </a:lnTo>
                <a:lnTo>
                  <a:pt x="315" y="615"/>
                </a:lnTo>
                <a:lnTo>
                  <a:pt x="315" y="613"/>
                </a:lnTo>
                <a:lnTo>
                  <a:pt x="314" y="612"/>
                </a:lnTo>
                <a:lnTo>
                  <a:pt x="313" y="610"/>
                </a:lnTo>
                <a:lnTo>
                  <a:pt x="313" y="609"/>
                </a:lnTo>
                <a:lnTo>
                  <a:pt x="312" y="608"/>
                </a:lnTo>
                <a:lnTo>
                  <a:pt x="311" y="606"/>
                </a:lnTo>
                <a:lnTo>
                  <a:pt x="308" y="603"/>
                </a:lnTo>
                <a:lnTo>
                  <a:pt x="303" y="597"/>
                </a:lnTo>
                <a:lnTo>
                  <a:pt x="296" y="590"/>
                </a:lnTo>
                <a:lnTo>
                  <a:pt x="295" y="589"/>
                </a:lnTo>
                <a:lnTo>
                  <a:pt x="294" y="588"/>
                </a:lnTo>
                <a:lnTo>
                  <a:pt x="293" y="587"/>
                </a:lnTo>
                <a:lnTo>
                  <a:pt x="292" y="585"/>
                </a:lnTo>
                <a:lnTo>
                  <a:pt x="292" y="584"/>
                </a:lnTo>
                <a:lnTo>
                  <a:pt x="290" y="580"/>
                </a:lnTo>
                <a:lnTo>
                  <a:pt x="289" y="578"/>
                </a:lnTo>
                <a:lnTo>
                  <a:pt x="287" y="576"/>
                </a:lnTo>
                <a:lnTo>
                  <a:pt x="284" y="572"/>
                </a:lnTo>
                <a:lnTo>
                  <a:pt x="283" y="571"/>
                </a:lnTo>
                <a:lnTo>
                  <a:pt x="282" y="569"/>
                </a:lnTo>
                <a:lnTo>
                  <a:pt x="279" y="564"/>
                </a:lnTo>
                <a:lnTo>
                  <a:pt x="279" y="563"/>
                </a:lnTo>
                <a:lnTo>
                  <a:pt x="278" y="562"/>
                </a:lnTo>
                <a:lnTo>
                  <a:pt x="277" y="561"/>
                </a:lnTo>
                <a:lnTo>
                  <a:pt x="276" y="560"/>
                </a:lnTo>
                <a:lnTo>
                  <a:pt x="272" y="556"/>
                </a:lnTo>
                <a:lnTo>
                  <a:pt x="270" y="555"/>
                </a:lnTo>
                <a:lnTo>
                  <a:pt x="269" y="553"/>
                </a:lnTo>
                <a:lnTo>
                  <a:pt x="267" y="551"/>
                </a:lnTo>
                <a:lnTo>
                  <a:pt x="266" y="549"/>
                </a:lnTo>
                <a:lnTo>
                  <a:pt x="265" y="548"/>
                </a:lnTo>
                <a:lnTo>
                  <a:pt x="261" y="545"/>
                </a:lnTo>
                <a:lnTo>
                  <a:pt x="260" y="544"/>
                </a:lnTo>
                <a:lnTo>
                  <a:pt x="260" y="543"/>
                </a:lnTo>
                <a:lnTo>
                  <a:pt x="259" y="542"/>
                </a:lnTo>
                <a:lnTo>
                  <a:pt x="258" y="541"/>
                </a:lnTo>
                <a:lnTo>
                  <a:pt x="258" y="539"/>
                </a:lnTo>
                <a:lnTo>
                  <a:pt x="257" y="538"/>
                </a:lnTo>
                <a:lnTo>
                  <a:pt x="257" y="536"/>
                </a:lnTo>
                <a:lnTo>
                  <a:pt x="256" y="530"/>
                </a:lnTo>
                <a:lnTo>
                  <a:pt x="255" y="528"/>
                </a:lnTo>
                <a:lnTo>
                  <a:pt x="255" y="527"/>
                </a:lnTo>
                <a:lnTo>
                  <a:pt x="255" y="525"/>
                </a:lnTo>
                <a:lnTo>
                  <a:pt x="254" y="524"/>
                </a:lnTo>
                <a:lnTo>
                  <a:pt x="254" y="523"/>
                </a:lnTo>
                <a:lnTo>
                  <a:pt x="253" y="522"/>
                </a:lnTo>
                <a:lnTo>
                  <a:pt x="252" y="521"/>
                </a:lnTo>
                <a:lnTo>
                  <a:pt x="249" y="517"/>
                </a:lnTo>
                <a:lnTo>
                  <a:pt x="245" y="514"/>
                </a:lnTo>
                <a:lnTo>
                  <a:pt x="241" y="509"/>
                </a:lnTo>
                <a:lnTo>
                  <a:pt x="238" y="506"/>
                </a:lnTo>
                <a:lnTo>
                  <a:pt x="236" y="504"/>
                </a:lnTo>
                <a:lnTo>
                  <a:pt x="234" y="503"/>
                </a:lnTo>
                <a:lnTo>
                  <a:pt x="233" y="501"/>
                </a:lnTo>
                <a:lnTo>
                  <a:pt x="231" y="500"/>
                </a:lnTo>
                <a:lnTo>
                  <a:pt x="230" y="499"/>
                </a:lnTo>
                <a:lnTo>
                  <a:pt x="228" y="498"/>
                </a:lnTo>
                <a:lnTo>
                  <a:pt x="226" y="497"/>
                </a:lnTo>
                <a:lnTo>
                  <a:pt x="224" y="496"/>
                </a:lnTo>
                <a:lnTo>
                  <a:pt x="222" y="495"/>
                </a:lnTo>
                <a:lnTo>
                  <a:pt x="221" y="495"/>
                </a:lnTo>
                <a:lnTo>
                  <a:pt x="217" y="493"/>
                </a:lnTo>
                <a:lnTo>
                  <a:pt x="214" y="493"/>
                </a:lnTo>
                <a:lnTo>
                  <a:pt x="206" y="491"/>
                </a:lnTo>
                <a:lnTo>
                  <a:pt x="204" y="491"/>
                </a:lnTo>
                <a:lnTo>
                  <a:pt x="201" y="490"/>
                </a:lnTo>
                <a:lnTo>
                  <a:pt x="200" y="491"/>
                </a:lnTo>
                <a:lnTo>
                  <a:pt x="199" y="491"/>
                </a:lnTo>
                <a:lnTo>
                  <a:pt x="199" y="491"/>
                </a:lnTo>
                <a:lnTo>
                  <a:pt x="198" y="491"/>
                </a:lnTo>
                <a:lnTo>
                  <a:pt x="197" y="492"/>
                </a:lnTo>
                <a:lnTo>
                  <a:pt x="196" y="492"/>
                </a:lnTo>
                <a:lnTo>
                  <a:pt x="196" y="493"/>
                </a:lnTo>
                <a:lnTo>
                  <a:pt x="195" y="495"/>
                </a:lnTo>
                <a:lnTo>
                  <a:pt x="194" y="496"/>
                </a:lnTo>
                <a:lnTo>
                  <a:pt x="194" y="496"/>
                </a:lnTo>
                <a:lnTo>
                  <a:pt x="193" y="497"/>
                </a:lnTo>
                <a:lnTo>
                  <a:pt x="192" y="497"/>
                </a:lnTo>
                <a:lnTo>
                  <a:pt x="192" y="497"/>
                </a:lnTo>
                <a:lnTo>
                  <a:pt x="191" y="497"/>
                </a:lnTo>
                <a:lnTo>
                  <a:pt x="189" y="497"/>
                </a:lnTo>
                <a:lnTo>
                  <a:pt x="187" y="497"/>
                </a:lnTo>
                <a:lnTo>
                  <a:pt x="184" y="496"/>
                </a:lnTo>
                <a:lnTo>
                  <a:pt x="180" y="495"/>
                </a:lnTo>
                <a:lnTo>
                  <a:pt x="179" y="495"/>
                </a:lnTo>
                <a:lnTo>
                  <a:pt x="177" y="494"/>
                </a:lnTo>
                <a:lnTo>
                  <a:pt x="172" y="494"/>
                </a:lnTo>
                <a:lnTo>
                  <a:pt x="169" y="494"/>
                </a:lnTo>
                <a:lnTo>
                  <a:pt x="167" y="493"/>
                </a:lnTo>
                <a:lnTo>
                  <a:pt x="165" y="493"/>
                </a:lnTo>
                <a:lnTo>
                  <a:pt x="163" y="492"/>
                </a:lnTo>
                <a:lnTo>
                  <a:pt x="161" y="492"/>
                </a:lnTo>
                <a:lnTo>
                  <a:pt x="159" y="491"/>
                </a:lnTo>
                <a:lnTo>
                  <a:pt x="157" y="490"/>
                </a:lnTo>
                <a:lnTo>
                  <a:pt x="156" y="489"/>
                </a:lnTo>
                <a:lnTo>
                  <a:pt x="155" y="489"/>
                </a:lnTo>
                <a:lnTo>
                  <a:pt x="154" y="488"/>
                </a:lnTo>
                <a:lnTo>
                  <a:pt x="153" y="487"/>
                </a:lnTo>
                <a:lnTo>
                  <a:pt x="152" y="485"/>
                </a:lnTo>
                <a:lnTo>
                  <a:pt x="152" y="485"/>
                </a:lnTo>
                <a:lnTo>
                  <a:pt x="149" y="481"/>
                </a:lnTo>
                <a:lnTo>
                  <a:pt x="147" y="476"/>
                </a:lnTo>
                <a:lnTo>
                  <a:pt x="145" y="473"/>
                </a:lnTo>
                <a:lnTo>
                  <a:pt x="145" y="471"/>
                </a:lnTo>
                <a:lnTo>
                  <a:pt x="144" y="470"/>
                </a:lnTo>
                <a:lnTo>
                  <a:pt x="143" y="465"/>
                </a:lnTo>
                <a:lnTo>
                  <a:pt x="142" y="463"/>
                </a:lnTo>
                <a:lnTo>
                  <a:pt x="141" y="461"/>
                </a:lnTo>
                <a:lnTo>
                  <a:pt x="140" y="460"/>
                </a:lnTo>
                <a:lnTo>
                  <a:pt x="139" y="458"/>
                </a:lnTo>
                <a:lnTo>
                  <a:pt x="138" y="456"/>
                </a:lnTo>
                <a:lnTo>
                  <a:pt x="137" y="455"/>
                </a:lnTo>
                <a:lnTo>
                  <a:pt x="136" y="453"/>
                </a:lnTo>
                <a:lnTo>
                  <a:pt x="133" y="450"/>
                </a:lnTo>
                <a:lnTo>
                  <a:pt x="131" y="448"/>
                </a:lnTo>
                <a:lnTo>
                  <a:pt x="124" y="442"/>
                </a:lnTo>
                <a:lnTo>
                  <a:pt x="122" y="441"/>
                </a:lnTo>
                <a:lnTo>
                  <a:pt x="120" y="440"/>
                </a:lnTo>
                <a:lnTo>
                  <a:pt x="118" y="439"/>
                </a:lnTo>
                <a:lnTo>
                  <a:pt x="116" y="438"/>
                </a:lnTo>
                <a:lnTo>
                  <a:pt x="111" y="435"/>
                </a:lnTo>
                <a:lnTo>
                  <a:pt x="109" y="435"/>
                </a:lnTo>
                <a:lnTo>
                  <a:pt x="108" y="434"/>
                </a:lnTo>
                <a:lnTo>
                  <a:pt x="106" y="433"/>
                </a:lnTo>
                <a:lnTo>
                  <a:pt x="105" y="431"/>
                </a:lnTo>
                <a:lnTo>
                  <a:pt x="104" y="430"/>
                </a:lnTo>
                <a:lnTo>
                  <a:pt x="103" y="429"/>
                </a:lnTo>
                <a:lnTo>
                  <a:pt x="102" y="429"/>
                </a:lnTo>
                <a:lnTo>
                  <a:pt x="102" y="428"/>
                </a:lnTo>
                <a:lnTo>
                  <a:pt x="101" y="427"/>
                </a:lnTo>
                <a:lnTo>
                  <a:pt x="101" y="426"/>
                </a:lnTo>
                <a:lnTo>
                  <a:pt x="101" y="425"/>
                </a:lnTo>
                <a:lnTo>
                  <a:pt x="100" y="422"/>
                </a:lnTo>
                <a:lnTo>
                  <a:pt x="99" y="418"/>
                </a:lnTo>
                <a:lnTo>
                  <a:pt x="98" y="415"/>
                </a:lnTo>
                <a:lnTo>
                  <a:pt x="97" y="411"/>
                </a:lnTo>
                <a:lnTo>
                  <a:pt x="95" y="406"/>
                </a:lnTo>
                <a:lnTo>
                  <a:pt x="94" y="405"/>
                </a:lnTo>
                <a:lnTo>
                  <a:pt x="94" y="403"/>
                </a:lnTo>
                <a:lnTo>
                  <a:pt x="94" y="402"/>
                </a:lnTo>
                <a:lnTo>
                  <a:pt x="94" y="400"/>
                </a:lnTo>
                <a:lnTo>
                  <a:pt x="94" y="399"/>
                </a:lnTo>
                <a:lnTo>
                  <a:pt x="95" y="396"/>
                </a:lnTo>
                <a:lnTo>
                  <a:pt x="95" y="393"/>
                </a:lnTo>
                <a:lnTo>
                  <a:pt x="95" y="391"/>
                </a:lnTo>
                <a:lnTo>
                  <a:pt x="95" y="387"/>
                </a:lnTo>
                <a:lnTo>
                  <a:pt x="95" y="382"/>
                </a:lnTo>
                <a:lnTo>
                  <a:pt x="95" y="380"/>
                </a:lnTo>
                <a:lnTo>
                  <a:pt x="95" y="378"/>
                </a:lnTo>
                <a:lnTo>
                  <a:pt x="95" y="376"/>
                </a:lnTo>
                <a:lnTo>
                  <a:pt x="94" y="374"/>
                </a:lnTo>
                <a:lnTo>
                  <a:pt x="94" y="373"/>
                </a:lnTo>
                <a:lnTo>
                  <a:pt x="93" y="372"/>
                </a:lnTo>
                <a:lnTo>
                  <a:pt x="92" y="371"/>
                </a:lnTo>
                <a:lnTo>
                  <a:pt x="91" y="370"/>
                </a:lnTo>
                <a:lnTo>
                  <a:pt x="90" y="369"/>
                </a:lnTo>
                <a:lnTo>
                  <a:pt x="87" y="368"/>
                </a:lnTo>
                <a:lnTo>
                  <a:pt x="85" y="367"/>
                </a:lnTo>
                <a:lnTo>
                  <a:pt x="82" y="366"/>
                </a:lnTo>
                <a:lnTo>
                  <a:pt x="81" y="365"/>
                </a:lnTo>
                <a:lnTo>
                  <a:pt x="80" y="365"/>
                </a:lnTo>
                <a:lnTo>
                  <a:pt x="78" y="364"/>
                </a:lnTo>
                <a:lnTo>
                  <a:pt x="77" y="363"/>
                </a:lnTo>
                <a:lnTo>
                  <a:pt x="77" y="362"/>
                </a:lnTo>
                <a:lnTo>
                  <a:pt x="76" y="361"/>
                </a:lnTo>
                <a:lnTo>
                  <a:pt x="75" y="359"/>
                </a:lnTo>
                <a:lnTo>
                  <a:pt x="73" y="356"/>
                </a:lnTo>
                <a:lnTo>
                  <a:pt x="72" y="354"/>
                </a:lnTo>
                <a:lnTo>
                  <a:pt x="71" y="352"/>
                </a:lnTo>
                <a:lnTo>
                  <a:pt x="70" y="350"/>
                </a:lnTo>
                <a:lnTo>
                  <a:pt x="69" y="348"/>
                </a:lnTo>
                <a:lnTo>
                  <a:pt x="69" y="346"/>
                </a:lnTo>
                <a:lnTo>
                  <a:pt x="68" y="344"/>
                </a:lnTo>
                <a:lnTo>
                  <a:pt x="68" y="342"/>
                </a:lnTo>
                <a:lnTo>
                  <a:pt x="67" y="340"/>
                </a:lnTo>
                <a:lnTo>
                  <a:pt x="67" y="332"/>
                </a:lnTo>
                <a:lnTo>
                  <a:pt x="66" y="330"/>
                </a:lnTo>
                <a:lnTo>
                  <a:pt x="66" y="328"/>
                </a:lnTo>
                <a:lnTo>
                  <a:pt x="65" y="326"/>
                </a:lnTo>
                <a:lnTo>
                  <a:pt x="63" y="319"/>
                </a:lnTo>
                <a:lnTo>
                  <a:pt x="63" y="317"/>
                </a:lnTo>
                <a:lnTo>
                  <a:pt x="62" y="315"/>
                </a:lnTo>
                <a:lnTo>
                  <a:pt x="61" y="313"/>
                </a:lnTo>
                <a:lnTo>
                  <a:pt x="60" y="312"/>
                </a:lnTo>
                <a:lnTo>
                  <a:pt x="59" y="310"/>
                </a:lnTo>
                <a:lnTo>
                  <a:pt x="58" y="310"/>
                </a:lnTo>
                <a:lnTo>
                  <a:pt x="57" y="309"/>
                </a:lnTo>
                <a:lnTo>
                  <a:pt x="57" y="308"/>
                </a:lnTo>
                <a:lnTo>
                  <a:pt x="53" y="307"/>
                </a:lnTo>
                <a:lnTo>
                  <a:pt x="53" y="306"/>
                </a:lnTo>
                <a:lnTo>
                  <a:pt x="52" y="306"/>
                </a:lnTo>
                <a:lnTo>
                  <a:pt x="51" y="305"/>
                </a:lnTo>
                <a:lnTo>
                  <a:pt x="51" y="304"/>
                </a:lnTo>
                <a:lnTo>
                  <a:pt x="49" y="302"/>
                </a:lnTo>
                <a:lnTo>
                  <a:pt x="48" y="301"/>
                </a:lnTo>
                <a:lnTo>
                  <a:pt x="48" y="300"/>
                </a:lnTo>
                <a:lnTo>
                  <a:pt x="48" y="298"/>
                </a:lnTo>
                <a:lnTo>
                  <a:pt x="48" y="295"/>
                </a:lnTo>
                <a:lnTo>
                  <a:pt x="47" y="294"/>
                </a:lnTo>
                <a:lnTo>
                  <a:pt x="47" y="292"/>
                </a:lnTo>
                <a:lnTo>
                  <a:pt x="47" y="291"/>
                </a:lnTo>
                <a:lnTo>
                  <a:pt x="47" y="290"/>
                </a:lnTo>
                <a:lnTo>
                  <a:pt x="47" y="288"/>
                </a:lnTo>
                <a:lnTo>
                  <a:pt x="48" y="285"/>
                </a:lnTo>
                <a:lnTo>
                  <a:pt x="48" y="282"/>
                </a:lnTo>
                <a:lnTo>
                  <a:pt x="49" y="278"/>
                </a:lnTo>
                <a:lnTo>
                  <a:pt x="49" y="277"/>
                </a:lnTo>
                <a:lnTo>
                  <a:pt x="49" y="276"/>
                </a:lnTo>
                <a:lnTo>
                  <a:pt x="49" y="274"/>
                </a:lnTo>
                <a:lnTo>
                  <a:pt x="49" y="272"/>
                </a:lnTo>
                <a:lnTo>
                  <a:pt x="48" y="271"/>
                </a:lnTo>
                <a:lnTo>
                  <a:pt x="47" y="269"/>
                </a:lnTo>
                <a:lnTo>
                  <a:pt x="47" y="268"/>
                </a:lnTo>
                <a:lnTo>
                  <a:pt x="46" y="267"/>
                </a:lnTo>
                <a:lnTo>
                  <a:pt x="45" y="266"/>
                </a:lnTo>
                <a:lnTo>
                  <a:pt x="44" y="265"/>
                </a:lnTo>
                <a:lnTo>
                  <a:pt x="43" y="265"/>
                </a:lnTo>
                <a:lnTo>
                  <a:pt x="42" y="264"/>
                </a:lnTo>
                <a:lnTo>
                  <a:pt x="37" y="262"/>
                </a:lnTo>
                <a:lnTo>
                  <a:pt x="35" y="261"/>
                </a:lnTo>
                <a:lnTo>
                  <a:pt x="34" y="261"/>
                </a:lnTo>
                <a:lnTo>
                  <a:pt x="30" y="258"/>
                </a:lnTo>
                <a:lnTo>
                  <a:pt x="23" y="254"/>
                </a:lnTo>
                <a:lnTo>
                  <a:pt x="20" y="252"/>
                </a:lnTo>
                <a:lnTo>
                  <a:pt x="19" y="252"/>
                </a:lnTo>
                <a:lnTo>
                  <a:pt x="17" y="251"/>
                </a:lnTo>
                <a:lnTo>
                  <a:pt x="16" y="250"/>
                </a:lnTo>
                <a:lnTo>
                  <a:pt x="15" y="249"/>
                </a:lnTo>
                <a:lnTo>
                  <a:pt x="14" y="248"/>
                </a:lnTo>
                <a:lnTo>
                  <a:pt x="13" y="247"/>
                </a:lnTo>
                <a:lnTo>
                  <a:pt x="12" y="245"/>
                </a:lnTo>
                <a:lnTo>
                  <a:pt x="11" y="244"/>
                </a:lnTo>
                <a:lnTo>
                  <a:pt x="9" y="241"/>
                </a:lnTo>
                <a:lnTo>
                  <a:pt x="6" y="236"/>
                </a:lnTo>
                <a:lnTo>
                  <a:pt x="3" y="231"/>
                </a:lnTo>
                <a:lnTo>
                  <a:pt x="2" y="229"/>
                </a:lnTo>
                <a:lnTo>
                  <a:pt x="1" y="227"/>
                </a:lnTo>
                <a:lnTo>
                  <a:pt x="1" y="225"/>
                </a:lnTo>
                <a:lnTo>
                  <a:pt x="0" y="223"/>
                </a:lnTo>
                <a:lnTo>
                  <a:pt x="0" y="221"/>
                </a:lnTo>
                <a:lnTo>
                  <a:pt x="0" y="219"/>
                </a:lnTo>
                <a:lnTo>
                  <a:pt x="0" y="218"/>
                </a:lnTo>
                <a:lnTo>
                  <a:pt x="1" y="217"/>
                </a:lnTo>
                <a:lnTo>
                  <a:pt x="1" y="215"/>
                </a:lnTo>
                <a:lnTo>
                  <a:pt x="2" y="214"/>
                </a:lnTo>
                <a:lnTo>
                  <a:pt x="3" y="213"/>
                </a:lnTo>
                <a:lnTo>
                  <a:pt x="4" y="212"/>
                </a:lnTo>
                <a:lnTo>
                  <a:pt x="4" y="211"/>
                </a:lnTo>
                <a:lnTo>
                  <a:pt x="6" y="210"/>
                </a:lnTo>
                <a:lnTo>
                  <a:pt x="8" y="208"/>
                </a:lnTo>
                <a:lnTo>
                  <a:pt x="11" y="206"/>
                </a:lnTo>
                <a:lnTo>
                  <a:pt x="19" y="202"/>
                </a:lnTo>
                <a:lnTo>
                  <a:pt x="20" y="201"/>
                </a:lnTo>
                <a:lnTo>
                  <a:pt x="22" y="200"/>
                </a:lnTo>
                <a:lnTo>
                  <a:pt x="23" y="199"/>
                </a:lnTo>
                <a:lnTo>
                  <a:pt x="24" y="198"/>
                </a:lnTo>
                <a:lnTo>
                  <a:pt x="25" y="197"/>
                </a:lnTo>
                <a:lnTo>
                  <a:pt x="26" y="196"/>
                </a:lnTo>
                <a:lnTo>
                  <a:pt x="26" y="195"/>
                </a:lnTo>
                <a:lnTo>
                  <a:pt x="27" y="194"/>
                </a:lnTo>
                <a:lnTo>
                  <a:pt x="27" y="192"/>
                </a:lnTo>
                <a:lnTo>
                  <a:pt x="28" y="188"/>
                </a:lnTo>
                <a:lnTo>
                  <a:pt x="28" y="183"/>
                </a:lnTo>
                <a:lnTo>
                  <a:pt x="29" y="180"/>
                </a:lnTo>
                <a:lnTo>
                  <a:pt x="32" y="171"/>
                </a:lnTo>
                <a:lnTo>
                  <a:pt x="32" y="169"/>
                </a:lnTo>
                <a:lnTo>
                  <a:pt x="33" y="168"/>
                </a:lnTo>
                <a:lnTo>
                  <a:pt x="34" y="166"/>
                </a:lnTo>
                <a:lnTo>
                  <a:pt x="35" y="165"/>
                </a:lnTo>
                <a:lnTo>
                  <a:pt x="36" y="164"/>
                </a:lnTo>
                <a:lnTo>
                  <a:pt x="38" y="162"/>
                </a:lnTo>
                <a:lnTo>
                  <a:pt x="39" y="161"/>
                </a:lnTo>
                <a:lnTo>
                  <a:pt x="40" y="160"/>
                </a:lnTo>
                <a:lnTo>
                  <a:pt x="41" y="158"/>
                </a:lnTo>
                <a:lnTo>
                  <a:pt x="43" y="154"/>
                </a:lnTo>
                <a:lnTo>
                  <a:pt x="44" y="153"/>
                </a:lnTo>
                <a:lnTo>
                  <a:pt x="46" y="149"/>
                </a:lnTo>
                <a:lnTo>
                  <a:pt x="47" y="147"/>
                </a:lnTo>
                <a:lnTo>
                  <a:pt x="48" y="145"/>
                </a:lnTo>
                <a:lnTo>
                  <a:pt x="52" y="139"/>
                </a:lnTo>
                <a:lnTo>
                  <a:pt x="54" y="135"/>
                </a:lnTo>
                <a:lnTo>
                  <a:pt x="55" y="134"/>
                </a:lnTo>
                <a:lnTo>
                  <a:pt x="57" y="131"/>
                </a:lnTo>
                <a:lnTo>
                  <a:pt x="58" y="129"/>
                </a:lnTo>
                <a:lnTo>
                  <a:pt x="62" y="124"/>
                </a:lnTo>
                <a:lnTo>
                  <a:pt x="63" y="123"/>
                </a:lnTo>
                <a:lnTo>
                  <a:pt x="64" y="121"/>
                </a:lnTo>
                <a:lnTo>
                  <a:pt x="64" y="121"/>
                </a:lnTo>
                <a:lnTo>
                  <a:pt x="67" y="121"/>
                </a:lnTo>
                <a:lnTo>
                  <a:pt x="73" y="123"/>
                </a:lnTo>
                <a:lnTo>
                  <a:pt x="79" y="125"/>
                </a:lnTo>
                <a:lnTo>
                  <a:pt x="81" y="125"/>
                </a:lnTo>
                <a:lnTo>
                  <a:pt x="82" y="125"/>
                </a:lnTo>
                <a:lnTo>
                  <a:pt x="83" y="125"/>
                </a:lnTo>
                <a:lnTo>
                  <a:pt x="84" y="125"/>
                </a:lnTo>
                <a:lnTo>
                  <a:pt x="85" y="125"/>
                </a:lnTo>
                <a:lnTo>
                  <a:pt x="86" y="124"/>
                </a:lnTo>
                <a:lnTo>
                  <a:pt x="88" y="124"/>
                </a:lnTo>
                <a:lnTo>
                  <a:pt x="89" y="123"/>
                </a:lnTo>
                <a:lnTo>
                  <a:pt x="91" y="121"/>
                </a:lnTo>
                <a:lnTo>
                  <a:pt x="92" y="120"/>
                </a:lnTo>
                <a:lnTo>
                  <a:pt x="94" y="119"/>
                </a:lnTo>
                <a:lnTo>
                  <a:pt x="96" y="118"/>
                </a:lnTo>
                <a:lnTo>
                  <a:pt x="98" y="118"/>
                </a:lnTo>
                <a:lnTo>
                  <a:pt x="99" y="117"/>
                </a:lnTo>
                <a:lnTo>
                  <a:pt x="101" y="117"/>
                </a:lnTo>
                <a:lnTo>
                  <a:pt x="103" y="117"/>
                </a:lnTo>
                <a:lnTo>
                  <a:pt x="104" y="117"/>
                </a:lnTo>
                <a:lnTo>
                  <a:pt x="105" y="118"/>
                </a:lnTo>
                <a:lnTo>
                  <a:pt x="107" y="118"/>
                </a:lnTo>
                <a:lnTo>
                  <a:pt x="108" y="119"/>
                </a:lnTo>
                <a:lnTo>
                  <a:pt x="110" y="120"/>
                </a:lnTo>
                <a:lnTo>
                  <a:pt x="111" y="121"/>
                </a:lnTo>
                <a:lnTo>
                  <a:pt x="112" y="122"/>
                </a:lnTo>
                <a:lnTo>
                  <a:pt x="113" y="123"/>
                </a:lnTo>
                <a:lnTo>
                  <a:pt x="115" y="126"/>
                </a:lnTo>
                <a:lnTo>
                  <a:pt x="116" y="127"/>
                </a:lnTo>
                <a:lnTo>
                  <a:pt x="116" y="127"/>
                </a:lnTo>
                <a:lnTo>
                  <a:pt x="117" y="127"/>
                </a:lnTo>
                <a:lnTo>
                  <a:pt x="117" y="127"/>
                </a:lnTo>
                <a:lnTo>
                  <a:pt x="118" y="127"/>
                </a:lnTo>
                <a:lnTo>
                  <a:pt x="118" y="127"/>
                </a:lnTo>
                <a:lnTo>
                  <a:pt x="118" y="127"/>
                </a:lnTo>
                <a:lnTo>
                  <a:pt x="119" y="127"/>
                </a:lnTo>
                <a:lnTo>
                  <a:pt x="119" y="127"/>
                </a:lnTo>
                <a:lnTo>
                  <a:pt x="119" y="126"/>
                </a:lnTo>
                <a:lnTo>
                  <a:pt x="120" y="124"/>
                </a:lnTo>
                <a:lnTo>
                  <a:pt x="120" y="123"/>
                </a:lnTo>
                <a:lnTo>
                  <a:pt x="121" y="122"/>
                </a:lnTo>
                <a:lnTo>
                  <a:pt x="122" y="121"/>
                </a:lnTo>
                <a:lnTo>
                  <a:pt x="123" y="121"/>
                </a:lnTo>
                <a:lnTo>
                  <a:pt x="124" y="120"/>
                </a:lnTo>
                <a:lnTo>
                  <a:pt x="125" y="119"/>
                </a:lnTo>
                <a:lnTo>
                  <a:pt x="128" y="117"/>
                </a:lnTo>
                <a:lnTo>
                  <a:pt x="129" y="117"/>
                </a:lnTo>
                <a:lnTo>
                  <a:pt x="130" y="116"/>
                </a:lnTo>
                <a:lnTo>
                  <a:pt x="131" y="115"/>
                </a:lnTo>
                <a:lnTo>
                  <a:pt x="132" y="113"/>
                </a:lnTo>
                <a:lnTo>
                  <a:pt x="133" y="113"/>
                </a:lnTo>
                <a:lnTo>
                  <a:pt x="133" y="112"/>
                </a:lnTo>
                <a:lnTo>
                  <a:pt x="134" y="112"/>
                </a:lnTo>
                <a:lnTo>
                  <a:pt x="136" y="111"/>
                </a:lnTo>
                <a:lnTo>
                  <a:pt x="139" y="110"/>
                </a:lnTo>
                <a:lnTo>
                  <a:pt x="141" y="110"/>
                </a:lnTo>
                <a:lnTo>
                  <a:pt x="142" y="109"/>
                </a:lnTo>
                <a:lnTo>
                  <a:pt x="146" y="108"/>
                </a:lnTo>
                <a:lnTo>
                  <a:pt x="147" y="107"/>
                </a:lnTo>
                <a:lnTo>
                  <a:pt x="149" y="107"/>
                </a:lnTo>
                <a:lnTo>
                  <a:pt x="154" y="106"/>
                </a:lnTo>
                <a:lnTo>
                  <a:pt x="155" y="106"/>
                </a:lnTo>
                <a:lnTo>
                  <a:pt x="158" y="106"/>
                </a:lnTo>
                <a:lnTo>
                  <a:pt x="159" y="106"/>
                </a:lnTo>
                <a:lnTo>
                  <a:pt x="161" y="105"/>
                </a:lnTo>
                <a:lnTo>
                  <a:pt x="165" y="104"/>
                </a:lnTo>
                <a:lnTo>
                  <a:pt x="166" y="103"/>
                </a:lnTo>
                <a:lnTo>
                  <a:pt x="167" y="103"/>
                </a:lnTo>
                <a:lnTo>
                  <a:pt x="168" y="103"/>
                </a:lnTo>
                <a:lnTo>
                  <a:pt x="170" y="103"/>
                </a:lnTo>
                <a:lnTo>
                  <a:pt x="171" y="103"/>
                </a:lnTo>
                <a:lnTo>
                  <a:pt x="173" y="103"/>
                </a:lnTo>
                <a:lnTo>
                  <a:pt x="174" y="104"/>
                </a:lnTo>
                <a:lnTo>
                  <a:pt x="176" y="104"/>
                </a:lnTo>
                <a:lnTo>
                  <a:pt x="178" y="105"/>
                </a:lnTo>
                <a:lnTo>
                  <a:pt x="180" y="106"/>
                </a:lnTo>
                <a:lnTo>
                  <a:pt x="186" y="107"/>
                </a:lnTo>
                <a:lnTo>
                  <a:pt x="188" y="108"/>
                </a:lnTo>
                <a:lnTo>
                  <a:pt x="192" y="110"/>
                </a:lnTo>
                <a:lnTo>
                  <a:pt x="193" y="110"/>
                </a:lnTo>
                <a:lnTo>
                  <a:pt x="195" y="110"/>
                </a:lnTo>
                <a:lnTo>
                  <a:pt x="196" y="110"/>
                </a:lnTo>
                <a:lnTo>
                  <a:pt x="197" y="110"/>
                </a:lnTo>
                <a:lnTo>
                  <a:pt x="200" y="110"/>
                </a:lnTo>
                <a:lnTo>
                  <a:pt x="201" y="110"/>
                </a:lnTo>
                <a:lnTo>
                  <a:pt x="203" y="110"/>
                </a:lnTo>
                <a:lnTo>
                  <a:pt x="206" y="110"/>
                </a:lnTo>
                <a:lnTo>
                  <a:pt x="208" y="110"/>
                </a:lnTo>
                <a:lnTo>
                  <a:pt x="209" y="109"/>
                </a:lnTo>
                <a:lnTo>
                  <a:pt x="210" y="109"/>
                </a:lnTo>
                <a:lnTo>
                  <a:pt x="212" y="110"/>
                </a:lnTo>
                <a:lnTo>
                  <a:pt x="213" y="110"/>
                </a:lnTo>
                <a:lnTo>
                  <a:pt x="215" y="110"/>
                </a:lnTo>
                <a:lnTo>
                  <a:pt x="219" y="112"/>
                </a:lnTo>
                <a:lnTo>
                  <a:pt x="220" y="112"/>
                </a:lnTo>
                <a:lnTo>
                  <a:pt x="221" y="112"/>
                </a:lnTo>
                <a:lnTo>
                  <a:pt x="222" y="113"/>
                </a:lnTo>
                <a:lnTo>
                  <a:pt x="223" y="112"/>
                </a:lnTo>
                <a:lnTo>
                  <a:pt x="225" y="112"/>
                </a:lnTo>
                <a:lnTo>
                  <a:pt x="226" y="112"/>
                </a:lnTo>
                <a:lnTo>
                  <a:pt x="228" y="111"/>
                </a:lnTo>
                <a:lnTo>
                  <a:pt x="230" y="110"/>
                </a:lnTo>
                <a:lnTo>
                  <a:pt x="231" y="109"/>
                </a:lnTo>
                <a:lnTo>
                  <a:pt x="233" y="108"/>
                </a:lnTo>
                <a:lnTo>
                  <a:pt x="235" y="106"/>
                </a:lnTo>
                <a:lnTo>
                  <a:pt x="236" y="104"/>
                </a:lnTo>
                <a:lnTo>
                  <a:pt x="238" y="103"/>
                </a:lnTo>
                <a:lnTo>
                  <a:pt x="238" y="101"/>
                </a:lnTo>
                <a:lnTo>
                  <a:pt x="239" y="101"/>
                </a:lnTo>
                <a:lnTo>
                  <a:pt x="239" y="100"/>
                </a:lnTo>
                <a:lnTo>
                  <a:pt x="241" y="93"/>
                </a:lnTo>
                <a:lnTo>
                  <a:pt x="241" y="92"/>
                </a:lnTo>
                <a:lnTo>
                  <a:pt x="241" y="91"/>
                </a:lnTo>
                <a:lnTo>
                  <a:pt x="241" y="86"/>
                </a:lnTo>
                <a:lnTo>
                  <a:pt x="241" y="85"/>
                </a:lnTo>
                <a:lnTo>
                  <a:pt x="241" y="85"/>
                </a:lnTo>
                <a:lnTo>
                  <a:pt x="241" y="84"/>
                </a:lnTo>
                <a:lnTo>
                  <a:pt x="242" y="83"/>
                </a:lnTo>
                <a:lnTo>
                  <a:pt x="242" y="82"/>
                </a:lnTo>
                <a:lnTo>
                  <a:pt x="243" y="82"/>
                </a:lnTo>
                <a:lnTo>
                  <a:pt x="244" y="81"/>
                </a:lnTo>
                <a:lnTo>
                  <a:pt x="245" y="80"/>
                </a:lnTo>
                <a:lnTo>
                  <a:pt x="246" y="80"/>
                </a:lnTo>
                <a:lnTo>
                  <a:pt x="249" y="78"/>
                </a:lnTo>
                <a:lnTo>
                  <a:pt x="254" y="76"/>
                </a:lnTo>
                <a:lnTo>
                  <a:pt x="255" y="76"/>
                </a:lnTo>
                <a:lnTo>
                  <a:pt x="257" y="74"/>
                </a:lnTo>
                <a:lnTo>
                  <a:pt x="258" y="73"/>
                </a:lnTo>
                <a:lnTo>
                  <a:pt x="260" y="72"/>
                </a:lnTo>
                <a:lnTo>
                  <a:pt x="263" y="71"/>
                </a:lnTo>
                <a:lnTo>
                  <a:pt x="264" y="70"/>
                </a:lnTo>
                <a:lnTo>
                  <a:pt x="271" y="66"/>
                </a:lnTo>
                <a:lnTo>
                  <a:pt x="274" y="64"/>
                </a:lnTo>
                <a:lnTo>
                  <a:pt x="276" y="62"/>
                </a:lnTo>
                <a:lnTo>
                  <a:pt x="279" y="60"/>
                </a:lnTo>
                <a:lnTo>
                  <a:pt x="282" y="58"/>
                </a:lnTo>
                <a:lnTo>
                  <a:pt x="283" y="58"/>
                </a:lnTo>
                <a:lnTo>
                  <a:pt x="285" y="56"/>
                </a:lnTo>
                <a:lnTo>
                  <a:pt x="288" y="54"/>
                </a:lnTo>
                <a:lnTo>
                  <a:pt x="291" y="51"/>
                </a:lnTo>
                <a:lnTo>
                  <a:pt x="293" y="49"/>
                </a:lnTo>
                <a:lnTo>
                  <a:pt x="293" y="48"/>
                </a:lnTo>
                <a:lnTo>
                  <a:pt x="294" y="48"/>
                </a:lnTo>
                <a:lnTo>
                  <a:pt x="295" y="47"/>
                </a:lnTo>
                <a:lnTo>
                  <a:pt x="296" y="47"/>
                </a:lnTo>
                <a:lnTo>
                  <a:pt x="297" y="46"/>
                </a:lnTo>
                <a:lnTo>
                  <a:pt x="298" y="46"/>
                </a:lnTo>
                <a:lnTo>
                  <a:pt x="298" y="46"/>
                </a:lnTo>
                <a:lnTo>
                  <a:pt x="299" y="46"/>
                </a:lnTo>
                <a:lnTo>
                  <a:pt x="303" y="47"/>
                </a:lnTo>
                <a:lnTo>
                  <a:pt x="306" y="48"/>
                </a:lnTo>
                <a:lnTo>
                  <a:pt x="308" y="48"/>
                </a:lnTo>
                <a:lnTo>
                  <a:pt x="312" y="49"/>
                </a:lnTo>
                <a:lnTo>
                  <a:pt x="317" y="49"/>
                </a:lnTo>
                <a:lnTo>
                  <a:pt x="318" y="49"/>
                </a:lnTo>
                <a:lnTo>
                  <a:pt x="320" y="50"/>
                </a:lnTo>
                <a:lnTo>
                  <a:pt x="323" y="51"/>
                </a:lnTo>
                <a:lnTo>
                  <a:pt x="324" y="51"/>
                </a:lnTo>
                <a:lnTo>
                  <a:pt x="325" y="51"/>
                </a:lnTo>
                <a:lnTo>
                  <a:pt x="326" y="52"/>
                </a:lnTo>
                <a:lnTo>
                  <a:pt x="328" y="54"/>
                </a:lnTo>
                <a:lnTo>
                  <a:pt x="330" y="55"/>
                </a:lnTo>
                <a:lnTo>
                  <a:pt x="333" y="57"/>
                </a:lnTo>
                <a:lnTo>
                  <a:pt x="333" y="58"/>
                </a:lnTo>
                <a:lnTo>
                  <a:pt x="335" y="59"/>
                </a:lnTo>
                <a:lnTo>
                  <a:pt x="339" y="62"/>
                </a:lnTo>
                <a:lnTo>
                  <a:pt x="341" y="63"/>
                </a:lnTo>
                <a:lnTo>
                  <a:pt x="343" y="64"/>
                </a:lnTo>
                <a:lnTo>
                  <a:pt x="344" y="65"/>
                </a:lnTo>
                <a:lnTo>
                  <a:pt x="345" y="65"/>
                </a:lnTo>
                <a:lnTo>
                  <a:pt x="346" y="66"/>
                </a:lnTo>
                <a:lnTo>
                  <a:pt x="347" y="66"/>
                </a:lnTo>
                <a:lnTo>
                  <a:pt x="348" y="66"/>
                </a:lnTo>
                <a:lnTo>
                  <a:pt x="349" y="66"/>
                </a:lnTo>
                <a:lnTo>
                  <a:pt x="350" y="66"/>
                </a:lnTo>
                <a:lnTo>
                  <a:pt x="351" y="66"/>
                </a:lnTo>
                <a:lnTo>
                  <a:pt x="351" y="65"/>
                </a:lnTo>
                <a:lnTo>
                  <a:pt x="352" y="65"/>
                </a:lnTo>
                <a:lnTo>
                  <a:pt x="353" y="64"/>
                </a:lnTo>
                <a:lnTo>
                  <a:pt x="353" y="63"/>
                </a:lnTo>
                <a:lnTo>
                  <a:pt x="354" y="62"/>
                </a:lnTo>
                <a:lnTo>
                  <a:pt x="354" y="60"/>
                </a:lnTo>
                <a:lnTo>
                  <a:pt x="356" y="52"/>
                </a:lnTo>
                <a:lnTo>
                  <a:pt x="357" y="50"/>
                </a:lnTo>
                <a:lnTo>
                  <a:pt x="357" y="49"/>
                </a:lnTo>
                <a:lnTo>
                  <a:pt x="357" y="47"/>
                </a:lnTo>
                <a:lnTo>
                  <a:pt x="357" y="44"/>
                </a:lnTo>
                <a:lnTo>
                  <a:pt x="357" y="43"/>
                </a:lnTo>
                <a:lnTo>
                  <a:pt x="356" y="41"/>
                </a:lnTo>
                <a:lnTo>
                  <a:pt x="356" y="40"/>
                </a:lnTo>
                <a:lnTo>
                  <a:pt x="357" y="39"/>
                </a:lnTo>
                <a:lnTo>
                  <a:pt x="357" y="38"/>
                </a:lnTo>
                <a:lnTo>
                  <a:pt x="357" y="37"/>
                </a:lnTo>
                <a:lnTo>
                  <a:pt x="358" y="37"/>
                </a:lnTo>
                <a:lnTo>
                  <a:pt x="358" y="36"/>
                </a:lnTo>
                <a:lnTo>
                  <a:pt x="359" y="36"/>
                </a:lnTo>
                <a:lnTo>
                  <a:pt x="361" y="35"/>
                </a:lnTo>
                <a:lnTo>
                  <a:pt x="363" y="35"/>
                </a:lnTo>
                <a:lnTo>
                  <a:pt x="364" y="35"/>
                </a:lnTo>
                <a:lnTo>
                  <a:pt x="366" y="34"/>
                </a:lnTo>
                <a:lnTo>
                  <a:pt x="371" y="32"/>
                </a:lnTo>
                <a:lnTo>
                  <a:pt x="372" y="31"/>
                </a:lnTo>
                <a:lnTo>
                  <a:pt x="373" y="31"/>
                </a:lnTo>
                <a:lnTo>
                  <a:pt x="375" y="29"/>
                </a:lnTo>
                <a:lnTo>
                  <a:pt x="377" y="28"/>
                </a:lnTo>
                <a:lnTo>
                  <a:pt x="378" y="28"/>
                </a:lnTo>
                <a:lnTo>
                  <a:pt x="379" y="27"/>
                </a:lnTo>
                <a:lnTo>
                  <a:pt x="379" y="26"/>
                </a:lnTo>
                <a:lnTo>
                  <a:pt x="380" y="25"/>
                </a:lnTo>
                <a:lnTo>
                  <a:pt x="380" y="25"/>
                </a:lnTo>
                <a:lnTo>
                  <a:pt x="381" y="24"/>
                </a:lnTo>
                <a:lnTo>
                  <a:pt x="381" y="22"/>
                </a:lnTo>
                <a:lnTo>
                  <a:pt x="381" y="22"/>
                </a:lnTo>
                <a:lnTo>
                  <a:pt x="381" y="21"/>
                </a:lnTo>
                <a:lnTo>
                  <a:pt x="381" y="20"/>
                </a:lnTo>
                <a:lnTo>
                  <a:pt x="380" y="20"/>
                </a:lnTo>
                <a:lnTo>
                  <a:pt x="380" y="19"/>
                </a:lnTo>
                <a:lnTo>
                  <a:pt x="378" y="17"/>
                </a:lnTo>
                <a:lnTo>
                  <a:pt x="378" y="16"/>
                </a:lnTo>
                <a:lnTo>
                  <a:pt x="378" y="16"/>
                </a:lnTo>
                <a:lnTo>
                  <a:pt x="378" y="15"/>
                </a:lnTo>
                <a:lnTo>
                  <a:pt x="378" y="14"/>
                </a:lnTo>
                <a:lnTo>
                  <a:pt x="378" y="13"/>
                </a:lnTo>
                <a:lnTo>
                  <a:pt x="378" y="12"/>
                </a:lnTo>
                <a:lnTo>
                  <a:pt x="378" y="10"/>
                </a:lnTo>
                <a:lnTo>
                  <a:pt x="379" y="8"/>
                </a:lnTo>
                <a:lnTo>
                  <a:pt x="380" y="6"/>
                </a:lnTo>
                <a:lnTo>
                  <a:pt x="381" y="5"/>
                </a:lnTo>
                <a:lnTo>
                  <a:pt x="381" y="4"/>
                </a:lnTo>
                <a:lnTo>
                  <a:pt x="382" y="4"/>
                </a:lnTo>
                <a:lnTo>
                  <a:pt x="383" y="3"/>
                </a:lnTo>
                <a:lnTo>
                  <a:pt x="384" y="3"/>
                </a:lnTo>
                <a:lnTo>
                  <a:pt x="385" y="3"/>
                </a:lnTo>
                <a:lnTo>
                  <a:pt x="386" y="2"/>
                </a:lnTo>
                <a:lnTo>
                  <a:pt x="386" y="2"/>
                </a:lnTo>
                <a:lnTo>
                  <a:pt x="387" y="2"/>
                </a:lnTo>
                <a:lnTo>
                  <a:pt x="387" y="2"/>
                </a:lnTo>
                <a:lnTo>
                  <a:pt x="387" y="2"/>
                </a:lnTo>
                <a:lnTo>
                  <a:pt x="388" y="2"/>
                </a:lnTo>
                <a:lnTo>
                  <a:pt x="390" y="2"/>
                </a:lnTo>
                <a:lnTo>
                  <a:pt x="393" y="2"/>
                </a:lnTo>
                <a:lnTo>
                  <a:pt x="393" y="1"/>
                </a:lnTo>
                <a:lnTo>
                  <a:pt x="394" y="1"/>
                </a:lnTo>
                <a:lnTo>
                  <a:pt x="394" y="1"/>
                </a:lnTo>
                <a:lnTo>
                  <a:pt x="394" y="0"/>
                </a:lnTo>
                <a:lnTo>
                  <a:pt x="394" y="0"/>
                </a:lnTo>
                <a:lnTo>
                  <a:pt x="395" y="0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cs-CZ" dirty="0"/>
          </a:p>
        </p:txBody>
      </p:sp>
      <p:sp>
        <p:nvSpPr>
          <p:cNvPr id="117" name="Freeform 233">
            <a:extLst>
              <a:ext uri="{FF2B5EF4-FFF2-40B4-BE49-F238E27FC236}">
                <a16:creationId xmlns:a16="http://schemas.microsoft.com/office/drawing/2014/main" id="{D086562E-09EA-4BE5-9AE3-EFDBB646DF58}"/>
              </a:ext>
            </a:extLst>
          </p:cNvPr>
          <p:cNvSpPr>
            <a:spLocks/>
          </p:cNvSpPr>
          <p:nvPr/>
        </p:nvSpPr>
        <p:spPr bwMode="auto">
          <a:xfrm>
            <a:off x="4452538" y="3840721"/>
            <a:ext cx="604294" cy="774475"/>
          </a:xfrm>
          <a:custGeom>
            <a:avLst/>
            <a:gdLst>
              <a:gd name="T0" fmla="*/ 389 w 593"/>
              <a:gd name="T1" fmla="*/ 6 h 760"/>
              <a:gd name="T2" fmla="*/ 403 w 593"/>
              <a:gd name="T3" fmla="*/ 16 h 760"/>
              <a:gd name="T4" fmla="*/ 421 w 593"/>
              <a:gd name="T5" fmla="*/ 15 h 760"/>
              <a:gd name="T6" fmla="*/ 416 w 593"/>
              <a:gd name="T7" fmla="*/ 40 h 760"/>
              <a:gd name="T8" fmla="*/ 428 w 593"/>
              <a:gd name="T9" fmla="*/ 47 h 760"/>
              <a:gd name="T10" fmla="*/ 461 w 593"/>
              <a:gd name="T11" fmla="*/ 45 h 760"/>
              <a:gd name="T12" fmla="*/ 461 w 593"/>
              <a:gd name="T13" fmla="*/ 53 h 760"/>
              <a:gd name="T14" fmla="*/ 487 w 593"/>
              <a:gd name="T15" fmla="*/ 72 h 760"/>
              <a:gd name="T16" fmla="*/ 518 w 593"/>
              <a:gd name="T17" fmla="*/ 72 h 760"/>
              <a:gd name="T18" fmla="*/ 550 w 593"/>
              <a:gd name="T19" fmla="*/ 94 h 760"/>
              <a:gd name="T20" fmla="*/ 561 w 593"/>
              <a:gd name="T21" fmla="*/ 108 h 760"/>
              <a:gd name="T22" fmla="*/ 591 w 593"/>
              <a:gd name="T23" fmla="*/ 132 h 760"/>
              <a:gd name="T24" fmla="*/ 585 w 593"/>
              <a:gd name="T25" fmla="*/ 165 h 760"/>
              <a:gd name="T26" fmla="*/ 578 w 593"/>
              <a:gd name="T27" fmla="*/ 205 h 760"/>
              <a:gd name="T28" fmla="*/ 580 w 593"/>
              <a:gd name="T29" fmla="*/ 228 h 760"/>
              <a:gd name="T30" fmla="*/ 567 w 593"/>
              <a:gd name="T31" fmla="*/ 250 h 760"/>
              <a:gd name="T32" fmla="*/ 549 w 593"/>
              <a:gd name="T33" fmla="*/ 249 h 760"/>
              <a:gd name="T34" fmla="*/ 526 w 593"/>
              <a:gd name="T35" fmla="*/ 271 h 760"/>
              <a:gd name="T36" fmla="*/ 540 w 593"/>
              <a:gd name="T37" fmla="*/ 279 h 760"/>
              <a:gd name="T38" fmla="*/ 534 w 593"/>
              <a:gd name="T39" fmla="*/ 289 h 760"/>
              <a:gd name="T40" fmla="*/ 538 w 593"/>
              <a:gd name="T41" fmla="*/ 303 h 760"/>
              <a:gd name="T42" fmla="*/ 538 w 593"/>
              <a:gd name="T43" fmla="*/ 311 h 760"/>
              <a:gd name="T44" fmla="*/ 550 w 593"/>
              <a:gd name="T45" fmla="*/ 318 h 760"/>
              <a:gd name="T46" fmla="*/ 553 w 593"/>
              <a:gd name="T47" fmla="*/ 347 h 760"/>
              <a:gd name="T48" fmla="*/ 561 w 593"/>
              <a:gd name="T49" fmla="*/ 373 h 760"/>
              <a:gd name="T50" fmla="*/ 559 w 593"/>
              <a:gd name="T51" fmla="*/ 395 h 760"/>
              <a:gd name="T52" fmla="*/ 562 w 593"/>
              <a:gd name="T53" fmla="*/ 423 h 760"/>
              <a:gd name="T54" fmla="*/ 561 w 593"/>
              <a:gd name="T55" fmla="*/ 454 h 760"/>
              <a:gd name="T56" fmla="*/ 570 w 593"/>
              <a:gd name="T57" fmla="*/ 488 h 760"/>
              <a:gd name="T58" fmla="*/ 549 w 593"/>
              <a:gd name="T59" fmla="*/ 520 h 760"/>
              <a:gd name="T60" fmla="*/ 543 w 593"/>
              <a:gd name="T61" fmla="*/ 540 h 760"/>
              <a:gd name="T62" fmla="*/ 535 w 593"/>
              <a:gd name="T63" fmla="*/ 551 h 760"/>
              <a:gd name="T64" fmla="*/ 540 w 593"/>
              <a:gd name="T65" fmla="*/ 565 h 760"/>
              <a:gd name="T66" fmla="*/ 530 w 593"/>
              <a:gd name="T67" fmla="*/ 582 h 760"/>
              <a:gd name="T68" fmla="*/ 531 w 593"/>
              <a:gd name="T69" fmla="*/ 604 h 760"/>
              <a:gd name="T70" fmla="*/ 506 w 593"/>
              <a:gd name="T71" fmla="*/ 630 h 760"/>
              <a:gd name="T72" fmla="*/ 486 w 593"/>
              <a:gd name="T73" fmla="*/ 633 h 760"/>
              <a:gd name="T74" fmla="*/ 487 w 593"/>
              <a:gd name="T75" fmla="*/ 678 h 760"/>
              <a:gd name="T76" fmla="*/ 474 w 593"/>
              <a:gd name="T77" fmla="*/ 696 h 760"/>
              <a:gd name="T78" fmla="*/ 460 w 593"/>
              <a:gd name="T79" fmla="*/ 728 h 760"/>
              <a:gd name="T80" fmla="*/ 456 w 593"/>
              <a:gd name="T81" fmla="*/ 745 h 760"/>
              <a:gd name="T82" fmla="*/ 440 w 593"/>
              <a:gd name="T83" fmla="*/ 760 h 760"/>
              <a:gd name="T84" fmla="*/ 404 w 593"/>
              <a:gd name="T85" fmla="*/ 732 h 760"/>
              <a:gd name="T86" fmla="*/ 394 w 593"/>
              <a:gd name="T87" fmla="*/ 687 h 760"/>
              <a:gd name="T88" fmla="*/ 352 w 593"/>
              <a:gd name="T89" fmla="*/ 647 h 760"/>
              <a:gd name="T90" fmla="*/ 314 w 593"/>
              <a:gd name="T91" fmla="*/ 637 h 760"/>
              <a:gd name="T92" fmla="*/ 299 w 593"/>
              <a:gd name="T93" fmla="*/ 606 h 760"/>
              <a:gd name="T94" fmla="*/ 266 w 593"/>
              <a:gd name="T95" fmla="*/ 562 h 760"/>
              <a:gd name="T96" fmla="*/ 244 w 593"/>
              <a:gd name="T97" fmla="*/ 530 h 760"/>
              <a:gd name="T98" fmla="*/ 216 w 593"/>
              <a:gd name="T99" fmla="*/ 498 h 760"/>
              <a:gd name="T100" fmla="*/ 183 w 593"/>
              <a:gd name="T101" fmla="*/ 495 h 760"/>
              <a:gd name="T102" fmla="*/ 151 w 593"/>
              <a:gd name="T103" fmla="*/ 492 h 760"/>
              <a:gd name="T104" fmla="*/ 129 w 593"/>
              <a:gd name="T105" fmla="*/ 461 h 760"/>
              <a:gd name="T106" fmla="*/ 93 w 593"/>
              <a:gd name="T107" fmla="*/ 431 h 760"/>
              <a:gd name="T108" fmla="*/ 82 w 593"/>
              <a:gd name="T109" fmla="*/ 399 h 760"/>
              <a:gd name="T110" fmla="*/ 70 w 593"/>
              <a:gd name="T111" fmla="*/ 366 h 760"/>
              <a:gd name="T112" fmla="*/ 55 w 593"/>
              <a:gd name="T113" fmla="*/ 332 h 760"/>
              <a:gd name="T114" fmla="*/ 39 w 593"/>
              <a:gd name="T115" fmla="*/ 304 h 760"/>
              <a:gd name="T116" fmla="*/ 37 w 593"/>
              <a:gd name="T117" fmla="*/ 272 h 760"/>
              <a:gd name="T118" fmla="*/ 4 w 593"/>
              <a:gd name="T119" fmla="*/ 250 h 7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593" h="760">
                <a:moveTo>
                  <a:pt x="383" y="0"/>
                </a:moveTo>
                <a:lnTo>
                  <a:pt x="383" y="1"/>
                </a:lnTo>
                <a:lnTo>
                  <a:pt x="383" y="1"/>
                </a:lnTo>
                <a:lnTo>
                  <a:pt x="383" y="1"/>
                </a:lnTo>
                <a:lnTo>
                  <a:pt x="383" y="3"/>
                </a:lnTo>
                <a:lnTo>
                  <a:pt x="383" y="4"/>
                </a:lnTo>
                <a:lnTo>
                  <a:pt x="383" y="5"/>
                </a:lnTo>
                <a:lnTo>
                  <a:pt x="384" y="7"/>
                </a:lnTo>
                <a:lnTo>
                  <a:pt x="384" y="7"/>
                </a:lnTo>
                <a:lnTo>
                  <a:pt x="385" y="8"/>
                </a:lnTo>
                <a:lnTo>
                  <a:pt x="385" y="8"/>
                </a:lnTo>
                <a:lnTo>
                  <a:pt x="386" y="8"/>
                </a:lnTo>
                <a:lnTo>
                  <a:pt x="387" y="8"/>
                </a:lnTo>
                <a:lnTo>
                  <a:pt x="387" y="8"/>
                </a:lnTo>
                <a:lnTo>
                  <a:pt x="388" y="8"/>
                </a:lnTo>
                <a:lnTo>
                  <a:pt x="388" y="7"/>
                </a:lnTo>
                <a:lnTo>
                  <a:pt x="389" y="6"/>
                </a:lnTo>
                <a:lnTo>
                  <a:pt x="391" y="4"/>
                </a:lnTo>
                <a:lnTo>
                  <a:pt x="392" y="3"/>
                </a:lnTo>
                <a:lnTo>
                  <a:pt x="392" y="3"/>
                </a:lnTo>
                <a:lnTo>
                  <a:pt x="393" y="2"/>
                </a:lnTo>
                <a:lnTo>
                  <a:pt x="394" y="2"/>
                </a:lnTo>
                <a:lnTo>
                  <a:pt x="395" y="2"/>
                </a:lnTo>
                <a:lnTo>
                  <a:pt x="395" y="2"/>
                </a:lnTo>
                <a:lnTo>
                  <a:pt x="396" y="2"/>
                </a:lnTo>
                <a:lnTo>
                  <a:pt x="396" y="4"/>
                </a:lnTo>
                <a:lnTo>
                  <a:pt x="398" y="6"/>
                </a:lnTo>
                <a:lnTo>
                  <a:pt x="400" y="8"/>
                </a:lnTo>
                <a:lnTo>
                  <a:pt x="401" y="10"/>
                </a:lnTo>
                <a:lnTo>
                  <a:pt x="401" y="11"/>
                </a:lnTo>
                <a:lnTo>
                  <a:pt x="402" y="14"/>
                </a:lnTo>
                <a:lnTo>
                  <a:pt x="403" y="15"/>
                </a:lnTo>
                <a:lnTo>
                  <a:pt x="403" y="15"/>
                </a:lnTo>
                <a:lnTo>
                  <a:pt x="403" y="16"/>
                </a:lnTo>
                <a:lnTo>
                  <a:pt x="404" y="16"/>
                </a:lnTo>
                <a:lnTo>
                  <a:pt x="405" y="16"/>
                </a:lnTo>
                <a:lnTo>
                  <a:pt x="405" y="16"/>
                </a:lnTo>
                <a:lnTo>
                  <a:pt x="406" y="16"/>
                </a:lnTo>
                <a:lnTo>
                  <a:pt x="407" y="16"/>
                </a:lnTo>
                <a:lnTo>
                  <a:pt x="410" y="15"/>
                </a:lnTo>
                <a:lnTo>
                  <a:pt x="411" y="15"/>
                </a:lnTo>
                <a:lnTo>
                  <a:pt x="412" y="15"/>
                </a:lnTo>
                <a:lnTo>
                  <a:pt x="414" y="14"/>
                </a:lnTo>
                <a:lnTo>
                  <a:pt x="415" y="13"/>
                </a:lnTo>
                <a:lnTo>
                  <a:pt x="416" y="12"/>
                </a:lnTo>
                <a:lnTo>
                  <a:pt x="417" y="11"/>
                </a:lnTo>
                <a:lnTo>
                  <a:pt x="418" y="10"/>
                </a:lnTo>
                <a:lnTo>
                  <a:pt x="418" y="11"/>
                </a:lnTo>
                <a:lnTo>
                  <a:pt x="418" y="12"/>
                </a:lnTo>
                <a:lnTo>
                  <a:pt x="420" y="14"/>
                </a:lnTo>
                <a:lnTo>
                  <a:pt x="421" y="15"/>
                </a:lnTo>
                <a:lnTo>
                  <a:pt x="422" y="17"/>
                </a:lnTo>
                <a:lnTo>
                  <a:pt x="423" y="19"/>
                </a:lnTo>
                <a:lnTo>
                  <a:pt x="423" y="20"/>
                </a:lnTo>
                <a:lnTo>
                  <a:pt x="424" y="21"/>
                </a:lnTo>
                <a:lnTo>
                  <a:pt x="424" y="22"/>
                </a:lnTo>
                <a:lnTo>
                  <a:pt x="424" y="24"/>
                </a:lnTo>
                <a:lnTo>
                  <a:pt x="424" y="25"/>
                </a:lnTo>
                <a:lnTo>
                  <a:pt x="424" y="25"/>
                </a:lnTo>
                <a:lnTo>
                  <a:pt x="424" y="26"/>
                </a:lnTo>
                <a:lnTo>
                  <a:pt x="423" y="27"/>
                </a:lnTo>
                <a:lnTo>
                  <a:pt x="423" y="28"/>
                </a:lnTo>
                <a:lnTo>
                  <a:pt x="421" y="31"/>
                </a:lnTo>
                <a:lnTo>
                  <a:pt x="419" y="33"/>
                </a:lnTo>
                <a:lnTo>
                  <a:pt x="418" y="34"/>
                </a:lnTo>
                <a:lnTo>
                  <a:pt x="417" y="38"/>
                </a:lnTo>
                <a:lnTo>
                  <a:pt x="416" y="39"/>
                </a:lnTo>
                <a:lnTo>
                  <a:pt x="416" y="40"/>
                </a:lnTo>
                <a:lnTo>
                  <a:pt x="415" y="41"/>
                </a:lnTo>
                <a:lnTo>
                  <a:pt x="415" y="42"/>
                </a:lnTo>
                <a:lnTo>
                  <a:pt x="415" y="43"/>
                </a:lnTo>
                <a:lnTo>
                  <a:pt x="415" y="43"/>
                </a:lnTo>
                <a:lnTo>
                  <a:pt x="415" y="44"/>
                </a:lnTo>
                <a:lnTo>
                  <a:pt x="416" y="45"/>
                </a:lnTo>
                <a:lnTo>
                  <a:pt x="416" y="45"/>
                </a:lnTo>
                <a:lnTo>
                  <a:pt x="417" y="45"/>
                </a:lnTo>
                <a:lnTo>
                  <a:pt x="417" y="46"/>
                </a:lnTo>
                <a:lnTo>
                  <a:pt x="418" y="46"/>
                </a:lnTo>
                <a:lnTo>
                  <a:pt x="419" y="46"/>
                </a:lnTo>
                <a:lnTo>
                  <a:pt x="423" y="47"/>
                </a:lnTo>
                <a:lnTo>
                  <a:pt x="424" y="47"/>
                </a:lnTo>
                <a:lnTo>
                  <a:pt x="425" y="48"/>
                </a:lnTo>
                <a:lnTo>
                  <a:pt x="426" y="47"/>
                </a:lnTo>
                <a:lnTo>
                  <a:pt x="427" y="47"/>
                </a:lnTo>
                <a:lnTo>
                  <a:pt x="428" y="47"/>
                </a:lnTo>
                <a:lnTo>
                  <a:pt x="430" y="46"/>
                </a:lnTo>
                <a:lnTo>
                  <a:pt x="433" y="45"/>
                </a:lnTo>
                <a:lnTo>
                  <a:pt x="435" y="44"/>
                </a:lnTo>
                <a:lnTo>
                  <a:pt x="436" y="44"/>
                </a:lnTo>
                <a:lnTo>
                  <a:pt x="437" y="44"/>
                </a:lnTo>
                <a:lnTo>
                  <a:pt x="440" y="44"/>
                </a:lnTo>
                <a:lnTo>
                  <a:pt x="442" y="44"/>
                </a:lnTo>
                <a:lnTo>
                  <a:pt x="443" y="44"/>
                </a:lnTo>
                <a:lnTo>
                  <a:pt x="446" y="44"/>
                </a:lnTo>
                <a:lnTo>
                  <a:pt x="449" y="45"/>
                </a:lnTo>
                <a:lnTo>
                  <a:pt x="451" y="45"/>
                </a:lnTo>
                <a:lnTo>
                  <a:pt x="452" y="45"/>
                </a:lnTo>
                <a:lnTo>
                  <a:pt x="453" y="45"/>
                </a:lnTo>
                <a:lnTo>
                  <a:pt x="457" y="44"/>
                </a:lnTo>
                <a:lnTo>
                  <a:pt x="459" y="44"/>
                </a:lnTo>
                <a:lnTo>
                  <a:pt x="460" y="44"/>
                </a:lnTo>
                <a:lnTo>
                  <a:pt x="461" y="45"/>
                </a:lnTo>
                <a:lnTo>
                  <a:pt x="462" y="45"/>
                </a:lnTo>
                <a:lnTo>
                  <a:pt x="463" y="45"/>
                </a:lnTo>
                <a:lnTo>
                  <a:pt x="465" y="46"/>
                </a:lnTo>
                <a:lnTo>
                  <a:pt x="466" y="47"/>
                </a:lnTo>
                <a:lnTo>
                  <a:pt x="467" y="47"/>
                </a:lnTo>
                <a:lnTo>
                  <a:pt x="467" y="48"/>
                </a:lnTo>
                <a:lnTo>
                  <a:pt x="467" y="48"/>
                </a:lnTo>
                <a:lnTo>
                  <a:pt x="467" y="48"/>
                </a:lnTo>
                <a:lnTo>
                  <a:pt x="467" y="49"/>
                </a:lnTo>
                <a:lnTo>
                  <a:pt x="467" y="49"/>
                </a:lnTo>
                <a:lnTo>
                  <a:pt x="464" y="50"/>
                </a:lnTo>
                <a:lnTo>
                  <a:pt x="463" y="51"/>
                </a:lnTo>
                <a:lnTo>
                  <a:pt x="462" y="51"/>
                </a:lnTo>
                <a:lnTo>
                  <a:pt x="462" y="52"/>
                </a:lnTo>
                <a:lnTo>
                  <a:pt x="461" y="52"/>
                </a:lnTo>
                <a:lnTo>
                  <a:pt x="461" y="53"/>
                </a:lnTo>
                <a:lnTo>
                  <a:pt x="461" y="53"/>
                </a:lnTo>
                <a:lnTo>
                  <a:pt x="461" y="54"/>
                </a:lnTo>
                <a:lnTo>
                  <a:pt x="461" y="54"/>
                </a:lnTo>
                <a:lnTo>
                  <a:pt x="461" y="54"/>
                </a:lnTo>
                <a:lnTo>
                  <a:pt x="462" y="55"/>
                </a:lnTo>
                <a:lnTo>
                  <a:pt x="462" y="55"/>
                </a:lnTo>
                <a:lnTo>
                  <a:pt x="462" y="56"/>
                </a:lnTo>
                <a:lnTo>
                  <a:pt x="464" y="57"/>
                </a:lnTo>
                <a:lnTo>
                  <a:pt x="465" y="58"/>
                </a:lnTo>
                <a:lnTo>
                  <a:pt x="466" y="59"/>
                </a:lnTo>
                <a:lnTo>
                  <a:pt x="467" y="60"/>
                </a:lnTo>
                <a:lnTo>
                  <a:pt x="472" y="62"/>
                </a:lnTo>
                <a:lnTo>
                  <a:pt x="475" y="64"/>
                </a:lnTo>
                <a:lnTo>
                  <a:pt x="477" y="65"/>
                </a:lnTo>
                <a:lnTo>
                  <a:pt x="482" y="69"/>
                </a:lnTo>
                <a:lnTo>
                  <a:pt x="484" y="70"/>
                </a:lnTo>
                <a:lnTo>
                  <a:pt x="485" y="71"/>
                </a:lnTo>
                <a:lnTo>
                  <a:pt x="487" y="72"/>
                </a:lnTo>
                <a:lnTo>
                  <a:pt x="488" y="72"/>
                </a:lnTo>
                <a:lnTo>
                  <a:pt x="490" y="73"/>
                </a:lnTo>
                <a:lnTo>
                  <a:pt x="491" y="73"/>
                </a:lnTo>
                <a:lnTo>
                  <a:pt x="493" y="74"/>
                </a:lnTo>
                <a:lnTo>
                  <a:pt x="495" y="74"/>
                </a:lnTo>
                <a:lnTo>
                  <a:pt x="497" y="74"/>
                </a:lnTo>
                <a:lnTo>
                  <a:pt x="499" y="74"/>
                </a:lnTo>
                <a:lnTo>
                  <a:pt x="501" y="74"/>
                </a:lnTo>
                <a:lnTo>
                  <a:pt x="502" y="74"/>
                </a:lnTo>
                <a:lnTo>
                  <a:pt x="504" y="74"/>
                </a:lnTo>
                <a:lnTo>
                  <a:pt x="506" y="73"/>
                </a:lnTo>
                <a:lnTo>
                  <a:pt x="507" y="73"/>
                </a:lnTo>
                <a:lnTo>
                  <a:pt x="512" y="72"/>
                </a:lnTo>
                <a:lnTo>
                  <a:pt x="514" y="72"/>
                </a:lnTo>
                <a:lnTo>
                  <a:pt x="515" y="71"/>
                </a:lnTo>
                <a:lnTo>
                  <a:pt x="517" y="71"/>
                </a:lnTo>
                <a:lnTo>
                  <a:pt x="518" y="72"/>
                </a:lnTo>
                <a:lnTo>
                  <a:pt x="520" y="72"/>
                </a:lnTo>
                <a:lnTo>
                  <a:pt x="521" y="72"/>
                </a:lnTo>
                <a:lnTo>
                  <a:pt x="522" y="73"/>
                </a:lnTo>
                <a:lnTo>
                  <a:pt x="523" y="74"/>
                </a:lnTo>
                <a:lnTo>
                  <a:pt x="524" y="74"/>
                </a:lnTo>
                <a:lnTo>
                  <a:pt x="525" y="75"/>
                </a:lnTo>
                <a:lnTo>
                  <a:pt x="526" y="77"/>
                </a:lnTo>
                <a:lnTo>
                  <a:pt x="530" y="81"/>
                </a:lnTo>
                <a:lnTo>
                  <a:pt x="532" y="83"/>
                </a:lnTo>
                <a:lnTo>
                  <a:pt x="533" y="84"/>
                </a:lnTo>
                <a:lnTo>
                  <a:pt x="536" y="87"/>
                </a:lnTo>
                <a:lnTo>
                  <a:pt x="540" y="91"/>
                </a:lnTo>
                <a:lnTo>
                  <a:pt x="541" y="92"/>
                </a:lnTo>
                <a:lnTo>
                  <a:pt x="542" y="92"/>
                </a:lnTo>
                <a:lnTo>
                  <a:pt x="544" y="93"/>
                </a:lnTo>
                <a:lnTo>
                  <a:pt x="545" y="93"/>
                </a:lnTo>
                <a:lnTo>
                  <a:pt x="550" y="94"/>
                </a:lnTo>
                <a:lnTo>
                  <a:pt x="551" y="94"/>
                </a:lnTo>
                <a:lnTo>
                  <a:pt x="552" y="95"/>
                </a:lnTo>
                <a:lnTo>
                  <a:pt x="554" y="95"/>
                </a:lnTo>
                <a:lnTo>
                  <a:pt x="555" y="96"/>
                </a:lnTo>
                <a:lnTo>
                  <a:pt x="556" y="97"/>
                </a:lnTo>
                <a:lnTo>
                  <a:pt x="557" y="97"/>
                </a:lnTo>
                <a:lnTo>
                  <a:pt x="558" y="98"/>
                </a:lnTo>
                <a:lnTo>
                  <a:pt x="558" y="99"/>
                </a:lnTo>
                <a:lnTo>
                  <a:pt x="559" y="99"/>
                </a:lnTo>
                <a:lnTo>
                  <a:pt x="559" y="100"/>
                </a:lnTo>
                <a:lnTo>
                  <a:pt x="559" y="101"/>
                </a:lnTo>
                <a:lnTo>
                  <a:pt x="559" y="102"/>
                </a:lnTo>
                <a:lnTo>
                  <a:pt x="560" y="106"/>
                </a:lnTo>
                <a:lnTo>
                  <a:pt x="560" y="107"/>
                </a:lnTo>
                <a:lnTo>
                  <a:pt x="561" y="107"/>
                </a:lnTo>
                <a:lnTo>
                  <a:pt x="561" y="108"/>
                </a:lnTo>
                <a:lnTo>
                  <a:pt x="561" y="108"/>
                </a:lnTo>
                <a:lnTo>
                  <a:pt x="562" y="108"/>
                </a:lnTo>
                <a:lnTo>
                  <a:pt x="562" y="109"/>
                </a:lnTo>
                <a:lnTo>
                  <a:pt x="563" y="109"/>
                </a:lnTo>
                <a:lnTo>
                  <a:pt x="567" y="110"/>
                </a:lnTo>
                <a:lnTo>
                  <a:pt x="571" y="111"/>
                </a:lnTo>
                <a:lnTo>
                  <a:pt x="574" y="112"/>
                </a:lnTo>
                <a:lnTo>
                  <a:pt x="576" y="113"/>
                </a:lnTo>
                <a:lnTo>
                  <a:pt x="579" y="114"/>
                </a:lnTo>
                <a:lnTo>
                  <a:pt x="588" y="119"/>
                </a:lnTo>
                <a:lnTo>
                  <a:pt x="589" y="120"/>
                </a:lnTo>
                <a:lnTo>
                  <a:pt x="590" y="120"/>
                </a:lnTo>
                <a:lnTo>
                  <a:pt x="590" y="121"/>
                </a:lnTo>
                <a:lnTo>
                  <a:pt x="591" y="121"/>
                </a:lnTo>
                <a:lnTo>
                  <a:pt x="591" y="122"/>
                </a:lnTo>
                <a:lnTo>
                  <a:pt x="591" y="123"/>
                </a:lnTo>
                <a:lnTo>
                  <a:pt x="591" y="130"/>
                </a:lnTo>
                <a:lnTo>
                  <a:pt x="591" y="132"/>
                </a:lnTo>
                <a:lnTo>
                  <a:pt x="592" y="137"/>
                </a:lnTo>
                <a:lnTo>
                  <a:pt x="592" y="143"/>
                </a:lnTo>
                <a:lnTo>
                  <a:pt x="593" y="145"/>
                </a:lnTo>
                <a:lnTo>
                  <a:pt x="593" y="150"/>
                </a:lnTo>
                <a:lnTo>
                  <a:pt x="593" y="152"/>
                </a:lnTo>
                <a:lnTo>
                  <a:pt x="593" y="153"/>
                </a:lnTo>
                <a:lnTo>
                  <a:pt x="593" y="154"/>
                </a:lnTo>
                <a:lnTo>
                  <a:pt x="592" y="155"/>
                </a:lnTo>
                <a:lnTo>
                  <a:pt x="592" y="156"/>
                </a:lnTo>
                <a:lnTo>
                  <a:pt x="592" y="157"/>
                </a:lnTo>
                <a:lnTo>
                  <a:pt x="591" y="158"/>
                </a:lnTo>
                <a:lnTo>
                  <a:pt x="588" y="160"/>
                </a:lnTo>
                <a:lnTo>
                  <a:pt x="588" y="160"/>
                </a:lnTo>
                <a:lnTo>
                  <a:pt x="587" y="161"/>
                </a:lnTo>
                <a:lnTo>
                  <a:pt x="586" y="162"/>
                </a:lnTo>
                <a:lnTo>
                  <a:pt x="586" y="163"/>
                </a:lnTo>
                <a:lnTo>
                  <a:pt x="585" y="165"/>
                </a:lnTo>
                <a:lnTo>
                  <a:pt x="584" y="168"/>
                </a:lnTo>
                <a:lnTo>
                  <a:pt x="583" y="172"/>
                </a:lnTo>
                <a:lnTo>
                  <a:pt x="582" y="174"/>
                </a:lnTo>
                <a:lnTo>
                  <a:pt x="582" y="176"/>
                </a:lnTo>
                <a:lnTo>
                  <a:pt x="581" y="182"/>
                </a:lnTo>
                <a:lnTo>
                  <a:pt x="581" y="183"/>
                </a:lnTo>
                <a:lnTo>
                  <a:pt x="581" y="186"/>
                </a:lnTo>
                <a:lnTo>
                  <a:pt x="582" y="189"/>
                </a:lnTo>
                <a:lnTo>
                  <a:pt x="582" y="191"/>
                </a:lnTo>
                <a:lnTo>
                  <a:pt x="582" y="192"/>
                </a:lnTo>
                <a:lnTo>
                  <a:pt x="581" y="194"/>
                </a:lnTo>
                <a:lnTo>
                  <a:pt x="581" y="195"/>
                </a:lnTo>
                <a:lnTo>
                  <a:pt x="581" y="197"/>
                </a:lnTo>
                <a:lnTo>
                  <a:pt x="580" y="199"/>
                </a:lnTo>
                <a:lnTo>
                  <a:pt x="579" y="203"/>
                </a:lnTo>
                <a:lnTo>
                  <a:pt x="578" y="204"/>
                </a:lnTo>
                <a:lnTo>
                  <a:pt x="578" y="205"/>
                </a:lnTo>
                <a:lnTo>
                  <a:pt x="578" y="206"/>
                </a:lnTo>
                <a:lnTo>
                  <a:pt x="578" y="207"/>
                </a:lnTo>
                <a:lnTo>
                  <a:pt x="578" y="209"/>
                </a:lnTo>
                <a:lnTo>
                  <a:pt x="578" y="213"/>
                </a:lnTo>
                <a:lnTo>
                  <a:pt x="578" y="215"/>
                </a:lnTo>
                <a:lnTo>
                  <a:pt x="578" y="216"/>
                </a:lnTo>
                <a:lnTo>
                  <a:pt x="577" y="218"/>
                </a:lnTo>
                <a:lnTo>
                  <a:pt x="577" y="219"/>
                </a:lnTo>
                <a:lnTo>
                  <a:pt x="577" y="221"/>
                </a:lnTo>
                <a:lnTo>
                  <a:pt x="576" y="223"/>
                </a:lnTo>
                <a:lnTo>
                  <a:pt x="576" y="224"/>
                </a:lnTo>
                <a:lnTo>
                  <a:pt x="576" y="225"/>
                </a:lnTo>
                <a:lnTo>
                  <a:pt x="576" y="226"/>
                </a:lnTo>
                <a:lnTo>
                  <a:pt x="577" y="226"/>
                </a:lnTo>
                <a:lnTo>
                  <a:pt x="577" y="227"/>
                </a:lnTo>
                <a:lnTo>
                  <a:pt x="579" y="228"/>
                </a:lnTo>
                <a:lnTo>
                  <a:pt x="580" y="228"/>
                </a:lnTo>
                <a:lnTo>
                  <a:pt x="581" y="229"/>
                </a:lnTo>
                <a:lnTo>
                  <a:pt x="582" y="230"/>
                </a:lnTo>
                <a:lnTo>
                  <a:pt x="582" y="231"/>
                </a:lnTo>
                <a:lnTo>
                  <a:pt x="582" y="232"/>
                </a:lnTo>
                <a:lnTo>
                  <a:pt x="582" y="233"/>
                </a:lnTo>
                <a:lnTo>
                  <a:pt x="582" y="233"/>
                </a:lnTo>
                <a:lnTo>
                  <a:pt x="582" y="234"/>
                </a:lnTo>
                <a:lnTo>
                  <a:pt x="581" y="235"/>
                </a:lnTo>
                <a:lnTo>
                  <a:pt x="581" y="236"/>
                </a:lnTo>
                <a:lnTo>
                  <a:pt x="580" y="236"/>
                </a:lnTo>
                <a:lnTo>
                  <a:pt x="578" y="238"/>
                </a:lnTo>
                <a:lnTo>
                  <a:pt x="574" y="241"/>
                </a:lnTo>
                <a:lnTo>
                  <a:pt x="573" y="243"/>
                </a:lnTo>
                <a:lnTo>
                  <a:pt x="571" y="244"/>
                </a:lnTo>
                <a:lnTo>
                  <a:pt x="570" y="245"/>
                </a:lnTo>
                <a:lnTo>
                  <a:pt x="568" y="249"/>
                </a:lnTo>
                <a:lnTo>
                  <a:pt x="567" y="250"/>
                </a:lnTo>
                <a:lnTo>
                  <a:pt x="566" y="251"/>
                </a:lnTo>
                <a:lnTo>
                  <a:pt x="565" y="251"/>
                </a:lnTo>
                <a:lnTo>
                  <a:pt x="565" y="252"/>
                </a:lnTo>
                <a:lnTo>
                  <a:pt x="564" y="252"/>
                </a:lnTo>
                <a:lnTo>
                  <a:pt x="563" y="252"/>
                </a:lnTo>
                <a:lnTo>
                  <a:pt x="562" y="252"/>
                </a:lnTo>
                <a:lnTo>
                  <a:pt x="562" y="252"/>
                </a:lnTo>
                <a:lnTo>
                  <a:pt x="561" y="252"/>
                </a:lnTo>
                <a:lnTo>
                  <a:pt x="560" y="252"/>
                </a:lnTo>
                <a:lnTo>
                  <a:pt x="559" y="251"/>
                </a:lnTo>
                <a:lnTo>
                  <a:pt x="555" y="249"/>
                </a:lnTo>
                <a:lnTo>
                  <a:pt x="554" y="249"/>
                </a:lnTo>
                <a:lnTo>
                  <a:pt x="554" y="248"/>
                </a:lnTo>
                <a:lnTo>
                  <a:pt x="553" y="248"/>
                </a:lnTo>
                <a:lnTo>
                  <a:pt x="552" y="248"/>
                </a:lnTo>
                <a:lnTo>
                  <a:pt x="550" y="248"/>
                </a:lnTo>
                <a:lnTo>
                  <a:pt x="549" y="249"/>
                </a:lnTo>
                <a:lnTo>
                  <a:pt x="548" y="249"/>
                </a:lnTo>
                <a:lnTo>
                  <a:pt x="547" y="250"/>
                </a:lnTo>
                <a:lnTo>
                  <a:pt x="545" y="251"/>
                </a:lnTo>
                <a:lnTo>
                  <a:pt x="543" y="251"/>
                </a:lnTo>
                <a:lnTo>
                  <a:pt x="542" y="252"/>
                </a:lnTo>
                <a:lnTo>
                  <a:pt x="540" y="254"/>
                </a:lnTo>
                <a:lnTo>
                  <a:pt x="539" y="254"/>
                </a:lnTo>
                <a:lnTo>
                  <a:pt x="538" y="256"/>
                </a:lnTo>
                <a:lnTo>
                  <a:pt x="537" y="257"/>
                </a:lnTo>
                <a:lnTo>
                  <a:pt x="535" y="258"/>
                </a:lnTo>
                <a:lnTo>
                  <a:pt x="534" y="259"/>
                </a:lnTo>
                <a:lnTo>
                  <a:pt x="533" y="261"/>
                </a:lnTo>
                <a:lnTo>
                  <a:pt x="529" y="266"/>
                </a:lnTo>
                <a:lnTo>
                  <a:pt x="528" y="268"/>
                </a:lnTo>
                <a:lnTo>
                  <a:pt x="527" y="269"/>
                </a:lnTo>
                <a:lnTo>
                  <a:pt x="527" y="270"/>
                </a:lnTo>
                <a:lnTo>
                  <a:pt x="526" y="271"/>
                </a:lnTo>
                <a:lnTo>
                  <a:pt x="526" y="273"/>
                </a:lnTo>
                <a:lnTo>
                  <a:pt x="526" y="274"/>
                </a:lnTo>
                <a:lnTo>
                  <a:pt x="526" y="275"/>
                </a:lnTo>
                <a:lnTo>
                  <a:pt x="526" y="276"/>
                </a:lnTo>
                <a:lnTo>
                  <a:pt x="526" y="277"/>
                </a:lnTo>
                <a:lnTo>
                  <a:pt x="527" y="278"/>
                </a:lnTo>
                <a:lnTo>
                  <a:pt x="527" y="278"/>
                </a:lnTo>
                <a:lnTo>
                  <a:pt x="528" y="279"/>
                </a:lnTo>
                <a:lnTo>
                  <a:pt x="528" y="279"/>
                </a:lnTo>
                <a:lnTo>
                  <a:pt x="529" y="279"/>
                </a:lnTo>
                <a:lnTo>
                  <a:pt x="530" y="279"/>
                </a:lnTo>
                <a:lnTo>
                  <a:pt x="531" y="279"/>
                </a:lnTo>
                <a:lnTo>
                  <a:pt x="533" y="279"/>
                </a:lnTo>
                <a:lnTo>
                  <a:pt x="535" y="279"/>
                </a:lnTo>
                <a:lnTo>
                  <a:pt x="537" y="279"/>
                </a:lnTo>
                <a:lnTo>
                  <a:pt x="538" y="279"/>
                </a:lnTo>
                <a:lnTo>
                  <a:pt x="540" y="279"/>
                </a:lnTo>
                <a:lnTo>
                  <a:pt x="541" y="279"/>
                </a:lnTo>
                <a:lnTo>
                  <a:pt x="542" y="280"/>
                </a:lnTo>
                <a:lnTo>
                  <a:pt x="542" y="280"/>
                </a:lnTo>
                <a:lnTo>
                  <a:pt x="543" y="281"/>
                </a:lnTo>
                <a:lnTo>
                  <a:pt x="543" y="281"/>
                </a:lnTo>
                <a:lnTo>
                  <a:pt x="543" y="282"/>
                </a:lnTo>
                <a:lnTo>
                  <a:pt x="544" y="282"/>
                </a:lnTo>
                <a:lnTo>
                  <a:pt x="543" y="283"/>
                </a:lnTo>
                <a:lnTo>
                  <a:pt x="543" y="283"/>
                </a:lnTo>
                <a:lnTo>
                  <a:pt x="542" y="284"/>
                </a:lnTo>
                <a:lnTo>
                  <a:pt x="542" y="284"/>
                </a:lnTo>
                <a:lnTo>
                  <a:pt x="540" y="285"/>
                </a:lnTo>
                <a:lnTo>
                  <a:pt x="535" y="288"/>
                </a:lnTo>
                <a:lnTo>
                  <a:pt x="534" y="288"/>
                </a:lnTo>
                <a:lnTo>
                  <a:pt x="534" y="288"/>
                </a:lnTo>
                <a:lnTo>
                  <a:pt x="534" y="289"/>
                </a:lnTo>
                <a:lnTo>
                  <a:pt x="534" y="289"/>
                </a:lnTo>
                <a:lnTo>
                  <a:pt x="534" y="290"/>
                </a:lnTo>
                <a:lnTo>
                  <a:pt x="534" y="291"/>
                </a:lnTo>
                <a:lnTo>
                  <a:pt x="534" y="292"/>
                </a:lnTo>
                <a:lnTo>
                  <a:pt x="534" y="292"/>
                </a:lnTo>
                <a:lnTo>
                  <a:pt x="535" y="293"/>
                </a:lnTo>
                <a:lnTo>
                  <a:pt x="535" y="294"/>
                </a:lnTo>
                <a:lnTo>
                  <a:pt x="537" y="296"/>
                </a:lnTo>
                <a:lnTo>
                  <a:pt x="538" y="297"/>
                </a:lnTo>
                <a:lnTo>
                  <a:pt x="538" y="298"/>
                </a:lnTo>
                <a:lnTo>
                  <a:pt x="539" y="299"/>
                </a:lnTo>
                <a:lnTo>
                  <a:pt x="539" y="300"/>
                </a:lnTo>
                <a:lnTo>
                  <a:pt x="540" y="301"/>
                </a:lnTo>
                <a:lnTo>
                  <a:pt x="540" y="301"/>
                </a:lnTo>
                <a:lnTo>
                  <a:pt x="539" y="302"/>
                </a:lnTo>
                <a:lnTo>
                  <a:pt x="539" y="302"/>
                </a:lnTo>
                <a:lnTo>
                  <a:pt x="539" y="303"/>
                </a:lnTo>
                <a:lnTo>
                  <a:pt x="538" y="303"/>
                </a:lnTo>
                <a:lnTo>
                  <a:pt x="537" y="304"/>
                </a:lnTo>
                <a:lnTo>
                  <a:pt x="536" y="304"/>
                </a:lnTo>
                <a:lnTo>
                  <a:pt x="535" y="304"/>
                </a:lnTo>
                <a:lnTo>
                  <a:pt x="533" y="304"/>
                </a:lnTo>
                <a:lnTo>
                  <a:pt x="532" y="305"/>
                </a:lnTo>
                <a:lnTo>
                  <a:pt x="531" y="305"/>
                </a:lnTo>
                <a:lnTo>
                  <a:pt x="531" y="305"/>
                </a:lnTo>
                <a:lnTo>
                  <a:pt x="531" y="305"/>
                </a:lnTo>
                <a:lnTo>
                  <a:pt x="531" y="305"/>
                </a:lnTo>
                <a:lnTo>
                  <a:pt x="531" y="306"/>
                </a:lnTo>
                <a:lnTo>
                  <a:pt x="532" y="306"/>
                </a:lnTo>
                <a:lnTo>
                  <a:pt x="533" y="307"/>
                </a:lnTo>
                <a:lnTo>
                  <a:pt x="535" y="308"/>
                </a:lnTo>
                <a:lnTo>
                  <a:pt x="536" y="309"/>
                </a:lnTo>
                <a:lnTo>
                  <a:pt x="537" y="310"/>
                </a:lnTo>
                <a:lnTo>
                  <a:pt x="537" y="310"/>
                </a:lnTo>
                <a:lnTo>
                  <a:pt x="538" y="311"/>
                </a:lnTo>
                <a:lnTo>
                  <a:pt x="538" y="312"/>
                </a:lnTo>
                <a:lnTo>
                  <a:pt x="538" y="313"/>
                </a:lnTo>
                <a:lnTo>
                  <a:pt x="537" y="314"/>
                </a:lnTo>
                <a:lnTo>
                  <a:pt x="537" y="314"/>
                </a:lnTo>
                <a:lnTo>
                  <a:pt x="537" y="315"/>
                </a:lnTo>
                <a:lnTo>
                  <a:pt x="537" y="315"/>
                </a:lnTo>
                <a:lnTo>
                  <a:pt x="538" y="315"/>
                </a:lnTo>
                <a:lnTo>
                  <a:pt x="538" y="316"/>
                </a:lnTo>
                <a:lnTo>
                  <a:pt x="539" y="316"/>
                </a:lnTo>
                <a:lnTo>
                  <a:pt x="539" y="316"/>
                </a:lnTo>
                <a:lnTo>
                  <a:pt x="540" y="316"/>
                </a:lnTo>
                <a:lnTo>
                  <a:pt x="541" y="316"/>
                </a:lnTo>
                <a:lnTo>
                  <a:pt x="544" y="316"/>
                </a:lnTo>
                <a:lnTo>
                  <a:pt x="546" y="316"/>
                </a:lnTo>
                <a:lnTo>
                  <a:pt x="547" y="317"/>
                </a:lnTo>
                <a:lnTo>
                  <a:pt x="549" y="317"/>
                </a:lnTo>
                <a:lnTo>
                  <a:pt x="550" y="318"/>
                </a:lnTo>
                <a:lnTo>
                  <a:pt x="552" y="318"/>
                </a:lnTo>
                <a:lnTo>
                  <a:pt x="553" y="319"/>
                </a:lnTo>
                <a:lnTo>
                  <a:pt x="554" y="320"/>
                </a:lnTo>
                <a:lnTo>
                  <a:pt x="554" y="320"/>
                </a:lnTo>
                <a:lnTo>
                  <a:pt x="555" y="321"/>
                </a:lnTo>
                <a:lnTo>
                  <a:pt x="555" y="322"/>
                </a:lnTo>
                <a:lnTo>
                  <a:pt x="556" y="322"/>
                </a:lnTo>
                <a:lnTo>
                  <a:pt x="556" y="324"/>
                </a:lnTo>
                <a:lnTo>
                  <a:pt x="556" y="326"/>
                </a:lnTo>
                <a:lnTo>
                  <a:pt x="556" y="329"/>
                </a:lnTo>
                <a:lnTo>
                  <a:pt x="556" y="331"/>
                </a:lnTo>
                <a:lnTo>
                  <a:pt x="556" y="334"/>
                </a:lnTo>
                <a:lnTo>
                  <a:pt x="556" y="335"/>
                </a:lnTo>
                <a:lnTo>
                  <a:pt x="555" y="337"/>
                </a:lnTo>
                <a:lnTo>
                  <a:pt x="554" y="343"/>
                </a:lnTo>
                <a:lnTo>
                  <a:pt x="554" y="345"/>
                </a:lnTo>
                <a:lnTo>
                  <a:pt x="553" y="347"/>
                </a:lnTo>
                <a:lnTo>
                  <a:pt x="553" y="352"/>
                </a:lnTo>
                <a:lnTo>
                  <a:pt x="553" y="356"/>
                </a:lnTo>
                <a:lnTo>
                  <a:pt x="553" y="357"/>
                </a:lnTo>
                <a:lnTo>
                  <a:pt x="553" y="363"/>
                </a:lnTo>
                <a:lnTo>
                  <a:pt x="553" y="364"/>
                </a:lnTo>
                <a:lnTo>
                  <a:pt x="553" y="365"/>
                </a:lnTo>
                <a:lnTo>
                  <a:pt x="553" y="365"/>
                </a:lnTo>
                <a:lnTo>
                  <a:pt x="553" y="366"/>
                </a:lnTo>
                <a:lnTo>
                  <a:pt x="554" y="366"/>
                </a:lnTo>
                <a:lnTo>
                  <a:pt x="554" y="367"/>
                </a:lnTo>
                <a:lnTo>
                  <a:pt x="556" y="368"/>
                </a:lnTo>
                <a:lnTo>
                  <a:pt x="557" y="368"/>
                </a:lnTo>
                <a:lnTo>
                  <a:pt x="558" y="369"/>
                </a:lnTo>
                <a:lnTo>
                  <a:pt x="559" y="370"/>
                </a:lnTo>
                <a:lnTo>
                  <a:pt x="560" y="371"/>
                </a:lnTo>
                <a:lnTo>
                  <a:pt x="561" y="372"/>
                </a:lnTo>
                <a:lnTo>
                  <a:pt x="561" y="373"/>
                </a:lnTo>
                <a:lnTo>
                  <a:pt x="562" y="375"/>
                </a:lnTo>
                <a:lnTo>
                  <a:pt x="562" y="377"/>
                </a:lnTo>
                <a:lnTo>
                  <a:pt x="563" y="379"/>
                </a:lnTo>
                <a:lnTo>
                  <a:pt x="563" y="380"/>
                </a:lnTo>
                <a:lnTo>
                  <a:pt x="563" y="382"/>
                </a:lnTo>
                <a:lnTo>
                  <a:pt x="563" y="384"/>
                </a:lnTo>
                <a:lnTo>
                  <a:pt x="563" y="386"/>
                </a:lnTo>
                <a:lnTo>
                  <a:pt x="563" y="388"/>
                </a:lnTo>
                <a:lnTo>
                  <a:pt x="563" y="390"/>
                </a:lnTo>
                <a:lnTo>
                  <a:pt x="562" y="390"/>
                </a:lnTo>
                <a:lnTo>
                  <a:pt x="562" y="390"/>
                </a:lnTo>
                <a:lnTo>
                  <a:pt x="561" y="390"/>
                </a:lnTo>
                <a:lnTo>
                  <a:pt x="561" y="391"/>
                </a:lnTo>
                <a:lnTo>
                  <a:pt x="560" y="392"/>
                </a:lnTo>
                <a:lnTo>
                  <a:pt x="560" y="393"/>
                </a:lnTo>
                <a:lnTo>
                  <a:pt x="559" y="394"/>
                </a:lnTo>
                <a:lnTo>
                  <a:pt x="559" y="395"/>
                </a:lnTo>
                <a:lnTo>
                  <a:pt x="557" y="401"/>
                </a:lnTo>
                <a:lnTo>
                  <a:pt x="557" y="403"/>
                </a:lnTo>
                <a:lnTo>
                  <a:pt x="557" y="403"/>
                </a:lnTo>
                <a:lnTo>
                  <a:pt x="557" y="404"/>
                </a:lnTo>
                <a:lnTo>
                  <a:pt x="557" y="405"/>
                </a:lnTo>
                <a:lnTo>
                  <a:pt x="557" y="405"/>
                </a:lnTo>
                <a:lnTo>
                  <a:pt x="557" y="406"/>
                </a:lnTo>
                <a:lnTo>
                  <a:pt x="557" y="407"/>
                </a:lnTo>
                <a:lnTo>
                  <a:pt x="558" y="408"/>
                </a:lnTo>
                <a:lnTo>
                  <a:pt x="560" y="410"/>
                </a:lnTo>
                <a:lnTo>
                  <a:pt x="560" y="410"/>
                </a:lnTo>
                <a:lnTo>
                  <a:pt x="560" y="411"/>
                </a:lnTo>
                <a:lnTo>
                  <a:pt x="561" y="412"/>
                </a:lnTo>
                <a:lnTo>
                  <a:pt x="561" y="414"/>
                </a:lnTo>
                <a:lnTo>
                  <a:pt x="561" y="416"/>
                </a:lnTo>
                <a:lnTo>
                  <a:pt x="562" y="417"/>
                </a:lnTo>
                <a:lnTo>
                  <a:pt x="562" y="423"/>
                </a:lnTo>
                <a:lnTo>
                  <a:pt x="562" y="425"/>
                </a:lnTo>
                <a:lnTo>
                  <a:pt x="563" y="428"/>
                </a:lnTo>
                <a:lnTo>
                  <a:pt x="563" y="429"/>
                </a:lnTo>
                <a:lnTo>
                  <a:pt x="564" y="431"/>
                </a:lnTo>
                <a:lnTo>
                  <a:pt x="565" y="434"/>
                </a:lnTo>
                <a:lnTo>
                  <a:pt x="566" y="437"/>
                </a:lnTo>
                <a:lnTo>
                  <a:pt x="567" y="438"/>
                </a:lnTo>
                <a:lnTo>
                  <a:pt x="567" y="440"/>
                </a:lnTo>
                <a:lnTo>
                  <a:pt x="568" y="441"/>
                </a:lnTo>
                <a:lnTo>
                  <a:pt x="568" y="441"/>
                </a:lnTo>
                <a:lnTo>
                  <a:pt x="568" y="442"/>
                </a:lnTo>
                <a:lnTo>
                  <a:pt x="567" y="443"/>
                </a:lnTo>
                <a:lnTo>
                  <a:pt x="564" y="448"/>
                </a:lnTo>
                <a:lnTo>
                  <a:pt x="563" y="449"/>
                </a:lnTo>
                <a:lnTo>
                  <a:pt x="562" y="451"/>
                </a:lnTo>
                <a:lnTo>
                  <a:pt x="561" y="453"/>
                </a:lnTo>
                <a:lnTo>
                  <a:pt x="561" y="454"/>
                </a:lnTo>
                <a:lnTo>
                  <a:pt x="561" y="456"/>
                </a:lnTo>
                <a:lnTo>
                  <a:pt x="560" y="460"/>
                </a:lnTo>
                <a:lnTo>
                  <a:pt x="560" y="462"/>
                </a:lnTo>
                <a:lnTo>
                  <a:pt x="560" y="464"/>
                </a:lnTo>
                <a:lnTo>
                  <a:pt x="560" y="466"/>
                </a:lnTo>
                <a:lnTo>
                  <a:pt x="561" y="469"/>
                </a:lnTo>
                <a:lnTo>
                  <a:pt x="561" y="471"/>
                </a:lnTo>
                <a:lnTo>
                  <a:pt x="562" y="473"/>
                </a:lnTo>
                <a:lnTo>
                  <a:pt x="564" y="477"/>
                </a:lnTo>
                <a:lnTo>
                  <a:pt x="565" y="479"/>
                </a:lnTo>
                <a:lnTo>
                  <a:pt x="566" y="480"/>
                </a:lnTo>
                <a:lnTo>
                  <a:pt x="568" y="483"/>
                </a:lnTo>
                <a:lnTo>
                  <a:pt x="569" y="483"/>
                </a:lnTo>
                <a:lnTo>
                  <a:pt x="569" y="484"/>
                </a:lnTo>
                <a:lnTo>
                  <a:pt x="570" y="485"/>
                </a:lnTo>
                <a:lnTo>
                  <a:pt x="570" y="487"/>
                </a:lnTo>
                <a:lnTo>
                  <a:pt x="570" y="488"/>
                </a:lnTo>
                <a:lnTo>
                  <a:pt x="569" y="489"/>
                </a:lnTo>
                <a:lnTo>
                  <a:pt x="569" y="492"/>
                </a:lnTo>
                <a:lnTo>
                  <a:pt x="568" y="494"/>
                </a:lnTo>
                <a:lnTo>
                  <a:pt x="568" y="495"/>
                </a:lnTo>
                <a:lnTo>
                  <a:pt x="567" y="496"/>
                </a:lnTo>
                <a:lnTo>
                  <a:pt x="565" y="499"/>
                </a:lnTo>
                <a:lnTo>
                  <a:pt x="564" y="501"/>
                </a:lnTo>
                <a:lnTo>
                  <a:pt x="563" y="503"/>
                </a:lnTo>
                <a:lnTo>
                  <a:pt x="562" y="507"/>
                </a:lnTo>
                <a:lnTo>
                  <a:pt x="561" y="509"/>
                </a:lnTo>
                <a:lnTo>
                  <a:pt x="560" y="510"/>
                </a:lnTo>
                <a:lnTo>
                  <a:pt x="560" y="512"/>
                </a:lnTo>
                <a:lnTo>
                  <a:pt x="559" y="512"/>
                </a:lnTo>
                <a:lnTo>
                  <a:pt x="558" y="513"/>
                </a:lnTo>
                <a:lnTo>
                  <a:pt x="554" y="516"/>
                </a:lnTo>
                <a:lnTo>
                  <a:pt x="551" y="518"/>
                </a:lnTo>
                <a:lnTo>
                  <a:pt x="549" y="520"/>
                </a:lnTo>
                <a:lnTo>
                  <a:pt x="548" y="521"/>
                </a:lnTo>
                <a:lnTo>
                  <a:pt x="546" y="523"/>
                </a:lnTo>
                <a:lnTo>
                  <a:pt x="545" y="524"/>
                </a:lnTo>
                <a:lnTo>
                  <a:pt x="544" y="525"/>
                </a:lnTo>
                <a:lnTo>
                  <a:pt x="544" y="526"/>
                </a:lnTo>
                <a:lnTo>
                  <a:pt x="544" y="528"/>
                </a:lnTo>
                <a:lnTo>
                  <a:pt x="543" y="529"/>
                </a:lnTo>
                <a:lnTo>
                  <a:pt x="543" y="530"/>
                </a:lnTo>
                <a:lnTo>
                  <a:pt x="543" y="531"/>
                </a:lnTo>
                <a:lnTo>
                  <a:pt x="543" y="533"/>
                </a:lnTo>
                <a:lnTo>
                  <a:pt x="544" y="535"/>
                </a:lnTo>
                <a:lnTo>
                  <a:pt x="544" y="536"/>
                </a:lnTo>
                <a:lnTo>
                  <a:pt x="544" y="537"/>
                </a:lnTo>
                <a:lnTo>
                  <a:pt x="544" y="538"/>
                </a:lnTo>
                <a:lnTo>
                  <a:pt x="543" y="538"/>
                </a:lnTo>
                <a:lnTo>
                  <a:pt x="543" y="539"/>
                </a:lnTo>
                <a:lnTo>
                  <a:pt x="543" y="540"/>
                </a:lnTo>
                <a:lnTo>
                  <a:pt x="542" y="541"/>
                </a:lnTo>
                <a:lnTo>
                  <a:pt x="542" y="541"/>
                </a:lnTo>
                <a:lnTo>
                  <a:pt x="541" y="542"/>
                </a:lnTo>
                <a:lnTo>
                  <a:pt x="541" y="542"/>
                </a:lnTo>
                <a:lnTo>
                  <a:pt x="540" y="543"/>
                </a:lnTo>
                <a:lnTo>
                  <a:pt x="537" y="545"/>
                </a:lnTo>
                <a:lnTo>
                  <a:pt x="536" y="545"/>
                </a:lnTo>
                <a:lnTo>
                  <a:pt x="536" y="545"/>
                </a:lnTo>
                <a:lnTo>
                  <a:pt x="535" y="546"/>
                </a:lnTo>
                <a:lnTo>
                  <a:pt x="535" y="546"/>
                </a:lnTo>
                <a:lnTo>
                  <a:pt x="535" y="547"/>
                </a:lnTo>
                <a:lnTo>
                  <a:pt x="535" y="547"/>
                </a:lnTo>
                <a:lnTo>
                  <a:pt x="535" y="548"/>
                </a:lnTo>
                <a:lnTo>
                  <a:pt x="535" y="549"/>
                </a:lnTo>
                <a:lnTo>
                  <a:pt x="535" y="550"/>
                </a:lnTo>
                <a:lnTo>
                  <a:pt x="535" y="550"/>
                </a:lnTo>
                <a:lnTo>
                  <a:pt x="535" y="551"/>
                </a:lnTo>
                <a:lnTo>
                  <a:pt x="536" y="552"/>
                </a:lnTo>
                <a:lnTo>
                  <a:pt x="536" y="553"/>
                </a:lnTo>
                <a:lnTo>
                  <a:pt x="536" y="554"/>
                </a:lnTo>
                <a:lnTo>
                  <a:pt x="537" y="554"/>
                </a:lnTo>
                <a:lnTo>
                  <a:pt x="538" y="555"/>
                </a:lnTo>
                <a:lnTo>
                  <a:pt x="539" y="556"/>
                </a:lnTo>
                <a:lnTo>
                  <a:pt x="541" y="558"/>
                </a:lnTo>
                <a:lnTo>
                  <a:pt x="541" y="558"/>
                </a:lnTo>
                <a:lnTo>
                  <a:pt x="542" y="559"/>
                </a:lnTo>
                <a:lnTo>
                  <a:pt x="542" y="559"/>
                </a:lnTo>
                <a:lnTo>
                  <a:pt x="542" y="560"/>
                </a:lnTo>
                <a:lnTo>
                  <a:pt x="542" y="560"/>
                </a:lnTo>
                <a:lnTo>
                  <a:pt x="542" y="561"/>
                </a:lnTo>
                <a:lnTo>
                  <a:pt x="541" y="563"/>
                </a:lnTo>
                <a:lnTo>
                  <a:pt x="541" y="564"/>
                </a:lnTo>
                <a:lnTo>
                  <a:pt x="540" y="564"/>
                </a:lnTo>
                <a:lnTo>
                  <a:pt x="540" y="565"/>
                </a:lnTo>
                <a:lnTo>
                  <a:pt x="539" y="565"/>
                </a:lnTo>
                <a:lnTo>
                  <a:pt x="539" y="565"/>
                </a:lnTo>
                <a:lnTo>
                  <a:pt x="537" y="566"/>
                </a:lnTo>
                <a:lnTo>
                  <a:pt x="536" y="567"/>
                </a:lnTo>
                <a:lnTo>
                  <a:pt x="535" y="567"/>
                </a:lnTo>
                <a:lnTo>
                  <a:pt x="534" y="570"/>
                </a:lnTo>
                <a:lnTo>
                  <a:pt x="532" y="571"/>
                </a:lnTo>
                <a:lnTo>
                  <a:pt x="531" y="572"/>
                </a:lnTo>
                <a:lnTo>
                  <a:pt x="530" y="573"/>
                </a:lnTo>
                <a:lnTo>
                  <a:pt x="530" y="574"/>
                </a:lnTo>
                <a:lnTo>
                  <a:pt x="529" y="575"/>
                </a:lnTo>
                <a:lnTo>
                  <a:pt x="529" y="576"/>
                </a:lnTo>
                <a:lnTo>
                  <a:pt x="529" y="577"/>
                </a:lnTo>
                <a:lnTo>
                  <a:pt x="529" y="578"/>
                </a:lnTo>
                <a:lnTo>
                  <a:pt x="529" y="579"/>
                </a:lnTo>
                <a:lnTo>
                  <a:pt x="529" y="580"/>
                </a:lnTo>
                <a:lnTo>
                  <a:pt x="530" y="582"/>
                </a:lnTo>
                <a:lnTo>
                  <a:pt x="531" y="584"/>
                </a:lnTo>
                <a:lnTo>
                  <a:pt x="532" y="585"/>
                </a:lnTo>
                <a:lnTo>
                  <a:pt x="534" y="588"/>
                </a:lnTo>
                <a:lnTo>
                  <a:pt x="535" y="589"/>
                </a:lnTo>
                <a:lnTo>
                  <a:pt x="535" y="590"/>
                </a:lnTo>
                <a:lnTo>
                  <a:pt x="536" y="591"/>
                </a:lnTo>
                <a:lnTo>
                  <a:pt x="536" y="593"/>
                </a:lnTo>
                <a:lnTo>
                  <a:pt x="536" y="594"/>
                </a:lnTo>
                <a:lnTo>
                  <a:pt x="536" y="595"/>
                </a:lnTo>
                <a:lnTo>
                  <a:pt x="536" y="596"/>
                </a:lnTo>
                <a:lnTo>
                  <a:pt x="536" y="597"/>
                </a:lnTo>
                <a:lnTo>
                  <a:pt x="536" y="598"/>
                </a:lnTo>
                <a:lnTo>
                  <a:pt x="535" y="598"/>
                </a:lnTo>
                <a:lnTo>
                  <a:pt x="535" y="599"/>
                </a:lnTo>
                <a:lnTo>
                  <a:pt x="533" y="601"/>
                </a:lnTo>
                <a:lnTo>
                  <a:pt x="532" y="602"/>
                </a:lnTo>
                <a:lnTo>
                  <a:pt x="531" y="604"/>
                </a:lnTo>
                <a:lnTo>
                  <a:pt x="530" y="605"/>
                </a:lnTo>
                <a:lnTo>
                  <a:pt x="529" y="606"/>
                </a:lnTo>
                <a:lnTo>
                  <a:pt x="529" y="608"/>
                </a:lnTo>
                <a:lnTo>
                  <a:pt x="527" y="613"/>
                </a:lnTo>
                <a:lnTo>
                  <a:pt x="526" y="617"/>
                </a:lnTo>
                <a:lnTo>
                  <a:pt x="526" y="617"/>
                </a:lnTo>
                <a:lnTo>
                  <a:pt x="525" y="618"/>
                </a:lnTo>
                <a:lnTo>
                  <a:pt x="525" y="619"/>
                </a:lnTo>
                <a:lnTo>
                  <a:pt x="524" y="619"/>
                </a:lnTo>
                <a:lnTo>
                  <a:pt x="523" y="619"/>
                </a:lnTo>
                <a:lnTo>
                  <a:pt x="519" y="621"/>
                </a:lnTo>
                <a:lnTo>
                  <a:pt x="517" y="622"/>
                </a:lnTo>
                <a:lnTo>
                  <a:pt x="515" y="623"/>
                </a:lnTo>
                <a:lnTo>
                  <a:pt x="514" y="624"/>
                </a:lnTo>
                <a:lnTo>
                  <a:pt x="510" y="627"/>
                </a:lnTo>
                <a:lnTo>
                  <a:pt x="508" y="629"/>
                </a:lnTo>
                <a:lnTo>
                  <a:pt x="506" y="630"/>
                </a:lnTo>
                <a:lnTo>
                  <a:pt x="505" y="630"/>
                </a:lnTo>
                <a:lnTo>
                  <a:pt x="504" y="631"/>
                </a:lnTo>
                <a:lnTo>
                  <a:pt x="502" y="631"/>
                </a:lnTo>
                <a:lnTo>
                  <a:pt x="501" y="632"/>
                </a:lnTo>
                <a:lnTo>
                  <a:pt x="500" y="632"/>
                </a:lnTo>
                <a:lnTo>
                  <a:pt x="499" y="632"/>
                </a:lnTo>
                <a:lnTo>
                  <a:pt x="498" y="632"/>
                </a:lnTo>
                <a:lnTo>
                  <a:pt x="497" y="632"/>
                </a:lnTo>
                <a:lnTo>
                  <a:pt x="495" y="632"/>
                </a:lnTo>
                <a:lnTo>
                  <a:pt x="490" y="631"/>
                </a:lnTo>
                <a:lnTo>
                  <a:pt x="489" y="631"/>
                </a:lnTo>
                <a:lnTo>
                  <a:pt x="488" y="631"/>
                </a:lnTo>
                <a:lnTo>
                  <a:pt x="487" y="631"/>
                </a:lnTo>
                <a:lnTo>
                  <a:pt x="487" y="631"/>
                </a:lnTo>
                <a:lnTo>
                  <a:pt x="486" y="631"/>
                </a:lnTo>
                <a:lnTo>
                  <a:pt x="486" y="632"/>
                </a:lnTo>
                <a:lnTo>
                  <a:pt x="486" y="633"/>
                </a:lnTo>
                <a:lnTo>
                  <a:pt x="485" y="638"/>
                </a:lnTo>
                <a:lnTo>
                  <a:pt x="484" y="641"/>
                </a:lnTo>
                <a:lnTo>
                  <a:pt x="484" y="643"/>
                </a:lnTo>
                <a:lnTo>
                  <a:pt x="484" y="649"/>
                </a:lnTo>
                <a:lnTo>
                  <a:pt x="483" y="651"/>
                </a:lnTo>
                <a:lnTo>
                  <a:pt x="483" y="653"/>
                </a:lnTo>
                <a:lnTo>
                  <a:pt x="482" y="656"/>
                </a:lnTo>
                <a:lnTo>
                  <a:pt x="482" y="658"/>
                </a:lnTo>
                <a:lnTo>
                  <a:pt x="482" y="659"/>
                </a:lnTo>
                <a:lnTo>
                  <a:pt x="482" y="660"/>
                </a:lnTo>
                <a:lnTo>
                  <a:pt x="482" y="662"/>
                </a:lnTo>
                <a:lnTo>
                  <a:pt x="483" y="663"/>
                </a:lnTo>
                <a:lnTo>
                  <a:pt x="484" y="667"/>
                </a:lnTo>
                <a:lnTo>
                  <a:pt x="485" y="669"/>
                </a:lnTo>
                <a:lnTo>
                  <a:pt x="485" y="670"/>
                </a:lnTo>
                <a:lnTo>
                  <a:pt x="487" y="676"/>
                </a:lnTo>
                <a:lnTo>
                  <a:pt x="487" y="678"/>
                </a:lnTo>
                <a:lnTo>
                  <a:pt x="487" y="680"/>
                </a:lnTo>
                <a:lnTo>
                  <a:pt x="487" y="682"/>
                </a:lnTo>
                <a:lnTo>
                  <a:pt x="487" y="684"/>
                </a:lnTo>
                <a:lnTo>
                  <a:pt x="486" y="685"/>
                </a:lnTo>
                <a:lnTo>
                  <a:pt x="486" y="686"/>
                </a:lnTo>
                <a:lnTo>
                  <a:pt x="486" y="687"/>
                </a:lnTo>
                <a:lnTo>
                  <a:pt x="485" y="688"/>
                </a:lnTo>
                <a:lnTo>
                  <a:pt x="485" y="688"/>
                </a:lnTo>
                <a:lnTo>
                  <a:pt x="484" y="689"/>
                </a:lnTo>
                <a:lnTo>
                  <a:pt x="483" y="690"/>
                </a:lnTo>
                <a:lnTo>
                  <a:pt x="483" y="691"/>
                </a:lnTo>
                <a:lnTo>
                  <a:pt x="481" y="692"/>
                </a:lnTo>
                <a:lnTo>
                  <a:pt x="480" y="693"/>
                </a:lnTo>
                <a:lnTo>
                  <a:pt x="479" y="693"/>
                </a:lnTo>
                <a:lnTo>
                  <a:pt x="476" y="695"/>
                </a:lnTo>
                <a:lnTo>
                  <a:pt x="475" y="695"/>
                </a:lnTo>
                <a:lnTo>
                  <a:pt x="474" y="696"/>
                </a:lnTo>
                <a:lnTo>
                  <a:pt x="473" y="696"/>
                </a:lnTo>
                <a:lnTo>
                  <a:pt x="472" y="697"/>
                </a:lnTo>
                <a:lnTo>
                  <a:pt x="471" y="698"/>
                </a:lnTo>
                <a:lnTo>
                  <a:pt x="470" y="699"/>
                </a:lnTo>
                <a:lnTo>
                  <a:pt x="469" y="700"/>
                </a:lnTo>
                <a:lnTo>
                  <a:pt x="468" y="702"/>
                </a:lnTo>
                <a:lnTo>
                  <a:pt x="466" y="705"/>
                </a:lnTo>
                <a:lnTo>
                  <a:pt x="465" y="708"/>
                </a:lnTo>
                <a:lnTo>
                  <a:pt x="464" y="710"/>
                </a:lnTo>
                <a:lnTo>
                  <a:pt x="463" y="712"/>
                </a:lnTo>
                <a:lnTo>
                  <a:pt x="463" y="713"/>
                </a:lnTo>
                <a:lnTo>
                  <a:pt x="462" y="716"/>
                </a:lnTo>
                <a:lnTo>
                  <a:pt x="462" y="718"/>
                </a:lnTo>
                <a:lnTo>
                  <a:pt x="461" y="722"/>
                </a:lnTo>
                <a:lnTo>
                  <a:pt x="461" y="724"/>
                </a:lnTo>
                <a:lnTo>
                  <a:pt x="460" y="726"/>
                </a:lnTo>
                <a:lnTo>
                  <a:pt x="460" y="728"/>
                </a:lnTo>
                <a:lnTo>
                  <a:pt x="460" y="730"/>
                </a:lnTo>
                <a:lnTo>
                  <a:pt x="460" y="732"/>
                </a:lnTo>
                <a:lnTo>
                  <a:pt x="461" y="734"/>
                </a:lnTo>
                <a:lnTo>
                  <a:pt x="461" y="735"/>
                </a:lnTo>
                <a:lnTo>
                  <a:pt x="461" y="736"/>
                </a:lnTo>
                <a:lnTo>
                  <a:pt x="461" y="738"/>
                </a:lnTo>
                <a:lnTo>
                  <a:pt x="462" y="739"/>
                </a:lnTo>
                <a:lnTo>
                  <a:pt x="464" y="744"/>
                </a:lnTo>
                <a:lnTo>
                  <a:pt x="464" y="746"/>
                </a:lnTo>
                <a:lnTo>
                  <a:pt x="464" y="746"/>
                </a:lnTo>
                <a:lnTo>
                  <a:pt x="463" y="746"/>
                </a:lnTo>
                <a:lnTo>
                  <a:pt x="462" y="745"/>
                </a:lnTo>
                <a:lnTo>
                  <a:pt x="461" y="745"/>
                </a:lnTo>
                <a:lnTo>
                  <a:pt x="460" y="745"/>
                </a:lnTo>
                <a:lnTo>
                  <a:pt x="459" y="745"/>
                </a:lnTo>
                <a:lnTo>
                  <a:pt x="457" y="745"/>
                </a:lnTo>
                <a:lnTo>
                  <a:pt x="456" y="745"/>
                </a:lnTo>
                <a:lnTo>
                  <a:pt x="454" y="746"/>
                </a:lnTo>
                <a:lnTo>
                  <a:pt x="453" y="747"/>
                </a:lnTo>
                <a:lnTo>
                  <a:pt x="451" y="747"/>
                </a:lnTo>
                <a:lnTo>
                  <a:pt x="450" y="748"/>
                </a:lnTo>
                <a:lnTo>
                  <a:pt x="449" y="749"/>
                </a:lnTo>
                <a:lnTo>
                  <a:pt x="448" y="750"/>
                </a:lnTo>
                <a:lnTo>
                  <a:pt x="447" y="751"/>
                </a:lnTo>
                <a:lnTo>
                  <a:pt x="447" y="752"/>
                </a:lnTo>
                <a:lnTo>
                  <a:pt x="446" y="753"/>
                </a:lnTo>
                <a:lnTo>
                  <a:pt x="444" y="757"/>
                </a:lnTo>
                <a:lnTo>
                  <a:pt x="443" y="758"/>
                </a:lnTo>
                <a:lnTo>
                  <a:pt x="443" y="758"/>
                </a:lnTo>
                <a:lnTo>
                  <a:pt x="443" y="759"/>
                </a:lnTo>
                <a:lnTo>
                  <a:pt x="442" y="759"/>
                </a:lnTo>
                <a:lnTo>
                  <a:pt x="442" y="759"/>
                </a:lnTo>
                <a:lnTo>
                  <a:pt x="441" y="759"/>
                </a:lnTo>
                <a:lnTo>
                  <a:pt x="440" y="760"/>
                </a:lnTo>
                <a:lnTo>
                  <a:pt x="439" y="759"/>
                </a:lnTo>
                <a:lnTo>
                  <a:pt x="438" y="759"/>
                </a:lnTo>
                <a:lnTo>
                  <a:pt x="437" y="759"/>
                </a:lnTo>
                <a:lnTo>
                  <a:pt x="436" y="758"/>
                </a:lnTo>
                <a:lnTo>
                  <a:pt x="434" y="757"/>
                </a:lnTo>
                <a:lnTo>
                  <a:pt x="430" y="755"/>
                </a:lnTo>
                <a:lnTo>
                  <a:pt x="428" y="753"/>
                </a:lnTo>
                <a:lnTo>
                  <a:pt x="424" y="750"/>
                </a:lnTo>
                <a:lnTo>
                  <a:pt x="418" y="746"/>
                </a:lnTo>
                <a:lnTo>
                  <a:pt x="415" y="744"/>
                </a:lnTo>
                <a:lnTo>
                  <a:pt x="412" y="742"/>
                </a:lnTo>
                <a:lnTo>
                  <a:pt x="411" y="741"/>
                </a:lnTo>
                <a:lnTo>
                  <a:pt x="409" y="739"/>
                </a:lnTo>
                <a:lnTo>
                  <a:pt x="407" y="737"/>
                </a:lnTo>
                <a:lnTo>
                  <a:pt x="406" y="735"/>
                </a:lnTo>
                <a:lnTo>
                  <a:pt x="405" y="734"/>
                </a:lnTo>
                <a:lnTo>
                  <a:pt x="404" y="732"/>
                </a:lnTo>
                <a:lnTo>
                  <a:pt x="404" y="731"/>
                </a:lnTo>
                <a:lnTo>
                  <a:pt x="403" y="730"/>
                </a:lnTo>
                <a:lnTo>
                  <a:pt x="403" y="728"/>
                </a:lnTo>
                <a:lnTo>
                  <a:pt x="402" y="726"/>
                </a:lnTo>
                <a:lnTo>
                  <a:pt x="402" y="720"/>
                </a:lnTo>
                <a:lnTo>
                  <a:pt x="401" y="714"/>
                </a:lnTo>
                <a:lnTo>
                  <a:pt x="401" y="709"/>
                </a:lnTo>
                <a:lnTo>
                  <a:pt x="401" y="707"/>
                </a:lnTo>
                <a:lnTo>
                  <a:pt x="400" y="704"/>
                </a:lnTo>
                <a:lnTo>
                  <a:pt x="400" y="702"/>
                </a:lnTo>
                <a:lnTo>
                  <a:pt x="399" y="699"/>
                </a:lnTo>
                <a:lnTo>
                  <a:pt x="398" y="694"/>
                </a:lnTo>
                <a:lnTo>
                  <a:pt x="397" y="692"/>
                </a:lnTo>
                <a:lnTo>
                  <a:pt x="396" y="691"/>
                </a:lnTo>
                <a:lnTo>
                  <a:pt x="396" y="690"/>
                </a:lnTo>
                <a:lnTo>
                  <a:pt x="395" y="689"/>
                </a:lnTo>
                <a:lnTo>
                  <a:pt x="394" y="687"/>
                </a:lnTo>
                <a:lnTo>
                  <a:pt x="391" y="683"/>
                </a:lnTo>
                <a:lnTo>
                  <a:pt x="387" y="679"/>
                </a:lnTo>
                <a:lnTo>
                  <a:pt x="383" y="674"/>
                </a:lnTo>
                <a:lnTo>
                  <a:pt x="376" y="666"/>
                </a:lnTo>
                <a:lnTo>
                  <a:pt x="375" y="665"/>
                </a:lnTo>
                <a:lnTo>
                  <a:pt x="373" y="663"/>
                </a:lnTo>
                <a:lnTo>
                  <a:pt x="372" y="661"/>
                </a:lnTo>
                <a:lnTo>
                  <a:pt x="370" y="660"/>
                </a:lnTo>
                <a:lnTo>
                  <a:pt x="368" y="657"/>
                </a:lnTo>
                <a:lnTo>
                  <a:pt x="366" y="656"/>
                </a:lnTo>
                <a:lnTo>
                  <a:pt x="364" y="655"/>
                </a:lnTo>
                <a:lnTo>
                  <a:pt x="362" y="653"/>
                </a:lnTo>
                <a:lnTo>
                  <a:pt x="360" y="651"/>
                </a:lnTo>
                <a:lnTo>
                  <a:pt x="358" y="650"/>
                </a:lnTo>
                <a:lnTo>
                  <a:pt x="356" y="649"/>
                </a:lnTo>
                <a:lnTo>
                  <a:pt x="353" y="647"/>
                </a:lnTo>
                <a:lnTo>
                  <a:pt x="352" y="647"/>
                </a:lnTo>
                <a:lnTo>
                  <a:pt x="351" y="646"/>
                </a:lnTo>
                <a:lnTo>
                  <a:pt x="348" y="646"/>
                </a:lnTo>
                <a:lnTo>
                  <a:pt x="346" y="646"/>
                </a:lnTo>
                <a:lnTo>
                  <a:pt x="344" y="645"/>
                </a:lnTo>
                <a:lnTo>
                  <a:pt x="341" y="645"/>
                </a:lnTo>
                <a:lnTo>
                  <a:pt x="335" y="645"/>
                </a:lnTo>
                <a:lnTo>
                  <a:pt x="332" y="645"/>
                </a:lnTo>
                <a:lnTo>
                  <a:pt x="331" y="645"/>
                </a:lnTo>
                <a:lnTo>
                  <a:pt x="329" y="645"/>
                </a:lnTo>
                <a:lnTo>
                  <a:pt x="328" y="644"/>
                </a:lnTo>
                <a:lnTo>
                  <a:pt x="326" y="644"/>
                </a:lnTo>
                <a:lnTo>
                  <a:pt x="324" y="643"/>
                </a:lnTo>
                <a:lnTo>
                  <a:pt x="322" y="642"/>
                </a:lnTo>
                <a:lnTo>
                  <a:pt x="320" y="641"/>
                </a:lnTo>
                <a:lnTo>
                  <a:pt x="318" y="640"/>
                </a:lnTo>
                <a:lnTo>
                  <a:pt x="316" y="639"/>
                </a:lnTo>
                <a:lnTo>
                  <a:pt x="314" y="637"/>
                </a:lnTo>
                <a:lnTo>
                  <a:pt x="312" y="636"/>
                </a:lnTo>
                <a:lnTo>
                  <a:pt x="311" y="634"/>
                </a:lnTo>
                <a:lnTo>
                  <a:pt x="309" y="633"/>
                </a:lnTo>
                <a:lnTo>
                  <a:pt x="308" y="631"/>
                </a:lnTo>
                <a:lnTo>
                  <a:pt x="308" y="630"/>
                </a:lnTo>
                <a:lnTo>
                  <a:pt x="307" y="629"/>
                </a:lnTo>
                <a:lnTo>
                  <a:pt x="306" y="627"/>
                </a:lnTo>
                <a:lnTo>
                  <a:pt x="306" y="625"/>
                </a:lnTo>
                <a:lnTo>
                  <a:pt x="305" y="623"/>
                </a:lnTo>
                <a:lnTo>
                  <a:pt x="304" y="617"/>
                </a:lnTo>
                <a:lnTo>
                  <a:pt x="303" y="615"/>
                </a:lnTo>
                <a:lnTo>
                  <a:pt x="303" y="613"/>
                </a:lnTo>
                <a:lnTo>
                  <a:pt x="302" y="612"/>
                </a:lnTo>
                <a:lnTo>
                  <a:pt x="301" y="610"/>
                </a:lnTo>
                <a:lnTo>
                  <a:pt x="301" y="609"/>
                </a:lnTo>
                <a:lnTo>
                  <a:pt x="300" y="608"/>
                </a:lnTo>
                <a:lnTo>
                  <a:pt x="299" y="606"/>
                </a:lnTo>
                <a:lnTo>
                  <a:pt x="296" y="603"/>
                </a:lnTo>
                <a:lnTo>
                  <a:pt x="291" y="597"/>
                </a:lnTo>
                <a:lnTo>
                  <a:pt x="284" y="590"/>
                </a:lnTo>
                <a:lnTo>
                  <a:pt x="283" y="589"/>
                </a:lnTo>
                <a:lnTo>
                  <a:pt x="282" y="588"/>
                </a:lnTo>
                <a:lnTo>
                  <a:pt x="281" y="587"/>
                </a:lnTo>
                <a:lnTo>
                  <a:pt x="280" y="585"/>
                </a:lnTo>
                <a:lnTo>
                  <a:pt x="280" y="584"/>
                </a:lnTo>
                <a:lnTo>
                  <a:pt x="278" y="580"/>
                </a:lnTo>
                <a:lnTo>
                  <a:pt x="277" y="578"/>
                </a:lnTo>
                <a:lnTo>
                  <a:pt x="275" y="576"/>
                </a:lnTo>
                <a:lnTo>
                  <a:pt x="272" y="572"/>
                </a:lnTo>
                <a:lnTo>
                  <a:pt x="271" y="571"/>
                </a:lnTo>
                <a:lnTo>
                  <a:pt x="270" y="569"/>
                </a:lnTo>
                <a:lnTo>
                  <a:pt x="267" y="564"/>
                </a:lnTo>
                <a:lnTo>
                  <a:pt x="267" y="563"/>
                </a:lnTo>
                <a:lnTo>
                  <a:pt x="266" y="562"/>
                </a:lnTo>
                <a:lnTo>
                  <a:pt x="265" y="561"/>
                </a:lnTo>
                <a:lnTo>
                  <a:pt x="264" y="560"/>
                </a:lnTo>
                <a:lnTo>
                  <a:pt x="260" y="556"/>
                </a:lnTo>
                <a:lnTo>
                  <a:pt x="258" y="555"/>
                </a:lnTo>
                <a:lnTo>
                  <a:pt x="257" y="553"/>
                </a:lnTo>
                <a:lnTo>
                  <a:pt x="255" y="551"/>
                </a:lnTo>
                <a:lnTo>
                  <a:pt x="254" y="549"/>
                </a:lnTo>
                <a:lnTo>
                  <a:pt x="253" y="548"/>
                </a:lnTo>
                <a:lnTo>
                  <a:pt x="249" y="545"/>
                </a:lnTo>
                <a:lnTo>
                  <a:pt x="248" y="544"/>
                </a:lnTo>
                <a:lnTo>
                  <a:pt x="248" y="543"/>
                </a:lnTo>
                <a:lnTo>
                  <a:pt x="247" y="542"/>
                </a:lnTo>
                <a:lnTo>
                  <a:pt x="246" y="541"/>
                </a:lnTo>
                <a:lnTo>
                  <a:pt x="246" y="539"/>
                </a:lnTo>
                <a:lnTo>
                  <a:pt x="245" y="538"/>
                </a:lnTo>
                <a:lnTo>
                  <a:pt x="245" y="536"/>
                </a:lnTo>
                <a:lnTo>
                  <a:pt x="244" y="530"/>
                </a:lnTo>
                <a:lnTo>
                  <a:pt x="243" y="528"/>
                </a:lnTo>
                <a:lnTo>
                  <a:pt x="243" y="527"/>
                </a:lnTo>
                <a:lnTo>
                  <a:pt x="243" y="525"/>
                </a:lnTo>
                <a:lnTo>
                  <a:pt x="242" y="524"/>
                </a:lnTo>
                <a:lnTo>
                  <a:pt x="242" y="523"/>
                </a:lnTo>
                <a:lnTo>
                  <a:pt x="241" y="522"/>
                </a:lnTo>
                <a:lnTo>
                  <a:pt x="240" y="521"/>
                </a:lnTo>
                <a:lnTo>
                  <a:pt x="237" y="517"/>
                </a:lnTo>
                <a:lnTo>
                  <a:pt x="233" y="514"/>
                </a:lnTo>
                <a:lnTo>
                  <a:pt x="229" y="509"/>
                </a:lnTo>
                <a:lnTo>
                  <a:pt x="226" y="506"/>
                </a:lnTo>
                <a:lnTo>
                  <a:pt x="224" y="504"/>
                </a:lnTo>
                <a:lnTo>
                  <a:pt x="222" y="503"/>
                </a:lnTo>
                <a:lnTo>
                  <a:pt x="221" y="501"/>
                </a:lnTo>
                <a:lnTo>
                  <a:pt x="219" y="500"/>
                </a:lnTo>
                <a:lnTo>
                  <a:pt x="218" y="499"/>
                </a:lnTo>
                <a:lnTo>
                  <a:pt x="216" y="498"/>
                </a:lnTo>
                <a:lnTo>
                  <a:pt x="214" y="497"/>
                </a:lnTo>
                <a:lnTo>
                  <a:pt x="212" y="496"/>
                </a:lnTo>
                <a:lnTo>
                  <a:pt x="210" y="495"/>
                </a:lnTo>
                <a:lnTo>
                  <a:pt x="209" y="495"/>
                </a:lnTo>
                <a:lnTo>
                  <a:pt x="205" y="493"/>
                </a:lnTo>
                <a:lnTo>
                  <a:pt x="202" y="493"/>
                </a:lnTo>
                <a:lnTo>
                  <a:pt x="194" y="491"/>
                </a:lnTo>
                <a:lnTo>
                  <a:pt x="192" y="491"/>
                </a:lnTo>
                <a:lnTo>
                  <a:pt x="189" y="490"/>
                </a:lnTo>
                <a:lnTo>
                  <a:pt x="188" y="491"/>
                </a:lnTo>
                <a:lnTo>
                  <a:pt x="187" y="491"/>
                </a:lnTo>
                <a:lnTo>
                  <a:pt x="187" y="491"/>
                </a:lnTo>
                <a:lnTo>
                  <a:pt x="186" y="491"/>
                </a:lnTo>
                <a:lnTo>
                  <a:pt x="185" y="492"/>
                </a:lnTo>
                <a:lnTo>
                  <a:pt x="184" y="492"/>
                </a:lnTo>
                <a:lnTo>
                  <a:pt x="184" y="493"/>
                </a:lnTo>
                <a:lnTo>
                  <a:pt x="183" y="495"/>
                </a:lnTo>
                <a:lnTo>
                  <a:pt x="182" y="496"/>
                </a:lnTo>
                <a:lnTo>
                  <a:pt x="182" y="496"/>
                </a:lnTo>
                <a:lnTo>
                  <a:pt x="181" y="497"/>
                </a:lnTo>
                <a:lnTo>
                  <a:pt x="180" y="497"/>
                </a:lnTo>
                <a:lnTo>
                  <a:pt x="180" y="497"/>
                </a:lnTo>
                <a:lnTo>
                  <a:pt x="179" y="497"/>
                </a:lnTo>
                <a:lnTo>
                  <a:pt x="177" y="497"/>
                </a:lnTo>
                <a:lnTo>
                  <a:pt x="175" y="497"/>
                </a:lnTo>
                <a:lnTo>
                  <a:pt x="172" y="496"/>
                </a:lnTo>
                <a:lnTo>
                  <a:pt x="168" y="495"/>
                </a:lnTo>
                <a:lnTo>
                  <a:pt x="167" y="495"/>
                </a:lnTo>
                <a:lnTo>
                  <a:pt x="165" y="494"/>
                </a:lnTo>
                <a:lnTo>
                  <a:pt x="160" y="494"/>
                </a:lnTo>
                <a:lnTo>
                  <a:pt x="157" y="494"/>
                </a:lnTo>
                <a:lnTo>
                  <a:pt x="155" y="493"/>
                </a:lnTo>
                <a:lnTo>
                  <a:pt x="153" y="493"/>
                </a:lnTo>
                <a:lnTo>
                  <a:pt x="151" y="492"/>
                </a:lnTo>
                <a:lnTo>
                  <a:pt x="149" y="492"/>
                </a:lnTo>
                <a:lnTo>
                  <a:pt x="147" y="491"/>
                </a:lnTo>
                <a:lnTo>
                  <a:pt x="145" y="490"/>
                </a:lnTo>
                <a:lnTo>
                  <a:pt x="144" y="489"/>
                </a:lnTo>
                <a:lnTo>
                  <a:pt x="143" y="489"/>
                </a:lnTo>
                <a:lnTo>
                  <a:pt x="142" y="488"/>
                </a:lnTo>
                <a:lnTo>
                  <a:pt x="141" y="487"/>
                </a:lnTo>
                <a:lnTo>
                  <a:pt x="140" y="485"/>
                </a:lnTo>
                <a:lnTo>
                  <a:pt x="140" y="485"/>
                </a:lnTo>
                <a:lnTo>
                  <a:pt x="137" y="481"/>
                </a:lnTo>
                <a:lnTo>
                  <a:pt x="135" y="476"/>
                </a:lnTo>
                <a:lnTo>
                  <a:pt x="133" y="473"/>
                </a:lnTo>
                <a:lnTo>
                  <a:pt x="133" y="471"/>
                </a:lnTo>
                <a:lnTo>
                  <a:pt x="132" y="470"/>
                </a:lnTo>
                <a:lnTo>
                  <a:pt x="131" y="465"/>
                </a:lnTo>
                <a:lnTo>
                  <a:pt x="130" y="463"/>
                </a:lnTo>
                <a:lnTo>
                  <a:pt x="129" y="461"/>
                </a:lnTo>
                <a:lnTo>
                  <a:pt x="128" y="460"/>
                </a:lnTo>
                <a:lnTo>
                  <a:pt x="127" y="458"/>
                </a:lnTo>
                <a:lnTo>
                  <a:pt x="126" y="456"/>
                </a:lnTo>
                <a:lnTo>
                  <a:pt x="125" y="455"/>
                </a:lnTo>
                <a:lnTo>
                  <a:pt x="124" y="453"/>
                </a:lnTo>
                <a:lnTo>
                  <a:pt x="121" y="450"/>
                </a:lnTo>
                <a:lnTo>
                  <a:pt x="119" y="448"/>
                </a:lnTo>
                <a:lnTo>
                  <a:pt x="112" y="442"/>
                </a:lnTo>
                <a:lnTo>
                  <a:pt x="110" y="441"/>
                </a:lnTo>
                <a:lnTo>
                  <a:pt x="108" y="440"/>
                </a:lnTo>
                <a:lnTo>
                  <a:pt x="106" y="439"/>
                </a:lnTo>
                <a:lnTo>
                  <a:pt x="104" y="438"/>
                </a:lnTo>
                <a:lnTo>
                  <a:pt x="99" y="435"/>
                </a:lnTo>
                <a:lnTo>
                  <a:pt x="97" y="435"/>
                </a:lnTo>
                <a:lnTo>
                  <a:pt x="96" y="434"/>
                </a:lnTo>
                <a:lnTo>
                  <a:pt x="94" y="433"/>
                </a:lnTo>
                <a:lnTo>
                  <a:pt x="93" y="431"/>
                </a:lnTo>
                <a:lnTo>
                  <a:pt x="92" y="430"/>
                </a:lnTo>
                <a:lnTo>
                  <a:pt x="91" y="429"/>
                </a:lnTo>
                <a:lnTo>
                  <a:pt x="90" y="429"/>
                </a:lnTo>
                <a:lnTo>
                  <a:pt x="90" y="428"/>
                </a:lnTo>
                <a:lnTo>
                  <a:pt x="89" y="427"/>
                </a:lnTo>
                <a:lnTo>
                  <a:pt x="89" y="426"/>
                </a:lnTo>
                <a:lnTo>
                  <a:pt x="89" y="425"/>
                </a:lnTo>
                <a:lnTo>
                  <a:pt x="88" y="422"/>
                </a:lnTo>
                <a:lnTo>
                  <a:pt x="87" y="418"/>
                </a:lnTo>
                <a:lnTo>
                  <a:pt x="86" y="415"/>
                </a:lnTo>
                <a:lnTo>
                  <a:pt x="85" y="411"/>
                </a:lnTo>
                <a:lnTo>
                  <a:pt x="83" y="406"/>
                </a:lnTo>
                <a:lnTo>
                  <a:pt x="82" y="405"/>
                </a:lnTo>
                <a:lnTo>
                  <a:pt x="82" y="403"/>
                </a:lnTo>
                <a:lnTo>
                  <a:pt x="82" y="402"/>
                </a:lnTo>
                <a:lnTo>
                  <a:pt x="82" y="400"/>
                </a:lnTo>
                <a:lnTo>
                  <a:pt x="82" y="399"/>
                </a:lnTo>
                <a:lnTo>
                  <a:pt x="83" y="396"/>
                </a:lnTo>
                <a:lnTo>
                  <a:pt x="83" y="393"/>
                </a:lnTo>
                <a:lnTo>
                  <a:pt x="83" y="391"/>
                </a:lnTo>
                <a:lnTo>
                  <a:pt x="83" y="387"/>
                </a:lnTo>
                <a:lnTo>
                  <a:pt x="83" y="382"/>
                </a:lnTo>
                <a:lnTo>
                  <a:pt x="83" y="380"/>
                </a:lnTo>
                <a:lnTo>
                  <a:pt x="83" y="378"/>
                </a:lnTo>
                <a:lnTo>
                  <a:pt x="83" y="376"/>
                </a:lnTo>
                <a:lnTo>
                  <a:pt x="82" y="374"/>
                </a:lnTo>
                <a:lnTo>
                  <a:pt x="82" y="373"/>
                </a:lnTo>
                <a:lnTo>
                  <a:pt x="81" y="372"/>
                </a:lnTo>
                <a:lnTo>
                  <a:pt x="80" y="371"/>
                </a:lnTo>
                <a:lnTo>
                  <a:pt x="79" y="370"/>
                </a:lnTo>
                <a:lnTo>
                  <a:pt x="78" y="369"/>
                </a:lnTo>
                <a:lnTo>
                  <a:pt x="75" y="368"/>
                </a:lnTo>
                <a:lnTo>
                  <a:pt x="73" y="367"/>
                </a:lnTo>
                <a:lnTo>
                  <a:pt x="70" y="366"/>
                </a:lnTo>
                <a:lnTo>
                  <a:pt x="69" y="365"/>
                </a:lnTo>
                <a:lnTo>
                  <a:pt x="68" y="365"/>
                </a:lnTo>
                <a:lnTo>
                  <a:pt x="66" y="364"/>
                </a:lnTo>
                <a:lnTo>
                  <a:pt x="65" y="363"/>
                </a:lnTo>
                <a:lnTo>
                  <a:pt x="65" y="362"/>
                </a:lnTo>
                <a:lnTo>
                  <a:pt x="64" y="361"/>
                </a:lnTo>
                <a:lnTo>
                  <a:pt x="63" y="359"/>
                </a:lnTo>
                <a:lnTo>
                  <a:pt x="61" y="356"/>
                </a:lnTo>
                <a:lnTo>
                  <a:pt x="60" y="354"/>
                </a:lnTo>
                <a:lnTo>
                  <a:pt x="59" y="352"/>
                </a:lnTo>
                <a:lnTo>
                  <a:pt x="58" y="350"/>
                </a:lnTo>
                <a:lnTo>
                  <a:pt x="57" y="348"/>
                </a:lnTo>
                <a:lnTo>
                  <a:pt x="57" y="346"/>
                </a:lnTo>
                <a:lnTo>
                  <a:pt x="56" y="344"/>
                </a:lnTo>
                <a:lnTo>
                  <a:pt x="56" y="342"/>
                </a:lnTo>
                <a:lnTo>
                  <a:pt x="55" y="340"/>
                </a:lnTo>
                <a:lnTo>
                  <a:pt x="55" y="332"/>
                </a:lnTo>
                <a:lnTo>
                  <a:pt x="54" y="330"/>
                </a:lnTo>
                <a:lnTo>
                  <a:pt x="54" y="328"/>
                </a:lnTo>
                <a:lnTo>
                  <a:pt x="53" y="326"/>
                </a:lnTo>
                <a:lnTo>
                  <a:pt x="51" y="319"/>
                </a:lnTo>
                <a:lnTo>
                  <a:pt x="51" y="317"/>
                </a:lnTo>
                <a:lnTo>
                  <a:pt x="50" y="315"/>
                </a:lnTo>
                <a:lnTo>
                  <a:pt x="49" y="313"/>
                </a:lnTo>
                <a:lnTo>
                  <a:pt x="48" y="312"/>
                </a:lnTo>
                <a:lnTo>
                  <a:pt x="47" y="310"/>
                </a:lnTo>
                <a:lnTo>
                  <a:pt x="46" y="310"/>
                </a:lnTo>
                <a:lnTo>
                  <a:pt x="45" y="309"/>
                </a:lnTo>
                <a:lnTo>
                  <a:pt x="45" y="308"/>
                </a:lnTo>
                <a:lnTo>
                  <a:pt x="41" y="307"/>
                </a:lnTo>
                <a:lnTo>
                  <a:pt x="41" y="306"/>
                </a:lnTo>
                <a:lnTo>
                  <a:pt x="40" y="306"/>
                </a:lnTo>
                <a:lnTo>
                  <a:pt x="39" y="305"/>
                </a:lnTo>
                <a:lnTo>
                  <a:pt x="39" y="304"/>
                </a:lnTo>
                <a:lnTo>
                  <a:pt x="37" y="302"/>
                </a:lnTo>
                <a:lnTo>
                  <a:pt x="36" y="301"/>
                </a:lnTo>
                <a:lnTo>
                  <a:pt x="36" y="300"/>
                </a:lnTo>
                <a:lnTo>
                  <a:pt x="36" y="298"/>
                </a:lnTo>
                <a:lnTo>
                  <a:pt x="36" y="295"/>
                </a:lnTo>
                <a:lnTo>
                  <a:pt x="35" y="294"/>
                </a:lnTo>
                <a:lnTo>
                  <a:pt x="35" y="292"/>
                </a:lnTo>
                <a:lnTo>
                  <a:pt x="35" y="291"/>
                </a:lnTo>
                <a:lnTo>
                  <a:pt x="35" y="290"/>
                </a:lnTo>
                <a:lnTo>
                  <a:pt x="35" y="288"/>
                </a:lnTo>
                <a:lnTo>
                  <a:pt x="36" y="285"/>
                </a:lnTo>
                <a:lnTo>
                  <a:pt x="36" y="282"/>
                </a:lnTo>
                <a:lnTo>
                  <a:pt x="37" y="278"/>
                </a:lnTo>
                <a:lnTo>
                  <a:pt x="37" y="277"/>
                </a:lnTo>
                <a:lnTo>
                  <a:pt x="37" y="276"/>
                </a:lnTo>
                <a:lnTo>
                  <a:pt x="37" y="274"/>
                </a:lnTo>
                <a:lnTo>
                  <a:pt x="37" y="272"/>
                </a:lnTo>
                <a:lnTo>
                  <a:pt x="36" y="271"/>
                </a:lnTo>
                <a:lnTo>
                  <a:pt x="35" y="269"/>
                </a:lnTo>
                <a:lnTo>
                  <a:pt x="35" y="268"/>
                </a:lnTo>
                <a:lnTo>
                  <a:pt x="34" y="267"/>
                </a:lnTo>
                <a:lnTo>
                  <a:pt x="33" y="266"/>
                </a:lnTo>
                <a:lnTo>
                  <a:pt x="32" y="265"/>
                </a:lnTo>
                <a:lnTo>
                  <a:pt x="31" y="265"/>
                </a:lnTo>
                <a:lnTo>
                  <a:pt x="30" y="264"/>
                </a:lnTo>
                <a:lnTo>
                  <a:pt x="25" y="262"/>
                </a:lnTo>
                <a:lnTo>
                  <a:pt x="23" y="261"/>
                </a:lnTo>
                <a:lnTo>
                  <a:pt x="22" y="261"/>
                </a:lnTo>
                <a:lnTo>
                  <a:pt x="18" y="258"/>
                </a:lnTo>
                <a:lnTo>
                  <a:pt x="11" y="254"/>
                </a:lnTo>
                <a:lnTo>
                  <a:pt x="8" y="252"/>
                </a:lnTo>
                <a:lnTo>
                  <a:pt x="7" y="252"/>
                </a:lnTo>
                <a:lnTo>
                  <a:pt x="5" y="251"/>
                </a:lnTo>
                <a:lnTo>
                  <a:pt x="4" y="250"/>
                </a:lnTo>
                <a:lnTo>
                  <a:pt x="3" y="249"/>
                </a:lnTo>
                <a:lnTo>
                  <a:pt x="2" y="248"/>
                </a:lnTo>
                <a:lnTo>
                  <a:pt x="1" y="247"/>
                </a:lnTo>
                <a:lnTo>
                  <a:pt x="0" y="245"/>
                </a:lnTo>
              </a:path>
            </a:pathLst>
          </a:custGeom>
          <a:noFill/>
          <a:ln w="98425">
            <a:solidFill>
              <a:srgbClr val="CCCC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cs-CZ" dirty="0"/>
          </a:p>
        </p:txBody>
      </p:sp>
      <p:sp>
        <p:nvSpPr>
          <p:cNvPr id="118" name="Freeform 234">
            <a:extLst>
              <a:ext uri="{FF2B5EF4-FFF2-40B4-BE49-F238E27FC236}">
                <a16:creationId xmlns:a16="http://schemas.microsoft.com/office/drawing/2014/main" id="{C1E833F7-0ED3-4DAE-9084-12DD4D9D1703}"/>
              </a:ext>
            </a:extLst>
          </p:cNvPr>
          <p:cNvSpPr>
            <a:spLocks/>
          </p:cNvSpPr>
          <p:nvPr/>
        </p:nvSpPr>
        <p:spPr bwMode="auto">
          <a:xfrm>
            <a:off x="4440311" y="3840720"/>
            <a:ext cx="402523" cy="249666"/>
          </a:xfrm>
          <a:custGeom>
            <a:avLst/>
            <a:gdLst>
              <a:gd name="T0" fmla="*/ 3 w 395"/>
              <a:gd name="T1" fmla="*/ 231 h 245"/>
              <a:gd name="T2" fmla="*/ 0 w 395"/>
              <a:gd name="T3" fmla="*/ 221 h 245"/>
              <a:gd name="T4" fmla="*/ 2 w 395"/>
              <a:gd name="T5" fmla="*/ 214 h 245"/>
              <a:gd name="T6" fmla="*/ 8 w 395"/>
              <a:gd name="T7" fmla="*/ 208 h 245"/>
              <a:gd name="T8" fmla="*/ 23 w 395"/>
              <a:gd name="T9" fmla="*/ 199 h 245"/>
              <a:gd name="T10" fmla="*/ 27 w 395"/>
              <a:gd name="T11" fmla="*/ 194 h 245"/>
              <a:gd name="T12" fmla="*/ 32 w 395"/>
              <a:gd name="T13" fmla="*/ 171 h 245"/>
              <a:gd name="T14" fmla="*/ 36 w 395"/>
              <a:gd name="T15" fmla="*/ 164 h 245"/>
              <a:gd name="T16" fmla="*/ 43 w 395"/>
              <a:gd name="T17" fmla="*/ 154 h 245"/>
              <a:gd name="T18" fmla="*/ 52 w 395"/>
              <a:gd name="T19" fmla="*/ 139 h 245"/>
              <a:gd name="T20" fmla="*/ 62 w 395"/>
              <a:gd name="T21" fmla="*/ 124 h 245"/>
              <a:gd name="T22" fmla="*/ 73 w 395"/>
              <a:gd name="T23" fmla="*/ 123 h 245"/>
              <a:gd name="T24" fmla="*/ 84 w 395"/>
              <a:gd name="T25" fmla="*/ 125 h 245"/>
              <a:gd name="T26" fmla="*/ 91 w 395"/>
              <a:gd name="T27" fmla="*/ 121 h 245"/>
              <a:gd name="T28" fmla="*/ 99 w 395"/>
              <a:gd name="T29" fmla="*/ 117 h 245"/>
              <a:gd name="T30" fmla="*/ 107 w 395"/>
              <a:gd name="T31" fmla="*/ 118 h 245"/>
              <a:gd name="T32" fmla="*/ 113 w 395"/>
              <a:gd name="T33" fmla="*/ 123 h 245"/>
              <a:gd name="T34" fmla="*/ 117 w 395"/>
              <a:gd name="T35" fmla="*/ 127 h 245"/>
              <a:gd name="T36" fmla="*/ 119 w 395"/>
              <a:gd name="T37" fmla="*/ 127 h 245"/>
              <a:gd name="T38" fmla="*/ 122 w 395"/>
              <a:gd name="T39" fmla="*/ 121 h 245"/>
              <a:gd name="T40" fmla="*/ 129 w 395"/>
              <a:gd name="T41" fmla="*/ 117 h 245"/>
              <a:gd name="T42" fmla="*/ 133 w 395"/>
              <a:gd name="T43" fmla="*/ 112 h 245"/>
              <a:gd name="T44" fmla="*/ 142 w 395"/>
              <a:gd name="T45" fmla="*/ 109 h 245"/>
              <a:gd name="T46" fmla="*/ 155 w 395"/>
              <a:gd name="T47" fmla="*/ 106 h 245"/>
              <a:gd name="T48" fmla="*/ 166 w 395"/>
              <a:gd name="T49" fmla="*/ 103 h 245"/>
              <a:gd name="T50" fmla="*/ 173 w 395"/>
              <a:gd name="T51" fmla="*/ 103 h 245"/>
              <a:gd name="T52" fmla="*/ 186 w 395"/>
              <a:gd name="T53" fmla="*/ 107 h 245"/>
              <a:gd name="T54" fmla="*/ 196 w 395"/>
              <a:gd name="T55" fmla="*/ 110 h 245"/>
              <a:gd name="T56" fmla="*/ 206 w 395"/>
              <a:gd name="T57" fmla="*/ 110 h 245"/>
              <a:gd name="T58" fmla="*/ 213 w 395"/>
              <a:gd name="T59" fmla="*/ 110 h 245"/>
              <a:gd name="T60" fmla="*/ 222 w 395"/>
              <a:gd name="T61" fmla="*/ 113 h 245"/>
              <a:gd name="T62" fmla="*/ 230 w 395"/>
              <a:gd name="T63" fmla="*/ 110 h 245"/>
              <a:gd name="T64" fmla="*/ 238 w 395"/>
              <a:gd name="T65" fmla="*/ 103 h 245"/>
              <a:gd name="T66" fmla="*/ 241 w 395"/>
              <a:gd name="T67" fmla="*/ 92 h 245"/>
              <a:gd name="T68" fmla="*/ 241 w 395"/>
              <a:gd name="T69" fmla="*/ 84 h 245"/>
              <a:gd name="T70" fmla="*/ 245 w 395"/>
              <a:gd name="T71" fmla="*/ 80 h 245"/>
              <a:gd name="T72" fmla="*/ 257 w 395"/>
              <a:gd name="T73" fmla="*/ 74 h 245"/>
              <a:gd name="T74" fmla="*/ 271 w 395"/>
              <a:gd name="T75" fmla="*/ 66 h 245"/>
              <a:gd name="T76" fmla="*/ 283 w 395"/>
              <a:gd name="T77" fmla="*/ 58 h 245"/>
              <a:gd name="T78" fmla="*/ 293 w 395"/>
              <a:gd name="T79" fmla="*/ 48 h 245"/>
              <a:gd name="T80" fmla="*/ 298 w 395"/>
              <a:gd name="T81" fmla="*/ 46 h 245"/>
              <a:gd name="T82" fmla="*/ 308 w 395"/>
              <a:gd name="T83" fmla="*/ 48 h 245"/>
              <a:gd name="T84" fmla="*/ 323 w 395"/>
              <a:gd name="T85" fmla="*/ 51 h 245"/>
              <a:gd name="T86" fmla="*/ 330 w 395"/>
              <a:gd name="T87" fmla="*/ 55 h 245"/>
              <a:gd name="T88" fmla="*/ 341 w 395"/>
              <a:gd name="T89" fmla="*/ 63 h 245"/>
              <a:gd name="T90" fmla="*/ 347 w 395"/>
              <a:gd name="T91" fmla="*/ 66 h 245"/>
              <a:gd name="T92" fmla="*/ 351 w 395"/>
              <a:gd name="T93" fmla="*/ 65 h 245"/>
              <a:gd name="T94" fmla="*/ 354 w 395"/>
              <a:gd name="T95" fmla="*/ 60 h 245"/>
              <a:gd name="T96" fmla="*/ 357 w 395"/>
              <a:gd name="T97" fmla="*/ 44 h 245"/>
              <a:gd name="T98" fmla="*/ 357 w 395"/>
              <a:gd name="T99" fmla="*/ 38 h 245"/>
              <a:gd name="T100" fmla="*/ 361 w 395"/>
              <a:gd name="T101" fmla="*/ 35 h 245"/>
              <a:gd name="T102" fmla="*/ 372 w 395"/>
              <a:gd name="T103" fmla="*/ 31 h 245"/>
              <a:gd name="T104" fmla="*/ 379 w 395"/>
              <a:gd name="T105" fmla="*/ 27 h 245"/>
              <a:gd name="T106" fmla="*/ 381 w 395"/>
              <a:gd name="T107" fmla="*/ 22 h 245"/>
              <a:gd name="T108" fmla="*/ 380 w 395"/>
              <a:gd name="T109" fmla="*/ 19 h 245"/>
              <a:gd name="T110" fmla="*/ 378 w 395"/>
              <a:gd name="T111" fmla="*/ 14 h 245"/>
              <a:gd name="T112" fmla="*/ 380 w 395"/>
              <a:gd name="T113" fmla="*/ 6 h 245"/>
              <a:gd name="T114" fmla="*/ 384 w 395"/>
              <a:gd name="T115" fmla="*/ 3 h 245"/>
              <a:gd name="T116" fmla="*/ 387 w 395"/>
              <a:gd name="T117" fmla="*/ 2 h 245"/>
              <a:gd name="T118" fmla="*/ 393 w 395"/>
              <a:gd name="T119" fmla="*/ 1 h 245"/>
              <a:gd name="T120" fmla="*/ 395 w 395"/>
              <a:gd name="T121" fmla="*/ 0 h 2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395" h="245">
                <a:moveTo>
                  <a:pt x="12" y="245"/>
                </a:moveTo>
                <a:lnTo>
                  <a:pt x="11" y="244"/>
                </a:lnTo>
                <a:lnTo>
                  <a:pt x="9" y="241"/>
                </a:lnTo>
                <a:lnTo>
                  <a:pt x="6" y="236"/>
                </a:lnTo>
                <a:lnTo>
                  <a:pt x="3" y="231"/>
                </a:lnTo>
                <a:lnTo>
                  <a:pt x="2" y="229"/>
                </a:lnTo>
                <a:lnTo>
                  <a:pt x="1" y="227"/>
                </a:lnTo>
                <a:lnTo>
                  <a:pt x="1" y="225"/>
                </a:lnTo>
                <a:lnTo>
                  <a:pt x="0" y="223"/>
                </a:lnTo>
                <a:lnTo>
                  <a:pt x="0" y="221"/>
                </a:lnTo>
                <a:lnTo>
                  <a:pt x="0" y="219"/>
                </a:lnTo>
                <a:lnTo>
                  <a:pt x="0" y="218"/>
                </a:lnTo>
                <a:lnTo>
                  <a:pt x="1" y="217"/>
                </a:lnTo>
                <a:lnTo>
                  <a:pt x="1" y="215"/>
                </a:lnTo>
                <a:lnTo>
                  <a:pt x="2" y="214"/>
                </a:lnTo>
                <a:lnTo>
                  <a:pt x="3" y="213"/>
                </a:lnTo>
                <a:lnTo>
                  <a:pt x="4" y="212"/>
                </a:lnTo>
                <a:lnTo>
                  <a:pt x="4" y="211"/>
                </a:lnTo>
                <a:lnTo>
                  <a:pt x="6" y="210"/>
                </a:lnTo>
                <a:lnTo>
                  <a:pt x="8" y="208"/>
                </a:lnTo>
                <a:lnTo>
                  <a:pt x="11" y="206"/>
                </a:lnTo>
                <a:lnTo>
                  <a:pt x="19" y="202"/>
                </a:lnTo>
                <a:lnTo>
                  <a:pt x="20" y="201"/>
                </a:lnTo>
                <a:lnTo>
                  <a:pt x="22" y="200"/>
                </a:lnTo>
                <a:lnTo>
                  <a:pt x="23" y="199"/>
                </a:lnTo>
                <a:lnTo>
                  <a:pt x="24" y="198"/>
                </a:lnTo>
                <a:lnTo>
                  <a:pt x="25" y="197"/>
                </a:lnTo>
                <a:lnTo>
                  <a:pt x="26" y="196"/>
                </a:lnTo>
                <a:lnTo>
                  <a:pt x="26" y="195"/>
                </a:lnTo>
                <a:lnTo>
                  <a:pt x="27" y="194"/>
                </a:lnTo>
                <a:lnTo>
                  <a:pt x="27" y="192"/>
                </a:lnTo>
                <a:lnTo>
                  <a:pt x="28" y="188"/>
                </a:lnTo>
                <a:lnTo>
                  <a:pt x="28" y="183"/>
                </a:lnTo>
                <a:lnTo>
                  <a:pt x="29" y="180"/>
                </a:lnTo>
                <a:lnTo>
                  <a:pt x="32" y="171"/>
                </a:lnTo>
                <a:lnTo>
                  <a:pt x="32" y="169"/>
                </a:lnTo>
                <a:lnTo>
                  <a:pt x="33" y="168"/>
                </a:lnTo>
                <a:lnTo>
                  <a:pt x="34" y="166"/>
                </a:lnTo>
                <a:lnTo>
                  <a:pt x="35" y="165"/>
                </a:lnTo>
                <a:lnTo>
                  <a:pt x="36" y="164"/>
                </a:lnTo>
                <a:lnTo>
                  <a:pt x="38" y="162"/>
                </a:lnTo>
                <a:lnTo>
                  <a:pt x="39" y="161"/>
                </a:lnTo>
                <a:lnTo>
                  <a:pt x="40" y="160"/>
                </a:lnTo>
                <a:lnTo>
                  <a:pt x="41" y="158"/>
                </a:lnTo>
                <a:lnTo>
                  <a:pt x="43" y="154"/>
                </a:lnTo>
                <a:lnTo>
                  <a:pt x="44" y="153"/>
                </a:lnTo>
                <a:lnTo>
                  <a:pt x="46" y="149"/>
                </a:lnTo>
                <a:lnTo>
                  <a:pt x="47" y="147"/>
                </a:lnTo>
                <a:lnTo>
                  <a:pt x="48" y="145"/>
                </a:lnTo>
                <a:lnTo>
                  <a:pt x="52" y="139"/>
                </a:lnTo>
                <a:lnTo>
                  <a:pt x="54" y="135"/>
                </a:lnTo>
                <a:lnTo>
                  <a:pt x="55" y="134"/>
                </a:lnTo>
                <a:lnTo>
                  <a:pt x="57" y="131"/>
                </a:lnTo>
                <a:lnTo>
                  <a:pt x="58" y="129"/>
                </a:lnTo>
                <a:lnTo>
                  <a:pt x="62" y="124"/>
                </a:lnTo>
                <a:lnTo>
                  <a:pt x="63" y="123"/>
                </a:lnTo>
                <a:lnTo>
                  <a:pt x="64" y="121"/>
                </a:lnTo>
                <a:lnTo>
                  <a:pt x="64" y="121"/>
                </a:lnTo>
                <a:lnTo>
                  <a:pt x="67" y="121"/>
                </a:lnTo>
                <a:lnTo>
                  <a:pt x="73" y="123"/>
                </a:lnTo>
                <a:lnTo>
                  <a:pt x="79" y="125"/>
                </a:lnTo>
                <a:lnTo>
                  <a:pt x="81" y="125"/>
                </a:lnTo>
                <a:lnTo>
                  <a:pt x="82" y="125"/>
                </a:lnTo>
                <a:lnTo>
                  <a:pt x="83" y="125"/>
                </a:lnTo>
                <a:lnTo>
                  <a:pt x="84" y="125"/>
                </a:lnTo>
                <a:lnTo>
                  <a:pt x="85" y="125"/>
                </a:lnTo>
                <a:lnTo>
                  <a:pt x="86" y="124"/>
                </a:lnTo>
                <a:lnTo>
                  <a:pt x="88" y="124"/>
                </a:lnTo>
                <a:lnTo>
                  <a:pt x="89" y="123"/>
                </a:lnTo>
                <a:lnTo>
                  <a:pt x="91" y="121"/>
                </a:lnTo>
                <a:lnTo>
                  <a:pt x="92" y="120"/>
                </a:lnTo>
                <a:lnTo>
                  <a:pt x="94" y="119"/>
                </a:lnTo>
                <a:lnTo>
                  <a:pt x="96" y="118"/>
                </a:lnTo>
                <a:lnTo>
                  <a:pt x="98" y="118"/>
                </a:lnTo>
                <a:lnTo>
                  <a:pt x="99" y="117"/>
                </a:lnTo>
                <a:lnTo>
                  <a:pt x="101" y="117"/>
                </a:lnTo>
                <a:lnTo>
                  <a:pt x="103" y="117"/>
                </a:lnTo>
                <a:lnTo>
                  <a:pt x="104" y="117"/>
                </a:lnTo>
                <a:lnTo>
                  <a:pt x="105" y="118"/>
                </a:lnTo>
                <a:lnTo>
                  <a:pt x="107" y="118"/>
                </a:lnTo>
                <a:lnTo>
                  <a:pt x="108" y="119"/>
                </a:lnTo>
                <a:lnTo>
                  <a:pt x="110" y="120"/>
                </a:lnTo>
                <a:lnTo>
                  <a:pt x="111" y="121"/>
                </a:lnTo>
                <a:lnTo>
                  <a:pt x="112" y="122"/>
                </a:lnTo>
                <a:lnTo>
                  <a:pt x="113" y="123"/>
                </a:lnTo>
                <a:lnTo>
                  <a:pt x="115" y="126"/>
                </a:lnTo>
                <a:lnTo>
                  <a:pt x="116" y="127"/>
                </a:lnTo>
                <a:lnTo>
                  <a:pt x="116" y="127"/>
                </a:lnTo>
                <a:lnTo>
                  <a:pt x="117" y="127"/>
                </a:lnTo>
                <a:lnTo>
                  <a:pt x="117" y="127"/>
                </a:lnTo>
                <a:lnTo>
                  <a:pt x="118" y="127"/>
                </a:lnTo>
                <a:lnTo>
                  <a:pt x="118" y="127"/>
                </a:lnTo>
                <a:lnTo>
                  <a:pt x="118" y="127"/>
                </a:lnTo>
                <a:lnTo>
                  <a:pt x="119" y="127"/>
                </a:lnTo>
                <a:lnTo>
                  <a:pt x="119" y="127"/>
                </a:lnTo>
                <a:lnTo>
                  <a:pt x="119" y="126"/>
                </a:lnTo>
                <a:lnTo>
                  <a:pt x="120" y="124"/>
                </a:lnTo>
                <a:lnTo>
                  <a:pt x="120" y="123"/>
                </a:lnTo>
                <a:lnTo>
                  <a:pt x="121" y="122"/>
                </a:lnTo>
                <a:lnTo>
                  <a:pt x="122" y="121"/>
                </a:lnTo>
                <a:lnTo>
                  <a:pt x="123" y="121"/>
                </a:lnTo>
                <a:lnTo>
                  <a:pt x="124" y="120"/>
                </a:lnTo>
                <a:lnTo>
                  <a:pt x="125" y="119"/>
                </a:lnTo>
                <a:lnTo>
                  <a:pt x="128" y="117"/>
                </a:lnTo>
                <a:lnTo>
                  <a:pt x="129" y="117"/>
                </a:lnTo>
                <a:lnTo>
                  <a:pt x="130" y="116"/>
                </a:lnTo>
                <a:lnTo>
                  <a:pt x="131" y="115"/>
                </a:lnTo>
                <a:lnTo>
                  <a:pt x="132" y="113"/>
                </a:lnTo>
                <a:lnTo>
                  <a:pt x="133" y="113"/>
                </a:lnTo>
                <a:lnTo>
                  <a:pt x="133" y="112"/>
                </a:lnTo>
                <a:lnTo>
                  <a:pt x="134" y="112"/>
                </a:lnTo>
                <a:lnTo>
                  <a:pt x="136" y="111"/>
                </a:lnTo>
                <a:lnTo>
                  <a:pt x="139" y="110"/>
                </a:lnTo>
                <a:lnTo>
                  <a:pt x="141" y="110"/>
                </a:lnTo>
                <a:lnTo>
                  <a:pt x="142" y="109"/>
                </a:lnTo>
                <a:lnTo>
                  <a:pt x="146" y="108"/>
                </a:lnTo>
                <a:lnTo>
                  <a:pt x="147" y="107"/>
                </a:lnTo>
                <a:lnTo>
                  <a:pt x="149" y="107"/>
                </a:lnTo>
                <a:lnTo>
                  <a:pt x="154" y="106"/>
                </a:lnTo>
                <a:lnTo>
                  <a:pt x="155" y="106"/>
                </a:lnTo>
                <a:lnTo>
                  <a:pt x="158" y="106"/>
                </a:lnTo>
                <a:lnTo>
                  <a:pt x="159" y="106"/>
                </a:lnTo>
                <a:lnTo>
                  <a:pt x="161" y="105"/>
                </a:lnTo>
                <a:lnTo>
                  <a:pt x="165" y="104"/>
                </a:lnTo>
                <a:lnTo>
                  <a:pt x="166" y="103"/>
                </a:lnTo>
                <a:lnTo>
                  <a:pt x="167" y="103"/>
                </a:lnTo>
                <a:lnTo>
                  <a:pt x="168" y="103"/>
                </a:lnTo>
                <a:lnTo>
                  <a:pt x="170" y="103"/>
                </a:lnTo>
                <a:lnTo>
                  <a:pt x="171" y="103"/>
                </a:lnTo>
                <a:lnTo>
                  <a:pt x="173" y="103"/>
                </a:lnTo>
                <a:lnTo>
                  <a:pt x="174" y="104"/>
                </a:lnTo>
                <a:lnTo>
                  <a:pt x="176" y="104"/>
                </a:lnTo>
                <a:lnTo>
                  <a:pt x="178" y="105"/>
                </a:lnTo>
                <a:lnTo>
                  <a:pt x="180" y="106"/>
                </a:lnTo>
                <a:lnTo>
                  <a:pt x="186" y="107"/>
                </a:lnTo>
                <a:lnTo>
                  <a:pt x="188" y="108"/>
                </a:lnTo>
                <a:lnTo>
                  <a:pt x="192" y="110"/>
                </a:lnTo>
                <a:lnTo>
                  <a:pt x="193" y="110"/>
                </a:lnTo>
                <a:lnTo>
                  <a:pt x="195" y="110"/>
                </a:lnTo>
                <a:lnTo>
                  <a:pt x="196" y="110"/>
                </a:lnTo>
                <a:lnTo>
                  <a:pt x="197" y="110"/>
                </a:lnTo>
                <a:lnTo>
                  <a:pt x="200" y="110"/>
                </a:lnTo>
                <a:lnTo>
                  <a:pt x="201" y="110"/>
                </a:lnTo>
                <a:lnTo>
                  <a:pt x="203" y="110"/>
                </a:lnTo>
                <a:lnTo>
                  <a:pt x="206" y="110"/>
                </a:lnTo>
                <a:lnTo>
                  <a:pt x="208" y="110"/>
                </a:lnTo>
                <a:lnTo>
                  <a:pt x="209" y="109"/>
                </a:lnTo>
                <a:lnTo>
                  <a:pt x="210" y="109"/>
                </a:lnTo>
                <a:lnTo>
                  <a:pt x="212" y="110"/>
                </a:lnTo>
                <a:lnTo>
                  <a:pt x="213" y="110"/>
                </a:lnTo>
                <a:lnTo>
                  <a:pt x="215" y="110"/>
                </a:lnTo>
                <a:lnTo>
                  <a:pt x="219" y="112"/>
                </a:lnTo>
                <a:lnTo>
                  <a:pt x="220" y="112"/>
                </a:lnTo>
                <a:lnTo>
                  <a:pt x="221" y="112"/>
                </a:lnTo>
                <a:lnTo>
                  <a:pt x="222" y="113"/>
                </a:lnTo>
                <a:lnTo>
                  <a:pt x="223" y="112"/>
                </a:lnTo>
                <a:lnTo>
                  <a:pt x="225" y="112"/>
                </a:lnTo>
                <a:lnTo>
                  <a:pt x="226" y="112"/>
                </a:lnTo>
                <a:lnTo>
                  <a:pt x="228" y="111"/>
                </a:lnTo>
                <a:lnTo>
                  <a:pt x="230" y="110"/>
                </a:lnTo>
                <a:lnTo>
                  <a:pt x="231" y="109"/>
                </a:lnTo>
                <a:lnTo>
                  <a:pt x="233" y="108"/>
                </a:lnTo>
                <a:lnTo>
                  <a:pt x="235" y="106"/>
                </a:lnTo>
                <a:lnTo>
                  <a:pt x="236" y="104"/>
                </a:lnTo>
                <a:lnTo>
                  <a:pt x="238" y="103"/>
                </a:lnTo>
                <a:lnTo>
                  <a:pt x="238" y="101"/>
                </a:lnTo>
                <a:lnTo>
                  <a:pt x="239" y="101"/>
                </a:lnTo>
                <a:lnTo>
                  <a:pt x="239" y="100"/>
                </a:lnTo>
                <a:lnTo>
                  <a:pt x="241" y="93"/>
                </a:lnTo>
                <a:lnTo>
                  <a:pt x="241" y="92"/>
                </a:lnTo>
                <a:lnTo>
                  <a:pt x="241" y="91"/>
                </a:lnTo>
                <a:lnTo>
                  <a:pt x="241" y="86"/>
                </a:lnTo>
                <a:lnTo>
                  <a:pt x="241" y="85"/>
                </a:lnTo>
                <a:lnTo>
                  <a:pt x="241" y="85"/>
                </a:lnTo>
                <a:lnTo>
                  <a:pt x="241" y="84"/>
                </a:lnTo>
                <a:lnTo>
                  <a:pt x="242" y="83"/>
                </a:lnTo>
                <a:lnTo>
                  <a:pt x="242" y="82"/>
                </a:lnTo>
                <a:lnTo>
                  <a:pt x="243" y="82"/>
                </a:lnTo>
                <a:lnTo>
                  <a:pt x="244" y="81"/>
                </a:lnTo>
                <a:lnTo>
                  <a:pt x="245" y="80"/>
                </a:lnTo>
                <a:lnTo>
                  <a:pt x="246" y="80"/>
                </a:lnTo>
                <a:lnTo>
                  <a:pt x="249" y="78"/>
                </a:lnTo>
                <a:lnTo>
                  <a:pt x="254" y="76"/>
                </a:lnTo>
                <a:lnTo>
                  <a:pt x="255" y="76"/>
                </a:lnTo>
                <a:lnTo>
                  <a:pt x="257" y="74"/>
                </a:lnTo>
                <a:lnTo>
                  <a:pt x="258" y="73"/>
                </a:lnTo>
                <a:lnTo>
                  <a:pt x="260" y="72"/>
                </a:lnTo>
                <a:lnTo>
                  <a:pt x="263" y="71"/>
                </a:lnTo>
                <a:lnTo>
                  <a:pt x="264" y="70"/>
                </a:lnTo>
                <a:lnTo>
                  <a:pt x="271" y="66"/>
                </a:lnTo>
                <a:lnTo>
                  <a:pt x="274" y="64"/>
                </a:lnTo>
                <a:lnTo>
                  <a:pt x="276" y="62"/>
                </a:lnTo>
                <a:lnTo>
                  <a:pt x="279" y="60"/>
                </a:lnTo>
                <a:lnTo>
                  <a:pt x="282" y="58"/>
                </a:lnTo>
                <a:lnTo>
                  <a:pt x="283" y="58"/>
                </a:lnTo>
                <a:lnTo>
                  <a:pt x="285" y="56"/>
                </a:lnTo>
                <a:lnTo>
                  <a:pt x="288" y="54"/>
                </a:lnTo>
                <a:lnTo>
                  <a:pt x="291" y="51"/>
                </a:lnTo>
                <a:lnTo>
                  <a:pt x="293" y="49"/>
                </a:lnTo>
                <a:lnTo>
                  <a:pt x="293" y="48"/>
                </a:lnTo>
                <a:lnTo>
                  <a:pt x="294" y="48"/>
                </a:lnTo>
                <a:lnTo>
                  <a:pt x="295" y="47"/>
                </a:lnTo>
                <a:lnTo>
                  <a:pt x="296" y="47"/>
                </a:lnTo>
                <a:lnTo>
                  <a:pt x="297" y="46"/>
                </a:lnTo>
                <a:lnTo>
                  <a:pt x="298" y="46"/>
                </a:lnTo>
                <a:lnTo>
                  <a:pt x="298" y="46"/>
                </a:lnTo>
                <a:lnTo>
                  <a:pt x="299" y="46"/>
                </a:lnTo>
                <a:lnTo>
                  <a:pt x="303" y="47"/>
                </a:lnTo>
                <a:lnTo>
                  <a:pt x="306" y="48"/>
                </a:lnTo>
                <a:lnTo>
                  <a:pt x="308" y="48"/>
                </a:lnTo>
                <a:lnTo>
                  <a:pt x="312" y="49"/>
                </a:lnTo>
                <a:lnTo>
                  <a:pt x="317" y="49"/>
                </a:lnTo>
                <a:lnTo>
                  <a:pt x="318" y="49"/>
                </a:lnTo>
                <a:lnTo>
                  <a:pt x="320" y="50"/>
                </a:lnTo>
                <a:lnTo>
                  <a:pt x="323" y="51"/>
                </a:lnTo>
                <a:lnTo>
                  <a:pt x="324" y="51"/>
                </a:lnTo>
                <a:lnTo>
                  <a:pt x="325" y="51"/>
                </a:lnTo>
                <a:lnTo>
                  <a:pt x="326" y="52"/>
                </a:lnTo>
                <a:lnTo>
                  <a:pt x="328" y="54"/>
                </a:lnTo>
                <a:lnTo>
                  <a:pt x="330" y="55"/>
                </a:lnTo>
                <a:lnTo>
                  <a:pt x="333" y="57"/>
                </a:lnTo>
                <a:lnTo>
                  <a:pt x="333" y="58"/>
                </a:lnTo>
                <a:lnTo>
                  <a:pt x="335" y="59"/>
                </a:lnTo>
                <a:lnTo>
                  <a:pt x="339" y="62"/>
                </a:lnTo>
                <a:lnTo>
                  <a:pt x="341" y="63"/>
                </a:lnTo>
                <a:lnTo>
                  <a:pt x="343" y="64"/>
                </a:lnTo>
                <a:lnTo>
                  <a:pt x="344" y="65"/>
                </a:lnTo>
                <a:lnTo>
                  <a:pt x="345" y="65"/>
                </a:lnTo>
                <a:lnTo>
                  <a:pt x="346" y="66"/>
                </a:lnTo>
                <a:lnTo>
                  <a:pt x="347" y="66"/>
                </a:lnTo>
                <a:lnTo>
                  <a:pt x="348" y="66"/>
                </a:lnTo>
                <a:lnTo>
                  <a:pt x="349" y="66"/>
                </a:lnTo>
                <a:lnTo>
                  <a:pt x="350" y="66"/>
                </a:lnTo>
                <a:lnTo>
                  <a:pt x="351" y="66"/>
                </a:lnTo>
                <a:lnTo>
                  <a:pt x="351" y="65"/>
                </a:lnTo>
                <a:lnTo>
                  <a:pt x="352" y="65"/>
                </a:lnTo>
                <a:lnTo>
                  <a:pt x="353" y="64"/>
                </a:lnTo>
                <a:lnTo>
                  <a:pt x="353" y="63"/>
                </a:lnTo>
                <a:lnTo>
                  <a:pt x="354" y="62"/>
                </a:lnTo>
                <a:lnTo>
                  <a:pt x="354" y="60"/>
                </a:lnTo>
                <a:lnTo>
                  <a:pt x="356" y="52"/>
                </a:lnTo>
                <a:lnTo>
                  <a:pt x="357" y="50"/>
                </a:lnTo>
                <a:lnTo>
                  <a:pt x="357" y="49"/>
                </a:lnTo>
                <a:lnTo>
                  <a:pt x="357" y="47"/>
                </a:lnTo>
                <a:lnTo>
                  <a:pt x="357" y="44"/>
                </a:lnTo>
                <a:lnTo>
                  <a:pt x="357" y="43"/>
                </a:lnTo>
                <a:lnTo>
                  <a:pt x="356" y="41"/>
                </a:lnTo>
                <a:lnTo>
                  <a:pt x="356" y="40"/>
                </a:lnTo>
                <a:lnTo>
                  <a:pt x="357" y="39"/>
                </a:lnTo>
                <a:lnTo>
                  <a:pt x="357" y="38"/>
                </a:lnTo>
                <a:lnTo>
                  <a:pt x="357" y="37"/>
                </a:lnTo>
                <a:lnTo>
                  <a:pt x="358" y="37"/>
                </a:lnTo>
                <a:lnTo>
                  <a:pt x="358" y="36"/>
                </a:lnTo>
                <a:lnTo>
                  <a:pt x="359" y="36"/>
                </a:lnTo>
                <a:lnTo>
                  <a:pt x="361" y="35"/>
                </a:lnTo>
                <a:lnTo>
                  <a:pt x="363" y="35"/>
                </a:lnTo>
                <a:lnTo>
                  <a:pt x="364" y="35"/>
                </a:lnTo>
                <a:lnTo>
                  <a:pt x="366" y="34"/>
                </a:lnTo>
                <a:lnTo>
                  <a:pt x="371" y="32"/>
                </a:lnTo>
                <a:lnTo>
                  <a:pt x="372" y="31"/>
                </a:lnTo>
                <a:lnTo>
                  <a:pt x="373" y="31"/>
                </a:lnTo>
                <a:lnTo>
                  <a:pt x="375" y="29"/>
                </a:lnTo>
                <a:lnTo>
                  <a:pt x="377" y="28"/>
                </a:lnTo>
                <a:lnTo>
                  <a:pt x="378" y="28"/>
                </a:lnTo>
                <a:lnTo>
                  <a:pt x="379" y="27"/>
                </a:lnTo>
                <a:lnTo>
                  <a:pt x="379" y="26"/>
                </a:lnTo>
                <a:lnTo>
                  <a:pt x="380" y="25"/>
                </a:lnTo>
                <a:lnTo>
                  <a:pt x="380" y="25"/>
                </a:lnTo>
                <a:lnTo>
                  <a:pt x="381" y="24"/>
                </a:lnTo>
                <a:lnTo>
                  <a:pt x="381" y="22"/>
                </a:lnTo>
                <a:lnTo>
                  <a:pt x="381" y="22"/>
                </a:lnTo>
                <a:lnTo>
                  <a:pt x="381" y="21"/>
                </a:lnTo>
                <a:lnTo>
                  <a:pt x="381" y="20"/>
                </a:lnTo>
                <a:lnTo>
                  <a:pt x="380" y="20"/>
                </a:lnTo>
                <a:lnTo>
                  <a:pt x="380" y="19"/>
                </a:lnTo>
                <a:lnTo>
                  <a:pt x="378" y="17"/>
                </a:lnTo>
                <a:lnTo>
                  <a:pt x="378" y="16"/>
                </a:lnTo>
                <a:lnTo>
                  <a:pt x="378" y="16"/>
                </a:lnTo>
                <a:lnTo>
                  <a:pt x="378" y="15"/>
                </a:lnTo>
                <a:lnTo>
                  <a:pt x="378" y="14"/>
                </a:lnTo>
                <a:lnTo>
                  <a:pt x="378" y="13"/>
                </a:lnTo>
                <a:lnTo>
                  <a:pt x="378" y="12"/>
                </a:lnTo>
                <a:lnTo>
                  <a:pt x="378" y="10"/>
                </a:lnTo>
                <a:lnTo>
                  <a:pt x="379" y="8"/>
                </a:lnTo>
                <a:lnTo>
                  <a:pt x="380" y="6"/>
                </a:lnTo>
                <a:lnTo>
                  <a:pt x="381" y="5"/>
                </a:lnTo>
                <a:lnTo>
                  <a:pt x="381" y="4"/>
                </a:lnTo>
                <a:lnTo>
                  <a:pt x="382" y="4"/>
                </a:lnTo>
                <a:lnTo>
                  <a:pt x="383" y="3"/>
                </a:lnTo>
                <a:lnTo>
                  <a:pt x="384" y="3"/>
                </a:lnTo>
                <a:lnTo>
                  <a:pt x="385" y="3"/>
                </a:lnTo>
                <a:lnTo>
                  <a:pt x="386" y="2"/>
                </a:lnTo>
                <a:lnTo>
                  <a:pt x="386" y="2"/>
                </a:lnTo>
                <a:lnTo>
                  <a:pt x="387" y="2"/>
                </a:lnTo>
                <a:lnTo>
                  <a:pt x="387" y="2"/>
                </a:lnTo>
                <a:lnTo>
                  <a:pt x="387" y="2"/>
                </a:lnTo>
                <a:lnTo>
                  <a:pt x="388" y="2"/>
                </a:lnTo>
                <a:lnTo>
                  <a:pt x="390" y="2"/>
                </a:lnTo>
                <a:lnTo>
                  <a:pt x="393" y="2"/>
                </a:lnTo>
                <a:lnTo>
                  <a:pt x="393" y="1"/>
                </a:lnTo>
                <a:lnTo>
                  <a:pt x="394" y="1"/>
                </a:lnTo>
                <a:lnTo>
                  <a:pt x="394" y="1"/>
                </a:lnTo>
                <a:lnTo>
                  <a:pt x="394" y="0"/>
                </a:lnTo>
                <a:lnTo>
                  <a:pt x="394" y="0"/>
                </a:lnTo>
                <a:lnTo>
                  <a:pt x="395" y="0"/>
                </a:lnTo>
              </a:path>
            </a:pathLst>
          </a:custGeom>
          <a:noFill/>
          <a:ln w="98425">
            <a:solidFill>
              <a:srgbClr val="CCCC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cs-CZ" dirty="0"/>
          </a:p>
        </p:txBody>
      </p:sp>
      <p:sp>
        <p:nvSpPr>
          <p:cNvPr id="119" name="Freeform 235">
            <a:extLst>
              <a:ext uri="{FF2B5EF4-FFF2-40B4-BE49-F238E27FC236}">
                <a16:creationId xmlns:a16="http://schemas.microsoft.com/office/drawing/2014/main" id="{BC083027-9E6E-4CCD-858A-873203E050B6}"/>
              </a:ext>
            </a:extLst>
          </p:cNvPr>
          <p:cNvSpPr>
            <a:spLocks/>
          </p:cNvSpPr>
          <p:nvPr/>
        </p:nvSpPr>
        <p:spPr bwMode="auto">
          <a:xfrm>
            <a:off x="4321082" y="3597169"/>
            <a:ext cx="511561" cy="372971"/>
          </a:xfrm>
          <a:custGeom>
            <a:avLst/>
            <a:gdLst>
              <a:gd name="T0" fmla="*/ 347 w 502"/>
              <a:gd name="T1" fmla="*/ 27 h 366"/>
              <a:gd name="T2" fmla="*/ 372 w 502"/>
              <a:gd name="T3" fmla="*/ 45 h 366"/>
              <a:gd name="T4" fmla="*/ 410 w 502"/>
              <a:gd name="T5" fmla="*/ 52 h 366"/>
              <a:gd name="T6" fmla="*/ 422 w 502"/>
              <a:gd name="T7" fmla="*/ 69 h 366"/>
              <a:gd name="T8" fmla="*/ 433 w 502"/>
              <a:gd name="T9" fmla="*/ 73 h 366"/>
              <a:gd name="T10" fmla="*/ 466 w 502"/>
              <a:gd name="T11" fmla="*/ 73 h 366"/>
              <a:gd name="T12" fmla="*/ 477 w 502"/>
              <a:gd name="T13" fmla="*/ 90 h 366"/>
              <a:gd name="T14" fmla="*/ 472 w 502"/>
              <a:gd name="T15" fmla="*/ 121 h 366"/>
              <a:gd name="T16" fmla="*/ 474 w 502"/>
              <a:gd name="T17" fmla="*/ 148 h 366"/>
              <a:gd name="T18" fmla="*/ 482 w 502"/>
              <a:gd name="T19" fmla="*/ 168 h 366"/>
              <a:gd name="T20" fmla="*/ 494 w 502"/>
              <a:gd name="T21" fmla="*/ 199 h 366"/>
              <a:gd name="T22" fmla="*/ 492 w 502"/>
              <a:gd name="T23" fmla="*/ 213 h 366"/>
              <a:gd name="T24" fmla="*/ 477 w 502"/>
              <a:gd name="T25" fmla="*/ 216 h 366"/>
              <a:gd name="T26" fmla="*/ 489 w 502"/>
              <a:gd name="T27" fmla="*/ 225 h 366"/>
              <a:gd name="T28" fmla="*/ 500 w 502"/>
              <a:gd name="T29" fmla="*/ 242 h 366"/>
              <a:gd name="T30" fmla="*/ 497 w 502"/>
              <a:gd name="T31" fmla="*/ 259 h 366"/>
              <a:gd name="T32" fmla="*/ 488 w 502"/>
              <a:gd name="T33" fmla="*/ 271 h 366"/>
              <a:gd name="T34" fmla="*/ 474 w 502"/>
              <a:gd name="T35" fmla="*/ 286 h 366"/>
              <a:gd name="T36" fmla="*/ 463 w 502"/>
              <a:gd name="T37" fmla="*/ 305 h 366"/>
              <a:gd name="T38" fmla="*/ 437 w 502"/>
              <a:gd name="T39" fmla="*/ 289 h 366"/>
              <a:gd name="T40" fmla="*/ 410 w 502"/>
              <a:gd name="T41" fmla="*/ 288 h 366"/>
              <a:gd name="T42" fmla="*/ 372 w 502"/>
              <a:gd name="T43" fmla="*/ 315 h 366"/>
              <a:gd name="T44" fmla="*/ 358 w 502"/>
              <a:gd name="T45" fmla="*/ 332 h 366"/>
              <a:gd name="T46" fmla="*/ 338 w 502"/>
              <a:gd name="T47" fmla="*/ 351 h 366"/>
              <a:gd name="T48" fmla="*/ 312 w 502"/>
              <a:gd name="T49" fmla="*/ 349 h 366"/>
              <a:gd name="T50" fmla="*/ 282 w 502"/>
              <a:gd name="T51" fmla="*/ 343 h 366"/>
              <a:gd name="T52" fmla="*/ 250 w 502"/>
              <a:gd name="T53" fmla="*/ 352 h 366"/>
              <a:gd name="T54" fmla="*/ 236 w 502"/>
              <a:gd name="T55" fmla="*/ 366 h 366"/>
              <a:gd name="T56" fmla="*/ 222 w 502"/>
              <a:gd name="T57" fmla="*/ 357 h 366"/>
              <a:gd name="T58" fmla="*/ 200 w 502"/>
              <a:gd name="T59" fmla="*/ 364 h 366"/>
              <a:gd name="T60" fmla="*/ 175 w 502"/>
              <a:gd name="T61" fmla="*/ 351 h 366"/>
              <a:gd name="T62" fmla="*/ 152 w 502"/>
              <a:gd name="T63" fmla="*/ 331 h 366"/>
              <a:gd name="T64" fmla="*/ 156 w 502"/>
              <a:gd name="T65" fmla="*/ 312 h 366"/>
              <a:gd name="T66" fmla="*/ 135 w 502"/>
              <a:gd name="T67" fmla="*/ 302 h 366"/>
              <a:gd name="T68" fmla="*/ 113 w 502"/>
              <a:gd name="T69" fmla="*/ 285 h 366"/>
              <a:gd name="T70" fmla="*/ 87 w 502"/>
              <a:gd name="T71" fmla="*/ 265 h 366"/>
              <a:gd name="T72" fmla="*/ 65 w 502"/>
              <a:gd name="T73" fmla="*/ 252 h 366"/>
              <a:gd name="T74" fmla="*/ 56 w 502"/>
              <a:gd name="T75" fmla="*/ 231 h 366"/>
              <a:gd name="T76" fmla="*/ 39 w 502"/>
              <a:gd name="T77" fmla="*/ 214 h 366"/>
              <a:gd name="T78" fmla="*/ 43 w 502"/>
              <a:gd name="T79" fmla="*/ 178 h 366"/>
              <a:gd name="T80" fmla="*/ 26 w 502"/>
              <a:gd name="T81" fmla="*/ 150 h 366"/>
              <a:gd name="T82" fmla="*/ 4 w 502"/>
              <a:gd name="T83" fmla="*/ 133 h 366"/>
              <a:gd name="T84" fmla="*/ 3 w 502"/>
              <a:gd name="T85" fmla="*/ 119 h 366"/>
              <a:gd name="T86" fmla="*/ 13 w 502"/>
              <a:gd name="T87" fmla="*/ 103 h 366"/>
              <a:gd name="T88" fmla="*/ 6 w 502"/>
              <a:gd name="T89" fmla="*/ 82 h 366"/>
              <a:gd name="T90" fmla="*/ 34 w 502"/>
              <a:gd name="T91" fmla="*/ 83 h 366"/>
              <a:gd name="T92" fmla="*/ 46 w 502"/>
              <a:gd name="T93" fmla="*/ 110 h 366"/>
              <a:gd name="T94" fmla="*/ 66 w 502"/>
              <a:gd name="T95" fmla="*/ 123 h 366"/>
              <a:gd name="T96" fmla="*/ 63 w 502"/>
              <a:gd name="T97" fmla="*/ 134 h 366"/>
              <a:gd name="T98" fmla="*/ 76 w 502"/>
              <a:gd name="T99" fmla="*/ 159 h 366"/>
              <a:gd name="T100" fmla="*/ 83 w 502"/>
              <a:gd name="T101" fmla="*/ 179 h 366"/>
              <a:gd name="T102" fmla="*/ 95 w 502"/>
              <a:gd name="T103" fmla="*/ 172 h 366"/>
              <a:gd name="T104" fmla="*/ 98 w 502"/>
              <a:gd name="T105" fmla="*/ 140 h 366"/>
              <a:gd name="T106" fmla="*/ 106 w 502"/>
              <a:gd name="T107" fmla="*/ 128 h 366"/>
              <a:gd name="T108" fmla="*/ 126 w 502"/>
              <a:gd name="T109" fmla="*/ 98 h 366"/>
              <a:gd name="T110" fmla="*/ 142 w 502"/>
              <a:gd name="T111" fmla="*/ 79 h 366"/>
              <a:gd name="T112" fmla="*/ 164 w 502"/>
              <a:gd name="T113" fmla="*/ 62 h 366"/>
              <a:gd name="T114" fmla="*/ 182 w 502"/>
              <a:gd name="T115" fmla="*/ 38 h 366"/>
              <a:gd name="T116" fmla="*/ 242 w 502"/>
              <a:gd name="T117" fmla="*/ 30 h 366"/>
              <a:gd name="T118" fmla="*/ 270 w 502"/>
              <a:gd name="T119" fmla="*/ 20 h 366"/>
              <a:gd name="T120" fmla="*/ 295 w 502"/>
              <a:gd name="T121" fmla="*/ 11 h 3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502" h="366">
                <a:moveTo>
                  <a:pt x="308" y="1"/>
                </a:moveTo>
                <a:lnTo>
                  <a:pt x="310" y="2"/>
                </a:lnTo>
                <a:lnTo>
                  <a:pt x="312" y="4"/>
                </a:lnTo>
                <a:lnTo>
                  <a:pt x="314" y="5"/>
                </a:lnTo>
                <a:lnTo>
                  <a:pt x="320" y="10"/>
                </a:lnTo>
                <a:lnTo>
                  <a:pt x="327" y="14"/>
                </a:lnTo>
                <a:lnTo>
                  <a:pt x="331" y="17"/>
                </a:lnTo>
                <a:lnTo>
                  <a:pt x="333" y="18"/>
                </a:lnTo>
                <a:lnTo>
                  <a:pt x="337" y="21"/>
                </a:lnTo>
                <a:lnTo>
                  <a:pt x="339" y="23"/>
                </a:lnTo>
                <a:lnTo>
                  <a:pt x="340" y="24"/>
                </a:lnTo>
                <a:lnTo>
                  <a:pt x="341" y="25"/>
                </a:lnTo>
                <a:lnTo>
                  <a:pt x="344" y="26"/>
                </a:lnTo>
                <a:lnTo>
                  <a:pt x="345" y="26"/>
                </a:lnTo>
                <a:lnTo>
                  <a:pt x="347" y="27"/>
                </a:lnTo>
                <a:lnTo>
                  <a:pt x="349" y="29"/>
                </a:lnTo>
                <a:lnTo>
                  <a:pt x="352" y="32"/>
                </a:lnTo>
                <a:lnTo>
                  <a:pt x="354" y="33"/>
                </a:lnTo>
                <a:lnTo>
                  <a:pt x="356" y="36"/>
                </a:lnTo>
                <a:lnTo>
                  <a:pt x="357" y="37"/>
                </a:lnTo>
                <a:lnTo>
                  <a:pt x="357" y="37"/>
                </a:lnTo>
                <a:lnTo>
                  <a:pt x="358" y="38"/>
                </a:lnTo>
                <a:lnTo>
                  <a:pt x="358" y="38"/>
                </a:lnTo>
                <a:lnTo>
                  <a:pt x="359" y="38"/>
                </a:lnTo>
                <a:lnTo>
                  <a:pt x="359" y="38"/>
                </a:lnTo>
                <a:lnTo>
                  <a:pt x="364" y="41"/>
                </a:lnTo>
                <a:lnTo>
                  <a:pt x="366" y="43"/>
                </a:lnTo>
                <a:lnTo>
                  <a:pt x="368" y="43"/>
                </a:lnTo>
                <a:lnTo>
                  <a:pt x="369" y="44"/>
                </a:lnTo>
                <a:lnTo>
                  <a:pt x="372" y="45"/>
                </a:lnTo>
                <a:lnTo>
                  <a:pt x="376" y="46"/>
                </a:lnTo>
                <a:lnTo>
                  <a:pt x="379" y="46"/>
                </a:lnTo>
                <a:lnTo>
                  <a:pt x="381" y="46"/>
                </a:lnTo>
                <a:lnTo>
                  <a:pt x="386" y="47"/>
                </a:lnTo>
                <a:lnTo>
                  <a:pt x="388" y="47"/>
                </a:lnTo>
                <a:lnTo>
                  <a:pt x="389" y="47"/>
                </a:lnTo>
                <a:lnTo>
                  <a:pt x="394" y="49"/>
                </a:lnTo>
                <a:lnTo>
                  <a:pt x="397" y="49"/>
                </a:lnTo>
                <a:lnTo>
                  <a:pt x="399" y="50"/>
                </a:lnTo>
                <a:lnTo>
                  <a:pt x="402" y="50"/>
                </a:lnTo>
                <a:lnTo>
                  <a:pt x="404" y="50"/>
                </a:lnTo>
                <a:lnTo>
                  <a:pt x="406" y="51"/>
                </a:lnTo>
                <a:lnTo>
                  <a:pt x="408" y="51"/>
                </a:lnTo>
                <a:lnTo>
                  <a:pt x="409" y="51"/>
                </a:lnTo>
                <a:lnTo>
                  <a:pt x="410" y="52"/>
                </a:lnTo>
                <a:lnTo>
                  <a:pt x="412" y="53"/>
                </a:lnTo>
                <a:lnTo>
                  <a:pt x="416" y="55"/>
                </a:lnTo>
                <a:lnTo>
                  <a:pt x="418" y="56"/>
                </a:lnTo>
                <a:lnTo>
                  <a:pt x="419" y="56"/>
                </a:lnTo>
                <a:lnTo>
                  <a:pt x="419" y="57"/>
                </a:lnTo>
                <a:lnTo>
                  <a:pt x="420" y="58"/>
                </a:lnTo>
                <a:lnTo>
                  <a:pt x="420" y="58"/>
                </a:lnTo>
                <a:lnTo>
                  <a:pt x="421" y="59"/>
                </a:lnTo>
                <a:lnTo>
                  <a:pt x="421" y="60"/>
                </a:lnTo>
                <a:lnTo>
                  <a:pt x="421" y="61"/>
                </a:lnTo>
                <a:lnTo>
                  <a:pt x="422" y="62"/>
                </a:lnTo>
                <a:lnTo>
                  <a:pt x="422" y="63"/>
                </a:lnTo>
                <a:lnTo>
                  <a:pt x="422" y="66"/>
                </a:lnTo>
                <a:lnTo>
                  <a:pt x="422" y="68"/>
                </a:lnTo>
                <a:lnTo>
                  <a:pt x="422" y="69"/>
                </a:lnTo>
                <a:lnTo>
                  <a:pt x="422" y="70"/>
                </a:lnTo>
                <a:lnTo>
                  <a:pt x="422" y="70"/>
                </a:lnTo>
                <a:lnTo>
                  <a:pt x="423" y="71"/>
                </a:lnTo>
                <a:lnTo>
                  <a:pt x="423" y="71"/>
                </a:lnTo>
                <a:lnTo>
                  <a:pt x="424" y="72"/>
                </a:lnTo>
                <a:lnTo>
                  <a:pt x="424" y="72"/>
                </a:lnTo>
                <a:lnTo>
                  <a:pt x="425" y="72"/>
                </a:lnTo>
                <a:lnTo>
                  <a:pt x="426" y="73"/>
                </a:lnTo>
                <a:lnTo>
                  <a:pt x="427" y="73"/>
                </a:lnTo>
                <a:lnTo>
                  <a:pt x="427" y="73"/>
                </a:lnTo>
                <a:lnTo>
                  <a:pt x="428" y="74"/>
                </a:lnTo>
                <a:lnTo>
                  <a:pt x="429" y="74"/>
                </a:lnTo>
                <a:lnTo>
                  <a:pt x="429" y="73"/>
                </a:lnTo>
                <a:lnTo>
                  <a:pt x="430" y="73"/>
                </a:lnTo>
                <a:lnTo>
                  <a:pt x="433" y="73"/>
                </a:lnTo>
                <a:lnTo>
                  <a:pt x="435" y="72"/>
                </a:lnTo>
                <a:lnTo>
                  <a:pt x="436" y="72"/>
                </a:lnTo>
                <a:lnTo>
                  <a:pt x="437" y="72"/>
                </a:lnTo>
                <a:lnTo>
                  <a:pt x="439" y="72"/>
                </a:lnTo>
                <a:lnTo>
                  <a:pt x="441" y="72"/>
                </a:lnTo>
                <a:lnTo>
                  <a:pt x="446" y="73"/>
                </a:lnTo>
                <a:lnTo>
                  <a:pt x="449" y="73"/>
                </a:lnTo>
                <a:lnTo>
                  <a:pt x="451" y="73"/>
                </a:lnTo>
                <a:lnTo>
                  <a:pt x="456" y="73"/>
                </a:lnTo>
                <a:lnTo>
                  <a:pt x="457" y="73"/>
                </a:lnTo>
                <a:lnTo>
                  <a:pt x="458" y="73"/>
                </a:lnTo>
                <a:lnTo>
                  <a:pt x="464" y="73"/>
                </a:lnTo>
                <a:lnTo>
                  <a:pt x="465" y="72"/>
                </a:lnTo>
                <a:lnTo>
                  <a:pt x="466" y="73"/>
                </a:lnTo>
                <a:lnTo>
                  <a:pt x="466" y="73"/>
                </a:lnTo>
                <a:lnTo>
                  <a:pt x="467" y="73"/>
                </a:lnTo>
                <a:lnTo>
                  <a:pt x="468" y="73"/>
                </a:lnTo>
                <a:lnTo>
                  <a:pt x="469" y="74"/>
                </a:lnTo>
                <a:lnTo>
                  <a:pt x="470" y="75"/>
                </a:lnTo>
                <a:lnTo>
                  <a:pt x="471" y="75"/>
                </a:lnTo>
                <a:lnTo>
                  <a:pt x="472" y="76"/>
                </a:lnTo>
                <a:lnTo>
                  <a:pt x="472" y="77"/>
                </a:lnTo>
                <a:lnTo>
                  <a:pt x="473" y="79"/>
                </a:lnTo>
                <a:lnTo>
                  <a:pt x="474" y="80"/>
                </a:lnTo>
                <a:lnTo>
                  <a:pt x="475" y="82"/>
                </a:lnTo>
                <a:lnTo>
                  <a:pt x="476" y="84"/>
                </a:lnTo>
                <a:lnTo>
                  <a:pt x="476" y="85"/>
                </a:lnTo>
                <a:lnTo>
                  <a:pt x="476" y="87"/>
                </a:lnTo>
                <a:lnTo>
                  <a:pt x="476" y="88"/>
                </a:lnTo>
                <a:lnTo>
                  <a:pt x="477" y="90"/>
                </a:lnTo>
                <a:lnTo>
                  <a:pt x="477" y="91"/>
                </a:lnTo>
                <a:lnTo>
                  <a:pt x="476" y="93"/>
                </a:lnTo>
                <a:lnTo>
                  <a:pt x="476" y="95"/>
                </a:lnTo>
                <a:lnTo>
                  <a:pt x="475" y="99"/>
                </a:lnTo>
                <a:lnTo>
                  <a:pt x="475" y="100"/>
                </a:lnTo>
                <a:lnTo>
                  <a:pt x="474" y="101"/>
                </a:lnTo>
                <a:lnTo>
                  <a:pt x="474" y="102"/>
                </a:lnTo>
                <a:lnTo>
                  <a:pt x="474" y="103"/>
                </a:lnTo>
                <a:lnTo>
                  <a:pt x="474" y="108"/>
                </a:lnTo>
                <a:lnTo>
                  <a:pt x="474" y="109"/>
                </a:lnTo>
                <a:lnTo>
                  <a:pt x="474" y="110"/>
                </a:lnTo>
                <a:lnTo>
                  <a:pt x="474" y="111"/>
                </a:lnTo>
                <a:lnTo>
                  <a:pt x="473" y="114"/>
                </a:lnTo>
                <a:lnTo>
                  <a:pt x="472" y="119"/>
                </a:lnTo>
                <a:lnTo>
                  <a:pt x="472" y="121"/>
                </a:lnTo>
                <a:lnTo>
                  <a:pt x="471" y="123"/>
                </a:lnTo>
                <a:lnTo>
                  <a:pt x="471" y="124"/>
                </a:lnTo>
                <a:lnTo>
                  <a:pt x="472" y="125"/>
                </a:lnTo>
                <a:lnTo>
                  <a:pt x="472" y="126"/>
                </a:lnTo>
                <a:lnTo>
                  <a:pt x="473" y="129"/>
                </a:lnTo>
                <a:lnTo>
                  <a:pt x="474" y="131"/>
                </a:lnTo>
                <a:lnTo>
                  <a:pt x="475" y="135"/>
                </a:lnTo>
                <a:lnTo>
                  <a:pt x="475" y="137"/>
                </a:lnTo>
                <a:lnTo>
                  <a:pt x="475" y="139"/>
                </a:lnTo>
                <a:lnTo>
                  <a:pt x="475" y="141"/>
                </a:lnTo>
                <a:lnTo>
                  <a:pt x="475" y="142"/>
                </a:lnTo>
                <a:lnTo>
                  <a:pt x="474" y="145"/>
                </a:lnTo>
                <a:lnTo>
                  <a:pt x="474" y="146"/>
                </a:lnTo>
                <a:lnTo>
                  <a:pt x="474" y="147"/>
                </a:lnTo>
                <a:lnTo>
                  <a:pt x="474" y="148"/>
                </a:lnTo>
                <a:lnTo>
                  <a:pt x="474" y="149"/>
                </a:lnTo>
                <a:lnTo>
                  <a:pt x="475" y="150"/>
                </a:lnTo>
                <a:lnTo>
                  <a:pt x="475" y="151"/>
                </a:lnTo>
                <a:lnTo>
                  <a:pt x="476" y="151"/>
                </a:lnTo>
                <a:lnTo>
                  <a:pt x="477" y="152"/>
                </a:lnTo>
                <a:lnTo>
                  <a:pt x="479" y="154"/>
                </a:lnTo>
                <a:lnTo>
                  <a:pt x="480" y="155"/>
                </a:lnTo>
                <a:lnTo>
                  <a:pt x="480" y="156"/>
                </a:lnTo>
                <a:lnTo>
                  <a:pt x="481" y="157"/>
                </a:lnTo>
                <a:lnTo>
                  <a:pt x="481" y="158"/>
                </a:lnTo>
                <a:lnTo>
                  <a:pt x="481" y="161"/>
                </a:lnTo>
                <a:lnTo>
                  <a:pt x="481" y="162"/>
                </a:lnTo>
                <a:lnTo>
                  <a:pt x="481" y="166"/>
                </a:lnTo>
                <a:lnTo>
                  <a:pt x="481" y="167"/>
                </a:lnTo>
                <a:lnTo>
                  <a:pt x="482" y="168"/>
                </a:lnTo>
                <a:lnTo>
                  <a:pt x="482" y="169"/>
                </a:lnTo>
                <a:lnTo>
                  <a:pt x="483" y="169"/>
                </a:lnTo>
                <a:lnTo>
                  <a:pt x="485" y="173"/>
                </a:lnTo>
                <a:lnTo>
                  <a:pt x="486" y="175"/>
                </a:lnTo>
                <a:lnTo>
                  <a:pt x="488" y="178"/>
                </a:lnTo>
                <a:lnTo>
                  <a:pt x="489" y="180"/>
                </a:lnTo>
                <a:lnTo>
                  <a:pt x="491" y="185"/>
                </a:lnTo>
                <a:lnTo>
                  <a:pt x="492" y="188"/>
                </a:lnTo>
                <a:lnTo>
                  <a:pt x="493" y="190"/>
                </a:lnTo>
                <a:lnTo>
                  <a:pt x="494" y="194"/>
                </a:lnTo>
                <a:lnTo>
                  <a:pt x="494" y="196"/>
                </a:lnTo>
                <a:lnTo>
                  <a:pt x="494" y="197"/>
                </a:lnTo>
                <a:lnTo>
                  <a:pt x="494" y="198"/>
                </a:lnTo>
                <a:lnTo>
                  <a:pt x="494" y="199"/>
                </a:lnTo>
                <a:lnTo>
                  <a:pt x="494" y="199"/>
                </a:lnTo>
                <a:lnTo>
                  <a:pt x="494" y="200"/>
                </a:lnTo>
                <a:lnTo>
                  <a:pt x="494" y="201"/>
                </a:lnTo>
                <a:lnTo>
                  <a:pt x="493" y="202"/>
                </a:lnTo>
                <a:lnTo>
                  <a:pt x="492" y="204"/>
                </a:lnTo>
                <a:lnTo>
                  <a:pt x="492" y="204"/>
                </a:lnTo>
                <a:lnTo>
                  <a:pt x="492" y="205"/>
                </a:lnTo>
                <a:lnTo>
                  <a:pt x="492" y="206"/>
                </a:lnTo>
                <a:lnTo>
                  <a:pt x="492" y="207"/>
                </a:lnTo>
                <a:lnTo>
                  <a:pt x="493" y="209"/>
                </a:lnTo>
                <a:lnTo>
                  <a:pt x="493" y="211"/>
                </a:lnTo>
                <a:lnTo>
                  <a:pt x="493" y="212"/>
                </a:lnTo>
                <a:lnTo>
                  <a:pt x="493" y="212"/>
                </a:lnTo>
                <a:lnTo>
                  <a:pt x="493" y="213"/>
                </a:lnTo>
                <a:lnTo>
                  <a:pt x="492" y="213"/>
                </a:lnTo>
                <a:lnTo>
                  <a:pt x="492" y="213"/>
                </a:lnTo>
                <a:lnTo>
                  <a:pt x="492" y="214"/>
                </a:lnTo>
                <a:lnTo>
                  <a:pt x="491" y="214"/>
                </a:lnTo>
                <a:lnTo>
                  <a:pt x="491" y="214"/>
                </a:lnTo>
                <a:lnTo>
                  <a:pt x="490" y="214"/>
                </a:lnTo>
                <a:lnTo>
                  <a:pt x="487" y="213"/>
                </a:lnTo>
                <a:lnTo>
                  <a:pt x="484" y="213"/>
                </a:lnTo>
                <a:lnTo>
                  <a:pt x="483" y="213"/>
                </a:lnTo>
                <a:lnTo>
                  <a:pt x="482" y="213"/>
                </a:lnTo>
                <a:lnTo>
                  <a:pt x="481" y="213"/>
                </a:lnTo>
                <a:lnTo>
                  <a:pt x="480" y="214"/>
                </a:lnTo>
                <a:lnTo>
                  <a:pt x="479" y="214"/>
                </a:lnTo>
                <a:lnTo>
                  <a:pt x="478" y="214"/>
                </a:lnTo>
                <a:lnTo>
                  <a:pt x="478" y="215"/>
                </a:lnTo>
                <a:lnTo>
                  <a:pt x="477" y="215"/>
                </a:lnTo>
                <a:lnTo>
                  <a:pt x="477" y="216"/>
                </a:lnTo>
                <a:lnTo>
                  <a:pt x="476" y="217"/>
                </a:lnTo>
                <a:lnTo>
                  <a:pt x="476" y="218"/>
                </a:lnTo>
                <a:lnTo>
                  <a:pt x="476" y="219"/>
                </a:lnTo>
                <a:lnTo>
                  <a:pt x="476" y="219"/>
                </a:lnTo>
                <a:lnTo>
                  <a:pt x="476" y="219"/>
                </a:lnTo>
                <a:lnTo>
                  <a:pt x="476" y="220"/>
                </a:lnTo>
                <a:lnTo>
                  <a:pt x="477" y="220"/>
                </a:lnTo>
                <a:lnTo>
                  <a:pt x="478" y="221"/>
                </a:lnTo>
                <a:lnTo>
                  <a:pt x="479" y="222"/>
                </a:lnTo>
                <a:lnTo>
                  <a:pt x="480" y="222"/>
                </a:lnTo>
                <a:lnTo>
                  <a:pt x="481" y="223"/>
                </a:lnTo>
                <a:lnTo>
                  <a:pt x="486" y="224"/>
                </a:lnTo>
                <a:lnTo>
                  <a:pt x="487" y="224"/>
                </a:lnTo>
                <a:lnTo>
                  <a:pt x="488" y="224"/>
                </a:lnTo>
                <a:lnTo>
                  <a:pt x="489" y="225"/>
                </a:lnTo>
                <a:lnTo>
                  <a:pt x="491" y="226"/>
                </a:lnTo>
                <a:lnTo>
                  <a:pt x="492" y="226"/>
                </a:lnTo>
                <a:lnTo>
                  <a:pt x="493" y="227"/>
                </a:lnTo>
                <a:lnTo>
                  <a:pt x="494" y="228"/>
                </a:lnTo>
                <a:lnTo>
                  <a:pt x="495" y="229"/>
                </a:lnTo>
                <a:lnTo>
                  <a:pt x="498" y="233"/>
                </a:lnTo>
                <a:lnTo>
                  <a:pt x="499" y="235"/>
                </a:lnTo>
                <a:lnTo>
                  <a:pt x="500" y="236"/>
                </a:lnTo>
                <a:lnTo>
                  <a:pt x="500" y="237"/>
                </a:lnTo>
                <a:lnTo>
                  <a:pt x="501" y="239"/>
                </a:lnTo>
                <a:lnTo>
                  <a:pt x="502" y="241"/>
                </a:lnTo>
                <a:lnTo>
                  <a:pt x="502" y="241"/>
                </a:lnTo>
                <a:lnTo>
                  <a:pt x="502" y="242"/>
                </a:lnTo>
                <a:lnTo>
                  <a:pt x="501" y="242"/>
                </a:lnTo>
                <a:lnTo>
                  <a:pt x="500" y="242"/>
                </a:lnTo>
                <a:lnTo>
                  <a:pt x="499" y="243"/>
                </a:lnTo>
                <a:lnTo>
                  <a:pt x="498" y="243"/>
                </a:lnTo>
                <a:lnTo>
                  <a:pt x="498" y="244"/>
                </a:lnTo>
                <a:lnTo>
                  <a:pt x="497" y="245"/>
                </a:lnTo>
                <a:lnTo>
                  <a:pt x="496" y="247"/>
                </a:lnTo>
                <a:lnTo>
                  <a:pt x="495" y="249"/>
                </a:lnTo>
                <a:lnTo>
                  <a:pt x="495" y="251"/>
                </a:lnTo>
                <a:lnTo>
                  <a:pt x="495" y="252"/>
                </a:lnTo>
                <a:lnTo>
                  <a:pt x="495" y="253"/>
                </a:lnTo>
                <a:lnTo>
                  <a:pt x="495" y="254"/>
                </a:lnTo>
                <a:lnTo>
                  <a:pt x="495" y="255"/>
                </a:lnTo>
                <a:lnTo>
                  <a:pt x="495" y="255"/>
                </a:lnTo>
                <a:lnTo>
                  <a:pt x="495" y="256"/>
                </a:lnTo>
                <a:lnTo>
                  <a:pt x="497" y="258"/>
                </a:lnTo>
                <a:lnTo>
                  <a:pt x="497" y="259"/>
                </a:lnTo>
                <a:lnTo>
                  <a:pt x="498" y="259"/>
                </a:lnTo>
                <a:lnTo>
                  <a:pt x="498" y="260"/>
                </a:lnTo>
                <a:lnTo>
                  <a:pt x="498" y="261"/>
                </a:lnTo>
                <a:lnTo>
                  <a:pt x="498" y="261"/>
                </a:lnTo>
                <a:lnTo>
                  <a:pt x="498" y="263"/>
                </a:lnTo>
                <a:lnTo>
                  <a:pt x="497" y="264"/>
                </a:lnTo>
                <a:lnTo>
                  <a:pt x="497" y="264"/>
                </a:lnTo>
                <a:lnTo>
                  <a:pt x="496" y="265"/>
                </a:lnTo>
                <a:lnTo>
                  <a:pt x="496" y="266"/>
                </a:lnTo>
                <a:lnTo>
                  <a:pt x="495" y="267"/>
                </a:lnTo>
                <a:lnTo>
                  <a:pt x="494" y="267"/>
                </a:lnTo>
                <a:lnTo>
                  <a:pt x="492" y="268"/>
                </a:lnTo>
                <a:lnTo>
                  <a:pt x="490" y="270"/>
                </a:lnTo>
                <a:lnTo>
                  <a:pt x="489" y="270"/>
                </a:lnTo>
                <a:lnTo>
                  <a:pt x="488" y="271"/>
                </a:lnTo>
                <a:lnTo>
                  <a:pt x="483" y="273"/>
                </a:lnTo>
                <a:lnTo>
                  <a:pt x="481" y="274"/>
                </a:lnTo>
                <a:lnTo>
                  <a:pt x="480" y="274"/>
                </a:lnTo>
                <a:lnTo>
                  <a:pt x="478" y="274"/>
                </a:lnTo>
                <a:lnTo>
                  <a:pt x="476" y="275"/>
                </a:lnTo>
                <a:lnTo>
                  <a:pt x="475" y="275"/>
                </a:lnTo>
                <a:lnTo>
                  <a:pt x="475" y="276"/>
                </a:lnTo>
                <a:lnTo>
                  <a:pt x="474" y="276"/>
                </a:lnTo>
                <a:lnTo>
                  <a:pt x="474" y="277"/>
                </a:lnTo>
                <a:lnTo>
                  <a:pt x="474" y="278"/>
                </a:lnTo>
                <a:lnTo>
                  <a:pt x="473" y="279"/>
                </a:lnTo>
                <a:lnTo>
                  <a:pt x="473" y="280"/>
                </a:lnTo>
                <a:lnTo>
                  <a:pt x="474" y="282"/>
                </a:lnTo>
                <a:lnTo>
                  <a:pt x="474" y="283"/>
                </a:lnTo>
                <a:lnTo>
                  <a:pt x="474" y="286"/>
                </a:lnTo>
                <a:lnTo>
                  <a:pt x="474" y="288"/>
                </a:lnTo>
                <a:lnTo>
                  <a:pt x="474" y="289"/>
                </a:lnTo>
                <a:lnTo>
                  <a:pt x="473" y="291"/>
                </a:lnTo>
                <a:lnTo>
                  <a:pt x="471" y="299"/>
                </a:lnTo>
                <a:lnTo>
                  <a:pt x="471" y="301"/>
                </a:lnTo>
                <a:lnTo>
                  <a:pt x="470" y="302"/>
                </a:lnTo>
                <a:lnTo>
                  <a:pt x="470" y="303"/>
                </a:lnTo>
                <a:lnTo>
                  <a:pt x="469" y="304"/>
                </a:lnTo>
                <a:lnTo>
                  <a:pt x="468" y="304"/>
                </a:lnTo>
                <a:lnTo>
                  <a:pt x="468" y="305"/>
                </a:lnTo>
                <a:lnTo>
                  <a:pt x="467" y="305"/>
                </a:lnTo>
                <a:lnTo>
                  <a:pt x="466" y="305"/>
                </a:lnTo>
                <a:lnTo>
                  <a:pt x="465" y="305"/>
                </a:lnTo>
                <a:lnTo>
                  <a:pt x="464" y="305"/>
                </a:lnTo>
                <a:lnTo>
                  <a:pt x="463" y="305"/>
                </a:lnTo>
                <a:lnTo>
                  <a:pt x="462" y="304"/>
                </a:lnTo>
                <a:lnTo>
                  <a:pt x="461" y="304"/>
                </a:lnTo>
                <a:lnTo>
                  <a:pt x="460" y="303"/>
                </a:lnTo>
                <a:lnTo>
                  <a:pt x="458" y="302"/>
                </a:lnTo>
                <a:lnTo>
                  <a:pt x="456" y="301"/>
                </a:lnTo>
                <a:lnTo>
                  <a:pt x="452" y="298"/>
                </a:lnTo>
                <a:lnTo>
                  <a:pt x="450" y="297"/>
                </a:lnTo>
                <a:lnTo>
                  <a:pt x="450" y="296"/>
                </a:lnTo>
                <a:lnTo>
                  <a:pt x="447" y="294"/>
                </a:lnTo>
                <a:lnTo>
                  <a:pt x="445" y="293"/>
                </a:lnTo>
                <a:lnTo>
                  <a:pt x="443" y="291"/>
                </a:lnTo>
                <a:lnTo>
                  <a:pt x="442" y="290"/>
                </a:lnTo>
                <a:lnTo>
                  <a:pt x="441" y="290"/>
                </a:lnTo>
                <a:lnTo>
                  <a:pt x="440" y="290"/>
                </a:lnTo>
                <a:lnTo>
                  <a:pt x="437" y="289"/>
                </a:lnTo>
                <a:lnTo>
                  <a:pt x="435" y="288"/>
                </a:lnTo>
                <a:lnTo>
                  <a:pt x="434" y="288"/>
                </a:lnTo>
                <a:lnTo>
                  <a:pt x="429" y="288"/>
                </a:lnTo>
                <a:lnTo>
                  <a:pt x="425" y="287"/>
                </a:lnTo>
                <a:lnTo>
                  <a:pt x="423" y="287"/>
                </a:lnTo>
                <a:lnTo>
                  <a:pt x="420" y="286"/>
                </a:lnTo>
                <a:lnTo>
                  <a:pt x="416" y="285"/>
                </a:lnTo>
                <a:lnTo>
                  <a:pt x="415" y="285"/>
                </a:lnTo>
                <a:lnTo>
                  <a:pt x="415" y="285"/>
                </a:lnTo>
                <a:lnTo>
                  <a:pt x="414" y="285"/>
                </a:lnTo>
                <a:lnTo>
                  <a:pt x="413" y="286"/>
                </a:lnTo>
                <a:lnTo>
                  <a:pt x="412" y="286"/>
                </a:lnTo>
                <a:lnTo>
                  <a:pt x="411" y="287"/>
                </a:lnTo>
                <a:lnTo>
                  <a:pt x="410" y="287"/>
                </a:lnTo>
                <a:lnTo>
                  <a:pt x="410" y="288"/>
                </a:lnTo>
                <a:lnTo>
                  <a:pt x="408" y="290"/>
                </a:lnTo>
                <a:lnTo>
                  <a:pt x="405" y="293"/>
                </a:lnTo>
                <a:lnTo>
                  <a:pt x="402" y="295"/>
                </a:lnTo>
                <a:lnTo>
                  <a:pt x="400" y="297"/>
                </a:lnTo>
                <a:lnTo>
                  <a:pt x="399" y="297"/>
                </a:lnTo>
                <a:lnTo>
                  <a:pt x="396" y="299"/>
                </a:lnTo>
                <a:lnTo>
                  <a:pt x="393" y="301"/>
                </a:lnTo>
                <a:lnTo>
                  <a:pt x="391" y="303"/>
                </a:lnTo>
                <a:lnTo>
                  <a:pt x="388" y="305"/>
                </a:lnTo>
                <a:lnTo>
                  <a:pt x="381" y="309"/>
                </a:lnTo>
                <a:lnTo>
                  <a:pt x="380" y="310"/>
                </a:lnTo>
                <a:lnTo>
                  <a:pt x="377" y="311"/>
                </a:lnTo>
                <a:lnTo>
                  <a:pt x="375" y="312"/>
                </a:lnTo>
                <a:lnTo>
                  <a:pt x="374" y="313"/>
                </a:lnTo>
                <a:lnTo>
                  <a:pt x="372" y="315"/>
                </a:lnTo>
                <a:lnTo>
                  <a:pt x="371" y="315"/>
                </a:lnTo>
                <a:lnTo>
                  <a:pt x="366" y="317"/>
                </a:lnTo>
                <a:lnTo>
                  <a:pt x="363" y="319"/>
                </a:lnTo>
                <a:lnTo>
                  <a:pt x="362" y="319"/>
                </a:lnTo>
                <a:lnTo>
                  <a:pt x="361" y="320"/>
                </a:lnTo>
                <a:lnTo>
                  <a:pt x="360" y="321"/>
                </a:lnTo>
                <a:lnTo>
                  <a:pt x="359" y="321"/>
                </a:lnTo>
                <a:lnTo>
                  <a:pt x="359" y="322"/>
                </a:lnTo>
                <a:lnTo>
                  <a:pt x="358" y="323"/>
                </a:lnTo>
                <a:lnTo>
                  <a:pt x="358" y="324"/>
                </a:lnTo>
                <a:lnTo>
                  <a:pt x="358" y="324"/>
                </a:lnTo>
                <a:lnTo>
                  <a:pt x="358" y="325"/>
                </a:lnTo>
                <a:lnTo>
                  <a:pt x="358" y="330"/>
                </a:lnTo>
                <a:lnTo>
                  <a:pt x="358" y="331"/>
                </a:lnTo>
                <a:lnTo>
                  <a:pt x="358" y="332"/>
                </a:lnTo>
                <a:lnTo>
                  <a:pt x="356" y="339"/>
                </a:lnTo>
                <a:lnTo>
                  <a:pt x="356" y="340"/>
                </a:lnTo>
                <a:lnTo>
                  <a:pt x="355" y="340"/>
                </a:lnTo>
                <a:lnTo>
                  <a:pt x="355" y="342"/>
                </a:lnTo>
                <a:lnTo>
                  <a:pt x="353" y="343"/>
                </a:lnTo>
                <a:lnTo>
                  <a:pt x="352" y="345"/>
                </a:lnTo>
                <a:lnTo>
                  <a:pt x="350" y="347"/>
                </a:lnTo>
                <a:lnTo>
                  <a:pt x="348" y="348"/>
                </a:lnTo>
                <a:lnTo>
                  <a:pt x="347" y="349"/>
                </a:lnTo>
                <a:lnTo>
                  <a:pt x="345" y="350"/>
                </a:lnTo>
                <a:lnTo>
                  <a:pt x="343" y="351"/>
                </a:lnTo>
                <a:lnTo>
                  <a:pt x="342" y="351"/>
                </a:lnTo>
                <a:lnTo>
                  <a:pt x="340" y="351"/>
                </a:lnTo>
                <a:lnTo>
                  <a:pt x="339" y="352"/>
                </a:lnTo>
                <a:lnTo>
                  <a:pt x="338" y="351"/>
                </a:lnTo>
                <a:lnTo>
                  <a:pt x="337" y="351"/>
                </a:lnTo>
                <a:lnTo>
                  <a:pt x="336" y="351"/>
                </a:lnTo>
                <a:lnTo>
                  <a:pt x="332" y="349"/>
                </a:lnTo>
                <a:lnTo>
                  <a:pt x="330" y="349"/>
                </a:lnTo>
                <a:lnTo>
                  <a:pt x="329" y="349"/>
                </a:lnTo>
                <a:lnTo>
                  <a:pt x="327" y="348"/>
                </a:lnTo>
                <a:lnTo>
                  <a:pt x="326" y="348"/>
                </a:lnTo>
                <a:lnTo>
                  <a:pt x="325" y="349"/>
                </a:lnTo>
                <a:lnTo>
                  <a:pt x="323" y="349"/>
                </a:lnTo>
                <a:lnTo>
                  <a:pt x="320" y="349"/>
                </a:lnTo>
                <a:lnTo>
                  <a:pt x="318" y="349"/>
                </a:lnTo>
                <a:lnTo>
                  <a:pt x="317" y="349"/>
                </a:lnTo>
                <a:lnTo>
                  <a:pt x="314" y="349"/>
                </a:lnTo>
                <a:lnTo>
                  <a:pt x="313" y="349"/>
                </a:lnTo>
                <a:lnTo>
                  <a:pt x="312" y="349"/>
                </a:lnTo>
                <a:lnTo>
                  <a:pt x="310" y="349"/>
                </a:lnTo>
                <a:lnTo>
                  <a:pt x="309" y="349"/>
                </a:lnTo>
                <a:lnTo>
                  <a:pt x="305" y="347"/>
                </a:lnTo>
                <a:lnTo>
                  <a:pt x="303" y="346"/>
                </a:lnTo>
                <a:lnTo>
                  <a:pt x="297" y="345"/>
                </a:lnTo>
                <a:lnTo>
                  <a:pt x="295" y="344"/>
                </a:lnTo>
                <a:lnTo>
                  <a:pt x="293" y="343"/>
                </a:lnTo>
                <a:lnTo>
                  <a:pt x="291" y="343"/>
                </a:lnTo>
                <a:lnTo>
                  <a:pt x="290" y="342"/>
                </a:lnTo>
                <a:lnTo>
                  <a:pt x="288" y="342"/>
                </a:lnTo>
                <a:lnTo>
                  <a:pt x="287" y="342"/>
                </a:lnTo>
                <a:lnTo>
                  <a:pt x="285" y="342"/>
                </a:lnTo>
                <a:lnTo>
                  <a:pt x="284" y="342"/>
                </a:lnTo>
                <a:lnTo>
                  <a:pt x="283" y="342"/>
                </a:lnTo>
                <a:lnTo>
                  <a:pt x="282" y="343"/>
                </a:lnTo>
                <a:lnTo>
                  <a:pt x="278" y="344"/>
                </a:lnTo>
                <a:lnTo>
                  <a:pt x="276" y="345"/>
                </a:lnTo>
                <a:lnTo>
                  <a:pt x="275" y="345"/>
                </a:lnTo>
                <a:lnTo>
                  <a:pt x="272" y="345"/>
                </a:lnTo>
                <a:lnTo>
                  <a:pt x="271" y="345"/>
                </a:lnTo>
                <a:lnTo>
                  <a:pt x="266" y="346"/>
                </a:lnTo>
                <a:lnTo>
                  <a:pt x="264" y="346"/>
                </a:lnTo>
                <a:lnTo>
                  <a:pt x="263" y="347"/>
                </a:lnTo>
                <a:lnTo>
                  <a:pt x="259" y="348"/>
                </a:lnTo>
                <a:lnTo>
                  <a:pt x="258" y="349"/>
                </a:lnTo>
                <a:lnTo>
                  <a:pt x="256" y="349"/>
                </a:lnTo>
                <a:lnTo>
                  <a:pt x="253" y="350"/>
                </a:lnTo>
                <a:lnTo>
                  <a:pt x="251" y="351"/>
                </a:lnTo>
                <a:lnTo>
                  <a:pt x="250" y="351"/>
                </a:lnTo>
                <a:lnTo>
                  <a:pt x="250" y="352"/>
                </a:lnTo>
                <a:lnTo>
                  <a:pt x="249" y="352"/>
                </a:lnTo>
                <a:lnTo>
                  <a:pt x="248" y="354"/>
                </a:lnTo>
                <a:lnTo>
                  <a:pt x="247" y="355"/>
                </a:lnTo>
                <a:lnTo>
                  <a:pt x="246" y="356"/>
                </a:lnTo>
                <a:lnTo>
                  <a:pt x="245" y="356"/>
                </a:lnTo>
                <a:lnTo>
                  <a:pt x="242" y="358"/>
                </a:lnTo>
                <a:lnTo>
                  <a:pt x="241" y="359"/>
                </a:lnTo>
                <a:lnTo>
                  <a:pt x="240" y="360"/>
                </a:lnTo>
                <a:lnTo>
                  <a:pt x="239" y="360"/>
                </a:lnTo>
                <a:lnTo>
                  <a:pt x="238" y="361"/>
                </a:lnTo>
                <a:lnTo>
                  <a:pt x="237" y="362"/>
                </a:lnTo>
                <a:lnTo>
                  <a:pt x="237" y="363"/>
                </a:lnTo>
                <a:lnTo>
                  <a:pt x="236" y="365"/>
                </a:lnTo>
                <a:lnTo>
                  <a:pt x="236" y="366"/>
                </a:lnTo>
                <a:lnTo>
                  <a:pt x="236" y="366"/>
                </a:lnTo>
                <a:lnTo>
                  <a:pt x="235" y="366"/>
                </a:lnTo>
                <a:lnTo>
                  <a:pt x="235" y="366"/>
                </a:lnTo>
                <a:lnTo>
                  <a:pt x="235" y="366"/>
                </a:lnTo>
                <a:lnTo>
                  <a:pt x="234" y="366"/>
                </a:lnTo>
                <a:lnTo>
                  <a:pt x="234" y="366"/>
                </a:lnTo>
                <a:lnTo>
                  <a:pt x="233" y="366"/>
                </a:lnTo>
                <a:lnTo>
                  <a:pt x="233" y="366"/>
                </a:lnTo>
                <a:lnTo>
                  <a:pt x="232" y="365"/>
                </a:lnTo>
                <a:lnTo>
                  <a:pt x="230" y="362"/>
                </a:lnTo>
                <a:lnTo>
                  <a:pt x="229" y="361"/>
                </a:lnTo>
                <a:lnTo>
                  <a:pt x="228" y="360"/>
                </a:lnTo>
                <a:lnTo>
                  <a:pt x="227" y="359"/>
                </a:lnTo>
                <a:lnTo>
                  <a:pt x="225" y="358"/>
                </a:lnTo>
                <a:lnTo>
                  <a:pt x="224" y="357"/>
                </a:lnTo>
                <a:lnTo>
                  <a:pt x="222" y="357"/>
                </a:lnTo>
                <a:lnTo>
                  <a:pt x="221" y="356"/>
                </a:lnTo>
                <a:lnTo>
                  <a:pt x="220" y="356"/>
                </a:lnTo>
                <a:lnTo>
                  <a:pt x="218" y="356"/>
                </a:lnTo>
                <a:lnTo>
                  <a:pt x="216" y="356"/>
                </a:lnTo>
                <a:lnTo>
                  <a:pt x="215" y="357"/>
                </a:lnTo>
                <a:lnTo>
                  <a:pt x="213" y="357"/>
                </a:lnTo>
                <a:lnTo>
                  <a:pt x="211" y="358"/>
                </a:lnTo>
                <a:lnTo>
                  <a:pt x="209" y="359"/>
                </a:lnTo>
                <a:lnTo>
                  <a:pt x="208" y="360"/>
                </a:lnTo>
                <a:lnTo>
                  <a:pt x="206" y="362"/>
                </a:lnTo>
                <a:lnTo>
                  <a:pt x="205" y="363"/>
                </a:lnTo>
                <a:lnTo>
                  <a:pt x="203" y="363"/>
                </a:lnTo>
                <a:lnTo>
                  <a:pt x="202" y="364"/>
                </a:lnTo>
                <a:lnTo>
                  <a:pt x="201" y="364"/>
                </a:lnTo>
                <a:lnTo>
                  <a:pt x="200" y="364"/>
                </a:lnTo>
                <a:lnTo>
                  <a:pt x="199" y="364"/>
                </a:lnTo>
                <a:lnTo>
                  <a:pt x="198" y="364"/>
                </a:lnTo>
                <a:lnTo>
                  <a:pt x="196" y="364"/>
                </a:lnTo>
                <a:lnTo>
                  <a:pt x="190" y="362"/>
                </a:lnTo>
                <a:lnTo>
                  <a:pt x="184" y="360"/>
                </a:lnTo>
                <a:lnTo>
                  <a:pt x="181" y="360"/>
                </a:lnTo>
                <a:lnTo>
                  <a:pt x="182" y="359"/>
                </a:lnTo>
                <a:lnTo>
                  <a:pt x="182" y="358"/>
                </a:lnTo>
                <a:lnTo>
                  <a:pt x="181" y="357"/>
                </a:lnTo>
                <a:lnTo>
                  <a:pt x="180" y="356"/>
                </a:lnTo>
                <a:lnTo>
                  <a:pt x="180" y="355"/>
                </a:lnTo>
                <a:lnTo>
                  <a:pt x="179" y="354"/>
                </a:lnTo>
                <a:lnTo>
                  <a:pt x="178" y="352"/>
                </a:lnTo>
                <a:lnTo>
                  <a:pt x="176" y="351"/>
                </a:lnTo>
                <a:lnTo>
                  <a:pt x="175" y="351"/>
                </a:lnTo>
                <a:lnTo>
                  <a:pt x="174" y="349"/>
                </a:lnTo>
                <a:lnTo>
                  <a:pt x="171" y="348"/>
                </a:lnTo>
                <a:lnTo>
                  <a:pt x="169" y="346"/>
                </a:lnTo>
                <a:lnTo>
                  <a:pt x="161" y="342"/>
                </a:lnTo>
                <a:lnTo>
                  <a:pt x="159" y="341"/>
                </a:lnTo>
                <a:lnTo>
                  <a:pt x="156" y="339"/>
                </a:lnTo>
                <a:lnTo>
                  <a:pt x="155" y="338"/>
                </a:lnTo>
                <a:lnTo>
                  <a:pt x="154" y="337"/>
                </a:lnTo>
                <a:lnTo>
                  <a:pt x="154" y="336"/>
                </a:lnTo>
                <a:lnTo>
                  <a:pt x="153" y="336"/>
                </a:lnTo>
                <a:lnTo>
                  <a:pt x="153" y="334"/>
                </a:lnTo>
                <a:lnTo>
                  <a:pt x="152" y="333"/>
                </a:lnTo>
                <a:lnTo>
                  <a:pt x="152" y="333"/>
                </a:lnTo>
                <a:lnTo>
                  <a:pt x="152" y="331"/>
                </a:lnTo>
                <a:lnTo>
                  <a:pt x="152" y="331"/>
                </a:lnTo>
                <a:lnTo>
                  <a:pt x="152" y="330"/>
                </a:lnTo>
                <a:lnTo>
                  <a:pt x="153" y="328"/>
                </a:lnTo>
                <a:lnTo>
                  <a:pt x="153" y="327"/>
                </a:lnTo>
                <a:lnTo>
                  <a:pt x="154" y="326"/>
                </a:lnTo>
                <a:lnTo>
                  <a:pt x="156" y="323"/>
                </a:lnTo>
                <a:lnTo>
                  <a:pt x="156" y="321"/>
                </a:lnTo>
                <a:lnTo>
                  <a:pt x="157" y="320"/>
                </a:lnTo>
                <a:lnTo>
                  <a:pt x="157" y="319"/>
                </a:lnTo>
                <a:lnTo>
                  <a:pt x="157" y="317"/>
                </a:lnTo>
                <a:lnTo>
                  <a:pt x="157" y="316"/>
                </a:lnTo>
                <a:lnTo>
                  <a:pt x="157" y="315"/>
                </a:lnTo>
                <a:lnTo>
                  <a:pt x="157" y="314"/>
                </a:lnTo>
                <a:lnTo>
                  <a:pt x="157" y="314"/>
                </a:lnTo>
                <a:lnTo>
                  <a:pt x="157" y="313"/>
                </a:lnTo>
                <a:lnTo>
                  <a:pt x="156" y="312"/>
                </a:lnTo>
                <a:lnTo>
                  <a:pt x="156" y="311"/>
                </a:lnTo>
                <a:lnTo>
                  <a:pt x="155" y="310"/>
                </a:lnTo>
                <a:lnTo>
                  <a:pt x="154" y="309"/>
                </a:lnTo>
                <a:lnTo>
                  <a:pt x="152" y="307"/>
                </a:lnTo>
                <a:lnTo>
                  <a:pt x="150" y="305"/>
                </a:lnTo>
                <a:lnTo>
                  <a:pt x="148" y="304"/>
                </a:lnTo>
                <a:lnTo>
                  <a:pt x="147" y="304"/>
                </a:lnTo>
                <a:lnTo>
                  <a:pt x="147" y="304"/>
                </a:lnTo>
                <a:lnTo>
                  <a:pt x="145" y="303"/>
                </a:lnTo>
                <a:lnTo>
                  <a:pt x="144" y="303"/>
                </a:lnTo>
                <a:lnTo>
                  <a:pt x="142" y="303"/>
                </a:lnTo>
                <a:lnTo>
                  <a:pt x="139" y="303"/>
                </a:lnTo>
                <a:lnTo>
                  <a:pt x="137" y="303"/>
                </a:lnTo>
                <a:lnTo>
                  <a:pt x="136" y="302"/>
                </a:lnTo>
                <a:lnTo>
                  <a:pt x="135" y="302"/>
                </a:lnTo>
                <a:lnTo>
                  <a:pt x="135" y="301"/>
                </a:lnTo>
                <a:lnTo>
                  <a:pt x="134" y="301"/>
                </a:lnTo>
                <a:lnTo>
                  <a:pt x="134" y="300"/>
                </a:lnTo>
                <a:lnTo>
                  <a:pt x="132" y="298"/>
                </a:lnTo>
                <a:lnTo>
                  <a:pt x="132" y="297"/>
                </a:lnTo>
                <a:lnTo>
                  <a:pt x="131" y="297"/>
                </a:lnTo>
                <a:lnTo>
                  <a:pt x="130" y="296"/>
                </a:lnTo>
                <a:lnTo>
                  <a:pt x="127" y="294"/>
                </a:lnTo>
                <a:lnTo>
                  <a:pt x="123" y="291"/>
                </a:lnTo>
                <a:lnTo>
                  <a:pt x="121" y="290"/>
                </a:lnTo>
                <a:lnTo>
                  <a:pt x="119" y="288"/>
                </a:lnTo>
                <a:lnTo>
                  <a:pt x="118" y="288"/>
                </a:lnTo>
                <a:lnTo>
                  <a:pt x="117" y="287"/>
                </a:lnTo>
                <a:lnTo>
                  <a:pt x="115" y="286"/>
                </a:lnTo>
                <a:lnTo>
                  <a:pt x="113" y="285"/>
                </a:lnTo>
                <a:lnTo>
                  <a:pt x="112" y="284"/>
                </a:lnTo>
                <a:lnTo>
                  <a:pt x="108" y="282"/>
                </a:lnTo>
                <a:lnTo>
                  <a:pt x="107" y="281"/>
                </a:lnTo>
                <a:lnTo>
                  <a:pt x="104" y="279"/>
                </a:lnTo>
                <a:lnTo>
                  <a:pt x="99" y="274"/>
                </a:lnTo>
                <a:lnTo>
                  <a:pt x="98" y="273"/>
                </a:lnTo>
                <a:lnTo>
                  <a:pt x="97" y="272"/>
                </a:lnTo>
                <a:lnTo>
                  <a:pt x="96" y="272"/>
                </a:lnTo>
                <a:lnTo>
                  <a:pt x="95" y="271"/>
                </a:lnTo>
                <a:lnTo>
                  <a:pt x="92" y="270"/>
                </a:lnTo>
                <a:lnTo>
                  <a:pt x="91" y="270"/>
                </a:lnTo>
                <a:lnTo>
                  <a:pt x="91" y="269"/>
                </a:lnTo>
                <a:lnTo>
                  <a:pt x="90" y="268"/>
                </a:lnTo>
                <a:lnTo>
                  <a:pt x="88" y="267"/>
                </a:lnTo>
                <a:lnTo>
                  <a:pt x="87" y="265"/>
                </a:lnTo>
                <a:lnTo>
                  <a:pt x="85" y="263"/>
                </a:lnTo>
                <a:lnTo>
                  <a:pt x="84" y="262"/>
                </a:lnTo>
                <a:lnTo>
                  <a:pt x="83" y="261"/>
                </a:lnTo>
                <a:lnTo>
                  <a:pt x="82" y="260"/>
                </a:lnTo>
                <a:lnTo>
                  <a:pt x="80" y="259"/>
                </a:lnTo>
                <a:lnTo>
                  <a:pt x="78" y="258"/>
                </a:lnTo>
                <a:lnTo>
                  <a:pt x="76" y="257"/>
                </a:lnTo>
                <a:lnTo>
                  <a:pt x="72" y="256"/>
                </a:lnTo>
                <a:lnTo>
                  <a:pt x="71" y="256"/>
                </a:lnTo>
                <a:lnTo>
                  <a:pt x="68" y="254"/>
                </a:lnTo>
                <a:lnTo>
                  <a:pt x="67" y="254"/>
                </a:lnTo>
                <a:lnTo>
                  <a:pt x="67" y="253"/>
                </a:lnTo>
                <a:lnTo>
                  <a:pt x="66" y="253"/>
                </a:lnTo>
                <a:lnTo>
                  <a:pt x="66" y="252"/>
                </a:lnTo>
                <a:lnTo>
                  <a:pt x="65" y="252"/>
                </a:lnTo>
                <a:lnTo>
                  <a:pt x="65" y="251"/>
                </a:lnTo>
                <a:lnTo>
                  <a:pt x="65" y="250"/>
                </a:lnTo>
                <a:lnTo>
                  <a:pt x="65" y="249"/>
                </a:lnTo>
                <a:lnTo>
                  <a:pt x="65" y="247"/>
                </a:lnTo>
                <a:lnTo>
                  <a:pt x="65" y="245"/>
                </a:lnTo>
                <a:lnTo>
                  <a:pt x="65" y="244"/>
                </a:lnTo>
                <a:lnTo>
                  <a:pt x="65" y="243"/>
                </a:lnTo>
                <a:lnTo>
                  <a:pt x="64" y="242"/>
                </a:lnTo>
                <a:lnTo>
                  <a:pt x="63" y="240"/>
                </a:lnTo>
                <a:lnTo>
                  <a:pt x="62" y="238"/>
                </a:lnTo>
                <a:lnTo>
                  <a:pt x="60" y="235"/>
                </a:lnTo>
                <a:lnTo>
                  <a:pt x="59" y="234"/>
                </a:lnTo>
                <a:lnTo>
                  <a:pt x="58" y="233"/>
                </a:lnTo>
                <a:lnTo>
                  <a:pt x="57" y="232"/>
                </a:lnTo>
                <a:lnTo>
                  <a:pt x="56" y="231"/>
                </a:lnTo>
                <a:lnTo>
                  <a:pt x="55" y="231"/>
                </a:lnTo>
                <a:lnTo>
                  <a:pt x="52" y="230"/>
                </a:lnTo>
                <a:lnTo>
                  <a:pt x="51" y="229"/>
                </a:lnTo>
                <a:lnTo>
                  <a:pt x="50" y="228"/>
                </a:lnTo>
                <a:lnTo>
                  <a:pt x="48" y="227"/>
                </a:lnTo>
                <a:lnTo>
                  <a:pt x="45" y="225"/>
                </a:lnTo>
                <a:lnTo>
                  <a:pt x="44" y="224"/>
                </a:lnTo>
                <a:lnTo>
                  <a:pt x="43" y="223"/>
                </a:lnTo>
                <a:lnTo>
                  <a:pt x="43" y="223"/>
                </a:lnTo>
                <a:lnTo>
                  <a:pt x="42" y="222"/>
                </a:lnTo>
                <a:lnTo>
                  <a:pt x="41" y="221"/>
                </a:lnTo>
                <a:lnTo>
                  <a:pt x="40" y="219"/>
                </a:lnTo>
                <a:lnTo>
                  <a:pt x="40" y="218"/>
                </a:lnTo>
                <a:lnTo>
                  <a:pt x="39" y="216"/>
                </a:lnTo>
                <a:lnTo>
                  <a:pt x="39" y="214"/>
                </a:lnTo>
                <a:lnTo>
                  <a:pt x="38" y="212"/>
                </a:lnTo>
                <a:lnTo>
                  <a:pt x="38" y="210"/>
                </a:lnTo>
                <a:lnTo>
                  <a:pt x="38" y="207"/>
                </a:lnTo>
                <a:lnTo>
                  <a:pt x="38" y="205"/>
                </a:lnTo>
                <a:lnTo>
                  <a:pt x="38" y="202"/>
                </a:lnTo>
                <a:lnTo>
                  <a:pt x="39" y="201"/>
                </a:lnTo>
                <a:lnTo>
                  <a:pt x="39" y="200"/>
                </a:lnTo>
                <a:lnTo>
                  <a:pt x="41" y="193"/>
                </a:lnTo>
                <a:lnTo>
                  <a:pt x="42" y="188"/>
                </a:lnTo>
                <a:lnTo>
                  <a:pt x="43" y="187"/>
                </a:lnTo>
                <a:lnTo>
                  <a:pt x="43" y="185"/>
                </a:lnTo>
                <a:lnTo>
                  <a:pt x="43" y="184"/>
                </a:lnTo>
                <a:lnTo>
                  <a:pt x="43" y="182"/>
                </a:lnTo>
                <a:lnTo>
                  <a:pt x="43" y="180"/>
                </a:lnTo>
                <a:lnTo>
                  <a:pt x="43" y="178"/>
                </a:lnTo>
                <a:lnTo>
                  <a:pt x="42" y="176"/>
                </a:lnTo>
                <a:lnTo>
                  <a:pt x="41" y="173"/>
                </a:lnTo>
                <a:lnTo>
                  <a:pt x="41" y="171"/>
                </a:lnTo>
                <a:lnTo>
                  <a:pt x="40" y="170"/>
                </a:lnTo>
                <a:lnTo>
                  <a:pt x="38" y="166"/>
                </a:lnTo>
                <a:lnTo>
                  <a:pt x="37" y="164"/>
                </a:lnTo>
                <a:lnTo>
                  <a:pt x="37" y="163"/>
                </a:lnTo>
                <a:lnTo>
                  <a:pt x="36" y="162"/>
                </a:lnTo>
                <a:lnTo>
                  <a:pt x="35" y="160"/>
                </a:lnTo>
                <a:lnTo>
                  <a:pt x="33" y="158"/>
                </a:lnTo>
                <a:lnTo>
                  <a:pt x="31" y="156"/>
                </a:lnTo>
                <a:lnTo>
                  <a:pt x="30" y="154"/>
                </a:lnTo>
                <a:lnTo>
                  <a:pt x="27" y="152"/>
                </a:lnTo>
                <a:lnTo>
                  <a:pt x="26" y="151"/>
                </a:lnTo>
                <a:lnTo>
                  <a:pt x="26" y="150"/>
                </a:lnTo>
                <a:lnTo>
                  <a:pt x="24" y="146"/>
                </a:lnTo>
                <a:lnTo>
                  <a:pt x="23" y="145"/>
                </a:lnTo>
                <a:lnTo>
                  <a:pt x="21" y="143"/>
                </a:lnTo>
                <a:lnTo>
                  <a:pt x="19" y="141"/>
                </a:lnTo>
                <a:lnTo>
                  <a:pt x="19" y="140"/>
                </a:lnTo>
                <a:lnTo>
                  <a:pt x="18" y="140"/>
                </a:lnTo>
                <a:lnTo>
                  <a:pt x="16" y="139"/>
                </a:lnTo>
                <a:lnTo>
                  <a:pt x="13" y="138"/>
                </a:lnTo>
                <a:lnTo>
                  <a:pt x="11" y="138"/>
                </a:lnTo>
                <a:lnTo>
                  <a:pt x="10" y="137"/>
                </a:lnTo>
                <a:lnTo>
                  <a:pt x="9" y="136"/>
                </a:lnTo>
                <a:lnTo>
                  <a:pt x="7" y="136"/>
                </a:lnTo>
                <a:lnTo>
                  <a:pt x="6" y="135"/>
                </a:lnTo>
                <a:lnTo>
                  <a:pt x="5" y="134"/>
                </a:lnTo>
                <a:lnTo>
                  <a:pt x="4" y="133"/>
                </a:lnTo>
                <a:lnTo>
                  <a:pt x="3" y="132"/>
                </a:lnTo>
                <a:lnTo>
                  <a:pt x="2" y="131"/>
                </a:lnTo>
                <a:lnTo>
                  <a:pt x="1" y="130"/>
                </a:lnTo>
                <a:lnTo>
                  <a:pt x="1" y="129"/>
                </a:lnTo>
                <a:lnTo>
                  <a:pt x="0" y="128"/>
                </a:lnTo>
                <a:lnTo>
                  <a:pt x="0" y="127"/>
                </a:lnTo>
                <a:lnTo>
                  <a:pt x="0" y="127"/>
                </a:lnTo>
                <a:lnTo>
                  <a:pt x="0" y="126"/>
                </a:lnTo>
                <a:lnTo>
                  <a:pt x="0" y="125"/>
                </a:lnTo>
                <a:lnTo>
                  <a:pt x="0" y="124"/>
                </a:lnTo>
                <a:lnTo>
                  <a:pt x="0" y="123"/>
                </a:lnTo>
                <a:lnTo>
                  <a:pt x="1" y="122"/>
                </a:lnTo>
                <a:lnTo>
                  <a:pt x="1" y="121"/>
                </a:lnTo>
                <a:lnTo>
                  <a:pt x="2" y="121"/>
                </a:lnTo>
                <a:lnTo>
                  <a:pt x="3" y="119"/>
                </a:lnTo>
                <a:lnTo>
                  <a:pt x="4" y="118"/>
                </a:lnTo>
                <a:lnTo>
                  <a:pt x="6" y="117"/>
                </a:lnTo>
                <a:lnTo>
                  <a:pt x="8" y="115"/>
                </a:lnTo>
                <a:lnTo>
                  <a:pt x="9" y="114"/>
                </a:lnTo>
                <a:lnTo>
                  <a:pt x="10" y="113"/>
                </a:lnTo>
                <a:lnTo>
                  <a:pt x="11" y="112"/>
                </a:lnTo>
                <a:lnTo>
                  <a:pt x="12" y="111"/>
                </a:lnTo>
                <a:lnTo>
                  <a:pt x="13" y="110"/>
                </a:lnTo>
                <a:lnTo>
                  <a:pt x="13" y="109"/>
                </a:lnTo>
                <a:lnTo>
                  <a:pt x="13" y="108"/>
                </a:lnTo>
                <a:lnTo>
                  <a:pt x="13" y="107"/>
                </a:lnTo>
                <a:lnTo>
                  <a:pt x="13" y="106"/>
                </a:lnTo>
                <a:lnTo>
                  <a:pt x="13" y="106"/>
                </a:lnTo>
                <a:lnTo>
                  <a:pt x="13" y="105"/>
                </a:lnTo>
                <a:lnTo>
                  <a:pt x="13" y="103"/>
                </a:lnTo>
                <a:lnTo>
                  <a:pt x="12" y="100"/>
                </a:lnTo>
                <a:lnTo>
                  <a:pt x="11" y="98"/>
                </a:lnTo>
                <a:lnTo>
                  <a:pt x="11" y="96"/>
                </a:lnTo>
                <a:lnTo>
                  <a:pt x="10" y="92"/>
                </a:lnTo>
                <a:lnTo>
                  <a:pt x="10" y="91"/>
                </a:lnTo>
                <a:lnTo>
                  <a:pt x="9" y="89"/>
                </a:lnTo>
                <a:lnTo>
                  <a:pt x="8" y="88"/>
                </a:lnTo>
                <a:lnTo>
                  <a:pt x="8" y="87"/>
                </a:lnTo>
                <a:lnTo>
                  <a:pt x="6" y="85"/>
                </a:lnTo>
                <a:lnTo>
                  <a:pt x="6" y="84"/>
                </a:lnTo>
                <a:lnTo>
                  <a:pt x="5" y="84"/>
                </a:lnTo>
                <a:lnTo>
                  <a:pt x="5" y="83"/>
                </a:lnTo>
                <a:lnTo>
                  <a:pt x="5" y="83"/>
                </a:lnTo>
                <a:lnTo>
                  <a:pt x="6" y="83"/>
                </a:lnTo>
                <a:lnTo>
                  <a:pt x="6" y="82"/>
                </a:lnTo>
                <a:lnTo>
                  <a:pt x="6" y="82"/>
                </a:lnTo>
                <a:lnTo>
                  <a:pt x="7" y="82"/>
                </a:lnTo>
                <a:lnTo>
                  <a:pt x="7" y="82"/>
                </a:lnTo>
                <a:lnTo>
                  <a:pt x="9" y="82"/>
                </a:lnTo>
                <a:lnTo>
                  <a:pt x="11" y="82"/>
                </a:lnTo>
                <a:lnTo>
                  <a:pt x="12" y="82"/>
                </a:lnTo>
                <a:lnTo>
                  <a:pt x="17" y="81"/>
                </a:lnTo>
                <a:lnTo>
                  <a:pt x="20" y="81"/>
                </a:lnTo>
                <a:lnTo>
                  <a:pt x="23" y="81"/>
                </a:lnTo>
                <a:lnTo>
                  <a:pt x="26" y="81"/>
                </a:lnTo>
                <a:lnTo>
                  <a:pt x="28" y="81"/>
                </a:lnTo>
                <a:lnTo>
                  <a:pt x="30" y="82"/>
                </a:lnTo>
                <a:lnTo>
                  <a:pt x="31" y="82"/>
                </a:lnTo>
                <a:lnTo>
                  <a:pt x="33" y="83"/>
                </a:lnTo>
                <a:lnTo>
                  <a:pt x="34" y="83"/>
                </a:lnTo>
                <a:lnTo>
                  <a:pt x="35" y="84"/>
                </a:lnTo>
                <a:lnTo>
                  <a:pt x="36" y="85"/>
                </a:lnTo>
                <a:lnTo>
                  <a:pt x="37" y="86"/>
                </a:lnTo>
                <a:lnTo>
                  <a:pt x="38" y="87"/>
                </a:lnTo>
                <a:lnTo>
                  <a:pt x="39" y="89"/>
                </a:lnTo>
                <a:lnTo>
                  <a:pt x="40" y="91"/>
                </a:lnTo>
                <a:lnTo>
                  <a:pt x="41" y="92"/>
                </a:lnTo>
                <a:lnTo>
                  <a:pt x="41" y="93"/>
                </a:lnTo>
                <a:lnTo>
                  <a:pt x="42" y="94"/>
                </a:lnTo>
                <a:lnTo>
                  <a:pt x="42" y="99"/>
                </a:lnTo>
                <a:lnTo>
                  <a:pt x="43" y="101"/>
                </a:lnTo>
                <a:lnTo>
                  <a:pt x="44" y="106"/>
                </a:lnTo>
                <a:lnTo>
                  <a:pt x="45" y="107"/>
                </a:lnTo>
                <a:lnTo>
                  <a:pt x="45" y="109"/>
                </a:lnTo>
                <a:lnTo>
                  <a:pt x="46" y="110"/>
                </a:lnTo>
                <a:lnTo>
                  <a:pt x="46" y="111"/>
                </a:lnTo>
                <a:lnTo>
                  <a:pt x="47" y="112"/>
                </a:lnTo>
                <a:lnTo>
                  <a:pt x="48" y="113"/>
                </a:lnTo>
                <a:lnTo>
                  <a:pt x="49" y="113"/>
                </a:lnTo>
                <a:lnTo>
                  <a:pt x="51" y="114"/>
                </a:lnTo>
                <a:lnTo>
                  <a:pt x="52" y="115"/>
                </a:lnTo>
                <a:lnTo>
                  <a:pt x="53" y="115"/>
                </a:lnTo>
                <a:lnTo>
                  <a:pt x="60" y="118"/>
                </a:lnTo>
                <a:lnTo>
                  <a:pt x="61" y="118"/>
                </a:lnTo>
                <a:lnTo>
                  <a:pt x="62" y="119"/>
                </a:lnTo>
                <a:lnTo>
                  <a:pt x="64" y="119"/>
                </a:lnTo>
                <a:lnTo>
                  <a:pt x="64" y="120"/>
                </a:lnTo>
                <a:lnTo>
                  <a:pt x="65" y="121"/>
                </a:lnTo>
                <a:lnTo>
                  <a:pt x="66" y="122"/>
                </a:lnTo>
                <a:lnTo>
                  <a:pt x="66" y="123"/>
                </a:lnTo>
                <a:lnTo>
                  <a:pt x="66" y="124"/>
                </a:lnTo>
                <a:lnTo>
                  <a:pt x="66" y="125"/>
                </a:lnTo>
                <a:lnTo>
                  <a:pt x="66" y="126"/>
                </a:lnTo>
                <a:lnTo>
                  <a:pt x="66" y="126"/>
                </a:lnTo>
                <a:lnTo>
                  <a:pt x="66" y="127"/>
                </a:lnTo>
                <a:lnTo>
                  <a:pt x="65" y="127"/>
                </a:lnTo>
                <a:lnTo>
                  <a:pt x="64" y="128"/>
                </a:lnTo>
                <a:lnTo>
                  <a:pt x="63" y="128"/>
                </a:lnTo>
                <a:lnTo>
                  <a:pt x="63" y="129"/>
                </a:lnTo>
                <a:lnTo>
                  <a:pt x="63" y="130"/>
                </a:lnTo>
                <a:lnTo>
                  <a:pt x="62" y="130"/>
                </a:lnTo>
                <a:lnTo>
                  <a:pt x="62" y="131"/>
                </a:lnTo>
                <a:lnTo>
                  <a:pt x="62" y="132"/>
                </a:lnTo>
                <a:lnTo>
                  <a:pt x="63" y="133"/>
                </a:lnTo>
                <a:lnTo>
                  <a:pt x="63" y="134"/>
                </a:lnTo>
                <a:lnTo>
                  <a:pt x="64" y="136"/>
                </a:lnTo>
                <a:lnTo>
                  <a:pt x="65" y="137"/>
                </a:lnTo>
                <a:lnTo>
                  <a:pt x="67" y="138"/>
                </a:lnTo>
                <a:lnTo>
                  <a:pt x="68" y="140"/>
                </a:lnTo>
                <a:lnTo>
                  <a:pt x="72" y="143"/>
                </a:lnTo>
                <a:lnTo>
                  <a:pt x="73" y="144"/>
                </a:lnTo>
                <a:lnTo>
                  <a:pt x="74" y="145"/>
                </a:lnTo>
                <a:lnTo>
                  <a:pt x="75" y="146"/>
                </a:lnTo>
                <a:lnTo>
                  <a:pt x="76" y="149"/>
                </a:lnTo>
                <a:lnTo>
                  <a:pt x="77" y="150"/>
                </a:lnTo>
                <a:lnTo>
                  <a:pt x="77" y="150"/>
                </a:lnTo>
                <a:lnTo>
                  <a:pt x="77" y="151"/>
                </a:lnTo>
                <a:lnTo>
                  <a:pt x="77" y="152"/>
                </a:lnTo>
                <a:lnTo>
                  <a:pt x="76" y="155"/>
                </a:lnTo>
                <a:lnTo>
                  <a:pt x="76" y="159"/>
                </a:lnTo>
                <a:lnTo>
                  <a:pt x="76" y="161"/>
                </a:lnTo>
                <a:lnTo>
                  <a:pt x="75" y="164"/>
                </a:lnTo>
                <a:lnTo>
                  <a:pt x="75" y="165"/>
                </a:lnTo>
                <a:lnTo>
                  <a:pt x="75" y="166"/>
                </a:lnTo>
                <a:lnTo>
                  <a:pt x="75" y="167"/>
                </a:lnTo>
                <a:lnTo>
                  <a:pt x="75" y="167"/>
                </a:lnTo>
                <a:lnTo>
                  <a:pt x="76" y="169"/>
                </a:lnTo>
                <a:lnTo>
                  <a:pt x="76" y="171"/>
                </a:lnTo>
                <a:lnTo>
                  <a:pt x="77" y="173"/>
                </a:lnTo>
                <a:lnTo>
                  <a:pt x="79" y="175"/>
                </a:lnTo>
                <a:lnTo>
                  <a:pt x="80" y="177"/>
                </a:lnTo>
                <a:lnTo>
                  <a:pt x="81" y="177"/>
                </a:lnTo>
                <a:lnTo>
                  <a:pt x="81" y="178"/>
                </a:lnTo>
                <a:lnTo>
                  <a:pt x="82" y="178"/>
                </a:lnTo>
                <a:lnTo>
                  <a:pt x="83" y="179"/>
                </a:lnTo>
                <a:lnTo>
                  <a:pt x="84" y="179"/>
                </a:lnTo>
                <a:lnTo>
                  <a:pt x="85" y="180"/>
                </a:lnTo>
                <a:lnTo>
                  <a:pt x="87" y="180"/>
                </a:lnTo>
                <a:lnTo>
                  <a:pt x="88" y="181"/>
                </a:lnTo>
                <a:lnTo>
                  <a:pt x="89" y="181"/>
                </a:lnTo>
                <a:lnTo>
                  <a:pt x="90" y="181"/>
                </a:lnTo>
                <a:lnTo>
                  <a:pt x="91" y="181"/>
                </a:lnTo>
                <a:lnTo>
                  <a:pt x="92" y="181"/>
                </a:lnTo>
                <a:lnTo>
                  <a:pt x="93" y="180"/>
                </a:lnTo>
                <a:lnTo>
                  <a:pt x="93" y="180"/>
                </a:lnTo>
                <a:lnTo>
                  <a:pt x="94" y="180"/>
                </a:lnTo>
                <a:lnTo>
                  <a:pt x="94" y="179"/>
                </a:lnTo>
                <a:lnTo>
                  <a:pt x="94" y="178"/>
                </a:lnTo>
                <a:lnTo>
                  <a:pt x="95" y="175"/>
                </a:lnTo>
                <a:lnTo>
                  <a:pt x="95" y="172"/>
                </a:lnTo>
                <a:lnTo>
                  <a:pt x="96" y="170"/>
                </a:lnTo>
                <a:lnTo>
                  <a:pt x="96" y="169"/>
                </a:lnTo>
                <a:lnTo>
                  <a:pt x="96" y="167"/>
                </a:lnTo>
                <a:lnTo>
                  <a:pt x="95" y="165"/>
                </a:lnTo>
                <a:lnTo>
                  <a:pt x="95" y="162"/>
                </a:lnTo>
                <a:lnTo>
                  <a:pt x="95" y="161"/>
                </a:lnTo>
                <a:lnTo>
                  <a:pt x="95" y="159"/>
                </a:lnTo>
                <a:lnTo>
                  <a:pt x="95" y="157"/>
                </a:lnTo>
                <a:lnTo>
                  <a:pt x="95" y="154"/>
                </a:lnTo>
                <a:lnTo>
                  <a:pt x="96" y="150"/>
                </a:lnTo>
                <a:lnTo>
                  <a:pt x="96" y="146"/>
                </a:lnTo>
                <a:lnTo>
                  <a:pt x="97" y="144"/>
                </a:lnTo>
                <a:lnTo>
                  <a:pt x="97" y="142"/>
                </a:lnTo>
                <a:lnTo>
                  <a:pt x="97" y="141"/>
                </a:lnTo>
                <a:lnTo>
                  <a:pt x="98" y="140"/>
                </a:lnTo>
                <a:lnTo>
                  <a:pt x="98" y="140"/>
                </a:lnTo>
                <a:lnTo>
                  <a:pt x="99" y="139"/>
                </a:lnTo>
                <a:lnTo>
                  <a:pt x="99" y="139"/>
                </a:lnTo>
                <a:lnTo>
                  <a:pt x="100" y="138"/>
                </a:lnTo>
                <a:lnTo>
                  <a:pt x="102" y="138"/>
                </a:lnTo>
                <a:lnTo>
                  <a:pt x="103" y="137"/>
                </a:lnTo>
                <a:lnTo>
                  <a:pt x="104" y="137"/>
                </a:lnTo>
                <a:lnTo>
                  <a:pt x="104" y="137"/>
                </a:lnTo>
                <a:lnTo>
                  <a:pt x="105" y="136"/>
                </a:lnTo>
                <a:lnTo>
                  <a:pt x="105" y="135"/>
                </a:lnTo>
                <a:lnTo>
                  <a:pt x="105" y="134"/>
                </a:lnTo>
                <a:lnTo>
                  <a:pt x="106" y="133"/>
                </a:lnTo>
                <a:lnTo>
                  <a:pt x="106" y="132"/>
                </a:lnTo>
                <a:lnTo>
                  <a:pt x="106" y="129"/>
                </a:lnTo>
                <a:lnTo>
                  <a:pt x="106" y="128"/>
                </a:lnTo>
                <a:lnTo>
                  <a:pt x="107" y="126"/>
                </a:lnTo>
                <a:lnTo>
                  <a:pt x="107" y="124"/>
                </a:lnTo>
                <a:lnTo>
                  <a:pt x="108" y="122"/>
                </a:lnTo>
                <a:lnTo>
                  <a:pt x="109" y="120"/>
                </a:lnTo>
                <a:lnTo>
                  <a:pt x="110" y="117"/>
                </a:lnTo>
                <a:lnTo>
                  <a:pt x="111" y="115"/>
                </a:lnTo>
                <a:lnTo>
                  <a:pt x="112" y="114"/>
                </a:lnTo>
                <a:lnTo>
                  <a:pt x="113" y="113"/>
                </a:lnTo>
                <a:lnTo>
                  <a:pt x="115" y="110"/>
                </a:lnTo>
                <a:lnTo>
                  <a:pt x="117" y="108"/>
                </a:lnTo>
                <a:lnTo>
                  <a:pt x="121" y="104"/>
                </a:lnTo>
                <a:lnTo>
                  <a:pt x="123" y="103"/>
                </a:lnTo>
                <a:lnTo>
                  <a:pt x="124" y="102"/>
                </a:lnTo>
                <a:lnTo>
                  <a:pt x="125" y="100"/>
                </a:lnTo>
                <a:lnTo>
                  <a:pt x="126" y="98"/>
                </a:lnTo>
                <a:lnTo>
                  <a:pt x="126" y="96"/>
                </a:lnTo>
                <a:lnTo>
                  <a:pt x="128" y="92"/>
                </a:lnTo>
                <a:lnTo>
                  <a:pt x="129" y="90"/>
                </a:lnTo>
                <a:lnTo>
                  <a:pt x="129" y="89"/>
                </a:lnTo>
                <a:lnTo>
                  <a:pt x="130" y="88"/>
                </a:lnTo>
                <a:lnTo>
                  <a:pt x="130" y="87"/>
                </a:lnTo>
                <a:lnTo>
                  <a:pt x="131" y="86"/>
                </a:lnTo>
                <a:lnTo>
                  <a:pt x="132" y="86"/>
                </a:lnTo>
                <a:lnTo>
                  <a:pt x="133" y="85"/>
                </a:lnTo>
                <a:lnTo>
                  <a:pt x="134" y="84"/>
                </a:lnTo>
                <a:lnTo>
                  <a:pt x="138" y="82"/>
                </a:lnTo>
                <a:lnTo>
                  <a:pt x="139" y="81"/>
                </a:lnTo>
                <a:lnTo>
                  <a:pt x="140" y="81"/>
                </a:lnTo>
                <a:lnTo>
                  <a:pt x="141" y="80"/>
                </a:lnTo>
                <a:lnTo>
                  <a:pt x="142" y="79"/>
                </a:lnTo>
                <a:lnTo>
                  <a:pt x="145" y="75"/>
                </a:lnTo>
                <a:lnTo>
                  <a:pt x="147" y="74"/>
                </a:lnTo>
                <a:lnTo>
                  <a:pt x="149" y="72"/>
                </a:lnTo>
                <a:lnTo>
                  <a:pt x="151" y="71"/>
                </a:lnTo>
                <a:lnTo>
                  <a:pt x="153" y="69"/>
                </a:lnTo>
                <a:lnTo>
                  <a:pt x="155" y="68"/>
                </a:lnTo>
                <a:lnTo>
                  <a:pt x="157" y="67"/>
                </a:lnTo>
                <a:lnTo>
                  <a:pt x="160" y="67"/>
                </a:lnTo>
                <a:lnTo>
                  <a:pt x="161" y="66"/>
                </a:lnTo>
                <a:lnTo>
                  <a:pt x="162" y="66"/>
                </a:lnTo>
                <a:lnTo>
                  <a:pt x="162" y="65"/>
                </a:lnTo>
                <a:lnTo>
                  <a:pt x="163" y="64"/>
                </a:lnTo>
                <a:lnTo>
                  <a:pt x="163" y="64"/>
                </a:lnTo>
                <a:lnTo>
                  <a:pt x="164" y="63"/>
                </a:lnTo>
                <a:lnTo>
                  <a:pt x="164" y="62"/>
                </a:lnTo>
                <a:lnTo>
                  <a:pt x="165" y="60"/>
                </a:lnTo>
                <a:lnTo>
                  <a:pt x="166" y="56"/>
                </a:lnTo>
                <a:lnTo>
                  <a:pt x="167" y="54"/>
                </a:lnTo>
                <a:lnTo>
                  <a:pt x="167" y="53"/>
                </a:lnTo>
                <a:lnTo>
                  <a:pt x="168" y="50"/>
                </a:lnTo>
                <a:lnTo>
                  <a:pt x="170" y="48"/>
                </a:lnTo>
                <a:lnTo>
                  <a:pt x="172" y="45"/>
                </a:lnTo>
                <a:lnTo>
                  <a:pt x="173" y="44"/>
                </a:lnTo>
                <a:lnTo>
                  <a:pt x="174" y="43"/>
                </a:lnTo>
                <a:lnTo>
                  <a:pt x="175" y="42"/>
                </a:lnTo>
                <a:lnTo>
                  <a:pt x="176" y="41"/>
                </a:lnTo>
                <a:lnTo>
                  <a:pt x="178" y="40"/>
                </a:lnTo>
                <a:lnTo>
                  <a:pt x="178" y="39"/>
                </a:lnTo>
                <a:lnTo>
                  <a:pt x="179" y="39"/>
                </a:lnTo>
                <a:lnTo>
                  <a:pt x="182" y="38"/>
                </a:lnTo>
                <a:lnTo>
                  <a:pt x="185" y="37"/>
                </a:lnTo>
                <a:lnTo>
                  <a:pt x="189" y="36"/>
                </a:lnTo>
                <a:lnTo>
                  <a:pt x="195" y="35"/>
                </a:lnTo>
                <a:lnTo>
                  <a:pt x="198" y="34"/>
                </a:lnTo>
                <a:lnTo>
                  <a:pt x="205" y="32"/>
                </a:lnTo>
                <a:lnTo>
                  <a:pt x="213" y="31"/>
                </a:lnTo>
                <a:lnTo>
                  <a:pt x="218" y="29"/>
                </a:lnTo>
                <a:lnTo>
                  <a:pt x="220" y="29"/>
                </a:lnTo>
                <a:lnTo>
                  <a:pt x="221" y="29"/>
                </a:lnTo>
                <a:lnTo>
                  <a:pt x="223" y="28"/>
                </a:lnTo>
                <a:lnTo>
                  <a:pt x="225" y="28"/>
                </a:lnTo>
                <a:lnTo>
                  <a:pt x="228" y="28"/>
                </a:lnTo>
                <a:lnTo>
                  <a:pt x="233" y="29"/>
                </a:lnTo>
                <a:lnTo>
                  <a:pt x="240" y="29"/>
                </a:lnTo>
                <a:lnTo>
                  <a:pt x="242" y="30"/>
                </a:lnTo>
                <a:lnTo>
                  <a:pt x="244" y="30"/>
                </a:lnTo>
                <a:lnTo>
                  <a:pt x="245" y="31"/>
                </a:lnTo>
                <a:lnTo>
                  <a:pt x="247" y="31"/>
                </a:lnTo>
                <a:lnTo>
                  <a:pt x="251" y="33"/>
                </a:lnTo>
                <a:lnTo>
                  <a:pt x="253" y="34"/>
                </a:lnTo>
                <a:lnTo>
                  <a:pt x="254" y="34"/>
                </a:lnTo>
                <a:lnTo>
                  <a:pt x="255" y="35"/>
                </a:lnTo>
                <a:lnTo>
                  <a:pt x="255" y="35"/>
                </a:lnTo>
                <a:lnTo>
                  <a:pt x="256" y="34"/>
                </a:lnTo>
                <a:lnTo>
                  <a:pt x="257" y="34"/>
                </a:lnTo>
                <a:lnTo>
                  <a:pt x="258" y="34"/>
                </a:lnTo>
                <a:lnTo>
                  <a:pt x="258" y="33"/>
                </a:lnTo>
                <a:lnTo>
                  <a:pt x="259" y="33"/>
                </a:lnTo>
                <a:lnTo>
                  <a:pt x="269" y="21"/>
                </a:lnTo>
                <a:lnTo>
                  <a:pt x="270" y="20"/>
                </a:lnTo>
                <a:lnTo>
                  <a:pt x="272" y="19"/>
                </a:lnTo>
                <a:lnTo>
                  <a:pt x="273" y="18"/>
                </a:lnTo>
                <a:lnTo>
                  <a:pt x="274" y="17"/>
                </a:lnTo>
                <a:lnTo>
                  <a:pt x="277" y="15"/>
                </a:lnTo>
                <a:lnTo>
                  <a:pt x="279" y="14"/>
                </a:lnTo>
                <a:lnTo>
                  <a:pt x="282" y="13"/>
                </a:lnTo>
                <a:lnTo>
                  <a:pt x="285" y="12"/>
                </a:lnTo>
                <a:lnTo>
                  <a:pt x="288" y="11"/>
                </a:lnTo>
                <a:lnTo>
                  <a:pt x="289" y="10"/>
                </a:lnTo>
                <a:lnTo>
                  <a:pt x="291" y="10"/>
                </a:lnTo>
                <a:lnTo>
                  <a:pt x="292" y="10"/>
                </a:lnTo>
                <a:lnTo>
                  <a:pt x="293" y="10"/>
                </a:lnTo>
                <a:lnTo>
                  <a:pt x="294" y="10"/>
                </a:lnTo>
                <a:lnTo>
                  <a:pt x="294" y="10"/>
                </a:lnTo>
                <a:lnTo>
                  <a:pt x="295" y="11"/>
                </a:lnTo>
                <a:lnTo>
                  <a:pt x="298" y="12"/>
                </a:lnTo>
                <a:lnTo>
                  <a:pt x="299" y="12"/>
                </a:lnTo>
                <a:lnTo>
                  <a:pt x="300" y="12"/>
                </a:lnTo>
                <a:lnTo>
                  <a:pt x="300" y="12"/>
                </a:lnTo>
                <a:lnTo>
                  <a:pt x="301" y="12"/>
                </a:lnTo>
                <a:lnTo>
                  <a:pt x="301" y="12"/>
                </a:lnTo>
                <a:lnTo>
                  <a:pt x="301" y="12"/>
                </a:lnTo>
                <a:lnTo>
                  <a:pt x="302" y="11"/>
                </a:lnTo>
                <a:lnTo>
                  <a:pt x="302" y="10"/>
                </a:lnTo>
                <a:lnTo>
                  <a:pt x="303" y="10"/>
                </a:lnTo>
                <a:lnTo>
                  <a:pt x="305" y="4"/>
                </a:lnTo>
                <a:lnTo>
                  <a:pt x="307" y="1"/>
                </a:lnTo>
                <a:lnTo>
                  <a:pt x="307" y="0"/>
                </a:lnTo>
                <a:lnTo>
                  <a:pt x="308" y="1"/>
                </a:lnTo>
                <a:close/>
              </a:path>
            </a:pathLst>
          </a:custGeom>
          <a:solidFill>
            <a:srgbClr val="CCCCCC"/>
          </a:solidFill>
          <a:ln w="98425">
            <a:solidFill>
              <a:srgbClr val="CCCCCC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cs-CZ" dirty="0"/>
          </a:p>
        </p:txBody>
      </p:sp>
      <p:sp>
        <p:nvSpPr>
          <p:cNvPr id="120" name="Freeform 236">
            <a:extLst>
              <a:ext uri="{FF2B5EF4-FFF2-40B4-BE49-F238E27FC236}">
                <a16:creationId xmlns:a16="http://schemas.microsoft.com/office/drawing/2014/main" id="{AEF4C5E4-B018-4EC3-95B4-572C2C90EDE7}"/>
              </a:ext>
            </a:extLst>
          </p:cNvPr>
          <p:cNvSpPr>
            <a:spLocks/>
          </p:cNvSpPr>
          <p:nvPr/>
        </p:nvSpPr>
        <p:spPr bwMode="auto">
          <a:xfrm>
            <a:off x="4685900" y="3211968"/>
            <a:ext cx="728618" cy="645056"/>
          </a:xfrm>
          <a:custGeom>
            <a:avLst/>
            <a:gdLst>
              <a:gd name="T0" fmla="*/ 616 w 715"/>
              <a:gd name="T1" fmla="*/ 21 h 633"/>
              <a:gd name="T2" fmla="*/ 651 w 715"/>
              <a:gd name="T3" fmla="*/ 12 h 633"/>
              <a:gd name="T4" fmla="*/ 670 w 715"/>
              <a:gd name="T5" fmla="*/ 31 h 633"/>
              <a:gd name="T6" fmla="*/ 689 w 715"/>
              <a:gd name="T7" fmla="*/ 67 h 633"/>
              <a:gd name="T8" fmla="*/ 693 w 715"/>
              <a:gd name="T9" fmla="*/ 90 h 633"/>
              <a:gd name="T10" fmla="*/ 706 w 715"/>
              <a:gd name="T11" fmla="*/ 120 h 633"/>
              <a:gd name="T12" fmla="*/ 680 w 715"/>
              <a:gd name="T13" fmla="*/ 154 h 633"/>
              <a:gd name="T14" fmla="*/ 650 w 715"/>
              <a:gd name="T15" fmla="*/ 162 h 633"/>
              <a:gd name="T16" fmla="*/ 632 w 715"/>
              <a:gd name="T17" fmla="*/ 180 h 633"/>
              <a:gd name="T18" fmla="*/ 618 w 715"/>
              <a:gd name="T19" fmla="*/ 210 h 633"/>
              <a:gd name="T20" fmla="*/ 591 w 715"/>
              <a:gd name="T21" fmla="*/ 249 h 633"/>
              <a:gd name="T22" fmla="*/ 603 w 715"/>
              <a:gd name="T23" fmla="*/ 296 h 633"/>
              <a:gd name="T24" fmla="*/ 638 w 715"/>
              <a:gd name="T25" fmla="*/ 350 h 633"/>
              <a:gd name="T26" fmla="*/ 637 w 715"/>
              <a:gd name="T27" fmla="*/ 367 h 633"/>
              <a:gd name="T28" fmla="*/ 631 w 715"/>
              <a:gd name="T29" fmla="*/ 397 h 633"/>
              <a:gd name="T30" fmla="*/ 601 w 715"/>
              <a:gd name="T31" fmla="*/ 410 h 633"/>
              <a:gd name="T32" fmla="*/ 598 w 715"/>
              <a:gd name="T33" fmla="*/ 437 h 633"/>
              <a:gd name="T34" fmla="*/ 578 w 715"/>
              <a:gd name="T35" fmla="*/ 459 h 633"/>
              <a:gd name="T36" fmla="*/ 526 w 715"/>
              <a:gd name="T37" fmla="*/ 469 h 633"/>
              <a:gd name="T38" fmla="*/ 457 w 715"/>
              <a:gd name="T39" fmla="*/ 465 h 633"/>
              <a:gd name="T40" fmla="*/ 435 w 715"/>
              <a:gd name="T41" fmla="*/ 486 h 633"/>
              <a:gd name="T42" fmla="*/ 415 w 715"/>
              <a:gd name="T43" fmla="*/ 503 h 633"/>
              <a:gd name="T44" fmla="*/ 379 w 715"/>
              <a:gd name="T45" fmla="*/ 527 h 633"/>
              <a:gd name="T46" fmla="*/ 353 w 715"/>
              <a:gd name="T47" fmla="*/ 524 h 633"/>
              <a:gd name="T48" fmla="*/ 310 w 715"/>
              <a:gd name="T49" fmla="*/ 541 h 633"/>
              <a:gd name="T50" fmla="*/ 276 w 715"/>
              <a:gd name="T51" fmla="*/ 557 h 633"/>
              <a:gd name="T52" fmla="*/ 233 w 715"/>
              <a:gd name="T53" fmla="*/ 574 h 633"/>
              <a:gd name="T54" fmla="*/ 220 w 715"/>
              <a:gd name="T55" fmla="*/ 602 h 633"/>
              <a:gd name="T56" fmla="*/ 195 w 715"/>
              <a:gd name="T57" fmla="*/ 619 h 633"/>
              <a:gd name="T58" fmla="*/ 174 w 715"/>
              <a:gd name="T59" fmla="*/ 632 h 633"/>
              <a:gd name="T60" fmla="*/ 155 w 715"/>
              <a:gd name="T61" fmla="*/ 624 h 633"/>
              <a:gd name="T62" fmla="*/ 144 w 715"/>
              <a:gd name="T63" fmla="*/ 619 h 633"/>
              <a:gd name="T64" fmla="*/ 118 w 715"/>
              <a:gd name="T65" fmla="*/ 597 h 633"/>
              <a:gd name="T66" fmla="*/ 135 w 715"/>
              <a:gd name="T67" fmla="*/ 590 h 633"/>
              <a:gd name="T68" fmla="*/ 127 w 715"/>
              <a:gd name="T69" fmla="*/ 551 h 633"/>
              <a:gd name="T70" fmla="*/ 117 w 715"/>
              <a:gd name="T71" fmla="*/ 519 h 633"/>
              <a:gd name="T72" fmla="*/ 118 w 715"/>
              <a:gd name="T73" fmla="*/ 471 h 633"/>
              <a:gd name="T74" fmla="*/ 98 w 715"/>
              <a:gd name="T75" fmla="*/ 451 h 633"/>
              <a:gd name="T76" fmla="*/ 64 w 715"/>
              <a:gd name="T77" fmla="*/ 448 h 633"/>
              <a:gd name="T78" fmla="*/ 39 w 715"/>
              <a:gd name="T79" fmla="*/ 427 h 633"/>
              <a:gd name="T80" fmla="*/ 9 w 715"/>
              <a:gd name="T81" fmla="*/ 409 h 633"/>
              <a:gd name="T82" fmla="*/ 37 w 715"/>
              <a:gd name="T83" fmla="*/ 354 h 633"/>
              <a:gd name="T84" fmla="*/ 77 w 715"/>
              <a:gd name="T85" fmla="*/ 348 h 633"/>
              <a:gd name="T86" fmla="*/ 111 w 715"/>
              <a:gd name="T87" fmla="*/ 341 h 633"/>
              <a:gd name="T88" fmla="*/ 133 w 715"/>
              <a:gd name="T89" fmla="*/ 297 h 633"/>
              <a:gd name="T90" fmla="*/ 158 w 715"/>
              <a:gd name="T91" fmla="*/ 301 h 633"/>
              <a:gd name="T92" fmla="*/ 184 w 715"/>
              <a:gd name="T93" fmla="*/ 264 h 633"/>
              <a:gd name="T94" fmla="*/ 212 w 715"/>
              <a:gd name="T95" fmla="*/ 287 h 633"/>
              <a:gd name="T96" fmla="*/ 244 w 715"/>
              <a:gd name="T97" fmla="*/ 260 h 633"/>
              <a:gd name="T98" fmla="*/ 252 w 715"/>
              <a:gd name="T99" fmla="*/ 225 h 633"/>
              <a:gd name="T100" fmla="*/ 295 w 715"/>
              <a:gd name="T101" fmla="*/ 212 h 633"/>
              <a:gd name="T102" fmla="*/ 328 w 715"/>
              <a:gd name="T103" fmla="*/ 212 h 633"/>
              <a:gd name="T104" fmla="*/ 383 w 715"/>
              <a:gd name="T105" fmla="*/ 211 h 633"/>
              <a:gd name="T106" fmla="*/ 401 w 715"/>
              <a:gd name="T107" fmla="*/ 180 h 633"/>
              <a:gd name="T108" fmla="*/ 435 w 715"/>
              <a:gd name="T109" fmla="*/ 158 h 633"/>
              <a:gd name="T110" fmla="*/ 485 w 715"/>
              <a:gd name="T111" fmla="*/ 150 h 633"/>
              <a:gd name="T112" fmla="*/ 549 w 715"/>
              <a:gd name="T113" fmla="*/ 110 h 633"/>
              <a:gd name="T114" fmla="*/ 599 w 715"/>
              <a:gd name="T115" fmla="*/ 103 h 633"/>
              <a:gd name="T116" fmla="*/ 606 w 715"/>
              <a:gd name="T117" fmla="*/ 78 h 633"/>
              <a:gd name="T118" fmla="*/ 577 w 715"/>
              <a:gd name="T119" fmla="*/ 56 h 633"/>
              <a:gd name="T120" fmla="*/ 557 w 715"/>
              <a:gd name="T121" fmla="*/ 43 h 633"/>
              <a:gd name="T122" fmla="*/ 566 w 715"/>
              <a:gd name="T123" fmla="*/ 8 h 6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715" h="633">
                <a:moveTo>
                  <a:pt x="573" y="0"/>
                </a:moveTo>
                <a:lnTo>
                  <a:pt x="574" y="0"/>
                </a:lnTo>
                <a:lnTo>
                  <a:pt x="575" y="1"/>
                </a:lnTo>
                <a:lnTo>
                  <a:pt x="577" y="2"/>
                </a:lnTo>
                <a:lnTo>
                  <a:pt x="582" y="5"/>
                </a:lnTo>
                <a:lnTo>
                  <a:pt x="584" y="6"/>
                </a:lnTo>
                <a:lnTo>
                  <a:pt x="586" y="7"/>
                </a:lnTo>
                <a:lnTo>
                  <a:pt x="587" y="7"/>
                </a:lnTo>
                <a:lnTo>
                  <a:pt x="589" y="8"/>
                </a:lnTo>
                <a:lnTo>
                  <a:pt x="594" y="9"/>
                </a:lnTo>
                <a:lnTo>
                  <a:pt x="596" y="10"/>
                </a:lnTo>
                <a:lnTo>
                  <a:pt x="597" y="10"/>
                </a:lnTo>
                <a:lnTo>
                  <a:pt x="599" y="11"/>
                </a:lnTo>
                <a:lnTo>
                  <a:pt x="601" y="12"/>
                </a:lnTo>
                <a:lnTo>
                  <a:pt x="603" y="13"/>
                </a:lnTo>
                <a:lnTo>
                  <a:pt x="604" y="14"/>
                </a:lnTo>
                <a:lnTo>
                  <a:pt x="607" y="17"/>
                </a:lnTo>
                <a:lnTo>
                  <a:pt x="608" y="18"/>
                </a:lnTo>
                <a:lnTo>
                  <a:pt x="610" y="19"/>
                </a:lnTo>
                <a:lnTo>
                  <a:pt x="611" y="20"/>
                </a:lnTo>
                <a:lnTo>
                  <a:pt x="613" y="20"/>
                </a:lnTo>
                <a:lnTo>
                  <a:pt x="615" y="21"/>
                </a:lnTo>
                <a:lnTo>
                  <a:pt x="616" y="21"/>
                </a:lnTo>
                <a:lnTo>
                  <a:pt x="618" y="21"/>
                </a:lnTo>
                <a:lnTo>
                  <a:pt x="619" y="21"/>
                </a:lnTo>
                <a:lnTo>
                  <a:pt x="620" y="21"/>
                </a:lnTo>
                <a:lnTo>
                  <a:pt x="622" y="21"/>
                </a:lnTo>
                <a:lnTo>
                  <a:pt x="623" y="20"/>
                </a:lnTo>
                <a:lnTo>
                  <a:pt x="625" y="20"/>
                </a:lnTo>
                <a:lnTo>
                  <a:pt x="630" y="18"/>
                </a:lnTo>
                <a:lnTo>
                  <a:pt x="631" y="17"/>
                </a:lnTo>
                <a:lnTo>
                  <a:pt x="633" y="17"/>
                </a:lnTo>
                <a:lnTo>
                  <a:pt x="635" y="16"/>
                </a:lnTo>
                <a:lnTo>
                  <a:pt x="637" y="16"/>
                </a:lnTo>
                <a:lnTo>
                  <a:pt x="639" y="16"/>
                </a:lnTo>
                <a:lnTo>
                  <a:pt x="640" y="17"/>
                </a:lnTo>
                <a:lnTo>
                  <a:pt x="643" y="17"/>
                </a:lnTo>
                <a:lnTo>
                  <a:pt x="644" y="17"/>
                </a:lnTo>
                <a:lnTo>
                  <a:pt x="646" y="17"/>
                </a:lnTo>
                <a:lnTo>
                  <a:pt x="647" y="17"/>
                </a:lnTo>
                <a:lnTo>
                  <a:pt x="647" y="17"/>
                </a:lnTo>
                <a:lnTo>
                  <a:pt x="648" y="17"/>
                </a:lnTo>
                <a:lnTo>
                  <a:pt x="649" y="16"/>
                </a:lnTo>
                <a:lnTo>
                  <a:pt x="649" y="16"/>
                </a:lnTo>
                <a:lnTo>
                  <a:pt x="650" y="15"/>
                </a:lnTo>
                <a:lnTo>
                  <a:pt x="651" y="12"/>
                </a:lnTo>
                <a:lnTo>
                  <a:pt x="652" y="12"/>
                </a:lnTo>
                <a:lnTo>
                  <a:pt x="652" y="11"/>
                </a:lnTo>
                <a:lnTo>
                  <a:pt x="653" y="11"/>
                </a:lnTo>
                <a:lnTo>
                  <a:pt x="653" y="11"/>
                </a:lnTo>
                <a:lnTo>
                  <a:pt x="653" y="11"/>
                </a:lnTo>
                <a:lnTo>
                  <a:pt x="654" y="11"/>
                </a:lnTo>
                <a:lnTo>
                  <a:pt x="654" y="12"/>
                </a:lnTo>
                <a:lnTo>
                  <a:pt x="654" y="12"/>
                </a:lnTo>
                <a:lnTo>
                  <a:pt x="655" y="12"/>
                </a:lnTo>
                <a:lnTo>
                  <a:pt x="655" y="13"/>
                </a:lnTo>
                <a:lnTo>
                  <a:pt x="655" y="16"/>
                </a:lnTo>
                <a:lnTo>
                  <a:pt x="656" y="17"/>
                </a:lnTo>
                <a:lnTo>
                  <a:pt x="656" y="18"/>
                </a:lnTo>
                <a:lnTo>
                  <a:pt x="656" y="19"/>
                </a:lnTo>
                <a:lnTo>
                  <a:pt x="657" y="20"/>
                </a:lnTo>
                <a:lnTo>
                  <a:pt x="658" y="21"/>
                </a:lnTo>
                <a:lnTo>
                  <a:pt x="658" y="21"/>
                </a:lnTo>
                <a:lnTo>
                  <a:pt x="659" y="22"/>
                </a:lnTo>
                <a:lnTo>
                  <a:pt x="661" y="23"/>
                </a:lnTo>
                <a:lnTo>
                  <a:pt x="665" y="26"/>
                </a:lnTo>
                <a:lnTo>
                  <a:pt x="666" y="28"/>
                </a:lnTo>
                <a:lnTo>
                  <a:pt x="669" y="30"/>
                </a:lnTo>
                <a:lnTo>
                  <a:pt x="670" y="31"/>
                </a:lnTo>
                <a:lnTo>
                  <a:pt x="671" y="31"/>
                </a:lnTo>
                <a:lnTo>
                  <a:pt x="672" y="32"/>
                </a:lnTo>
                <a:lnTo>
                  <a:pt x="674" y="32"/>
                </a:lnTo>
                <a:lnTo>
                  <a:pt x="678" y="33"/>
                </a:lnTo>
                <a:lnTo>
                  <a:pt x="679" y="33"/>
                </a:lnTo>
                <a:lnTo>
                  <a:pt x="680" y="34"/>
                </a:lnTo>
                <a:lnTo>
                  <a:pt x="681" y="34"/>
                </a:lnTo>
                <a:lnTo>
                  <a:pt x="682" y="35"/>
                </a:lnTo>
                <a:lnTo>
                  <a:pt x="684" y="36"/>
                </a:lnTo>
                <a:lnTo>
                  <a:pt x="685" y="38"/>
                </a:lnTo>
                <a:lnTo>
                  <a:pt x="687" y="40"/>
                </a:lnTo>
                <a:lnTo>
                  <a:pt x="689" y="42"/>
                </a:lnTo>
                <a:lnTo>
                  <a:pt x="690" y="45"/>
                </a:lnTo>
                <a:lnTo>
                  <a:pt x="691" y="46"/>
                </a:lnTo>
                <a:lnTo>
                  <a:pt x="692" y="48"/>
                </a:lnTo>
                <a:lnTo>
                  <a:pt x="692" y="50"/>
                </a:lnTo>
                <a:lnTo>
                  <a:pt x="693" y="52"/>
                </a:lnTo>
                <a:lnTo>
                  <a:pt x="693" y="54"/>
                </a:lnTo>
                <a:lnTo>
                  <a:pt x="692" y="56"/>
                </a:lnTo>
                <a:lnTo>
                  <a:pt x="692" y="58"/>
                </a:lnTo>
                <a:lnTo>
                  <a:pt x="691" y="61"/>
                </a:lnTo>
                <a:lnTo>
                  <a:pt x="691" y="64"/>
                </a:lnTo>
                <a:lnTo>
                  <a:pt x="689" y="67"/>
                </a:lnTo>
                <a:lnTo>
                  <a:pt x="688" y="71"/>
                </a:lnTo>
                <a:lnTo>
                  <a:pt x="686" y="74"/>
                </a:lnTo>
                <a:lnTo>
                  <a:pt x="684" y="78"/>
                </a:lnTo>
                <a:lnTo>
                  <a:pt x="684" y="79"/>
                </a:lnTo>
                <a:lnTo>
                  <a:pt x="683" y="81"/>
                </a:lnTo>
                <a:lnTo>
                  <a:pt x="683" y="82"/>
                </a:lnTo>
                <a:lnTo>
                  <a:pt x="682" y="83"/>
                </a:lnTo>
                <a:lnTo>
                  <a:pt x="682" y="84"/>
                </a:lnTo>
                <a:lnTo>
                  <a:pt x="682" y="85"/>
                </a:lnTo>
                <a:lnTo>
                  <a:pt x="682" y="86"/>
                </a:lnTo>
                <a:lnTo>
                  <a:pt x="682" y="86"/>
                </a:lnTo>
                <a:lnTo>
                  <a:pt x="683" y="87"/>
                </a:lnTo>
                <a:lnTo>
                  <a:pt x="683" y="87"/>
                </a:lnTo>
                <a:lnTo>
                  <a:pt x="683" y="88"/>
                </a:lnTo>
                <a:lnTo>
                  <a:pt x="684" y="89"/>
                </a:lnTo>
                <a:lnTo>
                  <a:pt x="685" y="89"/>
                </a:lnTo>
                <a:lnTo>
                  <a:pt x="686" y="90"/>
                </a:lnTo>
                <a:lnTo>
                  <a:pt x="686" y="90"/>
                </a:lnTo>
                <a:lnTo>
                  <a:pt x="687" y="90"/>
                </a:lnTo>
                <a:lnTo>
                  <a:pt x="688" y="90"/>
                </a:lnTo>
                <a:lnTo>
                  <a:pt x="689" y="90"/>
                </a:lnTo>
                <a:lnTo>
                  <a:pt x="691" y="90"/>
                </a:lnTo>
                <a:lnTo>
                  <a:pt x="693" y="90"/>
                </a:lnTo>
                <a:lnTo>
                  <a:pt x="696" y="89"/>
                </a:lnTo>
                <a:lnTo>
                  <a:pt x="702" y="87"/>
                </a:lnTo>
                <a:lnTo>
                  <a:pt x="705" y="86"/>
                </a:lnTo>
                <a:lnTo>
                  <a:pt x="707" y="86"/>
                </a:lnTo>
                <a:lnTo>
                  <a:pt x="708" y="86"/>
                </a:lnTo>
                <a:lnTo>
                  <a:pt x="709" y="86"/>
                </a:lnTo>
                <a:lnTo>
                  <a:pt x="710" y="86"/>
                </a:lnTo>
                <a:lnTo>
                  <a:pt x="711" y="86"/>
                </a:lnTo>
                <a:lnTo>
                  <a:pt x="712" y="86"/>
                </a:lnTo>
                <a:lnTo>
                  <a:pt x="713" y="86"/>
                </a:lnTo>
                <a:lnTo>
                  <a:pt x="713" y="87"/>
                </a:lnTo>
                <a:lnTo>
                  <a:pt x="714" y="88"/>
                </a:lnTo>
                <a:lnTo>
                  <a:pt x="714" y="88"/>
                </a:lnTo>
                <a:lnTo>
                  <a:pt x="715" y="89"/>
                </a:lnTo>
                <a:lnTo>
                  <a:pt x="715" y="90"/>
                </a:lnTo>
                <a:lnTo>
                  <a:pt x="715" y="92"/>
                </a:lnTo>
                <a:lnTo>
                  <a:pt x="715" y="94"/>
                </a:lnTo>
                <a:lnTo>
                  <a:pt x="715" y="96"/>
                </a:lnTo>
                <a:lnTo>
                  <a:pt x="714" y="98"/>
                </a:lnTo>
                <a:lnTo>
                  <a:pt x="714" y="100"/>
                </a:lnTo>
                <a:lnTo>
                  <a:pt x="712" y="104"/>
                </a:lnTo>
                <a:lnTo>
                  <a:pt x="711" y="107"/>
                </a:lnTo>
                <a:lnTo>
                  <a:pt x="706" y="120"/>
                </a:lnTo>
                <a:lnTo>
                  <a:pt x="703" y="128"/>
                </a:lnTo>
                <a:lnTo>
                  <a:pt x="702" y="130"/>
                </a:lnTo>
                <a:lnTo>
                  <a:pt x="702" y="130"/>
                </a:lnTo>
                <a:lnTo>
                  <a:pt x="702" y="130"/>
                </a:lnTo>
                <a:lnTo>
                  <a:pt x="702" y="131"/>
                </a:lnTo>
                <a:lnTo>
                  <a:pt x="702" y="131"/>
                </a:lnTo>
                <a:lnTo>
                  <a:pt x="701" y="132"/>
                </a:lnTo>
                <a:lnTo>
                  <a:pt x="701" y="133"/>
                </a:lnTo>
                <a:lnTo>
                  <a:pt x="699" y="134"/>
                </a:lnTo>
                <a:lnTo>
                  <a:pt x="697" y="136"/>
                </a:lnTo>
                <a:lnTo>
                  <a:pt x="696" y="137"/>
                </a:lnTo>
                <a:lnTo>
                  <a:pt x="693" y="139"/>
                </a:lnTo>
                <a:lnTo>
                  <a:pt x="692" y="140"/>
                </a:lnTo>
                <a:lnTo>
                  <a:pt x="688" y="143"/>
                </a:lnTo>
                <a:lnTo>
                  <a:pt x="686" y="144"/>
                </a:lnTo>
                <a:lnTo>
                  <a:pt x="685" y="145"/>
                </a:lnTo>
                <a:lnTo>
                  <a:pt x="684" y="145"/>
                </a:lnTo>
                <a:lnTo>
                  <a:pt x="683" y="146"/>
                </a:lnTo>
                <a:lnTo>
                  <a:pt x="683" y="147"/>
                </a:lnTo>
                <a:lnTo>
                  <a:pt x="682" y="148"/>
                </a:lnTo>
                <a:lnTo>
                  <a:pt x="682" y="149"/>
                </a:lnTo>
                <a:lnTo>
                  <a:pt x="681" y="152"/>
                </a:lnTo>
                <a:lnTo>
                  <a:pt x="680" y="154"/>
                </a:lnTo>
                <a:lnTo>
                  <a:pt x="678" y="161"/>
                </a:lnTo>
                <a:lnTo>
                  <a:pt x="677" y="163"/>
                </a:lnTo>
                <a:lnTo>
                  <a:pt x="677" y="164"/>
                </a:lnTo>
                <a:lnTo>
                  <a:pt x="676" y="165"/>
                </a:lnTo>
                <a:lnTo>
                  <a:pt x="676" y="166"/>
                </a:lnTo>
                <a:lnTo>
                  <a:pt x="675" y="167"/>
                </a:lnTo>
                <a:lnTo>
                  <a:pt x="674" y="167"/>
                </a:lnTo>
                <a:lnTo>
                  <a:pt x="673" y="168"/>
                </a:lnTo>
                <a:lnTo>
                  <a:pt x="673" y="168"/>
                </a:lnTo>
                <a:lnTo>
                  <a:pt x="672" y="169"/>
                </a:lnTo>
                <a:lnTo>
                  <a:pt x="671" y="169"/>
                </a:lnTo>
                <a:lnTo>
                  <a:pt x="670" y="169"/>
                </a:lnTo>
                <a:lnTo>
                  <a:pt x="669" y="169"/>
                </a:lnTo>
                <a:lnTo>
                  <a:pt x="668" y="170"/>
                </a:lnTo>
                <a:lnTo>
                  <a:pt x="667" y="169"/>
                </a:lnTo>
                <a:lnTo>
                  <a:pt x="665" y="169"/>
                </a:lnTo>
                <a:lnTo>
                  <a:pt x="664" y="169"/>
                </a:lnTo>
                <a:lnTo>
                  <a:pt x="662" y="169"/>
                </a:lnTo>
                <a:lnTo>
                  <a:pt x="660" y="168"/>
                </a:lnTo>
                <a:lnTo>
                  <a:pt x="658" y="167"/>
                </a:lnTo>
                <a:lnTo>
                  <a:pt x="657" y="166"/>
                </a:lnTo>
                <a:lnTo>
                  <a:pt x="653" y="164"/>
                </a:lnTo>
                <a:lnTo>
                  <a:pt x="650" y="162"/>
                </a:lnTo>
                <a:lnTo>
                  <a:pt x="649" y="162"/>
                </a:lnTo>
                <a:lnTo>
                  <a:pt x="646" y="161"/>
                </a:lnTo>
                <a:lnTo>
                  <a:pt x="643" y="160"/>
                </a:lnTo>
                <a:lnTo>
                  <a:pt x="642" y="159"/>
                </a:lnTo>
                <a:lnTo>
                  <a:pt x="641" y="159"/>
                </a:lnTo>
                <a:lnTo>
                  <a:pt x="640" y="159"/>
                </a:lnTo>
                <a:lnTo>
                  <a:pt x="639" y="159"/>
                </a:lnTo>
                <a:lnTo>
                  <a:pt x="638" y="159"/>
                </a:lnTo>
                <a:lnTo>
                  <a:pt x="635" y="160"/>
                </a:lnTo>
                <a:lnTo>
                  <a:pt x="634" y="160"/>
                </a:lnTo>
                <a:lnTo>
                  <a:pt x="633" y="161"/>
                </a:lnTo>
                <a:lnTo>
                  <a:pt x="633" y="161"/>
                </a:lnTo>
                <a:lnTo>
                  <a:pt x="632" y="161"/>
                </a:lnTo>
                <a:lnTo>
                  <a:pt x="632" y="162"/>
                </a:lnTo>
                <a:lnTo>
                  <a:pt x="632" y="163"/>
                </a:lnTo>
                <a:lnTo>
                  <a:pt x="632" y="163"/>
                </a:lnTo>
                <a:lnTo>
                  <a:pt x="632" y="165"/>
                </a:lnTo>
                <a:lnTo>
                  <a:pt x="632" y="170"/>
                </a:lnTo>
                <a:lnTo>
                  <a:pt x="633" y="172"/>
                </a:lnTo>
                <a:lnTo>
                  <a:pt x="633" y="174"/>
                </a:lnTo>
                <a:lnTo>
                  <a:pt x="633" y="175"/>
                </a:lnTo>
                <a:lnTo>
                  <a:pt x="632" y="179"/>
                </a:lnTo>
                <a:lnTo>
                  <a:pt x="632" y="180"/>
                </a:lnTo>
                <a:lnTo>
                  <a:pt x="631" y="181"/>
                </a:lnTo>
                <a:lnTo>
                  <a:pt x="631" y="182"/>
                </a:lnTo>
                <a:lnTo>
                  <a:pt x="630" y="183"/>
                </a:lnTo>
                <a:lnTo>
                  <a:pt x="629" y="184"/>
                </a:lnTo>
                <a:lnTo>
                  <a:pt x="627" y="187"/>
                </a:lnTo>
                <a:lnTo>
                  <a:pt x="626" y="188"/>
                </a:lnTo>
                <a:lnTo>
                  <a:pt x="625" y="189"/>
                </a:lnTo>
                <a:lnTo>
                  <a:pt x="624" y="190"/>
                </a:lnTo>
                <a:lnTo>
                  <a:pt x="624" y="191"/>
                </a:lnTo>
                <a:lnTo>
                  <a:pt x="623" y="193"/>
                </a:lnTo>
                <a:lnTo>
                  <a:pt x="622" y="194"/>
                </a:lnTo>
                <a:lnTo>
                  <a:pt x="622" y="196"/>
                </a:lnTo>
                <a:lnTo>
                  <a:pt x="621" y="198"/>
                </a:lnTo>
                <a:lnTo>
                  <a:pt x="620" y="200"/>
                </a:lnTo>
                <a:lnTo>
                  <a:pt x="620" y="202"/>
                </a:lnTo>
                <a:lnTo>
                  <a:pt x="620" y="203"/>
                </a:lnTo>
                <a:lnTo>
                  <a:pt x="620" y="204"/>
                </a:lnTo>
                <a:lnTo>
                  <a:pt x="620" y="207"/>
                </a:lnTo>
                <a:lnTo>
                  <a:pt x="620" y="208"/>
                </a:lnTo>
                <a:lnTo>
                  <a:pt x="619" y="208"/>
                </a:lnTo>
                <a:lnTo>
                  <a:pt x="619" y="209"/>
                </a:lnTo>
                <a:lnTo>
                  <a:pt x="618" y="209"/>
                </a:lnTo>
                <a:lnTo>
                  <a:pt x="618" y="210"/>
                </a:lnTo>
                <a:lnTo>
                  <a:pt x="618" y="210"/>
                </a:lnTo>
                <a:lnTo>
                  <a:pt x="616" y="211"/>
                </a:lnTo>
                <a:lnTo>
                  <a:pt x="615" y="211"/>
                </a:lnTo>
                <a:lnTo>
                  <a:pt x="614" y="212"/>
                </a:lnTo>
                <a:lnTo>
                  <a:pt x="611" y="215"/>
                </a:lnTo>
                <a:lnTo>
                  <a:pt x="606" y="219"/>
                </a:lnTo>
                <a:lnTo>
                  <a:pt x="605" y="220"/>
                </a:lnTo>
                <a:lnTo>
                  <a:pt x="604" y="221"/>
                </a:lnTo>
                <a:lnTo>
                  <a:pt x="603" y="222"/>
                </a:lnTo>
                <a:lnTo>
                  <a:pt x="602" y="223"/>
                </a:lnTo>
                <a:lnTo>
                  <a:pt x="601" y="224"/>
                </a:lnTo>
                <a:lnTo>
                  <a:pt x="601" y="225"/>
                </a:lnTo>
                <a:lnTo>
                  <a:pt x="600" y="227"/>
                </a:lnTo>
                <a:lnTo>
                  <a:pt x="599" y="229"/>
                </a:lnTo>
                <a:lnTo>
                  <a:pt x="599" y="231"/>
                </a:lnTo>
                <a:lnTo>
                  <a:pt x="598" y="232"/>
                </a:lnTo>
                <a:lnTo>
                  <a:pt x="598" y="237"/>
                </a:lnTo>
                <a:lnTo>
                  <a:pt x="597" y="238"/>
                </a:lnTo>
                <a:lnTo>
                  <a:pt x="597" y="239"/>
                </a:lnTo>
                <a:lnTo>
                  <a:pt x="597" y="241"/>
                </a:lnTo>
                <a:lnTo>
                  <a:pt x="596" y="242"/>
                </a:lnTo>
                <a:lnTo>
                  <a:pt x="592" y="247"/>
                </a:lnTo>
                <a:lnTo>
                  <a:pt x="591" y="249"/>
                </a:lnTo>
                <a:lnTo>
                  <a:pt x="591" y="250"/>
                </a:lnTo>
                <a:lnTo>
                  <a:pt x="590" y="251"/>
                </a:lnTo>
                <a:lnTo>
                  <a:pt x="590" y="252"/>
                </a:lnTo>
                <a:lnTo>
                  <a:pt x="590" y="253"/>
                </a:lnTo>
                <a:lnTo>
                  <a:pt x="589" y="255"/>
                </a:lnTo>
                <a:lnTo>
                  <a:pt x="589" y="256"/>
                </a:lnTo>
                <a:lnTo>
                  <a:pt x="589" y="257"/>
                </a:lnTo>
                <a:lnTo>
                  <a:pt x="589" y="258"/>
                </a:lnTo>
                <a:lnTo>
                  <a:pt x="590" y="259"/>
                </a:lnTo>
                <a:lnTo>
                  <a:pt x="590" y="260"/>
                </a:lnTo>
                <a:lnTo>
                  <a:pt x="591" y="263"/>
                </a:lnTo>
                <a:lnTo>
                  <a:pt x="592" y="263"/>
                </a:lnTo>
                <a:lnTo>
                  <a:pt x="593" y="265"/>
                </a:lnTo>
                <a:lnTo>
                  <a:pt x="594" y="269"/>
                </a:lnTo>
                <a:lnTo>
                  <a:pt x="594" y="271"/>
                </a:lnTo>
                <a:lnTo>
                  <a:pt x="595" y="273"/>
                </a:lnTo>
                <a:lnTo>
                  <a:pt x="595" y="277"/>
                </a:lnTo>
                <a:lnTo>
                  <a:pt x="596" y="279"/>
                </a:lnTo>
                <a:lnTo>
                  <a:pt x="596" y="280"/>
                </a:lnTo>
                <a:lnTo>
                  <a:pt x="597" y="283"/>
                </a:lnTo>
                <a:lnTo>
                  <a:pt x="598" y="285"/>
                </a:lnTo>
                <a:lnTo>
                  <a:pt x="601" y="290"/>
                </a:lnTo>
                <a:lnTo>
                  <a:pt x="603" y="296"/>
                </a:lnTo>
                <a:lnTo>
                  <a:pt x="604" y="298"/>
                </a:lnTo>
                <a:lnTo>
                  <a:pt x="605" y="300"/>
                </a:lnTo>
                <a:lnTo>
                  <a:pt x="607" y="302"/>
                </a:lnTo>
                <a:lnTo>
                  <a:pt x="608" y="304"/>
                </a:lnTo>
                <a:lnTo>
                  <a:pt x="610" y="306"/>
                </a:lnTo>
                <a:lnTo>
                  <a:pt x="610" y="307"/>
                </a:lnTo>
                <a:lnTo>
                  <a:pt x="612" y="310"/>
                </a:lnTo>
                <a:lnTo>
                  <a:pt x="613" y="313"/>
                </a:lnTo>
                <a:lnTo>
                  <a:pt x="614" y="315"/>
                </a:lnTo>
                <a:lnTo>
                  <a:pt x="615" y="317"/>
                </a:lnTo>
                <a:lnTo>
                  <a:pt x="618" y="325"/>
                </a:lnTo>
                <a:lnTo>
                  <a:pt x="619" y="327"/>
                </a:lnTo>
                <a:lnTo>
                  <a:pt x="619" y="328"/>
                </a:lnTo>
                <a:lnTo>
                  <a:pt x="623" y="335"/>
                </a:lnTo>
                <a:lnTo>
                  <a:pt x="626" y="340"/>
                </a:lnTo>
                <a:lnTo>
                  <a:pt x="627" y="341"/>
                </a:lnTo>
                <a:lnTo>
                  <a:pt x="627" y="342"/>
                </a:lnTo>
                <a:lnTo>
                  <a:pt x="628" y="344"/>
                </a:lnTo>
                <a:lnTo>
                  <a:pt x="629" y="344"/>
                </a:lnTo>
                <a:lnTo>
                  <a:pt x="631" y="345"/>
                </a:lnTo>
                <a:lnTo>
                  <a:pt x="634" y="347"/>
                </a:lnTo>
                <a:lnTo>
                  <a:pt x="636" y="348"/>
                </a:lnTo>
                <a:lnTo>
                  <a:pt x="638" y="350"/>
                </a:lnTo>
                <a:lnTo>
                  <a:pt x="639" y="351"/>
                </a:lnTo>
                <a:lnTo>
                  <a:pt x="640" y="352"/>
                </a:lnTo>
                <a:lnTo>
                  <a:pt x="641" y="354"/>
                </a:lnTo>
                <a:lnTo>
                  <a:pt x="642" y="355"/>
                </a:lnTo>
                <a:lnTo>
                  <a:pt x="643" y="356"/>
                </a:lnTo>
                <a:lnTo>
                  <a:pt x="644" y="358"/>
                </a:lnTo>
                <a:lnTo>
                  <a:pt x="645" y="360"/>
                </a:lnTo>
                <a:lnTo>
                  <a:pt x="645" y="360"/>
                </a:lnTo>
                <a:lnTo>
                  <a:pt x="645" y="361"/>
                </a:lnTo>
                <a:lnTo>
                  <a:pt x="645" y="361"/>
                </a:lnTo>
                <a:lnTo>
                  <a:pt x="645" y="361"/>
                </a:lnTo>
                <a:lnTo>
                  <a:pt x="645" y="361"/>
                </a:lnTo>
                <a:lnTo>
                  <a:pt x="644" y="360"/>
                </a:lnTo>
                <a:lnTo>
                  <a:pt x="643" y="361"/>
                </a:lnTo>
                <a:lnTo>
                  <a:pt x="643" y="361"/>
                </a:lnTo>
                <a:lnTo>
                  <a:pt x="642" y="361"/>
                </a:lnTo>
                <a:lnTo>
                  <a:pt x="641" y="362"/>
                </a:lnTo>
                <a:lnTo>
                  <a:pt x="641" y="362"/>
                </a:lnTo>
                <a:lnTo>
                  <a:pt x="640" y="363"/>
                </a:lnTo>
                <a:lnTo>
                  <a:pt x="639" y="364"/>
                </a:lnTo>
                <a:lnTo>
                  <a:pt x="638" y="365"/>
                </a:lnTo>
                <a:lnTo>
                  <a:pt x="637" y="366"/>
                </a:lnTo>
                <a:lnTo>
                  <a:pt x="637" y="367"/>
                </a:lnTo>
                <a:lnTo>
                  <a:pt x="637" y="368"/>
                </a:lnTo>
                <a:lnTo>
                  <a:pt x="637" y="369"/>
                </a:lnTo>
                <a:lnTo>
                  <a:pt x="636" y="370"/>
                </a:lnTo>
                <a:lnTo>
                  <a:pt x="636" y="371"/>
                </a:lnTo>
                <a:lnTo>
                  <a:pt x="636" y="372"/>
                </a:lnTo>
                <a:lnTo>
                  <a:pt x="637" y="374"/>
                </a:lnTo>
                <a:lnTo>
                  <a:pt x="638" y="378"/>
                </a:lnTo>
                <a:lnTo>
                  <a:pt x="638" y="381"/>
                </a:lnTo>
                <a:lnTo>
                  <a:pt x="638" y="383"/>
                </a:lnTo>
                <a:lnTo>
                  <a:pt x="639" y="387"/>
                </a:lnTo>
                <a:lnTo>
                  <a:pt x="639" y="388"/>
                </a:lnTo>
                <a:lnTo>
                  <a:pt x="639" y="389"/>
                </a:lnTo>
                <a:lnTo>
                  <a:pt x="638" y="390"/>
                </a:lnTo>
                <a:lnTo>
                  <a:pt x="638" y="391"/>
                </a:lnTo>
                <a:lnTo>
                  <a:pt x="638" y="392"/>
                </a:lnTo>
                <a:lnTo>
                  <a:pt x="637" y="393"/>
                </a:lnTo>
                <a:lnTo>
                  <a:pt x="637" y="394"/>
                </a:lnTo>
                <a:lnTo>
                  <a:pt x="637" y="394"/>
                </a:lnTo>
                <a:lnTo>
                  <a:pt x="636" y="395"/>
                </a:lnTo>
                <a:lnTo>
                  <a:pt x="636" y="395"/>
                </a:lnTo>
                <a:lnTo>
                  <a:pt x="635" y="395"/>
                </a:lnTo>
                <a:lnTo>
                  <a:pt x="634" y="396"/>
                </a:lnTo>
                <a:lnTo>
                  <a:pt x="631" y="397"/>
                </a:lnTo>
                <a:lnTo>
                  <a:pt x="627" y="398"/>
                </a:lnTo>
                <a:lnTo>
                  <a:pt x="623" y="399"/>
                </a:lnTo>
                <a:lnTo>
                  <a:pt x="622" y="399"/>
                </a:lnTo>
                <a:lnTo>
                  <a:pt x="621" y="400"/>
                </a:lnTo>
                <a:lnTo>
                  <a:pt x="621" y="400"/>
                </a:lnTo>
                <a:lnTo>
                  <a:pt x="620" y="401"/>
                </a:lnTo>
                <a:lnTo>
                  <a:pt x="618" y="405"/>
                </a:lnTo>
                <a:lnTo>
                  <a:pt x="616" y="409"/>
                </a:lnTo>
                <a:lnTo>
                  <a:pt x="616" y="409"/>
                </a:lnTo>
                <a:lnTo>
                  <a:pt x="616" y="411"/>
                </a:lnTo>
                <a:lnTo>
                  <a:pt x="616" y="412"/>
                </a:lnTo>
                <a:lnTo>
                  <a:pt x="616" y="412"/>
                </a:lnTo>
                <a:lnTo>
                  <a:pt x="615" y="412"/>
                </a:lnTo>
                <a:lnTo>
                  <a:pt x="615" y="413"/>
                </a:lnTo>
                <a:lnTo>
                  <a:pt x="615" y="413"/>
                </a:lnTo>
                <a:lnTo>
                  <a:pt x="614" y="413"/>
                </a:lnTo>
                <a:lnTo>
                  <a:pt x="613" y="413"/>
                </a:lnTo>
                <a:lnTo>
                  <a:pt x="612" y="413"/>
                </a:lnTo>
                <a:lnTo>
                  <a:pt x="610" y="413"/>
                </a:lnTo>
                <a:lnTo>
                  <a:pt x="609" y="412"/>
                </a:lnTo>
                <a:lnTo>
                  <a:pt x="607" y="412"/>
                </a:lnTo>
                <a:lnTo>
                  <a:pt x="602" y="410"/>
                </a:lnTo>
                <a:lnTo>
                  <a:pt x="601" y="410"/>
                </a:lnTo>
                <a:lnTo>
                  <a:pt x="600" y="410"/>
                </a:lnTo>
                <a:lnTo>
                  <a:pt x="600" y="410"/>
                </a:lnTo>
                <a:lnTo>
                  <a:pt x="599" y="410"/>
                </a:lnTo>
                <a:lnTo>
                  <a:pt x="598" y="410"/>
                </a:lnTo>
                <a:lnTo>
                  <a:pt x="598" y="410"/>
                </a:lnTo>
                <a:lnTo>
                  <a:pt x="597" y="411"/>
                </a:lnTo>
                <a:lnTo>
                  <a:pt x="596" y="411"/>
                </a:lnTo>
                <a:lnTo>
                  <a:pt x="596" y="411"/>
                </a:lnTo>
                <a:lnTo>
                  <a:pt x="596" y="412"/>
                </a:lnTo>
                <a:lnTo>
                  <a:pt x="596" y="412"/>
                </a:lnTo>
                <a:lnTo>
                  <a:pt x="596" y="413"/>
                </a:lnTo>
                <a:lnTo>
                  <a:pt x="596" y="417"/>
                </a:lnTo>
                <a:lnTo>
                  <a:pt x="596" y="420"/>
                </a:lnTo>
                <a:lnTo>
                  <a:pt x="596" y="421"/>
                </a:lnTo>
                <a:lnTo>
                  <a:pt x="596" y="422"/>
                </a:lnTo>
                <a:lnTo>
                  <a:pt x="596" y="424"/>
                </a:lnTo>
                <a:lnTo>
                  <a:pt x="596" y="426"/>
                </a:lnTo>
                <a:lnTo>
                  <a:pt x="596" y="427"/>
                </a:lnTo>
                <a:lnTo>
                  <a:pt x="597" y="428"/>
                </a:lnTo>
                <a:lnTo>
                  <a:pt x="598" y="432"/>
                </a:lnTo>
                <a:lnTo>
                  <a:pt x="598" y="434"/>
                </a:lnTo>
                <a:lnTo>
                  <a:pt x="598" y="435"/>
                </a:lnTo>
                <a:lnTo>
                  <a:pt x="598" y="437"/>
                </a:lnTo>
                <a:lnTo>
                  <a:pt x="598" y="439"/>
                </a:lnTo>
                <a:lnTo>
                  <a:pt x="598" y="440"/>
                </a:lnTo>
                <a:lnTo>
                  <a:pt x="598" y="442"/>
                </a:lnTo>
                <a:lnTo>
                  <a:pt x="598" y="443"/>
                </a:lnTo>
                <a:lnTo>
                  <a:pt x="597" y="447"/>
                </a:lnTo>
                <a:lnTo>
                  <a:pt x="596" y="453"/>
                </a:lnTo>
                <a:lnTo>
                  <a:pt x="596" y="454"/>
                </a:lnTo>
                <a:lnTo>
                  <a:pt x="596" y="455"/>
                </a:lnTo>
                <a:lnTo>
                  <a:pt x="595" y="456"/>
                </a:lnTo>
                <a:lnTo>
                  <a:pt x="594" y="458"/>
                </a:lnTo>
                <a:lnTo>
                  <a:pt x="594" y="458"/>
                </a:lnTo>
                <a:lnTo>
                  <a:pt x="593" y="459"/>
                </a:lnTo>
                <a:lnTo>
                  <a:pt x="593" y="459"/>
                </a:lnTo>
                <a:lnTo>
                  <a:pt x="592" y="460"/>
                </a:lnTo>
                <a:lnTo>
                  <a:pt x="591" y="460"/>
                </a:lnTo>
                <a:lnTo>
                  <a:pt x="590" y="460"/>
                </a:lnTo>
                <a:lnTo>
                  <a:pt x="589" y="461"/>
                </a:lnTo>
                <a:lnTo>
                  <a:pt x="588" y="461"/>
                </a:lnTo>
                <a:lnTo>
                  <a:pt x="587" y="460"/>
                </a:lnTo>
                <a:lnTo>
                  <a:pt x="583" y="460"/>
                </a:lnTo>
                <a:lnTo>
                  <a:pt x="581" y="459"/>
                </a:lnTo>
                <a:lnTo>
                  <a:pt x="580" y="459"/>
                </a:lnTo>
                <a:lnTo>
                  <a:pt x="578" y="459"/>
                </a:lnTo>
                <a:lnTo>
                  <a:pt x="572" y="460"/>
                </a:lnTo>
                <a:lnTo>
                  <a:pt x="569" y="460"/>
                </a:lnTo>
                <a:lnTo>
                  <a:pt x="560" y="462"/>
                </a:lnTo>
                <a:lnTo>
                  <a:pt x="558" y="462"/>
                </a:lnTo>
                <a:lnTo>
                  <a:pt x="557" y="462"/>
                </a:lnTo>
                <a:lnTo>
                  <a:pt x="556" y="463"/>
                </a:lnTo>
                <a:lnTo>
                  <a:pt x="555" y="463"/>
                </a:lnTo>
                <a:lnTo>
                  <a:pt x="554" y="464"/>
                </a:lnTo>
                <a:lnTo>
                  <a:pt x="553" y="465"/>
                </a:lnTo>
                <a:lnTo>
                  <a:pt x="550" y="468"/>
                </a:lnTo>
                <a:lnTo>
                  <a:pt x="549" y="469"/>
                </a:lnTo>
                <a:lnTo>
                  <a:pt x="548" y="470"/>
                </a:lnTo>
                <a:lnTo>
                  <a:pt x="546" y="471"/>
                </a:lnTo>
                <a:lnTo>
                  <a:pt x="546" y="471"/>
                </a:lnTo>
                <a:lnTo>
                  <a:pt x="545" y="472"/>
                </a:lnTo>
                <a:lnTo>
                  <a:pt x="544" y="472"/>
                </a:lnTo>
                <a:lnTo>
                  <a:pt x="543" y="472"/>
                </a:lnTo>
                <a:lnTo>
                  <a:pt x="542" y="472"/>
                </a:lnTo>
                <a:lnTo>
                  <a:pt x="540" y="472"/>
                </a:lnTo>
                <a:lnTo>
                  <a:pt x="538" y="471"/>
                </a:lnTo>
                <a:lnTo>
                  <a:pt x="533" y="470"/>
                </a:lnTo>
                <a:lnTo>
                  <a:pt x="528" y="470"/>
                </a:lnTo>
                <a:lnTo>
                  <a:pt x="526" y="469"/>
                </a:lnTo>
                <a:lnTo>
                  <a:pt x="522" y="468"/>
                </a:lnTo>
                <a:lnTo>
                  <a:pt x="521" y="468"/>
                </a:lnTo>
                <a:lnTo>
                  <a:pt x="520" y="468"/>
                </a:lnTo>
                <a:lnTo>
                  <a:pt x="519" y="468"/>
                </a:lnTo>
                <a:lnTo>
                  <a:pt x="518" y="468"/>
                </a:lnTo>
                <a:lnTo>
                  <a:pt x="517" y="469"/>
                </a:lnTo>
                <a:lnTo>
                  <a:pt x="515" y="470"/>
                </a:lnTo>
                <a:lnTo>
                  <a:pt x="513" y="470"/>
                </a:lnTo>
                <a:lnTo>
                  <a:pt x="510" y="471"/>
                </a:lnTo>
                <a:lnTo>
                  <a:pt x="507" y="472"/>
                </a:lnTo>
                <a:lnTo>
                  <a:pt x="504" y="472"/>
                </a:lnTo>
                <a:lnTo>
                  <a:pt x="501" y="472"/>
                </a:lnTo>
                <a:lnTo>
                  <a:pt x="498" y="472"/>
                </a:lnTo>
                <a:lnTo>
                  <a:pt x="494" y="472"/>
                </a:lnTo>
                <a:lnTo>
                  <a:pt x="491" y="472"/>
                </a:lnTo>
                <a:lnTo>
                  <a:pt x="482" y="471"/>
                </a:lnTo>
                <a:lnTo>
                  <a:pt x="479" y="470"/>
                </a:lnTo>
                <a:lnTo>
                  <a:pt x="477" y="470"/>
                </a:lnTo>
                <a:lnTo>
                  <a:pt x="473" y="469"/>
                </a:lnTo>
                <a:lnTo>
                  <a:pt x="467" y="467"/>
                </a:lnTo>
                <a:lnTo>
                  <a:pt x="462" y="466"/>
                </a:lnTo>
                <a:lnTo>
                  <a:pt x="459" y="465"/>
                </a:lnTo>
                <a:lnTo>
                  <a:pt x="457" y="465"/>
                </a:lnTo>
                <a:lnTo>
                  <a:pt x="450" y="464"/>
                </a:lnTo>
                <a:lnTo>
                  <a:pt x="448" y="464"/>
                </a:lnTo>
                <a:lnTo>
                  <a:pt x="447" y="464"/>
                </a:lnTo>
                <a:lnTo>
                  <a:pt x="446" y="465"/>
                </a:lnTo>
                <a:lnTo>
                  <a:pt x="445" y="465"/>
                </a:lnTo>
                <a:lnTo>
                  <a:pt x="444" y="465"/>
                </a:lnTo>
                <a:lnTo>
                  <a:pt x="442" y="466"/>
                </a:lnTo>
                <a:lnTo>
                  <a:pt x="441" y="467"/>
                </a:lnTo>
                <a:lnTo>
                  <a:pt x="440" y="467"/>
                </a:lnTo>
                <a:lnTo>
                  <a:pt x="439" y="468"/>
                </a:lnTo>
                <a:lnTo>
                  <a:pt x="438" y="469"/>
                </a:lnTo>
                <a:lnTo>
                  <a:pt x="437" y="470"/>
                </a:lnTo>
                <a:lnTo>
                  <a:pt x="436" y="472"/>
                </a:lnTo>
                <a:lnTo>
                  <a:pt x="436" y="473"/>
                </a:lnTo>
                <a:lnTo>
                  <a:pt x="436" y="473"/>
                </a:lnTo>
                <a:lnTo>
                  <a:pt x="435" y="474"/>
                </a:lnTo>
                <a:lnTo>
                  <a:pt x="435" y="475"/>
                </a:lnTo>
                <a:lnTo>
                  <a:pt x="435" y="476"/>
                </a:lnTo>
                <a:lnTo>
                  <a:pt x="435" y="478"/>
                </a:lnTo>
                <a:lnTo>
                  <a:pt x="435" y="481"/>
                </a:lnTo>
                <a:lnTo>
                  <a:pt x="435" y="482"/>
                </a:lnTo>
                <a:lnTo>
                  <a:pt x="435" y="484"/>
                </a:lnTo>
                <a:lnTo>
                  <a:pt x="435" y="486"/>
                </a:lnTo>
                <a:lnTo>
                  <a:pt x="435" y="487"/>
                </a:lnTo>
                <a:lnTo>
                  <a:pt x="435" y="488"/>
                </a:lnTo>
                <a:lnTo>
                  <a:pt x="434" y="488"/>
                </a:lnTo>
                <a:lnTo>
                  <a:pt x="434" y="489"/>
                </a:lnTo>
                <a:lnTo>
                  <a:pt x="433" y="489"/>
                </a:lnTo>
                <a:lnTo>
                  <a:pt x="433" y="490"/>
                </a:lnTo>
                <a:lnTo>
                  <a:pt x="432" y="490"/>
                </a:lnTo>
                <a:lnTo>
                  <a:pt x="431" y="490"/>
                </a:lnTo>
                <a:lnTo>
                  <a:pt x="429" y="491"/>
                </a:lnTo>
                <a:lnTo>
                  <a:pt x="427" y="491"/>
                </a:lnTo>
                <a:lnTo>
                  <a:pt x="425" y="491"/>
                </a:lnTo>
                <a:lnTo>
                  <a:pt x="424" y="491"/>
                </a:lnTo>
                <a:lnTo>
                  <a:pt x="423" y="491"/>
                </a:lnTo>
                <a:lnTo>
                  <a:pt x="422" y="492"/>
                </a:lnTo>
                <a:lnTo>
                  <a:pt x="422" y="493"/>
                </a:lnTo>
                <a:lnTo>
                  <a:pt x="422" y="493"/>
                </a:lnTo>
                <a:lnTo>
                  <a:pt x="421" y="495"/>
                </a:lnTo>
                <a:lnTo>
                  <a:pt x="421" y="496"/>
                </a:lnTo>
                <a:lnTo>
                  <a:pt x="420" y="498"/>
                </a:lnTo>
                <a:lnTo>
                  <a:pt x="419" y="499"/>
                </a:lnTo>
                <a:lnTo>
                  <a:pt x="418" y="500"/>
                </a:lnTo>
                <a:lnTo>
                  <a:pt x="417" y="501"/>
                </a:lnTo>
                <a:lnTo>
                  <a:pt x="415" y="503"/>
                </a:lnTo>
                <a:lnTo>
                  <a:pt x="414" y="505"/>
                </a:lnTo>
                <a:lnTo>
                  <a:pt x="413" y="505"/>
                </a:lnTo>
                <a:lnTo>
                  <a:pt x="411" y="506"/>
                </a:lnTo>
                <a:lnTo>
                  <a:pt x="409" y="508"/>
                </a:lnTo>
                <a:lnTo>
                  <a:pt x="407" y="508"/>
                </a:lnTo>
                <a:lnTo>
                  <a:pt x="406" y="509"/>
                </a:lnTo>
                <a:lnTo>
                  <a:pt x="405" y="509"/>
                </a:lnTo>
                <a:lnTo>
                  <a:pt x="400" y="511"/>
                </a:lnTo>
                <a:lnTo>
                  <a:pt x="399" y="511"/>
                </a:lnTo>
                <a:lnTo>
                  <a:pt x="397" y="512"/>
                </a:lnTo>
                <a:lnTo>
                  <a:pt x="395" y="512"/>
                </a:lnTo>
                <a:lnTo>
                  <a:pt x="394" y="513"/>
                </a:lnTo>
                <a:lnTo>
                  <a:pt x="393" y="514"/>
                </a:lnTo>
                <a:lnTo>
                  <a:pt x="392" y="514"/>
                </a:lnTo>
                <a:lnTo>
                  <a:pt x="390" y="516"/>
                </a:lnTo>
                <a:lnTo>
                  <a:pt x="389" y="517"/>
                </a:lnTo>
                <a:lnTo>
                  <a:pt x="388" y="517"/>
                </a:lnTo>
                <a:lnTo>
                  <a:pt x="386" y="520"/>
                </a:lnTo>
                <a:lnTo>
                  <a:pt x="383" y="523"/>
                </a:lnTo>
                <a:lnTo>
                  <a:pt x="382" y="525"/>
                </a:lnTo>
                <a:lnTo>
                  <a:pt x="380" y="526"/>
                </a:lnTo>
                <a:lnTo>
                  <a:pt x="380" y="526"/>
                </a:lnTo>
                <a:lnTo>
                  <a:pt x="379" y="527"/>
                </a:lnTo>
                <a:lnTo>
                  <a:pt x="378" y="527"/>
                </a:lnTo>
                <a:lnTo>
                  <a:pt x="378" y="527"/>
                </a:lnTo>
                <a:lnTo>
                  <a:pt x="376" y="528"/>
                </a:lnTo>
                <a:lnTo>
                  <a:pt x="376" y="528"/>
                </a:lnTo>
                <a:lnTo>
                  <a:pt x="375" y="527"/>
                </a:lnTo>
                <a:lnTo>
                  <a:pt x="374" y="527"/>
                </a:lnTo>
                <a:lnTo>
                  <a:pt x="374" y="527"/>
                </a:lnTo>
                <a:lnTo>
                  <a:pt x="373" y="527"/>
                </a:lnTo>
                <a:lnTo>
                  <a:pt x="372" y="526"/>
                </a:lnTo>
                <a:lnTo>
                  <a:pt x="371" y="525"/>
                </a:lnTo>
                <a:lnTo>
                  <a:pt x="368" y="522"/>
                </a:lnTo>
                <a:lnTo>
                  <a:pt x="367" y="521"/>
                </a:lnTo>
                <a:lnTo>
                  <a:pt x="366" y="521"/>
                </a:lnTo>
                <a:lnTo>
                  <a:pt x="365" y="520"/>
                </a:lnTo>
                <a:lnTo>
                  <a:pt x="363" y="519"/>
                </a:lnTo>
                <a:lnTo>
                  <a:pt x="362" y="519"/>
                </a:lnTo>
                <a:lnTo>
                  <a:pt x="361" y="519"/>
                </a:lnTo>
                <a:lnTo>
                  <a:pt x="360" y="519"/>
                </a:lnTo>
                <a:lnTo>
                  <a:pt x="359" y="520"/>
                </a:lnTo>
                <a:lnTo>
                  <a:pt x="357" y="521"/>
                </a:lnTo>
                <a:lnTo>
                  <a:pt x="356" y="522"/>
                </a:lnTo>
                <a:lnTo>
                  <a:pt x="355" y="523"/>
                </a:lnTo>
                <a:lnTo>
                  <a:pt x="353" y="524"/>
                </a:lnTo>
                <a:lnTo>
                  <a:pt x="349" y="529"/>
                </a:lnTo>
                <a:lnTo>
                  <a:pt x="347" y="530"/>
                </a:lnTo>
                <a:lnTo>
                  <a:pt x="346" y="531"/>
                </a:lnTo>
                <a:lnTo>
                  <a:pt x="344" y="533"/>
                </a:lnTo>
                <a:lnTo>
                  <a:pt x="343" y="533"/>
                </a:lnTo>
                <a:lnTo>
                  <a:pt x="342" y="534"/>
                </a:lnTo>
                <a:lnTo>
                  <a:pt x="342" y="534"/>
                </a:lnTo>
                <a:lnTo>
                  <a:pt x="340" y="534"/>
                </a:lnTo>
                <a:lnTo>
                  <a:pt x="339" y="535"/>
                </a:lnTo>
                <a:lnTo>
                  <a:pt x="338" y="536"/>
                </a:lnTo>
                <a:lnTo>
                  <a:pt x="335" y="538"/>
                </a:lnTo>
                <a:lnTo>
                  <a:pt x="334" y="539"/>
                </a:lnTo>
                <a:lnTo>
                  <a:pt x="332" y="539"/>
                </a:lnTo>
                <a:lnTo>
                  <a:pt x="331" y="540"/>
                </a:lnTo>
                <a:lnTo>
                  <a:pt x="329" y="540"/>
                </a:lnTo>
                <a:lnTo>
                  <a:pt x="328" y="541"/>
                </a:lnTo>
                <a:lnTo>
                  <a:pt x="326" y="541"/>
                </a:lnTo>
                <a:lnTo>
                  <a:pt x="324" y="541"/>
                </a:lnTo>
                <a:lnTo>
                  <a:pt x="317" y="541"/>
                </a:lnTo>
                <a:lnTo>
                  <a:pt x="315" y="541"/>
                </a:lnTo>
                <a:lnTo>
                  <a:pt x="313" y="541"/>
                </a:lnTo>
                <a:lnTo>
                  <a:pt x="312" y="541"/>
                </a:lnTo>
                <a:lnTo>
                  <a:pt x="310" y="541"/>
                </a:lnTo>
                <a:lnTo>
                  <a:pt x="308" y="540"/>
                </a:lnTo>
                <a:lnTo>
                  <a:pt x="306" y="540"/>
                </a:lnTo>
                <a:lnTo>
                  <a:pt x="305" y="539"/>
                </a:lnTo>
                <a:lnTo>
                  <a:pt x="304" y="539"/>
                </a:lnTo>
                <a:lnTo>
                  <a:pt x="303" y="538"/>
                </a:lnTo>
                <a:lnTo>
                  <a:pt x="301" y="537"/>
                </a:lnTo>
                <a:lnTo>
                  <a:pt x="301" y="537"/>
                </a:lnTo>
                <a:lnTo>
                  <a:pt x="300" y="537"/>
                </a:lnTo>
                <a:lnTo>
                  <a:pt x="300" y="537"/>
                </a:lnTo>
                <a:lnTo>
                  <a:pt x="299" y="537"/>
                </a:lnTo>
                <a:lnTo>
                  <a:pt x="299" y="537"/>
                </a:lnTo>
                <a:lnTo>
                  <a:pt x="298" y="537"/>
                </a:lnTo>
                <a:lnTo>
                  <a:pt x="297" y="538"/>
                </a:lnTo>
                <a:lnTo>
                  <a:pt x="296" y="539"/>
                </a:lnTo>
                <a:lnTo>
                  <a:pt x="294" y="540"/>
                </a:lnTo>
                <a:lnTo>
                  <a:pt x="288" y="545"/>
                </a:lnTo>
                <a:lnTo>
                  <a:pt x="285" y="548"/>
                </a:lnTo>
                <a:lnTo>
                  <a:pt x="282" y="551"/>
                </a:lnTo>
                <a:lnTo>
                  <a:pt x="281" y="551"/>
                </a:lnTo>
                <a:lnTo>
                  <a:pt x="280" y="552"/>
                </a:lnTo>
                <a:lnTo>
                  <a:pt x="279" y="554"/>
                </a:lnTo>
                <a:lnTo>
                  <a:pt x="277" y="556"/>
                </a:lnTo>
                <a:lnTo>
                  <a:pt x="276" y="557"/>
                </a:lnTo>
                <a:lnTo>
                  <a:pt x="274" y="558"/>
                </a:lnTo>
                <a:lnTo>
                  <a:pt x="273" y="559"/>
                </a:lnTo>
                <a:lnTo>
                  <a:pt x="272" y="560"/>
                </a:lnTo>
                <a:lnTo>
                  <a:pt x="270" y="561"/>
                </a:lnTo>
                <a:lnTo>
                  <a:pt x="267" y="562"/>
                </a:lnTo>
                <a:lnTo>
                  <a:pt x="265" y="562"/>
                </a:lnTo>
                <a:lnTo>
                  <a:pt x="263" y="563"/>
                </a:lnTo>
                <a:lnTo>
                  <a:pt x="261" y="563"/>
                </a:lnTo>
                <a:lnTo>
                  <a:pt x="259" y="563"/>
                </a:lnTo>
                <a:lnTo>
                  <a:pt x="257" y="563"/>
                </a:lnTo>
                <a:lnTo>
                  <a:pt x="254" y="563"/>
                </a:lnTo>
                <a:lnTo>
                  <a:pt x="252" y="563"/>
                </a:lnTo>
                <a:lnTo>
                  <a:pt x="251" y="563"/>
                </a:lnTo>
                <a:lnTo>
                  <a:pt x="249" y="563"/>
                </a:lnTo>
                <a:lnTo>
                  <a:pt x="247" y="564"/>
                </a:lnTo>
                <a:lnTo>
                  <a:pt x="246" y="564"/>
                </a:lnTo>
                <a:lnTo>
                  <a:pt x="244" y="565"/>
                </a:lnTo>
                <a:lnTo>
                  <a:pt x="243" y="566"/>
                </a:lnTo>
                <a:lnTo>
                  <a:pt x="240" y="568"/>
                </a:lnTo>
                <a:lnTo>
                  <a:pt x="238" y="570"/>
                </a:lnTo>
                <a:lnTo>
                  <a:pt x="237" y="571"/>
                </a:lnTo>
                <a:lnTo>
                  <a:pt x="234" y="573"/>
                </a:lnTo>
                <a:lnTo>
                  <a:pt x="233" y="574"/>
                </a:lnTo>
                <a:lnTo>
                  <a:pt x="231" y="576"/>
                </a:lnTo>
                <a:lnTo>
                  <a:pt x="228" y="578"/>
                </a:lnTo>
                <a:lnTo>
                  <a:pt x="227" y="579"/>
                </a:lnTo>
                <a:lnTo>
                  <a:pt x="226" y="580"/>
                </a:lnTo>
                <a:lnTo>
                  <a:pt x="226" y="580"/>
                </a:lnTo>
                <a:lnTo>
                  <a:pt x="225" y="581"/>
                </a:lnTo>
                <a:lnTo>
                  <a:pt x="225" y="583"/>
                </a:lnTo>
                <a:lnTo>
                  <a:pt x="225" y="584"/>
                </a:lnTo>
                <a:lnTo>
                  <a:pt x="224" y="587"/>
                </a:lnTo>
                <a:lnTo>
                  <a:pt x="224" y="589"/>
                </a:lnTo>
                <a:lnTo>
                  <a:pt x="224" y="590"/>
                </a:lnTo>
                <a:lnTo>
                  <a:pt x="223" y="592"/>
                </a:lnTo>
                <a:lnTo>
                  <a:pt x="223" y="593"/>
                </a:lnTo>
                <a:lnTo>
                  <a:pt x="223" y="594"/>
                </a:lnTo>
                <a:lnTo>
                  <a:pt x="223" y="596"/>
                </a:lnTo>
                <a:lnTo>
                  <a:pt x="223" y="597"/>
                </a:lnTo>
                <a:lnTo>
                  <a:pt x="222" y="599"/>
                </a:lnTo>
                <a:lnTo>
                  <a:pt x="222" y="600"/>
                </a:lnTo>
                <a:lnTo>
                  <a:pt x="222" y="600"/>
                </a:lnTo>
                <a:lnTo>
                  <a:pt x="222" y="600"/>
                </a:lnTo>
                <a:lnTo>
                  <a:pt x="221" y="601"/>
                </a:lnTo>
                <a:lnTo>
                  <a:pt x="221" y="601"/>
                </a:lnTo>
                <a:lnTo>
                  <a:pt x="220" y="602"/>
                </a:lnTo>
                <a:lnTo>
                  <a:pt x="218" y="603"/>
                </a:lnTo>
                <a:lnTo>
                  <a:pt x="217" y="603"/>
                </a:lnTo>
                <a:lnTo>
                  <a:pt x="217" y="604"/>
                </a:lnTo>
                <a:lnTo>
                  <a:pt x="216" y="604"/>
                </a:lnTo>
                <a:lnTo>
                  <a:pt x="216" y="605"/>
                </a:lnTo>
                <a:lnTo>
                  <a:pt x="214" y="609"/>
                </a:lnTo>
                <a:lnTo>
                  <a:pt x="214" y="610"/>
                </a:lnTo>
                <a:lnTo>
                  <a:pt x="213" y="611"/>
                </a:lnTo>
                <a:lnTo>
                  <a:pt x="211" y="613"/>
                </a:lnTo>
                <a:lnTo>
                  <a:pt x="211" y="614"/>
                </a:lnTo>
                <a:lnTo>
                  <a:pt x="210" y="614"/>
                </a:lnTo>
                <a:lnTo>
                  <a:pt x="210" y="615"/>
                </a:lnTo>
                <a:lnTo>
                  <a:pt x="209" y="615"/>
                </a:lnTo>
                <a:lnTo>
                  <a:pt x="208" y="615"/>
                </a:lnTo>
                <a:lnTo>
                  <a:pt x="207" y="616"/>
                </a:lnTo>
                <a:lnTo>
                  <a:pt x="206" y="616"/>
                </a:lnTo>
                <a:lnTo>
                  <a:pt x="203" y="616"/>
                </a:lnTo>
                <a:lnTo>
                  <a:pt x="201" y="616"/>
                </a:lnTo>
                <a:lnTo>
                  <a:pt x="200" y="617"/>
                </a:lnTo>
                <a:lnTo>
                  <a:pt x="199" y="617"/>
                </a:lnTo>
                <a:lnTo>
                  <a:pt x="198" y="617"/>
                </a:lnTo>
                <a:lnTo>
                  <a:pt x="197" y="618"/>
                </a:lnTo>
                <a:lnTo>
                  <a:pt x="195" y="619"/>
                </a:lnTo>
                <a:lnTo>
                  <a:pt x="194" y="620"/>
                </a:lnTo>
                <a:lnTo>
                  <a:pt x="192" y="622"/>
                </a:lnTo>
                <a:lnTo>
                  <a:pt x="190" y="623"/>
                </a:lnTo>
                <a:lnTo>
                  <a:pt x="190" y="624"/>
                </a:lnTo>
                <a:lnTo>
                  <a:pt x="189" y="625"/>
                </a:lnTo>
                <a:lnTo>
                  <a:pt x="189" y="626"/>
                </a:lnTo>
                <a:lnTo>
                  <a:pt x="188" y="627"/>
                </a:lnTo>
                <a:lnTo>
                  <a:pt x="189" y="627"/>
                </a:lnTo>
                <a:lnTo>
                  <a:pt x="188" y="628"/>
                </a:lnTo>
                <a:lnTo>
                  <a:pt x="187" y="629"/>
                </a:lnTo>
                <a:lnTo>
                  <a:pt x="186" y="630"/>
                </a:lnTo>
                <a:lnTo>
                  <a:pt x="185" y="631"/>
                </a:lnTo>
                <a:lnTo>
                  <a:pt x="183" y="632"/>
                </a:lnTo>
                <a:lnTo>
                  <a:pt x="182" y="632"/>
                </a:lnTo>
                <a:lnTo>
                  <a:pt x="181" y="632"/>
                </a:lnTo>
                <a:lnTo>
                  <a:pt x="178" y="633"/>
                </a:lnTo>
                <a:lnTo>
                  <a:pt x="177" y="633"/>
                </a:lnTo>
                <a:lnTo>
                  <a:pt x="176" y="633"/>
                </a:lnTo>
                <a:lnTo>
                  <a:pt x="176" y="633"/>
                </a:lnTo>
                <a:lnTo>
                  <a:pt x="175" y="633"/>
                </a:lnTo>
                <a:lnTo>
                  <a:pt x="174" y="633"/>
                </a:lnTo>
                <a:lnTo>
                  <a:pt x="174" y="632"/>
                </a:lnTo>
                <a:lnTo>
                  <a:pt x="174" y="632"/>
                </a:lnTo>
                <a:lnTo>
                  <a:pt x="173" y="631"/>
                </a:lnTo>
                <a:lnTo>
                  <a:pt x="172" y="628"/>
                </a:lnTo>
                <a:lnTo>
                  <a:pt x="172" y="627"/>
                </a:lnTo>
                <a:lnTo>
                  <a:pt x="171" y="625"/>
                </a:lnTo>
                <a:lnTo>
                  <a:pt x="169" y="623"/>
                </a:lnTo>
                <a:lnTo>
                  <a:pt x="167" y="621"/>
                </a:lnTo>
                <a:lnTo>
                  <a:pt x="167" y="619"/>
                </a:lnTo>
                <a:lnTo>
                  <a:pt x="166" y="619"/>
                </a:lnTo>
                <a:lnTo>
                  <a:pt x="166" y="619"/>
                </a:lnTo>
                <a:lnTo>
                  <a:pt x="165" y="619"/>
                </a:lnTo>
                <a:lnTo>
                  <a:pt x="164" y="619"/>
                </a:lnTo>
                <a:lnTo>
                  <a:pt x="163" y="620"/>
                </a:lnTo>
                <a:lnTo>
                  <a:pt x="163" y="620"/>
                </a:lnTo>
                <a:lnTo>
                  <a:pt x="162" y="621"/>
                </a:lnTo>
                <a:lnTo>
                  <a:pt x="160" y="623"/>
                </a:lnTo>
                <a:lnTo>
                  <a:pt x="159" y="624"/>
                </a:lnTo>
                <a:lnTo>
                  <a:pt x="159" y="625"/>
                </a:lnTo>
                <a:lnTo>
                  <a:pt x="158" y="625"/>
                </a:lnTo>
                <a:lnTo>
                  <a:pt x="158" y="625"/>
                </a:lnTo>
                <a:lnTo>
                  <a:pt x="157" y="625"/>
                </a:lnTo>
                <a:lnTo>
                  <a:pt x="156" y="625"/>
                </a:lnTo>
                <a:lnTo>
                  <a:pt x="156" y="625"/>
                </a:lnTo>
                <a:lnTo>
                  <a:pt x="155" y="624"/>
                </a:lnTo>
                <a:lnTo>
                  <a:pt x="155" y="624"/>
                </a:lnTo>
                <a:lnTo>
                  <a:pt x="154" y="622"/>
                </a:lnTo>
                <a:lnTo>
                  <a:pt x="154" y="621"/>
                </a:lnTo>
                <a:lnTo>
                  <a:pt x="154" y="620"/>
                </a:lnTo>
                <a:lnTo>
                  <a:pt x="154" y="618"/>
                </a:lnTo>
                <a:lnTo>
                  <a:pt x="154" y="618"/>
                </a:lnTo>
                <a:lnTo>
                  <a:pt x="154" y="618"/>
                </a:lnTo>
                <a:lnTo>
                  <a:pt x="154" y="617"/>
                </a:lnTo>
                <a:lnTo>
                  <a:pt x="153" y="617"/>
                </a:lnTo>
                <a:lnTo>
                  <a:pt x="153" y="617"/>
                </a:lnTo>
                <a:lnTo>
                  <a:pt x="153" y="618"/>
                </a:lnTo>
                <a:lnTo>
                  <a:pt x="153" y="618"/>
                </a:lnTo>
                <a:lnTo>
                  <a:pt x="152" y="618"/>
                </a:lnTo>
                <a:lnTo>
                  <a:pt x="152" y="619"/>
                </a:lnTo>
                <a:lnTo>
                  <a:pt x="149" y="619"/>
                </a:lnTo>
                <a:lnTo>
                  <a:pt x="147" y="619"/>
                </a:lnTo>
                <a:lnTo>
                  <a:pt x="146" y="619"/>
                </a:lnTo>
                <a:lnTo>
                  <a:pt x="146" y="619"/>
                </a:lnTo>
                <a:lnTo>
                  <a:pt x="146" y="619"/>
                </a:lnTo>
                <a:lnTo>
                  <a:pt x="145" y="619"/>
                </a:lnTo>
                <a:lnTo>
                  <a:pt x="145" y="619"/>
                </a:lnTo>
                <a:lnTo>
                  <a:pt x="144" y="620"/>
                </a:lnTo>
                <a:lnTo>
                  <a:pt x="144" y="619"/>
                </a:lnTo>
                <a:lnTo>
                  <a:pt x="144" y="619"/>
                </a:lnTo>
                <a:lnTo>
                  <a:pt x="143" y="617"/>
                </a:lnTo>
                <a:lnTo>
                  <a:pt x="142" y="615"/>
                </a:lnTo>
                <a:lnTo>
                  <a:pt x="142" y="614"/>
                </a:lnTo>
                <a:lnTo>
                  <a:pt x="141" y="613"/>
                </a:lnTo>
                <a:lnTo>
                  <a:pt x="140" y="611"/>
                </a:lnTo>
                <a:lnTo>
                  <a:pt x="137" y="607"/>
                </a:lnTo>
                <a:lnTo>
                  <a:pt x="136" y="606"/>
                </a:lnTo>
                <a:lnTo>
                  <a:pt x="135" y="605"/>
                </a:lnTo>
                <a:lnTo>
                  <a:pt x="134" y="604"/>
                </a:lnTo>
                <a:lnTo>
                  <a:pt x="133" y="604"/>
                </a:lnTo>
                <a:lnTo>
                  <a:pt x="131" y="603"/>
                </a:lnTo>
                <a:lnTo>
                  <a:pt x="130" y="602"/>
                </a:lnTo>
                <a:lnTo>
                  <a:pt x="129" y="602"/>
                </a:lnTo>
                <a:lnTo>
                  <a:pt x="128" y="602"/>
                </a:lnTo>
                <a:lnTo>
                  <a:pt x="123" y="601"/>
                </a:lnTo>
                <a:lnTo>
                  <a:pt x="122" y="600"/>
                </a:lnTo>
                <a:lnTo>
                  <a:pt x="121" y="600"/>
                </a:lnTo>
                <a:lnTo>
                  <a:pt x="120" y="599"/>
                </a:lnTo>
                <a:lnTo>
                  <a:pt x="119" y="598"/>
                </a:lnTo>
                <a:lnTo>
                  <a:pt x="118" y="598"/>
                </a:lnTo>
                <a:lnTo>
                  <a:pt x="118" y="597"/>
                </a:lnTo>
                <a:lnTo>
                  <a:pt x="118" y="597"/>
                </a:lnTo>
                <a:lnTo>
                  <a:pt x="118" y="597"/>
                </a:lnTo>
                <a:lnTo>
                  <a:pt x="118" y="596"/>
                </a:lnTo>
                <a:lnTo>
                  <a:pt x="118" y="595"/>
                </a:lnTo>
                <a:lnTo>
                  <a:pt x="119" y="594"/>
                </a:lnTo>
                <a:lnTo>
                  <a:pt x="119" y="593"/>
                </a:lnTo>
                <a:lnTo>
                  <a:pt x="120" y="593"/>
                </a:lnTo>
                <a:lnTo>
                  <a:pt x="120" y="592"/>
                </a:lnTo>
                <a:lnTo>
                  <a:pt x="121" y="592"/>
                </a:lnTo>
                <a:lnTo>
                  <a:pt x="122" y="592"/>
                </a:lnTo>
                <a:lnTo>
                  <a:pt x="123" y="591"/>
                </a:lnTo>
                <a:lnTo>
                  <a:pt x="124" y="591"/>
                </a:lnTo>
                <a:lnTo>
                  <a:pt x="125" y="591"/>
                </a:lnTo>
                <a:lnTo>
                  <a:pt x="126" y="591"/>
                </a:lnTo>
                <a:lnTo>
                  <a:pt x="129" y="591"/>
                </a:lnTo>
                <a:lnTo>
                  <a:pt x="132" y="592"/>
                </a:lnTo>
                <a:lnTo>
                  <a:pt x="133" y="592"/>
                </a:lnTo>
                <a:lnTo>
                  <a:pt x="133" y="592"/>
                </a:lnTo>
                <a:lnTo>
                  <a:pt x="134" y="592"/>
                </a:lnTo>
                <a:lnTo>
                  <a:pt x="134" y="591"/>
                </a:lnTo>
                <a:lnTo>
                  <a:pt x="134" y="591"/>
                </a:lnTo>
                <a:lnTo>
                  <a:pt x="135" y="591"/>
                </a:lnTo>
                <a:lnTo>
                  <a:pt x="135" y="590"/>
                </a:lnTo>
                <a:lnTo>
                  <a:pt x="135" y="590"/>
                </a:lnTo>
                <a:lnTo>
                  <a:pt x="135" y="589"/>
                </a:lnTo>
                <a:lnTo>
                  <a:pt x="135" y="587"/>
                </a:lnTo>
                <a:lnTo>
                  <a:pt x="134" y="585"/>
                </a:lnTo>
                <a:lnTo>
                  <a:pt x="134" y="584"/>
                </a:lnTo>
                <a:lnTo>
                  <a:pt x="134" y="583"/>
                </a:lnTo>
                <a:lnTo>
                  <a:pt x="134" y="582"/>
                </a:lnTo>
                <a:lnTo>
                  <a:pt x="134" y="582"/>
                </a:lnTo>
                <a:lnTo>
                  <a:pt x="135" y="580"/>
                </a:lnTo>
                <a:lnTo>
                  <a:pt x="136" y="579"/>
                </a:lnTo>
                <a:lnTo>
                  <a:pt x="136" y="578"/>
                </a:lnTo>
                <a:lnTo>
                  <a:pt x="136" y="577"/>
                </a:lnTo>
                <a:lnTo>
                  <a:pt x="136" y="577"/>
                </a:lnTo>
                <a:lnTo>
                  <a:pt x="136" y="576"/>
                </a:lnTo>
                <a:lnTo>
                  <a:pt x="136" y="575"/>
                </a:lnTo>
                <a:lnTo>
                  <a:pt x="136" y="574"/>
                </a:lnTo>
                <a:lnTo>
                  <a:pt x="136" y="572"/>
                </a:lnTo>
                <a:lnTo>
                  <a:pt x="135" y="568"/>
                </a:lnTo>
                <a:lnTo>
                  <a:pt x="134" y="566"/>
                </a:lnTo>
                <a:lnTo>
                  <a:pt x="133" y="563"/>
                </a:lnTo>
                <a:lnTo>
                  <a:pt x="131" y="558"/>
                </a:lnTo>
                <a:lnTo>
                  <a:pt x="130" y="556"/>
                </a:lnTo>
                <a:lnTo>
                  <a:pt x="128" y="553"/>
                </a:lnTo>
                <a:lnTo>
                  <a:pt x="127" y="551"/>
                </a:lnTo>
                <a:lnTo>
                  <a:pt x="125" y="547"/>
                </a:lnTo>
                <a:lnTo>
                  <a:pt x="124" y="547"/>
                </a:lnTo>
                <a:lnTo>
                  <a:pt x="124" y="546"/>
                </a:lnTo>
                <a:lnTo>
                  <a:pt x="123" y="545"/>
                </a:lnTo>
                <a:lnTo>
                  <a:pt x="123" y="544"/>
                </a:lnTo>
                <a:lnTo>
                  <a:pt x="123" y="540"/>
                </a:lnTo>
                <a:lnTo>
                  <a:pt x="123" y="539"/>
                </a:lnTo>
                <a:lnTo>
                  <a:pt x="123" y="536"/>
                </a:lnTo>
                <a:lnTo>
                  <a:pt x="123" y="535"/>
                </a:lnTo>
                <a:lnTo>
                  <a:pt x="122" y="534"/>
                </a:lnTo>
                <a:lnTo>
                  <a:pt x="122" y="533"/>
                </a:lnTo>
                <a:lnTo>
                  <a:pt x="121" y="532"/>
                </a:lnTo>
                <a:lnTo>
                  <a:pt x="119" y="530"/>
                </a:lnTo>
                <a:lnTo>
                  <a:pt x="118" y="529"/>
                </a:lnTo>
                <a:lnTo>
                  <a:pt x="117" y="529"/>
                </a:lnTo>
                <a:lnTo>
                  <a:pt x="117" y="528"/>
                </a:lnTo>
                <a:lnTo>
                  <a:pt x="116" y="527"/>
                </a:lnTo>
                <a:lnTo>
                  <a:pt x="116" y="526"/>
                </a:lnTo>
                <a:lnTo>
                  <a:pt x="116" y="525"/>
                </a:lnTo>
                <a:lnTo>
                  <a:pt x="116" y="524"/>
                </a:lnTo>
                <a:lnTo>
                  <a:pt x="116" y="523"/>
                </a:lnTo>
                <a:lnTo>
                  <a:pt x="117" y="520"/>
                </a:lnTo>
                <a:lnTo>
                  <a:pt x="117" y="519"/>
                </a:lnTo>
                <a:lnTo>
                  <a:pt x="117" y="517"/>
                </a:lnTo>
                <a:lnTo>
                  <a:pt x="117" y="515"/>
                </a:lnTo>
                <a:lnTo>
                  <a:pt x="117" y="513"/>
                </a:lnTo>
                <a:lnTo>
                  <a:pt x="116" y="509"/>
                </a:lnTo>
                <a:lnTo>
                  <a:pt x="115" y="507"/>
                </a:lnTo>
                <a:lnTo>
                  <a:pt x="114" y="504"/>
                </a:lnTo>
                <a:lnTo>
                  <a:pt x="114" y="503"/>
                </a:lnTo>
                <a:lnTo>
                  <a:pt x="113" y="502"/>
                </a:lnTo>
                <a:lnTo>
                  <a:pt x="113" y="501"/>
                </a:lnTo>
                <a:lnTo>
                  <a:pt x="114" y="499"/>
                </a:lnTo>
                <a:lnTo>
                  <a:pt x="114" y="497"/>
                </a:lnTo>
                <a:lnTo>
                  <a:pt x="115" y="492"/>
                </a:lnTo>
                <a:lnTo>
                  <a:pt x="116" y="489"/>
                </a:lnTo>
                <a:lnTo>
                  <a:pt x="116" y="488"/>
                </a:lnTo>
                <a:lnTo>
                  <a:pt x="116" y="487"/>
                </a:lnTo>
                <a:lnTo>
                  <a:pt x="116" y="486"/>
                </a:lnTo>
                <a:lnTo>
                  <a:pt x="116" y="481"/>
                </a:lnTo>
                <a:lnTo>
                  <a:pt x="116" y="480"/>
                </a:lnTo>
                <a:lnTo>
                  <a:pt x="116" y="479"/>
                </a:lnTo>
                <a:lnTo>
                  <a:pt x="117" y="478"/>
                </a:lnTo>
                <a:lnTo>
                  <a:pt x="117" y="477"/>
                </a:lnTo>
                <a:lnTo>
                  <a:pt x="118" y="473"/>
                </a:lnTo>
                <a:lnTo>
                  <a:pt x="118" y="471"/>
                </a:lnTo>
                <a:lnTo>
                  <a:pt x="119" y="469"/>
                </a:lnTo>
                <a:lnTo>
                  <a:pt x="119" y="468"/>
                </a:lnTo>
                <a:lnTo>
                  <a:pt x="118" y="466"/>
                </a:lnTo>
                <a:lnTo>
                  <a:pt x="118" y="465"/>
                </a:lnTo>
                <a:lnTo>
                  <a:pt x="118" y="463"/>
                </a:lnTo>
                <a:lnTo>
                  <a:pt x="118" y="462"/>
                </a:lnTo>
                <a:lnTo>
                  <a:pt x="117" y="460"/>
                </a:lnTo>
                <a:lnTo>
                  <a:pt x="116" y="458"/>
                </a:lnTo>
                <a:lnTo>
                  <a:pt x="115" y="457"/>
                </a:lnTo>
                <a:lnTo>
                  <a:pt x="114" y="455"/>
                </a:lnTo>
                <a:lnTo>
                  <a:pt x="114" y="454"/>
                </a:lnTo>
                <a:lnTo>
                  <a:pt x="113" y="453"/>
                </a:lnTo>
                <a:lnTo>
                  <a:pt x="112" y="453"/>
                </a:lnTo>
                <a:lnTo>
                  <a:pt x="111" y="452"/>
                </a:lnTo>
                <a:lnTo>
                  <a:pt x="110" y="451"/>
                </a:lnTo>
                <a:lnTo>
                  <a:pt x="109" y="451"/>
                </a:lnTo>
                <a:lnTo>
                  <a:pt x="108" y="451"/>
                </a:lnTo>
                <a:lnTo>
                  <a:pt x="108" y="451"/>
                </a:lnTo>
                <a:lnTo>
                  <a:pt x="107" y="450"/>
                </a:lnTo>
                <a:lnTo>
                  <a:pt x="106" y="451"/>
                </a:lnTo>
                <a:lnTo>
                  <a:pt x="100" y="451"/>
                </a:lnTo>
                <a:lnTo>
                  <a:pt x="99" y="451"/>
                </a:lnTo>
                <a:lnTo>
                  <a:pt x="98" y="451"/>
                </a:lnTo>
                <a:lnTo>
                  <a:pt x="93" y="451"/>
                </a:lnTo>
                <a:lnTo>
                  <a:pt x="91" y="451"/>
                </a:lnTo>
                <a:lnTo>
                  <a:pt x="88" y="451"/>
                </a:lnTo>
                <a:lnTo>
                  <a:pt x="83" y="450"/>
                </a:lnTo>
                <a:lnTo>
                  <a:pt x="81" y="450"/>
                </a:lnTo>
                <a:lnTo>
                  <a:pt x="79" y="450"/>
                </a:lnTo>
                <a:lnTo>
                  <a:pt x="78" y="450"/>
                </a:lnTo>
                <a:lnTo>
                  <a:pt x="77" y="450"/>
                </a:lnTo>
                <a:lnTo>
                  <a:pt x="75" y="451"/>
                </a:lnTo>
                <a:lnTo>
                  <a:pt x="72" y="451"/>
                </a:lnTo>
                <a:lnTo>
                  <a:pt x="71" y="451"/>
                </a:lnTo>
                <a:lnTo>
                  <a:pt x="71" y="452"/>
                </a:lnTo>
                <a:lnTo>
                  <a:pt x="70" y="452"/>
                </a:lnTo>
                <a:lnTo>
                  <a:pt x="69" y="451"/>
                </a:lnTo>
                <a:lnTo>
                  <a:pt x="69" y="451"/>
                </a:lnTo>
                <a:lnTo>
                  <a:pt x="68" y="451"/>
                </a:lnTo>
                <a:lnTo>
                  <a:pt x="67" y="450"/>
                </a:lnTo>
                <a:lnTo>
                  <a:pt x="66" y="450"/>
                </a:lnTo>
                <a:lnTo>
                  <a:pt x="66" y="450"/>
                </a:lnTo>
                <a:lnTo>
                  <a:pt x="65" y="449"/>
                </a:lnTo>
                <a:lnTo>
                  <a:pt x="65" y="449"/>
                </a:lnTo>
                <a:lnTo>
                  <a:pt x="64" y="448"/>
                </a:lnTo>
                <a:lnTo>
                  <a:pt x="64" y="448"/>
                </a:lnTo>
                <a:lnTo>
                  <a:pt x="64" y="447"/>
                </a:lnTo>
                <a:lnTo>
                  <a:pt x="64" y="446"/>
                </a:lnTo>
                <a:lnTo>
                  <a:pt x="64" y="444"/>
                </a:lnTo>
                <a:lnTo>
                  <a:pt x="64" y="441"/>
                </a:lnTo>
                <a:lnTo>
                  <a:pt x="64" y="440"/>
                </a:lnTo>
                <a:lnTo>
                  <a:pt x="63" y="439"/>
                </a:lnTo>
                <a:lnTo>
                  <a:pt x="63" y="438"/>
                </a:lnTo>
                <a:lnTo>
                  <a:pt x="63" y="437"/>
                </a:lnTo>
                <a:lnTo>
                  <a:pt x="62" y="436"/>
                </a:lnTo>
                <a:lnTo>
                  <a:pt x="62" y="436"/>
                </a:lnTo>
                <a:lnTo>
                  <a:pt x="61" y="435"/>
                </a:lnTo>
                <a:lnTo>
                  <a:pt x="61" y="434"/>
                </a:lnTo>
                <a:lnTo>
                  <a:pt x="60" y="434"/>
                </a:lnTo>
                <a:lnTo>
                  <a:pt x="58" y="433"/>
                </a:lnTo>
                <a:lnTo>
                  <a:pt x="54" y="431"/>
                </a:lnTo>
                <a:lnTo>
                  <a:pt x="52" y="430"/>
                </a:lnTo>
                <a:lnTo>
                  <a:pt x="51" y="429"/>
                </a:lnTo>
                <a:lnTo>
                  <a:pt x="50" y="429"/>
                </a:lnTo>
                <a:lnTo>
                  <a:pt x="48" y="429"/>
                </a:lnTo>
                <a:lnTo>
                  <a:pt x="46" y="428"/>
                </a:lnTo>
                <a:lnTo>
                  <a:pt x="44" y="428"/>
                </a:lnTo>
                <a:lnTo>
                  <a:pt x="41" y="428"/>
                </a:lnTo>
                <a:lnTo>
                  <a:pt x="39" y="427"/>
                </a:lnTo>
                <a:lnTo>
                  <a:pt x="36" y="427"/>
                </a:lnTo>
                <a:lnTo>
                  <a:pt x="31" y="425"/>
                </a:lnTo>
                <a:lnTo>
                  <a:pt x="30" y="425"/>
                </a:lnTo>
                <a:lnTo>
                  <a:pt x="28" y="425"/>
                </a:lnTo>
                <a:lnTo>
                  <a:pt x="23" y="424"/>
                </a:lnTo>
                <a:lnTo>
                  <a:pt x="21" y="424"/>
                </a:lnTo>
                <a:lnTo>
                  <a:pt x="18" y="424"/>
                </a:lnTo>
                <a:lnTo>
                  <a:pt x="14" y="423"/>
                </a:lnTo>
                <a:lnTo>
                  <a:pt x="11" y="422"/>
                </a:lnTo>
                <a:lnTo>
                  <a:pt x="10" y="421"/>
                </a:lnTo>
                <a:lnTo>
                  <a:pt x="8" y="421"/>
                </a:lnTo>
                <a:lnTo>
                  <a:pt x="6" y="419"/>
                </a:lnTo>
                <a:lnTo>
                  <a:pt x="1" y="416"/>
                </a:lnTo>
                <a:lnTo>
                  <a:pt x="1" y="416"/>
                </a:lnTo>
                <a:lnTo>
                  <a:pt x="0" y="415"/>
                </a:lnTo>
                <a:lnTo>
                  <a:pt x="0" y="415"/>
                </a:lnTo>
                <a:lnTo>
                  <a:pt x="1" y="415"/>
                </a:lnTo>
                <a:lnTo>
                  <a:pt x="1" y="414"/>
                </a:lnTo>
                <a:lnTo>
                  <a:pt x="1" y="414"/>
                </a:lnTo>
                <a:lnTo>
                  <a:pt x="2" y="413"/>
                </a:lnTo>
                <a:lnTo>
                  <a:pt x="3" y="412"/>
                </a:lnTo>
                <a:lnTo>
                  <a:pt x="4" y="412"/>
                </a:lnTo>
                <a:lnTo>
                  <a:pt x="9" y="409"/>
                </a:lnTo>
                <a:lnTo>
                  <a:pt x="12" y="407"/>
                </a:lnTo>
                <a:lnTo>
                  <a:pt x="15" y="405"/>
                </a:lnTo>
                <a:lnTo>
                  <a:pt x="16" y="404"/>
                </a:lnTo>
                <a:lnTo>
                  <a:pt x="17" y="403"/>
                </a:lnTo>
                <a:lnTo>
                  <a:pt x="19" y="401"/>
                </a:lnTo>
                <a:lnTo>
                  <a:pt x="26" y="394"/>
                </a:lnTo>
                <a:lnTo>
                  <a:pt x="27" y="392"/>
                </a:lnTo>
                <a:lnTo>
                  <a:pt x="29" y="390"/>
                </a:lnTo>
                <a:lnTo>
                  <a:pt x="30" y="388"/>
                </a:lnTo>
                <a:lnTo>
                  <a:pt x="30" y="387"/>
                </a:lnTo>
                <a:lnTo>
                  <a:pt x="31" y="385"/>
                </a:lnTo>
                <a:lnTo>
                  <a:pt x="31" y="384"/>
                </a:lnTo>
                <a:lnTo>
                  <a:pt x="32" y="381"/>
                </a:lnTo>
                <a:lnTo>
                  <a:pt x="32" y="374"/>
                </a:lnTo>
                <a:lnTo>
                  <a:pt x="33" y="370"/>
                </a:lnTo>
                <a:lnTo>
                  <a:pt x="33" y="366"/>
                </a:lnTo>
                <a:lnTo>
                  <a:pt x="34" y="364"/>
                </a:lnTo>
                <a:lnTo>
                  <a:pt x="34" y="362"/>
                </a:lnTo>
                <a:lnTo>
                  <a:pt x="35" y="360"/>
                </a:lnTo>
                <a:lnTo>
                  <a:pt x="35" y="359"/>
                </a:lnTo>
                <a:lnTo>
                  <a:pt x="36" y="357"/>
                </a:lnTo>
                <a:lnTo>
                  <a:pt x="37" y="356"/>
                </a:lnTo>
                <a:lnTo>
                  <a:pt x="37" y="354"/>
                </a:lnTo>
                <a:lnTo>
                  <a:pt x="38" y="354"/>
                </a:lnTo>
                <a:lnTo>
                  <a:pt x="39" y="353"/>
                </a:lnTo>
                <a:lnTo>
                  <a:pt x="39" y="352"/>
                </a:lnTo>
                <a:lnTo>
                  <a:pt x="40" y="351"/>
                </a:lnTo>
                <a:lnTo>
                  <a:pt x="41" y="351"/>
                </a:lnTo>
                <a:lnTo>
                  <a:pt x="42" y="351"/>
                </a:lnTo>
                <a:lnTo>
                  <a:pt x="43" y="351"/>
                </a:lnTo>
                <a:lnTo>
                  <a:pt x="44" y="351"/>
                </a:lnTo>
                <a:lnTo>
                  <a:pt x="45" y="351"/>
                </a:lnTo>
                <a:lnTo>
                  <a:pt x="50" y="352"/>
                </a:lnTo>
                <a:lnTo>
                  <a:pt x="51" y="352"/>
                </a:lnTo>
                <a:lnTo>
                  <a:pt x="53" y="352"/>
                </a:lnTo>
                <a:lnTo>
                  <a:pt x="55" y="352"/>
                </a:lnTo>
                <a:lnTo>
                  <a:pt x="56" y="353"/>
                </a:lnTo>
                <a:lnTo>
                  <a:pt x="58" y="352"/>
                </a:lnTo>
                <a:lnTo>
                  <a:pt x="60" y="352"/>
                </a:lnTo>
                <a:lnTo>
                  <a:pt x="63" y="352"/>
                </a:lnTo>
                <a:lnTo>
                  <a:pt x="65" y="351"/>
                </a:lnTo>
                <a:lnTo>
                  <a:pt x="68" y="351"/>
                </a:lnTo>
                <a:lnTo>
                  <a:pt x="73" y="349"/>
                </a:lnTo>
                <a:lnTo>
                  <a:pt x="74" y="348"/>
                </a:lnTo>
                <a:lnTo>
                  <a:pt x="76" y="348"/>
                </a:lnTo>
                <a:lnTo>
                  <a:pt x="77" y="348"/>
                </a:lnTo>
                <a:lnTo>
                  <a:pt x="78" y="348"/>
                </a:lnTo>
                <a:lnTo>
                  <a:pt x="79" y="348"/>
                </a:lnTo>
                <a:lnTo>
                  <a:pt x="80" y="348"/>
                </a:lnTo>
                <a:lnTo>
                  <a:pt x="81" y="348"/>
                </a:lnTo>
                <a:lnTo>
                  <a:pt x="84" y="350"/>
                </a:lnTo>
                <a:lnTo>
                  <a:pt x="85" y="350"/>
                </a:lnTo>
                <a:lnTo>
                  <a:pt x="86" y="350"/>
                </a:lnTo>
                <a:lnTo>
                  <a:pt x="91" y="351"/>
                </a:lnTo>
                <a:lnTo>
                  <a:pt x="95" y="352"/>
                </a:lnTo>
                <a:lnTo>
                  <a:pt x="97" y="352"/>
                </a:lnTo>
                <a:lnTo>
                  <a:pt x="98" y="352"/>
                </a:lnTo>
                <a:lnTo>
                  <a:pt x="99" y="352"/>
                </a:lnTo>
                <a:lnTo>
                  <a:pt x="100" y="352"/>
                </a:lnTo>
                <a:lnTo>
                  <a:pt x="101" y="352"/>
                </a:lnTo>
                <a:lnTo>
                  <a:pt x="102" y="351"/>
                </a:lnTo>
                <a:lnTo>
                  <a:pt x="103" y="351"/>
                </a:lnTo>
                <a:lnTo>
                  <a:pt x="104" y="351"/>
                </a:lnTo>
                <a:lnTo>
                  <a:pt x="104" y="350"/>
                </a:lnTo>
                <a:lnTo>
                  <a:pt x="105" y="350"/>
                </a:lnTo>
                <a:lnTo>
                  <a:pt x="106" y="349"/>
                </a:lnTo>
                <a:lnTo>
                  <a:pt x="107" y="348"/>
                </a:lnTo>
                <a:lnTo>
                  <a:pt x="110" y="343"/>
                </a:lnTo>
                <a:lnTo>
                  <a:pt x="111" y="341"/>
                </a:lnTo>
                <a:lnTo>
                  <a:pt x="111" y="340"/>
                </a:lnTo>
                <a:lnTo>
                  <a:pt x="115" y="333"/>
                </a:lnTo>
                <a:lnTo>
                  <a:pt x="116" y="331"/>
                </a:lnTo>
                <a:lnTo>
                  <a:pt x="117" y="329"/>
                </a:lnTo>
                <a:lnTo>
                  <a:pt x="118" y="325"/>
                </a:lnTo>
                <a:lnTo>
                  <a:pt x="119" y="324"/>
                </a:lnTo>
                <a:lnTo>
                  <a:pt x="119" y="321"/>
                </a:lnTo>
                <a:lnTo>
                  <a:pt x="120" y="318"/>
                </a:lnTo>
                <a:lnTo>
                  <a:pt x="120" y="316"/>
                </a:lnTo>
                <a:lnTo>
                  <a:pt x="120" y="315"/>
                </a:lnTo>
                <a:lnTo>
                  <a:pt x="121" y="313"/>
                </a:lnTo>
                <a:lnTo>
                  <a:pt x="123" y="307"/>
                </a:lnTo>
                <a:lnTo>
                  <a:pt x="124" y="305"/>
                </a:lnTo>
                <a:lnTo>
                  <a:pt x="125" y="304"/>
                </a:lnTo>
                <a:lnTo>
                  <a:pt x="125" y="303"/>
                </a:lnTo>
                <a:lnTo>
                  <a:pt x="126" y="302"/>
                </a:lnTo>
                <a:lnTo>
                  <a:pt x="127" y="301"/>
                </a:lnTo>
                <a:lnTo>
                  <a:pt x="128" y="300"/>
                </a:lnTo>
                <a:lnTo>
                  <a:pt x="129" y="299"/>
                </a:lnTo>
                <a:lnTo>
                  <a:pt x="130" y="299"/>
                </a:lnTo>
                <a:lnTo>
                  <a:pt x="131" y="298"/>
                </a:lnTo>
                <a:lnTo>
                  <a:pt x="132" y="298"/>
                </a:lnTo>
                <a:lnTo>
                  <a:pt x="133" y="297"/>
                </a:lnTo>
                <a:lnTo>
                  <a:pt x="134" y="297"/>
                </a:lnTo>
                <a:lnTo>
                  <a:pt x="135" y="297"/>
                </a:lnTo>
                <a:lnTo>
                  <a:pt x="136" y="297"/>
                </a:lnTo>
                <a:lnTo>
                  <a:pt x="137" y="298"/>
                </a:lnTo>
                <a:lnTo>
                  <a:pt x="139" y="298"/>
                </a:lnTo>
                <a:lnTo>
                  <a:pt x="140" y="299"/>
                </a:lnTo>
                <a:lnTo>
                  <a:pt x="141" y="299"/>
                </a:lnTo>
                <a:lnTo>
                  <a:pt x="142" y="300"/>
                </a:lnTo>
                <a:lnTo>
                  <a:pt x="145" y="302"/>
                </a:lnTo>
                <a:lnTo>
                  <a:pt x="146" y="303"/>
                </a:lnTo>
                <a:lnTo>
                  <a:pt x="148" y="303"/>
                </a:lnTo>
                <a:lnTo>
                  <a:pt x="149" y="304"/>
                </a:lnTo>
                <a:lnTo>
                  <a:pt x="150" y="304"/>
                </a:lnTo>
                <a:lnTo>
                  <a:pt x="151" y="304"/>
                </a:lnTo>
                <a:lnTo>
                  <a:pt x="152" y="304"/>
                </a:lnTo>
                <a:lnTo>
                  <a:pt x="153" y="304"/>
                </a:lnTo>
                <a:lnTo>
                  <a:pt x="154" y="303"/>
                </a:lnTo>
                <a:lnTo>
                  <a:pt x="155" y="303"/>
                </a:lnTo>
                <a:lnTo>
                  <a:pt x="156" y="303"/>
                </a:lnTo>
                <a:lnTo>
                  <a:pt x="156" y="302"/>
                </a:lnTo>
                <a:lnTo>
                  <a:pt x="157" y="302"/>
                </a:lnTo>
                <a:lnTo>
                  <a:pt x="158" y="301"/>
                </a:lnTo>
                <a:lnTo>
                  <a:pt x="158" y="301"/>
                </a:lnTo>
                <a:lnTo>
                  <a:pt x="159" y="300"/>
                </a:lnTo>
                <a:lnTo>
                  <a:pt x="159" y="298"/>
                </a:lnTo>
                <a:lnTo>
                  <a:pt x="161" y="294"/>
                </a:lnTo>
                <a:lnTo>
                  <a:pt x="162" y="292"/>
                </a:lnTo>
                <a:lnTo>
                  <a:pt x="163" y="290"/>
                </a:lnTo>
                <a:lnTo>
                  <a:pt x="163" y="289"/>
                </a:lnTo>
                <a:lnTo>
                  <a:pt x="164" y="289"/>
                </a:lnTo>
                <a:lnTo>
                  <a:pt x="165" y="287"/>
                </a:lnTo>
                <a:lnTo>
                  <a:pt x="168" y="285"/>
                </a:lnTo>
                <a:lnTo>
                  <a:pt x="170" y="284"/>
                </a:lnTo>
                <a:lnTo>
                  <a:pt x="173" y="281"/>
                </a:lnTo>
                <a:lnTo>
                  <a:pt x="176" y="279"/>
                </a:lnTo>
                <a:lnTo>
                  <a:pt x="177" y="278"/>
                </a:lnTo>
                <a:lnTo>
                  <a:pt x="178" y="278"/>
                </a:lnTo>
                <a:lnTo>
                  <a:pt x="178" y="277"/>
                </a:lnTo>
                <a:lnTo>
                  <a:pt x="179" y="276"/>
                </a:lnTo>
                <a:lnTo>
                  <a:pt x="180" y="274"/>
                </a:lnTo>
                <a:lnTo>
                  <a:pt x="181" y="272"/>
                </a:lnTo>
                <a:lnTo>
                  <a:pt x="182" y="270"/>
                </a:lnTo>
                <a:lnTo>
                  <a:pt x="183" y="266"/>
                </a:lnTo>
                <a:lnTo>
                  <a:pt x="183" y="265"/>
                </a:lnTo>
                <a:lnTo>
                  <a:pt x="184" y="264"/>
                </a:lnTo>
                <a:lnTo>
                  <a:pt x="184" y="264"/>
                </a:lnTo>
                <a:lnTo>
                  <a:pt x="184" y="263"/>
                </a:lnTo>
                <a:lnTo>
                  <a:pt x="184" y="263"/>
                </a:lnTo>
                <a:lnTo>
                  <a:pt x="185" y="263"/>
                </a:lnTo>
                <a:lnTo>
                  <a:pt x="186" y="263"/>
                </a:lnTo>
                <a:lnTo>
                  <a:pt x="186" y="263"/>
                </a:lnTo>
                <a:lnTo>
                  <a:pt x="187" y="263"/>
                </a:lnTo>
                <a:lnTo>
                  <a:pt x="188" y="264"/>
                </a:lnTo>
                <a:lnTo>
                  <a:pt x="189" y="264"/>
                </a:lnTo>
                <a:lnTo>
                  <a:pt x="189" y="265"/>
                </a:lnTo>
                <a:lnTo>
                  <a:pt x="190" y="265"/>
                </a:lnTo>
                <a:lnTo>
                  <a:pt x="192" y="267"/>
                </a:lnTo>
                <a:lnTo>
                  <a:pt x="194" y="269"/>
                </a:lnTo>
                <a:lnTo>
                  <a:pt x="195" y="271"/>
                </a:lnTo>
                <a:lnTo>
                  <a:pt x="198" y="276"/>
                </a:lnTo>
                <a:lnTo>
                  <a:pt x="199" y="278"/>
                </a:lnTo>
                <a:lnTo>
                  <a:pt x="200" y="279"/>
                </a:lnTo>
                <a:lnTo>
                  <a:pt x="201" y="281"/>
                </a:lnTo>
                <a:lnTo>
                  <a:pt x="203" y="282"/>
                </a:lnTo>
                <a:lnTo>
                  <a:pt x="205" y="283"/>
                </a:lnTo>
                <a:lnTo>
                  <a:pt x="207" y="285"/>
                </a:lnTo>
                <a:lnTo>
                  <a:pt x="208" y="285"/>
                </a:lnTo>
                <a:lnTo>
                  <a:pt x="209" y="286"/>
                </a:lnTo>
                <a:lnTo>
                  <a:pt x="212" y="287"/>
                </a:lnTo>
                <a:lnTo>
                  <a:pt x="214" y="288"/>
                </a:lnTo>
                <a:lnTo>
                  <a:pt x="215" y="288"/>
                </a:lnTo>
                <a:lnTo>
                  <a:pt x="216" y="288"/>
                </a:lnTo>
                <a:lnTo>
                  <a:pt x="217" y="288"/>
                </a:lnTo>
                <a:lnTo>
                  <a:pt x="218" y="288"/>
                </a:lnTo>
                <a:lnTo>
                  <a:pt x="219" y="288"/>
                </a:lnTo>
                <a:lnTo>
                  <a:pt x="219" y="288"/>
                </a:lnTo>
                <a:lnTo>
                  <a:pt x="220" y="287"/>
                </a:lnTo>
                <a:lnTo>
                  <a:pt x="221" y="287"/>
                </a:lnTo>
                <a:lnTo>
                  <a:pt x="222" y="286"/>
                </a:lnTo>
                <a:lnTo>
                  <a:pt x="223" y="286"/>
                </a:lnTo>
                <a:lnTo>
                  <a:pt x="225" y="285"/>
                </a:lnTo>
                <a:lnTo>
                  <a:pt x="227" y="283"/>
                </a:lnTo>
                <a:lnTo>
                  <a:pt x="231" y="278"/>
                </a:lnTo>
                <a:lnTo>
                  <a:pt x="235" y="274"/>
                </a:lnTo>
                <a:lnTo>
                  <a:pt x="240" y="269"/>
                </a:lnTo>
                <a:lnTo>
                  <a:pt x="241" y="268"/>
                </a:lnTo>
                <a:lnTo>
                  <a:pt x="242" y="267"/>
                </a:lnTo>
                <a:lnTo>
                  <a:pt x="242" y="266"/>
                </a:lnTo>
                <a:lnTo>
                  <a:pt x="243" y="265"/>
                </a:lnTo>
                <a:lnTo>
                  <a:pt x="243" y="263"/>
                </a:lnTo>
                <a:lnTo>
                  <a:pt x="244" y="262"/>
                </a:lnTo>
                <a:lnTo>
                  <a:pt x="244" y="260"/>
                </a:lnTo>
                <a:lnTo>
                  <a:pt x="244" y="259"/>
                </a:lnTo>
                <a:lnTo>
                  <a:pt x="244" y="258"/>
                </a:lnTo>
                <a:lnTo>
                  <a:pt x="244" y="257"/>
                </a:lnTo>
                <a:lnTo>
                  <a:pt x="245" y="255"/>
                </a:lnTo>
                <a:lnTo>
                  <a:pt x="246" y="253"/>
                </a:lnTo>
                <a:lnTo>
                  <a:pt x="247" y="251"/>
                </a:lnTo>
                <a:lnTo>
                  <a:pt x="249" y="248"/>
                </a:lnTo>
                <a:lnTo>
                  <a:pt x="250" y="247"/>
                </a:lnTo>
                <a:lnTo>
                  <a:pt x="250" y="246"/>
                </a:lnTo>
                <a:lnTo>
                  <a:pt x="250" y="245"/>
                </a:lnTo>
                <a:lnTo>
                  <a:pt x="251" y="244"/>
                </a:lnTo>
                <a:lnTo>
                  <a:pt x="251" y="243"/>
                </a:lnTo>
                <a:lnTo>
                  <a:pt x="251" y="242"/>
                </a:lnTo>
                <a:lnTo>
                  <a:pt x="251" y="241"/>
                </a:lnTo>
                <a:lnTo>
                  <a:pt x="251" y="238"/>
                </a:lnTo>
                <a:lnTo>
                  <a:pt x="251" y="236"/>
                </a:lnTo>
                <a:lnTo>
                  <a:pt x="250" y="232"/>
                </a:lnTo>
                <a:lnTo>
                  <a:pt x="250" y="230"/>
                </a:lnTo>
                <a:lnTo>
                  <a:pt x="250" y="229"/>
                </a:lnTo>
                <a:lnTo>
                  <a:pt x="250" y="227"/>
                </a:lnTo>
                <a:lnTo>
                  <a:pt x="251" y="227"/>
                </a:lnTo>
                <a:lnTo>
                  <a:pt x="251" y="226"/>
                </a:lnTo>
                <a:lnTo>
                  <a:pt x="252" y="225"/>
                </a:lnTo>
                <a:lnTo>
                  <a:pt x="252" y="224"/>
                </a:lnTo>
                <a:lnTo>
                  <a:pt x="253" y="224"/>
                </a:lnTo>
                <a:lnTo>
                  <a:pt x="254" y="223"/>
                </a:lnTo>
                <a:lnTo>
                  <a:pt x="255" y="222"/>
                </a:lnTo>
                <a:lnTo>
                  <a:pt x="256" y="222"/>
                </a:lnTo>
                <a:lnTo>
                  <a:pt x="257" y="221"/>
                </a:lnTo>
                <a:lnTo>
                  <a:pt x="259" y="221"/>
                </a:lnTo>
                <a:lnTo>
                  <a:pt x="260" y="220"/>
                </a:lnTo>
                <a:lnTo>
                  <a:pt x="262" y="220"/>
                </a:lnTo>
                <a:lnTo>
                  <a:pt x="263" y="220"/>
                </a:lnTo>
                <a:lnTo>
                  <a:pt x="266" y="220"/>
                </a:lnTo>
                <a:lnTo>
                  <a:pt x="273" y="220"/>
                </a:lnTo>
                <a:lnTo>
                  <a:pt x="276" y="220"/>
                </a:lnTo>
                <a:lnTo>
                  <a:pt x="278" y="219"/>
                </a:lnTo>
                <a:lnTo>
                  <a:pt x="281" y="219"/>
                </a:lnTo>
                <a:lnTo>
                  <a:pt x="283" y="218"/>
                </a:lnTo>
                <a:lnTo>
                  <a:pt x="284" y="218"/>
                </a:lnTo>
                <a:lnTo>
                  <a:pt x="285" y="217"/>
                </a:lnTo>
                <a:lnTo>
                  <a:pt x="287" y="216"/>
                </a:lnTo>
                <a:lnTo>
                  <a:pt x="289" y="215"/>
                </a:lnTo>
                <a:lnTo>
                  <a:pt x="291" y="214"/>
                </a:lnTo>
                <a:lnTo>
                  <a:pt x="293" y="212"/>
                </a:lnTo>
                <a:lnTo>
                  <a:pt x="295" y="212"/>
                </a:lnTo>
                <a:lnTo>
                  <a:pt x="296" y="211"/>
                </a:lnTo>
                <a:lnTo>
                  <a:pt x="298" y="211"/>
                </a:lnTo>
                <a:lnTo>
                  <a:pt x="299" y="210"/>
                </a:lnTo>
                <a:lnTo>
                  <a:pt x="301" y="210"/>
                </a:lnTo>
                <a:lnTo>
                  <a:pt x="302" y="210"/>
                </a:lnTo>
                <a:lnTo>
                  <a:pt x="303" y="210"/>
                </a:lnTo>
                <a:lnTo>
                  <a:pt x="305" y="210"/>
                </a:lnTo>
                <a:lnTo>
                  <a:pt x="306" y="211"/>
                </a:lnTo>
                <a:lnTo>
                  <a:pt x="307" y="211"/>
                </a:lnTo>
                <a:lnTo>
                  <a:pt x="308" y="211"/>
                </a:lnTo>
                <a:lnTo>
                  <a:pt x="313" y="214"/>
                </a:lnTo>
                <a:lnTo>
                  <a:pt x="315" y="214"/>
                </a:lnTo>
                <a:lnTo>
                  <a:pt x="316" y="215"/>
                </a:lnTo>
                <a:lnTo>
                  <a:pt x="317" y="215"/>
                </a:lnTo>
                <a:lnTo>
                  <a:pt x="318" y="215"/>
                </a:lnTo>
                <a:lnTo>
                  <a:pt x="319" y="215"/>
                </a:lnTo>
                <a:lnTo>
                  <a:pt x="320" y="215"/>
                </a:lnTo>
                <a:lnTo>
                  <a:pt x="321" y="215"/>
                </a:lnTo>
                <a:lnTo>
                  <a:pt x="321" y="215"/>
                </a:lnTo>
                <a:lnTo>
                  <a:pt x="322" y="215"/>
                </a:lnTo>
                <a:lnTo>
                  <a:pt x="323" y="214"/>
                </a:lnTo>
                <a:lnTo>
                  <a:pt x="325" y="213"/>
                </a:lnTo>
                <a:lnTo>
                  <a:pt x="328" y="212"/>
                </a:lnTo>
                <a:lnTo>
                  <a:pt x="330" y="211"/>
                </a:lnTo>
                <a:lnTo>
                  <a:pt x="331" y="210"/>
                </a:lnTo>
                <a:lnTo>
                  <a:pt x="333" y="210"/>
                </a:lnTo>
                <a:lnTo>
                  <a:pt x="338" y="210"/>
                </a:lnTo>
                <a:lnTo>
                  <a:pt x="344" y="208"/>
                </a:lnTo>
                <a:lnTo>
                  <a:pt x="345" y="208"/>
                </a:lnTo>
                <a:lnTo>
                  <a:pt x="347" y="208"/>
                </a:lnTo>
                <a:lnTo>
                  <a:pt x="350" y="208"/>
                </a:lnTo>
                <a:lnTo>
                  <a:pt x="352" y="208"/>
                </a:lnTo>
                <a:lnTo>
                  <a:pt x="355" y="208"/>
                </a:lnTo>
                <a:lnTo>
                  <a:pt x="357" y="208"/>
                </a:lnTo>
                <a:lnTo>
                  <a:pt x="360" y="209"/>
                </a:lnTo>
                <a:lnTo>
                  <a:pt x="362" y="209"/>
                </a:lnTo>
                <a:lnTo>
                  <a:pt x="364" y="210"/>
                </a:lnTo>
                <a:lnTo>
                  <a:pt x="368" y="211"/>
                </a:lnTo>
                <a:lnTo>
                  <a:pt x="369" y="212"/>
                </a:lnTo>
                <a:lnTo>
                  <a:pt x="371" y="212"/>
                </a:lnTo>
                <a:lnTo>
                  <a:pt x="373" y="212"/>
                </a:lnTo>
                <a:lnTo>
                  <a:pt x="375" y="212"/>
                </a:lnTo>
                <a:lnTo>
                  <a:pt x="377" y="212"/>
                </a:lnTo>
                <a:lnTo>
                  <a:pt x="379" y="212"/>
                </a:lnTo>
                <a:lnTo>
                  <a:pt x="381" y="212"/>
                </a:lnTo>
                <a:lnTo>
                  <a:pt x="383" y="211"/>
                </a:lnTo>
                <a:lnTo>
                  <a:pt x="384" y="210"/>
                </a:lnTo>
                <a:lnTo>
                  <a:pt x="385" y="209"/>
                </a:lnTo>
                <a:lnTo>
                  <a:pt x="388" y="207"/>
                </a:lnTo>
                <a:lnTo>
                  <a:pt x="389" y="206"/>
                </a:lnTo>
                <a:lnTo>
                  <a:pt x="391" y="205"/>
                </a:lnTo>
                <a:lnTo>
                  <a:pt x="394" y="204"/>
                </a:lnTo>
                <a:lnTo>
                  <a:pt x="395" y="204"/>
                </a:lnTo>
                <a:lnTo>
                  <a:pt x="396" y="203"/>
                </a:lnTo>
                <a:lnTo>
                  <a:pt x="397" y="202"/>
                </a:lnTo>
                <a:lnTo>
                  <a:pt x="398" y="202"/>
                </a:lnTo>
                <a:lnTo>
                  <a:pt x="399" y="201"/>
                </a:lnTo>
                <a:lnTo>
                  <a:pt x="399" y="200"/>
                </a:lnTo>
                <a:lnTo>
                  <a:pt x="400" y="199"/>
                </a:lnTo>
                <a:lnTo>
                  <a:pt x="400" y="198"/>
                </a:lnTo>
                <a:lnTo>
                  <a:pt x="400" y="197"/>
                </a:lnTo>
                <a:lnTo>
                  <a:pt x="401" y="195"/>
                </a:lnTo>
                <a:lnTo>
                  <a:pt x="401" y="193"/>
                </a:lnTo>
                <a:lnTo>
                  <a:pt x="400" y="189"/>
                </a:lnTo>
                <a:lnTo>
                  <a:pt x="400" y="187"/>
                </a:lnTo>
                <a:lnTo>
                  <a:pt x="400" y="185"/>
                </a:lnTo>
                <a:lnTo>
                  <a:pt x="401" y="183"/>
                </a:lnTo>
                <a:lnTo>
                  <a:pt x="401" y="182"/>
                </a:lnTo>
                <a:lnTo>
                  <a:pt x="401" y="180"/>
                </a:lnTo>
                <a:lnTo>
                  <a:pt x="402" y="179"/>
                </a:lnTo>
                <a:lnTo>
                  <a:pt x="402" y="178"/>
                </a:lnTo>
                <a:lnTo>
                  <a:pt x="403" y="176"/>
                </a:lnTo>
                <a:lnTo>
                  <a:pt x="403" y="175"/>
                </a:lnTo>
                <a:lnTo>
                  <a:pt x="404" y="175"/>
                </a:lnTo>
                <a:lnTo>
                  <a:pt x="405" y="174"/>
                </a:lnTo>
                <a:lnTo>
                  <a:pt x="405" y="173"/>
                </a:lnTo>
                <a:lnTo>
                  <a:pt x="406" y="173"/>
                </a:lnTo>
                <a:lnTo>
                  <a:pt x="407" y="173"/>
                </a:lnTo>
                <a:lnTo>
                  <a:pt x="407" y="172"/>
                </a:lnTo>
                <a:lnTo>
                  <a:pt x="409" y="172"/>
                </a:lnTo>
                <a:lnTo>
                  <a:pt x="413" y="171"/>
                </a:lnTo>
                <a:lnTo>
                  <a:pt x="415" y="171"/>
                </a:lnTo>
                <a:lnTo>
                  <a:pt x="417" y="170"/>
                </a:lnTo>
                <a:lnTo>
                  <a:pt x="419" y="169"/>
                </a:lnTo>
                <a:lnTo>
                  <a:pt x="421" y="168"/>
                </a:lnTo>
                <a:lnTo>
                  <a:pt x="423" y="166"/>
                </a:lnTo>
                <a:lnTo>
                  <a:pt x="425" y="165"/>
                </a:lnTo>
                <a:lnTo>
                  <a:pt x="427" y="162"/>
                </a:lnTo>
                <a:lnTo>
                  <a:pt x="429" y="161"/>
                </a:lnTo>
                <a:lnTo>
                  <a:pt x="430" y="160"/>
                </a:lnTo>
                <a:lnTo>
                  <a:pt x="432" y="159"/>
                </a:lnTo>
                <a:lnTo>
                  <a:pt x="435" y="158"/>
                </a:lnTo>
                <a:lnTo>
                  <a:pt x="437" y="157"/>
                </a:lnTo>
                <a:lnTo>
                  <a:pt x="439" y="156"/>
                </a:lnTo>
                <a:lnTo>
                  <a:pt x="440" y="156"/>
                </a:lnTo>
                <a:lnTo>
                  <a:pt x="441" y="156"/>
                </a:lnTo>
                <a:lnTo>
                  <a:pt x="442" y="156"/>
                </a:lnTo>
                <a:lnTo>
                  <a:pt x="444" y="157"/>
                </a:lnTo>
                <a:lnTo>
                  <a:pt x="445" y="157"/>
                </a:lnTo>
                <a:lnTo>
                  <a:pt x="449" y="158"/>
                </a:lnTo>
                <a:lnTo>
                  <a:pt x="453" y="159"/>
                </a:lnTo>
                <a:lnTo>
                  <a:pt x="456" y="160"/>
                </a:lnTo>
                <a:lnTo>
                  <a:pt x="458" y="160"/>
                </a:lnTo>
                <a:lnTo>
                  <a:pt x="459" y="160"/>
                </a:lnTo>
                <a:lnTo>
                  <a:pt x="460" y="160"/>
                </a:lnTo>
                <a:lnTo>
                  <a:pt x="465" y="159"/>
                </a:lnTo>
                <a:lnTo>
                  <a:pt x="469" y="159"/>
                </a:lnTo>
                <a:lnTo>
                  <a:pt x="470" y="158"/>
                </a:lnTo>
                <a:lnTo>
                  <a:pt x="472" y="158"/>
                </a:lnTo>
                <a:lnTo>
                  <a:pt x="474" y="157"/>
                </a:lnTo>
                <a:lnTo>
                  <a:pt x="475" y="156"/>
                </a:lnTo>
                <a:lnTo>
                  <a:pt x="477" y="155"/>
                </a:lnTo>
                <a:lnTo>
                  <a:pt x="481" y="152"/>
                </a:lnTo>
                <a:lnTo>
                  <a:pt x="483" y="151"/>
                </a:lnTo>
                <a:lnTo>
                  <a:pt x="485" y="150"/>
                </a:lnTo>
                <a:lnTo>
                  <a:pt x="489" y="148"/>
                </a:lnTo>
                <a:lnTo>
                  <a:pt x="500" y="143"/>
                </a:lnTo>
                <a:lnTo>
                  <a:pt x="507" y="140"/>
                </a:lnTo>
                <a:lnTo>
                  <a:pt x="511" y="138"/>
                </a:lnTo>
                <a:lnTo>
                  <a:pt x="514" y="137"/>
                </a:lnTo>
                <a:lnTo>
                  <a:pt x="521" y="134"/>
                </a:lnTo>
                <a:lnTo>
                  <a:pt x="524" y="133"/>
                </a:lnTo>
                <a:lnTo>
                  <a:pt x="528" y="132"/>
                </a:lnTo>
                <a:lnTo>
                  <a:pt x="529" y="131"/>
                </a:lnTo>
                <a:lnTo>
                  <a:pt x="530" y="130"/>
                </a:lnTo>
                <a:lnTo>
                  <a:pt x="533" y="129"/>
                </a:lnTo>
                <a:lnTo>
                  <a:pt x="535" y="127"/>
                </a:lnTo>
                <a:lnTo>
                  <a:pt x="537" y="126"/>
                </a:lnTo>
                <a:lnTo>
                  <a:pt x="538" y="124"/>
                </a:lnTo>
                <a:lnTo>
                  <a:pt x="539" y="123"/>
                </a:lnTo>
                <a:lnTo>
                  <a:pt x="540" y="121"/>
                </a:lnTo>
                <a:lnTo>
                  <a:pt x="541" y="119"/>
                </a:lnTo>
                <a:lnTo>
                  <a:pt x="544" y="115"/>
                </a:lnTo>
                <a:lnTo>
                  <a:pt x="545" y="114"/>
                </a:lnTo>
                <a:lnTo>
                  <a:pt x="546" y="112"/>
                </a:lnTo>
                <a:lnTo>
                  <a:pt x="546" y="112"/>
                </a:lnTo>
                <a:lnTo>
                  <a:pt x="548" y="111"/>
                </a:lnTo>
                <a:lnTo>
                  <a:pt x="549" y="110"/>
                </a:lnTo>
                <a:lnTo>
                  <a:pt x="550" y="109"/>
                </a:lnTo>
                <a:lnTo>
                  <a:pt x="553" y="109"/>
                </a:lnTo>
                <a:lnTo>
                  <a:pt x="555" y="108"/>
                </a:lnTo>
                <a:lnTo>
                  <a:pt x="556" y="108"/>
                </a:lnTo>
                <a:lnTo>
                  <a:pt x="558" y="108"/>
                </a:lnTo>
                <a:lnTo>
                  <a:pt x="559" y="108"/>
                </a:lnTo>
                <a:lnTo>
                  <a:pt x="561" y="108"/>
                </a:lnTo>
                <a:lnTo>
                  <a:pt x="563" y="108"/>
                </a:lnTo>
                <a:lnTo>
                  <a:pt x="567" y="109"/>
                </a:lnTo>
                <a:lnTo>
                  <a:pt x="568" y="109"/>
                </a:lnTo>
                <a:lnTo>
                  <a:pt x="570" y="109"/>
                </a:lnTo>
                <a:lnTo>
                  <a:pt x="572" y="109"/>
                </a:lnTo>
                <a:lnTo>
                  <a:pt x="573" y="109"/>
                </a:lnTo>
                <a:lnTo>
                  <a:pt x="575" y="109"/>
                </a:lnTo>
                <a:lnTo>
                  <a:pt x="577" y="109"/>
                </a:lnTo>
                <a:lnTo>
                  <a:pt x="581" y="108"/>
                </a:lnTo>
                <a:lnTo>
                  <a:pt x="583" y="108"/>
                </a:lnTo>
                <a:lnTo>
                  <a:pt x="585" y="107"/>
                </a:lnTo>
                <a:lnTo>
                  <a:pt x="588" y="106"/>
                </a:lnTo>
                <a:lnTo>
                  <a:pt x="591" y="105"/>
                </a:lnTo>
                <a:lnTo>
                  <a:pt x="592" y="104"/>
                </a:lnTo>
                <a:lnTo>
                  <a:pt x="594" y="104"/>
                </a:lnTo>
                <a:lnTo>
                  <a:pt x="599" y="103"/>
                </a:lnTo>
                <a:lnTo>
                  <a:pt x="600" y="102"/>
                </a:lnTo>
                <a:lnTo>
                  <a:pt x="602" y="102"/>
                </a:lnTo>
                <a:lnTo>
                  <a:pt x="603" y="101"/>
                </a:lnTo>
                <a:lnTo>
                  <a:pt x="603" y="101"/>
                </a:lnTo>
                <a:lnTo>
                  <a:pt x="604" y="100"/>
                </a:lnTo>
                <a:lnTo>
                  <a:pt x="605" y="100"/>
                </a:lnTo>
                <a:lnTo>
                  <a:pt x="606" y="98"/>
                </a:lnTo>
                <a:lnTo>
                  <a:pt x="606" y="97"/>
                </a:lnTo>
                <a:lnTo>
                  <a:pt x="607" y="96"/>
                </a:lnTo>
                <a:lnTo>
                  <a:pt x="608" y="93"/>
                </a:lnTo>
                <a:lnTo>
                  <a:pt x="609" y="89"/>
                </a:lnTo>
                <a:lnTo>
                  <a:pt x="610" y="87"/>
                </a:lnTo>
                <a:lnTo>
                  <a:pt x="610" y="86"/>
                </a:lnTo>
                <a:lnTo>
                  <a:pt x="610" y="85"/>
                </a:lnTo>
                <a:lnTo>
                  <a:pt x="610" y="84"/>
                </a:lnTo>
                <a:lnTo>
                  <a:pt x="610" y="83"/>
                </a:lnTo>
                <a:lnTo>
                  <a:pt x="610" y="82"/>
                </a:lnTo>
                <a:lnTo>
                  <a:pt x="610" y="81"/>
                </a:lnTo>
                <a:lnTo>
                  <a:pt x="609" y="81"/>
                </a:lnTo>
                <a:lnTo>
                  <a:pt x="609" y="80"/>
                </a:lnTo>
                <a:lnTo>
                  <a:pt x="608" y="79"/>
                </a:lnTo>
                <a:lnTo>
                  <a:pt x="607" y="78"/>
                </a:lnTo>
                <a:lnTo>
                  <a:pt x="606" y="78"/>
                </a:lnTo>
                <a:lnTo>
                  <a:pt x="605" y="77"/>
                </a:lnTo>
                <a:lnTo>
                  <a:pt x="604" y="77"/>
                </a:lnTo>
                <a:lnTo>
                  <a:pt x="601" y="75"/>
                </a:lnTo>
                <a:lnTo>
                  <a:pt x="595" y="73"/>
                </a:lnTo>
                <a:lnTo>
                  <a:pt x="591" y="72"/>
                </a:lnTo>
                <a:lnTo>
                  <a:pt x="585" y="69"/>
                </a:lnTo>
                <a:lnTo>
                  <a:pt x="583" y="69"/>
                </a:lnTo>
                <a:lnTo>
                  <a:pt x="582" y="68"/>
                </a:lnTo>
                <a:lnTo>
                  <a:pt x="581" y="67"/>
                </a:lnTo>
                <a:lnTo>
                  <a:pt x="580" y="67"/>
                </a:lnTo>
                <a:lnTo>
                  <a:pt x="579" y="66"/>
                </a:lnTo>
                <a:lnTo>
                  <a:pt x="579" y="65"/>
                </a:lnTo>
                <a:lnTo>
                  <a:pt x="578" y="65"/>
                </a:lnTo>
                <a:lnTo>
                  <a:pt x="578" y="64"/>
                </a:lnTo>
                <a:lnTo>
                  <a:pt x="577" y="63"/>
                </a:lnTo>
                <a:lnTo>
                  <a:pt x="577" y="61"/>
                </a:lnTo>
                <a:lnTo>
                  <a:pt x="576" y="60"/>
                </a:lnTo>
                <a:lnTo>
                  <a:pt x="576" y="60"/>
                </a:lnTo>
                <a:lnTo>
                  <a:pt x="576" y="59"/>
                </a:lnTo>
                <a:lnTo>
                  <a:pt x="576" y="58"/>
                </a:lnTo>
                <a:lnTo>
                  <a:pt x="576" y="58"/>
                </a:lnTo>
                <a:lnTo>
                  <a:pt x="576" y="57"/>
                </a:lnTo>
                <a:lnTo>
                  <a:pt x="577" y="56"/>
                </a:lnTo>
                <a:lnTo>
                  <a:pt x="578" y="54"/>
                </a:lnTo>
                <a:lnTo>
                  <a:pt x="578" y="53"/>
                </a:lnTo>
                <a:lnTo>
                  <a:pt x="579" y="52"/>
                </a:lnTo>
                <a:lnTo>
                  <a:pt x="579" y="52"/>
                </a:lnTo>
                <a:lnTo>
                  <a:pt x="579" y="51"/>
                </a:lnTo>
                <a:lnTo>
                  <a:pt x="578" y="50"/>
                </a:lnTo>
                <a:lnTo>
                  <a:pt x="578" y="50"/>
                </a:lnTo>
                <a:lnTo>
                  <a:pt x="577" y="49"/>
                </a:lnTo>
                <a:lnTo>
                  <a:pt x="577" y="49"/>
                </a:lnTo>
                <a:lnTo>
                  <a:pt x="576" y="49"/>
                </a:lnTo>
                <a:lnTo>
                  <a:pt x="575" y="49"/>
                </a:lnTo>
                <a:lnTo>
                  <a:pt x="574" y="48"/>
                </a:lnTo>
                <a:lnTo>
                  <a:pt x="570" y="49"/>
                </a:lnTo>
                <a:lnTo>
                  <a:pt x="568" y="48"/>
                </a:lnTo>
                <a:lnTo>
                  <a:pt x="565" y="48"/>
                </a:lnTo>
                <a:lnTo>
                  <a:pt x="564" y="48"/>
                </a:lnTo>
                <a:lnTo>
                  <a:pt x="564" y="48"/>
                </a:lnTo>
                <a:lnTo>
                  <a:pt x="562" y="47"/>
                </a:lnTo>
                <a:lnTo>
                  <a:pt x="561" y="46"/>
                </a:lnTo>
                <a:lnTo>
                  <a:pt x="560" y="46"/>
                </a:lnTo>
                <a:lnTo>
                  <a:pt x="559" y="45"/>
                </a:lnTo>
                <a:lnTo>
                  <a:pt x="558" y="44"/>
                </a:lnTo>
                <a:lnTo>
                  <a:pt x="557" y="43"/>
                </a:lnTo>
                <a:lnTo>
                  <a:pt x="557" y="42"/>
                </a:lnTo>
                <a:lnTo>
                  <a:pt x="556" y="41"/>
                </a:lnTo>
                <a:lnTo>
                  <a:pt x="556" y="41"/>
                </a:lnTo>
                <a:lnTo>
                  <a:pt x="556" y="40"/>
                </a:lnTo>
                <a:lnTo>
                  <a:pt x="556" y="38"/>
                </a:lnTo>
                <a:lnTo>
                  <a:pt x="556" y="35"/>
                </a:lnTo>
                <a:lnTo>
                  <a:pt x="556" y="34"/>
                </a:lnTo>
                <a:lnTo>
                  <a:pt x="557" y="33"/>
                </a:lnTo>
                <a:lnTo>
                  <a:pt x="557" y="32"/>
                </a:lnTo>
                <a:lnTo>
                  <a:pt x="557" y="31"/>
                </a:lnTo>
                <a:lnTo>
                  <a:pt x="559" y="27"/>
                </a:lnTo>
                <a:lnTo>
                  <a:pt x="560" y="26"/>
                </a:lnTo>
                <a:lnTo>
                  <a:pt x="561" y="24"/>
                </a:lnTo>
                <a:lnTo>
                  <a:pt x="561" y="22"/>
                </a:lnTo>
                <a:lnTo>
                  <a:pt x="562" y="21"/>
                </a:lnTo>
                <a:lnTo>
                  <a:pt x="562" y="19"/>
                </a:lnTo>
                <a:lnTo>
                  <a:pt x="563" y="18"/>
                </a:lnTo>
                <a:lnTo>
                  <a:pt x="564" y="13"/>
                </a:lnTo>
                <a:lnTo>
                  <a:pt x="564" y="12"/>
                </a:lnTo>
                <a:lnTo>
                  <a:pt x="564" y="11"/>
                </a:lnTo>
                <a:lnTo>
                  <a:pt x="565" y="10"/>
                </a:lnTo>
                <a:lnTo>
                  <a:pt x="565" y="10"/>
                </a:lnTo>
                <a:lnTo>
                  <a:pt x="566" y="8"/>
                </a:lnTo>
                <a:lnTo>
                  <a:pt x="571" y="2"/>
                </a:lnTo>
                <a:lnTo>
                  <a:pt x="572" y="1"/>
                </a:lnTo>
                <a:lnTo>
                  <a:pt x="573" y="0"/>
                </a:lnTo>
                <a:lnTo>
                  <a:pt x="573" y="0"/>
                </a:lnTo>
                <a:lnTo>
                  <a:pt x="573" y="0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cs-CZ" dirty="0"/>
          </a:p>
        </p:txBody>
      </p:sp>
      <p:sp>
        <p:nvSpPr>
          <p:cNvPr id="121" name="Freeform 237">
            <a:extLst>
              <a:ext uri="{FF2B5EF4-FFF2-40B4-BE49-F238E27FC236}">
                <a16:creationId xmlns:a16="http://schemas.microsoft.com/office/drawing/2014/main" id="{B7B38139-D4EF-4661-8601-9DDED9B356B1}"/>
              </a:ext>
            </a:extLst>
          </p:cNvPr>
          <p:cNvSpPr>
            <a:spLocks/>
          </p:cNvSpPr>
          <p:nvPr/>
        </p:nvSpPr>
        <p:spPr bwMode="auto">
          <a:xfrm>
            <a:off x="4685900" y="3211968"/>
            <a:ext cx="728618" cy="645056"/>
          </a:xfrm>
          <a:custGeom>
            <a:avLst/>
            <a:gdLst>
              <a:gd name="T0" fmla="*/ 607 w 715"/>
              <a:gd name="T1" fmla="*/ 17 h 633"/>
              <a:gd name="T2" fmla="*/ 637 w 715"/>
              <a:gd name="T3" fmla="*/ 16 h 633"/>
              <a:gd name="T4" fmla="*/ 653 w 715"/>
              <a:gd name="T5" fmla="*/ 11 h 633"/>
              <a:gd name="T6" fmla="*/ 669 w 715"/>
              <a:gd name="T7" fmla="*/ 30 h 633"/>
              <a:gd name="T8" fmla="*/ 692 w 715"/>
              <a:gd name="T9" fmla="*/ 50 h 633"/>
              <a:gd name="T10" fmla="*/ 682 w 715"/>
              <a:gd name="T11" fmla="*/ 86 h 633"/>
              <a:gd name="T12" fmla="*/ 707 w 715"/>
              <a:gd name="T13" fmla="*/ 86 h 633"/>
              <a:gd name="T14" fmla="*/ 712 w 715"/>
              <a:gd name="T15" fmla="*/ 104 h 633"/>
              <a:gd name="T16" fmla="*/ 686 w 715"/>
              <a:gd name="T17" fmla="*/ 144 h 633"/>
              <a:gd name="T18" fmla="*/ 673 w 715"/>
              <a:gd name="T19" fmla="*/ 168 h 633"/>
              <a:gd name="T20" fmla="*/ 643 w 715"/>
              <a:gd name="T21" fmla="*/ 160 h 633"/>
              <a:gd name="T22" fmla="*/ 633 w 715"/>
              <a:gd name="T23" fmla="*/ 174 h 633"/>
              <a:gd name="T24" fmla="*/ 620 w 715"/>
              <a:gd name="T25" fmla="*/ 200 h 633"/>
              <a:gd name="T26" fmla="*/ 604 w 715"/>
              <a:gd name="T27" fmla="*/ 221 h 633"/>
              <a:gd name="T28" fmla="*/ 590 w 715"/>
              <a:gd name="T29" fmla="*/ 251 h 633"/>
              <a:gd name="T30" fmla="*/ 596 w 715"/>
              <a:gd name="T31" fmla="*/ 280 h 633"/>
              <a:gd name="T32" fmla="*/ 619 w 715"/>
              <a:gd name="T33" fmla="*/ 328 h 633"/>
              <a:gd name="T34" fmla="*/ 645 w 715"/>
              <a:gd name="T35" fmla="*/ 360 h 633"/>
              <a:gd name="T36" fmla="*/ 637 w 715"/>
              <a:gd name="T37" fmla="*/ 368 h 633"/>
              <a:gd name="T38" fmla="*/ 637 w 715"/>
              <a:gd name="T39" fmla="*/ 394 h 633"/>
              <a:gd name="T40" fmla="*/ 616 w 715"/>
              <a:gd name="T41" fmla="*/ 412 h 633"/>
              <a:gd name="T42" fmla="*/ 597 w 715"/>
              <a:gd name="T43" fmla="*/ 411 h 633"/>
              <a:gd name="T44" fmla="*/ 598 w 715"/>
              <a:gd name="T45" fmla="*/ 437 h 633"/>
              <a:gd name="T46" fmla="*/ 589 w 715"/>
              <a:gd name="T47" fmla="*/ 461 h 633"/>
              <a:gd name="T48" fmla="*/ 549 w 715"/>
              <a:gd name="T49" fmla="*/ 469 h 633"/>
              <a:gd name="T50" fmla="*/ 518 w 715"/>
              <a:gd name="T51" fmla="*/ 468 h 633"/>
              <a:gd name="T52" fmla="*/ 459 w 715"/>
              <a:gd name="T53" fmla="*/ 465 h 633"/>
              <a:gd name="T54" fmla="*/ 435 w 715"/>
              <a:gd name="T55" fmla="*/ 474 h 633"/>
              <a:gd name="T56" fmla="*/ 427 w 715"/>
              <a:gd name="T57" fmla="*/ 491 h 633"/>
              <a:gd name="T58" fmla="*/ 409 w 715"/>
              <a:gd name="T59" fmla="*/ 508 h 633"/>
              <a:gd name="T60" fmla="*/ 380 w 715"/>
              <a:gd name="T61" fmla="*/ 526 h 633"/>
              <a:gd name="T62" fmla="*/ 363 w 715"/>
              <a:gd name="T63" fmla="*/ 519 h 633"/>
              <a:gd name="T64" fmla="*/ 339 w 715"/>
              <a:gd name="T65" fmla="*/ 535 h 633"/>
              <a:gd name="T66" fmla="*/ 305 w 715"/>
              <a:gd name="T67" fmla="*/ 539 h 633"/>
              <a:gd name="T68" fmla="*/ 280 w 715"/>
              <a:gd name="T69" fmla="*/ 552 h 633"/>
              <a:gd name="T70" fmla="*/ 249 w 715"/>
              <a:gd name="T71" fmla="*/ 563 h 633"/>
              <a:gd name="T72" fmla="*/ 225 w 715"/>
              <a:gd name="T73" fmla="*/ 584 h 633"/>
              <a:gd name="T74" fmla="*/ 217 w 715"/>
              <a:gd name="T75" fmla="*/ 603 h 633"/>
              <a:gd name="T76" fmla="*/ 200 w 715"/>
              <a:gd name="T77" fmla="*/ 617 h 633"/>
              <a:gd name="T78" fmla="*/ 183 w 715"/>
              <a:gd name="T79" fmla="*/ 632 h 633"/>
              <a:gd name="T80" fmla="*/ 167 w 715"/>
              <a:gd name="T81" fmla="*/ 619 h 633"/>
              <a:gd name="T82" fmla="*/ 155 w 715"/>
              <a:gd name="T83" fmla="*/ 624 h 633"/>
              <a:gd name="T84" fmla="*/ 146 w 715"/>
              <a:gd name="T85" fmla="*/ 619 h 633"/>
              <a:gd name="T86" fmla="*/ 131 w 715"/>
              <a:gd name="T87" fmla="*/ 603 h 633"/>
              <a:gd name="T88" fmla="*/ 120 w 715"/>
              <a:gd name="T89" fmla="*/ 593 h 633"/>
              <a:gd name="T90" fmla="*/ 135 w 715"/>
              <a:gd name="T91" fmla="*/ 590 h 633"/>
              <a:gd name="T92" fmla="*/ 135 w 715"/>
              <a:gd name="T93" fmla="*/ 568 h 633"/>
              <a:gd name="T94" fmla="*/ 122 w 715"/>
              <a:gd name="T95" fmla="*/ 533 h 633"/>
              <a:gd name="T96" fmla="*/ 115 w 715"/>
              <a:gd name="T97" fmla="*/ 507 h 633"/>
              <a:gd name="T98" fmla="*/ 118 w 715"/>
              <a:gd name="T99" fmla="*/ 473 h 633"/>
              <a:gd name="T100" fmla="*/ 109 w 715"/>
              <a:gd name="T101" fmla="*/ 451 h 633"/>
              <a:gd name="T102" fmla="*/ 72 w 715"/>
              <a:gd name="T103" fmla="*/ 451 h 633"/>
              <a:gd name="T104" fmla="*/ 64 w 715"/>
              <a:gd name="T105" fmla="*/ 441 h 633"/>
              <a:gd name="T106" fmla="*/ 44 w 715"/>
              <a:gd name="T107" fmla="*/ 428 h 633"/>
              <a:gd name="T108" fmla="*/ 0 w 715"/>
              <a:gd name="T109" fmla="*/ 415 h 633"/>
              <a:gd name="T110" fmla="*/ 30 w 715"/>
              <a:gd name="T111" fmla="*/ 388 h 633"/>
              <a:gd name="T112" fmla="*/ 39 w 715"/>
              <a:gd name="T113" fmla="*/ 352 h 633"/>
              <a:gd name="T114" fmla="*/ 73 w 715"/>
              <a:gd name="T115" fmla="*/ 349 h 633"/>
              <a:gd name="T116" fmla="*/ 101 w 715"/>
              <a:gd name="T117" fmla="*/ 352 h 633"/>
              <a:gd name="T118" fmla="*/ 120 w 715"/>
              <a:gd name="T119" fmla="*/ 318 h 6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715" h="633">
                <a:moveTo>
                  <a:pt x="573" y="0"/>
                </a:moveTo>
                <a:lnTo>
                  <a:pt x="574" y="0"/>
                </a:lnTo>
                <a:lnTo>
                  <a:pt x="575" y="1"/>
                </a:lnTo>
                <a:lnTo>
                  <a:pt x="577" y="2"/>
                </a:lnTo>
                <a:lnTo>
                  <a:pt x="582" y="5"/>
                </a:lnTo>
                <a:lnTo>
                  <a:pt x="584" y="6"/>
                </a:lnTo>
                <a:lnTo>
                  <a:pt x="586" y="7"/>
                </a:lnTo>
                <a:lnTo>
                  <a:pt x="587" y="7"/>
                </a:lnTo>
                <a:lnTo>
                  <a:pt x="589" y="8"/>
                </a:lnTo>
                <a:lnTo>
                  <a:pt x="594" y="9"/>
                </a:lnTo>
                <a:lnTo>
                  <a:pt x="596" y="10"/>
                </a:lnTo>
                <a:lnTo>
                  <a:pt x="597" y="10"/>
                </a:lnTo>
                <a:lnTo>
                  <a:pt x="599" y="11"/>
                </a:lnTo>
                <a:lnTo>
                  <a:pt x="601" y="12"/>
                </a:lnTo>
                <a:lnTo>
                  <a:pt x="603" y="13"/>
                </a:lnTo>
                <a:lnTo>
                  <a:pt x="604" y="14"/>
                </a:lnTo>
                <a:lnTo>
                  <a:pt x="607" y="17"/>
                </a:lnTo>
                <a:lnTo>
                  <a:pt x="608" y="18"/>
                </a:lnTo>
                <a:lnTo>
                  <a:pt x="610" y="19"/>
                </a:lnTo>
                <a:lnTo>
                  <a:pt x="611" y="20"/>
                </a:lnTo>
                <a:lnTo>
                  <a:pt x="613" y="20"/>
                </a:lnTo>
                <a:lnTo>
                  <a:pt x="615" y="21"/>
                </a:lnTo>
                <a:lnTo>
                  <a:pt x="616" y="21"/>
                </a:lnTo>
                <a:lnTo>
                  <a:pt x="618" y="21"/>
                </a:lnTo>
                <a:lnTo>
                  <a:pt x="619" y="21"/>
                </a:lnTo>
                <a:lnTo>
                  <a:pt x="620" y="21"/>
                </a:lnTo>
                <a:lnTo>
                  <a:pt x="622" y="21"/>
                </a:lnTo>
                <a:lnTo>
                  <a:pt x="623" y="20"/>
                </a:lnTo>
                <a:lnTo>
                  <a:pt x="625" y="20"/>
                </a:lnTo>
                <a:lnTo>
                  <a:pt x="630" y="18"/>
                </a:lnTo>
                <a:lnTo>
                  <a:pt x="631" y="17"/>
                </a:lnTo>
                <a:lnTo>
                  <a:pt x="633" y="17"/>
                </a:lnTo>
                <a:lnTo>
                  <a:pt x="635" y="16"/>
                </a:lnTo>
                <a:lnTo>
                  <a:pt x="637" y="16"/>
                </a:lnTo>
                <a:lnTo>
                  <a:pt x="639" y="16"/>
                </a:lnTo>
                <a:lnTo>
                  <a:pt x="640" y="17"/>
                </a:lnTo>
                <a:lnTo>
                  <a:pt x="643" y="17"/>
                </a:lnTo>
                <a:lnTo>
                  <a:pt x="644" y="17"/>
                </a:lnTo>
                <a:lnTo>
                  <a:pt x="646" y="17"/>
                </a:lnTo>
                <a:lnTo>
                  <a:pt x="647" y="17"/>
                </a:lnTo>
                <a:lnTo>
                  <a:pt x="647" y="17"/>
                </a:lnTo>
                <a:lnTo>
                  <a:pt x="648" y="17"/>
                </a:lnTo>
                <a:lnTo>
                  <a:pt x="649" y="16"/>
                </a:lnTo>
                <a:lnTo>
                  <a:pt x="649" y="16"/>
                </a:lnTo>
                <a:lnTo>
                  <a:pt x="650" y="15"/>
                </a:lnTo>
                <a:lnTo>
                  <a:pt x="651" y="12"/>
                </a:lnTo>
                <a:lnTo>
                  <a:pt x="652" y="12"/>
                </a:lnTo>
                <a:lnTo>
                  <a:pt x="652" y="11"/>
                </a:lnTo>
                <a:lnTo>
                  <a:pt x="653" y="11"/>
                </a:lnTo>
                <a:lnTo>
                  <a:pt x="653" y="11"/>
                </a:lnTo>
                <a:lnTo>
                  <a:pt x="653" y="11"/>
                </a:lnTo>
                <a:lnTo>
                  <a:pt x="654" y="11"/>
                </a:lnTo>
                <a:lnTo>
                  <a:pt x="654" y="12"/>
                </a:lnTo>
                <a:lnTo>
                  <a:pt x="654" y="12"/>
                </a:lnTo>
                <a:lnTo>
                  <a:pt x="655" y="12"/>
                </a:lnTo>
                <a:lnTo>
                  <a:pt x="655" y="13"/>
                </a:lnTo>
                <a:lnTo>
                  <a:pt x="655" y="16"/>
                </a:lnTo>
                <a:lnTo>
                  <a:pt x="656" y="17"/>
                </a:lnTo>
                <a:lnTo>
                  <a:pt x="656" y="18"/>
                </a:lnTo>
                <a:lnTo>
                  <a:pt x="656" y="19"/>
                </a:lnTo>
                <a:lnTo>
                  <a:pt x="657" y="20"/>
                </a:lnTo>
                <a:lnTo>
                  <a:pt x="658" y="21"/>
                </a:lnTo>
                <a:lnTo>
                  <a:pt x="658" y="21"/>
                </a:lnTo>
                <a:lnTo>
                  <a:pt x="659" y="22"/>
                </a:lnTo>
                <a:lnTo>
                  <a:pt x="661" y="23"/>
                </a:lnTo>
                <a:lnTo>
                  <a:pt x="665" y="26"/>
                </a:lnTo>
                <a:lnTo>
                  <a:pt x="666" y="28"/>
                </a:lnTo>
                <a:lnTo>
                  <a:pt x="669" y="30"/>
                </a:lnTo>
                <a:lnTo>
                  <a:pt x="670" y="31"/>
                </a:lnTo>
                <a:lnTo>
                  <a:pt x="671" y="31"/>
                </a:lnTo>
                <a:lnTo>
                  <a:pt x="672" y="32"/>
                </a:lnTo>
                <a:lnTo>
                  <a:pt x="674" y="32"/>
                </a:lnTo>
                <a:lnTo>
                  <a:pt x="678" y="33"/>
                </a:lnTo>
                <a:lnTo>
                  <a:pt x="679" y="33"/>
                </a:lnTo>
                <a:lnTo>
                  <a:pt x="680" y="34"/>
                </a:lnTo>
                <a:lnTo>
                  <a:pt x="681" y="34"/>
                </a:lnTo>
                <a:lnTo>
                  <a:pt x="682" y="35"/>
                </a:lnTo>
                <a:lnTo>
                  <a:pt x="684" y="36"/>
                </a:lnTo>
                <a:lnTo>
                  <a:pt x="685" y="38"/>
                </a:lnTo>
                <a:lnTo>
                  <a:pt x="687" y="40"/>
                </a:lnTo>
                <a:lnTo>
                  <a:pt x="689" y="42"/>
                </a:lnTo>
                <a:lnTo>
                  <a:pt x="690" y="45"/>
                </a:lnTo>
                <a:lnTo>
                  <a:pt x="691" y="46"/>
                </a:lnTo>
                <a:lnTo>
                  <a:pt x="692" y="48"/>
                </a:lnTo>
                <a:lnTo>
                  <a:pt x="692" y="50"/>
                </a:lnTo>
                <a:lnTo>
                  <a:pt x="693" y="52"/>
                </a:lnTo>
                <a:lnTo>
                  <a:pt x="693" y="54"/>
                </a:lnTo>
                <a:lnTo>
                  <a:pt x="692" y="56"/>
                </a:lnTo>
                <a:lnTo>
                  <a:pt x="692" y="58"/>
                </a:lnTo>
                <a:lnTo>
                  <a:pt x="691" y="61"/>
                </a:lnTo>
                <a:lnTo>
                  <a:pt x="691" y="64"/>
                </a:lnTo>
                <a:lnTo>
                  <a:pt x="689" y="67"/>
                </a:lnTo>
                <a:lnTo>
                  <a:pt x="688" y="71"/>
                </a:lnTo>
                <a:lnTo>
                  <a:pt x="686" y="74"/>
                </a:lnTo>
                <a:lnTo>
                  <a:pt x="684" y="78"/>
                </a:lnTo>
                <a:lnTo>
                  <a:pt x="684" y="79"/>
                </a:lnTo>
                <a:lnTo>
                  <a:pt x="683" y="81"/>
                </a:lnTo>
                <a:lnTo>
                  <a:pt x="683" y="82"/>
                </a:lnTo>
                <a:lnTo>
                  <a:pt x="682" y="83"/>
                </a:lnTo>
                <a:lnTo>
                  <a:pt x="682" y="84"/>
                </a:lnTo>
                <a:lnTo>
                  <a:pt x="682" y="85"/>
                </a:lnTo>
                <a:lnTo>
                  <a:pt x="682" y="86"/>
                </a:lnTo>
                <a:lnTo>
                  <a:pt x="682" y="86"/>
                </a:lnTo>
                <a:lnTo>
                  <a:pt x="683" y="87"/>
                </a:lnTo>
                <a:lnTo>
                  <a:pt x="683" y="87"/>
                </a:lnTo>
                <a:lnTo>
                  <a:pt x="683" y="88"/>
                </a:lnTo>
                <a:lnTo>
                  <a:pt x="684" y="89"/>
                </a:lnTo>
                <a:lnTo>
                  <a:pt x="685" y="89"/>
                </a:lnTo>
                <a:lnTo>
                  <a:pt x="686" y="90"/>
                </a:lnTo>
                <a:lnTo>
                  <a:pt x="686" y="90"/>
                </a:lnTo>
                <a:lnTo>
                  <a:pt x="687" y="90"/>
                </a:lnTo>
                <a:lnTo>
                  <a:pt x="688" y="90"/>
                </a:lnTo>
                <a:lnTo>
                  <a:pt x="689" y="90"/>
                </a:lnTo>
                <a:lnTo>
                  <a:pt x="691" y="90"/>
                </a:lnTo>
                <a:lnTo>
                  <a:pt x="693" y="90"/>
                </a:lnTo>
                <a:lnTo>
                  <a:pt x="696" y="89"/>
                </a:lnTo>
                <a:lnTo>
                  <a:pt x="702" y="87"/>
                </a:lnTo>
                <a:lnTo>
                  <a:pt x="705" y="86"/>
                </a:lnTo>
                <a:lnTo>
                  <a:pt x="707" y="86"/>
                </a:lnTo>
                <a:lnTo>
                  <a:pt x="708" y="86"/>
                </a:lnTo>
                <a:lnTo>
                  <a:pt x="709" y="86"/>
                </a:lnTo>
                <a:lnTo>
                  <a:pt x="710" y="86"/>
                </a:lnTo>
                <a:lnTo>
                  <a:pt x="711" y="86"/>
                </a:lnTo>
                <a:lnTo>
                  <a:pt x="712" y="86"/>
                </a:lnTo>
                <a:lnTo>
                  <a:pt x="713" y="86"/>
                </a:lnTo>
                <a:lnTo>
                  <a:pt x="713" y="87"/>
                </a:lnTo>
                <a:lnTo>
                  <a:pt x="714" y="88"/>
                </a:lnTo>
                <a:lnTo>
                  <a:pt x="714" y="88"/>
                </a:lnTo>
                <a:lnTo>
                  <a:pt x="715" y="89"/>
                </a:lnTo>
                <a:lnTo>
                  <a:pt x="715" y="90"/>
                </a:lnTo>
                <a:lnTo>
                  <a:pt x="715" y="92"/>
                </a:lnTo>
                <a:lnTo>
                  <a:pt x="715" y="94"/>
                </a:lnTo>
                <a:lnTo>
                  <a:pt x="715" y="96"/>
                </a:lnTo>
                <a:lnTo>
                  <a:pt x="714" y="98"/>
                </a:lnTo>
                <a:lnTo>
                  <a:pt x="714" y="100"/>
                </a:lnTo>
                <a:lnTo>
                  <a:pt x="712" y="104"/>
                </a:lnTo>
                <a:lnTo>
                  <a:pt x="711" y="107"/>
                </a:lnTo>
                <a:lnTo>
                  <a:pt x="706" y="120"/>
                </a:lnTo>
                <a:lnTo>
                  <a:pt x="703" y="128"/>
                </a:lnTo>
                <a:lnTo>
                  <a:pt x="702" y="130"/>
                </a:lnTo>
                <a:lnTo>
                  <a:pt x="702" y="130"/>
                </a:lnTo>
                <a:lnTo>
                  <a:pt x="702" y="130"/>
                </a:lnTo>
                <a:lnTo>
                  <a:pt x="702" y="131"/>
                </a:lnTo>
                <a:lnTo>
                  <a:pt x="702" y="131"/>
                </a:lnTo>
                <a:lnTo>
                  <a:pt x="701" y="132"/>
                </a:lnTo>
                <a:lnTo>
                  <a:pt x="701" y="133"/>
                </a:lnTo>
                <a:lnTo>
                  <a:pt x="699" y="134"/>
                </a:lnTo>
                <a:lnTo>
                  <a:pt x="697" y="136"/>
                </a:lnTo>
                <a:lnTo>
                  <a:pt x="696" y="137"/>
                </a:lnTo>
                <a:lnTo>
                  <a:pt x="693" y="139"/>
                </a:lnTo>
                <a:lnTo>
                  <a:pt x="692" y="140"/>
                </a:lnTo>
                <a:lnTo>
                  <a:pt x="688" y="143"/>
                </a:lnTo>
                <a:lnTo>
                  <a:pt x="686" y="144"/>
                </a:lnTo>
                <a:lnTo>
                  <a:pt x="685" y="145"/>
                </a:lnTo>
                <a:lnTo>
                  <a:pt x="684" y="145"/>
                </a:lnTo>
                <a:lnTo>
                  <a:pt x="683" y="146"/>
                </a:lnTo>
                <a:lnTo>
                  <a:pt x="683" y="147"/>
                </a:lnTo>
                <a:lnTo>
                  <a:pt x="682" y="148"/>
                </a:lnTo>
                <a:lnTo>
                  <a:pt x="682" y="149"/>
                </a:lnTo>
                <a:lnTo>
                  <a:pt x="681" y="152"/>
                </a:lnTo>
                <a:lnTo>
                  <a:pt x="680" y="154"/>
                </a:lnTo>
                <a:lnTo>
                  <a:pt x="678" y="161"/>
                </a:lnTo>
                <a:lnTo>
                  <a:pt x="677" y="163"/>
                </a:lnTo>
                <a:lnTo>
                  <a:pt x="677" y="164"/>
                </a:lnTo>
                <a:lnTo>
                  <a:pt x="676" y="165"/>
                </a:lnTo>
                <a:lnTo>
                  <a:pt x="676" y="166"/>
                </a:lnTo>
                <a:lnTo>
                  <a:pt x="675" y="167"/>
                </a:lnTo>
                <a:lnTo>
                  <a:pt x="674" y="167"/>
                </a:lnTo>
                <a:lnTo>
                  <a:pt x="673" y="168"/>
                </a:lnTo>
                <a:lnTo>
                  <a:pt x="673" y="168"/>
                </a:lnTo>
                <a:lnTo>
                  <a:pt x="672" y="169"/>
                </a:lnTo>
                <a:lnTo>
                  <a:pt x="671" y="169"/>
                </a:lnTo>
                <a:lnTo>
                  <a:pt x="670" y="169"/>
                </a:lnTo>
                <a:lnTo>
                  <a:pt x="669" y="169"/>
                </a:lnTo>
                <a:lnTo>
                  <a:pt x="668" y="170"/>
                </a:lnTo>
                <a:lnTo>
                  <a:pt x="667" y="169"/>
                </a:lnTo>
                <a:lnTo>
                  <a:pt x="665" y="169"/>
                </a:lnTo>
                <a:lnTo>
                  <a:pt x="664" y="169"/>
                </a:lnTo>
                <a:lnTo>
                  <a:pt x="662" y="169"/>
                </a:lnTo>
                <a:lnTo>
                  <a:pt x="660" y="168"/>
                </a:lnTo>
                <a:lnTo>
                  <a:pt x="658" y="167"/>
                </a:lnTo>
                <a:lnTo>
                  <a:pt x="657" y="166"/>
                </a:lnTo>
                <a:lnTo>
                  <a:pt x="653" y="164"/>
                </a:lnTo>
                <a:lnTo>
                  <a:pt x="650" y="162"/>
                </a:lnTo>
                <a:lnTo>
                  <a:pt x="649" y="162"/>
                </a:lnTo>
                <a:lnTo>
                  <a:pt x="646" y="161"/>
                </a:lnTo>
                <a:lnTo>
                  <a:pt x="643" y="160"/>
                </a:lnTo>
                <a:lnTo>
                  <a:pt x="642" y="159"/>
                </a:lnTo>
                <a:lnTo>
                  <a:pt x="641" y="159"/>
                </a:lnTo>
                <a:lnTo>
                  <a:pt x="640" y="159"/>
                </a:lnTo>
                <a:lnTo>
                  <a:pt x="639" y="159"/>
                </a:lnTo>
                <a:lnTo>
                  <a:pt x="638" y="159"/>
                </a:lnTo>
                <a:lnTo>
                  <a:pt x="635" y="160"/>
                </a:lnTo>
                <a:lnTo>
                  <a:pt x="634" y="160"/>
                </a:lnTo>
                <a:lnTo>
                  <a:pt x="633" y="161"/>
                </a:lnTo>
                <a:lnTo>
                  <a:pt x="633" y="161"/>
                </a:lnTo>
                <a:lnTo>
                  <a:pt x="632" y="161"/>
                </a:lnTo>
                <a:lnTo>
                  <a:pt x="632" y="162"/>
                </a:lnTo>
                <a:lnTo>
                  <a:pt x="632" y="163"/>
                </a:lnTo>
                <a:lnTo>
                  <a:pt x="632" y="163"/>
                </a:lnTo>
                <a:lnTo>
                  <a:pt x="632" y="165"/>
                </a:lnTo>
                <a:lnTo>
                  <a:pt x="632" y="170"/>
                </a:lnTo>
                <a:lnTo>
                  <a:pt x="633" y="172"/>
                </a:lnTo>
                <a:lnTo>
                  <a:pt x="633" y="174"/>
                </a:lnTo>
                <a:lnTo>
                  <a:pt x="633" y="175"/>
                </a:lnTo>
                <a:lnTo>
                  <a:pt x="632" y="179"/>
                </a:lnTo>
                <a:lnTo>
                  <a:pt x="632" y="180"/>
                </a:lnTo>
                <a:lnTo>
                  <a:pt x="631" y="181"/>
                </a:lnTo>
                <a:lnTo>
                  <a:pt x="631" y="182"/>
                </a:lnTo>
                <a:lnTo>
                  <a:pt x="630" y="183"/>
                </a:lnTo>
                <a:lnTo>
                  <a:pt x="629" y="184"/>
                </a:lnTo>
                <a:lnTo>
                  <a:pt x="627" y="187"/>
                </a:lnTo>
                <a:lnTo>
                  <a:pt x="626" y="188"/>
                </a:lnTo>
                <a:lnTo>
                  <a:pt x="625" y="189"/>
                </a:lnTo>
                <a:lnTo>
                  <a:pt x="624" y="190"/>
                </a:lnTo>
                <a:lnTo>
                  <a:pt x="624" y="191"/>
                </a:lnTo>
                <a:lnTo>
                  <a:pt x="623" y="193"/>
                </a:lnTo>
                <a:lnTo>
                  <a:pt x="622" y="194"/>
                </a:lnTo>
                <a:lnTo>
                  <a:pt x="622" y="196"/>
                </a:lnTo>
                <a:lnTo>
                  <a:pt x="621" y="198"/>
                </a:lnTo>
                <a:lnTo>
                  <a:pt x="620" y="200"/>
                </a:lnTo>
                <a:lnTo>
                  <a:pt x="620" y="202"/>
                </a:lnTo>
                <a:lnTo>
                  <a:pt x="620" y="203"/>
                </a:lnTo>
                <a:lnTo>
                  <a:pt x="620" y="204"/>
                </a:lnTo>
                <a:lnTo>
                  <a:pt x="620" y="207"/>
                </a:lnTo>
                <a:lnTo>
                  <a:pt x="620" y="208"/>
                </a:lnTo>
                <a:lnTo>
                  <a:pt x="619" y="208"/>
                </a:lnTo>
                <a:lnTo>
                  <a:pt x="619" y="209"/>
                </a:lnTo>
                <a:lnTo>
                  <a:pt x="618" y="209"/>
                </a:lnTo>
                <a:lnTo>
                  <a:pt x="618" y="210"/>
                </a:lnTo>
                <a:lnTo>
                  <a:pt x="618" y="210"/>
                </a:lnTo>
                <a:lnTo>
                  <a:pt x="616" y="211"/>
                </a:lnTo>
                <a:lnTo>
                  <a:pt x="615" y="211"/>
                </a:lnTo>
                <a:lnTo>
                  <a:pt x="614" y="212"/>
                </a:lnTo>
                <a:lnTo>
                  <a:pt x="611" y="215"/>
                </a:lnTo>
                <a:lnTo>
                  <a:pt x="606" y="219"/>
                </a:lnTo>
                <a:lnTo>
                  <a:pt x="605" y="220"/>
                </a:lnTo>
                <a:lnTo>
                  <a:pt x="604" y="221"/>
                </a:lnTo>
                <a:lnTo>
                  <a:pt x="603" y="222"/>
                </a:lnTo>
                <a:lnTo>
                  <a:pt x="602" y="223"/>
                </a:lnTo>
                <a:lnTo>
                  <a:pt x="601" y="224"/>
                </a:lnTo>
                <a:lnTo>
                  <a:pt x="601" y="225"/>
                </a:lnTo>
                <a:lnTo>
                  <a:pt x="600" y="227"/>
                </a:lnTo>
                <a:lnTo>
                  <a:pt x="599" y="229"/>
                </a:lnTo>
                <a:lnTo>
                  <a:pt x="599" y="231"/>
                </a:lnTo>
                <a:lnTo>
                  <a:pt x="598" y="232"/>
                </a:lnTo>
                <a:lnTo>
                  <a:pt x="598" y="237"/>
                </a:lnTo>
                <a:lnTo>
                  <a:pt x="597" y="238"/>
                </a:lnTo>
                <a:lnTo>
                  <a:pt x="597" y="239"/>
                </a:lnTo>
                <a:lnTo>
                  <a:pt x="597" y="241"/>
                </a:lnTo>
                <a:lnTo>
                  <a:pt x="596" y="242"/>
                </a:lnTo>
                <a:lnTo>
                  <a:pt x="592" y="247"/>
                </a:lnTo>
                <a:lnTo>
                  <a:pt x="591" y="249"/>
                </a:lnTo>
                <a:lnTo>
                  <a:pt x="591" y="250"/>
                </a:lnTo>
                <a:lnTo>
                  <a:pt x="590" y="251"/>
                </a:lnTo>
                <a:lnTo>
                  <a:pt x="590" y="252"/>
                </a:lnTo>
                <a:lnTo>
                  <a:pt x="590" y="253"/>
                </a:lnTo>
                <a:lnTo>
                  <a:pt x="589" y="255"/>
                </a:lnTo>
                <a:lnTo>
                  <a:pt x="589" y="256"/>
                </a:lnTo>
                <a:lnTo>
                  <a:pt x="589" y="257"/>
                </a:lnTo>
                <a:lnTo>
                  <a:pt x="589" y="258"/>
                </a:lnTo>
                <a:lnTo>
                  <a:pt x="590" y="259"/>
                </a:lnTo>
                <a:lnTo>
                  <a:pt x="590" y="260"/>
                </a:lnTo>
                <a:lnTo>
                  <a:pt x="591" y="263"/>
                </a:lnTo>
                <a:lnTo>
                  <a:pt x="592" y="263"/>
                </a:lnTo>
                <a:lnTo>
                  <a:pt x="593" y="265"/>
                </a:lnTo>
                <a:lnTo>
                  <a:pt x="594" y="269"/>
                </a:lnTo>
                <a:lnTo>
                  <a:pt x="594" y="271"/>
                </a:lnTo>
                <a:lnTo>
                  <a:pt x="595" y="273"/>
                </a:lnTo>
                <a:lnTo>
                  <a:pt x="595" y="277"/>
                </a:lnTo>
                <a:lnTo>
                  <a:pt x="596" y="279"/>
                </a:lnTo>
                <a:lnTo>
                  <a:pt x="596" y="280"/>
                </a:lnTo>
                <a:lnTo>
                  <a:pt x="597" y="283"/>
                </a:lnTo>
                <a:lnTo>
                  <a:pt x="598" y="285"/>
                </a:lnTo>
                <a:lnTo>
                  <a:pt x="601" y="290"/>
                </a:lnTo>
                <a:lnTo>
                  <a:pt x="603" y="296"/>
                </a:lnTo>
                <a:lnTo>
                  <a:pt x="604" y="298"/>
                </a:lnTo>
                <a:lnTo>
                  <a:pt x="605" y="300"/>
                </a:lnTo>
                <a:lnTo>
                  <a:pt x="607" y="302"/>
                </a:lnTo>
                <a:lnTo>
                  <a:pt x="608" y="304"/>
                </a:lnTo>
                <a:lnTo>
                  <a:pt x="610" y="306"/>
                </a:lnTo>
                <a:lnTo>
                  <a:pt x="610" y="307"/>
                </a:lnTo>
                <a:lnTo>
                  <a:pt x="612" y="310"/>
                </a:lnTo>
                <a:lnTo>
                  <a:pt x="613" y="313"/>
                </a:lnTo>
                <a:lnTo>
                  <a:pt x="614" y="315"/>
                </a:lnTo>
                <a:lnTo>
                  <a:pt x="615" y="317"/>
                </a:lnTo>
                <a:lnTo>
                  <a:pt x="618" y="325"/>
                </a:lnTo>
                <a:lnTo>
                  <a:pt x="619" y="327"/>
                </a:lnTo>
                <a:lnTo>
                  <a:pt x="619" y="328"/>
                </a:lnTo>
                <a:lnTo>
                  <a:pt x="623" y="335"/>
                </a:lnTo>
                <a:lnTo>
                  <a:pt x="626" y="340"/>
                </a:lnTo>
                <a:lnTo>
                  <a:pt x="627" y="341"/>
                </a:lnTo>
                <a:lnTo>
                  <a:pt x="627" y="342"/>
                </a:lnTo>
                <a:lnTo>
                  <a:pt x="628" y="344"/>
                </a:lnTo>
                <a:lnTo>
                  <a:pt x="629" y="344"/>
                </a:lnTo>
                <a:lnTo>
                  <a:pt x="631" y="345"/>
                </a:lnTo>
                <a:lnTo>
                  <a:pt x="634" y="347"/>
                </a:lnTo>
                <a:lnTo>
                  <a:pt x="636" y="348"/>
                </a:lnTo>
                <a:lnTo>
                  <a:pt x="638" y="350"/>
                </a:lnTo>
                <a:lnTo>
                  <a:pt x="639" y="351"/>
                </a:lnTo>
                <a:lnTo>
                  <a:pt x="640" y="352"/>
                </a:lnTo>
                <a:lnTo>
                  <a:pt x="641" y="354"/>
                </a:lnTo>
                <a:lnTo>
                  <a:pt x="642" y="355"/>
                </a:lnTo>
                <a:lnTo>
                  <a:pt x="643" y="356"/>
                </a:lnTo>
                <a:lnTo>
                  <a:pt x="644" y="358"/>
                </a:lnTo>
                <a:lnTo>
                  <a:pt x="645" y="360"/>
                </a:lnTo>
                <a:lnTo>
                  <a:pt x="645" y="360"/>
                </a:lnTo>
                <a:lnTo>
                  <a:pt x="645" y="361"/>
                </a:lnTo>
                <a:lnTo>
                  <a:pt x="645" y="361"/>
                </a:lnTo>
                <a:lnTo>
                  <a:pt x="645" y="361"/>
                </a:lnTo>
                <a:lnTo>
                  <a:pt x="645" y="361"/>
                </a:lnTo>
                <a:lnTo>
                  <a:pt x="644" y="360"/>
                </a:lnTo>
                <a:lnTo>
                  <a:pt x="643" y="361"/>
                </a:lnTo>
                <a:lnTo>
                  <a:pt x="643" y="361"/>
                </a:lnTo>
                <a:lnTo>
                  <a:pt x="642" y="361"/>
                </a:lnTo>
                <a:lnTo>
                  <a:pt x="641" y="362"/>
                </a:lnTo>
                <a:lnTo>
                  <a:pt x="641" y="362"/>
                </a:lnTo>
                <a:lnTo>
                  <a:pt x="640" y="363"/>
                </a:lnTo>
                <a:lnTo>
                  <a:pt x="639" y="364"/>
                </a:lnTo>
                <a:lnTo>
                  <a:pt x="638" y="365"/>
                </a:lnTo>
                <a:lnTo>
                  <a:pt x="637" y="366"/>
                </a:lnTo>
                <a:lnTo>
                  <a:pt x="637" y="367"/>
                </a:lnTo>
                <a:lnTo>
                  <a:pt x="637" y="368"/>
                </a:lnTo>
                <a:lnTo>
                  <a:pt x="637" y="369"/>
                </a:lnTo>
                <a:lnTo>
                  <a:pt x="636" y="370"/>
                </a:lnTo>
                <a:lnTo>
                  <a:pt x="636" y="371"/>
                </a:lnTo>
                <a:lnTo>
                  <a:pt x="636" y="372"/>
                </a:lnTo>
                <a:lnTo>
                  <a:pt x="637" y="374"/>
                </a:lnTo>
                <a:lnTo>
                  <a:pt x="638" y="378"/>
                </a:lnTo>
                <a:lnTo>
                  <a:pt x="638" y="381"/>
                </a:lnTo>
                <a:lnTo>
                  <a:pt x="638" y="383"/>
                </a:lnTo>
                <a:lnTo>
                  <a:pt x="639" y="387"/>
                </a:lnTo>
                <a:lnTo>
                  <a:pt x="639" y="388"/>
                </a:lnTo>
                <a:lnTo>
                  <a:pt x="639" y="389"/>
                </a:lnTo>
                <a:lnTo>
                  <a:pt x="638" y="390"/>
                </a:lnTo>
                <a:lnTo>
                  <a:pt x="638" y="391"/>
                </a:lnTo>
                <a:lnTo>
                  <a:pt x="638" y="392"/>
                </a:lnTo>
                <a:lnTo>
                  <a:pt x="637" y="393"/>
                </a:lnTo>
                <a:lnTo>
                  <a:pt x="637" y="394"/>
                </a:lnTo>
                <a:lnTo>
                  <a:pt x="637" y="394"/>
                </a:lnTo>
                <a:lnTo>
                  <a:pt x="636" y="395"/>
                </a:lnTo>
                <a:lnTo>
                  <a:pt x="636" y="395"/>
                </a:lnTo>
                <a:lnTo>
                  <a:pt x="635" y="395"/>
                </a:lnTo>
                <a:lnTo>
                  <a:pt x="634" y="396"/>
                </a:lnTo>
                <a:lnTo>
                  <a:pt x="631" y="397"/>
                </a:lnTo>
                <a:lnTo>
                  <a:pt x="627" y="398"/>
                </a:lnTo>
                <a:lnTo>
                  <a:pt x="623" y="399"/>
                </a:lnTo>
                <a:lnTo>
                  <a:pt x="622" y="399"/>
                </a:lnTo>
                <a:lnTo>
                  <a:pt x="621" y="400"/>
                </a:lnTo>
                <a:lnTo>
                  <a:pt x="621" y="400"/>
                </a:lnTo>
                <a:lnTo>
                  <a:pt x="620" y="401"/>
                </a:lnTo>
                <a:lnTo>
                  <a:pt x="618" y="405"/>
                </a:lnTo>
                <a:lnTo>
                  <a:pt x="616" y="409"/>
                </a:lnTo>
                <a:lnTo>
                  <a:pt x="616" y="409"/>
                </a:lnTo>
                <a:lnTo>
                  <a:pt x="616" y="411"/>
                </a:lnTo>
                <a:lnTo>
                  <a:pt x="616" y="412"/>
                </a:lnTo>
                <a:lnTo>
                  <a:pt x="616" y="412"/>
                </a:lnTo>
                <a:lnTo>
                  <a:pt x="615" y="412"/>
                </a:lnTo>
                <a:lnTo>
                  <a:pt x="615" y="413"/>
                </a:lnTo>
                <a:lnTo>
                  <a:pt x="615" y="413"/>
                </a:lnTo>
                <a:lnTo>
                  <a:pt x="614" y="413"/>
                </a:lnTo>
                <a:lnTo>
                  <a:pt x="613" y="413"/>
                </a:lnTo>
                <a:lnTo>
                  <a:pt x="612" y="413"/>
                </a:lnTo>
                <a:lnTo>
                  <a:pt x="610" y="413"/>
                </a:lnTo>
                <a:lnTo>
                  <a:pt x="609" y="412"/>
                </a:lnTo>
                <a:lnTo>
                  <a:pt x="607" y="412"/>
                </a:lnTo>
                <a:lnTo>
                  <a:pt x="602" y="410"/>
                </a:lnTo>
                <a:lnTo>
                  <a:pt x="601" y="410"/>
                </a:lnTo>
                <a:lnTo>
                  <a:pt x="600" y="410"/>
                </a:lnTo>
                <a:lnTo>
                  <a:pt x="600" y="410"/>
                </a:lnTo>
                <a:lnTo>
                  <a:pt x="599" y="410"/>
                </a:lnTo>
                <a:lnTo>
                  <a:pt x="598" y="410"/>
                </a:lnTo>
                <a:lnTo>
                  <a:pt x="598" y="410"/>
                </a:lnTo>
                <a:lnTo>
                  <a:pt x="597" y="411"/>
                </a:lnTo>
                <a:lnTo>
                  <a:pt x="596" y="411"/>
                </a:lnTo>
                <a:lnTo>
                  <a:pt x="596" y="411"/>
                </a:lnTo>
                <a:lnTo>
                  <a:pt x="596" y="412"/>
                </a:lnTo>
                <a:lnTo>
                  <a:pt x="596" y="412"/>
                </a:lnTo>
                <a:lnTo>
                  <a:pt x="596" y="413"/>
                </a:lnTo>
                <a:lnTo>
                  <a:pt x="596" y="417"/>
                </a:lnTo>
                <a:lnTo>
                  <a:pt x="596" y="420"/>
                </a:lnTo>
                <a:lnTo>
                  <a:pt x="596" y="421"/>
                </a:lnTo>
                <a:lnTo>
                  <a:pt x="596" y="422"/>
                </a:lnTo>
                <a:lnTo>
                  <a:pt x="596" y="424"/>
                </a:lnTo>
                <a:lnTo>
                  <a:pt x="596" y="426"/>
                </a:lnTo>
                <a:lnTo>
                  <a:pt x="596" y="427"/>
                </a:lnTo>
                <a:lnTo>
                  <a:pt x="597" y="428"/>
                </a:lnTo>
                <a:lnTo>
                  <a:pt x="598" y="432"/>
                </a:lnTo>
                <a:lnTo>
                  <a:pt x="598" y="434"/>
                </a:lnTo>
                <a:lnTo>
                  <a:pt x="598" y="435"/>
                </a:lnTo>
                <a:lnTo>
                  <a:pt x="598" y="437"/>
                </a:lnTo>
                <a:lnTo>
                  <a:pt x="598" y="439"/>
                </a:lnTo>
                <a:lnTo>
                  <a:pt x="598" y="440"/>
                </a:lnTo>
                <a:lnTo>
                  <a:pt x="598" y="442"/>
                </a:lnTo>
                <a:lnTo>
                  <a:pt x="598" y="443"/>
                </a:lnTo>
                <a:lnTo>
                  <a:pt x="597" y="447"/>
                </a:lnTo>
                <a:lnTo>
                  <a:pt x="596" y="453"/>
                </a:lnTo>
                <a:lnTo>
                  <a:pt x="596" y="454"/>
                </a:lnTo>
                <a:lnTo>
                  <a:pt x="596" y="455"/>
                </a:lnTo>
                <a:lnTo>
                  <a:pt x="595" y="456"/>
                </a:lnTo>
                <a:lnTo>
                  <a:pt x="594" y="458"/>
                </a:lnTo>
                <a:lnTo>
                  <a:pt x="594" y="458"/>
                </a:lnTo>
                <a:lnTo>
                  <a:pt x="593" y="459"/>
                </a:lnTo>
                <a:lnTo>
                  <a:pt x="593" y="459"/>
                </a:lnTo>
                <a:lnTo>
                  <a:pt x="592" y="460"/>
                </a:lnTo>
                <a:lnTo>
                  <a:pt x="591" y="460"/>
                </a:lnTo>
                <a:lnTo>
                  <a:pt x="590" y="460"/>
                </a:lnTo>
                <a:lnTo>
                  <a:pt x="589" y="461"/>
                </a:lnTo>
                <a:lnTo>
                  <a:pt x="588" y="461"/>
                </a:lnTo>
                <a:lnTo>
                  <a:pt x="587" y="460"/>
                </a:lnTo>
                <a:lnTo>
                  <a:pt x="583" y="460"/>
                </a:lnTo>
                <a:lnTo>
                  <a:pt x="581" y="459"/>
                </a:lnTo>
                <a:lnTo>
                  <a:pt x="580" y="459"/>
                </a:lnTo>
                <a:lnTo>
                  <a:pt x="578" y="459"/>
                </a:lnTo>
                <a:lnTo>
                  <a:pt x="572" y="460"/>
                </a:lnTo>
                <a:lnTo>
                  <a:pt x="569" y="460"/>
                </a:lnTo>
                <a:lnTo>
                  <a:pt x="560" y="462"/>
                </a:lnTo>
                <a:lnTo>
                  <a:pt x="558" y="462"/>
                </a:lnTo>
                <a:lnTo>
                  <a:pt x="557" y="462"/>
                </a:lnTo>
                <a:lnTo>
                  <a:pt x="556" y="463"/>
                </a:lnTo>
                <a:lnTo>
                  <a:pt x="555" y="463"/>
                </a:lnTo>
                <a:lnTo>
                  <a:pt x="554" y="464"/>
                </a:lnTo>
                <a:lnTo>
                  <a:pt x="553" y="465"/>
                </a:lnTo>
                <a:lnTo>
                  <a:pt x="550" y="468"/>
                </a:lnTo>
                <a:lnTo>
                  <a:pt x="549" y="469"/>
                </a:lnTo>
                <a:lnTo>
                  <a:pt x="548" y="470"/>
                </a:lnTo>
                <a:lnTo>
                  <a:pt x="546" y="471"/>
                </a:lnTo>
                <a:lnTo>
                  <a:pt x="546" y="471"/>
                </a:lnTo>
                <a:lnTo>
                  <a:pt x="545" y="472"/>
                </a:lnTo>
                <a:lnTo>
                  <a:pt x="544" y="472"/>
                </a:lnTo>
                <a:lnTo>
                  <a:pt x="543" y="472"/>
                </a:lnTo>
                <a:lnTo>
                  <a:pt x="542" y="472"/>
                </a:lnTo>
                <a:lnTo>
                  <a:pt x="540" y="472"/>
                </a:lnTo>
                <a:lnTo>
                  <a:pt x="538" y="471"/>
                </a:lnTo>
                <a:lnTo>
                  <a:pt x="533" y="470"/>
                </a:lnTo>
                <a:lnTo>
                  <a:pt x="528" y="470"/>
                </a:lnTo>
                <a:lnTo>
                  <a:pt x="526" y="469"/>
                </a:lnTo>
                <a:lnTo>
                  <a:pt x="522" y="468"/>
                </a:lnTo>
                <a:lnTo>
                  <a:pt x="521" y="468"/>
                </a:lnTo>
                <a:lnTo>
                  <a:pt x="520" y="468"/>
                </a:lnTo>
                <a:lnTo>
                  <a:pt x="519" y="468"/>
                </a:lnTo>
                <a:lnTo>
                  <a:pt x="518" y="468"/>
                </a:lnTo>
                <a:lnTo>
                  <a:pt x="517" y="469"/>
                </a:lnTo>
                <a:lnTo>
                  <a:pt x="515" y="470"/>
                </a:lnTo>
                <a:lnTo>
                  <a:pt x="513" y="470"/>
                </a:lnTo>
                <a:lnTo>
                  <a:pt x="510" y="471"/>
                </a:lnTo>
                <a:lnTo>
                  <a:pt x="507" y="472"/>
                </a:lnTo>
                <a:lnTo>
                  <a:pt x="504" y="472"/>
                </a:lnTo>
                <a:lnTo>
                  <a:pt x="501" y="472"/>
                </a:lnTo>
                <a:lnTo>
                  <a:pt x="498" y="472"/>
                </a:lnTo>
                <a:lnTo>
                  <a:pt x="494" y="472"/>
                </a:lnTo>
                <a:lnTo>
                  <a:pt x="491" y="472"/>
                </a:lnTo>
                <a:lnTo>
                  <a:pt x="482" y="471"/>
                </a:lnTo>
                <a:lnTo>
                  <a:pt x="479" y="470"/>
                </a:lnTo>
                <a:lnTo>
                  <a:pt x="477" y="470"/>
                </a:lnTo>
                <a:lnTo>
                  <a:pt x="473" y="469"/>
                </a:lnTo>
                <a:lnTo>
                  <a:pt x="467" y="467"/>
                </a:lnTo>
                <a:lnTo>
                  <a:pt x="462" y="466"/>
                </a:lnTo>
                <a:lnTo>
                  <a:pt x="459" y="465"/>
                </a:lnTo>
                <a:lnTo>
                  <a:pt x="457" y="465"/>
                </a:lnTo>
                <a:lnTo>
                  <a:pt x="450" y="464"/>
                </a:lnTo>
                <a:lnTo>
                  <a:pt x="448" y="464"/>
                </a:lnTo>
                <a:lnTo>
                  <a:pt x="447" y="464"/>
                </a:lnTo>
                <a:lnTo>
                  <a:pt x="446" y="465"/>
                </a:lnTo>
                <a:lnTo>
                  <a:pt x="445" y="465"/>
                </a:lnTo>
                <a:lnTo>
                  <a:pt x="444" y="465"/>
                </a:lnTo>
                <a:lnTo>
                  <a:pt x="442" y="466"/>
                </a:lnTo>
                <a:lnTo>
                  <a:pt x="441" y="467"/>
                </a:lnTo>
                <a:lnTo>
                  <a:pt x="440" y="467"/>
                </a:lnTo>
                <a:lnTo>
                  <a:pt x="439" y="468"/>
                </a:lnTo>
                <a:lnTo>
                  <a:pt x="438" y="469"/>
                </a:lnTo>
                <a:lnTo>
                  <a:pt x="437" y="470"/>
                </a:lnTo>
                <a:lnTo>
                  <a:pt x="436" y="472"/>
                </a:lnTo>
                <a:lnTo>
                  <a:pt x="436" y="473"/>
                </a:lnTo>
                <a:lnTo>
                  <a:pt x="436" y="473"/>
                </a:lnTo>
                <a:lnTo>
                  <a:pt x="435" y="474"/>
                </a:lnTo>
                <a:lnTo>
                  <a:pt x="435" y="475"/>
                </a:lnTo>
                <a:lnTo>
                  <a:pt x="435" y="476"/>
                </a:lnTo>
                <a:lnTo>
                  <a:pt x="435" y="478"/>
                </a:lnTo>
                <a:lnTo>
                  <a:pt x="435" y="481"/>
                </a:lnTo>
                <a:lnTo>
                  <a:pt x="435" y="482"/>
                </a:lnTo>
                <a:lnTo>
                  <a:pt x="435" y="484"/>
                </a:lnTo>
                <a:lnTo>
                  <a:pt x="435" y="486"/>
                </a:lnTo>
                <a:lnTo>
                  <a:pt x="435" y="487"/>
                </a:lnTo>
                <a:lnTo>
                  <a:pt x="435" y="488"/>
                </a:lnTo>
                <a:lnTo>
                  <a:pt x="434" y="488"/>
                </a:lnTo>
                <a:lnTo>
                  <a:pt x="434" y="489"/>
                </a:lnTo>
                <a:lnTo>
                  <a:pt x="433" y="489"/>
                </a:lnTo>
                <a:lnTo>
                  <a:pt x="433" y="490"/>
                </a:lnTo>
                <a:lnTo>
                  <a:pt x="432" y="490"/>
                </a:lnTo>
                <a:lnTo>
                  <a:pt x="431" y="490"/>
                </a:lnTo>
                <a:lnTo>
                  <a:pt x="429" y="491"/>
                </a:lnTo>
                <a:lnTo>
                  <a:pt x="427" y="491"/>
                </a:lnTo>
                <a:lnTo>
                  <a:pt x="425" y="491"/>
                </a:lnTo>
                <a:lnTo>
                  <a:pt x="424" y="491"/>
                </a:lnTo>
                <a:lnTo>
                  <a:pt x="423" y="491"/>
                </a:lnTo>
                <a:lnTo>
                  <a:pt x="422" y="492"/>
                </a:lnTo>
                <a:lnTo>
                  <a:pt x="422" y="493"/>
                </a:lnTo>
                <a:lnTo>
                  <a:pt x="422" y="493"/>
                </a:lnTo>
                <a:lnTo>
                  <a:pt x="421" y="495"/>
                </a:lnTo>
                <a:lnTo>
                  <a:pt x="421" y="496"/>
                </a:lnTo>
                <a:lnTo>
                  <a:pt x="420" y="498"/>
                </a:lnTo>
                <a:lnTo>
                  <a:pt x="419" y="499"/>
                </a:lnTo>
                <a:lnTo>
                  <a:pt x="418" y="500"/>
                </a:lnTo>
                <a:lnTo>
                  <a:pt x="417" y="501"/>
                </a:lnTo>
                <a:lnTo>
                  <a:pt x="415" y="503"/>
                </a:lnTo>
                <a:lnTo>
                  <a:pt x="414" y="505"/>
                </a:lnTo>
                <a:lnTo>
                  <a:pt x="413" y="505"/>
                </a:lnTo>
                <a:lnTo>
                  <a:pt x="411" y="506"/>
                </a:lnTo>
                <a:lnTo>
                  <a:pt x="409" y="508"/>
                </a:lnTo>
                <a:lnTo>
                  <a:pt x="407" y="508"/>
                </a:lnTo>
                <a:lnTo>
                  <a:pt x="406" y="509"/>
                </a:lnTo>
                <a:lnTo>
                  <a:pt x="405" y="509"/>
                </a:lnTo>
                <a:lnTo>
                  <a:pt x="400" y="511"/>
                </a:lnTo>
                <a:lnTo>
                  <a:pt x="399" y="511"/>
                </a:lnTo>
                <a:lnTo>
                  <a:pt x="397" y="512"/>
                </a:lnTo>
                <a:lnTo>
                  <a:pt x="395" y="512"/>
                </a:lnTo>
                <a:lnTo>
                  <a:pt x="394" y="513"/>
                </a:lnTo>
                <a:lnTo>
                  <a:pt x="393" y="514"/>
                </a:lnTo>
                <a:lnTo>
                  <a:pt x="392" y="514"/>
                </a:lnTo>
                <a:lnTo>
                  <a:pt x="390" y="516"/>
                </a:lnTo>
                <a:lnTo>
                  <a:pt x="389" y="517"/>
                </a:lnTo>
                <a:lnTo>
                  <a:pt x="388" y="517"/>
                </a:lnTo>
                <a:lnTo>
                  <a:pt x="386" y="520"/>
                </a:lnTo>
                <a:lnTo>
                  <a:pt x="383" y="523"/>
                </a:lnTo>
                <a:lnTo>
                  <a:pt x="382" y="525"/>
                </a:lnTo>
                <a:lnTo>
                  <a:pt x="380" y="526"/>
                </a:lnTo>
                <a:lnTo>
                  <a:pt x="380" y="526"/>
                </a:lnTo>
                <a:lnTo>
                  <a:pt x="379" y="527"/>
                </a:lnTo>
                <a:lnTo>
                  <a:pt x="378" y="527"/>
                </a:lnTo>
                <a:lnTo>
                  <a:pt x="378" y="527"/>
                </a:lnTo>
                <a:lnTo>
                  <a:pt x="376" y="528"/>
                </a:lnTo>
                <a:lnTo>
                  <a:pt x="376" y="528"/>
                </a:lnTo>
                <a:lnTo>
                  <a:pt x="375" y="527"/>
                </a:lnTo>
                <a:lnTo>
                  <a:pt x="374" y="527"/>
                </a:lnTo>
                <a:lnTo>
                  <a:pt x="374" y="527"/>
                </a:lnTo>
                <a:lnTo>
                  <a:pt x="373" y="527"/>
                </a:lnTo>
                <a:lnTo>
                  <a:pt x="372" y="526"/>
                </a:lnTo>
                <a:lnTo>
                  <a:pt x="371" y="525"/>
                </a:lnTo>
                <a:lnTo>
                  <a:pt x="368" y="522"/>
                </a:lnTo>
                <a:lnTo>
                  <a:pt x="367" y="521"/>
                </a:lnTo>
                <a:lnTo>
                  <a:pt x="366" y="521"/>
                </a:lnTo>
                <a:lnTo>
                  <a:pt x="365" y="520"/>
                </a:lnTo>
                <a:lnTo>
                  <a:pt x="363" y="519"/>
                </a:lnTo>
                <a:lnTo>
                  <a:pt x="362" y="519"/>
                </a:lnTo>
                <a:lnTo>
                  <a:pt x="361" y="519"/>
                </a:lnTo>
                <a:lnTo>
                  <a:pt x="360" y="519"/>
                </a:lnTo>
                <a:lnTo>
                  <a:pt x="359" y="520"/>
                </a:lnTo>
                <a:lnTo>
                  <a:pt x="357" y="521"/>
                </a:lnTo>
                <a:lnTo>
                  <a:pt x="356" y="522"/>
                </a:lnTo>
                <a:lnTo>
                  <a:pt x="355" y="523"/>
                </a:lnTo>
                <a:lnTo>
                  <a:pt x="353" y="524"/>
                </a:lnTo>
                <a:lnTo>
                  <a:pt x="349" y="529"/>
                </a:lnTo>
                <a:lnTo>
                  <a:pt x="347" y="530"/>
                </a:lnTo>
                <a:lnTo>
                  <a:pt x="346" y="531"/>
                </a:lnTo>
                <a:lnTo>
                  <a:pt x="344" y="533"/>
                </a:lnTo>
                <a:lnTo>
                  <a:pt x="343" y="533"/>
                </a:lnTo>
                <a:lnTo>
                  <a:pt x="342" y="534"/>
                </a:lnTo>
                <a:lnTo>
                  <a:pt x="342" y="534"/>
                </a:lnTo>
                <a:lnTo>
                  <a:pt x="340" y="534"/>
                </a:lnTo>
                <a:lnTo>
                  <a:pt x="339" y="535"/>
                </a:lnTo>
                <a:lnTo>
                  <a:pt x="338" y="536"/>
                </a:lnTo>
                <a:lnTo>
                  <a:pt x="335" y="538"/>
                </a:lnTo>
                <a:lnTo>
                  <a:pt x="334" y="539"/>
                </a:lnTo>
                <a:lnTo>
                  <a:pt x="332" y="539"/>
                </a:lnTo>
                <a:lnTo>
                  <a:pt x="331" y="540"/>
                </a:lnTo>
                <a:lnTo>
                  <a:pt x="329" y="540"/>
                </a:lnTo>
                <a:lnTo>
                  <a:pt x="328" y="541"/>
                </a:lnTo>
                <a:lnTo>
                  <a:pt x="326" y="541"/>
                </a:lnTo>
                <a:lnTo>
                  <a:pt x="324" y="541"/>
                </a:lnTo>
                <a:lnTo>
                  <a:pt x="317" y="541"/>
                </a:lnTo>
                <a:lnTo>
                  <a:pt x="315" y="541"/>
                </a:lnTo>
                <a:lnTo>
                  <a:pt x="313" y="541"/>
                </a:lnTo>
                <a:lnTo>
                  <a:pt x="312" y="541"/>
                </a:lnTo>
                <a:lnTo>
                  <a:pt x="310" y="541"/>
                </a:lnTo>
                <a:lnTo>
                  <a:pt x="308" y="540"/>
                </a:lnTo>
                <a:lnTo>
                  <a:pt x="306" y="540"/>
                </a:lnTo>
                <a:lnTo>
                  <a:pt x="305" y="539"/>
                </a:lnTo>
                <a:lnTo>
                  <a:pt x="304" y="539"/>
                </a:lnTo>
                <a:lnTo>
                  <a:pt x="303" y="538"/>
                </a:lnTo>
                <a:lnTo>
                  <a:pt x="301" y="537"/>
                </a:lnTo>
                <a:lnTo>
                  <a:pt x="301" y="537"/>
                </a:lnTo>
                <a:lnTo>
                  <a:pt x="300" y="537"/>
                </a:lnTo>
                <a:lnTo>
                  <a:pt x="300" y="537"/>
                </a:lnTo>
                <a:lnTo>
                  <a:pt x="299" y="537"/>
                </a:lnTo>
                <a:lnTo>
                  <a:pt x="299" y="537"/>
                </a:lnTo>
                <a:lnTo>
                  <a:pt x="298" y="537"/>
                </a:lnTo>
                <a:lnTo>
                  <a:pt x="297" y="538"/>
                </a:lnTo>
                <a:lnTo>
                  <a:pt x="296" y="539"/>
                </a:lnTo>
                <a:lnTo>
                  <a:pt x="294" y="540"/>
                </a:lnTo>
                <a:lnTo>
                  <a:pt x="288" y="545"/>
                </a:lnTo>
                <a:lnTo>
                  <a:pt x="285" y="548"/>
                </a:lnTo>
                <a:lnTo>
                  <a:pt x="282" y="551"/>
                </a:lnTo>
                <a:lnTo>
                  <a:pt x="281" y="551"/>
                </a:lnTo>
                <a:lnTo>
                  <a:pt x="280" y="552"/>
                </a:lnTo>
                <a:lnTo>
                  <a:pt x="279" y="554"/>
                </a:lnTo>
                <a:lnTo>
                  <a:pt x="277" y="556"/>
                </a:lnTo>
                <a:lnTo>
                  <a:pt x="276" y="557"/>
                </a:lnTo>
                <a:lnTo>
                  <a:pt x="274" y="558"/>
                </a:lnTo>
                <a:lnTo>
                  <a:pt x="273" y="559"/>
                </a:lnTo>
                <a:lnTo>
                  <a:pt x="272" y="560"/>
                </a:lnTo>
                <a:lnTo>
                  <a:pt x="270" y="561"/>
                </a:lnTo>
                <a:lnTo>
                  <a:pt x="267" y="562"/>
                </a:lnTo>
                <a:lnTo>
                  <a:pt x="265" y="562"/>
                </a:lnTo>
                <a:lnTo>
                  <a:pt x="263" y="563"/>
                </a:lnTo>
                <a:lnTo>
                  <a:pt x="261" y="563"/>
                </a:lnTo>
                <a:lnTo>
                  <a:pt x="259" y="563"/>
                </a:lnTo>
                <a:lnTo>
                  <a:pt x="257" y="563"/>
                </a:lnTo>
                <a:lnTo>
                  <a:pt x="254" y="563"/>
                </a:lnTo>
                <a:lnTo>
                  <a:pt x="252" y="563"/>
                </a:lnTo>
                <a:lnTo>
                  <a:pt x="251" y="563"/>
                </a:lnTo>
                <a:lnTo>
                  <a:pt x="249" y="563"/>
                </a:lnTo>
                <a:lnTo>
                  <a:pt x="247" y="564"/>
                </a:lnTo>
                <a:lnTo>
                  <a:pt x="246" y="564"/>
                </a:lnTo>
                <a:lnTo>
                  <a:pt x="244" y="565"/>
                </a:lnTo>
                <a:lnTo>
                  <a:pt x="243" y="566"/>
                </a:lnTo>
                <a:lnTo>
                  <a:pt x="240" y="568"/>
                </a:lnTo>
                <a:lnTo>
                  <a:pt x="238" y="570"/>
                </a:lnTo>
                <a:lnTo>
                  <a:pt x="237" y="571"/>
                </a:lnTo>
                <a:lnTo>
                  <a:pt x="234" y="573"/>
                </a:lnTo>
                <a:lnTo>
                  <a:pt x="233" y="574"/>
                </a:lnTo>
                <a:lnTo>
                  <a:pt x="231" y="576"/>
                </a:lnTo>
                <a:lnTo>
                  <a:pt x="228" y="578"/>
                </a:lnTo>
                <a:lnTo>
                  <a:pt x="227" y="579"/>
                </a:lnTo>
                <a:lnTo>
                  <a:pt x="226" y="580"/>
                </a:lnTo>
                <a:lnTo>
                  <a:pt x="226" y="580"/>
                </a:lnTo>
                <a:lnTo>
                  <a:pt x="225" y="581"/>
                </a:lnTo>
                <a:lnTo>
                  <a:pt x="225" y="583"/>
                </a:lnTo>
                <a:lnTo>
                  <a:pt x="225" y="584"/>
                </a:lnTo>
                <a:lnTo>
                  <a:pt x="224" y="587"/>
                </a:lnTo>
                <a:lnTo>
                  <a:pt x="224" y="589"/>
                </a:lnTo>
                <a:lnTo>
                  <a:pt x="224" y="590"/>
                </a:lnTo>
                <a:lnTo>
                  <a:pt x="223" y="592"/>
                </a:lnTo>
                <a:lnTo>
                  <a:pt x="223" y="593"/>
                </a:lnTo>
                <a:lnTo>
                  <a:pt x="223" y="594"/>
                </a:lnTo>
                <a:lnTo>
                  <a:pt x="223" y="596"/>
                </a:lnTo>
                <a:lnTo>
                  <a:pt x="223" y="597"/>
                </a:lnTo>
                <a:lnTo>
                  <a:pt x="222" y="599"/>
                </a:lnTo>
                <a:lnTo>
                  <a:pt x="222" y="600"/>
                </a:lnTo>
                <a:lnTo>
                  <a:pt x="222" y="600"/>
                </a:lnTo>
                <a:lnTo>
                  <a:pt x="222" y="600"/>
                </a:lnTo>
                <a:lnTo>
                  <a:pt x="221" y="601"/>
                </a:lnTo>
                <a:lnTo>
                  <a:pt x="221" y="601"/>
                </a:lnTo>
                <a:lnTo>
                  <a:pt x="220" y="602"/>
                </a:lnTo>
                <a:lnTo>
                  <a:pt x="218" y="603"/>
                </a:lnTo>
                <a:lnTo>
                  <a:pt x="217" y="603"/>
                </a:lnTo>
                <a:lnTo>
                  <a:pt x="217" y="604"/>
                </a:lnTo>
                <a:lnTo>
                  <a:pt x="216" y="604"/>
                </a:lnTo>
                <a:lnTo>
                  <a:pt x="216" y="605"/>
                </a:lnTo>
                <a:lnTo>
                  <a:pt x="214" y="609"/>
                </a:lnTo>
                <a:lnTo>
                  <a:pt x="214" y="610"/>
                </a:lnTo>
                <a:lnTo>
                  <a:pt x="213" y="611"/>
                </a:lnTo>
                <a:lnTo>
                  <a:pt x="211" y="613"/>
                </a:lnTo>
                <a:lnTo>
                  <a:pt x="211" y="614"/>
                </a:lnTo>
                <a:lnTo>
                  <a:pt x="210" y="614"/>
                </a:lnTo>
                <a:lnTo>
                  <a:pt x="210" y="615"/>
                </a:lnTo>
                <a:lnTo>
                  <a:pt x="209" y="615"/>
                </a:lnTo>
                <a:lnTo>
                  <a:pt x="208" y="615"/>
                </a:lnTo>
                <a:lnTo>
                  <a:pt x="207" y="616"/>
                </a:lnTo>
                <a:lnTo>
                  <a:pt x="206" y="616"/>
                </a:lnTo>
                <a:lnTo>
                  <a:pt x="203" y="616"/>
                </a:lnTo>
                <a:lnTo>
                  <a:pt x="201" y="616"/>
                </a:lnTo>
                <a:lnTo>
                  <a:pt x="200" y="617"/>
                </a:lnTo>
                <a:lnTo>
                  <a:pt x="199" y="617"/>
                </a:lnTo>
                <a:lnTo>
                  <a:pt x="198" y="617"/>
                </a:lnTo>
                <a:lnTo>
                  <a:pt x="197" y="618"/>
                </a:lnTo>
                <a:lnTo>
                  <a:pt x="195" y="619"/>
                </a:lnTo>
                <a:lnTo>
                  <a:pt x="194" y="620"/>
                </a:lnTo>
                <a:lnTo>
                  <a:pt x="192" y="622"/>
                </a:lnTo>
                <a:lnTo>
                  <a:pt x="190" y="623"/>
                </a:lnTo>
                <a:lnTo>
                  <a:pt x="190" y="624"/>
                </a:lnTo>
                <a:lnTo>
                  <a:pt x="189" y="625"/>
                </a:lnTo>
                <a:lnTo>
                  <a:pt x="189" y="626"/>
                </a:lnTo>
                <a:lnTo>
                  <a:pt x="188" y="627"/>
                </a:lnTo>
                <a:lnTo>
                  <a:pt x="189" y="627"/>
                </a:lnTo>
                <a:lnTo>
                  <a:pt x="188" y="628"/>
                </a:lnTo>
                <a:lnTo>
                  <a:pt x="187" y="629"/>
                </a:lnTo>
                <a:lnTo>
                  <a:pt x="186" y="630"/>
                </a:lnTo>
                <a:lnTo>
                  <a:pt x="185" y="631"/>
                </a:lnTo>
                <a:lnTo>
                  <a:pt x="183" y="632"/>
                </a:lnTo>
                <a:lnTo>
                  <a:pt x="182" y="632"/>
                </a:lnTo>
                <a:lnTo>
                  <a:pt x="181" y="632"/>
                </a:lnTo>
                <a:lnTo>
                  <a:pt x="178" y="633"/>
                </a:lnTo>
                <a:lnTo>
                  <a:pt x="177" y="633"/>
                </a:lnTo>
                <a:lnTo>
                  <a:pt x="176" y="633"/>
                </a:lnTo>
                <a:lnTo>
                  <a:pt x="176" y="633"/>
                </a:lnTo>
                <a:lnTo>
                  <a:pt x="175" y="633"/>
                </a:lnTo>
                <a:lnTo>
                  <a:pt x="174" y="633"/>
                </a:lnTo>
                <a:lnTo>
                  <a:pt x="174" y="632"/>
                </a:lnTo>
                <a:lnTo>
                  <a:pt x="174" y="632"/>
                </a:lnTo>
                <a:lnTo>
                  <a:pt x="173" y="631"/>
                </a:lnTo>
                <a:lnTo>
                  <a:pt x="172" y="628"/>
                </a:lnTo>
                <a:lnTo>
                  <a:pt x="172" y="627"/>
                </a:lnTo>
                <a:lnTo>
                  <a:pt x="171" y="625"/>
                </a:lnTo>
                <a:lnTo>
                  <a:pt x="169" y="623"/>
                </a:lnTo>
                <a:lnTo>
                  <a:pt x="167" y="621"/>
                </a:lnTo>
                <a:lnTo>
                  <a:pt x="167" y="619"/>
                </a:lnTo>
                <a:lnTo>
                  <a:pt x="166" y="619"/>
                </a:lnTo>
                <a:lnTo>
                  <a:pt x="166" y="619"/>
                </a:lnTo>
                <a:lnTo>
                  <a:pt x="165" y="619"/>
                </a:lnTo>
                <a:lnTo>
                  <a:pt x="164" y="619"/>
                </a:lnTo>
                <a:lnTo>
                  <a:pt x="163" y="620"/>
                </a:lnTo>
                <a:lnTo>
                  <a:pt x="163" y="620"/>
                </a:lnTo>
                <a:lnTo>
                  <a:pt x="162" y="621"/>
                </a:lnTo>
                <a:lnTo>
                  <a:pt x="160" y="623"/>
                </a:lnTo>
                <a:lnTo>
                  <a:pt x="159" y="624"/>
                </a:lnTo>
                <a:lnTo>
                  <a:pt x="159" y="625"/>
                </a:lnTo>
                <a:lnTo>
                  <a:pt x="158" y="625"/>
                </a:lnTo>
                <a:lnTo>
                  <a:pt x="158" y="625"/>
                </a:lnTo>
                <a:lnTo>
                  <a:pt x="157" y="625"/>
                </a:lnTo>
                <a:lnTo>
                  <a:pt x="156" y="625"/>
                </a:lnTo>
                <a:lnTo>
                  <a:pt x="156" y="625"/>
                </a:lnTo>
                <a:lnTo>
                  <a:pt x="155" y="624"/>
                </a:lnTo>
                <a:lnTo>
                  <a:pt x="155" y="624"/>
                </a:lnTo>
                <a:lnTo>
                  <a:pt x="154" y="622"/>
                </a:lnTo>
                <a:lnTo>
                  <a:pt x="154" y="621"/>
                </a:lnTo>
                <a:lnTo>
                  <a:pt x="154" y="620"/>
                </a:lnTo>
                <a:lnTo>
                  <a:pt x="154" y="618"/>
                </a:lnTo>
                <a:lnTo>
                  <a:pt x="154" y="618"/>
                </a:lnTo>
                <a:lnTo>
                  <a:pt x="154" y="618"/>
                </a:lnTo>
                <a:lnTo>
                  <a:pt x="154" y="617"/>
                </a:lnTo>
                <a:lnTo>
                  <a:pt x="153" y="617"/>
                </a:lnTo>
                <a:lnTo>
                  <a:pt x="153" y="617"/>
                </a:lnTo>
                <a:lnTo>
                  <a:pt x="153" y="618"/>
                </a:lnTo>
                <a:lnTo>
                  <a:pt x="153" y="618"/>
                </a:lnTo>
                <a:lnTo>
                  <a:pt x="152" y="618"/>
                </a:lnTo>
                <a:lnTo>
                  <a:pt x="152" y="619"/>
                </a:lnTo>
                <a:lnTo>
                  <a:pt x="149" y="619"/>
                </a:lnTo>
                <a:lnTo>
                  <a:pt x="147" y="619"/>
                </a:lnTo>
                <a:lnTo>
                  <a:pt x="146" y="619"/>
                </a:lnTo>
                <a:lnTo>
                  <a:pt x="146" y="619"/>
                </a:lnTo>
                <a:lnTo>
                  <a:pt x="146" y="619"/>
                </a:lnTo>
                <a:lnTo>
                  <a:pt x="145" y="619"/>
                </a:lnTo>
                <a:lnTo>
                  <a:pt x="145" y="619"/>
                </a:lnTo>
                <a:lnTo>
                  <a:pt x="144" y="620"/>
                </a:lnTo>
                <a:lnTo>
                  <a:pt x="144" y="619"/>
                </a:lnTo>
                <a:lnTo>
                  <a:pt x="144" y="619"/>
                </a:lnTo>
                <a:lnTo>
                  <a:pt x="143" y="617"/>
                </a:lnTo>
                <a:lnTo>
                  <a:pt x="142" y="615"/>
                </a:lnTo>
                <a:lnTo>
                  <a:pt x="142" y="614"/>
                </a:lnTo>
                <a:lnTo>
                  <a:pt x="141" y="613"/>
                </a:lnTo>
                <a:lnTo>
                  <a:pt x="140" y="611"/>
                </a:lnTo>
                <a:lnTo>
                  <a:pt x="137" y="607"/>
                </a:lnTo>
                <a:lnTo>
                  <a:pt x="136" y="606"/>
                </a:lnTo>
                <a:lnTo>
                  <a:pt x="135" y="605"/>
                </a:lnTo>
                <a:lnTo>
                  <a:pt x="134" y="604"/>
                </a:lnTo>
                <a:lnTo>
                  <a:pt x="133" y="604"/>
                </a:lnTo>
                <a:lnTo>
                  <a:pt x="131" y="603"/>
                </a:lnTo>
                <a:lnTo>
                  <a:pt x="130" y="602"/>
                </a:lnTo>
                <a:lnTo>
                  <a:pt x="129" y="602"/>
                </a:lnTo>
                <a:lnTo>
                  <a:pt x="128" y="602"/>
                </a:lnTo>
                <a:lnTo>
                  <a:pt x="123" y="601"/>
                </a:lnTo>
                <a:lnTo>
                  <a:pt x="122" y="600"/>
                </a:lnTo>
                <a:lnTo>
                  <a:pt x="121" y="600"/>
                </a:lnTo>
                <a:lnTo>
                  <a:pt x="120" y="599"/>
                </a:lnTo>
                <a:lnTo>
                  <a:pt x="119" y="598"/>
                </a:lnTo>
                <a:lnTo>
                  <a:pt x="118" y="598"/>
                </a:lnTo>
                <a:lnTo>
                  <a:pt x="118" y="597"/>
                </a:lnTo>
                <a:lnTo>
                  <a:pt x="118" y="597"/>
                </a:lnTo>
                <a:lnTo>
                  <a:pt x="118" y="597"/>
                </a:lnTo>
                <a:lnTo>
                  <a:pt x="118" y="596"/>
                </a:lnTo>
                <a:lnTo>
                  <a:pt x="118" y="595"/>
                </a:lnTo>
                <a:lnTo>
                  <a:pt x="119" y="594"/>
                </a:lnTo>
                <a:lnTo>
                  <a:pt x="119" y="593"/>
                </a:lnTo>
                <a:lnTo>
                  <a:pt x="120" y="593"/>
                </a:lnTo>
                <a:lnTo>
                  <a:pt x="120" y="592"/>
                </a:lnTo>
                <a:lnTo>
                  <a:pt x="121" y="592"/>
                </a:lnTo>
                <a:lnTo>
                  <a:pt x="122" y="592"/>
                </a:lnTo>
                <a:lnTo>
                  <a:pt x="123" y="591"/>
                </a:lnTo>
                <a:lnTo>
                  <a:pt x="124" y="591"/>
                </a:lnTo>
                <a:lnTo>
                  <a:pt x="125" y="591"/>
                </a:lnTo>
                <a:lnTo>
                  <a:pt x="126" y="591"/>
                </a:lnTo>
                <a:lnTo>
                  <a:pt x="129" y="591"/>
                </a:lnTo>
                <a:lnTo>
                  <a:pt x="132" y="592"/>
                </a:lnTo>
                <a:lnTo>
                  <a:pt x="133" y="592"/>
                </a:lnTo>
                <a:lnTo>
                  <a:pt x="133" y="592"/>
                </a:lnTo>
                <a:lnTo>
                  <a:pt x="134" y="592"/>
                </a:lnTo>
                <a:lnTo>
                  <a:pt x="134" y="591"/>
                </a:lnTo>
                <a:lnTo>
                  <a:pt x="134" y="591"/>
                </a:lnTo>
                <a:lnTo>
                  <a:pt x="135" y="591"/>
                </a:lnTo>
                <a:lnTo>
                  <a:pt x="135" y="590"/>
                </a:lnTo>
                <a:lnTo>
                  <a:pt x="135" y="590"/>
                </a:lnTo>
                <a:lnTo>
                  <a:pt x="135" y="589"/>
                </a:lnTo>
                <a:lnTo>
                  <a:pt x="135" y="587"/>
                </a:lnTo>
                <a:lnTo>
                  <a:pt x="134" y="585"/>
                </a:lnTo>
                <a:lnTo>
                  <a:pt x="134" y="584"/>
                </a:lnTo>
                <a:lnTo>
                  <a:pt x="134" y="583"/>
                </a:lnTo>
                <a:lnTo>
                  <a:pt x="134" y="582"/>
                </a:lnTo>
                <a:lnTo>
                  <a:pt x="134" y="582"/>
                </a:lnTo>
                <a:lnTo>
                  <a:pt x="135" y="580"/>
                </a:lnTo>
                <a:lnTo>
                  <a:pt x="136" y="579"/>
                </a:lnTo>
                <a:lnTo>
                  <a:pt x="136" y="578"/>
                </a:lnTo>
                <a:lnTo>
                  <a:pt x="136" y="577"/>
                </a:lnTo>
                <a:lnTo>
                  <a:pt x="136" y="577"/>
                </a:lnTo>
                <a:lnTo>
                  <a:pt x="136" y="576"/>
                </a:lnTo>
                <a:lnTo>
                  <a:pt x="136" y="575"/>
                </a:lnTo>
                <a:lnTo>
                  <a:pt x="136" y="574"/>
                </a:lnTo>
                <a:lnTo>
                  <a:pt x="136" y="572"/>
                </a:lnTo>
                <a:lnTo>
                  <a:pt x="135" y="568"/>
                </a:lnTo>
                <a:lnTo>
                  <a:pt x="134" y="566"/>
                </a:lnTo>
                <a:lnTo>
                  <a:pt x="133" y="563"/>
                </a:lnTo>
                <a:lnTo>
                  <a:pt x="131" y="558"/>
                </a:lnTo>
                <a:lnTo>
                  <a:pt x="130" y="556"/>
                </a:lnTo>
                <a:lnTo>
                  <a:pt x="128" y="553"/>
                </a:lnTo>
                <a:lnTo>
                  <a:pt x="127" y="551"/>
                </a:lnTo>
                <a:lnTo>
                  <a:pt x="125" y="547"/>
                </a:lnTo>
                <a:lnTo>
                  <a:pt x="124" y="547"/>
                </a:lnTo>
                <a:lnTo>
                  <a:pt x="124" y="546"/>
                </a:lnTo>
                <a:lnTo>
                  <a:pt x="123" y="545"/>
                </a:lnTo>
                <a:lnTo>
                  <a:pt x="123" y="544"/>
                </a:lnTo>
                <a:lnTo>
                  <a:pt x="123" y="540"/>
                </a:lnTo>
                <a:lnTo>
                  <a:pt x="123" y="539"/>
                </a:lnTo>
                <a:lnTo>
                  <a:pt x="123" y="536"/>
                </a:lnTo>
                <a:lnTo>
                  <a:pt x="123" y="535"/>
                </a:lnTo>
                <a:lnTo>
                  <a:pt x="122" y="534"/>
                </a:lnTo>
                <a:lnTo>
                  <a:pt x="122" y="533"/>
                </a:lnTo>
                <a:lnTo>
                  <a:pt x="121" y="532"/>
                </a:lnTo>
                <a:lnTo>
                  <a:pt x="119" y="530"/>
                </a:lnTo>
                <a:lnTo>
                  <a:pt x="118" y="529"/>
                </a:lnTo>
                <a:lnTo>
                  <a:pt x="117" y="529"/>
                </a:lnTo>
                <a:lnTo>
                  <a:pt x="117" y="528"/>
                </a:lnTo>
                <a:lnTo>
                  <a:pt x="116" y="527"/>
                </a:lnTo>
                <a:lnTo>
                  <a:pt x="116" y="526"/>
                </a:lnTo>
                <a:lnTo>
                  <a:pt x="116" y="525"/>
                </a:lnTo>
                <a:lnTo>
                  <a:pt x="116" y="524"/>
                </a:lnTo>
                <a:lnTo>
                  <a:pt x="116" y="523"/>
                </a:lnTo>
                <a:lnTo>
                  <a:pt x="117" y="520"/>
                </a:lnTo>
                <a:lnTo>
                  <a:pt x="117" y="519"/>
                </a:lnTo>
                <a:lnTo>
                  <a:pt x="117" y="517"/>
                </a:lnTo>
                <a:lnTo>
                  <a:pt x="117" y="515"/>
                </a:lnTo>
                <a:lnTo>
                  <a:pt x="117" y="513"/>
                </a:lnTo>
                <a:lnTo>
                  <a:pt x="116" y="509"/>
                </a:lnTo>
                <a:lnTo>
                  <a:pt x="115" y="507"/>
                </a:lnTo>
                <a:lnTo>
                  <a:pt x="114" y="504"/>
                </a:lnTo>
                <a:lnTo>
                  <a:pt x="114" y="503"/>
                </a:lnTo>
                <a:lnTo>
                  <a:pt x="113" y="502"/>
                </a:lnTo>
                <a:lnTo>
                  <a:pt x="113" y="501"/>
                </a:lnTo>
                <a:lnTo>
                  <a:pt x="114" y="499"/>
                </a:lnTo>
                <a:lnTo>
                  <a:pt x="114" y="497"/>
                </a:lnTo>
                <a:lnTo>
                  <a:pt x="115" y="492"/>
                </a:lnTo>
                <a:lnTo>
                  <a:pt x="116" y="489"/>
                </a:lnTo>
                <a:lnTo>
                  <a:pt x="116" y="488"/>
                </a:lnTo>
                <a:lnTo>
                  <a:pt x="116" y="487"/>
                </a:lnTo>
                <a:lnTo>
                  <a:pt x="116" y="486"/>
                </a:lnTo>
                <a:lnTo>
                  <a:pt x="116" y="481"/>
                </a:lnTo>
                <a:lnTo>
                  <a:pt x="116" y="480"/>
                </a:lnTo>
                <a:lnTo>
                  <a:pt x="116" y="479"/>
                </a:lnTo>
                <a:lnTo>
                  <a:pt x="117" y="478"/>
                </a:lnTo>
                <a:lnTo>
                  <a:pt x="117" y="477"/>
                </a:lnTo>
                <a:lnTo>
                  <a:pt x="118" y="473"/>
                </a:lnTo>
                <a:lnTo>
                  <a:pt x="118" y="471"/>
                </a:lnTo>
                <a:lnTo>
                  <a:pt x="119" y="469"/>
                </a:lnTo>
                <a:lnTo>
                  <a:pt x="119" y="468"/>
                </a:lnTo>
                <a:lnTo>
                  <a:pt x="118" y="466"/>
                </a:lnTo>
                <a:lnTo>
                  <a:pt x="118" y="465"/>
                </a:lnTo>
                <a:lnTo>
                  <a:pt x="118" y="463"/>
                </a:lnTo>
                <a:lnTo>
                  <a:pt x="118" y="462"/>
                </a:lnTo>
                <a:lnTo>
                  <a:pt x="117" y="460"/>
                </a:lnTo>
                <a:lnTo>
                  <a:pt x="116" y="458"/>
                </a:lnTo>
                <a:lnTo>
                  <a:pt x="115" y="457"/>
                </a:lnTo>
                <a:lnTo>
                  <a:pt x="114" y="455"/>
                </a:lnTo>
                <a:lnTo>
                  <a:pt x="114" y="454"/>
                </a:lnTo>
                <a:lnTo>
                  <a:pt x="113" y="453"/>
                </a:lnTo>
                <a:lnTo>
                  <a:pt x="112" y="453"/>
                </a:lnTo>
                <a:lnTo>
                  <a:pt x="111" y="452"/>
                </a:lnTo>
                <a:lnTo>
                  <a:pt x="110" y="451"/>
                </a:lnTo>
                <a:lnTo>
                  <a:pt x="109" y="451"/>
                </a:lnTo>
                <a:lnTo>
                  <a:pt x="108" y="451"/>
                </a:lnTo>
                <a:lnTo>
                  <a:pt x="108" y="451"/>
                </a:lnTo>
                <a:lnTo>
                  <a:pt x="107" y="450"/>
                </a:lnTo>
                <a:lnTo>
                  <a:pt x="106" y="451"/>
                </a:lnTo>
                <a:lnTo>
                  <a:pt x="100" y="451"/>
                </a:lnTo>
                <a:lnTo>
                  <a:pt x="99" y="451"/>
                </a:lnTo>
                <a:lnTo>
                  <a:pt x="98" y="451"/>
                </a:lnTo>
                <a:lnTo>
                  <a:pt x="93" y="451"/>
                </a:lnTo>
                <a:lnTo>
                  <a:pt x="91" y="451"/>
                </a:lnTo>
                <a:lnTo>
                  <a:pt x="88" y="451"/>
                </a:lnTo>
                <a:lnTo>
                  <a:pt x="83" y="450"/>
                </a:lnTo>
                <a:lnTo>
                  <a:pt x="81" y="450"/>
                </a:lnTo>
                <a:lnTo>
                  <a:pt x="79" y="450"/>
                </a:lnTo>
                <a:lnTo>
                  <a:pt x="78" y="450"/>
                </a:lnTo>
                <a:lnTo>
                  <a:pt x="77" y="450"/>
                </a:lnTo>
                <a:lnTo>
                  <a:pt x="75" y="451"/>
                </a:lnTo>
                <a:lnTo>
                  <a:pt x="72" y="451"/>
                </a:lnTo>
                <a:lnTo>
                  <a:pt x="71" y="451"/>
                </a:lnTo>
                <a:lnTo>
                  <a:pt x="71" y="452"/>
                </a:lnTo>
                <a:lnTo>
                  <a:pt x="70" y="452"/>
                </a:lnTo>
                <a:lnTo>
                  <a:pt x="69" y="451"/>
                </a:lnTo>
                <a:lnTo>
                  <a:pt x="69" y="451"/>
                </a:lnTo>
                <a:lnTo>
                  <a:pt x="68" y="451"/>
                </a:lnTo>
                <a:lnTo>
                  <a:pt x="67" y="450"/>
                </a:lnTo>
                <a:lnTo>
                  <a:pt x="66" y="450"/>
                </a:lnTo>
                <a:lnTo>
                  <a:pt x="66" y="450"/>
                </a:lnTo>
                <a:lnTo>
                  <a:pt x="65" y="449"/>
                </a:lnTo>
                <a:lnTo>
                  <a:pt x="65" y="449"/>
                </a:lnTo>
                <a:lnTo>
                  <a:pt x="64" y="448"/>
                </a:lnTo>
                <a:lnTo>
                  <a:pt x="64" y="448"/>
                </a:lnTo>
                <a:lnTo>
                  <a:pt x="64" y="447"/>
                </a:lnTo>
                <a:lnTo>
                  <a:pt x="64" y="446"/>
                </a:lnTo>
                <a:lnTo>
                  <a:pt x="64" y="444"/>
                </a:lnTo>
                <a:lnTo>
                  <a:pt x="64" y="441"/>
                </a:lnTo>
                <a:lnTo>
                  <a:pt x="64" y="440"/>
                </a:lnTo>
                <a:lnTo>
                  <a:pt x="63" y="439"/>
                </a:lnTo>
                <a:lnTo>
                  <a:pt x="63" y="438"/>
                </a:lnTo>
                <a:lnTo>
                  <a:pt x="63" y="437"/>
                </a:lnTo>
                <a:lnTo>
                  <a:pt x="62" y="436"/>
                </a:lnTo>
                <a:lnTo>
                  <a:pt x="62" y="436"/>
                </a:lnTo>
                <a:lnTo>
                  <a:pt x="61" y="435"/>
                </a:lnTo>
                <a:lnTo>
                  <a:pt x="61" y="434"/>
                </a:lnTo>
                <a:lnTo>
                  <a:pt x="60" y="434"/>
                </a:lnTo>
                <a:lnTo>
                  <a:pt x="58" y="433"/>
                </a:lnTo>
                <a:lnTo>
                  <a:pt x="54" y="431"/>
                </a:lnTo>
                <a:lnTo>
                  <a:pt x="52" y="430"/>
                </a:lnTo>
                <a:lnTo>
                  <a:pt x="51" y="429"/>
                </a:lnTo>
                <a:lnTo>
                  <a:pt x="50" y="429"/>
                </a:lnTo>
                <a:lnTo>
                  <a:pt x="48" y="429"/>
                </a:lnTo>
                <a:lnTo>
                  <a:pt x="46" y="428"/>
                </a:lnTo>
                <a:lnTo>
                  <a:pt x="44" y="428"/>
                </a:lnTo>
                <a:lnTo>
                  <a:pt x="41" y="428"/>
                </a:lnTo>
                <a:lnTo>
                  <a:pt x="39" y="427"/>
                </a:lnTo>
                <a:lnTo>
                  <a:pt x="36" y="427"/>
                </a:lnTo>
                <a:lnTo>
                  <a:pt x="31" y="425"/>
                </a:lnTo>
                <a:lnTo>
                  <a:pt x="30" y="425"/>
                </a:lnTo>
                <a:lnTo>
                  <a:pt x="28" y="425"/>
                </a:lnTo>
                <a:lnTo>
                  <a:pt x="23" y="424"/>
                </a:lnTo>
                <a:lnTo>
                  <a:pt x="21" y="424"/>
                </a:lnTo>
                <a:lnTo>
                  <a:pt x="18" y="424"/>
                </a:lnTo>
                <a:lnTo>
                  <a:pt x="14" y="423"/>
                </a:lnTo>
                <a:lnTo>
                  <a:pt x="11" y="422"/>
                </a:lnTo>
                <a:lnTo>
                  <a:pt x="10" y="421"/>
                </a:lnTo>
                <a:lnTo>
                  <a:pt x="8" y="421"/>
                </a:lnTo>
                <a:lnTo>
                  <a:pt x="6" y="419"/>
                </a:lnTo>
                <a:lnTo>
                  <a:pt x="1" y="416"/>
                </a:lnTo>
                <a:lnTo>
                  <a:pt x="1" y="416"/>
                </a:lnTo>
                <a:lnTo>
                  <a:pt x="0" y="415"/>
                </a:lnTo>
                <a:lnTo>
                  <a:pt x="0" y="415"/>
                </a:lnTo>
                <a:lnTo>
                  <a:pt x="1" y="415"/>
                </a:lnTo>
                <a:lnTo>
                  <a:pt x="1" y="414"/>
                </a:lnTo>
                <a:lnTo>
                  <a:pt x="1" y="414"/>
                </a:lnTo>
                <a:lnTo>
                  <a:pt x="2" y="413"/>
                </a:lnTo>
                <a:lnTo>
                  <a:pt x="3" y="412"/>
                </a:lnTo>
                <a:lnTo>
                  <a:pt x="4" y="412"/>
                </a:lnTo>
                <a:lnTo>
                  <a:pt x="9" y="409"/>
                </a:lnTo>
                <a:lnTo>
                  <a:pt x="12" y="407"/>
                </a:lnTo>
                <a:lnTo>
                  <a:pt x="15" y="405"/>
                </a:lnTo>
                <a:lnTo>
                  <a:pt x="16" y="404"/>
                </a:lnTo>
                <a:lnTo>
                  <a:pt x="17" y="403"/>
                </a:lnTo>
                <a:lnTo>
                  <a:pt x="19" y="401"/>
                </a:lnTo>
                <a:lnTo>
                  <a:pt x="26" y="394"/>
                </a:lnTo>
                <a:lnTo>
                  <a:pt x="27" y="392"/>
                </a:lnTo>
                <a:lnTo>
                  <a:pt x="29" y="390"/>
                </a:lnTo>
                <a:lnTo>
                  <a:pt x="30" y="388"/>
                </a:lnTo>
                <a:lnTo>
                  <a:pt x="30" y="387"/>
                </a:lnTo>
                <a:lnTo>
                  <a:pt x="31" y="385"/>
                </a:lnTo>
                <a:lnTo>
                  <a:pt x="31" y="384"/>
                </a:lnTo>
                <a:lnTo>
                  <a:pt x="32" y="381"/>
                </a:lnTo>
                <a:lnTo>
                  <a:pt x="32" y="374"/>
                </a:lnTo>
                <a:lnTo>
                  <a:pt x="33" y="370"/>
                </a:lnTo>
                <a:lnTo>
                  <a:pt x="33" y="366"/>
                </a:lnTo>
                <a:lnTo>
                  <a:pt x="34" y="364"/>
                </a:lnTo>
                <a:lnTo>
                  <a:pt x="34" y="362"/>
                </a:lnTo>
                <a:lnTo>
                  <a:pt x="35" y="360"/>
                </a:lnTo>
                <a:lnTo>
                  <a:pt x="35" y="359"/>
                </a:lnTo>
                <a:lnTo>
                  <a:pt x="36" y="357"/>
                </a:lnTo>
                <a:lnTo>
                  <a:pt x="37" y="356"/>
                </a:lnTo>
                <a:lnTo>
                  <a:pt x="37" y="354"/>
                </a:lnTo>
                <a:lnTo>
                  <a:pt x="38" y="354"/>
                </a:lnTo>
                <a:lnTo>
                  <a:pt x="39" y="353"/>
                </a:lnTo>
                <a:lnTo>
                  <a:pt x="39" y="352"/>
                </a:lnTo>
                <a:lnTo>
                  <a:pt x="40" y="351"/>
                </a:lnTo>
                <a:lnTo>
                  <a:pt x="41" y="351"/>
                </a:lnTo>
                <a:lnTo>
                  <a:pt x="42" y="351"/>
                </a:lnTo>
                <a:lnTo>
                  <a:pt x="43" y="351"/>
                </a:lnTo>
                <a:lnTo>
                  <a:pt x="44" y="351"/>
                </a:lnTo>
                <a:lnTo>
                  <a:pt x="45" y="351"/>
                </a:lnTo>
                <a:lnTo>
                  <a:pt x="50" y="352"/>
                </a:lnTo>
                <a:lnTo>
                  <a:pt x="51" y="352"/>
                </a:lnTo>
                <a:lnTo>
                  <a:pt x="53" y="352"/>
                </a:lnTo>
                <a:lnTo>
                  <a:pt x="55" y="352"/>
                </a:lnTo>
                <a:lnTo>
                  <a:pt x="56" y="353"/>
                </a:lnTo>
                <a:lnTo>
                  <a:pt x="58" y="352"/>
                </a:lnTo>
                <a:lnTo>
                  <a:pt x="60" y="352"/>
                </a:lnTo>
                <a:lnTo>
                  <a:pt x="63" y="352"/>
                </a:lnTo>
                <a:lnTo>
                  <a:pt x="65" y="351"/>
                </a:lnTo>
                <a:lnTo>
                  <a:pt x="68" y="351"/>
                </a:lnTo>
                <a:lnTo>
                  <a:pt x="73" y="349"/>
                </a:lnTo>
                <a:lnTo>
                  <a:pt x="74" y="348"/>
                </a:lnTo>
                <a:lnTo>
                  <a:pt x="76" y="348"/>
                </a:lnTo>
                <a:lnTo>
                  <a:pt x="77" y="348"/>
                </a:lnTo>
                <a:lnTo>
                  <a:pt x="78" y="348"/>
                </a:lnTo>
                <a:lnTo>
                  <a:pt x="79" y="348"/>
                </a:lnTo>
                <a:lnTo>
                  <a:pt x="80" y="348"/>
                </a:lnTo>
                <a:lnTo>
                  <a:pt x="81" y="348"/>
                </a:lnTo>
                <a:lnTo>
                  <a:pt x="84" y="350"/>
                </a:lnTo>
                <a:lnTo>
                  <a:pt x="85" y="350"/>
                </a:lnTo>
                <a:lnTo>
                  <a:pt x="86" y="350"/>
                </a:lnTo>
                <a:lnTo>
                  <a:pt x="91" y="351"/>
                </a:lnTo>
                <a:lnTo>
                  <a:pt x="95" y="352"/>
                </a:lnTo>
                <a:lnTo>
                  <a:pt x="97" y="352"/>
                </a:lnTo>
                <a:lnTo>
                  <a:pt x="98" y="352"/>
                </a:lnTo>
                <a:lnTo>
                  <a:pt x="99" y="352"/>
                </a:lnTo>
                <a:lnTo>
                  <a:pt x="100" y="352"/>
                </a:lnTo>
                <a:lnTo>
                  <a:pt x="101" y="352"/>
                </a:lnTo>
                <a:lnTo>
                  <a:pt x="102" y="351"/>
                </a:lnTo>
                <a:lnTo>
                  <a:pt x="103" y="351"/>
                </a:lnTo>
                <a:lnTo>
                  <a:pt x="104" y="351"/>
                </a:lnTo>
                <a:lnTo>
                  <a:pt x="104" y="350"/>
                </a:lnTo>
                <a:lnTo>
                  <a:pt x="105" y="350"/>
                </a:lnTo>
                <a:lnTo>
                  <a:pt x="106" y="349"/>
                </a:lnTo>
                <a:lnTo>
                  <a:pt x="107" y="348"/>
                </a:lnTo>
                <a:lnTo>
                  <a:pt x="110" y="343"/>
                </a:lnTo>
                <a:lnTo>
                  <a:pt x="111" y="341"/>
                </a:lnTo>
                <a:lnTo>
                  <a:pt x="111" y="340"/>
                </a:lnTo>
                <a:lnTo>
                  <a:pt x="115" y="333"/>
                </a:lnTo>
                <a:lnTo>
                  <a:pt x="116" y="331"/>
                </a:lnTo>
                <a:lnTo>
                  <a:pt x="117" y="329"/>
                </a:lnTo>
                <a:lnTo>
                  <a:pt x="118" y="325"/>
                </a:lnTo>
                <a:lnTo>
                  <a:pt x="119" y="324"/>
                </a:lnTo>
                <a:lnTo>
                  <a:pt x="119" y="321"/>
                </a:lnTo>
                <a:lnTo>
                  <a:pt x="120" y="318"/>
                </a:lnTo>
                <a:lnTo>
                  <a:pt x="120" y="316"/>
                </a:lnTo>
                <a:lnTo>
                  <a:pt x="120" y="315"/>
                </a:lnTo>
                <a:lnTo>
                  <a:pt x="121" y="313"/>
                </a:lnTo>
                <a:lnTo>
                  <a:pt x="123" y="307"/>
                </a:lnTo>
              </a:path>
            </a:pathLst>
          </a:custGeom>
          <a:noFill/>
          <a:ln w="98425">
            <a:solidFill>
              <a:srgbClr val="CCCC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cs-CZ" dirty="0"/>
          </a:p>
        </p:txBody>
      </p:sp>
      <p:sp>
        <p:nvSpPr>
          <p:cNvPr id="122" name="Freeform 238">
            <a:extLst>
              <a:ext uri="{FF2B5EF4-FFF2-40B4-BE49-F238E27FC236}">
                <a16:creationId xmlns:a16="http://schemas.microsoft.com/office/drawing/2014/main" id="{8BC2DDA6-2CB3-40B3-8C44-688217B732E5}"/>
              </a:ext>
            </a:extLst>
          </p:cNvPr>
          <p:cNvSpPr>
            <a:spLocks/>
          </p:cNvSpPr>
          <p:nvPr/>
        </p:nvSpPr>
        <p:spPr bwMode="auto">
          <a:xfrm>
            <a:off x="4811243" y="3211969"/>
            <a:ext cx="496275" cy="312847"/>
          </a:xfrm>
          <a:custGeom>
            <a:avLst/>
            <a:gdLst>
              <a:gd name="T0" fmla="*/ 5 w 487"/>
              <a:gd name="T1" fmla="*/ 300 h 307"/>
              <a:gd name="T2" fmla="*/ 12 w 487"/>
              <a:gd name="T3" fmla="*/ 297 h 307"/>
              <a:gd name="T4" fmla="*/ 22 w 487"/>
              <a:gd name="T5" fmla="*/ 302 h 307"/>
              <a:gd name="T6" fmla="*/ 30 w 487"/>
              <a:gd name="T7" fmla="*/ 304 h 307"/>
              <a:gd name="T8" fmla="*/ 35 w 487"/>
              <a:gd name="T9" fmla="*/ 301 h 307"/>
              <a:gd name="T10" fmla="*/ 41 w 487"/>
              <a:gd name="T11" fmla="*/ 289 h 307"/>
              <a:gd name="T12" fmla="*/ 55 w 487"/>
              <a:gd name="T13" fmla="*/ 278 h 307"/>
              <a:gd name="T14" fmla="*/ 60 w 487"/>
              <a:gd name="T15" fmla="*/ 265 h 307"/>
              <a:gd name="T16" fmla="*/ 63 w 487"/>
              <a:gd name="T17" fmla="*/ 263 h 307"/>
              <a:gd name="T18" fmla="*/ 71 w 487"/>
              <a:gd name="T19" fmla="*/ 269 h 307"/>
              <a:gd name="T20" fmla="*/ 82 w 487"/>
              <a:gd name="T21" fmla="*/ 283 h 307"/>
              <a:gd name="T22" fmla="*/ 93 w 487"/>
              <a:gd name="T23" fmla="*/ 288 h 307"/>
              <a:gd name="T24" fmla="*/ 99 w 487"/>
              <a:gd name="T25" fmla="*/ 286 h 307"/>
              <a:gd name="T26" fmla="*/ 118 w 487"/>
              <a:gd name="T27" fmla="*/ 268 h 307"/>
              <a:gd name="T28" fmla="*/ 121 w 487"/>
              <a:gd name="T29" fmla="*/ 259 h 307"/>
              <a:gd name="T30" fmla="*/ 127 w 487"/>
              <a:gd name="T31" fmla="*/ 247 h 307"/>
              <a:gd name="T32" fmla="*/ 128 w 487"/>
              <a:gd name="T33" fmla="*/ 238 h 307"/>
              <a:gd name="T34" fmla="*/ 128 w 487"/>
              <a:gd name="T35" fmla="*/ 226 h 307"/>
              <a:gd name="T36" fmla="*/ 134 w 487"/>
              <a:gd name="T37" fmla="*/ 221 h 307"/>
              <a:gd name="T38" fmla="*/ 153 w 487"/>
              <a:gd name="T39" fmla="*/ 220 h 307"/>
              <a:gd name="T40" fmla="*/ 166 w 487"/>
              <a:gd name="T41" fmla="*/ 215 h 307"/>
              <a:gd name="T42" fmla="*/ 178 w 487"/>
              <a:gd name="T43" fmla="*/ 210 h 307"/>
              <a:gd name="T44" fmla="*/ 190 w 487"/>
              <a:gd name="T45" fmla="*/ 214 h 307"/>
              <a:gd name="T46" fmla="*/ 198 w 487"/>
              <a:gd name="T47" fmla="*/ 215 h 307"/>
              <a:gd name="T48" fmla="*/ 208 w 487"/>
              <a:gd name="T49" fmla="*/ 210 h 307"/>
              <a:gd name="T50" fmla="*/ 229 w 487"/>
              <a:gd name="T51" fmla="*/ 208 h 307"/>
              <a:gd name="T52" fmla="*/ 246 w 487"/>
              <a:gd name="T53" fmla="*/ 212 h 307"/>
              <a:gd name="T54" fmla="*/ 260 w 487"/>
              <a:gd name="T55" fmla="*/ 211 h 307"/>
              <a:gd name="T56" fmla="*/ 272 w 487"/>
              <a:gd name="T57" fmla="*/ 204 h 307"/>
              <a:gd name="T58" fmla="*/ 277 w 487"/>
              <a:gd name="T59" fmla="*/ 198 h 307"/>
              <a:gd name="T60" fmla="*/ 278 w 487"/>
              <a:gd name="T61" fmla="*/ 183 h 307"/>
              <a:gd name="T62" fmla="*/ 281 w 487"/>
              <a:gd name="T63" fmla="*/ 175 h 307"/>
              <a:gd name="T64" fmla="*/ 290 w 487"/>
              <a:gd name="T65" fmla="*/ 171 h 307"/>
              <a:gd name="T66" fmla="*/ 304 w 487"/>
              <a:gd name="T67" fmla="*/ 162 h 307"/>
              <a:gd name="T68" fmla="*/ 317 w 487"/>
              <a:gd name="T69" fmla="*/ 156 h 307"/>
              <a:gd name="T70" fmla="*/ 333 w 487"/>
              <a:gd name="T71" fmla="*/ 160 h 307"/>
              <a:gd name="T72" fmla="*/ 349 w 487"/>
              <a:gd name="T73" fmla="*/ 158 h 307"/>
              <a:gd name="T74" fmla="*/ 366 w 487"/>
              <a:gd name="T75" fmla="*/ 148 h 307"/>
              <a:gd name="T76" fmla="*/ 405 w 487"/>
              <a:gd name="T77" fmla="*/ 132 h 307"/>
              <a:gd name="T78" fmla="*/ 416 w 487"/>
              <a:gd name="T79" fmla="*/ 123 h 307"/>
              <a:gd name="T80" fmla="*/ 425 w 487"/>
              <a:gd name="T81" fmla="*/ 111 h 307"/>
              <a:gd name="T82" fmla="*/ 436 w 487"/>
              <a:gd name="T83" fmla="*/ 108 h 307"/>
              <a:gd name="T84" fmla="*/ 450 w 487"/>
              <a:gd name="T85" fmla="*/ 109 h 307"/>
              <a:gd name="T86" fmla="*/ 468 w 487"/>
              <a:gd name="T87" fmla="*/ 105 h 307"/>
              <a:gd name="T88" fmla="*/ 480 w 487"/>
              <a:gd name="T89" fmla="*/ 101 h 307"/>
              <a:gd name="T90" fmla="*/ 486 w 487"/>
              <a:gd name="T91" fmla="*/ 89 h 307"/>
              <a:gd name="T92" fmla="*/ 487 w 487"/>
              <a:gd name="T93" fmla="*/ 81 h 307"/>
              <a:gd name="T94" fmla="*/ 481 w 487"/>
              <a:gd name="T95" fmla="*/ 77 h 307"/>
              <a:gd name="T96" fmla="*/ 458 w 487"/>
              <a:gd name="T97" fmla="*/ 67 h 307"/>
              <a:gd name="T98" fmla="*/ 454 w 487"/>
              <a:gd name="T99" fmla="*/ 61 h 307"/>
              <a:gd name="T100" fmla="*/ 454 w 487"/>
              <a:gd name="T101" fmla="*/ 56 h 307"/>
              <a:gd name="T102" fmla="*/ 455 w 487"/>
              <a:gd name="T103" fmla="*/ 50 h 307"/>
              <a:gd name="T104" fmla="*/ 445 w 487"/>
              <a:gd name="T105" fmla="*/ 48 h 307"/>
              <a:gd name="T106" fmla="*/ 436 w 487"/>
              <a:gd name="T107" fmla="*/ 45 h 307"/>
              <a:gd name="T108" fmla="*/ 433 w 487"/>
              <a:gd name="T109" fmla="*/ 38 h 307"/>
              <a:gd name="T110" fmla="*/ 437 w 487"/>
              <a:gd name="T111" fmla="*/ 26 h 307"/>
              <a:gd name="T112" fmla="*/ 441 w 487"/>
              <a:gd name="T113" fmla="*/ 12 h 307"/>
              <a:gd name="T114" fmla="*/ 450 w 487"/>
              <a:gd name="T115" fmla="*/ 0 h 3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487" h="307">
                <a:moveTo>
                  <a:pt x="0" y="307"/>
                </a:moveTo>
                <a:lnTo>
                  <a:pt x="1" y="305"/>
                </a:lnTo>
                <a:lnTo>
                  <a:pt x="2" y="304"/>
                </a:lnTo>
                <a:lnTo>
                  <a:pt x="2" y="303"/>
                </a:lnTo>
                <a:lnTo>
                  <a:pt x="3" y="302"/>
                </a:lnTo>
                <a:lnTo>
                  <a:pt x="4" y="301"/>
                </a:lnTo>
                <a:lnTo>
                  <a:pt x="5" y="300"/>
                </a:lnTo>
                <a:lnTo>
                  <a:pt x="6" y="299"/>
                </a:lnTo>
                <a:lnTo>
                  <a:pt x="7" y="299"/>
                </a:lnTo>
                <a:lnTo>
                  <a:pt x="8" y="298"/>
                </a:lnTo>
                <a:lnTo>
                  <a:pt x="9" y="298"/>
                </a:lnTo>
                <a:lnTo>
                  <a:pt x="10" y="297"/>
                </a:lnTo>
                <a:lnTo>
                  <a:pt x="11" y="297"/>
                </a:lnTo>
                <a:lnTo>
                  <a:pt x="12" y="297"/>
                </a:lnTo>
                <a:lnTo>
                  <a:pt x="13" y="297"/>
                </a:lnTo>
                <a:lnTo>
                  <a:pt x="14" y="298"/>
                </a:lnTo>
                <a:lnTo>
                  <a:pt x="16" y="298"/>
                </a:lnTo>
                <a:lnTo>
                  <a:pt x="17" y="299"/>
                </a:lnTo>
                <a:lnTo>
                  <a:pt x="18" y="299"/>
                </a:lnTo>
                <a:lnTo>
                  <a:pt x="19" y="300"/>
                </a:lnTo>
                <a:lnTo>
                  <a:pt x="22" y="302"/>
                </a:lnTo>
                <a:lnTo>
                  <a:pt x="23" y="303"/>
                </a:lnTo>
                <a:lnTo>
                  <a:pt x="25" y="303"/>
                </a:lnTo>
                <a:lnTo>
                  <a:pt x="26" y="304"/>
                </a:lnTo>
                <a:lnTo>
                  <a:pt x="27" y="304"/>
                </a:lnTo>
                <a:lnTo>
                  <a:pt x="28" y="304"/>
                </a:lnTo>
                <a:lnTo>
                  <a:pt x="29" y="304"/>
                </a:lnTo>
                <a:lnTo>
                  <a:pt x="30" y="304"/>
                </a:lnTo>
                <a:lnTo>
                  <a:pt x="31" y="303"/>
                </a:lnTo>
                <a:lnTo>
                  <a:pt x="32" y="303"/>
                </a:lnTo>
                <a:lnTo>
                  <a:pt x="33" y="303"/>
                </a:lnTo>
                <a:lnTo>
                  <a:pt x="33" y="302"/>
                </a:lnTo>
                <a:lnTo>
                  <a:pt x="34" y="302"/>
                </a:lnTo>
                <a:lnTo>
                  <a:pt x="35" y="301"/>
                </a:lnTo>
                <a:lnTo>
                  <a:pt x="35" y="301"/>
                </a:lnTo>
                <a:lnTo>
                  <a:pt x="36" y="300"/>
                </a:lnTo>
                <a:lnTo>
                  <a:pt x="36" y="298"/>
                </a:lnTo>
                <a:lnTo>
                  <a:pt x="38" y="294"/>
                </a:lnTo>
                <a:lnTo>
                  <a:pt x="39" y="292"/>
                </a:lnTo>
                <a:lnTo>
                  <a:pt x="40" y="290"/>
                </a:lnTo>
                <a:lnTo>
                  <a:pt x="40" y="289"/>
                </a:lnTo>
                <a:lnTo>
                  <a:pt x="41" y="289"/>
                </a:lnTo>
                <a:lnTo>
                  <a:pt x="42" y="287"/>
                </a:lnTo>
                <a:lnTo>
                  <a:pt x="45" y="285"/>
                </a:lnTo>
                <a:lnTo>
                  <a:pt x="47" y="284"/>
                </a:lnTo>
                <a:lnTo>
                  <a:pt x="50" y="281"/>
                </a:lnTo>
                <a:lnTo>
                  <a:pt x="53" y="279"/>
                </a:lnTo>
                <a:lnTo>
                  <a:pt x="54" y="278"/>
                </a:lnTo>
                <a:lnTo>
                  <a:pt x="55" y="278"/>
                </a:lnTo>
                <a:lnTo>
                  <a:pt x="55" y="277"/>
                </a:lnTo>
                <a:lnTo>
                  <a:pt x="56" y="276"/>
                </a:lnTo>
                <a:lnTo>
                  <a:pt x="57" y="274"/>
                </a:lnTo>
                <a:lnTo>
                  <a:pt x="58" y="272"/>
                </a:lnTo>
                <a:lnTo>
                  <a:pt x="59" y="270"/>
                </a:lnTo>
                <a:lnTo>
                  <a:pt x="60" y="266"/>
                </a:lnTo>
                <a:lnTo>
                  <a:pt x="60" y="265"/>
                </a:lnTo>
                <a:lnTo>
                  <a:pt x="61" y="264"/>
                </a:lnTo>
                <a:lnTo>
                  <a:pt x="61" y="264"/>
                </a:lnTo>
                <a:lnTo>
                  <a:pt x="61" y="263"/>
                </a:lnTo>
                <a:lnTo>
                  <a:pt x="61" y="263"/>
                </a:lnTo>
                <a:lnTo>
                  <a:pt x="62" y="263"/>
                </a:lnTo>
                <a:lnTo>
                  <a:pt x="63" y="263"/>
                </a:lnTo>
                <a:lnTo>
                  <a:pt x="63" y="263"/>
                </a:lnTo>
                <a:lnTo>
                  <a:pt x="64" y="263"/>
                </a:lnTo>
                <a:lnTo>
                  <a:pt x="65" y="264"/>
                </a:lnTo>
                <a:lnTo>
                  <a:pt x="66" y="264"/>
                </a:lnTo>
                <a:lnTo>
                  <a:pt x="66" y="265"/>
                </a:lnTo>
                <a:lnTo>
                  <a:pt x="67" y="265"/>
                </a:lnTo>
                <a:lnTo>
                  <a:pt x="69" y="267"/>
                </a:lnTo>
                <a:lnTo>
                  <a:pt x="71" y="269"/>
                </a:lnTo>
                <a:lnTo>
                  <a:pt x="72" y="271"/>
                </a:lnTo>
                <a:lnTo>
                  <a:pt x="75" y="276"/>
                </a:lnTo>
                <a:lnTo>
                  <a:pt x="76" y="278"/>
                </a:lnTo>
                <a:lnTo>
                  <a:pt x="77" y="279"/>
                </a:lnTo>
                <a:lnTo>
                  <a:pt x="78" y="281"/>
                </a:lnTo>
                <a:lnTo>
                  <a:pt x="80" y="282"/>
                </a:lnTo>
                <a:lnTo>
                  <a:pt x="82" y="283"/>
                </a:lnTo>
                <a:lnTo>
                  <a:pt x="84" y="285"/>
                </a:lnTo>
                <a:lnTo>
                  <a:pt x="85" y="285"/>
                </a:lnTo>
                <a:lnTo>
                  <a:pt x="86" y="286"/>
                </a:lnTo>
                <a:lnTo>
                  <a:pt x="89" y="287"/>
                </a:lnTo>
                <a:lnTo>
                  <a:pt x="91" y="288"/>
                </a:lnTo>
                <a:lnTo>
                  <a:pt x="92" y="288"/>
                </a:lnTo>
                <a:lnTo>
                  <a:pt x="93" y="288"/>
                </a:lnTo>
                <a:lnTo>
                  <a:pt x="94" y="288"/>
                </a:lnTo>
                <a:lnTo>
                  <a:pt x="95" y="288"/>
                </a:lnTo>
                <a:lnTo>
                  <a:pt x="96" y="288"/>
                </a:lnTo>
                <a:lnTo>
                  <a:pt x="96" y="288"/>
                </a:lnTo>
                <a:lnTo>
                  <a:pt x="97" y="287"/>
                </a:lnTo>
                <a:lnTo>
                  <a:pt x="98" y="287"/>
                </a:lnTo>
                <a:lnTo>
                  <a:pt x="99" y="286"/>
                </a:lnTo>
                <a:lnTo>
                  <a:pt x="100" y="286"/>
                </a:lnTo>
                <a:lnTo>
                  <a:pt x="102" y="285"/>
                </a:lnTo>
                <a:lnTo>
                  <a:pt x="104" y="283"/>
                </a:lnTo>
                <a:lnTo>
                  <a:pt x="108" y="278"/>
                </a:lnTo>
                <a:lnTo>
                  <a:pt x="112" y="274"/>
                </a:lnTo>
                <a:lnTo>
                  <a:pt x="117" y="269"/>
                </a:lnTo>
                <a:lnTo>
                  <a:pt x="118" y="268"/>
                </a:lnTo>
                <a:lnTo>
                  <a:pt x="119" y="267"/>
                </a:lnTo>
                <a:lnTo>
                  <a:pt x="119" y="266"/>
                </a:lnTo>
                <a:lnTo>
                  <a:pt x="120" y="265"/>
                </a:lnTo>
                <a:lnTo>
                  <a:pt x="120" y="263"/>
                </a:lnTo>
                <a:lnTo>
                  <a:pt x="121" y="262"/>
                </a:lnTo>
                <a:lnTo>
                  <a:pt x="121" y="260"/>
                </a:lnTo>
                <a:lnTo>
                  <a:pt x="121" y="259"/>
                </a:lnTo>
                <a:lnTo>
                  <a:pt x="121" y="258"/>
                </a:lnTo>
                <a:lnTo>
                  <a:pt x="121" y="257"/>
                </a:lnTo>
                <a:lnTo>
                  <a:pt x="122" y="255"/>
                </a:lnTo>
                <a:lnTo>
                  <a:pt x="123" y="253"/>
                </a:lnTo>
                <a:lnTo>
                  <a:pt x="124" y="251"/>
                </a:lnTo>
                <a:lnTo>
                  <a:pt x="126" y="248"/>
                </a:lnTo>
                <a:lnTo>
                  <a:pt x="127" y="247"/>
                </a:lnTo>
                <a:lnTo>
                  <a:pt x="127" y="246"/>
                </a:lnTo>
                <a:lnTo>
                  <a:pt x="127" y="245"/>
                </a:lnTo>
                <a:lnTo>
                  <a:pt x="128" y="244"/>
                </a:lnTo>
                <a:lnTo>
                  <a:pt x="128" y="243"/>
                </a:lnTo>
                <a:lnTo>
                  <a:pt x="128" y="242"/>
                </a:lnTo>
                <a:lnTo>
                  <a:pt x="128" y="241"/>
                </a:lnTo>
                <a:lnTo>
                  <a:pt x="128" y="238"/>
                </a:lnTo>
                <a:lnTo>
                  <a:pt x="128" y="236"/>
                </a:lnTo>
                <a:lnTo>
                  <a:pt x="127" y="232"/>
                </a:lnTo>
                <a:lnTo>
                  <a:pt x="127" y="230"/>
                </a:lnTo>
                <a:lnTo>
                  <a:pt x="127" y="229"/>
                </a:lnTo>
                <a:lnTo>
                  <a:pt x="127" y="227"/>
                </a:lnTo>
                <a:lnTo>
                  <a:pt x="128" y="227"/>
                </a:lnTo>
                <a:lnTo>
                  <a:pt x="128" y="226"/>
                </a:lnTo>
                <a:lnTo>
                  <a:pt x="129" y="225"/>
                </a:lnTo>
                <a:lnTo>
                  <a:pt x="129" y="224"/>
                </a:lnTo>
                <a:lnTo>
                  <a:pt x="130" y="224"/>
                </a:lnTo>
                <a:lnTo>
                  <a:pt x="131" y="223"/>
                </a:lnTo>
                <a:lnTo>
                  <a:pt x="132" y="222"/>
                </a:lnTo>
                <a:lnTo>
                  <a:pt x="133" y="222"/>
                </a:lnTo>
                <a:lnTo>
                  <a:pt x="134" y="221"/>
                </a:lnTo>
                <a:lnTo>
                  <a:pt x="136" y="221"/>
                </a:lnTo>
                <a:lnTo>
                  <a:pt x="137" y="220"/>
                </a:lnTo>
                <a:lnTo>
                  <a:pt x="139" y="220"/>
                </a:lnTo>
                <a:lnTo>
                  <a:pt x="140" y="220"/>
                </a:lnTo>
                <a:lnTo>
                  <a:pt x="143" y="220"/>
                </a:lnTo>
                <a:lnTo>
                  <a:pt x="150" y="220"/>
                </a:lnTo>
                <a:lnTo>
                  <a:pt x="153" y="220"/>
                </a:lnTo>
                <a:lnTo>
                  <a:pt x="155" y="219"/>
                </a:lnTo>
                <a:lnTo>
                  <a:pt x="158" y="219"/>
                </a:lnTo>
                <a:lnTo>
                  <a:pt x="160" y="218"/>
                </a:lnTo>
                <a:lnTo>
                  <a:pt x="161" y="218"/>
                </a:lnTo>
                <a:lnTo>
                  <a:pt x="162" y="217"/>
                </a:lnTo>
                <a:lnTo>
                  <a:pt x="164" y="216"/>
                </a:lnTo>
                <a:lnTo>
                  <a:pt x="166" y="215"/>
                </a:lnTo>
                <a:lnTo>
                  <a:pt x="168" y="214"/>
                </a:lnTo>
                <a:lnTo>
                  <a:pt x="170" y="212"/>
                </a:lnTo>
                <a:lnTo>
                  <a:pt x="172" y="212"/>
                </a:lnTo>
                <a:lnTo>
                  <a:pt x="173" y="211"/>
                </a:lnTo>
                <a:lnTo>
                  <a:pt x="175" y="211"/>
                </a:lnTo>
                <a:lnTo>
                  <a:pt x="176" y="210"/>
                </a:lnTo>
                <a:lnTo>
                  <a:pt x="178" y="210"/>
                </a:lnTo>
                <a:lnTo>
                  <a:pt x="179" y="210"/>
                </a:lnTo>
                <a:lnTo>
                  <a:pt x="180" y="210"/>
                </a:lnTo>
                <a:lnTo>
                  <a:pt x="182" y="210"/>
                </a:lnTo>
                <a:lnTo>
                  <a:pt x="183" y="211"/>
                </a:lnTo>
                <a:lnTo>
                  <a:pt x="184" y="211"/>
                </a:lnTo>
                <a:lnTo>
                  <a:pt x="185" y="211"/>
                </a:lnTo>
                <a:lnTo>
                  <a:pt x="190" y="214"/>
                </a:lnTo>
                <a:lnTo>
                  <a:pt x="192" y="214"/>
                </a:lnTo>
                <a:lnTo>
                  <a:pt x="193" y="215"/>
                </a:lnTo>
                <a:lnTo>
                  <a:pt x="194" y="215"/>
                </a:lnTo>
                <a:lnTo>
                  <a:pt x="195" y="215"/>
                </a:lnTo>
                <a:lnTo>
                  <a:pt x="196" y="215"/>
                </a:lnTo>
                <a:lnTo>
                  <a:pt x="197" y="215"/>
                </a:lnTo>
                <a:lnTo>
                  <a:pt x="198" y="215"/>
                </a:lnTo>
                <a:lnTo>
                  <a:pt x="198" y="215"/>
                </a:lnTo>
                <a:lnTo>
                  <a:pt x="199" y="215"/>
                </a:lnTo>
                <a:lnTo>
                  <a:pt x="200" y="214"/>
                </a:lnTo>
                <a:lnTo>
                  <a:pt x="202" y="213"/>
                </a:lnTo>
                <a:lnTo>
                  <a:pt x="205" y="212"/>
                </a:lnTo>
                <a:lnTo>
                  <a:pt x="207" y="211"/>
                </a:lnTo>
                <a:lnTo>
                  <a:pt x="208" y="210"/>
                </a:lnTo>
                <a:lnTo>
                  <a:pt x="210" y="210"/>
                </a:lnTo>
                <a:lnTo>
                  <a:pt x="215" y="210"/>
                </a:lnTo>
                <a:lnTo>
                  <a:pt x="221" y="208"/>
                </a:lnTo>
                <a:lnTo>
                  <a:pt x="222" y="208"/>
                </a:lnTo>
                <a:lnTo>
                  <a:pt x="224" y="208"/>
                </a:lnTo>
                <a:lnTo>
                  <a:pt x="227" y="208"/>
                </a:lnTo>
                <a:lnTo>
                  <a:pt x="229" y="208"/>
                </a:lnTo>
                <a:lnTo>
                  <a:pt x="232" y="208"/>
                </a:lnTo>
                <a:lnTo>
                  <a:pt x="234" y="208"/>
                </a:lnTo>
                <a:lnTo>
                  <a:pt x="237" y="209"/>
                </a:lnTo>
                <a:lnTo>
                  <a:pt x="239" y="209"/>
                </a:lnTo>
                <a:lnTo>
                  <a:pt x="241" y="210"/>
                </a:lnTo>
                <a:lnTo>
                  <a:pt x="245" y="211"/>
                </a:lnTo>
                <a:lnTo>
                  <a:pt x="246" y="212"/>
                </a:lnTo>
                <a:lnTo>
                  <a:pt x="248" y="212"/>
                </a:lnTo>
                <a:lnTo>
                  <a:pt x="250" y="212"/>
                </a:lnTo>
                <a:lnTo>
                  <a:pt x="252" y="212"/>
                </a:lnTo>
                <a:lnTo>
                  <a:pt x="254" y="212"/>
                </a:lnTo>
                <a:lnTo>
                  <a:pt x="256" y="212"/>
                </a:lnTo>
                <a:lnTo>
                  <a:pt x="258" y="212"/>
                </a:lnTo>
                <a:lnTo>
                  <a:pt x="260" y="211"/>
                </a:lnTo>
                <a:lnTo>
                  <a:pt x="261" y="210"/>
                </a:lnTo>
                <a:lnTo>
                  <a:pt x="262" y="209"/>
                </a:lnTo>
                <a:lnTo>
                  <a:pt x="265" y="207"/>
                </a:lnTo>
                <a:lnTo>
                  <a:pt x="266" y="206"/>
                </a:lnTo>
                <a:lnTo>
                  <a:pt x="268" y="205"/>
                </a:lnTo>
                <a:lnTo>
                  <a:pt x="271" y="204"/>
                </a:lnTo>
                <a:lnTo>
                  <a:pt x="272" y="204"/>
                </a:lnTo>
                <a:lnTo>
                  <a:pt x="273" y="203"/>
                </a:lnTo>
                <a:lnTo>
                  <a:pt x="274" y="202"/>
                </a:lnTo>
                <a:lnTo>
                  <a:pt x="275" y="202"/>
                </a:lnTo>
                <a:lnTo>
                  <a:pt x="276" y="201"/>
                </a:lnTo>
                <a:lnTo>
                  <a:pt x="276" y="200"/>
                </a:lnTo>
                <a:lnTo>
                  <a:pt x="277" y="199"/>
                </a:lnTo>
                <a:lnTo>
                  <a:pt x="277" y="198"/>
                </a:lnTo>
                <a:lnTo>
                  <a:pt x="277" y="197"/>
                </a:lnTo>
                <a:lnTo>
                  <a:pt x="278" y="195"/>
                </a:lnTo>
                <a:lnTo>
                  <a:pt x="278" y="193"/>
                </a:lnTo>
                <a:lnTo>
                  <a:pt x="277" y="189"/>
                </a:lnTo>
                <a:lnTo>
                  <a:pt x="277" y="187"/>
                </a:lnTo>
                <a:lnTo>
                  <a:pt x="277" y="185"/>
                </a:lnTo>
                <a:lnTo>
                  <a:pt x="278" y="183"/>
                </a:lnTo>
                <a:lnTo>
                  <a:pt x="278" y="182"/>
                </a:lnTo>
                <a:lnTo>
                  <a:pt x="278" y="180"/>
                </a:lnTo>
                <a:lnTo>
                  <a:pt x="279" y="179"/>
                </a:lnTo>
                <a:lnTo>
                  <a:pt x="279" y="178"/>
                </a:lnTo>
                <a:lnTo>
                  <a:pt x="280" y="176"/>
                </a:lnTo>
                <a:lnTo>
                  <a:pt x="280" y="175"/>
                </a:lnTo>
                <a:lnTo>
                  <a:pt x="281" y="175"/>
                </a:lnTo>
                <a:lnTo>
                  <a:pt x="282" y="174"/>
                </a:lnTo>
                <a:lnTo>
                  <a:pt x="282" y="173"/>
                </a:lnTo>
                <a:lnTo>
                  <a:pt x="283" y="173"/>
                </a:lnTo>
                <a:lnTo>
                  <a:pt x="284" y="173"/>
                </a:lnTo>
                <a:lnTo>
                  <a:pt x="284" y="172"/>
                </a:lnTo>
                <a:lnTo>
                  <a:pt x="286" y="172"/>
                </a:lnTo>
                <a:lnTo>
                  <a:pt x="290" y="171"/>
                </a:lnTo>
                <a:lnTo>
                  <a:pt x="292" y="171"/>
                </a:lnTo>
                <a:lnTo>
                  <a:pt x="294" y="170"/>
                </a:lnTo>
                <a:lnTo>
                  <a:pt x="296" y="169"/>
                </a:lnTo>
                <a:lnTo>
                  <a:pt x="298" y="168"/>
                </a:lnTo>
                <a:lnTo>
                  <a:pt x="300" y="166"/>
                </a:lnTo>
                <a:lnTo>
                  <a:pt x="302" y="165"/>
                </a:lnTo>
                <a:lnTo>
                  <a:pt x="304" y="162"/>
                </a:lnTo>
                <a:lnTo>
                  <a:pt x="306" y="161"/>
                </a:lnTo>
                <a:lnTo>
                  <a:pt x="307" y="160"/>
                </a:lnTo>
                <a:lnTo>
                  <a:pt x="309" y="159"/>
                </a:lnTo>
                <a:lnTo>
                  <a:pt x="312" y="158"/>
                </a:lnTo>
                <a:lnTo>
                  <a:pt x="314" y="157"/>
                </a:lnTo>
                <a:lnTo>
                  <a:pt x="316" y="156"/>
                </a:lnTo>
                <a:lnTo>
                  <a:pt x="317" y="156"/>
                </a:lnTo>
                <a:lnTo>
                  <a:pt x="318" y="156"/>
                </a:lnTo>
                <a:lnTo>
                  <a:pt x="319" y="156"/>
                </a:lnTo>
                <a:lnTo>
                  <a:pt x="321" y="157"/>
                </a:lnTo>
                <a:lnTo>
                  <a:pt x="322" y="157"/>
                </a:lnTo>
                <a:lnTo>
                  <a:pt x="326" y="158"/>
                </a:lnTo>
                <a:lnTo>
                  <a:pt x="330" y="159"/>
                </a:lnTo>
                <a:lnTo>
                  <a:pt x="333" y="160"/>
                </a:lnTo>
                <a:lnTo>
                  <a:pt x="335" y="160"/>
                </a:lnTo>
                <a:lnTo>
                  <a:pt x="336" y="160"/>
                </a:lnTo>
                <a:lnTo>
                  <a:pt x="337" y="160"/>
                </a:lnTo>
                <a:lnTo>
                  <a:pt x="342" y="159"/>
                </a:lnTo>
                <a:lnTo>
                  <a:pt x="346" y="159"/>
                </a:lnTo>
                <a:lnTo>
                  <a:pt x="347" y="158"/>
                </a:lnTo>
                <a:lnTo>
                  <a:pt x="349" y="158"/>
                </a:lnTo>
                <a:lnTo>
                  <a:pt x="351" y="157"/>
                </a:lnTo>
                <a:lnTo>
                  <a:pt x="352" y="156"/>
                </a:lnTo>
                <a:lnTo>
                  <a:pt x="354" y="155"/>
                </a:lnTo>
                <a:lnTo>
                  <a:pt x="358" y="152"/>
                </a:lnTo>
                <a:lnTo>
                  <a:pt x="360" y="151"/>
                </a:lnTo>
                <a:lnTo>
                  <a:pt x="362" y="150"/>
                </a:lnTo>
                <a:lnTo>
                  <a:pt x="366" y="148"/>
                </a:lnTo>
                <a:lnTo>
                  <a:pt x="377" y="143"/>
                </a:lnTo>
                <a:lnTo>
                  <a:pt x="384" y="140"/>
                </a:lnTo>
                <a:lnTo>
                  <a:pt x="388" y="138"/>
                </a:lnTo>
                <a:lnTo>
                  <a:pt x="391" y="137"/>
                </a:lnTo>
                <a:lnTo>
                  <a:pt x="398" y="134"/>
                </a:lnTo>
                <a:lnTo>
                  <a:pt x="401" y="133"/>
                </a:lnTo>
                <a:lnTo>
                  <a:pt x="405" y="132"/>
                </a:lnTo>
                <a:lnTo>
                  <a:pt x="406" y="131"/>
                </a:lnTo>
                <a:lnTo>
                  <a:pt x="407" y="130"/>
                </a:lnTo>
                <a:lnTo>
                  <a:pt x="410" y="129"/>
                </a:lnTo>
                <a:lnTo>
                  <a:pt x="412" y="127"/>
                </a:lnTo>
                <a:lnTo>
                  <a:pt x="414" y="126"/>
                </a:lnTo>
                <a:lnTo>
                  <a:pt x="415" y="124"/>
                </a:lnTo>
                <a:lnTo>
                  <a:pt x="416" y="123"/>
                </a:lnTo>
                <a:lnTo>
                  <a:pt x="417" y="121"/>
                </a:lnTo>
                <a:lnTo>
                  <a:pt x="418" y="119"/>
                </a:lnTo>
                <a:lnTo>
                  <a:pt x="421" y="115"/>
                </a:lnTo>
                <a:lnTo>
                  <a:pt x="422" y="114"/>
                </a:lnTo>
                <a:lnTo>
                  <a:pt x="423" y="112"/>
                </a:lnTo>
                <a:lnTo>
                  <a:pt x="423" y="112"/>
                </a:lnTo>
                <a:lnTo>
                  <a:pt x="425" y="111"/>
                </a:lnTo>
                <a:lnTo>
                  <a:pt x="426" y="110"/>
                </a:lnTo>
                <a:lnTo>
                  <a:pt x="427" y="109"/>
                </a:lnTo>
                <a:lnTo>
                  <a:pt x="430" y="109"/>
                </a:lnTo>
                <a:lnTo>
                  <a:pt x="432" y="108"/>
                </a:lnTo>
                <a:lnTo>
                  <a:pt x="433" y="108"/>
                </a:lnTo>
                <a:lnTo>
                  <a:pt x="435" y="108"/>
                </a:lnTo>
                <a:lnTo>
                  <a:pt x="436" y="108"/>
                </a:lnTo>
                <a:lnTo>
                  <a:pt x="438" y="108"/>
                </a:lnTo>
                <a:lnTo>
                  <a:pt x="440" y="108"/>
                </a:lnTo>
                <a:lnTo>
                  <a:pt x="444" y="109"/>
                </a:lnTo>
                <a:lnTo>
                  <a:pt x="445" y="109"/>
                </a:lnTo>
                <a:lnTo>
                  <a:pt x="447" y="109"/>
                </a:lnTo>
                <a:lnTo>
                  <a:pt x="449" y="109"/>
                </a:lnTo>
                <a:lnTo>
                  <a:pt x="450" y="109"/>
                </a:lnTo>
                <a:lnTo>
                  <a:pt x="452" y="109"/>
                </a:lnTo>
                <a:lnTo>
                  <a:pt x="454" y="109"/>
                </a:lnTo>
                <a:lnTo>
                  <a:pt x="458" y="108"/>
                </a:lnTo>
                <a:lnTo>
                  <a:pt x="460" y="108"/>
                </a:lnTo>
                <a:lnTo>
                  <a:pt x="462" y="107"/>
                </a:lnTo>
                <a:lnTo>
                  <a:pt x="465" y="106"/>
                </a:lnTo>
                <a:lnTo>
                  <a:pt x="468" y="105"/>
                </a:lnTo>
                <a:lnTo>
                  <a:pt x="469" y="104"/>
                </a:lnTo>
                <a:lnTo>
                  <a:pt x="471" y="104"/>
                </a:lnTo>
                <a:lnTo>
                  <a:pt x="476" y="103"/>
                </a:lnTo>
                <a:lnTo>
                  <a:pt x="477" y="102"/>
                </a:lnTo>
                <a:lnTo>
                  <a:pt x="479" y="102"/>
                </a:lnTo>
                <a:lnTo>
                  <a:pt x="480" y="101"/>
                </a:lnTo>
                <a:lnTo>
                  <a:pt x="480" y="101"/>
                </a:lnTo>
                <a:lnTo>
                  <a:pt x="481" y="100"/>
                </a:lnTo>
                <a:lnTo>
                  <a:pt x="482" y="100"/>
                </a:lnTo>
                <a:lnTo>
                  <a:pt x="483" y="98"/>
                </a:lnTo>
                <a:lnTo>
                  <a:pt x="483" y="97"/>
                </a:lnTo>
                <a:lnTo>
                  <a:pt x="484" y="96"/>
                </a:lnTo>
                <a:lnTo>
                  <a:pt x="485" y="93"/>
                </a:lnTo>
                <a:lnTo>
                  <a:pt x="486" y="89"/>
                </a:lnTo>
                <a:lnTo>
                  <a:pt x="487" y="87"/>
                </a:lnTo>
                <a:lnTo>
                  <a:pt x="487" y="86"/>
                </a:lnTo>
                <a:lnTo>
                  <a:pt x="487" y="85"/>
                </a:lnTo>
                <a:lnTo>
                  <a:pt x="487" y="84"/>
                </a:lnTo>
                <a:lnTo>
                  <a:pt x="487" y="83"/>
                </a:lnTo>
                <a:lnTo>
                  <a:pt x="487" y="82"/>
                </a:lnTo>
                <a:lnTo>
                  <a:pt x="487" y="81"/>
                </a:lnTo>
                <a:lnTo>
                  <a:pt x="486" y="81"/>
                </a:lnTo>
                <a:lnTo>
                  <a:pt x="486" y="80"/>
                </a:lnTo>
                <a:lnTo>
                  <a:pt x="485" y="79"/>
                </a:lnTo>
                <a:lnTo>
                  <a:pt x="484" y="78"/>
                </a:lnTo>
                <a:lnTo>
                  <a:pt x="483" y="78"/>
                </a:lnTo>
                <a:lnTo>
                  <a:pt x="482" y="77"/>
                </a:lnTo>
                <a:lnTo>
                  <a:pt x="481" y="77"/>
                </a:lnTo>
                <a:lnTo>
                  <a:pt x="478" y="75"/>
                </a:lnTo>
                <a:lnTo>
                  <a:pt x="472" y="73"/>
                </a:lnTo>
                <a:lnTo>
                  <a:pt x="468" y="72"/>
                </a:lnTo>
                <a:lnTo>
                  <a:pt x="462" y="69"/>
                </a:lnTo>
                <a:lnTo>
                  <a:pt x="460" y="69"/>
                </a:lnTo>
                <a:lnTo>
                  <a:pt x="459" y="68"/>
                </a:lnTo>
                <a:lnTo>
                  <a:pt x="458" y="67"/>
                </a:lnTo>
                <a:lnTo>
                  <a:pt x="457" y="67"/>
                </a:lnTo>
                <a:lnTo>
                  <a:pt x="456" y="66"/>
                </a:lnTo>
                <a:lnTo>
                  <a:pt x="456" y="65"/>
                </a:lnTo>
                <a:lnTo>
                  <a:pt x="455" y="65"/>
                </a:lnTo>
                <a:lnTo>
                  <a:pt x="455" y="64"/>
                </a:lnTo>
                <a:lnTo>
                  <a:pt x="454" y="63"/>
                </a:lnTo>
                <a:lnTo>
                  <a:pt x="454" y="61"/>
                </a:lnTo>
                <a:lnTo>
                  <a:pt x="453" y="60"/>
                </a:lnTo>
                <a:lnTo>
                  <a:pt x="453" y="60"/>
                </a:lnTo>
                <a:lnTo>
                  <a:pt x="453" y="59"/>
                </a:lnTo>
                <a:lnTo>
                  <a:pt x="453" y="58"/>
                </a:lnTo>
                <a:lnTo>
                  <a:pt x="453" y="58"/>
                </a:lnTo>
                <a:lnTo>
                  <a:pt x="453" y="57"/>
                </a:lnTo>
                <a:lnTo>
                  <a:pt x="454" y="56"/>
                </a:lnTo>
                <a:lnTo>
                  <a:pt x="455" y="54"/>
                </a:lnTo>
                <a:lnTo>
                  <a:pt x="455" y="53"/>
                </a:lnTo>
                <a:lnTo>
                  <a:pt x="456" y="52"/>
                </a:lnTo>
                <a:lnTo>
                  <a:pt x="456" y="52"/>
                </a:lnTo>
                <a:lnTo>
                  <a:pt x="456" y="51"/>
                </a:lnTo>
                <a:lnTo>
                  <a:pt x="455" y="50"/>
                </a:lnTo>
                <a:lnTo>
                  <a:pt x="455" y="50"/>
                </a:lnTo>
                <a:lnTo>
                  <a:pt x="454" y="49"/>
                </a:lnTo>
                <a:lnTo>
                  <a:pt x="454" y="49"/>
                </a:lnTo>
                <a:lnTo>
                  <a:pt x="453" y="49"/>
                </a:lnTo>
                <a:lnTo>
                  <a:pt x="452" y="49"/>
                </a:lnTo>
                <a:lnTo>
                  <a:pt x="451" y="48"/>
                </a:lnTo>
                <a:lnTo>
                  <a:pt x="447" y="49"/>
                </a:lnTo>
                <a:lnTo>
                  <a:pt x="445" y="48"/>
                </a:lnTo>
                <a:lnTo>
                  <a:pt x="442" y="48"/>
                </a:lnTo>
                <a:lnTo>
                  <a:pt x="441" y="48"/>
                </a:lnTo>
                <a:lnTo>
                  <a:pt x="441" y="48"/>
                </a:lnTo>
                <a:lnTo>
                  <a:pt x="439" y="47"/>
                </a:lnTo>
                <a:lnTo>
                  <a:pt x="438" y="46"/>
                </a:lnTo>
                <a:lnTo>
                  <a:pt x="437" y="46"/>
                </a:lnTo>
                <a:lnTo>
                  <a:pt x="436" y="45"/>
                </a:lnTo>
                <a:lnTo>
                  <a:pt x="435" y="44"/>
                </a:lnTo>
                <a:lnTo>
                  <a:pt x="434" y="43"/>
                </a:lnTo>
                <a:lnTo>
                  <a:pt x="434" y="42"/>
                </a:lnTo>
                <a:lnTo>
                  <a:pt x="433" y="41"/>
                </a:lnTo>
                <a:lnTo>
                  <a:pt x="433" y="41"/>
                </a:lnTo>
                <a:lnTo>
                  <a:pt x="433" y="40"/>
                </a:lnTo>
                <a:lnTo>
                  <a:pt x="433" y="38"/>
                </a:lnTo>
                <a:lnTo>
                  <a:pt x="433" y="35"/>
                </a:lnTo>
                <a:lnTo>
                  <a:pt x="433" y="34"/>
                </a:lnTo>
                <a:lnTo>
                  <a:pt x="434" y="33"/>
                </a:lnTo>
                <a:lnTo>
                  <a:pt x="434" y="32"/>
                </a:lnTo>
                <a:lnTo>
                  <a:pt x="434" y="31"/>
                </a:lnTo>
                <a:lnTo>
                  <a:pt x="436" y="27"/>
                </a:lnTo>
                <a:lnTo>
                  <a:pt x="437" y="26"/>
                </a:lnTo>
                <a:lnTo>
                  <a:pt x="438" y="24"/>
                </a:lnTo>
                <a:lnTo>
                  <a:pt x="438" y="22"/>
                </a:lnTo>
                <a:lnTo>
                  <a:pt x="439" y="21"/>
                </a:lnTo>
                <a:lnTo>
                  <a:pt x="439" y="19"/>
                </a:lnTo>
                <a:lnTo>
                  <a:pt x="440" y="18"/>
                </a:lnTo>
                <a:lnTo>
                  <a:pt x="441" y="13"/>
                </a:lnTo>
                <a:lnTo>
                  <a:pt x="441" y="12"/>
                </a:lnTo>
                <a:lnTo>
                  <a:pt x="441" y="11"/>
                </a:lnTo>
                <a:lnTo>
                  <a:pt x="442" y="10"/>
                </a:lnTo>
                <a:lnTo>
                  <a:pt x="442" y="10"/>
                </a:lnTo>
                <a:lnTo>
                  <a:pt x="443" y="8"/>
                </a:lnTo>
                <a:lnTo>
                  <a:pt x="448" y="2"/>
                </a:lnTo>
                <a:lnTo>
                  <a:pt x="449" y="1"/>
                </a:lnTo>
                <a:lnTo>
                  <a:pt x="450" y="0"/>
                </a:lnTo>
                <a:lnTo>
                  <a:pt x="450" y="0"/>
                </a:lnTo>
                <a:lnTo>
                  <a:pt x="450" y="0"/>
                </a:lnTo>
              </a:path>
            </a:pathLst>
          </a:custGeom>
          <a:noFill/>
          <a:ln w="98425">
            <a:solidFill>
              <a:srgbClr val="CCCC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cs-CZ" dirty="0"/>
          </a:p>
        </p:txBody>
      </p:sp>
      <p:sp>
        <p:nvSpPr>
          <p:cNvPr id="123" name="Freeform 239">
            <a:extLst>
              <a:ext uri="{FF2B5EF4-FFF2-40B4-BE49-F238E27FC236}">
                <a16:creationId xmlns:a16="http://schemas.microsoft.com/office/drawing/2014/main" id="{1E1D979A-8F50-442A-A1F3-43173AAAA083}"/>
              </a:ext>
            </a:extLst>
          </p:cNvPr>
          <p:cNvSpPr>
            <a:spLocks/>
          </p:cNvSpPr>
          <p:nvPr/>
        </p:nvSpPr>
        <p:spPr bwMode="auto">
          <a:xfrm>
            <a:off x="5286118" y="3234387"/>
            <a:ext cx="542132" cy="364818"/>
          </a:xfrm>
          <a:custGeom>
            <a:avLst/>
            <a:gdLst>
              <a:gd name="T0" fmla="*/ 298 w 532"/>
              <a:gd name="T1" fmla="*/ 4 h 358"/>
              <a:gd name="T2" fmla="*/ 315 w 532"/>
              <a:gd name="T3" fmla="*/ 17 h 358"/>
              <a:gd name="T4" fmla="*/ 328 w 532"/>
              <a:gd name="T5" fmla="*/ 17 h 358"/>
              <a:gd name="T6" fmla="*/ 340 w 532"/>
              <a:gd name="T7" fmla="*/ 8 h 358"/>
              <a:gd name="T8" fmla="*/ 350 w 532"/>
              <a:gd name="T9" fmla="*/ 24 h 358"/>
              <a:gd name="T10" fmla="*/ 369 w 532"/>
              <a:gd name="T11" fmla="*/ 20 h 358"/>
              <a:gd name="T12" fmla="*/ 388 w 532"/>
              <a:gd name="T13" fmla="*/ 46 h 358"/>
              <a:gd name="T14" fmla="*/ 385 w 532"/>
              <a:gd name="T15" fmla="*/ 79 h 358"/>
              <a:gd name="T16" fmla="*/ 403 w 532"/>
              <a:gd name="T17" fmla="*/ 106 h 358"/>
              <a:gd name="T18" fmla="*/ 425 w 532"/>
              <a:gd name="T19" fmla="*/ 134 h 358"/>
              <a:gd name="T20" fmla="*/ 432 w 532"/>
              <a:gd name="T21" fmla="*/ 158 h 358"/>
              <a:gd name="T22" fmla="*/ 451 w 532"/>
              <a:gd name="T23" fmla="*/ 144 h 358"/>
              <a:gd name="T24" fmla="*/ 485 w 532"/>
              <a:gd name="T25" fmla="*/ 155 h 358"/>
              <a:gd name="T26" fmla="*/ 497 w 532"/>
              <a:gd name="T27" fmla="*/ 169 h 358"/>
              <a:gd name="T28" fmla="*/ 506 w 532"/>
              <a:gd name="T29" fmla="*/ 210 h 358"/>
              <a:gd name="T30" fmla="*/ 511 w 532"/>
              <a:gd name="T31" fmla="*/ 252 h 358"/>
              <a:gd name="T32" fmla="*/ 514 w 532"/>
              <a:gd name="T33" fmla="*/ 284 h 358"/>
              <a:gd name="T34" fmla="*/ 531 w 532"/>
              <a:gd name="T35" fmla="*/ 319 h 358"/>
              <a:gd name="T36" fmla="*/ 520 w 532"/>
              <a:gd name="T37" fmla="*/ 330 h 358"/>
              <a:gd name="T38" fmla="*/ 495 w 532"/>
              <a:gd name="T39" fmla="*/ 331 h 358"/>
              <a:gd name="T40" fmla="*/ 476 w 532"/>
              <a:gd name="T41" fmla="*/ 316 h 358"/>
              <a:gd name="T42" fmla="*/ 457 w 532"/>
              <a:gd name="T43" fmla="*/ 330 h 358"/>
              <a:gd name="T44" fmla="*/ 454 w 532"/>
              <a:gd name="T45" fmla="*/ 349 h 358"/>
              <a:gd name="T46" fmla="*/ 436 w 532"/>
              <a:gd name="T47" fmla="*/ 352 h 358"/>
              <a:gd name="T48" fmla="*/ 425 w 532"/>
              <a:gd name="T49" fmla="*/ 342 h 358"/>
              <a:gd name="T50" fmla="*/ 399 w 532"/>
              <a:gd name="T51" fmla="*/ 332 h 358"/>
              <a:gd name="T52" fmla="*/ 379 w 532"/>
              <a:gd name="T53" fmla="*/ 332 h 358"/>
              <a:gd name="T54" fmla="*/ 359 w 532"/>
              <a:gd name="T55" fmla="*/ 343 h 358"/>
              <a:gd name="T56" fmla="*/ 324 w 532"/>
              <a:gd name="T57" fmla="*/ 324 h 358"/>
              <a:gd name="T58" fmla="*/ 305 w 532"/>
              <a:gd name="T59" fmla="*/ 305 h 358"/>
              <a:gd name="T60" fmla="*/ 274 w 532"/>
              <a:gd name="T61" fmla="*/ 279 h 358"/>
              <a:gd name="T62" fmla="*/ 256 w 532"/>
              <a:gd name="T63" fmla="*/ 279 h 358"/>
              <a:gd name="T64" fmla="*/ 239 w 532"/>
              <a:gd name="T65" fmla="*/ 267 h 358"/>
              <a:gd name="T66" fmla="*/ 230 w 532"/>
              <a:gd name="T67" fmla="*/ 284 h 358"/>
              <a:gd name="T68" fmla="*/ 211 w 532"/>
              <a:gd name="T69" fmla="*/ 299 h 358"/>
              <a:gd name="T70" fmla="*/ 200 w 532"/>
              <a:gd name="T71" fmla="*/ 313 h 358"/>
              <a:gd name="T72" fmla="*/ 172 w 532"/>
              <a:gd name="T73" fmla="*/ 309 h 358"/>
              <a:gd name="T74" fmla="*/ 163 w 532"/>
              <a:gd name="T75" fmla="*/ 330 h 358"/>
              <a:gd name="T76" fmla="*/ 139 w 532"/>
              <a:gd name="T77" fmla="*/ 353 h 358"/>
              <a:gd name="T78" fmla="*/ 106 w 532"/>
              <a:gd name="T79" fmla="*/ 358 h 358"/>
              <a:gd name="T80" fmla="*/ 95 w 532"/>
              <a:gd name="T81" fmla="*/ 343 h 358"/>
              <a:gd name="T82" fmla="*/ 82 w 532"/>
              <a:gd name="T83" fmla="*/ 341 h 358"/>
              <a:gd name="T84" fmla="*/ 62 w 532"/>
              <a:gd name="T85" fmla="*/ 341 h 358"/>
              <a:gd name="T86" fmla="*/ 54 w 532"/>
              <a:gd name="T87" fmla="*/ 334 h 358"/>
              <a:gd name="T88" fmla="*/ 30 w 532"/>
              <a:gd name="T89" fmla="*/ 306 h 358"/>
              <a:gd name="T90" fmla="*/ 9 w 532"/>
              <a:gd name="T91" fmla="*/ 263 h 358"/>
              <a:gd name="T92" fmla="*/ 0 w 532"/>
              <a:gd name="T93" fmla="*/ 234 h 358"/>
              <a:gd name="T94" fmla="*/ 10 w 532"/>
              <a:gd name="T95" fmla="*/ 207 h 358"/>
              <a:gd name="T96" fmla="*/ 29 w 532"/>
              <a:gd name="T97" fmla="*/ 187 h 358"/>
              <a:gd name="T98" fmla="*/ 36 w 532"/>
              <a:gd name="T99" fmla="*/ 167 h 358"/>
              <a:gd name="T100" fmla="*/ 43 w 532"/>
              <a:gd name="T101" fmla="*/ 141 h 358"/>
              <a:gd name="T102" fmla="*/ 61 w 532"/>
              <a:gd name="T103" fmla="*/ 140 h 358"/>
              <a:gd name="T104" fmla="*/ 84 w 532"/>
              <a:gd name="T105" fmla="*/ 146 h 358"/>
              <a:gd name="T106" fmla="*/ 96 w 532"/>
              <a:gd name="T107" fmla="*/ 123 h 358"/>
              <a:gd name="T108" fmla="*/ 128 w 532"/>
              <a:gd name="T109" fmla="*/ 114 h 358"/>
              <a:gd name="T110" fmla="*/ 164 w 532"/>
              <a:gd name="T111" fmla="*/ 130 h 358"/>
              <a:gd name="T112" fmla="*/ 189 w 532"/>
              <a:gd name="T113" fmla="*/ 125 h 358"/>
              <a:gd name="T114" fmla="*/ 211 w 532"/>
              <a:gd name="T115" fmla="*/ 100 h 358"/>
              <a:gd name="T116" fmla="*/ 252 w 532"/>
              <a:gd name="T117" fmla="*/ 103 h 358"/>
              <a:gd name="T118" fmla="*/ 269 w 532"/>
              <a:gd name="T119" fmla="*/ 97 h 358"/>
              <a:gd name="T120" fmla="*/ 275 w 532"/>
              <a:gd name="T121" fmla="*/ 56 h 358"/>
              <a:gd name="T122" fmla="*/ 274 w 532"/>
              <a:gd name="T123" fmla="*/ 29 h 358"/>
              <a:gd name="T124" fmla="*/ 262 w 532"/>
              <a:gd name="T125" fmla="*/ 19 h 3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532" h="358">
                <a:moveTo>
                  <a:pt x="280" y="0"/>
                </a:moveTo>
                <a:lnTo>
                  <a:pt x="281" y="1"/>
                </a:lnTo>
                <a:lnTo>
                  <a:pt x="284" y="3"/>
                </a:lnTo>
                <a:lnTo>
                  <a:pt x="285" y="3"/>
                </a:lnTo>
                <a:lnTo>
                  <a:pt x="287" y="4"/>
                </a:lnTo>
                <a:lnTo>
                  <a:pt x="288" y="5"/>
                </a:lnTo>
                <a:lnTo>
                  <a:pt x="289" y="5"/>
                </a:lnTo>
                <a:lnTo>
                  <a:pt x="290" y="5"/>
                </a:lnTo>
                <a:lnTo>
                  <a:pt x="291" y="5"/>
                </a:lnTo>
                <a:lnTo>
                  <a:pt x="292" y="5"/>
                </a:lnTo>
                <a:lnTo>
                  <a:pt x="293" y="5"/>
                </a:lnTo>
                <a:lnTo>
                  <a:pt x="293" y="5"/>
                </a:lnTo>
                <a:lnTo>
                  <a:pt x="296" y="4"/>
                </a:lnTo>
                <a:lnTo>
                  <a:pt x="297" y="4"/>
                </a:lnTo>
                <a:lnTo>
                  <a:pt x="298" y="4"/>
                </a:lnTo>
                <a:lnTo>
                  <a:pt x="299" y="4"/>
                </a:lnTo>
                <a:lnTo>
                  <a:pt x="300" y="4"/>
                </a:lnTo>
                <a:lnTo>
                  <a:pt x="302" y="5"/>
                </a:lnTo>
                <a:lnTo>
                  <a:pt x="308" y="6"/>
                </a:lnTo>
                <a:lnTo>
                  <a:pt x="310" y="7"/>
                </a:lnTo>
                <a:lnTo>
                  <a:pt x="311" y="8"/>
                </a:lnTo>
                <a:lnTo>
                  <a:pt x="312" y="9"/>
                </a:lnTo>
                <a:lnTo>
                  <a:pt x="312" y="9"/>
                </a:lnTo>
                <a:lnTo>
                  <a:pt x="313" y="10"/>
                </a:lnTo>
                <a:lnTo>
                  <a:pt x="313" y="11"/>
                </a:lnTo>
                <a:lnTo>
                  <a:pt x="313" y="11"/>
                </a:lnTo>
                <a:lnTo>
                  <a:pt x="313" y="14"/>
                </a:lnTo>
                <a:lnTo>
                  <a:pt x="314" y="15"/>
                </a:lnTo>
                <a:lnTo>
                  <a:pt x="314" y="16"/>
                </a:lnTo>
                <a:lnTo>
                  <a:pt x="315" y="17"/>
                </a:lnTo>
                <a:lnTo>
                  <a:pt x="315" y="18"/>
                </a:lnTo>
                <a:lnTo>
                  <a:pt x="316" y="19"/>
                </a:lnTo>
                <a:lnTo>
                  <a:pt x="317" y="19"/>
                </a:lnTo>
                <a:lnTo>
                  <a:pt x="319" y="20"/>
                </a:lnTo>
                <a:lnTo>
                  <a:pt x="320" y="20"/>
                </a:lnTo>
                <a:lnTo>
                  <a:pt x="321" y="20"/>
                </a:lnTo>
                <a:lnTo>
                  <a:pt x="322" y="20"/>
                </a:lnTo>
                <a:lnTo>
                  <a:pt x="323" y="20"/>
                </a:lnTo>
                <a:lnTo>
                  <a:pt x="324" y="20"/>
                </a:lnTo>
                <a:lnTo>
                  <a:pt x="325" y="20"/>
                </a:lnTo>
                <a:lnTo>
                  <a:pt x="325" y="20"/>
                </a:lnTo>
                <a:lnTo>
                  <a:pt x="326" y="19"/>
                </a:lnTo>
                <a:lnTo>
                  <a:pt x="327" y="19"/>
                </a:lnTo>
                <a:lnTo>
                  <a:pt x="327" y="18"/>
                </a:lnTo>
                <a:lnTo>
                  <a:pt x="328" y="17"/>
                </a:lnTo>
                <a:lnTo>
                  <a:pt x="329" y="15"/>
                </a:lnTo>
                <a:lnTo>
                  <a:pt x="330" y="13"/>
                </a:lnTo>
                <a:lnTo>
                  <a:pt x="331" y="11"/>
                </a:lnTo>
                <a:lnTo>
                  <a:pt x="332" y="10"/>
                </a:lnTo>
                <a:lnTo>
                  <a:pt x="333" y="9"/>
                </a:lnTo>
                <a:lnTo>
                  <a:pt x="334" y="9"/>
                </a:lnTo>
                <a:lnTo>
                  <a:pt x="335" y="8"/>
                </a:lnTo>
                <a:lnTo>
                  <a:pt x="335" y="8"/>
                </a:lnTo>
                <a:lnTo>
                  <a:pt x="336" y="8"/>
                </a:lnTo>
                <a:lnTo>
                  <a:pt x="336" y="7"/>
                </a:lnTo>
                <a:lnTo>
                  <a:pt x="337" y="7"/>
                </a:lnTo>
                <a:lnTo>
                  <a:pt x="338" y="7"/>
                </a:lnTo>
                <a:lnTo>
                  <a:pt x="339" y="7"/>
                </a:lnTo>
                <a:lnTo>
                  <a:pt x="339" y="8"/>
                </a:lnTo>
                <a:lnTo>
                  <a:pt x="340" y="8"/>
                </a:lnTo>
                <a:lnTo>
                  <a:pt x="340" y="8"/>
                </a:lnTo>
                <a:lnTo>
                  <a:pt x="340" y="8"/>
                </a:lnTo>
                <a:lnTo>
                  <a:pt x="341" y="9"/>
                </a:lnTo>
                <a:lnTo>
                  <a:pt x="342" y="10"/>
                </a:lnTo>
                <a:lnTo>
                  <a:pt x="342" y="12"/>
                </a:lnTo>
                <a:lnTo>
                  <a:pt x="343" y="13"/>
                </a:lnTo>
                <a:lnTo>
                  <a:pt x="344" y="18"/>
                </a:lnTo>
                <a:lnTo>
                  <a:pt x="345" y="20"/>
                </a:lnTo>
                <a:lnTo>
                  <a:pt x="345" y="21"/>
                </a:lnTo>
                <a:lnTo>
                  <a:pt x="346" y="22"/>
                </a:lnTo>
                <a:lnTo>
                  <a:pt x="346" y="23"/>
                </a:lnTo>
                <a:lnTo>
                  <a:pt x="347" y="23"/>
                </a:lnTo>
                <a:lnTo>
                  <a:pt x="348" y="24"/>
                </a:lnTo>
                <a:lnTo>
                  <a:pt x="349" y="24"/>
                </a:lnTo>
                <a:lnTo>
                  <a:pt x="350" y="24"/>
                </a:lnTo>
                <a:lnTo>
                  <a:pt x="351" y="24"/>
                </a:lnTo>
                <a:lnTo>
                  <a:pt x="352" y="24"/>
                </a:lnTo>
                <a:lnTo>
                  <a:pt x="353" y="23"/>
                </a:lnTo>
                <a:lnTo>
                  <a:pt x="356" y="22"/>
                </a:lnTo>
                <a:lnTo>
                  <a:pt x="358" y="21"/>
                </a:lnTo>
                <a:lnTo>
                  <a:pt x="361" y="20"/>
                </a:lnTo>
                <a:lnTo>
                  <a:pt x="362" y="20"/>
                </a:lnTo>
                <a:lnTo>
                  <a:pt x="363" y="19"/>
                </a:lnTo>
                <a:lnTo>
                  <a:pt x="365" y="19"/>
                </a:lnTo>
                <a:lnTo>
                  <a:pt x="366" y="19"/>
                </a:lnTo>
                <a:lnTo>
                  <a:pt x="367" y="19"/>
                </a:lnTo>
                <a:lnTo>
                  <a:pt x="367" y="19"/>
                </a:lnTo>
                <a:lnTo>
                  <a:pt x="368" y="20"/>
                </a:lnTo>
                <a:lnTo>
                  <a:pt x="369" y="20"/>
                </a:lnTo>
                <a:lnTo>
                  <a:pt x="369" y="20"/>
                </a:lnTo>
                <a:lnTo>
                  <a:pt x="370" y="21"/>
                </a:lnTo>
                <a:lnTo>
                  <a:pt x="373" y="24"/>
                </a:lnTo>
                <a:lnTo>
                  <a:pt x="374" y="25"/>
                </a:lnTo>
                <a:lnTo>
                  <a:pt x="376" y="26"/>
                </a:lnTo>
                <a:lnTo>
                  <a:pt x="379" y="28"/>
                </a:lnTo>
                <a:lnTo>
                  <a:pt x="380" y="29"/>
                </a:lnTo>
                <a:lnTo>
                  <a:pt x="382" y="30"/>
                </a:lnTo>
                <a:lnTo>
                  <a:pt x="383" y="31"/>
                </a:lnTo>
                <a:lnTo>
                  <a:pt x="383" y="33"/>
                </a:lnTo>
                <a:lnTo>
                  <a:pt x="384" y="33"/>
                </a:lnTo>
                <a:lnTo>
                  <a:pt x="385" y="35"/>
                </a:lnTo>
                <a:lnTo>
                  <a:pt x="387" y="41"/>
                </a:lnTo>
                <a:lnTo>
                  <a:pt x="388" y="43"/>
                </a:lnTo>
                <a:lnTo>
                  <a:pt x="388" y="45"/>
                </a:lnTo>
                <a:lnTo>
                  <a:pt x="388" y="46"/>
                </a:lnTo>
                <a:lnTo>
                  <a:pt x="388" y="47"/>
                </a:lnTo>
                <a:lnTo>
                  <a:pt x="388" y="49"/>
                </a:lnTo>
                <a:lnTo>
                  <a:pt x="388" y="50"/>
                </a:lnTo>
                <a:lnTo>
                  <a:pt x="388" y="51"/>
                </a:lnTo>
                <a:lnTo>
                  <a:pt x="385" y="58"/>
                </a:lnTo>
                <a:lnTo>
                  <a:pt x="384" y="60"/>
                </a:lnTo>
                <a:lnTo>
                  <a:pt x="384" y="61"/>
                </a:lnTo>
                <a:lnTo>
                  <a:pt x="384" y="63"/>
                </a:lnTo>
                <a:lnTo>
                  <a:pt x="384" y="65"/>
                </a:lnTo>
                <a:lnTo>
                  <a:pt x="383" y="67"/>
                </a:lnTo>
                <a:lnTo>
                  <a:pt x="384" y="69"/>
                </a:lnTo>
                <a:lnTo>
                  <a:pt x="384" y="72"/>
                </a:lnTo>
                <a:lnTo>
                  <a:pt x="384" y="74"/>
                </a:lnTo>
                <a:lnTo>
                  <a:pt x="385" y="76"/>
                </a:lnTo>
                <a:lnTo>
                  <a:pt x="385" y="79"/>
                </a:lnTo>
                <a:lnTo>
                  <a:pt x="386" y="82"/>
                </a:lnTo>
                <a:lnTo>
                  <a:pt x="387" y="85"/>
                </a:lnTo>
                <a:lnTo>
                  <a:pt x="388" y="87"/>
                </a:lnTo>
                <a:lnTo>
                  <a:pt x="389" y="89"/>
                </a:lnTo>
                <a:lnTo>
                  <a:pt x="390" y="91"/>
                </a:lnTo>
                <a:lnTo>
                  <a:pt x="392" y="94"/>
                </a:lnTo>
                <a:lnTo>
                  <a:pt x="393" y="96"/>
                </a:lnTo>
                <a:lnTo>
                  <a:pt x="395" y="98"/>
                </a:lnTo>
                <a:lnTo>
                  <a:pt x="396" y="100"/>
                </a:lnTo>
                <a:lnTo>
                  <a:pt x="398" y="102"/>
                </a:lnTo>
                <a:lnTo>
                  <a:pt x="399" y="103"/>
                </a:lnTo>
                <a:lnTo>
                  <a:pt x="400" y="104"/>
                </a:lnTo>
                <a:lnTo>
                  <a:pt x="401" y="105"/>
                </a:lnTo>
                <a:lnTo>
                  <a:pt x="402" y="106"/>
                </a:lnTo>
                <a:lnTo>
                  <a:pt x="403" y="106"/>
                </a:lnTo>
                <a:lnTo>
                  <a:pt x="405" y="107"/>
                </a:lnTo>
                <a:lnTo>
                  <a:pt x="407" y="108"/>
                </a:lnTo>
                <a:lnTo>
                  <a:pt x="412" y="110"/>
                </a:lnTo>
                <a:lnTo>
                  <a:pt x="413" y="111"/>
                </a:lnTo>
                <a:lnTo>
                  <a:pt x="415" y="112"/>
                </a:lnTo>
                <a:lnTo>
                  <a:pt x="417" y="113"/>
                </a:lnTo>
                <a:lnTo>
                  <a:pt x="418" y="115"/>
                </a:lnTo>
                <a:lnTo>
                  <a:pt x="419" y="116"/>
                </a:lnTo>
                <a:lnTo>
                  <a:pt x="421" y="118"/>
                </a:lnTo>
                <a:lnTo>
                  <a:pt x="422" y="121"/>
                </a:lnTo>
                <a:lnTo>
                  <a:pt x="423" y="124"/>
                </a:lnTo>
                <a:lnTo>
                  <a:pt x="424" y="126"/>
                </a:lnTo>
                <a:lnTo>
                  <a:pt x="425" y="129"/>
                </a:lnTo>
                <a:lnTo>
                  <a:pt x="425" y="131"/>
                </a:lnTo>
                <a:lnTo>
                  <a:pt x="425" y="134"/>
                </a:lnTo>
                <a:lnTo>
                  <a:pt x="425" y="139"/>
                </a:lnTo>
                <a:lnTo>
                  <a:pt x="425" y="145"/>
                </a:lnTo>
                <a:lnTo>
                  <a:pt x="425" y="146"/>
                </a:lnTo>
                <a:lnTo>
                  <a:pt x="426" y="148"/>
                </a:lnTo>
                <a:lnTo>
                  <a:pt x="426" y="151"/>
                </a:lnTo>
                <a:lnTo>
                  <a:pt x="426" y="153"/>
                </a:lnTo>
                <a:lnTo>
                  <a:pt x="427" y="154"/>
                </a:lnTo>
                <a:lnTo>
                  <a:pt x="427" y="155"/>
                </a:lnTo>
                <a:lnTo>
                  <a:pt x="428" y="156"/>
                </a:lnTo>
                <a:lnTo>
                  <a:pt x="428" y="156"/>
                </a:lnTo>
                <a:lnTo>
                  <a:pt x="428" y="157"/>
                </a:lnTo>
                <a:lnTo>
                  <a:pt x="429" y="157"/>
                </a:lnTo>
                <a:lnTo>
                  <a:pt x="430" y="158"/>
                </a:lnTo>
                <a:lnTo>
                  <a:pt x="431" y="158"/>
                </a:lnTo>
                <a:lnTo>
                  <a:pt x="432" y="158"/>
                </a:lnTo>
                <a:lnTo>
                  <a:pt x="432" y="158"/>
                </a:lnTo>
                <a:lnTo>
                  <a:pt x="433" y="158"/>
                </a:lnTo>
                <a:lnTo>
                  <a:pt x="434" y="158"/>
                </a:lnTo>
                <a:lnTo>
                  <a:pt x="435" y="158"/>
                </a:lnTo>
                <a:lnTo>
                  <a:pt x="436" y="157"/>
                </a:lnTo>
                <a:lnTo>
                  <a:pt x="437" y="156"/>
                </a:lnTo>
                <a:lnTo>
                  <a:pt x="438" y="156"/>
                </a:lnTo>
                <a:lnTo>
                  <a:pt x="439" y="155"/>
                </a:lnTo>
                <a:lnTo>
                  <a:pt x="441" y="153"/>
                </a:lnTo>
                <a:lnTo>
                  <a:pt x="445" y="148"/>
                </a:lnTo>
                <a:lnTo>
                  <a:pt x="447" y="147"/>
                </a:lnTo>
                <a:lnTo>
                  <a:pt x="448" y="146"/>
                </a:lnTo>
                <a:lnTo>
                  <a:pt x="449" y="145"/>
                </a:lnTo>
                <a:lnTo>
                  <a:pt x="450" y="145"/>
                </a:lnTo>
                <a:lnTo>
                  <a:pt x="451" y="144"/>
                </a:lnTo>
                <a:lnTo>
                  <a:pt x="452" y="144"/>
                </a:lnTo>
                <a:lnTo>
                  <a:pt x="453" y="144"/>
                </a:lnTo>
                <a:lnTo>
                  <a:pt x="453" y="144"/>
                </a:lnTo>
                <a:lnTo>
                  <a:pt x="454" y="144"/>
                </a:lnTo>
                <a:lnTo>
                  <a:pt x="455" y="144"/>
                </a:lnTo>
                <a:lnTo>
                  <a:pt x="457" y="144"/>
                </a:lnTo>
                <a:lnTo>
                  <a:pt x="459" y="144"/>
                </a:lnTo>
                <a:lnTo>
                  <a:pt x="461" y="145"/>
                </a:lnTo>
                <a:lnTo>
                  <a:pt x="463" y="146"/>
                </a:lnTo>
                <a:lnTo>
                  <a:pt x="466" y="147"/>
                </a:lnTo>
                <a:lnTo>
                  <a:pt x="471" y="149"/>
                </a:lnTo>
                <a:lnTo>
                  <a:pt x="473" y="151"/>
                </a:lnTo>
                <a:lnTo>
                  <a:pt x="477" y="152"/>
                </a:lnTo>
                <a:lnTo>
                  <a:pt x="482" y="154"/>
                </a:lnTo>
                <a:lnTo>
                  <a:pt x="485" y="155"/>
                </a:lnTo>
                <a:lnTo>
                  <a:pt x="487" y="156"/>
                </a:lnTo>
                <a:lnTo>
                  <a:pt x="491" y="158"/>
                </a:lnTo>
                <a:lnTo>
                  <a:pt x="492" y="159"/>
                </a:lnTo>
                <a:lnTo>
                  <a:pt x="493" y="159"/>
                </a:lnTo>
                <a:lnTo>
                  <a:pt x="493" y="159"/>
                </a:lnTo>
                <a:lnTo>
                  <a:pt x="493" y="159"/>
                </a:lnTo>
                <a:lnTo>
                  <a:pt x="494" y="159"/>
                </a:lnTo>
                <a:lnTo>
                  <a:pt x="493" y="159"/>
                </a:lnTo>
                <a:lnTo>
                  <a:pt x="493" y="160"/>
                </a:lnTo>
                <a:lnTo>
                  <a:pt x="494" y="161"/>
                </a:lnTo>
                <a:lnTo>
                  <a:pt x="494" y="162"/>
                </a:lnTo>
                <a:lnTo>
                  <a:pt x="494" y="163"/>
                </a:lnTo>
                <a:lnTo>
                  <a:pt x="495" y="165"/>
                </a:lnTo>
                <a:lnTo>
                  <a:pt x="496" y="167"/>
                </a:lnTo>
                <a:lnTo>
                  <a:pt x="497" y="169"/>
                </a:lnTo>
                <a:lnTo>
                  <a:pt x="498" y="172"/>
                </a:lnTo>
                <a:lnTo>
                  <a:pt x="500" y="174"/>
                </a:lnTo>
                <a:lnTo>
                  <a:pt x="503" y="179"/>
                </a:lnTo>
                <a:lnTo>
                  <a:pt x="505" y="182"/>
                </a:lnTo>
                <a:lnTo>
                  <a:pt x="505" y="183"/>
                </a:lnTo>
                <a:lnTo>
                  <a:pt x="506" y="185"/>
                </a:lnTo>
                <a:lnTo>
                  <a:pt x="506" y="186"/>
                </a:lnTo>
                <a:lnTo>
                  <a:pt x="507" y="187"/>
                </a:lnTo>
                <a:lnTo>
                  <a:pt x="507" y="189"/>
                </a:lnTo>
                <a:lnTo>
                  <a:pt x="507" y="191"/>
                </a:lnTo>
                <a:lnTo>
                  <a:pt x="507" y="193"/>
                </a:lnTo>
                <a:lnTo>
                  <a:pt x="506" y="199"/>
                </a:lnTo>
                <a:lnTo>
                  <a:pt x="506" y="201"/>
                </a:lnTo>
                <a:lnTo>
                  <a:pt x="506" y="203"/>
                </a:lnTo>
                <a:lnTo>
                  <a:pt x="506" y="210"/>
                </a:lnTo>
                <a:lnTo>
                  <a:pt x="506" y="220"/>
                </a:lnTo>
                <a:lnTo>
                  <a:pt x="507" y="222"/>
                </a:lnTo>
                <a:lnTo>
                  <a:pt x="507" y="224"/>
                </a:lnTo>
                <a:lnTo>
                  <a:pt x="507" y="227"/>
                </a:lnTo>
                <a:lnTo>
                  <a:pt x="508" y="231"/>
                </a:lnTo>
                <a:lnTo>
                  <a:pt x="509" y="234"/>
                </a:lnTo>
                <a:lnTo>
                  <a:pt x="510" y="239"/>
                </a:lnTo>
                <a:lnTo>
                  <a:pt x="511" y="241"/>
                </a:lnTo>
                <a:lnTo>
                  <a:pt x="511" y="242"/>
                </a:lnTo>
                <a:lnTo>
                  <a:pt x="511" y="244"/>
                </a:lnTo>
                <a:lnTo>
                  <a:pt x="511" y="247"/>
                </a:lnTo>
                <a:lnTo>
                  <a:pt x="511" y="249"/>
                </a:lnTo>
                <a:lnTo>
                  <a:pt x="511" y="250"/>
                </a:lnTo>
                <a:lnTo>
                  <a:pt x="511" y="251"/>
                </a:lnTo>
                <a:lnTo>
                  <a:pt x="511" y="252"/>
                </a:lnTo>
                <a:lnTo>
                  <a:pt x="512" y="254"/>
                </a:lnTo>
                <a:lnTo>
                  <a:pt x="515" y="259"/>
                </a:lnTo>
                <a:lnTo>
                  <a:pt x="516" y="263"/>
                </a:lnTo>
                <a:lnTo>
                  <a:pt x="517" y="264"/>
                </a:lnTo>
                <a:lnTo>
                  <a:pt x="517" y="265"/>
                </a:lnTo>
                <a:lnTo>
                  <a:pt x="518" y="266"/>
                </a:lnTo>
                <a:lnTo>
                  <a:pt x="518" y="267"/>
                </a:lnTo>
                <a:lnTo>
                  <a:pt x="518" y="268"/>
                </a:lnTo>
                <a:lnTo>
                  <a:pt x="518" y="269"/>
                </a:lnTo>
                <a:lnTo>
                  <a:pt x="517" y="270"/>
                </a:lnTo>
                <a:lnTo>
                  <a:pt x="517" y="272"/>
                </a:lnTo>
                <a:lnTo>
                  <a:pt x="515" y="277"/>
                </a:lnTo>
                <a:lnTo>
                  <a:pt x="514" y="280"/>
                </a:lnTo>
                <a:lnTo>
                  <a:pt x="514" y="283"/>
                </a:lnTo>
                <a:lnTo>
                  <a:pt x="514" y="284"/>
                </a:lnTo>
                <a:lnTo>
                  <a:pt x="514" y="286"/>
                </a:lnTo>
                <a:lnTo>
                  <a:pt x="514" y="287"/>
                </a:lnTo>
                <a:lnTo>
                  <a:pt x="514" y="288"/>
                </a:lnTo>
                <a:lnTo>
                  <a:pt x="514" y="290"/>
                </a:lnTo>
                <a:lnTo>
                  <a:pt x="515" y="291"/>
                </a:lnTo>
                <a:lnTo>
                  <a:pt x="517" y="295"/>
                </a:lnTo>
                <a:lnTo>
                  <a:pt x="518" y="298"/>
                </a:lnTo>
                <a:lnTo>
                  <a:pt x="521" y="304"/>
                </a:lnTo>
                <a:lnTo>
                  <a:pt x="522" y="305"/>
                </a:lnTo>
                <a:lnTo>
                  <a:pt x="524" y="308"/>
                </a:lnTo>
                <a:lnTo>
                  <a:pt x="528" y="312"/>
                </a:lnTo>
                <a:lnTo>
                  <a:pt x="530" y="316"/>
                </a:lnTo>
                <a:lnTo>
                  <a:pt x="531" y="317"/>
                </a:lnTo>
                <a:lnTo>
                  <a:pt x="531" y="318"/>
                </a:lnTo>
                <a:lnTo>
                  <a:pt x="531" y="319"/>
                </a:lnTo>
                <a:lnTo>
                  <a:pt x="532" y="320"/>
                </a:lnTo>
                <a:lnTo>
                  <a:pt x="532" y="321"/>
                </a:lnTo>
                <a:lnTo>
                  <a:pt x="532" y="322"/>
                </a:lnTo>
                <a:lnTo>
                  <a:pt x="532" y="323"/>
                </a:lnTo>
                <a:lnTo>
                  <a:pt x="532" y="324"/>
                </a:lnTo>
                <a:lnTo>
                  <a:pt x="531" y="325"/>
                </a:lnTo>
                <a:lnTo>
                  <a:pt x="531" y="326"/>
                </a:lnTo>
                <a:lnTo>
                  <a:pt x="530" y="326"/>
                </a:lnTo>
                <a:lnTo>
                  <a:pt x="529" y="327"/>
                </a:lnTo>
                <a:lnTo>
                  <a:pt x="528" y="327"/>
                </a:lnTo>
                <a:lnTo>
                  <a:pt x="527" y="328"/>
                </a:lnTo>
                <a:lnTo>
                  <a:pt x="525" y="329"/>
                </a:lnTo>
                <a:lnTo>
                  <a:pt x="523" y="330"/>
                </a:lnTo>
                <a:lnTo>
                  <a:pt x="521" y="330"/>
                </a:lnTo>
                <a:lnTo>
                  <a:pt x="520" y="330"/>
                </a:lnTo>
                <a:lnTo>
                  <a:pt x="518" y="330"/>
                </a:lnTo>
                <a:lnTo>
                  <a:pt x="517" y="330"/>
                </a:lnTo>
                <a:lnTo>
                  <a:pt x="516" y="330"/>
                </a:lnTo>
                <a:lnTo>
                  <a:pt x="515" y="330"/>
                </a:lnTo>
                <a:lnTo>
                  <a:pt x="513" y="329"/>
                </a:lnTo>
                <a:lnTo>
                  <a:pt x="511" y="328"/>
                </a:lnTo>
                <a:lnTo>
                  <a:pt x="509" y="328"/>
                </a:lnTo>
                <a:lnTo>
                  <a:pt x="507" y="328"/>
                </a:lnTo>
                <a:lnTo>
                  <a:pt x="506" y="328"/>
                </a:lnTo>
                <a:lnTo>
                  <a:pt x="505" y="328"/>
                </a:lnTo>
                <a:lnTo>
                  <a:pt x="502" y="329"/>
                </a:lnTo>
                <a:lnTo>
                  <a:pt x="498" y="330"/>
                </a:lnTo>
                <a:lnTo>
                  <a:pt x="497" y="331"/>
                </a:lnTo>
                <a:lnTo>
                  <a:pt x="496" y="331"/>
                </a:lnTo>
                <a:lnTo>
                  <a:pt x="495" y="331"/>
                </a:lnTo>
                <a:lnTo>
                  <a:pt x="494" y="331"/>
                </a:lnTo>
                <a:lnTo>
                  <a:pt x="493" y="331"/>
                </a:lnTo>
                <a:lnTo>
                  <a:pt x="491" y="330"/>
                </a:lnTo>
                <a:lnTo>
                  <a:pt x="490" y="330"/>
                </a:lnTo>
                <a:lnTo>
                  <a:pt x="488" y="329"/>
                </a:lnTo>
                <a:lnTo>
                  <a:pt x="487" y="328"/>
                </a:lnTo>
                <a:lnTo>
                  <a:pt x="485" y="327"/>
                </a:lnTo>
                <a:lnTo>
                  <a:pt x="484" y="326"/>
                </a:lnTo>
                <a:lnTo>
                  <a:pt x="483" y="325"/>
                </a:lnTo>
                <a:lnTo>
                  <a:pt x="482" y="324"/>
                </a:lnTo>
                <a:lnTo>
                  <a:pt x="480" y="321"/>
                </a:lnTo>
                <a:lnTo>
                  <a:pt x="478" y="318"/>
                </a:lnTo>
                <a:lnTo>
                  <a:pt x="477" y="317"/>
                </a:lnTo>
                <a:lnTo>
                  <a:pt x="477" y="317"/>
                </a:lnTo>
                <a:lnTo>
                  <a:pt x="476" y="316"/>
                </a:lnTo>
                <a:lnTo>
                  <a:pt x="475" y="316"/>
                </a:lnTo>
                <a:lnTo>
                  <a:pt x="474" y="315"/>
                </a:lnTo>
                <a:lnTo>
                  <a:pt x="473" y="315"/>
                </a:lnTo>
                <a:lnTo>
                  <a:pt x="473" y="316"/>
                </a:lnTo>
                <a:lnTo>
                  <a:pt x="472" y="316"/>
                </a:lnTo>
                <a:lnTo>
                  <a:pt x="472" y="316"/>
                </a:lnTo>
                <a:lnTo>
                  <a:pt x="471" y="317"/>
                </a:lnTo>
                <a:lnTo>
                  <a:pt x="470" y="318"/>
                </a:lnTo>
                <a:lnTo>
                  <a:pt x="469" y="319"/>
                </a:lnTo>
                <a:lnTo>
                  <a:pt x="466" y="321"/>
                </a:lnTo>
                <a:lnTo>
                  <a:pt x="463" y="324"/>
                </a:lnTo>
                <a:lnTo>
                  <a:pt x="460" y="327"/>
                </a:lnTo>
                <a:lnTo>
                  <a:pt x="459" y="328"/>
                </a:lnTo>
                <a:lnTo>
                  <a:pt x="458" y="329"/>
                </a:lnTo>
                <a:lnTo>
                  <a:pt x="457" y="330"/>
                </a:lnTo>
                <a:lnTo>
                  <a:pt x="457" y="331"/>
                </a:lnTo>
                <a:lnTo>
                  <a:pt x="456" y="332"/>
                </a:lnTo>
                <a:lnTo>
                  <a:pt x="456" y="333"/>
                </a:lnTo>
                <a:lnTo>
                  <a:pt x="456" y="334"/>
                </a:lnTo>
                <a:lnTo>
                  <a:pt x="456" y="335"/>
                </a:lnTo>
                <a:lnTo>
                  <a:pt x="456" y="337"/>
                </a:lnTo>
                <a:lnTo>
                  <a:pt x="457" y="341"/>
                </a:lnTo>
                <a:lnTo>
                  <a:pt x="457" y="342"/>
                </a:lnTo>
                <a:lnTo>
                  <a:pt x="457" y="343"/>
                </a:lnTo>
                <a:lnTo>
                  <a:pt x="457" y="344"/>
                </a:lnTo>
                <a:lnTo>
                  <a:pt x="456" y="345"/>
                </a:lnTo>
                <a:lnTo>
                  <a:pt x="456" y="347"/>
                </a:lnTo>
                <a:lnTo>
                  <a:pt x="455" y="348"/>
                </a:lnTo>
                <a:lnTo>
                  <a:pt x="454" y="348"/>
                </a:lnTo>
                <a:lnTo>
                  <a:pt x="454" y="349"/>
                </a:lnTo>
                <a:lnTo>
                  <a:pt x="451" y="350"/>
                </a:lnTo>
                <a:lnTo>
                  <a:pt x="450" y="351"/>
                </a:lnTo>
                <a:lnTo>
                  <a:pt x="449" y="352"/>
                </a:lnTo>
                <a:lnTo>
                  <a:pt x="448" y="353"/>
                </a:lnTo>
                <a:lnTo>
                  <a:pt x="446" y="353"/>
                </a:lnTo>
                <a:lnTo>
                  <a:pt x="445" y="354"/>
                </a:lnTo>
                <a:lnTo>
                  <a:pt x="443" y="354"/>
                </a:lnTo>
                <a:lnTo>
                  <a:pt x="441" y="354"/>
                </a:lnTo>
                <a:lnTo>
                  <a:pt x="440" y="354"/>
                </a:lnTo>
                <a:lnTo>
                  <a:pt x="439" y="354"/>
                </a:lnTo>
                <a:lnTo>
                  <a:pt x="438" y="354"/>
                </a:lnTo>
                <a:lnTo>
                  <a:pt x="437" y="354"/>
                </a:lnTo>
                <a:lnTo>
                  <a:pt x="437" y="353"/>
                </a:lnTo>
                <a:lnTo>
                  <a:pt x="436" y="353"/>
                </a:lnTo>
                <a:lnTo>
                  <a:pt x="436" y="352"/>
                </a:lnTo>
                <a:lnTo>
                  <a:pt x="435" y="352"/>
                </a:lnTo>
                <a:lnTo>
                  <a:pt x="434" y="351"/>
                </a:lnTo>
                <a:lnTo>
                  <a:pt x="433" y="350"/>
                </a:lnTo>
                <a:lnTo>
                  <a:pt x="433" y="349"/>
                </a:lnTo>
                <a:lnTo>
                  <a:pt x="433" y="348"/>
                </a:lnTo>
                <a:lnTo>
                  <a:pt x="433" y="347"/>
                </a:lnTo>
                <a:lnTo>
                  <a:pt x="432" y="345"/>
                </a:lnTo>
                <a:lnTo>
                  <a:pt x="431" y="344"/>
                </a:lnTo>
                <a:lnTo>
                  <a:pt x="431" y="343"/>
                </a:lnTo>
                <a:lnTo>
                  <a:pt x="430" y="342"/>
                </a:lnTo>
                <a:lnTo>
                  <a:pt x="430" y="342"/>
                </a:lnTo>
                <a:lnTo>
                  <a:pt x="429" y="342"/>
                </a:lnTo>
                <a:lnTo>
                  <a:pt x="429" y="341"/>
                </a:lnTo>
                <a:lnTo>
                  <a:pt x="428" y="341"/>
                </a:lnTo>
                <a:lnTo>
                  <a:pt x="425" y="342"/>
                </a:lnTo>
                <a:lnTo>
                  <a:pt x="424" y="342"/>
                </a:lnTo>
                <a:lnTo>
                  <a:pt x="423" y="342"/>
                </a:lnTo>
                <a:lnTo>
                  <a:pt x="422" y="341"/>
                </a:lnTo>
                <a:lnTo>
                  <a:pt x="420" y="340"/>
                </a:lnTo>
                <a:lnTo>
                  <a:pt x="417" y="339"/>
                </a:lnTo>
                <a:lnTo>
                  <a:pt x="415" y="338"/>
                </a:lnTo>
                <a:lnTo>
                  <a:pt x="412" y="337"/>
                </a:lnTo>
                <a:lnTo>
                  <a:pt x="411" y="336"/>
                </a:lnTo>
                <a:lnTo>
                  <a:pt x="410" y="336"/>
                </a:lnTo>
                <a:lnTo>
                  <a:pt x="409" y="335"/>
                </a:lnTo>
                <a:lnTo>
                  <a:pt x="406" y="335"/>
                </a:lnTo>
                <a:lnTo>
                  <a:pt x="405" y="334"/>
                </a:lnTo>
                <a:lnTo>
                  <a:pt x="403" y="334"/>
                </a:lnTo>
                <a:lnTo>
                  <a:pt x="401" y="333"/>
                </a:lnTo>
                <a:lnTo>
                  <a:pt x="399" y="332"/>
                </a:lnTo>
                <a:lnTo>
                  <a:pt x="395" y="331"/>
                </a:lnTo>
                <a:lnTo>
                  <a:pt x="394" y="330"/>
                </a:lnTo>
                <a:lnTo>
                  <a:pt x="392" y="330"/>
                </a:lnTo>
                <a:lnTo>
                  <a:pt x="390" y="329"/>
                </a:lnTo>
                <a:lnTo>
                  <a:pt x="389" y="329"/>
                </a:lnTo>
                <a:lnTo>
                  <a:pt x="388" y="329"/>
                </a:lnTo>
                <a:lnTo>
                  <a:pt x="387" y="329"/>
                </a:lnTo>
                <a:lnTo>
                  <a:pt x="386" y="329"/>
                </a:lnTo>
                <a:lnTo>
                  <a:pt x="385" y="329"/>
                </a:lnTo>
                <a:lnTo>
                  <a:pt x="384" y="329"/>
                </a:lnTo>
                <a:lnTo>
                  <a:pt x="383" y="329"/>
                </a:lnTo>
                <a:lnTo>
                  <a:pt x="382" y="330"/>
                </a:lnTo>
                <a:lnTo>
                  <a:pt x="381" y="330"/>
                </a:lnTo>
                <a:lnTo>
                  <a:pt x="380" y="331"/>
                </a:lnTo>
                <a:lnTo>
                  <a:pt x="379" y="332"/>
                </a:lnTo>
                <a:lnTo>
                  <a:pt x="378" y="333"/>
                </a:lnTo>
                <a:lnTo>
                  <a:pt x="375" y="336"/>
                </a:lnTo>
                <a:lnTo>
                  <a:pt x="373" y="339"/>
                </a:lnTo>
                <a:lnTo>
                  <a:pt x="371" y="341"/>
                </a:lnTo>
                <a:lnTo>
                  <a:pt x="370" y="342"/>
                </a:lnTo>
                <a:lnTo>
                  <a:pt x="369" y="343"/>
                </a:lnTo>
                <a:lnTo>
                  <a:pt x="369" y="343"/>
                </a:lnTo>
                <a:lnTo>
                  <a:pt x="368" y="343"/>
                </a:lnTo>
                <a:lnTo>
                  <a:pt x="366" y="344"/>
                </a:lnTo>
                <a:lnTo>
                  <a:pt x="365" y="344"/>
                </a:lnTo>
                <a:lnTo>
                  <a:pt x="364" y="344"/>
                </a:lnTo>
                <a:lnTo>
                  <a:pt x="363" y="344"/>
                </a:lnTo>
                <a:lnTo>
                  <a:pt x="362" y="344"/>
                </a:lnTo>
                <a:lnTo>
                  <a:pt x="360" y="343"/>
                </a:lnTo>
                <a:lnTo>
                  <a:pt x="359" y="343"/>
                </a:lnTo>
                <a:lnTo>
                  <a:pt x="356" y="342"/>
                </a:lnTo>
                <a:lnTo>
                  <a:pt x="354" y="341"/>
                </a:lnTo>
                <a:lnTo>
                  <a:pt x="352" y="340"/>
                </a:lnTo>
                <a:lnTo>
                  <a:pt x="350" y="339"/>
                </a:lnTo>
                <a:lnTo>
                  <a:pt x="348" y="338"/>
                </a:lnTo>
                <a:lnTo>
                  <a:pt x="342" y="335"/>
                </a:lnTo>
                <a:lnTo>
                  <a:pt x="340" y="334"/>
                </a:lnTo>
                <a:lnTo>
                  <a:pt x="337" y="332"/>
                </a:lnTo>
                <a:lnTo>
                  <a:pt x="335" y="331"/>
                </a:lnTo>
                <a:lnTo>
                  <a:pt x="334" y="330"/>
                </a:lnTo>
                <a:lnTo>
                  <a:pt x="333" y="329"/>
                </a:lnTo>
                <a:lnTo>
                  <a:pt x="333" y="328"/>
                </a:lnTo>
                <a:lnTo>
                  <a:pt x="331" y="327"/>
                </a:lnTo>
                <a:lnTo>
                  <a:pt x="330" y="327"/>
                </a:lnTo>
                <a:lnTo>
                  <a:pt x="324" y="324"/>
                </a:lnTo>
                <a:lnTo>
                  <a:pt x="321" y="323"/>
                </a:lnTo>
                <a:lnTo>
                  <a:pt x="319" y="322"/>
                </a:lnTo>
                <a:lnTo>
                  <a:pt x="318" y="321"/>
                </a:lnTo>
                <a:lnTo>
                  <a:pt x="317" y="320"/>
                </a:lnTo>
                <a:lnTo>
                  <a:pt x="316" y="320"/>
                </a:lnTo>
                <a:lnTo>
                  <a:pt x="315" y="318"/>
                </a:lnTo>
                <a:lnTo>
                  <a:pt x="314" y="318"/>
                </a:lnTo>
                <a:lnTo>
                  <a:pt x="313" y="317"/>
                </a:lnTo>
                <a:lnTo>
                  <a:pt x="312" y="315"/>
                </a:lnTo>
                <a:lnTo>
                  <a:pt x="310" y="311"/>
                </a:lnTo>
                <a:lnTo>
                  <a:pt x="309" y="310"/>
                </a:lnTo>
                <a:lnTo>
                  <a:pt x="308" y="308"/>
                </a:lnTo>
                <a:lnTo>
                  <a:pt x="307" y="307"/>
                </a:lnTo>
                <a:lnTo>
                  <a:pt x="306" y="306"/>
                </a:lnTo>
                <a:lnTo>
                  <a:pt x="305" y="305"/>
                </a:lnTo>
                <a:lnTo>
                  <a:pt x="302" y="303"/>
                </a:lnTo>
                <a:lnTo>
                  <a:pt x="300" y="301"/>
                </a:lnTo>
                <a:lnTo>
                  <a:pt x="298" y="300"/>
                </a:lnTo>
                <a:lnTo>
                  <a:pt x="297" y="299"/>
                </a:lnTo>
                <a:lnTo>
                  <a:pt x="296" y="299"/>
                </a:lnTo>
                <a:lnTo>
                  <a:pt x="293" y="298"/>
                </a:lnTo>
                <a:lnTo>
                  <a:pt x="292" y="297"/>
                </a:lnTo>
                <a:lnTo>
                  <a:pt x="290" y="297"/>
                </a:lnTo>
                <a:lnTo>
                  <a:pt x="289" y="296"/>
                </a:lnTo>
                <a:lnTo>
                  <a:pt x="289" y="295"/>
                </a:lnTo>
                <a:lnTo>
                  <a:pt x="288" y="295"/>
                </a:lnTo>
                <a:lnTo>
                  <a:pt x="285" y="292"/>
                </a:lnTo>
                <a:lnTo>
                  <a:pt x="279" y="285"/>
                </a:lnTo>
                <a:lnTo>
                  <a:pt x="275" y="281"/>
                </a:lnTo>
                <a:lnTo>
                  <a:pt x="274" y="279"/>
                </a:lnTo>
                <a:lnTo>
                  <a:pt x="273" y="278"/>
                </a:lnTo>
                <a:lnTo>
                  <a:pt x="272" y="278"/>
                </a:lnTo>
                <a:lnTo>
                  <a:pt x="271" y="277"/>
                </a:lnTo>
                <a:lnTo>
                  <a:pt x="270" y="277"/>
                </a:lnTo>
                <a:lnTo>
                  <a:pt x="269" y="277"/>
                </a:lnTo>
                <a:lnTo>
                  <a:pt x="265" y="276"/>
                </a:lnTo>
                <a:lnTo>
                  <a:pt x="264" y="276"/>
                </a:lnTo>
                <a:lnTo>
                  <a:pt x="263" y="276"/>
                </a:lnTo>
                <a:lnTo>
                  <a:pt x="262" y="276"/>
                </a:lnTo>
                <a:lnTo>
                  <a:pt x="261" y="276"/>
                </a:lnTo>
                <a:lnTo>
                  <a:pt x="260" y="277"/>
                </a:lnTo>
                <a:lnTo>
                  <a:pt x="259" y="278"/>
                </a:lnTo>
                <a:lnTo>
                  <a:pt x="257" y="279"/>
                </a:lnTo>
                <a:lnTo>
                  <a:pt x="257" y="279"/>
                </a:lnTo>
                <a:lnTo>
                  <a:pt x="256" y="279"/>
                </a:lnTo>
                <a:lnTo>
                  <a:pt x="255" y="280"/>
                </a:lnTo>
                <a:lnTo>
                  <a:pt x="255" y="280"/>
                </a:lnTo>
                <a:lnTo>
                  <a:pt x="254" y="280"/>
                </a:lnTo>
                <a:lnTo>
                  <a:pt x="253" y="279"/>
                </a:lnTo>
                <a:lnTo>
                  <a:pt x="252" y="279"/>
                </a:lnTo>
                <a:lnTo>
                  <a:pt x="251" y="278"/>
                </a:lnTo>
                <a:lnTo>
                  <a:pt x="251" y="278"/>
                </a:lnTo>
                <a:lnTo>
                  <a:pt x="250" y="276"/>
                </a:lnTo>
                <a:lnTo>
                  <a:pt x="249" y="275"/>
                </a:lnTo>
                <a:lnTo>
                  <a:pt x="248" y="274"/>
                </a:lnTo>
                <a:lnTo>
                  <a:pt x="245" y="272"/>
                </a:lnTo>
                <a:lnTo>
                  <a:pt x="243" y="271"/>
                </a:lnTo>
                <a:lnTo>
                  <a:pt x="242" y="270"/>
                </a:lnTo>
                <a:lnTo>
                  <a:pt x="239" y="267"/>
                </a:lnTo>
                <a:lnTo>
                  <a:pt x="239" y="267"/>
                </a:lnTo>
                <a:lnTo>
                  <a:pt x="238" y="266"/>
                </a:lnTo>
                <a:lnTo>
                  <a:pt x="237" y="266"/>
                </a:lnTo>
                <a:lnTo>
                  <a:pt x="236" y="265"/>
                </a:lnTo>
                <a:lnTo>
                  <a:pt x="236" y="265"/>
                </a:lnTo>
                <a:lnTo>
                  <a:pt x="235" y="265"/>
                </a:lnTo>
                <a:lnTo>
                  <a:pt x="235" y="266"/>
                </a:lnTo>
                <a:lnTo>
                  <a:pt x="235" y="268"/>
                </a:lnTo>
                <a:lnTo>
                  <a:pt x="234" y="270"/>
                </a:lnTo>
                <a:lnTo>
                  <a:pt x="234" y="271"/>
                </a:lnTo>
                <a:lnTo>
                  <a:pt x="233" y="274"/>
                </a:lnTo>
                <a:lnTo>
                  <a:pt x="232" y="276"/>
                </a:lnTo>
                <a:lnTo>
                  <a:pt x="231" y="278"/>
                </a:lnTo>
                <a:lnTo>
                  <a:pt x="231" y="282"/>
                </a:lnTo>
                <a:lnTo>
                  <a:pt x="231" y="283"/>
                </a:lnTo>
                <a:lnTo>
                  <a:pt x="230" y="284"/>
                </a:lnTo>
                <a:lnTo>
                  <a:pt x="230" y="285"/>
                </a:lnTo>
                <a:lnTo>
                  <a:pt x="229" y="286"/>
                </a:lnTo>
                <a:lnTo>
                  <a:pt x="228" y="287"/>
                </a:lnTo>
                <a:lnTo>
                  <a:pt x="228" y="288"/>
                </a:lnTo>
                <a:lnTo>
                  <a:pt x="227" y="288"/>
                </a:lnTo>
                <a:lnTo>
                  <a:pt x="225" y="289"/>
                </a:lnTo>
                <a:lnTo>
                  <a:pt x="220" y="292"/>
                </a:lnTo>
                <a:lnTo>
                  <a:pt x="217" y="293"/>
                </a:lnTo>
                <a:lnTo>
                  <a:pt x="216" y="294"/>
                </a:lnTo>
                <a:lnTo>
                  <a:pt x="214" y="295"/>
                </a:lnTo>
                <a:lnTo>
                  <a:pt x="213" y="296"/>
                </a:lnTo>
                <a:lnTo>
                  <a:pt x="212" y="297"/>
                </a:lnTo>
                <a:lnTo>
                  <a:pt x="212" y="297"/>
                </a:lnTo>
                <a:lnTo>
                  <a:pt x="211" y="298"/>
                </a:lnTo>
                <a:lnTo>
                  <a:pt x="211" y="299"/>
                </a:lnTo>
                <a:lnTo>
                  <a:pt x="211" y="299"/>
                </a:lnTo>
                <a:lnTo>
                  <a:pt x="210" y="301"/>
                </a:lnTo>
                <a:lnTo>
                  <a:pt x="210" y="304"/>
                </a:lnTo>
                <a:lnTo>
                  <a:pt x="209" y="305"/>
                </a:lnTo>
                <a:lnTo>
                  <a:pt x="209" y="306"/>
                </a:lnTo>
                <a:lnTo>
                  <a:pt x="208" y="307"/>
                </a:lnTo>
                <a:lnTo>
                  <a:pt x="208" y="308"/>
                </a:lnTo>
                <a:lnTo>
                  <a:pt x="207" y="308"/>
                </a:lnTo>
                <a:lnTo>
                  <a:pt x="206" y="309"/>
                </a:lnTo>
                <a:lnTo>
                  <a:pt x="205" y="310"/>
                </a:lnTo>
                <a:lnTo>
                  <a:pt x="204" y="311"/>
                </a:lnTo>
                <a:lnTo>
                  <a:pt x="203" y="312"/>
                </a:lnTo>
                <a:lnTo>
                  <a:pt x="202" y="312"/>
                </a:lnTo>
                <a:lnTo>
                  <a:pt x="201" y="313"/>
                </a:lnTo>
                <a:lnTo>
                  <a:pt x="200" y="313"/>
                </a:lnTo>
                <a:lnTo>
                  <a:pt x="199" y="313"/>
                </a:lnTo>
                <a:lnTo>
                  <a:pt x="198" y="313"/>
                </a:lnTo>
                <a:lnTo>
                  <a:pt x="197" y="313"/>
                </a:lnTo>
                <a:lnTo>
                  <a:pt x="197" y="313"/>
                </a:lnTo>
                <a:lnTo>
                  <a:pt x="195" y="313"/>
                </a:lnTo>
                <a:lnTo>
                  <a:pt x="193" y="312"/>
                </a:lnTo>
                <a:lnTo>
                  <a:pt x="188" y="311"/>
                </a:lnTo>
                <a:lnTo>
                  <a:pt x="185" y="310"/>
                </a:lnTo>
                <a:lnTo>
                  <a:pt x="182" y="309"/>
                </a:lnTo>
                <a:lnTo>
                  <a:pt x="179" y="309"/>
                </a:lnTo>
                <a:lnTo>
                  <a:pt x="177" y="309"/>
                </a:lnTo>
                <a:lnTo>
                  <a:pt x="176" y="309"/>
                </a:lnTo>
                <a:lnTo>
                  <a:pt x="174" y="309"/>
                </a:lnTo>
                <a:lnTo>
                  <a:pt x="173" y="309"/>
                </a:lnTo>
                <a:lnTo>
                  <a:pt x="172" y="309"/>
                </a:lnTo>
                <a:lnTo>
                  <a:pt x="171" y="310"/>
                </a:lnTo>
                <a:lnTo>
                  <a:pt x="170" y="310"/>
                </a:lnTo>
                <a:lnTo>
                  <a:pt x="170" y="311"/>
                </a:lnTo>
                <a:lnTo>
                  <a:pt x="169" y="313"/>
                </a:lnTo>
                <a:lnTo>
                  <a:pt x="169" y="314"/>
                </a:lnTo>
                <a:lnTo>
                  <a:pt x="168" y="315"/>
                </a:lnTo>
                <a:lnTo>
                  <a:pt x="168" y="321"/>
                </a:lnTo>
                <a:lnTo>
                  <a:pt x="167" y="323"/>
                </a:lnTo>
                <a:lnTo>
                  <a:pt x="167" y="325"/>
                </a:lnTo>
                <a:lnTo>
                  <a:pt x="167" y="326"/>
                </a:lnTo>
                <a:lnTo>
                  <a:pt x="166" y="327"/>
                </a:lnTo>
                <a:lnTo>
                  <a:pt x="165" y="328"/>
                </a:lnTo>
                <a:lnTo>
                  <a:pt x="165" y="329"/>
                </a:lnTo>
                <a:lnTo>
                  <a:pt x="164" y="330"/>
                </a:lnTo>
                <a:lnTo>
                  <a:pt x="163" y="330"/>
                </a:lnTo>
                <a:lnTo>
                  <a:pt x="160" y="333"/>
                </a:lnTo>
                <a:lnTo>
                  <a:pt x="159" y="333"/>
                </a:lnTo>
                <a:lnTo>
                  <a:pt x="158" y="334"/>
                </a:lnTo>
                <a:lnTo>
                  <a:pt x="157" y="335"/>
                </a:lnTo>
                <a:lnTo>
                  <a:pt x="157" y="336"/>
                </a:lnTo>
                <a:lnTo>
                  <a:pt x="154" y="339"/>
                </a:lnTo>
                <a:lnTo>
                  <a:pt x="153" y="341"/>
                </a:lnTo>
                <a:lnTo>
                  <a:pt x="152" y="342"/>
                </a:lnTo>
                <a:lnTo>
                  <a:pt x="151" y="343"/>
                </a:lnTo>
                <a:lnTo>
                  <a:pt x="149" y="345"/>
                </a:lnTo>
                <a:lnTo>
                  <a:pt x="144" y="348"/>
                </a:lnTo>
                <a:lnTo>
                  <a:pt x="141" y="351"/>
                </a:lnTo>
                <a:lnTo>
                  <a:pt x="140" y="352"/>
                </a:lnTo>
                <a:lnTo>
                  <a:pt x="139" y="352"/>
                </a:lnTo>
                <a:lnTo>
                  <a:pt x="139" y="353"/>
                </a:lnTo>
                <a:lnTo>
                  <a:pt x="137" y="353"/>
                </a:lnTo>
                <a:lnTo>
                  <a:pt x="128" y="353"/>
                </a:lnTo>
                <a:lnTo>
                  <a:pt x="127" y="354"/>
                </a:lnTo>
                <a:lnTo>
                  <a:pt x="124" y="354"/>
                </a:lnTo>
                <a:lnTo>
                  <a:pt x="123" y="354"/>
                </a:lnTo>
                <a:lnTo>
                  <a:pt x="120" y="354"/>
                </a:lnTo>
                <a:lnTo>
                  <a:pt x="118" y="354"/>
                </a:lnTo>
                <a:lnTo>
                  <a:pt x="117" y="355"/>
                </a:lnTo>
                <a:lnTo>
                  <a:pt x="112" y="356"/>
                </a:lnTo>
                <a:lnTo>
                  <a:pt x="111" y="357"/>
                </a:lnTo>
                <a:lnTo>
                  <a:pt x="109" y="357"/>
                </a:lnTo>
                <a:lnTo>
                  <a:pt x="108" y="358"/>
                </a:lnTo>
                <a:lnTo>
                  <a:pt x="107" y="358"/>
                </a:lnTo>
                <a:lnTo>
                  <a:pt x="107" y="358"/>
                </a:lnTo>
                <a:lnTo>
                  <a:pt x="106" y="358"/>
                </a:lnTo>
                <a:lnTo>
                  <a:pt x="105" y="358"/>
                </a:lnTo>
                <a:lnTo>
                  <a:pt x="104" y="358"/>
                </a:lnTo>
                <a:lnTo>
                  <a:pt x="103" y="357"/>
                </a:lnTo>
                <a:lnTo>
                  <a:pt x="102" y="357"/>
                </a:lnTo>
                <a:lnTo>
                  <a:pt x="101" y="356"/>
                </a:lnTo>
                <a:lnTo>
                  <a:pt x="100" y="356"/>
                </a:lnTo>
                <a:lnTo>
                  <a:pt x="99" y="356"/>
                </a:lnTo>
                <a:lnTo>
                  <a:pt x="99" y="355"/>
                </a:lnTo>
                <a:lnTo>
                  <a:pt x="98" y="354"/>
                </a:lnTo>
                <a:lnTo>
                  <a:pt x="98" y="353"/>
                </a:lnTo>
                <a:lnTo>
                  <a:pt x="97" y="352"/>
                </a:lnTo>
                <a:lnTo>
                  <a:pt x="97" y="351"/>
                </a:lnTo>
                <a:lnTo>
                  <a:pt x="96" y="349"/>
                </a:lnTo>
                <a:lnTo>
                  <a:pt x="96" y="347"/>
                </a:lnTo>
                <a:lnTo>
                  <a:pt x="95" y="343"/>
                </a:lnTo>
                <a:lnTo>
                  <a:pt x="95" y="342"/>
                </a:lnTo>
                <a:lnTo>
                  <a:pt x="94" y="341"/>
                </a:lnTo>
                <a:lnTo>
                  <a:pt x="94" y="340"/>
                </a:lnTo>
                <a:lnTo>
                  <a:pt x="93" y="339"/>
                </a:lnTo>
                <a:lnTo>
                  <a:pt x="93" y="339"/>
                </a:lnTo>
                <a:lnTo>
                  <a:pt x="92" y="338"/>
                </a:lnTo>
                <a:lnTo>
                  <a:pt x="91" y="338"/>
                </a:lnTo>
                <a:lnTo>
                  <a:pt x="91" y="338"/>
                </a:lnTo>
                <a:lnTo>
                  <a:pt x="90" y="338"/>
                </a:lnTo>
                <a:lnTo>
                  <a:pt x="89" y="338"/>
                </a:lnTo>
                <a:lnTo>
                  <a:pt x="88" y="339"/>
                </a:lnTo>
                <a:lnTo>
                  <a:pt x="86" y="339"/>
                </a:lnTo>
                <a:lnTo>
                  <a:pt x="85" y="340"/>
                </a:lnTo>
                <a:lnTo>
                  <a:pt x="83" y="341"/>
                </a:lnTo>
                <a:lnTo>
                  <a:pt x="82" y="341"/>
                </a:lnTo>
                <a:lnTo>
                  <a:pt x="81" y="341"/>
                </a:lnTo>
                <a:lnTo>
                  <a:pt x="80" y="341"/>
                </a:lnTo>
                <a:lnTo>
                  <a:pt x="79" y="341"/>
                </a:lnTo>
                <a:lnTo>
                  <a:pt x="79" y="341"/>
                </a:lnTo>
                <a:lnTo>
                  <a:pt x="77" y="341"/>
                </a:lnTo>
                <a:lnTo>
                  <a:pt x="76" y="341"/>
                </a:lnTo>
                <a:lnTo>
                  <a:pt x="73" y="339"/>
                </a:lnTo>
                <a:lnTo>
                  <a:pt x="72" y="339"/>
                </a:lnTo>
                <a:lnTo>
                  <a:pt x="70" y="338"/>
                </a:lnTo>
                <a:lnTo>
                  <a:pt x="69" y="338"/>
                </a:lnTo>
                <a:lnTo>
                  <a:pt x="68" y="339"/>
                </a:lnTo>
                <a:lnTo>
                  <a:pt x="67" y="339"/>
                </a:lnTo>
                <a:lnTo>
                  <a:pt x="66" y="340"/>
                </a:lnTo>
                <a:lnTo>
                  <a:pt x="63" y="341"/>
                </a:lnTo>
                <a:lnTo>
                  <a:pt x="62" y="341"/>
                </a:lnTo>
                <a:lnTo>
                  <a:pt x="61" y="342"/>
                </a:lnTo>
                <a:lnTo>
                  <a:pt x="61" y="342"/>
                </a:lnTo>
                <a:lnTo>
                  <a:pt x="60" y="342"/>
                </a:lnTo>
                <a:lnTo>
                  <a:pt x="59" y="342"/>
                </a:lnTo>
                <a:lnTo>
                  <a:pt x="59" y="341"/>
                </a:lnTo>
                <a:lnTo>
                  <a:pt x="58" y="341"/>
                </a:lnTo>
                <a:lnTo>
                  <a:pt x="57" y="340"/>
                </a:lnTo>
                <a:lnTo>
                  <a:pt x="57" y="340"/>
                </a:lnTo>
                <a:lnTo>
                  <a:pt x="56" y="339"/>
                </a:lnTo>
                <a:lnTo>
                  <a:pt x="56" y="339"/>
                </a:lnTo>
                <a:lnTo>
                  <a:pt x="56" y="339"/>
                </a:lnTo>
                <a:lnTo>
                  <a:pt x="56" y="338"/>
                </a:lnTo>
                <a:lnTo>
                  <a:pt x="56" y="338"/>
                </a:lnTo>
                <a:lnTo>
                  <a:pt x="55" y="336"/>
                </a:lnTo>
                <a:lnTo>
                  <a:pt x="54" y="334"/>
                </a:lnTo>
                <a:lnTo>
                  <a:pt x="53" y="333"/>
                </a:lnTo>
                <a:lnTo>
                  <a:pt x="52" y="332"/>
                </a:lnTo>
                <a:lnTo>
                  <a:pt x="51" y="330"/>
                </a:lnTo>
                <a:lnTo>
                  <a:pt x="50" y="329"/>
                </a:lnTo>
                <a:lnTo>
                  <a:pt x="49" y="328"/>
                </a:lnTo>
                <a:lnTo>
                  <a:pt x="47" y="326"/>
                </a:lnTo>
                <a:lnTo>
                  <a:pt x="45" y="325"/>
                </a:lnTo>
                <a:lnTo>
                  <a:pt x="42" y="323"/>
                </a:lnTo>
                <a:lnTo>
                  <a:pt x="40" y="322"/>
                </a:lnTo>
                <a:lnTo>
                  <a:pt x="39" y="322"/>
                </a:lnTo>
                <a:lnTo>
                  <a:pt x="38" y="320"/>
                </a:lnTo>
                <a:lnTo>
                  <a:pt x="38" y="319"/>
                </a:lnTo>
                <a:lnTo>
                  <a:pt x="37" y="318"/>
                </a:lnTo>
                <a:lnTo>
                  <a:pt x="34" y="313"/>
                </a:lnTo>
                <a:lnTo>
                  <a:pt x="30" y="306"/>
                </a:lnTo>
                <a:lnTo>
                  <a:pt x="30" y="305"/>
                </a:lnTo>
                <a:lnTo>
                  <a:pt x="29" y="303"/>
                </a:lnTo>
                <a:lnTo>
                  <a:pt x="26" y="295"/>
                </a:lnTo>
                <a:lnTo>
                  <a:pt x="25" y="293"/>
                </a:lnTo>
                <a:lnTo>
                  <a:pt x="24" y="291"/>
                </a:lnTo>
                <a:lnTo>
                  <a:pt x="23" y="288"/>
                </a:lnTo>
                <a:lnTo>
                  <a:pt x="21" y="285"/>
                </a:lnTo>
                <a:lnTo>
                  <a:pt x="21" y="284"/>
                </a:lnTo>
                <a:lnTo>
                  <a:pt x="19" y="282"/>
                </a:lnTo>
                <a:lnTo>
                  <a:pt x="18" y="280"/>
                </a:lnTo>
                <a:lnTo>
                  <a:pt x="16" y="278"/>
                </a:lnTo>
                <a:lnTo>
                  <a:pt x="15" y="276"/>
                </a:lnTo>
                <a:lnTo>
                  <a:pt x="14" y="274"/>
                </a:lnTo>
                <a:lnTo>
                  <a:pt x="12" y="268"/>
                </a:lnTo>
                <a:lnTo>
                  <a:pt x="9" y="263"/>
                </a:lnTo>
                <a:lnTo>
                  <a:pt x="8" y="261"/>
                </a:lnTo>
                <a:lnTo>
                  <a:pt x="7" y="258"/>
                </a:lnTo>
                <a:lnTo>
                  <a:pt x="7" y="257"/>
                </a:lnTo>
                <a:lnTo>
                  <a:pt x="6" y="255"/>
                </a:lnTo>
                <a:lnTo>
                  <a:pt x="6" y="251"/>
                </a:lnTo>
                <a:lnTo>
                  <a:pt x="5" y="249"/>
                </a:lnTo>
                <a:lnTo>
                  <a:pt x="5" y="247"/>
                </a:lnTo>
                <a:lnTo>
                  <a:pt x="4" y="243"/>
                </a:lnTo>
                <a:lnTo>
                  <a:pt x="3" y="241"/>
                </a:lnTo>
                <a:lnTo>
                  <a:pt x="2" y="241"/>
                </a:lnTo>
                <a:lnTo>
                  <a:pt x="1" y="238"/>
                </a:lnTo>
                <a:lnTo>
                  <a:pt x="1" y="237"/>
                </a:lnTo>
                <a:lnTo>
                  <a:pt x="0" y="236"/>
                </a:lnTo>
                <a:lnTo>
                  <a:pt x="0" y="235"/>
                </a:lnTo>
                <a:lnTo>
                  <a:pt x="0" y="234"/>
                </a:lnTo>
                <a:lnTo>
                  <a:pt x="0" y="233"/>
                </a:lnTo>
                <a:lnTo>
                  <a:pt x="1" y="231"/>
                </a:lnTo>
                <a:lnTo>
                  <a:pt x="1" y="230"/>
                </a:lnTo>
                <a:lnTo>
                  <a:pt x="1" y="229"/>
                </a:lnTo>
                <a:lnTo>
                  <a:pt x="2" y="228"/>
                </a:lnTo>
                <a:lnTo>
                  <a:pt x="2" y="227"/>
                </a:lnTo>
                <a:lnTo>
                  <a:pt x="3" y="225"/>
                </a:lnTo>
                <a:lnTo>
                  <a:pt x="7" y="220"/>
                </a:lnTo>
                <a:lnTo>
                  <a:pt x="8" y="219"/>
                </a:lnTo>
                <a:lnTo>
                  <a:pt x="8" y="217"/>
                </a:lnTo>
                <a:lnTo>
                  <a:pt x="8" y="216"/>
                </a:lnTo>
                <a:lnTo>
                  <a:pt x="9" y="215"/>
                </a:lnTo>
                <a:lnTo>
                  <a:pt x="9" y="210"/>
                </a:lnTo>
                <a:lnTo>
                  <a:pt x="10" y="209"/>
                </a:lnTo>
                <a:lnTo>
                  <a:pt x="10" y="207"/>
                </a:lnTo>
                <a:lnTo>
                  <a:pt x="11" y="205"/>
                </a:lnTo>
                <a:lnTo>
                  <a:pt x="12" y="203"/>
                </a:lnTo>
                <a:lnTo>
                  <a:pt x="12" y="202"/>
                </a:lnTo>
                <a:lnTo>
                  <a:pt x="13" y="201"/>
                </a:lnTo>
                <a:lnTo>
                  <a:pt x="14" y="200"/>
                </a:lnTo>
                <a:lnTo>
                  <a:pt x="15" y="199"/>
                </a:lnTo>
                <a:lnTo>
                  <a:pt x="16" y="198"/>
                </a:lnTo>
                <a:lnTo>
                  <a:pt x="17" y="197"/>
                </a:lnTo>
                <a:lnTo>
                  <a:pt x="22" y="193"/>
                </a:lnTo>
                <a:lnTo>
                  <a:pt x="25" y="190"/>
                </a:lnTo>
                <a:lnTo>
                  <a:pt x="26" y="189"/>
                </a:lnTo>
                <a:lnTo>
                  <a:pt x="27" y="189"/>
                </a:lnTo>
                <a:lnTo>
                  <a:pt x="29" y="188"/>
                </a:lnTo>
                <a:lnTo>
                  <a:pt x="29" y="188"/>
                </a:lnTo>
                <a:lnTo>
                  <a:pt x="29" y="187"/>
                </a:lnTo>
                <a:lnTo>
                  <a:pt x="30" y="187"/>
                </a:lnTo>
                <a:lnTo>
                  <a:pt x="30" y="186"/>
                </a:lnTo>
                <a:lnTo>
                  <a:pt x="31" y="186"/>
                </a:lnTo>
                <a:lnTo>
                  <a:pt x="31" y="185"/>
                </a:lnTo>
                <a:lnTo>
                  <a:pt x="31" y="182"/>
                </a:lnTo>
                <a:lnTo>
                  <a:pt x="31" y="181"/>
                </a:lnTo>
                <a:lnTo>
                  <a:pt x="31" y="180"/>
                </a:lnTo>
                <a:lnTo>
                  <a:pt x="31" y="178"/>
                </a:lnTo>
                <a:lnTo>
                  <a:pt x="32" y="176"/>
                </a:lnTo>
                <a:lnTo>
                  <a:pt x="33" y="174"/>
                </a:lnTo>
                <a:lnTo>
                  <a:pt x="33" y="172"/>
                </a:lnTo>
                <a:lnTo>
                  <a:pt x="34" y="171"/>
                </a:lnTo>
                <a:lnTo>
                  <a:pt x="35" y="169"/>
                </a:lnTo>
                <a:lnTo>
                  <a:pt x="35" y="168"/>
                </a:lnTo>
                <a:lnTo>
                  <a:pt x="36" y="167"/>
                </a:lnTo>
                <a:lnTo>
                  <a:pt x="37" y="166"/>
                </a:lnTo>
                <a:lnTo>
                  <a:pt x="38" y="165"/>
                </a:lnTo>
                <a:lnTo>
                  <a:pt x="40" y="162"/>
                </a:lnTo>
                <a:lnTo>
                  <a:pt x="41" y="161"/>
                </a:lnTo>
                <a:lnTo>
                  <a:pt x="42" y="160"/>
                </a:lnTo>
                <a:lnTo>
                  <a:pt x="42" y="159"/>
                </a:lnTo>
                <a:lnTo>
                  <a:pt x="43" y="158"/>
                </a:lnTo>
                <a:lnTo>
                  <a:pt x="43" y="157"/>
                </a:lnTo>
                <a:lnTo>
                  <a:pt x="44" y="153"/>
                </a:lnTo>
                <a:lnTo>
                  <a:pt x="44" y="152"/>
                </a:lnTo>
                <a:lnTo>
                  <a:pt x="44" y="150"/>
                </a:lnTo>
                <a:lnTo>
                  <a:pt x="43" y="148"/>
                </a:lnTo>
                <a:lnTo>
                  <a:pt x="43" y="143"/>
                </a:lnTo>
                <a:lnTo>
                  <a:pt x="43" y="141"/>
                </a:lnTo>
                <a:lnTo>
                  <a:pt x="43" y="141"/>
                </a:lnTo>
                <a:lnTo>
                  <a:pt x="43" y="140"/>
                </a:lnTo>
                <a:lnTo>
                  <a:pt x="43" y="139"/>
                </a:lnTo>
                <a:lnTo>
                  <a:pt x="44" y="139"/>
                </a:lnTo>
                <a:lnTo>
                  <a:pt x="44" y="139"/>
                </a:lnTo>
                <a:lnTo>
                  <a:pt x="45" y="138"/>
                </a:lnTo>
                <a:lnTo>
                  <a:pt x="46" y="138"/>
                </a:lnTo>
                <a:lnTo>
                  <a:pt x="49" y="137"/>
                </a:lnTo>
                <a:lnTo>
                  <a:pt x="50" y="137"/>
                </a:lnTo>
                <a:lnTo>
                  <a:pt x="51" y="137"/>
                </a:lnTo>
                <a:lnTo>
                  <a:pt x="52" y="137"/>
                </a:lnTo>
                <a:lnTo>
                  <a:pt x="53" y="137"/>
                </a:lnTo>
                <a:lnTo>
                  <a:pt x="54" y="138"/>
                </a:lnTo>
                <a:lnTo>
                  <a:pt x="57" y="139"/>
                </a:lnTo>
                <a:lnTo>
                  <a:pt x="60" y="140"/>
                </a:lnTo>
                <a:lnTo>
                  <a:pt x="61" y="140"/>
                </a:lnTo>
                <a:lnTo>
                  <a:pt x="64" y="142"/>
                </a:lnTo>
                <a:lnTo>
                  <a:pt x="68" y="144"/>
                </a:lnTo>
                <a:lnTo>
                  <a:pt x="69" y="145"/>
                </a:lnTo>
                <a:lnTo>
                  <a:pt x="71" y="146"/>
                </a:lnTo>
                <a:lnTo>
                  <a:pt x="73" y="147"/>
                </a:lnTo>
                <a:lnTo>
                  <a:pt x="75" y="147"/>
                </a:lnTo>
                <a:lnTo>
                  <a:pt x="76" y="147"/>
                </a:lnTo>
                <a:lnTo>
                  <a:pt x="78" y="147"/>
                </a:lnTo>
                <a:lnTo>
                  <a:pt x="79" y="148"/>
                </a:lnTo>
                <a:lnTo>
                  <a:pt x="80" y="147"/>
                </a:lnTo>
                <a:lnTo>
                  <a:pt x="81" y="147"/>
                </a:lnTo>
                <a:lnTo>
                  <a:pt x="82" y="147"/>
                </a:lnTo>
                <a:lnTo>
                  <a:pt x="83" y="147"/>
                </a:lnTo>
                <a:lnTo>
                  <a:pt x="84" y="146"/>
                </a:lnTo>
                <a:lnTo>
                  <a:pt x="84" y="146"/>
                </a:lnTo>
                <a:lnTo>
                  <a:pt x="85" y="145"/>
                </a:lnTo>
                <a:lnTo>
                  <a:pt x="86" y="145"/>
                </a:lnTo>
                <a:lnTo>
                  <a:pt x="87" y="144"/>
                </a:lnTo>
                <a:lnTo>
                  <a:pt x="87" y="143"/>
                </a:lnTo>
                <a:lnTo>
                  <a:pt x="88" y="142"/>
                </a:lnTo>
                <a:lnTo>
                  <a:pt x="88" y="141"/>
                </a:lnTo>
                <a:lnTo>
                  <a:pt x="89" y="139"/>
                </a:lnTo>
                <a:lnTo>
                  <a:pt x="91" y="132"/>
                </a:lnTo>
                <a:lnTo>
                  <a:pt x="92" y="130"/>
                </a:lnTo>
                <a:lnTo>
                  <a:pt x="93" y="127"/>
                </a:lnTo>
                <a:lnTo>
                  <a:pt x="93" y="126"/>
                </a:lnTo>
                <a:lnTo>
                  <a:pt x="94" y="125"/>
                </a:lnTo>
                <a:lnTo>
                  <a:pt x="94" y="124"/>
                </a:lnTo>
                <a:lnTo>
                  <a:pt x="95" y="123"/>
                </a:lnTo>
                <a:lnTo>
                  <a:pt x="96" y="123"/>
                </a:lnTo>
                <a:lnTo>
                  <a:pt x="97" y="122"/>
                </a:lnTo>
                <a:lnTo>
                  <a:pt x="99" y="121"/>
                </a:lnTo>
                <a:lnTo>
                  <a:pt x="103" y="118"/>
                </a:lnTo>
                <a:lnTo>
                  <a:pt x="104" y="117"/>
                </a:lnTo>
                <a:lnTo>
                  <a:pt x="107" y="115"/>
                </a:lnTo>
                <a:lnTo>
                  <a:pt x="108" y="114"/>
                </a:lnTo>
                <a:lnTo>
                  <a:pt x="110" y="112"/>
                </a:lnTo>
                <a:lnTo>
                  <a:pt x="112" y="111"/>
                </a:lnTo>
                <a:lnTo>
                  <a:pt x="112" y="110"/>
                </a:lnTo>
                <a:lnTo>
                  <a:pt x="113" y="109"/>
                </a:lnTo>
                <a:lnTo>
                  <a:pt x="113" y="109"/>
                </a:lnTo>
                <a:lnTo>
                  <a:pt x="113" y="108"/>
                </a:lnTo>
                <a:lnTo>
                  <a:pt x="114" y="109"/>
                </a:lnTo>
                <a:lnTo>
                  <a:pt x="121" y="111"/>
                </a:lnTo>
                <a:lnTo>
                  <a:pt x="128" y="114"/>
                </a:lnTo>
                <a:lnTo>
                  <a:pt x="131" y="115"/>
                </a:lnTo>
                <a:lnTo>
                  <a:pt x="134" y="116"/>
                </a:lnTo>
                <a:lnTo>
                  <a:pt x="141" y="120"/>
                </a:lnTo>
                <a:lnTo>
                  <a:pt x="146" y="121"/>
                </a:lnTo>
                <a:lnTo>
                  <a:pt x="148" y="122"/>
                </a:lnTo>
                <a:lnTo>
                  <a:pt x="149" y="123"/>
                </a:lnTo>
                <a:lnTo>
                  <a:pt x="150" y="124"/>
                </a:lnTo>
                <a:lnTo>
                  <a:pt x="152" y="125"/>
                </a:lnTo>
                <a:lnTo>
                  <a:pt x="154" y="127"/>
                </a:lnTo>
                <a:lnTo>
                  <a:pt x="155" y="128"/>
                </a:lnTo>
                <a:lnTo>
                  <a:pt x="156" y="128"/>
                </a:lnTo>
                <a:lnTo>
                  <a:pt x="157" y="129"/>
                </a:lnTo>
                <a:lnTo>
                  <a:pt x="158" y="129"/>
                </a:lnTo>
                <a:lnTo>
                  <a:pt x="160" y="130"/>
                </a:lnTo>
                <a:lnTo>
                  <a:pt x="164" y="130"/>
                </a:lnTo>
                <a:lnTo>
                  <a:pt x="165" y="130"/>
                </a:lnTo>
                <a:lnTo>
                  <a:pt x="172" y="131"/>
                </a:lnTo>
                <a:lnTo>
                  <a:pt x="174" y="132"/>
                </a:lnTo>
                <a:lnTo>
                  <a:pt x="176" y="132"/>
                </a:lnTo>
                <a:lnTo>
                  <a:pt x="178" y="132"/>
                </a:lnTo>
                <a:lnTo>
                  <a:pt x="179" y="132"/>
                </a:lnTo>
                <a:lnTo>
                  <a:pt x="181" y="132"/>
                </a:lnTo>
                <a:lnTo>
                  <a:pt x="182" y="131"/>
                </a:lnTo>
                <a:lnTo>
                  <a:pt x="183" y="131"/>
                </a:lnTo>
                <a:lnTo>
                  <a:pt x="184" y="130"/>
                </a:lnTo>
                <a:lnTo>
                  <a:pt x="185" y="130"/>
                </a:lnTo>
                <a:lnTo>
                  <a:pt x="186" y="129"/>
                </a:lnTo>
                <a:lnTo>
                  <a:pt x="187" y="128"/>
                </a:lnTo>
                <a:lnTo>
                  <a:pt x="188" y="127"/>
                </a:lnTo>
                <a:lnTo>
                  <a:pt x="189" y="125"/>
                </a:lnTo>
                <a:lnTo>
                  <a:pt x="190" y="123"/>
                </a:lnTo>
                <a:lnTo>
                  <a:pt x="192" y="116"/>
                </a:lnTo>
                <a:lnTo>
                  <a:pt x="193" y="114"/>
                </a:lnTo>
                <a:lnTo>
                  <a:pt x="195" y="111"/>
                </a:lnTo>
                <a:lnTo>
                  <a:pt x="197" y="107"/>
                </a:lnTo>
                <a:lnTo>
                  <a:pt x="198" y="105"/>
                </a:lnTo>
                <a:lnTo>
                  <a:pt x="199" y="104"/>
                </a:lnTo>
                <a:lnTo>
                  <a:pt x="200" y="103"/>
                </a:lnTo>
                <a:lnTo>
                  <a:pt x="201" y="103"/>
                </a:lnTo>
                <a:lnTo>
                  <a:pt x="201" y="102"/>
                </a:lnTo>
                <a:lnTo>
                  <a:pt x="202" y="102"/>
                </a:lnTo>
                <a:lnTo>
                  <a:pt x="203" y="101"/>
                </a:lnTo>
                <a:lnTo>
                  <a:pt x="204" y="101"/>
                </a:lnTo>
                <a:lnTo>
                  <a:pt x="205" y="101"/>
                </a:lnTo>
                <a:lnTo>
                  <a:pt x="211" y="100"/>
                </a:lnTo>
                <a:lnTo>
                  <a:pt x="217" y="98"/>
                </a:lnTo>
                <a:lnTo>
                  <a:pt x="219" y="98"/>
                </a:lnTo>
                <a:lnTo>
                  <a:pt x="220" y="98"/>
                </a:lnTo>
                <a:lnTo>
                  <a:pt x="222" y="98"/>
                </a:lnTo>
                <a:lnTo>
                  <a:pt x="226" y="99"/>
                </a:lnTo>
                <a:lnTo>
                  <a:pt x="227" y="99"/>
                </a:lnTo>
                <a:lnTo>
                  <a:pt x="228" y="99"/>
                </a:lnTo>
                <a:lnTo>
                  <a:pt x="232" y="99"/>
                </a:lnTo>
                <a:lnTo>
                  <a:pt x="233" y="99"/>
                </a:lnTo>
                <a:lnTo>
                  <a:pt x="235" y="99"/>
                </a:lnTo>
                <a:lnTo>
                  <a:pt x="237" y="100"/>
                </a:lnTo>
                <a:lnTo>
                  <a:pt x="240" y="100"/>
                </a:lnTo>
                <a:lnTo>
                  <a:pt x="248" y="103"/>
                </a:lnTo>
                <a:lnTo>
                  <a:pt x="250" y="103"/>
                </a:lnTo>
                <a:lnTo>
                  <a:pt x="252" y="103"/>
                </a:lnTo>
                <a:lnTo>
                  <a:pt x="253" y="103"/>
                </a:lnTo>
                <a:lnTo>
                  <a:pt x="255" y="104"/>
                </a:lnTo>
                <a:lnTo>
                  <a:pt x="256" y="103"/>
                </a:lnTo>
                <a:lnTo>
                  <a:pt x="258" y="103"/>
                </a:lnTo>
                <a:lnTo>
                  <a:pt x="259" y="103"/>
                </a:lnTo>
                <a:lnTo>
                  <a:pt x="261" y="103"/>
                </a:lnTo>
                <a:lnTo>
                  <a:pt x="263" y="102"/>
                </a:lnTo>
                <a:lnTo>
                  <a:pt x="264" y="102"/>
                </a:lnTo>
                <a:lnTo>
                  <a:pt x="266" y="101"/>
                </a:lnTo>
                <a:lnTo>
                  <a:pt x="267" y="100"/>
                </a:lnTo>
                <a:lnTo>
                  <a:pt x="267" y="100"/>
                </a:lnTo>
                <a:lnTo>
                  <a:pt x="268" y="99"/>
                </a:lnTo>
                <a:lnTo>
                  <a:pt x="269" y="98"/>
                </a:lnTo>
                <a:lnTo>
                  <a:pt x="269" y="98"/>
                </a:lnTo>
                <a:lnTo>
                  <a:pt x="269" y="97"/>
                </a:lnTo>
                <a:lnTo>
                  <a:pt x="270" y="96"/>
                </a:lnTo>
                <a:lnTo>
                  <a:pt x="270" y="95"/>
                </a:lnTo>
                <a:lnTo>
                  <a:pt x="270" y="94"/>
                </a:lnTo>
                <a:lnTo>
                  <a:pt x="270" y="93"/>
                </a:lnTo>
                <a:lnTo>
                  <a:pt x="271" y="91"/>
                </a:lnTo>
                <a:lnTo>
                  <a:pt x="271" y="85"/>
                </a:lnTo>
                <a:lnTo>
                  <a:pt x="271" y="78"/>
                </a:lnTo>
                <a:lnTo>
                  <a:pt x="271" y="77"/>
                </a:lnTo>
                <a:lnTo>
                  <a:pt x="271" y="73"/>
                </a:lnTo>
                <a:lnTo>
                  <a:pt x="271" y="70"/>
                </a:lnTo>
                <a:lnTo>
                  <a:pt x="270" y="69"/>
                </a:lnTo>
                <a:lnTo>
                  <a:pt x="271" y="67"/>
                </a:lnTo>
                <a:lnTo>
                  <a:pt x="271" y="65"/>
                </a:lnTo>
                <a:lnTo>
                  <a:pt x="271" y="64"/>
                </a:lnTo>
                <a:lnTo>
                  <a:pt x="275" y="56"/>
                </a:lnTo>
                <a:lnTo>
                  <a:pt x="275" y="54"/>
                </a:lnTo>
                <a:lnTo>
                  <a:pt x="276" y="52"/>
                </a:lnTo>
                <a:lnTo>
                  <a:pt x="276" y="49"/>
                </a:lnTo>
                <a:lnTo>
                  <a:pt x="277" y="46"/>
                </a:lnTo>
                <a:lnTo>
                  <a:pt x="277" y="39"/>
                </a:lnTo>
                <a:lnTo>
                  <a:pt x="277" y="37"/>
                </a:lnTo>
                <a:lnTo>
                  <a:pt x="277" y="36"/>
                </a:lnTo>
                <a:lnTo>
                  <a:pt x="277" y="35"/>
                </a:lnTo>
                <a:lnTo>
                  <a:pt x="277" y="34"/>
                </a:lnTo>
                <a:lnTo>
                  <a:pt x="276" y="33"/>
                </a:lnTo>
                <a:lnTo>
                  <a:pt x="276" y="32"/>
                </a:lnTo>
                <a:lnTo>
                  <a:pt x="275" y="31"/>
                </a:lnTo>
                <a:lnTo>
                  <a:pt x="275" y="30"/>
                </a:lnTo>
                <a:lnTo>
                  <a:pt x="274" y="29"/>
                </a:lnTo>
                <a:lnTo>
                  <a:pt x="274" y="29"/>
                </a:lnTo>
                <a:lnTo>
                  <a:pt x="273" y="28"/>
                </a:lnTo>
                <a:lnTo>
                  <a:pt x="272" y="28"/>
                </a:lnTo>
                <a:lnTo>
                  <a:pt x="271" y="27"/>
                </a:lnTo>
                <a:lnTo>
                  <a:pt x="268" y="26"/>
                </a:lnTo>
                <a:lnTo>
                  <a:pt x="267" y="26"/>
                </a:lnTo>
                <a:lnTo>
                  <a:pt x="266" y="25"/>
                </a:lnTo>
                <a:lnTo>
                  <a:pt x="265" y="25"/>
                </a:lnTo>
                <a:lnTo>
                  <a:pt x="264" y="24"/>
                </a:lnTo>
                <a:lnTo>
                  <a:pt x="263" y="23"/>
                </a:lnTo>
                <a:lnTo>
                  <a:pt x="263" y="22"/>
                </a:lnTo>
                <a:lnTo>
                  <a:pt x="262" y="22"/>
                </a:lnTo>
                <a:lnTo>
                  <a:pt x="262" y="21"/>
                </a:lnTo>
                <a:lnTo>
                  <a:pt x="262" y="20"/>
                </a:lnTo>
                <a:lnTo>
                  <a:pt x="262" y="19"/>
                </a:lnTo>
                <a:lnTo>
                  <a:pt x="262" y="19"/>
                </a:lnTo>
                <a:lnTo>
                  <a:pt x="262" y="18"/>
                </a:lnTo>
                <a:lnTo>
                  <a:pt x="263" y="17"/>
                </a:lnTo>
                <a:lnTo>
                  <a:pt x="263" y="15"/>
                </a:lnTo>
                <a:lnTo>
                  <a:pt x="264" y="14"/>
                </a:lnTo>
                <a:lnTo>
                  <a:pt x="265" y="13"/>
                </a:lnTo>
                <a:lnTo>
                  <a:pt x="265" y="12"/>
                </a:lnTo>
                <a:lnTo>
                  <a:pt x="266" y="11"/>
                </a:lnTo>
                <a:lnTo>
                  <a:pt x="268" y="10"/>
                </a:lnTo>
                <a:lnTo>
                  <a:pt x="269" y="8"/>
                </a:lnTo>
                <a:lnTo>
                  <a:pt x="275" y="4"/>
                </a:lnTo>
                <a:lnTo>
                  <a:pt x="278" y="2"/>
                </a:lnTo>
                <a:lnTo>
                  <a:pt x="279" y="1"/>
                </a:lnTo>
                <a:lnTo>
                  <a:pt x="280" y="0"/>
                </a:lnTo>
                <a:lnTo>
                  <a:pt x="280" y="0"/>
                </a:lnTo>
                <a:close/>
              </a:path>
            </a:pathLst>
          </a:custGeom>
          <a:solidFill>
            <a:srgbClr val="CCCCCC"/>
          </a:solidFill>
          <a:ln w="98425">
            <a:solidFill>
              <a:srgbClr val="CCCCCC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cs-CZ" dirty="0"/>
          </a:p>
        </p:txBody>
      </p:sp>
      <p:sp>
        <p:nvSpPr>
          <p:cNvPr id="124" name="Freeform 242">
            <a:extLst>
              <a:ext uri="{FF2B5EF4-FFF2-40B4-BE49-F238E27FC236}">
                <a16:creationId xmlns:a16="http://schemas.microsoft.com/office/drawing/2014/main" id="{60380AA2-7370-4479-9206-C5D6DFB39E2B}"/>
              </a:ext>
            </a:extLst>
          </p:cNvPr>
          <p:cNvSpPr>
            <a:spLocks/>
          </p:cNvSpPr>
          <p:nvPr/>
        </p:nvSpPr>
        <p:spPr bwMode="auto">
          <a:xfrm>
            <a:off x="5652974" y="3396416"/>
            <a:ext cx="175276" cy="198714"/>
          </a:xfrm>
          <a:custGeom>
            <a:avLst/>
            <a:gdLst>
              <a:gd name="T0" fmla="*/ 4 w 172"/>
              <a:gd name="T1" fmla="*/ 185 h 195"/>
              <a:gd name="T2" fmla="*/ 9 w 172"/>
              <a:gd name="T3" fmla="*/ 184 h 195"/>
              <a:gd name="T4" fmla="*/ 13 w 172"/>
              <a:gd name="T5" fmla="*/ 180 h 195"/>
              <a:gd name="T6" fmla="*/ 20 w 172"/>
              <a:gd name="T7" fmla="*/ 172 h 195"/>
              <a:gd name="T8" fmla="*/ 24 w 172"/>
              <a:gd name="T9" fmla="*/ 170 h 195"/>
              <a:gd name="T10" fmla="*/ 28 w 172"/>
              <a:gd name="T11" fmla="*/ 170 h 195"/>
              <a:gd name="T12" fmla="*/ 34 w 172"/>
              <a:gd name="T13" fmla="*/ 171 h 195"/>
              <a:gd name="T14" fmla="*/ 43 w 172"/>
              <a:gd name="T15" fmla="*/ 175 h 195"/>
              <a:gd name="T16" fmla="*/ 50 w 172"/>
              <a:gd name="T17" fmla="*/ 177 h 195"/>
              <a:gd name="T18" fmla="*/ 57 w 172"/>
              <a:gd name="T19" fmla="*/ 180 h 195"/>
              <a:gd name="T20" fmla="*/ 64 w 172"/>
              <a:gd name="T21" fmla="*/ 183 h 195"/>
              <a:gd name="T22" fmla="*/ 69 w 172"/>
              <a:gd name="T23" fmla="*/ 183 h 195"/>
              <a:gd name="T24" fmla="*/ 71 w 172"/>
              <a:gd name="T25" fmla="*/ 185 h 195"/>
              <a:gd name="T26" fmla="*/ 73 w 172"/>
              <a:gd name="T27" fmla="*/ 190 h 195"/>
              <a:gd name="T28" fmla="*/ 76 w 172"/>
              <a:gd name="T29" fmla="*/ 193 h 195"/>
              <a:gd name="T30" fmla="*/ 78 w 172"/>
              <a:gd name="T31" fmla="*/ 195 h 195"/>
              <a:gd name="T32" fmla="*/ 83 w 172"/>
              <a:gd name="T33" fmla="*/ 195 h 195"/>
              <a:gd name="T34" fmla="*/ 89 w 172"/>
              <a:gd name="T35" fmla="*/ 193 h 195"/>
              <a:gd name="T36" fmla="*/ 94 w 172"/>
              <a:gd name="T37" fmla="*/ 189 h 195"/>
              <a:gd name="T38" fmla="*/ 97 w 172"/>
              <a:gd name="T39" fmla="*/ 185 h 195"/>
              <a:gd name="T40" fmla="*/ 96 w 172"/>
              <a:gd name="T41" fmla="*/ 178 h 195"/>
              <a:gd name="T42" fmla="*/ 96 w 172"/>
              <a:gd name="T43" fmla="*/ 173 h 195"/>
              <a:gd name="T44" fmla="*/ 99 w 172"/>
              <a:gd name="T45" fmla="*/ 169 h 195"/>
              <a:gd name="T46" fmla="*/ 109 w 172"/>
              <a:gd name="T47" fmla="*/ 160 h 195"/>
              <a:gd name="T48" fmla="*/ 112 w 172"/>
              <a:gd name="T49" fmla="*/ 157 h 195"/>
              <a:gd name="T50" fmla="*/ 115 w 172"/>
              <a:gd name="T51" fmla="*/ 157 h 195"/>
              <a:gd name="T52" fmla="*/ 118 w 172"/>
              <a:gd name="T53" fmla="*/ 159 h 195"/>
              <a:gd name="T54" fmla="*/ 124 w 172"/>
              <a:gd name="T55" fmla="*/ 167 h 195"/>
              <a:gd name="T56" fmla="*/ 130 w 172"/>
              <a:gd name="T57" fmla="*/ 171 h 195"/>
              <a:gd name="T58" fmla="*/ 135 w 172"/>
              <a:gd name="T59" fmla="*/ 172 h 195"/>
              <a:gd name="T60" fmla="*/ 142 w 172"/>
              <a:gd name="T61" fmla="*/ 170 h 195"/>
              <a:gd name="T62" fmla="*/ 149 w 172"/>
              <a:gd name="T63" fmla="*/ 169 h 195"/>
              <a:gd name="T64" fmla="*/ 156 w 172"/>
              <a:gd name="T65" fmla="*/ 171 h 195"/>
              <a:gd name="T66" fmla="*/ 161 w 172"/>
              <a:gd name="T67" fmla="*/ 171 h 195"/>
              <a:gd name="T68" fmla="*/ 168 w 172"/>
              <a:gd name="T69" fmla="*/ 168 h 195"/>
              <a:gd name="T70" fmla="*/ 171 w 172"/>
              <a:gd name="T71" fmla="*/ 166 h 195"/>
              <a:gd name="T72" fmla="*/ 172 w 172"/>
              <a:gd name="T73" fmla="*/ 162 h 195"/>
              <a:gd name="T74" fmla="*/ 171 w 172"/>
              <a:gd name="T75" fmla="*/ 158 h 195"/>
              <a:gd name="T76" fmla="*/ 162 w 172"/>
              <a:gd name="T77" fmla="*/ 146 h 195"/>
              <a:gd name="T78" fmla="*/ 155 w 172"/>
              <a:gd name="T79" fmla="*/ 132 h 195"/>
              <a:gd name="T80" fmla="*/ 154 w 172"/>
              <a:gd name="T81" fmla="*/ 127 h 195"/>
              <a:gd name="T82" fmla="*/ 155 w 172"/>
              <a:gd name="T83" fmla="*/ 118 h 195"/>
              <a:gd name="T84" fmla="*/ 158 w 172"/>
              <a:gd name="T85" fmla="*/ 109 h 195"/>
              <a:gd name="T86" fmla="*/ 157 w 172"/>
              <a:gd name="T87" fmla="*/ 105 h 195"/>
              <a:gd name="T88" fmla="*/ 151 w 172"/>
              <a:gd name="T89" fmla="*/ 93 h 195"/>
              <a:gd name="T90" fmla="*/ 151 w 172"/>
              <a:gd name="T91" fmla="*/ 88 h 195"/>
              <a:gd name="T92" fmla="*/ 150 w 172"/>
              <a:gd name="T93" fmla="*/ 80 h 195"/>
              <a:gd name="T94" fmla="*/ 147 w 172"/>
              <a:gd name="T95" fmla="*/ 65 h 195"/>
              <a:gd name="T96" fmla="*/ 146 w 172"/>
              <a:gd name="T97" fmla="*/ 44 h 195"/>
              <a:gd name="T98" fmla="*/ 147 w 172"/>
              <a:gd name="T99" fmla="*/ 32 h 195"/>
              <a:gd name="T100" fmla="*/ 146 w 172"/>
              <a:gd name="T101" fmla="*/ 26 h 195"/>
              <a:gd name="T102" fmla="*/ 140 w 172"/>
              <a:gd name="T103" fmla="*/ 15 h 195"/>
              <a:gd name="T104" fmla="*/ 135 w 172"/>
              <a:gd name="T105" fmla="*/ 6 h 195"/>
              <a:gd name="T106" fmla="*/ 133 w 172"/>
              <a:gd name="T107" fmla="*/ 1 h 195"/>
              <a:gd name="T108" fmla="*/ 136 w 172"/>
              <a:gd name="T109" fmla="*/ 0 h 1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172" h="195">
                <a:moveTo>
                  <a:pt x="0" y="184"/>
                </a:moveTo>
                <a:lnTo>
                  <a:pt x="2" y="185"/>
                </a:lnTo>
                <a:lnTo>
                  <a:pt x="3" y="185"/>
                </a:lnTo>
                <a:lnTo>
                  <a:pt x="4" y="185"/>
                </a:lnTo>
                <a:lnTo>
                  <a:pt x="5" y="185"/>
                </a:lnTo>
                <a:lnTo>
                  <a:pt x="6" y="185"/>
                </a:lnTo>
                <a:lnTo>
                  <a:pt x="8" y="184"/>
                </a:lnTo>
                <a:lnTo>
                  <a:pt x="9" y="184"/>
                </a:lnTo>
                <a:lnTo>
                  <a:pt x="9" y="184"/>
                </a:lnTo>
                <a:lnTo>
                  <a:pt x="10" y="183"/>
                </a:lnTo>
                <a:lnTo>
                  <a:pt x="11" y="182"/>
                </a:lnTo>
                <a:lnTo>
                  <a:pt x="13" y="180"/>
                </a:lnTo>
                <a:lnTo>
                  <a:pt x="15" y="177"/>
                </a:lnTo>
                <a:lnTo>
                  <a:pt x="18" y="174"/>
                </a:lnTo>
                <a:lnTo>
                  <a:pt x="19" y="173"/>
                </a:lnTo>
                <a:lnTo>
                  <a:pt x="20" y="172"/>
                </a:lnTo>
                <a:lnTo>
                  <a:pt x="21" y="171"/>
                </a:lnTo>
                <a:lnTo>
                  <a:pt x="22" y="171"/>
                </a:lnTo>
                <a:lnTo>
                  <a:pt x="23" y="170"/>
                </a:lnTo>
                <a:lnTo>
                  <a:pt x="24" y="170"/>
                </a:lnTo>
                <a:lnTo>
                  <a:pt x="25" y="170"/>
                </a:lnTo>
                <a:lnTo>
                  <a:pt x="26" y="170"/>
                </a:lnTo>
                <a:lnTo>
                  <a:pt x="27" y="170"/>
                </a:lnTo>
                <a:lnTo>
                  <a:pt x="28" y="170"/>
                </a:lnTo>
                <a:lnTo>
                  <a:pt x="29" y="170"/>
                </a:lnTo>
                <a:lnTo>
                  <a:pt x="30" y="170"/>
                </a:lnTo>
                <a:lnTo>
                  <a:pt x="32" y="171"/>
                </a:lnTo>
                <a:lnTo>
                  <a:pt x="34" y="171"/>
                </a:lnTo>
                <a:lnTo>
                  <a:pt x="35" y="172"/>
                </a:lnTo>
                <a:lnTo>
                  <a:pt x="39" y="173"/>
                </a:lnTo>
                <a:lnTo>
                  <a:pt x="41" y="174"/>
                </a:lnTo>
                <a:lnTo>
                  <a:pt x="43" y="175"/>
                </a:lnTo>
                <a:lnTo>
                  <a:pt x="45" y="175"/>
                </a:lnTo>
                <a:lnTo>
                  <a:pt x="46" y="176"/>
                </a:lnTo>
                <a:lnTo>
                  <a:pt x="49" y="176"/>
                </a:lnTo>
                <a:lnTo>
                  <a:pt x="50" y="177"/>
                </a:lnTo>
                <a:lnTo>
                  <a:pt x="51" y="177"/>
                </a:lnTo>
                <a:lnTo>
                  <a:pt x="52" y="178"/>
                </a:lnTo>
                <a:lnTo>
                  <a:pt x="55" y="179"/>
                </a:lnTo>
                <a:lnTo>
                  <a:pt x="57" y="180"/>
                </a:lnTo>
                <a:lnTo>
                  <a:pt x="60" y="181"/>
                </a:lnTo>
                <a:lnTo>
                  <a:pt x="62" y="182"/>
                </a:lnTo>
                <a:lnTo>
                  <a:pt x="63" y="183"/>
                </a:lnTo>
                <a:lnTo>
                  <a:pt x="64" y="183"/>
                </a:lnTo>
                <a:lnTo>
                  <a:pt x="65" y="183"/>
                </a:lnTo>
                <a:lnTo>
                  <a:pt x="68" y="182"/>
                </a:lnTo>
                <a:lnTo>
                  <a:pt x="69" y="182"/>
                </a:lnTo>
                <a:lnTo>
                  <a:pt x="69" y="183"/>
                </a:lnTo>
                <a:lnTo>
                  <a:pt x="70" y="183"/>
                </a:lnTo>
                <a:lnTo>
                  <a:pt x="70" y="183"/>
                </a:lnTo>
                <a:lnTo>
                  <a:pt x="71" y="184"/>
                </a:lnTo>
                <a:lnTo>
                  <a:pt x="71" y="185"/>
                </a:lnTo>
                <a:lnTo>
                  <a:pt x="72" y="186"/>
                </a:lnTo>
                <a:lnTo>
                  <a:pt x="73" y="188"/>
                </a:lnTo>
                <a:lnTo>
                  <a:pt x="73" y="189"/>
                </a:lnTo>
                <a:lnTo>
                  <a:pt x="73" y="190"/>
                </a:lnTo>
                <a:lnTo>
                  <a:pt x="73" y="191"/>
                </a:lnTo>
                <a:lnTo>
                  <a:pt x="74" y="192"/>
                </a:lnTo>
                <a:lnTo>
                  <a:pt x="75" y="193"/>
                </a:lnTo>
                <a:lnTo>
                  <a:pt x="76" y="193"/>
                </a:lnTo>
                <a:lnTo>
                  <a:pt x="76" y="194"/>
                </a:lnTo>
                <a:lnTo>
                  <a:pt x="77" y="194"/>
                </a:lnTo>
                <a:lnTo>
                  <a:pt x="77" y="195"/>
                </a:lnTo>
                <a:lnTo>
                  <a:pt x="78" y="195"/>
                </a:lnTo>
                <a:lnTo>
                  <a:pt x="79" y="195"/>
                </a:lnTo>
                <a:lnTo>
                  <a:pt x="80" y="195"/>
                </a:lnTo>
                <a:lnTo>
                  <a:pt x="81" y="195"/>
                </a:lnTo>
                <a:lnTo>
                  <a:pt x="83" y="195"/>
                </a:lnTo>
                <a:lnTo>
                  <a:pt x="85" y="195"/>
                </a:lnTo>
                <a:lnTo>
                  <a:pt x="86" y="194"/>
                </a:lnTo>
                <a:lnTo>
                  <a:pt x="88" y="194"/>
                </a:lnTo>
                <a:lnTo>
                  <a:pt x="89" y="193"/>
                </a:lnTo>
                <a:lnTo>
                  <a:pt x="90" y="192"/>
                </a:lnTo>
                <a:lnTo>
                  <a:pt x="91" y="191"/>
                </a:lnTo>
                <a:lnTo>
                  <a:pt x="94" y="190"/>
                </a:lnTo>
                <a:lnTo>
                  <a:pt x="94" y="189"/>
                </a:lnTo>
                <a:lnTo>
                  <a:pt x="95" y="189"/>
                </a:lnTo>
                <a:lnTo>
                  <a:pt x="96" y="188"/>
                </a:lnTo>
                <a:lnTo>
                  <a:pt x="96" y="186"/>
                </a:lnTo>
                <a:lnTo>
                  <a:pt x="97" y="185"/>
                </a:lnTo>
                <a:lnTo>
                  <a:pt x="97" y="184"/>
                </a:lnTo>
                <a:lnTo>
                  <a:pt x="97" y="183"/>
                </a:lnTo>
                <a:lnTo>
                  <a:pt x="97" y="182"/>
                </a:lnTo>
                <a:lnTo>
                  <a:pt x="96" y="178"/>
                </a:lnTo>
                <a:lnTo>
                  <a:pt x="96" y="176"/>
                </a:lnTo>
                <a:lnTo>
                  <a:pt x="96" y="175"/>
                </a:lnTo>
                <a:lnTo>
                  <a:pt x="96" y="174"/>
                </a:lnTo>
                <a:lnTo>
                  <a:pt x="96" y="173"/>
                </a:lnTo>
                <a:lnTo>
                  <a:pt x="97" y="172"/>
                </a:lnTo>
                <a:lnTo>
                  <a:pt x="97" y="171"/>
                </a:lnTo>
                <a:lnTo>
                  <a:pt x="98" y="170"/>
                </a:lnTo>
                <a:lnTo>
                  <a:pt x="99" y="169"/>
                </a:lnTo>
                <a:lnTo>
                  <a:pt x="100" y="168"/>
                </a:lnTo>
                <a:lnTo>
                  <a:pt x="103" y="165"/>
                </a:lnTo>
                <a:lnTo>
                  <a:pt x="106" y="162"/>
                </a:lnTo>
                <a:lnTo>
                  <a:pt x="109" y="160"/>
                </a:lnTo>
                <a:lnTo>
                  <a:pt x="110" y="159"/>
                </a:lnTo>
                <a:lnTo>
                  <a:pt x="111" y="158"/>
                </a:lnTo>
                <a:lnTo>
                  <a:pt x="112" y="157"/>
                </a:lnTo>
                <a:lnTo>
                  <a:pt x="112" y="157"/>
                </a:lnTo>
                <a:lnTo>
                  <a:pt x="113" y="157"/>
                </a:lnTo>
                <a:lnTo>
                  <a:pt x="113" y="156"/>
                </a:lnTo>
                <a:lnTo>
                  <a:pt x="114" y="156"/>
                </a:lnTo>
                <a:lnTo>
                  <a:pt x="115" y="157"/>
                </a:lnTo>
                <a:lnTo>
                  <a:pt x="116" y="157"/>
                </a:lnTo>
                <a:lnTo>
                  <a:pt x="117" y="158"/>
                </a:lnTo>
                <a:lnTo>
                  <a:pt x="117" y="158"/>
                </a:lnTo>
                <a:lnTo>
                  <a:pt x="118" y="159"/>
                </a:lnTo>
                <a:lnTo>
                  <a:pt x="120" y="162"/>
                </a:lnTo>
                <a:lnTo>
                  <a:pt x="122" y="165"/>
                </a:lnTo>
                <a:lnTo>
                  <a:pt x="123" y="166"/>
                </a:lnTo>
                <a:lnTo>
                  <a:pt x="124" y="167"/>
                </a:lnTo>
                <a:lnTo>
                  <a:pt x="125" y="168"/>
                </a:lnTo>
                <a:lnTo>
                  <a:pt x="127" y="169"/>
                </a:lnTo>
                <a:lnTo>
                  <a:pt x="128" y="170"/>
                </a:lnTo>
                <a:lnTo>
                  <a:pt x="130" y="171"/>
                </a:lnTo>
                <a:lnTo>
                  <a:pt x="131" y="171"/>
                </a:lnTo>
                <a:lnTo>
                  <a:pt x="133" y="172"/>
                </a:lnTo>
                <a:lnTo>
                  <a:pt x="134" y="172"/>
                </a:lnTo>
                <a:lnTo>
                  <a:pt x="135" y="172"/>
                </a:lnTo>
                <a:lnTo>
                  <a:pt x="136" y="172"/>
                </a:lnTo>
                <a:lnTo>
                  <a:pt x="137" y="172"/>
                </a:lnTo>
                <a:lnTo>
                  <a:pt x="138" y="171"/>
                </a:lnTo>
                <a:lnTo>
                  <a:pt x="142" y="170"/>
                </a:lnTo>
                <a:lnTo>
                  <a:pt x="145" y="169"/>
                </a:lnTo>
                <a:lnTo>
                  <a:pt x="146" y="169"/>
                </a:lnTo>
                <a:lnTo>
                  <a:pt x="147" y="169"/>
                </a:lnTo>
                <a:lnTo>
                  <a:pt x="149" y="169"/>
                </a:lnTo>
                <a:lnTo>
                  <a:pt x="151" y="169"/>
                </a:lnTo>
                <a:lnTo>
                  <a:pt x="153" y="170"/>
                </a:lnTo>
                <a:lnTo>
                  <a:pt x="155" y="171"/>
                </a:lnTo>
                <a:lnTo>
                  <a:pt x="156" y="171"/>
                </a:lnTo>
                <a:lnTo>
                  <a:pt x="157" y="171"/>
                </a:lnTo>
                <a:lnTo>
                  <a:pt x="158" y="171"/>
                </a:lnTo>
                <a:lnTo>
                  <a:pt x="160" y="171"/>
                </a:lnTo>
                <a:lnTo>
                  <a:pt x="161" y="171"/>
                </a:lnTo>
                <a:lnTo>
                  <a:pt x="163" y="171"/>
                </a:lnTo>
                <a:lnTo>
                  <a:pt x="165" y="170"/>
                </a:lnTo>
                <a:lnTo>
                  <a:pt x="167" y="169"/>
                </a:lnTo>
                <a:lnTo>
                  <a:pt x="168" y="168"/>
                </a:lnTo>
                <a:lnTo>
                  <a:pt x="169" y="168"/>
                </a:lnTo>
                <a:lnTo>
                  <a:pt x="170" y="167"/>
                </a:lnTo>
                <a:lnTo>
                  <a:pt x="171" y="167"/>
                </a:lnTo>
                <a:lnTo>
                  <a:pt x="171" y="166"/>
                </a:lnTo>
                <a:lnTo>
                  <a:pt x="172" y="165"/>
                </a:lnTo>
                <a:lnTo>
                  <a:pt x="172" y="164"/>
                </a:lnTo>
                <a:lnTo>
                  <a:pt x="172" y="163"/>
                </a:lnTo>
                <a:lnTo>
                  <a:pt x="172" y="162"/>
                </a:lnTo>
                <a:lnTo>
                  <a:pt x="172" y="161"/>
                </a:lnTo>
                <a:lnTo>
                  <a:pt x="171" y="160"/>
                </a:lnTo>
                <a:lnTo>
                  <a:pt x="171" y="159"/>
                </a:lnTo>
                <a:lnTo>
                  <a:pt x="171" y="158"/>
                </a:lnTo>
                <a:lnTo>
                  <a:pt x="170" y="157"/>
                </a:lnTo>
                <a:lnTo>
                  <a:pt x="168" y="153"/>
                </a:lnTo>
                <a:lnTo>
                  <a:pt x="164" y="149"/>
                </a:lnTo>
                <a:lnTo>
                  <a:pt x="162" y="146"/>
                </a:lnTo>
                <a:lnTo>
                  <a:pt x="161" y="145"/>
                </a:lnTo>
                <a:lnTo>
                  <a:pt x="158" y="139"/>
                </a:lnTo>
                <a:lnTo>
                  <a:pt x="157" y="136"/>
                </a:lnTo>
                <a:lnTo>
                  <a:pt x="155" y="132"/>
                </a:lnTo>
                <a:lnTo>
                  <a:pt x="154" y="131"/>
                </a:lnTo>
                <a:lnTo>
                  <a:pt x="154" y="129"/>
                </a:lnTo>
                <a:lnTo>
                  <a:pt x="154" y="128"/>
                </a:lnTo>
                <a:lnTo>
                  <a:pt x="154" y="127"/>
                </a:lnTo>
                <a:lnTo>
                  <a:pt x="154" y="125"/>
                </a:lnTo>
                <a:lnTo>
                  <a:pt x="154" y="124"/>
                </a:lnTo>
                <a:lnTo>
                  <a:pt x="154" y="121"/>
                </a:lnTo>
                <a:lnTo>
                  <a:pt x="155" y="118"/>
                </a:lnTo>
                <a:lnTo>
                  <a:pt x="157" y="113"/>
                </a:lnTo>
                <a:lnTo>
                  <a:pt x="157" y="111"/>
                </a:lnTo>
                <a:lnTo>
                  <a:pt x="158" y="110"/>
                </a:lnTo>
                <a:lnTo>
                  <a:pt x="158" y="109"/>
                </a:lnTo>
                <a:lnTo>
                  <a:pt x="158" y="108"/>
                </a:lnTo>
                <a:lnTo>
                  <a:pt x="158" y="107"/>
                </a:lnTo>
                <a:lnTo>
                  <a:pt x="157" y="106"/>
                </a:lnTo>
                <a:lnTo>
                  <a:pt x="157" y="105"/>
                </a:lnTo>
                <a:lnTo>
                  <a:pt x="156" y="104"/>
                </a:lnTo>
                <a:lnTo>
                  <a:pt x="155" y="100"/>
                </a:lnTo>
                <a:lnTo>
                  <a:pt x="152" y="95"/>
                </a:lnTo>
                <a:lnTo>
                  <a:pt x="151" y="93"/>
                </a:lnTo>
                <a:lnTo>
                  <a:pt x="151" y="92"/>
                </a:lnTo>
                <a:lnTo>
                  <a:pt x="151" y="91"/>
                </a:lnTo>
                <a:lnTo>
                  <a:pt x="151" y="90"/>
                </a:lnTo>
                <a:lnTo>
                  <a:pt x="151" y="88"/>
                </a:lnTo>
                <a:lnTo>
                  <a:pt x="151" y="85"/>
                </a:lnTo>
                <a:lnTo>
                  <a:pt x="151" y="83"/>
                </a:lnTo>
                <a:lnTo>
                  <a:pt x="151" y="82"/>
                </a:lnTo>
                <a:lnTo>
                  <a:pt x="150" y="80"/>
                </a:lnTo>
                <a:lnTo>
                  <a:pt x="149" y="75"/>
                </a:lnTo>
                <a:lnTo>
                  <a:pt x="148" y="72"/>
                </a:lnTo>
                <a:lnTo>
                  <a:pt x="147" y="68"/>
                </a:lnTo>
                <a:lnTo>
                  <a:pt x="147" y="65"/>
                </a:lnTo>
                <a:lnTo>
                  <a:pt x="147" y="63"/>
                </a:lnTo>
                <a:lnTo>
                  <a:pt x="146" y="61"/>
                </a:lnTo>
                <a:lnTo>
                  <a:pt x="146" y="51"/>
                </a:lnTo>
                <a:lnTo>
                  <a:pt x="146" y="44"/>
                </a:lnTo>
                <a:lnTo>
                  <a:pt x="146" y="42"/>
                </a:lnTo>
                <a:lnTo>
                  <a:pt x="146" y="40"/>
                </a:lnTo>
                <a:lnTo>
                  <a:pt x="147" y="34"/>
                </a:lnTo>
                <a:lnTo>
                  <a:pt x="147" y="32"/>
                </a:lnTo>
                <a:lnTo>
                  <a:pt x="147" y="30"/>
                </a:lnTo>
                <a:lnTo>
                  <a:pt x="147" y="28"/>
                </a:lnTo>
                <a:lnTo>
                  <a:pt x="146" y="27"/>
                </a:lnTo>
                <a:lnTo>
                  <a:pt x="146" y="26"/>
                </a:lnTo>
                <a:lnTo>
                  <a:pt x="145" y="24"/>
                </a:lnTo>
                <a:lnTo>
                  <a:pt x="145" y="23"/>
                </a:lnTo>
                <a:lnTo>
                  <a:pt x="143" y="20"/>
                </a:lnTo>
                <a:lnTo>
                  <a:pt x="140" y="15"/>
                </a:lnTo>
                <a:lnTo>
                  <a:pt x="138" y="13"/>
                </a:lnTo>
                <a:lnTo>
                  <a:pt x="137" y="10"/>
                </a:lnTo>
                <a:lnTo>
                  <a:pt x="136" y="8"/>
                </a:lnTo>
                <a:lnTo>
                  <a:pt x="135" y="6"/>
                </a:lnTo>
                <a:lnTo>
                  <a:pt x="134" y="4"/>
                </a:lnTo>
                <a:lnTo>
                  <a:pt x="134" y="3"/>
                </a:lnTo>
                <a:lnTo>
                  <a:pt x="134" y="2"/>
                </a:lnTo>
                <a:lnTo>
                  <a:pt x="133" y="1"/>
                </a:lnTo>
                <a:lnTo>
                  <a:pt x="133" y="0"/>
                </a:lnTo>
                <a:lnTo>
                  <a:pt x="134" y="0"/>
                </a:lnTo>
                <a:lnTo>
                  <a:pt x="135" y="0"/>
                </a:lnTo>
                <a:lnTo>
                  <a:pt x="136" y="0"/>
                </a:lnTo>
                <a:lnTo>
                  <a:pt x="139" y="0"/>
                </a:lnTo>
              </a:path>
            </a:pathLst>
          </a:custGeom>
          <a:noFill/>
          <a:ln w="98425">
            <a:solidFill>
              <a:srgbClr val="CCCC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cs-CZ" dirty="0"/>
          </a:p>
        </p:txBody>
      </p:sp>
      <p:sp>
        <p:nvSpPr>
          <p:cNvPr id="125" name="Freeform 243">
            <a:extLst>
              <a:ext uri="{FF2B5EF4-FFF2-40B4-BE49-F238E27FC236}">
                <a16:creationId xmlns:a16="http://schemas.microsoft.com/office/drawing/2014/main" id="{CA47F844-012D-4F7F-B679-3A290D4F4F19}"/>
              </a:ext>
            </a:extLst>
          </p:cNvPr>
          <p:cNvSpPr>
            <a:spLocks/>
          </p:cNvSpPr>
          <p:nvPr/>
        </p:nvSpPr>
        <p:spPr bwMode="auto">
          <a:xfrm>
            <a:off x="5723290" y="3773464"/>
            <a:ext cx="637923" cy="419847"/>
          </a:xfrm>
          <a:custGeom>
            <a:avLst/>
            <a:gdLst>
              <a:gd name="T0" fmla="*/ 186 w 626"/>
              <a:gd name="T1" fmla="*/ 49 h 412"/>
              <a:gd name="T2" fmla="*/ 212 w 626"/>
              <a:gd name="T3" fmla="*/ 41 h 412"/>
              <a:gd name="T4" fmla="*/ 253 w 626"/>
              <a:gd name="T5" fmla="*/ 36 h 412"/>
              <a:gd name="T6" fmla="*/ 272 w 626"/>
              <a:gd name="T7" fmla="*/ 62 h 412"/>
              <a:gd name="T8" fmla="*/ 302 w 626"/>
              <a:gd name="T9" fmla="*/ 82 h 412"/>
              <a:gd name="T10" fmla="*/ 343 w 626"/>
              <a:gd name="T11" fmla="*/ 106 h 412"/>
              <a:gd name="T12" fmla="*/ 371 w 626"/>
              <a:gd name="T13" fmla="*/ 106 h 412"/>
              <a:gd name="T14" fmla="*/ 400 w 626"/>
              <a:gd name="T15" fmla="*/ 107 h 412"/>
              <a:gd name="T16" fmla="*/ 407 w 626"/>
              <a:gd name="T17" fmla="*/ 89 h 412"/>
              <a:gd name="T18" fmla="*/ 422 w 626"/>
              <a:gd name="T19" fmla="*/ 68 h 412"/>
              <a:gd name="T20" fmla="*/ 461 w 626"/>
              <a:gd name="T21" fmla="*/ 43 h 412"/>
              <a:gd name="T22" fmla="*/ 477 w 626"/>
              <a:gd name="T23" fmla="*/ 29 h 412"/>
              <a:gd name="T24" fmla="*/ 510 w 626"/>
              <a:gd name="T25" fmla="*/ 42 h 412"/>
              <a:gd name="T26" fmla="*/ 552 w 626"/>
              <a:gd name="T27" fmla="*/ 67 h 412"/>
              <a:gd name="T28" fmla="*/ 578 w 626"/>
              <a:gd name="T29" fmla="*/ 49 h 412"/>
              <a:gd name="T30" fmla="*/ 605 w 626"/>
              <a:gd name="T31" fmla="*/ 10 h 412"/>
              <a:gd name="T32" fmla="*/ 626 w 626"/>
              <a:gd name="T33" fmla="*/ 2 h 412"/>
              <a:gd name="T34" fmla="*/ 607 w 626"/>
              <a:gd name="T35" fmla="*/ 60 h 412"/>
              <a:gd name="T36" fmla="*/ 605 w 626"/>
              <a:gd name="T37" fmla="*/ 90 h 412"/>
              <a:gd name="T38" fmla="*/ 589 w 626"/>
              <a:gd name="T39" fmla="*/ 124 h 412"/>
              <a:gd name="T40" fmla="*/ 570 w 626"/>
              <a:gd name="T41" fmla="*/ 137 h 412"/>
              <a:gd name="T42" fmla="*/ 585 w 626"/>
              <a:gd name="T43" fmla="*/ 191 h 412"/>
              <a:gd name="T44" fmla="*/ 580 w 626"/>
              <a:gd name="T45" fmla="*/ 230 h 412"/>
              <a:gd name="T46" fmla="*/ 590 w 626"/>
              <a:gd name="T47" fmla="*/ 265 h 412"/>
              <a:gd name="T48" fmla="*/ 608 w 626"/>
              <a:gd name="T49" fmla="*/ 299 h 412"/>
              <a:gd name="T50" fmla="*/ 619 w 626"/>
              <a:gd name="T51" fmla="*/ 312 h 412"/>
              <a:gd name="T52" fmla="*/ 624 w 626"/>
              <a:gd name="T53" fmla="*/ 342 h 412"/>
              <a:gd name="T54" fmla="*/ 614 w 626"/>
              <a:gd name="T55" fmla="*/ 377 h 412"/>
              <a:gd name="T56" fmla="*/ 598 w 626"/>
              <a:gd name="T57" fmla="*/ 394 h 412"/>
              <a:gd name="T58" fmla="*/ 550 w 626"/>
              <a:gd name="T59" fmla="*/ 379 h 412"/>
              <a:gd name="T60" fmla="*/ 513 w 626"/>
              <a:gd name="T61" fmla="*/ 379 h 412"/>
              <a:gd name="T62" fmla="*/ 496 w 626"/>
              <a:gd name="T63" fmla="*/ 402 h 412"/>
              <a:gd name="T64" fmla="*/ 459 w 626"/>
              <a:gd name="T65" fmla="*/ 402 h 412"/>
              <a:gd name="T66" fmla="*/ 439 w 626"/>
              <a:gd name="T67" fmla="*/ 412 h 412"/>
              <a:gd name="T68" fmla="*/ 404 w 626"/>
              <a:gd name="T69" fmla="*/ 387 h 412"/>
              <a:gd name="T70" fmla="*/ 366 w 626"/>
              <a:gd name="T71" fmla="*/ 359 h 412"/>
              <a:gd name="T72" fmla="*/ 314 w 626"/>
              <a:gd name="T73" fmla="*/ 342 h 412"/>
              <a:gd name="T74" fmla="*/ 287 w 626"/>
              <a:gd name="T75" fmla="*/ 325 h 412"/>
              <a:gd name="T76" fmla="*/ 265 w 626"/>
              <a:gd name="T77" fmla="*/ 314 h 412"/>
              <a:gd name="T78" fmla="*/ 243 w 626"/>
              <a:gd name="T79" fmla="*/ 343 h 412"/>
              <a:gd name="T80" fmla="*/ 208 w 626"/>
              <a:gd name="T81" fmla="*/ 327 h 412"/>
              <a:gd name="T82" fmla="*/ 200 w 626"/>
              <a:gd name="T83" fmla="*/ 308 h 412"/>
              <a:gd name="T84" fmla="*/ 173 w 626"/>
              <a:gd name="T85" fmla="*/ 295 h 412"/>
              <a:gd name="T86" fmla="*/ 152 w 626"/>
              <a:gd name="T87" fmla="*/ 280 h 412"/>
              <a:gd name="T88" fmla="*/ 124 w 626"/>
              <a:gd name="T89" fmla="*/ 264 h 412"/>
              <a:gd name="T90" fmla="*/ 95 w 626"/>
              <a:gd name="T91" fmla="*/ 263 h 412"/>
              <a:gd name="T92" fmla="*/ 55 w 626"/>
              <a:gd name="T93" fmla="*/ 213 h 412"/>
              <a:gd name="T94" fmla="*/ 64 w 626"/>
              <a:gd name="T95" fmla="*/ 181 h 412"/>
              <a:gd name="T96" fmla="*/ 53 w 626"/>
              <a:gd name="T97" fmla="*/ 160 h 412"/>
              <a:gd name="T98" fmla="*/ 39 w 626"/>
              <a:gd name="T99" fmla="*/ 140 h 412"/>
              <a:gd name="T100" fmla="*/ 19 w 626"/>
              <a:gd name="T101" fmla="*/ 130 h 412"/>
              <a:gd name="T102" fmla="*/ 0 w 626"/>
              <a:gd name="T103" fmla="*/ 115 h 412"/>
              <a:gd name="T104" fmla="*/ 6 w 626"/>
              <a:gd name="T105" fmla="*/ 105 h 412"/>
              <a:gd name="T106" fmla="*/ 16 w 626"/>
              <a:gd name="T107" fmla="*/ 86 h 412"/>
              <a:gd name="T108" fmla="*/ 17 w 626"/>
              <a:gd name="T109" fmla="*/ 74 h 412"/>
              <a:gd name="T110" fmla="*/ 35 w 626"/>
              <a:gd name="T111" fmla="*/ 74 h 412"/>
              <a:gd name="T112" fmla="*/ 61 w 626"/>
              <a:gd name="T113" fmla="*/ 61 h 412"/>
              <a:gd name="T114" fmla="*/ 83 w 626"/>
              <a:gd name="T115" fmla="*/ 46 h 412"/>
              <a:gd name="T116" fmla="*/ 109 w 626"/>
              <a:gd name="T117" fmla="*/ 52 h 412"/>
              <a:gd name="T118" fmla="*/ 141 w 626"/>
              <a:gd name="T119" fmla="*/ 51 h 412"/>
              <a:gd name="T120" fmla="*/ 161 w 626"/>
              <a:gd name="T121" fmla="*/ 31 h 4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626" h="412">
                <a:moveTo>
                  <a:pt x="171" y="26"/>
                </a:moveTo>
                <a:lnTo>
                  <a:pt x="171" y="26"/>
                </a:lnTo>
                <a:lnTo>
                  <a:pt x="173" y="27"/>
                </a:lnTo>
                <a:lnTo>
                  <a:pt x="174" y="28"/>
                </a:lnTo>
                <a:lnTo>
                  <a:pt x="174" y="29"/>
                </a:lnTo>
                <a:lnTo>
                  <a:pt x="175" y="29"/>
                </a:lnTo>
                <a:lnTo>
                  <a:pt x="176" y="30"/>
                </a:lnTo>
                <a:lnTo>
                  <a:pt x="177" y="32"/>
                </a:lnTo>
                <a:lnTo>
                  <a:pt x="178" y="34"/>
                </a:lnTo>
                <a:lnTo>
                  <a:pt x="179" y="36"/>
                </a:lnTo>
                <a:lnTo>
                  <a:pt x="180" y="38"/>
                </a:lnTo>
                <a:lnTo>
                  <a:pt x="181" y="42"/>
                </a:lnTo>
                <a:lnTo>
                  <a:pt x="182" y="44"/>
                </a:lnTo>
                <a:lnTo>
                  <a:pt x="183" y="45"/>
                </a:lnTo>
                <a:lnTo>
                  <a:pt x="184" y="46"/>
                </a:lnTo>
                <a:lnTo>
                  <a:pt x="184" y="47"/>
                </a:lnTo>
                <a:lnTo>
                  <a:pt x="185" y="48"/>
                </a:lnTo>
                <a:lnTo>
                  <a:pt x="186" y="49"/>
                </a:lnTo>
                <a:lnTo>
                  <a:pt x="187" y="49"/>
                </a:lnTo>
                <a:lnTo>
                  <a:pt x="188" y="50"/>
                </a:lnTo>
                <a:lnTo>
                  <a:pt x="189" y="50"/>
                </a:lnTo>
                <a:lnTo>
                  <a:pt x="190" y="50"/>
                </a:lnTo>
                <a:lnTo>
                  <a:pt x="191" y="50"/>
                </a:lnTo>
                <a:lnTo>
                  <a:pt x="193" y="51"/>
                </a:lnTo>
                <a:lnTo>
                  <a:pt x="194" y="51"/>
                </a:lnTo>
                <a:lnTo>
                  <a:pt x="194" y="50"/>
                </a:lnTo>
                <a:lnTo>
                  <a:pt x="195" y="50"/>
                </a:lnTo>
                <a:lnTo>
                  <a:pt x="196" y="50"/>
                </a:lnTo>
                <a:lnTo>
                  <a:pt x="197" y="49"/>
                </a:lnTo>
                <a:lnTo>
                  <a:pt x="200" y="48"/>
                </a:lnTo>
                <a:lnTo>
                  <a:pt x="203" y="46"/>
                </a:lnTo>
                <a:lnTo>
                  <a:pt x="204" y="45"/>
                </a:lnTo>
                <a:lnTo>
                  <a:pt x="206" y="44"/>
                </a:lnTo>
                <a:lnTo>
                  <a:pt x="210" y="42"/>
                </a:lnTo>
                <a:lnTo>
                  <a:pt x="211" y="42"/>
                </a:lnTo>
                <a:lnTo>
                  <a:pt x="212" y="41"/>
                </a:lnTo>
                <a:lnTo>
                  <a:pt x="213" y="40"/>
                </a:lnTo>
                <a:lnTo>
                  <a:pt x="214" y="40"/>
                </a:lnTo>
                <a:lnTo>
                  <a:pt x="217" y="36"/>
                </a:lnTo>
                <a:lnTo>
                  <a:pt x="218" y="35"/>
                </a:lnTo>
                <a:lnTo>
                  <a:pt x="220" y="34"/>
                </a:lnTo>
                <a:lnTo>
                  <a:pt x="221" y="33"/>
                </a:lnTo>
                <a:lnTo>
                  <a:pt x="223" y="33"/>
                </a:lnTo>
                <a:lnTo>
                  <a:pt x="227" y="31"/>
                </a:lnTo>
                <a:lnTo>
                  <a:pt x="229" y="31"/>
                </a:lnTo>
                <a:lnTo>
                  <a:pt x="230" y="31"/>
                </a:lnTo>
                <a:lnTo>
                  <a:pt x="231" y="31"/>
                </a:lnTo>
                <a:lnTo>
                  <a:pt x="233" y="31"/>
                </a:lnTo>
                <a:lnTo>
                  <a:pt x="234" y="31"/>
                </a:lnTo>
                <a:lnTo>
                  <a:pt x="238" y="32"/>
                </a:lnTo>
                <a:lnTo>
                  <a:pt x="241" y="32"/>
                </a:lnTo>
                <a:lnTo>
                  <a:pt x="246" y="34"/>
                </a:lnTo>
                <a:lnTo>
                  <a:pt x="251" y="35"/>
                </a:lnTo>
                <a:lnTo>
                  <a:pt x="253" y="36"/>
                </a:lnTo>
                <a:lnTo>
                  <a:pt x="255" y="37"/>
                </a:lnTo>
                <a:lnTo>
                  <a:pt x="257" y="38"/>
                </a:lnTo>
                <a:lnTo>
                  <a:pt x="258" y="38"/>
                </a:lnTo>
                <a:lnTo>
                  <a:pt x="259" y="39"/>
                </a:lnTo>
                <a:lnTo>
                  <a:pt x="260" y="40"/>
                </a:lnTo>
                <a:lnTo>
                  <a:pt x="263" y="43"/>
                </a:lnTo>
                <a:lnTo>
                  <a:pt x="264" y="45"/>
                </a:lnTo>
                <a:lnTo>
                  <a:pt x="264" y="45"/>
                </a:lnTo>
                <a:lnTo>
                  <a:pt x="265" y="46"/>
                </a:lnTo>
                <a:lnTo>
                  <a:pt x="265" y="47"/>
                </a:lnTo>
                <a:lnTo>
                  <a:pt x="266" y="49"/>
                </a:lnTo>
                <a:lnTo>
                  <a:pt x="267" y="51"/>
                </a:lnTo>
                <a:lnTo>
                  <a:pt x="268" y="55"/>
                </a:lnTo>
                <a:lnTo>
                  <a:pt x="269" y="58"/>
                </a:lnTo>
                <a:lnTo>
                  <a:pt x="270" y="59"/>
                </a:lnTo>
                <a:lnTo>
                  <a:pt x="270" y="60"/>
                </a:lnTo>
                <a:lnTo>
                  <a:pt x="271" y="61"/>
                </a:lnTo>
                <a:lnTo>
                  <a:pt x="272" y="62"/>
                </a:lnTo>
                <a:lnTo>
                  <a:pt x="273" y="62"/>
                </a:lnTo>
                <a:lnTo>
                  <a:pt x="274" y="63"/>
                </a:lnTo>
                <a:lnTo>
                  <a:pt x="275" y="64"/>
                </a:lnTo>
                <a:lnTo>
                  <a:pt x="277" y="64"/>
                </a:lnTo>
                <a:lnTo>
                  <a:pt x="282" y="66"/>
                </a:lnTo>
                <a:lnTo>
                  <a:pt x="284" y="66"/>
                </a:lnTo>
                <a:lnTo>
                  <a:pt x="286" y="67"/>
                </a:lnTo>
                <a:lnTo>
                  <a:pt x="287" y="68"/>
                </a:lnTo>
                <a:lnTo>
                  <a:pt x="288" y="68"/>
                </a:lnTo>
                <a:lnTo>
                  <a:pt x="289" y="69"/>
                </a:lnTo>
                <a:lnTo>
                  <a:pt x="290" y="70"/>
                </a:lnTo>
                <a:lnTo>
                  <a:pt x="292" y="72"/>
                </a:lnTo>
                <a:lnTo>
                  <a:pt x="295" y="76"/>
                </a:lnTo>
                <a:lnTo>
                  <a:pt x="296" y="77"/>
                </a:lnTo>
                <a:lnTo>
                  <a:pt x="297" y="79"/>
                </a:lnTo>
                <a:lnTo>
                  <a:pt x="299" y="80"/>
                </a:lnTo>
                <a:lnTo>
                  <a:pt x="300" y="81"/>
                </a:lnTo>
                <a:lnTo>
                  <a:pt x="302" y="82"/>
                </a:lnTo>
                <a:lnTo>
                  <a:pt x="305" y="83"/>
                </a:lnTo>
                <a:lnTo>
                  <a:pt x="309" y="85"/>
                </a:lnTo>
                <a:lnTo>
                  <a:pt x="310" y="86"/>
                </a:lnTo>
                <a:lnTo>
                  <a:pt x="312" y="86"/>
                </a:lnTo>
                <a:lnTo>
                  <a:pt x="313" y="87"/>
                </a:lnTo>
                <a:lnTo>
                  <a:pt x="314" y="88"/>
                </a:lnTo>
                <a:lnTo>
                  <a:pt x="318" y="91"/>
                </a:lnTo>
                <a:lnTo>
                  <a:pt x="319" y="92"/>
                </a:lnTo>
                <a:lnTo>
                  <a:pt x="321" y="93"/>
                </a:lnTo>
                <a:lnTo>
                  <a:pt x="322" y="94"/>
                </a:lnTo>
                <a:lnTo>
                  <a:pt x="324" y="95"/>
                </a:lnTo>
                <a:lnTo>
                  <a:pt x="327" y="96"/>
                </a:lnTo>
                <a:lnTo>
                  <a:pt x="330" y="97"/>
                </a:lnTo>
                <a:lnTo>
                  <a:pt x="333" y="99"/>
                </a:lnTo>
                <a:lnTo>
                  <a:pt x="335" y="100"/>
                </a:lnTo>
                <a:lnTo>
                  <a:pt x="336" y="100"/>
                </a:lnTo>
                <a:lnTo>
                  <a:pt x="338" y="102"/>
                </a:lnTo>
                <a:lnTo>
                  <a:pt x="343" y="106"/>
                </a:lnTo>
                <a:lnTo>
                  <a:pt x="345" y="107"/>
                </a:lnTo>
                <a:lnTo>
                  <a:pt x="346" y="108"/>
                </a:lnTo>
                <a:lnTo>
                  <a:pt x="347" y="108"/>
                </a:lnTo>
                <a:lnTo>
                  <a:pt x="348" y="109"/>
                </a:lnTo>
                <a:lnTo>
                  <a:pt x="349" y="109"/>
                </a:lnTo>
                <a:lnTo>
                  <a:pt x="350" y="109"/>
                </a:lnTo>
                <a:lnTo>
                  <a:pt x="352" y="109"/>
                </a:lnTo>
                <a:lnTo>
                  <a:pt x="354" y="109"/>
                </a:lnTo>
                <a:lnTo>
                  <a:pt x="356" y="108"/>
                </a:lnTo>
                <a:lnTo>
                  <a:pt x="360" y="107"/>
                </a:lnTo>
                <a:lnTo>
                  <a:pt x="361" y="107"/>
                </a:lnTo>
                <a:lnTo>
                  <a:pt x="363" y="107"/>
                </a:lnTo>
                <a:lnTo>
                  <a:pt x="366" y="105"/>
                </a:lnTo>
                <a:lnTo>
                  <a:pt x="367" y="105"/>
                </a:lnTo>
                <a:lnTo>
                  <a:pt x="367" y="105"/>
                </a:lnTo>
                <a:lnTo>
                  <a:pt x="368" y="105"/>
                </a:lnTo>
                <a:lnTo>
                  <a:pt x="369" y="105"/>
                </a:lnTo>
                <a:lnTo>
                  <a:pt x="371" y="106"/>
                </a:lnTo>
                <a:lnTo>
                  <a:pt x="372" y="106"/>
                </a:lnTo>
                <a:lnTo>
                  <a:pt x="372" y="106"/>
                </a:lnTo>
                <a:lnTo>
                  <a:pt x="373" y="107"/>
                </a:lnTo>
                <a:lnTo>
                  <a:pt x="375" y="107"/>
                </a:lnTo>
                <a:lnTo>
                  <a:pt x="377" y="106"/>
                </a:lnTo>
                <a:lnTo>
                  <a:pt x="381" y="106"/>
                </a:lnTo>
                <a:lnTo>
                  <a:pt x="384" y="106"/>
                </a:lnTo>
                <a:lnTo>
                  <a:pt x="385" y="105"/>
                </a:lnTo>
                <a:lnTo>
                  <a:pt x="386" y="106"/>
                </a:lnTo>
                <a:lnTo>
                  <a:pt x="388" y="106"/>
                </a:lnTo>
                <a:lnTo>
                  <a:pt x="390" y="106"/>
                </a:lnTo>
                <a:lnTo>
                  <a:pt x="393" y="107"/>
                </a:lnTo>
                <a:lnTo>
                  <a:pt x="395" y="107"/>
                </a:lnTo>
                <a:lnTo>
                  <a:pt x="396" y="107"/>
                </a:lnTo>
                <a:lnTo>
                  <a:pt x="397" y="107"/>
                </a:lnTo>
                <a:lnTo>
                  <a:pt x="398" y="107"/>
                </a:lnTo>
                <a:lnTo>
                  <a:pt x="399" y="107"/>
                </a:lnTo>
                <a:lnTo>
                  <a:pt x="400" y="107"/>
                </a:lnTo>
                <a:lnTo>
                  <a:pt x="400" y="107"/>
                </a:lnTo>
                <a:lnTo>
                  <a:pt x="401" y="106"/>
                </a:lnTo>
                <a:lnTo>
                  <a:pt x="401" y="105"/>
                </a:lnTo>
                <a:lnTo>
                  <a:pt x="401" y="105"/>
                </a:lnTo>
                <a:lnTo>
                  <a:pt x="401" y="104"/>
                </a:lnTo>
                <a:lnTo>
                  <a:pt x="401" y="103"/>
                </a:lnTo>
                <a:lnTo>
                  <a:pt x="400" y="100"/>
                </a:lnTo>
                <a:lnTo>
                  <a:pt x="400" y="98"/>
                </a:lnTo>
                <a:lnTo>
                  <a:pt x="400" y="98"/>
                </a:lnTo>
                <a:lnTo>
                  <a:pt x="400" y="97"/>
                </a:lnTo>
                <a:lnTo>
                  <a:pt x="400" y="96"/>
                </a:lnTo>
                <a:lnTo>
                  <a:pt x="400" y="95"/>
                </a:lnTo>
                <a:lnTo>
                  <a:pt x="401" y="94"/>
                </a:lnTo>
                <a:lnTo>
                  <a:pt x="401" y="94"/>
                </a:lnTo>
                <a:lnTo>
                  <a:pt x="402" y="93"/>
                </a:lnTo>
                <a:lnTo>
                  <a:pt x="403" y="92"/>
                </a:lnTo>
                <a:lnTo>
                  <a:pt x="405" y="90"/>
                </a:lnTo>
                <a:lnTo>
                  <a:pt x="407" y="89"/>
                </a:lnTo>
                <a:lnTo>
                  <a:pt x="408" y="88"/>
                </a:lnTo>
                <a:lnTo>
                  <a:pt x="409" y="87"/>
                </a:lnTo>
                <a:lnTo>
                  <a:pt x="409" y="86"/>
                </a:lnTo>
                <a:lnTo>
                  <a:pt x="409" y="86"/>
                </a:lnTo>
                <a:lnTo>
                  <a:pt x="410" y="85"/>
                </a:lnTo>
                <a:lnTo>
                  <a:pt x="410" y="84"/>
                </a:lnTo>
                <a:lnTo>
                  <a:pt x="410" y="80"/>
                </a:lnTo>
                <a:lnTo>
                  <a:pt x="410" y="79"/>
                </a:lnTo>
                <a:lnTo>
                  <a:pt x="410" y="78"/>
                </a:lnTo>
                <a:lnTo>
                  <a:pt x="411" y="77"/>
                </a:lnTo>
                <a:lnTo>
                  <a:pt x="411" y="76"/>
                </a:lnTo>
                <a:lnTo>
                  <a:pt x="412" y="75"/>
                </a:lnTo>
                <a:lnTo>
                  <a:pt x="413" y="74"/>
                </a:lnTo>
                <a:lnTo>
                  <a:pt x="414" y="73"/>
                </a:lnTo>
                <a:lnTo>
                  <a:pt x="415" y="72"/>
                </a:lnTo>
                <a:lnTo>
                  <a:pt x="417" y="71"/>
                </a:lnTo>
                <a:lnTo>
                  <a:pt x="420" y="69"/>
                </a:lnTo>
                <a:lnTo>
                  <a:pt x="422" y="68"/>
                </a:lnTo>
                <a:lnTo>
                  <a:pt x="424" y="66"/>
                </a:lnTo>
                <a:lnTo>
                  <a:pt x="428" y="63"/>
                </a:lnTo>
                <a:lnTo>
                  <a:pt x="430" y="62"/>
                </a:lnTo>
                <a:lnTo>
                  <a:pt x="431" y="61"/>
                </a:lnTo>
                <a:lnTo>
                  <a:pt x="434" y="60"/>
                </a:lnTo>
                <a:lnTo>
                  <a:pt x="438" y="58"/>
                </a:lnTo>
                <a:lnTo>
                  <a:pt x="442" y="56"/>
                </a:lnTo>
                <a:lnTo>
                  <a:pt x="443" y="56"/>
                </a:lnTo>
                <a:lnTo>
                  <a:pt x="444" y="54"/>
                </a:lnTo>
                <a:lnTo>
                  <a:pt x="445" y="54"/>
                </a:lnTo>
                <a:lnTo>
                  <a:pt x="448" y="52"/>
                </a:lnTo>
                <a:lnTo>
                  <a:pt x="451" y="51"/>
                </a:lnTo>
                <a:lnTo>
                  <a:pt x="453" y="50"/>
                </a:lnTo>
                <a:lnTo>
                  <a:pt x="455" y="49"/>
                </a:lnTo>
                <a:lnTo>
                  <a:pt x="457" y="47"/>
                </a:lnTo>
                <a:lnTo>
                  <a:pt x="458" y="46"/>
                </a:lnTo>
                <a:lnTo>
                  <a:pt x="460" y="45"/>
                </a:lnTo>
                <a:lnTo>
                  <a:pt x="461" y="43"/>
                </a:lnTo>
                <a:lnTo>
                  <a:pt x="462" y="42"/>
                </a:lnTo>
                <a:lnTo>
                  <a:pt x="462" y="41"/>
                </a:lnTo>
                <a:lnTo>
                  <a:pt x="463" y="39"/>
                </a:lnTo>
                <a:lnTo>
                  <a:pt x="466" y="34"/>
                </a:lnTo>
                <a:lnTo>
                  <a:pt x="466" y="32"/>
                </a:lnTo>
                <a:lnTo>
                  <a:pt x="467" y="32"/>
                </a:lnTo>
                <a:lnTo>
                  <a:pt x="468" y="31"/>
                </a:lnTo>
                <a:lnTo>
                  <a:pt x="468" y="30"/>
                </a:lnTo>
                <a:lnTo>
                  <a:pt x="469" y="29"/>
                </a:lnTo>
                <a:lnTo>
                  <a:pt x="470" y="29"/>
                </a:lnTo>
                <a:lnTo>
                  <a:pt x="471" y="29"/>
                </a:lnTo>
                <a:lnTo>
                  <a:pt x="471" y="28"/>
                </a:lnTo>
                <a:lnTo>
                  <a:pt x="472" y="28"/>
                </a:lnTo>
                <a:lnTo>
                  <a:pt x="473" y="28"/>
                </a:lnTo>
                <a:lnTo>
                  <a:pt x="474" y="28"/>
                </a:lnTo>
                <a:lnTo>
                  <a:pt x="475" y="28"/>
                </a:lnTo>
                <a:lnTo>
                  <a:pt x="476" y="29"/>
                </a:lnTo>
                <a:lnTo>
                  <a:pt x="477" y="29"/>
                </a:lnTo>
                <a:lnTo>
                  <a:pt x="478" y="30"/>
                </a:lnTo>
                <a:lnTo>
                  <a:pt x="480" y="31"/>
                </a:lnTo>
                <a:lnTo>
                  <a:pt x="481" y="31"/>
                </a:lnTo>
                <a:lnTo>
                  <a:pt x="484" y="33"/>
                </a:lnTo>
                <a:lnTo>
                  <a:pt x="487" y="35"/>
                </a:lnTo>
                <a:lnTo>
                  <a:pt x="489" y="36"/>
                </a:lnTo>
                <a:lnTo>
                  <a:pt x="492" y="37"/>
                </a:lnTo>
                <a:lnTo>
                  <a:pt x="499" y="40"/>
                </a:lnTo>
                <a:lnTo>
                  <a:pt x="501" y="41"/>
                </a:lnTo>
                <a:lnTo>
                  <a:pt x="503" y="41"/>
                </a:lnTo>
                <a:lnTo>
                  <a:pt x="505" y="42"/>
                </a:lnTo>
                <a:lnTo>
                  <a:pt x="506" y="42"/>
                </a:lnTo>
                <a:lnTo>
                  <a:pt x="507" y="42"/>
                </a:lnTo>
                <a:lnTo>
                  <a:pt x="507" y="42"/>
                </a:lnTo>
                <a:lnTo>
                  <a:pt x="508" y="41"/>
                </a:lnTo>
                <a:lnTo>
                  <a:pt x="508" y="41"/>
                </a:lnTo>
                <a:lnTo>
                  <a:pt x="509" y="41"/>
                </a:lnTo>
                <a:lnTo>
                  <a:pt x="510" y="42"/>
                </a:lnTo>
                <a:lnTo>
                  <a:pt x="511" y="42"/>
                </a:lnTo>
                <a:lnTo>
                  <a:pt x="512" y="43"/>
                </a:lnTo>
                <a:lnTo>
                  <a:pt x="515" y="45"/>
                </a:lnTo>
                <a:lnTo>
                  <a:pt x="517" y="47"/>
                </a:lnTo>
                <a:lnTo>
                  <a:pt x="518" y="48"/>
                </a:lnTo>
                <a:lnTo>
                  <a:pt x="520" y="49"/>
                </a:lnTo>
                <a:lnTo>
                  <a:pt x="524" y="54"/>
                </a:lnTo>
                <a:lnTo>
                  <a:pt x="526" y="55"/>
                </a:lnTo>
                <a:lnTo>
                  <a:pt x="528" y="57"/>
                </a:lnTo>
                <a:lnTo>
                  <a:pt x="530" y="58"/>
                </a:lnTo>
                <a:lnTo>
                  <a:pt x="531" y="59"/>
                </a:lnTo>
                <a:lnTo>
                  <a:pt x="532" y="60"/>
                </a:lnTo>
                <a:lnTo>
                  <a:pt x="534" y="61"/>
                </a:lnTo>
                <a:lnTo>
                  <a:pt x="536" y="62"/>
                </a:lnTo>
                <a:lnTo>
                  <a:pt x="538" y="63"/>
                </a:lnTo>
                <a:lnTo>
                  <a:pt x="543" y="65"/>
                </a:lnTo>
                <a:lnTo>
                  <a:pt x="548" y="66"/>
                </a:lnTo>
                <a:lnTo>
                  <a:pt x="552" y="67"/>
                </a:lnTo>
                <a:lnTo>
                  <a:pt x="553" y="68"/>
                </a:lnTo>
                <a:lnTo>
                  <a:pt x="554" y="68"/>
                </a:lnTo>
                <a:lnTo>
                  <a:pt x="556" y="68"/>
                </a:lnTo>
                <a:lnTo>
                  <a:pt x="557" y="68"/>
                </a:lnTo>
                <a:lnTo>
                  <a:pt x="558" y="68"/>
                </a:lnTo>
                <a:lnTo>
                  <a:pt x="559" y="68"/>
                </a:lnTo>
                <a:lnTo>
                  <a:pt x="560" y="68"/>
                </a:lnTo>
                <a:lnTo>
                  <a:pt x="561" y="67"/>
                </a:lnTo>
                <a:lnTo>
                  <a:pt x="562" y="67"/>
                </a:lnTo>
                <a:lnTo>
                  <a:pt x="563" y="67"/>
                </a:lnTo>
                <a:lnTo>
                  <a:pt x="564" y="66"/>
                </a:lnTo>
                <a:lnTo>
                  <a:pt x="566" y="65"/>
                </a:lnTo>
                <a:lnTo>
                  <a:pt x="567" y="63"/>
                </a:lnTo>
                <a:lnTo>
                  <a:pt x="568" y="62"/>
                </a:lnTo>
                <a:lnTo>
                  <a:pt x="570" y="60"/>
                </a:lnTo>
                <a:lnTo>
                  <a:pt x="575" y="52"/>
                </a:lnTo>
                <a:lnTo>
                  <a:pt x="576" y="50"/>
                </a:lnTo>
                <a:lnTo>
                  <a:pt x="578" y="49"/>
                </a:lnTo>
                <a:lnTo>
                  <a:pt x="579" y="48"/>
                </a:lnTo>
                <a:lnTo>
                  <a:pt x="580" y="46"/>
                </a:lnTo>
                <a:lnTo>
                  <a:pt x="585" y="43"/>
                </a:lnTo>
                <a:lnTo>
                  <a:pt x="587" y="40"/>
                </a:lnTo>
                <a:lnTo>
                  <a:pt x="589" y="38"/>
                </a:lnTo>
                <a:lnTo>
                  <a:pt x="591" y="36"/>
                </a:lnTo>
                <a:lnTo>
                  <a:pt x="592" y="35"/>
                </a:lnTo>
                <a:lnTo>
                  <a:pt x="594" y="32"/>
                </a:lnTo>
                <a:lnTo>
                  <a:pt x="595" y="30"/>
                </a:lnTo>
                <a:lnTo>
                  <a:pt x="596" y="28"/>
                </a:lnTo>
                <a:lnTo>
                  <a:pt x="597" y="26"/>
                </a:lnTo>
                <a:lnTo>
                  <a:pt x="598" y="24"/>
                </a:lnTo>
                <a:lnTo>
                  <a:pt x="601" y="17"/>
                </a:lnTo>
                <a:lnTo>
                  <a:pt x="601" y="16"/>
                </a:lnTo>
                <a:lnTo>
                  <a:pt x="602" y="14"/>
                </a:lnTo>
                <a:lnTo>
                  <a:pt x="603" y="12"/>
                </a:lnTo>
                <a:lnTo>
                  <a:pt x="604" y="11"/>
                </a:lnTo>
                <a:lnTo>
                  <a:pt x="605" y="10"/>
                </a:lnTo>
                <a:lnTo>
                  <a:pt x="606" y="8"/>
                </a:lnTo>
                <a:lnTo>
                  <a:pt x="608" y="7"/>
                </a:lnTo>
                <a:lnTo>
                  <a:pt x="609" y="6"/>
                </a:lnTo>
                <a:lnTo>
                  <a:pt x="611" y="5"/>
                </a:lnTo>
                <a:lnTo>
                  <a:pt x="613" y="4"/>
                </a:lnTo>
                <a:lnTo>
                  <a:pt x="614" y="3"/>
                </a:lnTo>
                <a:lnTo>
                  <a:pt x="616" y="2"/>
                </a:lnTo>
                <a:lnTo>
                  <a:pt x="617" y="1"/>
                </a:lnTo>
                <a:lnTo>
                  <a:pt x="618" y="1"/>
                </a:lnTo>
                <a:lnTo>
                  <a:pt x="619" y="0"/>
                </a:lnTo>
                <a:lnTo>
                  <a:pt x="621" y="0"/>
                </a:lnTo>
                <a:lnTo>
                  <a:pt x="622" y="0"/>
                </a:lnTo>
                <a:lnTo>
                  <a:pt x="623" y="0"/>
                </a:lnTo>
                <a:lnTo>
                  <a:pt x="624" y="0"/>
                </a:lnTo>
                <a:lnTo>
                  <a:pt x="625" y="1"/>
                </a:lnTo>
                <a:lnTo>
                  <a:pt x="625" y="1"/>
                </a:lnTo>
                <a:lnTo>
                  <a:pt x="626" y="2"/>
                </a:lnTo>
                <a:lnTo>
                  <a:pt x="626" y="2"/>
                </a:lnTo>
                <a:lnTo>
                  <a:pt x="626" y="2"/>
                </a:lnTo>
                <a:lnTo>
                  <a:pt x="626" y="4"/>
                </a:lnTo>
                <a:lnTo>
                  <a:pt x="626" y="6"/>
                </a:lnTo>
                <a:lnTo>
                  <a:pt x="626" y="8"/>
                </a:lnTo>
                <a:lnTo>
                  <a:pt x="626" y="10"/>
                </a:lnTo>
                <a:lnTo>
                  <a:pt x="625" y="12"/>
                </a:lnTo>
                <a:lnTo>
                  <a:pt x="625" y="14"/>
                </a:lnTo>
                <a:lnTo>
                  <a:pt x="624" y="16"/>
                </a:lnTo>
                <a:lnTo>
                  <a:pt x="624" y="18"/>
                </a:lnTo>
                <a:lnTo>
                  <a:pt x="621" y="24"/>
                </a:lnTo>
                <a:lnTo>
                  <a:pt x="620" y="29"/>
                </a:lnTo>
                <a:lnTo>
                  <a:pt x="616" y="40"/>
                </a:lnTo>
                <a:lnTo>
                  <a:pt x="614" y="45"/>
                </a:lnTo>
                <a:lnTo>
                  <a:pt x="613" y="47"/>
                </a:lnTo>
                <a:lnTo>
                  <a:pt x="612" y="51"/>
                </a:lnTo>
                <a:lnTo>
                  <a:pt x="610" y="56"/>
                </a:lnTo>
                <a:lnTo>
                  <a:pt x="609" y="57"/>
                </a:lnTo>
                <a:lnTo>
                  <a:pt x="607" y="60"/>
                </a:lnTo>
                <a:lnTo>
                  <a:pt x="607" y="61"/>
                </a:lnTo>
                <a:lnTo>
                  <a:pt x="607" y="62"/>
                </a:lnTo>
                <a:lnTo>
                  <a:pt x="606" y="63"/>
                </a:lnTo>
                <a:lnTo>
                  <a:pt x="606" y="64"/>
                </a:lnTo>
                <a:lnTo>
                  <a:pt x="606" y="66"/>
                </a:lnTo>
                <a:lnTo>
                  <a:pt x="606" y="68"/>
                </a:lnTo>
                <a:lnTo>
                  <a:pt x="607" y="73"/>
                </a:lnTo>
                <a:lnTo>
                  <a:pt x="607" y="74"/>
                </a:lnTo>
                <a:lnTo>
                  <a:pt x="607" y="76"/>
                </a:lnTo>
                <a:lnTo>
                  <a:pt x="607" y="77"/>
                </a:lnTo>
                <a:lnTo>
                  <a:pt x="607" y="78"/>
                </a:lnTo>
                <a:lnTo>
                  <a:pt x="605" y="82"/>
                </a:lnTo>
                <a:lnTo>
                  <a:pt x="605" y="84"/>
                </a:lnTo>
                <a:lnTo>
                  <a:pt x="605" y="85"/>
                </a:lnTo>
                <a:lnTo>
                  <a:pt x="605" y="86"/>
                </a:lnTo>
                <a:lnTo>
                  <a:pt x="604" y="87"/>
                </a:lnTo>
                <a:lnTo>
                  <a:pt x="605" y="89"/>
                </a:lnTo>
                <a:lnTo>
                  <a:pt x="605" y="90"/>
                </a:lnTo>
                <a:lnTo>
                  <a:pt x="605" y="93"/>
                </a:lnTo>
                <a:lnTo>
                  <a:pt x="606" y="95"/>
                </a:lnTo>
                <a:lnTo>
                  <a:pt x="606" y="100"/>
                </a:lnTo>
                <a:lnTo>
                  <a:pt x="606" y="102"/>
                </a:lnTo>
                <a:lnTo>
                  <a:pt x="606" y="103"/>
                </a:lnTo>
                <a:lnTo>
                  <a:pt x="606" y="104"/>
                </a:lnTo>
                <a:lnTo>
                  <a:pt x="606" y="106"/>
                </a:lnTo>
                <a:lnTo>
                  <a:pt x="605" y="108"/>
                </a:lnTo>
                <a:lnTo>
                  <a:pt x="604" y="109"/>
                </a:lnTo>
                <a:lnTo>
                  <a:pt x="604" y="110"/>
                </a:lnTo>
                <a:lnTo>
                  <a:pt x="603" y="111"/>
                </a:lnTo>
                <a:lnTo>
                  <a:pt x="602" y="112"/>
                </a:lnTo>
                <a:lnTo>
                  <a:pt x="601" y="113"/>
                </a:lnTo>
                <a:lnTo>
                  <a:pt x="600" y="115"/>
                </a:lnTo>
                <a:lnTo>
                  <a:pt x="595" y="118"/>
                </a:lnTo>
                <a:lnTo>
                  <a:pt x="594" y="120"/>
                </a:lnTo>
                <a:lnTo>
                  <a:pt x="590" y="123"/>
                </a:lnTo>
                <a:lnTo>
                  <a:pt x="589" y="124"/>
                </a:lnTo>
                <a:lnTo>
                  <a:pt x="588" y="126"/>
                </a:lnTo>
                <a:lnTo>
                  <a:pt x="587" y="127"/>
                </a:lnTo>
                <a:lnTo>
                  <a:pt x="586" y="129"/>
                </a:lnTo>
                <a:lnTo>
                  <a:pt x="584" y="130"/>
                </a:lnTo>
                <a:lnTo>
                  <a:pt x="584" y="131"/>
                </a:lnTo>
                <a:lnTo>
                  <a:pt x="583" y="131"/>
                </a:lnTo>
                <a:lnTo>
                  <a:pt x="582" y="132"/>
                </a:lnTo>
                <a:lnTo>
                  <a:pt x="581" y="132"/>
                </a:lnTo>
                <a:lnTo>
                  <a:pt x="579" y="133"/>
                </a:lnTo>
                <a:lnTo>
                  <a:pt x="576" y="133"/>
                </a:lnTo>
                <a:lnTo>
                  <a:pt x="574" y="133"/>
                </a:lnTo>
                <a:lnTo>
                  <a:pt x="573" y="134"/>
                </a:lnTo>
                <a:lnTo>
                  <a:pt x="572" y="134"/>
                </a:lnTo>
                <a:lnTo>
                  <a:pt x="571" y="135"/>
                </a:lnTo>
                <a:lnTo>
                  <a:pt x="571" y="135"/>
                </a:lnTo>
                <a:lnTo>
                  <a:pt x="570" y="136"/>
                </a:lnTo>
                <a:lnTo>
                  <a:pt x="570" y="136"/>
                </a:lnTo>
                <a:lnTo>
                  <a:pt x="570" y="137"/>
                </a:lnTo>
                <a:lnTo>
                  <a:pt x="569" y="137"/>
                </a:lnTo>
                <a:lnTo>
                  <a:pt x="569" y="138"/>
                </a:lnTo>
                <a:lnTo>
                  <a:pt x="569" y="139"/>
                </a:lnTo>
                <a:lnTo>
                  <a:pt x="569" y="140"/>
                </a:lnTo>
                <a:lnTo>
                  <a:pt x="570" y="142"/>
                </a:lnTo>
                <a:lnTo>
                  <a:pt x="570" y="144"/>
                </a:lnTo>
                <a:lnTo>
                  <a:pt x="572" y="149"/>
                </a:lnTo>
                <a:lnTo>
                  <a:pt x="573" y="153"/>
                </a:lnTo>
                <a:lnTo>
                  <a:pt x="574" y="156"/>
                </a:lnTo>
                <a:lnTo>
                  <a:pt x="576" y="163"/>
                </a:lnTo>
                <a:lnTo>
                  <a:pt x="576" y="166"/>
                </a:lnTo>
                <a:lnTo>
                  <a:pt x="577" y="168"/>
                </a:lnTo>
                <a:lnTo>
                  <a:pt x="578" y="172"/>
                </a:lnTo>
                <a:lnTo>
                  <a:pt x="581" y="179"/>
                </a:lnTo>
                <a:lnTo>
                  <a:pt x="583" y="185"/>
                </a:lnTo>
                <a:lnTo>
                  <a:pt x="584" y="187"/>
                </a:lnTo>
                <a:lnTo>
                  <a:pt x="584" y="189"/>
                </a:lnTo>
                <a:lnTo>
                  <a:pt x="585" y="191"/>
                </a:lnTo>
                <a:lnTo>
                  <a:pt x="585" y="197"/>
                </a:lnTo>
                <a:lnTo>
                  <a:pt x="585" y="201"/>
                </a:lnTo>
                <a:lnTo>
                  <a:pt x="586" y="203"/>
                </a:lnTo>
                <a:lnTo>
                  <a:pt x="586" y="205"/>
                </a:lnTo>
                <a:lnTo>
                  <a:pt x="587" y="210"/>
                </a:lnTo>
                <a:lnTo>
                  <a:pt x="587" y="212"/>
                </a:lnTo>
                <a:lnTo>
                  <a:pt x="587" y="213"/>
                </a:lnTo>
                <a:lnTo>
                  <a:pt x="587" y="215"/>
                </a:lnTo>
                <a:lnTo>
                  <a:pt x="587" y="216"/>
                </a:lnTo>
                <a:lnTo>
                  <a:pt x="586" y="217"/>
                </a:lnTo>
                <a:lnTo>
                  <a:pt x="586" y="218"/>
                </a:lnTo>
                <a:lnTo>
                  <a:pt x="585" y="219"/>
                </a:lnTo>
                <a:lnTo>
                  <a:pt x="583" y="223"/>
                </a:lnTo>
                <a:lnTo>
                  <a:pt x="581" y="224"/>
                </a:lnTo>
                <a:lnTo>
                  <a:pt x="581" y="226"/>
                </a:lnTo>
                <a:lnTo>
                  <a:pt x="580" y="227"/>
                </a:lnTo>
                <a:lnTo>
                  <a:pt x="580" y="228"/>
                </a:lnTo>
                <a:lnTo>
                  <a:pt x="580" y="230"/>
                </a:lnTo>
                <a:lnTo>
                  <a:pt x="579" y="231"/>
                </a:lnTo>
                <a:lnTo>
                  <a:pt x="579" y="233"/>
                </a:lnTo>
                <a:lnTo>
                  <a:pt x="579" y="234"/>
                </a:lnTo>
                <a:lnTo>
                  <a:pt x="579" y="235"/>
                </a:lnTo>
                <a:lnTo>
                  <a:pt x="579" y="238"/>
                </a:lnTo>
                <a:lnTo>
                  <a:pt x="579" y="239"/>
                </a:lnTo>
                <a:lnTo>
                  <a:pt x="579" y="241"/>
                </a:lnTo>
                <a:lnTo>
                  <a:pt x="580" y="242"/>
                </a:lnTo>
                <a:lnTo>
                  <a:pt x="580" y="244"/>
                </a:lnTo>
                <a:lnTo>
                  <a:pt x="581" y="245"/>
                </a:lnTo>
                <a:lnTo>
                  <a:pt x="584" y="250"/>
                </a:lnTo>
                <a:lnTo>
                  <a:pt x="585" y="252"/>
                </a:lnTo>
                <a:lnTo>
                  <a:pt x="586" y="253"/>
                </a:lnTo>
                <a:lnTo>
                  <a:pt x="586" y="254"/>
                </a:lnTo>
                <a:lnTo>
                  <a:pt x="587" y="256"/>
                </a:lnTo>
                <a:lnTo>
                  <a:pt x="588" y="260"/>
                </a:lnTo>
                <a:lnTo>
                  <a:pt x="589" y="262"/>
                </a:lnTo>
                <a:lnTo>
                  <a:pt x="590" y="265"/>
                </a:lnTo>
                <a:lnTo>
                  <a:pt x="592" y="268"/>
                </a:lnTo>
                <a:lnTo>
                  <a:pt x="593" y="269"/>
                </a:lnTo>
                <a:lnTo>
                  <a:pt x="594" y="271"/>
                </a:lnTo>
                <a:lnTo>
                  <a:pt x="596" y="274"/>
                </a:lnTo>
                <a:lnTo>
                  <a:pt x="599" y="277"/>
                </a:lnTo>
                <a:lnTo>
                  <a:pt x="602" y="280"/>
                </a:lnTo>
                <a:lnTo>
                  <a:pt x="603" y="281"/>
                </a:lnTo>
                <a:lnTo>
                  <a:pt x="604" y="283"/>
                </a:lnTo>
                <a:lnTo>
                  <a:pt x="605" y="284"/>
                </a:lnTo>
                <a:lnTo>
                  <a:pt x="605" y="285"/>
                </a:lnTo>
                <a:lnTo>
                  <a:pt x="605" y="286"/>
                </a:lnTo>
                <a:lnTo>
                  <a:pt x="606" y="290"/>
                </a:lnTo>
                <a:lnTo>
                  <a:pt x="606" y="291"/>
                </a:lnTo>
                <a:lnTo>
                  <a:pt x="606" y="292"/>
                </a:lnTo>
                <a:lnTo>
                  <a:pt x="608" y="296"/>
                </a:lnTo>
                <a:lnTo>
                  <a:pt x="608" y="297"/>
                </a:lnTo>
                <a:lnTo>
                  <a:pt x="608" y="298"/>
                </a:lnTo>
                <a:lnTo>
                  <a:pt x="608" y="299"/>
                </a:lnTo>
                <a:lnTo>
                  <a:pt x="608" y="301"/>
                </a:lnTo>
                <a:lnTo>
                  <a:pt x="608" y="302"/>
                </a:lnTo>
                <a:lnTo>
                  <a:pt x="607" y="305"/>
                </a:lnTo>
                <a:lnTo>
                  <a:pt x="606" y="306"/>
                </a:lnTo>
                <a:lnTo>
                  <a:pt x="606" y="307"/>
                </a:lnTo>
                <a:lnTo>
                  <a:pt x="606" y="308"/>
                </a:lnTo>
                <a:lnTo>
                  <a:pt x="607" y="308"/>
                </a:lnTo>
                <a:lnTo>
                  <a:pt x="607" y="308"/>
                </a:lnTo>
                <a:lnTo>
                  <a:pt x="607" y="309"/>
                </a:lnTo>
                <a:lnTo>
                  <a:pt x="608" y="309"/>
                </a:lnTo>
                <a:lnTo>
                  <a:pt x="608" y="309"/>
                </a:lnTo>
                <a:lnTo>
                  <a:pt x="609" y="309"/>
                </a:lnTo>
                <a:lnTo>
                  <a:pt x="611" y="310"/>
                </a:lnTo>
                <a:lnTo>
                  <a:pt x="612" y="310"/>
                </a:lnTo>
                <a:lnTo>
                  <a:pt x="616" y="311"/>
                </a:lnTo>
                <a:lnTo>
                  <a:pt x="618" y="311"/>
                </a:lnTo>
                <a:lnTo>
                  <a:pt x="618" y="312"/>
                </a:lnTo>
                <a:lnTo>
                  <a:pt x="619" y="312"/>
                </a:lnTo>
                <a:lnTo>
                  <a:pt x="620" y="313"/>
                </a:lnTo>
                <a:lnTo>
                  <a:pt x="621" y="314"/>
                </a:lnTo>
                <a:lnTo>
                  <a:pt x="622" y="315"/>
                </a:lnTo>
                <a:lnTo>
                  <a:pt x="623" y="315"/>
                </a:lnTo>
                <a:lnTo>
                  <a:pt x="624" y="316"/>
                </a:lnTo>
                <a:lnTo>
                  <a:pt x="624" y="318"/>
                </a:lnTo>
                <a:lnTo>
                  <a:pt x="625" y="319"/>
                </a:lnTo>
                <a:lnTo>
                  <a:pt x="625" y="320"/>
                </a:lnTo>
                <a:lnTo>
                  <a:pt x="626" y="322"/>
                </a:lnTo>
                <a:lnTo>
                  <a:pt x="626" y="327"/>
                </a:lnTo>
                <a:lnTo>
                  <a:pt x="626" y="329"/>
                </a:lnTo>
                <a:lnTo>
                  <a:pt x="626" y="330"/>
                </a:lnTo>
                <a:lnTo>
                  <a:pt x="626" y="333"/>
                </a:lnTo>
                <a:lnTo>
                  <a:pt x="626" y="335"/>
                </a:lnTo>
                <a:lnTo>
                  <a:pt x="625" y="338"/>
                </a:lnTo>
                <a:lnTo>
                  <a:pt x="625" y="340"/>
                </a:lnTo>
                <a:lnTo>
                  <a:pt x="624" y="341"/>
                </a:lnTo>
                <a:lnTo>
                  <a:pt x="624" y="342"/>
                </a:lnTo>
                <a:lnTo>
                  <a:pt x="623" y="344"/>
                </a:lnTo>
                <a:lnTo>
                  <a:pt x="622" y="345"/>
                </a:lnTo>
                <a:lnTo>
                  <a:pt x="619" y="349"/>
                </a:lnTo>
                <a:lnTo>
                  <a:pt x="615" y="354"/>
                </a:lnTo>
                <a:lnTo>
                  <a:pt x="615" y="355"/>
                </a:lnTo>
                <a:lnTo>
                  <a:pt x="614" y="356"/>
                </a:lnTo>
                <a:lnTo>
                  <a:pt x="613" y="357"/>
                </a:lnTo>
                <a:lnTo>
                  <a:pt x="612" y="359"/>
                </a:lnTo>
                <a:lnTo>
                  <a:pt x="612" y="360"/>
                </a:lnTo>
                <a:lnTo>
                  <a:pt x="611" y="362"/>
                </a:lnTo>
                <a:lnTo>
                  <a:pt x="611" y="363"/>
                </a:lnTo>
                <a:lnTo>
                  <a:pt x="611" y="365"/>
                </a:lnTo>
                <a:lnTo>
                  <a:pt x="611" y="366"/>
                </a:lnTo>
                <a:lnTo>
                  <a:pt x="611" y="368"/>
                </a:lnTo>
                <a:lnTo>
                  <a:pt x="611" y="369"/>
                </a:lnTo>
                <a:lnTo>
                  <a:pt x="612" y="371"/>
                </a:lnTo>
                <a:lnTo>
                  <a:pt x="614" y="376"/>
                </a:lnTo>
                <a:lnTo>
                  <a:pt x="614" y="377"/>
                </a:lnTo>
                <a:lnTo>
                  <a:pt x="614" y="377"/>
                </a:lnTo>
                <a:lnTo>
                  <a:pt x="614" y="379"/>
                </a:lnTo>
                <a:lnTo>
                  <a:pt x="613" y="381"/>
                </a:lnTo>
                <a:lnTo>
                  <a:pt x="612" y="385"/>
                </a:lnTo>
                <a:lnTo>
                  <a:pt x="611" y="388"/>
                </a:lnTo>
                <a:lnTo>
                  <a:pt x="611" y="391"/>
                </a:lnTo>
                <a:lnTo>
                  <a:pt x="611" y="394"/>
                </a:lnTo>
                <a:lnTo>
                  <a:pt x="611" y="395"/>
                </a:lnTo>
                <a:lnTo>
                  <a:pt x="611" y="395"/>
                </a:lnTo>
                <a:lnTo>
                  <a:pt x="611" y="395"/>
                </a:lnTo>
                <a:lnTo>
                  <a:pt x="610" y="395"/>
                </a:lnTo>
                <a:lnTo>
                  <a:pt x="610" y="395"/>
                </a:lnTo>
                <a:lnTo>
                  <a:pt x="608" y="396"/>
                </a:lnTo>
                <a:lnTo>
                  <a:pt x="606" y="396"/>
                </a:lnTo>
                <a:lnTo>
                  <a:pt x="604" y="395"/>
                </a:lnTo>
                <a:lnTo>
                  <a:pt x="602" y="395"/>
                </a:lnTo>
                <a:lnTo>
                  <a:pt x="600" y="395"/>
                </a:lnTo>
                <a:lnTo>
                  <a:pt x="598" y="394"/>
                </a:lnTo>
                <a:lnTo>
                  <a:pt x="595" y="393"/>
                </a:lnTo>
                <a:lnTo>
                  <a:pt x="593" y="392"/>
                </a:lnTo>
                <a:lnTo>
                  <a:pt x="590" y="391"/>
                </a:lnTo>
                <a:lnTo>
                  <a:pt x="588" y="390"/>
                </a:lnTo>
                <a:lnTo>
                  <a:pt x="586" y="389"/>
                </a:lnTo>
                <a:lnTo>
                  <a:pt x="576" y="385"/>
                </a:lnTo>
                <a:lnTo>
                  <a:pt x="572" y="383"/>
                </a:lnTo>
                <a:lnTo>
                  <a:pt x="571" y="382"/>
                </a:lnTo>
                <a:lnTo>
                  <a:pt x="569" y="381"/>
                </a:lnTo>
                <a:lnTo>
                  <a:pt x="567" y="381"/>
                </a:lnTo>
                <a:lnTo>
                  <a:pt x="565" y="380"/>
                </a:lnTo>
                <a:lnTo>
                  <a:pt x="563" y="380"/>
                </a:lnTo>
                <a:lnTo>
                  <a:pt x="562" y="380"/>
                </a:lnTo>
                <a:lnTo>
                  <a:pt x="558" y="379"/>
                </a:lnTo>
                <a:lnTo>
                  <a:pt x="555" y="379"/>
                </a:lnTo>
                <a:lnTo>
                  <a:pt x="553" y="379"/>
                </a:lnTo>
                <a:lnTo>
                  <a:pt x="552" y="379"/>
                </a:lnTo>
                <a:lnTo>
                  <a:pt x="550" y="379"/>
                </a:lnTo>
                <a:lnTo>
                  <a:pt x="546" y="380"/>
                </a:lnTo>
                <a:lnTo>
                  <a:pt x="545" y="380"/>
                </a:lnTo>
                <a:lnTo>
                  <a:pt x="544" y="380"/>
                </a:lnTo>
                <a:lnTo>
                  <a:pt x="543" y="380"/>
                </a:lnTo>
                <a:lnTo>
                  <a:pt x="542" y="380"/>
                </a:lnTo>
                <a:lnTo>
                  <a:pt x="539" y="378"/>
                </a:lnTo>
                <a:lnTo>
                  <a:pt x="537" y="378"/>
                </a:lnTo>
                <a:lnTo>
                  <a:pt x="535" y="378"/>
                </a:lnTo>
                <a:lnTo>
                  <a:pt x="534" y="378"/>
                </a:lnTo>
                <a:lnTo>
                  <a:pt x="533" y="378"/>
                </a:lnTo>
                <a:lnTo>
                  <a:pt x="532" y="378"/>
                </a:lnTo>
                <a:lnTo>
                  <a:pt x="528" y="379"/>
                </a:lnTo>
                <a:lnTo>
                  <a:pt x="526" y="380"/>
                </a:lnTo>
                <a:lnTo>
                  <a:pt x="524" y="380"/>
                </a:lnTo>
                <a:lnTo>
                  <a:pt x="522" y="380"/>
                </a:lnTo>
                <a:lnTo>
                  <a:pt x="518" y="380"/>
                </a:lnTo>
                <a:lnTo>
                  <a:pt x="515" y="379"/>
                </a:lnTo>
                <a:lnTo>
                  <a:pt x="513" y="379"/>
                </a:lnTo>
                <a:lnTo>
                  <a:pt x="509" y="378"/>
                </a:lnTo>
                <a:lnTo>
                  <a:pt x="507" y="377"/>
                </a:lnTo>
                <a:lnTo>
                  <a:pt x="507" y="377"/>
                </a:lnTo>
                <a:lnTo>
                  <a:pt x="506" y="377"/>
                </a:lnTo>
                <a:lnTo>
                  <a:pt x="506" y="377"/>
                </a:lnTo>
                <a:lnTo>
                  <a:pt x="506" y="377"/>
                </a:lnTo>
                <a:lnTo>
                  <a:pt x="505" y="378"/>
                </a:lnTo>
                <a:lnTo>
                  <a:pt x="504" y="379"/>
                </a:lnTo>
                <a:lnTo>
                  <a:pt x="504" y="381"/>
                </a:lnTo>
                <a:lnTo>
                  <a:pt x="503" y="384"/>
                </a:lnTo>
                <a:lnTo>
                  <a:pt x="500" y="395"/>
                </a:lnTo>
                <a:lnTo>
                  <a:pt x="500" y="397"/>
                </a:lnTo>
                <a:lnTo>
                  <a:pt x="499" y="398"/>
                </a:lnTo>
                <a:lnTo>
                  <a:pt x="498" y="400"/>
                </a:lnTo>
                <a:lnTo>
                  <a:pt x="498" y="400"/>
                </a:lnTo>
                <a:lnTo>
                  <a:pt x="497" y="401"/>
                </a:lnTo>
                <a:lnTo>
                  <a:pt x="496" y="402"/>
                </a:lnTo>
                <a:lnTo>
                  <a:pt x="496" y="402"/>
                </a:lnTo>
                <a:lnTo>
                  <a:pt x="495" y="402"/>
                </a:lnTo>
                <a:lnTo>
                  <a:pt x="493" y="402"/>
                </a:lnTo>
                <a:lnTo>
                  <a:pt x="491" y="403"/>
                </a:lnTo>
                <a:lnTo>
                  <a:pt x="488" y="403"/>
                </a:lnTo>
                <a:lnTo>
                  <a:pt x="486" y="402"/>
                </a:lnTo>
                <a:lnTo>
                  <a:pt x="484" y="402"/>
                </a:lnTo>
                <a:lnTo>
                  <a:pt x="478" y="401"/>
                </a:lnTo>
                <a:lnTo>
                  <a:pt x="477" y="401"/>
                </a:lnTo>
                <a:lnTo>
                  <a:pt x="476" y="401"/>
                </a:lnTo>
                <a:lnTo>
                  <a:pt x="475" y="401"/>
                </a:lnTo>
                <a:lnTo>
                  <a:pt x="473" y="401"/>
                </a:lnTo>
                <a:lnTo>
                  <a:pt x="469" y="402"/>
                </a:lnTo>
                <a:lnTo>
                  <a:pt x="467" y="402"/>
                </a:lnTo>
                <a:lnTo>
                  <a:pt x="464" y="403"/>
                </a:lnTo>
                <a:lnTo>
                  <a:pt x="462" y="403"/>
                </a:lnTo>
                <a:lnTo>
                  <a:pt x="461" y="403"/>
                </a:lnTo>
                <a:lnTo>
                  <a:pt x="460" y="403"/>
                </a:lnTo>
                <a:lnTo>
                  <a:pt x="459" y="402"/>
                </a:lnTo>
                <a:lnTo>
                  <a:pt x="458" y="401"/>
                </a:lnTo>
                <a:lnTo>
                  <a:pt x="456" y="401"/>
                </a:lnTo>
                <a:lnTo>
                  <a:pt x="456" y="401"/>
                </a:lnTo>
                <a:lnTo>
                  <a:pt x="455" y="401"/>
                </a:lnTo>
                <a:lnTo>
                  <a:pt x="454" y="401"/>
                </a:lnTo>
                <a:lnTo>
                  <a:pt x="453" y="401"/>
                </a:lnTo>
                <a:lnTo>
                  <a:pt x="452" y="401"/>
                </a:lnTo>
                <a:lnTo>
                  <a:pt x="451" y="402"/>
                </a:lnTo>
                <a:lnTo>
                  <a:pt x="449" y="402"/>
                </a:lnTo>
                <a:lnTo>
                  <a:pt x="448" y="403"/>
                </a:lnTo>
                <a:lnTo>
                  <a:pt x="447" y="404"/>
                </a:lnTo>
                <a:lnTo>
                  <a:pt x="447" y="404"/>
                </a:lnTo>
                <a:lnTo>
                  <a:pt x="444" y="407"/>
                </a:lnTo>
                <a:lnTo>
                  <a:pt x="443" y="409"/>
                </a:lnTo>
                <a:lnTo>
                  <a:pt x="441" y="410"/>
                </a:lnTo>
                <a:lnTo>
                  <a:pt x="440" y="411"/>
                </a:lnTo>
                <a:lnTo>
                  <a:pt x="439" y="412"/>
                </a:lnTo>
                <a:lnTo>
                  <a:pt x="439" y="412"/>
                </a:lnTo>
                <a:lnTo>
                  <a:pt x="438" y="412"/>
                </a:lnTo>
                <a:lnTo>
                  <a:pt x="437" y="412"/>
                </a:lnTo>
                <a:lnTo>
                  <a:pt x="437" y="412"/>
                </a:lnTo>
                <a:lnTo>
                  <a:pt x="436" y="412"/>
                </a:lnTo>
                <a:lnTo>
                  <a:pt x="436" y="412"/>
                </a:lnTo>
                <a:lnTo>
                  <a:pt x="435" y="412"/>
                </a:lnTo>
                <a:lnTo>
                  <a:pt x="435" y="411"/>
                </a:lnTo>
                <a:lnTo>
                  <a:pt x="429" y="403"/>
                </a:lnTo>
                <a:lnTo>
                  <a:pt x="428" y="401"/>
                </a:lnTo>
                <a:lnTo>
                  <a:pt x="426" y="400"/>
                </a:lnTo>
                <a:lnTo>
                  <a:pt x="425" y="399"/>
                </a:lnTo>
                <a:lnTo>
                  <a:pt x="424" y="398"/>
                </a:lnTo>
                <a:lnTo>
                  <a:pt x="420" y="395"/>
                </a:lnTo>
                <a:lnTo>
                  <a:pt x="415" y="392"/>
                </a:lnTo>
                <a:lnTo>
                  <a:pt x="413" y="391"/>
                </a:lnTo>
                <a:lnTo>
                  <a:pt x="411" y="390"/>
                </a:lnTo>
                <a:lnTo>
                  <a:pt x="409" y="389"/>
                </a:lnTo>
                <a:lnTo>
                  <a:pt x="404" y="387"/>
                </a:lnTo>
                <a:lnTo>
                  <a:pt x="398" y="386"/>
                </a:lnTo>
                <a:lnTo>
                  <a:pt x="397" y="385"/>
                </a:lnTo>
                <a:lnTo>
                  <a:pt x="394" y="385"/>
                </a:lnTo>
                <a:lnTo>
                  <a:pt x="393" y="384"/>
                </a:lnTo>
                <a:lnTo>
                  <a:pt x="392" y="384"/>
                </a:lnTo>
                <a:lnTo>
                  <a:pt x="391" y="384"/>
                </a:lnTo>
                <a:lnTo>
                  <a:pt x="389" y="382"/>
                </a:lnTo>
                <a:lnTo>
                  <a:pt x="387" y="381"/>
                </a:lnTo>
                <a:lnTo>
                  <a:pt x="386" y="379"/>
                </a:lnTo>
                <a:lnTo>
                  <a:pt x="384" y="378"/>
                </a:lnTo>
                <a:lnTo>
                  <a:pt x="382" y="375"/>
                </a:lnTo>
                <a:lnTo>
                  <a:pt x="381" y="373"/>
                </a:lnTo>
                <a:lnTo>
                  <a:pt x="379" y="371"/>
                </a:lnTo>
                <a:lnTo>
                  <a:pt x="374" y="365"/>
                </a:lnTo>
                <a:lnTo>
                  <a:pt x="372" y="364"/>
                </a:lnTo>
                <a:lnTo>
                  <a:pt x="370" y="362"/>
                </a:lnTo>
                <a:lnTo>
                  <a:pt x="368" y="361"/>
                </a:lnTo>
                <a:lnTo>
                  <a:pt x="366" y="359"/>
                </a:lnTo>
                <a:lnTo>
                  <a:pt x="364" y="358"/>
                </a:lnTo>
                <a:lnTo>
                  <a:pt x="362" y="357"/>
                </a:lnTo>
                <a:lnTo>
                  <a:pt x="356" y="355"/>
                </a:lnTo>
                <a:lnTo>
                  <a:pt x="351" y="351"/>
                </a:lnTo>
                <a:lnTo>
                  <a:pt x="349" y="351"/>
                </a:lnTo>
                <a:lnTo>
                  <a:pt x="348" y="351"/>
                </a:lnTo>
                <a:lnTo>
                  <a:pt x="344" y="349"/>
                </a:lnTo>
                <a:lnTo>
                  <a:pt x="339" y="348"/>
                </a:lnTo>
                <a:lnTo>
                  <a:pt x="333" y="346"/>
                </a:lnTo>
                <a:lnTo>
                  <a:pt x="332" y="346"/>
                </a:lnTo>
                <a:lnTo>
                  <a:pt x="328" y="344"/>
                </a:lnTo>
                <a:lnTo>
                  <a:pt x="327" y="344"/>
                </a:lnTo>
                <a:lnTo>
                  <a:pt x="326" y="343"/>
                </a:lnTo>
                <a:lnTo>
                  <a:pt x="325" y="343"/>
                </a:lnTo>
                <a:lnTo>
                  <a:pt x="323" y="343"/>
                </a:lnTo>
                <a:lnTo>
                  <a:pt x="317" y="343"/>
                </a:lnTo>
                <a:lnTo>
                  <a:pt x="315" y="343"/>
                </a:lnTo>
                <a:lnTo>
                  <a:pt x="314" y="342"/>
                </a:lnTo>
                <a:lnTo>
                  <a:pt x="313" y="342"/>
                </a:lnTo>
                <a:lnTo>
                  <a:pt x="312" y="342"/>
                </a:lnTo>
                <a:lnTo>
                  <a:pt x="312" y="342"/>
                </a:lnTo>
                <a:lnTo>
                  <a:pt x="311" y="341"/>
                </a:lnTo>
                <a:lnTo>
                  <a:pt x="310" y="341"/>
                </a:lnTo>
                <a:lnTo>
                  <a:pt x="309" y="340"/>
                </a:lnTo>
                <a:lnTo>
                  <a:pt x="307" y="338"/>
                </a:lnTo>
                <a:lnTo>
                  <a:pt x="304" y="334"/>
                </a:lnTo>
                <a:lnTo>
                  <a:pt x="302" y="333"/>
                </a:lnTo>
                <a:lnTo>
                  <a:pt x="300" y="331"/>
                </a:lnTo>
                <a:lnTo>
                  <a:pt x="299" y="330"/>
                </a:lnTo>
                <a:lnTo>
                  <a:pt x="298" y="329"/>
                </a:lnTo>
                <a:lnTo>
                  <a:pt x="297" y="329"/>
                </a:lnTo>
                <a:lnTo>
                  <a:pt x="296" y="328"/>
                </a:lnTo>
                <a:lnTo>
                  <a:pt x="295" y="327"/>
                </a:lnTo>
                <a:lnTo>
                  <a:pt x="293" y="327"/>
                </a:lnTo>
                <a:lnTo>
                  <a:pt x="291" y="326"/>
                </a:lnTo>
                <a:lnTo>
                  <a:pt x="287" y="325"/>
                </a:lnTo>
                <a:lnTo>
                  <a:pt x="284" y="325"/>
                </a:lnTo>
                <a:lnTo>
                  <a:pt x="282" y="324"/>
                </a:lnTo>
                <a:lnTo>
                  <a:pt x="280" y="323"/>
                </a:lnTo>
                <a:lnTo>
                  <a:pt x="279" y="323"/>
                </a:lnTo>
                <a:lnTo>
                  <a:pt x="278" y="322"/>
                </a:lnTo>
                <a:lnTo>
                  <a:pt x="277" y="321"/>
                </a:lnTo>
                <a:lnTo>
                  <a:pt x="276" y="321"/>
                </a:lnTo>
                <a:lnTo>
                  <a:pt x="275" y="320"/>
                </a:lnTo>
                <a:lnTo>
                  <a:pt x="274" y="319"/>
                </a:lnTo>
                <a:lnTo>
                  <a:pt x="273" y="318"/>
                </a:lnTo>
                <a:lnTo>
                  <a:pt x="271" y="315"/>
                </a:lnTo>
                <a:lnTo>
                  <a:pt x="270" y="314"/>
                </a:lnTo>
                <a:lnTo>
                  <a:pt x="269" y="314"/>
                </a:lnTo>
                <a:lnTo>
                  <a:pt x="268" y="313"/>
                </a:lnTo>
                <a:lnTo>
                  <a:pt x="268" y="313"/>
                </a:lnTo>
                <a:lnTo>
                  <a:pt x="267" y="313"/>
                </a:lnTo>
                <a:lnTo>
                  <a:pt x="266" y="313"/>
                </a:lnTo>
                <a:lnTo>
                  <a:pt x="265" y="314"/>
                </a:lnTo>
                <a:lnTo>
                  <a:pt x="264" y="315"/>
                </a:lnTo>
                <a:lnTo>
                  <a:pt x="263" y="316"/>
                </a:lnTo>
                <a:lnTo>
                  <a:pt x="261" y="318"/>
                </a:lnTo>
                <a:lnTo>
                  <a:pt x="260" y="319"/>
                </a:lnTo>
                <a:lnTo>
                  <a:pt x="259" y="321"/>
                </a:lnTo>
                <a:lnTo>
                  <a:pt x="257" y="323"/>
                </a:lnTo>
                <a:lnTo>
                  <a:pt x="256" y="326"/>
                </a:lnTo>
                <a:lnTo>
                  <a:pt x="254" y="330"/>
                </a:lnTo>
                <a:lnTo>
                  <a:pt x="254" y="331"/>
                </a:lnTo>
                <a:lnTo>
                  <a:pt x="253" y="332"/>
                </a:lnTo>
                <a:lnTo>
                  <a:pt x="252" y="334"/>
                </a:lnTo>
                <a:lnTo>
                  <a:pt x="250" y="336"/>
                </a:lnTo>
                <a:lnTo>
                  <a:pt x="248" y="340"/>
                </a:lnTo>
                <a:lnTo>
                  <a:pt x="247" y="340"/>
                </a:lnTo>
                <a:lnTo>
                  <a:pt x="246" y="341"/>
                </a:lnTo>
                <a:lnTo>
                  <a:pt x="245" y="342"/>
                </a:lnTo>
                <a:lnTo>
                  <a:pt x="245" y="342"/>
                </a:lnTo>
                <a:lnTo>
                  <a:pt x="243" y="343"/>
                </a:lnTo>
                <a:lnTo>
                  <a:pt x="242" y="343"/>
                </a:lnTo>
                <a:lnTo>
                  <a:pt x="241" y="343"/>
                </a:lnTo>
                <a:lnTo>
                  <a:pt x="239" y="343"/>
                </a:lnTo>
                <a:lnTo>
                  <a:pt x="237" y="343"/>
                </a:lnTo>
                <a:lnTo>
                  <a:pt x="235" y="343"/>
                </a:lnTo>
                <a:lnTo>
                  <a:pt x="234" y="343"/>
                </a:lnTo>
                <a:lnTo>
                  <a:pt x="233" y="343"/>
                </a:lnTo>
                <a:lnTo>
                  <a:pt x="232" y="342"/>
                </a:lnTo>
                <a:lnTo>
                  <a:pt x="231" y="342"/>
                </a:lnTo>
                <a:lnTo>
                  <a:pt x="229" y="341"/>
                </a:lnTo>
                <a:lnTo>
                  <a:pt x="224" y="339"/>
                </a:lnTo>
                <a:lnTo>
                  <a:pt x="216" y="334"/>
                </a:lnTo>
                <a:lnTo>
                  <a:pt x="213" y="333"/>
                </a:lnTo>
                <a:lnTo>
                  <a:pt x="212" y="332"/>
                </a:lnTo>
                <a:lnTo>
                  <a:pt x="211" y="331"/>
                </a:lnTo>
                <a:lnTo>
                  <a:pt x="210" y="330"/>
                </a:lnTo>
                <a:lnTo>
                  <a:pt x="209" y="329"/>
                </a:lnTo>
                <a:lnTo>
                  <a:pt x="208" y="327"/>
                </a:lnTo>
                <a:lnTo>
                  <a:pt x="207" y="326"/>
                </a:lnTo>
                <a:lnTo>
                  <a:pt x="207" y="325"/>
                </a:lnTo>
                <a:lnTo>
                  <a:pt x="207" y="323"/>
                </a:lnTo>
                <a:lnTo>
                  <a:pt x="207" y="322"/>
                </a:lnTo>
                <a:lnTo>
                  <a:pt x="207" y="320"/>
                </a:lnTo>
                <a:lnTo>
                  <a:pt x="207" y="318"/>
                </a:lnTo>
                <a:lnTo>
                  <a:pt x="208" y="315"/>
                </a:lnTo>
                <a:lnTo>
                  <a:pt x="208" y="314"/>
                </a:lnTo>
                <a:lnTo>
                  <a:pt x="208" y="314"/>
                </a:lnTo>
                <a:lnTo>
                  <a:pt x="208" y="313"/>
                </a:lnTo>
                <a:lnTo>
                  <a:pt x="208" y="312"/>
                </a:lnTo>
                <a:lnTo>
                  <a:pt x="208" y="311"/>
                </a:lnTo>
                <a:lnTo>
                  <a:pt x="207" y="310"/>
                </a:lnTo>
                <a:lnTo>
                  <a:pt x="207" y="310"/>
                </a:lnTo>
                <a:lnTo>
                  <a:pt x="206" y="310"/>
                </a:lnTo>
                <a:lnTo>
                  <a:pt x="203" y="309"/>
                </a:lnTo>
                <a:lnTo>
                  <a:pt x="202" y="309"/>
                </a:lnTo>
                <a:lnTo>
                  <a:pt x="200" y="308"/>
                </a:lnTo>
                <a:lnTo>
                  <a:pt x="199" y="308"/>
                </a:lnTo>
                <a:lnTo>
                  <a:pt x="197" y="307"/>
                </a:lnTo>
                <a:lnTo>
                  <a:pt x="196" y="306"/>
                </a:lnTo>
                <a:lnTo>
                  <a:pt x="194" y="305"/>
                </a:lnTo>
                <a:lnTo>
                  <a:pt x="191" y="303"/>
                </a:lnTo>
                <a:lnTo>
                  <a:pt x="190" y="302"/>
                </a:lnTo>
                <a:lnTo>
                  <a:pt x="188" y="301"/>
                </a:lnTo>
                <a:lnTo>
                  <a:pt x="186" y="301"/>
                </a:lnTo>
                <a:lnTo>
                  <a:pt x="184" y="300"/>
                </a:lnTo>
                <a:lnTo>
                  <a:pt x="182" y="299"/>
                </a:lnTo>
                <a:lnTo>
                  <a:pt x="180" y="299"/>
                </a:lnTo>
                <a:lnTo>
                  <a:pt x="178" y="298"/>
                </a:lnTo>
                <a:lnTo>
                  <a:pt x="177" y="298"/>
                </a:lnTo>
                <a:lnTo>
                  <a:pt x="176" y="297"/>
                </a:lnTo>
                <a:lnTo>
                  <a:pt x="175" y="297"/>
                </a:lnTo>
                <a:lnTo>
                  <a:pt x="174" y="296"/>
                </a:lnTo>
                <a:lnTo>
                  <a:pt x="174" y="296"/>
                </a:lnTo>
                <a:lnTo>
                  <a:pt x="173" y="295"/>
                </a:lnTo>
                <a:lnTo>
                  <a:pt x="173" y="294"/>
                </a:lnTo>
                <a:lnTo>
                  <a:pt x="172" y="293"/>
                </a:lnTo>
                <a:lnTo>
                  <a:pt x="171" y="289"/>
                </a:lnTo>
                <a:lnTo>
                  <a:pt x="171" y="288"/>
                </a:lnTo>
                <a:lnTo>
                  <a:pt x="171" y="288"/>
                </a:lnTo>
                <a:lnTo>
                  <a:pt x="170" y="287"/>
                </a:lnTo>
                <a:lnTo>
                  <a:pt x="170" y="287"/>
                </a:lnTo>
                <a:lnTo>
                  <a:pt x="170" y="286"/>
                </a:lnTo>
                <a:lnTo>
                  <a:pt x="169" y="286"/>
                </a:lnTo>
                <a:lnTo>
                  <a:pt x="168" y="286"/>
                </a:lnTo>
                <a:lnTo>
                  <a:pt x="167" y="285"/>
                </a:lnTo>
                <a:lnTo>
                  <a:pt x="164" y="284"/>
                </a:lnTo>
                <a:lnTo>
                  <a:pt x="162" y="283"/>
                </a:lnTo>
                <a:lnTo>
                  <a:pt x="158" y="283"/>
                </a:lnTo>
                <a:lnTo>
                  <a:pt x="157" y="282"/>
                </a:lnTo>
                <a:lnTo>
                  <a:pt x="155" y="282"/>
                </a:lnTo>
                <a:lnTo>
                  <a:pt x="154" y="281"/>
                </a:lnTo>
                <a:lnTo>
                  <a:pt x="152" y="280"/>
                </a:lnTo>
                <a:lnTo>
                  <a:pt x="150" y="279"/>
                </a:lnTo>
                <a:lnTo>
                  <a:pt x="149" y="278"/>
                </a:lnTo>
                <a:lnTo>
                  <a:pt x="148" y="277"/>
                </a:lnTo>
                <a:lnTo>
                  <a:pt x="147" y="276"/>
                </a:lnTo>
                <a:lnTo>
                  <a:pt x="143" y="272"/>
                </a:lnTo>
                <a:lnTo>
                  <a:pt x="143" y="272"/>
                </a:lnTo>
                <a:lnTo>
                  <a:pt x="142" y="272"/>
                </a:lnTo>
                <a:lnTo>
                  <a:pt x="141" y="271"/>
                </a:lnTo>
                <a:lnTo>
                  <a:pt x="139" y="270"/>
                </a:lnTo>
                <a:lnTo>
                  <a:pt x="135" y="268"/>
                </a:lnTo>
                <a:lnTo>
                  <a:pt x="134" y="268"/>
                </a:lnTo>
                <a:lnTo>
                  <a:pt x="132" y="267"/>
                </a:lnTo>
                <a:lnTo>
                  <a:pt x="131" y="266"/>
                </a:lnTo>
                <a:lnTo>
                  <a:pt x="130" y="266"/>
                </a:lnTo>
                <a:lnTo>
                  <a:pt x="129" y="265"/>
                </a:lnTo>
                <a:lnTo>
                  <a:pt x="126" y="264"/>
                </a:lnTo>
                <a:lnTo>
                  <a:pt x="125" y="264"/>
                </a:lnTo>
                <a:lnTo>
                  <a:pt x="124" y="264"/>
                </a:lnTo>
                <a:lnTo>
                  <a:pt x="123" y="264"/>
                </a:lnTo>
                <a:lnTo>
                  <a:pt x="122" y="264"/>
                </a:lnTo>
                <a:lnTo>
                  <a:pt x="120" y="265"/>
                </a:lnTo>
                <a:lnTo>
                  <a:pt x="119" y="265"/>
                </a:lnTo>
                <a:lnTo>
                  <a:pt x="118" y="265"/>
                </a:lnTo>
                <a:lnTo>
                  <a:pt x="117" y="265"/>
                </a:lnTo>
                <a:lnTo>
                  <a:pt x="115" y="265"/>
                </a:lnTo>
                <a:lnTo>
                  <a:pt x="112" y="264"/>
                </a:lnTo>
                <a:lnTo>
                  <a:pt x="111" y="264"/>
                </a:lnTo>
                <a:lnTo>
                  <a:pt x="110" y="264"/>
                </a:lnTo>
                <a:lnTo>
                  <a:pt x="109" y="264"/>
                </a:lnTo>
                <a:lnTo>
                  <a:pt x="104" y="265"/>
                </a:lnTo>
                <a:lnTo>
                  <a:pt x="102" y="265"/>
                </a:lnTo>
                <a:lnTo>
                  <a:pt x="101" y="265"/>
                </a:lnTo>
                <a:lnTo>
                  <a:pt x="99" y="264"/>
                </a:lnTo>
                <a:lnTo>
                  <a:pt x="97" y="264"/>
                </a:lnTo>
                <a:lnTo>
                  <a:pt x="96" y="264"/>
                </a:lnTo>
                <a:lnTo>
                  <a:pt x="95" y="263"/>
                </a:lnTo>
                <a:lnTo>
                  <a:pt x="94" y="263"/>
                </a:lnTo>
                <a:lnTo>
                  <a:pt x="93" y="263"/>
                </a:lnTo>
                <a:lnTo>
                  <a:pt x="92" y="261"/>
                </a:lnTo>
                <a:lnTo>
                  <a:pt x="89" y="259"/>
                </a:lnTo>
                <a:lnTo>
                  <a:pt x="88" y="258"/>
                </a:lnTo>
                <a:lnTo>
                  <a:pt x="85" y="255"/>
                </a:lnTo>
                <a:lnTo>
                  <a:pt x="84" y="254"/>
                </a:lnTo>
                <a:lnTo>
                  <a:pt x="74" y="247"/>
                </a:lnTo>
                <a:lnTo>
                  <a:pt x="69" y="244"/>
                </a:lnTo>
                <a:lnTo>
                  <a:pt x="67" y="242"/>
                </a:lnTo>
                <a:lnTo>
                  <a:pt x="59" y="236"/>
                </a:lnTo>
                <a:lnTo>
                  <a:pt x="53" y="232"/>
                </a:lnTo>
                <a:lnTo>
                  <a:pt x="53" y="232"/>
                </a:lnTo>
                <a:lnTo>
                  <a:pt x="53" y="231"/>
                </a:lnTo>
                <a:lnTo>
                  <a:pt x="53" y="228"/>
                </a:lnTo>
                <a:lnTo>
                  <a:pt x="54" y="223"/>
                </a:lnTo>
                <a:lnTo>
                  <a:pt x="55" y="218"/>
                </a:lnTo>
                <a:lnTo>
                  <a:pt x="55" y="213"/>
                </a:lnTo>
                <a:lnTo>
                  <a:pt x="55" y="212"/>
                </a:lnTo>
                <a:lnTo>
                  <a:pt x="56" y="211"/>
                </a:lnTo>
                <a:lnTo>
                  <a:pt x="56" y="210"/>
                </a:lnTo>
                <a:lnTo>
                  <a:pt x="56" y="209"/>
                </a:lnTo>
                <a:lnTo>
                  <a:pt x="57" y="208"/>
                </a:lnTo>
                <a:lnTo>
                  <a:pt x="59" y="205"/>
                </a:lnTo>
                <a:lnTo>
                  <a:pt x="60" y="204"/>
                </a:lnTo>
                <a:lnTo>
                  <a:pt x="61" y="203"/>
                </a:lnTo>
                <a:lnTo>
                  <a:pt x="63" y="198"/>
                </a:lnTo>
                <a:lnTo>
                  <a:pt x="64" y="195"/>
                </a:lnTo>
                <a:lnTo>
                  <a:pt x="65" y="193"/>
                </a:lnTo>
                <a:lnTo>
                  <a:pt x="65" y="191"/>
                </a:lnTo>
                <a:lnTo>
                  <a:pt x="66" y="190"/>
                </a:lnTo>
                <a:lnTo>
                  <a:pt x="66" y="189"/>
                </a:lnTo>
                <a:lnTo>
                  <a:pt x="66" y="187"/>
                </a:lnTo>
                <a:lnTo>
                  <a:pt x="65" y="186"/>
                </a:lnTo>
                <a:lnTo>
                  <a:pt x="65" y="182"/>
                </a:lnTo>
                <a:lnTo>
                  <a:pt x="64" y="181"/>
                </a:lnTo>
                <a:lnTo>
                  <a:pt x="64" y="180"/>
                </a:lnTo>
                <a:lnTo>
                  <a:pt x="64" y="179"/>
                </a:lnTo>
                <a:lnTo>
                  <a:pt x="64" y="178"/>
                </a:lnTo>
                <a:lnTo>
                  <a:pt x="65" y="177"/>
                </a:lnTo>
                <a:lnTo>
                  <a:pt x="65" y="174"/>
                </a:lnTo>
                <a:lnTo>
                  <a:pt x="65" y="172"/>
                </a:lnTo>
                <a:lnTo>
                  <a:pt x="65" y="171"/>
                </a:lnTo>
                <a:lnTo>
                  <a:pt x="65" y="170"/>
                </a:lnTo>
                <a:lnTo>
                  <a:pt x="65" y="169"/>
                </a:lnTo>
                <a:lnTo>
                  <a:pt x="65" y="168"/>
                </a:lnTo>
                <a:lnTo>
                  <a:pt x="64" y="167"/>
                </a:lnTo>
                <a:lnTo>
                  <a:pt x="63" y="166"/>
                </a:lnTo>
                <a:lnTo>
                  <a:pt x="62" y="165"/>
                </a:lnTo>
                <a:lnTo>
                  <a:pt x="61" y="164"/>
                </a:lnTo>
                <a:lnTo>
                  <a:pt x="59" y="163"/>
                </a:lnTo>
                <a:lnTo>
                  <a:pt x="58" y="162"/>
                </a:lnTo>
                <a:lnTo>
                  <a:pt x="54" y="160"/>
                </a:lnTo>
                <a:lnTo>
                  <a:pt x="53" y="160"/>
                </a:lnTo>
                <a:lnTo>
                  <a:pt x="50" y="158"/>
                </a:lnTo>
                <a:lnTo>
                  <a:pt x="48" y="156"/>
                </a:lnTo>
                <a:lnTo>
                  <a:pt x="46" y="155"/>
                </a:lnTo>
                <a:lnTo>
                  <a:pt x="45" y="154"/>
                </a:lnTo>
                <a:lnTo>
                  <a:pt x="43" y="152"/>
                </a:lnTo>
                <a:lnTo>
                  <a:pt x="43" y="151"/>
                </a:lnTo>
                <a:lnTo>
                  <a:pt x="42" y="151"/>
                </a:lnTo>
                <a:lnTo>
                  <a:pt x="42" y="150"/>
                </a:lnTo>
                <a:lnTo>
                  <a:pt x="41" y="149"/>
                </a:lnTo>
                <a:lnTo>
                  <a:pt x="41" y="148"/>
                </a:lnTo>
                <a:lnTo>
                  <a:pt x="41" y="147"/>
                </a:lnTo>
                <a:lnTo>
                  <a:pt x="41" y="144"/>
                </a:lnTo>
                <a:lnTo>
                  <a:pt x="40" y="142"/>
                </a:lnTo>
                <a:lnTo>
                  <a:pt x="40" y="142"/>
                </a:lnTo>
                <a:lnTo>
                  <a:pt x="40" y="141"/>
                </a:lnTo>
                <a:lnTo>
                  <a:pt x="40" y="140"/>
                </a:lnTo>
                <a:lnTo>
                  <a:pt x="39" y="140"/>
                </a:lnTo>
                <a:lnTo>
                  <a:pt x="39" y="140"/>
                </a:lnTo>
                <a:lnTo>
                  <a:pt x="37" y="139"/>
                </a:lnTo>
                <a:lnTo>
                  <a:pt x="37" y="139"/>
                </a:lnTo>
                <a:lnTo>
                  <a:pt x="36" y="138"/>
                </a:lnTo>
                <a:lnTo>
                  <a:pt x="35" y="137"/>
                </a:lnTo>
                <a:lnTo>
                  <a:pt x="34" y="137"/>
                </a:lnTo>
                <a:lnTo>
                  <a:pt x="34" y="136"/>
                </a:lnTo>
                <a:lnTo>
                  <a:pt x="33" y="136"/>
                </a:lnTo>
                <a:lnTo>
                  <a:pt x="32" y="136"/>
                </a:lnTo>
                <a:lnTo>
                  <a:pt x="30" y="136"/>
                </a:lnTo>
                <a:lnTo>
                  <a:pt x="29" y="135"/>
                </a:lnTo>
                <a:lnTo>
                  <a:pt x="26" y="135"/>
                </a:lnTo>
                <a:lnTo>
                  <a:pt x="24" y="134"/>
                </a:lnTo>
                <a:lnTo>
                  <a:pt x="23" y="134"/>
                </a:lnTo>
                <a:lnTo>
                  <a:pt x="23" y="133"/>
                </a:lnTo>
                <a:lnTo>
                  <a:pt x="22" y="133"/>
                </a:lnTo>
                <a:lnTo>
                  <a:pt x="21" y="131"/>
                </a:lnTo>
                <a:lnTo>
                  <a:pt x="20" y="131"/>
                </a:lnTo>
                <a:lnTo>
                  <a:pt x="19" y="130"/>
                </a:lnTo>
                <a:lnTo>
                  <a:pt x="17" y="129"/>
                </a:lnTo>
                <a:lnTo>
                  <a:pt x="16" y="129"/>
                </a:lnTo>
                <a:lnTo>
                  <a:pt x="15" y="128"/>
                </a:lnTo>
                <a:lnTo>
                  <a:pt x="12" y="127"/>
                </a:lnTo>
                <a:lnTo>
                  <a:pt x="10" y="127"/>
                </a:lnTo>
                <a:lnTo>
                  <a:pt x="8" y="126"/>
                </a:lnTo>
                <a:lnTo>
                  <a:pt x="7" y="125"/>
                </a:lnTo>
                <a:lnTo>
                  <a:pt x="5" y="124"/>
                </a:lnTo>
                <a:lnTo>
                  <a:pt x="4" y="124"/>
                </a:lnTo>
                <a:lnTo>
                  <a:pt x="3" y="123"/>
                </a:lnTo>
                <a:lnTo>
                  <a:pt x="2" y="122"/>
                </a:lnTo>
                <a:lnTo>
                  <a:pt x="1" y="121"/>
                </a:lnTo>
                <a:lnTo>
                  <a:pt x="1" y="119"/>
                </a:lnTo>
                <a:lnTo>
                  <a:pt x="0" y="118"/>
                </a:lnTo>
                <a:lnTo>
                  <a:pt x="0" y="117"/>
                </a:lnTo>
                <a:lnTo>
                  <a:pt x="0" y="116"/>
                </a:lnTo>
                <a:lnTo>
                  <a:pt x="0" y="116"/>
                </a:lnTo>
                <a:lnTo>
                  <a:pt x="0" y="115"/>
                </a:lnTo>
                <a:lnTo>
                  <a:pt x="0" y="115"/>
                </a:lnTo>
                <a:lnTo>
                  <a:pt x="1" y="114"/>
                </a:lnTo>
                <a:lnTo>
                  <a:pt x="1" y="113"/>
                </a:lnTo>
                <a:lnTo>
                  <a:pt x="2" y="113"/>
                </a:lnTo>
                <a:lnTo>
                  <a:pt x="3" y="112"/>
                </a:lnTo>
                <a:lnTo>
                  <a:pt x="4" y="112"/>
                </a:lnTo>
                <a:lnTo>
                  <a:pt x="5" y="111"/>
                </a:lnTo>
                <a:lnTo>
                  <a:pt x="7" y="110"/>
                </a:lnTo>
                <a:lnTo>
                  <a:pt x="7" y="110"/>
                </a:lnTo>
                <a:lnTo>
                  <a:pt x="8" y="109"/>
                </a:lnTo>
                <a:lnTo>
                  <a:pt x="8" y="109"/>
                </a:lnTo>
                <a:lnTo>
                  <a:pt x="8" y="109"/>
                </a:lnTo>
                <a:lnTo>
                  <a:pt x="8" y="108"/>
                </a:lnTo>
                <a:lnTo>
                  <a:pt x="7" y="108"/>
                </a:lnTo>
                <a:lnTo>
                  <a:pt x="6" y="106"/>
                </a:lnTo>
                <a:lnTo>
                  <a:pt x="6" y="106"/>
                </a:lnTo>
                <a:lnTo>
                  <a:pt x="6" y="105"/>
                </a:lnTo>
                <a:lnTo>
                  <a:pt x="6" y="105"/>
                </a:lnTo>
                <a:lnTo>
                  <a:pt x="6" y="105"/>
                </a:lnTo>
                <a:lnTo>
                  <a:pt x="6" y="104"/>
                </a:lnTo>
                <a:lnTo>
                  <a:pt x="6" y="104"/>
                </a:lnTo>
                <a:lnTo>
                  <a:pt x="6" y="103"/>
                </a:lnTo>
                <a:lnTo>
                  <a:pt x="7" y="102"/>
                </a:lnTo>
                <a:lnTo>
                  <a:pt x="10" y="100"/>
                </a:lnTo>
                <a:lnTo>
                  <a:pt x="11" y="99"/>
                </a:lnTo>
                <a:lnTo>
                  <a:pt x="12" y="98"/>
                </a:lnTo>
                <a:lnTo>
                  <a:pt x="13" y="98"/>
                </a:lnTo>
                <a:lnTo>
                  <a:pt x="13" y="97"/>
                </a:lnTo>
                <a:lnTo>
                  <a:pt x="14" y="96"/>
                </a:lnTo>
                <a:lnTo>
                  <a:pt x="14" y="95"/>
                </a:lnTo>
                <a:lnTo>
                  <a:pt x="14" y="94"/>
                </a:lnTo>
                <a:lnTo>
                  <a:pt x="15" y="93"/>
                </a:lnTo>
                <a:lnTo>
                  <a:pt x="15" y="89"/>
                </a:lnTo>
                <a:lnTo>
                  <a:pt x="15" y="87"/>
                </a:lnTo>
                <a:lnTo>
                  <a:pt x="16" y="86"/>
                </a:lnTo>
                <a:lnTo>
                  <a:pt x="16" y="86"/>
                </a:lnTo>
                <a:lnTo>
                  <a:pt x="17" y="84"/>
                </a:lnTo>
                <a:lnTo>
                  <a:pt x="18" y="83"/>
                </a:lnTo>
                <a:lnTo>
                  <a:pt x="18" y="83"/>
                </a:lnTo>
                <a:lnTo>
                  <a:pt x="17" y="82"/>
                </a:lnTo>
                <a:lnTo>
                  <a:pt x="17" y="82"/>
                </a:lnTo>
                <a:lnTo>
                  <a:pt x="17" y="81"/>
                </a:lnTo>
                <a:lnTo>
                  <a:pt x="15" y="80"/>
                </a:lnTo>
                <a:lnTo>
                  <a:pt x="15" y="79"/>
                </a:lnTo>
                <a:lnTo>
                  <a:pt x="14" y="78"/>
                </a:lnTo>
                <a:lnTo>
                  <a:pt x="14" y="78"/>
                </a:lnTo>
                <a:lnTo>
                  <a:pt x="14" y="77"/>
                </a:lnTo>
                <a:lnTo>
                  <a:pt x="14" y="77"/>
                </a:lnTo>
                <a:lnTo>
                  <a:pt x="14" y="76"/>
                </a:lnTo>
                <a:lnTo>
                  <a:pt x="15" y="76"/>
                </a:lnTo>
                <a:lnTo>
                  <a:pt x="15" y="75"/>
                </a:lnTo>
                <a:lnTo>
                  <a:pt x="16" y="75"/>
                </a:lnTo>
                <a:lnTo>
                  <a:pt x="16" y="74"/>
                </a:lnTo>
                <a:lnTo>
                  <a:pt x="17" y="74"/>
                </a:lnTo>
                <a:lnTo>
                  <a:pt x="19" y="73"/>
                </a:lnTo>
                <a:lnTo>
                  <a:pt x="21" y="73"/>
                </a:lnTo>
                <a:lnTo>
                  <a:pt x="22" y="72"/>
                </a:lnTo>
                <a:lnTo>
                  <a:pt x="23" y="72"/>
                </a:lnTo>
                <a:lnTo>
                  <a:pt x="24" y="71"/>
                </a:lnTo>
                <a:lnTo>
                  <a:pt x="25" y="71"/>
                </a:lnTo>
                <a:lnTo>
                  <a:pt x="25" y="70"/>
                </a:lnTo>
                <a:lnTo>
                  <a:pt x="26" y="70"/>
                </a:lnTo>
                <a:lnTo>
                  <a:pt x="26" y="69"/>
                </a:lnTo>
                <a:lnTo>
                  <a:pt x="27" y="70"/>
                </a:lnTo>
                <a:lnTo>
                  <a:pt x="27" y="71"/>
                </a:lnTo>
                <a:lnTo>
                  <a:pt x="28" y="71"/>
                </a:lnTo>
                <a:lnTo>
                  <a:pt x="29" y="72"/>
                </a:lnTo>
                <a:lnTo>
                  <a:pt x="30" y="73"/>
                </a:lnTo>
                <a:lnTo>
                  <a:pt x="31" y="73"/>
                </a:lnTo>
                <a:lnTo>
                  <a:pt x="32" y="73"/>
                </a:lnTo>
                <a:lnTo>
                  <a:pt x="33" y="74"/>
                </a:lnTo>
                <a:lnTo>
                  <a:pt x="35" y="74"/>
                </a:lnTo>
                <a:lnTo>
                  <a:pt x="36" y="74"/>
                </a:lnTo>
                <a:lnTo>
                  <a:pt x="37" y="74"/>
                </a:lnTo>
                <a:lnTo>
                  <a:pt x="38" y="73"/>
                </a:lnTo>
                <a:lnTo>
                  <a:pt x="40" y="73"/>
                </a:lnTo>
                <a:lnTo>
                  <a:pt x="41" y="73"/>
                </a:lnTo>
                <a:lnTo>
                  <a:pt x="43" y="72"/>
                </a:lnTo>
                <a:lnTo>
                  <a:pt x="44" y="72"/>
                </a:lnTo>
                <a:lnTo>
                  <a:pt x="45" y="71"/>
                </a:lnTo>
                <a:lnTo>
                  <a:pt x="47" y="70"/>
                </a:lnTo>
                <a:lnTo>
                  <a:pt x="49" y="69"/>
                </a:lnTo>
                <a:lnTo>
                  <a:pt x="51" y="67"/>
                </a:lnTo>
                <a:lnTo>
                  <a:pt x="52" y="67"/>
                </a:lnTo>
                <a:lnTo>
                  <a:pt x="54" y="66"/>
                </a:lnTo>
                <a:lnTo>
                  <a:pt x="56" y="65"/>
                </a:lnTo>
                <a:lnTo>
                  <a:pt x="57" y="64"/>
                </a:lnTo>
                <a:lnTo>
                  <a:pt x="59" y="62"/>
                </a:lnTo>
                <a:lnTo>
                  <a:pt x="60" y="61"/>
                </a:lnTo>
                <a:lnTo>
                  <a:pt x="61" y="61"/>
                </a:lnTo>
                <a:lnTo>
                  <a:pt x="61" y="60"/>
                </a:lnTo>
                <a:lnTo>
                  <a:pt x="63" y="57"/>
                </a:lnTo>
                <a:lnTo>
                  <a:pt x="63" y="56"/>
                </a:lnTo>
                <a:lnTo>
                  <a:pt x="64" y="55"/>
                </a:lnTo>
                <a:lnTo>
                  <a:pt x="65" y="54"/>
                </a:lnTo>
                <a:lnTo>
                  <a:pt x="65" y="53"/>
                </a:lnTo>
                <a:lnTo>
                  <a:pt x="66" y="53"/>
                </a:lnTo>
                <a:lnTo>
                  <a:pt x="67" y="52"/>
                </a:lnTo>
                <a:lnTo>
                  <a:pt x="68" y="51"/>
                </a:lnTo>
                <a:lnTo>
                  <a:pt x="70" y="51"/>
                </a:lnTo>
                <a:lnTo>
                  <a:pt x="71" y="50"/>
                </a:lnTo>
                <a:lnTo>
                  <a:pt x="74" y="50"/>
                </a:lnTo>
                <a:lnTo>
                  <a:pt x="75" y="49"/>
                </a:lnTo>
                <a:lnTo>
                  <a:pt x="76" y="49"/>
                </a:lnTo>
                <a:lnTo>
                  <a:pt x="81" y="46"/>
                </a:lnTo>
                <a:lnTo>
                  <a:pt x="82" y="46"/>
                </a:lnTo>
                <a:lnTo>
                  <a:pt x="82" y="46"/>
                </a:lnTo>
                <a:lnTo>
                  <a:pt x="83" y="46"/>
                </a:lnTo>
                <a:lnTo>
                  <a:pt x="84" y="46"/>
                </a:lnTo>
                <a:lnTo>
                  <a:pt x="84" y="46"/>
                </a:lnTo>
                <a:lnTo>
                  <a:pt x="85" y="46"/>
                </a:lnTo>
                <a:lnTo>
                  <a:pt x="85" y="47"/>
                </a:lnTo>
                <a:lnTo>
                  <a:pt x="86" y="47"/>
                </a:lnTo>
                <a:lnTo>
                  <a:pt x="88" y="49"/>
                </a:lnTo>
                <a:lnTo>
                  <a:pt x="90" y="50"/>
                </a:lnTo>
                <a:lnTo>
                  <a:pt x="91" y="51"/>
                </a:lnTo>
                <a:lnTo>
                  <a:pt x="92" y="51"/>
                </a:lnTo>
                <a:lnTo>
                  <a:pt x="93" y="51"/>
                </a:lnTo>
                <a:lnTo>
                  <a:pt x="94" y="51"/>
                </a:lnTo>
                <a:lnTo>
                  <a:pt x="96" y="51"/>
                </a:lnTo>
                <a:lnTo>
                  <a:pt x="98" y="51"/>
                </a:lnTo>
                <a:lnTo>
                  <a:pt x="99" y="51"/>
                </a:lnTo>
                <a:lnTo>
                  <a:pt x="103" y="51"/>
                </a:lnTo>
                <a:lnTo>
                  <a:pt x="105" y="51"/>
                </a:lnTo>
                <a:lnTo>
                  <a:pt x="107" y="51"/>
                </a:lnTo>
                <a:lnTo>
                  <a:pt x="109" y="52"/>
                </a:lnTo>
                <a:lnTo>
                  <a:pt x="111" y="52"/>
                </a:lnTo>
                <a:lnTo>
                  <a:pt x="113" y="52"/>
                </a:lnTo>
                <a:lnTo>
                  <a:pt x="115" y="52"/>
                </a:lnTo>
                <a:lnTo>
                  <a:pt x="116" y="52"/>
                </a:lnTo>
                <a:lnTo>
                  <a:pt x="117" y="52"/>
                </a:lnTo>
                <a:lnTo>
                  <a:pt x="118" y="52"/>
                </a:lnTo>
                <a:lnTo>
                  <a:pt x="120" y="53"/>
                </a:lnTo>
                <a:lnTo>
                  <a:pt x="124" y="55"/>
                </a:lnTo>
                <a:lnTo>
                  <a:pt x="126" y="55"/>
                </a:lnTo>
                <a:lnTo>
                  <a:pt x="127" y="55"/>
                </a:lnTo>
                <a:lnTo>
                  <a:pt x="128" y="55"/>
                </a:lnTo>
                <a:lnTo>
                  <a:pt x="130" y="55"/>
                </a:lnTo>
                <a:lnTo>
                  <a:pt x="131" y="55"/>
                </a:lnTo>
                <a:lnTo>
                  <a:pt x="132" y="55"/>
                </a:lnTo>
                <a:lnTo>
                  <a:pt x="134" y="55"/>
                </a:lnTo>
                <a:lnTo>
                  <a:pt x="137" y="53"/>
                </a:lnTo>
                <a:lnTo>
                  <a:pt x="139" y="52"/>
                </a:lnTo>
                <a:lnTo>
                  <a:pt x="141" y="51"/>
                </a:lnTo>
                <a:lnTo>
                  <a:pt x="145" y="50"/>
                </a:lnTo>
                <a:lnTo>
                  <a:pt x="146" y="50"/>
                </a:lnTo>
                <a:lnTo>
                  <a:pt x="148" y="49"/>
                </a:lnTo>
                <a:lnTo>
                  <a:pt x="149" y="48"/>
                </a:lnTo>
                <a:lnTo>
                  <a:pt x="150" y="47"/>
                </a:lnTo>
                <a:lnTo>
                  <a:pt x="151" y="46"/>
                </a:lnTo>
                <a:lnTo>
                  <a:pt x="152" y="46"/>
                </a:lnTo>
                <a:lnTo>
                  <a:pt x="152" y="45"/>
                </a:lnTo>
                <a:lnTo>
                  <a:pt x="153" y="44"/>
                </a:lnTo>
                <a:lnTo>
                  <a:pt x="154" y="43"/>
                </a:lnTo>
                <a:lnTo>
                  <a:pt x="155" y="39"/>
                </a:lnTo>
                <a:lnTo>
                  <a:pt x="156" y="37"/>
                </a:lnTo>
                <a:lnTo>
                  <a:pt x="157" y="36"/>
                </a:lnTo>
                <a:lnTo>
                  <a:pt x="157" y="36"/>
                </a:lnTo>
                <a:lnTo>
                  <a:pt x="158" y="35"/>
                </a:lnTo>
                <a:lnTo>
                  <a:pt x="159" y="34"/>
                </a:lnTo>
                <a:lnTo>
                  <a:pt x="160" y="32"/>
                </a:lnTo>
                <a:lnTo>
                  <a:pt x="161" y="31"/>
                </a:lnTo>
                <a:lnTo>
                  <a:pt x="163" y="30"/>
                </a:lnTo>
                <a:lnTo>
                  <a:pt x="165" y="29"/>
                </a:lnTo>
                <a:lnTo>
                  <a:pt x="167" y="28"/>
                </a:lnTo>
                <a:lnTo>
                  <a:pt x="170" y="26"/>
                </a:lnTo>
                <a:lnTo>
                  <a:pt x="170" y="26"/>
                </a:lnTo>
                <a:lnTo>
                  <a:pt x="171" y="26"/>
                </a:lnTo>
                <a:lnTo>
                  <a:pt x="171" y="26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cs-CZ" dirty="0"/>
          </a:p>
        </p:txBody>
      </p:sp>
      <p:sp>
        <p:nvSpPr>
          <p:cNvPr id="126" name="Freeform 244">
            <a:extLst>
              <a:ext uri="{FF2B5EF4-FFF2-40B4-BE49-F238E27FC236}">
                <a16:creationId xmlns:a16="http://schemas.microsoft.com/office/drawing/2014/main" id="{2A28D4D6-4AFF-4A16-B25B-7737EED58299}"/>
              </a:ext>
            </a:extLst>
          </p:cNvPr>
          <p:cNvSpPr>
            <a:spLocks/>
          </p:cNvSpPr>
          <p:nvPr/>
        </p:nvSpPr>
        <p:spPr bwMode="auto">
          <a:xfrm>
            <a:off x="5723290" y="3773464"/>
            <a:ext cx="637923" cy="419847"/>
          </a:xfrm>
          <a:custGeom>
            <a:avLst/>
            <a:gdLst>
              <a:gd name="T0" fmla="*/ 185 w 626"/>
              <a:gd name="T1" fmla="*/ 48 h 412"/>
              <a:gd name="T2" fmla="*/ 210 w 626"/>
              <a:gd name="T3" fmla="*/ 42 h 412"/>
              <a:gd name="T4" fmla="*/ 241 w 626"/>
              <a:gd name="T5" fmla="*/ 32 h 412"/>
              <a:gd name="T6" fmla="*/ 269 w 626"/>
              <a:gd name="T7" fmla="*/ 58 h 412"/>
              <a:gd name="T8" fmla="*/ 295 w 626"/>
              <a:gd name="T9" fmla="*/ 76 h 412"/>
              <a:gd name="T10" fmla="*/ 327 w 626"/>
              <a:gd name="T11" fmla="*/ 96 h 412"/>
              <a:gd name="T12" fmla="*/ 361 w 626"/>
              <a:gd name="T13" fmla="*/ 107 h 412"/>
              <a:gd name="T14" fmla="*/ 388 w 626"/>
              <a:gd name="T15" fmla="*/ 106 h 412"/>
              <a:gd name="T16" fmla="*/ 400 w 626"/>
              <a:gd name="T17" fmla="*/ 98 h 412"/>
              <a:gd name="T18" fmla="*/ 410 w 626"/>
              <a:gd name="T19" fmla="*/ 79 h 412"/>
              <a:gd name="T20" fmla="*/ 442 w 626"/>
              <a:gd name="T21" fmla="*/ 56 h 412"/>
              <a:gd name="T22" fmla="*/ 467 w 626"/>
              <a:gd name="T23" fmla="*/ 32 h 412"/>
              <a:gd name="T24" fmla="*/ 487 w 626"/>
              <a:gd name="T25" fmla="*/ 35 h 412"/>
              <a:gd name="T26" fmla="*/ 517 w 626"/>
              <a:gd name="T27" fmla="*/ 47 h 412"/>
              <a:gd name="T28" fmla="*/ 556 w 626"/>
              <a:gd name="T29" fmla="*/ 68 h 412"/>
              <a:gd name="T30" fmla="*/ 580 w 626"/>
              <a:gd name="T31" fmla="*/ 46 h 412"/>
              <a:gd name="T32" fmla="*/ 606 w 626"/>
              <a:gd name="T33" fmla="*/ 8 h 412"/>
              <a:gd name="T34" fmla="*/ 626 w 626"/>
              <a:gd name="T35" fmla="*/ 2 h 412"/>
              <a:gd name="T36" fmla="*/ 609 w 626"/>
              <a:gd name="T37" fmla="*/ 57 h 412"/>
              <a:gd name="T38" fmla="*/ 604 w 626"/>
              <a:gd name="T39" fmla="*/ 87 h 412"/>
              <a:gd name="T40" fmla="*/ 595 w 626"/>
              <a:gd name="T41" fmla="*/ 118 h 412"/>
              <a:gd name="T42" fmla="*/ 571 w 626"/>
              <a:gd name="T43" fmla="*/ 135 h 412"/>
              <a:gd name="T44" fmla="*/ 578 w 626"/>
              <a:gd name="T45" fmla="*/ 172 h 412"/>
              <a:gd name="T46" fmla="*/ 585 w 626"/>
              <a:gd name="T47" fmla="*/ 219 h 412"/>
              <a:gd name="T48" fmla="*/ 584 w 626"/>
              <a:gd name="T49" fmla="*/ 250 h 412"/>
              <a:gd name="T50" fmla="*/ 605 w 626"/>
              <a:gd name="T51" fmla="*/ 285 h 412"/>
              <a:gd name="T52" fmla="*/ 607 w 626"/>
              <a:gd name="T53" fmla="*/ 309 h 412"/>
              <a:gd name="T54" fmla="*/ 625 w 626"/>
              <a:gd name="T55" fmla="*/ 320 h 412"/>
              <a:gd name="T56" fmla="*/ 613 w 626"/>
              <a:gd name="T57" fmla="*/ 357 h 412"/>
              <a:gd name="T58" fmla="*/ 611 w 626"/>
              <a:gd name="T59" fmla="*/ 391 h 412"/>
              <a:gd name="T60" fmla="*/ 586 w 626"/>
              <a:gd name="T61" fmla="*/ 389 h 412"/>
              <a:gd name="T62" fmla="*/ 543 w 626"/>
              <a:gd name="T63" fmla="*/ 380 h 412"/>
              <a:gd name="T64" fmla="*/ 507 w 626"/>
              <a:gd name="T65" fmla="*/ 377 h 412"/>
              <a:gd name="T66" fmla="*/ 493 w 626"/>
              <a:gd name="T67" fmla="*/ 402 h 412"/>
              <a:gd name="T68" fmla="*/ 458 w 626"/>
              <a:gd name="T69" fmla="*/ 401 h 412"/>
              <a:gd name="T70" fmla="*/ 439 w 626"/>
              <a:gd name="T71" fmla="*/ 412 h 412"/>
              <a:gd name="T72" fmla="*/ 409 w 626"/>
              <a:gd name="T73" fmla="*/ 389 h 412"/>
              <a:gd name="T74" fmla="*/ 370 w 626"/>
              <a:gd name="T75" fmla="*/ 362 h 412"/>
              <a:gd name="T76" fmla="*/ 323 w 626"/>
              <a:gd name="T77" fmla="*/ 343 h 412"/>
              <a:gd name="T78" fmla="*/ 296 w 626"/>
              <a:gd name="T79" fmla="*/ 328 h 412"/>
              <a:gd name="T80" fmla="*/ 269 w 626"/>
              <a:gd name="T81" fmla="*/ 314 h 412"/>
              <a:gd name="T82" fmla="*/ 250 w 626"/>
              <a:gd name="T83" fmla="*/ 336 h 412"/>
              <a:gd name="T84" fmla="*/ 224 w 626"/>
              <a:gd name="T85" fmla="*/ 339 h 412"/>
              <a:gd name="T86" fmla="*/ 208 w 626"/>
              <a:gd name="T87" fmla="*/ 313 h 412"/>
              <a:gd name="T88" fmla="*/ 184 w 626"/>
              <a:gd name="T89" fmla="*/ 300 h 412"/>
              <a:gd name="T90" fmla="*/ 170 w 626"/>
              <a:gd name="T91" fmla="*/ 286 h 412"/>
              <a:gd name="T92" fmla="*/ 142 w 626"/>
              <a:gd name="T93" fmla="*/ 272 h 412"/>
              <a:gd name="T94" fmla="*/ 117 w 626"/>
              <a:gd name="T95" fmla="*/ 265 h 412"/>
              <a:gd name="T96" fmla="*/ 88 w 626"/>
              <a:gd name="T97" fmla="*/ 258 h 412"/>
              <a:gd name="T98" fmla="*/ 56 w 626"/>
              <a:gd name="T99" fmla="*/ 209 h 412"/>
              <a:gd name="T100" fmla="*/ 64 w 626"/>
              <a:gd name="T101" fmla="*/ 178 h 412"/>
              <a:gd name="T102" fmla="*/ 48 w 626"/>
              <a:gd name="T103" fmla="*/ 156 h 412"/>
              <a:gd name="T104" fmla="*/ 37 w 626"/>
              <a:gd name="T105" fmla="*/ 139 h 412"/>
              <a:gd name="T106" fmla="*/ 19 w 626"/>
              <a:gd name="T107" fmla="*/ 130 h 412"/>
              <a:gd name="T108" fmla="*/ 0 w 626"/>
              <a:gd name="T109" fmla="*/ 116 h 412"/>
              <a:gd name="T110" fmla="*/ 6 w 626"/>
              <a:gd name="T111" fmla="*/ 106 h 412"/>
              <a:gd name="T112" fmla="*/ 15 w 626"/>
              <a:gd name="T113" fmla="*/ 89 h 412"/>
              <a:gd name="T114" fmla="*/ 15 w 626"/>
              <a:gd name="T115" fmla="*/ 76 h 412"/>
              <a:gd name="T116" fmla="*/ 29 w 626"/>
              <a:gd name="T117" fmla="*/ 72 h 412"/>
              <a:gd name="T118" fmla="*/ 52 w 626"/>
              <a:gd name="T119" fmla="*/ 67 h 4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626" h="412">
                <a:moveTo>
                  <a:pt x="171" y="26"/>
                </a:moveTo>
                <a:lnTo>
                  <a:pt x="171" y="26"/>
                </a:lnTo>
                <a:lnTo>
                  <a:pt x="173" y="27"/>
                </a:lnTo>
                <a:lnTo>
                  <a:pt x="174" y="28"/>
                </a:lnTo>
                <a:lnTo>
                  <a:pt x="174" y="29"/>
                </a:lnTo>
                <a:lnTo>
                  <a:pt x="175" y="29"/>
                </a:lnTo>
                <a:lnTo>
                  <a:pt x="176" y="30"/>
                </a:lnTo>
                <a:lnTo>
                  <a:pt x="177" y="32"/>
                </a:lnTo>
                <a:lnTo>
                  <a:pt x="178" y="34"/>
                </a:lnTo>
                <a:lnTo>
                  <a:pt x="179" y="36"/>
                </a:lnTo>
                <a:lnTo>
                  <a:pt x="180" y="38"/>
                </a:lnTo>
                <a:lnTo>
                  <a:pt x="181" y="42"/>
                </a:lnTo>
                <a:lnTo>
                  <a:pt x="182" y="44"/>
                </a:lnTo>
                <a:lnTo>
                  <a:pt x="183" y="45"/>
                </a:lnTo>
                <a:lnTo>
                  <a:pt x="184" y="46"/>
                </a:lnTo>
                <a:lnTo>
                  <a:pt x="184" y="47"/>
                </a:lnTo>
                <a:lnTo>
                  <a:pt x="185" y="48"/>
                </a:lnTo>
                <a:lnTo>
                  <a:pt x="186" y="49"/>
                </a:lnTo>
                <a:lnTo>
                  <a:pt x="187" y="49"/>
                </a:lnTo>
                <a:lnTo>
                  <a:pt x="188" y="50"/>
                </a:lnTo>
                <a:lnTo>
                  <a:pt x="189" y="50"/>
                </a:lnTo>
                <a:lnTo>
                  <a:pt x="190" y="50"/>
                </a:lnTo>
                <a:lnTo>
                  <a:pt x="191" y="50"/>
                </a:lnTo>
                <a:lnTo>
                  <a:pt x="193" y="51"/>
                </a:lnTo>
                <a:lnTo>
                  <a:pt x="194" y="51"/>
                </a:lnTo>
                <a:lnTo>
                  <a:pt x="194" y="50"/>
                </a:lnTo>
                <a:lnTo>
                  <a:pt x="195" y="50"/>
                </a:lnTo>
                <a:lnTo>
                  <a:pt x="196" y="50"/>
                </a:lnTo>
                <a:lnTo>
                  <a:pt x="197" y="49"/>
                </a:lnTo>
                <a:lnTo>
                  <a:pt x="200" y="48"/>
                </a:lnTo>
                <a:lnTo>
                  <a:pt x="203" y="46"/>
                </a:lnTo>
                <a:lnTo>
                  <a:pt x="204" y="45"/>
                </a:lnTo>
                <a:lnTo>
                  <a:pt x="206" y="44"/>
                </a:lnTo>
                <a:lnTo>
                  <a:pt x="210" y="42"/>
                </a:lnTo>
                <a:lnTo>
                  <a:pt x="211" y="42"/>
                </a:lnTo>
                <a:lnTo>
                  <a:pt x="212" y="41"/>
                </a:lnTo>
                <a:lnTo>
                  <a:pt x="213" y="40"/>
                </a:lnTo>
                <a:lnTo>
                  <a:pt x="214" y="40"/>
                </a:lnTo>
                <a:lnTo>
                  <a:pt x="217" y="36"/>
                </a:lnTo>
                <a:lnTo>
                  <a:pt x="218" y="35"/>
                </a:lnTo>
                <a:lnTo>
                  <a:pt x="220" y="34"/>
                </a:lnTo>
                <a:lnTo>
                  <a:pt x="221" y="33"/>
                </a:lnTo>
                <a:lnTo>
                  <a:pt x="223" y="33"/>
                </a:lnTo>
                <a:lnTo>
                  <a:pt x="227" y="31"/>
                </a:lnTo>
                <a:lnTo>
                  <a:pt x="229" y="31"/>
                </a:lnTo>
                <a:lnTo>
                  <a:pt x="230" y="31"/>
                </a:lnTo>
                <a:lnTo>
                  <a:pt x="231" y="31"/>
                </a:lnTo>
                <a:lnTo>
                  <a:pt x="233" y="31"/>
                </a:lnTo>
                <a:lnTo>
                  <a:pt x="234" y="31"/>
                </a:lnTo>
                <a:lnTo>
                  <a:pt x="238" y="32"/>
                </a:lnTo>
                <a:lnTo>
                  <a:pt x="241" y="32"/>
                </a:lnTo>
                <a:lnTo>
                  <a:pt x="246" y="34"/>
                </a:lnTo>
                <a:lnTo>
                  <a:pt x="251" y="35"/>
                </a:lnTo>
                <a:lnTo>
                  <a:pt x="253" y="36"/>
                </a:lnTo>
                <a:lnTo>
                  <a:pt x="255" y="37"/>
                </a:lnTo>
                <a:lnTo>
                  <a:pt x="257" y="38"/>
                </a:lnTo>
                <a:lnTo>
                  <a:pt x="258" y="38"/>
                </a:lnTo>
                <a:lnTo>
                  <a:pt x="259" y="39"/>
                </a:lnTo>
                <a:lnTo>
                  <a:pt x="260" y="40"/>
                </a:lnTo>
                <a:lnTo>
                  <a:pt x="263" y="43"/>
                </a:lnTo>
                <a:lnTo>
                  <a:pt x="264" y="45"/>
                </a:lnTo>
                <a:lnTo>
                  <a:pt x="264" y="45"/>
                </a:lnTo>
                <a:lnTo>
                  <a:pt x="265" y="46"/>
                </a:lnTo>
                <a:lnTo>
                  <a:pt x="265" y="47"/>
                </a:lnTo>
                <a:lnTo>
                  <a:pt x="266" y="49"/>
                </a:lnTo>
                <a:lnTo>
                  <a:pt x="267" y="51"/>
                </a:lnTo>
                <a:lnTo>
                  <a:pt x="268" y="55"/>
                </a:lnTo>
                <a:lnTo>
                  <a:pt x="269" y="58"/>
                </a:lnTo>
                <a:lnTo>
                  <a:pt x="270" y="59"/>
                </a:lnTo>
                <a:lnTo>
                  <a:pt x="270" y="60"/>
                </a:lnTo>
                <a:lnTo>
                  <a:pt x="271" y="61"/>
                </a:lnTo>
                <a:lnTo>
                  <a:pt x="272" y="62"/>
                </a:lnTo>
                <a:lnTo>
                  <a:pt x="273" y="62"/>
                </a:lnTo>
                <a:lnTo>
                  <a:pt x="274" y="63"/>
                </a:lnTo>
                <a:lnTo>
                  <a:pt x="275" y="64"/>
                </a:lnTo>
                <a:lnTo>
                  <a:pt x="277" y="64"/>
                </a:lnTo>
                <a:lnTo>
                  <a:pt x="282" y="66"/>
                </a:lnTo>
                <a:lnTo>
                  <a:pt x="284" y="66"/>
                </a:lnTo>
                <a:lnTo>
                  <a:pt x="286" y="67"/>
                </a:lnTo>
                <a:lnTo>
                  <a:pt x="287" y="68"/>
                </a:lnTo>
                <a:lnTo>
                  <a:pt x="288" y="68"/>
                </a:lnTo>
                <a:lnTo>
                  <a:pt x="289" y="69"/>
                </a:lnTo>
                <a:lnTo>
                  <a:pt x="290" y="70"/>
                </a:lnTo>
                <a:lnTo>
                  <a:pt x="292" y="72"/>
                </a:lnTo>
                <a:lnTo>
                  <a:pt x="295" y="76"/>
                </a:lnTo>
                <a:lnTo>
                  <a:pt x="296" y="77"/>
                </a:lnTo>
                <a:lnTo>
                  <a:pt x="297" y="79"/>
                </a:lnTo>
                <a:lnTo>
                  <a:pt x="299" y="80"/>
                </a:lnTo>
                <a:lnTo>
                  <a:pt x="300" y="81"/>
                </a:lnTo>
                <a:lnTo>
                  <a:pt x="302" y="82"/>
                </a:lnTo>
                <a:lnTo>
                  <a:pt x="305" y="83"/>
                </a:lnTo>
                <a:lnTo>
                  <a:pt x="309" y="85"/>
                </a:lnTo>
                <a:lnTo>
                  <a:pt x="310" y="86"/>
                </a:lnTo>
                <a:lnTo>
                  <a:pt x="312" y="86"/>
                </a:lnTo>
                <a:lnTo>
                  <a:pt x="313" y="87"/>
                </a:lnTo>
                <a:lnTo>
                  <a:pt x="314" y="88"/>
                </a:lnTo>
                <a:lnTo>
                  <a:pt x="318" y="91"/>
                </a:lnTo>
                <a:lnTo>
                  <a:pt x="319" y="92"/>
                </a:lnTo>
                <a:lnTo>
                  <a:pt x="321" y="93"/>
                </a:lnTo>
                <a:lnTo>
                  <a:pt x="322" y="94"/>
                </a:lnTo>
                <a:lnTo>
                  <a:pt x="324" y="95"/>
                </a:lnTo>
                <a:lnTo>
                  <a:pt x="327" y="96"/>
                </a:lnTo>
                <a:lnTo>
                  <a:pt x="330" y="97"/>
                </a:lnTo>
                <a:lnTo>
                  <a:pt x="333" y="99"/>
                </a:lnTo>
                <a:lnTo>
                  <a:pt x="335" y="100"/>
                </a:lnTo>
                <a:lnTo>
                  <a:pt x="336" y="100"/>
                </a:lnTo>
                <a:lnTo>
                  <a:pt x="338" y="102"/>
                </a:lnTo>
                <a:lnTo>
                  <a:pt x="343" y="106"/>
                </a:lnTo>
                <a:lnTo>
                  <a:pt x="345" y="107"/>
                </a:lnTo>
                <a:lnTo>
                  <a:pt x="346" y="108"/>
                </a:lnTo>
                <a:lnTo>
                  <a:pt x="347" y="108"/>
                </a:lnTo>
                <a:lnTo>
                  <a:pt x="348" y="109"/>
                </a:lnTo>
                <a:lnTo>
                  <a:pt x="349" y="109"/>
                </a:lnTo>
                <a:lnTo>
                  <a:pt x="350" y="109"/>
                </a:lnTo>
                <a:lnTo>
                  <a:pt x="352" y="109"/>
                </a:lnTo>
                <a:lnTo>
                  <a:pt x="354" y="109"/>
                </a:lnTo>
                <a:lnTo>
                  <a:pt x="356" y="108"/>
                </a:lnTo>
                <a:lnTo>
                  <a:pt x="360" y="107"/>
                </a:lnTo>
                <a:lnTo>
                  <a:pt x="361" y="107"/>
                </a:lnTo>
                <a:lnTo>
                  <a:pt x="363" y="107"/>
                </a:lnTo>
                <a:lnTo>
                  <a:pt x="366" y="105"/>
                </a:lnTo>
                <a:lnTo>
                  <a:pt x="367" y="105"/>
                </a:lnTo>
                <a:lnTo>
                  <a:pt x="367" y="105"/>
                </a:lnTo>
                <a:lnTo>
                  <a:pt x="368" y="105"/>
                </a:lnTo>
                <a:lnTo>
                  <a:pt x="369" y="105"/>
                </a:lnTo>
                <a:lnTo>
                  <a:pt x="371" y="106"/>
                </a:lnTo>
                <a:lnTo>
                  <a:pt x="372" y="106"/>
                </a:lnTo>
                <a:lnTo>
                  <a:pt x="372" y="106"/>
                </a:lnTo>
                <a:lnTo>
                  <a:pt x="373" y="107"/>
                </a:lnTo>
                <a:lnTo>
                  <a:pt x="375" y="107"/>
                </a:lnTo>
                <a:lnTo>
                  <a:pt x="377" y="106"/>
                </a:lnTo>
                <a:lnTo>
                  <a:pt x="381" y="106"/>
                </a:lnTo>
                <a:lnTo>
                  <a:pt x="384" y="106"/>
                </a:lnTo>
                <a:lnTo>
                  <a:pt x="385" y="105"/>
                </a:lnTo>
                <a:lnTo>
                  <a:pt x="386" y="106"/>
                </a:lnTo>
                <a:lnTo>
                  <a:pt x="388" y="106"/>
                </a:lnTo>
                <a:lnTo>
                  <a:pt x="390" y="106"/>
                </a:lnTo>
                <a:lnTo>
                  <a:pt x="393" y="107"/>
                </a:lnTo>
                <a:lnTo>
                  <a:pt x="395" y="107"/>
                </a:lnTo>
                <a:lnTo>
                  <a:pt x="396" y="107"/>
                </a:lnTo>
                <a:lnTo>
                  <a:pt x="397" y="107"/>
                </a:lnTo>
                <a:lnTo>
                  <a:pt x="398" y="107"/>
                </a:lnTo>
                <a:lnTo>
                  <a:pt x="399" y="107"/>
                </a:lnTo>
                <a:lnTo>
                  <a:pt x="400" y="107"/>
                </a:lnTo>
                <a:lnTo>
                  <a:pt x="400" y="107"/>
                </a:lnTo>
                <a:lnTo>
                  <a:pt x="401" y="106"/>
                </a:lnTo>
                <a:lnTo>
                  <a:pt x="401" y="105"/>
                </a:lnTo>
                <a:lnTo>
                  <a:pt x="401" y="105"/>
                </a:lnTo>
                <a:lnTo>
                  <a:pt x="401" y="104"/>
                </a:lnTo>
                <a:lnTo>
                  <a:pt x="401" y="103"/>
                </a:lnTo>
                <a:lnTo>
                  <a:pt x="400" y="100"/>
                </a:lnTo>
                <a:lnTo>
                  <a:pt x="400" y="98"/>
                </a:lnTo>
                <a:lnTo>
                  <a:pt x="400" y="98"/>
                </a:lnTo>
                <a:lnTo>
                  <a:pt x="400" y="97"/>
                </a:lnTo>
                <a:lnTo>
                  <a:pt x="400" y="96"/>
                </a:lnTo>
                <a:lnTo>
                  <a:pt x="400" y="95"/>
                </a:lnTo>
                <a:lnTo>
                  <a:pt x="401" y="94"/>
                </a:lnTo>
                <a:lnTo>
                  <a:pt x="401" y="94"/>
                </a:lnTo>
                <a:lnTo>
                  <a:pt x="402" y="93"/>
                </a:lnTo>
                <a:lnTo>
                  <a:pt x="403" y="92"/>
                </a:lnTo>
                <a:lnTo>
                  <a:pt x="405" y="90"/>
                </a:lnTo>
                <a:lnTo>
                  <a:pt x="407" y="89"/>
                </a:lnTo>
                <a:lnTo>
                  <a:pt x="408" y="88"/>
                </a:lnTo>
                <a:lnTo>
                  <a:pt x="409" y="87"/>
                </a:lnTo>
                <a:lnTo>
                  <a:pt x="409" y="86"/>
                </a:lnTo>
                <a:lnTo>
                  <a:pt x="409" y="86"/>
                </a:lnTo>
                <a:lnTo>
                  <a:pt x="410" y="85"/>
                </a:lnTo>
                <a:lnTo>
                  <a:pt x="410" y="84"/>
                </a:lnTo>
                <a:lnTo>
                  <a:pt x="410" y="80"/>
                </a:lnTo>
                <a:lnTo>
                  <a:pt x="410" y="79"/>
                </a:lnTo>
                <a:lnTo>
                  <a:pt x="410" y="78"/>
                </a:lnTo>
                <a:lnTo>
                  <a:pt x="411" y="77"/>
                </a:lnTo>
                <a:lnTo>
                  <a:pt x="411" y="76"/>
                </a:lnTo>
                <a:lnTo>
                  <a:pt x="412" y="75"/>
                </a:lnTo>
                <a:lnTo>
                  <a:pt x="413" y="74"/>
                </a:lnTo>
                <a:lnTo>
                  <a:pt x="414" y="73"/>
                </a:lnTo>
                <a:lnTo>
                  <a:pt x="415" y="72"/>
                </a:lnTo>
                <a:lnTo>
                  <a:pt x="417" y="71"/>
                </a:lnTo>
                <a:lnTo>
                  <a:pt x="420" y="69"/>
                </a:lnTo>
                <a:lnTo>
                  <a:pt x="422" y="68"/>
                </a:lnTo>
                <a:lnTo>
                  <a:pt x="424" y="66"/>
                </a:lnTo>
                <a:lnTo>
                  <a:pt x="428" y="63"/>
                </a:lnTo>
                <a:lnTo>
                  <a:pt x="430" y="62"/>
                </a:lnTo>
                <a:lnTo>
                  <a:pt x="431" y="61"/>
                </a:lnTo>
                <a:lnTo>
                  <a:pt x="434" y="60"/>
                </a:lnTo>
                <a:lnTo>
                  <a:pt x="438" y="58"/>
                </a:lnTo>
                <a:lnTo>
                  <a:pt x="442" y="56"/>
                </a:lnTo>
                <a:lnTo>
                  <a:pt x="443" y="56"/>
                </a:lnTo>
                <a:lnTo>
                  <a:pt x="444" y="54"/>
                </a:lnTo>
                <a:lnTo>
                  <a:pt x="445" y="54"/>
                </a:lnTo>
                <a:lnTo>
                  <a:pt x="448" y="52"/>
                </a:lnTo>
                <a:lnTo>
                  <a:pt x="451" y="51"/>
                </a:lnTo>
                <a:lnTo>
                  <a:pt x="453" y="50"/>
                </a:lnTo>
                <a:lnTo>
                  <a:pt x="455" y="49"/>
                </a:lnTo>
                <a:lnTo>
                  <a:pt x="457" y="47"/>
                </a:lnTo>
                <a:lnTo>
                  <a:pt x="458" y="46"/>
                </a:lnTo>
                <a:lnTo>
                  <a:pt x="460" y="45"/>
                </a:lnTo>
                <a:lnTo>
                  <a:pt x="461" y="43"/>
                </a:lnTo>
                <a:lnTo>
                  <a:pt x="462" y="42"/>
                </a:lnTo>
                <a:lnTo>
                  <a:pt x="462" y="41"/>
                </a:lnTo>
                <a:lnTo>
                  <a:pt x="463" y="39"/>
                </a:lnTo>
                <a:lnTo>
                  <a:pt x="466" y="34"/>
                </a:lnTo>
                <a:lnTo>
                  <a:pt x="466" y="32"/>
                </a:lnTo>
                <a:lnTo>
                  <a:pt x="467" y="32"/>
                </a:lnTo>
                <a:lnTo>
                  <a:pt x="468" y="31"/>
                </a:lnTo>
                <a:lnTo>
                  <a:pt x="468" y="30"/>
                </a:lnTo>
                <a:lnTo>
                  <a:pt x="469" y="29"/>
                </a:lnTo>
                <a:lnTo>
                  <a:pt x="470" y="29"/>
                </a:lnTo>
                <a:lnTo>
                  <a:pt x="471" y="29"/>
                </a:lnTo>
                <a:lnTo>
                  <a:pt x="471" y="28"/>
                </a:lnTo>
                <a:lnTo>
                  <a:pt x="472" y="28"/>
                </a:lnTo>
                <a:lnTo>
                  <a:pt x="473" y="28"/>
                </a:lnTo>
                <a:lnTo>
                  <a:pt x="474" y="28"/>
                </a:lnTo>
                <a:lnTo>
                  <a:pt x="475" y="28"/>
                </a:lnTo>
                <a:lnTo>
                  <a:pt x="476" y="29"/>
                </a:lnTo>
                <a:lnTo>
                  <a:pt x="477" y="29"/>
                </a:lnTo>
                <a:lnTo>
                  <a:pt x="478" y="30"/>
                </a:lnTo>
                <a:lnTo>
                  <a:pt x="480" y="31"/>
                </a:lnTo>
                <a:lnTo>
                  <a:pt x="481" y="31"/>
                </a:lnTo>
                <a:lnTo>
                  <a:pt x="484" y="33"/>
                </a:lnTo>
                <a:lnTo>
                  <a:pt x="487" y="35"/>
                </a:lnTo>
                <a:lnTo>
                  <a:pt x="489" y="36"/>
                </a:lnTo>
                <a:lnTo>
                  <a:pt x="492" y="37"/>
                </a:lnTo>
                <a:lnTo>
                  <a:pt x="499" y="40"/>
                </a:lnTo>
                <a:lnTo>
                  <a:pt x="501" y="41"/>
                </a:lnTo>
                <a:lnTo>
                  <a:pt x="503" y="41"/>
                </a:lnTo>
                <a:lnTo>
                  <a:pt x="505" y="42"/>
                </a:lnTo>
                <a:lnTo>
                  <a:pt x="506" y="42"/>
                </a:lnTo>
                <a:lnTo>
                  <a:pt x="507" y="42"/>
                </a:lnTo>
                <a:lnTo>
                  <a:pt x="507" y="42"/>
                </a:lnTo>
                <a:lnTo>
                  <a:pt x="508" y="41"/>
                </a:lnTo>
                <a:lnTo>
                  <a:pt x="508" y="41"/>
                </a:lnTo>
                <a:lnTo>
                  <a:pt x="509" y="41"/>
                </a:lnTo>
                <a:lnTo>
                  <a:pt x="510" y="42"/>
                </a:lnTo>
                <a:lnTo>
                  <a:pt x="511" y="42"/>
                </a:lnTo>
                <a:lnTo>
                  <a:pt x="512" y="43"/>
                </a:lnTo>
                <a:lnTo>
                  <a:pt x="515" y="45"/>
                </a:lnTo>
                <a:lnTo>
                  <a:pt x="517" y="47"/>
                </a:lnTo>
                <a:lnTo>
                  <a:pt x="518" y="48"/>
                </a:lnTo>
                <a:lnTo>
                  <a:pt x="520" y="49"/>
                </a:lnTo>
                <a:lnTo>
                  <a:pt x="524" y="54"/>
                </a:lnTo>
                <a:lnTo>
                  <a:pt x="526" y="55"/>
                </a:lnTo>
                <a:lnTo>
                  <a:pt x="528" y="57"/>
                </a:lnTo>
                <a:lnTo>
                  <a:pt x="530" y="58"/>
                </a:lnTo>
                <a:lnTo>
                  <a:pt x="531" y="59"/>
                </a:lnTo>
                <a:lnTo>
                  <a:pt x="532" y="60"/>
                </a:lnTo>
                <a:lnTo>
                  <a:pt x="534" y="61"/>
                </a:lnTo>
                <a:lnTo>
                  <a:pt x="536" y="62"/>
                </a:lnTo>
                <a:lnTo>
                  <a:pt x="538" y="63"/>
                </a:lnTo>
                <a:lnTo>
                  <a:pt x="543" y="65"/>
                </a:lnTo>
                <a:lnTo>
                  <a:pt x="548" y="66"/>
                </a:lnTo>
                <a:lnTo>
                  <a:pt x="552" y="67"/>
                </a:lnTo>
                <a:lnTo>
                  <a:pt x="553" y="68"/>
                </a:lnTo>
                <a:lnTo>
                  <a:pt x="554" y="68"/>
                </a:lnTo>
                <a:lnTo>
                  <a:pt x="556" y="68"/>
                </a:lnTo>
                <a:lnTo>
                  <a:pt x="557" y="68"/>
                </a:lnTo>
                <a:lnTo>
                  <a:pt x="558" y="68"/>
                </a:lnTo>
                <a:lnTo>
                  <a:pt x="559" y="68"/>
                </a:lnTo>
                <a:lnTo>
                  <a:pt x="560" y="68"/>
                </a:lnTo>
                <a:lnTo>
                  <a:pt x="561" y="67"/>
                </a:lnTo>
                <a:lnTo>
                  <a:pt x="562" y="67"/>
                </a:lnTo>
                <a:lnTo>
                  <a:pt x="563" y="67"/>
                </a:lnTo>
                <a:lnTo>
                  <a:pt x="564" y="66"/>
                </a:lnTo>
                <a:lnTo>
                  <a:pt x="566" y="65"/>
                </a:lnTo>
                <a:lnTo>
                  <a:pt x="567" y="63"/>
                </a:lnTo>
                <a:lnTo>
                  <a:pt x="568" y="62"/>
                </a:lnTo>
                <a:lnTo>
                  <a:pt x="570" y="60"/>
                </a:lnTo>
                <a:lnTo>
                  <a:pt x="575" y="52"/>
                </a:lnTo>
                <a:lnTo>
                  <a:pt x="576" y="50"/>
                </a:lnTo>
                <a:lnTo>
                  <a:pt x="578" y="49"/>
                </a:lnTo>
                <a:lnTo>
                  <a:pt x="579" y="48"/>
                </a:lnTo>
                <a:lnTo>
                  <a:pt x="580" y="46"/>
                </a:lnTo>
                <a:lnTo>
                  <a:pt x="585" y="43"/>
                </a:lnTo>
                <a:lnTo>
                  <a:pt x="587" y="40"/>
                </a:lnTo>
                <a:lnTo>
                  <a:pt x="589" y="38"/>
                </a:lnTo>
                <a:lnTo>
                  <a:pt x="591" y="36"/>
                </a:lnTo>
                <a:lnTo>
                  <a:pt x="592" y="35"/>
                </a:lnTo>
                <a:lnTo>
                  <a:pt x="594" y="32"/>
                </a:lnTo>
                <a:lnTo>
                  <a:pt x="595" y="30"/>
                </a:lnTo>
                <a:lnTo>
                  <a:pt x="596" y="28"/>
                </a:lnTo>
                <a:lnTo>
                  <a:pt x="597" y="26"/>
                </a:lnTo>
                <a:lnTo>
                  <a:pt x="598" y="24"/>
                </a:lnTo>
                <a:lnTo>
                  <a:pt x="601" y="17"/>
                </a:lnTo>
                <a:lnTo>
                  <a:pt x="601" y="16"/>
                </a:lnTo>
                <a:lnTo>
                  <a:pt x="602" y="14"/>
                </a:lnTo>
                <a:lnTo>
                  <a:pt x="603" y="12"/>
                </a:lnTo>
                <a:lnTo>
                  <a:pt x="604" y="11"/>
                </a:lnTo>
                <a:lnTo>
                  <a:pt x="605" y="10"/>
                </a:lnTo>
                <a:lnTo>
                  <a:pt x="606" y="8"/>
                </a:lnTo>
                <a:lnTo>
                  <a:pt x="608" y="7"/>
                </a:lnTo>
                <a:lnTo>
                  <a:pt x="609" y="6"/>
                </a:lnTo>
                <a:lnTo>
                  <a:pt x="611" y="5"/>
                </a:lnTo>
                <a:lnTo>
                  <a:pt x="613" y="4"/>
                </a:lnTo>
                <a:lnTo>
                  <a:pt x="614" y="3"/>
                </a:lnTo>
                <a:lnTo>
                  <a:pt x="616" y="2"/>
                </a:lnTo>
                <a:lnTo>
                  <a:pt x="617" y="1"/>
                </a:lnTo>
                <a:lnTo>
                  <a:pt x="618" y="1"/>
                </a:lnTo>
                <a:lnTo>
                  <a:pt x="619" y="0"/>
                </a:lnTo>
                <a:lnTo>
                  <a:pt x="621" y="0"/>
                </a:lnTo>
                <a:lnTo>
                  <a:pt x="622" y="0"/>
                </a:lnTo>
                <a:lnTo>
                  <a:pt x="623" y="0"/>
                </a:lnTo>
                <a:lnTo>
                  <a:pt x="624" y="0"/>
                </a:lnTo>
                <a:lnTo>
                  <a:pt x="625" y="1"/>
                </a:lnTo>
                <a:lnTo>
                  <a:pt x="625" y="1"/>
                </a:lnTo>
                <a:lnTo>
                  <a:pt x="626" y="2"/>
                </a:lnTo>
                <a:lnTo>
                  <a:pt x="626" y="2"/>
                </a:lnTo>
                <a:lnTo>
                  <a:pt x="626" y="2"/>
                </a:lnTo>
                <a:lnTo>
                  <a:pt x="626" y="4"/>
                </a:lnTo>
                <a:lnTo>
                  <a:pt x="626" y="6"/>
                </a:lnTo>
                <a:lnTo>
                  <a:pt x="626" y="8"/>
                </a:lnTo>
                <a:lnTo>
                  <a:pt x="626" y="10"/>
                </a:lnTo>
                <a:lnTo>
                  <a:pt x="625" y="12"/>
                </a:lnTo>
                <a:lnTo>
                  <a:pt x="625" y="14"/>
                </a:lnTo>
                <a:lnTo>
                  <a:pt x="624" y="16"/>
                </a:lnTo>
                <a:lnTo>
                  <a:pt x="624" y="18"/>
                </a:lnTo>
                <a:lnTo>
                  <a:pt x="621" y="24"/>
                </a:lnTo>
                <a:lnTo>
                  <a:pt x="620" y="29"/>
                </a:lnTo>
                <a:lnTo>
                  <a:pt x="616" y="40"/>
                </a:lnTo>
                <a:lnTo>
                  <a:pt x="614" y="45"/>
                </a:lnTo>
                <a:lnTo>
                  <a:pt x="613" y="47"/>
                </a:lnTo>
                <a:lnTo>
                  <a:pt x="612" y="51"/>
                </a:lnTo>
                <a:lnTo>
                  <a:pt x="610" y="56"/>
                </a:lnTo>
                <a:lnTo>
                  <a:pt x="609" y="57"/>
                </a:lnTo>
                <a:lnTo>
                  <a:pt x="607" y="60"/>
                </a:lnTo>
                <a:lnTo>
                  <a:pt x="607" y="61"/>
                </a:lnTo>
                <a:lnTo>
                  <a:pt x="607" y="62"/>
                </a:lnTo>
                <a:lnTo>
                  <a:pt x="606" y="63"/>
                </a:lnTo>
                <a:lnTo>
                  <a:pt x="606" y="64"/>
                </a:lnTo>
                <a:lnTo>
                  <a:pt x="606" y="66"/>
                </a:lnTo>
                <a:lnTo>
                  <a:pt x="606" y="68"/>
                </a:lnTo>
                <a:lnTo>
                  <a:pt x="607" y="73"/>
                </a:lnTo>
                <a:lnTo>
                  <a:pt x="607" y="74"/>
                </a:lnTo>
                <a:lnTo>
                  <a:pt x="607" y="76"/>
                </a:lnTo>
                <a:lnTo>
                  <a:pt x="607" y="77"/>
                </a:lnTo>
                <a:lnTo>
                  <a:pt x="607" y="78"/>
                </a:lnTo>
                <a:lnTo>
                  <a:pt x="605" y="82"/>
                </a:lnTo>
                <a:lnTo>
                  <a:pt x="605" y="84"/>
                </a:lnTo>
                <a:lnTo>
                  <a:pt x="605" y="85"/>
                </a:lnTo>
                <a:lnTo>
                  <a:pt x="605" y="86"/>
                </a:lnTo>
                <a:lnTo>
                  <a:pt x="604" y="87"/>
                </a:lnTo>
                <a:lnTo>
                  <a:pt x="605" y="89"/>
                </a:lnTo>
                <a:lnTo>
                  <a:pt x="605" y="90"/>
                </a:lnTo>
                <a:lnTo>
                  <a:pt x="605" y="93"/>
                </a:lnTo>
                <a:lnTo>
                  <a:pt x="606" y="95"/>
                </a:lnTo>
                <a:lnTo>
                  <a:pt x="606" y="100"/>
                </a:lnTo>
                <a:lnTo>
                  <a:pt x="606" y="102"/>
                </a:lnTo>
                <a:lnTo>
                  <a:pt x="606" y="103"/>
                </a:lnTo>
                <a:lnTo>
                  <a:pt x="606" y="104"/>
                </a:lnTo>
                <a:lnTo>
                  <a:pt x="606" y="106"/>
                </a:lnTo>
                <a:lnTo>
                  <a:pt x="605" y="108"/>
                </a:lnTo>
                <a:lnTo>
                  <a:pt x="604" y="109"/>
                </a:lnTo>
                <a:lnTo>
                  <a:pt x="604" y="110"/>
                </a:lnTo>
                <a:lnTo>
                  <a:pt x="603" y="111"/>
                </a:lnTo>
                <a:lnTo>
                  <a:pt x="602" y="112"/>
                </a:lnTo>
                <a:lnTo>
                  <a:pt x="601" y="113"/>
                </a:lnTo>
                <a:lnTo>
                  <a:pt x="600" y="115"/>
                </a:lnTo>
                <a:lnTo>
                  <a:pt x="595" y="118"/>
                </a:lnTo>
                <a:lnTo>
                  <a:pt x="594" y="120"/>
                </a:lnTo>
                <a:lnTo>
                  <a:pt x="590" y="123"/>
                </a:lnTo>
                <a:lnTo>
                  <a:pt x="589" y="124"/>
                </a:lnTo>
                <a:lnTo>
                  <a:pt x="588" y="126"/>
                </a:lnTo>
                <a:lnTo>
                  <a:pt x="587" y="127"/>
                </a:lnTo>
                <a:lnTo>
                  <a:pt x="586" y="129"/>
                </a:lnTo>
                <a:lnTo>
                  <a:pt x="584" y="130"/>
                </a:lnTo>
                <a:lnTo>
                  <a:pt x="584" y="131"/>
                </a:lnTo>
                <a:lnTo>
                  <a:pt x="583" y="131"/>
                </a:lnTo>
                <a:lnTo>
                  <a:pt x="582" y="132"/>
                </a:lnTo>
                <a:lnTo>
                  <a:pt x="581" y="132"/>
                </a:lnTo>
                <a:lnTo>
                  <a:pt x="579" y="133"/>
                </a:lnTo>
                <a:lnTo>
                  <a:pt x="576" y="133"/>
                </a:lnTo>
                <a:lnTo>
                  <a:pt x="574" y="133"/>
                </a:lnTo>
                <a:lnTo>
                  <a:pt x="573" y="134"/>
                </a:lnTo>
                <a:lnTo>
                  <a:pt x="572" y="134"/>
                </a:lnTo>
                <a:lnTo>
                  <a:pt x="571" y="135"/>
                </a:lnTo>
                <a:lnTo>
                  <a:pt x="571" y="135"/>
                </a:lnTo>
                <a:lnTo>
                  <a:pt x="570" y="136"/>
                </a:lnTo>
                <a:lnTo>
                  <a:pt x="570" y="136"/>
                </a:lnTo>
                <a:lnTo>
                  <a:pt x="570" y="137"/>
                </a:lnTo>
                <a:lnTo>
                  <a:pt x="569" y="137"/>
                </a:lnTo>
                <a:lnTo>
                  <a:pt x="569" y="138"/>
                </a:lnTo>
                <a:lnTo>
                  <a:pt x="569" y="139"/>
                </a:lnTo>
                <a:lnTo>
                  <a:pt x="569" y="140"/>
                </a:lnTo>
                <a:lnTo>
                  <a:pt x="570" y="142"/>
                </a:lnTo>
                <a:lnTo>
                  <a:pt x="570" y="144"/>
                </a:lnTo>
                <a:lnTo>
                  <a:pt x="572" y="149"/>
                </a:lnTo>
                <a:lnTo>
                  <a:pt x="573" y="153"/>
                </a:lnTo>
                <a:lnTo>
                  <a:pt x="574" y="156"/>
                </a:lnTo>
                <a:lnTo>
                  <a:pt x="576" y="163"/>
                </a:lnTo>
                <a:lnTo>
                  <a:pt x="576" y="166"/>
                </a:lnTo>
                <a:lnTo>
                  <a:pt x="577" y="168"/>
                </a:lnTo>
                <a:lnTo>
                  <a:pt x="578" y="172"/>
                </a:lnTo>
                <a:lnTo>
                  <a:pt x="581" y="179"/>
                </a:lnTo>
                <a:lnTo>
                  <a:pt x="583" y="185"/>
                </a:lnTo>
                <a:lnTo>
                  <a:pt x="584" y="187"/>
                </a:lnTo>
                <a:lnTo>
                  <a:pt x="584" y="189"/>
                </a:lnTo>
                <a:lnTo>
                  <a:pt x="585" y="191"/>
                </a:lnTo>
                <a:lnTo>
                  <a:pt x="585" y="197"/>
                </a:lnTo>
                <a:lnTo>
                  <a:pt x="585" y="201"/>
                </a:lnTo>
                <a:lnTo>
                  <a:pt x="586" y="203"/>
                </a:lnTo>
                <a:lnTo>
                  <a:pt x="586" y="205"/>
                </a:lnTo>
                <a:lnTo>
                  <a:pt x="587" y="210"/>
                </a:lnTo>
                <a:lnTo>
                  <a:pt x="587" y="212"/>
                </a:lnTo>
                <a:lnTo>
                  <a:pt x="587" y="213"/>
                </a:lnTo>
                <a:lnTo>
                  <a:pt x="587" y="215"/>
                </a:lnTo>
                <a:lnTo>
                  <a:pt x="587" y="216"/>
                </a:lnTo>
                <a:lnTo>
                  <a:pt x="586" y="217"/>
                </a:lnTo>
                <a:lnTo>
                  <a:pt x="586" y="218"/>
                </a:lnTo>
                <a:lnTo>
                  <a:pt x="585" y="219"/>
                </a:lnTo>
                <a:lnTo>
                  <a:pt x="583" y="223"/>
                </a:lnTo>
                <a:lnTo>
                  <a:pt x="581" y="224"/>
                </a:lnTo>
                <a:lnTo>
                  <a:pt x="581" y="226"/>
                </a:lnTo>
                <a:lnTo>
                  <a:pt x="580" y="227"/>
                </a:lnTo>
                <a:lnTo>
                  <a:pt x="580" y="228"/>
                </a:lnTo>
                <a:lnTo>
                  <a:pt x="580" y="230"/>
                </a:lnTo>
                <a:lnTo>
                  <a:pt x="579" y="231"/>
                </a:lnTo>
                <a:lnTo>
                  <a:pt x="579" y="233"/>
                </a:lnTo>
                <a:lnTo>
                  <a:pt x="579" y="234"/>
                </a:lnTo>
                <a:lnTo>
                  <a:pt x="579" y="235"/>
                </a:lnTo>
                <a:lnTo>
                  <a:pt x="579" y="238"/>
                </a:lnTo>
                <a:lnTo>
                  <a:pt x="579" y="239"/>
                </a:lnTo>
                <a:lnTo>
                  <a:pt x="579" y="241"/>
                </a:lnTo>
                <a:lnTo>
                  <a:pt x="580" y="242"/>
                </a:lnTo>
                <a:lnTo>
                  <a:pt x="580" y="244"/>
                </a:lnTo>
                <a:lnTo>
                  <a:pt x="581" y="245"/>
                </a:lnTo>
                <a:lnTo>
                  <a:pt x="584" y="250"/>
                </a:lnTo>
                <a:lnTo>
                  <a:pt x="585" y="252"/>
                </a:lnTo>
                <a:lnTo>
                  <a:pt x="586" y="253"/>
                </a:lnTo>
                <a:lnTo>
                  <a:pt x="586" y="254"/>
                </a:lnTo>
                <a:lnTo>
                  <a:pt x="587" y="256"/>
                </a:lnTo>
                <a:lnTo>
                  <a:pt x="588" y="260"/>
                </a:lnTo>
                <a:lnTo>
                  <a:pt x="589" y="262"/>
                </a:lnTo>
                <a:lnTo>
                  <a:pt x="590" y="265"/>
                </a:lnTo>
                <a:lnTo>
                  <a:pt x="592" y="268"/>
                </a:lnTo>
                <a:lnTo>
                  <a:pt x="593" y="269"/>
                </a:lnTo>
                <a:lnTo>
                  <a:pt x="594" y="271"/>
                </a:lnTo>
                <a:lnTo>
                  <a:pt x="596" y="274"/>
                </a:lnTo>
                <a:lnTo>
                  <a:pt x="599" y="277"/>
                </a:lnTo>
                <a:lnTo>
                  <a:pt x="602" y="280"/>
                </a:lnTo>
                <a:lnTo>
                  <a:pt x="603" y="281"/>
                </a:lnTo>
                <a:lnTo>
                  <a:pt x="604" y="283"/>
                </a:lnTo>
                <a:lnTo>
                  <a:pt x="605" y="284"/>
                </a:lnTo>
                <a:lnTo>
                  <a:pt x="605" y="285"/>
                </a:lnTo>
                <a:lnTo>
                  <a:pt x="605" y="286"/>
                </a:lnTo>
                <a:lnTo>
                  <a:pt x="606" y="290"/>
                </a:lnTo>
                <a:lnTo>
                  <a:pt x="606" y="291"/>
                </a:lnTo>
                <a:lnTo>
                  <a:pt x="606" y="292"/>
                </a:lnTo>
                <a:lnTo>
                  <a:pt x="608" y="296"/>
                </a:lnTo>
                <a:lnTo>
                  <a:pt x="608" y="297"/>
                </a:lnTo>
                <a:lnTo>
                  <a:pt x="608" y="298"/>
                </a:lnTo>
                <a:lnTo>
                  <a:pt x="608" y="299"/>
                </a:lnTo>
                <a:lnTo>
                  <a:pt x="608" y="301"/>
                </a:lnTo>
                <a:lnTo>
                  <a:pt x="608" y="302"/>
                </a:lnTo>
                <a:lnTo>
                  <a:pt x="607" y="305"/>
                </a:lnTo>
                <a:lnTo>
                  <a:pt x="606" y="306"/>
                </a:lnTo>
                <a:lnTo>
                  <a:pt x="606" y="307"/>
                </a:lnTo>
                <a:lnTo>
                  <a:pt x="606" y="308"/>
                </a:lnTo>
                <a:lnTo>
                  <a:pt x="607" y="308"/>
                </a:lnTo>
                <a:lnTo>
                  <a:pt x="607" y="308"/>
                </a:lnTo>
                <a:lnTo>
                  <a:pt x="607" y="309"/>
                </a:lnTo>
                <a:lnTo>
                  <a:pt x="608" y="309"/>
                </a:lnTo>
                <a:lnTo>
                  <a:pt x="608" y="309"/>
                </a:lnTo>
                <a:lnTo>
                  <a:pt x="609" y="309"/>
                </a:lnTo>
                <a:lnTo>
                  <a:pt x="611" y="310"/>
                </a:lnTo>
                <a:lnTo>
                  <a:pt x="612" y="310"/>
                </a:lnTo>
                <a:lnTo>
                  <a:pt x="616" y="311"/>
                </a:lnTo>
                <a:lnTo>
                  <a:pt x="618" y="311"/>
                </a:lnTo>
                <a:lnTo>
                  <a:pt x="618" y="312"/>
                </a:lnTo>
                <a:lnTo>
                  <a:pt x="619" y="312"/>
                </a:lnTo>
                <a:lnTo>
                  <a:pt x="620" y="313"/>
                </a:lnTo>
                <a:lnTo>
                  <a:pt x="621" y="314"/>
                </a:lnTo>
                <a:lnTo>
                  <a:pt x="622" y="315"/>
                </a:lnTo>
                <a:lnTo>
                  <a:pt x="623" y="315"/>
                </a:lnTo>
                <a:lnTo>
                  <a:pt x="624" y="316"/>
                </a:lnTo>
                <a:lnTo>
                  <a:pt x="624" y="318"/>
                </a:lnTo>
                <a:lnTo>
                  <a:pt x="625" y="319"/>
                </a:lnTo>
                <a:lnTo>
                  <a:pt x="625" y="320"/>
                </a:lnTo>
                <a:lnTo>
                  <a:pt x="626" y="322"/>
                </a:lnTo>
                <a:lnTo>
                  <a:pt x="626" y="327"/>
                </a:lnTo>
                <a:lnTo>
                  <a:pt x="626" y="329"/>
                </a:lnTo>
                <a:lnTo>
                  <a:pt x="626" y="330"/>
                </a:lnTo>
                <a:lnTo>
                  <a:pt x="626" y="333"/>
                </a:lnTo>
                <a:lnTo>
                  <a:pt x="626" y="335"/>
                </a:lnTo>
                <a:lnTo>
                  <a:pt x="625" y="338"/>
                </a:lnTo>
                <a:lnTo>
                  <a:pt x="625" y="340"/>
                </a:lnTo>
                <a:lnTo>
                  <a:pt x="624" y="341"/>
                </a:lnTo>
                <a:lnTo>
                  <a:pt x="624" y="342"/>
                </a:lnTo>
                <a:lnTo>
                  <a:pt x="623" y="344"/>
                </a:lnTo>
                <a:lnTo>
                  <a:pt x="622" y="345"/>
                </a:lnTo>
                <a:lnTo>
                  <a:pt x="619" y="349"/>
                </a:lnTo>
                <a:lnTo>
                  <a:pt x="615" y="354"/>
                </a:lnTo>
                <a:lnTo>
                  <a:pt x="615" y="355"/>
                </a:lnTo>
                <a:lnTo>
                  <a:pt x="614" y="356"/>
                </a:lnTo>
                <a:lnTo>
                  <a:pt x="613" y="357"/>
                </a:lnTo>
                <a:lnTo>
                  <a:pt x="612" y="359"/>
                </a:lnTo>
                <a:lnTo>
                  <a:pt x="612" y="360"/>
                </a:lnTo>
                <a:lnTo>
                  <a:pt x="611" y="362"/>
                </a:lnTo>
                <a:lnTo>
                  <a:pt x="611" y="363"/>
                </a:lnTo>
                <a:lnTo>
                  <a:pt x="611" y="365"/>
                </a:lnTo>
                <a:lnTo>
                  <a:pt x="611" y="366"/>
                </a:lnTo>
                <a:lnTo>
                  <a:pt x="611" y="368"/>
                </a:lnTo>
                <a:lnTo>
                  <a:pt x="611" y="369"/>
                </a:lnTo>
                <a:lnTo>
                  <a:pt x="612" y="371"/>
                </a:lnTo>
                <a:lnTo>
                  <a:pt x="614" y="376"/>
                </a:lnTo>
                <a:lnTo>
                  <a:pt x="614" y="377"/>
                </a:lnTo>
                <a:lnTo>
                  <a:pt x="614" y="377"/>
                </a:lnTo>
                <a:lnTo>
                  <a:pt x="614" y="379"/>
                </a:lnTo>
                <a:lnTo>
                  <a:pt x="613" y="381"/>
                </a:lnTo>
                <a:lnTo>
                  <a:pt x="612" y="385"/>
                </a:lnTo>
                <a:lnTo>
                  <a:pt x="611" y="388"/>
                </a:lnTo>
                <a:lnTo>
                  <a:pt x="611" y="391"/>
                </a:lnTo>
                <a:lnTo>
                  <a:pt x="611" y="394"/>
                </a:lnTo>
                <a:lnTo>
                  <a:pt x="611" y="395"/>
                </a:lnTo>
                <a:lnTo>
                  <a:pt x="611" y="395"/>
                </a:lnTo>
                <a:lnTo>
                  <a:pt x="611" y="395"/>
                </a:lnTo>
                <a:lnTo>
                  <a:pt x="610" y="395"/>
                </a:lnTo>
                <a:lnTo>
                  <a:pt x="610" y="395"/>
                </a:lnTo>
                <a:lnTo>
                  <a:pt x="608" y="396"/>
                </a:lnTo>
                <a:lnTo>
                  <a:pt x="606" y="396"/>
                </a:lnTo>
                <a:lnTo>
                  <a:pt x="604" y="395"/>
                </a:lnTo>
                <a:lnTo>
                  <a:pt x="602" y="395"/>
                </a:lnTo>
                <a:lnTo>
                  <a:pt x="600" y="395"/>
                </a:lnTo>
                <a:lnTo>
                  <a:pt x="598" y="394"/>
                </a:lnTo>
                <a:lnTo>
                  <a:pt x="595" y="393"/>
                </a:lnTo>
                <a:lnTo>
                  <a:pt x="593" y="392"/>
                </a:lnTo>
                <a:lnTo>
                  <a:pt x="590" y="391"/>
                </a:lnTo>
                <a:lnTo>
                  <a:pt x="588" y="390"/>
                </a:lnTo>
                <a:lnTo>
                  <a:pt x="586" y="389"/>
                </a:lnTo>
                <a:lnTo>
                  <a:pt x="576" y="385"/>
                </a:lnTo>
                <a:lnTo>
                  <a:pt x="572" y="383"/>
                </a:lnTo>
                <a:lnTo>
                  <a:pt x="571" y="382"/>
                </a:lnTo>
                <a:lnTo>
                  <a:pt x="569" y="381"/>
                </a:lnTo>
                <a:lnTo>
                  <a:pt x="567" y="381"/>
                </a:lnTo>
                <a:lnTo>
                  <a:pt x="565" y="380"/>
                </a:lnTo>
                <a:lnTo>
                  <a:pt x="563" y="380"/>
                </a:lnTo>
                <a:lnTo>
                  <a:pt x="562" y="380"/>
                </a:lnTo>
                <a:lnTo>
                  <a:pt x="558" y="379"/>
                </a:lnTo>
                <a:lnTo>
                  <a:pt x="555" y="379"/>
                </a:lnTo>
                <a:lnTo>
                  <a:pt x="553" y="379"/>
                </a:lnTo>
                <a:lnTo>
                  <a:pt x="552" y="379"/>
                </a:lnTo>
                <a:lnTo>
                  <a:pt x="550" y="379"/>
                </a:lnTo>
                <a:lnTo>
                  <a:pt x="546" y="380"/>
                </a:lnTo>
                <a:lnTo>
                  <a:pt x="545" y="380"/>
                </a:lnTo>
                <a:lnTo>
                  <a:pt x="544" y="380"/>
                </a:lnTo>
                <a:lnTo>
                  <a:pt x="543" y="380"/>
                </a:lnTo>
                <a:lnTo>
                  <a:pt x="542" y="380"/>
                </a:lnTo>
                <a:lnTo>
                  <a:pt x="539" y="378"/>
                </a:lnTo>
                <a:lnTo>
                  <a:pt x="537" y="378"/>
                </a:lnTo>
                <a:lnTo>
                  <a:pt x="535" y="378"/>
                </a:lnTo>
                <a:lnTo>
                  <a:pt x="534" y="378"/>
                </a:lnTo>
                <a:lnTo>
                  <a:pt x="533" y="378"/>
                </a:lnTo>
                <a:lnTo>
                  <a:pt x="532" y="378"/>
                </a:lnTo>
                <a:lnTo>
                  <a:pt x="528" y="379"/>
                </a:lnTo>
                <a:lnTo>
                  <a:pt x="526" y="380"/>
                </a:lnTo>
                <a:lnTo>
                  <a:pt x="524" y="380"/>
                </a:lnTo>
                <a:lnTo>
                  <a:pt x="522" y="380"/>
                </a:lnTo>
                <a:lnTo>
                  <a:pt x="518" y="380"/>
                </a:lnTo>
                <a:lnTo>
                  <a:pt x="515" y="379"/>
                </a:lnTo>
                <a:lnTo>
                  <a:pt x="513" y="379"/>
                </a:lnTo>
                <a:lnTo>
                  <a:pt x="509" y="378"/>
                </a:lnTo>
                <a:lnTo>
                  <a:pt x="507" y="377"/>
                </a:lnTo>
                <a:lnTo>
                  <a:pt x="507" y="377"/>
                </a:lnTo>
                <a:lnTo>
                  <a:pt x="506" y="377"/>
                </a:lnTo>
                <a:lnTo>
                  <a:pt x="506" y="377"/>
                </a:lnTo>
                <a:lnTo>
                  <a:pt x="506" y="377"/>
                </a:lnTo>
                <a:lnTo>
                  <a:pt x="505" y="378"/>
                </a:lnTo>
                <a:lnTo>
                  <a:pt x="504" y="379"/>
                </a:lnTo>
                <a:lnTo>
                  <a:pt x="504" y="381"/>
                </a:lnTo>
                <a:lnTo>
                  <a:pt x="503" y="384"/>
                </a:lnTo>
                <a:lnTo>
                  <a:pt x="500" y="395"/>
                </a:lnTo>
                <a:lnTo>
                  <a:pt x="500" y="397"/>
                </a:lnTo>
                <a:lnTo>
                  <a:pt x="499" y="398"/>
                </a:lnTo>
                <a:lnTo>
                  <a:pt x="498" y="400"/>
                </a:lnTo>
                <a:lnTo>
                  <a:pt x="498" y="400"/>
                </a:lnTo>
                <a:lnTo>
                  <a:pt x="497" y="401"/>
                </a:lnTo>
                <a:lnTo>
                  <a:pt x="496" y="402"/>
                </a:lnTo>
                <a:lnTo>
                  <a:pt x="496" y="402"/>
                </a:lnTo>
                <a:lnTo>
                  <a:pt x="495" y="402"/>
                </a:lnTo>
                <a:lnTo>
                  <a:pt x="493" y="402"/>
                </a:lnTo>
                <a:lnTo>
                  <a:pt x="491" y="403"/>
                </a:lnTo>
                <a:lnTo>
                  <a:pt x="488" y="403"/>
                </a:lnTo>
                <a:lnTo>
                  <a:pt x="486" y="402"/>
                </a:lnTo>
                <a:lnTo>
                  <a:pt x="484" y="402"/>
                </a:lnTo>
                <a:lnTo>
                  <a:pt x="478" y="401"/>
                </a:lnTo>
                <a:lnTo>
                  <a:pt x="477" y="401"/>
                </a:lnTo>
                <a:lnTo>
                  <a:pt x="476" y="401"/>
                </a:lnTo>
                <a:lnTo>
                  <a:pt x="475" y="401"/>
                </a:lnTo>
                <a:lnTo>
                  <a:pt x="473" y="401"/>
                </a:lnTo>
                <a:lnTo>
                  <a:pt x="469" y="402"/>
                </a:lnTo>
                <a:lnTo>
                  <a:pt x="467" y="402"/>
                </a:lnTo>
                <a:lnTo>
                  <a:pt x="464" y="403"/>
                </a:lnTo>
                <a:lnTo>
                  <a:pt x="462" y="403"/>
                </a:lnTo>
                <a:lnTo>
                  <a:pt x="461" y="403"/>
                </a:lnTo>
                <a:lnTo>
                  <a:pt x="460" y="403"/>
                </a:lnTo>
                <a:lnTo>
                  <a:pt x="459" y="402"/>
                </a:lnTo>
                <a:lnTo>
                  <a:pt x="458" y="401"/>
                </a:lnTo>
                <a:lnTo>
                  <a:pt x="456" y="401"/>
                </a:lnTo>
                <a:lnTo>
                  <a:pt x="456" y="401"/>
                </a:lnTo>
                <a:lnTo>
                  <a:pt x="455" y="401"/>
                </a:lnTo>
                <a:lnTo>
                  <a:pt x="454" y="401"/>
                </a:lnTo>
                <a:lnTo>
                  <a:pt x="453" y="401"/>
                </a:lnTo>
                <a:lnTo>
                  <a:pt x="452" y="401"/>
                </a:lnTo>
                <a:lnTo>
                  <a:pt x="451" y="402"/>
                </a:lnTo>
                <a:lnTo>
                  <a:pt x="449" y="402"/>
                </a:lnTo>
                <a:lnTo>
                  <a:pt x="448" y="403"/>
                </a:lnTo>
                <a:lnTo>
                  <a:pt x="447" y="404"/>
                </a:lnTo>
                <a:lnTo>
                  <a:pt x="447" y="404"/>
                </a:lnTo>
                <a:lnTo>
                  <a:pt x="444" y="407"/>
                </a:lnTo>
                <a:lnTo>
                  <a:pt x="443" y="409"/>
                </a:lnTo>
                <a:lnTo>
                  <a:pt x="441" y="410"/>
                </a:lnTo>
                <a:lnTo>
                  <a:pt x="440" y="411"/>
                </a:lnTo>
                <a:lnTo>
                  <a:pt x="439" y="412"/>
                </a:lnTo>
                <a:lnTo>
                  <a:pt x="439" y="412"/>
                </a:lnTo>
                <a:lnTo>
                  <a:pt x="438" y="412"/>
                </a:lnTo>
                <a:lnTo>
                  <a:pt x="437" y="412"/>
                </a:lnTo>
                <a:lnTo>
                  <a:pt x="437" y="412"/>
                </a:lnTo>
                <a:lnTo>
                  <a:pt x="436" y="412"/>
                </a:lnTo>
                <a:lnTo>
                  <a:pt x="436" y="412"/>
                </a:lnTo>
                <a:lnTo>
                  <a:pt x="435" y="412"/>
                </a:lnTo>
                <a:lnTo>
                  <a:pt x="435" y="411"/>
                </a:lnTo>
                <a:lnTo>
                  <a:pt x="429" y="403"/>
                </a:lnTo>
                <a:lnTo>
                  <a:pt x="428" y="401"/>
                </a:lnTo>
                <a:lnTo>
                  <a:pt x="426" y="400"/>
                </a:lnTo>
                <a:lnTo>
                  <a:pt x="425" y="399"/>
                </a:lnTo>
                <a:lnTo>
                  <a:pt x="424" y="398"/>
                </a:lnTo>
                <a:lnTo>
                  <a:pt x="420" y="395"/>
                </a:lnTo>
                <a:lnTo>
                  <a:pt x="415" y="392"/>
                </a:lnTo>
                <a:lnTo>
                  <a:pt x="413" y="391"/>
                </a:lnTo>
                <a:lnTo>
                  <a:pt x="411" y="390"/>
                </a:lnTo>
                <a:lnTo>
                  <a:pt x="409" y="389"/>
                </a:lnTo>
                <a:lnTo>
                  <a:pt x="404" y="387"/>
                </a:lnTo>
                <a:lnTo>
                  <a:pt x="398" y="386"/>
                </a:lnTo>
                <a:lnTo>
                  <a:pt x="397" y="385"/>
                </a:lnTo>
                <a:lnTo>
                  <a:pt x="394" y="385"/>
                </a:lnTo>
                <a:lnTo>
                  <a:pt x="393" y="384"/>
                </a:lnTo>
                <a:lnTo>
                  <a:pt x="392" y="384"/>
                </a:lnTo>
                <a:lnTo>
                  <a:pt x="391" y="384"/>
                </a:lnTo>
                <a:lnTo>
                  <a:pt x="389" y="382"/>
                </a:lnTo>
                <a:lnTo>
                  <a:pt x="387" y="381"/>
                </a:lnTo>
                <a:lnTo>
                  <a:pt x="386" y="379"/>
                </a:lnTo>
                <a:lnTo>
                  <a:pt x="384" y="378"/>
                </a:lnTo>
                <a:lnTo>
                  <a:pt x="382" y="375"/>
                </a:lnTo>
                <a:lnTo>
                  <a:pt x="381" y="373"/>
                </a:lnTo>
                <a:lnTo>
                  <a:pt x="379" y="371"/>
                </a:lnTo>
                <a:lnTo>
                  <a:pt x="374" y="365"/>
                </a:lnTo>
                <a:lnTo>
                  <a:pt x="372" y="364"/>
                </a:lnTo>
                <a:lnTo>
                  <a:pt x="370" y="362"/>
                </a:lnTo>
                <a:lnTo>
                  <a:pt x="368" y="361"/>
                </a:lnTo>
                <a:lnTo>
                  <a:pt x="366" y="359"/>
                </a:lnTo>
                <a:lnTo>
                  <a:pt x="364" y="358"/>
                </a:lnTo>
                <a:lnTo>
                  <a:pt x="362" y="357"/>
                </a:lnTo>
                <a:lnTo>
                  <a:pt x="356" y="355"/>
                </a:lnTo>
                <a:lnTo>
                  <a:pt x="351" y="351"/>
                </a:lnTo>
                <a:lnTo>
                  <a:pt x="349" y="351"/>
                </a:lnTo>
                <a:lnTo>
                  <a:pt x="348" y="351"/>
                </a:lnTo>
                <a:lnTo>
                  <a:pt x="344" y="349"/>
                </a:lnTo>
                <a:lnTo>
                  <a:pt x="339" y="348"/>
                </a:lnTo>
                <a:lnTo>
                  <a:pt x="333" y="346"/>
                </a:lnTo>
                <a:lnTo>
                  <a:pt x="332" y="346"/>
                </a:lnTo>
                <a:lnTo>
                  <a:pt x="328" y="344"/>
                </a:lnTo>
                <a:lnTo>
                  <a:pt x="327" y="344"/>
                </a:lnTo>
                <a:lnTo>
                  <a:pt x="326" y="343"/>
                </a:lnTo>
                <a:lnTo>
                  <a:pt x="325" y="343"/>
                </a:lnTo>
                <a:lnTo>
                  <a:pt x="323" y="343"/>
                </a:lnTo>
                <a:lnTo>
                  <a:pt x="317" y="343"/>
                </a:lnTo>
                <a:lnTo>
                  <a:pt x="315" y="343"/>
                </a:lnTo>
                <a:lnTo>
                  <a:pt x="314" y="342"/>
                </a:lnTo>
                <a:lnTo>
                  <a:pt x="313" y="342"/>
                </a:lnTo>
                <a:lnTo>
                  <a:pt x="312" y="342"/>
                </a:lnTo>
                <a:lnTo>
                  <a:pt x="312" y="342"/>
                </a:lnTo>
                <a:lnTo>
                  <a:pt x="311" y="341"/>
                </a:lnTo>
                <a:lnTo>
                  <a:pt x="310" y="341"/>
                </a:lnTo>
                <a:lnTo>
                  <a:pt x="309" y="340"/>
                </a:lnTo>
                <a:lnTo>
                  <a:pt x="307" y="338"/>
                </a:lnTo>
                <a:lnTo>
                  <a:pt x="304" y="334"/>
                </a:lnTo>
                <a:lnTo>
                  <a:pt x="302" y="333"/>
                </a:lnTo>
                <a:lnTo>
                  <a:pt x="300" y="331"/>
                </a:lnTo>
                <a:lnTo>
                  <a:pt x="299" y="330"/>
                </a:lnTo>
                <a:lnTo>
                  <a:pt x="298" y="329"/>
                </a:lnTo>
                <a:lnTo>
                  <a:pt x="297" y="329"/>
                </a:lnTo>
                <a:lnTo>
                  <a:pt x="296" y="328"/>
                </a:lnTo>
                <a:lnTo>
                  <a:pt x="295" y="327"/>
                </a:lnTo>
                <a:lnTo>
                  <a:pt x="293" y="327"/>
                </a:lnTo>
                <a:lnTo>
                  <a:pt x="291" y="326"/>
                </a:lnTo>
                <a:lnTo>
                  <a:pt x="287" y="325"/>
                </a:lnTo>
                <a:lnTo>
                  <a:pt x="284" y="325"/>
                </a:lnTo>
                <a:lnTo>
                  <a:pt x="282" y="324"/>
                </a:lnTo>
                <a:lnTo>
                  <a:pt x="280" y="323"/>
                </a:lnTo>
                <a:lnTo>
                  <a:pt x="279" y="323"/>
                </a:lnTo>
                <a:lnTo>
                  <a:pt x="278" y="322"/>
                </a:lnTo>
                <a:lnTo>
                  <a:pt x="277" y="321"/>
                </a:lnTo>
                <a:lnTo>
                  <a:pt x="276" y="321"/>
                </a:lnTo>
                <a:lnTo>
                  <a:pt x="275" y="320"/>
                </a:lnTo>
                <a:lnTo>
                  <a:pt x="274" y="319"/>
                </a:lnTo>
                <a:lnTo>
                  <a:pt x="273" y="318"/>
                </a:lnTo>
                <a:lnTo>
                  <a:pt x="271" y="315"/>
                </a:lnTo>
                <a:lnTo>
                  <a:pt x="270" y="314"/>
                </a:lnTo>
                <a:lnTo>
                  <a:pt x="269" y="314"/>
                </a:lnTo>
                <a:lnTo>
                  <a:pt x="268" y="313"/>
                </a:lnTo>
                <a:lnTo>
                  <a:pt x="268" y="313"/>
                </a:lnTo>
                <a:lnTo>
                  <a:pt x="267" y="313"/>
                </a:lnTo>
                <a:lnTo>
                  <a:pt x="266" y="313"/>
                </a:lnTo>
                <a:lnTo>
                  <a:pt x="265" y="314"/>
                </a:lnTo>
                <a:lnTo>
                  <a:pt x="264" y="315"/>
                </a:lnTo>
                <a:lnTo>
                  <a:pt x="263" y="316"/>
                </a:lnTo>
                <a:lnTo>
                  <a:pt x="261" y="318"/>
                </a:lnTo>
                <a:lnTo>
                  <a:pt x="260" y="319"/>
                </a:lnTo>
                <a:lnTo>
                  <a:pt x="259" y="321"/>
                </a:lnTo>
                <a:lnTo>
                  <a:pt x="257" y="323"/>
                </a:lnTo>
                <a:lnTo>
                  <a:pt x="256" y="326"/>
                </a:lnTo>
                <a:lnTo>
                  <a:pt x="254" y="330"/>
                </a:lnTo>
                <a:lnTo>
                  <a:pt x="254" y="331"/>
                </a:lnTo>
                <a:lnTo>
                  <a:pt x="253" y="332"/>
                </a:lnTo>
                <a:lnTo>
                  <a:pt x="252" y="334"/>
                </a:lnTo>
                <a:lnTo>
                  <a:pt x="250" y="336"/>
                </a:lnTo>
                <a:lnTo>
                  <a:pt x="248" y="340"/>
                </a:lnTo>
                <a:lnTo>
                  <a:pt x="247" y="340"/>
                </a:lnTo>
                <a:lnTo>
                  <a:pt x="246" y="341"/>
                </a:lnTo>
                <a:lnTo>
                  <a:pt x="245" y="342"/>
                </a:lnTo>
                <a:lnTo>
                  <a:pt x="245" y="342"/>
                </a:lnTo>
                <a:lnTo>
                  <a:pt x="243" y="343"/>
                </a:lnTo>
                <a:lnTo>
                  <a:pt x="242" y="343"/>
                </a:lnTo>
                <a:lnTo>
                  <a:pt x="241" y="343"/>
                </a:lnTo>
                <a:lnTo>
                  <a:pt x="239" y="343"/>
                </a:lnTo>
                <a:lnTo>
                  <a:pt x="237" y="343"/>
                </a:lnTo>
                <a:lnTo>
                  <a:pt x="235" y="343"/>
                </a:lnTo>
                <a:lnTo>
                  <a:pt x="234" y="343"/>
                </a:lnTo>
                <a:lnTo>
                  <a:pt x="233" y="343"/>
                </a:lnTo>
                <a:lnTo>
                  <a:pt x="232" y="342"/>
                </a:lnTo>
                <a:lnTo>
                  <a:pt x="231" y="342"/>
                </a:lnTo>
                <a:lnTo>
                  <a:pt x="229" y="341"/>
                </a:lnTo>
                <a:lnTo>
                  <a:pt x="224" y="339"/>
                </a:lnTo>
                <a:lnTo>
                  <a:pt x="216" y="334"/>
                </a:lnTo>
                <a:lnTo>
                  <a:pt x="213" y="333"/>
                </a:lnTo>
                <a:lnTo>
                  <a:pt x="212" y="332"/>
                </a:lnTo>
                <a:lnTo>
                  <a:pt x="211" y="331"/>
                </a:lnTo>
                <a:lnTo>
                  <a:pt x="210" y="330"/>
                </a:lnTo>
                <a:lnTo>
                  <a:pt x="209" y="329"/>
                </a:lnTo>
                <a:lnTo>
                  <a:pt x="208" y="327"/>
                </a:lnTo>
                <a:lnTo>
                  <a:pt x="207" y="326"/>
                </a:lnTo>
                <a:lnTo>
                  <a:pt x="207" y="325"/>
                </a:lnTo>
                <a:lnTo>
                  <a:pt x="207" y="323"/>
                </a:lnTo>
                <a:lnTo>
                  <a:pt x="207" y="322"/>
                </a:lnTo>
                <a:lnTo>
                  <a:pt x="207" y="320"/>
                </a:lnTo>
                <a:lnTo>
                  <a:pt x="207" y="318"/>
                </a:lnTo>
                <a:lnTo>
                  <a:pt x="208" y="315"/>
                </a:lnTo>
                <a:lnTo>
                  <a:pt x="208" y="314"/>
                </a:lnTo>
                <a:lnTo>
                  <a:pt x="208" y="314"/>
                </a:lnTo>
                <a:lnTo>
                  <a:pt x="208" y="313"/>
                </a:lnTo>
                <a:lnTo>
                  <a:pt x="208" y="312"/>
                </a:lnTo>
                <a:lnTo>
                  <a:pt x="208" y="311"/>
                </a:lnTo>
                <a:lnTo>
                  <a:pt x="207" y="310"/>
                </a:lnTo>
                <a:lnTo>
                  <a:pt x="207" y="310"/>
                </a:lnTo>
                <a:lnTo>
                  <a:pt x="206" y="310"/>
                </a:lnTo>
                <a:lnTo>
                  <a:pt x="203" y="309"/>
                </a:lnTo>
                <a:lnTo>
                  <a:pt x="202" y="309"/>
                </a:lnTo>
                <a:lnTo>
                  <a:pt x="200" y="308"/>
                </a:lnTo>
                <a:lnTo>
                  <a:pt x="199" y="308"/>
                </a:lnTo>
                <a:lnTo>
                  <a:pt x="197" y="307"/>
                </a:lnTo>
                <a:lnTo>
                  <a:pt x="196" y="306"/>
                </a:lnTo>
                <a:lnTo>
                  <a:pt x="194" y="305"/>
                </a:lnTo>
                <a:lnTo>
                  <a:pt x="191" y="303"/>
                </a:lnTo>
                <a:lnTo>
                  <a:pt x="190" y="302"/>
                </a:lnTo>
                <a:lnTo>
                  <a:pt x="188" y="301"/>
                </a:lnTo>
                <a:lnTo>
                  <a:pt x="186" y="301"/>
                </a:lnTo>
                <a:lnTo>
                  <a:pt x="184" y="300"/>
                </a:lnTo>
                <a:lnTo>
                  <a:pt x="182" y="299"/>
                </a:lnTo>
                <a:lnTo>
                  <a:pt x="180" y="299"/>
                </a:lnTo>
                <a:lnTo>
                  <a:pt x="178" y="298"/>
                </a:lnTo>
                <a:lnTo>
                  <a:pt x="177" y="298"/>
                </a:lnTo>
                <a:lnTo>
                  <a:pt x="176" y="297"/>
                </a:lnTo>
                <a:lnTo>
                  <a:pt x="175" y="297"/>
                </a:lnTo>
                <a:lnTo>
                  <a:pt x="174" y="296"/>
                </a:lnTo>
                <a:lnTo>
                  <a:pt x="174" y="296"/>
                </a:lnTo>
                <a:lnTo>
                  <a:pt x="173" y="295"/>
                </a:lnTo>
                <a:lnTo>
                  <a:pt x="173" y="294"/>
                </a:lnTo>
                <a:lnTo>
                  <a:pt x="172" y="293"/>
                </a:lnTo>
                <a:lnTo>
                  <a:pt x="171" y="289"/>
                </a:lnTo>
                <a:lnTo>
                  <a:pt x="171" y="288"/>
                </a:lnTo>
                <a:lnTo>
                  <a:pt x="171" y="288"/>
                </a:lnTo>
                <a:lnTo>
                  <a:pt x="170" y="287"/>
                </a:lnTo>
                <a:lnTo>
                  <a:pt x="170" y="287"/>
                </a:lnTo>
                <a:lnTo>
                  <a:pt x="170" y="286"/>
                </a:lnTo>
                <a:lnTo>
                  <a:pt x="169" y="286"/>
                </a:lnTo>
                <a:lnTo>
                  <a:pt x="168" y="286"/>
                </a:lnTo>
                <a:lnTo>
                  <a:pt x="167" y="285"/>
                </a:lnTo>
                <a:lnTo>
                  <a:pt x="164" y="284"/>
                </a:lnTo>
                <a:lnTo>
                  <a:pt x="162" y="283"/>
                </a:lnTo>
                <a:lnTo>
                  <a:pt x="158" y="283"/>
                </a:lnTo>
                <a:lnTo>
                  <a:pt x="157" y="282"/>
                </a:lnTo>
                <a:lnTo>
                  <a:pt x="155" y="282"/>
                </a:lnTo>
                <a:lnTo>
                  <a:pt x="154" y="281"/>
                </a:lnTo>
                <a:lnTo>
                  <a:pt x="152" y="280"/>
                </a:lnTo>
                <a:lnTo>
                  <a:pt x="150" y="279"/>
                </a:lnTo>
                <a:lnTo>
                  <a:pt x="149" y="278"/>
                </a:lnTo>
                <a:lnTo>
                  <a:pt x="148" y="277"/>
                </a:lnTo>
                <a:lnTo>
                  <a:pt x="147" y="276"/>
                </a:lnTo>
                <a:lnTo>
                  <a:pt x="143" y="272"/>
                </a:lnTo>
                <a:lnTo>
                  <a:pt x="143" y="272"/>
                </a:lnTo>
                <a:lnTo>
                  <a:pt x="142" y="272"/>
                </a:lnTo>
                <a:lnTo>
                  <a:pt x="141" y="271"/>
                </a:lnTo>
                <a:lnTo>
                  <a:pt x="139" y="270"/>
                </a:lnTo>
                <a:lnTo>
                  <a:pt x="135" y="268"/>
                </a:lnTo>
                <a:lnTo>
                  <a:pt x="134" y="268"/>
                </a:lnTo>
                <a:lnTo>
                  <a:pt x="132" y="267"/>
                </a:lnTo>
                <a:lnTo>
                  <a:pt x="131" y="266"/>
                </a:lnTo>
                <a:lnTo>
                  <a:pt x="130" y="266"/>
                </a:lnTo>
                <a:lnTo>
                  <a:pt x="129" y="265"/>
                </a:lnTo>
                <a:lnTo>
                  <a:pt x="126" y="264"/>
                </a:lnTo>
                <a:lnTo>
                  <a:pt x="125" y="264"/>
                </a:lnTo>
                <a:lnTo>
                  <a:pt x="124" y="264"/>
                </a:lnTo>
                <a:lnTo>
                  <a:pt x="123" y="264"/>
                </a:lnTo>
                <a:lnTo>
                  <a:pt x="122" y="264"/>
                </a:lnTo>
                <a:lnTo>
                  <a:pt x="120" y="265"/>
                </a:lnTo>
                <a:lnTo>
                  <a:pt x="119" y="265"/>
                </a:lnTo>
                <a:lnTo>
                  <a:pt x="118" y="265"/>
                </a:lnTo>
                <a:lnTo>
                  <a:pt x="117" y="265"/>
                </a:lnTo>
                <a:lnTo>
                  <a:pt x="115" y="265"/>
                </a:lnTo>
                <a:lnTo>
                  <a:pt x="112" y="264"/>
                </a:lnTo>
                <a:lnTo>
                  <a:pt x="111" y="264"/>
                </a:lnTo>
                <a:lnTo>
                  <a:pt x="110" y="264"/>
                </a:lnTo>
                <a:lnTo>
                  <a:pt x="109" y="264"/>
                </a:lnTo>
                <a:lnTo>
                  <a:pt x="104" y="265"/>
                </a:lnTo>
                <a:lnTo>
                  <a:pt x="102" y="265"/>
                </a:lnTo>
                <a:lnTo>
                  <a:pt x="101" y="265"/>
                </a:lnTo>
                <a:lnTo>
                  <a:pt x="99" y="264"/>
                </a:lnTo>
                <a:lnTo>
                  <a:pt x="97" y="264"/>
                </a:lnTo>
                <a:lnTo>
                  <a:pt x="96" y="264"/>
                </a:lnTo>
                <a:lnTo>
                  <a:pt x="95" y="263"/>
                </a:lnTo>
                <a:lnTo>
                  <a:pt x="94" y="263"/>
                </a:lnTo>
                <a:lnTo>
                  <a:pt x="93" y="263"/>
                </a:lnTo>
                <a:lnTo>
                  <a:pt x="92" y="261"/>
                </a:lnTo>
                <a:lnTo>
                  <a:pt x="89" y="259"/>
                </a:lnTo>
                <a:lnTo>
                  <a:pt x="88" y="258"/>
                </a:lnTo>
                <a:lnTo>
                  <a:pt x="85" y="255"/>
                </a:lnTo>
                <a:lnTo>
                  <a:pt x="84" y="254"/>
                </a:lnTo>
                <a:lnTo>
                  <a:pt x="74" y="247"/>
                </a:lnTo>
                <a:lnTo>
                  <a:pt x="69" y="244"/>
                </a:lnTo>
                <a:lnTo>
                  <a:pt x="67" y="242"/>
                </a:lnTo>
                <a:lnTo>
                  <a:pt x="59" y="236"/>
                </a:lnTo>
                <a:lnTo>
                  <a:pt x="53" y="232"/>
                </a:lnTo>
                <a:lnTo>
                  <a:pt x="53" y="232"/>
                </a:lnTo>
                <a:lnTo>
                  <a:pt x="53" y="231"/>
                </a:lnTo>
                <a:lnTo>
                  <a:pt x="53" y="228"/>
                </a:lnTo>
                <a:lnTo>
                  <a:pt x="54" y="223"/>
                </a:lnTo>
                <a:lnTo>
                  <a:pt x="55" y="218"/>
                </a:lnTo>
                <a:lnTo>
                  <a:pt x="55" y="213"/>
                </a:lnTo>
                <a:lnTo>
                  <a:pt x="55" y="212"/>
                </a:lnTo>
                <a:lnTo>
                  <a:pt x="56" y="211"/>
                </a:lnTo>
                <a:lnTo>
                  <a:pt x="56" y="210"/>
                </a:lnTo>
                <a:lnTo>
                  <a:pt x="56" y="209"/>
                </a:lnTo>
                <a:lnTo>
                  <a:pt x="57" y="208"/>
                </a:lnTo>
                <a:lnTo>
                  <a:pt x="59" y="205"/>
                </a:lnTo>
                <a:lnTo>
                  <a:pt x="60" y="204"/>
                </a:lnTo>
                <a:lnTo>
                  <a:pt x="61" y="203"/>
                </a:lnTo>
                <a:lnTo>
                  <a:pt x="63" y="198"/>
                </a:lnTo>
                <a:lnTo>
                  <a:pt x="64" y="195"/>
                </a:lnTo>
                <a:lnTo>
                  <a:pt x="65" y="193"/>
                </a:lnTo>
                <a:lnTo>
                  <a:pt x="65" y="191"/>
                </a:lnTo>
                <a:lnTo>
                  <a:pt x="66" y="190"/>
                </a:lnTo>
                <a:lnTo>
                  <a:pt x="66" y="189"/>
                </a:lnTo>
                <a:lnTo>
                  <a:pt x="66" y="187"/>
                </a:lnTo>
                <a:lnTo>
                  <a:pt x="65" y="186"/>
                </a:lnTo>
                <a:lnTo>
                  <a:pt x="65" y="182"/>
                </a:lnTo>
                <a:lnTo>
                  <a:pt x="64" y="181"/>
                </a:lnTo>
                <a:lnTo>
                  <a:pt x="64" y="180"/>
                </a:lnTo>
                <a:lnTo>
                  <a:pt x="64" y="179"/>
                </a:lnTo>
                <a:lnTo>
                  <a:pt x="64" y="178"/>
                </a:lnTo>
                <a:lnTo>
                  <a:pt x="65" y="177"/>
                </a:lnTo>
                <a:lnTo>
                  <a:pt x="65" y="174"/>
                </a:lnTo>
                <a:lnTo>
                  <a:pt x="65" y="172"/>
                </a:lnTo>
                <a:lnTo>
                  <a:pt x="65" y="171"/>
                </a:lnTo>
                <a:lnTo>
                  <a:pt x="65" y="170"/>
                </a:lnTo>
                <a:lnTo>
                  <a:pt x="65" y="169"/>
                </a:lnTo>
                <a:lnTo>
                  <a:pt x="65" y="168"/>
                </a:lnTo>
                <a:lnTo>
                  <a:pt x="64" y="167"/>
                </a:lnTo>
                <a:lnTo>
                  <a:pt x="63" y="166"/>
                </a:lnTo>
                <a:lnTo>
                  <a:pt x="62" y="165"/>
                </a:lnTo>
                <a:lnTo>
                  <a:pt x="61" y="164"/>
                </a:lnTo>
                <a:lnTo>
                  <a:pt x="59" y="163"/>
                </a:lnTo>
                <a:lnTo>
                  <a:pt x="58" y="162"/>
                </a:lnTo>
                <a:lnTo>
                  <a:pt x="54" y="160"/>
                </a:lnTo>
                <a:lnTo>
                  <a:pt x="53" y="160"/>
                </a:lnTo>
                <a:lnTo>
                  <a:pt x="50" y="158"/>
                </a:lnTo>
                <a:lnTo>
                  <a:pt x="48" y="156"/>
                </a:lnTo>
                <a:lnTo>
                  <a:pt x="46" y="155"/>
                </a:lnTo>
                <a:lnTo>
                  <a:pt x="45" y="154"/>
                </a:lnTo>
                <a:lnTo>
                  <a:pt x="43" y="152"/>
                </a:lnTo>
                <a:lnTo>
                  <a:pt x="43" y="151"/>
                </a:lnTo>
                <a:lnTo>
                  <a:pt x="42" y="151"/>
                </a:lnTo>
                <a:lnTo>
                  <a:pt x="42" y="150"/>
                </a:lnTo>
                <a:lnTo>
                  <a:pt x="41" y="149"/>
                </a:lnTo>
                <a:lnTo>
                  <a:pt x="41" y="148"/>
                </a:lnTo>
                <a:lnTo>
                  <a:pt x="41" y="147"/>
                </a:lnTo>
                <a:lnTo>
                  <a:pt x="41" y="144"/>
                </a:lnTo>
                <a:lnTo>
                  <a:pt x="40" y="142"/>
                </a:lnTo>
                <a:lnTo>
                  <a:pt x="40" y="142"/>
                </a:lnTo>
                <a:lnTo>
                  <a:pt x="40" y="141"/>
                </a:lnTo>
                <a:lnTo>
                  <a:pt x="40" y="140"/>
                </a:lnTo>
                <a:lnTo>
                  <a:pt x="39" y="140"/>
                </a:lnTo>
                <a:lnTo>
                  <a:pt x="39" y="140"/>
                </a:lnTo>
                <a:lnTo>
                  <a:pt x="37" y="139"/>
                </a:lnTo>
                <a:lnTo>
                  <a:pt x="37" y="139"/>
                </a:lnTo>
                <a:lnTo>
                  <a:pt x="36" y="138"/>
                </a:lnTo>
                <a:lnTo>
                  <a:pt x="35" y="137"/>
                </a:lnTo>
                <a:lnTo>
                  <a:pt x="34" y="137"/>
                </a:lnTo>
                <a:lnTo>
                  <a:pt x="34" y="136"/>
                </a:lnTo>
                <a:lnTo>
                  <a:pt x="33" y="136"/>
                </a:lnTo>
                <a:lnTo>
                  <a:pt x="32" y="136"/>
                </a:lnTo>
                <a:lnTo>
                  <a:pt x="30" y="136"/>
                </a:lnTo>
                <a:lnTo>
                  <a:pt x="29" y="135"/>
                </a:lnTo>
                <a:lnTo>
                  <a:pt x="26" y="135"/>
                </a:lnTo>
                <a:lnTo>
                  <a:pt x="24" y="134"/>
                </a:lnTo>
                <a:lnTo>
                  <a:pt x="23" y="134"/>
                </a:lnTo>
                <a:lnTo>
                  <a:pt x="23" y="133"/>
                </a:lnTo>
                <a:lnTo>
                  <a:pt x="22" y="133"/>
                </a:lnTo>
                <a:lnTo>
                  <a:pt x="21" y="131"/>
                </a:lnTo>
                <a:lnTo>
                  <a:pt x="20" y="131"/>
                </a:lnTo>
                <a:lnTo>
                  <a:pt x="19" y="130"/>
                </a:lnTo>
                <a:lnTo>
                  <a:pt x="17" y="129"/>
                </a:lnTo>
                <a:lnTo>
                  <a:pt x="16" y="129"/>
                </a:lnTo>
                <a:lnTo>
                  <a:pt x="15" y="128"/>
                </a:lnTo>
                <a:lnTo>
                  <a:pt x="12" y="127"/>
                </a:lnTo>
                <a:lnTo>
                  <a:pt x="10" y="127"/>
                </a:lnTo>
                <a:lnTo>
                  <a:pt x="8" y="126"/>
                </a:lnTo>
                <a:lnTo>
                  <a:pt x="7" y="125"/>
                </a:lnTo>
                <a:lnTo>
                  <a:pt x="5" y="124"/>
                </a:lnTo>
                <a:lnTo>
                  <a:pt x="4" y="124"/>
                </a:lnTo>
                <a:lnTo>
                  <a:pt x="3" y="123"/>
                </a:lnTo>
                <a:lnTo>
                  <a:pt x="2" y="122"/>
                </a:lnTo>
                <a:lnTo>
                  <a:pt x="1" y="121"/>
                </a:lnTo>
                <a:lnTo>
                  <a:pt x="1" y="119"/>
                </a:lnTo>
                <a:lnTo>
                  <a:pt x="0" y="118"/>
                </a:lnTo>
                <a:lnTo>
                  <a:pt x="0" y="117"/>
                </a:lnTo>
                <a:lnTo>
                  <a:pt x="0" y="116"/>
                </a:lnTo>
                <a:lnTo>
                  <a:pt x="0" y="116"/>
                </a:lnTo>
                <a:lnTo>
                  <a:pt x="0" y="115"/>
                </a:lnTo>
                <a:lnTo>
                  <a:pt x="0" y="115"/>
                </a:lnTo>
                <a:lnTo>
                  <a:pt x="1" y="114"/>
                </a:lnTo>
                <a:lnTo>
                  <a:pt x="1" y="113"/>
                </a:lnTo>
                <a:lnTo>
                  <a:pt x="2" y="113"/>
                </a:lnTo>
                <a:lnTo>
                  <a:pt x="3" y="112"/>
                </a:lnTo>
                <a:lnTo>
                  <a:pt x="4" y="112"/>
                </a:lnTo>
                <a:lnTo>
                  <a:pt x="5" y="111"/>
                </a:lnTo>
                <a:lnTo>
                  <a:pt x="7" y="110"/>
                </a:lnTo>
                <a:lnTo>
                  <a:pt x="7" y="110"/>
                </a:lnTo>
                <a:lnTo>
                  <a:pt x="8" y="109"/>
                </a:lnTo>
                <a:lnTo>
                  <a:pt x="8" y="109"/>
                </a:lnTo>
                <a:lnTo>
                  <a:pt x="8" y="109"/>
                </a:lnTo>
                <a:lnTo>
                  <a:pt x="8" y="108"/>
                </a:lnTo>
                <a:lnTo>
                  <a:pt x="7" y="108"/>
                </a:lnTo>
                <a:lnTo>
                  <a:pt x="6" y="106"/>
                </a:lnTo>
                <a:lnTo>
                  <a:pt x="6" y="106"/>
                </a:lnTo>
                <a:lnTo>
                  <a:pt x="6" y="105"/>
                </a:lnTo>
                <a:lnTo>
                  <a:pt x="6" y="105"/>
                </a:lnTo>
                <a:lnTo>
                  <a:pt x="6" y="105"/>
                </a:lnTo>
                <a:lnTo>
                  <a:pt x="6" y="104"/>
                </a:lnTo>
                <a:lnTo>
                  <a:pt x="6" y="104"/>
                </a:lnTo>
                <a:lnTo>
                  <a:pt x="6" y="103"/>
                </a:lnTo>
                <a:lnTo>
                  <a:pt x="7" y="102"/>
                </a:lnTo>
                <a:lnTo>
                  <a:pt x="10" y="100"/>
                </a:lnTo>
                <a:lnTo>
                  <a:pt x="11" y="99"/>
                </a:lnTo>
                <a:lnTo>
                  <a:pt x="12" y="98"/>
                </a:lnTo>
                <a:lnTo>
                  <a:pt x="13" y="98"/>
                </a:lnTo>
                <a:lnTo>
                  <a:pt x="13" y="97"/>
                </a:lnTo>
                <a:lnTo>
                  <a:pt x="14" y="96"/>
                </a:lnTo>
                <a:lnTo>
                  <a:pt x="14" y="95"/>
                </a:lnTo>
                <a:lnTo>
                  <a:pt x="14" y="94"/>
                </a:lnTo>
                <a:lnTo>
                  <a:pt x="15" y="93"/>
                </a:lnTo>
                <a:lnTo>
                  <a:pt x="15" y="89"/>
                </a:lnTo>
                <a:lnTo>
                  <a:pt x="15" y="87"/>
                </a:lnTo>
                <a:lnTo>
                  <a:pt x="16" y="86"/>
                </a:lnTo>
                <a:lnTo>
                  <a:pt x="16" y="86"/>
                </a:lnTo>
                <a:lnTo>
                  <a:pt x="17" y="84"/>
                </a:lnTo>
                <a:lnTo>
                  <a:pt x="18" y="83"/>
                </a:lnTo>
                <a:lnTo>
                  <a:pt x="18" y="83"/>
                </a:lnTo>
                <a:lnTo>
                  <a:pt x="17" y="82"/>
                </a:lnTo>
                <a:lnTo>
                  <a:pt x="17" y="82"/>
                </a:lnTo>
                <a:lnTo>
                  <a:pt x="17" y="81"/>
                </a:lnTo>
                <a:lnTo>
                  <a:pt x="15" y="80"/>
                </a:lnTo>
                <a:lnTo>
                  <a:pt x="15" y="79"/>
                </a:lnTo>
                <a:lnTo>
                  <a:pt x="14" y="78"/>
                </a:lnTo>
                <a:lnTo>
                  <a:pt x="14" y="78"/>
                </a:lnTo>
                <a:lnTo>
                  <a:pt x="14" y="77"/>
                </a:lnTo>
                <a:lnTo>
                  <a:pt x="14" y="77"/>
                </a:lnTo>
                <a:lnTo>
                  <a:pt x="14" y="76"/>
                </a:lnTo>
                <a:lnTo>
                  <a:pt x="15" y="76"/>
                </a:lnTo>
                <a:lnTo>
                  <a:pt x="15" y="75"/>
                </a:lnTo>
                <a:lnTo>
                  <a:pt x="16" y="75"/>
                </a:lnTo>
                <a:lnTo>
                  <a:pt x="16" y="74"/>
                </a:lnTo>
                <a:lnTo>
                  <a:pt x="17" y="74"/>
                </a:lnTo>
                <a:lnTo>
                  <a:pt x="19" y="73"/>
                </a:lnTo>
                <a:lnTo>
                  <a:pt x="21" y="73"/>
                </a:lnTo>
                <a:lnTo>
                  <a:pt x="22" y="72"/>
                </a:lnTo>
                <a:lnTo>
                  <a:pt x="23" y="72"/>
                </a:lnTo>
                <a:lnTo>
                  <a:pt x="24" y="71"/>
                </a:lnTo>
                <a:lnTo>
                  <a:pt x="25" y="71"/>
                </a:lnTo>
                <a:lnTo>
                  <a:pt x="25" y="70"/>
                </a:lnTo>
                <a:lnTo>
                  <a:pt x="26" y="70"/>
                </a:lnTo>
                <a:lnTo>
                  <a:pt x="26" y="69"/>
                </a:lnTo>
                <a:lnTo>
                  <a:pt x="27" y="70"/>
                </a:lnTo>
                <a:lnTo>
                  <a:pt x="27" y="71"/>
                </a:lnTo>
                <a:lnTo>
                  <a:pt x="28" y="71"/>
                </a:lnTo>
                <a:lnTo>
                  <a:pt x="29" y="72"/>
                </a:lnTo>
                <a:lnTo>
                  <a:pt x="30" y="73"/>
                </a:lnTo>
                <a:lnTo>
                  <a:pt x="31" y="73"/>
                </a:lnTo>
                <a:lnTo>
                  <a:pt x="32" y="73"/>
                </a:lnTo>
                <a:lnTo>
                  <a:pt x="33" y="74"/>
                </a:lnTo>
                <a:lnTo>
                  <a:pt x="35" y="74"/>
                </a:lnTo>
                <a:lnTo>
                  <a:pt x="36" y="74"/>
                </a:lnTo>
                <a:lnTo>
                  <a:pt x="37" y="74"/>
                </a:lnTo>
                <a:lnTo>
                  <a:pt x="38" y="73"/>
                </a:lnTo>
                <a:lnTo>
                  <a:pt x="40" y="73"/>
                </a:lnTo>
                <a:lnTo>
                  <a:pt x="41" y="73"/>
                </a:lnTo>
                <a:lnTo>
                  <a:pt x="43" y="72"/>
                </a:lnTo>
                <a:lnTo>
                  <a:pt x="44" y="72"/>
                </a:lnTo>
                <a:lnTo>
                  <a:pt x="45" y="71"/>
                </a:lnTo>
                <a:lnTo>
                  <a:pt x="47" y="70"/>
                </a:lnTo>
                <a:lnTo>
                  <a:pt x="49" y="69"/>
                </a:lnTo>
                <a:lnTo>
                  <a:pt x="51" y="67"/>
                </a:lnTo>
                <a:lnTo>
                  <a:pt x="52" y="67"/>
                </a:lnTo>
                <a:lnTo>
                  <a:pt x="54" y="66"/>
                </a:lnTo>
                <a:lnTo>
                  <a:pt x="56" y="65"/>
                </a:lnTo>
                <a:lnTo>
                  <a:pt x="57" y="64"/>
                </a:lnTo>
                <a:lnTo>
                  <a:pt x="59" y="62"/>
                </a:lnTo>
              </a:path>
            </a:pathLst>
          </a:custGeom>
          <a:noFill/>
          <a:ln w="98425">
            <a:solidFill>
              <a:srgbClr val="CCCC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cs-CZ" dirty="0"/>
          </a:p>
        </p:txBody>
      </p:sp>
      <p:sp>
        <p:nvSpPr>
          <p:cNvPr id="127" name="Freeform 245">
            <a:extLst>
              <a:ext uri="{FF2B5EF4-FFF2-40B4-BE49-F238E27FC236}">
                <a16:creationId xmlns:a16="http://schemas.microsoft.com/office/drawing/2014/main" id="{4D9079F3-B1C8-4BDA-969D-C46BB6D6862A}"/>
              </a:ext>
            </a:extLst>
          </p:cNvPr>
          <p:cNvSpPr>
            <a:spLocks/>
          </p:cNvSpPr>
          <p:nvPr/>
        </p:nvSpPr>
        <p:spPr bwMode="auto">
          <a:xfrm>
            <a:off x="5783413" y="3799958"/>
            <a:ext cx="114133" cy="36686"/>
          </a:xfrm>
          <a:custGeom>
            <a:avLst/>
            <a:gdLst>
              <a:gd name="T0" fmla="*/ 1 w 112"/>
              <a:gd name="T1" fmla="*/ 35 h 36"/>
              <a:gd name="T2" fmla="*/ 2 w 112"/>
              <a:gd name="T3" fmla="*/ 34 h 36"/>
              <a:gd name="T4" fmla="*/ 4 w 112"/>
              <a:gd name="T5" fmla="*/ 30 h 36"/>
              <a:gd name="T6" fmla="*/ 6 w 112"/>
              <a:gd name="T7" fmla="*/ 28 h 36"/>
              <a:gd name="T8" fmla="*/ 7 w 112"/>
              <a:gd name="T9" fmla="*/ 27 h 36"/>
              <a:gd name="T10" fmla="*/ 9 w 112"/>
              <a:gd name="T11" fmla="*/ 25 h 36"/>
              <a:gd name="T12" fmla="*/ 12 w 112"/>
              <a:gd name="T13" fmla="*/ 24 h 36"/>
              <a:gd name="T14" fmla="*/ 16 w 112"/>
              <a:gd name="T15" fmla="*/ 23 h 36"/>
              <a:gd name="T16" fmla="*/ 22 w 112"/>
              <a:gd name="T17" fmla="*/ 20 h 36"/>
              <a:gd name="T18" fmla="*/ 23 w 112"/>
              <a:gd name="T19" fmla="*/ 20 h 36"/>
              <a:gd name="T20" fmla="*/ 25 w 112"/>
              <a:gd name="T21" fmla="*/ 20 h 36"/>
              <a:gd name="T22" fmla="*/ 26 w 112"/>
              <a:gd name="T23" fmla="*/ 20 h 36"/>
              <a:gd name="T24" fmla="*/ 27 w 112"/>
              <a:gd name="T25" fmla="*/ 21 h 36"/>
              <a:gd name="T26" fmla="*/ 31 w 112"/>
              <a:gd name="T27" fmla="*/ 24 h 36"/>
              <a:gd name="T28" fmla="*/ 33 w 112"/>
              <a:gd name="T29" fmla="*/ 25 h 36"/>
              <a:gd name="T30" fmla="*/ 35 w 112"/>
              <a:gd name="T31" fmla="*/ 25 h 36"/>
              <a:gd name="T32" fmla="*/ 39 w 112"/>
              <a:gd name="T33" fmla="*/ 25 h 36"/>
              <a:gd name="T34" fmla="*/ 44 w 112"/>
              <a:gd name="T35" fmla="*/ 25 h 36"/>
              <a:gd name="T36" fmla="*/ 48 w 112"/>
              <a:gd name="T37" fmla="*/ 25 h 36"/>
              <a:gd name="T38" fmla="*/ 52 w 112"/>
              <a:gd name="T39" fmla="*/ 26 h 36"/>
              <a:gd name="T40" fmla="*/ 56 w 112"/>
              <a:gd name="T41" fmla="*/ 26 h 36"/>
              <a:gd name="T42" fmla="*/ 58 w 112"/>
              <a:gd name="T43" fmla="*/ 26 h 36"/>
              <a:gd name="T44" fmla="*/ 61 w 112"/>
              <a:gd name="T45" fmla="*/ 27 h 36"/>
              <a:gd name="T46" fmla="*/ 67 w 112"/>
              <a:gd name="T47" fmla="*/ 29 h 36"/>
              <a:gd name="T48" fmla="*/ 69 w 112"/>
              <a:gd name="T49" fmla="*/ 29 h 36"/>
              <a:gd name="T50" fmla="*/ 72 w 112"/>
              <a:gd name="T51" fmla="*/ 29 h 36"/>
              <a:gd name="T52" fmla="*/ 75 w 112"/>
              <a:gd name="T53" fmla="*/ 29 h 36"/>
              <a:gd name="T54" fmla="*/ 80 w 112"/>
              <a:gd name="T55" fmla="*/ 26 h 36"/>
              <a:gd name="T56" fmla="*/ 86 w 112"/>
              <a:gd name="T57" fmla="*/ 24 h 36"/>
              <a:gd name="T58" fmla="*/ 89 w 112"/>
              <a:gd name="T59" fmla="*/ 23 h 36"/>
              <a:gd name="T60" fmla="*/ 91 w 112"/>
              <a:gd name="T61" fmla="*/ 21 h 36"/>
              <a:gd name="T62" fmla="*/ 93 w 112"/>
              <a:gd name="T63" fmla="*/ 20 h 36"/>
              <a:gd name="T64" fmla="*/ 94 w 112"/>
              <a:gd name="T65" fmla="*/ 18 h 36"/>
              <a:gd name="T66" fmla="*/ 96 w 112"/>
              <a:gd name="T67" fmla="*/ 13 h 36"/>
              <a:gd name="T68" fmla="*/ 98 w 112"/>
              <a:gd name="T69" fmla="*/ 10 h 36"/>
              <a:gd name="T70" fmla="*/ 99 w 112"/>
              <a:gd name="T71" fmla="*/ 9 h 36"/>
              <a:gd name="T72" fmla="*/ 101 w 112"/>
              <a:gd name="T73" fmla="*/ 6 h 36"/>
              <a:gd name="T74" fmla="*/ 104 w 112"/>
              <a:gd name="T75" fmla="*/ 4 h 36"/>
              <a:gd name="T76" fmla="*/ 108 w 112"/>
              <a:gd name="T77" fmla="*/ 2 h 36"/>
              <a:gd name="T78" fmla="*/ 111 w 112"/>
              <a:gd name="T79" fmla="*/ 0 h 36"/>
              <a:gd name="T80" fmla="*/ 112 w 112"/>
              <a:gd name="T81" fmla="*/ 0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112" h="36">
                <a:moveTo>
                  <a:pt x="0" y="36"/>
                </a:moveTo>
                <a:lnTo>
                  <a:pt x="1" y="35"/>
                </a:lnTo>
                <a:lnTo>
                  <a:pt x="2" y="35"/>
                </a:lnTo>
                <a:lnTo>
                  <a:pt x="2" y="34"/>
                </a:lnTo>
                <a:lnTo>
                  <a:pt x="4" y="31"/>
                </a:lnTo>
                <a:lnTo>
                  <a:pt x="4" y="30"/>
                </a:lnTo>
                <a:lnTo>
                  <a:pt x="5" y="29"/>
                </a:lnTo>
                <a:lnTo>
                  <a:pt x="6" y="28"/>
                </a:lnTo>
                <a:lnTo>
                  <a:pt x="6" y="27"/>
                </a:lnTo>
                <a:lnTo>
                  <a:pt x="7" y="27"/>
                </a:lnTo>
                <a:lnTo>
                  <a:pt x="8" y="26"/>
                </a:lnTo>
                <a:lnTo>
                  <a:pt x="9" y="25"/>
                </a:lnTo>
                <a:lnTo>
                  <a:pt x="11" y="25"/>
                </a:lnTo>
                <a:lnTo>
                  <a:pt x="12" y="24"/>
                </a:lnTo>
                <a:lnTo>
                  <a:pt x="15" y="24"/>
                </a:lnTo>
                <a:lnTo>
                  <a:pt x="16" y="23"/>
                </a:lnTo>
                <a:lnTo>
                  <a:pt x="17" y="23"/>
                </a:lnTo>
                <a:lnTo>
                  <a:pt x="22" y="20"/>
                </a:lnTo>
                <a:lnTo>
                  <a:pt x="23" y="20"/>
                </a:lnTo>
                <a:lnTo>
                  <a:pt x="23" y="20"/>
                </a:lnTo>
                <a:lnTo>
                  <a:pt x="24" y="20"/>
                </a:lnTo>
                <a:lnTo>
                  <a:pt x="25" y="20"/>
                </a:lnTo>
                <a:lnTo>
                  <a:pt x="25" y="20"/>
                </a:lnTo>
                <a:lnTo>
                  <a:pt x="26" y="20"/>
                </a:lnTo>
                <a:lnTo>
                  <a:pt x="26" y="21"/>
                </a:lnTo>
                <a:lnTo>
                  <a:pt x="27" y="21"/>
                </a:lnTo>
                <a:lnTo>
                  <a:pt x="29" y="23"/>
                </a:lnTo>
                <a:lnTo>
                  <a:pt x="31" y="24"/>
                </a:lnTo>
                <a:lnTo>
                  <a:pt x="32" y="25"/>
                </a:lnTo>
                <a:lnTo>
                  <a:pt x="33" y="25"/>
                </a:lnTo>
                <a:lnTo>
                  <a:pt x="34" y="25"/>
                </a:lnTo>
                <a:lnTo>
                  <a:pt x="35" y="25"/>
                </a:lnTo>
                <a:lnTo>
                  <a:pt x="37" y="25"/>
                </a:lnTo>
                <a:lnTo>
                  <a:pt x="39" y="25"/>
                </a:lnTo>
                <a:lnTo>
                  <a:pt x="40" y="25"/>
                </a:lnTo>
                <a:lnTo>
                  <a:pt x="44" y="25"/>
                </a:lnTo>
                <a:lnTo>
                  <a:pt x="46" y="25"/>
                </a:lnTo>
                <a:lnTo>
                  <a:pt x="48" y="25"/>
                </a:lnTo>
                <a:lnTo>
                  <a:pt x="50" y="26"/>
                </a:lnTo>
                <a:lnTo>
                  <a:pt x="52" y="26"/>
                </a:lnTo>
                <a:lnTo>
                  <a:pt x="54" y="26"/>
                </a:lnTo>
                <a:lnTo>
                  <a:pt x="56" y="26"/>
                </a:lnTo>
                <a:lnTo>
                  <a:pt x="57" y="26"/>
                </a:lnTo>
                <a:lnTo>
                  <a:pt x="58" y="26"/>
                </a:lnTo>
                <a:lnTo>
                  <a:pt x="59" y="26"/>
                </a:lnTo>
                <a:lnTo>
                  <a:pt x="61" y="27"/>
                </a:lnTo>
                <a:lnTo>
                  <a:pt x="65" y="29"/>
                </a:lnTo>
                <a:lnTo>
                  <a:pt x="67" y="29"/>
                </a:lnTo>
                <a:lnTo>
                  <a:pt x="68" y="29"/>
                </a:lnTo>
                <a:lnTo>
                  <a:pt x="69" y="29"/>
                </a:lnTo>
                <a:lnTo>
                  <a:pt x="71" y="29"/>
                </a:lnTo>
                <a:lnTo>
                  <a:pt x="72" y="29"/>
                </a:lnTo>
                <a:lnTo>
                  <a:pt x="73" y="29"/>
                </a:lnTo>
                <a:lnTo>
                  <a:pt x="75" y="29"/>
                </a:lnTo>
                <a:lnTo>
                  <a:pt x="78" y="27"/>
                </a:lnTo>
                <a:lnTo>
                  <a:pt x="80" y="26"/>
                </a:lnTo>
                <a:lnTo>
                  <a:pt x="82" y="25"/>
                </a:lnTo>
                <a:lnTo>
                  <a:pt x="86" y="24"/>
                </a:lnTo>
                <a:lnTo>
                  <a:pt x="87" y="24"/>
                </a:lnTo>
                <a:lnTo>
                  <a:pt x="89" y="23"/>
                </a:lnTo>
                <a:lnTo>
                  <a:pt x="90" y="22"/>
                </a:lnTo>
                <a:lnTo>
                  <a:pt x="91" y="21"/>
                </a:lnTo>
                <a:lnTo>
                  <a:pt x="92" y="20"/>
                </a:lnTo>
                <a:lnTo>
                  <a:pt x="93" y="20"/>
                </a:lnTo>
                <a:lnTo>
                  <a:pt x="93" y="19"/>
                </a:lnTo>
                <a:lnTo>
                  <a:pt x="94" y="18"/>
                </a:lnTo>
                <a:lnTo>
                  <a:pt x="95" y="17"/>
                </a:lnTo>
                <a:lnTo>
                  <a:pt x="96" y="13"/>
                </a:lnTo>
                <a:lnTo>
                  <a:pt x="97" y="11"/>
                </a:lnTo>
                <a:lnTo>
                  <a:pt x="98" y="10"/>
                </a:lnTo>
                <a:lnTo>
                  <a:pt x="98" y="10"/>
                </a:lnTo>
                <a:lnTo>
                  <a:pt x="99" y="9"/>
                </a:lnTo>
                <a:lnTo>
                  <a:pt x="100" y="8"/>
                </a:lnTo>
                <a:lnTo>
                  <a:pt x="101" y="6"/>
                </a:lnTo>
                <a:lnTo>
                  <a:pt x="102" y="5"/>
                </a:lnTo>
                <a:lnTo>
                  <a:pt x="104" y="4"/>
                </a:lnTo>
                <a:lnTo>
                  <a:pt x="106" y="3"/>
                </a:lnTo>
                <a:lnTo>
                  <a:pt x="108" y="2"/>
                </a:lnTo>
                <a:lnTo>
                  <a:pt x="111" y="0"/>
                </a:lnTo>
                <a:lnTo>
                  <a:pt x="111" y="0"/>
                </a:lnTo>
                <a:lnTo>
                  <a:pt x="112" y="0"/>
                </a:lnTo>
                <a:lnTo>
                  <a:pt x="112" y="0"/>
                </a:lnTo>
              </a:path>
            </a:pathLst>
          </a:custGeom>
          <a:noFill/>
          <a:ln w="98425">
            <a:solidFill>
              <a:srgbClr val="CCCC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cs-CZ" dirty="0"/>
          </a:p>
        </p:txBody>
      </p:sp>
      <p:sp>
        <p:nvSpPr>
          <p:cNvPr id="128" name="Freeform 246">
            <a:extLst>
              <a:ext uri="{FF2B5EF4-FFF2-40B4-BE49-F238E27FC236}">
                <a16:creationId xmlns:a16="http://schemas.microsoft.com/office/drawing/2014/main" id="{C03D3067-3389-4817-94D7-4940FFA85CBB}"/>
              </a:ext>
            </a:extLst>
          </p:cNvPr>
          <p:cNvSpPr>
            <a:spLocks/>
          </p:cNvSpPr>
          <p:nvPr/>
        </p:nvSpPr>
        <p:spPr bwMode="auto">
          <a:xfrm>
            <a:off x="5516423" y="4009882"/>
            <a:ext cx="659323" cy="612447"/>
          </a:xfrm>
          <a:custGeom>
            <a:avLst/>
            <a:gdLst>
              <a:gd name="T0" fmla="*/ 318 w 647"/>
              <a:gd name="T1" fmla="*/ 33 h 601"/>
              <a:gd name="T2" fmla="*/ 352 w 647"/>
              <a:gd name="T3" fmla="*/ 46 h 601"/>
              <a:gd name="T4" fmla="*/ 378 w 647"/>
              <a:gd name="T5" fmla="*/ 65 h 601"/>
              <a:gd name="T6" fmla="*/ 411 w 647"/>
              <a:gd name="T7" fmla="*/ 81 h 601"/>
              <a:gd name="T8" fmla="*/ 438 w 647"/>
              <a:gd name="T9" fmla="*/ 111 h 601"/>
              <a:gd name="T10" fmla="*/ 468 w 647"/>
              <a:gd name="T11" fmla="*/ 82 h 601"/>
              <a:gd name="T12" fmla="*/ 500 w 647"/>
              <a:gd name="T13" fmla="*/ 97 h 601"/>
              <a:gd name="T14" fmla="*/ 542 w 647"/>
              <a:gd name="T15" fmla="*/ 116 h 601"/>
              <a:gd name="T16" fmla="*/ 597 w 647"/>
              <a:gd name="T17" fmla="*/ 153 h 601"/>
              <a:gd name="T18" fmla="*/ 633 w 647"/>
              <a:gd name="T19" fmla="*/ 197 h 601"/>
              <a:gd name="T20" fmla="*/ 647 w 647"/>
              <a:gd name="T21" fmla="*/ 219 h 601"/>
              <a:gd name="T22" fmla="*/ 627 w 647"/>
              <a:gd name="T23" fmla="*/ 237 h 601"/>
              <a:gd name="T24" fmla="*/ 630 w 647"/>
              <a:gd name="T25" fmla="*/ 262 h 601"/>
              <a:gd name="T26" fmla="*/ 609 w 647"/>
              <a:gd name="T27" fmla="*/ 255 h 601"/>
              <a:gd name="T28" fmla="*/ 613 w 647"/>
              <a:gd name="T29" fmla="*/ 271 h 601"/>
              <a:gd name="T30" fmla="*/ 584 w 647"/>
              <a:gd name="T31" fmla="*/ 286 h 601"/>
              <a:gd name="T32" fmla="*/ 571 w 647"/>
              <a:gd name="T33" fmla="*/ 330 h 601"/>
              <a:gd name="T34" fmla="*/ 586 w 647"/>
              <a:gd name="T35" fmla="*/ 349 h 601"/>
              <a:gd name="T36" fmla="*/ 587 w 647"/>
              <a:gd name="T37" fmla="*/ 374 h 601"/>
              <a:gd name="T38" fmla="*/ 583 w 647"/>
              <a:gd name="T39" fmla="*/ 400 h 601"/>
              <a:gd name="T40" fmla="*/ 588 w 647"/>
              <a:gd name="T41" fmla="*/ 427 h 601"/>
              <a:gd name="T42" fmla="*/ 576 w 647"/>
              <a:gd name="T43" fmla="*/ 450 h 601"/>
              <a:gd name="T44" fmla="*/ 567 w 647"/>
              <a:gd name="T45" fmla="*/ 472 h 601"/>
              <a:gd name="T46" fmla="*/ 577 w 647"/>
              <a:gd name="T47" fmla="*/ 495 h 601"/>
              <a:gd name="T48" fmla="*/ 543 w 647"/>
              <a:gd name="T49" fmla="*/ 515 h 601"/>
              <a:gd name="T50" fmla="*/ 521 w 647"/>
              <a:gd name="T51" fmla="*/ 536 h 601"/>
              <a:gd name="T52" fmla="*/ 476 w 647"/>
              <a:gd name="T53" fmla="*/ 541 h 601"/>
              <a:gd name="T54" fmla="*/ 449 w 647"/>
              <a:gd name="T55" fmla="*/ 532 h 601"/>
              <a:gd name="T56" fmla="*/ 427 w 647"/>
              <a:gd name="T57" fmla="*/ 543 h 601"/>
              <a:gd name="T58" fmla="*/ 393 w 647"/>
              <a:gd name="T59" fmla="*/ 563 h 601"/>
              <a:gd name="T60" fmla="*/ 360 w 647"/>
              <a:gd name="T61" fmla="*/ 593 h 601"/>
              <a:gd name="T62" fmla="*/ 327 w 647"/>
              <a:gd name="T63" fmla="*/ 597 h 601"/>
              <a:gd name="T64" fmla="*/ 301 w 647"/>
              <a:gd name="T65" fmla="*/ 596 h 601"/>
              <a:gd name="T66" fmla="*/ 276 w 647"/>
              <a:gd name="T67" fmla="*/ 579 h 601"/>
              <a:gd name="T68" fmla="*/ 259 w 647"/>
              <a:gd name="T69" fmla="*/ 563 h 601"/>
              <a:gd name="T70" fmla="*/ 281 w 647"/>
              <a:gd name="T71" fmla="*/ 525 h 601"/>
              <a:gd name="T72" fmla="*/ 301 w 647"/>
              <a:gd name="T73" fmla="*/ 504 h 601"/>
              <a:gd name="T74" fmla="*/ 286 w 647"/>
              <a:gd name="T75" fmla="*/ 481 h 601"/>
              <a:gd name="T76" fmla="*/ 251 w 647"/>
              <a:gd name="T77" fmla="*/ 484 h 601"/>
              <a:gd name="T78" fmla="*/ 210 w 647"/>
              <a:gd name="T79" fmla="*/ 473 h 601"/>
              <a:gd name="T80" fmla="*/ 192 w 647"/>
              <a:gd name="T81" fmla="*/ 428 h 601"/>
              <a:gd name="T82" fmla="*/ 155 w 647"/>
              <a:gd name="T83" fmla="*/ 425 h 601"/>
              <a:gd name="T84" fmla="*/ 112 w 647"/>
              <a:gd name="T85" fmla="*/ 419 h 601"/>
              <a:gd name="T86" fmla="*/ 83 w 647"/>
              <a:gd name="T87" fmla="*/ 402 h 601"/>
              <a:gd name="T88" fmla="*/ 82 w 647"/>
              <a:gd name="T89" fmla="*/ 387 h 601"/>
              <a:gd name="T90" fmla="*/ 40 w 647"/>
              <a:gd name="T91" fmla="*/ 381 h 601"/>
              <a:gd name="T92" fmla="*/ 7 w 647"/>
              <a:gd name="T93" fmla="*/ 344 h 601"/>
              <a:gd name="T94" fmla="*/ 1 w 647"/>
              <a:gd name="T95" fmla="*/ 316 h 601"/>
              <a:gd name="T96" fmla="*/ 11 w 647"/>
              <a:gd name="T97" fmla="*/ 270 h 601"/>
              <a:gd name="T98" fmla="*/ 7 w 647"/>
              <a:gd name="T99" fmla="*/ 227 h 601"/>
              <a:gd name="T100" fmla="*/ 16 w 647"/>
              <a:gd name="T101" fmla="*/ 205 h 601"/>
              <a:gd name="T102" fmla="*/ 37 w 647"/>
              <a:gd name="T103" fmla="*/ 182 h 601"/>
              <a:gd name="T104" fmla="*/ 53 w 647"/>
              <a:gd name="T105" fmla="*/ 171 h 601"/>
              <a:gd name="T106" fmla="*/ 101 w 647"/>
              <a:gd name="T107" fmla="*/ 170 h 601"/>
              <a:gd name="T108" fmla="*/ 123 w 647"/>
              <a:gd name="T109" fmla="*/ 162 h 601"/>
              <a:gd name="T110" fmla="*/ 150 w 647"/>
              <a:gd name="T111" fmla="*/ 150 h 601"/>
              <a:gd name="T112" fmla="*/ 124 w 647"/>
              <a:gd name="T113" fmla="*/ 123 h 601"/>
              <a:gd name="T114" fmla="*/ 139 w 647"/>
              <a:gd name="T115" fmla="*/ 78 h 601"/>
              <a:gd name="T116" fmla="*/ 158 w 647"/>
              <a:gd name="T117" fmla="*/ 70 h 601"/>
              <a:gd name="T118" fmla="*/ 205 w 647"/>
              <a:gd name="T119" fmla="*/ 46 h 601"/>
              <a:gd name="T120" fmla="*/ 228 w 647"/>
              <a:gd name="T121" fmla="*/ 37 h 601"/>
              <a:gd name="T122" fmla="*/ 236 w 647"/>
              <a:gd name="T123" fmla="*/ 12 h 6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647" h="601">
                <a:moveTo>
                  <a:pt x="262" y="4"/>
                </a:moveTo>
                <a:lnTo>
                  <a:pt x="270" y="10"/>
                </a:lnTo>
                <a:lnTo>
                  <a:pt x="272" y="12"/>
                </a:lnTo>
                <a:lnTo>
                  <a:pt x="277" y="15"/>
                </a:lnTo>
                <a:lnTo>
                  <a:pt x="287" y="22"/>
                </a:lnTo>
                <a:lnTo>
                  <a:pt x="288" y="23"/>
                </a:lnTo>
                <a:lnTo>
                  <a:pt x="291" y="26"/>
                </a:lnTo>
                <a:lnTo>
                  <a:pt x="292" y="27"/>
                </a:lnTo>
                <a:lnTo>
                  <a:pt x="295" y="29"/>
                </a:lnTo>
                <a:lnTo>
                  <a:pt x="296" y="31"/>
                </a:lnTo>
                <a:lnTo>
                  <a:pt x="297" y="31"/>
                </a:lnTo>
                <a:lnTo>
                  <a:pt x="298" y="31"/>
                </a:lnTo>
                <a:lnTo>
                  <a:pt x="299" y="32"/>
                </a:lnTo>
                <a:lnTo>
                  <a:pt x="300" y="32"/>
                </a:lnTo>
                <a:lnTo>
                  <a:pt x="302" y="32"/>
                </a:lnTo>
                <a:lnTo>
                  <a:pt x="304" y="33"/>
                </a:lnTo>
                <a:lnTo>
                  <a:pt x="305" y="33"/>
                </a:lnTo>
                <a:lnTo>
                  <a:pt x="307" y="33"/>
                </a:lnTo>
                <a:lnTo>
                  <a:pt x="312" y="32"/>
                </a:lnTo>
                <a:lnTo>
                  <a:pt x="313" y="32"/>
                </a:lnTo>
                <a:lnTo>
                  <a:pt x="314" y="32"/>
                </a:lnTo>
                <a:lnTo>
                  <a:pt x="315" y="32"/>
                </a:lnTo>
                <a:lnTo>
                  <a:pt x="318" y="33"/>
                </a:lnTo>
                <a:lnTo>
                  <a:pt x="320" y="33"/>
                </a:lnTo>
                <a:lnTo>
                  <a:pt x="321" y="33"/>
                </a:lnTo>
                <a:lnTo>
                  <a:pt x="322" y="33"/>
                </a:lnTo>
                <a:lnTo>
                  <a:pt x="323" y="33"/>
                </a:lnTo>
                <a:lnTo>
                  <a:pt x="325" y="32"/>
                </a:lnTo>
                <a:lnTo>
                  <a:pt x="326" y="32"/>
                </a:lnTo>
                <a:lnTo>
                  <a:pt x="327" y="32"/>
                </a:lnTo>
                <a:lnTo>
                  <a:pt x="328" y="32"/>
                </a:lnTo>
                <a:lnTo>
                  <a:pt x="329" y="32"/>
                </a:lnTo>
                <a:lnTo>
                  <a:pt x="332" y="33"/>
                </a:lnTo>
                <a:lnTo>
                  <a:pt x="333" y="34"/>
                </a:lnTo>
                <a:lnTo>
                  <a:pt x="334" y="34"/>
                </a:lnTo>
                <a:lnTo>
                  <a:pt x="335" y="35"/>
                </a:lnTo>
                <a:lnTo>
                  <a:pt x="337" y="36"/>
                </a:lnTo>
                <a:lnTo>
                  <a:pt x="338" y="36"/>
                </a:lnTo>
                <a:lnTo>
                  <a:pt x="342" y="38"/>
                </a:lnTo>
                <a:lnTo>
                  <a:pt x="344" y="39"/>
                </a:lnTo>
                <a:lnTo>
                  <a:pt x="345" y="40"/>
                </a:lnTo>
                <a:lnTo>
                  <a:pt x="346" y="40"/>
                </a:lnTo>
                <a:lnTo>
                  <a:pt x="346" y="40"/>
                </a:lnTo>
                <a:lnTo>
                  <a:pt x="350" y="44"/>
                </a:lnTo>
                <a:lnTo>
                  <a:pt x="351" y="45"/>
                </a:lnTo>
                <a:lnTo>
                  <a:pt x="352" y="46"/>
                </a:lnTo>
                <a:lnTo>
                  <a:pt x="353" y="47"/>
                </a:lnTo>
                <a:lnTo>
                  <a:pt x="355" y="48"/>
                </a:lnTo>
                <a:lnTo>
                  <a:pt x="357" y="49"/>
                </a:lnTo>
                <a:lnTo>
                  <a:pt x="358" y="50"/>
                </a:lnTo>
                <a:lnTo>
                  <a:pt x="360" y="50"/>
                </a:lnTo>
                <a:lnTo>
                  <a:pt x="361" y="51"/>
                </a:lnTo>
                <a:lnTo>
                  <a:pt x="365" y="51"/>
                </a:lnTo>
                <a:lnTo>
                  <a:pt x="367" y="52"/>
                </a:lnTo>
                <a:lnTo>
                  <a:pt x="370" y="53"/>
                </a:lnTo>
                <a:lnTo>
                  <a:pt x="371" y="54"/>
                </a:lnTo>
                <a:lnTo>
                  <a:pt x="372" y="54"/>
                </a:lnTo>
                <a:lnTo>
                  <a:pt x="373" y="54"/>
                </a:lnTo>
                <a:lnTo>
                  <a:pt x="373" y="55"/>
                </a:lnTo>
                <a:lnTo>
                  <a:pt x="373" y="55"/>
                </a:lnTo>
                <a:lnTo>
                  <a:pt x="374" y="56"/>
                </a:lnTo>
                <a:lnTo>
                  <a:pt x="374" y="56"/>
                </a:lnTo>
                <a:lnTo>
                  <a:pt x="374" y="57"/>
                </a:lnTo>
                <a:lnTo>
                  <a:pt x="375" y="61"/>
                </a:lnTo>
                <a:lnTo>
                  <a:pt x="376" y="62"/>
                </a:lnTo>
                <a:lnTo>
                  <a:pt x="376" y="63"/>
                </a:lnTo>
                <a:lnTo>
                  <a:pt x="377" y="64"/>
                </a:lnTo>
                <a:lnTo>
                  <a:pt x="377" y="64"/>
                </a:lnTo>
                <a:lnTo>
                  <a:pt x="378" y="65"/>
                </a:lnTo>
                <a:lnTo>
                  <a:pt x="379" y="65"/>
                </a:lnTo>
                <a:lnTo>
                  <a:pt x="380" y="66"/>
                </a:lnTo>
                <a:lnTo>
                  <a:pt x="381" y="66"/>
                </a:lnTo>
                <a:lnTo>
                  <a:pt x="383" y="67"/>
                </a:lnTo>
                <a:lnTo>
                  <a:pt x="385" y="67"/>
                </a:lnTo>
                <a:lnTo>
                  <a:pt x="387" y="68"/>
                </a:lnTo>
                <a:lnTo>
                  <a:pt x="389" y="69"/>
                </a:lnTo>
                <a:lnTo>
                  <a:pt x="391" y="69"/>
                </a:lnTo>
                <a:lnTo>
                  <a:pt x="393" y="70"/>
                </a:lnTo>
                <a:lnTo>
                  <a:pt x="394" y="71"/>
                </a:lnTo>
                <a:lnTo>
                  <a:pt x="397" y="73"/>
                </a:lnTo>
                <a:lnTo>
                  <a:pt x="399" y="74"/>
                </a:lnTo>
                <a:lnTo>
                  <a:pt x="400" y="75"/>
                </a:lnTo>
                <a:lnTo>
                  <a:pt x="402" y="76"/>
                </a:lnTo>
                <a:lnTo>
                  <a:pt x="403" y="76"/>
                </a:lnTo>
                <a:lnTo>
                  <a:pt x="405" y="77"/>
                </a:lnTo>
                <a:lnTo>
                  <a:pt x="406" y="77"/>
                </a:lnTo>
                <a:lnTo>
                  <a:pt x="409" y="78"/>
                </a:lnTo>
                <a:lnTo>
                  <a:pt x="410" y="78"/>
                </a:lnTo>
                <a:lnTo>
                  <a:pt x="410" y="78"/>
                </a:lnTo>
                <a:lnTo>
                  <a:pt x="411" y="79"/>
                </a:lnTo>
                <a:lnTo>
                  <a:pt x="411" y="80"/>
                </a:lnTo>
                <a:lnTo>
                  <a:pt x="411" y="81"/>
                </a:lnTo>
                <a:lnTo>
                  <a:pt x="411" y="82"/>
                </a:lnTo>
                <a:lnTo>
                  <a:pt x="411" y="82"/>
                </a:lnTo>
                <a:lnTo>
                  <a:pt x="411" y="83"/>
                </a:lnTo>
                <a:lnTo>
                  <a:pt x="410" y="86"/>
                </a:lnTo>
                <a:lnTo>
                  <a:pt x="410" y="88"/>
                </a:lnTo>
                <a:lnTo>
                  <a:pt x="410" y="90"/>
                </a:lnTo>
                <a:lnTo>
                  <a:pt x="410" y="91"/>
                </a:lnTo>
                <a:lnTo>
                  <a:pt x="410" y="93"/>
                </a:lnTo>
                <a:lnTo>
                  <a:pt x="410" y="94"/>
                </a:lnTo>
                <a:lnTo>
                  <a:pt x="411" y="95"/>
                </a:lnTo>
                <a:lnTo>
                  <a:pt x="412" y="97"/>
                </a:lnTo>
                <a:lnTo>
                  <a:pt x="413" y="98"/>
                </a:lnTo>
                <a:lnTo>
                  <a:pt x="414" y="99"/>
                </a:lnTo>
                <a:lnTo>
                  <a:pt x="415" y="100"/>
                </a:lnTo>
                <a:lnTo>
                  <a:pt x="416" y="101"/>
                </a:lnTo>
                <a:lnTo>
                  <a:pt x="419" y="102"/>
                </a:lnTo>
                <a:lnTo>
                  <a:pt x="427" y="107"/>
                </a:lnTo>
                <a:lnTo>
                  <a:pt x="432" y="109"/>
                </a:lnTo>
                <a:lnTo>
                  <a:pt x="434" y="110"/>
                </a:lnTo>
                <a:lnTo>
                  <a:pt x="435" y="110"/>
                </a:lnTo>
                <a:lnTo>
                  <a:pt x="436" y="111"/>
                </a:lnTo>
                <a:lnTo>
                  <a:pt x="437" y="111"/>
                </a:lnTo>
                <a:lnTo>
                  <a:pt x="438" y="111"/>
                </a:lnTo>
                <a:lnTo>
                  <a:pt x="440" y="111"/>
                </a:lnTo>
                <a:lnTo>
                  <a:pt x="442" y="111"/>
                </a:lnTo>
                <a:lnTo>
                  <a:pt x="444" y="111"/>
                </a:lnTo>
                <a:lnTo>
                  <a:pt x="445" y="111"/>
                </a:lnTo>
                <a:lnTo>
                  <a:pt x="446" y="111"/>
                </a:lnTo>
                <a:lnTo>
                  <a:pt x="448" y="110"/>
                </a:lnTo>
                <a:lnTo>
                  <a:pt x="448" y="110"/>
                </a:lnTo>
                <a:lnTo>
                  <a:pt x="449" y="109"/>
                </a:lnTo>
                <a:lnTo>
                  <a:pt x="450" y="108"/>
                </a:lnTo>
                <a:lnTo>
                  <a:pt x="451" y="108"/>
                </a:lnTo>
                <a:lnTo>
                  <a:pt x="453" y="104"/>
                </a:lnTo>
                <a:lnTo>
                  <a:pt x="455" y="102"/>
                </a:lnTo>
                <a:lnTo>
                  <a:pt x="456" y="100"/>
                </a:lnTo>
                <a:lnTo>
                  <a:pt x="457" y="99"/>
                </a:lnTo>
                <a:lnTo>
                  <a:pt x="457" y="98"/>
                </a:lnTo>
                <a:lnTo>
                  <a:pt x="459" y="94"/>
                </a:lnTo>
                <a:lnTo>
                  <a:pt x="460" y="91"/>
                </a:lnTo>
                <a:lnTo>
                  <a:pt x="462" y="89"/>
                </a:lnTo>
                <a:lnTo>
                  <a:pt x="463" y="87"/>
                </a:lnTo>
                <a:lnTo>
                  <a:pt x="464" y="86"/>
                </a:lnTo>
                <a:lnTo>
                  <a:pt x="466" y="84"/>
                </a:lnTo>
                <a:lnTo>
                  <a:pt x="467" y="83"/>
                </a:lnTo>
                <a:lnTo>
                  <a:pt x="468" y="82"/>
                </a:lnTo>
                <a:lnTo>
                  <a:pt x="469" y="81"/>
                </a:lnTo>
                <a:lnTo>
                  <a:pt x="470" y="81"/>
                </a:lnTo>
                <a:lnTo>
                  <a:pt x="471" y="81"/>
                </a:lnTo>
                <a:lnTo>
                  <a:pt x="471" y="81"/>
                </a:lnTo>
                <a:lnTo>
                  <a:pt x="472" y="82"/>
                </a:lnTo>
                <a:lnTo>
                  <a:pt x="473" y="82"/>
                </a:lnTo>
                <a:lnTo>
                  <a:pt x="474" y="83"/>
                </a:lnTo>
                <a:lnTo>
                  <a:pt x="476" y="86"/>
                </a:lnTo>
                <a:lnTo>
                  <a:pt x="477" y="87"/>
                </a:lnTo>
                <a:lnTo>
                  <a:pt x="478" y="88"/>
                </a:lnTo>
                <a:lnTo>
                  <a:pt x="479" y="89"/>
                </a:lnTo>
                <a:lnTo>
                  <a:pt x="480" y="89"/>
                </a:lnTo>
                <a:lnTo>
                  <a:pt x="481" y="90"/>
                </a:lnTo>
                <a:lnTo>
                  <a:pt x="482" y="91"/>
                </a:lnTo>
                <a:lnTo>
                  <a:pt x="483" y="91"/>
                </a:lnTo>
                <a:lnTo>
                  <a:pt x="485" y="92"/>
                </a:lnTo>
                <a:lnTo>
                  <a:pt x="487" y="93"/>
                </a:lnTo>
                <a:lnTo>
                  <a:pt x="490" y="93"/>
                </a:lnTo>
                <a:lnTo>
                  <a:pt x="494" y="94"/>
                </a:lnTo>
                <a:lnTo>
                  <a:pt x="496" y="95"/>
                </a:lnTo>
                <a:lnTo>
                  <a:pt x="498" y="95"/>
                </a:lnTo>
                <a:lnTo>
                  <a:pt x="499" y="96"/>
                </a:lnTo>
                <a:lnTo>
                  <a:pt x="500" y="97"/>
                </a:lnTo>
                <a:lnTo>
                  <a:pt x="501" y="97"/>
                </a:lnTo>
                <a:lnTo>
                  <a:pt x="502" y="98"/>
                </a:lnTo>
                <a:lnTo>
                  <a:pt x="503" y="99"/>
                </a:lnTo>
                <a:lnTo>
                  <a:pt x="505" y="101"/>
                </a:lnTo>
                <a:lnTo>
                  <a:pt x="507" y="102"/>
                </a:lnTo>
                <a:lnTo>
                  <a:pt x="510" y="106"/>
                </a:lnTo>
                <a:lnTo>
                  <a:pt x="512" y="108"/>
                </a:lnTo>
                <a:lnTo>
                  <a:pt x="513" y="109"/>
                </a:lnTo>
                <a:lnTo>
                  <a:pt x="514" y="109"/>
                </a:lnTo>
                <a:lnTo>
                  <a:pt x="515" y="110"/>
                </a:lnTo>
                <a:lnTo>
                  <a:pt x="515" y="110"/>
                </a:lnTo>
                <a:lnTo>
                  <a:pt x="516" y="110"/>
                </a:lnTo>
                <a:lnTo>
                  <a:pt x="517" y="110"/>
                </a:lnTo>
                <a:lnTo>
                  <a:pt x="518" y="111"/>
                </a:lnTo>
                <a:lnTo>
                  <a:pt x="520" y="111"/>
                </a:lnTo>
                <a:lnTo>
                  <a:pt x="526" y="111"/>
                </a:lnTo>
                <a:lnTo>
                  <a:pt x="528" y="111"/>
                </a:lnTo>
                <a:lnTo>
                  <a:pt x="529" y="111"/>
                </a:lnTo>
                <a:lnTo>
                  <a:pt x="530" y="112"/>
                </a:lnTo>
                <a:lnTo>
                  <a:pt x="531" y="112"/>
                </a:lnTo>
                <a:lnTo>
                  <a:pt x="535" y="114"/>
                </a:lnTo>
                <a:lnTo>
                  <a:pt x="536" y="114"/>
                </a:lnTo>
                <a:lnTo>
                  <a:pt x="542" y="116"/>
                </a:lnTo>
                <a:lnTo>
                  <a:pt x="547" y="117"/>
                </a:lnTo>
                <a:lnTo>
                  <a:pt x="551" y="119"/>
                </a:lnTo>
                <a:lnTo>
                  <a:pt x="552" y="119"/>
                </a:lnTo>
                <a:lnTo>
                  <a:pt x="554" y="119"/>
                </a:lnTo>
                <a:lnTo>
                  <a:pt x="559" y="123"/>
                </a:lnTo>
                <a:lnTo>
                  <a:pt x="565" y="125"/>
                </a:lnTo>
                <a:lnTo>
                  <a:pt x="567" y="126"/>
                </a:lnTo>
                <a:lnTo>
                  <a:pt x="569" y="127"/>
                </a:lnTo>
                <a:lnTo>
                  <a:pt x="571" y="129"/>
                </a:lnTo>
                <a:lnTo>
                  <a:pt x="573" y="130"/>
                </a:lnTo>
                <a:lnTo>
                  <a:pt x="575" y="132"/>
                </a:lnTo>
                <a:lnTo>
                  <a:pt x="577" y="133"/>
                </a:lnTo>
                <a:lnTo>
                  <a:pt x="582" y="139"/>
                </a:lnTo>
                <a:lnTo>
                  <a:pt x="584" y="141"/>
                </a:lnTo>
                <a:lnTo>
                  <a:pt x="585" y="143"/>
                </a:lnTo>
                <a:lnTo>
                  <a:pt x="587" y="146"/>
                </a:lnTo>
                <a:lnTo>
                  <a:pt x="589" y="147"/>
                </a:lnTo>
                <a:lnTo>
                  <a:pt x="590" y="149"/>
                </a:lnTo>
                <a:lnTo>
                  <a:pt x="592" y="150"/>
                </a:lnTo>
                <a:lnTo>
                  <a:pt x="594" y="152"/>
                </a:lnTo>
                <a:lnTo>
                  <a:pt x="595" y="152"/>
                </a:lnTo>
                <a:lnTo>
                  <a:pt x="596" y="152"/>
                </a:lnTo>
                <a:lnTo>
                  <a:pt x="597" y="153"/>
                </a:lnTo>
                <a:lnTo>
                  <a:pt x="600" y="153"/>
                </a:lnTo>
                <a:lnTo>
                  <a:pt x="601" y="154"/>
                </a:lnTo>
                <a:lnTo>
                  <a:pt x="607" y="155"/>
                </a:lnTo>
                <a:lnTo>
                  <a:pt x="612" y="157"/>
                </a:lnTo>
                <a:lnTo>
                  <a:pt x="614" y="158"/>
                </a:lnTo>
                <a:lnTo>
                  <a:pt x="616" y="159"/>
                </a:lnTo>
                <a:lnTo>
                  <a:pt x="618" y="160"/>
                </a:lnTo>
                <a:lnTo>
                  <a:pt x="623" y="163"/>
                </a:lnTo>
                <a:lnTo>
                  <a:pt x="627" y="166"/>
                </a:lnTo>
                <a:lnTo>
                  <a:pt x="628" y="167"/>
                </a:lnTo>
                <a:lnTo>
                  <a:pt x="629" y="168"/>
                </a:lnTo>
                <a:lnTo>
                  <a:pt x="631" y="169"/>
                </a:lnTo>
                <a:lnTo>
                  <a:pt x="632" y="171"/>
                </a:lnTo>
                <a:lnTo>
                  <a:pt x="638" y="179"/>
                </a:lnTo>
                <a:lnTo>
                  <a:pt x="638" y="180"/>
                </a:lnTo>
                <a:lnTo>
                  <a:pt x="638" y="181"/>
                </a:lnTo>
                <a:lnTo>
                  <a:pt x="638" y="182"/>
                </a:lnTo>
                <a:lnTo>
                  <a:pt x="638" y="184"/>
                </a:lnTo>
                <a:lnTo>
                  <a:pt x="637" y="186"/>
                </a:lnTo>
                <a:lnTo>
                  <a:pt x="636" y="189"/>
                </a:lnTo>
                <a:lnTo>
                  <a:pt x="634" y="195"/>
                </a:lnTo>
                <a:lnTo>
                  <a:pt x="634" y="196"/>
                </a:lnTo>
                <a:lnTo>
                  <a:pt x="633" y="197"/>
                </a:lnTo>
                <a:lnTo>
                  <a:pt x="633" y="198"/>
                </a:lnTo>
                <a:lnTo>
                  <a:pt x="633" y="199"/>
                </a:lnTo>
                <a:lnTo>
                  <a:pt x="633" y="199"/>
                </a:lnTo>
                <a:lnTo>
                  <a:pt x="634" y="200"/>
                </a:lnTo>
                <a:lnTo>
                  <a:pt x="634" y="201"/>
                </a:lnTo>
                <a:lnTo>
                  <a:pt x="635" y="202"/>
                </a:lnTo>
                <a:lnTo>
                  <a:pt x="636" y="204"/>
                </a:lnTo>
                <a:lnTo>
                  <a:pt x="637" y="204"/>
                </a:lnTo>
                <a:lnTo>
                  <a:pt x="639" y="205"/>
                </a:lnTo>
                <a:lnTo>
                  <a:pt x="642" y="207"/>
                </a:lnTo>
                <a:lnTo>
                  <a:pt x="643" y="208"/>
                </a:lnTo>
                <a:lnTo>
                  <a:pt x="644" y="209"/>
                </a:lnTo>
                <a:lnTo>
                  <a:pt x="645" y="210"/>
                </a:lnTo>
                <a:lnTo>
                  <a:pt x="646" y="210"/>
                </a:lnTo>
                <a:lnTo>
                  <a:pt x="646" y="211"/>
                </a:lnTo>
                <a:lnTo>
                  <a:pt x="647" y="212"/>
                </a:lnTo>
                <a:lnTo>
                  <a:pt x="647" y="213"/>
                </a:lnTo>
                <a:lnTo>
                  <a:pt x="647" y="214"/>
                </a:lnTo>
                <a:lnTo>
                  <a:pt x="647" y="215"/>
                </a:lnTo>
                <a:lnTo>
                  <a:pt x="647" y="216"/>
                </a:lnTo>
                <a:lnTo>
                  <a:pt x="647" y="217"/>
                </a:lnTo>
                <a:lnTo>
                  <a:pt x="647" y="218"/>
                </a:lnTo>
                <a:lnTo>
                  <a:pt x="647" y="219"/>
                </a:lnTo>
                <a:lnTo>
                  <a:pt x="647" y="220"/>
                </a:lnTo>
                <a:lnTo>
                  <a:pt x="646" y="222"/>
                </a:lnTo>
                <a:lnTo>
                  <a:pt x="645" y="224"/>
                </a:lnTo>
                <a:lnTo>
                  <a:pt x="644" y="225"/>
                </a:lnTo>
                <a:lnTo>
                  <a:pt x="642" y="227"/>
                </a:lnTo>
                <a:lnTo>
                  <a:pt x="640" y="229"/>
                </a:lnTo>
                <a:lnTo>
                  <a:pt x="639" y="231"/>
                </a:lnTo>
                <a:lnTo>
                  <a:pt x="637" y="232"/>
                </a:lnTo>
                <a:lnTo>
                  <a:pt x="636" y="232"/>
                </a:lnTo>
                <a:lnTo>
                  <a:pt x="635" y="233"/>
                </a:lnTo>
                <a:lnTo>
                  <a:pt x="634" y="233"/>
                </a:lnTo>
                <a:lnTo>
                  <a:pt x="633" y="234"/>
                </a:lnTo>
                <a:lnTo>
                  <a:pt x="632" y="234"/>
                </a:lnTo>
                <a:lnTo>
                  <a:pt x="631" y="234"/>
                </a:lnTo>
                <a:lnTo>
                  <a:pt x="629" y="234"/>
                </a:lnTo>
                <a:lnTo>
                  <a:pt x="628" y="234"/>
                </a:lnTo>
                <a:lnTo>
                  <a:pt x="627" y="234"/>
                </a:lnTo>
                <a:lnTo>
                  <a:pt x="627" y="234"/>
                </a:lnTo>
                <a:lnTo>
                  <a:pt x="627" y="234"/>
                </a:lnTo>
                <a:lnTo>
                  <a:pt x="627" y="234"/>
                </a:lnTo>
                <a:lnTo>
                  <a:pt x="627" y="235"/>
                </a:lnTo>
                <a:lnTo>
                  <a:pt x="627" y="236"/>
                </a:lnTo>
                <a:lnTo>
                  <a:pt x="627" y="237"/>
                </a:lnTo>
                <a:lnTo>
                  <a:pt x="628" y="238"/>
                </a:lnTo>
                <a:lnTo>
                  <a:pt x="628" y="239"/>
                </a:lnTo>
                <a:lnTo>
                  <a:pt x="629" y="240"/>
                </a:lnTo>
                <a:lnTo>
                  <a:pt x="630" y="241"/>
                </a:lnTo>
                <a:lnTo>
                  <a:pt x="632" y="243"/>
                </a:lnTo>
                <a:lnTo>
                  <a:pt x="633" y="244"/>
                </a:lnTo>
                <a:lnTo>
                  <a:pt x="634" y="245"/>
                </a:lnTo>
                <a:lnTo>
                  <a:pt x="635" y="247"/>
                </a:lnTo>
                <a:lnTo>
                  <a:pt x="635" y="248"/>
                </a:lnTo>
                <a:lnTo>
                  <a:pt x="635" y="249"/>
                </a:lnTo>
                <a:lnTo>
                  <a:pt x="635" y="250"/>
                </a:lnTo>
                <a:lnTo>
                  <a:pt x="635" y="251"/>
                </a:lnTo>
                <a:lnTo>
                  <a:pt x="635" y="251"/>
                </a:lnTo>
                <a:lnTo>
                  <a:pt x="635" y="252"/>
                </a:lnTo>
                <a:lnTo>
                  <a:pt x="635" y="253"/>
                </a:lnTo>
                <a:lnTo>
                  <a:pt x="634" y="256"/>
                </a:lnTo>
                <a:lnTo>
                  <a:pt x="633" y="259"/>
                </a:lnTo>
                <a:lnTo>
                  <a:pt x="633" y="260"/>
                </a:lnTo>
                <a:lnTo>
                  <a:pt x="632" y="261"/>
                </a:lnTo>
                <a:lnTo>
                  <a:pt x="632" y="261"/>
                </a:lnTo>
                <a:lnTo>
                  <a:pt x="631" y="262"/>
                </a:lnTo>
                <a:lnTo>
                  <a:pt x="630" y="262"/>
                </a:lnTo>
                <a:lnTo>
                  <a:pt x="630" y="262"/>
                </a:lnTo>
                <a:lnTo>
                  <a:pt x="629" y="263"/>
                </a:lnTo>
                <a:lnTo>
                  <a:pt x="627" y="263"/>
                </a:lnTo>
                <a:lnTo>
                  <a:pt x="626" y="263"/>
                </a:lnTo>
                <a:lnTo>
                  <a:pt x="626" y="262"/>
                </a:lnTo>
                <a:lnTo>
                  <a:pt x="625" y="262"/>
                </a:lnTo>
                <a:lnTo>
                  <a:pt x="624" y="262"/>
                </a:lnTo>
                <a:lnTo>
                  <a:pt x="624" y="261"/>
                </a:lnTo>
                <a:lnTo>
                  <a:pt x="623" y="260"/>
                </a:lnTo>
                <a:lnTo>
                  <a:pt x="622" y="259"/>
                </a:lnTo>
                <a:lnTo>
                  <a:pt x="622" y="259"/>
                </a:lnTo>
                <a:lnTo>
                  <a:pt x="621" y="257"/>
                </a:lnTo>
                <a:lnTo>
                  <a:pt x="620" y="255"/>
                </a:lnTo>
                <a:lnTo>
                  <a:pt x="620" y="255"/>
                </a:lnTo>
                <a:lnTo>
                  <a:pt x="619" y="255"/>
                </a:lnTo>
                <a:lnTo>
                  <a:pt x="619" y="254"/>
                </a:lnTo>
                <a:lnTo>
                  <a:pt x="618" y="254"/>
                </a:lnTo>
                <a:lnTo>
                  <a:pt x="617" y="254"/>
                </a:lnTo>
                <a:lnTo>
                  <a:pt x="616" y="253"/>
                </a:lnTo>
                <a:lnTo>
                  <a:pt x="615" y="253"/>
                </a:lnTo>
                <a:lnTo>
                  <a:pt x="613" y="254"/>
                </a:lnTo>
                <a:lnTo>
                  <a:pt x="612" y="254"/>
                </a:lnTo>
                <a:lnTo>
                  <a:pt x="611" y="255"/>
                </a:lnTo>
                <a:lnTo>
                  <a:pt x="609" y="255"/>
                </a:lnTo>
                <a:lnTo>
                  <a:pt x="608" y="256"/>
                </a:lnTo>
                <a:lnTo>
                  <a:pt x="607" y="257"/>
                </a:lnTo>
                <a:lnTo>
                  <a:pt x="606" y="258"/>
                </a:lnTo>
                <a:lnTo>
                  <a:pt x="604" y="260"/>
                </a:lnTo>
                <a:lnTo>
                  <a:pt x="603" y="261"/>
                </a:lnTo>
                <a:lnTo>
                  <a:pt x="603" y="262"/>
                </a:lnTo>
                <a:lnTo>
                  <a:pt x="602" y="263"/>
                </a:lnTo>
                <a:lnTo>
                  <a:pt x="602" y="263"/>
                </a:lnTo>
                <a:lnTo>
                  <a:pt x="602" y="264"/>
                </a:lnTo>
                <a:lnTo>
                  <a:pt x="602" y="264"/>
                </a:lnTo>
                <a:lnTo>
                  <a:pt x="602" y="265"/>
                </a:lnTo>
                <a:lnTo>
                  <a:pt x="602" y="265"/>
                </a:lnTo>
                <a:lnTo>
                  <a:pt x="603" y="265"/>
                </a:lnTo>
                <a:lnTo>
                  <a:pt x="604" y="265"/>
                </a:lnTo>
                <a:lnTo>
                  <a:pt x="608" y="266"/>
                </a:lnTo>
                <a:lnTo>
                  <a:pt x="609" y="267"/>
                </a:lnTo>
                <a:lnTo>
                  <a:pt x="610" y="267"/>
                </a:lnTo>
                <a:lnTo>
                  <a:pt x="611" y="268"/>
                </a:lnTo>
                <a:lnTo>
                  <a:pt x="611" y="268"/>
                </a:lnTo>
                <a:lnTo>
                  <a:pt x="612" y="269"/>
                </a:lnTo>
                <a:lnTo>
                  <a:pt x="612" y="269"/>
                </a:lnTo>
                <a:lnTo>
                  <a:pt x="613" y="270"/>
                </a:lnTo>
                <a:lnTo>
                  <a:pt x="613" y="271"/>
                </a:lnTo>
                <a:lnTo>
                  <a:pt x="613" y="271"/>
                </a:lnTo>
                <a:lnTo>
                  <a:pt x="613" y="272"/>
                </a:lnTo>
                <a:lnTo>
                  <a:pt x="612" y="273"/>
                </a:lnTo>
                <a:lnTo>
                  <a:pt x="612" y="273"/>
                </a:lnTo>
                <a:lnTo>
                  <a:pt x="612" y="274"/>
                </a:lnTo>
                <a:lnTo>
                  <a:pt x="611" y="275"/>
                </a:lnTo>
                <a:lnTo>
                  <a:pt x="610" y="276"/>
                </a:lnTo>
                <a:lnTo>
                  <a:pt x="609" y="276"/>
                </a:lnTo>
                <a:lnTo>
                  <a:pt x="608" y="277"/>
                </a:lnTo>
                <a:lnTo>
                  <a:pt x="606" y="277"/>
                </a:lnTo>
                <a:lnTo>
                  <a:pt x="603" y="278"/>
                </a:lnTo>
                <a:lnTo>
                  <a:pt x="600" y="278"/>
                </a:lnTo>
                <a:lnTo>
                  <a:pt x="596" y="278"/>
                </a:lnTo>
                <a:lnTo>
                  <a:pt x="594" y="279"/>
                </a:lnTo>
                <a:lnTo>
                  <a:pt x="592" y="279"/>
                </a:lnTo>
                <a:lnTo>
                  <a:pt x="591" y="280"/>
                </a:lnTo>
                <a:lnTo>
                  <a:pt x="589" y="281"/>
                </a:lnTo>
                <a:lnTo>
                  <a:pt x="588" y="282"/>
                </a:lnTo>
                <a:lnTo>
                  <a:pt x="587" y="282"/>
                </a:lnTo>
                <a:lnTo>
                  <a:pt x="587" y="283"/>
                </a:lnTo>
                <a:lnTo>
                  <a:pt x="586" y="284"/>
                </a:lnTo>
                <a:lnTo>
                  <a:pt x="585" y="285"/>
                </a:lnTo>
                <a:lnTo>
                  <a:pt x="584" y="286"/>
                </a:lnTo>
                <a:lnTo>
                  <a:pt x="583" y="288"/>
                </a:lnTo>
                <a:lnTo>
                  <a:pt x="581" y="292"/>
                </a:lnTo>
                <a:lnTo>
                  <a:pt x="580" y="293"/>
                </a:lnTo>
                <a:lnTo>
                  <a:pt x="579" y="295"/>
                </a:lnTo>
                <a:lnTo>
                  <a:pt x="577" y="298"/>
                </a:lnTo>
                <a:lnTo>
                  <a:pt x="575" y="299"/>
                </a:lnTo>
                <a:lnTo>
                  <a:pt x="574" y="301"/>
                </a:lnTo>
                <a:lnTo>
                  <a:pt x="573" y="303"/>
                </a:lnTo>
                <a:lnTo>
                  <a:pt x="573" y="304"/>
                </a:lnTo>
                <a:lnTo>
                  <a:pt x="573" y="305"/>
                </a:lnTo>
                <a:lnTo>
                  <a:pt x="572" y="307"/>
                </a:lnTo>
                <a:lnTo>
                  <a:pt x="572" y="311"/>
                </a:lnTo>
                <a:lnTo>
                  <a:pt x="572" y="314"/>
                </a:lnTo>
                <a:lnTo>
                  <a:pt x="572" y="316"/>
                </a:lnTo>
                <a:lnTo>
                  <a:pt x="571" y="319"/>
                </a:lnTo>
                <a:lnTo>
                  <a:pt x="570" y="323"/>
                </a:lnTo>
                <a:lnTo>
                  <a:pt x="570" y="325"/>
                </a:lnTo>
                <a:lnTo>
                  <a:pt x="570" y="326"/>
                </a:lnTo>
                <a:lnTo>
                  <a:pt x="570" y="327"/>
                </a:lnTo>
                <a:lnTo>
                  <a:pt x="570" y="328"/>
                </a:lnTo>
                <a:lnTo>
                  <a:pt x="570" y="329"/>
                </a:lnTo>
                <a:lnTo>
                  <a:pt x="571" y="329"/>
                </a:lnTo>
                <a:lnTo>
                  <a:pt x="571" y="330"/>
                </a:lnTo>
                <a:lnTo>
                  <a:pt x="572" y="331"/>
                </a:lnTo>
                <a:lnTo>
                  <a:pt x="573" y="331"/>
                </a:lnTo>
                <a:lnTo>
                  <a:pt x="577" y="335"/>
                </a:lnTo>
                <a:lnTo>
                  <a:pt x="584" y="340"/>
                </a:lnTo>
                <a:lnTo>
                  <a:pt x="585" y="340"/>
                </a:lnTo>
                <a:lnTo>
                  <a:pt x="585" y="341"/>
                </a:lnTo>
                <a:lnTo>
                  <a:pt x="585" y="341"/>
                </a:lnTo>
                <a:lnTo>
                  <a:pt x="586" y="342"/>
                </a:lnTo>
                <a:lnTo>
                  <a:pt x="585" y="342"/>
                </a:lnTo>
                <a:lnTo>
                  <a:pt x="585" y="342"/>
                </a:lnTo>
                <a:lnTo>
                  <a:pt x="585" y="343"/>
                </a:lnTo>
                <a:lnTo>
                  <a:pt x="583" y="344"/>
                </a:lnTo>
                <a:lnTo>
                  <a:pt x="583" y="344"/>
                </a:lnTo>
                <a:lnTo>
                  <a:pt x="582" y="345"/>
                </a:lnTo>
                <a:lnTo>
                  <a:pt x="582" y="345"/>
                </a:lnTo>
                <a:lnTo>
                  <a:pt x="582" y="346"/>
                </a:lnTo>
                <a:lnTo>
                  <a:pt x="582" y="346"/>
                </a:lnTo>
                <a:lnTo>
                  <a:pt x="582" y="347"/>
                </a:lnTo>
                <a:lnTo>
                  <a:pt x="583" y="347"/>
                </a:lnTo>
                <a:lnTo>
                  <a:pt x="583" y="348"/>
                </a:lnTo>
                <a:lnTo>
                  <a:pt x="584" y="348"/>
                </a:lnTo>
                <a:lnTo>
                  <a:pt x="585" y="349"/>
                </a:lnTo>
                <a:lnTo>
                  <a:pt x="586" y="349"/>
                </a:lnTo>
                <a:lnTo>
                  <a:pt x="588" y="350"/>
                </a:lnTo>
                <a:lnTo>
                  <a:pt x="589" y="350"/>
                </a:lnTo>
                <a:lnTo>
                  <a:pt x="593" y="351"/>
                </a:lnTo>
                <a:lnTo>
                  <a:pt x="594" y="352"/>
                </a:lnTo>
                <a:lnTo>
                  <a:pt x="594" y="352"/>
                </a:lnTo>
                <a:lnTo>
                  <a:pt x="595" y="353"/>
                </a:lnTo>
                <a:lnTo>
                  <a:pt x="595" y="353"/>
                </a:lnTo>
                <a:lnTo>
                  <a:pt x="596" y="354"/>
                </a:lnTo>
                <a:lnTo>
                  <a:pt x="596" y="355"/>
                </a:lnTo>
                <a:lnTo>
                  <a:pt x="596" y="355"/>
                </a:lnTo>
                <a:lnTo>
                  <a:pt x="596" y="356"/>
                </a:lnTo>
                <a:lnTo>
                  <a:pt x="596" y="357"/>
                </a:lnTo>
                <a:lnTo>
                  <a:pt x="596" y="358"/>
                </a:lnTo>
                <a:lnTo>
                  <a:pt x="595" y="359"/>
                </a:lnTo>
                <a:lnTo>
                  <a:pt x="595" y="360"/>
                </a:lnTo>
                <a:lnTo>
                  <a:pt x="594" y="362"/>
                </a:lnTo>
                <a:lnTo>
                  <a:pt x="593" y="364"/>
                </a:lnTo>
                <a:lnTo>
                  <a:pt x="589" y="369"/>
                </a:lnTo>
                <a:lnTo>
                  <a:pt x="588" y="370"/>
                </a:lnTo>
                <a:lnTo>
                  <a:pt x="588" y="371"/>
                </a:lnTo>
                <a:lnTo>
                  <a:pt x="587" y="372"/>
                </a:lnTo>
                <a:lnTo>
                  <a:pt x="587" y="373"/>
                </a:lnTo>
                <a:lnTo>
                  <a:pt x="587" y="374"/>
                </a:lnTo>
                <a:lnTo>
                  <a:pt x="587" y="375"/>
                </a:lnTo>
                <a:lnTo>
                  <a:pt x="587" y="376"/>
                </a:lnTo>
                <a:lnTo>
                  <a:pt x="588" y="378"/>
                </a:lnTo>
                <a:lnTo>
                  <a:pt x="588" y="379"/>
                </a:lnTo>
                <a:lnTo>
                  <a:pt x="589" y="380"/>
                </a:lnTo>
                <a:lnTo>
                  <a:pt x="589" y="381"/>
                </a:lnTo>
                <a:lnTo>
                  <a:pt x="591" y="383"/>
                </a:lnTo>
                <a:lnTo>
                  <a:pt x="592" y="385"/>
                </a:lnTo>
                <a:lnTo>
                  <a:pt x="593" y="386"/>
                </a:lnTo>
                <a:lnTo>
                  <a:pt x="593" y="387"/>
                </a:lnTo>
                <a:lnTo>
                  <a:pt x="594" y="388"/>
                </a:lnTo>
                <a:lnTo>
                  <a:pt x="594" y="388"/>
                </a:lnTo>
                <a:lnTo>
                  <a:pt x="594" y="389"/>
                </a:lnTo>
                <a:lnTo>
                  <a:pt x="594" y="390"/>
                </a:lnTo>
                <a:lnTo>
                  <a:pt x="593" y="391"/>
                </a:lnTo>
                <a:lnTo>
                  <a:pt x="593" y="391"/>
                </a:lnTo>
                <a:lnTo>
                  <a:pt x="592" y="392"/>
                </a:lnTo>
                <a:lnTo>
                  <a:pt x="592" y="392"/>
                </a:lnTo>
                <a:lnTo>
                  <a:pt x="590" y="394"/>
                </a:lnTo>
                <a:lnTo>
                  <a:pt x="587" y="396"/>
                </a:lnTo>
                <a:lnTo>
                  <a:pt x="585" y="397"/>
                </a:lnTo>
                <a:lnTo>
                  <a:pt x="584" y="398"/>
                </a:lnTo>
                <a:lnTo>
                  <a:pt x="583" y="400"/>
                </a:lnTo>
                <a:lnTo>
                  <a:pt x="582" y="401"/>
                </a:lnTo>
                <a:lnTo>
                  <a:pt x="581" y="403"/>
                </a:lnTo>
                <a:lnTo>
                  <a:pt x="580" y="404"/>
                </a:lnTo>
                <a:lnTo>
                  <a:pt x="579" y="406"/>
                </a:lnTo>
                <a:lnTo>
                  <a:pt x="579" y="407"/>
                </a:lnTo>
                <a:lnTo>
                  <a:pt x="578" y="409"/>
                </a:lnTo>
                <a:lnTo>
                  <a:pt x="578" y="410"/>
                </a:lnTo>
                <a:lnTo>
                  <a:pt x="577" y="412"/>
                </a:lnTo>
                <a:lnTo>
                  <a:pt x="577" y="413"/>
                </a:lnTo>
                <a:lnTo>
                  <a:pt x="577" y="414"/>
                </a:lnTo>
                <a:lnTo>
                  <a:pt x="577" y="415"/>
                </a:lnTo>
                <a:lnTo>
                  <a:pt x="577" y="416"/>
                </a:lnTo>
                <a:lnTo>
                  <a:pt x="577" y="417"/>
                </a:lnTo>
                <a:lnTo>
                  <a:pt x="578" y="418"/>
                </a:lnTo>
                <a:lnTo>
                  <a:pt x="578" y="419"/>
                </a:lnTo>
                <a:lnTo>
                  <a:pt x="578" y="419"/>
                </a:lnTo>
                <a:lnTo>
                  <a:pt x="579" y="420"/>
                </a:lnTo>
                <a:lnTo>
                  <a:pt x="580" y="421"/>
                </a:lnTo>
                <a:lnTo>
                  <a:pt x="582" y="422"/>
                </a:lnTo>
                <a:lnTo>
                  <a:pt x="585" y="425"/>
                </a:lnTo>
                <a:lnTo>
                  <a:pt x="586" y="426"/>
                </a:lnTo>
                <a:lnTo>
                  <a:pt x="587" y="427"/>
                </a:lnTo>
                <a:lnTo>
                  <a:pt x="588" y="427"/>
                </a:lnTo>
                <a:lnTo>
                  <a:pt x="588" y="428"/>
                </a:lnTo>
                <a:lnTo>
                  <a:pt x="589" y="429"/>
                </a:lnTo>
                <a:lnTo>
                  <a:pt x="589" y="430"/>
                </a:lnTo>
                <a:lnTo>
                  <a:pt x="590" y="431"/>
                </a:lnTo>
                <a:lnTo>
                  <a:pt x="590" y="432"/>
                </a:lnTo>
                <a:lnTo>
                  <a:pt x="590" y="433"/>
                </a:lnTo>
                <a:lnTo>
                  <a:pt x="590" y="435"/>
                </a:lnTo>
                <a:lnTo>
                  <a:pt x="590" y="437"/>
                </a:lnTo>
                <a:lnTo>
                  <a:pt x="590" y="438"/>
                </a:lnTo>
                <a:lnTo>
                  <a:pt x="590" y="439"/>
                </a:lnTo>
                <a:lnTo>
                  <a:pt x="589" y="440"/>
                </a:lnTo>
                <a:lnTo>
                  <a:pt x="589" y="441"/>
                </a:lnTo>
                <a:lnTo>
                  <a:pt x="588" y="442"/>
                </a:lnTo>
                <a:lnTo>
                  <a:pt x="586" y="443"/>
                </a:lnTo>
                <a:lnTo>
                  <a:pt x="584" y="444"/>
                </a:lnTo>
                <a:lnTo>
                  <a:pt x="583" y="445"/>
                </a:lnTo>
                <a:lnTo>
                  <a:pt x="580" y="446"/>
                </a:lnTo>
                <a:lnTo>
                  <a:pt x="579" y="447"/>
                </a:lnTo>
                <a:lnTo>
                  <a:pt x="578" y="448"/>
                </a:lnTo>
                <a:lnTo>
                  <a:pt x="577" y="448"/>
                </a:lnTo>
                <a:lnTo>
                  <a:pt x="577" y="449"/>
                </a:lnTo>
                <a:lnTo>
                  <a:pt x="576" y="450"/>
                </a:lnTo>
                <a:lnTo>
                  <a:pt x="576" y="450"/>
                </a:lnTo>
                <a:lnTo>
                  <a:pt x="575" y="452"/>
                </a:lnTo>
                <a:lnTo>
                  <a:pt x="575" y="453"/>
                </a:lnTo>
                <a:lnTo>
                  <a:pt x="575" y="454"/>
                </a:lnTo>
                <a:lnTo>
                  <a:pt x="575" y="455"/>
                </a:lnTo>
                <a:lnTo>
                  <a:pt x="575" y="456"/>
                </a:lnTo>
                <a:lnTo>
                  <a:pt x="576" y="459"/>
                </a:lnTo>
                <a:lnTo>
                  <a:pt x="576" y="461"/>
                </a:lnTo>
                <a:lnTo>
                  <a:pt x="577" y="462"/>
                </a:lnTo>
                <a:lnTo>
                  <a:pt x="577" y="463"/>
                </a:lnTo>
                <a:lnTo>
                  <a:pt x="577" y="464"/>
                </a:lnTo>
                <a:lnTo>
                  <a:pt x="577" y="464"/>
                </a:lnTo>
                <a:lnTo>
                  <a:pt x="576" y="465"/>
                </a:lnTo>
                <a:lnTo>
                  <a:pt x="576" y="466"/>
                </a:lnTo>
                <a:lnTo>
                  <a:pt x="575" y="467"/>
                </a:lnTo>
                <a:lnTo>
                  <a:pt x="574" y="468"/>
                </a:lnTo>
                <a:lnTo>
                  <a:pt x="574" y="469"/>
                </a:lnTo>
                <a:lnTo>
                  <a:pt x="573" y="469"/>
                </a:lnTo>
                <a:lnTo>
                  <a:pt x="571" y="470"/>
                </a:lnTo>
                <a:lnTo>
                  <a:pt x="570" y="470"/>
                </a:lnTo>
                <a:lnTo>
                  <a:pt x="569" y="471"/>
                </a:lnTo>
                <a:lnTo>
                  <a:pt x="568" y="471"/>
                </a:lnTo>
                <a:lnTo>
                  <a:pt x="567" y="471"/>
                </a:lnTo>
                <a:lnTo>
                  <a:pt x="567" y="472"/>
                </a:lnTo>
                <a:lnTo>
                  <a:pt x="567" y="472"/>
                </a:lnTo>
                <a:lnTo>
                  <a:pt x="567" y="472"/>
                </a:lnTo>
                <a:lnTo>
                  <a:pt x="567" y="473"/>
                </a:lnTo>
                <a:lnTo>
                  <a:pt x="567" y="474"/>
                </a:lnTo>
                <a:lnTo>
                  <a:pt x="567" y="475"/>
                </a:lnTo>
                <a:lnTo>
                  <a:pt x="568" y="476"/>
                </a:lnTo>
                <a:lnTo>
                  <a:pt x="569" y="477"/>
                </a:lnTo>
                <a:lnTo>
                  <a:pt x="571" y="479"/>
                </a:lnTo>
                <a:lnTo>
                  <a:pt x="572" y="480"/>
                </a:lnTo>
                <a:lnTo>
                  <a:pt x="576" y="484"/>
                </a:lnTo>
                <a:lnTo>
                  <a:pt x="578" y="485"/>
                </a:lnTo>
                <a:lnTo>
                  <a:pt x="578" y="486"/>
                </a:lnTo>
                <a:lnTo>
                  <a:pt x="579" y="487"/>
                </a:lnTo>
                <a:lnTo>
                  <a:pt x="580" y="488"/>
                </a:lnTo>
                <a:lnTo>
                  <a:pt x="580" y="489"/>
                </a:lnTo>
                <a:lnTo>
                  <a:pt x="581" y="490"/>
                </a:lnTo>
                <a:lnTo>
                  <a:pt x="581" y="491"/>
                </a:lnTo>
                <a:lnTo>
                  <a:pt x="580" y="491"/>
                </a:lnTo>
                <a:lnTo>
                  <a:pt x="580" y="492"/>
                </a:lnTo>
                <a:lnTo>
                  <a:pt x="580" y="493"/>
                </a:lnTo>
                <a:lnTo>
                  <a:pt x="579" y="494"/>
                </a:lnTo>
                <a:lnTo>
                  <a:pt x="578" y="495"/>
                </a:lnTo>
                <a:lnTo>
                  <a:pt x="577" y="495"/>
                </a:lnTo>
                <a:lnTo>
                  <a:pt x="575" y="498"/>
                </a:lnTo>
                <a:lnTo>
                  <a:pt x="574" y="499"/>
                </a:lnTo>
                <a:lnTo>
                  <a:pt x="573" y="499"/>
                </a:lnTo>
                <a:lnTo>
                  <a:pt x="573" y="500"/>
                </a:lnTo>
                <a:lnTo>
                  <a:pt x="572" y="501"/>
                </a:lnTo>
                <a:lnTo>
                  <a:pt x="571" y="504"/>
                </a:lnTo>
                <a:lnTo>
                  <a:pt x="571" y="505"/>
                </a:lnTo>
                <a:lnTo>
                  <a:pt x="570" y="506"/>
                </a:lnTo>
                <a:lnTo>
                  <a:pt x="569" y="507"/>
                </a:lnTo>
                <a:lnTo>
                  <a:pt x="568" y="508"/>
                </a:lnTo>
                <a:lnTo>
                  <a:pt x="568" y="509"/>
                </a:lnTo>
                <a:lnTo>
                  <a:pt x="567" y="509"/>
                </a:lnTo>
                <a:lnTo>
                  <a:pt x="566" y="510"/>
                </a:lnTo>
                <a:lnTo>
                  <a:pt x="565" y="511"/>
                </a:lnTo>
                <a:lnTo>
                  <a:pt x="565" y="511"/>
                </a:lnTo>
                <a:lnTo>
                  <a:pt x="564" y="511"/>
                </a:lnTo>
                <a:lnTo>
                  <a:pt x="563" y="512"/>
                </a:lnTo>
                <a:lnTo>
                  <a:pt x="560" y="512"/>
                </a:lnTo>
                <a:lnTo>
                  <a:pt x="557" y="513"/>
                </a:lnTo>
                <a:lnTo>
                  <a:pt x="553" y="514"/>
                </a:lnTo>
                <a:lnTo>
                  <a:pt x="548" y="514"/>
                </a:lnTo>
                <a:lnTo>
                  <a:pt x="545" y="514"/>
                </a:lnTo>
                <a:lnTo>
                  <a:pt x="543" y="515"/>
                </a:lnTo>
                <a:lnTo>
                  <a:pt x="541" y="516"/>
                </a:lnTo>
                <a:lnTo>
                  <a:pt x="540" y="516"/>
                </a:lnTo>
                <a:lnTo>
                  <a:pt x="539" y="517"/>
                </a:lnTo>
                <a:lnTo>
                  <a:pt x="538" y="518"/>
                </a:lnTo>
                <a:lnTo>
                  <a:pt x="537" y="518"/>
                </a:lnTo>
                <a:lnTo>
                  <a:pt x="536" y="520"/>
                </a:lnTo>
                <a:lnTo>
                  <a:pt x="535" y="521"/>
                </a:lnTo>
                <a:lnTo>
                  <a:pt x="535" y="522"/>
                </a:lnTo>
                <a:lnTo>
                  <a:pt x="534" y="523"/>
                </a:lnTo>
                <a:lnTo>
                  <a:pt x="535" y="524"/>
                </a:lnTo>
                <a:lnTo>
                  <a:pt x="535" y="527"/>
                </a:lnTo>
                <a:lnTo>
                  <a:pt x="535" y="528"/>
                </a:lnTo>
                <a:lnTo>
                  <a:pt x="535" y="528"/>
                </a:lnTo>
                <a:lnTo>
                  <a:pt x="534" y="529"/>
                </a:lnTo>
                <a:lnTo>
                  <a:pt x="534" y="530"/>
                </a:lnTo>
                <a:lnTo>
                  <a:pt x="533" y="530"/>
                </a:lnTo>
                <a:lnTo>
                  <a:pt x="533" y="531"/>
                </a:lnTo>
                <a:lnTo>
                  <a:pt x="532" y="532"/>
                </a:lnTo>
                <a:lnTo>
                  <a:pt x="528" y="534"/>
                </a:lnTo>
                <a:lnTo>
                  <a:pt x="527" y="535"/>
                </a:lnTo>
                <a:lnTo>
                  <a:pt x="526" y="535"/>
                </a:lnTo>
                <a:lnTo>
                  <a:pt x="524" y="535"/>
                </a:lnTo>
                <a:lnTo>
                  <a:pt x="521" y="536"/>
                </a:lnTo>
                <a:lnTo>
                  <a:pt x="516" y="537"/>
                </a:lnTo>
                <a:lnTo>
                  <a:pt x="513" y="538"/>
                </a:lnTo>
                <a:lnTo>
                  <a:pt x="512" y="538"/>
                </a:lnTo>
                <a:lnTo>
                  <a:pt x="511" y="538"/>
                </a:lnTo>
                <a:lnTo>
                  <a:pt x="507" y="537"/>
                </a:lnTo>
                <a:lnTo>
                  <a:pt x="504" y="537"/>
                </a:lnTo>
                <a:lnTo>
                  <a:pt x="503" y="536"/>
                </a:lnTo>
                <a:lnTo>
                  <a:pt x="500" y="536"/>
                </a:lnTo>
                <a:lnTo>
                  <a:pt x="498" y="535"/>
                </a:lnTo>
                <a:lnTo>
                  <a:pt x="495" y="535"/>
                </a:lnTo>
                <a:lnTo>
                  <a:pt x="494" y="535"/>
                </a:lnTo>
                <a:lnTo>
                  <a:pt x="493" y="535"/>
                </a:lnTo>
                <a:lnTo>
                  <a:pt x="492" y="535"/>
                </a:lnTo>
                <a:lnTo>
                  <a:pt x="491" y="535"/>
                </a:lnTo>
                <a:lnTo>
                  <a:pt x="490" y="536"/>
                </a:lnTo>
                <a:lnTo>
                  <a:pt x="488" y="537"/>
                </a:lnTo>
                <a:lnTo>
                  <a:pt x="487" y="538"/>
                </a:lnTo>
                <a:lnTo>
                  <a:pt x="485" y="540"/>
                </a:lnTo>
                <a:lnTo>
                  <a:pt x="483" y="540"/>
                </a:lnTo>
                <a:lnTo>
                  <a:pt x="481" y="541"/>
                </a:lnTo>
                <a:lnTo>
                  <a:pt x="479" y="541"/>
                </a:lnTo>
                <a:lnTo>
                  <a:pt x="477" y="541"/>
                </a:lnTo>
                <a:lnTo>
                  <a:pt x="476" y="541"/>
                </a:lnTo>
                <a:lnTo>
                  <a:pt x="475" y="541"/>
                </a:lnTo>
                <a:lnTo>
                  <a:pt x="474" y="541"/>
                </a:lnTo>
                <a:lnTo>
                  <a:pt x="472" y="540"/>
                </a:lnTo>
                <a:lnTo>
                  <a:pt x="471" y="540"/>
                </a:lnTo>
                <a:lnTo>
                  <a:pt x="470" y="539"/>
                </a:lnTo>
                <a:lnTo>
                  <a:pt x="466" y="537"/>
                </a:lnTo>
                <a:lnTo>
                  <a:pt x="465" y="536"/>
                </a:lnTo>
                <a:lnTo>
                  <a:pt x="464" y="535"/>
                </a:lnTo>
                <a:lnTo>
                  <a:pt x="464" y="534"/>
                </a:lnTo>
                <a:lnTo>
                  <a:pt x="462" y="532"/>
                </a:lnTo>
                <a:lnTo>
                  <a:pt x="461" y="531"/>
                </a:lnTo>
                <a:lnTo>
                  <a:pt x="460" y="530"/>
                </a:lnTo>
                <a:lnTo>
                  <a:pt x="460" y="529"/>
                </a:lnTo>
                <a:lnTo>
                  <a:pt x="459" y="529"/>
                </a:lnTo>
                <a:lnTo>
                  <a:pt x="459" y="529"/>
                </a:lnTo>
                <a:lnTo>
                  <a:pt x="458" y="529"/>
                </a:lnTo>
                <a:lnTo>
                  <a:pt x="457" y="529"/>
                </a:lnTo>
                <a:lnTo>
                  <a:pt x="456" y="529"/>
                </a:lnTo>
                <a:lnTo>
                  <a:pt x="455" y="529"/>
                </a:lnTo>
                <a:lnTo>
                  <a:pt x="453" y="530"/>
                </a:lnTo>
                <a:lnTo>
                  <a:pt x="451" y="531"/>
                </a:lnTo>
                <a:lnTo>
                  <a:pt x="450" y="531"/>
                </a:lnTo>
                <a:lnTo>
                  <a:pt x="449" y="532"/>
                </a:lnTo>
                <a:lnTo>
                  <a:pt x="449" y="532"/>
                </a:lnTo>
                <a:lnTo>
                  <a:pt x="448" y="533"/>
                </a:lnTo>
                <a:lnTo>
                  <a:pt x="445" y="536"/>
                </a:lnTo>
                <a:lnTo>
                  <a:pt x="444" y="537"/>
                </a:lnTo>
                <a:lnTo>
                  <a:pt x="443" y="538"/>
                </a:lnTo>
                <a:lnTo>
                  <a:pt x="442" y="539"/>
                </a:lnTo>
                <a:lnTo>
                  <a:pt x="441" y="539"/>
                </a:lnTo>
                <a:lnTo>
                  <a:pt x="440" y="540"/>
                </a:lnTo>
                <a:lnTo>
                  <a:pt x="440" y="540"/>
                </a:lnTo>
                <a:lnTo>
                  <a:pt x="439" y="540"/>
                </a:lnTo>
                <a:lnTo>
                  <a:pt x="438" y="540"/>
                </a:lnTo>
                <a:lnTo>
                  <a:pt x="437" y="541"/>
                </a:lnTo>
                <a:lnTo>
                  <a:pt x="436" y="540"/>
                </a:lnTo>
                <a:lnTo>
                  <a:pt x="433" y="540"/>
                </a:lnTo>
                <a:lnTo>
                  <a:pt x="432" y="540"/>
                </a:lnTo>
                <a:lnTo>
                  <a:pt x="431" y="540"/>
                </a:lnTo>
                <a:lnTo>
                  <a:pt x="430" y="540"/>
                </a:lnTo>
                <a:lnTo>
                  <a:pt x="430" y="540"/>
                </a:lnTo>
                <a:lnTo>
                  <a:pt x="429" y="540"/>
                </a:lnTo>
                <a:lnTo>
                  <a:pt x="429" y="541"/>
                </a:lnTo>
                <a:lnTo>
                  <a:pt x="428" y="541"/>
                </a:lnTo>
                <a:lnTo>
                  <a:pt x="427" y="542"/>
                </a:lnTo>
                <a:lnTo>
                  <a:pt x="427" y="543"/>
                </a:lnTo>
                <a:lnTo>
                  <a:pt x="426" y="544"/>
                </a:lnTo>
                <a:lnTo>
                  <a:pt x="425" y="546"/>
                </a:lnTo>
                <a:lnTo>
                  <a:pt x="424" y="550"/>
                </a:lnTo>
                <a:lnTo>
                  <a:pt x="423" y="551"/>
                </a:lnTo>
                <a:lnTo>
                  <a:pt x="423" y="552"/>
                </a:lnTo>
                <a:lnTo>
                  <a:pt x="422" y="553"/>
                </a:lnTo>
                <a:lnTo>
                  <a:pt x="421" y="554"/>
                </a:lnTo>
                <a:lnTo>
                  <a:pt x="421" y="554"/>
                </a:lnTo>
                <a:lnTo>
                  <a:pt x="420" y="554"/>
                </a:lnTo>
                <a:lnTo>
                  <a:pt x="419" y="555"/>
                </a:lnTo>
                <a:lnTo>
                  <a:pt x="418" y="555"/>
                </a:lnTo>
                <a:lnTo>
                  <a:pt x="416" y="555"/>
                </a:lnTo>
                <a:lnTo>
                  <a:pt x="413" y="555"/>
                </a:lnTo>
                <a:lnTo>
                  <a:pt x="412" y="555"/>
                </a:lnTo>
                <a:lnTo>
                  <a:pt x="409" y="555"/>
                </a:lnTo>
                <a:lnTo>
                  <a:pt x="406" y="556"/>
                </a:lnTo>
                <a:lnTo>
                  <a:pt x="404" y="557"/>
                </a:lnTo>
                <a:lnTo>
                  <a:pt x="400" y="558"/>
                </a:lnTo>
                <a:lnTo>
                  <a:pt x="398" y="559"/>
                </a:lnTo>
                <a:lnTo>
                  <a:pt x="396" y="560"/>
                </a:lnTo>
                <a:lnTo>
                  <a:pt x="394" y="561"/>
                </a:lnTo>
                <a:lnTo>
                  <a:pt x="394" y="562"/>
                </a:lnTo>
                <a:lnTo>
                  <a:pt x="393" y="563"/>
                </a:lnTo>
                <a:lnTo>
                  <a:pt x="392" y="564"/>
                </a:lnTo>
                <a:lnTo>
                  <a:pt x="390" y="566"/>
                </a:lnTo>
                <a:lnTo>
                  <a:pt x="389" y="568"/>
                </a:lnTo>
                <a:lnTo>
                  <a:pt x="387" y="571"/>
                </a:lnTo>
                <a:lnTo>
                  <a:pt x="385" y="572"/>
                </a:lnTo>
                <a:lnTo>
                  <a:pt x="383" y="573"/>
                </a:lnTo>
                <a:lnTo>
                  <a:pt x="382" y="574"/>
                </a:lnTo>
                <a:lnTo>
                  <a:pt x="381" y="575"/>
                </a:lnTo>
                <a:lnTo>
                  <a:pt x="377" y="577"/>
                </a:lnTo>
                <a:lnTo>
                  <a:pt x="376" y="578"/>
                </a:lnTo>
                <a:lnTo>
                  <a:pt x="375" y="579"/>
                </a:lnTo>
                <a:lnTo>
                  <a:pt x="374" y="579"/>
                </a:lnTo>
                <a:lnTo>
                  <a:pt x="372" y="581"/>
                </a:lnTo>
                <a:lnTo>
                  <a:pt x="370" y="583"/>
                </a:lnTo>
                <a:lnTo>
                  <a:pt x="368" y="585"/>
                </a:lnTo>
                <a:lnTo>
                  <a:pt x="367" y="586"/>
                </a:lnTo>
                <a:lnTo>
                  <a:pt x="366" y="588"/>
                </a:lnTo>
                <a:lnTo>
                  <a:pt x="364" y="591"/>
                </a:lnTo>
                <a:lnTo>
                  <a:pt x="363" y="592"/>
                </a:lnTo>
                <a:lnTo>
                  <a:pt x="362" y="593"/>
                </a:lnTo>
                <a:lnTo>
                  <a:pt x="361" y="593"/>
                </a:lnTo>
                <a:lnTo>
                  <a:pt x="361" y="593"/>
                </a:lnTo>
                <a:lnTo>
                  <a:pt x="360" y="593"/>
                </a:lnTo>
                <a:lnTo>
                  <a:pt x="359" y="593"/>
                </a:lnTo>
                <a:lnTo>
                  <a:pt x="358" y="593"/>
                </a:lnTo>
                <a:lnTo>
                  <a:pt x="358" y="593"/>
                </a:lnTo>
                <a:lnTo>
                  <a:pt x="357" y="592"/>
                </a:lnTo>
                <a:lnTo>
                  <a:pt x="354" y="590"/>
                </a:lnTo>
                <a:lnTo>
                  <a:pt x="352" y="589"/>
                </a:lnTo>
                <a:lnTo>
                  <a:pt x="351" y="588"/>
                </a:lnTo>
                <a:lnTo>
                  <a:pt x="349" y="588"/>
                </a:lnTo>
                <a:lnTo>
                  <a:pt x="348" y="587"/>
                </a:lnTo>
                <a:lnTo>
                  <a:pt x="346" y="587"/>
                </a:lnTo>
                <a:lnTo>
                  <a:pt x="345" y="587"/>
                </a:lnTo>
                <a:lnTo>
                  <a:pt x="343" y="587"/>
                </a:lnTo>
                <a:lnTo>
                  <a:pt x="338" y="588"/>
                </a:lnTo>
                <a:lnTo>
                  <a:pt x="336" y="588"/>
                </a:lnTo>
                <a:lnTo>
                  <a:pt x="335" y="588"/>
                </a:lnTo>
                <a:lnTo>
                  <a:pt x="335" y="589"/>
                </a:lnTo>
                <a:lnTo>
                  <a:pt x="334" y="589"/>
                </a:lnTo>
                <a:lnTo>
                  <a:pt x="333" y="589"/>
                </a:lnTo>
                <a:lnTo>
                  <a:pt x="333" y="590"/>
                </a:lnTo>
                <a:lnTo>
                  <a:pt x="332" y="591"/>
                </a:lnTo>
                <a:lnTo>
                  <a:pt x="330" y="594"/>
                </a:lnTo>
                <a:lnTo>
                  <a:pt x="328" y="596"/>
                </a:lnTo>
                <a:lnTo>
                  <a:pt x="327" y="597"/>
                </a:lnTo>
                <a:lnTo>
                  <a:pt x="326" y="598"/>
                </a:lnTo>
                <a:lnTo>
                  <a:pt x="325" y="599"/>
                </a:lnTo>
                <a:lnTo>
                  <a:pt x="325" y="600"/>
                </a:lnTo>
                <a:lnTo>
                  <a:pt x="324" y="600"/>
                </a:lnTo>
                <a:lnTo>
                  <a:pt x="323" y="601"/>
                </a:lnTo>
                <a:lnTo>
                  <a:pt x="322" y="601"/>
                </a:lnTo>
                <a:lnTo>
                  <a:pt x="322" y="601"/>
                </a:lnTo>
                <a:lnTo>
                  <a:pt x="320" y="601"/>
                </a:lnTo>
                <a:lnTo>
                  <a:pt x="319" y="600"/>
                </a:lnTo>
                <a:lnTo>
                  <a:pt x="317" y="600"/>
                </a:lnTo>
                <a:lnTo>
                  <a:pt x="316" y="600"/>
                </a:lnTo>
                <a:lnTo>
                  <a:pt x="315" y="599"/>
                </a:lnTo>
                <a:lnTo>
                  <a:pt x="314" y="599"/>
                </a:lnTo>
                <a:lnTo>
                  <a:pt x="312" y="597"/>
                </a:lnTo>
                <a:lnTo>
                  <a:pt x="311" y="596"/>
                </a:lnTo>
                <a:lnTo>
                  <a:pt x="310" y="595"/>
                </a:lnTo>
                <a:lnTo>
                  <a:pt x="309" y="595"/>
                </a:lnTo>
                <a:lnTo>
                  <a:pt x="308" y="595"/>
                </a:lnTo>
                <a:lnTo>
                  <a:pt x="307" y="595"/>
                </a:lnTo>
                <a:lnTo>
                  <a:pt x="305" y="595"/>
                </a:lnTo>
                <a:lnTo>
                  <a:pt x="304" y="595"/>
                </a:lnTo>
                <a:lnTo>
                  <a:pt x="302" y="595"/>
                </a:lnTo>
                <a:lnTo>
                  <a:pt x="301" y="596"/>
                </a:lnTo>
                <a:lnTo>
                  <a:pt x="300" y="596"/>
                </a:lnTo>
                <a:lnTo>
                  <a:pt x="299" y="597"/>
                </a:lnTo>
                <a:lnTo>
                  <a:pt x="299" y="597"/>
                </a:lnTo>
                <a:lnTo>
                  <a:pt x="299" y="598"/>
                </a:lnTo>
                <a:lnTo>
                  <a:pt x="298" y="598"/>
                </a:lnTo>
                <a:lnTo>
                  <a:pt x="298" y="598"/>
                </a:lnTo>
                <a:lnTo>
                  <a:pt x="298" y="598"/>
                </a:lnTo>
                <a:lnTo>
                  <a:pt x="297" y="597"/>
                </a:lnTo>
                <a:lnTo>
                  <a:pt x="297" y="596"/>
                </a:lnTo>
                <a:lnTo>
                  <a:pt x="295" y="593"/>
                </a:lnTo>
                <a:lnTo>
                  <a:pt x="295" y="592"/>
                </a:lnTo>
                <a:lnTo>
                  <a:pt x="294" y="591"/>
                </a:lnTo>
                <a:lnTo>
                  <a:pt x="293" y="590"/>
                </a:lnTo>
                <a:lnTo>
                  <a:pt x="293" y="589"/>
                </a:lnTo>
                <a:lnTo>
                  <a:pt x="292" y="588"/>
                </a:lnTo>
                <a:lnTo>
                  <a:pt x="291" y="587"/>
                </a:lnTo>
                <a:lnTo>
                  <a:pt x="288" y="585"/>
                </a:lnTo>
                <a:lnTo>
                  <a:pt x="287" y="584"/>
                </a:lnTo>
                <a:lnTo>
                  <a:pt x="285" y="584"/>
                </a:lnTo>
                <a:lnTo>
                  <a:pt x="283" y="582"/>
                </a:lnTo>
                <a:lnTo>
                  <a:pt x="280" y="581"/>
                </a:lnTo>
                <a:lnTo>
                  <a:pt x="278" y="580"/>
                </a:lnTo>
                <a:lnTo>
                  <a:pt x="276" y="579"/>
                </a:lnTo>
                <a:lnTo>
                  <a:pt x="275" y="578"/>
                </a:lnTo>
                <a:lnTo>
                  <a:pt x="274" y="577"/>
                </a:lnTo>
                <a:lnTo>
                  <a:pt x="273" y="576"/>
                </a:lnTo>
                <a:lnTo>
                  <a:pt x="272" y="575"/>
                </a:lnTo>
                <a:lnTo>
                  <a:pt x="271" y="572"/>
                </a:lnTo>
                <a:lnTo>
                  <a:pt x="270" y="571"/>
                </a:lnTo>
                <a:lnTo>
                  <a:pt x="269" y="570"/>
                </a:lnTo>
                <a:lnTo>
                  <a:pt x="268" y="569"/>
                </a:lnTo>
                <a:lnTo>
                  <a:pt x="268" y="569"/>
                </a:lnTo>
                <a:lnTo>
                  <a:pt x="267" y="569"/>
                </a:lnTo>
                <a:lnTo>
                  <a:pt x="266" y="568"/>
                </a:lnTo>
                <a:lnTo>
                  <a:pt x="265" y="568"/>
                </a:lnTo>
                <a:lnTo>
                  <a:pt x="264" y="568"/>
                </a:lnTo>
                <a:lnTo>
                  <a:pt x="261" y="568"/>
                </a:lnTo>
                <a:lnTo>
                  <a:pt x="261" y="568"/>
                </a:lnTo>
                <a:lnTo>
                  <a:pt x="260" y="567"/>
                </a:lnTo>
                <a:lnTo>
                  <a:pt x="259" y="567"/>
                </a:lnTo>
                <a:lnTo>
                  <a:pt x="259" y="567"/>
                </a:lnTo>
                <a:lnTo>
                  <a:pt x="259" y="566"/>
                </a:lnTo>
                <a:lnTo>
                  <a:pt x="259" y="565"/>
                </a:lnTo>
                <a:lnTo>
                  <a:pt x="259" y="565"/>
                </a:lnTo>
                <a:lnTo>
                  <a:pt x="259" y="564"/>
                </a:lnTo>
                <a:lnTo>
                  <a:pt x="259" y="563"/>
                </a:lnTo>
                <a:lnTo>
                  <a:pt x="259" y="563"/>
                </a:lnTo>
                <a:lnTo>
                  <a:pt x="260" y="561"/>
                </a:lnTo>
                <a:lnTo>
                  <a:pt x="261" y="560"/>
                </a:lnTo>
                <a:lnTo>
                  <a:pt x="262" y="558"/>
                </a:lnTo>
                <a:lnTo>
                  <a:pt x="264" y="555"/>
                </a:lnTo>
                <a:lnTo>
                  <a:pt x="265" y="555"/>
                </a:lnTo>
                <a:lnTo>
                  <a:pt x="267" y="553"/>
                </a:lnTo>
                <a:lnTo>
                  <a:pt x="270" y="549"/>
                </a:lnTo>
                <a:lnTo>
                  <a:pt x="271" y="548"/>
                </a:lnTo>
                <a:lnTo>
                  <a:pt x="272" y="547"/>
                </a:lnTo>
                <a:lnTo>
                  <a:pt x="272" y="546"/>
                </a:lnTo>
                <a:lnTo>
                  <a:pt x="273" y="545"/>
                </a:lnTo>
                <a:lnTo>
                  <a:pt x="274" y="541"/>
                </a:lnTo>
                <a:lnTo>
                  <a:pt x="275" y="540"/>
                </a:lnTo>
                <a:lnTo>
                  <a:pt x="275" y="539"/>
                </a:lnTo>
                <a:lnTo>
                  <a:pt x="277" y="535"/>
                </a:lnTo>
                <a:lnTo>
                  <a:pt x="278" y="534"/>
                </a:lnTo>
                <a:lnTo>
                  <a:pt x="279" y="533"/>
                </a:lnTo>
                <a:lnTo>
                  <a:pt x="279" y="532"/>
                </a:lnTo>
                <a:lnTo>
                  <a:pt x="279" y="531"/>
                </a:lnTo>
                <a:lnTo>
                  <a:pt x="280" y="528"/>
                </a:lnTo>
                <a:lnTo>
                  <a:pt x="280" y="527"/>
                </a:lnTo>
                <a:lnTo>
                  <a:pt x="281" y="525"/>
                </a:lnTo>
                <a:lnTo>
                  <a:pt x="282" y="524"/>
                </a:lnTo>
                <a:lnTo>
                  <a:pt x="283" y="522"/>
                </a:lnTo>
                <a:lnTo>
                  <a:pt x="284" y="519"/>
                </a:lnTo>
                <a:lnTo>
                  <a:pt x="285" y="518"/>
                </a:lnTo>
                <a:lnTo>
                  <a:pt x="286" y="518"/>
                </a:lnTo>
                <a:lnTo>
                  <a:pt x="286" y="517"/>
                </a:lnTo>
                <a:lnTo>
                  <a:pt x="287" y="517"/>
                </a:lnTo>
                <a:lnTo>
                  <a:pt x="288" y="517"/>
                </a:lnTo>
                <a:lnTo>
                  <a:pt x="289" y="516"/>
                </a:lnTo>
                <a:lnTo>
                  <a:pt x="292" y="516"/>
                </a:lnTo>
                <a:lnTo>
                  <a:pt x="295" y="515"/>
                </a:lnTo>
                <a:lnTo>
                  <a:pt x="296" y="514"/>
                </a:lnTo>
                <a:lnTo>
                  <a:pt x="298" y="514"/>
                </a:lnTo>
                <a:lnTo>
                  <a:pt x="298" y="513"/>
                </a:lnTo>
                <a:lnTo>
                  <a:pt x="299" y="513"/>
                </a:lnTo>
                <a:lnTo>
                  <a:pt x="300" y="512"/>
                </a:lnTo>
                <a:lnTo>
                  <a:pt x="300" y="512"/>
                </a:lnTo>
                <a:lnTo>
                  <a:pt x="301" y="510"/>
                </a:lnTo>
                <a:lnTo>
                  <a:pt x="301" y="508"/>
                </a:lnTo>
                <a:lnTo>
                  <a:pt x="302" y="507"/>
                </a:lnTo>
                <a:lnTo>
                  <a:pt x="302" y="506"/>
                </a:lnTo>
                <a:lnTo>
                  <a:pt x="302" y="505"/>
                </a:lnTo>
                <a:lnTo>
                  <a:pt x="301" y="504"/>
                </a:lnTo>
                <a:lnTo>
                  <a:pt x="301" y="503"/>
                </a:lnTo>
                <a:lnTo>
                  <a:pt x="300" y="502"/>
                </a:lnTo>
                <a:lnTo>
                  <a:pt x="297" y="498"/>
                </a:lnTo>
                <a:lnTo>
                  <a:pt x="296" y="497"/>
                </a:lnTo>
                <a:lnTo>
                  <a:pt x="296" y="496"/>
                </a:lnTo>
                <a:lnTo>
                  <a:pt x="294" y="496"/>
                </a:lnTo>
                <a:lnTo>
                  <a:pt x="292" y="494"/>
                </a:lnTo>
                <a:lnTo>
                  <a:pt x="290" y="493"/>
                </a:lnTo>
                <a:lnTo>
                  <a:pt x="289" y="492"/>
                </a:lnTo>
                <a:lnTo>
                  <a:pt x="288" y="491"/>
                </a:lnTo>
                <a:lnTo>
                  <a:pt x="288" y="490"/>
                </a:lnTo>
                <a:lnTo>
                  <a:pt x="287" y="490"/>
                </a:lnTo>
                <a:lnTo>
                  <a:pt x="287" y="489"/>
                </a:lnTo>
                <a:lnTo>
                  <a:pt x="287" y="488"/>
                </a:lnTo>
                <a:lnTo>
                  <a:pt x="287" y="487"/>
                </a:lnTo>
                <a:lnTo>
                  <a:pt x="287" y="486"/>
                </a:lnTo>
                <a:lnTo>
                  <a:pt x="288" y="485"/>
                </a:lnTo>
                <a:lnTo>
                  <a:pt x="288" y="485"/>
                </a:lnTo>
                <a:lnTo>
                  <a:pt x="288" y="484"/>
                </a:lnTo>
                <a:lnTo>
                  <a:pt x="287" y="483"/>
                </a:lnTo>
                <a:lnTo>
                  <a:pt x="287" y="482"/>
                </a:lnTo>
                <a:lnTo>
                  <a:pt x="287" y="481"/>
                </a:lnTo>
                <a:lnTo>
                  <a:pt x="286" y="481"/>
                </a:lnTo>
                <a:lnTo>
                  <a:pt x="285" y="480"/>
                </a:lnTo>
                <a:lnTo>
                  <a:pt x="284" y="479"/>
                </a:lnTo>
                <a:lnTo>
                  <a:pt x="283" y="479"/>
                </a:lnTo>
                <a:lnTo>
                  <a:pt x="282" y="478"/>
                </a:lnTo>
                <a:lnTo>
                  <a:pt x="281" y="478"/>
                </a:lnTo>
                <a:lnTo>
                  <a:pt x="280" y="478"/>
                </a:lnTo>
                <a:lnTo>
                  <a:pt x="280" y="478"/>
                </a:lnTo>
                <a:lnTo>
                  <a:pt x="279" y="478"/>
                </a:lnTo>
                <a:lnTo>
                  <a:pt x="278" y="478"/>
                </a:lnTo>
                <a:lnTo>
                  <a:pt x="277" y="478"/>
                </a:lnTo>
                <a:lnTo>
                  <a:pt x="277" y="478"/>
                </a:lnTo>
                <a:lnTo>
                  <a:pt x="275" y="479"/>
                </a:lnTo>
                <a:lnTo>
                  <a:pt x="273" y="480"/>
                </a:lnTo>
                <a:lnTo>
                  <a:pt x="273" y="480"/>
                </a:lnTo>
                <a:lnTo>
                  <a:pt x="269" y="480"/>
                </a:lnTo>
                <a:lnTo>
                  <a:pt x="267" y="481"/>
                </a:lnTo>
                <a:lnTo>
                  <a:pt x="265" y="481"/>
                </a:lnTo>
                <a:lnTo>
                  <a:pt x="262" y="483"/>
                </a:lnTo>
                <a:lnTo>
                  <a:pt x="260" y="483"/>
                </a:lnTo>
                <a:lnTo>
                  <a:pt x="259" y="484"/>
                </a:lnTo>
                <a:lnTo>
                  <a:pt x="257" y="484"/>
                </a:lnTo>
                <a:lnTo>
                  <a:pt x="255" y="484"/>
                </a:lnTo>
                <a:lnTo>
                  <a:pt x="251" y="484"/>
                </a:lnTo>
                <a:lnTo>
                  <a:pt x="248" y="484"/>
                </a:lnTo>
                <a:lnTo>
                  <a:pt x="246" y="484"/>
                </a:lnTo>
                <a:lnTo>
                  <a:pt x="244" y="484"/>
                </a:lnTo>
                <a:lnTo>
                  <a:pt x="243" y="483"/>
                </a:lnTo>
                <a:lnTo>
                  <a:pt x="238" y="482"/>
                </a:lnTo>
                <a:lnTo>
                  <a:pt x="237" y="482"/>
                </a:lnTo>
                <a:lnTo>
                  <a:pt x="236" y="482"/>
                </a:lnTo>
                <a:lnTo>
                  <a:pt x="235" y="481"/>
                </a:lnTo>
                <a:lnTo>
                  <a:pt x="234" y="481"/>
                </a:lnTo>
                <a:lnTo>
                  <a:pt x="232" y="482"/>
                </a:lnTo>
                <a:lnTo>
                  <a:pt x="231" y="482"/>
                </a:lnTo>
                <a:lnTo>
                  <a:pt x="229" y="483"/>
                </a:lnTo>
                <a:lnTo>
                  <a:pt x="228" y="483"/>
                </a:lnTo>
                <a:lnTo>
                  <a:pt x="228" y="483"/>
                </a:lnTo>
                <a:lnTo>
                  <a:pt x="227" y="483"/>
                </a:lnTo>
                <a:lnTo>
                  <a:pt x="227" y="483"/>
                </a:lnTo>
                <a:lnTo>
                  <a:pt x="226" y="483"/>
                </a:lnTo>
                <a:lnTo>
                  <a:pt x="225" y="483"/>
                </a:lnTo>
                <a:lnTo>
                  <a:pt x="222" y="481"/>
                </a:lnTo>
                <a:lnTo>
                  <a:pt x="215" y="477"/>
                </a:lnTo>
                <a:lnTo>
                  <a:pt x="213" y="475"/>
                </a:lnTo>
                <a:lnTo>
                  <a:pt x="211" y="474"/>
                </a:lnTo>
                <a:lnTo>
                  <a:pt x="210" y="473"/>
                </a:lnTo>
                <a:lnTo>
                  <a:pt x="206" y="469"/>
                </a:lnTo>
                <a:lnTo>
                  <a:pt x="202" y="467"/>
                </a:lnTo>
                <a:lnTo>
                  <a:pt x="201" y="465"/>
                </a:lnTo>
                <a:lnTo>
                  <a:pt x="198" y="463"/>
                </a:lnTo>
                <a:lnTo>
                  <a:pt x="197" y="462"/>
                </a:lnTo>
                <a:lnTo>
                  <a:pt x="196" y="461"/>
                </a:lnTo>
                <a:lnTo>
                  <a:pt x="196" y="460"/>
                </a:lnTo>
                <a:lnTo>
                  <a:pt x="195" y="458"/>
                </a:lnTo>
                <a:lnTo>
                  <a:pt x="194" y="456"/>
                </a:lnTo>
                <a:lnTo>
                  <a:pt x="193" y="454"/>
                </a:lnTo>
                <a:lnTo>
                  <a:pt x="193" y="453"/>
                </a:lnTo>
                <a:lnTo>
                  <a:pt x="193" y="451"/>
                </a:lnTo>
                <a:lnTo>
                  <a:pt x="193" y="449"/>
                </a:lnTo>
                <a:lnTo>
                  <a:pt x="193" y="446"/>
                </a:lnTo>
                <a:lnTo>
                  <a:pt x="194" y="442"/>
                </a:lnTo>
                <a:lnTo>
                  <a:pt x="194" y="439"/>
                </a:lnTo>
                <a:lnTo>
                  <a:pt x="194" y="438"/>
                </a:lnTo>
                <a:lnTo>
                  <a:pt x="194" y="437"/>
                </a:lnTo>
                <a:lnTo>
                  <a:pt x="194" y="435"/>
                </a:lnTo>
                <a:lnTo>
                  <a:pt x="194" y="434"/>
                </a:lnTo>
                <a:lnTo>
                  <a:pt x="193" y="432"/>
                </a:lnTo>
                <a:lnTo>
                  <a:pt x="193" y="429"/>
                </a:lnTo>
                <a:lnTo>
                  <a:pt x="192" y="428"/>
                </a:lnTo>
                <a:lnTo>
                  <a:pt x="192" y="427"/>
                </a:lnTo>
                <a:lnTo>
                  <a:pt x="191" y="426"/>
                </a:lnTo>
                <a:lnTo>
                  <a:pt x="190" y="425"/>
                </a:lnTo>
                <a:lnTo>
                  <a:pt x="190" y="424"/>
                </a:lnTo>
                <a:lnTo>
                  <a:pt x="189" y="423"/>
                </a:lnTo>
                <a:lnTo>
                  <a:pt x="188" y="423"/>
                </a:lnTo>
                <a:lnTo>
                  <a:pt x="187" y="423"/>
                </a:lnTo>
                <a:lnTo>
                  <a:pt x="186" y="422"/>
                </a:lnTo>
                <a:lnTo>
                  <a:pt x="185" y="422"/>
                </a:lnTo>
                <a:lnTo>
                  <a:pt x="183" y="422"/>
                </a:lnTo>
                <a:lnTo>
                  <a:pt x="181" y="422"/>
                </a:lnTo>
                <a:lnTo>
                  <a:pt x="180" y="422"/>
                </a:lnTo>
                <a:lnTo>
                  <a:pt x="176" y="423"/>
                </a:lnTo>
                <a:lnTo>
                  <a:pt x="172" y="423"/>
                </a:lnTo>
                <a:lnTo>
                  <a:pt x="171" y="423"/>
                </a:lnTo>
                <a:lnTo>
                  <a:pt x="169" y="424"/>
                </a:lnTo>
                <a:lnTo>
                  <a:pt x="165" y="425"/>
                </a:lnTo>
                <a:lnTo>
                  <a:pt x="163" y="425"/>
                </a:lnTo>
                <a:lnTo>
                  <a:pt x="158" y="426"/>
                </a:lnTo>
                <a:lnTo>
                  <a:pt x="157" y="426"/>
                </a:lnTo>
                <a:lnTo>
                  <a:pt x="157" y="426"/>
                </a:lnTo>
                <a:lnTo>
                  <a:pt x="156" y="425"/>
                </a:lnTo>
                <a:lnTo>
                  <a:pt x="155" y="425"/>
                </a:lnTo>
                <a:lnTo>
                  <a:pt x="154" y="424"/>
                </a:lnTo>
                <a:lnTo>
                  <a:pt x="153" y="422"/>
                </a:lnTo>
                <a:lnTo>
                  <a:pt x="152" y="422"/>
                </a:lnTo>
                <a:lnTo>
                  <a:pt x="151" y="421"/>
                </a:lnTo>
                <a:lnTo>
                  <a:pt x="149" y="420"/>
                </a:lnTo>
                <a:lnTo>
                  <a:pt x="147" y="419"/>
                </a:lnTo>
                <a:lnTo>
                  <a:pt x="144" y="418"/>
                </a:lnTo>
                <a:lnTo>
                  <a:pt x="139" y="416"/>
                </a:lnTo>
                <a:lnTo>
                  <a:pt x="132" y="415"/>
                </a:lnTo>
                <a:lnTo>
                  <a:pt x="131" y="414"/>
                </a:lnTo>
                <a:lnTo>
                  <a:pt x="130" y="414"/>
                </a:lnTo>
                <a:lnTo>
                  <a:pt x="129" y="414"/>
                </a:lnTo>
                <a:lnTo>
                  <a:pt x="128" y="414"/>
                </a:lnTo>
                <a:lnTo>
                  <a:pt x="128" y="414"/>
                </a:lnTo>
                <a:lnTo>
                  <a:pt x="127" y="415"/>
                </a:lnTo>
                <a:lnTo>
                  <a:pt x="125" y="415"/>
                </a:lnTo>
                <a:lnTo>
                  <a:pt x="121" y="417"/>
                </a:lnTo>
                <a:lnTo>
                  <a:pt x="120" y="418"/>
                </a:lnTo>
                <a:lnTo>
                  <a:pt x="118" y="419"/>
                </a:lnTo>
                <a:lnTo>
                  <a:pt x="117" y="419"/>
                </a:lnTo>
                <a:lnTo>
                  <a:pt x="115" y="419"/>
                </a:lnTo>
                <a:lnTo>
                  <a:pt x="114" y="419"/>
                </a:lnTo>
                <a:lnTo>
                  <a:pt x="112" y="419"/>
                </a:lnTo>
                <a:lnTo>
                  <a:pt x="110" y="418"/>
                </a:lnTo>
                <a:lnTo>
                  <a:pt x="109" y="418"/>
                </a:lnTo>
                <a:lnTo>
                  <a:pt x="109" y="417"/>
                </a:lnTo>
                <a:lnTo>
                  <a:pt x="108" y="417"/>
                </a:lnTo>
                <a:lnTo>
                  <a:pt x="107" y="416"/>
                </a:lnTo>
                <a:lnTo>
                  <a:pt x="106" y="415"/>
                </a:lnTo>
                <a:lnTo>
                  <a:pt x="105" y="415"/>
                </a:lnTo>
                <a:lnTo>
                  <a:pt x="102" y="411"/>
                </a:lnTo>
                <a:lnTo>
                  <a:pt x="101" y="409"/>
                </a:lnTo>
                <a:lnTo>
                  <a:pt x="99" y="408"/>
                </a:lnTo>
                <a:lnTo>
                  <a:pt x="98" y="407"/>
                </a:lnTo>
                <a:lnTo>
                  <a:pt x="97" y="406"/>
                </a:lnTo>
                <a:lnTo>
                  <a:pt x="96" y="406"/>
                </a:lnTo>
                <a:lnTo>
                  <a:pt x="96" y="406"/>
                </a:lnTo>
                <a:lnTo>
                  <a:pt x="95" y="405"/>
                </a:lnTo>
                <a:lnTo>
                  <a:pt x="94" y="405"/>
                </a:lnTo>
                <a:lnTo>
                  <a:pt x="92" y="405"/>
                </a:lnTo>
                <a:lnTo>
                  <a:pt x="88" y="404"/>
                </a:lnTo>
                <a:lnTo>
                  <a:pt x="87" y="404"/>
                </a:lnTo>
                <a:lnTo>
                  <a:pt x="86" y="404"/>
                </a:lnTo>
                <a:lnTo>
                  <a:pt x="85" y="403"/>
                </a:lnTo>
                <a:lnTo>
                  <a:pt x="84" y="403"/>
                </a:lnTo>
                <a:lnTo>
                  <a:pt x="83" y="402"/>
                </a:lnTo>
                <a:lnTo>
                  <a:pt x="82" y="402"/>
                </a:lnTo>
                <a:lnTo>
                  <a:pt x="82" y="402"/>
                </a:lnTo>
                <a:lnTo>
                  <a:pt x="82" y="401"/>
                </a:lnTo>
                <a:lnTo>
                  <a:pt x="82" y="401"/>
                </a:lnTo>
                <a:lnTo>
                  <a:pt x="83" y="401"/>
                </a:lnTo>
                <a:lnTo>
                  <a:pt x="84" y="400"/>
                </a:lnTo>
                <a:lnTo>
                  <a:pt x="85" y="399"/>
                </a:lnTo>
                <a:lnTo>
                  <a:pt x="86" y="399"/>
                </a:lnTo>
                <a:lnTo>
                  <a:pt x="86" y="398"/>
                </a:lnTo>
                <a:lnTo>
                  <a:pt x="87" y="397"/>
                </a:lnTo>
                <a:lnTo>
                  <a:pt x="87" y="397"/>
                </a:lnTo>
                <a:lnTo>
                  <a:pt x="87" y="396"/>
                </a:lnTo>
                <a:lnTo>
                  <a:pt x="88" y="394"/>
                </a:lnTo>
                <a:lnTo>
                  <a:pt x="88" y="393"/>
                </a:lnTo>
                <a:lnTo>
                  <a:pt x="88" y="393"/>
                </a:lnTo>
                <a:lnTo>
                  <a:pt x="88" y="392"/>
                </a:lnTo>
                <a:lnTo>
                  <a:pt x="87" y="391"/>
                </a:lnTo>
                <a:lnTo>
                  <a:pt x="87" y="390"/>
                </a:lnTo>
                <a:lnTo>
                  <a:pt x="86" y="390"/>
                </a:lnTo>
                <a:lnTo>
                  <a:pt x="86" y="389"/>
                </a:lnTo>
                <a:lnTo>
                  <a:pt x="85" y="389"/>
                </a:lnTo>
                <a:lnTo>
                  <a:pt x="84" y="388"/>
                </a:lnTo>
                <a:lnTo>
                  <a:pt x="82" y="387"/>
                </a:lnTo>
                <a:lnTo>
                  <a:pt x="80" y="387"/>
                </a:lnTo>
                <a:lnTo>
                  <a:pt x="75" y="385"/>
                </a:lnTo>
                <a:lnTo>
                  <a:pt x="74" y="384"/>
                </a:lnTo>
                <a:lnTo>
                  <a:pt x="72" y="384"/>
                </a:lnTo>
                <a:lnTo>
                  <a:pt x="70" y="383"/>
                </a:lnTo>
                <a:lnTo>
                  <a:pt x="68" y="381"/>
                </a:lnTo>
                <a:lnTo>
                  <a:pt x="66" y="380"/>
                </a:lnTo>
                <a:lnTo>
                  <a:pt x="63" y="377"/>
                </a:lnTo>
                <a:lnTo>
                  <a:pt x="62" y="376"/>
                </a:lnTo>
                <a:lnTo>
                  <a:pt x="61" y="376"/>
                </a:lnTo>
                <a:lnTo>
                  <a:pt x="60" y="375"/>
                </a:lnTo>
                <a:lnTo>
                  <a:pt x="59" y="375"/>
                </a:lnTo>
                <a:lnTo>
                  <a:pt x="58" y="375"/>
                </a:lnTo>
                <a:lnTo>
                  <a:pt x="57" y="375"/>
                </a:lnTo>
                <a:lnTo>
                  <a:pt x="56" y="375"/>
                </a:lnTo>
                <a:lnTo>
                  <a:pt x="54" y="375"/>
                </a:lnTo>
                <a:lnTo>
                  <a:pt x="53" y="376"/>
                </a:lnTo>
                <a:lnTo>
                  <a:pt x="51" y="376"/>
                </a:lnTo>
                <a:lnTo>
                  <a:pt x="49" y="377"/>
                </a:lnTo>
                <a:lnTo>
                  <a:pt x="44" y="380"/>
                </a:lnTo>
                <a:lnTo>
                  <a:pt x="42" y="380"/>
                </a:lnTo>
                <a:lnTo>
                  <a:pt x="41" y="381"/>
                </a:lnTo>
                <a:lnTo>
                  <a:pt x="40" y="381"/>
                </a:lnTo>
                <a:lnTo>
                  <a:pt x="39" y="381"/>
                </a:lnTo>
                <a:lnTo>
                  <a:pt x="38" y="381"/>
                </a:lnTo>
                <a:lnTo>
                  <a:pt x="36" y="380"/>
                </a:lnTo>
                <a:lnTo>
                  <a:pt x="36" y="380"/>
                </a:lnTo>
                <a:lnTo>
                  <a:pt x="35" y="380"/>
                </a:lnTo>
                <a:lnTo>
                  <a:pt x="33" y="378"/>
                </a:lnTo>
                <a:lnTo>
                  <a:pt x="30" y="376"/>
                </a:lnTo>
                <a:lnTo>
                  <a:pt x="27" y="373"/>
                </a:lnTo>
                <a:lnTo>
                  <a:pt x="25" y="371"/>
                </a:lnTo>
                <a:lnTo>
                  <a:pt x="22" y="368"/>
                </a:lnTo>
                <a:lnTo>
                  <a:pt x="21" y="367"/>
                </a:lnTo>
                <a:lnTo>
                  <a:pt x="16" y="362"/>
                </a:lnTo>
                <a:lnTo>
                  <a:pt x="15" y="361"/>
                </a:lnTo>
                <a:lnTo>
                  <a:pt x="15" y="360"/>
                </a:lnTo>
                <a:lnTo>
                  <a:pt x="12" y="356"/>
                </a:lnTo>
                <a:lnTo>
                  <a:pt x="9" y="352"/>
                </a:lnTo>
                <a:lnTo>
                  <a:pt x="8" y="350"/>
                </a:lnTo>
                <a:lnTo>
                  <a:pt x="8" y="349"/>
                </a:lnTo>
                <a:lnTo>
                  <a:pt x="7" y="348"/>
                </a:lnTo>
                <a:lnTo>
                  <a:pt x="7" y="347"/>
                </a:lnTo>
                <a:lnTo>
                  <a:pt x="7" y="346"/>
                </a:lnTo>
                <a:lnTo>
                  <a:pt x="7" y="345"/>
                </a:lnTo>
                <a:lnTo>
                  <a:pt x="7" y="344"/>
                </a:lnTo>
                <a:lnTo>
                  <a:pt x="7" y="343"/>
                </a:lnTo>
                <a:lnTo>
                  <a:pt x="8" y="342"/>
                </a:lnTo>
                <a:lnTo>
                  <a:pt x="9" y="341"/>
                </a:lnTo>
                <a:lnTo>
                  <a:pt x="10" y="339"/>
                </a:lnTo>
                <a:lnTo>
                  <a:pt x="11" y="337"/>
                </a:lnTo>
                <a:lnTo>
                  <a:pt x="13" y="335"/>
                </a:lnTo>
                <a:lnTo>
                  <a:pt x="13" y="334"/>
                </a:lnTo>
                <a:lnTo>
                  <a:pt x="14" y="333"/>
                </a:lnTo>
                <a:lnTo>
                  <a:pt x="14" y="333"/>
                </a:lnTo>
                <a:lnTo>
                  <a:pt x="14" y="332"/>
                </a:lnTo>
                <a:lnTo>
                  <a:pt x="14" y="332"/>
                </a:lnTo>
                <a:lnTo>
                  <a:pt x="13" y="331"/>
                </a:lnTo>
                <a:lnTo>
                  <a:pt x="12" y="329"/>
                </a:lnTo>
                <a:lnTo>
                  <a:pt x="11" y="328"/>
                </a:lnTo>
                <a:lnTo>
                  <a:pt x="11" y="327"/>
                </a:lnTo>
                <a:lnTo>
                  <a:pt x="10" y="326"/>
                </a:lnTo>
                <a:lnTo>
                  <a:pt x="9" y="325"/>
                </a:lnTo>
                <a:lnTo>
                  <a:pt x="6" y="323"/>
                </a:lnTo>
                <a:lnTo>
                  <a:pt x="4" y="321"/>
                </a:lnTo>
                <a:lnTo>
                  <a:pt x="3" y="320"/>
                </a:lnTo>
                <a:lnTo>
                  <a:pt x="2" y="319"/>
                </a:lnTo>
                <a:lnTo>
                  <a:pt x="1" y="317"/>
                </a:lnTo>
                <a:lnTo>
                  <a:pt x="1" y="316"/>
                </a:lnTo>
                <a:lnTo>
                  <a:pt x="1" y="316"/>
                </a:lnTo>
                <a:lnTo>
                  <a:pt x="0" y="314"/>
                </a:lnTo>
                <a:lnTo>
                  <a:pt x="0" y="313"/>
                </a:lnTo>
                <a:lnTo>
                  <a:pt x="0" y="312"/>
                </a:lnTo>
                <a:lnTo>
                  <a:pt x="0" y="310"/>
                </a:lnTo>
                <a:lnTo>
                  <a:pt x="1" y="308"/>
                </a:lnTo>
                <a:lnTo>
                  <a:pt x="1" y="307"/>
                </a:lnTo>
                <a:lnTo>
                  <a:pt x="2" y="303"/>
                </a:lnTo>
                <a:lnTo>
                  <a:pt x="3" y="301"/>
                </a:lnTo>
                <a:lnTo>
                  <a:pt x="4" y="299"/>
                </a:lnTo>
                <a:lnTo>
                  <a:pt x="5" y="295"/>
                </a:lnTo>
                <a:lnTo>
                  <a:pt x="6" y="290"/>
                </a:lnTo>
                <a:lnTo>
                  <a:pt x="6" y="289"/>
                </a:lnTo>
                <a:lnTo>
                  <a:pt x="6" y="289"/>
                </a:lnTo>
                <a:lnTo>
                  <a:pt x="6" y="288"/>
                </a:lnTo>
                <a:lnTo>
                  <a:pt x="5" y="287"/>
                </a:lnTo>
                <a:lnTo>
                  <a:pt x="5" y="286"/>
                </a:lnTo>
                <a:lnTo>
                  <a:pt x="5" y="285"/>
                </a:lnTo>
                <a:lnTo>
                  <a:pt x="6" y="284"/>
                </a:lnTo>
                <a:lnTo>
                  <a:pt x="6" y="283"/>
                </a:lnTo>
                <a:lnTo>
                  <a:pt x="7" y="279"/>
                </a:lnTo>
                <a:lnTo>
                  <a:pt x="9" y="275"/>
                </a:lnTo>
                <a:lnTo>
                  <a:pt x="11" y="270"/>
                </a:lnTo>
                <a:lnTo>
                  <a:pt x="11" y="268"/>
                </a:lnTo>
                <a:lnTo>
                  <a:pt x="12" y="266"/>
                </a:lnTo>
                <a:lnTo>
                  <a:pt x="12" y="265"/>
                </a:lnTo>
                <a:lnTo>
                  <a:pt x="13" y="263"/>
                </a:lnTo>
                <a:lnTo>
                  <a:pt x="13" y="260"/>
                </a:lnTo>
                <a:lnTo>
                  <a:pt x="13" y="259"/>
                </a:lnTo>
                <a:lnTo>
                  <a:pt x="13" y="255"/>
                </a:lnTo>
                <a:lnTo>
                  <a:pt x="13" y="254"/>
                </a:lnTo>
                <a:lnTo>
                  <a:pt x="13" y="252"/>
                </a:lnTo>
                <a:lnTo>
                  <a:pt x="14" y="248"/>
                </a:lnTo>
                <a:lnTo>
                  <a:pt x="14" y="247"/>
                </a:lnTo>
                <a:lnTo>
                  <a:pt x="14" y="245"/>
                </a:lnTo>
                <a:lnTo>
                  <a:pt x="13" y="242"/>
                </a:lnTo>
                <a:lnTo>
                  <a:pt x="13" y="241"/>
                </a:lnTo>
                <a:lnTo>
                  <a:pt x="13" y="240"/>
                </a:lnTo>
                <a:lnTo>
                  <a:pt x="12" y="238"/>
                </a:lnTo>
                <a:lnTo>
                  <a:pt x="12" y="237"/>
                </a:lnTo>
                <a:lnTo>
                  <a:pt x="11" y="235"/>
                </a:lnTo>
                <a:lnTo>
                  <a:pt x="11" y="234"/>
                </a:lnTo>
                <a:lnTo>
                  <a:pt x="8" y="230"/>
                </a:lnTo>
                <a:lnTo>
                  <a:pt x="7" y="229"/>
                </a:lnTo>
                <a:lnTo>
                  <a:pt x="7" y="228"/>
                </a:lnTo>
                <a:lnTo>
                  <a:pt x="7" y="227"/>
                </a:lnTo>
                <a:lnTo>
                  <a:pt x="7" y="227"/>
                </a:lnTo>
                <a:lnTo>
                  <a:pt x="7" y="226"/>
                </a:lnTo>
                <a:lnTo>
                  <a:pt x="7" y="225"/>
                </a:lnTo>
                <a:lnTo>
                  <a:pt x="7" y="225"/>
                </a:lnTo>
                <a:lnTo>
                  <a:pt x="8" y="225"/>
                </a:lnTo>
                <a:lnTo>
                  <a:pt x="8" y="224"/>
                </a:lnTo>
                <a:lnTo>
                  <a:pt x="9" y="223"/>
                </a:lnTo>
                <a:lnTo>
                  <a:pt x="10" y="223"/>
                </a:lnTo>
                <a:lnTo>
                  <a:pt x="11" y="222"/>
                </a:lnTo>
                <a:lnTo>
                  <a:pt x="13" y="222"/>
                </a:lnTo>
                <a:lnTo>
                  <a:pt x="14" y="221"/>
                </a:lnTo>
                <a:lnTo>
                  <a:pt x="15" y="221"/>
                </a:lnTo>
                <a:lnTo>
                  <a:pt x="16" y="220"/>
                </a:lnTo>
                <a:lnTo>
                  <a:pt x="16" y="219"/>
                </a:lnTo>
                <a:lnTo>
                  <a:pt x="17" y="218"/>
                </a:lnTo>
                <a:lnTo>
                  <a:pt x="17" y="217"/>
                </a:lnTo>
                <a:lnTo>
                  <a:pt x="17" y="217"/>
                </a:lnTo>
                <a:lnTo>
                  <a:pt x="17" y="216"/>
                </a:lnTo>
                <a:lnTo>
                  <a:pt x="17" y="215"/>
                </a:lnTo>
                <a:lnTo>
                  <a:pt x="17" y="213"/>
                </a:lnTo>
                <a:lnTo>
                  <a:pt x="17" y="212"/>
                </a:lnTo>
                <a:lnTo>
                  <a:pt x="16" y="206"/>
                </a:lnTo>
                <a:lnTo>
                  <a:pt x="16" y="205"/>
                </a:lnTo>
                <a:lnTo>
                  <a:pt x="16" y="205"/>
                </a:lnTo>
                <a:lnTo>
                  <a:pt x="16" y="204"/>
                </a:lnTo>
                <a:lnTo>
                  <a:pt x="18" y="201"/>
                </a:lnTo>
                <a:lnTo>
                  <a:pt x="18" y="200"/>
                </a:lnTo>
                <a:lnTo>
                  <a:pt x="19" y="198"/>
                </a:lnTo>
                <a:lnTo>
                  <a:pt x="19" y="194"/>
                </a:lnTo>
                <a:lnTo>
                  <a:pt x="20" y="193"/>
                </a:lnTo>
                <a:lnTo>
                  <a:pt x="20" y="192"/>
                </a:lnTo>
                <a:lnTo>
                  <a:pt x="20" y="191"/>
                </a:lnTo>
                <a:lnTo>
                  <a:pt x="21" y="190"/>
                </a:lnTo>
                <a:lnTo>
                  <a:pt x="21" y="189"/>
                </a:lnTo>
                <a:lnTo>
                  <a:pt x="22" y="188"/>
                </a:lnTo>
                <a:lnTo>
                  <a:pt x="22" y="188"/>
                </a:lnTo>
                <a:lnTo>
                  <a:pt x="23" y="188"/>
                </a:lnTo>
                <a:lnTo>
                  <a:pt x="23" y="187"/>
                </a:lnTo>
                <a:lnTo>
                  <a:pt x="25" y="187"/>
                </a:lnTo>
                <a:lnTo>
                  <a:pt x="31" y="185"/>
                </a:lnTo>
                <a:lnTo>
                  <a:pt x="33" y="185"/>
                </a:lnTo>
                <a:lnTo>
                  <a:pt x="34" y="184"/>
                </a:lnTo>
                <a:lnTo>
                  <a:pt x="35" y="184"/>
                </a:lnTo>
                <a:lnTo>
                  <a:pt x="36" y="183"/>
                </a:lnTo>
                <a:lnTo>
                  <a:pt x="36" y="183"/>
                </a:lnTo>
                <a:lnTo>
                  <a:pt x="37" y="182"/>
                </a:lnTo>
                <a:lnTo>
                  <a:pt x="37" y="182"/>
                </a:lnTo>
                <a:lnTo>
                  <a:pt x="37" y="181"/>
                </a:lnTo>
                <a:lnTo>
                  <a:pt x="37" y="181"/>
                </a:lnTo>
                <a:lnTo>
                  <a:pt x="37" y="180"/>
                </a:lnTo>
                <a:lnTo>
                  <a:pt x="37" y="179"/>
                </a:lnTo>
                <a:lnTo>
                  <a:pt x="36" y="176"/>
                </a:lnTo>
                <a:lnTo>
                  <a:pt x="36" y="175"/>
                </a:lnTo>
                <a:lnTo>
                  <a:pt x="36" y="174"/>
                </a:lnTo>
                <a:lnTo>
                  <a:pt x="36" y="173"/>
                </a:lnTo>
                <a:lnTo>
                  <a:pt x="36" y="173"/>
                </a:lnTo>
                <a:lnTo>
                  <a:pt x="37" y="172"/>
                </a:lnTo>
                <a:lnTo>
                  <a:pt x="37" y="171"/>
                </a:lnTo>
                <a:lnTo>
                  <a:pt x="38" y="171"/>
                </a:lnTo>
                <a:lnTo>
                  <a:pt x="39" y="170"/>
                </a:lnTo>
                <a:lnTo>
                  <a:pt x="39" y="170"/>
                </a:lnTo>
                <a:lnTo>
                  <a:pt x="40" y="170"/>
                </a:lnTo>
                <a:lnTo>
                  <a:pt x="41" y="169"/>
                </a:lnTo>
                <a:lnTo>
                  <a:pt x="42" y="169"/>
                </a:lnTo>
                <a:lnTo>
                  <a:pt x="43" y="169"/>
                </a:lnTo>
                <a:lnTo>
                  <a:pt x="45" y="169"/>
                </a:lnTo>
                <a:lnTo>
                  <a:pt x="46" y="169"/>
                </a:lnTo>
                <a:lnTo>
                  <a:pt x="51" y="171"/>
                </a:lnTo>
                <a:lnTo>
                  <a:pt x="53" y="171"/>
                </a:lnTo>
                <a:lnTo>
                  <a:pt x="55" y="171"/>
                </a:lnTo>
                <a:lnTo>
                  <a:pt x="56" y="172"/>
                </a:lnTo>
                <a:lnTo>
                  <a:pt x="60" y="172"/>
                </a:lnTo>
                <a:lnTo>
                  <a:pt x="62" y="172"/>
                </a:lnTo>
                <a:lnTo>
                  <a:pt x="68" y="173"/>
                </a:lnTo>
                <a:lnTo>
                  <a:pt x="69" y="173"/>
                </a:lnTo>
                <a:lnTo>
                  <a:pt x="71" y="173"/>
                </a:lnTo>
                <a:lnTo>
                  <a:pt x="73" y="173"/>
                </a:lnTo>
                <a:lnTo>
                  <a:pt x="75" y="173"/>
                </a:lnTo>
                <a:lnTo>
                  <a:pt x="77" y="173"/>
                </a:lnTo>
                <a:lnTo>
                  <a:pt x="79" y="172"/>
                </a:lnTo>
                <a:lnTo>
                  <a:pt x="80" y="172"/>
                </a:lnTo>
                <a:lnTo>
                  <a:pt x="83" y="171"/>
                </a:lnTo>
                <a:lnTo>
                  <a:pt x="88" y="169"/>
                </a:lnTo>
                <a:lnTo>
                  <a:pt x="90" y="168"/>
                </a:lnTo>
                <a:lnTo>
                  <a:pt x="92" y="167"/>
                </a:lnTo>
                <a:lnTo>
                  <a:pt x="93" y="167"/>
                </a:lnTo>
                <a:lnTo>
                  <a:pt x="93" y="167"/>
                </a:lnTo>
                <a:lnTo>
                  <a:pt x="94" y="167"/>
                </a:lnTo>
                <a:lnTo>
                  <a:pt x="94" y="168"/>
                </a:lnTo>
                <a:lnTo>
                  <a:pt x="98" y="169"/>
                </a:lnTo>
                <a:lnTo>
                  <a:pt x="100" y="170"/>
                </a:lnTo>
                <a:lnTo>
                  <a:pt x="101" y="170"/>
                </a:lnTo>
                <a:lnTo>
                  <a:pt x="104" y="171"/>
                </a:lnTo>
                <a:lnTo>
                  <a:pt x="106" y="171"/>
                </a:lnTo>
                <a:lnTo>
                  <a:pt x="106" y="172"/>
                </a:lnTo>
                <a:lnTo>
                  <a:pt x="108" y="172"/>
                </a:lnTo>
                <a:lnTo>
                  <a:pt x="110" y="174"/>
                </a:lnTo>
                <a:lnTo>
                  <a:pt x="111" y="175"/>
                </a:lnTo>
                <a:lnTo>
                  <a:pt x="112" y="175"/>
                </a:lnTo>
                <a:lnTo>
                  <a:pt x="112" y="175"/>
                </a:lnTo>
                <a:lnTo>
                  <a:pt x="113" y="175"/>
                </a:lnTo>
                <a:lnTo>
                  <a:pt x="113" y="175"/>
                </a:lnTo>
                <a:lnTo>
                  <a:pt x="114" y="175"/>
                </a:lnTo>
                <a:lnTo>
                  <a:pt x="114" y="174"/>
                </a:lnTo>
                <a:lnTo>
                  <a:pt x="115" y="174"/>
                </a:lnTo>
                <a:lnTo>
                  <a:pt x="116" y="172"/>
                </a:lnTo>
                <a:lnTo>
                  <a:pt x="117" y="171"/>
                </a:lnTo>
                <a:lnTo>
                  <a:pt x="117" y="169"/>
                </a:lnTo>
                <a:lnTo>
                  <a:pt x="118" y="166"/>
                </a:lnTo>
                <a:lnTo>
                  <a:pt x="119" y="166"/>
                </a:lnTo>
                <a:lnTo>
                  <a:pt x="119" y="165"/>
                </a:lnTo>
                <a:lnTo>
                  <a:pt x="120" y="165"/>
                </a:lnTo>
                <a:lnTo>
                  <a:pt x="120" y="164"/>
                </a:lnTo>
                <a:lnTo>
                  <a:pt x="122" y="163"/>
                </a:lnTo>
                <a:lnTo>
                  <a:pt x="123" y="162"/>
                </a:lnTo>
                <a:lnTo>
                  <a:pt x="124" y="162"/>
                </a:lnTo>
                <a:lnTo>
                  <a:pt x="125" y="162"/>
                </a:lnTo>
                <a:lnTo>
                  <a:pt x="125" y="161"/>
                </a:lnTo>
                <a:lnTo>
                  <a:pt x="126" y="161"/>
                </a:lnTo>
                <a:lnTo>
                  <a:pt x="128" y="162"/>
                </a:lnTo>
                <a:lnTo>
                  <a:pt x="131" y="162"/>
                </a:lnTo>
                <a:lnTo>
                  <a:pt x="132" y="162"/>
                </a:lnTo>
                <a:lnTo>
                  <a:pt x="135" y="162"/>
                </a:lnTo>
                <a:lnTo>
                  <a:pt x="136" y="162"/>
                </a:lnTo>
                <a:lnTo>
                  <a:pt x="137" y="162"/>
                </a:lnTo>
                <a:lnTo>
                  <a:pt x="139" y="162"/>
                </a:lnTo>
                <a:lnTo>
                  <a:pt x="140" y="161"/>
                </a:lnTo>
                <a:lnTo>
                  <a:pt x="141" y="161"/>
                </a:lnTo>
                <a:lnTo>
                  <a:pt x="143" y="160"/>
                </a:lnTo>
                <a:lnTo>
                  <a:pt x="145" y="158"/>
                </a:lnTo>
                <a:lnTo>
                  <a:pt x="146" y="157"/>
                </a:lnTo>
                <a:lnTo>
                  <a:pt x="147" y="156"/>
                </a:lnTo>
                <a:lnTo>
                  <a:pt x="147" y="155"/>
                </a:lnTo>
                <a:lnTo>
                  <a:pt x="148" y="155"/>
                </a:lnTo>
                <a:lnTo>
                  <a:pt x="149" y="154"/>
                </a:lnTo>
                <a:lnTo>
                  <a:pt x="149" y="152"/>
                </a:lnTo>
                <a:lnTo>
                  <a:pt x="149" y="151"/>
                </a:lnTo>
                <a:lnTo>
                  <a:pt x="150" y="150"/>
                </a:lnTo>
                <a:lnTo>
                  <a:pt x="150" y="149"/>
                </a:lnTo>
                <a:lnTo>
                  <a:pt x="150" y="147"/>
                </a:lnTo>
                <a:lnTo>
                  <a:pt x="150" y="146"/>
                </a:lnTo>
                <a:lnTo>
                  <a:pt x="150" y="144"/>
                </a:lnTo>
                <a:lnTo>
                  <a:pt x="149" y="143"/>
                </a:lnTo>
                <a:lnTo>
                  <a:pt x="149" y="142"/>
                </a:lnTo>
                <a:lnTo>
                  <a:pt x="148" y="140"/>
                </a:lnTo>
                <a:lnTo>
                  <a:pt x="148" y="139"/>
                </a:lnTo>
                <a:lnTo>
                  <a:pt x="146" y="137"/>
                </a:lnTo>
                <a:lnTo>
                  <a:pt x="145" y="134"/>
                </a:lnTo>
                <a:lnTo>
                  <a:pt x="144" y="134"/>
                </a:lnTo>
                <a:lnTo>
                  <a:pt x="143" y="133"/>
                </a:lnTo>
                <a:lnTo>
                  <a:pt x="143" y="132"/>
                </a:lnTo>
                <a:lnTo>
                  <a:pt x="142" y="132"/>
                </a:lnTo>
                <a:lnTo>
                  <a:pt x="141" y="131"/>
                </a:lnTo>
                <a:lnTo>
                  <a:pt x="139" y="130"/>
                </a:lnTo>
                <a:lnTo>
                  <a:pt x="138" y="130"/>
                </a:lnTo>
                <a:lnTo>
                  <a:pt x="134" y="129"/>
                </a:lnTo>
                <a:lnTo>
                  <a:pt x="132" y="128"/>
                </a:lnTo>
                <a:lnTo>
                  <a:pt x="127" y="125"/>
                </a:lnTo>
                <a:lnTo>
                  <a:pt x="126" y="125"/>
                </a:lnTo>
                <a:lnTo>
                  <a:pt x="125" y="124"/>
                </a:lnTo>
                <a:lnTo>
                  <a:pt x="124" y="123"/>
                </a:lnTo>
                <a:lnTo>
                  <a:pt x="124" y="122"/>
                </a:lnTo>
                <a:lnTo>
                  <a:pt x="123" y="121"/>
                </a:lnTo>
                <a:lnTo>
                  <a:pt x="123" y="119"/>
                </a:lnTo>
                <a:lnTo>
                  <a:pt x="122" y="118"/>
                </a:lnTo>
                <a:lnTo>
                  <a:pt x="122" y="116"/>
                </a:lnTo>
                <a:lnTo>
                  <a:pt x="122" y="114"/>
                </a:lnTo>
                <a:lnTo>
                  <a:pt x="122" y="113"/>
                </a:lnTo>
                <a:lnTo>
                  <a:pt x="121" y="111"/>
                </a:lnTo>
                <a:lnTo>
                  <a:pt x="122" y="110"/>
                </a:lnTo>
                <a:lnTo>
                  <a:pt x="122" y="108"/>
                </a:lnTo>
                <a:lnTo>
                  <a:pt x="122" y="107"/>
                </a:lnTo>
                <a:lnTo>
                  <a:pt x="122" y="106"/>
                </a:lnTo>
                <a:lnTo>
                  <a:pt x="123" y="104"/>
                </a:lnTo>
                <a:lnTo>
                  <a:pt x="123" y="103"/>
                </a:lnTo>
                <a:lnTo>
                  <a:pt x="124" y="101"/>
                </a:lnTo>
                <a:lnTo>
                  <a:pt x="124" y="100"/>
                </a:lnTo>
                <a:lnTo>
                  <a:pt x="125" y="99"/>
                </a:lnTo>
                <a:lnTo>
                  <a:pt x="133" y="89"/>
                </a:lnTo>
                <a:lnTo>
                  <a:pt x="134" y="88"/>
                </a:lnTo>
                <a:lnTo>
                  <a:pt x="135" y="87"/>
                </a:lnTo>
                <a:lnTo>
                  <a:pt x="136" y="85"/>
                </a:lnTo>
                <a:lnTo>
                  <a:pt x="137" y="81"/>
                </a:lnTo>
                <a:lnTo>
                  <a:pt x="139" y="78"/>
                </a:lnTo>
                <a:lnTo>
                  <a:pt x="139" y="77"/>
                </a:lnTo>
                <a:lnTo>
                  <a:pt x="140" y="74"/>
                </a:lnTo>
                <a:lnTo>
                  <a:pt x="141" y="74"/>
                </a:lnTo>
                <a:lnTo>
                  <a:pt x="141" y="73"/>
                </a:lnTo>
                <a:lnTo>
                  <a:pt x="142" y="72"/>
                </a:lnTo>
                <a:lnTo>
                  <a:pt x="142" y="71"/>
                </a:lnTo>
                <a:lnTo>
                  <a:pt x="143" y="70"/>
                </a:lnTo>
                <a:lnTo>
                  <a:pt x="144" y="70"/>
                </a:lnTo>
                <a:lnTo>
                  <a:pt x="144" y="69"/>
                </a:lnTo>
                <a:lnTo>
                  <a:pt x="145" y="69"/>
                </a:lnTo>
                <a:lnTo>
                  <a:pt x="147" y="68"/>
                </a:lnTo>
                <a:lnTo>
                  <a:pt x="148" y="68"/>
                </a:lnTo>
                <a:lnTo>
                  <a:pt x="149" y="68"/>
                </a:lnTo>
                <a:lnTo>
                  <a:pt x="150" y="67"/>
                </a:lnTo>
                <a:lnTo>
                  <a:pt x="151" y="68"/>
                </a:lnTo>
                <a:lnTo>
                  <a:pt x="151" y="68"/>
                </a:lnTo>
                <a:lnTo>
                  <a:pt x="153" y="69"/>
                </a:lnTo>
                <a:lnTo>
                  <a:pt x="154" y="69"/>
                </a:lnTo>
                <a:lnTo>
                  <a:pt x="154" y="69"/>
                </a:lnTo>
                <a:lnTo>
                  <a:pt x="155" y="69"/>
                </a:lnTo>
                <a:lnTo>
                  <a:pt x="156" y="70"/>
                </a:lnTo>
                <a:lnTo>
                  <a:pt x="157" y="70"/>
                </a:lnTo>
                <a:lnTo>
                  <a:pt x="158" y="70"/>
                </a:lnTo>
                <a:lnTo>
                  <a:pt x="159" y="69"/>
                </a:lnTo>
                <a:lnTo>
                  <a:pt x="161" y="69"/>
                </a:lnTo>
                <a:lnTo>
                  <a:pt x="162" y="68"/>
                </a:lnTo>
                <a:lnTo>
                  <a:pt x="163" y="68"/>
                </a:lnTo>
                <a:lnTo>
                  <a:pt x="168" y="65"/>
                </a:lnTo>
                <a:lnTo>
                  <a:pt x="170" y="64"/>
                </a:lnTo>
                <a:lnTo>
                  <a:pt x="172" y="63"/>
                </a:lnTo>
                <a:lnTo>
                  <a:pt x="174" y="63"/>
                </a:lnTo>
                <a:lnTo>
                  <a:pt x="177" y="62"/>
                </a:lnTo>
                <a:lnTo>
                  <a:pt x="179" y="61"/>
                </a:lnTo>
                <a:lnTo>
                  <a:pt x="184" y="60"/>
                </a:lnTo>
                <a:lnTo>
                  <a:pt x="186" y="59"/>
                </a:lnTo>
                <a:lnTo>
                  <a:pt x="188" y="59"/>
                </a:lnTo>
                <a:lnTo>
                  <a:pt x="191" y="58"/>
                </a:lnTo>
                <a:lnTo>
                  <a:pt x="193" y="57"/>
                </a:lnTo>
                <a:lnTo>
                  <a:pt x="194" y="57"/>
                </a:lnTo>
                <a:lnTo>
                  <a:pt x="196" y="56"/>
                </a:lnTo>
                <a:lnTo>
                  <a:pt x="198" y="54"/>
                </a:lnTo>
                <a:lnTo>
                  <a:pt x="200" y="53"/>
                </a:lnTo>
                <a:lnTo>
                  <a:pt x="200" y="52"/>
                </a:lnTo>
                <a:lnTo>
                  <a:pt x="201" y="51"/>
                </a:lnTo>
                <a:lnTo>
                  <a:pt x="204" y="48"/>
                </a:lnTo>
                <a:lnTo>
                  <a:pt x="205" y="46"/>
                </a:lnTo>
                <a:lnTo>
                  <a:pt x="206" y="45"/>
                </a:lnTo>
                <a:lnTo>
                  <a:pt x="207" y="44"/>
                </a:lnTo>
                <a:lnTo>
                  <a:pt x="208" y="44"/>
                </a:lnTo>
                <a:lnTo>
                  <a:pt x="209" y="43"/>
                </a:lnTo>
                <a:lnTo>
                  <a:pt x="210" y="43"/>
                </a:lnTo>
                <a:lnTo>
                  <a:pt x="210" y="43"/>
                </a:lnTo>
                <a:lnTo>
                  <a:pt x="213" y="43"/>
                </a:lnTo>
                <a:lnTo>
                  <a:pt x="217" y="43"/>
                </a:lnTo>
                <a:lnTo>
                  <a:pt x="219" y="43"/>
                </a:lnTo>
                <a:lnTo>
                  <a:pt x="220" y="43"/>
                </a:lnTo>
                <a:lnTo>
                  <a:pt x="221" y="43"/>
                </a:lnTo>
                <a:lnTo>
                  <a:pt x="223" y="43"/>
                </a:lnTo>
                <a:lnTo>
                  <a:pt x="224" y="43"/>
                </a:lnTo>
                <a:lnTo>
                  <a:pt x="225" y="42"/>
                </a:lnTo>
                <a:lnTo>
                  <a:pt x="225" y="42"/>
                </a:lnTo>
                <a:lnTo>
                  <a:pt x="226" y="41"/>
                </a:lnTo>
                <a:lnTo>
                  <a:pt x="226" y="40"/>
                </a:lnTo>
                <a:lnTo>
                  <a:pt x="227" y="40"/>
                </a:lnTo>
                <a:lnTo>
                  <a:pt x="227" y="40"/>
                </a:lnTo>
                <a:lnTo>
                  <a:pt x="227" y="39"/>
                </a:lnTo>
                <a:lnTo>
                  <a:pt x="228" y="38"/>
                </a:lnTo>
                <a:lnTo>
                  <a:pt x="228" y="37"/>
                </a:lnTo>
                <a:lnTo>
                  <a:pt x="228" y="37"/>
                </a:lnTo>
                <a:lnTo>
                  <a:pt x="227" y="36"/>
                </a:lnTo>
                <a:lnTo>
                  <a:pt x="227" y="35"/>
                </a:lnTo>
                <a:lnTo>
                  <a:pt x="227" y="34"/>
                </a:lnTo>
                <a:lnTo>
                  <a:pt x="226" y="32"/>
                </a:lnTo>
                <a:lnTo>
                  <a:pt x="225" y="28"/>
                </a:lnTo>
                <a:lnTo>
                  <a:pt x="224" y="27"/>
                </a:lnTo>
                <a:lnTo>
                  <a:pt x="224" y="26"/>
                </a:lnTo>
                <a:lnTo>
                  <a:pt x="224" y="25"/>
                </a:lnTo>
                <a:lnTo>
                  <a:pt x="224" y="24"/>
                </a:lnTo>
                <a:lnTo>
                  <a:pt x="224" y="23"/>
                </a:lnTo>
                <a:lnTo>
                  <a:pt x="225" y="22"/>
                </a:lnTo>
                <a:lnTo>
                  <a:pt x="225" y="22"/>
                </a:lnTo>
                <a:lnTo>
                  <a:pt x="225" y="21"/>
                </a:lnTo>
                <a:lnTo>
                  <a:pt x="226" y="20"/>
                </a:lnTo>
                <a:lnTo>
                  <a:pt x="226" y="19"/>
                </a:lnTo>
                <a:lnTo>
                  <a:pt x="228" y="18"/>
                </a:lnTo>
                <a:lnTo>
                  <a:pt x="229" y="16"/>
                </a:lnTo>
                <a:lnTo>
                  <a:pt x="230" y="15"/>
                </a:lnTo>
                <a:lnTo>
                  <a:pt x="231" y="15"/>
                </a:lnTo>
                <a:lnTo>
                  <a:pt x="232" y="14"/>
                </a:lnTo>
                <a:lnTo>
                  <a:pt x="233" y="14"/>
                </a:lnTo>
                <a:lnTo>
                  <a:pt x="235" y="13"/>
                </a:lnTo>
                <a:lnTo>
                  <a:pt x="236" y="12"/>
                </a:lnTo>
                <a:lnTo>
                  <a:pt x="237" y="12"/>
                </a:lnTo>
                <a:lnTo>
                  <a:pt x="240" y="12"/>
                </a:lnTo>
                <a:lnTo>
                  <a:pt x="241" y="12"/>
                </a:lnTo>
                <a:lnTo>
                  <a:pt x="242" y="11"/>
                </a:lnTo>
                <a:lnTo>
                  <a:pt x="243" y="11"/>
                </a:lnTo>
                <a:lnTo>
                  <a:pt x="244" y="10"/>
                </a:lnTo>
                <a:lnTo>
                  <a:pt x="245" y="10"/>
                </a:lnTo>
                <a:lnTo>
                  <a:pt x="246" y="9"/>
                </a:lnTo>
                <a:lnTo>
                  <a:pt x="249" y="7"/>
                </a:lnTo>
                <a:lnTo>
                  <a:pt x="252" y="4"/>
                </a:lnTo>
                <a:lnTo>
                  <a:pt x="253" y="3"/>
                </a:lnTo>
                <a:lnTo>
                  <a:pt x="254" y="3"/>
                </a:lnTo>
                <a:lnTo>
                  <a:pt x="255" y="2"/>
                </a:lnTo>
                <a:lnTo>
                  <a:pt x="256" y="1"/>
                </a:lnTo>
                <a:lnTo>
                  <a:pt x="256" y="0"/>
                </a:lnTo>
                <a:lnTo>
                  <a:pt x="262" y="4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cs-CZ" dirty="0"/>
          </a:p>
        </p:txBody>
      </p:sp>
      <p:sp>
        <p:nvSpPr>
          <p:cNvPr id="129" name="Freeform 247">
            <a:extLst>
              <a:ext uri="{FF2B5EF4-FFF2-40B4-BE49-F238E27FC236}">
                <a16:creationId xmlns:a16="http://schemas.microsoft.com/office/drawing/2014/main" id="{1C7C86B7-08B0-4C7A-B0FE-021A3B10703D}"/>
              </a:ext>
            </a:extLst>
          </p:cNvPr>
          <p:cNvSpPr>
            <a:spLocks/>
          </p:cNvSpPr>
          <p:nvPr/>
        </p:nvSpPr>
        <p:spPr bwMode="auto">
          <a:xfrm>
            <a:off x="5599985" y="4013957"/>
            <a:ext cx="575761" cy="608370"/>
          </a:xfrm>
          <a:custGeom>
            <a:avLst/>
            <a:gdLst>
              <a:gd name="T0" fmla="*/ 223 w 565"/>
              <a:gd name="T1" fmla="*/ 29 h 597"/>
              <a:gd name="T2" fmla="*/ 251 w 565"/>
              <a:gd name="T3" fmla="*/ 30 h 597"/>
              <a:gd name="T4" fmla="*/ 278 w 565"/>
              <a:gd name="T5" fmla="*/ 46 h 597"/>
              <a:gd name="T6" fmla="*/ 295 w 565"/>
              <a:gd name="T7" fmla="*/ 60 h 597"/>
              <a:gd name="T8" fmla="*/ 323 w 565"/>
              <a:gd name="T9" fmla="*/ 73 h 597"/>
              <a:gd name="T10" fmla="*/ 329 w 565"/>
              <a:gd name="T11" fmla="*/ 91 h 597"/>
              <a:gd name="T12" fmla="*/ 363 w 565"/>
              <a:gd name="T13" fmla="*/ 107 h 597"/>
              <a:gd name="T14" fmla="*/ 384 w 565"/>
              <a:gd name="T15" fmla="*/ 80 h 597"/>
              <a:gd name="T16" fmla="*/ 401 w 565"/>
              <a:gd name="T17" fmla="*/ 87 h 597"/>
              <a:gd name="T18" fmla="*/ 432 w 565"/>
              <a:gd name="T19" fmla="*/ 105 h 597"/>
              <a:gd name="T20" fmla="*/ 470 w 565"/>
              <a:gd name="T21" fmla="*/ 115 h 597"/>
              <a:gd name="T22" fmla="*/ 512 w 565"/>
              <a:gd name="T23" fmla="*/ 148 h 597"/>
              <a:gd name="T24" fmla="*/ 556 w 565"/>
              <a:gd name="T25" fmla="*/ 175 h 597"/>
              <a:gd name="T26" fmla="*/ 555 w 565"/>
              <a:gd name="T27" fmla="*/ 200 h 597"/>
              <a:gd name="T28" fmla="*/ 564 w 565"/>
              <a:gd name="T29" fmla="*/ 218 h 597"/>
              <a:gd name="T30" fmla="*/ 545 w 565"/>
              <a:gd name="T31" fmla="*/ 230 h 597"/>
              <a:gd name="T32" fmla="*/ 553 w 565"/>
              <a:gd name="T33" fmla="*/ 247 h 597"/>
              <a:gd name="T34" fmla="*/ 542 w 565"/>
              <a:gd name="T35" fmla="*/ 257 h 597"/>
              <a:gd name="T36" fmla="*/ 526 w 565"/>
              <a:gd name="T37" fmla="*/ 252 h 597"/>
              <a:gd name="T38" fmla="*/ 529 w 565"/>
              <a:gd name="T39" fmla="*/ 264 h 597"/>
              <a:gd name="T40" fmla="*/ 518 w 565"/>
              <a:gd name="T41" fmla="*/ 274 h 597"/>
              <a:gd name="T42" fmla="*/ 493 w 565"/>
              <a:gd name="T43" fmla="*/ 295 h 597"/>
              <a:gd name="T44" fmla="*/ 489 w 565"/>
              <a:gd name="T45" fmla="*/ 326 h 597"/>
              <a:gd name="T46" fmla="*/ 500 w 565"/>
              <a:gd name="T47" fmla="*/ 342 h 597"/>
              <a:gd name="T48" fmla="*/ 514 w 565"/>
              <a:gd name="T49" fmla="*/ 352 h 597"/>
              <a:gd name="T50" fmla="*/ 507 w 565"/>
              <a:gd name="T51" fmla="*/ 376 h 597"/>
              <a:gd name="T52" fmla="*/ 502 w 565"/>
              <a:gd name="T53" fmla="*/ 394 h 597"/>
              <a:gd name="T54" fmla="*/ 496 w 565"/>
              <a:gd name="T55" fmla="*/ 415 h 597"/>
              <a:gd name="T56" fmla="*/ 508 w 565"/>
              <a:gd name="T57" fmla="*/ 435 h 597"/>
              <a:gd name="T58" fmla="*/ 493 w 565"/>
              <a:gd name="T59" fmla="*/ 451 h 597"/>
              <a:gd name="T60" fmla="*/ 486 w 565"/>
              <a:gd name="T61" fmla="*/ 467 h 597"/>
              <a:gd name="T62" fmla="*/ 498 w 565"/>
              <a:gd name="T63" fmla="*/ 485 h 597"/>
              <a:gd name="T64" fmla="*/ 487 w 565"/>
              <a:gd name="T65" fmla="*/ 503 h 597"/>
              <a:gd name="T66" fmla="*/ 457 w 565"/>
              <a:gd name="T67" fmla="*/ 513 h 597"/>
              <a:gd name="T68" fmla="*/ 445 w 565"/>
              <a:gd name="T69" fmla="*/ 531 h 597"/>
              <a:gd name="T70" fmla="*/ 409 w 565"/>
              <a:gd name="T71" fmla="*/ 531 h 597"/>
              <a:gd name="T72" fmla="*/ 382 w 565"/>
              <a:gd name="T73" fmla="*/ 531 h 597"/>
              <a:gd name="T74" fmla="*/ 366 w 565"/>
              <a:gd name="T75" fmla="*/ 529 h 597"/>
              <a:gd name="T76" fmla="*/ 347 w 565"/>
              <a:gd name="T77" fmla="*/ 536 h 597"/>
              <a:gd name="T78" fmla="*/ 331 w 565"/>
              <a:gd name="T79" fmla="*/ 551 h 597"/>
              <a:gd name="T80" fmla="*/ 300 w 565"/>
              <a:gd name="T81" fmla="*/ 570 h 597"/>
              <a:gd name="T82" fmla="*/ 277 w 565"/>
              <a:gd name="T83" fmla="*/ 589 h 597"/>
              <a:gd name="T84" fmla="*/ 251 w 565"/>
              <a:gd name="T85" fmla="*/ 585 h 597"/>
              <a:gd name="T86" fmla="*/ 233 w 565"/>
              <a:gd name="T87" fmla="*/ 595 h 597"/>
              <a:gd name="T88" fmla="*/ 216 w 565"/>
              <a:gd name="T89" fmla="*/ 594 h 597"/>
              <a:gd name="T90" fmla="*/ 194 w 565"/>
              <a:gd name="T91" fmla="*/ 575 h 597"/>
              <a:gd name="T92" fmla="*/ 177 w 565"/>
              <a:gd name="T93" fmla="*/ 563 h 597"/>
              <a:gd name="T94" fmla="*/ 190 w 565"/>
              <a:gd name="T95" fmla="*/ 542 h 597"/>
              <a:gd name="T96" fmla="*/ 204 w 565"/>
              <a:gd name="T97" fmla="*/ 514 h 597"/>
              <a:gd name="T98" fmla="*/ 220 w 565"/>
              <a:gd name="T99" fmla="*/ 501 h 597"/>
              <a:gd name="T100" fmla="*/ 205 w 565"/>
              <a:gd name="T101" fmla="*/ 482 h 597"/>
              <a:gd name="T102" fmla="*/ 195 w 565"/>
              <a:gd name="T103" fmla="*/ 474 h 597"/>
              <a:gd name="T104" fmla="*/ 161 w 565"/>
              <a:gd name="T105" fmla="*/ 479 h 597"/>
              <a:gd name="T106" fmla="*/ 131 w 565"/>
              <a:gd name="T107" fmla="*/ 471 h 597"/>
              <a:gd name="T108" fmla="*/ 112 w 565"/>
              <a:gd name="T109" fmla="*/ 438 h 597"/>
              <a:gd name="T110" fmla="*/ 103 w 565"/>
              <a:gd name="T111" fmla="*/ 418 h 597"/>
              <a:gd name="T112" fmla="*/ 70 w 565"/>
              <a:gd name="T113" fmla="*/ 418 h 597"/>
              <a:gd name="T114" fmla="*/ 35 w 565"/>
              <a:gd name="T115" fmla="*/ 415 h 597"/>
              <a:gd name="T116" fmla="*/ 14 w 565"/>
              <a:gd name="T117" fmla="*/ 402 h 597"/>
              <a:gd name="T118" fmla="*/ 4 w 565"/>
              <a:gd name="T119" fmla="*/ 395 h 5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565" h="597">
                <a:moveTo>
                  <a:pt x="180" y="0"/>
                </a:moveTo>
                <a:lnTo>
                  <a:pt x="188" y="6"/>
                </a:lnTo>
                <a:lnTo>
                  <a:pt x="190" y="8"/>
                </a:lnTo>
                <a:lnTo>
                  <a:pt x="195" y="11"/>
                </a:lnTo>
                <a:lnTo>
                  <a:pt x="205" y="18"/>
                </a:lnTo>
                <a:lnTo>
                  <a:pt x="206" y="19"/>
                </a:lnTo>
                <a:lnTo>
                  <a:pt x="209" y="22"/>
                </a:lnTo>
                <a:lnTo>
                  <a:pt x="210" y="23"/>
                </a:lnTo>
                <a:lnTo>
                  <a:pt x="213" y="25"/>
                </a:lnTo>
                <a:lnTo>
                  <a:pt x="214" y="27"/>
                </a:lnTo>
                <a:lnTo>
                  <a:pt x="215" y="27"/>
                </a:lnTo>
                <a:lnTo>
                  <a:pt x="216" y="27"/>
                </a:lnTo>
                <a:lnTo>
                  <a:pt x="217" y="28"/>
                </a:lnTo>
                <a:lnTo>
                  <a:pt x="218" y="28"/>
                </a:lnTo>
                <a:lnTo>
                  <a:pt x="220" y="28"/>
                </a:lnTo>
                <a:lnTo>
                  <a:pt x="222" y="29"/>
                </a:lnTo>
                <a:lnTo>
                  <a:pt x="223" y="29"/>
                </a:lnTo>
                <a:lnTo>
                  <a:pt x="225" y="29"/>
                </a:lnTo>
                <a:lnTo>
                  <a:pt x="230" y="28"/>
                </a:lnTo>
                <a:lnTo>
                  <a:pt x="231" y="28"/>
                </a:lnTo>
                <a:lnTo>
                  <a:pt x="232" y="28"/>
                </a:lnTo>
                <a:lnTo>
                  <a:pt x="233" y="28"/>
                </a:lnTo>
                <a:lnTo>
                  <a:pt x="236" y="29"/>
                </a:lnTo>
                <a:lnTo>
                  <a:pt x="238" y="29"/>
                </a:lnTo>
                <a:lnTo>
                  <a:pt x="239" y="29"/>
                </a:lnTo>
                <a:lnTo>
                  <a:pt x="240" y="29"/>
                </a:lnTo>
                <a:lnTo>
                  <a:pt x="241" y="29"/>
                </a:lnTo>
                <a:lnTo>
                  <a:pt x="243" y="28"/>
                </a:lnTo>
                <a:lnTo>
                  <a:pt x="244" y="28"/>
                </a:lnTo>
                <a:lnTo>
                  <a:pt x="245" y="28"/>
                </a:lnTo>
                <a:lnTo>
                  <a:pt x="246" y="28"/>
                </a:lnTo>
                <a:lnTo>
                  <a:pt x="247" y="28"/>
                </a:lnTo>
                <a:lnTo>
                  <a:pt x="250" y="29"/>
                </a:lnTo>
                <a:lnTo>
                  <a:pt x="251" y="30"/>
                </a:lnTo>
                <a:lnTo>
                  <a:pt x="252" y="30"/>
                </a:lnTo>
                <a:lnTo>
                  <a:pt x="253" y="31"/>
                </a:lnTo>
                <a:lnTo>
                  <a:pt x="255" y="32"/>
                </a:lnTo>
                <a:lnTo>
                  <a:pt x="256" y="32"/>
                </a:lnTo>
                <a:lnTo>
                  <a:pt x="260" y="34"/>
                </a:lnTo>
                <a:lnTo>
                  <a:pt x="262" y="35"/>
                </a:lnTo>
                <a:lnTo>
                  <a:pt x="263" y="36"/>
                </a:lnTo>
                <a:lnTo>
                  <a:pt x="264" y="36"/>
                </a:lnTo>
                <a:lnTo>
                  <a:pt x="264" y="36"/>
                </a:lnTo>
                <a:lnTo>
                  <a:pt x="268" y="40"/>
                </a:lnTo>
                <a:lnTo>
                  <a:pt x="269" y="41"/>
                </a:lnTo>
                <a:lnTo>
                  <a:pt x="270" y="42"/>
                </a:lnTo>
                <a:lnTo>
                  <a:pt x="271" y="43"/>
                </a:lnTo>
                <a:lnTo>
                  <a:pt x="273" y="44"/>
                </a:lnTo>
                <a:lnTo>
                  <a:pt x="275" y="45"/>
                </a:lnTo>
                <a:lnTo>
                  <a:pt x="276" y="46"/>
                </a:lnTo>
                <a:lnTo>
                  <a:pt x="278" y="46"/>
                </a:lnTo>
                <a:lnTo>
                  <a:pt x="279" y="47"/>
                </a:lnTo>
                <a:lnTo>
                  <a:pt x="283" y="47"/>
                </a:lnTo>
                <a:lnTo>
                  <a:pt x="285" y="48"/>
                </a:lnTo>
                <a:lnTo>
                  <a:pt x="288" y="49"/>
                </a:lnTo>
                <a:lnTo>
                  <a:pt x="289" y="50"/>
                </a:lnTo>
                <a:lnTo>
                  <a:pt x="290" y="50"/>
                </a:lnTo>
                <a:lnTo>
                  <a:pt x="291" y="50"/>
                </a:lnTo>
                <a:lnTo>
                  <a:pt x="291" y="51"/>
                </a:lnTo>
                <a:lnTo>
                  <a:pt x="291" y="51"/>
                </a:lnTo>
                <a:lnTo>
                  <a:pt x="292" y="52"/>
                </a:lnTo>
                <a:lnTo>
                  <a:pt x="292" y="52"/>
                </a:lnTo>
                <a:lnTo>
                  <a:pt x="292" y="53"/>
                </a:lnTo>
                <a:lnTo>
                  <a:pt x="293" y="57"/>
                </a:lnTo>
                <a:lnTo>
                  <a:pt x="294" y="58"/>
                </a:lnTo>
                <a:lnTo>
                  <a:pt x="294" y="59"/>
                </a:lnTo>
                <a:lnTo>
                  <a:pt x="295" y="60"/>
                </a:lnTo>
                <a:lnTo>
                  <a:pt x="295" y="60"/>
                </a:lnTo>
                <a:lnTo>
                  <a:pt x="296" y="61"/>
                </a:lnTo>
                <a:lnTo>
                  <a:pt x="297" y="61"/>
                </a:lnTo>
                <a:lnTo>
                  <a:pt x="298" y="62"/>
                </a:lnTo>
                <a:lnTo>
                  <a:pt x="299" y="62"/>
                </a:lnTo>
                <a:lnTo>
                  <a:pt x="301" y="63"/>
                </a:lnTo>
                <a:lnTo>
                  <a:pt x="303" y="63"/>
                </a:lnTo>
                <a:lnTo>
                  <a:pt x="305" y="64"/>
                </a:lnTo>
                <a:lnTo>
                  <a:pt x="307" y="65"/>
                </a:lnTo>
                <a:lnTo>
                  <a:pt x="309" y="65"/>
                </a:lnTo>
                <a:lnTo>
                  <a:pt x="311" y="66"/>
                </a:lnTo>
                <a:lnTo>
                  <a:pt x="312" y="67"/>
                </a:lnTo>
                <a:lnTo>
                  <a:pt x="315" y="69"/>
                </a:lnTo>
                <a:lnTo>
                  <a:pt x="317" y="70"/>
                </a:lnTo>
                <a:lnTo>
                  <a:pt x="318" y="71"/>
                </a:lnTo>
                <a:lnTo>
                  <a:pt x="320" y="72"/>
                </a:lnTo>
                <a:lnTo>
                  <a:pt x="321" y="72"/>
                </a:lnTo>
                <a:lnTo>
                  <a:pt x="323" y="73"/>
                </a:lnTo>
                <a:lnTo>
                  <a:pt x="324" y="73"/>
                </a:lnTo>
                <a:lnTo>
                  <a:pt x="327" y="74"/>
                </a:lnTo>
                <a:lnTo>
                  <a:pt x="328" y="74"/>
                </a:lnTo>
                <a:lnTo>
                  <a:pt x="328" y="74"/>
                </a:lnTo>
                <a:lnTo>
                  <a:pt x="329" y="75"/>
                </a:lnTo>
                <a:lnTo>
                  <a:pt x="329" y="76"/>
                </a:lnTo>
                <a:lnTo>
                  <a:pt x="329" y="77"/>
                </a:lnTo>
                <a:lnTo>
                  <a:pt x="329" y="78"/>
                </a:lnTo>
                <a:lnTo>
                  <a:pt x="329" y="78"/>
                </a:lnTo>
                <a:lnTo>
                  <a:pt x="329" y="79"/>
                </a:lnTo>
                <a:lnTo>
                  <a:pt x="328" y="82"/>
                </a:lnTo>
                <a:lnTo>
                  <a:pt x="328" y="84"/>
                </a:lnTo>
                <a:lnTo>
                  <a:pt x="328" y="86"/>
                </a:lnTo>
                <a:lnTo>
                  <a:pt x="328" y="87"/>
                </a:lnTo>
                <a:lnTo>
                  <a:pt x="328" y="89"/>
                </a:lnTo>
                <a:lnTo>
                  <a:pt x="328" y="90"/>
                </a:lnTo>
                <a:lnTo>
                  <a:pt x="329" y="91"/>
                </a:lnTo>
                <a:lnTo>
                  <a:pt x="330" y="93"/>
                </a:lnTo>
                <a:lnTo>
                  <a:pt x="331" y="94"/>
                </a:lnTo>
                <a:lnTo>
                  <a:pt x="332" y="95"/>
                </a:lnTo>
                <a:lnTo>
                  <a:pt x="333" y="96"/>
                </a:lnTo>
                <a:lnTo>
                  <a:pt x="334" y="97"/>
                </a:lnTo>
                <a:lnTo>
                  <a:pt x="337" y="98"/>
                </a:lnTo>
                <a:lnTo>
                  <a:pt x="345" y="103"/>
                </a:lnTo>
                <a:lnTo>
                  <a:pt x="350" y="105"/>
                </a:lnTo>
                <a:lnTo>
                  <a:pt x="352" y="106"/>
                </a:lnTo>
                <a:lnTo>
                  <a:pt x="353" y="106"/>
                </a:lnTo>
                <a:lnTo>
                  <a:pt x="354" y="107"/>
                </a:lnTo>
                <a:lnTo>
                  <a:pt x="355" y="107"/>
                </a:lnTo>
                <a:lnTo>
                  <a:pt x="356" y="107"/>
                </a:lnTo>
                <a:lnTo>
                  <a:pt x="358" y="107"/>
                </a:lnTo>
                <a:lnTo>
                  <a:pt x="360" y="107"/>
                </a:lnTo>
                <a:lnTo>
                  <a:pt x="362" y="107"/>
                </a:lnTo>
                <a:lnTo>
                  <a:pt x="363" y="107"/>
                </a:lnTo>
                <a:lnTo>
                  <a:pt x="364" y="107"/>
                </a:lnTo>
                <a:lnTo>
                  <a:pt x="366" y="106"/>
                </a:lnTo>
                <a:lnTo>
                  <a:pt x="366" y="106"/>
                </a:lnTo>
                <a:lnTo>
                  <a:pt x="367" y="105"/>
                </a:lnTo>
                <a:lnTo>
                  <a:pt x="368" y="104"/>
                </a:lnTo>
                <a:lnTo>
                  <a:pt x="369" y="104"/>
                </a:lnTo>
                <a:lnTo>
                  <a:pt x="371" y="100"/>
                </a:lnTo>
                <a:lnTo>
                  <a:pt x="373" y="98"/>
                </a:lnTo>
                <a:lnTo>
                  <a:pt x="374" y="96"/>
                </a:lnTo>
                <a:lnTo>
                  <a:pt x="375" y="95"/>
                </a:lnTo>
                <a:lnTo>
                  <a:pt x="375" y="94"/>
                </a:lnTo>
                <a:lnTo>
                  <a:pt x="377" y="90"/>
                </a:lnTo>
                <a:lnTo>
                  <a:pt x="378" y="87"/>
                </a:lnTo>
                <a:lnTo>
                  <a:pt x="380" y="85"/>
                </a:lnTo>
                <a:lnTo>
                  <a:pt x="381" y="83"/>
                </a:lnTo>
                <a:lnTo>
                  <a:pt x="382" y="82"/>
                </a:lnTo>
                <a:lnTo>
                  <a:pt x="384" y="80"/>
                </a:lnTo>
                <a:lnTo>
                  <a:pt x="385" y="79"/>
                </a:lnTo>
                <a:lnTo>
                  <a:pt x="386" y="78"/>
                </a:lnTo>
                <a:lnTo>
                  <a:pt x="387" y="77"/>
                </a:lnTo>
                <a:lnTo>
                  <a:pt x="388" y="77"/>
                </a:lnTo>
                <a:lnTo>
                  <a:pt x="389" y="77"/>
                </a:lnTo>
                <a:lnTo>
                  <a:pt x="389" y="77"/>
                </a:lnTo>
                <a:lnTo>
                  <a:pt x="390" y="78"/>
                </a:lnTo>
                <a:lnTo>
                  <a:pt x="391" y="78"/>
                </a:lnTo>
                <a:lnTo>
                  <a:pt x="392" y="79"/>
                </a:lnTo>
                <a:lnTo>
                  <a:pt x="394" y="82"/>
                </a:lnTo>
                <a:lnTo>
                  <a:pt x="395" y="83"/>
                </a:lnTo>
                <a:lnTo>
                  <a:pt x="396" y="84"/>
                </a:lnTo>
                <a:lnTo>
                  <a:pt x="397" y="85"/>
                </a:lnTo>
                <a:lnTo>
                  <a:pt x="398" y="85"/>
                </a:lnTo>
                <a:lnTo>
                  <a:pt x="399" y="86"/>
                </a:lnTo>
                <a:lnTo>
                  <a:pt x="400" y="87"/>
                </a:lnTo>
                <a:lnTo>
                  <a:pt x="401" y="87"/>
                </a:lnTo>
                <a:lnTo>
                  <a:pt x="403" y="88"/>
                </a:lnTo>
                <a:lnTo>
                  <a:pt x="405" y="89"/>
                </a:lnTo>
                <a:lnTo>
                  <a:pt x="408" y="89"/>
                </a:lnTo>
                <a:lnTo>
                  <a:pt x="412" y="90"/>
                </a:lnTo>
                <a:lnTo>
                  <a:pt x="414" y="91"/>
                </a:lnTo>
                <a:lnTo>
                  <a:pt x="416" y="91"/>
                </a:lnTo>
                <a:lnTo>
                  <a:pt x="417" y="92"/>
                </a:lnTo>
                <a:lnTo>
                  <a:pt x="418" y="93"/>
                </a:lnTo>
                <a:lnTo>
                  <a:pt x="419" y="93"/>
                </a:lnTo>
                <a:lnTo>
                  <a:pt x="420" y="94"/>
                </a:lnTo>
                <a:lnTo>
                  <a:pt x="421" y="95"/>
                </a:lnTo>
                <a:lnTo>
                  <a:pt x="423" y="97"/>
                </a:lnTo>
                <a:lnTo>
                  <a:pt x="425" y="98"/>
                </a:lnTo>
                <a:lnTo>
                  <a:pt x="428" y="102"/>
                </a:lnTo>
                <a:lnTo>
                  <a:pt x="430" y="104"/>
                </a:lnTo>
                <a:lnTo>
                  <a:pt x="431" y="105"/>
                </a:lnTo>
                <a:lnTo>
                  <a:pt x="432" y="105"/>
                </a:lnTo>
                <a:lnTo>
                  <a:pt x="433" y="106"/>
                </a:lnTo>
                <a:lnTo>
                  <a:pt x="433" y="106"/>
                </a:lnTo>
                <a:lnTo>
                  <a:pt x="434" y="106"/>
                </a:lnTo>
                <a:lnTo>
                  <a:pt x="435" y="106"/>
                </a:lnTo>
                <a:lnTo>
                  <a:pt x="436" y="107"/>
                </a:lnTo>
                <a:lnTo>
                  <a:pt x="438" y="107"/>
                </a:lnTo>
                <a:lnTo>
                  <a:pt x="444" y="107"/>
                </a:lnTo>
                <a:lnTo>
                  <a:pt x="446" y="107"/>
                </a:lnTo>
                <a:lnTo>
                  <a:pt x="447" y="107"/>
                </a:lnTo>
                <a:lnTo>
                  <a:pt x="448" y="108"/>
                </a:lnTo>
                <a:lnTo>
                  <a:pt x="449" y="108"/>
                </a:lnTo>
                <a:lnTo>
                  <a:pt x="453" y="110"/>
                </a:lnTo>
                <a:lnTo>
                  <a:pt x="454" y="110"/>
                </a:lnTo>
                <a:lnTo>
                  <a:pt x="460" y="112"/>
                </a:lnTo>
                <a:lnTo>
                  <a:pt x="465" y="113"/>
                </a:lnTo>
                <a:lnTo>
                  <a:pt x="469" y="115"/>
                </a:lnTo>
                <a:lnTo>
                  <a:pt x="470" y="115"/>
                </a:lnTo>
                <a:lnTo>
                  <a:pt x="472" y="115"/>
                </a:lnTo>
                <a:lnTo>
                  <a:pt x="477" y="119"/>
                </a:lnTo>
                <a:lnTo>
                  <a:pt x="483" y="121"/>
                </a:lnTo>
                <a:lnTo>
                  <a:pt x="485" y="122"/>
                </a:lnTo>
                <a:lnTo>
                  <a:pt x="487" y="123"/>
                </a:lnTo>
                <a:lnTo>
                  <a:pt x="489" y="125"/>
                </a:lnTo>
                <a:lnTo>
                  <a:pt x="491" y="126"/>
                </a:lnTo>
                <a:lnTo>
                  <a:pt x="493" y="128"/>
                </a:lnTo>
                <a:lnTo>
                  <a:pt x="495" y="129"/>
                </a:lnTo>
                <a:lnTo>
                  <a:pt x="500" y="135"/>
                </a:lnTo>
                <a:lnTo>
                  <a:pt x="502" y="137"/>
                </a:lnTo>
                <a:lnTo>
                  <a:pt x="503" y="139"/>
                </a:lnTo>
                <a:lnTo>
                  <a:pt x="505" y="142"/>
                </a:lnTo>
                <a:lnTo>
                  <a:pt x="507" y="143"/>
                </a:lnTo>
                <a:lnTo>
                  <a:pt x="508" y="145"/>
                </a:lnTo>
                <a:lnTo>
                  <a:pt x="510" y="146"/>
                </a:lnTo>
                <a:lnTo>
                  <a:pt x="512" y="148"/>
                </a:lnTo>
                <a:lnTo>
                  <a:pt x="513" y="148"/>
                </a:lnTo>
                <a:lnTo>
                  <a:pt x="514" y="148"/>
                </a:lnTo>
                <a:lnTo>
                  <a:pt x="515" y="149"/>
                </a:lnTo>
                <a:lnTo>
                  <a:pt x="518" y="149"/>
                </a:lnTo>
                <a:lnTo>
                  <a:pt x="519" y="150"/>
                </a:lnTo>
                <a:lnTo>
                  <a:pt x="525" y="151"/>
                </a:lnTo>
                <a:lnTo>
                  <a:pt x="530" y="153"/>
                </a:lnTo>
                <a:lnTo>
                  <a:pt x="532" y="154"/>
                </a:lnTo>
                <a:lnTo>
                  <a:pt x="534" y="155"/>
                </a:lnTo>
                <a:lnTo>
                  <a:pt x="536" y="156"/>
                </a:lnTo>
                <a:lnTo>
                  <a:pt x="541" y="159"/>
                </a:lnTo>
                <a:lnTo>
                  <a:pt x="545" y="162"/>
                </a:lnTo>
                <a:lnTo>
                  <a:pt x="546" y="163"/>
                </a:lnTo>
                <a:lnTo>
                  <a:pt x="547" y="164"/>
                </a:lnTo>
                <a:lnTo>
                  <a:pt x="549" y="165"/>
                </a:lnTo>
                <a:lnTo>
                  <a:pt x="550" y="167"/>
                </a:lnTo>
                <a:lnTo>
                  <a:pt x="556" y="175"/>
                </a:lnTo>
                <a:lnTo>
                  <a:pt x="556" y="176"/>
                </a:lnTo>
                <a:lnTo>
                  <a:pt x="556" y="177"/>
                </a:lnTo>
                <a:lnTo>
                  <a:pt x="556" y="178"/>
                </a:lnTo>
                <a:lnTo>
                  <a:pt x="556" y="180"/>
                </a:lnTo>
                <a:lnTo>
                  <a:pt x="555" y="182"/>
                </a:lnTo>
                <a:lnTo>
                  <a:pt x="554" y="185"/>
                </a:lnTo>
                <a:lnTo>
                  <a:pt x="552" y="191"/>
                </a:lnTo>
                <a:lnTo>
                  <a:pt x="552" y="192"/>
                </a:lnTo>
                <a:lnTo>
                  <a:pt x="551" y="193"/>
                </a:lnTo>
                <a:lnTo>
                  <a:pt x="551" y="194"/>
                </a:lnTo>
                <a:lnTo>
                  <a:pt x="551" y="195"/>
                </a:lnTo>
                <a:lnTo>
                  <a:pt x="551" y="195"/>
                </a:lnTo>
                <a:lnTo>
                  <a:pt x="552" y="196"/>
                </a:lnTo>
                <a:lnTo>
                  <a:pt x="552" y="197"/>
                </a:lnTo>
                <a:lnTo>
                  <a:pt x="553" y="198"/>
                </a:lnTo>
                <a:lnTo>
                  <a:pt x="554" y="200"/>
                </a:lnTo>
                <a:lnTo>
                  <a:pt x="555" y="200"/>
                </a:lnTo>
                <a:lnTo>
                  <a:pt x="557" y="201"/>
                </a:lnTo>
                <a:lnTo>
                  <a:pt x="560" y="203"/>
                </a:lnTo>
                <a:lnTo>
                  <a:pt x="561" y="204"/>
                </a:lnTo>
                <a:lnTo>
                  <a:pt x="562" y="205"/>
                </a:lnTo>
                <a:lnTo>
                  <a:pt x="563" y="206"/>
                </a:lnTo>
                <a:lnTo>
                  <a:pt x="564" y="206"/>
                </a:lnTo>
                <a:lnTo>
                  <a:pt x="564" y="207"/>
                </a:lnTo>
                <a:lnTo>
                  <a:pt x="565" y="208"/>
                </a:lnTo>
                <a:lnTo>
                  <a:pt x="565" y="209"/>
                </a:lnTo>
                <a:lnTo>
                  <a:pt x="565" y="210"/>
                </a:lnTo>
                <a:lnTo>
                  <a:pt x="565" y="211"/>
                </a:lnTo>
                <a:lnTo>
                  <a:pt x="565" y="212"/>
                </a:lnTo>
                <a:lnTo>
                  <a:pt x="565" y="213"/>
                </a:lnTo>
                <a:lnTo>
                  <a:pt x="565" y="214"/>
                </a:lnTo>
                <a:lnTo>
                  <a:pt x="565" y="215"/>
                </a:lnTo>
                <a:lnTo>
                  <a:pt x="565" y="216"/>
                </a:lnTo>
                <a:lnTo>
                  <a:pt x="564" y="218"/>
                </a:lnTo>
                <a:lnTo>
                  <a:pt x="563" y="220"/>
                </a:lnTo>
                <a:lnTo>
                  <a:pt x="562" y="221"/>
                </a:lnTo>
                <a:lnTo>
                  <a:pt x="560" y="223"/>
                </a:lnTo>
                <a:lnTo>
                  <a:pt x="558" y="225"/>
                </a:lnTo>
                <a:lnTo>
                  <a:pt x="557" y="227"/>
                </a:lnTo>
                <a:lnTo>
                  <a:pt x="555" y="228"/>
                </a:lnTo>
                <a:lnTo>
                  <a:pt x="554" y="228"/>
                </a:lnTo>
                <a:lnTo>
                  <a:pt x="553" y="229"/>
                </a:lnTo>
                <a:lnTo>
                  <a:pt x="552" y="229"/>
                </a:lnTo>
                <a:lnTo>
                  <a:pt x="551" y="230"/>
                </a:lnTo>
                <a:lnTo>
                  <a:pt x="550" y="230"/>
                </a:lnTo>
                <a:lnTo>
                  <a:pt x="549" y="230"/>
                </a:lnTo>
                <a:lnTo>
                  <a:pt x="547" y="230"/>
                </a:lnTo>
                <a:lnTo>
                  <a:pt x="546" y="230"/>
                </a:lnTo>
                <a:lnTo>
                  <a:pt x="545" y="230"/>
                </a:lnTo>
                <a:lnTo>
                  <a:pt x="545" y="230"/>
                </a:lnTo>
                <a:lnTo>
                  <a:pt x="545" y="230"/>
                </a:lnTo>
                <a:lnTo>
                  <a:pt x="545" y="230"/>
                </a:lnTo>
                <a:lnTo>
                  <a:pt x="545" y="231"/>
                </a:lnTo>
                <a:lnTo>
                  <a:pt x="545" y="232"/>
                </a:lnTo>
                <a:lnTo>
                  <a:pt x="545" y="233"/>
                </a:lnTo>
                <a:lnTo>
                  <a:pt x="546" y="234"/>
                </a:lnTo>
                <a:lnTo>
                  <a:pt x="546" y="235"/>
                </a:lnTo>
                <a:lnTo>
                  <a:pt x="547" y="236"/>
                </a:lnTo>
                <a:lnTo>
                  <a:pt x="548" y="237"/>
                </a:lnTo>
                <a:lnTo>
                  <a:pt x="550" y="239"/>
                </a:lnTo>
                <a:lnTo>
                  <a:pt x="551" y="240"/>
                </a:lnTo>
                <a:lnTo>
                  <a:pt x="552" y="241"/>
                </a:lnTo>
                <a:lnTo>
                  <a:pt x="553" y="243"/>
                </a:lnTo>
                <a:lnTo>
                  <a:pt x="553" y="244"/>
                </a:lnTo>
                <a:lnTo>
                  <a:pt x="553" y="245"/>
                </a:lnTo>
                <a:lnTo>
                  <a:pt x="553" y="246"/>
                </a:lnTo>
                <a:lnTo>
                  <a:pt x="553" y="247"/>
                </a:lnTo>
                <a:lnTo>
                  <a:pt x="553" y="247"/>
                </a:lnTo>
                <a:lnTo>
                  <a:pt x="553" y="248"/>
                </a:lnTo>
                <a:lnTo>
                  <a:pt x="553" y="249"/>
                </a:lnTo>
                <a:lnTo>
                  <a:pt x="552" y="252"/>
                </a:lnTo>
                <a:lnTo>
                  <a:pt x="551" y="255"/>
                </a:lnTo>
                <a:lnTo>
                  <a:pt x="551" y="256"/>
                </a:lnTo>
                <a:lnTo>
                  <a:pt x="550" y="257"/>
                </a:lnTo>
                <a:lnTo>
                  <a:pt x="550" y="257"/>
                </a:lnTo>
                <a:lnTo>
                  <a:pt x="549" y="258"/>
                </a:lnTo>
                <a:lnTo>
                  <a:pt x="548" y="258"/>
                </a:lnTo>
                <a:lnTo>
                  <a:pt x="548" y="258"/>
                </a:lnTo>
                <a:lnTo>
                  <a:pt x="547" y="259"/>
                </a:lnTo>
                <a:lnTo>
                  <a:pt x="545" y="259"/>
                </a:lnTo>
                <a:lnTo>
                  <a:pt x="544" y="259"/>
                </a:lnTo>
                <a:lnTo>
                  <a:pt x="544" y="258"/>
                </a:lnTo>
                <a:lnTo>
                  <a:pt x="543" y="258"/>
                </a:lnTo>
                <a:lnTo>
                  <a:pt x="542" y="258"/>
                </a:lnTo>
                <a:lnTo>
                  <a:pt x="542" y="257"/>
                </a:lnTo>
                <a:lnTo>
                  <a:pt x="541" y="256"/>
                </a:lnTo>
                <a:lnTo>
                  <a:pt x="540" y="255"/>
                </a:lnTo>
                <a:lnTo>
                  <a:pt x="540" y="255"/>
                </a:lnTo>
                <a:lnTo>
                  <a:pt x="539" y="253"/>
                </a:lnTo>
                <a:lnTo>
                  <a:pt x="538" y="251"/>
                </a:lnTo>
                <a:lnTo>
                  <a:pt x="538" y="251"/>
                </a:lnTo>
                <a:lnTo>
                  <a:pt x="537" y="251"/>
                </a:lnTo>
                <a:lnTo>
                  <a:pt x="537" y="250"/>
                </a:lnTo>
                <a:lnTo>
                  <a:pt x="536" y="250"/>
                </a:lnTo>
                <a:lnTo>
                  <a:pt x="535" y="250"/>
                </a:lnTo>
                <a:lnTo>
                  <a:pt x="534" y="249"/>
                </a:lnTo>
                <a:lnTo>
                  <a:pt x="533" y="249"/>
                </a:lnTo>
                <a:lnTo>
                  <a:pt x="531" y="250"/>
                </a:lnTo>
                <a:lnTo>
                  <a:pt x="530" y="250"/>
                </a:lnTo>
                <a:lnTo>
                  <a:pt x="529" y="251"/>
                </a:lnTo>
                <a:lnTo>
                  <a:pt x="527" y="251"/>
                </a:lnTo>
                <a:lnTo>
                  <a:pt x="526" y="252"/>
                </a:lnTo>
                <a:lnTo>
                  <a:pt x="525" y="253"/>
                </a:lnTo>
                <a:lnTo>
                  <a:pt x="524" y="254"/>
                </a:lnTo>
                <a:lnTo>
                  <a:pt x="522" y="256"/>
                </a:lnTo>
                <a:lnTo>
                  <a:pt x="521" y="257"/>
                </a:lnTo>
                <a:lnTo>
                  <a:pt x="521" y="258"/>
                </a:lnTo>
                <a:lnTo>
                  <a:pt x="520" y="259"/>
                </a:lnTo>
                <a:lnTo>
                  <a:pt x="520" y="259"/>
                </a:lnTo>
                <a:lnTo>
                  <a:pt x="520" y="260"/>
                </a:lnTo>
                <a:lnTo>
                  <a:pt x="520" y="260"/>
                </a:lnTo>
                <a:lnTo>
                  <a:pt x="520" y="261"/>
                </a:lnTo>
                <a:lnTo>
                  <a:pt x="520" y="261"/>
                </a:lnTo>
                <a:lnTo>
                  <a:pt x="521" y="261"/>
                </a:lnTo>
                <a:lnTo>
                  <a:pt x="522" y="261"/>
                </a:lnTo>
                <a:lnTo>
                  <a:pt x="526" y="262"/>
                </a:lnTo>
                <a:lnTo>
                  <a:pt x="527" y="263"/>
                </a:lnTo>
                <a:lnTo>
                  <a:pt x="528" y="263"/>
                </a:lnTo>
                <a:lnTo>
                  <a:pt x="529" y="264"/>
                </a:lnTo>
                <a:lnTo>
                  <a:pt x="529" y="264"/>
                </a:lnTo>
                <a:lnTo>
                  <a:pt x="530" y="265"/>
                </a:lnTo>
                <a:lnTo>
                  <a:pt x="530" y="265"/>
                </a:lnTo>
                <a:lnTo>
                  <a:pt x="531" y="266"/>
                </a:lnTo>
                <a:lnTo>
                  <a:pt x="531" y="267"/>
                </a:lnTo>
                <a:lnTo>
                  <a:pt x="531" y="267"/>
                </a:lnTo>
                <a:lnTo>
                  <a:pt x="531" y="268"/>
                </a:lnTo>
                <a:lnTo>
                  <a:pt x="530" y="269"/>
                </a:lnTo>
                <a:lnTo>
                  <a:pt x="530" y="269"/>
                </a:lnTo>
                <a:lnTo>
                  <a:pt x="530" y="270"/>
                </a:lnTo>
                <a:lnTo>
                  <a:pt x="529" y="271"/>
                </a:lnTo>
                <a:lnTo>
                  <a:pt x="528" y="272"/>
                </a:lnTo>
                <a:lnTo>
                  <a:pt x="527" y="272"/>
                </a:lnTo>
                <a:lnTo>
                  <a:pt x="526" y="273"/>
                </a:lnTo>
                <a:lnTo>
                  <a:pt x="524" y="273"/>
                </a:lnTo>
                <a:lnTo>
                  <a:pt x="521" y="274"/>
                </a:lnTo>
                <a:lnTo>
                  <a:pt x="518" y="274"/>
                </a:lnTo>
                <a:lnTo>
                  <a:pt x="514" y="274"/>
                </a:lnTo>
                <a:lnTo>
                  <a:pt x="512" y="275"/>
                </a:lnTo>
                <a:lnTo>
                  <a:pt x="510" y="275"/>
                </a:lnTo>
                <a:lnTo>
                  <a:pt x="509" y="276"/>
                </a:lnTo>
                <a:lnTo>
                  <a:pt x="507" y="277"/>
                </a:lnTo>
                <a:lnTo>
                  <a:pt x="506" y="278"/>
                </a:lnTo>
                <a:lnTo>
                  <a:pt x="505" y="278"/>
                </a:lnTo>
                <a:lnTo>
                  <a:pt x="505" y="279"/>
                </a:lnTo>
                <a:lnTo>
                  <a:pt x="504" y="280"/>
                </a:lnTo>
                <a:lnTo>
                  <a:pt x="503" y="281"/>
                </a:lnTo>
                <a:lnTo>
                  <a:pt x="502" y="282"/>
                </a:lnTo>
                <a:lnTo>
                  <a:pt x="501" y="284"/>
                </a:lnTo>
                <a:lnTo>
                  <a:pt x="499" y="288"/>
                </a:lnTo>
                <a:lnTo>
                  <a:pt x="498" y="289"/>
                </a:lnTo>
                <a:lnTo>
                  <a:pt x="497" y="291"/>
                </a:lnTo>
                <a:lnTo>
                  <a:pt x="495" y="294"/>
                </a:lnTo>
                <a:lnTo>
                  <a:pt x="493" y="295"/>
                </a:lnTo>
                <a:lnTo>
                  <a:pt x="492" y="297"/>
                </a:lnTo>
                <a:lnTo>
                  <a:pt x="491" y="299"/>
                </a:lnTo>
                <a:lnTo>
                  <a:pt x="491" y="300"/>
                </a:lnTo>
                <a:lnTo>
                  <a:pt x="491" y="301"/>
                </a:lnTo>
                <a:lnTo>
                  <a:pt x="490" y="303"/>
                </a:lnTo>
                <a:lnTo>
                  <a:pt x="490" y="307"/>
                </a:lnTo>
                <a:lnTo>
                  <a:pt x="490" y="310"/>
                </a:lnTo>
                <a:lnTo>
                  <a:pt x="490" y="312"/>
                </a:lnTo>
                <a:lnTo>
                  <a:pt x="489" y="315"/>
                </a:lnTo>
                <a:lnTo>
                  <a:pt x="488" y="319"/>
                </a:lnTo>
                <a:lnTo>
                  <a:pt x="488" y="321"/>
                </a:lnTo>
                <a:lnTo>
                  <a:pt x="488" y="322"/>
                </a:lnTo>
                <a:lnTo>
                  <a:pt x="488" y="323"/>
                </a:lnTo>
                <a:lnTo>
                  <a:pt x="488" y="324"/>
                </a:lnTo>
                <a:lnTo>
                  <a:pt x="488" y="325"/>
                </a:lnTo>
                <a:lnTo>
                  <a:pt x="489" y="325"/>
                </a:lnTo>
                <a:lnTo>
                  <a:pt x="489" y="326"/>
                </a:lnTo>
                <a:lnTo>
                  <a:pt x="490" y="327"/>
                </a:lnTo>
                <a:lnTo>
                  <a:pt x="491" y="327"/>
                </a:lnTo>
                <a:lnTo>
                  <a:pt x="495" y="331"/>
                </a:lnTo>
                <a:lnTo>
                  <a:pt x="502" y="336"/>
                </a:lnTo>
                <a:lnTo>
                  <a:pt x="503" y="336"/>
                </a:lnTo>
                <a:lnTo>
                  <a:pt x="503" y="337"/>
                </a:lnTo>
                <a:lnTo>
                  <a:pt x="503" y="337"/>
                </a:lnTo>
                <a:lnTo>
                  <a:pt x="504" y="338"/>
                </a:lnTo>
                <a:lnTo>
                  <a:pt x="503" y="338"/>
                </a:lnTo>
                <a:lnTo>
                  <a:pt x="503" y="338"/>
                </a:lnTo>
                <a:lnTo>
                  <a:pt x="503" y="339"/>
                </a:lnTo>
                <a:lnTo>
                  <a:pt x="501" y="340"/>
                </a:lnTo>
                <a:lnTo>
                  <a:pt x="501" y="340"/>
                </a:lnTo>
                <a:lnTo>
                  <a:pt x="500" y="341"/>
                </a:lnTo>
                <a:lnTo>
                  <a:pt x="500" y="341"/>
                </a:lnTo>
                <a:lnTo>
                  <a:pt x="500" y="342"/>
                </a:lnTo>
                <a:lnTo>
                  <a:pt x="500" y="342"/>
                </a:lnTo>
                <a:lnTo>
                  <a:pt x="500" y="343"/>
                </a:lnTo>
                <a:lnTo>
                  <a:pt x="501" y="343"/>
                </a:lnTo>
                <a:lnTo>
                  <a:pt x="501" y="344"/>
                </a:lnTo>
                <a:lnTo>
                  <a:pt x="502" y="344"/>
                </a:lnTo>
                <a:lnTo>
                  <a:pt x="503" y="345"/>
                </a:lnTo>
                <a:lnTo>
                  <a:pt x="504" y="345"/>
                </a:lnTo>
                <a:lnTo>
                  <a:pt x="506" y="346"/>
                </a:lnTo>
                <a:lnTo>
                  <a:pt x="507" y="346"/>
                </a:lnTo>
                <a:lnTo>
                  <a:pt x="511" y="347"/>
                </a:lnTo>
                <a:lnTo>
                  <a:pt x="512" y="348"/>
                </a:lnTo>
                <a:lnTo>
                  <a:pt x="512" y="348"/>
                </a:lnTo>
                <a:lnTo>
                  <a:pt x="513" y="349"/>
                </a:lnTo>
                <a:lnTo>
                  <a:pt x="513" y="349"/>
                </a:lnTo>
                <a:lnTo>
                  <a:pt x="514" y="350"/>
                </a:lnTo>
                <a:lnTo>
                  <a:pt x="514" y="351"/>
                </a:lnTo>
                <a:lnTo>
                  <a:pt x="514" y="351"/>
                </a:lnTo>
                <a:lnTo>
                  <a:pt x="514" y="352"/>
                </a:lnTo>
                <a:lnTo>
                  <a:pt x="514" y="353"/>
                </a:lnTo>
                <a:lnTo>
                  <a:pt x="514" y="354"/>
                </a:lnTo>
                <a:lnTo>
                  <a:pt x="513" y="355"/>
                </a:lnTo>
                <a:lnTo>
                  <a:pt x="513" y="356"/>
                </a:lnTo>
                <a:lnTo>
                  <a:pt x="512" y="358"/>
                </a:lnTo>
                <a:lnTo>
                  <a:pt x="511" y="360"/>
                </a:lnTo>
                <a:lnTo>
                  <a:pt x="507" y="365"/>
                </a:lnTo>
                <a:lnTo>
                  <a:pt x="506" y="366"/>
                </a:lnTo>
                <a:lnTo>
                  <a:pt x="506" y="367"/>
                </a:lnTo>
                <a:lnTo>
                  <a:pt x="505" y="368"/>
                </a:lnTo>
                <a:lnTo>
                  <a:pt x="505" y="369"/>
                </a:lnTo>
                <a:lnTo>
                  <a:pt x="505" y="370"/>
                </a:lnTo>
                <a:lnTo>
                  <a:pt x="505" y="371"/>
                </a:lnTo>
                <a:lnTo>
                  <a:pt x="505" y="372"/>
                </a:lnTo>
                <a:lnTo>
                  <a:pt x="506" y="374"/>
                </a:lnTo>
                <a:lnTo>
                  <a:pt x="506" y="375"/>
                </a:lnTo>
                <a:lnTo>
                  <a:pt x="507" y="376"/>
                </a:lnTo>
                <a:lnTo>
                  <a:pt x="507" y="377"/>
                </a:lnTo>
                <a:lnTo>
                  <a:pt x="509" y="379"/>
                </a:lnTo>
                <a:lnTo>
                  <a:pt x="510" y="381"/>
                </a:lnTo>
                <a:lnTo>
                  <a:pt x="511" y="382"/>
                </a:lnTo>
                <a:lnTo>
                  <a:pt x="511" y="383"/>
                </a:lnTo>
                <a:lnTo>
                  <a:pt x="512" y="384"/>
                </a:lnTo>
                <a:lnTo>
                  <a:pt x="512" y="384"/>
                </a:lnTo>
                <a:lnTo>
                  <a:pt x="512" y="385"/>
                </a:lnTo>
                <a:lnTo>
                  <a:pt x="512" y="386"/>
                </a:lnTo>
                <a:lnTo>
                  <a:pt x="511" y="387"/>
                </a:lnTo>
                <a:lnTo>
                  <a:pt x="511" y="387"/>
                </a:lnTo>
                <a:lnTo>
                  <a:pt x="510" y="388"/>
                </a:lnTo>
                <a:lnTo>
                  <a:pt x="510" y="388"/>
                </a:lnTo>
                <a:lnTo>
                  <a:pt x="508" y="390"/>
                </a:lnTo>
                <a:lnTo>
                  <a:pt x="505" y="392"/>
                </a:lnTo>
                <a:lnTo>
                  <a:pt x="503" y="393"/>
                </a:lnTo>
                <a:lnTo>
                  <a:pt x="502" y="394"/>
                </a:lnTo>
                <a:lnTo>
                  <a:pt x="501" y="396"/>
                </a:lnTo>
                <a:lnTo>
                  <a:pt x="500" y="397"/>
                </a:lnTo>
                <a:lnTo>
                  <a:pt x="499" y="399"/>
                </a:lnTo>
                <a:lnTo>
                  <a:pt x="498" y="400"/>
                </a:lnTo>
                <a:lnTo>
                  <a:pt x="497" y="402"/>
                </a:lnTo>
                <a:lnTo>
                  <a:pt x="497" y="403"/>
                </a:lnTo>
                <a:lnTo>
                  <a:pt x="496" y="405"/>
                </a:lnTo>
                <a:lnTo>
                  <a:pt x="496" y="406"/>
                </a:lnTo>
                <a:lnTo>
                  <a:pt x="495" y="408"/>
                </a:lnTo>
                <a:lnTo>
                  <a:pt x="495" y="409"/>
                </a:lnTo>
                <a:lnTo>
                  <a:pt x="495" y="410"/>
                </a:lnTo>
                <a:lnTo>
                  <a:pt x="495" y="411"/>
                </a:lnTo>
                <a:lnTo>
                  <a:pt x="495" y="412"/>
                </a:lnTo>
                <a:lnTo>
                  <a:pt x="495" y="413"/>
                </a:lnTo>
                <a:lnTo>
                  <a:pt x="496" y="414"/>
                </a:lnTo>
                <a:lnTo>
                  <a:pt x="496" y="415"/>
                </a:lnTo>
                <a:lnTo>
                  <a:pt x="496" y="415"/>
                </a:lnTo>
                <a:lnTo>
                  <a:pt x="497" y="416"/>
                </a:lnTo>
                <a:lnTo>
                  <a:pt x="498" y="417"/>
                </a:lnTo>
                <a:lnTo>
                  <a:pt x="500" y="418"/>
                </a:lnTo>
                <a:lnTo>
                  <a:pt x="503" y="421"/>
                </a:lnTo>
                <a:lnTo>
                  <a:pt x="504" y="422"/>
                </a:lnTo>
                <a:lnTo>
                  <a:pt x="505" y="423"/>
                </a:lnTo>
                <a:lnTo>
                  <a:pt x="506" y="423"/>
                </a:lnTo>
                <a:lnTo>
                  <a:pt x="506" y="424"/>
                </a:lnTo>
                <a:lnTo>
                  <a:pt x="507" y="425"/>
                </a:lnTo>
                <a:lnTo>
                  <a:pt x="507" y="426"/>
                </a:lnTo>
                <a:lnTo>
                  <a:pt x="508" y="427"/>
                </a:lnTo>
                <a:lnTo>
                  <a:pt x="508" y="428"/>
                </a:lnTo>
                <a:lnTo>
                  <a:pt x="508" y="429"/>
                </a:lnTo>
                <a:lnTo>
                  <a:pt x="508" y="431"/>
                </a:lnTo>
                <a:lnTo>
                  <a:pt x="508" y="433"/>
                </a:lnTo>
                <a:lnTo>
                  <a:pt x="508" y="434"/>
                </a:lnTo>
                <a:lnTo>
                  <a:pt x="508" y="435"/>
                </a:lnTo>
                <a:lnTo>
                  <a:pt x="507" y="436"/>
                </a:lnTo>
                <a:lnTo>
                  <a:pt x="507" y="437"/>
                </a:lnTo>
                <a:lnTo>
                  <a:pt x="506" y="438"/>
                </a:lnTo>
                <a:lnTo>
                  <a:pt x="504" y="439"/>
                </a:lnTo>
                <a:lnTo>
                  <a:pt x="502" y="440"/>
                </a:lnTo>
                <a:lnTo>
                  <a:pt x="501" y="441"/>
                </a:lnTo>
                <a:lnTo>
                  <a:pt x="498" y="442"/>
                </a:lnTo>
                <a:lnTo>
                  <a:pt x="497" y="443"/>
                </a:lnTo>
                <a:lnTo>
                  <a:pt x="496" y="444"/>
                </a:lnTo>
                <a:lnTo>
                  <a:pt x="495" y="444"/>
                </a:lnTo>
                <a:lnTo>
                  <a:pt x="495" y="445"/>
                </a:lnTo>
                <a:lnTo>
                  <a:pt x="494" y="446"/>
                </a:lnTo>
                <a:lnTo>
                  <a:pt x="494" y="446"/>
                </a:lnTo>
                <a:lnTo>
                  <a:pt x="493" y="448"/>
                </a:lnTo>
                <a:lnTo>
                  <a:pt x="493" y="449"/>
                </a:lnTo>
                <a:lnTo>
                  <a:pt x="493" y="450"/>
                </a:lnTo>
                <a:lnTo>
                  <a:pt x="493" y="451"/>
                </a:lnTo>
                <a:lnTo>
                  <a:pt x="493" y="452"/>
                </a:lnTo>
                <a:lnTo>
                  <a:pt x="494" y="455"/>
                </a:lnTo>
                <a:lnTo>
                  <a:pt x="494" y="457"/>
                </a:lnTo>
                <a:lnTo>
                  <a:pt x="495" y="458"/>
                </a:lnTo>
                <a:lnTo>
                  <a:pt x="495" y="459"/>
                </a:lnTo>
                <a:lnTo>
                  <a:pt x="495" y="460"/>
                </a:lnTo>
                <a:lnTo>
                  <a:pt x="495" y="460"/>
                </a:lnTo>
                <a:lnTo>
                  <a:pt x="494" y="461"/>
                </a:lnTo>
                <a:lnTo>
                  <a:pt x="494" y="462"/>
                </a:lnTo>
                <a:lnTo>
                  <a:pt x="493" y="463"/>
                </a:lnTo>
                <a:lnTo>
                  <a:pt x="492" y="464"/>
                </a:lnTo>
                <a:lnTo>
                  <a:pt x="492" y="465"/>
                </a:lnTo>
                <a:lnTo>
                  <a:pt x="491" y="465"/>
                </a:lnTo>
                <a:lnTo>
                  <a:pt x="489" y="466"/>
                </a:lnTo>
                <a:lnTo>
                  <a:pt x="488" y="466"/>
                </a:lnTo>
                <a:lnTo>
                  <a:pt x="487" y="467"/>
                </a:lnTo>
                <a:lnTo>
                  <a:pt x="486" y="467"/>
                </a:lnTo>
                <a:lnTo>
                  <a:pt x="485" y="467"/>
                </a:lnTo>
                <a:lnTo>
                  <a:pt x="485" y="468"/>
                </a:lnTo>
                <a:lnTo>
                  <a:pt x="485" y="468"/>
                </a:lnTo>
                <a:lnTo>
                  <a:pt x="485" y="468"/>
                </a:lnTo>
                <a:lnTo>
                  <a:pt x="485" y="469"/>
                </a:lnTo>
                <a:lnTo>
                  <a:pt x="485" y="470"/>
                </a:lnTo>
                <a:lnTo>
                  <a:pt x="485" y="471"/>
                </a:lnTo>
                <a:lnTo>
                  <a:pt x="486" y="472"/>
                </a:lnTo>
                <a:lnTo>
                  <a:pt x="487" y="473"/>
                </a:lnTo>
                <a:lnTo>
                  <a:pt x="489" y="475"/>
                </a:lnTo>
                <a:lnTo>
                  <a:pt x="490" y="476"/>
                </a:lnTo>
                <a:lnTo>
                  <a:pt x="494" y="480"/>
                </a:lnTo>
                <a:lnTo>
                  <a:pt x="496" y="481"/>
                </a:lnTo>
                <a:lnTo>
                  <a:pt x="496" y="482"/>
                </a:lnTo>
                <a:lnTo>
                  <a:pt x="497" y="483"/>
                </a:lnTo>
                <a:lnTo>
                  <a:pt x="498" y="484"/>
                </a:lnTo>
                <a:lnTo>
                  <a:pt x="498" y="485"/>
                </a:lnTo>
                <a:lnTo>
                  <a:pt x="499" y="486"/>
                </a:lnTo>
                <a:lnTo>
                  <a:pt x="499" y="487"/>
                </a:lnTo>
                <a:lnTo>
                  <a:pt x="498" y="487"/>
                </a:lnTo>
                <a:lnTo>
                  <a:pt x="498" y="488"/>
                </a:lnTo>
                <a:lnTo>
                  <a:pt x="498" y="489"/>
                </a:lnTo>
                <a:lnTo>
                  <a:pt x="497" y="490"/>
                </a:lnTo>
                <a:lnTo>
                  <a:pt x="496" y="491"/>
                </a:lnTo>
                <a:lnTo>
                  <a:pt x="495" y="491"/>
                </a:lnTo>
                <a:lnTo>
                  <a:pt x="493" y="494"/>
                </a:lnTo>
                <a:lnTo>
                  <a:pt x="492" y="495"/>
                </a:lnTo>
                <a:lnTo>
                  <a:pt x="491" y="495"/>
                </a:lnTo>
                <a:lnTo>
                  <a:pt x="491" y="496"/>
                </a:lnTo>
                <a:lnTo>
                  <a:pt x="490" y="497"/>
                </a:lnTo>
                <a:lnTo>
                  <a:pt x="489" y="500"/>
                </a:lnTo>
                <a:lnTo>
                  <a:pt x="489" y="501"/>
                </a:lnTo>
                <a:lnTo>
                  <a:pt x="488" y="502"/>
                </a:lnTo>
                <a:lnTo>
                  <a:pt x="487" y="503"/>
                </a:lnTo>
                <a:lnTo>
                  <a:pt x="486" y="504"/>
                </a:lnTo>
                <a:lnTo>
                  <a:pt x="486" y="505"/>
                </a:lnTo>
                <a:lnTo>
                  <a:pt x="485" y="505"/>
                </a:lnTo>
                <a:lnTo>
                  <a:pt x="484" y="506"/>
                </a:lnTo>
                <a:lnTo>
                  <a:pt x="483" y="507"/>
                </a:lnTo>
                <a:lnTo>
                  <a:pt x="483" y="507"/>
                </a:lnTo>
                <a:lnTo>
                  <a:pt x="482" y="507"/>
                </a:lnTo>
                <a:lnTo>
                  <a:pt x="481" y="508"/>
                </a:lnTo>
                <a:lnTo>
                  <a:pt x="478" y="508"/>
                </a:lnTo>
                <a:lnTo>
                  <a:pt x="475" y="509"/>
                </a:lnTo>
                <a:lnTo>
                  <a:pt x="471" y="510"/>
                </a:lnTo>
                <a:lnTo>
                  <a:pt x="466" y="510"/>
                </a:lnTo>
                <a:lnTo>
                  <a:pt x="463" y="510"/>
                </a:lnTo>
                <a:lnTo>
                  <a:pt x="461" y="511"/>
                </a:lnTo>
                <a:lnTo>
                  <a:pt x="459" y="512"/>
                </a:lnTo>
                <a:lnTo>
                  <a:pt x="458" y="512"/>
                </a:lnTo>
                <a:lnTo>
                  <a:pt x="457" y="513"/>
                </a:lnTo>
                <a:lnTo>
                  <a:pt x="456" y="514"/>
                </a:lnTo>
                <a:lnTo>
                  <a:pt x="455" y="514"/>
                </a:lnTo>
                <a:lnTo>
                  <a:pt x="454" y="516"/>
                </a:lnTo>
                <a:lnTo>
                  <a:pt x="453" y="517"/>
                </a:lnTo>
                <a:lnTo>
                  <a:pt x="453" y="518"/>
                </a:lnTo>
                <a:lnTo>
                  <a:pt x="452" y="519"/>
                </a:lnTo>
                <a:lnTo>
                  <a:pt x="453" y="520"/>
                </a:lnTo>
                <a:lnTo>
                  <a:pt x="453" y="523"/>
                </a:lnTo>
                <a:lnTo>
                  <a:pt x="453" y="524"/>
                </a:lnTo>
                <a:lnTo>
                  <a:pt x="453" y="524"/>
                </a:lnTo>
                <a:lnTo>
                  <a:pt x="452" y="525"/>
                </a:lnTo>
                <a:lnTo>
                  <a:pt x="452" y="526"/>
                </a:lnTo>
                <a:lnTo>
                  <a:pt x="451" y="526"/>
                </a:lnTo>
                <a:lnTo>
                  <a:pt x="451" y="527"/>
                </a:lnTo>
                <a:lnTo>
                  <a:pt x="450" y="528"/>
                </a:lnTo>
                <a:lnTo>
                  <a:pt x="446" y="530"/>
                </a:lnTo>
                <a:lnTo>
                  <a:pt x="445" y="531"/>
                </a:lnTo>
                <a:lnTo>
                  <a:pt x="444" y="531"/>
                </a:lnTo>
                <a:lnTo>
                  <a:pt x="442" y="531"/>
                </a:lnTo>
                <a:lnTo>
                  <a:pt x="439" y="532"/>
                </a:lnTo>
                <a:lnTo>
                  <a:pt x="434" y="533"/>
                </a:lnTo>
                <a:lnTo>
                  <a:pt x="431" y="534"/>
                </a:lnTo>
                <a:lnTo>
                  <a:pt x="430" y="534"/>
                </a:lnTo>
                <a:lnTo>
                  <a:pt x="429" y="534"/>
                </a:lnTo>
                <a:lnTo>
                  <a:pt x="425" y="533"/>
                </a:lnTo>
                <a:lnTo>
                  <a:pt x="422" y="533"/>
                </a:lnTo>
                <a:lnTo>
                  <a:pt x="421" y="532"/>
                </a:lnTo>
                <a:lnTo>
                  <a:pt x="418" y="532"/>
                </a:lnTo>
                <a:lnTo>
                  <a:pt x="416" y="531"/>
                </a:lnTo>
                <a:lnTo>
                  <a:pt x="413" y="531"/>
                </a:lnTo>
                <a:lnTo>
                  <a:pt x="412" y="531"/>
                </a:lnTo>
                <a:lnTo>
                  <a:pt x="411" y="531"/>
                </a:lnTo>
                <a:lnTo>
                  <a:pt x="410" y="531"/>
                </a:lnTo>
                <a:lnTo>
                  <a:pt x="409" y="531"/>
                </a:lnTo>
                <a:lnTo>
                  <a:pt x="408" y="532"/>
                </a:lnTo>
                <a:lnTo>
                  <a:pt x="406" y="533"/>
                </a:lnTo>
                <a:lnTo>
                  <a:pt x="405" y="534"/>
                </a:lnTo>
                <a:lnTo>
                  <a:pt x="403" y="536"/>
                </a:lnTo>
                <a:lnTo>
                  <a:pt x="401" y="536"/>
                </a:lnTo>
                <a:lnTo>
                  <a:pt x="399" y="537"/>
                </a:lnTo>
                <a:lnTo>
                  <a:pt x="397" y="537"/>
                </a:lnTo>
                <a:lnTo>
                  <a:pt x="395" y="537"/>
                </a:lnTo>
                <a:lnTo>
                  <a:pt x="394" y="537"/>
                </a:lnTo>
                <a:lnTo>
                  <a:pt x="393" y="537"/>
                </a:lnTo>
                <a:lnTo>
                  <a:pt x="392" y="537"/>
                </a:lnTo>
                <a:lnTo>
                  <a:pt x="390" y="536"/>
                </a:lnTo>
                <a:lnTo>
                  <a:pt x="389" y="536"/>
                </a:lnTo>
                <a:lnTo>
                  <a:pt x="388" y="535"/>
                </a:lnTo>
                <a:lnTo>
                  <a:pt x="384" y="533"/>
                </a:lnTo>
                <a:lnTo>
                  <a:pt x="383" y="532"/>
                </a:lnTo>
                <a:lnTo>
                  <a:pt x="382" y="531"/>
                </a:lnTo>
                <a:lnTo>
                  <a:pt x="382" y="530"/>
                </a:lnTo>
                <a:lnTo>
                  <a:pt x="380" y="528"/>
                </a:lnTo>
                <a:lnTo>
                  <a:pt x="379" y="527"/>
                </a:lnTo>
                <a:lnTo>
                  <a:pt x="378" y="526"/>
                </a:lnTo>
                <a:lnTo>
                  <a:pt x="378" y="525"/>
                </a:lnTo>
                <a:lnTo>
                  <a:pt x="377" y="525"/>
                </a:lnTo>
                <a:lnTo>
                  <a:pt x="377" y="525"/>
                </a:lnTo>
                <a:lnTo>
                  <a:pt x="376" y="525"/>
                </a:lnTo>
                <a:lnTo>
                  <a:pt x="375" y="525"/>
                </a:lnTo>
                <a:lnTo>
                  <a:pt x="374" y="525"/>
                </a:lnTo>
                <a:lnTo>
                  <a:pt x="373" y="525"/>
                </a:lnTo>
                <a:lnTo>
                  <a:pt x="371" y="526"/>
                </a:lnTo>
                <a:lnTo>
                  <a:pt x="369" y="527"/>
                </a:lnTo>
                <a:lnTo>
                  <a:pt x="368" y="527"/>
                </a:lnTo>
                <a:lnTo>
                  <a:pt x="367" y="528"/>
                </a:lnTo>
                <a:lnTo>
                  <a:pt x="367" y="528"/>
                </a:lnTo>
                <a:lnTo>
                  <a:pt x="366" y="529"/>
                </a:lnTo>
                <a:lnTo>
                  <a:pt x="363" y="532"/>
                </a:lnTo>
                <a:lnTo>
                  <a:pt x="362" y="533"/>
                </a:lnTo>
                <a:lnTo>
                  <a:pt x="361" y="534"/>
                </a:lnTo>
                <a:lnTo>
                  <a:pt x="360" y="535"/>
                </a:lnTo>
                <a:lnTo>
                  <a:pt x="359" y="535"/>
                </a:lnTo>
                <a:lnTo>
                  <a:pt x="358" y="536"/>
                </a:lnTo>
                <a:lnTo>
                  <a:pt x="358" y="536"/>
                </a:lnTo>
                <a:lnTo>
                  <a:pt x="357" y="536"/>
                </a:lnTo>
                <a:lnTo>
                  <a:pt x="356" y="536"/>
                </a:lnTo>
                <a:lnTo>
                  <a:pt x="355" y="537"/>
                </a:lnTo>
                <a:lnTo>
                  <a:pt x="354" y="536"/>
                </a:lnTo>
                <a:lnTo>
                  <a:pt x="351" y="536"/>
                </a:lnTo>
                <a:lnTo>
                  <a:pt x="350" y="536"/>
                </a:lnTo>
                <a:lnTo>
                  <a:pt x="349" y="536"/>
                </a:lnTo>
                <a:lnTo>
                  <a:pt x="348" y="536"/>
                </a:lnTo>
                <a:lnTo>
                  <a:pt x="348" y="536"/>
                </a:lnTo>
                <a:lnTo>
                  <a:pt x="347" y="536"/>
                </a:lnTo>
                <a:lnTo>
                  <a:pt x="347" y="537"/>
                </a:lnTo>
                <a:lnTo>
                  <a:pt x="346" y="537"/>
                </a:lnTo>
                <a:lnTo>
                  <a:pt x="345" y="538"/>
                </a:lnTo>
                <a:lnTo>
                  <a:pt x="345" y="539"/>
                </a:lnTo>
                <a:lnTo>
                  <a:pt x="344" y="540"/>
                </a:lnTo>
                <a:lnTo>
                  <a:pt x="343" y="542"/>
                </a:lnTo>
                <a:lnTo>
                  <a:pt x="342" y="546"/>
                </a:lnTo>
                <a:lnTo>
                  <a:pt x="341" y="547"/>
                </a:lnTo>
                <a:lnTo>
                  <a:pt x="341" y="548"/>
                </a:lnTo>
                <a:lnTo>
                  <a:pt x="340" y="549"/>
                </a:lnTo>
                <a:lnTo>
                  <a:pt x="339" y="550"/>
                </a:lnTo>
                <a:lnTo>
                  <a:pt x="339" y="550"/>
                </a:lnTo>
                <a:lnTo>
                  <a:pt x="338" y="550"/>
                </a:lnTo>
                <a:lnTo>
                  <a:pt x="337" y="551"/>
                </a:lnTo>
                <a:lnTo>
                  <a:pt x="336" y="551"/>
                </a:lnTo>
                <a:lnTo>
                  <a:pt x="334" y="551"/>
                </a:lnTo>
                <a:lnTo>
                  <a:pt x="331" y="551"/>
                </a:lnTo>
                <a:lnTo>
                  <a:pt x="330" y="551"/>
                </a:lnTo>
                <a:lnTo>
                  <a:pt x="327" y="551"/>
                </a:lnTo>
                <a:lnTo>
                  <a:pt x="324" y="552"/>
                </a:lnTo>
                <a:lnTo>
                  <a:pt x="322" y="553"/>
                </a:lnTo>
                <a:lnTo>
                  <a:pt x="318" y="554"/>
                </a:lnTo>
                <a:lnTo>
                  <a:pt x="316" y="555"/>
                </a:lnTo>
                <a:lnTo>
                  <a:pt x="314" y="556"/>
                </a:lnTo>
                <a:lnTo>
                  <a:pt x="312" y="557"/>
                </a:lnTo>
                <a:lnTo>
                  <a:pt x="312" y="558"/>
                </a:lnTo>
                <a:lnTo>
                  <a:pt x="311" y="559"/>
                </a:lnTo>
                <a:lnTo>
                  <a:pt x="310" y="560"/>
                </a:lnTo>
                <a:lnTo>
                  <a:pt x="308" y="562"/>
                </a:lnTo>
                <a:lnTo>
                  <a:pt x="307" y="564"/>
                </a:lnTo>
                <a:lnTo>
                  <a:pt x="305" y="567"/>
                </a:lnTo>
                <a:lnTo>
                  <a:pt x="303" y="568"/>
                </a:lnTo>
                <a:lnTo>
                  <a:pt x="301" y="569"/>
                </a:lnTo>
                <a:lnTo>
                  <a:pt x="300" y="570"/>
                </a:lnTo>
                <a:lnTo>
                  <a:pt x="299" y="571"/>
                </a:lnTo>
                <a:lnTo>
                  <a:pt x="295" y="573"/>
                </a:lnTo>
                <a:lnTo>
                  <a:pt x="294" y="574"/>
                </a:lnTo>
                <a:lnTo>
                  <a:pt x="293" y="575"/>
                </a:lnTo>
                <a:lnTo>
                  <a:pt x="292" y="575"/>
                </a:lnTo>
                <a:lnTo>
                  <a:pt x="290" y="577"/>
                </a:lnTo>
                <a:lnTo>
                  <a:pt x="288" y="579"/>
                </a:lnTo>
                <a:lnTo>
                  <a:pt x="286" y="581"/>
                </a:lnTo>
                <a:lnTo>
                  <a:pt x="285" y="582"/>
                </a:lnTo>
                <a:lnTo>
                  <a:pt x="284" y="584"/>
                </a:lnTo>
                <a:lnTo>
                  <a:pt x="282" y="587"/>
                </a:lnTo>
                <a:lnTo>
                  <a:pt x="281" y="588"/>
                </a:lnTo>
                <a:lnTo>
                  <a:pt x="280" y="589"/>
                </a:lnTo>
                <a:lnTo>
                  <a:pt x="279" y="589"/>
                </a:lnTo>
                <a:lnTo>
                  <a:pt x="279" y="589"/>
                </a:lnTo>
                <a:lnTo>
                  <a:pt x="278" y="589"/>
                </a:lnTo>
                <a:lnTo>
                  <a:pt x="277" y="589"/>
                </a:lnTo>
                <a:lnTo>
                  <a:pt x="276" y="589"/>
                </a:lnTo>
                <a:lnTo>
                  <a:pt x="276" y="589"/>
                </a:lnTo>
                <a:lnTo>
                  <a:pt x="275" y="588"/>
                </a:lnTo>
                <a:lnTo>
                  <a:pt x="272" y="586"/>
                </a:lnTo>
                <a:lnTo>
                  <a:pt x="270" y="585"/>
                </a:lnTo>
                <a:lnTo>
                  <a:pt x="269" y="584"/>
                </a:lnTo>
                <a:lnTo>
                  <a:pt x="267" y="584"/>
                </a:lnTo>
                <a:lnTo>
                  <a:pt x="266" y="583"/>
                </a:lnTo>
                <a:lnTo>
                  <a:pt x="264" y="583"/>
                </a:lnTo>
                <a:lnTo>
                  <a:pt x="263" y="583"/>
                </a:lnTo>
                <a:lnTo>
                  <a:pt x="261" y="583"/>
                </a:lnTo>
                <a:lnTo>
                  <a:pt x="256" y="584"/>
                </a:lnTo>
                <a:lnTo>
                  <a:pt x="254" y="584"/>
                </a:lnTo>
                <a:lnTo>
                  <a:pt x="253" y="584"/>
                </a:lnTo>
                <a:lnTo>
                  <a:pt x="253" y="585"/>
                </a:lnTo>
                <a:lnTo>
                  <a:pt x="252" y="585"/>
                </a:lnTo>
                <a:lnTo>
                  <a:pt x="251" y="585"/>
                </a:lnTo>
                <a:lnTo>
                  <a:pt x="251" y="586"/>
                </a:lnTo>
                <a:lnTo>
                  <a:pt x="250" y="587"/>
                </a:lnTo>
                <a:lnTo>
                  <a:pt x="248" y="590"/>
                </a:lnTo>
                <a:lnTo>
                  <a:pt x="246" y="592"/>
                </a:lnTo>
                <a:lnTo>
                  <a:pt x="245" y="593"/>
                </a:lnTo>
                <a:lnTo>
                  <a:pt x="244" y="594"/>
                </a:lnTo>
                <a:lnTo>
                  <a:pt x="243" y="595"/>
                </a:lnTo>
                <a:lnTo>
                  <a:pt x="243" y="596"/>
                </a:lnTo>
                <a:lnTo>
                  <a:pt x="242" y="596"/>
                </a:lnTo>
                <a:lnTo>
                  <a:pt x="241" y="597"/>
                </a:lnTo>
                <a:lnTo>
                  <a:pt x="240" y="597"/>
                </a:lnTo>
                <a:lnTo>
                  <a:pt x="240" y="597"/>
                </a:lnTo>
                <a:lnTo>
                  <a:pt x="238" y="597"/>
                </a:lnTo>
                <a:lnTo>
                  <a:pt x="237" y="596"/>
                </a:lnTo>
                <a:lnTo>
                  <a:pt x="235" y="596"/>
                </a:lnTo>
                <a:lnTo>
                  <a:pt x="234" y="596"/>
                </a:lnTo>
                <a:lnTo>
                  <a:pt x="233" y="595"/>
                </a:lnTo>
                <a:lnTo>
                  <a:pt x="232" y="595"/>
                </a:lnTo>
                <a:lnTo>
                  <a:pt x="230" y="593"/>
                </a:lnTo>
                <a:lnTo>
                  <a:pt x="229" y="592"/>
                </a:lnTo>
                <a:lnTo>
                  <a:pt x="228" y="591"/>
                </a:lnTo>
                <a:lnTo>
                  <a:pt x="227" y="591"/>
                </a:lnTo>
                <a:lnTo>
                  <a:pt x="226" y="591"/>
                </a:lnTo>
                <a:lnTo>
                  <a:pt x="225" y="591"/>
                </a:lnTo>
                <a:lnTo>
                  <a:pt x="223" y="591"/>
                </a:lnTo>
                <a:lnTo>
                  <a:pt x="222" y="591"/>
                </a:lnTo>
                <a:lnTo>
                  <a:pt x="220" y="591"/>
                </a:lnTo>
                <a:lnTo>
                  <a:pt x="219" y="592"/>
                </a:lnTo>
                <a:lnTo>
                  <a:pt x="218" y="592"/>
                </a:lnTo>
                <a:lnTo>
                  <a:pt x="217" y="593"/>
                </a:lnTo>
                <a:lnTo>
                  <a:pt x="217" y="593"/>
                </a:lnTo>
                <a:lnTo>
                  <a:pt x="217" y="594"/>
                </a:lnTo>
                <a:lnTo>
                  <a:pt x="216" y="594"/>
                </a:lnTo>
                <a:lnTo>
                  <a:pt x="216" y="594"/>
                </a:lnTo>
                <a:lnTo>
                  <a:pt x="216" y="594"/>
                </a:lnTo>
                <a:lnTo>
                  <a:pt x="215" y="593"/>
                </a:lnTo>
                <a:lnTo>
                  <a:pt x="215" y="592"/>
                </a:lnTo>
                <a:lnTo>
                  <a:pt x="213" y="589"/>
                </a:lnTo>
                <a:lnTo>
                  <a:pt x="213" y="588"/>
                </a:lnTo>
                <a:lnTo>
                  <a:pt x="212" y="587"/>
                </a:lnTo>
                <a:lnTo>
                  <a:pt x="211" y="586"/>
                </a:lnTo>
                <a:lnTo>
                  <a:pt x="211" y="585"/>
                </a:lnTo>
                <a:lnTo>
                  <a:pt x="210" y="584"/>
                </a:lnTo>
                <a:lnTo>
                  <a:pt x="209" y="583"/>
                </a:lnTo>
                <a:lnTo>
                  <a:pt x="206" y="581"/>
                </a:lnTo>
                <a:lnTo>
                  <a:pt x="205" y="580"/>
                </a:lnTo>
                <a:lnTo>
                  <a:pt x="203" y="580"/>
                </a:lnTo>
                <a:lnTo>
                  <a:pt x="201" y="578"/>
                </a:lnTo>
                <a:lnTo>
                  <a:pt x="198" y="577"/>
                </a:lnTo>
                <a:lnTo>
                  <a:pt x="196" y="576"/>
                </a:lnTo>
                <a:lnTo>
                  <a:pt x="194" y="575"/>
                </a:lnTo>
                <a:lnTo>
                  <a:pt x="193" y="574"/>
                </a:lnTo>
                <a:lnTo>
                  <a:pt x="192" y="573"/>
                </a:lnTo>
                <a:lnTo>
                  <a:pt x="191" y="572"/>
                </a:lnTo>
                <a:lnTo>
                  <a:pt x="190" y="571"/>
                </a:lnTo>
                <a:lnTo>
                  <a:pt x="189" y="568"/>
                </a:lnTo>
                <a:lnTo>
                  <a:pt x="188" y="567"/>
                </a:lnTo>
                <a:lnTo>
                  <a:pt x="187" y="566"/>
                </a:lnTo>
                <a:lnTo>
                  <a:pt x="186" y="565"/>
                </a:lnTo>
                <a:lnTo>
                  <a:pt x="186" y="565"/>
                </a:lnTo>
                <a:lnTo>
                  <a:pt x="185" y="565"/>
                </a:lnTo>
                <a:lnTo>
                  <a:pt x="184" y="564"/>
                </a:lnTo>
                <a:lnTo>
                  <a:pt x="183" y="564"/>
                </a:lnTo>
                <a:lnTo>
                  <a:pt x="182" y="564"/>
                </a:lnTo>
                <a:lnTo>
                  <a:pt x="179" y="564"/>
                </a:lnTo>
                <a:lnTo>
                  <a:pt x="179" y="564"/>
                </a:lnTo>
                <a:lnTo>
                  <a:pt x="178" y="563"/>
                </a:lnTo>
                <a:lnTo>
                  <a:pt x="177" y="563"/>
                </a:lnTo>
                <a:lnTo>
                  <a:pt x="177" y="563"/>
                </a:lnTo>
                <a:lnTo>
                  <a:pt x="177" y="562"/>
                </a:lnTo>
                <a:lnTo>
                  <a:pt x="177" y="561"/>
                </a:lnTo>
                <a:lnTo>
                  <a:pt x="177" y="561"/>
                </a:lnTo>
                <a:lnTo>
                  <a:pt x="177" y="560"/>
                </a:lnTo>
                <a:lnTo>
                  <a:pt x="177" y="559"/>
                </a:lnTo>
                <a:lnTo>
                  <a:pt x="177" y="559"/>
                </a:lnTo>
                <a:lnTo>
                  <a:pt x="178" y="557"/>
                </a:lnTo>
                <a:lnTo>
                  <a:pt x="179" y="556"/>
                </a:lnTo>
                <a:lnTo>
                  <a:pt x="180" y="554"/>
                </a:lnTo>
                <a:lnTo>
                  <a:pt x="182" y="551"/>
                </a:lnTo>
                <a:lnTo>
                  <a:pt x="183" y="551"/>
                </a:lnTo>
                <a:lnTo>
                  <a:pt x="185" y="549"/>
                </a:lnTo>
                <a:lnTo>
                  <a:pt x="188" y="545"/>
                </a:lnTo>
                <a:lnTo>
                  <a:pt x="189" y="544"/>
                </a:lnTo>
                <a:lnTo>
                  <a:pt x="190" y="543"/>
                </a:lnTo>
                <a:lnTo>
                  <a:pt x="190" y="542"/>
                </a:lnTo>
                <a:lnTo>
                  <a:pt x="191" y="541"/>
                </a:lnTo>
                <a:lnTo>
                  <a:pt x="192" y="537"/>
                </a:lnTo>
                <a:lnTo>
                  <a:pt x="193" y="536"/>
                </a:lnTo>
                <a:lnTo>
                  <a:pt x="193" y="535"/>
                </a:lnTo>
                <a:lnTo>
                  <a:pt x="195" y="531"/>
                </a:lnTo>
                <a:lnTo>
                  <a:pt x="196" y="530"/>
                </a:lnTo>
                <a:lnTo>
                  <a:pt x="197" y="529"/>
                </a:lnTo>
                <a:lnTo>
                  <a:pt x="197" y="528"/>
                </a:lnTo>
                <a:lnTo>
                  <a:pt x="197" y="527"/>
                </a:lnTo>
                <a:lnTo>
                  <a:pt x="198" y="524"/>
                </a:lnTo>
                <a:lnTo>
                  <a:pt x="198" y="523"/>
                </a:lnTo>
                <a:lnTo>
                  <a:pt x="199" y="521"/>
                </a:lnTo>
                <a:lnTo>
                  <a:pt x="200" y="520"/>
                </a:lnTo>
                <a:lnTo>
                  <a:pt x="201" y="518"/>
                </a:lnTo>
                <a:lnTo>
                  <a:pt x="202" y="515"/>
                </a:lnTo>
                <a:lnTo>
                  <a:pt x="203" y="514"/>
                </a:lnTo>
                <a:lnTo>
                  <a:pt x="204" y="514"/>
                </a:lnTo>
                <a:lnTo>
                  <a:pt x="204" y="513"/>
                </a:lnTo>
                <a:lnTo>
                  <a:pt x="205" y="513"/>
                </a:lnTo>
                <a:lnTo>
                  <a:pt x="206" y="513"/>
                </a:lnTo>
                <a:lnTo>
                  <a:pt x="207" y="512"/>
                </a:lnTo>
                <a:lnTo>
                  <a:pt x="210" y="512"/>
                </a:lnTo>
                <a:lnTo>
                  <a:pt x="213" y="511"/>
                </a:lnTo>
                <a:lnTo>
                  <a:pt x="214" y="510"/>
                </a:lnTo>
                <a:lnTo>
                  <a:pt x="216" y="510"/>
                </a:lnTo>
                <a:lnTo>
                  <a:pt x="216" y="509"/>
                </a:lnTo>
                <a:lnTo>
                  <a:pt x="217" y="509"/>
                </a:lnTo>
                <a:lnTo>
                  <a:pt x="218" y="508"/>
                </a:lnTo>
                <a:lnTo>
                  <a:pt x="218" y="508"/>
                </a:lnTo>
                <a:lnTo>
                  <a:pt x="219" y="506"/>
                </a:lnTo>
                <a:lnTo>
                  <a:pt x="219" y="504"/>
                </a:lnTo>
                <a:lnTo>
                  <a:pt x="220" y="503"/>
                </a:lnTo>
                <a:lnTo>
                  <a:pt x="220" y="502"/>
                </a:lnTo>
                <a:lnTo>
                  <a:pt x="220" y="501"/>
                </a:lnTo>
                <a:lnTo>
                  <a:pt x="219" y="500"/>
                </a:lnTo>
                <a:lnTo>
                  <a:pt x="219" y="499"/>
                </a:lnTo>
                <a:lnTo>
                  <a:pt x="218" y="498"/>
                </a:lnTo>
                <a:lnTo>
                  <a:pt x="215" y="494"/>
                </a:lnTo>
                <a:lnTo>
                  <a:pt x="214" y="493"/>
                </a:lnTo>
                <a:lnTo>
                  <a:pt x="214" y="492"/>
                </a:lnTo>
                <a:lnTo>
                  <a:pt x="212" y="492"/>
                </a:lnTo>
                <a:lnTo>
                  <a:pt x="210" y="490"/>
                </a:lnTo>
                <a:lnTo>
                  <a:pt x="208" y="489"/>
                </a:lnTo>
                <a:lnTo>
                  <a:pt x="207" y="488"/>
                </a:lnTo>
                <a:lnTo>
                  <a:pt x="206" y="487"/>
                </a:lnTo>
                <a:lnTo>
                  <a:pt x="206" y="486"/>
                </a:lnTo>
                <a:lnTo>
                  <a:pt x="205" y="486"/>
                </a:lnTo>
                <a:lnTo>
                  <a:pt x="205" y="485"/>
                </a:lnTo>
                <a:lnTo>
                  <a:pt x="205" y="484"/>
                </a:lnTo>
                <a:lnTo>
                  <a:pt x="205" y="483"/>
                </a:lnTo>
                <a:lnTo>
                  <a:pt x="205" y="482"/>
                </a:lnTo>
                <a:lnTo>
                  <a:pt x="206" y="481"/>
                </a:lnTo>
                <a:lnTo>
                  <a:pt x="206" y="481"/>
                </a:lnTo>
                <a:lnTo>
                  <a:pt x="206" y="480"/>
                </a:lnTo>
                <a:lnTo>
                  <a:pt x="205" y="479"/>
                </a:lnTo>
                <a:lnTo>
                  <a:pt x="205" y="478"/>
                </a:lnTo>
                <a:lnTo>
                  <a:pt x="205" y="477"/>
                </a:lnTo>
                <a:lnTo>
                  <a:pt x="204" y="477"/>
                </a:lnTo>
                <a:lnTo>
                  <a:pt x="203" y="476"/>
                </a:lnTo>
                <a:lnTo>
                  <a:pt x="202" y="475"/>
                </a:lnTo>
                <a:lnTo>
                  <a:pt x="201" y="475"/>
                </a:lnTo>
                <a:lnTo>
                  <a:pt x="200" y="474"/>
                </a:lnTo>
                <a:lnTo>
                  <a:pt x="199" y="474"/>
                </a:lnTo>
                <a:lnTo>
                  <a:pt x="198" y="474"/>
                </a:lnTo>
                <a:lnTo>
                  <a:pt x="198" y="474"/>
                </a:lnTo>
                <a:lnTo>
                  <a:pt x="197" y="474"/>
                </a:lnTo>
                <a:lnTo>
                  <a:pt x="196" y="474"/>
                </a:lnTo>
                <a:lnTo>
                  <a:pt x="195" y="474"/>
                </a:lnTo>
                <a:lnTo>
                  <a:pt x="195" y="474"/>
                </a:lnTo>
                <a:lnTo>
                  <a:pt x="193" y="475"/>
                </a:lnTo>
                <a:lnTo>
                  <a:pt x="191" y="476"/>
                </a:lnTo>
                <a:lnTo>
                  <a:pt x="191" y="476"/>
                </a:lnTo>
                <a:lnTo>
                  <a:pt x="187" y="476"/>
                </a:lnTo>
                <a:lnTo>
                  <a:pt x="185" y="477"/>
                </a:lnTo>
                <a:lnTo>
                  <a:pt x="183" y="477"/>
                </a:lnTo>
                <a:lnTo>
                  <a:pt x="180" y="479"/>
                </a:lnTo>
                <a:lnTo>
                  <a:pt x="178" y="479"/>
                </a:lnTo>
                <a:lnTo>
                  <a:pt x="177" y="480"/>
                </a:lnTo>
                <a:lnTo>
                  <a:pt x="175" y="480"/>
                </a:lnTo>
                <a:lnTo>
                  <a:pt x="173" y="480"/>
                </a:lnTo>
                <a:lnTo>
                  <a:pt x="169" y="480"/>
                </a:lnTo>
                <a:lnTo>
                  <a:pt x="166" y="480"/>
                </a:lnTo>
                <a:lnTo>
                  <a:pt x="164" y="480"/>
                </a:lnTo>
                <a:lnTo>
                  <a:pt x="162" y="480"/>
                </a:lnTo>
                <a:lnTo>
                  <a:pt x="161" y="479"/>
                </a:lnTo>
                <a:lnTo>
                  <a:pt x="156" y="478"/>
                </a:lnTo>
                <a:lnTo>
                  <a:pt x="155" y="478"/>
                </a:lnTo>
                <a:lnTo>
                  <a:pt x="154" y="478"/>
                </a:lnTo>
                <a:lnTo>
                  <a:pt x="153" y="477"/>
                </a:lnTo>
                <a:lnTo>
                  <a:pt x="152" y="477"/>
                </a:lnTo>
                <a:lnTo>
                  <a:pt x="150" y="478"/>
                </a:lnTo>
                <a:lnTo>
                  <a:pt x="149" y="478"/>
                </a:lnTo>
                <a:lnTo>
                  <a:pt x="147" y="479"/>
                </a:lnTo>
                <a:lnTo>
                  <a:pt x="146" y="479"/>
                </a:lnTo>
                <a:lnTo>
                  <a:pt x="146" y="479"/>
                </a:lnTo>
                <a:lnTo>
                  <a:pt x="145" y="479"/>
                </a:lnTo>
                <a:lnTo>
                  <a:pt x="145" y="479"/>
                </a:lnTo>
                <a:lnTo>
                  <a:pt x="144" y="479"/>
                </a:lnTo>
                <a:lnTo>
                  <a:pt x="143" y="479"/>
                </a:lnTo>
                <a:lnTo>
                  <a:pt x="140" y="477"/>
                </a:lnTo>
                <a:lnTo>
                  <a:pt x="133" y="473"/>
                </a:lnTo>
                <a:lnTo>
                  <a:pt x="131" y="471"/>
                </a:lnTo>
                <a:lnTo>
                  <a:pt x="129" y="470"/>
                </a:lnTo>
                <a:lnTo>
                  <a:pt x="128" y="469"/>
                </a:lnTo>
                <a:lnTo>
                  <a:pt x="124" y="465"/>
                </a:lnTo>
                <a:lnTo>
                  <a:pt x="120" y="463"/>
                </a:lnTo>
                <a:lnTo>
                  <a:pt x="119" y="461"/>
                </a:lnTo>
                <a:lnTo>
                  <a:pt x="116" y="459"/>
                </a:lnTo>
                <a:lnTo>
                  <a:pt x="115" y="458"/>
                </a:lnTo>
                <a:lnTo>
                  <a:pt x="114" y="457"/>
                </a:lnTo>
                <a:lnTo>
                  <a:pt x="114" y="456"/>
                </a:lnTo>
                <a:lnTo>
                  <a:pt x="113" y="454"/>
                </a:lnTo>
                <a:lnTo>
                  <a:pt x="112" y="452"/>
                </a:lnTo>
                <a:lnTo>
                  <a:pt x="111" y="450"/>
                </a:lnTo>
                <a:lnTo>
                  <a:pt x="111" y="449"/>
                </a:lnTo>
                <a:lnTo>
                  <a:pt x="111" y="447"/>
                </a:lnTo>
                <a:lnTo>
                  <a:pt x="111" y="445"/>
                </a:lnTo>
                <a:lnTo>
                  <a:pt x="111" y="442"/>
                </a:lnTo>
                <a:lnTo>
                  <a:pt x="112" y="438"/>
                </a:lnTo>
                <a:lnTo>
                  <a:pt x="112" y="435"/>
                </a:lnTo>
                <a:lnTo>
                  <a:pt x="112" y="434"/>
                </a:lnTo>
                <a:lnTo>
                  <a:pt x="112" y="433"/>
                </a:lnTo>
                <a:lnTo>
                  <a:pt x="112" y="431"/>
                </a:lnTo>
                <a:lnTo>
                  <a:pt x="112" y="430"/>
                </a:lnTo>
                <a:lnTo>
                  <a:pt x="111" y="428"/>
                </a:lnTo>
                <a:lnTo>
                  <a:pt x="111" y="425"/>
                </a:lnTo>
                <a:lnTo>
                  <a:pt x="110" y="424"/>
                </a:lnTo>
                <a:lnTo>
                  <a:pt x="110" y="423"/>
                </a:lnTo>
                <a:lnTo>
                  <a:pt x="109" y="422"/>
                </a:lnTo>
                <a:lnTo>
                  <a:pt x="108" y="421"/>
                </a:lnTo>
                <a:lnTo>
                  <a:pt x="108" y="420"/>
                </a:lnTo>
                <a:lnTo>
                  <a:pt x="107" y="419"/>
                </a:lnTo>
                <a:lnTo>
                  <a:pt x="106" y="419"/>
                </a:lnTo>
                <a:lnTo>
                  <a:pt x="105" y="419"/>
                </a:lnTo>
                <a:lnTo>
                  <a:pt x="104" y="418"/>
                </a:lnTo>
                <a:lnTo>
                  <a:pt x="103" y="418"/>
                </a:lnTo>
                <a:lnTo>
                  <a:pt x="101" y="418"/>
                </a:lnTo>
                <a:lnTo>
                  <a:pt x="99" y="418"/>
                </a:lnTo>
                <a:lnTo>
                  <a:pt x="98" y="418"/>
                </a:lnTo>
                <a:lnTo>
                  <a:pt x="94" y="419"/>
                </a:lnTo>
                <a:lnTo>
                  <a:pt x="90" y="419"/>
                </a:lnTo>
                <a:lnTo>
                  <a:pt x="89" y="419"/>
                </a:lnTo>
                <a:lnTo>
                  <a:pt x="87" y="420"/>
                </a:lnTo>
                <a:lnTo>
                  <a:pt x="83" y="421"/>
                </a:lnTo>
                <a:lnTo>
                  <a:pt x="81" y="421"/>
                </a:lnTo>
                <a:lnTo>
                  <a:pt x="76" y="422"/>
                </a:lnTo>
                <a:lnTo>
                  <a:pt x="75" y="422"/>
                </a:lnTo>
                <a:lnTo>
                  <a:pt x="75" y="422"/>
                </a:lnTo>
                <a:lnTo>
                  <a:pt x="74" y="421"/>
                </a:lnTo>
                <a:lnTo>
                  <a:pt x="73" y="421"/>
                </a:lnTo>
                <a:lnTo>
                  <a:pt x="72" y="420"/>
                </a:lnTo>
                <a:lnTo>
                  <a:pt x="71" y="418"/>
                </a:lnTo>
                <a:lnTo>
                  <a:pt x="70" y="418"/>
                </a:lnTo>
                <a:lnTo>
                  <a:pt x="69" y="417"/>
                </a:lnTo>
                <a:lnTo>
                  <a:pt x="67" y="416"/>
                </a:lnTo>
                <a:lnTo>
                  <a:pt x="65" y="415"/>
                </a:lnTo>
                <a:lnTo>
                  <a:pt x="62" y="414"/>
                </a:lnTo>
                <a:lnTo>
                  <a:pt x="57" y="412"/>
                </a:lnTo>
                <a:lnTo>
                  <a:pt x="50" y="411"/>
                </a:lnTo>
                <a:lnTo>
                  <a:pt x="49" y="410"/>
                </a:lnTo>
                <a:lnTo>
                  <a:pt x="48" y="410"/>
                </a:lnTo>
                <a:lnTo>
                  <a:pt x="47" y="410"/>
                </a:lnTo>
                <a:lnTo>
                  <a:pt x="46" y="410"/>
                </a:lnTo>
                <a:lnTo>
                  <a:pt x="46" y="410"/>
                </a:lnTo>
                <a:lnTo>
                  <a:pt x="45" y="411"/>
                </a:lnTo>
                <a:lnTo>
                  <a:pt x="43" y="411"/>
                </a:lnTo>
                <a:lnTo>
                  <a:pt x="39" y="413"/>
                </a:lnTo>
                <a:lnTo>
                  <a:pt x="38" y="414"/>
                </a:lnTo>
                <a:lnTo>
                  <a:pt x="36" y="415"/>
                </a:lnTo>
                <a:lnTo>
                  <a:pt x="35" y="415"/>
                </a:lnTo>
                <a:lnTo>
                  <a:pt x="33" y="415"/>
                </a:lnTo>
                <a:lnTo>
                  <a:pt x="32" y="415"/>
                </a:lnTo>
                <a:lnTo>
                  <a:pt x="30" y="415"/>
                </a:lnTo>
                <a:lnTo>
                  <a:pt x="28" y="414"/>
                </a:lnTo>
                <a:lnTo>
                  <a:pt x="27" y="414"/>
                </a:lnTo>
                <a:lnTo>
                  <a:pt x="27" y="413"/>
                </a:lnTo>
                <a:lnTo>
                  <a:pt x="26" y="413"/>
                </a:lnTo>
                <a:lnTo>
                  <a:pt x="25" y="412"/>
                </a:lnTo>
                <a:lnTo>
                  <a:pt x="24" y="411"/>
                </a:lnTo>
                <a:lnTo>
                  <a:pt x="23" y="411"/>
                </a:lnTo>
                <a:lnTo>
                  <a:pt x="20" y="407"/>
                </a:lnTo>
                <a:lnTo>
                  <a:pt x="19" y="405"/>
                </a:lnTo>
                <a:lnTo>
                  <a:pt x="17" y="404"/>
                </a:lnTo>
                <a:lnTo>
                  <a:pt x="16" y="403"/>
                </a:lnTo>
                <a:lnTo>
                  <a:pt x="15" y="402"/>
                </a:lnTo>
                <a:lnTo>
                  <a:pt x="14" y="402"/>
                </a:lnTo>
                <a:lnTo>
                  <a:pt x="14" y="402"/>
                </a:lnTo>
                <a:lnTo>
                  <a:pt x="13" y="401"/>
                </a:lnTo>
                <a:lnTo>
                  <a:pt x="12" y="401"/>
                </a:lnTo>
                <a:lnTo>
                  <a:pt x="10" y="401"/>
                </a:lnTo>
                <a:lnTo>
                  <a:pt x="6" y="400"/>
                </a:lnTo>
                <a:lnTo>
                  <a:pt x="5" y="400"/>
                </a:lnTo>
                <a:lnTo>
                  <a:pt x="4" y="400"/>
                </a:lnTo>
                <a:lnTo>
                  <a:pt x="3" y="399"/>
                </a:lnTo>
                <a:lnTo>
                  <a:pt x="2" y="399"/>
                </a:lnTo>
                <a:lnTo>
                  <a:pt x="1" y="398"/>
                </a:lnTo>
                <a:lnTo>
                  <a:pt x="0" y="398"/>
                </a:lnTo>
                <a:lnTo>
                  <a:pt x="0" y="398"/>
                </a:lnTo>
                <a:lnTo>
                  <a:pt x="0" y="397"/>
                </a:lnTo>
                <a:lnTo>
                  <a:pt x="0" y="397"/>
                </a:lnTo>
                <a:lnTo>
                  <a:pt x="1" y="397"/>
                </a:lnTo>
                <a:lnTo>
                  <a:pt x="2" y="396"/>
                </a:lnTo>
                <a:lnTo>
                  <a:pt x="3" y="395"/>
                </a:lnTo>
                <a:lnTo>
                  <a:pt x="4" y="395"/>
                </a:lnTo>
                <a:lnTo>
                  <a:pt x="4" y="394"/>
                </a:lnTo>
                <a:lnTo>
                  <a:pt x="5" y="393"/>
                </a:lnTo>
                <a:lnTo>
                  <a:pt x="5" y="393"/>
                </a:lnTo>
                <a:lnTo>
                  <a:pt x="5" y="392"/>
                </a:lnTo>
              </a:path>
            </a:pathLst>
          </a:custGeom>
          <a:noFill/>
          <a:ln w="98425">
            <a:solidFill>
              <a:srgbClr val="CCCC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cs-CZ" dirty="0"/>
          </a:p>
        </p:txBody>
      </p:sp>
      <p:sp>
        <p:nvSpPr>
          <p:cNvPr id="130" name="Freeform 248">
            <a:extLst>
              <a:ext uri="{FF2B5EF4-FFF2-40B4-BE49-F238E27FC236}">
                <a16:creationId xmlns:a16="http://schemas.microsoft.com/office/drawing/2014/main" id="{F88FB0B8-11D6-44FD-84B9-2109E2117665}"/>
              </a:ext>
            </a:extLst>
          </p:cNvPr>
          <p:cNvSpPr>
            <a:spLocks/>
          </p:cNvSpPr>
          <p:nvPr/>
        </p:nvSpPr>
        <p:spPr bwMode="auto">
          <a:xfrm>
            <a:off x="5516422" y="4009881"/>
            <a:ext cx="266990" cy="403542"/>
          </a:xfrm>
          <a:custGeom>
            <a:avLst/>
            <a:gdLst>
              <a:gd name="T0" fmla="*/ 87 w 262"/>
              <a:gd name="T1" fmla="*/ 390 h 396"/>
              <a:gd name="T2" fmla="*/ 75 w 262"/>
              <a:gd name="T3" fmla="*/ 385 h 396"/>
              <a:gd name="T4" fmla="*/ 62 w 262"/>
              <a:gd name="T5" fmla="*/ 376 h 396"/>
              <a:gd name="T6" fmla="*/ 54 w 262"/>
              <a:gd name="T7" fmla="*/ 375 h 396"/>
              <a:gd name="T8" fmla="*/ 40 w 262"/>
              <a:gd name="T9" fmla="*/ 381 h 396"/>
              <a:gd name="T10" fmla="*/ 30 w 262"/>
              <a:gd name="T11" fmla="*/ 376 h 396"/>
              <a:gd name="T12" fmla="*/ 15 w 262"/>
              <a:gd name="T13" fmla="*/ 360 h 396"/>
              <a:gd name="T14" fmla="*/ 7 w 262"/>
              <a:gd name="T15" fmla="*/ 346 h 396"/>
              <a:gd name="T16" fmla="*/ 11 w 262"/>
              <a:gd name="T17" fmla="*/ 337 h 396"/>
              <a:gd name="T18" fmla="*/ 13 w 262"/>
              <a:gd name="T19" fmla="*/ 331 h 396"/>
              <a:gd name="T20" fmla="*/ 4 w 262"/>
              <a:gd name="T21" fmla="*/ 321 h 396"/>
              <a:gd name="T22" fmla="*/ 0 w 262"/>
              <a:gd name="T23" fmla="*/ 313 h 396"/>
              <a:gd name="T24" fmla="*/ 4 w 262"/>
              <a:gd name="T25" fmla="*/ 299 h 396"/>
              <a:gd name="T26" fmla="*/ 5 w 262"/>
              <a:gd name="T27" fmla="*/ 286 h 396"/>
              <a:gd name="T28" fmla="*/ 11 w 262"/>
              <a:gd name="T29" fmla="*/ 268 h 396"/>
              <a:gd name="T30" fmla="*/ 13 w 262"/>
              <a:gd name="T31" fmla="*/ 254 h 396"/>
              <a:gd name="T32" fmla="*/ 13 w 262"/>
              <a:gd name="T33" fmla="*/ 240 h 396"/>
              <a:gd name="T34" fmla="*/ 7 w 262"/>
              <a:gd name="T35" fmla="*/ 228 h 396"/>
              <a:gd name="T36" fmla="*/ 8 w 262"/>
              <a:gd name="T37" fmla="*/ 224 h 396"/>
              <a:gd name="T38" fmla="*/ 16 w 262"/>
              <a:gd name="T39" fmla="*/ 220 h 396"/>
              <a:gd name="T40" fmla="*/ 17 w 262"/>
              <a:gd name="T41" fmla="*/ 213 h 396"/>
              <a:gd name="T42" fmla="*/ 18 w 262"/>
              <a:gd name="T43" fmla="*/ 200 h 396"/>
              <a:gd name="T44" fmla="*/ 21 w 262"/>
              <a:gd name="T45" fmla="*/ 189 h 396"/>
              <a:gd name="T46" fmla="*/ 33 w 262"/>
              <a:gd name="T47" fmla="*/ 185 h 396"/>
              <a:gd name="T48" fmla="*/ 37 w 262"/>
              <a:gd name="T49" fmla="*/ 181 h 396"/>
              <a:gd name="T50" fmla="*/ 36 w 262"/>
              <a:gd name="T51" fmla="*/ 173 h 396"/>
              <a:gd name="T52" fmla="*/ 40 w 262"/>
              <a:gd name="T53" fmla="*/ 170 h 396"/>
              <a:gd name="T54" fmla="*/ 53 w 262"/>
              <a:gd name="T55" fmla="*/ 171 h 396"/>
              <a:gd name="T56" fmla="*/ 71 w 262"/>
              <a:gd name="T57" fmla="*/ 173 h 396"/>
              <a:gd name="T58" fmla="*/ 88 w 262"/>
              <a:gd name="T59" fmla="*/ 169 h 396"/>
              <a:gd name="T60" fmla="*/ 98 w 262"/>
              <a:gd name="T61" fmla="*/ 169 h 396"/>
              <a:gd name="T62" fmla="*/ 110 w 262"/>
              <a:gd name="T63" fmla="*/ 174 h 396"/>
              <a:gd name="T64" fmla="*/ 114 w 262"/>
              <a:gd name="T65" fmla="*/ 174 h 396"/>
              <a:gd name="T66" fmla="*/ 119 w 262"/>
              <a:gd name="T67" fmla="*/ 165 h 396"/>
              <a:gd name="T68" fmla="*/ 125 w 262"/>
              <a:gd name="T69" fmla="*/ 161 h 396"/>
              <a:gd name="T70" fmla="*/ 137 w 262"/>
              <a:gd name="T71" fmla="*/ 162 h 396"/>
              <a:gd name="T72" fmla="*/ 147 w 262"/>
              <a:gd name="T73" fmla="*/ 156 h 396"/>
              <a:gd name="T74" fmla="*/ 150 w 262"/>
              <a:gd name="T75" fmla="*/ 149 h 396"/>
              <a:gd name="T76" fmla="*/ 148 w 262"/>
              <a:gd name="T77" fmla="*/ 139 h 396"/>
              <a:gd name="T78" fmla="*/ 141 w 262"/>
              <a:gd name="T79" fmla="*/ 131 h 396"/>
              <a:gd name="T80" fmla="*/ 125 w 262"/>
              <a:gd name="T81" fmla="*/ 124 h 396"/>
              <a:gd name="T82" fmla="*/ 122 w 262"/>
              <a:gd name="T83" fmla="*/ 114 h 396"/>
              <a:gd name="T84" fmla="*/ 123 w 262"/>
              <a:gd name="T85" fmla="*/ 104 h 396"/>
              <a:gd name="T86" fmla="*/ 135 w 262"/>
              <a:gd name="T87" fmla="*/ 87 h 396"/>
              <a:gd name="T88" fmla="*/ 141 w 262"/>
              <a:gd name="T89" fmla="*/ 73 h 396"/>
              <a:gd name="T90" fmla="*/ 147 w 262"/>
              <a:gd name="T91" fmla="*/ 68 h 396"/>
              <a:gd name="T92" fmla="*/ 154 w 262"/>
              <a:gd name="T93" fmla="*/ 69 h 396"/>
              <a:gd name="T94" fmla="*/ 161 w 262"/>
              <a:gd name="T95" fmla="*/ 69 h 396"/>
              <a:gd name="T96" fmla="*/ 177 w 262"/>
              <a:gd name="T97" fmla="*/ 62 h 396"/>
              <a:gd name="T98" fmla="*/ 194 w 262"/>
              <a:gd name="T99" fmla="*/ 57 h 396"/>
              <a:gd name="T100" fmla="*/ 205 w 262"/>
              <a:gd name="T101" fmla="*/ 46 h 396"/>
              <a:gd name="T102" fmla="*/ 213 w 262"/>
              <a:gd name="T103" fmla="*/ 43 h 396"/>
              <a:gd name="T104" fmla="*/ 225 w 262"/>
              <a:gd name="T105" fmla="*/ 42 h 396"/>
              <a:gd name="T106" fmla="*/ 228 w 262"/>
              <a:gd name="T107" fmla="*/ 38 h 396"/>
              <a:gd name="T108" fmla="*/ 225 w 262"/>
              <a:gd name="T109" fmla="*/ 28 h 396"/>
              <a:gd name="T110" fmla="*/ 225 w 262"/>
              <a:gd name="T111" fmla="*/ 22 h 396"/>
              <a:gd name="T112" fmla="*/ 231 w 262"/>
              <a:gd name="T113" fmla="*/ 15 h 396"/>
              <a:gd name="T114" fmla="*/ 241 w 262"/>
              <a:gd name="T115" fmla="*/ 12 h 396"/>
              <a:gd name="T116" fmla="*/ 252 w 262"/>
              <a:gd name="T117" fmla="*/ 4 h 3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262" h="396">
                <a:moveTo>
                  <a:pt x="87" y="396"/>
                </a:moveTo>
                <a:lnTo>
                  <a:pt x="88" y="394"/>
                </a:lnTo>
                <a:lnTo>
                  <a:pt x="88" y="393"/>
                </a:lnTo>
                <a:lnTo>
                  <a:pt x="88" y="393"/>
                </a:lnTo>
                <a:lnTo>
                  <a:pt x="88" y="392"/>
                </a:lnTo>
                <a:lnTo>
                  <a:pt x="87" y="391"/>
                </a:lnTo>
                <a:lnTo>
                  <a:pt x="87" y="390"/>
                </a:lnTo>
                <a:lnTo>
                  <a:pt x="86" y="390"/>
                </a:lnTo>
                <a:lnTo>
                  <a:pt x="86" y="389"/>
                </a:lnTo>
                <a:lnTo>
                  <a:pt x="85" y="389"/>
                </a:lnTo>
                <a:lnTo>
                  <a:pt x="84" y="388"/>
                </a:lnTo>
                <a:lnTo>
                  <a:pt x="82" y="387"/>
                </a:lnTo>
                <a:lnTo>
                  <a:pt x="80" y="387"/>
                </a:lnTo>
                <a:lnTo>
                  <a:pt x="75" y="385"/>
                </a:lnTo>
                <a:lnTo>
                  <a:pt x="74" y="384"/>
                </a:lnTo>
                <a:lnTo>
                  <a:pt x="72" y="384"/>
                </a:lnTo>
                <a:lnTo>
                  <a:pt x="70" y="383"/>
                </a:lnTo>
                <a:lnTo>
                  <a:pt x="68" y="381"/>
                </a:lnTo>
                <a:lnTo>
                  <a:pt x="66" y="380"/>
                </a:lnTo>
                <a:lnTo>
                  <a:pt x="63" y="377"/>
                </a:lnTo>
                <a:lnTo>
                  <a:pt x="62" y="376"/>
                </a:lnTo>
                <a:lnTo>
                  <a:pt x="61" y="376"/>
                </a:lnTo>
                <a:lnTo>
                  <a:pt x="60" y="375"/>
                </a:lnTo>
                <a:lnTo>
                  <a:pt x="59" y="375"/>
                </a:lnTo>
                <a:lnTo>
                  <a:pt x="58" y="375"/>
                </a:lnTo>
                <a:lnTo>
                  <a:pt x="57" y="375"/>
                </a:lnTo>
                <a:lnTo>
                  <a:pt x="56" y="375"/>
                </a:lnTo>
                <a:lnTo>
                  <a:pt x="54" y="375"/>
                </a:lnTo>
                <a:lnTo>
                  <a:pt x="53" y="376"/>
                </a:lnTo>
                <a:lnTo>
                  <a:pt x="51" y="376"/>
                </a:lnTo>
                <a:lnTo>
                  <a:pt x="49" y="377"/>
                </a:lnTo>
                <a:lnTo>
                  <a:pt x="44" y="380"/>
                </a:lnTo>
                <a:lnTo>
                  <a:pt x="42" y="380"/>
                </a:lnTo>
                <a:lnTo>
                  <a:pt x="41" y="381"/>
                </a:lnTo>
                <a:lnTo>
                  <a:pt x="40" y="381"/>
                </a:lnTo>
                <a:lnTo>
                  <a:pt x="39" y="381"/>
                </a:lnTo>
                <a:lnTo>
                  <a:pt x="38" y="381"/>
                </a:lnTo>
                <a:lnTo>
                  <a:pt x="36" y="380"/>
                </a:lnTo>
                <a:lnTo>
                  <a:pt x="36" y="380"/>
                </a:lnTo>
                <a:lnTo>
                  <a:pt x="35" y="380"/>
                </a:lnTo>
                <a:lnTo>
                  <a:pt x="33" y="378"/>
                </a:lnTo>
                <a:lnTo>
                  <a:pt x="30" y="376"/>
                </a:lnTo>
                <a:lnTo>
                  <a:pt x="27" y="373"/>
                </a:lnTo>
                <a:lnTo>
                  <a:pt x="25" y="371"/>
                </a:lnTo>
                <a:lnTo>
                  <a:pt x="22" y="368"/>
                </a:lnTo>
                <a:lnTo>
                  <a:pt x="21" y="367"/>
                </a:lnTo>
                <a:lnTo>
                  <a:pt x="16" y="362"/>
                </a:lnTo>
                <a:lnTo>
                  <a:pt x="15" y="361"/>
                </a:lnTo>
                <a:lnTo>
                  <a:pt x="15" y="360"/>
                </a:lnTo>
                <a:lnTo>
                  <a:pt x="12" y="356"/>
                </a:lnTo>
                <a:lnTo>
                  <a:pt x="9" y="352"/>
                </a:lnTo>
                <a:lnTo>
                  <a:pt x="8" y="350"/>
                </a:lnTo>
                <a:lnTo>
                  <a:pt x="8" y="349"/>
                </a:lnTo>
                <a:lnTo>
                  <a:pt x="7" y="348"/>
                </a:lnTo>
                <a:lnTo>
                  <a:pt x="7" y="347"/>
                </a:lnTo>
                <a:lnTo>
                  <a:pt x="7" y="346"/>
                </a:lnTo>
                <a:lnTo>
                  <a:pt x="7" y="345"/>
                </a:lnTo>
                <a:lnTo>
                  <a:pt x="7" y="344"/>
                </a:lnTo>
                <a:lnTo>
                  <a:pt x="7" y="343"/>
                </a:lnTo>
                <a:lnTo>
                  <a:pt x="8" y="342"/>
                </a:lnTo>
                <a:lnTo>
                  <a:pt x="9" y="341"/>
                </a:lnTo>
                <a:lnTo>
                  <a:pt x="10" y="339"/>
                </a:lnTo>
                <a:lnTo>
                  <a:pt x="11" y="337"/>
                </a:lnTo>
                <a:lnTo>
                  <a:pt x="13" y="335"/>
                </a:lnTo>
                <a:lnTo>
                  <a:pt x="13" y="334"/>
                </a:lnTo>
                <a:lnTo>
                  <a:pt x="14" y="333"/>
                </a:lnTo>
                <a:lnTo>
                  <a:pt x="14" y="333"/>
                </a:lnTo>
                <a:lnTo>
                  <a:pt x="14" y="332"/>
                </a:lnTo>
                <a:lnTo>
                  <a:pt x="14" y="332"/>
                </a:lnTo>
                <a:lnTo>
                  <a:pt x="13" y="331"/>
                </a:lnTo>
                <a:lnTo>
                  <a:pt x="12" y="329"/>
                </a:lnTo>
                <a:lnTo>
                  <a:pt x="11" y="328"/>
                </a:lnTo>
                <a:lnTo>
                  <a:pt x="11" y="327"/>
                </a:lnTo>
                <a:lnTo>
                  <a:pt x="10" y="326"/>
                </a:lnTo>
                <a:lnTo>
                  <a:pt x="9" y="325"/>
                </a:lnTo>
                <a:lnTo>
                  <a:pt x="6" y="323"/>
                </a:lnTo>
                <a:lnTo>
                  <a:pt x="4" y="321"/>
                </a:lnTo>
                <a:lnTo>
                  <a:pt x="3" y="320"/>
                </a:lnTo>
                <a:lnTo>
                  <a:pt x="2" y="319"/>
                </a:lnTo>
                <a:lnTo>
                  <a:pt x="1" y="317"/>
                </a:lnTo>
                <a:lnTo>
                  <a:pt x="1" y="316"/>
                </a:lnTo>
                <a:lnTo>
                  <a:pt x="1" y="316"/>
                </a:lnTo>
                <a:lnTo>
                  <a:pt x="0" y="314"/>
                </a:lnTo>
                <a:lnTo>
                  <a:pt x="0" y="313"/>
                </a:lnTo>
                <a:lnTo>
                  <a:pt x="0" y="312"/>
                </a:lnTo>
                <a:lnTo>
                  <a:pt x="0" y="310"/>
                </a:lnTo>
                <a:lnTo>
                  <a:pt x="1" y="308"/>
                </a:lnTo>
                <a:lnTo>
                  <a:pt x="1" y="307"/>
                </a:lnTo>
                <a:lnTo>
                  <a:pt x="2" y="303"/>
                </a:lnTo>
                <a:lnTo>
                  <a:pt x="3" y="301"/>
                </a:lnTo>
                <a:lnTo>
                  <a:pt x="4" y="299"/>
                </a:lnTo>
                <a:lnTo>
                  <a:pt x="5" y="295"/>
                </a:lnTo>
                <a:lnTo>
                  <a:pt x="6" y="290"/>
                </a:lnTo>
                <a:lnTo>
                  <a:pt x="6" y="289"/>
                </a:lnTo>
                <a:lnTo>
                  <a:pt x="6" y="289"/>
                </a:lnTo>
                <a:lnTo>
                  <a:pt x="6" y="288"/>
                </a:lnTo>
                <a:lnTo>
                  <a:pt x="5" y="287"/>
                </a:lnTo>
                <a:lnTo>
                  <a:pt x="5" y="286"/>
                </a:lnTo>
                <a:lnTo>
                  <a:pt x="5" y="285"/>
                </a:lnTo>
                <a:lnTo>
                  <a:pt x="6" y="284"/>
                </a:lnTo>
                <a:lnTo>
                  <a:pt x="6" y="283"/>
                </a:lnTo>
                <a:lnTo>
                  <a:pt x="7" y="279"/>
                </a:lnTo>
                <a:lnTo>
                  <a:pt x="9" y="275"/>
                </a:lnTo>
                <a:lnTo>
                  <a:pt x="11" y="270"/>
                </a:lnTo>
                <a:lnTo>
                  <a:pt x="11" y="268"/>
                </a:lnTo>
                <a:lnTo>
                  <a:pt x="12" y="266"/>
                </a:lnTo>
                <a:lnTo>
                  <a:pt x="12" y="265"/>
                </a:lnTo>
                <a:lnTo>
                  <a:pt x="13" y="263"/>
                </a:lnTo>
                <a:lnTo>
                  <a:pt x="13" y="260"/>
                </a:lnTo>
                <a:lnTo>
                  <a:pt x="13" y="259"/>
                </a:lnTo>
                <a:lnTo>
                  <a:pt x="13" y="255"/>
                </a:lnTo>
                <a:lnTo>
                  <a:pt x="13" y="254"/>
                </a:lnTo>
                <a:lnTo>
                  <a:pt x="13" y="252"/>
                </a:lnTo>
                <a:lnTo>
                  <a:pt x="14" y="248"/>
                </a:lnTo>
                <a:lnTo>
                  <a:pt x="14" y="247"/>
                </a:lnTo>
                <a:lnTo>
                  <a:pt x="14" y="245"/>
                </a:lnTo>
                <a:lnTo>
                  <a:pt x="13" y="242"/>
                </a:lnTo>
                <a:lnTo>
                  <a:pt x="13" y="241"/>
                </a:lnTo>
                <a:lnTo>
                  <a:pt x="13" y="240"/>
                </a:lnTo>
                <a:lnTo>
                  <a:pt x="12" y="238"/>
                </a:lnTo>
                <a:lnTo>
                  <a:pt x="12" y="237"/>
                </a:lnTo>
                <a:lnTo>
                  <a:pt x="11" y="235"/>
                </a:lnTo>
                <a:lnTo>
                  <a:pt x="11" y="234"/>
                </a:lnTo>
                <a:lnTo>
                  <a:pt x="8" y="230"/>
                </a:lnTo>
                <a:lnTo>
                  <a:pt x="7" y="229"/>
                </a:lnTo>
                <a:lnTo>
                  <a:pt x="7" y="228"/>
                </a:lnTo>
                <a:lnTo>
                  <a:pt x="7" y="227"/>
                </a:lnTo>
                <a:lnTo>
                  <a:pt x="7" y="227"/>
                </a:lnTo>
                <a:lnTo>
                  <a:pt x="7" y="226"/>
                </a:lnTo>
                <a:lnTo>
                  <a:pt x="7" y="225"/>
                </a:lnTo>
                <a:lnTo>
                  <a:pt x="7" y="225"/>
                </a:lnTo>
                <a:lnTo>
                  <a:pt x="8" y="225"/>
                </a:lnTo>
                <a:lnTo>
                  <a:pt x="8" y="224"/>
                </a:lnTo>
                <a:lnTo>
                  <a:pt x="9" y="223"/>
                </a:lnTo>
                <a:lnTo>
                  <a:pt x="10" y="223"/>
                </a:lnTo>
                <a:lnTo>
                  <a:pt x="11" y="222"/>
                </a:lnTo>
                <a:lnTo>
                  <a:pt x="13" y="222"/>
                </a:lnTo>
                <a:lnTo>
                  <a:pt x="14" y="221"/>
                </a:lnTo>
                <a:lnTo>
                  <a:pt x="15" y="221"/>
                </a:lnTo>
                <a:lnTo>
                  <a:pt x="16" y="220"/>
                </a:lnTo>
                <a:lnTo>
                  <a:pt x="16" y="219"/>
                </a:lnTo>
                <a:lnTo>
                  <a:pt x="17" y="218"/>
                </a:lnTo>
                <a:lnTo>
                  <a:pt x="17" y="217"/>
                </a:lnTo>
                <a:lnTo>
                  <a:pt x="17" y="217"/>
                </a:lnTo>
                <a:lnTo>
                  <a:pt x="17" y="216"/>
                </a:lnTo>
                <a:lnTo>
                  <a:pt x="17" y="215"/>
                </a:lnTo>
                <a:lnTo>
                  <a:pt x="17" y="213"/>
                </a:lnTo>
                <a:lnTo>
                  <a:pt x="17" y="212"/>
                </a:lnTo>
                <a:lnTo>
                  <a:pt x="16" y="206"/>
                </a:lnTo>
                <a:lnTo>
                  <a:pt x="16" y="205"/>
                </a:lnTo>
                <a:lnTo>
                  <a:pt x="16" y="205"/>
                </a:lnTo>
                <a:lnTo>
                  <a:pt x="16" y="204"/>
                </a:lnTo>
                <a:lnTo>
                  <a:pt x="18" y="201"/>
                </a:lnTo>
                <a:lnTo>
                  <a:pt x="18" y="200"/>
                </a:lnTo>
                <a:lnTo>
                  <a:pt x="19" y="198"/>
                </a:lnTo>
                <a:lnTo>
                  <a:pt x="19" y="194"/>
                </a:lnTo>
                <a:lnTo>
                  <a:pt x="20" y="193"/>
                </a:lnTo>
                <a:lnTo>
                  <a:pt x="20" y="192"/>
                </a:lnTo>
                <a:lnTo>
                  <a:pt x="20" y="191"/>
                </a:lnTo>
                <a:lnTo>
                  <a:pt x="21" y="190"/>
                </a:lnTo>
                <a:lnTo>
                  <a:pt x="21" y="189"/>
                </a:lnTo>
                <a:lnTo>
                  <a:pt x="22" y="188"/>
                </a:lnTo>
                <a:lnTo>
                  <a:pt x="22" y="188"/>
                </a:lnTo>
                <a:lnTo>
                  <a:pt x="23" y="188"/>
                </a:lnTo>
                <a:lnTo>
                  <a:pt x="23" y="187"/>
                </a:lnTo>
                <a:lnTo>
                  <a:pt x="25" y="187"/>
                </a:lnTo>
                <a:lnTo>
                  <a:pt x="31" y="185"/>
                </a:lnTo>
                <a:lnTo>
                  <a:pt x="33" y="185"/>
                </a:lnTo>
                <a:lnTo>
                  <a:pt x="34" y="184"/>
                </a:lnTo>
                <a:lnTo>
                  <a:pt x="35" y="184"/>
                </a:lnTo>
                <a:lnTo>
                  <a:pt x="36" y="183"/>
                </a:lnTo>
                <a:lnTo>
                  <a:pt x="36" y="183"/>
                </a:lnTo>
                <a:lnTo>
                  <a:pt x="37" y="182"/>
                </a:lnTo>
                <a:lnTo>
                  <a:pt x="37" y="182"/>
                </a:lnTo>
                <a:lnTo>
                  <a:pt x="37" y="181"/>
                </a:lnTo>
                <a:lnTo>
                  <a:pt x="37" y="181"/>
                </a:lnTo>
                <a:lnTo>
                  <a:pt x="37" y="180"/>
                </a:lnTo>
                <a:lnTo>
                  <a:pt x="37" y="179"/>
                </a:lnTo>
                <a:lnTo>
                  <a:pt x="36" y="176"/>
                </a:lnTo>
                <a:lnTo>
                  <a:pt x="36" y="175"/>
                </a:lnTo>
                <a:lnTo>
                  <a:pt x="36" y="174"/>
                </a:lnTo>
                <a:lnTo>
                  <a:pt x="36" y="173"/>
                </a:lnTo>
                <a:lnTo>
                  <a:pt x="36" y="173"/>
                </a:lnTo>
                <a:lnTo>
                  <a:pt x="37" y="172"/>
                </a:lnTo>
                <a:lnTo>
                  <a:pt x="37" y="171"/>
                </a:lnTo>
                <a:lnTo>
                  <a:pt x="38" y="171"/>
                </a:lnTo>
                <a:lnTo>
                  <a:pt x="39" y="170"/>
                </a:lnTo>
                <a:lnTo>
                  <a:pt x="39" y="170"/>
                </a:lnTo>
                <a:lnTo>
                  <a:pt x="40" y="170"/>
                </a:lnTo>
                <a:lnTo>
                  <a:pt x="41" y="169"/>
                </a:lnTo>
                <a:lnTo>
                  <a:pt x="42" y="169"/>
                </a:lnTo>
                <a:lnTo>
                  <a:pt x="43" y="169"/>
                </a:lnTo>
                <a:lnTo>
                  <a:pt x="45" y="169"/>
                </a:lnTo>
                <a:lnTo>
                  <a:pt x="46" y="169"/>
                </a:lnTo>
                <a:lnTo>
                  <a:pt x="51" y="171"/>
                </a:lnTo>
                <a:lnTo>
                  <a:pt x="53" y="171"/>
                </a:lnTo>
                <a:lnTo>
                  <a:pt x="55" y="171"/>
                </a:lnTo>
                <a:lnTo>
                  <a:pt x="56" y="172"/>
                </a:lnTo>
                <a:lnTo>
                  <a:pt x="60" y="172"/>
                </a:lnTo>
                <a:lnTo>
                  <a:pt x="62" y="172"/>
                </a:lnTo>
                <a:lnTo>
                  <a:pt x="68" y="173"/>
                </a:lnTo>
                <a:lnTo>
                  <a:pt x="69" y="173"/>
                </a:lnTo>
                <a:lnTo>
                  <a:pt x="71" y="173"/>
                </a:lnTo>
                <a:lnTo>
                  <a:pt x="73" y="173"/>
                </a:lnTo>
                <a:lnTo>
                  <a:pt x="75" y="173"/>
                </a:lnTo>
                <a:lnTo>
                  <a:pt x="77" y="173"/>
                </a:lnTo>
                <a:lnTo>
                  <a:pt x="79" y="172"/>
                </a:lnTo>
                <a:lnTo>
                  <a:pt x="80" y="172"/>
                </a:lnTo>
                <a:lnTo>
                  <a:pt x="83" y="171"/>
                </a:lnTo>
                <a:lnTo>
                  <a:pt x="88" y="169"/>
                </a:lnTo>
                <a:lnTo>
                  <a:pt x="90" y="168"/>
                </a:lnTo>
                <a:lnTo>
                  <a:pt x="92" y="167"/>
                </a:lnTo>
                <a:lnTo>
                  <a:pt x="93" y="167"/>
                </a:lnTo>
                <a:lnTo>
                  <a:pt x="93" y="167"/>
                </a:lnTo>
                <a:lnTo>
                  <a:pt x="94" y="167"/>
                </a:lnTo>
                <a:lnTo>
                  <a:pt x="94" y="168"/>
                </a:lnTo>
                <a:lnTo>
                  <a:pt x="98" y="169"/>
                </a:lnTo>
                <a:lnTo>
                  <a:pt x="100" y="170"/>
                </a:lnTo>
                <a:lnTo>
                  <a:pt x="101" y="170"/>
                </a:lnTo>
                <a:lnTo>
                  <a:pt x="104" y="171"/>
                </a:lnTo>
                <a:lnTo>
                  <a:pt x="106" y="171"/>
                </a:lnTo>
                <a:lnTo>
                  <a:pt x="106" y="172"/>
                </a:lnTo>
                <a:lnTo>
                  <a:pt x="108" y="172"/>
                </a:lnTo>
                <a:lnTo>
                  <a:pt x="110" y="174"/>
                </a:lnTo>
                <a:lnTo>
                  <a:pt x="111" y="175"/>
                </a:lnTo>
                <a:lnTo>
                  <a:pt x="112" y="175"/>
                </a:lnTo>
                <a:lnTo>
                  <a:pt x="112" y="175"/>
                </a:lnTo>
                <a:lnTo>
                  <a:pt x="113" y="175"/>
                </a:lnTo>
                <a:lnTo>
                  <a:pt x="113" y="175"/>
                </a:lnTo>
                <a:lnTo>
                  <a:pt x="114" y="175"/>
                </a:lnTo>
                <a:lnTo>
                  <a:pt x="114" y="174"/>
                </a:lnTo>
                <a:lnTo>
                  <a:pt x="115" y="174"/>
                </a:lnTo>
                <a:lnTo>
                  <a:pt x="116" y="172"/>
                </a:lnTo>
                <a:lnTo>
                  <a:pt x="117" y="171"/>
                </a:lnTo>
                <a:lnTo>
                  <a:pt x="117" y="169"/>
                </a:lnTo>
                <a:lnTo>
                  <a:pt x="118" y="166"/>
                </a:lnTo>
                <a:lnTo>
                  <a:pt x="119" y="166"/>
                </a:lnTo>
                <a:lnTo>
                  <a:pt x="119" y="165"/>
                </a:lnTo>
                <a:lnTo>
                  <a:pt x="120" y="165"/>
                </a:lnTo>
                <a:lnTo>
                  <a:pt x="120" y="164"/>
                </a:lnTo>
                <a:lnTo>
                  <a:pt x="122" y="163"/>
                </a:lnTo>
                <a:lnTo>
                  <a:pt x="123" y="162"/>
                </a:lnTo>
                <a:lnTo>
                  <a:pt x="124" y="162"/>
                </a:lnTo>
                <a:lnTo>
                  <a:pt x="125" y="162"/>
                </a:lnTo>
                <a:lnTo>
                  <a:pt x="125" y="161"/>
                </a:lnTo>
                <a:lnTo>
                  <a:pt x="126" y="161"/>
                </a:lnTo>
                <a:lnTo>
                  <a:pt x="128" y="162"/>
                </a:lnTo>
                <a:lnTo>
                  <a:pt x="131" y="162"/>
                </a:lnTo>
                <a:lnTo>
                  <a:pt x="132" y="162"/>
                </a:lnTo>
                <a:lnTo>
                  <a:pt x="135" y="162"/>
                </a:lnTo>
                <a:lnTo>
                  <a:pt x="136" y="162"/>
                </a:lnTo>
                <a:lnTo>
                  <a:pt x="137" y="162"/>
                </a:lnTo>
                <a:lnTo>
                  <a:pt x="139" y="162"/>
                </a:lnTo>
                <a:lnTo>
                  <a:pt x="140" y="161"/>
                </a:lnTo>
                <a:lnTo>
                  <a:pt x="141" y="161"/>
                </a:lnTo>
                <a:lnTo>
                  <a:pt x="143" y="160"/>
                </a:lnTo>
                <a:lnTo>
                  <a:pt x="145" y="158"/>
                </a:lnTo>
                <a:lnTo>
                  <a:pt x="146" y="157"/>
                </a:lnTo>
                <a:lnTo>
                  <a:pt x="147" y="156"/>
                </a:lnTo>
                <a:lnTo>
                  <a:pt x="147" y="155"/>
                </a:lnTo>
                <a:lnTo>
                  <a:pt x="148" y="155"/>
                </a:lnTo>
                <a:lnTo>
                  <a:pt x="149" y="154"/>
                </a:lnTo>
                <a:lnTo>
                  <a:pt x="149" y="152"/>
                </a:lnTo>
                <a:lnTo>
                  <a:pt x="149" y="151"/>
                </a:lnTo>
                <a:lnTo>
                  <a:pt x="150" y="150"/>
                </a:lnTo>
                <a:lnTo>
                  <a:pt x="150" y="149"/>
                </a:lnTo>
                <a:lnTo>
                  <a:pt x="150" y="147"/>
                </a:lnTo>
                <a:lnTo>
                  <a:pt x="150" y="146"/>
                </a:lnTo>
                <a:lnTo>
                  <a:pt x="150" y="144"/>
                </a:lnTo>
                <a:lnTo>
                  <a:pt x="149" y="143"/>
                </a:lnTo>
                <a:lnTo>
                  <a:pt x="149" y="142"/>
                </a:lnTo>
                <a:lnTo>
                  <a:pt x="148" y="140"/>
                </a:lnTo>
                <a:lnTo>
                  <a:pt x="148" y="139"/>
                </a:lnTo>
                <a:lnTo>
                  <a:pt x="146" y="137"/>
                </a:lnTo>
                <a:lnTo>
                  <a:pt x="145" y="134"/>
                </a:lnTo>
                <a:lnTo>
                  <a:pt x="144" y="134"/>
                </a:lnTo>
                <a:lnTo>
                  <a:pt x="143" y="133"/>
                </a:lnTo>
                <a:lnTo>
                  <a:pt x="143" y="132"/>
                </a:lnTo>
                <a:lnTo>
                  <a:pt x="142" y="132"/>
                </a:lnTo>
                <a:lnTo>
                  <a:pt x="141" y="131"/>
                </a:lnTo>
                <a:lnTo>
                  <a:pt x="139" y="130"/>
                </a:lnTo>
                <a:lnTo>
                  <a:pt x="138" y="130"/>
                </a:lnTo>
                <a:lnTo>
                  <a:pt x="134" y="129"/>
                </a:lnTo>
                <a:lnTo>
                  <a:pt x="132" y="128"/>
                </a:lnTo>
                <a:lnTo>
                  <a:pt x="127" y="125"/>
                </a:lnTo>
                <a:lnTo>
                  <a:pt x="126" y="125"/>
                </a:lnTo>
                <a:lnTo>
                  <a:pt x="125" y="124"/>
                </a:lnTo>
                <a:lnTo>
                  <a:pt x="124" y="123"/>
                </a:lnTo>
                <a:lnTo>
                  <a:pt x="124" y="122"/>
                </a:lnTo>
                <a:lnTo>
                  <a:pt x="123" y="121"/>
                </a:lnTo>
                <a:lnTo>
                  <a:pt x="123" y="119"/>
                </a:lnTo>
                <a:lnTo>
                  <a:pt x="122" y="118"/>
                </a:lnTo>
                <a:lnTo>
                  <a:pt x="122" y="116"/>
                </a:lnTo>
                <a:lnTo>
                  <a:pt x="122" y="114"/>
                </a:lnTo>
                <a:lnTo>
                  <a:pt x="122" y="113"/>
                </a:lnTo>
                <a:lnTo>
                  <a:pt x="121" y="111"/>
                </a:lnTo>
                <a:lnTo>
                  <a:pt x="122" y="110"/>
                </a:lnTo>
                <a:lnTo>
                  <a:pt x="122" y="108"/>
                </a:lnTo>
                <a:lnTo>
                  <a:pt x="122" y="107"/>
                </a:lnTo>
                <a:lnTo>
                  <a:pt x="122" y="106"/>
                </a:lnTo>
                <a:lnTo>
                  <a:pt x="123" y="104"/>
                </a:lnTo>
                <a:lnTo>
                  <a:pt x="123" y="103"/>
                </a:lnTo>
                <a:lnTo>
                  <a:pt x="124" y="101"/>
                </a:lnTo>
                <a:lnTo>
                  <a:pt x="124" y="100"/>
                </a:lnTo>
                <a:lnTo>
                  <a:pt x="125" y="99"/>
                </a:lnTo>
                <a:lnTo>
                  <a:pt x="133" y="89"/>
                </a:lnTo>
                <a:lnTo>
                  <a:pt x="134" y="88"/>
                </a:lnTo>
                <a:lnTo>
                  <a:pt x="135" y="87"/>
                </a:lnTo>
                <a:lnTo>
                  <a:pt x="136" y="85"/>
                </a:lnTo>
                <a:lnTo>
                  <a:pt x="137" y="81"/>
                </a:lnTo>
                <a:lnTo>
                  <a:pt x="139" y="78"/>
                </a:lnTo>
                <a:lnTo>
                  <a:pt x="139" y="77"/>
                </a:lnTo>
                <a:lnTo>
                  <a:pt x="140" y="74"/>
                </a:lnTo>
                <a:lnTo>
                  <a:pt x="141" y="74"/>
                </a:lnTo>
                <a:lnTo>
                  <a:pt x="141" y="73"/>
                </a:lnTo>
                <a:lnTo>
                  <a:pt x="142" y="72"/>
                </a:lnTo>
                <a:lnTo>
                  <a:pt x="142" y="71"/>
                </a:lnTo>
                <a:lnTo>
                  <a:pt x="143" y="70"/>
                </a:lnTo>
                <a:lnTo>
                  <a:pt x="144" y="70"/>
                </a:lnTo>
                <a:lnTo>
                  <a:pt x="144" y="69"/>
                </a:lnTo>
                <a:lnTo>
                  <a:pt x="145" y="69"/>
                </a:lnTo>
                <a:lnTo>
                  <a:pt x="147" y="68"/>
                </a:lnTo>
                <a:lnTo>
                  <a:pt x="148" y="68"/>
                </a:lnTo>
                <a:lnTo>
                  <a:pt x="149" y="68"/>
                </a:lnTo>
                <a:lnTo>
                  <a:pt x="150" y="67"/>
                </a:lnTo>
                <a:lnTo>
                  <a:pt x="151" y="68"/>
                </a:lnTo>
                <a:lnTo>
                  <a:pt x="151" y="68"/>
                </a:lnTo>
                <a:lnTo>
                  <a:pt x="153" y="69"/>
                </a:lnTo>
                <a:lnTo>
                  <a:pt x="154" y="69"/>
                </a:lnTo>
                <a:lnTo>
                  <a:pt x="154" y="69"/>
                </a:lnTo>
                <a:lnTo>
                  <a:pt x="155" y="69"/>
                </a:lnTo>
                <a:lnTo>
                  <a:pt x="156" y="70"/>
                </a:lnTo>
                <a:lnTo>
                  <a:pt x="157" y="70"/>
                </a:lnTo>
                <a:lnTo>
                  <a:pt x="158" y="70"/>
                </a:lnTo>
                <a:lnTo>
                  <a:pt x="159" y="69"/>
                </a:lnTo>
                <a:lnTo>
                  <a:pt x="161" y="69"/>
                </a:lnTo>
                <a:lnTo>
                  <a:pt x="162" y="68"/>
                </a:lnTo>
                <a:lnTo>
                  <a:pt x="163" y="68"/>
                </a:lnTo>
                <a:lnTo>
                  <a:pt x="168" y="65"/>
                </a:lnTo>
                <a:lnTo>
                  <a:pt x="170" y="64"/>
                </a:lnTo>
                <a:lnTo>
                  <a:pt x="172" y="63"/>
                </a:lnTo>
                <a:lnTo>
                  <a:pt x="174" y="63"/>
                </a:lnTo>
                <a:lnTo>
                  <a:pt x="177" y="62"/>
                </a:lnTo>
                <a:lnTo>
                  <a:pt x="179" y="61"/>
                </a:lnTo>
                <a:lnTo>
                  <a:pt x="184" y="60"/>
                </a:lnTo>
                <a:lnTo>
                  <a:pt x="186" y="59"/>
                </a:lnTo>
                <a:lnTo>
                  <a:pt x="188" y="59"/>
                </a:lnTo>
                <a:lnTo>
                  <a:pt x="191" y="58"/>
                </a:lnTo>
                <a:lnTo>
                  <a:pt x="193" y="57"/>
                </a:lnTo>
                <a:lnTo>
                  <a:pt x="194" y="57"/>
                </a:lnTo>
                <a:lnTo>
                  <a:pt x="196" y="56"/>
                </a:lnTo>
                <a:lnTo>
                  <a:pt x="198" y="54"/>
                </a:lnTo>
                <a:lnTo>
                  <a:pt x="200" y="53"/>
                </a:lnTo>
                <a:lnTo>
                  <a:pt x="200" y="52"/>
                </a:lnTo>
                <a:lnTo>
                  <a:pt x="201" y="51"/>
                </a:lnTo>
                <a:lnTo>
                  <a:pt x="204" y="48"/>
                </a:lnTo>
                <a:lnTo>
                  <a:pt x="205" y="46"/>
                </a:lnTo>
                <a:lnTo>
                  <a:pt x="206" y="45"/>
                </a:lnTo>
                <a:lnTo>
                  <a:pt x="207" y="44"/>
                </a:lnTo>
                <a:lnTo>
                  <a:pt x="208" y="44"/>
                </a:lnTo>
                <a:lnTo>
                  <a:pt x="209" y="43"/>
                </a:lnTo>
                <a:lnTo>
                  <a:pt x="210" y="43"/>
                </a:lnTo>
                <a:lnTo>
                  <a:pt x="210" y="43"/>
                </a:lnTo>
                <a:lnTo>
                  <a:pt x="213" y="43"/>
                </a:lnTo>
                <a:lnTo>
                  <a:pt x="217" y="43"/>
                </a:lnTo>
                <a:lnTo>
                  <a:pt x="219" y="43"/>
                </a:lnTo>
                <a:lnTo>
                  <a:pt x="220" y="43"/>
                </a:lnTo>
                <a:lnTo>
                  <a:pt x="221" y="43"/>
                </a:lnTo>
                <a:lnTo>
                  <a:pt x="223" y="43"/>
                </a:lnTo>
                <a:lnTo>
                  <a:pt x="224" y="43"/>
                </a:lnTo>
                <a:lnTo>
                  <a:pt x="225" y="42"/>
                </a:lnTo>
                <a:lnTo>
                  <a:pt x="225" y="42"/>
                </a:lnTo>
                <a:lnTo>
                  <a:pt x="226" y="41"/>
                </a:lnTo>
                <a:lnTo>
                  <a:pt x="226" y="40"/>
                </a:lnTo>
                <a:lnTo>
                  <a:pt x="227" y="40"/>
                </a:lnTo>
                <a:lnTo>
                  <a:pt x="227" y="40"/>
                </a:lnTo>
                <a:lnTo>
                  <a:pt x="227" y="39"/>
                </a:lnTo>
                <a:lnTo>
                  <a:pt x="228" y="38"/>
                </a:lnTo>
                <a:lnTo>
                  <a:pt x="228" y="37"/>
                </a:lnTo>
                <a:lnTo>
                  <a:pt x="228" y="37"/>
                </a:lnTo>
                <a:lnTo>
                  <a:pt x="227" y="36"/>
                </a:lnTo>
                <a:lnTo>
                  <a:pt x="227" y="35"/>
                </a:lnTo>
                <a:lnTo>
                  <a:pt x="227" y="34"/>
                </a:lnTo>
                <a:lnTo>
                  <a:pt x="226" y="32"/>
                </a:lnTo>
                <a:lnTo>
                  <a:pt x="225" y="28"/>
                </a:lnTo>
                <a:lnTo>
                  <a:pt x="224" y="27"/>
                </a:lnTo>
                <a:lnTo>
                  <a:pt x="224" y="26"/>
                </a:lnTo>
                <a:lnTo>
                  <a:pt x="224" y="25"/>
                </a:lnTo>
                <a:lnTo>
                  <a:pt x="224" y="24"/>
                </a:lnTo>
                <a:lnTo>
                  <a:pt x="224" y="23"/>
                </a:lnTo>
                <a:lnTo>
                  <a:pt x="225" y="22"/>
                </a:lnTo>
                <a:lnTo>
                  <a:pt x="225" y="22"/>
                </a:lnTo>
                <a:lnTo>
                  <a:pt x="225" y="21"/>
                </a:lnTo>
                <a:lnTo>
                  <a:pt x="226" y="20"/>
                </a:lnTo>
                <a:lnTo>
                  <a:pt x="226" y="19"/>
                </a:lnTo>
                <a:lnTo>
                  <a:pt x="228" y="18"/>
                </a:lnTo>
                <a:lnTo>
                  <a:pt x="229" y="16"/>
                </a:lnTo>
                <a:lnTo>
                  <a:pt x="230" y="15"/>
                </a:lnTo>
                <a:lnTo>
                  <a:pt x="231" y="15"/>
                </a:lnTo>
                <a:lnTo>
                  <a:pt x="232" y="14"/>
                </a:lnTo>
                <a:lnTo>
                  <a:pt x="233" y="14"/>
                </a:lnTo>
                <a:lnTo>
                  <a:pt x="235" y="13"/>
                </a:lnTo>
                <a:lnTo>
                  <a:pt x="236" y="12"/>
                </a:lnTo>
                <a:lnTo>
                  <a:pt x="237" y="12"/>
                </a:lnTo>
                <a:lnTo>
                  <a:pt x="240" y="12"/>
                </a:lnTo>
                <a:lnTo>
                  <a:pt x="241" y="12"/>
                </a:lnTo>
                <a:lnTo>
                  <a:pt x="242" y="11"/>
                </a:lnTo>
                <a:lnTo>
                  <a:pt x="243" y="11"/>
                </a:lnTo>
                <a:lnTo>
                  <a:pt x="244" y="10"/>
                </a:lnTo>
                <a:lnTo>
                  <a:pt x="245" y="10"/>
                </a:lnTo>
                <a:lnTo>
                  <a:pt x="246" y="9"/>
                </a:lnTo>
                <a:lnTo>
                  <a:pt x="249" y="7"/>
                </a:lnTo>
                <a:lnTo>
                  <a:pt x="252" y="4"/>
                </a:lnTo>
                <a:lnTo>
                  <a:pt x="253" y="3"/>
                </a:lnTo>
                <a:lnTo>
                  <a:pt x="254" y="3"/>
                </a:lnTo>
                <a:lnTo>
                  <a:pt x="255" y="2"/>
                </a:lnTo>
                <a:lnTo>
                  <a:pt x="256" y="1"/>
                </a:lnTo>
                <a:lnTo>
                  <a:pt x="256" y="0"/>
                </a:lnTo>
                <a:lnTo>
                  <a:pt x="262" y="4"/>
                </a:lnTo>
              </a:path>
            </a:pathLst>
          </a:custGeom>
          <a:noFill/>
          <a:ln w="98425">
            <a:solidFill>
              <a:srgbClr val="CCCC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cs-CZ" dirty="0"/>
          </a:p>
        </p:txBody>
      </p:sp>
      <p:sp>
        <p:nvSpPr>
          <p:cNvPr id="131" name="Freeform 249">
            <a:extLst>
              <a:ext uri="{FF2B5EF4-FFF2-40B4-BE49-F238E27FC236}">
                <a16:creationId xmlns:a16="http://schemas.microsoft.com/office/drawing/2014/main" id="{C94C1F5A-D755-423E-B4AE-A2C3D06292D3}"/>
              </a:ext>
            </a:extLst>
          </p:cNvPr>
          <p:cNvSpPr>
            <a:spLocks/>
          </p:cNvSpPr>
          <p:nvPr/>
        </p:nvSpPr>
        <p:spPr bwMode="auto">
          <a:xfrm>
            <a:off x="5800737" y="4157644"/>
            <a:ext cx="928351" cy="669513"/>
          </a:xfrm>
          <a:custGeom>
            <a:avLst/>
            <a:gdLst>
              <a:gd name="T0" fmla="*/ 482 w 911"/>
              <a:gd name="T1" fmla="*/ 2 h 657"/>
              <a:gd name="T2" fmla="*/ 532 w 911"/>
              <a:gd name="T3" fmla="*/ 24 h 657"/>
              <a:gd name="T4" fmla="*/ 510 w 911"/>
              <a:gd name="T5" fmla="*/ 45 h 657"/>
              <a:gd name="T6" fmla="*/ 540 w 911"/>
              <a:gd name="T7" fmla="*/ 65 h 657"/>
              <a:gd name="T8" fmla="*/ 544 w 911"/>
              <a:gd name="T9" fmla="*/ 123 h 657"/>
              <a:gd name="T10" fmla="*/ 553 w 911"/>
              <a:gd name="T11" fmla="*/ 154 h 657"/>
              <a:gd name="T12" fmla="*/ 581 w 911"/>
              <a:gd name="T13" fmla="*/ 123 h 657"/>
              <a:gd name="T14" fmla="*/ 572 w 911"/>
              <a:gd name="T15" fmla="*/ 88 h 657"/>
              <a:gd name="T16" fmla="*/ 611 w 911"/>
              <a:gd name="T17" fmla="*/ 108 h 657"/>
              <a:gd name="T18" fmla="*/ 636 w 911"/>
              <a:gd name="T19" fmla="*/ 150 h 657"/>
              <a:gd name="T20" fmla="*/ 642 w 911"/>
              <a:gd name="T21" fmla="*/ 172 h 657"/>
              <a:gd name="T22" fmla="*/ 685 w 911"/>
              <a:gd name="T23" fmla="*/ 207 h 657"/>
              <a:gd name="T24" fmla="*/ 692 w 911"/>
              <a:gd name="T25" fmla="*/ 282 h 657"/>
              <a:gd name="T26" fmla="*/ 710 w 911"/>
              <a:gd name="T27" fmla="*/ 300 h 657"/>
              <a:gd name="T28" fmla="*/ 678 w 911"/>
              <a:gd name="T29" fmla="*/ 342 h 657"/>
              <a:gd name="T30" fmla="*/ 713 w 911"/>
              <a:gd name="T31" fmla="*/ 349 h 657"/>
              <a:gd name="T32" fmla="*/ 733 w 911"/>
              <a:gd name="T33" fmla="*/ 382 h 657"/>
              <a:gd name="T34" fmla="*/ 782 w 911"/>
              <a:gd name="T35" fmla="*/ 404 h 657"/>
              <a:gd name="T36" fmla="*/ 818 w 911"/>
              <a:gd name="T37" fmla="*/ 431 h 657"/>
              <a:gd name="T38" fmla="*/ 864 w 911"/>
              <a:gd name="T39" fmla="*/ 441 h 657"/>
              <a:gd name="T40" fmla="*/ 908 w 911"/>
              <a:gd name="T41" fmla="*/ 491 h 657"/>
              <a:gd name="T42" fmla="*/ 868 w 911"/>
              <a:gd name="T43" fmla="*/ 519 h 657"/>
              <a:gd name="T44" fmla="*/ 827 w 911"/>
              <a:gd name="T45" fmla="*/ 507 h 657"/>
              <a:gd name="T46" fmla="*/ 777 w 911"/>
              <a:gd name="T47" fmla="*/ 516 h 657"/>
              <a:gd name="T48" fmla="*/ 714 w 911"/>
              <a:gd name="T49" fmla="*/ 491 h 657"/>
              <a:gd name="T50" fmla="*/ 661 w 911"/>
              <a:gd name="T51" fmla="*/ 554 h 657"/>
              <a:gd name="T52" fmla="*/ 618 w 911"/>
              <a:gd name="T53" fmla="*/ 646 h 657"/>
              <a:gd name="T54" fmla="*/ 600 w 911"/>
              <a:gd name="T55" fmla="*/ 630 h 657"/>
              <a:gd name="T56" fmla="*/ 574 w 911"/>
              <a:gd name="T57" fmla="*/ 597 h 657"/>
              <a:gd name="T58" fmla="*/ 509 w 911"/>
              <a:gd name="T59" fmla="*/ 585 h 657"/>
              <a:gd name="T60" fmla="*/ 486 w 911"/>
              <a:gd name="T61" fmla="*/ 559 h 657"/>
              <a:gd name="T62" fmla="*/ 432 w 911"/>
              <a:gd name="T63" fmla="*/ 540 h 657"/>
              <a:gd name="T64" fmla="*/ 385 w 911"/>
              <a:gd name="T65" fmla="*/ 568 h 657"/>
              <a:gd name="T66" fmla="*/ 346 w 911"/>
              <a:gd name="T67" fmla="*/ 586 h 657"/>
              <a:gd name="T68" fmla="*/ 259 w 911"/>
              <a:gd name="T69" fmla="*/ 583 h 657"/>
              <a:gd name="T70" fmla="*/ 182 w 911"/>
              <a:gd name="T71" fmla="*/ 546 h 657"/>
              <a:gd name="T72" fmla="*/ 157 w 911"/>
              <a:gd name="T73" fmla="*/ 524 h 657"/>
              <a:gd name="T74" fmla="*/ 132 w 911"/>
              <a:gd name="T75" fmla="*/ 505 h 657"/>
              <a:gd name="T76" fmla="*/ 89 w 911"/>
              <a:gd name="T77" fmla="*/ 512 h 657"/>
              <a:gd name="T78" fmla="*/ 13 w 911"/>
              <a:gd name="T79" fmla="*/ 484 h 657"/>
              <a:gd name="T80" fmla="*/ 12 w 911"/>
              <a:gd name="T81" fmla="*/ 459 h 657"/>
              <a:gd name="T82" fmla="*/ 36 w 911"/>
              <a:gd name="T83" fmla="*/ 454 h 657"/>
              <a:gd name="T84" fmla="*/ 70 w 911"/>
              <a:gd name="T85" fmla="*/ 443 h 657"/>
              <a:gd name="T86" fmla="*/ 108 w 911"/>
              <a:gd name="T87" fmla="*/ 426 h 657"/>
              <a:gd name="T88" fmla="*/ 148 w 911"/>
              <a:gd name="T89" fmla="*/ 398 h 657"/>
              <a:gd name="T90" fmla="*/ 176 w 911"/>
              <a:gd name="T91" fmla="*/ 384 h 657"/>
              <a:gd name="T92" fmla="*/ 211 w 911"/>
              <a:gd name="T93" fmla="*/ 391 h 657"/>
              <a:gd name="T94" fmla="*/ 256 w 911"/>
              <a:gd name="T95" fmla="*/ 382 h 657"/>
              <a:gd name="T96" fmla="*/ 292 w 911"/>
              <a:gd name="T97" fmla="*/ 360 h 657"/>
              <a:gd name="T98" fmla="*/ 288 w 911"/>
              <a:gd name="T99" fmla="*/ 328 h 657"/>
              <a:gd name="T100" fmla="*/ 297 w 911"/>
              <a:gd name="T101" fmla="*/ 305 h 657"/>
              <a:gd name="T102" fmla="*/ 301 w 911"/>
              <a:gd name="T103" fmla="*/ 276 h 657"/>
              <a:gd name="T104" fmla="*/ 315 w 911"/>
              <a:gd name="T105" fmla="*/ 245 h 657"/>
              <a:gd name="T106" fmla="*/ 317 w 911"/>
              <a:gd name="T107" fmla="*/ 210 h 657"/>
              <a:gd name="T108" fmla="*/ 306 w 911"/>
              <a:gd name="T109" fmla="*/ 196 h 657"/>
              <a:gd name="T110" fmla="*/ 302 w 911"/>
              <a:gd name="T111" fmla="*/ 147 h 657"/>
              <a:gd name="T112" fmla="*/ 333 w 911"/>
              <a:gd name="T113" fmla="*/ 124 h 657"/>
              <a:gd name="T114" fmla="*/ 338 w 911"/>
              <a:gd name="T115" fmla="*/ 109 h 657"/>
              <a:gd name="T116" fmla="*/ 356 w 911"/>
              <a:gd name="T117" fmla="*/ 106 h 657"/>
              <a:gd name="T118" fmla="*/ 357 w 911"/>
              <a:gd name="T119" fmla="*/ 87 h 657"/>
              <a:gd name="T120" fmla="*/ 355 w 911"/>
              <a:gd name="T121" fmla="*/ 56 h 657"/>
              <a:gd name="T122" fmla="*/ 371 w 911"/>
              <a:gd name="T123" fmla="*/ 27 h 657"/>
              <a:gd name="T124" fmla="*/ 415 w 911"/>
              <a:gd name="T125" fmla="*/ 26 h 6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911" h="657">
                <a:moveTo>
                  <a:pt x="430" y="0"/>
                </a:moveTo>
                <a:lnTo>
                  <a:pt x="431" y="0"/>
                </a:lnTo>
                <a:lnTo>
                  <a:pt x="431" y="0"/>
                </a:lnTo>
                <a:lnTo>
                  <a:pt x="433" y="1"/>
                </a:lnTo>
                <a:lnTo>
                  <a:pt x="437" y="2"/>
                </a:lnTo>
                <a:lnTo>
                  <a:pt x="439" y="2"/>
                </a:lnTo>
                <a:lnTo>
                  <a:pt x="442" y="3"/>
                </a:lnTo>
                <a:lnTo>
                  <a:pt x="446" y="3"/>
                </a:lnTo>
                <a:lnTo>
                  <a:pt x="448" y="3"/>
                </a:lnTo>
                <a:lnTo>
                  <a:pt x="450" y="3"/>
                </a:lnTo>
                <a:lnTo>
                  <a:pt x="452" y="2"/>
                </a:lnTo>
                <a:lnTo>
                  <a:pt x="456" y="1"/>
                </a:lnTo>
                <a:lnTo>
                  <a:pt x="457" y="1"/>
                </a:lnTo>
                <a:lnTo>
                  <a:pt x="458" y="1"/>
                </a:lnTo>
                <a:lnTo>
                  <a:pt x="459" y="1"/>
                </a:lnTo>
                <a:lnTo>
                  <a:pt x="461" y="1"/>
                </a:lnTo>
                <a:lnTo>
                  <a:pt x="463" y="1"/>
                </a:lnTo>
                <a:lnTo>
                  <a:pt x="466" y="3"/>
                </a:lnTo>
                <a:lnTo>
                  <a:pt x="467" y="3"/>
                </a:lnTo>
                <a:lnTo>
                  <a:pt x="468" y="3"/>
                </a:lnTo>
                <a:lnTo>
                  <a:pt x="469" y="3"/>
                </a:lnTo>
                <a:lnTo>
                  <a:pt x="470" y="3"/>
                </a:lnTo>
                <a:lnTo>
                  <a:pt x="474" y="2"/>
                </a:lnTo>
                <a:lnTo>
                  <a:pt x="476" y="2"/>
                </a:lnTo>
                <a:lnTo>
                  <a:pt x="477" y="2"/>
                </a:lnTo>
                <a:lnTo>
                  <a:pt x="479" y="2"/>
                </a:lnTo>
                <a:lnTo>
                  <a:pt x="482" y="2"/>
                </a:lnTo>
                <a:lnTo>
                  <a:pt x="486" y="3"/>
                </a:lnTo>
                <a:lnTo>
                  <a:pt x="487" y="3"/>
                </a:lnTo>
                <a:lnTo>
                  <a:pt x="489" y="3"/>
                </a:lnTo>
                <a:lnTo>
                  <a:pt x="491" y="4"/>
                </a:lnTo>
                <a:lnTo>
                  <a:pt x="493" y="4"/>
                </a:lnTo>
                <a:lnTo>
                  <a:pt x="495" y="5"/>
                </a:lnTo>
                <a:lnTo>
                  <a:pt x="496" y="6"/>
                </a:lnTo>
                <a:lnTo>
                  <a:pt x="500" y="8"/>
                </a:lnTo>
                <a:lnTo>
                  <a:pt x="510" y="12"/>
                </a:lnTo>
                <a:lnTo>
                  <a:pt x="512" y="13"/>
                </a:lnTo>
                <a:lnTo>
                  <a:pt x="514" y="14"/>
                </a:lnTo>
                <a:lnTo>
                  <a:pt x="517" y="15"/>
                </a:lnTo>
                <a:lnTo>
                  <a:pt x="519" y="16"/>
                </a:lnTo>
                <a:lnTo>
                  <a:pt x="522" y="17"/>
                </a:lnTo>
                <a:lnTo>
                  <a:pt x="524" y="18"/>
                </a:lnTo>
                <a:lnTo>
                  <a:pt x="526" y="18"/>
                </a:lnTo>
                <a:lnTo>
                  <a:pt x="528" y="18"/>
                </a:lnTo>
                <a:lnTo>
                  <a:pt x="530" y="19"/>
                </a:lnTo>
                <a:lnTo>
                  <a:pt x="532" y="19"/>
                </a:lnTo>
                <a:lnTo>
                  <a:pt x="534" y="18"/>
                </a:lnTo>
                <a:lnTo>
                  <a:pt x="534" y="18"/>
                </a:lnTo>
                <a:lnTo>
                  <a:pt x="535" y="18"/>
                </a:lnTo>
                <a:lnTo>
                  <a:pt x="534" y="19"/>
                </a:lnTo>
                <a:lnTo>
                  <a:pt x="534" y="20"/>
                </a:lnTo>
                <a:lnTo>
                  <a:pt x="533" y="21"/>
                </a:lnTo>
                <a:lnTo>
                  <a:pt x="533" y="22"/>
                </a:lnTo>
                <a:lnTo>
                  <a:pt x="532" y="24"/>
                </a:lnTo>
                <a:lnTo>
                  <a:pt x="531" y="28"/>
                </a:lnTo>
                <a:lnTo>
                  <a:pt x="531" y="29"/>
                </a:lnTo>
                <a:lnTo>
                  <a:pt x="531" y="29"/>
                </a:lnTo>
                <a:lnTo>
                  <a:pt x="530" y="30"/>
                </a:lnTo>
                <a:lnTo>
                  <a:pt x="530" y="31"/>
                </a:lnTo>
                <a:lnTo>
                  <a:pt x="529" y="31"/>
                </a:lnTo>
                <a:lnTo>
                  <a:pt x="529" y="32"/>
                </a:lnTo>
                <a:lnTo>
                  <a:pt x="528" y="32"/>
                </a:lnTo>
                <a:lnTo>
                  <a:pt x="527" y="32"/>
                </a:lnTo>
                <a:lnTo>
                  <a:pt x="526" y="32"/>
                </a:lnTo>
                <a:lnTo>
                  <a:pt x="525" y="32"/>
                </a:lnTo>
                <a:lnTo>
                  <a:pt x="524" y="32"/>
                </a:lnTo>
                <a:lnTo>
                  <a:pt x="518" y="31"/>
                </a:lnTo>
                <a:lnTo>
                  <a:pt x="514" y="30"/>
                </a:lnTo>
                <a:lnTo>
                  <a:pt x="513" y="30"/>
                </a:lnTo>
                <a:lnTo>
                  <a:pt x="512" y="30"/>
                </a:lnTo>
                <a:lnTo>
                  <a:pt x="512" y="31"/>
                </a:lnTo>
                <a:lnTo>
                  <a:pt x="511" y="31"/>
                </a:lnTo>
                <a:lnTo>
                  <a:pt x="511" y="32"/>
                </a:lnTo>
                <a:lnTo>
                  <a:pt x="511" y="33"/>
                </a:lnTo>
                <a:lnTo>
                  <a:pt x="510" y="34"/>
                </a:lnTo>
                <a:lnTo>
                  <a:pt x="510" y="36"/>
                </a:lnTo>
                <a:lnTo>
                  <a:pt x="510" y="37"/>
                </a:lnTo>
                <a:lnTo>
                  <a:pt x="510" y="38"/>
                </a:lnTo>
                <a:lnTo>
                  <a:pt x="510" y="42"/>
                </a:lnTo>
                <a:lnTo>
                  <a:pt x="510" y="43"/>
                </a:lnTo>
                <a:lnTo>
                  <a:pt x="510" y="45"/>
                </a:lnTo>
                <a:lnTo>
                  <a:pt x="510" y="48"/>
                </a:lnTo>
                <a:lnTo>
                  <a:pt x="510" y="50"/>
                </a:lnTo>
                <a:lnTo>
                  <a:pt x="510" y="51"/>
                </a:lnTo>
                <a:lnTo>
                  <a:pt x="511" y="51"/>
                </a:lnTo>
                <a:lnTo>
                  <a:pt x="511" y="52"/>
                </a:lnTo>
                <a:lnTo>
                  <a:pt x="511" y="53"/>
                </a:lnTo>
                <a:lnTo>
                  <a:pt x="512" y="53"/>
                </a:lnTo>
                <a:lnTo>
                  <a:pt x="512" y="54"/>
                </a:lnTo>
                <a:lnTo>
                  <a:pt x="513" y="54"/>
                </a:lnTo>
                <a:lnTo>
                  <a:pt x="514" y="54"/>
                </a:lnTo>
                <a:lnTo>
                  <a:pt x="518" y="56"/>
                </a:lnTo>
                <a:lnTo>
                  <a:pt x="522" y="57"/>
                </a:lnTo>
                <a:lnTo>
                  <a:pt x="528" y="58"/>
                </a:lnTo>
                <a:lnTo>
                  <a:pt x="531" y="59"/>
                </a:lnTo>
                <a:lnTo>
                  <a:pt x="533" y="60"/>
                </a:lnTo>
                <a:lnTo>
                  <a:pt x="535" y="60"/>
                </a:lnTo>
                <a:lnTo>
                  <a:pt x="538" y="60"/>
                </a:lnTo>
                <a:lnTo>
                  <a:pt x="541" y="61"/>
                </a:lnTo>
                <a:lnTo>
                  <a:pt x="542" y="61"/>
                </a:lnTo>
                <a:lnTo>
                  <a:pt x="542" y="61"/>
                </a:lnTo>
                <a:lnTo>
                  <a:pt x="543" y="62"/>
                </a:lnTo>
                <a:lnTo>
                  <a:pt x="543" y="62"/>
                </a:lnTo>
                <a:lnTo>
                  <a:pt x="543" y="62"/>
                </a:lnTo>
                <a:lnTo>
                  <a:pt x="543" y="63"/>
                </a:lnTo>
                <a:lnTo>
                  <a:pt x="542" y="63"/>
                </a:lnTo>
                <a:lnTo>
                  <a:pt x="541" y="64"/>
                </a:lnTo>
                <a:lnTo>
                  <a:pt x="540" y="65"/>
                </a:lnTo>
                <a:lnTo>
                  <a:pt x="539" y="66"/>
                </a:lnTo>
                <a:lnTo>
                  <a:pt x="538" y="67"/>
                </a:lnTo>
                <a:lnTo>
                  <a:pt x="537" y="68"/>
                </a:lnTo>
                <a:lnTo>
                  <a:pt x="536" y="71"/>
                </a:lnTo>
                <a:lnTo>
                  <a:pt x="535" y="73"/>
                </a:lnTo>
                <a:lnTo>
                  <a:pt x="532" y="77"/>
                </a:lnTo>
                <a:lnTo>
                  <a:pt x="531" y="78"/>
                </a:lnTo>
                <a:lnTo>
                  <a:pt x="531" y="80"/>
                </a:lnTo>
                <a:lnTo>
                  <a:pt x="530" y="82"/>
                </a:lnTo>
                <a:lnTo>
                  <a:pt x="530" y="84"/>
                </a:lnTo>
                <a:lnTo>
                  <a:pt x="530" y="86"/>
                </a:lnTo>
                <a:lnTo>
                  <a:pt x="530" y="88"/>
                </a:lnTo>
                <a:lnTo>
                  <a:pt x="531" y="90"/>
                </a:lnTo>
                <a:lnTo>
                  <a:pt x="531" y="92"/>
                </a:lnTo>
                <a:lnTo>
                  <a:pt x="532" y="97"/>
                </a:lnTo>
                <a:lnTo>
                  <a:pt x="534" y="102"/>
                </a:lnTo>
                <a:lnTo>
                  <a:pt x="535" y="106"/>
                </a:lnTo>
                <a:lnTo>
                  <a:pt x="536" y="108"/>
                </a:lnTo>
                <a:lnTo>
                  <a:pt x="536" y="109"/>
                </a:lnTo>
                <a:lnTo>
                  <a:pt x="537" y="110"/>
                </a:lnTo>
                <a:lnTo>
                  <a:pt x="538" y="112"/>
                </a:lnTo>
                <a:lnTo>
                  <a:pt x="541" y="116"/>
                </a:lnTo>
                <a:lnTo>
                  <a:pt x="542" y="117"/>
                </a:lnTo>
                <a:lnTo>
                  <a:pt x="542" y="119"/>
                </a:lnTo>
                <a:lnTo>
                  <a:pt x="543" y="120"/>
                </a:lnTo>
                <a:lnTo>
                  <a:pt x="544" y="122"/>
                </a:lnTo>
                <a:lnTo>
                  <a:pt x="544" y="123"/>
                </a:lnTo>
                <a:lnTo>
                  <a:pt x="544" y="124"/>
                </a:lnTo>
                <a:lnTo>
                  <a:pt x="544" y="125"/>
                </a:lnTo>
                <a:lnTo>
                  <a:pt x="544" y="126"/>
                </a:lnTo>
                <a:lnTo>
                  <a:pt x="543" y="126"/>
                </a:lnTo>
                <a:lnTo>
                  <a:pt x="543" y="127"/>
                </a:lnTo>
                <a:lnTo>
                  <a:pt x="542" y="128"/>
                </a:lnTo>
                <a:lnTo>
                  <a:pt x="540" y="130"/>
                </a:lnTo>
                <a:lnTo>
                  <a:pt x="539" y="131"/>
                </a:lnTo>
                <a:lnTo>
                  <a:pt x="538" y="132"/>
                </a:lnTo>
                <a:lnTo>
                  <a:pt x="538" y="133"/>
                </a:lnTo>
                <a:lnTo>
                  <a:pt x="537" y="134"/>
                </a:lnTo>
                <a:lnTo>
                  <a:pt x="537" y="135"/>
                </a:lnTo>
                <a:lnTo>
                  <a:pt x="537" y="136"/>
                </a:lnTo>
                <a:lnTo>
                  <a:pt x="536" y="137"/>
                </a:lnTo>
                <a:lnTo>
                  <a:pt x="536" y="138"/>
                </a:lnTo>
                <a:lnTo>
                  <a:pt x="536" y="139"/>
                </a:lnTo>
                <a:lnTo>
                  <a:pt x="537" y="140"/>
                </a:lnTo>
                <a:lnTo>
                  <a:pt x="537" y="140"/>
                </a:lnTo>
                <a:lnTo>
                  <a:pt x="538" y="141"/>
                </a:lnTo>
                <a:lnTo>
                  <a:pt x="538" y="142"/>
                </a:lnTo>
                <a:lnTo>
                  <a:pt x="540" y="144"/>
                </a:lnTo>
                <a:lnTo>
                  <a:pt x="541" y="145"/>
                </a:lnTo>
                <a:lnTo>
                  <a:pt x="542" y="146"/>
                </a:lnTo>
                <a:lnTo>
                  <a:pt x="544" y="148"/>
                </a:lnTo>
                <a:lnTo>
                  <a:pt x="549" y="151"/>
                </a:lnTo>
                <a:lnTo>
                  <a:pt x="551" y="153"/>
                </a:lnTo>
                <a:lnTo>
                  <a:pt x="553" y="154"/>
                </a:lnTo>
                <a:lnTo>
                  <a:pt x="556" y="155"/>
                </a:lnTo>
                <a:lnTo>
                  <a:pt x="558" y="155"/>
                </a:lnTo>
                <a:lnTo>
                  <a:pt x="559" y="156"/>
                </a:lnTo>
                <a:lnTo>
                  <a:pt x="561" y="156"/>
                </a:lnTo>
                <a:lnTo>
                  <a:pt x="562" y="155"/>
                </a:lnTo>
                <a:lnTo>
                  <a:pt x="563" y="155"/>
                </a:lnTo>
                <a:lnTo>
                  <a:pt x="564" y="154"/>
                </a:lnTo>
                <a:lnTo>
                  <a:pt x="566" y="153"/>
                </a:lnTo>
                <a:lnTo>
                  <a:pt x="568" y="152"/>
                </a:lnTo>
                <a:lnTo>
                  <a:pt x="570" y="150"/>
                </a:lnTo>
                <a:lnTo>
                  <a:pt x="571" y="148"/>
                </a:lnTo>
                <a:lnTo>
                  <a:pt x="572" y="147"/>
                </a:lnTo>
                <a:lnTo>
                  <a:pt x="573" y="146"/>
                </a:lnTo>
                <a:lnTo>
                  <a:pt x="574" y="144"/>
                </a:lnTo>
                <a:lnTo>
                  <a:pt x="575" y="142"/>
                </a:lnTo>
                <a:lnTo>
                  <a:pt x="576" y="138"/>
                </a:lnTo>
                <a:lnTo>
                  <a:pt x="578" y="135"/>
                </a:lnTo>
                <a:lnTo>
                  <a:pt x="579" y="133"/>
                </a:lnTo>
                <a:lnTo>
                  <a:pt x="581" y="131"/>
                </a:lnTo>
                <a:lnTo>
                  <a:pt x="581" y="129"/>
                </a:lnTo>
                <a:lnTo>
                  <a:pt x="582" y="129"/>
                </a:lnTo>
                <a:lnTo>
                  <a:pt x="582" y="128"/>
                </a:lnTo>
                <a:lnTo>
                  <a:pt x="582" y="127"/>
                </a:lnTo>
                <a:lnTo>
                  <a:pt x="582" y="126"/>
                </a:lnTo>
                <a:lnTo>
                  <a:pt x="582" y="125"/>
                </a:lnTo>
                <a:lnTo>
                  <a:pt x="581" y="124"/>
                </a:lnTo>
                <a:lnTo>
                  <a:pt x="581" y="123"/>
                </a:lnTo>
                <a:lnTo>
                  <a:pt x="581" y="122"/>
                </a:lnTo>
                <a:lnTo>
                  <a:pt x="580" y="120"/>
                </a:lnTo>
                <a:lnTo>
                  <a:pt x="578" y="117"/>
                </a:lnTo>
                <a:lnTo>
                  <a:pt x="578" y="117"/>
                </a:lnTo>
                <a:lnTo>
                  <a:pt x="577" y="115"/>
                </a:lnTo>
                <a:lnTo>
                  <a:pt x="576" y="113"/>
                </a:lnTo>
                <a:lnTo>
                  <a:pt x="576" y="112"/>
                </a:lnTo>
                <a:lnTo>
                  <a:pt x="576" y="111"/>
                </a:lnTo>
                <a:lnTo>
                  <a:pt x="575" y="110"/>
                </a:lnTo>
                <a:lnTo>
                  <a:pt x="574" y="109"/>
                </a:lnTo>
                <a:lnTo>
                  <a:pt x="567" y="102"/>
                </a:lnTo>
                <a:lnTo>
                  <a:pt x="566" y="101"/>
                </a:lnTo>
                <a:lnTo>
                  <a:pt x="566" y="101"/>
                </a:lnTo>
                <a:lnTo>
                  <a:pt x="565" y="100"/>
                </a:lnTo>
                <a:lnTo>
                  <a:pt x="565" y="99"/>
                </a:lnTo>
                <a:lnTo>
                  <a:pt x="564" y="98"/>
                </a:lnTo>
                <a:lnTo>
                  <a:pt x="564" y="97"/>
                </a:lnTo>
                <a:lnTo>
                  <a:pt x="563" y="96"/>
                </a:lnTo>
                <a:lnTo>
                  <a:pt x="563" y="96"/>
                </a:lnTo>
                <a:lnTo>
                  <a:pt x="563" y="96"/>
                </a:lnTo>
                <a:lnTo>
                  <a:pt x="564" y="95"/>
                </a:lnTo>
                <a:lnTo>
                  <a:pt x="564" y="95"/>
                </a:lnTo>
                <a:lnTo>
                  <a:pt x="564" y="94"/>
                </a:lnTo>
                <a:lnTo>
                  <a:pt x="566" y="92"/>
                </a:lnTo>
                <a:lnTo>
                  <a:pt x="568" y="90"/>
                </a:lnTo>
                <a:lnTo>
                  <a:pt x="570" y="89"/>
                </a:lnTo>
                <a:lnTo>
                  <a:pt x="572" y="88"/>
                </a:lnTo>
                <a:lnTo>
                  <a:pt x="575" y="86"/>
                </a:lnTo>
                <a:lnTo>
                  <a:pt x="577" y="85"/>
                </a:lnTo>
                <a:lnTo>
                  <a:pt x="579" y="85"/>
                </a:lnTo>
                <a:lnTo>
                  <a:pt x="580" y="84"/>
                </a:lnTo>
                <a:lnTo>
                  <a:pt x="582" y="84"/>
                </a:lnTo>
                <a:lnTo>
                  <a:pt x="583" y="84"/>
                </a:lnTo>
                <a:lnTo>
                  <a:pt x="585" y="84"/>
                </a:lnTo>
                <a:lnTo>
                  <a:pt x="587" y="85"/>
                </a:lnTo>
                <a:lnTo>
                  <a:pt x="591" y="86"/>
                </a:lnTo>
                <a:lnTo>
                  <a:pt x="593" y="87"/>
                </a:lnTo>
                <a:lnTo>
                  <a:pt x="594" y="87"/>
                </a:lnTo>
                <a:lnTo>
                  <a:pt x="595" y="87"/>
                </a:lnTo>
                <a:lnTo>
                  <a:pt x="596" y="88"/>
                </a:lnTo>
                <a:lnTo>
                  <a:pt x="597" y="89"/>
                </a:lnTo>
                <a:lnTo>
                  <a:pt x="598" y="90"/>
                </a:lnTo>
                <a:lnTo>
                  <a:pt x="600" y="92"/>
                </a:lnTo>
                <a:lnTo>
                  <a:pt x="601" y="94"/>
                </a:lnTo>
                <a:lnTo>
                  <a:pt x="601" y="94"/>
                </a:lnTo>
                <a:lnTo>
                  <a:pt x="602" y="97"/>
                </a:lnTo>
                <a:lnTo>
                  <a:pt x="604" y="99"/>
                </a:lnTo>
                <a:lnTo>
                  <a:pt x="605" y="100"/>
                </a:lnTo>
                <a:lnTo>
                  <a:pt x="607" y="103"/>
                </a:lnTo>
                <a:lnTo>
                  <a:pt x="608" y="104"/>
                </a:lnTo>
                <a:lnTo>
                  <a:pt x="608" y="105"/>
                </a:lnTo>
                <a:lnTo>
                  <a:pt x="609" y="107"/>
                </a:lnTo>
                <a:lnTo>
                  <a:pt x="610" y="107"/>
                </a:lnTo>
                <a:lnTo>
                  <a:pt x="611" y="108"/>
                </a:lnTo>
                <a:lnTo>
                  <a:pt x="612" y="110"/>
                </a:lnTo>
                <a:lnTo>
                  <a:pt x="613" y="111"/>
                </a:lnTo>
                <a:lnTo>
                  <a:pt x="613" y="113"/>
                </a:lnTo>
                <a:lnTo>
                  <a:pt x="614" y="114"/>
                </a:lnTo>
                <a:lnTo>
                  <a:pt x="615" y="118"/>
                </a:lnTo>
                <a:lnTo>
                  <a:pt x="617" y="123"/>
                </a:lnTo>
                <a:lnTo>
                  <a:pt x="618" y="127"/>
                </a:lnTo>
                <a:lnTo>
                  <a:pt x="618" y="128"/>
                </a:lnTo>
                <a:lnTo>
                  <a:pt x="619" y="129"/>
                </a:lnTo>
                <a:lnTo>
                  <a:pt x="620" y="130"/>
                </a:lnTo>
                <a:lnTo>
                  <a:pt x="620" y="131"/>
                </a:lnTo>
                <a:lnTo>
                  <a:pt x="621" y="132"/>
                </a:lnTo>
                <a:lnTo>
                  <a:pt x="624" y="135"/>
                </a:lnTo>
                <a:lnTo>
                  <a:pt x="625" y="135"/>
                </a:lnTo>
                <a:lnTo>
                  <a:pt x="625" y="136"/>
                </a:lnTo>
                <a:lnTo>
                  <a:pt x="626" y="137"/>
                </a:lnTo>
                <a:lnTo>
                  <a:pt x="626" y="138"/>
                </a:lnTo>
                <a:lnTo>
                  <a:pt x="628" y="141"/>
                </a:lnTo>
                <a:lnTo>
                  <a:pt x="629" y="143"/>
                </a:lnTo>
                <a:lnTo>
                  <a:pt x="629" y="144"/>
                </a:lnTo>
                <a:lnTo>
                  <a:pt x="631" y="145"/>
                </a:lnTo>
                <a:lnTo>
                  <a:pt x="632" y="147"/>
                </a:lnTo>
                <a:lnTo>
                  <a:pt x="633" y="148"/>
                </a:lnTo>
                <a:lnTo>
                  <a:pt x="634" y="149"/>
                </a:lnTo>
                <a:lnTo>
                  <a:pt x="634" y="149"/>
                </a:lnTo>
                <a:lnTo>
                  <a:pt x="635" y="150"/>
                </a:lnTo>
                <a:lnTo>
                  <a:pt x="636" y="150"/>
                </a:lnTo>
                <a:lnTo>
                  <a:pt x="636" y="150"/>
                </a:lnTo>
                <a:lnTo>
                  <a:pt x="637" y="151"/>
                </a:lnTo>
                <a:lnTo>
                  <a:pt x="637" y="151"/>
                </a:lnTo>
                <a:lnTo>
                  <a:pt x="638" y="151"/>
                </a:lnTo>
                <a:lnTo>
                  <a:pt x="639" y="150"/>
                </a:lnTo>
                <a:lnTo>
                  <a:pt x="639" y="150"/>
                </a:lnTo>
                <a:lnTo>
                  <a:pt x="640" y="150"/>
                </a:lnTo>
                <a:lnTo>
                  <a:pt x="640" y="149"/>
                </a:lnTo>
                <a:lnTo>
                  <a:pt x="641" y="147"/>
                </a:lnTo>
                <a:lnTo>
                  <a:pt x="642" y="146"/>
                </a:lnTo>
                <a:lnTo>
                  <a:pt x="642" y="146"/>
                </a:lnTo>
                <a:lnTo>
                  <a:pt x="643" y="146"/>
                </a:lnTo>
                <a:lnTo>
                  <a:pt x="643" y="146"/>
                </a:lnTo>
                <a:lnTo>
                  <a:pt x="644" y="146"/>
                </a:lnTo>
                <a:lnTo>
                  <a:pt x="644" y="146"/>
                </a:lnTo>
                <a:lnTo>
                  <a:pt x="644" y="147"/>
                </a:lnTo>
                <a:lnTo>
                  <a:pt x="644" y="148"/>
                </a:lnTo>
                <a:lnTo>
                  <a:pt x="645" y="149"/>
                </a:lnTo>
                <a:lnTo>
                  <a:pt x="645" y="151"/>
                </a:lnTo>
                <a:lnTo>
                  <a:pt x="645" y="153"/>
                </a:lnTo>
                <a:lnTo>
                  <a:pt x="644" y="155"/>
                </a:lnTo>
                <a:lnTo>
                  <a:pt x="644" y="158"/>
                </a:lnTo>
                <a:lnTo>
                  <a:pt x="644" y="159"/>
                </a:lnTo>
                <a:lnTo>
                  <a:pt x="643" y="164"/>
                </a:lnTo>
                <a:lnTo>
                  <a:pt x="642" y="168"/>
                </a:lnTo>
                <a:lnTo>
                  <a:pt x="642" y="171"/>
                </a:lnTo>
                <a:lnTo>
                  <a:pt x="642" y="172"/>
                </a:lnTo>
                <a:lnTo>
                  <a:pt x="642" y="172"/>
                </a:lnTo>
                <a:lnTo>
                  <a:pt x="642" y="173"/>
                </a:lnTo>
                <a:lnTo>
                  <a:pt x="642" y="173"/>
                </a:lnTo>
                <a:lnTo>
                  <a:pt x="643" y="174"/>
                </a:lnTo>
                <a:lnTo>
                  <a:pt x="643" y="175"/>
                </a:lnTo>
                <a:lnTo>
                  <a:pt x="644" y="175"/>
                </a:lnTo>
                <a:lnTo>
                  <a:pt x="645" y="176"/>
                </a:lnTo>
                <a:lnTo>
                  <a:pt x="646" y="177"/>
                </a:lnTo>
                <a:lnTo>
                  <a:pt x="649" y="178"/>
                </a:lnTo>
                <a:lnTo>
                  <a:pt x="651" y="180"/>
                </a:lnTo>
                <a:lnTo>
                  <a:pt x="654" y="181"/>
                </a:lnTo>
                <a:lnTo>
                  <a:pt x="656" y="182"/>
                </a:lnTo>
                <a:lnTo>
                  <a:pt x="660" y="183"/>
                </a:lnTo>
                <a:lnTo>
                  <a:pt x="664" y="184"/>
                </a:lnTo>
                <a:lnTo>
                  <a:pt x="666" y="185"/>
                </a:lnTo>
                <a:lnTo>
                  <a:pt x="668" y="186"/>
                </a:lnTo>
                <a:lnTo>
                  <a:pt x="671" y="187"/>
                </a:lnTo>
                <a:lnTo>
                  <a:pt x="672" y="188"/>
                </a:lnTo>
                <a:lnTo>
                  <a:pt x="674" y="190"/>
                </a:lnTo>
                <a:lnTo>
                  <a:pt x="678" y="193"/>
                </a:lnTo>
                <a:lnTo>
                  <a:pt x="680" y="194"/>
                </a:lnTo>
                <a:lnTo>
                  <a:pt x="680" y="195"/>
                </a:lnTo>
                <a:lnTo>
                  <a:pt x="681" y="196"/>
                </a:lnTo>
                <a:lnTo>
                  <a:pt x="682" y="197"/>
                </a:lnTo>
                <a:lnTo>
                  <a:pt x="682" y="198"/>
                </a:lnTo>
                <a:lnTo>
                  <a:pt x="683" y="200"/>
                </a:lnTo>
                <a:lnTo>
                  <a:pt x="685" y="207"/>
                </a:lnTo>
                <a:lnTo>
                  <a:pt x="686" y="211"/>
                </a:lnTo>
                <a:lnTo>
                  <a:pt x="687" y="213"/>
                </a:lnTo>
                <a:lnTo>
                  <a:pt x="689" y="218"/>
                </a:lnTo>
                <a:lnTo>
                  <a:pt x="691" y="224"/>
                </a:lnTo>
                <a:lnTo>
                  <a:pt x="692" y="226"/>
                </a:lnTo>
                <a:lnTo>
                  <a:pt x="692" y="226"/>
                </a:lnTo>
                <a:lnTo>
                  <a:pt x="687" y="236"/>
                </a:lnTo>
                <a:lnTo>
                  <a:pt x="686" y="239"/>
                </a:lnTo>
                <a:lnTo>
                  <a:pt x="685" y="241"/>
                </a:lnTo>
                <a:lnTo>
                  <a:pt x="684" y="242"/>
                </a:lnTo>
                <a:lnTo>
                  <a:pt x="684" y="243"/>
                </a:lnTo>
                <a:lnTo>
                  <a:pt x="684" y="245"/>
                </a:lnTo>
                <a:lnTo>
                  <a:pt x="683" y="247"/>
                </a:lnTo>
                <a:lnTo>
                  <a:pt x="684" y="249"/>
                </a:lnTo>
                <a:lnTo>
                  <a:pt x="684" y="250"/>
                </a:lnTo>
                <a:lnTo>
                  <a:pt x="685" y="254"/>
                </a:lnTo>
                <a:lnTo>
                  <a:pt x="685" y="256"/>
                </a:lnTo>
                <a:lnTo>
                  <a:pt x="685" y="258"/>
                </a:lnTo>
                <a:lnTo>
                  <a:pt x="686" y="263"/>
                </a:lnTo>
                <a:lnTo>
                  <a:pt x="686" y="265"/>
                </a:lnTo>
                <a:lnTo>
                  <a:pt x="686" y="266"/>
                </a:lnTo>
                <a:lnTo>
                  <a:pt x="687" y="268"/>
                </a:lnTo>
                <a:lnTo>
                  <a:pt x="687" y="270"/>
                </a:lnTo>
                <a:lnTo>
                  <a:pt x="690" y="276"/>
                </a:lnTo>
                <a:lnTo>
                  <a:pt x="692" y="280"/>
                </a:lnTo>
                <a:lnTo>
                  <a:pt x="692" y="281"/>
                </a:lnTo>
                <a:lnTo>
                  <a:pt x="692" y="282"/>
                </a:lnTo>
                <a:lnTo>
                  <a:pt x="692" y="283"/>
                </a:lnTo>
                <a:lnTo>
                  <a:pt x="692" y="284"/>
                </a:lnTo>
                <a:lnTo>
                  <a:pt x="692" y="287"/>
                </a:lnTo>
                <a:lnTo>
                  <a:pt x="692" y="288"/>
                </a:lnTo>
                <a:lnTo>
                  <a:pt x="693" y="289"/>
                </a:lnTo>
                <a:lnTo>
                  <a:pt x="693" y="289"/>
                </a:lnTo>
                <a:lnTo>
                  <a:pt x="693" y="290"/>
                </a:lnTo>
                <a:lnTo>
                  <a:pt x="693" y="290"/>
                </a:lnTo>
                <a:lnTo>
                  <a:pt x="694" y="290"/>
                </a:lnTo>
                <a:lnTo>
                  <a:pt x="695" y="291"/>
                </a:lnTo>
                <a:lnTo>
                  <a:pt x="696" y="291"/>
                </a:lnTo>
                <a:lnTo>
                  <a:pt x="698" y="291"/>
                </a:lnTo>
                <a:lnTo>
                  <a:pt x="702" y="291"/>
                </a:lnTo>
                <a:lnTo>
                  <a:pt x="703" y="291"/>
                </a:lnTo>
                <a:lnTo>
                  <a:pt x="706" y="290"/>
                </a:lnTo>
                <a:lnTo>
                  <a:pt x="706" y="290"/>
                </a:lnTo>
                <a:lnTo>
                  <a:pt x="707" y="290"/>
                </a:lnTo>
                <a:lnTo>
                  <a:pt x="708" y="291"/>
                </a:lnTo>
                <a:lnTo>
                  <a:pt x="709" y="291"/>
                </a:lnTo>
                <a:lnTo>
                  <a:pt x="709" y="292"/>
                </a:lnTo>
                <a:lnTo>
                  <a:pt x="710" y="292"/>
                </a:lnTo>
                <a:lnTo>
                  <a:pt x="710" y="293"/>
                </a:lnTo>
                <a:lnTo>
                  <a:pt x="710" y="294"/>
                </a:lnTo>
                <a:lnTo>
                  <a:pt x="710" y="296"/>
                </a:lnTo>
                <a:lnTo>
                  <a:pt x="710" y="297"/>
                </a:lnTo>
                <a:lnTo>
                  <a:pt x="710" y="298"/>
                </a:lnTo>
                <a:lnTo>
                  <a:pt x="710" y="300"/>
                </a:lnTo>
                <a:lnTo>
                  <a:pt x="710" y="302"/>
                </a:lnTo>
                <a:lnTo>
                  <a:pt x="709" y="304"/>
                </a:lnTo>
                <a:lnTo>
                  <a:pt x="708" y="306"/>
                </a:lnTo>
                <a:lnTo>
                  <a:pt x="708" y="308"/>
                </a:lnTo>
                <a:lnTo>
                  <a:pt x="707" y="309"/>
                </a:lnTo>
                <a:lnTo>
                  <a:pt x="706" y="311"/>
                </a:lnTo>
                <a:lnTo>
                  <a:pt x="705" y="312"/>
                </a:lnTo>
                <a:lnTo>
                  <a:pt x="705" y="313"/>
                </a:lnTo>
                <a:lnTo>
                  <a:pt x="704" y="313"/>
                </a:lnTo>
                <a:lnTo>
                  <a:pt x="702" y="315"/>
                </a:lnTo>
                <a:lnTo>
                  <a:pt x="699" y="318"/>
                </a:lnTo>
                <a:lnTo>
                  <a:pt x="696" y="319"/>
                </a:lnTo>
                <a:lnTo>
                  <a:pt x="695" y="320"/>
                </a:lnTo>
                <a:lnTo>
                  <a:pt x="693" y="321"/>
                </a:lnTo>
                <a:lnTo>
                  <a:pt x="692" y="322"/>
                </a:lnTo>
                <a:lnTo>
                  <a:pt x="691" y="324"/>
                </a:lnTo>
                <a:lnTo>
                  <a:pt x="690" y="326"/>
                </a:lnTo>
                <a:lnTo>
                  <a:pt x="689" y="327"/>
                </a:lnTo>
                <a:lnTo>
                  <a:pt x="687" y="333"/>
                </a:lnTo>
                <a:lnTo>
                  <a:pt x="685" y="335"/>
                </a:lnTo>
                <a:lnTo>
                  <a:pt x="685" y="336"/>
                </a:lnTo>
                <a:lnTo>
                  <a:pt x="684" y="337"/>
                </a:lnTo>
                <a:lnTo>
                  <a:pt x="683" y="338"/>
                </a:lnTo>
                <a:lnTo>
                  <a:pt x="682" y="339"/>
                </a:lnTo>
                <a:lnTo>
                  <a:pt x="680" y="341"/>
                </a:lnTo>
                <a:lnTo>
                  <a:pt x="679" y="341"/>
                </a:lnTo>
                <a:lnTo>
                  <a:pt x="678" y="342"/>
                </a:lnTo>
                <a:lnTo>
                  <a:pt x="678" y="343"/>
                </a:lnTo>
                <a:lnTo>
                  <a:pt x="677" y="344"/>
                </a:lnTo>
                <a:lnTo>
                  <a:pt x="677" y="345"/>
                </a:lnTo>
                <a:lnTo>
                  <a:pt x="677" y="347"/>
                </a:lnTo>
                <a:lnTo>
                  <a:pt x="677" y="348"/>
                </a:lnTo>
                <a:lnTo>
                  <a:pt x="677" y="350"/>
                </a:lnTo>
                <a:lnTo>
                  <a:pt x="677" y="352"/>
                </a:lnTo>
                <a:lnTo>
                  <a:pt x="678" y="354"/>
                </a:lnTo>
                <a:lnTo>
                  <a:pt x="678" y="354"/>
                </a:lnTo>
                <a:lnTo>
                  <a:pt x="678" y="355"/>
                </a:lnTo>
                <a:lnTo>
                  <a:pt x="679" y="355"/>
                </a:lnTo>
                <a:lnTo>
                  <a:pt x="680" y="356"/>
                </a:lnTo>
                <a:lnTo>
                  <a:pt x="681" y="356"/>
                </a:lnTo>
                <a:lnTo>
                  <a:pt x="682" y="356"/>
                </a:lnTo>
                <a:lnTo>
                  <a:pt x="683" y="356"/>
                </a:lnTo>
                <a:lnTo>
                  <a:pt x="684" y="357"/>
                </a:lnTo>
                <a:lnTo>
                  <a:pt x="686" y="356"/>
                </a:lnTo>
                <a:lnTo>
                  <a:pt x="688" y="356"/>
                </a:lnTo>
                <a:lnTo>
                  <a:pt x="689" y="356"/>
                </a:lnTo>
                <a:lnTo>
                  <a:pt x="691" y="355"/>
                </a:lnTo>
                <a:lnTo>
                  <a:pt x="695" y="354"/>
                </a:lnTo>
                <a:lnTo>
                  <a:pt x="705" y="351"/>
                </a:lnTo>
                <a:lnTo>
                  <a:pt x="707" y="350"/>
                </a:lnTo>
                <a:lnTo>
                  <a:pt x="710" y="349"/>
                </a:lnTo>
                <a:lnTo>
                  <a:pt x="711" y="349"/>
                </a:lnTo>
                <a:lnTo>
                  <a:pt x="712" y="349"/>
                </a:lnTo>
                <a:lnTo>
                  <a:pt x="713" y="349"/>
                </a:lnTo>
                <a:lnTo>
                  <a:pt x="715" y="349"/>
                </a:lnTo>
                <a:lnTo>
                  <a:pt x="716" y="349"/>
                </a:lnTo>
                <a:lnTo>
                  <a:pt x="716" y="349"/>
                </a:lnTo>
                <a:lnTo>
                  <a:pt x="717" y="350"/>
                </a:lnTo>
                <a:lnTo>
                  <a:pt x="718" y="350"/>
                </a:lnTo>
                <a:lnTo>
                  <a:pt x="719" y="351"/>
                </a:lnTo>
                <a:lnTo>
                  <a:pt x="720" y="352"/>
                </a:lnTo>
                <a:lnTo>
                  <a:pt x="721" y="355"/>
                </a:lnTo>
                <a:lnTo>
                  <a:pt x="723" y="357"/>
                </a:lnTo>
                <a:lnTo>
                  <a:pt x="724" y="358"/>
                </a:lnTo>
                <a:lnTo>
                  <a:pt x="724" y="360"/>
                </a:lnTo>
                <a:lnTo>
                  <a:pt x="725" y="362"/>
                </a:lnTo>
                <a:lnTo>
                  <a:pt x="725" y="363"/>
                </a:lnTo>
                <a:lnTo>
                  <a:pt x="725" y="365"/>
                </a:lnTo>
                <a:lnTo>
                  <a:pt x="725" y="366"/>
                </a:lnTo>
                <a:lnTo>
                  <a:pt x="725" y="369"/>
                </a:lnTo>
                <a:lnTo>
                  <a:pt x="725" y="374"/>
                </a:lnTo>
                <a:lnTo>
                  <a:pt x="725" y="376"/>
                </a:lnTo>
                <a:lnTo>
                  <a:pt x="725" y="377"/>
                </a:lnTo>
                <a:lnTo>
                  <a:pt x="725" y="378"/>
                </a:lnTo>
                <a:lnTo>
                  <a:pt x="725" y="378"/>
                </a:lnTo>
                <a:lnTo>
                  <a:pt x="726" y="379"/>
                </a:lnTo>
                <a:lnTo>
                  <a:pt x="726" y="380"/>
                </a:lnTo>
                <a:lnTo>
                  <a:pt x="727" y="380"/>
                </a:lnTo>
                <a:lnTo>
                  <a:pt x="727" y="380"/>
                </a:lnTo>
                <a:lnTo>
                  <a:pt x="731" y="381"/>
                </a:lnTo>
                <a:lnTo>
                  <a:pt x="733" y="382"/>
                </a:lnTo>
                <a:lnTo>
                  <a:pt x="734" y="382"/>
                </a:lnTo>
                <a:lnTo>
                  <a:pt x="735" y="383"/>
                </a:lnTo>
                <a:lnTo>
                  <a:pt x="737" y="384"/>
                </a:lnTo>
                <a:lnTo>
                  <a:pt x="740" y="385"/>
                </a:lnTo>
                <a:lnTo>
                  <a:pt x="741" y="385"/>
                </a:lnTo>
                <a:lnTo>
                  <a:pt x="742" y="386"/>
                </a:lnTo>
                <a:lnTo>
                  <a:pt x="743" y="387"/>
                </a:lnTo>
                <a:lnTo>
                  <a:pt x="745" y="389"/>
                </a:lnTo>
                <a:lnTo>
                  <a:pt x="747" y="391"/>
                </a:lnTo>
                <a:lnTo>
                  <a:pt x="748" y="391"/>
                </a:lnTo>
                <a:lnTo>
                  <a:pt x="748" y="392"/>
                </a:lnTo>
                <a:lnTo>
                  <a:pt x="750" y="393"/>
                </a:lnTo>
                <a:lnTo>
                  <a:pt x="751" y="393"/>
                </a:lnTo>
                <a:lnTo>
                  <a:pt x="752" y="393"/>
                </a:lnTo>
                <a:lnTo>
                  <a:pt x="760" y="394"/>
                </a:lnTo>
                <a:lnTo>
                  <a:pt x="764" y="395"/>
                </a:lnTo>
                <a:lnTo>
                  <a:pt x="771" y="396"/>
                </a:lnTo>
                <a:lnTo>
                  <a:pt x="772" y="396"/>
                </a:lnTo>
                <a:lnTo>
                  <a:pt x="774" y="397"/>
                </a:lnTo>
                <a:lnTo>
                  <a:pt x="775" y="397"/>
                </a:lnTo>
                <a:lnTo>
                  <a:pt x="776" y="398"/>
                </a:lnTo>
                <a:lnTo>
                  <a:pt x="778" y="399"/>
                </a:lnTo>
                <a:lnTo>
                  <a:pt x="779" y="400"/>
                </a:lnTo>
                <a:lnTo>
                  <a:pt x="780" y="402"/>
                </a:lnTo>
                <a:lnTo>
                  <a:pt x="781" y="402"/>
                </a:lnTo>
                <a:lnTo>
                  <a:pt x="781" y="403"/>
                </a:lnTo>
                <a:lnTo>
                  <a:pt x="782" y="404"/>
                </a:lnTo>
                <a:lnTo>
                  <a:pt x="782" y="406"/>
                </a:lnTo>
                <a:lnTo>
                  <a:pt x="782" y="408"/>
                </a:lnTo>
                <a:lnTo>
                  <a:pt x="783" y="412"/>
                </a:lnTo>
                <a:lnTo>
                  <a:pt x="783" y="413"/>
                </a:lnTo>
                <a:lnTo>
                  <a:pt x="783" y="414"/>
                </a:lnTo>
                <a:lnTo>
                  <a:pt x="784" y="415"/>
                </a:lnTo>
                <a:lnTo>
                  <a:pt x="784" y="416"/>
                </a:lnTo>
                <a:lnTo>
                  <a:pt x="785" y="416"/>
                </a:lnTo>
                <a:lnTo>
                  <a:pt x="785" y="417"/>
                </a:lnTo>
                <a:lnTo>
                  <a:pt x="786" y="417"/>
                </a:lnTo>
                <a:lnTo>
                  <a:pt x="787" y="418"/>
                </a:lnTo>
                <a:lnTo>
                  <a:pt x="789" y="418"/>
                </a:lnTo>
                <a:lnTo>
                  <a:pt x="791" y="418"/>
                </a:lnTo>
                <a:lnTo>
                  <a:pt x="794" y="419"/>
                </a:lnTo>
                <a:lnTo>
                  <a:pt x="795" y="419"/>
                </a:lnTo>
                <a:lnTo>
                  <a:pt x="797" y="419"/>
                </a:lnTo>
                <a:lnTo>
                  <a:pt x="798" y="420"/>
                </a:lnTo>
                <a:lnTo>
                  <a:pt x="799" y="420"/>
                </a:lnTo>
                <a:lnTo>
                  <a:pt x="800" y="421"/>
                </a:lnTo>
                <a:lnTo>
                  <a:pt x="808" y="427"/>
                </a:lnTo>
                <a:lnTo>
                  <a:pt x="810" y="428"/>
                </a:lnTo>
                <a:lnTo>
                  <a:pt x="812" y="429"/>
                </a:lnTo>
                <a:lnTo>
                  <a:pt x="813" y="430"/>
                </a:lnTo>
                <a:lnTo>
                  <a:pt x="815" y="431"/>
                </a:lnTo>
                <a:lnTo>
                  <a:pt x="816" y="431"/>
                </a:lnTo>
                <a:lnTo>
                  <a:pt x="817" y="431"/>
                </a:lnTo>
                <a:lnTo>
                  <a:pt x="818" y="431"/>
                </a:lnTo>
                <a:lnTo>
                  <a:pt x="819" y="431"/>
                </a:lnTo>
                <a:lnTo>
                  <a:pt x="821" y="431"/>
                </a:lnTo>
                <a:lnTo>
                  <a:pt x="823" y="431"/>
                </a:lnTo>
                <a:lnTo>
                  <a:pt x="828" y="430"/>
                </a:lnTo>
                <a:lnTo>
                  <a:pt x="831" y="429"/>
                </a:lnTo>
                <a:lnTo>
                  <a:pt x="833" y="429"/>
                </a:lnTo>
                <a:lnTo>
                  <a:pt x="837" y="429"/>
                </a:lnTo>
                <a:lnTo>
                  <a:pt x="842" y="428"/>
                </a:lnTo>
                <a:lnTo>
                  <a:pt x="843" y="428"/>
                </a:lnTo>
                <a:lnTo>
                  <a:pt x="844" y="428"/>
                </a:lnTo>
                <a:lnTo>
                  <a:pt x="845" y="428"/>
                </a:lnTo>
                <a:lnTo>
                  <a:pt x="846" y="428"/>
                </a:lnTo>
                <a:lnTo>
                  <a:pt x="847" y="429"/>
                </a:lnTo>
                <a:lnTo>
                  <a:pt x="850" y="430"/>
                </a:lnTo>
                <a:lnTo>
                  <a:pt x="854" y="431"/>
                </a:lnTo>
                <a:lnTo>
                  <a:pt x="855" y="432"/>
                </a:lnTo>
                <a:lnTo>
                  <a:pt x="857" y="432"/>
                </a:lnTo>
                <a:lnTo>
                  <a:pt x="858" y="433"/>
                </a:lnTo>
                <a:lnTo>
                  <a:pt x="860" y="435"/>
                </a:lnTo>
                <a:lnTo>
                  <a:pt x="861" y="436"/>
                </a:lnTo>
                <a:lnTo>
                  <a:pt x="862" y="436"/>
                </a:lnTo>
                <a:lnTo>
                  <a:pt x="863" y="437"/>
                </a:lnTo>
                <a:lnTo>
                  <a:pt x="863" y="438"/>
                </a:lnTo>
                <a:lnTo>
                  <a:pt x="863" y="439"/>
                </a:lnTo>
                <a:lnTo>
                  <a:pt x="864" y="439"/>
                </a:lnTo>
                <a:lnTo>
                  <a:pt x="864" y="440"/>
                </a:lnTo>
                <a:lnTo>
                  <a:pt x="864" y="441"/>
                </a:lnTo>
                <a:lnTo>
                  <a:pt x="865" y="443"/>
                </a:lnTo>
                <a:lnTo>
                  <a:pt x="865" y="446"/>
                </a:lnTo>
                <a:lnTo>
                  <a:pt x="865" y="448"/>
                </a:lnTo>
                <a:lnTo>
                  <a:pt x="865" y="448"/>
                </a:lnTo>
                <a:lnTo>
                  <a:pt x="866" y="449"/>
                </a:lnTo>
                <a:lnTo>
                  <a:pt x="866" y="450"/>
                </a:lnTo>
                <a:lnTo>
                  <a:pt x="867" y="451"/>
                </a:lnTo>
                <a:lnTo>
                  <a:pt x="867" y="451"/>
                </a:lnTo>
                <a:lnTo>
                  <a:pt x="868" y="452"/>
                </a:lnTo>
                <a:lnTo>
                  <a:pt x="869" y="452"/>
                </a:lnTo>
                <a:lnTo>
                  <a:pt x="870" y="453"/>
                </a:lnTo>
                <a:lnTo>
                  <a:pt x="873" y="454"/>
                </a:lnTo>
                <a:lnTo>
                  <a:pt x="875" y="455"/>
                </a:lnTo>
                <a:lnTo>
                  <a:pt x="885" y="459"/>
                </a:lnTo>
                <a:lnTo>
                  <a:pt x="886" y="460"/>
                </a:lnTo>
                <a:lnTo>
                  <a:pt x="888" y="461"/>
                </a:lnTo>
                <a:lnTo>
                  <a:pt x="890" y="463"/>
                </a:lnTo>
                <a:lnTo>
                  <a:pt x="891" y="464"/>
                </a:lnTo>
                <a:lnTo>
                  <a:pt x="893" y="466"/>
                </a:lnTo>
                <a:lnTo>
                  <a:pt x="894" y="468"/>
                </a:lnTo>
                <a:lnTo>
                  <a:pt x="896" y="470"/>
                </a:lnTo>
                <a:lnTo>
                  <a:pt x="901" y="477"/>
                </a:lnTo>
                <a:lnTo>
                  <a:pt x="904" y="481"/>
                </a:lnTo>
                <a:lnTo>
                  <a:pt x="905" y="483"/>
                </a:lnTo>
                <a:lnTo>
                  <a:pt x="906" y="484"/>
                </a:lnTo>
                <a:lnTo>
                  <a:pt x="907" y="486"/>
                </a:lnTo>
                <a:lnTo>
                  <a:pt x="908" y="491"/>
                </a:lnTo>
                <a:lnTo>
                  <a:pt x="909" y="493"/>
                </a:lnTo>
                <a:lnTo>
                  <a:pt x="910" y="495"/>
                </a:lnTo>
                <a:lnTo>
                  <a:pt x="910" y="495"/>
                </a:lnTo>
                <a:lnTo>
                  <a:pt x="911" y="495"/>
                </a:lnTo>
                <a:lnTo>
                  <a:pt x="910" y="495"/>
                </a:lnTo>
                <a:lnTo>
                  <a:pt x="910" y="495"/>
                </a:lnTo>
                <a:lnTo>
                  <a:pt x="909" y="495"/>
                </a:lnTo>
                <a:lnTo>
                  <a:pt x="909" y="496"/>
                </a:lnTo>
                <a:lnTo>
                  <a:pt x="907" y="496"/>
                </a:lnTo>
                <a:lnTo>
                  <a:pt x="905" y="498"/>
                </a:lnTo>
                <a:lnTo>
                  <a:pt x="900" y="501"/>
                </a:lnTo>
                <a:lnTo>
                  <a:pt x="894" y="506"/>
                </a:lnTo>
                <a:lnTo>
                  <a:pt x="892" y="508"/>
                </a:lnTo>
                <a:lnTo>
                  <a:pt x="888" y="511"/>
                </a:lnTo>
                <a:lnTo>
                  <a:pt x="886" y="512"/>
                </a:lnTo>
                <a:lnTo>
                  <a:pt x="885" y="513"/>
                </a:lnTo>
                <a:lnTo>
                  <a:pt x="884" y="513"/>
                </a:lnTo>
                <a:lnTo>
                  <a:pt x="883" y="514"/>
                </a:lnTo>
                <a:lnTo>
                  <a:pt x="882" y="514"/>
                </a:lnTo>
                <a:lnTo>
                  <a:pt x="881" y="514"/>
                </a:lnTo>
                <a:lnTo>
                  <a:pt x="878" y="515"/>
                </a:lnTo>
                <a:lnTo>
                  <a:pt x="874" y="515"/>
                </a:lnTo>
                <a:lnTo>
                  <a:pt x="873" y="516"/>
                </a:lnTo>
                <a:lnTo>
                  <a:pt x="872" y="516"/>
                </a:lnTo>
                <a:lnTo>
                  <a:pt x="871" y="517"/>
                </a:lnTo>
                <a:lnTo>
                  <a:pt x="868" y="519"/>
                </a:lnTo>
                <a:lnTo>
                  <a:pt x="868" y="519"/>
                </a:lnTo>
                <a:lnTo>
                  <a:pt x="867" y="520"/>
                </a:lnTo>
                <a:lnTo>
                  <a:pt x="866" y="520"/>
                </a:lnTo>
                <a:lnTo>
                  <a:pt x="865" y="520"/>
                </a:lnTo>
                <a:lnTo>
                  <a:pt x="862" y="521"/>
                </a:lnTo>
                <a:lnTo>
                  <a:pt x="861" y="521"/>
                </a:lnTo>
                <a:lnTo>
                  <a:pt x="860" y="521"/>
                </a:lnTo>
                <a:lnTo>
                  <a:pt x="859" y="521"/>
                </a:lnTo>
                <a:lnTo>
                  <a:pt x="858" y="521"/>
                </a:lnTo>
                <a:lnTo>
                  <a:pt x="857" y="520"/>
                </a:lnTo>
                <a:lnTo>
                  <a:pt x="857" y="520"/>
                </a:lnTo>
                <a:lnTo>
                  <a:pt x="855" y="518"/>
                </a:lnTo>
                <a:lnTo>
                  <a:pt x="855" y="518"/>
                </a:lnTo>
                <a:lnTo>
                  <a:pt x="854" y="518"/>
                </a:lnTo>
                <a:lnTo>
                  <a:pt x="851" y="517"/>
                </a:lnTo>
                <a:lnTo>
                  <a:pt x="850" y="517"/>
                </a:lnTo>
                <a:lnTo>
                  <a:pt x="849" y="516"/>
                </a:lnTo>
                <a:lnTo>
                  <a:pt x="847" y="515"/>
                </a:lnTo>
                <a:lnTo>
                  <a:pt x="843" y="512"/>
                </a:lnTo>
                <a:lnTo>
                  <a:pt x="841" y="510"/>
                </a:lnTo>
                <a:lnTo>
                  <a:pt x="839" y="509"/>
                </a:lnTo>
                <a:lnTo>
                  <a:pt x="837" y="508"/>
                </a:lnTo>
                <a:lnTo>
                  <a:pt x="835" y="507"/>
                </a:lnTo>
                <a:lnTo>
                  <a:pt x="833" y="507"/>
                </a:lnTo>
                <a:lnTo>
                  <a:pt x="831" y="506"/>
                </a:lnTo>
                <a:lnTo>
                  <a:pt x="829" y="506"/>
                </a:lnTo>
                <a:lnTo>
                  <a:pt x="828" y="506"/>
                </a:lnTo>
                <a:lnTo>
                  <a:pt x="827" y="507"/>
                </a:lnTo>
                <a:lnTo>
                  <a:pt x="827" y="507"/>
                </a:lnTo>
                <a:lnTo>
                  <a:pt x="826" y="507"/>
                </a:lnTo>
                <a:lnTo>
                  <a:pt x="824" y="508"/>
                </a:lnTo>
                <a:lnTo>
                  <a:pt x="821" y="509"/>
                </a:lnTo>
                <a:lnTo>
                  <a:pt x="821" y="510"/>
                </a:lnTo>
                <a:lnTo>
                  <a:pt x="819" y="511"/>
                </a:lnTo>
                <a:lnTo>
                  <a:pt x="816" y="514"/>
                </a:lnTo>
                <a:lnTo>
                  <a:pt x="814" y="515"/>
                </a:lnTo>
                <a:lnTo>
                  <a:pt x="808" y="520"/>
                </a:lnTo>
                <a:lnTo>
                  <a:pt x="805" y="521"/>
                </a:lnTo>
                <a:lnTo>
                  <a:pt x="804" y="522"/>
                </a:lnTo>
                <a:lnTo>
                  <a:pt x="803" y="523"/>
                </a:lnTo>
                <a:lnTo>
                  <a:pt x="802" y="523"/>
                </a:lnTo>
                <a:lnTo>
                  <a:pt x="801" y="523"/>
                </a:lnTo>
                <a:lnTo>
                  <a:pt x="799" y="523"/>
                </a:lnTo>
                <a:lnTo>
                  <a:pt x="797" y="524"/>
                </a:lnTo>
                <a:lnTo>
                  <a:pt x="793" y="524"/>
                </a:lnTo>
                <a:lnTo>
                  <a:pt x="791" y="524"/>
                </a:lnTo>
                <a:lnTo>
                  <a:pt x="790" y="523"/>
                </a:lnTo>
                <a:lnTo>
                  <a:pt x="789" y="523"/>
                </a:lnTo>
                <a:lnTo>
                  <a:pt x="788" y="523"/>
                </a:lnTo>
                <a:lnTo>
                  <a:pt x="787" y="522"/>
                </a:lnTo>
                <a:lnTo>
                  <a:pt x="785" y="521"/>
                </a:lnTo>
                <a:lnTo>
                  <a:pt x="783" y="520"/>
                </a:lnTo>
                <a:lnTo>
                  <a:pt x="782" y="519"/>
                </a:lnTo>
                <a:lnTo>
                  <a:pt x="779" y="517"/>
                </a:lnTo>
                <a:lnTo>
                  <a:pt x="777" y="516"/>
                </a:lnTo>
                <a:lnTo>
                  <a:pt x="774" y="513"/>
                </a:lnTo>
                <a:lnTo>
                  <a:pt x="770" y="509"/>
                </a:lnTo>
                <a:lnTo>
                  <a:pt x="769" y="509"/>
                </a:lnTo>
                <a:lnTo>
                  <a:pt x="768" y="508"/>
                </a:lnTo>
                <a:lnTo>
                  <a:pt x="767" y="507"/>
                </a:lnTo>
                <a:lnTo>
                  <a:pt x="764" y="506"/>
                </a:lnTo>
                <a:lnTo>
                  <a:pt x="762" y="505"/>
                </a:lnTo>
                <a:lnTo>
                  <a:pt x="756" y="501"/>
                </a:lnTo>
                <a:lnTo>
                  <a:pt x="751" y="498"/>
                </a:lnTo>
                <a:lnTo>
                  <a:pt x="750" y="498"/>
                </a:lnTo>
                <a:lnTo>
                  <a:pt x="748" y="497"/>
                </a:lnTo>
                <a:lnTo>
                  <a:pt x="747" y="497"/>
                </a:lnTo>
                <a:lnTo>
                  <a:pt x="743" y="495"/>
                </a:lnTo>
                <a:lnTo>
                  <a:pt x="737" y="493"/>
                </a:lnTo>
                <a:lnTo>
                  <a:pt x="735" y="492"/>
                </a:lnTo>
                <a:lnTo>
                  <a:pt x="733" y="492"/>
                </a:lnTo>
                <a:lnTo>
                  <a:pt x="731" y="491"/>
                </a:lnTo>
                <a:lnTo>
                  <a:pt x="729" y="490"/>
                </a:lnTo>
                <a:lnTo>
                  <a:pt x="727" y="490"/>
                </a:lnTo>
                <a:lnTo>
                  <a:pt x="724" y="490"/>
                </a:lnTo>
                <a:lnTo>
                  <a:pt x="722" y="489"/>
                </a:lnTo>
                <a:lnTo>
                  <a:pt x="721" y="489"/>
                </a:lnTo>
                <a:lnTo>
                  <a:pt x="720" y="489"/>
                </a:lnTo>
                <a:lnTo>
                  <a:pt x="718" y="489"/>
                </a:lnTo>
                <a:lnTo>
                  <a:pt x="717" y="490"/>
                </a:lnTo>
                <a:lnTo>
                  <a:pt x="716" y="490"/>
                </a:lnTo>
                <a:lnTo>
                  <a:pt x="714" y="491"/>
                </a:lnTo>
                <a:lnTo>
                  <a:pt x="713" y="491"/>
                </a:lnTo>
                <a:lnTo>
                  <a:pt x="712" y="492"/>
                </a:lnTo>
                <a:lnTo>
                  <a:pt x="710" y="494"/>
                </a:lnTo>
                <a:lnTo>
                  <a:pt x="708" y="495"/>
                </a:lnTo>
                <a:lnTo>
                  <a:pt x="704" y="499"/>
                </a:lnTo>
                <a:lnTo>
                  <a:pt x="697" y="506"/>
                </a:lnTo>
                <a:lnTo>
                  <a:pt x="695" y="507"/>
                </a:lnTo>
                <a:lnTo>
                  <a:pt x="690" y="511"/>
                </a:lnTo>
                <a:lnTo>
                  <a:pt x="687" y="514"/>
                </a:lnTo>
                <a:lnTo>
                  <a:pt x="684" y="516"/>
                </a:lnTo>
                <a:lnTo>
                  <a:pt x="683" y="517"/>
                </a:lnTo>
                <a:lnTo>
                  <a:pt x="682" y="518"/>
                </a:lnTo>
                <a:lnTo>
                  <a:pt x="681" y="519"/>
                </a:lnTo>
                <a:lnTo>
                  <a:pt x="681" y="520"/>
                </a:lnTo>
                <a:lnTo>
                  <a:pt x="680" y="521"/>
                </a:lnTo>
                <a:lnTo>
                  <a:pt x="679" y="523"/>
                </a:lnTo>
                <a:lnTo>
                  <a:pt x="678" y="525"/>
                </a:lnTo>
                <a:lnTo>
                  <a:pt x="676" y="531"/>
                </a:lnTo>
                <a:lnTo>
                  <a:pt x="676" y="533"/>
                </a:lnTo>
                <a:lnTo>
                  <a:pt x="675" y="534"/>
                </a:lnTo>
                <a:lnTo>
                  <a:pt x="674" y="536"/>
                </a:lnTo>
                <a:lnTo>
                  <a:pt x="673" y="538"/>
                </a:lnTo>
                <a:lnTo>
                  <a:pt x="670" y="543"/>
                </a:lnTo>
                <a:lnTo>
                  <a:pt x="669" y="545"/>
                </a:lnTo>
                <a:lnTo>
                  <a:pt x="668" y="547"/>
                </a:lnTo>
                <a:lnTo>
                  <a:pt x="666" y="549"/>
                </a:lnTo>
                <a:lnTo>
                  <a:pt x="661" y="554"/>
                </a:lnTo>
                <a:lnTo>
                  <a:pt x="655" y="560"/>
                </a:lnTo>
                <a:lnTo>
                  <a:pt x="653" y="563"/>
                </a:lnTo>
                <a:lnTo>
                  <a:pt x="651" y="565"/>
                </a:lnTo>
                <a:lnTo>
                  <a:pt x="650" y="567"/>
                </a:lnTo>
                <a:lnTo>
                  <a:pt x="646" y="575"/>
                </a:lnTo>
                <a:lnTo>
                  <a:pt x="644" y="578"/>
                </a:lnTo>
                <a:lnTo>
                  <a:pt x="641" y="584"/>
                </a:lnTo>
                <a:lnTo>
                  <a:pt x="640" y="587"/>
                </a:lnTo>
                <a:lnTo>
                  <a:pt x="638" y="592"/>
                </a:lnTo>
                <a:lnTo>
                  <a:pt x="635" y="597"/>
                </a:lnTo>
                <a:lnTo>
                  <a:pt x="634" y="599"/>
                </a:lnTo>
                <a:lnTo>
                  <a:pt x="633" y="602"/>
                </a:lnTo>
                <a:lnTo>
                  <a:pt x="632" y="607"/>
                </a:lnTo>
                <a:lnTo>
                  <a:pt x="631" y="610"/>
                </a:lnTo>
                <a:lnTo>
                  <a:pt x="629" y="612"/>
                </a:lnTo>
                <a:lnTo>
                  <a:pt x="627" y="616"/>
                </a:lnTo>
                <a:lnTo>
                  <a:pt x="626" y="618"/>
                </a:lnTo>
                <a:lnTo>
                  <a:pt x="625" y="621"/>
                </a:lnTo>
                <a:lnTo>
                  <a:pt x="624" y="623"/>
                </a:lnTo>
                <a:lnTo>
                  <a:pt x="622" y="627"/>
                </a:lnTo>
                <a:lnTo>
                  <a:pt x="622" y="628"/>
                </a:lnTo>
                <a:lnTo>
                  <a:pt x="622" y="629"/>
                </a:lnTo>
                <a:lnTo>
                  <a:pt x="621" y="633"/>
                </a:lnTo>
                <a:lnTo>
                  <a:pt x="620" y="639"/>
                </a:lnTo>
                <a:lnTo>
                  <a:pt x="619" y="642"/>
                </a:lnTo>
                <a:lnTo>
                  <a:pt x="619" y="644"/>
                </a:lnTo>
                <a:lnTo>
                  <a:pt x="618" y="646"/>
                </a:lnTo>
                <a:lnTo>
                  <a:pt x="617" y="648"/>
                </a:lnTo>
                <a:lnTo>
                  <a:pt x="617" y="649"/>
                </a:lnTo>
                <a:lnTo>
                  <a:pt x="616" y="651"/>
                </a:lnTo>
                <a:lnTo>
                  <a:pt x="615" y="652"/>
                </a:lnTo>
                <a:lnTo>
                  <a:pt x="614" y="653"/>
                </a:lnTo>
                <a:lnTo>
                  <a:pt x="613" y="655"/>
                </a:lnTo>
                <a:lnTo>
                  <a:pt x="612" y="656"/>
                </a:lnTo>
                <a:lnTo>
                  <a:pt x="611" y="656"/>
                </a:lnTo>
                <a:lnTo>
                  <a:pt x="610" y="656"/>
                </a:lnTo>
                <a:lnTo>
                  <a:pt x="609" y="657"/>
                </a:lnTo>
                <a:lnTo>
                  <a:pt x="608" y="657"/>
                </a:lnTo>
                <a:lnTo>
                  <a:pt x="608" y="657"/>
                </a:lnTo>
                <a:lnTo>
                  <a:pt x="607" y="657"/>
                </a:lnTo>
                <a:lnTo>
                  <a:pt x="606" y="657"/>
                </a:lnTo>
                <a:lnTo>
                  <a:pt x="605" y="656"/>
                </a:lnTo>
                <a:lnTo>
                  <a:pt x="604" y="656"/>
                </a:lnTo>
                <a:lnTo>
                  <a:pt x="604" y="655"/>
                </a:lnTo>
                <a:lnTo>
                  <a:pt x="603" y="655"/>
                </a:lnTo>
                <a:lnTo>
                  <a:pt x="603" y="654"/>
                </a:lnTo>
                <a:lnTo>
                  <a:pt x="603" y="653"/>
                </a:lnTo>
                <a:lnTo>
                  <a:pt x="602" y="652"/>
                </a:lnTo>
                <a:lnTo>
                  <a:pt x="602" y="651"/>
                </a:lnTo>
                <a:lnTo>
                  <a:pt x="602" y="646"/>
                </a:lnTo>
                <a:lnTo>
                  <a:pt x="601" y="640"/>
                </a:lnTo>
                <a:lnTo>
                  <a:pt x="600" y="637"/>
                </a:lnTo>
                <a:lnTo>
                  <a:pt x="600" y="633"/>
                </a:lnTo>
                <a:lnTo>
                  <a:pt x="600" y="630"/>
                </a:lnTo>
                <a:lnTo>
                  <a:pt x="599" y="626"/>
                </a:lnTo>
                <a:lnTo>
                  <a:pt x="598" y="622"/>
                </a:lnTo>
                <a:lnTo>
                  <a:pt x="598" y="620"/>
                </a:lnTo>
                <a:lnTo>
                  <a:pt x="597" y="618"/>
                </a:lnTo>
                <a:lnTo>
                  <a:pt x="597" y="611"/>
                </a:lnTo>
                <a:lnTo>
                  <a:pt x="597" y="610"/>
                </a:lnTo>
                <a:lnTo>
                  <a:pt x="596" y="608"/>
                </a:lnTo>
                <a:lnTo>
                  <a:pt x="596" y="607"/>
                </a:lnTo>
                <a:lnTo>
                  <a:pt x="595" y="605"/>
                </a:lnTo>
                <a:lnTo>
                  <a:pt x="595" y="603"/>
                </a:lnTo>
                <a:lnTo>
                  <a:pt x="594" y="602"/>
                </a:lnTo>
                <a:lnTo>
                  <a:pt x="593" y="600"/>
                </a:lnTo>
                <a:lnTo>
                  <a:pt x="591" y="599"/>
                </a:lnTo>
                <a:lnTo>
                  <a:pt x="591" y="598"/>
                </a:lnTo>
                <a:lnTo>
                  <a:pt x="590" y="597"/>
                </a:lnTo>
                <a:lnTo>
                  <a:pt x="589" y="596"/>
                </a:lnTo>
                <a:lnTo>
                  <a:pt x="588" y="596"/>
                </a:lnTo>
                <a:lnTo>
                  <a:pt x="587" y="596"/>
                </a:lnTo>
                <a:lnTo>
                  <a:pt x="586" y="595"/>
                </a:lnTo>
                <a:lnTo>
                  <a:pt x="584" y="595"/>
                </a:lnTo>
                <a:lnTo>
                  <a:pt x="583" y="595"/>
                </a:lnTo>
                <a:lnTo>
                  <a:pt x="582" y="595"/>
                </a:lnTo>
                <a:lnTo>
                  <a:pt x="581" y="595"/>
                </a:lnTo>
                <a:lnTo>
                  <a:pt x="580" y="595"/>
                </a:lnTo>
                <a:lnTo>
                  <a:pt x="579" y="595"/>
                </a:lnTo>
                <a:lnTo>
                  <a:pt x="576" y="596"/>
                </a:lnTo>
                <a:lnTo>
                  <a:pt x="574" y="597"/>
                </a:lnTo>
                <a:lnTo>
                  <a:pt x="572" y="597"/>
                </a:lnTo>
                <a:lnTo>
                  <a:pt x="569" y="597"/>
                </a:lnTo>
                <a:lnTo>
                  <a:pt x="566" y="598"/>
                </a:lnTo>
                <a:lnTo>
                  <a:pt x="562" y="598"/>
                </a:lnTo>
                <a:lnTo>
                  <a:pt x="556" y="599"/>
                </a:lnTo>
                <a:lnTo>
                  <a:pt x="553" y="600"/>
                </a:lnTo>
                <a:lnTo>
                  <a:pt x="548" y="600"/>
                </a:lnTo>
                <a:lnTo>
                  <a:pt x="547" y="600"/>
                </a:lnTo>
                <a:lnTo>
                  <a:pt x="546" y="600"/>
                </a:lnTo>
                <a:lnTo>
                  <a:pt x="543" y="600"/>
                </a:lnTo>
                <a:lnTo>
                  <a:pt x="538" y="598"/>
                </a:lnTo>
                <a:lnTo>
                  <a:pt x="536" y="598"/>
                </a:lnTo>
                <a:lnTo>
                  <a:pt x="534" y="597"/>
                </a:lnTo>
                <a:lnTo>
                  <a:pt x="531" y="595"/>
                </a:lnTo>
                <a:lnTo>
                  <a:pt x="529" y="594"/>
                </a:lnTo>
                <a:lnTo>
                  <a:pt x="527" y="593"/>
                </a:lnTo>
                <a:lnTo>
                  <a:pt x="524" y="590"/>
                </a:lnTo>
                <a:lnTo>
                  <a:pt x="523" y="589"/>
                </a:lnTo>
                <a:lnTo>
                  <a:pt x="522" y="589"/>
                </a:lnTo>
                <a:lnTo>
                  <a:pt x="521" y="588"/>
                </a:lnTo>
                <a:lnTo>
                  <a:pt x="517" y="587"/>
                </a:lnTo>
                <a:lnTo>
                  <a:pt x="516" y="586"/>
                </a:lnTo>
                <a:lnTo>
                  <a:pt x="514" y="586"/>
                </a:lnTo>
                <a:lnTo>
                  <a:pt x="513" y="585"/>
                </a:lnTo>
                <a:lnTo>
                  <a:pt x="512" y="585"/>
                </a:lnTo>
                <a:lnTo>
                  <a:pt x="511" y="585"/>
                </a:lnTo>
                <a:lnTo>
                  <a:pt x="509" y="585"/>
                </a:lnTo>
                <a:lnTo>
                  <a:pt x="508" y="585"/>
                </a:lnTo>
                <a:lnTo>
                  <a:pt x="507" y="585"/>
                </a:lnTo>
                <a:lnTo>
                  <a:pt x="502" y="585"/>
                </a:lnTo>
                <a:lnTo>
                  <a:pt x="501" y="585"/>
                </a:lnTo>
                <a:lnTo>
                  <a:pt x="500" y="585"/>
                </a:lnTo>
                <a:lnTo>
                  <a:pt x="499" y="585"/>
                </a:lnTo>
                <a:lnTo>
                  <a:pt x="498" y="585"/>
                </a:lnTo>
                <a:lnTo>
                  <a:pt x="498" y="585"/>
                </a:lnTo>
                <a:lnTo>
                  <a:pt x="497" y="585"/>
                </a:lnTo>
                <a:lnTo>
                  <a:pt x="497" y="584"/>
                </a:lnTo>
                <a:lnTo>
                  <a:pt x="496" y="584"/>
                </a:lnTo>
                <a:lnTo>
                  <a:pt x="496" y="583"/>
                </a:lnTo>
                <a:lnTo>
                  <a:pt x="495" y="582"/>
                </a:lnTo>
                <a:lnTo>
                  <a:pt x="495" y="582"/>
                </a:lnTo>
                <a:lnTo>
                  <a:pt x="494" y="581"/>
                </a:lnTo>
                <a:lnTo>
                  <a:pt x="494" y="580"/>
                </a:lnTo>
                <a:lnTo>
                  <a:pt x="494" y="579"/>
                </a:lnTo>
                <a:lnTo>
                  <a:pt x="493" y="573"/>
                </a:lnTo>
                <a:lnTo>
                  <a:pt x="492" y="570"/>
                </a:lnTo>
                <a:lnTo>
                  <a:pt x="492" y="568"/>
                </a:lnTo>
                <a:lnTo>
                  <a:pt x="492" y="567"/>
                </a:lnTo>
                <a:lnTo>
                  <a:pt x="491" y="566"/>
                </a:lnTo>
                <a:lnTo>
                  <a:pt x="491" y="564"/>
                </a:lnTo>
                <a:lnTo>
                  <a:pt x="490" y="563"/>
                </a:lnTo>
                <a:lnTo>
                  <a:pt x="489" y="562"/>
                </a:lnTo>
                <a:lnTo>
                  <a:pt x="488" y="560"/>
                </a:lnTo>
                <a:lnTo>
                  <a:pt x="486" y="559"/>
                </a:lnTo>
                <a:lnTo>
                  <a:pt x="485" y="558"/>
                </a:lnTo>
                <a:lnTo>
                  <a:pt x="484" y="557"/>
                </a:lnTo>
                <a:lnTo>
                  <a:pt x="483" y="556"/>
                </a:lnTo>
                <a:lnTo>
                  <a:pt x="482" y="555"/>
                </a:lnTo>
                <a:lnTo>
                  <a:pt x="480" y="555"/>
                </a:lnTo>
                <a:lnTo>
                  <a:pt x="478" y="554"/>
                </a:lnTo>
                <a:lnTo>
                  <a:pt x="477" y="554"/>
                </a:lnTo>
                <a:lnTo>
                  <a:pt x="475" y="554"/>
                </a:lnTo>
                <a:lnTo>
                  <a:pt x="470" y="554"/>
                </a:lnTo>
                <a:lnTo>
                  <a:pt x="468" y="554"/>
                </a:lnTo>
                <a:lnTo>
                  <a:pt x="466" y="554"/>
                </a:lnTo>
                <a:lnTo>
                  <a:pt x="464" y="554"/>
                </a:lnTo>
                <a:lnTo>
                  <a:pt x="462" y="554"/>
                </a:lnTo>
                <a:lnTo>
                  <a:pt x="461" y="553"/>
                </a:lnTo>
                <a:lnTo>
                  <a:pt x="459" y="553"/>
                </a:lnTo>
                <a:lnTo>
                  <a:pt x="457" y="552"/>
                </a:lnTo>
                <a:lnTo>
                  <a:pt x="456" y="552"/>
                </a:lnTo>
                <a:lnTo>
                  <a:pt x="446" y="547"/>
                </a:lnTo>
                <a:lnTo>
                  <a:pt x="444" y="545"/>
                </a:lnTo>
                <a:lnTo>
                  <a:pt x="440" y="542"/>
                </a:lnTo>
                <a:lnTo>
                  <a:pt x="438" y="542"/>
                </a:lnTo>
                <a:lnTo>
                  <a:pt x="436" y="540"/>
                </a:lnTo>
                <a:lnTo>
                  <a:pt x="435" y="540"/>
                </a:lnTo>
                <a:lnTo>
                  <a:pt x="434" y="540"/>
                </a:lnTo>
                <a:lnTo>
                  <a:pt x="433" y="540"/>
                </a:lnTo>
                <a:lnTo>
                  <a:pt x="432" y="540"/>
                </a:lnTo>
                <a:lnTo>
                  <a:pt x="432" y="540"/>
                </a:lnTo>
                <a:lnTo>
                  <a:pt x="431" y="540"/>
                </a:lnTo>
                <a:lnTo>
                  <a:pt x="429" y="540"/>
                </a:lnTo>
                <a:lnTo>
                  <a:pt x="426" y="541"/>
                </a:lnTo>
                <a:lnTo>
                  <a:pt x="424" y="542"/>
                </a:lnTo>
                <a:lnTo>
                  <a:pt x="422" y="542"/>
                </a:lnTo>
                <a:lnTo>
                  <a:pt x="420" y="542"/>
                </a:lnTo>
                <a:lnTo>
                  <a:pt x="416" y="542"/>
                </a:lnTo>
                <a:lnTo>
                  <a:pt x="413" y="542"/>
                </a:lnTo>
                <a:lnTo>
                  <a:pt x="409" y="542"/>
                </a:lnTo>
                <a:lnTo>
                  <a:pt x="404" y="542"/>
                </a:lnTo>
                <a:lnTo>
                  <a:pt x="403" y="542"/>
                </a:lnTo>
                <a:lnTo>
                  <a:pt x="402" y="542"/>
                </a:lnTo>
                <a:lnTo>
                  <a:pt x="401" y="542"/>
                </a:lnTo>
                <a:lnTo>
                  <a:pt x="400" y="542"/>
                </a:lnTo>
                <a:lnTo>
                  <a:pt x="399" y="542"/>
                </a:lnTo>
                <a:lnTo>
                  <a:pt x="398" y="543"/>
                </a:lnTo>
                <a:lnTo>
                  <a:pt x="397" y="544"/>
                </a:lnTo>
                <a:lnTo>
                  <a:pt x="396" y="545"/>
                </a:lnTo>
                <a:lnTo>
                  <a:pt x="395" y="546"/>
                </a:lnTo>
                <a:lnTo>
                  <a:pt x="394" y="548"/>
                </a:lnTo>
                <a:lnTo>
                  <a:pt x="392" y="550"/>
                </a:lnTo>
                <a:lnTo>
                  <a:pt x="390" y="555"/>
                </a:lnTo>
                <a:lnTo>
                  <a:pt x="389" y="558"/>
                </a:lnTo>
                <a:lnTo>
                  <a:pt x="387" y="563"/>
                </a:lnTo>
                <a:lnTo>
                  <a:pt x="386" y="565"/>
                </a:lnTo>
                <a:lnTo>
                  <a:pt x="385" y="567"/>
                </a:lnTo>
                <a:lnTo>
                  <a:pt x="385" y="568"/>
                </a:lnTo>
                <a:lnTo>
                  <a:pt x="381" y="573"/>
                </a:lnTo>
                <a:lnTo>
                  <a:pt x="378" y="579"/>
                </a:lnTo>
                <a:lnTo>
                  <a:pt x="376" y="581"/>
                </a:lnTo>
                <a:lnTo>
                  <a:pt x="375" y="582"/>
                </a:lnTo>
                <a:lnTo>
                  <a:pt x="374" y="583"/>
                </a:lnTo>
                <a:lnTo>
                  <a:pt x="372" y="584"/>
                </a:lnTo>
                <a:lnTo>
                  <a:pt x="371" y="586"/>
                </a:lnTo>
                <a:lnTo>
                  <a:pt x="367" y="588"/>
                </a:lnTo>
                <a:lnTo>
                  <a:pt x="366" y="589"/>
                </a:lnTo>
                <a:lnTo>
                  <a:pt x="364" y="590"/>
                </a:lnTo>
                <a:lnTo>
                  <a:pt x="363" y="590"/>
                </a:lnTo>
                <a:lnTo>
                  <a:pt x="361" y="590"/>
                </a:lnTo>
                <a:lnTo>
                  <a:pt x="360" y="590"/>
                </a:lnTo>
                <a:lnTo>
                  <a:pt x="358" y="590"/>
                </a:lnTo>
                <a:lnTo>
                  <a:pt x="357" y="590"/>
                </a:lnTo>
                <a:lnTo>
                  <a:pt x="356" y="589"/>
                </a:lnTo>
                <a:lnTo>
                  <a:pt x="355" y="589"/>
                </a:lnTo>
                <a:lnTo>
                  <a:pt x="354" y="588"/>
                </a:lnTo>
                <a:lnTo>
                  <a:pt x="352" y="587"/>
                </a:lnTo>
                <a:lnTo>
                  <a:pt x="351" y="586"/>
                </a:lnTo>
                <a:lnTo>
                  <a:pt x="351" y="586"/>
                </a:lnTo>
                <a:lnTo>
                  <a:pt x="350" y="585"/>
                </a:lnTo>
                <a:lnTo>
                  <a:pt x="349" y="585"/>
                </a:lnTo>
                <a:lnTo>
                  <a:pt x="349" y="585"/>
                </a:lnTo>
                <a:lnTo>
                  <a:pt x="348" y="585"/>
                </a:lnTo>
                <a:lnTo>
                  <a:pt x="347" y="585"/>
                </a:lnTo>
                <a:lnTo>
                  <a:pt x="346" y="586"/>
                </a:lnTo>
                <a:lnTo>
                  <a:pt x="344" y="587"/>
                </a:lnTo>
                <a:lnTo>
                  <a:pt x="343" y="587"/>
                </a:lnTo>
                <a:lnTo>
                  <a:pt x="342" y="588"/>
                </a:lnTo>
                <a:lnTo>
                  <a:pt x="341" y="588"/>
                </a:lnTo>
                <a:lnTo>
                  <a:pt x="340" y="588"/>
                </a:lnTo>
                <a:lnTo>
                  <a:pt x="339" y="588"/>
                </a:lnTo>
                <a:lnTo>
                  <a:pt x="338" y="588"/>
                </a:lnTo>
                <a:lnTo>
                  <a:pt x="337" y="588"/>
                </a:lnTo>
                <a:lnTo>
                  <a:pt x="335" y="588"/>
                </a:lnTo>
                <a:lnTo>
                  <a:pt x="331" y="587"/>
                </a:lnTo>
                <a:lnTo>
                  <a:pt x="329" y="587"/>
                </a:lnTo>
                <a:lnTo>
                  <a:pt x="325" y="586"/>
                </a:lnTo>
                <a:lnTo>
                  <a:pt x="323" y="586"/>
                </a:lnTo>
                <a:lnTo>
                  <a:pt x="320" y="586"/>
                </a:lnTo>
                <a:lnTo>
                  <a:pt x="318" y="586"/>
                </a:lnTo>
                <a:lnTo>
                  <a:pt x="313" y="586"/>
                </a:lnTo>
                <a:lnTo>
                  <a:pt x="310" y="586"/>
                </a:lnTo>
                <a:lnTo>
                  <a:pt x="306" y="586"/>
                </a:lnTo>
                <a:lnTo>
                  <a:pt x="301" y="585"/>
                </a:lnTo>
                <a:lnTo>
                  <a:pt x="295" y="585"/>
                </a:lnTo>
                <a:lnTo>
                  <a:pt x="277" y="583"/>
                </a:lnTo>
                <a:lnTo>
                  <a:pt x="273" y="583"/>
                </a:lnTo>
                <a:lnTo>
                  <a:pt x="271" y="583"/>
                </a:lnTo>
                <a:lnTo>
                  <a:pt x="268" y="583"/>
                </a:lnTo>
                <a:lnTo>
                  <a:pt x="267" y="583"/>
                </a:lnTo>
                <a:lnTo>
                  <a:pt x="262" y="583"/>
                </a:lnTo>
                <a:lnTo>
                  <a:pt x="259" y="583"/>
                </a:lnTo>
                <a:lnTo>
                  <a:pt x="257" y="583"/>
                </a:lnTo>
                <a:lnTo>
                  <a:pt x="253" y="583"/>
                </a:lnTo>
                <a:lnTo>
                  <a:pt x="246" y="582"/>
                </a:lnTo>
                <a:lnTo>
                  <a:pt x="244" y="582"/>
                </a:lnTo>
                <a:lnTo>
                  <a:pt x="242" y="582"/>
                </a:lnTo>
                <a:lnTo>
                  <a:pt x="240" y="581"/>
                </a:lnTo>
                <a:lnTo>
                  <a:pt x="238" y="581"/>
                </a:lnTo>
                <a:lnTo>
                  <a:pt x="237" y="580"/>
                </a:lnTo>
                <a:lnTo>
                  <a:pt x="235" y="580"/>
                </a:lnTo>
                <a:lnTo>
                  <a:pt x="233" y="579"/>
                </a:lnTo>
                <a:lnTo>
                  <a:pt x="231" y="578"/>
                </a:lnTo>
                <a:lnTo>
                  <a:pt x="229" y="577"/>
                </a:lnTo>
                <a:lnTo>
                  <a:pt x="225" y="575"/>
                </a:lnTo>
                <a:lnTo>
                  <a:pt x="217" y="571"/>
                </a:lnTo>
                <a:lnTo>
                  <a:pt x="205" y="565"/>
                </a:lnTo>
                <a:lnTo>
                  <a:pt x="201" y="562"/>
                </a:lnTo>
                <a:lnTo>
                  <a:pt x="199" y="561"/>
                </a:lnTo>
                <a:lnTo>
                  <a:pt x="197" y="560"/>
                </a:lnTo>
                <a:lnTo>
                  <a:pt x="196" y="559"/>
                </a:lnTo>
                <a:lnTo>
                  <a:pt x="194" y="557"/>
                </a:lnTo>
                <a:lnTo>
                  <a:pt x="191" y="555"/>
                </a:lnTo>
                <a:lnTo>
                  <a:pt x="189" y="553"/>
                </a:lnTo>
                <a:lnTo>
                  <a:pt x="187" y="552"/>
                </a:lnTo>
                <a:lnTo>
                  <a:pt x="185" y="550"/>
                </a:lnTo>
                <a:lnTo>
                  <a:pt x="184" y="548"/>
                </a:lnTo>
                <a:lnTo>
                  <a:pt x="183" y="547"/>
                </a:lnTo>
                <a:lnTo>
                  <a:pt x="182" y="546"/>
                </a:lnTo>
                <a:lnTo>
                  <a:pt x="181" y="545"/>
                </a:lnTo>
                <a:lnTo>
                  <a:pt x="180" y="544"/>
                </a:lnTo>
                <a:lnTo>
                  <a:pt x="180" y="543"/>
                </a:lnTo>
                <a:lnTo>
                  <a:pt x="179" y="542"/>
                </a:lnTo>
                <a:lnTo>
                  <a:pt x="178" y="538"/>
                </a:lnTo>
                <a:lnTo>
                  <a:pt x="178" y="537"/>
                </a:lnTo>
                <a:lnTo>
                  <a:pt x="178" y="536"/>
                </a:lnTo>
                <a:lnTo>
                  <a:pt x="178" y="536"/>
                </a:lnTo>
                <a:lnTo>
                  <a:pt x="177" y="535"/>
                </a:lnTo>
                <a:lnTo>
                  <a:pt x="177" y="535"/>
                </a:lnTo>
                <a:lnTo>
                  <a:pt x="176" y="534"/>
                </a:lnTo>
                <a:lnTo>
                  <a:pt x="175" y="533"/>
                </a:lnTo>
                <a:lnTo>
                  <a:pt x="174" y="533"/>
                </a:lnTo>
                <a:lnTo>
                  <a:pt x="173" y="533"/>
                </a:lnTo>
                <a:lnTo>
                  <a:pt x="172" y="532"/>
                </a:lnTo>
                <a:lnTo>
                  <a:pt x="171" y="532"/>
                </a:lnTo>
                <a:lnTo>
                  <a:pt x="170" y="532"/>
                </a:lnTo>
                <a:lnTo>
                  <a:pt x="170" y="532"/>
                </a:lnTo>
                <a:lnTo>
                  <a:pt x="169" y="531"/>
                </a:lnTo>
                <a:lnTo>
                  <a:pt x="168" y="530"/>
                </a:lnTo>
                <a:lnTo>
                  <a:pt x="166" y="528"/>
                </a:lnTo>
                <a:lnTo>
                  <a:pt x="165" y="528"/>
                </a:lnTo>
                <a:lnTo>
                  <a:pt x="164" y="527"/>
                </a:lnTo>
                <a:lnTo>
                  <a:pt x="163" y="526"/>
                </a:lnTo>
                <a:lnTo>
                  <a:pt x="162" y="526"/>
                </a:lnTo>
                <a:lnTo>
                  <a:pt x="161" y="525"/>
                </a:lnTo>
                <a:lnTo>
                  <a:pt x="157" y="524"/>
                </a:lnTo>
                <a:lnTo>
                  <a:pt x="156" y="524"/>
                </a:lnTo>
                <a:lnTo>
                  <a:pt x="156" y="524"/>
                </a:lnTo>
                <a:lnTo>
                  <a:pt x="155" y="523"/>
                </a:lnTo>
                <a:lnTo>
                  <a:pt x="155" y="523"/>
                </a:lnTo>
                <a:lnTo>
                  <a:pt x="154" y="522"/>
                </a:lnTo>
                <a:lnTo>
                  <a:pt x="154" y="521"/>
                </a:lnTo>
                <a:lnTo>
                  <a:pt x="154" y="521"/>
                </a:lnTo>
                <a:lnTo>
                  <a:pt x="154" y="520"/>
                </a:lnTo>
                <a:lnTo>
                  <a:pt x="153" y="519"/>
                </a:lnTo>
                <a:lnTo>
                  <a:pt x="152" y="519"/>
                </a:lnTo>
                <a:lnTo>
                  <a:pt x="150" y="518"/>
                </a:lnTo>
                <a:lnTo>
                  <a:pt x="149" y="517"/>
                </a:lnTo>
                <a:lnTo>
                  <a:pt x="148" y="516"/>
                </a:lnTo>
                <a:lnTo>
                  <a:pt x="146" y="514"/>
                </a:lnTo>
                <a:lnTo>
                  <a:pt x="145" y="513"/>
                </a:lnTo>
                <a:lnTo>
                  <a:pt x="144" y="513"/>
                </a:lnTo>
                <a:lnTo>
                  <a:pt x="144" y="512"/>
                </a:lnTo>
                <a:lnTo>
                  <a:pt x="143" y="512"/>
                </a:lnTo>
                <a:lnTo>
                  <a:pt x="141" y="512"/>
                </a:lnTo>
                <a:lnTo>
                  <a:pt x="139" y="511"/>
                </a:lnTo>
                <a:lnTo>
                  <a:pt x="137" y="510"/>
                </a:lnTo>
                <a:lnTo>
                  <a:pt x="136" y="510"/>
                </a:lnTo>
                <a:lnTo>
                  <a:pt x="135" y="509"/>
                </a:lnTo>
                <a:lnTo>
                  <a:pt x="135" y="508"/>
                </a:lnTo>
                <a:lnTo>
                  <a:pt x="134" y="507"/>
                </a:lnTo>
                <a:lnTo>
                  <a:pt x="133" y="507"/>
                </a:lnTo>
                <a:lnTo>
                  <a:pt x="132" y="505"/>
                </a:lnTo>
                <a:lnTo>
                  <a:pt x="132" y="504"/>
                </a:lnTo>
                <a:lnTo>
                  <a:pt x="131" y="504"/>
                </a:lnTo>
                <a:lnTo>
                  <a:pt x="131" y="503"/>
                </a:lnTo>
                <a:lnTo>
                  <a:pt x="130" y="502"/>
                </a:lnTo>
                <a:lnTo>
                  <a:pt x="129" y="502"/>
                </a:lnTo>
                <a:lnTo>
                  <a:pt x="129" y="502"/>
                </a:lnTo>
                <a:lnTo>
                  <a:pt x="128" y="501"/>
                </a:lnTo>
                <a:lnTo>
                  <a:pt x="127" y="501"/>
                </a:lnTo>
                <a:lnTo>
                  <a:pt x="126" y="501"/>
                </a:lnTo>
                <a:lnTo>
                  <a:pt x="121" y="501"/>
                </a:lnTo>
                <a:lnTo>
                  <a:pt x="119" y="501"/>
                </a:lnTo>
                <a:lnTo>
                  <a:pt x="116" y="501"/>
                </a:lnTo>
                <a:lnTo>
                  <a:pt x="113" y="501"/>
                </a:lnTo>
                <a:lnTo>
                  <a:pt x="110" y="502"/>
                </a:lnTo>
                <a:lnTo>
                  <a:pt x="108" y="502"/>
                </a:lnTo>
                <a:lnTo>
                  <a:pt x="107" y="503"/>
                </a:lnTo>
                <a:lnTo>
                  <a:pt x="106" y="503"/>
                </a:lnTo>
                <a:lnTo>
                  <a:pt x="105" y="504"/>
                </a:lnTo>
                <a:lnTo>
                  <a:pt x="103" y="504"/>
                </a:lnTo>
                <a:lnTo>
                  <a:pt x="102" y="505"/>
                </a:lnTo>
                <a:lnTo>
                  <a:pt x="97" y="509"/>
                </a:lnTo>
                <a:lnTo>
                  <a:pt x="95" y="510"/>
                </a:lnTo>
                <a:lnTo>
                  <a:pt x="94" y="510"/>
                </a:lnTo>
                <a:lnTo>
                  <a:pt x="92" y="511"/>
                </a:lnTo>
                <a:lnTo>
                  <a:pt x="91" y="512"/>
                </a:lnTo>
                <a:lnTo>
                  <a:pt x="90" y="512"/>
                </a:lnTo>
                <a:lnTo>
                  <a:pt x="89" y="512"/>
                </a:lnTo>
                <a:lnTo>
                  <a:pt x="87" y="512"/>
                </a:lnTo>
                <a:lnTo>
                  <a:pt x="85" y="512"/>
                </a:lnTo>
                <a:lnTo>
                  <a:pt x="83" y="512"/>
                </a:lnTo>
                <a:lnTo>
                  <a:pt x="81" y="512"/>
                </a:lnTo>
                <a:lnTo>
                  <a:pt x="77" y="512"/>
                </a:lnTo>
                <a:lnTo>
                  <a:pt x="68" y="511"/>
                </a:lnTo>
                <a:lnTo>
                  <a:pt x="67" y="510"/>
                </a:lnTo>
                <a:lnTo>
                  <a:pt x="65" y="510"/>
                </a:lnTo>
                <a:lnTo>
                  <a:pt x="63" y="509"/>
                </a:lnTo>
                <a:lnTo>
                  <a:pt x="62" y="508"/>
                </a:lnTo>
                <a:lnTo>
                  <a:pt x="60" y="507"/>
                </a:lnTo>
                <a:lnTo>
                  <a:pt x="58" y="505"/>
                </a:lnTo>
                <a:lnTo>
                  <a:pt x="56" y="504"/>
                </a:lnTo>
                <a:lnTo>
                  <a:pt x="50" y="499"/>
                </a:lnTo>
                <a:lnTo>
                  <a:pt x="48" y="497"/>
                </a:lnTo>
                <a:lnTo>
                  <a:pt x="47" y="496"/>
                </a:lnTo>
                <a:lnTo>
                  <a:pt x="45" y="495"/>
                </a:lnTo>
                <a:lnTo>
                  <a:pt x="44" y="494"/>
                </a:lnTo>
                <a:lnTo>
                  <a:pt x="39" y="492"/>
                </a:lnTo>
                <a:lnTo>
                  <a:pt x="34" y="489"/>
                </a:lnTo>
                <a:lnTo>
                  <a:pt x="33" y="488"/>
                </a:lnTo>
                <a:lnTo>
                  <a:pt x="31" y="488"/>
                </a:lnTo>
                <a:lnTo>
                  <a:pt x="29" y="487"/>
                </a:lnTo>
                <a:lnTo>
                  <a:pt x="26" y="486"/>
                </a:lnTo>
                <a:lnTo>
                  <a:pt x="18" y="485"/>
                </a:lnTo>
                <a:lnTo>
                  <a:pt x="15" y="484"/>
                </a:lnTo>
                <a:lnTo>
                  <a:pt x="13" y="484"/>
                </a:lnTo>
                <a:lnTo>
                  <a:pt x="11" y="483"/>
                </a:lnTo>
                <a:lnTo>
                  <a:pt x="9" y="482"/>
                </a:lnTo>
                <a:lnTo>
                  <a:pt x="0" y="479"/>
                </a:lnTo>
                <a:lnTo>
                  <a:pt x="1" y="478"/>
                </a:lnTo>
                <a:lnTo>
                  <a:pt x="2" y="476"/>
                </a:lnTo>
                <a:lnTo>
                  <a:pt x="4" y="471"/>
                </a:lnTo>
                <a:lnTo>
                  <a:pt x="4" y="470"/>
                </a:lnTo>
                <a:lnTo>
                  <a:pt x="5" y="470"/>
                </a:lnTo>
                <a:lnTo>
                  <a:pt x="5" y="469"/>
                </a:lnTo>
                <a:lnTo>
                  <a:pt x="6" y="469"/>
                </a:lnTo>
                <a:lnTo>
                  <a:pt x="7" y="469"/>
                </a:lnTo>
                <a:lnTo>
                  <a:pt x="7" y="468"/>
                </a:lnTo>
                <a:lnTo>
                  <a:pt x="9" y="467"/>
                </a:lnTo>
                <a:lnTo>
                  <a:pt x="10" y="467"/>
                </a:lnTo>
                <a:lnTo>
                  <a:pt x="10" y="466"/>
                </a:lnTo>
                <a:lnTo>
                  <a:pt x="10" y="466"/>
                </a:lnTo>
                <a:lnTo>
                  <a:pt x="10" y="466"/>
                </a:lnTo>
                <a:lnTo>
                  <a:pt x="9" y="465"/>
                </a:lnTo>
                <a:lnTo>
                  <a:pt x="9" y="465"/>
                </a:lnTo>
                <a:lnTo>
                  <a:pt x="9" y="465"/>
                </a:lnTo>
                <a:lnTo>
                  <a:pt x="9" y="464"/>
                </a:lnTo>
                <a:lnTo>
                  <a:pt x="10" y="464"/>
                </a:lnTo>
                <a:lnTo>
                  <a:pt x="11" y="463"/>
                </a:lnTo>
                <a:lnTo>
                  <a:pt x="11" y="462"/>
                </a:lnTo>
                <a:lnTo>
                  <a:pt x="12" y="460"/>
                </a:lnTo>
                <a:lnTo>
                  <a:pt x="12" y="460"/>
                </a:lnTo>
                <a:lnTo>
                  <a:pt x="12" y="459"/>
                </a:lnTo>
                <a:lnTo>
                  <a:pt x="12" y="458"/>
                </a:lnTo>
                <a:lnTo>
                  <a:pt x="13" y="458"/>
                </a:lnTo>
                <a:lnTo>
                  <a:pt x="13" y="458"/>
                </a:lnTo>
                <a:lnTo>
                  <a:pt x="15" y="458"/>
                </a:lnTo>
                <a:lnTo>
                  <a:pt x="15" y="457"/>
                </a:lnTo>
                <a:lnTo>
                  <a:pt x="16" y="457"/>
                </a:lnTo>
                <a:lnTo>
                  <a:pt x="16" y="457"/>
                </a:lnTo>
                <a:lnTo>
                  <a:pt x="17" y="456"/>
                </a:lnTo>
                <a:lnTo>
                  <a:pt x="19" y="454"/>
                </a:lnTo>
                <a:lnTo>
                  <a:pt x="19" y="453"/>
                </a:lnTo>
                <a:lnTo>
                  <a:pt x="19" y="453"/>
                </a:lnTo>
                <a:lnTo>
                  <a:pt x="20" y="453"/>
                </a:lnTo>
                <a:lnTo>
                  <a:pt x="20" y="452"/>
                </a:lnTo>
                <a:lnTo>
                  <a:pt x="20" y="452"/>
                </a:lnTo>
                <a:lnTo>
                  <a:pt x="21" y="451"/>
                </a:lnTo>
                <a:lnTo>
                  <a:pt x="22" y="451"/>
                </a:lnTo>
                <a:lnTo>
                  <a:pt x="23" y="450"/>
                </a:lnTo>
                <a:lnTo>
                  <a:pt x="25" y="450"/>
                </a:lnTo>
                <a:lnTo>
                  <a:pt x="26" y="450"/>
                </a:lnTo>
                <a:lnTo>
                  <a:pt x="28" y="450"/>
                </a:lnTo>
                <a:lnTo>
                  <a:pt x="29" y="450"/>
                </a:lnTo>
                <a:lnTo>
                  <a:pt x="30" y="450"/>
                </a:lnTo>
                <a:lnTo>
                  <a:pt x="31" y="450"/>
                </a:lnTo>
                <a:lnTo>
                  <a:pt x="32" y="451"/>
                </a:lnTo>
                <a:lnTo>
                  <a:pt x="33" y="452"/>
                </a:lnTo>
                <a:lnTo>
                  <a:pt x="35" y="454"/>
                </a:lnTo>
                <a:lnTo>
                  <a:pt x="36" y="454"/>
                </a:lnTo>
                <a:lnTo>
                  <a:pt x="37" y="455"/>
                </a:lnTo>
                <a:lnTo>
                  <a:pt x="38" y="455"/>
                </a:lnTo>
                <a:lnTo>
                  <a:pt x="40" y="455"/>
                </a:lnTo>
                <a:lnTo>
                  <a:pt x="41" y="456"/>
                </a:lnTo>
                <a:lnTo>
                  <a:pt x="43" y="456"/>
                </a:lnTo>
                <a:lnTo>
                  <a:pt x="43" y="456"/>
                </a:lnTo>
                <a:lnTo>
                  <a:pt x="44" y="456"/>
                </a:lnTo>
                <a:lnTo>
                  <a:pt x="45" y="455"/>
                </a:lnTo>
                <a:lnTo>
                  <a:pt x="46" y="455"/>
                </a:lnTo>
                <a:lnTo>
                  <a:pt x="46" y="454"/>
                </a:lnTo>
                <a:lnTo>
                  <a:pt x="47" y="453"/>
                </a:lnTo>
                <a:lnTo>
                  <a:pt x="48" y="452"/>
                </a:lnTo>
                <a:lnTo>
                  <a:pt x="49" y="451"/>
                </a:lnTo>
                <a:lnTo>
                  <a:pt x="51" y="449"/>
                </a:lnTo>
                <a:lnTo>
                  <a:pt x="53" y="446"/>
                </a:lnTo>
                <a:lnTo>
                  <a:pt x="54" y="445"/>
                </a:lnTo>
                <a:lnTo>
                  <a:pt x="54" y="444"/>
                </a:lnTo>
                <a:lnTo>
                  <a:pt x="55" y="444"/>
                </a:lnTo>
                <a:lnTo>
                  <a:pt x="56" y="444"/>
                </a:lnTo>
                <a:lnTo>
                  <a:pt x="56" y="443"/>
                </a:lnTo>
                <a:lnTo>
                  <a:pt x="57" y="443"/>
                </a:lnTo>
                <a:lnTo>
                  <a:pt x="59" y="443"/>
                </a:lnTo>
                <a:lnTo>
                  <a:pt x="64" y="442"/>
                </a:lnTo>
                <a:lnTo>
                  <a:pt x="66" y="442"/>
                </a:lnTo>
                <a:lnTo>
                  <a:pt x="67" y="442"/>
                </a:lnTo>
                <a:lnTo>
                  <a:pt x="69" y="442"/>
                </a:lnTo>
                <a:lnTo>
                  <a:pt x="70" y="443"/>
                </a:lnTo>
                <a:lnTo>
                  <a:pt x="72" y="443"/>
                </a:lnTo>
                <a:lnTo>
                  <a:pt x="73" y="444"/>
                </a:lnTo>
                <a:lnTo>
                  <a:pt x="75" y="445"/>
                </a:lnTo>
                <a:lnTo>
                  <a:pt x="78" y="447"/>
                </a:lnTo>
                <a:lnTo>
                  <a:pt x="79" y="448"/>
                </a:lnTo>
                <a:lnTo>
                  <a:pt x="79" y="448"/>
                </a:lnTo>
                <a:lnTo>
                  <a:pt x="80" y="448"/>
                </a:lnTo>
                <a:lnTo>
                  <a:pt x="81" y="448"/>
                </a:lnTo>
                <a:lnTo>
                  <a:pt x="82" y="448"/>
                </a:lnTo>
                <a:lnTo>
                  <a:pt x="82" y="448"/>
                </a:lnTo>
                <a:lnTo>
                  <a:pt x="83" y="448"/>
                </a:lnTo>
                <a:lnTo>
                  <a:pt x="84" y="447"/>
                </a:lnTo>
                <a:lnTo>
                  <a:pt x="85" y="446"/>
                </a:lnTo>
                <a:lnTo>
                  <a:pt x="87" y="443"/>
                </a:lnTo>
                <a:lnTo>
                  <a:pt x="88" y="441"/>
                </a:lnTo>
                <a:lnTo>
                  <a:pt x="89" y="440"/>
                </a:lnTo>
                <a:lnTo>
                  <a:pt x="91" y="438"/>
                </a:lnTo>
                <a:lnTo>
                  <a:pt x="93" y="436"/>
                </a:lnTo>
                <a:lnTo>
                  <a:pt x="95" y="434"/>
                </a:lnTo>
                <a:lnTo>
                  <a:pt x="96" y="434"/>
                </a:lnTo>
                <a:lnTo>
                  <a:pt x="97" y="433"/>
                </a:lnTo>
                <a:lnTo>
                  <a:pt x="98" y="432"/>
                </a:lnTo>
                <a:lnTo>
                  <a:pt x="102" y="430"/>
                </a:lnTo>
                <a:lnTo>
                  <a:pt x="103" y="429"/>
                </a:lnTo>
                <a:lnTo>
                  <a:pt x="104" y="428"/>
                </a:lnTo>
                <a:lnTo>
                  <a:pt x="106" y="427"/>
                </a:lnTo>
                <a:lnTo>
                  <a:pt x="108" y="426"/>
                </a:lnTo>
                <a:lnTo>
                  <a:pt x="110" y="423"/>
                </a:lnTo>
                <a:lnTo>
                  <a:pt x="111" y="421"/>
                </a:lnTo>
                <a:lnTo>
                  <a:pt x="113" y="419"/>
                </a:lnTo>
                <a:lnTo>
                  <a:pt x="114" y="418"/>
                </a:lnTo>
                <a:lnTo>
                  <a:pt x="115" y="417"/>
                </a:lnTo>
                <a:lnTo>
                  <a:pt x="115" y="416"/>
                </a:lnTo>
                <a:lnTo>
                  <a:pt x="117" y="415"/>
                </a:lnTo>
                <a:lnTo>
                  <a:pt x="119" y="414"/>
                </a:lnTo>
                <a:lnTo>
                  <a:pt x="121" y="413"/>
                </a:lnTo>
                <a:lnTo>
                  <a:pt x="125" y="412"/>
                </a:lnTo>
                <a:lnTo>
                  <a:pt x="127" y="411"/>
                </a:lnTo>
                <a:lnTo>
                  <a:pt x="130" y="410"/>
                </a:lnTo>
                <a:lnTo>
                  <a:pt x="133" y="410"/>
                </a:lnTo>
                <a:lnTo>
                  <a:pt x="134" y="410"/>
                </a:lnTo>
                <a:lnTo>
                  <a:pt x="137" y="410"/>
                </a:lnTo>
                <a:lnTo>
                  <a:pt x="139" y="410"/>
                </a:lnTo>
                <a:lnTo>
                  <a:pt x="140" y="410"/>
                </a:lnTo>
                <a:lnTo>
                  <a:pt x="141" y="409"/>
                </a:lnTo>
                <a:lnTo>
                  <a:pt x="142" y="409"/>
                </a:lnTo>
                <a:lnTo>
                  <a:pt x="142" y="409"/>
                </a:lnTo>
                <a:lnTo>
                  <a:pt x="143" y="408"/>
                </a:lnTo>
                <a:lnTo>
                  <a:pt x="144" y="407"/>
                </a:lnTo>
                <a:lnTo>
                  <a:pt x="144" y="406"/>
                </a:lnTo>
                <a:lnTo>
                  <a:pt x="145" y="405"/>
                </a:lnTo>
                <a:lnTo>
                  <a:pt x="146" y="401"/>
                </a:lnTo>
                <a:lnTo>
                  <a:pt x="147" y="399"/>
                </a:lnTo>
                <a:lnTo>
                  <a:pt x="148" y="398"/>
                </a:lnTo>
                <a:lnTo>
                  <a:pt x="148" y="397"/>
                </a:lnTo>
                <a:lnTo>
                  <a:pt x="149" y="396"/>
                </a:lnTo>
                <a:lnTo>
                  <a:pt x="150" y="396"/>
                </a:lnTo>
                <a:lnTo>
                  <a:pt x="150" y="395"/>
                </a:lnTo>
                <a:lnTo>
                  <a:pt x="151" y="395"/>
                </a:lnTo>
                <a:lnTo>
                  <a:pt x="151" y="395"/>
                </a:lnTo>
                <a:lnTo>
                  <a:pt x="152" y="395"/>
                </a:lnTo>
                <a:lnTo>
                  <a:pt x="153" y="395"/>
                </a:lnTo>
                <a:lnTo>
                  <a:pt x="154" y="395"/>
                </a:lnTo>
                <a:lnTo>
                  <a:pt x="157" y="395"/>
                </a:lnTo>
                <a:lnTo>
                  <a:pt x="158" y="396"/>
                </a:lnTo>
                <a:lnTo>
                  <a:pt x="159" y="395"/>
                </a:lnTo>
                <a:lnTo>
                  <a:pt x="160" y="395"/>
                </a:lnTo>
                <a:lnTo>
                  <a:pt x="161" y="395"/>
                </a:lnTo>
                <a:lnTo>
                  <a:pt x="161" y="395"/>
                </a:lnTo>
                <a:lnTo>
                  <a:pt x="162" y="394"/>
                </a:lnTo>
                <a:lnTo>
                  <a:pt x="163" y="394"/>
                </a:lnTo>
                <a:lnTo>
                  <a:pt x="164" y="393"/>
                </a:lnTo>
                <a:lnTo>
                  <a:pt x="165" y="392"/>
                </a:lnTo>
                <a:lnTo>
                  <a:pt x="166" y="391"/>
                </a:lnTo>
                <a:lnTo>
                  <a:pt x="169" y="388"/>
                </a:lnTo>
                <a:lnTo>
                  <a:pt x="170" y="387"/>
                </a:lnTo>
                <a:lnTo>
                  <a:pt x="170" y="387"/>
                </a:lnTo>
                <a:lnTo>
                  <a:pt x="171" y="386"/>
                </a:lnTo>
                <a:lnTo>
                  <a:pt x="172" y="386"/>
                </a:lnTo>
                <a:lnTo>
                  <a:pt x="174" y="385"/>
                </a:lnTo>
                <a:lnTo>
                  <a:pt x="176" y="384"/>
                </a:lnTo>
                <a:lnTo>
                  <a:pt x="177" y="384"/>
                </a:lnTo>
                <a:lnTo>
                  <a:pt x="178" y="384"/>
                </a:lnTo>
                <a:lnTo>
                  <a:pt x="179" y="384"/>
                </a:lnTo>
                <a:lnTo>
                  <a:pt x="180" y="384"/>
                </a:lnTo>
                <a:lnTo>
                  <a:pt x="180" y="384"/>
                </a:lnTo>
                <a:lnTo>
                  <a:pt x="181" y="384"/>
                </a:lnTo>
                <a:lnTo>
                  <a:pt x="181" y="385"/>
                </a:lnTo>
                <a:lnTo>
                  <a:pt x="182" y="386"/>
                </a:lnTo>
                <a:lnTo>
                  <a:pt x="183" y="387"/>
                </a:lnTo>
                <a:lnTo>
                  <a:pt x="185" y="389"/>
                </a:lnTo>
                <a:lnTo>
                  <a:pt x="185" y="390"/>
                </a:lnTo>
                <a:lnTo>
                  <a:pt x="186" y="391"/>
                </a:lnTo>
                <a:lnTo>
                  <a:pt x="187" y="392"/>
                </a:lnTo>
                <a:lnTo>
                  <a:pt x="191" y="394"/>
                </a:lnTo>
                <a:lnTo>
                  <a:pt x="192" y="395"/>
                </a:lnTo>
                <a:lnTo>
                  <a:pt x="193" y="395"/>
                </a:lnTo>
                <a:lnTo>
                  <a:pt x="195" y="396"/>
                </a:lnTo>
                <a:lnTo>
                  <a:pt x="196" y="396"/>
                </a:lnTo>
                <a:lnTo>
                  <a:pt x="197" y="396"/>
                </a:lnTo>
                <a:lnTo>
                  <a:pt x="198" y="396"/>
                </a:lnTo>
                <a:lnTo>
                  <a:pt x="200" y="396"/>
                </a:lnTo>
                <a:lnTo>
                  <a:pt x="202" y="396"/>
                </a:lnTo>
                <a:lnTo>
                  <a:pt x="204" y="395"/>
                </a:lnTo>
                <a:lnTo>
                  <a:pt x="206" y="395"/>
                </a:lnTo>
                <a:lnTo>
                  <a:pt x="208" y="393"/>
                </a:lnTo>
                <a:lnTo>
                  <a:pt x="209" y="392"/>
                </a:lnTo>
                <a:lnTo>
                  <a:pt x="211" y="391"/>
                </a:lnTo>
                <a:lnTo>
                  <a:pt x="212" y="390"/>
                </a:lnTo>
                <a:lnTo>
                  <a:pt x="213" y="390"/>
                </a:lnTo>
                <a:lnTo>
                  <a:pt x="214" y="390"/>
                </a:lnTo>
                <a:lnTo>
                  <a:pt x="215" y="390"/>
                </a:lnTo>
                <a:lnTo>
                  <a:pt x="216" y="390"/>
                </a:lnTo>
                <a:lnTo>
                  <a:pt x="219" y="390"/>
                </a:lnTo>
                <a:lnTo>
                  <a:pt x="221" y="391"/>
                </a:lnTo>
                <a:lnTo>
                  <a:pt x="224" y="391"/>
                </a:lnTo>
                <a:lnTo>
                  <a:pt x="225" y="392"/>
                </a:lnTo>
                <a:lnTo>
                  <a:pt x="228" y="392"/>
                </a:lnTo>
                <a:lnTo>
                  <a:pt x="232" y="393"/>
                </a:lnTo>
                <a:lnTo>
                  <a:pt x="233" y="393"/>
                </a:lnTo>
                <a:lnTo>
                  <a:pt x="234" y="393"/>
                </a:lnTo>
                <a:lnTo>
                  <a:pt x="237" y="392"/>
                </a:lnTo>
                <a:lnTo>
                  <a:pt x="242" y="391"/>
                </a:lnTo>
                <a:lnTo>
                  <a:pt x="245" y="390"/>
                </a:lnTo>
                <a:lnTo>
                  <a:pt x="247" y="390"/>
                </a:lnTo>
                <a:lnTo>
                  <a:pt x="248" y="390"/>
                </a:lnTo>
                <a:lnTo>
                  <a:pt x="249" y="389"/>
                </a:lnTo>
                <a:lnTo>
                  <a:pt x="253" y="387"/>
                </a:lnTo>
                <a:lnTo>
                  <a:pt x="254" y="386"/>
                </a:lnTo>
                <a:lnTo>
                  <a:pt x="254" y="385"/>
                </a:lnTo>
                <a:lnTo>
                  <a:pt x="255" y="385"/>
                </a:lnTo>
                <a:lnTo>
                  <a:pt x="255" y="384"/>
                </a:lnTo>
                <a:lnTo>
                  <a:pt x="256" y="383"/>
                </a:lnTo>
                <a:lnTo>
                  <a:pt x="256" y="383"/>
                </a:lnTo>
                <a:lnTo>
                  <a:pt x="256" y="382"/>
                </a:lnTo>
                <a:lnTo>
                  <a:pt x="256" y="379"/>
                </a:lnTo>
                <a:lnTo>
                  <a:pt x="255" y="378"/>
                </a:lnTo>
                <a:lnTo>
                  <a:pt x="256" y="377"/>
                </a:lnTo>
                <a:lnTo>
                  <a:pt x="256" y="376"/>
                </a:lnTo>
                <a:lnTo>
                  <a:pt x="257" y="375"/>
                </a:lnTo>
                <a:lnTo>
                  <a:pt x="258" y="373"/>
                </a:lnTo>
                <a:lnTo>
                  <a:pt x="259" y="373"/>
                </a:lnTo>
                <a:lnTo>
                  <a:pt x="260" y="372"/>
                </a:lnTo>
                <a:lnTo>
                  <a:pt x="261" y="371"/>
                </a:lnTo>
                <a:lnTo>
                  <a:pt x="262" y="371"/>
                </a:lnTo>
                <a:lnTo>
                  <a:pt x="264" y="370"/>
                </a:lnTo>
                <a:lnTo>
                  <a:pt x="266" y="369"/>
                </a:lnTo>
                <a:lnTo>
                  <a:pt x="269" y="369"/>
                </a:lnTo>
                <a:lnTo>
                  <a:pt x="274" y="369"/>
                </a:lnTo>
                <a:lnTo>
                  <a:pt x="278" y="368"/>
                </a:lnTo>
                <a:lnTo>
                  <a:pt x="281" y="367"/>
                </a:lnTo>
                <a:lnTo>
                  <a:pt x="284" y="367"/>
                </a:lnTo>
                <a:lnTo>
                  <a:pt x="285" y="366"/>
                </a:lnTo>
                <a:lnTo>
                  <a:pt x="286" y="366"/>
                </a:lnTo>
                <a:lnTo>
                  <a:pt x="286" y="366"/>
                </a:lnTo>
                <a:lnTo>
                  <a:pt x="287" y="365"/>
                </a:lnTo>
                <a:lnTo>
                  <a:pt x="288" y="364"/>
                </a:lnTo>
                <a:lnTo>
                  <a:pt x="289" y="364"/>
                </a:lnTo>
                <a:lnTo>
                  <a:pt x="289" y="363"/>
                </a:lnTo>
                <a:lnTo>
                  <a:pt x="290" y="362"/>
                </a:lnTo>
                <a:lnTo>
                  <a:pt x="291" y="361"/>
                </a:lnTo>
                <a:lnTo>
                  <a:pt x="292" y="360"/>
                </a:lnTo>
                <a:lnTo>
                  <a:pt x="292" y="359"/>
                </a:lnTo>
                <a:lnTo>
                  <a:pt x="293" y="356"/>
                </a:lnTo>
                <a:lnTo>
                  <a:pt x="294" y="355"/>
                </a:lnTo>
                <a:lnTo>
                  <a:pt x="294" y="354"/>
                </a:lnTo>
                <a:lnTo>
                  <a:pt x="295" y="354"/>
                </a:lnTo>
                <a:lnTo>
                  <a:pt x="296" y="353"/>
                </a:lnTo>
                <a:lnTo>
                  <a:pt x="298" y="350"/>
                </a:lnTo>
                <a:lnTo>
                  <a:pt x="299" y="350"/>
                </a:lnTo>
                <a:lnTo>
                  <a:pt x="300" y="349"/>
                </a:lnTo>
                <a:lnTo>
                  <a:pt x="301" y="348"/>
                </a:lnTo>
                <a:lnTo>
                  <a:pt x="301" y="347"/>
                </a:lnTo>
                <a:lnTo>
                  <a:pt x="301" y="346"/>
                </a:lnTo>
                <a:lnTo>
                  <a:pt x="302" y="346"/>
                </a:lnTo>
                <a:lnTo>
                  <a:pt x="302" y="345"/>
                </a:lnTo>
                <a:lnTo>
                  <a:pt x="301" y="344"/>
                </a:lnTo>
                <a:lnTo>
                  <a:pt x="301" y="343"/>
                </a:lnTo>
                <a:lnTo>
                  <a:pt x="300" y="342"/>
                </a:lnTo>
                <a:lnTo>
                  <a:pt x="299" y="341"/>
                </a:lnTo>
                <a:lnTo>
                  <a:pt x="299" y="340"/>
                </a:lnTo>
                <a:lnTo>
                  <a:pt x="297" y="339"/>
                </a:lnTo>
                <a:lnTo>
                  <a:pt x="293" y="335"/>
                </a:lnTo>
                <a:lnTo>
                  <a:pt x="292" y="334"/>
                </a:lnTo>
                <a:lnTo>
                  <a:pt x="290" y="332"/>
                </a:lnTo>
                <a:lnTo>
                  <a:pt x="289" y="331"/>
                </a:lnTo>
                <a:lnTo>
                  <a:pt x="288" y="330"/>
                </a:lnTo>
                <a:lnTo>
                  <a:pt x="288" y="329"/>
                </a:lnTo>
                <a:lnTo>
                  <a:pt x="288" y="328"/>
                </a:lnTo>
                <a:lnTo>
                  <a:pt x="288" y="327"/>
                </a:lnTo>
                <a:lnTo>
                  <a:pt x="288" y="327"/>
                </a:lnTo>
                <a:lnTo>
                  <a:pt x="288" y="327"/>
                </a:lnTo>
                <a:lnTo>
                  <a:pt x="288" y="326"/>
                </a:lnTo>
                <a:lnTo>
                  <a:pt x="289" y="326"/>
                </a:lnTo>
                <a:lnTo>
                  <a:pt x="290" y="326"/>
                </a:lnTo>
                <a:lnTo>
                  <a:pt x="291" y="325"/>
                </a:lnTo>
                <a:lnTo>
                  <a:pt x="292" y="325"/>
                </a:lnTo>
                <a:lnTo>
                  <a:pt x="294" y="324"/>
                </a:lnTo>
                <a:lnTo>
                  <a:pt x="295" y="324"/>
                </a:lnTo>
                <a:lnTo>
                  <a:pt x="295" y="323"/>
                </a:lnTo>
                <a:lnTo>
                  <a:pt x="296" y="322"/>
                </a:lnTo>
                <a:lnTo>
                  <a:pt x="297" y="321"/>
                </a:lnTo>
                <a:lnTo>
                  <a:pt x="297" y="320"/>
                </a:lnTo>
                <a:lnTo>
                  <a:pt x="298" y="319"/>
                </a:lnTo>
                <a:lnTo>
                  <a:pt x="298" y="319"/>
                </a:lnTo>
                <a:lnTo>
                  <a:pt x="298" y="318"/>
                </a:lnTo>
                <a:lnTo>
                  <a:pt x="298" y="317"/>
                </a:lnTo>
                <a:lnTo>
                  <a:pt x="297" y="316"/>
                </a:lnTo>
                <a:lnTo>
                  <a:pt x="297" y="314"/>
                </a:lnTo>
                <a:lnTo>
                  <a:pt x="296" y="311"/>
                </a:lnTo>
                <a:lnTo>
                  <a:pt x="296" y="310"/>
                </a:lnTo>
                <a:lnTo>
                  <a:pt x="296" y="309"/>
                </a:lnTo>
                <a:lnTo>
                  <a:pt x="296" y="308"/>
                </a:lnTo>
                <a:lnTo>
                  <a:pt x="296" y="307"/>
                </a:lnTo>
                <a:lnTo>
                  <a:pt x="297" y="305"/>
                </a:lnTo>
                <a:lnTo>
                  <a:pt x="297" y="305"/>
                </a:lnTo>
                <a:lnTo>
                  <a:pt x="298" y="304"/>
                </a:lnTo>
                <a:lnTo>
                  <a:pt x="298" y="303"/>
                </a:lnTo>
                <a:lnTo>
                  <a:pt x="299" y="303"/>
                </a:lnTo>
                <a:lnTo>
                  <a:pt x="300" y="302"/>
                </a:lnTo>
                <a:lnTo>
                  <a:pt x="301" y="301"/>
                </a:lnTo>
                <a:lnTo>
                  <a:pt x="304" y="300"/>
                </a:lnTo>
                <a:lnTo>
                  <a:pt x="305" y="299"/>
                </a:lnTo>
                <a:lnTo>
                  <a:pt x="307" y="298"/>
                </a:lnTo>
                <a:lnTo>
                  <a:pt x="309" y="297"/>
                </a:lnTo>
                <a:lnTo>
                  <a:pt x="310" y="296"/>
                </a:lnTo>
                <a:lnTo>
                  <a:pt x="310" y="295"/>
                </a:lnTo>
                <a:lnTo>
                  <a:pt x="311" y="294"/>
                </a:lnTo>
                <a:lnTo>
                  <a:pt x="311" y="293"/>
                </a:lnTo>
                <a:lnTo>
                  <a:pt x="311" y="292"/>
                </a:lnTo>
                <a:lnTo>
                  <a:pt x="311" y="290"/>
                </a:lnTo>
                <a:lnTo>
                  <a:pt x="311" y="288"/>
                </a:lnTo>
                <a:lnTo>
                  <a:pt x="311" y="287"/>
                </a:lnTo>
                <a:lnTo>
                  <a:pt x="311" y="286"/>
                </a:lnTo>
                <a:lnTo>
                  <a:pt x="310" y="285"/>
                </a:lnTo>
                <a:lnTo>
                  <a:pt x="310" y="284"/>
                </a:lnTo>
                <a:lnTo>
                  <a:pt x="309" y="283"/>
                </a:lnTo>
                <a:lnTo>
                  <a:pt x="309" y="282"/>
                </a:lnTo>
                <a:lnTo>
                  <a:pt x="308" y="282"/>
                </a:lnTo>
                <a:lnTo>
                  <a:pt x="307" y="281"/>
                </a:lnTo>
                <a:lnTo>
                  <a:pt x="306" y="280"/>
                </a:lnTo>
                <a:lnTo>
                  <a:pt x="303" y="277"/>
                </a:lnTo>
                <a:lnTo>
                  <a:pt x="301" y="276"/>
                </a:lnTo>
                <a:lnTo>
                  <a:pt x="300" y="275"/>
                </a:lnTo>
                <a:lnTo>
                  <a:pt x="299" y="274"/>
                </a:lnTo>
                <a:lnTo>
                  <a:pt x="299" y="274"/>
                </a:lnTo>
                <a:lnTo>
                  <a:pt x="299" y="273"/>
                </a:lnTo>
                <a:lnTo>
                  <a:pt x="298" y="272"/>
                </a:lnTo>
                <a:lnTo>
                  <a:pt x="298" y="271"/>
                </a:lnTo>
                <a:lnTo>
                  <a:pt x="298" y="270"/>
                </a:lnTo>
                <a:lnTo>
                  <a:pt x="298" y="269"/>
                </a:lnTo>
                <a:lnTo>
                  <a:pt x="298" y="268"/>
                </a:lnTo>
                <a:lnTo>
                  <a:pt x="298" y="267"/>
                </a:lnTo>
                <a:lnTo>
                  <a:pt x="299" y="265"/>
                </a:lnTo>
                <a:lnTo>
                  <a:pt x="299" y="264"/>
                </a:lnTo>
                <a:lnTo>
                  <a:pt x="300" y="262"/>
                </a:lnTo>
                <a:lnTo>
                  <a:pt x="300" y="261"/>
                </a:lnTo>
                <a:lnTo>
                  <a:pt x="301" y="259"/>
                </a:lnTo>
                <a:lnTo>
                  <a:pt x="302" y="258"/>
                </a:lnTo>
                <a:lnTo>
                  <a:pt x="303" y="256"/>
                </a:lnTo>
                <a:lnTo>
                  <a:pt x="304" y="255"/>
                </a:lnTo>
                <a:lnTo>
                  <a:pt x="305" y="253"/>
                </a:lnTo>
                <a:lnTo>
                  <a:pt x="306" y="252"/>
                </a:lnTo>
                <a:lnTo>
                  <a:pt x="308" y="251"/>
                </a:lnTo>
                <a:lnTo>
                  <a:pt x="311" y="249"/>
                </a:lnTo>
                <a:lnTo>
                  <a:pt x="313" y="247"/>
                </a:lnTo>
                <a:lnTo>
                  <a:pt x="313" y="247"/>
                </a:lnTo>
                <a:lnTo>
                  <a:pt x="314" y="246"/>
                </a:lnTo>
                <a:lnTo>
                  <a:pt x="314" y="246"/>
                </a:lnTo>
                <a:lnTo>
                  <a:pt x="315" y="245"/>
                </a:lnTo>
                <a:lnTo>
                  <a:pt x="315" y="244"/>
                </a:lnTo>
                <a:lnTo>
                  <a:pt x="315" y="243"/>
                </a:lnTo>
                <a:lnTo>
                  <a:pt x="315" y="243"/>
                </a:lnTo>
                <a:lnTo>
                  <a:pt x="314" y="242"/>
                </a:lnTo>
                <a:lnTo>
                  <a:pt x="314" y="241"/>
                </a:lnTo>
                <a:lnTo>
                  <a:pt x="313" y="240"/>
                </a:lnTo>
                <a:lnTo>
                  <a:pt x="312" y="238"/>
                </a:lnTo>
                <a:lnTo>
                  <a:pt x="310" y="236"/>
                </a:lnTo>
                <a:lnTo>
                  <a:pt x="310" y="235"/>
                </a:lnTo>
                <a:lnTo>
                  <a:pt x="309" y="234"/>
                </a:lnTo>
                <a:lnTo>
                  <a:pt x="309" y="233"/>
                </a:lnTo>
                <a:lnTo>
                  <a:pt x="308" y="231"/>
                </a:lnTo>
                <a:lnTo>
                  <a:pt x="308" y="230"/>
                </a:lnTo>
                <a:lnTo>
                  <a:pt x="308" y="229"/>
                </a:lnTo>
                <a:lnTo>
                  <a:pt x="308" y="228"/>
                </a:lnTo>
                <a:lnTo>
                  <a:pt x="308" y="227"/>
                </a:lnTo>
                <a:lnTo>
                  <a:pt x="309" y="226"/>
                </a:lnTo>
                <a:lnTo>
                  <a:pt x="309" y="225"/>
                </a:lnTo>
                <a:lnTo>
                  <a:pt x="310" y="224"/>
                </a:lnTo>
                <a:lnTo>
                  <a:pt x="314" y="219"/>
                </a:lnTo>
                <a:lnTo>
                  <a:pt x="315" y="217"/>
                </a:lnTo>
                <a:lnTo>
                  <a:pt x="316" y="215"/>
                </a:lnTo>
                <a:lnTo>
                  <a:pt x="316" y="214"/>
                </a:lnTo>
                <a:lnTo>
                  <a:pt x="317" y="213"/>
                </a:lnTo>
                <a:lnTo>
                  <a:pt x="317" y="212"/>
                </a:lnTo>
                <a:lnTo>
                  <a:pt x="317" y="211"/>
                </a:lnTo>
                <a:lnTo>
                  <a:pt x="317" y="210"/>
                </a:lnTo>
                <a:lnTo>
                  <a:pt x="317" y="210"/>
                </a:lnTo>
                <a:lnTo>
                  <a:pt x="317" y="209"/>
                </a:lnTo>
                <a:lnTo>
                  <a:pt x="316" y="208"/>
                </a:lnTo>
                <a:lnTo>
                  <a:pt x="316" y="208"/>
                </a:lnTo>
                <a:lnTo>
                  <a:pt x="315" y="207"/>
                </a:lnTo>
                <a:lnTo>
                  <a:pt x="315" y="207"/>
                </a:lnTo>
                <a:lnTo>
                  <a:pt x="314" y="206"/>
                </a:lnTo>
                <a:lnTo>
                  <a:pt x="310" y="205"/>
                </a:lnTo>
                <a:lnTo>
                  <a:pt x="309" y="205"/>
                </a:lnTo>
                <a:lnTo>
                  <a:pt x="307" y="204"/>
                </a:lnTo>
                <a:lnTo>
                  <a:pt x="306" y="204"/>
                </a:lnTo>
                <a:lnTo>
                  <a:pt x="305" y="203"/>
                </a:lnTo>
                <a:lnTo>
                  <a:pt x="304" y="203"/>
                </a:lnTo>
                <a:lnTo>
                  <a:pt x="304" y="202"/>
                </a:lnTo>
                <a:lnTo>
                  <a:pt x="303" y="202"/>
                </a:lnTo>
                <a:lnTo>
                  <a:pt x="303" y="201"/>
                </a:lnTo>
                <a:lnTo>
                  <a:pt x="303" y="201"/>
                </a:lnTo>
                <a:lnTo>
                  <a:pt x="303" y="200"/>
                </a:lnTo>
                <a:lnTo>
                  <a:pt x="303" y="200"/>
                </a:lnTo>
                <a:lnTo>
                  <a:pt x="304" y="199"/>
                </a:lnTo>
                <a:lnTo>
                  <a:pt x="304" y="199"/>
                </a:lnTo>
                <a:lnTo>
                  <a:pt x="306" y="198"/>
                </a:lnTo>
                <a:lnTo>
                  <a:pt x="306" y="197"/>
                </a:lnTo>
                <a:lnTo>
                  <a:pt x="306" y="197"/>
                </a:lnTo>
                <a:lnTo>
                  <a:pt x="307" y="197"/>
                </a:lnTo>
                <a:lnTo>
                  <a:pt x="306" y="196"/>
                </a:lnTo>
                <a:lnTo>
                  <a:pt x="306" y="196"/>
                </a:lnTo>
                <a:lnTo>
                  <a:pt x="306" y="195"/>
                </a:lnTo>
                <a:lnTo>
                  <a:pt x="305" y="195"/>
                </a:lnTo>
                <a:lnTo>
                  <a:pt x="298" y="190"/>
                </a:lnTo>
                <a:lnTo>
                  <a:pt x="294" y="186"/>
                </a:lnTo>
                <a:lnTo>
                  <a:pt x="293" y="186"/>
                </a:lnTo>
                <a:lnTo>
                  <a:pt x="292" y="185"/>
                </a:lnTo>
                <a:lnTo>
                  <a:pt x="292" y="184"/>
                </a:lnTo>
                <a:lnTo>
                  <a:pt x="291" y="184"/>
                </a:lnTo>
                <a:lnTo>
                  <a:pt x="291" y="183"/>
                </a:lnTo>
                <a:lnTo>
                  <a:pt x="291" y="182"/>
                </a:lnTo>
                <a:lnTo>
                  <a:pt x="291" y="181"/>
                </a:lnTo>
                <a:lnTo>
                  <a:pt x="291" y="180"/>
                </a:lnTo>
                <a:lnTo>
                  <a:pt x="291" y="178"/>
                </a:lnTo>
                <a:lnTo>
                  <a:pt x="292" y="174"/>
                </a:lnTo>
                <a:lnTo>
                  <a:pt x="293" y="171"/>
                </a:lnTo>
                <a:lnTo>
                  <a:pt x="293" y="169"/>
                </a:lnTo>
                <a:lnTo>
                  <a:pt x="293" y="166"/>
                </a:lnTo>
                <a:lnTo>
                  <a:pt x="293" y="162"/>
                </a:lnTo>
                <a:lnTo>
                  <a:pt x="294" y="160"/>
                </a:lnTo>
                <a:lnTo>
                  <a:pt x="294" y="159"/>
                </a:lnTo>
                <a:lnTo>
                  <a:pt x="294" y="158"/>
                </a:lnTo>
                <a:lnTo>
                  <a:pt x="295" y="156"/>
                </a:lnTo>
                <a:lnTo>
                  <a:pt x="296" y="154"/>
                </a:lnTo>
                <a:lnTo>
                  <a:pt x="298" y="153"/>
                </a:lnTo>
                <a:lnTo>
                  <a:pt x="300" y="150"/>
                </a:lnTo>
                <a:lnTo>
                  <a:pt x="301" y="148"/>
                </a:lnTo>
                <a:lnTo>
                  <a:pt x="302" y="147"/>
                </a:lnTo>
                <a:lnTo>
                  <a:pt x="304" y="143"/>
                </a:lnTo>
                <a:lnTo>
                  <a:pt x="305" y="141"/>
                </a:lnTo>
                <a:lnTo>
                  <a:pt x="306" y="140"/>
                </a:lnTo>
                <a:lnTo>
                  <a:pt x="307" y="139"/>
                </a:lnTo>
                <a:lnTo>
                  <a:pt x="308" y="138"/>
                </a:lnTo>
                <a:lnTo>
                  <a:pt x="308" y="137"/>
                </a:lnTo>
                <a:lnTo>
                  <a:pt x="309" y="137"/>
                </a:lnTo>
                <a:lnTo>
                  <a:pt x="310" y="136"/>
                </a:lnTo>
                <a:lnTo>
                  <a:pt x="312" y="135"/>
                </a:lnTo>
                <a:lnTo>
                  <a:pt x="313" y="134"/>
                </a:lnTo>
                <a:lnTo>
                  <a:pt x="315" y="134"/>
                </a:lnTo>
                <a:lnTo>
                  <a:pt x="317" y="133"/>
                </a:lnTo>
                <a:lnTo>
                  <a:pt x="321" y="133"/>
                </a:lnTo>
                <a:lnTo>
                  <a:pt x="324" y="133"/>
                </a:lnTo>
                <a:lnTo>
                  <a:pt x="327" y="132"/>
                </a:lnTo>
                <a:lnTo>
                  <a:pt x="329" y="132"/>
                </a:lnTo>
                <a:lnTo>
                  <a:pt x="330" y="131"/>
                </a:lnTo>
                <a:lnTo>
                  <a:pt x="331" y="131"/>
                </a:lnTo>
                <a:lnTo>
                  <a:pt x="332" y="130"/>
                </a:lnTo>
                <a:lnTo>
                  <a:pt x="333" y="129"/>
                </a:lnTo>
                <a:lnTo>
                  <a:pt x="333" y="128"/>
                </a:lnTo>
                <a:lnTo>
                  <a:pt x="333" y="128"/>
                </a:lnTo>
                <a:lnTo>
                  <a:pt x="334" y="127"/>
                </a:lnTo>
                <a:lnTo>
                  <a:pt x="334" y="126"/>
                </a:lnTo>
                <a:lnTo>
                  <a:pt x="334" y="126"/>
                </a:lnTo>
                <a:lnTo>
                  <a:pt x="334" y="125"/>
                </a:lnTo>
                <a:lnTo>
                  <a:pt x="333" y="124"/>
                </a:lnTo>
                <a:lnTo>
                  <a:pt x="333" y="124"/>
                </a:lnTo>
                <a:lnTo>
                  <a:pt x="332" y="123"/>
                </a:lnTo>
                <a:lnTo>
                  <a:pt x="332" y="123"/>
                </a:lnTo>
                <a:lnTo>
                  <a:pt x="331" y="122"/>
                </a:lnTo>
                <a:lnTo>
                  <a:pt x="330" y="122"/>
                </a:lnTo>
                <a:lnTo>
                  <a:pt x="329" y="121"/>
                </a:lnTo>
                <a:lnTo>
                  <a:pt x="325" y="120"/>
                </a:lnTo>
                <a:lnTo>
                  <a:pt x="324" y="120"/>
                </a:lnTo>
                <a:lnTo>
                  <a:pt x="323" y="120"/>
                </a:lnTo>
                <a:lnTo>
                  <a:pt x="323" y="120"/>
                </a:lnTo>
                <a:lnTo>
                  <a:pt x="323" y="119"/>
                </a:lnTo>
                <a:lnTo>
                  <a:pt x="323" y="119"/>
                </a:lnTo>
                <a:lnTo>
                  <a:pt x="323" y="118"/>
                </a:lnTo>
                <a:lnTo>
                  <a:pt x="323" y="118"/>
                </a:lnTo>
                <a:lnTo>
                  <a:pt x="324" y="117"/>
                </a:lnTo>
                <a:lnTo>
                  <a:pt x="324" y="116"/>
                </a:lnTo>
                <a:lnTo>
                  <a:pt x="325" y="115"/>
                </a:lnTo>
                <a:lnTo>
                  <a:pt x="327" y="113"/>
                </a:lnTo>
                <a:lnTo>
                  <a:pt x="328" y="112"/>
                </a:lnTo>
                <a:lnTo>
                  <a:pt x="329" y="111"/>
                </a:lnTo>
                <a:lnTo>
                  <a:pt x="330" y="110"/>
                </a:lnTo>
                <a:lnTo>
                  <a:pt x="332" y="110"/>
                </a:lnTo>
                <a:lnTo>
                  <a:pt x="333" y="109"/>
                </a:lnTo>
                <a:lnTo>
                  <a:pt x="334" y="109"/>
                </a:lnTo>
                <a:lnTo>
                  <a:pt x="336" y="108"/>
                </a:lnTo>
                <a:lnTo>
                  <a:pt x="337" y="108"/>
                </a:lnTo>
                <a:lnTo>
                  <a:pt x="338" y="109"/>
                </a:lnTo>
                <a:lnTo>
                  <a:pt x="339" y="109"/>
                </a:lnTo>
                <a:lnTo>
                  <a:pt x="340" y="109"/>
                </a:lnTo>
                <a:lnTo>
                  <a:pt x="340" y="110"/>
                </a:lnTo>
                <a:lnTo>
                  <a:pt x="341" y="110"/>
                </a:lnTo>
                <a:lnTo>
                  <a:pt x="341" y="110"/>
                </a:lnTo>
                <a:lnTo>
                  <a:pt x="342" y="112"/>
                </a:lnTo>
                <a:lnTo>
                  <a:pt x="343" y="114"/>
                </a:lnTo>
                <a:lnTo>
                  <a:pt x="343" y="114"/>
                </a:lnTo>
                <a:lnTo>
                  <a:pt x="344" y="115"/>
                </a:lnTo>
                <a:lnTo>
                  <a:pt x="345" y="116"/>
                </a:lnTo>
                <a:lnTo>
                  <a:pt x="345" y="117"/>
                </a:lnTo>
                <a:lnTo>
                  <a:pt x="346" y="117"/>
                </a:lnTo>
                <a:lnTo>
                  <a:pt x="347" y="117"/>
                </a:lnTo>
                <a:lnTo>
                  <a:pt x="347" y="118"/>
                </a:lnTo>
                <a:lnTo>
                  <a:pt x="348" y="118"/>
                </a:lnTo>
                <a:lnTo>
                  <a:pt x="350" y="118"/>
                </a:lnTo>
                <a:lnTo>
                  <a:pt x="351" y="117"/>
                </a:lnTo>
                <a:lnTo>
                  <a:pt x="351" y="117"/>
                </a:lnTo>
                <a:lnTo>
                  <a:pt x="352" y="117"/>
                </a:lnTo>
                <a:lnTo>
                  <a:pt x="353" y="116"/>
                </a:lnTo>
                <a:lnTo>
                  <a:pt x="353" y="116"/>
                </a:lnTo>
                <a:lnTo>
                  <a:pt x="354" y="115"/>
                </a:lnTo>
                <a:lnTo>
                  <a:pt x="354" y="114"/>
                </a:lnTo>
                <a:lnTo>
                  <a:pt x="355" y="111"/>
                </a:lnTo>
                <a:lnTo>
                  <a:pt x="356" y="108"/>
                </a:lnTo>
                <a:lnTo>
                  <a:pt x="356" y="107"/>
                </a:lnTo>
                <a:lnTo>
                  <a:pt x="356" y="106"/>
                </a:lnTo>
                <a:lnTo>
                  <a:pt x="356" y="106"/>
                </a:lnTo>
                <a:lnTo>
                  <a:pt x="356" y="105"/>
                </a:lnTo>
                <a:lnTo>
                  <a:pt x="356" y="104"/>
                </a:lnTo>
                <a:lnTo>
                  <a:pt x="356" y="103"/>
                </a:lnTo>
                <a:lnTo>
                  <a:pt x="356" y="102"/>
                </a:lnTo>
                <a:lnTo>
                  <a:pt x="355" y="100"/>
                </a:lnTo>
                <a:lnTo>
                  <a:pt x="354" y="99"/>
                </a:lnTo>
                <a:lnTo>
                  <a:pt x="353" y="98"/>
                </a:lnTo>
                <a:lnTo>
                  <a:pt x="351" y="96"/>
                </a:lnTo>
                <a:lnTo>
                  <a:pt x="350" y="95"/>
                </a:lnTo>
                <a:lnTo>
                  <a:pt x="349" y="94"/>
                </a:lnTo>
                <a:lnTo>
                  <a:pt x="349" y="93"/>
                </a:lnTo>
                <a:lnTo>
                  <a:pt x="348" y="92"/>
                </a:lnTo>
                <a:lnTo>
                  <a:pt x="348" y="91"/>
                </a:lnTo>
                <a:lnTo>
                  <a:pt x="348" y="90"/>
                </a:lnTo>
                <a:lnTo>
                  <a:pt x="348" y="89"/>
                </a:lnTo>
                <a:lnTo>
                  <a:pt x="348" y="89"/>
                </a:lnTo>
                <a:lnTo>
                  <a:pt x="348" y="89"/>
                </a:lnTo>
                <a:lnTo>
                  <a:pt x="348" y="89"/>
                </a:lnTo>
                <a:lnTo>
                  <a:pt x="349" y="89"/>
                </a:lnTo>
                <a:lnTo>
                  <a:pt x="350" y="89"/>
                </a:lnTo>
                <a:lnTo>
                  <a:pt x="352" y="89"/>
                </a:lnTo>
                <a:lnTo>
                  <a:pt x="353" y="89"/>
                </a:lnTo>
                <a:lnTo>
                  <a:pt x="354" y="89"/>
                </a:lnTo>
                <a:lnTo>
                  <a:pt x="355" y="88"/>
                </a:lnTo>
                <a:lnTo>
                  <a:pt x="356" y="88"/>
                </a:lnTo>
                <a:lnTo>
                  <a:pt x="357" y="87"/>
                </a:lnTo>
                <a:lnTo>
                  <a:pt x="358" y="87"/>
                </a:lnTo>
                <a:lnTo>
                  <a:pt x="360" y="86"/>
                </a:lnTo>
                <a:lnTo>
                  <a:pt x="361" y="84"/>
                </a:lnTo>
                <a:lnTo>
                  <a:pt x="363" y="82"/>
                </a:lnTo>
                <a:lnTo>
                  <a:pt x="365" y="80"/>
                </a:lnTo>
                <a:lnTo>
                  <a:pt x="366" y="79"/>
                </a:lnTo>
                <a:lnTo>
                  <a:pt x="367" y="77"/>
                </a:lnTo>
                <a:lnTo>
                  <a:pt x="368" y="75"/>
                </a:lnTo>
                <a:lnTo>
                  <a:pt x="368" y="74"/>
                </a:lnTo>
                <a:lnTo>
                  <a:pt x="368" y="73"/>
                </a:lnTo>
                <a:lnTo>
                  <a:pt x="368" y="72"/>
                </a:lnTo>
                <a:lnTo>
                  <a:pt x="368" y="71"/>
                </a:lnTo>
                <a:lnTo>
                  <a:pt x="368" y="70"/>
                </a:lnTo>
                <a:lnTo>
                  <a:pt x="368" y="69"/>
                </a:lnTo>
                <a:lnTo>
                  <a:pt x="368" y="68"/>
                </a:lnTo>
                <a:lnTo>
                  <a:pt x="368" y="67"/>
                </a:lnTo>
                <a:lnTo>
                  <a:pt x="367" y="66"/>
                </a:lnTo>
                <a:lnTo>
                  <a:pt x="367" y="65"/>
                </a:lnTo>
                <a:lnTo>
                  <a:pt x="366" y="65"/>
                </a:lnTo>
                <a:lnTo>
                  <a:pt x="365" y="64"/>
                </a:lnTo>
                <a:lnTo>
                  <a:pt x="364" y="63"/>
                </a:lnTo>
                <a:lnTo>
                  <a:pt x="363" y="62"/>
                </a:lnTo>
                <a:lnTo>
                  <a:pt x="360" y="60"/>
                </a:lnTo>
                <a:lnTo>
                  <a:pt x="358" y="59"/>
                </a:lnTo>
                <a:lnTo>
                  <a:pt x="357" y="59"/>
                </a:lnTo>
                <a:lnTo>
                  <a:pt x="356" y="57"/>
                </a:lnTo>
                <a:lnTo>
                  <a:pt x="355" y="56"/>
                </a:lnTo>
                <a:lnTo>
                  <a:pt x="355" y="55"/>
                </a:lnTo>
                <a:lnTo>
                  <a:pt x="354" y="54"/>
                </a:lnTo>
                <a:lnTo>
                  <a:pt x="354" y="54"/>
                </a:lnTo>
                <a:lnTo>
                  <a:pt x="354" y="53"/>
                </a:lnTo>
                <a:lnTo>
                  <a:pt x="354" y="52"/>
                </a:lnTo>
                <a:lnTo>
                  <a:pt x="355" y="51"/>
                </a:lnTo>
                <a:lnTo>
                  <a:pt x="355" y="50"/>
                </a:lnTo>
                <a:lnTo>
                  <a:pt x="357" y="44"/>
                </a:lnTo>
                <a:lnTo>
                  <a:pt x="358" y="41"/>
                </a:lnTo>
                <a:lnTo>
                  <a:pt x="359" y="39"/>
                </a:lnTo>
                <a:lnTo>
                  <a:pt x="359" y="37"/>
                </a:lnTo>
                <a:lnTo>
                  <a:pt x="359" y="36"/>
                </a:lnTo>
                <a:lnTo>
                  <a:pt x="359" y="35"/>
                </a:lnTo>
                <a:lnTo>
                  <a:pt x="359" y="34"/>
                </a:lnTo>
                <a:lnTo>
                  <a:pt x="359" y="35"/>
                </a:lnTo>
                <a:lnTo>
                  <a:pt x="360" y="35"/>
                </a:lnTo>
                <a:lnTo>
                  <a:pt x="360" y="35"/>
                </a:lnTo>
                <a:lnTo>
                  <a:pt x="361" y="35"/>
                </a:lnTo>
                <a:lnTo>
                  <a:pt x="361" y="35"/>
                </a:lnTo>
                <a:lnTo>
                  <a:pt x="362" y="35"/>
                </a:lnTo>
                <a:lnTo>
                  <a:pt x="363" y="35"/>
                </a:lnTo>
                <a:lnTo>
                  <a:pt x="363" y="35"/>
                </a:lnTo>
                <a:lnTo>
                  <a:pt x="364" y="34"/>
                </a:lnTo>
                <a:lnTo>
                  <a:pt x="365" y="33"/>
                </a:lnTo>
                <a:lnTo>
                  <a:pt x="367" y="32"/>
                </a:lnTo>
                <a:lnTo>
                  <a:pt x="368" y="30"/>
                </a:lnTo>
                <a:lnTo>
                  <a:pt x="371" y="27"/>
                </a:lnTo>
                <a:lnTo>
                  <a:pt x="371" y="27"/>
                </a:lnTo>
                <a:lnTo>
                  <a:pt x="372" y="26"/>
                </a:lnTo>
                <a:lnTo>
                  <a:pt x="373" y="25"/>
                </a:lnTo>
                <a:lnTo>
                  <a:pt x="375" y="25"/>
                </a:lnTo>
                <a:lnTo>
                  <a:pt x="376" y="24"/>
                </a:lnTo>
                <a:lnTo>
                  <a:pt x="377" y="24"/>
                </a:lnTo>
                <a:lnTo>
                  <a:pt x="378" y="24"/>
                </a:lnTo>
                <a:lnTo>
                  <a:pt x="379" y="24"/>
                </a:lnTo>
                <a:lnTo>
                  <a:pt x="380" y="24"/>
                </a:lnTo>
                <a:lnTo>
                  <a:pt x="380" y="24"/>
                </a:lnTo>
                <a:lnTo>
                  <a:pt x="382" y="24"/>
                </a:lnTo>
                <a:lnTo>
                  <a:pt x="383" y="25"/>
                </a:lnTo>
                <a:lnTo>
                  <a:pt x="384" y="26"/>
                </a:lnTo>
                <a:lnTo>
                  <a:pt x="385" y="26"/>
                </a:lnTo>
                <a:lnTo>
                  <a:pt x="386" y="26"/>
                </a:lnTo>
                <a:lnTo>
                  <a:pt x="388" y="26"/>
                </a:lnTo>
                <a:lnTo>
                  <a:pt x="391" y="25"/>
                </a:lnTo>
                <a:lnTo>
                  <a:pt x="393" y="25"/>
                </a:lnTo>
                <a:lnTo>
                  <a:pt x="397" y="24"/>
                </a:lnTo>
                <a:lnTo>
                  <a:pt x="399" y="24"/>
                </a:lnTo>
                <a:lnTo>
                  <a:pt x="400" y="24"/>
                </a:lnTo>
                <a:lnTo>
                  <a:pt x="401" y="24"/>
                </a:lnTo>
                <a:lnTo>
                  <a:pt x="402" y="24"/>
                </a:lnTo>
                <a:lnTo>
                  <a:pt x="408" y="25"/>
                </a:lnTo>
                <a:lnTo>
                  <a:pt x="410" y="25"/>
                </a:lnTo>
                <a:lnTo>
                  <a:pt x="412" y="26"/>
                </a:lnTo>
                <a:lnTo>
                  <a:pt x="415" y="26"/>
                </a:lnTo>
                <a:lnTo>
                  <a:pt x="417" y="25"/>
                </a:lnTo>
                <a:lnTo>
                  <a:pt x="419" y="25"/>
                </a:lnTo>
                <a:lnTo>
                  <a:pt x="420" y="25"/>
                </a:lnTo>
                <a:lnTo>
                  <a:pt x="420" y="25"/>
                </a:lnTo>
                <a:lnTo>
                  <a:pt x="421" y="24"/>
                </a:lnTo>
                <a:lnTo>
                  <a:pt x="422" y="23"/>
                </a:lnTo>
                <a:lnTo>
                  <a:pt x="422" y="23"/>
                </a:lnTo>
                <a:lnTo>
                  <a:pt x="423" y="21"/>
                </a:lnTo>
                <a:lnTo>
                  <a:pt x="424" y="20"/>
                </a:lnTo>
                <a:lnTo>
                  <a:pt x="424" y="18"/>
                </a:lnTo>
                <a:lnTo>
                  <a:pt x="427" y="7"/>
                </a:lnTo>
                <a:lnTo>
                  <a:pt x="428" y="4"/>
                </a:lnTo>
                <a:lnTo>
                  <a:pt x="428" y="2"/>
                </a:lnTo>
                <a:lnTo>
                  <a:pt x="429" y="1"/>
                </a:lnTo>
                <a:lnTo>
                  <a:pt x="430" y="0"/>
                </a:lnTo>
                <a:lnTo>
                  <a:pt x="430" y="0"/>
                </a:lnTo>
                <a:lnTo>
                  <a:pt x="430" y="0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cs-CZ" dirty="0"/>
          </a:p>
        </p:txBody>
      </p:sp>
      <p:sp>
        <p:nvSpPr>
          <p:cNvPr id="132" name="Freeform 250">
            <a:extLst>
              <a:ext uri="{FF2B5EF4-FFF2-40B4-BE49-F238E27FC236}">
                <a16:creationId xmlns:a16="http://schemas.microsoft.com/office/drawing/2014/main" id="{82378F8E-AA4F-4A70-BA2C-355872952C88}"/>
              </a:ext>
            </a:extLst>
          </p:cNvPr>
          <p:cNvSpPr>
            <a:spLocks/>
          </p:cNvSpPr>
          <p:nvPr/>
        </p:nvSpPr>
        <p:spPr bwMode="auto">
          <a:xfrm>
            <a:off x="5937289" y="4157644"/>
            <a:ext cx="791799" cy="669513"/>
          </a:xfrm>
          <a:custGeom>
            <a:avLst/>
            <a:gdLst>
              <a:gd name="T0" fmla="*/ 329 w 777"/>
              <a:gd name="T1" fmla="*/ 1 h 657"/>
              <a:gd name="T2" fmla="*/ 362 w 777"/>
              <a:gd name="T3" fmla="*/ 6 h 657"/>
              <a:gd name="T4" fmla="*/ 400 w 777"/>
              <a:gd name="T5" fmla="*/ 20 h 657"/>
              <a:gd name="T6" fmla="*/ 380 w 777"/>
              <a:gd name="T7" fmla="*/ 30 h 657"/>
              <a:gd name="T8" fmla="*/ 377 w 777"/>
              <a:gd name="T9" fmla="*/ 51 h 657"/>
              <a:gd name="T10" fmla="*/ 409 w 777"/>
              <a:gd name="T11" fmla="*/ 62 h 657"/>
              <a:gd name="T12" fmla="*/ 396 w 777"/>
              <a:gd name="T13" fmla="*/ 86 h 657"/>
              <a:gd name="T14" fmla="*/ 410 w 777"/>
              <a:gd name="T15" fmla="*/ 124 h 657"/>
              <a:gd name="T16" fmla="*/ 403 w 777"/>
              <a:gd name="T17" fmla="*/ 140 h 657"/>
              <a:gd name="T18" fmla="*/ 432 w 777"/>
              <a:gd name="T19" fmla="*/ 153 h 657"/>
              <a:gd name="T20" fmla="*/ 448 w 777"/>
              <a:gd name="T21" fmla="*/ 125 h 657"/>
              <a:gd name="T22" fmla="*/ 431 w 777"/>
              <a:gd name="T23" fmla="*/ 99 h 657"/>
              <a:gd name="T24" fmla="*/ 448 w 777"/>
              <a:gd name="T25" fmla="*/ 84 h 657"/>
              <a:gd name="T26" fmla="*/ 473 w 777"/>
              <a:gd name="T27" fmla="*/ 103 h 657"/>
              <a:gd name="T28" fmla="*/ 487 w 777"/>
              <a:gd name="T29" fmla="*/ 132 h 657"/>
              <a:gd name="T30" fmla="*/ 503 w 777"/>
              <a:gd name="T31" fmla="*/ 151 h 657"/>
              <a:gd name="T32" fmla="*/ 511 w 777"/>
              <a:gd name="T33" fmla="*/ 151 h 657"/>
              <a:gd name="T34" fmla="*/ 515 w 777"/>
              <a:gd name="T35" fmla="*/ 178 h 657"/>
              <a:gd name="T36" fmla="*/ 549 w 777"/>
              <a:gd name="T37" fmla="*/ 200 h 657"/>
              <a:gd name="T38" fmla="*/ 551 w 777"/>
              <a:gd name="T39" fmla="*/ 254 h 657"/>
              <a:gd name="T40" fmla="*/ 559 w 777"/>
              <a:gd name="T41" fmla="*/ 289 h 657"/>
              <a:gd name="T42" fmla="*/ 576 w 777"/>
              <a:gd name="T43" fmla="*/ 294 h 657"/>
              <a:gd name="T44" fmla="*/ 561 w 777"/>
              <a:gd name="T45" fmla="*/ 320 h 657"/>
              <a:gd name="T46" fmla="*/ 543 w 777"/>
              <a:gd name="T47" fmla="*/ 345 h 657"/>
              <a:gd name="T48" fmla="*/ 557 w 777"/>
              <a:gd name="T49" fmla="*/ 355 h 657"/>
              <a:gd name="T50" fmla="*/ 590 w 777"/>
              <a:gd name="T51" fmla="*/ 358 h 657"/>
              <a:gd name="T52" fmla="*/ 599 w 777"/>
              <a:gd name="T53" fmla="*/ 382 h 657"/>
              <a:gd name="T54" fmla="*/ 637 w 777"/>
              <a:gd name="T55" fmla="*/ 396 h 657"/>
              <a:gd name="T56" fmla="*/ 650 w 777"/>
              <a:gd name="T57" fmla="*/ 416 h 657"/>
              <a:gd name="T58" fmla="*/ 681 w 777"/>
              <a:gd name="T59" fmla="*/ 431 h 657"/>
              <a:gd name="T60" fmla="*/ 716 w 777"/>
              <a:gd name="T61" fmla="*/ 430 h 657"/>
              <a:gd name="T62" fmla="*/ 731 w 777"/>
              <a:gd name="T63" fmla="*/ 448 h 657"/>
              <a:gd name="T64" fmla="*/ 762 w 777"/>
              <a:gd name="T65" fmla="*/ 470 h 657"/>
              <a:gd name="T66" fmla="*/ 766 w 777"/>
              <a:gd name="T67" fmla="*/ 501 h 657"/>
              <a:gd name="T68" fmla="*/ 733 w 777"/>
              <a:gd name="T69" fmla="*/ 520 h 657"/>
              <a:gd name="T70" fmla="*/ 709 w 777"/>
              <a:gd name="T71" fmla="*/ 512 h 657"/>
              <a:gd name="T72" fmla="*/ 680 w 777"/>
              <a:gd name="T73" fmla="*/ 515 h 657"/>
              <a:gd name="T74" fmla="*/ 648 w 777"/>
              <a:gd name="T75" fmla="*/ 519 h 657"/>
              <a:gd name="T76" fmla="*/ 601 w 777"/>
              <a:gd name="T77" fmla="*/ 492 h 657"/>
              <a:gd name="T78" fmla="*/ 570 w 777"/>
              <a:gd name="T79" fmla="*/ 499 h 657"/>
              <a:gd name="T80" fmla="*/ 539 w 777"/>
              <a:gd name="T81" fmla="*/ 538 h 657"/>
              <a:gd name="T82" fmla="*/ 499 w 777"/>
              <a:gd name="T83" fmla="*/ 602 h 657"/>
              <a:gd name="T84" fmla="*/ 483 w 777"/>
              <a:gd name="T85" fmla="*/ 649 h 657"/>
              <a:gd name="T86" fmla="*/ 469 w 777"/>
              <a:gd name="T87" fmla="*/ 654 h 657"/>
              <a:gd name="T88" fmla="*/ 461 w 777"/>
              <a:gd name="T89" fmla="*/ 605 h 657"/>
              <a:gd name="T90" fmla="*/ 442 w 777"/>
              <a:gd name="T91" fmla="*/ 596 h 657"/>
              <a:gd name="T92" fmla="*/ 393 w 777"/>
              <a:gd name="T93" fmla="*/ 593 h 657"/>
              <a:gd name="T94" fmla="*/ 365 w 777"/>
              <a:gd name="T95" fmla="*/ 585 h 657"/>
              <a:gd name="T96" fmla="*/ 357 w 777"/>
              <a:gd name="T97" fmla="*/ 564 h 657"/>
              <a:gd name="T98" fmla="*/ 328 w 777"/>
              <a:gd name="T99" fmla="*/ 554 h 657"/>
              <a:gd name="T100" fmla="*/ 292 w 777"/>
              <a:gd name="T101" fmla="*/ 541 h 657"/>
              <a:gd name="T102" fmla="*/ 260 w 777"/>
              <a:gd name="T103" fmla="*/ 548 h 657"/>
              <a:gd name="T104" fmla="*/ 230 w 777"/>
              <a:gd name="T105" fmla="*/ 590 h 657"/>
              <a:gd name="T106" fmla="*/ 212 w 777"/>
              <a:gd name="T107" fmla="*/ 586 h 657"/>
              <a:gd name="T108" fmla="*/ 176 w 777"/>
              <a:gd name="T109" fmla="*/ 586 h 657"/>
              <a:gd name="T110" fmla="*/ 104 w 777"/>
              <a:gd name="T111" fmla="*/ 581 h 657"/>
              <a:gd name="T112" fmla="*/ 51 w 777"/>
              <a:gd name="T113" fmla="*/ 550 h 657"/>
              <a:gd name="T114" fmla="*/ 39 w 777"/>
              <a:gd name="T115" fmla="*/ 533 h 657"/>
              <a:gd name="T116" fmla="*/ 21 w 777"/>
              <a:gd name="T117" fmla="*/ 523 h 657"/>
              <a:gd name="T118" fmla="*/ 3 w 777"/>
              <a:gd name="T119" fmla="*/ 510 h 6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777" h="657">
                <a:moveTo>
                  <a:pt x="296" y="0"/>
                </a:moveTo>
                <a:lnTo>
                  <a:pt x="297" y="0"/>
                </a:lnTo>
                <a:lnTo>
                  <a:pt x="297" y="0"/>
                </a:lnTo>
                <a:lnTo>
                  <a:pt x="299" y="1"/>
                </a:lnTo>
                <a:lnTo>
                  <a:pt x="303" y="2"/>
                </a:lnTo>
                <a:lnTo>
                  <a:pt x="305" y="2"/>
                </a:lnTo>
                <a:lnTo>
                  <a:pt x="308" y="3"/>
                </a:lnTo>
                <a:lnTo>
                  <a:pt x="312" y="3"/>
                </a:lnTo>
                <a:lnTo>
                  <a:pt x="314" y="3"/>
                </a:lnTo>
                <a:lnTo>
                  <a:pt x="316" y="3"/>
                </a:lnTo>
                <a:lnTo>
                  <a:pt x="318" y="2"/>
                </a:lnTo>
                <a:lnTo>
                  <a:pt x="322" y="1"/>
                </a:lnTo>
                <a:lnTo>
                  <a:pt x="323" y="1"/>
                </a:lnTo>
                <a:lnTo>
                  <a:pt x="324" y="1"/>
                </a:lnTo>
                <a:lnTo>
                  <a:pt x="325" y="1"/>
                </a:lnTo>
                <a:lnTo>
                  <a:pt x="327" y="1"/>
                </a:lnTo>
                <a:lnTo>
                  <a:pt x="329" y="1"/>
                </a:lnTo>
                <a:lnTo>
                  <a:pt x="332" y="3"/>
                </a:lnTo>
                <a:lnTo>
                  <a:pt x="333" y="3"/>
                </a:lnTo>
                <a:lnTo>
                  <a:pt x="334" y="3"/>
                </a:lnTo>
                <a:lnTo>
                  <a:pt x="335" y="3"/>
                </a:lnTo>
                <a:lnTo>
                  <a:pt x="336" y="3"/>
                </a:lnTo>
                <a:lnTo>
                  <a:pt x="340" y="2"/>
                </a:lnTo>
                <a:lnTo>
                  <a:pt x="342" y="2"/>
                </a:lnTo>
                <a:lnTo>
                  <a:pt x="343" y="2"/>
                </a:lnTo>
                <a:lnTo>
                  <a:pt x="345" y="2"/>
                </a:lnTo>
                <a:lnTo>
                  <a:pt x="348" y="2"/>
                </a:lnTo>
                <a:lnTo>
                  <a:pt x="352" y="3"/>
                </a:lnTo>
                <a:lnTo>
                  <a:pt x="353" y="3"/>
                </a:lnTo>
                <a:lnTo>
                  <a:pt x="355" y="3"/>
                </a:lnTo>
                <a:lnTo>
                  <a:pt x="357" y="4"/>
                </a:lnTo>
                <a:lnTo>
                  <a:pt x="359" y="4"/>
                </a:lnTo>
                <a:lnTo>
                  <a:pt x="361" y="5"/>
                </a:lnTo>
                <a:lnTo>
                  <a:pt x="362" y="6"/>
                </a:lnTo>
                <a:lnTo>
                  <a:pt x="366" y="8"/>
                </a:lnTo>
                <a:lnTo>
                  <a:pt x="376" y="12"/>
                </a:lnTo>
                <a:lnTo>
                  <a:pt x="378" y="13"/>
                </a:lnTo>
                <a:lnTo>
                  <a:pt x="380" y="14"/>
                </a:lnTo>
                <a:lnTo>
                  <a:pt x="383" y="15"/>
                </a:lnTo>
                <a:lnTo>
                  <a:pt x="385" y="16"/>
                </a:lnTo>
                <a:lnTo>
                  <a:pt x="388" y="17"/>
                </a:lnTo>
                <a:lnTo>
                  <a:pt x="390" y="18"/>
                </a:lnTo>
                <a:lnTo>
                  <a:pt x="392" y="18"/>
                </a:lnTo>
                <a:lnTo>
                  <a:pt x="394" y="18"/>
                </a:lnTo>
                <a:lnTo>
                  <a:pt x="396" y="19"/>
                </a:lnTo>
                <a:lnTo>
                  <a:pt x="398" y="19"/>
                </a:lnTo>
                <a:lnTo>
                  <a:pt x="400" y="18"/>
                </a:lnTo>
                <a:lnTo>
                  <a:pt x="400" y="18"/>
                </a:lnTo>
                <a:lnTo>
                  <a:pt x="401" y="18"/>
                </a:lnTo>
                <a:lnTo>
                  <a:pt x="400" y="19"/>
                </a:lnTo>
                <a:lnTo>
                  <a:pt x="400" y="20"/>
                </a:lnTo>
                <a:lnTo>
                  <a:pt x="399" y="21"/>
                </a:lnTo>
                <a:lnTo>
                  <a:pt x="399" y="22"/>
                </a:lnTo>
                <a:lnTo>
                  <a:pt x="398" y="24"/>
                </a:lnTo>
                <a:lnTo>
                  <a:pt x="397" y="28"/>
                </a:lnTo>
                <a:lnTo>
                  <a:pt x="397" y="29"/>
                </a:lnTo>
                <a:lnTo>
                  <a:pt x="397" y="29"/>
                </a:lnTo>
                <a:lnTo>
                  <a:pt x="396" y="30"/>
                </a:lnTo>
                <a:lnTo>
                  <a:pt x="396" y="31"/>
                </a:lnTo>
                <a:lnTo>
                  <a:pt x="395" y="31"/>
                </a:lnTo>
                <a:lnTo>
                  <a:pt x="395" y="32"/>
                </a:lnTo>
                <a:lnTo>
                  <a:pt x="394" y="32"/>
                </a:lnTo>
                <a:lnTo>
                  <a:pt x="393" y="32"/>
                </a:lnTo>
                <a:lnTo>
                  <a:pt x="392" y="32"/>
                </a:lnTo>
                <a:lnTo>
                  <a:pt x="391" y="32"/>
                </a:lnTo>
                <a:lnTo>
                  <a:pt x="390" y="32"/>
                </a:lnTo>
                <a:lnTo>
                  <a:pt x="384" y="31"/>
                </a:lnTo>
                <a:lnTo>
                  <a:pt x="380" y="30"/>
                </a:lnTo>
                <a:lnTo>
                  <a:pt x="379" y="30"/>
                </a:lnTo>
                <a:lnTo>
                  <a:pt x="378" y="30"/>
                </a:lnTo>
                <a:lnTo>
                  <a:pt x="378" y="31"/>
                </a:lnTo>
                <a:lnTo>
                  <a:pt x="377" y="31"/>
                </a:lnTo>
                <a:lnTo>
                  <a:pt x="377" y="32"/>
                </a:lnTo>
                <a:lnTo>
                  <a:pt x="377" y="33"/>
                </a:lnTo>
                <a:lnTo>
                  <a:pt x="376" y="34"/>
                </a:lnTo>
                <a:lnTo>
                  <a:pt x="376" y="36"/>
                </a:lnTo>
                <a:lnTo>
                  <a:pt x="376" y="37"/>
                </a:lnTo>
                <a:lnTo>
                  <a:pt x="376" y="38"/>
                </a:lnTo>
                <a:lnTo>
                  <a:pt x="376" y="42"/>
                </a:lnTo>
                <a:lnTo>
                  <a:pt x="376" y="43"/>
                </a:lnTo>
                <a:lnTo>
                  <a:pt x="376" y="45"/>
                </a:lnTo>
                <a:lnTo>
                  <a:pt x="376" y="48"/>
                </a:lnTo>
                <a:lnTo>
                  <a:pt x="376" y="50"/>
                </a:lnTo>
                <a:lnTo>
                  <a:pt x="376" y="51"/>
                </a:lnTo>
                <a:lnTo>
                  <a:pt x="377" y="51"/>
                </a:lnTo>
                <a:lnTo>
                  <a:pt x="377" y="52"/>
                </a:lnTo>
                <a:lnTo>
                  <a:pt x="377" y="53"/>
                </a:lnTo>
                <a:lnTo>
                  <a:pt x="378" y="53"/>
                </a:lnTo>
                <a:lnTo>
                  <a:pt x="378" y="54"/>
                </a:lnTo>
                <a:lnTo>
                  <a:pt x="379" y="54"/>
                </a:lnTo>
                <a:lnTo>
                  <a:pt x="380" y="54"/>
                </a:lnTo>
                <a:lnTo>
                  <a:pt x="384" y="56"/>
                </a:lnTo>
                <a:lnTo>
                  <a:pt x="388" y="57"/>
                </a:lnTo>
                <a:lnTo>
                  <a:pt x="394" y="58"/>
                </a:lnTo>
                <a:lnTo>
                  <a:pt x="397" y="59"/>
                </a:lnTo>
                <a:lnTo>
                  <a:pt x="399" y="60"/>
                </a:lnTo>
                <a:lnTo>
                  <a:pt x="401" y="60"/>
                </a:lnTo>
                <a:lnTo>
                  <a:pt x="404" y="60"/>
                </a:lnTo>
                <a:lnTo>
                  <a:pt x="407" y="61"/>
                </a:lnTo>
                <a:lnTo>
                  <a:pt x="408" y="61"/>
                </a:lnTo>
                <a:lnTo>
                  <a:pt x="408" y="61"/>
                </a:lnTo>
                <a:lnTo>
                  <a:pt x="409" y="62"/>
                </a:lnTo>
                <a:lnTo>
                  <a:pt x="409" y="62"/>
                </a:lnTo>
                <a:lnTo>
                  <a:pt x="409" y="62"/>
                </a:lnTo>
                <a:lnTo>
                  <a:pt x="409" y="63"/>
                </a:lnTo>
                <a:lnTo>
                  <a:pt x="408" y="63"/>
                </a:lnTo>
                <a:lnTo>
                  <a:pt x="407" y="64"/>
                </a:lnTo>
                <a:lnTo>
                  <a:pt x="406" y="65"/>
                </a:lnTo>
                <a:lnTo>
                  <a:pt x="405" y="66"/>
                </a:lnTo>
                <a:lnTo>
                  <a:pt x="404" y="67"/>
                </a:lnTo>
                <a:lnTo>
                  <a:pt x="403" y="68"/>
                </a:lnTo>
                <a:lnTo>
                  <a:pt x="402" y="71"/>
                </a:lnTo>
                <a:lnTo>
                  <a:pt x="401" y="73"/>
                </a:lnTo>
                <a:lnTo>
                  <a:pt x="398" y="77"/>
                </a:lnTo>
                <a:lnTo>
                  <a:pt x="397" y="78"/>
                </a:lnTo>
                <a:lnTo>
                  <a:pt x="397" y="80"/>
                </a:lnTo>
                <a:lnTo>
                  <a:pt x="396" y="82"/>
                </a:lnTo>
                <a:lnTo>
                  <a:pt x="396" y="84"/>
                </a:lnTo>
                <a:lnTo>
                  <a:pt x="396" y="86"/>
                </a:lnTo>
                <a:lnTo>
                  <a:pt x="396" y="88"/>
                </a:lnTo>
                <a:lnTo>
                  <a:pt x="397" y="90"/>
                </a:lnTo>
                <a:lnTo>
                  <a:pt x="397" y="92"/>
                </a:lnTo>
                <a:lnTo>
                  <a:pt x="398" y="97"/>
                </a:lnTo>
                <a:lnTo>
                  <a:pt x="400" y="102"/>
                </a:lnTo>
                <a:lnTo>
                  <a:pt x="401" y="106"/>
                </a:lnTo>
                <a:lnTo>
                  <a:pt x="402" y="108"/>
                </a:lnTo>
                <a:lnTo>
                  <a:pt x="402" y="109"/>
                </a:lnTo>
                <a:lnTo>
                  <a:pt x="403" y="110"/>
                </a:lnTo>
                <a:lnTo>
                  <a:pt x="404" y="112"/>
                </a:lnTo>
                <a:lnTo>
                  <a:pt x="407" y="116"/>
                </a:lnTo>
                <a:lnTo>
                  <a:pt x="408" y="117"/>
                </a:lnTo>
                <a:lnTo>
                  <a:pt x="408" y="119"/>
                </a:lnTo>
                <a:lnTo>
                  <a:pt x="409" y="120"/>
                </a:lnTo>
                <a:lnTo>
                  <a:pt x="410" y="122"/>
                </a:lnTo>
                <a:lnTo>
                  <a:pt x="410" y="123"/>
                </a:lnTo>
                <a:lnTo>
                  <a:pt x="410" y="124"/>
                </a:lnTo>
                <a:lnTo>
                  <a:pt x="410" y="125"/>
                </a:lnTo>
                <a:lnTo>
                  <a:pt x="410" y="126"/>
                </a:lnTo>
                <a:lnTo>
                  <a:pt x="409" y="126"/>
                </a:lnTo>
                <a:lnTo>
                  <a:pt x="409" y="127"/>
                </a:lnTo>
                <a:lnTo>
                  <a:pt x="408" y="128"/>
                </a:lnTo>
                <a:lnTo>
                  <a:pt x="406" y="130"/>
                </a:lnTo>
                <a:lnTo>
                  <a:pt x="405" y="131"/>
                </a:lnTo>
                <a:lnTo>
                  <a:pt x="404" y="132"/>
                </a:lnTo>
                <a:lnTo>
                  <a:pt x="404" y="133"/>
                </a:lnTo>
                <a:lnTo>
                  <a:pt x="403" y="134"/>
                </a:lnTo>
                <a:lnTo>
                  <a:pt x="403" y="135"/>
                </a:lnTo>
                <a:lnTo>
                  <a:pt x="403" y="136"/>
                </a:lnTo>
                <a:lnTo>
                  <a:pt x="402" y="137"/>
                </a:lnTo>
                <a:lnTo>
                  <a:pt x="402" y="138"/>
                </a:lnTo>
                <a:lnTo>
                  <a:pt x="402" y="139"/>
                </a:lnTo>
                <a:lnTo>
                  <a:pt x="403" y="140"/>
                </a:lnTo>
                <a:lnTo>
                  <a:pt x="403" y="140"/>
                </a:lnTo>
                <a:lnTo>
                  <a:pt x="404" y="141"/>
                </a:lnTo>
                <a:lnTo>
                  <a:pt x="404" y="142"/>
                </a:lnTo>
                <a:lnTo>
                  <a:pt x="406" y="144"/>
                </a:lnTo>
                <a:lnTo>
                  <a:pt x="407" y="145"/>
                </a:lnTo>
                <a:lnTo>
                  <a:pt x="408" y="146"/>
                </a:lnTo>
                <a:lnTo>
                  <a:pt x="410" y="148"/>
                </a:lnTo>
                <a:lnTo>
                  <a:pt x="415" y="151"/>
                </a:lnTo>
                <a:lnTo>
                  <a:pt x="417" y="153"/>
                </a:lnTo>
                <a:lnTo>
                  <a:pt x="419" y="154"/>
                </a:lnTo>
                <a:lnTo>
                  <a:pt x="422" y="155"/>
                </a:lnTo>
                <a:lnTo>
                  <a:pt x="424" y="155"/>
                </a:lnTo>
                <a:lnTo>
                  <a:pt x="425" y="156"/>
                </a:lnTo>
                <a:lnTo>
                  <a:pt x="427" y="156"/>
                </a:lnTo>
                <a:lnTo>
                  <a:pt x="428" y="155"/>
                </a:lnTo>
                <a:lnTo>
                  <a:pt x="429" y="155"/>
                </a:lnTo>
                <a:lnTo>
                  <a:pt x="430" y="154"/>
                </a:lnTo>
                <a:lnTo>
                  <a:pt x="432" y="153"/>
                </a:lnTo>
                <a:lnTo>
                  <a:pt x="434" y="152"/>
                </a:lnTo>
                <a:lnTo>
                  <a:pt x="436" y="150"/>
                </a:lnTo>
                <a:lnTo>
                  <a:pt x="437" y="148"/>
                </a:lnTo>
                <a:lnTo>
                  <a:pt x="438" y="147"/>
                </a:lnTo>
                <a:lnTo>
                  <a:pt x="439" y="146"/>
                </a:lnTo>
                <a:lnTo>
                  <a:pt x="440" y="144"/>
                </a:lnTo>
                <a:lnTo>
                  <a:pt x="441" y="142"/>
                </a:lnTo>
                <a:lnTo>
                  <a:pt x="442" y="138"/>
                </a:lnTo>
                <a:lnTo>
                  <a:pt x="444" y="135"/>
                </a:lnTo>
                <a:lnTo>
                  <a:pt x="445" y="133"/>
                </a:lnTo>
                <a:lnTo>
                  <a:pt x="447" y="131"/>
                </a:lnTo>
                <a:lnTo>
                  <a:pt x="447" y="129"/>
                </a:lnTo>
                <a:lnTo>
                  <a:pt x="448" y="129"/>
                </a:lnTo>
                <a:lnTo>
                  <a:pt x="448" y="128"/>
                </a:lnTo>
                <a:lnTo>
                  <a:pt x="448" y="127"/>
                </a:lnTo>
                <a:lnTo>
                  <a:pt x="448" y="126"/>
                </a:lnTo>
                <a:lnTo>
                  <a:pt x="448" y="125"/>
                </a:lnTo>
                <a:lnTo>
                  <a:pt x="447" y="124"/>
                </a:lnTo>
                <a:lnTo>
                  <a:pt x="447" y="123"/>
                </a:lnTo>
                <a:lnTo>
                  <a:pt x="447" y="122"/>
                </a:lnTo>
                <a:lnTo>
                  <a:pt x="446" y="120"/>
                </a:lnTo>
                <a:lnTo>
                  <a:pt x="444" y="117"/>
                </a:lnTo>
                <a:lnTo>
                  <a:pt x="444" y="117"/>
                </a:lnTo>
                <a:lnTo>
                  <a:pt x="443" y="115"/>
                </a:lnTo>
                <a:lnTo>
                  <a:pt x="442" y="113"/>
                </a:lnTo>
                <a:lnTo>
                  <a:pt x="442" y="112"/>
                </a:lnTo>
                <a:lnTo>
                  <a:pt x="442" y="111"/>
                </a:lnTo>
                <a:lnTo>
                  <a:pt x="441" y="110"/>
                </a:lnTo>
                <a:lnTo>
                  <a:pt x="440" y="109"/>
                </a:lnTo>
                <a:lnTo>
                  <a:pt x="433" y="102"/>
                </a:lnTo>
                <a:lnTo>
                  <a:pt x="432" y="101"/>
                </a:lnTo>
                <a:lnTo>
                  <a:pt x="432" y="101"/>
                </a:lnTo>
                <a:lnTo>
                  <a:pt x="431" y="100"/>
                </a:lnTo>
                <a:lnTo>
                  <a:pt x="431" y="99"/>
                </a:lnTo>
                <a:lnTo>
                  <a:pt x="430" y="98"/>
                </a:lnTo>
                <a:lnTo>
                  <a:pt x="430" y="97"/>
                </a:lnTo>
                <a:lnTo>
                  <a:pt x="429" y="96"/>
                </a:lnTo>
                <a:lnTo>
                  <a:pt x="429" y="96"/>
                </a:lnTo>
                <a:lnTo>
                  <a:pt x="429" y="96"/>
                </a:lnTo>
                <a:lnTo>
                  <a:pt x="430" y="95"/>
                </a:lnTo>
                <a:lnTo>
                  <a:pt x="430" y="95"/>
                </a:lnTo>
                <a:lnTo>
                  <a:pt x="430" y="94"/>
                </a:lnTo>
                <a:lnTo>
                  <a:pt x="432" y="92"/>
                </a:lnTo>
                <a:lnTo>
                  <a:pt x="434" y="90"/>
                </a:lnTo>
                <a:lnTo>
                  <a:pt x="436" y="89"/>
                </a:lnTo>
                <a:lnTo>
                  <a:pt x="438" y="88"/>
                </a:lnTo>
                <a:lnTo>
                  <a:pt x="441" y="86"/>
                </a:lnTo>
                <a:lnTo>
                  <a:pt x="443" y="85"/>
                </a:lnTo>
                <a:lnTo>
                  <a:pt x="445" y="85"/>
                </a:lnTo>
                <a:lnTo>
                  <a:pt x="446" y="84"/>
                </a:lnTo>
                <a:lnTo>
                  <a:pt x="448" y="84"/>
                </a:lnTo>
                <a:lnTo>
                  <a:pt x="449" y="84"/>
                </a:lnTo>
                <a:lnTo>
                  <a:pt x="451" y="84"/>
                </a:lnTo>
                <a:lnTo>
                  <a:pt x="453" y="85"/>
                </a:lnTo>
                <a:lnTo>
                  <a:pt x="457" y="86"/>
                </a:lnTo>
                <a:lnTo>
                  <a:pt x="459" y="87"/>
                </a:lnTo>
                <a:lnTo>
                  <a:pt x="460" y="87"/>
                </a:lnTo>
                <a:lnTo>
                  <a:pt x="461" y="87"/>
                </a:lnTo>
                <a:lnTo>
                  <a:pt x="462" y="88"/>
                </a:lnTo>
                <a:lnTo>
                  <a:pt x="463" y="89"/>
                </a:lnTo>
                <a:lnTo>
                  <a:pt x="464" y="90"/>
                </a:lnTo>
                <a:lnTo>
                  <a:pt x="466" y="92"/>
                </a:lnTo>
                <a:lnTo>
                  <a:pt x="467" y="94"/>
                </a:lnTo>
                <a:lnTo>
                  <a:pt x="467" y="94"/>
                </a:lnTo>
                <a:lnTo>
                  <a:pt x="468" y="97"/>
                </a:lnTo>
                <a:lnTo>
                  <a:pt x="470" y="99"/>
                </a:lnTo>
                <a:lnTo>
                  <a:pt x="471" y="100"/>
                </a:lnTo>
                <a:lnTo>
                  <a:pt x="473" y="103"/>
                </a:lnTo>
                <a:lnTo>
                  <a:pt x="474" y="104"/>
                </a:lnTo>
                <a:lnTo>
                  <a:pt x="474" y="105"/>
                </a:lnTo>
                <a:lnTo>
                  <a:pt x="475" y="107"/>
                </a:lnTo>
                <a:lnTo>
                  <a:pt x="476" y="107"/>
                </a:lnTo>
                <a:lnTo>
                  <a:pt x="477" y="108"/>
                </a:lnTo>
                <a:lnTo>
                  <a:pt x="478" y="110"/>
                </a:lnTo>
                <a:lnTo>
                  <a:pt x="479" y="111"/>
                </a:lnTo>
                <a:lnTo>
                  <a:pt x="479" y="113"/>
                </a:lnTo>
                <a:lnTo>
                  <a:pt x="480" y="114"/>
                </a:lnTo>
                <a:lnTo>
                  <a:pt x="481" y="118"/>
                </a:lnTo>
                <a:lnTo>
                  <a:pt x="483" y="123"/>
                </a:lnTo>
                <a:lnTo>
                  <a:pt x="484" y="127"/>
                </a:lnTo>
                <a:lnTo>
                  <a:pt x="484" y="128"/>
                </a:lnTo>
                <a:lnTo>
                  <a:pt x="485" y="129"/>
                </a:lnTo>
                <a:lnTo>
                  <a:pt x="486" y="130"/>
                </a:lnTo>
                <a:lnTo>
                  <a:pt x="486" y="131"/>
                </a:lnTo>
                <a:lnTo>
                  <a:pt x="487" y="132"/>
                </a:lnTo>
                <a:lnTo>
                  <a:pt x="490" y="135"/>
                </a:lnTo>
                <a:lnTo>
                  <a:pt x="491" y="135"/>
                </a:lnTo>
                <a:lnTo>
                  <a:pt x="491" y="136"/>
                </a:lnTo>
                <a:lnTo>
                  <a:pt x="492" y="137"/>
                </a:lnTo>
                <a:lnTo>
                  <a:pt x="492" y="138"/>
                </a:lnTo>
                <a:lnTo>
                  <a:pt x="494" y="141"/>
                </a:lnTo>
                <a:lnTo>
                  <a:pt x="495" y="143"/>
                </a:lnTo>
                <a:lnTo>
                  <a:pt x="495" y="144"/>
                </a:lnTo>
                <a:lnTo>
                  <a:pt x="497" y="145"/>
                </a:lnTo>
                <a:lnTo>
                  <a:pt x="498" y="147"/>
                </a:lnTo>
                <a:lnTo>
                  <a:pt x="499" y="148"/>
                </a:lnTo>
                <a:lnTo>
                  <a:pt x="500" y="149"/>
                </a:lnTo>
                <a:lnTo>
                  <a:pt x="500" y="149"/>
                </a:lnTo>
                <a:lnTo>
                  <a:pt x="501" y="150"/>
                </a:lnTo>
                <a:lnTo>
                  <a:pt x="502" y="150"/>
                </a:lnTo>
                <a:lnTo>
                  <a:pt x="502" y="150"/>
                </a:lnTo>
                <a:lnTo>
                  <a:pt x="503" y="151"/>
                </a:lnTo>
                <a:lnTo>
                  <a:pt x="503" y="151"/>
                </a:lnTo>
                <a:lnTo>
                  <a:pt x="504" y="151"/>
                </a:lnTo>
                <a:lnTo>
                  <a:pt x="505" y="150"/>
                </a:lnTo>
                <a:lnTo>
                  <a:pt x="505" y="150"/>
                </a:lnTo>
                <a:lnTo>
                  <a:pt x="506" y="150"/>
                </a:lnTo>
                <a:lnTo>
                  <a:pt x="506" y="149"/>
                </a:lnTo>
                <a:lnTo>
                  <a:pt x="507" y="147"/>
                </a:lnTo>
                <a:lnTo>
                  <a:pt x="508" y="146"/>
                </a:lnTo>
                <a:lnTo>
                  <a:pt x="508" y="146"/>
                </a:lnTo>
                <a:lnTo>
                  <a:pt x="509" y="146"/>
                </a:lnTo>
                <a:lnTo>
                  <a:pt x="509" y="146"/>
                </a:lnTo>
                <a:lnTo>
                  <a:pt x="510" y="146"/>
                </a:lnTo>
                <a:lnTo>
                  <a:pt x="510" y="146"/>
                </a:lnTo>
                <a:lnTo>
                  <a:pt x="510" y="147"/>
                </a:lnTo>
                <a:lnTo>
                  <a:pt x="510" y="148"/>
                </a:lnTo>
                <a:lnTo>
                  <a:pt x="511" y="149"/>
                </a:lnTo>
                <a:lnTo>
                  <a:pt x="511" y="151"/>
                </a:lnTo>
                <a:lnTo>
                  <a:pt x="511" y="153"/>
                </a:lnTo>
                <a:lnTo>
                  <a:pt x="510" y="155"/>
                </a:lnTo>
                <a:lnTo>
                  <a:pt x="510" y="158"/>
                </a:lnTo>
                <a:lnTo>
                  <a:pt x="510" y="159"/>
                </a:lnTo>
                <a:lnTo>
                  <a:pt x="509" y="164"/>
                </a:lnTo>
                <a:lnTo>
                  <a:pt x="508" y="168"/>
                </a:lnTo>
                <a:lnTo>
                  <a:pt x="508" y="171"/>
                </a:lnTo>
                <a:lnTo>
                  <a:pt x="508" y="172"/>
                </a:lnTo>
                <a:lnTo>
                  <a:pt x="508" y="172"/>
                </a:lnTo>
                <a:lnTo>
                  <a:pt x="508" y="173"/>
                </a:lnTo>
                <a:lnTo>
                  <a:pt x="508" y="173"/>
                </a:lnTo>
                <a:lnTo>
                  <a:pt x="509" y="174"/>
                </a:lnTo>
                <a:lnTo>
                  <a:pt x="509" y="175"/>
                </a:lnTo>
                <a:lnTo>
                  <a:pt x="510" y="175"/>
                </a:lnTo>
                <a:lnTo>
                  <a:pt x="511" y="176"/>
                </a:lnTo>
                <a:lnTo>
                  <a:pt x="512" y="177"/>
                </a:lnTo>
                <a:lnTo>
                  <a:pt x="515" y="178"/>
                </a:lnTo>
                <a:lnTo>
                  <a:pt x="517" y="180"/>
                </a:lnTo>
                <a:lnTo>
                  <a:pt x="520" y="181"/>
                </a:lnTo>
                <a:lnTo>
                  <a:pt x="522" y="182"/>
                </a:lnTo>
                <a:lnTo>
                  <a:pt x="526" y="183"/>
                </a:lnTo>
                <a:lnTo>
                  <a:pt x="530" y="184"/>
                </a:lnTo>
                <a:lnTo>
                  <a:pt x="532" y="185"/>
                </a:lnTo>
                <a:lnTo>
                  <a:pt x="534" y="186"/>
                </a:lnTo>
                <a:lnTo>
                  <a:pt x="537" y="187"/>
                </a:lnTo>
                <a:lnTo>
                  <a:pt x="538" y="188"/>
                </a:lnTo>
                <a:lnTo>
                  <a:pt x="540" y="190"/>
                </a:lnTo>
                <a:lnTo>
                  <a:pt x="544" y="193"/>
                </a:lnTo>
                <a:lnTo>
                  <a:pt x="546" y="194"/>
                </a:lnTo>
                <a:lnTo>
                  <a:pt x="546" y="195"/>
                </a:lnTo>
                <a:lnTo>
                  <a:pt x="547" y="196"/>
                </a:lnTo>
                <a:lnTo>
                  <a:pt x="548" y="197"/>
                </a:lnTo>
                <a:lnTo>
                  <a:pt x="548" y="198"/>
                </a:lnTo>
                <a:lnTo>
                  <a:pt x="549" y="200"/>
                </a:lnTo>
                <a:lnTo>
                  <a:pt x="551" y="207"/>
                </a:lnTo>
                <a:lnTo>
                  <a:pt x="552" y="211"/>
                </a:lnTo>
                <a:lnTo>
                  <a:pt x="553" y="213"/>
                </a:lnTo>
                <a:lnTo>
                  <a:pt x="555" y="218"/>
                </a:lnTo>
                <a:lnTo>
                  <a:pt x="557" y="224"/>
                </a:lnTo>
                <a:lnTo>
                  <a:pt x="558" y="226"/>
                </a:lnTo>
                <a:lnTo>
                  <a:pt x="558" y="226"/>
                </a:lnTo>
                <a:lnTo>
                  <a:pt x="553" y="236"/>
                </a:lnTo>
                <a:lnTo>
                  <a:pt x="552" y="239"/>
                </a:lnTo>
                <a:lnTo>
                  <a:pt x="551" y="241"/>
                </a:lnTo>
                <a:lnTo>
                  <a:pt x="550" y="242"/>
                </a:lnTo>
                <a:lnTo>
                  <a:pt x="550" y="243"/>
                </a:lnTo>
                <a:lnTo>
                  <a:pt x="550" y="245"/>
                </a:lnTo>
                <a:lnTo>
                  <a:pt x="549" y="247"/>
                </a:lnTo>
                <a:lnTo>
                  <a:pt x="550" y="249"/>
                </a:lnTo>
                <a:lnTo>
                  <a:pt x="550" y="250"/>
                </a:lnTo>
                <a:lnTo>
                  <a:pt x="551" y="254"/>
                </a:lnTo>
                <a:lnTo>
                  <a:pt x="551" y="256"/>
                </a:lnTo>
                <a:lnTo>
                  <a:pt x="551" y="258"/>
                </a:lnTo>
                <a:lnTo>
                  <a:pt x="552" y="263"/>
                </a:lnTo>
                <a:lnTo>
                  <a:pt x="552" y="265"/>
                </a:lnTo>
                <a:lnTo>
                  <a:pt x="552" y="266"/>
                </a:lnTo>
                <a:lnTo>
                  <a:pt x="553" y="268"/>
                </a:lnTo>
                <a:lnTo>
                  <a:pt x="553" y="270"/>
                </a:lnTo>
                <a:lnTo>
                  <a:pt x="556" y="276"/>
                </a:lnTo>
                <a:lnTo>
                  <a:pt x="558" y="280"/>
                </a:lnTo>
                <a:lnTo>
                  <a:pt x="558" y="281"/>
                </a:lnTo>
                <a:lnTo>
                  <a:pt x="558" y="282"/>
                </a:lnTo>
                <a:lnTo>
                  <a:pt x="558" y="283"/>
                </a:lnTo>
                <a:lnTo>
                  <a:pt x="558" y="284"/>
                </a:lnTo>
                <a:lnTo>
                  <a:pt x="558" y="287"/>
                </a:lnTo>
                <a:lnTo>
                  <a:pt x="558" y="288"/>
                </a:lnTo>
                <a:lnTo>
                  <a:pt x="559" y="289"/>
                </a:lnTo>
                <a:lnTo>
                  <a:pt x="559" y="289"/>
                </a:lnTo>
                <a:lnTo>
                  <a:pt x="559" y="290"/>
                </a:lnTo>
                <a:lnTo>
                  <a:pt x="559" y="290"/>
                </a:lnTo>
                <a:lnTo>
                  <a:pt x="560" y="290"/>
                </a:lnTo>
                <a:lnTo>
                  <a:pt x="561" y="291"/>
                </a:lnTo>
                <a:lnTo>
                  <a:pt x="562" y="291"/>
                </a:lnTo>
                <a:lnTo>
                  <a:pt x="564" y="291"/>
                </a:lnTo>
                <a:lnTo>
                  <a:pt x="568" y="291"/>
                </a:lnTo>
                <a:lnTo>
                  <a:pt x="569" y="291"/>
                </a:lnTo>
                <a:lnTo>
                  <a:pt x="572" y="290"/>
                </a:lnTo>
                <a:lnTo>
                  <a:pt x="572" y="290"/>
                </a:lnTo>
                <a:lnTo>
                  <a:pt x="573" y="290"/>
                </a:lnTo>
                <a:lnTo>
                  <a:pt x="574" y="291"/>
                </a:lnTo>
                <a:lnTo>
                  <a:pt x="575" y="291"/>
                </a:lnTo>
                <a:lnTo>
                  <a:pt x="575" y="292"/>
                </a:lnTo>
                <a:lnTo>
                  <a:pt x="576" y="292"/>
                </a:lnTo>
                <a:lnTo>
                  <a:pt x="576" y="293"/>
                </a:lnTo>
                <a:lnTo>
                  <a:pt x="576" y="294"/>
                </a:lnTo>
                <a:lnTo>
                  <a:pt x="576" y="296"/>
                </a:lnTo>
                <a:lnTo>
                  <a:pt x="576" y="297"/>
                </a:lnTo>
                <a:lnTo>
                  <a:pt x="576" y="298"/>
                </a:lnTo>
                <a:lnTo>
                  <a:pt x="576" y="300"/>
                </a:lnTo>
                <a:lnTo>
                  <a:pt x="576" y="302"/>
                </a:lnTo>
                <a:lnTo>
                  <a:pt x="575" y="304"/>
                </a:lnTo>
                <a:lnTo>
                  <a:pt x="574" y="306"/>
                </a:lnTo>
                <a:lnTo>
                  <a:pt x="574" y="308"/>
                </a:lnTo>
                <a:lnTo>
                  <a:pt x="573" y="309"/>
                </a:lnTo>
                <a:lnTo>
                  <a:pt x="572" y="311"/>
                </a:lnTo>
                <a:lnTo>
                  <a:pt x="571" y="312"/>
                </a:lnTo>
                <a:lnTo>
                  <a:pt x="571" y="313"/>
                </a:lnTo>
                <a:lnTo>
                  <a:pt x="570" y="313"/>
                </a:lnTo>
                <a:lnTo>
                  <a:pt x="568" y="315"/>
                </a:lnTo>
                <a:lnTo>
                  <a:pt x="565" y="318"/>
                </a:lnTo>
                <a:lnTo>
                  <a:pt x="562" y="319"/>
                </a:lnTo>
                <a:lnTo>
                  <a:pt x="561" y="320"/>
                </a:lnTo>
                <a:lnTo>
                  <a:pt x="559" y="321"/>
                </a:lnTo>
                <a:lnTo>
                  <a:pt x="558" y="322"/>
                </a:lnTo>
                <a:lnTo>
                  <a:pt x="557" y="324"/>
                </a:lnTo>
                <a:lnTo>
                  <a:pt x="556" y="326"/>
                </a:lnTo>
                <a:lnTo>
                  <a:pt x="555" y="327"/>
                </a:lnTo>
                <a:lnTo>
                  <a:pt x="553" y="333"/>
                </a:lnTo>
                <a:lnTo>
                  <a:pt x="551" y="335"/>
                </a:lnTo>
                <a:lnTo>
                  <a:pt x="551" y="336"/>
                </a:lnTo>
                <a:lnTo>
                  <a:pt x="550" y="337"/>
                </a:lnTo>
                <a:lnTo>
                  <a:pt x="549" y="338"/>
                </a:lnTo>
                <a:lnTo>
                  <a:pt x="548" y="339"/>
                </a:lnTo>
                <a:lnTo>
                  <a:pt x="546" y="341"/>
                </a:lnTo>
                <a:lnTo>
                  <a:pt x="545" y="341"/>
                </a:lnTo>
                <a:lnTo>
                  <a:pt x="544" y="342"/>
                </a:lnTo>
                <a:lnTo>
                  <a:pt x="544" y="343"/>
                </a:lnTo>
                <a:lnTo>
                  <a:pt x="543" y="344"/>
                </a:lnTo>
                <a:lnTo>
                  <a:pt x="543" y="345"/>
                </a:lnTo>
                <a:lnTo>
                  <a:pt x="543" y="347"/>
                </a:lnTo>
                <a:lnTo>
                  <a:pt x="543" y="348"/>
                </a:lnTo>
                <a:lnTo>
                  <a:pt x="543" y="350"/>
                </a:lnTo>
                <a:lnTo>
                  <a:pt x="543" y="352"/>
                </a:lnTo>
                <a:lnTo>
                  <a:pt x="544" y="354"/>
                </a:lnTo>
                <a:lnTo>
                  <a:pt x="544" y="354"/>
                </a:lnTo>
                <a:lnTo>
                  <a:pt x="544" y="355"/>
                </a:lnTo>
                <a:lnTo>
                  <a:pt x="545" y="355"/>
                </a:lnTo>
                <a:lnTo>
                  <a:pt x="546" y="356"/>
                </a:lnTo>
                <a:lnTo>
                  <a:pt x="547" y="356"/>
                </a:lnTo>
                <a:lnTo>
                  <a:pt x="548" y="356"/>
                </a:lnTo>
                <a:lnTo>
                  <a:pt x="549" y="356"/>
                </a:lnTo>
                <a:lnTo>
                  <a:pt x="550" y="357"/>
                </a:lnTo>
                <a:lnTo>
                  <a:pt x="552" y="356"/>
                </a:lnTo>
                <a:lnTo>
                  <a:pt x="554" y="356"/>
                </a:lnTo>
                <a:lnTo>
                  <a:pt x="555" y="356"/>
                </a:lnTo>
                <a:lnTo>
                  <a:pt x="557" y="355"/>
                </a:lnTo>
                <a:lnTo>
                  <a:pt x="561" y="354"/>
                </a:lnTo>
                <a:lnTo>
                  <a:pt x="571" y="351"/>
                </a:lnTo>
                <a:lnTo>
                  <a:pt x="573" y="350"/>
                </a:lnTo>
                <a:lnTo>
                  <a:pt x="576" y="349"/>
                </a:lnTo>
                <a:lnTo>
                  <a:pt x="577" y="349"/>
                </a:lnTo>
                <a:lnTo>
                  <a:pt x="578" y="349"/>
                </a:lnTo>
                <a:lnTo>
                  <a:pt x="579" y="349"/>
                </a:lnTo>
                <a:lnTo>
                  <a:pt x="581" y="349"/>
                </a:lnTo>
                <a:lnTo>
                  <a:pt x="582" y="349"/>
                </a:lnTo>
                <a:lnTo>
                  <a:pt x="582" y="349"/>
                </a:lnTo>
                <a:lnTo>
                  <a:pt x="583" y="350"/>
                </a:lnTo>
                <a:lnTo>
                  <a:pt x="584" y="350"/>
                </a:lnTo>
                <a:lnTo>
                  <a:pt x="585" y="351"/>
                </a:lnTo>
                <a:lnTo>
                  <a:pt x="586" y="352"/>
                </a:lnTo>
                <a:lnTo>
                  <a:pt x="587" y="355"/>
                </a:lnTo>
                <a:lnTo>
                  <a:pt x="589" y="357"/>
                </a:lnTo>
                <a:lnTo>
                  <a:pt x="590" y="358"/>
                </a:lnTo>
                <a:lnTo>
                  <a:pt x="590" y="360"/>
                </a:lnTo>
                <a:lnTo>
                  <a:pt x="591" y="362"/>
                </a:lnTo>
                <a:lnTo>
                  <a:pt x="591" y="363"/>
                </a:lnTo>
                <a:lnTo>
                  <a:pt x="591" y="365"/>
                </a:lnTo>
                <a:lnTo>
                  <a:pt x="591" y="366"/>
                </a:lnTo>
                <a:lnTo>
                  <a:pt x="591" y="369"/>
                </a:lnTo>
                <a:lnTo>
                  <a:pt x="591" y="374"/>
                </a:lnTo>
                <a:lnTo>
                  <a:pt x="591" y="376"/>
                </a:lnTo>
                <a:lnTo>
                  <a:pt x="591" y="377"/>
                </a:lnTo>
                <a:lnTo>
                  <a:pt x="591" y="378"/>
                </a:lnTo>
                <a:lnTo>
                  <a:pt x="591" y="378"/>
                </a:lnTo>
                <a:lnTo>
                  <a:pt x="592" y="379"/>
                </a:lnTo>
                <a:lnTo>
                  <a:pt x="592" y="380"/>
                </a:lnTo>
                <a:lnTo>
                  <a:pt x="593" y="380"/>
                </a:lnTo>
                <a:lnTo>
                  <a:pt x="593" y="380"/>
                </a:lnTo>
                <a:lnTo>
                  <a:pt x="597" y="381"/>
                </a:lnTo>
                <a:lnTo>
                  <a:pt x="599" y="382"/>
                </a:lnTo>
                <a:lnTo>
                  <a:pt x="600" y="382"/>
                </a:lnTo>
                <a:lnTo>
                  <a:pt x="601" y="383"/>
                </a:lnTo>
                <a:lnTo>
                  <a:pt x="603" y="384"/>
                </a:lnTo>
                <a:lnTo>
                  <a:pt x="606" y="385"/>
                </a:lnTo>
                <a:lnTo>
                  <a:pt x="607" y="385"/>
                </a:lnTo>
                <a:lnTo>
                  <a:pt x="608" y="386"/>
                </a:lnTo>
                <a:lnTo>
                  <a:pt x="609" y="387"/>
                </a:lnTo>
                <a:lnTo>
                  <a:pt x="611" y="389"/>
                </a:lnTo>
                <a:lnTo>
                  <a:pt x="613" y="391"/>
                </a:lnTo>
                <a:lnTo>
                  <a:pt x="614" y="391"/>
                </a:lnTo>
                <a:lnTo>
                  <a:pt x="614" y="392"/>
                </a:lnTo>
                <a:lnTo>
                  <a:pt x="616" y="393"/>
                </a:lnTo>
                <a:lnTo>
                  <a:pt x="617" y="393"/>
                </a:lnTo>
                <a:lnTo>
                  <a:pt x="618" y="393"/>
                </a:lnTo>
                <a:lnTo>
                  <a:pt x="626" y="394"/>
                </a:lnTo>
                <a:lnTo>
                  <a:pt x="630" y="395"/>
                </a:lnTo>
                <a:lnTo>
                  <a:pt x="637" y="396"/>
                </a:lnTo>
                <a:lnTo>
                  <a:pt x="638" y="396"/>
                </a:lnTo>
                <a:lnTo>
                  <a:pt x="640" y="397"/>
                </a:lnTo>
                <a:lnTo>
                  <a:pt x="641" y="397"/>
                </a:lnTo>
                <a:lnTo>
                  <a:pt x="642" y="398"/>
                </a:lnTo>
                <a:lnTo>
                  <a:pt x="644" y="399"/>
                </a:lnTo>
                <a:lnTo>
                  <a:pt x="645" y="400"/>
                </a:lnTo>
                <a:lnTo>
                  <a:pt x="646" y="402"/>
                </a:lnTo>
                <a:lnTo>
                  <a:pt x="647" y="402"/>
                </a:lnTo>
                <a:lnTo>
                  <a:pt x="647" y="403"/>
                </a:lnTo>
                <a:lnTo>
                  <a:pt x="648" y="404"/>
                </a:lnTo>
                <a:lnTo>
                  <a:pt x="648" y="406"/>
                </a:lnTo>
                <a:lnTo>
                  <a:pt x="648" y="408"/>
                </a:lnTo>
                <a:lnTo>
                  <a:pt x="649" y="412"/>
                </a:lnTo>
                <a:lnTo>
                  <a:pt x="649" y="413"/>
                </a:lnTo>
                <a:lnTo>
                  <a:pt x="649" y="414"/>
                </a:lnTo>
                <a:lnTo>
                  <a:pt x="650" y="415"/>
                </a:lnTo>
                <a:lnTo>
                  <a:pt x="650" y="416"/>
                </a:lnTo>
                <a:lnTo>
                  <a:pt x="651" y="416"/>
                </a:lnTo>
                <a:lnTo>
                  <a:pt x="651" y="417"/>
                </a:lnTo>
                <a:lnTo>
                  <a:pt x="652" y="417"/>
                </a:lnTo>
                <a:lnTo>
                  <a:pt x="653" y="418"/>
                </a:lnTo>
                <a:lnTo>
                  <a:pt x="655" y="418"/>
                </a:lnTo>
                <a:lnTo>
                  <a:pt x="657" y="418"/>
                </a:lnTo>
                <a:lnTo>
                  <a:pt x="660" y="419"/>
                </a:lnTo>
                <a:lnTo>
                  <a:pt x="661" y="419"/>
                </a:lnTo>
                <a:lnTo>
                  <a:pt x="663" y="419"/>
                </a:lnTo>
                <a:lnTo>
                  <a:pt x="664" y="420"/>
                </a:lnTo>
                <a:lnTo>
                  <a:pt x="665" y="420"/>
                </a:lnTo>
                <a:lnTo>
                  <a:pt x="666" y="421"/>
                </a:lnTo>
                <a:lnTo>
                  <a:pt x="674" y="427"/>
                </a:lnTo>
                <a:lnTo>
                  <a:pt x="676" y="428"/>
                </a:lnTo>
                <a:lnTo>
                  <a:pt x="678" y="429"/>
                </a:lnTo>
                <a:lnTo>
                  <a:pt x="679" y="430"/>
                </a:lnTo>
                <a:lnTo>
                  <a:pt x="681" y="431"/>
                </a:lnTo>
                <a:lnTo>
                  <a:pt x="682" y="431"/>
                </a:lnTo>
                <a:lnTo>
                  <a:pt x="683" y="431"/>
                </a:lnTo>
                <a:lnTo>
                  <a:pt x="684" y="431"/>
                </a:lnTo>
                <a:lnTo>
                  <a:pt x="685" y="431"/>
                </a:lnTo>
                <a:lnTo>
                  <a:pt x="687" y="431"/>
                </a:lnTo>
                <a:lnTo>
                  <a:pt x="689" y="431"/>
                </a:lnTo>
                <a:lnTo>
                  <a:pt x="694" y="430"/>
                </a:lnTo>
                <a:lnTo>
                  <a:pt x="697" y="429"/>
                </a:lnTo>
                <a:lnTo>
                  <a:pt x="699" y="429"/>
                </a:lnTo>
                <a:lnTo>
                  <a:pt x="703" y="429"/>
                </a:lnTo>
                <a:lnTo>
                  <a:pt x="708" y="428"/>
                </a:lnTo>
                <a:lnTo>
                  <a:pt x="709" y="428"/>
                </a:lnTo>
                <a:lnTo>
                  <a:pt x="710" y="428"/>
                </a:lnTo>
                <a:lnTo>
                  <a:pt x="711" y="428"/>
                </a:lnTo>
                <a:lnTo>
                  <a:pt x="712" y="428"/>
                </a:lnTo>
                <a:lnTo>
                  <a:pt x="713" y="429"/>
                </a:lnTo>
                <a:lnTo>
                  <a:pt x="716" y="430"/>
                </a:lnTo>
                <a:lnTo>
                  <a:pt x="720" y="431"/>
                </a:lnTo>
                <a:lnTo>
                  <a:pt x="721" y="432"/>
                </a:lnTo>
                <a:lnTo>
                  <a:pt x="723" y="432"/>
                </a:lnTo>
                <a:lnTo>
                  <a:pt x="724" y="433"/>
                </a:lnTo>
                <a:lnTo>
                  <a:pt x="726" y="435"/>
                </a:lnTo>
                <a:lnTo>
                  <a:pt x="727" y="436"/>
                </a:lnTo>
                <a:lnTo>
                  <a:pt x="728" y="436"/>
                </a:lnTo>
                <a:lnTo>
                  <a:pt x="729" y="437"/>
                </a:lnTo>
                <a:lnTo>
                  <a:pt x="729" y="438"/>
                </a:lnTo>
                <a:lnTo>
                  <a:pt x="729" y="439"/>
                </a:lnTo>
                <a:lnTo>
                  <a:pt x="730" y="439"/>
                </a:lnTo>
                <a:lnTo>
                  <a:pt x="730" y="440"/>
                </a:lnTo>
                <a:lnTo>
                  <a:pt x="730" y="441"/>
                </a:lnTo>
                <a:lnTo>
                  <a:pt x="731" y="443"/>
                </a:lnTo>
                <a:lnTo>
                  <a:pt x="731" y="446"/>
                </a:lnTo>
                <a:lnTo>
                  <a:pt x="731" y="448"/>
                </a:lnTo>
                <a:lnTo>
                  <a:pt x="731" y="448"/>
                </a:lnTo>
                <a:lnTo>
                  <a:pt x="732" y="449"/>
                </a:lnTo>
                <a:lnTo>
                  <a:pt x="732" y="450"/>
                </a:lnTo>
                <a:lnTo>
                  <a:pt x="733" y="451"/>
                </a:lnTo>
                <a:lnTo>
                  <a:pt x="733" y="451"/>
                </a:lnTo>
                <a:lnTo>
                  <a:pt x="734" y="452"/>
                </a:lnTo>
                <a:lnTo>
                  <a:pt x="735" y="452"/>
                </a:lnTo>
                <a:lnTo>
                  <a:pt x="736" y="453"/>
                </a:lnTo>
                <a:lnTo>
                  <a:pt x="739" y="454"/>
                </a:lnTo>
                <a:lnTo>
                  <a:pt x="741" y="455"/>
                </a:lnTo>
                <a:lnTo>
                  <a:pt x="751" y="459"/>
                </a:lnTo>
                <a:lnTo>
                  <a:pt x="752" y="460"/>
                </a:lnTo>
                <a:lnTo>
                  <a:pt x="754" y="461"/>
                </a:lnTo>
                <a:lnTo>
                  <a:pt x="756" y="463"/>
                </a:lnTo>
                <a:lnTo>
                  <a:pt x="757" y="464"/>
                </a:lnTo>
                <a:lnTo>
                  <a:pt x="759" y="466"/>
                </a:lnTo>
                <a:lnTo>
                  <a:pt x="760" y="468"/>
                </a:lnTo>
                <a:lnTo>
                  <a:pt x="762" y="470"/>
                </a:lnTo>
                <a:lnTo>
                  <a:pt x="767" y="477"/>
                </a:lnTo>
                <a:lnTo>
                  <a:pt x="770" y="481"/>
                </a:lnTo>
                <a:lnTo>
                  <a:pt x="771" y="483"/>
                </a:lnTo>
                <a:lnTo>
                  <a:pt x="772" y="484"/>
                </a:lnTo>
                <a:lnTo>
                  <a:pt x="773" y="486"/>
                </a:lnTo>
                <a:lnTo>
                  <a:pt x="774" y="491"/>
                </a:lnTo>
                <a:lnTo>
                  <a:pt x="775" y="493"/>
                </a:lnTo>
                <a:lnTo>
                  <a:pt x="776" y="495"/>
                </a:lnTo>
                <a:lnTo>
                  <a:pt x="776" y="495"/>
                </a:lnTo>
                <a:lnTo>
                  <a:pt x="777" y="495"/>
                </a:lnTo>
                <a:lnTo>
                  <a:pt x="776" y="495"/>
                </a:lnTo>
                <a:lnTo>
                  <a:pt x="776" y="495"/>
                </a:lnTo>
                <a:lnTo>
                  <a:pt x="775" y="495"/>
                </a:lnTo>
                <a:lnTo>
                  <a:pt x="775" y="496"/>
                </a:lnTo>
                <a:lnTo>
                  <a:pt x="773" y="496"/>
                </a:lnTo>
                <a:lnTo>
                  <a:pt x="771" y="498"/>
                </a:lnTo>
                <a:lnTo>
                  <a:pt x="766" y="501"/>
                </a:lnTo>
                <a:lnTo>
                  <a:pt x="760" y="506"/>
                </a:lnTo>
                <a:lnTo>
                  <a:pt x="758" y="508"/>
                </a:lnTo>
                <a:lnTo>
                  <a:pt x="754" y="511"/>
                </a:lnTo>
                <a:lnTo>
                  <a:pt x="752" y="512"/>
                </a:lnTo>
                <a:lnTo>
                  <a:pt x="751" y="513"/>
                </a:lnTo>
                <a:lnTo>
                  <a:pt x="750" y="513"/>
                </a:lnTo>
                <a:lnTo>
                  <a:pt x="749" y="514"/>
                </a:lnTo>
                <a:lnTo>
                  <a:pt x="748" y="514"/>
                </a:lnTo>
                <a:lnTo>
                  <a:pt x="747" y="514"/>
                </a:lnTo>
                <a:lnTo>
                  <a:pt x="744" y="515"/>
                </a:lnTo>
                <a:lnTo>
                  <a:pt x="740" y="515"/>
                </a:lnTo>
                <a:lnTo>
                  <a:pt x="739" y="516"/>
                </a:lnTo>
                <a:lnTo>
                  <a:pt x="738" y="516"/>
                </a:lnTo>
                <a:lnTo>
                  <a:pt x="737" y="517"/>
                </a:lnTo>
                <a:lnTo>
                  <a:pt x="734" y="519"/>
                </a:lnTo>
                <a:lnTo>
                  <a:pt x="734" y="519"/>
                </a:lnTo>
                <a:lnTo>
                  <a:pt x="733" y="520"/>
                </a:lnTo>
                <a:lnTo>
                  <a:pt x="732" y="520"/>
                </a:lnTo>
                <a:lnTo>
                  <a:pt x="731" y="520"/>
                </a:lnTo>
                <a:lnTo>
                  <a:pt x="728" y="521"/>
                </a:lnTo>
                <a:lnTo>
                  <a:pt x="727" y="521"/>
                </a:lnTo>
                <a:lnTo>
                  <a:pt x="726" y="521"/>
                </a:lnTo>
                <a:lnTo>
                  <a:pt x="725" y="521"/>
                </a:lnTo>
                <a:lnTo>
                  <a:pt x="724" y="521"/>
                </a:lnTo>
                <a:lnTo>
                  <a:pt x="723" y="520"/>
                </a:lnTo>
                <a:lnTo>
                  <a:pt x="723" y="520"/>
                </a:lnTo>
                <a:lnTo>
                  <a:pt x="721" y="518"/>
                </a:lnTo>
                <a:lnTo>
                  <a:pt x="721" y="518"/>
                </a:lnTo>
                <a:lnTo>
                  <a:pt x="720" y="518"/>
                </a:lnTo>
                <a:lnTo>
                  <a:pt x="717" y="517"/>
                </a:lnTo>
                <a:lnTo>
                  <a:pt x="716" y="517"/>
                </a:lnTo>
                <a:lnTo>
                  <a:pt x="715" y="516"/>
                </a:lnTo>
                <a:lnTo>
                  <a:pt x="713" y="515"/>
                </a:lnTo>
                <a:lnTo>
                  <a:pt x="709" y="512"/>
                </a:lnTo>
                <a:lnTo>
                  <a:pt x="707" y="510"/>
                </a:lnTo>
                <a:lnTo>
                  <a:pt x="705" y="509"/>
                </a:lnTo>
                <a:lnTo>
                  <a:pt x="703" y="508"/>
                </a:lnTo>
                <a:lnTo>
                  <a:pt x="701" y="507"/>
                </a:lnTo>
                <a:lnTo>
                  <a:pt x="699" y="507"/>
                </a:lnTo>
                <a:lnTo>
                  <a:pt x="697" y="506"/>
                </a:lnTo>
                <a:lnTo>
                  <a:pt x="695" y="506"/>
                </a:lnTo>
                <a:lnTo>
                  <a:pt x="694" y="506"/>
                </a:lnTo>
                <a:lnTo>
                  <a:pt x="693" y="507"/>
                </a:lnTo>
                <a:lnTo>
                  <a:pt x="693" y="507"/>
                </a:lnTo>
                <a:lnTo>
                  <a:pt x="692" y="507"/>
                </a:lnTo>
                <a:lnTo>
                  <a:pt x="690" y="508"/>
                </a:lnTo>
                <a:lnTo>
                  <a:pt x="687" y="509"/>
                </a:lnTo>
                <a:lnTo>
                  <a:pt x="687" y="510"/>
                </a:lnTo>
                <a:lnTo>
                  <a:pt x="685" y="511"/>
                </a:lnTo>
                <a:lnTo>
                  <a:pt x="682" y="514"/>
                </a:lnTo>
                <a:lnTo>
                  <a:pt x="680" y="515"/>
                </a:lnTo>
                <a:lnTo>
                  <a:pt x="674" y="520"/>
                </a:lnTo>
                <a:lnTo>
                  <a:pt x="671" y="521"/>
                </a:lnTo>
                <a:lnTo>
                  <a:pt x="670" y="522"/>
                </a:lnTo>
                <a:lnTo>
                  <a:pt x="669" y="523"/>
                </a:lnTo>
                <a:lnTo>
                  <a:pt x="668" y="523"/>
                </a:lnTo>
                <a:lnTo>
                  <a:pt x="667" y="523"/>
                </a:lnTo>
                <a:lnTo>
                  <a:pt x="665" y="523"/>
                </a:lnTo>
                <a:lnTo>
                  <a:pt x="663" y="524"/>
                </a:lnTo>
                <a:lnTo>
                  <a:pt x="659" y="524"/>
                </a:lnTo>
                <a:lnTo>
                  <a:pt x="657" y="524"/>
                </a:lnTo>
                <a:lnTo>
                  <a:pt x="656" y="523"/>
                </a:lnTo>
                <a:lnTo>
                  <a:pt x="655" y="523"/>
                </a:lnTo>
                <a:lnTo>
                  <a:pt x="654" y="523"/>
                </a:lnTo>
                <a:lnTo>
                  <a:pt x="653" y="522"/>
                </a:lnTo>
                <a:lnTo>
                  <a:pt x="651" y="521"/>
                </a:lnTo>
                <a:lnTo>
                  <a:pt x="649" y="520"/>
                </a:lnTo>
                <a:lnTo>
                  <a:pt x="648" y="519"/>
                </a:lnTo>
                <a:lnTo>
                  <a:pt x="645" y="517"/>
                </a:lnTo>
                <a:lnTo>
                  <a:pt x="643" y="516"/>
                </a:lnTo>
                <a:lnTo>
                  <a:pt x="640" y="513"/>
                </a:lnTo>
                <a:lnTo>
                  <a:pt x="636" y="509"/>
                </a:lnTo>
                <a:lnTo>
                  <a:pt x="635" y="509"/>
                </a:lnTo>
                <a:lnTo>
                  <a:pt x="634" y="508"/>
                </a:lnTo>
                <a:lnTo>
                  <a:pt x="633" y="507"/>
                </a:lnTo>
                <a:lnTo>
                  <a:pt x="630" y="506"/>
                </a:lnTo>
                <a:lnTo>
                  <a:pt x="628" y="505"/>
                </a:lnTo>
                <a:lnTo>
                  <a:pt x="622" y="501"/>
                </a:lnTo>
                <a:lnTo>
                  <a:pt x="617" y="498"/>
                </a:lnTo>
                <a:lnTo>
                  <a:pt x="616" y="498"/>
                </a:lnTo>
                <a:lnTo>
                  <a:pt x="614" y="497"/>
                </a:lnTo>
                <a:lnTo>
                  <a:pt x="613" y="497"/>
                </a:lnTo>
                <a:lnTo>
                  <a:pt x="609" y="495"/>
                </a:lnTo>
                <a:lnTo>
                  <a:pt x="603" y="493"/>
                </a:lnTo>
                <a:lnTo>
                  <a:pt x="601" y="492"/>
                </a:lnTo>
                <a:lnTo>
                  <a:pt x="599" y="492"/>
                </a:lnTo>
                <a:lnTo>
                  <a:pt x="597" y="491"/>
                </a:lnTo>
                <a:lnTo>
                  <a:pt x="595" y="490"/>
                </a:lnTo>
                <a:lnTo>
                  <a:pt x="593" y="490"/>
                </a:lnTo>
                <a:lnTo>
                  <a:pt x="590" y="490"/>
                </a:lnTo>
                <a:lnTo>
                  <a:pt x="588" y="489"/>
                </a:lnTo>
                <a:lnTo>
                  <a:pt x="587" y="489"/>
                </a:lnTo>
                <a:lnTo>
                  <a:pt x="586" y="489"/>
                </a:lnTo>
                <a:lnTo>
                  <a:pt x="584" y="489"/>
                </a:lnTo>
                <a:lnTo>
                  <a:pt x="583" y="490"/>
                </a:lnTo>
                <a:lnTo>
                  <a:pt x="582" y="490"/>
                </a:lnTo>
                <a:lnTo>
                  <a:pt x="580" y="491"/>
                </a:lnTo>
                <a:lnTo>
                  <a:pt x="579" y="491"/>
                </a:lnTo>
                <a:lnTo>
                  <a:pt x="578" y="492"/>
                </a:lnTo>
                <a:lnTo>
                  <a:pt x="576" y="494"/>
                </a:lnTo>
                <a:lnTo>
                  <a:pt x="574" y="495"/>
                </a:lnTo>
                <a:lnTo>
                  <a:pt x="570" y="499"/>
                </a:lnTo>
                <a:lnTo>
                  <a:pt x="563" y="506"/>
                </a:lnTo>
                <a:lnTo>
                  <a:pt x="561" y="507"/>
                </a:lnTo>
                <a:lnTo>
                  <a:pt x="556" y="511"/>
                </a:lnTo>
                <a:lnTo>
                  <a:pt x="553" y="514"/>
                </a:lnTo>
                <a:lnTo>
                  <a:pt x="550" y="516"/>
                </a:lnTo>
                <a:lnTo>
                  <a:pt x="549" y="517"/>
                </a:lnTo>
                <a:lnTo>
                  <a:pt x="548" y="518"/>
                </a:lnTo>
                <a:lnTo>
                  <a:pt x="547" y="519"/>
                </a:lnTo>
                <a:lnTo>
                  <a:pt x="547" y="520"/>
                </a:lnTo>
                <a:lnTo>
                  <a:pt x="546" y="521"/>
                </a:lnTo>
                <a:lnTo>
                  <a:pt x="545" y="523"/>
                </a:lnTo>
                <a:lnTo>
                  <a:pt x="544" y="525"/>
                </a:lnTo>
                <a:lnTo>
                  <a:pt x="542" y="531"/>
                </a:lnTo>
                <a:lnTo>
                  <a:pt x="542" y="533"/>
                </a:lnTo>
                <a:lnTo>
                  <a:pt x="541" y="534"/>
                </a:lnTo>
                <a:lnTo>
                  <a:pt x="540" y="536"/>
                </a:lnTo>
                <a:lnTo>
                  <a:pt x="539" y="538"/>
                </a:lnTo>
                <a:lnTo>
                  <a:pt x="536" y="543"/>
                </a:lnTo>
                <a:lnTo>
                  <a:pt x="535" y="545"/>
                </a:lnTo>
                <a:lnTo>
                  <a:pt x="534" y="547"/>
                </a:lnTo>
                <a:lnTo>
                  <a:pt x="532" y="549"/>
                </a:lnTo>
                <a:lnTo>
                  <a:pt x="527" y="554"/>
                </a:lnTo>
                <a:lnTo>
                  <a:pt x="521" y="560"/>
                </a:lnTo>
                <a:lnTo>
                  <a:pt x="519" y="563"/>
                </a:lnTo>
                <a:lnTo>
                  <a:pt x="517" y="565"/>
                </a:lnTo>
                <a:lnTo>
                  <a:pt x="516" y="567"/>
                </a:lnTo>
                <a:lnTo>
                  <a:pt x="512" y="575"/>
                </a:lnTo>
                <a:lnTo>
                  <a:pt x="510" y="578"/>
                </a:lnTo>
                <a:lnTo>
                  <a:pt x="507" y="584"/>
                </a:lnTo>
                <a:lnTo>
                  <a:pt x="506" y="587"/>
                </a:lnTo>
                <a:lnTo>
                  <a:pt x="504" y="592"/>
                </a:lnTo>
                <a:lnTo>
                  <a:pt x="501" y="597"/>
                </a:lnTo>
                <a:lnTo>
                  <a:pt x="500" y="599"/>
                </a:lnTo>
                <a:lnTo>
                  <a:pt x="499" y="602"/>
                </a:lnTo>
                <a:lnTo>
                  <a:pt x="498" y="607"/>
                </a:lnTo>
                <a:lnTo>
                  <a:pt x="497" y="610"/>
                </a:lnTo>
                <a:lnTo>
                  <a:pt x="495" y="612"/>
                </a:lnTo>
                <a:lnTo>
                  <a:pt x="493" y="616"/>
                </a:lnTo>
                <a:lnTo>
                  <a:pt x="492" y="618"/>
                </a:lnTo>
                <a:lnTo>
                  <a:pt x="491" y="621"/>
                </a:lnTo>
                <a:lnTo>
                  <a:pt x="490" y="623"/>
                </a:lnTo>
                <a:lnTo>
                  <a:pt x="488" y="627"/>
                </a:lnTo>
                <a:lnTo>
                  <a:pt x="488" y="628"/>
                </a:lnTo>
                <a:lnTo>
                  <a:pt x="488" y="629"/>
                </a:lnTo>
                <a:lnTo>
                  <a:pt x="487" y="633"/>
                </a:lnTo>
                <a:lnTo>
                  <a:pt x="486" y="639"/>
                </a:lnTo>
                <a:lnTo>
                  <a:pt x="485" y="642"/>
                </a:lnTo>
                <a:lnTo>
                  <a:pt x="485" y="644"/>
                </a:lnTo>
                <a:lnTo>
                  <a:pt x="484" y="646"/>
                </a:lnTo>
                <a:lnTo>
                  <a:pt x="483" y="648"/>
                </a:lnTo>
                <a:lnTo>
                  <a:pt x="483" y="649"/>
                </a:lnTo>
                <a:lnTo>
                  <a:pt x="482" y="651"/>
                </a:lnTo>
                <a:lnTo>
                  <a:pt x="481" y="652"/>
                </a:lnTo>
                <a:lnTo>
                  <a:pt x="480" y="653"/>
                </a:lnTo>
                <a:lnTo>
                  <a:pt x="479" y="655"/>
                </a:lnTo>
                <a:lnTo>
                  <a:pt x="478" y="656"/>
                </a:lnTo>
                <a:lnTo>
                  <a:pt x="477" y="656"/>
                </a:lnTo>
                <a:lnTo>
                  <a:pt x="476" y="656"/>
                </a:lnTo>
                <a:lnTo>
                  <a:pt x="475" y="657"/>
                </a:lnTo>
                <a:lnTo>
                  <a:pt x="474" y="657"/>
                </a:lnTo>
                <a:lnTo>
                  <a:pt x="474" y="657"/>
                </a:lnTo>
                <a:lnTo>
                  <a:pt x="473" y="657"/>
                </a:lnTo>
                <a:lnTo>
                  <a:pt x="472" y="657"/>
                </a:lnTo>
                <a:lnTo>
                  <a:pt x="471" y="656"/>
                </a:lnTo>
                <a:lnTo>
                  <a:pt x="470" y="656"/>
                </a:lnTo>
                <a:lnTo>
                  <a:pt x="470" y="655"/>
                </a:lnTo>
                <a:lnTo>
                  <a:pt x="469" y="655"/>
                </a:lnTo>
                <a:lnTo>
                  <a:pt x="469" y="654"/>
                </a:lnTo>
                <a:lnTo>
                  <a:pt x="469" y="653"/>
                </a:lnTo>
                <a:lnTo>
                  <a:pt x="468" y="652"/>
                </a:lnTo>
                <a:lnTo>
                  <a:pt x="468" y="651"/>
                </a:lnTo>
                <a:lnTo>
                  <a:pt x="468" y="646"/>
                </a:lnTo>
                <a:lnTo>
                  <a:pt x="467" y="640"/>
                </a:lnTo>
                <a:lnTo>
                  <a:pt x="466" y="637"/>
                </a:lnTo>
                <a:lnTo>
                  <a:pt x="466" y="633"/>
                </a:lnTo>
                <a:lnTo>
                  <a:pt x="466" y="630"/>
                </a:lnTo>
                <a:lnTo>
                  <a:pt x="465" y="626"/>
                </a:lnTo>
                <a:lnTo>
                  <a:pt x="464" y="622"/>
                </a:lnTo>
                <a:lnTo>
                  <a:pt x="464" y="620"/>
                </a:lnTo>
                <a:lnTo>
                  <a:pt x="463" y="618"/>
                </a:lnTo>
                <a:lnTo>
                  <a:pt x="463" y="611"/>
                </a:lnTo>
                <a:lnTo>
                  <a:pt x="463" y="610"/>
                </a:lnTo>
                <a:lnTo>
                  <a:pt x="462" y="608"/>
                </a:lnTo>
                <a:lnTo>
                  <a:pt x="462" y="607"/>
                </a:lnTo>
                <a:lnTo>
                  <a:pt x="461" y="605"/>
                </a:lnTo>
                <a:lnTo>
                  <a:pt x="461" y="603"/>
                </a:lnTo>
                <a:lnTo>
                  <a:pt x="460" y="602"/>
                </a:lnTo>
                <a:lnTo>
                  <a:pt x="459" y="600"/>
                </a:lnTo>
                <a:lnTo>
                  <a:pt x="457" y="599"/>
                </a:lnTo>
                <a:lnTo>
                  <a:pt x="457" y="598"/>
                </a:lnTo>
                <a:lnTo>
                  <a:pt x="456" y="597"/>
                </a:lnTo>
                <a:lnTo>
                  <a:pt x="455" y="596"/>
                </a:lnTo>
                <a:lnTo>
                  <a:pt x="454" y="596"/>
                </a:lnTo>
                <a:lnTo>
                  <a:pt x="453" y="596"/>
                </a:lnTo>
                <a:lnTo>
                  <a:pt x="452" y="595"/>
                </a:lnTo>
                <a:lnTo>
                  <a:pt x="450" y="595"/>
                </a:lnTo>
                <a:lnTo>
                  <a:pt x="449" y="595"/>
                </a:lnTo>
                <a:lnTo>
                  <a:pt x="448" y="595"/>
                </a:lnTo>
                <a:lnTo>
                  <a:pt x="447" y="595"/>
                </a:lnTo>
                <a:lnTo>
                  <a:pt x="446" y="595"/>
                </a:lnTo>
                <a:lnTo>
                  <a:pt x="445" y="595"/>
                </a:lnTo>
                <a:lnTo>
                  <a:pt x="442" y="596"/>
                </a:lnTo>
                <a:lnTo>
                  <a:pt x="440" y="597"/>
                </a:lnTo>
                <a:lnTo>
                  <a:pt x="438" y="597"/>
                </a:lnTo>
                <a:lnTo>
                  <a:pt x="435" y="597"/>
                </a:lnTo>
                <a:lnTo>
                  <a:pt x="432" y="598"/>
                </a:lnTo>
                <a:lnTo>
                  <a:pt x="428" y="598"/>
                </a:lnTo>
                <a:lnTo>
                  <a:pt x="422" y="599"/>
                </a:lnTo>
                <a:lnTo>
                  <a:pt x="419" y="600"/>
                </a:lnTo>
                <a:lnTo>
                  <a:pt x="414" y="600"/>
                </a:lnTo>
                <a:lnTo>
                  <a:pt x="413" y="600"/>
                </a:lnTo>
                <a:lnTo>
                  <a:pt x="412" y="600"/>
                </a:lnTo>
                <a:lnTo>
                  <a:pt x="409" y="600"/>
                </a:lnTo>
                <a:lnTo>
                  <a:pt x="404" y="598"/>
                </a:lnTo>
                <a:lnTo>
                  <a:pt x="402" y="598"/>
                </a:lnTo>
                <a:lnTo>
                  <a:pt x="400" y="597"/>
                </a:lnTo>
                <a:lnTo>
                  <a:pt x="397" y="595"/>
                </a:lnTo>
                <a:lnTo>
                  <a:pt x="395" y="594"/>
                </a:lnTo>
                <a:lnTo>
                  <a:pt x="393" y="593"/>
                </a:lnTo>
                <a:lnTo>
                  <a:pt x="390" y="590"/>
                </a:lnTo>
                <a:lnTo>
                  <a:pt x="389" y="589"/>
                </a:lnTo>
                <a:lnTo>
                  <a:pt x="388" y="589"/>
                </a:lnTo>
                <a:lnTo>
                  <a:pt x="387" y="588"/>
                </a:lnTo>
                <a:lnTo>
                  <a:pt x="383" y="587"/>
                </a:lnTo>
                <a:lnTo>
                  <a:pt x="382" y="586"/>
                </a:lnTo>
                <a:lnTo>
                  <a:pt x="380" y="586"/>
                </a:lnTo>
                <a:lnTo>
                  <a:pt x="379" y="585"/>
                </a:lnTo>
                <a:lnTo>
                  <a:pt x="378" y="585"/>
                </a:lnTo>
                <a:lnTo>
                  <a:pt x="377" y="585"/>
                </a:lnTo>
                <a:lnTo>
                  <a:pt x="375" y="585"/>
                </a:lnTo>
                <a:lnTo>
                  <a:pt x="374" y="585"/>
                </a:lnTo>
                <a:lnTo>
                  <a:pt x="373" y="585"/>
                </a:lnTo>
                <a:lnTo>
                  <a:pt x="368" y="585"/>
                </a:lnTo>
                <a:lnTo>
                  <a:pt x="367" y="585"/>
                </a:lnTo>
                <a:lnTo>
                  <a:pt x="366" y="585"/>
                </a:lnTo>
                <a:lnTo>
                  <a:pt x="365" y="585"/>
                </a:lnTo>
                <a:lnTo>
                  <a:pt x="364" y="585"/>
                </a:lnTo>
                <a:lnTo>
                  <a:pt x="364" y="585"/>
                </a:lnTo>
                <a:lnTo>
                  <a:pt x="363" y="585"/>
                </a:lnTo>
                <a:lnTo>
                  <a:pt x="363" y="584"/>
                </a:lnTo>
                <a:lnTo>
                  <a:pt x="362" y="584"/>
                </a:lnTo>
                <a:lnTo>
                  <a:pt x="362" y="583"/>
                </a:lnTo>
                <a:lnTo>
                  <a:pt x="361" y="582"/>
                </a:lnTo>
                <a:lnTo>
                  <a:pt x="361" y="582"/>
                </a:lnTo>
                <a:lnTo>
                  <a:pt x="360" y="581"/>
                </a:lnTo>
                <a:lnTo>
                  <a:pt x="360" y="580"/>
                </a:lnTo>
                <a:lnTo>
                  <a:pt x="360" y="579"/>
                </a:lnTo>
                <a:lnTo>
                  <a:pt x="359" y="573"/>
                </a:lnTo>
                <a:lnTo>
                  <a:pt x="358" y="570"/>
                </a:lnTo>
                <a:lnTo>
                  <a:pt x="358" y="568"/>
                </a:lnTo>
                <a:lnTo>
                  <a:pt x="358" y="567"/>
                </a:lnTo>
                <a:lnTo>
                  <a:pt x="357" y="566"/>
                </a:lnTo>
                <a:lnTo>
                  <a:pt x="357" y="564"/>
                </a:lnTo>
                <a:lnTo>
                  <a:pt x="356" y="563"/>
                </a:lnTo>
                <a:lnTo>
                  <a:pt x="355" y="562"/>
                </a:lnTo>
                <a:lnTo>
                  <a:pt x="354" y="560"/>
                </a:lnTo>
                <a:lnTo>
                  <a:pt x="352" y="559"/>
                </a:lnTo>
                <a:lnTo>
                  <a:pt x="351" y="558"/>
                </a:lnTo>
                <a:lnTo>
                  <a:pt x="350" y="557"/>
                </a:lnTo>
                <a:lnTo>
                  <a:pt x="349" y="556"/>
                </a:lnTo>
                <a:lnTo>
                  <a:pt x="348" y="555"/>
                </a:lnTo>
                <a:lnTo>
                  <a:pt x="346" y="555"/>
                </a:lnTo>
                <a:lnTo>
                  <a:pt x="344" y="554"/>
                </a:lnTo>
                <a:lnTo>
                  <a:pt x="343" y="554"/>
                </a:lnTo>
                <a:lnTo>
                  <a:pt x="341" y="554"/>
                </a:lnTo>
                <a:lnTo>
                  <a:pt x="336" y="554"/>
                </a:lnTo>
                <a:lnTo>
                  <a:pt x="334" y="554"/>
                </a:lnTo>
                <a:lnTo>
                  <a:pt x="332" y="554"/>
                </a:lnTo>
                <a:lnTo>
                  <a:pt x="330" y="554"/>
                </a:lnTo>
                <a:lnTo>
                  <a:pt x="328" y="554"/>
                </a:lnTo>
                <a:lnTo>
                  <a:pt x="327" y="553"/>
                </a:lnTo>
                <a:lnTo>
                  <a:pt x="325" y="553"/>
                </a:lnTo>
                <a:lnTo>
                  <a:pt x="323" y="552"/>
                </a:lnTo>
                <a:lnTo>
                  <a:pt x="322" y="552"/>
                </a:lnTo>
                <a:lnTo>
                  <a:pt x="312" y="547"/>
                </a:lnTo>
                <a:lnTo>
                  <a:pt x="310" y="545"/>
                </a:lnTo>
                <a:lnTo>
                  <a:pt x="306" y="542"/>
                </a:lnTo>
                <a:lnTo>
                  <a:pt x="304" y="542"/>
                </a:lnTo>
                <a:lnTo>
                  <a:pt x="302" y="540"/>
                </a:lnTo>
                <a:lnTo>
                  <a:pt x="301" y="540"/>
                </a:lnTo>
                <a:lnTo>
                  <a:pt x="300" y="540"/>
                </a:lnTo>
                <a:lnTo>
                  <a:pt x="299" y="540"/>
                </a:lnTo>
                <a:lnTo>
                  <a:pt x="298" y="540"/>
                </a:lnTo>
                <a:lnTo>
                  <a:pt x="298" y="540"/>
                </a:lnTo>
                <a:lnTo>
                  <a:pt x="297" y="540"/>
                </a:lnTo>
                <a:lnTo>
                  <a:pt x="295" y="540"/>
                </a:lnTo>
                <a:lnTo>
                  <a:pt x="292" y="541"/>
                </a:lnTo>
                <a:lnTo>
                  <a:pt x="290" y="542"/>
                </a:lnTo>
                <a:lnTo>
                  <a:pt x="288" y="542"/>
                </a:lnTo>
                <a:lnTo>
                  <a:pt x="286" y="542"/>
                </a:lnTo>
                <a:lnTo>
                  <a:pt x="282" y="542"/>
                </a:lnTo>
                <a:lnTo>
                  <a:pt x="279" y="542"/>
                </a:lnTo>
                <a:lnTo>
                  <a:pt x="275" y="542"/>
                </a:lnTo>
                <a:lnTo>
                  <a:pt x="270" y="542"/>
                </a:lnTo>
                <a:lnTo>
                  <a:pt x="269" y="542"/>
                </a:lnTo>
                <a:lnTo>
                  <a:pt x="268" y="542"/>
                </a:lnTo>
                <a:lnTo>
                  <a:pt x="267" y="542"/>
                </a:lnTo>
                <a:lnTo>
                  <a:pt x="266" y="542"/>
                </a:lnTo>
                <a:lnTo>
                  <a:pt x="265" y="542"/>
                </a:lnTo>
                <a:lnTo>
                  <a:pt x="264" y="543"/>
                </a:lnTo>
                <a:lnTo>
                  <a:pt x="263" y="544"/>
                </a:lnTo>
                <a:lnTo>
                  <a:pt x="262" y="545"/>
                </a:lnTo>
                <a:lnTo>
                  <a:pt x="261" y="546"/>
                </a:lnTo>
                <a:lnTo>
                  <a:pt x="260" y="548"/>
                </a:lnTo>
                <a:lnTo>
                  <a:pt x="258" y="550"/>
                </a:lnTo>
                <a:lnTo>
                  <a:pt x="256" y="555"/>
                </a:lnTo>
                <a:lnTo>
                  <a:pt x="255" y="558"/>
                </a:lnTo>
                <a:lnTo>
                  <a:pt x="253" y="563"/>
                </a:lnTo>
                <a:lnTo>
                  <a:pt x="252" y="565"/>
                </a:lnTo>
                <a:lnTo>
                  <a:pt x="251" y="567"/>
                </a:lnTo>
                <a:lnTo>
                  <a:pt x="251" y="568"/>
                </a:lnTo>
                <a:lnTo>
                  <a:pt x="247" y="573"/>
                </a:lnTo>
                <a:lnTo>
                  <a:pt x="244" y="579"/>
                </a:lnTo>
                <a:lnTo>
                  <a:pt x="242" y="581"/>
                </a:lnTo>
                <a:lnTo>
                  <a:pt x="241" y="582"/>
                </a:lnTo>
                <a:lnTo>
                  <a:pt x="240" y="583"/>
                </a:lnTo>
                <a:lnTo>
                  <a:pt x="238" y="584"/>
                </a:lnTo>
                <a:lnTo>
                  <a:pt x="237" y="586"/>
                </a:lnTo>
                <a:lnTo>
                  <a:pt x="233" y="588"/>
                </a:lnTo>
                <a:lnTo>
                  <a:pt x="232" y="589"/>
                </a:lnTo>
                <a:lnTo>
                  <a:pt x="230" y="590"/>
                </a:lnTo>
                <a:lnTo>
                  <a:pt x="229" y="590"/>
                </a:lnTo>
                <a:lnTo>
                  <a:pt x="227" y="590"/>
                </a:lnTo>
                <a:lnTo>
                  <a:pt x="226" y="590"/>
                </a:lnTo>
                <a:lnTo>
                  <a:pt x="224" y="590"/>
                </a:lnTo>
                <a:lnTo>
                  <a:pt x="223" y="590"/>
                </a:lnTo>
                <a:lnTo>
                  <a:pt x="222" y="589"/>
                </a:lnTo>
                <a:lnTo>
                  <a:pt x="221" y="589"/>
                </a:lnTo>
                <a:lnTo>
                  <a:pt x="220" y="588"/>
                </a:lnTo>
                <a:lnTo>
                  <a:pt x="218" y="587"/>
                </a:lnTo>
                <a:lnTo>
                  <a:pt x="217" y="586"/>
                </a:lnTo>
                <a:lnTo>
                  <a:pt x="217" y="586"/>
                </a:lnTo>
                <a:lnTo>
                  <a:pt x="216" y="585"/>
                </a:lnTo>
                <a:lnTo>
                  <a:pt x="215" y="585"/>
                </a:lnTo>
                <a:lnTo>
                  <a:pt x="215" y="585"/>
                </a:lnTo>
                <a:lnTo>
                  <a:pt x="214" y="585"/>
                </a:lnTo>
                <a:lnTo>
                  <a:pt x="213" y="585"/>
                </a:lnTo>
                <a:lnTo>
                  <a:pt x="212" y="586"/>
                </a:lnTo>
                <a:lnTo>
                  <a:pt x="210" y="587"/>
                </a:lnTo>
                <a:lnTo>
                  <a:pt x="209" y="587"/>
                </a:lnTo>
                <a:lnTo>
                  <a:pt x="208" y="588"/>
                </a:lnTo>
                <a:lnTo>
                  <a:pt x="207" y="588"/>
                </a:lnTo>
                <a:lnTo>
                  <a:pt x="206" y="588"/>
                </a:lnTo>
                <a:lnTo>
                  <a:pt x="205" y="588"/>
                </a:lnTo>
                <a:lnTo>
                  <a:pt x="204" y="588"/>
                </a:lnTo>
                <a:lnTo>
                  <a:pt x="203" y="588"/>
                </a:lnTo>
                <a:lnTo>
                  <a:pt x="201" y="588"/>
                </a:lnTo>
                <a:lnTo>
                  <a:pt x="197" y="587"/>
                </a:lnTo>
                <a:lnTo>
                  <a:pt x="195" y="587"/>
                </a:lnTo>
                <a:lnTo>
                  <a:pt x="191" y="586"/>
                </a:lnTo>
                <a:lnTo>
                  <a:pt x="189" y="586"/>
                </a:lnTo>
                <a:lnTo>
                  <a:pt x="186" y="586"/>
                </a:lnTo>
                <a:lnTo>
                  <a:pt x="184" y="586"/>
                </a:lnTo>
                <a:lnTo>
                  <a:pt x="179" y="586"/>
                </a:lnTo>
                <a:lnTo>
                  <a:pt x="176" y="586"/>
                </a:lnTo>
                <a:lnTo>
                  <a:pt x="172" y="586"/>
                </a:lnTo>
                <a:lnTo>
                  <a:pt x="167" y="585"/>
                </a:lnTo>
                <a:lnTo>
                  <a:pt x="161" y="585"/>
                </a:lnTo>
                <a:lnTo>
                  <a:pt x="143" y="583"/>
                </a:lnTo>
                <a:lnTo>
                  <a:pt x="139" y="583"/>
                </a:lnTo>
                <a:lnTo>
                  <a:pt x="137" y="583"/>
                </a:lnTo>
                <a:lnTo>
                  <a:pt x="134" y="583"/>
                </a:lnTo>
                <a:lnTo>
                  <a:pt x="133" y="583"/>
                </a:lnTo>
                <a:lnTo>
                  <a:pt x="128" y="583"/>
                </a:lnTo>
                <a:lnTo>
                  <a:pt x="125" y="583"/>
                </a:lnTo>
                <a:lnTo>
                  <a:pt x="123" y="583"/>
                </a:lnTo>
                <a:lnTo>
                  <a:pt x="119" y="583"/>
                </a:lnTo>
                <a:lnTo>
                  <a:pt x="112" y="582"/>
                </a:lnTo>
                <a:lnTo>
                  <a:pt x="110" y="582"/>
                </a:lnTo>
                <a:lnTo>
                  <a:pt x="108" y="582"/>
                </a:lnTo>
                <a:lnTo>
                  <a:pt x="106" y="581"/>
                </a:lnTo>
                <a:lnTo>
                  <a:pt x="104" y="581"/>
                </a:lnTo>
                <a:lnTo>
                  <a:pt x="103" y="580"/>
                </a:lnTo>
                <a:lnTo>
                  <a:pt x="101" y="580"/>
                </a:lnTo>
                <a:lnTo>
                  <a:pt x="99" y="579"/>
                </a:lnTo>
                <a:lnTo>
                  <a:pt x="97" y="578"/>
                </a:lnTo>
                <a:lnTo>
                  <a:pt x="95" y="577"/>
                </a:lnTo>
                <a:lnTo>
                  <a:pt x="91" y="575"/>
                </a:lnTo>
                <a:lnTo>
                  <a:pt x="83" y="571"/>
                </a:lnTo>
                <a:lnTo>
                  <a:pt x="71" y="565"/>
                </a:lnTo>
                <a:lnTo>
                  <a:pt x="67" y="562"/>
                </a:lnTo>
                <a:lnTo>
                  <a:pt x="65" y="561"/>
                </a:lnTo>
                <a:lnTo>
                  <a:pt x="63" y="560"/>
                </a:lnTo>
                <a:lnTo>
                  <a:pt x="62" y="559"/>
                </a:lnTo>
                <a:lnTo>
                  <a:pt x="60" y="557"/>
                </a:lnTo>
                <a:lnTo>
                  <a:pt x="57" y="555"/>
                </a:lnTo>
                <a:lnTo>
                  <a:pt x="55" y="553"/>
                </a:lnTo>
                <a:lnTo>
                  <a:pt x="53" y="552"/>
                </a:lnTo>
                <a:lnTo>
                  <a:pt x="51" y="550"/>
                </a:lnTo>
                <a:lnTo>
                  <a:pt x="50" y="548"/>
                </a:lnTo>
                <a:lnTo>
                  <a:pt x="49" y="547"/>
                </a:lnTo>
                <a:lnTo>
                  <a:pt x="48" y="546"/>
                </a:lnTo>
                <a:lnTo>
                  <a:pt x="47" y="545"/>
                </a:lnTo>
                <a:lnTo>
                  <a:pt x="46" y="544"/>
                </a:lnTo>
                <a:lnTo>
                  <a:pt x="46" y="543"/>
                </a:lnTo>
                <a:lnTo>
                  <a:pt x="45" y="542"/>
                </a:lnTo>
                <a:lnTo>
                  <a:pt x="44" y="538"/>
                </a:lnTo>
                <a:lnTo>
                  <a:pt x="44" y="537"/>
                </a:lnTo>
                <a:lnTo>
                  <a:pt x="44" y="536"/>
                </a:lnTo>
                <a:lnTo>
                  <a:pt x="44" y="536"/>
                </a:lnTo>
                <a:lnTo>
                  <a:pt x="43" y="535"/>
                </a:lnTo>
                <a:lnTo>
                  <a:pt x="43" y="535"/>
                </a:lnTo>
                <a:lnTo>
                  <a:pt x="42" y="534"/>
                </a:lnTo>
                <a:lnTo>
                  <a:pt x="41" y="533"/>
                </a:lnTo>
                <a:lnTo>
                  <a:pt x="40" y="533"/>
                </a:lnTo>
                <a:lnTo>
                  <a:pt x="39" y="533"/>
                </a:lnTo>
                <a:lnTo>
                  <a:pt x="38" y="532"/>
                </a:lnTo>
                <a:lnTo>
                  <a:pt x="37" y="532"/>
                </a:lnTo>
                <a:lnTo>
                  <a:pt x="36" y="532"/>
                </a:lnTo>
                <a:lnTo>
                  <a:pt x="36" y="532"/>
                </a:lnTo>
                <a:lnTo>
                  <a:pt x="35" y="531"/>
                </a:lnTo>
                <a:lnTo>
                  <a:pt x="34" y="530"/>
                </a:lnTo>
                <a:lnTo>
                  <a:pt x="32" y="528"/>
                </a:lnTo>
                <a:lnTo>
                  <a:pt x="31" y="528"/>
                </a:lnTo>
                <a:lnTo>
                  <a:pt x="30" y="527"/>
                </a:lnTo>
                <a:lnTo>
                  <a:pt x="29" y="526"/>
                </a:lnTo>
                <a:lnTo>
                  <a:pt x="28" y="526"/>
                </a:lnTo>
                <a:lnTo>
                  <a:pt x="27" y="525"/>
                </a:lnTo>
                <a:lnTo>
                  <a:pt x="23" y="524"/>
                </a:lnTo>
                <a:lnTo>
                  <a:pt x="22" y="524"/>
                </a:lnTo>
                <a:lnTo>
                  <a:pt x="22" y="524"/>
                </a:lnTo>
                <a:lnTo>
                  <a:pt x="21" y="523"/>
                </a:lnTo>
                <a:lnTo>
                  <a:pt x="21" y="523"/>
                </a:lnTo>
                <a:lnTo>
                  <a:pt x="20" y="522"/>
                </a:lnTo>
                <a:lnTo>
                  <a:pt x="20" y="521"/>
                </a:lnTo>
                <a:lnTo>
                  <a:pt x="20" y="521"/>
                </a:lnTo>
                <a:lnTo>
                  <a:pt x="20" y="520"/>
                </a:lnTo>
                <a:lnTo>
                  <a:pt x="19" y="519"/>
                </a:lnTo>
                <a:lnTo>
                  <a:pt x="18" y="519"/>
                </a:lnTo>
                <a:lnTo>
                  <a:pt x="16" y="518"/>
                </a:lnTo>
                <a:lnTo>
                  <a:pt x="15" y="517"/>
                </a:lnTo>
                <a:lnTo>
                  <a:pt x="14" y="516"/>
                </a:lnTo>
                <a:lnTo>
                  <a:pt x="12" y="514"/>
                </a:lnTo>
                <a:lnTo>
                  <a:pt x="11" y="513"/>
                </a:lnTo>
                <a:lnTo>
                  <a:pt x="10" y="513"/>
                </a:lnTo>
                <a:lnTo>
                  <a:pt x="10" y="512"/>
                </a:lnTo>
                <a:lnTo>
                  <a:pt x="9" y="512"/>
                </a:lnTo>
                <a:lnTo>
                  <a:pt x="7" y="512"/>
                </a:lnTo>
                <a:lnTo>
                  <a:pt x="5" y="511"/>
                </a:lnTo>
                <a:lnTo>
                  <a:pt x="3" y="510"/>
                </a:lnTo>
                <a:lnTo>
                  <a:pt x="2" y="510"/>
                </a:lnTo>
                <a:lnTo>
                  <a:pt x="1" y="509"/>
                </a:lnTo>
                <a:lnTo>
                  <a:pt x="1" y="508"/>
                </a:lnTo>
                <a:lnTo>
                  <a:pt x="0" y="507"/>
                </a:lnTo>
              </a:path>
            </a:pathLst>
          </a:custGeom>
          <a:noFill/>
          <a:ln w="98425">
            <a:solidFill>
              <a:srgbClr val="CCCC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cs-CZ" dirty="0"/>
          </a:p>
        </p:txBody>
      </p:sp>
      <p:sp>
        <p:nvSpPr>
          <p:cNvPr id="133" name="Freeform 251">
            <a:extLst>
              <a:ext uri="{FF2B5EF4-FFF2-40B4-BE49-F238E27FC236}">
                <a16:creationId xmlns:a16="http://schemas.microsoft.com/office/drawing/2014/main" id="{D6DAB52B-846C-47CE-A4F8-F7EB69B1B84A}"/>
              </a:ext>
            </a:extLst>
          </p:cNvPr>
          <p:cNvSpPr>
            <a:spLocks/>
          </p:cNvSpPr>
          <p:nvPr/>
        </p:nvSpPr>
        <p:spPr bwMode="auto">
          <a:xfrm>
            <a:off x="5800736" y="4157644"/>
            <a:ext cx="438190" cy="521751"/>
          </a:xfrm>
          <a:custGeom>
            <a:avLst/>
            <a:gdLst>
              <a:gd name="T0" fmla="*/ 127 w 430"/>
              <a:gd name="T1" fmla="*/ 501 h 512"/>
              <a:gd name="T2" fmla="*/ 103 w 430"/>
              <a:gd name="T3" fmla="*/ 504 h 512"/>
              <a:gd name="T4" fmla="*/ 83 w 430"/>
              <a:gd name="T5" fmla="*/ 512 h 512"/>
              <a:gd name="T6" fmla="*/ 50 w 430"/>
              <a:gd name="T7" fmla="*/ 499 h 512"/>
              <a:gd name="T8" fmla="*/ 18 w 430"/>
              <a:gd name="T9" fmla="*/ 485 h 512"/>
              <a:gd name="T10" fmla="*/ 5 w 430"/>
              <a:gd name="T11" fmla="*/ 469 h 512"/>
              <a:gd name="T12" fmla="*/ 9 w 430"/>
              <a:gd name="T13" fmla="*/ 465 h 512"/>
              <a:gd name="T14" fmla="*/ 15 w 430"/>
              <a:gd name="T15" fmla="*/ 458 h 512"/>
              <a:gd name="T16" fmla="*/ 21 w 430"/>
              <a:gd name="T17" fmla="*/ 451 h 512"/>
              <a:gd name="T18" fmla="*/ 35 w 430"/>
              <a:gd name="T19" fmla="*/ 454 h 512"/>
              <a:gd name="T20" fmla="*/ 46 w 430"/>
              <a:gd name="T21" fmla="*/ 454 h 512"/>
              <a:gd name="T22" fmla="*/ 57 w 430"/>
              <a:gd name="T23" fmla="*/ 443 h 512"/>
              <a:gd name="T24" fmla="*/ 79 w 430"/>
              <a:gd name="T25" fmla="*/ 448 h 512"/>
              <a:gd name="T26" fmla="*/ 89 w 430"/>
              <a:gd name="T27" fmla="*/ 440 h 512"/>
              <a:gd name="T28" fmla="*/ 108 w 430"/>
              <a:gd name="T29" fmla="*/ 426 h 512"/>
              <a:gd name="T30" fmla="*/ 127 w 430"/>
              <a:gd name="T31" fmla="*/ 411 h 512"/>
              <a:gd name="T32" fmla="*/ 144 w 430"/>
              <a:gd name="T33" fmla="*/ 407 h 512"/>
              <a:gd name="T34" fmla="*/ 151 w 430"/>
              <a:gd name="T35" fmla="*/ 395 h 512"/>
              <a:gd name="T36" fmla="*/ 163 w 430"/>
              <a:gd name="T37" fmla="*/ 394 h 512"/>
              <a:gd name="T38" fmla="*/ 177 w 430"/>
              <a:gd name="T39" fmla="*/ 384 h 512"/>
              <a:gd name="T40" fmla="*/ 186 w 430"/>
              <a:gd name="T41" fmla="*/ 391 h 512"/>
              <a:gd name="T42" fmla="*/ 204 w 430"/>
              <a:gd name="T43" fmla="*/ 395 h 512"/>
              <a:gd name="T44" fmla="*/ 221 w 430"/>
              <a:gd name="T45" fmla="*/ 391 h 512"/>
              <a:gd name="T46" fmla="*/ 248 w 430"/>
              <a:gd name="T47" fmla="*/ 390 h 512"/>
              <a:gd name="T48" fmla="*/ 255 w 430"/>
              <a:gd name="T49" fmla="*/ 378 h 512"/>
              <a:gd name="T50" fmla="*/ 269 w 430"/>
              <a:gd name="T51" fmla="*/ 369 h 512"/>
              <a:gd name="T52" fmla="*/ 289 w 430"/>
              <a:gd name="T53" fmla="*/ 363 h 512"/>
              <a:gd name="T54" fmla="*/ 299 w 430"/>
              <a:gd name="T55" fmla="*/ 350 h 512"/>
              <a:gd name="T56" fmla="*/ 299 w 430"/>
              <a:gd name="T57" fmla="*/ 340 h 512"/>
              <a:gd name="T58" fmla="*/ 288 w 430"/>
              <a:gd name="T59" fmla="*/ 327 h 512"/>
              <a:gd name="T60" fmla="*/ 297 w 430"/>
              <a:gd name="T61" fmla="*/ 320 h 512"/>
              <a:gd name="T62" fmla="*/ 296 w 430"/>
              <a:gd name="T63" fmla="*/ 307 h 512"/>
              <a:gd name="T64" fmla="*/ 309 w 430"/>
              <a:gd name="T65" fmla="*/ 297 h 512"/>
              <a:gd name="T66" fmla="*/ 310 w 430"/>
              <a:gd name="T67" fmla="*/ 284 h 512"/>
              <a:gd name="T68" fmla="*/ 299 w 430"/>
              <a:gd name="T69" fmla="*/ 273 h 512"/>
              <a:gd name="T70" fmla="*/ 301 w 430"/>
              <a:gd name="T71" fmla="*/ 259 h 512"/>
              <a:gd name="T72" fmla="*/ 314 w 430"/>
              <a:gd name="T73" fmla="*/ 246 h 512"/>
              <a:gd name="T74" fmla="*/ 309 w 430"/>
              <a:gd name="T75" fmla="*/ 234 h 512"/>
              <a:gd name="T76" fmla="*/ 315 w 430"/>
              <a:gd name="T77" fmla="*/ 217 h 512"/>
              <a:gd name="T78" fmla="*/ 315 w 430"/>
              <a:gd name="T79" fmla="*/ 207 h 512"/>
              <a:gd name="T80" fmla="*/ 303 w 430"/>
              <a:gd name="T81" fmla="*/ 201 h 512"/>
              <a:gd name="T82" fmla="*/ 306 w 430"/>
              <a:gd name="T83" fmla="*/ 196 h 512"/>
              <a:gd name="T84" fmla="*/ 291 w 430"/>
              <a:gd name="T85" fmla="*/ 181 h 512"/>
              <a:gd name="T86" fmla="*/ 295 w 430"/>
              <a:gd name="T87" fmla="*/ 156 h 512"/>
              <a:gd name="T88" fmla="*/ 308 w 430"/>
              <a:gd name="T89" fmla="*/ 137 h 512"/>
              <a:gd name="T90" fmla="*/ 330 w 430"/>
              <a:gd name="T91" fmla="*/ 131 h 512"/>
              <a:gd name="T92" fmla="*/ 333 w 430"/>
              <a:gd name="T93" fmla="*/ 124 h 512"/>
              <a:gd name="T94" fmla="*/ 323 w 430"/>
              <a:gd name="T95" fmla="*/ 119 h 512"/>
              <a:gd name="T96" fmla="*/ 333 w 430"/>
              <a:gd name="T97" fmla="*/ 109 h 512"/>
              <a:gd name="T98" fmla="*/ 343 w 430"/>
              <a:gd name="T99" fmla="*/ 114 h 512"/>
              <a:gd name="T100" fmla="*/ 351 w 430"/>
              <a:gd name="T101" fmla="*/ 117 h 512"/>
              <a:gd name="T102" fmla="*/ 356 w 430"/>
              <a:gd name="T103" fmla="*/ 105 h 512"/>
              <a:gd name="T104" fmla="*/ 348 w 430"/>
              <a:gd name="T105" fmla="*/ 92 h 512"/>
              <a:gd name="T106" fmla="*/ 354 w 430"/>
              <a:gd name="T107" fmla="*/ 89 h 512"/>
              <a:gd name="T108" fmla="*/ 368 w 430"/>
              <a:gd name="T109" fmla="*/ 75 h 512"/>
              <a:gd name="T110" fmla="*/ 366 w 430"/>
              <a:gd name="T111" fmla="*/ 65 h 512"/>
              <a:gd name="T112" fmla="*/ 354 w 430"/>
              <a:gd name="T113" fmla="*/ 54 h 512"/>
              <a:gd name="T114" fmla="*/ 359 w 430"/>
              <a:gd name="T115" fmla="*/ 34 h 512"/>
              <a:gd name="T116" fmla="*/ 367 w 430"/>
              <a:gd name="T117" fmla="*/ 32 h 512"/>
              <a:gd name="T118" fmla="*/ 380 w 430"/>
              <a:gd name="T119" fmla="*/ 24 h 512"/>
              <a:gd name="T120" fmla="*/ 399 w 430"/>
              <a:gd name="T121" fmla="*/ 24 h 512"/>
              <a:gd name="T122" fmla="*/ 420 w 430"/>
              <a:gd name="T123" fmla="*/ 25 h 512"/>
              <a:gd name="T124" fmla="*/ 430 w 430"/>
              <a:gd name="T125" fmla="*/ 0 h 5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430" h="512">
                <a:moveTo>
                  <a:pt x="134" y="507"/>
                </a:moveTo>
                <a:lnTo>
                  <a:pt x="133" y="507"/>
                </a:lnTo>
                <a:lnTo>
                  <a:pt x="132" y="505"/>
                </a:lnTo>
                <a:lnTo>
                  <a:pt x="132" y="504"/>
                </a:lnTo>
                <a:lnTo>
                  <a:pt x="131" y="504"/>
                </a:lnTo>
                <a:lnTo>
                  <a:pt x="131" y="503"/>
                </a:lnTo>
                <a:lnTo>
                  <a:pt x="130" y="502"/>
                </a:lnTo>
                <a:lnTo>
                  <a:pt x="129" y="502"/>
                </a:lnTo>
                <a:lnTo>
                  <a:pt x="129" y="502"/>
                </a:lnTo>
                <a:lnTo>
                  <a:pt x="128" y="501"/>
                </a:lnTo>
                <a:lnTo>
                  <a:pt x="127" y="501"/>
                </a:lnTo>
                <a:lnTo>
                  <a:pt x="126" y="501"/>
                </a:lnTo>
                <a:lnTo>
                  <a:pt x="121" y="501"/>
                </a:lnTo>
                <a:lnTo>
                  <a:pt x="119" y="501"/>
                </a:lnTo>
                <a:lnTo>
                  <a:pt x="116" y="501"/>
                </a:lnTo>
                <a:lnTo>
                  <a:pt x="113" y="501"/>
                </a:lnTo>
                <a:lnTo>
                  <a:pt x="110" y="502"/>
                </a:lnTo>
                <a:lnTo>
                  <a:pt x="108" y="502"/>
                </a:lnTo>
                <a:lnTo>
                  <a:pt x="107" y="503"/>
                </a:lnTo>
                <a:lnTo>
                  <a:pt x="106" y="503"/>
                </a:lnTo>
                <a:lnTo>
                  <a:pt x="105" y="504"/>
                </a:lnTo>
                <a:lnTo>
                  <a:pt x="103" y="504"/>
                </a:lnTo>
                <a:lnTo>
                  <a:pt x="102" y="505"/>
                </a:lnTo>
                <a:lnTo>
                  <a:pt x="97" y="509"/>
                </a:lnTo>
                <a:lnTo>
                  <a:pt x="95" y="510"/>
                </a:lnTo>
                <a:lnTo>
                  <a:pt x="94" y="510"/>
                </a:lnTo>
                <a:lnTo>
                  <a:pt x="92" y="511"/>
                </a:lnTo>
                <a:lnTo>
                  <a:pt x="91" y="512"/>
                </a:lnTo>
                <a:lnTo>
                  <a:pt x="90" y="512"/>
                </a:lnTo>
                <a:lnTo>
                  <a:pt x="89" y="512"/>
                </a:lnTo>
                <a:lnTo>
                  <a:pt x="87" y="512"/>
                </a:lnTo>
                <a:lnTo>
                  <a:pt x="85" y="512"/>
                </a:lnTo>
                <a:lnTo>
                  <a:pt x="83" y="512"/>
                </a:lnTo>
                <a:lnTo>
                  <a:pt x="81" y="512"/>
                </a:lnTo>
                <a:lnTo>
                  <a:pt x="77" y="512"/>
                </a:lnTo>
                <a:lnTo>
                  <a:pt x="68" y="511"/>
                </a:lnTo>
                <a:lnTo>
                  <a:pt x="67" y="510"/>
                </a:lnTo>
                <a:lnTo>
                  <a:pt x="65" y="510"/>
                </a:lnTo>
                <a:lnTo>
                  <a:pt x="63" y="509"/>
                </a:lnTo>
                <a:lnTo>
                  <a:pt x="62" y="508"/>
                </a:lnTo>
                <a:lnTo>
                  <a:pt x="60" y="507"/>
                </a:lnTo>
                <a:lnTo>
                  <a:pt x="58" y="505"/>
                </a:lnTo>
                <a:lnTo>
                  <a:pt x="56" y="504"/>
                </a:lnTo>
                <a:lnTo>
                  <a:pt x="50" y="499"/>
                </a:lnTo>
                <a:lnTo>
                  <a:pt x="48" y="497"/>
                </a:lnTo>
                <a:lnTo>
                  <a:pt x="47" y="496"/>
                </a:lnTo>
                <a:lnTo>
                  <a:pt x="45" y="495"/>
                </a:lnTo>
                <a:lnTo>
                  <a:pt x="44" y="494"/>
                </a:lnTo>
                <a:lnTo>
                  <a:pt x="39" y="492"/>
                </a:lnTo>
                <a:lnTo>
                  <a:pt x="34" y="489"/>
                </a:lnTo>
                <a:lnTo>
                  <a:pt x="33" y="488"/>
                </a:lnTo>
                <a:lnTo>
                  <a:pt x="31" y="488"/>
                </a:lnTo>
                <a:lnTo>
                  <a:pt x="29" y="487"/>
                </a:lnTo>
                <a:lnTo>
                  <a:pt x="26" y="486"/>
                </a:lnTo>
                <a:lnTo>
                  <a:pt x="18" y="485"/>
                </a:lnTo>
                <a:lnTo>
                  <a:pt x="15" y="484"/>
                </a:lnTo>
                <a:lnTo>
                  <a:pt x="13" y="484"/>
                </a:lnTo>
                <a:lnTo>
                  <a:pt x="11" y="483"/>
                </a:lnTo>
                <a:lnTo>
                  <a:pt x="9" y="482"/>
                </a:lnTo>
                <a:lnTo>
                  <a:pt x="0" y="479"/>
                </a:lnTo>
                <a:lnTo>
                  <a:pt x="1" y="478"/>
                </a:lnTo>
                <a:lnTo>
                  <a:pt x="2" y="476"/>
                </a:lnTo>
                <a:lnTo>
                  <a:pt x="4" y="471"/>
                </a:lnTo>
                <a:lnTo>
                  <a:pt x="4" y="470"/>
                </a:lnTo>
                <a:lnTo>
                  <a:pt x="5" y="470"/>
                </a:lnTo>
                <a:lnTo>
                  <a:pt x="5" y="469"/>
                </a:lnTo>
                <a:lnTo>
                  <a:pt x="6" y="469"/>
                </a:lnTo>
                <a:lnTo>
                  <a:pt x="7" y="469"/>
                </a:lnTo>
                <a:lnTo>
                  <a:pt x="7" y="468"/>
                </a:lnTo>
                <a:lnTo>
                  <a:pt x="9" y="467"/>
                </a:lnTo>
                <a:lnTo>
                  <a:pt x="10" y="467"/>
                </a:lnTo>
                <a:lnTo>
                  <a:pt x="10" y="466"/>
                </a:lnTo>
                <a:lnTo>
                  <a:pt x="10" y="466"/>
                </a:lnTo>
                <a:lnTo>
                  <a:pt x="10" y="466"/>
                </a:lnTo>
                <a:lnTo>
                  <a:pt x="9" y="465"/>
                </a:lnTo>
                <a:lnTo>
                  <a:pt x="9" y="465"/>
                </a:lnTo>
                <a:lnTo>
                  <a:pt x="9" y="465"/>
                </a:lnTo>
                <a:lnTo>
                  <a:pt x="9" y="464"/>
                </a:lnTo>
                <a:lnTo>
                  <a:pt x="10" y="464"/>
                </a:lnTo>
                <a:lnTo>
                  <a:pt x="11" y="463"/>
                </a:lnTo>
                <a:lnTo>
                  <a:pt x="11" y="462"/>
                </a:lnTo>
                <a:lnTo>
                  <a:pt x="12" y="460"/>
                </a:lnTo>
                <a:lnTo>
                  <a:pt x="12" y="460"/>
                </a:lnTo>
                <a:lnTo>
                  <a:pt x="12" y="459"/>
                </a:lnTo>
                <a:lnTo>
                  <a:pt x="12" y="458"/>
                </a:lnTo>
                <a:lnTo>
                  <a:pt x="13" y="458"/>
                </a:lnTo>
                <a:lnTo>
                  <a:pt x="13" y="458"/>
                </a:lnTo>
                <a:lnTo>
                  <a:pt x="15" y="458"/>
                </a:lnTo>
                <a:lnTo>
                  <a:pt x="15" y="457"/>
                </a:lnTo>
                <a:lnTo>
                  <a:pt x="16" y="457"/>
                </a:lnTo>
                <a:lnTo>
                  <a:pt x="16" y="457"/>
                </a:lnTo>
                <a:lnTo>
                  <a:pt x="17" y="456"/>
                </a:lnTo>
                <a:lnTo>
                  <a:pt x="19" y="454"/>
                </a:lnTo>
                <a:lnTo>
                  <a:pt x="19" y="453"/>
                </a:lnTo>
                <a:lnTo>
                  <a:pt x="19" y="453"/>
                </a:lnTo>
                <a:lnTo>
                  <a:pt x="20" y="453"/>
                </a:lnTo>
                <a:lnTo>
                  <a:pt x="20" y="452"/>
                </a:lnTo>
                <a:lnTo>
                  <a:pt x="20" y="452"/>
                </a:lnTo>
                <a:lnTo>
                  <a:pt x="21" y="451"/>
                </a:lnTo>
                <a:lnTo>
                  <a:pt x="22" y="451"/>
                </a:lnTo>
                <a:lnTo>
                  <a:pt x="23" y="450"/>
                </a:lnTo>
                <a:lnTo>
                  <a:pt x="25" y="450"/>
                </a:lnTo>
                <a:lnTo>
                  <a:pt x="26" y="450"/>
                </a:lnTo>
                <a:lnTo>
                  <a:pt x="28" y="450"/>
                </a:lnTo>
                <a:lnTo>
                  <a:pt x="29" y="450"/>
                </a:lnTo>
                <a:lnTo>
                  <a:pt x="30" y="450"/>
                </a:lnTo>
                <a:lnTo>
                  <a:pt x="31" y="450"/>
                </a:lnTo>
                <a:lnTo>
                  <a:pt x="32" y="451"/>
                </a:lnTo>
                <a:lnTo>
                  <a:pt x="33" y="452"/>
                </a:lnTo>
                <a:lnTo>
                  <a:pt x="35" y="454"/>
                </a:lnTo>
                <a:lnTo>
                  <a:pt x="36" y="454"/>
                </a:lnTo>
                <a:lnTo>
                  <a:pt x="37" y="455"/>
                </a:lnTo>
                <a:lnTo>
                  <a:pt x="38" y="455"/>
                </a:lnTo>
                <a:lnTo>
                  <a:pt x="40" y="455"/>
                </a:lnTo>
                <a:lnTo>
                  <a:pt x="41" y="456"/>
                </a:lnTo>
                <a:lnTo>
                  <a:pt x="43" y="456"/>
                </a:lnTo>
                <a:lnTo>
                  <a:pt x="43" y="456"/>
                </a:lnTo>
                <a:lnTo>
                  <a:pt x="44" y="456"/>
                </a:lnTo>
                <a:lnTo>
                  <a:pt x="45" y="455"/>
                </a:lnTo>
                <a:lnTo>
                  <a:pt x="46" y="455"/>
                </a:lnTo>
                <a:lnTo>
                  <a:pt x="46" y="454"/>
                </a:lnTo>
                <a:lnTo>
                  <a:pt x="47" y="453"/>
                </a:lnTo>
                <a:lnTo>
                  <a:pt x="48" y="452"/>
                </a:lnTo>
                <a:lnTo>
                  <a:pt x="49" y="451"/>
                </a:lnTo>
                <a:lnTo>
                  <a:pt x="51" y="449"/>
                </a:lnTo>
                <a:lnTo>
                  <a:pt x="53" y="446"/>
                </a:lnTo>
                <a:lnTo>
                  <a:pt x="54" y="445"/>
                </a:lnTo>
                <a:lnTo>
                  <a:pt x="54" y="444"/>
                </a:lnTo>
                <a:lnTo>
                  <a:pt x="55" y="444"/>
                </a:lnTo>
                <a:lnTo>
                  <a:pt x="56" y="444"/>
                </a:lnTo>
                <a:lnTo>
                  <a:pt x="56" y="443"/>
                </a:lnTo>
                <a:lnTo>
                  <a:pt x="57" y="443"/>
                </a:lnTo>
                <a:lnTo>
                  <a:pt x="59" y="443"/>
                </a:lnTo>
                <a:lnTo>
                  <a:pt x="64" y="442"/>
                </a:lnTo>
                <a:lnTo>
                  <a:pt x="66" y="442"/>
                </a:lnTo>
                <a:lnTo>
                  <a:pt x="67" y="442"/>
                </a:lnTo>
                <a:lnTo>
                  <a:pt x="69" y="442"/>
                </a:lnTo>
                <a:lnTo>
                  <a:pt x="70" y="443"/>
                </a:lnTo>
                <a:lnTo>
                  <a:pt x="72" y="443"/>
                </a:lnTo>
                <a:lnTo>
                  <a:pt x="73" y="444"/>
                </a:lnTo>
                <a:lnTo>
                  <a:pt x="75" y="445"/>
                </a:lnTo>
                <a:lnTo>
                  <a:pt x="78" y="447"/>
                </a:lnTo>
                <a:lnTo>
                  <a:pt x="79" y="448"/>
                </a:lnTo>
                <a:lnTo>
                  <a:pt x="79" y="448"/>
                </a:lnTo>
                <a:lnTo>
                  <a:pt x="80" y="448"/>
                </a:lnTo>
                <a:lnTo>
                  <a:pt x="81" y="448"/>
                </a:lnTo>
                <a:lnTo>
                  <a:pt x="82" y="448"/>
                </a:lnTo>
                <a:lnTo>
                  <a:pt x="82" y="448"/>
                </a:lnTo>
                <a:lnTo>
                  <a:pt x="83" y="448"/>
                </a:lnTo>
                <a:lnTo>
                  <a:pt x="84" y="447"/>
                </a:lnTo>
                <a:lnTo>
                  <a:pt x="85" y="446"/>
                </a:lnTo>
                <a:lnTo>
                  <a:pt x="87" y="443"/>
                </a:lnTo>
                <a:lnTo>
                  <a:pt x="88" y="441"/>
                </a:lnTo>
                <a:lnTo>
                  <a:pt x="89" y="440"/>
                </a:lnTo>
                <a:lnTo>
                  <a:pt x="91" y="438"/>
                </a:lnTo>
                <a:lnTo>
                  <a:pt x="93" y="436"/>
                </a:lnTo>
                <a:lnTo>
                  <a:pt x="95" y="434"/>
                </a:lnTo>
                <a:lnTo>
                  <a:pt x="96" y="434"/>
                </a:lnTo>
                <a:lnTo>
                  <a:pt x="97" y="433"/>
                </a:lnTo>
                <a:lnTo>
                  <a:pt x="98" y="432"/>
                </a:lnTo>
                <a:lnTo>
                  <a:pt x="102" y="430"/>
                </a:lnTo>
                <a:lnTo>
                  <a:pt x="103" y="429"/>
                </a:lnTo>
                <a:lnTo>
                  <a:pt x="104" y="428"/>
                </a:lnTo>
                <a:lnTo>
                  <a:pt x="106" y="427"/>
                </a:lnTo>
                <a:lnTo>
                  <a:pt x="108" y="426"/>
                </a:lnTo>
                <a:lnTo>
                  <a:pt x="110" y="423"/>
                </a:lnTo>
                <a:lnTo>
                  <a:pt x="111" y="421"/>
                </a:lnTo>
                <a:lnTo>
                  <a:pt x="113" y="419"/>
                </a:lnTo>
                <a:lnTo>
                  <a:pt x="114" y="418"/>
                </a:lnTo>
                <a:lnTo>
                  <a:pt x="115" y="417"/>
                </a:lnTo>
                <a:lnTo>
                  <a:pt x="115" y="416"/>
                </a:lnTo>
                <a:lnTo>
                  <a:pt x="117" y="415"/>
                </a:lnTo>
                <a:lnTo>
                  <a:pt x="119" y="414"/>
                </a:lnTo>
                <a:lnTo>
                  <a:pt x="121" y="413"/>
                </a:lnTo>
                <a:lnTo>
                  <a:pt x="125" y="412"/>
                </a:lnTo>
                <a:lnTo>
                  <a:pt x="127" y="411"/>
                </a:lnTo>
                <a:lnTo>
                  <a:pt x="130" y="410"/>
                </a:lnTo>
                <a:lnTo>
                  <a:pt x="133" y="410"/>
                </a:lnTo>
                <a:lnTo>
                  <a:pt x="134" y="410"/>
                </a:lnTo>
                <a:lnTo>
                  <a:pt x="137" y="410"/>
                </a:lnTo>
                <a:lnTo>
                  <a:pt x="139" y="410"/>
                </a:lnTo>
                <a:lnTo>
                  <a:pt x="140" y="410"/>
                </a:lnTo>
                <a:lnTo>
                  <a:pt x="141" y="409"/>
                </a:lnTo>
                <a:lnTo>
                  <a:pt x="142" y="409"/>
                </a:lnTo>
                <a:lnTo>
                  <a:pt x="142" y="409"/>
                </a:lnTo>
                <a:lnTo>
                  <a:pt x="143" y="408"/>
                </a:lnTo>
                <a:lnTo>
                  <a:pt x="144" y="407"/>
                </a:lnTo>
                <a:lnTo>
                  <a:pt x="144" y="406"/>
                </a:lnTo>
                <a:lnTo>
                  <a:pt x="145" y="405"/>
                </a:lnTo>
                <a:lnTo>
                  <a:pt x="146" y="401"/>
                </a:lnTo>
                <a:lnTo>
                  <a:pt x="147" y="399"/>
                </a:lnTo>
                <a:lnTo>
                  <a:pt x="148" y="398"/>
                </a:lnTo>
                <a:lnTo>
                  <a:pt x="148" y="397"/>
                </a:lnTo>
                <a:lnTo>
                  <a:pt x="149" y="396"/>
                </a:lnTo>
                <a:lnTo>
                  <a:pt x="150" y="396"/>
                </a:lnTo>
                <a:lnTo>
                  <a:pt x="150" y="395"/>
                </a:lnTo>
                <a:lnTo>
                  <a:pt x="151" y="395"/>
                </a:lnTo>
                <a:lnTo>
                  <a:pt x="151" y="395"/>
                </a:lnTo>
                <a:lnTo>
                  <a:pt x="152" y="395"/>
                </a:lnTo>
                <a:lnTo>
                  <a:pt x="153" y="395"/>
                </a:lnTo>
                <a:lnTo>
                  <a:pt x="154" y="395"/>
                </a:lnTo>
                <a:lnTo>
                  <a:pt x="157" y="395"/>
                </a:lnTo>
                <a:lnTo>
                  <a:pt x="158" y="396"/>
                </a:lnTo>
                <a:lnTo>
                  <a:pt x="159" y="395"/>
                </a:lnTo>
                <a:lnTo>
                  <a:pt x="160" y="395"/>
                </a:lnTo>
                <a:lnTo>
                  <a:pt x="161" y="395"/>
                </a:lnTo>
                <a:lnTo>
                  <a:pt x="161" y="395"/>
                </a:lnTo>
                <a:lnTo>
                  <a:pt x="162" y="394"/>
                </a:lnTo>
                <a:lnTo>
                  <a:pt x="163" y="394"/>
                </a:lnTo>
                <a:lnTo>
                  <a:pt x="164" y="393"/>
                </a:lnTo>
                <a:lnTo>
                  <a:pt x="165" y="392"/>
                </a:lnTo>
                <a:lnTo>
                  <a:pt x="166" y="391"/>
                </a:lnTo>
                <a:lnTo>
                  <a:pt x="169" y="388"/>
                </a:lnTo>
                <a:lnTo>
                  <a:pt x="170" y="387"/>
                </a:lnTo>
                <a:lnTo>
                  <a:pt x="170" y="387"/>
                </a:lnTo>
                <a:lnTo>
                  <a:pt x="171" y="386"/>
                </a:lnTo>
                <a:lnTo>
                  <a:pt x="172" y="386"/>
                </a:lnTo>
                <a:lnTo>
                  <a:pt x="174" y="385"/>
                </a:lnTo>
                <a:lnTo>
                  <a:pt x="176" y="384"/>
                </a:lnTo>
                <a:lnTo>
                  <a:pt x="177" y="384"/>
                </a:lnTo>
                <a:lnTo>
                  <a:pt x="178" y="384"/>
                </a:lnTo>
                <a:lnTo>
                  <a:pt x="179" y="384"/>
                </a:lnTo>
                <a:lnTo>
                  <a:pt x="180" y="384"/>
                </a:lnTo>
                <a:lnTo>
                  <a:pt x="180" y="384"/>
                </a:lnTo>
                <a:lnTo>
                  <a:pt x="181" y="384"/>
                </a:lnTo>
                <a:lnTo>
                  <a:pt x="181" y="385"/>
                </a:lnTo>
                <a:lnTo>
                  <a:pt x="182" y="386"/>
                </a:lnTo>
                <a:lnTo>
                  <a:pt x="183" y="387"/>
                </a:lnTo>
                <a:lnTo>
                  <a:pt x="185" y="389"/>
                </a:lnTo>
                <a:lnTo>
                  <a:pt x="185" y="390"/>
                </a:lnTo>
                <a:lnTo>
                  <a:pt x="186" y="391"/>
                </a:lnTo>
                <a:lnTo>
                  <a:pt x="187" y="392"/>
                </a:lnTo>
                <a:lnTo>
                  <a:pt x="191" y="394"/>
                </a:lnTo>
                <a:lnTo>
                  <a:pt x="192" y="395"/>
                </a:lnTo>
                <a:lnTo>
                  <a:pt x="193" y="395"/>
                </a:lnTo>
                <a:lnTo>
                  <a:pt x="195" y="396"/>
                </a:lnTo>
                <a:lnTo>
                  <a:pt x="196" y="396"/>
                </a:lnTo>
                <a:lnTo>
                  <a:pt x="197" y="396"/>
                </a:lnTo>
                <a:lnTo>
                  <a:pt x="198" y="396"/>
                </a:lnTo>
                <a:lnTo>
                  <a:pt x="200" y="396"/>
                </a:lnTo>
                <a:lnTo>
                  <a:pt x="202" y="396"/>
                </a:lnTo>
                <a:lnTo>
                  <a:pt x="204" y="395"/>
                </a:lnTo>
                <a:lnTo>
                  <a:pt x="206" y="395"/>
                </a:lnTo>
                <a:lnTo>
                  <a:pt x="208" y="393"/>
                </a:lnTo>
                <a:lnTo>
                  <a:pt x="209" y="392"/>
                </a:lnTo>
                <a:lnTo>
                  <a:pt x="211" y="391"/>
                </a:lnTo>
                <a:lnTo>
                  <a:pt x="212" y="390"/>
                </a:lnTo>
                <a:lnTo>
                  <a:pt x="213" y="390"/>
                </a:lnTo>
                <a:lnTo>
                  <a:pt x="214" y="390"/>
                </a:lnTo>
                <a:lnTo>
                  <a:pt x="215" y="390"/>
                </a:lnTo>
                <a:lnTo>
                  <a:pt x="216" y="390"/>
                </a:lnTo>
                <a:lnTo>
                  <a:pt x="219" y="390"/>
                </a:lnTo>
                <a:lnTo>
                  <a:pt x="221" y="391"/>
                </a:lnTo>
                <a:lnTo>
                  <a:pt x="224" y="391"/>
                </a:lnTo>
                <a:lnTo>
                  <a:pt x="225" y="392"/>
                </a:lnTo>
                <a:lnTo>
                  <a:pt x="228" y="392"/>
                </a:lnTo>
                <a:lnTo>
                  <a:pt x="232" y="393"/>
                </a:lnTo>
                <a:lnTo>
                  <a:pt x="233" y="393"/>
                </a:lnTo>
                <a:lnTo>
                  <a:pt x="234" y="393"/>
                </a:lnTo>
                <a:lnTo>
                  <a:pt x="237" y="392"/>
                </a:lnTo>
                <a:lnTo>
                  <a:pt x="242" y="391"/>
                </a:lnTo>
                <a:lnTo>
                  <a:pt x="245" y="390"/>
                </a:lnTo>
                <a:lnTo>
                  <a:pt x="247" y="390"/>
                </a:lnTo>
                <a:lnTo>
                  <a:pt x="248" y="390"/>
                </a:lnTo>
                <a:lnTo>
                  <a:pt x="249" y="389"/>
                </a:lnTo>
                <a:lnTo>
                  <a:pt x="253" y="387"/>
                </a:lnTo>
                <a:lnTo>
                  <a:pt x="254" y="386"/>
                </a:lnTo>
                <a:lnTo>
                  <a:pt x="254" y="385"/>
                </a:lnTo>
                <a:lnTo>
                  <a:pt x="255" y="385"/>
                </a:lnTo>
                <a:lnTo>
                  <a:pt x="255" y="384"/>
                </a:lnTo>
                <a:lnTo>
                  <a:pt x="256" y="383"/>
                </a:lnTo>
                <a:lnTo>
                  <a:pt x="256" y="383"/>
                </a:lnTo>
                <a:lnTo>
                  <a:pt x="256" y="382"/>
                </a:lnTo>
                <a:lnTo>
                  <a:pt x="256" y="379"/>
                </a:lnTo>
                <a:lnTo>
                  <a:pt x="255" y="378"/>
                </a:lnTo>
                <a:lnTo>
                  <a:pt x="256" y="377"/>
                </a:lnTo>
                <a:lnTo>
                  <a:pt x="256" y="376"/>
                </a:lnTo>
                <a:lnTo>
                  <a:pt x="257" y="375"/>
                </a:lnTo>
                <a:lnTo>
                  <a:pt x="258" y="373"/>
                </a:lnTo>
                <a:lnTo>
                  <a:pt x="259" y="373"/>
                </a:lnTo>
                <a:lnTo>
                  <a:pt x="260" y="372"/>
                </a:lnTo>
                <a:lnTo>
                  <a:pt x="261" y="371"/>
                </a:lnTo>
                <a:lnTo>
                  <a:pt x="262" y="371"/>
                </a:lnTo>
                <a:lnTo>
                  <a:pt x="264" y="370"/>
                </a:lnTo>
                <a:lnTo>
                  <a:pt x="266" y="369"/>
                </a:lnTo>
                <a:lnTo>
                  <a:pt x="269" y="369"/>
                </a:lnTo>
                <a:lnTo>
                  <a:pt x="274" y="369"/>
                </a:lnTo>
                <a:lnTo>
                  <a:pt x="278" y="368"/>
                </a:lnTo>
                <a:lnTo>
                  <a:pt x="281" y="367"/>
                </a:lnTo>
                <a:lnTo>
                  <a:pt x="284" y="367"/>
                </a:lnTo>
                <a:lnTo>
                  <a:pt x="285" y="366"/>
                </a:lnTo>
                <a:lnTo>
                  <a:pt x="286" y="366"/>
                </a:lnTo>
                <a:lnTo>
                  <a:pt x="286" y="366"/>
                </a:lnTo>
                <a:lnTo>
                  <a:pt x="287" y="365"/>
                </a:lnTo>
                <a:lnTo>
                  <a:pt x="288" y="364"/>
                </a:lnTo>
                <a:lnTo>
                  <a:pt x="289" y="364"/>
                </a:lnTo>
                <a:lnTo>
                  <a:pt x="289" y="363"/>
                </a:lnTo>
                <a:lnTo>
                  <a:pt x="290" y="362"/>
                </a:lnTo>
                <a:lnTo>
                  <a:pt x="291" y="361"/>
                </a:lnTo>
                <a:lnTo>
                  <a:pt x="292" y="360"/>
                </a:lnTo>
                <a:lnTo>
                  <a:pt x="292" y="359"/>
                </a:lnTo>
                <a:lnTo>
                  <a:pt x="293" y="356"/>
                </a:lnTo>
                <a:lnTo>
                  <a:pt x="294" y="355"/>
                </a:lnTo>
                <a:lnTo>
                  <a:pt x="294" y="354"/>
                </a:lnTo>
                <a:lnTo>
                  <a:pt x="295" y="354"/>
                </a:lnTo>
                <a:lnTo>
                  <a:pt x="296" y="353"/>
                </a:lnTo>
                <a:lnTo>
                  <a:pt x="298" y="350"/>
                </a:lnTo>
                <a:lnTo>
                  <a:pt x="299" y="350"/>
                </a:lnTo>
                <a:lnTo>
                  <a:pt x="300" y="349"/>
                </a:lnTo>
                <a:lnTo>
                  <a:pt x="301" y="348"/>
                </a:lnTo>
                <a:lnTo>
                  <a:pt x="301" y="347"/>
                </a:lnTo>
                <a:lnTo>
                  <a:pt x="301" y="346"/>
                </a:lnTo>
                <a:lnTo>
                  <a:pt x="302" y="346"/>
                </a:lnTo>
                <a:lnTo>
                  <a:pt x="302" y="345"/>
                </a:lnTo>
                <a:lnTo>
                  <a:pt x="301" y="344"/>
                </a:lnTo>
                <a:lnTo>
                  <a:pt x="301" y="343"/>
                </a:lnTo>
                <a:lnTo>
                  <a:pt x="300" y="342"/>
                </a:lnTo>
                <a:lnTo>
                  <a:pt x="299" y="341"/>
                </a:lnTo>
                <a:lnTo>
                  <a:pt x="299" y="340"/>
                </a:lnTo>
                <a:lnTo>
                  <a:pt x="297" y="339"/>
                </a:lnTo>
                <a:lnTo>
                  <a:pt x="293" y="335"/>
                </a:lnTo>
                <a:lnTo>
                  <a:pt x="292" y="334"/>
                </a:lnTo>
                <a:lnTo>
                  <a:pt x="290" y="332"/>
                </a:lnTo>
                <a:lnTo>
                  <a:pt x="289" y="331"/>
                </a:lnTo>
                <a:lnTo>
                  <a:pt x="288" y="330"/>
                </a:lnTo>
                <a:lnTo>
                  <a:pt x="288" y="329"/>
                </a:lnTo>
                <a:lnTo>
                  <a:pt x="288" y="328"/>
                </a:lnTo>
                <a:lnTo>
                  <a:pt x="288" y="327"/>
                </a:lnTo>
                <a:lnTo>
                  <a:pt x="288" y="327"/>
                </a:lnTo>
                <a:lnTo>
                  <a:pt x="288" y="327"/>
                </a:lnTo>
                <a:lnTo>
                  <a:pt x="288" y="326"/>
                </a:lnTo>
                <a:lnTo>
                  <a:pt x="289" y="326"/>
                </a:lnTo>
                <a:lnTo>
                  <a:pt x="290" y="326"/>
                </a:lnTo>
                <a:lnTo>
                  <a:pt x="291" y="325"/>
                </a:lnTo>
                <a:lnTo>
                  <a:pt x="292" y="325"/>
                </a:lnTo>
                <a:lnTo>
                  <a:pt x="294" y="324"/>
                </a:lnTo>
                <a:lnTo>
                  <a:pt x="295" y="324"/>
                </a:lnTo>
                <a:lnTo>
                  <a:pt x="295" y="323"/>
                </a:lnTo>
                <a:lnTo>
                  <a:pt x="296" y="322"/>
                </a:lnTo>
                <a:lnTo>
                  <a:pt x="297" y="321"/>
                </a:lnTo>
                <a:lnTo>
                  <a:pt x="297" y="320"/>
                </a:lnTo>
                <a:lnTo>
                  <a:pt x="298" y="319"/>
                </a:lnTo>
                <a:lnTo>
                  <a:pt x="298" y="319"/>
                </a:lnTo>
                <a:lnTo>
                  <a:pt x="298" y="318"/>
                </a:lnTo>
                <a:lnTo>
                  <a:pt x="298" y="317"/>
                </a:lnTo>
                <a:lnTo>
                  <a:pt x="297" y="316"/>
                </a:lnTo>
                <a:lnTo>
                  <a:pt x="297" y="314"/>
                </a:lnTo>
                <a:lnTo>
                  <a:pt x="296" y="311"/>
                </a:lnTo>
                <a:lnTo>
                  <a:pt x="296" y="310"/>
                </a:lnTo>
                <a:lnTo>
                  <a:pt x="296" y="309"/>
                </a:lnTo>
                <a:lnTo>
                  <a:pt x="296" y="308"/>
                </a:lnTo>
                <a:lnTo>
                  <a:pt x="296" y="307"/>
                </a:lnTo>
                <a:lnTo>
                  <a:pt x="297" y="305"/>
                </a:lnTo>
                <a:lnTo>
                  <a:pt x="297" y="305"/>
                </a:lnTo>
                <a:lnTo>
                  <a:pt x="298" y="304"/>
                </a:lnTo>
                <a:lnTo>
                  <a:pt x="298" y="303"/>
                </a:lnTo>
                <a:lnTo>
                  <a:pt x="299" y="303"/>
                </a:lnTo>
                <a:lnTo>
                  <a:pt x="300" y="302"/>
                </a:lnTo>
                <a:lnTo>
                  <a:pt x="301" y="301"/>
                </a:lnTo>
                <a:lnTo>
                  <a:pt x="304" y="300"/>
                </a:lnTo>
                <a:lnTo>
                  <a:pt x="305" y="299"/>
                </a:lnTo>
                <a:lnTo>
                  <a:pt x="307" y="298"/>
                </a:lnTo>
                <a:lnTo>
                  <a:pt x="309" y="297"/>
                </a:lnTo>
                <a:lnTo>
                  <a:pt x="310" y="296"/>
                </a:lnTo>
                <a:lnTo>
                  <a:pt x="310" y="295"/>
                </a:lnTo>
                <a:lnTo>
                  <a:pt x="311" y="294"/>
                </a:lnTo>
                <a:lnTo>
                  <a:pt x="311" y="293"/>
                </a:lnTo>
                <a:lnTo>
                  <a:pt x="311" y="292"/>
                </a:lnTo>
                <a:lnTo>
                  <a:pt x="311" y="290"/>
                </a:lnTo>
                <a:lnTo>
                  <a:pt x="311" y="288"/>
                </a:lnTo>
                <a:lnTo>
                  <a:pt x="311" y="287"/>
                </a:lnTo>
                <a:lnTo>
                  <a:pt x="311" y="286"/>
                </a:lnTo>
                <a:lnTo>
                  <a:pt x="310" y="285"/>
                </a:lnTo>
                <a:lnTo>
                  <a:pt x="310" y="284"/>
                </a:lnTo>
                <a:lnTo>
                  <a:pt x="309" y="283"/>
                </a:lnTo>
                <a:lnTo>
                  <a:pt x="309" y="282"/>
                </a:lnTo>
                <a:lnTo>
                  <a:pt x="308" y="282"/>
                </a:lnTo>
                <a:lnTo>
                  <a:pt x="307" y="281"/>
                </a:lnTo>
                <a:lnTo>
                  <a:pt x="306" y="280"/>
                </a:lnTo>
                <a:lnTo>
                  <a:pt x="303" y="277"/>
                </a:lnTo>
                <a:lnTo>
                  <a:pt x="301" y="276"/>
                </a:lnTo>
                <a:lnTo>
                  <a:pt x="300" y="275"/>
                </a:lnTo>
                <a:lnTo>
                  <a:pt x="299" y="274"/>
                </a:lnTo>
                <a:lnTo>
                  <a:pt x="299" y="274"/>
                </a:lnTo>
                <a:lnTo>
                  <a:pt x="299" y="273"/>
                </a:lnTo>
                <a:lnTo>
                  <a:pt x="298" y="272"/>
                </a:lnTo>
                <a:lnTo>
                  <a:pt x="298" y="271"/>
                </a:lnTo>
                <a:lnTo>
                  <a:pt x="298" y="270"/>
                </a:lnTo>
                <a:lnTo>
                  <a:pt x="298" y="269"/>
                </a:lnTo>
                <a:lnTo>
                  <a:pt x="298" y="268"/>
                </a:lnTo>
                <a:lnTo>
                  <a:pt x="298" y="267"/>
                </a:lnTo>
                <a:lnTo>
                  <a:pt x="299" y="265"/>
                </a:lnTo>
                <a:lnTo>
                  <a:pt x="299" y="264"/>
                </a:lnTo>
                <a:lnTo>
                  <a:pt x="300" y="262"/>
                </a:lnTo>
                <a:lnTo>
                  <a:pt x="300" y="261"/>
                </a:lnTo>
                <a:lnTo>
                  <a:pt x="301" y="259"/>
                </a:lnTo>
                <a:lnTo>
                  <a:pt x="302" y="258"/>
                </a:lnTo>
                <a:lnTo>
                  <a:pt x="303" y="256"/>
                </a:lnTo>
                <a:lnTo>
                  <a:pt x="304" y="255"/>
                </a:lnTo>
                <a:lnTo>
                  <a:pt x="305" y="253"/>
                </a:lnTo>
                <a:lnTo>
                  <a:pt x="306" y="252"/>
                </a:lnTo>
                <a:lnTo>
                  <a:pt x="308" y="251"/>
                </a:lnTo>
                <a:lnTo>
                  <a:pt x="311" y="249"/>
                </a:lnTo>
                <a:lnTo>
                  <a:pt x="313" y="247"/>
                </a:lnTo>
                <a:lnTo>
                  <a:pt x="313" y="247"/>
                </a:lnTo>
                <a:lnTo>
                  <a:pt x="314" y="246"/>
                </a:lnTo>
                <a:lnTo>
                  <a:pt x="314" y="246"/>
                </a:lnTo>
                <a:lnTo>
                  <a:pt x="315" y="245"/>
                </a:lnTo>
                <a:lnTo>
                  <a:pt x="315" y="244"/>
                </a:lnTo>
                <a:lnTo>
                  <a:pt x="315" y="243"/>
                </a:lnTo>
                <a:lnTo>
                  <a:pt x="315" y="243"/>
                </a:lnTo>
                <a:lnTo>
                  <a:pt x="314" y="242"/>
                </a:lnTo>
                <a:lnTo>
                  <a:pt x="314" y="241"/>
                </a:lnTo>
                <a:lnTo>
                  <a:pt x="313" y="240"/>
                </a:lnTo>
                <a:lnTo>
                  <a:pt x="312" y="238"/>
                </a:lnTo>
                <a:lnTo>
                  <a:pt x="310" y="236"/>
                </a:lnTo>
                <a:lnTo>
                  <a:pt x="310" y="235"/>
                </a:lnTo>
                <a:lnTo>
                  <a:pt x="309" y="234"/>
                </a:lnTo>
                <a:lnTo>
                  <a:pt x="309" y="233"/>
                </a:lnTo>
                <a:lnTo>
                  <a:pt x="308" y="231"/>
                </a:lnTo>
                <a:lnTo>
                  <a:pt x="308" y="230"/>
                </a:lnTo>
                <a:lnTo>
                  <a:pt x="308" y="229"/>
                </a:lnTo>
                <a:lnTo>
                  <a:pt x="308" y="228"/>
                </a:lnTo>
                <a:lnTo>
                  <a:pt x="308" y="227"/>
                </a:lnTo>
                <a:lnTo>
                  <a:pt x="309" y="226"/>
                </a:lnTo>
                <a:lnTo>
                  <a:pt x="309" y="225"/>
                </a:lnTo>
                <a:lnTo>
                  <a:pt x="310" y="224"/>
                </a:lnTo>
                <a:lnTo>
                  <a:pt x="314" y="219"/>
                </a:lnTo>
                <a:lnTo>
                  <a:pt x="315" y="217"/>
                </a:lnTo>
                <a:lnTo>
                  <a:pt x="316" y="215"/>
                </a:lnTo>
                <a:lnTo>
                  <a:pt x="316" y="214"/>
                </a:lnTo>
                <a:lnTo>
                  <a:pt x="317" y="213"/>
                </a:lnTo>
                <a:lnTo>
                  <a:pt x="317" y="212"/>
                </a:lnTo>
                <a:lnTo>
                  <a:pt x="317" y="211"/>
                </a:lnTo>
                <a:lnTo>
                  <a:pt x="317" y="210"/>
                </a:lnTo>
                <a:lnTo>
                  <a:pt x="317" y="210"/>
                </a:lnTo>
                <a:lnTo>
                  <a:pt x="317" y="209"/>
                </a:lnTo>
                <a:lnTo>
                  <a:pt x="316" y="208"/>
                </a:lnTo>
                <a:lnTo>
                  <a:pt x="316" y="208"/>
                </a:lnTo>
                <a:lnTo>
                  <a:pt x="315" y="207"/>
                </a:lnTo>
                <a:lnTo>
                  <a:pt x="315" y="207"/>
                </a:lnTo>
                <a:lnTo>
                  <a:pt x="314" y="206"/>
                </a:lnTo>
                <a:lnTo>
                  <a:pt x="310" y="205"/>
                </a:lnTo>
                <a:lnTo>
                  <a:pt x="309" y="205"/>
                </a:lnTo>
                <a:lnTo>
                  <a:pt x="307" y="204"/>
                </a:lnTo>
                <a:lnTo>
                  <a:pt x="306" y="204"/>
                </a:lnTo>
                <a:lnTo>
                  <a:pt x="305" y="203"/>
                </a:lnTo>
                <a:lnTo>
                  <a:pt x="304" y="203"/>
                </a:lnTo>
                <a:lnTo>
                  <a:pt x="304" y="202"/>
                </a:lnTo>
                <a:lnTo>
                  <a:pt x="303" y="202"/>
                </a:lnTo>
                <a:lnTo>
                  <a:pt x="303" y="201"/>
                </a:lnTo>
                <a:lnTo>
                  <a:pt x="303" y="201"/>
                </a:lnTo>
                <a:lnTo>
                  <a:pt x="303" y="200"/>
                </a:lnTo>
                <a:lnTo>
                  <a:pt x="303" y="200"/>
                </a:lnTo>
                <a:lnTo>
                  <a:pt x="304" y="199"/>
                </a:lnTo>
                <a:lnTo>
                  <a:pt x="304" y="199"/>
                </a:lnTo>
                <a:lnTo>
                  <a:pt x="306" y="198"/>
                </a:lnTo>
                <a:lnTo>
                  <a:pt x="306" y="197"/>
                </a:lnTo>
                <a:lnTo>
                  <a:pt x="306" y="197"/>
                </a:lnTo>
                <a:lnTo>
                  <a:pt x="307" y="197"/>
                </a:lnTo>
                <a:lnTo>
                  <a:pt x="306" y="196"/>
                </a:lnTo>
                <a:lnTo>
                  <a:pt x="306" y="196"/>
                </a:lnTo>
                <a:lnTo>
                  <a:pt x="306" y="195"/>
                </a:lnTo>
                <a:lnTo>
                  <a:pt x="305" y="195"/>
                </a:lnTo>
                <a:lnTo>
                  <a:pt x="298" y="190"/>
                </a:lnTo>
                <a:lnTo>
                  <a:pt x="294" y="186"/>
                </a:lnTo>
                <a:lnTo>
                  <a:pt x="293" y="186"/>
                </a:lnTo>
                <a:lnTo>
                  <a:pt x="292" y="185"/>
                </a:lnTo>
                <a:lnTo>
                  <a:pt x="292" y="184"/>
                </a:lnTo>
                <a:lnTo>
                  <a:pt x="291" y="184"/>
                </a:lnTo>
                <a:lnTo>
                  <a:pt x="291" y="183"/>
                </a:lnTo>
                <a:lnTo>
                  <a:pt x="291" y="182"/>
                </a:lnTo>
                <a:lnTo>
                  <a:pt x="291" y="181"/>
                </a:lnTo>
                <a:lnTo>
                  <a:pt x="291" y="180"/>
                </a:lnTo>
                <a:lnTo>
                  <a:pt x="291" y="178"/>
                </a:lnTo>
                <a:lnTo>
                  <a:pt x="292" y="174"/>
                </a:lnTo>
                <a:lnTo>
                  <a:pt x="293" y="171"/>
                </a:lnTo>
                <a:lnTo>
                  <a:pt x="293" y="169"/>
                </a:lnTo>
                <a:lnTo>
                  <a:pt x="293" y="166"/>
                </a:lnTo>
                <a:lnTo>
                  <a:pt x="293" y="162"/>
                </a:lnTo>
                <a:lnTo>
                  <a:pt x="294" y="160"/>
                </a:lnTo>
                <a:lnTo>
                  <a:pt x="294" y="159"/>
                </a:lnTo>
                <a:lnTo>
                  <a:pt x="294" y="158"/>
                </a:lnTo>
                <a:lnTo>
                  <a:pt x="295" y="156"/>
                </a:lnTo>
                <a:lnTo>
                  <a:pt x="296" y="154"/>
                </a:lnTo>
                <a:lnTo>
                  <a:pt x="298" y="153"/>
                </a:lnTo>
                <a:lnTo>
                  <a:pt x="300" y="150"/>
                </a:lnTo>
                <a:lnTo>
                  <a:pt x="301" y="148"/>
                </a:lnTo>
                <a:lnTo>
                  <a:pt x="302" y="147"/>
                </a:lnTo>
                <a:lnTo>
                  <a:pt x="304" y="143"/>
                </a:lnTo>
                <a:lnTo>
                  <a:pt x="305" y="141"/>
                </a:lnTo>
                <a:lnTo>
                  <a:pt x="306" y="140"/>
                </a:lnTo>
                <a:lnTo>
                  <a:pt x="307" y="139"/>
                </a:lnTo>
                <a:lnTo>
                  <a:pt x="308" y="138"/>
                </a:lnTo>
                <a:lnTo>
                  <a:pt x="308" y="137"/>
                </a:lnTo>
                <a:lnTo>
                  <a:pt x="309" y="137"/>
                </a:lnTo>
                <a:lnTo>
                  <a:pt x="310" y="136"/>
                </a:lnTo>
                <a:lnTo>
                  <a:pt x="312" y="135"/>
                </a:lnTo>
                <a:lnTo>
                  <a:pt x="313" y="134"/>
                </a:lnTo>
                <a:lnTo>
                  <a:pt x="315" y="134"/>
                </a:lnTo>
                <a:lnTo>
                  <a:pt x="317" y="133"/>
                </a:lnTo>
                <a:lnTo>
                  <a:pt x="321" y="133"/>
                </a:lnTo>
                <a:lnTo>
                  <a:pt x="324" y="133"/>
                </a:lnTo>
                <a:lnTo>
                  <a:pt x="327" y="132"/>
                </a:lnTo>
                <a:lnTo>
                  <a:pt x="329" y="132"/>
                </a:lnTo>
                <a:lnTo>
                  <a:pt x="330" y="131"/>
                </a:lnTo>
                <a:lnTo>
                  <a:pt x="331" y="131"/>
                </a:lnTo>
                <a:lnTo>
                  <a:pt x="332" y="130"/>
                </a:lnTo>
                <a:lnTo>
                  <a:pt x="333" y="129"/>
                </a:lnTo>
                <a:lnTo>
                  <a:pt x="333" y="128"/>
                </a:lnTo>
                <a:lnTo>
                  <a:pt x="333" y="128"/>
                </a:lnTo>
                <a:lnTo>
                  <a:pt x="334" y="127"/>
                </a:lnTo>
                <a:lnTo>
                  <a:pt x="334" y="126"/>
                </a:lnTo>
                <a:lnTo>
                  <a:pt x="334" y="126"/>
                </a:lnTo>
                <a:lnTo>
                  <a:pt x="334" y="125"/>
                </a:lnTo>
                <a:lnTo>
                  <a:pt x="333" y="124"/>
                </a:lnTo>
                <a:lnTo>
                  <a:pt x="333" y="124"/>
                </a:lnTo>
                <a:lnTo>
                  <a:pt x="332" y="123"/>
                </a:lnTo>
                <a:lnTo>
                  <a:pt x="332" y="123"/>
                </a:lnTo>
                <a:lnTo>
                  <a:pt x="331" y="122"/>
                </a:lnTo>
                <a:lnTo>
                  <a:pt x="330" y="122"/>
                </a:lnTo>
                <a:lnTo>
                  <a:pt x="329" y="121"/>
                </a:lnTo>
                <a:lnTo>
                  <a:pt x="325" y="120"/>
                </a:lnTo>
                <a:lnTo>
                  <a:pt x="324" y="120"/>
                </a:lnTo>
                <a:lnTo>
                  <a:pt x="323" y="120"/>
                </a:lnTo>
                <a:lnTo>
                  <a:pt x="323" y="120"/>
                </a:lnTo>
                <a:lnTo>
                  <a:pt x="323" y="119"/>
                </a:lnTo>
                <a:lnTo>
                  <a:pt x="323" y="119"/>
                </a:lnTo>
                <a:lnTo>
                  <a:pt x="323" y="118"/>
                </a:lnTo>
                <a:lnTo>
                  <a:pt x="323" y="118"/>
                </a:lnTo>
                <a:lnTo>
                  <a:pt x="324" y="117"/>
                </a:lnTo>
                <a:lnTo>
                  <a:pt x="324" y="116"/>
                </a:lnTo>
                <a:lnTo>
                  <a:pt x="325" y="115"/>
                </a:lnTo>
                <a:lnTo>
                  <a:pt x="327" y="113"/>
                </a:lnTo>
                <a:lnTo>
                  <a:pt x="328" y="112"/>
                </a:lnTo>
                <a:lnTo>
                  <a:pt x="329" y="111"/>
                </a:lnTo>
                <a:lnTo>
                  <a:pt x="330" y="110"/>
                </a:lnTo>
                <a:lnTo>
                  <a:pt x="332" y="110"/>
                </a:lnTo>
                <a:lnTo>
                  <a:pt x="333" y="109"/>
                </a:lnTo>
                <a:lnTo>
                  <a:pt x="334" y="109"/>
                </a:lnTo>
                <a:lnTo>
                  <a:pt x="336" y="108"/>
                </a:lnTo>
                <a:lnTo>
                  <a:pt x="337" y="108"/>
                </a:lnTo>
                <a:lnTo>
                  <a:pt x="338" y="109"/>
                </a:lnTo>
                <a:lnTo>
                  <a:pt x="339" y="109"/>
                </a:lnTo>
                <a:lnTo>
                  <a:pt x="340" y="109"/>
                </a:lnTo>
                <a:lnTo>
                  <a:pt x="340" y="110"/>
                </a:lnTo>
                <a:lnTo>
                  <a:pt x="341" y="110"/>
                </a:lnTo>
                <a:lnTo>
                  <a:pt x="341" y="110"/>
                </a:lnTo>
                <a:lnTo>
                  <a:pt x="342" y="112"/>
                </a:lnTo>
                <a:lnTo>
                  <a:pt x="343" y="114"/>
                </a:lnTo>
                <a:lnTo>
                  <a:pt x="343" y="114"/>
                </a:lnTo>
                <a:lnTo>
                  <a:pt x="344" y="115"/>
                </a:lnTo>
                <a:lnTo>
                  <a:pt x="345" y="116"/>
                </a:lnTo>
                <a:lnTo>
                  <a:pt x="345" y="117"/>
                </a:lnTo>
                <a:lnTo>
                  <a:pt x="346" y="117"/>
                </a:lnTo>
                <a:lnTo>
                  <a:pt x="347" y="117"/>
                </a:lnTo>
                <a:lnTo>
                  <a:pt x="347" y="118"/>
                </a:lnTo>
                <a:lnTo>
                  <a:pt x="348" y="118"/>
                </a:lnTo>
                <a:lnTo>
                  <a:pt x="350" y="118"/>
                </a:lnTo>
                <a:lnTo>
                  <a:pt x="351" y="117"/>
                </a:lnTo>
                <a:lnTo>
                  <a:pt x="351" y="117"/>
                </a:lnTo>
                <a:lnTo>
                  <a:pt x="352" y="117"/>
                </a:lnTo>
                <a:lnTo>
                  <a:pt x="353" y="116"/>
                </a:lnTo>
                <a:lnTo>
                  <a:pt x="353" y="116"/>
                </a:lnTo>
                <a:lnTo>
                  <a:pt x="354" y="115"/>
                </a:lnTo>
                <a:lnTo>
                  <a:pt x="354" y="114"/>
                </a:lnTo>
                <a:lnTo>
                  <a:pt x="355" y="111"/>
                </a:lnTo>
                <a:lnTo>
                  <a:pt x="356" y="108"/>
                </a:lnTo>
                <a:lnTo>
                  <a:pt x="356" y="107"/>
                </a:lnTo>
                <a:lnTo>
                  <a:pt x="356" y="106"/>
                </a:lnTo>
                <a:lnTo>
                  <a:pt x="356" y="106"/>
                </a:lnTo>
                <a:lnTo>
                  <a:pt x="356" y="105"/>
                </a:lnTo>
                <a:lnTo>
                  <a:pt x="356" y="104"/>
                </a:lnTo>
                <a:lnTo>
                  <a:pt x="356" y="103"/>
                </a:lnTo>
                <a:lnTo>
                  <a:pt x="356" y="102"/>
                </a:lnTo>
                <a:lnTo>
                  <a:pt x="355" y="100"/>
                </a:lnTo>
                <a:lnTo>
                  <a:pt x="354" y="99"/>
                </a:lnTo>
                <a:lnTo>
                  <a:pt x="353" y="98"/>
                </a:lnTo>
                <a:lnTo>
                  <a:pt x="351" y="96"/>
                </a:lnTo>
                <a:lnTo>
                  <a:pt x="350" y="95"/>
                </a:lnTo>
                <a:lnTo>
                  <a:pt x="349" y="94"/>
                </a:lnTo>
                <a:lnTo>
                  <a:pt x="349" y="93"/>
                </a:lnTo>
                <a:lnTo>
                  <a:pt x="348" y="92"/>
                </a:lnTo>
                <a:lnTo>
                  <a:pt x="348" y="91"/>
                </a:lnTo>
                <a:lnTo>
                  <a:pt x="348" y="90"/>
                </a:lnTo>
                <a:lnTo>
                  <a:pt x="348" y="89"/>
                </a:lnTo>
                <a:lnTo>
                  <a:pt x="348" y="89"/>
                </a:lnTo>
                <a:lnTo>
                  <a:pt x="348" y="89"/>
                </a:lnTo>
                <a:lnTo>
                  <a:pt x="348" y="89"/>
                </a:lnTo>
                <a:lnTo>
                  <a:pt x="349" y="89"/>
                </a:lnTo>
                <a:lnTo>
                  <a:pt x="350" y="89"/>
                </a:lnTo>
                <a:lnTo>
                  <a:pt x="352" y="89"/>
                </a:lnTo>
                <a:lnTo>
                  <a:pt x="353" y="89"/>
                </a:lnTo>
                <a:lnTo>
                  <a:pt x="354" y="89"/>
                </a:lnTo>
                <a:lnTo>
                  <a:pt x="355" y="88"/>
                </a:lnTo>
                <a:lnTo>
                  <a:pt x="356" y="88"/>
                </a:lnTo>
                <a:lnTo>
                  <a:pt x="357" y="87"/>
                </a:lnTo>
                <a:lnTo>
                  <a:pt x="358" y="87"/>
                </a:lnTo>
                <a:lnTo>
                  <a:pt x="360" y="86"/>
                </a:lnTo>
                <a:lnTo>
                  <a:pt x="361" y="84"/>
                </a:lnTo>
                <a:lnTo>
                  <a:pt x="363" y="82"/>
                </a:lnTo>
                <a:lnTo>
                  <a:pt x="365" y="80"/>
                </a:lnTo>
                <a:lnTo>
                  <a:pt x="366" y="79"/>
                </a:lnTo>
                <a:lnTo>
                  <a:pt x="367" y="77"/>
                </a:lnTo>
                <a:lnTo>
                  <a:pt x="368" y="75"/>
                </a:lnTo>
                <a:lnTo>
                  <a:pt x="368" y="74"/>
                </a:lnTo>
                <a:lnTo>
                  <a:pt x="368" y="73"/>
                </a:lnTo>
                <a:lnTo>
                  <a:pt x="368" y="72"/>
                </a:lnTo>
                <a:lnTo>
                  <a:pt x="368" y="71"/>
                </a:lnTo>
                <a:lnTo>
                  <a:pt x="368" y="70"/>
                </a:lnTo>
                <a:lnTo>
                  <a:pt x="368" y="69"/>
                </a:lnTo>
                <a:lnTo>
                  <a:pt x="368" y="68"/>
                </a:lnTo>
                <a:lnTo>
                  <a:pt x="368" y="67"/>
                </a:lnTo>
                <a:lnTo>
                  <a:pt x="367" y="66"/>
                </a:lnTo>
                <a:lnTo>
                  <a:pt x="367" y="65"/>
                </a:lnTo>
                <a:lnTo>
                  <a:pt x="366" y="65"/>
                </a:lnTo>
                <a:lnTo>
                  <a:pt x="365" y="64"/>
                </a:lnTo>
                <a:lnTo>
                  <a:pt x="364" y="63"/>
                </a:lnTo>
                <a:lnTo>
                  <a:pt x="363" y="62"/>
                </a:lnTo>
                <a:lnTo>
                  <a:pt x="360" y="60"/>
                </a:lnTo>
                <a:lnTo>
                  <a:pt x="358" y="59"/>
                </a:lnTo>
                <a:lnTo>
                  <a:pt x="357" y="59"/>
                </a:lnTo>
                <a:lnTo>
                  <a:pt x="356" y="57"/>
                </a:lnTo>
                <a:lnTo>
                  <a:pt x="355" y="56"/>
                </a:lnTo>
                <a:lnTo>
                  <a:pt x="355" y="55"/>
                </a:lnTo>
                <a:lnTo>
                  <a:pt x="354" y="54"/>
                </a:lnTo>
                <a:lnTo>
                  <a:pt x="354" y="54"/>
                </a:lnTo>
                <a:lnTo>
                  <a:pt x="354" y="53"/>
                </a:lnTo>
                <a:lnTo>
                  <a:pt x="354" y="52"/>
                </a:lnTo>
                <a:lnTo>
                  <a:pt x="355" y="51"/>
                </a:lnTo>
                <a:lnTo>
                  <a:pt x="355" y="50"/>
                </a:lnTo>
                <a:lnTo>
                  <a:pt x="357" y="44"/>
                </a:lnTo>
                <a:lnTo>
                  <a:pt x="358" y="41"/>
                </a:lnTo>
                <a:lnTo>
                  <a:pt x="359" y="39"/>
                </a:lnTo>
                <a:lnTo>
                  <a:pt x="359" y="37"/>
                </a:lnTo>
                <a:lnTo>
                  <a:pt x="359" y="36"/>
                </a:lnTo>
                <a:lnTo>
                  <a:pt x="359" y="35"/>
                </a:lnTo>
                <a:lnTo>
                  <a:pt x="359" y="34"/>
                </a:lnTo>
                <a:lnTo>
                  <a:pt x="359" y="35"/>
                </a:lnTo>
                <a:lnTo>
                  <a:pt x="360" y="35"/>
                </a:lnTo>
                <a:lnTo>
                  <a:pt x="360" y="35"/>
                </a:lnTo>
                <a:lnTo>
                  <a:pt x="361" y="35"/>
                </a:lnTo>
                <a:lnTo>
                  <a:pt x="361" y="35"/>
                </a:lnTo>
                <a:lnTo>
                  <a:pt x="362" y="35"/>
                </a:lnTo>
                <a:lnTo>
                  <a:pt x="363" y="35"/>
                </a:lnTo>
                <a:lnTo>
                  <a:pt x="363" y="35"/>
                </a:lnTo>
                <a:lnTo>
                  <a:pt x="364" y="34"/>
                </a:lnTo>
                <a:lnTo>
                  <a:pt x="365" y="33"/>
                </a:lnTo>
                <a:lnTo>
                  <a:pt x="367" y="32"/>
                </a:lnTo>
                <a:lnTo>
                  <a:pt x="368" y="30"/>
                </a:lnTo>
                <a:lnTo>
                  <a:pt x="371" y="27"/>
                </a:lnTo>
                <a:lnTo>
                  <a:pt x="371" y="27"/>
                </a:lnTo>
                <a:lnTo>
                  <a:pt x="372" y="26"/>
                </a:lnTo>
                <a:lnTo>
                  <a:pt x="373" y="25"/>
                </a:lnTo>
                <a:lnTo>
                  <a:pt x="375" y="25"/>
                </a:lnTo>
                <a:lnTo>
                  <a:pt x="376" y="24"/>
                </a:lnTo>
                <a:lnTo>
                  <a:pt x="377" y="24"/>
                </a:lnTo>
                <a:lnTo>
                  <a:pt x="378" y="24"/>
                </a:lnTo>
                <a:lnTo>
                  <a:pt x="379" y="24"/>
                </a:lnTo>
                <a:lnTo>
                  <a:pt x="380" y="24"/>
                </a:lnTo>
                <a:lnTo>
                  <a:pt x="380" y="24"/>
                </a:lnTo>
                <a:lnTo>
                  <a:pt x="382" y="24"/>
                </a:lnTo>
                <a:lnTo>
                  <a:pt x="383" y="25"/>
                </a:lnTo>
                <a:lnTo>
                  <a:pt x="384" y="26"/>
                </a:lnTo>
                <a:lnTo>
                  <a:pt x="385" y="26"/>
                </a:lnTo>
                <a:lnTo>
                  <a:pt x="386" y="26"/>
                </a:lnTo>
                <a:lnTo>
                  <a:pt x="388" y="26"/>
                </a:lnTo>
                <a:lnTo>
                  <a:pt x="391" y="25"/>
                </a:lnTo>
                <a:lnTo>
                  <a:pt x="393" y="25"/>
                </a:lnTo>
                <a:lnTo>
                  <a:pt x="397" y="24"/>
                </a:lnTo>
                <a:lnTo>
                  <a:pt x="399" y="24"/>
                </a:lnTo>
                <a:lnTo>
                  <a:pt x="400" y="24"/>
                </a:lnTo>
                <a:lnTo>
                  <a:pt x="401" y="24"/>
                </a:lnTo>
                <a:lnTo>
                  <a:pt x="402" y="24"/>
                </a:lnTo>
                <a:lnTo>
                  <a:pt x="408" y="25"/>
                </a:lnTo>
                <a:lnTo>
                  <a:pt x="410" y="25"/>
                </a:lnTo>
                <a:lnTo>
                  <a:pt x="412" y="26"/>
                </a:lnTo>
                <a:lnTo>
                  <a:pt x="415" y="26"/>
                </a:lnTo>
                <a:lnTo>
                  <a:pt x="417" y="25"/>
                </a:lnTo>
                <a:lnTo>
                  <a:pt x="419" y="25"/>
                </a:lnTo>
                <a:lnTo>
                  <a:pt x="420" y="25"/>
                </a:lnTo>
                <a:lnTo>
                  <a:pt x="420" y="25"/>
                </a:lnTo>
                <a:lnTo>
                  <a:pt x="421" y="24"/>
                </a:lnTo>
                <a:lnTo>
                  <a:pt x="422" y="23"/>
                </a:lnTo>
                <a:lnTo>
                  <a:pt x="422" y="23"/>
                </a:lnTo>
                <a:lnTo>
                  <a:pt x="423" y="21"/>
                </a:lnTo>
                <a:lnTo>
                  <a:pt x="424" y="20"/>
                </a:lnTo>
                <a:lnTo>
                  <a:pt x="424" y="18"/>
                </a:lnTo>
                <a:lnTo>
                  <a:pt x="427" y="7"/>
                </a:lnTo>
                <a:lnTo>
                  <a:pt x="428" y="4"/>
                </a:lnTo>
                <a:lnTo>
                  <a:pt x="428" y="2"/>
                </a:lnTo>
                <a:lnTo>
                  <a:pt x="429" y="1"/>
                </a:lnTo>
                <a:lnTo>
                  <a:pt x="430" y="0"/>
                </a:lnTo>
                <a:lnTo>
                  <a:pt x="430" y="0"/>
                </a:lnTo>
                <a:lnTo>
                  <a:pt x="430" y="0"/>
                </a:lnTo>
              </a:path>
            </a:pathLst>
          </a:custGeom>
          <a:noFill/>
          <a:ln w="98425">
            <a:solidFill>
              <a:srgbClr val="CCCC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cs-CZ" dirty="0"/>
          </a:p>
        </p:txBody>
      </p:sp>
      <p:sp>
        <p:nvSpPr>
          <p:cNvPr id="134" name="Freeform 252">
            <a:extLst>
              <a:ext uri="{FF2B5EF4-FFF2-40B4-BE49-F238E27FC236}">
                <a16:creationId xmlns:a16="http://schemas.microsoft.com/office/drawing/2014/main" id="{1097842F-8903-4ADB-8F5E-99BA1C76F84B}"/>
              </a:ext>
            </a:extLst>
          </p:cNvPr>
          <p:cNvSpPr>
            <a:spLocks/>
          </p:cNvSpPr>
          <p:nvPr/>
        </p:nvSpPr>
        <p:spPr bwMode="auto">
          <a:xfrm>
            <a:off x="6303127" y="3607358"/>
            <a:ext cx="526847" cy="781608"/>
          </a:xfrm>
          <a:custGeom>
            <a:avLst/>
            <a:gdLst>
              <a:gd name="T0" fmla="*/ 258 w 517"/>
              <a:gd name="T1" fmla="*/ 105 h 767"/>
              <a:gd name="T2" fmla="*/ 281 w 517"/>
              <a:gd name="T3" fmla="*/ 107 h 767"/>
              <a:gd name="T4" fmla="*/ 290 w 517"/>
              <a:gd name="T5" fmla="*/ 147 h 767"/>
              <a:gd name="T6" fmla="*/ 254 w 517"/>
              <a:gd name="T7" fmla="*/ 165 h 767"/>
              <a:gd name="T8" fmla="*/ 217 w 517"/>
              <a:gd name="T9" fmla="*/ 213 h 767"/>
              <a:gd name="T10" fmla="*/ 194 w 517"/>
              <a:gd name="T11" fmla="*/ 277 h 767"/>
              <a:gd name="T12" fmla="*/ 201 w 517"/>
              <a:gd name="T13" fmla="*/ 320 h 767"/>
              <a:gd name="T14" fmla="*/ 189 w 517"/>
              <a:gd name="T15" fmla="*/ 356 h 767"/>
              <a:gd name="T16" fmla="*/ 201 w 517"/>
              <a:gd name="T17" fmla="*/ 389 h 767"/>
              <a:gd name="T18" fmla="*/ 215 w 517"/>
              <a:gd name="T19" fmla="*/ 406 h 767"/>
              <a:gd name="T20" fmla="*/ 258 w 517"/>
              <a:gd name="T21" fmla="*/ 384 h 767"/>
              <a:gd name="T22" fmla="*/ 276 w 517"/>
              <a:gd name="T23" fmla="*/ 406 h 767"/>
              <a:gd name="T24" fmla="*/ 294 w 517"/>
              <a:gd name="T25" fmla="*/ 409 h 767"/>
              <a:gd name="T26" fmla="*/ 314 w 517"/>
              <a:gd name="T27" fmla="*/ 396 h 767"/>
              <a:gd name="T28" fmla="*/ 322 w 517"/>
              <a:gd name="T29" fmla="*/ 379 h 767"/>
              <a:gd name="T30" fmla="*/ 336 w 517"/>
              <a:gd name="T31" fmla="*/ 420 h 767"/>
              <a:gd name="T32" fmla="*/ 379 w 517"/>
              <a:gd name="T33" fmla="*/ 449 h 767"/>
              <a:gd name="T34" fmla="*/ 416 w 517"/>
              <a:gd name="T35" fmla="*/ 449 h 767"/>
              <a:gd name="T36" fmla="*/ 419 w 517"/>
              <a:gd name="T37" fmla="*/ 495 h 767"/>
              <a:gd name="T38" fmla="*/ 444 w 517"/>
              <a:gd name="T39" fmla="*/ 501 h 767"/>
              <a:gd name="T40" fmla="*/ 491 w 517"/>
              <a:gd name="T41" fmla="*/ 558 h 767"/>
              <a:gd name="T42" fmla="*/ 501 w 517"/>
              <a:gd name="T43" fmla="*/ 569 h 767"/>
              <a:gd name="T44" fmla="*/ 513 w 517"/>
              <a:gd name="T45" fmla="*/ 593 h 767"/>
              <a:gd name="T46" fmla="*/ 484 w 517"/>
              <a:gd name="T47" fmla="*/ 602 h 767"/>
              <a:gd name="T48" fmla="*/ 459 w 517"/>
              <a:gd name="T49" fmla="*/ 646 h 767"/>
              <a:gd name="T50" fmla="*/ 424 w 517"/>
              <a:gd name="T51" fmla="*/ 640 h 767"/>
              <a:gd name="T52" fmla="*/ 400 w 517"/>
              <a:gd name="T53" fmla="*/ 647 h 767"/>
              <a:gd name="T54" fmla="*/ 400 w 517"/>
              <a:gd name="T55" fmla="*/ 674 h 767"/>
              <a:gd name="T56" fmla="*/ 364 w 517"/>
              <a:gd name="T57" fmla="*/ 676 h 767"/>
              <a:gd name="T58" fmla="*/ 339 w 517"/>
              <a:gd name="T59" fmla="*/ 702 h 767"/>
              <a:gd name="T60" fmla="*/ 298 w 517"/>
              <a:gd name="T61" fmla="*/ 692 h 767"/>
              <a:gd name="T62" fmla="*/ 281 w 517"/>
              <a:gd name="T63" fmla="*/ 678 h 767"/>
              <a:gd name="T64" fmla="*/ 278 w 517"/>
              <a:gd name="T65" fmla="*/ 719 h 767"/>
              <a:gd name="T66" fmla="*/ 239 w 517"/>
              <a:gd name="T67" fmla="*/ 750 h 767"/>
              <a:gd name="T68" fmla="*/ 200 w 517"/>
              <a:gd name="T69" fmla="*/ 767 h 767"/>
              <a:gd name="T70" fmla="*/ 161 w 517"/>
              <a:gd name="T71" fmla="*/ 721 h 767"/>
              <a:gd name="T72" fmla="*/ 151 w 517"/>
              <a:gd name="T73" fmla="*/ 686 h 767"/>
              <a:gd name="T74" fmla="*/ 133 w 517"/>
              <a:gd name="T75" fmla="*/ 678 h 767"/>
              <a:gd name="T76" fmla="*/ 111 w 517"/>
              <a:gd name="T77" fmla="*/ 639 h 767"/>
              <a:gd name="T78" fmla="*/ 71 w 517"/>
              <a:gd name="T79" fmla="*/ 634 h 767"/>
              <a:gd name="T80" fmla="*/ 88 w 517"/>
              <a:gd name="T81" fmla="*/ 664 h 767"/>
              <a:gd name="T82" fmla="*/ 65 w 517"/>
              <a:gd name="T83" fmla="*/ 695 h 767"/>
              <a:gd name="T84" fmla="*/ 50 w 517"/>
              <a:gd name="T85" fmla="*/ 667 h 767"/>
              <a:gd name="T86" fmla="*/ 38 w 517"/>
              <a:gd name="T87" fmla="*/ 620 h 767"/>
              <a:gd name="T88" fmla="*/ 25 w 517"/>
              <a:gd name="T89" fmla="*/ 596 h 767"/>
              <a:gd name="T90" fmla="*/ 21 w 517"/>
              <a:gd name="T91" fmla="*/ 570 h 767"/>
              <a:gd name="T92" fmla="*/ 42 w 517"/>
              <a:gd name="T93" fmla="*/ 551 h 767"/>
              <a:gd name="T94" fmla="*/ 55 w 517"/>
              <a:gd name="T95" fmla="*/ 504 h 767"/>
              <a:gd name="T96" fmla="*/ 39 w 517"/>
              <a:gd name="T97" fmla="*/ 472 h 767"/>
              <a:gd name="T98" fmla="*/ 30 w 517"/>
              <a:gd name="T99" fmla="*/ 440 h 767"/>
              <a:gd name="T100" fmla="*/ 11 w 517"/>
              <a:gd name="T101" fmla="*/ 391 h 767"/>
              <a:gd name="T102" fmla="*/ 7 w 517"/>
              <a:gd name="T103" fmla="*/ 329 h 767"/>
              <a:gd name="T104" fmla="*/ 15 w 517"/>
              <a:gd name="T105" fmla="*/ 294 h 767"/>
              <a:gd name="T106" fmla="*/ 36 w 517"/>
              <a:gd name="T107" fmla="*/ 252 h 767"/>
              <a:gd name="T108" fmla="*/ 51 w 517"/>
              <a:gd name="T109" fmla="*/ 192 h 767"/>
              <a:gd name="T110" fmla="*/ 74 w 517"/>
              <a:gd name="T111" fmla="*/ 150 h 767"/>
              <a:gd name="T112" fmla="*/ 113 w 517"/>
              <a:gd name="T113" fmla="*/ 146 h 767"/>
              <a:gd name="T114" fmla="*/ 120 w 517"/>
              <a:gd name="T115" fmla="*/ 114 h 767"/>
              <a:gd name="T116" fmla="*/ 84 w 517"/>
              <a:gd name="T117" fmla="*/ 70 h 767"/>
              <a:gd name="T118" fmla="*/ 55 w 517"/>
              <a:gd name="T119" fmla="*/ 22 h 767"/>
              <a:gd name="T120" fmla="*/ 96 w 517"/>
              <a:gd name="T121" fmla="*/ 15 h 767"/>
              <a:gd name="T122" fmla="*/ 157 w 517"/>
              <a:gd name="T123" fmla="*/ 31 h 767"/>
              <a:gd name="T124" fmla="*/ 200 w 517"/>
              <a:gd name="T125" fmla="*/ 54 h 7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517" h="767">
                <a:moveTo>
                  <a:pt x="238" y="79"/>
                </a:moveTo>
                <a:lnTo>
                  <a:pt x="240" y="79"/>
                </a:lnTo>
                <a:lnTo>
                  <a:pt x="241" y="79"/>
                </a:lnTo>
                <a:lnTo>
                  <a:pt x="243" y="78"/>
                </a:lnTo>
                <a:lnTo>
                  <a:pt x="249" y="77"/>
                </a:lnTo>
                <a:lnTo>
                  <a:pt x="250" y="77"/>
                </a:lnTo>
                <a:lnTo>
                  <a:pt x="251" y="77"/>
                </a:lnTo>
                <a:lnTo>
                  <a:pt x="252" y="77"/>
                </a:lnTo>
                <a:lnTo>
                  <a:pt x="253" y="77"/>
                </a:lnTo>
                <a:lnTo>
                  <a:pt x="254" y="77"/>
                </a:lnTo>
                <a:lnTo>
                  <a:pt x="254" y="77"/>
                </a:lnTo>
                <a:lnTo>
                  <a:pt x="255" y="77"/>
                </a:lnTo>
                <a:lnTo>
                  <a:pt x="255" y="78"/>
                </a:lnTo>
                <a:lnTo>
                  <a:pt x="255" y="78"/>
                </a:lnTo>
                <a:lnTo>
                  <a:pt x="256" y="79"/>
                </a:lnTo>
                <a:lnTo>
                  <a:pt x="257" y="83"/>
                </a:lnTo>
                <a:lnTo>
                  <a:pt x="258" y="87"/>
                </a:lnTo>
                <a:lnTo>
                  <a:pt x="258" y="87"/>
                </a:lnTo>
                <a:lnTo>
                  <a:pt x="258" y="89"/>
                </a:lnTo>
                <a:lnTo>
                  <a:pt x="258" y="90"/>
                </a:lnTo>
                <a:lnTo>
                  <a:pt x="258" y="92"/>
                </a:lnTo>
                <a:lnTo>
                  <a:pt x="258" y="103"/>
                </a:lnTo>
                <a:lnTo>
                  <a:pt x="258" y="104"/>
                </a:lnTo>
                <a:lnTo>
                  <a:pt x="258" y="105"/>
                </a:lnTo>
                <a:lnTo>
                  <a:pt x="258" y="107"/>
                </a:lnTo>
                <a:lnTo>
                  <a:pt x="259" y="109"/>
                </a:lnTo>
                <a:lnTo>
                  <a:pt x="259" y="110"/>
                </a:lnTo>
                <a:lnTo>
                  <a:pt x="260" y="110"/>
                </a:lnTo>
                <a:lnTo>
                  <a:pt x="260" y="111"/>
                </a:lnTo>
                <a:lnTo>
                  <a:pt x="260" y="111"/>
                </a:lnTo>
                <a:lnTo>
                  <a:pt x="261" y="112"/>
                </a:lnTo>
                <a:lnTo>
                  <a:pt x="262" y="112"/>
                </a:lnTo>
                <a:lnTo>
                  <a:pt x="263" y="112"/>
                </a:lnTo>
                <a:lnTo>
                  <a:pt x="263" y="112"/>
                </a:lnTo>
                <a:lnTo>
                  <a:pt x="264" y="111"/>
                </a:lnTo>
                <a:lnTo>
                  <a:pt x="264" y="111"/>
                </a:lnTo>
                <a:lnTo>
                  <a:pt x="267" y="109"/>
                </a:lnTo>
                <a:lnTo>
                  <a:pt x="268" y="108"/>
                </a:lnTo>
                <a:lnTo>
                  <a:pt x="269" y="107"/>
                </a:lnTo>
                <a:lnTo>
                  <a:pt x="270" y="107"/>
                </a:lnTo>
                <a:lnTo>
                  <a:pt x="271" y="107"/>
                </a:lnTo>
                <a:lnTo>
                  <a:pt x="272" y="106"/>
                </a:lnTo>
                <a:lnTo>
                  <a:pt x="274" y="106"/>
                </a:lnTo>
                <a:lnTo>
                  <a:pt x="275" y="106"/>
                </a:lnTo>
                <a:lnTo>
                  <a:pt x="276" y="106"/>
                </a:lnTo>
                <a:lnTo>
                  <a:pt x="278" y="106"/>
                </a:lnTo>
                <a:lnTo>
                  <a:pt x="279" y="106"/>
                </a:lnTo>
                <a:lnTo>
                  <a:pt x="281" y="107"/>
                </a:lnTo>
                <a:lnTo>
                  <a:pt x="282" y="107"/>
                </a:lnTo>
                <a:lnTo>
                  <a:pt x="284" y="108"/>
                </a:lnTo>
                <a:lnTo>
                  <a:pt x="285" y="109"/>
                </a:lnTo>
                <a:lnTo>
                  <a:pt x="287" y="110"/>
                </a:lnTo>
                <a:lnTo>
                  <a:pt x="288" y="111"/>
                </a:lnTo>
                <a:lnTo>
                  <a:pt x="289" y="112"/>
                </a:lnTo>
                <a:lnTo>
                  <a:pt x="290" y="112"/>
                </a:lnTo>
                <a:lnTo>
                  <a:pt x="291" y="113"/>
                </a:lnTo>
                <a:lnTo>
                  <a:pt x="292" y="115"/>
                </a:lnTo>
                <a:lnTo>
                  <a:pt x="292" y="116"/>
                </a:lnTo>
                <a:lnTo>
                  <a:pt x="293" y="117"/>
                </a:lnTo>
                <a:lnTo>
                  <a:pt x="294" y="119"/>
                </a:lnTo>
                <a:lnTo>
                  <a:pt x="294" y="120"/>
                </a:lnTo>
                <a:lnTo>
                  <a:pt x="294" y="121"/>
                </a:lnTo>
                <a:lnTo>
                  <a:pt x="294" y="121"/>
                </a:lnTo>
                <a:lnTo>
                  <a:pt x="294" y="122"/>
                </a:lnTo>
                <a:lnTo>
                  <a:pt x="293" y="134"/>
                </a:lnTo>
                <a:lnTo>
                  <a:pt x="293" y="137"/>
                </a:lnTo>
                <a:lnTo>
                  <a:pt x="293" y="140"/>
                </a:lnTo>
                <a:lnTo>
                  <a:pt x="292" y="143"/>
                </a:lnTo>
                <a:lnTo>
                  <a:pt x="292" y="144"/>
                </a:lnTo>
                <a:lnTo>
                  <a:pt x="291" y="145"/>
                </a:lnTo>
                <a:lnTo>
                  <a:pt x="291" y="147"/>
                </a:lnTo>
                <a:lnTo>
                  <a:pt x="290" y="147"/>
                </a:lnTo>
                <a:lnTo>
                  <a:pt x="290" y="148"/>
                </a:lnTo>
                <a:lnTo>
                  <a:pt x="289" y="148"/>
                </a:lnTo>
                <a:lnTo>
                  <a:pt x="288" y="149"/>
                </a:lnTo>
                <a:lnTo>
                  <a:pt x="287" y="149"/>
                </a:lnTo>
                <a:lnTo>
                  <a:pt x="286" y="149"/>
                </a:lnTo>
                <a:lnTo>
                  <a:pt x="285" y="149"/>
                </a:lnTo>
                <a:lnTo>
                  <a:pt x="284" y="149"/>
                </a:lnTo>
                <a:lnTo>
                  <a:pt x="282" y="149"/>
                </a:lnTo>
                <a:lnTo>
                  <a:pt x="280" y="149"/>
                </a:lnTo>
                <a:lnTo>
                  <a:pt x="278" y="148"/>
                </a:lnTo>
                <a:lnTo>
                  <a:pt x="276" y="148"/>
                </a:lnTo>
                <a:lnTo>
                  <a:pt x="275" y="148"/>
                </a:lnTo>
                <a:lnTo>
                  <a:pt x="274" y="148"/>
                </a:lnTo>
                <a:lnTo>
                  <a:pt x="273" y="149"/>
                </a:lnTo>
                <a:lnTo>
                  <a:pt x="272" y="149"/>
                </a:lnTo>
                <a:lnTo>
                  <a:pt x="271" y="150"/>
                </a:lnTo>
                <a:lnTo>
                  <a:pt x="269" y="152"/>
                </a:lnTo>
                <a:lnTo>
                  <a:pt x="266" y="155"/>
                </a:lnTo>
                <a:lnTo>
                  <a:pt x="262" y="160"/>
                </a:lnTo>
                <a:lnTo>
                  <a:pt x="260" y="161"/>
                </a:lnTo>
                <a:lnTo>
                  <a:pt x="259" y="162"/>
                </a:lnTo>
                <a:lnTo>
                  <a:pt x="257" y="164"/>
                </a:lnTo>
                <a:lnTo>
                  <a:pt x="256" y="165"/>
                </a:lnTo>
                <a:lnTo>
                  <a:pt x="254" y="165"/>
                </a:lnTo>
                <a:lnTo>
                  <a:pt x="251" y="166"/>
                </a:lnTo>
                <a:lnTo>
                  <a:pt x="250" y="167"/>
                </a:lnTo>
                <a:lnTo>
                  <a:pt x="248" y="168"/>
                </a:lnTo>
                <a:lnTo>
                  <a:pt x="247" y="169"/>
                </a:lnTo>
                <a:lnTo>
                  <a:pt x="246" y="170"/>
                </a:lnTo>
                <a:lnTo>
                  <a:pt x="245" y="171"/>
                </a:lnTo>
                <a:lnTo>
                  <a:pt x="241" y="174"/>
                </a:lnTo>
                <a:lnTo>
                  <a:pt x="240" y="175"/>
                </a:lnTo>
                <a:lnTo>
                  <a:pt x="239" y="176"/>
                </a:lnTo>
                <a:lnTo>
                  <a:pt x="236" y="178"/>
                </a:lnTo>
                <a:lnTo>
                  <a:pt x="235" y="179"/>
                </a:lnTo>
                <a:lnTo>
                  <a:pt x="233" y="181"/>
                </a:lnTo>
                <a:lnTo>
                  <a:pt x="230" y="185"/>
                </a:lnTo>
                <a:lnTo>
                  <a:pt x="223" y="193"/>
                </a:lnTo>
                <a:lnTo>
                  <a:pt x="221" y="196"/>
                </a:lnTo>
                <a:lnTo>
                  <a:pt x="220" y="198"/>
                </a:lnTo>
                <a:lnTo>
                  <a:pt x="220" y="199"/>
                </a:lnTo>
                <a:lnTo>
                  <a:pt x="219" y="200"/>
                </a:lnTo>
                <a:lnTo>
                  <a:pt x="219" y="202"/>
                </a:lnTo>
                <a:lnTo>
                  <a:pt x="218" y="205"/>
                </a:lnTo>
                <a:lnTo>
                  <a:pt x="218" y="209"/>
                </a:lnTo>
                <a:lnTo>
                  <a:pt x="218" y="211"/>
                </a:lnTo>
                <a:lnTo>
                  <a:pt x="217" y="212"/>
                </a:lnTo>
                <a:lnTo>
                  <a:pt x="217" y="213"/>
                </a:lnTo>
                <a:lnTo>
                  <a:pt x="216" y="215"/>
                </a:lnTo>
                <a:lnTo>
                  <a:pt x="214" y="220"/>
                </a:lnTo>
                <a:lnTo>
                  <a:pt x="214" y="222"/>
                </a:lnTo>
                <a:lnTo>
                  <a:pt x="213" y="223"/>
                </a:lnTo>
                <a:lnTo>
                  <a:pt x="213" y="225"/>
                </a:lnTo>
                <a:lnTo>
                  <a:pt x="213" y="227"/>
                </a:lnTo>
                <a:lnTo>
                  <a:pt x="213" y="229"/>
                </a:lnTo>
                <a:lnTo>
                  <a:pt x="213" y="236"/>
                </a:lnTo>
                <a:lnTo>
                  <a:pt x="213" y="242"/>
                </a:lnTo>
                <a:lnTo>
                  <a:pt x="213" y="245"/>
                </a:lnTo>
                <a:lnTo>
                  <a:pt x="213" y="247"/>
                </a:lnTo>
                <a:lnTo>
                  <a:pt x="213" y="249"/>
                </a:lnTo>
                <a:lnTo>
                  <a:pt x="213" y="250"/>
                </a:lnTo>
                <a:lnTo>
                  <a:pt x="212" y="252"/>
                </a:lnTo>
                <a:lnTo>
                  <a:pt x="211" y="254"/>
                </a:lnTo>
                <a:lnTo>
                  <a:pt x="211" y="255"/>
                </a:lnTo>
                <a:lnTo>
                  <a:pt x="210" y="257"/>
                </a:lnTo>
                <a:lnTo>
                  <a:pt x="209" y="259"/>
                </a:lnTo>
                <a:lnTo>
                  <a:pt x="208" y="260"/>
                </a:lnTo>
                <a:lnTo>
                  <a:pt x="207" y="261"/>
                </a:lnTo>
                <a:lnTo>
                  <a:pt x="199" y="270"/>
                </a:lnTo>
                <a:lnTo>
                  <a:pt x="197" y="273"/>
                </a:lnTo>
                <a:lnTo>
                  <a:pt x="196" y="275"/>
                </a:lnTo>
                <a:lnTo>
                  <a:pt x="194" y="277"/>
                </a:lnTo>
                <a:lnTo>
                  <a:pt x="193" y="279"/>
                </a:lnTo>
                <a:lnTo>
                  <a:pt x="192" y="283"/>
                </a:lnTo>
                <a:lnTo>
                  <a:pt x="191" y="284"/>
                </a:lnTo>
                <a:lnTo>
                  <a:pt x="191" y="285"/>
                </a:lnTo>
                <a:lnTo>
                  <a:pt x="190" y="287"/>
                </a:lnTo>
                <a:lnTo>
                  <a:pt x="190" y="288"/>
                </a:lnTo>
                <a:lnTo>
                  <a:pt x="190" y="290"/>
                </a:lnTo>
                <a:lnTo>
                  <a:pt x="189" y="295"/>
                </a:lnTo>
                <a:lnTo>
                  <a:pt x="188" y="300"/>
                </a:lnTo>
                <a:lnTo>
                  <a:pt x="188" y="301"/>
                </a:lnTo>
                <a:lnTo>
                  <a:pt x="188" y="302"/>
                </a:lnTo>
                <a:lnTo>
                  <a:pt x="189" y="303"/>
                </a:lnTo>
                <a:lnTo>
                  <a:pt x="189" y="304"/>
                </a:lnTo>
                <a:lnTo>
                  <a:pt x="189" y="304"/>
                </a:lnTo>
                <a:lnTo>
                  <a:pt x="189" y="305"/>
                </a:lnTo>
                <a:lnTo>
                  <a:pt x="190" y="306"/>
                </a:lnTo>
                <a:lnTo>
                  <a:pt x="191" y="307"/>
                </a:lnTo>
                <a:lnTo>
                  <a:pt x="192" y="309"/>
                </a:lnTo>
                <a:lnTo>
                  <a:pt x="198" y="315"/>
                </a:lnTo>
                <a:lnTo>
                  <a:pt x="199" y="316"/>
                </a:lnTo>
                <a:lnTo>
                  <a:pt x="200" y="318"/>
                </a:lnTo>
                <a:lnTo>
                  <a:pt x="200" y="318"/>
                </a:lnTo>
                <a:lnTo>
                  <a:pt x="201" y="319"/>
                </a:lnTo>
                <a:lnTo>
                  <a:pt x="201" y="320"/>
                </a:lnTo>
                <a:lnTo>
                  <a:pt x="201" y="321"/>
                </a:lnTo>
                <a:lnTo>
                  <a:pt x="202" y="322"/>
                </a:lnTo>
                <a:lnTo>
                  <a:pt x="202" y="323"/>
                </a:lnTo>
                <a:lnTo>
                  <a:pt x="202" y="324"/>
                </a:lnTo>
                <a:lnTo>
                  <a:pt x="202" y="325"/>
                </a:lnTo>
                <a:lnTo>
                  <a:pt x="202" y="326"/>
                </a:lnTo>
                <a:lnTo>
                  <a:pt x="201" y="328"/>
                </a:lnTo>
                <a:lnTo>
                  <a:pt x="201" y="329"/>
                </a:lnTo>
                <a:lnTo>
                  <a:pt x="200" y="331"/>
                </a:lnTo>
                <a:lnTo>
                  <a:pt x="199" y="333"/>
                </a:lnTo>
                <a:lnTo>
                  <a:pt x="198" y="334"/>
                </a:lnTo>
                <a:lnTo>
                  <a:pt x="195" y="338"/>
                </a:lnTo>
                <a:lnTo>
                  <a:pt x="193" y="340"/>
                </a:lnTo>
                <a:lnTo>
                  <a:pt x="191" y="342"/>
                </a:lnTo>
                <a:lnTo>
                  <a:pt x="191" y="343"/>
                </a:lnTo>
                <a:lnTo>
                  <a:pt x="191" y="344"/>
                </a:lnTo>
                <a:lnTo>
                  <a:pt x="190" y="345"/>
                </a:lnTo>
                <a:lnTo>
                  <a:pt x="190" y="347"/>
                </a:lnTo>
                <a:lnTo>
                  <a:pt x="190" y="348"/>
                </a:lnTo>
                <a:lnTo>
                  <a:pt x="190" y="350"/>
                </a:lnTo>
                <a:lnTo>
                  <a:pt x="190" y="351"/>
                </a:lnTo>
                <a:lnTo>
                  <a:pt x="190" y="353"/>
                </a:lnTo>
                <a:lnTo>
                  <a:pt x="190" y="354"/>
                </a:lnTo>
                <a:lnTo>
                  <a:pt x="189" y="356"/>
                </a:lnTo>
                <a:lnTo>
                  <a:pt x="188" y="358"/>
                </a:lnTo>
                <a:lnTo>
                  <a:pt x="186" y="363"/>
                </a:lnTo>
                <a:lnTo>
                  <a:pt x="185" y="365"/>
                </a:lnTo>
                <a:lnTo>
                  <a:pt x="185" y="366"/>
                </a:lnTo>
                <a:lnTo>
                  <a:pt x="185" y="367"/>
                </a:lnTo>
                <a:lnTo>
                  <a:pt x="185" y="369"/>
                </a:lnTo>
                <a:lnTo>
                  <a:pt x="185" y="369"/>
                </a:lnTo>
                <a:lnTo>
                  <a:pt x="185" y="370"/>
                </a:lnTo>
                <a:lnTo>
                  <a:pt x="185" y="371"/>
                </a:lnTo>
                <a:lnTo>
                  <a:pt x="185" y="372"/>
                </a:lnTo>
                <a:lnTo>
                  <a:pt x="186" y="373"/>
                </a:lnTo>
                <a:lnTo>
                  <a:pt x="187" y="375"/>
                </a:lnTo>
                <a:lnTo>
                  <a:pt x="188" y="377"/>
                </a:lnTo>
                <a:lnTo>
                  <a:pt x="189" y="378"/>
                </a:lnTo>
                <a:lnTo>
                  <a:pt x="189" y="379"/>
                </a:lnTo>
                <a:lnTo>
                  <a:pt x="192" y="382"/>
                </a:lnTo>
                <a:lnTo>
                  <a:pt x="194" y="385"/>
                </a:lnTo>
                <a:lnTo>
                  <a:pt x="195" y="386"/>
                </a:lnTo>
                <a:lnTo>
                  <a:pt x="197" y="388"/>
                </a:lnTo>
                <a:lnTo>
                  <a:pt x="197" y="388"/>
                </a:lnTo>
                <a:lnTo>
                  <a:pt x="198" y="389"/>
                </a:lnTo>
                <a:lnTo>
                  <a:pt x="199" y="389"/>
                </a:lnTo>
                <a:lnTo>
                  <a:pt x="200" y="389"/>
                </a:lnTo>
                <a:lnTo>
                  <a:pt x="201" y="389"/>
                </a:lnTo>
                <a:lnTo>
                  <a:pt x="202" y="389"/>
                </a:lnTo>
                <a:lnTo>
                  <a:pt x="203" y="389"/>
                </a:lnTo>
                <a:lnTo>
                  <a:pt x="207" y="389"/>
                </a:lnTo>
                <a:lnTo>
                  <a:pt x="208" y="388"/>
                </a:lnTo>
                <a:lnTo>
                  <a:pt x="210" y="388"/>
                </a:lnTo>
                <a:lnTo>
                  <a:pt x="211" y="387"/>
                </a:lnTo>
                <a:lnTo>
                  <a:pt x="212" y="387"/>
                </a:lnTo>
                <a:lnTo>
                  <a:pt x="212" y="387"/>
                </a:lnTo>
                <a:lnTo>
                  <a:pt x="213" y="387"/>
                </a:lnTo>
                <a:lnTo>
                  <a:pt x="213" y="388"/>
                </a:lnTo>
                <a:lnTo>
                  <a:pt x="213" y="388"/>
                </a:lnTo>
                <a:lnTo>
                  <a:pt x="213" y="389"/>
                </a:lnTo>
                <a:lnTo>
                  <a:pt x="214" y="390"/>
                </a:lnTo>
                <a:lnTo>
                  <a:pt x="214" y="391"/>
                </a:lnTo>
                <a:lnTo>
                  <a:pt x="213" y="394"/>
                </a:lnTo>
                <a:lnTo>
                  <a:pt x="213" y="398"/>
                </a:lnTo>
                <a:lnTo>
                  <a:pt x="213" y="400"/>
                </a:lnTo>
                <a:lnTo>
                  <a:pt x="212" y="401"/>
                </a:lnTo>
                <a:lnTo>
                  <a:pt x="213" y="403"/>
                </a:lnTo>
                <a:lnTo>
                  <a:pt x="213" y="403"/>
                </a:lnTo>
                <a:lnTo>
                  <a:pt x="213" y="404"/>
                </a:lnTo>
                <a:lnTo>
                  <a:pt x="214" y="405"/>
                </a:lnTo>
                <a:lnTo>
                  <a:pt x="214" y="406"/>
                </a:lnTo>
                <a:lnTo>
                  <a:pt x="215" y="406"/>
                </a:lnTo>
                <a:lnTo>
                  <a:pt x="215" y="406"/>
                </a:lnTo>
                <a:lnTo>
                  <a:pt x="216" y="406"/>
                </a:lnTo>
                <a:lnTo>
                  <a:pt x="217" y="407"/>
                </a:lnTo>
                <a:lnTo>
                  <a:pt x="218" y="407"/>
                </a:lnTo>
                <a:lnTo>
                  <a:pt x="223" y="406"/>
                </a:lnTo>
                <a:lnTo>
                  <a:pt x="228" y="406"/>
                </a:lnTo>
                <a:lnTo>
                  <a:pt x="229" y="406"/>
                </a:lnTo>
                <a:lnTo>
                  <a:pt x="230" y="406"/>
                </a:lnTo>
                <a:lnTo>
                  <a:pt x="231" y="406"/>
                </a:lnTo>
                <a:lnTo>
                  <a:pt x="232" y="405"/>
                </a:lnTo>
                <a:lnTo>
                  <a:pt x="232" y="404"/>
                </a:lnTo>
                <a:lnTo>
                  <a:pt x="234" y="402"/>
                </a:lnTo>
                <a:lnTo>
                  <a:pt x="235" y="401"/>
                </a:lnTo>
                <a:lnTo>
                  <a:pt x="236" y="400"/>
                </a:lnTo>
                <a:lnTo>
                  <a:pt x="237" y="399"/>
                </a:lnTo>
                <a:lnTo>
                  <a:pt x="238" y="397"/>
                </a:lnTo>
                <a:lnTo>
                  <a:pt x="243" y="394"/>
                </a:lnTo>
                <a:lnTo>
                  <a:pt x="247" y="391"/>
                </a:lnTo>
                <a:lnTo>
                  <a:pt x="249" y="389"/>
                </a:lnTo>
                <a:lnTo>
                  <a:pt x="252" y="387"/>
                </a:lnTo>
                <a:lnTo>
                  <a:pt x="253" y="386"/>
                </a:lnTo>
                <a:lnTo>
                  <a:pt x="254" y="386"/>
                </a:lnTo>
                <a:lnTo>
                  <a:pt x="255" y="385"/>
                </a:lnTo>
                <a:lnTo>
                  <a:pt x="258" y="384"/>
                </a:lnTo>
                <a:lnTo>
                  <a:pt x="260" y="383"/>
                </a:lnTo>
                <a:lnTo>
                  <a:pt x="261" y="383"/>
                </a:lnTo>
                <a:lnTo>
                  <a:pt x="262" y="382"/>
                </a:lnTo>
                <a:lnTo>
                  <a:pt x="264" y="382"/>
                </a:lnTo>
                <a:lnTo>
                  <a:pt x="267" y="382"/>
                </a:lnTo>
                <a:lnTo>
                  <a:pt x="269" y="381"/>
                </a:lnTo>
                <a:lnTo>
                  <a:pt x="270" y="381"/>
                </a:lnTo>
                <a:lnTo>
                  <a:pt x="271" y="382"/>
                </a:lnTo>
                <a:lnTo>
                  <a:pt x="272" y="382"/>
                </a:lnTo>
                <a:lnTo>
                  <a:pt x="273" y="382"/>
                </a:lnTo>
                <a:lnTo>
                  <a:pt x="274" y="383"/>
                </a:lnTo>
                <a:lnTo>
                  <a:pt x="275" y="384"/>
                </a:lnTo>
                <a:lnTo>
                  <a:pt x="276" y="384"/>
                </a:lnTo>
                <a:lnTo>
                  <a:pt x="277" y="385"/>
                </a:lnTo>
                <a:lnTo>
                  <a:pt x="277" y="386"/>
                </a:lnTo>
                <a:lnTo>
                  <a:pt x="278" y="387"/>
                </a:lnTo>
                <a:lnTo>
                  <a:pt x="278" y="389"/>
                </a:lnTo>
                <a:lnTo>
                  <a:pt x="278" y="390"/>
                </a:lnTo>
                <a:lnTo>
                  <a:pt x="278" y="390"/>
                </a:lnTo>
                <a:lnTo>
                  <a:pt x="278" y="391"/>
                </a:lnTo>
                <a:lnTo>
                  <a:pt x="278" y="394"/>
                </a:lnTo>
                <a:lnTo>
                  <a:pt x="277" y="397"/>
                </a:lnTo>
                <a:lnTo>
                  <a:pt x="276" y="403"/>
                </a:lnTo>
                <a:lnTo>
                  <a:pt x="276" y="406"/>
                </a:lnTo>
                <a:lnTo>
                  <a:pt x="276" y="408"/>
                </a:lnTo>
                <a:lnTo>
                  <a:pt x="276" y="409"/>
                </a:lnTo>
                <a:lnTo>
                  <a:pt x="276" y="410"/>
                </a:lnTo>
                <a:lnTo>
                  <a:pt x="276" y="412"/>
                </a:lnTo>
                <a:lnTo>
                  <a:pt x="277" y="413"/>
                </a:lnTo>
                <a:lnTo>
                  <a:pt x="278" y="415"/>
                </a:lnTo>
                <a:lnTo>
                  <a:pt x="279" y="417"/>
                </a:lnTo>
                <a:lnTo>
                  <a:pt x="280" y="418"/>
                </a:lnTo>
                <a:lnTo>
                  <a:pt x="281" y="419"/>
                </a:lnTo>
                <a:lnTo>
                  <a:pt x="282" y="420"/>
                </a:lnTo>
                <a:lnTo>
                  <a:pt x="283" y="420"/>
                </a:lnTo>
                <a:lnTo>
                  <a:pt x="283" y="421"/>
                </a:lnTo>
                <a:lnTo>
                  <a:pt x="284" y="421"/>
                </a:lnTo>
                <a:lnTo>
                  <a:pt x="284" y="420"/>
                </a:lnTo>
                <a:lnTo>
                  <a:pt x="285" y="420"/>
                </a:lnTo>
                <a:lnTo>
                  <a:pt x="285" y="420"/>
                </a:lnTo>
                <a:lnTo>
                  <a:pt x="286" y="420"/>
                </a:lnTo>
                <a:lnTo>
                  <a:pt x="287" y="418"/>
                </a:lnTo>
                <a:lnTo>
                  <a:pt x="288" y="415"/>
                </a:lnTo>
                <a:lnTo>
                  <a:pt x="289" y="414"/>
                </a:lnTo>
                <a:lnTo>
                  <a:pt x="290" y="414"/>
                </a:lnTo>
                <a:lnTo>
                  <a:pt x="293" y="410"/>
                </a:lnTo>
                <a:lnTo>
                  <a:pt x="294" y="410"/>
                </a:lnTo>
                <a:lnTo>
                  <a:pt x="294" y="409"/>
                </a:lnTo>
                <a:lnTo>
                  <a:pt x="295" y="408"/>
                </a:lnTo>
                <a:lnTo>
                  <a:pt x="296" y="406"/>
                </a:lnTo>
                <a:lnTo>
                  <a:pt x="296" y="405"/>
                </a:lnTo>
                <a:lnTo>
                  <a:pt x="297" y="404"/>
                </a:lnTo>
                <a:lnTo>
                  <a:pt x="297" y="404"/>
                </a:lnTo>
                <a:lnTo>
                  <a:pt x="298" y="403"/>
                </a:lnTo>
                <a:lnTo>
                  <a:pt x="299" y="403"/>
                </a:lnTo>
                <a:lnTo>
                  <a:pt x="301" y="401"/>
                </a:lnTo>
                <a:lnTo>
                  <a:pt x="302" y="401"/>
                </a:lnTo>
                <a:lnTo>
                  <a:pt x="303" y="400"/>
                </a:lnTo>
                <a:lnTo>
                  <a:pt x="304" y="400"/>
                </a:lnTo>
                <a:lnTo>
                  <a:pt x="304" y="399"/>
                </a:lnTo>
                <a:lnTo>
                  <a:pt x="305" y="399"/>
                </a:lnTo>
                <a:lnTo>
                  <a:pt x="305" y="399"/>
                </a:lnTo>
                <a:lnTo>
                  <a:pt x="306" y="400"/>
                </a:lnTo>
                <a:lnTo>
                  <a:pt x="307" y="400"/>
                </a:lnTo>
                <a:lnTo>
                  <a:pt x="308" y="400"/>
                </a:lnTo>
                <a:lnTo>
                  <a:pt x="308" y="400"/>
                </a:lnTo>
                <a:lnTo>
                  <a:pt x="309" y="400"/>
                </a:lnTo>
                <a:lnTo>
                  <a:pt x="310" y="400"/>
                </a:lnTo>
                <a:lnTo>
                  <a:pt x="311" y="399"/>
                </a:lnTo>
                <a:lnTo>
                  <a:pt x="311" y="398"/>
                </a:lnTo>
                <a:lnTo>
                  <a:pt x="313" y="397"/>
                </a:lnTo>
                <a:lnTo>
                  <a:pt x="314" y="396"/>
                </a:lnTo>
                <a:lnTo>
                  <a:pt x="314" y="395"/>
                </a:lnTo>
                <a:lnTo>
                  <a:pt x="314" y="395"/>
                </a:lnTo>
                <a:lnTo>
                  <a:pt x="315" y="394"/>
                </a:lnTo>
                <a:lnTo>
                  <a:pt x="315" y="393"/>
                </a:lnTo>
                <a:lnTo>
                  <a:pt x="315" y="391"/>
                </a:lnTo>
                <a:lnTo>
                  <a:pt x="315" y="390"/>
                </a:lnTo>
                <a:lnTo>
                  <a:pt x="314" y="389"/>
                </a:lnTo>
                <a:lnTo>
                  <a:pt x="312" y="379"/>
                </a:lnTo>
                <a:lnTo>
                  <a:pt x="312" y="377"/>
                </a:lnTo>
                <a:lnTo>
                  <a:pt x="312" y="376"/>
                </a:lnTo>
                <a:lnTo>
                  <a:pt x="312" y="375"/>
                </a:lnTo>
                <a:lnTo>
                  <a:pt x="312" y="374"/>
                </a:lnTo>
                <a:lnTo>
                  <a:pt x="313" y="374"/>
                </a:lnTo>
                <a:lnTo>
                  <a:pt x="313" y="373"/>
                </a:lnTo>
                <a:lnTo>
                  <a:pt x="314" y="373"/>
                </a:lnTo>
                <a:lnTo>
                  <a:pt x="315" y="373"/>
                </a:lnTo>
                <a:lnTo>
                  <a:pt x="316" y="373"/>
                </a:lnTo>
                <a:lnTo>
                  <a:pt x="318" y="373"/>
                </a:lnTo>
                <a:lnTo>
                  <a:pt x="319" y="373"/>
                </a:lnTo>
                <a:lnTo>
                  <a:pt x="319" y="374"/>
                </a:lnTo>
                <a:lnTo>
                  <a:pt x="319" y="374"/>
                </a:lnTo>
                <a:lnTo>
                  <a:pt x="320" y="375"/>
                </a:lnTo>
                <a:lnTo>
                  <a:pt x="320" y="376"/>
                </a:lnTo>
                <a:lnTo>
                  <a:pt x="322" y="379"/>
                </a:lnTo>
                <a:lnTo>
                  <a:pt x="324" y="383"/>
                </a:lnTo>
                <a:lnTo>
                  <a:pt x="325" y="385"/>
                </a:lnTo>
                <a:lnTo>
                  <a:pt x="326" y="387"/>
                </a:lnTo>
                <a:lnTo>
                  <a:pt x="326" y="389"/>
                </a:lnTo>
                <a:lnTo>
                  <a:pt x="326" y="391"/>
                </a:lnTo>
                <a:lnTo>
                  <a:pt x="326" y="394"/>
                </a:lnTo>
                <a:lnTo>
                  <a:pt x="326" y="395"/>
                </a:lnTo>
                <a:lnTo>
                  <a:pt x="327" y="397"/>
                </a:lnTo>
                <a:lnTo>
                  <a:pt x="327" y="398"/>
                </a:lnTo>
                <a:lnTo>
                  <a:pt x="328" y="401"/>
                </a:lnTo>
                <a:lnTo>
                  <a:pt x="329" y="402"/>
                </a:lnTo>
                <a:lnTo>
                  <a:pt x="331" y="406"/>
                </a:lnTo>
                <a:lnTo>
                  <a:pt x="331" y="407"/>
                </a:lnTo>
                <a:lnTo>
                  <a:pt x="332" y="408"/>
                </a:lnTo>
                <a:lnTo>
                  <a:pt x="333" y="409"/>
                </a:lnTo>
                <a:lnTo>
                  <a:pt x="333" y="410"/>
                </a:lnTo>
                <a:lnTo>
                  <a:pt x="333" y="411"/>
                </a:lnTo>
                <a:lnTo>
                  <a:pt x="333" y="412"/>
                </a:lnTo>
                <a:lnTo>
                  <a:pt x="334" y="414"/>
                </a:lnTo>
                <a:lnTo>
                  <a:pt x="334" y="416"/>
                </a:lnTo>
                <a:lnTo>
                  <a:pt x="334" y="417"/>
                </a:lnTo>
                <a:lnTo>
                  <a:pt x="335" y="418"/>
                </a:lnTo>
                <a:lnTo>
                  <a:pt x="335" y="419"/>
                </a:lnTo>
                <a:lnTo>
                  <a:pt x="336" y="420"/>
                </a:lnTo>
                <a:lnTo>
                  <a:pt x="340" y="424"/>
                </a:lnTo>
                <a:lnTo>
                  <a:pt x="341" y="425"/>
                </a:lnTo>
                <a:lnTo>
                  <a:pt x="342" y="427"/>
                </a:lnTo>
                <a:lnTo>
                  <a:pt x="343" y="429"/>
                </a:lnTo>
                <a:lnTo>
                  <a:pt x="344" y="431"/>
                </a:lnTo>
                <a:lnTo>
                  <a:pt x="345" y="432"/>
                </a:lnTo>
                <a:lnTo>
                  <a:pt x="346" y="433"/>
                </a:lnTo>
                <a:lnTo>
                  <a:pt x="347" y="434"/>
                </a:lnTo>
                <a:lnTo>
                  <a:pt x="349" y="435"/>
                </a:lnTo>
                <a:lnTo>
                  <a:pt x="349" y="435"/>
                </a:lnTo>
                <a:lnTo>
                  <a:pt x="352" y="436"/>
                </a:lnTo>
                <a:lnTo>
                  <a:pt x="353" y="437"/>
                </a:lnTo>
                <a:lnTo>
                  <a:pt x="354" y="438"/>
                </a:lnTo>
                <a:lnTo>
                  <a:pt x="356" y="439"/>
                </a:lnTo>
                <a:lnTo>
                  <a:pt x="358" y="441"/>
                </a:lnTo>
                <a:lnTo>
                  <a:pt x="359" y="442"/>
                </a:lnTo>
                <a:lnTo>
                  <a:pt x="361" y="443"/>
                </a:lnTo>
                <a:lnTo>
                  <a:pt x="362" y="444"/>
                </a:lnTo>
                <a:lnTo>
                  <a:pt x="368" y="447"/>
                </a:lnTo>
                <a:lnTo>
                  <a:pt x="371" y="448"/>
                </a:lnTo>
                <a:lnTo>
                  <a:pt x="372" y="448"/>
                </a:lnTo>
                <a:lnTo>
                  <a:pt x="373" y="448"/>
                </a:lnTo>
                <a:lnTo>
                  <a:pt x="378" y="449"/>
                </a:lnTo>
                <a:lnTo>
                  <a:pt x="379" y="449"/>
                </a:lnTo>
                <a:lnTo>
                  <a:pt x="380" y="449"/>
                </a:lnTo>
                <a:lnTo>
                  <a:pt x="381" y="449"/>
                </a:lnTo>
                <a:lnTo>
                  <a:pt x="382" y="449"/>
                </a:lnTo>
                <a:lnTo>
                  <a:pt x="383" y="449"/>
                </a:lnTo>
                <a:lnTo>
                  <a:pt x="386" y="447"/>
                </a:lnTo>
                <a:lnTo>
                  <a:pt x="389" y="446"/>
                </a:lnTo>
                <a:lnTo>
                  <a:pt x="391" y="445"/>
                </a:lnTo>
                <a:lnTo>
                  <a:pt x="393" y="445"/>
                </a:lnTo>
                <a:lnTo>
                  <a:pt x="400" y="442"/>
                </a:lnTo>
                <a:lnTo>
                  <a:pt x="402" y="442"/>
                </a:lnTo>
                <a:lnTo>
                  <a:pt x="406" y="441"/>
                </a:lnTo>
                <a:lnTo>
                  <a:pt x="407" y="441"/>
                </a:lnTo>
                <a:lnTo>
                  <a:pt x="407" y="441"/>
                </a:lnTo>
                <a:lnTo>
                  <a:pt x="408" y="441"/>
                </a:lnTo>
                <a:lnTo>
                  <a:pt x="409" y="441"/>
                </a:lnTo>
                <a:lnTo>
                  <a:pt x="410" y="441"/>
                </a:lnTo>
                <a:lnTo>
                  <a:pt x="410" y="442"/>
                </a:lnTo>
                <a:lnTo>
                  <a:pt x="411" y="442"/>
                </a:lnTo>
                <a:lnTo>
                  <a:pt x="412" y="442"/>
                </a:lnTo>
                <a:lnTo>
                  <a:pt x="413" y="443"/>
                </a:lnTo>
                <a:lnTo>
                  <a:pt x="414" y="445"/>
                </a:lnTo>
                <a:lnTo>
                  <a:pt x="414" y="446"/>
                </a:lnTo>
                <a:lnTo>
                  <a:pt x="415" y="447"/>
                </a:lnTo>
                <a:lnTo>
                  <a:pt x="416" y="449"/>
                </a:lnTo>
                <a:lnTo>
                  <a:pt x="416" y="451"/>
                </a:lnTo>
                <a:lnTo>
                  <a:pt x="417" y="454"/>
                </a:lnTo>
                <a:lnTo>
                  <a:pt x="417" y="456"/>
                </a:lnTo>
                <a:lnTo>
                  <a:pt x="417" y="457"/>
                </a:lnTo>
                <a:lnTo>
                  <a:pt x="418" y="459"/>
                </a:lnTo>
                <a:lnTo>
                  <a:pt x="417" y="461"/>
                </a:lnTo>
                <a:lnTo>
                  <a:pt x="417" y="462"/>
                </a:lnTo>
                <a:lnTo>
                  <a:pt x="417" y="464"/>
                </a:lnTo>
                <a:lnTo>
                  <a:pt x="417" y="465"/>
                </a:lnTo>
                <a:lnTo>
                  <a:pt x="415" y="471"/>
                </a:lnTo>
                <a:lnTo>
                  <a:pt x="415" y="474"/>
                </a:lnTo>
                <a:lnTo>
                  <a:pt x="415" y="475"/>
                </a:lnTo>
                <a:lnTo>
                  <a:pt x="415" y="477"/>
                </a:lnTo>
                <a:lnTo>
                  <a:pt x="414" y="478"/>
                </a:lnTo>
                <a:lnTo>
                  <a:pt x="414" y="480"/>
                </a:lnTo>
                <a:lnTo>
                  <a:pt x="415" y="482"/>
                </a:lnTo>
                <a:lnTo>
                  <a:pt x="415" y="484"/>
                </a:lnTo>
                <a:lnTo>
                  <a:pt x="415" y="486"/>
                </a:lnTo>
                <a:lnTo>
                  <a:pt x="416" y="488"/>
                </a:lnTo>
                <a:lnTo>
                  <a:pt x="416" y="490"/>
                </a:lnTo>
                <a:lnTo>
                  <a:pt x="417" y="492"/>
                </a:lnTo>
                <a:lnTo>
                  <a:pt x="418" y="493"/>
                </a:lnTo>
                <a:lnTo>
                  <a:pt x="419" y="494"/>
                </a:lnTo>
                <a:lnTo>
                  <a:pt x="419" y="495"/>
                </a:lnTo>
                <a:lnTo>
                  <a:pt x="420" y="496"/>
                </a:lnTo>
                <a:lnTo>
                  <a:pt x="422" y="497"/>
                </a:lnTo>
                <a:lnTo>
                  <a:pt x="423" y="498"/>
                </a:lnTo>
                <a:lnTo>
                  <a:pt x="425" y="499"/>
                </a:lnTo>
                <a:lnTo>
                  <a:pt x="426" y="500"/>
                </a:lnTo>
                <a:lnTo>
                  <a:pt x="428" y="501"/>
                </a:lnTo>
                <a:lnTo>
                  <a:pt x="429" y="501"/>
                </a:lnTo>
                <a:lnTo>
                  <a:pt x="430" y="501"/>
                </a:lnTo>
                <a:lnTo>
                  <a:pt x="431" y="501"/>
                </a:lnTo>
                <a:lnTo>
                  <a:pt x="432" y="501"/>
                </a:lnTo>
                <a:lnTo>
                  <a:pt x="433" y="501"/>
                </a:lnTo>
                <a:lnTo>
                  <a:pt x="434" y="501"/>
                </a:lnTo>
                <a:lnTo>
                  <a:pt x="434" y="500"/>
                </a:lnTo>
                <a:lnTo>
                  <a:pt x="436" y="499"/>
                </a:lnTo>
                <a:lnTo>
                  <a:pt x="437" y="499"/>
                </a:lnTo>
                <a:lnTo>
                  <a:pt x="437" y="498"/>
                </a:lnTo>
                <a:lnTo>
                  <a:pt x="438" y="498"/>
                </a:lnTo>
                <a:lnTo>
                  <a:pt x="439" y="498"/>
                </a:lnTo>
                <a:lnTo>
                  <a:pt x="439" y="498"/>
                </a:lnTo>
                <a:lnTo>
                  <a:pt x="440" y="498"/>
                </a:lnTo>
                <a:lnTo>
                  <a:pt x="440" y="499"/>
                </a:lnTo>
                <a:lnTo>
                  <a:pt x="441" y="499"/>
                </a:lnTo>
                <a:lnTo>
                  <a:pt x="443" y="500"/>
                </a:lnTo>
                <a:lnTo>
                  <a:pt x="444" y="501"/>
                </a:lnTo>
                <a:lnTo>
                  <a:pt x="445" y="503"/>
                </a:lnTo>
                <a:lnTo>
                  <a:pt x="447" y="505"/>
                </a:lnTo>
                <a:lnTo>
                  <a:pt x="448" y="507"/>
                </a:lnTo>
                <a:lnTo>
                  <a:pt x="449" y="508"/>
                </a:lnTo>
                <a:lnTo>
                  <a:pt x="450" y="510"/>
                </a:lnTo>
                <a:lnTo>
                  <a:pt x="452" y="514"/>
                </a:lnTo>
                <a:lnTo>
                  <a:pt x="453" y="515"/>
                </a:lnTo>
                <a:lnTo>
                  <a:pt x="454" y="518"/>
                </a:lnTo>
                <a:lnTo>
                  <a:pt x="455" y="519"/>
                </a:lnTo>
                <a:lnTo>
                  <a:pt x="456" y="520"/>
                </a:lnTo>
                <a:lnTo>
                  <a:pt x="457" y="521"/>
                </a:lnTo>
                <a:lnTo>
                  <a:pt x="458" y="521"/>
                </a:lnTo>
                <a:lnTo>
                  <a:pt x="468" y="529"/>
                </a:lnTo>
                <a:lnTo>
                  <a:pt x="470" y="531"/>
                </a:lnTo>
                <a:lnTo>
                  <a:pt x="472" y="532"/>
                </a:lnTo>
                <a:lnTo>
                  <a:pt x="477" y="537"/>
                </a:lnTo>
                <a:lnTo>
                  <a:pt x="480" y="540"/>
                </a:lnTo>
                <a:lnTo>
                  <a:pt x="481" y="542"/>
                </a:lnTo>
                <a:lnTo>
                  <a:pt x="484" y="545"/>
                </a:lnTo>
                <a:lnTo>
                  <a:pt x="486" y="548"/>
                </a:lnTo>
                <a:lnTo>
                  <a:pt x="488" y="551"/>
                </a:lnTo>
                <a:lnTo>
                  <a:pt x="490" y="555"/>
                </a:lnTo>
                <a:lnTo>
                  <a:pt x="491" y="556"/>
                </a:lnTo>
                <a:lnTo>
                  <a:pt x="491" y="558"/>
                </a:lnTo>
                <a:lnTo>
                  <a:pt x="491" y="559"/>
                </a:lnTo>
                <a:lnTo>
                  <a:pt x="491" y="559"/>
                </a:lnTo>
                <a:lnTo>
                  <a:pt x="491" y="560"/>
                </a:lnTo>
                <a:lnTo>
                  <a:pt x="491" y="561"/>
                </a:lnTo>
                <a:lnTo>
                  <a:pt x="491" y="562"/>
                </a:lnTo>
                <a:lnTo>
                  <a:pt x="490" y="564"/>
                </a:lnTo>
                <a:lnTo>
                  <a:pt x="489" y="565"/>
                </a:lnTo>
                <a:lnTo>
                  <a:pt x="489" y="567"/>
                </a:lnTo>
                <a:lnTo>
                  <a:pt x="489" y="568"/>
                </a:lnTo>
                <a:lnTo>
                  <a:pt x="489" y="568"/>
                </a:lnTo>
                <a:lnTo>
                  <a:pt x="489" y="569"/>
                </a:lnTo>
                <a:lnTo>
                  <a:pt x="489" y="571"/>
                </a:lnTo>
                <a:lnTo>
                  <a:pt x="490" y="572"/>
                </a:lnTo>
                <a:lnTo>
                  <a:pt x="490" y="573"/>
                </a:lnTo>
                <a:lnTo>
                  <a:pt x="491" y="574"/>
                </a:lnTo>
                <a:lnTo>
                  <a:pt x="492" y="574"/>
                </a:lnTo>
                <a:lnTo>
                  <a:pt x="492" y="575"/>
                </a:lnTo>
                <a:lnTo>
                  <a:pt x="493" y="575"/>
                </a:lnTo>
                <a:lnTo>
                  <a:pt x="494" y="575"/>
                </a:lnTo>
                <a:lnTo>
                  <a:pt x="494" y="574"/>
                </a:lnTo>
                <a:lnTo>
                  <a:pt x="495" y="574"/>
                </a:lnTo>
                <a:lnTo>
                  <a:pt x="498" y="571"/>
                </a:lnTo>
                <a:lnTo>
                  <a:pt x="500" y="570"/>
                </a:lnTo>
                <a:lnTo>
                  <a:pt x="501" y="569"/>
                </a:lnTo>
                <a:lnTo>
                  <a:pt x="502" y="568"/>
                </a:lnTo>
                <a:lnTo>
                  <a:pt x="503" y="568"/>
                </a:lnTo>
                <a:lnTo>
                  <a:pt x="505" y="568"/>
                </a:lnTo>
                <a:lnTo>
                  <a:pt x="506" y="568"/>
                </a:lnTo>
                <a:lnTo>
                  <a:pt x="507" y="568"/>
                </a:lnTo>
                <a:lnTo>
                  <a:pt x="507" y="568"/>
                </a:lnTo>
                <a:lnTo>
                  <a:pt x="508" y="568"/>
                </a:lnTo>
                <a:lnTo>
                  <a:pt x="508" y="568"/>
                </a:lnTo>
                <a:lnTo>
                  <a:pt x="509" y="568"/>
                </a:lnTo>
                <a:lnTo>
                  <a:pt x="509" y="569"/>
                </a:lnTo>
                <a:lnTo>
                  <a:pt x="511" y="570"/>
                </a:lnTo>
                <a:lnTo>
                  <a:pt x="512" y="572"/>
                </a:lnTo>
                <a:lnTo>
                  <a:pt x="513" y="574"/>
                </a:lnTo>
                <a:lnTo>
                  <a:pt x="515" y="579"/>
                </a:lnTo>
                <a:lnTo>
                  <a:pt x="516" y="582"/>
                </a:lnTo>
                <a:lnTo>
                  <a:pt x="517" y="583"/>
                </a:lnTo>
                <a:lnTo>
                  <a:pt x="517" y="583"/>
                </a:lnTo>
                <a:lnTo>
                  <a:pt x="517" y="584"/>
                </a:lnTo>
                <a:lnTo>
                  <a:pt x="517" y="585"/>
                </a:lnTo>
                <a:lnTo>
                  <a:pt x="516" y="586"/>
                </a:lnTo>
                <a:lnTo>
                  <a:pt x="516" y="587"/>
                </a:lnTo>
                <a:lnTo>
                  <a:pt x="515" y="588"/>
                </a:lnTo>
                <a:lnTo>
                  <a:pt x="514" y="590"/>
                </a:lnTo>
                <a:lnTo>
                  <a:pt x="513" y="593"/>
                </a:lnTo>
                <a:lnTo>
                  <a:pt x="511" y="595"/>
                </a:lnTo>
                <a:lnTo>
                  <a:pt x="510" y="596"/>
                </a:lnTo>
                <a:lnTo>
                  <a:pt x="510" y="596"/>
                </a:lnTo>
                <a:lnTo>
                  <a:pt x="509" y="597"/>
                </a:lnTo>
                <a:lnTo>
                  <a:pt x="508" y="598"/>
                </a:lnTo>
                <a:lnTo>
                  <a:pt x="507" y="598"/>
                </a:lnTo>
                <a:lnTo>
                  <a:pt x="506" y="599"/>
                </a:lnTo>
                <a:lnTo>
                  <a:pt x="505" y="599"/>
                </a:lnTo>
                <a:lnTo>
                  <a:pt x="505" y="599"/>
                </a:lnTo>
                <a:lnTo>
                  <a:pt x="504" y="599"/>
                </a:lnTo>
                <a:lnTo>
                  <a:pt x="503" y="599"/>
                </a:lnTo>
                <a:lnTo>
                  <a:pt x="502" y="599"/>
                </a:lnTo>
                <a:lnTo>
                  <a:pt x="501" y="599"/>
                </a:lnTo>
                <a:lnTo>
                  <a:pt x="499" y="599"/>
                </a:lnTo>
                <a:lnTo>
                  <a:pt x="497" y="598"/>
                </a:lnTo>
                <a:lnTo>
                  <a:pt x="493" y="597"/>
                </a:lnTo>
                <a:lnTo>
                  <a:pt x="491" y="597"/>
                </a:lnTo>
                <a:lnTo>
                  <a:pt x="489" y="597"/>
                </a:lnTo>
                <a:lnTo>
                  <a:pt x="488" y="597"/>
                </a:lnTo>
                <a:lnTo>
                  <a:pt x="488" y="597"/>
                </a:lnTo>
                <a:lnTo>
                  <a:pt x="487" y="597"/>
                </a:lnTo>
                <a:lnTo>
                  <a:pt x="486" y="598"/>
                </a:lnTo>
                <a:lnTo>
                  <a:pt x="485" y="599"/>
                </a:lnTo>
                <a:lnTo>
                  <a:pt x="484" y="602"/>
                </a:lnTo>
                <a:lnTo>
                  <a:pt x="483" y="603"/>
                </a:lnTo>
                <a:lnTo>
                  <a:pt x="482" y="604"/>
                </a:lnTo>
                <a:lnTo>
                  <a:pt x="482" y="605"/>
                </a:lnTo>
                <a:lnTo>
                  <a:pt x="481" y="606"/>
                </a:lnTo>
                <a:lnTo>
                  <a:pt x="480" y="607"/>
                </a:lnTo>
                <a:lnTo>
                  <a:pt x="479" y="608"/>
                </a:lnTo>
                <a:lnTo>
                  <a:pt x="476" y="610"/>
                </a:lnTo>
                <a:lnTo>
                  <a:pt x="474" y="611"/>
                </a:lnTo>
                <a:lnTo>
                  <a:pt x="473" y="612"/>
                </a:lnTo>
                <a:lnTo>
                  <a:pt x="471" y="615"/>
                </a:lnTo>
                <a:lnTo>
                  <a:pt x="468" y="617"/>
                </a:lnTo>
                <a:lnTo>
                  <a:pt x="468" y="618"/>
                </a:lnTo>
                <a:lnTo>
                  <a:pt x="467" y="619"/>
                </a:lnTo>
                <a:lnTo>
                  <a:pt x="467" y="620"/>
                </a:lnTo>
                <a:lnTo>
                  <a:pt x="466" y="621"/>
                </a:lnTo>
                <a:lnTo>
                  <a:pt x="466" y="622"/>
                </a:lnTo>
                <a:lnTo>
                  <a:pt x="466" y="626"/>
                </a:lnTo>
                <a:lnTo>
                  <a:pt x="466" y="628"/>
                </a:lnTo>
                <a:lnTo>
                  <a:pt x="466" y="629"/>
                </a:lnTo>
                <a:lnTo>
                  <a:pt x="465" y="632"/>
                </a:lnTo>
                <a:lnTo>
                  <a:pt x="464" y="634"/>
                </a:lnTo>
                <a:lnTo>
                  <a:pt x="462" y="638"/>
                </a:lnTo>
                <a:lnTo>
                  <a:pt x="461" y="642"/>
                </a:lnTo>
                <a:lnTo>
                  <a:pt x="459" y="646"/>
                </a:lnTo>
                <a:lnTo>
                  <a:pt x="459" y="647"/>
                </a:lnTo>
                <a:lnTo>
                  <a:pt x="458" y="647"/>
                </a:lnTo>
                <a:lnTo>
                  <a:pt x="457" y="648"/>
                </a:lnTo>
                <a:lnTo>
                  <a:pt x="456" y="649"/>
                </a:lnTo>
                <a:lnTo>
                  <a:pt x="456" y="649"/>
                </a:lnTo>
                <a:lnTo>
                  <a:pt x="456" y="650"/>
                </a:lnTo>
                <a:lnTo>
                  <a:pt x="454" y="650"/>
                </a:lnTo>
                <a:lnTo>
                  <a:pt x="450" y="651"/>
                </a:lnTo>
                <a:lnTo>
                  <a:pt x="447" y="652"/>
                </a:lnTo>
                <a:lnTo>
                  <a:pt x="445" y="652"/>
                </a:lnTo>
                <a:lnTo>
                  <a:pt x="444" y="652"/>
                </a:lnTo>
                <a:lnTo>
                  <a:pt x="442" y="652"/>
                </a:lnTo>
                <a:lnTo>
                  <a:pt x="440" y="651"/>
                </a:lnTo>
                <a:lnTo>
                  <a:pt x="439" y="651"/>
                </a:lnTo>
                <a:lnTo>
                  <a:pt x="437" y="650"/>
                </a:lnTo>
                <a:lnTo>
                  <a:pt x="436" y="650"/>
                </a:lnTo>
                <a:lnTo>
                  <a:pt x="435" y="649"/>
                </a:lnTo>
                <a:lnTo>
                  <a:pt x="434" y="648"/>
                </a:lnTo>
                <a:lnTo>
                  <a:pt x="433" y="647"/>
                </a:lnTo>
                <a:lnTo>
                  <a:pt x="430" y="645"/>
                </a:lnTo>
                <a:lnTo>
                  <a:pt x="429" y="643"/>
                </a:lnTo>
                <a:lnTo>
                  <a:pt x="427" y="642"/>
                </a:lnTo>
                <a:lnTo>
                  <a:pt x="425" y="641"/>
                </a:lnTo>
                <a:lnTo>
                  <a:pt x="424" y="640"/>
                </a:lnTo>
                <a:lnTo>
                  <a:pt x="423" y="640"/>
                </a:lnTo>
                <a:lnTo>
                  <a:pt x="422" y="639"/>
                </a:lnTo>
                <a:lnTo>
                  <a:pt x="421" y="639"/>
                </a:lnTo>
                <a:lnTo>
                  <a:pt x="419" y="639"/>
                </a:lnTo>
                <a:lnTo>
                  <a:pt x="418" y="639"/>
                </a:lnTo>
                <a:lnTo>
                  <a:pt x="417" y="640"/>
                </a:lnTo>
                <a:lnTo>
                  <a:pt x="417" y="640"/>
                </a:lnTo>
                <a:lnTo>
                  <a:pt x="416" y="641"/>
                </a:lnTo>
                <a:lnTo>
                  <a:pt x="415" y="642"/>
                </a:lnTo>
                <a:lnTo>
                  <a:pt x="413" y="645"/>
                </a:lnTo>
                <a:lnTo>
                  <a:pt x="412" y="646"/>
                </a:lnTo>
                <a:lnTo>
                  <a:pt x="412" y="646"/>
                </a:lnTo>
                <a:lnTo>
                  <a:pt x="411" y="647"/>
                </a:lnTo>
                <a:lnTo>
                  <a:pt x="411" y="647"/>
                </a:lnTo>
                <a:lnTo>
                  <a:pt x="410" y="648"/>
                </a:lnTo>
                <a:lnTo>
                  <a:pt x="410" y="648"/>
                </a:lnTo>
                <a:lnTo>
                  <a:pt x="409" y="648"/>
                </a:lnTo>
                <a:lnTo>
                  <a:pt x="408" y="648"/>
                </a:lnTo>
                <a:lnTo>
                  <a:pt x="407" y="647"/>
                </a:lnTo>
                <a:lnTo>
                  <a:pt x="404" y="647"/>
                </a:lnTo>
                <a:lnTo>
                  <a:pt x="403" y="647"/>
                </a:lnTo>
                <a:lnTo>
                  <a:pt x="402" y="647"/>
                </a:lnTo>
                <a:lnTo>
                  <a:pt x="401" y="647"/>
                </a:lnTo>
                <a:lnTo>
                  <a:pt x="400" y="647"/>
                </a:lnTo>
                <a:lnTo>
                  <a:pt x="399" y="647"/>
                </a:lnTo>
                <a:lnTo>
                  <a:pt x="399" y="647"/>
                </a:lnTo>
                <a:lnTo>
                  <a:pt x="398" y="648"/>
                </a:lnTo>
                <a:lnTo>
                  <a:pt x="398" y="648"/>
                </a:lnTo>
                <a:lnTo>
                  <a:pt x="397" y="648"/>
                </a:lnTo>
                <a:lnTo>
                  <a:pt x="397" y="649"/>
                </a:lnTo>
                <a:lnTo>
                  <a:pt x="397" y="649"/>
                </a:lnTo>
                <a:lnTo>
                  <a:pt x="397" y="650"/>
                </a:lnTo>
                <a:lnTo>
                  <a:pt x="397" y="650"/>
                </a:lnTo>
                <a:lnTo>
                  <a:pt x="397" y="651"/>
                </a:lnTo>
                <a:lnTo>
                  <a:pt x="397" y="652"/>
                </a:lnTo>
                <a:lnTo>
                  <a:pt x="398" y="653"/>
                </a:lnTo>
                <a:lnTo>
                  <a:pt x="401" y="659"/>
                </a:lnTo>
                <a:lnTo>
                  <a:pt x="402" y="662"/>
                </a:lnTo>
                <a:lnTo>
                  <a:pt x="402" y="663"/>
                </a:lnTo>
                <a:lnTo>
                  <a:pt x="402" y="664"/>
                </a:lnTo>
                <a:lnTo>
                  <a:pt x="403" y="666"/>
                </a:lnTo>
                <a:lnTo>
                  <a:pt x="403" y="667"/>
                </a:lnTo>
                <a:lnTo>
                  <a:pt x="402" y="668"/>
                </a:lnTo>
                <a:lnTo>
                  <a:pt x="402" y="669"/>
                </a:lnTo>
                <a:lnTo>
                  <a:pt x="402" y="670"/>
                </a:lnTo>
                <a:lnTo>
                  <a:pt x="401" y="671"/>
                </a:lnTo>
                <a:lnTo>
                  <a:pt x="401" y="673"/>
                </a:lnTo>
                <a:lnTo>
                  <a:pt x="400" y="674"/>
                </a:lnTo>
                <a:lnTo>
                  <a:pt x="398" y="675"/>
                </a:lnTo>
                <a:lnTo>
                  <a:pt x="398" y="676"/>
                </a:lnTo>
                <a:lnTo>
                  <a:pt x="397" y="677"/>
                </a:lnTo>
                <a:lnTo>
                  <a:pt x="396" y="677"/>
                </a:lnTo>
                <a:lnTo>
                  <a:pt x="395" y="678"/>
                </a:lnTo>
                <a:lnTo>
                  <a:pt x="394" y="678"/>
                </a:lnTo>
                <a:lnTo>
                  <a:pt x="392" y="679"/>
                </a:lnTo>
                <a:lnTo>
                  <a:pt x="391" y="679"/>
                </a:lnTo>
                <a:lnTo>
                  <a:pt x="390" y="679"/>
                </a:lnTo>
                <a:lnTo>
                  <a:pt x="388" y="679"/>
                </a:lnTo>
                <a:lnTo>
                  <a:pt x="387" y="679"/>
                </a:lnTo>
                <a:lnTo>
                  <a:pt x="386" y="679"/>
                </a:lnTo>
                <a:lnTo>
                  <a:pt x="384" y="679"/>
                </a:lnTo>
                <a:lnTo>
                  <a:pt x="383" y="678"/>
                </a:lnTo>
                <a:lnTo>
                  <a:pt x="382" y="678"/>
                </a:lnTo>
                <a:lnTo>
                  <a:pt x="379" y="677"/>
                </a:lnTo>
                <a:lnTo>
                  <a:pt x="378" y="677"/>
                </a:lnTo>
                <a:lnTo>
                  <a:pt x="377" y="676"/>
                </a:lnTo>
                <a:lnTo>
                  <a:pt x="376" y="676"/>
                </a:lnTo>
                <a:lnTo>
                  <a:pt x="374" y="676"/>
                </a:lnTo>
                <a:lnTo>
                  <a:pt x="372" y="676"/>
                </a:lnTo>
                <a:lnTo>
                  <a:pt x="370" y="676"/>
                </a:lnTo>
                <a:lnTo>
                  <a:pt x="368" y="676"/>
                </a:lnTo>
                <a:lnTo>
                  <a:pt x="364" y="676"/>
                </a:lnTo>
                <a:lnTo>
                  <a:pt x="362" y="677"/>
                </a:lnTo>
                <a:lnTo>
                  <a:pt x="361" y="677"/>
                </a:lnTo>
                <a:lnTo>
                  <a:pt x="358" y="678"/>
                </a:lnTo>
                <a:lnTo>
                  <a:pt x="355" y="679"/>
                </a:lnTo>
                <a:lnTo>
                  <a:pt x="352" y="680"/>
                </a:lnTo>
                <a:lnTo>
                  <a:pt x="350" y="680"/>
                </a:lnTo>
                <a:lnTo>
                  <a:pt x="349" y="680"/>
                </a:lnTo>
                <a:lnTo>
                  <a:pt x="349" y="681"/>
                </a:lnTo>
                <a:lnTo>
                  <a:pt x="348" y="681"/>
                </a:lnTo>
                <a:lnTo>
                  <a:pt x="348" y="682"/>
                </a:lnTo>
                <a:lnTo>
                  <a:pt x="348" y="682"/>
                </a:lnTo>
                <a:lnTo>
                  <a:pt x="348" y="684"/>
                </a:lnTo>
                <a:lnTo>
                  <a:pt x="348" y="685"/>
                </a:lnTo>
                <a:lnTo>
                  <a:pt x="347" y="688"/>
                </a:lnTo>
                <a:lnTo>
                  <a:pt x="347" y="690"/>
                </a:lnTo>
                <a:lnTo>
                  <a:pt x="346" y="691"/>
                </a:lnTo>
                <a:lnTo>
                  <a:pt x="346" y="692"/>
                </a:lnTo>
                <a:lnTo>
                  <a:pt x="345" y="694"/>
                </a:lnTo>
                <a:lnTo>
                  <a:pt x="344" y="695"/>
                </a:lnTo>
                <a:lnTo>
                  <a:pt x="343" y="697"/>
                </a:lnTo>
                <a:lnTo>
                  <a:pt x="342" y="698"/>
                </a:lnTo>
                <a:lnTo>
                  <a:pt x="341" y="700"/>
                </a:lnTo>
                <a:lnTo>
                  <a:pt x="340" y="701"/>
                </a:lnTo>
                <a:lnTo>
                  <a:pt x="339" y="702"/>
                </a:lnTo>
                <a:lnTo>
                  <a:pt x="338" y="703"/>
                </a:lnTo>
                <a:lnTo>
                  <a:pt x="336" y="704"/>
                </a:lnTo>
                <a:lnTo>
                  <a:pt x="335" y="704"/>
                </a:lnTo>
                <a:lnTo>
                  <a:pt x="334" y="705"/>
                </a:lnTo>
                <a:lnTo>
                  <a:pt x="333" y="705"/>
                </a:lnTo>
                <a:lnTo>
                  <a:pt x="333" y="705"/>
                </a:lnTo>
                <a:lnTo>
                  <a:pt x="332" y="704"/>
                </a:lnTo>
                <a:lnTo>
                  <a:pt x="330" y="703"/>
                </a:lnTo>
                <a:lnTo>
                  <a:pt x="326" y="700"/>
                </a:lnTo>
                <a:lnTo>
                  <a:pt x="324" y="699"/>
                </a:lnTo>
                <a:lnTo>
                  <a:pt x="323" y="698"/>
                </a:lnTo>
                <a:lnTo>
                  <a:pt x="321" y="697"/>
                </a:lnTo>
                <a:lnTo>
                  <a:pt x="320" y="697"/>
                </a:lnTo>
                <a:lnTo>
                  <a:pt x="319" y="696"/>
                </a:lnTo>
                <a:lnTo>
                  <a:pt x="318" y="696"/>
                </a:lnTo>
                <a:lnTo>
                  <a:pt x="316" y="696"/>
                </a:lnTo>
                <a:lnTo>
                  <a:pt x="315" y="695"/>
                </a:lnTo>
                <a:lnTo>
                  <a:pt x="312" y="695"/>
                </a:lnTo>
                <a:lnTo>
                  <a:pt x="309" y="695"/>
                </a:lnTo>
                <a:lnTo>
                  <a:pt x="307" y="694"/>
                </a:lnTo>
                <a:lnTo>
                  <a:pt x="304" y="693"/>
                </a:lnTo>
                <a:lnTo>
                  <a:pt x="301" y="692"/>
                </a:lnTo>
                <a:lnTo>
                  <a:pt x="300" y="692"/>
                </a:lnTo>
                <a:lnTo>
                  <a:pt x="298" y="692"/>
                </a:lnTo>
                <a:lnTo>
                  <a:pt x="295" y="692"/>
                </a:lnTo>
                <a:lnTo>
                  <a:pt x="293" y="691"/>
                </a:lnTo>
                <a:lnTo>
                  <a:pt x="293" y="691"/>
                </a:lnTo>
                <a:lnTo>
                  <a:pt x="292" y="691"/>
                </a:lnTo>
                <a:lnTo>
                  <a:pt x="292" y="690"/>
                </a:lnTo>
                <a:lnTo>
                  <a:pt x="291" y="689"/>
                </a:lnTo>
                <a:lnTo>
                  <a:pt x="291" y="688"/>
                </a:lnTo>
                <a:lnTo>
                  <a:pt x="290" y="687"/>
                </a:lnTo>
                <a:lnTo>
                  <a:pt x="290" y="686"/>
                </a:lnTo>
                <a:lnTo>
                  <a:pt x="289" y="682"/>
                </a:lnTo>
                <a:lnTo>
                  <a:pt x="289" y="681"/>
                </a:lnTo>
                <a:lnTo>
                  <a:pt x="289" y="680"/>
                </a:lnTo>
                <a:lnTo>
                  <a:pt x="289" y="679"/>
                </a:lnTo>
                <a:lnTo>
                  <a:pt x="288" y="678"/>
                </a:lnTo>
                <a:lnTo>
                  <a:pt x="287" y="677"/>
                </a:lnTo>
                <a:lnTo>
                  <a:pt x="287" y="677"/>
                </a:lnTo>
                <a:lnTo>
                  <a:pt x="286" y="676"/>
                </a:lnTo>
                <a:lnTo>
                  <a:pt x="285" y="676"/>
                </a:lnTo>
                <a:lnTo>
                  <a:pt x="285" y="676"/>
                </a:lnTo>
                <a:lnTo>
                  <a:pt x="284" y="676"/>
                </a:lnTo>
                <a:lnTo>
                  <a:pt x="283" y="677"/>
                </a:lnTo>
                <a:lnTo>
                  <a:pt x="282" y="677"/>
                </a:lnTo>
                <a:lnTo>
                  <a:pt x="281" y="677"/>
                </a:lnTo>
                <a:lnTo>
                  <a:pt x="281" y="678"/>
                </a:lnTo>
                <a:lnTo>
                  <a:pt x="280" y="679"/>
                </a:lnTo>
                <a:lnTo>
                  <a:pt x="280" y="679"/>
                </a:lnTo>
                <a:lnTo>
                  <a:pt x="278" y="681"/>
                </a:lnTo>
                <a:lnTo>
                  <a:pt x="275" y="686"/>
                </a:lnTo>
                <a:lnTo>
                  <a:pt x="274" y="688"/>
                </a:lnTo>
                <a:lnTo>
                  <a:pt x="273" y="690"/>
                </a:lnTo>
                <a:lnTo>
                  <a:pt x="273" y="691"/>
                </a:lnTo>
                <a:lnTo>
                  <a:pt x="273" y="693"/>
                </a:lnTo>
                <a:lnTo>
                  <a:pt x="273" y="695"/>
                </a:lnTo>
                <a:lnTo>
                  <a:pt x="273" y="697"/>
                </a:lnTo>
                <a:lnTo>
                  <a:pt x="273" y="698"/>
                </a:lnTo>
                <a:lnTo>
                  <a:pt x="274" y="701"/>
                </a:lnTo>
                <a:lnTo>
                  <a:pt x="274" y="702"/>
                </a:lnTo>
                <a:lnTo>
                  <a:pt x="275" y="704"/>
                </a:lnTo>
                <a:lnTo>
                  <a:pt x="276" y="708"/>
                </a:lnTo>
                <a:lnTo>
                  <a:pt x="278" y="711"/>
                </a:lnTo>
                <a:lnTo>
                  <a:pt x="278" y="712"/>
                </a:lnTo>
                <a:lnTo>
                  <a:pt x="279" y="713"/>
                </a:lnTo>
                <a:lnTo>
                  <a:pt x="279" y="714"/>
                </a:lnTo>
                <a:lnTo>
                  <a:pt x="279" y="715"/>
                </a:lnTo>
                <a:lnTo>
                  <a:pt x="279" y="717"/>
                </a:lnTo>
                <a:lnTo>
                  <a:pt x="279" y="718"/>
                </a:lnTo>
                <a:lnTo>
                  <a:pt x="278" y="718"/>
                </a:lnTo>
                <a:lnTo>
                  <a:pt x="278" y="719"/>
                </a:lnTo>
                <a:lnTo>
                  <a:pt x="277" y="720"/>
                </a:lnTo>
                <a:lnTo>
                  <a:pt x="276" y="721"/>
                </a:lnTo>
                <a:lnTo>
                  <a:pt x="273" y="724"/>
                </a:lnTo>
                <a:lnTo>
                  <a:pt x="270" y="726"/>
                </a:lnTo>
                <a:lnTo>
                  <a:pt x="269" y="728"/>
                </a:lnTo>
                <a:lnTo>
                  <a:pt x="268" y="729"/>
                </a:lnTo>
                <a:lnTo>
                  <a:pt x="267" y="730"/>
                </a:lnTo>
                <a:lnTo>
                  <a:pt x="265" y="731"/>
                </a:lnTo>
                <a:lnTo>
                  <a:pt x="263" y="736"/>
                </a:lnTo>
                <a:lnTo>
                  <a:pt x="260" y="739"/>
                </a:lnTo>
                <a:lnTo>
                  <a:pt x="258" y="742"/>
                </a:lnTo>
                <a:lnTo>
                  <a:pt x="256" y="745"/>
                </a:lnTo>
                <a:lnTo>
                  <a:pt x="254" y="746"/>
                </a:lnTo>
                <a:lnTo>
                  <a:pt x="254" y="746"/>
                </a:lnTo>
                <a:lnTo>
                  <a:pt x="253" y="747"/>
                </a:lnTo>
                <a:lnTo>
                  <a:pt x="252" y="748"/>
                </a:lnTo>
                <a:lnTo>
                  <a:pt x="251" y="748"/>
                </a:lnTo>
                <a:lnTo>
                  <a:pt x="250" y="749"/>
                </a:lnTo>
                <a:lnTo>
                  <a:pt x="249" y="749"/>
                </a:lnTo>
                <a:lnTo>
                  <a:pt x="248" y="750"/>
                </a:lnTo>
                <a:lnTo>
                  <a:pt x="247" y="750"/>
                </a:lnTo>
                <a:lnTo>
                  <a:pt x="245" y="750"/>
                </a:lnTo>
                <a:lnTo>
                  <a:pt x="241" y="750"/>
                </a:lnTo>
                <a:lnTo>
                  <a:pt x="239" y="750"/>
                </a:lnTo>
                <a:lnTo>
                  <a:pt x="234" y="751"/>
                </a:lnTo>
                <a:lnTo>
                  <a:pt x="230" y="752"/>
                </a:lnTo>
                <a:lnTo>
                  <a:pt x="229" y="752"/>
                </a:lnTo>
                <a:lnTo>
                  <a:pt x="221" y="754"/>
                </a:lnTo>
                <a:lnTo>
                  <a:pt x="219" y="754"/>
                </a:lnTo>
                <a:lnTo>
                  <a:pt x="216" y="754"/>
                </a:lnTo>
                <a:lnTo>
                  <a:pt x="215" y="754"/>
                </a:lnTo>
                <a:lnTo>
                  <a:pt x="214" y="755"/>
                </a:lnTo>
                <a:lnTo>
                  <a:pt x="213" y="755"/>
                </a:lnTo>
                <a:lnTo>
                  <a:pt x="212" y="756"/>
                </a:lnTo>
                <a:lnTo>
                  <a:pt x="211" y="757"/>
                </a:lnTo>
                <a:lnTo>
                  <a:pt x="209" y="758"/>
                </a:lnTo>
                <a:lnTo>
                  <a:pt x="209" y="759"/>
                </a:lnTo>
                <a:lnTo>
                  <a:pt x="208" y="760"/>
                </a:lnTo>
                <a:lnTo>
                  <a:pt x="206" y="763"/>
                </a:lnTo>
                <a:lnTo>
                  <a:pt x="205" y="764"/>
                </a:lnTo>
                <a:lnTo>
                  <a:pt x="204" y="765"/>
                </a:lnTo>
                <a:lnTo>
                  <a:pt x="203" y="766"/>
                </a:lnTo>
                <a:lnTo>
                  <a:pt x="203" y="767"/>
                </a:lnTo>
                <a:lnTo>
                  <a:pt x="202" y="767"/>
                </a:lnTo>
                <a:lnTo>
                  <a:pt x="201" y="767"/>
                </a:lnTo>
                <a:lnTo>
                  <a:pt x="201" y="767"/>
                </a:lnTo>
                <a:lnTo>
                  <a:pt x="200" y="767"/>
                </a:lnTo>
                <a:lnTo>
                  <a:pt x="200" y="767"/>
                </a:lnTo>
                <a:lnTo>
                  <a:pt x="199" y="767"/>
                </a:lnTo>
                <a:lnTo>
                  <a:pt x="199" y="766"/>
                </a:lnTo>
                <a:lnTo>
                  <a:pt x="199" y="766"/>
                </a:lnTo>
                <a:lnTo>
                  <a:pt x="198" y="764"/>
                </a:lnTo>
                <a:lnTo>
                  <a:pt x="196" y="758"/>
                </a:lnTo>
                <a:lnTo>
                  <a:pt x="194" y="753"/>
                </a:lnTo>
                <a:lnTo>
                  <a:pt x="193" y="751"/>
                </a:lnTo>
                <a:lnTo>
                  <a:pt x="192" y="747"/>
                </a:lnTo>
                <a:lnTo>
                  <a:pt x="190" y="740"/>
                </a:lnTo>
                <a:lnTo>
                  <a:pt x="189" y="738"/>
                </a:lnTo>
                <a:lnTo>
                  <a:pt x="189" y="737"/>
                </a:lnTo>
                <a:lnTo>
                  <a:pt x="188" y="736"/>
                </a:lnTo>
                <a:lnTo>
                  <a:pt x="187" y="735"/>
                </a:lnTo>
                <a:lnTo>
                  <a:pt x="187" y="734"/>
                </a:lnTo>
                <a:lnTo>
                  <a:pt x="185" y="733"/>
                </a:lnTo>
                <a:lnTo>
                  <a:pt x="181" y="730"/>
                </a:lnTo>
                <a:lnTo>
                  <a:pt x="179" y="728"/>
                </a:lnTo>
                <a:lnTo>
                  <a:pt x="178" y="727"/>
                </a:lnTo>
                <a:lnTo>
                  <a:pt x="175" y="726"/>
                </a:lnTo>
                <a:lnTo>
                  <a:pt x="173" y="725"/>
                </a:lnTo>
                <a:lnTo>
                  <a:pt x="171" y="724"/>
                </a:lnTo>
                <a:lnTo>
                  <a:pt x="167" y="723"/>
                </a:lnTo>
                <a:lnTo>
                  <a:pt x="163" y="722"/>
                </a:lnTo>
                <a:lnTo>
                  <a:pt x="161" y="721"/>
                </a:lnTo>
                <a:lnTo>
                  <a:pt x="158" y="720"/>
                </a:lnTo>
                <a:lnTo>
                  <a:pt x="156" y="718"/>
                </a:lnTo>
                <a:lnTo>
                  <a:pt x="153" y="717"/>
                </a:lnTo>
                <a:lnTo>
                  <a:pt x="152" y="716"/>
                </a:lnTo>
                <a:lnTo>
                  <a:pt x="151" y="715"/>
                </a:lnTo>
                <a:lnTo>
                  <a:pt x="150" y="715"/>
                </a:lnTo>
                <a:lnTo>
                  <a:pt x="150" y="714"/>
                </a:lnTo>
                <a:lnTo>
                  <a:pt x="149" y="713"/>
                </a:lnTo>
                <a:lnTo>
                  <a:pt x="149" y="713"/>
                </a:lnTo>
                <a:lnTo>
                  <a:pt x="149" y="712"/>
                </a:lnTo>
                <a:lnTo>
                  <a:pt x="149" y="712"/>
                </a:lnTo>
                <a:lnTo>
                  <a:pt x="149" y="711"/>
                </a:lnTo>
                <a:lnTo>
                  <a:pt x="149" y="708"/>
                </a:lnTo>
                <a:lnTo>
                  <a:pt x="150" y="704"/>
                </a:lnTo>
                <a:lnTo>
                  <a:pt x="151" y="699"/>
                </a:lnTo>
                <a:lnTo>
                  <a:pt x="151" y="698"/>
                </a:lnTo>
                <a:lnTo>
                  <a:pt x="151" y="695"/>
                </a:lnTo>
                <a:lnTo>
                  <a:pt x="152" y="693"/>
                </a:lnTo>
                <a:lnTo>
                  <a:pt x="152" y="691"/>
                </a:lnTo>
                <a:lnTo>
                  <a:pt x="152" y="689"/>
                </a:lnTo>
                <a:lnTo>
                  <a:pt x="151" y="688"/>
                </a:lnTo>
                <a:lnTo>
                  <a:pt x="151" y="687"/>
                </a:lnTo>
                <a:lnTo>
                  <a:pt x="151" y="686"/>
                </a:lnTo>
                <a:lnTo>
                  <a:pt x="151" y="686"/>
                </a:lnTo>
                <a:lnTo>
                  <a:pt x="150" y="686"/>
                </a:lnTo>
                <a:lnTo>
                  <a:pt x="150" y="686"/>
                </a:lnTo>
                <a:lnTo>
                  <a:pt x="149" y="686"/>
                </a:lnTo>
                <a:lnTo>
                  <a:pt x="149" y="686"/>
                </a:lnTo>
                <a:lnTo>
                  <a:pt x="148" y="687"/>
                </a:lnTo>
                <a:lnTo>
                  <a:pt x="147" y="689"/>
                </a:lnTo>
                <a:lnTo>
                  <a:pt x="147" y="690"/>
                </a:lnTo>
                <a:lnTo>
                  <a:pt x="146" y="690"/>
                </a:lnTo>
                <a:lnTo>
                  <a:pt x="146" y="690"/>
                </a:lnTo>
                <a:lnTo>
                  <a:pt x="145" y="691"/>
                </a:lnTo>
                <a:lnTo>
                  <a:pt x="144" y="691"/>
                </a:lnTo>
                <a:lnTo>
                  <a:pt x="144" y="691"/>
                </a:lnTo>
                <a:lnTo>
                  <a:pt x="143" y="690"/>
                </a:lnTo>
                <a:lnTo>
                  <a:pt x="143" y="690"/>
                </a:lnTo>
                <a:lnTo>
                  <a:pt x="142" y="690"/>
                </a:lnTo>
                <a:lnTo>
                  <a:pt x="141" y="689"/>
                </a:lnTo>
                <a:lnTo>
                  <a:pt x="141" y="689"/>
                </a:lnTo>
                <a:lnTo>
                  <a:pt x="140" y="688"/>
                </a:lnTo>
                <a:lnTo>
                  <a:pt x="139" y="687"/>
                </a:lnTo>
                <a:lnTo>
                  <a:pt x="138" y="685"/>
                </a:lnTo>
                <a:lnTo>
                  <a:pt x="136" y="684"/>
                </a:lnTo>
                <a:lnTo>
                  <a:pt x="136" y="683"/>
                </a:lnTo>
                <a:lnTo>
                  <a:pt x="135" y="681"/>
                </a:lnTo>
                <a:lnTo>
                  <a:pt x="133" y="678"/>
                </a:lnTo>
                <a:lnTo>
                  <a:pt x="133" y="677"/>
                </a:lnTo>
                <a:lnTo>
                  <a:pt x="132" y="676"/>
                </a:lnTo>
                <a:lnTo>
                  <a:pt x="132" y="675"/>
                </a:lnTo>
                <a:lnTo>
                  <a:pt x="131" y="675"/>
                </a:lnTo>
                <a:lnTo>
                  <a:pt x="128" y="672"/>
                </a:lnTo>
                <a:lnTo>
                  <a:pt x="127" y="671"/>
                </a:lnTo>
                <a:lnTo>
                  <a:pt x="127" y="670"/>
                </a:lnTo>
                <a:lnTo>
                  <a:pt x="126" y="669"/>
                </a:lnTo>
                <a:lnTo>
                  <a:pt x="125" y="668"/>
                </a:lnTo>
                <a:lnTo>
                  <a:pt x="125" y="667"/>
                </a:lnTo>
                <a:lnTo>
                  <a:pt x="124" y="663"/>
                </a:lnTo>
                <a:lnTo>
                  <a:pt x="122" y="658"/>
                </a:lnTo>
                <a:lnTo>
                  <a:pt x="121" y="654"/>
                </a:lnTo>
                <a:lnTo>
                  <a:pt x="120" y="653"/>
                </a:lnTo>
                <a:lnTo>
                  <a:pt x="120" y="651"/>
                </a:lnTo>
                <a:lnTo>
                  <a:pt x="119" y="650"/>
                </a:lnTo>
                <a:lnTo>
                  <a:pt x="118" y="648"/>
                </a:lnTo>
                <a:lnTo>
                  <a:pt x="117" y="647"/>
                </a:lnTo>
                <a:lnTo>
                  <a:pt x="116" y="647"/>
                </a:lnTo>
                <a:lnTo>
                  <a:pt x="115" y="645"/>
                </a:lnTo>
                <a:lnTo>
                  <a:pt x="115" y="644"/>
                </a:lnTo>
                <a:lnTo>
                  <a:pt x="114" y="643"/>
                </a:lnTo>
                <a:lnTo>
                  <a:pt x="112" y="640"/>
                </a:lnTo>
                <a:lnTo>
                  <a:pt x="111" y="639"/>
                </a:lnTo>
                <a:lnTo>
                  <a:pt x="109" y="637"/>
                </a:lnTo>
                <a:lnTo>
                  <a:pt x="108" y="634"/>
                </a:lnTo>
                <a:lnTo>
                  <a:pt x="108" y="634"/>
                </a:lnTo>
                <a:lnTo>
                  <a:pt x="107" y="632"/>
                </a:lnTo>
                <a:lnTo>
                  <a:pt x="105" y="630"/>
                </a:lnTo>
                <a:lnTo>
                  <a:pt x="104" y="629"/>
                </a:lnTo>
                <a:lnTo>
                  <a:pt x="103" y="628"/>
                </a:lnTo>
                <a:lnTo>
                  <a:pt x="102" y="627"/>
                </a:lnTo>
                <a:lnTo>
                  <a:pt x="101" y="627"/>
                </a:lnTo>
                <a:lnTo>
                  <a:pt x="100" y="627"/>
                </a:lnTo>
                <a:lnTo>
                  <a:pt x="98" y="626"/>
                </a:lnTo>
                <a:lnTo>
                  <a:pt x="94" y="625"/>
                </a:lnTo>
                <a:lnTo>
                  <a:pt x="92" y="624"/>
                </a:lnTo>
                <a:lnTo>
                  <a:pt x="90" y="624"/>
                </a:lnTo>
                <a:lnTo>
                  <a:pt x="89" y="624"/>
                </a:lnTo>
                <a:lnTo>
                  <a:pt x="87" y="624"/>
                </a:lnTo>
                <a:lnTo>
                  <a:pt x="86" y="625"/>
                </a:lnTo>
                <a:lnTo>
                  <a:pt x="84" y="625"/>
                </a:lnTo>
                <a:lnTo>
                  <a:pt x="82" y="626"/>
                </a:lnTo>
                <a:lnTo>
                  <a:pt x="79" y="628"/>
                </a:lnTo>
                <a:lnTo>
                  <a:pt x="77" y="629"/>
                </a:lnTo>
                <a:lnTo>
                  <a:pt x="75" y="630"/>
                </a:lnTo>
                <a:lnTo>
                  <a:pt x="73" y="632"/>
                </a:lnTo>
                <a:lnTo>
                  <a:pt x="71" y="634"/>
                </a:lnTo>
                <a:lnTo>
                  <a:pt x="71" y="635"/>
                </a:lnTo>
                <a:lnTo>
                  <a:pt x="71" y="635"/>
                </a:lnTo>
                <a:lnTo>
                  <a:pt x="70" y="636"/>
                </a:lnTo>
                <a:lnTo>
                  <a:pt x="70" y="636"/>
                </a:lnTo>
                <a:lnTo>
                  <a:pt x="70" y="636"/>
                </a:lnTo>
                <a:lnTo>
                  <a:pt x="71" y="637"/>
                </a:lnTo>
                <a:lnTo>
                  <a:pt x="71" y="638"/>
                </a:lnTo>
                <a:lnTo>
                  <a:pt x="72" y="639"/>
                </a:lnTo>
                <a:lnTo>
                  <a:pt x="72" y="640"/>
                </a:lnTo>
                <a:lnTo>
                  <a:pt x="73" y="641"/>
                </a:lnTo>
                <a:lnTo>
                  <a:pt x="73" y="641"/>
                </a:lnTo>
                <a:lnTo>
                  <a:pt x="74" y="642"/>
                </a:lnTo>
                <a:lnTo>
                  <a:pt x="81" y="649"/>
                </a:lnTo>
                <a:lnTo>
                  <a:pt x="82" y="650"/>
                </a:lnTo>
                <a:lnTo>
                  <a:pt x="83" y="651"/>
                </a:lnTo>
                <a:lnTo>
                  <a:pt x="83" y="652"/>
                </a:lnTo>
                <a:lnTo>
                  <a:pt x="83" y="653"/>
                </a:lnTo>
                <a:lnTo>
                  <a:pt x="84" y="655"/>
                </a:lnTo>
                <a:lnTo>
                  <a:pt x="85" y="657"/>
                </a:lnTo>
                <a:lnTo>
                  <a:pt x="85" y="657"/>
                </a:lnTo>
                <a:lnTo>
                  <a:pt x="87" y="660"/>
                </a:lnTo>
                <a:lnTo>
                  <a:pt x="88" y="662"/>
                </a:lnTo>
                <a:lnTo>
                  <a:pt x="88" y="663"/>
                </a:lnTo>
                <a:lnTo>
                  <a:pt x="88" y="664"/>
                </a:lnTo>
                <a:lnTo>
                  <a:pt x="89" y="665"/>
                </a:lnTo>
                <a:lnTo>
                  <a:pt x="89" y="666"/>
                </a:lnTo>
                <a:lnTo>
                  <a:pt x="89" y="667"/>
                </a:lnTo>
                <a:lnTo>
                  <a:pt x="89" y="668"/>
                </a:lnTo>
                <a:lnTo>
                  <a:pt x="89" y="669"/>
                </a:lnTo>
                <a:lnTo>
                  <a:pt x="88" y="669"/>
                </a:lnTo>
                <a:lnTo>
                  <a:pt x="88" y="671"/>
                </a:lnTo>
                <a:lnTo>
                  <a:pt x="86" y="673"/>
                </a:lnTo>
                <a:lnTo>
                  <a:pt x="85" y="675"/>
                </a:lnTo>
                <a:lnTo>
                  <a:pt x="83" y="678"/>
                </a:lnTo>
                <a:lnTo>
                  <a:pt x="82" y="682"/>
                </a:lnTo>
                <a:lnTo>
                  <a:pt x="81" y="684"/>
                </a:lnTo>
                <a:lnTo>
                  <a:pt x="80" y="686"/>
                </a:lnTo>
                <a:lnTo>
                  <a:pt x="79" y="687"/>
                </a:lnTo>
                <a:lnTo>
                  <a:pt x="78" y="688"/>
                </a:lnTo>
                <a:lnTo>
                  <a:pt x="77" y="690"/>
                </a:lnTo>
                <a:lnTo>
                  <a:pt x="75" y="692"/>
                </a:lnTo>
                <a:lnTo>
                  <a:pt x="73" y="693"/>
                </a:lnTo>
                <a:lnTo>
                  <a:pt x="71" y="694"/>
                </a:lnTo>
                <a:lnTo>
                  <a:pt x="70" y="695"/>
                </a:lnTo>
                <a:lnTo>
                  <a:pt x="69" y="695"/>
                </a:lnTo>
                <a:lnTo>
                  <a:pt x="68" y="696"/>
                </a:lnTo>
                <a:lnTo>
                  <a:pt x="66" y="696"/>
                </a:lnTo>
                <a:lnTo>
                  <a:pt x="65" y="695"/>
                </a:lnTo>
                <a:lnTo>
                  <a:pt x="63" y="695"/>
                </a:lnTo>
                <a:lnTo>
                  <a:pt x="60" y="694"/>
                </a:lnTo>
                <a:lnTo>
                  <a:pt x="58" y="693"/>
                </a:lnTo>
                <a:lnTo>
                  <a:pt x="56" y="691"/>
                </a:lnTo>
                <a:lnTo>
                  <a:pt x="51" y="688"/>
                </a:lnTo>
                <a:lnTo>
                  <a:pt x="49" y="686"/>
                </a:lnTo>
                <a:lnTo>
                  <a:pt x="48" y="685"/>
                </a:lnTo>
                <a:lnTo>
                  <a:pt x="47" y="684"/>
                </a:lnTo>
                <a:lnTo>
                  <a:pt x="45" y="682"/>
                </a:lnTo>
                <a:lnTo>
                  <a:pt x="45" y="681"/>
                </a:lnTo>
                <a:lnTo>
                  <a:pt x="44" y="680"/>
                </a:lnTo>
                <a:lnTo>
                  <a:pt x="44" y="680"/>
                </a:lnTo>
                <a:lnTo>
                  <a:pt x="43" y="679"/>
                </a:lnTo>
                <a:lnTo>
                  <a:pt x="43" y="678"/>
                </a:lnTo>
                <a:lnTo>
                  <a:pt x="43" y="677"/>
                </a:lnTo>
                <a:lnTo>
                  <a:pt x="44" y="676"/>
                </a:lnTo>
                <a:lnTo>
                  <a:pt x="44" y="675"/>
                </a:lnTo>
                <a:lnTo>
                  <a:pt x="44" y="674"/>
                </a:lnTo>
                <a:lnTo>
                  <a:pt x="45" y="673"/>
                </a:lnTo>
                <a:lnTo>
                  <a:pt x="45" y="672"/>
                </a:lnTo>
                <a:lnTo>
                  <a:pt x="46" y="671"/>
                </a:lnTo>
                <a:lnTo>
                  <a:pt x="47" y="670"/>
                </a:lnTo>
                <a:lnTo>
                  <a:pt x="49" y="668"/>
                </a:lnTo>
                <a:lnTo>
                  <a:pt x="50" y="667"/>
                </a:lnTo>
                <a:lnTo>
                  <a:pt x="50" y="666"/>
                </a:lnTo>
                <a:lnTo>
                  <a:pt x="51" y="666"/>
                </a:lnTo>
                <a:lnTo>
                  <a:pt x="51" y="665"/>
                </a:lnTo>
                <a:lnTo>
                  <a:pt x="51" y="664"/>
                </a:lnTo>
                <a:lnTo>
                  <a:pt x="51" y="663"/>
                </a:lnTo>
                <a:lnTo>
                  <a:pt x="51" y="662"/>
                </a:lnTo>
                <a:lnTo>
                  <a:pt x="50" y="660"/>
                </a:lnTo>
                <a:lnTo>
                  <a:pt x="49" y="659"/>
                </a:lnTo>
                <a:lnTo>
                  <a:pt x="49" y="657"/>
                </a:lnTo>
                <a:lnTo>
                  <a:pt x="48" y="656"/>
                </a:lnTo>
                <a:lnTo>
                  <a:pt x="45" y="652"/>
                </a:lnTo>
                <a:lnTo>
                  <a:pt x="44" y="650"/>
                </a:lnTo>
                <a:lnTo>
                  <a:pt x="43" y="649"/>
                </a:lnTo>
                <a:lnTo>
                  <a:pt x="43" y="648"/>
                </a:lnTo>
                <a:lnTo>
                  <a:pt x="42" y="646"/>
                </a:lnTo>
                <a:lnTo>
                  <a:pt x="41" y="642"/>
                </a:lnTo>
                <a:lnTo>
                  <a:pt x="39" y="637"/>
                </a:lnTo>
                <a:lnTo>
                  <a:pt x="38" y="632"/>
                </a:lnTo>
                <a:lnTo>
                  <a:pt x="38" y="630"/>
                </a:lnTo>
                <a:lnTo>
                  <a:pt x="37" y="628"/>
                </a:lnTo>
                <a:lnTo>
                  <a:pt x="37" y="626"/>
                </a:lnTo>
                <a:lnTo>
                  <a:pt x="37" y="624"/>
                </a:lnTo>
                <a:lnTo>
                  <a:pt x="37" y="622"/>
                </a:lnTo>
                <a:lnTo>
                  <a:pt x="38" y="620"/>
                </a:lnTo>
                <a:lnTo>
                  <a:pt x="38" y="618"/>
                </a:lnTo>
                <a:lnTo>
                  <a:pt x="39" y="617"/>
                </a:lnTo>
                <a:lnTo>
                  <a:pt x="42" y="613"/>
                </a:lnTo>
                <a:lnTo>
                  <a:pt x="43" y="611"/>
                </a:lnTo>
                <a:lnTo>
                  <a:pt x="44" y="608"/>
                </a:lnTo>
                <a:lnTo>
                  <a:pt x="45" y="607"/>
                </a:lnTo>
                <a:lnTo>
                  <a:pt x="46" y="606"/>
                </a:lnTo>
                <a:lnTo>
                  <a:pt x="47" y="605"/>
                </a:lnTo>
                <a:lnTo>
                  <a:pt x="48" y="604"/>
                </a:lnTo>
                <a:lnTo>
                  <a:pt x="49" y="603"/>
                </a:lnTo>
                <a:lnTo>
                  <a:pt x="50" y="603"/>
                </a:lnTo>
                <a:lnTo>
                  <a:pt x="50" y="602"/>
                </a:lnTo>
                <a:lnTo>
                  <a:pt x="50" y="602"/>
                </a:lnTo>
                <a:lnTo>
                  <a:pt x="50" y="602"/>
                </a:lnTo>
                <a:lnTo>
                  <a:pt x="49" y="601"/>
                </a:lnTo>
                <a:lnTo>
                  <a:pt x="49" y="601"/>
                </a:lnTo>
                <a:lnTo>
                  <a:pt x="48" y="601"/>
                </a:lnTo>
                <a:lnTo>
                  <a:pt x="45" y="600"/>
                </a:lnTo>
                <a:lnTo>
                  <a:pt x="42" y="600"/>
                </a:lnTo>
                <a:lnTo>
                  <a:pt x="40" y="600"/>
                </a:lnTo>
                <a:lnTo>
                  <a:pt x="38" y="599"/>
                </a:lnTo>
                <a:lnTo>
                  <a:pt x="35" y="598"/>
                </a:lnTo>
                <a:lnTo>
                  <a:pt x="29" y="597"/>
                </a:lnTo>
                <a:lnTo>
                  <a:pt x="25" y="596"/>
                </a:lnTo>
                <a:lnTo>
                  <a:pt x="21" y="594"/>
                </a:lnTo>
                <a:lnTo>
                  <a:pt x="20" y="594"/>
                </a:lnTo>
                <a:lnTo>
                  <a:pt x="19" y="594"/>
                </a:lnTo>
                <a:lnTo>
                  <a:pt x="19" y="593"/>
                </a:lnTo>
                <a:lnTo>
                  <a:pt x="18" y="593"/>
                </a:lnTo>
                <a:lnTo>
                  <a:pt x="18" y="592"/>
                </a:lnTo>
                <a:lnTo>
                  <a:pt x="18" y="591"/>
                </a:lnTo>
                <a:lnTo>
                  <a:pt x="17" y="591"/>
                </a:lnTo>
                <a:lnTo>
                  <a:pt x="17" y="590"/>
                </a:lnTo>
                <a:lnTo>
                  <a:pt x="17" y="588"/>
                </a:lnTo>
                <a:lnTo>
                  <a:pt x="17" y="585"/>
                </a:lnTo>
                <a:lnTo>
                  <a:pt x="17" y="583"/>
                </a:lnTo>
                <a:lnTo>
                  <a:pt x="17" y="582"/>
                </a:lnTo>
                <a:lnTo>
                  <a:pt x="17" y="578"/>
                </a:lnTo>
                <a:lnTo>
                  <a:pt x="17" y="577"/>
                </a:lnTo>
                <a:lnTo>
                  <a:pt x="17" y="576"/>
                </a:lnTo>
                <a:lnTo>
                  <a:pt x="17" y="574"/>
                </a:lnTo>
                <a:lnTo>
                  <a:pt x="18" y="573"/>
                </a:lnTo>
                <a:lnTo>
                  <a:pt x="18" y="572"/>
                </a:lnTo>
                <a:lnTo>
                  <a:pt x="18" y="571"/>
                </a:lnTo>
                <a:lnTo>
                  <a:pt x="19" y="571"/>
                </a:lnTo>
                <a:lnTo>
                  <a:pt x="19" y="570"/>
                </a:lnTo>
                <a:lnTo>
                  <a:pt x="20" y="570"/>
                </a:lnTo>
                <a:lnTo>
                  <a:pt x="21" y="570"/>
                </a:lnTo>
                <a:lnTo>
                  <a:pt x="25" y="571"/>
                </a:lnTo>
                <a:lnTo>
                  <a:pt x="31" y="572"/>
                </a:lnTo>
                <a:lnTo>
                  <a:pt x="32" y="572"/>
                </a:lnTo>
                <a:lnTo>
                  <a:pt x="33" y="572"/>
                </a:lnTo>
                <a:lnTo>
                  <a:pt x="34" y="572"/>
                </a:lnTo>
                <a:lnTo>
                  <a:pt x="35" y="572"/>
                </a:lnTo>
                <a:lnTo>
                  <a:pt x="36" y="572"/>
                </a:lnTo>
                <a:lnTo>
                  <a:pt x="36" y="571"/>
                </a:lnTo>
                <a:lnTo>
                  <a:pt x="37" y="571"/>
                </a:lnTo>
                <a:lnTo>
                  <a:pt x="37" y="570"/>
                </a:lnTo>
                <a:lnTo>
                  <a:pt x="38" y="569"/>
                </a:lnTo>
                <a:lnTo>
                  <a:pt x="38" y="569"/>
                </a:lnTo>
                <a:lnTo>
                  <a:pt x="38" y="568"/>
                </a:lnTo>
                <a:lnTo>
                  <a:pt x="39" y="564"/>
                </a:lnTo>
                <a:lnTo>
                  <a:pt x="40" y="562"/>
                </a:lnTo>
                <a:lnTo>
                  <a:pt x="40" y="561"/>
                </a:lnTo>
                <a:lnTo>
                  <a:pt x="41" y="560"/>
                </a:lnTo>
                <a:lnTo>
                  <a:pt x="41" y="559"/>
                </a:lnTo>
                <a:lnTo>
                  <a:pt x="42" y="558"/>
                </a:lnTo>
                <a:lnTo>
                  <a:pt x="42" y="558"/>
                </a:lnTo>
                <a:lnTo>
                  <a:pt x="42" y="558"/>
                </a:lnTo>
                <a:lnTo>
                  <a:pt x="42" y="557"/>
                </a:lnTo>
                <a:lnTo>
                  <a:pt x="42" y="554"/>
                </a:lnTo>
                <a:lnTo>
                  <a:pt x="42" y="551"/>
                </a:lnTo>
                <a:lnTo>
                  <a:pt x="43" y="548"/>
                </a:lnTo>
                <a:lnTo>
                  <a:pt x="44" y="544"/>
                </a:lnTo>
                <a:lnTo>
                  <a:pt x="45" y="542"/>
                </a:lnTo>
                <a:lnTo>
                  <a:pt x="45" y="540"/>
                </a:lnTo>
                <a:lnTo>
                  <a:pt x="45" y="540"/>
                </a:lnTo>
                <a:lnTo>
                  <a:pt x="45" y="539"/>
                </a:lnTo>
                <a:lnTo>
                  <a:pt x="43" y="534"/>
                </a:lnTo>
                <a:lnTo>
                  <a:pt x="42" y="532"/>
                </a:lnTo>
                <a:lnTo>
                  <a:pt x="42" y="531"/>
                </a:lnTo>
                <a:lnTo>
                  <a:pt x="42" y="529"/>
                </a:lnTo>
                <a:lnTo>
                  <a:pt x="42" y="528"/>
                </a:lnTo>
                <a:lnTo>
                  <a:pt x="42" y="526"/>
                </a:lnTo>
                <a:lnTo>
                  <a:pt x="42" y="525"/>
                </a:lnTo>
                <a:lnTo>
                  <a:pt x="43" y="523"/>
                </a:lnTo>
                <a:lnTo>
                  <a:pt x="43" y="522"/>
                </a:lnTo>
                <a:lnTo>
                  <a:pt x="44" y="520"/>
                </a:lnTo>
                <a:lnTo>
                  <a:pt x="45" y="519"/>
                </a:lnTo>
                <a:lnTo>
                  <a:pt x="46" y="518"/>
                </a:lnTo>
                <a:lnTo>
                  <a:pt x="46" y="517"/>
                </a:lnTo>
                <a:lnTo>
                  <a:pt x="50" y="512"/>
                </a:lnTo>
                <a:lnTo>
                  <a:pt x="53" y="508"/>
                </a:lnTo>
                <a:lnTo>
                  <a:pt x="54" y="507"/>
                </a:lnTo>
                <a:lnTo>
                  <a:pt x="55" y="505"/>
                </a:lnTo>
                <a:lnTo>
                  <a:pt x="55" y="504"/>
                </a:lnTo>
                <a:lnTo>
                  <a:pt x="56" y="503"/>
                </a:lnTo>
                <a:lnTo>
                  <a:pt x="56" y="501"/>
                </a:lnTo>
                <a:lnTo>
                  <a:pt x="57" y="498"/>
                </a:lnTo>
                <a:lnTo>
                  <a:pt x="57" y="496"/>
                </a:lnTo>
                <a:lnTo>
                  <a:pt x="57" y="493"/>
                </a:lnTo>
                <a:lnTo>
                  <a:pt x="57" y="492"/>
                </a:lnTo>
                <a:lnTo>
                  <a:pt x="57" y="490"/>
                </a:lnTo>
                <a:lnTo>
                  <a:pt x="57" y="485"/>
                </a:lnTo>
                <a:lnTo>
                  <a:pt x="56" y="483"/>
                </a:lnTo>
                <a:lnTo>
                  <a:pt x="56" y="482"/>
                </a:lnTo>
                <a:lnTo>
                  <a:pt x="55" y="481"/>
                </a:lnTo>
                <a:lnTo>
                  <a:pt x="55" y="479"/>
                </a:lnTo>
                <a:lnTo>
                  <a:pt x="54" y="478"/>
                </a:lnTo>
                <a:lnTo>
                  <a:pt x="53" y="478"/>
                </a:lnTo>
                <a:lnTo>
                  <a:pt x="52" y="477"/>
                </a:lnTo>
                <a:lnTo>
                  <a:pt x="51" y="476"/>
                </a:lnTo>
                <a:lnTo>
                  <a:pt x="50" y="475"/>
                </a:lnTo>
                <a:lnTo>
                  <a:pt x="49" y="475"/>
                </a:lnTo>
                <a:lnTo>
                  <a:pt x="49" y="474"/>
                </a:lnTo>
                <a:lnTo>
                  <a:pt x="47" y="474"/>
                </a:lnTo>
                <a:lnTo>
                  <a:pt x="43" y="473"/>
                </a:lnTo>
                <a:lnTo>
                  <a:pt x="42" y="473"/>
                </a:lnTo>
                <a:lnTo>
                  <a:pt x="40" y="472"/>
                </a:lnTo>
                <a:lnTo>
                  <a:pt x="39" y="472"/>
                </a:lnTo>
                <a:lnTo>
                  <a:pt x="39" y="472"/>
                </a:lnTo>
                <a:lnTo>
                  <a:pt x="38" y="472"/>
                </a:lnTo>
                <a:lnTo>
                  <a:pt x="38" y="471"/>
                </a:lnTo>
                <a:lnTo>
                  <a:pt x="38" y="471"/>
                </a:lnTo>
                <a:lnTo>
                  <a:pt x="37" y="471"/>
                </a:lnTo>
                <a:lnTo>
                  <a:pt x="37" y="470"/>
                </a:lnTo>
                <a:lnTo>
                  <a:pt x="37" y="469"/>
                </a:lnTo>
                <a:lnTo>
                  <a:pt x="38" y="468"/>
                </a:lnTo>
                <a:lnTo>
                  <a:pt x="39" y="465"/>
                </a:lnTo>
                <a:lnTo>
                  <a:pt x="39" y="464"/>
                </a:lnTo>
                <a:lnTo>
                  <a:pt x="39" y="462"/>
                </a:lnTo>
                <a:lnTo>
                  <a:pt x="39" y="461"/>
                </a:lnTo>
                <a:lnTo>
                  <a:pt x="39" y="460"/>
                </a:lnTo>
                <a:lnTo>
                  <a:pt x="39" y="459"/>
                </a:lnTo>
                <a:lnTo>
                  <a:pt x="37" y="455"/>
                </a:lnTo>
                <a:lnTo>
                  <a:pt x="37" y="454"/>
                </a:lnTo>
                <a:lnTo>
                  <a:pt x="37" y="453"/>
                </a:lnTo>
                <a:lnTo>
                  <a:pt x="36" y="449"/>
                </a:lnTo>
                <a:lnTo>
                  <a:pt x="36" y="448"/>
                </a:lnTo>
                <a:lnTo>
                  <a:pt x="36" y="447"/>
                </a:lnTo>
                <a:lnTo>
                  <a:pt x="35" y="446"/>
                </a:lnTo>
                <a:lnTo>
                  <a:pt x="34" y="444"/>
                </a:lnTo>
                <a:lnTo>
                  <a:pt x="33" y="443"/>
                </a:lnTo>
                <a:lnTo>
                  <a:pt x="30" y="440"/>
                </a:lnTo>
                <a:lnTo>
                  <a:pt x="27" y="437"/>
                </a:lnTo>
                <a:lnTo>
                  <a:pt x="25" y="434"/>
                </a:lnTo>
                <a:lnTo>
                  <a:pt x="24" y="432"/>
                </a:lnTo>
                <a:lnTo>
                  <a:pt x="23" y="431"/>
                </a:lnTo>
                <a:lnTo>
                  <a:pt x="21" y="428"/>
                </a:lnTo>
                <a:lnTo>
                  <a:pt x="20" y="425"/>
                </a:lnTo>
                <a:lnTo>
                  <a:pt x="19" y="423"/>
                </a:lnTo>
                <a:lnTo>
                  <a:pt x="18" y="419"/>
                </a:lnTo>
                <a:lnTo>
                  <a:pt x="17" y="417"/>
                </a:lnTo>
                <a:lnTo>
                  <a:pt x="17" y="416"/>
                </a:lnTo>
                <a:lnTo>
                  <a:pt x="16" y="415"/>
                </a:lnTo>
                <a:lnTo>
                  <a:pt x="15" y="413"/>
                </a:lnTo>
                <a:lnTo>
                  <a:pt x="12" y="408"/>
                </a:lnTo>
                <a:lnTo>
                  <a:pt x="11" y="407"/>
                </a:lnTo>
                <a:lnTo>
                  <a:pt x="11" y="405"/>
                </a:lnTo>
                <a:lnTo>
                  <a:pt x="10" y="404"/>
                </a:lnTo>
                <a:lnTo>
                  <a:pt x="10" y="402"/>
                </a:lnTo>
                <a:lnTo>
                  <a:pt x="10" y="401"/>
                </a:lnTo>
                <a:lnTo>
                  <a:pt x="10" y="398"/>
                </a:lnTo>
                <a:lnTo>
                  <a:pt x="10" y="397"/>
                </a:lnTo>
                <a:lnTo>
                  <a:pt x="10" y="396"/>
                </a:lnTo>
                <a:lnTo>
                  <a:pt x="10" y="394"/>
                </a:lnTo>
                <a:lnTo>
                  <a:pt x="11" y="393"/>
                </a:lnTo>
                <a:lnTo>
                  <a:pt x="11" y="391"/>
                </a:lnTo>
                <a:lnTo>
                  <a:pt x="11" y="390"/>
                </a:lnTo>
                <a:lnTo>
                  <a:pt x="12" y="389"/>
                </a:lnTo>
                <a:lnTo>
                  <a:pt x="12" y="387"/>
                </a:lnTo>
                <a:lnTo>
                  <a:pt x="14" y="386"/>
                </a:lnTo>
                <a:lnTo>
                  <a:pt x="16" y="382"/>
                </a:lnTo>
                <a:lnTo>
                  <a:pt x="17" y="381"/>
                </a:lnTo>
                <a:lnTo>
                  <a:pt x="17" y="380"/>
                </a:lnTo>
                <a:lnTo>
                  <a:pt x="18" y="379"/>
                </a:lnTo>
                <a:lnTo>
                  <a:pt x="18" y="378"/>
                </a:lnTo>
                <a:lnTo>
                  <a:pt x="18" y="376"/>
                </a:lnTo>
                <a:lnTo>
                  <a:pt x="18" y="375"/>
                </a:lnTo>
                <a:lnTo>
                  <a:pt x="18" y="373"/>
                </a:lnTo>
                <a:lnTo>
                  <a:pt x="17" y="368"/>
                </a:lnTo>
                <a:lnTo>
                  <a:pt x="17" y="366"/>
                </a:lnTo>
                <a:lnTo>
                  <a:pt x="16" y="364"/>
                </a:lnTo>
                <a:lnTo>
                  <a:pt x="16" y="360"/>
                </a:lnTo>
                <a:lnTo>
                  <a:pt x="16" y="354"/>
                </a:lnTo>
                <a:lnTo>
                  <a:pt x="15" y="352"/>
                </a:lnTo>
                <a:lnTo>
                  <a:pt x="15" y="350"/>
                </a:lnTo>
                <a:lnTo>
                  <a:pt x="14" y="348"/>
                </a:lnTo>
                <a:lnTo>
                  <a:pt x="12" y="342"/>
                </a:lnTo>
                <a:lnTo>
                  <a:pt x="9" y="335"/>
                </a:lnTo>
                <a:lnTo>
                  <a:pt x="8" y="331"/>
                </a:lnTo>
                <a:lnTo>
                  <a:pt x="7" y="329"/>
                </a:lnTo>
                <a:lnTo>
                  <a:pt x="7" y="326"/>
                </a:lnTo>
                <a:lnTo>
                  <a:pt x="5" y="319"/>
                </a:lnTo>
                <a:lnTo>
                  <a:pt x="4" y="316"/>
                </a:lnTo>
                <a:lnTo>
                  <a:pt x="3" y="312"/>
                </a:lnTo>
                <a:lnTo>
                  <a:pt x="1" y="307"/>
                </a:lnTo>
                <a:lnTo>
                  <a:pt x="1" y="305"/>
                </a:lnTo>
                <a:lnTo>
                  <a:pt x="0" y="303"/>
                </a:lnTo>
                <a:lnTo>
                  <a:pt x="0" y="302"/>
                </a:lnTo>
                <a:lnTo>
                  <a:pt x="0" y="301"/>
                </a:lnTo>
                <a:lnTo>
                  <a:pt x="0" y="300"/>
                </a:lnTo>
                <a:lnTo>
                  <a:pt x="1" y="300"/>
                </a:lnTo>
                <a:lnTo>
                  <a:pt x="1" y="299"/>
                </a:lnTo>
                <a:lnTo>
                  <a:pt x="1" y="299"/>
                </a:lnTo>
                <a:lnTo>
                  <a:pt x="2" y="298"/>
                </a:lnTo>
                <a:lnTo>
                  <a:pt x="2" y="298"/>
                </a:lnTo>
                <a:lnTo>
                  <a:pt x="3" y="297"/>
                </a:lnTo>
                <a:lnTo>
                  <a:pt x="4" y="297"/>
                </a:lnTo>
                <a:lnTo>
                  <a:pt x="5" y="296"/>
                </a:lnTo>
                <a:lnTo>
                  <a:pt x="7" y="296"/>
                </a:lnTo>
                <a:lnTo>
                  <a:pt x="10" y="296"/>
                </a:lnTo>
                <a:lnTo>
                  <a:pt x="12" y="295"/>
                </a:lnTo>
                <a:lnTo>
                  <a:pt x="13" y="295"/>
                </a:lnTo>
                <a:lnTo>
                  <a:pt x="14" y="294"/>
                </a:lnTo>
                <a:lnTo>
                  <a:pt x="15" y="294"/>
                </a:lnTo>
                <a:lnTo>
                  <a:pt x="15" y="293"/>
                </a:lnTo>
                <a:lnTo>
                  <a:pt x="17" y="292"/>
                </a:lnTo>
                <a:lnTo>
                  <a:pt x="18" y="290"/>
                </a:lnTo>
                <a:lnTo>
                  <a:pt x="19" y="289"/>
                </a:lnTo>
                <a:lnTo>
                  <a:pt x="20" y="287"/>
                </a:lnTo>
                <a:lnTo>
                  <a:pt x="21" y="286"/>
                </a:lnTo>
                <a:lnTo>
                  <a:pt x="25" y="283"/>
                </a:lnTo>
                <a:lnTo>
                  <a:pt x="26" y="281"/>
                </a:lnTo>
                <a:lnTo>
                  <a:pt x="31" y="278"/>
                </a:lnTo>
                <a:lnTo>
                  <a:pt x="32" y="276"/>
                </a:lnTo>
                <a:lnTo>
                  <a:pt x="33" y="275"/>
                </a:lnTo>
                <a:lnTo>
                  <a:pt x="34" y="274"/>
                </a:lnTo>
                <a:lnTo>
                  <a:pt x="35" y="273"/>
                </a:lnTo>
                <a:lnTo>
                  <a:pt x="35" y="272"/>
                </a:lnTo>
                <a:lnTo>
                  <a:pt x="36" y="271"/>
                </a:lnTo>
                <a:lnTo>
                  <a:pt x="37" y="269"/>
                </a:lnTo>
                <a:lnTo>
                  <a:pt x="37" y="267"/>
                </a:lnTo>
                <a:lnTo>
                  <a:pt x="37" y="266"/>
                </a:lnTo>
                <a:lnTo>
                  <a:pt x="37" y="265"/>
                </a:lnTo>
                <a:lnTo>
                  <a:pt x="37" y="263"/>
                </a:lnTo>
                <a:lnTo>
                  <a:pt x="37" y="258"/>
                </a:lnTo>
                <a:lnTo>
                  <a:pt x="36" y="256"/>
                </a:lnTo>
                <a:lnTo>
                  <a:pt x="36" y="253"/>
                </a:lnTo>
                <a:lnTo>
                  <a:pt x="36" y="252"/>
                </a:lnTo>
                <a:lnTo>
                  <a:pt x="35" y="250"/>
                </a:lnTo>
                <a:lnTo>
                  <a:pt x="36" y="249"/>
                </a:lnTo>
                <a:lnTo>
                  <a:pt x="36" y="248"/>
                </a:lnTo>
                <a:lnTo>
                  <a:pt x="36" y="247"/>
                </a:lnTo>
                <a:lnTo>
                  <a:pt x="36" y="245"/>
                </a:lnTo>
                <a:lnTo>
                  <a:pt x="38" y="241"/>
                </a:lnTo>
                <a:lnTo>
                  <a:pt x="38" y="240"/>
                </a:lnTo>
                <a:lnTo>
                  <a:pt x="38" y="239"/>
                </a:lnTo>
                <a:lnTo>
                  <a:pt x="38" y="237"/>
                </a:lnTo>
                <a:lnTo>
                  <a:pt x="38" y="236"/>
                </a:lnTo>
                <a:lnTo>
                  <a:pt x="37" y="231"/>
                </a:lnTo>
                <a:lnTo>
                  <a:pt x="37" y="229"/>
                </a:lnTo>
                <a:lnTo>
                  <a:pt x="37" y="227"/>
                </a:lnTo>
                <a:lnTo>
                  <a:pt x="37" y="226"/>
                </a:lnTo>
                <a:lnTo>
                  <a:pt x="38" y="225"/>
                </a:lnTo>
                <a:lnTo>
                  <a:pt x="38" y="224"/>
                </a:lnTo>
                <a:lnTo>
                  <a:pt x="38" y="223"/>
                </a:lnTo>
                <a:lnTo>
                  <a:pt x="40" y="220"/>
                </a:lnTo>
                <a:lnTo>
                  <a:pt x="41" y="219"/>
                </a:lnTo>
                <a:lnTo>
                  <a:pt x="43" y="214"/>
                </a:lnTo>
                <a:lnTo>
                  <a:pt x="44" y="210"/>
                </a:lnTo>
                <a:lnTo>
                  <a:pt x="45" y="208"/>
                </a:lnTo>
                <a:lnTo>
                  <a:pt x="47" y="203"/>
                </a:lnTo>
                <a:lnTo>
                  <a:pt x="51" y="192"/>
                </a:lnTo>
                <a:lnTo>
                  <a:pt x="52" y="187"/>
                </a:lnTo>
                <a:lnTo>
                  <a:pt x="55" y="181"/>
                </a:lnTo>
                <a:lnTo>
                  <a:pt x="55" y="179"/>
                </a:lnTo>
                <a:lnTo>
                  <a:pt x="56" y="177"/>
                </a:lnTo>
                <a:lnTo>
                  <a:pt x="56" y="175"/>
                </a:lnTo>
                <a:lnTo>
                  <a:pt x="57" y="173"/>
                </a:lnTo>
                <a:lnTo>
                  <a:pt x="57" y="171"/>
                </a:lnTo>
                <a:lnTo>
                  <a:pt x="57" y="169"/>
                </a:lnTo>
                <a:lnTo>
                  <a:pt x="57" y="167"/>
                </a:lnTo>
                <a:lnTo>
                  <a:pt x="57" y="165"/>
                </a:lnTo>
                <a:lnTo>
                  <a:pt x="57" y="165"/>
                </a:lnTo>
                <a:lnTo>
                  <a:pt x="57" y="165"/>
                </a:lnTo>
                <a:lnTo>
                  <a:pt x="58" y="165"/>
                </a:lnTo>
                <a:lnTo>
                  <a:pt x="59" y="164"/>
                </a:lnTo>
                <a:lnTo>
                  <a:pt x="60" y="163"/>
                </a:lnTo>
                <a:lnTo>
                  <a:pt x="60" y="163"/>
                </a:lnTo>
                <a:lnTo>
                  <a:pt x="61" y="162"/>
                </a:lnTo>
                <a:lnTo>
                  <a:pt x="65" y="157"/>
                </a:lnTo>
                <a:lnTo>
                  <a:pt x="66" y="156"/>
                </a:lnTo>
                <a:lnTo>
                  <a:pt x="67" y="155"/>
                </a:lnTo>
                <a:lnTo>
                  <a:pt x="69" y="154"/>
                </a:lnTo>
                <a:lnTo>
                  <a:pt x="71" y="152"/>
                </a:lnTo>
                <a:lnTo>
                  <a:pt x="72" y="151"/>
                </a:lnTo>
                <a:lnTo>
                  <a:pt x="74" y="150"/>
                </a:lnTo>
                <a:lnTo>
                  <a:pt x="75" y="150"/>
                </a:lnTo>
                <a:lnTo>
                  <a:pt x="76" y="149"/>
                </a:lnTo>
                <a:lnTo>
                  <a:pt x="78" y="149"/>
                </a:lnTo>
                <a:lnTo>
                  <a:pt x="79" y="148"/>
                </a:lnTo>
                <a:lnTo>
                  <a:pt x="81" y="148"/>
                </a:lnTo>
                <a:lnTo>
                  <a:pt x="86" y="147"/>
                </a:lnTo>
                <a:lnTo>
                  <a:pt x="88" y="147"/>
                </a:lnTo>
                <a:lnTo>
                  <a:pt x="91" y="146"/>
                </a:lnTo>
                <a:lnTo>
                  <a:pt x="92" y="146"/>
                </a:lnTo>
                <a:lnTo>
                  <a:pt x="94" y="145"/>
                </a:lnTo>
                <a:lnTo>
                  <a:pt x="95" y="144"/>
                </a:lnTo>
                <a:lnTo>
                  <a:pt x="97" y="143"/>
                </a:lnTo>
                <a:lnTo>
                  <a:pt x="99" y="141"/>
                </a:lnTo>
                <a:lnTo>
                  <a:pt x="100" y="140"/>
                </a:lnTo>
                <a:lnTo>
                  <a:pt x="101" y="140"/>
                </a:lnTo>
                <a:lnTo>
                  <a:pt x="102" y="139"/>
                </a:lnTo>
                <a:lnTo>
                  <a:pt x="102" y="139"/>
                </a:lnTo>
                <a:lnTo>
                  <a:pt x="103" y="139"/>
                </a:lnTo>
                <a:lnTo>
                  <a:pt x="104" y="139"/>
                </a:lnTo>
                <a:lnTo>
                  <a:pt x="105" y="139"/>
                </a:lnTo>
                <a:lnTo>
                  <a:pt x="106" y="140"/>
                </a:lnTo>
                <a:lnTo>
                  <a:pt x="107" y="141"/>
                </a:lnTo>
                <a:lnTo>
                  <a:pt x="111" y="145"/>
                </a:lnTo>
                <a:lnTo>
                  <a:pt x="113" y="146"/>
                </a:lnTo>
                <a:lnTo>
                  <a:pt x="113" y="147"/>
                </a:lnTo>
                <a:lnTo>
                  <a:pt x="114" y="147"/>
                </a:lnTo>
                <a:lnTo>
                  <a:pt x="115" y="147"/>
                </a:lnTo>
                <a:lnTo>
                  <a:pt x="116" y="148"/>
                </a:lnTo>
                <a:lnTo>
                  <a:pt x="117" y="148"/>
                </a:lnTo>
                <a:lnTo>
                  <a:pt x="118" y="147"/>
                </a:lnTo>
                <a:lnTo>
                  <a:pt x="119" y="147"/>
                </a:lnTo>
                <a:lnTo>
                  <a:pt x="119" y="146"/>
                </a:lnTo>
                <a:lnTo>
                  <a:pt x="120" y="145"/>
                </a:lnTo>
                <a:lnTo>
                  <a:pt x="121" y="144"/>
                </a:lnTo>
                <a:lnTo>
                  <a:pt x="121" y="143"/>
                </a:lnTo>
                <a:lnTo>
                  <a:pt x="122" y="142"/>
                </a:lnTo>
                <a:lnTo>
                  <a:pt x="122" y="141"/>
                </a:lnTo>
                <a:lnTo>
                  <a:pt x="121" y="139"/>
                </a:lnTo>
                <a:lnTo>
                  <a:pt x="121" y="138"/>
                </a:lnTo>
                <a:lnTo>
                  <a:pt x="120" y="134"/>
                </a:lnTo>
                <a:lnTo>
                  <a:pt x="119" y="132"/>
                </a:lnTo>
                <a:lnTo>
                  <a:pt x="119" y="129"/>
                </a:lnTo>
                <a:lnTo>
                  <a:pt x="119" y="127"/>
                </a:lnTo>
                <a:lnTo>
                  <a:pt x="118" y="126"/>
                </a:lnTo>
                <a:lnTo>
                  <a:pt x="119" y="124"/>
                </a:lnTo>
                <a:lnTo>
                  <a:pt x="119" y="119"/>
                </a:lnTo>
                <a:lnTo>
                  <a:pt x="119" y="116"/>
                </a:lnTo>
                <a:lnTo>
                  <a:pt x="120" y="114"/>
                </a:lnTo>
                <a:lnTo>
                  <a:pt x="119" y="111"/>
                </a:lnTo>
                <a:lnTo>
                  <a:pt x="119" y="109"/>
                </a:lnTo>
                <a:lnTo>
                  <a:pt x="118" y="107"/>
                </a:lnTo>
                <a:lnTo>
                  <a:pt x="118" y="105"/>
                </a:lnTo>
                <a:lnTo>
                  <a:pt x="117" y="103"/>
                </a:lnTo>
                <a:lnTo>
                  <a:pt x="115" y="101"/>
                </a:lnTo>
                <a:lnTo>
                  <a:pt x="114" y="99"/>
                </a:lnTo>
                <a:lnTo>
                  <a:pt x="112" y="98"/>
                </a:lnTo>
                <a:lnTo>
                  <a:pt x="111" y="97"/>
                </a:lnTo>
                <a:lnTo>
                  <a:pt x="110" y="96"/>
                </a:lnTo>
                <a:lnTo>
                  <a:pt x="108" y="94"/>
                </a:lnTo>
                <a:lnTo>
                  <a:pt x="100" y="90"/>
                </a:lnTo>
                <a:lnTo>
                  <a:pt x="98" y="89"/>
                </a:lnTo>
                <a:lnTo>
                  <a:pt x="95" y="88"/>
                </a:lnTo>
                <a:lnTo>
                  <a:pt x="94" y="87"/>
                </a:lnTo>
                <a:lnTo>
                  <a:pt x="92" y="86"/>
                </a:lnTo>
                <a:lnTo>
                  <a:pt x="91" y="85"/>
                </a:lnTo>
                <a:lnTo>
                  <a:pt x="90" y="84"/>
                </a:lnTo>
                <a:lnTo>
                  <a:pt x="89" y="83"/>
                </a:lnTo>
                <a:lnTo>
                  <a:pt x="88" y="82"/>
                </a:lnTo>
                <a:lnTo>
                  <a:pt x="88" y="80"/>
                </a:lnTo>
                <a:lnTo>
                  <a:pt x="87" y="79"/>
                </a:lnTo>
                <a:lnTo>
                  <a:pt x="86" y="77"/>
                </a:lnTo>
                <a:lnTo>
                  <a:pt x="84" y="70"/>
                </a:lnTo>
                <a:lnTo>
                  <a:pt x="80" y="64"/>
                </a:lnTo>
                <a:lnTo>
                  <a:pt x="79" y="60"/>
                </a:lnTo>
                <a:lnTo>
                  <a:pt x="78" y="57"/>
                </a:lnTo>
                <a:lnTo>
                  <a:pt x="76" y="52"/>
                </a:lnTo>
                <a:lnTo>
                  <a:pt x="75" y="48"/>
                </a:lnTo>
                <a:lnTo>
                  <a:pt x="74" y="46"/>
                </a:lnTo>
                <a:lnTo>
                  <a:pt x="73" y="44"/>
                </a:lnTo>
                <a:lnTo>
                  <a:pt x="72" y="43"/>
                </a:lnTo>
                <a:lnTo>
                  <a:pt x="72" y="42"/>
                </a:lnTo>
                <a:lnTo>
                  <a:pt x="71" y="41"/>
                </a:lnTo>
                <a:lnTo>
                  <a:pt x="70" y="40"/>
                </a:lnTo>
                <a:lnTo>
                  <a:pt x="69" y="39"/>
                </a:lnTo>
                <a:lnTo>
                  <a:pt x="65" y="36"/>
                </a:lnTo>
                <a:lnTo>
                  <a:pt x="61" y="32"/>
                </a:lnTo>
                <a:lnTo>
                  <a:pt x="59" y="31"/>
                </a:lnTo>
                <a:lnTo>
                  <a:pt x="58" y="30"/>
                </a:lnTo>
                <a:lnTo>
                  <a:pt x="58" y="29"/>
                </a:lnTo>
                <a:lnTo>
                  <a:pt x="57" y="28"/>
                </a:lnTo>
                <a:lnTo>
                  <a:pt x="56" y="27"/>
                </a:lnTo>
                <a:lnTo>
                  <a:pt x="56" y="26"/>
                </a:lnTo>
                <a:lnTo>
                  <a:pt x="55" y="25"/>
                </a:lnTo>
                <a:lnTo>
                  <a:pt x="55" y="24"/>
                </a:lnTo>
                <a:lnTo>
                  <a:pt x="55" y="23"/>
                </a:lnTo>
                <a:lnTo>
                  <a:pt x="55" y="22"/>
                </a:lnTo>
                <a:lnTo>
                  <a:pt x="55" y="21"/>
                </a:lnTo>
                <a:lnTo>
                  <a:pt x="56" y="19"/>
                </a:lnTo>
                <a:lnTo>
                  <a:pt x="56" y="17"/>
                </a:lnTo>
                <a:lnTo>
                  <a:pt x="57" y="15"/>
                </a:lnTo>
                <a:lnTo>
                  <a:pt x="58" y="13"/>
                </a:lnTo>
                <a:lnTo>
                  <a:pt x="60" y="11"/>
                </a:lnTo>
                <a:lnTo>
                  <a:pt x="61" y="9"/>
                </a:lnTo>
                <a:lnTo>
                  <a:pt x="63" y="7"/>
                </a:lnTo>
                <a:lnTo>
                  <a:pt x="64" y="5"/>
                </a:lnTo>
                <a:lnTo>
                  <a:pt x="65" y="4"/>
                </a:lnTo>
                <a:lnTo>
                  <a:pt x="67" y="3"/>
                </a:lnTo>
                <a:lnTo>
                  <a:pt x="69" y="1"/>
                </a:lnTo>
                <a:lnTo>
                  <a:pt x="70" y="1"/>
                </a:lnTo>
                <a:lnTo>
                  <a:pt x="71" y="0"/>
                </a:lnTo>
                <a:lnTo>
                  <a:pt x="72" y="0"/>
                </a:lnTo>
                <a:lnTo>
                  <a:pt x="72" y="0"/>
                </a:lnTo>
                <a:lnTo>
                  <a:pt x="72" y="1"/>
                </a:lnTo>
                <a:lnTo>
                  <a:pt x="74" y="2"/>
                </a:lnTo>
                <a:lnTo>
                  <a:pt x="76" y="4"/>
                </a:lnTo>
                <a:lnTo>
                  <a:pt x="79" y="5"/>
                </a:lnTo>
                <a:lnTo>
                  <a:pt x="83" y="7"/>
                </a:lnTo>
                <a:lnTo>
                  <a:pt x="89" y="11"/>
                </a:lnTo>
                <a:lnTo>
                  <a:pt x="92" y="13"/>
                </a:lnTo>
                <a:lnTo>
                  <a:pt x="96" y="15"/>
                </a:lnTo>
                <a:lnTo>
                  <a:pt x="97" y="15"/>
                </a:lnTo>
                <a:lnTo>
                  <a:pt x="98" y="16"/>
                </a:lnTo>
                <a:lnTo>
                  <a:pt x="100" y="16"/>
                </a:lnTo>
                <a:lnTo>
                  <a:pt x="102" y="16"/>
                </a:lnTo>
                <a:lnTo>
                  <a:pt x="104" y="16"/>
                </a:lnTo>
                <a:lnTo>
                  <a:pt x="107" y="16"/>
                </a:lnTo>
                <a:lnTo>
                  <a:pt x="109" y="16"/>
                </a:lnTo>
                <a:lnTo>
                  <a:pt x="111" y="16"/>
                </a:lnTo>
                <a:lnTo>
                  <a:pt x="113" y="17"/>
                </a:lnTo>
                <a:lnTo>
                  <a:pt x="118" y="18"/>
                </a:lnTo>
                <a:lnTo>
                  <a:pt x="120" y="19"/>
                </a:lnTo>
                <a:lnTo>
                  <a:pt x="122" y="20"/>
                </a:lnTo>
                <a:lnTo>
                  <a:pt x="130" y="23"/>
                </a:lnTo>
                <a:lnTo>
                  <a:pt x="133" y="24"/>
                </a:lnTo>
                <a:lnTo>
                  <a:pt x="135" y="25"/>
                </a:lnTo>
                <a:lnTo>
                  <a:pt x="138" y="26"/>
                </a:lnTo>
                <a:lnTo>
                  <a:pt x="142" y="27"/>
                </a:lnTo>
                <a:lnTo>
                  <a:pt x="144" y="27"/>
                </a:lnTo>
                <a:lnTo>
                  <a:pt x="149" y="28"/>
                </a:lnTo>
                <a:lnTo>
                  <a:pt x="151" y="28"/>
                </a:lnTo>
                <a:lnTo>
                  <a:pt x="152" y="28"/>
                </a:lnTo>
                <a:lnTo>
                  <a:pt x="154" y="29"/>
                </a:lnTo>
                <a:lnTo>
                  <a:pt x="155" y="30"/>
                </a:lnTo>
                <a:lnTo>
                  <a:pt x="157" y="31"/>
                </a:lnTo>
                <a:lnTo>
                  <a:pt x="159" y="32"/>
                </a:lnTo>
                <a:lnTo>
                  <a:pt x="160" y="33"/>
                </a:lnTo>
                <a:lnTo>
                  <a:pt x="167" y="37"/>
                </a:lnTo>
                <a:lnTo>
                  <a:pt x="169" y="38"/>
                </a:lnTo>
                <a:lnTo>
                  <a:pt x="170" y="38"/>
                </a:lnTo>
                <a:lnTo>
                  <a:pt x="172" y="39"/>
                </a:lnTo>
                <a:lnTo>
                  <a:pt x="174" y="39"/>
                </a:lnTo>
                <a:lnTo>
                  <a:pt x="175" y="39"/>
                </a:lnTo>
                <a:lnTo>
                  <a:pt x="177" y="40"/>
                </a:lnTo>
                <a:lnTo>
                  <a:pt x="179" y="40"/>
                </a:lnTo>
                <a:lnTo>
                  <a:pt x="185" y="39"/>
                </a:lnTo>
                <a:lnTo>
                  <a:pt x="187" y="39"/>
                </a:lnTo>
                <a:lnTo>
                  <a:pt x="188" y="39"/>
                </a:lnTo>
                <a:lnTo>
                  <a:pt x="189" y="39"/>
                </a:lnTo>
                <a:lnTo>
                  <a:pt x="191" y="40"/>
                </a:lnTo>
                <a:lnTo>
                  <a:pt x="191" y="40"/>
                </a:lnTo>
                <a:lnTo>
                  <a:pt x="192" y="40"/>
                </a:lnTo>
                <a:lnTo>
                  <a:pt x="193" y="41"/>
                </a:lnTo>
                <a:lnTo>
                  <a:pt x="193" y="42"/>
                </a:lnTo>
                <a:lnTo>
                  <a:pt x="194" y="42"/>
                </a:lnTo>
                <a:lnTo>
                  <a:pt x="195" y="44"/>
                </a:lnTo>
                <a:lnTo>
                  <a:pt x="197" y="50"/>
                </a:lnTo>
                <a:lnTo>
                  <a:pt x="198" y="52"/>
                </a:lnTo>
                <a:lnTo>
                  <a:pt x="200" y="54"/>
                </a:lnTo>
                <a:lnTo>
                  <a:pt x="201" y="57"/>
                </a:lnTo>
                <a:lnTo>
                  <a:pt x="203" y="59"/>
                </a:lnTo>
                <a:lnTo>
                  <a:pt x="205" y="61"/>
                </a:lnTo>
                <a:lnTo>
                  <a:pt x="206" y="63"/>
                </a:lnTo>
                <a:lnTo>
                  <a:pt x="207" y="64"/>
                </a:lnTo>
                <a:lnTo>
                  <a:pt x="209" y="66"/>
                </a:lnTo>
                <a:lnTo>
                  <a:pt x="211" y="67"/>
                </a:lnTo>
                <a:lnTo>
                  <a:pt x="213" y="69"/>
                </a:lnTo>
                <a:lnTo>
                  <a:pt x="216" y="71"/>
                </a:lnTo>
                <a:lnTo>
                  <a:pt x="217" y="72"/>
                </a:lnTo>
                <a:lnTo>
                  <a:pt x="219" y="73"/>
                </a:lnTo>
                <a:lnTo>
                  <a:pt x="221" y="74"/>
                </a:lnTo>
                <a:lnTo>
                  <a:pt x="223" y="76"/>
                </a:lnTo>
                <a:lnTo>
                  <a:pt x="226" y="77"/>
                </a:lnTo>
                <a:lnTo>
                  <a:pt x="227" y="77"/>
                </a:lnTo>
                <a:lnTo>
                  <a:pt x="229" y="78"/>
                </a:lnTo>
                <a:lnTo>
                  <a:pt x="230" y="78"/>
                </a:lnTo>
                <a:lnTo>
                  <a:pt x="232" y="79"/>
                </a:lnTo>
                <a:lnTo>
                  <a:pt x="233" y="79"/>
                </a:lnTo>
                <a:lnTo>
                  <a:pt x="235" y="79"/>
                </a:lnTo>
                <a:lnTo>
                  <a:pt x="236" y="79"/>
                </a:lnTo>
                <a:lnTo>
                  <a:pt x="238" y="79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cs-CZ" dirty="0"/>
          </a:p>
        </p:txBody>
      </p:sp>
      <p:sp>
        <p:nvSpPr>
          <p:cNvPr id="135" name="Freeform 253">
            <a:extLst>
              <a:ext uri="{FF2B5EF4-FFF2-40B4-BE49-F238E27FC236}">
                <a16:creationId xmlns:a16="http://schemas.microsoft.com/office/drawing/2014/main" id="{0D53B456-6423-42CD-8E65-5405DDE19B26}"/>
              </a:ext>
            </a:extLst>
          </p:cNvPr>
          <p:cNvSpPr>
            <a:spLocks/>
          </p:cNvSpPr>
          <p:nvPr/>
        </p:nvSpPr>
        <p:spPr bwMode="auto">
          <a:xfrm>
            <a:off x="6346945" y="3685825"/>
            <a:ext cx="483028" cy="703142"/>
          </a:xfrm>
          <a:custGeom>
            <a:avLst/>
            <a:gdLst>
              <a:gd name="T0" fmla="*/ 215 w 474"/>
              <a:gd name="T1" fmla="*/ 10 h 690"/>
              <a:gd name="T2" fmla="*/ 220 w 474"/>
              <a:gd name="T3" fmla="*/ 35 h 690"/>
              <a:gd name="T4" fmla="*/ 242 w 474"/>
              <a:gd name="T5" fmla="*/ 32 h 690"/>
              <a:gd name="T6" fmla="*/ 249 w 474"/>
              <a:gd name="T7" fmla="*/ 66 h 690"/>
              <a:gd name="T8" fmla="*/ 231 w 474"/>
              <a:gd name="T9" fmla="*/ 71 h 690"/>
              <a:gd name="T10" fmla="*/ 202 w 474"/>
              <a:gd name="T11" fmla="*/ 94 h 690"/>
              <a:gd name="T12" fmla="*/ 174 w 474"/>
              <a:gd name="T13" fmla="*/ 135 h 690"/>
              <a:gd name="T14" fmla="*/ 168 w 474"/>
              <a:gd name="T15" fmla="*/ 178 h 690"/>
              <a:gd name="T16" fmla="*/ 145 w 474"/>
              <a:gd name="T17" fmla="*/ 223 h 690"/>
              <a:gd name="T18" fmla="*/ 159 w 474"/>
              <a:gd name="T19" fmla="*/ 245 h 690"/>
              <a:gd name="T20" fmla="*/ 147 w 474"/>
              <a:gd name="T21" fmla="*/ 271 h 690"/>
              <a:gd name="T22" fmla="*/ 144 w 474"/>
              <a:gd name="T23" fmla="*/ 298 h 690"/>
              <a:gd name="T24" fmla="*/ 167 w 474"/>
              <a:gd name="T25" fmla="*/ 311 h 690"/>
              <a:gd name="T26" fmla="*/ 171 w 474"/>
              <a:gd name="T27" fmla="*/ 328 h 690"/>
              <a:gd name="T28" fmla="*/ 194 w 474"/>
              <a:gd name="T29" fmla="*/ 322 h 690"/>
              <a:gd name="T30" fmla="*/ 228 w 474"/>
              <a:gd name="T31" fmla="*/ 305 h 690"/>
              <a:gd name="T32" fmla="*/ 233 w 474"/>
              <a:gd name="T33" fmla="*/ 331 h 690"/>
              <a:gd name="T34" fmla="*/ 244 w 474"/>
              <a:gd name="T35" fmla="*/ 341 h 690"/>
              <a:gd name="T36" fmla="*/ 261 w 474"/>
              <a:gd name="T37" fmla="*/ 323 h 690"/>
              <a:gd name="T38" fmla="*/ 272 w 474"/>
              <a:gd name="T39" fmla="*/ 316 h 690"/>
              <a:gd name="T40" fmla="*/ 276 w 474"/>
              <a:gd name="T41" fmla="*/ 297 h 690"/>
              <a:gd name="T42" fmla="*/ 289 w 474"/>
              <a:gd name="T43" fmla="*/ 331 h 690"/>
              <a:gd name="T44" fmla="*/ 303 w 474"/>
              <a:gd name="T45" fmla="*/ 356 h 690"/>
              <a:gd name="T46" fmla="*/ 336 w 474"/>
              <a:gd name="T47" fmla="*/ 372 h 690"/>
              <a:gd name="T48" fmla="*/ 367 w 474"/>
              <a:gd name="T49" fmla="*/ 365 h 690"/>
              <a:gd name="T50" fmla="*/ 372 w 474"/>
              <a:gd name="T51" fmla="*/ 394 h 690"/>
              <a:gd name="T52" fmla="*/ 380 w 474"/>
              <a:gd name="T53" fmla="*/ 421 h 690"/>
              <a:gd name="T54" fmla="*/ 397 w 474"/>
              <a:gd name="T55" fmla="*/ 421 h 690"/>
              <a:gd name="T56" fmla="*/ 425 w 474"/>
              <a:gd name="T57" fmla="*/ 452 h 690"/>
              <a:gd name="T58" fmla="*/ 447 w 474"/>
              <a:gd name="T59" fmla="*/ 487 h 690"/>
              <a:gd name="T60" fmla="*/ 457 w 474"/>
              <a:gd name="T61" fmla="*/ 493 h 690"/>
              <a:gd name="T62" fmla="*/ 474 w 474"/>
              <a:gd name="T63" fmla="*/ 506 h 690"/>
              <a:gd name="T64" fmla="*/ 462 w 474"/>
              <a:gd name="T65" fmla="*/ 522 h 690"/>
              <a:gd name="T66" fmla="*/ 439 w 474"/>
              <a:gd name="T67" fmla="*/ 527 h 690"/>
              <a:gd name="T68" fmla="*/ 423 w 474"/>
              <a:gd name="T69" fmla="*/ 552 h 690"/>
              <a:gd name="T70" fmla="*/ 399 w 474"/>
              <a:gd name="T71" fmla="*/ 575 h 690"/>
              <a:gd name="T72" fmla="*/ 375 w 474"/>
              <a:gd name="T73" fmla="*/ 562 h 690"/>
              <a:gd name="T74" fmla="*/ 359 w 474"/>
              <a:gd name="T75" fmla="*/ 570 h 690"/>
              <a:gd name="T76" fmla="*/ 359 w 474"/>
              <a:gd name="T77" fmla="*/ 586 h 690"/>
              <a:gd name="T78" fmla="*/ 348 w 474"/>
              <a:gd name="T79" fmla="*/ 602 h 690"/>
              <a:gd name="T80" fmla="*/ 319 w 474"/>
              <a:gd name="T81" fmla="*/ 600 h 690"/>
              <a:gd name="T82" fmla="*/ 302 w 474"/>
              <a:gd name="T83" fmla="*/ 617 h 690"/>
              <a:gd name="T84" fmla="*/ 280 w 474"/>
              <a:gd name="T85" fmla="*/ 621 h 690"/>
              <a:gd name="T86" fmla="*/ 249 w 474"/>
              <a:gd name="T87" fmla="*/ 614 h 690"/>
              <a:gd name="T88" fmla="*/ 240 w 474"/>
              <a:gd name="T89" fmla="*/ 600 h 690"/>
              <a:gd name="T90" fmla="*/ 232 w 474"/>
              <a:gd name="T91" fmla="*/ 627 h 690"/>
              <a:gd name="T92" fmla="*/ 224 w 474"/>
              <a:gd name="T93" fmla="*/ 653 h 690"/>
              <a:gd name="T94" fmla="*/ 196 w 474"/>
              <a:gd name="T95" fmla="*/ 673 h 690"/>
              <a:gd name="T96" fmla="*/ 161 w 474"/>
              <a:gd name="T97" fmla="*/ 688 h 690"/>
              <a:gd name="T98" fmla="*/ 146 w 474"/>
              <a:gd name="T99" fmla="*/ 661 h 690"/>
              <a:gd name="T100" fmla="*/ 110 w 474"/>
              <a:gd name="T101" fmla="*/ 640 h 690"/>
              <a:gd name="T102" fmla="*/ 109 w 474"/>
              <a:gd name="T103" fmla="*/ 612 h 690"/>
              <a:gd name="T104" fmla="*/ 100 w 474"/>
              <a:gd name="T105" fmla="*/ 613 h 690"/>
              <a:gd name="T106" fmla="*/ 84 w 474"/>
              <a:gd name="T107" fmla="*/ 594 h 690"/>
              <a:gd name="T108" fmla="*/ 69 w 474"/>
              <a:gd name="T109" fmla="*/ 563 h 690"/>
              <a:gd name="T110" fmla="*/ 44 w 474"/>
              <a:gd name="T111" fmla="*/ 547 h 690"/>
              <a:gd name="T112" fmla="*/ 29 w 474"/>
              <a:gd name="T113" fmla="*/ 563 h 690"/>
              <a:gd name="T114" fmla="*/ 46 w 474"/>
              <a:gd name="T115" fmla="*/ 589 h 690"/>
              <a:gd name="T116" fmla="*/ 28 w 474"/>
              <a:gd name="T117" fmla="*/ 617 h 690"/>
              <a:gd name="T118" fmla="*/ 1 w 474"/>
              <a:gd name="T119" fmla="*/ 603 h 6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474" h="690">
                <a:moveTo>
                  <a:pt x="195" y="2"/>
                </a:moveTo>
                <a:lnTo>
                  <a:pt x="197" y="2"/>
                </a:lnTo>
                <a:lnTo>
                  <a:pt x="198" y="2"/>
                </a:lnTo>
                <a:lnTo>
                  <a:pt x="200" y="1"/>
                </a:lnTo>
                <a:lnTo>
                  <a:pt x="206" y="0"/>
                </a:lnTo>
                <a:lnTo>
                  <a:pt x="207" y="0"/>
                </a:lnTo>
                <a:lnTo>
                  <a:pt x="208" y="0"/>
                </a:lnTo>
                <a:lnTo>
                  <a:pt x="209" y="0"/>
                </a:lnTo>
                <a:lnTo>
                  <a:pt x="210" y="0"/>
                </a:lnTo>
                <a:lnTo>
                  <a:pt x="211" y="0"/>
                </a:lnTo>
                <a:lnTo>
                  <a:pt x="211" y="0"/>
                </a:lnTo>
                <a:lnTo>
                  <a:pt x="212" y="0"/>
                </a:lnTo>
                <a:lnTo>
                  <a:pt x="212" y="1"/>
                </a:lnTo>
                <a:lnTo>
                  <a:pt x="212" y="1"/>
                </a:lnTo>
                <a:lnTo>
                  <a:pt x="213" y="2"/>
                </a:lnTo>
                <a:lnTo>
                  <a:pt x="214" y="6"/>
                </a:lnTo>
                <a:lnTo>
                  <a:pt x="215" y="10"/>
                </a:lnTo>
                <a:lnTo>
                  <a:pt x="215" y="10"/>
                </a:lnTo>
                <a:lnTo>
                  <a:pt x="215" y="12"/>
                </a:lnTo>
                <a:lnTo>
                  <a:pt x="215" y="13"/>
                </a:lnTo>
                <a:lnTo>
                  <a:pt x="215" y="15"/>
                </a:lnTo>
                <a:lnTo>
                  <a:pt x="215" y="26"/>
                </a:lnTo>
                <a:lnTo>
                  <a:pt x="215" y="27"/>
                </a:lnTo>
                <a:lnTo>
                  <a:pt x="215" y="28"/>
                </a:lnTo>
                <a:lnTo>
                  <a:pt x="215" y="30"/>
                </a:lnTo>
                <a:lnTo>
                  <a:pt x="216" y="32"/>
                </a:lnTo>
                <a:lnTo>
                  <a:pt x="216" y="33"/>
                </a:lnTo>
                <a:lnTo>
                  <a:pt x="217" y="33"/>
                </a:lnTo>
                <a:lnTo>
                  <a:pt x="217" y="34"/>
                </a:lnTo>
                <a:lnTo>
                  <a:pt x="217" y="34"/>
                </a:lnTo>
                <a:lnTo>
                  <a:pt x="218" y="35"/>
                </a:lnTo>
                <a:lnTo>
                  <a:pt x="219" y="35"/>
                </a:lnTo>
                <a:lnTo>
                  <a:pt x="220" y="35"/>
                </a:lnTo>
                <a:lnTo>
                  <a:pt x="220" y="35"/>
                </a:lnTo>
                <a:lnTo>
                  <a:pt x="221" y="34"/>
                </a:lnTo>
                <a:lnTo>
                  <a:pt x="221" y="34"/>
                </a:lnTo>
                <a:lnTo>
                  <a:pt x="224" y="32"/>
                </a:lnTo>
                <a:lnTo>
                  <a:pt x="225" y="31"/>
                </a:lnTo>
                <a:lnTo>
                  <a:pt x="226" y="30"/>
                </a:lnTo>
                <a:lnTo>
                  <a:pt x="227" y="30"/>
                </a:lnTo>
                <a:lnTo>
                  <a:pt x="228" y="30"/>
                </a:lnTo>
                <a:lnTo>
                  <a:pt x="229" y="29"/>
                </a:lnTo>
                <a:lnTo>
                  <a:pt x="231" y="29"/>
                </a:lnTo>
                <a:lnTo>
                  <a:pt x="232" y="29"/>
                </a:lnTo>
                <a:lnTo>
                  <a:pt x="233" y="29"/>
                </a:lnTo>
                <a:lnTo>
                  <a:pt x="235" y="29"/>
                </a:lnTo>
                <a:lnTo>
                  <a:pt x="236" y="29"/>
                </a:lnTo>
                <a:lnTo>
                  <a:pt x="238" y="30"/>
                </a:lnTo>
                <a:lnTo>
                  <a:pt x="239" y="30"/>
                </a:lnTo>
                <a:lnTo>
                  <a:pt x="241" y="31"/>
                </a:lnTo>
                <a:lnTo>
                  <a:pt x="242" y="32"/>
                </a:lnTo>
                <a:lnTo>
                  <a:pt x="244" y="33"/>
                </a:lnTo>
                <a:lnTo>
                  <a:pt x="245" y="34"/>
                </a:lnTo>
                <a:lnTo>
                  <a:pt x="246" y="35"/>
                </a:lnTo>
                <a:lnTo>
                  <a:pt x="247" y="35"/>
                </a:lnTo>
                <a:lnTo>
                  <a:pt x="248" y="36"/>
                </a:lnTo>
                <a:lnTo>
                  <a:pt x="249" y="38"/>
                </a:lnTo>
                <a:lnTo>
                  <a:pt x="249" y="39"/>
                </a:lnTo>
                <a:lnTo>
                  <a:pt x="250" y="40"/>
                </a:lnTo>
                <a:lnTo>
                  <a:pt x="251" y="42"/>
                </a:lnTo>
                <a:lnTo>
                  <a:pt x="251" y="43"/>
                </a:lnTo>
                <a:lnTo>
                  <a:pt x="251" y="44"/>
                </a:lnTo>
                <a:lnTo>
                  <a:pt x="251" y="44"/>
                </a:lnTo>
                <a:lnTo>
                  <a:pt x="251" y="45"/>
                </a:lnTo>
                <a:lnTo>
                  <a:pt x="250" y="57"/>
                </a:lnTo>
                <a:lnTo>
                  <a:pt x="250" y="60"/>
                </a:lnTo>
                <a:lnTo>
                  <a:pt x="250" y="63"/>
                </a:lnTo>
                <a:lnTo>
                  <a:pt x="249" y="66"/>
                </a:lnTo>
                <a:lnTo>
                  <a:pt x="249" y="67"/>
                </a:lnTo>
                <a:lnTo>
                  <a:pt x="248" y="68"/>
                </a:lnTo>
                <a:lnTo>
                  <a:pt x="248" y="70"/>
                </a:lnTo>
                <a:lnTo>
                  <a:pt x="247" y="70"/>
                </a:lnTo>
                <a:lnTo>
                  <a:pt x="247" y="71"/>
                </a:lnTo>
                <a:lnTo>
                  <a:pt x="246" y="71"/>
                </a:lnTo>
                <a:lnTo>
                  <a:pt x="245" y="72"/>
                </a:lnTo>
                <a:lnTo>
                  <a:pt x="244" y="72"/>
                </a:lnTo>
                <a:lnTo>
                  <a:pt x="243" y="72"/>
                </a:lnTo>
                <a:lnTo>
                  <a:pt x="242" y="72"/>
                </a:lnTo>
                <a:lnTo>
                  <a:pt x="241" y="72"/>
                </a:lnTo>
                <a:lnTo>
                  <a:pt x="239" y="72"/>
                </a:lnTo>
                <a:lnTo>
                  <a:pt x="237" y="72"/>
                </a:lnTo>
                <a:lnTo>
                  <a:pt x="235" y="71"/>
                </a:lnTo>
                <a:lnTo>
                  <a:pt x="233" y="71"/>
                </a:lnTo>
                <a:lnTo>
                  <a:pt x="232" y="71"/>
                </a:lnTo>
                <a:lnTo>
                  <a:pt x="231" y="71"/>
                </a:lnTo>
                <a:lnTo>
                  <a:pt x="230" y="72"/>
                </a:lnTo>
                <a:lnTo>
                  <a:pt x="229" y="72"/>
                </a:lnTo>
                <a:lnTo>
                  <a:pt x="228" y="73"/>
                </a:lnTo>
                <a:lnTo>
                  <a:pt x="226" y="75"/>
                </a:lnTo>
                <a:lnTo>
                  <a:pt x="223" y="78"/>
                </a:lnTo>
                <a:lnTo>
                  <a:pt x="219" y="83"/>
                </a:lnTo>
                <a:lnTo>
                  <a:pt x="217" y="84"/>
                </a:lnTo>
                <a:lnTo>
                  <a:pt x="216" y="85"/>
                </a:lnTo>
                <a:lnTo>
                  <a:pt x="214" y="87"/>
                </a:lnTo>
                <a:lnTo>
                  <a:pt x="213" y="88"/>
                </a:lnTo>
                <a:lnTo>
                  <a:pt x="211" y="88"/>
                </a:lnTo>
                <a:lnTo>
                  <a:pt x="208" y="89"/>
                </a:lnTo>
                <a:lnTo>
                  <a:pt x="207" y="90"/>
                </a:lnTo>
                <a:lnTo>
                  <a:pt x="205" y="91"/>
                </a:lnTo>
                <a:lnTo>
                  <a:pt x="204" y="92"/>
                </a:lnTo>
                <a:lnTo>
                  <a:pt x="203" y="93"/>
                </a:lnTo>
                <a:lnTo>
                  <a:pt x="202" y="94"/>
                </a:lnTo>
                <a:lnTo>
                  <a:pt x="198" y="97"/>
                </a:lnTo>
                <a:lnTo>
                  <a:pt x="197" y="98"/>
                </a:lnTo>
                <a:lnTo>
                  <a:pt x="196" y="99"/>
                </a:lnTo>
                <a:lnTo>
                  <a:pt x="193" y="101"/>
                </a:lnTo>
                <a:lnTo>
                  <a:pt x="192" y="102"/>
                </a:lnTo>
                <a:lnTo>
                  <a:pt x="190" y="104"/>
                </a:lnTo>
                <a:lnTo>
                  <a:pt x="187" y="108"/>
                </a:lnTo>
                <a:lnTo>
                  <a:pt x="180" y="116"/>
                </a:lnTo>
                <a:lnTo>
                  <a:pt x="178" y="119"/>
                </a:lnTo>
                <a:lnTo>
                  <a:pt x="177" y="121"/>
                </a:lnTo>
                <a:lnTo>
                  <a:pt x="177" y="122"/>
                </a:lnTo>
                <a:lnTo>
                  <a:pt x="176" y="123"/>
                </a:lnTo>
                <a:lnTo>
                  <a:pt x="176" y="125"/>
                </a:lnTo>
                <a:lnTo>
                  <a:pt x="175" y="128"/>
                </a:lnTo>
                <a:lnTo>
                  <a:pt x="175" y="132"/>
                </a:lnTo>
                <a:lnTo>
                  <a:pt x="175" y="134"/>
                </a:lnTo>
                <a:lnTo>
                  <a:pt x="174" y="135"/>
                </a:lnTo>
                <a:lnTo>
                  <a:pt x="174" y="136"/>
                </a:lnTo>
                <a:lnTo>
                  <a:pt x="173" y="138"/>
                </a:lnTo>
                <a:lnTo>
                  <a:pt x="171" y="143"/>
                </a:lnTo>
                <a:lnTo>
                  <a:pt x="171" y="145"/>
                </a:lnTo>
                <a:lnTo>
                  <a:pt x="170" y="146"/>
                </a:lnTo>
                <a:lnTo>
                  <a:pt x="170" y="148"/>
                </a:lnTo>
                <a:lnTo>
                  <a:pt x="170" y="150"/>
                </a:lnTo>
                <a:lnTo>
                  <a:pt x="170" y="152"/>
                </a:lnTo>
                <a:lnTo>
                  <a:pt x="170" y="159"/>
                </a:lnTo>
                <a:lnTo>
                  <a:pt x="170" y="165"/>
                </a:lnTo>
                <a:lnTo>
                  <a:pt x="170" y="168"/>
                </a:lnTo>
                <a:lnTo>
                  <a:pt x="170" y="170"/>
                </a:lnTo>
                <a:lnTo>
                  <a:pt x="170" y="172"/>
                </a:lnTo>
                <a:lnTo>
                  <a:pt x="170" y="173"/>
                </a:lnTo>
                <a:lnTo>
                  <a:pt x="169" y="175"/>
                </a:lnTo>
                <a:lnTo>
                  <a:pt x="168" y="177"/>
                </a:lnTo>
                <a:lnTo>
                  <a:pt x="168" y="178"/>
                </a:lnTo>
                <a:lnTo>
                  <a:pt x="167" y="180"/>
                </a:lnTo>
                <a:lnTo>
                  <a:pt x="166" y="182"/>
                </a:lnTo>
                <a:lnTo>
                  <a:pt x="165" y="183"/>
                </a:lnTo>
                <a:lnTo>
                  <a:pt x="164" y="184"/>
                </a:lnTo>
                <a:lnTo>
                  <a:pt x="156" y="193"/>
                </a:lnTo>
                <a:lnTo>
                  <a:pt x="154" y="196"/>
                </a:lnTo>
                <a:lnTo>
                  <a:pt x="153" y="198"/>
                </a:lnTo>
                <a:lnTo>
                  <a:pt x="151" y="200"/>
                </a:lnTo>
                <a:lnTo>
                  <a:pt x="150" y="202"/>
                </a:lnTo>
                <a:lnTo>
                  <a:pt x="149" y="206"/>
                </a:lnTo>
                <a:lnTo>
                  <a:pt x="148" y="207"/>
                </a:lnTo>
                <a:lnTo>
                  <a:pt x="148" y="208"/>
                </a:lnTo>
                <a:lnTo>
                  <a:pt x="147" y="210"/>
                </a:lnTo>
                <a:lnTo>
                  <a:pt x="147" y="211"/>
                </a:lnTo>
                <a:lnTo>
                  <a:pt x="147" y="213"/>
                </a:lnTo>
                <a:lnTo>
                  <a:pt x="146" y="218"/>
                </a:lnTo>
                <a:lnTo>
                  <a:pt x="145" y="223"/>
                </a:lnTo>
                <a:lnTo>
                  <a:pt x="145" y="224"/>
                </a:lnTo>
                <a:lnTo>
                  <a:pt x="145" y="225"/>
                </a:lnTo>
                <a:lnTo>
                  <a:pt x="146" y="226"/>
                </a:lnTo>
                <a:lnTo>
                  <a:pt x="146" y="227"/>
                </a:lnTo>
                <a:lnTo>
                  <a:pt x="146" y="227"/>
                </a:lnTo>
                <a:lnTo>
                  <a:pt x="146" y="228"/>
                </a:lnTo>
                <a:lnTo>
                  <a:pt x="147" y="229"/>
                </a:lnTo>
                <a:lnTo>
                  <a:pt x="148" y="230"/>
                </a:lnTo>
                <a:lnTo>
                  <a:pt x="149" y="232"/>
                </a:lnTo>
                <a:lnTo>
                  <a:pt x="155" y="238"/>
                </a:lnTo>
                <a:lnTo>
                  <a:pt x="156" y="239"/>
                </a:lnTo>
                <a:lnTo>
                  <a:pt x="157" y="241"/>
                </a:lnTo>
                <a:lnTo>
                  <a:pt x="157" y="241"/>
                </a:lnTo>
                <a:lnTo>
                  <a:pt x="158" y="242"/>
                </a:lnTo>
                <a:lnTo>
                  <a:pt x="158" y="243"/>
                </a:lnTo>
                <a:lnTo>
                  <a:pt x="158" y="244"/>
                </a:lnTo>
                <a:lnTo>
                  <a:pt x="159" y="245"/>
                </a:lnTo>
                <a:lnTo>
                  <a:pt x="159" y="246"/>
                </a:lnTo>
                <a:lnTo>
                  <a:pt x="159" y="247"/>
                </a:lnTo>
                <a:lnTo>
                  <a:pt x="159" y="248"/>
                </a:lnTo>
                <a:lnTo>
                  <a:pt x="159" y="249"/>
                </a:lnTo>
                <a:lnTo>
                  <a:pt x="158" y="251"/>
                </a:lnTo>
                <a:lnTo>
                  <a:pt x="158" y="252"/>
                </a:lnTo>
                <a:lnTo>
                  <a:pt x="157" y="254"/>
                </a:lnTo>
                <a:lnTo>
                  <a:pt x="156" y="256"/>
                </a:lnTo>
                <a:lnTo>
                  <a:pt x="155" y="257"/>
                </a:lnTo>
                <a:lnTo>
                  <a:pt x="152" y="261"/>
                </a:lnTo>
                <a:lnTo>
                  <a:pt x="150" y="263"/>
                </a:lnTo>
                <a:lnTo>
                  <a:pt x="148" y="265"/>
                </a:lnTo>
                <a:lnTo>
                  <a:pt x="148" y="266"/>
                </a:lnTo>
                <a:lnTo>
                  <a:pt x="148" y="267"/>
                </a:lnTo>
                <a:lnTo>
                  <a:pt x="147" y="268"/>
                </a:lnTo>
                <a:lnTo>
                  <a:pt x="147" y="270"/>
                </a:lnTo>
                <a:lnTo>
                  <a:pt x="147" y="271"/>
                </a:lnTo>
                <a:lnTo>
                  <a:pt x="147" y="273"/>
                </a:lnTo>
                <a:lnTo>
                  <a:pt x="147" y="274"/>
                </a:lnTo>
                <a:lnTo>
                  <a:pt x="147" y="276"/>
                </a:lnTo>
                <a:lnTo>
                  <a:pt x="147" y="277"/>
                </a:lnTo>
                <a:lnTo>
                  <a:pt x="146" y="279"/>
                </a:lnTo>
                <a:lnTo>
                  <a:pt x="145" y="281"/>
                </a:lnTo>
                <a:lnTo>
                  <a:pt x="143" y="286"/>
                </a:lnTo>
                <a:lnTo>
                  <a:pt x="142" y="288"/>
                </a:lnTo>
                <a:lnTo>
                  <a:pt x="142" y="289"/>
                </a:lnTo>
                <a:lnTo>
                  <a:pt x="142" y="290"/>
                </a:lnTo>
                <a:lnTo>
                  <a:pt x="142" y="292"/>
                </a:lnTo>
                <a:lnTo>
                  <a:pt x="142" y="292"/>
                </a:lnTo>
                <a:lnTo>
                  <a:pt x="142" y="293"/>
                </a:lnTo>
                <a:lnTo>
                  <a:pt x="142" y="294"/>
                </a:lnTo>
                <a:lnTo>
                  <a:pt x="142" y="295"/>
                </a:lnTo>
                <a:lnTo>
                  <a:pt x="143" y="296"/>
                </a:lnTo>
                <a:lnTo>
                  <a:pt x="144" y="298"/>
                </a:lnTo>
                <a:lnTo>
                  <a:pt x="145" y="300"/>
                </a:lnTo>
                <a:lnTo>
                  <a:pt x="146" y="301"/>
                </a:lnTo>
                <a:lnTo>
                  <a:pt x="146" y="302"/>
                </a:lnTo>
                <a:lnTo>
                  <a:pt x="149" y="305"/>
                </a:lnTo>
                <a:lnTo>
                  <a:pt x="151" y="308"/>
                </a:lnTo>
                <a:lnTo>
                  <a:pt x="152" y="309"/>
                </a:lnTo>
                <a:lnTo>
                  <a:pt x="154" y="311"/>
                </a:lnTo>
                <a:lnTo>
                  <a:pt x="154" y="311"/>
                </a:lnTo>
                <a:lnTo>
                  <a:pt x="155" y="312"/>
                </a:lnTo>
                <a:lnTo>
                  <a:pt x="156" y="312"/>
                </a:lnTo>
                <a:lnTo>
                  <a:pt x="157" y="312"/>
                </a:lnTo>
                <a:lnTo>
                  <a:pt x="158" y="312"/>
                </a:lnTo>
                <a:lnTo>
                  <a:pt x="159" y="312"/>
                </a:lnTo>
                <a:lnTo>
                  <a:pt x="160" y="312"/>
                </a:lnTo>
                <a:lnTo>
                  <a:pt x="164" y="312"/>
                </a:lnTo>
                <a:lnTo>
                  <a:pt x="165" y="311"/>
                </a:lnTo>
                <a:lnTo>
                  <a:pt x="167" y="311"/>
                </a:lnTo>
                <a:lnTo>
                  <a:pt x="168" y="310"/>
                </a:lnTo>
                <a:lnTo>
                  <a:pt x="169" y="310"/>
                </a:lnTo>
                <a:lnTo>
                  <a:pt x="169" y="310"/>
                </a:lnTo>
                <a:lnTo>
                  <a:pt x="170" y="310"/>
                </a:lnTo>
                <a:lnTo>
                  <a:pt x="170" y="311"/>
                </a:lnTo>
                <a:lnTo>
                  <a:pt x="170" y="311"/>
                </a:lnTo>
                <a:lnTo>
                  <a:pt x="170" y="312"/>
                </a:lnTo>
                <a:lnTo>
                  <a:pt x="171" y="313"/>
                </a:lnTo>
                <a:lnTo>
                  <a:pt x="171" y="314"/>
                </a:lnTo>
                <a:lnTo>
                  <a:pt x="170" y="317"/>
                </a:lnTo>
                <a:lnTo>
                  <a:pt x="170" y="321"/>
                </a:lnTo>
                <a:lnTo>
                  <a:pt x="170" y="323"/>
                </a:lnTo>
                <a:lnTo>
                  <a:pt x="169" y="324"/>
                </a:lnTo>
                <a:lnTo>
                  <a:pt x="170" y="326"/>
                </a:lnTo>
                <a:lnTo>
                  <a:pt x="170" y="326"/>
                </a:lnTo>
                <a:lnTo>
                  <a:pt x="170" y="327"/>
                </a:lnTo>
                <a:lnTo>
                  <a:pt x="171" y="328"/>
                </a:lnTo>
                <a:lnTo>
                  <a:pt x="171" y="329"/>
                </a:lnTo>
                <a:lnTo>
                  <a:pt x="172" y="329"/>
                </a:lnTo>
                <a:lnTo>
                  <a:pt x="172" y="329"/>
                </a:lnTo>
                <a:lnTo>
                  <a:pt x="173" y="329"/>
                </a:lnTo>
                <a:lnTo>
                  <a:pt x="174" y="330"/>
                </a:lnTo>
                <a:lnTo>
                  <a:pt x="175" y="330"/>
                </a:lnTo>
                <a:lnTo>
                  <a:pt x="180" y="329"/>
                </a:lnTo>
                <a:lnTo>
                  <a:pt x="185" y="329"/>
                </a:lnTo>
                <a:lnTo>
                  <a:pt x="186" y="329"/>
                </a:lnTo>
                <a:lnTo>
                  <a:pt x="187" y="329"/>
                </a:lnTo>
                <a:lnTo>
                  <a:pt x="188" y="329"/>
                </a:lnTo>
                <a:lnTo>
                  <a:pt x="189" y="328"/>
                </a:lnTo>
                <a:lnTo>
                  <a:pt x="189" y="327"/>
                </a:lnTo>
                <a:lnTo>
                  <a:pt x="191" y="325"/>
                </a:lnTo>
                <a:lnTo>
                  <a:pt x="192" y="324"/>
                </a:lnTo>
                <a:lnTo>
                  <a:pt x="193" y="323"/>
                </a:lnTo>
                <a:lnTo>
                  <a:pt x="194" y="322"/>
                </a:lnTo>
                <a:lnTo>
                  <a:pt x="195" y="320"/>
                </a:lnTo>
                <a:lnTo>
                  <a:pt x="200" y="317"/>
                </a:lnTo>
                <a:lnTo>
                  <a:pt x="204" y="314"/>
                </a:lnTo>
                <a:lnTo>
                  <a:pt x="206" y="312"/>
                </a:lnTo>
                <a:lnTo>
                  <a:pt x="209" y="310"/>
                </a:lnTo>
                <a:lnTo>
                  <a:pt x="210" y="309"/>
                </a:lnTo>
                <a:lnTo>
                  <a:pt x="211" y="309"/>
                </a:lnTo>
                <a:lnTo>
                  <a:pt x="212" y="308"/>
                </a:lnTo>
                <a:lnTo>
                  <a:pt x="215" y="307"/>
                </a:lnTo>
                <a:lnTo>
                  <a:pt x="217" y="306"/>
                </a:lnTo>
                <a:lnTo>
                  <a:pt x="218" y="306"/>
                </a:lnTo>
                <a:lnTo>
                  <a:pt x="219" y="305"/>
                </a:lnTo>
                <a:lnTo>
                  <a:pt x="221" y="305"/>
                </a:lnTo>
                <a:lnTo>
                  <a:pt x="224" y="305"/>
                </a:lnTo>
                <a:lnTo>
                  <a:pt x="226" y="304"/>
                </a:lnTo>
                <a:lnTo>
                  <a:pt x="227" y="304"/>
                </a:lnTo>
                <a:lnTo>
                  <a:pt x="228" y="305"/>
                </a:lnTo>
                <a:lnTo>
                  <a:pt x="229" y="305"/>
                </a:lnTo>
                <a:lnTo>
                  <a:pt x="230" y="305"/>
                </a:lnTo>
                <a:lnTo>
                  <a:pt x="231" y="306"/>
                </a:lnTo>
                <a:lnTo>
                  <a:pt x="232" y="307"/>
                </a:lnTo>
                <a:lnTo>
                  <a:pt x="233" y="307"/>
                </a:lnTo>
                <a:lnTo>
                  <a:pt x="234" y="308"/>
                </a:lnTo>
                <a:lnTo>
                  <a:pt x="234" y="309"/>
                </a:lnTo>
                <a:lnTo>
                  <a:pt x="235" y="310"/>
                </a:lnTo>
                <a:lnTo>
                  <a:pt x="235" y="312"/>
                </a:lnTo>
                <a:lnTo>
                  <a:pt x="235" y="313"/>
                </a:lnTo>
                <a:lnTo>
                  <a:pt x="235" y="313"/>
                </a:lnTo>
                <a:lnTo>
                  <a:pt x="235" y="314"/>
                </a:lnTo>
                <a:lnTo>
                  <a:pt x="235" y="317"/>
                </a:lnTo>
                <a:lnTo>
                  <a:pt x="234" y="320"/>
                </a:lnTo>
                <a:lnTo>
                  <a:pt x="233" y="326"/>
                </a:lnTo>
                <a:lnTo>
                  <a:pt x="233" y="329"/>
                </a:lnTo>
                <a:lnTo>
                  <a:pt x="233" y="331"/>
                </a:lnTo>
                <a:lnTo>
                  <a:pt x="233" y="332"/>
                </a:lnTo>
                <a:lnTo>
                  <a:pt x="233" y="333"/>
                </a:lnTo>
                <a:lnTo>
                  <a:pt x="233" y="335"/>
                </a:lnTo>
                <a:lnTo>
                  <a:pt x="234" y="336"/>
                </a:lnTo>
                <a:lnTo>
                  <a:pt x="235" y="338"/>
                </a:lnTo>
                <a:lnTo>
                  <a:pt x="236" y="340"/>
                </a:lnTo>
                <a:lnTo>
                  <a:pt x="237" y="341"/>
                </a:lnTo>
                <a:lnTo>
                  <a:pt x="238" y="342"/>
                </a:lnTo>
                <a:lnTo>
                  <a:pt x="239" y="343"/>
                </a:lnTo>
                <a:lnTo>
                  <a:pt x="240" y="343"/>
                </a:lnTo>
                <a:lnTo>
                  <a:pt x="240" y="344"/>
                </a:lnTo>
                <a:lnTo>
                  <a:pt x="241" y="344"/>
                </a:lnTo>
                <a:lnTo>
                  <a:pt x="241" y="343"/>
                </a:lnTo>
                <a:lnTo>
                  <a:pt x="242" y="343"/>
                </a:lnTo>
                <a:lnTo>
                  <a:pt x="242" y="343"/>
                </a:lnTo>
                <a:lnTo>
                  <a:pt x="243" y="343"/>
                </a:lnTo>
                <a:lnTo>
                  <a:pt x="244" y="341"/>
                </a:lnTo>
                <a:lnTo>
                  <a:pt x="245" y="338"/>
                </a:lnTo>
                <a:lnTo>
                  <a:pt x="246" y="337"/>
                </a:lnTo>
                <a:lnTo>
                  <a:pt x="247" y="337"/>
                </a:lnTo>
                <a:lnTo>
                  <a:pt x="250" y="333"/>
                </a:lnTo>
                <a:lnTo>
                  <a:pt x="251" y="333"/>
                </a:lnTo>
                <a:lnTo>
                  <a:pt x="251" y="332"/>
                </a:lnTo>
                <a:lnTo>
                  <a:pt x="252" y="331"/>
                </a:lnTo>
                <a:lnTo>
                  <a:pt x="253" y="329"/>
                </a:lnTo>
                <a:lnTo>
                  <a:pt x="253" y="328"/>
                </a:lnTo>
                <a:lnTo>
                  <a:pt x="254" y="327"/>
                </a:lnTo>
                <a:lnTo>
                  <a:pt x="254" y="327"/>
                </a:lnTo>
                <a:lnTo>
                  <a:pt x="255" y="326"/>
                </a:lnTo>
                <a:lnTo>
                  <a:pt x="256" y="326"/>
                </a:lnTo>
                <a:lnTo>
                  <a:pt x="258" y="324"/>
                </a:lnTo>
                <a:lnTo>
                  <a:pt x="259" y="324"/>
                </a:lnTo>
                <a:lnTo>
                  <a:pt x="260" y="323"/>
                </a:lnTo>
                <a:lnTo>
                  <a:pt x="261" y="323"/>
                </a:lnTo>
                <a:lnTo>
                  <a:pt x="261" y="322"/>
                </a:lnTo>
                <a:lnTo>
                  <a:pt x="262" y="322"/>
                </a:lnTo>
                <a:lnTo>
                  <a:pt x="262" y="322"/>
                </a:lnTo>
                <a:lnTo>
                  <a:pt x="263" y="323"/>
                </a:lnTo>
                <a:lnTo>
                  <a:pt x="264" y="323"/>
                </a:lnTo>
                <a:lnTo>
                  <a:pt x="265" y="323"/>
                </a:lnTo>
                <a:lnTo>
                  <a:pt x="265" y="323"/>
                </a:lnTo>
                <a:lnTo>
                  <a:pt x="266" y="323"/>
                </a:lnTo>
                <a:lnTo>
                  <a:pt x="267" y="323"/>
                </a:lnTo>
                <a:lnTo>
                  <a:pt x="268" y="322"/>
                </a:lnTo>
                <a:lnTo>
                  <a:pt x="268" y="321"/>
                </a:lnTo>
                <a:lnTo>
                  <a:pt x="270" y="320"/>
                </a:lnTo>
                <a:lnTo>
                  <a:pt x="271" y="319"/>
                </a:lnTo>
                <a:lnTo>
                  <a:pt x="271" y="318"/>
                </a:lnTo>
                <a:lnTo>
                  <a:pt x="271" y="318"/>
                </a:lnTo>
                <a:lnTo>
                  <a:pt x="272" y="317"/>
                </a:lnTo>
                <a:lnTo>
                  <a:pt x="272" y="316"/>
                </a:lnTo>
                <a:lnTo>
                  <a:pt x="272" y="314"/>
                </a:lnTo>
                <a:lnTo>
                  <a:pt x="272" y="313"/>
                </a:lnTo>
                <a:lnTo>
                  <a:pt x="271" y="312"/>
                </a:lnTo>
                <a:lnTo>
                  <a:pt x="269" y="302"/>
                </a:lnTo>
                <a:lnTo>
                  <a:pt x="269" y="300"/>
                </a:lnTo>
                <a:lnTo>
                  <a:pt x="269" y="299"/>
                </a:lnTo>
                <a:lnTo>
                  <a:pt x="269" y="298"/>
                </a:lnTo>
                <a:lnTo>
                  <a:pt x="269" y="297"/>
                </a:lnTo>
                <a:lnTo>
                  <a:pt x="270" y="297"/>
                </a:lnTo>
                <a:lnTo>
                  <a:pt x="270" y="296"/>
                </a:lnTo>
                <a:lnTo>
                  <a:pt x="271" y="296"/>
                </a:lnTo>
                <a:lnTo>
                  <a:pt x="272" y="296"/>
                </a:lnTo>
                <a:lnTo>
                  <a:pt x="273" y="296"/>
                </a:lnTo>
                <a:lnTo>
                  <a:pt x="275" y="296"/>
                </a:lnTo>
                <a:lnTo>
                  <a:pt x="276" y="296"/>
                </a:lnTo>
                <a:lnTo>
                  <a:pt x="276" y="297"/>
                </a:lnTo>
                <a:lnTo>
                  <a:pt x="276" y="297"/>
                </a:lnTo>
                <a:lnTo>
                  <a:pt x="277" y="298"/>
                </a:lnTo>
                <a:lnTo>
                  <a:pt x="277" y="299"/>
                </a:lnTo>
                <a:lnTo>
                  <a:pt x="279" y="302"/>
                </a:lnTo>
                <a:lnTo>
                  <a:pt x="281" y="306"/>
                </a:lnTo>
                <a:lnTo>
                  <a:pt x="282" y="308"/>
                </a:lnTo>
                <a:lnTo>
                  <a:pt x="283" y="310"/>
                </a:lnTo>
                <a:lnTo>
                  <a:pt x="283" y="312"/>
                </a:lnTo>
                <a:lnTo>
                  <a:pt x="283" y="314"/>
                </a:lnTo>
                <a:lnTo>
                  <a:pt x="283" y="317"/>
                </a:lnTo>
                <a:lnTo>
                  <a:pt x="283" y="318"/>
                </a:lnTo>
                <a:lnTo>
                  <a:pt x="284" y="320"/>
                </a:lnTo>
                <a:lnTo>
                  <a:pt x="284" y="321"/>
                </a:lnTo>
                <a:lnTo>
                  <a:pt x="285" y="324"/>
                </a:lnTo>
                <a:lnTo>
                  <a:pt x="286" y="325"/>
                </a:lnTo>
                <a:lnTo>
                  <a:pt x="288" y="329"/>
                </a:lnTo>
                <a:lnTo>
                  <a:pt x="288" y="330"/>
                </a:lnTo>
                <a:lnTo>
                  <a:pt x="289" y="331"/>
                </a:lnTo>
                <a:lnTo>
                  <a:pt x="290" y="332"/>
                </a:lnTo>
                <a:lnTo>
                  <a:pt x="290" y="333"/>
                </a:lnTo>
                <a:lnTo>
                  <a:pt x="290" y="334"/>
                </a:lnTo>
                <a:lnTo>
                  <a:pt x="290" y="335"/>
                </a:lnTo>
                <a:lnTo>
                  <a:pt x="291" y="337"/>
                </a:lnTo>
                <a:lnTo>
                  <a:pt x="291" y="339"/>
                </a:lnTo>
                <a:lnTo>
                  <a:pt x="291" y="340"/>
                </a:lnTo>
                <a:lnTo>
                  <a:pt x="292" y="341"/>
                </a:lnTo>
                <a:lnTo>
                  <a:pt x="292" y="342"/>
                </a:lnTo>
                <a:lnTo>
                  <a:pt x="293" y="343"/>
                </a:lnTo>
                <a:lnTo>
                  <a:pt x="297" y="347"/>
                </a:lnTo>
                <a:lnTo>
                  <a:pt x="298" y="348"/>
                </a:lnTo>
                <a:lnTo>
                  <a:pt x="299" y="350"/>
                </a:lnTo>
                <a:lnTo>
                  <a:pt x="300" y="352"/>
                </a:lnTo>
                <a:lnTo>
                  <a:pt x="301" y="354"/>
                </a:lnTo>
                <a:lnTo>
                  <a:pt x="302" y="355"/>
                </a:lnTo>
                <a:lnTo>
                  <a:pt x="303" y="356"/>
                </a:lnTo>
                <a:lnTo>
                  <a:pt x="304" y="357"/>
                </a:lnTo>
                <a:lnTo>
                  <a:pt x="306" y="358"/>
                </a:lnTo>
                <a:lnTo>
                  <a:pt x="306" y="358"/>
                </a:lnTo>
                <a:lnTo>
                  <a:pt x="309" y="359"/>
                </a:lnTo>
                <a:lnTo>
                  <a:pt x="310" y="360"/>
                </a:lnTo>
                <a:lnTo>
                  <a:pt x="311" y="361"/>
                </a:lnTo>
                <a:lnTo>
                  <a:pt x="313" y="362"/>
                </a:lnTo>
                <a:lnTo>
                  <a:pt x="315" y="364"/>
                </a:lnTo>
                <a:lnTo>
                  <a:pt x="316" y="365"/>
                </a:lnTo>
                <a:lnTo>
                  <a:pt x="318" y="366"/>
                </a:lnTo>
                <a:lnTo>
                  <a:pt x="319" y="367"/>
                </a:lnTo>
                <a:lnTo>
                  <a:pt x="325" y="370"/>
                </a:lnTo>
                <a:lnTo>
                  <a:pt x="328" y="371"/>
                </a:lnTo>
                <a:lnTo>
                  <a:pt x="329" y="371"/>
                </a:lnTo>
                <a:lnTo>
                  <a:pt x="330" y="371"/>
                </a:lnTo>
                <a:lnTo>
                  <a:pt x="335" y="372"/>
                </a:lnTo>
                <a:lnTo>
                  <a:pt x="336" y="372"/>
                </a:lnTo>
                <a:lnTo>
                  <a:pt x="337" y="372"/>
                </a:lnTo>
                <a:lnTo>
                  <a:pt x="338" y="372"/>
                </a:lnTo>
                <a:lnTo>
                  <a:pt x="339" y="372"/>
                </a:lnTo>
                <a:lnTo>
                  <a:pt x="340" y="372"/>
                </a:lnTo>
                <a:lnTo>
                  <a:pt x="343" y="370"/>
                </a:lnTo>
                <a:lnTo>
                  <a:pt x="346" y="369"/>
                </a:lnTo>
                <a:lnTo>
                  <a:pt x="348" y="368"/>
                </a:lnTo>
                <a:lnTo>
                  <a:pt x="350" y="368"/>
                </a:lnTo>
                <a:lnTo>
                  <a:pt x="357" y="365"/>
                </a:lnTo>
                <a:lnTo>
                  <a:pt x="359" y="365"/>
                </a:lnTo>
                <a:lnTo>
                  <a:pt x="363" y="364"/>
                </a:lnTo>
                <a:lnTo>
                  <a:pt x="364" y="364"/>
                </a:lnTo>
                <a:lnTo>
                  <a:pt x="364" y="364"/>
                </a:lnTo>
                <a:lnTo>
                  <a:pt x="365" y="364"/>
                </a:lnTo>
                <a:lnTo>
                  <a:pt x="366" y="364"/>
                </a:lnTo>
                <a:lnTo>
                  <a:pt x="367" y="364"/>
                </a:lnTo>
                <a:lnTo>
                  <a:pt x="367" y="365"/>
                </a:lnTo>
                <a:lnTo>
                  <a:pt x="368" y="365"/>
                </a:lnTo>
                <a:lnTo>
                  <a:pt x="369" y="365"/>
                </a:lnTo>
                <a:lnTo>
                  <a:pt x="370" y="366"/>
                </a:lnTo>
                <a:lnTo>
                  <a:pt x="371" y="368"/>
                </a:lnTo>
                <a:lnTo>
                  <a:pt x="371" y="369"/>
                </a:lnTo>
                <a:lnTo>
                  <a:pt x="372" y="370"/>
                </a:lnTo>
                <a:lnTo>
                  <a:pt x="373" y="372"/>
                </a:lnTo>
                <a:lnTo>
                  <a:pt x="373" y="374"/>
                </a:lnTo>
                <a:lnTo>
                  <a:pt x="374" y="377"/>
                </a:lnTo>
                <a:lnTo>
                  <a:pt x="374" y="379"/>
                </a:lnTo>
                <a:lnTo>
                  <a:pt x="374" y="380"/>
                </a:lnTo>
                <a:lnTo>
                  <a:pt x="375" y="382"/>
                </a:lnTo>
                <a:lnTo>
                  <a:pt x="374" y="384"/>
                </a:lnTo>
                <a:lnTo>
                  <a:pt x="374" y="385"/>
                </a:lnTo>
                <a:lnTo>
                  <a:pt x="374" y="387"/>
                </a:lnTo>
                <a:lnTo>
                  <a:pt x="374" y="388"/>
                </a:lnTo>
                <a:lnTo>
                  <a:pt x="372" y="394"/>
                </a:lnTo>
                <a:lnTo>
                  <a:pt x="372" y="397"/>
                </a:lnTo>
                <a:lnTo>
                  <a:pt x="372" y="398"/>
                </a:lnTo>
                <a:lnTo>
                  <a:pt x="372" y="400"/>
                </a:lnTo>
                <a:lnTo>
                  <a:pt x="371" y="401"/>
                </a:lnTo>
                <a:lnTo>
                  <a:pt x="371" y="403"/>
                </a:lnTo>
                <a:lnTo>
                  <a:pt x="372" y="405"/>
                </a:lnTo>
                <a:lnTo>
                  <a:pt x="372" y="407"/>
                </a:lnTo>
                <a:lnTo>
                  <a:pt x="372" y="409"/>
                </a:lnTo>
                <a:lnTo>
                  <a:pt x="373" y="411"/>
                </a:lnTo>
                <a:lnTo>
                  <a:pt x="373" y="413"/>
                </a:lnTo>
                <a:lnTo>
                  <a:pt x="374" y="415"/>
                </a:lnTo>
                <a:lnTo>
                  <a:pt x="375" y="416"/>
                </a:lnTo>
                <a:lnTo>
                  <a:pt x="376" y="417"/>
                </a:lnTo>
                <a:lnTo>
                  <a:pt x="376" y="418"/>
                </a:lnTo>
                <a:lnTo>
                  <a:pt x="377" y="419"/>
                </a:lnTo>
                <a:lnTo>
                  <a:pt x="379" y="420"/>
                </a:lnTo>
                <a:lnTo>
                  <a:pt x="380" y="421"/>
                </a:lnTo>
                <a:lnTo>
                  <a:pt x="382" y="422"/>
                </a:lnTo>
                <a:lnTo>
                  <a:pt x="383" y="423"/>
                </a:lnTo>
                <a:lnTo>
                  <a:pt x="385" y="424"/>
                </a:lnTo>
                <a:lnTo>
                  <a:pt x="386" y="424"/>
                </a:lnTo>
                <a:lnTo>
                  <a:pt x="387" y="424"/>
                </a:lnTo>
                <a:lnTo>
                  <a:pt x="388" y="424"/>
                </a:lnTo>
                <a:lnTo>
                  <a:pt x="389" y="424"/>
                </a:lnTo>
                <a:lnTo>
                  <a:pt x="390" y="424"/>
                </a:lnTo>
                <a:lnTo>
                  <a:pt x="391" y="424"/>
                </a:lnTo>
                <a:lnTo>
                  <a:pt x="391" y="423"/>
                </a:lnTo>
                <a:lnTo>
                  <a:pt x="393" y="422"/>
                </a:lnTo>
                <a:lnTo>
                  <a:pt x="394" y="422"/>
                </a:lnTo>
                <a:lnTo>
                  <a:pt x="394" y="421"/>
                </a:lnTo>
                <a:lnTo>
                  <a:pt x="395" y="421"/>
                </a:lnTo>
                <a:lnTo>
                  <a:pt x="396" y="421"/>
                </a:lnTo>
                <a:lnTo>
                  <a:pt x="396" y="421"/>
                </a:lnTo>
                <a:lnTo>
                  <a:pt x="397" y="421"/>
                </a:lnTo>
                <a:lnTo>
                  <a:pt x="397" y="422"/>
                </a:lnTo>
                <a:lnTo>
                  <a:pt x="398" y="422"/>
                </a:lnTo>
                <a:lnTo>
                  <a:pt x="400" y="423"/>
                </a:lnTo>
                <a:lnTo>
                  <a:pt x="401" y="424"/>
                </a:lnTo>
                <a:lnTo>
                  <a:pt x="402" y="426"/>
                </a:lnTo>
                <a:lnTo>
                  <a:pt x="404" y="428"/>
                </a:lnTo>
                <a:lnTo>
                  <a:pt x="405" y="430"/>
                </a:lnTo>
                <a:lnTo>
                  <a:pt x="406" y="431"/>
                </a:lnTo>
                <a:lnTo>
                  <a:pt x="407" y="433"/>
                </a:lnTo>
                <a:lnTo>
                  <a:pt x="409" y="437"/>
                </a:lnTo>
                <a:lnTo>
                  <a:pt x="410" y="438"/>
                </a:lnTo>
                <a:lnTo>
                  <a:pt x="411" y="441"/>
                </a:lnTo>
                <a:lnTo>
                  <a:pt x="412" y="442"/>
                </a:lnTo>
                <a:lnTo>
                  <a:pt x="413" y="443"/>
                </a:lnTo>
                <a:lnTo>
                  <a:pt x="414" y="444"/>
                </a:lnTo>
                <a:lnTo>
                  <a:pt x="415" y="444"/>
                </a:lnTo>
                <a:lnTo>
                  <a:pt x="425" y="452"/>
                </a:lnTo>
                <a:lnTo>
                  <a:pt x="427" y="454"/>
                </a:lnTo>
                <a:lnTo>
                  <a:pt x="429" y="455"/>
                </a:lnTo>
                <a:lnTo>
                  <a:pt x="434" y="460"/>
                </a:lnTo>
                <a:lnTo>
                  <a:pt x="437" y="463"/>
                </a:lnTo>
                <a:lnTo>
                  <a:pt x="438" y="465"/>
                </a:lnTo>
                <a:lnTo>
                  <a:pt x="441" y="468"/>
                </a:lnTo>
                <a:lnTo>
                  <a:pt x="443" y="471"/>
                </a:lnTo>
                <a:lnTo>
                  <a:pt x="445" y="474"/>
                </a:lnTo>
                <a:lnTo>
                  <a:pt x="447" y="478"/>
                </a:lnTo>
                <a:lnTo>
                  <a:pt x="448" y="479"/>
                </a:lnTo>
                <a:lnTo>
                  <a:pt x="448" y="481"/>
                </a:lnTo>
                <a:lnTo>
                  <a:pt x="448" y="482"/>
                </a:lnTo>
                <a:lnTo>
                  <a:pt x="448" y="482"/>
                </a:lnTo>
                <a:lnTo>
                  <a:pt x="448" y="483"/>
                </a:lnTo>
                <a:lnTo>
                  <a:pt x="448" y="484"/>
                </a:lnTo>
                <a:lnTo>
                  <a:pt x="448" y="485"/>
                </a:lnTo>
                <a:lnTo>
                  <a:pt x="447" y="487"/>
                </a:lnTo>
                <a:lnTo>
                  <a:pt x="446" y="488"/>
                </a:lnTo>
                <a:lnTo>
                  <a:pt x="446" y="490"/>
                </a:lnTo>
                <a:lnTo>
                  <a:pt x="446" y="491"/>
                </a:lnTo>
                <a:lnTo>
                  <a:pt x="446" y="491"/>
                </a:lnTo>
                <a:lnTo>
                  <a:pt x="446" y="492"/>
                </a:lnTo>
                <a:lnTo>
                  <a:pt x="446" y="494"/>
                </a:lnTo>
                <a:lnTo>
                  <a:pt x="447" y="495"/>
                </a:lnTo>
                <a:lnTo>
                  <a:pt x="447" y="496"/>
                </a:lnTo>
                <a:lnTo>
                  <a:pt x="448" y="497"/>
                </a:lnTo>
                <a:lnTo>
                  <a:pt x="449" y="497"/>
                </a:lnTo>
                <a:lnTo>
                  <a:pt x="449" y="498"/>
                </a:lnTo>
                <a:lnTo>
                  <a:pt x="450" y="498"/>
                </a:lnTo>
                <a:lnTo>
                  <a:pt x="451" y="498"/>
                </a:lnTo>
                <a:lnTo>
                  <a:pt x="451" y="497"/>
                </a:lnTo>
                <a:lnTo>
                  <a:pt x="452" y="497"/>
                </a:lnTo>
                <a:lnTo>
                  <a:pt x="455" y="494"/>
                </a:lnTo>
                <a:lnTo>
                  <a:pt x="457" y="493"/>
                </a:lnTo>
                <a:lnTo>
                  <a:pt x="458" y="492"/>
                </a:lnTo>
                <a:lnTo>
                  <a:pt x="459" y="491"/>
                </a:lnTo>
                <a:lnTo>
                  <a:pt x="460" y="491"/>
                </a:lnTo>
                <a:lnTo>
                  <a:pt x="462" y="491"/>
                </a:lnTo>
                <a:lnTo>
                  <a:pt x="463" y="491"/>
                </a:lnTo>
                <a:lnTo>
                  <a:pt x="464" y="491"/>
                </a:lnTo>
                <a:lnTo>
                  <a:pt x="464" y="491"/>
                </a:lnTo>
                <a:lnTo>
                  <a:pt x="465" y="491"/>
                </a:lnTo>
                <a:lnTo>
                  <a:pt x="465" y="491"/>
                </a:lnTo>
                <a:lnTo>
                  <a:pt x="466" y="491"/>
                </a:lnTo>
                <a:lnTo>
                  <a:pt x="466" y="492"/>
                </a:lnTo>
                <a:lnTo>
                  <a:pt x="468" y="493"/>
                </a:lnTo>
                <a:lnTo>
                  <a:pt x="469" y="495"/>
                </a:lnTo>
                <a:lnTo>
                  <a:pt x="470" y="497"/>
                </a:lnTo>
                <a:lnTo>
                  <a:pt x="472" y="502"/>
                </a:lnTo>
                <a:lnTo>
                  <a:pt x="473" y="505"/>
                </a:lnTo>
                <a:lnTo>
                  <a:pt x="474" y="506"/>
                </a:lnTo>
                <a:lnTo>
                  <a:pt x="474" y="506"/>
                </a:lnTo>
                <a:lnTo>
                  <a:pt x="474" y="507"/>
                </a:lnTo>
                <a:lnTo>
                  <a:pt x="474" y="508"/>
                </a:lnTo>
                <a:lnTo>
                  <a:pt x="473" y="509"/>
                </a:lnTo>
                <a:lnTo>
                  <a:pt x="473" y="510"/>
                </a:lnTo>
                <a:lnTo>
                  <a:pt x="472" y="511"/>
                </a:lnTo>
                <a:lnTo>
                  <a:pt x="471" y="513"/>
                </a:lnTo>
                <a:lnTo>
                  <a:pt x="470" y="516"/>
                </a:lnTo>
                <a:lnTo>
                  <a:pt x="468" y="518"/>
                </a:lnTo>
                <a:lnTo>
                  <a:pt x="467" y="519"/>
                </a:lnTo>
                <a:lnTo>
                  <a:pt x="467" y="519"/>
                </a:lnTo>
                <a:lnTo>
                  <a:pt x="466" y="520"/>
                </a:lnTo>
                <a:lnTo>
                  <a:pt x="465" y="521"/>
                </a:lnTo>
                <a:lnTo>
                  <a:pt x="464" y="521"/>
                </a:lnTo>
                <a:lnTo>
                  <a:pt x="463" y="522"/>
                </a:lnTo>
                <a:lnTo>
                  <a:pt x="462" y="522"/>
                </a:lnTo>
                <a:lnTo>
                  <a:pt x="462" y="522"/>
                </a:lnTo>
                <a:lnTo>
                  <a:pt x="461" y="522"/>
                </a:lnTo>
                <a:lnTo>
                  <a:pt x="460" y="522"/>
                </a:lnTo>
                <a:lnTo>
                  <a:pt x="459" y="522"/>
                </a:lnTo>
                <a:lnTo>
                  <a:pt x="458" y="522"/>
                </a:lnTo>
                <a:lnTo>
                  <a:pt x="456" y="522"/>
                </a:lnTo>
                <a:lnTo>
                  <a:pt x="454" y="521"/>
                </a:lnTo>
                <a:lnTo>
                  <a:pt x="450" y="520"/>
                </a:lnTo>
                <a:lnTo>
                  <a:pt x="448" y="520"/>
                </a:lnTo>
                <a:lnTo>
                  <a:pt x="446" y="520"/>
                </a:lnTo>
                <a:lnTo>
                  <a:pt x="445" y="520"/>
                </a:lnTo>
                <a:lnTo>
                  <a:pt x="445" y="520"/>
                </a:lnTo>
                <a:lnTo>
                  <a:pt x="444" y="520"/>
                </a:lnTo>
                <a:lnTo>
                  <a:pt x="443" y="521"/>
                </a:lnTo>
                <a:lnTo>
                  <a:pt x="442" y="522"/>
                </a:lnTo>
                <a:lnTo>
                  <a:pt x="441" y="525"/>
                </a:lnTo>
                <a:lnTo>
                  <a:pt x="440" y="526"/>
                </a:lnTo>
                <a:lnTo>
                  <a:pt x="439" y="527"/>
                </a:lnTo>
                <a:lnTo>
                  <a:pt x="439" y="528"/>
                </a:lnTo>
                <a:lnTo>
                  <a:pt x="438" y="529"/>
                </a:lnTo>
                <a:lnTo>
                  <a:pt x="437" y="530"/>
                </a:lnTo>
                <a:lnTo>
                  <a:pt x="436" y="531"/>
                </a:lnTo>
                <a:lnTo>
                  <a:pt x="433" y="533"/>
                </a:lnTo>
                <a:lnTo>
                  <a:pt x="431" y="534"/>
                </a:lnTo>
                <a:lnTo>
                  <a:pt x="430" y="535"/>
                </a:lnTo>
                <a:lnTo>
                  <a:pt x="428" y="538"/>
                </a:lnTo>
                <a:lnTo>
                  <a:pt x="425" y="540"/>
                </a:lnTo>
                <a:lnTo>
                  <a:pt x="425" y="541"/>
                </a:lnTo>
                <a:lnTo>
                  <a:pt x="424" y="542"/>
                </a:lnTo>
                <a:lnTo>
                  <a:pt x="424" y="543"/>
                </a:lnTo>
                <a:lnTo>
                  <a:pt x="423" y="544"/>
                </a:lnTo>
                <a:lnTo>
                  <a:pt x="423" y="545"/>
                </a:lnTo>
                <a:lnTo>
                  <a:pt x="423" y="549"/>
                </a:lnTo>
                <a:lnTo>
                  <a:pt x="423" y="551"/>
                </a:lnTo>
                <a:lnTo>
                  <a:pt x="423" y="552"/>
                </a:lnTo>
                <a:lnTo>
                  <a:pt x="422" y="555"/>
                </a:lnTo>
                <a:lnTo>
                  <a:pt x="421" y="557"/>
                </a:lnTo>
                <a:lnTo>
                  <a:pt x="419" y="561"/>
                </a:lnTo>
                <a:lnTo>
                  <a:pt x="418" y="565"/>
                </a:lnTo>
                <a:lnTo>
                  <a:pt x="416" y="569"/>
                </a:lnTo>
                <a:lnTo>
                  <a:pt x="416" y="570"/>
                </a:lnTo>
                <a:lnTo>
                  <a:pt x="415" y="570"/>
                </a:lnTo>
                <a:lnTo>
                  <a:pt x="414" y="571"/>
                </a:lnTo>
                <a:lnTo>
                  <a:pt x="413" y="572"/>
                </a:lnTo>
                <a:lnTo>
                  <a:pt x="413" y="572"/>
                </a:lnTo>
                <a:lnTo>
                  <a:pt x="413" y="573"/>
                </a:lnTo>
                <a:lnTo>
                  <a:pt x="411" y="573"/>
                </a:lnTo>
                <a:lnTo>
                  <a:pt x="407" y="574"/>
                </a:lnTo>
                <a:lnTo>
                  <a:pt x="404" y="575"/>
                </a:lnTo>
                <a:lnTo>
                  <a:pt x="402" y="575"/>
                </a:lnTo>
                <a:lnTo>
                  <a:pt x="401" y="575"/>
                </a:lnTo>
                <a:lnTo>
                  <a:pt x="399" y="575"/>
                </a:lnTo>
                <a:lnTo>
                  <a:pt x="397" y="574"/>
                </a:lnTo>
                <a:lnTo>
                  <a:pt x="396" y="574"/>
                </a:lnTo>
                <a:lnTo>
                  <a:pt x="394" y="573"/>
                </a:lnTo>
                <a:lnTo>
                  <a:pt x="393" y="573"/>
                </a:lnTo>
                <a:lnTo>
                  <a:pt x="392" y="572"/>
                </a:lnTo>
                <a:lnTo>
                  <a:pt x="391" y="571"/>
                </a:lnTo>
                <a:lnTo>
                  <a:pt x="390" y="570"/>
                </a:lnTo>
                <a:lnTo>
                  <a:pt x="387" y="568"/>
                </a:lnTo>
                <a:lnTo>
                  <a:pt x="386" y="566"/>
                </a:lnTo>
                <a:lnTo>
                  <a:pt x="384" y="565"/>
                </a:lnTo>
                <a:lnTo>
                  <a:pt x="382" y="564"/>
                </a:lnTo>
                <a:lnTo>
                  <a:pt x="381" y="563"/>
                </a:lnTo>
                <a:lnTo>
                  <a:pt x="380" y="563"/>
                </a:lnTo>
                <a:lnTo>
                  <a:pt x="379" y="562"/>
                </a:lnTo>
                <a:lnTo>
                  <a:pt x="378" y="562"/>
                </a:lnTo>
                <a:lnTo>
                  <a:pt x="376" y="562"/>
                </a:lnTo>
                <a:lnTo>
                  <a:pt x="375" y="562"/>
                </a:lnTo>
                <a:lnTo>
                  <a:pt x="374" y="563"/>
                </a:lnTo>
                <a:lnTo>
                  <a:pt x="374" y="563"/>
                </a:lnTo>
                <a:lnTo>
                  <a:pt x="373" y="564"/>
                </a:lnTo>
                <a:lnTo>
                  <a:pt x="372" y="565"/>
                </a:lnTo>
                <a:lnTo>
                  <a:pt x="370" y="568"/>
                </a:lnTo>
                <a:lnTo>
                  <a:pt x="369" y="569"/>
                </a:lnTo>
                <a:lnTo>
                  <a:pt x="369" y="569"/>
                </a:lnTo>
                <a:lnTo>
                  <a:pt x="368" y="570"/>
                </a:lnTo>
                <a:lnTo>
                  <a:pt x="368" y="570"/>
                </a:lnTo>
                <a:lnTo>
                  <a:pt x="367" y="571"/>
                </a:lnTo>
                <a:lnTo>
                  <a:pt x="367" y="571"/>
                </a:lnTo>
                <a:lnTo>
                  <a:pt x="366" y="571"/>
                </a:lnTo>
                <a:lnTo>
                  <a:pt x="365" y="571"/>
                </a:lnTo>
                <a:lnTo>
                  <a:pt x="364" y="570"/>
                </a:lnTo>
                <a:lnTo>
                  <a:pt x="361" y="570"/>
                </a:lnTo>
                <a:lnTo>
                  <a:pt x="360" y="570"/>
                </a:lnTo>
                <a:lnTo>
                  <a:pt x="359" y="570"/>
                </a:lnTo>
                <a:lnTo>
                  <a:pt x="358" y="570"/>
                </a:lnTo>
                <a:lnTo>
                  <a:pt x="357" y="570"/>
                </a:lnTo>
                <a:lnTo>
                  <a:pt x="356" y="570"/>
                </a:lnTo>
                <a:lnTo>
                  <a:pt x="356" y="570"/>
                </a:lnTo>
                <a:lnTo>
                  <a:pt x="355" y="571"/>
                </a:lnTo>
                <a:lnTo>
                  <a:pt x="355" y="571"/>
                </a:lnTo>
                <a:lnTo>
                  <a:pt x="354" y="571"/>
                </a:lnTo>
                <a:lnTo>
                  <a:pt x="354" y="572"/>
                </a:lnTo>
                <a:lnTo>
                  <a:pt x="354" y="572"/>
                </a:lnTo>
                <a:lnTo>
                  <a:pt x="354" y="573"/>
                </a:lnTo>
                <a:lnTo>
                  <a:pt x="354" y="573"/>
                </a:lnTo>
                <a:lnTo>
                  <a:pt x="354" y="574"/>
                </a:lnTo>
                <a:lnTo>
                  <a:pt x="354" y="575"/>
                </a:lnTo>
                <a:lnTo>
                  <a:pt x="355" y="576"/>
                </a:lnTo>
                <a:lnTo>
                  <a:pt x="358" y="582"/>
                </a:lnTo>
                <a:lnTo>
                  <a:pt x="359" y="585"/>
                </a:lnTo>
                <a:lnTo>
                  <a:pt x="359" y="586"/>
                </a:lnTo>
                <a:lnTo>
                  <a:pt x="359" y="587"/>
                </a:lnTo>
                <a:lnTo>
                  <a:pt x="360" y="589"/>
                </a:lnTo>
                <a:lnTo>
                  <a:pt x="360" y="590"/>
                </a:lnTo>
                <a:lnTo>
                  <a:pt x="359" y="591"/>
                </a:lnTo>
                <a:lnTo>
                  <a:pt x="359" y="592"/>
                </a:lnTo>
                <a:lnTo>
                  <a:pt x="359" y="593"/>
                </a:lnTo>
                <a:lnTo>
                  <a:pt x="358" y="594"/>
                </a:lnTo>
                <a:lnTo>
                  <a:pt x="358" y="596"/>
                </a:lnTo>
                <a:lnTo>
                  <a:pt x="357" y="597"/>
                </a:lnTo>
                <a:lnTo>
                  <a:pt x="355" y="598"/>
                </a:lnTo>
                <a:lnTo>
                  <a:pt x="355" y="599"/>
                </a:lnTo>
                <a:lnTo>
                  <a:pt x="354" y="600"/>
                </a:lnTo>
                <a:lnTo>
                  <a:pt x="353" y="600"/>
                </a:lnTo>
                <a:lnTo>
                  <a:pt x="352" y="601"/>
                </a:lnTo>
                <a:lnTo>
                  <a:pt x="351" y="601"/>
                </a:lnTo>
                <a:lnTo>
                  <a:pt x="349" y="602"/>
                </a:lnTo>
                <a:lnTo>
                  <a:pt x="348" y="602"/>
                </a:lnTo>
                <a:lnTo>
                  <a:pt x="347" y="602"/>
                </a:lnTo>
                <a:lnTo>
                  <a:pt x="345" y="602"/>
                </a:lnTo>
                <a:lnTo>
                  <a:pt x="344" y="602"/>
                </a:lnTo>
                <a:lnTo>
                  <a:pt x="343" y="602"/>
                </a:lnTo>
                <a:lnTo>
                  <a:pt x="341" y="602"/>
                </a:lnTo>
                <a:lnTo>
                  <a:pt x="340" y="601"/>
                </a:lnTo>
                <a:lnTo>
                  <a:pt x="339" y="601"/>
                </a:lnTo>
                <a:lnTo>
                  <a:pt x="336" y="600"/>
                </a:lnTo>
                <a:lnTo>
                  <a:pt x="335" y="600"/>
                </a:lnTo>
                <a:lnTo>
                  <a:pt x="334" y="599"/>
                </a:lnTo>
                <a:lnTo>
                  <a:pt x="333" y="599"/>
                </a:lnTo>
                <a:lnTo>
                  <a:pt x="331" y="599"/>
                </a:lnTo>
                <a:lnTo>
                  <a:pt x="329" y="599"/>
                </a:lnTo>
                <a:lnTo>
                  <a:pt x="327" y="599"/>
                </a:lnTo>
                <a:lnTo>
                  <a:pt x="325" y="599"/>
                </a:lnTo>
                <a:lnTo>
                  <a:pt x="321" y="599"/>
                </a:lnTo>
                <a:lnTo>
                  <a:pt x="319" y="600"/>
                </a:lnTo>
                <a:lnTo>
                  <a:pt x="318" y="600"/>
                </a:lnTo>
                <a:lnTo>
                  <a:pt x="315" y="601"/>
                </a:lnTo>
                <a:lnTo>
                  <a:pt x="312" y="602"/>
                </a:lnTo>
                <a:lnTo>
                  <a:pt x="309" y="603"/>
                </a:lnTo>
                <a:lnTo>
                  <a:pt x="307" y="603"/>
                </a:lnTo>
                <a:lnTo>
                  <a:pt x="306" y="603"/>
                </a:lnTo>
                <a:lnTo>
                  <a:pt x="306" y="604"/>
                </a:lnTo>
                <a:lnTo>
                  <a:pt x="305" y="604"/>
                </a:lnTo>
                <a:lnTo>
                  <a:pt x="305" y="605"/>
                </a:lnTo>
                <a:lnTo>
                  <a:pt x="305" y="605"/>
                </a:lnTo>
                <a:lnTo>
                  <a:pt x="305" y="607"/>
                </a:lnTo>
                <a:lnTo>
                  <a:pt x="305" y="608"/>
                </a:lnTo>
                <a:lnTo>
                  <a:pt x="304" y="611"/>
                </a:lnTo>
                <a:lnTo>
                  <a:pt x="304" y="613"/>
                </a:lnTo>
                <a:lnTo>
                  <a:pt x="303" y="614"/>
                </a:lnTo>
                <a:lnTo>
                  <a:pt x="303" y="615"/>
                </a:lnTo>
                <a:lnTo>
                  <a:pt x="302" y="617"/>
                </a:lnTo>
                <a:lnTo>
                  <a:pt x="301" y="618"/>
                </a:lnTo>
                <a:lnTo>
                  <a:pt x="300" y="620"/>
                </a:lnTo>
                <a:lnTo>
                  <a:pt x="299" y="621"/>
                </a:lnTo>
                <a:lnTo>
                  <a:pt x="298" y="623"/>
                </a:lnTo>
                <a:lnTo>
                  <a:pt x="297" y="624"/>
                </a:lnTo>
                <a:lnTo>
                  <a:pt x="296" y="625"/>
                </a:lnTo>
                <a:lnTo>
                  <a:pt x="295" y="626"/>
                </a:lnTo>
                <a:lnTo>
                  <a:pt x="293" y="627"/>
                </a:lnTo>
                <a:lnTo>
                  <a:pt x="292" y="627"/>
                </a:lnTo>
                <a:lnTo>
                  <a:pt x="291" y="628"/>
                </a:lnTo>
                <a:lnTo>
                  <a:pt x="290" y="628"/>
                </a:lnTo>
                <a:lnTo>
                  <a:pt x="290" y="628"/>
                </a:lnTo>
                <a:lnTo>
                  <a:pt x="289" y="627"/>
                </a:lnTo>
                <a:lnTo>
                  <a:pt x="287" y="626"/>
                </a:lnTo>
                <a:lnTo>
                  <a:pt x="283" y="623"/>
                </a:lnTo>
                <a:lnTo>
                  <a:pt x="281" y="622"/>
                </a:lnTo>
                <a:lnTo>
                  <a:pt x="280" y="621"/>
                </a:lnTo>
                <a:lnTo>
                  <a:pt x="278" y="620"/>
                </a:lnTo>
                <a:lnTo>
                  <a:pt x="277" y="620"/>
                </a:lnTo>
                <a:lnTo>
                  <a:pt x="276" y="619"/>
                </a:lnTo>
                <a:lnTo>
                  <a:pt x="275" y="619"/>
                </a:lnTo>
                <a:lnTo>
                  <a:pt x="273" y="619"/>
                </a:lnTo>
                <a:lnTo>
                  <a:pt x="272" y="618"/>
                </a:lnTo>
                <a:lnTo>
                  <a:pt x="269" y="618"/>
                </a:lnTo>
                <a:lnTo>
                  <a:pt x="266" y="618"/>
                </a:lnTo>
                <a:lnTo>
                  <a:pt x="264" y="617"/>
                </a:lnTo>
                <a:lnTo>
                  <a:pt x="261" y="616"/>
                </a:lnTo>
                <a:lnTo>
                  <a:pt x="258" y="615"/>
                </a:lnTo>
                <a:lnTo>
                  <a:pt x="257" y="615"/>
                </a:lnTo>
                <a:lnTo>
                  <a:pt x="255" y="615"/>
                </a:lnTo>
                <a:lnTo>
                  <a:pt x="252" y="615"/>
                </a:lnTo>
                <a:lnTo>
                  <a:pt x="250" y="614"/>
                </a:lnTo>
                <a:lnTo>
                  <a:pt x="250" y="614"/>
                </a:lnTo>
                <a:lnTo>
                  <a:pt x="249" y="614"/>
                </a:lnTo>
                <a:lnTo>
                  <a:pt x="249" y="613"/>
                </a:lnTo>
                <a:lnTo>
                  <a:pt x="248" y="612"/>
                </a:lnTo>
                <a:lnTo>
                  <a:pt x="248" y="611"/>
                </a:lnTo>
                <a:lnTo>
                  <a:pt x="247" y="610"/>
                </a:lnTo>
                <a:lnTo>
                  <a:pt x="247" y="609"/>
                </a:lnTo>
                <a:lnTo>
                  <a:pt x="246" y="605"/>
                </a:lnTo>
                <a:lnTo>
                  <a:pt x="246" y="604"/>
                </a:lnTo>
                <a:lnTo>
                  <a:pt x="246" y="603"/>
                </a:lnTo>
                <a:lnTo>
                  <a:pt x="246" y="602"/>
                </a:lnTo>
                <a:lnTo>
                  <a:pt x="245" y="601"/>
                </a:lnTo>
                <a:lnTo>
                  <a:pt x="244" y="600"/>
                </a:lnTo>
                <a:lnTo>
                  <a:pt x="244" y="600"/>
                </a:lnTo>
                <a:lnTo>
                  <a:pt x="243" y="599"/>
                </a:lnTo>
                <a:lnTo>
                  <a:pt x="242" y="599"/>
                </a:lnTo>
                <a:lnTo>
                  <a:pt x="242" y="599"/>
                </a:lnTo>
                <a:lnTo>
                  <a:pt x="241" y="599"/>
                </a:lnTo>
                <a:lnTo>
                  <a:pt x="240" y="600"/>
                </a:lnTo>
                <a:lnTo>
                  <a:pt x="239" y="600"/>
                </a:lnTo>
                <a:lnTo>
                  <a:pt x="238" y="600"/>
                </a:lnTo>
                <a:lnTo>
                  <a:pt x="238" y="601"/>
                </a:lnTo>
                <a:lnTo>
                  <a:pt x="237" y="602"/>
                </a:lnTo>
                <a:lnTo>
                  <a:pt x="237" y="602"/>
                </a:lnTo>
                <a:lnTo>
                  <a:pt x="235" y="604"/>
                </a:lnTo>
                <a:lnTo>
                  <a:pt x="232" y="609"/>
                </a:lnTo>
                <a:lnTo>
                  <a:pt x="231" y="611"/>
                </a:lnTo>
                <a:lnTo>
                  <a:pt x="230" y="613"/>
                </a:lnTo>
                <a:lnTo>
                  <a:pt x="230" y="614"/>
                </a:lnTo>
                <a:lnTo>
                  <a:pt x="230" y="616"/>
                </a:lnTo>
                <a:lnTo>
                  <a:pt x="230" y="618"/>
                </a:lnTo>
                <a:lnTo>
                  <a:pt x="230" y="620"/>
                </a:lnTo>
                <a:lnTo>
                  <a:pt x="230" y="621"/>
                </a:lnTo>
                <a:lnTo>
                  <a:pt x="231" y="624"/>
                </a:lnTo>
                <a:lnTo>
                  <a:pt x="231" y="625"/>
                </a:lnTo>
                <a:lnTo>
                  <a:pt x="232" y="627"/>
                </a:lnTo>
                <a:lnTo>
                  <a:pt x="233" y="631"/>
                </a:lnTo>
                <a:lnTo>
                  <a:pt x="235" y="634"/>
                </a:lnTo>
                <a:lnTo>
                  <a:pt x="235" y="635"/>
                </a:lnTo>
                <a:lnTo>
                  <a:pt x="236" y="636"/>
                </a:lnTo>
                <a:lnTo>
                  <a:pt x="236" y="637"/>
                </a:lnTo>
                <a:lnTo>
                  <a:pt x="236" y="638"/>
                </a:lnTo>
                <a:lnTo>
                  <a:pt x="236" y="640"/>
                </a:lnTo>
                <a:lnTo>
                  <a:pt x="236" y="641"/>
                </a:lnTo>
                <a:lnTo>
                  <a:pt x="235" y="641"/>
                </a:lnTo>
                <a:lnTo>
                  <a:pt x="235" y="642"/>
                </a:lnTo>
                <a:lnTo>
                  <a:pt x="234" y="643"/>
                </a:lnTo>
                <a:lnTo>
                  <a:pt x="233" y="644"/>
                </a:lnTo>
                <a:lnTo>
                  <a:pt x="230" y="647"/>
                </a:lnTo>
                <a:lnTo>
                  <a:pt x="227" y="649"/>
                </a:lnTo>
                <a:lnTo>
                  <a:pt x="226" y="651"/>
                </a:lnTo>
                <a:lnTo>
                  <a:pt x="225" y="652"/>
                </a:lnTo>
                <a:lnTo>
                  <a:pt x="224" y="653"/>
                </a:lnTo>
                <a:lnTo>
                  <a:pt x="222" y="654"/>
                </a:lnTo>
                <a:lnTo>
                  <a:pt x="220" y="659"/>
                </a:lnTo>
                <a:lnTo>
                  <a:pt x="217" y="662"/>
                </a:lnTo>
                <a:lnTo>
                  <a:pt x="215" y="665"/>
                </a:lnTo>
                <a:lnTo>
                  <a:pt x="213" y="668"/>
                </a:lnTo>
                <a:lnTo>
                  <a:pt x="211" y="669"/>
                </a:lnTo>
                <a:lnTo>
                  <a:pt x="211" y="669"/>
                </a:lnTo>
                <a:lnTo>
                  <a:pt x="210" y="670"/>
                </a:lnTo>
                <a:lnTo>
                  <a:pt x="209" y="671"/>
                </a:lnTo>
                <a:lnTo>
                  <a:pt x="208" y="671"/>
                </a:lnTo>
                <a:lnTo>
                  <a:pt x="207" y="672"/>
                </a:lnTo>
                <a:lnTo>
                  <a:pt x="206" y="672"/>
                </a:lnTo>
                <a:lnTo>
                  <a:pt x="205" y="673"/>
                </a:lnTo>
                <a:lnTo>
                  <a:pt x="204" y="673"/>
                </a:lnTo>
                <a:lnTo>
                  <a:pt x="202" y="673"/>
                </a:lnTo>
                <a:lnTo>
                  <a:pt x="198" y="673"/>
                </a:lnTo>
                <a:lnTo>
                  <a:pt x="196" y="673"/>
                </a:lnTo>
                <a:lnTo>
                  <a:pt x="191" y="674"/>
                </a:lnTo>
                <a:lnTo>
                  <a:pt x="187" y="675"/>
                </a:lnTo>
                <a:lnTo>
                  <a:pt x="186" y="675"/>
                </a:lnTo>
                <a:lnTo>
                  <a:pt x="178" y="677"/>
                </a:lnTo>
                <a:lnTo>
                  <a:pt x="176" y="677"/>
                </a:lnTo>
                <a:lnTo>
                  <a:pt x="173" y="677"/>
                </a:lnTo>
                <a:lnTo>
                  <a:pt x="172" y="677"/>
                </a:lnTo>
                <a:lnTo>
                  <a:pt x="171" y="678"/>
                </a:lnTo>
                <a:lnTo>
                  <a:pt x="170" y="678"/>
                </a:lnTo>
                <a:lnTo>
                  <a:pt x="169" y="679"/>
                </a:lnTo>
                <a:lnTo>
                  <a:pt x="168" y="680"/>
                </a:lnTo>
                <a:lnTo>
                  <a:pt x="166" y="681"/>
                </a:lnTo>
                <a:lnTo>
                  <a:pt x="166" y="682"/>
                </a:lnTo>
                <a:lnTo>
                  <a:pt x="165" y="683"/>
                </a:lnTo>
                <a:lnTo>
                  <a:pt x="163" y="686"/>
                </a:lnTo>
                <a:lnTo>
                  <a:pt x="162" y="687"/>
                </a:lnTo>
                <a:lnTo>
                  <a:pt x="161" y="688"/>
                </a:lnTo>
                <a:lnTo>
                  <a:pt x="160" y="689"/>
                </a:lnTo>
                <a:lnTo>
                  <a:pt x="160" y="690"/>
                </a:lnTo>
                <a:lnTo>
                  <a:pt x="159" y="690"/>
                </a:lnTo>
                <a:lnTo>
                  <a:pt x="158" y="690"/>
                </a:lnTo>
                <a:lnTo>
                  <a:pt x="158" y="690"/>
                </a:lnTo>
                <a:lnTo>
                  <a:pt x="157" y="690"/>
                </a:lnTo>
                <a:lnTo>
                  <a:pt x="157" y="690"/>
                </a:lnTo>
                <a:lnTo>
                  <a:pt x="156" y="690"/>
                </a:lnTo>
                <a:lnTo>
                  <a:pt x="156" y="689"/>
                </a:lnTo>
                <a:lnTo>
                  <a:pt x="156" y="689"/>
                </a:lnTo>
                <a:lnTo>
                  <a:pt x="155" y="687"/>
                </a:lnTo>
                <a:lnTo>
                  <a:pt x="153" y="681"/>
                </a:lnTo>
                <a:lnTo>
                  <a:pt x="151" y="676"/>
                </a:lnTo>
                <a:lnTo>
                  <a:pt x="150" y="674"/>
                </a:lnTo>
                <a:lnTo>
                  <a:pt x="149" y="670"/>
                </a:lnTo>
                <a:lnTo>
                  <a:pt x="147" y="663"/>
                </a:lnTo>
                <a:lnTo>
                  <a:pt x="146" y="661"/>
                </a:lnTo>
                <a:lnTo>
                  <a:pt x="146" y="660"/>
                </a:lnTo>
                <a:lnTo>
                  <a:pt x="145" y="659"/>
                </a:lnTo>
                <a:lnTo>
                  <a:pt x="144" y="658"/>
                </a:lnTo>
                <a:lnTo>
                  <a:pt x="144" y="657"/>
                </a:lnTo>
                <a:lnTo>
                  <a:pt x="142" y="656"/>
                </a:lnTo>
                <a:lnTo>
                  <a:pt x="138" y="653"/>
                </a:lnTo>
                <a:lnTo>
                  <a:pt x="136" y="651"/>
                </a:lnTo>
                <a:lnTo>
                  <a:pt x="135" y="650"/>
                </a:lnTo>
                <a:lnTo>
                  <a:pt x="132" y="649"/>
                </a:lnTo>
                <a:lnTo>
                  <a:pt x="130" y="648"/>
                </a:lnTo>
                <a:lnTo>
                  <a:pt x="128" y="647"/>
                </a:lnTo>
                <a:lnTo>
                  <a:pt x="124" y="646"/>
                </a:lnTo>
                <a:lnTo>
                  <a:pt x="120" y="645"/>
                </a:lnTo>
                <a:lnTo>
                  <a:pt x="118" y="644"/>
                </a:lnTo>
                <a:lnTo>
                  <a:pt x="115" y="643"/>
                </a:lnTo>
                <a:lnTo>
                  <a:pt x="113" y="641"/>
                </a:lnTo>
                <a:lnTo>
                  <a:pt x="110" y="640"/>
                </a:lnTo>
                <a:lnTo>
                  <a:pt x="109" y="639"/>
                </a:lnTo>
                <a:lnTo>
                  <a:pt x="108" y="638"/>
                </a:lnTo>
                <a:lnTo>
                  <a:pt x="107" y="638"/>
                </a:lnTo>
                <a:lnTo>
                  <a:pt x="107" y="637"/>
                </a:lnTo>
                <a:lnTo>
                  <a:pt x="106" y="636"/>
                </a:lnTo>
                <a:lnTo>
                  <a:pt x="106" y="636"/>
                </a:lnTo>
                <a:lnTo>
                  <a:pt x="106" y="635"/>
                </a:lnTo>
                <a:lnTo>
                  <a:pt x="106" y="635"/>
                </a:lnTo>
                <a:lnTo>
                  <a:pt x="106" y="634"/>
                </a:lnTo>
                <a:lnTo>
                  <a:pt x="106" y="631"/>
                </a:lnTo>
                <a:lnTo>
                  <a:pt x="107" y="627"/>
                </a:lnTo>
                <a:lnTo>
                  <a:pt x="108" y="622"/>
                </a:lnTo>
                <a:lnTo>
                  <a:pt x="108" y="621"/>
                </a:lnTo>
                <a:lnTo>
                  <a:pt x="108" y="618"/>
                </a:lnTo>
                <a:lnTo>
                  <a:pt x="109" y="616"/>
                </a:lnTo>
                <a:lnTo>
                  <a:pt x="109" y="614"/>
                </a:lnTo>
                <a:lnTo>
                  <a:pt x="109" y="612"/>
                </a:lnTo>
                <a:lnTo>
                  <a:pt x="108" y="611"/>
                </a:lnTo>
                <a:lnTo>
                  <a:pt x="108" y="610"/>
                </a:lnTo>
                <a:lnTo>
                  <a:pt x="108" y="609"/>
                </a:lnTo>
                <a:lnTo>
                  <a:pt x="108" y="609"/>
                </a:lnTo>
                <a:lnTo>
                  <a:pt x="107" y="609"/>
                </a:lnTo>
                <a:lnTo>
                  <a:pt x="107" y="609"/>
                </a:lnTo>
                <a:lnTo>
                  <a:pt x="106" y="609"/>
                </a:lnTo>
                <a:lnTo>
                  <a:pt x="106" y="609"/>
                </a:lnTo>
                <a:lnTo>
                  <a:pt x="105" y="610"/>
                </a:lnTo>
                <a:lnTo>
                  <a:pt x="104" y="612"/>
                </a:lnTo>
                <a:lnTo>
                  <a:pt x="104" y="613"/>
                </a:lnTo>
                <a:lnTo>
                  <a:pt x="103" y="613"/>
                </a:lnTo>
                <a:lnTo>
                  <a:pt x="103" y="613"/>
                </a:lnTo>
                <a:lnTo>
                  <a:pt x="102" y="614"/>
                </a:lnTo>
                <a:lnTo>
                  <a:pt x="101" y="614"/>
                </a:lnTo>
                <a:lnTo>
                  <a:pt x="101" y="614"/>
                </a:lnTo>
                <a:lnTo>
                  <a:pt x="100" y="613"/>
                </a:lnTo>
                <a:lnTo>
                  <a:pt x="100" y="613"/>
                </a:lnTo>
                <a:lnTo>
                  <a:pt x="99" y="613"/>
                </a:lnTo>
                <a:lnTo>
                  <a:pt x="98" y="612"/>
                </a:lnTo>
                <a:lnTo>
                  <a:pt x="98" y="612"/>
                </a:lnTo>
                <a:lnTo>
                  <a:pt x="97" y="611"/>
                </a:lnTo>
                <a:lnTo>
                  <a:pt x="96" y="610"/>
                </a:lnTo>
                <a:lnTo>
                  <a:pt x="95" y="608"/>
                </a:lnTo>
                <a:lnTo>
                  <a:pt x="93" y="607"/>
                </a:lnTo>
                <a:lnTo>
                  <a:pt x="93" y="606"/>
                </a:lnTo>
                <a:lnTo>
                  <a:pt x="92" y="604"/>
                </a:lnTo>
                <a:lnTo>
                  <a:pt x="90" y="601"/>
                </a:lnTo>
                <a:lnTo>
                  <a:pt x="90" y="600"/>
                </a:lnTo>
                <a:lnTo>
                  <a:pt x="89" y="599"/>
                </a:lnTo>
                <a:lnTo>
                  <a:pt x="89" y="598"/>
                </a:lnTo>
                <a:lnTo>
                  <a:pt x="88" y="598"/>
                </a:lnTo>
                <a:lnTo>
                  <a:pt x="85" y="595"/>
                </a:lnTo>
                <a:lnTo>
                  <a:pt x="84" y="594"/>
                </a:lnTo>
                <a:lnTo>
                  <a:pt x="84" y="593"/>
                </a:lnTo>
                <a:lnTo>
                  <a:pt x="83" y="592"/>
                </a:lnTo>
                <a:lnTo>
                  <a:pt x="82" y="591"/>
                </a:lnTo>
                <a:lnTo>
                  <a:pt x="82" y="590"/>
                </a:lnTo>
                <a:lnTo>
                  <a:pt x="81" y="586"/>
                </a:lnTo>
                <a:lnTo>
                  <a:pt x="79" y="581"/>
                </a:lnTo>
                <a:lnTo>
                  <a:pt x="78" y="577"/>
                </a:lnTo>
                <a:lnTo>
                  <a:pt x="77" y="576"/>
                </a:lnTo>
                <a:lnTo>
                  <a:pt x="77" y="574"/>
                </a:lnTo>
                <a:lnTo>
                  <a:pt x="76" y="573"/>
                </a:lnTo>
                <a:lnTo>
                  <a:pt x="75" y="571"/>
                </a:lnTo>
                <a:lnTo>
                  <a:pt x="74" y="570"/>
                </a:lnTo>
                <a:lnTo>
                  <a:pt x="73" y="570"/>
                </a:lnTo>
                <a:lnTo>
                  <a:pt x="72" y="568"/>
                </a:lnTo>
                <a:lnTo>
                  <a:pt x="72" y="567"/>
                </a:lnTo>
                <a:lnTo>
                  <a:pt x="71" y="566"/>
                </a:lnTo>
                <a:lnTo>
                  <a:pt x="69" y="563"/>
                </a:lnTo>
                <a:lnTo>
                  <a:pt x="68" y="562"/>
                </a:lnTo>
                <a:lnTo>
                  <a:pt x="66" y="560"/>
                </a:lnTo>
                <a:lnTo>
                  <a:pt x="65" y="557"/>
                </a:lnTo>
                <a:lnTo>
                  <a:pt x="65" y="557"/>
                </a:lnTo>
                <a:lnTo>
                  <a:pt x="64" y="555"/>
                </a:lnTo>
                <a:lnTo>
                  <a:pt x="62" y="553"/>
                </a:lnTo>
                <a:lnTo>
                  <a:pt x="61" y="552"/>
                </a:lnTo>
                <a:lnTo>
                  <a:pt x="60" y="551"/>
                </a:lnTo>
                <a:lnTo>
                  <a:pt x="59" y="550"/>
                </a:lnTo>
                <a:lnTo>
                  <a:pt x="58" y="550"/>
                </a:lnTo>
                <a:lnTo>
                  <a:pt x="57" y="550"/>
                </a:lnTo>
                <a:lnTo>
                  <a:pt x="55" y="549"/>
                </a:lnTo>
                <a:lnTo>
                  <a:pt x="51" y="548"/>
                </a:lnTo>
                <a:lnTo>
                  <a:pt x="49" y="547"/>
                </a:lnTo>
                <a:lnTo>
                  <a:pt x="47" y="547"/>
                </a:lnTo>
                <a:lnTo>
                  <a:pt x="46" y="547"/>
                </a:lnTo>
                <a:lnTo>
                  <a:pt x="44" y="547"/>
                </a:lnTo>
                <a:lnTo>
                  <a:pt x="43" y="548"/>
                </a:lnTo>
                <a:lnTo>
                  <a:pt x="41" y="548"/>
                </a:lnTo>
                <a:lnTo>
                  <a:pt x="39" y="549"/>
                </a:lnTo>
                <a:lnTo>
                  <a:pt x="36" y="551"/>
                </a:lnTo>
                <a:lnTo>
                  <a:pt x="34" y="552"/>
                </a:lnTo>
                <a:lnTo>
                  <a:pt x="32" y="553"/>
                </a:lnTo>
                <a:lnTo>
                  <a:pt x="30" y="555"/>
                </a:lnTo>
                <a:lnTo>
                  <a:pt x="28" y="557"/>
                </a:lnTo>
                <a:lnTo>
                  <a:pt x="28" y="558"/>
                </a:lnTo>
                <a:lnTo>
                  <a:pt x="28" y="558"/>
                </a:lnTo>
                <a:lnTo>
                  <a:pt x="27" y="559"/>
                </a:lnTo>
                <a:lnTo>
                  <a:pt x="27" y="559"/>
                </a:lnTo>
                <a:lnTo>
                  <a:pt x="27" y="559"/>
                </a:lnTo>
                <a:lnTo>
                  <a:pt x="28" y="560"/>
                </a:lnTo>
                <a:lnTo>
                  <a:pt x="28" y="561"/>
                </a:lnTo>
                <a:lnTo>
                  <a:pt x="29" y="562"/>
                </a:lnTo>
                <a:lnTo>
                  <a:pt x="29" y="563"/>
                </a:lnTo>
                <a:lnTo>
                  <a:pt x="30" y="564"/>
                </a:lnTo>
                <a:lnTo>
                  <a:pt x="30" y="564"/>
                </a:lnTo>
                <a:lnTo>
                  <a:pt x="31" y="565"/>
                </a:lnTo>
                <a:lnTo>
                  <a:pt x="38" y="572"/>
                </a:lnTo>
                <a:lnTo>
                  <a:pt x="39" y="573"/>
                </a:lnTo>
                <a:lnTo>
                  <a:pt x="40" y="574"/>
                </a:lnTo>
                <a:lnTo>
                  <a:pt x="40" y="575"/>
                </a:lnTo>
                <a:lnTo>
                  <a:pt x="40" y="576"/>
                </a:lnTo>
                <a:lnTo>
                  <a:pt x="41" y="578"/>
                </a:lnTo>
                <a:lnTo>
                  <a:pt x="42" y="580"/>
                </a:lnTo>
                <a:lnTo>
                  <a:pt x="42" y="580"/>
                </a:lnTo>
                <a:lnTo>
                  <a:pt x="44" y="583"/>
                </a:lnTo>
                <a:lnTo>
                  <a:pt x="45" y="585"/>
                </a:lnTo>
                <a:lnTo>
                  <a:pt x="45" y="586"/>
                </a:lnTo>
                <a:lnTo>
                  <a:pt x="45" y="587"/>
                </a:lnTo>
                <a:lnTo>
                  <a:pt x="46" y="588"/>
                </a:lnTo>
                <a:lnTo>
                  <a:pt x="46" y="589"/>
                </a:lnTo>
                <a:lnTo>
                  <a:pt x="46" y="590"/>
                </a:lnTo>
                <a:lnTo>
                  <a:pt x="46" y="591"/>
                </a:lnTo>
                <a:lnTo>
                  <a:pt x="46" y="592"/>
                </a:lnTo>
                <a:lnTo>
                  <a:pt x="45" y="592"/>
                </a:lnTo>
                <a:lnTo>
                  <a:pt x="45" y="594"/>
                </a:lnTo>
                <a:lnTo>
                  <a:pt x="43" y="596"/>
                </a:lnTo>
                <a:lnTo>
                  <a:pt x="42" y="598"/>
                </a:lnTo>
                <a:lnTo>
                  <a:pt x="40" y="601"/>
                </a:lnTo>
                <a:lnTo>
                  <a:pt x="39" y="605"/>
                </a:lnTo>
                <a:lnTo>
                  <a:pt x="38" y="607"/>
                </a:lnTo>
                <a:lnTo>
                  <a:pt x="37" y="609"/>
                </a:lnTo>
                <a:lnTo>
                  <a:pt x="36" y="610"/>
                </a:lnTo>
                <a:lnTo>
                  <a:pt x="35" y="611"/>
                </a:lnTo>
                <a:lnTo>
                  <a:pt x="34" y="613"/>
                </a:lnTo>
                <a:lnTo>
                  <a:pt x="32" y="615"/>
                </a:lnTo>
                <a:lnTo>
                  <a:pt x="30" y="616"/>
                </a:lnTo>
                <a:lnTo>
                  <a:pt x="28" y="617"/>
                </a:lnTo>
                <a:lnTo>
                  <a:pt x="27" y="618"/>
                </a:lnTo>
                <a:lnTo>
                  <a:pt x="26" y="618"/>
                </a:lnTo>
                <a:lnTo>
                  <a:pt x="25" y="619"/>
                </a:lnTo>
                <a:lnTo>
                  <a:pt x="23" y="619"/>
                </a:lnTo>
                <a:lnTo>
                  <a:pt x="22" y="618"/>
                </a:lnTo>
                <a:lnTo>
                  <a:pt x="20" y="618"/>
                </a:lnTo>
                <a:lnTo>
                  <a:pt x="17" y="617"/>
                </a:lnTo>
                <a:lnTo>
                  <a:pt x="15" y="616"/>
                </a:lnTo>
                <a:lnTo>
                  <a:pt x="13" y="614"/>
                </a:lnTo>
                <a:lnTo>
                  <a:pt x="8" y="611"/>
                </a:lnTo>
                <a:lnTo>
                  <a:pt x="6" y="609"/>
                </a:lnTo>
                <a:lnTo>
                  <a:pt x="5" y="608"/>
                </a:lnTo>
                <a:lnTo>
                  <a:pt x="4" y="607"/>
                </a:lnTo>
                <a:lnTo>
                  <a:pt x="2" y="605"/>
                </a:lnTo>
                <a:lnTo>
                  <a:pt x="2" y="604"/>
                </a:lnTo>
                <a:lnTo>
                  <a:pt x="1" y="603"/>
                </a:lnTo>
                <a:lnTo>
                  <a:pt x="1" y="603"/>
                </a:lnTo>
                <a:lnTo>
                  <a:pt x="0" y="602"/>
                </a:lnTo>
                <a:lnTo>
                  <a:pt x="0" y="601"/>
                </a:lnTo>
                <a:lnTo>
                  <a:pt x="0" y="600"/>
                </a:lnTo>
                <a:lnTo>
                  <a:pt x="1" y="599"/>
                </a:lnTo>
              </a:path>
            </a:pathLst>
          </a:custGeom>
          <a:noFill/>
          <a:ln w="98425">
            <a:solidFill>
              <a:srgbClr val="CCCC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cs-CZ" dirty="0"/>
          </a:p>
        </p:txBody>
      </p:sp>
      <p:sp>
        <p:nvSpPr>
          <p:cNvPr id="136" name="Freeform 254">
            <a:extLst>
              <a:ext uri="{FF2B5EF4-FFF2-40B4-BE49-F238E27FC236}">
                <a16:creationId xmlns:a16="http://schemas.microsoft.com/office/drawing/2014/main" id="{E1E1DB94-CCB8-4FCE-B0DD-B85E153306A1}"/>
              </a:ext>
            </a:extLst>
          </p:cNvPr>
          <p:cNvSpPr>
            <a:spLocks/>
          </p:cNvSpPr>
          <p:nvPr/>
        </p:nvSpPr>
        <p:spPr bwMode="auto">
          <a:xfrm>
            <a:off x="6303127" y="3607359"/>
            <a:ext cx="242533" cy="688875"/>
          </a:xfrm>
          <a:custGeom>
            <a:avLst/>
            <a:gdLst>
              <a:gd name="T0" fmla="*/ 49 w 238"/>
              <a:gd name="T1" fmla="*/ 668 h 676"/>
              <a:gd name="T2" fmla="*/ 50 w 238"/>
              <a:gd name="T3" fmla="*/ 660 h 676"/>
              <a:gd name="T4" fmla="*/ 42 w 238"/>
              <a:gd name="T5" fmla="*/ 646 h 676"/>
              <a:gd name="T6" fmla="*/ 37 w 238"/>
              <a:gd name="T7" fmla="*/ 622 h 676"/>
              <a:gd name="T8" fmla="*/ 46 w 238"/>
              <a:gd name="T9" fmla="*/ 606 h 676"/>
              <a:gd name="T10" fmla="*/ 49 w 238"/>
              <a:gd name="T11" fmla="*/ 601 h 676"/>
              <a:gd name="T12" fmla="*/ 29 w 238"/>
              <a:gd name="T13" fmla="*/ 597 h 676"/>
              <a:gd name="T14" fmla="*/ 18 w 238"/>
              <a:gd name="T15" fmla="*/ 591 h 676"/>
              <a:gd name="T16" fmla="*/ 17 w 238"/>
              <a:gd name="T17" fmla="*/ 577 h 676"/>
              <a:gd name="T18" fmla="*/ 20 w 238"/>
              <a:gd name="T19" fmla="*/ 570 h 676"/>
              <a:gd name="T20" fmla="*/ 36 w 238"/>
              <a:gd name="T21" fmla="*/ 572 h 676"/>
              <a:gd name="T22" fmla="*/ 40 w 238"/>
              <a:gd name="T23" fmla="*/ 562 h 676"/>
              <a:gd name="T24" fmla="*/ 42 w 238"/>
              <a:gd name="T25" fmla="*/ 554 h 676"/>
              <a:gd name="T26" fmla="*/ 43 w 238"/>
              <a:gd name="T27" fmla="*/ 534 h 676"/>
              <a:gd name="T28" fmla="*/ 43 w 238"/>
              <a:gd name="T29" fmla="*/ 522 h 676"/>
              <a:gd name="T30" fmla="*/ 55 w 238"/>
              <a:gd name="T31" fmla="*/ 505 h 676"/>
              <a:gd name="T32" fmla="*/ 57 w 238"/>
              <a:gd name="T33" fmla="*/ 490 h 676"/>
              <a:gd name="T34" fmla="*/ 52 w 238"/>
              <a:gd name="T35" fmla="*/ 477 h 676"/>
              <a:gd name="T36" fmla="*/ 40 w 238"/>
              <a:gd name="T37" fmla="*/ 472 h 676"/>
              <a:gd name="T38" fmla="*/ 37 w 238"/>
              <a:gd name="T39" fmla="*/ 469 h 676"/>
              <a:gd name="T40" fmla="*/ 37 w 238"/>
              <a:gd name="T41" fmla="*/ 455 h 676"/>
              <a:gd name="T42" fmla="*/ 33 w 238"/>
              <a:gd name="T43" fmla="*/ 443 h 676"/>
              <a:gd name="T44" fmla="*/ 19 w 238"/>
              <a:gd name="T45" fmla="*/ 423 h 676"/>
              <a:gd name="T46" fmla="*/ 11 w 238"/>
              <a:gd name="T47" fmla="*/ 405 h 676"/>
              <a:gd name="T48" fmla="*/ 11 w 238"/>
              <a:gd name="T49" fmla="*/ 393 h 676"/>
              <a:gd name="T50" fmla="*/ 17 w 238"/>
              <a:gd name="T51" fmla="*/ 380 h 676"/>
              <a:gd name="T52" fmla="*/ 16 w 238"/>
              <a:gd name="T53" fmla="*/ 364 h 676"/>
              <a:gd name="T54" fmla="*/ 8 w 238"/>
              <a:gd name="T55" fmla="*/ 331 h 676"/>
              <a:gd name="T56" fmla="*/ 0 w 238"/>
              <a:gd name="T57" fmla="*/ 303 h 676"/>
              <a:gd name="T58" fmla="*/ 2 w 238"/>
              <a:gd name="T59" fmla="*/ 298 h 676"/>
              <a:gd name="T60" fmla="*/ 14 w 238"/>
              <a:gd name="T61" fmla="*/ 294 h 676"/>
              <a:gd name="T62" fmla="*/ 25 w 238"/>
              <a:gd name="T63" fmla="*/ 283 h 676"/>
              <a:gd name="T64" fmla="*/ 36 w 238"/>
              <a:gd name="T65" fmla="*/ 271 h 676"/>
              <a:gd name="T66" fmla="*/ 36 w 238"/>
              <a:gd name="T67" fmla="*/ 253 h 676"/>
              <a:gd name="T68" fmla="*/ 38 w 238"/>
              <a:gd name="T69" fmla="*/ 240 h 676"/>
              <a:gd name="T70" fmla="*/ 38 w 238"/>
              <a:gd name="T71" fmla="*/ 225 h 676"/>
              <a:gd name="T72" fmla="*/ 47 w 238"/>
              <a:gd name="T73" fmla="*/ 203 h 676"/>
              <a:gd name="T74" fmla="*/ 57 w 238"/>
              <a:gd name="T75" fmla="*/ 171 h 676"/>
              <a:gd name="T76" fmla="*/ 60 w 238"/>
              <a:gd name="T77" fmla="*/ 163 h 676"/>
              <a:gd name="T78" fmla="*/ 72 w 238"/>
              <a:gd name="T79" fmla="*/ 151 h 676"/>
              <a:gd name="T80" fmla="*/ 88 w 238"/>
              <a:gd name="T81" fmla="*/ 147 h 676"/>
              <a:gd name="T82" fmla="*/ 101 w 238"/>
              <a:gd name="T83" fmla="*/ 140 h 676"/>
              <a:gd name="T84" fmla="*/ 111 w 238"/>
              <a:gd name="T85" fmla="*/ 145 h 676"/>
              <a:gd name="T86" fmla="*/ 119 w 238"/>
              <a:gd name="T87" fmla="*/ 147 h 676"/>
              <a:gd name="T88" fmla="*/ 121 w 238"/>
              <a:gd name="T89" fmla="*/ 138 h 676"/>
              <a:gd name="T90" fmla="*/ 119 w 238"/>
              <a:gd name="T91" fmla="*/ 116 h 676"/>
              <a:gd name="T92" fmla="*/ 114 w 238"/>
              <a:gd name="T93" fmla="*/ 99 h 676"/>
              <a:gd name="T94" fmla="*/ 94 w 238"/>
              <a:gd name="T95" fmla="*/ 87 h 676"/>
              <a:gd name="T96" fmla="*/ 86 w 238"/>
              <a:gd name="T97" fmla="*/ 77 h 676"/>
              <a:gd name="T98" fmla="*/ 73 w 238"/>
              <a:gd name="T99" fmla="*/ 44 h 676"/>
              <a:gd name="T100" fmla="*/ 59 w 238"/>
              <a:gd name="T101" fmla="*/ 31 h 676"/>
              <a:gd name="T102" fmla="*/ 55 w 238"/>
              <a:gd name="T103" fmla="*/ 23 h 676"/>
              <a:gd name="T104" fmla="*/ 61 w 238"/>
              <a:gd name="T105" fmla="*/ 9 h 676"/>
              <a:gd name="T106" fmla="*/ 72 w 238"/>
              <a:gd name="T107" fmla="*/ 0 h 676"/>
              <a:gd name="T108" fmla="*/ 92 w 238"/>
              <a:gd name="T109" fmla="*/ 13 h 676"/>
              <a:gd name="T110" fmla="*/ 109 w 238"/>
              <a:gd name="T111" fmla="*/ 16 h 676"/>
              <a:gd name="T112" fmla="*/ 135 w 238"/>
              <a:gd name="T113" fmla="*/ 25 h 676"/>
              <a:gd name="T114" fmla="*/ 155 w 238"/>
              <a:gd name="T115" fmla="*/ 30 h 676"/>
              <a:gd name="T116" fmla="*/ 174 w 238"/>
              <a:gd name="T117" fmla="*/ 39 h 676"/>
              <a:gd name="T118" fmla="*/ 191 w 238"/>
              <a:gd name="T119" fmla="*/ 40 h 676"/>
              <a:gd name="T120" fmla="*/ 198 w 238"/>
              <a:gd name="T121" fmla="*/ 52 h 676"/>
              <a:gd name="T122" fmla="*/ 211 w 238"/>
              <a:gd name="T123" fmla="*/ 67 h 676"/>
              <a:gd name="T124" fmla="*/ 227 w 238"/>
              <a:gd name="T125" fmla="*/ 77 h 6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38" h="676">
                <a:moveTo>
                  <a:pt x="44" y="676"/>
                </a:moveTo>
                <a:lnTo>
                  <a:pt x="44" y="675"/>
                </a:lnTo>
                <a:lnTo>
                  <a:pt x="44" y="674"/>
                </a:lnTo>
                <a:lnTo>
                  <a:pt x="45" y="673"/>
                </a:lnTo>
                <a:lnTo>
                  <a:pt x="45" y="672"/>
                </a:lnTo>
                <a:lnTo>
                  <a:pt x="46" y="671"/>
                </a:lnTo>
                <a:lnTo>
                  <a:pt x="47" y="670"/>
                </a:lnTo>
                <a:lnTo>
                  <a:pt x="49" y="668"/>
                </a:lnTo>
                <a:lnTo>
                  <a:pt x="50" y="667"/>
                </a:lnTo>
                <a:lnTo>
                  <a:pt x="50" y="666"/>
                </a:lnTo>
                <a:lnTo>
                  <a:pt x="51" y="666"/>
                </a:lnTo>
                <a:lnTo>
                  <a:pt x="51" y="665"/>
                </a:lnTo>
                <a:lnTo>
                  <a:pt x="51" y="664"/>
                </a:lnTo>
                <a:lnTo>
                  <a:pt x="51" y="663"/>
                </a:lnTo>
                <a:lnTo>
                  <a:pt x="51" y="662"/>
                </a:lnTo>
                <a:lnTo>
                  <a:pt x="50" y="660"/>
                </a:lnTo>
                <a:lnTo>
                  <a:pt x="49" y="659"/>
                </a:lnTo>
                <a:lnTo>
                  <a:pt x="49" y="657"/>
                </a:lnTo>
                <a:lnTo>
                  <a:pt x="48" y="656"/>
                </a:lnTo>
                <a:lnTo>
                  <a:pt x="45" y="652"/>
                </a:lnTo>
                <a:lnTo>
                  <a:pt x="44" y="650"/>
                </a:lnTo>
                <a:lnTo>
                  <a:pt x="43" y="649"/>
                </a:lnTo>
                <a:lnTo>
                  <a:pt x="43" y="648"/>
                </a:lnTo>
                <a:lnTo>
                  <a:pt x="42" y="646"/>
                </a:lnTo>
                <a:lnTo>
                  <a:pt x="41" y="642"/>
                </a:lnTo>
                <a:lnTo>
                  <a:pt x="39" y="637"/>
                </a:lnTo>
                <a:lnTo>
                  <a:pt x="38" y="632"/>
                </a:lnTo>
                <a:lnTo>
                  <a:pt x="38" y="630"/>
                </a:lnTo>
                <a:lnTo>
                  <a:pt x="37" y="628"/>
                </a:lnTo>
                <a:lnTo>
                  <a:pt x="37" y="626"/>
                </a:lnTo>
                <a:lnTo>
                  <a:pt x="37" y="624"/>
                </a:lnTo>
                <a:lnTo>
                  <a:pt x="37" y="622"/>
                </a:lnTo>
                <a:lnTo>
                  <a:pt x="38" y="620"/>
                </a:lnTo>
                <a:lnTo>
                  <a:pt x="38" y="618"/>
                </a:lnTo>
                <a:lnTo>
                  <a:pt x="39" y="617"/>
                </a:lnTo>
                <a:lnTo>
                  <a:pt x="42" y="613"/>
                </a:lnTo>
                <a:lnTo>
                  <a:pt x="43" y="611"/>
                </a:lnTo>
                <a:lnTo>
                  <a:pt x="44" y="608"/>
                </a:lnTo>
                <a:lnTo>
                  <a:pt x="45" y="607"/>
                </a:lnTo>
                <a:lnTo>
                  <a:pt x="46" y="606"/>
                </a:lnTo>
                <a:lnTo>
                  <a:pt x="47" y="605"/>
                </a:lnTo>
                <a:lnTo>
                  <a:pt x="48" y="604"/>
                </a:lnTo>
                <a:lnTo>
                  <a:pt x="49" y="603"/>
                </a:lnTo>
                <a:lnTo>
                  <a:pt x="50" y="603"/>
                </a:lnTo>
                <a:lnTo>
                  <a:pt x="50" y="602"/>
                </a:lnTo>
                <a:lnTo>
                  <a:pt x="50" y="602"/>
                </a:lnTo>
                <a:lnTo>
                  <a:pt x="50" y="602"/>
                </a:lnTo>
                <a:lnTo>
                  <a:pt x="49" y="601"/>
                </a:lnTo>
                <a:lnTo>
                  <a:pt x="49" y="601"/>
                </a:lnTo>
                <a:lnTo>
                  <a:pt x="48" y="601"/>
                </a:lnTo>
                <a:lnTo>
                  <a:pt x="45" y="600"/>
                </a:lnTo>
                <a:lnTo>
                  <a:pt x="42" y="600"/>
                </a:lnTo>
                <a:lnTo>
                  <a:pt x="40" y="600"/>
                </a:lnTo>
                <a:lnTo>
                  <a:pt x="38" y="599"/>
                </a:lnTo>
                <a:lnTo>
                  <a:pt x="35" y="598"/>
                </a:lnTo>
                <a:lnTo>
                  <a:pt x="29" y="597"/>
                </a:lnTo>
                <a:lnTo>
                  <a:pt x="25" y="596"/>
                </a:lnTo>
                <a:lnTo>
                  <a:pt x="21" y="594"/>
                </a:lnTo>
                <a:lnTo>
                  <a:pt x="20" y="594"/>
                </a:lnTo>
                <a:lnTo>
                  <a:pt x="19" y="594"/>
                </a:lnTo>
                <a:lnTo>
                  <a:pt x="19" y="593"/>
                </a:lnTo>
                <a:lnTo>
                  <a:pt x="18" y="593"/>
                </a:lnTo>
                <a:lnTo>
                  <a:pt x="18" y="592"/>
                </a:lnTo>
                <a:lnTo>
                  <a:pt x="18" y="591"/>
                </a:lnTo>
                <a:lnTo>
                  <a:pt x="17" y="591"/>
                </a:lnTo>
                <a:lnTo>
                  <a:pt x="17" y="590"/>
                </a:lnTo>
                <a:lnTo>
                  <a:pt x="17" y="588"/>
                </a:lnTo>
                <a:lnTo>
                  <a:pt x="17" y="585"/>
                </a:lnTo>
                <a:lnTo>
                  <a:pt x="17" y="583"/>
                </a:lnTo>
                <a:lnTo>
                  <a:pt x="17" y="582"/>
                </a:lnTo>
                <a:lnTo>
                  <a:pt x="17" y="578"/>
                </a:lnTo>
                <a:lnTo>
                  <a:pt x="17" y="577"/>
                </a:lnTo>
                <a:lnTo>
                  <a:pt x="17" y="576"/>
                </a:lnTo>
                <a:lnTo>
                  <a:pt x="17" y="574"/>
                </a:lnTo>
                <a:lnTo>
                  <a:pt x="18" y="573"/>
                </a:lnTo>
                <a:lnTo>
                  <a:pt x="18" y="572"/>
                </a:lnTo>
                <a:lnTo>
                  <a:pt x="18" y="571"/>
                </a:lnTo>
                <a:lnTo>
                  <a:pt x="19" y="571"/>
                </a:lnTo>
                <a:lnTo>
                  <a:pt x="19" y="570"/>
                </a:lnTo>
                <a:lnTo>
                  <a:pt x="20" y="570"/>
                </a:lnTo>
                <a:lnTo>
                  <a:pt x="21" y="570"/>
                </a:lnTo>
                <a:lnTo>
                  <a:pt x="25" y="571"/>
                </a:lnTo>
                <a:lnTo>
                  <a:pt x="31" y="572"/>
                </a:lnTo>
                <a:lnTo>
                  <a:pt x="32" y="572"/>
                </a:lnTo>
                <a:lnTo>
                  <a:pt x="33" y="572"/>
                </a:lnTo>
                <a:lnTo>
                  <a:pt x="34" y="572"/>
                </a:lnTo>
                <a:lnTo>
                  <a:pt x="35" y="572"/>
                </a:lnTo>
                <a:lnTo>
                  <a:pt x="36" y="572"/>
                </a:lnTo>
                <a:lnTo>
                  <a:pt x="36" y="571"/>
                </a:lnTo>
                <a:lnTo>
                  <a:pt x="37" y="571"/>
                </a:lnTo>
                <a:lnTo>
                  <a:pt x="37" y="570"/>
                </a:lnTo>
                <a:lnTo>
                  <a:pt x="38" y="569"/>
                </a:lnTo>
                <a:lnTo>
                  <a:pt x="38" y="569"/>
                </a:lnTo>
                <a:lnTo>
                  <a:pt x="38" y="568"/>
                </a:lnTo>
                <a:lnTo>
                  <a:pt x="39" y="564"/>
                </a:lnTo>
                <a:lnTo>
                  <a:pt x="40" y="562"/>
                </a:lnTo>
                <a:lnTo>
                  <a:pt x="40" y="561"/>
                </a:lnTo>
                <a:lnTo>
                  <a:pt x="41" y="560"/>
                </a:lnTo>
                <a:lnTo>
                  <a:pt x="41" y="559"/>
                </a:lnTo>
                <a:lnTo>
                  <a:pt x="42" y="558"/>
                </a:lnTo>
                <a:lnTo>
                  <a:pt x="42" y="558"/>
                </a:lnTo>
                <a:lnTo>
                  <a:pt x="42" y="558"/>
                </a:lnTo>
                <a:lnTo>
                  <a:pt x="42" y="557"/>
                </a:lnTo>
                <a:lnTo>
                  <a:pt x="42" y="554"/>
                </a:lnTo>
                <a:lnTo>
                  <a:pt x="42" y="551"/>
                </a:lnTo>
                <a:lnTo>
                  <a:pt x="43" y="548"/>
                </a:lnTo>
                <a:lnTo>
                  <a:pt x="44" y="544"/>
                </a:lnTo>
                <a:lnTo>
                  <a:pt x="45" y="542"/>
                </a:lnTo>
                <a:lnTo>
                  <a:pt x="45" y="540"/>
                </a:lnTo>
                <a:lnTo>
                  <a:pt x="45" y="540"/>
                </a:lnTo>
                <a:lnTo>
                  <a:pt x="45" y="539"/>
                </a:lnTo>
                <a:lnTo>
                  <a:pt x="43" y="534"/>
                </a:lnTo>
                <a:lnTo>
                  <a:pt x="42" y="532"/>
                </a:lnTo>
                <a:lnTo>
                  <a:pt x="42" y="531"/>
                </a:lnTo>
                <a:lnTo>
                  <a:pt x="42" y="529"/>
                </a:lnTo>
                <a:lnTo>
                  <a:pt x="42" y="528"/>
                </a:lnTo>
                <a:lnTo>
                  <a:pt x="42" y="526"/>
                </a:lnTo>
                <a:lnTo>
                  <a:pt x="42" y="525"/>
                </a:lnTo>
                <a:lnTo>
                  <a:pt x="43" y="523"/>
                </a:lnTo>
                <a:lnTo>
                  <a:pt x="43" y="522"/>
                </a:lnTo>
                <a:lnTo>
                  <a:pt x="44" y="520"/>
                </a:lnTo>
                <a:lnTo>
                  <a:pt x="45" y="519"/>
                </a:lnTo>
                <a:lnTo>
                  <a:pt x="46" y="518"/>
                </a:lnTo>
                <a:lnTo>
                  <a:pt x="46" y="517"/>
                </a:lnTo>
                <a:lnTo>
                  <a:pt x="50" y="512"/>
                </a:lnTo>
                <a:lnTo>
                  <a:pt x="53" y="508"/>
                </a:lnTo>
                <a:lnTo>
                  <a:pt x="54" y="507"/>
                </a:lnTo>
                <a:lnTo>
                  <a:pt x="55" y="505"/>
                </a:lnTo>
                <a:lnTo>
                  <a:pt x="55" y="504"/>
                </a:lnTo>
                <a:lnTo>
                  <a:pt x="56" y="503"/>
                </a:lnTo>
                <a:lnTo>
                  <a:pt x="56" y="501"/>
                </a:lnTo>
                <a:lnTo>
                  <a:pt x="57" y="498"/>
                </a:lnTo>
                <a:lnTo>
                  <a:pt x="57" y="496"/>
                </a:lnTo>
                <a:lnTo>
                  <a:pt x="57" y="493"/>
                </a:lnTo>
                <a:lnTo>
                  <a:pt x="57" y="492"/>
                </a:lnTo>
                <a:lnTo>
                  <a:pt x="57" y="490"/>
                </a:lnTo>
                <a:lnTo>
                  <a:pt x="57" y="485"/>
                </a:lnTo>
                <a:lnTo>
                  <a:pt x="56" y="483"/>
                </a:lnTo>
                <a:lnTo>
                  <a:pt x="56" y="482"/>
                </a:lnTo>
                <a:lnTo>
                  <a:pt x="55" y="481"/>
                </a:lnTo>
                <a:lnTo>
                  <a:pt x="55" y="479"/>
                </a:lnTo>
                <a:lnTo>
                  <a:pt x="54" y="478"/>
                </a:lnTo>
                <a:lnTo>
                  <a:pt x="53" y="478"/>
                </a:lnTo>
                <a:lnTo>
                  <a:pt x="52" y="477"/>
                </a:lnTo>
                <a:lnTo>
                  <a:pt x="51" y="476"/>
                </a:lnTo>
                <a:lnTo>
                  <a:pt x="50" y="475"/>
                </a:lnTo>
                <a:lnTo>
                  <a:pt x="49" y="475"/>
                </a:lnTo>
                <a:lnTo>
                  <a:pt x="49" y="474"/>
                </a:lnTo>
                <a:lnTo>
                  <a:pt x="47" y="474"/>
                </a:lnTo>
                <a:lnTo>
                  <a:pt x="43" y="473"/>
                </a:lnTo>
                <a:lnTo>
                  <a:pt x="42" y="473"/>
                </a:lnTo>
                <a:lnTo>
                  <a:pt x="40" y="472"/>
                </a:lnTo>
                <a:lnTo>
                  <a:pt x="39" y="472"/>
                </a:lnTo>
                <a:lnTo>
                  <a:pt x="39" y="472"/>
                </a:lnTo>
                <a:lnTo>
                  <a:pt x="38" y="472"/>
                </a:lnTo>
                <a:lnTo>
                  <a:pt x="38" y="471"/>
                </a:lnTo>
                <a:lnTo>
                  <a:pt x="38" y="471"/>
                </a:lnTo>
                <a:lnTo>
                  <a:pt x="37" y="471"/>
                </a:lnTo>
                <a:lnTo>
                  <a:pt x="37" y="470"/>
                </a:lnTo>
                <a:lnTo>
                  <a:pt x="37" y="469"/>
                </a:lnTo>
                <a:lnTo>
                  <a:pt x="38" y="468"/>
                </a:lnTo>
                <a:lnTo>
                  <a:pt x="39" y="465"/>
                </a:lnTo>
                <a:lnTo>
                  <a:pt x="39" y="464"/>
                </a:lnTo>
                <a:lnTo>
                  <a:pt x="39" y="462"/>
                </a:lnTo>
                <a:lnTo>
                  <a:pt x="39" y="461"/>
                </a:lnTo>
                <a:lnTo>
                  <a:pt x="39" y="460"/>
                </a:lnTo>
                <a:lnTo>
                  <a:pt x="39" y="459"/>
                </a:lnTo>
                <a:lnTo>
                  <a:pt x="37" y="455"/>
                </a:lnTo>
                <a:lnTo>
                  <a:pt x="37" y="454"/>
                </a:lnTo>
                <a:lnTo>
                  <a:pt x="37" y="453"/>
                </a:lnTo>
                <a:lnTo>
                  <a:pt x="36" y="449"/>
                </a:lnTo>
                <a:lnTo>
                  <a:pt x="36" y="448"/>
                </a:lnTo>
                <a:lnTo>
                  <a:pt x="36" y="447"/>
                </a:lnTo>
                <a:lnTo>
                  <a:pt x="35" y="446"/>
                </a:lnTo>
                <a:lnTo>
                  <a:pt x="34" y="444"/>
                </a:lnTo>
                <a:lnTo>
                  <a:pt x="33" y="443"/>
                </a:lnTo>
                <a:lnTo>
                  <a:pt x="30" y="440"/>
                </a:lnTo>
                <a:lnTo>
                  <a:pt x="27" y="437"/>
                </a:lnTo>
                <a:lnTo>
                  <a:pt x="25" y="434"/>
                </a:lnTo>
                <a:lnTo>
                  <a:pt x="24" y="432"/>
                </a:lnTo>
                <a:lnTo>
                  <a:pt x="23" y="431"/>
                </a:lnTo>
                <a:lnTo>
                  <a:pt x="21" y="428"/>
                </a:lnTo>
                <a:lnTo>
                  <a:pt x="20" y="425"/>
                </a:lnTo>
                <a:lnTo>
                  <a:pt x="19" y="423"/>
                </a:lnTo>
                <a:lnTo>
                  <a:pt x="18" y="419"/>
                </a:lnTo>
                <a:lnTo>
                  <a:pt x="17" y="417"/>
                </a:lnTo>
                <a:lnTo>
                  <a:pt x="17" y="416"/>
                </a:lnTo>
                <a:lnTo>
                  <a:pt x="16" y="415"/>
                </a:lnTo>
                <a:lnTo>
                  <a:pt x="15" y="413"/>
                </a:lnTo>
                <a:lnTo>
                  <a:pt x="12" y="408"/>
                </a:lnTo>
                <a:lnTo>
                  <a:pt x="11" y="407"/>
                </a:lnTo>
                <a:lnTo>
                  <a:pt x="11" y="405"/>
                </a:lnTo>
                <a:lnTo>
                  <a:pt x="10" y="404"/>
                </a:lnTo>
                <a:lnTo>
                  <a:pt x="10" y="402"/>
                </a:lnTo>
                <a:lnTo>
                  <a:pt x="10" y="401"/>
                </a:lnTo>
                <a:lnTo>
                  <a:pt x="10" y="398"/>
                </a:lnTo>
                <a:lnTo>
                  <a:pt x="10" y="397"/>
                </a:lnTo>
                <a:lnTo>
                  <a:pt x="10" y="396"/>
                </a:lnTo>
                <a:lnTo>
                  <a:pt x="10" y="394"/>
                </a:lnTo>
                <a:lnTo>
                  <a:pt x="11" y="393"/>
                </a:lnTo>
                <a:lnTo>
                  <a:pt x="11" y="391"/>
                </a:lnTo>
                <a:lnTo>
                  <a:pt x="11" y="390"/>
                </a:lnTo>
                <a:lnTo>
                  <a:pt x="12" y="389"/>
                </a:lnTo>
                <a:lnTo>
                  <a:pt x="12" y="387"/>
                </a:lnTo>
                <a:lnTo>
                  <a:pt x="14" y="386"/>
                </a:lnTo>
                <a:lnTo>
                  <a:pt x="16" y="382"/>
                </a:lnTo>
                <a:lnTo>
                  <a:pt x="17" y="381"/>
                </a:lnTo>
                <a:lnTo>
                  <a:pt x="17" y="380"/>
                </a:lnTo>
                <a:lnTo>
                  <a:pt x="18" y="379"/>
                </a:lnTo>
                <a:lnTo>
                  <a:pt x="18" y="378"/>
                </a:lnTo>
                <a:lnTo>
                  <a:pt x="18" y="376"/>
                </a:lnTo>
                <a:lnTo>
                  <a:pt x="18" y="375"/>
                </a:lnTo>
                <a:lnTo>
                  <a:pt x="18" y="373"/>
                </a:lnTo>
                <a:lnTo>
                  <a:pt x="17" y="368"/>
                </a:lnTo>
                <a:lnTo>
                  <a:pt x="17" y="366"/>
                </a:lnTo>
                <a:lnTo>
                  <a:pt x="16" y="364"/>
                </a:lnTo>
                <a:lnTo>
                  <a:pt x="16" y="360"/>
                </a:lnTo>
                <a:lnTo>
                  <a:pt x="16" y="354"/>
                </a:lnTo>
                <a:lnTo>
                  <a:pt x="15" y="352"/>
                </a:lnTo>
                <a:lnTo>
                  <a:pt x="15" y="350"/>
                </a:lnTo>
                <a:lnTo>
                  <a:pt x="14" y="348"/>
                </a:lnTo>
                <a:lnTo>
                  <a:pt x="12" y="342"/>
                </a:lnTo>
                <a:lnTo>
                  <a:pt x="9" y="335"/>
                </a:lnTo>
                <a:lnTo>
                  <a:pt x="8" y="331"/>
                </a:lnTo>
                <a:lnTo>
                  <a:pt x="7" y="329"/>
                </a:lnTo>
                <a:lnTo>
                  <a:pt x="7" y="326"/>
                </a:lnTo>
                <a:lnTo>
                  <a:pt x="5" y="319"/>
                </a:lnTo>
                <a:lnTo>
                  <a:pt x="4" y="316"/>
                </a:lnTo>
                <a:lnTo>
                  <a:pt x="3" y="312"/>
                </a:lnTo>
                <a:lnTo>
                  <a:pt x="1" y="307"/>
                </a:lnTo>
                <a:lnTo>
                  <a:pt x="1" y="305"/>
                </a:lnTo>
                <a:lnTo>
                  <a:pt x="0" y="303"/>
                </a:lnTo>
                <a:lnTo>
                  <a:pt x="0" y="302"/>
                </a:lnTo>
                <a:lnTo>
                  <a:pt x="0" y="301"/>
                </a:lnTo>
                <a:lnTo>
                  <a:pt x="0" y="300"/>
                </a:lnTo>
                <a:lnTo>
                  <a:pt x="1" y="300"/>
                </a:lnTo>
                <a:lnTo>
                  <a:pt x="1" y="299"/>
                </a:lnTo>
                <a:lnTo>
                  <a:pt x="1" y="299"/>
                </a:lnTo>
                <a:lnTo>
                  <a:pt x="2" y="298"/>
                </a:lnTo>
                <a:lnTo>
                  <a:pt x="2" y="298"/>
                </a:lnTo>
                <a:lnTo>
                  <a:pt x="3" y="297"/>
                </a:lnTo>
                <a:lnTo>
                  <a:pt x="4" y="297"/>
                </a:lnTo>
                <a:lnTo>
                  <a:pt x="5" y="296"/>
                </a:lnTo>
                <a:lnTo>
                  <a:pt x="7" y="296"/>
                </a:lnTo>
                <a:lnTo>
                  <a:pt x="10" y="296"/>
                </a:lnTo>
                <a:lnTo>
                  <a:pt x="12" y="295"/>
                </a:lnTo>
                <a:lnTo>
                  <a:pt x="13" y="295"/>
                </a:lnTo>
                <a:lnTo>
                  <a:pt x="14" y="294"/>
                </a:lnTo>
                <a:lnTo>
                  <a:pt x="15" y="294"/>
                </a:lnTo>
                <a:lnTo>
                  <a:pt x="15" y="293"/>
                </a:lnTo>
                <a:lnTo>
                  <a:pt x="17" y="292"/>
                </a:lnTo>
                <a:lnTo>
                  <a:pt x="18" y="290"/>
                </a:lnTo>
                <a:lnTo>
                  <a:pt x="19" y="289"/>
                </a:lnTo>
                <a:lnTo>
                  <a:pt x="20" y="287"/>
                </a:lnTo>
                <a:lnTo>
                  <a:pt x="21" y="286"/>
                </a:lnTo>
                <a:lnTo>
                  <a:pt x="25" y="283"/>
                </a:lnTo>
                <a:lnTo>
                  <a:pt x="26" y="281"/>
                </a:lnTo>
                <a:lnTo>
                  <a:pt x="31" y="278"/>
                </a:lnTo>
                <a:lnTo>
                  <a:pt x="32" y="276"/>
                </a:lnTo>
                <a:lnTo>
                  <a:pt x="33" y="275"/>
                </a:lnTo>
                <a:lnTo>
                  <a:pt x="34" y="274"/>
                </a:lnTo>
                <a:lnTo>
                  <a:pt x="35" y="273"/>
                </a:lnTo>
                <a:lnTo>
                  <a:pt x="35" y="272"/>
                </a:lnTo>
                <a:lnTo>
                  <a:pt x="36" y="271"/>
                </a:lnTo>
                <a:lnTo>
                  <a:pt x="37" y="269"/>
                </a:lnTo>
                <a:lnTo>
                  <a:pt x="37" y="267"/>
                </a:lnTo>
                <a:lnTo>
                  <a:pt x="37" y="266"/>
                </a:lnTo>
                <a:lnTo>
                  <a:pt x="37" y="265"/>
                </a:lnTo>
                <a:lnTo>
                  <a:pt x="37" y="263"/>
                </a:lnTo>
                <a:lnTo>
                  <a:pt x="37" y="258"/>
                </a:lnTo>
                <a:lnTo>
                  <a:pt x="36" y="256"/>
                </a:lnTo>
                <a:lnTo>
                  <a:pt x="36" y="253"/>
                </a:lnTo>
                <a:lnTo>
                  <a:pt x="36" y="252"/>
                </a:lnTo>
                <a:lnTo>
                  <a:pt x="35" y="250"/>
                </a:lnTo>
                <a:lnTo>
                  <a:pt x="36" y="249"/>
                </a:lnTo>
                <a:lnTo>
                  <a:pt x="36" y="248"/>
                </a:lnTo>
                <a:lnTo>
                  <a:pt x="36" y="247"/>
                </a:lnTo>
                <a:lnTo>
                  <a:pt x="36" y="245"/>
                </a:lnTo>
                <a:lnTo>
                  <a:pt x="38" y="241"/>
                </a:lnTo>
                <a:lnTo>
                  <a:pt x="38" y="240"/>
                </a:lnTo>
                <a:lnTo>
                  <a:pt x="38" y="239"/>
                </a:lnTo>
                <a:lnTo>
                  <a:pt x="38" y="237"/>
                </a:lnTo>
                <a:lnTo>
                  <a:pt x="38" y="236"/>
                </a:lnTo>
                <a:lnTo>
                  <a:pt x="37" y="231"/>
                </a:lnTo>
                <a:lnTo>
                  <a:pt x="37" y="229"/>
                </a:lnTo>
                <a:lnTo>
                  <a:pt x="37" y="227"/>
                </a:lnTo>
                <a:lnTo>
                  <a:pt x="37" y="226"/>
                </a:lnTo>
                <a:lnTo>
                  <a:pt x="38" y="225"/>
                </a:lnTo>
                <a:lnTo>
                  <a:pt x="38" y="224"/>
                </a:lnTo>
                <a:lnTo>
                  <a:pt x="38" y="223"/>
                </a:lnTo>
                <a:lnTo>
                  <a:pt x="40" y="220"/>
                </a:lnTo>
                <a:lnTo>
                  <a:pt x="41" y="219"/>
                </a:lnTo>
                <a:lnTo>
                  <a:pt x="43" y="214"/>
                </a:lnTo>
                <a:lnTo>
                  <a:pt x="44" y="210"/>
                </a:lnTo>
                <a:lnTo>
                  <a:pt x="45" y="208"/>
                </a:lnTo>
                <a:lnTo>
                  <a:pt x="47" y="203"/>
                </a:lnTo>
                <a:lnTo>
                  <a:pt x="51" y="192"/>
                </a:lnTo>
                <a:lnTo>
                  <a:pt x="52" y="187"/>
                </a:lnTo>
                <a:lnTo>
                  <a:pt x="55" y="181"/>
                </a:lnTo>
                <a:lnTo>
                  <a:pt x="55" y="179"/>
                </a:lnTo>
                <a:lnTo>
                  <a:pt x="56" y="177"/>
                </a:lnTo>
                <a:lnTo>
                  <a:pt x="56" y="175"/>
                </a:lnTo>
                <a:lnTo>
                  <a:pt x="57" y="173"/>
                </a:lnTo>
                <a:lnTo>
                  <a:pt x="57" y="171"/>
                </a:lnTo>
                <a:lnTo>
                  <a:pt x="57" y="169"/>
                </a:lnTo>
                <a:lnTo>
                  <a:pt x="57" y="167"/>
                </a:lnTo>
                <a:lnTo>
                  <a:pt x="57" y="165"/>
                </a:lnTo>
                <a:lnTo>
                  <a:pt x="57" y="165"/>
                </a:lnTo>
                <a:lnTo>
                  <a:pt x="57" y="165"/>
                </a:lnTo>
                <a:lnTo>
                  <a:pt x="58" y="165"/>
                </a:lnTo>
                <a:lnTo>
                  <a:pt x="59" y="164"/>
                </a:lnTo>
                <a:lnTo>
                  <a:pt x="60" y="163"/>
                </a:lnTo>
                <a:lnTo>
                  <a:pt x="60" y="163"/>
                </a:lnTo>
                <a:lnTo>
                  <a:pt x="61" y="162"/>
                </a:lnTo>
                <a:lnTo>
                  <a:pt x="65" y="157"/>
                </a:lnTo>
                <a:lnTo>
                  <a:pt x="66" y="156"/>
                </a:lnTo>
                <a:lnTo>
                  <a:pt x="67" y="155"/>
                </a:lnTo>
                <a:lnTo>
                  <a:pt x="69" y="154"/>
                </a:lnTo>
                <a:lnTo>
                  <a:pt x="71" y="152"/>
                </a:lnTo>
                <a:lnTo>
                  <a:pt x="72" y="151"/>
                </a:lnTo>
                <a:lnTo>
                  <a:pt x="74" y="150"/>
                </a:lnTo>
                <a:lnTo>
                  <a:pt x="75" y="150"/>
                </a:lnTo>
                <a:lnTo>
                  <a:pt x="76" y="149"/>
                </a:lnTo>
                <a:lnTo>
                  <a:pt x="78" y="149"/>
                </a:lnTo>
                <a:lnTo>
                  <a:pt x="79" y="148"/>
                </a:lnTo>
                <a:lnTo>
                  <a:pt x="81" y="148"/>
                </a:lnTo>
                <a:lnTo>
                  <a:pt x="86" y="147"/>
                </a:lnTo>
                <a:lnTo>
                  <a:pt x="88" y="147"/>
                </a:lnTo>
                <a:lnTo>
                  <a:pt x="91" y="146"/>
                </a:lnTo>
                <a:lnTo>
                  <a:pt x="92" y="146"/>
                </a:lnTo>
                <a:lnTo>
                  <a:pt x="94" y="145"/>
                </a:lnTo>
                <a:lnTo>
                  <a:pt x="95" y="144"/>
                </a:lnTo>
                <a:lnTo>
                  <a:pt x="97" y="143"/>
                </a:lnTo>
                <a:lnTo>
                  <a:pt x="99" y="141"/>
                </a:lnTo>
                <a:lnTo>
                  <a:pt x="100" y="140"/>
                </a:lnTo>
                <a:lnTo>
                  <a:pt x="101" y="140"/>
                </a:lnTo>
                <a:lnTo>
                  <a:pt x="102" y="139"/>
                </a:lnTo>
                <a:lnTo>
                  <a:pt x="102" y="139"/>
                </a:lnTo>
                <a:lnTo>
                  <a:pt x="103" y="139"/>
                </a:lnTo>
                <a:lnTo>
                  <a:pt x="104" y="139"/>
                </a:lnTo>
                <a:lnTo>
                  <a:pt x="105" y="139"/>
                </a:lnTo>
                <a:lnTo>
                  <a:pt x="106" y="140"/>
                </a:lnTo>
                <a:lnTo>
                  <a:pt x="107" y="141"/>
                </a:lnTo>
                <a:lnTo>
                  <a:pt x="111" y="145"/>
                </a:lnTo>
                <a:lnTo>
                  <a:pt x="113" y="146"/>
                </a:lnTo>
                <a:lnTo>
                  <a:pt x="113" y="147"/>
                </a:lnTo>
                <a:lnTo>
                  <a:pt x="114" y="147"/>
                </a:lnTo>
                <a:lnTo>
                  <a:pt x="115" y="147"/>
                </a:lnTo>
                <a:lnTo>
                  <a:pt x="116" y="148"/>
                </a:lnTo>
                <a:lnTo>
                  <a:pt x="117" y="148"/>
                </a:lnTo>
                <a:lnTo>
                  <a:pt x="118" y="147"/>
                </a:lnTo>
                <a:lnTo>
                  <a:pt x="119" y="147"/>
                </a:lnTo>
                <a:lnTo>
                  <a:pt x="119" y="146"/>
                </a:lnTo>
                <a:lnTo>
                  <a:pt x="120" y="145"/>
                </a:lnTo>
                <a:lnTo>
                  <a:pt x="121" y="144"/>
                </a:lnTo>
                <a:lnTo>
                  <a:pt x="121" y="143"/>
                </a:lnTo>
                <a:lnTo>
                  <a:pt x="122" y="142"/>
                </a:lnTo>
                <a:lnTo>
                  <a:pt x="122" y="141"/>
                </a:lnTo>
                <a:lnTo>
                  <a:pt x="121" y="139"/>
                </a:lnTo>
                <a:lnTo>
                  <a:pt x="121" y="138"/>
                </a:lnTo>
                <a:lnTo>
                  <a:pt x="120" y="134"/>
                </a:lnTo>
                <a:lnTo>
                  <a:pt x="119" y="132"/>
                </a:lnTo>
                <a:lnTo>
                  <a:pt x="119" y="129"/>
                </a:lnTo>
                <a:lnTo>
                  <a:pt x="119" y="127"/>
                </a:lnTo>
                <a:lnTo>
                  <a:pt x="118" y="126"/>
                </a:lnTo>
                <a:lnTo>
                  <a:pt x="119" y="124"/>
                </a:lnTo>
                <a:lnTo>
                  <a:pt x="119" y="119"/>
                </a:lnTo>
                <a:lnTo>
                  <a:pt x="119" y="116"/>
                </a:lnTo>
                <a:lnTo>
                  <a:pt x="120" y="114"/>
                </a:lnTo>
                <a:lnTo>
                  <a:pt x="119" y="111"/>
                </a:lnTo>
                <a:lnTo>
                  <a:pt x="119" y="109"/>
                </a:lnTo>
                <a:lnTo>
                  <a:pt x="118" y="107"/>
                </a:lnTo>
                <a:lnTo>
                  <a:pt x="118" y="105"/>
                </a:lnTo>
                <a:lnTo>
                  <a:pt x="117" y="103"/>
                </a:lnTo>
                <a:lnTo>
                  <a:pt x="115" y="101"/>
                </a:lnTo>
                <a:lnTo>
                  <a:pt x="114" y="99"/>
                </a:lnTo>
                <a:lnTo>
                  <a:pt x="112" y="98"/>
                </a:lnTo>
                <a:lnTo>
                  <a:pt x="111" y="97"/>
                </a:lnTo>
                <a:lnTo>
                  <a:pt x="110" y="96"/>
                </a:lnTo>
                <a:lnTo>
                  <a:pt x="108" y="94"/>
                </a:lnTo>
                <a:lnTo>
                  <a:pt x="100" y="90"/>
                </a:lnTo>
                <a:lnTo>
                  <a:pt x="98" y="89"/>
                </a:lnTo>
                <a:lnTo>
                  <a:pt x="95" y="88"/>
                </a:lnTo>
                <a:lnTo>
                  <a:pt x="94" y="87"/>
                </a:lnTo>
                <a:lnTo>
                  <a:pt x="92" y="86"/>
                </a:lnTo>
                <a:lnTo>
                  <a:pt x="91" y="85"/>
                </a:lnTo>
                <a:lnTo>
                  <a:pt x="90" y="84"/>
                </a:lnTo>
                <a:lnTo>
                  <a:pt x="89" y="83"/>
                </a:lnTo>
                <a:lnTo>
                  <a:pt x="88" y="82"/>
                </a:lnTo>
                <a:lnTo>
                  <a:pt x="88" y="80"/>
                </a:lnTo>
                <a:lnTo>
                  <a:pt x="87" y="79"/>
                </a:lnTo>
                <a:lnTo>
                  <a:pt x="86" y="77"/>
                </a:lnTo>
                <a:lnTo>
                  <a:pt x="84" y="70"/>
                </a:lnTo>
                <a:lnTo>
                  <a:pt x="80" y="64"/>
                </a:lnTo>
                <a:lnTo>
                  <a:pt x="79" y="60"/>
                </a:lnTo>
                <a:lnTo>
                  <a:pt x="78" y="57"/>
                </a:lnTo>
                <a:lnTo>
                  <a:pt x="76" y="52"/>
                </a:lnTo>
                <a:lnTo>
                  <a:pt x="75" y="48"/>
                </a:lnTo>
                <a:lnTo>
                  <a:pt x="74" y="46"/>
                </a:lnTo>
                <a:lnTo>
                  <a:pt x="73" y="44"/>
                </a:lnTo>
                <a:lnTo>
                  <a:pt x="72" y="43"/>
                </a:lnTo>
                <a:lnTo>
                  <a:pt x="72" y="42"/>
                </a:lnTo>
                <a:lnTo>
                  <a:pt x="71" y="41"/>
                </a:lnTo>
                <a:lnTo>
                  <a:pt x="70" y="40"/>
                </a:lnTo>
                <a:lnTo>
                  <a:pt x="69" y="39"/>
                </a:lnTo>
                <a:lnTo>
                  <a:pt x="65" y="36"/>
                </a:lnTo>
                <a:lnTo>
                  <a:pt x="61" y="32"/>
                </a:lnTo>
                <a:lnTo>
                  <a:pt x="59" y="31"/>
                </a:lnTo>
                <a:lnTo>
                  <a:pt x="58" y="30"/>
                </a:lnTo>
                <a:lnTo>
                  <a:pt x="58" y="29"/>
                </a:lnTo>
                <a:lnTo>
                  <a:pt x="57" y="28"/>
                </a:lnTo>
                <a:lnTo>
                  <a:pt x="56" y="27"/>
                </a:lnTo>
                <a:lnTo>
                  <a:pt x="56" y="26"/>
                </a:lnTo>
                <a:lnTo>
                  <a:pt x="55" y="25"/>
                </a:lnTo>
                <a:lnTo>
                  <a:pt x="55" y="24"/>
                </a:lnTo>
                <a:lnTo>
                  <a:pt x="55" y="23"/>
                </a:lnTo>
                <a:lnTo>
                  <a:pt x="55" y="22"/>
                </a:lnTo>
                <a:lnTo>
                  <a:pt x="55" y="21"/>
                </a:lnTo>
                <a:lnTo>
                  <a:pt x="56" y="19"/>
                </a:lnTo>
                <a:lnTo>
                  <a:pt x="56" y="17"/>
                </a:lnTo>
                <a:lnTo>
                  <a:pt x="57" y="15"/>
                </a:lnTo>
                <a:lnTo>
                  <a:pt x="58" y="13"/>
                </a:lnTo>
                <a:lnTo>
                  <a:pt x="60" y="11"/>
                </a:lnTo>
                <a:lnTo>
                  <a:pt x="61" y="9"/>
                </a:lnTo>
                <a:lnTo>
                  <a:pt x="63" y="7"/>
                </a:lnTo>
                <a:lnTo>
                  <a:pt x="64" y="5"/>
                </a:lnTo>
                <a:lnTo>
                  <a:pt x="65" y="4"/>
                </a:lnTo>
                <a:lnTo>
                  <a:pt x="67" y="3"/>
                </a:lnTo>
                <a:lnTo>
                  <a:pt x="69" y="1"/>
                </a:lnTo>
                <a:lnTo>
                  <a:pt x="70" y="1"/>
                </a:lnTo>
                <a:lnTo>
                  <a:pt x="71" y="0"/>
                </a:lnTo>
                <a:lnTo>
                  <a:pt x="72" y="0"/>
                </a:lnTo>
                <a:lnTo>
                  <a:pt x="72" y="0"/>
                </a:lnTo>
                <a:lnTo>
                  <a:pt x="72" y="1"/>
                </a:lnTo>
                <a:lnTo>
                  <a:pt x="74" y="2"/>
                </a:lnTo>
                <a:lnTo>
                  <a:pt x="76" y="4"/>
                </a:lnTo>
                <a:lnTo>
                  <a:pt x="79" y="5"/>
                </a:lnTo>
                <a:lnTo>
                  <a:pt x="83" y="7"/>
                </a:lnTo>
                <a:lnTo>
                  <a:pt x="89" y="11"/>
                </a:lnTo>
                <a:lnTo>
                  <a:pt x="92" y="13"/>
                </a:lnTo>
                <a:lnTo>
                  <a:pt x="96" y="15"/>
                </a:lnTo>
                <a:lnTo>
                  <a:pt x="97" y="15"/>
                </a:lnTo>
                <a:lnTo>
                  <a:pt x="98" y="16"/>
                </a:lnTo>
                <a:lnTo>
                  <a:pt x="100" y="16"/>
                </a:lnTo>
                <a:lnTo>
                  <a:pt x="102" y="16"/>
                </a:lnTo>
                <a:lnTo>
                  <a:pt x="104" y="16"/>
                </a:lnTo>
                <a:lnTo>
                  <a:pt x="107" y="16"/>
                </a:lnTo>
                <a:lnTo>
                  <a:pt x="109" y="16"/>
                </a:lnTo>
                <a:lnTo>
                  <a:pt x="111" y="16"/>
                </a:lnTo>
                <a:lnTo>
                  <a:pt x="113" y="17"/>
                </a:lnTo>
                <a:lnTo>
                  <a:pt x="118" y="18"/>
                </a:lnTo>
                <a:lnTo>
                  <a:pt x="120" y="19"/>
                </a:lnTo>
                <a:lnTo>
                  <a:pt x="122" y="20"/>
                </a:lnTo>
                <a:lnTo>
                  <a:pt x="130" y="23"/>
                </a:lnTo>
                <a:lnTo>
                  <a:pt x="133" y="24"/>
                </a:lnTo>
                <a:lnTo>
                  <a:pt x="135" y="25"/>
                </a:lnTo>
                <a:lnTo>
                  <a:pt x="138" y="26"/>
                </a:lnTo>
                <a:lnTo>
                  <a:pt x="142" y="27"/>
                </a:lnTo>
                <a:lnTo>
                  <a:pt x="144" y="27"/>
                </a:lnTo>
                <a:lnTo>
                  <a:pt x="149" y="28"/>
                </a:lnTo>
                <a:lnTo>
                  <a:pt x="151" y="28"/>
                </a:lnTo>
                <a:lnTo>
                  <a:pt x="152" y="28"/>
                </a:lnTo>
                <a:lnTo>
                  <a:pt x="154" y="29"/>
                </a:lnTo>
                <a:lnTo>
                  <a:pt x="155" y="30"/>
                </a:lnTo>
                <a:lnTo>
                  <a:pt x="157" y="31"/>
                </a:lnTo>
                <a:lnTo>
                  <a:pt x="159" y="32"/>
                </a:lnTo>
                <a:lnTo>
                  <a:pt x="160" y="33"/>
                </a:lnTo>
                <a:lnTo>
                  <a:pt x="167" y="37"/>
                </a:lnTo>
                <a:lnTo>
                  <a:pt x="169" y="38"/>
                </a:lnTo>
                <a:lnTo>
                  <a:pt x="170" y="38"/>
                </a:lnTo>
                <a:lnTo>
                  <a:pt x="172" y="39"/>
                </a:lnTo>
                <a:lnTo>
                  <a:pt x="174" y="39"/>
                </a:lnTo>
                <a:lnTo>
                  <a:pt x="175" y="39"/>
                </a:lnTo>
                <a:lnTo>
                  <a:pt x="177" y="40"/>
                </a:lnTo>
                <a:lnTo>
                  <a:pt x="179" y="40"/>
                </a:lnTo>
                <a:lnTo>
                  <a:pt x="185" y="39"/>
                </a:lnTo>
                <a:lnTo>
                  <a:pt x="187" y="39"/>
                </a:lnTo>
                <a:lnTo>
                  <a:pt x="188" y="39"/>
                </a:lnTo>
                <a:lnTo>
                  <a:pt x="189" y="39"/>
                </a:lnTo>
                <a:lnTo>
                  <a:pt x="191" y="40"/>
                </a:lnTo>
                <a:lnTo>
                  <a:pt x="191" y="40"/>
                </a:lnTo>
                <a:lnTo>
                  <a:pt x="192" y="40"/>
                </a:lnTo>
                <a:lnTo>
                  <a:pt x="193" y="41"/>
                </a:lnTo>
                <a:lnTo>
                  <a:pt x="193" y="42"/>
                </a:lnTo>
                <a:lnTo>
                  <a:pt x="194" y="42"/>
                </a:lnTo>
                <a:lnTo>
                  <a:pt x="195" y="44"/>
                </a:lnTo>
                <a:lnTo>
                  <a:pt x="197" y="50"/>
                </a:lnTo>
                <a:lnTo>
                  <a:pt x="198" y="52"/>
                </a:lnTo>
                <a:lnTo>
                  <a:pt x="200" y="54"/>
                </a:lnTo>
                <a:lnTo>
                  <a:pt x="201" y="57"/>
                </a:lnTo>
                <a:lnTo>
                  <a:pt x="203" y="59"/>
                </a:lnTo>
                <a:lnTo>
                  <a:pt x="205" y="61"/>
                </a:lnTo>
                <a:lnTo>
                  <a:pt x="206" y="63"/>
                </a:lnTo>
                <a:lnTo>
                  <a:pt x="207" y="64"/>
                </a:lnTo>
                <a:lnTo>
                  <a:pt x="209" y="66"/>
                </a:lnTo>
                <a:lnTo>
                  <a:pt x="211" y="67"/>
                </a:lnTo>
                <a:lnTo>
                  <a:pt x="213" y="69"/>
                </a:lnTo>
                <a:lnTo>
                  <a:pt x="216" y="71"/>
                </a:lnTo>
                <a:lnTo>
                  <a:pt x="217" y="72"/>
                </a:lnTo>
                <a:lnTo>
                  <a:pt x="219" y="73"/>
                </a:lnTo>
                <a:lnTo>
                  <a:pt x="221" y="74"/>
                </a:lnTo>
                <a:lnTo>
                  <a:pt x="223" y="76"/>
                </a:lnTo>
                <a:lnTo>
                  <a:pt x="226" y="77"/>
                </a:lnTo>
                <a:lnTo>
                  <a:pt x="227" y="77"/>
                </a:lnTo>
                <a:lnTo>
                  <a:pt x="229" y="78"/>
                </a:lnTo>
                <a:lnTo>
                  <a:pt x="230" y="78"/>
                </a:lnTo>
                <a:lnTo>
                  <a:pt x="232" y="79"/>
                </a:lnTo>
                <a:lnTo>
                  <a:pt x="233" y="79"/>
                </a:lnTo>
                <a:lnTo>
                  <a:pt x="235" y="79"/>
                </a:lnTo>
                <a:lnTo>
                  <a:pt x="236" y="79"/>
                </a:lnTo>
                <a:lnTo>
                  <a:pt x="238" y="79"/>
                </a:lnTo>
              </a:path>
            </a:pathLst>
          </a:custGeom>
          <a:noFill/>
          <a:ln w="98425">
            <a:solidFill>
              <a:srgbClr val="CCCC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cs-CZ" dirty="0"/>
          </a:p>
        </p:txBody>
      </p:sp>
      <p:sp>
        <p:nvSpPr>
          <p:cNvPr id="137" name="Freeform 255">
            <a:extLst>
              <a:ext uri="{FF2B5EF4-FFF2-40B4-BE49-F238E27FC236}">
                <a16:creationId xmlns:a16="http://schemas.microsoft.com/office/drawing/2014/main" id="{5D0B148F-71C0-4F28-972E-FDBA9260C153}"/>
              </a:ext>
            </a:extLst>
          </p:cNvPr>
          <p:cNvSpPr>
            <a:spLocks/>
          </p:cNvSpPr>
          <p:nvPr/>
        </p:nvSpPr>
        <p:spPr bwMode="auto">
          <a:xfrm>
            <a:off x="6490631" y="4200443"/>
            <a:ext cx="558437" cy="461628"/>
          </a:xfrm>
          <a:custGeom>
            <a:avLst/>
            <a:gdLst>
              <a:gd name="T0" fmla="*/ 363 w 548"/>
              <a:gd name="T1" fmla="*/ 11 h 453"/>
              <a:gd name="T2" fmla="*/ 390 w 548"/>
              <a:gd name="T3" fmla="*/ 16 h 453"/>
              <a:gd name="T4" fmla="*/ 436 w 548"/>
              <a:gd name="T5" fmla="*/ 14 h 453"/>
              <a:gd name="T6" fmla="*/ 469 w 548"/>
              <a:gd name="T7" fmla="*/ 28 h 453"/>
              <a:gd name="T8" fmla="*/ 495 w 548"/>
              <a:gd name="T9" fmla="*/ 28 h 453"/>
              <a:gd name="T10" fmla="*/ 518 w 548"/>
              <a:gd name="T11" fmla="*/ 54 h 453"/>
              <a:gd name="T12" fmla="*/ 534 w 548"/>
              <a:gd name="T13" fmla="*/ 78 h 453"/>
              <a:gd name="T14" fmla="*/ 547 w 548"/>
              <a:gd name="T15" fmla="*/ 93 h 453"/>
              <a:gd name="T16" fmla="*/ 536 w 548"/>
              <a:gd name="T17" fmla="*/ 126 h 453"/>
              <a:gd name="T18" fmla="*/ 481 w 548"/>
              <a:gd name="T19" fmla="*/ 153 h 453"/>
              <a:gd name="T20" fmla="*/ 452 w 548"/>
              <a:gd name="T21" fmla="*/ 172 h 453"/>
              <a:gd name="T22" fmla="*/ 441 w 548"/>
              <a:gd name="T23" fmla="*/ 204 h 453"/>
              <a:gd name="T24" fmla="*/ 434 w 548"/>
              <a:gd name="T25" fmla="*/ 242 h 453"/>
              <a:gd name="T26" fmla="*/ 429 w 548"/>
              <a:gd name="T27" fmla="*/ 272 h 453"/>
              <a:gd name="T28" fmla="*/ 420 w 548"/>
              <a:gd name="T29" fmla="*/ 313 h 453"/>
              <a:gd name="T30" fmla="*/ 391 w 548"/>
              <a:gd name="T31" fmla="*/ 336 h 453"/>
              <a:gd name="T32" fmla="*/ 355 w 548"/>
              <a:gd name="T33" fmla="*/ 340 h 453"/>
              <a:gd name="T34" fmla="*/ 342 w 548"/>
              <a:gd name="T35" fmla="*/ 366 h 453"/>
              <a:gd name="T36" fmla="*/ 332 w 548"/>
              <a:gd name="T37" fmla="*/ 399 h 453"/>
              <a:gd name="T38" fmla="*/ 297 w 548"/>
              <a:gd name="T39" fmla="*/ 406 h 453"/>
              <a:gd name="T40" fmla="*/ 272 w 548"/>
              <a:gd name="T41" fmla="*/ 432 h 453"/>
              <a:gd name="T42" fmla="*/ 233 w 548"/>
              <a:gd name="T43" fmla="*/ 453 h 453"/>
              <a:gd name="T44" fmla="*/ 211 w 548"/>
              <a:gd name="T45" fmla="*/ 419 h 453"/>
              <a:gd name="T46" fmla="*/ 188 w 548"/>
              <a:gd name="T47" fmla="*/ 404 h 453"/>
              <a:gd name="T48" fmla="*/ 177 w 548"/>
              <a:gd name="T49" fmla="*/ 389 h 453"/>
              <a:gd name="T50" fmla="*/ 142 w 548"/>
              <a:gd name="T51" fmla="*/ 389 h 453"/>
              <a:gd name="T52" fmla="*/ 117 w 548"/>
              <a:gd name="T53" fmla="*/ 377 h 453"/>
              <a:gd name="T54" fmla="*/ 105 w 548"/>
              <a:gd name="T55" fmla="*/ 362 h 453"/>
              <a:gd name="T56" fmla="*/ 74 w 548"/>
              <a:gd name="T57" fmla="*/ 351 h 453"/>
              <a:gd name="T58" fmla="*/ 54 w 548"/>
              <a:gd name="T59" fmla="*/ 339 h 453"/>
              <a:gd name="T60" fmla="*/ 48 w 548"/>
              <a:gd name="T61" fmla="*/ 320 h 453"/>
              <a:gd name="T62" fmla="*/ 34 w 548"/>
              <a:gd name="T63" fmla="*/ 307 h 453"/>
              <a:gd name="T64" fmla="*/ 2 w 548"/>
              <a:gd name="T65" fmla="*/ 313 h 453"/>
              <a:gd name="T66" fmla="*/ 5 w 548"/>
              <a:gd name="T67" fmla="*/ 297 h 453"/>
              <a:gd name="T68" fmla="*/ 25 w 548"/>
              <a:gd name="T69" fmla="*/ 273 h 453"/>
              <a:gd name="T70" fmla="*/ 33 w 548"/>
              <a:gd name="T71" fmla="*/ 252 h 453"/>
              <a:gd name="T72" fmla="*/ 17 w 548"/>
              <a:gd name="T73" fmla="*/ 248 h 453"/>
              <a:gd name="T74" fmla="*/ 10 w 548"/>
              <a:gd name="T75" fmla="*/ 226 h 453"/>
              <a:gd name="T76" fmla="*/ 9 w 548"/>
              <a:gd name="T77" fmla="*/ 197 h 453"/>
              <a:gd name="T78" fmla="*/ 24 w 548"/>
              <a:gd name="T79" fmla="*/ 178 h 453"/>
              <a:gd name="T80" fmla="*/ 55 w 548"/>
              <a:gd name="T81" fmla="*/ 168 h 453"/>
              <a:gd name="T82" fmla="*/ 76 w 548"/>
              <a:gd name="T83" fmla="*/ 157 h 453"/>
              <a:gd name="T84" fmla="*/ 95 w 548"/>
              <a:gd name="T85" fmla="*/ 133 h 453"/>
              <a:gd name="T86" fmla="*/ 89 w 548"/>
              <a:gd name="T87" fmla="*/ 108 h 453"/>
              <a:gd name="T88" fmla="*/ 103 w 548"/>
              <a:gd name="T89" fmla="*/ 95 h 453"/>
              <a:gd name="T90" fmla="*/ 109 w 548"/>
              <a:gd name="T91" fmla="*/ 109 h 453"/>
              <a:gd name="T92" fmla="*/ 137 w 548"/>
              <a:gd name="T93" fmla="*/ 115 h 453"/>
              <a:gd name="T94" fmla="*/ 157 w 548"/>
              <a:gd name="T95" fmla="*/ 118 h 453"/>
              <a:gd name="T96" fmla="*/ 165 w 548"/>
              <a:gd name="T97" fmla="*/ 99 h 453"/>
              <a:gd name="T98" fmla="*/ 193 w 548"/>
              <a:gd name="T99" fmla="*/ 94 h 453"/>
              <a:gd name="T100" fmla="*/ 212 w 548"/>
              <a:gd name="T101" fmla="*/ 95 h 453"/>
              <a:gd name="T102" fmla="*/ 218 w 548"/>
              <a:gd name="T103" fmla="*/ 80 h 453"/>
              <a:gd name="T104" fmla="*/ 216 w 548"/>
              <a:gd name="T105" fmla="*/ 65 h 453"/>
              <a:gd name="T106" fmla="*/ 229 w 548"/>
              <a:gd name="T107" fmla="*/ 63 h 453"/>
              <a:gd name="T108" fmla="*/ 246 w 548"/>
              <a:gd name="T109" fmla="*/ 63 h 453"/>
              <a:gd name="T110" fmla="*/ 272 w 548"/>
              <a:gd name="T111" fmla="*/ 68 h 453"/>
              <a:gd name="T112" fmla="*/ 282 w 548"/>
              <a:gd name="T113" fmla="*/ 40 h 453"/>
              <a:gd name="T114" fmla="*/ 298 w 548"/>
              <a:gd name="T115" fmla="*/ 22 h 453"/>
              <a:gd name="T116" fmla="*/ 318 w 548"/>
              <a:gd name="T117" fmla="*/ 17 h 453"/>
              <a:gd name="T118" fmla="*/ 331 w 548"/>
              <a:gd name="T119" fmla="*/ 6 h 453"/>
              <a:gd name="T120" fmla="*/ 340 w 548"/>
              <a:gd name="T121" fmla="*/ 0 h 4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548" h="453">
                <a:moveTo>
                  <a:pt x="341" y="0"/>
                </a:moveTo>
                <a:lnTo>
                  <a:pt x="343" y="0"/>
                </a:lnTo>
                <a:lnTo>
                  <a:pt x="345" y="0"/>
                </a:lnTo>
                <a:lnTo>
                  <a:pt x="348" y="1"/>
                </a:lnTo>
                <a:lnTo>
                  <a:pt x="350" y="2"/>
                </a:lnTo>
                <a:lnTo>
                  <a:pt x="352" y="2"/>
                </a:lnTo>
                <a:lnTo>
                  <a:pt x="354" y="3"/>
                </a:lnTo>
                <a:lnTo>
                  <a:pt x="356" y="4"/>
                </a:lnTo>
                <a:lnTo>
                  <a:pt x="358" y="5"/>
                </a:lnTo>
                <a:lnTo>
                  <a:pt x="359" y="6"/>
                </a:lnTo>
                <a:lnTo>
                  <a:pt x="361" y="8"/>
                </a:lnTo>
                <a:lnTo>
                  <a:pt x="362" y="9"/>
                </a:lnTo>
                <a:lnTo>
                  <a:pt x="363" y="10"/>
                </a:lnTo>
                <a:lnTo>
                  <a:pt x="363" y="11"/>
                </a:lnTo>
                <a:lnTo>
                  <a:pt x="366" y="15"/>
                </a:lnTo>
                <a:lnTo>
                  <a:pt x="366" y="16"/>
                </a:lnTo>
                <a:lnTo>
                  <a:pt x="367" y="17"/>
                </a:lnTo>
                <a:lnTo>
                  <a:pt x="368" y="18"/>
                </a:lnTo>
                <a:lnTo>
                  <a:pt x="368" y="18"/>
                </a:lnTo>
                <a:lnTo>
                  <a:pt x="369" y="19"/>
                </a:lnTo>
                <a:lnTo>
                  <a:pt x="370" y="19"/>
                </a:lnTo>
                <a:lnTo>
                  <a:pt x="371" y="20"/>
                </a:lnTo>
                <a:lnTo>
                  <a:pt x="373" y="20"/>
                </a:lnTo>
                <a:lnTo>
                  <a:pt x="374" y="20"/>
                </a:lnTo>
                <a:lnTo>
                  <a:pt x="375" y="20"/>
                </a:lnTo>
                <a:lnTo>
                  <a:pt x="377" y="19"/>
                </a:lnTo>
                <a:lnTo>
                  <a:pt x="380" y="19"/>
                </a:lnTo>
                <a:lnTo>
                  <a:pt x="390" y="16"/>
                </a:lnTo>
                <a:lnTo>
                  <a:pt x="395" y="14"/>
                </a:lnTo>
                <a:lnTo>
                  <a:pt x="398" y="13"/>
                </a:lnTo>
                <a:lnTo>
                  <a:pt x="404" y="12"/>
                </a:lnTo>
                <a:lnTo>
                  <a:pt x="408" y="12"/>
                </a:lnTo>
                <a:lnTo>
                  <a:pt x="412" y="11"/>
                </a:lnTo>
                <a:lnTo>
                  <a:pt x="417" y="11"/>
                </a:lnTo>
                <a:lnTo>
                  <a:pt x="420" y="11"/>
                </a:lnTo>
                <a:lnTo>
                  <a:pt x="421" y="12"/>
                </a:lnTo>
                <a:lnTo>
                  <a:pt x="422" y="12"/>
                </a:lnTo>
                <a:lnTo>
                  <a:pt x="427" y="13"/>
                </a:lnTo>
                <a:lnTo>
                  <a:pt x="428" y="13"/>
                </a:lnTo>
                <a:lnTo>
                  <a:pt x="430" y="14"/>
                </a:lnTo>
                <a:lnTo>
                  <a:pt x="434" y="14"/>
                </a:lnTo>
                <a:lnTo>
                  <a:pt x="436" y="14"/>
                </a:lnTo>
                <a:lnTo>
                  <a:pt x="438" y="14"/>
                </a:lnTo>
                <a:lnTo>
                  <a:pt x="439" y="15"/>
                </a:lnTo>
                <a:lnTo>
                  <a:pt x="441" y="16"/>
                </a:lnTo>
                <a:lnTo>
                  <a:pt x="442" y="17"/>
                </a:lnTo>
                <a:lnTo>
                  <a:pt x="444" y="18"/>
                </a:lnTo>
                <a:lnTo>
                  <a:pt x="449" y="22"/>
                </a:lnTo>
                <a:lnTo>
                  <a:pt x="451" y="23"/>
                </a:lnTo>
                <a:lnTo>
                  <a:pt x="452" y="24"/>
                </a:lnTo>
                <a:lnTo>
                  <a:pt x="454" y="24"/>
                </a:lnTo>
                <a:lnTo>
                  <a:pt x="456" y="25"/>
                </a:lnTo>
                <a:lnTo>
                  <a:pt x="457" y="26"/>
                </a:lnTo>
                <a:lnTo>
                  <a:pt x="459" y="26"/>
                </a:lnTo>
                <a:lnTo>
                  <a:pt x="467" y="28"/>
                </a:lnTo>
                <a:lnTo>
                  <a:pt x="469" y="28"/>
                </a:lnTo>
                <a:lnTo>
                  <a:pt x="473" y="29"/>
                </a:lnTo>
                <a:lnTo>
                  <a:pt x="475" y="29"/>
                </a:lnTo>
                <a:lnTo>
                  <a:pt x="476" y="29"/>
                </a:lnTo>
                <a:lnTo>
                  <a:pt x="477" y="29"/>
                </a:lnTo>
                <a:lnTo>
                  <a:pt x="479" y="28"/>
                </a:lnTo>
                <a:lnTo>
                  <a:pt x="480" y="28"/>
                </a:lnTo>
                <a:lnTo>
                  <a:pt x="485" y="27"/>
                </a:lnTo>
                <a:lnTo>
                  <a:pt x="487" y="27"/>
                </a:lnTo>
                <a:lnTo>
                  <a:pt x="487" y="27"/>
                </a:lnTo>
                <a:lnTo>
                  <a:pt x="489" y="27"/>
                </a:lnTo>
                <a:lnTo>
                  <a:pt x="490" y="27"/>
                </a:lnTo>
                <a:lnTo>
                  <a:pt x="491" y="27"/>
                </a:lnTo>
                <a:lnTo>
                  <a:pt x="493" y="28"/>
                </a:lnTo>
                <a:lnTo>
                  <a:pt x="495" y="28"/>
                </a:lnTo>
                <a:lnTo>
                  <a:pt x="496" y="29"/>
                </a:lnTo>
                <a:lnTo>
                  <a:pt x="497" y="30"/>
                </a:lnTo>
                <a:lnTo>
                  <a:pt x="498" y="31"/>
                </a:lnTo>
                <a:lnTo>
                  <a:pt x="499" y="33"/>
                </a:lnTo>
                <a:lnTo>
                  <a:pt x="499" y="34"/>
                </a:lnTo>
                <a:lnTo>
                  <a:pt x="502" y="39"/>
                </a:lnTo>
                <a:lnTo>
                  <a:pt x="504" y="41"/>
                </a:lnTo>
                <a:lnTo>
                  <a:pt x="505" y="43"/>
                </a:lnTo>
                <a:lnTo>
                  <a:pt x="506" y="44"/>
                </a:lnTo>
                <a:lnTo>
                  <a:pt x="507" y="46"/>
                </a:lnTo>
                <a:lnTo>
                  <a:pt x="508" y="47"/>
                </a:lnTo>
                <a:lnTo>
                  <a:pt x="509" y="48"/>
                </a:lnTo>
                <a:lnTo>
                  <a:pt x="511" y="49"/>
                </a:lnTo>
                <a:lnTo>
                  <a:pt x="518" y="54"/>
                </a:lnTo>
                <a:lnTo>
                  <a:pt x="520" y="56"/>
                </a:lnTo>
                <a:lnTo>
                  <a:pt x="521" y="57"/>
                </a:lnTo>
                <a:lnTo>
                  <a:pt x="522" y="57"/>
                </a:lnTo>
                <a:lnTo>
                  <a:pt x="523" y="59"/>
                </a:lnTo>
                <a:lnTo>
                  <a:pt x="526" y="63"/>
                </a:lnTo>
                <a:lnTo>
                  <a:pt x="527" y="64"/>
                </a:lnTo>
                <a:lnTo>
                  <a:pt x="527" y="65"/>
                </a:lnTo>
                <a:lnTo>
                  <a:pt x="528" y="66"/>
                </a:lnTo>
                <a:lnTo>
                  <a:pt x="529" y="67"/>
                </a:lnTo>
                <a:lnTo>
                  <a:pt x="531" y="73"/>
                </a:lnTo>
                <a:lnTo>
                  <a:pt x="532" y="75"/>
                </a:lnTo>
                <a:lnTo>
                  <a:pt x="532" y="76"/>
                </a:lnTo>
                <a:lnTo>
                  <a:pt x="533" y="77"/>
                </a:lnTo>
                <a:lnTo>
                  <a:pt x="534" y="78"/>
                </a:lnTo>
                <a:lnTo>
                  <a:pt x="534" y="79"/>
                </a:lnTo>
                <a:lnTo>
                  <a:pt x="535" y="80"/>
                </a:lnTo>
                <a:lnTo>
                  <a:pt x="536" y="81"/>
                </a:lnTo>
                <a:lnTo>
                  <a:pt x="538" y="82"/>
                </a:lnTo>
                <a:lnTo>
                  <a:pt x="539" y="83"/>
                </a:lnTo>
                <a:lnTo>
                  <a:pt x="541" y="84"/>
                </a:lnTo>
                <a:lnTo>
                  <a:pt x="542" y="84"/>
                </a:lnTo>
                <a:lnTo>
                  <a:pt x="544" y="85"/>
                </a:lnTo>
                <a:lnTo>
                  <a:pt x="544" y="85"/>
                </a:lnTo>
                <a:lnTo>
                  <a:pt x="545" y="85"/>
                </a:lnTo>
                <a:lnTo>
                  <a:pt x="545" y="86"/>
                </a:lnTo>
                <a:lnTo>
                  <a:pt x="546" y="87"/>
                </a:lnTo>
                <a:lnTo>
                  <a:pt x="547" y="90"/>
                </a:lnTo>
                <a:lnTo>
                  <a:pt x="547" y="93"/>
                </a:lnTo>
                <a:lnTo>
                  <a:pt x="548" y="95"/>
                </a:lnTo>
                <a:lnTo>
                  <a:pt x="548" y="97"/>
                </a:lnTo>
                <a:lnTo>
                  <a:pt x="548" y="99"/>
                </a:lnTo>
                <a:lnTo>
                  <a:pt x="548" y="102"/>
                </a:lnTo>
                <a:lnTo>
                  <a:pt x="548" y="104"/>
                </a:lnTo>
                <a:lnTo>
                  <a:pt x="547" y="107"/>
                </a:lnTo>
                <a:lnTo>
                  <a:pt x="547" y="109"/>
                </a:lnTo>
                <a:lnTo>
                  <a:pt x="546" y="111"/>
                </a:lnTo>
                <a:lnTo>
                  <a:pt x="545" y="114"/>
                </a:lnTo>
                <a:lnTo>
                  <a:pt x="544" y="116"/>
                </a:lnTo>
                <a:lnTo>
                  <a:pt x="543" y="117"/>
                </a:lnTo>
                <a:lnTo>
                  <a:pt x="542" y="119"/>
                </a:lnTo>
                <a:lnTo>
                  <a:pt x="538" y="124"/>
                </a:lnTo>
                <a:lnTo>
                  <a:pt x="536" y="126"/>
                </a:lnTo>
                <a:lnTo>
                  <a:pt x="535" y="128"/>
                </a:lnTo>
                <a:lnTo>
                  <a:pt x="533" y="130"/>
                </a:lnTo>
                <a:lnTo>
                  <a:pt x="531" y="131"/>
                </a:lnTo>
                <a:lnTo>
                  <a:pt x="529" y="132"/>
                </a:lnTo>
                <a:lnTo>
                  <a:pt x="527" y="133"/>
                </a:lnTo>
                <a:lnTo>
                  <a:pt x="523" y="135"/>
                </a:lnTo>
                <a:lnTo>
                  <a:pt x="515" y="139"/>
                </a:lnTo>
                <a:lnTo>
                  <a:pt x="507" y="143"/>
                </a:lnTo>
                <a:lnTo>
                  <a:pt x="503" y="145"/>
                </a:lnTo>
                <a:lnTo>
                  <a:pt x="500" y="147"/>
                </a:lnTo>
                <a:lnTo>
                  <a:pt x="497" y="148"/>
                </a:lnTo>
                <a:lnTo>
                  <a:pt x="489" y="151"/>
                </a:lnTo>
                <a:lnTo>
                  <a:pt x="484" y="152"/>
                </a:lnTo>
                <a:lnTo>
                  <a:pt x="481" y="153"/>
                </a:lnTo>
                <a:lnTo>
                  <a:pt x="479" y="154"/>
                </a:lnTo>
                <a:lnTo>
                  <a:pt x="471" y="156"/>
                </a:lnTo>
                <a:lnTo>
                  <a:pt x="467" y="157"/>
                </a:lnTo>
                <a:lnTo>
                  <a:pt x="465" y="157"/>
                </a:lnTo>
                <a:lnTo>
                  <a:pt x="463" y="158"/>
                </a:lnTo>
                <a:lnTo>
                  <a:pt x="462" y="159"/>
                </a:lnTo>
                <a:lnTo>
                  <a:pt x="461" y="159"/>
                </a:lnTo>
                <a:lnTo>
                  <a:pt x="459" y="160"/>
                </a:lnTo>
                <a:lnTo>
                  <a:pt x="458" y="161"/>
                </a:lnTo>
                <a:lnTo>
                  <a:pt x="457" y="162"/>
                </a:lnTo>
                <a:lnTo>
                  <a:pt x="456" y="163"/>
                </a:lnTo>
                <a:lnTo>
                  <a:pt x="455" y="165"/>
                </a:lnTo>
                <a:lnTo>
                  <a:pt x="452" y="170"/>
                </a:lnTo>
                <a:lnTo>
                  <a:pt x="452" y="172"/>
                </a:lnTo>
                <a:lnTo>
                  <a:pt x="450" y="174"/>
                </a:lnTo>
                <a:lnTo>
                  <a:pt x="446" y="179"/>
                </a:lnTo>
                <a:lnTo>
                  <a:pt x="445" y="182"/>
                </a:lnTo>
                <a:lnTo>
                  <a:pt x="443" y="184"/>
                </a:lnTo>
                <a:lnTo>
                  <a:pt x="442" y="186"/>
                </a:lnTo>
                <a:lnTo>
                  <a:pt x="441" y="188"/>
                </a:lnTo>
                <a:lnTo>
                  <a:pt x="441" y="190"/>
                </a:lnTo>
                <a:lnTo>
                  <a:pt x="441" y="192"/>
                </a:lnTo>
                <a:lnTo>
                  <a:pt x="441" y="195"/>
                </a:lnTo>
                <a:lnTo>
                  <a:pt x="441" y="197"/>
                </a:lnTo>
                <a:lnTo>
                  <a:pt x="441" y="198"/>
                </a:lnTo>
                <a:lnTo>
                  <a:pt x="441" y="201"/>
                </a:lnTo>
                <a:lnTo>
                  <a:pt x="441" y="203"/>
                </a:lnTo>
                <a:lnTo>
                  <a:pt x="441" y="204"/>
                </a:lnTo>
                <a:lnTo>
                  <a:pt x="441" y="206"/>
                </a:lnTo>
                <a:lnTo>
                  <a:pt x="441" y="207"/>
                </a:lnTo>
                <a:lnTo>
                  <a:pt x="440" y="212"/>
                </a:lnTo>
                <a:lnTo>
                  <a:pt x="440" y="214"/>
                </a:lnTo>
                <a:lnTo>
                  <a:pt x="439" y="216"/>
                </a:lnTo>
                <a:lnTo>
                  <a:pt x="438" y="219"/>
                </a:lnTo>
                <a:lnTo>
                  <a:pt x="436" y="225"/>
                </a:lnTo>
                <a:lnTo>
                  <a:pt x="436" y="226"/>
                </a:lnTo>
                <a:lnTo>
                  <a:pt x="435" y="228"/>
                </a:lnTo>
                <a:lnTo>
                  <a:pt x="435" y="230"/>
                </a:lnTo>
                <a:lnTo>
                  <a:pt x="435" y="233"/>
                </a:lnTo>
                <a:lnTo>
                  <a:pt x="434" y="235"/>
                </a:lnTo>
                <a:lnTo>
                  <a:pt x="434" y="241"/>
                </a:lnTo>
                <a:lnTo>
                  <a:pt x="434" y="242"/>
                </a:lnTo>
                <a:lnTo>
                  <a:pt x="433" y="244"/>
                </a:lnTo>
                <a:lnTo>
                  <a:pt x="433" y="245"/>
                </a:lnTo>
                <a:lnTo>
                  <a:pt x="433" y="246"/>
                </a:lnTo>
                <a:lnTo>
                  <a:pt x="431" y="251"/>
                </a:lnTo>
                <a:lnTo>
                  <a:pt x="430" y="253"/>
                </a:lnTo>
                <a:lnTo>
                  <a:pt x="429" y="258"/>
                </a:lnTo>
                <a:lnTo>
                  <a:pt x="428" y="259"/>
                </a:lnTo>
                <a:lnTo>
                  <a:pt x="428" y="260"/>
                </a:lnTo>
                <a:lnTo>
                  <a:pt x="428" y="262"/>
                </a:lnTo>
                <a:lnTo>
                  <a:pt x="428" y="264"/>
                </a:lnTo>
                <a:lnTo>
                  <a:pt x="428" y="265"/>
                </a:lnTo>
                <a:lnTo>
                  <a:pt x="429" y="269"/>
                </a:lnTo>
                <a:lnTo>
                  <a:pt x="429" y="271"/>
                </a:lnTo>
                <a:lnTo>
                  <a:pt x="429" y="272"/>
                </a:lnTo>
                <a:lnTo>
                  <a:pt x="429" y="273"/>
                </a:lnTo>
                <a:lnTo>
                  <a:pt x="429" y="278"/>
                </a:lnTo>
                <a:lnTo>
                  <a:pt x="428" y="285"/>
                </a:lnTo>
                <a:lnTo>
                  <a:pt x="428" y="287"/>
                </a:lnTo>
                <a:lnTo>
                  <a:pt x="428" y="289"/>
                </a:lnTo>
                <a:lnTo>
                  <a:pt x="428" y="292"/>
                </a:lnTo>
                <a:lnTo>
                  <a:pt x="427" y="293"/>
                </a:lnTo>
                <a:lnTo>
                  <a:pt x="427" y="295"/>
                </a:lnTo>
                <a:lnTo>
                  <a:pt x="426" y="297"/>
                </a:lnTo>
                <a:lnTo>
                  <a:pt x="425" y="299"/>
                </a:lnTo>
                <a:lnTo>
                  <a:pt x="424" y="303"/>
                </a:lnTo>
                <a:lnTo>
                  <a:pt x="422" y="308"/>
                </a:lnTo>
                <a:lnTo>
                  <a:pt x="420" y="312"/>
                </a:lnTo>
                <a:lnTo>
                  <a:pt x="420" y="313"/>
                </a:lnTo>
                <a:lnTo>
                  <a:pt x="418" y="315"/>
                </a:lnTo>
                <a:lnTo>
                  <a:pt x="416" y="319"/>
                </a:lnTo>
                <a:lnTo>
                  <a:pt x="415" y="322"/>
                </a:lnTo>
                <a:lnTo>
                  <a:pt x="413" y="324"/>
                </a:lnTo>
                <a:lnTo>
                  <a:pt x="411" y="326"/>
                </a:lnTo>
                <a:lnTo>
                  <a:pt x="409" y="327"/>
                </a:lnTo>
                <a:lnTo>
                  <a:pt x="407" y="329"/>
                </a:lnTo>
                <a:lnTo>
                  <a:pt x="405" y="331"/>
                </a:lnTo>
                <a:lnTo>
                  <a:pt x="403" y="332"/>
                </a:lnTo>
                <a:lnTo>
                  <a:pt x="399" y="333"/>
                </a:lnTo>
                <a:lnTo>
                  <a:pt x="397" y="334"/>
                </a:lnTo>
                <a:lnTo>
                  <a:pt x="393" y="335"/>
                </a:lnTo>
                <a:lnTo>
                  <a:pt x="392" y="335"/>
                </a:lnTo>
                <a:lnTo>
                  <a:pt x="391" y="336"/>
                </a:lnTo>
                <a:lnTo>
                  <a:pt x="389" y="336"/>
                </a:lnTo>
                <a:lnTo>
                  <a:pt x="388" y="336"/>
                </a:lnTo>
                <a:lnTo>
                  <a:pt x="385" y="336"/>
                </a:lnTo>
                <a:lnTo>
                  <a:pt x="379" y="336"/>
                </a:lnTo>
                <a:lnTo>
                  <a:pt x="376" y="336"/>
                </a:lnTo>
                <a:lnTo>
                  <a:pt x="375" y="336"/>
                </a:lnTo>
                <a:lnTo>
                  <a:pt x="367" y="337"/>
                </a:lnTo>
                <a:lnTo>
                  <a:pt x="364" y="337"/>
                </a:lnTo>
                <a:lnTo>
                  <a:pt x="362" y="337"/>
                </a:lnTo>
                <a:lnTo>
                  <a:pt x="360" y="338"/>
                </a:lnTo>
                <a:lnTo>
                  <a:pt x="358" y="338"/>
                </a:lnTo>
                <a:lnTo>
                  <a:pt x="357" y="339"/>
                </a:lnTo>
                <a:lnTo>
                  <a:pt x="356" y="339"/>
                </a:lnTo>
                <a:lnTo>
                  <a:pt x="355" y="340"/>
                </a:lnTo>
                <a:lnTo>
                  <a:pt x="354" y="340"/>
                </a:lnTo>
                <a:lnTo>
                  <a:pt x="352" y="341"/>
                </a:lnTo>
                <a:lnTo>
                  <a:pt x="351" y="342"/>
                </a:lnTo>
                <a:lnTo>
                  <a:pt x="350" y="343"/>
                </a:lnTo>
                <a:lnTo>
                  <a:pt x="349" y="344"/>
                </a:lnTo>
                <a:lnTo>
                  <a:pt x="349" y="345"/>
                </a:lnTo>
                <a:lnTo>
                  <a:pt x="348" y="346"/>
                </a:lnTo>
                <a:lnTo>
                  <a:pt x="347" y="347"/>
                </a:lnTo>
                <a:lnTo>
                  <a:pt x="347" y="349"/>
                </a:lnTo>
                <a:lnTo>
                  <a:pt x="346" y="350"/>
                </a:lnTo>
                <a:lnTo>
                  <a:pt x="345" y="353"/>
                </a:lnTo>
                <a:lnTo>
                  <a:pt x="344" y="358"/>
                </a:lnTo>
                <a:lnTo>
                  <a:pt x="343" y="363"/>
                </a:lnTo>
                <a:lnTo>
                  <a:pt x="342" y="366"/>
                </a:lnTo>
                <a:lnTo>
                  <a:pt x="342" y="368"/>
                </a:lnTo>
                <a:lnTo>
                  <a:pt x="341" y="370"/>
                </a:lnTo>
                <a:lnTo>
                  <a:pt x="340" y="377"/>
                </a:lnTo>
                <a:lnTo>
                  <a:pt x="340" y="379"/>
                </a:lnTo>
                <a:lnTo>
                  <a:pt x="339" y="382"/>
                </a:lnTo>
                <a:lnTo>
                  <a:pt x="339" y="385"/>
                </a:lnTo>
                <a:lnTo>
                  <a:pt x="338" y="387"/>
                </a:lnTo>
                <a:lnTo>
                  <a:pt x="337" y="390"/>
                </a:lnTo>
                <a:lnTo>
                  <a:pt x="336" y="392"/>
                </a:lnTo>
                <a:lnTo>
                  <a:pt x="335" y="394"/>
                </a:lnTo>
                <a:lnTo>
                  <a:pt x="334" y="396"/>
                </a:lnTo>
                <a:lnTo>
                  <a:pt x="334" y="397"/>
                </a:lnTo>
                <a:lnTo>
                  <a:pt x="333" y="398"/>
                </a:lnTo>
                <a:lnTo>
                  <a:pt x="332" y="399"/>
                </a:lnTo>
                <a:lnTo>
                  <a:pt x="331" y="400"/>
                </a:lnTo>
                <a:lnTo>
                  <a:pt x="330" y="400"/>
                </a:lnTo>
                <a:lnTo>
                  <a:pt x="329" y="401"/>
                </a:lnTo>
                <a:lnTo>
                  <a:pt x="328" y="402"/>
                </a:lnTo>
                <a:lnTo>
                  <a:pt x="327" y="402"/>
                </a:lnTo>
                <a:lnTo>
                  <a:pt x="326" y="402"/>
                </a:lnTo>
                <a:lnTo>
                  <a:pt x="324" y="403"/>
                </a:lnTo>
                <a:lnTo>
                  <a:pt x="323" y="403"/>
                </a:lnTo>
                <a:lnTo>
                  <a:pt x="310" y="403"/>
                </a:lnTo>
                <a:lnTo>
                  <a:pt x="307" y="404"/>
                </a:lnTo>
                <a:lnTo>
                  <a:pt x="305" y="404"/>
                </a:lnTo>
                <a:lnTo>
                  <a:pt x="301" y="405"/>
                </a:lnTo>
                <a:lnTo>
                  <a:pt x="298" y="405"/>
                </a:lnTo>
                <a:lnTo>
                  <a:pt x="297" y="406"/>
                </a:lnTo>
                <a:lnTo>
                  <a:pt x="296" y="406"/>
                </a:lnTo>
                <a:lnTo>
                  <a:pt x="294" y="407"/>
                </a:lnTo>
                <a:lnTo>
                  <a:pt x="293" y="407"/>
                </a:lnTo>
                <a:lnTo>
                  <a:pt x="293" y="407"/>
                </a:lnTo>
                <a:lnTo>
                  <a:pt x="292" y="408"/>
                </a:lnTo>
                <a:lnTo>
                  <a:pt x="290" y="409"/>
                </a:lnTo>
                <a:lnTo>
                  <a:pt x="286" y="414"/>
                </a:lnTo>
                <a:lnTo>
                  <a:pt x="283" y="416"/>
                </a:lnTo>
                <a:lnTo>
                  <a:pt x="281" y="419"/>
                </a:lnTo>
                <a:lnTo>
                  <a:pt x="279" y="421"/>
                </a:lnTo>
                <a:lnTo>
                  <a:pt x="278" y="423"/>
                </a:lnTo>
                <a:lnTo>
                  <a:pt x="275" y="427"/>
                </a:lnTo>
                <a:lnTo>
                  <a:pt x="272" y="431"/>
                </a:lnTo>
                <a:lnTo>
                  <a:pt x="272" y="432"/>
                </a:lnTo>
                <a:lnTo>
                  <a:pt x="270" y="434"/>
                </a:lnTo>
                <a:lnTo>
                  <a:pt x="268" y="436"/>
                </a:lnTo>
                <a:lnTo>
                  <a:pt x="264" y="440"/>
                </a:lnTo>
                <a:lnTo>
                  <a:pt x="262" y="442"/>
                </a:lnTo>
                <a:lnTo>
                  <a:pt x="260" y="444"/>
                </a:lnTo>
                <a:lnTo>
                  <a:pt x="258" y="445"/>
                </a:lnTo>
                <a:lnTo>
                  <a:pt x="256" y="447"/>
                </a:lnTo>
                <a:lnTo>
                  <a:pt x="254" y="448"/>
                </a:lnTo>
                <a:lnTo>
                  <a:pt x="251" y="449"/>
                </a:lnTo>
                <a:lnTo>
                  <a:pt x="245" y="451"/>
                </a:lnTo>
                <a:lnTo>
                  <a:pt x="240" y="452"/>
                </a:lnTo>
                <a:lnTo>
                  <a:pt x="237" y="453"/>
                </a:lnTo>
                <a:lnTo>
                  <a:pt x="234" y="453"/>
                </a:lnTo>
                <a:lnTo>
                  <a:pt x="233" y="453"/>
                </a:lnTo>
                <a:lnTo>
                  <a:pt x="233" y="453"/>
                </a:lnTo>
                <a:lnTo>
                  <a:pt x="232" y="451"/>
                </a:lnTo>
                <a:lnTo>
                  <a:pt x="231" y="449"/>
                </a:lnTo>
                <a:lnTo>
                  <a:pt x="230" y="444"/>
                </a:lnTo>
                <a:lnTo>
                  <a:pt x="229" y="442"/>
                </a:lnTo>
                <a:lnTo>
                  <a:pt x="228" y="441"/>
                </a:lnTo>
                <a:lnTo>
                  <a:pt x="227" y="439"/>
                </a:lnTo>
                <a:lnTo>
                  <a:pt x="224" y="435"/>
                </a:lnTo>
                <a:lnTo>
                  <a:pt x="219" y="428"/>
                </a:lnTo>
                <a:lnTo>
                  <a:pt x="217" y="426"/>
                </a:lnTo>
                <a:lnTo>
                  <a:pt x="216" y="424"/>
                </a:lnTo>
                <a:lnTo>
                  <a:pt x="214" y="422"/>
                </a:lnTo>
                <a:lnTo>
                  <a:pt x="213" y="421"/>
                </a:lnTo>
                <a:lnTo>
                  <a:pt x="211" y="419"/>
                </a:lnTo>
                <a:lnTo>
                  <a:pt x="209" y="418"/>
                </a:lnTo>
                <a:lnTo>
                  <a:pt x="208" y="417"/>
                </a:lnTo>
                <a:lnTo>
                  <a:pt x="198" y="413"/>
                </a:lnTo>
                <a:lnTo>
                  <a:pt x="196" y="412"/>
                </a:lnTo>
                <a:lnTo>
                  <a:pt x="193" y="411"/>
                </a:lnTo>
                <a:lnTo>
                  <a:pt x="192" y="410"/>
                </a:lnTo>
                <a:lnTo>
                  <a:pt x="191" y="410"/>
                </a:lnTo>
                <a:lnTo>
                  <a:pt x="190" y="409"/>
                </a:lnTo>
                <a:lnTo>
                  <a:pt x="190" y="409"/>
                </a:lnTo>
                <a:lnTo>
                  <a:pt x="189" y="408"/>
                </a:lnTo>
                <a:lnTo>
                  <a:pt x="189" y="407"/>
                </a:lnTo>
                <a:lnTo>
                  <a:pt x="188" y="406"/>
                </a:lnTo>
                <a:lnTo>
                  <a:pt x="188" y="406"/>
                </a:lnTo>
                <a:lnTo>
                  <a:pt x="188" y="404"/>
                </a:lnTo>
                <a:lnTo>
                  <a:pt x="188" y="401"/>
                </a:lnTo>
                <a:lnTo>
                  <a:pt x="187" y="399"/>
                </a:lnTo>
                <a:lnTo>
                  <a:pt x="187" y="398"/>
                </a:lnTo>
                <a:lnTo>
                  <a:pt x="187" y="397"/>
                </a:lnTo>
                <a:lnTo>
                  <a:pt x="186" y="397"/>
                </a:lnTo>
                <a:lnTo>
                  <a:pt x="186" y="396"/>
                </a:lnTo>
                <a:lnTo>
                  <a:pt x="186" y="395"/>
                </a:lnTo>
                <a:lnTo>
                  <a:pt x="185" y="394"/>
                </a:lnTo>
                <a:lnTo>
                  <a:pt x="184" y="394"/>
                </a:lnTo>
                <a:lnTo>
                  <a:pt x="183" y="393"/>
                </a:lnTo>
                <a:lnTo>
                  <a:pt x="181" y="391"/>
                </a:lnTo>
                <a:lnTo>
                  <a:pt x="180" y="390"/>
                </a:lnTo>
                <a:lnTo>
                  <a:pt x="178" y="390"/>
                </a:lnTo>
                <a:lnTo>
                  <a:pt x="177" y="389"/>
                </a:lnTo>
                <a:lnTo>
                  <a:pt x="173" y="388"/>
                </a:lnTo>
                <a:lnTo>
                  <a:pt x="170" y="387"/>
                </a:lnTo>
                <a:lnTo>
                  <a:pt x="169" y="386"/>
                </a:lnTo>
                <a:lnTo>
                  <a:pt x="168" y="386"/>
                </a:lnTo>
                <a:lnTo>
                  <a:pt x="167" y="386"/>
                </a:lnTo>
                <a:lnTo>
                  <a:pt x="166" y="386"/>
                </a:lnTo>
                <a:lnTo>
                  <a:pt x="165" y="386"/>
                </a:lnTo>
                <a:lnTo>
                  <a:pt x="160" y="387"/>
                </a:lnTo>
                <a:lnTo>
                  <a:pt x="156" y="387"/>
                </a:lnTo>
                <a:lnTo>
                  <a:pt x="154" y="387"/>
                </a:lnTo>
                <a:lnTo>
                  <a:pt x="151" y="388"/>
                </a:lnTo>
                <a:lnTo>
                  <a:pt x="146" y="389"/>
                </a:lnTo>
                <a:lnTo>
                  <a:pt x="144" y="389"/>
                </a:lnTo>
                <a:lnTo>
                  <a:pt x="142" y="389"/>
                </a:lnTo>
                <a:lnTo>
                  <a:pt x="141" y="389"/>
                </a:lnTo>
                <a:lnTo>
                  <a:pt x="140" y="389"/>
                </a:lnTo>
                <a:lnTo>
                  <a:pt x="139" y="389"/>
                </a:lnTo>
                <a:lnTo>
                  <a:pt x="138" y="389"/>
                </a:lnTo>
                <a:lnTo>
                  <a:pt x="136" y="388"/>
                </a:lnTo>
                <a:lnTo>
                  <a:pt x="135" y="387"/>
                </a:lnTo>
                <a:lnTo>
                  <a:pt x="133" y="386"/>
                </a:lnTo>
                <a:lnTo>
                  <a:pt x="131" y="385"/>
                </a:lnTo>
                <a:lnTo>
                  <a:pt x="123" y="379"/>
                </a:lnTo>
                <a:lnTo>
                  <a:pt x="122" y="378"/>
                </a:lnTo>
                <a:lnTo>
                  <a:pt x="121" y="378"/>
                </a:lnTo>
                <a:lnTo>
                  <a:pt x="120" y="377"/>
                </a:lnTo>
                <a:lnTo>
                  <a:pt x="118" y="377"/>
                </a:lnTo>
                <a:lnTo>
                  <a:pt x="117" y="377"/>
                </a:lnTo>
                <a:lnTo>
                  <a:pt x="114" y="376"/>
                </a:lnTo>
                <a:lnTo>
                  <a:pt x="112" y="376"/>
                </a:lnTo>
                <a:lnTo>
                  <a:pt x="110" y="376"/>
                </a:lnTo>
                <a:lnTo>
                  <a:pt x="109" y="375"/>
                </a:lnTo>
                <a:lnTo>
                  <a:pt x="108" y="375"/>
                </a:lnTo>
                <a:lnTo>
                  <a:pt x="108" y="374"/>
                </a:lnTo>
                <a:lnTo>
                  <a:pt x="107" y="374"/>
                </a:lnTo>
                <a:lnTo>
                  <a:pt x="107" y="373"/>
                </a:lnTo>
                <a:lnTo>
                  <a:pt x="106" y="372"/>
                </a:lnTo>
                <a:lnTo>
                  <a:pt x="106" y="371"/>
                </a:lnTo>
                <a:lnTo>
                  <a:pt x="106" y="370"/>
                </a:lnTo>
                <a:lnTo>
                  <a:pt x="105" y="366"/>
                </a:lnTo>
                <a:lnTo>
                  <a:pt x="105" y="364"/>
                </a:lnTo>
                <a:lnTo>
                  <a:pt x="105" y="362"/>
                </a:lnTo>
                <a:lnTo>
                  <a:pt x="104" y="361"/>
                </a:lnTo>
                <a:lnTo>
                  <a:pt x="104" y="360"/>
                </a:lnTo>
                <a:lnTo>
                  <a:pt x="103" y="360"/>
                </a:lnTo>
                <a:lnTo>
                  <a:pt x="102" y="358"/>
                </a:lnTo>
                <a:lnTo>
                  <a:pt x="101" y="357"/>
                </a:lnTo>
                <a:lnTo>
                  <a:pt x="99" y="356"/>
                </a:lnTo>
                <a:lnTo>
                  <a:pt x="98" y="355"/>
                </a:lnTo>
                <a:lnTo>
                  <a:pt x="97" y="355"/>
                </a:lnTo>
                <a:lnTo>
                  <a:pt x="95" y="354"/>
                </a:lnTo>
                <a:lnTo>
                  <a:pt x="94" y="354"/>
                </a:lnTo>
                <a:lnTo>
                  <a:pt x="87" y="353"/>
                </a:lnTo>
                <a:lnTo>
                  <a:pt x="83" y="352"/>
                </a:lnTo>
                <a:lnTo>
                  <a:pt x="75" y="351"/>
                </a:lnTo>
                <a:lnTo>
                  <a:pt x="74" y="351"/>
                </a:lnTo>
                <a:lnTo>
                  <a:pt x="73" y="351"/>
                </a:lnTo>
                <a:lnTo>
                  <a:pt x="71" y="350"/>
                </a:lnTo>
                <a:lnTo>
                  <a:pt x="71" y="349"/>
                </a:lnTo>
                <a:lnTo>
                  <a:pt x="70" y="349"/>
                </a:lnTo>
                <a:lnTo>
                  <a:pt x="68" y="347"/>
                </a:lnTo>
                <a:lnTo>
                  <a:pt x="66" y="345"/>
                </a:lnTo>
                <a:lnTo>
                  <a:pt x="65" y="344"/>
                </a:lnTo>
                <a:lnTo>
                  <a:pt x="64" y="343"/>
                </a:lnTo>
                <a:lnTo>
                  <a:pt x="63" y="343"/>
                </a:lnTo>
                <a:lnTo>
                  <a:pt x="60" y="342"/>
                </a:lnTo>
                <a:lnTo>
                  <a:pt x="58" y="341"/>
                </a:lnTo>
                <a:lnTo>
                  <a:pt x="57" y="340"/>
                </a:lnTo>
                <a:lnTo>
                  <a:pt x="56" y="340"/>
                </a:lnTo>
                <a:lnTo>
                  <a:pt x="54" y="339"/>
                </a:lnTo>
                <a:lnTo>
                  <a:pt x="50" y="338"/>
                </a:lnTo>
                <a:lnTo>
                  <a:pt x="50" y="338"/>
                </a:lnTo>
                <a:lnTo>
                  <a:pt x="49" y="338"/>
                </a:lnTo>
                <a:lnTo>
                  <a:pt x="49" y="337"/>
                </a:lnTo>
                <a:lnTo>
                  <a:pt x="48" y="336"/>
                </a:lnTo>
                <a:lnTo>
                  <a:pt x="48" y="336"/>
                </a:lnTo>
                <a:lnTo>
                  <a:pt x="48" y="335"/>
                </a:lnTo>
                <a:lnTo>
                  <a:pt x="48" y="334"/>
                </a:lnTo>
                <a:lnTo>
                  <a:pt x="48" y="332"/>
                </a:lnTo>
                <a:lnTo>
                  <a:pt x="48" y="327"/>
                </a:lnTo>
                <a:lnTo>
                  <a:pt x="48" y="324"/>
                </a:lnTo>
                <a:lnTo>
                  <a:pt x="48" y="323"/>
                </a:lnTo>
                <a:lnTo>
                  <a:pt x="48" y="321"/>
                </a:lnTo>
                <a:lnTo>
                  <a:pt x="48" y="320"/>
                </a:lnTo>
                <a:lnTo>
                  <a:pt x="47" y="318"/>
                </a:lnTo>
                <a:lnTo>
                  <a:pt x="47" y="316"/>
                </a:lnTo>
                <a:lnTo>
                  <a:pt x="46" y="315"/>
                </a:lnTo>
                <a:lnTo>
                  <a:pt x="44" y="313"/>
                </a:lnTo>
                <a:lnTo>
                  <a:pt x="43" y="310"/>
                </a:lnTo>
                <a:lnTo>
                  <a:pt x="42" y="309"/>
                </a:lnTo>
                <a:lnTo>
                  <a:pt x="41" y="308"/>
                </a:lnTo>
                <a:lnTo>
                  <a:pt x="40" y="308"/>
                </a:lnTo>
                <a:lnTo>
                  <a:pt x="39" y="307"/>
                </a:lnTo>
                <a:lnTo>
                  <a:pt x="39" y="307"/>
                </a:lnTo>
                <a:lnTo>
                  <a:pt x="38" y="307"/>
                </a:lnTo>
                <a:lnTo>
                  <a:pt x="36" y="307"/>
                </a:lnTo>
                <a:lnTo>
                  <a:pt x="35" y="307"/>
                </a:lnTo>
                <a:lnTo>
                  <a:pt x="34" y="307"/>
                </a:lnTo>
                <a:lnTo>
                  <a:pt x="33" y="307"/>
                </a:lnTo>
                <a:lnTo>
                  <a:pt x="30" y="308"/>
                </a:lnTo>
                <a:lnTo>
                  <a:pt x="28" y="309"/>
                </a:lnTo>
                <a:lnTo>
                  <a:pt x="18" y="312"/>
                </a:lnTo>
                <a:lnTo>
                  <a:pt x="14" y="313"/>
                </a:lnTo>
                <a:lnTo>
                  <a:pt x="12" y="314"/>
                </a:lnTo>
                <a:lnTo>
                  <a:pt x="11" y="314"/>
                </a:lnTo>
                <a:lnTo>
                  <a:pt x="9" y="314"/>
                </a:lnTo>
                <a:lnTo>
                  <a:pt x="7" y="315"/>
                </a:lnTo>
                <a:lnTo>
                  <a:pt x="6" y="314"/>
                </a:lnTo>
                <a:lnTo>
                  <a:pt x="5" y="314"/>
                </a:lnTo>
                <a:lnTo>
                  <a:pt x="4" y="314"/>
                </a:lnTo>
                <a:lnTo>
                  <a:pt x="3" y="314"/>
                </a:lnTo>
                <a:lnTo>
                  <a:pt x="2" y="313"/>
                </a:lnTo>
                <a:lnTo>
                  <a:pt x="1" y="313"/>
                </a:lnTo>
                <a:lnTo>
                  <a:pt x="1" y="312"/>
                </a:lnTo>
                <a:lnTo>
                  <a:pt x="1" y="312"/>
                </a:lnTo>
                <a:lnTo>
                  <a:pt x="0" y="310"/>
                </a:lnTo>
                <a:lnTo>
                  <a:pt x="0" y="308"/>
                </a:lnTo>
                <a:lnTo>
                  <a:pt x="0" y="306"/>
                </a:lnTo>
                <a:lnTo>
                  <a:pt x="0" y="305"/>
                </a:lnTo>
                <a:lnTo>
                  <a:pt x="0" y="303"/>
                </a:lnTo>
                <a:lnTo>
                  <a:pt x="0" y="302"/>
                </a:lnTo>
                <a:lnTo>
                  <a:pt x="1" y="301"/>
                </a:lnTo>
                <a:lnTo>
                  <a:pt x="1" y="300"/>
                </a:lnTo>
                <a:lnTo>
                  <a:pt x="2" y="299"/>
                </a:lnTo>
                <a:lnTo>
                  <a:pt x="3" y="299"/>
                </a:lnTo>
                <a:lnTo>
                  <a:pt x="5" y="297"/>
                </a:lnTo>
                <a:lnTo>
                  <a:pt x="6" y="296"/>
                </a:lnTo>
                <a:lnTo>
                  <a:pt x="7" y="295"/>
                </a:lnTo>
                <a:lnTo>
                  <a:pt x="8" y="294"/>
                </a:lnTo>
                <a:lnTo>
                  <a:pt x="8" y="293"/>
                </a:lnTo>
                <a:lnTo>
                  <a:pt x="10" y="291"/>
                </a:lnTo>
                <a:lnTo>
                  <a:pt x="12" y="285"/>
                </a:lnTo>
                <a:lnTo>
                  <a:pt x="13" y="284"/>
                </a:lnTo>
                <a:lnTo>
                  <a:pt x="14" y="282"/>
                </a:lnTo>
                <a:lnTo>
                  <a:pt x="15" y="280"/>
                </a:lnTo>
                <a:lnTo>
                  <a:pt x="16" y="279"/>
                </a:lnTo>
                <a:lnTo>
                  <a:pt x="18" y="278"/>
                </a:lnTo>
                <a:lnTo>
                  <a:pt x="19" y="277"/>
                </a:lnTo>
                <a:lnTo>
                  <a:pt x="22" y="276"/>
                </a:lnTo>
                <a:lnTo>
                  <a:pt x="25" y="273"/>
                </a:lnTo>
                <a:lnTo>
                  <a:pt x="27" y="271"/>
                </a:lnTo>
                <a:lnTo>
                  <a:pt x="28" y="271"/>
                </a:lnTo>
                <a:lnTo>
                  <a:pt x="28" y="270"/>
                </a:lnTo>
                <a:lnTo>
                  <a:pt x="29" y="269"/>
                </a:lnTo>
                <a:lnTo>
                  <a:pt x="30" y="267"/>
                </a:lnTo>
                <a:lnTo>
                  <a:pt x="31" y="266"/>
                </a:lnTo>
                <a:lnTo>
                  <a:pt x="31" y="264"/>
                </a:lnTo>
                <a:lnTo>
                  <a:pt x="32" y="262"/>
                </a:lnTo>
                <a:lnTo>
                  <a:pt x="33" y="260"/>
                </a:lnTo>
                <a:lnTo>
                  <a:pt x="33" y="258"/>
                </a:lnTo>
                <a:lnTo>
                  <a:pt x="33" y="256"/>
                </a:lnTo>
                <a:lnTo>
                  <a:pt x="33" y="255"/>
                </a:lnTo>
                <a:lnTo>
                  <a:pt x="33" y="254"/>
                </a:lnTo>
                <a:lnTo>
                  <a:pt x="33" y="252"/>
                </a:lnTo>
                <a:lnTo>
                  <a:pt x="33" y="251"/>
                </a:lnTo>
                <a:lnTo>
                  <a:pt x="33" y="250"/>
                </a:lnTo>
                <a:lnTo>
                  <a:pt x="32" y="250"/>
                </a:lnTo>
                <a:lnTo>
                  <a:pt x="32" y="249"/>
                </a:lnTo>
                <a:lnTo>
                  <a:pt x="31" y="249"/>
                </a:lnTo>
                <a:lnTo>
                  <a:pt x="30" y="248"/>
                </a:lnTo>
                <a:lnTo>
                  <a:pt x="29" y="248"/>
                </a:lnTo>
                <a:lnTo>
                  <a:pt x="29" y="248"/>
                </a:lnTo>
                <a:lnTo>
                  <a:pt x="26" y="249"/>
                </a:lnTo>
                <a:lnTo>
                  <a:pt x="25" y="249"/>
                </a:lnTo>
                <a:lnTo>
                  <a:pt x="21" y="249"/>
                </a:lnTo>
                <a:lnTo>
                  <a:pt x="19" y="249"/>
                </a:lnTo>
                <a:lnTo>
                  <a:pt x="18" y="249"/>
                </a:lnTo>
                <a:lnTo>
                  <a:pt x="17" y="248"/>
                </a:lnTo>
                <a:lnTo>
                  <a:pt x="16" y="248"/>
                </a:lnTo>
                <a:lnTo>
                  <a:pt x="16" y="248"/>
                </a:lnTo>
                <a:lnTo>
                  <a:pt x="16" y="247"/>
                </a:lnTo>
                <a:lnTo>
                  <a:pt x="16" y="247"/>
                </a:lnTo>
                <a:lnTo>
                  <a:pt x="15" y="246"/>
                </a:lnTo>
                <a:lnTo>
                  <a:pt x="15" y="245"/>
                </a:lnTo>
                <a:lnTo>
                  <a:pt x="15" y="242"/>
                </a:lnTo>
                <a:lnTo>
                  <a:pt x="15" y="241"/>
                </a:lnTo>
                <a:lnTo>
                  <a:pt x="15" y="240"/>
                </a:lnTo>
                <a:lnTo>
                  <a:pt x="15" y="239"/>
                </a:lnTo>
                <a:lnTo>
                  <a:pt x="15" y="238"/>
                </a:lnTo>
                <a:lnTo>
                  <a:pt x="13" y="234"/>
                </a:lnTo>
                <a:lnTo>
                  <a:pt x="10" y="228"/>
                </a:lnTo>
                <a:lnTo>
                  <a:pt x="10" y="226"/>
                </a:lnTo>
                <a:lnTo>
                  <a:pt x="9" y="224"/>
                </a:lnTo>
                <a:lnTo>
                  <a:pt x="9" y="223"/>
                </a:lnTo>
                <a:lnTo>
                  <a:pt x="9" y="221"/>
                </a:lnTo>
                <a:lnTo>
                  <a:pt x="8" y="216"/>
                </a:lnTo>
                <a:lnTo>
                  <a:pt x="8" y="214"/>
                </a:lnTo>
                <a:lnTo>
                  <a:pt x="8" y="212"/>
                </a:lnTo>
                <a:lnTo>
                  <a:pt x="7" y="208"/>
                </a:lnTo>
                <a:lnTo>
                  <a:pt x="7" y="207"/>
                </a:lnTo>
                <a:lnTo>
                  <a:pt x="6" y="205"/>
                </a:lnTo>
                <a:lnTo>
                  <a:pt x="7" y="203"/>
                </a:lnTo>
                <a:lnTo>
                  <a:pt x="7" y="201"/>
                </a:lnTo>
                <a:lnTo>
                  <a:pt x="7" y="200"/>
                </a:lnTo>
                <a:lnTo>
                  <a:pt x="8" y="199"/>
                </a:lnTo>
                <a:lnTo>
                  <a:pt x="9" y="197"/>
                </a:lnTo>
                <a:lnTo>
                  <a:pt x="10" y="194"/>
                </a:lnTo>
                <a:lnTo>
                  <a:pt x="15" y="184"/>
                </a:lnTo>
                <a:lnTo>
                  <a:pt x="15" y="185"/>
                </a:lnTo>
                <a:lnTo>
                  <a:pt x="16" y="185"/>
                </a:lnTo>
                <a:lnTo>
                  <a:pt x="16" y="185"/>
                </a:lnTo>
                <a:lnTo>
                  <a:pt x="17" y="185"/>
                </a:lnTo>
                <a:lnTo>
                  <a:pt x="17" y="185"/>
                </a:lnTo>
                <a:lnTo>
                  <a:pt x="18" y="185"/>
                </a:lnTo>
                <a:lnTo>
                  <a:pt x="19" y="185"/>
                </a:lnTo>
                <a:lnTo>
                  <a:pt x="19" y="184"/>
                </a:lnTo>
                <a:lnTo>
                  <a:pt x="20" y="183"/>
                </a:lnTo>
                <a:lnTo>
                  <a:pt x="21" y="182"/>
                </a:lnTo>
                <a:lnTo>
                  <a:pt x="22" y="181"/>
                </a:lnTo>
                <a:lnTo>
                  <a:pt x="24" y="178"/>
                </a:lnTo>
                <a:lnTo>
                  <a:pt x="25" y="177"/>
                </a:lnTo>
                <a:lnTo>
                  <a:pt x="25" y="176"/>
                </a:lnTo>
                <a:lnTo>
                  <a:pt x="27" y="175"/>
                </a:lnTo>
                <a:lnTo>
                  <a:pt x="28" y="174"/>
                </a:lnTo>
                <a:lnTo>
                  <a:pt x="29" y="173"/>
                </a:lnTo>
                <a:lnTo>
                  <a:pt x="30" y="173"/>
                </a:lnTo>
                <a:lnTo>
                  <a:pt x="31" y="172"/>
                </a:lnTo>
                <a:lnTo>
                  <a:pt x="32" y="172"/>
                </a:lnTo>
                <a:lnTo>
                  <a:pt x="35" y="172"/>
                </a:lnTo>
                <a:lnTo>
                  <a:pt x="37" y="172"/>
                </a:lnTo>
                <a:lnTo>
                  <a:pt x="45" y="170"/>
                </a:lnTo>
                <a:lnTo>
                  <a:pt x="46" y="170"/>
                </a:lnTo>
                <a:lnTo>
                  <a:pt x="50" y="169"/>
                </a:lnTo>
                <a:lnTo>
                  <a:pt x="55" y="168"/>
                </a:lnTo>
                <a:lnTo>
                  <a:pt x="57" y="168"/>
                </a:lnTo>
                <a:lnTo>
                  <a:pt x="61" y="168"/>
                </a:lnTo>
                <a:lnTo>
                  <a:pt x="63" y="168"/>
                </a:lnTo>
                <a:lnTo>
                  <a:pt x="64" y="168"/>
                </a:lnTo>
                <a:lnTo>
                  <a:pt x="65" y="167"/>
                </a:lnTo>
                <a:lnTo>
                  <a:pt x="66" y="167"/>
                </a:lnTo>
                <a:lnTo>
                  <a:pt x="67" y="166"/>
                </a:lnTo>
                <a:lnTo>
                  <a:pt x="68" y="166"/>
                </a:lnTo>
                <a:lnTo>
                  <a:pt x="69" y="165"/>
                </a:lnTo>
                <a:lnTo>
                  <a:pt x="70" y="164"/>
                </a:lnTo>
                <a:lnTo>
                  <a:pt x="70" y="164"/>
                </a:lnTo>
                <a:lnTo>
                  <a:pt x="72" y="163"/>
                </a:lnTo>
                <a:lnTo>
                  <a:pt x="74" y="160"/>
                </a:lnTo>
                <a:lnTo>
                  <a:pt x="76" y="157"/>
                </a:lnTo>
                <a:lnTo>
                  <a:pt x="79" y="154"/>
                </a:lnTo>
                <a:lnTo>
                  <a:pt x="81" y="149"/>
                </a:lnTo>
                <a:lnTo>
                  <a:pt x="83" y="148"/>
                </a:lnTo>
                <a:lnTo>
                  <a:pt x="84" y="147"/>
                </a:lnTo>
                <a:lnTo>
                  <a:pt x="85" y="146"/>
                </a:lnTo>
                <a:lnTo>
                  <a:pt x="86" y="144"/>
                </a:lnTo>
                <a:lnTo>
                  <a:pt x="89" y="142"/>
                </a:lnTo>
                <a:lnTo>
                  <a:pt x="92" y="139"/>
                </a:lnTo>
                <a:lnTo>
                  <a:pt x="93" y="138"/>
                </a:lnTo>
                <a:lnTo>
                  <a:pt x="94" y="137"/>
                </a:lnTo>
                <a:lnTo>
                  <a:pt x="94" y="136"/>
                </a:lnTo>
                <a:lnTo>
                  <a:pt x="95" y="136"/>
                </a:lnTo>
                <a:lnTo>
                  <a:pt x="95" y="135"/>
                </a:lnTo>
                <a:lnTo>
                  <a:pt x="95" y="133"/>
                </a:lnTo>
                <a:lnTo>
                  <a:pt x="95" y="132"/>
                </a:lnTo>
                <a:lnTo>
                  <a:pt x="95" y="131"/>
                </a:lnTo>
                <a:lnTo>
                  <a:pt x="94" y="130"/>
                </a:lnTo>
                <a:lnTo>
                  <a:pt x="94" y="129"/>
                </a:lnTo>
                <a:lnTo>
                  <a:pt x="92" y="126"/>
                </a:lnTo>
                <a:lnTo>
                  <a:pt x="91" y="122"/>
                </a:lnTo>
                <a:lnTo>
                  <a:pt x="90" y="120"/>
                </a:lnTo>
                <a:lnTo>
                  <a:pt x="90" y="119"/>
                </a:lnTo>
                <a:lnTo>
                  <a:pt x="89" y="116"/>
                </a:lnTo>
                <a:lnTo>
                  <a:pt x="89" y="115"/>
                </a:lnTo>
                <a:lnTo>
                  <a:pt x="89" y="113"/>
                </a:lnTo>
                <a:lnTo>
                  <a:pt x="89" y="111"/>
                </a:lnTo>
                <a:lnTo>
                  <a:pt x="89" y="109"/>
                </a:lnTo>
                <a:lnTo>
                  <a:pt x="89" y="108"/>
                </a:lnTo>
                <a:lnTo>
                  <a:pt x="90" y="106"/>
                </a:lnTo>
                <a:lnTo>
                  <a:pt x="91" y="104"/>
                </a:lnTo>
                <a:lnTo>
                  <a:pt x="94" y="99"/>
                </a:lnTo>
                <a:lnTo>
                  <a:pt x="96" y="97"/>
                </a:lnTo>
                <a:lnTo>
                  <a:pt x="96" y="97"/>
                </a:lnTo>
                <a:lnTo>
                  <a:pt x="97" y="96"/>
                </a:lnTo>
                <a:lnTo>
                  <a:pt x="97" y="95"/>
                </a:lnTo>
                <a:lnTo>
                  <a:pt x="98" y="95"/>
                </a:lnTo>
                <a:lnTo>
                  <a:pt x="99" y="95"/>
                </a:lnTo>
                <a:lnTo>
                  <a:pt x="100" y="94"/>
                </a:lnTo>
                <a:lnTo>
                  <a:pt x="101" y="94"/>
                </a:lnTo>
                <a:lnTo>
                  <a:pt x="101" y="94"/>
                </a:lnTo>
                <a:lnTo>
                  <a:pt x="102" y="94"/>
                </a:lnTo>
                <a:lnTo>
                  <a:pt x="103" y="95"/>
                </a:lnTo>
                <a:lnTo>
                  <a:pt x="103" y="95"/>
                </a:lnTo>
                <a:lnTo>
                  <a:pt x="104" y="96"/>
                </a:lnTo>
                <a:lnTo>
                  <a:pt x="105" y="97"/>
                </a:lnTo>
                <a:lnTo>
                  <a:pt x="105" y="98"/>
                </a:lnTo>
                <a:lnTo>
                  <a:pt x="105" y="99"/>
                </a:lnTo>
                <a:lnTo>
                  <a:pt x="105" y="100"/>
                </a:lnTo>
                <a:lnTo>
                  <a:pt x="106" y="104"/>
                </a:lnTo>
                <a:lnTo>
                  <a:pt x="106" y="105"/>
                </a:lnTo>
                <a:lnTo>
                  <a:pt x="107" y="106"/>
                </a:lnTo>
                <a:lnTo>
                  <a:pt x="107" y="107"/>
                </a:lnTo>
                <a:lnTo>
                  <a:pt x="108" y="108"/>
                </a:lnTo>
                <a:lnTo>
                  <a:pt x="108" y="109"/>
                </a:lnTo>
                <a:lnTo>
                  <a:pt x="109" y="109"/>
                </a:lnTo>
                <a:lnTo>
                  <a:pt x="109" y="109"/>
                </a:lnTo>
                <a:lnTo>
                  <a:pt x="111" y="110"/>
                </a:lnTo>
                <a:lnTo>
                  <a:pt x="114" y="110"/>
                </a:lnTo>
                <a:lnTo>
                  <a:pt x="116" y="110"/>
                </a:lnTo>
                <a:lnTo>
                  <a:pt x="117" y="110"/>
                </a:lnTo>
                <a:lnTo>
                  <a:pt x="120" y="111"/>
                </a:lnTo>
                <a:lnTo>
                  <a:pt x="123" y="112"/>
                </a:lnTo>
                <a:lnTo>
                  <a:pt x="125" y="113"/>
                </a:lnTo>
                <a:lnTo>
                  <a:pt x="128" y="113"/>
                </a:lnTo>
                <a:lnTo>
                  <a:pt x="131" y="113"/>
                </a:lnTo>
                <a:lnTo>
                  <a:pt x="132" y="114"/>
                </a:lnTo>
                <a:lnTo>
                  <a:pt x="134" y="114"/>
                </a:lnTo>
                <a:lnTo>
                  <a:pt x="135" y="114"/>
                </a:lnTo>
                <a:lnTo>
                  <a:pt x="136" y="115"/>
                </a:lnTo>
                <a:lnTo>
                  <a:pt x="137" y="115"/>
                </a:lnTo>
                <a:lnTo>
                  <a:pt x="139" y="116"/>
                </a:lnTo>
                <a:lnTo>
                  <a:pt x="140" y="117"/>
                </a:lnTo>
                <a:lnTo>
                  <a:pt x="142" y="118"/>
                </a:lnTo>
                <a:lnTo>
                  <a:pt x="146" y="121"/>
                </a:lnTo>
                <a:lnTo>
                  <a:pt x="148" y="122"/>
                </a:lnTo>
                <a:lnTo>
                  <a:pt x="149" y="123"/>
                </a:lnTo>
                <a:lnTo>
                  <a:pt x="149" y="123"/>
                </a:lnTo>
                <a:lnTo>
                  <a:pt x="150" y="123"/>
                </a:lnTo>
                <a:lnTo>
                  <a:pt x="151" y="122"/>
                </a:lnTo>
                <a:lnTo>
                  <a:pt x="152" y="122"/>
                </a:lnTo>
                <a:lnTo>
                  <a:pt x="154" y="121"/>
                </a:lnTo>
                <a:lnTo>
                  <a:pt x="155" y="120"/>
                </a:lnTo>
                <a:lnTo>
                  <a:pt x="156" y="119"/>
                </a:lnTo>
                <a:lnTo>
                  <a:pt x="157" y="118"/>
                </a:lnTo>
                <a:lnTo>
                  <a:pt x="158" y="116"/>
                </a:lnTo>
                <a:lnTo>
                  <a:pt x="159" y="115"/>
                </a:lnTo>
                <a:lnTo>
                  <a:pt x="160" y="113"/>
                </a:lnTo>
                <a:lnTo>
                  <a:pt x="161" y="112"/>
                </a:lnTo>
                <a:lnTo>
                  <a:pt x="162" y="110"/>
                </a:lnTo>
                <a:lnTo>
                  <a:pt x="162" y="109"/>
                </a:lnTo>
                <a:lnTo>
                  <a:pt x="163" y="108"/>
                </a:lnTo>
                <a:lnTo>
                  <a:pt x="163" y="106"/>
                </a:lnTo>
                <a:lnTo>
                  <a:pt x="164" y="103"/>
                </a:lnTo>
                <a:lnTo>
                  <a:pt x="164" y="102"/>
                </a:lnTo>
                <a:lnTo>
                  <a:pt x="164" y="100"/>
                </a:lnTo>
                <a:lnTo>
                  <a:pt x="164" y="100"/>
                </a:lnTo>
                <a:lnTo>
                  <a:pt x="164" y="99"/>
                </a:lnTo>
                <a:lnTo>
                  <a:pt x="165" y="99"/>
                </a:lnTo>
                <a:lnTo>
                  <a:pt x="165" y="98"/>
                </a:lnTo>
                <a:lnTo>
                  <a:pt x="166" y="98"/>
                </a:lnTo>
                <a:lnTo>
                  <a:pt x="168" y="98"/>
                </a:lnTo>
                <a:lnTo>
                  <a:pt x="171" y="97"/>
                </a:lnTo>
                <a:lnTo>
                  <a:pt x="174" y="96"/>
                </a:lnTo>
                <a:lnTo>
                  <a:pt x="177" y="95"/>
                </a:lnTo>
                <a:lnTo>
                  <a:pt x="178" y="95"/>
                </a:lnTo>
                <a:lnTo>
                  <a:pt x="180" y="94"/>
                </a:lnTo>
                <a:lnTo>
                  <a:pt x="184" y="94"/>
                </a:lnTo>
                <a:lnTo>
                  <a:pt x="186" y="94"/>
                </a:lnTo>
                <a:lnTo>
                  <a:pt x="188" y="94"/>
                </a:lnTo>
                <a:lnTo>
                  <a:pt x="190" y="94"/>
                </a:lnTo>
                <a:lnTo>
                  <a:pt x="192" y="94"/>
                </a:lnTo>
                <a:lnTo>
                  <a:pt x="193" y="94"/>
                </a:lnTo>
                <a:lnTo>
                  <a:pt x="194" y="95"/>
                </a:lnTo>
                <a:lnTo>
                  <a:pt x="195" y="95"/>
                </a:lnTo>
                <a:lnTo>
                  <a:pt x="198" y="96"/>
                </a:lnTo>
                <a:lnTo>
                  <a:pt x="199" y="96"/>
                </a:lnTo>
                <a:lnTo>
                  <a:pt x="200" y="97"/>
                </a:lnTo>
                <a:lnTo>
                  <a:pt x="202" y="97"/>
                </a:lnTo>
                <a:lnTo>
                  <a:pt x="203" y="97"/>
                </a:lnTo>
                <a:lnTo>
                  <a:pt x="204" y="97"/>
                </a:lnTo>
                <a:lnTo>
                  <a:pt x="206" y="97"/>
                </a:lnTo>
                <a:lnTo>
                  <a:pt x="207" y="97"/>
                </a:lnTo>
                <a:lnTo>
                  <a:pt x="208" y="97"/>
                </a:lnTo>
                <a:lnTo>
                  <a:pt x="210" y="96"/>
                </a:lnTo>
                <a:lnTo>
                  <a:pt x="211" y="96"/>
                </a:lnTo>
                <a:lnTo>
                  <a:pt x="212" y="95"/>
                </a:lnTo>
                <a:lnTo>
                  <a:pt x="213" y="95"/>
                </a:lnTo>
                <a:lnTo>
                  <a:pt x="214" y="94"/>
                </a:lnTo>
                <a:lnTo>
                  <a:pt x="214" y="93"/>
                </a:lnTo>
                <a:lnTo>
                  <a:pt x="216" y="92"/>
                </a:lnTo>
                <a:lnTo>
                  <a:pt x="217" y="91"/>
                </a:lnTo>
                <a:lnTo>
                  <a:pt x="217" y="89"/>
                </a:lnTo>
                <a:lnTo>
                  <a:pt x="218" y="88"/>
                </a:lnTo>
                <a:lnTo>
                  <a:pt x="218" y="87"/>
                </a:lnTo>
                <a:lnTo>
                  <a:pt x="218" y="86"/>
                </a:lnTo>
                <a:lnTo>
                  <a:pt x="219" y="85"/>
                </a:lnTo>
                <a:lnTo>
                  <a:pt x="219" y="84"/>
                </a:lnTo>
                <a:lnTo>
                  <a:pt x="218" y="82"/>
                </a:lnTo>
                <a:lnTo>
                  <a:pt x="218" y="81"/>
                </a:lnTo>
                <a:lnTo>
                  <a:pt x="218" y="80"/>
                </a:lnTo>
                <a:lnTo>
                  <a:pt x="217" y="77"/>
                </a:lnTo>
                <a:lnTo>
                  <a:pt x="214" y="71"/>
                </a:lnTo>
                <a:lnTo>
                  <a:pt x="213" y="70"/>
                </a:lnTo>
                <a:lnTo>
                  <a:pt x="213" y="69"/>
                </a:lnTo>
                <a:lnTo>
                  <a:pt x="213" y="68"/>
                </a:lnTo>
                <a:lnTo>
                  <a:pt x="213" y="68"/>
                </a:lnTo>
                <a:lnTo>
                  <a:pt x="213" y="67"/>
                </a:lnTo>
                <a:lnTo>
                  <a:pt x="213" y="67"/>
                </a:lnTo>
                <a:lnTo>
                  <a:pt x="213" y="66"/>
                </a:lnTo>
                <a:lnTo>
                  <a:pt x="214" y="66"/>
                </a:lnTo>
                <a:lnTo>
                  <a:pt x="214" y="66"/>
                </a:lnTo>
                <a:lnTo>
                  <a:pt x="215" y="65"/>
                </a:lnTo>
                <a:lnTo>
                  <a:pt x="215" y="65"/>
                </a:lnTo>
                <a:lnTo>
                  <a:pt x="216" y="65"/>
                </a:lnTo>
                <a:lnTo>
                  <a:pt x="217" y="65"/>
                </a:lnTo>
                <a:lnTo>
                  <a:pt x="218" y="65"/>
                </a:lnTo>
                <a:lnTo>
                  <a:pt x="219" y="65"/>
                </a:lnTo>
                <a:lnTo>
                  <a:pt x="220" y="65"/>
                </a:lnTo>
                <a:lnTo>
                  <a:pt x="223" y="65"/>
                </a:lnTo>
                <a:lnTo>
                  <a:pt x="224" y="66"/>
                </a:lnTo>
                <a:lnTo>
                  <a:pt x="225" y="66"/>
                </a:lnTo>
                <a:lnTo>
                  <a:pt x="226" y="66"/>
                </a:lnTo>
                <a:lnTo>
                  <a:pt x="226" y="66"/>
                </a:lnTo>
                <a:lnTo>
                  <a:pt x="227" y="65"/>
                </a:lnTo>
                <a:lnTo>
                  <a:pt x="227" y="65"/>
                </a:lnTo>
                <a:lnTo>
                  <a:pt x="228" y="64"/>
                </a:lnTo>
                <a:lnTo>
                  <a:pt x="228" y="64"/>
                </a:lnTo>
                <a:lnTo>
                  <a:pt x="229" y="63"/>
                </a:lnTo>
                <a:lnTo>
                  <a:pt x="231" y="60"/>
                </a:lnTo>
                <a:lnTo>
                  <a:pt x="232" y="59"/>
                </a:lnTo>
                <a:lnTo>
                  <a:pt x="233" y="58"/>
                </a:lnTo>
                <a:lnTo>
                  <a:pt x="233" y="58"/>
                </a:lnTo>
                <a:lnTo>
                  <a:pt x="234" y="57"/>
                </a:lnTo>
                <a:lnTo>
                  <a:pt x="235" y="57"/>
                </a:lnTo>
                <a:lnTo>
                  <a:pt x="237" y="57"/>
                </a:lnTo>
                <a:lnTo>
                  <a:pt x="238" y="57"/>
                </a:lnTo>
                <a:lnTo>
                  <a:pt x="239" y="58"/>
                </a:lnTo>
                <a:lnTo>
                  <a:pt x="240" y="58"/>
                </a:lnTo>
                <a:lnTo>
                  <a:pt x="241" y="59"/>
                </a:lnTo>
                <a:lnTo>
                  <a:pt x="243" y="60"/>
                </a:lnTo>
                <a:lnTo>
                  <a:pt x="245" y="61"/>
                </a:lnTo>
                <a:lnTo>
                  <a:pt x="246" y="63"/>
                </a:lnTo>
                <a:lnTo>
                  <a:pt x="249" y="65"/>
                </a:lnTo>
                <a:lnTo>
                  <a:pt x="250" y="66"/>
                </a:lnTo>
                <a:lnTo>
                  <a:pt x="251" y="67"/>
                </a:lnTo>
                <a:lnTo>
                  <a:pt x="252" y="68"/>
                </a:lnTo>
                <a:lnTo>
                  <a:pt x="253" y="68"/>
                </a:lnTo>
                <a:lnTo>
                  <a:pt x="255" y="69"/>
                </a:lnTo>
                <a:lnTo>
                  <a:pt x="256" y="69"/>
                </a:lnTo>
                <a:lnTo>
                  <a:pt x="258" y="70"/>
                </a:lnTo>
                <a:lnTo>
                  <a:pt x="260" y="70"/>
                </a:lnTo>
                <a:lnTo>
                  <a:pt x="261" y="70"/>
                </a:lnTo>
                <a:lnTo>
                  <a:pt x="263" y="70"/>
                </a:lnTo>
                <a:lnTo>
                  <a:pt x="266" y="69"/>
                </a:lnTo>
                <a:lnTo>
                  <a:pt x="270" y="68"/>
                </a:lnTo>
                <a:lnTo>
                  <a:pt x="272" y="68"/>
                </a:lnTo>
                <a:lnTo>
                  <a:pt x="272" y="67"/>
                </a:lnTo>
                <a:lnTo>
                  <a:pt x="272" y="67"/>
                </a:lnTo>
                <a:lnTo>
                  <a:pt x="273" y="66"/>
                </a:lnTo>
                <a:lnTo>
                  <a:pt x="274" y="65"/>
                </a:lnTo>
                <a:lnTo>
                  <a:pt x="275" y="65"/>
                </a:lnTo>
                <a:lnTo>
                  <a:pt x="275" y="64"/>
                </a:lnTo>
                <a:lnTo>
                  <a:pt x="277" y="60"/>
                </a:lnTo>
                <a:lnTo>
                  <a:pt x="278" y="56"/>
                </a:lnTo>
                <a:lnTo>
                  <a:pt x="280" y="52"/>
                </a:lnTo>
                <a:lnTo>
                  <a:pt x="281" y="50"/>
                </a:lnTo>
                <a:lnTo>
                  <a:pt x="282" y="47"/>
                </a:lnTo>
                <a:lnTo>
                  <a:pt x="282" y="46"/>
                </a:lnTo>
                <a:lnTo>
                  <a:pt x="282" y="44"/>
                </a:lnTo>
                <a:lnTo>
                  <a:pt x="282" y="40"/>
                </a:lnTo>
                <a:lnTo>
                  <a:pt x="282" y="39"/>
                </a:lnTo>
                <a:lnTo>
                  <a:pt x="283" y="38"/>
                </a:lnTo>
                <a:lnTo>
                  <a:pt x="283" y="37"/>
                </a:lnTo>
                <a:lnTo>
                  <a:pt x="284" y="36"/>
                </a:lnTo>
                <a:lnTo>
                  <a:pt x="284" y="35"/>
                </a:lnTo>
                <a:lnTo>
                  <a:pt x="287" y="33"/>
                </a:lnTo>
                <a:lnTo>
                  <a:pt x="289" y="30"/>
                </a:lnTo>
                <a:lnTo>
                  <a:pt x="290" y="29"/>
                </a:lnTo>
                <a:lnTo>
                  <a:pt x="292" y="28"/>
                </a:lnTo>
                <a:lnTo>
                  <a:pt x="295" y="26"/>
                </a:lnTo>
                <a:lnTo>
                  <a:pt x="296" y="25"/>
                </a:lnTo>
                <a:lnTo>
                  <a:pt x="297" y="24"/>
                </a:lnTo>
                <a:lnTo>
                  <a:pt x="298" y="23"/>
                </a:lnTo>
                <a:lnTo>
                  <a:pt x="298" y="22"/>
                </a:lnTo>
                <a:lnTo>
                  <a:pt x="299" y="21"/>
                </a:lnTo>
                <a:lnTo>
                  <a:pt x="300" y="20"/>
                </a:lnTo>
                <a:lnTo>
                  <a:pt x="301" y="17"/>
                </a:lnTo>
                <a:lnTo>
                  <a:pt x="302" y="16"/>
                </a:lnTo>
                <a:lnTo>
                  <a:pt x="303" y="15"/>
                </a:lnTo>
                <a:lnTo>
                  <a:pt x="304" y="15"/>
                </a:lnTo>
                <a:lnTo>
                  <a:pt x="304" y="15"/>
                </a:lnTo>
                <a:lnTo>
                  <a:pt x="305" y="15"/>
                </a:lnTo>
                <a:lnTo>
                  <a:pt x="307" y="15"/>
                </a:lnTo>
                <a:lnTo>
                  <a:pt x="309" y="15"/>
                </a:lnTo>
                <a:lnTo>
                  <a:pt x="313" y="16"/>
                </a:lnTo>
                <a:lnTo>
                  <a:pt x="315" y="17"/>
                </a:lnTo>
                <a:lnTo>
                  <a:pt x="317" y="17"/>
                </a:lnTo>
                <a:lnTo>
                  <a:pt x="318" y="17"/>
                </a:lnTo>
                <a:lnTo>
                  <a:pt x="319" y="17"/>
                </a:lnTo>
                <a:lnTo>
                  <a:pt x="320" y="17"/>
                </a:lnTo>
                <a:lnTo>
                  <a:pt x="321" y="17"/>
                </a:lnTo>
                <a:lnTo>
                  <a:pt x="321" y="17"/>
                </a:lnTo>
                <a:lnTo>
                  <a:pt x="322" y="17"/>
                </a:lnTo>
                <a:lnTo>
                  <a:pt x="323" y="16"/>
                </a:lnTo>
                <a:lnTo>
                  <a:pt x="324" y="16"/>
                </a:lnTo>
                <a:lnTo>
                  <a:pt x="325" y="15"/>
                </a:lnTo>
                <a:lnTo>
                  <a:pt x="326" y="14"/>
                </a:lnTo>
                <a:lnTo>
                  <a:pt x="326" y="14"/>
                </a:lnTo>
                <a:lnTo>
                  <a:pt x="327" y="13"/>
                </a:lnTo>
                <a:lnTo>
                  <a:pt x="329" y="11"/>
                </a:lnTo>
                <a:lnTo>
                  <a:pt x="330" y="8"/>
                </a:lnTo>
                <a:lnTo>
                  <a:pt x="331" y="6"/>
                </a:lnTo>
                <a:lnTo>
                  <a:pt x="332" y="5"/>
                </a:lnTo>
                <a:lnTo>
                  <a:pt x="332" y="4"/>
                </a:lnTo>
                <a:lnTo>
                  <a:pt x="333" y="3"/>
                </a:lnTo>
                <a:lnTo>
                  <a:pt x="333" y="2"/>
                </a:lnTo>
                <a:lnTo>
                  <a:pt x="333" y="1"/>
                </a:lnTo>
                <a:lnTo>
                  <a:pt x="333" y="1"/>
                </a:lnTo>
                <a:lnTo>
                  <a:pt x="334" y="1"/>
                </a:lnTo>
                <a:lnTo>
                  <a:pt x="334" y="1"/>
                </a:lnTo>
                <a:lnTo>
                  <a:pt x="336" y="1"/>
                </a:lnTo>
                <a:lnTo>
                  <a:pt x="337" y="1"/>
                </a:lnTo>
                <a:lnTo>
                  <a:pt x="339" y="0"/>
                </a:lnTo>
                <a:lnTo>
                  <a:pt x="339" y="0"/>
                </a:lnTo>
                <a:lnTo>
                  <a:pt x="340" y="0"/>
                </a:lnTo>
                <a:lnTo>
                  <a:pt x="340" y="0"/>
                </a:lnTo>
                <a:lnTo>
                  <a:pt x="341" y="0"/>
                </a:lnTo>
                <a:close/>
              </a:path>
            </a:pathLst>
          </a:custGeom>
          <a:solidFill>
            <a:srgbClr val="CCCCCC"/>
          </a:solidFill>
          <a:ln w="98425">
            <a:solidFill>
              <a:srgbClr val="CCCCCC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cs-CZ" dirty="0"/>
          </a:p>
        </p:txBody>
      </p:sp>
      <p:sp>
        <p:nvSpPr>
          <p:cNvPr id="138" name="Freeform 256">
            <a:extLst>
              <a:ext uri="{FF2B5EF4-FFF2-40B4-BE49-F238E27FC236}">
                <a16:creationId xmlns:a16="http://schemas.microsoft.com/office/drawing/2014/main" id="{D37575D6-3B18-4DFD-94C2-C403963C6FD7}"/>
              </a:ext>
            </a:extLst>
          </p:cNvPr>
          <p:cNvSpPr>
            <a:spLocks/>
          </p:cNvSpPr>
          <p:nvPr/>
        </p:nvSpPr>
        <p:spPr bwMode="auto">
          <a:xfrm>
            <a:off x="6491650" y="3682768"/>
            <a:ext cx="744923" cy="604294"/>
          </a:xfrm>
          <a:custGeom>
            <a:avLst/>
            <a:gdLst>
              <a:gd name="T0" fmla="*/ 239 w 731"/>
              <a:gd name="T1" fmla="*/ 12 h 593"/>
              <a:gd name="T2" fmla="*/ 240 w 731"/>
              <a:gd name="T3" fmla="*/ 45 h 593"/>
              <a:gd name="T4" fmla="*/ 240 w 731"/>
              <a:gd name="T5" fmla="*/ 75 h 593"/>
              <a:gd name="T6" fmla="*/ 197 w 731"/>
              <a:gd name="T7" fmla="*/ 97 h 593"/>
              <a:gd name="T8" fmla="*/ 191 w 731"/>
              <a:gd name="T9" fmla="*/ 121 h 593"/>
              <a:gd name="T10" fmla="*/ 227 w 731"/>
              <a:gd name="T11" fmla="*/ 138 h 593"/>
              <a:gd name="T12" fmla="*/ 257 w 731"/>
              <a:gd name="T13" fmla="*/ 180 h 593"/>
              <a:gd name="T14" fmla="*/ 287 w 731"/>
              <a:gd name="T15" fmla="*/ 213 h 593"/>
              <a:gd name="T16" fmla="*/ 326 w 731"/>
              <a:gd name="T17" fmla="*/ 215 h 593"/>
              <a:gd name="T18" fmla="*/ 372 w 731"/>
              <a:gd name="T19" fmla="*/ 197 h 593"/>
              <a:gd name="T20" fmla="*/ 360 w 731"/>
              <a:gd name="T21" fmla="*/ 180 h 593"/>
              <a:gd name="T22" fmla="*/ 370 w 731"/>
              <a:gd name="T23" fmla="*/ 165 h 593"/>
              <a:gd name="T24" fmla="*/ 401 w 731"/>
              <a:gd name="T25" fmla="*/ 202 h 593"/>
              <a:gd name="T26" fmla="*/ 432 w 731"/>
              <a:gd name="T27" fmla="*/ 205 h 593"/>
              <a:gd name="T28" fmla="*/ 455 w 731"/>
              <a:gd name="T29" fmla="*/ 220 h 593"/>
              <a:gd name="T30" fmla="*/ 484 w 731"/>
              <a:gd name="T31" fmla="*/ 248 h 593"/>
              <a:gd name="T32" fmla="*/ 501 w 731"/>
              <a:gd name="T33" fmla="*/ 238 h 593"/>
              <a:gd name="T34" fmla="*/ 546 w 731"/>
              <a:gd name="T35" fmla="*/ 246 h 593"/>
              <a:gd name="T36" fmla="*/ 585 w 731"/>
              <a:gd name="T37" fmla="*/ 256 h 593"/>
              <a:gd name="T38" fmla="*/ 599 w 731"/>
              <a:gd name="T39" fmla="*/ 251 h 593"/>
              <a:gd name="T40" fmla="*/ 608 w 731"/>
              <a:gd name="T41" fmla="*/ 282 h 593"/>
              <a:gd name="T42" fmla="*/ 607 w 731"/>
              <a:gd name="T43" fmla="*/ 317 h 593"/>
              <a:gd name="T44" fmla="*/ 635 w 731"/>
              <a:gd name="T45" fmla="*/ 380 h 593"/>
              <a:gd name="T46" fmla="*/ 676 w 731"/>
              <a:gd name="T47" fmla="*/ 399 h 593"/>
              <a:gd name="T48" fmla="*/ 706 w 731"/>
              <a:gd name="T49" fmla="*/ 407 h 593"/>
              <a:gd name="T50" fmla="*/ 730 w 731"/>
              <a:gd name="T51" fmla="*/ 482 h 593"/>
              <a:gd name="T52" fmla="*/ 712 w 731"/>
              <a:gd name="T53" fmla="*/ 510 h 593"/>
              <a:gd name="T54" fmla="*/ 658 w 731"/>
              <a:gd name="T55" fmla="*/ 518 h 593"/>
              <a:gd name="T56" fmla="*/ 612 w 731"/>
              <a:gd name="T57" fmla="*/ 519 h 593"/>
              <a:gd name="T58" fmla="*/ 599 w 731"/>
              <a:gd name="T59" fmla="*/ 544 h 593"/>
              <a:gd name="T60" fmla="*/ 561 w 731"/>
              <a:gd name="T61" fmla="*/ 592 h 593"/>
              <a:gd name="T62" fmla="*/ 532 w 731"/>
              <a:gd name="T63" fmla="*/ 585 h 593"/>
              <a:gd name="T64" fmla="*/ 501 w 731"/>
              <a:gd name="T65" fmla="*/ 547 h 593"/>
              <a:gd name="T66" fmla="*/ 466 w 731"/>
              <a:gd name="T67" fmla="*/ 536 h 593"/>
              <a:gd name="T68" fmla="*/ 416 w 731"/>
              <a:gd name="T69" fmla="*/ 519 h 593"/>
              <a:gd name="T70" fmla="*/ 362 w 731"/>
              <a:gd name="T71" fmla="*/ 518 h 593"/>
              <a:gd name="T72" fmla="*/ 332 w 731"/>
              <a:gd name="T73" fmla="*/ 509 h 593"/>
              <a:gd name="T74" fmla="*/ 309 w 731"/>
              <a:gd name="T75" fmla="*/ 501 h 593"/>
              <a:gd name="T76" fmla="*/ 305 w 731"/>
              <a:gd name="T77" fmla="*/ 481 h 593"/>
              <a:gd name="T78" fmla="*/ 260 w 731"/>
              <a:gd name="T79" fmla="*/ 429 h 593"/>
              <a:gd name="T80" fmla="*/ 240 w 731"/>
              <a:gd name="T81" fmla="*/ 425 h 593"/>
              <a:gd name="T82" fmla="*/ 232 w 731"/>
              <a:gd name="T83" fmla="*/ 388 h 593"/>
              <a:gd name="T84" fmla="*/ 217 w 731"/>
              <a:gd name="T85" fmla="*/ 368 h 593"/>
              <a:gd name="T86" fmla="*/ 169 w 731"/>
              <a:gd name="T87" fmla="*/ 364 h 593"/>
              <a:gd name="T88" fmla="*/ 148 w 731"/>
              <a:gd name="T89" fmla="*/ 336 h 593"/>
              <a:gd name="T90" fmla="*/ 134 w 731"/>
              <a:gd name="T91" fmla="*/ 299 h 593"/>
              <a:gd name="T92" fmla="*/ 126 w 731"/>
              <a:gd name="T93" fmla="*/ 324 h 593"/>
              <a:gd name="T94" fmla="*/ 110 w 731"/>
              <a:gd name="T95" fmla="*/ 334 h 593"/>
              <a:gd name="T96" fmla="*/ 91 w 731"/>
              <a:gd name="T97" fmla="*/ 338 h 593"/>
              <a:gd name="T98" fmla="*/ 85 w 731"/>
              <a:gd name="T99" fmla="*/ 307 h 593"/>
              <a:gd name="T100" fmla="*/ 47 w 731"/>
              <a:gd name="T101" fmla="*/ 331 h 593"/>
              <a:gd name="T102" fmla="*/ 29 w 731"/>
              <a:gd name="T103" fmla="*/ 316 h 593"/>
              <a:gd name="T104" fmla="*/ 7 w 731"/>
              <a:gd name="T105" fmla="*/ 308 h 593"/>
              <a:gd name="T106" fmla="*/ 5 w 731"/>
              <a:gd name="T107" fmla="*/ 274 h 593"/>
              <a:gd name="T108" fmla="*/ 15 w 731"/>
              <a:gd name="T109" fmla="*/ 244 h 593"/>
              <a:gd name="T110" fmla="*/ 8 w 731"/>
              <a:gd name="T111" fmla="*/ 205 h 593"/>
              <a:gd name="T112" fmla="*/ 28 w 731"/>
              <a:gd name="T113" fmla="*/ 149 h 593"/>
              <a:gd name="T114" fmla="*/ 56 w 731"/>
              <a:gd name="T115" fmla="*/ 100 h 593"/>
              <a:gd name="T116" fmla="*/ 93 w 731"/>
              <a:gd name="T117" fmla="*/ 74 h 593"/>
              <a:gd name="T118" fmla="*/ 110 w 731"/>
              <a:gd name="T119" fmla="*/ 48 h 593"/>
              <a:gd name="T120" fmla="*/ 162 w 731"/>
              <a:gd name="T121" fmla="*/ 34 h 593"/>
              <a:gd name="T122" fmla="*/ 203 w 731"/>
              <a:gd name="T123" fmla="*/ 26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731" h="593">
                <a:moveTo>
                  <a:pt x="222" y="0"/>
                </a:moveTo>
                <a:lnTo>
                  <a:pt x="222" y="0"/>
                </a:lnTo>
                <a:lnTo>
                  <a:pt x="223" y="0"/>
                </a:lnTo>
                <a:lnTo>
                  <a:pt x="224" y="1"/>
                </a:lnTo>
                <a:lnTo>
                  <a:pt x="225" y="1"/>
                </a:lnTo>
                <a:lnTo>
                  <a:pt x="226" y="2"/>
                </a:lnTo>
                <a:lnTo>
                  <a:pt x="228" y="3"/>
                </a:lnTo>
                <a:lnTo>
                  <a:pt x="228" y="3"/>
                </a:lnTo>
                <a:lnTo>
                  <a:pt x="229" y="4"/>
                </a:lnTo>
                <a:lnTo>
                  <a:pt x="231" y="5"/>
                </a:lnTo>
                <a:lnTo>
                  <a:pt x="231" y="6"/>
                </a:lnTo>
                <a:lnTo>
                  <a:pt x="232" y="7"/>
                </a:lnTo>
                <a:lnTo>
                  <a:pt x="233" y="8"/>
                </a:lnTo>
                <a:lnTo>
                  <a:pt x="233" y="10"/>
                </a:lnTo>
                <a:lnTo>
                  <a:pt x="233" y="10"/>
                </a:lnTo>
                <a:lnTo>
                  <a:pt x="233" y="10"/>
                </a:lnTo>
                <a:lnTo>
                  <a:pt x="235" y="11"/>
                </a:lnTo>
                <a:lnTo>
                  <a:pt x="236" y="11"/>
                </a:lnTo>
                <a:lnTo>
                  <a:pt x="237" y="11"/>
                </a:lnTo>
                <a:lnTo>
                  <a:pt x="238" y="12"/>
                </a:lnTo>
                <a:lnTo>
                  <a:pt x="239" y="12"/>
                </a:lnTo>
                <a:lnTo>
                  <a:pt x="239" y="13"/>
                </a:lnTo>
                <a:lnTo>
                  <a:pt x="240" y="14"/>
                </a:lnTo>
                <a:lnTo>
                  <a:pt x="240" y="14"/>
                </a:lnTo>
                <a:lnTo>
                  <a:pt x="240" y="15"/>
                </a:lnTo>
                <a:lnTo>
                  <a:pt x="240" y="16"/>
                </a:lnTo>
                <a:lnTo>
                  <a:pt x="240" y="17"/>
                </a:lnTo>
                <a:lnTo>
                  <a:pt x="240" y="18"/>
                </a:lnTo>
                <a:lnTo>
                  <a:pt x="239" y="20"/>
                </a:lnTo>
                <a:lnTo>
                  <a:pt x="237" y="26"/>
                </a:lnTo>
                <a:lnTo>
                  <a:pt x="236" y="28"/>
                </a:lnTo>
                <a:lnTo>
                  <a:pt x="236" y="30"/>
                </a:lnTo>
                <a:lnTo>
                  <a:pt x="235" y="31"/>
                </a:lnTo>
                <a:lnTo>
                  <a:pt x="235" y="33"/>
                </a:lnTo>
                <a:lnTo>
                  <a:pt x="235" y="35"/>
                </a:lnTo>
                <a:lnTo>
                  <a:pt x="235" y="36"/>
                </a:lnTo>
                <a:lnTo>
                  <a:pt x="236" y="38"/>
                </a:lnTo>
                <a:lnTo>
                  <a:pt x="236" y="39"/>
                </a:lnTo>
                <a:lnTo>
                  <a:pt x="237" y="41"/>
                </a:lnTo>
                <a:lnTo>
                  <a:pt x="237" y="42"/>
                </a:lnTo>
                <a:lnTo>
                  <a:pt x="238" y="44"/>
                </a:lnTo>
                <a:lnTo>
                  <a:pt x="240" y="45"/>
                </a:lnTo>
                <a:lnTo>
                  <a:pt x="243" y="50"/>
                </a:lnTo>
                <a:lnTo>
                  <a:pt x="245" y="52"/>
                </a:lnTo>
                <a:lnTo>
                  <a:pt x="246" y="53"/>
                </a:lnTo>
                <a:lnTo>
                  <a:pt x="246" y="54"/>
                </a:lnTo>
                <a:lnTo>
                  <a:pt x="247" y="55"/>
                </a:lnTo>
                <a:lnTo>
                  <a:pt x="247" y="56"/>
                </a:lnTo>
                <a:lnTo>
                  <a:pt x="247" y="58"/>
                </a:lnTo>
                <a:lnTo>
                  <a:pt x="248" y="60"/>
                </a:lnTo>
                <a:lnTo>
                  <a:pt x="248" y="62"/>
                </a:lnTo>
                <a:lnTo>
                  <a:pt x="248" y="64"/>
                </a:lnTo>
                <a:lnTo>
                  <a:pt x="247" y="66"/>
                </a:lnTo>
                <a:lnTo>
                  <a:pt x="247" y="67"/>
                </a:lnTo>
                <a:lnTo>
                  <a:pt x="247" y="69"/>
                </a:lnTo>
                <a:lnTo>
                  <a:pt x="246" y="70"/>
                </a:lnTo>
                <a:lnTo>
                  <a:pt x="246" y="71"/>
                </a:lnTo>
                <a:lnTo>
                  <a:pt x="245" y="72"/>
                </a:lnTo>
                <a:lnTo>
                  <a:pt x="245" y="72"/>
                </a:lnTo>
                <a:lnTo>
                  <a:pt x="244" y="73"/>
                </a:lnTo>
                <a:lnTo>
                  <a:pt x="242" y="74"/>
                </a:lnTo>
                <a:lnTo>
                  <a:pt x="241" y="75"/>
                </a:lnTo>
                <a:lnTo>
                  <a:pt x="240" y="75"/>
                </a:lnTo>
                <a:lnTo>
                  <a:pt x="239" y="76"/>
                </a:lnTo>
                <a:lnTo>
                  <a:pt x="236" y="77"/>
                </a:lnTo>
                <a:lnTo>
                  <a:pt x="235" y="77"/>
                </a:lnTo>
                <a:lnTo>
                  <a:pt x="233" y="78"/>
                </a:lnTo>
                <a:lnTo>
                  <a:pt x="232" y="79"/>
                </a:lnTo>
                <a:lnTo>
                  <a:pt x="231" y="80"/>
                </a:lnTo>
                <a:lnTo>
                  <a:pt x="230" y="81"/>
                </a:lnTo>
                <a:lnTo>
                  <a:pt x="229" y="81"/>
                </a:lnTo>
                <a:lnTo>
                  <a:pt x="227" y="84"/>
                </a:lnTo>
                <a:lnTo>
                  <a:pt x="227" y="85"/>
                </a:lnTo>
                <a:lnTo>
                  <a:pt x="226" y="86"/>
                </a:lnTo>
                <a:lnTo>
                  <a:pt x="225" y="87"/>
                </a:lnTo>
                <a:lnTo>
                  <a:pt x="224" y="88"/>
                </a:lnTo>
                <a:lnTo>
                  <a:pt x="223" y="88"/>
                </a:lnTo>
                <a:lnTo>
                  <a:pt x="222" y="89"/>
                </a:lnTo>
                <a:lnTo>
                  <a:pt x="221" y="89"/>
                </a:lnTo>
                <a:lnTo>
                  <a:pt x="220" y="90"/>
                </a:lnTo>
                <a:lnTo>
                  <a:pt x="217" y="91"/>
                </a:lnTo>
                <a:lnTo>
                  <a:pt x="210" y="93"/>
                </a:lnTo>
                <a:lnTo>
                  <a:pt x="201" y="96"/>
                </a:lnTo>
                <a:lnTo>
                  <a:pt x="197" y="97"/>
                </a:lnTo>
                <a:lnTo>
                  <a:pt x="189" y="100"/>
                </a:lnTo>
                <a:lnTo>
                  <a:pt x="188" y="100"/>
                </a:lnTo>
                <a:lnTo>
                  <a:pt x="187" y="101"/>
                </a:lnTo>
                <a:lnTo>
                  <a:pt x="186" y="102"/>
                </a:lnTo>
                <a:lnTo>
                  <a:pt x="185" y="103"/>
                </a:lnTo>
                <a:lnTo>
                  <a:pt x="184" y="103"/>
                </a:lnTo>
                <a:lnTo>
                  <a:pt x="184" y="104"/>
                </a:lnTo>
                <a:lnTo>
                  <a:pt x="184" y="105"/>
                </a:lnTo>
                <a:lnTo>
                  <a:pt x="183" y="106"/>
                </a:lnTo>
                <a:lnTo>
                  <a:pt x="183" y="107"/>
                </a:lnTo>
                <a:lnTo>
                  <a:pt x="183" y="109"/>
                </a:lnTo>
                <a:lnTo>
                  <a:pt x="184" y="109"/>
                </a:lnTo>
                <a:lnTo>
                  <a:pt x="184" y="110"/>
                </a:lnTo>
                <a:lnTo>
                  <a:pt x="184" y="112"/>
                </a:lnTo>
                <a:lnTo>
                  <a:pt x="185" y="113"/>
                </a:lnTo>
                <a:lnTo>
                  <a:pt x="186" y="114"/>
                </a:lnTo>
                <a:lnTo>
                  <a:pt x="187" y="115"/>
                </a:lnTo>
                <a:lnTo>
                  <a:pt x="187" y="117"/>
                </a:lnTo>
                <a:lnTo>
                  <a:pt x="188" y="118"/>
                </a:lnTo>
                <a:lnTo>
                  <a:pt x="189" y="119"/>
                </a:lnTo>
                <a:lnTo>
                  <a:pt x="191" y="121"/>
                </a:lnTo>
                <a:lnTo>
                  <a:pt x="196" y="125"/>
                </a:lnTo>
                <a:lnTo>
                  <a:pt x="198" y="127"/>
                </a:lnTo>
                <a:lnTo>
                  <a:pt x="200" y="129"/>
                </a:lnTo>
                <a:lnTo>
                  <a:pt x="203" y="132"/>
                </a:lnTo>
                <a:lnTo>
                  <a:pt x="204" y="134"/>
                </a:lnTo>
                <a:lnTo>
                  <a:pt x="205" y="135"/>
                </a:lnTo>
                <a:lnTo>
                  <a:pt x="207" y="136"/>
                </a:lnTo>
                <a:lnTo>
                  <a:pt x="208" y="137"/>
                </a:lnTo>
                <a:lnTo>
                  <a:pt x="210" y="138"/>
                </a:lnTo>
                <a:lnTo>
                  <a:pt x="212" y="138"/>
                </a:lnTo>
                <a:lnTo>
                  <a:pt x="214" y="139"/>
                </a:lnTo>
                <a:lnTo>
                  <a:pt x="215" y="139"/>
                </a:lnTo>
                <a:lnTo>
                  <a:pt x="216" y="138"/>
                </a:lnTo>
                <a:lnTo>
                  <a:pt x="217" y="138"/>
                </a:lnTo>
                <a:lnTo>
                  <a:pt x="220" y="137"/>
                </a:lnTo>
                <a:lnTo>
                  <a:pt x="221" y="137"/>
                </a:lnTo>
                <a:lnTo>
                  <a:pt x="222" y="137"/>
                </a:lnTo>
                <a:lnTo>
                  <a:pt x="223" y="137"/>
                </a:lnTo>
                <a:lnTo>
                  <a:pt x="224" y="137"/>
                </a:lnTo>
                <a:lnTo>
                  <a:pt x="226" y="137"/>
                </a:lnTo>
                <a:lnTo>
                  <a:pt x="227" y="138"/>
                </a:lnTo>
                <a:lnTo>
                  <a:pt x="228" y="138"/>
                </a:lnTo>
                <a:lnTo>
                  <a:pt x="229" y="138"/>
                </a:lnTo>
                <a:lnTo>
                  <a:pt x="230" y="139"/>
                </a:lnTo>
                <a:lnTo>
                  <a:pt x="231" y="140"/>
                </a:lnTo>
                <a:lnTo>
                  <a:pt x="233" y="141"/>
                </a:lnTo>
                <a:lnTo>
                  <a:pt x="234" y="142"/>
                </a:lnTo>
                <a:lnTo>
                  <a:pt x="235" y="144"/>
                </a:lnTo>
                <a:lnTo>
                  <a:pt x="237" y="145"/>
                </a:lnTo>
                <a:lnTo>
                  <a:pt x="238" y="146"/>
                </a:lnTo>
                <a:lnTo>
                  <a:pt x="240" y="151"/>
                </a:lnTo>
                <a:lnTo>
                  <a:pt x="242" y="153"/>
                </a:lnTo>
                <a:lnTo>
                  <a:pt x="247" y="159"/>
                </a:lnTo>
                <a:lnTo>
                  <a:pt x="248" y="161"/>
                </a:lnTo>
                <a:lnTo>
                  <a:pt x="250" y="164"/>
                </a:lnTo>
                <a:lnTo>
                  <a:pt x="250" y="165"/>
                </a:lnTo>
                <a:lnTo>
                  <a:pt x="251" y="166"/>
                </a:lnTo>
                <a:lnTo>
                  <a:pt x="252" y="169"/>
                </a:lnTo>
                <a:lnTo>
                  <a:pt x="253" y="170"/>
                </a:lnTo>
                <a:lnTo>
                  <a:pt x="255" y="176"/>
                </a:lnTo>
                <a:lnTo>
                  <a:pt x="256" y="178"/>
                </a:lnTo>
                <a:lnTo>
                  <a:pt x="257" y="180"/>
                </a:lnTo>
                <a:lnTo>
                  <a:pt x="258" y="185"/>
                </a:lnTo>
                <a:lnTo>
                  <a:pt x="260" y="190"/>
                </a:lnTo>
                <a:lnTo>
                  <a:pt x="261" y="191"/>
                </a:lnTo>
                <a:lnTo>
                  <a:pt x="262" y="192"/>
                </a:lnTo>
                <a:lnTo>
                  <a:pt x="263" y="193"/>
                </a:lnTo>
                <a:lnTo>
                  <a:pt x="264" y="194"/>
                </a:lnTo>
                <a:lnTo>
                  <a:pt x="265" y="195"/>
                </a:lnTo>
                <a:lnTo>
                  <a:pt x="266" y="196"/>
                </a:lnTo>
                <a:lnTo>
                  <a:pt x="269" y="198"/>
                </a:lnTo>
                <a:lnTo>
                  <a:pt x="271" y="199"/>
                </a:lnTo>
                <a:lnTo>
                  <a:pt x="276" y="201"/>
                </a:lnTo>
                <a:lnTo>
                  <a:pt x="277" y="202"/>
                </a:lnTo>
                <a:lnTo>
                  <a:pt x="279" y="203"/>
                </a:lnTo>
                <a:lnTo>
                  <a:pt x="280" y="204"/>
                </a:lnTo>
                <a:lnTo>
                  <a:pt x="281" y="205"/>
                </a:lnTo>
                <a:lnTo>
                  <a:pt x="282" y="206"/>
                </a:lnTo>
                <a:lnTo>
                  <a:pt x="283" y="207"/>
                </a:lnTo>
                <a:lnTo>
                  <a:pt x="284" y="210"/>
                </a:lnTo>
                <a:lnTo>
                  <a:pt x="285" y="211"/>
                </a:lnTo>
                <a:lnTo>
                  <a:pt x="286" y="212"/>
                </a:lnTo>
                <a:lnTo>
                  <a:pt x="287" y="213"/>
                </a:lnTo>
                <a:lnTo>
                  <a:pt x="289" y="215"/>
                </a:lnTo>
                <a:lnTo>
                  <a:pt x="290" y="217"/>
                </a:lnTo>
                <a:lnTo>
                  <a:pt x="294" y="219"/>
                </a:lnTo>
                <a:lnTo>
                  <a:pt x="295" y="220"/>
                </a:lnTo>
                <a:lnTo>
                  <a:pt x="296" y="220"/>
                </a:lnTo>
                <a:lnTo>
                  <a:pt x="298" y="221"/>
                </a:lnTo>
                <a:lnTo>
                  <a:pt x="300" y="222"/>
                </a:lnTo>
                <a:lnTo>
                  <a:pt x="301" y="222"/>
                </a:lnTo>
                <a:lnTo>
                  <a:pt x="302" y="222"/>
                </a:lnTo>
                <a:lnTo>
                  <a:pt x="303" y="222"/>
                </a:lnTo>
                <a:lnTo>
                  <a:pt x="304" y="222"/>
                </a:lnTo>
                <a:lnTo>
                  <a:pt x="306" y="222"/>
                </a:lnTo>
                <a:lnTo>
                  <a:pt x="311" y="221"/>
                </a:lnTo>
                <a:lnTo>
                  <a:pt x="314" y="221"/>
                </a:lnTo>
                <a:lnTo>
                  <a:pt x="316" y="221"/>
                </a:lnTo>
                <a:lnTo>
                  <a:pt x="318" y="220"/>
                </a:lnTo>
                <a:lnTo>
                  <a:pt x="319" y="219"/>
                </a:lnTo>
                <a:lnTo>
                  <a:pt x="321" y="218"/>
                </a:lnTo>
                <a:lnTo>
                  <a:pt x="323" y="217"/>
                </a:lnTo>
                <a:lnTo>
                  <a:pt x="324" y="216"/>
                </a:lnTo>
                <a:lnTo>
                  <a:pt x="326" y="215"/>
                </a:lnTo>
                <a:lnTo>
                  <a:pt x="332" y="209"/>
                </a:lnTo>
                <a:lnTo>
                  <a:pt x="334" y="207"/>
                </a:lnTo>
                <a:lnTo>
                  <a:pt x="335" y="206"/>
                </a:lnTo>
                <a:lnTo>
                  <a:pt x="337" y="205"/>
                </a:lnTo>
                <a:lnTo>
                  <a:pt x="339" y="204"/>
                </a:lnTo>
                <a:lnTo>
                  <a:pt x="341" y="202"/>
                </a:lnTo>
                <a:lnTo>
                  <a:pt x="343" y="202"/>
                </a:lnTo>
                <a:lnTo>
                  <a:pt x="347" y="200"/>
                </a:lnTo>
                <a:lnTo>
                  <a:pt x="351" y="198"/>
                </a:lnTo>
                <a:lnTo>
                  <a:pt x="352" y="198"/>
                </a:lnTo>
                <a:lnTo>
                  <a:pt x="354" y="197"/>
                </a:lnTo>
                <a:lnTo>
                  <a:pt x="355" y="197"/>
                </a:lnTo>
                <a:lnTo>
                  <a:pt x="356" y="197"/>
                </a:lnTo>
                <a:lnTo>
                  <a:pt x="358" y="197"/>
                </a:lnTo>
                <a:lnTo>
                  <a:pt x="364" y="197"/>
                </a:lnTo>
                <a:lnTo>
                  <a:pt x="366" y="197"/>
                </a:lnTo>
                <a:lnTo>
                  <a:pt x="369" y="197"/>
                </a:lnTo>
                <a:lnTo>
                  <a:pt x="370" y="197"/>
                </a:lnTo>
                <a:lnTo>
                  <a:pt x="371" y="197"/>
                </a:lnTo>
                <a:lnTo>
                  <a:pt x="372" y="197"/>
                </a:lnTo>
                <a:lnTo>
                  <a:pt x="372" y="197"/>
                </a:lnTo>
                <a:lnTo>
                  <a:pt x="373" y="196"/>
                </a:lnTo>
                <a:lnTo>
                  <a:pt x="373" y="196"/>
                </a:lnTo>
                <a:lnTo>
                  <a:pt x="373" y="195"/>
                </a:lnTo>
                <a:lnTo>
                  <a:pt x="373" y="193"/>
                </a:lnTo>
                <a:lnTo>
                  <a:pt x="373" y="191"/>
                </a:lnTo>
                <a:lnTo>
                  <a:pt x="373" y="190"/>
                </a:lnTo>
                <a:lnTo>
                  <a:pt x="373" y="188"/>
                </a:lnTo>
                <a:lnTo>
                  <a:pt x="373" y="187"/>
                </a:lnTo>
                <a:lnTo>
                  <a:pt x="372" y="186"/>
                </a:lnTo>
                <a:lnTo>
                  <a:pt x="372" y="185"/>
                </a:lnTo>
                <a:lnTo>
                  <a:pt x="372" y="185"/>
                </a:lnTo>
                <a:lnTo>
                  <a:pt x="371" y="184"/>
                </a:lnTo>
                <a:lnTo>
                  <a:pt x="370" y="183"/>
                </a:lnTo>
                <a:lnTo>
                  <a:pt x="369" y="183"/>
                </a:lnTo>
                <a:lnTo>
                  <a:pt x="368" y="182"/>
                </a:lnTo>
                <a:lnTo>
                  <a:pt x="366" y="182"/>
                </a:lnTo>
                <a:lnTo>
                  <a:pt x="363" y="181"/>
                </a:lnTo>
                <a:lnTo>
                  <a:pt x="362" y="181"/>
                </a:lnTo>
                <a:lnTo>
                  <a:pt x="361" y="180"/>
                </a:lnTo>
                <a:lnTo>
                  <a:pt x="361" y="180"/>
                </a:lnTo>
                <a:lnTo>
                  <a:pt x="360" y="180"/>
                </a:lnTo>
                <a:lnTo>
                  <a:pt x="360" y="179"/>
                </a:lnTo>
                <a:lnTo>
                  <a:pt x="360" y="179"/>
                </a:lnTo>
                <a:lnTo>
                  <a:pt x="359" y="178"/>
                </a:lnTo>
                <a:lnTo>
                  <a:pt x="359" y="177"/>
                </a:lnTo>
                <a:lnTo>
                  <a:pt x="359" y="176"/>
                </a:lnTo>
                <a:lnTo>
                  <a:pt x="359" y="175"/>
                </a:lnTo>
                <a:lnTo>
                  <a:pt x="359" y="174"/>
                </a:lnTo>
                <a:lnTo>
                  <a:pt x="359" y="173"/>
                </a:lnTo>
                <a:lnTo>
                  <a:pt x="359" y="172"/>
                </a:lnTo>
                <a:lnTo>
                  <a:pt x="360" y="171"/>
                </a:lnTo>
                <a:lnTo>
                  <a:pt x="360" y="170"/>
                </a:lnTo>
                <a:lnTo>
                  <a:pt x="361" y="169"/>
                </a:lnTo>
                <a:lnTo>
                  <a:pt x="362" y="168"/>
                </a:lnTo>
                <a:lnTo>
                  <a:pt x="363" y="167"/>
                </a:lnTo>
                <a:lnTo>
                  <a:pt x="364" y="166"/>
                </a:lnTo>
                <a:lnTo>
                  <a:pt x="365" y="166"/>
                </a:lnTo>
                <a:lnTo>
                  <a:pt x="366" y="165"/>
                </a:lnTo>
                <a:lnTo>
                  <a:pt x="367" y="165"/>
                </a:lnTo>
                <a:lnTo>
                  <a:pt x="368" y="165"/>
                </a:lnTo>
                <a:lnTo>
                  <a:pt x="369" y="165"/>
                </a:lnTo>
                <a:lnTo>
                  <a:pt x="370" y="165"/>
                </a:lnTo>
                <a:lnTo>
                  <a:pt x="372" y="165"/>
                </a:lnTo>
                <a:lnTo>
                  <a:pt x="373" y="165"/>
                </a:lnTo>
                <a:lnTo>
                  <a:pt x="375" y="166"/>
                </a:lnTo>
                <a:lnTo>
                  <a:pt x="377" y="167"/>
                </a:lnTo>
                <a:lnTo>
                  <a:pt x="379" y="168"/>
                </a:lnTo>
                <a:lnTo>
                  <a:pt x="380" y="169"/>
                </a:lnTo>
                <a:lnTo>
                  <a:pt x="381" y="170"/>
                </a:lnTo>
                <a:lnTo>
                  <a:pt x="386" y="173"/>
                </a:lnTo>
                <a:lnTo>
                  <a:pt x="387" y="175"/>
                </a:lnTo>
                <a:lnTo>
                  <a:pt x="388" y="176"/>
                </a:lnTo>
                <a:lnTo>
                  <a:pt x="389" y="177"/>
                </a:lnTo>
                <a:lnTo>
                  <a:pt x="390" y="179"/>
                </a:lnTo>
                <a:lnTo>
                  <a:pt x="394" y="187"/>
                </a:lnTo>
                <a:lnTo>
                  <a:pt x="395" y="188"/>
                </a:lnTo>
                <a:lnTo>
                  <a:pt x="395" y="189"/>
                </a:lnTo>
                <a:lnTo>
                  <a:pt x="397" y="194"/>
                </a:lnTo>
                <a:lnTo>
                  <a:pt x="397" y="196"/>
                </a:lnTo>
                <a:lnTo>
                  <a:pt x="398" y="197"/>
                </a:lnTo>
                <a:lnTo>
                  <a:pt x="399" y="199"/>
                </a:lnTo>
                <a:lnTo>
                  <a:pt x="400" y="200"/>
                </a:lnTo>
                <a:lnTo>
                  <a:pt x="401" y="202"/>
                </a:lnTo>
                <a:lnTo>
                  <a:pt x="402" y="202"/>
                </a:lnTo>
                <a:lnTo>
                  <a:pt x="403" y="203"/>
                </a:lnTo>
                <a:lnTo>
                  <a:pt x="404" y="204"/>
                </a:lnTo>
                <a:lnTo>
                  <a:pt x="405" y="204"/>
                </a:lnTo>
                <a:lnTo>
                  <a:pt x="406" y="205"/>
                </a:lnTo>
                <a:lnTo>
                  <a:pt x="407" y="205"/>
                </a:lnTo>
                <a:lnTo>
                  <a:pt x="411" y="207"/>
                </a:lnTo>
                <a:lnTo>
                  <a:pt x="418" y="209"/>
                </a:lnTo>
                <a:lnTo>
                  <a:pt x="419" y="210"/>
                </a:lnTo>
                <a:lnTo>
                  <a:pt x="420" y="210"/>
                </a:lnTo>
                <a:lnTo>
                  <a:pt x="421" y="210"/>
                </a:lnTo>
                <a:lnTo>
                  <a:pt x="422" y="210"/>
                </a:lnTo>
                <a:lnTo>
                  <a:pt x="423" y="209"/>
                </a:lnTo>
                <a:lnTo>
                  <a:pt x="424" y="209"/>
                </a:lnTo>
                <a:lnTo>
                  <a:pt x="425" y="209"/>
                </a:lnTo>
                <a:lnTo>
                  <a:pt x="426" y="208"/>
                </a:lnTo>
                <a:lnTo>
                  <a:pt x="428" y="206"/>
                </a:lnTo>
                <a:lnTo>
                  <a:pt x="429" y="206"/>
                </a:lnTo>
                <a:lnTo>
                  <a:pt x="430" y="205"/>
                </a:lnTo>
                <a:lnTo>
                  <a:pt x="431" y="205"/>
                </a:lnTo>
                <a:lnTo>
                  <a:pt x="432" y="205"/>
                </a:lnTo>
                <a:lnTo>
                  <a:pt x="432" y="204"/>
                </a:lnTo>
                <a:lnTo>
                  <a:pt x="434" y="204"/>
                </a:lnTo>
                <a:lnTo>
                  <a:pt x="435" y="204"/>
                </a:lnTo>
                <a:lnTo>
                  <a:pt x="436" y="205"/>
                </a:lnTo>
                <a:lnTo>
                  <a:pt x="437" y="205"/>
                </a:lnTo>
                <a:lnTo>
                  <a:pt x="439" y="205"/>
                </a:lnTo>
                <a:lnTo>
                  <a:pt x="440" y="206"/>
                </a:lnTo>
                <a:lnTo>
                  <a:pt x="441" y="206"/>
                </a:lnTo>
                <a:lnTo>
                  <a:pt x="441" y="207"/>
                </a:lnTo>
                <a:lnTo>
                  <a:pt x="442" y="207"/>
                </a:lnTo>
                <a:lnTo>
                  <a:pt x="443" y="208"/>
                </a:lnTo>
                <a:lnTo>
                  <a:pt x="444" y="209"/>
                </a:lnTo>
                <a:lnTo>
                  <a:pt x="445" y="211"/>
                </a:lnTo>
                <a:lnTo>
                  <a:pt x="447" y="214"/>
                </a:lnTo>
                <a:lnTo>
                  <a:pt x="448" y="215"/>
                </a:lnTo>
                <a:lnTo>
                  <a:pt x="449" y="217"/>
                </a:lnTo>
                <a:lnTo>
                  <a:pt x="450" y="217"/>
                </a:lnTo>
                <a:lnTo>
                  <a:pt x="451" y="218"/>
                </a:lnTo>
                <a:lnTo>
                  <a:pt x="452" y="219"/>
                </a:lnTo>
                <a:lnTo>
                  <a:pt x="454" y="219"/>
                </a:lnTo>
                <a:lnTo>
                  <a:pt x="455" y="220"/>
                </a:lnTo>
                <a:lnTo>
                  <a:pt x="462" y="222"/>
                </a:lnTo>
                <a:lnTo>
                  <a:pt x="463" y="222"/>
                </a:lnTo>
                <a:lnTo>
                  <a:pt x="465" y="223"/>
                </a:lnTo>
                <a:lnTo>
                  <a:pt x="467" y="224"/>
                </a:lnTo>
                <a:lnTo>
                  <a:pt x="468" y="225"/>
                </a:lnTo>
                <a:lnTo>
                  <a:pt x="470" y="226"/>
                </a:lnTo>
                <a:lnTo>
                  <a:pt x="471" y="226"/>
                </a:lnTo>
                <a:lnTo>
                  <a:pt x="471" y="227"/>
                </a:lnTo>
                <a:lnTo>
                  <a:pt x="472" y="228"/>
                </a:lnTo>
                <a:lnTo>
                  <a:pt x="473" y="229"/>
                </a:lnTo>
                <a:lnTo>
                  <a:pt x="474" y="230"/>
                </a:lnTo>
                <a:lnTo>
                  <a:pt x="475" y="233"/>
                </a:lnTo>
                <a:lnTo>
                  <a:pt x="476" y="238"/>
                </a:lnTo>
                <a:lnTo>
                  <a:pt x="477" y="239"/>
                </a:lnTo>
                <a:lnTo>
                  <a:pt x="478" y="241"/>
                </a:lnTo>
                <a:lnTo>
                  <a:pt x="479" y="242"/>
                </a:lnTo>
                <a:lnTo>
                  <a:pt x="480" y="244"/>
                </a:lnTo>
                <a:lnTo>
                  <a:pt x="481" y="245"/>
                </a:lnTo>
                <a:lnTo>
                  <a:pt x="482" y="246"/>
                </a:lnTo>
                <a:lnTo>
                  <a:pt x="483" y="247"/>
                </a:lnTo>
                <a:lnTo>
                  <a:pt x="484" y="248"/>
                </a:lnTo>
                <a:lnTo>
                  <a:pt x="486" y="249"/>
                </a:lnTo>
                <a:lnTo>
                  <a:pt x="487" y="250"/>
                </a:lnTo>
                <a:lnTo>
                  <a:pt x="488" y="250"/>
                </a:lnTo>
                <a:lnTo>
                  <a:pt x="489" y="251"/>
                </a:lnTo>
                <a:lnTo>
                  <a:pt x="490" y="251"/>
                </a:lnTo>
                <a:lnTo>
                  <a:pt x="491" y="251"/>
                </a:lnTo>
                <a:lnTo>
                  <a:pt x="493" y="251"/>
                </a:lnTo>
                <a:lnTo>
                  <a:pt x="494" y="251"/>
                </a:lnTo>
                <a:lnTo>
                  <a:pt x="494" y="250"/>
                </a:lnTo>
                <a:lnTo>
                  <a:pt x="495" y="250"/>
                </a:lnTo>
                <a:lnTo>
                  <a:pt x="498" y="248"/>
                </a:lnTo>
                <a:lnTo>
                  <a:pt x="500" y="247"/>
                </a:lnTo>
                <a:lnTo>
                  <a:pt x="501" y="246"/>
                </a:lnTo>
                <a:lnTo>
                  <a:pt x="501" y="245"/>
                </a:lnTo>
                <a:lnTo>
                  <a:pt x="502" y="244"/>
                </a:lnTo>
                <a:lnTo>
                  <a:pt x="502" y="244"/>
                </a:lnTo>
                <a:lnTo>
                  <a:pt x="502" y="242"/>
                </a:lnTo>
                <a:lnTo>
                  <a:pt x="502" y="241"/>
                </a:lnTo>
                <a:lnTo>
                  <a:pt x="502" y="240"/>
                </a:lnTo>
                <a:lnTo>
                  <a:pt x="501" y="238"/>
                </a:lnTo>
                <a:lnTo>
                  <a:pt x="501" y="238"/>
                </a:lnTo>
                <a:lnTo>
                  <a:pt x="501" y="237"/>
                </a:lnTo>
                <a:lnTo>
                  <a:pt x="501" y="237"/>
                </a:lnTo>
                <a:lnTo>
                  <a:pt x="502" y="236"/>
                </a:lnTo>
                <a:lnTo>
                  <a:pt x="502" y="236"/>
                </a:lnTo>
                <a:lnTo>
                  <a:pt x="503" y="236"/>
                </a:lnTo>
                <a:lnTo>
                  <a:pt x="504" y="236"/>
                </a:lnTo>
                <a:lnTo>
                  <a:pt x="506" y="237"/>
                </a:lnTo>
                <a:lnTo>
                  <a:pt x="508" y="237"/>
                </a:lnTo>
                <a:lnTo>
                  <a:pt x="513" y="238"/>
                </a:lnTo>
                <a:lnTo>
                  <a:pt x="516" y="239"/>
                </a:lnTo>
                <a:lnTo>
                  <a:pt x="518" y="239"/>
                </a:lnTo>
                <a:lnTo>
                  <a:pt x="520" y="239"/>
                </a:lnTo>
                <a:lnTo>
                  <a:pt x="523" y="240"/>
                </a:lnTo>
                <a:lnTo>
                  <a:pt x="529" y="240"/>
                </a:lnTo>
                <a:lnTo>
                  <a:pt x="532" y="240"/>
                </a:lnTo>
                <a:lnTo>
                  <a:pt x="534" y="240"/>
                </a:lnTo>
                <a:lnTo>
                  <a:pt x="536" y="241"/>
                </a:lnTo>
                <a:lnTo>
                  <a:pt x="536" y="241"/>
                </a:lnTo>
                <a:lnTo>
                  <a:pt x="538" y="241"/>
                </a:lnTo>
                <a:lnTo>
                  <a:pt x="539" y="242"/>
                </a:lnTo>
                <a:lnTo>
                  <a:pt x="546" y="246"/>
                </a:lnTo>
                <a:lnTo>
                  <a:pt x="550" y="248"/>
                </a:lnTo>
                <a:lnTo>
                  <a:pt x="552" y="249"/>
                </a:lnTo>
                <a:lnTo>
                  <a:pt x="554" y="250"/>
                </a:lnTo>
                <a:lnTo>
                  <a:pt x="562" y="256"/>
                </a:lnTo>
                <a:lnTo>
                  <a:pt x="564" y="257"/>
                </a:lnTo>
                <a:lnTo>
                  <a:pt x="565" y="257"/>
                </a:lnTo>
                <a:lnTo>
                  <a:pt x="566" y="258"/>
                </a:lnTo>
                <a:lnTo>
                  <a:pt x="569" y="259"/>
                </a:lnTo>
                <a:lnTo>
                  <a:pt x="571" y="260"/>
                </a:lnTo>
                <a:lnTo>
                  <a:pt x="573" y="260"/>
                </a:lnTo>
                <a:lnTo>
                  <a:pt x="575" y="260"/>
                </a:lnTo>
                <a:lnTo>
                  <a:pt x="577" y="260"/>
                </a:lnTo>
                <a:lnTo>
                  <a:pt x="578" y="260"/>
                </a:lnTo>
                <a:lnTo>
                  <a:pt x="579" y="260"/>
                </a:lnTo>
                <a:lnTo>
                  <a:pt x="580" y="260"/>
                </a:lnTo>
                <a:lnTo>
                  <a:pt x="581" y="260"/>
                </a:lnTo>
                <a:lnTo>
                  <a:pt x="582" y="259"/>
                </a:lnTo>
                <a:lnTo>
                  <a:pt x="583" y="259"/>
                </a:lnTo>
                <a:lnTo>
                  <a:pt x="584" y="258"/>
                </a:lnTo>
                <a:lnTo>
                  <a:pt x="584" y="257"/>
                </a:lnTo>
                <a:lnTo>
                  <a:pt x="585" y="256"/>
                </a:lnTo>
                <a:lnTo>
                  <a:pt x="585" y="256"/>
                </a:lnTo>
                <a:lnTo>
                  <a:pt x="586" y="255"/>
                </a:lnTo>
                <a:lnTo>
                  <a:pt x="586" y="254"/>
                </a:lnTo>
                <a:lnTo>
                  <a:pt x="587" y="251"/>
                </a:lnTo>
                <a:lnTo>
                  <a:pt x="588" y="249"/>
                </a:lnTo>
                <a:lnTo>
                  <a:pt x="588" y="249"/>
                </a:lnTo>
                <a:lnTo>
                  <a:pt x="588" y="248"/>
                </a:lnTo>
                <a:lnTo>
                  <a:pt x="589" y="248"/>
                </a:lnTo>
                <a:lnTo>
                  <a:pt x="589" y="247"/>
                </a:lnTo>
                <a:lnTo>
                  <a:pt x="590" y="247"/>
                </a:lnTo>
                <a:lnTo>
                  <a:pt x="591" y="247"/>
                </a:lnTo>
                <a:lnTo>
                  <a:pt x="591" y="247"/>
                </a:lnTo>
                <a:lnTo>
                  <a:pt x="592" y="247"/>
                </a:lnTo>
                <a:lnTo>
                  <a:pt x="593" y="247"/>
                </a:lnTo>
                <a:lnTo>
                  <a:pt x="594" y="248"/>
                </a:lnTo>
                <a:lnTo>
                  <a:pt x="595" y="248"/>
                </a:lnTo>
                <a:lnTo>
                  <a:pt x="596" y="248"/>
                </a:lnTo>
                <a:lnTo>
                  <a:pt x="597" y="249"/>
                </a:lnTo>
                <a:lnTo>
                  <a:pt x="598" y="249"/>
                </a:lnTo>
                <a:lnTo>
                  <a:pt x="598" y="250"/>
                </a:lnTo>
                <a:lnTo>
                  <a:pt x="599" y="251"/>
                </a:lnTo>
                <a:lnTo>
                  <a:pt x="599" y="252"/>
                </a:lnTo>
                <a:lnTo>
                  <a:pt x="600" y="253"/>
                </a:lnTo>
                <a:lnTo>
                  <a:pt x="600" y="254"/>
                </a:lnTo>
                <a:lnTo>
                  <a:pt x="601" y="256"/>
                </a:lnTo>
                <a:lnTo>
                  <a:pt x="601" y="258"/>
                </a:lnTo>
                <a:lnTo>
                  <a:pt x="601" y="260"/>
                </a:lnTo>
                <a:lnTo>
                  <a:pt x="601" y="265"/>
                </a:lnTo>
                <a:lnTo>
                  <a:pt x="601" y="268"/>
                </a:lnTo>
                <a:lnTo>
                  <a:pt x="601" y="270"/>
                </a:lnTo>
                <a:lnTo>
                  <a:pt x="601" y="271"/>
                </a:lnTo>
                <a:lnTo>
                  <a:pt x="601" y="272"/>
                </a:lnTo>
                <a:lnTo>
                  <a:pt x="601" y="272"/>
                </a:lnTo>
                <a:lnTo>
                  <a:pt x="602" y="274"/>
                </a:lnTo>
                <a:lnTo>
                  <a:pt x="602" y="275"/>
                </a:lnTo>
                <a:lnTo>
                  <a:pt x="602" y="276"/>
                </a:lnTo>
                <a:lnTo>
                  <a:pt x="603" y="276"/>
                </a:lnTo>
                <a:lnTo>
                  <a:pt x="604" y="277"/>
                </a:lnTo>
                <a:lnTo>
                  <a:pt x="604" y="278"/>
                </a:lnTo>
                <a:lnTo>
                  <a:pt x="605" y="279"/>
                </a:lnTo>
                <a:lnTo>
                  <a:pt x="606" y="280"/>
                </a:lnTo>
                <a:lnTo>
                  <a:pt x="608" y="282"/>
                </a:lnTo>
                <a:lnTo>
                  <a:pt x="609" y="283"/>
                </a:lnTo>
                <a:lnTo>
                  <a:pt x="610" y="284"/>
                </a:lnTo>
                <a:lnTo>
                  <a:pt x="610" y="284"/>
                </a:lnTo>
                <a:lnTo>
                  <a:pt x="610" y="285"/>
                </a:lnTo>
                <a:lnTo>
                  <a:pt x="611" y="285"/>
                </a:lnTo>
                <a:lnTo>
                  <a:pt x="611" y="286"/>
                </a:lnTo>
                <a:lnTo>
                  <a:pt x="611" y="287"/>
                </a:lnTo>
                <a:lnTo>
                  <a:pt x="610" y="288"/>
                </a:lnTo>
                <a:lnTo>
                  <a:pt x="610" y="289"/>
                </a:lnTo>
                <a:lnTo>
                  <a:pt x="608" y="292"/>
                </a:lnTo>
                <a:lnTo>
                  <a:pt x="607" y="296"/>
                </a:lnTo>
                <a:lnTo>
                  <a:pt x="605" y="300"/>
                </a:lnTo>
                <a:lnTo>
                  <a:pt x="605" y="301"/>
                </a:lnTo>
                <a:lnTo>
                  <a:pt x="604" y="302"/>
                </a:lnTo>
                <a:lnTo>
                  <a:pt x="604" y="304"/>
                </a:lnTo>
                <a:lnTo>
                  <a:pt x="604" y="306"/>
                </a:lnTo>
                <a:lnTo>
                  <a:pt x="604" y="308"/>
                </a:lnTo>
                <a:lnTo>
                  <a:pt x="605" y="310"/>
                </a:lnTo>
                <a:lnTo>
                  <a:pt x="605" y="312"/>
                </a:lnTo>
                <a:lnTo>
                  <a:pt x="607" y="315"/>
                </a:lnTo>
                <a:lnTo>
                  <a:pt x="607" y="317"/>
                </a:lnTo>
                <a:lnTo>
                  <a:pt x="608" y="319"/>
                </a:lnTo>
                <a:lnTo>
                  <a:pt x="609" y="321"/>
                </a:lnTo>
                <a:lnTo>
                  <a:pt x="611" y="325"/>
                </a:lnTo>
                <a:lnTo>
                  <a:pt x="613" y="330"/>
                </a:lnTo>
                <a:lnTo>
                  <a:pt x="615" y="336"/>
                </a:lnTo>
                <a:lnTo>
                  <a:pt x="620" y="345"/>
                </a:lnTo>
                <a:lnTo>
                  <a:pt x="623" y="353"/>
                </a:lnTo>
                <a:lnTo>
                  <a:pt x="625" y="358"/>
                </a:lnTo>
                <a:lnTo>
                  <a:pt x="626" y="360"/>
                </a:lnTo>
                <a:lnTo>
                  <a:pt x="627" y="361"/>
                </a:lnTo>
                <a:lnTo>
                  <a:pt x="627" y="363"/>
                </a:lnTo>
                <a:lnTo>
                  <a:pt x="629" y="369"/>
                </a:lnTo>
                <a:lnTo>
                  <a:pt x="630" y="371"/>
                </a:lnTo>
                <a:lnTo>
                  <a:pt x="630" y="373"/>
                </a:lnTo>
                <a:lnTo>
                  <a:pt x="631" y="374"/>
                </a:lnTo>
                <a:lnTo>
                  <a:pt x="631" y="375"/>
                </a:lnTo>
                <a:lnTo>
                  <a:pt x="632" y="376"/>
                </a:lnTo>
                <a:lnTo>
                  <a:pt x="633" y="377"/>
                </a:lnTo>
                <a:lnTo>
                  <a:pt x="634" y="378"/>
                </a:lnTo>
                <a:lnTo>
                  <a:pt x="634" y="379"/>
                </a:lnTo>
                <a:lnTo>
                  <a:pt x="635" y="380"/>
                </a:lnTo>
                <a:lnTo>
                  <a:pt x="637" y="380"/>
                </a:lnTo>
                <a:lnTo>
                  <a:pt x="638" y="381"/>
                </a:lnTo>
                <a:lnTo>
                  <a:pt x="639" y="382"/>
                </a:lnTo>
                <a:lnTo>
                  <a:pt x="640" y="382"/>
                </a:lnTo>
                <a:lnTo>
                  <a:pt x="642" y="383"/>
                </a:lnTo>
                <a:lnTo>
                  <a:pt x="648" y="385"/>
                </a:lnTo>
                <a:lnTo>
                  <a:pt x="650" y="385"/>
                </a:lnTo>
                <a:lnTo>
                  <a:pt x="655" y="386"/>
                </a:lnTo>
                <a:lnTo>
                  <a:pt x="657" y="386"/>
                </a:lnTo>
                <a:lnTo>
                  <a:pt x="658" y="386"/>
                </a:lnTo>
                <a:lnTo>
                  <a:pt x="659" y="387"/>
                </a:lnTo>
                <a:lnTo>
                  <a:pt x="661" y="388"/>
                </a:lnTo>
                <a:lnTo>
                  <a:pt x="663" y="388"/>
                </a:lnTo>
                <a:lnTo>
                  <a:pt x="664" y="390"/>
                </a:lnTo>
                <a:lnTo>
                  <a:pt x="666" y="392"/>
                </a:lnTo>
                <a:lnTo>
                  <a:pt x="669" y="395"/>
                </a:lnTo>
                <a:lnTo>
                  <a:pt x="670" y="396"/>
                </a:lnTo>
                <a:lnTo>
                  <a:pt x="671" y="397"/>
                </a:lnTo>
                <a:lnTo>
                  <a:pt x="672" y="397"/>
                </a:lnTo>
                <a:lnTo>
                  <a:pt x="674" y="398"/>
                </a:lnTo>
                <a:lnTo>
                  <a:pt x="676" y="399"/>
                </a:lnTo>
                <a:lnTo>
                  <a:pt x="678" y="399"/>
                </a:lnTo>
                <a:lnTo>
                  <a:pt x="679" y="400"/>
                </a:lnTo>
                <a:lnTo>
                  <a:pt x="681" y="400"/>
                </a:lnTo>
                <a:lnTo>
                  <a:pt x="682" y="400"/>
                </a:lnTo>
                <a:lnTo>
                  <a:pt x="683" y="400"/>
                </a:lnTo>
                <a:lnTo>
                  <a:pt x="684" y="400"/>
                </a:lnTo>
                <a:lnTo>
                  <a:pt x="688" y="399"/>
                </a:lnTo>
                <a:lnTo>
                  <a:pt x="691" y="399"/>
                </a:lnTo>
                <a:lnTo>
                  <a:pt x="693" y="399"/>
                </a:lnTo>
                <a:lnTo>
                  <a:pt x="694" y="399"/>
                </a:lnTo>
                <a:lnTo>
                  <a:pt x="695" y="399"/>
                </a:lnTo>
                <a:lnTo>
                  <a:pt x="696" y="399"/>
                </a:lnTo>
                <a:lnTo>
                  <a:pt x="698" y="400"/>
                </a:lnTo>
                <a:lnTo>
                  <a:pt x="700" y="400"/>
                </a:lnTo>
                <a:lnTo>
                  <a:pt x="701" y="401"/>
                </a:lnTo>
                <a:lnTo>
                  <a:pt x="702" y="402"/>
                </a:lnTo>
                <a:lnTo>
                  <a:pt x="703" y="403"/>
                </a:lnTo>
                <a:lnTo>
                  <a:pt x="704" y="403"/>
                </a:lnTo>
                <a:lnTo>
                  <a:pt x="705" y="404"/>
                </a:lnTo>
                <a:lnTo>
                  <a:pt x="706" y="405"/>
                </a:lnTo>
                <a:lnTo>
                  <a:pt x="706" y="407"/>
                </a:lnTo>
                <a:lnTo>
                  <a:pt x="706" y="408"/>
                </a:lnTo>
                <a:lnTo>
                  <a:pt x="707" y="410"/>
                </a:lnTo>
                <a:lnTo>
                  <a:pt x="708" y="413"/>
                </a:lnTo>
                <a:lnTo>
                  <a:pt x="709" y="419"/>
                </a:lnTo>
                <a:lnTo>
                  <a:pt x="711" y="427"/>
                </a:lnTo>
                <a:lnTo>
                  <a:pt x="715" y="439"/>
                </a:lnTo>
                <a:lnTo>
                  <a:pt x="717" y="447"/>
                </a:lnTo>
                <a:lnTo>
                  <a:pt x="717" y="449"/>
                </a:lnTo>
                <a:lnTo>
                  <a:pt x="718" y="450"/>
                </a:lnTo>
                <a:lnTo>
                  <a:pt x="719" y="452"/>
                </a:lnTo>
                <a:lnTo>
                  <a:pt x="720" y="455"/>
                </a:lnTo>
                <a:lnTo>
                  <a:pt x="721" y="456"/>
                </a:lnTo>
                <a:lnTo>
                  <a:pt x="721" y="458"/>
                </a:lnTo>
                <a:lnTo>
                  <a:pt x="722" y="464"/>
                </a:lnTo>
                <a:lnTo>
                  <a:pt x="723" y="466"/>
                </a:lnTo>
                <a:lnTo>
                  <a:pt x="723" y="468"/>
                </a:lnTo>
                <a:lnTo>
                  <a:pt x="724" y="471"/>
                </a:lnTo>
                <a:lnTo>
                  <a:pt x="725" y="474"/>
                </a:lnTo>
                <a:lnTo>
                  <a:pt x="726" y="475"/>
                </a:lnTo>
                <a:lnTo>
                  <a:pt x="728" y="479"/>
                </a:lnTo>
                <a:lnTo>
                  <a:pt x="730" y="482"/>
                </a:lnTo>
                <a:lnTo>
                  <a:pt x="730" y="484"/>
                </a:lnTo>
                <a:lnTo>
                  <a:pt x="731" y="485"/>
                </a:lnTo>
                <a:lnTo>
                  <a:pt x="731" y="487"/>
                </a:lnTo>
                <a:lnTo>
                  <a:pt x="731" y="488"/>
                </a:lnTo>
                <a:lnTo>
                  <a:pt x="731" y="490"/>
                </a:lnTo>
                <a:lnTo>
                  <a:pt x="731" y="491"/>
                </a:lnTo>
                <a:lnTo>
                  <a:pt x="730" y="492"/>
                </a:lnTo>
                <a:lnTo>
                  <a:pt x="729" y="496"/>
                </a:lnTo>
                <a:lnTo>
                  <a:pt x="728" y="499"/>
                </a:lnTo>
                <a:lnTo>
                  <a:pt x="727" y="502"/>
                </a:lnTo>
                <a:lnTo>
                  <a:pt x="727" y="503"/>
                </a:lnTo>
                <a:lnTo>
                  <a:pt x="727" y="504"/>
                </a:lnTo>
                <a:lnTo>
                  <a:pt x="726" y="504"/>
                </a:lnTo>
                <a:lnTo>
                  <a:pt x="725" y="505"/>
                </a:lnTo>
                <a:lnTo>
                  <a:pt x="725" y="505"/>
                </a:lnTo>
                <a:lnTo>
                  <a:pt x="724" y="506"/>
                </a:lnTo>
                <a:lnTo>
                  <a:pt x="722" y="506"/>
                </a:lnTo>
                <a:lnTo>
                  <a:pt x="718" y="508"/>
                </a:lnTo>
                <a:lnTo>
                  <a:pt x="716" y="508"/>
                </a:lnTo>
                <a:lnTo>
                  <a:pt x="714" y="509"/>
                </a:lnTo>
                <a:lnTo>
                  <a:pt x="712" y="510"/>
                </a:lnTo>
                <a:lnTo>
                  <a:pt x="707" y="513"/>
                </a:lnTo>
                <a:lnTo>
                  <a:pt x="704" y="514"/>
                </a:lnTo>
                <a:lnTo>
                  <a:pt x="701" y="516"/>
                </a:lnTo>
                <a:lnTo>
                  <a:pt x="696" y="520"/>
                </a:lnTo>
                <a:lnTo>
                  <a:pt x="694" y="521"/>
                </a:lnTo>
                <a:lnTo>
                  <a:pt x="692" y="522"/>
                </a:lnTo>
                <a:lnTo>
                  <a:pt x="690" y="522"/>
                </a:lnTo>
                <a:lnTo>
                  <a:pt x="689" y="523"/>
                </a:lnTo>
                <a:lnTo>
                  <a:pt x="688" y="523"/>
                </a:lnTo>
                <a:lnTo>
                  <a:pt x="686" y="523"/>
                </a:lnTo>
                <a:lnTo>
                  <a:pt x="685" y="523"/>
                </a:lnTo>
                <a:lnTo>
                  <a:pt x="684" y="523"/>
                </a:lnTo>
                <a:lnTo>
                  <a:pt x="683" y="523"/>
                </a:lnTo>
                <a:lnTo>
                  <a:pt x="680" y="522"/>
                </a:lnTo>
                <a:lnTo>
                  <a:pt x="675" y="521"/>
                </a:lnTo>
                <a:lnTo>
                  <a:pt x="673" y="520"/>
                </a:lnTo>
                <a:lnTo>
                  <a:pt x="671" y="520"/>
                </a:lnTo>
                <a:lnTo>
                  <a:pt x="669" y="519"/>
                </a:lnTo>
                <a:lnTo>
                  <a:pt x="665" y="519"/>
                </a:lnTo>
                <a:lnTo>
                  <a:pt x="660" y="518"/>
                </a:lnTo>
                <a:lnTo>
                  <a:pt x="658" y="518"/>
                </a:lnTo>
                <a:lnTo>
                  <a:pt x="656" y="518"/>
                </a:lnTo>
                <a:lnTo>
                  <a:pt x="653" y="518"/>
                </a:lnTo>
                <a:lnTo>
                  <a:pt x="648" y="519"/>
                </a:lnTo>
                <a:lnTo>
                  <a:pt x="640" y="521"/>
                </a:lnTo>
                <a:lnTo>
                  <a:pt x="638" y="521"/>
                </a:lnTo>
                <a:lnTo>
                  <a:pt x="635" y="522"/>
                </a:lnTo>
                <a:lnTo>
                  <a:pt x="633" y="522"/>
                </a:lnTo>
                <a:lnTo>
                  <a:pt x="632" y="522"/>
                </a:lnTo>
                <a:lnTo>
                  <a:pt x="630" y="521"/>
                </a:lnTo>
                <a:lnTo>
                  <a:pt x="629" y="521"/>
                </a:lnTo>
                <a:lnTo>
                  <a:pt x="628" y="521"/>
                </a:lnTo>
                <a:lnTo>
                  <a:pt x="627" y="520"/>
                </a:lnTo>
                <a:lnTo>
                  <a:pt x="624" y="519"/>
                </a:lnTo>
                <a:lnTo>
                  <a:pt x="622" y="518"/>
                </a:lnTo>
                <a:lnTo>
                  <a:pt x="621" y="518"/>
                </a:lnTo>
                <a:lnTo>
                  <a:pt x="619" y="518"/>
                </a:lnTo>
                <a:lnTo>
                  <a:pt x="618" y="518"/>
                </a:lnTo>
                <a:lnTo>
                  <a:pt x="617" y="518"/>
                </a:lnTo>
                <a:lnTo>
                  <a:pt x="615" y="518"/>
                </a:lnTo>
                <a:lnTo>
                  <a:pt x="613" y="518"/>
                </a:lnTo>
                <a:lnTo>
                  <a:pt x="612" y="519"/>
                </a:lnTo>
                <a:lnTo>
                  <a:pt x="611" y="519"/>
                </a:lnTo>
                <a:lnTo>
                  <a:pt x="610" y="519"/>
                </a:lnTo>
                <a:lnTo>
                  <a:pt x="609" y="520"/>
                </a:lnTo>
                <a:lnTo>
                  <a:pt x="607" y="521"/>
                </a:lnTo>
                <a:lnTo>
                  <a:pt x="606" y="521"/>
                </a:lnTo>
                <a:lnTo>
                  <a:pt x="605" y="522"/>
                </a:lnTo>
                <a:lnTo>
                  <a:pt x="603" y="523"/>
                </a:lnTo>
                <a:lnTo>
                  <a:pt x="603" y="524"/>
                </a:lnTo>
                <a:lnTo>
                  <a:pt x="602" y="526"/>
                </a:lnTo>
                <a:lnTo>
                  <a:pt x="601" y="527"/>
                </a:lnTo>
                <a:lnTo>
                  <a:pt x="600" y="528"/>
                </a:lnTo>
                <a:lnTo>
                  <a:pt x="600" y="529"/>
                </a:lnTo>
                <a:lnTo>
                  <a:pt x="600" y="530"/>
                </a:lnTo>
                <a:lnTo>
                  <a:pt x="600" y="531"/>
                </a:lnTo>
                <a:lnTo>
                  <a:pt x="599" y="532"/>
                </a:lnTo>
                <a:lnTo>
                  <a:pt x="599" y="534"/>
                </a:lnTo>
                <a:lnTo>
                  <a:pt x="599" y="538"/>
                </a:lnTo>
                <a:lnTo>
                  <a:pt x="600" y="540"/>
                </a:lnTo>
                <a:lnTo>
                  <a:pt x="599" y="541"/>
                </a:lnTo>
                <a:lnTo>
                  <a:pt x="599" y="542"/>
                </a:lnTo>
                <a:lnTo>
                  <a:pt x="599" y="544"/>
                </a:lnTo>
                <a:lnTo>
                  <a:pt x="598" y="545"/>
                </a:lnTo>
                <a:lnTo>
                  <a:pt x="598" y="546"/>
                </a:lnTo>
                <a:lnTo>
                  <a:pt x="597" y="548"/>
                </a:lnTo>
                <a:lnTo>
                  <a:pt x="595" y="551"/>
                </a:lnTo>
                <a:lnTo>
                  <a:pt x="592" y="555"/>
                </a:lnTo>
                <a:lnTo>
                  <a:pt x="590" y="557"/>
                </a:lnTo>
                <a:lnTo>
                  <a:pt x="586" y="562"/>
                </a:lnTo>
                <a:lnTo>
                  <a:pt x="582" y="567"/>
                </a:lnTo>
                <a:lnTo>
                  <a:pt x="581" y="568"/>
                </a:lnTo>
                <a:lnTo>
                  <a:pt x="580" y="571"/>
                </a:lnTo>
                <a:lnTo>
                  <a:pt x="577" y="575"/>
                </a:lnTo>
                <a:lnTo>
                  <a:pt x="573" y="581"/>
                </a:lnTo>
                <a:lnTo>
                  <a:pt x="573" y="582"/>
                </a:lnTo>
                <a:lnTo>
                  <a:pt x="571" y="584"/>
                </a:lnTo>
                <a:lnTo>
                  <a:pt x="570" y="585"/>
                </a:lnTo>
                <a:lnTo>
                  <a:pt x="569" y="587"/>
                </a:lnTo>
                <a:lnTo>
                  <a:pt x="567" y="588"/>
                </a:lnTo>
                <a:lnTo>
                  <a:pt x="566" y="589"/>
                </a:lnTo>
                <a:lnTo>
                  <a:pt x="564" y="590"/>
                </a:lnTo>
                <a:lnTo>
                  <a:pt x="562" y="591"/>
                </a:lnTo>
                <a:lnTo>
                  <a:pt x="561" y="592"/>
                </a:lnTo>
                <a:lnTo>
                  <a:pt x="559" y="592"/>
                </a:lnTo>
                <a:lnTo>
                  <a:pt x="558" y="593"/>
                </a:lnTo>
                <a:lnTo>
                  <a:pt x="556" y="593"/>
                </a:lnTo>
                <a:lnTo>
                  <a:pt x="555" y="593"/>
                </a:lnTo>
                <a:lnTo>
                  <a:pt x="553" y="593"/>
                </a:lnTo>
                <a:lnTo>
                  <a:pt x="551" y="593"/>
                </a:lnTo>
                <a:lnTo>
                  <a:pt x="550" y="593"/>
                </a:lnTo>
                <a:lnTo>
                  <a:pt x="544" y="593"/>
                </a:lnTo>
                <a:lnTo>
                  <a:pt x="544" y="593"/>
                </a:lnTo>
                <a:lnTo>
                  <a:pt x="544" y="593"/>
                </a:lnTo>
                <a:lnTo>
                  <a:pt x="543" y="593"/>
                </a:lnTo>
                <a:lnTo>
                  <a:pt x="543" y="593"/>
                </a:lnTo>
                <a:lnTo>
                  <a:pt x="541" y="592"/>
                </a:lnTo>
                <a:lnTo>
                  <a:pt x="540" y="592"/>
                </a:lnTo>
                <a:lnTo>
                  <a:pt x="538" y="591"/>
                </a:lnTo>
                <a:lnTo>
                  <a:pt x="537" y="590"/>
                </a:lnTo>
                <a:lnTo>
                  <a:pt x="535" y="589"/>
                </a:lnTo>
                <a:lnTo>
                  <a:pt x="534" y="588"/>
                </a:lnTo>
                <a:lnTo>
                  <a:pt x="533" y="587"/>
                </a:lnTo>
                <a:lnTo>
                  <a:pt x="533" y="586"/>
                </a:lnTo>
                <a:lnTo>
                  <a:pt x="532" y="585"/>
                </a:lnTo>
                <a:lnTo>
                  <a:pt x="531" y="584"/>
                </a:lnTo>
                <a:lnTo>
                  <a:pt x="531" y="583"/>
                </a:lnTo>
                <a:lnTo>
                  <a:pt x="530" y="581"/>
                </a:lnTo>
                <a:lnTo>
                  <a:pt x="528" y="575"/>
                </a:lnTo>
                <a:lnTo>
                  <a:pt x="527" y="574"/>
                </a:lnTo>
                <a:lnTo>
                  <a:pt x="526" y="573"/>
                </a:lnTo>
                <a:lnTo>
                  <a:pt x="526" y="572"/>
                </a:lnTo>
                <a:lnTo>
                  <a:pt x="525" y="571"/>
                </a:lnTo>
                <a:lnTo>
                  <a:pt x="522" y="567"/>
                </a:lnTo>
                <a:lnTo>
                  <a:pt x="521" y="565"/>
                </a:lnTo>
                <a:lnTo>
                  <a:pt x="520" y="565"/>
                </a:lnTo>
                <a:lnTo>
                  <a:pt x="519" y="564"/>
                </a:lnTo>
                <a:lnTo>
                  <a:pt x="517" y="562"/>
                </a:lnTo>
                <a:lnTo>
                  <a:pt x="510" y="557"/>
                </a:lnTo>
                <a:lnTo>
                  <a:pt x="508" y="556"/>
                </a:lnTo>
                <a:lnTo>
                  <a:pt x="507" y="555"/>
                </a:lnTo>
                <a:lnTo>
                  <a:pt x="506" y="554"/>
                </a:lnTo>
                <a:lnTo>
                  <a:pt x="505" y="552"/>
                </a:lnTo>
                <a:lnTo>
                  <a:pt x="504" y="551"/>
                </a:lnTo>
                <a:lnTo>
                  <a:pt x="503" y="549"/>
                </a:lnTo>
                <a:lnTo>
                  <a:pt x="501" y="547"/>
                </a:lnTo>
                <a:lnTo>
                  <a:pt x="498" y="542"/>
                </a:lnTo>
                <a:lnTo>
                  <a:pt x="498" y="541"/>
                </a:lnTo>
                <a:lnTo>
                  <a:pt x="497" y="539"/>
                </a:lnTo>
                <a:lnTo>
                  <a:pt x="496" y="538"/>
                </a:lnTo>
                <a:lnTo>
                  <a:pt x="495" y="537"/>
                </a:lnTo>
                <a:lnTo>
                  <a:pt x="494" y="536"/>
                </a:lnTo>
                <a:lnTo>
                  <a:pt x="492" y="536"/>
                </a:lnTo>
                <a:lnTo>
                  <a:pt x="490" y="535"/>
                </a:lnTo>
                <a:lnTo>
                  <a:pt x="489" y="535"/>
                </a:lnTo>
                <a:lnTo>
                  <a:pt x="488" y="535"/>
                </a:lnTo>
                <a:lnTo>
                  <a:pt x="486" y="535"/>
                </a:lnTo>
                <a:lnTo>
                  <a:pt x="486" y="535"/>
                </a:lnTo>
                <a:lnTo>
                  <a:pt x="484" y="535"/>
                </a:lnTo>
                <a:lnTo>
                  <a:pt x="479" y="536"/>
                </a:lnTo>
                <a:lnTo>
                  <a:pt x="478" y="536"/>
                </a:lnTo>
                <a:lnTo>
                  <a:pt x="476" y="537"/>
                </a:lnTo>
                <a:lnTo>
                  <a:pt x="475" y="537"/>
                </a:lnTo>
                <a:lnTo>
                  <a:pt x="474" y="537"/>
                </a:lnTo>
                <a:lnTo>
                  <a:pt x="472" y="537"/>
                </a:lnTo>
                <a:lnTo>
                  <a:pt x="468" y="536"/>
                </a:lnTo>
                <a:lnTo>
                  <a:pt x="466" y="536"/>
                </a:lnTo>
                <a:lnTo>
                  <a:pt x="458" y="534"/>
                </a:lnTo>
                <a:lnTo>
                  <a:pt x="456" y="534"/>
                </a:lnTo>
                <a:lnTo>
                  <a:pt x="455" y="533"/>
                </a:lnTo>
                <a:lnTo>
                  <a:pt x="453" y="532"/>
                </a:lnTo>
                <a:lnTo>
                  <a:pt x="451" y="532"/>
                </a:lnTo>
                <a:lnTo>
                  <a:pt x="450" y="531"/>
                </a:lnTo>
                <a:lnTo>
                  <a:pt x="448" y="530"/>
                </a:lnTo>
                <a:lnTo>
                  <a:pt x="443" y="526"/>
                </a:lnTo>
                <a:lnTo>
                  <a:pt x="441" y="525"/>
                </a:lnTo>
                <a:lnTo>
                  <a:pt x="440" y="524"/>
                </a:lnTo>
                <a:lnTo>
                  <a:pt x="438" y="523"/>
                </a:lnTo>
                <a:lnTo>
                  <a:pt x="437" y="522"/>
                </a:lnTo>
                <a:lnTo>
                  <a:pt x="435" y="522"/>
                </a:lnTo>
                <a:lnTo>
                  <a:pt x="433" y="522"/>
                </a:lnTo>
                <a:lnTo>
                  <a:pt x="429" y="522"/>
                </a:lnTo>
                <a:lnTo>
                  <a:pt x="427" y="521"/>
                </a:lnTo>
                <a:lnTo>
                  <a:pt x="426" y="521"/>
                </a:lnTo>
                <a:lnTo>
                  <a:pt x="421" y="520"/>
                </a:lnTo>
                <a:lnTo>
                  <a:pt x="420" y="520"/>
                </a:lnTo>
                <a:lnTo>
                  <a:pt x="419" y="519"/>
                </a:lnTo>
                <a:lnTo>
                  <a:pt x="416" y="519"/>
                </a:lnTo>
                <a:lnTo>
                  <a:pt x="411" y="519"/>
                </a:lnTo>
                <a:lnTo>
                  <a:pt x="407" y="520"/>
                </a:lnTo>
                <a:lnTo>
                  <a:pt x="403" y="520"/>
                </a:lnTo>
                <a:lnTo>
                  <a:pt x="397" y="521"/>
                </a:lnTo>
                <a:lnTo>
                  <a:pt x="394" y="522"/>
                </a:lnTo>
                <a:lnTo>
                  <a:pt x="389" y="524"/>
                </a:lnTo>
                <a:lnTo>
                  <a:pt x="379" y="527"/>
                </a:lnTo>
                <a:lnTo>
                  <a:pt x="376" y="527"/>
                </a:lnTo>
                <a:lnTo>
                  <a:pt x="374" y="528"/>
                </a:lnTo>
                <a:lnTo>
                  <a:pt x="373" y="528"/>
                </a:lnTo>
                <a:lnTo>
                  <a:pt x="372" y="528"/>
                </a:lnTo>
                <a:lnTo>
                  <a:pt x="370" y="528"/>
                </a:lnTo>
                <a:lnTo>
                  <a:pt x="369" y="527"/>
                </a:lnTo>
                <a:lnTo>
                  <a:pt x="368" y="527"/>
                </a:lnTo>
                <a:lnTo>
                  <a:pt x="367" y="526"/>
                </a:lnTo>
                <a:lnTo>
                  <a:pt x="367" y="526"/>
                </a:lnTo>
                <a:lnTo>
                  <a:pt x="366" y="525"/>
                </a:lnTo>
                <a:lnTo>
                  <a:pt x="365" y="524"/>
                </a:lnTo>
                <a:lnTo>
                  <a:pt x="365" y="523"/>
                </a:lnTo>
                <a:lnTo>
                  <a:pt x="362" y="519"/>
                </a:lnTo>
                <a:lnTo>
                  <a:pt x="362" y="518"/>
                </a:lnTo>
                <a:lnTo>
                  <a:pt x="361" y="517"/>
                </a:lnTo>
                <a:lnTo>
                  <a:pt x="360" y="516"/>
                </a:lnTo>
                <a:lnTo>
                  <a:pt x="358" y="514"/>
                </a:lnTo>
                <a:lnTo>
                  <a:pt x="357" y="513"/>
                </a:lnTo>
                <a:lnTo>
                  <a:pt x="355" y="512"/>
                </a:lnTo>
                <a:lnTo>
                  <a:pt x="353" y="511"/>
                </a:lnTo>
                <a:lnTo>
                  <a:pt x="351" y="510"/>
                </a:lnTo>
                <a:lnTo>
                  <a:pt x="349" y="510"/>
                </a:lnTo>
                <a:lnTo>
                  <a:pt x="347" y="509"/>
                </a:lnTo>
                <a:lnTo>
                  <a:pt x="344" y="508"/>
                </a:lnTo>
                <a:lnTo>
                  <a:pt x="342" y="508"/>
                </a:lnTo>
                <a:lnTo>
                  <a:pt x="340" y="508"/>
                </a:lnTo>
                <a:lnTo>
                  <a:pt x="339" y="508"/>
                </a:lnTo>
                <a:lnTo>
                  <a:pt x="339" y="508"/>
                </a:lnTo>
                <a:lnTo>
                  <a:pt x="338" y="508"/>
                </a:lnTo>
                <a:lnTo>
                  <a:pt x="338" y="508"/>
                </a:lnTo>
                <a:lnTo>
                  <a:pt x="336" y="509"/>
                </a:lnTo>
                <a:lnTo>
                  <a:pt x="335" y="509"/>
                </a:lnTo>
                <a:lnTo>
                  <a:pt x="333" y="509"/>
                </a:lnTo>
                <a:lnTo>
                  <a:pt x="333" y="509"/>
                </a:lnTo>
                <a:lnTo>
                  <a:pt x="332" y="509"/>
                </a:lnTo>
                <a:lnTo>
                  <a:pt x="331" y="508"/>
                </a:lnTo>
                <a:lnTo>
                  <a:pt x="330" y="505"/>
                </a:lnTo>
                <a:lnTo>
                  <a:pt x="328" y="500"/>
                </a:lnTo>
                <a:lnTo>
                  <a:pt x="327" y="498"/>
                </a:lnTo>
                <a:lnTo>
                  <a:pt x="326" y="496"/>
                </a:lnTo>
                <a:lnTo>
                  <a:pt x="324" y="495"/>
                </a:lnTo>
                <a:lnTo>
                  <a:pt x="324" y="494"/>
                </a:lnTo>
                <a:lnTo>
                  <a:pt x="323" y="494"/>
                </a:lnTo>
                <a:lnTo>
                  <a:pt x="323" y="494"/>
                </a:lnTo>
                <a:lnTo>
                  <a:pt x="322" y="494"/>
                </a:lnTo>
                <a:lnTo>
                  <a:pt x="322" y="494"/>
                </a:lnTo>
                <a:lnTo>
                  <a:pt x="321" y="494"/>
                </a:lnTo>
                <a:lnTo>
                  <a:pt x="320" y="494"/>
                </a:lnTo>
                <a:lnTo>
                  <a:pt x="318" y="494"/>
                </a:lnTo>
                <a:lnTo>
                  <a:pt x="317" y="494"/>
                </a:lnTo>
                <a:lnTo>
                  <a:pt x="316" y="495"/>
                </a:lnTo>
                <a:lnTo>
                  <a:pt x="315" y="496"/>
                </a:lnTo>
                <a:lnTo>
                  <a:pt x="313" y="497"/>
                </a:lnTo>
                <a:lnTo>
                  <a:pt x="310" y="500"/>
                </a:lnTo>
                <a:lnTo>
                  <a:pt x="309" y="500"/>
                </a:lnTo>
                <a:lnTo>
                  <a:pt x="309" y="501"/>
                </a:lnTo>
                <a:lnTo>
                  <a:pt x="308" y="501"/>
                </a:lnTo>
                <a:lnTo>
                  <a:pt x="307" y="501"/>
                </a:lnTo>
                <a:lnTo>
                  <a:pt x="307" y="500"/>
                </a:lnTo>
                <a:lnTo>
                  <a:pt x="306" y="500"/>
                </a:lnTo>
                <a:lnTo>
                  <a:pt x="305" y="499"/>
                </a:lnTo>
                <a:lnTo>
                  <a:pt x="305" y="498"/>
                </a:lnTo>
                <a:lnTo>
                  <a:pt x="304" y="497"/>
                </a:lnTo>
                <a:lnTo>
                  <a:pt x="304" y="495"/>
                </a:lnTo>
                <a:lnTo>
                  <a:pt x="304" y="494"/>
                </a:lnTo>
                <a:lnTo>
                  <a:pt x="304" y="494"/>
                </a:lnTo>
                <a:lnTo>
                  <a:pt x="304" y="493"/>
                </a:lnTo>
                <a:lnTo>
                  <a:pt x="304" y="491"/>
                </a:lnTo>
                <a:lnTo>
                  <a:pt x="305" y="490"/>
                </a:lnTo>
                <a:lnTo>
                  <a:pt x="306" y="488"/>
                </a:lnTo>
                <a:lnTo>
                  <a:pt x="306" y="487"/>
                </a:lnTo>
                <a:lnTo>
                  <a:pt x="306" y="486"/>
                </a:lnTo>
                <a:lnTo>
                  <a:pt x="306" y="485"/>
                </a:lnTo>
                <a:lnTo>
                  <a:pt x="306" y="485"/>
                </a:lnTo>
                <a:lnTo>
                  <a:pt x="306" y="484"/>
                </a:lnTo>
                <a:lnTo>
                  <a:pt x="306" y="482"/>
                </a:lnTo>
                <a:lnTo>
                  <a:pt x="305" y="481"/>
                </a:lnTo>
                <a:lnTo>
                  <a:pt x="303" y="477"/>
                </a:lnTo>
                <a:lnTo>
                  <a:pt x="301" y="474"/>
                </a:lnTo>
                <a:lnTo>
                  <a:pt x="299" y="471"/>
                </a:lnTo>
                <a:lnTo>
                  <a:pt x="296" y="468"/>
                </a:lnTo>
                <a:lnTo>
                  <a:pt x="295" y="466"/>
                </a:lnTo>
                <a:lnTo>
                  <a:pt x="292" y="463"/>
                </a:lnTo>
                <a:lnTo>
                  <a:pt x="287" y="458"/>
                </a:lnTo>
                <a:lnTo>
                  <a:pt x="285" y="457"/>
                </a:lnTo>
                <a:lnTo>
                  <a:pt x="283" y="455"/>
                </a:lnTo>
                <a:lnTo>
                  <a:pt x="273" y="447"/>
                </a:lnTo>
                <a:lnTo>
                  <a:pt x="272" y="447"/>
                </a:lnTo>
                <a:lnTo>
                  <a:pt x="271" y="446"/>
                </a:lnTo>
                <a:lnTo>
                  <a:pt x="270" y="445"/>
                </a:lnTo>
                <a:lnTo>
                  <a:pt x="269" y="444"/>
                </a:lnTo>
                <a:lnTo>
                  <a:pt x="268" y="441"/>
                </a:lnTo>
                <a:lnTo>
                  <a:pt x="267" y="440"/>
                </a:lnTo>
                <a:lnTo>
                  <a:pt x="265" y="436"/>
                </a:lnTo>
                <a:lnTo>
                  <a:pt x="264" y="434"/>
                </a:lnTo>
                <a:lnTo>
                  <a:pt x="263" y="433"/>
                </a:lnTo>
                <a:lnTo>
                  <a:pt x="262" y="431"/>
                </a:lnTo>
                <a:lnTo>
                  <a:pt x="260" y="429"/>
                </a:lnTo>
                <a:lnTo>
                  <a:pt x="259" y="427"/>
                </a:lnTo>
                <a:lnTo>
                  <a:pt x="258" y="426"/>
                </a:lnTo>
                <a:lnTo>
                  <a:pt x="256" y="425"/>
                </a:lnTo>
                <a:lnTo>
                  <a:pt x="255" y="425"/>
                </a:lnTo>
                <a:lnTo>
                  <a:pt x="255" y="424"/>
                </a:lnTo>
                <a:lnTo>
                  <a:pt x="254" y="424"/>
                </a:lnTo>
                <a:lnTo>
                  <a:pt x="254" y="424"/>
                </a:lnTo>
                <a:lnTo>
                  <a:pt x="253" y="424"/>
                </a:lnTo>
                <a:lnTo>
                  <a:pt x="252" y="424"/>
                </a:lnTo>
                <a:lnTo>
                  <a:pt x="252" y="425"/>
                </a:lnTo>
                <a:lnTo>
                  <a:pt x="251" y="425"/>
                </a:lnTo>
                <a:lnTo>
                  <a:pt x="249" y="426"/>
                </a:lnTo>
                <a:lnTo>
                  <a:pt x="249" y="427"/>
                </a:lnTo>
                <a:lnTo>
                  <a:pt x="248" y="427"/>
                </a:lnTo>
                <a:lnTo>
                  <a:pt x="247" y="427"/>
                </a:lnTo>
                <a:lnTo>
                  <a:pt x="246" y="427"/>
                </a:lnTo>
                <a:lnTo>
                  <a:pt x="245" y="427"/>
                </a:lnTo>
                <a:lnTo>
                  <a:pt x="244" y="427"/>
                </a:lnTo>
                <a:lnTo>
                  <a:pt x="243" y="427"/>
                </a:lnTo>
                <a:lnTo>
                  <a:pt x="241" y="426"/>
                </a:lnTo>
                <a:lnTo>
                  <a:pt x="240" y="425"/>
                </a:lnTo>
                <a:lnTo>
                  <a:pt x="238" y="424"/>
                </a:lnTo>
                <a:lnTo>
                  <a:pt x="237" y="423"/>
                </a:lnTo>
                <a:lnTo>
                  <a:pt x="235" y="422"/>
                </a:lnTo>
                <a:lnTo>
                  <a:pt x="234" y="421"/>
                </a:lnTo>
                <a:lnTo>
                  <a:pt x="234" y="420"/>
                </a:lnTo>
                <a:lnTo>
                  <a:pt x="233" y="419"/>
                </a:lnTo>
                <a:lnTo>
                  <a:pt x="232" y="418"/>
                </a:lnTo>
                <a:lnTo>
                  <a:pt x="231" y="416"/>
                </a:lnTo>
                <a:lnTo>
                  <a:pt x="231" y="414"/>
                </a:lnTo>
                <a:lnTo>
                  <a:pt x="230" y="412"/>
                </a:lnTo>
                <a:lnTo>
                  <a:pt x="230" y="410"/>
                </a:lnTo>
                <a:lnTo>
                  <a:pt x="230" y="408"/>
                </a:lnTo>
                <a:lnTo>
                  <a:pt x="229" y="406"/>
                </a:lnTo>
                <a:lnTo>
                  <a:pt x="229" y="404"/>
                </a:lnTo>
                <a:lnTo>
                  <a:pt x="230" y="403"/>
                </a:lnTo>
                <a:lnTo>
                  <a:pt x="230" y="401"/>
                </a:lnTo>
                <a:lnTo>
                  <a:pt x="230" y="400"/>
                </a:lnTo>
                <a:lnTo>
                  <a:pt x="230" y="397"/>
                </a:lnTo>
                <a:lnTo>
                  <a:pt x="232" y="391"/>
                </a:lnTo>
                <a:lnTo>
                  <a:pt x="232" y="390"/>
                </a:lnTo>
                <a:lnTo>
                  <a:pt x="232" y="388"/>
                </a:lnTo>
                <a:lnTo>
                  <a:pt x="232" y="387"/>
                </a:lnTo>
                <a:lnTo>
                  <a:pt x="233" y="385"/>
                </a:lnTo>
                <a:lnTo>
                  <a:pt x="232" y="383"/>
                </a:lnTo>
                <a:lnTo>
                  <a:pt x="232" y="382"/>
                </a:lnTo>
                <a:lnTo>
                  <a:pt x="232" y="380"/>
                </a:lnTo>
                <a:lnTo>
                  <a:pt x="231" y="377"/>
                </a:lnTo>
                <a:lnTo>
                  <a:pt x="231" y="375"/>
                </a:lnTo>
                <a:lnTo>
                  <a:pt x="230" y="373"/>
                </a:lnTo>
                <a:lnTo>
                  <a:pt x="229" y="372"/>
                </a:lnTo>
                <a:lnTo>
                  <a:pt x="229" y="371"/>
                </a:lnTo>
                <a:lnTo>
                  <a:pt x="228" y="369"/>
                </a:lnTo>
                <a:lnTo>
                  <a:pt x="227" y="368"/>
                </a:lnTo>
                <a:lnTo>
                  <a:pt x="226" y="368"/>
                </a:lnTo>
                <a:lnTo>
                  <a:pt x="225" y="368"/>
                </a:lnTo>
                <a:lnTo>
                  <a:pt x="225" y="367"/>
                </a:lnTo>
                <a:lnTo>
                  <a:pt x="224" y="367"/>
                </a:lnTo>
                <a:lnTo>
                  <a:pt x="223" y="367"/>
                </a:lnTo>
                <a:lnTo>
                  <a:pt x="222" y="367"/>
                </a:lnTo>
                <a:lnTo>
                  <a:pt x="222" y="367"/>
                </a:lnTo>
                <a:lnTo>
                  <a:pt x="221" y="367"/>
                </a:lnTo>
                <a:lnTo>
                  <a:pt x="217" y="368"/>
                </a:lnTo>
                <a:lnTo>
                  <a:pt x="215" y="368"/>
                </a:lnTo>
                <a:lnTo>
                  <a:pt x="208" y="371"/>
                </a:lnTo>
                <a:lnTo>
                  <a:pt x="206" y="371"/>
                </a:lnTo>
                <a:lnTo>
                  <a:pt x="204" y="372"/>
                </a:lnTo>
                <a:lnTo>
                  <a:pt x="201" y="373"/>
                </a:lnTo>
                <a:lnTo>
                  <a:pt x="198" y="375"/>
                </a:lnTo>
                <a:lnTo>
                  <a:pt x="197" y="375"/>
                </a:lnTo>
                <a:lnTo>
                  <a:pt x="196" y="375"/>
                </a:lnTo>
                <a:lnTo>
                  <a:pt x="195" y="375"/>
                </a:lnTo>
                <a:lnTo>
                  <a:pt x="194" y="375"/>
                </a:lnTo>
                <a:lnTo>
                  <a:pt x="193" y="375"/>
                </a:lnTo>
                <a:lnTo>
                  <a:pt x="188" y="374"/>
                </a:lnTo>
                <a:lnTo>
                  <a:pt x="187" y="374"/>
                </a:lnTo>
                <a:lnTo>
                  <a:pt x="186" y="374"/>
                </a:lnTo>
                <a:lnTo>
                  <a:pt x="183" y="373"/>
                </a:lnTo>
                <a:lnTo>
                  <a:pt x="177" y="370"/>
                </a:lnTo>
                <a:lnTo>
                  <a:pt x="176" y="369"/>
                </a:lnTo>
                <a:lnTo>
                  <a:pt x="174" y="368"/>
                </a:lnTo>
                <a:lnTo>
                  <a:pt x="173" y="367"/>
                </a:lnTo>
                <a:lnTo>
                  <a:pt x="171" y="365"/>
                </a:lnTo>
                <a:lnTo>
                  <a:pt x="169" y="364"/>
                </a:lnTo>
                <a:lnTo>
                  <a:pt x="168" y="363"/>
                </a:lnTo>
                <a:lnTo>
                  <a:pt x="167" y="362"/>
                </a:lnTo>
                <a:lnTo>
                  <a:pt x="164" y="361"/>
                </a:lnTo>
                <a:lnTo>
                  <a:pt x="164" y="361"/>
                </a:lnTo>
                <a:lnTo>
                  <a:pt x="162" y="360"/>
                </a:lnTo>
                <a:lnTo>
                  <a:pt x="161" y="359"/>
                </a:lnTo>
                <a:lnTo>
                  <a:pt x="160" y="358"/>
                </a:lnTo>
                <a:lnTo>
                  <a:pt x="159" y="357"/>
                </a:lnTo>
                <a:lnTo>
                  <a:pt x="158" y="355"/>
                </a:lnTo>
                <a:lnTo>
                  <a:pt x="157" y="353"/>
                </a:lnTo>
                <a:lnTo>
                  <a:pt x="156" y="351"/>
                </a:lnTo>
                <a:lnTo>
                  <a:pt x="155" y="350"/>
                </a:lnTo>
                <a:lnTo>
                  <a:pt x="151" y="346"/>
                </a:lnTo>
                <a:lnTo>
                  <a:pt x="150" y="345"/>
                </a:lnTo>
                <a:lnTo>
                  <a:pt x="150" y="344"/>
                </a:lnTo>
                <a:lnTo>
                  <a:pt x="149" y="343"/>
                </a:lnTo>
                <a:lnTo>
                  <a:pt x="149" y="342"/>
                </a:lnTo>
                <a:lnTo>
                  <a:pt x="149" y="340"/>
                </a:lnTo>
                <a:lnTo>
                  <a:pt x="148" y="338"/>
                </a:lnTo>
                <a:lnTo>
                  <a:pt x="148" y="337"/>
                </a:lnTo>
                <a:lnTo>
                  <a:pt x="148" y="336"/>
                </a:lnTo>
                <a:lnTo>
                  <a:pt x="148" y="335"/>
                </a:lnTo>
                <a:lnTo>
                  <a:pt x="147" y="334"/>
                </a:lnTo>
                <a:lnTo>
                  <a:pt x="146" y="333"/>
                </a:lnTo>
                <a:lnTo>
                  <a:pt x="146" y="332"/>
                </a:lnTo>
                <a:lnTo>
                  <a:pt x="144" y="328"/>
                </a:lnTo>
                <a:lnTo>
                  <a:pt x="143" y="327"/>
                </a:lnTo>
                <a:lnTo>
                  <a:pt x="142" y="324"/>
                </a:lnTo>
                <a:lnTo>
                  <a:pt x="142" y="323"/>
                </a:lnTo>
                <a:lnTo>
                  <a:pt x="141" y="321"/>
                </a:lnTo>
                <a:lnTo>
                  <a:pt x="141" y="320"/>
                </a:lnTo>
                <a:lnTo>
                  <a:pt x="141" y="317"/>
                </a:lnTo>
                <a:lnTo>
                  <a:pt x="141" y="315"/>
                </a:lnTo>
                <a:lnTo>
                  <a:pt x="141" y="313"/>
                </a:lnTo>
                <a:lnTo>
                  <a:pt x="140" y="311"/>
                </a:lnTo>
                <a:lnTo>
                  <a:pt x="139" y="309"/>
                </a:lnTo>
                <a:lnTo>
                  <a:pt x="137" y="305"/>
                </a:lnTo>
                <a:lnTo>
                  <a:pt x="135" y="302"/>
                </a:lnTo>
                <a:lnTo>
                  <a:pt x="135" y="301"/>
                </a:lnTo>
                <a:lnTo>
                  <a:pt x="134" y="300"/>
                </a:lnTo>
                <a:lnTo>
                  <a:pt x="134" y="300"/>
                </a:lnTo>
                <a:lnTo>
                  <a:pt x="134" y="299"/>
                </a:lnTo>
                <a:lnTo>
                  <a:pt x="133" y="299"/>
                </a:lnTo>
                <a:lnTo>
                  <a:pt x="131" y="299"/>
                </a:lnTo>
                <a:lnTo>
                  <a:pt x="130" y="299"/>
                </a:lnTo>
                <a:lnTo>
                  <a:pt x="129" y="299"/>
                </a:lnTo>
                <a:lnTo>
                  <a:pt x="128" y="299"/>
                </a:lnTo>
                <a:lnTo>
                  <a:pt x="128" y="300"/>
                </a:lnTo>
                <a:lnTo>
                  <a:pt x="127" y="300"/>
                </a:lnTo>
                <a:lnTo>
                  <a:pt x="127" y="301"/>
                </a:lnTo>
                <a:lnTo>
                  <a:pt x="127" y="302"/>
                </a:lnTo>
                <a:lnTo>
                  <a:pt x="127" y="303"/>
                </a:lnTo>
                <a:lnTo>
                  <a:pt x="127" y="305"/>
                </a:lnTo>
                <a:lnTo>
                  <a:pt x="129" y="315"/>
                </a:lnTo>
                <a:lnTo>
                  <a:pt x="130" y="316"/>
                </a:lnTo>
                <a:lnTo>
                  <a:pt x="130" y="317"/>
                </a:lnTo>
                <a:lnTo>
                  <a:pt x="130" y="319"/>
                </a:lnTo>
                <a:lnTo>
                  <a:pt x="130" y="320"/>
                </a:lnTo>
                <a:lnTo>
                  <a:pt x="129" y="321"/>
                </a:lnTo>
                <a:lnTo>
                  <a:pt x="129" y="321"/>
                </a:lnTo>
                <a:lnTo>
                  <a:pt x="129" y="322"/>
                </a:lnTo>
                <a:lnTo>
                  <a:pt x="128" y="323"/>
                </a:lnTo>
                <a:lnTo>
                  <a:pt x="126" y="324"/>
                </a:lnTo>
                <a:lnTo>
                  <a:pt x="126" y="325"/>
                </a:lnTo>
                <a:lnTo>
                  <a:pt x="125" y="326"/>
                </a:lnTo>
                <a:lnTo>
                  <a:pt x="124" y="326"/>
                </a:lnTo>
                <a:lnTo>
                  <a:pt x="123" y="326"/>
                </a:lnTo>
                <a:lnTo>
                  <a:pt x="123" y="326"/>
                </a:lnTo>
                <a:lnTo>
                  <a:pt x="122" y="326"/>
                </a:lnTo>
                <a:lnTo>
                  <a:pt x="121" y="326"/>
                </a:lnTo>
                <a:lnTo>
                  <a:pt x="120" y="325"/>
                </a:lnTo>
                <a:lnTo>
                  <a:pt x="120" y="325"/>
                </a:lnTo>
                <a:lnTo>
                  <a:pt x="119" y="325"/>
                </a:lnTo>
                <a:lnTo>
                  <a:pt x="119" y="326"/>
                </a:lnTo>
                <a:lnTo>
                  <a:pt x="118" y="326"/>
                </a:lnTo>
                <a:lnTo>
                  <a:pt x="117" y="327"/>
                </a:lnTo>
                <a:lnTo>
                  <a:pt x="116" y="327"/>
                </a:lnTo>
                <a:lnTo>
                  <a:pt x="114" y="329"/>
                </a:lnTo>
                <a:lnTo>
                  <a:pt x="113" y="329"/>
                </a:lnTo>
                <a:lnTo>
                  <a:pt x="112" y="330"/>
                </a:lnTo>
                <a:lnTo>
                  <a:pt x="112" y="330"/>
                </a:lnTo>
                <a:lnTo>
                  <a:pt x="111" y="331"/>
                </a:lnTo>
                <a:lnTo>
                  <a:pt x="111" y="332"/>
                </a:lnTo>
                <a:lnTo>
                  <a:pt x="110" y="334"/>
                </a:lnTo>
                <a:lnTo>
                  <a:pt x="109" y="335"/>
                </a:lnTo>
                <a:lnTo>
                  <a:pt x="109" y="336"/>
                </a:lnTo>
                <a:lnTo>
                  <a:pt x="108" y="336"/>
                </a:lnTo>
                <a:lnTo>
                  <a:pt x="105" y="340"/>
                </a:lnTo>
                <a:lnTo>
                  <a:pt x="104" y="340"/>
                </a:lnTo>
                <a:lnTo>
                  <a:pt x="103" y="341"/>
                </a:lnTo>
                <a:lnTo>
                  <a:pt x="102" y="344"/>
                </a:lnTo>
                <a:lnTo>
                  <a:pt x="101" y="346"/>
                </a:lnTo>
                <a:lnTo>
                  <a:pt x="100" y="346"/>
                </a:lnTo>
                <a:lnTo>
                  <a:pt x="100" y="346"/>
                </a:lnTo>
                <a:lnTo>
                  <a:pt x="99" y="346"/>
                </a:lnTo>
                <a:lnTo>
                  <a:pt x="99" y="347"/>
                </a:lnTo>
                <a:lnTo>
                  <a:pt x="98" y="347"/>
                </a:lnTo>
                <a:lnTo>
                  <a:pt x="98" y="346"/>
                </a:lnTo>
                <a:lnTo>
                  <a:pt x="97" y="346"/>
                </a:lnTo>
                <a:lnTo>
                  <a:pt x="96" y="345"/>
                </a:lnTo>
                <a:lnTo>
                  <a:pt x="95" y="344"/>
                </a:lnTo>
                <a:lnTo>
                  <a:pt x="94" y="343"/>
                </a:lnTo>
                <a:lnTo>
                  <a:pt x="93" y="341"/>
                </a:lnTo>
                <a:lnTo>
                  <a:pt x="92" y="339"/>
                </a:lnTo>
                <a:lnTo>
                  <a:pt x="91" y="338"/>
                </a:lnTo>
                <a:lnTo>
                  <a:pt x="91" y="336"/>
                </a:lnTo>
                <a:lnTo>
                  <a:pt x="91" y="335"/>
                </a:lnTo>
                <a:lnTo>
                  <a:pt x="91" y="334"/>
                </a:lnTo>
                <a:lnTo>
                  <a:pt x="91" y="332"/>
                </a:lnTo>
                <a:lnTo>
                  <a:pt x="91" y="329"/>
                </a:lnTo>
                <a:lnTo>
                  <a:pt x="92" y="323"/>
                </a:lnTo>
                <a:lnTo>
                  <a:pt x="93" y="320"/>
                </a:lnTo>
                <a:lnTo>
                  <a:pt x="93" y="317"/>
                </a:lnTo>
                <a:lnTo>
                  <a:pt x="93" y="316"/>
                </a:lnTo>
                <a:lnTo>
                  <a:pt x="93" y="316"/>
                </a:lnTo>
                <a:lnTo>
                  <a:pt x="93" y="315"/>
                </a:lnTo>
                <a:lnTo>
                  <a:pt x="93" y="313"/>
                </a:lnTo>
                <a:lnTo>
                  <a:pt x="92" y="312"/>
                </a:lnTo>
                <a:lnTo>
                  <a:pt x="92" y="311"/>
                </a:lnTo>
                <a:lnTo>
                  <a:pt x="91" y="310"/>
                </a:lnTo>
                <a:lnTo>
                  <a:pt x="90" y="310"/>
                </a:lnTo>
                <a:lnTo>
                  <a:pt x="89" y="309"/>
                </a:lnTo>
                <a:lnTo>
                  <a:pt x="88" y="308"/>
                </a:lnTo>
                <a:lnTo>
                  <a:pt x="87" y="308"/>
                </a:lnTo>
                <a:lnTo>
                  <a:pt x="86" y="308"/>
                </a:lnTo>
                <a:lnTo>
                  <a:pt x="85" y="307"/>
                </a:lnTo>
                <a:lnTo>
                  <a:pt x="84" y="307"/>
                </a:lnTo>
                <a:lnTo>
                  <a:pt x="82" y="308"/>
                </a:lnTo>
                <a:lnTo>
                  <a:pt x="79" y="308"/>
                </a:lnTo>
                <a:lnTo>
                  <a:pt x="77" y="308"/>
                </a:lnTo>
                <a:lnTo>
                  <a:pt x="76" y="309"/>
                </a:lnTo>
                <a:lnTo>
                  <a:pt x="75" y="309"/>
                </a:lnTo>
                <a:lnTo>
                  <a:pt x="73" y="310"/>
                </a:lnTo>
                <a:lnTo>
                  <a:pt x="70" y="311"/>
                </a:lnTo>
                <a:lnTo>
                  <a:pt x="69" y="312"/>
                </a:lnTo>
                <a:lnTo>
                  <a:pt x="68" y="312"/>
                </a:lnTo>
                <a:lnTo>
                  <a:pt x="67" y="313"/>
                </a:lnTo>
                <a:lnTo>
                  <a:pt x="64" y="315"/>
                </a:lnTo>
                <a:lnTo>
                  <a:pt x="62" y="317"/>
                </a:lnTo>
                <a:lnTo>
                  <a:pt x="58" y="320"/>
                </a:lnTo>
                <a:lnTo>
                  <a:pt x="53" y="323"/>
                </a:lnTo>
                <a:lnTo>
                  <a:pt x="52" y="325"/>
                </a:lnTo>
                <a:lnTo>
                  <a:pt x="51" y="326"/>
                </a:lnTo>
                <a:lnTo>
                  <a:pt x="50" y="327"/>
                </a:lnTo>
                <a:lnTo>
                  <a:pt x="49" y="328"/>
                </a:lnTo>
                <a:lnTo>
                  <a:pt x="47" y="330"/>
                </a:lnTo>
                <a:lnTo>
                  <a:pt x="47" y="331"/>
                </a:lnTo>
                <a:lnTo>
                  <a:pt x="46" y="332"/>
                </a:lnTo>
                <a:lnTo>
                  <a:pt x="45" y="332"/>
                </a:lnTo>
                <a:lnTo>
                  <a:pt x="44" y="332"/>
                </a:lnTo>
                <a:lnTo>
                  <a:pt x="43" y="332"/>
                </a:lnTo>
                <a:lnTo>
                  <a:pt x="38" y="332"/>
                </a:lnTo>
                <a:lnTo>
                  <a:pt x="33" y="333"/>
                </a:lnTo>
                <a:lnTo>
                  <a:pt x="32" y="333"/>
                </a:lnTo>
                <a:lnTo>
                  <a:pt x="31" y="332"/>
                </a:lnTo>
                <a:lnTo>
                  <a:pt x="30" y="332"/>
                </a:lnTo>
                <a:lnTo>
                  <a:pt x="30" y="332"/>
                </a:lnTo>
                <a:lnTo>
                  <a:pt x="29" y="332"/>
                </a:lnTo>
                <a:lnTo>
                  <a:pt x="29" y="331"/>
                </a:lnTo>
                <a:lnTo>
                  <a:pt x="28" y="330"/>
                </a:lnTo>
                <a:lnTo>
                  <a:pt x="28" y="329"/>
                </a:lnTo>
                <a:lnTo>
                  <a:pt x="28" y="329"/>
                </a:lnTo>
                <a:lnTo>
                  <a:pt x="27" y="327"/>
                </a:lnTo>
                <a:lnTo>
                  <a:pt x="28" y="326"/>
                </a:lnTo>
                <a:lnTo>
                  <a:pt x="28" y="324"/>
                </a:lnTo>
                <a:lnTo>
                  <a:pt x="28" y="320"/>
                </a:lnTo>
                <a:lnTo>
                  <a:pt x="29" y="317"/>
                </a:lnTo>
                <a:lnTo>
                  <a:pt x="29" y="316"/>
                </a:lnTo>
                <a:lnTo>
                  <a:pt x="28" y="315"/>
                </a:lnTo>
                <a:lnTo>
                  <a:pt x="28" y="314"/>
                </a:lnTo>
                <a:lnTo>
                  <a:pt x="28" y="314"/>
                </a:lnTo>
                <a:lnTo>
                  <a:pt x="28" y="313"/>
                </a:lnTo>
                <a:lnTo>
                  <a:pt x="27" y="313"/>
                </a:lnTo>
                <a:lnTo>
                  <a:pt x="27" y="313"/>
                </a:lnTo>
                <a:lnTo>
                  <a:pt x="26" y="313"/>
                </a:lnTo>
                <a:lnTo>
                  <a:pt x="25" y="314"/>
                </a:lnTo>
                <a:lnTo>
                  <a:pt x="23" y="314"/>
                </a:lnTo>
                <a:lnTo>
                  <a:pt x="22" y="315"/>
                </a:lnTo>
                <a:lnTo>
                  <a:pt x="18" y="315"/>
                </a:lnTo>
                <a:lnTo>
                  <a:pt x="17" y="315"/>
                </a:lnTo>
                <a:lnTo>
                  <a:pt x="16" y="315"/>
                </a:lnTo>
                <a:lnTo>
                  <a:pt x="15" y="315"/>
                </a:lnTo>
                <a:lnTo>
                  <a:pt x="14" y="315"/>
                </a:lnTo>
                <a:lnTo>
                  <a:pt x="13" y="315"/>
                </a:lnTo>
                <a:lnTo>
                  <a:pt x="12" y="314"/>
                </a:lnTo>
                <a:lnTo>
                  <a:pt x="12" y="314"/>
                </a:lnTo>
                <a:lnTo>
                  <a:pt x="10" y="312"/>
                </a:lnTo>
                <a:lnTo>
                  <a:pt x="9" y="311"/>
                </a:lnTo>
                <a:lnTo>
                  <a:pt x="7" y="308"/>
                </a:lnTo>
                <a:lnTo>
                  <a:pt x="4" y="305"/>
                </a:lnTo>
                <a:lnTo>
                  <a:pt x="4" y="304"/>
                </a:lnTo>
                <a:lnTo>
                  <a:pt x="3" y="303"/>
                </a:lnTo>
                <a:lnTo>
                  <a:pt x="2" y="301"/>
                </a:lnTo>
                <a:lnTo>
                  <a:pt x="1" y="299"/>
                </a:lnTo>
                <a:lnTo>
                  <a:pt x="0" y="298"/>
                </a:lnTo>
                <a:lnTo>
                  <a:pt x="0" y="297"/>
                </a:lnTo>
                <a:lnTo>
                  <a:pt x="0" y="296"/>
                </a:lnTo>
                <a:lnTo>
                  <a:pt x="0" y="295"/>
                </a:lnTo>
                <a:lnTo>
                  <a:pt x="0" y="295"/>
                </a:lnTo>
                <a:lnTo>
                  <a:pt x="0" y="293"/>
                </a:lnTo>
                <a:lnTo>
                  <a:pt x="0" y="292"/>
                </a:lnTo>
                <a:lnTo>
                  <a:pt x="0" y="291"/>
                </a:lnTo>
                <a:lnTo>
                  <a:pt x="1" y="289"/>
                </a:lnTo>
                <a:lnTo>
                  <a:pt x="3" y="284"/>
                </a:lnTo>
                <a:lnTo>
                  <a:pt x="4" y="282"/>
                </a:lnTo>
                <a:lnTo>
                  <a:pt x="5" y="280"/>
                </a:lnTo>
                <a:lnTo>
                  <a:pt x="5" y="279"/>
                </a:lnTo>
                <a:lnTo>
                  <a:pt x="5" y="277"/>
                </a:lnTo>
                <a:lnTo>
                  <a:pt x="5" y="276"/>
                </a:lnTo>
                <a:lnTo>
                  <a:pt x="5" y="274"/>
                </a:lnTo>
                <a:lnTo>
                  <a:pt x="5" y="273"/>
                </a:lnTo>
                <a:lnTo>
                  <a:pt x="5" y="271"/>
                </a:lnTo>
                <a:lnTo>
                  <a:pt x="6" y="270"/>
                </a:lnTo>
                <a:lnTo>
                  <a:pt x="6" y="269"/>
                </a:lnTo>
                <a:lnTo>
                  <a:pt x="6" y="268"/>
                </a:lnTo>
                <a:lnTo>
                  <a:pt x="8" y="266"/>
                </a:lnTo>
                <a:lnTo>
                  <a:pt x="10" y="264"/>
                </a:lnTo>
                <a:lnTo>
                  <a:pt x="13" y="260"/>
                </a:lnTo>
                <a:lnTo>
                  <a:pt x="14" y="259"/>
                </a:lnTo>
                <a:lnTo>
                  <a:pt x="15" y="257"/>
                </a:lnTo>
                <a:lnTo>
                  <a:pt x="16" y="255"/>
                </a:lnTo>
                <a:lnTo>
                  <a:pt x="16" y="254"/>
                </a:lnTo>
                <a:lnTo>
                  <a:pt x="17" y="252"/>
                </a:lnTo>
                <a:lnTo>
                  <a:pt x="17" y="251"/>
                </a:lnTo>
                <a:lnTo>
                  <a:pt x="17" y="250"/>
                </a:lnTo>
                <a:lnTo>
                  <a:pt x="17" y="249"/>
                </a:lnTo>
                <a:lnTo>
                  <a:pt x="17" y="248"/>
                </a:lnTo>
                <a:lnTo>
                  <a:pt x="16" y="247"/>
                </a:lnTo>
                <a:lnTo>
                  <a:pt x="16" y="246"/>
                </a:lnTo>
                <a:lnTo>
                  <a:pt x="16" y="245"/>
                </a:lnTo>
                <a:lnTo>
                  <a:pt x="15" y="244"/>
                </a:lnTo>
                <a:lnTo>
                  <a:pt x="15" y="244"/>
                </a:lnTo>
                <a:lnTo>
                  <a:pt x="14" y="242"/>
                </a:lnTo>
                <a:lnTo>
                  <a:pt x="13" y="241"/>
                </a:lnTo>
                <a:lnTo>
                  <a:pt x="7" y="235"/>
                </a:lnTo>
                <a:lnTo>
                  <a:pt x="6" y="233"/>
                </a:lnTo>
                <a:lnTo>
                  <a:pt x="5" y="232"/>
                </a:lnTo>
                <a:lnTo>
                  <a:pt x="4" y="231"/>
                </a:lnTo>
                <a:lnTo>
                  <a:pt x="4" y="230"/>
                </a:lnTo>
                <a:lnTo>
                  <a:pt x="4" y="230"/>
                </a:lnTo>
                <a:lnTo>
                  <a:pt x="4" y="229"/>
                </a:lnTo>
                <a:lnTo>
                  <a:pt x="3" y="228"/>
                </a:lnTo>
                <a:lnTo>
                  <a:pt x="3" y="227"/>
                </a:lnTo>
                <a:lnTo>
                  <a:pt x="3" y="226"/>
                </a:lnTo>
                <a:lnTo>
                  <a:pt x="4" y="221"/>
                </a:lnTo>
                <a:lnTo>
                  <a:pt x="5" y="216"/>
                </a:lnTo>
                <a:lnTo>
                  <a:pt x="5" y="214"/>
                </a:lnTo>
                <a:lnTo>
                  <a:pt x="5" y="213"/>
                </a:lnTo>
                <a:lnTo>
                  <a:pt x="6" y="211"/>
                </a:lnTo>
                <a:lnTo>
                  <a:pt x="6" y="210"/>
                </a:lnTo>
                <a:lnTo>
                  <a:pt x="7" y="209"/>
                </a:lnTo>
                <a:lnTo>
                  <a:pt x="8" y="205"/>
                </a:lnTo>
                <a:lnTo>
                  <a:pt x="9" y="203"/>
                </a:lnTo>
                <a:lnTo>
                  <a:pt x="11" y="201"/>
                </a:lnTo>
                <a:lnTo>
                  <a:pt x="12" y="199"/>
                </a:lnTo>
                <a:lnTo>
                  <a:pt x="14" y="196"/>
                </a:lnTo>
                <a:lnTo>
                  <a:pt x="22" y="187"/>
                </a:lnTo>
                <a:lnTo>
                  <a:pt x="23" y="186"/>
                </a:lnTo>
                <a:lnTo>
                  <a:pt x="24" y="185"/>
                </a:lnTo>
                <a:lnTo>
                  <a:pt x="25" y="183"/>
                </a:lnTo>
                <a:lnTo>
                  <a:pt x="26" y="181"/>
                </a:lnTo>
                <a:lnTo>
                  <a:pt x="26" y="180"/>
                </a:lnTo>
                <a:lnTo>
                  <a:pt x="27" y="178"/>
                </a:lnTo>
                <a:lnTo>
                  <a:pt x="28" y="176"/>
                </a:lnTo>
                <a:lnTo>
                  <a:pt x="28" y="175"/>
                </a:lnTo>
                <a:lnTo>
                  <a:pt x="28" y="173"/>
                </a:lnTo>
                <a:lnTo>
                  <a:pt x="28" y="171"/>
                </a:lnTo>
                <a:lnTo>
                  <a:pt x="28" y="168"/>
                </a:lnTo>
                <a:lnTo>
                  <a:pt x="28" y="162"/>
                </a:lnTo>
                <a:lnTo>
                  <a:pt x="28" y="155"/>
                </a:lnTo>
                <a:lnTo>
                  <a:pt x="28" y="153"/>
                </a:lnTo>
                <a:lnTo>
                  <a:pt x="28" y="151"/>
                </a:lnTo>
                <a:lnTo>
                  <a:pt x="28" y="149"/>
                </a:lnTo>
                <a:lnTo>
                  <a:pt x="29" y="148"/>
                </a:lnTo>
                <a:lnTo>
                  <a:pt x="29" y="146"/>
                </a:lnTo>
                <a:lnTo>
                  <a:pt x="31" y="141"/>
                </a:lnTo>
                <a:lnTo>
                  <a:pt x="32" y="139"/>
                </a:lnTo>
                <a:lnTo>
                  <a:pt x="32" y="138"/>
                </a:lnTo>
                <a:lnTo>
                  <a:pt x="33" y="137"/>
                </a:lnTo>
                <a:lnTo>
                  <a:pt x="33" y="135"/>
                </a:lnTo>
                <a:lnTo>
                  <a:pt x="33" y="131"/>
                </a:lnTo>
                <a:lnTo>
                  <a:pt x="34" y="128"/>
                </a:lnTo>
                <a:lnTo>
                  <a:pt x="34" y="126"/>
                </a:lnTo>
                <a:lnTo>
                  <a:pt x="35" y="125"/>
                </a:lnTo>
                <a:lnTo>
                  <a:pt x="35" y="124"/>
                </a:lnTo>
                <a:lnTo>
                  <a:pt x="36" y="122"/>
                </a:lnTo>
                <a:lnTo>
                  <a:pt x="38" y="119"/>
                </a:lnTo>
                <a:lnTo>
                  <a:pt x="45" y="111"/>
                </a:lnTo>
                <a:lnTo>
                  <a:pt x="48" y="107"/>
                </a:lnTo>
                <a:lnTo>
                  <a:pt x="50" y="105"/>
                </a:lnTo>
                <a:lnTo>
                  <a:pt x="51" y="104"/>
                </a:lnTo>
                <a:lnTo>
                  <a:pt x="54" y="102"/>
                </a:lnTo>
                <a:lnTo>
                  <a:pt x="55" y="101"/>
                </a:lnTo>
                <a:lnTo>
                  <a:pt x="56" y="100"/>
                </a:lnTo>
                <a:lnTo>
                  <a:pt x="60" y="97"/>
                </a:lnTo>
                <a:lnTo>
                  <a:pt x="61" y="96"/>
                </a:lnTo>
                <a:lnTo>
                  <a:pt x="62" y="95"/>
                </a:lnTo>
                <a:lnTo>
                  <a:pt x="63" y="94"/>
                </a:lnTo>
                <a:lnTo>
                  <a:pt x="65" y="93"/>
                </a:lnTo>
                <a:lnTo>
                  <a:pt x="66" y="92"/>
                </a:lnTo>
                <a:lnTo>
                  <a:pt x="69" y="91"/>
                </a:lnTo>
                <a:lnTo>
                  <a:pt x="71" y="91"/>
                </a:lnTo>
                <a:lnTo>
                  <a:pt x="72" y="90"/>
                </a:lnTo>
                <a:lnTo>
                  <a:pt x="74" y="88"/>
                </a:lnTo>
                <a:lnTo>
                  <a:pt x="75" y="87"/>
                </a:lnTo>
                <a:lnTo>
                  <a:pt x="77" y="86"/>
                </a:lnTo>
                <a:lnTo>
                  <a:pt x="81" y="81"/>
                </a:lnTo>
                <a:lnTo>
                  <a:pt x="84" y="78"/>
                </a:lnTo>
                <a:lnTo>
                  <a:pt x="86" y="76"/>
                </a:lnTo>
                <a:lnTo>
                  <a:pt x="87" y="75"/>
                </a:lnTo>
                <a:lnTo>
                  <a:pt x="88" y="75"/>
                </a:lnTo>
                <a:lnTo>
                  <a:pt x="89" y="74"/>
                </a:lnTo>
                <a:lnTo>
                  <a:pt x="90" y="74"/>
                </a:lnTo>
                <a:lnTo>
                  <a:pt x="91" y="74"/>
                </a:lnTo>
                <a:lnTo>
                  <a:pt x="93" y="74"/>
                </a:lnTo>
                <a:lnTo>
                  <a:pt x="95" y="75"/>
                </a:lnTo>
                <a:lnTo>
                  <a:pt x="97" y="75"/>
                </a:lnTo>
                <a:lnTo>
                  <a:pt x="99" y="75"/>
                </a:lnTo>
                <a:lnTo>
                  <a:pt x="100" y="75"/>
                </a:lnTo>
                <a:lnTo>
                  <a:pt x="101" y="75"/>
                </a:lnTo>
                <a:lnTo>
                  <a:pt x="102" y="75"/>
                </a:lnTo>
                <a:lnTo>
                  <a:pt x="103" y="75"/>
                </a:lnTo>
                <a:lnTo>
                  <a:pt x="104" y="74"/>
                </a:lnTo>
                <a:lnTo>
                  <a:pt x="105" y="74"/>
                </a:lnTo>
                <a:lnTo>
                  <a:pt x="105" y="73"/>
                </a:lnTo>
                <a:lnTo>
                  <a:pt x="106" y="73"/>
                </a:lnTo>
                <a:lnTo>
                  <a:pt x="106" y="71"/>
                </a:lnTo>
                <a:lnTo>
                  <a:pt x="107" y="70"/>
                </a:lnTo>
                <a:lnTo>
                  <a:pt x="107" y="69"/>
                </a:lnTo>
                <a:lnTo>
                  <a:pt x="108" y="66"/>
                </a:lnTo>
                <a:lnTo>
                  <a:pt x="108" y="63"/>
                </a:lnTo>
                <a:lnTo>
                  <a:pt x="108" y="60"/>
                </a:lnTo>
                <a:lnTo>
                  <a:pt x="109" y="48"/>
                </a:lnTo>
                <a:lnTo>
                  <a:pt x="109" y="48"/>
                </a:lnTo>
                <a:lnTo>
                  <a:pt x="110" y="48"/>
                </a:lnTo>
                <a:lnTo>
                  <a:pt x="110" y="48"/>
                </a:lnTo>
                <a:lnTo>
                  <a:pt x="111" y="47"/>
                </a:lnTo>
                <a:lnTo>
                  <a:pt x="112" y="47"/>
                </a:lnTo>
                <a:lnTo>
                  <a:pt x="114" y="46"/>
                </a:lnTo>
                <a:lnTo>
                  <a:pt x="115" y="45"/>
                </a:lnTo>
                <a:lnTo>
                  <a:pt x="118" y="42"/>
                </a:lnTo>
                <a:lnTo>
                  <a:pt x="120" y="40"/>
                </a:lnTo>
                <a:lnTo>
                  <a:pt x="122" y="39"/>
                </a:lnTo>
                <a:lnTo>
                  <a:pt x="124" y="38"/>
                </a:lnTo>
                <a:lnTo>
                  <a:pt x="127" y="37"/>
                </a:lnTo>
                <a:lnTo>
                  <a:pt x="130" y="36"/>
                </a:lnTo>
                <a:lnTo>
                  <a:pt x="133" y="35"/>
                </a:lnTo>
                <a:lnTo>
                  <a:pt x="135" y="34"/>
                </a:lnTo>
                <a:lnTo>
                  <a:pt x="137" y="34"/>
                </a:lnTo>
                <a:lnTo>
                  <a:pt x="139" y="34"/>
                </a:lnTo>
                <a:lnTo>
                  <a:pt x="142" y="34"/>
                </a:lnTo>
                <a:lnTo>
                  <a:pt x="144" y="34"/>
                </a:lnTo>
                <a:lnTo>
                  <a:pt x="148" y="34"/>
                </a:lnTo>
                <a:lnTo>
                  <a:pt x="156" y="34"/>
                </a:lnTo>
                <a:lnTo>
                  <a:pt x="158" y="34"/>
                </a:lnTo>
                <a:lnTo>
                  <a:pt x="160" y="34"/>
                </a:lnTo>
                <a:lnTo>
                  <a:pt x="162" y="34"/>
                </a:lnTo>
                <a:lnTo>
                  <a:pt x="164" y="33"/>
                </a:lnTo>
                <a:lnTo>
                  <a:pt x="166" y="33"/>
                </a:lnTo>
                <a:lnTo>
                  <a:pt x="170" y="32"/>
                </a:lnTo>
                <a:lnTo>
                  <a:pt x="172" y="32"/>
                </a:lnTo>
                <a:lnTo>
                  <a:pt x="173" y="31"/>
                </a:lnTo>
                <a:lnTo>
                  <a:pt x="175" y="32"/>
                </a:lnTo>
                <a:lnTo>
                  <a:pt x="176" y="32"/>
                </a:lnTo>
                <a:lnTo>
                  <a:pt x="178" y="32"/>
                </a:lnTo>
                <a:lnTo>
                  <a:pt x="181" y="33"/>
                </a:lnTo>
                <a:lnTo>
                  <a:pt x="182" y="34"/>
                </a:lnTo>
                <a:lnTo>
                  <a:pt x="183" y="34"/>
                </a:lnTo>
                <a:lnTo>
                  <a:pt x="185" y="34"/>
                </a:lnTo>
                <a:lnTo>
                  <a:pt x="186" y="34"/>
                </a:lnTo>
                <a:lnTo>
                  <a:pt x="188" y="34"/>
                </a:lnTo>
                <a:lnTo>
                  <a:pt x="190" y="34"/>
                </a:lnTo>
                <a:lnTo>
                  <a:pt x="192" y="33"/>
                </a:lnTo>
                <a:lnTo>
                  <a:pt x="195" y="32"/>
                </a:lnTo>
                <a:lnTo>
                  <a:pt x="197" y="30"/>
                </a:lnTo>
                <a:lnTo>
                  <a:pt x="199" y="29"/>
                </a:lnTo>
                <a:lnTo>
                  <a:pt x="201" y="28"/>
                </a:lnTo>
                <a:lnTo>
                  <a:pt x="203" y="26"/>
                </a:lnTo>
                <a:lnTo>
                  <a:pt x="206" y="23"/>
                </a:lnTo>
                <a:lnTo>
                  <a:pt x="208" y="21"/>
                </a:lnTo>
                <a:lnTo>
                  <a:pt x="210" y="19"/>
                </a:lnTo>
                <a:lnTo>
                  <a:pt x="212" y="17"/>
                </a:lnTo>
                <a:lnTo>
                  <a:pt x="213" y="15"/>
                </a:lnTo>
                <a:lnTo>
                  <a:pt x="214" y="14"/>
                </a:lnTo>
                <a:lnTo>
                  <a:pt x="214" y="12"/>
                </a:lnTo>
                <a:lnTo>
                  <a:pt x="215" y="11"/>
                </a:lnTo>
                <a:lnTo>
                  <a:pt x="215" y="10"/>
                </a:lnTo>
                <a:lnTo>
                  <a:pt x="217" y="3"/>
                </a:lnTo>
                <a:lnTo>
                  <a:pt x="218" y="2"/>
                </a:lnTo>
                <a:lnTo>
                  <a:pt x="218" y="1"/>
                </a:lnTo>
                <a:lnTo>
                  <a:pt x="219" y="1"/>
                </a:lnTo>
                <a:lnTo>
                  <a:pt x="219" y="0"/>
                </a:lnTo>
                <a:lnTo>
                  <a:pt x="220" y="0"/>
                </a:lnTo>
                <a:lnTo>
                  <a:pt x="221" y="0"/>
                </a:lnTo>
                <a:lnTo>
                  <a:pt x="222" y="0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cs-CZ" dirty="0"/>
          </a:p>
        </p:txBody>
      </p:sp>
      <p:sp>
        <p:nvSpPr>
          <p:cNvPr id="139" name="Freeform 257">
            <a:extLst>
              <a:ext uri="{FF2B5EF4-FFF2-40B4-BE49-F238E27FC236}">
                <a16:creationId xmlns:a16="http://schemas.microsoft.com/office/drawing/2014/main" id="{0B15209D-2BCF-4397-9F83-5BB517147673}"/>
              </a:ext>
            </a:extLst>
          </p:cNvPr>
          <p:cNvSpPr>
            <a:spLocks/>
          </p:cNvSpPr>
          <p:nvPr/>
        </p:nvSpPr>
        <p:spPr bwMode="auto">
          <a:xfrm>
            <a:off x="6589478" y="3682768"/>
            <a:ext cx="647094" cy="604294"/>
          </a:xfrm>
          <a:custGeom>
            <a:avLst/>
            <a:gdLst>
              <a:gd name="T0" fmla="*/ 139 w 635"/>
              <a:gd name="T1" fmla="*/ 11 h 593"/>
              <a:gd name="T2" fmla="*/ 139 w 635"/>
              <a:gd name="T3" fmla="*/ 33 h 593"/>
              <a:gd name="T4" fmla="*/ 152 w 635"/>
              <a:gd name="T5" fmla="*/ 62 h 593"/>
              <a:gd name="T6" fmla="*/ 136 w 635"/>
              <a:gd name="T7" fmla="*/ 79 h 593"/>
              <a:gd name="T8" fmla="*/ 93 w 635"/>
              <a:gd name="T9" fmla="*/ 100 h 593"/>
              <a:gd name="T10" fmla="*/ 91 w 635"/>
              <a:gd name="T11" fmla="*/ 117 h 593"/>
              <a:gd name="T12" fmla="*/ 121 w 635"/>
              <a:gd name="T13" fmla="*/ 138 h 593"/>
              <a:gd name="T14" fmla="*/ 144 w 635"/>
              <a:gd name="T15" fmla="*/ 151 h 593"/>
              <a:gd name="T16" fmla="*/ 168 w 635"/>
              <a:gd name="T17" fmla="*/ 194 h 593"/>
              <a:gd name="T18" fmla="*/ 194 w 635"/>
              <a:gd name="T19" fmla="*/ 217 h 593"/>
              <a:gd name="T20" fmla="*/ 227 w 635"/>
              <a:gd name="T21" fmla="*/ 217 h 593"/>
              <a:gd name="T22" fmla="*/ 268 w 635"/>
              <a:gd name="T23" fmla="*/ 197 h 593"/>
              <a:gd name="T24" fmla="*/ 276 w 635"/>
              <a:gd name="T25" fmla="*/ 185 h 593"/>
              <a:gd name="T26" fmla="*/ 263 w 635"/>
              <a:gd name="T27" fmla="*/ 174 h 593"/>
              <a:gd name="T28" fmla="*/ 279 w 635"/>
              <a:gd name="T29" fmla="*/ 166 h 593"/>
              <a:gd name="T30" fmla="*/ 304 w 635"/>
              <a:gd name="T31" fmla="*/ 200 h 593"/>
              <a:gd name="T32" fmla="*/ 330 w 635"/>
              <a:gd name="T33" fmla="*/ 208 h 593"/>
              <a:gd name="T34" fmla="*/ 348 w 635"/>
              <a:gd name="T35" fmla="*/ 209 h 593"/>
              <a:gd name="T36" fmla="*/ 375 w 635"/>
              <a:gd name="T37" fmla="*/ 227 h 593"/>
              <a:gd name="T38" fmla="*/ 393 w 635"/>
              <a:gd name="T39" fmla="*/ 251 h 593"/>
              <a:gd name="T40" fmla="*/ 405 w 635"/>
              <a:gd name="T41" fmla="*/ 238 h 593"/>
              <a:gd name="T42" fmla="*/ 440 w 635"/>
              <a:gd name="T43" fmla="*/ 241 h 593"/>
              <a:gd name="T44" fmla="*/ 482 w 635"/>
              <a:gd name="T45" fmla="*/ 260 h 593"/>
              <a:gd name="T46" fmla="*/ 493 w 635"/>
              <a:gd name="T47" fmla="*/ 247 h 593"/>
              <a:gd name="T48" fmla="*/ 505 w 635"/>
              <a:gd name="T49" fmla="*/ 258 h 593"/>
              <a:gd name="T50" fmla="*/ 513 w 635"/>
              <a:gd name="T51" fmla="*/ 283 h 593"/>
              <a:gd name="T52" fmla="*/ 509 w 635"/>
              <a:gd name="T53" fmla="*/ 310 h 593"/>
              <a:gd name="T54" fmla="*/ 534 w 635"/>
              <a:gd name="T55" fmla="*/ 373 h 593"/>
              <a:gd name="T56" fmla="*/ 562 w 635"/>
              <a:gd name="T57" fmla="*/ 386 h 593"/>
              <a:gd name="T58" fmla="*/ 588 w 635"/>
              <a:gd name="T59" fmla="*/ 400 h 593"/>
              <a:gd name="T60" fmla="*/ 611 w 635"/>
              <a:gd name="T61" fmla="*/ 410 h 593"/>
              <a:gd name="T62" fmla="*/ 630 w 635"/>
              <a:gd name="T63" fmla="*/ 475 h 593"/>
              <a:gd name="T64" fmla="*/ 629 w 635"/>
              <a:gd name="T65" fmla="*/ 505 h 593"/>
              <a:gd name="T66" fmla="*/ 589 w 635"/>
              <a:gd name="T67" fmla="*/ 523 h 593"/>
              <a:gd name="T68" fmla="*/ 537 w 635"/>
              <a:gd name="T69" fmla="*/ 522 h 593"/>
              <a:gd name="T70" fmla="*/ 513 w 635"/>
              <a:gd name="T71" fmla="*/ 520 h 593"/>
              <a:gd name="T72" fmla="*/ 503 w 635"/>
              <a:gd name="T73" fmla="*/ 542 h 593"/>
              <a:gd name="T74" fmla="*/ 473 w 635"/>
              <a:gd name="T75" fmla="*/ 587 h 593"/>
              <a:gd name="T76" fmla="*/ 447 w 635"/>
              <a:gd name="T77" fmla="*/ 593 h 593"/>
              <a:gd name="T78" fmla="*/ 429 w 635"/>
              <a:gd name="T79" fmla="*/ 571 h 593"/>
              <a:gd name="T80" fmla="*/ 400 w 635"/>
              <a:gd name="T81" fmla="*/ 538 h 593"/>
              <a:gd name="T82" fmla="*/ 370 w 635"/>
              <a:gd name="T83" fmla="*/ 536 h 593"/>
              <a:gd name="T84" fmla="*/ 330 w 635"/>
              <a:gd name="T85" fmla="*/ 521 h 593"/>
              <a:gd name="T86" fmla="*/ 273 w 635"/>
              <a:gd name="T87" fmla="*/ 527 h 593"/>
              <a:gd name="T88" fmla="*/ 251 w 635"/>
              <a:gd name="T89" fmla="*/ 509 h 593"/>
              <a:gd name="T90" fmla="*/ 230 w 635"/>
              <a:gd name="T91" fmla="*/ 496 h 593"/>
              <a:gd name="T92" fmla="*/ 212 w 635"/>
              <a:gd name="T93" fmla="*/ 501 h 593"/>
              <a:gd name="T94" fmla="*/ 210 w 635"/>
              <a:gd name="T95" fmla="*/ 485 h 593"/>
              <a:gd name="T96" fmla="*/ 173 w 635"/>
              <a:gd name="T97" fmla="*/ 444 h 593"/>
              <a:gd name="T98" fmla="*/ 156 w 635"/>
              <a:gd name="T99" fmla="*/ 425 h 593"/>
              <a:gd name="T100" fmla="*/ 137 w 635"/>
              <a:gd name="T101" fmla="*/ 419 h 593"/>
              <a:gd name="T102" fmla="*/ 137 w 635"/>
              <a:gd name="T103" fmla="*/ 385 h 593"/>
              <a:gd name="T104" fmla="*/ 126 w 635"/>
              <a:gd name="T105" fmla="*/ 367 h 593"/>
              <a:gd name="T106" fmla="*/ 87 w 635"/>
              <a:gd name="T107" fmla="*/ 373 h 593"/>
              <a:gd name="T108" fmla="*/ 60 w 635"/>
              <a:gd name="T109" fmla="*/ 351 h 593"/>
              <a:gd name="T110" fmla="*/ 46 w 635"/>
              <a:gd name="T111" fmla="*/ 324 h 593"/>
              <a:gd name="T112" fmla="*/ 34 w 635"/>
              <a:gd name="T113" fmla="*/ 299 h 593"/>
              <a:gd name="T114" fmla="*/ 32 w 635"/>
              <a:gd name="T115" fmla="*/ 323 h 593"/>
              <a:gd name="T116" fmla="*/ 17 w 635"/>
              <a:gd name="T117" fmla="*/ 329 h 593"/>
              <a:gd name="T118" fmla="*/ 3 w 635"/>
              <a:gd name="T119" fmla="*/ 34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635" h="593">
                <a:moveTo>
                  <a:pt x="126" y="0"/>
                </a:moveTo>
                <a:lnTo>
                  <a:pt x="126" y="0"/>
                </a:lnTo>
                <a:lnTo>
                  <a:pt x="127" y="0"/>
                </a:lnTo>
                <a:lnTo>
                  <a:pt x="128" y="1"/>
                </a:lnTo>
                <a:lnTo>
                  <a:pt x="129" y="1"/>
                </a:lnTo>
                <a:lnTo>
                  <a:pt x="130" y="2"/>
                </a:lnTo>
                <a:lnTo>
                  <a:pt x="132" y="3"/>
                </a:lnTo>
                <a:lnTo>
                  <a:pt x="132" y="3"/>
                </a:lnTo>
                <a:lnTo>
                  <a:pt x="133" y="4"/>
                </a:lnTo>
                <a:lnTo>
                  <a:pt x="135" y="5"/>
                </a:lnTo>
                <a:lnTo>
                  <a:pt x="135" y="6"/>
                </a:lnTo>
                <a:lnTo>
                  <a:pt x="136" y="7"/>
                </a:lnTo>
                <a:lnTo>
                  <a:pt x="137" y="8"/>
                </a:lnTo>
                <a:lnTo>
                  <a:pt x="137" y="10"/>
                </a:lnTo>
                <a:lnTo>
                  <a:pt x="137" y="10"/>
                </a:lnTo>
                <a:lnTo>
                  <a:pt x="137" y="10"/>
                </a:lnTo>
                <a:lnTo>
                  <a:pt x="139" y="11"/>
                </a:lnTo>
                <a:lnTo>
                  <a:pt x="140" y="11"/>
                </a:lnTo>
                <a:lnTo>
                  <a:pt x="141" y="11"/>
                </a:lnTo>
                <a:lnTo>
                  <a:pt x="142" y="12"/>
                </a:lnTo>
                <a:lnTo>
                  <a:pt x="143" y="12"/>
                </a:lnTo>
                <a:lnTo>
                  <a:pt x="143" y="13"/>
                </a:lnTo>
                <a:lnTo>
                  <a:pt x="144" y="14"/>
                </a:lnTo>
                <a:lnTo>
                  <a:pt x="144" y="14"/>
                </a:lnTo>
                <a:lnTo>
                  <a:pt x="144" y="15"/>
                </a:lnTo>
                <a:lnTo>
                  <a:pt x="144" y="16"/>
                </a:lnTo>
                <a:lnTo>
                  <a:pt x="144" y="17"/>
                </a:lnTo>
                <a:lnTo>
                  <a:pt x="144" y="18"/>
                </a:lnTo>
                <a:lnTo>
                  <a:pt x="143" y="20"/>
                </a:lnTo>
                <a:lnTo>
                  <a:pt x="141" y="26"/>
                </a:lnTo>
                <a:lnTo>
                  <a:pt x="140" y="28"/>
                </a:lnTo>
                <a:lnTo>
                  <a:pt x="140" y="30"/>
                </a:lnTo>
                <a:lnTo>
                  <a:pt x="139" y="31"/>
                </a:lnTo>
                <a:lnTo>
                  <a:pt x="139" y="33"/>
                </a:lnTo>
                <a:lnTo>
                  <a:pt x="139" y="35"/>
                </a:lnTo>
                <a:lnTo>
                  <a:pt x="139" y="36"/>
                </a:lnTo>
                <a:lnTo>
                  <a:pt x="140" y="38"/>
                </a:lnTo>
                <a:lnTo>
                  <a:pt x="140" y="39"/>
                </a:lnTo>
                <a:lnTo>
                  <a:pt x="141" y="41"/>
                </a:lnTo>
                <a:lnTo>
                  <a:pt x="141" y="42"/>
                </a:lnTo>
                <a:lnTo>
                  <a:pt x="142" y="44"/>
                </a:lnTo>
                <a:lnTo>
                  <a:pt x="144" y="45"/>
                </a:lnTo>
                <a:lnTo>
                  <a:pt x="147" y="50"/>
                </a:lnTo>
                <a:lnTo>
                  <a:pt x="149" y="52"/>
                </a:lnTo>
                <a:lnTo>
                  <a:pt x="150" y="53"/>
                </a:lnTo>
                <a:lnTo>
                  <a:pt x="150" y="54"/>
                </a:lnTo>
                <a:lnTo>
                  <a:pt x="151" y="55"/>
                </a:lnTo>
                <a:lnTo>
                  <a:pt x="151" y="56"/>
                </a:lnTo>
                <a:lnTo>
                  <a:pt x="151" y="58"/>
                </a:lnTo>
                <a:lnTo>
                  <a:pt x="152" y="60"/>
                </a:lnTo>
                <a:lnTo>
                  <a:pt x="152" y="62"/>
                </a:lnTo>
                <a:lnTo>
                  <a:pt x="152" y="64"/>
                </a:lnTo>
                <a:lnTo>
                  <a:pt x="151" y="66"/>
                </a:lnTo>
                <a:lnTo>
                  <a:pt x="151" y="67"/>
                </a:lnTo>
                <a:lnTo>
                  <a:pt x="151" y="69"/>
                </a:lnTo>
                <a:lnTo>
                  <a:pt x="150" y="70"/>
                </a:lnTo>
                <a:lnTo>
                  <a:pt x="150" y="71"/>
                </a:lnTo>
                <a:lnTo>
                  <a:pt x="149" y="72"/>
                </a:lnTo>
                <a:lnTo>
                  <a:pt x="149" y="72"/>
                </a:lnTo>
                <a:lnTo>
                  <a:pt x="148" y="73"/>
                </a:lnTo>
                <a:lnTo>
                  <a:pt x="146" y="74"/>
                </a:lnTo>
                <a:lnTo>
                  <a:pt x="145" y="75"/>
                </a:lnTo>
                <a:lnTo>
                  <a:pt x="144" y="75"/>
                </a:lnTo>
                <a:lnTo>
                  <a:pt x="143" y="76"/>
                </a:lnTo>
                <a:lnTo>
                  <a:pt x="140" y="77"/>
                </a:lnTo>
                <a:lnTo>
                  <a:pt x="139" y="77"/>
                </a:lnTo>
                <a:lnTo>
                  <a:pt x="137" y="78"/>
                </a:lnTo>
                <a:lnTo>
                  <a:pt x="136" y="79"/>
                </a:lnTo>
                <a:lnTo>
                  <a:pt x="135" y="80"/>
                </a:lnTo>
                <a:lnTo>
                  <a:pt x="134" y="81"/>
                </a:lnTo>
                <a:lnTo>
                  <a:pt x="133" y="81"/>
                </a:lnTo>
                <a:lnTo>
                  <a:pt x="131" y="84"/>
                </a:lnTo>
                <a:lnTo>
                  <a:pt x="131" y="85"/>
                </a:lnTo>
                <a:lnTo>
                  <a:pt x="130" y="86"/>
                </a:lnTo>
                <a:lnTo>
                  <a:pt x="129" y="87"/>
                </a:lnTo>
                <a:lnTo>
                  <a:pt x="128" y="88"/>
                </a:lnTo>
                <a:lnTo>
                  <a:pt x="127" y="88"/>
                </a:lnTo>
                <a:lnTo>
                  <a:pt x="126" y="89"/>
                </a:lnTo>
                <a:lnTo>
                  <a:pt x="125" y="89"/>
                </a:lnTo>
                <a:lnTo>
                  <a:pt x="124" y="90"/>
                </a:lnTo>
                <a:lnTo>
                  <a:pt x="121" y="91"/>
                </a:lnTo>
                <a:lnTo>
                  <a:pt x="114" y="93"/>
                </a:lnTo>
                <a:lnTo>
                  <a:pt x="105" y="96"/>
                </a:lnTo>
                <a:lnTo>
                  <a:pt x="101" y="97"/>
                </a:lnTo>
                <a:lnTo>
                  <a:pt x="93" y="100"/>
                </a:lnTo>
                <a:lnTo>
                  <a:pt x="92" y="100"/>
                </a:lnTo>
                <a:lnTo>
                  <a:pt x="91" y="101"/>
                </a:lnTo>
                <a:lnTo>
                  <a:pt x="90" y="102"/>
                </a:lnTo>
                <a:lnTo>
                  <a:pt x="89" y="103"/>
                </a:lnTo>
                <a:lnTo>
                  <a:pt x="88" y="103"/>
                </a:lnTo>
                <a:lnTo>
                  <a:pt x="88" y="104"/>
                </a:lnTo>
                <a:lnTo>
                  <a:pt x="88" y="105"/>
                </a:lnTo>
                <a:lnTo>
                  <a:pt x="87" y="106"/>
                </a:lnTo>
                <a:lnTo>
                  <a:pt x="87" y="107"/>
                </a:lnTo>
                <a:lnTo>
                  <a:pt x="87" y="109"/>
                </a:lnTo>
                <a:lnTo>
                  <a:pt x="88" y="109"/>
                </a:lnTo>
                <a:lnTo>
                  <a:pt x="88" y="110"/>
                </a:lnTo>
                <a:lnTo>
                  <a:pt x="88" y="112"/>
                </a:lnTo>
                <a:lnTo>
                  <a:pt x="89" y="113"/>
                </a:lnTo>
                <a:lnTo>
                  <a:pt x="90" y="114"/>
                </a:lnTo>
                <a:lnTo>
                  <a:pt x="91" y="115"/>
                </a:lnTo>
                <a:lnTo>
                  <a:pt x="91" y="117"/>
                </a:lnTo>
                <a:lnTo>
                  <a:pt x="92" y="118"/>
                </a:lnTo>
                <a:lnTo>
                  <a:pt x="93" y="119"/>
                </a:lnTo>
                <a:lnTo>
                  <a:pt x="95" y="121"/>
                </a:lnTo>
                <a:lnTo>
                  <a:pt x="100" y="125"/>
                </a:lnTo>
                <a:lnTo>
                  <a:pt x="102" y="127"/>
                </a:lnTo>
                <a:lnTo>
                  <a:pt x="104" y="129"/>
                </a:lnTo>
                <a:lnTo>
                  <a:pt x="107" y="132"/>
                </a:lnTo>
                <a:lnTo>
                  <a:pt x="108" y="134"/>
                </a:lnTo>
                <a:lnTo>
                  <a:pt x="109" y="135"/>
                </a:lnTo>
                <a:lnTo>
                  <a:pt x="111" y="136"/>
                </a:lnTo>
                <a:lnTo>
                  <a:pt x="112" y="137"/>
                </a:lnTo>
                <a:lnTo>
                  <a:pt x="114" y="138"/>
                </a:lnTo>
                <a:lnTo>
                  <a:pt x="116" y="138"/>
                </a:lnTo>
                <a:lnTo>
                  <a:pt x="118" y="139"/>
                </a:lnTo>
                <a:lnTo>
                  <a:pt x="119" y="139"/>
                </a:lnTo>
                <a:lnTo>
                  <a:pt x="120" y="138"/>
                </a:lnTo>
                <a:lnTo>
                  <a:pt x="121" y="138"/>
                </a:lnTo>
                <a:lnTo>
                  <a:pt x="124" y="137"/>
                </a:lnTo>
                <a:lnTo>
                  <a:pt x="125" y="137"/>
                </a:lnTo>
                <a:lnTo>
                  <a:pt x="126" y="137"/>
                </a:lnTo>
                <a:lnTo>
                  <a:pt x="127" y="137"/>
                </a:lnTo>
                <a:lnTo>
                  <a:pt x="128" y="137"/>
                </a:lnTo>
                <a:lnTo>
                  <a:pt x="130" y="137"/>
                </a:lnTo>
                <a:lnTo>
                  <a:pt x="131" y="138"/>
                </a:lnTo>
                <a:lnTo>
                  <a:pt x="132" y="138"/>
                </a:lnTo>
                <a:lnTo>
                  <a:pt x="133" y="138"/>
                </a:lnTo>
                <a:lnTo>
                  <a:pt x="134" y="139"/>
                </a:lnTo>
                <a:lnTo>
                  <a:pt x="135" y="140"/>
                </a:lnTo>
                <a:lnTo>
                  <a:pt x="137" y="141"/>
                </a:lnTo>
                <a:lnTo>
                  <a:pt x="138" y="142"/>
                </a:lnTo>
                <a:lnTo>
                  <a:pt x="139" y="144"/>
                </a:lnTo>
                <a:lnTo>
                  <a:pt x="141" y="145"/>
                </a:lnTo>
                <a:lnTo>
                  <a:pt x="142" y="146"/>
                </a:lnTo>
                <a:lnTo>
                  <a:pt x="144" y="151"/>
                </a:lnTo>
                <a:lnTo>
                  <a:pt x="146" y="153"/>
                </a:lnTo>
                <a:lnTo>
                  <a:pt x="151" y="159"/>
                </a:lnTo>
                <a:lnTo>
                  <a:pt x="152" y="161"/>
                </a:lnTo>
                <a:lnTo>
                  <a:pt x="154" y="164"/>
                </a:lnTo>
                <a:lnTo>
                  <a:pt x="154" y="165"/>
                </a:lnTo>
                <a:lnTo>
                  <a:pt x="155" y="166"/>
                </a:lnTo>
                <a:lnTo>
                  <a:pt x="156" y="169"/>
                </a:lnTo>
                <a:lnTo>
                  <a:pt x="157" y="170"/>
                </a:lnTo>
                <a:lnTo>
                  <a:pt x="159" y="176"/>
                </a:lnTo>
                <a:lnTo>
                  <a:pt x="160" y="178"/>
                </a:lnTo>
                <a:lnTo>
                  <a:pt x="161" y="180"/>
                </a:lnTo>
                <a:lnTo>
                  <a:pt x="162" y="185"/>
                </a:lnTo>
                <a:lnTo>
                  <a:pt x="164" y="190"/>
                </a:lnTo>
                <a:lnTo>
                  <a:pt x="165" y="191"/>
                </a:lnTo>
                <a:lnTo>
                  <a:pt x="166" y="192"/>
                </a:lnTo>
                <a:lnTo>
                  <a:pt x="167" y="193"/>
                </a:lnTo>
                <a:lnTo>
                  <a:pt x="168" y="194"/>
                </a:lnTo>
                <a:lnTo>
                  <a:pt x="169" y="195"/>
                </a:lnTo>
                <a:lnTo>
                  <a:pt x="170" y="196"/>
                </a:lnTo>
                <a:lnTo>
                  <a:pt x="173" y="198"/>
                </a:lnTo>
                <a:lnTo>
                  <a:pt x="175" y="199"/>
                </a:lnTo>
                <a:lnTo>
                  <a:pt x="180" y="201"/>
                </a:lnTo>
                <a:lnTo>
                  <a:pt x="181" y="202"/>
                </a:lnTo>
                <a:lnTo>
                  <a:pt x="183" y="203"/>
                </a:lnTo>
                <a:lnTo>
                  <a:pt x="184" y="204"/>
                </a:lnTo>
                <a:lnTo>
                  <a:pt x="185" y="205"/>
                </a:lnTo>
                <a:lnTo>
                  <a:pt x="186" y="206"/>
                </a:lnTo>
                <a:lnTo>
                  <a:pt x="187" y="207"/>
                </a:lnTo>
                <a:lnTo>
                  <a:pt x="188" y="210"/>
                </a:lnTo>
                <a:lnTo>
                  <a:pt x="189" y="211"/>
                </a:lnTo>
                <a:lnTo>
                  <a:pt x="190" y="212"/>
                </a:lnTo>
                <a:lnTo>
                  <a:pt x="191" y="213"/>
                </a:lnTo>
                <a:lnTo>
                  <a:pt x="193" y="215"/>
                </a:lnTo>
                <a:lnTo>
                  <a:pt x="194" y="217"/>
                </a:lnTo>
                <a:lnTo>
                  <a:pt x="198" y="219"/>
                </a:lnTo>
                <a:lnTo>
                  <a:pt x="199" y="220"/>
                </a:lnTo>
                <a:lnTo>
                  <a:pt x="200" y="220"/>
                </a:lnTo>
                <a:lnTo>
                  <a:pt x="202" y="221"/>
                </a:lnTo>
                <a:lnTo>
                  <a:pt x="204" y="222"/>
                </a:lnTo>
                <a:lnTo>
                  <a:pt x="205" y="222"/>
                </a:lnTo>
                <a:lnTo>
                  <a:pt x="206" y="222"/>
                </a:lnTo>
                <a:lnTo>
                  <a:pt x="207" y="222"/>
                </a:lnTo>
                <a:lnTo>
                  <a:pt x="208" y="222"/>
                </a:lnTo>
                <a:lnTo>
                  <a:pt x="210" y="222"/>
                </a:lnTo>
                <a:lnTo>
                  <a:pt x="215" y="221"/>
                </a:lnTo>
                <a:lnTo>
                  <a:pt x="218" y="221"/>
                </a:lnTo>
                <a:lnTo>
                  <a:pt x="220" y="221"/>
                </a:lnTo>
                <a:lnTo>
                  <a:pt x="222" y="220"/>
                </a:lnTo>
                <a:lnTo>
                  <a:pt x="223" y="219"/>
                </a:lnTo>
                <a:lnTo>
                  <a:pt x="225" y="218"/>
                </a:lnTo>
                <a:lnTo>
                  <a:pt x="227" y="217"/>
                </a:lnTo>
                <a:lnTo>
                  <a:pt x="228" y="216"/>
                </a:lnTo>
                <a:lnTo>
                  <a:pt x="230" y="215"/>
                </a:lnTo>
                <a:lnTo>
                  <a:pt x="236" y="209"/>
                </a:lnTo>
                <a:lnTo>
                  <a:pt x="238" y="207"/>
                </a:lnTo>
                <a:lnTo>
                  <a:pt x="239" y="206"/>
                </a:lnTo>
                <a:lnTo>
                  <a:pt x="241" y="205"/>
                </a:lnTo>
                <a:lnTo>
                  <a:pt x="243" y="204"/>
                </a:lnTo>
                <a:lnTo>
                  <a:pt x="245" y="202"/>
                </a:lnTo>
                <a:lnTo>
                  <a:pt x="247" y="202"/>
                </a:lnTo>
                <a:lnTo>
                  <a:pt x="251" y="200"/>
                </a:lnTo>
                <a:lnTo>
                  <a:pt x="255" y="198"/>
                </a:lnTo>
                <a:lnTo>
                  <a:pt x="256" y="198"/>
                </a:lnTo>
                <a:lnTo>
                  <a:pt x="258" y="197"/>
                </a:lnTo>
                <a:lnTo>
                  <a:pt x="259" y="197"/>
                </a:lnTo>
                <a:lnTo>
                  <a:pt x="260" y="197"/>
                </a:lnTo>
                <a:lnTo>
                  <a:pt x="262" y="197"/>
                </a:lnTo>
                <a:lnTo>
                  <a:pt x="268" y="197"/>
                </a:lnTo>
                <a:lnTo>
                  <a:pt x="270" y="197"/>
                </a:lnTo>
                <a:lnTo>
                  <a:pt x="273" y="197"/>
                </a:lnTo>
                <a:lnTo>
                  <a:pt x="274" y="197"/>
                </a:lnTo>
                <a:lnTo>
                  <a:pt x="275" y="197"/>
                </a:lnTo>
                <a:lnTo>
                  <a:pt x="276" y="197"/>
                </a:lnTo>
                <a:lnTo>
                  <a:pt x="276" y="197"/>
                </a:lnTo>
                <a:lnTo>
                  <a:pt x="277" y="196"/>
                </a:lnTo>
                <a:lnTo>
                  <a:pt x="277" y="196"/>
                </a:lnTo>
                <a:lnTo>
                  <a:pt x="277" y="195"/>
                </a:lnTo>
                <a:lnTo>
                  <a:pt x="277" y="193"/>
                </a:lnTo>
                <a:lnTo>
                  <a:pt x="277" y="191"/>
                </a:lnTo>
                <a:lnTo>
                  <a:pt x="277" y="190"/>
                </a:lnTo>
                <a:lnTo>
                  <a:pt x="277" y="188"/>
                </a:lnTo>
                <a:lnTo>
                  <a:pt x="277" y="187"/>
                </a:lnTo>
                <a:lnTo>
                  <a:pt x="276" y="186"/>
                </a:lnTo>
                <a:lnTo>
                  <a:pt x="276" y="185"/>
                </a:lnTo>
                <a:lnTo>
                  <a:pt x="276" y="185"/>
                </a:lnTo>
                <a:lnTo>
                  <a:pt x="275" y="184"/>
                </a:lnTo>
                <a:lnTo>
                  <a:pt x="274" y="183"/>
                </a:lnTo>
                <a:lnTo>
                  <a:pt x="273" y="183"/>
                </a:lnTo>
                <a:lnTo>
                  <a:pt x="272" y="182"/>
                </a:lnTo>
                <a:lnTo>
                  <a:pt x="270" y="182"/>
                </a:lnTo>
                <a:lnTo>
                  <a:pt x="267" y="181"/>
                </a:lnTo>
                <a:lnTo>
                  <a:pt x="266" y="181"/>
                </a:lnTo>
                <a:lnTo>
                  <a:pt x="265" y="180"/>
                </a:lnTo>
                <a:lnTo>
                  <a:pt x="265" y="180"/>
                </a:lnTo>
                <a:lnTo>
                  <a:pt x="264" y="180"/>
                </a:lnTo>
                <a:lnTo>
                  <a:pt x="264" y="179"/>
                </a:lnTo>
                <a:lnTo>
                  <a:pt x="264" y="179"/>
                </a:lnTo>
                <a:lnTo>
                  <a:pt x="263" y="178"/>
                </a:lnTo>
                <a:lnTo>
                  <a:pt x="263" y="177"/>
                </a:lnTo>
                <a:lnTo>
                  <a:pt x="263" y="176"/>
                </a:lnTo>
                <a:lnTo>
                  <a:pt x="263" y="175"/>
                </a:lnTo>
                <a:lnTo>
                  <a:pt x="263" y="174"/>
                </a:lnTo>
                <a:lnTo>
                  <a:pt x="263" y="173"/>
                </a:lnTo>
                <a:lnTo>
                  <a:pt x="263" y="172"/>
                </a:lnTo>
                <a:lnTo>
                  <a:pt x="264" y="171"/>
                </a:lnTo>
                <a:lnTo>
                  <a:pt x="264" y="170"/>
                </a:lnTo>
                <a:lnTo>
                  <a:pt x="265" y="169"/>
                </a:lnTo>
                <a:lnTo>
                  <a:pt x="266" y="168"/>
                </a:lnTo>
                <a:lnTo>
                  <a:pt x="267" y="167"/>
                </a:lnTo>
                <a:lnTo>
                  <a:pt x="268" y="166"/>
                </a:lnTo>
                <a:lnTo>
                  <a:pt x="269" y="166"/>
                </a:lnTo>
                <a:lnTo>
                  <a:pt x="270" y="165"/>
                </a:lnTo>
                <a:lnTo>
                  <a:pt x="271" y="165"/>
                </a:lnTo>
                <a:lnTo>
                  <a:pt x="272" y="165"/>
                </a:lnTo>
                <a:lnTo>
                  <a:pt x="273" y="165"/>
                </a:lnTo>
                <a:lnTo>
                  <a:pt x="274" y="165"/>
                </a:lnTo>
                <a:lnTo>
                  <a:pt x="276" y="165"/>
                </a:lnTo>
                <a:lnTo>
                  <a:pt x="277" y="165"/>
                </a:lnTo>
                <a:lnTo>
                  <a:pt x="279" y="166"/>
                </a:lnTo>
                <a:lnTo>
                  <a:pt x="281" y="167"/>
                </a:lnTo>
                <a:lnTo>
                  <a:pt x="283" y="168"/>
                </a:lnTo>
                <a:lnTo>
                  <a:pt x="284" y="169"/>
                </a:lnTo>
                <a:lnTo>
                  <a:pt x="285" y="170"/>
                </a:lnTo>
                <a:lnTo>
                  <a:pt x="290" y="173"/>
                </a:lnTo>
                <a:lnTo>
                  <a:pt x="291" y="175"/>
                </a:lnTo>
                <a:lnTo>
                  <a:pt x="292" y="176"/>
                </a:lnTo>
                <a:lnTo>
                  <a:pt x="293" y="177"/>
                </a:lnTo>
                <a:lnTo>
                  <a:pt x="294" y="179"/>
                </a:lnTo>
                <a:lnTo>
                  <a:pt x="298" y="187"/>
                </a:lnTo>
                <a:lnTo>
                  <a:pt x="299" y="188"/>
                </a:lnTo>
                <a:lnTo>
                  <a:pt x="299" y="189"/>
                </a:lnTo>
                <a:lnTo>
                  <a:pt x="301" y="194"/>
                </a:lnTo>
                <a:lnTo>
                  <a:pt x="301" y="196"/>
                </a:lnTo>
                <a:lnTo>
                  <a:pt x="302" y="197"/>
                </a:lnTo>
                <a:lnTo>
                  <a:pt x="303" y="199"/>
                </a:lnTo>
                <a:lnTo>
                  <a:pt x="304" y="200"/>
                </a:lnTo>
                <a:lnTo>
                  <a:pt x="305" y="202"/>
                </a:lnTo>
                <a:lnTo>
                  <a:pt x="306" y="202"/>
                </a:lnTo>
                <a:lnTo>
                  <a:pt x="307" y="203"/>
                </a:lnTo>
                <a:lnTo>
                  <a:pt x="308" y="204"/>
                </a:lnTo>
                <a:lnTo>
                  <a:pt x="309" y="204"/>
                </a:lnTo>
                <a:lnTo>
                  <a:pt x="310" y="205"/>
                </a:lnTo>
                <a:lnTo>
                  <a:pt x="311" y="205"/>
                </a:lnTo>
                <a:lnTo>
                  <a:pt x="315" y="207"/>
                </a:lnTo>
                <a:lnTo>
                  <a:pt x="322" y="209"/>
                </a:lnTo>
                <a:lnTo>
                  <a:pt x="323" y="210"/>
                </a:lnTo>
                <a:lnTo>
                  <a:pt x="324" y="210"/>
                </a:lnTo>
                <a:lnTo>
                  <a:pt x="325" y="210"/>
                </a:lnTo>
                <a:lnTo>
                  <a:pt x="326" y="210"/>
                </a:lnTo>
                <a:lnTo>
                  <a:pt x="327" y="209"/>
                </a:lnTo>
                <a:lnTo>
                  <a:pt x="328" y="209"/>
                </a:lnTo>
                <a:lnTo>
                  <a:pt x="329" y="209"/>
                </a:lnTo>
                <a:lnTo>
                  <a:pt x="330" y="208"/>
                </a:lnTo>
                <a:lnTo>
                  <a:pt x="332" y="206"/>
                </a:lnTo>
                <a:lnTo>
                  <a:pt x="333" y="206"/>
                </a:lnTo>
                <a:lnTo>
                  <a:pt x="334" y="205"/>
                </a:lnTo>
                <a:lnTo>
                  <a:pt x="335" y="205"/>
                </a:lnTo>
                <a:lnTo>
                  <a:pt x="336" y="205"/>
                </a:lnTo>
                <a:lnTo>
                  <a:pt x="336" y="204"/>
                </a:lnTo>
                <a:lnTo>
                  <a:pt x="338" y="204"/>
                </a:lnTo>
                <a:lnTo>
                  <a:pt x="339" y="204"/>
                </a:lnTo>
                <a:lnTo>
                  <a:pt x="340" y="205"/>
                </a:lnTo>
                <a:lnTo>
                  <a:pt x="341" y="205"/>
                </a:lnTo>
                <a:lnTo>
                  <a:pt x="343" y="205"/>
                </a:lnTo>
                <a:lnTo>
                  <a:pt x="344" y="206"/>
                </a:lnTo>
                <a:lnTo>
                  <a:pt x="345" y="206"/>
                </a:lnTo>
                <a:lnTo>
                  <a:pt x="345" y="207"/>
                </a:lnTo>
                <a:lnTo>
                  <a:pt x="346" y="207"/>
                </a:lnTo>
                <a:lnTo>
                  <a:pt x="347" y="208"/>
                </a:lnTo>
                <a:lnTo>
                  <a:pt x="348" y="209"/>
                </a:lnTo>
                <a:lnTo>
                  <a:pt x="349" y="211"/>
                </a:lnTo>
                <a:lnTo>
                  <a:pt x="351" y="214"/>
                </a:lnTo>
                <a:lnTo>
                  <a:pt x="352" y="215"/>
                </a:lnTo>
                <a:lnTo>
                  <a:pt x="353" y="217"/>
                </a:lnTo>
                <a:lnTo>
                  <a:pt x="354" y="217"/>
                </a:lnTo>
                <a:lnTo>
                  <a:pt x="355" y="218"/>
                </a:lnTo>
                <a:lnTo>
                  <a:pt x="356" y="219"/>
                </a:lnTo>
                <a:lnTo>
                  <a:pt x="358" y="219"/>
                </a:lnTo>
                <a:lnTo>
                  <a:pt x="359" y="220"/>
                </a:lnTo>
                <a:lnTo>
                  <a:pt x="366" y="222"/>
                </a:lnTo>
                <a:lnTo>
                  <a:pt x="367" y="222"/>
                </a:lnTo>
                <a:lnTo>
                  <a:pt x="369" y="223"/>
                </a:lnTo>
                <a:lnTo>
                  <a:pt x="371" y="224"/>
                </a:lnTo>
                <a:lnTo>
                  <a:pt x="372" y="225"/>
                </a:lnTo>
                <a:lnTo>
                  <a:pt x="374" y="226"/>
                </a:lnTo>
                <a:lnTo>
                  <a:pt x="375" y="226"/>
                </a:lnTo>
                <a:lnTo>
                  <a:pt x="375" y="227"/>
                </a:lnTo>
                <a:lnTo>
                  <a:pt x="376" y="228"/>
                </a:lnTo>
                <a:lnTo>
                  <a:pt x="377" y="229"/>
                </a:lnTo>
                <a:lnTo>
                  <a:pt x="378" y="230"/>
                </a:lnTo>
                <a:lnTo>
                  <a:pt x="379" y="233"/>
                </a:lnTo>
                <a:lnTo>
                  <a:pt x="380" y="238"/>
                </a:lnTo>
                <a:lnTo>
                  <a:pt x="381" y="239"/>
                </a:lnTo>
                <a:lnTo>
                  <a:pt x="382" y="241"/>
                </a:lnTo>
                <a:lnTo>
                  <a:pt x="383" y="242"/>
                </a:lnTo>
                <a:lnTo>
                  <a:pt x="384" y="244"/>
                </a:lnTo>
                <a:lnTo>
                  <a:pt x="385" y="245"/>
                </a:lnTo>
                <a:lnTo>
                  <a:pt x="386" y="246"/>
                </a:lnTo>
                <a:lnTo>
                  <a:pt x="387" y="247"/>
                </a:lnTo>
                <a:lnTo>
                  <a:pt x="388" y="248"/>
                </a:lnTo>
                <a:lnTo>
                  <a:pt x="390" y="249"/>
                </a:lnTo>
                <a:lnTo>
                  <a:pt x="391" y="250"/>
                </a:lnTo>
                <a:lnTo>
                  <a:pt x="392" y="250"/>
                </a:lnTo>
                <a:lnTo>
                  <a:pt x="393" y="251"/>
                </a:lnTo>
                <a:lnTo>
                  <a:pt x="394" y="251"/>
                </a:lnTo>
                <a:lnTo>
                  <a:pt x="395" y="251"/>
                </a:lnTo>
                <a:lnTo>
                  <a:pt x="397" y="251"/>
                </a:lnTo>
                <a:lnTo>
                  <a:pt x="398" y="251"/>
                </a:lnTo>
                <a:lnTo>
                  <a:pt x="398" y="250"/>
                </a:lnTo>
                <a:lnTo>
                  <a:pt x="399" y="250"/>
                </a:lnTo>
                <a:lnTo>
                  <a:pt x="402" y="248"/>
                </a:lnTo>
                <a:lnTo>
                  <a:pt x="404" y="247"/>
                </a:lnTo>
                <a:lnTo>
                  <a:pt x="405" y="246"/>
                </a:lnTo>
                <a:lnTo>
                  <a:pt x="405" y="245"/>
                </a:lnTo>
                <a:lnTo>
                  <a:pt x="406" y="244"/>
                </a:lnTo>
                <a:lnTo>
                  <a:pt x="406" y="244"/>
                </a:lnTo>
                <a:lnTo>
                  <a:pt x="406" y="242"/>
                </a:lnTo>
                <a:lnTo>
                  <a:pt x="406" y="241"/>
                </a:lnTo>
                <a:lnTo>
                  <a:pt x="406" y="240"/>
                </a:lnTo>
                <a:lnTo>
                  <a:pt x="405" y="238"/>
                </a:lnTo>
                <a:lnTo>
                  <a:pt x="405" y="238"/>
                </a:lnTo>
                <a:lnTo>
                  <a:pt x="405" y="237"/>
                </a:lnTo>
                <a:lnTo>
                  <a:pt x="405" y="237"/>
                </a:lnTo>
                <a:lnTo>
                  <a:pt x="406" y="236"/>
                </a:lnTo>
                <a:lnTo>
                  <a:pt x="406" y="236"/>
                </a:lnTo>
                <a:lnTo>
                  <a:pt x="407" y="236"/>
                </a:lnTo>
                <a:lnTo>
                  <a:pt x="408" y="236"/>
                </a:lnTo>
                <a:lnTo>
                  <a:pt x="410" y="237"/>
                </a:lnTo>
                <a:lnTo>
                  <a:pt x="412" y="237"/>
                </a:lnTo>
                <a:lnTo>
                  <a:pt x="417" y="238"/>
                </a:lnTo>
                <a:lnTo>
                  <a:pt x="420" y="239"/>
                </a:lnTo>
                <a:lnTo>
                  <a:pt x="422" y="239"/>
                </a:lnTo>
                <a:lnTo>
                  <a:pt x="424" y="239"/>
                </a:lnTo>
                <a:lnTo>
                  <a:pt x="427" y="240"/>
                </a:lnTo>
                <a:lnTo>
                  <a:pt x="433" y="240"/>
                </a:lnTo>
                <a:lnTo>
                  <a:pt x="436" y="240"/>
                </a:lnTo>
                <a:lnTo>
                  <a:pt x="438" y="240"/>
                </a:lnTo>
                <a:lnTo>
                  <a:pt x="440" y="241"/>
                </a:lnTo>
                <a:lnTo>
                  <a:pt x="440" y="241"/>
                </a:lnTo>
                <a:lnTo>
                  <a:pt x="442" y="241"/>
                </a:lnTo>
                <a:lnTo>
                  <a:pt x="443" y="242"/>
                </a:lnTo>
                <a:lnTo>
                  <a:pt x="450" y="246"/>
                </a:lnTo>
                <a:lnTo>
                  <a:pt x="454" y="248"/>
                </a:lnTo>
                <a:lnTo>
                  <a:pt x="456" y="249"/>
                </a:lnTo>
                <a:lnTo>
                  <a:pt x="458" y="250"/>
                </a:lnTo>
                <a:lnTo>
                  <a:pt x="466" y="256"/>
                </a:lnTo>
                <a:lnTo>
                  <a:pt x="468" y="257"/>
                </a:lnTo>
                <a:lnTo>
                  <a:pt x="469" y="257"/>
                </a:lnTo>
                <a:lnTo>
                  <a:pt x="470" y="258"/>
                </a:lnTo>
                <a:lnTo>
                  <a:pt x="473" y="259"/>
                </a:lnTo>
                <a:lnTo>
                  <a:pt x="475" y="260"/>
                </a:lnTo>
                <a:lnTo>
                  <a:pt x="477" y="260"/>
                </a:lnTo>
                <a:lnTo>
                  <a:pt x="479" y="260"/>
                </a:lnTo>
                <a:lnTo>
                  <a:pt x="481" y="260"/>
                </a:lnTo>
                <a:lnTo>
                  <a:pt x="482" y="260"/>
                </a:lnTo>
                <a:lnTo>
                  <a:pt x="483" y="260"/>
                </a:lnTo>
                <a:lnTo>
                  <a:pt x="484" y="260"/>
                </a:lnTo>
                <a:lnTo>
                  <a:pt x="485" y="260"/>
                </a:lnTo>
                <a:lnTo>
                  <a:pt x="486" y="259"/>
                </a:lnTo>
                <a:lnTo>
                  <a:pt x="487" y="259"/>
                </a:lnTo>
                <a:lnTo>
                  <a:pt x="488" y="258"/>
                </a:lnTo>
                <a:lnTo>
                  <a:pt x="488" y="257"/>
                </a:lnTo>
                <a:lnTo>
                  <a:pt x="489" y="256"/>
                </a:lnTo>
                <a:lnTo>
                  <a:pt x="489" y="256"/>
                </a:lnTo>
                <a:lnTo>
                  <a:pt x="490" y="255"/>
                </a:lnTo>
                <a:lnTo>
                  <a:pt x="490" y="254"/>
                </a:lnTo>
                <a:lnTo>
                  <a:pt x="491" y="251"/>
                </a:lnTo>
                <a:lnTo>
                  <a:pt x="492" y="249"/>
                </a:lnTo>
                <a:lnTo>
                  <a:pt x="492" y="249"/>
                </a:lnTo>
                <a:lnTo>
                  <a:pt x="492" y="248"/>
                </a:lnTo>
                <a:lnTo>
                  <a:pt x="493" y="248"/>
                </a:lnTo>
                <a:lnTo>
                  <a:pt x="493" y="247"/>
                </a:lnTo>
                <a:lnTo>
                  <a:pt x="494" y="247"/>
                </a:lnTo>
                <a:lnTo>
                  <a:pt x="495" y="247"/>
                </a:lnTo>
                <a:lnTo>
                  <a:pt x="495" y="247"/>
                </a:lnTo>
                <a:lnTo>
                  <a:pt x="496" y="247"/>
                </a:lnTo>
                <a:lnTo>
                  <a:pt x="497" y="247"/>
                </a:lnTo>
                <a:lnTo>
                  <a:pt x="498" y="248"/>
                </a:lnTo>
                <a:lnTo>
                  <a:pt x="499" y="248"/>
                </a:lnTo>
                <a:lnTo>
                  <a:pt x="500" y="248"/>
                </a:lnTo>
                <a:lnTo>
                  <a:pt x="501" y="249"/>
                </a:lnTo>
                <a:lnTo>
                  <a:pt x="502" y="249"/>
                </a:lnTo>
                <a:lnTo>
                  <a:pt x="502" y="250"/>
                </a:lnTo>
                <a:lnTo>
                  <a:pt x="503" y="251"/>
                </a:lnTo>
                <a:lnTo>
                  <a:pt x="503" y="252"/>
                </a:lnTo>
                <a:lnTo>
                  <a:pt x="504" y="253"/>
                </a:lnTo>
                <a:lnTo>
                  <a:pt x="504" y="254"/>
                </a:lnTo>
                <a:lnTo>
                  <a:pt x="505" y="256"/>
                </a:lnTo>
                <a:lnTo>
                  <a:pt x="505" y="258"/>
                </a:lnTo>
                <a:lnTo>
                  <a:pt x="505" y="260"/>
                </a:lnTo>
                <a:lnTo>
                  <a:pt x="505" y="265"/>
                </a:lnTo>
                <a:lnTo>
                  <a:pt x="505" y="268"/>
                </a:lnTo>
                <a:lnTo>
                  <a:pt x="505" y="270"/>
                </a:lnTo>
                <a:lnTo>
                  <a:pt x="505" y="271"/>
                </a:lnTo>
                <a:lnTo>
                  <a:pt x="505" y="272"/>
                </a:lnTo>
                <a:lnTo>
                  <a:pt x="505" y="272"/>
                </a:lnTo>
                <a:lnTo>
                  <a:pt x="506" y="274"/>
                </a:lnTo>
                <a:lnTo>
                  <a:pt x="506" y="275"/>
                </a:lnTo>
                <a:lnTo>
                  <a:pt x="506" y="276"/>
                </a:lnTo>
                <a:lnTo>
                  <a:pt x="507" y="276"/>
                </a:lnTo>
                <a:lnTo>
                  <a:pt x="508" y="277"/>
                </a:lnTo>
                <a:lnTo>
                  <a:pt x="508" y="278"/>
                </a:lnTo>
                <a:lnTo>
                  <a:pt x="509" y="279"/>
                </a:lnTo>
                <a:lnTo>
                  <a:pt x="510" y="280"/>
                </a:lnTo>
                <a:lnTo>
                  <a:pt x="512" y="282"/>
                </a:lnTo>
                <a:lnTo>
                  <a:pt x="513" y="283"/>
                </a:lnTo>
                <a:lnTo>
                  <a:pt x="514" y="284"/>
                </a:lnTo>
                <a:lnTo>
                  <a:pt x="514" y="284"/>
                </a:lnTo>
                <a:lnTo>
                  <a:pt x="514" y="285"/>
                </a:lnTo>
                <a:lnTo>
                  <a:pt x="515" y="285"/>
                </a:lnTo>
                <a:lnTo>
                  <a:pt x="515" y="286"/>
                </a:lnTo>
                <a:lnTo>
                  <a:pt x="515" y="287"/>
                </a:lnTo>
                <a:lnTo>
                  <a:pt x="514" y="288"/>
                </a:lnTo>
                <a:lnTo>
                  <a:pt x="514" y="289"/>
                </a:lnTo>
                <a:lnTo>
                  <a:pt x="512" y="292"/>
                </a:lnTo>
                <a:lnTo>
                  <a:pt x="511" y="296"/>
                </a:lnTo>
                <a:lnTo>
                  <a:pt x="509" y="300"/>
                </a:lnTo>
                <a:lnTo>
                  <a:pt x="509" y="301"/>
                </a:lnTo>
                <a:lnTo>
                  <a:pt x="508" y="302"/>
                </a:lnTo>
                <a:lnTo>
                  <a:pt x="508" y="304"/>
                </a:lnTo>
                <a:lnTo>
                  <a:pt x="508" y="306"/>
                </a:lnTo>
                <a:lnTo>
                  <a:pt x="508" y="308"/>
                </a:lnTo>
                <a:lnTo>
                  <a:pt x="509" y="310"/>
                </a:lnTo>
                <a:lnTo>
                  <a:pt x="509" y="312"/>
                </a:lnTo>
                <a:lnTo>
                  <a:pt x="511" y="315"/>
                </a:lnTo>
                <a:lnTo>
                  <a:pt x="511" y="317"/>
                </a:lnTo>
                <a:lnTo>
                  <a:pt x="512" y="319"/>
                </a:lnTo>
                <a:lnTo>
                  <a:pt x="513" y="321"/>
                </a:lnTo>
                <a:lnTo>
                  <a:pt x="515" y="325"/>
                </a:lnTo>
                <a:lnTo>
                  <a:pt x="517" y="330"/>
                </a:lnTo>
                <a:lnTo>
                  <a:pt x="519" y="336"/>
                </a:lnTo>
                <a:lnTo>
                  <a:pt x="524" y="345"/>
                </a:lnTo>
                <a:lnTo>
                  <a:pt x="527" y="353"/>
                </a:lnTo>
                <a:lnTo>
                  <a:pt x="529" y="358"/>
                </a:lnTo>
                <a:lnTo>
                  <a:pt x="530" y="360"/>
                </a:lnTo>
                <a:lnTo>
                  <a:pt x="531" y="361"/>
                </a:lnTo>
                <a:lnTo>
                  <a:pt x="531" y="363"/>
                </a:lnTo>
                <a:lnTo>
                  <a:pt x="533" y="369"/>
                </a:lnTo>
                <a:lnTo>
                  <a:pt x="534" y="371"/>
                </a:lnTo>
                <a:lnTo>
                  <a:pt x="534" y="373"/>
                </a:lnTo>
                <a:lnTo>
                  <a:pt x="535" y="374"/>
                </a:lnTo>
                <a:lnTo>
                  <a:pt x="535" y="375"/>
                </a:lnTo>
                <a:lnTo>
                  <a:pt x="536" y="376"/>
                </a:lnTo>
                <a:lnTo>
                  <a:pt x="537" y="377"/>
                </a:lnTo>
                <a:lnTo>
                  <a:pt x="538" y="378"/>
                </a:lnTo>
                <a:lnTo>
                  <a:pt x="538" y="379"/>
                </a:lnTo>
                <a:lnTo>
                  <a:pt x="539" y="380"/>
                </a:lnTo>
                <a:lnTo>
                  <a:pt x="541" y="380"/>
                </a:lnTo>
                <a:lnTo>
                  <a:pt x="542" y="381"/>
                </a:lnTo>
                <a:lnTo>
                  <a:pt x="543" y="382"/>
                </a:lnTo>
                <a:lnTo>
                  <a:pt x="544" y="382"/>
                </a:lnTo>
                <a:lnTo>
                  <a:pt x="546" y="383"/>
                </a:lnTo>
                <a:lnTo>
                  <a:pt x="552" y="385"/>
                </a:lnTo>
                <a:lnTo>
                  <a:pt x="554" y="385"/>
                </a:lnTo>
                <a:lnTo>
                  <a:pt x="559" y="386"/>
                </a:lnTo>
                <a:lnTo>
                  <a:pt x="561" y="386"/>
                </a:lnTo>
                <a:lnTo>
                  <a:pt x="562" y="386"/>
                </a:lnTo>
                <a:lnTo>
                  <a:pt x="563" y="387"/>
                </a:lnTo>
                <a:lnTo>
                  <a:pt x="565" y="388"/>
                </a:lnTo>
                <a:lnTo>
                  <a:pt x="567" y="388"/>
                </a:lnTo>
                <a:lnTo>
                  <a:pt x="568" y="390"/>
                </a:lnTo>
                <a:lnTo>
                  <a:pt x="570" y="392"/>
                </a:lnTo>
                <a:lnTo>
                  <a:pt x="573" y="395"/>
                </a:lnTo>
                <a:lnTo>
                  <a:pt x="574" y="396"/>
                </a:lnTo>
                <a:lnTo>
                  <a:pt x="575" y="397"/>
                </a:lnTo>
                <a:lnTo>
                  <a:pt x="576" y="397"/>
                </a:lnTo>
                <a:lnTo>
                  <a:pt x="578" y="398"/>
                </a:lnTo>
                <a:lnTo>
                  <a:pt x="580" y="399"/>
                </a:lnTo>
                <a:lnTo>
                  <a:pt x="582" y="399"/>
                </a:lnTo>
                <a:lnTo>
                  <a:pt x="583" y="400"/>
                </a:lnTo>
                <a:lnTo>
                  <a:pt x="585" y="400"/>
                </a:lnTo>
                <a:lnTo>
                  <a:pt x="586" y="400"/>
                </a:lnTo>
                <a:lnTo>
                  <a:pt x="587" y="400"/>
                </a:lnTo>
                <a:lnTo>
                  <a:pt x="588" y="400"/>
                </a:lnTo>
                <a:lnTo>
                  <a:pt x="592" y="399"/>
                </a:lnTo>
                <a:lnTo>
                  <a:pt x="595" y="399"/>
                </a:lnTo>
                <a:lnTo>
                  <a:pt x="597" y="399"/>
                </a:lnTo>
                <a:lnTo>
                  <a:pt x="598" y="399"/>
                </a:lnTo>
                <a:lnTo>
                  <a:pt x="599" y="399"/>
                </a:lnTo>
                <a:lnTo>
                  <a:pt x="600" y="399"/>
                </a:lnTo>
                <a:lnTo>
                  <a:pt x="602" y="400"/>
                </a:lnTo>
                <a:lnTo>
                  <a:pt x="604" y="400"/>
                </a:lnTo>
                <a:lnTo>
                  <a:pt x="605" y="401"/>
                </a:lnTo>
                <a:lnTo>
                  <a:pt x="606" y="402"/>
                </a:lnTo>
                <a:lnTo>
                  <a:pt x="607" y="403"/>
                </a:lnTo>
                <a:lnTo>
                  <a:pt x="608" y="403"/>
                </a:lnTo>
                <a:lnTo>
                  <a:pt x="609" y="404"/>
                </a:lnTo>
                <a:lnTo>
                  <a:pt x="610" y="405"/>
                </a:lnTo>
                <a:lnTo>
                  <a:pt x="610" y="407"/>
                </a:lnTo>
                <a:lnTo>
                  <a:pt x="610" y="408"/>
                </a:lnTo>
                <a:lnTo>
                  <a:pt x="611" y="410"/>
                </a:lnTo>
                <a:lnTo>
                  <a:pt x="612" y="413"/>
                </a:lnTo>
                <a:lnTo>
                  <a:pt x="613" y="419"/>
                </a:lnTo>
                <a:lnTo>
                  <a:pt x="615" y="427"/>
                </a:lnTo>
                <a:lnTo>
                  <a:pt x="619" y="439"/>
                </a:lnTo>
                <a:lnTo>
                  <a:pt x="621" y="447"/>
                </a:lnTo>
                <a:lnTo>
                  <a:pt x="621" y="449"/>
                </a:lnTo>
                <a:lnTo>
                  <a:pt x="622" y="450"/>
                </a:lnTo>
                <a:lnTo>
                  <a:pt x="623" y="452"/>
                </a:lnTo>
                <a:lnTo>
                  <a:pt x="624" y="455"/>
                </a:lnTo>
                <a:lnTo>
                  <a:pt x="625" y="456"/>
                </a:lnTo>
                <a:lnTo>
                  <a:pt x="625" y="458"/>
                </a:lnTo>
                <a:lnTo>
                  <a:pt x="626" y="464"/>
                </a:lnTo>
                <a:lnTo>
                  <a:pt x="627" y="466"/>
                </a:lnTo>
                <a:lnTo>
                  <a:pt x="627" y="468"/>
                </a:lnTo>
                <a:lnTo>
                  <a:pt x="628" y="471"/>
                </a:lnTo>
                <a:lnTo>
                  <a:pt x="629" y="474"/>
                </a:lnTo>
                <a:lnTo>
                  <a:pt x="630" y="475"/>
                </a:lnTo>
                <a:lnTo>
                  <a:pt x="632" y="479"/>
                </a:lnTo>
                <a:lnTo>
                  <a:pt x="634" y="482"/>
                </a:lnTo>
                <a:lnTo>
                  <a:pt x="634" y="484"/>
                </a:lnTo>
                <a:lnTo>
                  <a:pt x="635" y="485"/>
                </a:lnTo>
                <a:lnTo>
                  <a:pt x="635" y="487"/>
                </a:lnTo>
                <a:lnTo>
                  <a:pt x="635" y="488"/>
                </a:lnTo>
                <a:lnTo>
                  <a:pt x="635" y="490"/>
                </a:lnTo>
                <a:lnTo>
                  <a:pt x="635" y="491"/>
                </a:lnTo>
                <a:lnTo>
                  <a:pt x="634" y="492"/>
                </a:lnTo>
                <a:lnTo>
                  <a:pt x="633" y="496"/>
                </a:lnTo>
                <a:lnTo>
                  <a:pt x="632" y="499"/>
                </a:lnTo>
                <a:lnTo>
                  <a:pt x="631" y="502"/>
                </a:lnTo>
                <a:lnTo>
                  <a:pt x="631" y="503"/>
                </a:lnTo>
                <a:lnTo>
                  <a:pt x="631" y="504"/>
                </a:lnTo>
                <a:lnTo>
                  <a:pt x="630" y="504"/>
                </a:lnTo>
                <a:lnTo>
                  <a:pt x="629" y="505"/>
                </a:lnTo>
                <a:lnTo>
                  <a:pt x="629" y="505"/>
                </a:lnTo>
                <a:lnTo>
                  <a:pt x="628" y="506"/>
                </a:lnTo>
                <a:lnTo>
                  <a:pt x="626" y="506"/>
                </a:lnTo>
                <a:lnTo>
                  <a:pt x="622" y="508"/>
                </a:lnTo>
                <a:lnTo>
                  <a:pt x="620" y="508"/>
                </a:lnTo>
                <a:lnTo>
                  <a:pt x="618" y="509"/>
                </a:lnTo>
                <a:lnTo>
                  <a:pt x="616" y="510"/>
                </a:lnTo>
                <a:lnTo>
                  <a:pt x="611" y="513"/>
                </a:lnTo>
                <a:lnTo>
                  <a:pt x="608" y="514"/>
                </a:lnTo>
                <a:lnTo>
                  <a:pt x="605" y="516"/>
                </a:lnTo>
                <a:lnTo>
                  <a:pt x="600" y="520"/>
                </a:lnTo>
                <a:lnTo>
                  <a:pt x="598" y="521"/>
                </a:lnTo>
                <a:lnTo>
                  <a:pt x="596" y="522"/>
                </a:lnTo>
                <a:lnTo>
                  <a:pt x="594" y="522"/>
                </a:lnTo>
                <a:lnTo>
                  <a:pt x="593" y="523"/>
                </a:lnTo>
                <a:lnTo>
                  <a:pt x="592" y="523"/>
                </a:lnTo>
                <a:lnTo>
                  <a:pt x="590" y="523"/>
                </a:lnTo>
                <a:lnTo>
                  <a:pt x="589" y="523"/>
                </a:lnTo>
                <a:lnTo>
                  <a:pt x="588" y="523"/>
                </a:lnTo>
                <a:lnTo>
                  <a:pt x="587" y="523"/>
                </a:lnTo>
                <a:lnTo>
                  <a:pt x="584" y="522"/>
                </a:lnTo>
                <a:lnTo>
                  <a:pt x="579" y="521"/>
                </a:lnTo>
                <a:lnTo>
                  <a:pt x="577" y="520"/>
                </a:lnTo>
                <a:lnTo>
                  <a:pt x="575" y="520"/>
                </a:lnTo>
                <a:lnTo>
                  <a:pt x="573" y="519"/>
                </a:lnTo>
                <a:lnTo>
                  <a:pt x="569" y="519"/>
                </a:lnTo>
                <a:lnTo>
                  <a:pt x="564" y="518"/>
                </a:lnTo>
                <a:lnTo>
                  <a:pt x="562" y="518"/>
                </a:lnTo>
                <a:lnTo>
                  <a:pt x="560" y="518"/>
                </a:lnTo>
                <a:lnTo>
                  <a:pt x="557" y="518"/>
                </a:lnTo>
                <a:lnTo>
                  <a:pt x="552" y="519"/>
                </a:lnTo>
                <a:lnTo>
                  <a:pt x="544" y="521"/>
                </a:lnTo>
                <a:lnTo>
                  <a:pt x="542" y="521"/>
                </a:lnTo>
                <a:lnTo>
                  <a:pt x="539" y="522"/>
                </a:lnTo>
                <a:lnTo>
                  <a:pt x="537" y="522"/>
                </a:lnTo>
                <a:lnTo>
                  <a:pt x="536" y="522"/>
                </a:lnTo>
                <a:lnTo>
                  <a:pt x="534" y="521"/>
                </a:lnTo>
                <a:lnTo>
                  <a:pt x="533" y="521"/>
                </a:lnTo>
                <a:lnTo>
                  <a:pt x="532" y="521"/>
                </a:lnTo>
                <a:lnTo>
                  <a:pt x="531" y="520"/>
                </a:lnTo>
                <a:lnTo>
                  <a:pt x="528" y="519"/>
                </a:lnTo>
                <a:lnTo>
                  <a:pt x="526" y="518"/>
                </a:lnTo>
                <a:lnTo>
                  <a:pt x="525" y="518"/>
                </a:lnTo>
                <a:lnTo>
                  <a:pt x="523" y="518"/>
                </a:lnTo>
                <a:lnTo>
                  <a:pt x="522" y="518"/>
                </a:lnTo>
                <a:lnTo>
                  <a:pt x="521" y="518"/>
                </a:lnTo>
                <a:lnTo>
                  <a:pt x="519" y="518"/>
                </a:lnTo>
                <a:lnTo>
                  <a:pt x="517" y="518"/>
                </a:lnTo>
                <a:lnTo>
                  <a:pt x="516" y="519"/>
                </a:lnTo>
                <a:lnTo>
                  <a:pt x="515" y="519"/>
                </a:lnTo>
                <a:lnTo>
                  <a:pt x="514" y="519"/>
                </a:lnTo>
                <a:lnTo>
                  <a:pt x="513" y="520"/>
                </a:lnTo>
                <a:lnTo>
                  <a:pt x="511" y="521"/>
                </a:lnTo>
                <a:lnTo>
                  <a:pt x="510" y="521"/>
                </a:lnTo>
                <a:lnTo>
                  <a:pt x="509" y="522"/>
                </a:lnTo>
                <a:lnTo>
                  <a:pt x="507" y="523"/>
                </a:lnTo>
                <a:lnTo>
                  <a:pt x="507" y="524"/>
                </a:lnTo>
                <a:lnTo>
                  <a:pt x="506" y="526"/>
                </a:lnTo>
                <a:lnTo>
                  <a:pt x="505" y="527"/>
                </a:lnTo>
                <a:lnTo>
                  <a:pt x="504" y="528"/>
                </a:lnTo>
                <a:lnTo>
                  <a:pt x="504" y="529"/>
                </a:lnTo>
                <a:lnTo>
                  <a:pt x="504" y="530"/>
                </a:lnTo>
                <a:lnTo>
                  <a:pt x="504" y="531"/>
                </a:lnTo>
                <a:lnTo>
                  <a:pt x="503" y="532"/>
                </a:lnTo>
                <a:lnTo>
                  <a:pt x="503" y="534"/>
                </a:lnTo>
                <a:lnTo>
                  <a:pt x="503" y="538"/>
                </a:lnTo>
                <a:lnTo>
                  <a:pt x="504" y="540"/>
                </a:lnTo>
                <a:lnTo>
                  <a:pt x="503" y="541"/>
                </a:lnTo>
                <a:lnTo>
                  <a:pt x="503" y="542"/>
                </a:lnTo>
                <a:lnTo>
                  <a:pt x="503" y="544"/>
                </a:lnTo>
                <a:lnTo>
                  <a:pt x="502" y="545"/>
                </a:lnTo>
                <a:lnTo>
                  <a:pt x="502" y="546"/>
                </a:lnTo>
                <a:lnTo>
                  <a:pt x="501" y="548"/>
                </a:lnTo>
                <a:lnTo>
                  <a:pt x="499" y="551"/>
                </a:lnTo>
                <a:lnTo>
                  <a:pt x="496" y="555"/>
                </a:lnTo>
                <a:lnTo>
                  <a:pt x="494" y="557"/>
                </a:lnTo>
                <a:lnTo>
                  <a:pt x="490" y="562"/>
                </a:lnTo>
                <a:lnTo>
                  <a:pt x="486" y="567"/>
                </a:lnTo>
                <a:lnTo>
                  <a:pt x="485" y="568"/>
                </a:lnTo>
                <a:lnTo>
                  <a:pt x="484" y="571"/>
                </a:lnTo>
                <a:lnTo>
                  <a:pt x="481" y="575"/>
                </a:lnTo>
                <a:lnTo>
                  <a:pt x="477" y="581"/>
                </a:lnTo>
                <a:lnTo>
                  <a:pt x="477" y="582"/>
                </a:lnTo>
                <a:lnTo>
                  <a:pt x="475" y="584"/>
                </a:lnTo>
                <a:lnTo>
                  <a:pt x="474" y="585"/>
                </a:lnTo>
                <a:lnTo>
                  <a:pt x="473" y="587"/>
                </a:lnTo>
                <a:lnTo>
                  <a:pt x="471" y="588"/>
                </a:lnTo>
                <a:lnTo>
                  <a:pt x="470" y="589"/>
                </a:lnTo>
                <a:lnTo>
                  <a:pt x="468" y="590"/>
                </a:lnTo>
                <a:lnTo>
                  <a:pt x="466" y="591"/>
                </a:lnTo>
                <a:lnTo>
                  <a:pt x="465" y="592"/>
                </a:lnTo>
                <a:lnTo>
                  <a:pt x="463" y="592"/>
                </a:lnTo>
                <a:lnTo>
                  <a:pt x="462" y="593"/>
                </a:lnTo>
                <a:lnTo>
                  <a:pt x="460" y="593"/>
                </a:lnTo>
                <a:lnTo>
                  <a:pt x="459" y="593"/>
                </a:lnTo>
                <a:lnTo>
                  <a:pt x="457" y="593"/>
                </a:lnTo>
                <a:lnTo>
                  <a:pt x="455" y="593"/>
                </a:lnTo>
                <a:lnTo>
                  <a:pt x="454" y="593"/>
                </a:lnTo>
                <a:lnTo>
                  <a:pt x="448" y="593"/>
                </a:lnTo>
                <a:lnTo>
                  <a:pt x="448" y="593"/>
                </a:lnTo>
                <a:lnTo>
                  <a:pt x="448" y="593"/>
                </a:lnTo>
                <a:lnTo>
                  <a:pt x="447" y="593"/>
                </a:lnTo>
                <a:lnTo>
                  <a:pt x="447" y="593"/>
                </a:lnTo>
                <a:lnTo>
                  <a:pt x="445" y="592"/>
                </a:lnTo>
                <a:lnTo>
                  <a:pt x="444" y="592"/>
                </a:lnTo>
                <a:lnTo>
                  <a:pt x="442" y="591"/>
                </a:lnTo>
                <a:lnTo>
                  <a:pt x="441" y="590"/>
                </a:lnTo>
                <a:lnTo>
                  <a:pt x="439" y="589"/>
                </a:lnTo>
                <a:lnTo>
                  <a:pt x="438" y="588"/>
                </a:lnTo>
                <a:lnTo>
                  <a:pt x="437" y="587"/>
                </a:lnTo>
                <a:lnTo>
                  <a:pt x="437" y="586"/>
                </a:lnTo>
                <a:lnTo>
                  <a:pt x="436" y="585"/>
                </a:lnTo>
                <a:lnTo>
                  <a:pt x="435" y="584"/>
                </a:lnTo>
                <a:lnTo>
                  <a:pt x="435" y="583"/>
                </a:lnTo>
                <a:lnTo>
                  <a:pt x="434" y="581"/>
                </a:lnTo>
                <a:lnTo>
                  <a:pt x="432" y="575"/>
                </a:lnTo>
                <a:lnTo>
                  <a:pt x="431" y="574"/>
                </a:lnTo>
                <a:lnTo>
                  <a:pt x="430" y="573"/>
                </a:lnTo>
                <a:lnTo>
                  <a:pt x="430" y="572"/>
                </a:lnTo>
                <a:lnTo>
                  <a:pt x="429" y="571"/>
                </a:lnTo>
                <a:lnTo>
                  <a:pt x="426" y="567"/>
                </a:lnTo>
                <a:lnTo>
                  <a:pt x="425" y="565"/>
                </a:lnTo>
                <a:lnTo>
                  <a:pt x="424" y="565"/>
                </a:lnTo>
                <a:lnTo>
                  <a:pt x="423" y="564"/>
                </a:lnTo>
                <a:lnTo>
                  <a:pt x="421" y="562"/>
                </a:lnTo>
                <a:lnTo>
                  <a:pt x="414" y="557"/>
                </a:lnTo>
                <a:lnTo>
                  <a:pt x="412" y="556"/>
                </a:lnTo>
                <a:lnTo>
                  <a:pt x="411" y="555"/>
                </a:lnTo>
                <a:lnTo>
                  <a:pt x="410" y="554"/>
                </a:lnTo>
                <a:lnTo>
                  <a:pt x="409" y="552"/>
                </a:lnTo>
                <a:lnTo>
                  <a:pt x="408" y="551"/>
                </a:lnTo>
                <a:lnTo>
                  <a:pt x="407" y="549"/>
                </a:lnTo>
                <a:lnTo>
                  <a:pt x="405" y="547"/>
                </a:lnTo>
                <a:lnTo>
                  <a:pt x="402" y="542"/>
                </a:lnTo>
                <a:lnTo>
                  <a:pt x="402" y="541"/>
                </a:lnTo>
                <a:lnTo>
                  <a:pt x="401" y="539"/>
                </a:lnTo>
                <a:lnTo>
                  <a:pt x="400" y="538"/>
                </a:lnTo>
                <a:lnTo>
                  <a:pt x="399" y="537"/>
                </a:lnTo>
                <a:lnTo>
                  <a:pt x="398" y="536"/>
                </a:lnTo>
                <a:lnTo>
                  <a:pt x="396" y="536"/>
                </a:lnTo>
                <a:lnTo>
                  <a:pt x="394" y="535"/>
                </a:lnTo>
                <a:lnTo>
                  <a:pt x="393" y="535"/>
                </a:lnTo>
                <a:lnTo>
                  <a:pt x="392" y="535"/>
                </a:lnTo>
                <a:lnTo>
                  <a:pt x="390" y="535"/>
                </a:lnTo>
                <a:lnTo>
                  <a:pt x="390" y="535"/>
                </a:lnTo>
                <a:lnTo>
                  <a:pt x="388" y="535"/>
                </a:lnTo>
                <a:lnTo>
                  <a:pt x="383" y="536"/>
                </a:lnTo>
                <a:lnTo>
                  <a:pt x="382" y="536"/>
                </a:lnTo>
                <a:lnTo>
                  <a:pt x="380" y="537"/>
                </a:lnTo>
                <a:lnTo>
                  <a:pt x="379" y="537"/>
                </a:lnTo>
                <a:lnTo>
                  <a:pt x="378" y="537"/>
                </a:lnTo>
                <a:lnTo>
                  <a:pt x="376" y="537"/>
                </a:lnTo>
                <a:lnTo>
                  <a:pt x="372" y="536"/>
                </a:lnTo>
                <a:lnTo>
                  <a:pt x="370" y="536"/>
                </a:lnTo>
                <a:lnTo>
                  <a:pt x="362" y="534"/>
                </a:lnTo>
                <a:lnTo>
                  <a:pt x="360" y="534"/>
                </a:lnTo>
                <a:lnTo>
                  <a:pt x="359" y="533"/>
                </a:lnTo>
                <a:lnTo>
                  <a:pt x="357" y="532"/>
                </a:lnTo>
                <a:lnTo>
                  <a:pt x="355" y="532"/>
                </a:lnTo>
                <a:lnTo>
                  <a:pt x="354" y="531"/>
                </a:lnTo>
                <a:lnTo>
                  <a:pt x="352" y="530"/>
                </a:lnTo>
                <a:lnTo>
                  <a:pt x="347" y="526"/>
                </a:lnTo>
                <a:lnTo>
                  <a:pt x="345" y="525"/>
                </a:lnTo>
                <a:lnTo>
                  <a:pt x="344" y="524"/>
                </a:lnTo>
                <a:lnTo>
                  <a:pt x="342" y="523"/>
                </a:lnTo>
                <a:lnTo>
                  <a:pt x="341" y="522"/>
                </a:lnTo>
                <a:lnTo>
                  <a:pt x="339" y="522"/>
                </a:lnTo>
                <a:lnTo>
                  <a:pt x="337" y="522"/>
                </a:lnTo>
                <a:lnTo>
                  <a:pt x="333" y="522"/>
                </a:lnTo>
                <a:lnTo>
                  <a:pt x="331" y="521"/>
                </a:lnTo>
                <a:lnTo>
                  <a:pt x="330" y="521"/>
                </a:lnTo>
                <a:lnTo>
                  <a:pt x="325" y="520"/>
                </a:lnTo>
                <a:lnTo>
                  <a:pt x="324" y="520"/>
                </a:lnTo>
                <a:lnTo>
                  <a:pt x="323" y="519"/>
                </a:lnTo>
                <a:lnTo>
                  <a:pt x="320" y="519"/>
                </a:lnTo>
                <a:lnTo>
                  <a:pt x="315" y="519"/>
                </a:lnTo>
                <a:lnTo>
                  <a:pt x="311" y="520"/>
                </a:lnTo>
                <a:lnTo>
                  <a:pt x="307" y="520"/>
                </a:lnTo>
                <a:lnTo>
                  <a:pt x="301" y="521"/>
                </a:lnTo>
                <a:lnTo>
                  <a:pt x="298" y="522"/>
                </a:lnTo>
                <a:lnTo>
                  <a:pt x="293" y="524"/>
                </a:lnTo>
                <a:lnTo>
                  <a:pt x="283" y="527"/>
                </a:lnTo>
                <a:lnTo>
                  <a:pt x="280" y="527"/>
                </a:lnTo>
                <a:lnTo>
                  <a:pt x="278" y="528"/>
                </a:lnTo>
                <a:lnTo>
                  <a:pt x="277" y="528"/>
                </a:lnTo>
                <a:lnTo>
                  <a:pt x="276" y="528"/>
                </a:lnTo>
                <a:lnTo>
                  <a:pt x="274" y="528"/>
                </a:lnTo>
                <a:lnTo>
                  <a:pt x="273" y="527"/>
                </a:lnTo>
                <a:lnTo>
                  <a:pt x="272" y="527"/>
                </a:lnTo>
                <a:lnTo>
                  <a:pt x="271" y="526"/>
                </a:lnTo>
                <a:lnTo>
                  <a:pt x="271" y="526"/>
                </a:lnTo>
                <a:lnTo>
                  <a:pt x="270" y="525"/>
                </a:lnTo>
                <a:lnTo>
                  <a:pt x="269" y="524"/>
                </a:lnTo>
                <a:lnTo>
                  <a:pt x="269" y="523"/>
                </a:lnTo>
                <a:lnTo>
                  <a:pt x="266" y="519"/>
                </a:lnTo>
                <a:lnTo>
                  <a:pt x="266" y="518"/>
                </a:lnTo>
                <a:lnTo>
                  <a:pt x="265" y="517"/>
                </a:lnTo>
                <a:lnTo>
                  <a:pt x="264" y="516"/>
                </a:lnTo>
                <a:lnTo>
                  <a:pt x="262" y="514"/>
                </a:lnTo>
                <a:lnTo>
                  <a:pt x="261" y="513"/>
                </a:lnTo>
                <a:lnTo>
                  <a:pt x="259" y="512"/>
                </a:lnTo>
                <a:lnTo>
                  <a:pt x="257" y="511"/>
                </a:lnTo>
                <a:lnTo>
                  <a:pt x="255" y="510"/>
                </a:lnTo>
                <a:lnTo>
                  <a:pt x="253" y="510"/>
                </a:lnTo>
                <a:lnTo>
                  <a:pt x="251" y="509"/>
                </a:lnTo>
                <a:lnTo>
                  <a:pt x="248" y="508"/>
                </a:lnTo>
                <a:lnTo>
                  <a:pt x="246" y="508"/>
                </a:lnTo>
                <a:lnTo>
                  <a:pt x="244" y="508"/>
                </a:lnTo>
                <a:lnTo>
                  <a:pt x="243" y="508"/>
                </a:lnTo>
                <a:lnTo>
                  <a:pt x="243" y="508"/>
                </a:lnTo>
                <a:lnTo>
                  <a:pt x="242" y="508"/>
                </a:lnTo>
                <a:lnTo>
                  <a:pt x="242" y="508"/>
                </a:lnTo>
                <a:lnTo>
                  <a:pt x="240" y="509"/>
                </a:lnTo>
                <a:lnTo>
                  <a:pt x="239" y="509"/>
                </a:lnTo>
                <a:lnTo>
                  <a:pt x="237" y="509"/>
                </a:lnTo>
                <a:lnTo>
                  <a:pt x="237" y="509"/>
                </a:lnTo>
                <a:lnTo>
                  <a:pt x="236" y="509"/>
                </a:lnTo>
                <a:lnTo>
                  <a:pt x="235" y="508"/>
                </a:lnTo>
                <a:lnTo>
                  <a:pt x="234" y="505"/>
                </a:lnTo>
                <a:lnTo>
                  <a:pt x="232" y="500"/>
                </a:lnTo>
                <a:lnTo>
                  <a:pt x="231" y="498"/>
                </a:lnTo>
                <a:lnTo>
                  <a:pt x="230" y="496"/>
                </a:lnTo>
                <a:lnTo>
                  <a:pt x="228" y="495"/>
                </a:lnTo>
                <a:lnTo>
                  <a:pt x="228" y="494"/>
                </a:lnTo>
                <a:lnTo>
                  <a:pt x="227" y="494"/>
                </a:lnTo>
                <a:lnTo>
                  <a:pt x="227" y="494"/>
                </a:lnTo>
                <a:lnTo>
                  <a:pt x="226" y="494"/>
                </a:lnTo>
                <a:lnTo>
                  <a:pt x="226" y="494"/>
                </a:lnTo>
                <a:lnTo>
                  <a:pt x="225" y="494"/>
                </a:lnTo>
                <a:lnTo>
                  <a:pt x="224" y="494"/>
                </a:lnTo>
                <a:lnTo>
                  <a:pt x="222" y="494"/>
                </a:lnTo>
                <a:lnTo>
                  <a:pt x="221" y="494"/>
                </a:lnTo>
                <a:lnTo>
                  <a:pt x="220" y="495"/>
                </a:lnTo>
                <a:lnTo>
                  <a:pt x="219" y="496"/>
                </a:lnTo>
                <a:lnTo>
                  <a:pt x="217" y="497"/>
                </a:lnTo>
                <a:lnTo>
                  <a:pt x="214" y="500"/>
                </a:lnTo>
                <a:lnTo>
                  <a:pt x="213" y="500"/>
                </a:lnTo>
                <a:lnTo>
                  <a:pt x="213" y="501"/>
                </a:lnTo>
                <a:lnTo>
                  <a:pt x="212" y="501"/>
                </a:lnTo>
                <a:lnTo>
                  <a:pt x="211" y="501"/>
                </a:lnTo>
                <a:lnTo>
                  <a:pt x="211" y="500"/>
                </a:lnTo>
                <a:lnTo>
                  <a:pt x="210" y="500"/>
                </a:lnTo>
                <a:lnTo>
                  <a:pt x="209" y="499"/>
                </a:lnTo>
                <a:lnTo>
                  <a:pt x="209" y="498"/>
                </a:lnTo>
                <a:lnTo>
                  <a:pt x="208" y="497"/>
                </a:lnTo>
                <a:lnTo>
                  <a:pt x="208" y="495"/>
                </a:lnTo>
                <a:lnTo>
                  <a:pt x="208" y="494"/>
                </a:lnTo>
                <a:lnTo>
                  <a:pt x="208" y="494"/>
                </a:lnTo>
                <a:lnTo>
                  <a:pt x="208" y="493"/>
                </a:lnTo>
                <a:lnTo>
                  <a:pt x="208" y="491"/>
                </a:lnTo>
                <a:lnTo>
                  <a:pt x="209" y="490"/>
                </a:lnTo>
                <a:lnTo>
                  <a:pt x="210" y="488"/>
                </a:lnTo>
                <a:lnTo>
                  <a:pt x="210" y="487"/>
                </a:lnTo>
                <a:lnTo>
                  <a:pt x="210" y="486"/>
                </a:lnTo>
                <a:lnTo>
                  <a:pt x="210" y="485"/>
                </a:lnTo>
                <a:lnTo>
                  <a:pt x="210" y="485"/>
                </a:lnTo>
                <a:lnTo>
                  <a:pt x="210" y="484"/>
                </a:lnTo>
                <a:lnTo>
                  <a:pt x="210" y="482"/>
                </a:lnTo>
                <a:lnTo>
                  <a:pt x="209" y="481"/>
                </a:lnTo>
                <a:lnTo>
                  <a:pt x="207" y="477"/>
                </a:lnTo>
                <a:lnTo>
                  <a:pt x="205" y="474"/>
                </a:lnTo>
                <a:lnTo>
                  <a:pt x="203" y="471"/>
                </a:lnTo>
                <a:lnTo>
                  <a:pt x="200" y="468"/>
                </a:lnTo>
                <a:lnTo>
                  <a:pt x="199" y="466"/>
                </a:lnTo>
                <a:lnTo>
                  <a:pt x="196" y="463"/>
                </a:lnTo>
                <a:lnTo>
                  <a:pt x="191" y="458"/>
                </a:lnTo>
                <a:lnTo>
                  <a:pt x="189" y="457"/>
                </a:lnTo>
                <a:lnTo>
                  <a:pt x="187" y="455"/>
                </a:lnTo>
                <a:lnTo>
                  <a:pt x="177" y="447"/>
                </a:lnTo>
                <a:lnTo>
                  <a:pt x="176" y="447"/>
                </a:lnTo>
                <a:lnTo>
                  <a:pt x="175" y="446"/>
                </a:lnTo>
                <a:lnTo>
                  <a:pt x="174" y="445"/>
                </a:lnTo>
                <a:lnTo>
                  <a:pt x="173" y="444"/>
                </a:lnTo>
                <a:lnTo>
                  <a:pt x="172" y="441"/>
                </a:lnTo>
                <a:lnTo>
                  <a:pt x="171" y="440"/>
                </a:lnTo>
                <a:lnTo>
                  <a:pt x="169" y="436"/>
                </a:lnTo>
                <a:lnTo>
                  <a:pt x="168" y="434"/>
                </a:lnTo>
                <a:lnTo>
                  <a:pt x="167" y="433"/>
                </a:lnTo>
                <a:lnTo>
                  <a:pt x="166" y="431"/>
                </a:lnTo>
                <a:lnTo>
                  <a:pt x="164" y="429"/>
                </a:lnTo>
                <a:lnTo>
                  <a:pt x="163" y="427"/>
                </a:lnTo>
                <a:lnTo>
                  <a:pt x="162" y="426"/>
                </a:lnTo>
                <a:lnTo>
                  <a:pt x="160" y="425"/>
                </a:lnTo>
                <a:lnTo>
                  <a:pt x="159" y="425"/>
                </a:lnTo>
                <a:lnTo>
                  <a:pt x="159" y="424"/>
                </a:lnTo>
                <a:lnTo>
                  <a:pt x="158" y="424"/>
                </a:lnTo>
                <a:lnTo>
                  <a:pt x="158" y="424"/>
                </a:lnTo>
                <a:lnTo>
                  <a:pt x="157" y="424"/>
                </a:lnTo>
                <a:lnTo>
                  <a:pt x="156" y="424"/>
                </a:lnTo>
                <a:lnTo>
                  <a:pt x="156" y="425"/>
                </a:lnTo>
                <a:lnTo>
                  <a:pt x="155" y="425"/>
                </a:lnTo>
                <a:lnTo>
                  <a:pt x="153" y="426"/>
                </a:lnTo>
                <a:lnTo>
                  <a:pt x="153" y="427"/>
                </a:lnTo>
                <a:lnTo>
                  <a:pt x="152" y="427"/>
                </a:lnTo>
                <a:lnTo>
                  <a:pt x="151" y="427"/>
                </a:lnTo>
                <a:lnTo>
                  <a:pt x="150" y="427"/>
                </a:lnTo>
                <a:lnTo>
                  <a:pt x="149" y="427"/>
                </a:lnTo>
                <a:lnTo>
                  <a:pt x="148" y="427"/>
                </a:lnTo>
                <a:lnTo>
                  <a:pt x="147" y="427"/>
                </a:lnTo>
                <a:lnTo>
                  <a:pt x="145" y="426"/>
                </a:lnTo>
                <a:lnTo>
                  <a:pt x="144" y="425"/>
                </a:lnTo>
                <a:lnTo>
                  <a:pt x="142" y="424"/>
                </a:lnTo>
                <a:lnTo>
                  <a:pt x="141" y="423"/>
                </a:lnTo>
                <a:lnTo>
                  <a:pt x="139" y="422"/>
                </a:lnTo>
                <a:lnTo>
                  <a:pt x="138" y="421"/>
                </a:lnTo>
                <a:lnTo>
                  <a:pt x="138" y="420"/>
                </a:lnTo>
                <a:lnTo>
                  <a:pt x="137" y="419"/>
                </a:lnTo>
                <a:lnTo>
                  <a:pt x="136" y="418"/>
                </a:lnTo>
                <a:lnTo>
                  <a:pt x="135" y="416"/>
                </a:lnTo>
                <a:lnTo>
                  <a:pt x="135" y="414"/>
                </a:lnTo>
                <a:lnTo>
                  <a:pt x="134" y="412"/>
                </a:lnTo>
                <a:lnTo>
                  <a:pt x="134" y="410"/>
                </a:lnTo>
                <a:lnTo>
                  <a:pt x="134" y="408"/>
                </a:lnTo>
                <a:lnTo>
                  <a:pt x="133" y="406"/>
                </a:lnTo>
                <a:lnTo>
                  <a:pt x="133" y="404"/>
                </a:lnTo>
                <a:lnTo>
                  <a:pt x="134" y="403"/>
                </a:lnTo>
                <a:lnTo>
                  <a:pt x="134" y="401"/>
                </a:lnTo>
                <a:lnTo>
                  <a:pt x="134" y="400"/>
                </a:lnTo>
                <a:lnTo>
                  <a:pt x="134" y="397"/>
                </a:lnTo>
                <a:lnTo>
                  <a:pt x="136" y="391"/>
                </a:lnTo>
                <a:lnTo>
                  <a:pt x="136" y="390"/>
                </a:lnTo>
                <a:lnTo>
                  <a:pt x="136" y="388"/>
                </a:lnTo>
                <a:lnTo>
                  <a:pt x="136" y="387"/>
                </a:lnTo>
                <a:lnTo>
                  <a:pt x="137" y="385"/>
                </a:lnTo>
                <a:lnTo>
                  <a:pt x="136" y="383"/>
                </a:lnTo>
                <a:lnTo>
                  <a:pt x="136" y="382"/>
                </a:lnTo>
                <a:lnTo>
                  <a:pt x="136" y="380"/>
                </a:lnTo>
                <a:lnTo>
                  <a:pt x="135" y="377"/>
                </a:lnTo>
                <a:lnTo>
                  <a:pt x="135" y="375"/>
                </a:lnTo>
                <a:lnTo>
                  <a:pt x="134" y="373"/>
                </a:lnTo>
                <a:lnTo>
                  <a:pt x="133" y="372"/>
                </a:lnTo>
                <a:lnTo>
                  <a:pt x="133" y="371"/>
                </a:lnTo>
                <a:lnTo>
                  <a:pt x="132" y="369"/>
                </a:lnTo>
                <a:lnTo>
                  <a:pt x="131" y="368"/>
                </a:lnTo>
                <a:lnTo>
                  <a:pt x="130" y="368"/>
                </a:lnTo>
                <a:lnTo>
                  <a:pt x="129" y="368"/>
                </a:lnTo>
                <a:lnTo>
                  <a:pt x="129" y="367"/>
                </a:lnTo>
                <a:lnTo>
                  <a:pt x="128" y="367"/>
                </a:lnTo>
                <a:lnTo>
                  <a:pt x="127" y="367"/>
                </a:lnTo>
                <a:lnTo>
                  <a:pt x="126" y="367"/>
                </a:lnTo>
                <a:lnTo>
                  <a:pt x="126" y="367"/>
                </a:lnTo>
                <a:lnTo>
                  <a:pt x="125" y="367"/>
                </a:lnTo>
                <a:lnTo>
                  <a:pt x="121" y="368"/>
                </a:lnTo>
                <a:lnTo>
                  <a:pt x="119" y="368"/>
                </a:lnTo>
                <a:lnTo>
                  <a:pt x="112" y="371"/>
                </a:lnTo>
                <a:lnTo>
                  <a:pt x="110" y="371"/>
                </a:lnTo>
                <a:lnTo>
                  <a:pt x="108" y="372"/>
                </a:lnTo>
                <a:lnTo>
                  <a:pt x="105" y="373"/>
                </a:lnTo>
                <a:lnTo>
                  <a:pt x="102" y="375"/>
                </a:lnTo>
                <a:lnTo>
                  <a:pt x="101" y="375"/>
                </a:lnTo>
                <a:lnTo>
                  <a:pt x="100" y="375"/>
                </a:lnTo>
                <a:lnTo>
                  <a:pt x="99" y="375"/>
                </a:lnTo>
                <a:lnTo>
                  <a:pt x="98" y="375"/>
                </a:lnTo>
                <a:lnTo>
                  <a:pt x="97" y="375"/>
                </a:lnTo>
                <a:lnTo>
                  <a:pt x="92" y="374"/>
                </a:lnTo>
                <a:lnTo>
                  <a:pt x="91" y="374"/>
                </a:lnTo>
                <a:lnTo>
                  <a:pt x="90" y="374"/>
                </a:lnTo>
                <a:lnTo>
                  <a:pt x="87" y="373"/>
                </a:lnTo>
                <a:lnTo>
                  <a:pt x="81" y="370"/>
                </a:lnTo>
                <a:lnTo>
                  <a:pt x="80" y="369"/>
                </a:lnTo>
                <a:lnTo>
                  <a:pt x="78" y="368"/>
                </a:lnTo>
                <a:lnTo>
                  <a:pt x="77" y="367"/>
                </a:lnTo>
                <a:lnTo>
                  <a:pt x="75" y="365"/>
                </a:lnTo>
                <a:lnTo>
                  <a:pt x="73" y="364"/>
                </a:lnTo>
                <a:lnTo>
                  <a:pt x="72" y="363"/>
                </a:lnTo>
                <a:lnTo>
                  <a:pt x="71" y="362"/>
                </a:lnTo>
                <a:lnTo>
                  <a:pt x="68" y="361"/>
                </a:lnTo>
                <a:lnTo>
                  <a:pt x="68" y="361"/>
                </a:lnTo>
                <a:lnTo>
                  <a:pt x="66" y="360"/>
                </a:lnTo>
                <a:lnTo>
                  <a:pt x="65" y="359"/>
                </a:lnTo>
                <a:lnTo>
                  <a:pt x="64" y="358"/>
                </a:lnTo>
                <a:lnTo>
                  <a:pt x="63" y="357"/>
                </a:lnTo>
                <a:lnTo>
                  <a:pt x="62" y="355"/>
                </a:lnTo>
                <a:lnTo>
                  <a:pt x="61" y="353"/>
                </a:lnTo>
                <a:lnTo>
                  <a:pt x="60" y="351"/>
                </a:lnTo>
                <a:lnTo>
                  <a:pt x="59" y="350"/>
                </a:lnTo>
                <a:lnTo>
                  <a:pt x="55" y="346"/>
                </a:lnTo>
                <a:lnTo>
                  <a:pt x="54" y="345"/>
                </a:lnTo>
                <a:lnTo>
                  <a:pt x="54" y="344"/>
                </a:lnTo>
                <a:lnTo>
                  <a:pt x="53" y="343"/>
                </a:lnTo>
                <a:lnTo>
                  <a:pt x="53" y="342"/>
                </a:lnTo>
                <a:lnTo>
                  <a:pt x="53" y="340"/>
                </a:lnTo>
                <a:lnTo>
                  <a:pt x="52" y="338"/>
                </a:lnTo>
                <a:lnTo>
                  <a:pt x="52" y="337"/>
                </a:lnTo>
                <a:lnTo>
                  <a:pt x="52" y="336"/>
                </a:lnTo>
                <a:lnTo>
                  <a:pt x="52" y="335"/>
                </a:lnTo>
                <a:lnTo>
                  <a:pt x="51" y="334"/>
                </a:lnTo>
                <a:lnTo>
                  <a:pt x="50" y="333"/>
                </a:lnTo>
                <a:lnTo>
                  <a:pt x="50" y="332"/>
                </a:lnTo>
                <a:lnTo>
                  <a:pt x="48" y="328"/>
                </a:lnTo>
                <a:lnTo>
                  <a:pt x="47" y="327"/>
                </a:lnTo>
                <a:lnTo>
                  <a:pt x="46" y="324"/>
                </a:lnTo>
                <a:lnTo>
                  <a:pt x="46" y="323"/>
                </a:lnTo>
                <a:lnTo>
                  <a:pt x="45" y="321"/>
                </a:lnTo>
                <a:lnTo>
                  <a:pt x="45" y="320"/>
                </a:lnTo>
                <a:lnTo>
                  <a:pt x="45" y="317"/>
                </a:lnTo>
                <a:lnTo>
                  <a:pt x="45" y="315"/>
                </a:lnTo>
                <a:lnTo>
                  <a:pt x="45" y="313"/>
                </a:lnTo>
                <a:lnTo>
                  <a:pt x="44" y="311"/>
                </a:lnTo>
                <a:lnTo>
                  <a:pt x="43" y="309"/>
                </a:lnTo>
                <a:lnTo>
                  <a:pt x="41" y="305"/>
                </a:lnTo>
                <a:lnTo>
                  <a:pt x="39" y="302"/>
                </a:lnTo>
                <a:lnTo>
                  <a:pt x="39" y="301"/>
                </a:lnTo>
                <a:lnTo>
                  <a:pt x="38" y="300"/>
                </a:lnTo>
                <a:lnTo>
                  <a:pt x="38" y="300"/>
                </a:lnTo>
                <a:lnTo>
                  <a:pt x="38" y="299"/>
                </a:lnTo>
                <a:lnTo>
                  <a:pt x="37" y="299"/>
                </a:lnTo>
                <a:lnTo>
                  <a:pt x="35" y="299"/>
                </a:lnTo>
                <a:lnTo>
                  <a:pt x="34" y="299"/>
                </a:lnTo>
                <a:lnTo>
                  <a:pt x="33" y="299"/>
                </a:lnTo>
                <a:lnTo>
                  <a:pt x="32" y="299"/>
                </a:lnTo>
                <a:lnTo>
                  <a:pt x="32" y="300"/>
                </a:lnTo>
                <a:lnTo>
                  <a:pt x="31" y="300"/>
                </a:lnTo>
                <a:lnTo>
                  <a:pt x="31" y="301"/>
                </a:lnTo>
                <a:lnTo>
                  <a:pt x="31" y="302"/>
                </a:lnTo>
                <a:lnTo>
                  <a:pt x="31" y="303"/>
                </a:lnTo>
                <a:lnTo>
                  <a:pt x="31" y="305"/>
                </a:lnTo>
                <a:lnTo>
                  <a:pt x="33" y="315"/>
                </a:lnTo>
                <a:lnTo>
                  <a:pt x="34" y="316"/>
                </a:lnTo>
                <a:lnTo>
                  <a:pt x="34" y="317"/>
                </a:lnTo>
                <a:lnTo>
                  <a:pt x="34" y="319"/>
                </a:lnTo>
                <a:lnTo>
                  <a:pt x="34" y="320"/>
                </a:lnTo>
                <a:lnTo>
                  <a:pt x="33" y="321"/>
                </a:lnTo>
                <a:lnTo>
                  <a:pt x="33" y="321"/>
                </a:lnTo>
                <a:lnTo>
                  <a:pt x="33" y="322"/>
                </a:lnTo>
                <a:lnTo>
                  <a:pt x="32" y="323"/>
                </a:lnTo>
                <a:lnTo>
                  <a:pt x="30" y="324"/>
                </a:lnTo>
                <a:lnTo>
                  <a:pt x="30" y="325"/>
                </a:lnTo>
                <a:lnTo>
                  <a:pt x="29" y="326"/>
                </a:lnTo>
                <a:lnTo>
                  <a:pt x="28" y="326"/>
                </a:lnTo>
                <a:lnTo>
                  <a:pt x="27" y="326"/>
                </a:lnTo>
                <a:lnTo>
                  <a:pt x="27" y="326"/>
                </a:lnTo>
                <a:lnTo>
                  <a:pt x="26" y="326"/>
                </a:lnTo>
                <a:lnTo>
                  <a:pt x="25" y="326"/>
                </a:lnTo>
                <a:lnTo>
                  <a:pt x="24" y="325"/>
                </a:lnTo>
                <a:lnTo>
                  <a:pt x="24" y="325"/>
                </a:lnTo>
                <a:lnTo>
                  <a:pt x="23" y="325"/>
                </a:lnTo>
                <a:lnTo>
                  <a:pt x="23" y="326"/>
                </a:lnTo>
                <a:lnTo>
                  <a:pt x="22" y="326"/>
                </a:lnTo>
                <a:lnTo>
                  <a:pt x="21" y="327"/>
                </a:lnTo>
                <a:lnTo>
                  <a:pt x="20" y="327"/>
                </a:lnTo>
                <a:lnTo>
                  <a:pt x="18" y="329"/>
                </a:lnTo>
                <a:lnTo>
                  <a:pt x="17" y="329"/>
                </a:lnTo>
                <a:lnTo>
                  <a:pt x="16" y="330"/>
                </a:lnTo>
                <a:lnTo>
                  <a:pt x="16" y="330"/>
                </a:lnTo>
                <a:lnTo>
                  <a:pt x="15" y="331"/>
                </a:lnTo>
                <a:lnTo>
                  <a:pt x="15" y="332"/>
                </a:lnTo>
                <a:lnTo>
                  <a:pt x="14" y="334"/>
                </a:lnTo>
                <a:lnTo>
                  <a:pt x="13" y="335"/>
                </a:lnTo>
                <a:lnTo>
                  <a:pt x="13" y="336"/>
                </a:lnTo>
                <a:lnTo>
                  <a:pt x="12" y="336"/>
                </a:lnTo>
                <a:lnTo>
                  <a:pt x="9" y="340"/>
                </a:lnTo>
                <a:lnTo>
                  <a:pt x="8" y="340"/>
                </a:lnTo>
                <a:lnTo>
                  <a:pt x="7" y="341"/>
                </a:lnTo>
                <a:lnTo>
                  <a:pt x="6" y="344"/>
                </a:lnTo>
                <a:lnTo>
                  <a:pt x="5" y="346"/>
                </a:lnTo>
                <a:lnTo>
                  <a:pt x="4" y="346"/>
                </a:lnTo>
                <a:lnTo>
                  <a:pt x="4" y="346"/>
                </a:lnTo>
                <a:lnTo>
                  <a:pt x="3" y="346"/>
                </a:lnTo>
                <a:lnTo>
                  <a:pt x="3" y="347"/>
                </a:lnTo>
                <a:lnTo>
                  <a:pt x="2" y="347"/>
                </a:lnTo>
                <a:lnTo>
                  <a:pt x="2" y="346"/>
                </a:lnTo>
                <a:lnTo>
                  <a:pt x="1" y="346"/>
                </a:lnTo>
                <a:lnTo>
                  <a:pt x="0" y="345"/>
                </a:lnTo>
              </a:path>
            </a:pathLst>
          </a:custGeom>
          <a:noFill/>
          <a:ln w="98425">
            <a:solidFill>
              <a:srgbClr val="CCCC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cs-CZ" dirty="0"/>
          </a:p>
        </p:txBody>
      </p:sp>
      <p:sp>
        <p:nvSpPr>
          <p:cNvPr id="140" name="Freeform 258">
            <a:extLst>
              <a:ext uri="{FF2B5EF4-FFF2-40B4-BE49-F238E27FC236}">
                <a16:creationId xmlns:a16="http://schemas.microsoft.com/office/drawing/2014/main" id="{53FBBEDF-40F4-4C96-9852-D53C727E0C00}"/>
              </a:ext>
            </a:extLst>
          </p:cNvPr>
          <p:cNvSpPr>
            <a:spLocks/>
          </p:cNvSpPr>
          <p:nvPr/>
        </p:nvSpPr>
        <p:spPr bwMode="auto">
          <a:xfrm>
            <a:off x="6491649" y="3682769"/>
            <a:ext cx="226228" cy="351571"/>
          </a:xfrm>
          <a:custGeom>
            <a:avLst/>
            <a:gdLst>
              <a:gd name="T0" fmla="*/ 92 w 222"/>
              <a:gd name="T1" fmla="*/ 339 h 345"/>
              <a:gd name="T2" fmla="*/ 91 w 222"/>
              <a:gd name="T3" fmla="*/ 332 h 345"/>
              <a:gd name="T4" fmla="*/ 93 w 222"/>
              <a:gd name="T5" fmla="*/ 316 h 345"/>
              <a:gd name="T6" fmla="*/ 92 w 222"/>
              <a:gd name="T7" fmla="*/ 311 h 345"/>
              <a:gd name="T8" fmla="*/ 87 w 222"/>
              <a:gd name="T9" fmla="*/ 308 h 345"/>
              <a:gd name="T10" fmla="*/ 79 w 222"/>
              <a:gd name="T11" fmla="*/ 308 h 345"/>
              <a:gd name="T12" fmla="*/ 70 w 222"/>
              <a:gd name="T13" fmla="*/ 311 h 345"/>
              <a:gd name="T14" fmla="*/ 62 w 222"/>
              <a:gd name="T15" fmla="*/ 317 h 345"/>
              <a:gd name="T16" fmla="*/ 50 w 222"/>
              <a:gd name="T17" fmla="*/ 327 h 345"/>
              <a:gd name="T18" fmla="*/ 45 w 222"/>
              <a:gd name="T19" fmla="*/ 332 h 345"/>
              <a:gd name="T20" fmla="*/ 32 w 222"/>
              <a:gd name="T21" fmla="*/ 333 h 345"/>
              <a:gd name="T22" fmla="*/ 29 w 222"/>
              <a:gd name="T23" fmla="*/ 331 h 345"/>
              <a:gd name="T24" fmla="*/ 28 w 222"/>
              <a:gd name="T25" fmla="*/ 326 h 345"/>
              <a:gd name="T26" fmla="*/ 28 w 222"/>
              <a:gd name="T27" fmla="*/ 315 h 345"/>
              <a:gd name="T28" fmla="*/ 27 w 222"/>
              <a:gd name="T29" fmla="*/ 313 h 345"/>
              <a:gd name="T30" fmla="*/ 18 w 222"/>
              <a:gd name="T31" fmla="*/ 315 h 345"/>
              <a:gd name="T32" fmla="*/ 13 w 222"/>
              <a:gd name="T33" fmla="*/ 315 h 345"/>
              <a:gd name="T34" fmla="*/ 7 w 222"/>
              <a:gd name="T35" fmla="*/ 308 h 345"/>
              <a:gd name="T36" fmla="*/ 1 w 222"/>
              <a:gd name="T37" fmla="*/ 299 h 345"/>
              <a:gd name="T38" fmla="*/ 0 w 222"/>
              <a:gd name="T39" fmla="*/ 295 h 345"/>
              <a:gd name="T40" fmla="*/ 3 w 222"/>
              <a:gd name="T41" fmla="*/ 284 h 345"/>
              <a:gd name="T42" fmla="*/ 5 w 222"/>
              <a:gd name="T43" fmla="*/ 276 h 345"/>
              <a:gd name="T44" fmla="*/ 6 w 222"/>
              <a:gd name="T45" fmla="*/ 269 h 345"/>
              <a:gd name="T46" fmla="*/ 14 w 222"/>
              <a:gd name="T47" fmla="*/ 259 h 345"/>
              <a:gd name="T48" fmla="*/ 17 w 222"/>
              <a:gd name="T49" fmla="*/ 251 h 345"/>
              <a:gd name="T50" fmla="*/ 16 w 222"/>
              <a:gd name="T51" fmla="*/ 246 h 345"/>
              <a:gd name="T52" fmla="*/ 13 w 222"/>
              <a:gd name="T53" fmla="*/ 241 h 345"/>
              <a:gd name="T54" fmla="*/ 4 w 222"/>
              <a:gd name="T55" fmla="*/ 230 h 345"/>
              <a:gd name="T56" fmla="*/ 3 w 222"/>
              <a:gd name="T57" fmla="*/ 226 h 345"/>
              <a:gd name="T58" fmla="*/ 6 w 222"/>
              <a:gd name="T59" fmla="*/ 211 h 345"/>
              <a:gd name="T60" fmla="*/ 11 w 222"/>
              <a:gd name="T61" fmla="*/ 201 h 345"/>
              <a:gd name="T62" fmla="*/ 24 w 222"/>
              <a:gd name="T63" fmla="*/ 185 h 345"/>
              <a:gd name="T64" fmla="*/ 28 w 222"/>
              <a:gd name="T65" fmla="*/ 176 h 345"/>
              <a:gd name="T66" fmla="*/ 28 w 222"/>
              <a:gd name="T67" fmla="*/ 162 h 345"/>
              <a:gd name="T68" fmla="*/ 29 w 222"/>
              <a:gd name="T69" fmla="*/ 148 h 345"/>
              <a:gd name="T70" fmla="*/ 33 w 222"/>
              <a:gd name="T71" fmla="*/ 137 h 345"/>
              <a:gd name="T72" fmla="*/ 35 w 222"/>
              <a:gd name="T73" fmla="*/ 125 h 345"/>
              <a:gd name="T74" fmla="*/ 48 w 222"/>
              <a:gd name="T75" fmla="*/ 107 h 345"/>
              <a:gd name="T76" fmla="*/ 56 w 222"/>
              <a:gd name="T77" fmla="*/ 100 h 345"/>
              <a:gd name="T78" fmla="*/ 65 w 222"/>
              <a:gd name="T79" fmla="*/ 93 h 345"/>
              <a:gd name="T80" fmla="*/ 74 w 222"/>
              <a:gd name="T81" fmla="*/ 88 h 345"/>
              <a:gd name="T82" fmla="*/ 86 w 222"/>
              <a:gd name="T83" fmla="*/ 76 h 345"/>
              <a:gd name="T84" fmla="*/ 91 w 222"/>
              <a:gd name="T85" fmla="*/ 74 h 345"/>
              <a:gd name="T86" fmla="*/ 100 w 222"/>
              <a:gd name="T87" fmla="*/ 75 h 345"/>
              <a:gd name="T88" fmla="*/ 105 w 222"/>
              <a:gd name="T89" fmla="*/ 74 h 345"/>
              <a:gd name="T90" fmla="*/ 107 w 222"/>
              <a:gd name="T91" fmla="*/ 69 h 345"/>
              <a:gd name="T92" fmla="*/ 109 w 222"/>
              <a:gd name="T93" fmla="*/ 48 h 345"/>
              <a:gd name="T94" fmla="*/ 114 w 222"/>
              <a:gd name="T95" fmla="*/ 46 h 345"/>
              <a:gd name="T96" fmla="*/ 124 w 222"/>
              <a:gd name="T97" fmla="*/ 38 h 345"/>
              <a:gd name="T98" fmla="*/ 137 w 222"/>
              <a:gd name="T99" fmla="*/ 34 h 345"/>
              <a:gd name="T100" fmla="*/ 156 w 222"/>
              <a:gd name="T101" fmla="*/ 34 h 345"/>
              <a:gd name="T102" fmla="*/ 166 w 222"/>
              <a:gd name="T103" fmla="*/ 33 h 345"/>
              <a:gd name="T104" fmla="*/ 176 w 222"/>
              <a:gd name="T105" fmla="*/ 32 h 345"/>
              <a:gd name="T106" fmla="*/ 185 w 222"/>
              <a:gd name="T107" fmla="*/ 34 h 345"/>
              <a:gd name="T108" fmla="*/ 195 w 222"/>
              <a:gd name="T109" fmla="*/ 32 h 345"/>
              <a:gd name="T110" fmla="*/ 206 w 222"/>
              <a:gd name="T111" fmla="*/ 23 h 345"/>
              <a:gd name="T112" fmla="*/ 214 w 222"/>
              <a:gd name="T113" fmla="*/ 14 h 345"/>
              <a:gd name="T114" fmla="*/ 218 w 222"/>
              <a:gd name="T115" fmla="*/ 2 h 345"/>
              <a:gd name="T116" fmla="*/ 221 w 222"/>
              <a:gd name="T117" fmla="*/ 0 h 3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222" h="345">
                <a:moveTo>
                  <a:pt x="96" y="345"/>
                </a:moveTo>
                <a:lnTo>
                  <a:pt x="95" y="344"/>
                </a:lnTo>
                <a:lnTo>
                  <a:pt x="94" y="343"/>
                </a:lnTo>
                <a:lnTo>
                  <a:pt x="93" y="341"/>
                </a:lnTo>
                <a:lnTo>
                  <a:pt x="92" y="339"/>
                </a:lnTo>
                <a:lnTo>
                  <a:pt x="91" y="338"/>
                </a:lnTo>
                <a:lnTo>
                  <a:pt x="91" y="336"/>
                </a:lnTo>
                <a:lnTo>
                  <a:pt x="91" y="335"/>
                </a:lnTo>
                <a:lnTo>
                  <a:pt x="91" y="334"/>
                </a:lnTo>
                <a:lnTo>
                  <a:pt x="91" y="332"/>
                </a:lnTo>
                <a:lnTo>
                  <a:pt x="91" y="329"/>
                </a:lnTo>
                <a:lnTo>
                  <a:pt x="92" y="323"/>
                </a:lnTo>
                <a:lnTo>
                  <a:pt x="93" y="320"/>
                </a:lnTo>
                <a:lnTo>
                  <a:pt x="93" y="317"/>
                </a:lnTo>
                <a:lnTo>
                  <a:pt x="93" y="316"/>
                </a:lnTo>
                <a:lnTo>
                  <a:pt x="93" y="316"/>
                </a:lnTo>
                <a:lnTo>
                  <a:pt x="93" y="315"/>
                </a:lnTo>
                <a:lnTo>
                  <a:pt x="93" y="313"/>
                </a:lnTo>
                <a:lnTo>
                  <a:pt x="92" y="312"/>
                </a:lnTo>
                <a:lnTo>
                  <a:pt x="92" y="311"/>
                </a:lnTo>
                <a:lnTo>
                  <a:pt x="91" y="310"/>
                </a:lnTo>
                <a:lnTo>
                  <a:pt x="90" y="310"/>
                </a:lnTo>
                <a:lnTo>
                  <a:pt x="89" y="309"/>
                </a:lnTo>
                <a:lnTo>
                  <a:pt x="88" y="308"/>
                </a:lnTo>
                <a:lnTo>
                  <a:pt x="87" y="308"/>
                </a:lnTo>
                <a:lnTo>
                  <a:pt x="86" y="308"/>
                </a:lnTo>
                <a:lnTo>
                  <a:pt x="85" y="307"/>
                </a:lnTo>
                <a:lnTo>
                  <a:pt x="84" y="307"/>
                </a:lnTo>
                <a:lnTo>
                  <a:pt x="82" y="308"/>
                </a:lnTo>
                <a:lnTo>
                  <a:pt x="79" y="308"/>
                </a:lnTo>
                <a:lnTo>
                  <a:pt x="77" y="308"/>
                </a:lnTo>
                <a:lnTo>
                  <a:pt x="76" y="309"/>
                </a:lnTo>
                <a:lnTo>
                  <a:pt x="75" y="309"/>
                </a:lnTo>
                <a:lnTo>
                  <a:pt x="73" y="310"/>
                </a:lnTo>
                <a:lnTo>
                  <a:pt x="70" y="311"/>
                </a:lnTo>
                <a:lnTo>
                  <a:pt x="69" y="312"/>
                </a:lnTo>
                <a:lnTo>
                  <a:pt x="68" y="312"/>
                </a:lnTo>
                <a:lnTo>
                  <a:pt x="67" y="313"/>
                </a:lnTo>
                <a:lnTo>
                  <a:pt x="64" y="315"/>
                </a:lnTo>
                <a:lnTo>
                  <a:pt x="62" y="317"/>
                </a:lnTo>
                <a:lnTo>
                  <a:pt x="58" y="320"/>
                </a:lnTo>
                <a:lnTo>
                  <a:pt x="53" y="323"/>
                </a:lnTo>
                <a:lnTo>
                  <a:pt x="52" y="325"/>
                </a:lnTo>
                <a:lnTo>
                  <a:pt x="51" y="326"/>
                </a:lnTo>
                <a:lnTo>
                  <a:pt x="50" y="327"/>
                </a:lnTo>
                <a:lnTo>
                  <a:pt x="49" y="328"/>
                </a:lnTo>
                <a:lnTo>
                  <a:pt x="47" y="330"/>
                </a:lnTo>
                <a:lnTo>
                  <a:pt x="47" y="331"/>
                </a:lnTo>
                <a:lnTo>
                  <a:pt x="46" y="332"/>
                </a:lnTo>
                <a:lnTo>
                  <a:pt x="45" y="332"/>
                </a:lnTo>
                <a:lnTo>
                  <a:pt x="44" y="332"/>
                </a:lnTo>
                <a:lnTo>
                  <a:pt x="43" y="332"/>
                </a:lnTo>
                <a:lnTo>
                  <a:pt x="38" y="332"/>
                </a:lnTo>
                <a:lnTo>
                  <a:pt x="33" y="333"/>
                </a:lnTo>
                <a:lnTo>
                  <a:pt x="32" y="333"/>
                </a:lnTo>
                <a:lnTo>
                  <a:pt x="31" y="332"/>
                </a:lnTo>
                <a:lnTo>
                  <a:pt x="30" y="332"/>
                </a:lnTo>
                <a:lnTo>
                  <a:pt x="30" y="332"/>
                </a:lnTo>
                <a:lnTo>
                  <a:pt x="29" y="332"/>
                </a:lnTo>
                <a:lnTo>
                  <a:pt x="29" y="331"/>
                </a:lnTo>
                <a:lnTo>
                  <a:pt x="28" y="330"/>
                </a:lnTo>
                <a:lnTo>
                  <a:pt x="28" y="329"/>
                </a:lnTo>
                <a:lnTo>
                  <a:pt x="28" y="329"/>
                </a:lnTo>
                <a:lnTo>
                  <a:pt x="27" y="327"/>
                </a:lnTo>
                <a:lnTo>
                  <a:pt x="28" y="326"/>
                </a:lnTo>
                <a:lnTo>
                  <a:pt x="28" y="324"/>
                </a:lnTo>
                <a:lnTo>
                  <a:pt x="28" y="320"/>
                </a:lnTo>
                <a:lnTo>
                  <a:pt x="29" y="317"/>
                </a:lnTo>
                <a:lnTo>
                  <a:pt x="29" y="316"/>
                </a:lnTo>
                <a:lnTo>
                  <a:pt x="28" y="315"/>
                </a:lnTo>
                <a:lnTo>
                  <a:pt x="28" y="314"/>
                </a:lnTo>
                <a:lnTo>
                  <a:pt x="28" y="314"/>
                </a:lnTo>
                <a:lnTo>
                  <a:pt x="28" y="313"/>
                </a:lnTo>
                <a:lnTo>
                  <a:pt x="27" y="313"/>
                </a:lnTo>
                <a:lnTo>
                  <a:pt x="27" y="313"/>
                </a:lnTo>
                <a:lnTo>
                  <a:pt x="26" y="313"/>
                </a:lnTo>
                <a:lnTo>
                  <a:pt x="25" y="314"/>
                </a:lnTo>
                <a:lnTo>
                  <a:pt x="23" y="314"/>
                </a:lnTo>
                <a:lnTo>
                  <a:pt x="22" y="315"/>
                </a:lnTo>
                <a:lnTo>
                  <a:pt x="18" y="315"/>
                </a:lnTo>
                <a:lnTo>
                  <a:pt x="17" y="315"/>
                </a:lnTo>
                <a:lnTo>
                  <a:pt x="16" y="315"/>
                </a:lnTo>
                <a:lnTo>
                  <a:pt x="15" y="315"/>
                </a:lnTo>
                <a:lnTo>
                  <a:pt x="14" y="315"/>
                </a:lnTo>
                <a:lnTo>
                  <a:pt x="13" y="315"/>
                </a:lnTo>
                <a:lnTo>
                  <a:pt x="12" y="314"/>
                </a:lnTo>
                <a:lnTo>
                  <a:pt x="12" y="314"/>
                </a:lnTo>
                <a:lnTo>
                  <a:pt x="10" y="312"/>
                </a:lnTo>
                <a:lnTo>
                  <a:pt x="9" y="311"/>
                </a:lnTo>
                <a:lnTo>
                  <a:pt x="7" y="308"/>
                </a:lnTo>
                <a:lnTo>
                  <a:pt x="4" y="305"/>
                </a:lnTo>
                <a:lnTo>
                  <a:pt x="4" y="304"/>
                </a:lnTo>
                <a:lnTo>
                  <a:pt x="3" y="303"/>
                </a:lnTo>
                <a:lnTo>
                  <a:pt x="2" y="301"/>
                </a:lnTo>
                <a:lnTo>
                  <a:pt x="1" y="299"/>
                </a:lnTo>
                <a:lnTo>
                  <a:pt x="0" y="298"/>
                </a:lnTo>
                <a:lnTo>
                  <a:pt x="0" y="297"/>
                </a:lnTo>
                <a:lnTo>
                  <a:pt x="0" y="296"/>
                </a:lnTo>
                <a:lnTo>
                  <a:pt x="0" y="295"/>
                </a:lnTo>
                <a:lnTo>
                  <a:pt x="0" y="295"/>
                </a:lnTo>
                <a:lnTo>
                  <a:pt x="0" y="293"/>
                </a:lnTo>
                <a:lnTo>
                  <a:pt x="0" y="292"/>
                </a:lnTo>
                <a:lnTo>
                  <a:pt x="0" y="291"/>
                </a:lnTo>
                <a:lnTo>
                  <a:pt x="1" y="289"/>
                </a:lnTo>
                <a:lnTo>
                  <a:pt x="3" y="284"/>
                </a:lnTo>
                <a:lnTo>
                  <a:pt x="4" y="282"/>
                </a:lnTo>
                <a:lnTo>
                  <a:pt x="5" y="280"/>
                </a:lnTo>
                <a:lnTo>
                  <a:pt x="5" y="279"/>
                </a:lnTo>
                <a:lnTo>
                  <a:pt x="5" y="277"/>
                </a:lnTo>
                <a:lnTo>
                  <a:pt x="5" y="276"/>
                </a:lnTo>
                <a:lnTo>
                  <a:pt x="5" y="274"/>
                </a:lnTo>
                <a:lnTo>
                  <a:pt x="5" y="273"/>
                </a:lnTo>
                <a:lnTo>
                  <a:pt x="5" y="271"/>
                </a:lnTo>
                <a:lnTo>
                  <a:pt x="6" y="270"/>
                </a:lnTo>
                <a:lnTo>
                  <a:pt x="6" y="269"/>
                </a:lnTo>
                <a:lnTo>
                  <a:pt x="6" y="268"/>
                </a:lnTo>
                <a:lnTo>
                  <a:pt x="8" y="266"/>
                </a:lnTo>
                <a:lnTo>
                  <a:pt x="10" y="264"/>
                </a:lnTo>
                <a:lnTo>
                  <a:pt x="13" y="260"/>
                </a:lnTo>
                <a:lnTo>
                  <a:pt x="14" y="259"/>
                </a:lnTo>
                <a:lnTo>
                  <a:pt x="15" y="257"/>
                </a:lnTo>
                <a:lnTo>
                  <a:pt x="16" y="255"/>
                </a:lnTo>
                <a:lnTo>
                  <a:pt x="16" y="254"/>
                </a:lnTo>
                <a:lnTo>
                  <a:pt x="17" y="252"/>
                </a:lnTo>
                <a:lnTo>
                  <a:pt x="17" y="251"/>
                </a:lnTo>
                <a:lnTo>
                  <a:pt x="17" y="250"/>
                </a:lnTo>
                <a:lnTo>
                  <a:pt x="17" y="249"/>
                </a:lnTo>
                <a:lnTo>
                  <a:pt x="17" y="248"/>
                </a:lnTo>
                <a:lnTo>
                  <a:pt x="16" y="247"/>
                </a:lnTo>
                <a:lnTo>
                  <a:pt x="16" y="246"/>
                </a:lnTo>
                <a:lnTo>
                  <a:pt x="16" y="245"/>
                </a:lnTo>
                <a:lnTo>
                  <a:pt x="15" y="244"/>
                </a:lnTo>
                <a:lnTo>
                  <a:pt x="15" y="244"/>
                </a:lnTo>
                <a:lnTo>
                  <a:pt x="14" y="242"/>
                </a:lnTo>
                <a:lnTo>
                  <a:pt x="13" y="241"/>
                </a:lnTo>
                <a:lnTo>
                  <a:pt x="7" y="235"/>
                </a:lnTo>
                <a:lnTo>
                  <a:pt x="6" y="233"/>
                </a:lnTo>
                <a:lnTo>
                  <a:pt x="5" y="232"/>
                </a:lnTo>
                <a:lnTo>
                  <a:pt x="4" y="231"/>
                </a:lnTo>
                <a:lnTo>
                  <a:pt x="4" y="230"/>
                </a:lnTo>
                <a:lnTo>
                  <a:pt x="4" y="230"/>
                </a:lnTo>
                <a:lnTo>
                  <a:pt x="4" y="229"/>
                </a:lnTo>
                <a:lnTo>
                  <a:pt x="3" y="228"/>
                </a:lnTo>
                <a:lnTo>
                  <a:pt x="3" y="227"/>
                </a:lnTo>
                <a:lnTo>
                  <a:pt x="3" y="226"/>
                </a:lnTo>
                <a:lnTo>
                  <a:pt x="4" y="221"/>
                </a:lnTo>
                <a:lnTo>
                  <a:pt x="5" y="216"/>
                </a:lnTo>
                <a:lnTo>
                  <a:pt x="5" y="214"/>
                </a:lnTo>
                <a:lnTo>
                  <a:pt x="5" y="213"/>
                </a:lnTo>
                <a:lnTo>
                  <a:pt x="6" y="211"/>
                </a:lnTo>
                <a:lnTo>
                  <a:pt x="6" y="210"/>
                </a:lnTo>
                <a:lnTo>
                  <a:pt x="7" y="209"/>
                </a:lnTo>
                <a:lnTo>
                  <a:pt x="8" y="205"/>
                </a:lnTo>
                <a:lnTo>
                  <a:pt x="9" y="203"/>
                </a:lnTo>
                <a:lnTo>
                  <a:pt x="11" y="201"/>
                </a:lnTo>
                <a:lnTo>
                  <a:pt x="12" y="199"/>
                </a:lnTo>
                <a:lnTo>
                  <a:pt x="14" y="196"/>
                </a:lnTo>
                <a:lnTo>
                  <a:pt x="22" y="187"/>
                </a:lnTo>
                <a:lnTo>
                  <a:pt x="23" y="186"/>
                </a:lnTo>
                <a:lnTo>
                  <a:pt x="24" y="185"/>
                </a:lnTo>
                <a:lnTo>
                  <a:pt x="25" y="183"/>
                </a:lnTo>
                <a:lnTo>
                  <a:pt x="26" y="181"/>
                </a:lnTo>
                <a:lnTo>
                  <a:pt x="26" y="180"/>
                </a:lnTo>
                <a:lnTo>
                  <a:pt x="27" y="178"/>
                </a:lnTo>
                <a:lnTo>
                  <a:pt x="28" y="176"/>
                </a:lnTo>
                <a:lnTo>
                  <a:pt x="28" y="175"/>
                </a:lnTo>
                <a:lnTo>
                  <a:pt x="28" y="173"/>
                </a:lnTo>
                <a:lnTo>
                  <a:pt x="28" y="171"/>
                </a:lnTo>
                <a:lnTo>
                  <a:pt x="28" y="168"/>
                </a:lnTo>
                <a:lnTo>
                  <a:pt x="28" y="162"/>
                </a:lnTo>
                <a:lnTo>
                  <a:pt x="28" y="155"/>
                </a:lnTo>
                <a:lnTo>
                  <a:pt x="28" y="153"/>
                </a:lnTo>
                <a:lnTo>
                  <a:pt x="28" y="151"/>
                </a:lnTo>
                <a:lnTo>
                  <a:pt x="28" y="149"/>
                </a:lnTo>
                <a:lnTo>
                  <a:pt x="29" y="148"/>
                </a:lnTo>
                <a:lnTo>
                  <a:pt x="29" y="146"/>
                </a:lnTo>
                <a:lnTo>
                  <a:pt x="31" y="141"/>
                </a:lnTo>
                <a:lnTo>
                  <a:pt x="32" y="139"/>
                </a:lnTo>
                <a:lnTo>
                  <a:pt x="32" y="138"/>
                </a:lnTo>
                <a:lnTo>
                  <a:pt x="33" y="137"/>
                </a:lnTo>
                <a:lnTo>
                  <a:pt x="33" y="135"/>
                </a:lnTo>
                <a:lnTo>
                  <a:pt x="33" y="131"/>
                </a:lnTo>
                <a:lnTo>
                  <a:pt x="34" y="128"/>
                </a:lnTo>
                <a:lnTo>
                  <a:pt x="34" y="126"/>
                </a:lnTo>
                <a:lnTo>
                  <a:pt x="35" y="125"/>
                </a:lnTo>
                <a:lnTo>
                  <a:pt x="35" y="124"/>
                </a:lnTo>
                <a:lnTo>
                  <a:pt x="36" y="122"/>
                </a:lnTo>
                <a:lnTo>
                  <a:pt x="38" y="119"/>
                </a:lnTo>
                <a:lnTo>
                  <a:pt x="45" y="111"/>
                </a:lnTo>
                <a:lnTo>
                  <a:pt x="48" y="107"/>
                </a:lnTo>
                <a:lnTo>
                  <a:pt x="50" y="105"/>
                </a:lnTo>
                <a:lnTo>
                  <a:pt x="51" y="104"/>
                </a:lnTo>
                <a:lnTo>
                  <a:pt x="54" y="102"/>
                </a:lnTo>
                <a:lnTo>
                  <a:pt x="55" y="101"/>
                </a:lnTo>
                <a:lnTo>
                  <a:pt x="56" y="100"/>
                </a:lnTo>
                <a:lnTo>
                  <a:pt x="60" y="97"/>
                </a:lnTo>
                <a:lnTo>
                  <a:pt x="61" y="96"/>
                </a:lnTo>
                <a:lnTo>
                  <a:pt x="62" y="95"/>
                </a:lnTo>
                <a:lnTo>
                  <a:pt x="63" y="94"/>
                </a:lnTo>
                <a:lnTo>
                  <a:pt x="65" y="93"/>
                </a:lnTo>
                <a:lnTo>
                  <a:pt x="66" y="92"/>
                </a:lnTo>
                <a:lnTo>
                  <a:pt x="69" y="91"/>
                </a:lnTo>
                <a:lnTo>
                  <a:pt x="71" y="91"/>
                </a:lnTo>
                <a:lnTo>
                  <a:pt x="72" y="90"/>
                </a:lnTo>
                <a:lnTo>
                  <a:pt x="74" y="88"/>
                </a:lnTo>
                <a:lnTo>
                  <a:pt x="75" y="87"/>
                </a:lnTo>
                <a:lnTo>
                  <a:pt x="77" y="86"/>
                </a:lnTo>
                <a:lnTo>
                  <a:pt x="81" y="81"/>
                </a:lnTo>
                <a:lnTo>
                  <a:pt x="84" y="78"/>
                </a:lnTo>
                <a:lnTo>
                  <a:pt x="86" y="76"/>
                </a:lnTo>
                <a:lnTo>
                  <a:pt x="87" y="75"/>
                </a:lnTo>
                <a:lnTo>
                  <a:pt x="88" y="75"/>
                </a:lnTo>
                <a:lnTo>
                  <a:pt x="89" y="74"/>
                </a:lnTo>
                <a:lnTo>
                  <a:pt x="90" y="74"/>
                </a:lnTo>
                <a:lnTo>
                  <a:pt x="91" y="74"/>
                </a:lnTo>
                <a:lnTo>
                  <a:pt x="93" y="74"/>
                </a:lnTo>
                <a:lnTo>
                  <a:pt x="95" y="75"/>
                </a:lnTo>
                <a:lnTo>
                  <a:pt x="97" y="75"/>
                </a:lnTo>
                <a:lnTo>
                  <a:pt x="99" y="75"/>
                </a:lnTo>
                <a:lnTo>
                  <a:pt x="100" y="75"/>
                </a:lnTo>
                <a:lnTo>
                  <a:pt x="101" y="75"/>
                </a:lnTo>
                <a:lnTo>
                  <a:pt x="102" y="75"/>
                </a:lnTo>
                <a:lnTo>
                  <a:pt x="103" y="75"/>
                </a:lnTo>
                <a:lnTo>
                  <a:pt x="104" y="74"/>
                </a:lnTo>
                <a:lnTo>
                  <a:pt x="105" y="74"/>
                </a:lnTo>
                <a:lnTo>
                  <a:pt x="105" y="73"/>
                </a:lnTo>
                <a:lnTo>
                  <a:pt x="106" y="73"/>
                </a:lnTo>
                <a:lnTo>
                  <a:pt x="106" y="71"/>
                </a:lnTo>
                <a:lnTo>
                  <a:pt x="107" y="70"/>
                </a:lnTo>
                <a:lnTo>
                  <a:pt x="107" y="69"/>
                </a:lnTo>
                <a:lnTo>
                  <a:pt x="108" y="66"/>
                </a:lnTo>
                <a:lnTo>
                  <a:pt x="108" y="63"/>
                </a:lnTo>
                <a:lnTo>
                  <a:pt x="108" y="60"/>
                </a:lnTo>
                <a:lnTo>
                  <a:pt x="109" y="48"/>
                </a:lnTo>
                <a:lnTo>
                  <a:pt x="109" y="48"/>
                </a:lnTo>
                <a:lnTo>
                  <a:pt x="110" y="48"/>
                </a:lnTo>
                <a:lnTo>
                  <a:pt x="110" y="48"/>
                </a:lnTo>
                <a:lnTo>
                  <a:pt x="111" y="47"/>
                </a:lnTo>
                <a:lnTo>
                  <a:pt x="112" y="47"/>
                </a:lnTo>
                <a:lnTo>
                  <a:pt x="114" y="46"/>
                </a:lnTo>
                <a:lnTo>
                  <a:pt x="115" y="45"/>
                </a:lnTo>
                <a:lnTo>
                  <a:pt x="118" y="42"/>
                </a:lnTo>
                <a:lnTo>
                  <a:pt x="120" y="40"/>
                </a:lnTo>
                <a:lnTo>
                  <a:pt x="122" y="39"/>
                </a:lnTo>
                <a:lnTo>
                  <a:pt x="124" y="38"/>
                </a:lnTo>
                <a:lnTo>
                  <a:pt x="127" y="37"/>
                </a:lnTo>
                <a:lnTo>
                  <a:pt x="130" y="36"/>
                </a:lnTo>
                <a:lnTo>
                  <a:pt x="133" y="35"/>
                </a:lnTo>
                <a:lnTo>
                  <a:pt x="135" y="34"/>
                </a:lnTo>
                <a:lnTo>
                  <a:pt x="137" y="34"/>
                </a:lnTo>
                <a:lnTo>
                  <a:pt x="139" y="34"/>
                </a:lnTo>
                <a:lnTo>
                  <a:pt x="142" y="34"/>
                </a:lnTo>
                <a:lnTo>
                  <a:pt x="144" y="34"/>
                </a:lnTo>
                <a:lnTo>
                  <a:pt x="148" y="34"/>
                </a:lnTo>
                <a:lnTo>
                  <a:pt x="156" y="34"/>
                </a:lnTo>
                <a:lnTo>
                  <a:pt x="158" y="34"/>
                </a:lnTo>
                <a:lnTo>
                  <a:pt x="160" y="34"/>
                </a:lnTo>
                <a:lnTo>
                  <a:pt x="162" y="34"/>
                </a:lnTo>
                <a:lnTo>
                  <a:pt x="164" y="33"/>
                </a:lnTo>
                <a:lnTo>
                  <a:pt x="166" y="33"/>
                </a:lnTo>
                <a:lnTo>
                  <a:pt x="170" y="32"/>
                </a:lnTo>
                <a:lnTo>
                  <a:pt x="172" y="32"/>
                </a:lnTo>
                <a:lnTo>
                  <a:pt x="173" y="31"/>
                </a:lnTo>
                <a:lnTo>
                  <a:pt x="175" y="32"/>
                </a:lnTo>
                <a:lnTo>
                  <a:pt x="176" y="32"/>
                </a:lnTo>
                <a:lnTo>
                  <a:pt x="178" y="32"/>
                </a:lnTo>
                <a:lnTo>
                  <a:pt x="181" y="33"/>
                </a:lnTo>
                <a:lnTo>
                  <a:pt x="182" y="34"/>
                </a:lnTo>
                <a:lnTo>
                  <a:pt x="183" y="34"/>
                </a:lnTo>
                <a:lnTo>
                  <a:pt x="185" y="34"/>
                </a:lnTo>
                <a:lnTo>
                  <a:pt x="186" y="34"/>
                </a:lnTo>
                <a:lnTo>
                  <a:pt x="188" y="34"/>
                </a:lnTo>
                <a:lnTo>
                  <a:pt x="190" y="34"/>
                </a:lnTo>
                <a:lnTo>
                  <a:pt x="192" y="33"/>
                </a:lnTo>
                <a:lnTo>
                  <a:pt x="195" y="32"/>
                </a:lnTo>
                <a:lnTo>
                  <a:pt x="197" y="30"/>
                </a:lnTo>
                <a:lnTo>
                  <a:pt x="199" y="29"/>
                </a:lnTo>
                <a:lnTo>
                  <a:pt x="201" y="28"/>
                </a:lnTo>
                <a:lnTo>
                  <a:pt x="203" y="26"/>
                </a:lnTo>
                <a:lnTo>
                  <a:pt x="206" y="23"/>
                </a:lnTo>
                <a:lnTo>
                  <a:pt x="208" y="21"/>
                </a:lnTo>
                <a:lnTo>
                  <a:pt x="210" y="19"/>
                </a:lnTo>
                <a:lnTo>
                  <a:pt x="212" y="17"/>
                </a:lnTo>
                <a:lnTo>
                  <a:pt x="213" y="15"/>
                </a:lnTo>
                <a:lnTo>
                  <a:pt x="214" y="14"/>
                </a:lnTo>
                <a:lnTo>
                  <a:pt x="214" y="12"/>
                </a:lnTo>
                <a:lnTo>
                  <a:pt x="215" y="11"/>
                </a:lnTo>
                <a:lnTo>
                  <a:pt x="215" y="10"/>
                </a:lnTo>
                <a:lnTo>
                  <a:pt x="217" y="3"/>
                </a:lnTo>
                <a:lnTo>
                  <a:pt x="218" y="2"/>
                </a:lnTo>
                <a:lnTo>
                  <a:pt x="218" y="1"/>
                </a:lnTo>
                <a:lnTo>
                  <a:pt x="219" y="1"/>
                </a:lnTo>
                <a:lnTo>
                  <a:pt x="219" y="0"/>
                </a:lnTo>
                <a:lnTo>
                  <a:pt x="220" y="0"/>
                </a:lnTo>
                <a:lnTo>
                  <a:pt x="221" y="0"/>
                </a:lnTo>
                <a:lnTo>
                  <a:pt x="222" y="0"/>
                </a:lnTo>
              </a:path>
            </a:pathLst>
          </a:custGeom>
          <a:noFill/>
          <a:ln w="98425">
            <a:solidFill>
              <a:srgbClr val="CCCC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cs-CZ" dirty="0"/>
          </a:p>
        </p:txBody>
      </p:sp>
      <p:sp>
        <p:nvSpPr>
          <p:cNvPr id="141" name="Freeform 259">
            <a:extLst>
              <a:ext uri="{FF2B5EF4-FFF2-40B4-BE49-F238E27FC236}">
                <a16:creationId xmlns:a16="http://schemas.microsoft.com/office/drawing/2014/main" id="{E45D94FE-F99C-4878-9427-F5D9EB5CA5BA}"/>
              </a:ext>
            </a:extLst>
          </p:cNvPr>
          <p:cNvSpPr>
            <a:spLocks/>
          </p:cNvSpPr>
          <p:nvPr/>
        </p:nvSpPr>
        <p:spPr bwMode="auto">
          <a:xfrm>
            <a:off x="5234146" y="3798940"/>
            <a:ext cx="198714" cy="152857"/>
          </a:xfrm>
          <a:custGeom>
            <a:avLst/>
            <a:gdLst>
              <a:gd name="T0" fmla="*/ 125 w 195"/>
              <a:gd name="T1" fmla="*/ 1 h 150"/>
              <a:gd name="T2" fmla="*/ 127 w 195"/>
              <a:gd name="T3" fmla="*/ 5 h 150"/>
              <a:gd name="T4" fmla="*/ 140 w 195"/>
              <a:gd name="T5" fmla="*/ 15 h 150"/>
              <a:gd name="T6" fmla="*/ 149 w 195"/>
              <a:gd name="T7" fmla="*/ 18 h 150"/>
              <a:gd name="T8" fmla="*/ 153 w 195"/>
              <a:gd name="T9" fmla="*/ 26 h 150"/>
              <a:gd name="T10" fmla="*/ 159 w 195"/>
              <a:gd name="T11" fmla="*/ 31 h 150"/>
              <a:gd name="T12" fmla="*/ 175 w 195"/>
              <a:gd name="T13" fmla="*/ 38 h 150"/>
              <a:gd name="T14" fmla="*/ 182 w 195"/>
              <a:gd name="T15" fmla="*/ 45 h 150"/>
              <a:gd name="T16" fmla="*/ 191 w 195"/>
              <a:gd name="T17" fmla="*/ 53 h 150"/>
              <a:gd name="T18" fmla="*/ 195 w 195"/>
              <a:gd name="T19" fmla="*/ 60 h 150"/>
              <a:gd name="T20" fmla="*/ 193 w 195"/>
              <a:gd name="T21" fmla="*/ 67 h 150"/>
              <a:gd name="T22" fmla="*/ 179 w 195"/>
              <a:gd name="T23" fmla="*/ 76 h 150"/>
              <a:gd name="T24" fmla="*/ 174 w 195"/>
              <a:gd name="T25" fmla="*/ 80 h 150"/>
              <a:gd name="T26" fmla="*/ 174 w 195"/>
              <a:gd name="T27" fmla="*/ 85 h 150"/>
              <a:gd name="T28" fmla="*/ 178 w 195"/>
              <a:gd name="T29" fmla="*/ 91 h 150"/>
              <a:gd name="T30" fmla="*/ 180 w 195"/>
              <a:gd name="T31" fmla="*/ 105 h 150"/>
              <a:gd name="T32" fmla="*/ 176 w 195"/>
              <a:gd name="T33" fmla="*/ 112 h 150"/>
              <a:gd name="T34" fmla="*/ 168 w 195"/>
              <a:gd name="T35" fmla="*/ 117 h 150"/>
              <a:gd name="T36" fmla="*/ 159 w 195"/>
              <a:gd name="T37" fmla="*/ 116 h 150"/>
              <a:gd name="T38" fmla="*/ 148 w 195"/>
              <a:gd name="T39" fmla="*/ 110 h 150"/>
              <a:gd name="T40" fmla="*/ 136 w 195"/>
              <a:gd name="T41" fmla="*/ 109 h 150"/>
              <a:gd name="T42" fmla="*/ 126 w 195"/>
              <a:gd name="T43" fmla="*/ 111 h 150"/>
              <a:gd name="T44" fmla="*/ 120 w 195"/>
              <a:gd name="T45" fmla="*/ 116 h 150"/>
              <a:gd name="T46" fmla="*/ 110 w 195"/>
              <a:gd name="T47" fmla="*/ 120 h 150"/>
              <a:gd name="T48" fmla="*/ 94 w 195"/>
              <a:gd name="T49" fmla="*/ 132 h 150"/>
              <a:gd name="T50" fmla="*/ 81 w 195"/>
              <a:gd name="T51" fmla="*/ 137 h 150"/>
              <a:gd name="T52" fmla="*/ 71 w 195"/>
              <a:gd name="T53" fmla="*/ 140 h 150"/>
              <a:gd name="T54" fmla="*/ 65 w 195"/>
              <a:gd name="T55" fmla="*/ 148 h 150"/>
              <a:gd name="T56" fmla="*/ 62 w 195"/>
              <a:gd name="T57" fmla="*/ 150 h 150"/>
              <a:gd name="T58" fmla="*/ 47 w 195"/>
              <a:gd name="T59" fmla="*/ 148 h 150"/>
              <a:gd name="T60" fmla="*/ 43 w 195"/>
              <a:gd name="T61" fmla="*/ 145 h 150"/>
              <a:gd name="T62" fmla="*/ 41 w 195"/>
              <a:gd name="T63" fmla="*/ 140 h 150"/>
              <a:gd name="T64" fmla="*/ 42 w 195"/>
              <a:gd name="T65" fmla="*/ 134 h 150"/>
              <a:gd name="T66" fmla="*/ 41 w 195"/>
              <a:gd name="T67" fmla="*/ 128 h 150"/>
              <a:gd name="T68" fmla="*/ 40 w 195"/>
              <a:gd name="T69" fmla="*/ 123 h 150"/>
              <a:gd name="T70" fmla="*/ 33 w 195"/>
              <a:gd name="T71" fmla="*/ 119 h 150"/>
              <a:gd name="T72" fmla="*/ 29 w 195"/>
              <a:gd name="T73" fmla="*/ 114 h 150"/>
              <a:gd name="T74" fmla="*/ 30 w 195"/>
              <a:gd name="T75" fmla="*/ 108 h 150"/>
              <a:gd name="T76" fmla="*/ 29 w 195"/>
              <a:gd name="T77" fmla="*/ 102 h 150"/>
              <a:gd name="T78" fmla="*/ 18 w 195"/>
              <a:gd name="T79" fmla="*/ 91 h 150"/>
              <a:gd name="T80" fmla="*/ 12 w 195"/>
              <a:gd name="T81" fmla="*/ 81 h 150"/>
              <a:gd name="T82" fmla="*/ 9 w 195"/>
              <a:gd name="T83" fmla="*/ 75 h 150"/>
              <a:gd name="T84" fmla="*/ 13 w 195"/>
              <a:gd name="T85" fmla="*/ 69 h 150"/>
              <a:gd name="T86" fmla="*/ 18 w 195"/>
              <a:gd name="T87" fmla="*/ 64 h 150"/>
              <a:gd name="T88" fmla="*/ 9 w 195"/>
              <a:gd name="T89" fmla="*/ 53 h 150"/>
              <a:gd name="T90" fmla="*/ 1 w 195"/>
              <a:gd name="T91" fmla="*/ 48 h 150"/>
              <a:gd name="T92" fmla="*/ 1 w 195"/>
              <a:gd name="T93" fmla="*/ 45 h 150"/>
              <a:gd name="T94" fmla="*/ 12 w 195"/>
              <a:gd name="T95" fmla="*/ 40 h 150"/>
              <a:gd name="T96" fmla="*/ 27 w 195"/>
              <a:gd name="T97" fmla="*/ 34 h 150"/>
              <a:gd name="T98" fmla="*/ 33 w 195"/>
              <a:gd name="T99" fmla="*/ 34 h 150"/>
              <a:gd name="T100" fmla="*/ 42 w 195"/>
              <a:gd name="T101" fmla="*/ 38 h 150"/>
              <a:gd name="T102" fmla="*/ 50 w 195"/>
              <a:gd name="T103" fmla="*/ 36 h 150"/>
              <a:gd name="T104" fmla="*/ 53 w 195"/>
              <a:gd name="T105" fmla="*/ 26 h 150"/>
              <a:gd name="T106" fmla="*/ 58 w 195"/>
              <a:gd name="T107" fmla="*/ 21 h 150"/>
              <a:gd name="T108" fmla="*/ 69 w 195"/>
              <a:gd name="T109" fmla="*/ 20 h 150"/>
              <a:gd name="T110" fmla="*/ 85 w 195"/>
              <a:gd name="T111" fmla="*/ 13 h 150"/>
              <a:gd name="T112" fmla="*/ 102 w 195"/>
              <a:gd name="T113" fmla="*/ 5 h 150"/>
              <a:gd name="T114" fmla="*/ 123 w 195"/>
              <a:gd name="T115" fmla="*/ 0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95" h="150">
                <a:moveTo>
                  <a:pt x="124" y="0"/>
                </a:moveTo>
                <a:lnTo>
                  <a:pt x="125" y="0"/>
                </a:lnTo>
                <a:lnTo>
                  <a:pt x="125" y="0"/>
                </a:lnTo>
                <a:lnTo>
                  <a:pt x="125" y="0"/>
                </a:lnTo>
                <a:lnTo>
                  <a:pt x="125" y="1"/>
                </a:lnTo>
                <a:lnTo>
                  <a:pt x="125" y="1"/>
                </a:lnTo>
                <a:lnTo>
                  <a:pt x="125" y="1"/>
                </a:lnTo>
                <a:lnTo>
                  <a:pt x="125" y="2"/>
                </a:lnTo>
                <a:lnTo>
                  <a:pt x="125" y="3"/>
                </a:lnTo>
                <a:lnTo>
                  <a:pt x="126" y="4"/>
                </a:lnTo>
                <a:lnTo>
                  <a:pt x="126" y="4"/>
                </a:lnTo>
                <a:lnTo>
                  <a:pt x="127" y="5"/>
                </a:lnTo>
                <a:lnTo>
                  <a:pt x="128" y="6"/>
                </a:lnTo>
                <a:lnTo>
                  <a:pt x="129" y="6"/>
                </a:lnTo>
                <a:lnTo>
                  <a:pt x="132" y="9"/>
                </a:lnTo>
                <a:lnTo>
                  <a:pt x="135" y="10"/>
                </a:lnTo>
                <a:lnTo>
                  <a:pt x="139" y="14"/>
                </a:lnTo>
                <a:lnTo>
                  <a:pt x="140" y="15"/>
                </a:lnTo>
                <a:lnTo>
                  <a:pt x="142" y="15"/>
                </a:lnTo>
                <a:lnTo>
                  <a:pt x="143" y="16"/>
                </a:lnTo>
                <a:lnTo>
                  <a:pt x="146" y="17"/>
                </a:lnTo>
                <a:lnTo>
                  <a:pt x="147" y="17"/>
                </a:lnTo>
                <a:lnTo>
                  <a:pt x="148" y="17"/>
                </a:lnTo>
                <a:lnTo>
                  <a:pt x="149" y="18"/>
                </a:lnTo>
                <a:lnTo>
                  <a:pt x="149" y="18"/>
                </a:lnTo>
                <a:lnTo>
                  <a:pt x="150" y="19"/>
                </a:lnTo>
                <a:lnTo>
                  <a:pt x="151" y="23"/>
                </a:lnTo>
                <a:lnTo>
                  <a:pt x="152" y="24"/>
                </a:lnTo>
                <a:lnTo>
                  <a:pt x="152" y="25"/>
                </a:lnTo>
                <a:lnTo>
                  <a:pt x="153" y="26"/>
                </a:lnTo>
                <a:lnTo>
                  <a:pt x="154" y="27"/>
                </a:lnTo>
                <a:lnTo>
                  <a:pt x="155" y="28"/>
                </a:lnTo>
                <a:lnTo>
                  <a:pt x="156" y="29"/>
                </a:lnTo>
                <a:lnTo>
                  <a:pt x="157" y="30"/>
                </a:lnTo>
                <a:lnTo>
                  <a:pt x="158" y="30"/>
                </a:lnTo>
                <a:lnTo>
                  <a:pt x="159" y="31"/>
                </a:lnTo>
                <a:lnTo>
                  <a:pt x="161" y="31"/>
                </a:lnTo>
                <a:lnTo>
                  <a:pt x="166" y="33"/>
                </a:lnTo>
                <a:lnTo>
                  <a:pt x="168" y="34"/>
                </a:lnTo>
                <a:lnTo>
                  <a:pt x="173" y="36"/>
                </a:lnTo>
                <a:lnTo>
                  <a:pt x="174" y="37"/>
                </a:lnTo>
                <a:lnTo>
                  <a:pt x="175" y="38"/>
                </a:lnTo>
                <a:lnTo>
                  <a:pt x="176" y="39"/>
                </a:lnTo>
                <a:lnTo>
                  <a:pt x="177" y="40"/>
                </a:lnTo>
                <a:lnTo>
                  <a:pt x="178" y="41"/>
                </a:lnTo>
                <a:lnTo>
                  <a:pt x="180" y="44"/>
                </a:lnTo>
                <a:lnTo>
                  <a:pt x="181" y="45"/>
                </a:lnTo>
                <a:lnTo>
                  <a:pt x="182" y="45"/>
                </a:lnTo>
                <a:lnTo>
                  <a:pt x="182" y="46"/>
                </a:lnTo>
                <a:lnTo>
                  <a:pt x="183" y="47"/>
                </a:lnTo>
                <a:lnTo>
                  <a:pt x="188" y="51"/>
                </a:lnTo>
                <a:lnTo>
                  <a:pt x="189" y="52"/>
                </a:lnTo>
                <a:lnTo>
                  <a:pt x="190" y="52"/>
                </a:lnTo>
                <a:lnTo>
                  <a:pt x="191" y="53"/>
                </a:lnTo>
                <a:lnTo>
                  <a:pt x="193" y="55"/>
                </a:lnTo>
                <a:lnTo>
                  <a:pt x="193" y="56"/>
                </a:lnTo>
                <a:lnTo>
                  <a:pt x="194" y="57"/>
                </a:lnTo>
                <a:lnTo>
                  <a:pt x="195" y="58"/>
                </a:lnTo>
                <a:lnTo>
                  <a:pt x="195" y="60"/>
                </a:lnTo>
                <a:lnTo>
                  <a:pt x="195" y="60"/>
                </a:lnTo>
                <a:lnTo>
                  <a:pt x="195" y="61"/>
                </a:lnTo>
                <a:lnTo>
                  <a:pt x="195" y="62"/>
                </a:lnTo>
                <a:lnTo>
                  <a:pt x="195" y="63"/>
                </a:lnTo>
                <a:lnTo>
                  <a:pt x="194" y="65"/>
                </a:lnTo>
                <a:lnTo>
                  <a:pt x="193" y="66"/>
                </a:lnTo>
                <a:lnTo>
                  <a:pt x="193" y="67"/>
                </a:lnTo>
                <a:lnTo>
                  <a:pt x="192" y="67"/>
                </a:lnTo>
                <a:lnTo>
                  <a:pt x="191" y="68"/>
                </a:lnTo>
                <a:lnTo>
                  <a:pt x="190" y="69"/>
                </a:lnTo>
                <a:lnTo>
                  <a:pt x="189" y="70"/>
                </a:lnTo>
                <a:lnTo>
                  <a:pt x="186" y="72"/>
                </a:lnTo>
                <a:lnTo>
                  <a:pt x="179" y="76"/>
                </a:lnTo>
                <a:lnTo>
                  <a:pt x="178" y="76"/>
                </a:lnTo>
                <a:lnTo>
                  <a:pt x="177" y="77"/>
                </a:lnTo>
                <a:lnTo>
                  <a:pt x="176" y="78"/>
                </a:lnTo>
                <a:lnTo>
                  <a:pt x="175" y="79"/>
                </a:lnTo>
                <a:lnTo>
                  <a:pt x="174" y="80"/>
                </a:lnTo>
                <a:lnTo>
                  <a:pt x="174" y="80"/>
                </a:lnTo>
                <a:lnTo>
                  <a:pt x="174" y="81"/>
                </a:lnTo>
                <a:lnTo>
                  <a:pt x="173" y="82"/>
                </a:lnTo>
                <a:lnTo>
                  <a:pt x="173" y="83"/>
                </a:lnTo>
                <a:lnTo>
                  <a:pt x="174" y="84"/>
                </a:lnTo>
                <a:lnTo>
                  <a:pt x="174" y="85"/>
                </a:lnTo>
                <a:lnTo>
                  <a:pt x="174" y="85"/>
                </a:lnTo>
                <a:lnTo>
                  <a:pt x="174" y="86"/>
                </a:lnTo>
                <a:lnTo>
                  <a:pt x="176" y="87"/>
                </a:lnTo>
                <a:lnTo>
                  <a:pt x="177" y="88"/>
                </a:lnTo>
                <a:lnTo>
                  <a:pt x="177" y="89"/>
                </a:lnTo>
                <a:lnTo>
                  <a:pt x="178" y="90"/>
                </a:lnTo>
                <a:lnTo>
                  <a:pt x="178" y="91"/>
                </a:lnTo>
                <a:lnTo>
                  <a:pt x="178" y="91"/>
                </a:lnTo>
                <a:lnTo>
                  <a:pt x="178" y="92"/>
                </a:lnTo>
                <a:lnTo>
                  <a:pt x="179" y="96"/>
                </a:lnTo>
                <a:lnTo>
                  <a:pt x="180" y="101"/>
                </a:lnTo>
                <a:lnTo>
                  <a:pt x="180" y="104"/>
                </a:lnTo>
                <a:lnTo>
                  <a:pt x="180" y="105"/>
                </a:lnTo>
                <a:lnTo>
                  <a:pt x="180" y="106"/>
                </a:lnTo>
                <a:lnTo>
                  <a:pt x="179" y="107"/>
                </a:lnTo>
                <a:lnTo>
                  <a:pt x="179" y="109"/>
                </a:lnTo>
                <a:lnTo>
                  <a:pt x="178" y="110"/>
                </a:lnTo>
                <a:lnTo>
                  <a:pt x="177" y="111"/>
                </a:lnTo>
                <a:lnTo>
                  <a:pt x="176" y="112"/>
                </a:lnTo>
                <a:lnTo>
                  <a:pt x="173" y="114"/>
                </a:lnTo>
                <a:lnTo>
                  <a:pt x="171" y="116"/>
                </a:lnTo>
                <a:lnTo>
                  <a:pt x="170" y="116"/>
                </a:lnTo>
                <a:lnTo>
                  <a:pt x="170" y="117"/>
                </a:lnTo>
                <a:lnTo>
                  <a:pt x="169" y="117"/>
                </a:lnTo>
                <a:lnTo>
                  <a:pt x="168" y="117"/>
                </a:lnTo>
                <a:lnTo>
                  <a:pt x="167" y="117"/>
                </a:lnTo>
                <a:lnTo>
                  <a:pt x="165" y="117"/>
                </a:lnTo>
                <a:lnTo>
                  <a:pt x="163" y="117"/>
                </a:lnTo>
                <a:lnTo>
                  <a:pt x="162" y="117"/>
                </a:lnTo>
                <a:lnTo>
                  <a:pt x="160" y="116"/>
                </a:lnTo>
                <a:lnTo>
                  <a:pt x="159" y="116"/>
                </a:lnTo>
                <a:lnTo>
                  <a:pt x="158" y="115"/>
                </a:lnTo>
                <a:lnTo>
                  <a:pt x="156" y="114"/>
                </a:lnTo>
                <a:lnTo>
                  <a:pt x="153" y="112"/>
                </a:lnTo>
                <a:lnTo>
                  <a:pt x="151" y="111"/>
                </a:lnTo>
                <a:lnTo>
                  <a:pt x="150" y="110"/>
                </a:lnTo>
                <a:lnTo>
                  <a:pt x="148" y="110"/>
                </a:lnTo>
                <a:lnTo>
                  <a:pt x="146" y="109"/>
                </a:lnTo>
                <a:lnTo>
                  <a:pt x="145" y="109"/>
                </a:lnTo>
                <a:lnTo>
                  <a:pt x="144" y="109"/>
                </a:lnTo>
                <a:lnTo>
                  <a:pt x="143" y="109"/>
                </a:lnTo>
                <a:lnTo>
                  <a:pt x="140" y="109"/>
                </a:lnTo>
                <a:lnTo>
                  <a:pt x="136" y="109"/>
                </a:lnTo>
                <a:lnTo>
                  <a:pt x="135" y="109"/>
                </a:lnTo>
                <a:lnTo>
                  <a:pt x="133" y="109"/>
                </a:lnTo>
                <a:lnTo>
                  <a:pt x="129" y="110"/>
                </a:lnTo>
                <a:lnTo>
                  <a:pt x="128" y="110"/>
                </a:lnTo>
                <a:lnTo>
                  <a:pt x="127" y="110"/>
                </a:lnTo>
                <a:lnTo>
                  <a:pt x="126" y="111"/>
                </a:lnTo>
                <a:lnTo>
                  <a:pt x="125" y="111"/>
                </a:lnTo>
                <a:lnTo>
                  <a:pt x="124" y="112"/>
                </a:lnTo>
                <a:lnTo>
                  <a:pt x="124" y="112"/>
                </a:lnTo>
                <a:lnTo>
                  <a:pt x="123" y="113"/>
                </a:lnTo>
                <a:lnTo>
                  <a:pt x="121" y="115"/>
                </a:lnTo>
                <a:lnTo>
                  <a:pt x="120" y="116"/>
                </a:lnTo>
                <a:lnTo>
                  <a:pt x="119" y="117"/>
                </a:lnTo>
                <a:lnTo>
                  <a:pt x="117" y="118"/>
                </a:lnTo>
                <a:lnTo>
                  <a:pt x="116" y="118"/>
                </a:lnTo>
                <a:lnTo>
                  <a:pt x="115" y="119"/>
                </a:lnTo>
                <a:lnTo>
                  <a:pt x="112" y="120"/>
                </a:lnTo>
                <a:lnTo>
                  <a:pt x="110" y="120"/>
                </a:lnTo>
                <a:lnTo>
                  <a:pt x="108" y="121"/>
                </a:lnTo>
                <a:lnTo>
                  <a:pt x="107" y="122"/>
                </a:lnTo>
                <a:lnTo>
                  <a:pt x="106" y="123"/>
                </a:lnTo>
                <a:lnTo>
                  <a:pt x="103" y="125"/>
                </a:lnTo>
                <a:lnTo>
                  <a:pt x="95" y="131"/>
                </a:lnTo>
                <a:lnTo>
                  <a:pt x="94" y="132"/>
                </a:lnTo>
                <a:lnTo>
                  <a:pt x="93" y="133"/>
                </a:lnTo>
                <a:lnTo>
                  <a:pt x="92" y="133"/>
                </a:lnTo>
                <a:lnTo>
                  <a:pt x="91" y="134"/>
                </a:lnTo>
                <a:lnTo>
                  <a:pt x="88" y="135"/>
                </a:lnTo>
                <a:lnTo>
                  <a:pt x="84" y="136"/>
                </a:lnTo>
                <a:lnTo>
                  <a:pt x="81" y="137"/>
                </a:lnTo>
                <a:lnTo>
                  <a:pt x="80" y="137"/>
                </a:lnTo>
                <a:lnTo>
                  <a:pt x="78" y="138"/>
                </a:lnTo>
                <a:lnTo>
                  <a:pt x="73" y="139"/>
                </a:lnTo>
                <a:lnTo>
                  <a:pt x="72" y="139"/>
                </a:lnTo>
                <a:lnTo>
                  <a:pt x="71" y="140"/>
                </a:lnTo>
                <a:lnTo>
                  <a:pt x="71" y="140"/>
                </a:lnTo>
                <a:lnTo>
                  <a:pt x="70" y="141"/>
                </a:lnTo>
                <a:lnTo>
                  <a:pt x="69" y="142"/>
                </a:lnTo>
                <a:lnTo>
                  <a:pt x="69" y="142"/>
                </a:lnTo>
                <a:lnTo>
                  <a:pt x="68" y="144"/>
                </a:lnTo>
                <a:lnTo>
                  <a:pt x="66" y="147"/>
                </a:lnTo>
                <a:lnTo>
                  <a:pt x="65" y="148"/>
                </a:lnTo>
                <a:lnTo>
                  <a:pt x="65" y="148"/>
                </a:lnTo>
                <a:lnTo>
                  <a:pt x="65" y="149"/>
                </a:lnTo>
                <a:lnTo>
                  <a:pt x="64" y="149"/>
                </a:lnTo>
                <a:lnTo>
                  <a:pt x="64" y="149"/>
                </a:lnTo>
                <a:lnTo>
                  <a:pt x="63" y="150"/>
                </a:lnTo>
                <a:lnTo>
                  <a:pt x="62" y="150"/>
                </a:lnTo>
                <a:lnTo>
                  <a:pt x="59" y="150"/>
                </a:lnTo>
                <a:lnTo>
                  <a:pt x="57" y="150"/>
                </a:lnTo>
                <a:lnTo>
                  <a:pt x="52" y="149"/>
                </a:lnTo>
                <a:lnTo>
                  <a:pt x="50" y="149"/>
                </a:lnTo>
                <a:lnTo>
                  <a:pt x="48" y="149"/>
                </a:lnTo>
                <a:lnTo>
                  <a:pt x="47" y="148"/>
                </a:lnTo>
                <a:lnTo>
                  <a:pt x="46" y="148"/>
                </a:lnTo>
                <a:lnTo>
                  <a:pt x="45" y="148"/>
                </a:lnTo>
                <a:lnTo>
                  <a:pt x="44" y="147"/>
                </a:lnTo>
                <a:lnTo>
                  <a:pt x="44" y="147"/>
                </a:lnTo>
                <a:lnTo>
                  <a:pt x="43" y="146"/>
                </a:lnTo>
                <a:lnTo>
                  <a:pt x="43" y="145"/>
                </a:lnTo>
                <a:lnTo>
                  <a:pt x="42" y="145"/>
                </a:lnTo>
                <a:lnTo>
                  <a:pt x="42" y="144"/>
                </a:lnTo>
                <a:lnTo>
                  <a:pt x="41" y="143"/>
                </a:lnTo>
                <a:lnTo>
                  <a:pt x="41" y="142"/>
                </a:lnTo>
                <a:lnTo>
                  <a:pt x="41" y="142"/>
                </a:lnTo>
                <a:lnTo>
                  <a:pt x="41" y="140"/>
                </a:lnTo>
                <a:lnTo>
                  <a:pt x="41" y="139"/>
                </a:lnTo>
                <a:lnTo>
                  <a:pt x="42" y="137"/>
                </a:lnTo>
                <a:lnTo>
                  <a:pt x="42" y="136"/>
                </a:lnTo>
                <a:lnTo>
                  <a:pt x="42" y="135"/>
                </a:lnTo>
                <a:lnTo>
                  <a:pt x="42" y="135"/>
                </a:lnTo>
                <a:lnTo>
                  <a:pt x="42" y="134"/>
                </a:lnTo>
                <a:lnTo>
                  <a:pt x="42" y="134"/>
                </a:lnTo>
                <a:lnTo>
                  <a:pt x="41" y="133"/>
                </a:lnTo>
                <a:lnTo>
                  <a:pt x="41" y="132"/>
                </a:lnTo>
                <a:lnTo>
                  <a:pt x="41" y="132"/>
                </a:lnTo>
                <a:lnTo>
                  <a:pt x="41" y="131"/>
                </a:lnTo>
                <a:lnTo>
                  <a:pt x="41" y="128"/>
                </a:lnTo>
                <a:lnTo>
                  <a:pt x="41" y="127"/>
                </a:lnTo>
                <a:lnTo>
                  <a:pt x="41" y="126"/>
                </a:lnTo>
                <a:lnTo>
                  <a:pt x="41" y="125"/>
                </a:lnTo>
                <a:lnTo>
                  <a:pt x="41" y="124"/>
                </a:lnTo>
                <a:lnTo>
                  <a:pt x="41" y="124"/>
                </a:lnTo>
                <a:lnTo>
                  <a:pt x="40" y="123"/>
                </a:lnTo>
                <a:lnTo>
                  <a:pt x="40" y="123"/>
                </a:lnTo>
                <a:lnTo>
                  <a:pt x="39" y="122"/>
                </a:lnTo>
                <a:lnTo>
                  <a:pt x="38" y="121"/>
                </a:lnTo>
                <a:lnTo>
                  <a:pt x="35" y="120"/>
                </a:lnTo>
                <a:lnTo>
                  <a:pt x="34" y="119"/>
                </a:lnTo>
                <a:lnTo>
                  <a:pt x="33" y="119"/>
                </a:lnTo>
                <a:lnTo>
                  <a:pt x="32" y="118"/>
                </a:lnTo>
                <a:lnTo>
                  <a:pt x="31" y="117"/>
                </a:lnTo>
                <a:lnTo>
                  <a:pt x="30" y="116"/>
                </a:lnTo>
                <a:lnTo>
                  <a:pt x="29" y="116"/>
                </a:lnTo>
                <a:lnTo>
                  <a:pt x="29" y="115"/>
                </a:lnTo>
                <a:lnTo>
                  <a:pt x="29" y="114"/>
                </a:lnTo>
                <a:lnTo>
                  <a:pt x="28" y="113"/>
                </a:lnTo>
                <a:lnTo>
                  <a:pt x="28" y="113"/>
                </a:lnTo>
                <a:lnTo>
                  <a:pt x="28" y="112"/>
                </a:lnTo>
                <a:lnTo>
                  <a:pt x="29" y="111"/>
                </a:lnTo>
                <a:lnTo>
                  <a:pt x="29" y="110"/>
                </a:lnTo>
                <a:lnTo>
                  <a:pt x="30" y="108"/>
                </a:lnTo>
                <a:lnTo>
                  <a:pt x="30" y="107"/>
                </a:lnTo>
                <a:lnTo>
                  <a:pt x="30" y="106"/>
                </a:lnTo>
                <a:lnTo>
                  <a:pt x="30" y="105"/>
                </a:lnTo>
                <a:lnTo>
                  <a:pt x="30" y="104"/>
                </a:lnTo>
                <a:lnTo>
                  <a:pt x="30" y="103"/>
                </a:lnTo>
                <a:lnTo>
                  <a:pt x="29" y="102"/>
                </a:lnTo>
                <a:lnTo>
                  <a:pt x="29" y="101"/>
                </a:lnTo>
                <a:lnTo>
                  <a:pt x="28" y="100"/>
                </a:lnTo>
                <a:lnTo>
                  <a:pt x="23" y="97"/>
                </a:lnTo>
                <a:lnTo>
                  <a:pt x="21" y="95"/>
                </a:lnTo>
                <a:lnTo>
                  <a:pt x="19" y="93"/>
                </a:lnTo>
                <a:lnTo>
                  <a:pt x="18" y="91"/>
                </a:lnTo>
                <a:lnTo>
                  <a:pt x="17" y="90"/>
                </a:lnTo>
                <a:lnTo>
                  <a:pt x="16" y="88"/>
                </a:lnTo>
                <a:lnTo>
                  <a:pt x="15" y="87"/>
                </a:lnTo>
                <a:lnTo>
                  <a:pt x="13" y="83"/>
                </a:lnTo>
                <a:lnTo>
                  <a:pt x="13" y="82"/>
                </a:lnTo>
                <a:lnTo>
                  <a:pt x="12" y="81"/>
                </a:lnTo>
                <a:lnTo>
                  <a:pt x="10" y="78"/>
                </a:lnTo>
                <a:lnTo>
                  <a:pt x="9" y="77"/>
                </a:lnTo>
                <a:lnTo>
                  <a:pt x="9" y="76"/>
                </a:lnTo>
                <a:lnTo>
                  <a:pt x="9" y="76"/>
                </a:lnTo>
                <a:lnTo>
                  <a:pt x="9" y="75"/>
                </a:lnTo>
                <a:lnTo>
                  <a:pt x="9" y="75"/>
                </a:lnTo>
                <a:lnTo>
                  <a:pt x="9" y="73"/>
                </a:lnTo>
                <a:lnTo>
                  <a:pt x="10" y="72"/>
                </a:lnTo>
                <a:lnTo>
                  <a:pt x="11" y="71"/>
                </a:lnTo>
                <a:lnTo>
                  <a:pt x="12" y="70"/>
                </a:lnTo>
                <a:lnTo>
                  <a:pt x="12" y="70"/>
                </a:lnTo>
                <a:lnTo>
                  <a:pt x="13" y="69"/>
                </a:lnTo>
                <a:lnTo>
                  <a:pt x="16" y="67"/>
                </a:lnTo>
                <a:lnTo>
                  <a:pt x="17" y="66"/>
                </a:lnTo>
                <a:lnTo>
                  <a:pt x="18" y="66"/>
                </a:lnTo>
                <a:lnTo>
                  <a:pt x="18" y="65"/>
                </a:lnTo>
                <a:lnTo>
                  <a:pt x="18" y="64"/>
                </a:lnTo>
                <a:lnTo>
                  <a:pt x="18" y="64"/>
                </a:lnTo>
                <a:lnTo>
                  <a:pt x="18" y="63"/>
                </a:lnTo>
                <a:lnTo>
                  <a:pt x="18" y="62"/>
                </a:lnTo>
                <a:lnTo>
                  <a:pt x="17" y="62"/>
                </a:lnTo>
                <a:lnTo>
                  <a:pt x="15" y="60"/>
                </a:lnTo>
                <a:lnTo>
                  <a:pt x="12" y="56"/>
                </a:lnTo>
                <a:lnTo>
                  <a:pt x="9" y="53"/>
                </a:lnTo>
                <a:lnTo>
                  <a:pt x="7" y="51"/>
                </a:lnTo>
                <a:lnTo>
                  <a:pt x="6" y="51"/>
                </a:lnTo>
                <a:lnTo>
                  <a:pt x="5" y="50"/>
                </a:lnTo>
                <a:lnTo>
                  <a:pt x="4" y="49"/>
                </a:lnTo>
                <a:lnTo>
                  <a:pt x="2" y="48"/>
                </a:lnTo>
                <a:lnTo>
                  <a:pt x="1" y="48"/>
                </a:lnTo>
                <a:lnTo>
                  <a:pt x="1" y="47"/>
                </a:lnTo>
                <a:lnTo>
                  <a:pt x="0" y="47"/>
                </a:lnTo>
                <a:lnTo>
                  <a:pt x="0" y="47"/>
                </a:lnTo>
                <a:lnTo>
                  <a:pt x="0" y="46"/>
                </a:lnTo>
                <a:lnTo>
                  <a:pt x="0" y="46"/>
                </a:lnTo>
                <a:lnTo>
                  <a:pt x="1" y="45"/>
                </a:lnTo>
                <a:lnTo>
                  <a:pt x="1" y="45"/>
                </a:lnTo>
                <a:lnTo>
                  <a:pt x="2" y="44"/>
                </a:lnTo>
                <a:lnTo>
                  <a:pt x="3" y="43"/>
                </a:lnTo>
                <a:lnTo>
                  <a:pt x="5" y="43"/>
                </a:lnTo>
                <a:lnTo>
                  <a:pt x="9" y="41"/>
                </a:lnTo>
                <a:lnTo>
                  <a:pt x="12" y="40"/>
                </a:lnTo>
                <a:lnTo>
                  <a:pt x="15" y="39"/>
                </a:lnTo>
                <a:lnTo>
                  <a:pt x="19" y="38"/>
                </a:lnTo>
                <a:lnTo>
                  <a:pt x="21" y="37"/>
                </a:lnTo>
                <a:lnTo>
                  <a:pt x="23" y="36"/>
                </a:lnTo>
                <a:lnTo>
                  <a:pt x="26" y="35"/>
                </a:lnTo>
                <a:lnTo>
                  <a:pt x="27" y="34"/>
                </a:lnTo>
                <a:lnTo>
                  <a:pt x="28" y="34"/>
                </a:lnTo>
                <a:lnTo>
                  <a:pt x="29" y="34"/>
                </a:lnTo>
                <a:lnTo>
                  <a:pt x="30" y="34"/>
                </a:lnTo>
                <a:lnTo>
                  <a:pt x="31" y="34"/>
                </a:lnTo>
                <a:lnTo>
                  <a:pt x="32" y="34"/>
                </a:lnTo>
                <a:lnTo>
                  <a:pt x="33" y="34"/>
                </a:lnTo>
                <a:lnTo>
                  <a:pt x="34" y="35"/>
                </a:lnTo>
                <a:lnTo>
                  <a:pt x="36" y="36"/>
                </a:lnTo>
                <a:lnTo>
                  <a:pt x="37" y="37"/>
                </a:lnTo>
                <a:lnTo>
                  <a:pt x="39" y="37"/>
                </a:lnTo>
                <a:lnTo>
                  <a:pt x="40" y="37"/>
                </a:lnTo>
                <a:lnTo>
                  <a:pt x="42" y="38"/>
                </a:lnTo>
                <a:lnTo>
                  <a:pt x="44" y="38"/>
                </a:lnTo>
                <a:lnTo>
                  <a:pt x="46" y="38"/>
                </a:lnTo>
                <a:lnTo>
                  <a:pt x="47" y="37"/>
                </a:lnTo>
                <a:lnTo>
                  <a:pt x="48" y="37"/>
                </a:lnTo>
                <a:lnTo>
                  <a:pt x="49" y="36"/>
                </a:lnTo>
                <a:lnTo>
                  <a:pt x="50" y="36"/>
                </a:lnTo>
                <a:lnTo>
                  <a:pt x="50" y="35"/>
                </a:lnTo>
                <a:lnTo>
                  <a:pt x="50" y="34"/>
                </a:lnTo>
                <a:lnTo>
                  <a:pt x="51" y="32"/>
                </a:lnTo>
                <a:lnTo>
                  <a:pt x="52" y="29"/>
                </a:lnTo>
                <a:lnTo>
                  <a:pt x="52" y="27"/>
                </a:lnTo>
                <a:lnTo>
                  <a:pt x="53" y="26"/>
                </a:lnTo>
                <a:lnTo>
                  <a:pt x="54" y="25"/>
                </a:lnTo>
                <a:lnTo>
                  <a:pt x="54" y="24"/>
                </a:lnTo>
                <a:lnTo>
                  <a:pt x="55" y="23"/>
                </a:lnTo>
                <a:lnTo>
                  <a:pt x="56" y="22"/>
                </a:lnTo>
                <a:lnTo>
                  <a:pt x="57" y="22"/>
                </a:lnTo>
                <a:lnTo>
                  <a:pt x="58" y="21"/>
                </a:lnTo>
                <a:lnTo>
                  <a:pt x="59" y="21"/>
                </a:lnTo>
                <a:lnTo>
                  <a:pt x="60" y="21"/>
                </a:lnTo>
                <a:lnTo>
                  <a:pt x="62" y="20"/>
                </a:lnTo>
                <a:lnTo>
                  <a:pt x="66" y="20"/>
                </a:lnTo>
                <a:lnTo>
                  <a:pt x="68" y="20"/>
                </a:lnTo>
                <a:lnTo>
                  <a:pt x="69" y="20"/>
                </a:lnTo>
                <a:lnTo>
                  <a:pt x="73" y="18"/>
                </a:lnTo>
                <a:lnTo>
                  <a:pt x="75" y="18"/>
                </a:lnTo>
                <a:lnTo>
                  <a:pt x="77" y="17"/>
                </a:lnTo>
                <a:lnTo>
                  <a:pt x="83" y="14"/>
                </a:lnTo>
                <a:lnTo>
                  <a:pt x="84" y="13"/>
                </a:lnTo>
                <a:lnTo>
                  <a:pt x="85" y="13"/>
                </a:lnTo>
                <a:lnTo>
                  <a:pt x="90" y="11"/>
                </a:lnTo>
                <a:lnTo>
                  <a:pt x="93" y="10"/>
                </a:lnTo>
                <a:lnTo>
                  <a:pt x="95" y="9"/>
                </a:lnTo>
                <a:lnTo>
                  <a:pt x="99" y="7"/>
                </a:lnTo>
                <a:lnTo>
                  <a:pt x="100" y="6"/>
                </a:lnTo>
                <a:lnTo>
                  <a:pt x="102" y="5"/>
                </a:lnTo>
                <a:lnTo>
                  <a:pt x="106" y="4"/>
                </a:lnTo>
                <a:lnTo>
                  <a:pt x="109" y="3"/>
                </a:lnTo>
                <a:lnTo>
                  <a:pt x="112" y="3"/>
                </a:lnTo>
                <a:lnTo>
                  <a:pt x="119" y="1"/>
                </a:lnTo>
                <a:lnTo>
                  <a:pt x="122" y="1"/>
                </a:lnTo>
                <a:lnTo>
                  <a:pt x="123" y="0"/>
                </a:lnTo>
                <a:lnTo>
                  <a:pt x="123" y="0"/>
                </a:lnTo>
                <a:lnTo>
                  <a:pt x="123" y="0"/>
                </a:lnTo>
                <a:lnTo>
                  <a:pt x="124" y="0"/>
                </a:lnTo>
                <a:close/>
              </a:path>
            </a:pathLst>
          </a:custGeom>
          <a:solidFill>
            <a:srgbClr val="7191D1"/>
          </a:solidFill>
          <a:ln w="26988">
            <a:solidFill>
              <a:srgbClr val="FFFFF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cs-CZ" dirty="0"/>
          </a:p>
        </p:txBody>
      </p:sp>
      <p:sp>
        <p:nvSpPr>
          <p:cNvPr id="142" name="Freeform 260">
            <a:extLst>
              <a:ext uri="{FF2B5EF4-FFF2-40B4-BE49-F238E27FC236}">
                <a16:creationId xmlns:a16="http://schemas.microsoft.com/office/drawing/2014/main" id="{847F4C27-2B53-47B6-8DEF-6702C8B917C2}"/>
              </a:ext>
            </a:extLst>
          </p:cNvPr>
          <p:cNvSpPr>
            <a:spLocks noEditPoints="1"/>
          </p:cNvSpPr>
          <p:nvPr/>
        </p:nvSpPr>
        <p:spPr bwMode="auto">
          <a:xfrm>
            <a:off x="4875443" y="3504434"/>
            <a:ext cx="915103" cy="740846"/>
          </a:xfrm>
          <a:custGeom>
            <a:avLst/>
            <a:gdLst>
              <a:gd name="T0" fmla="*/ 691 w 898"/>
              <a:gd name="T1" fmla="*/ 30 h 727"/>
              <a:gd name="T2" fmla="*/ 725 w 898"/>
              <a:gd name="T3" fmla="*/ 76 h 727"/>
              <a:gd name="T4" fmla="*/ 732 w 898"/>
              <a:gd name="T5" fmla="*/ 149 h 727"/>
              <a:gd name="T6" fmla="*/ 745 w 898"/>
              <a:gd name="T7" fmla="*/ 182 h 727"/>
              <a:gd name="T8" fmla="*/ 784 w 898"/>
              <a:gd name="T9" fmla="*/ 215 h 727"/>
              <a:gd name="T10" fmla="*/ 832 w 898"/>
              <a:gd name="T11" fmla="*/ 248 h 727"/>
              <a:gd name="T12" fmla="*/ 826 w 898"/>
              <a:gd name="T13" fmla="*/ 308 h 727"/>
              <a:gd name="T14" fmla="*/ 849 w 898"/>
              <a:gd name="T15" fmla="*/ 338 h 727"/>
              <a:gd name="T16" fmla="*/ 838 w 898"/>
              <a:gd name="T17" fmla="*/ 370 h 727"/>
              <a:gd name="T18" fmla="*/ 855 w 898"/>
              <a:gd name="T19" fmla="*/ 397 h 727"/>
              <a:gd name="T20" fmla="*/ 895 w 898"/>
              <a:gd name="T21" fmla="*/ 430 h 727"/>
              <a:gd name="T22" fmla="*/ 884 w 898"/>
              <a:gd name="T23" fmla="*/ 498 h 727"/>
              <a:gd name="T24" fmla="*/ 857 w 898"/>
              <a:gd name="T25" fmla="*/ 534 h 727"/>
              <a:gd name="T26" fmla="*/ 799 w 898"/>
              <a:gd name="T27" fmla="*/ 560 h 727"/>
              <a:gd name="T28" fmla="*/ 752 w 898"/>
              <a:gd name="T29" fmla="*/ 599 h 727"/>
              <a:gd name="T30" fmla="*/ 778 w 898"/>
              <a:gd name="T31" fmla="*/ 647 h 727"/>
              <a:gd name="T32" fmla="*/ 741 w 898"/>
              <a:gd name="T33" fmla="*/ 671 h 727"/>
              <a:gd name="T34" fmla="*/ 668 w 898"/>
              <a:gd name="T35" fmla="*/ 666 h 727"/>
              <a:gd name="T36" fmla="*/ 644 w 898"/>
              <a:gd name="T37" fmla="*/ 701 h 727"/>
              <a:gd name="T38" fmla="*/ 608 w 898"/>
              <a:gd name="T39" fmla="*/ 679 h 727"/>
              <a:gd name="T40" fmla="*/ 559 w 898"/>
              <a:gd name="T41" fmla="*/ 678 h 727"/>
              <a:gd name="T42" fmla="*/ 522 w 898"/>
              <a:gd name="T43" fmla="*/ 726 h 727"/>
              <a:gd name="T44" fmla="*/ 481 w 898"/>
              <a:gd name="T45" fmla="*/ 710 h 727"/>
              <a:gd name="T46" fmla="*/ 422 w 898"/>
              <a:gd name="T47" fmla="*/ 698 h 727"/>
              <a:gd name="T48" fmla="*/ 386 w 898"/>
              <a:gd name="T49" fmla="*/ 706 h 727"/>
              <a:gd name="T50" fmla="*/ 337 w 898"/>
              <a:gd name="T51" fmla="*/ 707 h 727"/>
              <a:gd name="T52" fmla="*/ 276 w 898"/>
              <a:gd name="T53" fmla="*/ 692 h 727"/>
              <a:gd name="T54" fmla="*/ 227 w 898"/>
              <a:gd name="T55" fmla="*/ 722 h 727"/>
              <a:gd name="T56" fmla="*/ 179 w 898"/>
              <a:gd name="T57" fmla="*/ 720 h 727"/>
              <a:gd name="T58" fmla="*/ 141 w 898"/>
              <a:gd name="T59" fmla="*/ 698 h 727"/>
              <a:gd name="T60" fmla="*/ 123 w 898"/>
              <a:gd name="T61" fmla="*/ 645 h 727"/>
              <a:gd name="T62" fmla="*/ 119 w 898"/>
              <a:gd name="T63" fmla="*/ 622 h 727"/>
              <a:gd name="T64" fmla="*/ 112 w 898"/>
              <a:gd name="T65" fmla="*/ 600 h 727"/>
              <a:gd name="T66" fmla="*/ 159 w 898"/>
              <a:gd name="T67" fmla="*/ 571 h 727"/>
              <a:gd name="T68" fmla="*/ 167 w 898"/>
              <a:gd name="T69" fmla="*/ 519 h 727"/>
              <a:gd name="T70" fmla="*/ 152 w 898"/>
              <a:gd name="T71" fmla="*/ 440 h 727"/>
              <a:gd name="T72" fmla="*/ 103 w 898"/>
              <a:gd name="T73" fmla="*/ 402 h 727"/>
              <a:gd name="T74" fmla="*/ 47 w 898"/>
              <a:gd name="T75" fmla="*/ 381 h 727"/>
              <a:gd name="T76" fmla="*/ 2 w 898"/>
              <a:gd name="T77" fmla="*/ 376 h 727"/>
              <a:gd name="T78" fmla="*/ 9 w 898"/>
              <a:gd name="T79" fmla="*/ 332 h 727"/>
              <a:gd name="T80" fmla="*/ 39 w 898"/>
              <a:gd name="T81" fmla="*/ 297 h 727"/>
              <a:gd name="T82" fmla="*/ 102 w 898"/>
              <a:gd name="T83" fmla="*/ 258 h 727"/>
              <a:gd name="T84" fmla="*/ 163 w 898"/>
              <a:gd name="T85" fmla="*/ 242 h 727"/>
              <a:gd name="T86" fmla="*/ 213 w 898"/>
              <a:gd name="T87" fmla="*/ 224 h 727"/>
              <a:gd name="T88" fmla="*/ 249 w 898"/>
              <a:gd name="T89" fmla="*/ 188 h 727"/>
              <a:gd name="T90" fmla="*/ 335 w 898"/>
              <a:gd name="T91" fmla="*/ 181 h 727"/>
              <a:gd name="T92" fmla="*/ 408 w 898"/>
              <a:gd name="T93" fmla="*/ 171 h 727"/>
              <a:gd name="T94" fmla="*/ 426 w 898"/>
              <a:gd name="T95" fmla="*/ 126 h 727"/>
              <a:gd name="T96" fmla="*/ 450 w 898"/>
              <a:gd name="T97" fmla="*/ 83 h 727"/>
              <a:gd name="T98" fmla="*/ 482 w 898"/>
              <a:gd name="T99" fmla="*/ 76 h 727"/>
              <a:gd name="T100" fmla="*/ 514 w 898"/>
              <a:gd name="T101" fmla="*/ 92 h 727"/>
              <a:gd name="T102" fmla="*/ 573 w 898"/>
              <a:gd name="T103" fmla="*/ 45 h 727"/>
              <a:gd name="T104" fmla="*/ 619 w 898"/>
              <a:gd name="T105" fmla="*/ 29 h 727"/>
              <a:gd name="T106" fmla="*/ 429 w 898"/>
              <a:gd name="T107" fmla="*/ 306 h 727"/>
              <a:gd name="T108" fmla="*/ 380 w 898"/>
              <a:gd name="T109" fmla="*/ 323 h 727"/>
              <a:gd name="T110" fmla="*/ 364 w 898"/>
              <a:gd name="T111" fmla="*/ 359 h 727"/>
              <a:gd name="T112" fmla="*/ 382 w 898"/>
              <a:gd name="T113" fmla="*/ 405 h 727"/>
              <a:gd name="T114" fmla="*/ 398 w 898"/>
              <a:gd name="T115" fmla="*/ 437 h 727"/>
              <a:gd name="T116" fmla="*/ 464 w 898"/>
              <a:gd name="T117" fmla="*/ 409 h 727"/>
              <a:gd name="T118" fmla="*/ 522 w 898"/>
              <a:gd name="T119" fmla="*/ 405 h 727"/>
              <a:gd name="T120" fmla="*/ 544 w 898"/>
              <a:gd name="T121" fmla="*/ 356 h 727"/>
              <a:gd name="T122" fmla="*/ 504 w 898"/>
              <a:gd name="T123" fmla="*/ 314 h 7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898" h="727">
                <a:moveTo>
                  <a:pt x="639" y="0"/>
                </a:moveTo>
                <a:lnTo>
                  <a:pt x="640" y="1"/>
                </a:lnTo>
                <a:lnTo>
                  <a:pt x="641" y="1"/>
                </a:lnTo>
                <a:lnTo>
                  <a:pt x="642" y="2"/>
                </a:lnTo>
                <a:lnTo>
                  <a:pt x="642" y="2"/>
                </a:lnTo>
                <a:lnTo>
                  <a:pt x="645" y="5"/>
                </a:lnTo>
                <a:lnTo>
                  <a:pt x="646" y="6"/>
                </a:lnTo>
                <a:lnTo>
                  <a:pt x="648" y="7"/>
                </a:lnTo>
                <a:lnTo>
                  <a:pt x="651" y="9"/>
                </a:lnTo>
                <a:lnTo>
                  <a:pt x="652" y="10"/>
                </a:lnTo>
                <a:lnTo>
                  <a:pt x="653" y="11"/>
                </a:lnTo>
                <a:lnTo>
                  <a:pt x="654" y="13"/>
                </a:lnTo>
                <a:lnTo>
                  <a:pt x="654" y="13"/>
                </a:lnTo>
                <a:lnTo>
                  <a:pt x="655" y="14"/>
                </a:lnTo>
                <a:lnTo>
                  <a:pt x="656" y="14"/>
                </a:lnTo>
                <a:lnTo>
                  <a:pt x="657" y="15"/>
                </a:lnTo>
                <a:lnTo>
                  <a:pt x="658" y="15"/>
                </a:lnTo>
                <a:lnTo>
                  <a:pt x="658" y="15"/>
                </a:lnTo>
                <a:lnTo>
                  <a:pt x="659" y="14"/>
                </a:lnTo>
                <a:lnTo>
                  <a:pt x="660" y="14"/>
                </a:lnTo>
                <a:lnTo>
                  <a:pt x="660" y="14"/>
                </a:lnTo>
                <a:lnTo>
                  <a:pt x="662" y="13"/>
                </a:lnTo>
                <a:lnTo>
                  <a:pt x="663" y="12"/>
                </a:lnTo>
                <a:lnTo>
                  <a:pt x="664" y="11"/>
                </a:lnTo>
                <a:lnTo>
                  <a:pt x="665" y="11"/>
                </a:lnTo>
                <a:lnTo>
                  <a:pt x="666" y="11"/>
                </a:lnTo>
                <a:lnTo>
                  <a:pt x="667" y="11"/>
                </a:lnTo>
                <a:lnTo>
                  <a:pt x="668" y="11"/>
                </a:lnTo>
                <a:lnTo>
                  <a:pt x="672" y="12"/>
                </a:lnTo>
                <a:lnTo>
                  <a:pt x="673" y="12"/>
                </a:lnTo>
                <a:lnTo>
                  <a:pt x="674" y="12"/>
                </a:lnTo>
                <a:lnTo>
                  <a:pt x="675" y="13"/>
                </a:lnTo>
                <a:lnTo>
                  <a:pt x="676" y="13"/>
                </a:lnTo>
                <a:lnTo>
                  <a:pt x="677" y="14"/>
                </a:lnTo>
                <a:lnTo>
                  <a:pt x="678" y="16"/>
                </a:lnTo>
                <a:lnTo>
                  <a:pt x="682" y="20"/>
                </a:lnTo>
                <a:lnTo>
                  <a:pt x="688" y="27"/>
                </a:lnTo>
                <a:lnTo>
                  <a:pt x="691" y="30"/>
                </a:lnTo>
                <a:lnTo>
                  <a:pt x="692" y="30"/>
                </a:lnTo>
                <a:lnTo>
                  <a:pt x="692" y="31"/>
                </a:lnTo>
                <a:lnTo>
                  <a:pt x="693" y="32"/>
                </a:lnTo>
                <a:lnTo>
                  <a:pt x="695" y="32"/>
                </a:lnTo>
                <a:lnTo>
                  <a:pt x="696" y="33"/>
                </a:lnTo>
                <a:lnTo>
                  <a:pt x="699" y="34"/>
                </a:lnTo>
                <a:lnTo>
                  <a:pt x="700" y="34"/>
                </a:lnTo>
                <a:lnTo>
                  <a:pt x="701" y="35"/>
                </a:lnTo>
                <a:lnTo>
                  <a:pt x="703" y="36"/>
                </a:lnTo>
                <a:lnTo>
                  <a:pt x="705" y="38"/>
                </a:lnTo>
                <a:lnTo>
                  <a:pt x="708" y="40"/>
                </a:lnTo>
                <a:lnTo>
                  <a:pt x="709" y="41"/>
                </a:lnTo>
                <a:lnTo>
                  <a:pt x="710" y="42"/>
                </a:lnTo>
                <a:lnTo>
                  <a:pt x="711" y="43"/>
                </a:lnTo>
                <a:lnTo>
                  <a:pt x="712" y="45"/>
                </a:lnTo>
                <a:lnTo>
                  <a:pt x="713" y="46"/>
                </a:lnTo>
                <a:lnTo>
                  <a:pt x="715" y="50"/>
                </a:lnTo>
                <a:lnTo>
                  <a:pt x="716" y="52"/>
                </a:lnTo>
                <a:lnTo>
                  <a:pt x="717" y="53"/>
                </a:lnTo>
                <a:lnTo>
                  <a:pt x="718" y="53"/>
                </a:lnTo>
                <a:lnTo>
                  <a:pt x="719" y="55"/>
                </a:lnTo>
                <a:lnTo>
                  <a:pt x="720" y="55"/>
                </a:lnTo>
                <a:lnTo>
                  <a:pt x="721" y="56"/>
                </a:lnTo>
                <a:lnTo>
                  <a:pt x="722" y="57"/>
                </a:lnTo>
                <a:lnTo>
                  <a:pt x="724" y="58"/>
                </a:lnTo>
                <a:lnTo>
                  <a:pt x="727" y="59"/>
                </a:lnTo>
                <a:lnTo>
                  <a:pt x="733" y="62"/>
                </a:lnTo>
                <a:lnTo>
                  <a:pt x="734" y="62"/>
                </a:lnTo>
                <a:lnTo>
                  <a:pt x="736" y="63"/>
                </a:lnTo>
                <a:lnTo>
                  <a:pt x="735" y="64"/>
                </a:lnTo>
                <a:lnTo>
                  <a:pt x="733" y="66"/>
                </a:lnTo>
                <a:lnTo>
                  <a:pt x="730" y="69"/>
                </a:lnTo>
                <a:lnTo>
                  <a:pt x="728" y="71"/>
                </a:lnTo>
                <a:lnTo>
                  <a:pt x="727" y="72"/>
                </a:lnTo>
                <a:lnTo>
                  <a:pt x="726" y="73"/>
                </a:lnTo>
                <a:lnTo>
                  <a:pt x="726" y="74"/>
                </a:lnTo>
                <a:lnTo>
                  <a:pt x="726" y="75"/>
                </a:lnTo>
                <a:lnTo>
                  <a:pt x="725" y="76"/>
                </a:lnTo>
                <a:lnTo>
                  <a:pt x="725" y="77"/>
                </a:lnTo>
                <a:lnTo>
                  <a:pt x="725" y="78"/>
                </a:lnTo>
                <a:lnTo>
                  <a:pt x="726" y="79"/>
                </a:lnTo>
                <a:lnTo>
                  <a:pt x="726" y="80"/>
                </a:lnTo>
                <a:lnTo>
                  <a:pt x="728" y="83"/>
                </a:lnTo>
                <a:lnTo>
                  <a:pt x="729" y="85"/>
                </a:lnTo>
                <a:lnTo>
                  <a:pt x="729" y="87"/>
                </a:lnTo>
                <a:lnTo>
                  <a:pt x="730" y="90"/>
                </a:lnTo>
                <a:lnTo>
                  <a:pt x="731" y="93"/>
                </a:lnTo>
                <a:lnTo>
                  <a:pt x="732" y="94"/>
                </a:lnTo>
                <a:lnTo>
                  <a:pt x="732" y="95"/>
                </a:lnTo>
                <a:lnTo>
                  <a:pt x="732" y="96"/>
                </a:lnTo>
                <a:lnTo>
                  <a:pt x="732" y="99"/>
                </a:lnTo>
                <a:lnTo>
                  <a:pt x="732" y="105"/>
                </a:lnTo>
                <a:lnTo>
                  <a:pt x="732" y="107"/>
                </a:lnTo>
                <a:lnTo>
                  <a:pt x="732" y="109"/>
                </a:lnTo>
                <a:lnTo>
                  <a:pt x="732" y="110"/>
                </a:lnTo>
                <a:lnTo>
                  <a:pt x="733" y="111"/>
                </a:lnTo>
                <a:lnTo>
                  <a:pt x="734" y="112"/>
                </a:lnTo>
                <a:lnTo>
                  <a:pt x="735" y="114"/>
                </a:lnTo>
                <a:lnTo>
                  <a:pt x="736" y="115"/>
                </a:lnTo>
                <a:lnTo>
                  <a:pt x="736" y="117"/>
                </a:lnTo>
                <a:lnTo>
                  <a:pt x="737" y="118"/>
                </a:lnTo>
                <a:lnTo>
                  <a:pt x="738" y="119"/>
                </a:lnTo>
                <a:lnTo>
                  <a:pt x="739" y="125"/>
                </a:lnTo>
                <a:lnTo>
                  <a:pt x="739" y="127"/>
                </a:lnTo>
                <a:lnTo>
                  <a:pt x="739" y="128"/>
                </a:lnTo>
                <a:lnTo>
                  <a:pt x="739" y="130"/>
                </a:lnTo>
                <a:lnTo>
                  <a:pt x="739" y="132"/>
                </a:lnTo>
                <a:lnTo>
                  <a:pt x="739" y="134"/>
                </a:lnTo>
                <a:lnTo>
                  <a:pt x="738" y="136"/>
                </a:lnTo>
                <a:lnTo>
                  <a:pt x="738" y="137"/>
                </a:lnTo>
                <a:lnTo>
                  <a:pt x="737" y="138"/>
                </a:lnTo>
                <a:lnTo>
                  <a:pt x="735" y="142"/>
                </a:lnTo>
                <a:lnTo>
                  <a:pt x="734" y="143"/>
                </a:lnTo>
                <a:lnTo>
                  <a:pt x="734" y="144"/>
                </a:lnTo>
                <a:lnTo>
                  <a:pt x="732" y="148"/>
                </a:lnTo>
                <a:lnTo>
                  <a:pt x="732" y="149"/>
                </a:lnTo>
                <a:lnTo>
                  <a:pt x="731" y="150"/>
                </a:lnTo>
                <a:lnTo>
                  <a:pt x="731" y="150"/>
                </a:lnTo>
                <a:lnTo>
                  <a:pt x="730" y="151"/>
                </a:lnTo>
                <a:lnTo>
                  <a:pt x="729" y="152"/>
                </a:lnTo>
                <a:lnTo>
                  <a:pt x="726" y="153"/>
                </a:lnTo>
                <a:lnTo>
                  <a:pt x="725" y="154"/>
                </a:lnTo>
                <a:lnTo>
                  <a:pt x="724" y="154"/>
                </a:lnTo>
                <a:lnTo>
                  <a:pt x="724" y="155"/>
                </a:lnTo>
                <a:lnTo>
                  <a:pt x="723" y="156"/>
                </a:lnTo>
                <a:lnTo>
                  <a:pt x="722" y="157"/>
                </a:lnTo>
                <a:lnTo>
                  <a:pt x="722" y="158"/>
                </a:lnTo>
                <a:lnTo>
                  <a:pt x="722" y="159"/>
                </a:lnTo>
                <a:lnTo>
                  <a:pt x="722" y="160"/>
                </a:lnTo>
                <a:lnTo>
                  <a:pt x="722" y="161"/>
                </a:lnTo>
                <a:lnTo>
                  <a:pt x="722" y="162"/>
                </a:lnTo>
                <a:lnTo>
                  <a:pt x="723" y="163"/>
                </a:lnTo>
                <a:lnTo>
                  <a:pt x="723" y="164"/>
                </a:lnTo>
                <a:lnTo>
                  <a:pt x="725" y="167"/>
                </a:lnTo>
                <a:lnTo>
                  <a:pt x="726" y="168"/>
                </a:lnTo>
                <a:lnTo>
                  <a:pt x="726" y="169"/>
                </a:lnTo>
                <a:lnTo>
                  <a:pt x="727" y="171"/>
                </a:lnTo>
                <a:lnTo>
                  <a:pt x="727" y="173"/>
                </a:lnTo>
                <a:lnTo>
                  <a:pt x="728" y="174"/>
                </a:lnTo>
                <a:lnTo>
                  <a:pt x="728" y="175"/>
                </a:lnTo>
                <a:lnTo>
                  <a:pt x="729" y="176"/>
                </a:lnTo>
                <a:lnTo>
                  <a:pt x="730" y="177"/>
                </a:lnTo>
                <a:lnTo>
                  <a:pt x="731" y="177"/>
                </a:lnTo>
                <a:lnTo>
                  <a:pt x="732" y="178"/>
                </a:lnTo>
                <a:lnTo>
                  <a:pt x="733" y="179"/>
                </a:lnTo>
                <a:lnTo>
                  <a:pt x="734" y="179"/>
                </a:lnTo>
                <a:lnTo>
                  <a:pt x="735" y="180"/>
                </a:lnTo>
                <a:lnTo>
                  <a:pt x="736" y="180"/>
                </a:lnTo>
                <a:lnTo>
                  <a:pt x="737" y="180"/>
                </a:lnTo>
                <a:lnTo>
                  <a:pt x="738" y="181"/>
                </a:lnTo>
                <a:lnTo>
                  <a:pt x="739" y="181"/>
                </a:lnTo>
                <a:lnTo>
                  <a:pt x="743" y="181"/>
                </a:lnTo>
                <a:lnTo>
                  <a:pt x="744" y="181"/>
                </a:lnTo>
                <a:lnTo>
                  <a:pt x="745" y="182"/>
                </a:lnTo>
                <a:lnTo>
                  <a:pt x="747" y="182"/>
                </a:lnTo>
                <a:lnTo>
                  <a:pt x="748" y="183"/>
                </a:lnTo>
                <a:lnTo>
                  <a:pt x="749" y="184"/>
                </a:lnTo>
                <a:lnTo>
                  <a:pt x="750" y="184"/>
                </a:lnTo>
                <a:lnTo>
                  <a:pt x="751" y="185"/>
                </a:lnTo>
                <a:lnTo>
                  <a:pt x="752" y="187"/>
                </a:lnTo>
                <a:lnTo>
                  <a:pt x="753" y="188"/>
                </a:lnTo>
                <a:lnTo>
                  <a:pt x="754" y="189"/>
                </a:lnTo>
                <a:lnTo>
                  <a:pt x="756" y="191"/>
                </a:lnTo>
                <a:lnTo>
                  <a:pt x="758" y="192"/>
                </a:lnTo>
                <a:lnTo>
                  <a:pt x="760" y="194"/>
                </a:lnTo>
                <a:lnTo>
                  <a:pt x="760" y="195"/>
                </a:lnTo>
                <a:lnTo>
                  <a:pt x="761" y="196"/>
                </a:lnTo>
                <a:lnTo>
                  <a:pt x="762" y="197"/>
                </a:lnTo>
                <a:lnTo>
                  <a:pt x="762" y="198"/>
                </a:lnTo>
                <a:lnTo>
                  <a:pt x="762" y="199"/>
                </a:lnTo>
                <a:lnTo>
                  <a:pt x="762" y="202"/>
                </a:lnTo>
                <a:lnTo>
                  <a:pt x="762" y="204"/>
                </a:lnTo>
                <a:lnTo>
                  <a:pt x="762" y="205"/>
                </a:lnTo>
                <a:lnTo>
                  <a:pt x="763" y="207"/>
                </a:lnTo>
                <a:lnTo>
                  <a:pt x="763" y="208"/>
                </a:lnTo>
                <a:lnTo>
                  <a:pt x="764" y="209"/>
                </a:lnTo>
                <a:lnTo>
                  <a:pt x="764" y="210"/>
                </a:lnTo>
                <a:lnTo>
                  <a:pt x="764" y="211"/>
                </a:lnTo>
                <a:lnTo>
                  <a:pt x="765" y="211"/>
                </a:lnTo>
                <a:lnTo>
                  <a:pt x="766" y="212"/>
                </a:lnTo>
                <a:lnTo>
                  <a:pt x="767" y="213"/>
                </a:lnTo>
                <a:lnTo>
                  <a:pt x="768" y="214"/>
                </a:lnTo>
                <a:lnTo>
                  <a:pt x="769" y="214"/>
                </a:lnTo>
                <a:lnTo>
                  <a:pt x="770" y="215"/>
                </a:lnTo>
                <a:lnTo>
                  <a:pt x="771" y="215"/>
                </a:lnTo>
                <a:lnTo>
                  <a:pt x="772" y="216"/>
                </a:lnTo>
                <a:lnTo>
                  <a:pt x="773" y="216"/>
                </a:lnTo>
                <a:lnTo>
                  <a:pt x="774" y="216"/>
                </a:lnTo>
                <a:lnTo>
                  <a:pt x="775" y="216"/>
                </a:lnTo>
                <a:lnTo>
                  <a:pt x="776" y="216"/>
                </a:lnTo>
                <a:lnTo>
                  <a:pt x="783" y="215"/>
                </a:lnTo>
                <a:lnTo>
                  <a:pt x="784" y="215"/>
                </a:lnTo>
                <a:lnTo>
                  <a:pt x="786" y="215"/>
                </a:lnTo>
                <a:lnTo>
                  <a:pt x="792" y="216"/>
                </a:lnTo>
                <a:lnTo>
                  <a:pt x="795" y="216"/>
                </a:lnTo>
                <a:lnTo>
                  <a:pt x="800" y="217"/>
                </a:lnTo>
                <a:lnTo>
                  <a:pt x="801" y="217"/>
                </a:lnTo>
                <a:lnTo>
                  <a:pt x="803" y="217"/>
                </a:lnTo>
                <a:lnTo>
                  <a:pt x="804" y="217"/>
                </a:lnTo>
                <a:lnTo>
                  <a:pt x="806" y="216"/>
                </a:lnTo>
                <a:lnTo>
                  <a:pt x="811" y="215"/>
                </a:lnTo>
                <a:lnTo>
                  <a:pt x="814" y="213"/>
                </a:lnTo>
                <a:lnTo>
                  <a:pt x="816" y="213"/>
                </a:lnTo>
                <a:lnTo>
                  <a:pt x="817" y="212"/>
                </a:lnTo>
                <a:lnTo>
                  <a:pt x="819" y="212"/>
                </a:lnTo>
                <a:lnTo>
                  <a:pt x="820" y="212"/>
                </a:lnTo>
                <a:lnTo>
                  <a:pt x="821" y="212"/>
                </a:lnTo>
                <a:lnTo>
                  <a:pt x="821" y="212"/>
                </a:lnTo>
                <a:lnTo>
                  <a:pt x="822" y="212"/>
                </a:lnTo>
                <a:lnTo>
                  <a:pt x="823" y="213"/>
                </a:lnTo>
                <a:lnTo>
                  <a:pt x="824" y="213"/>
                </a:lnTo>
                <a:lnTo>
                  <a:pt x="826" y="215"/>
                </a:lnTo>
                <a:lnTo>
                  <a:pt x="827" y="216"/>
                </a:lnTo>
                <a:lnTo>
                  <a:pt x="829" y="217"/>
                </a:lnTo>
                <a:lnTo>
                  <a:pt x="829" y="218"/>
                </a:lnTo>
                <a:lnTo>
                  <a:pt x="830" y="219"/>
                </a:lnTo>
                <a:lnTo>
                  <a:pt x="831" y="220"/>
                </a:lnTo>
                <a:lnTo>
                  <a:pt x="831" y="221"/>
                </a:lnTo>
                <a:lnTo>
                  <a:pt x="832" y="222"/>
                </a:lnTo>
                <a:lnTo>
                  <a:pt x="832" y="224"/>
                </a:lnTo>
                <a:lnTo>
                  <a:pt x="833" y="225"/>
                </a:lnTo>
                <a:lnTo>
                  <a:pt x="833" y="227"/>
                </a:lnTo>
                <a:lnTo>
                  <a:pt x="833" y="230"/>
                </a:lnTo>
                <a:lnTo>
                  <a:pt x="833" y="234"/>
                </a:lnTo>
                <a:lnTo>
                  <a:pt x="833" y="237"/>
                </a:lnTo>
                <a:lnTo>
                  <a:pt x="833" y="239"/>
                </a:lnTo>
                <a:lnTo>
                  <a:pt x="832" y="243"/>
                </a:lnTo>
                <a:lnTo>
                  <a:pt x="832" y="244"/>
                </a:lnTo>
                <a:lnTo>
                  <a:pt x="832" y="245"/>
                </a:lnTo>
                <a:lnTo>
                  <a:pt x="832" y="248"/>
                </a:lnTo>
                <a:lnTo>
                  <a:pt x="832" y="250"/>
                </a:lnTo>
                <a:lnTo>
                  <a:pt x="832" y="252"/>
                </a:lnTo>
                <a:lnTo>
                  <a:pt x="833" y="254"/>
                </a:lnTo>
                <a:lnTo>
                  <a:pt x="833" y="255"/>
                </a:lnTo>
                <a:lnTo>
                  <a:pt x="833" y="256"/>
                </a:lnTo>
                <a:lnTo>
                  <a:pt x="834" y="258"/>
                </a:lnTo>
                <a:lnTo>
                  <a:pt x="835" y="260"/>
                </a:lnTo>
                <a:lnTo>
                  <a:pt x="837" y="263"/>
                </a:lnTo>
                <a:lnTo>
                  <a:pt x="838" y="265"/>
                </a:lnTo>
                <a:lnTo>
                  <a:pt x="839" y="267"/>
                </a:lnTo>
                <a:lnTo>
                  <a:pt x="839" y="268"/>
                </a:lnTo>
                <a:lnTo>
                  <a:pt x="840" y="271"/>
                </a:lnTo>
                <a:lnTo>
                  <a:pt x="840" y="271"/>
                </a:lnTo>
                <a:lnTo>
                  <a:pt x="840" y="272"/>
                </a:lnTo>
                <a:lnTo>
                  <a:pt x="840" y="273"/>
                </a:lnTo>
                <a:lnTo>
                  <a:pt x="840" y="275"/>
                </a:lnTo>
                <a:lnTo>
                  <a:pt x="840" y="276"/>
                </a:lnTo>
                <a:lnTo>
                  <a:pt x="840" y="277"/>
                </a:lnTo>
                <a:lnTo>
                  <a:pt x="839" y="279"/>
                </a:lnTo>
                <a:lnTo>
                  <a:pt x="838" y="281"/>
                </a:lnTo>
                <a:lnTo>
                  <a:pt x="838" y="283"/>
                </a:lnTo>
                <a:lnTo>
                  <a:pt x="837" y="284"/>
                </a:lnTo>
                <a:lnTo>
                  <a:pt x="836" y="286"/>
                </a:lnTo>
                <a:lnTo>
                  <a:pt x="834" y="289"/>
                </a:lnTo>
                <a:lnTo>
                  <a:pt x="833" y="290"/>
                </a:lnTo>
                <a:lnTo>
                  <a:pt x="831" y="292"/>
                </a:lnTo>
                <a:lnTo>
                  <a:pt x="829" y="294"/>
                </a:lnTo>
                <a:lnTo>
                  <a:pt x="828" y="296"/>
                </a:lnTo>
                <a:lnTo>
                  <a:pt x="827" y="297"/>
                </a:lnTo>
                <a:lnTo>
                  <a:pt x="827" y="298"/>
                </a:lnTo>
                <a:lnTo>
                  <a:pt x="827" y="299"/>
                </a:lnTo>
                <a:lnTo>
                  <a:pt x="827" y="299"/>
                </a:lnTo>
                <a:lnTo>
                  <a:pt x="828" y="301"/>
                </a:lnTo>
                <a:lnTo>
                  <a:pt x="828" y="303"/>
                </a:lnTo>
                <a:lnTo>
                  <a:pt x="828" y="303"/>
                </a:lnTo>
                <a:lnTo>
                  <a:pt x="828" y="304"/>
                </a:lnTo>
                <a:lnTo>
                  <a:pt x="826" y="308"/>
                </a:lnTo>
                <a:lnTo>
                  <a:pt x="826" y="308"/>
                </a:lnTo>
                <a:lnTo>
                  <a:pt x="826" y="309"/>
                </a:lnTo>
                <a:lnTo>
                  <a:pt x="827" y="309"/>
                </a:lnTo>
                <a:lnTo>
                  <a:pt x="827" y="309"/>
                </a:lnTo>
                <a:lnTo>
                  <a:pt x="828" y="310"/>
                </a:lnTo>
                <a:lnTo>
                  <a:pt x="829" y="310"/>
                </a:lnTo>
                <a:lnTo>
                  <a:pt x="834" y="312"/>
                </a:lnTo>
                <a:lnTo>
                  <a:pt x="839" y="313"/>
                </a:lnTo>
                <a:lnTo>
                  <a:pt x="840" y="314"/>
                </a:lnTo>
                <a:lnTo>
                  <a:pt x="842" y="315"/>
                </a:lnTo>
                <a:lnTo>
                  <a:pt x="845" y="315"/>
                </a:lnTo>
                <a:lnTo>
                  <a:pt x="847" y="315"/>
                </a:lnTo>
                <a:lnTo>
                  <a:pt x="848" y="316"/>
                </a:lnTo>
                <a:lnTo>
                  <a:pt x="849" y="316"/>
                </a:lnTo>
                <a:lnTo>
                  <a:pt x="850" y="317"/>
                </a:lnTo>
                <a:lnTo>
                  <a:pt x="854" y="319"/>
                </a:lnTo>
                <a:lnTo>
                  <a:pt x="855" y="320"/>
                </a:lnTo>
                <a:lnTo>
                  <a:pt x="857" y="322"/>
                </a:lnTo>
                <a:lnTo>
                  <a:pt x="857" y="322"/>
                </a:lnTo>
                <a:lnTo>
                  <a:pt x="858" y="323"/>
                </a:lnTo>
                <a:lnTo>
                  <a:pt x="858" y="324"/>
                </a:lnTo>
                <a:lnTo>
                  <a:pt x="859" y="324"/>
                </a:lnTo>
                <a:lnTo>
                  <a:pt x="859" y="325"/>
                </a:lnTo>
                <a:lnTo>
                  <a:pt x="859" y="326"/>
                </a:lnTo>
                <a:lnTo>
                  <a:pt x="859" y="327"/>
                </a:lnTo>
                <a:lnTo>
                  <a:pt x="860" y="327"/>
                </a:lnTo>
                <a:lnTo>
                  <a:pt x="859" y="329"/>
                </a:lnTo>
                <a:lnTo>
                  <a:pt x="859" y="331"/>
                </a:lnTo>
                <a:lnTo>
                  <a:pt x="859" y="333"/>
                </a:lnTo>
                <a:lnTo>
                  <a:pt x="858" y="333"/>
                </a:lnTo>
                <a:lnTo>
                  <a:pt x="858" y="334"/>
                </a:lnTo>
                <a:lnTo>
                  <a:pt x="857" y="334"/>
                </a:lnTo>
                <a:lnTo>
                  <a:pt x="857" y="335"/>
                </a:lnTo>
                <a:lnTo>
                  <a:pt x="856" y="335"/>
                </a:lnTo>
                <a:lnTo>
                  <a:pt x="855" y="336"/>
                </a:lnTo>
                <a:lnTo>
                  <a:pt x="854" y="336"/>
                </a:lnTo>
                <a:lnTo>
                  <a:pt x="853" y="337"/>
                </a:lnTo>
                <a:lnTo>
                  <a:pt x="851" y="337"/>
                </a:lnTo>
                <a:lnTo>
                  <a:pt x="849" y="338"/>
                </a:lnTo>
                <a:lnTo>
                  <a:pt x="848" y="338"/>
                </a:lnTo>
                <a:lnTo>
                  <a:pt x="848" y="339"/>
                </a:lnTo>
                <a:lnTo>
                  <a:pt x="847" y="339"/>
                </a:lnTo>
                <a:lnTo>
                  <a:pt x="847" y="340"/>
                </a:lnTo>
                <a:lnTo>
                  <a:pt x="846" y="340"/>
                </a:lnTo>
                <a:lnTo>
                  <a:pt x="846" y="341"/>
                </a:lnTo>
                <a:lnTo>
                  <a:pt x="846" y="341"/>
                </a:lnTo>
                <a:lnTo>
                  <a:pt x="846" y="342"/>
                </a:lnTo>
                <a:lnTo>
                  <a:pt x="846" y="342"/>
                </a:lnTo>
                <a:lnTo>
                  <a:pt x="847" y="343"/>
                </a:lnTo>
                <a:lnTo>
                  <a:pt x="847" y="344"/>
                </a:lnTo>
                <a:lnTo>
                  <a:pt x="849" y="345"/>
                </a:lnTo>
                <a:lnTo>
                  <a:pt x="849" y="346"/>
                </a:lnTo>
                <a:lnTo>
                  <a:pt x="849" y="346"/>
                </a:lnTo>
                <a:lnTo>
                  <a:pt x="850" y="347"/>
                </a:lnTo>
                <a:lnTo>
                  <a:pt x="850" y="347"/>
                </a:lnTo>
                <a:lnTo>
                  <a:pt x="849" y="348"/>
                </a:lnTo>
                <a:lnTo>
                  <a:pt x="848" y="350"/>
                </a:lnTo>
                <a:lnTo>
                  <a:pt x="848" y="350"/>
                </a:lnTo>
                <a:lnTo>
                  <a:pt x="847" y="351"/>
                </a:lnTo>
                <a:lnTo>
                  <a:pt x="847" y="353"/>
                </a:lnTo>
                <a:lnTo>
                  <a:pt x="847" y="357"/>
                </a:lnTo>
                <a:lnTo>
                  <a:pt x="846" y="358"/>
                </a:lnTo>
                <a:lnTo>
                  <a:pt x="846" y="359"/>
                </a:lnTo>
                <a:lnTo>
                  <a:pt x="846" y="360"/>
                </a:lnTo>
                <a:lnTo>
                  <a:pt x="845" y="361"/>
                </a:lnTo>
                <a:lnTo>
                  <a:pt x="845" y="362"/>
                </a:lnTo>
                <a:lnTo>
                  <a:pt x="844" y="362"/>
                </a:lnTo>
                <a:lnTo>
                  <a:pt x="843" y="363"/>
                </a:lnTo>
                <a:lnTo>
                  <a:pt x="842" y="364"/>
                </a:lnTo>
                <a:lnTo>
                  <a:pt x="839" y="366"/>
                </a:lnTo>
                <a:lnTo>
                  <a:pt x="838" y="367"/>
                </a:lnTo>
                <a:lnTo>
                  <a:pt x="838" y="368"/>
                </a:lnTo>
                <a:lnTo>
                  <a:pt x="838" y="368"/>
                </a:lnTo>
                <a:lnTo>
                  <a:pt x="838" y="369"/>
                </a:lnTo>
                <a:lnTo>
                  <a:pt x="838" y="369"/>
                </a:lnTo>
                <a:lnTo>
                  <a:pt x="838" y="369"/>
                </a:lnTo>
                <a:lnTo>
                  <a:pt x="838" y="370"/>
                </a:lnTo>
                <a:lnTo>
                  <a:pt x="838" y="370"/>
                </a:lnTo>
                <a:lnTo>
                  <a:pt x="839" y="372"/>
                </a:lnTo>
                <a:lnTo>
                  <a:pt x="840" y="372"/>
                </a:lnTo>
                <a:lnTo>
                  <a:pt x="840" y="373"/>
                </a:lnTo>
                <a:lnTo>
                  <a:pt x="840" y="373"/>
                </a:lnTo>
                <a:lnTo>
                  <a:pt x="840" y="373"/>
                </a:lnTo>
                <a:lnTo>
                  <a:pt x="839" y="374"/>
                </a:lnTo>
                <a:lnTo>
                  <a:pt x="839" y="374"/>
                </a:lnTo>
                <a:lnTo>
                  <a:pt x="837" y="375"/>
                </a:lnTo>
                <a:lnTo>
                  <a:pt x="836" y="376"/>
                </a:lnTo>
                <a:lnTo>
                  <a:pt x="835" y="376"/>
                </a:lnTo>
                <a:lnTo>
                  <a:pt x="834" y="377"/>
                </a:lnTo>
                <a:lnTo>
                  <a:pt x="833" y="377"/>
                </a:lnTo>
                <a:lnTo>
                  <a:pt x="833" y="378"/>
                </a:lnTo>
                <a:lnTo>
                  <a:pt x="832" y="379"/>
                </a:lnTo>
                <a:lnTo>
                  <a:pt x="832" y="379"/>
                </a:lnTo>
                <a:lnTo>
                  <a:pt x="832" y="380"/>
                </a:lnTo>
                <a:lnTo>
                  <a:pt x="832" y="380"/>
                </a:lnTo>
                <a:lnTo>
                  <a:pt x="832" y="381"/>
                </a:lnTo>
                <a:lnTo>
                  <a:pt x="832" y="382"/>
                </a:lnTo>
                <a:lnTo>
                  <a:pt x="833" y="383"/>
                </a:lnTo>
                <a:lnTo>
                  <a:pt x="833" y="385"/>
                </a:lnTo>
                <a:lnTo>
                  <a:pt x="834" y="386"/>
                </a:lnTo>
                <a:lnTo>
                  <a:pt x="835" y="387"/>
                </a:lnTo>
                <a:lnTo>
                  <a:pt x="836" y="388"/>
                </a:lnTo>
                <a:lnTo>
                  <a:pt x="837" y="388"/>
                </a:lnTo>
                <a:lnTo>
                  <a:pt x="839" y="389"/>
                </a:lnTo>
                <a:lnTo>
                  <a:pt x="840" y="390"/>
                </a:lnTo>
                <a:lnTo>
                  <a:pt x="842" y="391"/>
                </a:lnTo>
                <a:lnTo>
                  <a:pt x="844" y="391"/>
                </a:lnTo>
                <a:lnTo>
                  <a:pt x="847" y="392"/>
                </a:lnTo>
                <a:lnTo>
                  <a:pt x="848" y="393"/>
                </a:lnTo>
                <a:lnTo>
                  <a:pt x="849" y="393"/>
                </a:lnTo>
                <a:lnTo>
                  <a:pt x="851" y="394"/>
                </a:lnTo>
                <a:lnTo>
                  <a:pt x="852" y="395"/>
                </a:lnTo>
                <a:lnTo>
                  <a:pt x="853" y="395"/>
                </a:lnTo>
                <a:lnTo>
                  <a:pt x="854" y="397"/>
                </a:lnTo>
                <a:lnTo>
                  <a:pt x="855" y="397"/>
                </a:lnTo>
                <a:lnTo>
                  <a:pt x="855" y="398"/>
                </a:lnTo>
                <a:lnTo>
                  <a:pt x="856" y="398"/>
                </a:lnTo>
                <a:lnTo>
                  <a:pt x="858" y="399"/>
                </a:lnTo>
                <a:lnTo>
                  <a:pt x="861" y="399"/>
                </a:lnTo>
                <a:lnTo>
                  <a:pt x="862" y="400"/>
                </a:lnTo>
                <a:lnTo>
                  <a:pt x="864" y="400"/>
                </a:lnTo>
                <a:lnTo>
                  <a:pt x="865" y="400"/>
                </a:lnTo>
                <a:lnTo>
                  <a:pt x="866" y="400"/>
                </a:lnTo>
                <a:lnTo>
                  <a:pt x="866" y="401"/>
                </a:lnTo>
                <a:lnTo>
                  <a:pt x="867" y="401"/>
                </a:lnTo>
                <a:lnTo>
                  <a:pt x="868" y="402"/>
                </a:lnTo>
                <a:lnTo>
                  <a:pt x="869" y="403"/>
                </a:lnTo>
                <a:lnTo>
                  <a:pt x="869" y="403"/>
                </a:lnTo>
                <a:lnTo>
                  <a:pt x="871" y="404"/>
                </a:lnTo>
                <a:lnTo>
                  <a:pt x="871" y="404"/>
                </a:lnTo>
                <a:lnTo>
                  <a:pt x="872" y="404"/>
                </a:lnTo>
                <a:lnTo>
                  <a:pt x="872" y="405"/>
                </a:lnTo>
                <a:lnTo>
                  <a:pt x="872" y="406"/>
                </a:lnTo>
                <a:lnTo>
                  <a:pt x="872" y="406"/>
                </a:lnTo>
                <a:lnTo>
                  <a:pt x="873" y="408"/>
                </a:lnTo>
                <a:lnTo>
                  <a:pt x="873" y="411"/>
                </a:lnTo>
                <a:lnTo>
                  <a:pt x="873" y="412"/>
                </a:lnTo>
                <a:lnTo>
                  <a:pt x="873" y="413"/>
                </a:lnTo>
                <a:lnTo>
                  <a:pt x="874" y="414"/>
                </a:lnTo>
                <a:lnTo>
                  <a:pt x="874" y="415"/>
                </a:lnTo>
                <a:lnTo>
                  <a:pt x="875" y="415"/>
                </a:lnTo>
                <a:lnTo>
                  <a:pt x="875" y="416"/>
                </a:lnTo>
                <a:lnTo>
                  <a:pt x="877" y="418"/>
                </a:lnTo>
                <a:lnTo>
                  <a:pt x="878" y="419"/>
                </a:lnTo>
                <a:lnTo>
                  <a:pt x="880" y="420"/>
                </a:lnTo>
                <a:lnTo>
                  <a:pt x="882" y="422"/>
                </a:lnTo>
                <a:lnTo>
                  <a:pt x="885" y="424"/>
                </a:lnTo>
                <a:lnTo>
                  <a:pt x="886" y="424"/>
                </a:lnTo>
                <a:lnTo>
                  <a:pt x="890" y="426"/>
                </a:lnTo>
                <a:lnTo>
                  <a:pt x="891" y="427"/>
                </a:lnTo>
                <a:lnTo>
                  <a:pt x="893" y="428"/>
                </a:lnTo>
                <a:lnTo>
                  <a:pt x="894" y="429"/>
                </a:lnTo>
                <a:lnTo>
                  <a:pt x="895" y="430"/>
                </a:lnTo>
                <a:lnTo>
                  <a:pt x="896" y="431"/>
                </a:lnTo>
                <a:lnTo>
                  <a:pt x="897" y="432"/>
                </a:lnTo>
                <a:lnTo>
                  <a:pt x="897" y="433"/>
                </a:lnTo>
                <a:lnTo>
                  <a:pt x="897" y="434"/>
                </a:lnTo>
                <a:lnTo>
                  <a:pt x="897" y="435"/>
                </a:lnTo>
                <a:lnTo>
                  <a:pt x="897" y="436"/>
                </a:lnTo>
                <a:lnTo>
                  <a:pt x="897" y="438"/>
                </a:lnTo>
                <a:lnTo>
                  <a:pt x="897" y="441"/>
                </a:lnTo>
                <a:lnTo>
                  <a:pt x="896" y="442"/>
                </a:lnTo>
                <a:lnTo>
                  <a:pt x="896" y="443"/>
                </a:lnTo>
                <a:lnTo>
                  <a:pt x="896" y="444"/>
                </a:lnTo>
                <a:lnTo>
                  <a:pt x="896" y="445"/>
                </a:lnTo>
                <a:lnTo>
                  <a:pt x="897" y="446"/>
                </a:lnTo>
                <a:lnTo>
                  <a:pt x="897" y="450"/>
                </a:lnTo>
                <a:lnTo>
                  <a:pt x="898" y="451"/>
                </a:lnTo>
                <a:lnTo>
                  <a:pt x="898" y="453"/>
                </a:lnTo>
                <a:lnTo>
                  <a:pt x="898" y="454"/>
                </a:lnTo>
                <a:lnTo>
                  <a:pt x="897" y="455"/>
                </a:lnTo>
                <a:lnTo>
                  <a:pt x="897" y="457"/>
                </a:lnTo>
                <a:lnTo>
                  <a:pt x="896" y="459"/>
                </a:lnTo>
                <a:lnTo>
                  <a:pt x="895" y="462"/>
                </a:lnTo>
                <a:lnTo>
                  <a:pt x="893" y="467"/>
                </a:lnTo>
                <a:lnTo>
                  <a:pt x="892" y="468"/>
                </a:lnTo>
                <a:lnTo>
                  <a:pt x="891" y="469"/>
                </a:lnTo>
                <a:lnTo>
                  <a:pt x="889" y="472"/>
                </a:lnTo>
                <a:lnTo>
                  <a:pt x="888" y="473"/>
                </a:lnTo>
                <a:lnTo>
                  <a:pt x="888" y="474"/>
                </a:lnTo>
                <a:lnTo>
                  <a:pt x="888" y="475"/>
                </a:lnTo>
                <a:lnTo>
                  <a:pt x="887" y="476"/>
                </a:lnTo>
                <a:lnTo>
                  <a:pt x="887" y="477"/>
                </a:lnTo>
                <a:lnTo>
                  <a:pt x="887" y="482"/>
                </a:lnTo>
                <a:lnTo>
                  <a:pt x="886" y="487"/>
                </a:lnTo>
                <a:lnTo>
                  <a:pt x="885" y="492"/>
                </a:lnTo>
                <a:lnTo>
                  <a:pt x="885" y="495"/>
                </a:lnTo>
                <a:lnTo>
                  <a:pt x="885" y="496"/>
                </a:lnTo>
                <a:lnTo>
                  <a:pt x="885" y="496"/>
                </a:lnTo>
                <a:lnTo>
                  <a:pt x="885" y="497"/>
                </a:lnTo>
                <a:lnTo>
                  <a:pt x="884" y="498"/>
                </a:lnTo>
                <a:lnTo>
                  <a:pt x="883" y="499"/>
                </a:lnTo>
                <a:lnTo>
                  <a:pt x="882" y="499"/>
                </a:lnTo>
                <a:lnTo>
                  <a:pt x="881" y="500"/>
                </a:lnTo>
                <a:lnTo>
                  <a:pt x="878" y="503"/>
                </a:lnTo>
                <a:lnTo>
                  <a:pt x="875" y="505"/>
                </a:lnTo>
                <a:lnTo>
                  <a:pt x="874" y="506"/>
                </a:lnTo>
                <a:lnTo>
                  <a:pt x="873" y="506"/>
                </a:lnTo>
                <a:lnTo>
                  <a:pt x="872" y="507"/>
                </a:lnTo>
                <a:lnTo>
                  <a:pt x="871" y="507"/>
                </a:lnTo>
                <a:lnTo>
                  <a:pt x="870" y="508"/>
                </a:lnTo>
                <a:lnTo>
                  <a:pt x="869" y="508"/>
                </a:lnTo>
                <a:lnTo>
                  <a:pt x="866" y="508"/>
                </a:lnTo>
                <a:lnTo>
                  <a:pt x="865" y="508"/>
                </a:lnTo>
                <a:lnTo>
                  <a:pt x="864" y="509"/>
                </a:lnTo>
                <a:lnTo>
                  <a:pt x="862" y="510"/>
                </a:lnTo>
                <a:lnTo>
                  <a:pt x="861" y="510"/>
                </a:lnTo>
                <a:lnTo>
                  <a:pt x="860" y="511"/>
                </a:lnTo>
                <a:lnTo>
                  <a:pt x="859" y="511"/>
                </a:lnTo>
                <a:lnTo>
                  <a:pt x="858" y="512"/>
                </a:lnTo>
                <a:lnTo>
                  <a:pt x="857" y="514"/>
                </a:lnTo>
                <a:lnTo>
                  <a:pt x="855" y="515"/>
                </a:lnTo>
                <a:lnTo>
                  <a:pt x="855" y="516"/>
                </a:lnTo>
                <a:lnTo>
                  <a:pt x="854" y="517"/>
                </a:lnTo>
                <a:lnTo>
                  <a:pt x="854" y="518"/>
                </a:lnTo>
                <a:lnTo>
                  <a:pt x="854" y="518"/>
                </a:lnTo>
                <a:lnTo>
                  <a:pt x="853" y="519"/>
                </a:lnTo>
                <a:lnTo>
                  <a:pt x="853" y="520"/>
                </a:lnTo>
                <a:lnTo>
                  <a:pt x="853" y="521"/>
                </a:lnTo>
                <a:lnTo>
                  <a:pt x="853" y="522"/>
                </a:lnTo>
                <a:lnTo>
                  <a:pt x="853" y="523"/>
                </a:lnTo>
                <a:lnTo>
                  <a:pt x="854" y="524"/>
                </a:lnTo>
                <a:lnTo>
                  <a:pt x="855" y="528"/>
                </a:lnTo>
                <a:lnTo>
                  <a:pt x="856" y="530"/>
                </a:lnTo>
                <a:lnTo>
                  <a:pt x="856" y="531"/>
                </a:lnTo>
                <a:lnTo>
                  <a:pt x="856" y="532"/>
                </a:lnTo>
                <a:lnTo>
                  <a:pt x="857" y="533"/>
                </a:lnTo>
                <a:lnTo>
                  <a:pt x="857" y="533"/>
                </a:lnTo>
                <a:lnTo>
                  <a:pt x="857" y="534"/>
                </a:lnTo>
                <a:lnTo>
                  <a:pt x="856" y="535"/>
                </a:lnTo>
                <a:lnTo>
                  <a:pt x="856" y="536"/>
                </a:lnTo>
                <a:lnTo>
                  <a:pt x="856" y="536"/>
                </a:lnTo>
                <a:lnTo>
                  <a:pt x="855" y="536"/>
                </a:lnTo>
                <a:lnTo>
                  <a:pt x="855" y="537"/>
                </a:lnTo>
                <a:lnTo>
                  <a:pt x="854" y="538"/>
                </a:lnTo>
                <a:lnTo>
                  <a:pt x="854" y="538"/>
                </a:lnTo>
                <a:lnTo>
                  <a:pt x="853" y="539"/>
                </a:lnTo>
                <a:lnTo>
                  <a:pt x="852" y="539"/>
                </a:lnTo>
                <a:lnTo>
                  <a:pt x="850" y="539"/>
                </a:lnTo>
                <a:lnTo>
                  <a:pt x="849" y="539"/>
                </a:lnTo>
                <a:lnTo>
                  <a:pt x="848" y="539"/>
                </a:lnTo>
                <a:lnTo>
                  <a:pt x="846" y="539"/>
                </a:lnTo>
                <a:lnTo>
                  <a:pt x="842" y="539"/>
                </a:lnTo>
                <a:lnTo>
                  <a:pt x="839" y="539"/>
                </a:lnTo>
                <a:lnTo>
                  <a:pt x="839" y="539"/>
                </a:lnTo>
                <a:lnTo>
                  <a:pt x="838" y="539"/>
                </a:lnTo>
                <a:lnTo>
                  <a:pt x="837" y="540"/>
                </a:lnTo>
                <a:lnTo>
                  <a:pt x="836" y="540"/>
                </a:lnTo>
                <a:lnTo>
                  <a:pt x="835" y="541"/>
                </a:lnTo>
                <a:lnTo>
                  <a:pt x="834" y="542"/>
                </a:lnTo>
                <a:lnTo>
                  <a:pt x="833" y="544"/>
                </a:lnTo>
                <a:lnTo>
                  <a:pt x="830" y="547"/>
                </a:lnTo>
                <a:lnTo>
                  <a:pt x="829" y="548"/>
                </a:lnTo>
                <a:lnTo>
                  <a:pt x="829" y="549"/>
                </a:lnTo>
                <a:lnTo>
                  <a:pt x="827" y="550"/>
                </a:lnTo>
                <a:lnTo>
                  <a:pt x="825" y="552"/>
                </a:lnTo>
                <a:lnTo>
                  <a:pt x="823" y="553"/>
                </a:lnTo>
                <a:lnTo>
                  <a:pt x="822" y="553"/>
                </a:lnTo>
                <a:lnTo>
                  <a:pt x="820" y="554"/>
                </a:lnTo>
                <a:lnTo>
                  <a:pt x="817" y="555"/>
                </a:lnTo>
                <a:lnTo>
                  <a:pt x="815" y="555"/>
                </a:lnTo>
                <a:lnTo>
                  <a:pt x="813" y="556"/>
                </a:lnTo>
                <a:lnTo>
                  <a:pt x="808" y="557"/>
                </a:lnTo>
                <a:lnTo>
                  <a:pt x="806" y="558"/>
                </a:lnTo>
                <a:lnTo>
                  <a:pt x="803" y="559"/>
                </a:lnTo>
                <a:lnTo>
                  <a:pt x="801" y="559"/>
                </a:lnTo>
                <a:lnTo>
                  <a:pt x="799" y="560"/>
                </a:lnTo>
                <a:lnTo>
                  <a:pt x="797" y="561"/>
                </a:lnTo>
                <a:lnTo>
                  <a:pt x="792" y="564"/>
                </a:lnTo>
                <a:lnTo>
                  <a:pt x="791" y="564"/>
                </a:lnTo>
                <a:lnTo>
                  <a:pt x="790" y="565"/>
                </a:lnTo>
                <a:lnTo>
                  <a:pt x="788" y="565"/>
                </a:lnTo>
                <a:lnTo>
                  <a:pt x="787" y="566"/>
                </a:lnTo>
                <a:lnTo>
                  <a:pt x="786" y="566"/>
                </a:lnTo>
                <a:lnTo>
                  <a:pt x="785" y="566"/>
                </a:lnTo>
                <a:lnTo>
                  <a:pt x="784" y="565"/>
                </a:lnTo>
                <a:lnTo>
                  <a:pt x="783" y="565"/>
                </a:lnTo>
                <a:lnTo>
                  <a:pt x="783" y="565"/>
                </a:lnTo>
                <a:lnTo>
                  <a:pt x="782" y="565"/>
                </a:lnTo>
                <a:lnTo>
                  <a:pt x="780" y="564"/>
                </a:lnTo>
                <a:lnTo>
                  <a:pt x="780" y="564"/>
                </a:lnTo>
                <a:lnTo>
                  <a:pt x="779" y="563"/>
                </a:lnTo>
                <a:lnTo>
                  <a:pt x="778" y="564"/>
                </a:lnTo>
                <a:lnTo>
                  <a:pt x="777" y="564"/>
                </a:lnTo>
                <a:lnTo>
                  <a:pt x="776" y="564"/>
                </a:lnTo>
                <a:lnTo>
                  <a:pt x="774" y="565"/>
                </a:lnTo>
                <a:lnTo>
                  <a:pt x="773" y="565"/>
                </a:lnTo>
                <a:lnTo>
                  <a:pt x="773" y="566"/>
                </a:lnTo>
                <a:lnTo>
                  <a:pt x="772" y="566"/>
                </a:lnTo>
                <a:lnTo>
                  <a:pt x="771" y="567"/>
                </a:lnTo>
                <a:lnTo>
                  <a:pt x="771" y="568"/>
                </a:lnTo>
                <a:lnTo>
                  <a:pt x="770" y="569"/>
                </a:lnTo>
                <a:lnTo>
                  <a:pt x="770" y="570"/>
                </a:lnTo>
                <a:lnTo>
                  <a:pt x="769" y="570"/>
                </a:lnTo>
                <a:lnTo>
                  <a:pt x="768" y="573"/>
                </a:lnTo>
                <a:lnTo>
                  <a:pt x="768" y="574"/>
                </a:lnTo>
                <a:lnTo>
                  <a:pt x="766" y="577"/>
                </a:lnTo>
                <a:lnTo>
                  <a:pt x="765" y="581"/>
                </a:lnTo>
                <a:lnTo>
                  <a:pt x="764" y="583"/>
                </a:lnTo>
                <a:lnTo>
                  <a:pt x="763" y="584"/>
                </a:lnTo>
                <a:lnTo>
                  <a:pt x="762" y="585"/>
                </a:lnTo>
                <a:lnTo>
                  <a:pt x="754" y="595"/>
                </a:lnTo>
                <a:lnTo>
                  <a:pt x="753" y="596"/>
                </a:lnTo>
                <a:lnTo>
                  <a:pt x="753" y="597"/>
                </a:lnTo>
                <a:lnTo>
                  <a:pt x="752" y="599"/>
                </a:lnTo>
                <a:lnTo>
                  <a:pt x="752" y="600"/>
                </a:lnTo>
                <a:lnTo>
                  <a:pt x="751" y="602"/>
                </a:lnTo>
                <a:lnTo>
                  <a:pt x="751" y="603"/>
                </a:lnTo>
                <a:lnTo>
                  <a:pt x="751" y="604"/>
                </a:lnTo>
                <a:lnTo>
                  <a:pt x="751" y="606"/>
                </a:lnTo>
                <a:lnTo>
                  <a:pt x="750" y="607"/>
                </a:lnTo>
                <a:lnTo>
                  <a:pt x="751" y="609"/>
                </a:lnTo>
                <a:lnTo>
                  <a:pt x="751" y="610"/>
                </a:lnTo>
                <a:lnTo>
                  <a:pt x="751" y="612"/>
                </a:lnTo>
                <a:lnTo>
                  <a:pt x="751" y="614"/>
                </a:lnTo>
                <a:lnTo>
                  <a:pt x="752" y="615"/>
                </a:lnTo>
                <a:lnTo>
                  <a:pt x="752" y="617"/>
                </a:lnTo>
                <a:lnTo>
                  <a:pt x="753" y="618"/>
                </a:lnTo>
                <a:lnTo>
                  <a:pt x="753" y="619"/>
                </a:lnTo>
                <a:lnTo>
                  <a:pt x="754" y="620"/>
                </a:lnTo>
                <a:lnTo>
                  <a:pt x="755" y="621"/>
                </a:lnTo>
                <a:lnTo>
                  <a:pt x="756" y="621"/>
                </a:lnTo>
                <a:lnTo>
                  <a:pt x="761" y="624"/>
                </a:lnTo>
                <a:lnTo>
                  <a:pt x="763" y="625"/>
                </a:lnTo>
                <a:lnTo>
                  <a:pt x="767" y="626"/>
                </a:lnTo>
                <a:lnTo>
                  <a:pt x="768" y="626"/>
                </a:lnTo>
                <a:lnTo>
                  <a:pt x="770" y="627"/>
                </a:lnTo>
                <a:lnTo>
                  <a:pt x="771" y="628"/>
                </a:lnTo>
                <a:lnTo>
                  <a:pt x="772" y="628"/>
                </a:lnTo>
                <a:lnTo>
                  <a:pt x="772" y="629"/>
                </a:lnTo>
                <a:lnTo>
                  <a:pt x="773" y="630"/>
                </a:lnTo>
                <a:lnTo>
                  <a:pt x="774" y="630"/>
                </a:lnTo>
                <a:lnTo>
                  <a:pt x="775" y="633"/>
                </a:lnTo>
                <a:lnTo>
                  <a:pt x="777" y="635"/>
                </a:lnTo>
                <a:lnTo>
                  <a:pt x="777" y="636"/>
                </a:lnTo>
                <a:lnTo>
                  <a:pt x="778" y="638"/>
                </a:lnTo>
                <a:lnTo>
                  <a:pt x="778" y="639"/>
                </a:lnTo>
                <a:lnTo>
                  <a:pt x="779" y="640"/>
                </a:lnTo>
                <a:lnTo>
                  <a:pt x="779" y="642"/>
                </a:lnTo>
                <a:lnTo>
                  <a:pt x="779" y="643"/>
                </a:lnTo>
                <a:lnTo>
                  <a:pt x="779" y="645"/>
                </a:lnTo>
                <a:lnTo>
                  <a:pt x="779" y="646"/>
                </a:lnTo>
                <a:lnTo>
                  <a:pt x="778" y="647"/>
                </a:lnTo>
                <a:lnTo>
                  <a:pt x="778" y="648"/>
                </a:lnTo>
                <a:lnTo>
                  <a:pt x="778" y="650"/>
                </a:lnTo>
                <a:lnTo>
                  <a:pt x="777" y="651"/>
                </a:lnTo>
                <a:lnTo>
                  <a:pt x="776" y="651"/>
                </a:lnTo>
                <a:lnTo>
                  <a:pt x="776" y="652"/>
                </a:lnTo>
                <a:lnTo>
                  <a:pt x="775" y="653"/>
                </a:lnTo>
                <a:lnTo>
                  <a:pt x="774" y="654"/>
                </a:lnTo>
                <a:lnTo>
                  <a:pt x="772" y="656"/>
                </a:lnTo>
                <a:lnTo>
                  <a:pt x="770" y="657"/>
                </a:lnTo>
                <a:lnTo>
                  <a:pt x="769" y="657"/>
                </a:lnTo>
                <a:lnTo>
                  <a:pt x="768" y="658"/>
                </a:lnTo>
                <a:lnTo>
                  <a:pt x="766" y="658"/>
                </a:lnTo>
                <a:lnTo>
                  <a:pt x="765" y="658"/>
                </a:lnTo>
                <a:lnTo>
                  <a:pt x="764" y="658"/>
                </a:lnTo>
                <a:lnTo>
                  <a:pt x="761" y="658"/>
                </a:lnTo>
                <a:lnTo>
                  <a:pt x="760" y="658"/>
                </a:lnTo>
                <a:lnTo>
                  <a:pt x="757" y="658"/>
                </a:lnTo>
                <a:lnTo>
                  <a:pt x="755" y="657"/>
                </a:lnTo>
                <a:lnTo>
                  <a:pt x="754" y="657"/>
                </a:lnTo>
                <a:lnTo>
                  <a:pt x="754" y="658"/>
                </a:lnTo>
                <a:lnTo>
                  <a:pt x="753" y="658"/>
                </a:lnTo>
                <a:lnTo>
                  <a:pt x="752" y="658"/>
                </a:lnTo>
                <a:lnTo>
                  <a:pt x="751" y="659"/>
                </a:lnTo>
                <a:lnTo>
                  <a:pt x="749" y="660"/>
                </a:lnTo>
                <a:lnTo>
                  <a:pt x="749" y="661"/>
                </a:lnTo>
                <a:lnTo>
                  <a:pt x="748" y="661"/>
                </a:lnTo>
                <a:lnTo>
                  <a:pt x="748" y="662"/>
                </a:lnTo>
                <a:lnTo>
                  <a:pt x="747" y="662"/>
                </a:lnTo>
                <a:lnTo>
                  <a:pt x="746" y="665"/>
                </a:lnTo>
                <a:lnTo>
                  <a:pt x="746" y="667"/>
                </a:lnTo>
                <a:lnTo>
                  <a:pt x="745" y="668"/>
                </a:lnTo>
                <a:lnTo>
                  <a:pt x="744" y="670"/>
                </a:lnTo>
                <a:lnTo>
                  <a:pt x="743" y="670"/>
                </a:lnTo>
                <a:lnTo>
                  <a:pt x="743" y="671"/>
                </a:lnTo>
                <a:lnTo>
                  <a:pt x="742" y="671"/>
                </a:lnTo>
                <a:lnTo>
                  <a:pt x="742" y="671"/>
                </a:lnTo>
                <a:lnTo>
                  <a:pt x="741" y="671"/>
                </a:lnTo>
                <a:lnTo>
                  <a:pt x="741" y="671"/>
                </a:lnTo>
                <a:lnTo>
                  <a:pt x="740" y="671"/>
                </a:lnTo>
                <a:lnTo>
                  <a:pt x="739" y="670"/>
                </a:lnTo>
                <a:lnTo>
                  <a:pt x="737" y="668"/>
                </a:lnTo>
                <a:lnTo>
                  <a:pt x="735" y="668"/>
                </a:lnTo>
                <a:lnTo>
                  <a:pt x="735" y="667"/>
                </a:lnTo>
                <a:lnTo>
                  <a:pt x="733" y="667"/>
                </a:lnTo>
                <a:lnTo>
                  <a:pt x="730" y="666"/>
                </a:lnTo>
                <a:lnTo>
                  <a:pt x="729" y="666"/>
                </a:lnTo>
                <a:lnTo>
                  <a:pt x="727" y="665"/>
                </a:lnTo>
                <a:lnTo>
                  <a:pt x="723" y="664"/>
                </a:lnTo>
                <a:lnTo>
                  <a:pt x="723" y="663"/>
                </a:lnTo>
                <a:lnTo>
                  <a:pt x="722" y="663"/>
                </a:lnTo>
                <a:lnTo>
                  <a:pt x="722" y="663"/>
                </a:lnTo>
                <a:lnTo>
                  <a:pt x="721" y="663"/>
                </a:lnTo>
                <a:lnTo>
                  <a:pt x="719" y="664"/>
                </a:lnTo>
                <a:lnTo>
                  <a:pt x="717" y="665"/>
                </a:lnTo>
                <a:lnTo>
                  <a:pt x="712" y="667"/>
                </a:lnTo>
                <a:lnTo>
                  <a:pt x="709" y="668"/>
                </a:lnTo>
                <a:lnTo>
                  <a:pt x="708" y="668"/>
                </a:lnTo>
                <a:lnTo>
                  <a:pt x="706" y="669"/>
                </a:lnTo>
                <a:lnTo>
                  <a:pt x="704" y="669"/>
                </a:lnTo>
                <a:lnTo>
                  <a:pt x="702" y="669"/>
                </a:lnTo>
                <a:lnTo>
                  <a:pt x="700" y="669"/>
                </a:lnTo>
                <a:lnTo>
                  <a:pt x="698" y="669"/>
                </a:lnTo>
                <a:lnTo>
                  <a:pt x="697" y="669"/>
                </a:lnTo>
                <a:lnTo>
                  <a:pt x="691" y="668"/>
                </a:lnTo>
                <a:lnTo>
                  <a:pt x="689" y="668"/>
                </a:lnTo>
                <a:lnTo>
                  <a:pt x="685" y="668"/>
                </a:lnTo>
                <a:lnTo>
                  <a:pt x="684" y="667"/>
                </a:lnTo>
                <a:lnTo>
                  <a:pt x="682" y="667"/>
                </a:lnTo>
                <a:lnTo>
                  <a:pt x="680" y="667"/>
                </a:lnTo>
                <a:lnTo>
                  <a:pt x="675" y="665"/>
                </a:lnTo>
                <a:lnTo>
                  <a:pt x="674" y="665"/>
                </a:lnTo>
                <a:lnTo>
                  <a:pt x="672" y="665"/>
                </a:lnTo>
                <a:lnTo>
                  <a:pt x="671" y="665"/>
                </a:lnTo>
                <a:lnTo>
                  <a:pt x="670" y="665"/>
                </a:lnTo>
                <a:lnTo>
                  <a:pt x="669" y="666"/>
                </a:lnTo>
                <a:lnTo>
                  <a:pt x="668" y="666"/>
                </a:lnTo>
                <a:lnTo>
                  <a:pt x="668" y="666"/>
                </a:lnTo>
                <a:lnTo>
                  <a:pt x="667" y="667"/>
                </a:lnTo>
                <a:lnTo>
                  <a:pt x="666" y="667"/>
                </a:lnTo>
                <a:lnTo>
                  <a:pt x="666" y="668"/>
                </a:lnTo>
                <a:lnTo>
                  <a:pt x="665" y="669"/>
                </a:lnTo>
                <a:lnTo>
                  <a:pt x="665" y="669"/>
                </a:lnTo>
                <a:lnTo>
                  <a:pt x="665" y="670"/>
                </a:lnTo>
                <a:lnTo>
                  <a:pt x="665" y="671"/>
                </a:lnTo>
                <a:lnTo>
                  <a:pt x="665" y="672"/>
                </a:lnTo>
                <a:lnTo>
                  <a:pt x="666" y="675"/>
                </a:lnTo>
                <a:lnTo>
                  <a:pt x="666" y="676"/>
                </a:lnTo>
                <a:lnTo>
                  <a:pt x="666" y="677"/>
                </a:lnTo>
                <a:lnTo>
                  <a:pt x="666" y="677"/>
                </a:lnTo>
                <a:lnTo>
                  <a:pt x="666" y="678"/>
                </a:lnTo>
                <a:lnTo>
                  <a:pt x="666" y="678"/>
                </a:lnTo>
                <a:lnTo>
                  <a:pt x="665" y="679"/>
                </a:lnTo>
                <a:lnTo>
                  <a:pt x="665" y="679"/>
                </a:lnTo>
                <a:lnTo>
                  <a:pt x="664" y="680"/>
                </a:lnTo>
                <a:lnTo>
                  <a:pt x="663" y="680"/>
                </a:lnTo>
                <a:lnTo>
                  <a:pt x="662" y="681"/>
                </a:lnTo>
                <a:lnTo>
                  <a:pt x="660" y="681"/>
                </a:lnTo>
                <a:lnTo>
                  <a:pt x="654" y="683"/>
                </a:lnTo>
                <a:lnTo>
                  <a:pt x="652" y="683"/>
                </a:lnTo>
                <a:lnTo>
                  <a:pt x="652" y="684"/>
                </a:lnTo>
                <a:lnTo>
                  <a:pt x="651" y="684"/>
                </a:lnTo>
                <a:lnTo>
                  <a:pt x="651" y="684"/>
                </a:lnTo>
                <a:lnTo>
                  <a:pt x="650" y="685"/>
                </a:lnTo>
                <a:lnTo>
                  <a:pt x="650" y="686"/>
                </a:lnTo>
                <a:lnTo>
                  <a:pt x="649" y="687"/>
                </a:lnTo>
                <a:lnTo>
                  <a:pt x="649" y="688"/>
                </a:lnTo>
                <a:lnTo>
                  <a:pt x="649" y="689"/>
                </a:lnTo>
                <a:lnTo>
                  <a:pt x="648" y="690"/>
                </a:lnTo>
                <a:lnTo>
                  <a:pt x="648" y="694"/>
                </a:lnTo>
                <a:lnTo>
                  <a:pt x="647" y="696"/>
                </a:lnTo>
                <a:lnTo>
                  <a:pt x="647" y="697"/>
                </a:lnTo>
                <a:lnTo>
                  <a:pt x="645" y="700"/>
                </a:lnTo>
                <a:lnTo>
                  <a:pt x="645" y="701"/>
                </a:lnTo>
                <a:lnTo>
                  <a:pt x="644" y="701"/>
                </a:lnTo>
                <a:lnTo>
                  <a:pt x="643" y="702"/>
                </a:lnTo>
                <a:lnTo>
                  <a:pt x="643" y="702"/>
                </a:lnTo>
                <a:lnTo>
                  <a:pt x="642" y="702"/>
                </a:lnTo>
                <a:lnTo>
                  <a:pt x="641" y="702"/>
                </a:lnTo>
                <a:lnTo>
                  <a:pt x="640" y="702"/>
                </a:lnTo>
                <a:lnTo>
                  <a:pt x="639" y="702"/>
                </a:lnTo>
                <a:lnTo>
                  <a:pt x="638" y="702"/>
                </a:lnTo>
                <a:lnTo>
                  <a:pt x="637" y="702"/>
                </a:lnTo>
                <a:lnTo>
                  <a:pt x="636" y="702"/>
                </a:lnTo>
                <a:lnTo>
                  <a:pt x="635" y="701"/>
                </a:lnTo>
                <a:lnTo>
                  <a:pt x="634" y="701"/>
                </a:lnTo>
                <a:lnTo>
                  <a:pt x="633" y="700"/>
                </a:lnTo>
                <a:lnTo>
                  <a:pt x="631" y="699"/>
                </a:lnTo>
                <a:lnTo>
                  <a:pt x="631" y="698"/>
                </a:lnTo>
                <a:lnTo>
                  <a:pt x="630" y="697"/>
                </a:lnTo>
                <a:lnTo>
                  <a:pt x="629" y="696"/>
                </a:lnTo>
                <a:lnTo>
                  <a:pt x="628" y="694"/>
                </a:lnTo>
                <a:lnTo>
                  <a:pt x="626" y="690"/>
                </a:lnTo>
                <a:lnTo>
                  <a:pt x="624" y="686"/>
                </a:lnTo>
                <a:lnTo>
                  <a:pt x="623" y="684"/>
                </a:lnTo>
                <a:lnTo>
                  <a:pt x="622" y="682"/>
                </a:lnTo>
                <a:lnTo>
                  <a:pt x="621" y="680"/>
                </a:lnTo>
                <a:lnTo>
                  <a:pt x="620" y="678"/>
                </a:lnTo>
                <a:lnTo>
                  <a:pt x="620" y="677"/>
                </a:lnTo>
                <a:lnTo>
                  <a:pt x="619" y="677"/>
                </a:lnTo>
                <a:lnTo>
                  <a:pt x="619" y="677"/>
                </a:lnTo>
                <a:lnTo>
                  <a:pt x="618" y="676"/>
                </a:lnTo>
                <a:lnTo>
                  <a:pt x="618" y="676"/>
                </a:lnTo>
                <a:lnTo>
                  <a:pt x="617" y="676"/>
                </a:lnTo>
                <a:lnTo>
                  <a:pt x="617" y="676"/>
                </a:lnTo>
                <a:lnTo>
                  <a:pt x="615" y="677"/>
                </a:lnTo>
                <a:lnTo>
                  <a:pt x="614" y="677"/>
                </a:lnTo>
                <a:lnTo>
                  <a:pt x="613" y="678"/>
                </a:lnTo>
                <a:lnTo>
                  <a:pt x="611" y="679"/>
                </a:lnTo>
                <a:lnTo>
                  <a:pt x="610" y="679"/>
                </a:lnTo>
                <a:lnTo>
                  <a:pt x="609" y="680"/>
                </a:lnTo>
                <a:lnTo>
                  <a:pt x="609" y="680"/>
                </a:lnTo>
                <a:lnTo>
                  <a:pt x="608" y="679"/>
                </a:lnTo>
                <a:lnTo>
                  <a:pt x="608" y="679"/>
                </a:lnTo>
                <a:lnTo>
                  <a:pt x="606" y="679"/>
                </a:lnTo>
                <a:lnTo>
                  <a:pt x="605" y="678"/>
                </a:lnTo>
                <a:lnTo>
                  <a:pt x="604" y="677"/>
                </a:lnTo>
                <a:lnTo>
                  <a:pt x="602" y="676"/>
                </a:lnTo>
                <a:lnTo>
                  <a:pt x="600" y="674"/>
                </a:lnTo>
                <a:lnTo>
                  <a:pt x="595" y="670"/>
                </a:lnTo>
                <a:lnTo>
                  <a:pt x="594" y="669"/>
                </a:lnTo>
                <a:lnTo>
                  <a:pt x="593" y="668"/>
                </a:lnTo>
                <a:lnTo>
                  <a:pt x="592" y="667"/>
                </a:lnTo>
                <a:lnTo>
                  <a:pt x="590" y="667"/>
                </a:lnTo>
                <a:lnTo>
                  <a:pt x="585" y="664"/>
                </a:lnTo>
                <a:lnTo>
                  <a:pt x="582" y="663"/>
                </a:lnTo>
                <a:lnTo>
                  <a:pt x="581" y="662"/>
                </a:lnTo>
                <a:lnTo>
                  <a:pt x="578" y="660"/>
                </a:lnTo>
                <a:lnTo>
                  <a:pt x="577" y="659"/>
                </a:lnTo>
                <a:lnTo>
                  <a:pt x="576" y="659"/>
                </a:lnTo>
                <a:lnTo>
                  <a:pt x="575" y="659"/>
                </a:lnTo>
                <a:lnTo>
                  <a:pt x="574" y="659"/>
                </a:lnTo>
                <a:lnTo>
                  <a:pt x="574" y="659"/>
                </a:lnTo>
                <a:lnTo>
                  <a:pt x="573" y="659"/>
                </a:lnTo>
                <a:lnTo>
                  <a:pt x="572" y="659"/>
                </a:lnTo>
                <a:lnTo>
                  <a:pt x="570" y="661"/>
                </a:lnTo>
                <a:lnTo>
                  <a:pt x="567" y="663"/>
                </a:lnTo>
                <a:lnTo>
                  <a:pt x="566" y="664"/>
                </a:lnTo>
                <a:lnTo>
                  <a:pt x="566" y="665"/>
                </a:lnTo>
                <a:lnTo>
                  <a:pt x="565" y="666"/>
                </a:lnTo>
                <a:lnTo>
                  <a:pt x="564" y="667"/>
                </a:lnTo>
                <a:lnTo>
                  <a:pt x="563" y="668"/>
                </a:lnTo>
                <a:lnTo>
                  <a:pt x="563" y="669"/>
                </a:lnTo>
                <a:lnTo>
                  <a:pt x="561" y="670"/>
                </a:lnTo>
                <a:lnTo>
                  <a:pt x="560" y="671"/>
                </a:lnTo>
                <a:lnTo>
                  <a:pt x="560" y="672"/>
                </a:lnTo>
                <a:lnTo>
                  <a:pt x="559" y="673"/>
                </a:lnTo>
                <a:lnTo>
                  <a:pt x="559" y="673"/>
                </a:lnTo>
                <a:lnTo>
                  <a:pt x="559" y="674"/>
                </a:lnTo>
                <a:lnTo>
                  <a:pt x="559" y="676"/>
                </a:lnTo>
                <a:lnTo>
                  <a:pt x="559" y="678"/>
                </a:lnTo>
                <a:lnTo>
                  <a:pt x="558" y="679"/>
                </a:lnTo>
                <a:lnTo>
                  <a:pt x="557" y="683"/>
                </a:lnTo>
                <a:lnTo>
                  <a:pt x="557" y="684"/>
                </a:lnTo>
                <a:lnTo>
                  <a:pt x="557" y="686"/>
                </a:lnTo>
                <a:lnTo>
                  <a:pt x="557" y="687"/>
                </a:lnTo>
                <a:lnTo>
                  <a:pt x="557" y="688"/>
                </a:lnTo>
                <a:lnTo>
                  <a:pt x="558" y="690"/>
                </a:lnTo>
                <a:lnTo>
                  <a:pt x="559" y="693"/>
                </a:lnTo>
                <a:lnTo>
                  <a:pt x="559" y="696"/>
                </a:lnTo>
                <a:lnTo>
                  <a:pt x="560" y="697"/>
                </a:lnTo>
                <a:lnTo>
                  <a:pt x="560" y="698"/>
                </a:lnTo>
                <a:lnTo>
                  <a:pt x="560" y="699"/>
                </a:lnTo>
                <a:lnTo>
                  <a:pt x="559" y="700"/>
                </a:lnTo>
                <a:lnTo>
                  <a:pt x="559" y="701"/>
                </a:lnTo>
                <a:lnTo>
                  <a:pt x="558" y="701"/>
                </a:lnTo>
                <a:lnTo>
                  <a:pt x="558" y="702"/>
                </a:lnTo>
                <a:lnTo>
                  <a:pt x="556" y="702"/>
                </a:lnTo>
                <a:lnTo>
                  <a:pt x="555" y="703"/>
                </a:lnTo>
                <a:lnTo>
                  <a:pt x="553" y="704"/>
                </a:lnTo>
                <a:lnTo>
                  <a:pt x="552" y="704"/>
                </a:lnTo>
                <a:lnTo>
                  <a:pt x="547" y="706"/>
                </a:lnTo>
                <a:lnTo>
                  <a:pt x="545" y="706"/>
                </a:lnTo>
                <a:lnTo>
                  <a:pt x="544" y="707"/>
                </a:lnTo>
                <a:lnTo>
                  <a:pt x="543" y="707"/>
                </a:lnTo>
                <a:lnTo>
                  <a:pt x="540" y="709"/>
                </a:lnTo>
                <a:lnTo>
                  <a:pt x="538" y="711"/>
                </a:lnTo>
                <a:lnTo>
                  <a:pt x="534" y="715"/>
                </a:lnTo>
                <a:lnTo>
                  <a:pt x="532" y="717"/>
                </a:lnTo>
                <a:lnTo>
                  <a:pt x="530" y="718"/>
                </a:lnTo>
                <a:lnTo>
                  <a:pt x="528" y="720"/>
                </a:lnTo>
                <a:lnTo>
                  <a:pt x="527" y="721"/>
                </a:lnTo>
                <a:lnTo>
                  <a:pt x="526" y="724"/>
                </a:lnTo>
                <a:lnTo>
                  <a:pt x="525" y="725"/>
                </a:lnTo>
                <a:lnTo>
                  <a:pt x="525" y="726"/>
                </a:lnTo>
                <a:lnTo>
                  <a:pt x="524" y="726"/>
                </a:lnTo>
                <a:lnTo>
                  <a:pt x="523" y="726"/>
                </a:lnTo>
                <a:lnTo>
                  <a:pt x="523" y="726"/>
                </a:lnTo>
                <a:lnTo>
                  <a:pt x="522" y="726"/>
                </a:lnTo>
                <a:lnTo>
                  <a:pt x="522" y="726"/>
                </a:lnTo>
                <a:lnTo>
                  <a:pt x="521" y="726"/>
                </a:lnTo>
                <a:lnTo>
                  <a:pt x="521" y="726"/>
                </a:lnTo>
                <a:lnTo>
                  <a:pt x="520" y="725"/>
                </a:lnTo>
                <a:lnTo>
                  <a:pt x="517" y="724"/>
                </a:lnTo>
                <a:lnTo>
                  <a:pt x="516" y="723"/>
                </a:lnTo>
                <a:lnTo>
                  <a:pt x="515" y="722"/>
                </a:lnTo>
                <a:lnTo>
                  <a:pt x="513" y="721"/>
                </a:lnTo>
                <a:lnTo>
                  <a:pt x="510" y="721"/>
                </a:lnTo>
                <a:lnTo>
                  <a:pt x="508" y="720"/>
                </a:lnTo>
                <a:lnTo>
                  <a:pt x="506" y="720"/>
                </a:lnTo>
                <a:lnTo>
                  <a:pt x="503" y="719"/>
                </a:lnTo>
                <a:lnTo>
                  <a:pt x="501" y="719"/>
                </a:lnTo>
                <a:lnTo>
                  <a:pt x="500" y="719"/>
                </a:lnTo>
                <a:lnTo>
                  <a:pt x="499" y="719"/>
                </a:lnTo>
                <a:lnTo>
                  <a:pt x="499" y="718"/>
                </a:lnTo>
                <a:lnTo>
                  <a:pt x="498" y="718"/>
                </a:lnTo>
                <a:lnTo>
                  <a:pt x="497" y="717"/>
                </a:lnTo>
                <a:lnTo>
                  <a:pt x="497" y="717"/>
                </a:lnTo>
                <a:lnTo>
                  <a:pt x="497" y="716"/>
                </a:lnTo>
                <a:lnTo>
                  <a:pt x="496" y="716"/>
                </a:lnTo>
                <a:lnTo>
                  <a:pt x="496" y="715"/>
                </a:lnTo>
                <a:lnTo>
                  <a:pt x="497" y="714"/>
                </a:lnTo>
                <a:lnTo>
                  <a:pt x="497" y="711"/>
                </a:lnTo>
                <a:lnTo>
                  <a:pt x="497" y="710"/>
                </a:lnTo>
                <a:lnTo>
                  <a:pt x="497" y="709"/>
                </a:lnTo>
                <a:lnTo>
                  <a:pt x="497" y="708"/>
                </a:lnTo>
                <a:lnTo>
                  <a:pt x="497" y="708"/>
                </a:lnTo>
                <a:lnTo>
                  <a:pt x="497" y="708"/>
                </a:lnTo>
                <a:lnTo>
                  <a:pt x="496" y="708"/>
                </a:lnTo>
                <a:lnTo>
                  <a:pt x="496" y="708"/>
                </a:lnTo>
                <a:lnTo>
                  <a:pt x="493" y="709"/>
                </a:lnTo>
                <a:lnTo>
                  <a:pt x="491" y="709"/>
                </a:lnTo>
                <a:lnTo>
                  <a:pt x="489" y="710"/>
                </a:lnTo>
                <a:lnTo>
                  <a:pt x="486" y="710"/>
                </a:lnTo>
                <a:lnTo>
                  <a:pt x="485" y="710"/>
                </a:lnTo>
                <a:lnTo>
                  <a:pt x="484" y="711"/>
                </a:lnTo>
                <a:lnTo>
                  <a:pt x="481" y="710"/>
                </a:lnTo>
                <a:lnTo>
                  <a:pt x="479" y="710"/>
                </a:lnTo>
                <a:lnTo>
                  <a:pt x="474" y="710"/>
                </a:lnTo>
                <a:lnTo>
                  <a:pt x="471" y="709"/>
                </a:lnTo>
                <a:lnTo>
                  <a:pt x="470" y="709"/>
                </a:lnTo>
                <a:lnTo>
                  <a:pt x="468" y="708"/>
                </a:lnTo>
                <a:lnTo>
                  <a:pt x="467" y="708"/>
                </a:lnTo>
                <a:lnTo>
                  <a:pt x="464" y="706"/>
                </a:lnTo>
                <a:lnTo>
                  <a:pt x="463" y="706"/>
                </a:lnTo>
                <a:lnTo>
                  <a:pt x="462" y="706"/>
                </a:lnTo>
                <a:lnTo>
                  <a:pt x="461" y="706"/>
                </a:lnTo>
                <a:lnTo>
                  <a:pt x="460" y="705"/>
                </a:lnTo>
                <a:lnTo>
                  <a:pt x="457" y="705"/>
                </a:lnTo>
                <a:lnTo>
                  <a:pt x="456" y="705"/>
                </a:lnTo>
                <a:lnTo>
                  <a:pt x="454" y="705"/>
                </a:lnTo>
                <a:lnTo>
                  <a:pt x="453" y="705"/>
                </a:lnTo>
                <a:lnTo>
                  <a:pt x="453" y="706"/>
                </a:lnTo>
                <a:lnTo>
                  <a:pt x="451" y="706"/>
                </a:lnTo>
                <a:lnTo>
                  <a:pt x="449" y="707"/>
                </a:lnTo>
                <a:lnTo>
                  <a:pt x="447" y="709"/>
                </a:lnTo>
                <a:lnTo>
                  <a:pt x="447" y="709"/>
                </a:lnTo>
                <a:lnTo>
                  <a:pt x="446" y="709"/>
                </a:lnTo>
                <a:lnTo>
                  <a:pt x="446" y="709"/>
                </a:lnTo>
                <a:lnTo>
                  <a:pt x="445" y="709"/>
                </a:lnTo>
                <a:lnTo>
                  <a:pt x="444" y="709"/>
                </a:lnTo>
                <a:lnTo>
                  <a:pt x="442" y="708"/>
                </a:lnTo>
                <a:lnTo>
                  <a:pt x="441" y="707"/>
                </a:lnTo>
                <a:lnTo>
                  <a:pt x="436" y="704"/>
                </a:lnTo>
                <a:lnTo>
                  <a:pt x="435" y="703"/>
                </a:lnTo>
                <a:lnTo>
                  <a:pt x="434" y="703"/>
                </a:lnTo>
                <a:lnTo>
                  <a:pt x="431" y="702"/>
                </a:lnTo>
                <a:lnTo>
                  <a:pt x="430" y="701"/>
                </a:lnTo>
                <a:lnTo>
                  <a:pt x="429" y="700"/>
                </a:lnTo>
                <a:lnTo>
                  <a:pt x="425" y="698"/>
                </a:lnTo>
                <a:lnTo>
                  <a:pt x="424" y="698"/>
                </a:lnTo>
                <a:lnTo>
                  <a:pt x="423" y="697"/>
                </a:lnTo>
                <a:lnTo>
                  <a:pt x="423" y="698"/>
                </a:lnTo>
                <a:lnTo>
                  <a:pt x="422" y="698"/>
                </a:lnTo>
                <a:lnTo>
                  <a:pt x="422" y="698"/>
                </a:lnTo>
                <a:lnTo>
                  <a:pt x="421" y="699"/>
                </a:lnTo>
                <a:lnTo>
                  <a:pt x="421" y="699"/>
                </a:lnTo>
                <a:lnTo>
                  <a:pt x="421" y="699"/>
                </a:lnTo>
                <a:lnTo>
                  <a:pt x="421" y="700"/>
                </a:lnTo>
                <a:lnTo>
                  <a:pt x="421" y="703"/>
                </a:lnTo>
                <a:lnTo>
                  <a:pt x="421" y="705"/>
                </a:lnTo>
                <a:lnTo>
                  <a:pt x="421" y="705"/>
                </a:lnTo>
                <a:lnTo>
                  <a:pt x="421" y="706"/>
                </a:lnTo>
                <a:lnTo>
                  <a:pt x="421" y="706"/>
                </a:lnTo>
                <a:lnTo>
                  <a:pt x="420" y="706"/>
                </a:lnTo>
                <a:lnTo>
                  <a:pt x="420" y="706"/>
                </a:lnTo>
                <a:lnTo>
                  <a:pt x="419" y="706"/>
                </a:lnTo>
                <a:lnTo>
                  <a:pt x="417" y="706"/>
                </a:lnTo>
                <a:lnTo>
                  <a:pt x="415" y="706"/>
                </a:lnTo>
                <a:lnTo>
                  <a:pt x="414" y="706"/>
                </a:lnTo>
                <a:lnTo>
                  <a:pt x="413" y="707"/>
                </a:lnTo>
                <a:lnTo>
                  <a:pt x="411" y="707"/>
                </a:lnTo>
                <a:lnTo>
                  <a:pt x="410" y="708"/>
                </a:lnTo>
                <a:lnTo>
                  <a:pt x="409" y="709"/>
                </a:lnTo>
                <a:lnTo>
                  <a:pt x="405" y="712"/>
                </a:lnTo>
                <a:lnTo>
                  <a:pt x="404" y="712"/>
                </a:lnTo>
                <a:lnTo>
                  <a:pt x="403" y="713"/>
                </a:lnTo>
                <a:lnTo>
                  <a:pt x="403" y="713"/>
                </a:lnTo>
                <a:lnTo>
                  <a:pt x="400" y="714"/>
                </a:lnTo>
                <a:lnTo>
                  <a:pt x="399" y="714"/>
                </a:lnTo>
                <a:lnTo>
                  <a:pt x="398" y="714"/>
                </a:lnTo>
                <a:lnTo>
                  <a:pt x="396" y="713"/>
                </a:lnTo>
                <a:lnTo>
                  <a:pt x="394" y="713"/>
                </a:lnTo>
                <a:lnTo>
                  <a:pt x="391" y="713"/>
                </a:lnTo>
                <a:lnTo>
                  <a:pt x="390" y="712"/>
                </a:lnTo>
                <a:lnTo>
                  <a:pt x="390" y="712"/>
                </a:lnTo>
                <a:lnTo>
                  <a:pt x="390" y="712"/>
                </a:lnTo>
                <a:lnTo>
                  <a:pt x="389" y="712"/>
                </a:lnTo>
                <a:lnTo>
                  <a:pt x="389" y="711"/>
                </a:lnTo>
                <a:lnTo>
                  <a:pt x="388" y="708"/>
                </a:lnTo>
                <a:lnTo>
                  <a:pt x="387" y="708"/>
                </a:lnTo>
                <a:lnTo>
                  <a:pt x="387" y="707"/>
                </a:lnTo>
                <a:lnTo>
                  <a:pt x="386" y="706"/>
                </a:lnTo>
                <a:lnTo>
                  <a:pt x="385" y="705"/>
                </a:lnTo>
                <a:lnTo>
                  <a:pt x="384" y="704"/>
                </a:lnTo>
                <a:lnTo>
                  <a:pt x="384" y="704"/>
                </a:lnTo>
                <a:lnTo>
                  <a:pt x="383" y="703"/>
                </a:lnTo>
                <a:lnTo>
                  <a:pt x="381" y="702"/>
                </a:lnTo>
                <a:lnTo>
                  <a:pt x="379" y="701"/>
                </a:lnTo>
                <a:lnTo>
                  <a:pt x="376" y="700"/>
                </a:lnTo>
                <a:lnTo>
                  <a:pt x="376" y="700"/>
                </a:lnTo>
                <a:lnTo>
                  <a:pt x="375" y="699"/>
                </a:lnTo>
                <a:lnTo>
                  <a:pt x="374" y="699"/>
                </a:lnTo>
                <a:lnTo>
                  <a:pt x="373" y="698"/>
                </a:lnTo>
                <a:lnTo>
                  <a:pt x="373" y="697"/>
                </a:lnTo>
                <a:lnTo>
                  <a:pt x="371" y="695"/>
                </a:lnTo>
                <a:lnTo>
                  <a:pt x="370" y="694"/>
                </a:lnTo>
                <a:lnTo>
                  <a:pt x="369" y="693"/>
                </a:lnTo>
                <a:lnTo>
                  <a:pt x="368" y="692"/>
                </a:lnTo>
                <a:lnTo>
                  <a:pt x="366" y="691"/>
                </a:lnTo>
                <a:lnTo>
                  <a:pt x="364" y="690"/>
                </a:lnTo>
                <a:lnTo>
                  <a:pt x="362" y="690"/>
                </a:lnTo>
                <a:lnTo>
                  <a:pt x="361" y="689"/>
                </a:lnTo>
                <a:lnTo>
                  <a:pt x="360" y="689"/>
                </a:lnTo>
                <a:lnTo>
                  <a:pt x="359" y="689"/>
                </a:lnTo>
                <a:lnTo>
                  <a:pt x="357" y="689"/>
                </a:lnTo>
                <a:lnTo>
                  <a:pt x="356" y="690"/>
                </a:lnTo>
                <a:lnTo>
                  <a:pt x="354" y="690"/>
                </a:lnTo>
                <a:lnTo>
                  <a:pt x="349" y="691"/>
                </a:lnTo>
                <a:lnTo>
                  <a:pt x="348" y="692"/>
                </a:lnTo>
                <a:lnTo>
                  <a:pt x="347" y="692"/>
                </a:lnTo>
                <a:lnTo>
                  <a:pt x="346" y="693"/>
                </a:lnTo>
                <a:lnTo>
                  <a:pt x="345" y="694"/>
                </a:lnTo>
                <a:lnTo>
                  <a:pt x="344" y="695"/>
                </a:lnTo>
                <a:lnTo>
                  <a:pt x="343" y="698"/>
                </a:lnTo>
                <a:lnTo>
                  <a:pt x="342" y="700"/>
                </a:lnTo>
                <a:lnTo>
                  <a:pt x="341" y="702"/>
                </a:lnTo>
                <a:lnTo>
                  <a:pt x="339" y="704"/>
                </a:lnTo>
                <a:lnTo>
                  <a:pt x="338" y="706"/>
                </a:lnTo>
                <a:lnTo>
                  <a:pt x="338" y="707"/>
                </a:lnTo>
                <a:lnTo>
                  <a:pt x="337" y="707"/>
                </a:lnTo>
                <a:lnTo>
                  <a:pt x="336" y="708"/>
                </a:lnTo>
                <a:lnTo>
                  <a:pt x="335" y="708"/>
                </a:lnTo>
                <a:lnTo>
                  <a:pt x="335" y="708"/>
                </a:lnTo>
                <a:lnTo>
                  <a:pt x="334" y="708"/>
                </a:lnTo>
                <a:lnTo>
                  <a:pt x="332" y="708"/>
                </a:lnTo>
                <a:lnTo>
                  <a:pt x="330" y="708"/>
                </a:lnTo>
                <a:lnTo>
                  <a:pt x="328" y="709"/>
                </a:lnTo>
                <a:lnTo>
                  <a:pt x="323" y="709"/>
                </a:lnTo>
                <a:lnTo>
                  <a:pt x="312" y="710"/>
                </a:lnTo>
                <a:lnTo>
                  <a:pt x="310" y="710"/>
                </a:lnTo>
                <a:lnTo>
                  <a:pt x="306" y="710"/>
                </a:lnTo>
                <a:lnTo>
                  <a:pt x="304" y="710"/>
                </a:lnTo>
                <a:lnTo>
                  <a:pt x="302" y="710"/>
                </a:lnTo>
                <a:lnTo>
                  <a:pt x="299" y="711"/>
                </a:lnTo>
                <a:lnTo>
                  <a:pt x="298" y="711"/>
                </a:lnTo>
                <a:lnTo>
                  <a:pt x="296" y="711"/>
                </a:lnTo>
                <a:lnTo>
                  <a:pt x="293" y="710"/>
                </a:lnTo>
                <a:lnTo>
                  <a:pt x="292" y="710"/>
                </a:lnTo>
                <a:lnTo>
                  <a:pt x="291" y="710"/>
                </a:lnTo>
                <a:lnTo>
                  <a:pt x="289" y="711"/>
                </a:lnTo>
                <a:lnTo>
                  <a:pt x="288" y="711"/>
                </a:lnTo>
                <a:lnTo>
                  <a:pt x="286" y="711"/>
                </a:lnTo>
                <a:lnTo>
                  <a:pt x="285" y="711"/>
                </a:lnTo>
                <a:lnTo>
                  <a:pt x="283" y="711"/>
                </a:lnTo>
                <a:lnTo>
                  <a:pt x="282" y="711"/>
                </a:lnTo>
                <a:lnTo>
                  <a:pt x="281" y="710"/>
                </a:lnTo>
                <a:lnTo>
                  <a:pt x="280" y="710"/>
                </a:lnTo>
                <a:lnTo>
                  <a:pt x="279" y="709"/>
                </a:lnTo>
                <a:lnTo>
                  <a:pt x="279" y="708"/>
                </a:lnTo>
                <a:lnTo>
                  <a:pt x="278" y="708"/>
                </a:lnTo>
                <a:lnTo>
                  <a:pt x="277" y="707"/>
                </a:lnTo>
                <a:lnTo>
                  <a:pt x="277" y="706"/>
                </a:lnTo>
                <a:lnTo>
                  <a:pt x="277" y="705"/>
                </a:lnTo>
                <a:lnTo>
                  <a:pt x="277" y="703"/>
                </a:lnTo>
                <a:lnTo>
                  <a:pt x="276" y="702"/>
                </a:lnTo>
                <a:lnTo>
                  <a:pt x="276" y="700"/>
                </a:lnTo>
                <a:lnTo>
                  <a:pt x="276" y="694"/>
                </a:lnTo>
                <a:lnTo>
                  <a:pt x="276" y="692"/>
                </a:lnTo>
                <a:lnTo>
                  <a:pt x="276" y="692"/>
                </a:lnTo>
                <a:lnTo>
                  <a:pt x="276" y="691"/>
                </a:lnTo>
                <a:lnTo>
                  <a:pt x="275" y="690"/>
                </a:lnTo>
                <a:lnTo>
                  <a:pt x="275" y="690"/>
                </a:lnTo>
                <a:lnTo>
                  <a:pt x="275" y="690"/>
                </a:lnTo>
                <a:lnTo>
                  <a:pt x="272" y="691"/>
                </a:lnTo>
                <a:lnTo>
                  <a:pt x="270" y="692"/>
                </a:lnTo>
                <a:lnTo>
                  <a:pt x="268" y="692"/>
                </a:lnTo>
                <a:lnTo>
                  <a:pt x="266" y="693"/>
                </a:lnTo>
                <a:lnTo>
                  <a:pt x="263" y="695"/>
                </a:lnTo>
                <a:lnTo>
                  <a:pt x="258" y="697"/>
                </a:lnTo>
                <a:lnTo>
                  <a:pt x="256" y="698"/>
                </a:lnTo>
                <a:lnTo>
                  <a:pt x="255" y="699"/>
                </a:lnTo>
                <a:lnTo>
                  <a:pt x="255" y="699"/>
                </a:lnTo>
                <a:lnTo>
                  <a:pt x="254" y="700"/>
                </a:lnTo>
                <a:lnTo>
                  <a:pt x="254" y="701"/>
                </a:lnTo>
                <a:lnTo>
                  <a:pt x="253" y="702"/>
                </a:lnTo>
                <a:lnTo>
                  <a:pt x="252" y="705"/>
                </a:lnTo>
                <a:lnTo>
                  <a:pt x="251" y="708"/>
                </a:lnTo>
                <a:lnTo>
                  <a:pt x="250" y="709"/>
                </a:lnTo>
                <a:lnTo>
                  <a:pt x="250" y="710"/>
                </a:lnTo>
                <a:lnTo>
                  <a:pt x="249" y="712"/>
                </a:lnTo>
                <a:lnTo>
                  <a:pt x="248" y="714"/>
                </a:lnTo>
                <a:lnTo>
                  <a:pt x="247" y="714"/>
                </a:lnTo>
                <a:lnTo>
                  <a:pt x="246" y="715"/>
                </a:lnTo>
                <a:lnTo>
                  <a:pt x="246" y="715"/>
                </a:lnTo>
                <a:lnTo>
                  <a:pt x="246" y="715"/>
                </a:lnTo>
                <a:lnTo>
                  <a:pt x="243" y="716"/>
                </a:lnTo>
                <a:lnTo>
                  <a:pt x="242" y="716"/>
                </a:lnTo>
                <a:lnTo>
                  <a:pt x="241" y="717"/>
                </a:lnTo>
                <a:lnTo>
                  <a:pt x="239" y="718"/>
                </a:lnTo>
                <a:lnTo>
                  <a:pt x="237" y="719"/>
                </a:lnTo>
                <a:lnTo>
                  <a:pt x="236" y="720"/>
                </a:lnTo>
                <a:lnTo>
                  <a:pt x="235" y="720"/>
                </a:lnTo>
                <a:lnTo>
                  <a:pt x="234" y="721"/>
                </a:lnTo>
                <a:lnTo>
                  <a:pt x="233" y="721"/>
                </a:lnTo>
                <a:lnTo>
                  <a:pt x="228" y="721"/>
                </a:lnTo>
                <a:lnTo>
                  <a:pt x="227" y="722"/>
                </a:lnTo>
                <a:lnTo>
                  <a:pt x="225" y="722"/>
                </a:lnTo>
                <a:lnTo>
                  <a:pt x="224" y="723"/>
                </a:lnTo>
                <a:lnTo>
                  <a:pt x="223" y="723"/>
                </a:lnTo>
                <a:lnTo>
                  <a:pt x="221" y="725"/>
                </a:lnTo>
                <a:lnTo>
                  <a:pt x="220" y="725"/>
                </a:lnTo>
                <a:lnTo>
                  <a:pt x="219" y="726"/>
                </a:lnTo>
                <a:lnTo>
                  <a:pt x="217" y="726"/>
                </a:lnTo>
                <a:lnTo>
                  <a:pt x="216" y="727"/>
                </a:lnTo>
                <a:lnTo>
                  <a:pt x="215" y="727"/>
                </a:lnTo>
                <a:lnTo>
                  <a:pt x="213" y="727"/>
                </a:lnTo>
                <a:lnTo>
                  <a:pt x="212" y="727"/>
                </a:lnTo>
                <a:lnTo>
                  <a:pt x="211" y="726"/>
                </a:lnTo>
                <a:lnTo>
                  <a:pt x="209" y="726"/>
                </a:lnTo>
                <a:lnTo>
                  <a:pt x="208" y="725"/>
                </a:lnTo>
                <a:lnTo>
                  <a:pt x="206" y="724"/>
                </a:lnTo>
                <a:lnTo>
                  <a:pt x="205" y="724"/>
                </a:lnTo>
                <a:lnTo>
                  <a:pt x="204" y="724"/>
                </a:lnTo>
                <a:lnTo>
                  <a:pt x="204" y="723"/>
                </a:lnTo>
                <a:lnTo>
                  <a:pt x="203" y="722"/>
                </a:lnTo>
                <a:lnTo>
                  <a:pt x="202" y="722"/>
                </a:lnTo>
                <a:lnTo>
                  <a:pt x="201" y="721"/>
                </a:lnTo>
                <a:lnTo>
                  <a:pt x="199" y="720"/>
                </a:lnTo>
                <a:lnTo>
                  <a:pt x="198" y="720"/>
                </a:lnTo>
                <a:lnTo>
                  <a:pt x="195" y="717"/>
                </a:lnTo>
                <a:lnTo>
                  <a:pt x="194" y="717"/>
                </a:lnTo>
                <a:lnTo>
                  <a:pt x="193" y="716"/>
                </a:lnTo>
                <a:lnTo>
                  <a:pt x="193" y="716"/>
                </a:lnTo>
                <a:lnTo>
                  <a:pt x="192" y="716"/>
                </a:lnTo>
                <a:lnTo>
                  <a:pt x="191" y="716"/>
                </a:lnTo>
                <a:lnTo>
                  <a:pt x="189" y="716"/>
                </a:lnTo>
                <a:lnTo>
                  <a:pt x="188" y="717"/>
                </a:lnTo>
                <a:lnTo>
                  <a:pt x="185" y="719"/>
                </a:lnTo>
                <a:lnTo>
                  <a:pt x="183" y="719"/>
                </a:lnTo>
                <a:lnTo>
                  <a:pt x="182" y="719"/>
                </a:lnTo>
                <a:lnTo>
                  <a:pt x="181" y="720"/>
                </a:lnTo>
                <a:lnTo>
                  <a:pt x="181" y="720"/>
                </a:lnTo>
                <a:lnTo>
                  <a:pt x="180" y="720"/>
                </a:lnTo>
                <a:lnTo>
                  <a:pt x="179" y="720"/>
                </a:lnTo>
                <a:lnTo>
                  <a:pt x="178" y="720"/>
                </a:lnTo>
                <a:lnTo>
                  <a:pt x="178" y="719"/>
                </a:lnTo>
                <a:lnTo>
                  <a:pt x="177" y="719"/>
                </a:lnTo>
                <a:lnTo>
                  <a:pt x="174" y="716"/>
                </a:lnTo>
                <a:lnTo>
                  <a:pt x="173" y="715"/>
                </a:lnTo>
                <a:lnTo>
                  <a:pt x="172" y="715"/>
                </a:lnTo>
                <a:lnTo>
                  <a:pt x="172" y="715"/>
                </a:lnTo>
                <a:lnTo>
                  <a:pt x="171" y="715"/>
                </a:lnTo>
                <a:lnTo>
                  <a:pt x="170" y="715"/>
                </a:lnTo>
                <a:lnTo>
                  <a:pt x="170" y="715"/>
                </a:lnTo>
                <a:lnTo>
                  <a:pt x="169" y="715"/>
                </a:lnTo>
                <a:lnTo>
                  <a:pt x="166" y="716"/>
                </a:lnTo>
                <a:lnTo>
                  <a:pt x="164" y="717"/>
                </a:lnTo>
                <a:lnTo>
                  <a:pt x="158" y="719"/>
                </a:lnTo>
                <a:lnTo>
                  <a:pt x="154" y="720"/>
                </a:lnTo>
                <a:lnTo>
                  <a:pt x="153" y="720"/>
                </a:lnTo>
                <a:lnTo>
                  <a:pt x="151" y="721"/>
                </a:lnTo>
                <a:lnTo>
                  <a:pt x="149" y="721"/>
                </a:lnTo>
                <a:lnTo>
                  <a:pt x="149" y="720"/>
                </a:lnTo>
                <a:lnTo>
                  <a:pt x="148" y="720"/>
                </a:lnTo>
                <a:lnTo>
                  <a:pt x="148" y="720"/>
                </a:lnTo>
                <a:lnTo>
                  <a:pt x="147" y="720"/>
                </a:lnTo>
                <a:lnTo>
                  <a:pt x="148" y="720"/>
                </a:lnTo>
                <a:lnTo>
                  <a:pt x="148" y="718"/>
                </a:lnTo>
                <a:lnTo>
                  <a:pt x="148" y="716"/>
                </a:lnTo>
                <a:lnTo>
                  <a:pt x="148" y="714"/>
                </a:lnTo>
                <a:lnTo>
                  <a:pt x="148" y="712"/>
                </a:lnTo>
                <a:lnTo>
                  <a:pt x="148" y="710"/>
                </a:lnTo>
                <a:lnTo>
                  <a:pt x="148" y="709"/>
                </a:lnTo>
                <a:lnTo>
                  <a:pt x="147" y="707"/>
                </a:lnTo>
                <a:lnTo>
                  <a:pt x="147" y="705"/>
                </a:lnTo>
                <a:lnTo>
                  <a:pt x="146" y="703"/>
                </a:lnTo>
                <a:lnTo>
                  <a:pt x="146" y="702"/>
                </a:lnTo>
                <a:lnTo>
                  <a:pt x="145" y="701"/>
                </a:lnTo>
                <a:lnTo>
                  <a:pt x="144" y="700"/>
                </a:lnTo>
                <a:lnTo>
                  <a:pt x="143" y="699"/>
                </a:lnTo>
                <a:lnTo>
                  <a:pt x="142" y="698"/>
                </a:lnTo>
                <a:lnTo>
                  <a:pt x="141" y="698"/>
                </a:lnTo>
                <a:lnTo>
                  <a:pt x="139" y="697"/>
                </a:lnTo>
                <a:lnTo>
                  <a:pt x="139" y="696"/>
                </a:lnTo>
                <a:lnTo>
                  <a:pt x="138" y="696"/>
                </a:lnTo>
                <a:lnTo>
                  <a:pt x="138" y="695"/>
                </a:lnTo>
                <a:lnTo>
                  <a:pt x="138" y="695"/>
                </a:lnTo>
                <a:lnTo>
                  <a:pt x="138" y="694"/>
                </a:lnTo>
                <a:lnTo>
                  <a:pt x="138" y="693"/>
                </a:lnTo>
                <a:lnTo>
                  <a:pt x="138" y="687"/>
                </a:lnTo>
                <a:lnTo>
                  <a:pt x="138" y="686"/>
                </a:lnTo>
                <a:lnTo>
                  <a:pt x="138" y="682"/>
                </a:lnTo>
                <a:lnTo>
                  <a:pt x="138" y="677"/>
                </a:lnTo>
                <a:lnTo>
                  <a:pt x="139" y="675"/>
                </a:lnTo>
                <a:lnTo>
                  <a:pt x="139" y="673"/>
                </a:lnTo>
                <a:lnTo>
                  <a:pt x="140" y="667"/>
                </a:lnTo>
                <a:lnTo>
                  <a:pt x="141" y="665"/>
                </a:lnTo>
                <a:lnTo>
                  <a:pt x="141" y="664"/>
                </a:lnTo>
                <a:lnTo>
                  <a:pt x="141" y="661"/>
                </a:lnTo>
                <a:lnTo>
                  <a:pt x="141" y="659"/>
                </a:lnTo>
                <a:lnTo>
                  <a:pt x="141" y="656"/>
                </a:lnTo>
                <a:lnTo>
                  <a:pt x="141" y="654"/>
                </a:lnTo>
                <a:lnTo>
                  <a:pt x="141" y="652"/>
                </a:lnTo>
                <a:lnTo>
                  <a:pt x="140" y="652"/>
                </a:lnTo>
                <a:lnTo>
                  <a:pt x="140" y="651"/>
                </a:lnTo>
                <a:lnTo>
                  <a:pt x="139" y="650"/>
                </a:lnTo>
                <a:lnTo>
                  <a:pt x="139" y="650"/>
                </a:lnTo>
                <a:lnTo>
                  <a:pt x="138" y="649"/>
                </a:lnTo>
                <a:lnTo>
                  <a:pt x="137" y="648"/>
                </a:lnTo>
                <a:lnTo>
                  <a:pt x="135" y="648"/>
                </a:lnTo>
                <a:lnTo>
                  <a:pt x="134" y="647"/>
                </a:lnTo>
                <a:lnTo>
                  <a:pt x="132" y="647"/>
                </a:lnTo>
                <a:lnTo>
                  <a:pt x="131" y="646"/>
                </a:lnTo>
                <a:lnTo>
                  <a:pt x="129" y="646"/>
                </a:lnTo>
                <a:lnTo>
                  <a:pt x="126" y="646"/>
                </a:lnTo>
                <a:lnTo>
                  <a:pt x="125" y="646"/>
                </a:lnTo>
                <a:lnTo>
                  <a:pt x="124" y="646"/>
                </a:lnTo>
                <a:lnTo>
                  <a:pt x="124" y="646"/>
                </a:lnTo>
                <a:lnTo>
                  <a:pt x="123" y="646"/>
                </a:lnTo>
                <a:lnTo>
                  <a:pt x="123" y="645"/>
                </a:lnTo>
                <a:lnTo>
                  <a:pt x="122" y="645"/>
                </a:lnTo>
                <a:lnTo>
                  <a:pt x="122" y="645"/>
                </a:lnTo>
                <a:lnTo>
                  <a:pt x="122" y="644"/>
                </a:lnTo>
                <a:lnTo>
                  <a:pt x="122" y="644"/>
                </a:lnTo>
                <a:lnTo>
                  <a:pt x="123" y="643"/>
                </a:lnTo>
                <a:lnTo>
                  <a:pt x="123" y="642"/>
                </a:lnTo>
                <a:lnTo>
                  <a:pt x="123" y="641"/>
                </a:lnTo>
                <a:lnTo>
                  <a:pt x="122" y="640"/>
                </a:lnTo>
                <a:lnTo>
                  <a:pt x="122" y="640"/>
                </a:lnTo>
                <a:lnTo>
                  <a:pt x="121" y="639"/>
                </a:lnTo>
                <a:lnTo>
                  <a:pt x="120" y="638"/>
                </a:lnTo>
                <a:lnTo>
                  <a:pt x="118" y="637"/>
                </a:lnTo>
                <a:lnTo>
                  <a:pt x="117" y="636"/>
                </a:lnTo>
                <a:lnTo>
                  <a:pt x="116" y="636"/>
                </a:lnTo>
                <a:lnTo>
                  <a:pt x="116" y="635"/>
                </a:lnTo>
                <a:lnTo>
                  <a:pt x="116" y="635"/>
                </a:lnTo>
                <a:lnTo>
                  <a:pt x="116" y="635"/>
                </a:lnTo>
                <a:lnTo>
                  <a:pt x="116" y="635"/>
                </a:lnTo>
                <a:lnTo>
                  <a:pt x="117" y="635"/>
                </a:lnTo>
                <a:lnTo>
                  <a:pt x="118" y="634"/>
                </a:lnTo>
                <a:lnTo>
                  <a:pt x="120" y="634"/>
                </a:lnTo>
                <a:lnTo>
                  <a:pt x="121" y="634"/>
                </a:lnTo>
                <a:lnTo>
                  <a:pt x="122" y="634"/>
                </a:lnTo>
                <a:lnTo>
                  <a:pt x="123" y="633"/>
                </a:lnTo>
                <a:lnTo>
                  <a:pt x="124" y="633"/>
                </a:lnTo>
                <a:lnTo>
                  <a:pt x="124" y="632"/>
                </a:lnTo>
                <a:lnTo>
                  <a:pt x="124" y="632"/>
                </a:lnTo>
                <a:lnTo>
                  <a:pt x="125" y="631"/>
                </a:lnTo>
                <a:lnTo>
                  <a:pt x="125" y="631"/>
                </a:lnTo>
                <a:lnTo>
                  <a:pt x="124" y="630"/>
                </a:lnTo>
                <a:lnTo>
                  <a:pt x="124" y="629"/>
                </a:lnTo>
                <a:lnTo>
                  <a:pt x="123" y="628"/>
                </a:lnTo>
                <a:lnTo>
                  <a:pt x="123" y="627"/>
                </a:lnTo>
                <a:lnTo>
                  <a:pt x="122" y="626"/>
                </a:lnTo>
                <a:lnTo>
                  <a:pt x="120" y="624"/>
                </a:lnTo>
                <a:lnTo>
                  <a:pt x="120" y="623"/>
                </a:lnTo>
                <a:lnTo>
                  <a:pt x="119" y="622"/>
                </a:lnTo>
                <a:lnTo>
                  <a:pt x="119" y="622"/>
                </a:lnTo>
                <a:lnTo>
                  <a:pt x="119" y="621"/>
                </a:lnTo>
                <a:lnTo>
                  <a:pt x="119" y="620"/>
                </a:lnTo>
                <a:lnTo>
                  <a:pt x="119" y="619"/>
                </a:lnTo>
                <a:lnTo>
                  <a:pt x="119" y="619"/>
                </a:lnTo>
                <a:lnTo>
                  <a:pt x="119" y="618"/>
                </a:lnTo>
                <a:lnTo>
                  <a:pt x="119" y="618"/>
                </a:lnTo>
                <a:lnTo>
                  <a:pt x="120" y="618"/>
                </a:lnTo>
                <a:lnTo>
                  <a:pt x="125" y="615"/>
                </a:lnTo>
                <a:lnTo>
                  <a:pt x="127" y="614"/>
                </a:lnTo>
                <a:lnTo>
                  <a:pt x="127" y="614"/>
                </a:lnTo>
                <a:lnTo>
                  <a:pt x="128" y="613"/>
                </a:lnTo>
                <a:lnTo>
                  <a:pt x="128" y="613"/>
                </a:lnTo>
                <a:lnTo>
                  <a:pt x="129" y="612"/>
                </a:lnTo>
                <a:lnTo>
                  <a:pt x="128" y="612"/>
                </a:lnTo>
                <a:lnTo>
                  <a:pt x="128" y="611"/>
                </a:lnTo>
                <a:lnTo>
                  <a:pt x="128" y="611"/>
                </a:lnTo>
                <a:lnTo>
                  <a:pt x="127" y="610"/>
                </a:lnTo>
                <a:lnTo>
                  <a:pt x="127" y="610"/>
                </a:lnTo>
                <a:lnTo>
                  <a:pt x="126" y="609"/>
                </a:lnTo>
                <a:lnTo>
                  <a:pt x="125" y="609"/>
                </a:lnTo>
                <a:lnTo>
                  <a:pt x="123" y="609"/>
                </a:lnTo>
                <a:lnTo>
                  <a:pt x="122" y="609"/>
                </a:lnTo>
                <a:lnTo>
                  <a:pt x="120" y="609"/>
                </a:lnTo>
                <a:lnTo>
                  <a:pt x="118" y="609"/>
                </a:lnTo>
                <a:lnTo>
                  <a:pt x="116" y="609"/>
                </a:lnTo>
                <a:lnTo>
                  <a:pt x="115" y="609"/>
                </a:lnTo>
                <a:lnTo>
                  <a:pt x="114" y="609"/>
                </a:lnTo>
                <a:lnTo>
                  <a:pt x="113" y="609"/>
                </a:lnTo>
                <a:lnTo>
                  <a:pt x="113" y="609"/>
                </a:lnTo>
                <a:lnTo>
                  <a:pt x="112" y="608"/>
                </a:lnTo>
                <a:lnTo>
                  <a:pt x="112" y="608"/>
                </a:lnTo>
                <a:lnTo>
                  <a:pt x="111" y="607"/>
                </a:lnTo>
                <a:lnTo>
                  <a:pt x="111" y="606"/>
                </a:lnTo>
                <a:lnTo>
                  <a:pt x="111" y="605"/>
                </a:lnTo>
                <a:lnTo>
                  <a:pt x="111" y="604"/>
                </a:lnTo>
                <a:lnTo>
                  <a:pt x="111" y="603"/>
                </a:lnTo>
                <a:lnTo>
                  <a:pt x="111" y="601"/>
                </a:lnTo>
                <a:lnTo>
                  <a:pt x="112" y="600"/>
                </a:lnTo>
                <a:lnTo>
                  <a:pt x="112" y="599"/>
                </a:lnTo>
                <a:lnTo>
                  <a:pt x="113" y="598"/>
                </a:lnTo>
                <a:lnTo>
                  <a:pt x="114" y="596"/>
                </a:lnTo>
                <a:lnTo>
                  <a:pt x="118" y="591"/>
                </a:lnTo>
                <a:lnTo>
                  <a:pt x="119" y="589"/>
                </a:lnTo>
                <a:lnTo>
                  <a:pt x="120" y="588"/>
                </a:lnTo>
                <a:lnTo>
                  <a:pt x="122" y="587"/>
                </a:lnTo>
                <a:lnTo>
                  <a:pt x="123" y="586"/>
                </a:lnTo>
                <a:lnTo>
                  <a:pt x="124" y="584"/>
                </a:lnTo>
                <a:lnTo>
                  <a:pt x="125" y="584"/>
                </a:lnTo>
                <a:lnTo>
                  <a:pt x="127" y="582"/>
                </a:lnTo>
                <a:lnTo>
                  <a:pt x="128" y="581"/>
                </a:lnTo>
                <a:lnTo>
                  <a:pt x="130" y="581"/>
                </a:lnTo>
                <a:lnTo>
                  <a:pt x="132" y="580"/>
                </a:lnTo>
                <a:lnTo>
                  <a:pt x="133" y="579"/>
                </a:lnTo>
                <a:lnTo>
                  <a:pt x="134" y="579"/>
                </a:lnTo>
                <a:lnTo>
                  <a:pt x="135" y="578"/>
                </a:lnTo>
                <a:lnTo>
                  <a:pt x="137" y="578"/>
                </a:lnTo>
                <a:lnTo>
                  <a:pt x="138" y="578"/>
                </a:lnTo>
                <a:lnTo>
                  <a:pt x="139" y="578"/>
                </a:lnTo>
                <a:lnTo>
                  <a:pt x="139" y="579"/>
                </a:lnTo>
                <a:lnTo>
                  <a:pt x="140" y="579"/>
                </a:lnTo>
                <a:lnTo>
                  <a:pt x="144" y="581"/>
                </a:lnTo>
                <a:lnTo>
                  <a:pt x="145" y="582"/>
                </a:lnTo>
                <a:lnTo>
                  <a:pt x="146" y="582"/>
                </a:lnTo>
                <a:lnTo>
                  <a:pt x="147" y="582"/>
                </a:lnTo>
                <a:lnTo>
                  <a:pt x="147" y="582"/>
                </a:lnTo>
                <a:lnTo>
                  <a:pt x="148" y="582"/>
                </a:lnTo>
                <a:lnTo>
                  <a:pt x="149" y="582"/>
                </a:lnTo>
                <a:lnTo>
                  <a:pt x="150" y="582"/>
                </a:lnTo>
                <a:lnTo>
                  <a:pt x="150" y="581"/>
                </a:lnTo>
                <a:lnTo>
                  <a:pt x="151" y="581"/>
                </a:lnTo>
                <a:lnTo>
                  <a:pt x="152" y="580"/>
                </a:lnTo>
                <a:lnTo>
                  <a:pt x="153" y="579"/>
                </a:lnTo>
                <a:lnTo>
                  <a:pt x="155" y="575"/>
                </a:lnTo>
                <a:lnTo>
                  <a:pt x="156" y="574"/>
                </a:lnTo>
                <a:lnTo>
                  <a:pt x="158" y="573"/>
                </a:lnTo>
                <a:lnTo>
                  <a:pt x="159" y="571"/>
                </a:lnTo>
                <a:lnTo>
                  <a:pt x="163" y="568"/>
                </a:lnTo>
                <a:lnTo>
                  <a:pt x="165" y="566"/>
                </a:lnTo>
                <a:lnTo>
                  <a:pt x="166" y="566"/>
                </a:lnTo>
                <a:lnTo>
                  <a:pt x="166" y="565"/>
                </a:lnTo>
                <a:lnTo>
                  <a:pt x="167" y="564"/>
                </a:lnTo>
                <a:lnTo>
                  <a:pt x="167" y="563"/>
                </a:lnTo>
                <a:lnTo>
                  <a:pt x="167" y="563"/>
                </a:lnTo>
                <a:lnTo>
                  <a:pt x="167" y="562"/>
                </a:lnTo>
                <a:lnTo>
                  <a:pt x="167" y="561"/>
                </a:lnTo>
                <a:lnTo>
                  <a:pt x="167" y="560"/>
                </a:lnTo>
                <a:lnTo>
                  <a:pt x="166" y="559"/>
                </a:lnTo>
                <a:lnTo>
                  <a:pt x="165" y="558"/>
                </a:lnTo>
                <a:lnTo>
                  <a:pt x="164" y="558"/>
                </a:lnTo>
                <a:lnTo>
                  <a:pt x="162" y="557"/>
                </a:lnTo>
                <a:lnTo>
                  <a:pt x="162" y="556"/>
                </a:lnTo>
                <a:lnTo>
                  <a:pt x="161" y="556"/>
                </a:lnTo>
                <a:lnTo>
                  <a:pt x="161" y="555"/>
                </a:lnTo>
                <a:lnTo>
                  <a:pt x="161" y="554"/>
                </a:lnTo>
                <a:lnTo>
                  <a:pt x="161" y="553"/>
                </a:lnTo>
                <a:lnTo>
                  <a:pt x="162" y="551"/>
                </a:lnTo>
                <a:lnTo>
                  <a:pt x="162" y="549"/>
                </a:lnTo>
                <a:lnTo>
                  <a:pt x="162" y="548"/>
                </a:lnTo>
                <a:lnTo>
                  <a:pt x="163" y="546"/>
                </a:lnTo>
                <a:lnTo>
                  <a:pt x="163" y="545"/>
                </a:lnTo>
                <a:lnTo>
                  <a:pt x="163" y="543"/>
                </a:lnTo>
                <a:lnTo>
                  <a:pt x="163" y="539"/>
                </a:lnTo>
                <a:lnTo>
                  <a:pt x="163" y="537"/>
                </a:lnTo>
                <a:lnTo>
                  <a:pt x="163" y="536"/>
                </a:lnTo>
                <a:lnTo>
                  <a:pt x="163" y="535"/>
                </a:lnTo>
                <a:lnTo>
                  <a:pt x="163" y="534"/>
                </a:lnTo>
                <a:lnTo>
                  <a:pt x="164" y="533"/>
                </a:lnTo>
                <a:lnTo>
                  <a:pt x="165" y="529"/>
                </a:lnTo>
                <a:lnTo>
                  <a:pt x="166" y="527"/>
                </a:lnTo>
                <a:lnTo>
                  <a:pt x="166" y="525"/>
                </a:lnTo>
                <a:lnTo>
                  <a:pt x="166" y="524"/>
                </a:lnTo>
                <a:lnTo>
                  <a:pt x="167" y="522"/>
                </a:lnTo>
                <a:lnTo>
                  <a:pt x="167" y="521"/>
                </a:lnTo>
                <a:lnTo>
                  <a:pt x="167" y="519"/>
                </a:lnTo>
                <a:lnTo>
                  <a:pt x="166" y="516"/>
                </a:lnTo>
                <a:lnTo>
                  <a:pt x="166" y="513"/>
                </a:lnTo>
                <a:lnTo>
                  <a:pt x="166" y="512"/>
                </a:lnTo>
                <a:lnTo>
                  <a:pt x="167" y="506"/>
                </a:lnTo>
                <a:lnTo>
                  <a:pt x="167" y="504"/>
                </a:lnTo>
                <a:lnTo>
                  <a:pt x="168" y="502"/>
                </a:lnTo>
                <a:lnTo>
                  <a:pt x="169" y="498"/>
                </a:lnTo>
                <a:lnTo>
                  <a:pt x="170" y="495"/>
                </a:lnTo>
                <a:lnTo>
                  <a:pt x="171" y="493"/>
                </a:lnTo>
                <a:lnTo>
                  <a:pt x="171" y="492"/>
                </a:lnTo>
                <a:lnTo>
                  <a:pt x="172" y="491"/>
                </a:lnTo>
                <a:lnTo>
                  <a:pt x="173" y="490"/>
                </a:lnTo>
                <a:lnTo>
                  <a:pt x="173" y="490"/>
                </a:lnTo>
                <a:lnTo>
                  <a:pt x="176" y="488"/>
                </a:lnTo>
                <a:lnTo>
                  <a:pt x="177" y="487"/>
                </a:lnTo>
                <a:lnTo>
                  <a:pt x="177" y="486"/>
                </a:lnTo>
                <a:lnTo>
                  <a:pt x="177" y="485"/>
                </a:lnTo>
                <a:lnTo>
                  <a:pt x="178" y="484"/>
                </a:lnTo>
                <a:lnTo>
                  <a:pt x="178" y="483"/>
                </a:lnTo>
                <a:lnTo>
                  <a:pt x="178" y="482"/>
                </a:lnTo>
                <a:lnTo>
                  <a:pt x="178" y="480"/>
                </a:lnTo>
                <a:lnTo>
                  <a:pt x="178" y="475"/>
                </a:lnTo>
                <a:lnTo>
                  <a:pt x="177" y="473"/>
                </a:lnTo>
                <a:lnTo>
                  <a:pt x="177" y="467"/>
                </a:lnTo>
                <a:lnTo>
                  <a:pt x="176" y="462"/>
                </a:lnTo>
                <a:lnTo>
                  <a:pt x="176" y="460"/>
                </a:lnTo>
                <a:lnTo>
                  <a:pt x="176" y="453"/>
                </a:lnTo>
                <a:lnTo>
                  <a:pt x="176" y="452"/>
                </a:lnTo>
                <a:lnTo>
                  <a:pt x="176" y="451"/>
                </a:lnTo>
                <a:lnTo>
                  <a:pt x="175" y="451"/>
                </a:lnTo>
                <a:lnTo>
                  <a:pt x="175" y="450"/>
                </a:lnTo>
                <a:lnTo>
                  <a:pt x="174" y="450"/>
                </a:lnTo>
                <a:lnTo>
                  <a:pt x="173" y="449"/>
                </a:lnTo>
                <a:lnTo>
                  <a:pt x="164" y="444"/>
                </a:lnTo>
                <a:lnTo>
                  <a:pt x="161" y="443"/>
                </a:lnTo>
                <a:lnTo>
                  <a:pt x="159" y="442"/>
                </a:lnTo>
                <a:lnTo>
                  <a:pt x="156" y="441"/>
                </a:lnTo>
                <a:lnTo>
                  <a:pt x="152" y="440"/>
                </a:lnTo>
                <a:lnTo>
                  <a:pt x="148" y="439"/>
                </a:lnTo>
                <a:lnTo>
                  <a:pt x="147" y="439"/>
                </a:lnTo>
                <a:lnTo>
                  <a:pt x="147" y="438"/>
                </a:lnTo>
                <a:lnTo>
                  <a:pt x="146" y="438"/>
                </a:lnTo>
                <a:lnTo>
                  <a:pt x="146" y="438"/>
                </a:lnTo>
                <a:lnTo>
                  <a:pt x="146" y="437"/>
                </a:lnTo>
                <a:lnTo>
                  <a:pt x="145" y="437"/>
                </a:lnTo>
                <a:lnTo>
                  <a:pt x="145" y="436"/>
                </a:lnTo>
                <a:lnTo>
                  <a:pt x="144" y="432"/>
                </a:lnTo>
                <a:lnTo>
                  <a:pt x="144" y="431"/>
                </a:lnTo>
                <a:lnTo>
                  <a:pt x="144" y="430"/>
                </a:lnTo>
                <a:lnTo>
                  <a:pt x="144" y="429"/>
                </a:lnTo>
                <a:lnTo>
                  <a:pt x="143" y="429"/>
                </a:lnTo>
                <a:lnTo>
                  <a:pt x="143" y="428"/>
                </a:lnTo>
                <a:lnTo>
                  <a:pt x="142" y="427"/>
                </a:lnTo>
                <a:lnTo>
                  <a:pt x="141" y="427"/>
                </a:lnTo>
                <a:lnTo>
                  <a:pt x="140" y="426"/>
                </a:lnTo>
                <a:lnTo>
                  <a:pt x="139" y="425"/>
                </a:lnTo>
                <a:lnTo>
                  <a:pt x="137" y="425"/>
                </a:lnTo>
                <a:lnTo>
                  <a:pt x="136" y="424"/>
                </a:lnTo>
                <a:lnTo>
                  <a:pt x="135" y="424"/>
                </a:lnTo>
                <a:lnTo>
                  <a:pt x="130" y="423"/>
                </a:lnTo>
                <a:lnTo>
                  <a:pt x="129" y="423"/>
                </a:lnTo>
                <a:lnTo>
                  <a:pt x="127" y="422"/>
                </a:lnTo>
                <a:lnTo>
                  <a:pt x="126" y="422"/>
                </a:lnTo>
                <a:lnTo>
                  <a:pt x="125" y="421"/>
                </a:lnTo>
                <a:lnTo>
                  <a:pt x="121" y="417"/>
                </a:lnTo>
                <a:lnTo>
                  <a:pt x="118" y="414"/>
                </a:lnTo>
                <a:lnTo>
                  <a:pt x="117" y="413"/>
                </a:lnTo>
                <a:lnTo>
                  <a:pt x="115" y="411"/>
                </a:lnTo>
                <a:lnTo>
                  <a:pt x="111" y="407"/>
                </a:lnTo>
                <a:lnTo>
                  <a:pt x="110" y="405"/>
                </a:lnTo>
                <a:lnTo>
                  <a:pt x="109" y="404"/>
                </a:lnTo>
                <a:lnTo>
                  <a:pt x="108" y="404"/>
                </a:lnTo>
                <a:lnTo>
                  <a:pt x="107" y="403"/>
                </a:lnTo>
                <a:lnTo>
                  <a:pt x="106" y="402"/>
                </a:lnTo>
                <a:lnTo>
                  <a:pt x="105" y="402"/>
                </a:lnTo>
                <a:lnTo>
                  <a:pt x="103" y="402"/>
                </a:lnTo>
                <a:lnTo>
                  <a:pt x="102" y="401"/>
                </a:lnTo>
                <a:lnTo>
                  <a:pt x="100" y="401"/>
                </a:lnTo>
                <a:lnTo>
                  <a:pt x="99" y="402"/>
                </a:lnTo>
                <a:lnTo>
                  <a:pt x="97" y="402"/>
                </a:lnTo>
                <a:lnTo>
                  <a:pt x="92" y="403"/>
                </a:lnTo>
                <a:lnTo>
                  <a:pt x="91" y="403"/>
                </a:lnTo>
                <a:lnTo>
                  <a:pt x="89" y="404"/>
                </a:lnTo>
                <a:lnTo>
                  <a:pt x="87" y="404"/>
                </a:lnTo>
                <a:lnTo>
                  <a:pt x="86" y="404"/>
                </a:lnTo>
                <a:lnTo>
                  <a:pt x="84" y="404"/>
                </a:lnTo>
                <a:lnTo>
                  <a:pt x="82" y="404"/>
                </a:lnTo>
                <a:lnTo>
                  <a:pt x="80" y="404"/>
                </a:lnTo>
                <a:lnTo>
                  <a:pt x="78" y="404"/>
                </a:lnTo>
                <a:lnTo>
                  <a:pt x="76" y="403"/>
                </a:lnTo>
                <a:lnTo>
                  <a:pt x="75" y="403"/>
                </a:lnTo>
                <a:lnTo>
                  <a:pt x="73" y="402"/>
                </a:lnTo>
                <a:lnTo>
                  <a:pt x="72" y="402"/>
                </a:lnTo>
                <a:lnTo>
                  <a:pt x="70" y="401"/>
                </a:lnTo>
                <a:lnTo>
                  <a:pt x="69" y="400"/>
                </a:lnTo>
                <a:lnTo>
                  <a:pt x="67" y="399"/>
                </a:lnTo>
                <a:lnTo>
                  <a:pt x="62" y="395"/>
                </a:lnTo>
                <a:lnTo>
                  <a:pt x="60" y="394"/>
                </a:lnTo>
                <a:lnTo>
                  <a:pt x="57" y="392"/>
                </a:lnTo>
                <a:lnTo>
                  <a:pt x="52" y="390"/>
                </a:lnTo>
                <a:lnTo>
                  <a:pt x="51" y="389"/>
                </a:lnTo>
                <a:lnTo>
                  <a:pt x="50" y="388"/>
                </a:lnTo>
                <a:lnTo>
                  <a:pt x="49" y="387"/>
                </a:lnTo>
                <a:lnTo>
                  <a:pt x="47" y="386"/>
                </a:lnTo>
                <a:lnTo>
                  <a:pt x="47" y="385"/>
                </a:lnTo>
                <a:lnTo>
                  <a:pt x="47" y="385"/>
                </a:lnTo>
                <a:lnTo>
                  <a:pt x="46" y="384"/>
                </a:lnTo>
                <a:lnTo>
                  <a:pt x="46" y="384"/>
                </a:lnTo>
                <a:lnTo>
                  <a:pt x="46" y="384"/>
                </a:lnTo>
                <a:lnTo>
                  <a:pt x="46" y="383"/>
                </a:lnTo>
                <a:lnTo>
                  <a:pt x="46" y="383"/>
                </a:lnTo>
                <a:lnTo>
                  <a:pt x="46" y="382"/>
                </a:lnTo>
                <a:lnTo>
                  <a:pt x="47" y="382"/>
                </a:lnTo>
                <a:lnTo>
                  <a:pt x="47" y="381"/>
                </a:lnTo>
                <a:lnTo>
                  <a:pt x="48" y="381"/>
                </a:lnTo>
                <a:lnTo>
                  <a:pt x="49" y="380"/>
                </a:lnTo>
                <a:lnTo>
                  <a:pt x="52" y="379"/>
                </a:lnTo>
                <a:lnTo>
                  <a:pt x="52" y="379"/>
                </a:lnTo>
                <a:lnTo>
                  <a:pt x="52" y="378"/>
                </a:lnTo>
                <a:lnTo>
                  <a:pt x="52" y="378"/>
                </a:lnTo>
                <a:lnTo>
                  <a:pt x="52" y="378"/>
                </a:lnTo>
                <a:lnTo>
                  <a:pt x="52" y="377"/>
                </a:lnTo>
                <a:lnTo>
                  <a:pt x="51" y="377"/>
                </a:lnTo>
                <a:lnTo>
                  <a:pt x="50" y="376"/>
                </a:lnTo>
                <a:lnTo>
                  <a:pt x="48" y="375"/>
                </a:lnTo>
                <a:lnTo>
                  <a:pt x="47" y="375"/>
                </a:lnTo>
                <a:lnTo>
                  <a:pt x="46" y="375"/>
                </a:lnTo>
                <a:lnTo>
                  <a:pt x="45" y="374"/>
                </a:lnTo>
                <a:lnTo>
                  <a:pt x="44" y="374"/>
                </a:lnTo>
                <a:lnTo>
                  <a:pt x="42" y="374"/>
                </a:lnTo>
                <a:lnTo>
                  <a:pt x="38" y="375"/>
                </a:lnTo>
                <a:lnTo>
                  <a:pt x="37" y="375"/>
                </a:lnTo>
                <a:lnTo>
                  <a:pt x="36" y="375"/>
                </a:lnTo>
                <a:lnTo>
                  <a:pt x="34" y="375"/>
                </a:lnTo>
                <a:lnTo>
                  <a:pt x="31" y="374"/>
                </a:lnTo>
                <a:lnTo>
                  <a:pt x="28" y="374"/>
                </a:lnTo>
                <a:lnTo>
                  <a:pt x="27" y="374"/>
                </a:lnTo>
                <a:lnTo>
                  <a:pt x="25" y="374"/>
                </a:lnTo>
                <a:lnTo>
                  <a:pt x="22" y="374"/>
                </a:lnTo>
                <a:lnTo>
                  <a:pt x="21" y="374"/>
                </a:lnTo>
                <a:lnTo>
                  <a:pt x="20" y="374"/>
                </a:lnTo>
                <a:lnTo>
                  <a:pt x="18" y="375"/>
                </a:lnTo>
                <a:lnTo>
                  <a:pt x="15" y="376"/>
                </a:lnTo>
                <a:lnTo>
                  <a:pt x="13" y="377"/>
                </a:lnTo>
                <a:lnTo>
                  <a:pt x="12" y="377"/>
                </a:lnTo>
                <a:lnTo>
                  <a:pt x="11" y="377"/>
                </a:lnTo>
                <a:lnTo>
                  <a:pt x="10" y="378"/>
                </a:lnTo>
                <a:lnTo>
                  <a:pt x="9" y="377"/>
                </a:lnTo>
                <a:lnTo>
                  <a:pt x="8" y="377"/>
                </a:lnTo>
                <a:lnTo>
                  <a:pt x="4" y="376"/>
                </a:lnTo>
                <a:lnTo>
                  <a:pt x="3" y="376"/>
                </a:lnTo>
                <a:lnTo>
                  <a:pt x="2" y="376"/>
                </a:lnTo>
                <a:lnTo>
                  <a:pt x="2" y="375"/>
                </a:lnTo>
                <a:lnTo>
                  <a:pt x="1" y="375"/>
                </a:lnTo>
                <a:lnTo>
                  <a:pt x="1" y="375"/>
                </a:lnTo>
                <a:lnTo>
                  <a:pt x="0" y="374"/>
                </a:lnTo>
                <a:lnTo>
                  <a:pt x="0" y="373"/>
                </a:lnTo>
                <a:lnTo>
                  <a:pt x="0" y="373"/>
                </a:lnTo>
                <a:lnTo>
                  <a:pt x="0" y="372"/>
                </a:lnTo>
                <a:lnTo>
                  <a:pt x="0" y="371"/>
                </a:lnTo>
                <a:lnTo>
                  <a:pt x="1" y="370"/>
                </a:lnTo>
                <a:lnTo>
                  <a:pt x="1" y="369"/>
                </a:lnTo>
                <a:lnTo>
                  <a:pt x="2" y="368"/>
                </a:lnTo>
                <a:lnTo>
                  <a:pt x="3" y="364"/>
                </a:lnTo>
                <a:lnTo>
                  <a:pt x="4" y="363"/>
                </a:lnTo>
                <a:lnTo>
                  <a:pt x="6" y="361"/>
                </a:lnTo>
                <a:lnTo>
                  <a:pt x="8" y="358"/>
                </a:lnTo>
                <a:lnTo>
                  <a:pt x="8" y="357"/>
                </a:lnTo>
                <a:lnTo>
                  <a:pt x="9" y="356"/>
                </a:lnTo>
                <a:lnTo>
                  <a:pt x="9" y="355"/>
                </a:lnTo>
                <a:lnTo>
                  <a:pt x="9" y="355"/>
                </a:lnTo>
                <a:lnTo>
                  <a:pt x="9" y="354"/>
                </a:lnTo>
                <a:lnTo>
                  <a:pt x="9" y="352"/>
                </a:lnTo>
                <a:lnTo>
                  <a:pt x="9" y="351"/>
                </a:lnTo>
                <a:lnTo>
                  <a:pt x="8" y="350"/>
                </a:lnTo>
                <a:lnTo>
                  <a:pt x="8" y="349"/>
                </a:lnTo>
                <a:lnTo>
                  <a:pt x="7" y="347"/>
                </a:lnTo>
                <a:lnTo>
                  <a:pt x="6" y="345"/>
                </a:lnTo>
                <a:lnTo>
                  <a:pt x="5" y="344"/>
                </a:lnTo>
                <a:lnTo>
                  <a:pt x="3" y="342"/>
                </a:lnTo>
                <a:lnTo>
                  <a:pt x="3" y="341"/>
                </a:lnTo>
                <a:lnTo>
                  <a:pt x="3" y="340"/>
                </a:lnTo>
                <a:lnTo>
                  <a:pt x="2" y="340"/>
                </a:lnTo>
                <a:lnTo>
                  <a:pt x="3" y="339"/>
                </a:lnTo>
                <a:lnTo>
                  <a:pt x="3" y="338"/>
                </a:lnTo>
                <a:lnTo>
                  <a:pt x="4" y="337"/>
                </a:lnTo>
                <a:lnTo>
                  <a:pt x="4" y="336"/>
                </a:lnTo>
                <a:lnTo>
                  <a:pt x="6" y="335"/>
                </a:lnTo>
                <a:lnTo>
                  <a:pt x="8" y="333"/>
                </a:lnTo>
                <a:lnTo>
                  <a:pt x="9" y="332"/>
                </a:lnTo>
                <a:lnTo>
                  <a:pt x="11" y="331"/>
                </a:lnTo>
                <a:lnTo>
                  <a:pt x="12" y="330"/>
                </a:lnTo>
                <a:lnTo>
                  <a:pt x="13" y="330"/>
                </a:lnTo>
                <a:lnTo>
                  <a:pt x="14" y="330"/>
                </a:lnTo>
                <a:lnTo>
                  <a:pt x="15" y="329"/>
                </a:lnTo>
                <a:lnTo>
                  <a:pt x="17" y="329"/>
                </a:lnTo>
                <a:lnTo>
                  <a:pt x="20" y="329"/>
                </a:lnTo>
                <a:lnTo>
                  <a:pt x="21" y="329"/>
                </a:lnTo>
                <a:lnTo>
                  <a:pt x="22" y="328"/>
                </a:lnTo>
                <a:lnTo>
                  <a:pt x="23" y="328"/>
                </a:lnTo>
                <a:lnTo>
                  <a:pt x="24" y="328"/>
                </a:lnTo>
                <a:lnTo>
                  <a:pt x="24" y="327"/>
                </a:lnTo>
                <a:lnTo>
                  <a:pt x="25" y="327"/>
                </a:lnTo>
                <a:lnTo>
                  <a:pt x="25" y="326"/>
                </a:lnTo>
                <a:lnTo>
                  <a:pt x="27" y="324"/>
                </a:lnTo>
                <a:lnTo>
                  <a:pt x="28" y="323"/>
                </a:lnTo>
                <a:lnTo>
                  <a:pt x="28" y="322"/>
                </a:lnTo>
                <a:lnTo>
                  <a:pt x="30" y="318"/>
                </a:lnTo>
                <a:lnTo>
                  <a:pt x="30" y="317"/>
                </a:lnTo>
                <a:lnTo>
                  <a:pt x="31" y="317"/>
                </a:lnTo>
                <a:lnTo>
                  <a:pt x="31" y="316"/>
                </a:lnTo>
                <a:lnTo>
                  <a:pt x="32" y="316"/>
                </a:lnTo>
                <a:lnTo>
                  <a:pt x="34" y="315"/>
                </a:lnTo>
                <a:lnTo>
                  <a:pt x="35" y="314"/>
                </a:lnTo>
                <a:lnTo>
                  <a:pt x="35" y="314"/>
                </a:lnTo>
                <a:lnTo>
                  <a:pt x="36" y="313"/>
                </a:lnTo>
                <a:lnTo>
                  <a:pt x="36" y="313"/>
                </a:lnTo>
                <a:lnTo>
                  <a:pt x="36" y="313"/>
                </a:lnTo>
                <a:lnTo>
                  <a:pt x="36" y="312"/>
                </a:lnTo>
                <a:lnTo>
                  <a:pt x="37" y="310"/>
                </a:lnTo>
                <a:lnTo>
                  <a:pt x="37" y="309"/>
                </a:lnTo>
                <a:lnTo>
                  <a:pt x="37" y="307"/>
                </a:lnTo>
                <a:lnTo>
                  <a:pt x="37" y="306"/>
                </a:lnTo>
                <a:lnTo>
                  <a:pt x="37" y="305"/>
                </a:lnTo>
                <a:lnTo>
                  <a:pt x="38" y="303"/>
                </a:lnTo>
                <a:lnTo>
                  <a:pt x="38" y="302"/>
                </a:lnTo>
                <a:lnTo>
                  <a:pt x="38" y="300"/>
                </a:lnTo>
                <a:lnTo>
                  <a:pt x="39" y="297"/>
                </a:lnTo>
                <a:lnTo>
                  <a:pt x="39" y="296"/>
                </a:lnTo>
                <a:lnTo>
                  <a:pt x="39" y="294"/>
                </a:lnTo>
                <a:lnTo>
                  <a:pt x="40" y="293"/>
                </a:lnTo>
                <a:lnTo>
                  <a:pt x="40" y="293"/>
                </a:lnTo>
                <a:lnTo>
                  <a:pt x="41" y="292"/>
                </a:lnTo>
                <a:lnTo>
                  <a:pt x="42" y="291"/>
                </a:lnTo>
                <a:lnTo>
                  <a:pt x="45" y="289"/>
                </a:lnTo>
                <a:lnTo>
                  <a:pt x="47" y="287"/>
                </a:lnTo>
                <a:lnTo>
                  <a:pt x="48" y="286"/>
                </a:lnTo>
                <a:lnTo>
                  <a:pt x="51" y="284"/>
                </a:lnTo>
                <a:lnTo>
                  <a:pt x="52" y="283"/>
                </a:lnTo>
                <a:lnTo>
                  <a:pt x="54" y="281"/>
                </a:lnTo>
                <a:lnTo>
                  <a:pt x="57" y="279"/>
                </a:lnTo>
                <a:lnTo>
                  <a:pt x="58" y="278"/>
                </a:lnTo>
                <a:lnTo>
                  <a:pt x="60" y="277"/>
                </a:lnTo>
                <a:lnTo>
                  <a:pt x="61" y="277"/>
                </a:lnTo>
                <a:lnTo>
                  <a:pt x="63" y="276"/>
                </a:lnTo>
                <a:lnTo>
                  <a:pt x="65" y="276"/>
                </a:lnTo>
                <a:lnTo>
                  <a:pt x="66" y="276"/>
                </a:lnTo>
                <a:lnTo>
                  <a:pt x="68" y="276"/>
                </a:lnTo>
                <a:lnTo>
                  <a:pt x="71" y="276"/>
                </a:lnTo>
                <a:lnTo>
                  <a:pt x="73" y="276"/>
                </a:lnTo>
                <a:lnTo>
                  <a:pt x="75" y="276"/>
                </a:lnTo>
                <a:lnTo>
                  <a:pt x="77" y="276"/>
                </a:lnTo>
                <a:lnTo>
                  <a:pt x="79" y="275"/>
                </a:lnTo>
                <a:lnTo>
                  <a:pt x="81" y="275"/>
                </a:lnTo>
                <a:lnTo>
                  <a:pt x="84" y="274"/>
                </a:lnTo>
                <a:lnTo>
                  <a:pt x="86" y="273"/>
                </a:lnTo>
                <a:lnTo>
                  <a:pt x="87" y="272"/>
                </a:lnTo>
                <a:lnTo>
                  <a:pt x="88" y="271"/>
                </a:lnTo>
                <a:lnTo>
                  <a:pt x="90" y="270"/>
                </a:lnTo>
                <a:lnTo>
                  <a:pt x="91" y="269"/>
                </a:lnTo>
                <a:lnTo>
                  <a:pt x="93" y="267"/>
                </a:lnTo>
                <a:lnTo>
                  <a:pt x="94" y="265"/>
                </a:lnTo>
                <a:lnTo>
                  <a:pt x="95" y="264"/>
                </a:lnTo>
                <a:lnTo>
                  <a:pt x="96" y="264"/>
                </a:lnTo>
                <a:lnTo>
                  <a:pt x="99" y="261"/>
                </a:lnTo>
                <a:lnTo>
                  <a:pt x="102" y="258"/>
                </a:lnTo>
                <a:lnTo>
                  <a:pt x="108" y="253"/>
                </a:lnTo>
                <a:lnTo>
                  <a:pt x="110" y="252"/>
                </a:lnTo>
                <a:lnTo>
                  <a:pt x="111" y="251"/>
                </a:lnTo>
                <a:lnTo>
                  <a:pt x="112" y="250"/>
                </a:lnTo>
                <a:lnTo>
                  <a:pt x="113" y="250"/>
                </a:lnTo>
                <a:lnTo>
                  <a:pt x="113" y="250"/>
                </a:lnTo>
                <a:lnTo>
                  <a:pt x="114" y="250"/>
                </a:lnTo>
                <a:lnTo>
                  <a:pt x="114" y="250"/>
                </a:lnTo>
                <a:lnTo>
                  <a:pt x="115" y="250"/>
                </a:lnTo>
                <a:lnTo>
                  <a:pt x="115" y="250"/>
                </a:lnTo>
                <a:lnTo>
                  <a:pt x="117" y="251"/>
                </a:lnTo>
                <a:lnTo>
                  <a:pt x="118" y="252"/>
                </a:lnTo>
                <a:lnTo>
                  <a:pt x="119" y="252"/>
                </a:lnTo>
                <a:lnTo>
                  <a:pt x="120" y="253"/>
                </a:lnTo>
                <a:lnTo>
                  <a:pt x="122" y="253"/>
                </a:lnTo>
                <a:lnTo>
                  <a:pt x="124" y="254"/>
                </a:lnTo>
                <a:lnTo>
                  <a:pt x="126" y="254"/>
                </a:lnTo>
                <a:lnTo>
                  <a:pt x="127" y="254"/>
                </a:lnTo>
                <a:lnTo>
                  <a:pt x="129" y="254"/>
                </a:lnTo>
                <a:lnTo>
                  <a:pt x="131" y="254"/>
                </a:lnTo>
                <a:lnTo>
                  <a:pt x="138" y="254"/>
                </a:lnTo>
                <a:lnTo>
                  <a:pt x="140" y="254"/>
                </a:lnTo>
                <a:lnTo>
                  <a:pt x="142" y="254"/>
                </a:lnTo>
                <a:lnTo>
                  <a:pt x="143" y="253"/>
                </a:lnTo>
                <a:lnTo>
                  <a:pt x="145" y="253"/>
                </a:lnTo>
                <a:lnTo>
                  <a:pt x="146" y="252"/>
                </a:lnTo>
                <a:lnTo>
                  <a:pt x="148" y="252"/>
                </a:lnTo>
                <a:lnTo>
                  <a:pt x="149" y="251"/>
                </a:lnTo>
                <a:lnTo>
                  <a:pt x="152" y="249"/>
                </a:lnTo>
                <a:lnTo>
                  <a:pt x="153" y="248"/>
                </a:lnTo>
                <a:lnTo>
                  <a:pt x="154" y="247"/>
                </a:lnTo>
                <a:lnTo>
                  <a:pt x="156" y="247"/>
                </a:lnTo>
                <a:lnTo>
                  <a:pt x="156" y="247"/>
                </a:lnTo>
                <a:lnTo>
                  <a:pt x="157" y="246"/>
                </a:lnTo>
                <a:lnTo>
                  <a:pt x="158" y="246"/>
                </a:lnTo>
                <a:lnTo>
                  <a:pt x="160" y="244"/>
                </a:lnTo>
                <a:lnTo>
                  <a:pt x="161" y="243"/>
                </a:lnTo>
                <a:lnTo>
                  <a:pt x="163" y="242"/>
                </a:lnTo>
                <a:lnTo>
                  <a:pt x="167" y="237"/>
                </a:lnTo>
                <a:lnTo>
                  <a:pt x="169" y="236"/>
                </a:lnTo>
                <a:lnTo>
                  <a:pt x="170" y="235"/>
                </a:lnTo>
                <a:lnTo>
                  <a:pt x="171" y="234"/>
                </a:lnTo>
                <a:lnTo>
                  <a:pt x="173" y="233"/>
                </a:lnTo>
                <a:lnTo>
                  <a:pt x="174" y="232"/>
                </a:lnTo>
                <a:lnTo>
                  <a:pt x="175" y="232"/>
                </a:lnTo>
                <a:lnTo>
                  <a:pt x="176" y="232"/>
                </a:lnTo>
                <a:lnTo>
                  <a:pt x="177" y="232"/>
                </a:lnTo>
                <a:lnTo>
                  <a:pt x="179" y="233"/>
                </a:lnTo>
                <a:lnTo>
                  <a:pt x="180" y="234"/>
                </a:lnTo>
                <a:lnTo>
                  <a:pt x="181" y="234"/>
                </a:lnTo>
                <a:lnTo>
                  <a:pt x="182" y="235"/>
                </a:lnTo>
                <a:lnTo>
                  <a:pt x="185" y="238"/>
                </a:lnTo>
                <a:lnTo>
                  <a:pt x="186" y="239"/>
                </a:lnTo>
                <a:lnTo>
                  <a:pt x="187" y="240"/>
                </a:lnTo>
                <a:lnTo>
                  <a:pt x="188" y="240"/>
                </a:lnTo>
                <a:lnTo>
                  <a:pt x="188" y="240"/>
                </a:lnTo>
                <a:lnTo>
                  <a:pt x="189" y="240"/>
                </a:lnTo>
                <a:lnTo>
                  <a:pt x="190" y="241"/>
                </a:lnTo>
                <a:lnTo>
                  <a:pt x="190" y="241"/>
                </a:lnTo>
                <a:lnTo>
                  <a:pt x="192" y="240"/>
                </a:lnTo>
                <a:lnTo>
                  <a:pt x="192" y="240"/>
                </a:lnTo>
                <a:lnTo>
                  <a:pt x="193" y="240"/>
                </a:lnTo>
                <a:lnTo>
                  <a:pt x="194" y="239"/>
                </a:lnTo>
                <a:lnTo>
                  <a:pt x="194" y="239"/>
                </a:lnTo>
                <a:lnTo>
                  <a:pt x="196" y="238"/>
                </a:lnTo>
                <a:lnTo>
                  <a:pt x="197" y="236"/>
                </a:lnTo>
                <a:lnTo>
                  <a:pt x="200" y="233"/>
                </a:lnTo>
                <a:lnTo>
                  <a:pt x="202" y="230"/>
                </a:lnTo>
                <a:lnTo>
                  <a:pt x="203" y="230"/>
                </a:lnTo>
                <a:lnTo>
                  <a:pt x="204" y="229"/>
                </a:lnTo>
                <a:lnTo>
                  <a:pt x="206" y="227"/>
                </a:lnTo>
                <a:lnTo>
                  <a:pt x="207" y="227"/>
                </a:lnTo>
                <a:lnTo>
                  <a:pt x="208" y="226"/>
                </a:lnTo>
                <a:lnTo>
                  <a:pt x="209" y="225"/>
                </a:lnTo>
                <a:lnTo>
                  <a:pt x="211" y="225"/>
                </a:lnTo>
                <a:lnTo>
                  <a:pt x="213" y="224"/>
                </a:lnTo>
                <a:lnTo>
                  <a:pt x="214" y="224"/>
                </a:lnTo>
                <a:lnTo>
                  <a:pt x="219" y="222"/>
                </a:lnTo>
                <a:lnTo>
                  <a:pt x="220" y="222"/>
                </a:lnTo>
                <a:lnTo>
                  <a:pt x="221" y="221"/>
                </a:lnTo>
                <a:lnTo>
                  <a:pt x="223" y="221"/>
                </a:lnTo>
                <a:lnTo>
                  <a:pt x="225" y="219"/>
                </a:lnTo>
                <a:lnTo>
                  <a:pt x="227" y="218"/>
                </a:lnTo>
                <a:lnTo>
                  <a:pt x="228" y="218"/>
                </a:lnTo>
                <a:lnTo>
                  <a:pt x="229" y="216"/>
                </a:lnTo>
                <a:lnTo>
                  <a:pt x="231" y="214"/>
                </a:lnTo>
                <a:lnTo>
                  <a:pt x="232" y="213"/>
                </a:lnTo>
                <a:lnTo>
                  <a:pt x="233" y="212"/>
                </a:lnTo>
                <a:lnTo>
                  <a:pt x="234" y="211"/>
                </a:lnTo>
                <a:lnTo>
                  <a:pt x="235" y="209"/>
                </a:lnTo>
                <a:lnTo>
                  <a:pt x="235" y="208"/>
                </a:lnTo>
                <a:lnTo>
                  <a:pt x="236" y="206"/>
                </a:lnTo>
                <a:lnTo>
                  <a:pt x="236" y="206"/>
                </a:lnTo>
                <a:lnTo>
                  <a:pt x="236" y="205"/>
                </a:lnTo>
                <a:lnTo>
                  <a:pt x="237" y="204"/>
                </a:lnTo>
                <a:lnTo>
                  <a:pt x="238" y="204"/>
                </a:lnTo>
                <a:lnTo>
                  <a:pt x="239" y="204"/>
                </a:lnTo>
                <a:lnTo>
                  <a:pt x="241" y="204"/>
                </a:lnTo>
                <a:lnTo>
                  <a:pt x="243" y="204"/>
                </a:lnTo>
                <a:lnTo>
                  <a:pt x="245" y="203"/>
                </a:lnTo>
                <a:lnTo>
                  <a:pt x="246" y="203"/>
                </a:lnTo>
                <a:lnTo>
                  <a:pt x="247" y="203"/>
                </a:lnTo>
                <a:lnTo>
                  <a:pt x="247" y="202"/>
                </a:lnTo>
                <a:lnTo>
                  <a:pt x="248" y="202"/>
                </a:lnTo>
                <a:lnTo>
                  <a:pt x="248" y="201"/>
                </a:lnTo>
                <a:lnTo>
                  <a:pt x="249" y="201"/>
                </a:lnTo>
                <a:lnTo>
                  <a:pt x="249" y="200"/>
                </a:lnTo>
                <a:lnTo>
                  <a:pt x="249" y="199"/>
                </a:lnTo>
                <a:lnTo>
                  <a:pt x="249" y="197"/>
                </a:lnTo>
                <a:lnTo>
                  <a:pt x="249" y="195"/>
                </a:lnTo>
                <a:lnTo>
                  <a:pt x="249" y="194"/>
                </a:lnTo>
                <a:lnTo>
                  <a:pt x="249" y="191"/>
                </a:lnTo>
                <a:lnTo>
                  <a:pt x="249" y="189"/>
                </a:lnTo>
                <a:lnTo>
                  <a:pt x="249" y="188"/>
                </a:lnTo>
                <a:lnTo>
                  <a:pt x="249" y="187"/>
                </a:lnTo>
                <a:lnTo>
                  <a:pt x="250" y="186"/>
                </a:lnTo>
                <a:lnTo>
                  <a:pt x="250" y="186"/>
                </a:lnTo>
                <a:lnTo>
                  <a:pt x="250" y="185"/>
                </a:lnTo>
                <a:lnTo>
                  <a:pt x="251" y="183"/>
                </a:lnTo>
                <a:lnTo>
                  <a:pt x="252" y="182"/>
                </a:lnTo>
                <a:lnTo>
                  <a:pt x="253" y="181"/>
                </a:lnTo>
                <a:lnTo>
                  <a:pt x="254" y="180"/>
                </a:lnTo>
                <a:lnTo>
                  <a:pt x="255" y="180"/>
                </a:lnTo>
                <a:lnTo>
                  <a:pt x="256" y="179"/>
                </a:lnTo>
                <a:lnTo>
                  <a:pt x="258" y="178"/>
                </a:lnTo>
                <a:lnTo>
                  <a:pt x="259" y="178"/>
                </a:lnTo>
                <a:lnTo>
                  <a:pt x="260" y="178"/>
                </a:lnTo>
                <a:lnTo>
                  <a:pt x="261" y="177"/>
                </a:lnTo>
                <a:lnTo>
                  <a:pt x="262" y="177"/>
                </a:lnTo>
                <a:lnTo>
                  <a:pt x="264" y="177"/>
                </a:lnTo>
                <a:lnTo>
                  <a:pt x="271" y="178"/>
                </a:lnTo>
                <a:lnTo>
                  <a:pt x="273" y="178"/>
                </a:lnTo>
                <a:lnTo>
                  <a:pt x="276" y="179"/>
                </a:lnTo>
                <a:lnTo>
                  <a:pt x="281" y="180"/>
                </a:lnTo>
                <a:lnTo>
                  <a:pt x="287" y="182"/>
                </a:lnTo>
                <a:lnTo>
                  <a:pt x="291" y="183"/>
                </a:lnTo>
                <a:lnTo>
                  <a:pt x="293" y="183"/>
                </a:lnTo>
                <a:lnTo>
                  <a:pt x="296" y="184"/>
                </a:lnTo>
                <a:lnTo>
                  <a:pt x="305" y="185"/>
                </a:lnTo>
                <a:lnTo>
                  <a:pt x="308" y="185"/>
                </a:lnTo>
                <a:lnTo>
                  <a:pt x="312" y="185"/>
                </a:lnTo>
                <a:lnTo>
                  <a:pt x="315" y="185"/>
                </a:lnTo>
                <a:lnTo>
                  <a:pt x="318" y="185"/>
                </a:lnTo>
                <a:lnTo>
                  <a:pt x="321" y="185"/>
                </a:lnTo>
                <a:lnTo>
                  <a:pt x="324" y="184"/>
                </a:lnTo>
                <a:lnTo>
                  <a:pt x="327" y="183"/>
                </a:lnTo>
                <a:lnTo>
                  <a:pt x="329" y="183"/>
                </a:lnTo>
                <a:lnTo>
                  <a:pt x="331" y="182"/>
                </a:lnTo>
                <a:lnTo>
                  <a:pt x="332" y="181"/>
                </a:lnTo>
                <a:lnTo>
                  <a:pt x="333" y="181"/>
                </a:lnTo>
                <a:lnTo>
                  <a:pt x="334" y="181"/>
                </a:lnTo>
                <a:lnTo>
                  <a:pt x="335" y="181"/>
                </a:lnTo>
                <a:lnTo>
                  <a:pt x="336" y="181"/>
                </a:lnTo>
                <a:lnTo>
                  <a:pt x="340" y="182"/>
                </a:lnTo>
                <a:lnTo>
                  <a:pt x="342" y="183"/>
                </a:lnTo>
                <a:lnTo>
                  <a:pt x="347" y="183"/>
                </a:lnTo>
                <a:lnTo>
                  <a:pt x="352" y="184"/>
                </a:lnTo>
                <a:lnTo>
                  <a:pt x="354" y="185"/>
                </a:lnTo>
                <a:lnTo>
                  <a:pt x="356" y="185"/>
                </a:lnTo>
                <a:lnTo>
                  <a:pt x="357" y="185"/>
                </a:lnTo>
                <a:lnTo>
                  <a:pt x="358" y="185"/>
                </a:lnTo>
                <a:lnTo>
                  <a:pt x="359" y="185"/>
                </a:lnTo>
                <a:lnTo>
                  <a:pt x="360" y="184"/>
                </a:lnTo>
                <a:lnTo>
                  <a:pt x="360" y="184"/>
                </a:lnTo>
                <a:lnTo>
                  <a:pt x="362" y="183"/>
                </a:lnTo>
                <a:lnTo>
                  <a:pt x="363" y="182"/>
                </a:lnTo>
                <a:lnTo>
                  <a:pt x="364" y="181"/>
                </a:lnTo>
                <a:lnTo>
                  <a:pt x="367" y="178"/>
                </a:lnTo>
                <a:lnTo>
                  <a:pt x="368" y="177"/>
                </a:lnTo>
                <a:lnTo>
                  <a:pt x="369" y="176"/>
                </a:lnTo>
                <a:lnTo>
                  <a:pt x="370" y="176"/>
                </a:lnTo>
                <a:lnTo>
                  <a:pt x="371" y="175"/>
                </a:lnTo>
                <a:lnTo>
                  <a:pt x="372" y="175"/>
                </a:lnTo>
                <a:lnTo>
                  <a:pt x="374" y="175"/>
                </a:lnTo>
                <a:lnTo>
                  <a:pt x="383" y="173"/>
                </a:lnTo>
                <a:lnTo>
                  <a:pt x="386" y="173"/>
                </a:lnTo>
                <a:lnTo>
                  <a:pt x="392" y="172"/>
                </a:lnTo>
                <a:lnTo>
                  <a:pt x="394" y="172"/>
                </a:lnTo>
                <a:lnTo>
                  <a:pt x="395" y="172"/>
                </a:lnTo>
                <a:lnTo>
                  <a:pt x="397" y="173"/>
                </a:lnTo>
                <a:lnTo>
                  <a:pt x="401" y="173"/>
                </a:lnTo>
                <a:lnTo>
                  <a:pt x="402" y="174"/>
                </a:lnTo>
                <a:lnTo>
                  <a:pt x="403" y="174"/>
                </a:lnTo>
                <a:lnTo>
                  <a:pt x="404" y="173"/>
                </a:lnTo>
                <a:lnTo>
                  <a:pt x="405" y="173"/>
                </a:lnTo>
                <a:lnTo>
                  <a:pt x="406" y="173"/>
                </a:lnTo>
                <a:lnTo>
                  <a:pt x="407" y="172"/>
                </a:lnTo>
                <a:lnTo>
                  <a:pt x="407" y="172"/>
                </a:lnTo>
                <a:lnTo>
                  <a:pt x="408" y="171"/>
                </a:lnTo>
                <a:lnTo>
                  <a:pt x="408" y="171"/>
                </a:lnTo>
                <a:lnTo>
                  <a:pt x="409" y="169"/>
                </a:lnTo>
                <a:lnTo>
                  <a:pt x="410" y="168"/>
                </a:lnTo>
                <a:lnTo>
                  <a:pt x="410" y="167"/>
                </a:lnTo>
                <a:lnTo>
                  <a:pt x="410" y="166"/>
                </a:lnTo>
                <a:lnTo>
                  <a:pt x="411" y="160"/>
                </a:lnTo>
                <a:lnTo>
                  <a:pt x="412" y="156"/>
                </a:lnTo>
                <a:lnTo>
                  <a:pt x="412" y="155"/>
                </a:lnTo>
                <a:lnTo>
                  <a:pt x="412" y="153"/>
                </a:lnTo>
                <a:lnTo>
                  <a:pt x="412" y="152"/>
                </a:lnTo>
                <a:lnTo>
                  <a:pt x="412" y="150"/>
                </a:lnTo>
                <a:lnTo>
                  <a:pt x="412" y="148"/>
                </a:lnTo>
                <a:lnTo>
                  <a:pt x="412" y="147"/>
                </a:lnTo>
                <a:lnTo>
                  <a:pt x="412" y="145"/>
                </a:lnTo>
                <a:lnTo>
                  <a:pt x="411" y="141"/>
                </a:lnTo>
                <a:lnTo>
                  <a:pt x="410" y="140"/>
                </a:lnTo>
                <a:lnTo>
                  <a:pt x="410" y="139"/>
                </a:lnTo>
                <a:lnTo>
                  <a:pt x="410" y="137"/>
                </a:lnTo>
                <a:lnTo>
                  <a:pt x="410" y="135"/>
                </a:lnTo>
                <a:lnTo>
                  <a:pt x="410" y="134"/>
                </a:lnTo>
                <a:lnTo>
                  <a:pt x="410" y="133"/>
                </a:lnTo>
                <a:lnTo>
                  <a:pt x="410" y="130"/>
                </a:lnTo>
                <a:lnTo>
                  <a:pt x="410" y="126"/>
                </a:lnTo>
                <a:lnTo>
                  <a:pt x="410" y="125"/>
                </a:lnTo>
                <a:lnTo>
                  <a:pt x="410" y="125"/>
                </a:lnTo>
                <a:lnTo>
                  <a:pt x="410" y="124"/>
                </a:lnTo>
                <a:lnTo>
                  <a:pt x="410" y="124"/>
                </a:lnTo>
                <a:lnTo>
                  <a:pt x="411" y="124"/>
                </a:lnTo>
                <a:lnTo>
                  <a:pt x="412" y="123"/>
                </a:lnTo>
                <a:lnTo>
                  <a:pt x="412" y="123"/>
                </a:lnTo>
                <a:lnTo>
                  <a:pt x="413" y="123"/>
                </a:lnTo>
                <a:lnTo>
                  <a:pt x="414" y="123"/>
                </a:lnTo>
                <a:lnTo>
                  <a:pt x="414" y="123"/>
                </a:lnTo>
                <a:lnTo>
                  <a:pt x="415" y="123"/>
                </a:lnTo>
                <a:lnTo>
                  <a:pt x="416" y="123"/>
                </a:lnTo>
                <a:lnTo>
                  <a:pt x="421" y="125"/>
                </a:lnTo>
                <a:lnTo>
                  <a:pt x="423" y="125"/>
                </a:lnTo>
                <a:lnTo>
                  <a:pt x="424" y="126"/>
                </a:lnTo>
                <a:lnTo>
                  <a:pt x="426" y="126"/>
                </a:lnTo>
                <a:lnTo>
                  <a:pt x="427" y="126"/>
                </a:lnTo>
                <a:lnTo>
                  <a:pt x="428" y="126"/>
                </a:lnTo>
                <a:lnTo>
                  <a:pt x="429" y="126"/>
                </a:lnTo>
                <a:lnTo>
                  <a:pt x="429" y="126"/>
                </a:lnTo>
                <a:lnTo>
                  <a:pt x="429" y="125"/>
                </a:lnTo>
                <a:lnTo>
                  <a:pt x="430" y="125"/>
                </a:lnTo>
                <a:lnTo>
                  <a:pt x="430" y="125"/>
                </a:lnTo>
                <a:lnTo>
                  <a:pt x="430" y="124"/>
                </a:lnTo>
                <a:lnTo>
                  <a:pt x="430" y="122"/>
                </a:lnTo>
                <a:lnTo>
                  <a:pt x="430" y="122"/>
                </a:lnTo>
                <a:lnTo>
                  <a:pt x="432" y="118"/>
                </a:lnTo>
                <a:lnTo>
                  <a:pt x="434" y="114"/>
                </a:lnTo>
                <a:lnTo>
                  <a:pt x="435" y="113"/>
                </a:lnTo>
                <a:lnTo>
                  <a:pt x="435" y="113"/>
                </a:lnTo>
                <a:lnTo>
                  <a:pt x="436" y="112"/>
                </a:lnTo>
                <a:lnTo>
                  <a:pt x="437" y="112"/>
                </a:lnTo>
                <a:lnTo>
                  <a:pt x="441" y="111"/>
                </a:lnTo>
                <a:lnTo>
                  <a:pt x="445" y="110"/>
                </a:lnTo>
                <a:lnTo>
                  <a:pt x="448" y="109"/>
                </a:lnTo>
                <a:lnTo>
                  <a:pt x="449" y="108"/>
                </a:lnTo>
                <a:lnTo>
                  <a:pt x="450" y="108"/>
                </a:lnTo>
                <a:lnTo>
                  <a:pt x="450" y="108"/>
                </a:lnTo>
                <a:lnTo>
                  <a:pt x="451" y="107"/>
                </a:lnTo>
                <a:lnTo>
                  <a:pt x="451" y="107"/>
                </a:lnTo>
                <a:lnTo>
                  <a:pt x="451" y="106"/>
                </a:lnTo>
                <a:lnTo>
                  <a:pt x="452" y="105"/>
                </a:lnTo>
                <a:lnTo>
                  <a:pt x="452" y="104"/>
                </a:lnTo>
                <a:lnTo>
                  <a:pt x="452" y="103"/>
                </a:lnTo>
                <a:lnTo>
                  <a:pt x="453" y="102"/>
                </a:lnTo>
                <a:lnTo>
                  <a:pt x="453" y="101"/>
                </a:lnTo>
                <a:lnTo>
                  <a:pt x="453" y="100"/>
                </a:lnTo>
                <a:lnTo>
                  <a:pt x="452" y="96"/>
                </a:lnTo>
                <a:lnTo>
                  <a:pt x="452" y="94"/>
                </a:lnTo>
                <a:lnTo>
                  <a:pt x="452" y="91"/>
                </a:lnTo>
                <a:lnTo>
                  <a:pt x="451" y="87"/>
                </a:lnTo>
                <a:lnTo>
                  <a:pt x="450" y="85"/>
                </a:lnTo>
                <a:lnTo>
                  <a:pt x="450" y="84"/>
                </a:lnTo>
                <a:lnTo>
                  <a:pt x="450" y="83"/>
                </a:lnTo>
                <a:lnTo>
                  <a:pt x="451" y="82"/>
                </a:lnTo>
                <a:lnTo>
                  <a:pt x="451" y="81"/>
                </a:lnTo>
                <a:lnTo>
                  <a:pt x="451" y="80"/>
                </a:lnTo>
                <a:lnTo>
                  <a:pt x="451" y="79"/>
                </a:lnTo>
                <a:lnTo>
                  <a:pt x="452" y="78"/>
                </a:lnTo>
                <a:lnTo>
                  <a:pt x="453" y="77"/>
                </a:lnTo>
                <a:lnTo>
                  <a:pt x="454" y="76"/>
                </a:lnTo>
                <a:lnTo>
                  <a:pt x="455" y="75"/>
                </a:lnTo>
                <a:lnTo>
                  <a:pt x="455" y="75"/>
                </a:lnTo>
                <a:lnTo>
                  <a:pt x="456" y="74"/>
                </a:lnTo>
                <a:lnTo>
                  <a:pt x="457" y="74"/>
                </a:lnTo>
                <a:lnTo>
                  <a:pt x="457" y="74"/>
                </a:lnTo>
                <a:lnTo>
                  <a:pt x="458" y="73"/>
                </a:lnTo>
                <a:lnTo>
                  <a:pt x="459" y="74"/>
                </a:lnTo>
                <a:lnTo>
                  <a:pt x="459" y="74"/>
                </a:lnTo>
                <a:lnTo>
                  <a:pt x="459" y="74"/>
                </a:lnTo>
                <a:lnTo>
                  <a:pt x="459" y="74"/>
                </a:lnTo>
                <a:lnTo>
                  <a:pt x="460" y="75"/>
                </a:lnTo>
                <a:lnTo>
                  <a:pt x="460" y="75"/>
                </a:lnTo>
                <a:lnTo>
                  <a:pt x="461" y="76"/>
                </a:lnTo>
                <a:lnTo>
                  <a:pt x="462" y="76"/>
                </a:lnTo>
                <a:lnTo>
                  <a:pt x="462" y="77"/>
                </a:lnTo>
                <a:lnTo>
                  <a:pt x="463" y="77"/>
                </a:lnTo>
                <a:lnTo>
                  <a:pt x="464" y="77"/>
                </a:lnTo>
                <a:lnTo>
                  <a:pt x="464" y="77"/>
                </a:lnTo>
                <a:lnTo>
                  <a:pt x="465" y="76"/>
                </a:lnTo>
                <a:lnTo>
                  <a:pt x="466" y="76"/>
                </a:lnTo>
                <a:lnTo>
                  <a:pt x="469" y="75"/>
                </a:lnTo>
                <a:lnTo>
                  <a:pt x="470" y="74"/>
                </a:lnTo>
                <a:lnTo>
                  <a:pt x="471" y="74"/>
                </a:lnTo>
                <a:lnTo>
                  <a:pt x="472" y="73"/>
                </a:lnTo>
                <a:lnTo>
                  <a:pt x="473" y="73"/>
                </a:lnTo>
                <a:lnTo>
                  <a:pt x="475" y="74"/>
                </a:lnTo>
                <a:lnTo>
                  <a:pt x="476" y="74"/>
                </a:lnTo>
                <a:lnTo>
                  <a:pt x="479" y="76"/>
                </a:lnTo>
                <a:lnTo>
                  <a:pt x="480" y="76"/>
                </a:lnTo>
                <a:lnTo>
                  <a:pt x="482" y="76"/>
                </a:lnTo>
                <a:lnTo>
                  <a:pt x="482" y="76"/>
                </a:lnTo>
                <a:lnTo>
                  <a:pt x="483" y="76"/>
                </a:lnTo>
                <a:lnTo>
                  <a:pt x="484" y="76"/>
                </a:lnTo>
                <a:lnTo>
                  <a:pt x="485" y="76"/>
                </a:lnTo>
                <a:lnTo>
                  <a:pt x="486" y="76"/>
                </a:lnTo>
                <a:lnTo>
                  <a:pt x="488" y="75"/>
                </a:lnTo>
                <a:lnTo>
                  <a:pt x="489" y="74"/>
                </a:lnTo>
                <a:lnTo>
                  <a:pt x="491" y="74"/>
                </a:lnTo>
                <a:lnTo>
                  <a:pt x="492" y="73"/>
                </a:lnTo>
                <a:lnTo>
                  <a:pt x="493" y="73"/>
                </a:lnTo>
                <a:lnTo>
                  <a:pt x="494" y="73"/>
                </a:lnTo>
                <a:lnTo>
                  <a:pt x="494" y="73"/>
                </a:lnTo>
                <a:lnTo>
                  <a:pt x="495" y="73"/>
                </a:lnTo>
                <a:lnTo>
                  <a:pt x="496" y="74"/>
                </a:lnTo>
                <a:lnTo>
                  <a:pt x="496" y="74"/>
                </a:lnTo>
                <a:lnTo>
                  <a:pt x="497" y="75"/>
                </a:lnTo>
                <a:lnTo>
                  <a:pt x="497" y="76"/>
                </a:lnTo>
                <a:lnTo>
                  <a:pt x="498" y="77"/>
                </a:lnTo>
                <a:lnTo>
                  <a:pt x="498" y="78"/>
                </a:lnTo>
                <a:lnTo>
                  <a:pt x="499" y="82"/>
                </a:lnTo>
                <a:lnTo>
                  <a:pt x="499" y="84"/>
                </a:lnTo>
                <a:lnTo>
                  <a:pt x="500" y="86"/>
                </a:lnTo>
                <a:lnTo>
                  <a:pt x="500" y="87"/>
                </a:lnTo>
                <a:lnTo>
                  <a:pt x="501" y="88"/>
                </a:lnTo>
                <a:lnTo>
                  <a:pt x="501" y="89"/>
                </a:lnTo>
                <a:lnTo>
                  <a:pt x="502" y="90"/>
                </a:lnTo>
                <a:lnTo>
                  <a:pt x="502" y="91"/>
                </a:lnTo>
                <a:lnTo>
                  <a:pt x="503" y="91"/>
                </a:lnTo>
                <a:lnTo>
                  <a:pt x="504" y="91"/>
                </a:lnTo>
                <a:lnTo>
                  <a:pt x="505" y="92"/>
                </a:lnTo>
                <a:lnTo>
                  <a:pt x="506" y="92"/>
                </a:lnTo>
                <a:lnTo>
                  <a:pt x="507" y="93"/>
                </a:lnTo>
                <a:lnTo>
                  <a:pt x="508" y="93"/>
                </a:lnTo>
                <a:lnTo>
                  <a:pt x="509" y="93"/>
                </a:lnTo>
                <a:lnTo>
                  <a:pt x="510" y="93"/>
                </a:lnTo>
                <a:lnTo>
                  <a:pt x="510" y="93"/>
                </a:lnTo>
                <a:lnTo>
                  <a:pt x="511" y="93"/>
                </a:lnTo>
                <a:lnTo>
                  <a:pt x="512" y="92"/>
                </a:lnTo>
                <a:lnTo>
                  <a:pt x="514" y="92"/>
                </a:lnTo>
                <a:lnTo>
                  <a:pt x="515" y="91"/>
                </a:lnTo>
                <a:lnTo>
                  <a:pt x="520" y="90"/>
                </a:lnTo>
                <a:lnTo>
                  <a:pt x="521" y="89"/>
                </a:lnTo>
                <a:lnTo>
                  <a:pt x="523" y="89"/>
                </a:lnTo>
                <a:lnTo>
                  <a:pt x="526" y="89"/>
                </a:lnTo>
                <a:lnTo>
                  <a:pt x="527" y="89"/>
                </a:lnTo>
                <a:lnTo>
                  <a:pt x="530" y="89"/>
                </a:lnTo>
                <a:lnTo>
                  <a:pt x="531" y="88"/>
                </a:lnTo>
                <a:lnTo>
                  <a:pt x="540" y="88"/>
                </a:lnTo>
                <a:lnTo>
                  <a:pt x="542" y="88"/>
                </a:lnTo>
                <a:lnTo>
                  <a:pt x="542" y="87"/>
                </a:lnTo>
                <a:lnTo>
                  <a:pt x="543" y="87"/>
                </a:lnTo>
                <a:lnTo>
                  <a:pt x="544" y="86"/>
                </a:lnTo>
                <a:lnTo>
                  <a:pt x="547" y="83"/>
                </a:lnTo>
                <a:lnTo>
                  <a:pt x="552" y="80"/>
                </a:lnTo>
                <a:lnTo>
                  <a:pt x="554" y="78"/>
                </a:lnTo>
                <a:lnTo>
                  <a:pt x="555" y="77"/>
                </a:lnTo>
                <a:lnTo>
                  <a:pt x="556" y="76"/>
                </a:lnTo>
                <a:lnTo>
                  <a:pt x="557" y="74"/>
                </a:lnTo>
                <a:lnTo>
                  <a:pt x="560" y="71"/>
                </a:lnTo>
                <a:lnTo>
                  <a:pt x="560" y="70"/>
                </a:lnTo>
                <a:lnTo>
                  <a:pt x="561" y="69"/>
                </a:lnTo>
                <a:lnTo>
                  <a:pt x="562" y="68"/>
                </a:lnTo>
                <a:lnTo>
                  <a:pt x="563" y="68"/>
                </a:lnTo>
                <a:lnTo>
                  <a:pt x="566" y="65"/>
                </a:lnTo>
                <a:lnTo>
                  <a:pt x="567" y="65"/>
                </a:lnTo>
                <a:lnTo>
                  <a:pt x="568" y="64"/>
                </a:lnTo>
                <a:lnTo>
                  <a:pt x="568" y="63"/>
                </a:lnTo>
                <a:lnTo>
                  <a:pt x="569" y="62"/>
                </a:lnTo>
                <a:lnTo>
                  <a:pt x="570" y="61"/>
                </a:lnTo>
                <a:lnTo>
                  <a:pt x="570" y="60"/>
                </a:lnTo>
                <a:lnTo>
                  <a:pt x="570" y="58"/>
                </a:lnTo>
                <a:lnTo>
                  <a:pt x="571" y="56"/>
                </a:lnTo>
                <a:lnTo>
                  <a:pt x="571" y="50"/>
                </a:lnTo>
                <a:lnTo>
                  <a:pt x="572" y="49"/>
                </a:lnTo>
                <a:lnTo>
                  <a:pt x="572" y="48"/>
                </a:lnTo>
                <a:lnTo>
                  <a:pt x="573" y="46"/>
                </a:lnTo>
                <a:lnTo>
                  <a:pt x="573" y="45"/>
                </a:lnTo>
                <a:lnTo>
                  <a:pt x="574" y="45"/>
                </a:lnTo>
                <a:lnTo>
                  <a:pt x="575" y="44"/>
                </a:lnTo>
                <a:lnTo>
                  <a:pt x="576" y="44"/>
                </a:lnTo>
                <a:lnTo>
                  <a:pt x="577" y="44"/>
                </a:lnTo>
                <a:lnTo>
                  <a:pt x="579" y="44"/>
                </a:lnTo>
                <a:lnTo>
                  <a:pt x="580" y="44"/>
                </a:lnTo>
                <a:lnTo>
                  <a:pt x="582" y="44"/>
                </a:lnTo>
                <a:lnTo>
                  <a:pt x="585" y="44"/>
                </a:lnTo>
                <a:lnTo>
                  <a:pt x="588" y="45"/>
                </a:lnTo>
                <a:lnTo>
                  <a:pt x="591" y="46"/>
                </a:lnTo>
                <a:lnTo>
                  <a:pt x="596" y="47"/>
                </a:lnTo>
                <a:lnTo>
                  <a:pt x="598" y="48"/>
                </a:lnTo>
                <a:lnTo>
                  <a:pt x="600" y="48"/>
                </a:lnTo>
                <a:lnTo>
                  <a:pt x="600" y="48"/>
                </a:lnTo>
                <a:lnTo>
                  <a:pt x="601" y="48"/>
                </a:lnTo>
                <a:lnTo>
                  <a:pt x="602" y="48"/>
                </a:lnTo>
                <a:lnTo>
                  <a:pt x="603" y="48"/>
                </a:lnTo>
                <a:lnTo>
                  <a:pt x="604" y="48"/>
                </a:lnTo>
                <a:lnTo>
                  <a:pt x="605" y="47"/>
                </a:lnTo>
                <a:lnTo>
                  <a:pt x="606" y="47"/>
                </a:lnTo>
                <a:lnTo>
                  <a:pt x="607" y="46"/>
                </a:lnTo>
                <a:lnTo>
                  <a:pt x="608" y="45"/>
                </a:lnTo>
                <a:lnTo>
                  <a:pt x="609" y="44"/>
                </a:lnTo>
                <a:lnTo>
                  <a:pt x="610" y="43"/>
                </a:lnTo>
                <a:lnTo>
                  <a:pt x="611" y="43"/>
                </a:lnTo>
                <a:lnTo>
                  <a:pt x="611" y="42"/>
                </a:lnTo>
                <a:lnTo>
                  <a:pt x="612" y="41"/>
                </a:lnTo>
                <a:lnTo>
                  <a:pt x="612" y="40"/>
                </a:lnTo>
                <a:lnTo>
                  <a:pt x="613" y="39"/>
                </a:lnTo>
                <a:lnTo>
                  <a:pt x="613" y="36"/>
                </a:lnTo>
                <a:lnTo>
                  <a:pt x="614" y="34"/>
                </a:lnTo>
                <a:lnTo>
                  <a:pt x="614" y="34"/>
                </a:lnTo>
                <a:lnTo>
                  <a:pt x="614" y="33"/>
                </a:lnTo>
                <a:lnTo>
                  <a:pt x="615" y="32"/>
                </a:lnTo>
                <a:lnTo>
                  <a:pt x="615" y="32"/>
                </a:lnTo>
                <a:lnTo>
                  <a:pt x="616" y="31"/>
                </a:lnTo>
                <a:lnTo>
                  <a:pt x="617" y="30"/>
                </a:lnTo>
                <a:lnTo>
                  <a:pt x="619" y="29"/>
                </a:lnTo>
                <a:lnTo>
                  <a:pt x="620" y="28"/>
                </a:lnTo>
                <a:lnTo>
                  <a:pt x="623" y="27"/>
                </a:lnTo>
                <a:lnTo>
                  <a:pt x="628" y="24"/>
                </a:lnTo>
                <a:lnTo>
                  <a:pt x="630" y="23"/>
                </a:lnTo>
                <a:lnTo>
                  <a:pt x="631" y="23"/>
                </a:lnTo>
                <a:lnTo>
                  <a:pt x="631" y="22"/>
                </a:lnTo>
                <a:lnTo>
                  <a:pt x="632" y="21"/>
                </a:lnTo>
                <a:lnTo>
                  <a:pt x="633" y="20"/>
                </a:lnTo>
                <a:lnTo>
                  <a:pt x="633" y="19"/>
                </a:lnTo>
                <a:lnTo>
                  <a:pt x="634" y="18"/>
                </a:lnTo>
                <a:lnTo>
                  <a:pt x="634" y="17"/>
                </a:lnTo>
                <a:lnTo>
                  <a:pt x="634" y="13"/>
                </a:lnTo>
                <a:lnTo>
                  <a:pt x="635" y="11"/>
                </a:lnTo>
                <a:lnTo>
                  <a:pt x="636" y="9"/>
                </a:lnTo>
                <a:lnTo>
                  <a:pt x="637" y="6"/>
                </a:lnTo>
                <a:lnTo>
                  <a:pt x="637" y="5"/>
                </a:lnTo>
                <a:lnTo>
                  <a:pt x="638" y="3"/>
                </a:lnTo>
                <a:lnTo>
                  <a:pt x="638" y="1"/>
                </a:lnTo>
                <a:lnTo>
                  <a:pt x="638" y="0"/>
                </a:lnTo>
                <a:lnTo>
                  <a:pt x="639" y="0"/>
                </a:lnTo>
                <a:lnTo>
                  <a:pt x="639" y="0"/>
                </a:lnTo>
                <a:close/>
                <a:moveTo>
                  <a:pt x="475" y="289"/>
                </a:moveTo>
                <a:lnTo>
                  <a:pt x="475" y="289"/>
                </a:lnTo>
                <a:lnTo>
                  <a:pt x="474" y="290"/>
                </a:lnTo>
                <a:lnTo>
                  <a:pt x="471" y="290"/>
                </a:lnTo>
                <a:lnTo>
                  <a:pt x="464" y="292"/>
                </a:lnTo>
                <a:lnTo>
                  <a:pt x="461" y="292"/>
                </a:lnTo>
                <a:lnTo>
                  <a:pt x="458" y="293"/>
                </a:lnTo>
                <a:lnTo>
                  <a:pt x="454" y="294"/>
                </a:lnTo>
                <a:lnTo>
                  <a:pt x="452" y="295"/>
                </a:lnTo>
                <a:lnTo>
                  <a:pt x="451" y="296"/>
                </a:lnTo>
                <a:lnTo>
                  <a:pt x="447" y="298"/>
                </a:lnTo>
                <a:lnTo>
                  <a:pt x="445" y="299"/>
                </a:lnTo>
                <a:lnTo>
                  <a:pt x="442" y="300"/>
                </a:lnTo>
                <a:lnTo>
                  <a:pt x="437" y="302"/>
                </a:lnTo>
                <a:lnTo>
                  <a:pt x="436" y="302"/>
                </a:lnTo>
                <a:lnTo>
                  <a:pt x="435" y="303"/>
                </a:lnTo>
                <a:lnTo>
                  <a:pt x="429" y="306"/>
                </a:lnTo>
                <a:lnTo>
                  <a:pt x="427" y="307"/>
                </a:lnTo>
                <a:lnTo>
                  <a:pt x="425" y="307"/>
                </a:lnTo>
                <a:lnTo>
                  <a:pt x="421" y="309"/>
                </a:lnTo>
                <a:lnTo>
                  <a:pt x="420" y="309"/>
                </a:lnTo>
                <a:lnTo>
                  <a:pt x="418" y="309"/>
                </a:lnTo>
                <a:lnTo>
                  <a:pt x="414" y="309"/>
                </a:lnTo>
                <a:lnTo>
                  <a:pt x="412" y="310"/>
                </a:lnTo>
                <a:lnTo>
                  <a:pt x="411" y="310"/>
                </a:lnTo>
                <a:lnTo>
                  <a:pt x="410" y="310"/>
                </a:lnTo>
                <a:lnTo>
                  <a:pt x="409" y="311"/>
                </a:lnTo>
                <a:lnTo>
                  <a:pt x="408" y="311"/>
                </a:lnTo>
                <a:lnTo>
                  <a:pt x="407" y="312"/>
                </a:lnTo>
                <a:lnTo>
                  <a:pt x="406" y="313"/>
                </a:lnTo>
                <a:lnTo>
                  <a:pt x="406" y="314"/>
                </a:lnTo>
                <a:lnTo>
                  <a:pt x="405" y="315"/>
                </a:lnTo>
                <a:lnTo>
                  <a:pt x="404" y="316"/>
                </a:lnTo>
                <a:lnTo>
                  <a:pt x="404" y="318"/>
                </a:lnTo>
                <a:lnTo>
                  <a:pt x="403" y="321"/>
                </a:lnTo>
                <a:lnTo>
                  <a:pt x="402" y="323"/>
                </a:lnTo>
                <a:lnTo>
                  <a:pt x="402" y="324"/>
                </a:lnTo>
                <a:lnTo>
                  <a:pt x="402" y="325"/>
                </a:lnTo>
                <a:lnTo>
                  <a:pt x="401" y="325"/>
                </a:lnTo>
                <a:lnTo>
                  <a:pt x="400" y="326"/>
                </a:lnTo>
                <a:lnTo>
                  <a:pt x="399" y="326"/>
                </a:lnTo>
                <a:lnTo>
                  <a:pt x="398" y="327"/>
                </a:lnTo>
                <a:lnTo>
                  <a:pt x="396" y="327"/>
                </a:lnTo>
                <a:lnTo>
                  <a:pt x="394" y="327"/>
                </a:lnTo>
                <a:lnTo>
                  <a:pt x="392" y="326"/>
                </a:lnTo>
                <a:lnTo>
                  <a:pt x="391" y="326"/>
                </a:lnTo>
                <a:lnTo>
                  <a:pt x="389" y="326"/>
                </a:lnTo>
                <a:lnTo>
                  <a:pt x="388" y="325"/>
                </a:lnTo>
                <a:lnTo>
                  <a:pt x="386" y="324"/>
                </a:lnTo>
                <a:lnTo>
                  <a:pt x="385" y="323"/>
                </a:lnTo>
                <a:lnTo>
                  <a:pt x="384" y="323"/>
                </a:lnTo>
                <a:lnTo>
                  <a:pt x="383" y="323"/>
                </a:lnTo>
                <a:lnTo>
                  <a:pt x="382" y="323"/>
                </a:lnTo>
                <a:lnTo>
                  <a:pt x="381" y="323"/>
                </a:lnTo>
                <a:lnTo>
                  <a:pt x="380" y="323"/>
                </a:lnTo>
                <a:lnTo>
                  <a:pt x="379" y="323"/>
                </a:lnTo>
                <a:lnTo>
                  <a:pt x="378" y="324"/>
                </a:lnTo>
                <a:lnTo>
                  <a:pt x="375" y="325"/>
                </a:lnTo>
                <a:lnTo>
                  <a:pt x="373" y="326"/>
                </a:lnTo>
                <a:lnTo>
                  <a:pt x="371" y="327"/>
                </a:lnTo>
                <a:lnTo>
                  <a:pt x="367" y="328"/>
                </a:lnTo>
                <a:lnTo>
                  <a:pt x="364" y="329"/>
                </a:lnTo>
                <a:lnTo>
                  <a:pt x="361" y="330"/>
                </a:lnTo>
                <a:lnTo>
                  <a:pt x="357" y="332"/>
                </a:lnTo>
                <a:lnTo>
                  <a:pt x="355" y="332"/>
                </a:lnTo>
                <a:lnTo>
                  <a:pt x="354" y="333"/>
                </a:lnTo>
                <a:lnTo>
                  <a:pt x="353" y="334"/>
                </a:lnTo>
                <a:lnTo>
                  <a:pt x="353" y="334"/>
                </a:lnTo>
                <a:lnTo>
                  <a:pt x="352" y="335"/>
                </a:lnTo>
                <a:lnTo>
                  <a:pt x="352" y="335"/>
                </a:lnTo>
                <a:lnTo>
                  <a:pt x="352" y="336"/>
                </a:lnTo>
                <a:lnTo>
                  <a:pt x="352" y="336"/>
                </a:lnTo>
                <a:lnTo>
                  <a:pt x="353" y="336"/>
                </a:lnTo>
                <a:lnTo>
                  <a:pt x="353" y="337"/>
                </a:lnTo>
                <a:lnTo>
                  <a:pt x="354" y="337"/>
                </a:lnTo>
                <a:lnTo>
                  <a:pt x="356" y="338"/>
                </a:lnTo>
                <a:lnTo>
                  <a:pt x="357" y="339"/>
                </a:lnTo>
                <a:lnTo>
                  <a:pt x="358" y="340"/>
                </a:lnTo>
                <a:lnTo>
                  <a:pt x="359" y="340"/>
                </a:lnTo>
                <a:lnTo>
                  <a:pt x="361" y="342"/>
                </a:lnTo>
                <a:lnTo>
                  <a:pt x="364" y="345"/>
                </a:lnTo>
                <a:lnTo>
                  <a:pt x="367" y="349"/>
                </a:lnTo>
                <a:lnTo>
                  <a:pt x="369" y="351"/>
                </a:lnTo>
                <a:lnTo>
                  <a:pt x="370" y="351"/>
                </a:lnTo>
                <a:lnTo>
                  <a:pt x="370" y="352"/>
                </a:lnTo>
                <a:lnTo>
                  <a:pt x="370" y="353"/>
                </a:lnTo>
                <a:lnTo>
                  <a:pt x="370" y="353"/>
                </a:lnTo>
                <a:lnTo>
                  <a:pt x="370" y="354"/>
                </a:lnTo>
                <a:lnTo>
                  <a:pt x="370" y="355"/>
                </a:lnTo>
                <a:lnTo>
                  <a:pt x="369" y="355"/>
                </a:lnTo>
                <a:lnTo>
                  <a:pt x="368" y="356"/>
                </a:lnTo>
                <a:lnTo>
                  <a:pt x="365" y="358"/>
                </a:lnTo>
                <a:lnTo>
                  <a:pt x="364" y="359"/>
                </a:lnTo>
                <a:lnTo>
                  <a:pt x="364" y="359"/>
                </a:lnTo>
                <a:lnTo>
                  <a:pt x="363" y="360"/>
                </a:lnTo>
                <a:lnTo>
                  <a:pt x="362" y="361"/>
                </a:lnTo>
                <a:lnTo>
                  <a:pt x="361" y="362"/>
                </a:lnTo>
                <a:lnTo>
                  <a:pt x="361" y="364"/>
                </a:lnTo>
                <a:lnTo>
                  <a:pt x="361" y="364"/>
                </a:lnTo>
                <a:lnTo>
                  <a:pt x="361" y="365"/>
                </a:lnTo>
                <a:lnTo>
                  <a:pt x="361" y="365"/>
                </a:lnTo>
                <a:lnTo>
                  <a:pt x="361" y="366"/>
                </a:lnTo>
                <a:lnTo>
                  <a:pt x="362" y="367"/>
                </a:lnTo>
                <a:lnTo>
                  <a:pt x="364" y="370"/>
                </a:lnTo>
                <a:lnTo>
                  <a:pt x="365" y="371"/>
                </a:lnTo>
                <a:lnTo>
                  <a:pt x="365" y="372"/>
                </a:lnTo>
                <a:lnTo>
                  <a:pt x="367" y="376"/>
                </a:lnTo>
                <a:lnTo>
                  <a:pt x="368" y="377"/>
                </a:lnTo>
                <a:lnTo>
                  <a:pt x="369" y="379"/>
                </a:lnTo>
                <a:lnTo>
                  <a:pt x="370" y="380"/>
                </a:lnTo>
                <a:lnTo>
                  <a:pt x="371" y="382"/>
                </a:lnTo>
                <a:lnTo>
                  <a:pt x="373" y="384"/>
                </a:lnTo>
                <a:lnTo>
                  <a:pt x="375" y="386"/>
                </a:lnTo>
                <a:lnTo>
                  <a:pt x="380" y="389"/>
                </a:lnTo>
                <a:lnTo>
                  <a:pt x="381" y="390"/>
                </a:lnTo>
                <a:lnTo>
                  <a:pt x="381" y="391"/>
                </a:lnTo>
                <a:lnTo>
                  <a:pt x="382" y="392"/>
                </a:lnTo>
                <a:lnTo>
                  <a:pt x="382" y="393"/>
                </a:lnTo>
                <a:lnTo>
                  <a:pt x="382" y="394"/>
                </a:lnTo>
                <a:lnTo>
                  <a:pt x="382" y="395"/>
                </a:lnTo>
                <a:lnTo>
                  <a:pt x="382" y="396"/>
                </a:lnTo>
                <a:lnTo>
                  <a:pt x="382" y="397"/>
                </a:lnTo>
                <a:lnTo>
                  <a:pt x="381" y="399"/>
                </a:lnTo>
                <a:lnTo>
                  <a:pt x="381" y="400"/>
                </a:lnTo>
                <a:lnTo>
                  <a:pt x="380" y="401"/>
                </a:lnTo>
                <a:lnTo>
                  <a:pt x="380" y="402"/>
                </a:lnTo>
                <a:lnTo>
                  <a:pt x="380" y="402"/>
                </a:lnTo>
                <a:lnTo>
                  <a:pt x="381" y="403"/>
                </a:lnTo>
                <a:lnTo>
                  <a:pt x="381" y="404"/>
                </a:lnTo>
                <a:lnTo>
                  <a:pt x="381" y="405"/>
                </a:lnTo>
                <a:lnTo>
                  <a:pt x="382" y="405"/>
                </a:lnTo>
                <a:lnTo>
                  <a:pt x="383" y="406"/>
                </a:lnTo>
                <a:lnTo>
                  <a:pt x="384" y="407"/>
                </a:lnTo>
                <a:lnTo>
                  <a:pt x="385" y="408"/>
                </a:lnTo>
                <a:lnTo>
                  <a:pt x="386" y="408"/>
                </a:lnTo>
                <a:lnTo>
                  <a:pt x="387" y="409"/>
                </a:lnTo>
                <a:lnTo>
                  <a:pt x="390" y="410"/>
                </a:lnTo>
                <a:lnTo>
                  <a:pt x="391" y="411"/>
                </a:lnTo>
                <a:lnTo>
                  <a:pt x="392" y="412"/>
                </a:lnTo>
                <a:lnTo>
                  <a:pt x="392" y="412"/>
                </a:lnTo>
                <a:lnTo>
                  <a:pt x="393" y="413"/>
                </a:lnTo>
                <a:lnTo>
                  <a:pt x="393" y="413"/>
                </a:lnTo>
                <a:lnTo>
                  <a:pt x="393" y="414"/>
                </a:lnTo>
                <a:lnTo>
                  <a:pt x="393" y="415"/>
                </a:lnTo>
                <a:lnTo>
                  <a:pt x="393" y="416"/>
                </a:lnTo>
                <a:lnTo>
                  <a:pt x="393" y="417"/>
                </a:lnTo>
                <a:lnTo>
                  <a:pt x="393" y="420"/>
                </a:lnTo>
                <a:lnTo>
                  <a:pt x="393" y="421"/>
                </a:lnTo>
                <a:lnTo>
                  <a:pt x="393" y="421"/>
                </a:lnTo>
                <a:lnTo>
                  <a:pt x="393" y="422"/>
                </a:lnTo>
                <a:lnTo>
                  <a:pt x="394" y="423"/>
                </a:lnTo>
                <a:lnTo>
                  <a:pt x="394" y="423"/>
                </a:lnTo>
                <a:lnTo>
                  <a:pt x="394" y="424"/>
                </a:lnTo>
                <a:lnTo>
                  <a:pt x="394" y="424"/>
                </a:lnTo>
                <a:lnTo>
                  <a:pt x="394" y="425"/>
                </a:lnTo>
                <a:lnTo>
                  <a:pt x="394" y="426"/>
                </a:lnTo>
                <a:lnTo>
                  <a:pt x="393" y="428"/>
                </a:lnTo>
                <a:lnTo>
                  <a:pt x="393" y="429"/>
                </a:lnTo>
                <a:lnTo>
                  <a:pt x="393" y="431"/>
                </a:lnTo>
                <a:lnTo>
                  <a:pt x="393" y="431"/>
                </a:lnTo>
                <a:lnTo>
                  <a:pt x="393" y="432"/>
                </a:lnTo>
                <a:lnTo>
                  <a:pt x="394" y="433"/>
                </a:lnTo>
                <a:lnTo>
                  <a:pt x="394" y="434"/>
                </a:lnTo>
                <a:lnTo>
                  <a:pt x="395" y="434"/>
                </a:lnTo>
                <a:lnTo>
                  <a:pt x="395" y="435"/>
                </a:lnTo>
                <a:lnTo>
                  <a:pt x="396" y="436"/>
                </a:lnTo>
                <a:lnTo>
                  <a:pt x="396" y="436"/>
                </a:lnTo>
                <a:lnTo>
                  <a:pt x="397" y="437"/>
                </a:lnTo>
                <a:lnTo>
                  <a:pt x="398" y="437"/>
                </a:lnTo>
                <a:lnTo>
                  <a:pt x="399" y="437"/>
                </a:lnTo>
                <a:lnTo>
                  <a:pt x="400" y="438"/>
                </a:lnTo>
                <a:lnTo>
                  <a:pt x="402" y="438"/>
                </a:lnTo>
                <a:lnTo>
                  <a:pt x="404" y="438"/>
                </a:lnTo>
                <a:lnTo>
                  <a:pt x="409" y="439"/>
                </a:lnTo>
                <a:lnTo>
                  <a:pt x="411" y="439"/>
                </a:lnTo>
                <a:lnTo>
                  <a:pt x="414" y="439"/>
                </a:lnTo>
                <a:lnTo>
                  <a:pt x="415" y="439"/>
                </a:lnTo>
                <a:lnTo>
                  <a:pt x="416" y="438"/>
                </a:lnTo>
                <a:lnTo>
                  <a:pt x="416" y="438"/>
                </a:lnTo>
                <a:lnTo>
                  <a:pt x="417" y="438"/>
                </a:lnTo>
                <a:lnTo>
                  <a:pt x="417" y="437"/>
                </a:lnTo>
                <a:lnTo>
                  <a:pt x="417" y="437"/>
                </a:lnTo>
                <a:lnTo>
                  <a:pt x="418" y="436"/>
                </a:lnTo>
                <a:lnTo>
                  <a:pt x="420" y="433"/>
                </a:lnTo>
                <a:lnTo>
                  <a:pt x="421" y="431"/>
                </a:lnTo>
                <a:lnTo>
                  <a:pt x="421" y="431"/>
                </a:lnTo>
                <a:lnTo>
                  <a:pt x="422" y="430"/>
                </a:lnTo>
                <a:lnTo>
                  <a:pt x="423" y="429"/>
                </a:lnTo>
                <a:lnTo>
                  <a:pt x="423" y="429"/>
                </a:lnTo>
                <a:lnTo>
                  <a:pt x="424" y="428"/>
                </a:lnTo>
                <a:lnTo>
                  <a:pt x="425" y="428"/>
                </a:lnTo>
                <a:lnTo>
                  <a:pt x="430" y="427"/>
                </a:lnTo>
                <a:lnTo>
                  <a:pt x="432" y="426"/>
                </a:lnTo>
                <a:lnTo>
                  <a:pt x="433" y="426"/>
                </a:lnTo>
                <a:lnTo>
                  <a:pt x="436" y="425"/>
                </a:lnTo>
                <a:lnTo>
                  <a:pt x="440" y="424"/>
                </a:lnTo>
                <a:lnTo>
                  <a:pt x="443" y="423"/>
                </a:lnTo>
                <a:lnTo>
                  <a:pt x="444" y="422"/>
                </a:lnTo>
                <a:lnTo>
                  <a:pt x="445" y="422"/>
                </a:lnTo>
                <a:lnTo>
                  <a:pt x="446" y="421"/>
                </a:lnTo>
                <a:lnTo>
                  <a:pt x="447" y="420"/>
                </a:lnTo>
                <a:lnTo>
                  <a:pt x="455" y="414"/>
                </a:lnTo>
                <a:lnTo>
                  <a:pt x="458" y="412"/>
                </a:lnTo>
                <a:lnTo>
                  <a:pt x="459" y="411"/>
                </a:lnTo>
                <a:lnTo>
                  <a:pt x="460" y="410"/>
                </a:lnTo>
                <a:lnTo>
                  <a:pt x="462" y="409"/>
                </a:lnTo>
                <a:lnTo>
                  <a:pt x="464" y="409"/>
                </a:lnTo>
                <a:lnTo>
                  <a:pt x="467" y="408"/>
                </a:lnTo>
                <a:lnTo>
                  <a:pt x="468" y="407"/>
                </a:lnTo>
                <a:lnTo>
                  <a:pt x="469" y="407"/>
                </a:lnTo>
                <a:lnTo>
                  <a:pt x="471" y="406"/>
                </a:lnTo>
                <a:lnTo>
                  <a:pt x="472" y="405"/>
                </a:lnTo>
                <a:lnTo>
                  <a:pt x="473" y="404"/>
                </a:lnTo>
                <a:lnTo>
                  <a:pt x="475" y="402"/>
                </a:lnTo>
                <a:lnTo>
                  <a:pt x="476" y="401"/>
                </a:lnTo>
                <a:lnTo>
                  <a:pt x="476" y="401"/>
                </a:lnTo>
                <a:lnTo>
                  <a:pt x="477" y="400"/>
                </a:lnTo>
                <a:lnTo>
                  <a:pt x="478" y="400"/>
                </a:lnTo>
                <a:lnTo>
                  <a:pt x="479" y="399"/>
                </a:lnTo>
                <a:lnTo>
                  <a:pt x="480" y="399"/>
                </a:lnTo>
                <a:lnTo>
                  <a:pt x="481" y="399"/>
                </a:lnTo>
                <a:lnTo>
                  <a:pt x="485" y="398"/>
                </a:lnTo>
                <a:lnTo>
                  <a:pt x="487" y="398"/>
                </a:lnTo>
                <a:lnTo>
                  <a:pt x="488" y="398"/>
                </a:lnTo>
                <a:lnTo>
                  <a:pt x="492" y="398"/>
                </a:lnTo>
                <a:lnTo>
                  <a:pt x="495" y="398"/>
                </a:lnTo>
                <a:lnTo>
                  <a:pt x="496" y="398"/>
                </a:lnTo>
                <a:lnTo>
                  <a:pt x="497" y="398"/>
                </a:lnTo>
                <a:lnTo>
                  <a:pt x="498" y="398"/>
                </a:lnTo>
                <a:lnTo>
                  <a:pt x="500" y="399"/>
                </a:lnTo>
                <a:lnTo>
                  <a:pt x="502" y="399"/>
                </a:lnTo>
                <a:lnTo>
                  <a:pt x="503" y="400"/>
                </a:lnTo>
                <a:lnTo>
                  <a:pt x="505" y="401"/>
                </a:lnTo>
                <a:lnTo>
                  <a:pt x="508" y="403"/>
                </a:lnTo>
                <a:lnTo>
                  <a:pt x="510" y="404"/>
                </a:lnTo>
                <a:lnTo>
                  <a:pt x="511" y="405"/>
                </a:lnTo>
                <a:lnTo>
                  <a:pt x="512" y="405"/>
                </a:lnTo>
                <a:lnTo>
                  <a:pt x="514" y="406"/>
                </a:lnTo>
                <a:lnTo>
                  <a:pt x="515" y="406"/>
                </a:lnTo>
                <a:lnTo>
                  <a:pt x="517" y="406"/>
                </a:lnTo>
                <a:lnTo>
                  <a:pt x="519" y="406"/>
                </a:lnTo>
                <a:lnTo>
                  <a:pt x="520" y="406"/>
                </a:lnTo>
                <a:lnTo>
                  <a:pt x="521" y="406"/>
                </a:lnTo>
                <a:lnTo>
                  <a:pt x="522" y="406"/>
                </a:lnTo>
                <a:lnTo>
                  <a:pt x="522" y="405"/>
                </a:lnTo>
                <a:lnTo>
                  <a:pt x="523" y="405"/>
                </a:lnTo>
                <a:lnTo>
                  <a:pt x="525" y="403"/>
                </a:lnTo>
                <a:lnTo>
                  <a:pt x="528" y="401"/>
                </a:lnTo>
                <a:lnTo>
                  <a:pt x="529" y="400"/>
                </a:lnTo>
                <a:lnTo>
                  <a:pt x="530" y="399"/>
                </a:lnTo>
                <a:lnTo>
                  <a:pt x="531" y="398"/>
                </a:lnTo>
                <a:lnTo>
                  <a:pt x="531" y="396"/>
                </a:lnTo>
                <a:lnTo>
                  <a:pt x="532" y="395"/>
                </a:lnTo>
                <a:lnTo>
                  <a:pt x="532" y="394"/>
                </a:lnTo>
                <a:lnTo>
                  <a:pt x="532" y="393"/>
                </a:lnTo>
                <a:lnTo>
                  <a:pt x="532" y="390"/>
                </a:lnTo>
                <a:lnTo>
                  <a:pt x="531" y="385"/>
                </a:lnTo>
                <a:lnTo>
                  <a:pt x="530" y="381"/>
                </a:lnTo>
                <a:lnTo>
                  <a:pt x="530" y="380"/>
                </a:lnTo>
                <a:lnTo>
                  <a:pt x="530" y="380"/>
                </a:lnTo>
                <a:lnTo>
                  <a:pt x="530" y="379"/>
                </a:lnTo>
                <a:lnTo>
                  <a:pt x="529" y="378"/>
                </a:lnTo>
                <a:lnTo>
                  <a:pt x="529" y="377"/>
                </a:lnTo>
                <a:lnTo>
                  <a:pt x="528" y="376"/>
                </a:lnTo>
                <a:lnTo>
                  <a:pt x="526" y="375"/>
                </a:lnTo>
                <a:lnTo>
                  <a:pt x="526" y="374"/>
                </a:lnTo>
                <a:lnTo>
                  <a:pt x="526" y="374"/>
                </a:lnTo>
                <a:lnTo>
                  <a:pt x="526" y="373"/>
                </a:lnTo>
                <a:lnTo>
                  <a:pt x="525" y="372"/>
                </a:lnTo>
                <a:lnTo>
                  <a:pt x="525" y="371"/>
                </a:lnTo>
                <a:lnTo>
                  <a:pt x="526" y="370"/>
                </a:lnTo>
                <a:lnTo>
                  <a:pt x="526" y="369"/>
                </a:lnTo>
                <a:lnTo>
                  <a:pt x="526" y="369"/>
                </a:lnTo>
                <a:lnTo>
                  <a:pt x="527" y="368"/>
                </a:lnTo>
                <a:lnTo>
                  <a:pt x="528" y="367"/>
                </a:lnTo>
                <a:lnTo>
                  <a:pt x="529" y="366"/>
                </a:lnTo>
                <a:lnTo>
                  <a:pt x="530" y="365"/>
                </a:lnTo>
                <a:lnTo>
                  <a:pt x="531" y="365"/>
                </a:lnTo>
                <a:lnTo>
                  <a:pt x="538" y="361"/>
                </a:lnTo>
                <a:lnTo>
                  <a:pt x="541" y="359"/>
                </a:lnTo>
                <a:lnTo>
                  <a:pt x="542" y="358"/>
                </a:lnTo>
                <a:lnTo>
                  <a:pt x="543" y="357"/>
                </a:lnTo>
                <a:lnTo>
                  <a:pt x="544" y="356"/>
                </a:lnTo>
                <a:lnTo>
                  <a:pt x="545" y="356"/>
                </a:lnTo>
                <a:lnTo>
                  <a:pt x="545" y="355"/>
                </a:lnTo>
                <a:lnTo>
                  <a:pt x="546" y="354"/>
                </a:lnTo>
                <a:lnTo>
                  <a:pt x="547" y="352"/>
                </a:lnTo>
                <a:lnTo>
                  <a:pt x="547" y="351"/>
                </a:lnTo>
                <a:lnTo>
                  <a:pt x="547" y="350"/>
                </a:lnTo>
                <a:lnTo>
                  <a:pt x="547" y="349"/>
                </a:lnTo>
                <a:lnTo>
                  <a:pt x="547" y="349"/>
                </a:lnTo>
                <a:lnTo>
                  <a:pt x="547" y="347"/>
                </a:lnTo>
                <a:lnTo>
                  <a:pt x="546" y="346"/>
                </a:lnTo>
                <a:lnTo>
                  <a:pt x="545" y="345"/>
                </a:lnTo>
                <a:lnTo>
                  <a:pt x="545" y="344"/>
                </a:lnTo>
                <a:lnTo>
                  <a:pt x="543" y="342"/>
                </a:lnTo>
                <a:lnTo>
                  <a:pt x="542" y="341"/>
                </a:lnTo>
                <a:lnTo>
                  <a:pt x="541" y="341"/>
                </a:lnTo>
                <a:lnTo>
                  <a:pt x="540" y="340"/>
                </a:lnTo>
                <a:lnTo>
                  <a:pt x="535" y="336"/>
                </a:lnTo>
                <a:lnTo>
                  <a:pt x="534" y="335"/>
                </a:lnTo>
                <a:lnTo>
                  <a:pt x="534" y="334"/>
                </a:lnTo>
                <a:lnTo>
                  <a:pt x="533" y="334"/>
                </a:lnTo>
                <a:lnTo>
                  <a:pt x="532" y="333"/>
                </a:lnTo>
                <a:lnTo>
                  <a:pt x="530" y="330"/>
                </a:lnTo>
                <a:lnTo>
                  <a:pt x="529" y="329"/>
                </a:lnTo>
                <a:lnTo>
                  <a:pt x="528" y="328"/>
                </a:lnTo>
                <a:lnTo>
                  <a:pt x="527" y="327"/>
                </a:lnTo>
                <a:lnTo>
                  <a:pt x="526" y="326"/>
                </a:lnTo>
                <a:lnTo>
                  <a:pt x="525" y="325"/>
                </a:lnTo>
                <a:lnTo>
                  <a:pt x="520" y="323"/>
                </a:lnTo>
                <a:lnTo>
                  <a:pt x="518" y="322"/>
                </a:lnTo>
                <a:lnTo>
                  <a:pt x="513" y="320"/>
                </a:lnTo>
                <a:lnTo>
                  <a:pt x="511" y="320"/>
                </a:lnTo>
                <a:lnTo>
                  <a:pt x="510" y="319"/>
                </a:lnTo>
                <a:lnTo>
                  <a:pt x="509" y="319"/>
                </a:lnTo>
                <a:lnTo>
                  <a:pt x="508" y="318"/>
                </a:lnTo>
                <a:lnTo>
                  <a:pt x="507" y="317"/>
                </a:lnTo>
                <a:lnTo>
                  <a:pt x="506" y="316"/>
                </a:lnTo>
                <a:lnTo>
                  <a:pt x="505" y="315"/>
                </a:lnTo>
                <a:lnTo>
                  <a:pt x="504" y="314"/>
                </a:lnTo>
                <a:lnTo>
                  <a:pt x="504" y="313"/>
                </a:lnTo>
                <a:lnTo>
                  <a:pt x="503" y="312"/>
                </a:lnTo>
                <a:lnTo>
                  <a:pt x="502" y="308"/>
                </a:lnTo>
                <a:lnTo>
                  <a:pt x="501" y="307"/>
                </a:lnTo>
                <a:lnTo>
                  <a:pt x="501" y="307"/>
                </a:lnTo>
                <a:lnTo>
                  <a:pt x="500" y="306"/>
                </a:lnTo>
                <a:lnTo>
                  <a:pt x="499" y="306"/>
                </a:lnTo>
                <a:lnTo>
                  <a:pt x="498" y="306"/>
                </a:lnTo>
                <a:lnTo>
                  <a:pt x="495" y="305"/>
                </a:lnTo>
                <a:lnTo>
                  <a:pt x="494" y="304"/>
                </a:lnTo>
                <a:lnTo>
                  <a:pt x="492" y="304"/>
                </a:lnTo>
                <a:lnTo>
                  <a:pt x="491" y="303"/>
                </a:lnTo>
                <a:lnTo>
                  <a:pt x="487" y="299"/>
                </a:lnTo>
                <a:lnTo>
                  <a:pt x="484" y="298"/>
                </a:lnTo>
                <a:lnTo>
                  <a:pt x="481" y="295"/>
                </a:lnTo>
                <a:lnTo>
                  <a:pt x="480" y="295"/>
                </a:lnTo>
                <a:lnTo>
                  <a:pt x="479" y="294"/>
                </a:lnTo>
                <a:lnTo>
                  <a:pt x="478" y="293"/>
                </a:lnTo>
                <a:lnTo>
                  <a:pt x="478" y="293"/>
                </a:lnTo>
                <a:lnTo>
                  <a:pt x="477" y="292"/>
                </a:lnTo>
                <a:lnTo>
                  <a:pt x="477" y="291"/>
                </a:lnTo>
                <a:lnTo>
                  <a:pt x="477" y="290"/>
                </a:lnTo>
                <a:lnTo>
                  <a:pt x="477" y="290"/>
                </a:lnTo>
                <a:lnTo>
                  <a:pt x="477" y="290"/>
                </a:lnTo>
                <a:lnTo>
                  <a:pt x="477" y="289"/>
                </a:lnTo>
                <a:lnTo>
                  <a:pt x="476" y="289"/>
                </a:lnTo>
                <a:lnTo>
                  <a:pt x="475" y="289"/>
                </a:lnTo>
                <a:lnTo>
                  <a:pt x="475" y="289"/>
                </a:lnTo>
                <a:close/>
              </a:path>
            </a:pathLst>
          </a:custGeom>
          <a:solidFill>
            <a:srgbClr val="6BAFD6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cs-CZ" dirty="0"/>
          </a:p>
        </p:txBody>
      </p:sp>
      <p:sp>
        <p:nvSpPr>
          <p:cNvPr id="143" name="Freeform 261">
            <a:extLst>
              <a:ext uri="{FF2B5EF4-FFF2-40B4-BE49-F238E27FC236}">
                <a16:creationId xmlns:a16="http://schemas.microsoft.com/office/drawing/2014/main" id="{BE23931B-A955-4861-B0F2-41E2A2671B7E}"/>
              </a:ext>
            </a:extLst>
          </p:cNvPr>
          <p:cNvSpPr>
            <a:spLocks/>
          </p:cNvSpPr>
          <p:nvPr/>
        </p:nvSpPr>
        <p:spPr bwMode="auto">
          <a:xfrm>
            <a:off x="5156700" y="3504435"/>
            <a:ext cx="633847" cy="739827"/>
          </a:xfrm>
          <a:custGeom>
            <a:avLst/>
            <a:gdLst>
              <a:gd name="T0" fmla="*/ 382 w 622"/>
              <a:gd name="T1" fmla="*/ 15 h 726"/>
              <a:gd name="T2" fmla="*/ 401 w 622"/>
              <a:gd name="T3" fmla="*/ 14 h 726"/>
              <a:gd name="T4" fmla="*/ 434 w 622"/>
              <a:gd name="T5" fmla="*/ 42 h 726"/>
              <a:gd name="T6" fmla="*/ 459 w 622"/>
              <a:gd name="T7" fmla="*/ 64 h 726"/>
              <a:gd name="T8" fmla="*/ 455 w 622"/>
              <a:gd name="T9" fmla="*/ 93 h 726"/>
              <a:gd name="T10" fmla="*/ 463 w 622"/>
              <a:gd name="T11" fmla="*/ 127 h 726"/>
              <a:gd name="T12" fmla="*/ 450 w 622"/>
              <a:gd name="T13" fmla="*/ 153 h 726"/>
              <a:gd name="T14" fmla="*/ 451 w 622"/>
              <a:gd name="T15" fmla="*/ 173 h 726"/>
              <a:gd name="T16" fmla="*/ 471 w 622"/>
              <a:gd name="T17" fmla="*/ 182 h 726"/>
              <a:gd name="T18" fmla="*/ 486 w 622"/>
              <a:gd name="T19" fmla="*/ 204 h 726"/>
              <a:gd name="T20" fmla="*/ 499 w 622"/>
              <a:gd name="T21" fmla="*/ 216 h 726"/>
              <a:gd name="T22" fmla="*/ 544 w 622"/>
              <a:gd name="T23" fmla="*/ 212 h 726"/>
              <a:gd name="T24" fmla="*/ 557 w 622"/>
              <a:gd name="T25" fmla="*/ 230 h 726"/>
              <a:gd name="T26" fmla="*/ 563 w 622"/>
              <a:gd name="T27" fmla="*/ 267 h 726"/>
              <a:gd name="T28" fmla="*/ 553 w 622"/>
              <a:gd name="T29" fmla="*/ 294 h 726"/>
              <a:gd name="T30" fmla="*/ 558 w 622"/>
              <a:gd name="T31" fmla="*/ 312 h 726"/>
              <a:gd name="T32" fmla="*/ 583 w 622"/>
              <a:gd name="T33" fmla="*/ 326 h 726"/>
              <a:gd name="T34" fmla="*/ 572 w 622"/>
              <a:gd name="T35" fmla="*/ 339 h 726"/>
              <a:gd name="T36" fmla="*/ 572 w 622"/>
              <a:gd name="T37" fmla="*/ 350 h 726"/>
              <a:gd name="T38" fmla="*/ 562 w 622"/>
              <a:gd name="T39" fmla="*/ 369 h 726"/>
              <a:gd name="T40" fmla="*/ 556 w 622"/>
              <a:gd name="T41" fmla="*/ 379 h 726"/>
              <a:gd name="T42" fmla="*/ 572 w 622"/>
              <a:gd name="T43" fmla="*/ 393 h 726"/>
              <a:gd name="T44" fmla="*/ 592 w 622"/>
              <a:gd name="T45" fmla="*/ 402 h 726"/>
              <a:gd name="T46" fmla="*/ 601 w 622"/>
              <a:gd name="T47" fmla="*/ 418 h 726"/>
              <a:gd name="T48" fmla="*/ 621 w 622"/>
              <a:gd name="T49" fmla="*/ 438 h 726"/>
              <a:gd name="T50" fmla="*/ 615 w 622"/>
              <a:gd name="T51" fmla="*/ 469 h 726"/>
              <a:gd name="T52" fmla="*/ 605 w 622"/>
              <a:gd name="T53" fmla="*/ 500 h 726"/>
              <a:gd name="T54" fmla="*/ 581 w 622"/>
              <a:gd name="T55" fmla="*/ 514 h 726"/>
              <a:gd name="T56" fmla="*/ 581 w 622"/>
              <a:gd name="T57" fmla="*/ 533 h 726"/>
              <a:gd name="T58" fmla="*/ 563 w 622"/>
              <a:gd name="T59" fmla="*/ 539 h 726"/>
              <a:gd name="T60" fmla="*/ 537 w 622"/>
              <a:gd name="T61" fmla="*/ 556 h 726"/>
              <a:gd name="T62" fmla="*/ 506 w 622"/>
              <a:gd name="T63" fmla="*/ 565 h 726"/>
              <a:gd name="T64" fmla="*/ 492 w 622"/>
              <a:gd name="T65" fmla="*/ 574 h 726"/>
              <a:gd name="T66" fmla="*/ 475 w 622"/>
              <a:gd name="T67" fmla="*/ 610 h 726"/>
              <a:gd name="T68" fmla="*/ 496 w 622"/>
              <a:gd name="T69" fmla="*/ 629 h 726"/>
              <a:gd name="T70" fmla="*/ 500 w 622"/>
              <a:gd name="T71" fmla="*/ 651 h 726"/>
              <a:gd name="T72" fmla="*/ 477 w 622"/>
              <a:gd name="T73" fmla="*/ 658 h 726"/>
              <a:gd name="T74" fmla="*/ 465 w 622"/>
              <a:gd name="T75" fmla="*/ 671 h 726"/>
              <a:gd name="T76" fmla="*/ 436 w 622"/>
              <a:gd name="T77" fmla="*/ 667 h 726"/>
              <a:gd name="T78" fmla="*/ 396 w 622"/>
              <a:gd name="T79" fmla="*/ 665 h 726"/>
              <a:gd name="T80" fmla="*/ 390 w 622"/>
              <a:gd name="T81" fmla="*/ 677 h 726"/>
              <a:gd name="T82" fmla="*/ 373 w 622"/>
              <a:gd name="T83" fmla="*/ 688 h 726"/>
              <a:gd name="T84" fmla="*/ 360 w 622"/>
              <a:gd name="T85" fmla="*/ 702 h 726"/>
              <a:gd name="T86" fmla="*/ 343 w 622"/>
              <a:gd name="T87" fmla="*/ 677 h 726"/>
              <a:gd name="T88" fmla="*/ 326 w 622"/>
              <a:gd name="T89" fmla="*/ 676 h 726"/>
              <a:gd name="T90" fmla="*/ 296 w 622"/>
              <a:gd name="T91" fmla="*/ 659 h 726"/>
              <a:gd name="T92" fmla="*/ 282 w 622"/>
              <a:gd name="T93" fmla="*/ 679 h 726"/>
              <a:gd name="T94" fmla="*/ 279 w 622"/>
              <a:gd name="T95" fmla="*/ 703 h 726"/>
              <a:gd name="T96" fmla="*/ 248 w 622"/>
              <a:gd name="T97" fmla="*/ 726 h 726"/>
              <a:gd name="T98" fmla="*/ 224 w 622"/>
              <a:gd name="T99" fmla="*/ 719 h 726"/>
              <a:gd name="T100" fmla="*/ 220 w 622"/>
              <a:gd name="T101" fmla="*/ 708 h 726"/>
              <a:gd name="T102" fmla="*/ 185 w 622"/>
              <a:gd name="T103" fmla="*/ 706 h 726"/>
              <a:gd name="T104" fmla="*/ 160 w 622"/>
              <a:gd name="T105" fmla="*/ 704 h 726"/>
              <a:gd name="T106" fmla="*/ 145 w 622"/>
              <a:gd name="T107" fmla="*/ 705 h 726"/>
              <a:gd name="T108" fmla="*/ 127 w 622"/>
              <a:gd name="T109" fmla="*/ 713 h 726"/>
              <a:gd name="T110" fmla="*/ 108 w 622"/>
              <a:gd name="T111" fmla="*/ 704 h 726"/>
              <a:gd name="T112" fmla="*/ 86 w 622"/>
              <a:gd name="T113" fmla="*/ 690 h 726"/>
              <a:gd name="T114" fmla="*/ 62 w 622"/>
              <a:gd name="T115" fmla="*/ 706 h 726"/>
              <a:gd name="T116" fmla="*/ 22 w 622"/>
              <a:gd name="T117" fmla="*/ 711 h 726"/>
              <a:gd name="T118" fmla="*/ 1 w 622"/>
              <a:gd name="T119" fmla="*/ 706 h 7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622" h="726">
                <a:moveTo>
                  <a:pt x="363" y="0"/>
                </a:moveTo>
                <a:lnTo>
                  <a:pt x="364" y="1"/>
                </a:lnTo>
                <a:lnTo>
                  <a:pt x="365" y="1"/>
                </a:lnTo>
                <a:lnTo>
                  <a:pt x="366" y="2"/>
                </a:lnTo>
                <a:lnTo>
                  <a:pt x="366" y="2"/>
                </a:lnTo>
                <a:lnTo>
                  <a:pt x="369" y="5"/>
                </a:lnTo>
                <a:lnTo>
                  <a:pt x="370" y="6"/>
                </a:lnTo>
                <a:lnTo>
                  <a:pt x="372" y="7"/>
                </a:lnTo>
                <a:lnTo>
                  <a:pt x="375" y="9"/>
                </a:lnTo>
                <a:lnTo>
                  <a:pt x="376" y="10"/>
                </a:lnTo>
                <a:lnTo>
                  <a:pt x="377" y="11"/>
                </a:lnTo>
                <a:lnTo>
                  <a:pt x="378" y="13"/>
                </a:lnTo>
                <a:lnTo>
                  <a:pt x="378" y="13"/>
                </a:lnTo>
                <a:lnTo>
                  <a:pt x="379" y="14"/>
                </a:lnTo>
                <a:lnTo>
                  <a:pt x="380" y="14"/>
                </a:lnTo>
                <a:lnTo>
                  <a:pt x="381" y="15"/>
                </a:lnTo>
                <a:lnTo>
                  <a:pt x="382" y="15"/>
                </a:lnTo>
                <a:lnTo>
                  <a:pt x="382" y="15"/>
                </a:lnTo>
                <a:lnTo>
                  <a:pt x="383" y="14"/>
                </a:lnTo>
                <a:lnTo>
                  <a:pt x="384" y="14"/>
                </a:lnTo>
                <a:lnTo>
                  <a:pt x="384" y="14"/>
                </a:lnTo>
                <a:lnTo>
                  <a:pt x="386" y="13"/>
                </a:lnTo>
                <a:lnTo>
                  <a:pt x="387" y="12"/>
                </a:lnTo>
                <a:lnTo>
                  <a:pt x="388" y="11"/>
                </a:lnTo>
                <a:lnTo>
                  <a:pt x="389" y="11"/>
                </a:lnTo>
                <a:lnTo>
                  <a:pt x="390" y="11"/>
                </a:lnTo>
                <a:lnTo>
                  <a:pt x="391" y="11"/>
                </a:lnTo>
                <a:lnTo>
                  <a:pt x="392" y="11"/>
                </a:lnTo>
                <a:lnTo>
                  <a:pt x="396" y="12"/>
                </a:lnTo>
                <a:lnTo>
                  <a:pt x="397" y="12"/>
                </a:lnTo>
                <a:lnTo>
                  <a:pt x="398" y="12"/>
                </a:lnTo>
                <a:lnTo>
                  <a:pt x="399" y="13"/>
                </a:lnTo>
                <a:lnTo>
                  <a:pt x="400" y="13"/>
                </a:lnTo>
                <a:lnTo>
                  <a:pt x="401" y="14"/>
                </a:lnTo>
                <a:lnTo>
                  <a:pt x="402" y="16"/>
                </a:lnTo>
                <a:lnTo>
                  <a:pt x="406" y="20"/>
                </a:lnTo>
                <a:lnTo>
                  <a:pt x="412" y="27"/>
                </a:lnTo>
                <a:lnTo>
                  <a:pt x="415" y="30"/>
                </a:lnTo>
                <a:lnTo>
                  <a:pt x="416" y="30"/>
                </a:lnTo>
                <a:lnTo>
                  <a:pt x="416" y="31"/>
                </a:lnTo>
                <a:lnTo>
                  <a:pt x="417" y="32"/>
                </a:lnTo>
                <a:lnTo>
                  <a:pt x="419" y="32"/>
                </a:lnTo>
                <a:lnTo>
                  <a:pt x="420" y="33"/>
                </a:lnTo>
                <a:lnTo>
                  <a:pt x="423" y="34"/>
                </a:lnTo>
                <a:lnTo>
                  <a:pt x="424" y="34"/>
                </a:lnTo>
                <a:lnTo>
                  <a:pt x="425" y="35"/>
                </a:lnTo>
                <a:lnTo>
                  <a:pt x="427" y="36"/>
                </a:lnTo>
                <a:lnTo>
                  <a:pt x="429" y="38"/>
                </a:lnTo>
                <a:lnTo>
                  <a:pt x="432" y="40"/>
                </a:lnTo>
                <a:lnTo>
                  <a:pt x="433" y="41"/>
                </a:lnTo>
                <a:lnTo>
                  <a:pt x="434" y="42"/>
                </a:lnTo>
                <a:lnTo>
                  <a:pt x="435" y="43"/>
                </a:lnTo>
                <a:lnTo>
                  <a:pt x="436" y="45"/>
                </a:lnTo>
                <a:lnTo>
                  <a:pt x="437" y="46"/>
                </a:lnTo>
                <a:lnTo>
                  <a:pt x="439" y="50"/>
                </a:lnTo>
                <a:lnTo>
                  <a:pt x="440" y="52"/>
                </a:lnTo>
                <a:lnTo>
                  <a:pt x="441" y="53"/>
                </a:lnTo>
                <a:lnTo>
                  <a:pt x="442" y="53"/>
                </a:lnTo>
                <a:lnTo>
                  <a:pt x="443" y="55"/>
                </a:lnTo>
                <a:lnTo>
                  <a:pt x="444" y="55"/>
                </a:lnTo>
                <a:lnTo>
                  <a:pt x="445" y="56"/>
                </a:lnTo>
                <a:lnTo>
                  <a:pt x="446" y="57"/>
                </a:lnTo>
                <a:lnTo>
                  <a:pt x="448" y="58"/>
                </a:lnTo>
                <a:lnTo>
                  <a:pt x="451" y="59"/>
                </a:lnTo>
                <a:lnTo>
                  <a:pt x="457" y="62"/>
                </a:lnTo>
                <a:lnTo>
                  <a:pt x="458" y="62"/>
                </a:lnTo>
                <a:lnTo>
                  <a:pt x="460" y="63"/>
                </a:lnTo>
                <a:lnTo>
                  <a:pt x="459" y="64"/>
                </a:lnTo>
                <a:lnTo>
                  <a:pt x="457" y="66"/>
                </a:lnTo>
                <a:lnTo>
                  <a:pt x="454" y="69"/>
                </a:lnTo>
                <a:lnTo>
                  <a:pt x="452" y="71"/>
                </a:lnTo>
                <a:lnTo>
                  <a:pt x="451" y="72"/>
                </a:lnTo>
                <a:lnTo>
                  <a:pt x="450" y="73"/>
                </a:lnTo>
                <a:lnTo>
                  <a:pt x="450" y="74"/>
                </a:lnTo>
                <a:lnTo>
                  <a:pt x="450" y="75"/>
                </a:lnTo>
                <a:lnTo>
                  <a:pt x="449" y="76"/>
                </a:lnTo>
                <a:lnTo>
                  <a:pt x="449" y="77"/>
                </a:lnTo>
                <a:lnTo>
                  <a:pt x="449" y="78"/>
                </a:lnTo>
                <a:lnTo>
                  <a:pt x="450" y="79"/>
                </a:lnTo>
                <a:lnTo>
                  <a:pt x="450" y="80"/>
                </a:lnTo>
                <a:lnTo>
                  <a:pt x="452" y="83"/>
                </a:lnTo>
                <a:lnTo>
                  <a:pt x="453" y="85"/>
                </a:lnTo>
                <a:lnTo>
                  <a:pt x="453" y="87"/>
                </a:lnTo>
                <a:lnTo>
                  <a:pt x="454" y="90"/>
                </a:lnTo>
                <a:lnTo>
                  <a:pt x="455" y="93"/>
                </a:lnTo>
                <a:lnTo>
                  <a:pt x="456" y="94"/>
                </a:lnTo>
                <a:lnTo>
                  <a:pt x="456" y="95"/>
                </a:lnTo>
                <a:lnTo>
                  <a:pt x="456" y="96"/>
                </a:lnTo>
                <a:lnTo>
                  <a:pt x="456" y="99"/>
                </a:lnTo>
                <a:lnTo>
                  <a:pt x="456" y="105"/>
                </a:lnTo>
                <a:lnTo>
                  <a:pt x="456" y="107"/>
                </a:lnTo>
                <a:lnTo>
                  <a:pt x="456" y="109"/>
                </a:lnTo>
                <a:lnTo>
                  <a:pt x="456" y="110"/>
                </a:lnTo>
                <a:lnTo>
                  <a:pt x="457" y="111"/>
                </a:lnTo>
                <a:lnTo>
                  <a:pt x="458" y="112"/>
                </a:lnTo>
                <a:lnTo>
                  <a:pt x="459" y="114"/>
                </a:lnTo>
                <a:lnTo>
                  <a:pt x="460" y="115"/>
                </a:lnTo>
                <a:lnTo>
                  <a:pt x="460" y="117"/>
                </a:lnTo>
                <a:lnTo>
                  <a:pt x="461" y="118"/>
                </a:lnTo>
                <a:lnTo>
                  <a:pt x="462" y="119"/>
                </a:lnTo>
                <a:lnTo>
                  <a:pt x="463" y="125"/>
                </a:lnTo>
                <a:lnTo>
                  <a:pt x="463" y="127"/>
                </a:lnTo>
                <a:lnTo>
                  <a:pt x="463" y="128"/>
                </a:lnTo>
                <a:lnTo>
                  <a:pt x="463" y="130"/>
                </a:lnTo>
                <a:lnTo>
                  <a:pt x="463" y="132"/>
                </a:lnTo>
                <a:lnTo>
                  <a:pt x="463" y="134"/>
                </a:lnTo>
                <a:lnTo>
                  <a:pt x="462" y="136"/>
                </a:lnTo>
                <a:lnTo>
                  <a:pt x="462" y="137"/>
                </a:lnTo>
                <a:lnTo>
                  <a:pt x="461" y="138"/>
                </a:lnTo>
                <a:lnTo>
                  <a:pt x="459" y="142"/>
                </a:lnTo>
                <a:lnTo>
                  <a:pt x="458" y="143"/>
                </a:lnTo>
                <a:lnTo>
                  <a:pt x="458" y="144"/>
                </a:lnTo>
                <a:lnTo>
                  <a:pt x="456" y="148"/>
                </a:lnTo>
                <a:lnTo>
                  <a:pt x="456" y="149"/>
                </a:lnTo>
                <a:lnTo>
                  <a:pt x="455" y="150"/>
                </a:lnTo>
                <a:lnTo>
                  <a:pt x="455" y="150"/>
                </a:lnTo>
                <a:lnTo>
                  <a:pt x="454" y="151"/>
                </a:lnTo>
                <a:lnTo>
                  <a:pt x="453" y="152"/>
                </a:lnTo>
                <a:lnTo>
                  <a:pt x="450" y="153"/>
                </a:lnTo>
                <a:lnTo>
                  <a:pt x="449" y="154"/>
                </a:lnTo>
                <a:lnTo>
                  <a:pt x="448" y="154"/>
                </a:lnTo>
                <a:lnTo>
                  <a:pt x="448" y="155"/>
                </a:lnTo>
                <a:lnTo>
                  <a:pt x="447" y="156"/>
                </a:lnTo>
                <a:lnTo>
                  <a:pt x="446" y="157"/>
                </a:lnTo>
                <a:lnTo>
                  <a:pt x="446" y="158"/>
                </a:lnTo>
                <a:lnTo>
                  <a:pt x="446" y="159"/>
                </a:lnTo>
                <a:lnTo>
                  <a:pt x="446" y="160"/>
                </a:lnTo>
                <a:lnTo>
                  <a:pt x="446" y="161"/>
                </a:lnTo>
                <a:lnTo>
                  <a:pt x="446" y="162"/>
                </a:lnTo>
                <a:lnTo>
                  <a:pt x="447" y="163"/>
                </a:lnTo>
                <a:lnTo>
                  <a:pt x="447" y="164"/>
                </a:lnTo>
                <a:lnTo>
                  <a:pt x="449" y="167"/>
                </a:lnTo>
                <a:lnTo>
                  <a:pt x="450" y="168"/>
                </a:lnTo>
                <a:lnTo>
                  <a:pt x="450" y="169"/>
                </a:lnTo>
                <a:lnTo>
                  <a:pt x="451" y="171"/>
                </a:lnTo>
                <a:lnTo>
                  <a:pt x="451" y="173"/>
                </a:lnTo>
                <a:lnTo>
                  <a:pt x="452" y="174"/>
                </a:lnTo>
                <a:lnTo>
                  <a:pt x="452" y="175"/>
                </a:lnTo>
                <a:lnTo>
                  <a:pt x="453" y="176"/>
                </a:lnTo>
                <a:lnTo>
                  <a:pt x="454" y="177"/>
                </a:lnTo>
                <a:lnTo>
                  <a:pt x="455" y="177"/>
                </a:lnTo>
                <a:lnTo>
                  <a:pt x="456" y="178"/>
                </a:lnTo>
                <a:lnTo>
                  <a:pt x="457" y="179"/>
                </a:lnTo>
                <a:lnTo>
                  <a:pt x="458" y="179"/>
                </a:lnTo>
                <a:lnTo>
                  <a:pt x="459" y="180"/>
                </a:lnTo>
                <a:lnTo>
                  <a:pt x="460" y="180"/>
                </a:lnTo>
                <a:lnTo>
                  <a:pt x="461" y="180"/>
                </a:lnTo>
                <a:lnTo>
                  <a:pt x="462" y="181"/>
                </a:lnTo>
                <a:lnTo>
                  <a:pt x="463" y="181"/>
                </a:lnTo>
                <a:lnTo>
                  <a:pt x="467" y="181"/>
                </a:lnTo>
                <a:lnTo>
                  <a:pt x="468" y="181"/>
                </a:lnTo>
                <a:lnTo>
                  <a:pt x="469" y="182"/>
                </a:lnTo>
                <a:lnTo>
                  <a:pt x="471" y="182"/>
                </a:lnTo>
                <a:lnTo>
                  <a:pt x="472" y="183"/>
                </a:lnTo>
                <a:lnTo>
                  <a:pt x="473" y="184"/>
                </a:lnTo>
                <a:lnTo>
                  <a:pt x="474" y="184"/>
                </a:lnTo>
                <a:lnTo>
                  <a:pt x="475" y="185"/>
                </a:lnTo>
                <a:lnTo>
                  <a:pt x="476" y="187"/>
                </a:lnTo>
                <a:lnTo>
                  <a:pt x="477" y="188"/>
                </a:lnTo>
                <a:lnTo>
                  <a:pt x="478" y="189"/>
                </a:lnTo>
                <a:lnTo>
                  <a:pt x="480" y="191"/>
                </a:lnTo>
                <a:lnTo>
                  <a:pt x="482" y="192"/>
                </a:lnTo>
                <a:lnTo>
                  <a:pt x="484" y="194"/>
                </a:lnTo>
                <a:lnTo>
                  <a:pt x="484" y="195"/>
                </a:lnTo>
                <a:lnTo>
                  <a:pt x="485" y="196"/>
                </a:lnTo>
                <a:lnTo>
                  <a:pt x="486" y="197"/>
                </a:lnTo>
                <a:lnTo>
                  <a:pt x="486" y="198"/>
                </a:lnTo>
                <a:lnTo>
                  <a:pt x="486" y="199"/>
                </a:lnTo>
                <a:lnTo>
                  <a:pt x="486" y="202"/>
                </a:lnTo>
                <a:lnTo>
                  <a:pt x="486" y="204"/>
                </a:lnTo>
                <a:lnTo>
                  <a:pt x="486" y="205"/>
                </a:lnTo>
                <a:lnTo>
                  <a:pt x="487" y="207"/>
                </a:lnTo>
                <a:lnTo>
                  <a:pt x="487" y="208"/>
                </a:lnTo>
                <a:lnTo>
                  <a:pt x="488" y="209"/>
                </a:lnTo>
                <a:lnTo>
                  <a:pt x="488" y="210"/>
                </a:lnTo>
                <a:lnTo>
                  <a:pt x="488" y="211"/>
                </a:lnTo>
                <a:lnTo>
                  <a:pt x="489" y="211"/>
                </a:lnTo>
                <a:lnTo>
                  <a:pt x="490" y="212"/>
                </a:lnTo>
                <a:lnTo>
                  <a:pt x="491" y="213"/>
                </a:lnTo>
                <a:lnTo>
                  <a:pt x="492" y="214"/>
                </a:lnTo>
                <a:lnTo>
                  <a:pt x="493" y="214"/>
                </a:lnTo>
                <a:lnTo>
                  <a:pt x="494" y="215"/>
                </a:lnTo>
                <a:lnTo>
                  <a:pt x="495" y="215"/>
                </a:lnTo>
                <a:lnTo>
                  <a:pt x="496" y="216"/>
                </a:lnTo>
                <a:lnTo>
                  <a:pt x="497" y="216"/>
                </a:lnTo>
                <a:lnTo>
                  <a:pt x="498" y="216"/>
                </a:lnTo>
                <a:lnTo>
                  <a:pt x="499" y="216"/>
                </a:lnTo>
                <a:lnTo>
                  <a:pt x="500" y="216"/>
                </a:lnTo>
                <a:lnTo>
                  <a:pt x="507" y="215"/>
                </a:lnTo>
                <a:lnTo>
                  <a:pt x="508" y="215"/>
                </a:lnTo>
                <a:lnTo>
                  <a:pt x="510" y="215"/>
                </a:lnTo>
                <a:lnTo>
                  <a:pt x="516" y="216"/>
                </a:lnTo>
                <a:lnTo>
                  <a:pt x="519" y="216"/>
                </a:lnTo>
                <a:lnTo>
                  <a:pt x="524" y="217"/>
                </a:lnTo>
                <a:lnTo>
                  <a:pt x="525" y="217"/>
                </a:lnTo>
                <a:lnTo>
                  <a:pt x="527" y="217"/>
                </a:lnTo>
                <a:lnTo>
                  <a:pt x="528" y="217"/>
                </a:lnTo>
                <a:lnTo>
                  <a:pt x="530" y="216"/>
                </a:lnTo>
                <a:lnTo>
                  <a:pt x="535" y="215"/>
                </a:lnTo>
                <a:lnTo>
                  <a:pt x="538" y="213"/>
                </a:lnTo>
                <a:lnTo>
                  <a:pt x="540" y="213"/>
                </a:lnTo>
                <a:lnTo>
                  <a:pt x="541" y="212"/>
                </a:lnTo>
                <a:lnTo>
                  <a:pt x="543" y="212"/>
                </a:lnTo>
                <a:lnTo>
                  <a:pt x="544" y="212"/>
                </a:lnTo>
                <a:lnTo>
                  <a:pt x="545" y="212"/>
                </a:lnTo>
                <a:lnTo>
                  <a:pt x="545" y="212"/>
                </a:lnTo>
                <a:lnTo>
                  <a:pt x="546" y="212"/>
                </a:lnTo>
                <a:lnTo>
                  <a:pt x="547" y="213"/>
                </a:lnTo>
                <a:lnTo>
                  <a:pt x="548" y="213"/>
                </a:lnTo>
                <a:lnTo>
                  <a:pt x="550" y="215"/>
                </a:lnTo>
                <a:lnTo>
                  <a:pt x="551" y="216"/>
                </a:lnTo>
                <a:lnTo>
                  <a:pt x="553" y="217"/>
                </a:lnTo>
                <a:lnTo>
                  <a:pt x="553" y="218"/>
                </a:lnTo>
                <a:lnTo>
                  <a:pt x="554" y="219"/>
                </a:lnTo>
                <a:lnTo>
                  <a:pt x="555" y="220"/>
                </a:lnTo>
                <a:lnTo>
                  <a:pt x="555" y="221"/>
                </a:lnTo>
                <a:lnTo>
                  <a:pt x="556" y="222"/>
                </a:lnTo>
                <a:lnTo>
                  <a:pt x="556" y="224"/>
                </a:lnTo>
                <a:lnTo>
                  <a:pt x="557" y="225"/>
                </a:lnTo>
                <a:lnTo>
                  <a:pt x="557" y="227"/>
                </a:lnTo>
                <a:lnTo>
                  <a:pt x="557" y="230"/>
                </a:lnTo>
                <a:lnTo>
                  <a:pt x="557" y="234"/>
                </a:lnTo>
                <a:lnTo>
                  <a:pt x="557" y="237"/>
                </a:lnTo>
                <a:lnTo>
                  <a:pt x="557" y="239"/>
                </a:lnTo>
                <a:lnTo>
                  <a:pt x="556" y="243"/>
                </a:lnTo>
                <a:lnTo>
                  <a:pt x="556" y="244"/>
                </a:lnTo>
                <a:lnTo>
                  <a:pt x="556" y="245"/>
                </a:lnTo>
                <a:lnTo>
                  <a:pt x="556" y="248"/>
                </a:lnTo>
                <a:lnTo>
                  <a:pt x="556" y="250"/>
                </a:lnTo>
                <a:lnTo>
                  <a:pt x="556" y="252"/>
                </a:lnTo>
                <a:lnTo>
                  <a:pt x="557" y="254"/>
                </a:lnTo>
                <a:lnTo>
                  <a:pt x="557" y="255"/>
                </a:lnTo>
                <a:lnTo>
                  <a:pt x="557" y="256"/>
                </a:lnTo>
                <a:lnTo>
                  <a:pt x="558" y="258"/>
                </a:lnTo>
                <a:lnTo>
                  <a:pt x="559" y="260"/>
                </a:lnTo>
                <a:lnTo>
                  <a:pt x="561" y="263"/>
                </a:lnTo>
                <a:lnTo>
                  <a:pt x="562" y="265"/>
                </a:lnTo>
                <a:lnTo>
                  <a:pt x="563" y="267"/>
                </a:lnTo>
                <a:lnTo>
                  <a:pt x="563" y="268"/>
                </a:lnTo>
                <a:lnTo>
                  <a:pt x="564" y="271"/>
                </a:lnTo>
                <a:lnTo>
                  <a:pt x="564" y="271"/>
                </a:lnTo>
                <a:lnTo>
                  <a:pt x="564" y="272"/>
                </a:lnTo>
                <a:lnTo>
                  <a:pt x="564" y="273"/>
                </a:lnTo>
                <a:lnTo>
                  <a:pt x="564" y="275"/>
                </a:lnTo>
                <a:lnTo>
                  <a:pt x="564" y="276"/>
                </a:lnTo>
                <a:lnTo>
                  <a:pt x="564" y="277"/>
                </a:lnTo>
                <a:lnTo>
                  <a:pt x="563" y="279"/>
                </a:lnTo>
                <a:lnTo>
                  <a:pt x="562" y="281"/>
                </a:lnTo>
                <a:lnTo>
                  <a:pt x="562" y="283"/>
                </a:lnTo>
                <a:lnTo>
                  <a:pt x="561" y="284"/>
                </a:lnTo>
                <a:lnTo>
                  <a:pt x="560" y="286"/>
                </a:lnTo>
                <a:lnTo>
                  <a:pt x="558" y="289"/>
                </a:lnTo>
                <a:lnTo>
                  <a:pt x="557" y="290"/>
                </a:lnTo>
                <a:lnTo>
                  <a:pt x="555" y="292"/>
                </a:lnTo>
                <a:lnTo>
                  <a:pt x="553" y="294"/>
                </a:lnTo>
                <a:lnTo>
                  <a:pt x="552" y="296"/>
                </a:lnTo>
                <a:lnTo>
                  <a:pt x="551" y="297"/>
                </a:lnTo>
                <a:lnTo>
                  <a:pt x="551" y="298"/>
                </a:lnTo>
                <a:lnTo>
                  <a:pt x="551" y="299"/>
                </a:lnTo>
                <a:lnTo>
                  <a:pt x="551" y="299"/>
                </a:lnTo>
                <a:lnTo>
                  <a:pt x="552" y="301"/>
                </a:lnTo>
                <a:lnTo>
                  <a:pt x="552" y="303"/>
                </a:lnTo>
                <a:lnTo>
                  <a:pt x="552" y="303"/>
                </a:lnTo>
                <a:lnTo>
                  <a:pt x="552" y="304"/>
                </a:lnTo>
                <a:lnTo>
                  <a:pt x="550" y="308"/>
                </a:lnTo>
                <a:lnTo>
                  <a:pt x="550" y="308"/>
                </a:lnTo>
                <a:lnTo>
                  <a:pt x="550" y="309"/>
                </a:lnTo>
                <a:lnTo>
                  <a:pt x="551" y="309"/>
                </a:lnTo>
                <a:lnTo>
                  <a:pt x="551" y="309"/>
                </a:lnTo>
                <a:lnTo>
                  <a:pt x="552" y="310"/>
                </a:lnTo>
                <a:lnTo>
                  <a:pt x="553" y="310"/>
                </a:lnTo>
                <a:lnTo>
                  <a:pt x="558" y="312"/>
                </a:lnTo>
                <a:lnTo>
                  <a:pt x="563" y="313"/>
                </a:lnTo>
                <a:lnTo>
                  <a:pt x="564" y="314"/>
                </a:lnTo>
                <a:lnTo>
                  <a:pt x="566" y="315"/>
                </a:lnTo>
                <a:lnTo>
                  <a:pt x="569" y="315"/>
                </a:lnTo>
                <a:lnTo>
                  <a:pt x="571" y="315"/>
                </a:lnTo>
                <a:lnTo>
                  <a:pt x="572" y="316"/>
                </a:lnTo>
                <a:lnTo>
                  <a:pt x="573" y="316"/>
                </a:lnTo>
                <a:lnTo>
                  <a:pt x="574" y="317"/>
                </a:lnTo>
                <a:lnTo>
                  <a:pt x="578" y="319"/>
                </a:lnTo>
                <a:lnTo>
                  <a:pt x="579" y="320"/>
                </a:lnTo>
                <a:lnTo>
                  <a:pt x="581" y="322"/>
                </a:lnTo>
                <a:lnTo>
                  <a:pt x="581" y="322"/>
                </a:lnTo>
                <a:lnTo>
                  <a:pt x="582" y="323"/>
                </a:lnTo>
                <a:lnTo>
                  <a:pt x="582" y="324"/>
                </a:lnTo>
                <a:lnTo>
                  <a:pt x="583" y="324"/>
                </a:lnTo>
                <a:lnTo>
                  <a:pt x="583" y="325"/>
                </a:lnTo>
                <a:lnTo>
                  <a:pt x="583" y="326"/>
                </a:lnTo>
                <a:lnTo>
                  <a:pt x="583" y="327"/>
                </a:lnTo>
                <a:lnTo>
                  <a:pt x="584" y="327"/>
                </a:lnTo>
                <a:lnTo>
                  <a:pt x="583" y="329"/>
                </a:lnTo>
                <a:lnTo>
                  <a:pt x="583" y="331"/>
                </a:lnTo>
                <a:lnTo>
                  <a:pt x="583" y="333"/>
                </a:lnTo>
                <a:lnTo>
                  <a:pt x="582" y="333"/>
                </a:lnTo>
                <a:lnTo>
                  <a:pt x="582" y="334"/>
                </a:lnTo>
                <a:lnTo>
                  <a:pt x="581" y="334"/>
                </a:lnTo>
                <a:lnTo>
                  <a:pt x="581" y="335"/>
                </a:lnTo>
                <a:lnTo>
                  <a:pt x="580" y="335"/>
                </a:lnTo>
                <a:lnTo>
                  <a:pt x="579" y="336"/>
                </a:lnTo>
                <a:lnTo>
                  <a:pt x="578" y="336"/>
                </a:lnTo>
                <a:lnTo>
                  <a:pt x="577" y="337"/>
                </a:lnTo>
                <a:lnTo>
                  <a:pt x="575" y="337"/>
                </a:lnTo>
                <a:lnTo>
                  <a:pt x="573" y="338"/>
                </a:lnTo>
                <a:lnTo>
                  <a:pt x="572" y="338"/>
                </a:lnTo>
                <a:lnTo>
                  <a:pt x="572" y="339"/>
                </a:lnTo>
                <a:lnTo>
                  <a:pt x="571" y="339"/>
                </a:lnTo>
                <a:lnTo>
                  <a:pt x="571" y="340"/>
                </a:lnTo>
                <a:lnTo>
                  <a:pt x="570" y="340"/>
                </a:lnTo>
                <a:lnTo>
                  <a:pt x="570" y="341"/>
                </a:lnTo>
                <a:lnTo>
                  <a:pt x="570" y="341"/>
                </a:lnTo>
                <a:lnTo>
                  <a:pt x="570" y="342"/>
                </a:lnTo>
                <a:lnTo>
                  <a:pt x="570" y="342"/>
                </a:lnTo>
                <a:lnTo>
                  <a:pt x="571" y="343"/>
                </a:lnTo>
                <a:lnTo>
                  <a:pt x="571" y="344"/>
                </a:lnTo>
                <a:lnTo>
                  <a:pt x="573" y="345"/>
                </a:lnTo>
                <a:lnTo>
                  <a:pt x="573" y="346"/>
                </a:lnTo>
                <a:lnTo>
                  <a:pt x="573" y="346"/>
                </a:lnTo>
                <a:lnTo>
                  <a:pt x="574" y="347"/>
                </a:lnTo>
                <a:lnTo>
                  <a:pt x="574" y="347"/>
                </a:lnTo>
                <a:lnTo>
                  <a:pt x="573" y="348"/>
                </a:lnTo>
                <a:lnTo>
                  <a:pt x="572" y="350"/>
                </a:lnTo>
                <a:lnTo>
                  <a:pt x="572" y="350"/>
                </a:lnTo>
                <a:lnTo>
                  <a:pt x="571" y="351"/>
                </a:lnTo>
                <a:lnTo>
                  <a:pt x="571" y="353"/>
                </a:lnTo>
                <a:lnTo>
                  <a:pt x="571" y="357"/>
                </a:lnTo>
                <a:lnTo>
                  <a:pt x="570" y="358"/>
                </a:lnTo>
                <a:lnTo>
                  <a:pt x="570" y="359"/>
                </a:lnTo>
                <a:lnTo>
                  <a:pt x="570" y="360"/>
                </a:lnTo>
                <a:lnTo>
                  <a:pt x="569" y="361"/>
                </a:lnTo>
                <a:lnTo>
                  <a:pt x="569" y="362"/>
                </a:lnTo>
                <a:lnTo>
                  <a:pt x="568" y="362"/>
                </a:lnTo>
                <a:lnTo>
                  <a:pt x="567" y="363"/>
                </a:lnTo>
                <a:lnTo>
                  <a:pt x="566" y="364"/>
                </a:lnTo>
                <a:lnTo>
                  <a:pt x="563" y="366"/>
                </a:lnTo>
                <a:lnTo>
                  <a:pt x="562" y="367"/>
                </a:lnTo>
                <a:lnTo>
                  <a:pt x="562" y="368"/>
                </a:lnTo>
                <a:lnTo>
                  <a:pt x="562" y="368"/>
                </a:lnTo>
                <a:lnTo>
                  <a:pt x="562" y="369"/>
                </a:lnTo>
                <a:lnTo>
                  <a:pt x="562" y="369"/>
                </a:lnTo>
                <a:lnTo>
                  <a:pt x="562" y="369"/>
                </a:lnTo>
                <a:lnTo>
                  <a:pt x="562" y="370"/>
                </a:lnTo>
                <a:lnTo>
                  <a:pt x="562" y="370"/>
                </a:lnTo>
                <a:lnTo>
                  <a:pt x="563" y="372"/>
                </a:lnTo>
                <a:lnTo>
                  <a:pt x="564" y="372"/>
                </a:lnTo>
                <a:lnTo>
                  <a:pt x="564" y="373"/>
                </a:lnTo>
                <a:lnTo>
                  <a:pt x="564" y="373"/>
                </a:lnTo>
                <a:lnTo>
                  <a:pt x="564" y="373"/>
                </a:lnTo>
                <a:lnTo>
                  <a:pt x="563" y="374"/>
                </a:lnTo>
                <a:lnTo>
                  <a:pt x="563" y="374"/>
                </a:lnTo>
                <a:lnTo>
                  <a:pt x="561" y="375"/>
                </a:lnTo>
                <a:lnTo>
                  <a:pt x="560" y="376"/>
                </a:lnTo>
                <a:lnTo>
                  <a:pt x="559" y="376"/>
                </a:lnTo>
                <a:lnTo>
                  <a:pt x="558" y="377"/>
                </a:lnTo>
                <a:lnTo>
                  <a:pt x="557" y="377"/>
                </a:lnTo>
                <a:lnTo>
                  <a:pt x="557" y="378"/>
                </a:lnTo>
                <a:lnTo>
                  <a:pt x="556" y="379"/>
                </a:lnTo>
                <a:lnTo>
                  <a:pt x="556" y="379"/>
                </a:lnTo>
                <a:lnTo>
                  <a:pt x="556" y="380"/>
                </a:lnTo>
                <a:lnTo>
                  <a:pt x="556" y="380"/>
                </a:lnTo>
                <a:lnTo>
                  <a:pt x="556" y="381"/>
                </a:lnTo>
                <a:lnTo>
                  <a:pt x="556" y="382"/>
                </a:lnTo>
                <a:lnTo>
                  <a:pt x="557" y="383"/>
                </a:lnTo>
                <a:lnTo>
                  <a:pt x="557" y="385"/>
                </a:lnTo>
                <a:lnTo>
                  <a:pt x="558" y="386"/>
                </a:lnTo>
                <a:lnTo>
                  <a:pt x="559" y="387"/>
                </a:lnTo>
                <a:lnTo>
                  <a:pt x="560" y="388"/>
                </a:lnTo>
                <a:lnTo>
                  <a:pt x="561" y="388"/>
                </a:lnTo>
                <a:lnTo>
                  <a:pt x="563" y="389"/>
                </a:lnTo>
                <a:lnTo>
                  <a:pt x="564" y="390"/>
                </a:lnTo>
                <a:lnTo>
                  <a:pt x="566" y="391"/>
                </a:lnTo>
                <a:lnTo>
                  <a:pt x="568" y="391"/>
                </a:lnTo>
                <a:lnTo>
                  <a:pt x="571" y="392"/>
                </a:lnTo>
                <a:lnTo>
                  <a:pt x="572" y="393"/>
                </a:lnTo>
                <a:lnTo>
                  <a:pt x="573" y="393"/>
                </a:lnTo>
                <a:lnTo>
                  <a:pt x="575" y="394"/>
                </a:lnTo>
                <a:lnTo>
                  <a:pt x="576" y="395"/>
                </a:lnTo>
                <a:lnTo>
                  <a:pt x="577" y="395"/>
                </a:lnTo>
                <a:lnTo>
                  <a:pt x="578" y="397"/>
                </a:lnTo>
                <a:lnTo>
                  <a:pt x="579" y="397"/>
                </a:lnTo>
                <a:lnTo>
                  <a:pt x="579" y="398"/>
                </a:lnTo>
                <a:lnTo>
                  <a:pt x="580" y="398"/>
                </a:lnTo>
                <a:lnTo>
                  <a:pt x="582" y="399"/>
                </a:lnTo>
                <a:lnTo>
                  <a:pt x="585" y="399"/>
                </a:lnTo>
                <a:lnTo>
                  <a:pt x="586" y="400"/>
                </a:lnTo>
                <a:lnTo>
                  <a:pt x="588" y="400"/>
                </a:lnTo>
                <a:lnTo>
                  <a:pt x="589" y="400"/>
                </a:lnTo>
                <a:lnTo>
                  <a:pt x="590" y="400"/>
                </a:lnTo>
                <a:lnTo>
                  <a:pt x="590" y="401"/>
                </a:lnTo>
                <a:lnTo>
                  <a:pt x="591" y="401"/>
                </a:lnTo>
                <a:lnTo>
                  <a:pt x="592" y="402"/>
                </a:lnTo>
                <a:lnTo>
                  <a:pt x="593" y="403"/>
                </a:lnTo>
                <a:lnTo>
                  <a:pt x="593" y="403"/>
                </a:lnTo>
                <a:lnTo>
                  <a:pt x="595" y="404"/>
                </a:lnTo>
                <a:lnTo>
                  <a:pt x="595" y="404"/>
                </a:lnTo>
                <a:lnTo>
                  <a:pt x="596" y="404"/>
                </a:lnTo>
                <a:lnTo>
                  <a:pt x="596" y="405"/>
                </a:lnTo>
                <a:lnTo>
                  <a:pt x="596" y="406"/>
                </a:lnTo>
                <a:lnTo>
                  <a:pt x="596" y="406"/>
                </a:lnTo>
                <a:lnTo>
                  <a:pt x="597" y="408"/>
                </a:lnTo>
                <a:lnTo>
                  <a:pt x="597" y="411"/>
                </a:lnTo>
                <a:lnTo>
                  <a:pt x="597" y="412"/>
                </a:lnTo>
                <a:lnTo>
                  <a:pt x="597" y="413"/>
                </a:lnTo>
                <a:lnTo>
                  <a:pt x="598" y="414"/>
                </a:lnTo>
                <a:lnTo>
                  <a:pt x="598" y="415"/>
                </a:lnTo>
                <a:lnTo>
                  <a:pt x="599" y="415"/>
                </a:lnTo>
                <a:lnTo>
                  <a:pt x="599" y="416"/>
                </a:lnTo>
                <a:lnTo>
                  <a:pt x="601" y="418"/>
                </a:lnTo>
                <a:lnTo>
                  <a:pt x="602" y="419"/>
                </a:lnTo>
                <a:lnTo>
                  <a:pt x="604" y="420"/>
                </a:lnTo>
                <a:lnTo>
                  <a:pt x="606" y="422"/>
                </a:lnTo>
                <a:lnTo>
                  <a:pt x="609" y="424"/>
                </a:lnTo>
                <a:lnTo>
                  <a:pt x="610" y="424"/>
                </a:lnTo>
                <a:lnTo>
                  <a:pt x="614" y="426"/>
                </a:lnTo>
                <a:lnTo>
                  <a:pt x="615" y="427"/>
                </a:lnTo>
                <a:lnTo>
                  <a:pt x="617" y="428"/>
                </a:lnTo>
                <a:lnTo>
                  <a:pt x="618" y="429"/>
                </a:lnTo>
                <a:lnTo>
                  <a:pt x="619" y="430"/>
                </a:lnTo>
                <a:lnTo>
                  <a:pt x="620" y="431"/>
                </a:lnTo>
                <a:lnTo>
                  <a:pt x="621" y="432"/>
                </a:lnTo>
                <a:lnTo>
                  <a:pt x="621" y="433"/>
                </a:lnTo>
                <a:lnTo>
                  <a:pt x="621" y="434"/>
                </a:lnTo>
                <a:lnTo>
                  <a:pt x="621" y="435"/>
                </a:lnTo>
                <a:lnTo>
                  <a:pt x="621" y="436"/>
                </a:lnTo>
                <a:lnTo>
                  <a:pt x="621" y="438"/>
                </a:lnTo>
                <a:lnTo>
                  <a:pt x="621" y="441"/>
                </a:lnTo>
                <a:lnTo>
                  <a:pt x="620" y="442"/>
                </a:lnTo>
                <a:lnTo>
                  <a:pt x="620" y="443"/>
                </a:lnTo>
                <a:lnTo>
                  <a:pt x="620" y="444"/>
                </a:lnTo>
                <a:lnTo>
                  <a:pt x="620" y="445"/>
                </a:lnTo>
                <a:lnTo>
                  <a:pt x="621" y="446"/>
                </a:lnTo>
                <a:lnTo>
                  <a:pt x="621" y="450"/>
                </a:lnTo>
                <a:lnTo>
                  <a:pt x="622" y="451"/>
                </a:lnTo>
                <a:lnTo>
                  <a:pt x="622" y="453"/>
                </a:lnTo>
                <a:lnTo>
                  <a:pt x="622" y="454"/>
                </a:lnTo>
                <a:lnTo>
                  <a:pt x="621" y="455"/>
                </a:lnTo>
                <a:lnTo>
                  <a:pt x="621" y="457"/>
                </a:lnTo>
                <a:lnTo>
                  <a:pt x="620" y="459"/>
                </a:lnTo>
                <a:lnTo>
                  <a:pt x="619" y="462"/>
                </a:lnTo>
                <a:lnTo>
                  <a:pt x="617" y="467"/>
                </a:lnTo>
                <a:lnTo>
                  <a:pt x="616" y="468"/>
                </a:lnTo>
                <a:lnTo>
                  <a:pt x="615" y="469"/>
                </a:lnTo>
                <a:lnTo>
                  <a:pt x="613" y="472"/>
                </a:lnTo>
                <a:lnTo>
                  <a:pt x="612" y="473"/>
                </a:lnTo>
                <a:lnTo>
                  <a:pt x="612" y="474"/>
                </a:lnTo>
                <a:lnTo>
                  <a:pt x="612" y="475"/>
                </a:lnTo>
                <a:lnTo>
                  <a:pt x="611" y="476"/>
                </a:lnTo>
                <a:lnTo>
                  <a:pt x="611" y="477"/>
                </a:lnTo>
                <a:lnTo>
                  <a:pt x="611" y="482"/>
                </a:lnTo>
                <a:lnTo>
                  <a:pt x="610" y="487"/>
                </a:lnTo>
                <a:lnTo>
                  <a:pt x="609" y="492"/>
                </a:lnTo>
                <a:lnTo>
                  <a:pt x="609" y="495"/>
                </a:lnTo>
                <a:lnTo>
                  <a:pt x="609" y="496"/>
                </a:lnTo>
                <a:lnTo>
                  <a:pt x="609" y="496"/>
                </a:lnTo>
                <a:lnTo>
                  <a:pt x="609" y="497"/>
                </a:lnTo>
                <a:lnTo>
                  <a:pt x="608" y="498"/>
                </a:lnTo>
                <a:lnTo>
                  <a:pt x="607" y="499"/>
                </a:lnTo>
                <a:lnTo>
                  <a:pt x="606" y="499"/>
                </a:lnTo>
                <a:lnTo>
                  <a:pt x="605" y="500"/>
                </a:lnTo>
                <a:lnTo>
                  <a:pt x="602" y="503"/>
                </a:lnTo>
                <a:lnTo>
                  <a:pt x="599" y="505"/>
                </a:lnTo>
                <a:lnTo>
                  <a:pt x="598" y="506"/>
                </a:lnTo>
                <a:lnTo>
                  <a:pt x="597" y="506"/>
                </a:lnTo>
                <a:lnTo>
                  <a:pt x="596" y="507"/>
                </a:lnTo>
                <a:lnTo>
                  <a:pt x="595" y="507"/>
                </a:lnTo>
                <a:lnTo>
                  <a:pt x="594" y="508"/>
                </a:lnTo>
                <a:lnTo>
                  <a:pt x="593" y="508"/>
                </a:lnTo>
                <a:lnTo>
                  <a:pt x="590" y="508"/>
                </a:lnTo>
                <a:lnTo>
                  <a:pt x="589" y="508"/>
                </a:lnTo>
                <a:lnTo>
                  <a:pt x="588" y="509"/>
                </a:lnTo>
                <a:lnTo>
                  <a:pt x="586" y="510"/>
                </a:lnTo>
                <a:lnTo>
                  <a:pt x="585" y="510"/>
                </a:lnTo>
                <a:lnTo>
                  <a:pt x="584" y="511"/>
                </a:lnTo>
                <a:lnTo>
                  <a:pt x="583" y="511"/>
                </a:lnTo>
                <a:lnTo>
                  <a:pt x="582" y="512"/>
                </a:lnTo>
                <a:lnTo>
                  <a:pt x="581" y="514"/>
                </a:lnTo>
                <a:lnTo>
                  <a:pt x="579" y="515"/>
                </a:lnTo>
                <a:lnTo>
                  <a:pt x="579" y="516"/>
                </a:lnTo>
                <a:lnTo>
                  <a:pt x="578" y="517"/>
                </a:lnTo>
                <a:lnTo>
                  <a:pt x="578" y="518"/>
                </a:lnTo>
                <a:lnTo>
                  <a:pt x="578" y="518"/>
                </a:lnTo>
                <a:lnTo>
                  <a:pt x="577" y="519"/>
                </a:lnTo>
                <a:lnTo>
                  <a:pt x="577" y="520"/>
                </a:lnTo>
                <a:lnTo>
                  <a:pt x="577" y="521"/>
                </a:lnTo>
                <a:lnTo>
                  <a:pt x="577" y="522"/>
                </a:lnTo>
                <a:lnTo>
                  <a:pt x="577" y="523"/>
                </a:lnTo>
                <a:lnTo>
                  <a:pt x="578" y="524"/>
                </a:lnTo>
                <a:lnTo>
                  <a:pt x="579" y="528"/>
                </a:lnTo>
                <a:lnTo>
                  <a:pt x="580" y="530"/>
                </a:lnTo>
                <a:lnTo>
                  <a:pt x="580" y="531"/>
                </a:lnTo>
                <a:lnTo>
                  <a:pt x="580" y="532"/>
                </a:lnTo>
                <a:lnTo>
                  <a:pt x="581" y="533"/>
                </a:lnTo>
                <a:lnTo>
                  <a:pt x="581" y="533"/>
                </a:lnTo>
                <a:lnTo>
                  <a:pt x="581" y="534"/>
                </a:lnTo>
                <a:lnTo>
                  <a:pt x="580" y="535"/>
                </a:lnTo>
                <a:lnTo>
                  <a:pt x="580" y="536"/>
                </a:lnTo>
                <a:lnTo>
                  <a:pt x="580" y="536"/>
                </a:lnTo>
                <a:lnTo>
                  <a:pt x="579" y="536"/>
                </a:lnTo>
                <a:lnTo>
                  <a:pt x="579" y="537"/>
                </a:lnTo>
                <a:lnTo>
                  <a:pt x="578" y="538"/>
                </a:lnTo>
                <a:lnTo>
                  <a:pt x="578" y="538"/>
                </a:lnTo>
                <a:lnTo>
                  <a:pt x="577" y="539"/>
                </a:lnTo>
                <a:lnTo>
                  <a:pt x="576" y="539"/>
                </a:lnTo>
                <a:lnTo>
                  <a:pt x="574" y="539"/>
                </a:lnTo>
                <a:lnTo>
                  <a:pt x="573" y="539"/>
                </a:lnTo>
                <a:lnTo>
                  <a:pt x="572" y="539"/>
                </a:lnTo>
                <a:lnTo>
                  <a:pt x="570" y="539"/>
                </a:lnTo>
                <a:lnTo>
                  <a:pt x="566" y="539"/>
                </a:lnTo>
                <a:lnTo>
                  <a:pt x="563" y="539"/>
                </a:lnTo>
                <a:lnTo>
                  <a:pt x="563" y="539"/>
                </a:lnTo>
                <a:lnTo>
                  <a:pt x="562" y="539"/>
                </a:lnTo>
                <a:lnTo>
                  <a:pt x="561" y="540"/>
                </a:lnTo>
                <a:lnTo>
                  <a:pt x="560" y="540"/>
                </a:lnTo>
                <a:lnTo>
                  <a:pt x="559" y="541"/>
                </a:lnTo>
                <a:lnTo>
                  <a:pt x="558" y="542"/>
                </a:lnTo>
                <a:lnTo>
                  <a:pt x="557" y="544"/>
                </a:lnTo>
                <a:lnTo>
                  <a:pt x="554" y="547"/>
                </a:lnTo>
                <a:lnTo>
                  <a:pt x="553" y="548"/>
                </a:lnTo>
                <a:lnTo>
                  <a:pt x="553" y="549"/>
                </a:lnTo>
                <a:lnTo>
                  <a:pt x="551" y="550"/>
                </a:lnTo>
                <a:lnTo>
                  <a:pt x="549" y="552"/>
                </a:lnTo>
                <a:lnTo>
                  <a:pt x="547" y="553"/>
                </a:lnTo>
                <a:lnTo>
                  <a:pt x="546" y="553"/>
                </a:lnTo>
                <a:lnTo>
                  <a:pt x="544" y="554"/>
                </a:lnTo>
                <a:lnTo>
                  <a:pt x="541" y="555"/>
                </a:lnTo>
                <a:lnTo>
                  <a:pt x="539" y="555"/>
                </a:lnTo>
                <a:lnTo>
                  <a:pt x="537" y="556"/>
                </a:lnTo>
                <a:lnTo>
                  <a:pt x="532" y="557"/>
                </a:lnTo>
                <a:lnTo>
                  <a:pt x="530" y="558"/>
                </a:lnTo>
                <a:lnTo>
                  <a:pt x="527" y="559"/>
                </a:lnTo>
                <a:lnTo>
                  <a:pt x="525" y="559"/>
                </a:lnTo>
                <a:lnTo>
                  <a:pt x="523" y="560"/>
                </a:lnTo>
                <a:lnTo>
                  <a:pt x="521" y="561"/>
                </a:lnTo>
                <a:lnTo>
                  <a:pt x="516" y="564"/>
                </a:lnTo>
                <a:lnTo>
                  <a:pt x="515" y="564"/>
                </a:lnTo>
                <a:lnTo>
                  <a:pt x="514" y="565"/>
                </a:lnTo>
                <a:lnTo>
                  <a:pt x="512" y="565"/>
                </a:lnTo>
                <a:lnTo>
                  <a:pt x="511" y="566"/>
                </a:lnTo>
                <a:lnTo>
                  <a:pt x="510" y="566"/>
                </a:lnTo>
                <a:lnTo>
                  <a:pt x="509" y="566"/>
                </a:lnTo>
                <a:lnTo>
                  <a:pt x="508" y="565"/>
                </a:lnTo>
                <a:lnTo>
                  <a:pt x="507" y="565"/>
                </a:lnTo>
                <a:lnTo>
                  <a:pt x="507" y="565"/>
                </a:lnTo>
                <a:lnTo>
                  <a:pt x="506" y="565"/>
                </a:lnTo>
                <a:lnTo>
                  <a:pt x="504" y="564"/>
                </a:lnTo>
                <a:lnTo>
                  <a:pt x="504" y="564"/>
                </a:lnTo>
                <a:lnTo>
                  <a:pt x="503" y="563"/>
                </a:lnTo>
                <a:lnTo>
                  <a:pt x="502" y="564"/>
                </a:lnTo>
                <a:lnTo>
                  <a:pt x="501" y="564"/>
                </a:lnTo>
                <a:lnTo>
                  <a:pt x="500" y="564"/>
                </a:lnTo>
                <a:lnTo>
                  <a:pt x="498" y="565"/>
                </a:lnTo>
                <a:lnTo>
                  <a:pt x="497" y="565"/>
                </a:lnTo>
                <a:lnTo>
                  <a:pt x="497" y="566"/>
                </a:lnTo>
                <a:lnTo>
                  <a:pt x="496" y="566"/>
                </a:lnTo>
                <a:lnTo>
                  <a:pt x="495" y="567"/>
                </a:lnTo>
                <a:lnTo>
                  <a:pt x="495" y="568"/>
                </a:lnTo>
                <a:lnTo>
                  <a:pt x="494" y="569"/>
                </a:lnTo>
                <a:lnTo>
                  <a:pt x="494" y="570"/>
                </a:lnTo>
                <a:lnTo>
                  <a:pt x="493" y="570"/>
                </a:lnTo>
                <a:lnTo>
                  <a:pt x="492" y="573"/>
                </a:lnTo>
                <a:lnTo>
                  <a:pt x="492" y="574"/>
                </a:lnTo>
                <a:lnTo>
                  <a:pt x="490" y="577"/>
                </a:lnTo>
                <a:lnTo>
                  <a:pt x="489" y="581"/>
                </a:lnTo>
                <a:lnTo>
                  <a:pt x="488" y="583"/>
                </a:lnTo>
                <a:lnTo>
                  <a:pt x="487" y="584"/>
                </a:lnTo>
                <a:lnTo>
                  <a:pt x="486" y="585"/>
                </a:lnTo>
                <a:lnTo>
                  <a:pt x="478" y="595"/>
                </a:lnTo>
                <a:lnTo>
                  <a:pt x="477" y="596"/>
                </a:lnTo>
                <a:lnTo>
                  <a:pt x="477" y="597"/>
                </a:lnTo>
                <a:lnTo>
                  <a:pt x="476" y="599"/>
                </a:lnTo>
                <a:lnTo>
                  <a:pt x="476" y="600"/>
                </a:lnTo>
                <a:lnTo>
                  <a:pt x="475" y="602"/>
                </a:lnTo>
                <a:lnTo>
                  <a:pt x="475" y="603"/>
                </a:lnTo>
                <a:lnTo>
                  <a:pt x="475" y="604"/>
                </a:lnTo>
                <a:lnTo>
                  <a:pt x="475" y="606"/>
                </a:lnTo>
                <a:lnTo>
                  <a:pt x="474" y="607"/>
                </a:lnTo>
                <a:lnTo>
                  <a:pt x="475" y="609"/>
                </a:lnTo>
                <a:lnTo>
                  <a:pt x="475" y="610"/>
                </a:lnTo>
                <a:lnTo>
                  <a:pt x="475" y="612"/>
                </a:lnTo>
                <a:lnTo>
                  <a:pt x="475" y="614"/>
                </a:lnTo>
                <a:lnTo>
                  <a:pt x="476" y="615"/>
                </a:lnTo>
                <a:lnTo>
                  <a:pt x="476" y="617"/>
                </a:lnTo>
                <a:lnTo>
                  <a:pt x="477" y="618"/>
                </a:lnTo>
                <a:lnTo>
                  <a:pt x="477" y="619"/>
                </a:lnTo>
                <a:lnTo>
                  <a:pt x="478" y="620"/>
                </a:lnTo>
                <a:lnTo>
                  <a:pt x="479" y="621"/>
                </a:lnTo>
                <a:lnTo>
                  <a:pt x="480" y="621"/>
                </a:lnTo>
                <a:lnTo>
                  <a:pt x="485" y="624"/>
                </a:lnTo>
                <a:lnTo>
                  <a:pt x="487" y="625"/>
                </a:lnTo>
                <a:lnTo>
                  <a:pt x="491" y="626"/>
                </a:lnTo>
                <a:lnTo>
                  <a:pt x="492" y="626"/>
                </a:lnTo>
                <a:lnTo>
                  <a:pt x="494" y="627"/>
                </a:lnTo>
                <a:lnTo>
                  <a:pt x="495" y="628"/>
                </a:lnTo>
                <a:lnTo>
                  <a:pt x="496" y="628"/>
                </a:lnTo>
                <a:lnTo>
                  <a:pt x="496" y="629"/>
                </a:lnTo>
                <a:lnTo>
                  <a:pt x="497" y="630"/>
                </a:lnTo>
                <a:lnTo>
                  <a:pt x="498" y="630"/>
                </a:lnTo>
                <a:lnTo>
                  <a:pt x="499" y="633"/>
                </a:lnTo>
                <a:lnTo>
                  <a:pt x="501" y="635"/>
                </a:lnTo>
                <a:lnTo>
                  <a:pt x="501" y="636"/>
                </a:lnTo>
                <a:lnTo>
                  <a:pt x="502" y="638"/>
                </a:lnTo>
                <a:lnTo>
                  <a:pt x="502" y="639"/>
                </a:lnTo>
                <a:lnTo>
                  <a:pt x="503" y="640"/>
                </a:lnTo>
                <a:lnTo>
                  <a:pt x="503" y="642"/>
                </a:lnTo>
                <a:lnTo>
                  <a:pt x="503" y="643"/>
                </a:lnTo>
                <a:lnTo>
                  <a:pt x="503" y="645"/>
                </a:lnTo>
                <a:lnTo>
                  <a:pt x="503" y="646"/>
                </a:lnTo>
                <a:lnTo>
                  <a:pt x="502" y="647"/>
                </a:lnTo>
                <a:lnTo>
                  <a:pt x="502" y="648"/>
                </a:lnTo>
                <a:lnTo>
                  <a:pt x="502" y="650"/>
                </a:lnTo>
                <a:lnTo>
                  <a:pt x="501" y="651"/>
                </a:lnTo>
                <a:lnTo>
                  <a:pt x="500" y="651"/>
                </a:lnTo>
                <a:lnTo>
                  <a:pt x="500" y="652"/>
                </a:lnTo>
                <a:lnTo>
                  <a:pt x="499" y="653"/>
                </a:lnTo>
                <a:lnTo>
                  <a:pt x="498" y="654"/>
                </a:lnTo>
                <a:lnTo>
                  <a:pt x="496" y="656"/>
                </a:lnTo>
                <a:lnTo>
                  <a:pt x="494" y="657"/>
                </a:lnTo>
                <a:lnTo>
                  <a:pt x="493" y="657"/>
                </a:lnTo>
                <a:lnTo>
                  <a:pt x="492" y="658"/>
                </a:lnTo>
                <a:lnTo>
                  <a:pt x="490" y="658"/>
                </a:lnTo>
                <a:lnTo>
                  <a:pt x="489" y="658"/>
                </a:lnTo>
                <a:lnTo>
                  <a:pt x="488" y="658"/>
                </a:lnTo>
                <a:lnTo>
                  <a:pt x="485" y="658"/>
                </a:lnTo>
                <a:lnTo>
                  <a:pt x="484" y="658"/>
                </a:lnTo>
                <a:lnTo>
                  <a:pt x="481" y="658"/>
                </a:lnTo>
                <a:lnTo>
                  <a:pt x="479" y="657"/>
                </a:lnTo>
                <a:lnTo>
                  <a:pt x="478" y="657"/>
                </a:lnTo>
                <a:lnTo>
                  <a:pt x="478" y="658"/>
                </a:lnTo>
                <a:lnTo>
                  <a:pt x="477" y="658"/>
                </a:lnTo>
                <a:lnTo>
                  <a:pt x="476" y="658"/>
                </a:lnTo>
                <a:lnTo>
                  <a:pt x="475" y="659"/>
                </a:lnTo>
                <a:lnTo>
                  <a:pt x="473" y="660"/>
                </a:lnTo>
                <a:lnTo>
                  <a:pt x="473" y="661"/>
                </a:lnTo>
                <a:lnTo>
                  <a:pt x="472" y="661"/>
                </a:lnTo>
                <a:lnTo>
                  <a:pt x="472" y="662"/>
                </a:lnTo>
                <a:lnTo>
                  <a:pt x="471" y="662"/>
                </a:lnTo>
                <a:lnTo>
                  <a:pt x="470" y="665"/>
                </a:lnTo>
                <a:lnTo>
                  <a:pt x="470" y="667"/>
                </a:lnTo>
                <a:lnTo>
                  <a:pt x="469" y="668"/>
                </a:lnTo>
                <a:lnTo>
                  <a:pt x="468" y="670"/>
                </a:lnTo>
                <a:lnTo>
                  <a:pt x="467" y="670"/>
                </a:lnTo>
                <a:lnTo>
                  <a:pt x="467" y="671"/>
                </a:lnTo>
                <a:lnTo>
                  <a:pt x="466" y="671"/>
                </a:lnTo>
                <a:lnTo>
                  <a:pt x="466" y="671"/>
                </a:lnTo>
                <a:lnTo>
                  <a:pt x="465" y="671"/>
                </a:lnTo>
                <a:lnTo>
                  <a:pt x="465" y="671"/>
                </a:lnTo>
                <a:lnTo>
                  <a:pt x="464" y="671"/>
                </a:lnTo>
                <a:lnTo>
                  <a:pt x="463" y="670"/>
                </a:lnTo>
                <a:lnTo>
                  <a:pt x="461" y="668"/>
                </a:lnTo>
                <a:lnTo>
                  <a:pt x="459" y="668"/>
                </a:lnTo>
                <a:lnTo>
                  <a:pt x="459" y="667"/>
                </a:lnTo>
                <a:lnTo>
                  <a:pt x="457" y="667"/>
                </a:lnTo>
                <a:lnTo>
                  <a:pt x="454" y="666"/>
                </a:lnTo>
                <a:lnTo>
                  <a:pt x="453" y="666"/>
                </a:lnTo>
                <a:lnTo>
                  <a:pt x="451" y="665"/>
                </a:lnTo>
                <a:lnTo>
                  <a:pt x="447" y="664"/>
                </a:lnTo>
                <a:lnTo>
                  <a:pt x="447" y="663"/>
                </a:lnTo>
                <a:lnTo>
                  <a:pt x="446" y="663"/>
                </a:lnTo>
                <a:lnTo>
                  <a:pt x="446" y="663"/>
                </a:lnTo>
                <a:lnTo>
                  <a:pt x="445" y="663"/>
                </a:lnTo>
                <a:lnTo>
                  <a:pt x="443" y="664"/>
                </a:lnTo>
                <a:lnTo>
                  <a:pt x="441" y="665"/>
                </a:lnTo>
                <a:lnTo>
                  <a:pt x="436" y="667"/>
                </a:lnTo>
                <a:lnTo>
                  <a:pt x="433" y="668"/>
                </a:lnTo>
                <a:lnTo>
                  <a:pt x="432" y="668"/>
                </a:lnTo>
                <a:lnTo>
                  <a:pt x="430" y="669"/>
                </a:lnTo>
                <a:lnTo>
                  <a:pt x="428" y="669"/>
                </a:lnTo>
                <a:lnTo>
                  <a:pt x="426" y="669"/>
                </a:lnTo>
                <a:lnTo>
                  <a:pt x="424" y="669"/>
                </a:lnTo>
                <a:lnTo>
                  <a:pt x="422" y="669"/>
                </a:lnTo>
                <a:lnTo>
                  <a:pt x="421" y="669"/>
                </a:lnTo>
                <a:lnTo>
                  <a:pt x="415" y="668"/>
                </a:lnTo>
                <a:lnTo>
                  <a:pt x="413" y="668"/>
                </a:lnTo>
                <a:lnTo>
                  <a:pt x="409" y="668"/>
                </a:lnTo>
                <a:lnTo>
                  <a:pt x="408" y="667"/>
                </a:lnTo>
                <a:lnTo>
                  <a:pt x="406" y="667"/>
                </a:lnTo>
                <a:lnTo>
                  <a:pt x="404" y="667"/>
                </a:lnTo>
                <a:lnTo>
                  <a:pt x="399" y="665"/>
                </a:lnTo>
                <a:lnTo>
                  <a:pt x="398" y="665"/>
                </a:lnTo>
                <a:lnTo>
                  <a:pt x="396" y="665"/>
                </a:lnTo>
                <a:lnTo>
                  <a:pt x="395" y="665"/>
                </a:lnTo>
                <a:lnTo>
                  <a:pt x="394" y="665"/>
                </a:lnTo>
                <a:lnTo>
                  <a:pt x="393" y="666"/>
                </a:lnTo>
                <a:lnTo>
                  <a:pt x="392" y="666"/>
                </a:lnTo>
                <a:lnTo>
                  <a:pt x="392" y="666"/>
                </a:lnTo>
                <a:lnTo>
                  <a:pt x="391" y="667"/>
                </a:lnTo>
                <a:lnTo>
                  <a:pt x="390" y="667"/>
                </a:lnTo>
                <a:lnTo>
                  <a:pt x="390" y="668"/>
                </a:lnTo>
                <a:lnTo>
                  <a:pt x="389" y="669"/>
                </a:lnTo>
                <a:lnTo>
                  <a:pt x="389" y="669"/>
                </a:lnTo>
                <a:lnTo>
                  <a:pt x="389" y="670"/>
                </a:lnTo>
                <a:lnTo>
                  <a:pt x="389" y="671"/>
                </a:lnTo>
                <a:lnTo>
                  <a:pt x="389" y="672"/>
                </a:lnTo>
                <a:lnTo>
                  <a:pt x="390" y="675"/>
                </a:lnTo>
                <a:lnTo>
                  <a:pt x="390" y="676"/>
                </a:lnTo>
                <a:lnTo>
                  <a:pt x="390" y="677"/>
                </a:lnTo>
                <a:lnTo>
                  <a:pt x="390" y="677"/>
                </a:lnTo>
                <a:lnTo>
                  <a:pt x="390" y="678"/>
                </a:lnTo>
                <a:lnTo>
                  <a:pt x="390" y="678"/>
                </a:lnTo>
                <a:lnTo>
                  <a:pt x="389" y="679"/>
                </a:lnTo>
                <a:lnTo>
                  <a:pt x="389" y="679"/>
                </a:lnTo>
                <a:lnTo>
                  <a:pt x="388" y="680"/>
                </a:lnTo>
                <a:lnTo>
                  <a:pt x="387" y="680"/>
                </a:lnTo>
                <a:lnTo>
                  <a:pt x="386" y="681"/>
                </a:lnTo>
                <a:lnTo>
                  <a:pt x="384" y="681"/>
                </a:lnTo>
                <a:lnTo>
                  <a:pt x="378" y="683"/>
                </a:lnTo>
                <a:lnTo>
                  <a:pt x="376" y="683"/>
                </a:lnTo>
                <a:lnTo>
                  <a:pt x="376" y="684"/>
                </a:lnTo>
                <a:lnTo>
                  <a:pt x="375" y="684"/>
                </a:lnTo>
                <a:lnTo>
                  <a:pt x="375" y="684"/>
                </a:lnTo>
                <a:lnTo>
                  <a:pt x="374" y="685"/>
                </a:lnTo>
                <a:lnTo>
                  <a:pt x="374" y="686"/>
                </a:lnTo>
                <a:lnTo>
                  <a:pt x="373" y="687"/>
                </a:lnTo>
                <a:lnTo>
                  <a:pt x="373" y="688"/>
                </a:lnTo>
                <a:lnTo>
                  <a:pt x="373" y="689"/>
                </a:lnTo>
                <a:lnTo>
                  <a:pt x="372" y="690"/>
                </a:lnTo>
                <a:lnTo>
                  <a:pt x="372" y="694"/>
                </a:lnTo>
                <a:lnTo>
                  <a:pt x="371" y="696"/>
                </a:lnTo>
                <a:lnTo>
                  <a:pt x="371" y="697"/>
                </a:lnTo>
                <a:lnTo>
                  <a:pt x="369" y="700"/>
                </a:lnTo>
                <a:lnTo>
                  <a:pt x="369" y="701"/>
                </a:lnTo>
                <a:lnTo>
                  <a:pt x="368" y="701"/>
                </a:lnTo>
                <a:lnTo>
                  <a:pt x="367" y="702"/>
                </a:lnTo>
                <a:lnTo>
                  <a:pt x="367" y="702"/>
                </a:lnTo>
                <a:lnTo>
                  <a:pt x="366" y="702"/>
                </a:lnTo>
                <a:lnTo>
                  <a:pt x="365" y="702"/>
                </a:lnTo>
                <a:lnTo>
                  <a:pt x="364" y="702"/>
                </a:lnTo>
                <a:lnTo>
                  <a:pt x="363" y="702"/>
                </a:lnTo>
                <a:lnTo>
                  <a:pt x="362" y="702"/>
                </a:lnTo>
                <a:lnTo>
                  <a:pt x="361" y="702"/>
                </a:lnTo>
                <a:lnTo>
                  <a:pt x="360" y="702"/>
                </a:lnTo>
                <a:lnTo>
                  <a:pt x="359" y="701"/>
                </a:lnTo>
                <a:lnTo>
                  <a:pt x="358" y="701"/>
                </a:lnTo>
                <a:lnTo>
                  <a:pt x="357" y="700"/>
                </a:lnTo>
                <a:lnTo>
                  <a:pt x="355" y="699"/>
                </a:lnTo>
                <a:lnTo>
                  <a:pt x="355" y="698"/>
                </a:lnTo>
                <a:lnTo>
                  <a:pt x="354" y="697"/>
                </a:lnTo>
                <a:lnTo>
                  <a:pt x="353" y="696"/>
                </a:lnTo>
                <a:lnTo>
                  <a:pt x="352" y="694"/>
                </a:lnTo>
                <a:lnTo>
                  <a:pt x="350" y="690"/>
                </a:lnTo>
                <a:lnTo>
                  <a:pt x="348" y="686"/>
                </a:lnTo>
                <a:lnTo>
                  <a:pt x="347" y="684"/>
                </a:lnTo>
                <a:lnTo>
                  <a:pt x="346" y="682"/>
                </a:lnTo>
                <a:lnTo>
                  <a:pt x="345" y="680"/>
                </a:lnTo>
                <a:lnTo>
                  <a:pt x="344" y="678"/>
                </a:lnTo>
                <a:lnTo>
                  <a:pt x="344" y="677"/>
                </a:lnTo>
                <a:lnTo>
                  <a:pt x="343" y="677"/>
                </a:lnTo>
                <a:lnTo>
                  <a:pt x="343" y="677"/>
                </a:lnTo>
                <a:lnTo>
                  <a:pt x="342" y="676"/>
                </a:lnTo>
                <a:lnTo>
                  <a:pt x="342" y="676"/>
                </a:lnTo>
                <a:lnTo>
                  <a:pt x="341" y="676"/>
                </a:lnTo>
                <a:lnTo>
                  <a:pt x="341" y="676"/>
                </a:lnTo>
                <a:lnTo>
                  <a:pt x="339" y="677"/>
                </a:lnTo>
                <a:lnTo>
                  <a:pt x="338" y="677"/>
                </a:lnTo>
                <a:lnTo>
                  <a:pt x="337" y="678"/>
                </a:lnTo>
                <a:lnTo>
                  <a:pt x="335" y="679"/>
                </a:lnTo>
                <a:lnTo>
                  <a:pt x="334" y="679"/>
                </a:lnTo>
                <a:lnTo>
                  <a:pt x="333" y="680"/>
                </a:lnTo>
                <a:lnTo>
                  <a:pt x="333" y="680"/>
                </a:lnTo>
                <a:lnTo>
                  <a:pt x="332" y="679"/>
                </a:lnTo>
                <a:lnTo>
                  <a:pt x="332" y="679"/>
                </a:lnTo>
                <a:lnTo>
                  <a:pt x="330" y="679"/>
                </a:lnTo>
                <a:lnTo>
                  <a:pt x="329" y="678"/>
                </a:lnTo>
                <a:lnTo>
                  <a:pt x="328" y="677"/>
                </a:lnTo>
                <a:lnTo>
                  <a:pt x="326" y="676"/>
                </a:lnTo>
                <a:lnTo>
                  <a:pt x="324" y="674"/>
                </a:lnTo>
                <a:lnTo>
                  <a:pt x="319" y="670"/>
                </a:lnTo>
                <a:lnTo>
                  <a:pt x="318" y="669"/>
                </a:lnTo>
                <a:lnTo>
                  <a:pt x="317" y="668"/>
                </a:lnTo>
                <a:lnTo>
                  <a:pt x="316" y="667"/>
                </a:lnTo>
                <a:lnTo>
                  <a:pt x="314" y="667"/>
                </a:lnTo>
                <a:lnTo>
                  <a:pt x="309" y="664"/>
                </a:lnTo>
                <a:lnTo>
                  <a:pt x="306" y="663"/>
                </a:lnTo>
                <a:lnTo>
                  <a:pt x="305" y="662"/>
                </a:lnTo>
                <a:lnTo>
                  <a:pt x="302" y="660"/>
                </a:lnTo>
                <a:lnTo>
                  <a:pt x="301" y="659"/>
                </a:lnTo>
                <a:lnTo>
                  <a:pt x="300" y="659"/>
                </a:lnTo>
                <a:lnTo>
                  <a:pt x="299" y="659"/>
                </a:lnTo>
                <a:lnTo>
                  <a:pt x="298" y="659"/>
                </a:lnTo>
                <a:lnTo>
                  <a:pt x="298" y="659"/>
                </a:lnTo>
                <a:lnTo>
                  <a:pt x="297" y="659"/>
                </a:lnTo>
                <a:lnTo>
                  <a:pt x="296" y="659"/>
                </a:lnTo>
                <a:lnTo>
                  <a:pt x="294" y="661"/>
                </a:lnTo>
                <a:lnTo>
                  <a:pt x="291" y="663"/>
                </a:lnTo>
                <a:lnTo>
                  <a:pt x="290" y="664"/>
                </a:lnTo>
                <a:lnTo>
                  <a:pt x="290" y="665"/>
                </a:lnTo>
                <a:lnTo>
                  <a:pt x="289" y="666"/>
                </a:lnTo>
                <a:lnTo>
                  <a:pt x="288" y="667"/>
                </a:lnTo>
                <a:lnTo>
                  <a:pt x="287" y="668"/>
                </a:lnTo>
                <a:lnTo>
                  <a:pt x="287" y="669"/>
                </a:lnTo>
                <a:lnTo>
                  <a:pt x="285" y="670"/>
                </a:lnTo>
                <a:lnTo>
                  <a:pt x="284" y="671"/>
                </a:lnTo>
                <a:lnTo>
                  <a:pt x="284" y="672"/>
                </a:lnTo>
                <a:lnTo>
                  <a:pt x="283" y="673"/>
                </a:lnTo>
                <a:lnTo>
                  <a:pt x="283" y="673"/>
                </a:lnTo>
                <a:lnTo>
                  <a:pt x="283" y="674"/>
                </a:lnTo>
                <a:lnTo>
                  <a:pt x="283" y="676"/>
                </a:lnTo>
                <a:lnTo>
                  <a:pt x="283" y="678"/>
                </a:lnTo>
                <a:lnTo>
                  <a:pt x="282" y="679"/>
                </a:lnTo>
                <a:lnTo>
                  <a:pt x="281" y="683"/>
                </a:lnTo>
                <a:lnTo>
                  <a:pt x="281" y="684"/>
                </a:lnTo>
                <a:lnTo>
                  <a:pt x="281" y="686"/>
                </a:lnTo>
                <a:lnTo>
                  <a:pt x="281" y="687"/>
                </a:lnTo>
                <a:lnTo>
                  <a:pt x="281" y="688"/>
                </a:lnTo>
                <a:lnTo>
                  <a:pt x="282" y="690"/>
                </a:lnTo>
                <a:lnTo>
                  <a:pt x="283" y="693"/>
                </a:lnTo>
                <a:lnTo>
                  <a:pt x="283" y="696"/>
                </a:lnTo>
                <a:lnTo>
                  <a:pt x="284" y="697"/>
                </a:lnTo>
                <a:lnTo>
                  <a:pt x="284" y="698"/>
                </a:lnTo>
                <a:lnTo>
                  <a:pt x="284" y="699"/>
                </a:lnTo>
                <a:lnTo>
                  <a:pt x="283" y="700"/>
                </a:lnTo>
                <a:lnTo>
                  <a:pt x="283" y="701"/>
                </a:lnTo>
                <a:lnTo>
                  <a:pt x="282" y="701"/>
                </a:lnTo>
                <a:lnTo>
                  <a:pt x="282" y="702"/>
                </a:lnTo>
                <a:lnTo>
                  <a:pt x="280" y="702"/>
                </a:lnTo>
                <a:lnTo>
                  <a:pt x="279" y="703"/>
                </a:lnTo>
                <a:lnTo>
                  <a:pt x="277" y="704"/>
                </a:lnTo>
                <a:lnTo>
                  <a:pt x="276" y="704"/>
                </a:lnTo>
                <a:lnTo>
                  <a:pt x="271" y="706"/>
                </a:lnTo>
                <a:lnTo>
                  <a:pt x="269" y="706"/>
                </a:lnTo>
                <a:lnTo>
                  <a:pt x="268" y="707"/>
                </a:lnTo>
                <a:lnTo>
                  <a:pt x="267" y="707"/>
                </a:lnTo>
                <a:lnTo>
                  <a:pt x="264" y="709"/>
                </a:lnTo>
                <a:lnTo>
                  <a:pt x="262" y="711"/>
                </a:lnTo>
                <a:lnTo>
                  <a:pt x="258" y="715"/>
                </a:lnTo>
                <a:lnTo>
                  <a:pt x="256" y="717"/>
                </a:lnTo>
                <a:lnTo>
                  <a:pt x="254" y="718"/>
                </a:lnTo>
                <a:lnTo>
                  <a:pt x="252" y="720"/>
                </a:lnTo>
                <a:lnTo>
                  <a:pt x="251" y="721"/>
                </a:lnTo>
                <a:lnTo>
                  <a:pt x="250" y="724"/>
                </a:lnTo>
                <a:lnTo>
                  <a:pt x="249" y="725"/>
                </a:lnTo>
                <a:lnTo>
                  <a:pt x="249" y="726"/>
                </a:lnTo>
                <a:lnTo>
                  <a:pt x="248" y="726"/>
                </a:lnTo>
                <a:lnTo>
                  <a:pt x="247" y="726"/>
                </a:lnTo>
                <a:lnTo>
                  <a:pt x="247" y="726"/>
                </a:lnTo>
                <a:lnTo>
                  <a:pt x="246" y="726"/>
                </a:lnTo>
                <a:lnTo>
                  <a:pt x="246" y="726"/>
                </a:lnTo>
                <a:lnTo>
                  <a:pt x="245" y="726"/>
                </a:lnTo>
                <a:lnTo>
                  <a:pt x="245" y="726"/>
                </a:lnTo>
                <a:lnTo>
                  <a:pt x="244" y="725"/>
                </a:lnTo>
                <a:lnTo>
                  <a:pt x="241" y="724"/>
                </a:lnTo>
                <a:lnTo>
                  <a:pt x="240" y="723"/>
                </a:lnTo>
                <a:lnTo>
                  <a:pt x="239" y="722"/>
                </a:lnTo>
                <a:lnTo>
                  <a:pt x="237" y="721"/>
                </a:lnTo>
                <a:lnTo>
                  <a:pt x="234" y="721"/>
                </a:lnTo>
                <a:lnTo>
                  <a:pt x="232" y="720"/>
                </a:lnTo>
                <a:lnTo>
                  <a:pt x="230" y="720"/>
                </a:lnTo>
                <a:lnTo>
                  <a:pt x="227" y="719"/>
                </a:lnTo>
                <a:lnTo>
                  <a:pt x="225" y="719"/>
                </a:lnTo>
                <a:lnTo>
                  <a:pt x="224" y="719"/>
                </a:lnTo>
                <a:lnTo>
                  <a:pt x="223" y="719"/>
                </a:lnTo>
                <a:lnTo>
                  <a:pt x="223" y="718"/>
                </a:lnTo>
                <a:lnTo>
                  <a:pt x="222" y="718"/>
                </a:lnTo>
                <a:lnTo>
                  <a:pt x="221" y="717"/>
                </a:lnTo>
                <a:lnTo>
                  <a:pt x="221" y="717"/>
                </a:lnTo>
                <a:lnTo>
                  <a:pt x="221" y="716"/>
                </a:lnTo>
                <a:lnTo>
                  <a:pt x="220" y="716"/>
                </a:lnTo>
                <a:lnTo>
                  <a:pt x="220" y="715"/>
                </a:lnTo>
                <a:lnTo>
                  <a:pt x="221" y="714"/>
                </a:lnTo>
                <a:lnTo>
                  <a:pt x="221" y="711"/>
                </a:lnTo>
                <a:lnTo>
                  <a:pt x="221" y="710"/>
                </a:lnTo>
                <a:lnTo>
                  <a:pt x="221" y="709"/>
                </a:lnTo>
                <a:lnTo>
                  <a:pt x="221" y="708"/>
                </a:lnTo>
                <a:lnTo>
                  <a:pt x="221" y="708"/>
                </a:lnTo>
                <a:lnTo>
                  <a:pt x="221" y="708"/>
                </a:lnTo>
                <a:lnTo>
                  <a:pt x="220" y="708"/>
                </a:lnTo>
                <a:lnTo>
                  <a:pt x="220" y="708"/>
                </a:lnTo>
                <a:lnTo>
                  <a:pt x="217" y="709"/>
                </a:lnTo>
                <a:lnTo>
                  <a:pt x="215" y="709"/>
                </a:lnTo>
                <a:lnTo>
                  <a:pt x="213" y="710"/>
                </a:lnTo>
                <a:lnTo>
                  <a:pt x="210" y="710"/>
                </a:lnTo>
                <a:lnTo>
                  <a:pt x="209" y="710"/>
                </a:lnTo>
                <a:lnTo>
                  <a:pt x="208" y="711"/>
                </a:lnTo>
                <a:lnTo>
                  <a:pt x="205" y="710"/>
                </a:lnTo>
                <a:lnTo>
                  <a:pt x="203" y="710"/>
                </a:lnTo>
                <a:lnTo>
                  <a:pt x="198" y="710"/>
                </a:lnTo>
                <a:lnTo>
                  <a:pt x="195" y="709"/>
                </a:lnTo>
                <a:lnTo>
                  <a:pt x="194" y="709"/>
                </a:lnTo>
                <a:lnTo>
                  <a:pt x="192" y="708"/>
                </a:lnTo>
                <a:lnTo>
                  <a:pt x="191" y="708"/>
                </a:lnTo>
                <a:lnTo>
                  <a:pt x="188" y="706"/>
                </a:lnTo>
                <a:lnTo>
                  <a:pt x="187" y="706"/>
                </a:lnTo>
                <a:lnTo>
                  <a:pt x="186" y="706"/>
                </a:lnTo>
                <a:lnTo>
                  <a:pt x="185" y="706"/>
                </a:lnTo>
                <a:lnTo>
                  <a:pt x="184" y="705"/>
                </a:lnTo>
                <a:lnTo>
                  <a:pt x="181" y="705"/>
                </a:lnTo>
                <a:lnTo>
                  <a:pt x="180" y="705"/>
                </a:lnTo>
                <a:lnTo>
                  <a:pt x="178" y="705"/>
                </a:lnTo>
                <a:lnTo>
                  <a:pt x="177" y="705"/>
                </a:lnTo>
                <a:lnTo>
                  <a:pt x="177" y="706"/>
                </a:lnTo>
                <a:lnTo>
                  <a:pt x="175" y="706"/>
                </a:lnTo>
                <a:lnTo>
                  <a:pt x="173" y="707"/>
                </a:lnTo>
                <a:lnTo>
                  <a:pt x="171" y="709"/>
                </a:lnTo>
                <a:lnTo>
                  <a:pt x="171" y="709"/>
                </a:lnTo>
                <a:lnTo>
                  <a:pt x="170" y="709"/>
                </a:lnTo>
                <a:lnTo>
                  <a:pt x="170" y="709"/>
                </a:lnTo>
                <a:lnTo>
                  <a:pt x="169" y="709"/>
                </a:lnTo>
                <a:lnTo>
                  <a:pt x="168" y="709"/>
                </a:lnTo>
                <a:lnTo>
                  <a:pt x="166" y="708"/>
                </a:lnTo>
                <a:lnTo>
                  <a:pt x="165" y="707"/>
                </a:lnTo>
                <a:lnTo>
                  <a:pt x="160" y="704"/>
                </a:lnTo>
                <a:lnTo>
                  <a:pt x="159" y="703"/>
                </a:lnTo>
                <a:lnTo>
                  <a:pt x="158" y="703"/>
                </a:lnTo>
                <a:lnTo>
                  <a:pt x="155" y="702"/>
                </a:lnTo>
                <a:lnTo>
                  <a:pt x="154" y="701"/>
                </a:lnTo>
                <a:lnTo>
                  <a:pt x="153" y="700"/>
                </a:lnTo>
                <a:lnTo>
                  <a:pt x="149" y="698"/>
                </a:lnTo>
                <a:lnTo>
                  <a:pt x="148" y="698"/>
                </a:lnTo>
                <a:lnTo>
                  <a:pt x="147" y="697"/>
                </a:lnTo>
                <a:lnTo>
                  <a:pt x="147" y="698"/>
                </a:lnTo>
                <a:lnTo>
                  <a:pt x="146" y="698"/>
                </a:lnTo>
                <a:lnTo>
                  <a:pt x="146" y="698"/>
                </a:lnTo>
                <a:lnTo>
                  <a:pt x="145" y="699"/>
                </a:lnTo>
                <a:lnTo>
                  <a:pt x="145" y="699"/>
                </a:lnTo>
                <a:lnTo>
                  <a:pt x="145" y="699"/>
                </a:lnTo>
                <a:lnTo>
                  <a:pt x="145" y="700"/>
                </a:lnTo>
                <a:lnTo>
                  <a:pt x="145" y="703"/>
                </a:lnTo>
                <a:lnTo>
                  <a:pt x="145" y="705"/>
                </a:lnTo>
                <a:lnTo>
                  <a:pt x="145" y="705"/>
                </a:lnTo>
                <a:lnTo>
                  <a:pt x="145" y="706"/>
                </a:lnTo>
                <a:lnTo>
                  <a:pt x="145" y="706"/>
                </a:lnTo>
                <a:lnTo>
                  <a:pt x="144" y="706"/>
                </a:lnTo>
                <a:lnTo>
                  <a:pt x="144" y="706"/>
                </a:lnTo>
                <a:lnTo>
                  <a:pt x="143" y="706"/>
                </a:lnTo>
                <a:lnTo>
                  <a:pt x="141" y="706"/>
                </a:lnTo>
                <a:lnTo>
                  <a:pt x="139" y="706"/>
                </a:lnTo>
                <a:lnTo>
                  <a:pt x="138" y="706"/>
                </a:lnTo>
                <a:lnTo>
                  <a:pt x="137" y="707"/>
                </a:lnTo>
                <a:lnTo>
                  <a:pt x="135" y="707"/>
                </a:lnTo>
                <a:lnTo>
                  <a:pt x="134" y="708"/>
                </a:lnTo>
                <a:lnTo>
                  <a:pt x="133" y="709"/>
                </a:lnTo>
                <a:lnTo>
                  <a:pt x="129" y="712"/>
                </a:lnTo>
                <a:lnTo>
                  <a:pt x="128" y="712"/>
                </a:lnTo>
                <a:lnTo>
                  <a:pt x="127" y="713"/>
                </a:lnTo>
                <a:lnTo>
                  <a:pt x="127" y="713"/>
                </a:lnTo>
                <a:lnTo>
                  <a:pt x="124" y="714"/>
                </a:lnTo>
                <a:lnTo>
                  <a:pt x="123" y="714"/>
                </a:lnTo>
                <a:lnTo>
                  <a:pt x="122" y="714"/>
                </a:lnTo>
                <a:lnTo>
                  <a:pt x="120" y="713"/>
                </a:lnTo>
                <a:lnTo>
                  <a:pt x="118" y="713"/>
                </a:lnTo>
                <a:lnTo>
                  <a:pt x="115" y="713"/>
                </a:lnTo>
                <a:lnTo>
                  <a:pt x="114" y="712"/>
                </a:lnTo>
                <a:lnTo>
                  <a:pt x="114" y="712"/>
                </a:lnTo>
                <a:lnTo>
                  <a:pt x="114" y="712"/>
                </a:lnTo>
                <a:lnTo>
                  <a:pt x="113" y="712"/>
                </a:lnTo>
                <a:lnTo>
                  <a:pt x="113" y="711"/>
                </a:lnTo>
                <a:lnTo>
                  <a:pt x="112" y="708"/>
                </a:lnTo>
                <a:lnTo>
                  <a:pt x="111" y="708"/>
                </a:lnTo>
                <a:lnTo>
                  <a:pt x="111" y="707"/>
                </a:lnTo>
                <a:lnTo>
                  <a:pt x="110" y="706"/>
                </a:lnTo>
                <a:lnTo>
                  <a:pt x="109" y="705"/>
                </a:lnTo>
                <a:lnTo>
                  <a:pt x="108" y="704"/>
                </a:lnTo>
                <a:lnTo>
                  <a:pt x="108" y="704"/>
                </a:lnTo>
                <a:lnTo>
                  <a:pt x="107" y="703"/>
                </a:lnTo>
                <a:lnTo>
                  <a:pt x="105" y="702"/>
                </a:lnTo>
                <a:lnTo>
                  <a:pt x="103" y="701"/>
                </a:lnTo>
                <a:lnTo>
                  <a:pt x="100" y="700"/>
                </a:lnTo>
                <a:lnTo>
                  <a:pt x="100" y="700"/>
                </a:lnTo>
                <a:lnTo>
                  <a:pt x="99" y="699"/>
                </a:lnTo>
                <a:lnTo>
                  <a:pt x="98" y="699"/>
                </a:lnTo>
                <a:lnTo>
                  <a:pt x="97" y="698"/>
                </a:lnTo>
                <a:lnTo>
                  <a:pt x="97" y="697"/>
                </a:lnTo>
                <a:lnTo>
                  <a:pt x="95" y="695"/>
                </a:lnTo>
                <a:lnTo>
                  <a:pt x="94" y="694"/>
                </a:lnTo>
                <a:lnTo>
                  <a:pt x="93" y="693"/>
                </a:lnTo>
                <a:lnTo>
                  <a:pt x="92" y="692"/>
                </a:lnTo>
                <a:lnTo>
                  <a:pt x="90" y="691"/>
                </a:lnTo>
                <a:lnTo>
                  <a:pt x="88" y="690"/>
                </a:lnTo>
                <a:lnTo>
                  <a:pt x="86" y="690"/>
                </a:lnTo>
                <a:lnTo>
                  <a:pt x="85" y="689"/>
                </a:lnTo>
                <a:lnTo>
                  <a:pt x="84" y="689"/>
                </a:lnTo>
                <a:lnTo>
                  <a:pt x="83" y="689"/>
                </a:lnTo>
                <a:lnTo>
                  <a:pt x="81" y="689"/>
                </a:lnTo>
                <a:lnTo>
                  <a:pt x="80" y="690"/>
                </a:lnTo>
                <a:lnTo>
                  <a:pt x="78" y="690"/>
                </a:lnTo>
                <a:lnTo>
                  <a:pt x="73" y="691"/>
                </a:lnTo>
                <a:lnTo>
                  <a:pt x="72" y="692"/>
                </a:lnTo>
                <a:lnTo>
                  <a:pt x="71" y="692"/>
                </a:lnTo>
                <a:lnTo>
                  <a:pt x="70" y="693"/>
                </a:lnTo>
                <a:lnTo>
                  <a:pt x="69" y="694"/>
                </a:lnTo>
                <a:lnTo>
                  <a:pt x="68" y="695"/>
                </a:lnTo>
                <a:lnTo>
                  <a:pt x="67" y="698"/>
                </a:lnTo>
                <a:lnTo>
                  <a:pt x="66" y="700"/>
                </a:lnTo>
                <a:lnTo>
                  <a:pt x="65" y="702"/>
                </a:lnTo>
                <a:lnTo>
                  <a:pt x="63" y="704"/>
                </a:lnTo>
                <a:lnTo>
                  <a:pt x="62" y="706"/>
                </a:lnTo>
                <a:lnTo>
                  <a:pt x="62" y="707"/>
                </a:lnTo>
                <a:lnTo>
                  <a:pt x="61" y="707"/>
                </a:lnTo>
                <a:lnTo>
                  <a:pt x="60" y="708"/>
                </a:lnTo>
                <a:lnTo>
                  <a:pt x="59" y="708"/>
                </a:lnTo>
                <a:lnTo>
                  <a:pt x="59" y="708"/>
                </a:lnTo>
                <a:lnTo>
                  <a:pt x="58" y="708"/>
                </a:lnTo>
                <a:lnTo>
                  <a:pt x="56" y="708"/>
                </a:lnTo>
                <a:lnTo>
                  <a:pt x="54" y="708"/>
                </a:lnTo>
                <a:lnTo>
                  <a:pt x="52" y="709"/>
                </a:lnTo>
                <a:lnTo>
                  <a:pt x="47" y="709"/>
                </a:lnTo>
                <a:lnTo>
                  <a:pt x="36" y="710"/>
                </a:lnTo>
                <a:lnTo>
                  <a:pt x="34" y="710"/>
                </a:lnTo>
                <a:lnTo>
                  <a:pt x="30" y="710"/>
                </a:lnTo>
                <a:lnTo>
                  <a:pt x="28" y="710"/>
                </a:lnTo>
                <a:lnTo>
                  <a:pt x="26" y="710"/>
                </a:lnTo>
                <a:lnTo>
                  <a:pt x="23" y="711"/>
                </a:lnTo>
                <a:lnTo>
                  <a:pt x="22" y="711"/>
                </a:lnTo>
                <a:lnTo>
                  <a:pt x="20" y="711"/>
                </a:lnTo>
                <a:lnTo>
                  <a:pt x="17" y="710"/>
                </a:lnTo>
                <a:lnTo>
                  <a:pt x="16" y="710"/>
                </a:lnTo>
                <a:lnTo>
                  <a:pt x="15" y="710"/>
                </a:lnTo>
                <a:lnTo>
                  <a:pt x="13" y="711"/>
                </a:lnTo>
                <a:lnTo>
                  <a:pt x="12" y="711"/>
                </a:lnTo>
                <a:lnTo>
                  <a:pt x="10" y="711"/>
                </a:lnTo>
                <a:lnTo>
                  <a:pt x="9" y="711"/>
                </a:lnTo>
                <a:lnTo>
                  <a:pt x="7" y="711"/>
                </a:lnTo>
                <a:lnTo>
                  <a:pt x="6" y="711"/>
                </a:lnTo>
                <a:lnTo>
                  <a:pt x="5" y="710"/>
                </a:lnTo>
                <a:lnTo>
                  <a:pt x="4" y="710"/>
                </a:lnTo>
                <a:lnTo>
                  <a:pt x="3" y="709"/>
                </a:lnTo>
                <a:lnTo>
                  <a:pt x="3" y="708"/>
                </a:lnTo>
                <a:lnTo>
                  <a:pt x="2" y="708"/>
                </a:lnTo>
                <a:lnTo>
                  <a:pt x="1" y="707"/>
                </a:lnTo>
                <a:lnTo>
                  <a:pt x="1" y="706"/>
                </a:lnTo>
                <a:lnTo>
                  <a:pt x="1" y="705"/>
                </a:lnTo>
                <a:lnTo>
                  <a:pt x="1" y="703"/>
                </a:lnTo>
                <a:lnTo>
                  <a:pt x="0" y="702"/>
                </a:lnTo>
                <a:lnTo>
                  <a:pt x="0" y="700"/>
                </a:lnTo>
              </a:path>
            </a:pathLst>
          </a:custGeom>
          <a:noFill/>
          <a:ln w="26988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cs-CZ" dirty="0"/>
          </a:p>
        </p:txBody>
      </p:sp>
      <p:sp>
        <p:nvSpPr>
          <p:cNvPr id="144" name="Freeform 262">
            <a:extLst>
              <a:ext uri="{FF2B5EF4-FFF2-40B4-BE49-F238E27FC236}">
                <a16:creationId xmlns:a16="http://schemas.microsoft.com/office/drawing/2014/main" id="{D68F3D32-2693-444C-9426-A67FA1A836E4}"/>
              </a:ext>
            </a:extLst>
          </p:cNvPr>
          <p:cNvSpPr>
            <a:spLocks/>
          </p:cNvSpPr>
          <p:nvPr/>
        </p:nvSpPr>
        <p:spPr bwMode="auto">
          <a:xfrm>
            <a:off x="4875442" y="3504434"/>
            <a:ext cx="651170" cy="740846"/>
          </a:xfrm>
          <a:custGeom>
            <a:avLst/>
            <a:gdLst>
              <a:gd name="T0" fmla="*/ 255 w 639"/>
              <a:gd name="T1" fmla="*/ 699 h 727"/>
              <a:gd name="T2" fmla="*/ 242 w 639"/>
              <a:gd name="T3" fmla="*/ 716 h 727"/>
              <a:gd name="T4" fmla="*/ 217 w 639"/>
              <a:gd name="T5" fmla="*/ 726 h 727"/>
              <a:gd name="T6" fmla="*/ 198 w 639"/>
              <a:gd name="T7" fmla="*/ 720 h 727"/>
              <a:gd name="T8" fmla="*/ 178 w 639"/>
              <a:gd name="T9" fmla="*/ 720 h 727"/>
              <a:gd name="T10" fmla="*/ 151 w 639"/>
              <a:gd name="T11" fmla="*/ 721 h 727"/>
              <a:gd name="T12" fmla="*/ 146 w 639"/>
              <a:gd name="T13" fmla="*/ 702 h 727"/>
              <a:gd name="T14" fmla="*/ 138 w 639"/>
              <a:gd name="T15" fmla="*/ 677 h 727"/>
              <a:gd name="T16" fmla="*/ 137 w 639"/>
              <a:gd name="T17" fmla="*/ 648 h 727"/>
              <a:gd name="T18" fmla="*/ 123 w 639"/>
              <a:gd name="T19" fmla="*/ 643 h 727"/>
              <a:gd name="T20" fmla="*/ 120 w 639"/>
              <a:gd name="T21" fmla="*/ 634 h 727"/>
              <a:gd name="T22" fmla="*/ 119 w 639"/>
              <a:gd name="T23" fmla="*/ 622 h 727"/>
              <a:gd name="T24" fmla="*/ 128 w 639"/>
              <a:gd name="T25" fmla="*/ 611 h 727"/>
              <a:gd name="T26" fmla="*/ 112 w 639"/>
              <a:gd name="T27" fmla="*/ 608 h 727"/>
              <a:gd name="T28" fmla="*/ 124 w 639"/>
              <a:gd name="T29" fmla="*/ 584 h 727"/>
              <a:gd name="T30" fmla="*/ 146 w 639"/>
              <a:gd name="T31" fmla="*/ 582 h 727"/>
              <a:gd name="T32" fmla="*/ 166 w 639"/>
              <a:gd name="T33" fmla="*/ 566 h 727"/>
              <a:gd name="T34" fmla="*/ 161 w 639"/>
              <a:gd name="T35" fmla="*/ 553 h 727"/>
              <a:gd name="T36" fmla="*/ 166 w 639"/>
              <a:gd name="T37" fmla="*/ 524 h 727"/>
              <a:gd name="T38" fmla="*/ 173 w 639"/>
              <a:gd name="T39" fmla="*/ 490 h 727"/>
              <a:gd name="T40" fmla="*/ 176 w 639"/>
              <a:gd name="T41" fmla="*/ 451 h 727"/>
              <a:gd name="T42" fmla="*/ 145 w 639"/>
              <a:gd name="T43" fmla="*/ 437 h 727"/>
              <a:gd name="T44" fmla="*/ 129 w 639"/>
              <a:gd name="T45" fmla="*/ 423 h 727"/>
              <a:gd name="T46" fmla="*/ 102 w 639"/>
              <a:gd name="T47" fmla="*/ 401 h 727"/>
              <a:gd name="T48" fmla="*/ 72 w 639"/>
              <a:gd name="T49" fmla="*/ 402 h 727"/>
              <a:gd name="T50" fmla="*/ 46 w 639"/>
              <a:gd name="T51" fmla="*/ 384 h 727"/>
              <a:gd name="T52" fmla="*/ 48 w 639"/>
              <a:gd name="T53" fmla="*/ 375 h 727"/>
              <a:gd name="T54" fmla="*/ 20 w 639"/>
              <a:gd name="T55" fmla="*/ 374 h 727"/>
              <a:gd name="T56" fmla="*/ 0 w 639"/>
              <a:gd name="T57" fmla="*/ 373 h 727"/>
              <a:gd name="T58" fmla="*/ 9 w 639"/>
              <a:gd name="T59" fmla="*/ 352 h 727"/>
              <a:gd name="T60" fmla="*/ 8 w 639"/>
              <a:gd name="T61" fmla="*/ 333 h 727"/>
              <a:gd name="T62" fmla="*/ 27 w 639"/>
              <a:gd name="T63" fmla="*/ 324 h 727"/>
              <a:gd name="T64" fmla="*/ 37 w 639"/>
              <a:gd name="T65" fmla="*/ 309 h 727"/>
              <a:gd name="T66" fmla="*/ 48 w 639"/>
              <a:gd name="T67" fmla="*/ 286 h 727"/>
              <a:gd name="T68" fmla="*/ 79 w 639"/>
              <a:gd name="T69" fmla="*/ 275 h 727"/>
              <a:gd name="T70" fmla="*/ 111 w 639"/>
              <a:gd name="T71" fmla="*/ 251 h 727"/>
              <a:gd name="T72" fmla="*/ 129 w 639"/>
              <a:gd name="T73" fmla="*/ 254 h 727"/>
              <a:gd name="T74" fmla="*/ 158 w 639"/>
              <a:gd name="T75" fmla="*/ 246 h 727"/>
              <a:gd name="T76" fmla="*/ 182 w 639"/>
              <a:gd name="T77" fmla="*/ 235 h 727"/>
              <a:gd name="T78" fmla="*/ 200 w 639"/>
              <a:gd name="T79" fmla="*/ 233 h 727"/>
              <a:gd name="T80" fmla="*/ 227 w 639"/>
              <a:gd name="T81" fmla="*/ 218 h 727"/>
              <a:gd name="T82" fmla="*/ 243 w 639"/>
              <a:gd name="T83" fmla="*/ 204 h 727"/>
              <a:gd name="T84" fmla="*/ 249 w 639"/>
              <a:gd name="T85" fmla="*/ 187 h 727"/>
              <a:gd name="T86" fmla="*/ 271 w 639"/>
              <a:gd name="T87" fmla="*/ 178 h 727"/>
              <a:gd name="T88" fmla="*/ 329 w 639"/>
              <a:gd name="T89" fmla="*/ 183 h 727"/>
              <a:gd name="T90" fmla="*/ 360 w 639"/>
              <a:gd name="T91" fmla="*/ 184 h 727"/>
              <a:gd name="T92" fmla="*/ 395 w 639"/>
              <a:gd name="T93" fmla="*/ 172 h 727"/>
              <a:gd name="T94" fmla="*/ 411 w 639"/>
              <a:gd name="T95" fmla="*/ 160 h 727"/>
              <a:gd name="T96" fmla="*/ 410 w 639"/>
              <a:gd name="T97" fmla="*/ 130 h 727"/>
              <a:gd name="T98" fmla="*/ 424 w 639"/>
              <a:gd name="T99" fmla="*/ 126 h 727"/>
              <a:gd name="T100" fmla="*/ 436 w 639"/>
              <a:gd name="T101" fmla="*/ 112 h 727"/>
              <a:gd name="T102" fmla="*/ 453 w 639"/>
              <a:gd name="T103" fmla="*/ 100 h 727"/>
              <a:gd name="T104" fmla="*/ 455 w 639"/>
              <a:gd name="T105" fmla="*/ 75 h 727"/>
              <a:gd name="T106" fmla="*/ 464 w 639"/>
              <a:gd name="T107" fmla="*/ 77 h 727"/>
              <a:gd name="T108" fmla="*/ 485 w 639"/>
              <a:gd name="T109" fmla="*/ 76 h 727"/>
              <a:gd name="T110" fmla="*/ 499 w 639"/>
              <a:gd name="T111" fmla="*/ 82 h 727"/>
              <a:gd name="T112" fmla="*/ 510 w 639"/>
              <a:gd name="T113" fmla="*/ 93 h 727"/>
              <a:gd name="T114" fmla="*/ 544 w 639"/>
              <a:gd name="T115" fmla="*/ 86 h 727"/>
              <a:gd name="T116" fmla="*/ 569 w 639"/>
              <a:gd name="T117" fmla="*/ 62 h 727"/>
              <a:gd name="T118" fmla="*/ 582 w 639"/>
              <a:gd name="T119" fmla="*/ 44 h 727"/>
              <a:gd name="T120" fmla="*/ 609 w 639"/>
              <a:gd name="T121" fmla="*/ 44 h 727"/>
              <a:gd name="T122" fmla="*/ 620 w 639"/>
              <a:gd name="T123" fmla="*/ 28 h 727"/>
              <a:gd name="T124" fmla="*/ 638 w 639"/>
              <a:gd name="T125" fmla="*/ 3 h 7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639" h="727">
                <a:moveTo>
                  <a:pt x="276" y="700"/>
                </a:moveTo>
                <a:lnTo>
                  <a:pt x="276" y="694"/>
                </a:lnTo>
                <a:lnTo>
                  <a:pt x="276" y="692"/>
                </a:lnTo>
                <a:lnTo>
                  <a:pt x="276" y="692"/>
                </a:lnTo>
                <a:lnTo>
                  <a:pt x="276" y="691"/>
                </a:lnTo>
                <a:lnTo>
                  <a:pt x="275" y="690"/>
                </a:lnTo>
                <a:lnTo>
                  <a:pt x="275" y="690"/>
                </a:lnTo>
                <a:lnTo>
                  <a:pt x="275" y="690"/>
                </a:lnTo>
                <a:lnTo>
                  <a:pt x="272" y="691"/>
                </a:lnTo>
                <a:lnTo>
                  <a:pt x="270" y="692"/>
                </a:lnTo>
                <a:lnTo>
                  <a:pt x="268" y="692"/>
                </a:lnTo>
                <a:lnTo>
                  <a:pt x="266" y="693"/>
                </a:lnTo>
                <a:lnTo>
                  <a:pt x="263" y="695"/>
                </a:lnTo>
                <a:lnTo>
                  <a:pt x="258" y="697"/>
                </a:lnTo>
                <a:lnTo>
                  <a:pt x="256" y="698"/>
                </a:lnTo>
                <a:lnTo>
                  <a:pt x="255" y="699"/>
                </a:lnTo>
                <a:lnTo>
                  <a:pt x="255" y="699"/>
                </a:lnTo>
                <a:lnTo>
                  <a:pt x="254" y="700"/>
                </a:lnTo>
                <a:lnTo>
                  <a:pt x="254" y="701"/>
                </a:lnTo>
                <a:lnTo>
                  <a:pt x="253" y="702"/>
                </a:lnTo>
                <a:lnTo>
                  <a:pt x="252" y="705"/>
                </a:lnTo>
                <a:lnTo>
                  <a:pt x="251" y="708"/>
                </a:lnTo>
                <a:lnTo>
                  <a:pt x="250" y="709"/>
                </a:lnTo>
                <a:lnTo>
                  <a:pt x="250" y="710"/>
                </a:lnTo>
                <a:lnTo>
                  <a:pt x="249" y="712"/>
                </a:lnTo>
                <a:lnTo>
                  <a:pt x="248" y="714"/>
                </a:lnTo>
                <a:lnTo>
                  <a:pt x="247" y="714"/>
                </a:lnTo>
                <a:lnTo>
                  <a:pt x="246" y="715"/>
                </a:lnTo>
                <a:lnTo>
                  <a:pt x="246" y="715"/>
                </a:lnTo>
                <a:lnTo>
                  <a:pt x="246" y="715"/>
                </a:lnTo>
                <a:lnTo>
                  <a:pt x="243" y="716"/>
                </a:lnTo>
                <a:lnTo>
                  <a:pt x="242" y="716"/>
                </a:lnTo>
                <a:lnTo>
                  <a:pt x="241" y="717"/>
                </a:lnTo>
                <a:lnTo>
                  <a:pt x="239" y="718"/>
                </a:lnTo>
                <a:lnTo>
                  <a:pt x="237" y="719"/>
                </a:lnTo>
                <a:lnTo>
                  <a:pt x="236" y="720"/>
                </a:lnTo>
                <a:lnTo>
                  <a:pt x="235" y="720"/>
                </a:lnTo>
                <a:lnTo>
                  <a:pt x="234" y="721"/>
                </a:lnTo>
                <a:lnTo>
                  <a:pt x="233" y="721"/>
                </a:lnTo>
                <a:lnTo>
                  <a:pt x="228" y="721"/>
                </a:lnTo>
                <a:lnTo>
                  <a:pt x="227" y="722"/>
                </a:lnTo>
                <a:lnTo>
                  <a:pt x="225" y="722"/>
                </a:lnTo>
                <a:lnTo>
                  <a:pt x="224" y="723"/>
                </a:lnTo>
                <a:lnTo>
                  <a:pt x="223" y="723"/>
                </a:lnTo>
                <a:lnTo>
                  <a:pt x="221" y="725"/>
                </a:lnTo>
                <a:lnTo>
                  <a:pt x="220" y="725"/>
                </a:lnTo>
                <a:lnTo>
                  <a:pt x="219" y="726"/>
                </a:lnTo>
                <a:lnTo>
                  <a:pt x="217" y="726"/>
                </a:lnTo>
                <a:lnTo>
                  <a:pt x="216" y="727"/>
                </a:lnTo>
                <a:lnTo>
                  <a:pt x="215" y="727"/>
                </a:lnTo>
                <a:lnTo>
                  <a:pt x="213" y="727"/>
                </a:lnTo>
                <a:lnTo>
                  <a:pt x="212" y="727"/>
                </a:lnTo>
                <a:lnTo>
                  <a:pt x="211" y="726"/>
                </a:lnTo>
                <a:lnTo>
                  <a:pt x="209" y="726"/>
                </a:lnTo>
                <a:lnTo>
                  <a:pt x="208" y="725"/>
                </a:lnTo>
                <a:lnTo>
                  <a:pt x="206" y="724"/>
                </a:lnTo>
                <a:lnTo>
                  <a:pt x="205" y="724"/>
                </a:lnTo>
                <a:lnTo>
                  <a:pt x="204" y="724"/>
                </a:lnTo>
                <a:lnTo>
                  <a:pt x="204" y="723"/>
                </a:lnTo>
                <a:lnTo>
                  <a:pt x="203" y="722"/>
                </a:lnTo>
                <a:lnTo>
                  <a:pt x="202" y="722"/>
                </a:lnTo>
                <a:lnTo>
                  <a:pt x="201" y="721"/>
                </a:lnTo>
                <a:lnTo>
                  <a:pt x="199" y="720"/>
                </a:lnTo>
                <a:lnTo>
                  <a:pt x="198" y="720"/>
                </a:lnTo>
                <a:lnTo>
                  <a:pt x="195" y="717"/>
                </a:lnTo>
                <a:lnTo>
                  <a:pt x="194" y="717"/>
                </a:lnTo>
                <a:lnTo>
                  <a:pt x="193" y="716"/>
                </a:lnTo>
                <a:lnTo>
                  <a:pt x="193" y="716"/>
                </a:lnTo>
                <a:lnTo>
                  <a:pt x="192" y="716"/>
                </a:lnTo>
                <a:lnTo>
                  <a:pt x="191" y="716"/>
                </a:lnTo>
                <a:lnTo>
                  <a:pt x="189" y="716"/>
                </a:lnTo>
                <a:lnTo>
                  <a:pt x="188" y="717"/>
                </a:lnTo>
                <a:lnTo>
                  <a:pt x="185" y="719"/>
                </a:lnTo>
                <a:lnTo>
                  <a:pt x="183" y="719"/>
                </a:lnTo>
                <a:lnTo>
                  <a:pt x="182" y="719"/>
                </a:lnTo>
                <a:lnTo>
                  <a:pt x="181" y="720"/>
                </a:lnTo>
                <a:lnTo>
                  <a:pt x="181" y="720"/>
                </a:lnTo>
                <a:lnTo>
                  <a:pt x="180" y="720"/>
                </a:lnTo>
                <a:lnTo>
                  <a:pt x="179" y="720"/>
                </a:lnTo>
                <a:lnTo>
                  <a:pt x="178" y="720"/>
                </a:lnTo>
                <a:lnTo>
                  <a:pt x="178" y="719"/>
                </a:lnTo>
                <a:lnTo>
                  <a:pt x="177" y="719"/>
                </a:lnTo>
                <a:lnTo>
                  <a:pt x="174" y="716"/>
                </a:lnTo>
                <a:lnTo>
                  <a:pt x="173" y="715"/>
                </a:lnTo>
                <a:lnTo>
                  <a:pt x="172" y="715"/>
                </a:lnTo>
                <a:lnTo>
                  <a:pt x="172" y="715"/>
                </a:lnTo>
                <a:lnTo>
                  <a:pt x="171" y="715"/>
                </a:lnTo>
                <a:lnTo>
                  <a:pt x="170" y="715"/>
                </a:lnTo>
                <a:lnTo>
                  <a:pt x="170" y="715"/>
                </a:lnTo>
                <a:lnTo>
                  <a:pt x="169" y="715"/>
                </a:lnTo>
                <a:lnTo>
                  <a:pt x="166" y="716"/>
                </a:lnTo>
                <a:lnTo>
                  <a:pt x="164" y="717"/>
                </a:lnTo>
                <a:lnTo>
                  <a:pt x="158" y="719"/>
                </a:lnTo>
                <a:lnTo>
                  <a:pt x="154" y="720"/>
                </a:lnTo>
                <a:lnTo>
                  <a:pt x="153" y="720"/>
                </a:lnTo>
                <a:lnTo>
                  <a:pt x="151" y="721"/>
                </a:lnTo>
                <a:lnTo>
                  <a:pt x="149" y="721"/>
                </a:lnTo>
                <a:lnTo>
                  <a:pt x="149" y="720"/>
                </a:lnTo>
                <a:lnTo>
                  <a:pt x="148" y="720"/>
                </a:lnTo>
                <a:lnTo>
                  <a:pt x="148" y="720"/>
                </a:lnTo>
                <a:lnTo>
                  <a:pt x="147" y="720"/>
                </a:lnTo>
                <a:lnTo>
                  <a:pt x="148" y="720"/>
                </a:lnTo>
                <a:lnTo>
                  <a:pt x="148" y="718"/>
                </a:lnTo>
                <a:lnTo>
                  <a:pt x="148" y="716"/>
                </a:lnTo>
                <a:lnTo>
                  <a:pt x="148" y="714"/>
                </a:lnTo>
                <a:lnTo>
                  <a:pt x="148" y="712"/>
                </a:lnTo>
                <a:lnTo>
                  <a:pt x="148" y="710"/>
                </a:lnTo>
                <a:lnTo>
                  <a:pt x="148" y="709"/>
                </a:lnTo>
                <a:lnTo>
                  <a:pt x="147" y="707"/>
                </a:lnTo>
                <a:lnTo>
                  <a:pt x="147" y="705"/>
                </a:lnTo>
                <a:lnTo>
                  <a:pt x="146" y="703"/>
                </a:lnTo>
                <a:lnTo>
                  <a:pt x="146" y="702"/>
                </a:lnTo>
                <a:lnTo>
                  <a:pt x="145" y="701"/>
                </a:lnTo>
                <a:lnTo>
                  <a:pt x="144" y="700"/>
                </a:lnTo>
                <a:lnTo>
                  <a:pt x="143" y="699"/>
                </a:lnTo>
                <a:lnTo>
                  <a:pt x="142" y="698"/>
                </a:lnTo>
                <a:lnTo>
                  <a:pt x="141" y="698"/>
                </a:lnTo>
                <a:lnTo>
                  <a:pt x="139" y="697"/>
                </a:lnTo>
                <a:lnTo>
                  <a:pt x="139" y="696"/>
                </a:lnTo>
                <a:lnTo>
                  <a:pt x="138" y="696"/>
                </a:lnTo>
                <a:lnTo>
                  <a:pt x="138" y="695"/>
                </a:lnTo>
                <a:lnTo>
                  <a:pt x="138" y="695"/>
                </a:lnTo>
                <a:lnTo>
                  <a:pt x="138" y="694"/>
                </a:lnTo>
                <a:lnTo>
                  <a:pt x="138" y="693"/>
                </a:lnTo>
                <a:lnTo>
                  <a:pt x="138" y="687"/>
                </a:lnTo>
                <a:lnTo>
                  <a:pt x="138" y="686"/>
                </a:lnTo>
                <a:lnTo>
                  <a:pt x="138" y="682"/>
                </a:lnTo>
                <a:lnTo>
                  <a:pt x="138" y="677"/>
                </a:lnTo>
                <a:lnTo>
                  <a:pt x="139" y="675"/>
                </a:lnTo>
                <a:lnTo>
                  <a:pt x="139" y="673"/>
                </a:lnTo>
                <a:lnTo>
                  <a:pt x="140" y="667"/>
                </a:lnTo>
                <a:lnTo>
                  <a:pt x="141" y="665"/>
                </a:lnTo>
                <a:lnTo>
                  <a:pt x="141" y="664"/>
                </a:lnTo>
                <a:lnTo>
                  <a:pt x="141" y="661"/>
                </a:lnTo>
                <a:lnTo>
                  <a:pt x="141" y="659"/>
                </a:lnTo>
                <a:lnTo>
                  <a:pt x="141" y="656"/>
                </a:lnTo>
                <a:lnTo>
                  <a:pt x="141" y="654"/>
                </a:lnTo>
                <a:lnTo>
                  <a:pt x="141" y="652"/>
                </a:lnTo>
                <a:lnTo>
                  <a:pt x="140" y="652"/>
                </a:lnTo>
                <a:lnTo>
                  <a:pt x="140" y="651"/>
                </a:lnTo>
                <a:lnTo>
                  <a:pt x="139" y="650"/>
                </a:lnTo>
                <a:lnTo>
                  <a:pt x="139" y="650"/>
                </a:lnTo>
                <a:lnTo>
                  <a:pt x="138" y="649"/>
                </a:lnTo>
                <a:lnTo>
                  <a:pt x="137" y="648"/>
                </a:lnTo>
                <a:lnTo>
                  <a:pt x="135" y="648"/>
                </a:lnTo>
                <a:lnTo>
                  <a:pt x="134" y="647"/>
                </a:lnTo>
                <a:lnTo>
                  <a:pt x="132" y="647"/>
                </a:lnTo>
                <a:lnTo>
                  <a:pt x="131" y="646"/>
                </a:lnTo>
                <a:lnTo>
                  <a:pt x="129" y="646"/>
                </a:lnTo>
                <a:lnTo>
                  <a:pt x="126" y="646"/>
                </a:lnTo>
                <a:lnTo>
                  <a:pt x="125" y="646"/>
                </a:lnTo>
                <a:lnTo>
                  <a:pt x="124" y="646"/>
                </a:lnTo>
                <a:lnTo>
                  <a:pt x="124" y="646"/>
                </a:lnTo>
                <a:lnTo>
                  <a:pt x="123" y="646"/>
                </a:lnTo>
                <a:lnTo>
                  <a:pt x="123" y="645"/>
                </a:lnTo>
                <a:lnTo>
                  <a:pt x="122" y="645"/>
                </a:lnTo>
                <a:lnTo>
                  <a:pt x="122" y="645"/>
                </a:lnTo>
                <a:lnTo>
                  <a:pt x="122" y="644"/>
                </a:lnTo>
                <a:lnTo>
                  <a:pt x="122" y="644"/>
                </a:lnTo>
                <a:lnTo>
                  <a:pt x="123" y="643"/>
                </a:lnTo>
                <a:lnTo>
                  <a:pt x="123" y="642"/>
                </a:lnTo>
                <a:lnTo>
                  <a:pt x="123" y="641"/>
                </a:lnTo>
                <a:lnTo>
                  <a:pt x="122" y="640"/>
                </a:lnTo>
                <a:lnTo>
                  <a:pt x="122" y="640"/>
                </a:lnTo>
                <a:lnTo>
                  <a:pt x="121" y="639"/>
                </a:lnTo>
                <a:lnTo>
                  <a:pt x="120" y="638"/>
                </a:lnTo>
                <a:lnTo>
                  <a:pt x="118" y="637"/>
                </a:lnTo>
                <a:lnTo>
                  <a:pt x="117" y="636"/>
                </a:lnTo>
                <a:lnTo>
                  <a:pt x="116" y="636"/>
                </a:lnTo>
                <a:lnTo>
                  <a:pt x="116" y="635"/>
                </a:lnTo>
                <a:lnTo>
                  <a:pt x="116" y="635"/>
                </a:lnTo>
                <a:lnTo>
                  <a:pt x="116" y="635"/>
                </a:lnTo>
                <a:lnTo>
                  <a:pt x="116" y="635"/>
                </a:lnTo>
                <a:lnTo>
                  <a:pt x="117" y="635"/>
                </a:lnTo>
                <a:lnTo>
                  <a:pt x="118" y="634"/>
                </a:lnTo>
                <a:lnTo>
                  <a:pt x="120" y="634"/>
                </a:lnTo>
                <a:lnTo>
                  <a:pt x="121" y="634"/>
                </a:lnTo>
                <a:lnTo>
                  <a:pt x="122" y="634"/>
                </a:lnTo>
                <a:lnTo>
                  <a:pt x="123" y="633"/>
                </a:lnTo>
                <a:lnTo>
                  <a:pt x="124" y="633"/>
                </a:lnTo>
                <a:lnTo>
                  <a:pt x="124" y="632"/>
                </a:lnTo>
                <a:lnTo>
                  <a:pt x="124" y="632"/>
                </a:lnTo>
                <a:lnTo>
                  <a:pt x="125" y="631"/>
                </a:lnTo>
                <a:lnTo>
                  <a:pt x="125" y="631"/>
                </a:lnTo>
                <a:lnTo>
                  <a:pt x="124" y="630"/>
                </a:lnTo>
                <a:lnTo>
                  <a:pt x="124" y="629"/>
                </a:lnTo>
                <a:lnTo>
                  <a:pt x="123" y="628"/>
                </a:lnTo>
                <a:lnTo>
                  <a:pt x="123" y="627"/>
                </a:lnTo>
                <a:lnTo>
                  <a:pt x="122" y="626"/>
                </a:lnTo>
                <a:lnTo>
                  <a:pt x="120" y="624"/>
                </a:lnTo>
                <a:lnTo>
                  <a:pt x="120" y="623"/>
                </a:lnTo>
                <a:lnTo>
                  <a:pt x="119" y="622"/>
                </a:lnTo>
                <a:lnTo>
                  <a:pt x="119" y="622"/>
                </a:lnTo>
                <a:lnTo>
                  <a:pt x="119" y="621"/>
                </a:lnTo>
                <a:lnTo>
                  <a:pt x="119" y="620"/>
                </a:lnTo>
                <a:lnTo>
                  <a:pt x="119" y="619"/>
                </a:lnTo>
                <a:lnTo>
                  <a:pt x="119" y="619"/>
                </a:lnTo>
                <a:lnTo>
                  <a:pt x="119" y="618"/>
                </a:lnTo>
                <a:lnTo>
                  <a:pt x="119" y="618"/>
                </a:lnTo>
                <a:lnTo>
                  <a:pt x="120" y="618"/>
                </a:lnTo>
                <a:lnTo>
                  <a:pt x="125" y="615"/>
                </a:lnTo>
                <a:lnTo>
                  <a:pt x="127" y="614"/>
                </a:lnTo>
                <a:lnTo>
                  <a:pt x="127" y="614"/>
                </a:lnTo>
                <a:lnTo>
                  <a:pt x="128" y="613"/>
                </a:lnTo>
                <a:lnTo>
                  <a:pt x="128" y="613"/>
                </a:lnTo>
                <a:lnTo>
                  <a:pt x="129" y="612"/>
                </a:lnTo>
                <a:lnTo>
                  <a:pt x="128" y="612"/>
                </a:lnTo>
                <a:lnTo>
                  <a:pt x="128" y="611"/>
                </a:lnTo>
                <a:lnTo>
                  <a:pt x="128" y="611"/>
                </a:lnTo>
                <a:lnTo>
                  <a:pt x="127" y="610"/>
                </a:lnTo>
                <a:lnTo>
                  <a:pt x="127" y="610"/>
                </a:lnTo>
                <a:lnTo>
                  <a:pt x="126" y="609"/>
                </a:lnTo>
                <a:lnTo>
                  <a:pt x="125" y="609"/>
                </a:lnTo>
                <a:lnTo>
                  <a:pt x="123" y="609"/>
                </a:lnTo>
                <a:lnTo>
                  <a:pt x="122" y="609"/>
                </a:lnTo>
                <a:lnTo>
                  <a:pt x="120" y="609"/>
                </a:lnTo>
                <a:lnTo>
                  <a:pt x="118" y="609"/>
                </a:lnTo>
                <a:lnTo>
                  <a:pt x="116" y="609"/>
                </a:lnTo>
                <a:lnTo>
                  <a:pt x="115" y="609"/>
                </a:lnTo>
                <a:lnTo>
                  <a:pt x="114" y="609"/>
                </a:lnTo>
                <a:lnTo>
                  <a:pt x="113" y="609"/>
                </a:lnTo>
                <a:lnTo>
                  <a:pt x="113" y="609"/>
                </a:lnTo>
                <a:lnTo>
                  <a:pt x="112" y="608"/>
                </a:lnTo>
                <a:lnTo>
                  <a:pt x="112" y="608"/>
                </a:lnTo>
                <a:lnTo>
                  <a:pt x="111" y="607"/>
                </a:lnTo>
                <a:lnTo>
                  <a:pt x="111" y="606"/>
                </a:lnTo>
                <a:lnTo>
                  <a:pt x="111" y="605"/>
                </a:lnTo>
                <a:lnTo>
                  <a:pt x="111" y="604"/>
                </a:lnTo>
                <a:lnTo>
                  <a:pt x="111" y="603"/>
                </a:lnTo>
                <a:lnTo>
                  <a:pt x="111" y="601"/>
                </a:lnTo>
                <a:lnTo>
                  <a:pt x="112" y="600"/>
                </a:lnTo>
                <a:lnTo>
                  <a:pt x="112" y="599"/>
                </a:lnTo>
                <a:lnTo>
                  <a:pt x="113" y="598"/>
                </a:lnTo>
                <a:lnTo>
                  <a:pt x="114" y="596"/>
                </a:lnTo>
                <a:lnTo>
                  <a:pt x="118" y="591"/>
                </a:lnTo>
                <a:lnTo>
                  <a:pt x="119" y="589"/>
                </a:lnTo>
                <a:lnTo>
                  <a:pt x="120" y="588"/>
                </a:lnTo>
                <a:lnTo>
                  <a:pt x="122" y="587"/>
                </a:lnTo>
                <a:lnTo>
                  <a:pt x="123" y="586"/>
                </a:lnTo>
                <a:lnTo>
                  <a:pt x="124" y="584"/>
                </a:lnTo>
                <a:lnTo>
                  <a:pt x="125" y="584"/>
                </a:lnTo>
                <a:lnTo>
                  <a:pt x="127" y="582"/>
                </a:lnTo>
                <a:lnTo>
                  <a:pt x="128" y="581"/>
                </a:lnTo>
                <a:lnTo>
                  <a:pt x="130" y="581"/>
                </a:lnTo>
                <a:lnTo>
                  <a:pt x="132" y="580"/>
                </a:lnTo>
                <a:lnTo>
                  <a:pt x="133" y="579"/>
                </a:lnTo>
                <a:lnTo>
                  <a:pt x="134" y="579"/>
                </a:lnTo>
                <a:lnTo>
                  <a:pt x="135" y="578"/>
                </a:lnTo>
                <a:lnTo>
                  <a:pt x="137" y="578"/>
                </a:lnTo>
                <a:lnTo>
                  <a:pt x="138" y="578"/>
                </a:lnTo>
                <a:lnTo>
                  <a:pt x="139" y="578"/>
                </a:lnTo>
                <a:lnTo>
                  <a:pt x="139" y="579"/>
                </a:lnTo>
                <a:lnTo>
                  <a:pt x="140" y="579"/>
                </a:lnTo>
                <a:lnTo>
                  <a:pt x="144" y="581"/>
                </a:lnTo>
                <a:lnTo>
                  <a:pt x="145" y="582"/>
                </a:lnTo>
                <a:lnTo>
                  <a:pt x="146" y="582"/>
                </a:lnTo>
                <a:lnTo>
                  <a:pt x="147" y="582"/>
                </a:lnTo>
                <a:lnTo>
                  <a:pt x="147" y="582"/>
                </a:lnTo>
                <a:lnTo>
                  <a:pt x="148" y="582"/>
                </a:lnTo>
                <a:lnTo>
                  <a:pt x="149" y="582"/>
                </a:lnTo>
                <a:lnTo>
                  <a:pt x="150" y="582"/>
                </a:lnTo>
                <a:lnTo>
                  <a:pt x="150" y="581"/>
                </a:lnTo>
                <a:lnTo>
                  <a:pt x="151" y="581"/>
                </a:lnTo>
                <a:lnTo>
                  <a:pt x="152" y="580"/>
                </a:lnTo>
                <a:lnTo>
                  <a:pt x="153" y="579"/>
                </a:lnTo>
                <a:lnTo>
                  <a:pt x="155" y="575"/>
                </a:lnTo>
                <a:lnTo>
                  <a:pt x="156" y="574"/>
                </a:lnTo>
                <a:lnTo>
                  <a:pt x="158" y="573"/>
                </a:lnTo>
                <a:lnTo>
                  <a:pt x="159" y="571"/>
                </a:lnTo>
                <a:lnTo>
                  <a:pt x="163" y="568"/>
                </a:lnTo>
                <a:lnTo>
                  <a:pt x="165" y="566"/>
                </a:lnTo>
                <a:lnTo>
                  <a:pt x="166" y="566"/>
                </a:lnTo>
                <a:lnTo>
                  <a:pt x="166" y="565"/>
                </a:lnTo>
                <a:lnTo>
                  <a:pt x="167" y="564"/>
                </a:lnTo>
                <a:lnTo>
                  <a:pt x="167" y="563"/>
                </a:lnTo>
                <a:lnTo>
                  <a:pt x="167" y="563"/>
                </a:lnTo>
                <a:lnTo>
                  <a:pt x="167" y="562"/>
                </a:lnTo>
                <a:lnTo>
                  <a:pt x="167" y="561"/>
                </a:lnTo>
                <a:lnTo>
                  <a:pt x="167" y="560"/>
                </a:lnTo>
                <a:lnTo>
                  <a:pt x="166" y="559"/>
                </a:lnTo>
                <a:lnTo>
                  <a:pt x="165" y="558"/>
                </a:lnTo>
                <a:lnTo>
                  <a:pt x="164" y="558"/>
                </a:lnTo>
                <a:lnTo>
                  <a:pt x="162" y="557"/>
                </a:lnTo>
                <a:lnTo>
                  <a:pt x="162" y="556"/>
                </a:lnTo>
                <a:lnTo>
                  <a:pt x="161" y="556"/>
                </a:lnTo>
                <a:lnTo>
                  <a:pt x="161" y="555"/>
                </a:lnTo>
                <a:lnTo>
                  <a:pt x="161" y="554"/>
                </a:lnTo>
                <a:lnTo>
                  <a:pt x="161" y="553"/>
                </a:lnTo>
                <a:lnTo>
                  <a:pt x="162" y="551"/>
                </a:lnTo>
                <a:lnTo>
                  <a:pt x="162" y="549"/>
                </a:lnTo>
                <a:lnTo>
                  <a:pt x="162" y="548"/>
                </a:lnTo>
                <a:lnTo>
                  <a:pt x="163" y="546"/>
                </a:lnTo>
                <a:lnTo>
                  <a:pt x="163" y="545"/>
                </a:lnTo>
                <a:lnTo>
                  <a:pt x="163" y="543"/>
                </a:lnTo>
                <a:lnTo>
                  <a:pt x="163" y="539"/>
                </a:lnTo>
                <a:lnTo>
                  <a:pt x="163" y="537"/>
                </a:lnTo>
                <a:lnTo>
                  <a:pt x="163" y="536"/>
                </a:lnTo>
                <a:lnTo>
                  <a:pt x="163" y="535"/>
                </a:lnTo>
                <a:lnTo>
                  <a:pt x="163" y="534"/>
                </a:lnTo>
                <a:lnTo>
                  <a:pt x="164" y="533"/>
                </a:lnTo>
                <a:lnTo>
                  <a:pt x="165" y="529"/>
                </a:lnTo>
                <a:lnTo>
                  <a:pt x="166" y="527"/>
                </a:lnTo>
                <a:lnTo>
                  <a:pt x="166" y="525"/>
                </a:lnTo>
                <a:lnTo>
                  <a:pt x="166" y="524"/>
                </a:lnTo>
                <a:lnTo>
                  <a:pt x="167" y="522"/>
                </a:lnTo>
                <a:lnTo>
                  <a:pt x="167" y="521"/>
                </a:lnTo>
                <a:lnTo>
                  <a:pt x="167" y="519"/>
                </a:lnTo>
                <a:lnTo>
                  <a:pt x="166" y="516"/>
                </a:lnTo>
                <a:lnTo>
                  <a:pt x="166" y="513"/>
                </a:lnTo>
                <a:lnTo>
                  <a:pt x="166" y="512"/>
                </a:lnTo>
                <a:lnTo>
                  <a:pt x="167" y="506"/>
                </a:lnTo>
                <a:lnTo>
                  <a:pt x="167" y="504"/>
                </a:lnTo>
                <a:lnTo>
                  <a:pt x="168" y="502"/>
                </a:lnTo>
                <a:lnTo>
                  <a:pt x="169" y="498"/>
                </a:lnTo>
                <a:lnTo>
                  <a:pt x="170" y="495"/>
                </a:lnTo>
                <a:lnTo>
                  <a:pt x="171" y="493"/>
                </a:lnTo>
                <a:lnTo>
                  <a:pt x="171" y="492"/>
                </a:lnTo>
                <a:lnTo>
                  <a:pt x="172" y="491"/>
                </a:lnTo>
                <a:lnTo>
                  <a:pt x="173" y="490"/>
                </a:lnTo>
                <a:lnTo>
                  <a:pt x="173" y="490"/>
                </a:lnTo>
                <a:lnTo>
                  <a:pt x="176" y="488"/>
                </a:lnTo>
                <a:lnTo>
                  <a:pt x="177" y="487"/>
                </a:lnTo>
                <a:lnTo>
                  <a:pt x="177" y="486"/>
                </a:lnTo>
                <a:lnTo>
                  <a:pt x="177" y="485"/>
                </a:lnTo>
                <a:lnTo>
                  <a:pt x="178" y="484"/>
                </a:lnTo>
                <a:lnTo>
                  <a:pt x="178" y="483"/>
                </a:lnTo>
                <a:lnTo>
                  <a:pt x="178" y="482"/>
                </a:lnTo>
                <a:lnTo>
                  <a:pt x="178" y="480"/>
                </a:lnTo>
                <a:lnTo>
                  <a:pt x="178" y="475"/>
                </a:lnTo>
                <a:lnTo>
                  <a:pt x="177" y="473"/>
                </a:lnTo>
                <a:lnTo>
                  <a:pt x="177" y="467"/>
                </a:lnTo>
                <a:lnTo>
                  <a:pt x="176" y="462"/>
                </a:lnTo>
                <a:lnTo>
                  <a:pt x="176" y="460"/>
                </a:lnTo>
                <a:lnTo>
                  <a:pt x="176" y="453"/>
                </a:lnTo>
                <a:lnTo>
                  <a:pt x="176" y="452"/>
                </a:lnTo>
                <a:lnTo>
                  <a:pt x="176" y="451"/>
                </a:lnTo>
                <a:lnTo>
                  <a:pt x="175" y="451"/>
                </a:lnTo>
                <a:lnTo>
                  <a:pt x="175" y="450"/>
                </a:lnTo>
                <a:lnTo>
                  <a:pt x="174" y="450"/>
                </a:lnTo>
                <a:lnTo>
                  <a:pt x="173" y="449"/>
                </a:lnTo>
                <a:lnTo>
                  <a:pt x="164" y="444"/>
                </a:lnTo>
                <a:lnTo>
                  <a:pt x="161" y="443"/>
                </a:lnTo>
                <a:lnTo>
                  <a:pt x="159" y="442"/>
                </a:lnTo>
                <a:lnTo>
                  <a:pt x="156" y="441"/>
                </a:lnTo>
                <a:lnTo>
                  <a:pt x="152" y="440"/>
                </a:lnTo>
                <a:lnTo>
                  <a:pt x="148" y="439"/>
                </a:lnTo>
                <a:lnTo>
                  <a:pt x="147" y="439"/>
                </a:lnTo>
                <a:lnTo>
                  <a:pt x="147" y="438"/>
                </a:lnTo>
                <a:lnTo>
                  <a:pt x="146" y="438"/>
                </a:lnTo>
                <a:lnTo>
                  <a:pt x="146" y="438"/>
                </a:lnTo>
                <a:lnTo>
                  <a:pt x="146" y="437"/>
                </a:lnTo>
                <a:lnTo>
                  <a:pt x="145" y="437"/>
                </a:lnTo>
                <a:lnTo>
                  <a:pt x="145" y="436"/>
                </a:lnTo>
                <a:lnTo>
                  <a:pt x="144" y="432"/>
                </a:lnTo>
                <a:lnTo>
                  <a:pt x="144" y="431"/>
                </a:lnTo>
                <a:lnTo>
                  <a:pt x="144" y="430"/>
                </a:lnTo>
                <a:lnTo>
                  <a:pt x="144" y="429"/>
                </a:lnTo>
                <a:lnTo>
                  <a:pt x="143" y="429"/>
                </a:lnTo>
                <a:lnTo>
                  <a:pt x="143" y="428"/>
                </a:lnTo>
                <a:lnTo>
                  <a:pt x="142" y="427"/>
                </a:lnTo>
                <a:lnTo>
                  <a:pt x="141" y="427"/>
                </a:lnTo>
                <a:lnTo>
                  <a:pt x="140" y="426"/>
                </a:lnTo>
                <a:lnTo>
                  <a:pt x="139" y="425"/>
                </a:lnTo>
                <a:lnTo>
                  <a:pt x="137" y="425"/>
                </a:lnTo>
                <a:lnTo>
                  <a:pt x="136" y="424"/>
                </a:lnTo>
                <a:lnTo>
                  <a:pt x="135" y="424"/>
                </a:lnTo>
                <a:lnTo>
                  <a:pt x="130" y="423"/>
                </a:lnTo>
                <a:lnTo>
                  <a:pt x="129" y="423"/>
                </a:lnTo>
                <a:lnTo>
                  <a:pt x="127" y="422"/>
                </a:lnTo>
                <a:lnTo>
                  <a:pt x="126" y="422"/>
                </a:lnTo>
                <a:lnTo>
                  <a:pt x="125" y="421"/>
                </a:lnTo>
                <a:lnTo>
                  <a:pt x="121" y="417"/>
                </a:lnTo>
                <a:lnTo>
                  <a:pt x="118" y="414"/>
                </a:lnTo>
                <a:lnTo>
                  <a:pt x="117" y="413"/>
                </a:lnTo>
                <a:lnTo>
                  <a:pt x="115" y="411"/>
                </a:lnTo>
                <a:lnTo>
                  <a:pt x="111" y="407"/>
                </a:lnTo>
                <a:lnTo>
                  <a:pt x="110" y="405"/>
                </a:lnTo>
                <a:lnTo>
                  <a:pt x="109" y="404"/>
                </a:lnTo>
                <a:lnTo>
                  <a:pt x="108" y="404"/>
                </a:lnTo>
                <a:lnTo>
                  <a:pt x="107" y="403"/>
                </a:lnTo>
                <a:lnTo>
                  <a:pt x="106" y="402"/>
                </a:lnTo>
                <a:lnTo>
                  <a:pt x="105" y="402"/>
                </a:lnTo>
                <a:lnTo>
                  <a:pt x="103" y="402"/>
                </a:lnTo>
                <a:lnTo>
                  <a:pt x="102" y="401"/>
                </a:lnTo>
                <a:lnTo>
                  <a:pt x="100" y="401"/>
                </a:lnTo>
                <a:lnTo>
                  <a:pt x="99" y="402"/>
                </a:lnTo>
                <a:lnTo>
                  <a:pt x="97" y="402"/>
                </a:lnTo>
                <a:lnTo>
                  <a:pt x="92" y="403"/>
                </a:lnTo>
                <a:lnTo>
                  <a:pt x="91" y="403"/>
                </a:lnTo>
                <a:lnTo>
                  <a:pt x="89" y="404"/>
                </a:lnTo>
                <a:lnTo>
                  <a:pt x="87" y="404"/>
                </a:lnTo>
                <a:lnTo>
                  <a:pt x="86" y="404"/>
                </a:lnTo>
                <a:lnTo>
                  <a:pt x="84" y="404"/>
                </a:lnTo>
                <a:lnTo>
                  <a:pt x="82" y="404"/>
                </a:lnTo>
                <a:lnTo>
                  <a:pt x="80" y="404"/>
                </a:lnTo>
                <a:lnTo>
                  <a:pt x="78" y="404"/>
                </a:lnTo>
                <a:lnTo>
                  <a:pt x="76" y="403"/>
                </a:lnTo>
                <a:lnTo>
                  <a:pt x="75" y="403"/>
                </a:lnTo>
                <a:lnTo>
                  <a:pt x="73" y="402"/>
                </a:lnTo>
                <a:lnTo>
                  <a:pt x="72" y="402"/>
                </a:lnTo>
                <a:lnTo>
                  <a:pt x="70" y="401"/>
                </a:lnTo>
                <a:lnTo>
                  <a:pt x="69" y="400"/>
                </a:lnTo>
                <a:lnTo>
                  <a:pt x="67" y="399"/>
                </a:lnTo>
                <a:lnTo>
                  <a:pt x="62" y="395"/>
                </a:lnTo>
                <a:lnTo>
                  <a:pt x="60" y="394"/>
                </a:lnTo>
                <a:lnTo>
                  <a:pt x="57" y="392"/>
                </a:lnTo>
                <a:lnTo>
                  <a:pt x="52" y="390"/>
                </a:lnTo>
                <a:lnTo>
                  <a:pt x="51" y="389"/>
                </a:lnTo>
                <a:lnTo>
                  <a:pt x="50" y="388"/>
                </a:lnTo>
                <a:lnTo>
                  <a:pt x="49" y="387"/>
                </a:lnTo>
                <a:lnTo>
                  <a:pt x="47" y="386"/>
                </a:lnTo>
                <a:lnTo>
                  <a:pt x="47" y="385"/>
                </a:lnTo>
                <a:lnTo>
                  <a:pt x="47" y="385"/>
                </a:lnTo>
                <a:lnTo>
                  <a:pt x="46" y="384"/>
                </a:lnTo>
                <a:lnTo>
                  <a:pt x="46" y="384"/>
                </a:lnTo>
                <a:lnTo>
                  <a:pt x="46" y="384"/>
                </a:lnTo>
                <a:lnTo>
                  <a:pt x="46" y="383"/>
                </a:lnTo>
                <a:lnTo>
                  <a:pt x="46" y="383"/>
                </a:lnTo>
                <a:lnTo>
                  <a:pt x="46" y="382"/>
                </a:lnTo>
                <a:lnTo>
                  <a:pt x="47" y="382"/>
                </a:lnTo>
                <a:lnTo>
                  <a:pt x="47" y="381"/>
                </a:lnTo>
                <a:lnTo>
                  <a:pt x="48" y="381"/>
                </a:lnTo>
                <a:lnTo>
                  <a:pt x="49" y="380"/>
                </a:lnTo>
                <a:lnTo>
                  <a:pt x="52" y="379"/>
                </a:lnTo>
                <a:lnTo>
                  <a:pt x="52" y="379"/>
                </a:lnTo>
                <a:lnTo>
                  <a:pt x="52" y="378"/>
                </a:lnTo>
                <a:lnTo>
                  <a:pt x="52" y="378"/>
                </a:lnTo>
                <a:lnTo>
                  <a:pt x="52" y="378"/>
                </a:lnTo>
                <a:lnTo>
                  <a:pt x="52" y="377"/>
                </a:lnTo>
                <a:lnTo>
                  <a:pt x="51" y="377"/>
                </a:lnTo>
                <a:lnTo>
                  <a:pt x="50" y="376"/>
                </a:lnTo>
                <a:lnTo>
                  <a:pt x="48" y="375"/>
                </a:lnTo>
                <a:lnTo>
                  <a:pt x="47" y="375"/>
                </a:lnTo>
                <a:lnTo>
                  <a:pt x="46" y="375"/>
                </a:lnTo>
                <a:lnTo>
                  <a:pt x="45" y="374"/>
                </a:lnTo>
                <a:lnTo>
                  <a:pt x="44" y="374"/>
                </a:lnTo>
                <a:lnTo>
                  <a:pt x="42" y="374"/>
                </a:lnTo>
                <a:lnTo>
                  <a:pt x="38" y="375"/>
                </a:lnTo>
                <a:lnTo>
                  <a:pt x="37" y="375"/>
                </a:lnTo>
                <a:lnTo>
                  <a:pt x="36" y="375"/>
                </a:lnTo>
                <a:lnTo>
                  <a:pt x="34" y="375"/>
                </a:lnTo>
                <a:lnTo>
                  <a:pt x="31" y="374"/>
                </a:lnTo>
                <a:lnTo>
                  <a:pt x="28" y="374"/>
                </a:lnTo>
                <a:lnTo>
                  <a:pt x="27" y="374"/>
                </a:lnTo>
                <a:lnTo>
                  <a:pt x="25" y="374"/>
                </a:lnTo>
                <a:lnTo>
                  <a:pt x="22" y="374"/>
                </a:lnTo>
                <a:lnTo>
                  <a:pt x="21" y="374"/>
                </a:lnTo>
                <a:lnTo>
                  <a:pt x="20" y="374"/>
                </a:lnTo>
                <a:lnTo>
                  <a:pt x="18" y="375"/>
                </a:lnTo>
                <a:lnTo>
                  <a:pt x="15" y="376"/>
                </a:lnTo>
                <a:lnTo>
                  <a:pt x="13" y="377"/>
                </a:lnTo>
                <a:lnTo>
                  <a:pt x="12" y="377"/>
                </a:lnTo>
                <a:lnTo>
                  <a:pt x="11" y="377"/>
                </a:lnTo>
                <a:lnTo>
                  <a:pt x="10" y="378"/>
                </a:lnTo>
                <a:lnTo>
                  <a:pt x="9" y="377"/>
                </a:lnTo>
                <a:lnTo>
                  <a:pt x="8" y="377"/>
                </a:lnTo>
                <a:lnTo>
                  <a:pt x="4" y="376"/>
                </a:lnTo>
                <a:lnTo>
                  <a:pt x="3" y="376"/>
                </a:lnTo>
                <a:lnTo>
                  <a:pt x="2" y="376"/>
                </a:lnTo>
                <a:lnTo>
                  <a:pt x="2" y="375"/>
                </a:lnTo>
                <a:lnTo>
                  <a:pt x="1" y="375"/>
                </a:lnTo>
                <a:lnTo>
                  <a:pt x="1" y="375"/>
                </a:lnTo>
                <a:lnTo>
                  <a:pt x="0" y="374"/>
                </a:lnTo>
                <a:lnTo>
                  <a:pt x="0" y="373"/>
                </a:lnTo>
                <a:lnTo>
                  <a:pt x="0" y="373"/>
                </a:lnTo>
                <a:lnTo>
                  <a:pt x="0" y="372"/>
                </a:lnTo>
                <a:lnTo>
                  <a:pt x="0" y="371"/>
                </a:lnTo>
                <a:lnTo>
                  <a:pt x="1" y="370"/>
                </a:lnTo>
                <a:lnTo>
                  <a:pt x="1" y="369"/>
                </a:lnTo>
                <a:lnTo>
                  <a:pt x="2" y="368"/>
                </a:lnTo>
                <a:lnTo>
                  <a:pt x="3" y="364"/>
                </a:lnTo>
                <a:lnTo>
                  <a:pt x="4" y="363"/>
                </a:lnTo>
                <a:lnTo>
                  <a:pt x="6" y="361"/>
                </a:lnTo>
                <a:lnTo>
                  <a:pt x="8" y="358"/>
                </a:lnTo>
                <a:lnTo>
                  <a:pt x="8" y="357"/>
                </a:lnTo>
                <a:lnTo>
                  <a:pt x="9" y="356"/>
                </a:lnTo>
                <a:lnTo>
                  <a:pt x="9" y="355"/>
                </a:lnTo>
                <a:lnTo>
                  <a:pt x="9" y="355"/>
                </a:lnTo>
                <a:lnTo>
                  <a:pt x="9" y="354"/>
                </a:lnTo>
                <a:lnTo>
                  <a:pt x="9" y="352"/>
                </a:lnTo>
                <a:lnTo>
                  <a:pt x="9" y="351"/>
                </a:lnTo>
                <a:lnTo>
                  <a:pt x="8" y="350"/>
                </a:lnTo>
                <a:lnTo>
                  <a:pt x="8" y="349"/>
                </a:lnTo>
                <a:lnTo>
                  <a:pt x="7" y="347"/>
                </a:lnTo>
                <a:lnTo>
                  <a:pt x="6" y="345"/>
                </a:lnTo>
                <a:lnTo>
                  <a:pt x="5" y="344"/>
                </a:lnTo>
                <a:lnTo>
                  <a:pt x="3" y="342"/>
                </a:lnTo>
                <a:lnTo>
                  <a:pt x="3" y="341"/>
                </a:lnTo>
                <a:lnTo>
                  <a:pt x="3" y="340"/>
                </a:lnTo>
                <a:lnTo>
                  <a:pt x="2" y="340"/>
                </a:lnTo>
                <a:lnTo>
                  <a:pt x="3" y="339"/>
                </a:lnTo>
                <a:lnTo>
                  <a:pt x="3" y="338"/>
                </a:lnTo>
                <a:lnTo>
                  <a:pt x="4" y="337"/>
                </a:lnTo>
                <a:lnTo>
                  <a:pt x="4" y="336"/>
                </a:lnTo>
                <a:lnTo>
                  <a:pt x="6" y="335"/>
                </a:lnTo>
                <a:lnTo>
                  <a:pt x="8" y="333"/>
                </a:lnTo>
                <a:lnTo>
                  <a:pt x="9" y="332"/>
                </a:lnTo>
                <a:lnTo>
                  <a:pt x="11" y="331"/>
                </a:lnTo>
                <a:lnTo>
                  <a:pt x="12" y="330"/>
                </a:lnTo>
                <a:lnTo>
                  <a:pt x="13" y="330"/>
                </a:lnTo>
                <a:lnTo>
                  <a:pt x="14" y="330"/>
                </a:lnTo>
                <a:lnTo>
                  <a:pt x="15" y="329"/>
                </a:lnTo>
                <a:lnTo>
                  <a:pt x="17" y="329"/>
                </a:lnTo>
                <a:lnTo>
                  <a:pt x="20" y="329"/>
                </a:lnTo>
                <a:lnTo>
                  <a:pt x="21" y="329"/>
                </a:lnTo>
                <a:lnTo>
                  <a:pt x="22" y="328"/>
                </a:lnTo>
                <a:lnTo>
                  <a:pt x="23" y="328"/>
                </a:lnTo>
                <a:lnTo>
                  <a:pt x="24" y="328"/>
                </a:lnTo>
                <a:lnTo>
                  <a:pt x="24" y="327"/>
                </a:lnTo>
                <a:lnTo>
                  <a:pt x="25" y="327"/>
                </a:lnTo>
                <a:lnTo>
                  <a:pt x="25" y="326"/>
                </a:lnTo>
                <a:lnTo>
                  <a:pt x="27" y="324"/>
                </a:lnTo>
                <a:lnTo>
                  <a:pt x="28" y="323"/>
                </a:lnTo>
                <a:lnTo>
                  <a:pt x="28" y="322"/>
                </a:lnTo>
                <a:lnTo>
                  <a:pt x="30" y="318"/>
                </a:lnTo>
                <a:lnTo>
                  <a:pt x="30" y="317"/>
                </a:lnTo>
                <a:lnTo>
                  <a:pt x="31" y="317"/>
                </a:lnTo>
                <a:lnTo>
                  <a:pt x="31" y="316"/>
                </a:lnTo>
                <a:lnTo>
                  <a:pt x="32" y="316"/>
                </a:lnTo>
                <a:lnTo>
                  <a:pt x="34" y="315"/>
                </a:lnTo>
                <a:lnTo>
                  <a:pt x="35" y="314"/>
                </a:lnTo>
                <a:lnTo>
                  <a:pt x="35" y="314"/>
                </a:lnTo>
                <a:lnTo>
                  <a:pt x="36" y="313"/>
                </a:lnTo>
                <a:lnTo>
                  <a:pt x="36" y="313"/>
                </a:lnTo>
                <a:lnTo>
                  <a:pt x="36" y="313"/>
                </a:lnTo>
                <a:lnTo>
                  <a:pt x="36" y="312"/>
                </a:lnTo>
                <a:lnTo>
                  <a:pt x="37" y="310"/>
                </a:lnTo>
                <a:lnTo>
                  <a:pt x="37" y="309"/>
                </a:lnTo>
                <a:lnTo>
                  <a:pt x="37" y="307"/>
                </a:lnTo>
                <a:lnTo>
                  <a:pt x="37" y="306"/>
                </a:lnTo>
                <a:lnTo>
                  <a:pt x="37" y="305"/>
                </a:lnTo>
                <a:lnTo>
                  <a:pt x="38" y="303"/>
                </a:lnTo>
                <a:lnTo>
                  <a:pt x="38" y="302"/>
                </a:lnTo>
                <a:lnTo>
                  <a:pt x="38" y="300"/>
                </a:lnTo>
                <a:lnTo>
                  <a:pt x="39" y="297"/>
                </a:lnTo>
                <a:lnTo>
                  <a:pt x="39" y="296"/>
                </a:lnTo>
                <a:lnTo>
                  <a:pt x="39" y="294"/>
                </a:lnTo>
                <a:lnTo>
                  <a:pt x="40" y="293"/>
                </a:lnTo>
                <a:lnTo>
                  <a:pt x="40" y="293"/>
                </a:lnTo>
                <a:lnTo>
                  <a:pt x="41" y="292"/>
                </a:lnTo>
                <a:lnTo>
                  <a:pt x="42" y="291"/>
                </a:lnTo>
                <a:lnTo>
                  <a:pt x="45" y="289"/>
                </a:lnTo>
                <a:lnTo>
                  <a:pt x="47" y="287"/>
                </a:lnTo>
                <a:lnTo>
                  <a:pt x="48" y="286"/>
                </a:lnTo>
                <a:lnTo>
                  <a:pt x="51" y="284"/>
                </a:lnTo>
                <a:lnTo>
                  <a:pt x="52" y="283"/>
                </a:lnTo>
                <a:lnTo>
                  <a:pt x="54" y="281"/>
                </a:lnTo>
                <a:lnTo>
                  <a:pt x="57" y="279"/>
                </a:lnTo>
                <a:lnTo>
                  <a:pt x="58" y="278"/>
                </a:lnTo>
                <a:lnTo>
                  <a:pt x="60" y="277"/>
                </a:lnTo>
                <a:lnTo>
                  <a:pt x="61" y="277"/>
                </a:lnTo>
                <a:lnTo>
                  <a:pt x="63" y="276"/>
                </a:lnTo>
                <a:lnTo>
                  <a:pt x="65" y="276"/>
                </a:lnTo>
                <a:lnTo>
                  <a:pt x="66" y="276"/>
                </a:lnTo>
                <a:lnTo>
                  <a:pt x="68" y="276"/>
                </a:lnTo>
                <a:lnTo>
                  <a:pt x="71" y="276"/>
                </a:lnTo>
                <a:lnTo>
                  <a:pt x="73" y="276"/>
                </a:lnTo>
                <a:lnTo>
                  <a:pt x="75" y="276"/>
                </a:lnTo>
                <a:lnTo>
                  <a:pt x="77" y="276"/>
                </a:lnTo>
                <a:lnTo>
                  <a:pt x="79" y="275"/>
                </a:lnTo>
                <a:lnTo>
                  <a:pt x="81" y="275"/>
                </a:lnTo>
                <a:lnTo>
                  <a:pt x="84" y="274"/>
                </a:lnTo>
                <a:lnTo>
                  <a:pt x="86" y="273"/>
                </a:lnTo>
                <a:lnTo>
                  <a:pt x="87" y="272"/>
                </a:lnTo>
                <a:lnTo>
                  <a:pt x="88" y="271"/>
                </a:lnTo>
                <a:lnTo>
                  <a:pt x="90" y="270"/>
                </a:lnTo>
                <a:lnTo>
                  <a:pt x="91" y="269"/>
                </a:lnTo>
                <a:lnTo>
                  <a:pt x="93" y="267"/>
                </a:lnTo>
                <a:lnTo>
                  <a:pt x="94" y="265"/>
                </a:lnTo>
                <a:lnTo>
                  <a:pt x="95" y="264"/>
                </a:lnTo>
                <a:lnTo>
                  <a:pt x="96" y="264"/>
                </a:lnTo>
                <a:lnTo>
                  <a:pt x="99" y="261"/>
                </a:lnTo>
                <a:lnTo>
                  <a:pt x="102" y="258"/>
                </a:lnTo>
                <a:lnTo>
                  <a:pt x="108" y="253"/>
                </a:lnTo>
                <a:lnTo>
                  <a:pt x="110" y="252"/>
                </a:lnTo>
                <a:lnTo>
                  <a:pt x="111" y="251"/>
                </a:lnTo>
                <a:lnTo>
                  <a:pt x="112" y="250"/>
                </a:lnTo>
                <a:lnTo>
                  <a:pt x="113" y="250"/>
                </a:lnTo>
                <a:lnTo>
                  <a:pt x="113" y="250"/>
                </a:lnTo>
                <a:lnTo>
                  <a:pt x="114" y="250"/>
                </a:lnTo>
                <a:lnTo>
                  <a:pt x="114" y="250"/>
                </a:lnTo>
                <a:lnTo>
                  <a:pt x="115" y="250"/>
                </a:lnTo>
                <a:lnTo>
                  <a:pt x="115" y="250"/>
                </a:lnTo>
                <a:lnTo>
                  <a:pt x="117" y="251"/>
                </a:lnTo>
                <a:lnTo>
                  <a:pt x="118" y="252"/>
                </a:lnTo>
                <a:lnTo>
                  <a:pt x="119" y="252"/>
                </a:lnTo>
                <a:lnTo>
                  <a:pt x="120" y="253"/>
                </a:lnTo>
                <a:lnTo>
                  <a:pt x="122" y="253"/>
                </a:lnTo>
                <a:lnTo>
                  <a:pt x="124" y="254"/>
                </a:lnTo>
                <a:lnTo>
                  <a:pt x="126" y="254"/>
                </a:lnTo>
                <a:lnTo>
                  <a:pt x="127" y="254"/>
                </a:lnTo>
                <a:lnTo>
                  <a:pt x="129" y="254"/>
                </a:lnTo>
                <a:lnTo>
                  <a:pt x="131" y="254"/>
                </a:lnTo>
                <a:lnTo>
                  <a:pt x="138" y="254"/>
                </a:lnTo>
                <a:lnTo>
                  <a:pt x="140" y="254"/>
                </a:lnTo>
                <a:lnTo>
                  <a:pt x="142" y="254"/>
                </a:lnTo>
                <a:lnTo>
                  <a:pt x="143" y="253"/>
                </a:lnTo>
                <a:lnTo>
                  <a:pt x="145" y="253"/>
                </a:lnTo>
                <a:lnTo>
                  <a:pt x="146" y="252"/>
                </a:lnTo>
                <a:lnTo>
                  <a:pt x="148" y="252"/>
                </a:lnTo>
                <a:lnTo>
                  <a:pt x="149" y="251"/>
                </a:lnTo>
                <a:lnTo>
                  <a:pt x="152" y="249"/>
                </a:lnTo>
                <a:lnTo>
                  <a:pt x="153" y="248"/>
                </a:lnTo>
                <a:lnTo>
                  <a:pt x="154" y="247"/>
                </a:lnTo>
                <a:lnTo>
                  <a:pt x="156" y="247"/>
                </a:lnTo>
                <a:lnTo>
                  <a:pt x="156" y="247"/>
                </a:lnTo>
                <a:lnTo>
                  <a:pt x="157" y="246"/>
                </a:lnTo>
                <a:lnTo>
                  <a:pt x="158" y="246"/>
                </a:lnTo>
                <a:lnTo>
                  <a:pt x="160" y="244"/>
                </a:lnTo>
                <a:lnTo>
                  <a:pt x="161" y="243"/>
                </a:lnTo>
                <a:lnTo>
                  <a:pt x="163" y="242"/>
                </a:lnTo>
                <a:lnTo>
                  <a:pt x="167" y="237"/>
                </a:lnTo>
                <a:lnTo>
                  <a:pt x="169" y="236"/>
                </a:lnTo>
                <a:lnTo>
                  <a:pt x="170" y="235"/>
                </a:lnTo>
                <a:lnTo>
                  <a:pt x="171" y="234"/>
                </a:lnTo>
                <a:lnTo>
                  <a:pt x="173" y="233"/>
                </a:lnTo>
                <a:lnTo>
                  <a:pt x="174" y="232"/>
                </a:lnTo>
                <a:lnTo>
                  <a:pt x="175" y="232"/>
                </a:lnTo>
                <a:lnTo>
                  <a:pt x="176" y="232"/>
                </a:lnTo>
                <a:lnTo>
                  <a:pt x="177" y="232"/>
                </a:lnTo>
                <a:lnTo>
                  <a:pt x="179" y="233"/>
                </a:lnTo>
                <a:lnTo>
                  <a:pt x="180" y="234"/>
                </a:lnTo>
                <a:lnTo>
                  <a:pt x="181" y="234"/>
                </a:lnTo>
                <a:lnTo>
                  <a:pt x="182" y="235"/>
                </a:lnTo>
                <a:lnTo>
                  <a:pt x="185" y="238"/>
                </a:lnTo>
                <a:lnTo>
                  <a:pt x="186" y="239"/>
                </a:lnTo>
                <a:lnTo>
                  <a:pt x="187" y="240"/>
                </a:lnTo>
                <a:lnTo>
                  <a:pt x="188" y="240"/>
                </a:lnTo>
                <a:lnTo>
                  <a:pt x="188" y="240"/>
                </a:lnTo>
                <a:lnTo>
                  <a:pt x="189" y="240"/>
                </a:lnTo>
                <a:lnTo>
                  <a:pt x="190" y="241"/>
                </a:lnTo>
                <a:lnTo>
                  <a:pt x="190" y="241"/>
                </a:lnTo>
                <a:lnTo>
                  <a:pt x="192" y="240"/>
                </a:lnTo>
                <a:lnTo>
                  <a:pt x="192" y="240"/>
                </a:lnTo>
                <a:lnTo>
                  <a:pt x="193" y="240"/>
                </a:lnTo>
                <a:lnTo>
                  <a:pt x="194" y="239"/>
                </a:lnTo>
                <a:lnTo>
                  <a:pt x="194" y="239"/>
                </a:lnTo>
                <a:lnTo>
                  <a:pt x="196" y="238"/>
                </a:lnTo>
                <a:lnTo>
                  <a:pt x="197" y="236"/>
                </a:lnTo>
                <a:lnTo>
                  <a:pt x="200" y="233"/>
                </a:lnTo>
                <a:lnTo>
                  <a:pt x="202" y="230"/>
                </a:lnTo>
                <a:lnTo>
                  <a:pt x="203" y="230"/>
                </a:lnTo>
                <a:lnTo>
                  <a:pt x="204" y="229"/>
                </a:lnTo>
                <a:lnTo>
                  <a:pt x="206" y="227"/>
                </a:lnTo>
                <a:lnTo>
                  <a:pt x="207" y="227"/>
                </a:lnTo>
                <a:lnTo>
                  <a:pt x="208" y="226"/>
                </a:lnTo>
                <a:lnTo>
                  <a:pt x="209" y="225"/>
                </a:lnTo>
                <a:lnTo>
                  <a:pt x="211" y="225"/>
                </a:lnTo>
                <a:lnTo>
                  <a:pt x="213" y="224"/>
                </a:lnTo>
                <a:lnTo>
                  <a:pt x="214" y="224"/>
                </a:lnTo>
                <a:lnTo>
                  <a:pt x="219" y="222"/>
                </a:lnTo>
                <a:lnTo>
                  <a:pt x="220" y="222"/>
                </a:lnTo>
                <a:lnTo>
                  <a:pt x="221" y="221"/>
                </a:lnTo>
                <a:lnTo>
                  <a:pt x="223" y="221"/>
                </a:lnTo>
                <a:lnTo>
                  <a:pt x="225" y="219"/>
                </a:lnTo>
                <a:lnTo>
                  <a:pt x="227" y="218"/>
                </a:lnTo>
                <a:lnTo>
                  <a:pt x="228" y="218"/>
                </a:lnTo>
                <a:lnTo>
                  <a:pt x="229" y="216"/>
                </a:lnTo>
                <a:lnTo>
                  <a:pt x="231" y="214"/>
                </a:lnTo>
                <a:lnTo>
                  <a:pt x="232" y="213"/>
                </a:lnTo>
                <a:lnTo>
                  <a:pt x="233" y="212"/>
                </a:lnTo>
                <a:lnTo>
                  <a:pt x="234" y="211"/>
                </a:lnTo>
                <a:lnTo>
                  <a:pt x="235" y="209"/>
                </a:lnTo>
                <a:lnTo>
                  <a:pt x="235" y="208"/>
                </a:lnTo>
                <a:lnTo>
                  <a:pt x="236" y="206"/>
                </a:lnTo>
                <a:lnTo>
                  <a:pt x="236" y="206"/>
                </a:lnTo>
                <a:lnTo>
                  <a:pt x="236" y="205"/>
                </a:lnTo>
                <a:lnTo>
                  <a:pt x="237" y="204"/>
                </a:lnTo>
                <a:lnTo>
                  <a:pt x="238" y="204"/>
                </a:lnTo>
                <a:lnTo>
                  <a:pt x="239" y="204"/>
                </a:lnTo>
                <a:lnTo>
                  <a:pt x="241" y="204"/>
                </a:lnTo>
                <a:lnTo>
                  <a:pt x="243" y="204"/>
                </a:lnTo>
                <a:lnTo>
                  <a:pt x="245" y="203"/>
                </a:lnTo>
                <a:lnTo>
                  <a:pt x="246" y="203"/>
                </a:lnTo>
                <a:lnTo>
                  <a:pt x="247" y="203"/>
                </a:lnTo>
                <a:lnTo>
                  <a:pt x="247" y="202"/>
                </a:lnTo>
                <a:lnTo>
                  <a:pt x="248" y="202"/>
                </a:lnTo>
                <a:lnTo>
                  <a:pt x="248" y="201"/>
                </a:lnTo>
                <a:lnTo>
                  <a:pt x="249" y="201"/>
                </a:lnTo>
                <a:lnTo>
                  <a:pt x="249" y="200"/>
                </a:lnTo>
                <a:lnTo>
                  <a:pt x="249" y="199"/>
                </a:lnTo>
                <a:lnTo>
                  <a:pt x="249" y="197"/>
                </a:lnTo>
                <a:lnTo>
                  <a:pt x="249" y="195"/>
                </a:lnTo>
                <a:lnTo>
                  <a:pt x="249" y="194"/>
                </a:lnTo>
                <a:lnTo>
                  <a:pt x="249" y="191"/>
                </a:lnTo>
                <a:lnTo>
                  <a:pt x="249" y="189"/>
                </a:lnTo>
                <a:lnTo>
                  <a:pt x="249" y="188"/>
                </a:lnTo>
                <a:lnTo>
                  <a:pt x="249" y="187"/>
                </a:lnTo>
                <a:lnTo>
                  <a:pt x="250" y="186"/>
                </a:lnTo>
                <a:lnTo>
                  <a:pt x="250" y="186"/>
                </a:lnTo>
                <a:lnTo>
                  <a:pt x="250" y="185"/>
                </a:lnTo>
                <a:lnTo>
                  <a:pt x="251" y="183"/>
                </a:lnTo>
                <a:lnTo>
                  <a:pt x="252" y="182"/>
                </a:lnTo>
                <a:lnTo>
                  <a:pt x="253" y="181"/>
                </a:lnTo>
                <a:lnTo>
                  <a:pt x="254" y="180"/>
                </a:lnTo>
                <a:lnTo>
                  <a:pt x="255" y="180"/>
                </a:lnTo>
                <a:lnTo>
                  <a:pt x="256" y="179"/>
                </a:lnTo>
                <a:lnTo>
                  <a:pt x="258" y="178"/>
                </a:lnTo>
                <a:lnTo>
                  <a:pt x="259" y="178"/>
                </a:lnTo>
                <a:lnTo>
                  <a:pt x="260" y="178"/>
                </a:lnTo>
                <a:lnTo>
                  <a:pt x="261" y="177"/>
                </a:lnTo>
                <a:lnTo>
                  <a:pt x="262" y="177"/>
                </a:lnTo>
                <a:lnTo>
                  <a:pt x="264" y="177"/>
                </a:lnTo>
                <a:lnTo>
                  <a:pt x="271" y="178"/>
                </a:lnTo>
                <a:lnTo>
                  <a:pt x="273" y="178"/>
                </a:lnTo>
                <a:lnTo>
                  <a:pt x="276" y="179"/>
                </a:lnTo>
                <a:lnTo>
                  <a:pt x="281" y="180"/>
                </a:lnTo>
                <a:lnTo>
                  <a:pt x="287" y="182"/>
                </a:lnTo>
                <a:lnTo>
                  <a:pt x="291" y="183"/>
                </a:lnTo>
                <a:lnTo>
                  <a:pt x="293" y="183"/>
                </a:lnTo>
                <a:lnTo>
                  <a:pt x="296" y="184"/>
                </a:lnTo>
                <a:lnTo>
                  <a:pt x="305" y="185"/>
                </a:lnTo>
                <a:lnTo>
                  <a:pt x="308" y="185"/>
                </a:lnTo>
                <a:lnTo>
                  <a:pt x="312" y="185"/>
                </a:lnTo>
                <a:lnTo>
                  <a:pt x="315" y="185"/>
                </a:lnTo>
                <a:lnTo>
                  <a:pt x="318" y="185"/>
                </a:lnTo>
                <a:lnTo>
                  <a:pt x="321" y="185"/>
                </a:lnTo>
                <a:lnTo>
                  <a:pt x="324" y="184"/>
                </a:lnTo>
                <a:lnTo>
                  <a:pt x="327" y="183"/>
                </a:lnTo>
                <a:lnTo>
                  <a:pt x="329" y="183"/>
                </a:lnTo>
                <a:lnTo>
                  <a:pt x="331" y="182"/>
                </a:lnTo>
                <a:lnTo>
                  <a:pt x="332" y="181"/>
                </a:lnTo>
                <a:lnTo>
                  <a:pt x="333" y="181"/>
                </a:lnTo>
                <a:lnTo>
                  <a:pt x="334" y="181"/>
                </a:lnTo>
                <a:lnTo>
                  <a:pt x="335" y="181"/>
                </a:lnTo>
                <a:lnTo>
                  <a:pt x="336" y="181"/>
                </a:lnTo>
                <a:lnTo>
                  <a:pt x="340" y="182"/>
                </a:lnTo>
                <a:lnTo>
                  <a:pt x="342" y="183"/>
                </a:lnTo>
                <a:lnTo>
                  <a:pt x="347" y="183"/>
                </a:lnTo>
                <a:lnTo>
                  <a:pt x="352" y="184"/>
                </a:lnTo>
                <a:lnTo>
                  <a:pt x="354" y="185"/>
                </a:lnTo>
                <a:lnTo>
                  <a:pt x="356" y="185"/>
                </a:lnTo>
                <a:lnTo>
                  <a:pt x="357" y="185"/>
                </a:lnTo>
                <a:lnTo>
                  <a:pt x="358" y="185"/>
                </a:lnTo>
                <a:lnTo>
                  <a:pt x="359" y="185"/>
                </a:lnTo>
                <a:lnTo>
                  <a:pt x="360" y="184"/>
                </a:lnTo>
                <a:lnTo>
                  <a:pt x="360" y="184"/>
                </a:lnTo>
                <a:lnTo>
                  <a:pt x="362" y="183"/>
                </a:lnTo>
                <a:lnTo>
                  <a:pt x="363" y="182"/>
                </a:lnTo>
                <a:lnTo>
                  <a:pt x="364" y="181"/>
                </a:lnTo>
                <a:lnTo>
                  <a:pt x="367" y="178"/>
                </a:lnTo>
                <a:lnTo>
                  <a:pt x="368" y="177"/>
                </a:lnTo>
                <a:lnTo>
                  <a:pt x="369" y="176"/>
                </a:lnTo>
                <a:lnTo>
                  <a:pt x="370" y="176"/>
                </a:lnTo>
                <a:lnTo>
                  <a:pt x="371" y="175"/>
                </a:lnTo>
                <a:lnTo>
                  <a:pt x="372" y="175"/>
                </a:lnTo>
                <a:lnTo>
                  <a:pt x="374" y="175"/>
                </a:lnTo>
                <a:lnTo>
                  <a:pt x="383" y="173"/>
                </a:lnTo>
                <a:lnTo>
                  <a:pt x="386" y="173"/>
                </a:lnTo>
                <a:lnTo>
                  <a:pt x="392" y="172"/>
                </a:lnTo>
                <a:lnTo>
                  <a:pt x="394" y="172"/>
                </a:lnTo>
                <a:lnTo>
                  <a:pt x="395" y="172"/>
                </a:lnTo>
                <a:lnTo>
                  <a:pt x="397" y="173"/>
                </a:lnTo>
                <a:lnTo>
                  <a:pt x="401" y="173"/>
                </a:lnTo>
                <a:lnTo>
                  <a:pt x="402" y="174"/>
                </a:lnTo>
                <a:lnTo>
                  <a:pt x="403" y="174"/>
                </a:lnTo>
                <a:lnTo>
                  <a:pt x="404" y="173"/>
                </a:lnTo>
                <a:lnTo>
                  <a:pt x="405" y="173"/>
                </a:lnTo>
                <a:lnTo>
                  <a:pt x="406" y="173"/>
                </a:lnTo>
                <a:lnTo>
                  <a:pt x="407" y="172"/>
                </a:lnTo>
                <a:lnTo>
                  <a:pt x="407" y="172"/>
                </a:lnTo>
                <a:lnTo>
                  <a:pt x="408" y="171"/>
                </a:lnTo>
                <a:lnTo>
                  <a:pt x="408" y="171"/>
                </a:lnTo>
                <a:lnTo>
                  <a:pt x="409" y="169"/>
                </a:lnTo>
                <a:lnTo>
                  <a:pt x="410" y="168"/>
                </a:lnTo>
                <a:lnTo>
                  <a:pt x="410" y="167"/>
                </a:lnTo>
                <a:lnTo>
                  <a:pt x="410" y="166"/>
                </a:lnTo>
                <a:lnTo>
                  <a:pt x="411" y="160"/>
                </a:lnTo>
                <a:lnTo>
                  <a:pt x="412" y="156"/>
                </a:lnTo>
                <a:lnTo>
                  <a:pt x="412" y="155"/>
                </a:lnTo>
                <a:lnTo>
                  <a:pt x="412" y="153"/>
                </a:lnTo>
                <a:lnTo>
                  <a:pt x="412" y="152"/>
                </a:lnTo>
                <a:lnTo>
                  <a:pt x="412" y="150"/>
                </a:lnTo>
                <a:lnTo>
                  <a:pt x="412" y="148"/>
                </a:lnTo>
                <a:lnTo>
                  <a:pt x="412" y="147"/>
                </a:lnTo>
                <a:lnTo>
                  <a:pt x="412" y="145"/>
                </a:lnTo>
                <a:lnTo>
                  <a:pt x="411" y="141"/>
                </a:lnTo>
                <a:lnTo>
                  <a:pt x="410" y="140"/>
                </a:lnTo>
                <a:lnTo>
                  <a:pt x="410" y="139"/>
                </a:lnTo>
                <a:lnTo>
                  <a:pt x="410" y="137"/>
                </a:lnTo>
                <a:lnTo>
                  <a:pt x="410" y="135"/>
                </a:lnTo>
                <a:lnTo>
                  <a:pt x="410" y="134"/>
                </a:lnTo>
                <a:lnTo>
                  <a:pt x="410" y="133"/>
                </a:lnTo>
                <a:lnTo>
                  <a:pt x="410" y="130"/>
                </a:lnTo>
                <a:lnTo>
                  <a:pt x="410" y="126"/>
                </a:lnTo>
                <a:lnTo>
                  <a:pt x="410" y="125"/>
                </a:lnTo>
                <a:lnTo>
                  <a:pt x="410" y="125"/>
                </a:lnTo>
                <a:lnTo>
                  <a:pt x="410" y="124"/>
                </a:lnTo>
                <a:lnTo>
                  <a:pt x="410" y="124"/>
                </a:lnTo>
                <a:lnTo>
                  <a:pt x="411" y="124"/>
                </a:lnTo>
                <a:lnTo>
                  <a:pt x="412" y="123"/>
                </a:lnTo>
                <a:lnTo>
                  <a:pt x="412" y="123"/>
                </a:lnTo>
                <a:lnTo>
                  <a:pt x="413" y="123"/>
                </a:lnTo>
                <a:lnTo>
                  <a:pt x="414" y="123"/>
                </a:lnTo>
                <a:lnTo>
                  <a:pt x="414" y="123"/>
                </a:lnTo>
                <a:lnTo>
                  <a:pt x="415" y="123"/>
                </a:lnTo>
                <a:lnTo>
                  <a:pt x="416" y="123"/>
                </a:lnTo>
                <a:lnTo>
                  <a:pt x="421" y="125"/>
                </a:lnTo>
                <a:lnTo>
                  <a:pt x="423" y="125"/>
                </a:lnTo>
                <a:lnTo>
                  <a:pt x="424" y="126"/>
                </a:lnTo>
                <a:lnTo>
                  <a:pt x="426" y="126"/>
                </a:lnTo>
                <a:lnTo>
                  <a:pt x="427" y="126"/>
                </a:lnTo>
                <a:lnTo>
                  <a:pt x="428" y="126"/>
                </a:lnTo>
                <a:lnTo>
                  <a:pt x="429" y="126"/>
                </a:lnTo>
                <a:lnTo>
                  <a:pt x="429" y="126"/>
                </a:lnTo>
                <a:lnTo>
                  <a:pt x="429" y="125"/>
                </a:lnTo>
                <a:lnTo>
                  <a:pt x="430" y="125"/>
                </a:lnTo>
                <a:lnTo>
                  <a:pt x="430" y="125"/>
                </a:lnTo>
                <a:lnTo>
                  <a:pt x="430" y="124"/>
                </a:lnTo>
                <a:lnTo>
                  <a:pt x="430" y="122"/>
                </a:lnTo>
                <a:lnTo>
                  <a:pt x="430" y="122"/>
                </a:lnTo>
                <a:lnTo>
                  <a:pt x="432" y="118"/>
                </a:lnTo>
                <a:lnTo>
                  <a:pt x="434" y="114"/>
                </a:lnTo>
                <a:lnTo>
                  <a:pt x="435" y="113"/>
                </a:lnTo>
                <a:lnTo>
                  <a:pt x="435" y="113"/>
                </a:lnTo>
                <a:lnTo>
                  <a:pt x="436" y="112"/>
                </a:lnTo>
                <a:lnTo>
                  <a:pt x="437" y="112"/>
                </a:lnTo>
                <a:lnTo>
                  <a:pt x="441" y="111"/>
                </a:lnTo>
                <a:lnTo>
                  <a:pt x="445" y="110"/>
                </a:lnTo>
                <a:lnTo>
                  <a:pt x="448" y="109"/>
                </a:lnTo>
                <a:lnTo>
                  <a:pt x="449" y="108"/>
                </a:lnTo>
                <a:lnTo>
                  <a:pt x="450" y="108"/>
                </a:lnTo>
                <a:lnTo>
                  <a:pt x="450" y="108"/>
                </a:lnTo>
                <a:lnTo>
                  <a:pt x="451" y="107"/>
                </a:lnTo>
                <a:lnTo>
                  <a:pt x="451" y="107"/>
                </a:lnTo>
                <a:lnTo>
                  <a:pt x="451" y="106"/>
                </a:lnTo>
                <a:lnTo>
                  <a:pt x="452" y="105"/>
                </a:lnTo>
                <a:lnTo>
                  <a:pt x="452" y="104"/>
                </a:lnTo>
                <a:lnTo>
                  <a:pt x="452" y="103"/>
                </a:lnTo>
                <a:lnTo>
                  <a:pt x="453" y="102"/>
                </a:lnTo>
                <a:lnTo>
                  <a:pt x="453" y="101"/>
                </a:lnTo>
                <a:lnTo>
                  <a:pt x="453" y="100"/>
                </a:lnTo>
                <a:lnTo>
                  <a:pt x="452" y="96"/>
                </a:lnTo>
                <a:lnTo>
                  <a:pt x="452" y="94"/>
                </a:lnTo>
                <a:lnTo>
                  <a:pt x="452" y="91"/>
                </a:lnTo>
                <a:lnTo>
                  <a:pt x="451" y="87"/>
                </a:lnTo>
                <a:lnTo>
                  <a:pt x="450" y="85"/>
                </a:lnTo>
                <a:lnTo>
                  <a:pt x="450" y="84"/>
                </a:lnTo>
                <a:lnTo>
                  <a:pt x="450" y="83"/>
                </a:lnTo>
                <a:lnTo>
                  <a:pt x="451" y="82"/>
                </a:lnTo>
                <a:lnTo>
                  <a:pt x="451" y="81"/>
                </a:lnTo>
                <a:lnTo>
                  <a:pt x="451" y="80"/>
                </a:lnTo>
                <a:lnTo>
                  <a:pt x="451" y="79"/>
                </a:lnTo>
                <a:lnTo>
                  <a:pt x="452" y="78"/>
                </a:lnTo>
                <a:lnTo>
                  <a:pt x="453" y="77"/>
                </a:lnTo>
                <a:lnTo>
                  <a:pt x="454" y="76"/>
                </a:lnTo>
                <a:lnTo>
                  <a:pt x="455" y="75"/>
                </a:lnTo>
                <a:lnTo>
                  <a:pt x="455" y="75"/>
                </a:lnTo>
                <a:lnTo>
                  <a:pt x="456" y="74"/>
                </a:lnTo>
                <a:lnTo>
                  <a:pt x="457" y="74"/>
                </a:lnTo>
                <a:lnTo>
                  <a:pt x="457" y="74"/>
                </a:lnTo>
                <a:lnTo>
                  <a:pt x="458" y="73"/>
                </a:lnTo>
                <a:lnTo>
                  <a:pt x="459" y="74"/>
                </a:lnTo>
                <a:lnTo>
                  <a:pt x="459" y="74"/>
                </a:lnTo>
                <a:lnTo>
                  <a:pt x="459" y="74"/>
                </a:lnTo>
                <a:lnTo>
                  <a:pt x="459" y="74"/>
                </a:lnTo>
                <a:lnTo>
                  <a:pt x="460" y="75"/>
                </a:lnTo>
                <a:lnTo>
                  <a:pt x="460" y="75"/>
                </a:lnTo>
                <a:lnTo>
                  <a:pt x="461" y="76"/>
                </a:lnTo>
                <a:lnTo>
                  <a:pt x="462" y="76"/>
                </a:lnTo>
                <a:lnTo>
                  <a:pt x="462" y="77"/>
                </a:lnTo>
                <a:lnTo>
                  <a:pt x="463" y="77"/>
                </a:lnTo>
                <a:lnTo>
                  <a:pt x="464" y="77"/>
                </a:lnTo>
                <a:lnTo>
                  <a:pt x="464" y="77"/>
                </a:lnTo>
                <a:lnTo>
                  <a:pt x="465" y="76"/>
                </a:lnTo>
                <a:lnTo>
                  <a:pt x="466" y="76"/>
                </a:lnTo>
                <a:lnTo>
                  <a:pt x="469" y="75"/>
                </a:lnTo>
                <a:lnTo>
                  <a:pt x="470" y="74"/>
                </a:lnTo>
                <a:lnTo>
                  <a:pt x="471" y="74"/>
                </a:lnTo>
                <a:lnTo>
                  <a:pt x="472" y="73"/>
                </a:lnTo>
                <a:lnTo>
                  <a:pt x="473" y="73"/>
                </a:lnTo>
                <a:lnTo>
                  <a:pt x="475" y="74"/>
                </a:lnTo>
                <a:lnTo>
                  <a:pt x="476" y="74"/>
                </a:lnTo>
                <a:lnTo>
                  <a:pt x="479" y="76"/>
                </a:lnTo>
                <a:lnTo>
                  <a:pt x="480" y="76"/>
                </a:lnTo>
                <a:lnTo>
                  <a:pt x="482" y="76"/>
                </a:lnTo>
                <a:lnTo>
                  <a:pt x="482" y="76"/>
                </a:lnTo>
                <a:lnTo>
                  <a:pt x="483" y="76"/>
                </a:lnTo>
                <a:lnTo>
                  <a:pt x="484" y="76"/>
                </a:lnTo>
                <a:lnTo>
                  <a:pt x="485" y="76"/>
                </a:lnTo>
                <a:lnTo>
                  <a:pt x="486" y="76"/>
                </a:lnTo>
                <a:lnTo>
                  <a:pt x="488" y="75"/>
                </a:lnTo>
                <a:lnTo>
                  <a:pt x="489" y="74"/>
                </a:lnTo>
                <a:lnTo>
                  <a:pt x="491" y="74"/>
                </a:lnTo>
                <a:lnTo>
                  <a:pt x="492" y="73"/>
                </a:lnTo>
                <a:lnTo>
                  <a:pt x="493" y="73"/>
                </a:lnTo>
                <a:lnTo>
                  <a:pt x="494" y="73"/>
                </a:lnTo>
                <a:lnTo>
                  <a:pt x="494" y="73"/>
                </a:lnTo>
                <a:lnTo>
                  <a:pt x="495" y="73"/>
                </a:lnTo>
                <a:lnTo>
                  <a:pt x="496" y="74"/>
                </a:lnTo>
                <a:lnTo>
                  <a:pt x="496" y="74"/>
                </a:lnTo>
                <a:lnTo>
                  <a:pt x="497" y="75"/>
                </a:lnTo>
                <a:lnTo>
                  <a:pt x="497" y="76"/>
                </a:lnTo>
                <a:lnTo>
                  <a:pt x="498" y="77"/>
                </a:lnTo>
                <a:lnTo>
                  <a:pt x="498" y="78"/>
                </a:lnTo>
                <a:lnTo>
                  <a:pt x="499" y="82"/>
                </a:lnTo>
                <a:lnTo>
                  <a:pt x="499" y="84"/>
                </a:lnTo>
                <a:lnTo>
                  <a:pt x="500" y="86"/>
                </a:lnTo>
                <a:lnTo>
                  <a:pt x="500" y="87"/>
                </a:lnTo>
                <a:lnTo>
                  <a:pt x="501" y="88"/>
                </a:lnTo>
                <a:lnTo>
                  <a:pt x="501" y="89"/>
                </a:lnTo>
                <a:lnTo>
                  <a:pt x="502" y="90"/>
                </a:lnTo>
                <a:lnTo>
                  <a:pt x="502" y="91"/>
                </a:lnTo>
                <a:lnTo>
                  <a:pt x="503" y="91"/>
                </a:lnTo>
                <a:lnTo>
                  <a:pt x="504" y="91"/>
                </a:lnTo>
                <a:lnTo>
                  <a:pt x="505" y="92"/>
                </a:lnTo>
                <a:lnTo>
                  <a:pt x="506" y="92"/>
                </a:lnTo>
                <a:lnTo>
                  <a:pt x="507" y="93"/>
                </a:lnTo>
                <a:lnTo>
                  <a:pt x="508" y="93"/>
                </a:lnTo>
                <a:lnTo>
                  <a:pt x="509" y="93"/>
                </a:lnTo>
                <a:lnTo>
                  <a:pt x="510" y="93"/>
                </a:lnTo>
                <a:lnTo>
                  <a:pt x="510" y="93"/>
                </a:lnTo>
                <a:lnTo>
                  <a:pt x="511" y="93"/>
                </a:lnTo>
                <a:lnTo>
                  <a:pt x="512" y="92"/>
                </a:lnTo>
                <a:lnTo>
                  <a:pt x="514" y="92"/>
                </a:lnTo>
                <a:lnTo>
                  <a:pt x="515" y="91"/>
                </a:lnTo>
                <a:lnTo>
                  <a:pt x="520" y="90"/>
                </a:lnTo>
                <a:lnTo>
                  <a:pt x="521" y="89"/>
                </a:lnTo>
                <a:lnTo>
                  <a:pt x="523" y="89"/>
                </a:lnTo>
                <a:lnTo>
                  <a:pt x="526" y="89"/>
                </a:lnTo>
                <a:lnTo>
                  <a:pt x="527" y="89"/>
                </a:lnTo>
                <a:lnTo>
                  <a:pt x="530" y="89"/>
                </a:lnTo>
                <a:lnTo>
                  <a:pt x="531" y="88"/>
                </a:lnTo>
                <a:lnTo>
                  <a:pt x="540" y="88"/>
                </a:lnTo>
                <a:lnTo>
                  <a:pt x="542" y="88"/>
                </a:lnTo>
                <a:lnTo>
                  <a:pt x="542" y="87"/>
                </a:lnTo>
                <a:lnTo>
                  <a:pt x="543" y="87"/>
                </a:lnTo>
                <a:lnTo>
                  <a:pt x="544" y="86"/>
                </a:lnTo>
                <a:lnTo>
                  <a:pt x="547" y="83"/>
                </a:lnTo>
                <a:lnTo>
                  <a:pt x="552" y="80"/>
                </a:lnTo>
                <a:lnTo>
                  <a:pt x="554" y="78"/>
                </a:lnTo>
                <a:lnTo>
                  <a:pt x="555" y="77"/>
                </a:lnTo>
                <a:lnTo>
                  <a:pt x="556" y="76"/>
                </a:lnTo>
                <a:lnTo>
                  <a:pt x="557" y="74"/>
                </a:lnTo>
                <a:lnTo>
                  <a:pt x="560" y="71"/>
                </a:lnTo>
                <a:lnTo>
                  <a:pt x="560" y="70"/>
                </a:lnTo>
                <a:lnTo>
                  <a:pt x="561" y="69"/>
                </a:lnTo>
                <a:lnTo>
                  <a:pt x="562" y="68"/>
                </a:lnTo>
                <a:lnTo>
                  <a:pt x="563" y="68"/>
                </a:lnTo>
                <a:lnTo>
                  <a:pt x="566" y="65"/>
                </a:lnTo>
                <a:lnTo>
                  <a:pt x="567" y="65"/>
                </a:lnTo>
                <a:lnTo>
                  <a:pt x="568" y="64"/>
                </a:lnTo>
                <a:lnTo>
                  <a:pt x="568" y="63"/>
                </a:lnTo>
                <a:lnTo>
                  <a:pt x="569" y="62"/>
                </a:lnTo>
                <a:lnTo>
                  <a:pt x="570" y="61"/>
                </a:lnTo>
                <a:lnTo>
                  <a:pt x="570" y="60"/>
                </a:lnTo>
                <a:lnTo>
                  <a:pt x="570" y="58"/>
                </a:lnTo>
                <a:lnTo>
                  <a:pt x="571" y="56"/>
                </a:lnTo>
                <a:lnTo>
                  <a:pt x="571" y="50"/>
                </a:lnTo>
                <a:lnTo>
                  <a:pt x="572" y="49"/>
                </a:lnTo>
                <a:lnTo>
                  <a:pt x="572" y="48"/>
                </a:lnTo>
                <a:lnTo>
                  <a:pt x="573" y="46"/>
                </a:lnTo>
                <a:lnTo>
                  <a:pt x="573" y="45"/>
                </a:lnTo>
                <a:lnTo>
                  <a:pt x="574" y="45"/>
                </a:lnTo>
                <a:lnTo>
                  <a:pt x="575" y="44"/>
                </a:lnTo>
                <a:lnTo>
                  <a:pt x="576" y="44"/>
                </a:lnTo>
                <a:lnTo>
                  <a:pt x="577" y="44"/>
                </a:lnTo>
                <a:lnTo>
                  <a:pt x="579" y="44"/>
                </a:lnTo>
                <a:lnTo>
                  <a:pt x="580" y="44"/>
                </a:lnTo>
                <a:lnTo>
                  <a:pt x="582" y="44"/>
                </a:lnTo>
                <a:lnTo>
                  <a:pt x="585" y="44"/>
                </a:lnTo>
                <a:lnTo>
                  <a:pt x="588" y="45"/>
                </a:lnTo>
                <a:lnTo>
                  <a:pt x="591" y="46"/>
                </a:lnTo>
                <a:lnTo>
                  <a:pt x="596" y="47"/>
                </a:lnTo>
                <a:lnTo>
                  <a:pt x="598" y="48"/>
                </a:lnTo>
                <a:lnTo>
                  <a:pt x="600" y="48"/>
                </a:lnTo>
                <a:lnTo>
                  <a:pt x="600" y="48"/>
                </a:lnTo>
                <a:lnTo>
                  <a:pt x="601" y="48"/>
                </a:lnTo>
                <a:lnTo>
                  <a:pt x="602" y="48"/>
                </a:lnTo>
                <a:lnTo>
                  <a:pt x="603" y="48"/>
                </a:lnTo>
                <a:lnTo>
                  <a:pt x="604" y="48"/>
                </a:lnTo>
                <a:lnTo>
                  <a:pt x="605" y="47"/>
                </a:lnTo>
                <a:lnTo>
                  <a:pt x="606" y="47"/>
                </a:lnTo>
                <a:lnTo>
                  <a:pt x="607" y="46"/>
                </a:lnTo>
                <a:lnTo>
                  <a:pt x="608" y="45"/>
                </a:lnTo>
                <a:lnTo>
                  <a:pt x="609" y="44"/>
                </a:lnTo>
                <a:lnTo>
                  <a:pt x="610" y="43"/>
                </a:lnTo>
                <a:lnTo>
                  <a:pt x="611" y="43"/>
                </a:lnTo>
                <a:lnTo>
                  <a:pt x="611" y="42"/>
                </a:lnTo>
                <a:lnTo>
                  <a:pt x="612" y="41"/>
                </a:lnTo>
                <a:lnTo>
                  <a:pt x="612" y="40"/>
                </a:lnTo>
                <a:lnTo>
                  <a:pt x="613" y="39"/>
                </a:lnTo>
                <a:lnTo>
                  <a:pt x="613" y="36"/>
                </a:lnTo>
                <a:lnTo>
                  <a:pt x="614" y="34"/>
                </a:lnTo>
                <a:lnTo>
                  <a:pt x="614" y="34"/>
                </a:lnTo>
                <a:lnTo>
                  <a:pt x="614" y="33"/>
                </a:lnTo>
                <a:lnTo>
                  <a:pt x="615" y="32"/>
                </a:lnTo>
                <a:lnTo>
                  <a:pt x="615" y="32"/>
                </a:lnTo>
                <a:lnTo>
                  <a:pt x="616" y="31"/>
                </a:lnTo>
                <a:lnTo>
                  <a:pt x="617" y="30"/>
                </a:lnTo>
                <a:lnTo>
                  <a:pt x="619" y="29"/>
                </a:lnTo>
                <a:lnTo>
                  <a:pt x="620" y="28"/>
                </a:lnTo>
                <a:lnTo>
                  <a:pt x="623" y="27"/>
                </a:lnTo>
                <a:lnTo>
                  <a:pt x="628" y="24"/>
                </a:lnTo>
                <a:lnTo>
                  <a:pt x="630" y="23"/>
                </a:lnTo>
                <a:lnTo>
                  <a:pt x="631" y="23"/>
                </a:lnTo>
                <a:lnTo>
                  <a:pt x="631" y="22"/>
                </a:lnTo>
                <a:lnTo>
                  <a:pt x="632" y="21"/>
                </a:lnTo>
                <a:lnTo>
                  <a:pt x="633" y="20"/>
                </a:lnTo>
                <a:lnTo>
                  <a:pt x="633" y="19"/>
                </a:lnTo>
                <a:lnTo>
                  <a:pt x="634" y="18"/>
                </a:lnTo>
                <a:lnTo>
                  <a:pt x="634" y="17"/>
                </a:lnTo>
                <a:lnTo>
                  <a:pt x="634" y="13"/>
                </a:lnTo>
                <a:lnTo>
                  <a:pt x="635" y="11"/>
                </a:lnTo>
                <a:lnTo>
                  <a:pt x="636" y="9"/>
                </a:lnTo>
                <a:lnTo>
                  <a:pt x="637" y="6"/>
                </a:lnTo>
                <a:lnTo>
                  <a:pt x="637" y="5"/>
                </a:lnTo>
                <a:lnTo>
                  <a:pt x="638" y="3"/>
                </a:lnTo>
                <a:lnTo>
                  <a:pt x="638" y="1"/>
                </a:lnTo>
                <a:lnTo>
                  <a:pt x="638" y="0"/>
                </a:lnTo>
                <a:lnTo>
                  <a:pt x="639" y="0"/>
                </a:lnTo>
                <a:lnTo>
                  <a:pt x="639" y="0"/>
                </a:lnTo>
              </a:path>
            </a:pathLst>
          </a:custGeom>
          <a:noFill/>
          <a:ln w="26988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cs-CZ" dirty="0"/>
          </a:p>
        </p:txBody>
      </p:sp>
      <p:sp>
        <p:nvSpPr>
          <p:cNvPr id="145" name="Freeform 263">
            <a:extLst>
              <a:ext uri="{FF2B5EF4-FFF2-40B4-BE49-F238E27FC236}">
                <a16:creationId xmlns:a16="http://schemas.microsoft.com/office/drawing/2014/main" id="{A188B985-48CB-4C2E-B226-91D1A822D7C2}"/>
              </a:ext>
            </a:extLst>
          </p:cNvPr>
          <p:cNvSpPr>
            <a:spLocks/>
          </p:cNvSpPr>
          <p:nvPr/>
        </p:nvSpPr>
        <p:spPr bwMode="auto">
          <a:xfrm>
            <a:off x="5234146" y="3798940"/>
            <a:ext cx="198714" cy="152857"/>
          </a:xfrm>
          <a:custGeom>
            <a:avLst/>
            <a:gdLst>
              <a:gd name="T0" fmla="*/ 109 w 195"/>
              <a:gd name="T1" fmla="*/ 3 h 150"/>
              <a:gd name="T2" fmla="*/ 93 w 195"/>
              <a:gd name="T3" fmla="*/ 10 h 150"/>
              <a:gd name="T4" fmla="*/ 75 w 195"/>
              <a:gd name="T5" fmla="*/ 18 h 150"/>
              <a:gd name="T6" fmla="*/ 60 w 195"/>
              <a:gd name="T7" fmla="*/ 21 h 150"/>
              <a:gd name="T8" fmla="*/ 54 w 195"/>
              <a:gd name="T9" fmla="*/ 24 h 150"/>
              <a:gd name="T10" fmla="*/ 50 w 195"/>
              <a:gd name="T11" fmla="*/ 34 h 150"/>
              <a:gd name="T12" fmla="*/ 46 w 195"/>
              <a:gd name="T13" fmla="*/ 38 h 150"/>
              <a:gd name="T14" fmla="*/ 36 w 195"/>
              <a:gd name="T15" fmla="*/ 36 h 150"/>
              <a:gd name="T16" fmla="*/ 29 w 195"/>
              <a:gd name="T17" fmla="*/ 34 h 150"/>
              <a:gd name="T18" fmla="*/ 19 w 195"/>
              <a:gd name="T19" fmla="*/ 38 h 150"/>
              <a:gd name="T20" fmla="*/ 2 w 195"/>
              <a:gd name="T21" fmla="*/ 44 h 150"/>
              <a:gd name="T22" fmla="*/ 0 w 195"/>
              <a:gd name="T23" fmla="*/ 47 h 150"/>
              <a:gd name="T24" fmla="*/ 6 w 195"/>
              <a:gd name="T25" fmla="*/ 51 h 150"/>
              <a:gd name="T26" fmla="*/ 18 w 195"/>
              <a:gd name="T27" fmla="*/ 62 h 150"/>
              <a:gd name="T28" fmla="*/ 17 w 195"/>
              <a:gd name="T29" fmla="*/ 66 h 150"/>
              <a:gd name="T30" fmla="*/ 10 w 195"/>
              <a:gd name="T31" fmla="*/ 72 h 150"/>
              <a:gd name="T32" fmla="*/ 9 w 195"/>
              <a:gd name="T33" fmla="*/ 77 h 150"/>
              <a:gd name="T34" fmla="*/ 16 w 195"/>
              <a:gd name="T35" fmla="*/ 88 h 150"/>
              <a:gd name="T36" fmla="*/ 28 w 195"/>
              <a:gd name="T37" fmla="*/ 100 h 150"/>
              <a:gd name="T38" fmla="*/ 30 w 195"/>
              <a:gd name="T39" fmla="*/ 106 h 150"/>
              <a:gd name="T40" fmla="*/ 28 w 195"/>
              <a:gd name="T41" fmla="*/ 113 h 150"/>
              <a:gd name="T42" fmla="*/ 31 w 195"/>
              <a:gd name="T43" fmla="*/ 117 h 150"/>
              <a:gd name="T44" fmla="*/ 39 w 195"/>
              <a:gd name="T45" fmla="*/ 122 h 150"/>
              <a:gd name="T46" fmla="*/ 41 w 195"/>
              <a:gd name="T47" fmla="*/ 126 h 150"/>
              <a:gd name="T48" fmla="*/ 41 w 195"/>
              <a:gd name="T49" fmla="*/ 133 h 150"/>
              <a:gd name="T50" fmla="*/ 42 w 195"/>
              <a:gd name="T51" fmla="*/ 137 h 150"/>
              <a:gd name="T52" fmla="*/ 42 w 195"/>
              <a:gd name="T53" fmla="*/ 144 h 150"/>
              <a:gd name="T54" fmla="*/ 45 w 195"/>
              <a:gd name="T55" fmla="*/ 148 h 150"/>
              <a:gd name="T56" fmla="*/ 57 w 195"/>
              <a:gd name="T57" fmla="*/ 150 h 150"/>
              <a:gd name="T58" fmla="*/ 65 w 195"/>
              <a:gd name="T59" fmla="*/ 149 h 150"/>
              <a:gd name="T60" fmla="*/ 69 w 195"/>
              <a:gd name="T61" fmla="*/ 142 h 150"/>
              <a:gd name="T62" fmla="*/ 78 w 195"/>
              <a:gd name="T63" fmla="*/ 138 h 150"/>
              <a:gd name="T64" fmla="*/ 92 w 195"/>
              <a:gd name="T65" fmla="*/ 133 h 150"/>
              <a:gd name="T66" fmla="*/ 107 w 195"/>
              <a:gd name="T67" fmla="*/ 122 h 150"/>
              <a:gd name="T68" fmla="*/ 117 w 195"/>
              <a:gd name="T69" fmla="*/ 118 h 150"/>
              <a:gd name="T70" fmla="*/ 124 w 195"/>
              <a:gd name="T71" fmla="*/ 112 h 150"/>
              <a:gd name="T72" fmla="*/ 133 w 195"/>
              <a:gd name="T73" fmla="*/ 109 h 150"/>
              <a:gd name="T74" fmla="*/ 145 w 195"/>
              <a:gd name="T75" fmla="*/ 109 h 150"/>
              <a:gd name="T76" fmla="*/ 156 w 195"/>
              <a:gd name="T77" fmla="*/ 114 h 150"/>
              <a:gd name="T78" fmla="*/ 165 w 195"/>
              <a:gd name="T79" fmla="*/ 117 h 150"/>
              <a:gd name="T80" fmla="*/ 171 w 195"/>
              <a:gd name="T81" fmla="*/ 116 h 150"/>
              <a:gd name="T82" fmla="*/ 179 w 195"/>
              <a:gd name="T83" fmla="*/ 107 h 150"/>
              <a:gd name="T84" fmla="*/ 178 w 195"/>
              <a:gd name="T85" fmla="*/ 92 h 150"/>
              <a:gd name="T86" fmla="*/ 176 w 195"/>
              <a:gd name="T87" fmla="*/ 87 h 150"/>
              <a:gd name="T88" fmla="*/ 173 w 195"/>
              <a:gd name="T89" fmla="*/ 82 h 150"/>
              <a:gd name="T90" fmla="*/ 177 w 195"/>
              <a:gd name="T91" fmla="*/ 77 h 150"/>
              <a:gd name="T92" fmla="*/ 191 w 195"/>
              <a:gd name="T93" fmla="*/ 68 h 150"/>
              <a:gd name="T94" fmla="*/ 195 w 195"/>
              <a:gd name="T95" fmla="*/ 62 h 150"/>
              <a:gd name="T96" fmla="*/ 193 w 195"/>
              <a:gd name="T97" fmla="*/ 56 h 150"/>
              <a:gd name="T98" fmla="*/ 183 w 195"/>
              <a:gd name="T99" fmla="*/ 47 h 150"/>
              <a:gd name="T100" fmla="*/ 177 w 195"/>
              <a:gd name="T101" fmla="*/ 40 h 150"/>
              <a:gd name="T102" fmla="*/ 166 w 195"/>
              <a:gd name="T103" fmla="*/ 33 h 150"/>
              <a:gd name="T104" fmla="*/ 155 w 195"/>
              <a:gd name="T105" fmla="*/ 28 h 150"/>
              <a:gd name="T106" fmla="*/ 150 w 195"/>
              <a:gd name="T107" fmla="*/ 19 h 150"/>
              <a:gd name="T108" fmla="*/ 143 w 195"/>
              <a:gd name="T109" fmla="*/ 16 h 150"/>
              <a:gd name="T110" fmla="*/ 129 w 195"/>
              <a:gd name="T111" fmla="*/ 6 h 150"/>
              <a:gd name="T112" fmla="*/ 125 w 195"/>
              <a:gd name="T113" fmla="*/ 2 h 150"/>
              <a:gd name="T114" fmla="*/ 123 w 195"/>
              <a:gd name="T115" fmla="*/ 0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95" h="150">
                <a:moveTo>
                  <a:pt x="123" y="0"/>
                </a:moveTo>
                <a:lnTo>
                  <a:pt x="123" y="0"/>
                </a:lnTo>
                <a:lnTo>
                  <a:pt x="122" y="1"/>
                </a:lnTo>
                <a:lnTo>
                  <a:pt x="119" y="1"/>
                </a:lnTo>
                <a:lnTo>
                  <a:pt x="112" y="3"/>
                </a:lnTo>
                <a:lnTo>
                  <a:pt x="109" y="3"/>
                </a:lnTo>
                <a:lnTo>
                  <a:pt x="106" y="4"/>
                </a:lnTo>
                <a:lnTo>
                  <a:pt x="102" y="5"/>
                </a:lnTo>
                <a:lnTo>
                  <a:pt x="100" y="6"/>
                </a:lnTo>
                <a:lnTo>
                  <a:pt x="99" y="7"/>
                </a:lnTo>
                <a:lnTo>
                  <a:pt x="95" y="9"/>
                </a:lnTo>
                <a:lnTo>
                  <a:pt x="93" y="10"/>
                </a:lnTo>
                <a:lnTo>
                  <a:pt x="90" y="11"/>
                </a:lnTo>
                <a:lnTo>
                  <a:pt x="85" y="13"/>
                </a:lnTo>
                <a:lnTo>
                  <a:pt x="84" y="13"/>
                </a:lnTo>
                <a:lnTo>
                  <a:pt x="83" y="14"/>
                </a:lnTo>
                <a:lnTo>
                  <a:pt x="77" y="17"/>
                </a:lnTo>
                <a:lnTo>
                  <a:pt x="75" y="18"/>
                </a:lnTo>
                <a:lnTo>
                  <a:pt x="73" y="18"/>
                </a:lnTo>
                <a:lnTo>
                  <a:pt x="69" y="20"/>
                </a:lnTo>
                <a:lnTo>
                  <a:pt x="68" y="20"/>
                </a:lnTo>
                <a:lnTo>
                  <a:pt x="66" y="20"/>
                </a:lnTo>
                <a:lnTo>
                  <a:pt x="62" y="20"/>
                </a:lnTo>
                <a:lnTo>
                  <a:pt x="60" y="21"/>
                </a:lnTo>
                <a:lnTo>
                  <a:pt x="59" y="21"/>
                </a:lnTo>
                <a:lnTo>
                  <a:pt x="58" y="21"/>
                </a:lnTo>
                <a:lnTo>
                  <a:pt x="57" y="22"/>
                </a:lnTo>
                <a:lnTo>
                  <a:pt x="56" y="22"/>
                </a:lnTo>
                <a:lnTo>
                  <a:pt x="55" y="23"/>
                </a:lnTo>
                <a:lnTo>
                  <a:pt x="54" y="24"/>
                </a:lnTo>
                <a:lnTo>
                  <a:pt x="54" y="25"/>
                </a:lnTo>
                <a:lnTo>
                  <a:pt x="53" y="26"/>
                </a:lnTo>
                <a:lnTo>
                  <a:pt x="52" y="27"/>
                </a:lnTo>
                <a:lnTo>
                  <a:pt x="52" y="29"/>
                </a:lnTo>
                <a:lnTo>
                  <a:pt x="51" y="32"/>
                </a:lnTo>
                <a:lnTo>
                  <a:pt x="50" y="34"/>
                </a:lnTo>
                <a:lnTo>
                  <a:pt x="50" y="35"/>
                </a:lnTo>
                <a:lnTo>
                  <a:pt x="50" y="36"/>
                </a:lnTo>
                <a:lnTo>
                  <a:pt x="49" y="36"/>
                </a:lnTo>
                <a:lnTo>
                  <a:pt x="48" y="37"/>
                </a:lnTo>
                <a:lnTo>
                  <a:pt x="47" y="37"/>
                </a:lnTo>
                <a:lnTo>
                  <a:pt x="46" y="38"/>
                </a:lnTo>
                <a:lnTo>
                  <a:pt x="44" y="38"/>
                </a:lnTo>
                <a:lnTo>
                  <a:pt x="42" y="38"/>
                </a:lnTo>
                <a:lnTo>
                  <a:pt x="40" y="37"/>
                </a:lnTo>
                <a:lnTo>
                  <a:pt x="39" y="37"/>
                </a:lnTo>
                <a:lnTo>
                  <a:pt x="37" y="37"/>
                </a:lnTo>
                <a:lnTo>
                  <a:pt x="36" y="36"/>
                </a:lnTo>
                <a:lnTo>
                  <a:pt x="34" y="35"/>
                </a:lnTo>
                <a:lnTo>
                  <a:pt x="33" y="34"/>
                </a:lnTo>
                <a:lnTo>
                  <a:pt x="32" y="34"/>
                </a:lnTo>
                <a:lnTo>
                  <a:pt x="31" y="34"/>
                </a:lnTo>
                <a:lnTo>
                  <a:pt x="30" y="34"/>
                </a:lnTo>
                <a:lnTo>
                  <a:pt x="29" y="34"/>
                </a:lnTo>
                <a:lnTo>
                  <a:pt x="28" y="34"/>
                </a:lnTo>
                <a:lnTo>
                  <a:pt x="27" y="34"/>
                </a:lnTo>
                <a:lnTo>
                  <a:pt x="26" y="35"/>
                </a:lnTo>
                <a:lnTo>
                  <a:pt x="23" y="36"/>
                </a:lnTo>
                <a:lnTo>
                  <a:pt x="21" y="37"/>
                </a:lnTo>
                <a:lnTo>
                  <a:pt x="19" y="38"/>
                </a:lnTo>
                <a:lnTo>
                  <a:pt x="15" y="39"/>
                </a:lnTo>
                <a:lnTo>
                  <a:pt x="12" y="40"/>
                </a:lnTo>
                <a:lnTo>
                  <a:pt x="9" y="41"/>
                </a:lnTo>
                <a:lnTo>
                  <a:pt x="5" y="43"/>
                </a:lnTo>
                <a:lnTo>
                  <a:pt x="3" y="43"/>
                </a:lnTo>
                <a:lnTo>
                  <a:pt x="2" y="44"/>
                </a:lnTo>
                <a:lnTo>
                  <a:pt x="1" y="45"/>
                </a:lnTo>
                <a:lnTo>
                  <a:pt x="1" y="45"/>
                </a:lnTo>
                <a:lnTo>
                  <a:pt x="0" y="46"/>
                </a:lnTo>
                <a:lnTo>
                  <a:pt x="0" y="46"/>
                </a:lnTo>
                <a:lnTo>
                  <a:pt x="0" y="47"/>
                </a:lnTo>
                <a:lnTo>
                  <a:pt x="0" y="47"/>
                </a:lnTo>
                <a:lnTo>
                  <a:pt x="1" y="47"/>
                </a:lnTo>
                <a:lnTo>
                  <a:pt x="1" y="48"/>
                </a:lnTo>
                <a:lnTo>
                  <a:pt x="2" y="48"/>
                </a:lnTo>
                <a:lnTo>
                  <a:pt x="4" y="49"/>
                </a:lnTo>
                <a:lnTo>
                  <a:pt x="5" y="50"/>
                </a:lnTo>
                <a:lnTo>
                  <a:pt x="6" y="51"/>
                </a:lnTo>
                <a:lnTo>
                  <a:pt x="7" y="51"/>
                </a:lnTo>
                <a:lnTo>
                  <a:pt x="9" y="53"/>
                </a:lnTo>
                <a:lnTo>
                  <a:pt x="12" y="56"/>
                </a:lnTo>
                <a:lnTo>
                  <a:pt x="15" y="60"/>
                </a:lnTo>
                <a:lnTo>
                  <a:pt x="17" y="62"/>
                </a:lnTo>
                <a:lnTo>
                  <a:pt x="18" y="62"/>
                </a:lnTo>
                <a:lnTo>
                  <a:pt x="18" y="63"/>
                </a:lnTo>
                <a:lnTo>
                  <a:pt x="18" y="64"/>
                </a:lnTo>
                <a:lnTo>
                  <a:pt x="18" y="64"/>
                </a:lnTo>
                <a:lnTo>
                  <a:pt x="18" y="65"/>
                </a:lnTo>
                <a:lnTo>
                  <a:pt x="18" y="66"/>
                </a:lnTo>
                <a:lnTo>
                  <a:pt x="17" y="66"/>
                </a:lnTo>
                <a:lnTo>
                  <a:pt x="16" y="67"/>
                </a:lnTo>
                <a:lnTo>
                  <a:pt x="13" y="69"/>
                </a:lnTo>
                <a:lnTo>
                  <a:pt x="12" y="70"/>
                </a:lnTo>
                <a:lnTo>
                  <a:pt x="12" y="70"/>
                </a:lnTo>
                <a:lnTo>
                  <a:pt x="11" y="71"/>
                </a:lnTo>
                <a:lnTo>
                  <a:pt x="10" y="72"/>
                </a:lnTo>
                <a:lnTo>
                  <a:pt x="9" y="73"/>
                </a:lnTo>
                <a:lnTo>
                  <a:pt x="9" y="75"/>
                </a:lnTo>
                <a:lnTo>
                  <a:pt x="9" y="75"/>
                </a:lnTo>
                <a:lnTo>
                  <a:pt x="9" y="76"/>
                </a:lnTo>
                <a:lnTo>
                  <a:pt x="9" y="76"/>
                </a:lnTo>
                <a:lnTo>
                  <a:pt x="9" y="77"/>
                </a:lnTo>
                <a:lnTo>
                  <a:pt x="10" y="78"/>
                </a:lnTo>
                <a:lnTo>
                  <a:pt x="12" y="81"/>
                </a:lnTo>
                <a:lnTo>
                  <a:pt x="13" y="82"/>
                </a:lnTo>
                <a:lnTo>
                  <a:pt x="13" y="83"/>
                </a:lnTo>
                <a:lnTo>
                  <a:pt x="15" y="87"/>
                </a:lnTo>
                <a:lnTo>
                  <a:pt x="16" y="88"/>
                </a:lnTo>
                <a:lnTo>
                  <a:pt x="17" y="90"/>
                </a:lnTo>
                <a:lnTo>
                  <a:pt x="18" y="91"/>
                </a:lnTo>
                <a:lnTo>
                  <a:pt x="19" y="93"/>
                </a:lnTo>
                <a:lnTo>
                  <a:pt x="21" y="95"/>
                </a:lnTo>
                <a:lnTo>
                  <a:pt x="23" y="97"/>
                </a:lnTo>
                <a:lnTo>
                  <a:pt x="28" y="100"/>
                </a:lnTo>
                <a:lnTo>
                  <a:pt x="29" y="101"/>
                </a:lnTo>
                <a:lnTo>
                  <a:pt x="29" y="102"/>
                </a:lnTo>
                <a:lnTo>
                  <a:pt x="30" y="103"/>
                </a:lnTo>
                <a:lnTo>
                  <a:pt x="30" y="104"/>
                </a:lnTo>
                <a:lnTo>
                  <a:pt x="30" y="105"/>
                </a:lnTo>
                <a:lnTo>
                  <a:pt x="30" y="106"/>
                </a:lnTo>
                <a:lnTo>
                  <a:pt x="30" y="107"/>
                </a:lnTo>
                <a:lnTo>
                  <a:pt x="30" y="108"/>
                </a:lnTo>
                <a:lnTo>
                  <a:pt x="29" y="110"/>
                </a:lnTo>
                <a:lnTo>
                  <a:pt x="29" y="111"/>
                </a:lnTo>
                <a:lnTo>
                  <a:pt x="28" y="112"/>
                </a:lnTo>
                <a:lnTo>
                  <a:pt x="28" y="113"/>
                </a:lnTo>
                <a:lnTo>
                  <a:pt x="28" y="113"/>
                </a:lnTo>
                <a:lnTo>
                  <a:pt x="29" y="114"/>
                </a:lnTo>
                <a:lnTo>
                  <a:pt x="29" y="115"/>
                </a:lnTo>
                <a:lnTo>
                  <a:pt x="29" y="116"/>
                </a:lnTo>
                <a:lnTo>
                  <a:pt x="30" y="116"/>
                </a:lnTo>
                <a:lnTo>
                  <a:pt x="31" y="117"/>
                </a:lnTo>
                <a:lnTo>
                  <a:pt x="32" y="118"/>
                </a:lnTo>
                <a:lnTo>
                  <a:pt x="33" y="119"/>
                </a:lnTo>
                <a:lnTo>
                  <a:pt x="34" y="119"/>
                </a:lnTo>
                <a:lnTo>
                  <a:pt x="35" y="120"/>
                </a:lnTo>
                <a:lnTo>
                  <a:pt x="38" y="121"/>
                </a:lnTo>
                <a:lnTo>
                  <a:pt x="39" y="122"/>
                </a:lnTo>
                <a:lnTo>
                  <a:pt x="40" y="123"/>
                </a:lnTo>
                <a:lnTo>
                  <a:pt x="40" y="123"/>
                </a:lnTo>
                <a:lnTo>
                  <a:pt x="41" y="124"/>
                </a:lnTo>
                <a:lnTo>
                  <a:pt x="41" y="124"/>
                </a:lnTo>
                <a:lnTo>
                  <a:pt x="41" y="125"/>
                </a:lnTo>
                <a:lnTo>
                  <a:pt x="41" y="126"/>
                </a:lnTo>
                <a:lnTo>
                  <a:pt x="41" y="127"/>
                </a:lnTo>
                <a:lnTo>
                  <a:pt x="41" y="128"/>
                </a:lnTo>
                <a:lnTo>
                  <a:pt x="41" y="131"/>
                </a:lnTo>
                <a:lnTo>
                  <a:pt x="41" y="132"/>
                </a:lnTo>
                <a:lnTo>
                  <a:pt x="41" y="132"/>
                </a:lnTo>
                <a:lnTo>
                  <a:pt x="41" y="133"/>
                </a:lnTo>
                <a:lnTo>
                  <a:pt x="42" y="134"/>
                </a:lnTo>
                <a:lnTo>
                  <a:pt x="42" y="134"/>
                </a:lnTo>
                <a:lnTo>
                  <a:pt x="42" y="135"/>
                </a:lnTo>
                <a:lnTo>
                  <a:pt x="42" y="135"/>
                </a:lnTo>
                <a:lnTo>
                  <a:pt x="42" y="136"/>
                </a:lnTo>
                <a:lnTo>
                  <a:pt x="42" y="137"/>
                </a:lnTo>
                <a:lnTo>
                  <a:pt x="41" y="139"/>
                </a:lnTo>
                <a:lnTo>
                  <a:pt x="41" y="140"/>
                </a:lnTo>
                <a:lnTo>
                  <a:pt x="41" y="142"/>
                </a:lnTo>
                <a:lnTo>
                  <a:pt x="41" y="142"/>
                </a:lnTo>
                <a:lnTo>
                  <a:pt x="41" y="143"/>
                </a:lnTo>
                <a:lnTo>
                  <a:pt x="42" y="144"/>
                </a:lnTo>
                <a:lnTo>
                  <a:pt x="42" y="145"/>
                </a:lnTo>
                <a:lnTo>
                  <a:pt x="43" y="145"/>
                </a:lnTo>
                <a:lnTo>
                  <a:pt x="43" y="146"/>
                </a:lnTo>
                <a:lnTo>
                  <a:pt x="44" y="147"/>
                </a:lnTo>
                <a:lnTo>
                  <a:pt x="44" y="147"/>
                </a:lnTo>
                <a:lnTo>
                  <a:pt x="45" y="148"/>
                </a:lnTo>
                <a:lnTo>
                  <a:pt x="46" y="148"/>
                </a:lnTo>
                <a:lnTo>
                  <a:pt x="47" y="148"/>
                </a:lnTo>
                <a:lnTo>
                  <a:pt x="48" y="149"/>
                </a:lnTo>
                <a:lnTo>
                  <a:pt x="50" y="149"/>
                </a:lnTo>
                <a:lnTo>
                  <a:pt x="52" y="149"/>
                </a:lnTo>
                <a:lnTo>
                  <a:pt x="57" y="150"/>
                </a:lnTo>
                <a:lnTo>
                  <a:pt x="59" y="150"/>
                </a:lnTo>
                <a:lnTo>
                  <a:pt x="62" y="150"/>
                </a:lnTo>
                <a:lnTo>
                  <a:pt x="63" y="150"/>
                </a:lnTo>
                <a:lnTo>
                  <a:pt x="64" y="149"/>
                </a:lnTo>
                <a:lnTo>
                  <a:pt x="64" y="149"/>
                </a:lnTo>
                <a:lnTo>
                  <a:pt x="65" y="149"/>
                </a:lnTo>
                <a:lnTo>
                  <a:pt x="65" y="148"/>
                </a:lnTo>
                <a:lnTo>
                  <a:pt x="65" y="148"/>
                </a:lnTo>
                <a:lnTo>
                  <a:pt x="66" y="147"/>
                </a:lnTo>
                <a:lnTo>
                  <a:pt x="68" y="144"/>
                </a:lnTo>
                <a:lnTo>
                  <a:pt x="69" y="142"/>
                </a:lnTo>
                <a:lnTo>
                  <a:pt x="69" y="142"/>
                </a:lnTo>
                <a:lnTo>
                  <a:pt x="70" y="141"/>
                </a:lnTo>
                <a:lnTo>
                  <a:pt x="71" y="140"/>
                </a:lnTo>
                <a:lnTo>
                  <a:pt x="71" y="140"/>
                </a:lnTo>
                <a:lnTo>
                  <a:pt x="72" y="139"/>
                </a:lnTo>
                <a:lnTo>
                  <a:pt x="73" y="139"/>
                </a:lnTo>
                <a:lnTo>
                  <a:pt x="78" y="138"/>
                </a:lnTo>
                <a:lnTo>
                  <a:pt x="80" y="137"/>
                </a:lnTo>
                <a:lnTo>
                  <a:pt x="81" y="137"/>
                </a:lnTo>
                <a:lnTo>
                  <a:pt x="84" y="136"/>
                </a:lnTo>
                <a:lnTo>
                  <a:pt x="88" y="135"/>
                </a:lnTo>
                <a:lnTo>
                  <a:pt x="91" y="134"/>
                </a:lnTo>
                <a:lnTo>
                  <a:pt x="92" y="133"/>
                </a:lnTo>
                <a:lnTo>
                  <a:pt x="93" y="133"/>
                </a:lnTo>
                <a:lnTo>
                  <a:pt x="94" y="132"/>
                </a:lnTo>
                <a:lnTo>
                  <a:pt x="95" y="131"/>
                </a:lnTo>
                <a:lnTo>
                  <a:pt x="103" y="125"/>
                </a:lnTo>
                <a:lnTo>
                  <a:pt x="106" y="123"/>
                </a:lnTo>
                <a:lnTo>
                  <a:pt x="107" y="122"/>
                </a:lnTo>
                <a:lnTo>
                  <a:pt x="108" y="121"/>
                </a:lnTo>
                <a:lnTo>
                  <a:pt x="110" y="120"/>
                </a:lnTo>
                <a:lnTo>
                  <a:pt x="112" y="120"/>
                </a:lnTo>
                <a:lnTo>
                  <a:pt x="115" y="119"/>
                </a:lnTo>
                <a:lnTo>
                  <a:pt x="116" y="118"/>
                </a:lnTo>
                <a:lnTo>
                  <a:pt x="117" y="118"/>
                </a:lnTo>
                <a:lnTo>
                  <a:pt x="119" y="117"/>
                </a:lnTo>
                <a:lnTo>
                  <a:pt x="120" y="116"/>
                </a:lnTo>
                <a:lnTo>
                  <a:pt x="121" y="115"/>
                </a:lnTo>
                <a:lnTo>
                  <a:pt x="123" y="113"/>
                </a:lnTo>
                <a:lnTo>
                  <a:pt x="124" y="112"/>
                </a:lnTo>
                <a:lnTo>
                  <a:pt x="124" y="112"/>
                </a:lnTo>
                <a:lnTo>
                  <a:pt x="125" y="111"/>
                </a:lnTo>
                <a:lnTo>
                  <a:pt x="126" y="111"/>
                </a:lnTo>
                <a:lnTo>
                  <a:pt x="127" y="110"/>
                </a:lnTo>
                <a:lnTo>
                  <a:pt x="128" y="110"/>
                </a:lnTo>
                <a:lnTo>
                  <a:pt x="129" y="110"/>
                </a:lnTo>
                <a:lnTo>
                  <a:pt x="133" y="109"/>
                </a:lnTo>
                <a:lnTo>
                  <a:pt x="135" y="109"/>
                </a:lnTo>
                <a:lnTo>
                  <a:pt x="136" y="109"/>
                </a:lnTo>
                <a:lnTo>
                  <a:pt x="140" y="109"/>
                </a:lnTo>
                <a:lnTo>
                  <a:pt x="143" y="109"/>
                </a:lnTo>
                <a:lnTo>
                  <a:pt x="144" y="109"/>
                </a:lnTo>
                <a:lnTo>
                  <a:pt x="145" y="109"/>
                </a:lnTo>
                <a:lnTo>
                  <a:pt x="146" y="109"/>
                </a:lnTo>
                <a:lnTo>
                  <a:pt x="148" y="110"/>
                </a:lnTo>
                <a:lnTo>
                  <a:pt x="150" y="110"/>
                </a:lnTo>
                <a:lnTo>
                  <a:pt x="151" y="111"/>
                </a:lnTo>
                <a:lnTo>
                  <a:pt x="153" y="112"/>
                </a:lnTo>
                <a:lnTo>
                  <a:pt x="156" y="114"/>
                </a:lnTo>
                <a:lnTo>
                  <a:pt x="158" y="115"/>
                </a:lnTo>
                <a:lnTo>
                  <a:pt x="159" y="116"/>
                </a:lnTo>
                <a:lnTo>
                  <a:pt x="160" y="116"/>
                </a:lnTo>
                <a:lnTo>
                  <a:pt x="162" y="117"/>
                </a:lnTo>
                <a:lnTo>
                  <a:pt x="163" y="117"/>
                </a:lnTo>
                <a:lnTo>
                  <a:pt x="165" y="117"/>
                </a:lnTo>
                <a:lnTo>
                  <a:pt x="167" y="117"/>
                </a:lnTo>
                <a:lnTo>
                  <a:pt x="168" y="117"/>
                </a:lnTo>
                <a:lnTo>
                  <a:pt x="169" y="117"/>
                </a:lnTo>
                <a:lnTo>
                  <a:pt x="170" y="117"/>
                </a:lnTo>
                <a:lnTo>
                  <a:pt x="170" y="116"/>
                </a:lnTo>
                <a:lnTo>
                  <a:pt x="171" y="116"/>
                </a:lnTo>
                <a:lnTo>
                  <a:pt x="173" y="114"/>
                </a:lnTo>
                <a:lnTo>
                  <a:pt x="176" y="112"/>
                </a:lnTo>
                <a:lnTo>
                  <a:pt x="177" y="111"/>
                </a:lnTo>
                <a:lnTo>
                  <a:pt x="178" y="110"/>
                </a:lnTo>
                <a:lnTo>
                  <a:pt x="179" y="109"/>
                </a:lnTo>
                <a:lnTo>
                  <a:pt x="179" y="107"/>
                </a:lnTo>
                <a:lnTo>
                  <a:pt x="180" y="106"/>
                </a:lnTo>
                <a:lnTo>
                  <a:pt x="180" y="105"/>
                </a:lnTo>
                <a:lnTo>
                  <a:pt x="180" y="104"/>
                </a:lnTo>
                <a:lnTo>
                  <a:pt x="180" y="101"/>
                </a:lnTo>
                <a:lnTo>
                  <a:pt x="179" y="96"/>
                </a:lnTo>
                <a:lnTo>
                  <a:pt x="178" y="92"/>
                </a:lnTo>
                <a:lnTo>
                  <a:pt x="178" y="91"/>
                </a:lnTo>
                <a:lnTo>
                  <a:pt x="178" y="91"/>
                </a:lnTo>
                <a:lnTo>
                  <a:pt x="178" y="90"/>
                </a:lnTo>
                <a:lnTo>
                  <a:pt x="177" y="89"/>
                </a:lnTo>
                <a:lnTo>
                  <a:pt x="177" y="88"/>
                </a:lnTo>
                <a:lnTo>
                  <a:pt x="176" y="87"/>
                </a:lnTo>
                <a:lnTo>
                  <a:pt x="174" y="86"/>
                </a:lnTo>
                <a:lnTo>
                  <a:pt x="174" y="85"/>
                </a:lnTo>
                <a:lnTo>
                  <a:pt x="174" y="85"/>
                </a:lnTo>
                <a:lnTo>
                  <a:pt x="174" y="84"/>
                </a:lnTo>
                <a:lnTo>
                  <a:pt x="173" y="83"/>
                </a:lnTo>
                <a:lnTo>
                  <a:pt x="173" y="82"/>
                </a:lnTo>
                <a:lnTo>
                  <a:pt x="174" y="81"/>
                </a:lnTo>
                <a:lnTo>
                  <a:pt x="174" y="80"/>
                </a:lnTo>
                <a:lnTo>
                  <a:pt x="174" y="80"/>
                </a:lnTo>
                <a:lnTo>
                  <a:pt x="175" y="79"/>
                </a:lnTo>
                <a:lnTo>
                  <a:pt x="176" y="78"/>
                </a:lnTo>
                <a:lnTo>
                  <a:pt x="177" y="77"/>
                </a:lnTo>
                <a:lnTo>
                  <a:pt x="178" y="76"/>
                </a:lnTo>
                <a:lnTo>
                  <a:pt x="179" y="76"/>
                </a:lnTo>
                <a:lnTo>
                  <a:pt x="186" y="72"/>
                </a:lnTo>
                <a:lnTo>
                  <a:pt x="189" y="70"/>
                </a:lnTo>
                <a:lnTo>
                  <a:pt x="190" y="69"/>
                </a:lnTo>
                <a:lnTo>
                  <a:pt x="191" y="68"/>
                </a:lnTo>
                <a:lnTo>
                  <a:pt x="192" y="67"/>
                </a:lnTo>
                <a:lnTo>
                  <a:pt x="193" y="67"/>
                </a:lnTo>
                <a:lnTo>
                  <a:pt x="193" y="66"/>
                </a:lnTo>
                <a:lnTo>
                  <a:pt x="194" y="65"/>
                </a:lnTo>
                <a:lnTo>
                  <a:pt x="195" y="63"/>
                </a:lnTo>
                <a:lnTo>
                  <a:pt x="195" y="62"/>
                </a:lnTo>
                <a:lnTo>
                  <a:pt x="195" y="61"/>
                </a:lnTo>
                <a:lnTo>
                  <a:pt x="195" y="60"/>
                </a:lnTo>
                <a:lnTo>
                  <a:pt x="195" y="60"/>
                </a:lnTo>
                <a:lnTo>
                  <a:pt x="195" y="58"/>
                </a:lnTo>
                <a:lnTo>
                  <a:pt x="194" y="57"/>
                </a:lnTo>
                <a:lnTo>
                  <a:pt x="193" y="56"/>
                </a:lnTo>
                <a:lnTo>
                  <a:pt x="193" y="55"/>
                </a:lnTo>
                <a:lnTo>
                  <a:pt x="191" y="53"/>
                </a:lnTo>
                <a:lnTo>
                  <a:pt x="190" y="52"/>
                </a:lnTo>
                <a:lnTo>
                  <a:pt x="189" y="52"/>
                </a:lnTo>
                <a:lnTo>
                  <a:pt x="188" y="51"/>
                </a:lnTo>
                <a:lnTo>
                  <a:pt x="183" y="47"/>
                </a:lnTo>
                <a:lnTo>
                  <a:pt x="182" y="46"/>
                </a:lnTo>
                <a:lnTo>
                  <a:pt x="182" y="45"/>
                </a:lnTo>
                <a:lnTo>
                  <a:pt x="181" y="45"/>
                </a:lnTo>
                <a:lnTo>
                  <a:pt x="180" y="44"/>
                </a:lnTo>
                <a:lnTo>
                  <a:pt x="178" y="41"/>
                </a:lnTo>
                <a:lnTo>
                  <a:pt x="177" y="40"/>
                </a:lnTo>
                <a:lnTo>
                  <a:pt x="176" y="39"/>
                </a:lnTo>
                <a:lnTo>
                  <a:pt x="175" y="38"/>
                </a:lnTo>
                <a:lnTo>
                  <a:pt x="174" y="37"/>
                </a:lnTo>
                <a:lnTo>
                  <a:pt x="173" y="36"/>
                </a:lnTo>
                <a:lnTo>
                  <a:pt x="168" y="34"/>
                </a:lnTo>
                <a:lnTo>
                  <a:pt x="166" y="33"/>
                </a:lnTo>
                <a:lnTo>
                  <a:pt x="161" y="31"/>
                </a:lnTo>
                <a:lnTo>
                  <a:pt x="159" y="31"/>
                </a:lnTo>
                <a:lnTo>
                  <a:pt x="158" y="30"/>
                </a:lnTo>
                <a:lnTo>
                  <a:pt x="157" y="30"/>
                </a:lnTo>
                <a:lnTo>
                  <a:pt x="156" y="29"/>
                </a:lnTo>
                <a:lnTo>
                  <a:pt x="155" y="28"/>
                </a:lnTo>
                <a:lnTo>
                  <a:pt x="154" y="27"/>
                </a:lnTo>
                <a:lnTo>
                  <a:pt x="153" y="26"/>
                </a:lnTo>
                <a:lnTo>
                  <a:pt x="152" y="25"/>
                </a:lnTo>
                <a:lnTo>
                  <a:pt x="152" y="24"/>
                </a:lnTo>
                <a:lnTo>
                  <a:pt x="151" y="23"/>
                </a:lnTo>
                <a:lnTo>
                  <a:pt x="150" y="19"/>
                </a:lnTo>
                <a:lnTo>
                  <a:pt x="149" y="18"/>
                </a:lnTo>
                <a:lnTo>
                  <a:pt x="149" y="18"/>
                </a:lnTo>
                <a:lnTo>
                  <a:pt x="148" y="17"/>
                </a:lnTo>
                <a:lnTo>
                  <a:pt x="147" y="17"/>
                </a:lnTo>
                <a:lnTo>
                  <a:pt x="146" y="17"/>
                </a:lnTo>
                <a:lnTo>
                  <a:pt x="143" y="16"/>
                </a:lnTo>
                <a:lnTo>
                  <a:pt x="142" y="15"/>
                </a:lnTo>
                <a:lnTo>
                  <a:pt x="140" y="15"/>
                </a:lnTo>
                <a:lnTo>
                  <a:pt x="139" y="14"/>
                </a:lnTo>
                <a:lnTo>
                  <a:pt x="135" y="10"/>
                </a:lnTo>
                <a:lnTo>
                  <a:pt x="132" y="9"/>
                </a:lnTo>
                <a:lnTo>
                  <a:pt x="129" y="6"/>
                </a:lnTo>
                <a:lnTo>
                  <a:pt x="128" y="6"/>
                </a:lnTo>
                <a:lnTo>
                  <a:pt x="127" y="5"/>
                </a:lnTo>
                <a:lnTo>
                  <a:pt x="126" y="4"/>
                </a:lnTo>
                <a:lnTo>
                  <a:pt x="126" y="4"/>
                </a:lnTo>
                <a:lnTo>
                  <a:pt x="125" y="3"/>
                </a:lnTo>
                <a:lnTo>
                  <a:pt x="125" y="2"/>
                </a:lnTo>
                <a:lnTo>
                  <a:pt x="125" y="1"/>
                </a:lnTo>
                <a:lnTo>
                  <a:pt x="125" y="1"/>
                </a:lnTo>
                <a:lnTo>
                  <a:pt x="125" y="1"/>
                </a:lnTo>
                <a:lnTo>
                  <a:pt x="125" y="0"/>
                </a:lnTo>
                <a:lnTo>
                  <a:pt x="124" y="0"/>
                </a:lnTo>
                <a:lnTo>
                  <a:pt x="123" y="0"/>
                </a:lnTo>
                <a:lnTo>
                  <a:pt x="123" y="0"/>
                </a:lnTo>
              </a:path>
            </a:pathLst>
          </a:custGeom>
          <a:solidFill>
            <a:srgbClr val="6BAFD6"/>
          </a:solidFill>
          <a:ln w="26988">
            <a:solidFill>
              <a:srgbClr val="FFFFF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cs-CZ" dirty="0"/>
          </a:p>
        </p:txBody>
      </p:sp>
      <p:sp>
        <p:nvSpPr>
          <p:cNvPr id="146" name="Freeform 264">
            <a:extLst>
              <a:ext uri="{FF2B5EF4-FFF2-40B4-BE49-F238E27FC236}">
                <a16:creationId xmlns:a16="http://schemas.microsoft.com/office/drawing/2014/main" id="{832287A1-4CE0-4733-B388-7B48A785D934}"/>
              </a:ext>
            </a:extLst>
          </p:cNvPr>
          <p:cNvSpPr>
            <a:spLocks/>
          </p:cNvSpPr>
          <p:nvPr/>
        </p:nvSpPr>
        <p:spPr bwMode="auto">
          <a:xfrm>
            <a:off x="4921300" y="4175986"/>
            <a:ext cx="902875" cy="703142"/>
          </a:xfrm>
          <a:custGeom>
            <a:avLst/>
            <a:gdLst>
              <a:gd name="T0" fmla="*/ 253 w 886"/>
              <a:gd name="T1" fmla="*/ 52 h 690"/>
              <a:gd name="T2" fmla="*/ 309 w 886"/>
              <a:gd name="T3" fmla="*/ 31 h 690"/>
              <a:gd name="T4" fmla="*/ 343 w 886"/>
              <a:gd name="T5" fmla="*/ 49 h 690"/>
              <a:gd name="T6" fmla="*/ 376 w 886"/>
              <a:gd name="T7" fmla="*/ 46 h 690"/>
              <a:gd name="T8" fmla="*/ 406 w 886"/>
              <a:gd name="T9" fmla="*/ 47 h 690"/>
              <a:gd name="T10" fmla="*/ 452 w 886"/>
              <a:gd name="T11" fmla="*/ 49 h 690"/>
              <a:gd name="T12" fmla="*/ 478 w 886"/>
              <a:gd name="T13" fmla="*/ 67 h 690"/>
              <a:gd name="T14" fmla="*/ 514 w 886"/>
              <a:gd name="T15" fmla="*/ 37 h 690"/>
              <a:gd name="T16" fmla="*/ 529 w 886"/>
              <a:gd name="T17" fmla="*/ 0 h 690"/>
              <a:gd name="T18" fmla="*/ 572 w 886"/>
              <a:gd name="T19" fmla="*/ 17 h 690"/>
              <a:gd name="T20" fmla="*/ 598 w 886"/>
              <a:gd name="T21" fmla="*/ 43 h 690"/>
              <a:gd name="T22" fmla="*/ 591 w 886"/>
              <a:gd name="T23" fmla="*/ 66 h 690"/>
              <a:gd name="T24" fmla="*/ 589 w 886"/>
              <a:gd name="T25" fmla="*/ 124 h 690"/>
              <a:gd name="T26" fmla="*/ 598 w 886"/>
              <a:gd name="T27" fmla="*/ 169 h 690"/>
              <a:gd name="T28" fmla="*/ 617 w 886"/>
              <a:gd name="T29" fmla="*/ 215 h 690"/>
              <a:gd name="T30" fmla="*/ 664 w 886"/>
              <a:gd name="T31" fmla="*/ 224 h 690"/>
              <a:gd name="T32" fmla="*/ 671 w 886"/>
              <a:gd name="T33" fmla="*/ 241 h 690"/>
              <a:gd name="T34" fmla="*/ 712 w 886"/>
              <a:gd name="T35" fmla="*/ 251 h 690"/>
              <a:gd name="T36" fmla="*/ 769 w 886"/>
              <a:gd name="T37" fmla="*/ 259 h 690"/>
              <a:gd name="T38" fmla="*/ 782 w 886"/>
              <a:gd name="T39" fmla="*/ 300 h 690"/>
              <a:gd name="T40" fmla="*/ 839 w 886"/>
              <a:gd name="T41" fmla="*/ 321 h 690"/>
              <a:gd name="T42" fmla="*/ 872 w 886"/>
              <a:gd name="T43" fmla="*/ 322 h 690"/>
              <a:gd name="T44" fmla="*/ 880 w 886"/>
              <a:gd name="T45" fmla="*/ 351 h 690"/>
              <a:gd name="T46" fmla="*/ 851 w 886"/>
              <a:gd name="T47" fmla="*/ 390 h 690"/>
              <a:gd name="T48" fmla="*/ 858 w 886"/>
              <a:gd name="T49" fmla="*/ 414 h 690"/>
              <a:gd name="T50" fmla="*/ 875 w 886"/>
              <a:gd name="T51" fmla="*/ 440 h 690"/>
              <a:gd name="T52" fmla="*/ 861 w 886"/>
              <a:gd name="T53" fmla="*/ 460 h 690"/>
              <a:gd name="T54" fmla="*/ 800 w 886"/>
              <a:gd name="T55" fmla="*/ 424 h 690"/>
              <a:gd name="T56" fmla="*/ 750 w 886"/>
              <a:gd name="T57" fmla="*/ 411 h 690"/>
              <a:gd name="T58" fmla="*/ 703 w 886"/>
              <a:gd name="T59" fmla="*/ 437 h 690"/>
              <a:gd name="T60" fmla="*/ 689 w 886"/>
              <a:gd name="T61" fmla="*/ 404 h 690"/>
              <a:gd name="T62" fmla="*/ 638 w 886"/>
              <a:gd name="T63" fmla="*/ 391 h 690"/>
              <a:gd name="T64" fmla="*/ 621 w 886"/>
              <a:gd name="T65" fmla="*/ 436 h 690"/>
              <a:gd name="T66" fmla="*/ 613 w 886"/>
              <a:gd name="T67" fmla="*/ 522 h 690"/>
              <a:gd name="T68" fmla="*/ 604 w 886"/>
              <a:gd name="T69" fmla="*/ 557 h 690"/>
              <a:gd name="T70" fmla="*/ 547 w 886"/>
              <a:gd name="T71" fmla="*/ 552 h 690"/>
              <a:gd name="T72" fmla="*/ 509 w 886"/>
              <a:gd name="T73" fmla="*/ 614 h 690"/>
              <a:gd name="T74" fmla="*/ 497 w 886"/>
              <a:gd name="T75" fmla="*/ 673 h 690"/>
              <a:gd name="T76" fmla="*/ 466 w 886"/>
              <a:gd name="T77" fmla="*/ 654 h 690"/>
              <a:gd name="T78" fmla="*/ 414 w 886"/>
              <a:gd name="T79" fmla="*/ 648 h 690"/>
              <a:gd name="T80" fmla="*/ 388 w 886"/>
              <a:gd name="T81" fmla="*/ 656 h 690"/>
              <a:gd name="T82" fmla="*/ 360 w 886"/>
              <a:gd name="T83" fmla="*/ 679 h 690"/>
              <a:gd name="T84" fmla="*/ 302 w 886"/>
              <a:gd name="T85" fmla="*/ 675 h 690"/>
              <a:gd name="T86" fmla="*/ 226 w 886"/>
              <a:gd name="T87" fmla="*/ 661 h 690"/>
              <a:gd name="T88" fmla="*/ 205 w 886"/>
              <a:gd name="T89" fmla="*/ 631 h 690"/>
              <a:gd name="T90" fmla="*/ 203 w 886"/>
              <a:gd name="T91" fmla="*/ 599 h 690"/>
              <a:gd name="T92" fmla="*/ 146 w 886"/>
              <a:gd name="T93" fmla="*/ 555 h 690"/>
              <a:gd name="T94" fmla="*/ 105 w 886"/>
              <a:gd name="T95" fmla="*/ 511 h 690"/>
              <a:gd name="T96" fmla="*/ 70 w 886"/>
              <a:gd name="T97" fmla="*/ 475 h 690"/>
              <a:gd name="T98" fmla="*/ 29 w 886"/>
              <a:gd name="T99" fmla="*/ 432 h 690"/>
              <a:gd name="T100" fmla="*/ 1 w 886"/>
              <a:gd name="T101" fmla="*/ 405 h 690"/>
              <a:gd name="T102" fmla="*/ 24 w 886"/>
              <a:gd name="T103" fmla="*/ 360 h 690"/>
              <a:gd name="T104" fmla="*/ 26 w 886"/>
              <a:gd name="T105" fmla="*/ 302 h 690"/>
              <a:gd name="T106" fmla="*/ 67 w 886"/>
              <a:gd name="T107" fmla="*/ 284 h 690"/>
              <a:gd name="T108" fmla="*/ 70 w 886"/>
              <a:gd name="T109" fmla="*/ 245 h 690"/>
              <a:gd name="T110" fmla="*/ 75 w 886"/>
              <a:gd name="T111" fmla="*/ 221 h 690"/>
              <a:gd name="T112" fmla="*/ 84 w 886"/>
              <a:gd name="T113" fmla="*/ 197 h 690"/>
              <a:gd name="T114" fmla="*/ 106 w 886"/>
              <a:gd name="T115" fmla="*/ 151 h 690"/>
              <a:gd name="T116" fmla="*/ 102 w 886"/>
              <a:gd name="T117" fmla="*/ 94 h 690"/>
              <a:gd name="T118" fmla="*/ 104 w 886"/>
              <a:gd name="T119" fmla="*/ 62 h 690"/>
              <a:gd name="T120" fmla="*/ 147 w 886"/>
              <a:gd name="T121" fmla="*/ 57 h 690"/>
              <a:gd name="T122" fmla="*/ 182 w 886"/>
              <a:gd name="T123" fmla="*/ 63 h 690"/>
              <a:gd name="T124" fmla="*/ 218 w 886"/>
              <a:gd name="T125" fmla="*/ 36 h 6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886" h="690">
                <a:moveTo>
                  <a:pt x="230" y="31"/>
                </a:moveTo>
                <a:lnTo>
                  <a:pt x="230" y="31"/>
                </a:lnTo>
                <a:lnTo>
                  <a:pt x="231" y="32"/>
                </a:lnTo>
                <a:lnTo>
                  <a:pt x="231" y="33"/>
                </a:lnTo>
                <a:lnTo>
                  <a:pt x="231" y="33"/>
                </a:lnTo>
                <a:lnTo>
                  <a:pt x="231" y="35"/>
                </a:lnTo>
                <a:lnTo>
                  <a:pt x="231" y="41"/>
                </a:lnTo>
                <a:lnTo>
                  <a:pt x="231" y="43"/>
                </a:lnTo>
                <a:lnTo>
                  <a:pt x="232" y="44"/>
                </a:lnTo>
                <a:lnTo>
                  <a:pt x="232" y="46"/>
                </a:lnTo>
                <a:lnTo>
                  <a:pt x="232" y="47"/>
                </a:lnTo>
                <a:lnTo>
                  <a:pt x="232" y="48"/>
                </a:lnTo>
                <a:lnTo>
                  <a:pt x="233" y="49"/>
                </a:lnTo>
                <a:lnTo>
                  <a:pt x="234" y="49"/>
                </a:lnTo>
                <a:lnTo>
                  <a:pt x="234" y="50"/>
                </a:lnTo>
                <a:lnTo>
                  <a:pt x="235" y="51"/>
                </a:lnTo>
                <a:lnTo>
                  <a:pt x="236" y="51"/>
                </a:lnTo>
                <a:lnTo>
                  <a:pt x="237" y="52"/>
                </a:lnTo>
                <a:lnTo>
                  <a:pt x="238" y="52"/>
                </a:lnTo>
                <a:lnTo>
                  <a:pt x="240" y="52"/>
                </a:lnTo>
                <a:lnTo>
                  <a:pt x="241" y="52"/>
                </a:lnTo>
                <a:lnTo>
                  <a:pt x="243" y="52"/>
                </a:lnTo>
                <a:lnTo>
                  <a:pt x="244" y="52"/>
                </a:lnTo>
                <a:lnTo>
                  <a:pt x="246" y="51"/>
                </a:lnTo>
                <a:lnTo>
                  <a:pt x="247" y="51"/>
                </a:lnTo>
                <a:lnTo>
                  <a:pt x="248" y="51"/>
                </a:lnTo>
                <a:lnTo>
                  <a:pt x="251" y="52"/>
                </a:lnTo>
                <a:lnTo>
                  <a:pt x="253" y="52"/>
                </a:lnTo>
                <a:lnTo>
                  <a:pt x="254" y="52"/>
                </a:lnTo>
                <a:lnTo>
                  <a:pt x="257" y="51"/>
                </a:lnTo>
                <a:lnTo>
                  <a:pt x="259" y="51"/>
                </a:lnTo>
                <a:lnTo>
                  <a:pt x="261" y="51"/>
                </a:lnTo>
                <a:lnTo>
                  <a:pt x="265" y="51"/>
                </a:lnTo>
                <a:lnTo>
                  <a:pt x="267" y="51"/>
                </a:lnTo>
                <a:lnTo>
                  <a:pt x="278" y="50"/>
                </a:lnTo>
                <a:lnTo>
                  <a:pt x="283" y="50"/>
                </a:lnTo>
                <a:lnTo>
                  <a:pt x="285" y="49"/>
                </a:lnTo>
                <a:lnTo>
                  <a:pt x="287" y="49"/>
                </a:lnTo>
                <a:lnTo>
                  <a:pt x="289" y="49"/>
                </a:lnTo>
                <a:lnTo>
                  <a:pt x="290" y="49"/>
                </a:lnTo>
                <a:lnTo>
                  <a:pt x="290" y="49"/>
                </a:lnTo>
                <a:lnTo>
                  <a:pt x="291" y="49"/>
                </a:lnTo>
                <a:lnTo>
                  <a:pt x="292" y="48"/>
                </a:lnTo>
                <a:lnTo>
                  <a:pt x="293" y="48"/>
                </a:lnTo>
                <a:lnTo>
                  <a:pt x="293" y="47"/>
                </a:lnTo>
                <a:lnTo>
                  <a:pt x="294" y="45"/>
                </a:lnTo>
                <a:lnTo>
                  <a:pt x="296" y="43"/>
                </a:lnTo>
                <a:lnTo>
                  <a:pt x="297" y="41"/>
                </a:lnTo>
                <a:lnTo>
                  <a:pt x="298" y="39"/>
                </a:lnTo>
                <a:lnTo>
                  <a:pt x="299" y="36"/>
                </a:lnTo>
                <a:lnTo>
                  <a:pt x="300" y="35"/>
                </a:lnTo>
                <a:lnTo>
                  <a:pt x="301" y="34"/>
                </a:lnTo>
                <a:lnTo>
                  <a:pt x="302" y="33"/>
                </a:lnTo>
                <a:lnTo>
                  <a:pt x="303" y="33"/>
                </a:lnTo>
                <a:lnTo>
                  <a:pt x="304" y="32"/>
                </a:lnTo>
                <a:lnTo>
                  <a:pt x="309" y="31"/>
                </a:lnTo>
                <a:lnTo>
                  <a:pt x="311" y="31"/>
                </a:lnTo>
                <a:lnTo>
                  <a:pt x="312" y="30"/>
                </a:lnTo>
                <a:lnTo>
                  <a:pt x="314" y="30"/>
                </a:lnTo>
                <a:lnTo>
                  <a:pt x="315" y="30"/>
                </a:lnTo>
                <a:lnTo>
                  <a:pt x="316" y="30"/>
                </a:lnTo>
                <a:lnTo>
                  <a:pt x="317" y="31"/>
                </a:lnTo>
                <a:lnTo>
                  <a:pt x="319" y="31"/>
                </a:lnTo>
                <a:lnTo>
                  <a:pt x="321" y="32"/>
                </a:lnTo>
                <a:lnTo>
                  <a:pt x="323" y="33"/>
                </a:lnTo>
                <a:lnTo>
                  <a:pt x="324" y="34"/>
                </a:lnTo>
                <a:lnTo>
                  <a:pt x="325" y="35"/>
                </a:lnTo>
                <a:lnTo>
                  <a:pt x="326" y="36"/>
                </a:lnTo>
                <a:lnTo>
                  <a:pt x="328" y="38"/>
                </a:lnTo>
                <a:lnTo>
                  <a:pt x="328" y="39"/>
                </a:lnTo>
                <a:lnTo>
                  <a:pt x="329" y="40"/>
                </a:lnTo>
                <a:lnTo>
                  <a:pt x="330" y="40"/>
                </a:lnTo>
                <a:lnTo>
                  <a:pt x="331" y="41"/>
                </a:lnTo>
                <a:lnTo>
                  <a:pt x="331" y="41"/>
                </a:lnTo>
                <a:lnTo>
                  <a:pt x="334" y="42"/>
                </a:lnTo>
                <a:lnTo>
                  <a:pt x="336" y="43"/>
                </a:lnTo>
                <a:lnTo>
                  <a:pt x="338" y="44"/>
                </a:lnTo>
                <a:lnTo>
                  <a:pt x="339" y="45"/>
                </a:lnTo>
                <a:lnTo>
                  <a:pt x="339" y="45"/>
                </a:lnTo>
                <a:lnTo>
                  <a:pt x="340" y="46"/>
                </a:lnTo>
                <a:lnTo>
                  <a:pt x="341" y="47"/>
                </a:lnTo>
                <a:lnTo>
                  <a:pt x="342" y="48"/>
                </a:lnTo>
                <a:lnTo>
                  <a:pt x="342" y="49"/>
                </a:lnTo>
                <a:lnTo>
                  <a:pt x="343" y="49"/>
                </a:lnTo>
                <a:lnTo>
                  <a:pt x="344" y="52"/>
                </a:lnTo>
                <a:lnTo>
                  <a:pt x="344" y="53"/>
                </a:lnTo>
                <a:lnTo>
                  <a:pt x="345" y="53"/>
                </a:lnTo>
                <a:lnTo>
                  <a:pt x="345" y="53"/>
                </a:lnTo>
                <a:lnTo>
                  <a:pt x="345" y="53"/>
                </a:lnTo>
                <a:lnTo>
                  <a:pt x="346" y="54"/>
                </a:lnTo>
                <a:lnTo>
                  <a:pt x="349" y="54"/>
                </a:lnTo>
                <a:lnTo>
                  <a:pt x="351" y="54"/>
                </a:lnTo>
                <a:lnTo>
                  <a:pt x="353" y="55"/>
                </a:lnTo>
                <a:lnTo>
                  <a:pt x="354" y="55"/>
                </a:lnTo>
                <a:lnTo>
                  <a:pt x="355" y="55"/>
                </a:lnTo>
                <a:lnTo>
                  <a:pt x="358" y="54"/>
                </a:lnTo>
                <a:lnTo>
                  <a:pt x="358" y="54"/>
                </a:lnTo>
                <a:lnTo>
                  <a:pt x="359" y="53"/>
                </a:lnTo>
                <a:lnTo>
                  <a:pt x="360" y="53"/>
                </a:lnTo>
                <a:lnTo>
                  <a:pt x="364" y="50"/>
                </a:lnTo>
                <a:lnTo>
                  <a:pt x="365" y="49"/>
                </a:lnTo>
                <a:lnTo>
                  <a:pt x="366" y="48"/>
                </a:lnTo>
                <a:lnTo>
                  <a:pt x="368" y="48"/>
                </a:lnTo>
                <a:lnTo>
                  <a:pt x="369" y="47"/>
                </a:lnTo>
                <a:lnTo>
                  <a:pt x="370" y="47"/>
                </a:lnTo>
                <a:lnTo>
                  <a:pt x="372" y="47"/>
                </a:lnTo>
                <a:lnTo>
                  <a:pt x="374" y="47"/>
                </a:lnTo>
                <a:lnTo>
                  <a:pt x="375" y="47"/>
                </a:lnTo>
                <a:lnTo>
                  <a:pt x="375" y="47"/>
                </a:lnTo>
                <a:lnTo>
                  <a:pt x="376" y="47"/>
                </a:lnTo>
                <a:lnTo>
                  <a:pt x="376" y="47"/>
                </a:lnTo>
                <a:lnTo>
                  <a:pt x="376" y="46"/>
                </a:lnTo>
                <a:lnTo>
                  <a:pt x="376" y="46"/>
                </a:lnTo>
                <a:lnTo>
                  <a:pt x="376" y="44"/>
                </a:lnTo>
                <a:lnTo>
                  <a:pt x="376" y="41"/>
                </a:lnTo>
                <a:lnTo>
                  <a:pt x="376" y="40"/>
                </a:lnTo>
                <a:lnTo>
                  <a:pt x="376" y="40"/>
                </a:lnTo>
                <a:lnTo>
                  <a:pt x="376" y="40"/>
                </a:lnTo>
                <a:lnTo>
                  <a:pt x="377" y="39"/>
                </a:lnTo>
                <a:lnTo>
                  <a:pt x="377" y="39"/>
                </a:lnTo>
                <a:lnTo>
                  <a:pt x="378" y="39"/>
                </a:lnTo>
                <a:lnTo>
                  <a:pt x="378" y="38"/>
                </a:lnTo>
                <a:lnTo>
                  <a:pt x="379" y="39"/>
                </a:lnTo>
                <a:lnTo>
                  <a:pt x="380" y="39"/>
                </a:lnTo>
                <a:lnTo>
                  <a:pt x="384" y="41"/>
                </a:lnTo>
                <a:lnTo>
                  <a:pt x="385" y="42"/>
                </a:lnTo>
                <a:lnTo>
                  <a:pt x="386" y="43"/>
                </a:lnTo>
                <a:lnTo>
                  <a:pt x="389" y="44"/>
                </a:lnTo>
                <a:lnTo>
                  <a:pt x="390" y="44"/>
                </a:lnTo>
                <a:lnTo>
                  <a:pt x="391" y="45"/>
                </a:lnTo>
                <a:lnTo>
                  <a:pt x="396" y="48"/>
                </a:lnTo>
                <a:lnTo>
                  <a:pt x="397" y="49"/>
                </a:lnTo>
                <a:lnTo>
                  <a:pt x="399" y="50"/>
                </a:lnTo>
                <a:lnTo>
                  <a:pt x="400" y="50"/>
                </a:lnTo>
                <a:lnTo>
                  <a:pt x="401" y="50"/>
                </a:lnTo>
                <a:lnTo>
                  <a:pt x="401" y="50"/>
                </a:lnTo>
                <a:lnTo>
                  <a:pt x="402" y="50"/>
                </a:lnTo>
                <a:lnTo>
                  <a:pt x="402" y="50"/>
                </a:lnTo>
                <a:lnTo>
                  <a:pt x="404" y="48"/>
                </a:lnTo>
                <a:lnTo>
                  <a:pt x="406" y="47"/>
                </a:lnTo>
                <a:lnTo>
                  <a:pt x="408" y="47"/>
                </a:lnTo>
                <a:lnTo>
                  <a:pt x="408" y="46"/>
                </a:lnTo>
                <a:lnTo>
                  <a:pt x="409" y="46"/>
                </a:lnTo>
                <a:lnTo>
                  <a:pt x="411" y="46"/>
                </a:lnTo>
                <a:lnTo>
                  <a:pt x="412" y="46"/>
                </a:lnTo>
                <a:lnTo>
                  <a:pt x="415" y="46"/>
                </a:lnTo>
                <a:lnTo>
                  <a:pt x="416" y="47"/>
                </a:lnTo>
                <a:lnTo>
                  <a:pt x="417" y="47"/>
                </a:lnTo>
                <a:lnTo>
                  <a:pt x="418" y="47"/>
                </a:lnTo>
                <a:lnTo>
                  <a:pt x="419" y="47"/>
                </a:lnTo>
                <a:lnTo>
                  <a:pt x="422" y="49"/>
                </a:lnTo>
                <a:lnTo>
                  <a:pt x="423" y="49"/>
                </a:lnTo>
                <a:lnTo>
                  <a:pt x="425" y="50"/>
                </a:lnTo>
                <a:lnTo>
                  <a:pt x="426" y="50"/>
                </a:lnTo>
                <a:lnTo>
                  <a:pt x="429" y="51"/>
                </a:lnTo>
                <a:lnTo>
                  <a:pt x="434" y="51"/>
                </a:lnTo>
                <a:lnTo>
                  <a:pt x="436" y="51"/>
                </a:lnTo>
                <a:lnTo>
                  <a:pt x="439" y="52"/>
                </a:lnTo>
                <a:lnTo>
                  <a:pt x="440" y="51"/>
                </a:lnTo>
                <a:lnTo>
                  <a:pt x="441" y="51"/>
                </a:lnTo>
                <a:lnTo>
                  <a:pt x="444" y="51"/>
                </a:lnTo>
                <a:lnTo>
                  <a:pt x="446" y="50"/>
                </a:lnTo>
                <a:lnTo>
                  <a:pt x="448" y="50"/>
                </a:lnTo>
                <a:lnTo>
                  <a:pt x="451" y="49"/>
                </a:lnTo>
                <a:lnTo>
                  <a:pt x="451" y="49"/>
                </a:lnTo>
                <a:lnTo>
                  <a:pt x="452" y="49"/>
                </a:lnTo>
                <a:lnTo>
                  <a:pt x="452" y="49"/>
                </a:lnTo>
                <a:lnTo>
                  <a:pt x="452" y="49"/>
                </a:lnTo>
                <a:lnTo>
                  <a:pt x="452" y="50"/>
                </a:lnTo>
                <a:lnTo>
                  <a:pt x="452" y="51"/>
                </a:lnTo>
                <a:lnTo>
                  <a:pt x="452" y="52"/>
                </a:lnTo>
                <a:lnTo>
                  <a:pt x="452" y="55"/>
                </a:lnTo>
                <a:lnTo>
                  <a:pt x="451" y="56"/>
                </a:lnTo>
                <a:lnTo>
                  <a:pt x="451" y="57"/>
                </a:lnTo>
                <a:lnTo>
                  <a:pt x="452" y="57"/>
                </a:lnTo>
                <a:lnTo>
                  <a:pt x="452" y="58"/>
                </a:lnTo>
                <a:lnTo>
                  <a:pt x="452" y="58"/>
                </a:lnTo>
                <a:lnTo>
                  <a:pt x="453" y="59"/>
                </a:lnTo>
                <a:lnTo>
                  <a:pt x="454" y="59"/>
                </a:lnTo>
                <a:lnTo>
                  <a:pt x="454" y="60"/>
                </a:lnTo>
                <a:lnTo>
                  <a:pt x="455" y="60"/>
                </a:lnTo>
                <a:lnTo>
                  <a:pt x="456" y="60"/>
                </a:lnTo>
                <a:lnTo>
                  <a:pt x="458" y="60"/>
                </a:lnTo>
                <a:lnTo>
                  <a:pt x="461" y="61"/>
                </a:lnTo>
                <a:lnTo>
                  <a:pt x="463" y="61"/>
                </a:lnTo>
                <a:lnTo>
                  <a:pt x="465" y="62"/>
                </a:lnTo>
                <a:lnTo>
                  <a:pt x="468" y="62"/>
                </a:lnTo>
                <a:lnTo>
                  <a:pt x="470" y="63"/>
                </a:lnTo>
                <a:lnTo>
                  <a:pt x="471" y="64"/>
                </a:lnTo>
                <a:lnTo>
                  <a:pt x="472" y="65"/>
                </a:lnTo>
                <a:lnTo>
                  <a:pt x="475" y="66"/>
                </a:lnTo>
                <a:lnTo>
                  <a:pt x="476" y="67"/>
                </a:lnTo>
                <a:lnTo>
                  <a:pt x="476" y="67"/>
                </a:lnTo>
                <a:lnTo>
                  <a:pt x="477" y="67"/>
                </a:lnTo>
                <a:lnTo>
                  <a:pt x="477" y="67"/>
                </a:lnTo>
                <a:lnTo>
                  <a:pt x="478" y="67"/>
                </a:lnTo>
                <a:lnTo>
                  <a:pt x="478" y="67"/>
                </a:lnTo>
                <a:lnTo>
                  <a:pt x="479" y="67"/>
                </a:lnTo>
                <a:lnTo>
                  <a:pt x="480" y="67"/>
                </a:lnTo>
                <a:lnTo>
                  <a:pt x="480" y="66"/>
                </a:lnTo>
                <a:lnTo>
                  <a:pt x="481" y="65"/>
                </a:lnTo>
                <a:lnTo>
                  <a:pt x="482" y="62"/>
                </a:lnTo>
                <a:lnTo>
                  <a:pt x="483" y="61"/>
                </a:lnTo>
                <a:lnTo>
                  <a:pt x="485" y="59"/>
                </a:lnTo>
                <a:lnTo>
                  <a:pt x="487" y="58"/>
                </a:lnTo>
                <a:lnTo>
                  <a:pt x="489" y="56"/>
                </a:lnTo>
                <a:lnTo>
                  <a:pt x="493" y="52"/>
                </a:lnTo>
                <a:lnTo>
                  <a:pt x="495" y="50"/>
                </a:lnTo>
                <a:lnTo>
                  <a:pt x="498" y="48"/>
                </a:lnTo>
                <a:lnTo>
                  <a:pt x="499" y="48"/>
                </a:lnTo>
                <a:lnTo>
                  <a:pt x="500" y="47"/>
                </a:lnTo>
                <a:lnTo>
                  <a:pt x="502" y="47"/>
                </a:lnTo>
                <a:lnTo>
                  <a:pt x="507" y="45"/>
                </a:lnTo>
                <a:lnTo>
                  <a:pt x="508" y="45"/>
                </a:lnTo>
                <a:lnTo>
                  <a:pt x="510" y="44"/>
                </a:lnTo>
                <a:lnTo>
                  <a:pt x="511" y="43"/>
                </a:lnTo>
                <a:lnTo>
                  <a:pt x="513" y="43"/>
                </a:lnTo>
                <a:lnTo>
                  <a:pt x="513" y="42"/>
                </a:lnTo>
                <a:lnTo>
                  <a:pt x="514" y="42"/>
                </a:lnTo>
                <a:lnTo>
                  <a:pt x="514" y="41"/>
                </a:lnTo>
                <a:lnTo>
                  <a:pt x="515" y="40"/>
                </a:lnTo>
                <a:lnTo>
                  <a:pt x="515" y="39"/>
                </a:lnTo>
                <a:lnTo>
                  <a:pt x="515" y="38"/>
                </a:lnTo>
                <a:lnTo>
                  <a:pt x="514" y="37"/>
                </a:lnTo>
                <a:lnTo>
                  <a:pt x="514" y="34"/>
                </a:lnTo>
                <a:lnTo>
                  <a:pt x="513" y="31"/>
                </a:lnTo>
                <a:lnTo>
                  <a:pt x="512" y="29"/>
                </a:lnTo>
                <a:lnTo>
                  <a:pt x="512" y="28"/>
                </a:lnTo>
                <a:lnTo>
                  <a:pt x="512" y="27"/>
                </a:lnTo>
                <a:lnTo>
                  <a:pt x="512" y="25"/>
                </a:lnTo>
                <a:lnTo>
                  <a:pt x="512" y="24"/>
                </a:lnTo>
                <a:lnTo>
                  <a:pt x="513" y="20"/>
                </a:lnTo>
                <a:lnTo>
                  <a:pt x="514" y="19"/>
                </a:lnTo>
                <a:lnTo>
                  <a:pt x="514" y="17"/>
                </a:lnTo>
                <a:lnTo>
                  <a:pt x="514" y="15"/>
                </a:lnTo>
                <a:lnTo>
                  <a:pt x="514" y="14"/>
                </a:lnTo>
                <a:lnTo>
                  <a:pt x="514" y="14"/>
                </a:lnTo>
                <a:lnTo>
                  <a:pt x="515" y="13"/>
                </a:lnTo>
                <a:lnTo>
                  <a:pt x="515" y="12"/>
                </a:lnTo>
                <a:lnTo>
                  <a:pt x="516" y="11"/>
                </a:lnTo>
                <a:lnTo>
                  <a:pt x="518" y="10"/>
                </a:lnTo>
                <a:lnTo>
                  <a:pt x="518" y="9"/>
                </a:lnTo>
                <a:lnTo>
                  <a:pt x="519" y="8"/>
                </a:lnTo>
                <a:lnTo>
                  <a:pt x="520" y="7"/>
                </a:lnTo>
                <a:lnTo>
                  <a:pt x="521" y="6"/>
                </a:lnTo>
                <a:lnTo>
                  <a:pt x="521" y="5"/>
                </a:lnTo>
                <a:lnTo>
                  <a:pt x="522" y="4"/>
                </a:lnTo>
                <a:lnTo>
                  <a:pt x="525" y="2"/>
                </a:lnTo>
                <a:lnTo>
                  <a:pt x="527" y="0"/>
                </a:lnTo>
                <a:lnTo>
                  <a:pt x="528" y="0"/>
                </a:lnTo>
                <a:lnTo>
                  <a:pt x="529" y="0"/>
                </a:lnTo>
                <a:lnTo>
                  <a:pt x="529" y="0"/>
                </a:lnTo>
                <a:lnTo>
                  <a:pt x="530" y="0"/>
                </a:lnTo>
                <a:lnTo>
                  <a:pt x="531" y="0"/>
                </a:lnTo>
                <a:lnTo>
                  <a:pt x="532" y="0"/>
                </a:lnTo>
                <a:lnTo>
                  <a:pt x="533" y="1"/>
                </a:lnTo>
                <a:lnTo>
                  <a:pt x="536" y="3"/>
                </a:lnTo>
                <a:lnTo>
                  <a:pt x="537" y="4"/>
                </a:lnTo>
                <a:lnTo>
                  <a:pt x="540" y="5"/>
                </a:lnTo>
                <a:lnTo>
                  <a:pt x="545" y="8"/>
                </a:lnTo>
                <a:lnTo>
                  <a:pt x="547" y="8"/>
                </a:lnTo>
                <a:lnTo>
                  <a:pt x="548" y="9"/>
                </a:lnTo>
                <a:lnTo>
                  <a:pt x="549" y="10"/>
                </a:lnTo>
                <a:lnTo>
                  <a:pt x="550" y="11"/>
                </a:lnTo>
                <a:lnTo>
                  <a:pt x="555" y="15"/>
                </a:lnTo>
                <a:lnTo>
                  <a:pt x="557" y="17"/>
                </a:lnTo>
                <a:lnTo>
                  <a:pt x="559" y="18"/>
                </a:lnTo>
                <a:lnTo>
                  <a:pt x="560" y="19"/>
                </a:lnTo>
                <a:lnTo>
                  <a:pt x="561" y="20"/>
                </a:lnTo>
                <a:lnTo>
                  <a:pt x="563" y="20"/>
                </a:lnTo>
                <a:lnTo>
                  <a:pt x="563" y="20"/>
                </a:lnTo>
                <a:lnTo>
                  <a:pt x="564" y="21"/>
                </a:lnTo>
                <a:lnTo>
                  <a:pt x="564" y="21"/>
                </a:lnTo>
                <a:lnTo>
                  <a:pt x="565" y="20"/>
                </a:lnTo>
                <a:lnTo>
                  <a:pt x="566" y="20"/>
                </a:lnTo>
                <a:lnTo>
                  <a:pt x="568" y="19"/>
                </a:lnTo>
                <a:lnTo>
                  <a:pt x="569" y="18"/>
                </a:lnTo>
                <a:lnTo>
                  <a:pt x="570" y="18"/>
                </a:lnTo>
                <a:lnTo>
                  <a:pt x="572" y="17"/>
                </a:lnTo>
                <a:lnTo>
                  <a:pt x="572" y="17"/>
                </a:lnTo>
                <a:lnTo>
                  <a:pt x="573" y="17"/>
                </a:lnTo>
                <a:lnTo>
                  <a:pt x="573" y="17"/>
                </a:lnTo>
                <a:lnTo>
                  <a:pt x="574" y="18"/>
                </a:lnTo>
                <a:lnTo>
                  <a:pt x="574" y="18"/>
                </a:lnTo>
                <a:lnTo>
                  <a:pt x="575" y="18"/>
                </a:lnTo>
                <a:lnTo>
                  <a:pt x="575" y="19"/>
                </a:lnTo>
                <a:lnTo>
                  <a:pt x="576" y="21"/>
                </a:lnTo>
                <a:lnTo>
                  <a:pt x="577" y="23"/>
                </a:lnTo>
                <a:lnTo>
                  <a:pt x="578" y="25"/>
                </a:lnTo>
                <a:lnTo>
                  <a:pt x="579" y="27"/>
                </a:lnTo>
                <a:lnTo>
                  <a:pt x="581" y="31"/>
                </a:lnTo>
                <a:lnTo>
                  <a:pt x="583" y="35"/>
                </a:lnTo>
                <a:lnTo>
                  <a:pt x="584" y="37"/>
                </a:lnTo>
                <a:lnTo>
                  <a:pt x="585" y="38"/>
                </a:lnTo>
                <a:lnTo>
                  <a:pt x="586" y="39"/>
                </a:lnTo>
                <a:lnTo>
                  <a:pt x="586" y="40"/>
                </a:lnTo>
                <a:lnTo>
                  <a:pt x="588" y="41"/>
                </a:lnTo>
                <a:lnTo>
                  <a:pt x="589" y="42"/>
                </a:lnTo>
                <a:lnTo>
                  <a:pt x="590" y="42"/>
                </a:lnTo>
                <a:lnTo>
                  <a:pt x="591" y="43"/>
                </a:lnTo>
                <a:lnTo>
                  <a:pt x="592" y="43"/>
                </a:lnTo>
                <a:lnTo>
                  <a:pt x="593" y="43"/>
                </a:lnTo>
                <a:lnTo>
                  <a:pt x="594" y="43"/>
                </a:lnTo>
                <a:lnTo>
                  <a:pt x="595" y="43"/>
                </a:lnTo>
                <a:lnTo>
                  <a:pt x="596" y="43"/>
                </a:lnTo>
                <a:lnTo>
                  <a:pt x="597" y="43"/>
                </a:lnTo>
                <a:lnTo>
                  <a:pt x="598" y="43"/>
                </a:lnTo>
                <a:lnTo>
                  <a:pt x="598" y="43"/>
                </a:lnTo>
                <a:lnTo>
                  <a:pt x="599" y="42"/>
                </a:lnTo>
                <a:lnTo>
                  <a:pt x="600" y="42"/>
                </a:lnTo>
                <a:lnTo>
                  <a:pt x="600" y="42"/>
                </a:lnTo>
                <a:lnTo>
                  <a:pt x="600" y="43"/>
                </a:lnTo>
                <a:lnTo>
                  <a:pt x="601" y="49"/>
                </a:lnTo>
                <a:lnTo>
                  <a:pt x="601" y="50"/>
                </a:lnTo>
                <a:lnTo>
                  <a:pt x="601" y="52"/>
                </a:lnTo>
                <a:lnTo>
                  <a:pt x="601" y="53"/>
                </a:lnTo>
                <a:lnTo>
                  <a:pt x="601" y="54"/>
                </a:lnTo>
                <a:lnTo>
                  <a:pt x="601" y="54"/>
                </a:lnTo>
                <a:lnTo>
                  <a:pt x="601" y="55"/>
                </a:lnTo>
                <a:lnTo>
                  <a:pt x="600" y="56"/>
                </a:lnTo>
                <a:lnTo>
                  <a:pt x="600" y="57"/>
                </a:lnTo>
                <a:lnTo>
                  <a:pt x="599" y="58"/>
                </a:lnTo>
                <a:lnTo>
                  <a:pt x="598" y="58"/>
                </a:lnTo>
                <a:lnTo>
                  <a:pt x="597" y="59"/>
                </a:lnTo>
                <a:lnTo>
                  <a:pt x="595" y="59"/>
                </a:lnTo>
                <a:lnTo>
                  <a:pt x="594" y="60"/>
                </a:lnTo>
                <a:lnTo>
                  <a:pt x="593" y="60"/>
                </a:lnTo>
                <a:lnTo>
                  <a:pt x="592" y="61"/>
                </a:lnTo>
                <a:lnTo>
                  <a:pt x="592" y="62"/>
                </a:lnTo>
                <a:lnTo>
                  <a:pt x="591" y="62"/>
                </a:lnTo>
                <a:lnTo>
                  <a:pt x="591" y="62"/>
                </a:lnTo>
                <a:lnTo>
                  <a:pt x="591" y="63"/>
                </a:lnTo>
                <a:lnTo>
                  <a:pt x="591" y="64"/>
                </a:lnTo>
                <a:lnTo>
                  <a:pt x="591" y="64"/>
                </a:lnTo>
                <a:lnTo>
                  <a:pt x="591" y="65"/>
                </a:lnTo>
                <a:lnTo>
                  <a:pt x="591" y="66"/>
                </a:lnTo>
                <a:lnTo>
                  <a:pt x="592" y="67"/>
                </a:lnTo>
                <a:lnTo>
                  <a:pt x="595" y="71"/>
                </a:lnTo>
                <a:lnTo>
                  <a:pt x="595" y="72"/>
                </a:lnTo>
                <a:lnTo>
                  <a:pt x="596" y="74"/>
                </a:lnTo>
                <a:lnTo>
                  <a:pt x="596" y="75"/>
                </a:lnTo>
                <a:lnTo>
                  <a:pt x="597" y="77"/>
                </a:lnTo>
                <a:lnTo>
                  <a:pt x="597" y="78"/>
                </a:lnTo>
                <a:lnTo>
                  <a:pt x="597" y="79"/>
                </a:lnTo>
                <a:lnTo>
                  <a:pt x="598" y="82"/>
                </a:lnTo>
                <a:lnTo>
                  <a:pt x="598" y="84"/>
                </a:lnTo>
                <a:lnTo>
                  <a:pt x="598" y="85"/>
                </a:lnTo>
                <a:lnTo>
                  <a:pt x="597" y="89"/>
                </a:lnTo>
                <a:lnTo>
                  <a:pt x="597" y="91"/>
                </a:lnTo>
                <a:lnTo>
                  <a:pt x="597" y="92"/>
                </a:lnTo>
                <a:lnTo>
                  <a:pt x="597" y="96"/>
                </a:lnTo>
                <a:lnTo>
                  <a:pt x="597" y="97"/>
                </a:lnTo>
                <a:lnTo>
                  <a:pt x="597" y="100"/>
                </a:lnTo>
                <a:lnTo>
                  <a:pt x="596" y="102"/>
                </a:lnTo>
                <a:lnTo>
                  <a:pt x="596" y="103"/>
                </a:lnTo>
                <a:lnTo>
                  <a:pt x="595" y="105"/>
                </a:lnTo>
                <a:lnTo>
                  <a:pt x="595" y="107"/>
                </a:lnTo>
                <a:lnTo>
                  <a:pt x="593" y="112"/>
                </a:lnTo>
                <a:lnTo>
                  <a:pt x="591" y="116"/>
                </a:lnTo>
                <a:lnTo>
                  <a:pt x="590" y="120"/>
                </a:lnTo>
                <a:lnTo>
                  <a:pt x="590" y="121"/>
                </a:lnTo>
                <a:lnTo>
                  <a:pt x="589" y="122"/>
                </a:lnTo>
                <a:lnTo>
                  <a:pt x="589" y="123"/>
                </a:lnTo>
                <a:lnTo>
                  <a:pt x="589" y="124"/>
                </a:lnTo>
                <a:lnTo>
                  <a:pt x="590" y="125"/>
                </a:lnTo>
                <a:lnTo>
                  <a:pt x="590" y="126"/>
                </a:lnTo>
                <a:lnTo>
                  <a:pt x="590" y="126"/>
                </a:lnTo>
                <a:lnTo>
                  <a:pt x="590" y="127"/>
                </a:lnTo>
                <a:lnTo>
                  <a:pt x="589" y="132"/>
                </a:lnTo>
                <a:lnTo>
                  <a:pt x="588" y="136"/>
                </a:lnTo>
                <a:lnTo>
                  <a:pt x="587" y="138"/>
                </a:lnTo>
                <a:lnTo>
                  <a:pt x="586" y="140"/>
                </a:lnTo>
                <a:lnTo>
                  <a:pt x="585" y="144"/>
                </a:lnTo>
                <a:lnTo>
                  <a:pt x="585" y="145"/>
                </a:lnTo>
                <a:lnTo>
                  <a:pt x="584" y="147"/>
                </a:lnTo>
                <a:lnTo>
                  <a:pt x="584" y="149"/>
                </a:lnTo>
                <a:lnTo>
                  <a:pt x="584" y="150"/>
                </a:lnTo>
                <a:lnTo>
                  <a:pt x="584" y="151"/>
                </a:lnTo>
                <a:lnTo>
                  <a:pt x="585" y="153"/>
                </a:lnTo>
                <a:lnTo>
                  <a:pt x="585" y="153"/>
                </a:lnTo>
                <a:lnTo>
                  <a:pt x="585" y="154"/>
                </a:lnTo>
                <a:lnTo>
                  <a:pt x="586" y="156"/>
                </a:lnTo>
                <a:lnTo>
                  <a:pt x="587" y="157"/>
                </a:lnTo>
                <a:lnTo>
                  <a:pt x="588" y="158"/>
                </a:lnTo>
                <a:lnTo>
                  <a:pt x="590" y="160"/>
                </a:lnTo>
                <a:lnTo>
                  <a:pt x="593" y="162"/>
                </a:lnTo>
                <a:lnTo>
                  <a:pt x="594" y="163"/>
                </a:lnTo>
                <a:lnTo>
                  <a:pt x="595" y="164"/>
                </a:lnTo>
                <a:lnTo>
                  <a:pt x="595" y="165"/>
                </a:lnTo>
                <a:lnTo>
                  <a:pt x="596" y="166"/>
                </a:lnTo>
                <a:lnTo>
                  <a:pt x="597" y="168"/>
                </a:lnTo>
                <a:lnTo>
                  <a:pt x="598" y="169"/>
                </a:lnTo>
                <a:lnTo>
                  <a:pt x="598" y="169"/>
                </a:lnTo>
                <a:lnTo>
                  <a:pt x="598" y="170"/>
                </a:lnTo>
                <a:lnTo>
                  <a:pt x="598" y="170"/>
                </a:lnTo>
                <a:lnTo>
                  <a:pt x="597" y="171"/>
                </a:lnTo>
                <a:lnTo>
                  <a:pt x="597" y="172"/>
                </a:lnTo>
                <a:lnTo>
                  <a:pt x="595" y="174"/>
                </a:lnTo>
                <a:lnTo>
                  <a:pt x="594" y="176"/>
                </a:lnTo>
                <a:lnTo>
                  <a:pt x="593" y="178"/>
                </a:lnTo>
                <a:lnTo>
                  <a:pt x="592" y="179"/>
                </a:lnTo>
                <a:lnTo>
                  <a:pt x="591" y="180"/>
                </a:lnTo>
                <a:lnTo>
                  <a:pt x="591" y="181"/>
                </a:lnTo>
                <a:lnTo>
                  <a:pt x="591" y="182"/>
                </a:lnTo>
                <a:lnTo>
                  <a:pt x="591" y="183"/>
                </a:lnTo>
                <a:lnTo>
                  <a:pt x="591" y="184"/>
                </a:lnTo>
                <a:lnTo>
                  <a:pt x="591" y="185"/>
                </a:lnTo>
                <a:lnTo>
                  <a:pt x="592" y="186"/>
                </a:lnTo>
                <a:lnTo>
                  <a:pt x="592" y="187"/>
                </a:lnTo>
                <a:lnTo>
                  <a:pt x="593" y="189"/>
                </a:lnTo>
                <a:lnTo>
                  <a:pt x="596" y="193"/>
                </a:lnTo>
                <a:lnTo>
                  <a:pt x="599" y="197"/>
                </a:lnTo>
                <a:lnTo>
                  <a:pt x="599" y="198"/>
                </a:lnTo>
                <a:lnTo>
                  <a:pt x="600" y="199"/>
                </a:lnTo>
                <a:lnTo>
                  <a:pt x="605" y="204"/>
                </a:lnTo>
                <a:lnTo>
                  <a:pt x="606" y="205"/>
                </a:lnTo>
                <a:lnTo>
                  <a:pt x="609" y="208"/>
                </a:lnTo>
                <a:lnTo>
                  <a:pt x="611" y="210"/>
                </a:lnTo>
                <a:lnTo>
                  <a:pt x="614" y="213"/>
                </a:lnTo>
                <a:lnTo>
                  <a:pt x="617" y="215"/>
                </a:lnTo>
                <a:lnTo>
                  <a:pt x="619" y="217"/>
                </a:lnTo>
                <a:lnTo>
                  <a:pt x="620" y="217"/>
                </a:lnTo>
                <a:lnTo>
                  <a:pt x="620" y="217"/>
                </a:lnTo>
                <a:lnTo>
                  <a:pt x="622" y="218"/>
                </a:lnTo>
                <a:lnTo>
                  <a:pt x="623" y="218"/>
                </a:lnTo>
                <a:lnTo>
                  <a:pt x="624" y="218"/>
                </a:lnTo>
                <a:lnTo>
                  <a:pt x="625" y="218"/>
                </a:lnTo>
                <a:lnTo>
                  <a:pt x="626" y="217"/>
                </a:lnTo>
                <a:lnTo>
                  <a:pt x="628" y="217"/>
                </a:lnTo>
                <a:lnTo>
                  <a:pt x="633" y="214"/>
                </a:lnTo>
                <a:lnTo>
                  <a:pt x="635" y="213"/>
                </a:lnTo>
                <a:lnTo>
                  <a:pt x="637" y="213"/>
                </a:lnTo>
                <a:lnTo>
                  <a:pt x="638" y="212"/>
                </a:lnTo>
                <a:lnTo>
                  <a:pt x="640" y="212"/>
                </a:lnTo>
                <a:lnTo>
                  <a:pt x="641" y="212"/>
                </a:lnTo>
                <a:lnTo>
                  <a:pt x="642" y="212"/>
                </a:lnTo>
                <a:lnTo>
                  <a:pt x="643" y="212"/>
                </a:lnTo>
                <a:lnTo>
                  <a:pt x="644" y="212"/>
                </a:lnTo>
                <a:lnTo>
                  <a:pt x="645" y="213"/>
                </a:lnTo>
                <a:lnTo>
                  <a:pt x="646" y="213"/>
                </a:lnTo>
                <a:lnTo>
                  <a:pt x="647" y="214"/>
                </a:lnTo>
                <a:lnTo>
                  <a:pt x="650" y="217"/>
                </a:lnTo>
                <a:lnTo>
                  <a:pt x="652" y="218"/>
                </a:lnTo>
                <a:lnTo>
                  <a:pt x="654" y="220"/>
                </a:lnTo>
                <a:lnTo>
                  <a:pt x="656" y="221"/>
                </a:lnTo>
                <a:lnTo>
                  <a:pt x="658" y="221"/>
                </a:lnTo>
                <a:lnTo>
                  <a:pt x="659" y="222"/>
                </a:lnTo>
                <a:lnTo>
                  <a:pt x="664" y="224"/>
                </a:lnTo>
                <a:lnTo>
                  <a:pt x="666" y="224"/>
                </a:lnTo>
                <a:lnTo>
                  <a:pt x="668" y="225"/>
                </a:lnTo>
                <a:lnTo>
                  <a:pt x="669" y="226"/>
                </a:lnTo>
                <a:lnTo>
                  <a:pt x="670" y="226"/>
                </a:lnTo>
                <a:lnTo>
                  <a:pt x="670" y="227"/>
                </a:lnTo>
                <a:lnTo>
                  <a:pt x="671" y="227"/>
                </a:lnTo>
                <a:lnTo>
                  <a:pt x="671" y="228"/>
                </a:lnTo>
                <a:lnTo>
                  <a:pt x="672" y="229"/>
                </a:lnTo>
                <a:lnTo>
                  <a:pt x="672" y="230"/>
                </a:lnTo>
                <a:lnTo>
                  <a:pt x="672" y="230"/>
                </a:lnTo>
                <a:lnTo>
                  <a:pt x="672" y="231"/>
                </a:lnTo>
                <a:lnTo>
                  <a:pt x="671" y="233"/>
                </a:lnTo>
                <a:lnTo>
                  <a:pt x="671" y="234"/>
                </a:lnTo>
                <a:lnTo>
                  <a:pt x="671" y="234"/>
                </a:lnTo>
                <a:lnTo>
                  <a:pt x="670" y="235"/>
                </a:lnTo>
                <a:lnTo>
                  <a:pt x="670" y="236"/>
                </a:lnTo>
                <a:lnTo>
                  <a:pt x="669" y="236"/>
                </a:lnTo>
                <a:lnTo>
                  <a:pt x="668" y="237"/>
                </a:lnTo>
                <a:lnTo>
                  <a:pt x="667" y="238"/>
                </a:lnTo>
                <a:lnTo>
                  <a:pt x="666" y="238"/>
                </a:lnTo>
                <a:lnTo>
                  <a:pt x="666" y="238"/>
                </a:lnTo>
                <a:lnTo>
                  <a:pt x="666" y="239"/>
                </a:lnTo>
                <a:lnTo>
                  <a:pt x="666" y="239"/>
                </a:lnTo>
                <a:lnTo>
                  <a:pt x="667" y="239"/>
                </a:lnTo>
                <a:lnTo>
                  <a:pt x="668" y="240"/>
                </a:lnTo>
                <a:lnTo>
                  <a:pt x="669" y="240"/>
                </a:lnTo>
                <a:lnTo>
                  <a:pt x="670" y="241"/>
                </a:lnTo>
                <a:lnTo>
                  <a:pt x="671" y="241"/>
                </a:lnTo>
                <a:lnTo>
                  <a:pt x="672" y="241"/>
                </a:lnTo>
                <a:lnTo>
                  <a:pt x="676" y="242"/>
                </a:lnTo>
                <a:lnTo>
                  <a:pt x="678" y="242"/>
                </a:lnTo>
                <a:lnTo>
                  <a:pt x="679" y="242"/>
                </a:lnTo>
                <a:lnTo>
                  <a:pt x="680" y="243"/>
                </a:lnTo>
                <a:lnTo>
                  <a:pt x="680" y="243"/>
                </a:lnTo>
                <a:lnTo>
                  <a:pt x="681" y="243"/>
                </a:lnTo>
                <a:lnTo>
                  <a:pt x="682" y="244"/>
                </a:lnTo>
                <a:lnTo>
                  <a:pt x="683" y="245"/>
                </a:lnTo>
                <a:lnTo>
                  <a:pt x="685" y="246"/>
                </a:lnTo>
                <a:lnTo>
                  <a:pt x="686" y="248"/>
                </a:lnTo>
                <a:lnTo>
                  <a:pt x="689" y="252"/>
                </a:lnTo>
                <a:lnTo>
                  <a:pt x="690" y="252"/>
                </a:lnTo>
                <a:lnTo>
                  <a:pt x="691" y="253"/>
                </a:lnTo>
                <a:lnTo>
                  <a:pt x="692" y="254"/>
                </a:lnTo>
                <a:lnTo>
                  <a:pt x="693" y="254"/>
                </a:lnTo>
                <a:lnTo>
                  <a:pt x="693" y="255"/>
                </a:lnTo>
                <a:lnTo>
                  <a:pt x="694" y="255"/>
                </a:lnTo>
                <a:lnTo>
                  <a:pt x="696" y="256"/>
                </a:lnTo>
                <a:lnTo>
                  <a:pt x="698" y="256"/>
                </a:lnTo>
                <a:lnTo>
                  <a:pt x="699" y="256"/>
                </a:lnTo>
                <a:lnTo>
                  <a:pt x="701" y="256"/>
                </a:lnTo>
                <a:lnTo>
                  <a:pt x="702" y="256"/>
                </a:lnTo>
                <a:lnTo>
                  <a:pt x="704" y="255"/>
                </a:lnTo>
                <a:lnTo>
                  <a:pt x="705" y="254"/>
                </a:lnTo>
                <a:lnTo>
                  <a:pt x="709" y="252"/>
                </a:lnTo>
                <a:lnTo>
                  <a:pt x="711" y="252"/>
                </a:lnTo>
                <a:lnTo>
                  <a:pt x="712" y="251"/>
                </a:lnTo>
                <a:lnTo>
                  <a:pt x="712" y="251"/>
                </a:lnTo>
                <a:lnTo>
                  <a:pt x="713" y="251"/>
                </a:lnTo>
                <a:lnTo>
                  <a:pt x="714" y="251"/>
                </a:lnTo>
                <a:lnTo>
                  <a:pt x="715" y="251"/>
                </a:lnTo>
                <a:lnTo>
                  <a:pt x="716" y="252"/>
                </a:lnTo>
                <a:lnTo>
                  <a:pt x="723" y="253"/>
                </a:lnTo>
                <a:lnTo>
                  <a:pt x="728" y="255"/>
                </a:lnTo>
                <a:lnTo>
                  <a:pt x="731" y="256"/>
                </a:lnTo>
                <a:lnTo>
                  <a:pt x="733" y="257"/>
                </a:lnTo>
                <a:lnTo>
                  <a:pt x="735" y="258"/>
                </a:lnTo>
                <a:lnTo>
                  <a:pt x="736" y="259"/>
                </a:lnTo>
                <a:lnTo>
                  <a:pt x="737" y="259"/>
                </a:lnTo>
                <a:lnTo>
                  <a:pt x="738" y="261"/>
                </a:lnTo>
                <a:lnTo>
                  <a:pt x="739" y="262"/>
                </a:lnTo>
                <a:lnTo>
                  <a:pt x="740" y="262"/>
                </a:lnTo>
                <a:lnTo>
                  <a:pt x="741" y="263"/>
                </a:lnTo>
                <a:lnTo>
                  <a:pt x="741" y="263"/>
                </a:lnTo>
                <a:lnTo>
                  <a:pt x="742" y="263"/>
                </a:lnTo>
                <a:lnTo>
                  <a:pt x="747" y="262"/>
                </a:lnTo>
                <a:lnTo>
                  <a:pt x="749" y="262"/>
                </a:lnTo>
                <a:lnTo>
                  <a:pt x="753" y="261"/>
                </a:lnTo>
                <a:lnTo>
                  <a:pt x="755" y="260"/>
                </a:lnTo>
                <a:lnTo>
                  <a:pt x="756" y="260"/>
                </a:lnTo>
                <a:lnTo>
                  <a:pt x="760" y="260"/>
                </a:lnTo>
                <a:lnTo>
                  <a:pt x="764" y="259"/>
                </a:lnTo>
                <a:lnTo>
                  <a:pt x="765" y="259"/>
                </a:lnTo>
                <a:lnTo>
                  <a:pt x="767" y="259"/>
                </a:lnTo>
                <a:lnTo>
                  <a:pt x="769" y="259"/>
                </a:lnTo>
                <a:lnTo>
                  <a:pt x="770" y="259"/>
                </a:lnTo>
                <a:lnTo>
                  <a:pt x="771" y="260"/>
                </a:lnTo>
                <a:lnTo>
                  <a:pt x="772" y="260"/>
                </a:lnTo>
                <a:lnTo>
                  <a:pt x="773" y="260"/>
                </a:lnTo>
                <a:lnTo>
                  <a:pt x="774" y="261"/>
                </a:lnTo>
                <a:lnTo>
                  <a:pt x="774" y="262"/>
                </a:lnTo>
                <a:lnTo>
                  <a:pt x="775" y="263"/>
                </a:lnTo>
                <a:lnTo>
                  <a:pt x="776" y="264"/>
                </a:lnTo>
                <a:lnTo>
                  <a:pt x="776" y="265"/>
                </a:lnTo>
                <a:lnTo>
                  <a:pt x="777" y="266"/>
                </a:lnTo>
                <a:lnTo>
                  <a:pt x="777" y="269"/>
                </a:lnTo>
                <a:lnTo>
                  <a:pt x="778" y="271"/>
                </a:lnTo>
                <a:lnTo>
                  <a:pt x="778" y="272"/>
                </a:lnTo>
                <a:lnTo>
                  <a:pt x="778" y="274"/>
                </a:lnTo>
                <a:lnTo>
                  <a:pt x="778" y="275"/>
                </a:lnTo>
                <a:lnTo>
                  <a:pt x="778" y="276"/>
                </a:lnTo>
                <a:lnTo>
                  <a:pt x="778" y="279"/>
                </a:lnTo>
                <a:lnTo>
                  <a:pt x="777" y="283"/>
                </a:lnTo>
                <a:lnTo>
                  <a:pt x="777" y="286"/>
                </a:lnTo>
                <a:lnTo>
                  <a:pt x="777" y="288"/>
                </a:lnTo>
                <a:lnTo>
                  <a:pt x="777" y="290"/>
                </a:lnTo>
                <a:lnTo>
                  <a:pt x="777" y="291"/>
                </a:lnTo>
                <a:lnTo>
                  <a:pt x="778" y="293"/>
                </a:lnTo>
                <a:lnTo>
                  <a:pt x="779" y="295"/>
                </a:lnTo>
                <a:lnTo>
                  <a:pt x="780" y="297"/>
                </a:lnTo>
                <a:lnTo>
                  <a:pt x="780" y="298"/>
                </a:lnTo>
                <a:lnTo>
                  <a:pt x="781" y="299"/>
                </a:lnTo>
                <a:lnTo>
                  <a:pt x="782" y="300"/>
                </a:lnTo>
                <a:lnTo>
                  <a:pt x="785" y="302"/>
                </a:lnTo>
                <a:lnTo>
                  <a:pt x="786" y="304"/>
                </a:lnTo>
                <a:lnTo>
                  <a:pt x="790" y="306"/>
                </a:lnTo>
                <a:lnTo>
                  <a:pt x="794" y="310"/>
                </a:lnTo>
                <a:lnTo>
                  <a:pt x="795" y="311"/>
                </a:lnTo>
                <a:lnTo>
                  <a:pt x="797" y="312"/>
                </a:lnTo>
                <a:lnTo>
                  <a:pt x="799" y="314"/>
                </a:lnTo>
                <a:lnTo>
                  <a:pt x="806" y="318"/>
                </a:lnTo>
                <a:lnTo>
                  <a:pt x="809" y="320"/>
                </a:lnTo>
                <a:lnTo>
                  <a:pt x="810" y="320"/>
                </a:lnTo>
                <a:lnTo>
                  <a:pt x="811" y="320"/>
                </a:lnTo>
                <a:lnTo>
                  <a:pt x="811" y="320"/>
                </a:lnTo>
                <a:lnTo>
                  <a:pt x="812" y="320"/>
                </a:lnTo>
                <a:lnTo>
                  <a:pt x="812" y="320"/>
                </a:lnTo>
                <a:lnTo>
                  <a:pt x="813" y="320"/>
                </a:lnTo>
                <a:lnTo>
                  <a:pt x="815" y="319"/>
                </a:lnTo>
                <a:lnTo>
                  <a:pt x="816" y="319"/>
                </a:lnTo>
                <a:lnTo>
                  <a:pt x="818" y="318"/>
                </a:lnTo>
                <a:lnTo>
                  <a:pt x="819" y="318"/>
                </a:lnTo>
                <a:lnTo>
                  <a:pt x="820" y="319"/>
                </a:lnTo>
                <a:lnTo>
                  <a:pt x="821" y="319"/>
                </a:lnTo>
                <a:lnTo>
                  <a:pt x="822" y="319"/>
                </a:lnTo>
                <a:lnTo>
                  <a:pt x="827" y="320"/>
                </a:lnTo>
                <a:lnTo>
                  <a:pt x="828" y="321"/>
                </a:lnTo>
                <a:lnTo>
                  <a:pt x="830" y="321"/>
                </a:lnTo>
                <a:lnTo>
                  <a:pt x="832" y="321"/>
                </a:lnTo>
                <a:lnTo>
                  <a:pt x="835" y="321"/>
                </a:lnTo>
                <a:lnTo>
                  <a:pt x="839" y="321"/>
                </a:lnTo>
                <a:lnTo>
                  <a:pt x="841" y="321"/>
                </a:lnTo>
                <a:lnTo>
                  <a:pt x="843" y="321"/>
                </a:lnTo>
                <a:lnTo>
                  <a:pt x="844" y="320"/>
                </a:lnTo>
                <a:lnTo>
                  <a:pt x="846" y="320"/>
                </a:lnTo>
                <a:lnTo>
                  <a:pt x="849" y="318"/>
                </a:lnTo>
                <a:lnTo>
                  <a:pt x="851" y="318"/>
                </a:lnTo>
                <a:lnTo>
                  <a:pt x="853" y="317"/>
                </a:lnTo>
                <a:lnTo>
                  <a:pt x="857" y="317"/>
                </a:lnTo>
                <a:lnTo>
                  <a:pt x="857" y="317"/>
                </a:lnTo>
                <a:lnTo>
                  <a:pt x="859" y="316"/>
                </a:lnTo>
                <a:lnTo>
                  <a:pt x="861" y="315"/>
                </a:lnTo>
                <a:lnTo>
                  <a:pt x="861" y="315"/>
                </a:lnTo>
                <a:lnTo>
                  <a:pt x="862" y="315"/>
                </a:lnTo>
                <a:lnTo>
                  <a:pt x="863" y="315"/>
                </a:lnTo>
                <a:lnTo>
                  <a:pt x="864" y="315"/>
                </a:lnTo>
                <a:lnTo>
                  <a:pt x="864" y="315"/>
                </a:lnTo>
                <a:lnTo>
                  <a:pt x="865" y="315"/>
                </a:lnTo>
                <a:lnTo>
                  <a:pt x="866" y="315"/>
                </a:lnTo>
                <a:lnTo>
                  <a:pt x="867" y="316"/>
                </a:lnTo>
                <a:lnTo>
                  <a:pt x="868" y="316"/>
                </a:lnTo>
                <a:lnTo>
                  <a:pt x="869" y="317"/>
                </a:lnTo>
                <a:lnTo>
                  <a:pt x="870" y="318"/>
                </a:lnTo>
                <a:lnTo>
                  <a:pt x="871" y="318"/>
                </a:lnTo>
                <a:lnTo>
                  <a:pt x="871" y="319"/>
                </a:lnTo>
                <a:lnTo>
                  <a:pt x="871" y="320"/>
                </a:lnTo>
                <a:lnTo>
                  <a:pt x="872" y="321"/>
                </a:lnTo>
                <a:lnTo>
                  <a:pt x="872" y="322"/>
                </a:lnTo>
                <a:lnTo>
                  <a:pt x="872" y="322"/>
                </a:lnTo>
                <a:lnTo>
                  <a:pt x="871" y="323"/>
                </a:lnTo>
                <a:lnTo>
                  <a:pt x="871" y="324"/>
                </a:lnTo>
                <a:lnTo>
                  <a:pt x="871" y="325"/>
                </a:lnTo>
                <a:lnTo>
                  <a:pt x="871" y="326"/>
                </a:lnTo>
                <a:lnTo>
                  <a:pt x="871" y="327"/>
                </a:lnTo>
                <a:lnTo>
                  <a:pt x="872" y="327"/>
                </a:lnTo>
                <a:lnTo>
                  <a:pt x="872" y="328"/>
                </a:lnTo>
                <a:lnTo>
                  <a:pt x="873" y="329"/>
                </a:lnTo>
                <a:lnTo>
                  <a:pt x="874" y="330"/>
                </a:lnTo>
                <a:lnTo>
                  <a:pt x="876" y="331"/>
                </a:lnTo>
                <a:lnTo>
                  <a:pt x="878" y="333"/>
                </a:lnTo>
                <a:lnTo>
                  <a:pt x="880" y="333"/>
                </a:lnTo>
                <a:lnTo>
                  <a:pt x="880" y="334"/>
                </a:lnTo>
                <a:lnTo>
                  <a:pt x="881" y="335"/>
                </a:lnTo>
                <a:lnTo>
                  <a:pt x="884" y="339"/>
                </a:lnTo>
                <a:lnTo>
                  <a:pt x="885" y="340"/>
                </a:lnTo>
                <a:lnTo>
                  <a:pt x="885" y="341"/>
                </a:lnTo>
                <a:lnTo>
                  <a:pt x="886" y="342"/>
                </a:lnTo>
                <a:lnTo>
                  <a:pt x="886" y="343"/>
                </a:lnTo>
                <a:lnTo>
                  <a:pt x="886" y="344"/>
                </a:lnTo>
                <a:lnTo>
                  <a:pt x="885" y="345"/>
                </a:lnTo>
                <a:lnTo>
                  <a:pt x="885" y="347"/>
                </a:lnTo>
                <a:lnTo>
                  <a:pt x="884" y="349"/>
                </a:lnTo>
                <a:lnTo>
                  <a:pt x="884" y="349"/>
                </a:lnTo>
                <a:lnTo>
                  <a:pt x="883" y="350"/>
                </a:lnTo>
                <a:lnTo>
                  <a:pt x="882" y="350"/>
                </a:lnTo>
                <a:lnTo>
                  <a:pt x="882" y="351"/>
                </a:lnTo>
                <a:lnTo>
                  <a:pt x="880" y="351"/>
                </a:lnTo>
                <a:lnTo>
                  <a:pt x="879" y="352"/>
                </a:lnTo>
                <a:lnTo>
                  <a:pt x="876" y="353"/>
                </a:lnTo>
                <a:lnTo>
                  <a:pt x="873" y="353"/>
                </a:lnTo>
                <a:lnTo>
                  <a:pt x="872" y="354"/>
                </a:lnTo>
                <a:lnTo>
                  <a:pt x="871" y="354"/>
                </a:lnTo>
                <a:lnTo>
                  <a:pt x="870" y="354"/>
                </a:lnTo>
                <a:lnTo>
                  <a:pt x="870" y="355"/>
                </a:lnTo>
                <a:lnTo>
                  <a:pt x="869" y="355"/>
                </a:lnTo>
                <a:lnTo>
                  <a:pt x="868" y="356"/>
                </a:lnTo>
                <a:lnTo>
                  <a:pt x="867" y="359"/>
                </a:lnTo>
                <a:lnTo>
                  <a:pt x="866" y="361"/>
                </a:lnTo>
                <a:lnTo>
                  <a:pt x="865" y="362"/>
                </a:lnTo>
                <a:lnTo>
                  <a:pt x="864" y="364"/>
                </a:lnTo>
                <a:lnTo>
                  <a:pt x="864" y="365"/>
                </a:lnTo>
                <a:lnTo>
                  <a:pt x="863" y="368"/>
                </a:lnTo>
                <a:lnTo>
                  <a:pt x="863" y="369"/>
                </a:lnTo>
                <a:lnTo>
                  <a:pt x="863" y="370"/>
                </a:lnTo>
                <a:lnTo>
                  <a:pt x="862" y="371"/>
                </a:lnTo>
                <a:lnTo>
                  <a:pt x="861" y="372"/>
                </a:lnTo>
                <a:lnTo>
                  <a:pt x="859" y="376"/>
                </a:lnTo>
                <a:lnTo>
                  <a:pt x="859" y="377"/>
                </a:lnTo>
                <a:lnTo>
                  <a:pt x="858" y="378"/>
                </a:lnTo>
                <a:lnTo>
                  <a:pt x="857" y="382"/>
                </a:lnTo>
                <a:lnTo>
                  <a:pt x="856" y="383"/>
                </a:lnTo>
                <a:lnTo>
                  <a:pt x="856" y="384"/>
                </a:lnTo>
                <a:lnTo>
                  <a:pt x="855" y="385"/>
                </a:lnTo>
                <a:lnTo>
                  <a:pt x="854" y="386"/>
                </a:lnTo>
                <a:lnTo>
                  <a:pt x="851" y="390"/>
                </a:lnTo>
                <a:lnTo>
                  <a:pt x="849" y="392"/>
                </a:lnTo>
                <a:lnTo>
                  <a:pt x="848" y="392"/>
                </a:lnTo>
                <a:lnTo>
                  <a:pt x="846" y="395"/>
                </a:lnTo>
                <a:lnTo>
                  <a:pt x="845" y="397"/>
                </a:lnTo>
                <a:lnTo>
                  <a:pt x="844" y="398"/>
                </a:lnTo>
                <a:lnTo>
                  <a:pt x="843" y="400"/>
                </a:lnTo>
                <a:lnTo>
                  <a:pt x="843" y="400"/>
                </a:lnTo>
                <a:lnTo>
                  <a:pt x="843" y="401"/>
                </a:lnTo>
                <a:lnTo>
                  <a:pt x="843" y="402"/>
                </a:lnTo>
                <a:lnTo>
                  <a:pt x="843" y="402"/>
                </a:lnTo>
                <a:lnTo>
                  <a:pt x="843" y="403"/>
                </a:lnTo>
                <a:lnTo>
                  <a:pt x="843" y="404"/>
                </a:lnTo>
                <a:lnTo>
                  <a:pt x="843" y="404"/>
                </a:lnTo>
                <a:lnTo>
                  <a:pt x="844" y="404"/>
                </a:lnTo>
                <a:lnTo>
                  <a:pt x="845" y="405"/>
                </a:lnTo>
                <a:lnTo>
                  <a:pt x="845" y="405"/>
                </a:lnTo>
                <a:lnTo>
                  <a:pt x="848" y="405"/>
                </a:lnTo>
                <a:lnTo>
                  <a:pt x="849" y="405"/>
                </a:lnTo>
                <a:lnTo>
                  <a:pt x="850" y="405"/>
                </a:lnTo>
                <a:lnTo>
                  <a:pt x="851" y="406"/>
                </a:lnTo>
                <a:lnTo>
                  <a:pt x="852" y="406"/>
                </a:lnTo>
                <a:lnTo>
                  <a:pt x="852" y="406"/>
                </a:lnTo>
                <a:lnTo>
                  <a:pt x="853" y="407"/>
                </a:lnTo>
                <a:lnTo>
                  <a:pt x="854" y="408"/>
                </a:lnTo>
                <a:lnTo>
                  <a:pt x="855" y="409"/>
                </a:lnTo>
                <a:lnTo>
                  <a:pt x="856" y="412"/>
                </a:lnTo>
                <a:lnTo>
                  <a:pt x="857" y="413"/>
                </a:lnTo>
                <a:lnTo>
                  <a:pt x="858" y="414"/>
                </a:lnTo>
                <a:lnTo>
                  <a:pt x="859" y="415"/>
                </a:lnTo>
                <a:lnTo>
                  <a:pt x="860" y="416"/>
                </a:lnTo>
                <a:lnTo>
                  <a:pt x="862" y="417"/>
                </a:lnTo>
                <a:lnTo>
                  <a:pt x="864" y="418"/>
                </a:lnTo>
                <a:lnTo>
                  <a:pt x="867" y="419"/>
                </a:lnTo>
                <a:lnTo>
                  <a:pt x="869" y="421"/>
                </a:lnTo>
                <a:lnTo>
                  <a:pt x="871" y="421"/>
                </a:lnTo>
                <a:lnTo>
                  <a:pt x="872" y="422"/>
                </a:lnTo>
                <a:lnTo>
                  <a:pt x="875" y="424"/>
                </a:lnTo>
                <a:lnTo>
                  <a:pt x="876" y="425"/>
                </a:lnTo>
                <a:lnTo>
                  <a:pt x="877" y="426"/>
                </a:lnTo>
                <a:lnTo>
                  <a:pt x="877" y="427"/>
                </a:lnTo>
                <a:lnTo>
                  <a:pt x="878" y="428"/>
                </a:lnTo>
                <a:lnTo>
                  <a:pt x="879" y="429"/>
                </a:lnTo>
                <a:lnTo>
                  <a:pt x="879" y="430"/>
                </a:lnTo>
                <a:lnTo>
                  <a:pt x="881" y="433"/>
                </a:lnTo>
                <a:lnTo>
                  <a:pt x="881" y="434"/>
                </a:lnTo>
                <a:lnTo>
                  <a:pt x="882" y="435"/>
                </a:lnTo>
                <a:lnTo>
                  <a:pt x="882" y="435"/>
                </a:lnTo>
                <a:lnTo>
                  <a:pt x="882" y="436"/>
                </a:lnTo>
                <a:lnTo>
                  <a:pt x="880" y="438"/>
                </a:lnTo>
                <a:lnTo>
                  <a:pt x="879" y="439"/>
                </a:lnTo>
                <a:lnTo>
                  <a:pt x="879" y="439"/>
                </a:lnTo>
                <a:lnTo>
                  <a:pt x="878" y="439"/>
                </a:lnTo>
                <a:lnTo>
                  <a:pt x="878" y="440"/>
                </a:lnTo>
                <a:lnTo>
                  <a:pt x="876" y="440"/>
                </a:lnTo>
                <a:lnTo>
                  <a:pt x="876" y="440"/>
                </a:lnTo>
                <a:lnTo>
                  <a:pt x="875" y="440"/>
                </a:lnTo>
                <a:lnTo>
                  <a:pt x="875" y="441"/>
                </a:lnTo>
                <a:lnTo>
                  <a:pt x="875" y="442"/>
                </a:lnTo>
                <a:lnTo>
                  <a:pt x="875" y="442"/>
                </a:lnTo>
                <a:lnTo>
                  <a:pt x="874" y="444"/>
                </a:lnTo>
                <a:lnTo>
                  <a:pt x="874" y="445"/>
                </a:lnTo>
                <a:lnTo>
                  <a:pt x="873" y="446"/>
                </a:lnTo>
                <a:lnTo>
                  <a:pt x="872" y="446"/>
                </a:lnTo>
                <a:lnTo>
                  <a:pt x="872" y="447"/>
                </a:lnTo>
                <a:lnTo>
                  <a:pt x="872" y="447"/>
                </a:lnTo>
                <a:lnTo>
                  <a:pt x="872" y="447"/>
                </a:lnTo>
                <a:lnTo>
                  <a:pt x="873" y="448"/>
                </a:lnTo>
                <a:lnTo>
                  <a:pt x="873" y="448"/>
                </a:lnTo>
                <a:lnTo>
                  <a:pt x="873" y="448"/>
                </a:lnTo>
                <a:lnTo>
                  <a:pt x="873" y="449"/>
                </a:lnTo>
                <a:lnTo>
                  <a:pt x="872" y="449"/>
                </a:lnTo>
                <a:lnTo>
                  <a:pt x="870" y="450"/>
                </a:lnTo>
                <a:lnTo>
                  <a:pt x="870" y="451"/>
                </a:lnTo>
                <a:lnTo>
                  <a:pt x="869" y="451"/>
                </a:lnTo>
                <a:lnTo>
                  <a:pt x="868" y="451"/>
                </a:lnTo>
                <a:lnTo>
                  <a:pt x="868" y="452"/>
                </a:lnTo>
                <a:lnTo>
                  <a:pt x="867" y="452"/>
                </a:lnTo>
                <a:lnTo>
                  <a:pt x="867" y="453"/>
                </a:lnTo>
                <a:lnTo>
                  <a:pt x="865" y="458"/>
                </a:lnTo>
                <a:lnTo>
                  <a:pt x="864" y="460"/>
                </a:lnTo>
                <a:lnTo>
                  <a:pt x="863" y="461"/>
                </a:lnTo>
                <a:lnTo>
                  <a:pt x="863" y="461"/>
                </a:lnTo>
                <a:lnTo>
                  <a:pt x="862" y="461"/>
                </a:lnTo>
                <a:lnTo>
                  <a:pt x="861" y="460"/>
                </a:lnTo>
                <a:lnTo>
                  <a:pt x="859" y="459"/>
                </a:lnTo>
                <a:lnTo>
                  <a:pt x="857" y="458"/>
                </a:lnTo>
                <a:lnTo>
                  <a:pt x="855" y="456"/>
                </a:lnTo>
                <a:lnTo>
                  <a:pt x="853" y="454"/>
                </a:lnTo>
                <a:lnTo>
                  <a:pt x="851" y="452"/>
                </a:lnTo>
                <a:lnTo>
                  <a:pt x="849" y="450"/>
                </a:lnTo>
                <a:lnTo>
                  <a:pt x="845" y="445"/>
                </a:lnTo>
                <a:lnTo>
                  <a:pt x="843" y="443"/>
                </a:lnTo>
                <a:lnTo>
                  <a:pt x="842" y="442"/>
                </a:lnTo>
                <a:lnTo>
                  <a:pt x="841" y="441"/>
                </a:lnTo>
                <a:lnTo>
                  <a:pt x="839" y="439"/>
                </a:lnTo>
                <a:lnTo>
                  <a:pt x="837" y="438"/>
                </a:lnTo>
                <a:lnTo>
                  <a:pt x="836" y="437"/>
                </a:lnTo>
                <a:lnTo>
                  <a:pt x="834" y="437"/>
                </a:lnTo>
                <a:lnTo>
                  <a:pt x="833" y="436"/>
                </a:lnTo>
                <a:lnTo>
                  <a:pt x="831" y="436"/>
                </a:lnTo>
                <a:lnTo>
                  <a:pt x="829" y="435"/>
                </a:lnTo>
                <a:lnTo>
                  <a:pt x="826" y="435"/>
                </a:lnTo>
                <a:lnTo>
                  <a:pt x="825" y="434"/>
                </a:lnTo>
                <a:lnTo>
                  <a:pt x="819" y="433"/>
                </a:lnTo>
                <a:lnTo>
                  <a:pt x="817" y="432"/>
                </a:lnTo>
                <a:lnTo>
                  <a:pt x="815" y="432"/>
                </a:lnTo>
                <a:lnTo>
                  <a:pt x="814" y="432"/>
                </a:lnTo>
                <a:lnTo>
                  <a:pt x="812" y="431"/>
                </a:lnTo>
                <a:lnTo>
                  <a:pt x="811" y="430"/>
                </a:lnTo>
                <a:lnTo>
                  <a:pt x="809" y="429"/>
                </a:lnTo>
                <a:lnTo>
                  <a:pt x="806" y="428"/>
                </a:lnTo>
                <a:lnTo>
                  <a:pt x="800" y="424"/>
                </a:lnTo>
                <a:lnTo>
                  <a:pt x="795" y="420"/>
                </a:lnTo>
                <a:lnTo>
                  <a:pt x="793" y="418"/>
                </a:lnTo>
                <a:lnTo>
                  <a:pt x="791" y="417"/>
                </a:lnTo>
                <a:lnTo>
                  <a:pt x="788" y="416"/>
                </a:lnTo>
                <a:lnTo>
                  <a:pt x="786" y="415"/>
                </a:lnTo>
                <a:lnTo>
                  <a:pt x="783" y="414"/>
                </a:lnTo>
                <a:lnTo>
                  <a:pt x="782" y="414"/>
                </a:lnTo>
                <a:lnTo>
                  <a:pt x="780" y="413"/>
                </a:lnTo>
                <a:lnTo>
                  <a:pt x="778" y="413"/>
                </a:lnTo>
                <a:lnTo>
                  <a:pt x="776" y="413"/>
                </a:lnTo>
                <a:lnTo>
                  <a:pt x="773" y="413"/>
                </a:lnTo>
                <a:lnTo>
                  <a:pt x="769" y="414"/>
                </a:lnTo>
                <a:lnTo>
                  <a:pt x="768" y="414"/>
                </a:lnTo>
                <a:lnTo>
                  <a:pt x="766" y="414"/>
                </a:lnTo>
                <a:lnTo>
                  <a:pt x="764" y="413"/>
                </a:lnTo>
                <a:lnTo>
                  <a:pt x="762" y="413"/>
                </a:lnTo>
                <a:lnTo>
                  <a:pt x="761" y="413"/>
                </a:lnTo>
                <a:lnTo>
                  <a:pt x="760" y="412"/>
                </a:lnTo>
                <a:lnTo>
                  <a:pt x="758" y="412"/>
                </a:lnTo>
                <a:lnTo>
                  <a:pt x="755" y="410"/>
                </a:lnTo>
                <a:lnTo>
                  <a:pt x="754" y="410"/>
                </a:lnTo>
                <a:lnTo>
                  <a:pt x="753" y="410"/>
                </a:lnTo>
                <a:lnTo>
                  <a:pt x="753" y="410"/>
                </a:lnTo>
                <a:lnTo>
                  <a:pt x="752" y="410"/>
                </a:lnTo>
                <a:lnTo>
                  <a:pt x="752" y="410"/>
                </a:lnTo>
                <a:lnTo>
                  <a:pt x="751" y="410"/>
                </a:lnTo>
                <a:lnTo>
                  <a:pt x="751" y="410"/>
                </a:lnTo>
                <a:lnTo>
                  <a:pt x="750" y="411"/>
                </a:lnTo>
                <a:lnTo>
                  <a:pt x="750" y="412"/>
                </a:lnTo>
                <a:lnTo>
                  <a:pt x="750" y="413"/>
                </a:lnTo>
                <a:lnTo>
                  <a:pt x="748" y="417"/>
                </a:lnTo>
                <a:lnTo>
                  <a:pt x="748" y="419"/>
                </a:lnTo>
                <a:lnTo>
                  <a:pt x="746" y="421"/>
                </a:lnTo>
                <a:lnTo>
                  <a:pt x="745" y="425"/>
                </a:lnTo>
                <a:lnTo>
                  <a:pt x="744" y="426"/>
                </a:lnTo>
                <a:lnTo>
                  <a:pt x="743" y="427"/>
                </a:lnTo>
                <a:lnTo>
                  <a:pt x="742" y="428"/>
                </a:lnTo>
                <a:lnTo>
                  <a:pt x="741" y="428"/>
                </a:lnTo>
                <a:lnTo>
                  <a:pt x="740" y="429"/>
                </a:lnTo>
                <a:lnTo>
                  <a:pt x="740" y="429"/>
                </a:lnTo>
                <a:lnTo>
                  <a:pt x="738" y="429"/>
                </a:lnTo>
                <a:lnTo>
                  <a:pt x="737" y="429"/>
                </a:lnTo>
                <a:lnTo>
                  <a:pt x="733" y="430"/>
                </a:lnTo>
                <a:lnTo>
                  <a:pt x="729" y="430"/>
                </a:lnTo>
                <a:lnTo>
                  <a:pt x="727" y="430"/>
                </a:lnTo>
                <a:lnTo>
                  <a:pt x="725" y="430"/>
                </a:lnTo>
                <a:lnTo>
                  <a:pt x="723" y="431"/>
                </a:lnTo>
                <a:lnTo>
                  <a:pt x="720" y="432"/>
                </a:lnTo>
                <a:lnTo>
                  <a:pt x="718" y="433"/>
                </a:lnTo>
                <a:lnTo>
                  <a:pt x="713" y="435"/>
                </a:lnTo>
                <a:lnTo>
                  <a:pt x="711" y="436"/>
                </a:lnTo>
                <a:lnTo>
                  <a:pt x="710" y="436"/>
                </a:lnTo>
                <a:lnTo>
                  <a:pt x="709" y="436"/>
                </a:lnTo>
                <a:lnTo>
                  <a:pt x="708" y="437"/>
                </a:lnTo>
                <a:lnTo>
                  <a:pt x="705" y="437"/>
                </a:lnTo>
                <a:lnTo>
                  <a:pt x="703" y="437"/>
                </a:lnTo>
                <a:lnTo>
                  <a:pt x="703" y="437"/>
                </a:lnTo>
                <a:lnTo>
                  <a:pt x="702" y="437"/>
                </a:lnTo>
                <a:lnTo>
                  <a:pt x="701" y="436"/>
                </a:lnTo>
                <a:lnTo>
                  <a:pt x="701" y="436"/>
                </a:lnTo>
                <a:lnTo>
                  <a:pt x="700" y="436"/>
                </a:lnTo>
                <a:lnTo>
                  <a:pt x="700" y="436"/>
                </a:lnTo>
                <a:lnTo>
                  <a:pt x="700" y="435"/>
                </a:lnTo>
                <a:lnTo>
                  <a:pt x="700" y="435"/>
                </a:lnTo>
                <a:lnTo>
                  <a:pt x="700" y="434"/>
                </a:lnTo>
                <a:lnTo>
                  <a:pt x="699" y="433"/>
                </a:lnTo>
                <a:lnTo>
                  <a:pt x="699" y="432"/>
                </a:lnTo>
                <a:lnTo>
                  <a:pt x="700" y="427"/>
                </a:lnTo>
                <a:lnTo>
                  <a:pt x="700" y="426"/>
                </a:lnTo>
                <a:lnTo>
                  <a:pt x="700" y="425"/>
                </a:lnTo>
                <a:lnTo>
                  <a:pt x="699" y="424"/>
                </a:lnTo>
                <a:lnTo>
                  <a:pt x="699" y="422"/>
                </a:lnTo>
                <a:lnTo>
                  <a:pt x="698" y="419"/>
                </a:lnTo>
                <a:lnTo>
                  <a:pt x="698" y="418"/>
                </a:lnTo>
                <a:lnTo>
                  <a:pt x="697" y="414"/>
                </a:lnTo>
                <a:lnTo>
                  <a:pt x="696" y="411"/>
                </a:lnTo>
                <a:lnTo>
                  <a:pt x="695" y="410"/>
                </a:lnTo>
                <a:lnTo>
                  <a:pt x="695" y="409"/>
                </a:lnTo>
                <a:lnTo>
                  <a:pt x="694" y="409"/>
                </a:lnTo>
                <a:lnTo>
                  <a:pt x="693" y="408"/>
                </a:lnTo>
                <a:lnTo>
                  <a:pt x="693" y="407"/>
                </a:lnTo>
                <a:lnTo>
                  <a:pt x="692" y="406"/>
                </a:lnTo>
                <a:lnTo>
                  <a:pt x="690" y="405"/>
                </a:lnTo>
                <a:lnTo>
                  <a:pt x="689" y="404"/>
                </a:lnTo>
                <a:lnTo>
                  <a:pt x="687" y="404"/>
                </a:lnTo>
                <a:lnTo>
                  <a:pt x="685" y="404"/>
                </a:lnTo>
                <a:lnTo>
                  <a:pt x="683" y="403"/>
                </a:lnTo>
                <a:lnTo>
                  <a:pt x="680" y="403"/>
                </a:lnTo>
                <a:lnTo>
                  <a:pt x="678" y="403"/>
                </a:lnTo>
                <a:lnTo>
                  <a:pt x="674" y="403"/>
                </a:lnTo>
                <a:lnTo>
                  <a:pt x="672" y="403"/>
                </a:lnTo>
                <a:lnTo>
                  <a:pt x="670" y="403"/>
                </a:lnTo>
                <a:lnTo>
                  <a:pt x="668" y="402"/>
                </a:lnTo>
                <a:lnTo>
                  <a:pt x="666" y="402"/>
                </a:lnTo>
                <a:lnTo>
                  <a:pt x="665" y="402"/>
                </a:lnTo>
                <a:lnTo>
                  <a:pt x="663" y="401"/>
                </a:lnTo>
                <a:lnTo>
                  <a:pt x="662" y="401"/>
                </a:lnTo>
                <a:lnTo>
                  <a:pt x="661" y="400"/>
                </a:lnTo>
                <a:lnTo>
                  <a:pt x="660" y="399"/>
                </a:lnTo>
                <a:lnTo>
                  <a:pt x="659" y="398"/>
                </a:lnTo>
                <a:lnTo>
                  <a:pt x="656" y="396"/>
                </a:lnTo>
                <a:lnTo>
                  <a:pt x="655" y="395"/>
                </a:lnTo>
                <a:lnTo>
                  <a:pt x="654" y="395"/>
                </a:lnTo>
                <a:lnTo>
                  <a:pt x="654" y="394"/>
                </a:lnTo>
                <a:lnTo>
                  <a:pt x="653" y="394"/>
                </a:lnTo>
                <a:lnTo>
                  <a:pt x="652" y="393"/>
                </a:lnTo>
                <a:lnTo>
                  <a:pt x="651" y="393"/>
                </a:lnTo>
                <a:lnTo>
                  <a:pt x="646" y="392"/>
                </a:lnTo>
                <a:lnTo>
                  <a:pt x="641" y="391"/>
                </a:lnTo>
                <a:lnTo>
                  <a:pt x="640" y="391"/>
                </a:lnTo>
                <a:lnTo>
                  <a:pt x="639" y="391"/>
                </a:lnTo>
                <a:lnTo>
                  <a:pt x="638" y="391"/>
                </a:lnTo>
                <a:lnTo>
                  <a:pt x="636" y="391"/>
                </a:lnTo>
                <a:lnTo>
                  <a:pt x="635" y="392"/>
                </a:lnTo>
                <a:lnTo>
                  <a:pt x="633" y="392"/>
                </a:lnTo>
                <a:lnTo>
                  <a:pt x="631" y="393"/>
                </a:lnTo>
                <a:lnTo>
                  <a:pt x="630" y="394"/>
                </a:lnTo>
                <a:lnTo>
                  <a:pt x="629" y="395"/>
                </a:lnTo>
                <a:lnTo>
                  <a:pt x="629" y="395"/>
                </a:lnTo>
                <a:lnTo>
                  <a:pt x="628" y="396"/>
                </a:lnTo>
                <a:lnTo>
                  <a:pt x="628" y="396"/>
                </a:lnTo>
                <a:lnTo>
                  <a:pt x="628" y="397"/>
                </a:lnTo>
                <a:lnTo>
                  <a:pt x="627" y="400"/>
                </a:lnTo>
                <a:lnTo>
                  <a:pt x="627" y="402"/>
                </a:lnTo>
                <a:lnTo>
                  <a:pt x="626" y="403"/>
                </a:lnTo>
                <a:lnTo>
                  <a:pt x="626" y="405"/>
                </a:lnTo>
                <a:lnTo>
                  <a:pt x="625" y="407"/>
                </a:lnTo>
                <a:lnTo>
                  <a:pt x="623" y="410"/>
                </a:lnTo>
                <a:lnTo>
                  <a:pt x="622" y="412"/>
                </a:lnTo>
                <a:lnTo>
                  <a:pt x="622" y="413"/>
                </a:lnTo>
                <a:lnTo>
                  <a:pt x="621" y="415"/>
                </a:lnTo>
                <a:lnTo>
                  <a:pt x="621" y="417"/>
                </a:lnTo>
                <a:lnTo>
                  <a:pt x="620" y="418"/>
                </a:lnTo>
                <a:lnTo>
                  <a:pt x="620" y="420"/>
                </a:lnTo>
                <a:lnTo>
                  <a:pt x="620" y="421"/>
                </a:lnTo>
                <a:lnTo>
                  <a:pt x="620" y="423"/>
                </a:lnTo>
                <a:lnTo>
                  <a:pt x="620" y="426"/>
                </a:lnTo>
                <a:lnTo>
                  <a:pt x="620" y="429"/>
                </a:lnTo>
                <a:lnTo>
                  <a:pt x="620" y="432"/>
                </a:lnTo>
                <a:lnTo>
                  <a:pt x="621" y="436"/>
                </a:lnTo>
                <a:lnTo>
                  <a:pt x="621" y="442"/>
                </a:lnTo>
                <a:lnTo>
                  <a:pt x="622" y="447"/>
                </a:lnTo>
                <a:lnTo>
                  <a:pt x="622" y="449"/>
                </a:lnTo>
                <a:lnTo>
                  <a:pt x="624" y="457"/>
                </a:lnTo>
                <a:lnTo>
                  <a:pt x="624" y="459"/>
                </a:lnTo>
                <a:lnTo>
                  <a:pt x="624" y="461"/>
                </a:lnTo>
                <a:lnTo>
                  <a:pt x="624" y="463"/>
                </a:lnTo>
                <a:lnTo>
                  <a:pt x="624" y="465"/>
                </a:lnTo>
                <a:lnTo>
                  <a:pt x="624" y="467"/>
                </a:lnTo>
                <a:lnTo>
                  <a:pt x="624" y="469"/>
                </a:lnTo>
                <a:lnTo>
                  <a:pt x="623" y="472"/>
                </a:lnTo>
                <a:lnTo>
                  <a:pt x="621" y="481"/>
                </a:lnTo>
                <a:lnTo>
                  <a:pt x="621" y="482"/>
                </a:lnTo>
                <a:lnTo>
                  <a:pt x="620" y="485"/>
                </a:lnTo>
                <a:lnTo>
                  <a:pt x="620" y="486"/>
                </a:lnTo>
                <a:lnTo>
                  <a:pt x="619" y="489"/>
                </a:lnTo>
                <a:lnTo>
                  <a:pt x="619" y="491"/>
                </a:lnTo>
                <a:lnTo>
                  <a:pt x="619" y="493"/>
                </a:lnTo>
                <a:lnTo>
                  <a:pt x="619" y="496"/>
                </a:lnTo>
                <a:lnTo>
                  <a:pt x="619" y="501"/>
                </a:lnTo>
                <a:lnTo>
                  <a:pt x="619" y="502"/>
                </a:lnTo>
                <a:lnTo>
                  <a:pt x="619" y="503"/>
                </a:lnTo>
                <a:lnTo>
                  <a:pt x="619" y="504"/>
                </a:lnTo>
                <a:lnTo>
                  <a:pt x="618" y="505"/>
                </a:lnTo>
                <a:lnTo>
                  <a:pt x="617" y="508"/>
                </a:lnTo>
                <a:lnTo>
                  <a:pt x="616" y="511"/>
                </a:lnTo>
                <a:lnTo>
                  <a:pt x="614" y="517"/>
                </a:lnTo>
                <a:lnTo>
                  <a:pt x="613" y="522"/>
                </a:lnTo>
                <a:lnTo>
                  <a:pt x="612" y="524"/>
                </a:lnTo>
                <a:lnTo>
                  <a:pt x="612" y="526"/>
                </a:lnTo>
                <a:lnTo>
                  <a:pt x="612" y="528"/>
                </a:lnTo>
                <a:lnTo>
                  <a:pt x="611" y="531"/>
                </a:lnTo>
                <a:lnTo>
                  <a:pt x="611" y="533"/>
                </a:lnTo>
                <a:lnTo>
                  <a:pt x="611" y="535"/>
                </a:lnTo>
                <a:lnTo>
                  <a:pt x="611" y="536"/>
                </a:lnTo>
                <a:lnTo>
                  <a:pt x="612" y="538"/>
                </a:lnTo>
                <a:lnTo>
                  <a:pt x="612" y="539"/>
                </a:lnTo>
                <a:lnTo>
                  <a:pt x="612" y="540"/>
                </a:lnTo>
                <a:lnTo>
                  <a:pt x="613" y="541"/>
                </a:lnTo>
                <a:lnTo>
                  <a:pt x="615" y="544"/>
                </a:lnTo>
                <a:lnTo>
                  <a:pt x="616" y="545"/>
                </a:lnTo>
                <a:lnTo>
                  <a:pt x="616" y="546"/>
                </a:lnTo>
                <a:lnTo>
                  <a:pt x="617" y="547"/>
                </a:lnTo>
                <a:lnTo>
                  <a:pt x="617" y="548"/>
                </a:lnTo>
                <a:lnTo>
                  <a:pt x="617" y="550"/>
                </a:lnTo>
                <a:lnTo>
                  <a:pt x="617" y="551"/>
                </a:lnTo>
                <a:lnTo>
                  <a:pt x="616" y="552"/>
                </a:lnTo>
                <a:lnTo>
                  <a:pt x="616" y="553"/>
                </a:lnTo>
                <a:lnTo>
                  <a:pt x="615" y="554"/>
                </a:lnTo>
                <a:lnTo>
                  <a:pt x="614" y="555"/>
                </a:lnTo>
                <a:lnTo>
                  <a:pt x="612" y="556"/>
                </a:lnTo>
                <a:lnTo>
                  <a:pt x="611" y="557"/>
                </a:lnTo>
                <a:lnTo>
                  <a:pt x="610" y="557"/>
                </a:lnTo>
                <a:lnTo>
                  <a:pt x="609" y="557"/>
                </a:lnTo>
                <a:lnTo>
                  <a:pt x="607" y="557"/>
                </a:lnTo>
                <a:lnTo>
                  <a:pt x="604" y="557"/>
                </a:lnTo>
                <a:lnTo>
                  <a:pt x="602" y="556"/>
                </a:lnTo>
                <a:lnTo>
                  <a:pt x="595" y="555"/>
                </a:lnTo>
                <a:lnTo>
                  <a:pt x="591" y="553"/>
                </a:lnTo>
                <a:lnTo>
                  <a:pt x="589" y="553"/>
                </a:lnTo>
                <a:lnTo>
                  <a:pt x="587" y="552"/>
                </a:lnTo>
                <a:lnTo>
                  <a:pt x="582" y="550"/>
                </a:lnTo>
                <a:lnTo>
                  <a:pt x="581" y="550"/>
                </a:lnTo>
                <a:lnTo>
                  <a:pt x="578" y="548"/>
                </a:lnTo>
                <a:lnTo>
                  <a:pt x="577" y="548"/>
                </a:lnTo>
                <a:lnTo>
                  <a:pt x="575" y="547"/>
                </a:lnTo>
                <a:lnTo>
                  <a:pt x="573" y="547"/>
                </a:lnTo>
                <a:lnTo>
                  <a:pt x="567" y="546"/>
                </a:lnTo>
                <a:lnTo>
                  <a:pt x="563" y="545"/>
                </a:lnTo>
                <a:lnTo>
                  <a:pt x="561" y="545"/>
                </a:lnTo>
                <a:lnTo>
                  <a:pt x="560" y="545"/>
                </a:lnTo>
                <a:lnTo>
                  <a:pt x="558" y="545"/>
                </a:lnTo>
                <a:lnTo>
                  <a:pt x="557" y="545"/>
                </a:lnTo>
                <a:lnTo>
                  <a:pt x="555" y="545"/>
                </a:lnTo>
                <a:lnTo>
                  <a:pt x="554" y="545"/>
                </a:lnTo>
                <a:lnTo>
                  <a:pt x="553" y="546"/>
                </a:lnTo>
                <a:lnTo>
                  <a:pt x="552" y="546"/>
                </a:lnTo>
                <a:lnTo>
                  <a:pt x="551" y="546"/>
                </a:lnTo>
                <a:lnTo>
                  <a:pt x="551" y="547"/>
                </a:lnTo>
                <a:lnTo>
                  <a:pt x="550" y="548"/>
                </a:lnTo>
                <a:lnTo>
                  <a:pt x="549" y="548"/>
                </a:lnTo>
                <a:lnTo>
                  <a:pt x="548" y="549"/>
                </a:lnTo>
                <a:lnTo>
                  <a:pt x="548" y="551"/>
                </a:lnTo>
                <a:lnTo>
                  <a:pt x="547" y="552"/>
                </a:lnTo>
                <a:lnTo>
                  <a:pt x="547" y="553"/>
                </a:lnTo>
                <a:lnTo>
                  <a:pt x="546" y="558"/>
                </a:lnTo>
                <a:lnTo>
                  <a:pt x="545" y="565"/>
                </a:lnTo>
                <a:lnTo>
                  <a:pt x="544" y="567"/>
                </a:lnTo>
                <a:lnTo>
                  <a:pt x="544" y="571"/>
                </a:lnTo>
                <a:lnTo>
                  <a:pt x="543" y="573"/>
                </a:lnTo>
                <a:lnTo>
                  <a:pt x="543" y="574"/>
                </a:lnTo>
                <a:lnTo>
                  <a:pt x="542" y="575"/>
                </a:lnTo>
                <a:lnTo>
                  <a:pt x="542" y="576"/>
                </a:lnTo>
                <a:lnTo>
                  <a:pt x="541" y="578"/>
                </a:lnTo>
                <a:lnTo>
                  <a:pt x="539" y="580"/>
                </a:lnTo>
                <a:lnTo>
                  <a:pt x="537" y="582"/>
                </a:lnTo>
                <a:lnTo>
                  <a:pt x="535" y="585"/>
                </a:lnTo>
                <a:lnTo>
                  <a:pt x="534" y="586"/>
                </a:lnTo>
                <a:lnTo>
                  <a:pt x="532" y="588"/>
                </a:lnTo>
                <a:lnTo>
                  <a:pt x="531" y="589"/>
                </a:lnTo>
                <a:lnTo>
                  <a:pt x="529" y="590"/>
                </a:lnTo>
                <a:lnTo>
                  <a:pt x="525" y="593"/>
                </a:lnTo>
                <a:lnTo>
                  <a:pt x="520" y="597"/>
                </a:lnTo>
                <a:lnTo>
                  <a:pt x="518" y="598"/>
                </a:lnTo>
                <a:lnTo>
                  <a:pt x="517" y="600"/>
                </a:lnTo>
                <a:lnTo>
                  <a:pt x="516" y="601"/>
                </a:lnTo>
                <a:lnTo>
                  <a:pt x="515" y="602"/>
                </a:lnTo>
                <a:lnTo>
                  <a:pt x="514" y="604"/>
                </a:lnTo>
                <a:lnTo>
                  <a:pt x="512" y="606"/>
                </a:lnTo>
                <a:lnTo>
                  <a:pt x="511" y="609"/>
                </a:lnTo>
                <a:lnTo>
                  <a:pt x="510" y="611"/>
                </a:lnTo>
                <a:lnTo>
                  <a:pt x="509" y="614"/>
                </a:lnTo>
                <a:lnTo>
                  <a:pt x="508" y="618"/>
                </a:lnTo>
                <a:lnTo>
                  <a:pt x="507" y="620"/>
                </a:lnTo>
                <a:lnTo>
                  <a:pt x="507" y="622"/>
                </a:lnTo>
                <a:lnTo>
                  <a:pt x="507" y="624"/>
                </a:lnTo>
                <a:lnTo>
                  <a:pt x="506" y="626"/>
                </a:lnTo>
                <a:lnTo>
                  <a:pt x="506" y="627"/>
                </a:lnTo>
                <a:lnTo>
                  <a:pt x="506" y="629"/>
                </a:lnTo>
                <a:lnTo>
                  <a:pt x="507" y="637"/>
                </a:lnTo>
                <a:lnTo>
                  <a:pt x="507" y="640"/>
                </a:lnTo>
                <a:lnTo>
                  <a:pt x="507" y="642"/>
                </a:lnTo>
                <a:lnTo>
                  <a:pt x="507" y="645"/>
                </a:lnTo>
                <a:lnTo>
                  <a:pt x="506" y="652"/>
                </a:lnTo>
                <a:lnTo>
                  <a:pt x="506" y="657"/>
                </a:lnTo>
                <a:lnTo>
                  <a:pt x="506" y="658"/>
                </a:lnTo>
                <a:lnTo>
                  <a:pt x="506" y="660"/>
                </a:lnTo>
                <a:lnTo>
                  <a:pt x="505" y="661"/>
                </a:lnTo>
                <a:lnTo>
                  <a:pt x="505" y="663"/>
                </a:lnTo>
                <a:lnTo>
                  <a:pt x="504" y="664"/>
                </a:lnTo>
                <a:lnTo>
                  <a:pt x="504" y="666"/>
                </a:lnTo>
                <a:lnTo>
                  <a:pt x="503" y="667"/>
                </a:lnTo>
                <a:lnTo>
                  <a:pt x="502" y="668"/>
                </a:lnTo>
                <a:lnTo>
                  <a:pt x="501" y="670"/>
                </a:lnTo>
                <a:lnTo>
                  <a:pt x="500" y="671"/>
                </a:lnTo>
                <a:lnTo>
                  <a:pt x="500" y="671"/>
                </a:lnTo>
                <a:lnTo>
                  <a:pt x="499" y="672"/>
                </a:lnTo>
                <a:lnTo>
                  <a:pt x="498" y="672"/>
                </a:lnTo>
                <a:lnTo>
                  <a:pt x="498" y="672"/>
                </a:lnTo>
                <a:lnTo>
                  <a:pt x="497" y="673"/>
                </a:lnTo>
                <a:lnTo>
                  <a:pt x="496" y="673"/>
                </a:lnTo>
                <a:lnTo>
                  <a:pt x="495" y="673"/>
                </a:lnTo>
                <a:lnTo>
                  <a:pt x="494" y="673"/>
                </a:lnTo>
                <a:lnTo>
                  <a:pt x="492" y="674"/>
                </a:lnTo>
                <a:lnTo>
                  <a:pt x="491" y="674"/>
                </a:lnTo>
                <a:lnTo>
                  <a:pt x="490" y="673"/>
                </a:lnTo>
                <a:lnTo>
                  <a:pt x="489" y="673"/>
                </a:lnTo>
                <a:lnTo>
                  <a:pt x="488" y="673"/>
                </a:lnTo>
                <a:lnTo>
                  <a:pt x="487" y="673"/>
                </a:lnTo>
                <a:lnTo>
                  <a:pt x="486" y="672"/>
                </a:lnTo>
                <a:lnTo>
                  <a:pt x="486" y="672"/>
                </a:lnTo>
                <a:lnTo>
                  <a:pt x="485" y="671"/>
                </a:lnTo>
                <a:lnTo>
                  <a:pt x="484" y="670"/>
                </a:lnTo>
                <a:lnTo>
                  <a:pt x="483" y="670"/>
                </a:lnTo>
                <a:lnTo>
                  <a:pt x="482" y="668"/>
                </a:lnTo>
                <a:lnTo>
                  <a:pt x="479" y="664"/>
                </a:lnTo>
                <a:lnTo>
                  <a:pt x="478" y="663"/>
                </a:lnTo>
                <a:lnTo>
                  <a:pt x="477" y="662"/>
                </a:lnTo>
                <a:lnTo>
                  <a:pt x="476" y="661"/>
                </a:lnTo>
                <a:lnTo>
                  <a:pt x="474" y="660"/>
                </a:lnTo>
                <a:lnTo>
                  <a:pt x="473" y="660"/>
                </a:lnTo>
                <a:lnTo>
                  <a:pt x="471" y="659"/>
                </a:lnTo>
                <a:lnTo>
                  <a:pt x="470" y="658"/>
                </a:lnTo>
                <a:lnTo>
                  <a:pt x="469" y="658"/>
                </a:lnTo>
                <a:lnTo>
                  <a:pt x="468" y="657"/>
                </a:lnTo>
                <a:lnTo>
                  <a:pt x="467" y="656"/>
                </a:lnTo>
                <a:lnTo>
                  <a:pt x="466" y="655"/>
                </a:lnTo>
                <a:lnTo>
                  <a:pt x="466" y="654"/>
                </a:lnTo>
                <a:lnTo>
                  <a:pt x="463" y="651"/>
                </a:lnTo>
                <a:lnTo>
                  <a:pt x="462" y="650"/>
                </a:lnTo>
                <a:lnTo>
                  <a:pt x="461" y="649"/>
                </a:lnTo>
                <a:lnTo>
                  <a:pt x="461" y="648"/>
                </a:lnTo>
                <a:lnTo>
                  <a:pt x="460" y="648"/>
                </a:lnTo>
                <a:lnTo>
                  <a:pt x="459" y="648"/>
                </a:lnTo>
                <a:lnTo>
                  <a:pt x="458" y="647"/>
                </a:lnTo>
                <a:lnTo>
                  <a:pt x="457" y="648"/>
                </a:lnTo>
                <a:lnTo>
                  <a:pt x="456" y="648"/>
                </a:lnTo>
                <a:lnTo>
                  <a:pt x="455" y="648"/>
                </a:lnTo>
                <a:lnTo>
                  <a:pt x="454" y="649"/>
                </a:lnTo>
                <a:lnTo>
                  <a:pt x="445" y="654"/>
                </a:lnTo>
                <a:lnTo>
                  <a:pt x="444" y="655"/>
                </a:lnTo>
                <a:lnTo>
                  <a:pt x="442" y="656"/>
                </a:lnTo>
                <a:lnTo>
                  <a:pt x="441" y="656"/>
                </a:lnTo>
                <a:lnTo>
                  <a:pt x="440" y="657"/>
                </a:lnTo>
                <a:lnTo>
                  <a:pt x="439" y="657"/>
                </a:lnTo>
                <a:lnTo>
                  <a:pt x="438" y="657"/>
                </a:lnTo>
                <a:lnTo>
                  <a:pt x="437" y="657"/>
                </a:lnTo>
                <a:lnTo>
                  <a:pt x="436" y="657"/>
                </a:lnTo>
                <a:lnTo>
                  <a:pt x="435" y="657"/>
                </a:lnTo>
                <a:lnTo>
                  <a:pt x="434" y="656"/>
                </a:lnTo>
                <a:lnTo>
                  <a:pt x="430" y="655"/>
                </a:lnTo>
                <a:lnTo>
                  <a:pt x="424" y="653"/>
                </a:lnTo>
                <a:lnTo>
                  <a:pt x="422" y="652"/>
                </a:lnTo>
                <a:lnTo>
                  <a:pt x="417" y="650"/>
                </a:lnTo>
                <a:lnTo>
                  <a:pt x="415" y="649"/>
                </a:lnTo>
                <a:lnTo>
                  <a:pt x="414" y="648"/>
                </a:lnTo>
                <a:lnTo>
                  <a:pt x="413" y="648"/>
                </a:lnTo>
                <a:lnTo>
                  <a:pt x="412" y="647"/>
                </a:lnTo>
                <a:lnTo>
                  <a:pt x="411" y="646"/>
                </a:lnTo>
                <a:lnTo>
                  <a:pt x="409" y="643"/>
                </a:lnTo>
                <a:lnTo>
                  <a:pt x="407" y="642"/>
                </a:lnTo>
                <a:lnTo>
                  <a:pt x="403" y="638"/>
                </a:lnTo>
                <a:lnTo>
                  <a:pt x="401" y="636"/>
                </a:lnTo>
                <a:lnTo>
                  <a:pt x="400" y="635"/>
                </a:lnTo>
                <a:lnTo>
                  <a:pt x="399" y="634"/>
                </a:lnTo>
                <a:lnTo>
                  <a:pt x="398" y="634"/>
                </a:lnTo>
                <a:lnTo>
                  <a:pt x="398" y="634"/>
                </a:lnTo>
                <a:lnTo>
                  <a:pt x="396" y="634"/>
                </a:lnTo>
                <a:lnTo>
                  <a:pt x="396" y="634"/>
                </a:lnTo>
                <a:lnTo>
                  <a:pt x="395" y="634"/>
                </a:lnTo>
                <a:lnTo>
                  <a:pt x="394" y="635"/>
                </a:lnTo>
                <a:lnTo>
                  <a:pt x="393" y="635"/>
                </a:lnTo>
                <a:lnTo>
                  <a:pt x="393" y="636"/>
                </a:lnTo>
                <a:lnTo>
                  <a:pt x="392" y="636"/>
                </a:lnTo>
                <a:lnTo>
                  <a:pt x="392" y="637"/>
                </a:lnTo>
                <a:lnTo>
                  <a:pt x="391" y="637"/>
                </a:lnTo>
                <a:lnTo>
                  <a:pt x="391" y="638"/>
                </a:lnTo>
                <a:lnTo>
                  <a:pt x="391" y="639"/>
                </a:lnTo>
                <a:lnTo>
                  <a:pt x="391" y="644"/>
                </a:lnTo>
                <a:lnTo>
                  <a:pt x="390" y="646"/>
                </a:lnTo>
                <a:lnTo>
                  <a:pt x="390" y="648"/>
                </a:lnTo>
                <a:lnTo>
                  <a:pt x="389" y="651"/>
                </a:lnTo>
                <a:lnTo>
                  <a:pt x="388" y="655"/>
                </a:lnTo>
                <a:lnTo>
                  <a:pt x="388" y="656"/>
                </a:lnTo>
                <a:lnTo>
                  <a:pt x="387" y="658"/>
                </a:lnTo>
                <a:lnTo>
                  <a:pt x="387" y="659"/>
                </a:lnTo>
                <a:lnTo>
                  <a:pt x="386" y="661"/>
                </a:lnTo>
                <a:lnTo>
                  <a:pt x="385" y="662"/>
                </a:lnTo>
                <a:lnTo>
                  <a:pt x="384" y="663"/>
                </a:lnTo>
                <a:lnTo>
                  <a:pt x="383" y="664"/>
                </a:lnTo>
                <a:lnTo>
                  <a:pt x="382" y="665"/>
                </a:lnTo>
                <a:lnTo>
                  <a:pt x="381" y="666"/>
                </a:lnTo>
                <a:lnTo>
                  <a:pt x="381" y="667"/>
                </a:lnTo>
                <a:lnTo>
                  <a:pt x="380" y="667"/>
                </a:lnTo>
                <a:lnTo>
                  <a:pt x="379" y="667"/>
                </a:lnTo>
                <a:lnTo>
                  <a:pt x="378" y="668"/>
                </a:lnTo>
                <a:lnTo>
                  <a:pt x="377" y="668"/>
                </a:lnTo>
                <a:lnTo>
                  <a:pt x="372" y="668"/>
                </a:lnTo>
                <a:lnTo>
                  <a:pt x="370" y="669"/>
                </a:lnTo>
                <a:lnTo>
                  <a:pt x="368" y="669"/>
                </a:lnTo>
                <a:lnTo>
                  <a:pt x="367" y="669"/>
                </a:lnTo>
                <a:lnTo>
                  <a:pt x="367" y="670"/>
                </a:lnTo>
                <a:lnTo>
                  <a:pt x="366" y="670"/>
                </a:lnTo>
                <a:lnTo>
                  <a:pt x="365" y="671"/>
                </a:lnTo>
                <a:lnTo>
                  <a:pt x="365" y="671"/>
                </a:lnTo>
                <a:lnTo>
                  <a:pt x="364" y="673"/>
                </a:lnTo>
                <a:lnTo>
                  <a:pt x="363" y="675"/>
                </a:lnTo>
                <a:lnTo>
                  <a:pt x="362" y="677"/>
                </a:lnTo>
                <a:lnTo>
                  <a:pt x="362" y="677"/>
                </a:lnTo>
                <a:lnTo>
                  <a:pt x="362" y="678"/>
                </a:lnTo>
                <a:lnTo>
                  <a:pt x="361" y="679"/>
                </a:lnTo>
                <a:lnTo>
                  <a:pt x="360" y="679"/>
                </a:lnTo>
                <a:lnTo>
                  <a:pt x="359" y="680"/>
                </a:lnTo>
                <a:lnTo>
                  <a:pt x="358" y="680"/>
                </a:lnTo>
                <a:lnTo>
                  <a:pt x="356" y="681"/>
                </a:lnTo>
                <a:lnTo>
                  <a:pt x="354" y="682"/>
                </a:lnTo>
                <a:lnTo>
                  <a:pt x="353" y="682"/>
                </a:lnTo>
                <a:lnTo>
                  <a:pt x="352" y="682"/>
                </a:lnTo>
                <a:lnTo>
                  <a:pt x="351" y="683"/>
                </a:lnTo>
                <a:lnTo>
                  <a:pt x="350" y="684"/>
                </a:lnTo>
                <a:lnTo>
                  <a:pt x="349" y="684"/>
                </a:lnTo>
                <a:lnTo>
                  <a:pt x="346" y="687"/>
                </a:lnTo>
                <a:lnTo>
                  <a:pt x="345" y="688"/>
                </a:lnTo>
                <a:lnTo>
                  <a:pt x="344" y="689"/>
                </a:lnTo>
                <a:lnTo>
                  <a:pt x="343" y="690"/>
                </a:lnTo>
                <a:lnTo>
                  <a:pt x="342" y="690"/>
                </a:lnTo>
                <a:lnTo>
                  <a:pt x="340" y="690"/>
                </a:lnTo>
                <a:lnTo>
                  <a:pt x="339" y="690"/>
                </a:lnTo>
                <a:lnTo>
                  <a:pt x="339" y="690"/>
                </a:lnTo>
                <a:lnTo>
                  <a:pt x="338" y="690"/>
                </a:lnTo>
                <a:lnTo>
                  <a:pt x="337" y="689"/>
                </a:lnTo>
                <a:lnTo>
                  <a:pt x="333" y="688"/>
                </a:lnTo>
                <a:lnTo>
                  <a:pt x="328" y="685"/>
                </a:lnTo>
                <a:lnTo>
                  <a:pt x="324" y="683"/>
                </a:lnTo>
                <a:lnTo>
                  <a:pt x="313" y="678"/>
                </a:lnTo>
                <a:lnTo>
                  <a:pt x="311" y="677"/>
                </a:lnTo>
                <a:lnTo>
                  <a:pt x="309" y="676"/>
                </a:lnTo>
                <a:lnTo>
                  <a:pt x="308" y="676"/>
                </a:lnTo>
                <a:lnTo>
                  <a:pt x="307" y="675"/>
                </a:lnTo>
                <a:lnTo>
                  <a:pt x="302" y="675"/>
                </a:lnTo>
                <a:lnTo>
                  <a:pt x="299" y="674"/>
                </a:lnTo>
                <a:lnTo>
                  <a:pt x="297" y="674"/>
                </a:lnTo>
                <a:lnTo>
                  <a:pt x="291" y="671"/>
                </a:lnTo>
                <a:lnTo>
                  <a:pt x="284" y="669"/>
                </a:lnTo>
                <a:lnTo>
                  <a:pt x="280" y="668"/>
                </a:lnTo>
                <a:lnTo>
                  <a:pt x="279" y="668"/>
                </a:lnTo>
                <a:lnTo>
                  <a:pt x="277" y="667"/>
                </a:lnTo>
                <a:lnTo>
                  <a:pt x="274" y="667"/>
                </a:lnTo>
                <a:lnTo>
                  <a:pt x="269" y="667"/>
                </a:lnTo>
                <a:lnTo>
                  <a:pt x="268" y="667"/>
                </a:lnTo>
                <a:lnTo>
                  <a:pt x="266" y="667"/>
                </a:lnTo>
                <a:lnTo>
                  <a:pt x="260" y="666"/>
                </a:lnTo>
                <a:lnTo>
                  <a:pt x="258" y="665"/>
                </a:lnTo>
                <a:lnTo>
                  <a:pt x="254" y="665"/>
                </a:lnTo>
                <a:lnTo>
                  <a:pt x="253" y="665"/>
                </a:lnTo>
                <a:lnTo>
                  <a:pt x="251" y="665"/>
                </a:lnTo>
                <a:lnTo>
                  <a:pt x="246" y="666"/>
                </a:lnTo>
                <a:lnTo>
                  <a:pt x="244" y="666"/>
                </a:lnTo>
                <a:lnTo>
                  <a:pt x="242" y="666"/>
                </a:lnTo>
                <a:lnTo>
                  <a:pt x="241" y="666"/>
                </a:lnTo>
                <a:lnTo>
                  <a:pt x="240" y="666"/>
                </a:lnTo>
                <a:lnTo>
                  <a:pt x="239" y="666"/>
                </a:lnTo>
                <a:lnTo>
                  <a:pt x="238" y="665"/>
                </a:lnTo>
                <a:lnTo>
                  <a:pt x="235" y="664"/>
                </a:lnTo>
                <a:lnTo>
                  <a:pt x="234" y="663"/>
                </a:lnTo>
                <a:lnTo>
                  <a:pt x="231" y="663"/>
                </a:lnTo>
                <a:lnTo>
                  <a:pt x="227" y="662"/>
                </a:lnTo>
                <a:lnTo>
                  <a:pt x="226" y="661"/>
                </a:lnTo>
                <a:lnTo>
                  <a:pt x="225" y="661"/>
                </a:lnTo>
                <a:lnTo>
                  <a:pt x="224" y="661"/>
                </a:lnTo>
                <a:lnTo>
                  <a:pt x="222" y="659"/>
                </a:lnTo>
                <a:lnTo>
                  <a:pt x="219" y="656"/>
                </a:lnTo>
                <a:lnTo>
                  <a:pt x="218" y="655"/>
                </a:lnTo>
                <a:lnTo>
                  <a:pt x="217" y="655"/>
                </a:lnTo>
                <a:lnTo>
                  <a:pt x="216" y="653"/>
                </a:lnTo>
                <a:lnTo>
                  <a:pt x="215" y="652"/>
                </a:lnTo>
                <a:lnTo>
                  <a:pt x="215" y="651"/>
                </a:lnTo>
                <a:lnTo>
                  <a:pt x="214" y="650"/>
                </a:lnTo>
                <a:lnTo>
                  <a:pt x="213" y="647"/>
                </a:lnTo>
                <a:lnTo>
                  <a:pt x="212" y="646"/>
                </a:lnTo>
                <a:lnTo>
                  <a:pt x="212" y="645"/>
                </a:lnTo>
                <a:lnTo>
                  <a:pt x="211" y="645"/>
                </a:lnTo>
                <a:lnTo>
                  <a:pt x="211" y="644"/>
                </a:lnTo>
                <a:lnTo>
                  <a:pt x="209" y="642"/>
                </a:lnTo>
                <a:lnTo>
                  <a:pt x="208" y="641"/>
                </a:lnTo>
                <a:lnTo>
                  <a:pt x="207" y="640"/>
                </a:lnTo>
                <a:lnTo>
                  <a:pt x="206" y="639"/>
                </a:lnTo>
                <a:lnTo>
                  <a:pt x="205" y="638"/>
                </a:lnTo>
                <a:lnTo>
                  <a:pt x="205" y="637"/>
                </a:lnTo>
                <a:lnTo>
                  <a:pt x="204" y="636"/>
                </a:lnTo>
                <a:lnTo>
                  <a:pt x="204" y="635"/>
                </a:lnTo>
                <a:lnTo>
                  <a:pt x="204" y="634"/>
                </a:lnTo>
                <a:lnTo>
                  <a:pt x="204" y="634"/>
                </a:lnTo>
                <a:lnTo>
                  <a:pt x="205" y="633"/>
                </a:lnTo>
                <a:lnTo>
                  <a:pt x="205" y="632"/>
                </a:lnTo>
                <a:lnTo>
                  <a:pt x="205" y="631"/>
                </a:lnTo>
                <a:lnTo>
                  <a:pt x="206" y="630"/>
                </a:lnTo>
                <a:lnTo>
                  <a:pt x="207" y="630"/>
                </a:lnTo>
                <a:lnTo>
                  <a:pt x="207" y="629"/>
                </a:lnTo>
                <a:lnTo>
                  <a:pt x="209" y="628"/>
                </a:lnTo>
                <a:lnTo>
                  <a:pt x="210" y="627"/>
                </a:lnTo>
                <a:lnTo>
                  <a:pt x="211" y="626"/>
                </a:lnTo>
                <a:lnTo>
                  <a:pt x="215" y="625"/>
                </a:lnTo>
                <a:lnTo>
                  <a:pt x="216" y="624"/>
                </a:lnTo>
                <a:lnTo>
                  <a:pt x="216" y="624"/>
                </a:lnTo>
                <a:lnTo>
                  <a:pt x="217" y="623"/>
                </a:lnTo>
                <a:lnTo>
                  <a:pt x="217" y="622"/>
                </a:lnTo>
                <a:lnTo>
                  <a:pt x="218" y="622"/>
                </a:lnTo>
                <a:lnTo>
                  <a:pt x="218" y="621"/>
                </a:lnTo>
                <a:lnTo>
                  <a:pt x="219" y="620"/>
                </a:lnTo>
                <a:lnTo>
                  <a:pt x="219" y="618"/>
                </a:lnTo>
                <a:lnTo>
                  <a:pt x="219" y="617"/>
                </a:lnTo>
                <a:lnTo>
                  <a:pt x="219" y="616"/>
                </a:lnTo>
                <a:lnTo>
                  <a:pt x="218" y="615"/>
                </a:lnTo>
                <a:lnTo>
                  <a:pt x="218" y="614"/>
                </a:lnTo>
                <a:lnTo>
                  <a:pt x="217" y="614"/>
                </a:lnTo>
                <a:lnTo>
                  <a:pt x="217" y="613"/>
                </a:lnTo>
                <a:lnTo>
                  <a:pt x="216" y="612"/>
                </a:lnTo>
                <a:lnTo>
                  <a:pt x="212" y="609"/>
                </a:lnTo>
                <a:lnTo>
                  <a:pt x="210" y="608"/>
                </a:lnTo>
                <a:lnTo>
                  <a:pt x="209" y="607"/>
                </a:lnTo>
                <a:lnTo>
                  <a:pt x="208" y="605"/>
                </a:lnTo>
                <a:lnTo>
                  <a:pt x="205" y="601"/>
                </a:lnTo>
                <a:lnTo>
                  <a:pt x="203" y="599"/>
                </a:lnTo>
                <a:lnTo>
                  <a:pt x="201" y="597"/>
                </a:lnTo>
                <a:lnTo>
                  <a:pt x="200" y="595"/>
                </a:lnTo>
                <a:lnTo>
                  <a:pt x="198" y="594"/>
                </a:lnTo>
                <a:lnTo>
                  <a:pt x="197" y="593"/>
                </a:lnTo>
                <a:lnTo>
                  <a:pt x="196" y="592"/>
                </a:lnTo>
                <a:lnTo>
                  <a:pt x="195" y="591"/>
                </a:lnTo>
                <a:lnTo>
                  <a:pt x="194" y="591"/>
                </a:lnTo>
                <a:lnTo>
                  <a:pt x="193" y="590"/>
                </a:lnTo>
                <a:lnTo>
                  <a:pt x="190" y="589"/>
                </a:lnTo>
                <a:lnTo>
                  <a:pt x="186" y="588"/>
                </a:lnTo>
                <a:lnTo>
                  <a:pt x="184" y="587"/>
                </a:lnTo>
                <a:lnTo>
                  <a:pt x="182" y="586"/>
                </a:lnTo>
                <a:lnTo>
                  <a:pt x="180" y="585"/>
                </a:lnTo>
                <a:lnTo>
                  <a:pt x="178" y="584"/>
                </a:lnTo>
                <a:lnTo>
                  <a:pt x="177" y="584"/>
                </a:lnTo>
                <a:lnTo>
                  <a:pt x="172" y="580"/>
                </a:lnTo>
                <a:lnTo>
                  <a:pt x="171" y="579"/>
                </a:lnTo>
                <a:lnTo>
                  <a:pt x="170" y="578"/>
                </a:lnTo>
                <a:lnTo>
                  <a:pt x="168" y="577"/>
                </a:lnTo>
                <a:lnTo>
                  <a:pt x="167" y="575"/>
                </a:lnTo>
                <a:lnTo>
                  <a:pt x="165" y="573"/>
                </a:lnTo>
                <a:lnTo>
                  <a:pt x="159" y="566"/>
                </a:lnTo>
                <a:lnTo>
                  <a:pt x="156" y="564"/>
                </a:lnTo>
                <a:lnTo>
                  <a:pt x="154" y="562"/>
                </a:lnTo>
                <a:lnTo>
                  <a:pt x="152" y="560"/>
                </a:lnTo>
                <a:lnTo>
                  <a:pt x="150" y="559"/>
                </a:lnTo>
                <a:lnTo>
                  <a:pt x="148" y="557"/>
                </a:lnTo>
                <a:lnTo>
                  <a:pt x="146" y="555"/>
                </a:lnTo>
                <a:lnTo>
                  <a:pt x="144" y="554"/>
                </a:lnTo>
                <a:lnTo>
                  <a:pt x="142" y="553"/>
                </a:lnTo>
                <a:lnTo>
                  <a:pt x="140" y="552"/>
                </a:lnTo>
                <a:lnTo>
                  <a:pt x="138" y="551"/>
                </a:lnTo>
                <a:lnTo>
                  <a:pt x="136" y="550"/>
                </a:lnTo>
                <a:lnTo>
                  <a:pt x="134" y="549"/>
                </a:lnTo>
                <a:lnTo>
                  <a:pt x="125" y="547"/>
                </a:lnTo>
                <a:lnTo>
                  <a:pt x="123" y="546"/>
                </a:lnTo>
                <a:lnTo>
                  <a:pt x="121" y="545"/>
                </a:lnTo>
                <a:lnTo>
                  <a:pt x="120" y="545"/>
                </a:lnTo>
                <a:lnTo>
                  <a:pt x="118" y="544"/>
                </a:lnTo>
                <a:lnTo>
                  <a:pt x="117" y="543"/>
                </a:lnTo>
                <a:lnTo>
                  <a:pt x="117" y="543"/>
                </a:lnTo>
                <a:lnTo>
                  <a:pt x="116" y="542"/>
                </a:lnTo>
                <a:lnTo>
                  <a:pt x="115" y="541"/>
                </a:lnTo>
                <a:lnTo>
                  <a:pt x="115" y="539"/>
                </a:lnTo>
                <a:lnTo>
                  <a:pt x="114" y="537"/>
                </a:lnTo>
                <a:lnTo>
                  <a:pt x="114" y="536"/>
                </a:lnTo>
                <a:lnTo>
                  <a:pt x="113" y="532"/>
                </a:lnTo>
                <a:lnTo>
                  <a:pt x="113" y="530"/>
                </a:lnTo>
                <a:lnTo>
                  <a:pt x="113" y="529"/>
                </a:lnTo>
                <a:lnTo>
                  <a:pt x="112" y="527"/>
                </a:lnTo>
                <a:lnTo>
                  <a:pt x="111" y="524"/>
                </a:lnTo>
                <a:lnTo>
                  <a:pt x="108" y="518"/>
                </a:lnTo>
                <a:lnTo>
                  <a:pt x="107" y="516"/>
                </a:lnTo>
                <a:lnTo>
                  <a:pt x="107" y="514"/>
                </a:lnTo>
                <a:lnTo>
                  <a:pt x="105" y="512"/>
                </a:lnTo>
                <a:lnTo>
                  <a:pt x="105" y="511"/>
                </a:lnTo>
                <a:lnTo>
                  <a:pt x="104" y="511"/>
                </a:lnTo>
                <a:lnTo>
                  <a:pt x="103" y="510"/>
                </a:lnTo>
                <a:lnTo>
                  <a:pt x="103" y="509"/>
                </a:lnTo>
                <a:lnTo>
                  <a:pt x="99" y="507"/>
                </a:lnTo>
                <a:lnTo>
                  <a:pt x="98" y="506"/>
                </a:lnTo>
                <a:lnTo>
                  <a:pt x="97" y="505"/>
                </a:lnTo>
                <a:lnTo>
                  <a:pt x="97" y="504"/>
                </a:lnTo>
                <a:lnTo>
                  <a:pt x="96" y="504"/>
                </a:lnTo>
                <a:lnTo>
                  <a:pt x="95" y="503"/>
                </a:lnTo>
                <a:lnTo>
                  <a:pt x="95" y="501"/>
                </a:lnTo>
                <a:lnTo>
                  <a:pt x="94" y="500"/>
                </a:lnTo>
                <a:lnTo>
                  <a:pt x="93" y="498"/>
                </a:lnTo>
                <a:lnTo>
                  <a:pt x="92" y="496"/>
                </a:lnTo>
                <a:lnTo>
                  <a:pt x="90" y="490"/>
                </a:lnTo>
                <a:lnTo>
                  <a:pt x="88" y="485"/>
                </a:lnTo>
                <a:lnTo>
                  <a:pt x="87" y="482"/>
                </a:lnTo>
                <a:lnTo>
                  <a:pt x="86" y="480"/>
                </a:lnTo>
                <a:lnTo>
                  <a:pt x="85" y="479"/>
                </a:lnTo>
                <a:lnTo>
                  <a:pt x="84" y="477"/>
                </a:lnTo>
                <a:lnTo>
                  <a:pt x="83" y="476"/>
                </a:lnTo>
                <a:lnTo>
                  <a:pt x="82" y="475"/>
                </a:lnTo>
                <a:lnTo>
                  <a:pt x="82" y="475"/>
                </a:lnTo>
                <a:lnTo>
                  <a:pt x="81" y="475"/>
                </a:lnTo>
                <a:lnTo>
                  <a:pt x="80" y="474"/>
                </a:lnTo>
                <a:lnTo>
                  <a:pt x="79" y="474"/>
                </a:lnTo>
                <a:lnTo>
                  <a:pt x="75" y="475"/>
                </a:lnTo>
                <a:lnTo>
                  <a:pt x="72" y="475"/>
                </a:lnTo>
                <a:lnTo>
                  <a:pt x="70" y="475"/>
                </a:lnTo>
                <a:lnTo>
                  <a:pt x="66" y="475"/>
                </a:lnTo>
                <a:lnTo>
                  <a:pt x="65" y="475"/>
                </a:lnTo>
                <a:lnTo>
                  <a:pt x="63" y="475"/>
                </a:lnTo>
                <a:lnTo>
                  <a:pt x="61" y="474"/>
                </a:lnTo>
                <a:lnTo>
                  <a:pt x="60" y="474"/>
                </a:lnTo>
                <a:lnTo>
                  <a:pt x="58" y="473"/>
                </a:lnTo>
                <a:lnTo>
                  <a:pt x="58" y="473"/>
                </a:lnTo>
                <a:lnTo>
                  <a:pt x="57" y="472"/>
                </a:lnTo>
                <a:lnTo>
                  <a:pt x="56" y="471"/>
                </a:lnTo>
                <a:lnTo>
                  <a:pt x="55" y="470"/>
                </a:lnTo>
                <a:lnTo>
                  <a:pt x="51" y="466"/>
                </a:lnTo>
                <a:lnTo>
                  <a:pt x="50" y="465"/>
                </a:lnTo>
                <a:lnTo>
                  <a:pt x="49" y="463"/>
                </a:lnTo>
                <a:lnTo>
                  <a:pt x="47" y="461"/>
                </a:lnTo>
                <a:lnTo>
                  <a:pt x="46" y="458"/>
                </a:lnTo>
                <a:lnTo>
                  <a:pt x="43" y="453"/>
                </a:lnTo>
                <a:lnTo>
                  <a:pt x="42" y="450"/>
                </a:lnTo>
                <a:lnTo>
                  <a:pt x="40" y="444"/>
                </a:lnTo>
                <a:lnTo>
                  <a:pt x="37" y="439"/>
                </a:lnTo>
                <a:lnTo>
                  <a:pt x="36" y="435"/>
                </a:lnTo>
                <a:lnTo>
                  <a:pt x="35" y="434"/>
                </a:lnTo>
                <a:lnTo>
                  <a:pt x="35" y="433"/>
                </a:lnTo>
                <a:lnTo>
                  <a:pt x="34" y="433"/>
                </a:lnTo>
                <a:lnTo>
                  <a:pt x="34" y="433"/>
                </a:lnTo>
                <a:lnTo>
                  <a:pt x="34" y="432"/>
                </a:lnTo>
                <a:lnTo>
                  <a:pt x="33" y="432"/>
                </a:lnTo>
                <a:lnTo>
                  <a:pt x="32" y="432"/>
                </a:lnTo>
                <a:lnTo>
                  <a:pt x="29" y="432"/>
                </a:lnTo>
                <a:lnTo>
                  <a:pt x="28" y="432"/>
                </a:lnTo>
                <a:lnTo>
                  <a:pt x="27" y="432"/>
                </a:lnTo>
                <a:lnTo>
                  <a:pt x="26" y="431"/>
                </a:lnTo>
                <a:lnTo>
                  <a:pt x="25" y="430"/>
                </a:lnTo>
                <a:lnTo>
                  <a:pt x="24" y="429"/>
                </a:lnTo>
                <a:lnTo>
                  <a:pt x="23" y="427"/>
                </a:lnTo>
                <a:lnTo>
                  <a:pt x="21" y="424"/>
                </a:lnTo>
                <a:lnTo>
                  <a:pt x="20" y="423"/>
                </a:lnTo>
                <a:lnTo>
                  <a:pt x="19" y="422"/>
                </a:lnTo>
                <a:lnTo>
                  <a:pt x="18" y="421"/>
                </a:lnTo>
                <a:lnTo>
                  <a:pt x="17" y="420"/>
                </a:lnTo>
                <a:lnTo>
                  <a:pt x="16" y="419"/>
                </a:lnTo>
                <a:lnTo>
                  <a:pt x="15" y="419"/>
                </a:lnTo>
                <a:lnTo>
                  <a:pt x="14" y="418"/>
                </a:lnTo>
                <a:lnTo>
                  <a:pt x="13" y="418"/>
                </a:lnTo>
                <a:lnTo>
                  <a:pt x="12" y="418"/>
                </a:lnTo>
                <a:lnTo>
                  <a:pt x="10" y="417"/>
                </a:lnTo>
                <a:lnTo>
                  <a:pt x="8" y="417"/>
                </a:lnTo>
                <a:lnTo>
                  <a:pt x="6" y="417"/>
                </a:lnTo>
                <a:lnTo>
                  <a:pt x="5" y="417"/>
                </a:lnTo>
                <a:lnTo>
                  <a:pt x="4" y="417"/>
                </a:lnTo>
                <a:lnTo>
                  <a:pt x="4" y="417"/>
                </a:lnTo>
                <a:lnTo>
                  <a:pt x="4" y="415"/>
                </a:lnTo>
                <a:lnTo>
                  <a:pt x="2" y="410"/>
                </a:lnTo>
                <a:lnTo>
                  <a:pt x="1" y="409"/>
                </a:lnTo>
                <a:lnTo>
                  <a:pt x="1" y="407"/>
                </a:lnTo>
                <a:lnTo>
                  <a:pt x="1" y="406"/>
                </a:lnTo>
                <a:lnTo>
                  <a:pt x="1" y="405"/>
                </a:lnTo>
                <a:lnTo>
                  <a:pt x="0" y="403"/>
                </a:lnTo>
                <a:lnTo>
                  <a:pt x="0" y="401"/>
                </a:lnTo>
                <a:lnTo>
                  <a:pt x="0" y="399"/>
                </a:lnTo>
                <a:lnTo>
                  <a:pt x="0" y="397"/>
                </a:lnTo>
                <a:lnTo>
                  <a:pt x="1" y="395"/>
                </a:lnTo>
                <a:lnTo>
                  <a:pt x="1" y="393"/>
                </a:lnTo>
                <a:lnTo>
                  <a:pt x="2" y="389"/>
                </a:lnTo>
                <a:lnTo>
                  <a:pt x="2" y="387"/>
                </a:lnTo>
                <a:lnTo>
                  <a:pt x="3" y="384"/>
                </a:lnTo>
                <a:lnTo>
                  <a:pt x="3" y="383"/>
                </a:lnTo>
                <a:lnTo>
                  <a:pt x="4" y="381"/>
                </a:lnTo>
                <a:lnTo>
                  <a:pt x="5" y="379"/>
                </a:lnTo>
                <a:lnTo>
                  <a:pt x="6" y="376"/>
                </a:lnTo>
                <a:lnTo>
                  <a:pt x="8" y="373"/>
                </a:lnTo>
                <a:lnTo>
                  <a:pt x="9" y="371"/>
                </a:lnTo>
                <a:lnTo>
                  <a:pt x="10" y="370"/>
                </a:lnTo>
                <a:lnTo>
                  <a:pt x="11" y="369"/>
                </a:lnTo>
                <a:lnTo>
                  <a:pt x="12" y="368"/>
                </a:lnTo>
                <a:lnTo>
                  <a:pt x="13" y="367"/>
                </a:lnTo>
                <a:lnTo>
                  <a:pt x="14" y="367"/>
                </a:lnTo>
                <a:lnTo>
                  <a:pt x="15" y="366"/>
                </a:lnTo>
                <a:lnTo>
                  <a:pt x="16" y="366"/>
                </a:lnTo>
                <a:lnTo>
                  <a:pt x="19" y="364"/>
                </a:lnTo>
                <a:lnTo>
                  <a:pt x="20" y="364"/>
                </a:lnTo>
                <a:lnTo>
                  <a:pt x="21" y="363"/>
                </a:lnTo>
                <a:lnTo>
                  <a:pt x="23" y="362"/>
                </a:lnTo>
                <a:lnTo>
                  <a:pt x="23" y="361"/>
                </a:lnTo>
                <a:lnTo>
                  <a:pt x="24" y="360"/>
                </a:lnTo>
                <a:lnTo>
                  <a:pt x="25" y="359"/>
                </a:lnTo>
                <a:lnTo>
                  <a:pt x="25" y="359"/>
                </a:lnTo>
                <a:lnTo>
                  <a:pt x="26" y="358"/>
                </a:lnTo>
                <a:lnTo>
                  <a:pt x="26" y="357"/>
                </a:lnTo>
                <a:lnTo>
                  <a:pt x="26" y="356"/>
                </a:lnTo>
                <a:lnTo>
                  <a:pt x="27" y="355"/>
                </a:lnTo>
                <a:lnTo>
                  <a:pt x="27" y="353"/>
                </a:lnTo>
                <a:lnTo>
                  <a:pt x="27" y="351"/>
                </a:lnTo>
                <a:lnTo>
                  <a:pt x="27" y="349"/>
                </a:lnTo>
                <a:lnTo>
                  <a:pt x="27" y="347"/>
                </a:lnTo>
                <a:lnTo>
                  <a:pt x="25" y="341"/>
                </a:lnTo>
                <a:lnTo>
                  <a:pt x="25" y="340"/>
                </a:lnTo>
                <a:lnTo>
                  <a:pt x="24" y="338"/>
                </a:lnTo>
                <a:lnTo>
                  <a:pt x="23" y="334"/>
                </a:lnTo>
                <a:lnTo>
                  <a:pt x="22" y="333"/>
                </a:lnTo>
                <a:lnTo>
                  <a:pt x="22" y="331"/>
                </a:lnTo>
                <a:lnTo>
                  <a:pt x="22" y="330"/>
                </a:lnTo>
                <a:lnTo>
                  <a:pt x="22" y="329"/>
                </a:lnTo>
                <a:lnTo>
                  <a:pt x="22" y="327"/>
                </a:lnTo>
                <a:lnTo>
                  <a:pt x="23" y="324"/>
                </a:lnTo>
                <a:lnTo>
                  <a:pt x="23" y="322"/>
                </a:lnTo>
                <a:lnTo>
                  <a:pt x="24" y="320"/>
                </a:lnTo>
                <a:lnTo>
                  <a:pt x="24" y="314"/>
                </a:lnTo>
                <a:lnTo>
                  <a:pt x="24" y="312"/>
                </a:lnTo>
                <a:lnTo>
                  <a:pt x="25" y="309"/>
                </a:lnTo>
                <a:lnTo>
                  <a:pt x="26" y="304"/>
                </a:lnTo>
                <a:lnTo>
                  <a:pt x="26" y="303"/>
                </a:lnTo>
                <a:lnTo>
                  <a:pt x="26" y="302"/>
                </a:lnTo>
                <a:lnTo>
                  <a:pt x="27" y="302"/>
                </a:lnTo>
                <a:lnTo>
                  <a:pt x="27" y="302"/>
                </a:lnTo>
                <a:lnTo>
                  <a:pt x="28" y="302"/>
                </a:lnTo>
                <a:lnTo>
                  <a:pt x="29" y="302"/>
                </a:lnTo>
                <a:lnTo>
                  <a:pt x="30" y="302"/>
                </a:lnTo>
                <a:lnTo>
                  <a:pt x="35" y="303"/>
                </a:lnTo>
                <a:lnTo>
                  <a:pt x="37" y="303"/>
                </a:lnTo>
                <a:lnTo>
                  <a:pt x="38" y="303"/>
                </a:lnTo>
                <a:lnTo>
                  <a:pt x="39" y="303"/>
                </a:lnTo>
                <a:lnTo>
                  <a:pt x="40" y="303"/>
                </a:lnTo>
                <a:lnTo>
                  <a:pt x="41" y="303"/>
                </a:lnTo>
                <a:lnTo>
                  <a:pt x="42" y="302"/>
                </a:lnTo>
                <a:lnTo>
                  <a:pt x="44" y="302"/>
                </a:lnTo>
                <a:lnTo>
                  <a:pt x="45" y="301"/>
                </a:lnTo>
                <a:lnTo>
                  <a:pt x="46" y="301"/>
                </a:lnTo>
                <a:lnTo>
                  <a:pt x="48" y="300"/>
                </a:lnTo>
                <a:lnTo>
                  <a:pt x="50" y="298"/>
                </a:lnTo>
                <a:lnTo>
                  <a:pt x="54" y="295"/>
                </a:lnTo>
                <a:lnTo>
                  <a:pt x="55" y="294"/>
                </a:lnTo>
                <a:lnTo>
                  <a:pt x="57" y="293"/>
                </a:lnTo>
                <a:lnTo>
                  <a:pt x="59" y="292"/>
                </a:lnTo>
                <a:lnTo>
                  <a:pt x="63" y="290"/>
                </a:lnTo>
                <a:lnTo>
                  <a:pt x="64" y="290"/>
                </a:lnTo>
                <a:lnTo>
                  <a:pt x="65" y="290"/>
                </a:lnTo>
                <a:lnTo>
                  <a:pt x="65" y="289"/>
                </a:lnTo>
                <a:lnTo>
                  <a:pt x="66" y="288"/>
                </a:lnTo>
                <a:lnTo>
                  <a:pt x="66" y="288"/>
                </a:lnTo>
                <a:lnTo>
                  <a:pt x="67" y="284"/>
                </a:lnTo>
                <a:lnTo>
                  <a:pt x="69" y="279"/>
                </a:lnTo>
                <a:lnTo>
                  <a:pt x="69" y="277"/>
                </a:lnTo>
                <a:lnTo>
                  <a:pt x="70" y="276"/>
                </a:lnTo>
                <a:lnTo>
                  <a:pt x="71" y="275"/>
                </a:lnTo>
                <a:lnTo>
                  <a:pt x="72" y="273"/>
                </a:lnTo>
                <a:lnTo>
                  <a:pt x="73" y="272"/>
                </a:lnTo>
                <a:lnTo>
                  <a:pt x="75" y="270"/>
                </a:lnTo>
                <a:lnTo>
                  <a:pt x="75" y="269"/>
                </a:lnTo>
                <a:lnTo>
                  <a:pt x="76" y="269"/>
                </a:lnTo>
                <a:lnTo>
                  <a:pt x="76" y="268"/>
                </a:lnTo>
                <a:lnTo>
                  <a:pt x="76" y="267"/>
                </a:lnTo>
                <a:lnTo>
                  <a:pt x="76" y="266"/>
                </a:lnTo>
                <a:lnTo>
                  <a:pt x="76" y="265"/>
                </a:lnTo>
                <a:lnTo>
                  <a:pt x="76" y="264"/>
                </a:lnTo>
                <a:lnTo>
                  <a:pt x="76" y="262"/>
                </a:lnTo>
                <a:lnTo>
                  <a:pt x="75" y="261"/>
                </a:lnTo>
                <a:lnTo>
                  <a:pt x="75" y="260"/>
                </a:lnTo>
                <a:lnTo>
                  <a:pt x="74" y="259"/>
                </a:lnTo>
                <a:lnTo>
                  <a:pt x="72" y="256"/>
                </a:lnTo>
                <a:lnTo>
                  <a:pt x="71" y="255"/>
                </a:lnTo>
                <a:lnTo>
                  <a:pt x="70" y="253"/>
                </a:lnTo>
                <a:lnTo>
                  <a:pt x="69" y="251"/>
                </a:lnTo>
                <a:lnTo>
                  <a:pt x="69" y="250"/>
                </a:lnTo>
                <a:lnTo>
                  <a:pt x="69" y="249"/>
                </a:lnTo>
                <a:lnTo>
                  <a:pt x="69" y="248"/>
                </a:lnTo>
                <a:lnTo>
                  <a:pt x="69" y="247"/>
                </a:lnTo>
                <a:lnTo>
                  <a:pt x="69" y="246"/>
                </a:lnTo>
                <a:lnTo>
                  <a:pt x="70" y="245"/>
                </a:lnTo>
                <a:lnTo>
                  <a:pt x="70" y="244"/>
                </a:lnTo>
                <a:lnTo>
                  <a:pt x="71" y="243"/>
                </a:lnTo>
                <a:lnTo>
                  <a:pt x="72" y="242"/>
                </a:lnTo>
                <a:lnTo>
                  <a:pt x="74" y="241"/>
                </a:lnTo>
                <a:lnTo>
                  <a:pt x="75" y="238"/>
                </a:lnTo>
                <a:lnTo>
                  <a:pt x="76" y="238"/>
                </a:lnTo>
                <a:lnTo>
                  <a:pt x="77" y="237"/>
                </a:lnTo>
                <a:lnTo>
                  <a:pt x="79" y="236"/>
                </a:lnTo>
                <a:lnTo>
                  <a:pt x="79" y="236"/>
                </a:lnTo>
                <a:lnTo>
                  <a:pt x="80" y="236"/>
                </a:lnTo>
                <a:lnTo>
                  <a:pt x="80" y="235"/>
                </a:lnTo>
                <a:lnTo>
                  <a:pt x="81" y="235"/>
                </a:lnTo>
                <a:lnTo>
                  <a:pt x="81" y="234"/>
                </a:lnTo>
                <a:lnTo>
                  <a:pt x="82" y="232"/>
                </a:lnTo>
                <a:lnTo>
                  <a:pt x="82" y="231"/>
                </a:lnTo>
                <a:lnTo>
                  <a:pt x="82" y="231"/>
                </a:lnTo>
                <a:lnTo>
                  <a:pt x="82" y="230"/>
                </a:lnTo>
                <a:lnTo>
                  <a:pt x="82" y="230"/>
                </a:lnTo>
                <a:lnTo>
                  <a:pt x="81" y="229"/>
                </a:lnTo>
                <a:lnTo>
                  <a:pt x="81" y="229"/>
                </a:lnTo>
                <a:lnTo>
                  <a:pt x="79" y="227"/>
                </a:lnTo>
                <a:lnTo>
                  <a:pt x="78" y="226"/>
                </a:lnTo>
                <a:lnTo>
                  <a:pt x="77" y="225"/>
                </a:lnTo>
                <a:lnTo>
                  <a:pt x="76" y="225"/>
                </a:lnTo>
                <a:lnTo>
                  <a:pt x="76" y="224"/>
                </a:lnTo>
                <a:lnTo>
                  <a:pt x="76" y="223"/>
                </a:lnTo>
                <a:lnTo>
                  <a:pt x="75" y="222"/>
                </a:lnTo>
                <a:lnTo>
                  <a:pt x="75" y="221"/>
                </a:lnTo>
                <a:lnTo>
                  <a:pt x="75" y="221"/>
                </a:lnTo>
                <a:lnTo>
                  <a:pt x="75" y="220"/>
                </a:lnTo>
                <a:lnTo>
                  <a:pt x="75" y="219"/>
                </a:lnTo>
                <a:lnTo>
                  <a:pt x="75" y="218"/>
                </a:lnTo>
                <a:lnTo>
                  <a:pt x="75" y="218"/>
                </a:lnTo>
                <a:lnTo>
                  <a:pt x="75" y="217"/>
                </a:lnTo>
                <a:lnTo>
                  <a:pt x="75" y="217"/>
                </a:lnTo>
                <a:lnTo>
                  <a:pt x="76" y="216"/>
                </a:lnTo>
                <a:lnTo>
                  <a:pt x="76" y="216"/>
                </a:lnTo>
                <a:lnTo>
                  <a:pt x="77" y="216"/>
                </a:lnTo>
                <a:lnTo>
                  <a:pt x="80" y="214"/>
                </a:lnTo>
                <a:lnTo>
                  <a:pt x="81" y="213"/>
                </a:lnTo>
                <a:lnTo>
                  <a:pt x="81" y="213"/>
                </a:lnTo>
                <a:lnTo>
                  <a:pt x="82" y="212"/>
                </a:lnTo>
                <a:lnTo>
                  <a:pt x="82" y="212"/>
                </a:lnTo>
                <a:lnTo>
                  <a:pt x="83" y="211"/>
                </a:lnTo>
                <a:lnTo>
                  <a:pt x="83" y="210"/>
                </a:lnTo>
                <a:lnTo>
                  <a:pt x="83" y="209"/>
                </a:lnTo>
                <a:lnTo>
                  <a:pt x="84" y="209"/>
                </a:lnTo>
                <a:lnTo>
                  <a:pt x="84" y="208"/>
                </a:lnTo>
                <a:lnTo>
                  <a:pt x="84" y="207"/>
                </a:lnTo>
                <a:lnTo>
                  <a:pt x="84" y="206"/>
                </a:lnTo>
                <a:lnTo>
                  <a:pt x="83" y="204"/>
                </a:lnTo>
                <a:lnTo>
                  <a:pt x="83" y="202"/>
                </a:lnTo>
                <a:lnTo>
                  <a:pt x="83" y="201"/>
                </a:lnTo>
                <a:lnTo>
                  <a:pt x="83" y="200"/>
                </a:lnTo>
                <a:lnTo>
                  <a:pt x="84" y="199"/>
                </a:lnTo>
                <a:lnTo>
                  <a:pt x="84" y="197"/>
                </a:lnTo>
                <a:lnTo>
                  <a:pt x="84" y="196"/>
                </a:lnTo>
                <a:lnTo>
                  <a:pt x="85" y="195"/>
                </a:lnTo>
                <a:lnTo>
                  <a:pt x="86" y="194"/>
                </a:lnTo>
                <a:lnTo>
                  <a:pt x="88" y="192"/>
                </a:lnTo>
                <a:lnTo>
                  <a:pt x="89" y="191"/>
                </a:lnTo>
                <a:lnTo>
                  <a:pt x="91" y="189"/>
                </a:lnTo>
                <a:lnTo>
                  <a:pt x="94" y="187"/>
                </a:lnTo>
                <a:lnTo>
                  <a:pt x="98" y="184"/>
                </a:lnTo>
                <a:lnTo>
                  <a:pt x="99" y="183"/>
                </a:lnTo>
                <a:lnTo>
                  <a:pt x="100" y="183"/>
                </a:lnTo>
                <a:lnTo>
                  <a:pt x="100" y="181"/>
                </a:lnTo>
                <a:lnTo>
                  <a:pt x="101" y="180"/>
                </a:lnTo>
                <a:lnTo>
                  <a:pt x="102" y="178"/>
                </a:lnTo>
                <a:lnTo>
                  <a:pt x="103" y="174"/>
                </a:lnTo>
                <a:lnTo>
                  <a:pt x="104" y="172"/>
                </a:lnTo>
                <a:lnTo>
                  <a:pt x="105" y="170"/>
                </a:lnTo>
                <a:lnTo>
                  <a:pt x="107" y="167"/>
                </a:lnTo>
                <a:lnTo>
                  <a:pt x="108" y="166"/>
                </a:lnTo>
                <a:lnTo>
                  <a:pt x="108" y="165"/>
                </a:lnTo>
                <a:lnTo>
                  <a:pt x="109" y="163"/>
                </a:lnTo>
                <a:lnTo>
                  <a:pt x="109" y="160"/>
                </a:lnTo>
                <a:lnTo>
                  <a:pt x="110" y="159"/>
                </a:lnTo>
                <a:lnTo>
                  <a:pt x="110" y="158"/>
                </a:lnTo>
                <a:lnTo>
                  <a:pt x="110" y="156"/>
                </a:lnTo>
                <a:lnTo>
                  <a:pt x="109" y="155"/>
                </a:lnTo>
                <a:lnTo>
                  <a:pt x="109" y="154"/>
                </a:lnTo>
                <a:lnTo>
                  <a:pt x="108" y="154"/>
                </a:lnTo>
                <a:lnTo>
                  <a:pt x="106" y="151"/>
                </a:lnTo>
                <a:lnTo>
                  <a:pt x="105" y="150"/>
                </a:lnTo>
                <a:lnTo>
                  <a:pt x="104" y="148"/>
                </a:lnTo>
                <a:lnTo>
                  <a:pt x="102" y="144"/>
                </a:lnTo>
                <a:lnTo>
                  <a:pt x="101" y="142"/>
                </a:lnTo>
                <a:lnTo>
                  <a:pt x="101" y="140"/>
                </a:lnTo>
                <a:lnTo>
                  <a:pt x="100" y="137"/>
                </a:lnTo>
                <a:lnTo>
                  <a:pt x="100" y="135"/>
                </a:lnTo>
                <a:lnTo>
                  <a:pt x="100" y="133"/>
                </a:lnTo>
                <a:lnTo>
                  <a:pt x="100" y="131"/>
                </a:lnTo>
                <a:lnTo>
                  <a:pt x="101" y="127"/>
                </a:lnTo>
                <a:lnTo>
                  <a:pt x="101" y="125"/>
                </a:lnTo>
                <a:lnTo>
                  <a:pt x="101" y="124"/>
                </a:lnTo>
                <a:lnTo>
                  <a:pt x="102" y="122"/>
                </a:lnTo>
                <a:lnTo>
                  <a:pt x="103" y="120"/>
                </a:lnTo>
                <a:lnTo>
                  <a:pt x="104" y="119"/>
                </a:lnTo>
                <a:lnTo>
                  <a:pt x="107" y="114"/>
                </a:lnTo>
                <a:lnTo>
                  <a:pt x="108" y="113"/>
                </a:lnTo>
                <a:lnTo>
                  <a:pt x="108" y="112"/>
                </a:lnTo>
                <a:lnTo>
                  <a:pt x="108" y="112"/>
                </a:lnTo>
                <a:lnTo>
                  <a:pt x="107" y="111"/>
                </a:lnTo>
                <a:lnTo>
                  <a:pt x="107" y="109"/>
                </a:lnTo>
                <a:lnTo>
                  <a:pt x="106" y="108"/>
                </a:lnTo>
                <a:lnTo>
                  <a:pt x="105" y="105"/>
                </a:lnTo>
                <a:lnTo>
                  <a:pt x="104" y="102"/>
                </a:lnTo>
                <a:lnTo>
                  <a:pt x="103" y="100"/>
                </a:lnTo>
                <a:lnTo>
                  <a:pt x="103" y="99"/>
                </a:lnTo>
                <a:lnTo>
                  <a:pt x="102" y="96"/>
                </a:lnTo>
                <a:lnTo>
                  <a:pt x="102" y="94"/>
                </a:lnTo>
                <a:lnTo>
                  <a:pt x="102" y="88"/>
                </a:lnTo>
                <a:lnTo>
                  <a:pt x="101" y="87"/>
                </a:lnTo>
                <a:lnTo>
                  <a:pt x="101" y="85"/>
                </a:lnTo>
                <a:lnTo>
                  <a:pt x="101" y="83"/>
                </a:lnTo>
                <a:lnTo>
                  <a:pt x="100" y="82"/>
                </a:lnTo>
                <a:lnTo>
                  <a:pt x="100" y="81"/>
                </a:lnTo>
                <a:lnTo>
                  <a:pt x="100" y="81"/>
                </a:lnTo>
                <a:lnTo>
                  <a:pt x="98" y="79"/>
                </a:lnTo>
                <a:lnTo>
                  <a:pt x="97" y="78"/>
                </a:lnTo>
                <a:lnTo>
                  <a:pt x="97" y="77"/>
                </a:lnTo>
                <a:lnTo>
                  <a:pt x="97" y="76"/>
                </a:lnTo>
                <a:lnTo>
                  <a:pt x="97" y="76"/>
                </a:lnTo>
                <a:lnTo>
                  <a:pt x="97" y="75"/>
                </a:lnTo>
                <a:lnTo>
                  <a:pt x="97" y="74"/>
                </a:lnTo>
                <a:lnTo>
                  <a:pt x="97" y="74"/>
                </a:lnTo>
                <a:lnTo>
                  <a:pt x="97" y="72"/>
                </a:lnTo>
                <a:lnTo>
                  <a:pt x="99" y="66"/>
                </a:lnTo>
                <a:lnTo>
                  <a:pt x="99" y="65"/>
                </a:lnTo>
                <a:lnTo>
                  <a:pt x="100" y="64"/>
                </a:lnTo>
                <a:lnTo>
                  <a:pt x="100" y="63"/>
                </a:lnTo>
                <a:lnTo>
                  <a:pt x="101" y="62"/>
                </a:lnTo>
                <a:lnTo>
                  <a:pt x="101" y="61"/>
                </a:lnTo>
                <a:lnTo>
                  <a:pt x="102" y="61"/>
                </a:lnTo>
                <a:lnTo>
                  <a:pt x="102" y="61"/>
                </a:lnTo>
                <a:lnTo>
                  <a:pt x="103" y="61"/>
                </a:lnTo>
                <a:lnTo>
                  <a:pt x="103" y="61"/>
                </a:lnTo>
                <a:lnTo>
                  <a:pt x="104" y="61"/>
                </a:lnTo>
                <a:lnTo>
                  <a:pt x="104" y="62"/>
                </a:lnTo>
                <a:lnTo>
                  <a:pt x="106" y="62"/>
                </a:lnTo>
                <a:lnTo>
                  <a:pt x="108" y="61"/>
                </a:lnTo>
                <a:lnTo>
                  <a:pt x="109" y="61"/>
                </a:lnTo>
                <a:lnTo>
                  <a:pt x="113" y="60"/>
                </a:lnTo>
                <a:lnTo>
                  <a:pt x="119" y="58"/>
                </a:lnTo>
                <a:lnTo>
                  <a:pt x="121" y="57"/>
                </a:lnTo>
                <a:lnTo>
                  <a:pt x="124" y="56"/>
                </a:lnTo>
                <a:lnTo>
                  <a:pt x="125" y="56"/>
                </a:lnTo>
                <a:lnTo>
                  <a:pt x="125" y="56"/>
                </a:lnTo>
                <a:lnTo>
                  <a:pt x="126" y="56"/>
                </a:lnTo>
                <a:lnTo>
                  <a:pt x="127" y="56"/>
                </a:lnTo>
                <a:lnTo>
                  <a:pt x="127" y="56"/>
                </a:lnTo>
                <a:lnTo>
                  <a:pt x="128" y="56"/>
                </a:lnTo>
                <a:lnTo>
                  <a:pt x="129" y="57"/>
                </a:lnTo>
                <a:lnTo>
                  <a:pt x="132" y="60"/>
                </a:lnTo>
                <a:lnTo>
                  <a:pt x="133" y="60"/>
                </a:lnTo>
                <a:lnTo>
                  <a:pt x="133" y="61"/>
                </a:lnTo>
                <a:lnTo>
                  <a:pt x="134" y="61"/>
                </a:lnTo>
                <a:lnTo>
                  <a:pt x="135" y="61"/>
                </a:lnTo>
                <a:lnTo>
                  <a:pt x="136" y="61"/>
                </a:lnTo>
                <a:lnTo>
                  <a:pt x="136" y="61"/>
                </a:lnTo>
                <a:lnTo>
                  <a:pt x="137" y="60"/>
                </a:lnTo>
                <a:lnTo>
                  <a:pt x="138" y="60"/>
                </a:lnTo>
                <a:lnTo>
                  <a:pt x="140" y="60"/>
                </a:lnTo>
                <a:lnTo>
                  <a:pt x="143" y="58"/>
                </a:lnTo>
                <a:lnTo>
                  <a:pt x="144" y="57"/>
                </a:lnTo>
                <a:lnTo>
                  <a:pt x="146" y="57"/>
                </a:lnTo>
                <a:lnTo>
                  <a:pt x="147" y="57"/>
                </a:lnTo>
                <a:lnTo>
                  <a:pt x="148" y="57"/>
                </a:lnTo>
                <a:lnTo>
                  <a:pt x="148" y="57"/>
                </a:lnTo>
                <a:lnTo>
                  <a:pt x="149" y="58"/>
                </a:lnTo>
                <a:lnTo>
                  <a:pt x="150" y="58"/>
                </a:lnTo>
                <a:lnTo>
                  <a:pt x="153" y="61"/>
                </a:lnTo>
                <a:lnTo>
                  <a:pt x="154" y="61"/>
                </a:lnTo>
                <a:lnTo>
                  <a:pt x="156" y="62"/>
                </a:lnTo>
                <a:lnTo>
                  <a:pt x="157" y="63"/>
                </a:lnTo>
                <a:lnTo>
                  <a:pt x="158" y="63"/>
                </a:lnTo>
                <a:lnTo>
                  <a:pt x="159" y="64"/>
                </a:lnTo>
                <a:lnTo>
                  <a:pt x="159" y="65"/>
                </a:lnTo>
                <a:lnTo>
                  <a:pt x="160" y="65"/>
                </a:lnTo>
                <a:lnTo>
                  <a:pt x="161" y="65"/>
                </a:lnTo>
                <a:lnTo>
                  <a:pt x="163" y="66"/>
                </a:lnTo>
                <a:lnTo>
                  <a:pt x="164" y="67"/>
                </a:lnTo>
                <a:lnTo>
                  <a:pt x="166" y="67"/>
                </a:lnTo>
                <a:lnTo>
                  <a:pt x="167" y="68"/>
                </a:lnTo>
                <a:lnTo>
                  <a:pt x="168" y="68"/>
                </a:lnTo>
                <a:lnTo>
                  <a:pt x="170" y="68"/>
                </a:lnTo>
                <a:lnTo>
                  <a:pt x="171" y="68"/>
                </a:lnTo>
                <a:lnTo>
                  <a:pt x="172" y="67"/>
                </a:lnTo>
                <a:lnTo>
                  <a:pt x="174" y="67"/>
                </a:lnTo>
                <a:lnTo>
                  <a:pt x="175" y="66"/>
                </a:lnTo>
                <a:lnTo>
                  <a:pt x="176" y="66"/>
                </a:lnTo>
                <a:lnTo>
                  <a:pt x="178" y="64"/>
                </a:lnTo>
                <a:lnTo>
                  <a:pt x="179" y="64"/>
                </a:lnTo>
                <a:lnTo>
                  <a:pt x="180" y="63"/>
                </a:lnTo>
                <a:lnTo>
                  <a:pt x="182" y="63"/>
                </a:lnTo>
                <a:lnTo>
                  <a:pt x="183" y="62"/>
                </a:lnTo>
                <a:lnTo>
                  <a:pt x="188" y="62"/>
                </a:lnTo>
                <a:lnTo>
                  <a:pt x="189" y="62"/>
                </a:lnTo>
                <a:lnTo>
                  <a:pt x="190" y="61"/>
                </a:lnTo>
                <a:lnTo>
                  <a:pt x="191" y="61"/>
                </a:lnTo>
                <a:lnTo>
                  <a:pt x="192" y="60"/>
                </a:lnTo>
                <a:lnTo>
                  <a:pt x="194" y="59"/>
                </a:lnTo>
                <a:lnTo>
                  <a:pt x="196" y="58"/>
                </a:lnTo>
                <a:lnTo>
                  <a:pt x="197" y="57"/>
                </a:lnTo>
                <a:lnTo>
                  <a:pt x="198" y="57"/>
                </a:lnTo>
                <a:lnTo>
                  <a:pt x="201" y="56"/>
                </a:lnTo>
                <a:lnTo>
                  <a:pt x="201" y="56"/>
                </a:lnTo>
                <a:lnTo>
                  <a:pt x="201" y="56"/>
                </a:lnTo>
                <a:lnTo>
                  <a:pt x="202" y="55"/>
                </a:lnTo>
                <a:lnTo>
                  <a:pt x="203" y="55"/>
                </a:lnTo>
                <a:lnTo>
                  <a:pt x="204" y="53"/>
                </a:lnTo>
                <a:lnTo>
                  <a:pt x="205" y="51"/>
                </a:lnTo>
                <a:lnTo>
                  <a:pt x="205" y="50"/>
                </a:lnTo>
                <a:lnTo>
                  <a:pt x="206" y="49"/>
                </a:lnTo>
                <a:lnTo>
                  <a:pt x="207" y="46"/>
                </a:lnTo>
                <a:lnTo>
                  <a:pt x="208" y="43"/>
                </a:lnTo>
                <a:lnTo>
                  <a:pt x="209" y="42"/>
                </a:lnTo>
                <a:lnTo>
                  <a:pt x="209" y="41"/>
                </a:lnTo>
                <a:lnTo>
                  <a:pt x="210" y="40"/>
                </a:lnTo>
                <a:lnTo>
                  <a:pt x="210" y="40"/>
                </a:lnTo>
                <a:lnTo>
                  <a:pt x="211" y="39"/>
                </a:lnTo>
                <a:lnTo>
                  <a:pt x="213" y="38"/>
                </a:lnTo>
                <a:lnTo>
                  <a:pt x="218" y="36"/>
                </a:lnTo>
                <a:lnTo>
                  <a:pt x="221" y="34"/>
                </a:lnTo>
                <a:lnTo>
                  <a:pt x="223" y="33"/>
                </a:lnTo>
                <a:lnTo>
                  <a:pt x="225" y="33"/>
                </a:lnTo>
                <a:lnTo>
                  <a:pt x="227" y="32"/>
                </a:lnTo>
                <a:lnTo>
                  <a:pt x="230" y="31"/>
                </a:lnTo>
                <a:lnTo>
                  <a:pt x="230" y="31"/>
                </a:lnTo>
                <a:close/>
              </a:path>
            </a:pathLst>
          </a:custGeom>
          <a:solidFill>
            <a:srgbClr val="D9D9D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cs-CZ" dirty="0"/>
          </a:p>
        </p:txBody>
      </p:sp>
      <p:sp>
        <p:nvSpPr>
          <p:cNvPr id="147" name="Freeform 265">
            <a:extLst>
              <a:ext uri="{FF2B5EF4-FFF2-40B4-BE49-F238E27FC236}">
                <a16:creationId xmlns:a16="http://schemas.microsoft.com/office/drawing/2014/main" id="{0FE41510-7BCC-46C7-A5D7-AE20CC3828A9}"/>
              </a:ext>
            </a:extLst>
          </p:cNvPr>
          <p:cNvSpPr>
            <a:spLocks/>
          </p:cNvSpPr>
          <p:nvPr/>
        </p:nvSpPr>
        <p:spPr bwMode="auto">
          <a:xfrm>
            <a:off x="5155680" y="4175986"/>
            <a:ext cx="668494" cy="600218"/>
          </a:xfrm>
          <a:custGeom>
            <a:avLst/>
            <a:gdLst>
              <a:gd name="T0" fmla="*/ 6 w 656"/>
              <a:gd name="T1" fmla="*/ 51 h 589"/>
              <a:gd name="T2" fmla="*/ 37 w 656"/>
              <a:gd name="T3" fmla="*/ 51 h 589"/>
              <a:gd name="T4" fmla="*/ 70 w 656"/>
              <a:gd name="T5" fmla="*/ 35 h 589"/>
              <a:gd name="T6" fmla="*/ 96 w 656"/>
              <a:gd name="T7" fmla="*/ 36 h 589"/>
              <a:gd name="T8" fmla="*/ 114 w 656"/>
              <a:gd name="T9" fmla="*/ 52 h 589"/>
              <a:gd name="T10" fmla="*/ 136 w 656"/>
              <a:gd name="T11" fmla="*/ 48 h 589"/>
              <a:gd name="T12" fmla="*/ 147 w 656"/>
              <a:gd name="T13" fmla="*/ 39 h 589"/>
              <a:gd name="T14" fmla="*/ 171 w 656"/>
              <a:gd name="T15" fmla="*/ 50 h 589"/>
              <a:gd name="T16" fmla="*/ 195 w 656"/>
              <a:gd name="T17" fmla="*/ 50 h 589"/>
              <a:gd name="T18" fmla="*/ 222 w 656"/>
              <a:gd name="T19" fmla="*/ 51 h 589"/>
              <a:gd name="T20" fmla="*/ 238 w 656"/>
              <a:gd name="T21" fmla="*/ 62 h 589"/>
              <a:gd name="T22" fmla="*/ 255 w 656"/>
              <a:gd name="T23" fmla="*/ 59 h 589"/>
              <a:gd name="T24" fmla="*/ 285 w 656"/>
              <a:gd name="T25" fmla="*/ 40 h 589"/>
              <a:gd name="T26" fmla="*/ 285 w 656"/>
              <a:gd name="T27" fmla="*/ 13 h 589"/>
              <a:gd name="T28" fmla="*/ 302 w 656"/>
              <a:gd name="T29" fmla="*/ 0 h 589"/>
              <a:gd name="T30" fmla="*/ 334 w 656"/>
              <a:gd name="T31" fmla="*/ 21 h 589"/>
              <a:gd name="T32" fmla="*/ 348 w 656"/>
              <a:gd name="T33" fmla="*/ 25 h 589"/>
              <a:gd name="T34" fmla="*/ 367 w 656"/>
              <a:gd name="T35" fmla="*/ 43 h 589"/>
              <a:gd name="T36" fmla="*/ 368 w 656"/>
              <a:gd name="T37" fmla="*/ 58 h 589"/>
              <a:gd name="T38" fmla="*/ 366 w 656"/>
              <a:gd name="T39" fmla="*/ 74 h 589"/>
              <a:gd name="T40" fmla="*/ 365 w 656"/>
              <a:gd name="T41" fmla="*/ 107 h 589"/>
              <a:gd name="T42" fmla="*/ 355 w 656"/>
              <a:gd name="T43" fmla="*/ 145 h 589"/>
              <a:gd name="T44" fmla="*/ 367 w 656"/>
              <a:gd name="T45" fmla="*/ 168 h 589"/>
              <a:gd name="T46" fmla="*/ 362 w 656"/>
              <a:gd name="T47" fmla="*/ 186 h 589"/>
              <a:gd name="T48" fmla="*/ 393 w 656"/>
              <a:gd name="T49" fmla="*/ 218 h 589"/>
              <a:gd name="T50" fmla="*/ 420 w 656"/>
              <a:gd name="T51" fmla="*/ 217 h 589"/>
              <a:gd name="T52" fmla="*/ 442 w 656"/>
              <a:gd name="T53" fmla="*/ 231 h 589"/>
              <a:gd name="T54" fmla="*/ 441 w 656"/>
              <a:gd name="T55" fmla="*/ 241 h 589"/>
              <a:gd name="T56" fmla="*/ 463 w 656"/>
              <a:gd name="T57" fmla="*/ 255 h 589"/>
              <a:gd name="T58" fmla="*/ 493 w 656"/>
              <a:gd name="T59" fmla="*/ 253 h 589"/>
              <a:gd name="T60" fmla="*/ 526 w 656"/>
              <a:gd name="T61" fmla="*/ 260 h 589"/>
              <a:gd name="T62" fmla="*/ 548 w 656"/>
              <a:gd name="T63" fmla="*/ 271 h 589"/>
              <a:gd name="T64" fmla="*/ 555 w 656"/>
              <a:gd name="T65" fmla="*/ 302 h 589"/>
              <a:gd name="T66" fmla="*/ 588 w 656"/>
              <a:gd name="T67" fmla="*/ 318 h 589"/>
              <a:gd name="T68" fmla="*/ 623 w 656"/>
              <a:gd name="T69" fmla="*/ 317 h 589"/>
              <a:gd name="T70" fmla="*/ 641 w 656"/>
              <a:gd name="T71" fmla="*/ 319 h 589"/>
              <a:gd name="T72" fmla="*/ 650 w 656"/>
              <a:gd name="T73" fmla="*/ 334 h 589"/>
              <a:gd name="T74" fmla="*/ 646 w 656"/>
              <a:gd name="T75" fmla="*/ 353 h 589"/>
              <a:gd name="T76" fmla="*/ 631 w 656"/>
              <a:gd name="T77" fmla="*/ 372 h 589"/>
              <a:gd name="T78" fmla="*/ 613 w 656"/>
              <a:gd name="T79" fmla="*/ 401 h 589"/>
              <a:gd name="T80" fmla="*/ 625 w 656"/>
              <a:gd name="T81" fmla="*/ 409 h 589"/>
              <a:gd name="T82" fmla="*/ 649 w 656"/>
              <a:gd name="T83" fmla="*/ 429 h 589"/>
              <a:gd name="T84" fmla="*/ 645 w 656"/>
              <a:gd name="T85" fmla="*/ 442 h 589"/>
              <a:gd name="T86" fmla="*/ 638 w 656"/>
              <a:gd name="T87" fmla="*/ 452 h 589"/>
              <a:gd name="T88" fmla="*/ 612 w 656"/>
              <a:gd name="T89" fmla="*/ 442 h 589"/>
              <a:gd name="T90" fmla="*/ 579 w 656"/>
              <a:gd name="T91" fmla="*/ 429 h 589"/>
              <a:gd name="T92" fmla="*/ 534 w 656"/>
              <a:gd name="T93" fmla="*/ 413 h 589"/>
              <a:gd name="T94" fmla="*/ 518 w 656"/>
              <a:gd name="T95" fmla="*/ 419 h 589"/>
              <a:gd name="T96" fmla="*/ 488 w 656"/>
              <a:gd name="T97" fmla="*/ 433 h 589"/>
              <a:gd name="T98" fmla="*/ 469 w 656"/>
              <a:gd name="T99" fmla="*/ 433 h 589"/>
              <a:gd name="T100" fmla="*/ 460 w 656"/>
              <a:gd name="T101" fmla="*/ 405 h 589"/>
              <a:gd name="T102" fmla="*/ 429 w 656"/>
              <a:gd name="T103" fmla="*/ 398 h 589"/>
              <a:gd name="T104" fmla="*/ 400 w 656"/>
              <a:gd name="T105" fmla="*/ 394 h 589"/>
              <a:gd name="T106" fmla="*/ 390 w 656"/>
              <a:gd name="T107" fmla="*/ 420 h 589"/>
              <a:gd name="T108" fmla="*/ 393 w 656"/>
              <a:gd name="T109" fmla="*/ 472 h 589"/>
              <a:gd name="T110" fmla="*/ 383 w 656"/>
              <a:gd name="T111" fmla="*/ 522 h 589"/>
              <a:gd name="T112" fmla="*/ 387 w 656"/>
              <a:gd name="T113" fmla="*/ 550 h 589"/>
              <a:gd name="T114" fmla="*/ 352 w 656"/>
              <a:gd name="T115" fmla="*/ 550 h 589"/>
              <a:gd name="T116" fmla="*/ 321 w 656"/>
              <a:gd name="T117" fmla="*/ 547 h 589"/>
              <a:gd name="T118" fmla="*/ 307 w 656"/>
              <a:gd name="T119" fmla="*/ 582 h 5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656" h="589">
                <a:moveTo>
                  <a:pt x="0" y="31"/>
                </a:moveTo>
                <a:lnTo>
                  <a:pt x="0" y="31"/>
                </a:lnTo>
                <a:lnTo>
                  <a:pt x="1" y="32"/>
                </a:lnTo>
                <a:lnTo>
                  <a:pt x="1" y="33"/>
                </a:lnTo>
                <a:lnTo>
                  <a:pt x="1" y="33"/>
                </a:lnTo>
                <a:lnTo>
                  <a:pt x="1" y="35"/>
                </a:lnTo>
                <a:lnTo>
                  <a:pt x="1" y="41"/>
                </a:lnTo>
                <a:lnTo>
                  <a:pt x="1" y="43"/>
                </a:lnTo>
                <a:lnTo>
                  <a:pt x="2" y="44"/>
                </a:lnTo>
                <a:lnTo>
                  <a:pt x="2" y="46"/>
                </a:lnTo>
                <a:lnTo>
                  <a:pt x="2" y="47"/>
                </a:lnTo>
                <a:lnTo>
                  <a:pt x="2" y="48"/>
                </a:lnTo>
                <a:lnTo>
                  <a:pt x="3" y="49"/>
                </a:lnTo>
                <a:lnTo>
                  <a:pt x="4" y="49"/>
                </a:lnTo>
                <a:lnTo>
                  <a:pt x="4" y="50"/>
                </a:lnTo>
                <a:lnTo>
                  <a:pt x="5" y="51"/>
                </a:lnTo>
                <a:lnTo>
                  <a:pt x="6" y="51"/>
                </a:lnTo>
                <a:lnTo>
                  <a:pt x="7" y="52"/>
                </a:lnTo>
                <a:lnTo>
                  <a:pt x="8" y="52"/>
                </a:lnTo>
                <a:lnTo>
                  <a:pt x="10" y="52"/>
                </a:lnTo>
                <a:lnTo>
                  <a:pt x="11" y="52"/>
                </a:lnTo>
                <a:lnTo>
                  <a:pt x="13" y="52"/>
                </a:lnTo>
                <a:lnTo>
                  <a:pt x="14" y="52"/>
                </a:lnTo>
                <a:lnTo>
                  <a:pt x="16" y="51"/>
                </a:lnTo>
                <a:lnTo>
                  <a:pt x="17" y="51"/>
                </a:lnTo>
                <a:lnTo>
                  <a:pt x="18" y="51"/>
                </a:lnTo>
                <a:lnTo>
                  <a:pt x="21" y="52"/>
                </a:lnTo>
                <a:lnTo>
                  <a:pt x="23" y="52"/>
                </a:lnTo>
                <a:lnTo>
                  <a:pt x="24" y="52"/>
                </a:lnTo>
                <a:lnTo>
                  <a:pt x="27" y="51"/>
                </a:lnTo>
                <a:lnTo>
                  <a:pt x="29" y="51"/>
                </a:lnTo>
                <a:lnTo>
                  <a:pt x="31" y="51"/>
                </a:lnTo>
                <a:lnTo>
                  <a:pt x="35" y="51"/>
                </a:lnTo>
                <a:lnTo>
                  <a:pt x="37" y="51"/>
                </a:lnTo>
                <a:lnTo>
                  <a:pt x="48" y="50"/>
                </a:lnTo>
                <a:lnTo>
                  <a:pt x="53" y="50"/>
                </a:lnTo>
                <a:lnTo>
                  <a:pt x="55" y="49"/>
                </a:lnTo>
                <a:lnTo>
                  <a:pt x="57" y="49"/>
                </a:lnTo>
                <a:lnTo>
                  <a:pt x="59" y="49"/>
                </a:lnTo>
                <a:lnTo>
                  <a:pt x="60" y="49"/>
                </a:lnTo>
                <a:lnTo>
                  <a:pt x="60" y="49"/>
                </a:lnTo>
                <a:lnTo>
                  <a:pt x="61" y="49"/>
                </a:lnTo>
                <a:lnTo>
                  <a:pt x="62" y="48"/>
                </a:lnTo>
                <a:lnTo>
                  <a:pt x="63" y="48"/>
                </a:lnTo>
                <a:lnTo>
                  <a:pt x="63" y="47"/>
                </a:lnTo>
                <a:lnTo>
                  <a:pt x="64" y="45"/>
                </a:lnTo>
                <a:lnTo>
                  <a:pt x="66" y="43"/>
                </a:lnTo>
                <a:lnTo>
                  <a:pt x="67" y="41"/>
                </a:lnTo>
                <a:lnTo>
                  <a:pt x="68" y="39"/>
                </a:lnTo>
                <a:lnTo>
                  <a:pt x="69" y="36"/>
                </a:lnTo>
                <a:lnTo>
                  <a:pt x="70" y="35"/>
                </a:lnTo>
                <a:lnTo>
                  <a:pt x="71" y="34"/>
                </a:lnTo>
                <a:lnTo>
                  <a:pt x="72" y="33"/>
                </a:lnTo>
                <a:lnTo>
                  <a:pt x="73" y="33"/>
                </a:lnTo>
                <a:lnTo>
                  <a:pt x="74" y="32"/>
                </a:lnTo>
                <a:lnTo>
                  <a:pt x="79" y="31"/>
                </a:lnTo>
                <a:lnTo>
                  <a:pt x="81" y="31"/>
                </a:lnTo>
                <a:lnTo>
                  <a:pt x="82" y="30"/>
                </a:lnTo>
                <a:lnTo>
                  <a:pt x="84" y="30"/>
                </a:lnTo>
                <a:lnTo>
                  <a:pt x="85" y="30"/>
                </a:lnTo>
                <a:lnTo>
                  <a:pt x="86" y="30"/>
                </a:lnTo>
                <a:lnTo>
                  <a:pt x="87" y="31"/>
                </a:lnTo>
                <a:lnTo>
                  <a:pt x="89" y="31"/>
                </a:lnTo>
                <a:lnTo>
                  <a:pt x="91" y="32"/>
                </a:lnTo>
                <a:lnTo>
                  <a:pt x="93" y="33"/>
                </a:lnTo>
                <a:lnTo>
                  <a:pt x="94" y="34"/>
                </a:lnTo>
                <a:lnTo>
                  <a:pt x="95" y="35"/>
                </a:lnTo>
                <a:lnTo>
                  <a:pt x="96" y="36"/>
                </a:lnTo>
                <a:lnTo>
                  <a:pt x="98" y="38"/>
                </a:lnTo>
                <a:lnTo>
                  <a:pt x="98" y="39"/>
                </a:lnTo>
                <a:lnTo>
                  <a:pt x="99" y="40"/>
                </a:lnTo>
                <a:lnTo>
                  <a:pt x="100" y="40"/>
                </a:lnTo>
                <a:lnTo>
                  <a:pt x="101" y="41"/>
                </a:lnTo>
                <a:lnTo>
                  <a:pt x="101" y="41"/>
                </a:lnTo>
                <a:lnTo>
                  <a:pt x="104" y="42"/>
                </a:lnTo>
                <a:lnTo>
                  <a:pt x="106" y="43"/>
                </a:lnTo>
                <a:lnTo>
                  <a:pt x="108" y="44"/>
                </a:lnTo>
                <a:lnTo>
                  <a:pt x="109" y="45"/>
                </a:lnTo>
                <a:lnTo>
                  <a:pt x="109" y="45"/>
                </a:lnTo>
                <a:lnTo>
                  <a:pt x="110" y="46"/>
                </a:lnTo>
                <a:lnTo>
                  <a:pt x="111" y="47"/>
                </a:lnTo>
                <a:lnTo>
                  <a:pt x="112" y="48"/>
                </a:lnTo>
                <a:lnTo>
                  <a:pt x="112" y="49"/>
                </a:lnTo>
                <a:lnTo>
                  <a:pt x="113" y="49"/>
                </a:lnTo>
                <a:lnTo>
                  <a:pt x="114" y="52"/>
                </a:lnTo>
                <a:lnTo>
                  <a:pt x="114" y="53"/>
                </a:lnTo>
                <a:lnTo>
                  <a:pt x="115" y="53"/>
                </a:lnTo>
                <a:lnTo>
                  <a:pt x="115" y="53"/>
                </a:lnTo>
                <a:lnTo>
                  <a:pt x="115" y="53"/>
                </a:lnTo>
                <a:lnTo>
                  <a:pt x="116" y="54"/>
                </a:lnTo>
                <a:lnTo>
                  <a:pt x="119" y="54"/>
                </a:lnTo>
                <a:lnTo>
                  <a:pt x="121" y="54"/>
                </a:lnTo>
                <a:lnTo>
                  <a:pt x="123" y="55"/>
                </a:lnTo>
                <a:lnTo>
                  <a:pt x="124" y="55"/>
                </a:lnTo>
                <a:lnTo>
                  <a:pt x="125" y="55"/>
                </a:lnTo>
                <a:lnTo>
                  <a:pt x="128" y="54"/>
                </a:lnTo>
                <a:lnTo>
                  <a:pt x="128" y="54"/>
                </a:lnTo>
                <a:lnTo>
                  <a:pt x="129" y="53"/>
                </a:lnTo>
                <a:lnTo>
                  <a:pt x="130" y="53"/>
                </a:lnTo>
                <a:lnTo>
                  <a:pt x="134" y="50"/>
                </a:lnTo>
                <a:lnTo>
                  <a:pt x="135" y="49"/>
                </a:lnTo>
                <a:lnTo>
                  <a:pt x="136" y="48"/>
                </a:lnTo>
                <a:lnTo>
                  <a:pt x="138" y="48"/>
                </a:lnTo>
                <a:lnTo>
                  <a:pt x="139" y="47"/>
                </a:lnTo>
                <a:lnTo>
                  <a:pt x="140" y="47"/>
                </a:lnTo>
                <a:lnTo>
                  <a:pt x="142" y="47"/>
                </a:lnTo>
                <a:lnTo>
                  <a:pt x="144" y="47"/>
                </a:lnTo>
                <a:lnTo>
                  <a:pt x="145" y="47"/>
                </a:lnTo>
                <a:lnTo>
                  <a:pt x="145" y="47"/>
                </a:lnTo>
                <a:lnTo>
                  <a:pt x="146" y="47"/>
                </a:lnTo>
                <a:lnTo>
                  <a:pt x="146" y="47"/>
                </a:lnTo>
                <a:lnTo>
                  <a:pt x="146" y="46"/>
                </a:lnTo>
                <a:lnTo>
                  <a:pt x="146" y="46"/>
                </a:lnTo>
                <a:lnTo>
                  <a:pt x="146" y="44"/>
                </a:lnTo>
                <a:lnTo>
                  <a:pt x="146" y="41"/>
                </a:lnTo>
                <a:lnTo>
                  <a:pt x="146" y="40"/>
                </a:lnTo>
                <a:lnTo>
                  <a:pt x="146" y="40"/>
                </a:lnTo>
                <a:lnTo>
                  <a:pt x="146" y="40"/>
                </a:lnTo>
                <a:lnTo>
                  <a:pt x="147" y="39"/>
                </a:lnTo>
                <a:lnTo>
                  <a:pt x="147" y="39"/>
                </a:lnTo>
                <a:lnTo>
                  <a:pt x="148" y="39"/>
                </a:lnTo>
                <a:lnTo>
                  <a:pt x="148" y="38"/>
                </a:lnTo>
                <a:lnTo>
                  <a:pt x="149" y="39"/>
                </a:lnTo>
                <a:lnTo>
                  <a:pt x="150" y="39"/>
                </a:lnTo>
                <a:lnTo>
                  <a:pt x="154" y="41"/>
                </a:lnTo>
                <a:lnTo>
                  <a:pt x="155" y="42"/>
                </a:lnTo>
                <a:lnTo>
                  <a:pt x="156" y="43"/>
                </a:lnTo>
                <a:lnTo>
                  <a:pt x="159" y="44"/>
                </a:lnTo>
                <a:lnTo>
                  <a:pt x="160" y="44"/>
                </a:lnTo>
                <a:lnTo>
                  <a:pt x="161" y="45"/>
                </a:lnTo>
                <a:lnTo>
                  <a:pt x="166" y="48"/>
                </a:lnTo>
                <a:lnTo>
                  <a:pt x="167" y="49"/>
                </a:lnTo>
                <a:lnTo>
                  <a:pt x="169" y="50"/>
                </a:lnTo>
                <a:lnTo>
                  <a:pt x="170" y="50"/>
                </a:lnTo>
                <a:lnTo>
                  <a:pt x="171" y="50"/>
                </a:lnTo>
                <a:lnTo>
                  <a:pt x="171" y="50"/>
                </a:lnTo>
                <a:lnTo>
                  <a:pt x="172" y="50"/>
                </a:lnTo>
                <a:lnTo>
                  <a:pt x="172" y="50"/>
                </a:lnTo>
                <a:lnTo>
                  <a:pt x="174" y="48"/>
                </a:lnTo>
                <a:lnTo>
                  <a:pt x="176" y="47"/>
                </a:lnTo>
                <a:lnTo>
                  <a:pt x="178" y="47"/>
                </a:lnTo>
                <a:lnTo>
                  <a:pt x="178" y="46"/>
                </a:lnTo>
                <a:lnTo>
                  <a:pt x="179" y="46"/>
                </a:lnTo>
                <a:lnTo>
                  <a:pt x="181" y="46"/>
                </a:lnTo>
                <a:lnTo>
                  <a:pt x="182" y="46"/>
                </a:lnTo>
                <a:lnTo>
                  <a:pt x="185" y="46"/>
                </a:lnTo>
                <a:lnTo>
                  <a:pt x="186" y="47"/>
                </a:lnTo>
                <a:lnTo>
                  <a:pt x="187" y="47"/>
                </a:lnTo>
                <a:lnTo>
                  <a:pt x="188" y="47"/>
                </a:lnTo>
                <a:lnTo>
                  <a:pt x="189" y="47"/>
                </a:lnTo>
                <a:lnTo>
                  <a:pt x="192" y="49"/>
                </a:lnTo>
                <a:lnTo>
                  <a:pt x="193" y="49"/>
                </a:lnTo>
                <a:lnTo>
                  <a:pt x="195" y="50"/>
                </a:lnTo>
                <a:lnTo>
                  <a:pt x="196" y="50"/>
                </a:lnTo>
                <a:lnTo>
                  <a:pt x="199" y="51"/>
                </a:lnTo>
                <a:lnTo>
                  <a:pt x="204" y="51"/>
                </a:lnTo>
                <a:lnTo>
                  <a:pt x="206" y="51"/>
                </a:lnTo>
                <a:lnTo>
                  <a:pt x="209" y="52"/>
                </a:lnTo>
                <a:lnTo>
                  <a:pt x="210" y="51"/>
                </a:lnTo>
                <a:lnTo>
                  <a:pt x="211" y="51"/>
                </a:lnTo>
                <a:lnTo>
                  <a:pt x="214" y="51"/>
                </a:lnTo>
                <a:lnTo>
                  <a:pt x="216" y="50"/>
                </a:lnTo>
                <a:lnTo>
                  <a:pt x="218" y="50"/>
                </a:lnTo>
                <a:lnTo>
                  <a:pt x="221" y="49"/>
                </a:lnTo>
                <a:lnTo>
                  <a:pt x="221" y="49"/>
                </a:lnTo>
                <a:lnTo>
                  <a:pt x="222" y="49"/>
                </a:lnTo>
                <a:lnTo>
                  <a:pt x="222" y="49"/>
                </a:lnTo>
                <a:lnTo>
                  <a:pt x="222" y="49"/>
                </a:lnTo>
                <a:lnTo>
                  <a:pt x="222" y="50"/>
                </a:lnTo>
                <a:lnTo>
                  <a:pt x="222" y="51"/>
                </a:lnTo>
                <a:lnTo>
                  <a:pt x="222" y="52"/>
                </a:lnTo>
                <a:lnTo>
                  <a:pt x="222" y="55"/>
                </a:lnTo>
                <a:lnTo>
                  <a:pt x="221" y="56"/>
                </a:lnTo>
                <a:lnTo>
                  <a:pt x="221" y="57"/>
                </a:lnTo>
                <a:lnTo>
                  <a:pt x="222" y="57"/>
                </a:lnTo>
                <a:lnTo>
                  <a:pt x="222" y="58"/>
                </a:lnTo>
                <a:lnTo>
                  <a:pt x="222" y="58"/>
                </a:lnTo>
                <a:lnTo>
                  <a:pt x="223" y="59"/>
                </a:lnTo>
                <a:lnTo>
                  <a:pt x="224" y="59"/>
                </a:lnTo>
                <a:lnTo>
                  <a:pt x="224" y="60"/>
                </a:lnTo>
                <a:lnTo>
                  <a:pt x="225" y="60"/>
                </a:lnTo>
                <a:lnTo>
                  <a:pt x="226" y="60"/>
                </a:lnTo>
                <a:lnTo>
                  <a:pt x="228" y="60"/>
                </a:lnTo>
                <a:lnTo>
                  <a:pt x="231" y="61"/>
                </a:lnTo>
                <a:lnTo>
                  <a:pt x="233" y="61"/>
                </a:lnTo>
                <a:lnTo>
                  <a:pt x="235" y="62"/>
                </a:lnTo>
                <a:lnTo>
                  <a:pt x="238" y="62"/>
                </a:lnTo>
                <a:lnTo>
                  <a:pt x="240" y="63"/>
                </a:lnTo>
                <a:lnTo>
                  <a:pt x="241" y="64"/>
                </a:lnTo>
                <a:lnTo>
                  <a:pt x="242" y="65"/>
                </a:lnTo>
                <a:lnTo>
                  <a:pt x="245" y="66"/>
                </a:lnTo>
                <a:lnTo>
                  <a:pt x="246" y="67"/>
                </a:lnTo>
                <a:lnTo>
                  <a:pt x="246" y="67"/>
                </a:lnTo>
                <a:lnTo>
                  <a:pt x="247" y="67"/>
                </a:lnTo>
                <a:lnTo>
                  <a:pt x="247" y="67"/>
                </a:lnTo>
                <a:lnTo>
                  <a:pt x="248" y="67"/>
                </a:lnTo>
                <a:lnTo>
                  <a:pt x="248" y="67"/>
                </a:lnTo>
                <a:lnTo>
                  <a:pt x="249" y="67"/>
                </a:lnTo>
                <a:lnTo>
                  <a:pt x="250" y="67"/>
                </a:lnTo>
                <a:lnTo>
                  <a:pt x="250" y="66"/>
                </a:lnTo>
                <a:lnTo>
                  <a:pt x="251" y="65"/>
                </a:lnTo>
                <a:lnTo>
                  <a:pt x="252" y="62"/>
                </a:lnTo>
                <a:lnTo>
                  <a:pt x="253" y="61"/>
                </a:lnTo>
                <a:lnTo>
                  <a:pt x="255" y="59"/>
                </a:lnTo>
                <a:lnTo>
                  <a:pt x="257" y="58"/>
                </a:lnTo>
                <a:lnTo>
                  <a:pt x="259" y="56"/>
                </a:lnTo>
                <a:lnTo>
                  <a:pt x="263" y="52"/>
                </a:lnTo>
                <a:lnTo>
                  <a:pt x="265" y="50"/>
                </a:lnTo>
                <a:lnTo>
                  <a:pt x="268" y="48"/>
                </a:lnTo>
                <a:lnTo>
                  <a:pt x="269" y="48"/>
                </a:lnTo>
                <a:lnTo>
                  <a:pt x="270" y="47"/>
                </a:lnTo>
                <a:lnTo>
                  <a:pt x="272" y="47"/>
                </a:lnTo>
                <a:lnTo>
                  <a:pt x="277" y="45"/>
                </a:lnTo>
                <a:lnTo>
                  <a:pt x="278" y="45"/>
                </a:lnTo>
                <a:lnTo>
                  <a:pt x="280" y="44"/>
                </a:lnTo>
                <a:lnTo>
                  <a:pt x="281" y="43"/>
                </a:lnTo>
                <a:lnTo>
                  <a:pt x="283" y="43"/>
                </a:lnTo>
                <a:lnTo>
                  <a:pt x="283" y="42"/>
                </a:lnTo>
                <a:lnTo>
                  <a:pt x="284" y="42"/>
                </a:lnTo>
                <a:lnTo>
                  <a:pt x="284" y="41"/>
                </a:lnTo>
                <a:lnTo>
                  <a:pt x="285" y="40"/>
                </a:lnTo>
                <a:lnTo>
                  <a:pt x="285" y="39"/>
                </a:lnTo>
                <a:lnTo>
                  <a:pt x="285" y="38"/>
                </a:lnTo>
                <a:lnTo>
                  <a:pt x="284" y="37"/>
                </a:lnTo>
                <a:lnTo>
                  <a:pt x="284" y="34"/>
                </a:lnTo>
                <a:lnTo>
                  <a:pt x="283" y="31"/>
                </a:lnTo>
                <a:lnTo>
                  <a:pt x="282" y="29"/>
                </a:lnTo>
                <a:lnTo>
                  <a:pt x="282" y="28"/>
                </a:lnTo>
                <a:lnTo>
                  <a:pt x="282" y="27"/>
                </a:lnTo>
                <a:lnTo>
                  <a:pt x="282" y="25"/>
                </a:lnTo>
                <a:lnTo>
                  <a:pt x="282" y="24"/>
                </a:lnTo>
                <a:lnTo>
                  <a:pt x="283" y="20"/>
                </a:lnTo>
                <a:lnTo>
                  <a:pt x="284" y="19"/>
                </a:lnTo>
                <a:lnTo>
                  <a:pt x="284" y="17"/>
                </a:lnTo>
                <a:lnTo>
                  <a:pt x="284" y="15"/>
                </a:lnTo>
                <a:lnTo>
                  <a:pt x="284" y="14"/>
                </a:lnTo>
                <a:lnTo>
                  <a:pt x="284" y="14"/>
                </a:lnTo>
                <a:lnTo>
                  <a:pt x="285" y="13"/>
                </a:lnTo>
                <a:lnTo>
                  <a:pt x="285" y="12"/>
                </a:lnTo>
                <a:lnTo>
                  <a:pt x="286" y="11"/>
                </a:lnTo>
                <a:lnTo>
                  <a:pt x="288" y="10"/>
                </a:lnTo>
                <a:lnTo>
                  <a:pt x="288" y="9"/>
                </a:lnTo>
                <a:lnTo>
                  <a:pt x="289" y="8"/>
                </a:lnTo>
                <a:lnTo>
                  <a:pt x="290" y="7"/>
                </a:lnTo>
                <a:lnTo>
                  <a:pt x="291" y="6"/>
                </a:lnTo>
                <a:lnTo>
                  <a:pt x="291" y="5"/>
                </a:lnTo>
                <a:lnTo>
                  <a:pt x="292" y="4"/>
                </a:lnTo>
                <a:lnTo>
                  <a:pt x="295" y="2"/>
                </a:lnTo>
                <a:lnTo>
                  <a:pt x="297" y="0"/>
                </a:lnTo>
                <a:lnTo>
                  <a:pt x="298" y="0"/>
                </a:lnTo>
                <a:lnTo>
                  <a:pt x="299" y="0"/>
                </a:lnTo>
                <a:lnTo>
                  <a:pt x="299" y="0"/>
                </a:lnTo>
                <a:lnTo>
                  <a:pt x="300" y="0"/>
                </a:lnTo>
                <a:lnTo>
                  <a:pt x="301" y="0"/>
                </a:lnTo>
                <a:lnTo>
                  <a:pt x="302" y="0"/>
                </a:lnTo>
                <a:lnTo>
                  <a:pt x="303" y="1"/>
                </a:lnTo>
                <a:lnTo>
                  <a:pt x="306" y="3"/>
                </a:lnTo>
                <a:lnTo>
                  <a:pt x="307" y="4"/>
                </a:lnTo>
                <a:lnTo>
                  <a:pt x="310" y="5"/>
                </a:lnTo>
                <a:lnTo>
                  <a:pt x="315" y="8"/>
                </a:lnTo>
                <a:lnTo>
                  <a:pt x="317" y="8"/>
                </a:lnTo>
                <a:lnTo>
                  <a:pt x="318" y="9"/>
                </a:lnTo>
                <a:lnTo>
                  <a:pt x="319" y="10"/>
                </a:lnTo>
                <a:lnTo>
                  <a:pt x="320" y="11"/>
                </a:lnTo>
                <a:lnTo>
                  <a:pt x="325" y="15"/>
                </a:lnTo>
                <a:lnTo>
                  <a:pt x="327" y="17"/>
                </a:lnTo>
                <a:lnTo>
                  <a:pt x="329" y="18"/>
                </a:lnTo>
                <a:lnTo>
                  <a:pt x="330" y="19"/>
                </a:lnTo>
                <a:lnTo>
                  <a:pt x="331" y="20"/>
                </a:lnTo>
                <a:lnTo>
                  <a:pt x="333" y="20"/>
                </a:lnTo>
                <a:lnTo>
                  <a:pt x="333" y="20"/>
                </a:lnTo>
                <a:lnTo>
                  <a:pt x="334" y="21"/>
                </a:lnTo>
                <a:lnTo>
                  <a:pt x="334" y="21"/>
                </a:lnTo>
                <a:lnTo>
                  <a:pt x="335" y="20"/>
                </a:lnTo>
                <a:lnTo>
                  <a:pt x="336" y="20"/>
                </a:lnTo>
                <a:lnTo>
                  <a:pt x="338" y="19"/>
                </a:lnTo>
                <a:lnTo>
                  <a:pt x="339" y="18"/>
                </a:lnTo>
                <a:lnTo>
                  <a:pt x="340" y="18"/>
                </a:lnTo>
                <a:lnTo>
                  <a:pt x="342" y="17"/>
                </a:lnTo>
                <a:lnTo>
                  <a:pt x="342" y="17"/>
                </a:lnTo>
                <a:lnTo>
                  <a:pt x="343" y="17"/>
                </a:lnTo>
                <a:lnTo>
                  <a:pt x="343" y="17"/>
                </a:lnTo>
                <a:lnTo>
                  <a:pt x="344" y="18"/>
                </a:lnTo>
                <a:lnTo>
                  <a:pt x="344" y="18"/>
                </a:lnTo>
                <a:lnTo>
                  <a:pt x="345" y="18"/>
                </a:lnTo>
                <a:lnTo>
                  <a:pt x="345" y="19"/>
                </a:lnTo>
                <a:lnTo>
                  <a:pt x="346" y="21"/>
                </a:lnTo>
                <a:lnTo>
                  <a:pt x="347" y="23"/>
                </a:lnTo>
                <a:lnTo>
                  <a:pt x="348" y="25"/>
                </a:lnTo>
                <a:lnTo>
                  <a:pt x="349" y="27"/>
                </a:lnTo>
                <a:lnTo>
                  <a:pt x="351" y="31"/>
                </a:lnTo>
                <a:lnTo>
                  <a:pt x="353" y="35"/>
                </a:lnTo>
                <a:lnTo>
                  <a:pt x="354" y="37"/>
                </a:lnTo>
                <a:lnTo>
                  <a:pt x="355" y="38"/>
                </a:lnTo>
                <a:lnTo>
                  <a:pt x="356" y="39"/>
                </a:lnTo>
                <a:lnTo>
                  <a:pt x="356" y="40"/>
                </a:lnTo>
                <a:lnTo>
                  <a:pt x="358" y="41"/>
                </a:lnTo>
                <a:lnTo>
                  <a:pt x="359" y="42"/>
                </a:lnTo>
                <a:lnTo>
                  <a:pt x="360" y="42"/>
                </a:lnTo>
                <a:lnTo>
                  <a:pt x="361" y="43"/>
                </a:lnTo>
                <a:lnTo>
                  <a:pt x="362" y="43"/>
                </a:lnTo>
                <a:lnTo>
                  <a:pt x="363" y="43"/>
                </a:lnTo>
                <a:lnTo>
                  <a:pt x="364" y="43"/>
                </a:lnTo>
                <a:lnTo>
                  <a:pt x="365" y="43"/>
                </a:lnTo>
                <a:lnTo>
                  <a:pt x="366" y="43"/>
                </a:lnTo>
                <a:lnTo>
                  <a:pt x="367" y="43"/>
                </a:lnTo>
                <a:lnTo>
                  <a:pt x="368" y="43"/>
                </a:lnTo>
                <a:lnTo>
                  <a:pt x="368" y="43"/>
                </a:lnTo>
                <a:lnTo>
                  <a:pt x="369" y="42"/>
                </a:lnTo>
                <a:lnTo>
                  <a:pt x="370" y="42"/>
                </a:lnTo>
                <a:lnTo>
                  <a:pt x="370" y="42"/>
                </a:lnTo>
                <a:lnTo>
                  <a:pt x="370" y="43"/>
                </a:lnTo>
                <a:lnTo>
                  <a:pt x="371" y="49"/>
                </a:lnTo>
                <a:lnTo>
                  <a:pt x="371" y="50"/>
                </a:lnTo>
                <a:lnTo>
                  <a:pt x="371" y="52"/>
                </a:lnTo>
                <a:lnTo>
                  <a:pt x="371" y="53"/>
                </a:lnTo>
                <a:lnTo>
                  <a:pt x="371" y="54"/>
                </a:lnTo>
                <a:lnTo>
                  <a:pt x="371" y="54"/>
                </a:lnTo>
                <a:lnTo>
                  <a:pt x="371" y="55"/>
                </a:lnTo>
                <a:lnTo>
                  <a:pt x="370" y="56"/>
                </a:lnTo>
                <a:lnTo>
                  <a:pt x="370" y="57"/>
                </a:lnTo>
                <a:lnTo>
                  <a:pt x="369" y="58"/>
                </a:lnTo>
                <a:lnTo>
                  <a:pt x="368" y="58"/>
                </a:lnTo>
                <a:lnTo>
                  <a:pt x="367" y="59"/>
                </a:lnTo>
                <a:lnTo>
                  <a:pt x="365" y="59"/>
                </a:lnTo>
                <a:lnTo>
                  <a:pt x="364" y="60"/>
                </a:lnTo>
                <a:lnTo>
                  <a:pt x="363" y="60"/>
                </a:lnTo>
                <a:lnTo>
                  <a:pt x="362" y="61"/>
                </a:lnTo>
                <a:lnTo>
                  <a:pt x="362" y="62"/>
                </a:lnTo>
                <a:lnTo>
                  <a:pt x="361" y="62"/>
                </a:lnTo>
                <a:lnTo>
                  <a:pt x="361" y="62"/>
                </a:lnTo>
                <a:lnTo>
                  <a:pt x="361" y="63"/>
                </a:lnTo>
                <a:lnTo>
                  <a:pt x="361" y="64"/>
                </a:lnTo>
                <a:lnTo>
                  <a:pt x="361" y="64"/>
                </a:lnTo>
                <a:lnTo>
                  <a:pt x="361" y="65"/>
                </a:lnTo>
                <a:lnTo>
                  <a:pt x="361" y="66"/>
                </a:lnTo>
                <a:lnTo>
                  <a:pt x="362" y="67"/>
                </a:lnTo>
                <a:lnTo>
                  <a:pt x="365" y="71"/>
                </a:lnTo>
                <a:lnTo>
                  <a:pt x="365" y="72"/>
                </a:lnTo>
                <a:lnTo>
                  <a:pt x="366" y="74"/>
                </a:lnTo>
                <a:lnTo>
                  <a:pt x="366" y="75"/>
                </a:lnTo>
                <a:lnTo>
                  <a:pt x="367" y="77"/>
                </a:lnTo>
                <a:lnTo>
                  <a:pt x="367" y="78"/>
                </a:lnTo>
                <a:lnTo>
                  <a:pt x="367" y="79"/>
                </a:lnTo>
                <a:lnTo>
                  <a:pt x="368" y="82"/>
                </a:lnTo>
                <a:lnTo>
                  <a:pt x="368" y="84"/>
                </a:lnTo>
                <a:lnTo>
                  <a:pt x="368" y="85"/>
                </a:lnTo>
                <a:lnTo>
                  <a:pt x="367" y="89"/>
                </a:lnTo>
                <a:lnTo>
                  <a:pt x="367" y="91"/>
                </a:lnTo>
                <a:lnTo>
                  <a:pt x="367" y="92"/>
                </a:lnTo>
                <a:lnTo>
                  <a:pt x="367" y="96"/>
                </a:lnTo>
                <a:lnTo>
                  <a:pt x="367" y="97"/>
                </a:lnTo>
                <a:lnTo>
                  <a:pt x="367" y="100"/>
                </a:lnTo>
                <a:lnTo>
                  <a:pt x="366" y="102"/>
                </a:lnTo>
                <a:lnTo>
                  <a:pt x="366" y="103"/>
                </a:lnTo>
                <a:lnTo>
                  <a:pt x="365" y="105"/>
                </a:lnTo>
                <a:lnTo>
                  <a:pt x="365" y="107"/>
                </a:lnTo>
                <a:lnTo>
                  <a:pt x="363" y="112"/>
                </a:lnTo>
                <a:lnTo>
                  <a:pt x="361" y="116"/>
                </a:lnTo>
                <a:lnTo>
                  <a:pt x="360" y="120"/>
                </a:lnTo>
                <a:lnTo>
                  <a:pt x="360" y="121"/>
                </a:lnTo>
                <a:lnTo>
                  <a:pt x="359" y="122"/>
                </a:lnTo>
                <a:lnTo>
                  <a:pt x="359" y="123"/>
                </a:lnTo>
                <a:lnTo>
                  <a:pt x="359" y="124"/>
                </a:lnTo>
                <a:lnTo>
                  <a:pt x="360" y="125"/>
                </a:lnTo>
                <a:lnTo>
                  <a:pt x="360" y="126"/>
                </a:lnTo>
                <a:lnTo>
                  <a:pt x="360" y="126"/>
                </a:lnTo>
                <a:lnTo>
                  <a:pt x="360" y="127"/>
                </a:lnTo>
                <a:lnTo>
                  <a:pt x="359" y="132"/>
                </a:lnTo>
                <a:lnTo>
                  <a:pt x="358" y="136"/>
                </a:lnTo>
                <a:lnTo>
                  <a:pt x="357" y="138"/>
                </a:lnTo>
                <a:lnTo>
                  <a:pt x="356" y="140"/>
                </a:lnTo>
                <a:lnTo>
                  <a:pt x="355" y="144"/>
                </a:lnTo>
                <a:lnTo>
                  <a:pt x="355" y="145"/>
                </a:lnTo>
                <a:lnTo>
                  <a:pt x="354" y="147"/>
                </a:lnTo>
                <a:lnTo>
                  <a:pt x="354" y="149"/>
                </a:lnTo>
                <a:lnTo>
                  <a:pt x="354" y="150"/>
                </a:lnTo>
                <a:lnTo>
                  <a:pt x="354" y="151"/>
                </a:lnTo>
                <a:lnTo>
                  <a:pt x="355" y="153"/>
                </a:lnTo>
                <a:lnTo>
                  <a:pt x="355" y="153"/>
                </a:lnTo>
                <a:lnTo>
                  <a:pt x="355" y="154"/>
                </a:lnTo>
                <a:lnTo>
                  <a:pt x="356" y="156"/>
                </a:lnTo>
                <a:lnTo>
                  <a:pt x="357" y="157"/>
                </a:lnTo>
                <a:lnTo>
                  <a:pt x="358" y="158"/>
                </a:lnTo>
                <a:lnTo>
                  <a:pt x="360" y="160"/>
                </a:lnTo>
                <a:lnTo>
                  <a:pt x="363" y="162"/>
                </a:lnTo>
                <a:lnTo>
                  <a:pt x="364" y="163"/>
                </a:lnTo>
                <a:lnTo>
                  <a:pt x="365" y="164"/>
                </a:lnTo>
                <a:lnTo>
                  <a:pt x="365" y="165"/>
                </a:lnTo>
                <a:lnTo>
                  <a:pt x="366" y="166"/>
                </a:lnTo>
                <a:lnTo>
                  <a:pt x="367" y="168"/>
                </a:lnTo>
                <a:lnTo>
                  <a:pt x="368" y="169"/>
                </a:lnTo>
                <a:lnTo>
                  <a:pt x="368" y="169"/>
                </a:lnTo>
                <a:lnTo>
                  <a:pt x="368" y="170"/>
                </a:lnTo>
                <a:lnTo>
                  <a:pt x="368" y="170"/>
                </a:lnTo>
                <a:lnTo>
                  <a:pt x="367" y="171"/>
                </a:lnTo>
                <a:lnTo>
                  <a:pt x="367" y="172"/>
                </a:lnTo>
                <a:lnTo>
                  <a:pt x="365" y="174"/>
                </a:lnTo>
                <a:lnTo>
                  <a:pt x="364" y="176"/>
                </a:lnTo>
                <a:lnTo>
                  <a:pt x="363" y="178"/>
                </a:lnTo>
                <a:lnTo>
                  <a:pt x="362" y="179"/>
                </a:lnTo>
                <a:lnTo>
                  <a:pt x="361" y="180"/>
                </a:lnTo>
                <a:lnTo>
                  <a:pt x="361" y="181"/>
                </a:lnTo>
                <a:lnTo>
                  <a:pt x="361" y="182"/>
                </a:lnTo>
                <a:lnTo>
                  <a:pt x="361" y="183"/>
                </a:lnTo>
                <a:lnTo>
                  <a:pt x="361" y="184"/>
                </a:lnTo>
                <a:lnTo>
                  <a:pt x="361" y="185"/>
                </a:lnTo>
                <a:lnTo>
                  <a:pt x="362" y="186"/>
                </a:lnTo>
                <a:lnTo>
                  <a:pt x="362" y="187"/>
                </a:lnTo>
                <a:lnTo>
                  <a:pt x="363" y="189"/>
                </a:lnTo>
                <a:lnTo>
                  <a:pt x="366" y="193"/>
                </a:lnTo>
                <a:lnTo>
                  <a:pt x="369" y="197"/>
                </a:lnTo>
                <a:lnTo>
                  <a:pt x="369" y="198"/>
                </a:lnTo>
                <a:lnTo>
                  <a:pt x="370" y="199"/>
                </a:lnTo>
                <a:lnTo>
                  <a:pt x="375" y="204"/>
                </a:lnTo>
                <a:lnTo>
                  <a:pt x="376" y="205"/>
                </a:lnTo>
                <a:lnTo>
                  <a:pt x="379" y="208"/>
                </a:lnTo>
                <a:lnTo>
                  <a:pt x="381" y="210"/>
                </a:lnTo>
                <a:lnTo>
                  <a:pt x="384" y="213"/>
                </a:lnTo>
                <a:lnTo>
                  <a:pt x="387" y="215"/>
                </a:lnTo>
                <a:lnTo>
                  <a:pt x="389" y="217"/>
                </a:lnTo>
                <a:lnTo>
                  <a:pt x="390" y="217"/>
                </a:lnTo>
                <a:lnTo>
                  <a:pt x="390" y="217"/>
                </a:lnTo>
                <a:lnTo>
                  <a:pt x="392" y="218"/>
                </a:lnTo>
                <a:lnTo>
                  <a:pt x="393" y="218"/>
                </a:lnTo>
                <a:lnTo>
                  <a:pt x="394" y="218"/>
                </a:lnTo>
                <a:lnTo>
                  <a:pt x="395" y="218"/>
                </a:lnTo>
                <a:lnTo>
                  <a:pt x="396" y="217"/>
                </a:lnTo>
                <a:lnTo>
                  <a:pt x="398" y="217"/>
                </a:lnTo>
                <a:lnTo>
                  <a:pt x="403" y="214"/>
                </a:lnTo>
                <a:lnTo>
                  <a:pt x="405" y="213"/>
                </a:lnTo>
                <a:lnTo>
                  <a:pt x="407" y="213"/>
                </a:lnTo>
                <a:lnTo>
                  <a:pt x="408" y="212"/>
                </a:lnTo>
                <a:lnTo>
                  <a:pt x="410" y="212"/>
                </a:lnTo>
                <a:lnTo>
                  <a:pt x="411" y="212"/>
                </a:lnTo>
                <a:lnTo>
                  <a:pt x="412" y="212"/>
                </a:lnTo>
                <a:lnTo>
                  <a:pt x="413" y="212"/>
                </a:lnTo>
                <a:lnTo>
                  <a:pt x="414" y="212"/>
                </a:lnTo>
                <a:lnTo>
                  <a:pt x="415" y="213"/>
                </a:lnTo>
                <a:lnTo>
                  <a:pt x="416" y="213"/>
                </a:lnTo>
                <a:lnTo>
                  <a:pt x="417" y="214"/>
                </a:lnTo>
                <a:lnTo>
                  <a:pt x="420" y="217"/>
                </a:lnTo>
                <a:lnTo>
                  <a:pt x="422" y="218"/>
                </a:lnTo>
                <a:lnTo>
                  <a:pt x="424" y="220"/>
                </a:lnTo>
                <a:lnTo>
                  <a:pt x="426" y="221"/>
                </a:lnTo>
                <a:lnTo>
                  <a:pt x="428" y="221"/>
                </a:lnTo>
                <a:lnTo>
                  <a:pt x="429" y="222"/>
                </a:lnTo>
                <a:lnTo>
                  <a:pt x="434" y="224"/>
                </a:lnTo>
                <a:lnTo>
                  <a:pt x="436" y="224"/>
                </a:lnTo>
                <a:lnTo>
                  <a:pt x="438" y="225"/>
                </a:lnTo>
                <a:lnTo>
                  <a:pt x="439" y="226"/>
                </a:lnTo>
                <a:lnTo>
                  <a:pt x="440" y="226"/>
                </a:lnTo>
                <a:lnTo>
                  <a:pt x="440" y="227"/>
                </a:lnTo>
                <a:lnTo>
                  <a:pt x="441" y="227"/>
                </a:lnTo>
                <a:lnTo>
                  <a:pt x="441" y="228"/>
                </a:lnTo>
                <a:lnTo>
                  <a:pt x="442" y="229"/>
                </a:lnTo>
                <a:lnTo>
                  <a:pt x="442" y="230"/>
                </a:lnTo>
                <a:lnTo>
                  <a:pt x="442" y="230"/>
                </a:lnTo>
                <a:lnTo>
                  <a:pt x="442" y="231"/>
                </a:lnTo>
                <a:lnTo>
                  <a:pt x="441" y="233"/>
                </a:lnTo>
                <a:lnTo>
                  <a:pt x="441" y="234"/>
                </a:lnTo>
                <a:lnTo>
                  <a:pt x="441" y="234"/>
                </a:lnTo>
                <a:lnTo>
                  <a:pt x="440" y="235"/>
                </a:lnTo>
                <a:lnTo>
                  <a:pt x="440" y="236"/>
                </a:lnTo>
                <a:lnTo>
                  <a:pt x="439" y="236"/>
                </a:lnTo>
                <a:lnTo>
                  <a:pt x="438" y="237"/>
                </a:lnTo>
                <a:lnTo>
                  <a:pt x="437" y="238"/>
                </a:lnTo>
                <a:lnTo>
                  <a:pt x="436" y="238"/>
                </a:lnTo>
                <a:lnTo>
                  <a:pt x="436" y="238"/>
                </a:lnTo>
                <a:lnTo>
                  <a:pt x="436" y="239"/>
                </a:lnTo>
                <a:lnTo>
                  <a:pt x="436" y="239"/>
                </a:lnTo>
                <a:lnTo>
                  <a:pt x="437" y="239"/>
                </a:lnTo>
                <a:lnTo>
                  <a:pt x="438" y="240"/>
                </a:lnTo>
                <a:lnTo>
                  <a:pt x="439" y="240"/>
                </a:lnTo>
                <a:lnTo>
                  <a:pt x="440" y="241"/>
                </a:lnTo>
                <a:lnTo>
                  <a:pt x="441" y="241"/>
                </a:lnTo>
                <a:lnTo>
                  <a:pt x="442" y="241"/>
                </a:lnTo>
                <a:lnTo>
                  <a:pt x="446" y="242"/>
                </a:lnTo>
                <a:lnTo>
                  <a:pt x="448" y="242"/>
                </a:lnTo>
                <a:lnTo>
                  <a:pt x="449" y="242"/>
                </a:lnTo>
                <a:lnTo>
                  <a:pt x="450" y="243"/>
                </a:lnTo>
                <a:lnTo>
                  <a:pt x="450" y="243"/>
                </a:lnTo>
                <a:lnTo>
                  <a:pt x="451" y="243"/>
                </a:lnTo>
                <a:lnTo>
                  <a:pt x="452" y="244"/>
                </a:lnTo>
                <a:lnTo>
                  <a:pt x="453" y="245"/>
                </a:lnTo>
                <a:lnTo>
                  <a:pt x="455" y="246"/>
                </a:lnTo>
                <a:lnTo>
                  <a:pt x="456" y="248"/>
                </a:lnTo>
                <a:lnTo>
                  <a:pt x="459" y="252"/>
                </a:lnTo>
                <a:lnTo>
                  <a:pt x="460" y="252"/>
                </a:lnTo>
                <a:lnTo>
                  <a:pt x="461" y="253"/>
                </a:lnTo>
                <a:lnTo>
                  <a:pt x="462" y="254"/>
                </a:lnTo>
                <a:lnTo>
                  <a:pt x="463" y="254"/>
                </a:lnTo>
                <a:lnTo>
                  <a:pt x="463" y="255"/>
                </a:lnTo>
                <a:lnTo>
                  <a:pt x="464" y="255"/>
                </a:lnTo>
                <a:lnTo>
                  <a:pt x="466" y="256"/>
                </a:lnTo>
                <a:lnTo>
                  <a:pt x="468" y="256"/>
                </a:lnTo>
                <a:lnTo>
                  <a:pt x="469" y="256"/>
                </a:lnTo>
                <a:lnTo>
                  <a:pt x="471" y="256"/>
                </a:lnTo>
                <a:lnTo>
                  <a:pt x="472" y="256"/>
                </a:lnTo>
                <a:lnTo>
                  <a:pt x="474" y="255"/>
                </a:lnTo>
                <a:lnTo>
                  <a:pt x="475" y="254"/>
                </a:lnTo>
                <a:lnTo>
                  <a:pt x="479" y="252"/>
                </a:lnTo>
                <a:lnTo>
                  <a:pt x="481" y="252"/>
                </a:lnTo>
                <a:lnTo>
                  <a:pt x="482" y="251"/>
                </a:lnTo>
                <a:lnTo>
                  <a:pt x="482" y="251"/>
                </a:lnTo>
                <a:lnTo>
                  <a:pt x="483" y="251"/>
                </a:lnTo>
                <a:lnTo>
                  <a:pt x="484" y="251"/>
                </a:lnTo>
                <a:lnTo>
                  <a:pt x="485" y="251"/>
                </a:lnTo>
                <a:lnTo>
                  <a:pt x="486" y="252"/>
                </a:lnTo>
                <a:lnTo>
                  <a:pt x="493" y="253"/>
                </a:lnTo>
                <a:lnTo>
                  <a:pt x="498" y="255"/>
                </a:lnTo>
                <a:lnTo>
                  <a:pt x="501" y="256"/>
                </a:lnTo>
                <a:lnTo>
                  <a:pt x="503" y="257"/>
                </a:lnTo>
                <a:lnTo>
                  <a:pt x="505" y="258"/>
                </a:lnTo>
                <a:lnTo>
                  <a:pt x="506" y="259"/>
                </a:lnTo>
                <a:lnTo>
                  <a:pt x="507" y="259"/>
                </a:lnTo>
                <a:lnTo>
                  <a:pt x="508" y="261"/>
                </a:lnTo>
                <a:lnTo>
                  <a:pt x="509" y="262"/>
                </a:lnTo>
                <a:lnTo>
                  <a:pt x="510" y="262"/>
                </a:lnTo>
                <a:lnTo>
                  <a:pt x="511" y="263"/>
                </a:lnTo>
                <a:lnTo>
                  <a:pt x="511" y="263"/>
                </a:lnTo>
                <a:lnTo>
                  <a:pt x="512" y="263"/>
                </a:lnTo>
                <a:lnTo>
                  <a:pt x="517" y="262"/>
                </a:lnTo>
                <a:lnTo>
                  <a:pt x="519" y="262"/>
                </a:lnTo>
                <a:lnTo>
                  <a:pt x="523" y="261"/>
                </a:lnTo>
                <a:lnTo>
                  <a:pt x="525" y="260"/>
                </a:lnTo>
                <a:lnTo>
                  <a:pt x="526" y="260"/>
                </a:lnTo>
                <a:lnTo>
                  <a:pt x="530" y="260"/>
                </a:lnTo>
                <a:lnTo>
                  <a:pt x="534" y="259"/>
                </a:lnTo>
                <a:lnTo>
                  <a:pt x="535" y="259"/>
                </a:lnTo>
                <a:lnTo>
                  <a:pt x="537" y="259"/>
                </a:lnTo>
                <a:lnTo>
                  <a:pt x="539" y="259"/>
                </a:lnTo>
                <a:lnTo>
                  <a:pt x="540" y="259"/>
                </a:lnTo>
                <a:lnTo>
                  <a:pt x="541" y="260"/>
                </a:lnTo>
                <a:lnTo>
                  <a:pt x="542" y="260"/>
                </a:lnTo>
                <a:lnTo>
                  <a:pt x="543" y="260"/>
                </a:lnTo>
                <a:lnTo>
                  <a:pt x="544" y="261"/>
                </a:lnTo>
                <a:lnTo>
                  <a:pt x="544" y="262"/>
                </a:lnTo>
                <a:lnTo>
                  <a:pt x="545" y="263"/>
                </a:lnTo>
                <a:lnTo>
                  <a:pt x="546" y="264"/>
                </a:lnTo>
                <a:lnTo>
                  <a:pt x="546" y="265"/>
                </a:lnTo>
                <a:lnTo>
                  <a:pt x="547" y="266"/>
                </a:lnTo>
                <a:lnTo>
                  <a:pt x="547" y="269"/>
                </a:lnTo>
                <a:lnTo>
                  <a:pt x="548" y="271"/>
                </a:lnTo>
                <a:lnTo>
                  <a:pt x="548" y="272"/>
                </a:lnTo>
                <a:lnTo>
                  <a:pt x="548" y="274"/>
                </a:lnTo>
                <a:lnTo>
                  <a:pt x="548" y="275"/>
                </a:lnTo>
                <a:lnTo>
                  <a:pt x="548" y="276"/>
                </a:lnTo>
                <a:lnTo>
                  <a:pt x="548" y="279"/>
                </a:lnTo>
                <a:lnTo>
                  <a:pt x="547" y="283"/>
                </a:lnTo>
                <a:lnTo>
                  <a:pt x="547" y="286"/>
                </a:lnTo>
                <a:lnTo>
                  <a:pt x="547" y="288"/>
                </a:lnTo>
                <a:lnTo>
                  <a:pt x="547" y="290"/>
                </a:lnTo>
                <a:lnTo>
                  <a:pt x="547" y="291"/>
                </a:lnTo>
                <a:lnTo>
                  <a:pt x="548" y="293"/>
                </a:lnTo>
                <a:lnTo>
                  <a:pt x="549" y="295"/>
                </a:lnTo>
                <a:lnTo>
                  <a:pt x="550" y="297"/>
                </a:lnTo>
                <a:lnTo>
                  <a:pt x="550" y="298"/>
                </a:lnTo>
                <a:lnTo>
                  <a:pt x="551" y="299"/>
                </a:lnTo>
                <a:lnTo>
                  <a:pt x="552" y="300"/>
                </a:lnTo>
                <a:lnTo>
                  <a:pt x="555" y="302"/>
                </a:lnTo>
                <a:lnTo>
                  <a:pt x="556" y="304"/>
                </a:lnTo>
                <a:lnTo>
                  <a:pt x="560" y="306"/>
                </a:lnTo>
                <a:lnTo>
                  <a:pt x="564" y="310"/>
                </a:lnTo>
                <a:lnTo>
                  <a:pt x="565" y="311"/>
                </a:lnTo>
                <a:lnTo>
                  <a:pt x="567" y="312"/>
                </a:lnTo>
                <a:lnTo>
                  <a:pt x="569" y="314"/>
                </a:lnTo>
                <a:lnTo>
                  <a:pt x="576" y="318"/>
                </a:lnTo>
                <a:lnTo>
                  <a:pt x="579" y="320"/>
                </a:lnTo>
                <a:lnTo>
                  <a:pt x="580" y="320"/>
                </a:lnTo>
                <a:lnTo>
                  <a:pt x="581" y="320"/>
                </a:lnTo>
                <a:lnTo>
                  <a:pt x="581" y="320"/>
                </a:lnTo>
                <a:lnTo>
                  <a:pt x="582" y="320"/>
                </a:lnTo>
                <a:lnTo>
                  <a:pt x="582" y="320"/>
                </a:lnTo>
                <a:lnTo>
                  <a:pt x="583" y="320"/>
                </a:lnTo>
                <a:lnTo>
                  <a:pt x="585" y="319"/>
                </a:lnTo>
                <a:lnTo>
                  <a:pt x="586" y="319"/>
                </a:lnTo>
                <a:lnTo>
                  <a:pt x="588" y="318"/>
                </a:lnTo>
                <a:lnTo>
                  <a:pt x="589" y="318"/>
                </a:lnTo>
                <a:lnTo>
                  <a:pt x="590" y="319"/>
                </a:lnTo>
                <a:lnTo>
                  <a:pt x="591" y="319"/>
                </a:lnTo>
                <a:lnTo>
                  <a:pt x="592" y="319"/>
                </a:lnTo>
                <a:lnTo>
                  <a:pt x="597" y="320"/>
                </a:lnTo>
                <a:lnTo>
                  <a:pt x="598" y="321"/>
                </a:lnTo>
                <a:lnTo>
                  <a:pt x="600" y="321"/>
                </a:lnTo>
                <a:lnTo>
                  <a:pt x="602" y="321"/>
                </a:lnTo>
                <a:lnTo>
                  <a:pt x="605" y="321"/>
                </a:lnTo>
                <a:lnTo>
                  <a:pt x="609" y="321"/>
                </a:lnTo>
                <a:lnTo>
                  <a:pt x="611" y="321"/>
                </a:lnTo>
                <a:lnTo>
                  <a:pt x="613" y="321"/>
                </a:lnTo>
                <a:lnTo>
                  <a:pt x="614" y="320"/>
                </a:lnTo>
                <a:lnTo>
                  <a:pt x="616" y="320"/>
                </a:lnTo>
                <a:lnTo>
                  <a:pt x="619" y="318"/>
                </a:lnTo>
                <a:lnTo>
                  <a:pt x="621" y="318"/>
                </a:lnTo>
                <a:lnTo>
                  <a:pt x="623" y="317"/>
                </a:lnTo>
                <a:lnTo>
                  <a:pt x="627" y="317"/>
                </a:lnTo>
                <a:lnTo>
                  <a:pt x="627" y="317"/>
                </a:lnTo>
                <a:lnTo>
                  <a:pt x="629" y="316"/>
                </a:lnTo>
                <a:lnTo>
                  <a:pt x="631" y="315"/>
                </a:lnTo>
                <a:lnTo>
                  <a:pt x="631" y="315"/>
                </a:lnTo>
                <a:lnTo>
                  <a:pt x="632" y="315"/>
                </a:lnTo>
                <a:lnTo>
                  <a:pt x="633" y="315"/>
                </a:lnTo>
                <a:lnTo>
                  <a:pt x="634" y="315"/>
                </a:lnTo>
                <a:lnTo>
                  <a:pt x="634" y="315"/>
                </a:lnTo>
                <a:lnTo>
                  <a:pt x="635" y="315"/>
                </a:lnTo>
                <a:lnTo>
                  <a:pt x="636" y="315"/>
                </a:lnTo>
                <a:lnTo>
                  <a:pt x="637" y="316"/>
                </a:lnTo>
                <a:lnTo>
                  <a:pt x="638" y="316"/>
                </a:lnTo>
                <a:lnTo>
                  <a:pt x="639" y="317"/>
                </a:lnTo>
                <a:lnTo>
                  <a:pt x="640" y="318"/>
                </a:lnTo>
                <a:lnTo>
                  <a:pt x="641" y="318"/>
                </a:lnTo>
                <a:lnTo>
                  <a:pt x="641" y="319"/>
                </a:lnTo>
                <a:lnTo>
                  <a:pt x="641" y="320"/>
                </a:lnTo>
                <a:lnTo>
                  <a:pt x="642" y="321"/>
                </a:lnTo>
                <a:lnTo>
                  <a:pt x="642" y="322"/>
                </a:lnTo>
                <a:lnTo>
                  <a:pt x="642" y="322"/>
                </a:lnTo>
                <a:lnTo>
                  <a:pt x="641" y="323"/>
                </a:lnTo>
                <a:lnTo>
                  <a:pt x="641" y="324"/>
                </a:lnTo>
                <a:lnTo>
                  <a:pt x="641" y="325"/>
                </a:lnTo>
                <a:lnTo>
                  <a:pt x="641" y="326"/>
                </a:lnTo>
                <a:lnTo>
                  <a:pt x="641" y="327"/>
                </a:lnTo>
                <a:lnTo>
                  <a:pt x="642" y="327"/>
                </a:lnTo>
                <a:lnTo>
                  <a:pt x="642" y="328"/>
                </a:lnTo>
                <a:lnTo>
                  <a:pt x="643" y="329"/>
                </a:lnTo>
                <a:lnTo>
                  <a:pt x="644" y="330"/>
                </a:lnTo>
                <a:lnTo>
                  <a:pt x="646" y="331"/>
                </a:lnTo>
                <a:lnTo>
                  <a:pt x="648" y="333"/>
                </a:lnTo>
                <a:lnTo>
                  <a:pt x="650" y="333"/>
                </a:lnTo>
                <a:lnTo>
                  <a:pt x="650" y="334"/>
                </a:lnTo>
                <a:lnTo>
                  <a:pt x="651" y="335"/>
                </a:lnTo>
                <a:lnTo>
                  <a:pt x="654" y="339"/>
                </a:lnTo>
                <a:lnTo>
                  <a:pt x="655" y="340"/>
                </a:lnTo>
                <a:lnTo>
                  <a:pt x="655" y="341"/>
                </a:lnTo>
                <a:lnTo>
                  <a:pt x="656" y="342"/>
                </a:lnTo>
                <a:lnTo>
                  <a:pt x="656" y="343"/>
                </a:lnTo>
                <a:lnTo>
                  <a:pt x="656" y="344"/>
                </a:lnTo>
                <a:lnTo>
                  <a:pt x="655" y="345"/>
                </a:lnTo>
                <a:lnTo>
                  <a:pt x="655" y="347"/>
                </a:lnTo>
                <a:lnTo>
                  <a:pt x="654" y="349"/>
                </a:lnTo>
                <a:lnTo>
                  <a:pt x="654" y="349"/>
                </a:lnTo>
                <a:lnTo>
                  <a:pt x="653" y="350"/>
                </a:lnTo>
                <a:lnTo>
                  <a:pt x="652" y="350"/>
                </a:lnTo>
                <a:lnTo>
                  <a:pt x="652" y="351"/>
                </a:lnTo>
                <a:lnTo>
                  <a:pt x="650" y="351"/>
                </a:lnTo>
                <a:lnTo>
                  <a:pt x="649" y="352"/>
                </a:lnTo>
                <a:lnTo>
                  <a:pt x="646" y="353"/>
                </a:lnTo>
                <a:lnTo>
                  <a:pt x="643" y="353"/>
                </a:lnTo>
                <a:lnTo>
                  <a:pt x="642" y="354"/>
                </a:lnTo>
                <a:lnTo>
                  <a:pt x="641" y="354"/>
                </a:lnTo>
                <a:lnTo>
                  <a:pt x="640" y="354"/>
                </a:lnTo>
                <a:lnTo>
                  <a:pt x="640" y="355"/>
                </a:lnTo>
                <a:lnTo>
                  <a:pt x="639" y="355"/>
                </a:lnTo>
                <a:lnTo>
                  <a:pt x="638" y="356"/>
                </a:lnTo>
                <a:lnTo>
                  <a:pt x="637" y="359"/>
                </a:lnTo>
                <a:lnTo>
                  <a:pt x="636" y="361"/>
                </a:lnTo>
                <a:lnTo>
                  <a:pt x="635" y="362"/>
                </a:lnTo>
                <a:lnTo>
                  <a:pt x="634" y="364"/>
                </a:lnTo>
                <a:lnTo>
                  <a:pt x="634" y="365"/>
                </a:lnTo>
                <a:lnTo>
                  <a:pt x="633" y="368"/>
                </a:lnTo>
                <a:lnTo>
                  <a:pt x="633" y="369"/>
                </a:lnTo>
                <a:lnTo>
                  <a:pt x="633" y="370"/>
                </a:lnTo>
                <a:lnTo>
                  <a:pt x="632" y="371"/>
                </a:lnTo>
                <a:lnTo>
                  <a:pt x="631" y="372"/>
                </a:lnTo>
                <a:lnTo>
                  <a:pt x="629" y="376"/>
                </a:lnTo>
                <a:lnTo>
                  <a:pt x="629" y="377"/>
                </a:lnTo>
                <a:lnTo>
                  <a:pt x="628" y="378"/>
                </a:lnTo>
                <a:lnTo>
                  <a:pt x="627" y="382"/>
                </a:lnTo>
                <a:lnTo>
                  <a:pt x="626" y="383"/>
                </a:lnTo>
                <a:lnTo>
                  <a:pt x="626" y="384"/>
                </a:lnTo>
                <a:lnTo>
                  <a:pt x="625" y="385"/>
                </a:lnTo>
                <a:lnTo>
                  <a:pt x="624" y="386"/>
                </a:lnTo>
                <a:lnTo>
                  <a:pt x="621" y="390"/>
                </a:lnTo>
                <a:lnTo>
                  <a:pt x="619" y="392"/>
                </a:lnTo>
                <a:lnTo>
                  <a:pt x="618" y="392"/>
                </a:lnTo>
                <a:lnTo>
                  <a:pt x="616" y="395"/>
                </a:lnTo>
                <a:lnTo>
                  <a:pt x="615" y="397"/>
                </a:lnTo>
                <a:lnTo>
                  <a:pt x="614" y="398"/>
                </a:lnTo>
                <a:lnTo>
                  <a:pt x="613" y="400"/>
                </a:lnTo>
                <a:lnTo>
                  <a:pt x="613" y="400"/>
                </a:lnTo>
                <a:lnTo>
                  <a:pt x="613" y="401"/>
                </a:lnTo>
                <a:lnTo>
                  <a:pt x="613" y="402"/>
                </a:lnTo>
                <a:lnTo>
                  <a:pt x="613" y="402"/>
                </a:lnTo>
                <a:lnTo>
                  <a:pt x="613" y="403"/>
                </a:lnTo>
                <a:lnTo>
                  <a:pt x="613" y="404"/>
                </a:lnTo>
                <a:lnTo>
                  <a:pt x="613" y="404"/>
                </a:lnTo>
                <a:lnTo>
                  <a:pt x="614" y="404"/>
                </a:lnTo>
                <a:lnTo>
                  <a:pt x="615" y="405"/>
                </a:lnTo>
                <a:lnTo>
                  <a:pt x="615" y="405"/>
                </a:lnTo>
                <a:lnTo>
                  <a:pt x="618" y="405"/>
                </a:lnTo>
                <a:lnTo>
                  <a:pt x="619" y="405"/>
                </a:lnTo>
                <a:lnTo>
                  <a:pt x="620" y="405"/>
                </a:lnTo>
                <a:lnTo>
                  <a:pt x="621" y="406"/>
                </a:lnTo>
                <a:lnTo>
                  <a:pt x="622" y="406"/>
                </a:lnTo>
                <a:lnTo>
                  <a:pt x="622" y="406"/>
                </a:lnTo>
                <a:lnTo>
                  <a:pt x="623" y="407"/>
                </a:lnTo>
                <a:lnTo>
                  <a:pt x="624" y="408"/>
                </a:lnTo>
                <a:lnTo>
                  <a:pt x="625" y="409"/>
                </a:lnTo>
                <a:lnTo>
                  <a:pt x="626" y="412"/>
                </a:lnTo>
                <a:lnTo>
                  <a:pt x="627" y="413"/>
                </a:lnTo>
                <a:lnTo>
                  <a:pt x="628" y="414"/>
                </a:lnTo>
                <a:lnTo>
                  <a:pt x="629" y="415"/>
                </a:lnTo>
                <a:lnTo>
                  <a:pt x="630" y="416"/>
                </a:lnTo>
                <a:lnTo>
                  <a:pt x="632" y="417"/>
                </a:lnTo>
                <a:lnTo>
                  <a:pt x="634" y="418"/>
                </a:lnTo>
                <a:lnTo>
                  <a:pt x="637" y="419"/>
                </a:lnTo>
                <a:lnTo>
                  <a:pt x="639" y="421"/>
                </a:lnTo>
                <a:lnTo>
                  <a:pt x="641" y="421"/>
                </a:lnTo>
                <a:lnTo>
                  <a:pt x="642" y="422"/>
                </a:lnTo>
                <a:lnTo>
                  <a:pt x="645" y="424"/>
                </a:lnTo>
                <a:lnTo>
                  <a:pt x="646" y="425"/>
                </a:lnTo>
                <a:lnTo>
                  <a:pt x="647" y="426"/>
                </a:lnTo>
                <a:lnTo>
                  <a:pt x="647" y="427"/>
                </a:lnTo>
                <a:lnTo>
                  <a:pt x="648" y="428"/>
                </a:lnTo>
                <a:lnTo>
                  <a:pt x="649" y="429"/>
                </a:lnTo>
                <a:lnTo>
                  <a:pt x="649" y="430"/>
                </a:lnTo>
                <a:lnTo>
                  <a:pt x="651" y="433"/>
                </a:lnTo>
                <a:lnTo>
                  <a:pt x="651" y="434"/>
                </a:lnTo>
                <a:lnTo>
                  <a:pt x="652" y="435"/>
                </a:lnTo>
                <a:lnTo>
                  <a:pt x="652" y="435"/>
                </a:lnTo>
                <a:lnTo>
                  <a:pt x="652" y="436"/>
                </a:lnTo>
                <a:lnTo>
                  <a:pt x="650" y="438"/>
                </a:lnTo>
                <a:lnTo>
                  <a:pt x="649" y="439"/>
                </a:lnTo>
                <a:lnTo>
                  <a:pt x="649" y="439"/>
                </a:lnTo>
                <a:lnTo>
                  <a:pt x="648" y="439"/>
                </a:lnTo>
                <a:lnTo>
                  <a:pt x="648" y="440"/>
                </a:lnTo>
                <a:lnTo>
                  <a:pt x="646" y="440"/>
                </a:lnTo>
                <a:lnTo>
                  <a:pt x="646" y="440"/>
                </a:lnTo>
                <a:lnTo>
                  <a:pt x="645" y="440"/>
                </a:lnTo>
                <a:lnTo>
                  <a:pt x="645" y="441"/>
                </a:lnTo>
                <a:lnTo>
                  <a:pt x="645" y="442"/>
                </a:lnTo>
                <a:lnTo>
                  <a:pt x="645" y="442"/>
                </a:lnTo>
                <a:lnTo>
                  <a:pt x="644" y="444"/>
                </a:lnTo>
                <a:lnTo>
                  <a:pt x="644" y="445"/>
                </a:lnTo>
                <a:lnTo>
                  <a:pt x="643" y="446"/>
                </a:lnTo>
                <a:lnTo>
                  <a:pt x="642" y="446"/>
                </a:lnTo>
                <a:lnTo>
                  <a:pt x="642" y="447"/>
                </a:lnTo>
                <a:lnTo>
                  <a:pt x="642" y="447"/>
                </a:lnTo>
                <a:lnTo>
                  <a:pt x="642" y="447"/>
                </a:lnTo>
                <a:lnTo>
                  <a:pt x="643" y="448"/>
                </a:lnTo>
                <a:lnTo>
                  <a:pt x="643" y="448"/>
                </a:lnTo>
                <a:lnTo>
                  <a:pt x="643" y="448"/>
                </a:lnTo>
                <a:lnTo>
                  <a:pt x="643" y="449"/>
                </a:lnTo>
                <a:lnTo>
                  <a:pt x="642" y="449"/>
                </a:lnTo>
                <a:lnTo>
                  <a:pt x="640" y="450"/>
                </a:lnTo>
                <a:lnTo>
                  <a:pt x="640" y="451"/>
                </a:lnTo>
                <a:lnTo>
                  <a:pt x="639" y="451"/>
                </a:lnTo>
                <a:lnTo>
                  <a:pt x="638" y="451"/>
                </a:lnTo>
                <a:lnTo>
                  <a:pt x="638" y="452"/>
                </a:lnTo>
                <a:lnTo>
                  <a:pt x="637" y="452"/>
                </a:lnTo>
                <a:lnTo>
                  <a:pt x="637" y="453"/>
                </a:lnTo>
                <a:lnTo>
                  <a:pt x="635" y="458"/>
                </a:lnTo>
                <a:lnTo>
                  <a:pt x="634" y="460"/>
                </a:lnTo>
                <a:lnTo>
                  <a:pt x="633" y="461"/>
                </a:lnTo>
                <a:lnTo>
                  <a:pt x="633" y="461"/>
                </a:lnTo>
                <a:lnTo>
                  <a:pt x="632" y="461"/>
                </a:lnTo>
                <a:lnTo>
                  <a:pt x="631" y="460"/>
                </a:lnTo>
                <a:lnTo>
                  <a:pt x="629" y="459"/>
                </a:lnTo>
                <a:lnTo>
                  <a:pt x="627" y="458"/>
                </a:lnTo>
                <a:lnTo>
                  <a:pt x="625" y="456"/>
                </a:lnTo>
                <a:lnTo>
                  <a:pt x="623" y="454"/>
                </a:lnTo>
                <a:lnTo>
                  <a:pt x="621" y="452"/>
                </a:lnTo>
                <a:lnTo>
                  <a:pt x="619" y="450"/>
                </a:lnTo>
                <a:lnTo>
                  <a:pt x="615" y="445"/>
                </a:lnTo>
                <a:lnTo>
                  <a:pt x="613" y="443"/>
                </a:lnTo>
                <a:lnTo>
                  <a:pt x="612" y="442"/>
                </a:lnTo>
                <a:lnTo>
                  <a:pt x="611" y="441"/>
                </a:lnTo>
                <a:lnTo>
                  <a:pt x="609" y="439"/>
                </a:lnTo>
                <a:lnTo>
                  <a:pt x="607" y="438"/>
                </a:lnTo>
                <a:lnTo>
                  <a:pt x="606" y="437"/>
                </a:lnTo>
                <a:lnTo>
                  <a:pt x="604" y="437"/>
                </a:lnTo>
                <a:lnTo>
                  <a:pt x="603" y="436"/>
                </a:lnTo>
                <a:lnTo>
                  <a:pt x="601" y="436"/>
                </a:lnTo>
                <a:lnTo>
                  <a:pt x="599" y="435"/>
                </a:lnTo>
                <a:lnTo>
                  <a:pt x="596" y="435"/>
                </a:lnTo>
                <a:lnTo>
                  <a:pt x="595" y="434"/>
                </a:lnTo>
                <a:lnTo>
                  <a:pt x="589" y="433"/>
                </a:lnTo>
                <a:lnTo>
                  <a:pt x="587" y="432"/>
                </a:lnTo>
                <a:lnTo>
                  <a:pt x="585" y="432"/>
                </a:lnTo>
                <a:lnTo>
                  <a:pt x="584" y="432"/>
                </a:lnTo>
                <a:lnTo>
                  <a:pt x="582" y="431"/>
                </a:lnTo>
                <a:lnTo>
                  <a:pt x="581" y="430"/>
                </a:lnTo>
                <a:lnTo>
                  <a:pt x="579" y="429"/>
                </a:lnTo>
                <a:lnTo>
                  <a:pt x="576" y="428"/>
                </a:lnTo>
                <a:lnTo>
                  <a:pt x="570" y="424"/>
                </a:lnTo>
                <a:lnTo>
                  <a:pt x="565" y="420"/>
                </a:lnTo>
                <a:lnTo>
                  <a:pt x="563" y="418"/>
                </a:lnTo>
                <a:lnTo>
                  <a:pt x="561" y="417"/>
                </a:lnTo>
                <a:lnTo>
                  <a:pt x="558" y="416"/>
                </a:lnTo>
                <a:lnTo>
                  <a:pt x="556" y="415"/>
                </a:lnTo>
                <a:lnTo>
                  <a:pt x="553" y="414"/>
                </a:lnTo>
                <a:lnTo>
                  <a:pt x="552" y="414"/>
                </a:lnTo>
                <a:lnTo>
                  <a:pt x="550" y="413"/>
                </a:lnTo>
                <a:lnTo>
                  <a:pt x="548" y="413"/>
                </a:lnTo>
                <a:lnTo>
                  <a:pt x="546" y="413"/>
                </a:lnTo>
                <a:lnTo>
                  <a:pt x="543" y="413"/>
                </a:lnTo>
                <a:lnTo>
                  <a:pt x="539" y="414"/>
                </a:lnTo>
                <a:lnTo>
                  <a:pt x="538" y="414"/>
                </a:lnTo>
                <a:lnTo>
                  <a:pt x="536" y="414"/>
                </a:lnTo>
                <a:lnTo>
                  <a:pt x="534" y="413"/>
                </a:lnTo>
                <a:lnTo>
                  <a:pt x="532" y="413"/>
                </a:lnTo>
                <a:lnTo>
                  <a:pt x="531" y="413"/>
                </a:lnTo>
                <a:lnTo>
                  <a:pt x="530" y="412"/>
                </a:lnTo>
                <a:lnTo>
                  <a:pt x="528" y="412"/>
                </a:lnTo>
                <a:lnTo>
                  <a:pt x="525" y="410"/>
                </a:lnTo>
                <a:lnTo>
                  <a:pt x="524" y="410"/>
                </a:lnTo>
                <a:lnTo>
                  <a:pt x="523" y="410"/>
                </a:lnTo>
                <a:lnTo>
                  <a:pt x="523" y="410"/>
                </a:lnTo>
                <a:lnTo>
                  <a:pt x="522" y="410"/>
                </a:lnTo>
                <a:lnTo>
                  <a:pt x="522" y="410"/>
                </a:lnTo>
                <a:lnTo>
                  <a:pt x="521" y="410"/>
                </a:lnTo>
                <a:lnTo>
                  <a:pt x="521" y="410"/>
                </a:lnTo>
                <a:lnTo>
                  <a:pt x="520" y="411"/>
                </a:lnTo>
                <a:lnTo>
                  <a:pt x="520" y="412"/>
                </a:lnTo>
                <a:lnTo>
                  <a:pt x="520" y="413"/>
                </a:lnTo>
                <a:lnTo>
                  <a:pt x="518" y="417"/>
                </a:lnTo>
                <a:lnTo>
                  <a:pt x="518" y="419"/>
                </a:lnTo>
                <a:lnTo>
                  <a:pt x="516" y="421"/>
                </a:lnTo>
                <a:lnTo>
                  <a:pt x="515" y="425"/>
                </a:lnTo>
                <a:lnTo>
                  <a:pt x="514" y="426"/>
                </a:lnTo>
                <a:lnTo>
                  <a:pt x="513" y="427"/>
                </a:lnTo>
                <a:lnTo>
                  <a:pt x="512" y="428"/>
                </a:lnTo>
                <a:lnTo>
                  <a:pt x="511" y="428"/>
                </a:lnTo>
                <a:lnTo>
                  <a:pt x="510" y="429"/>
                </a:lnTo>
                <a:lnTo>
                  <a:pt x="510" y="429"/>
                </a:lnTo>
                <a:lnTo>
                  <a:pt x="508" y="429"/>
                </a:lnTo>
                <a:lnTo>
                  <a:pt x="507" y="429"/>
                </a:lnTo>
                <a:lnTo>
                  <a:pt x="503" y="430"/>
                </a:lnTo>
                <a:lnTo>
                  <a:pt x="499" y="430"/>
                </a:lnTo>
                <a:lnTo>
                  <a:pt x="497" y="430"/>
                </a:lnTo>
                <a:lnTo>
                  <a:pt x="495" y="430"/>
                </a:lnTo>
                <a:lnTo>
                  <a:pt x="493" y="431"/>
                </a:lnTo>
                <a:lnTo>
                  <a:pt x="490" y="432"/>
                </a:lnTo>
                <a:lnTo>
                  <a:pt x="488" y="433"/>
                </a:lnTo>
                <a:lnTo>
                  <a:pt x="483" y="435"/>
                </a:lnTo>
                <a:lnTo>
                  <a:pt x="481" y="436"/>
                </a:lnTo>
                <a:lnTo>
                  <a:pt x="480" y="436"/>
                </a:lnTo>
                <a:lnTo>
                  <a:pt x="479" y="436"/>
                </a:lnTo>
                <a:lnTo>
                  <a:pt x="478" y="437"/>
                </a:lnTo>
                <a:lnTo>
                  <a:pt x="475" y="437"/>
                </a:lnTo>
                <a:lnTo>
                  <a:pt x="473" y="437"/>
                </a:lnTo>
                <a:lnTo>
                  <a:pt x="473" y="437"/>
                </a:lnTo>
                <a:lnTo>
                  <a:pt x="472" y="437"/>
                </a:lnTo>
                <a:lnTo>
                  <a:pt x="471" y="436"/>
                </a:lnTo>
                <a:lnTo>
                  <a:pt x="471" y="436"/>
                </a:lnTo>
                <a:lnTo>
                  <a:pt x="470" y="436"/>
                </a:lnTo>
                <a:lnTo>
                  <a:pt x="470" y="436"/>
                </a:lnTo>
                <a:lnTo>
                  <a:pt x="470" y="435"/>
                </a:lnTo>
                <a:lnTo>
                  <a:pt x="470" y="435"/>
                </a:lnTo>
                <a:lnTo>
                  <a:pt x="470" y="434"/>
                </a:lnTo>
                <a:lnTo>
                  <a:pt x="469" y="433"/>
                </a:lnTo>
                <a:lnTo>
                  <a:pt x="469" y="432"/>
                </a:lnTo>
                <a:lnTo>
                  <a:pt x="470" y="427"/>
                </a:lnTo>
                <a:lnTo>
                  <a:pt x="470" y="426"/>
                </a:lnTo>
                <a:lnTo>
                  <a:pt x="470" y="425"/>
                </a:lnTo>
                <a:lnTo>
                  <a:pt x="469" y="424"/>
                </a:lnTo>
                <a:lnTo>
                  <a:pt x="469" y="422"/>
                </a:lnTo>
                <a:lnTo>
                  <a:pt x="468" y="419"/>
                </a:lnTo>
                <a:lnTo>
                  <a:pt x="468" y="418"/>
                </a:lnTo>
                <a:lnTo>
                  <a:pt x="467" y="414"/>
                </a:lnTo>
                <a:lnTo>
                  <a:pt x="466" y="411"/>
                </a:lnTo>
                <a:lnTo>
                  <a:pt x="465" y="410"/>
                </a:lnTo>
                <a:lnTo>
                  <a:pt x="465" y="409"/>
                </a:lnTo>
                <a:lnTo>
                  <a:pt x="464" y="409"/>
                </a:lnTo>
                <a:lnTo>
                  <a:pt x="463" y="408"/>
                </a:lnTo>
                <a:lnTo>
                  <a:pt x="463" y="407"/>
                </a:lnTo>
                <a:lnTo>
                  <a:pt x="462" y="406"/>
                </a:lnTo>
                <a:lnTo>
                  <a:pt x="460" y="405"/>
                </a:lnTo>
                <a:lnTo>
                  <a:pt x="459" y="404"/>
                </a:lnTo>
                <a:lnTo>
                  <a:pt x="457" y="404"/>
                </a:lnTo>
                <a:lnTo>
                  <a:pt x="455" y="404"/>
                </a:lnTo>
                <a:lnTo>
                  <a:pt x="453" y="403"/>
                </a:lnTo>
                <a:lnTo>
                  <a:pt x="450" y="403"/>
                </a:lnTo>
                <a:lnTo>
                  <a:pt x="448" y="403"/>
                </a:lnTo>
                <a:lnTo>
                  <a:pt x="444" y="403"/>
                </a:lnTo>
                <a:lnTo>
                  <a:pt x="442" y="403"/>
                </a:lnTo>
                <a:lnTo>
                  <a:pt x="440" y="403"/>
                </a:lnTo>
                <a:lnTo>
                  <a:pt x="438" y="402"/>
                </a:lnTo>
                <a:lnTo>
                  <a:pt x="436" y="402"/>
                </a:lnTo>
                <a:lnTo>
                  <a:pt x="435" y="402"/>
                </a:lnTo>
                <a:lnTo>
                  <a:pt x="433" y="401"/>
                </a:lnTo>
                <a:lnTo>
                  <a:pt x="432" y="401"/>
                </a:lnTo>
                <a:lnTo>
                  <a:pt x="431" y="400"/>
                </a:lnTo>
                <a:lnTo>
                  <a:pt x="430" y="399"/>
                </a:lnTo>
                <a:lnTo>
                  <a:pt x="429" y="398"/>
                </a:lnTo>
                <a:lnTo>
                  <a:pt x="426" y="396"/>
                </a:lnTo>
                <a:lnTo>
                  <a:pt x="425" y="395"/>
                </a:lnTo>
                <a:lnTo>
                  <a:pt x="424" y="395"/>
                </a:lnTo>
                <a:lnTo>
                  <a:pt x="424" y="394"/>
                </a:lnTo>
                <a:lnTo>
                  <a:pt x="423" y="394"/>
                </a:lnTo>
                <a:lnTo>
                  <a:pt x="422" y="393"/>
                </a:lnTo>
                <a:lnTo>
                  <a:pt x="421" y="393"/>
                </a:lnTo>
                <a:lnTo>
                  <a:pt x="416" y="392"/>
                </a:lnTo>
                <a:lnTo>
                  <a:pt x="411" y="391"/>
                </a:lnTo>
                <a:lnTo>
                  <a:pt x="410" y="391"/>
                </a:lnTo>
                <a:lnTo>
                  <a:pt x="409" y="391"/>
                </a:lnTo>
                <a:lnTo>
                  <a:pt x="408" y="391"/>
                </a:lnTo>
                <a:lnTo>
                  <a:pt x="406" y="391"/>
                </a:lnTo>
                <a:lnTo>
                  <a:pt x="405" y="392"/>
                </a:lnTo>
                <a:lnTo>
                  <a:pt x="403" y="392"/>
                </a:lnTo>
                <a:lnTo>
                  <a:pt x="401" y="393"/>
                </a:lnTo>
                <a:lnTo>
                  <a:pt x="400" y="394"/>
                </a:lnTo>
                <a:lnTo>
                  <a:pt x="399" y="395"/>
                </a:lnTo>
                <a:lnTo>
                  <a:pt x="399" y="395"/>
                </a:lnTo>
                <a:lnTo>
                  <a:pt x="398" y="396"/>
                </a:lnTo>
                <a:lnTo>
                  <a:pt x="398" y="396"/>
                </a:lnTo>
                <a:lnTo>
                  <a:pt x="398" y="397"/>
                </a:lnTo>
                <a:lnTo>
                  <a:pt x="397" y="400"/>
                </a:lnTo>
                <a:lnTo>
                  <a:pt x="397" y="402"/>
                </a:lnTo>
                <a:lnTo>
                  <a:pt x="396" y="403"/>
                </a:lnTo>
                <a:lnTo>
                  <a:pt x="396" y="405"/>
                </a:lnTo>
                <a:lnTo>
                  <a:pt x="395" y="407"/>
                </a:lnTo>
                <a:lnTo>
                  <a:pt x="393" y="410"/>
                </a:lnTo>
                <a:lnTo>
                  <a:pt x="392" y="412"/>
                </a:lnTo>
                <a:lnTo>
                  <a:pt x="392" y="413"/>
                </a:lnTo>
                <a:lnTo>
                  <a:pt x="391" y="415"/>
                </a:lnTo>
                <a:lnTo>
                  <a:pt x="391" y="417"/>
                </a:lnTo>
                <a:lnTo>
                  <a:pt x="390" y="418"/>
                </a:lnTo>
                <a:lnTo>
                  <a:pt x="390" y="420"/>
                </a:lnTo>
                <a:lnTo>
                  <a:pt x="390" y="421"/>
                </a:lnTo>
                <a:lnTo>
                  <a:pt x="390" y="423"/>
                </a:lnTo>
                <a:lnTo>
                  <a:pt x="390" y="426"/>
                </a:lnTo>
                <a:lnTo>
                  <a:pt x="390" y="429"/>
                </a:lnTo>
                <a:lnTo>
                  <a:pt x="390" y="432"/>
                </a:lnTo>
                <a:lnTo>
                  <a:pt x="391" y="436"/>
                </a:lnTo>
                <a:lnTo>
                  <a:pt x="391" y="442"/>
                </a:lnTo>
                <a:lnTo>
                  <a:pt x="392" y="447"/>
                </a:lnTo>
                <a:lnTo>
                  <a:pt x="392" y="449"/>
                </a:lnTo>
                <a:lnTo>
                  <a:pt x="394" y="457"/>
                </a:lnTo>
                <a:lnTo>
                  <a:pt x="394" y="459"/>
                </a:lnTo>
                <a:lnTo>
                  <a:pt x="394" y="461"/>
                </a:lnTo>
                <a:lnTo>
                  <a:pt x="394" y="463"/>
                </a:lnTo>
                <a:lnTo>
                  <a:pt x="394" y="465"/>
                </a:lnTo>
                <a:lnTo>
                  <a:pt x="394" y="467"/>
                </a:lnTo>
                <a:lnTo>
                  <a:pt x="394" y="469"/>
                </a:lnTo>
                <a:lnTo>
                  <a:pt x="393" y="472"/>
                </a:lnTo>
                <a:lnTo>
                  <a:pt x="391" y="481"/>
                </a:lnTo>
                <a:lnTo>
                  <a:pt x="391" y="482"/>
                </a:lnTo>
                <a:lnTo>
                  <a:pt x="390" y="485"/>
                </a:lnTo>
                <a:lnTo>
                  <a:pt x="390" y="486"/>
                </a:lnTo>
                <a:lnTo>
                  <a:pt x="389" y="489"/>
                </a:lnTo>
                <a:lnTo>
                  <a:pt x="389" y="491"/>
                </a:lnTo>
                <a:lnTo>
                  <a:pt x="389" y="493"/>
                </a:lnTo>
                <a:lnTo>
                  <a:pt x="389" y="496"/>
                </a:lnTo>
                <a:lnTo>
                  <a:pt x="389" y="501"/>
                </a:lnTo>
                <a:lnTo>
                  <a:pt x="389" y="502"/>
                </a:lnTo>
                <a:lnTo>
                  <a:pt x="389" y="503"/>
                </a:lnTo>
                <a:lnTo>
                  <a:pt x="389" y="504"/>
                </a:lnTo>
                <a:lnTo>
                  <a:pt x="388" y="505"/>
                </a:lnTo>
                <a:lnTo>
                  <a:pt x="387" y="508"/>
                </a:lnTo>
                <a:lnTo>
                  <a:pt x="386" y="511"/>
                </a:lnTo>
                <a:lnTo>
                  <a:pt x="384" y="517"/>
                </a:lnTo>
                <a:lnTo>
                  <a:pt x="383" y="522"/>
                </a:lnTo>
                <a:lnTo>
                  <a:pt x="382" y="524"/>
                </a:lnTo>
                <a:lnTo>
                  <a:pt x="382" y="526"/>
                </a:lnTo>
                <a:lnTo>
                  <a:pt x="382" y="528"/>
                </a:lnTo>
                <a:lnTo>
                  <a:pt x="381" y="531"/>
                </a:lnTo>
                <a:lnTo>
                  <a:pt x="381" y="533"/>
                </a:lnTo>
                <a:lnTo>
                  <a:pt x="381" y="535"/>
                </a:lnTo>
                <a:lnTo>
                  <a:pt x="381" y="536"/>
                </a:lnTo>
                <a:lnTo>
                  <a:pt x="382" y="538"/>
                </a:lnTo>
                <a:lnTo>
                  <a:pt x="382" y="539"/>
                </a:lnTo>
                <a:lnTo>
                  <a:pt x="382" y="540"/>
                </a:lnTo>
                <a:lnTo>
                  <a:pt x="383" y="541"/>
                </a:lnTo>
                <a:lnTo>
                  <a:pt x="385" y="544"/>
                </a:lnTo>
                <a:lnTo>
                  <a:pt x="386" y="545"/>
                </a:lnTo>
                <a:lnTo>
                  <a:pt x="386" y="546"/>
                </a:lnTo>
                <a:lnTo>
                  <a:pt x="387" y="547"/>
                </a:lnTo>
                <a:lnTo>
                  <a:pt x="387" y="548"/>
                </a:lnTo>
                <a:lnTo>
                  <a:pt x="387" y="550"/>
                </a:lnTo>
                <a:lnTo>
                  <a:pt x="387" y="551"/>
                </a:lnTo>
                <a:lnTo>
                  <a:pt x="386" y="552"/>
                </a:lnTo>
                <a:lnTo>
                  <a:pt x="386" y="553"/>
                </a:lnTo>
                <a:lnTo>
                  <a:pt x="385" y="554"/>
                </a:lnTo>
                <a:lnTo>
                  <a:pt x="384" y="555"/>
                </a:lnTo>
                <a:lnTo>
                  <a:pt x="382" y="556"/>
                </a:lnTo>
                <a:lnTo>
                  <a:pt x="381" y="557"/>
                </a:lnTo>
                <a:lnTo>
                  <a:pt x="380" y="557"/>
                </a:lnTo>
                <a:lnTo>
                  <a:pt x="379" y="557"/>
                </a:lnTo>
                <a:lnTo>
                  <a:pt x="377" y="557"/>
                </a:lnTo>
                <a:lnTo>
                  <a:pt x="374" y="557"/>
                </a:lnTo>
                <a:lnTo>
                  <a:pt x="372" y="556"/>
                </a:lnTo>
                <a:lnTo>
                  <a:pt x="365" y="555"/>
                </a:lnTo>
                <a:lnTo>
                  <a:pt x="361" y="553"/>
                </a:lnTo>
                <a:lnTo>
                  <a:pt x="359" y="553"/>
                </a:lnTo>
                <a:lnTo>
                  <a:pt x="357" y="552"/>
                </a:lnTo>
                <a:lnTo>
                  <a:pt x="352" y="550"/>
                </a:lnTo>
                <a:lnTo>
                  <a:pt x="351" y="550"/>
                </a:lnTo>
                <a:lnTo>
                  <a:pt x="348" y="548"/>
                </a:lnTo>
                <a:lnTo>
                  <a:pt x="347" y="548"/>
                </a:lnTo>
                <a:lnTo>
                  <a:pt x="345" y="547"/>
                </a:lnTo>
                <a:lnTo>
                  <a:pt x="343" y="547"/>
                </a:lnTo>
                <a:lnTo>
                  <a:pt x="337" y="546"/>
                </a:lnTo>
                <a:lnTo>
                  <a:pt x="333" y="545"/>
                </a:lnTo>
                <a:lnTo>
                  <a:pt x="331" y="545"/>
                </a:lnTo>
                <a:lnTo>
                  <a:pt x="330" y="545"/>
                </a:lnTo>
                <a:lnTo>
                  <a:pt x="328" y="545"/>
                </a:lnTo>
                <a:lnTo>
                  <a:pt x="327" y="545"/>
                </a:lnTo>
                <a:lnTo>
                  <a:pt x="325" y="545"/>
                </a:lnTo>
                <a:lnTo>
                  <a:pt x="324" y="545"/>
                </a:lnTo>
                <a:lnTo>
                  <a:pt x="323" y="546"/>
                </a:lnTo>
                <a:lnTo>
                  <a:pt x="322" y="546"/>
                </a:lnTo>
                <a:lnTo>
                  <a:pt x="321" y="546"/>
                </a:lnTo>
                <a:lnTo>
                  <a:pt x="321" y="547"/>
                </a:lnTo>
                <a:lnTo>
                  <a:pt x="320" y="548"/>
                </a:lnTo>
                <a:lnTo>
                  <a:pt x="319" y="548"/>
                </a:lnTo>
                <a:lnTo>
                  <a:pt x="318" y="549"/>
                </a:lnTo>
                <a:lnTo>
                  <a:pt x="318" y="551"/>
                </a:lnTo>
                <a:lnTo>
                  <a:pt x="317" y="552"/>
                </a:lnTo>
                <a:lnTo>
                  <a:pt x="317" y="553"/>
                </a:lnTo>
                <a:lnTo>
                  <a:pt x="316" y="558"/>
                </a:lnTo>
                <a:lnTo>
                  <a:pt x="315" y="565"/>
                </a:lnTo>
                <a:lnTo>
                  <a:pt x="314" y="567"/>
                </a:lnTo>
                <a:lnTo>
                  <a:pt x="314" y="571"/>
                </a:lnTo>
                <a:lnTo>
                  <a:pt x="313" y="573"/>
                </a:lnTo>
                <a:lnTo>
                  <a:pt x="313" y="574"/>
                </a:lnTo>
                <a:lnTo>
                  <a:pt x="312" y="575"/>
                </a:lnTo>
                <a:lnTo>
                  <a:pt x="312" y="576"/>
                </a:lnTo>
                <a:lnTo>
                  <a:pt x="311" y="578"/>
                </a:lnTo>
                <a:lnTo>
                  <a:pt x="309" y="580"/>
                </a:lnTo>
                <a:lnTo>
                  <a:pt x="307" y="582"/>
                </a:lnTo>
                <a:lnTo>
                  <a:pt x="305" y="585"/>
                </a:lnTo>
                <a:lnTo>
                  <a:pt x="304" y="586"/>
                </a:lnTo>
                <a:lnTo>
                  <a:pt x="302" y="588"/>
                </a:lnTo>
                <a:lnTo>
                  <a:pt x="301" y="589"/>
                </a:lnTo>
              </a:path>
            </a:pathLst>
          </a:custGeom>
          <a:noFill/>
          <a:ln w="26988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cs-CZ" dirty="0"/>
          </a:p>
        </p:txBody>
      </p:sp>
      <p:sp>
        <p:nvSpPr>
          <p:cNvPr id="148" name="Freeform 266">
            <a:extLst>
              <a:ext uri="{FF2B5EF4-FFF2-40B4-BE49-F238E27FC236}">
                <a16:creationId xmlns:a16="http://schemas.microsoft.com/office/drawing/2014/main" id="{556DADBA-CC39-4F3D-918F-DB4530F271ED}"/>
              </a:ext>
            </a:extLst>
          </p:cNvPr>
          <p:cNvSpPr>
            <a:spLocks/>
          </p:cNvSpPr>
          <p:nvPr/>
        </p:nvSpPr>
        <p:spPr bwMode="auto">
          <a:xfrm>
            <a:off x="4921300" y="4207577"/>
            <a:ext cx="541113" cy="671551"/>
          </a:xfrm>
          <a:custGeom>
            <a:avLst/>
            <a:gdLst>
              <a:gd name="T0" fmla="*/ 510 w 531"/>
              <a:gd name="T1" fmla="*/ 580 h 659"/>
              <a:gd name="T2" fmla="*/ 507 w 531"/>
              <a:gd name="T3" fmla="*/ 614 h 659"/>
              <a:gd name="T4" fmla="*/ 500 w 531"/>
              <a:gd name="T5" fmla="*/ 640 h 659"/>
              <a:gd name="T6" fmla="*/ 489 w 531"/>
              <a:gd name="T7" fmla="*/ 642 h 659"/>
              <a:gd name="T8" fmla="*/ 476 w 531"/>
              <a:gd name="T9" fmla="*/ 630 h 659"/>
              <a:gd name="T10" fmla="*/ 461 w 531"/>
              <a:gd name="T11" fmla="*/ 618 h 659"/>
              <a:gd name="T12" fmla="*/ 441 w 531"/>
              <a:gd name="T13" fmla="*/ 625 h 659"/>
              <a:gd name="T14" fmla="*/ 415 w 531"/>
              <a:gd name="T15" fmla="*/ 618 h 659"/>
              <a:gd name="T16" fmla="*/ 398 w 531"/>
              <a:gd name="T17" fmla="*/ 603 h 659"/>
              <a:gd name="T18" fmla="*/ 391 w 531"/>
              <a:gd name="T19" fmla="*/ 613 h 659"/>
              <a:gd name="T20" fmla="*/ 382 w 531"/>
              <a:gd name="T21" fmla="*/ 634 h 659"/>
              <a:gd name="T22" fmla="*/ 366 w 531"/>
              <a:gd name="T23" fmla="*/ 639 h 659"/>
              <a:gd name="T24" fmla="*/ 356 w 531"/>
              <a:gd name="T25" fmla="*/ 650 h 659"/>
              <a:gd name="T26" fmla="*/ 340 w 531"/>
              <a:gd name="T27" fmla="*/ 659 h 659"/>
              <a:gd name="T28" fmla="*/ 307 w 531"/>
              <a:gd name="T29" fmla="*/ 644 h 659"/>
              <a:gd name="T30" fmla="*/ 266 w 531"/>
              <a:gd name="T31" fmla="*/ 636 h 659"/>
              <a:gd name="T32" fmla="*/ 238 w 531"/>
              <a:gd name="T33" fmla="*/ 634 h 659"/>
              <a:gd name="T34" fmla="*/ 216 w 531"/>
              <a:gd name="T35" fmla="*/ 622 h 659"/>
              <a:gd name="T36" fmla="*/ 206 w 531"/>
              <a:gd name="T37" fmla="*/ 608 h 659"/>
              <a:gd name="T38" fmla="*/ 207 w 531"/>
              <a:gd name="T39" fmla="*/ 598 h 659"/>
              <a:gd name="T40" fmla="*/ 219 w 531"/>
              <a:gd name="T41" fmla="*/ 587 h 659"/>
              <a:gd name="T42" fmla="*/ 205 w 531"/>
              <a:gd name="T43" fmla="*/ 570 h 659"/>
              <a:gd name="T44" fmla="*/ 184 w 531"/>
              <a:gd name="T45" fmla="*/ 556 h 659"/>
              <a:gd name="T46" fmla="*/ 156 w 531"/>
              <a:gd name="T47" fmla="*/ 533 h 659"/>
              <a:gd name="T48" fmla="*/ 125 w 531"/>
              <a:gd name="T49" fmla="*/ 516 h 659"/>
              <a:gd name="T50" fmla="*/ 113 w 531"/>
              <a:gd name="T51" fmla="*/ 501 h 659"/>
              <a:gd name="T52" fmla="*/ 103 w 531"/>
              <a:gd name="T53" fmla="*/ 478 h 659"/>
              <a:gd name="T54" fmla="*/ 88 w 531"/>
              <a:gd name="T55" fmla="*/ 454 h 659"/>
              <a:gd name="T56" fmla="*/ 72 w 531"/>
              <a:gd name="T57" fmla="*/ 444 h 659"/>
              <a:gd name="T58" fmla="*/ 51 w 531"/>
              <a:gd name="T59" fmla="*/ 435 h 659"/>
              <a:gd name="T60" fmla="*/ 34 w 531"/>
              <a:gd name="T61" fmla="*/ 402 h 659"/>
              <a:gd name="T62" fmla="*/ 21 w 531"/>
              <a:gd name="T63" fmla="*/ 393 h 659"/>
              <a:gd name="T64" fmla="*/ 6 w 531"/>
              <a:gd name="T65" fmla="*/ 386 h 659"/>
              <a:gd name="T66" fmla="*/ 0 w 531"/>
              <a:gd name="T67" fmla="*/ 368 h 659"/>
              <a:gd name="T68" fmla="*/ 9 w 531"/>
              <a:gd name="T69" fmla="*/ 340 h 659"/>
              <a:gd name="T70" fmla="*/ 23 w 531"/>
              <a:gd name="T71" fmla="*/ 330 h 659"/>
              <a:gd name="T72" fmla="*/ 25 w 531"/>
              <a:gd name="T73" fmla="*/ 310 h 659"/>
              <a:gd name="T74" fmla="*/ 24 w 531"/>
              <a:gd name="T75" fmla="*/ 283 h 659"/>
              <a:gd name="T76" fmla="*/ 37 w 531"/>
              <a:gd name="T77" fmla="*/ 272 h 659"/>
              <a:gd name="T78" fmla="*/ 55 w 531"/>
              <a:gd name="T79" fmla="*/ 263 h 659"/>
              <a:gd name="T80" fmla="*/ 70 w 531"/>
              <a:gd name="T81" fmla="*/ 245 h 659"/>
              <a:gd name="T82" fmla="*/ 76 w 531"/>
              <a:gd name="T83" fmla="*/ 231 h 659"/>
              <a:gd name="T84" fmla="*/ 69 w 531"/>
              <a:gd name="T85" fmla="*/ 215 h 659"/>
              <a:gd name="T86" fmla="*/ 80 w 531"/>
              <a:gd name="T87" fmla="*/ 204 h 659"/>
              <a:gd name="T88" fmla="*/ 77 w 531"/>
              <a:gd name="T89" fmla="*/ 194 h 659"/>
              <a:gd name="T90" fmla="*/ 75 w 531"/>
              <a:gd name="T91" fmla="*/ 186 h 659"/>
              <a:gd name="T92" fmla="*/ 84 w 531"/>
              <a:gd name="T93" fmla="*/ 178 h 659"/>
              <a:gd name="T94" fmla="*/ 86 w 531"/>
              <a:gd name="T95" fmla="*/ 163 h 659"/>
              <a:gd name="T96" fmla="*/ 104 w 531"/>
              <a:gd name="T97" fmla="*/ 141 h 659"/>
              <a:gd name="T98" fmla="*/ 108 w 531"/>
              <a:gd name="T99" fmla="*/ 123 h 659"/>
              <a:gd name="T100" fmla="*/ 101 w 531"/>
              <a:gd name="T101" fmla="*/ 94 h 659"/>
              <a:gd name="T102" fmla="*/ 105 w 531"/>
              <a:gd name="T103" fmla="*/ 74 h 659"/>
              <a:gd name="T104" fmla="*/ 100 w 531"/>
              <a:gd name="T105" fmla="*/ 50 h 659"/>
              <a:gd name="T106" fmla="*/ 100 w 531"/>
              <a:gd name="T107" fmla="*/ 33 h 659"/>
              <a:gd name="T108" fmla="*/ 109 w 531"/>
              <a:gd name="T109" fmla="*/ 30 h 659"/>
              <a:gd name="T110" fmla="*/ 132 w 531"/>
              <a:gd name="T111" fmla="*/ 29 h 659"/>
              <a:gd name="T112" fmla="*/ 146 w 531"/>
              <a:gd name="T113" fmla="*/ 26 h 659"/>
              <a:gd name="T114" fmla="*/ 159 w 531"/>
              <a:gd name="T115" fmla="*/ 34 h 659"/>
              <a:gd name="T116" fmla="*/ 175 w 531"/>
              <a:gd name="T117" fmla="*/ 35 h 659"/>
              <a:gd name="T118" fmla="*/ 194 w 531"/>
              <a:gd name="T119" fmla="*/ 28 h 659"/>
              <a:gd name="T120" fmla="*/ 206 w 531"/>
              <a:gd name="T121" fmla="*/ 18 h 659"/>
              <a:gd name="T122" fmla="*/ 225 w 531"/>
              <a:gd name="T123" fmla="*/ 2 h 6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531" h="659">
                <a:moveTo>
                  <a:pt x="531" y="558"/>
                </a:moveTo>
                <a:lnTo>
                  <a:pt x="529" y="559"/>
                </a:lnTo>
                <a:lnTo>
                  <a:pt x="525" y="562"/>
                </a:lnTo>
                <a:lnTo>
                  <a:pt x="520" y="566"/>
                </a:lnTo>
                <a:lnTo>
                  <a:pt x="518" y="567"/>
                </a:lnTo>
                <a:lnTo>
                  <a:pt x="517" y="569"/>
                </a:lnTo>
                <a:lnTo>
                  <a:pt x="516" y="570"/>
                </a:lnTo>
                <a:lnTo>
                  <a:pt x="515" y="571"/>
                </a:lnTo>
                <a:lnTo>
                  <a:pt x="514" y="573"/>
                </a:lnTo>
                <a:lnTo>
                  <a:pt x="512" y="575"/>
                </a:lnTo>
                <a:lnTo>
                  <a:pt x="511" y="578"/>
                </a:lnTo>
                <a:lnTo>
                  <a:pt x="510" y="580"/>
                </a:lnTo>
                <a:lnTo>
                  <a:pt x="509" y="583"/>
                </a:lnTo>
                <a:lnTo>
                  <a:pt x="508" y="587"/>
                </a:lnTo>
                <a:lnTo>
                  <a:pt x="507" y="589"/>
                </a:lnTo>
                <a:lnTo>
                  <a:pt x="507" y="591"/>
                </a:lnTo>
                <a:lnTo>
                  <a:pt x="507" y="593"/>
                </a:lnTo>
                <a:lnTo>
                  <a:pt x="506" y="595"/>
                </a:lnTo>
                <a:lnTo>
                  <a:pt x="506" y="596"/>
                </a:lnTo>
                <a:lnTo>
                  <a:pt x="506" y="598"/>
                </a:lnTo>
                <a:lnTo>
                  <a:pt x="507" y="606"/>
                </a:lnTo>
                <a:lnTo>
                  <a:pt x="507" y="609"/>
                </a:lnTo>
                <a:lnTo>
                  <a:pt x="507" y="611"/>
                </a:lnTo>
                <a:lnTo>
                  <a:pt x="507" y="614"/>
                </a:lnTo>
                <a:lnTo>
                  <a:pt x="506" y="621"/>
                </a:lnTo>
                <a:lnTo>
                  <a:pt x="506" y="626"/>
                </a:lnTo>
                <a:lnTo>
                  <a:pt x="506" y="627"/>
                </a:lnTo>
                <a:lnTo>
                  <a:pt x="506" y="629"/>
                </a:lnTo>
                <a:lnTo>
                  <a:pt x="505" y="630"/>
                </a:lnTo>
                <a:lnTo>
                  <a:pt x="505" y="632"/>
                </a:lnTo>
                <a:lnTo>
                  <a:pt x="504" y="633"/>
                </a:lnTo>
                <a:lnTo>
                  <a:pt x="504" y="635"/>
                </a:lnTo>
                <a:lnTo>
                  <a:pt x="503" y="636"/>
                </a:lnTo>
                <a:lnTo>
                  <a:pt x="502" y="637"/>
                </a:lnTo>
                <a:lnTo>
                  <a:pt x="501" y="639"/>
                </a:lnTo>
                <a:lnTo>
                  <a:pt x="500" y="640"/>
                </a:lnTo>
                <a:lnTo>
                  <a:pt x="500" y="640"/>
                </a:lnTo>
                <a:lnTo>
                  <a:pt x="499" y="641"/>
                </a:lnTo>
                <a:lnTo>
                  <a:pt x="498" y="641"/>
                </a:lnTo>
                <a:lnTo>
                  <a:pt x="498" y="641"/>
                </a:lnTo>
                <a:lnTo>
                  <a:pt x="497" y="642"/>
                </a:lnTo>
                <a:lnTo>
                  <a:pt x="496" y="642"/>
                </a:lnTo>
                <a:lnTo>
                  <a:pt x="495" y="642"/>
                </a:lnTo>
                <a:lnTo>
                  <a:pt x="494" y="642"/>
                </a:lnTo>
                <a:lnTo>
                  <a:pt x="492" y="643"/>
                </a:lnTo>
                <a:lnTo>
                  <a:pt x="491" y="643"/>
                </a:lnTo>
                <a:lnTo>
                  <a:pt x="490" y="642"/>
                </a:lnTo>
                <a:lnTo>
                  <a:pt x="489" y="642"/>
                </a:lnTo>
                <a:lnTo>
                  <a:pt x="488" y="642"/>
                </a:lnTo>
                <a:lnTo>
                  <a:pt x="487" y="642"/>
                </a:lnTo>
                <a:lnTo>
                  <a:pt x="486" y="641"/>
                </a:lnTo>
                <a:lnTo>
                  <a:pt x="486" y="641"/>
                </a:lnTo>
                <a:lnTo>
                  <a:pt x="485" y="640"/>
                </a:lnTo>
                <a:lnTo>
                  <a:pt x="484" y="639"/>
                </a:lnTo>
                <a:lnTo>
                  <a:pt x="483" y="639"/>
                </a:lnTo>
                <a:lnTo>
                  <a:pt x="482" y="637"/>
                </a:lnTo>
                <a:lnTo>
                  <a:pt x="479" y="633"/>
                </a:lnTo>
                <a:lnTo>
                  <a:pt x="478" y="632"/>
                </a:lnTo>
                <a:lnTo>
                  <a:pt x="477" y="631"/>
                </a:lnTo>
                <a:lnTo>
                  <a:pt x="476" y="630"/>
                </a:lnTo>
                <a:lnTo>
                  <a:pt x="474" y="629"/>
                </a:lnTo>
                <a:lnTo>
                  <a:pt x="473" y="629"/>
                </a:lnTo>
                <a:lnTo>
                  <a:pt x="471" y="628"/>
                </a:lnTo>
                <a:lnTo>
                  <a:pt x="470" y="627"/>
                </a:lnTo>
                <a:lnTo>
                  <a:pt x="469" y="627"/>
                </a:lnTo>
                <a:lnTo>
                  <a:pt x="468" y="626"/>
                </a:lnTo>
                <a:lnTo>
                  <a:pt x="467" y="625"/>
                </a:lnTo>
                <a:lnTo>
                  <a:pt x="466" y="624"/>
                </a:lnTo>
                <a:lnTo>
                  <a:pt x="466" y="623"/>
                </a:lnTo>
                <a:lnTo>
                  <a:pt x="463" y="620"/>
                </a:lnTo>
                <a:lnTo>
                  <a:pt x="462" y="619"/>
                </a:lnTo>
                <a:lnTo>
                  <a:pt x="461" y="618"/>
                </a:lnTo>
                <a:lnTo>
                  <a:pt x="461" y="617"/>
                </a:lnTo>
                <a:lnTo>
                  <a:pt x="460" y="617"/>
                </a:lnTo>
                <a:lnTo>
                  <a:pt x="459" y="617"/>
                </a:lnTo>
                <a:lnTo>
                  <a:pt x="458" y="616"/>
                </a:lnTo>
                <a:lnTo>
                  <a:pt x="457" y="617"/>
                </a:lnTo>
                <a:lnTo>
                  <a:pt x="456" y="617"/>
                </a:lnTo>
                <a:lnTo>
                  <a:pt x="455" y="617"/>
                </a:lnTo>
                <a:lnTo>
                  <a:pt x="454" y="618"/>
                </a:lnTo>
                <a:lnTo>
                  <a:pt x="445" y="623"/>
                </a:lnTo>
                <a:lnTo>
                  <a:pt x="444" y="624"/>
                </a:lnTo>
                <a:lnTo>
                  <a:pt x="442" y="625"/>
                </a:lnTo>
                <a:lnTo>
                  <a:pt x="441" y="625"/>
                </a:lnTo>
                <a:lnTo>
                  <a:pt x="440" y="626"/>
                </a:lnTo>
                <a:lnTo>
                  <a:pt x="439" y="626"/>
                </a:lnTo>
                <a:lnTo>
                  <a:pt x="438" y="626"/>
                </a:lnTo>
                <a:lnTo>
                  <a:pt x="437" y="626"/>
                </a:lnTo>
                <a:lnTo>
                  <a:pt x="436" y="626"/>
                </a:lnTo>
                <a:lnTo>
                  <a:pt x="435" y="626"/>
                </a:lnTo>
                <a:lnTo>
                  <a:pt x="434" y="625"/>
                </a:lnTo>
                <a:lnTo>
                  <a:pt x="430" y="624"/>
                </a:lnTo>
                <a:lnTo>
                  <a:pt x="424" y="622"/>
                </a:lnTo>
                <a:lnTo>
                  <a:pt x="422" y="621"/>
                </a:lnTo>
                <a:lnTo>
                  <a:pt x="417" y="619"/>
                </a:lnTo>
                <a:lnTo>
                  <a:pt x="415" y="618"/>
                </a:lnTo>
                <a:lnTo>
                  <a:pt x="414" y="617"/>
                </a:lnTo>
                <a:lnTo>
                  <a:pt x="413" y="617"/>
                </a:lnTo>
                <a:lnTo>
                  <a:pt x="412" y="616"/>
                </a:lnTo>
                <a:lnTo>
                  <a:pt x="411" y="615"/>
                </a:lnTo>
                <a:lnTo>
                  <a:pt x="409" y="612"/>
                </a:lnTo>
                <a:lnTo>
                  <a:pt x="407" y="611"/>
                </a:lnTo>
                <a:lnTo>
                  <a:pt x="403" y="607"/>
                </a:lnTo>
                <a:lnTo>
                  <a:pt x="401" y="605"/>
                </a:lnTo>
                <a:lnTo>
                  <a:pt x="400" y="604"/>
                </a:lnTo>
                <a:lnTo>
                  <a:pt x="399" y="603"/>
                </a:lnTo>
                <a:lnTo>
                  <a:pt x="398" y="603"/>
                </a:lnTo>
                <a:lnTo>
                  <a:pt x="398" y="603"/>
                </a:lnTo>
                <a:lnTo>
                  <a:pt x="396" y="603"/>
                </a:lnTo>
                <a:lnTo>
                  <a:pt x="396" y="603"/>
                </a:lnTo>
                <a:lnTo>
                  <a:pt x="395" y="603"/>
                </a:lnTo>
                <a:lnTo>
                  <a:pt x="394" y="604"/>
                </a:lnTo>
                <a:lnTo>
                  <a:pt x="393" y="604"/>
                </a:lnTo>
                <a:lnTo>
                  <a:pt x="393" y="605"/>
                </a:lnTo>
                <a:lnTo>
                  <a:pt x="392" y="605"/>
                </a:lnTo>
                <a:lnTo>
                  <a:pt x="392" y="606"/>
                </a:lnTo>
                <a:lnTo>
                  <a:pt x="391" y="606"/>
                </a:lnTo>
                <a:lnTo>
                  <a:pt x="391" y="607"/>
                </a:lnTo>
                <a:lnTo>
                  <a:pt x="391" y="608"/>
                </a:lnTo>
                <a:lnTo>
                  <a:pt x="391" y="613"/>
                </a:lnTo>
                <a:lnTo>
                  <a:pt x="390" y="615"/>
                </a:lnTo>
                <a:lnTo>
                  <a:pt x="390" y="617"/>
                </a:lnTo>
                <a:lnTo>
                  <a:pt x="389" y="620"/>
                </a:lnTo>
                <a:lnTo>
                  <a:pt x="388" y="624"/>
                </a:lnTo>
                <a:lnTo>
                  <a:pt x="388" y="625"/>
                </a:lnTo>
                <a:lnTo>
                  <a:pt x="387" y="627"/>
                </a:lnTo>
                <a:lnTo>
                  <a:pt x="387" y="628"/>
                </a:lnTo>
                <a:lnTo>
                  <a:pt x="386" y="630"/>
                </a:lnTo>
                <a:lnTo>
                  <a:pt x="385" y="631"/>
                </a:lnTo>
                <a:lnTo>
                  <a:pt x="384" y="632"/>
                </a:lnTo>
                <a:lnTo>
                  <a:pt x="383" y="633"/>
                </a:lnTo>
                <a:lnTo>
                  <a:pt x="382" y="634"/>
                </a:lnTo>
                <a:lnTo>
                  <a:pt x="381" y="635"/>
                </a:lnTo>
                <a:lnTo>
                  <a:pt x="381" y="636"/>
                </a:lnTo>
                <a:lnTo>
                  <a:pt x="380" y="636"/>
                </a:lnTo>
                <a:lnTo>
                  <a:pt x="379" y="636"/>
                </a:lnTo>
                <a:lnTo>
                  <a:pt x="378" y="637"/>
                </a:lnTo>
                <a:lnTo>
                  <a:pt x="377" y="637"/>
                </a:lnTo>
                <a:lnTo>
                  <a:pt x="372" y="637"/>
                </a:lnTo>
                <a:lnTo>
                  <a:pt x="370" y="638"/>
                </a:lnTo>
                <a:lnTo>
                  <a:pt x="368" y="638"/>
                </a:lnTo>
                <a:lnTo>
                  <a:pt x="367" y="638"/>
                </a:lnTo>
                <a:lnTo>
                  <a:pt x="367" y="639"/>
                </a:lnTo>
                <a:lnTo>
                  <a:pt x="366" y="639"/>
                </a:lnTo>
                <a:lnTo>
                  <a:pt x="365" y="640"/>
                </a:lnTo>
                <a:lnTo>
                  <a:pt x="365" y="640"/>
                </a:lnTo>
                <a:lnTo>
                  <a:pt x="364" y="642"/>
                </a:lnTo>
                <a:lnTo>
                  <a:pt x="363" y="644"/>
                </a:lnTo>
                <a:lnTo>
                  <a:pt x="362" y="646"/>
                </a:lnTo>
                <a:lnTo>
                  <a:pt x="362" y="646"/>
                </a:lnTo>
                <a:lnTo>
                  <a:pt x="362" y="647"/>
                </a:lnTo>
                <a:lnTo>
                  <a:pt x="361" y="648"/>
                </a:lnTo>
                <a:lnTo>
                  <a:pt x="360" y="648"/>
                </a:lnTo>
                <a:lnTo>
                  <a:pt x="359" y="649"/>
                </a:lnTo>
                <a:lnTo>
                  <a:pt x="358" y="649"/>
                </a:lnTo>
                <a:lnTo>
                  <a:pt x="356" y="650"/>
                </a:lnTo>
                <a:lnTo>
                  <a:pt x="354" y="651"/>
                </a:lnTo>
                <a:lnTo>
                  <a:pt x="353" y="651"/>
                </a:lnTo>
                <a:lnTo>
                  <a:pt x="352" y="651"/>
                </a:lnTo>
                <a:lnTo>
                  <a:pt x="351" y="652"/>
                </a:lnTo>
                <a:lnTo>
                  <a:pt x="350" y="653"/>
                </a:lnTo>
                <a:lnTo>
                  <a:pt x="349" y="653"/>
                </a:lnTo>
                <a:lnTo>
                  <a:pt x="346" y="656"/>
                </a:lnTo>
                <a:lnTo>
                  <a:pt x="345" y="657"/>
                </a:lnTo>
                <a:lnTo>
                  <a:pt x="344" y="658"/>
                </a:lnTo>
                <a:lnTo>
                  <a:pt x="343" y="659"/>
                </a:lnTo>
                <a:lnTo>
                  <a:pt x="342" y="659"/>
                </a:lnTo>
                <a:lnTo>
                  <a:pt x="340" y="659"/>
                </a:lnTo>
                <a:lnTo>
                  <a:pt x="339" y="659"/>
                </a:lnTo>
                <a:lnTo>
                  <a:pt x="339" y="659"/>
                </a:lnTo>
                <a:lnTo>
                  <a:pt x="338" y="659"/>
                </a:lnTo>
                <a:lnTo>
                  <a:pt x="337" y="658"/>
                </a:lnTo>
                <a:lnTo>
                  <a:pt x="333" y="657"/>
                </a:lnTo>
                <a:lnTo>
                  <a:pt x="328" y="654"/>
                </a:lnTo>
                <a:lnTo>
                  <a:pt x="324" y="652"/>
                </a:lnTo>
                <a:lnTo>
                  <a:pt x="313" y="647"/>
                </a:lnTo>
                <a:lnTo>
                  <a:pt x="311" y="646"/>
                </a:lnTo>
                <a:lnTo>
                  <a:pt x="309" y="645"/>
                </a:lnTo>
                <a:lnTo>
                  <a:pt x="308" y="645"/>
                </a:lnTo>
                <a:lnTo>
                  <a:pt x="307" y="644"/>
                </a:lnTo>
                <a:lnTo>
                  <a:pt x="302" y="644"/>
                </a:lnTo>
                <a:lnTo>
                  <a:pt x="299" y="643"/>
                </a:lnTo>
                <a:lnTo>
                  <a:pt x="297" y="643"/>
                </a:lnTo>
                <a:lnTo>
                  <a:pt x="291" y="640"/>
                </a:lnTo>
                <a:lnTo>
                  <a:pt x="284" y="638"/>
                </a:lnTo>
                <a:lnTo>
                  <a:pt x="280" y="637"/>
                </a:lnTo>
                <a:lnTo>
                  <a:pt x="279" y="637"/>
                </a:lnTo>
                <a:lnTo>
                  <a:pt x="277" y="636"/>
                </a:lnTo>
                <a:lnTo>
                  <a:pt x="274" y="636"/>
                </a:lnTo>
                <a:lnTo>
                  <a:pt x="269" y="636"/>
                </a:lnTo>
                <a:lnTo>
                  <a:pt x="268" y="636"/>
                </a:lnTo>
                <a:lnTo>
                  <a:pt x="266" y="636"/>
                </a:lnTo>
                <a:lnTo>
                  <a:pt x="260" y="635"/>
                </a:lnTo>
                <a:lnTo>
                  <a:pt x="258" y="634"/>
                </a:lnTo>
                <a:lnTo>
                  <a:pt x="254" y="634"/>
                </a:lnTo>
                <a:lnTo>
                  <a:pt x="253" y="634"/>
                </a:lnTo>
                <a:lnTo>
                  <a:pt x="251" y="634"/>
                </a:lnTo>
                <a:lnTo>
                  <a:pt x="246" y="635"/>
                </a:lnTo>
                <a:lnTo>
                  <a:pt x="244" y="635"/>
                </a:lnTo>
                <a:lnTo>
                  <a:pt x="242" y="635"/>
                </a:lnTo>
                <a:lnTo>
                  <a:pt x="241" y="635"/>
                </a:lnTo>
                <a:lnTo>
                  <a:pt x="240" y="635"/>
                </a:lnTo>
                <a:lnTo>
                  <a:pt x="239" y="635"/>
                </a:lnTo>
                <a:lnTo>
                  <a:pt x="238" y="634"/>
                </a:lnTo>
                <a:lnTo>
                  <a:pt x="235" y="633"/>
                </a:lnTo>
                <a:lnTo>
                  <a:pt x="234" y="632"/>
                </a:lnTo>
                <a:lnTo>
                  <a:pt x="231" y="632"/>
                </a:lnTo>
                <a:lnTo>
                  <a:pt x="227" y="631"/>
                </a:lnTo>
                <a:lnTo>
                  <a:pt x="226" y="630"/>
                </a:lnTo>
                <a:lnTo>
                  <a:pt x="225" y="630"/>
                </a:lnTo>
                <a:lnTo>
                  <a:pt x="224" y="630"/>
                </a:lnTo>
                <a:lnTo>
                  <a:pt x="222" y="628"/>
                </a:lnTo>
                <a:lnTo>
                  <a:pt x="219" y="625"/>
                </a:lnTo>
                <a:lnTo>
                  <a:pt x="218" y="624"/>
                </a:lnTo>
                <a:lnTo>
                  <a:pt x="217" y="624"/>
                </a:lnTo>
                <a:lnTo>
                  <a:pt x="216" y="622"/>
                </a:lnTo>
                <a:lnTo>
                  <a:pt x="215" y="621"/>
                </a:lnTo>
                <a:lnTo>
                  <a:pt x="215" y="620"/>
                </a:lnTo>
                <a:lnTo>
                  <a:pt x="214" y="619"/>
                </a:lnTo>
                <a:lnTo>
                  <a:pt x="213" y="616"/>
                </a:lnTo>
                <a:lnTo>
                  <a:pt x="212" y="615"/>
                </a:lnTo>
                <a:lnTo>
                  <a:pt x="212" y="614"/>
                </a:lnTo>
                <a:lnTo>
                  <a:pt x="211" y="614"/>
                </a:lnTo>
                <a:lnTo>
                  <a:pt x="211" y="613"/>
                </a:lnTo>
                <a:lnTo>
                  <a:pt x="209" y="611"/>
                </a:lnTo>
                <a:lnTo>
                  <a:pt x="208" y="610"/>
                </a:lnTo>
                <a:lnTo>
                  <a:pt x="207" y="609"/>
                </a:lnTo>
                <a:lnTo>
                  <a:pt x="206" y="608"/>
                </a:lnTo>
                <a:lnTo>
                  <a:pt x="205" y="607"/>
                </a:lnTo>
                <a:lnTo>
                  <a:pt x="205" y="606"/>
                </a:lnTo>
                <a:lnTo>
                  <a:pt x="204" y="605"/>
                </a:lnTo>
                <a:lnTo>
                  <a:pt x="204" y="604"/>
                </a:lnTo>
                <a:lnTo>
                  <a:pt x="204" y="603"/>
                </a:lnTo>
                <a:lnTo>
                  <a:pt x="204" y="603"/>
                </a:lnTo>
                <a:lnTo>
                  <a:pt x="205" y="602"/>
                </a:lnTo>
                <a:lnTo>
                  <a:pt x="205" y="601"/>
                </a:lnTo>
                <a:lnTo>
                  <a:pt x="205" y="600"/>
                </a:lnTo>
                <a:lnTo>
                  <a:pt x="206" y="599"/>
                </a:lnTo>
                <a:lnTo>
                  <a:pt x="207" y="599"/>
                </a:lnTo>
                <a:lnTo>
                  <a:pt x="207" y="598"/>
                </a:lnTo>
                <a:lnTo>
                  <a:pt x="209" y="597"/>
                </a:lnTo>
                <a:lnTo>
                  <a:pt x="210" y="596"/>
                </a:lnTo>
                <a:lnTo>
                  <a:pt x="211" y="595"/>
                </a:lnTo>
                <a:lnTo>
                  <a:pt x="215" y="594"/>
                </a:lnTo>
                <a:lnTo>
                  <a:pt x="216" y="593"/>
                </a:lnTo>
                <a:lnTo>
                  <a:pt x="216" y="593"/>
                </a:lnTo>
                <a:lnTo>
                  <a:pt x="217" y="592"/>
                </a:lnTo>
                <a:lnTo>
                  <a:pt x="217" y="591"/>
                </a:lnTo>
                <a:lnTo>
                  <a:pt x="218" y="591"/>
                </a:lnTo>
                <a:lnTo>
                  <a:pt x="218" y="590"/>
                </a:lnTo>
                <a:lnTo>
                  <a:pt x="219" y="589"/>
                </a:lnTo>
                <a:lnTo>
                  <a:pt x="219" y="587"/>
                </a:lnTo>
                <a:lnTo>
                  <a:pt x="219" y="586"/>
                </a:lnTo>
                <a:lnTo>
                  <a:pt x="219" y="585"/>
                </a:lnTo>
                <a:lnTo>
                  <a:pt x="218" y="584"/>
                </a:lnTo>
                <a:lnTo>
                  <a:pt x="218" y="583"/>
                </a:lnTo>
                <a:lnTo>
                  <a:pt x="217" y="583"/>
                </a:lnTo>
                <a:lnTo>
                  <a:pt x="217" y="582"/>
                </a:lnTo>
                <a:lnTo>
                  <a:pt x="216" y="581"/>
                </a:lnTo>
                <a:lnTo>
                  <a:pt x="212" y="578"/>
                </a:lnTo>
                <a:lnTo>
                  <a:pt x="210" y="577"/>
                </a:lnTo>
                <a:lnTo>
                  <a:pt x="209" y="576"/>
                </a:lnTo>
                <a:lnTo>
                  <a:pt x="208" y="574"/>
                </a:lnTo>
                <a:lnTo>
                  <a:pt x="205" y="570"/>
                </a:lnTo>
                <a:lnTo>
                  <a:pt x="203" y="568"/>
                </a:lnTo>
                <a:lnTo>
                  <a:pt x="201" y="566"/>
                </a:lnTo>
                <a:lnTo>
                  <a:pt x="200" y="564"/>
                </a:lnTo>
                <a:lnTo>
                  <a:pt x="198" y="563"/>
                </a:lnTo>
                <a:lnTo>
                  <a:pt x="197" y="562"/>
                </a:lnTo>
                <a:lnTo>
                  <a:pt x="196" y="561"/>
                </a:lnTo>
                <a:lnTo>
                  <a:pt x="195" y="560"/>
                </a:lnTo>
                <a:lnTo>
                  <a:pt x="194" y="560"/>
                </a:lnTo>
                <a:lnTo>
                  <a:pt x="193" y="559"/>
                </a:lnTo>
                <a:lnTo>
                  <a:pt x="190" y="558"/>
                </a:lnTo>
                <a:lnTo>
                  <a:pt x="186" y="557"/>
                </a:lnTo>
                <a:lnTo>
                  <a:pt x="184" y="556"/>
                </a:lnTo>
                <a:lnTo>
                  <a:pt x="182" y="555"/>
                </a:lnTo>
                <a:lnTo>
                  <a:pt x="180" y="554"/>
                </a:lnTo>
                <a:lnTo>
                  <a:pt x="178" y="553"/>
                </a:lnTo>
                <a:lnTo>
                  <a:pt x="177" y="553"/>
                </a:lnTo>
                <a:lnTo>
                  <a:pt x="172" y="549"/>
                </a:lnTo>
                <a:lnTo>
                  <a:pt x="171" y="548"/>
                </a:lnTo>
                <a:lnTo>
                  <a:pt x="170" y="547"/>
                </a:lnTo>
                <a:lnTo>
                  <a:pt x="168" y="546"/>
                </a:lnTo>
                <a:lnTo>
                  <a:pt x="167" y="544"/>
                </a:lnTo>
                <a:lnTo>
                  <a:pt x="165" y="542"/>
                </a:lnTo>
                <a:lnTo>
                  <a:pt x="159" y="535"/>
                </a:lnTo>
                <a:lnTo>
                  <a:pt x="156" y="533"/>
                </a:lnTo>
                <a:lnTo>
                  <a:pt x="154" y="531"/>
                </a:lnTo>
                <a:lnTo>
                  <a:pt x="152" y="529"/>
                </a:lnTo>
                <a:lnTo>
                  <a:pt x="150" y="528"/>
                </a:lnTo>
                <a:lnTo>
                  <a:pt x="148" y="526"/>
                </a:lnTo>
                <a:lnTo>
                  <a:pt x="146" y="524"/>
                </a:lnTo>
                <a:lnTo>
                  <a:pt x="144" y="523"/>
                </a:lnTo>
                <a:lnTo>
                  <a:pt x="142" y="522"/>
                </a:lnTo>
                <a:lnTo>
                  <a:pt x="140" y="521"/>
                </a:lnTo>
                <a:lnTo>
                  <a:pt x="138" y="520"/>
                </a:lnTo>
                <a:lnTo>
                  <a:pt x="136" y="519"/>
                </a:lnTo>
                <a:lnTo>
                  <a:pt x="134" y="518"/>
                </a:lnTo>
                <a:lnTo>
                  <a:pt x="125" y="516"/>
                </a:lnTo>
                <a:lnTo>
                  <a:pt x="123" y="515"/>
                </a:lnTo>
                <a:lnTo>
                  <a:pt x="121" y="514"/>
                </a:lnTo>
                <a:lnTo>
                  <a:pt x="120" y="514"/>
                </a:lnTo>
                <a:lnTo>
                  <a:pt x="118" y="513"/>
                </a:lnTo>
                <a:lnTo>
                  <a:pt x="117" y="512"/>
                </a:lnTo>
                <a:lnTo>
                  <a:pt x="117" y="512"/>
                </a:lnTo>
                <a:lnTo>
                  <a:pt x="116" y="511"/>
                </a:lnTo>
                <a:lnTo>
                  <a:pt x="115" y="510"/>
                </a:lnTo>
                <a:lnTo>
                  <a:pt x="115" y="508"/>
                </a:lnTo>
                <a:lnTo>
                  <a:pt x="114" y="506"/>
                </a:lnTo>
                <a:lnTo>
                  <a:pt x="114" y="505"/>
                </a:lnTo>
                <a:lnTo>
                  <a:pt x="113" y="501"/>
                </a:lnTo>
                <a:lnTo>
                  <a:pt x="113" y="499"/>
                </a:lnTo>
                <a:lnTo>
                  <a:pt x="113" y="498"/>
                </a:lnTo>
                <a:lnTo>
                  <a:pt x="112" y="496"/>
                </a:lnTo>
                <a:lnTo>
                  <a:pt x="111" y="493"/>
                </a:lnTo>
                <a:lnTo>
                  <a:pt x="108" y="487"/>
                </a:lnTo>
                <a:lnTo>
                  <a:pt x="107" y="485"/>
                </a:lnTo>
                <a:lnTo>
                  <a:pt x="107" y="483"/>
                </a:lnTo>
                <a:lnTo>
                  <a:pt x="105" y="481"/>
                </a:lnTo>
                <a:lnTo>
                  <a:pt x="105" y="480"/>
                </a:lnTo>
                <a:lnTo>
                  <a:pt x="104" y="480"/>
                </a:lnTo>
                <a:lnTo>
                  <a:pt x="103" y="479"/>
                </a:lnTo>
                <a:lnTo>
                  <a:pt x="103" y="478"/>
                </a:lnTo>
                <a:lnTo>
                  <a:pt x="99" y="476"/>
                </a:lnTo>
                <a:lnTo>
                  <a:pt x="98" y="475"/>
                </a:lnTo>
                <a:lnTo>
                  <a:pt x="97" y="474"/>
                </a:lnTo>
                <a:lnTo>
                  <a:pt x="97" y="473"/>
                </a:lnTo>
                <a:lnTo>
                  <a:pt x="96" y="473"/>
                </a:lnTo>
                <a:lnTo>
                  <a:pt x="95" y="472"/>
                </a:lnTo>
                <a:lnTo>
                  <a:pt x="95" y="470"/>
                </a:lnTo>
                <a:lnTo>
                  <a:pt x="94" y="469"/>
                </a:lnTo>
                <a:lnTo>
                  <a:pt x="93" y="467"/>
                </a:lnTo>
                <a:lnTo>
                  <a:pt x="92" y="465"/>
                </a:lnTo>
                <a:lnTo>
                  <a:pt x="90" y="459"/>
                </a:lnTo>
                <a:lnTo>
                  <a:pt x="88" y="454"/>
                </a:lnTo>
                <a:lnTo>
                  <a:pt x="87" y="451"/>
                </a:lnTo>
                <a:lnTo>
                  <a:pt x="86" y="449"/>
                </a:lnTo>
                <a:lnTo>
                  <a:pt x="85" y="448"/>
                </a:lnTo>
                <a:lnTo>
                  <a:pt x="84" y="446"/>
                </a:lnTo>
                <a:lnTo>
                  <a:pt x="83" y="445"/>
                </a:lnTo>
                <a:lnTo>
                  <a:pt x="82" y="444"/>
                </a:lnTo>
                <a:lnTo>
                  <a:pt x="82" y="444"/>
                </a:lnTo>
                <a:lnTo>
                  <a:pt x="81" y="444"/>
                </a:lnTo>
                <a:lnTo>
                  <a:pt x="80" y="443"/>
                </a:lnTo>
                <a:lnTo>
                  <a:pt x="79" y="443"/>
                </a:lnTo>
                <a:lnTo>
                  <a:pt x="75" y="444"/>
                </a:lnTo>
                <a:lnTo>
                  <a:pt x="72" y="444"/>
                </a:lnTo>
                <a:lnTo>
                  <a:pt x="70" y="444"/>
                </a:lnTo>
                <a:lnTo>
                  <a:pt x="66" y="444"/>
                </a:lnTo>
                <a:lnTo>
                  <a:pt x="65" y="444"/>
                </a:lnTo>
                <a:lnTo>
                  <a:pt x="63" y="444"/>
                </a:lnTo>
                <a:lnTo>
                  <a:pt x="61" y="443"/>
                </a:lnTo>
                <a:lnTo>
                  <a:pt x="60" y="443"/>
                </a:lnTo>
                <a:lnTo>
                  <a:pt x="58" y="442"/>
                </a:lnTo>
                <a:lnTo>
                  <a:pt x="58" y="442"/>
                </a:lnTo>
                <a:lnTo>
                  <a:pt x="57" y="441"/>
                </a:lnTo>
                <a:lnTo>
                  <a:pt x="56" y="440"/>
                </a:lnTo>
                <a:lnTo>
                  <a:pt x="55" y="439"/>
                </a:lnTo>
                <a:lnTo>
                  <a:pt x="51" y="435"/>
                </a:lnTo>
                <a:lnTo>
                  <a:pt x="50" y="434"/>
                </a:lnTo>
                <a:lnTo>
                  <a:pt x="49" y="432"/>
                </a:lnTo>
                <a:lnTo>
                  <a:pt x="47" y="430"/>
                </a:lnTo>
                <a:lnTo>
                  <a:pt x="46" y="427"/>
                </a:lnTo>
                <a:lnTo>
                  <a:pt x="43" y="422"/>
                </a:lnTo>
                <a:lnTo>
                  <a:pt x="42" y="419"/>
                </a:lnTo>
                <a:lnTo>
                  <a:pt x="40" y="413"/>
                </a:lnTo>
                <a:lnTo>
                  <a:pt x="37" y="408"/>
                </a:lnTo>
                <a:lnTo>
                  <a:pt x="36" y="404"/>
                </a:lnTo>
                <a:lnTo>
                  <a:pt x="35" y="403"/>
                </a:lnTo>
                <a:lnTo>
                  <a:pt x="35" y="402"/>
                </a:lnTo>
                <a:lnTo>
                  <a:pt x="34" y="402"/>
                </a:lnTo>
                <a:lnTo>
                  <a:pt x="34" y="402"/>
                </a:lnTo>
                <a:lnTo>
                  <a:pt x="34" y="401"/>
                </a:lnTo>
                <a:lnTo>
                  <a:pt x="33" y="401"/>
                </a:lnTo>
                <a:lnTo>
                  <a:pt x="32" y="401"/>
                </a:lnTo>
                <a:lnTo>
                  <a:pt x="29" y="401"/>
                </a:lnTo>
                <a:lnTo>
                  <a:pt x="28" y="401"/>
                </a:lnTo>
                <a:lnTo>
                  <a:pt x="27" y="401"/>
                </a:lnTo>
                <a:lnTo>
                  <a:pt x="26" y="400"/>
                </a:lnTo>
                <a:lnTo>
                  <a:pt x="25" y="399"/>
                </a:lnTo>
                <a:lnTo>
                  <a:pt x="24" y="398"/>
                </a:lnTo>
                <a:lnTo>
                  <a:pt x="23" y="396"/>
                </a:lnTo>
                <a:lnTo>
                  <a:pt x="21" y="393"/>
                </a:lnTo>
                <a:lnTo>
                  <a:pt x="20" y="392"/>
                </a:lnTo>
                <a:lnTo>
                  <a:pt x="19" y="391"/>
                </a:lnTo>
                <a:lnTo>
                  <a:pt x="18" y="390"/>
                </a:lnTo>
                <a:lnTo>
                  <a:pt x="17" y="389"/>
                </a:lnTo>
                <a:lnTo>
                  <a:pt x="16" y="388"/>
                </a:lnTo>
                <a:lnTo>
                  <a:pt x="15" y="388"/>
                </a:lnTo>
                <a:lnTo>
                  <a:pt x="14" y="387"/>
                </a:lnTo>
                <a:lnTo>
                  <a:pt x="13" y="387"/>
                </a:lnTo>
                <a:lnTo>
                  <a:pt x="12" y="387"/>
                </a:lnTo>
                <a:lnTo>
                  <a:pt x="10" y="386"/>
                </a:lnTo>
                <a:lnTo>
                  <a:pt x="8" y="386"/>
                </a:lnTo>
                <a:lnTo>
                  <a:pt x="6" y="386"/>
                </a:lnTo>
                <a:lnTo>
                  <a:pt x="5" y="386"/>
                </a:lnTo>
                <a:lnTo>
                  <a:pt x="4" y="386"/>
                </a:lnTo>
                <a:lnTo>
                  <a:pt x="4" y="386"/>
                </a:lnTo>
                <a:lnTo>
                  <a:pt x="4" y="384"/>
                </a:lnTo>
                <a:lnTo>
                  <a:pt x="2" y="379"/>
                </a:lnTo>
                <a:lnTo>
                  <a:pt x="1" y="378"/>
                </a:lnTo>
                <a:lnTo>
                  <a:pt x="1" y="376"/>
                </a:lnTo>
                <a:lnTo>
                  <a:pt x="1" y="375"/>
                </a:lnTo>
                <a:lnTo>
                  <a:pt x="1" y="374"/>
                </a:lnTo>
                <a:lnTo>
                  <a:pt x="0" y="372"/>
                </a:lnTo>
                <a:lnTo>
                  <a:pt x="0" y="370"/>
                </a:lnTo>
                <a:lnTo>
                  <a:pt x="0" y="368"/>
                </a:lnTo>
                <a:lnTo>
                  <a:pt x="0" y="366"/>
                </a:lnTo>
                <a:lnTo>
                  <a:pt x="1" y="364"/>
                </a:lnTo>
                <a:lnTo>
                  <a:pt x="1" y="362"/>
                </a:lnTo>
                <a:lnTo>
                  <a:pt x="2" y="358"/>
                </a:lnTo>
                <a:lnTo>
                  <a:pt x="2" y="356"/>
                </a:lnTo>
                <a:lnTo>
                  <a:pt x="3" y="353"/>
                </a:lnTo>
                <a:lnTo>
                  <a:pt x="3" y="352"/>
                </a:lnTo>
                <a:lnTo>
                  <a:pt x="4" y="350"/>
                </a:lnTo>
                <a:lnTo>
                  <a:pt x="5" y="348"/>
                </a:lnTo>
                <a:lnTo>
                  <a:pt x="6" y="345"/>
                </a:lnTo>
                <a:lnTo>
                  <a:pt x="8" y="342"/>
                </a:lnTo>
                <a:lnTo>
                  <a:pt x="9" y="340"/>
                </a:lnTo>
                <a:lnTo>
                  <a:pt x="10" y="339"/>
                </a:lnTo>
                <a:lnTo>
                  <a:pt x="11" y="338"/>
                </a:lnTo>
                <a:lnTo>
                  <a:pt x="12" y="337"/>
                </a:lnTo>
                <a:lnTo>
                  <a:pt x="13" y="336"/>
                </a:lnTo>
                <a:lnTo>
                  <a:pt x="14" y="336"/>
                </a:lnTo>
                <a:lnTo>
                  <a:pt x="15" y="335"/>
                </a:lnTo>
                <a:lnTo>
                  <a:pt x="16" y="335"/>
                </a:lnTo>
                <a:lnTo>
                  <a:pt x="19" y="333"/>
                </a:lnTo>
                <a:lnTo>
                  <a:pt x="20" y="333"/>
                </a:lnTo>
                <a:lnTo>
                  <a:pt x="21" y="332"/>
                </a:lnTo>
                <a:lnTo>
                  <a:pt x="23" y="331"/>
                </a:lnTo>
                <a:lnTo>
                  <a:pt x="23" y="330"/>
                </a:lnTo>
                <a:lnTo>
                  <a:pt x="24" y="329"/>
                </a:lnTo>
                <a:lnTo>
                  <a:pt x="25" y="328"/>
                </a:lnTo>
                <a:lnTo>
                  <a:pt x="25" y="328"/>
                </a:lnTo>
                <a:lnTo>
                  <a:pt x="26" y="327"/>
                </a:lnTo>
                <a:lnTo>
                  <a:pt x="26" y="326"/>
                </a:lnTo>
                <a:lnTo>
                  <a:pt x="26" y="325"/>
                </a:lnTo>
                <a:lnTo>
                  <a:pt x="27" y="324"/>
                </a:lnTo>
                <a:lnTo>
                  <a:pt x="27" y="322"/>
                </a:lnTo>
                <a:lnTo>
                  <a:pt x="27" y="320"/>
                </a:lnTo>
                <a:lnTo>
                  <a:pt x="27" y="318"/>
                </a:lnTo>
                <a:lnTo>
                  <a:pt x="27" y="316"/>
                </a:lnTo>
                <a:lnTo>
                  <a:pt x="25" y="310"/>
                </a:lnTo>
                <a:lnTo>
                  <a:pt x="25" y="309"/>
                </a:lnTo>
                <a:lnTo>
                  <a:pt x="24" y="307"/>
                </a:lnTo>
                <a:lnTo>
                  <a:pt x="23" y="303"/>
                </a:lnTo>
                <a:lnTo>
                  <a:pt x="22" y="302"/>
                </a:lnTo>
                <a:lnTo>
                  <a:pt x="22" y="300"/>
                </a:lnTo>
                <a:lnTo>
                  <a:pt x="22" y="299"/>
                </a:lnTo>
                <a:lnTo>
                  <a:pt x="22" y="298"/>
                </a:lnTo>
                <a:lnTo>
                  <a:pt x="22" y="296"/>
                </a:lnTo>
                <a:lnTo>
                  <a:pt x="23" y="293"/>
                </a:lnTo>
                <a:lnTo>
                  <a:pt x="23" y="291"/>
                </a:lnTo>
                <a:lnTo>
                  <a:pt x="24" y="289"/>
                </a:lnTo>
                <a:lnTo>
                  <a:pt x="24" y="283"/>
                </a:lnTo>
                <a:lnTo>
                  <a:pt x="24" y="281"/>
                </a:lnTo>
                <a:lnTo>
                  <a:pt x="25" y="278"/>
                </a:lnTo>
                <a:lnTo>
                  <a:pt x="26" y="273"/>
                </a:lnTo>
                <a:lnTo>
                  <a:pt x="26" y="272"/>
                </a:lnTo>
                <a:lnTo>
                  <a:pt x="26" y="271"/>
                </a:lnTo>
                <a:lnTo>
                  <a:pt x="27" y="271"/>
                </a:lnTo>
                <a:lnTo>
                  <a:pt x="27" y="271"/>
                </a:lnTo>
                <a:lnTo>
                  <a:pt x="28" y="271"/>
                </a:lnTo>
                <a:lnTo>
                  <a:pt x="29" y="271"/>
                </a:lnTo>
                <a:lnTo>
                  <a:pt x="30" y="271"/>
                </a:lnTo>
                <a:lnTo>
                  <a:pt x="35" y="272"/>
                </a:lnTo>
                <a:lnTo>
                  <a:pt x="37" y="272"/>
                </a:lnTo>
                <a:lnTo>
                  <a:pt x="38" y="272"/>
                </a:lnTo>
                <a:lnTo>
                  <a:pt x="39" y="272"/>
                </a:lnTo>
                <a:lnTo>
                  <a:pt x="40" y="272"/>
                </a:lnTo>
                <a:lnTo>
                  <a:pt x="41" y="272"/>
                </a:lnTo>
                <a:lnTo>
                  <a:pt x="42" y="271"/>
                </a:lnTo>
                <a:lnTo>
                  <a:pt x="44" y="271"/>
                </a:lnTo>
                <a:lnTo>
                  <a:pt x="45" y="270"/>
                </a:lnTo>
                <a:lnTo>
                  <a:pt x="46" y="270"/>
                </a:lnTo>
                <a:lnTo>
                  <a:pt x="48" y="269"/>
                </a:lnTo>
                <a:lnTo>
                  <a:pt x="50" y="267"/>
                </a:lnTo>
                <a:lnTo>
                  <a:pt x="54" y="264"/>
                </a:lnTo>
                <a:lnTo>
                  <a:pt x="55" y="263"/>
                </a:lnTo>
                <a:lnTo>
                  <a:pt x="57" y="262"/>
                </a:lnTo>
                <a:lnTo>
                  <a:pt x="59" y="261"/>
                </a:lnTo>
                <a:lnTo>
                  <a:pt x="63" y="259"/>
                </a:lnTo>
                <a:lnTo>
                  <a:pt x="64" y="259"/>
                </a:lnTo>
                <a:lnTo>
                  <a:pt x="65" y="259"/>
                </a:lnTo>
                <a:lnTo>
                  <a:pt x="65" y="258"/>
                </a:lnTo>
                <a:lnTo>
                  <a:pt x="66" y="257"/>
                </a:lnTo>
                <a:lnTo>
                  <a:pt x="66" y="257"/>
                </a:lnTo>
                <a:lnTo>
                  <a:pt x="67" y="253"/>
                </a:lnTo>
                <a:lnTo>
                  <a:pt x="69" y="248"/>
                </a:lnTo>
                <a:lnTo>
                  <a:pt x="69" y="246"/>
                </a:lnTo>
                <a:lnTo>
                  <a:pt x="70" y="245"/>
                </a:lnTo>
                <a:lnTo>
                  <a:pt x="71" y="244"/>
                </a:lnTo>
                <a:lnTo>
                  <a:pt x="72" y="242"/>
                </a:lnTo>
                <a:lnTo>
                  <a:pt x="73" y="241"/>
                </a:lnTo>
                <a:lnTo>
                  <a:pt x="75" y="239"/>
                </a:lnTo>
                <a:lnTo>
                  <a:pt x="75" y="238"/>
                </a:lnTo>
                <a:lnTo>
                  <a:pt x="76" y="238"/>
                </a:lnTo>
                <a:lnTo>
                  <a:pt x="76" y="237"/>
                </a:lnTo>
                <a:lnTo>
                  <a:pt x="76" y="236"/>
                </a:lnTo>
                <a:lnTo>
                  <a:pt x="76" y="235"/>
                </a:lnTo>
                <a:lnTo>
                  <a:pt x="76" y="234"/>
                </a:lnTo>
                <a:lnTo>
                  <a:pt x="76" y="233"/>
                </a:lnTo>
                <a:lnTo>
                  <a:pt x="76" y="231"/>
                </a:lnTo>
                <a:lnTo>
                  <a:pt x="75" y="230"/>
                </a:lnTo>
                <a:lnTo>
                  <a:pt x="75" y="229"/>
                </a:lnTo>
                <a:lnTo>
                  <a:pt x="74" y="228"/>
                </a:lnTo>
                <a:lnTo>
                  <a:pt x="72" y="225"/>
                </a:lnTo>
                <a:lnTo>
                  <a:pt x="71" y="224"/>
                </a:lnTo>
                <a:lnTo>
                  <a:pt x="70" y="222"/>
                </a:lnTo>
                <a:lnTo>
                  <a:pt x="69" y="220"/>
                </a:lnTo>
                <a:lnTo>
                  <a:pt x="69" y="219"/>
                </a:lnTo>
                <a:lnTo>
                  <a:pt x="69" y="218"/>
                </a:lnTo>
                <a:lnTo>
                  <a:pt x="69" y="217"/>
                </a:lnTo>
                <a:lnTo>
                  <a:pt x="69" y="216"/>
                </a:lnTo>
                <a:lnTo>
                  <a:pt x="69" y="215"/>
                </a:lnTo>
                <a:lnTo>
                  <a:pt x="70" y="214"/>
                </a:lnTo>
                <a:lnTo>
                  <a:pt x="70" y="213"/>
                </a:lnTo>
                <a:lnTo>
                  <a:pt x="71" y="212"/>
                </a:lnTo>
                <a:lnTo>
                  <a:pt x="72" y="211"/>
                </a:lnTo>
                <a:lnTo>
                  <a:pt x="74" y="210"/>
                </a:lnTo>
                <a:lnTo>
                  <a:pt x="75" y="207"/>
                </a:lnTo>
                <a:lnTo>
                  <a:pt x="76" y="207"/>
                </a:lnTo>
                <a:lnTo>
                  <a:pt x="77" y="206"/>
                </a:lnTo>
                <a:lnTo>
                  <a:pt x="79" y="205"/>
                </a:lnTo>
                <a:lnTo>
                  <a:pt x="79" y="205"/>
                </a:lnTo>
                <a:lnTo>
                  <a:pt x="80" y="205"/>
                </a:lnTo>
                <a:lnTo>
                  <a:pt x="80" y="204"/>
                </a:lnTo>
                <a:lnTo>
                  <a:pt x="81" y="204"/>
                </a:lnTo>
                <a:lnTo>
                  <a:pt x="81" y="203"/>
                </a:lnTo>
                <a:lnTo>
                  <a:pt x="82" y="201"/>
                </a:lnTo>
                <a:lnTo>
                  <a:pt x="82" y="200"/>
                </a:lnTo>
                <a:lnTo>
                  <a:pt x="82" y="200"/>
                </a:lnTo>
                <a:lnTo>
                  <a:pt x="82" y="199"/>
                </a:lnTo>
                <a:lnTo>
                  <a:pt x="82" y="199"/>
                </a:lnTo>
                <a:lnTo>
                  <a:pt x="81" y="198"/>
                </a:lnTo>
                <a:lnTo>
                  <a:pt x="81" y="198"/>
                </a:lnTo>
                <a:lnTo>
                  <a:pt x="79" y="196"/>
                </a:lnTo>
                <a:lnTo>
                  <a:pt x="78" y="195"/>
                </a:lnTo>
                <a:lnTo>
                  <a:pt x="77" y="194"/>
                </a:lnTo>
                <a:lnTo>
                  <a:pt x="76" y="194"/>
                </a:lnTo>
                <a:lnTo>
                  <a:pt x="76" y="193"/>
                </a:lnTo>
                <a:lnTo>
                  <a:pt x="76" y="192"/>
                </a:lnTo>
                <a:lnTo>
                  <a:pt x="75" y="191"/>
                </a:lnTo>
                <a:lnTo>
                  <a:pt x="75" y="190"/>
                </a:lnTo>
                <a:lnTo>
                  <a:pt x="75" y="190"/>
                </a:lnTo>
                <a:lnTo>
                  <a:pt x="75" y="189"/>
                </a:lnTo>
                <a:lnTo>
                  <a:pt x="75" y="188"/>
                </a:lnTo>
                <a:lnTo>
                  <a:pt x="75" y="187"/>
                </a:lnTo>
                <a:lnTo>
                  <a:pt x="75" y="187"/>
                </a:lnTo>
                <a:lnTo>
                  <a:pt x="75" y="186"/>
                </a:lnTo>
                <a:lnTo>
                  <a:pt x="75" y="186"/>
                </a:lnTo>
                <a:lnTo>
                  <a:pt x="76" y="185"/>
                </a:lnTo>
                <a:lnTo>
                  <a:pt x="76" y="185"/>
                </a:lnTo>
                <a:lnTo>
                  <a:pt x="77" y="185"/>
                </a:lnTo>
                <a:lnTo>
                  <a:pt x="80" y="183"/>
                </a:lnTo>
                <a:lnTo>
                  <a:pt x="81" y="182"/>
                </a:lnTo>
                <a:lnTo>
                  <a:pt x="81" y="182"/>
                </a:lnTo>
                <a:lnTo>
                  <a:pt x="82" y="181"/>
                </a:lnTo>
                <a:lnTo>
                  <a:pt x="82" y="181"/>
                </a:lnTo>
                <a:lnTo>
                  <a:pt x="83" y="180"/>
                </a:lnTo>
                <a:lnTo>
                  <a:pt x="83" y="179"/>
                </a:lnTo>
                <a:lnTo>
                  <a:pt x="83" y="178"/>
                </a:lnTo>
                <a:lnTo>
                  <a:pt x="84" y="178"/>
                </a:lnTo>
                <a:lnTo>
                  <a:pt x="84" y="177"/>
                </a:lnTo>
                <a:lnTo>
                  <a:pt x="84" y="176"/>
                </a:lnTo>
                <a:lnTo>
                  <a:pt x="84" y="175"/>
                </a:lnTo>
                <a:lnTo>
                  <a:pt x="83" y="173"/>
                </a:lnTo>
                <a:lnTo>
                  <a:pt x="83" y="171"/>
                </a:lnTo>
                <a:lnTo>
                  <a:pt x="83" y="170"/>
                </a:lnTo>
                <a:lnTo>
                  <a:pt x="83" y="169"/>
                </a:lnTo>
                <a:lnTo>
                  <a:pt x="84" y="168"/>
                </a:lnTo>
                <a:lnTo>
                  <a:pt x="84" y="166"/>
                </a:lnTo>
                <a:lnTo>
                  <a:pt x="84" y="165"/>
                </a:lnTo>
                <a:lnTo>
                  <a:pt x="85" y="164"/>
                </a:lnTo>
                <a:lnTo>
                  <a:pt x="86" y="163"/>
                </a:lnTo>
                <a:lnTo>
                  <a:pt x="88" y="161"/>
                </a:lnTo>
                <a:lnTo>
                  <a:pt x="89" y="160"/>
                </a:lnTo>
                <a:lnTo>
                  <a:pt x="91" y="158"/>
                </a:lnTo>
                <a:lnTo>
                  <a:pt x="94" y="156"/>
                </a:lnTo>
                <a:lnTo>
                  <a:pt x="98" y="153"/>
                </a:lnTo>
                <a:lnTo>
                  <a:pt x="99" y="152"/>
                </a:lnTo>
                <a:lnTo>
                  <a:pt x="100" y="152"/>
                </a:lnTo>
                <a:lnTo>
                  <a:pt x="100" y="150"/>
                </a:lnTo>
                <a:lnTo>
                  <a:pt x="101" y="149"/>
                </a:lnTo>
                <a:lnTo>
                  <a:pt x="102" y="147"/>
                </a:lnTo>
                <a:lnTo>
                  <a:pt x="103" y="143"/>
                </a:lnTo>
                <a:lnTo>
                  <a:pt x="104" y="141"/>
                </a:lnTo>
                <a:lnTo>
                  <a:pt x="105" y="139"/>
                </a:lnTo>
                <a:lnTo>
                  <a:pt x="107" y="136"/>
                </a:lnTo>
                <a:lnTo>
                  <a:pt x="108" y="135"/>
                </a:lnTo>
                <a:lnTo>
                  <a:pt x="108" y="134"/>
                </a:lnTo>
                <a:lnTo>
                  <a:pt x="109" y="132"/>
                </a:lnTo>
                <a:lnTo>
                  <a:pt x="109" y="129"/>
                </a:lnTo>
                <a:lnTo>
                  <a:pt x="110" y="128"/>
                </a:lnTo>
                <a:lnTo>
                  <a:pt x="110" y="127"/>
                </a:lnTo>
                <a:lnTo>
                  <a:pt x="110" y="125"/>
                </a:lnTo>
                <a:lnTo>
                  <a:pt x="109" y="124"/>
                </a:lnTo>
                <a:lnTo>
                  <a:pt x="109" y="123"/>
                </a:lnTo>
                <a:lnTo>
                  <a:pt x="108" y="123"/>
                </a:lnTo>
                <a:lnTo>
                  <a:pt x="106" y="120"/>
                </a:lnTo>
                <a:lnTo>
                  <a:pt x="105" y="119"/>
                </a:lnTo>
                <a:lnTo>
                  <a:pt x="104" y="117"/>
                </a:lnTo>
                <a:lnTo>
                  <a:pt x="102" y="113"/>
                </a:lnTo>
                <a:lnTo>
                  <a:pt x="101" y="111"/>
                </a:lnTo>
                <a:lnTo>
                  <a:pt x="101" y="109"/>
                </a:lnTo>
                <a:lnTo>
                  <a:pt x="100" y="106"/>
                </a:lnTo>
                <a:lnTo>
                  <a:pt x="100" y="104"/>
                </a:lnTo>
                <a:lnTo>
                  <a:pt x="100" y="102"/>
                </a:lnTo>
                <a:lnTo>
                  <a:pt x="100" y="100"/>
                </a:lnTo>
                <a:lnTo>
                  <a:pt x="101" y="96"/>
                </a:lnTo>
                <a:lnTo>
                  <a:pt x="101" y="94"/>
                </a:lnTo>
                <a:lnTo>
                  <a:pt x="101" y="93"/>
                </a:lnTo>
                <a:lnTo>
                  <a:pt x="102" y="91"/>
                </a:lnTo>
                <a:lnTo>
                  <a:pt x="103" y="89"/>
                </a:lnTo>
                <a:lnTo>
                  <a:pt x="104" y="88"/>
                </a:lnTo>
                <a:lnTo>
                  <a:pt x="107" y="83"/>
                </a:lnTo>
                <a:lnTo>
                  <a:pt x="108" y="82"/>
                </a:lnTo>
                <a:lnTo>
                  <a:pt x="108" y="81"/>
                </a:lnTo>
                <a:lnTo>
                  <a:pt x="108" y="81"/>
                </a:lnTo>
                <a:lnTo>
                  <a:pt x="107" y="80"/>
                </a:lnTo>
                <a:lnTo>
                  <a:pt x="107" y="78"/>
                </a:lnTo>
                <a:lnTo>
                  <a:pt x="106" y="77"/>
                </a:lnTo>
                <a:lnTo>
                  <a:pt x="105" y="74"/>
                </a:lnTo>
                <a:lnTo>
                  <a:pt x="104" y="71"/>
                </a:lnTo>
                <a:lnTo>
                  <a:pt x="103" y="69"/>
                </a:lnTo>
                <a:lnTo>
                  <a:pt x="103" y="68"/>
                </a:lnTo>
                <a:lnTo>
                  <a:pt x="102" y="65"/>
                </a:lnTo>
                <a:lnTo>
                  <a:pt x="102" y="63"/>
                </a:lnTo>
                <a:lnTo>
                  <a:pt x="102" y="57"/>
                </a:lnTo>
                <a:lnTo>
                  <a:pt x="101" y="56"/>
                </a:lnTo>
                <a:lnTo>
                  <a:pt x="101" y="54"/>
                </a:lnTo>
                <a:lnTo>
                  <a:pt x="101" y="52"/>
                </a:lnTo>
                <a:lnTo>
                  <a:pt x="100" y="51"/>
                </a:lnTo>
                <a:lnTo>
                  <a:pt x="100" y="50"/>
                </a:lnTo>
                <a:lnTo>
                  <a:pt x="100" y="50"/>
                </a:lnTo>
                <a:lnTo>
                  <a:pt x="98" y="48"/>
                </a:lnTo>
                <a:lnTo>
                  <a:pt x="97" y="47"/>
                </a:lnTo>
                <a:lnTo>
                  <a:pt x="97" y="46"/>
                </a:lnTo>
                <a:lnTo>
                  <a:pt x="97" y="45"/>
                </a:lnTo>
                <a:lnTo>
                  <a:pt x="97" y="45"/>
                </a:lnTo>
                <a:lnTo>
                  <a:pt x="97" y="44"/>
                </a:lnTo>
                <a:lnTo>
                  <a:pt x="97" y="43"/>
                </a:lnTo>
                <a:lnTo>
                  <a:pt x="97" y="43"/>
                </a:lnTo>
                <a:lnTo>
                  <a:pt x="97" y="41"/>
                </a:lnTo>
                <a:lnTo>
                  <a:pt x="99" y="35"/>
                </a:lnTo>
                <a:lnTo>
                  <a:pt x="99" y="34"/>
                </a:lnTo>
                <a:lnTo>
                  <a:pt x="100" y="33"/>
                </a:lnTo>
                <a:lnTo>
                  <a:pt x="100" y="32"/>
                </a:lnTo>
                <a:lnTo>
                  <a:pt x="101" y="31"/>
                </a:lnTo>
                <a:lnTo>
                  <a:pt x="101" y="30"/>
                </a:lnTo>
                <a:lnTo>
                  <a:pt x="102" y="30"/>
                </a:lnTo>
                <a:lnTo>
                  <a:pt x="102" y="30"/>
                </a:lnTo>
                <a:lnTo>
                  <a:pt x="103" y="30"/>
                </a:lnTo>
                <a:lnTo>
                  <a:pt x="103" y="30"/>
                </a:lnTo>
                <a:lnTo>
                  <a:pt x="104" y="30"/>
                </a:lnTo>
                <a:lnTo>
                  <a:pt x="104" y="31"/>
                </a:lnTo>
                <a:lnTo>
                  <a:pt x="106" y="31"/>
                </a:lnTo>
                <a:lnTo>
                  <a:pt x="108" y="30"/>
                </a:lnTo>
                <a:lnTo>
                  <a:pt x="109" y="30"/>
                </a:lnTo>
                <a:lnTo>
                  <a:pt x="113" y="29"/>
                </a:lnTo>
                <a:lnTo>
                  <a:pt x="119" y="27"/>
                </a:lnTo>
                <a:lnTo>
                  <a:pt x="121" y="26"/>
                </a:lnTo>
                <a:lnTo>
                  <a:pt x="124" y="25"/>
                </a:lnTo>
                <a:lnTo>
                  <a:pt x="125" y="25"/>
                </a:lnTo>
                <a:lnTo>
                  <a:pt x="125" y="25"/>
                </a:lnTo>
                <a:lnTo>
                  <a:pt x="126" y="25"/>
                </a:lnTo>
                <a:lnTo>
                  <a:pt x="127" y="25"/>
                </a:lnTo>
                <a:lnTo>
                  <a:pt x="127" y="25"/>
                </a:lnTo>
                <a:lnTo>
                  <a:pt x="128" y="25"/>
                </a:lnTo>
                <a:lnTo>
                  <a:pt x="129" y="26"/>
                </a:lnTo>
                <a:lnTo>
                  <a:pt x="132" y="29"/>
                </a:lnTo>
                <a:lnTo>
                  <a:pt x="133" y="29"/>
                </a:lnTo>
                <a:lnTo>
                  <a:pt x="133" y="30"/>
                </a:lnTo>
                <a:lnTo>
                  <a:pt x="134" y="30"/>
                </a:lnTo>
                <a:lnTo>
                  <a:pt x="135" y="30"/>
                </a:lnTo>
                <a:lnTo>
                  <a:pt x="136" y="30"/>
                </a:lnTo>
                <a:lnTo>
                  <a:pt x="136" y="30"/>
                </a:lnTo>
                <a:lnTo>
                  <a:pt x="137" y="29"/>
                </a:lnTo>
                <a:lnTo>
                  <a:pt x="138" y="29"/>
                </a:lnTo>
                <a:lnTo>
                  <a:pt x="140" y="29"/>
                </a:lnTo>
                <a:lnTo>
                  <a:pt x="143" y="27"/>
                </a:lnTo>
                <a:lnTo>
                  <a:pt x="144" y="26"/>
                </a:lnTo>
                <a:lnTo>
                  <a:pt x="146" y="26"/>
                </a:lnTo>
                <a:lnTo>
                  <a:pt x="147" y="26"/>
                </a:lnTo>
                <a:lnTo>
                  <a:pt x="148" y="26"/>
                </a:lnTo>
                <a:lnTo>
                  <a:pt x="148" y="26"/>
                </a:lnTo>
                <a:lnTo>
                  <a:pt x="149" y="27"/>
                </a:lnTo>
                <a:lnTo>
                  <a:pt x="150" y="27"/>
                </a:lnTo>
                <a:lnTo>
                  <a:pt x="153" y="30"/>
                </a:lnTo>
                <a:lnTo>
                  <a:pt x="154" y="30"/>
                </a:lnTo>
                <a:lnTo>
                  <a:pt x="156" y="31"/>
                </a:lnTo>
                <a:lnTo>
                  <a:pt x="157" y="32"/>
                </a:lnTo>
                <a:lnTo>
                  <a:pt x="158" y="32"/>
                </a:lnTo>
                <a:lnTo>
                  <a:pt x="159" y="33"/>
                </a:lnTo>
                <a:lnTo>
                  <a:pt x="159" y="34"/>
                </a:lnTo>
                <a:lnTo>
                  <a:pt x="160" y="34"/>
                </a:lnTo>
                <a:lnTo>
                  <a:pt x="161" y="34"/>
                </a:lnTo>
                <a:lnTo>
                  <a:pt x="163" y="35"/>
                </a:lnTo>
                <a:lnTo>
                  <a:pt x="164" y="36"/>
                </a:lnTo>
                <a:lnTo>
                  <a:pt x="166" y="36"/>
                </a:lnTo>
                <a:lnTo>
                  <a:pt x="167" y="37"/>
                </a:lnTo>
                <a:lnTo>
                  <a:pt x="168" y="37"/>
                </a:lnTo>
                <a:lnTo>
                  <a:pt x="170" y="37"/>
                </a:lnTo>
                <a:lnTo>
                  <a:pt x="171" y="37"/>
                </a:lnTo>
                <a:lnTo>
                  <a:pt x="172" y="36"/>
                </a:lnTo>
                <a:lnTo>
                  <a:pt x="174" y="36"/>
                </a:lnTo>
                <a:lnTo>
                  <a:pt x="175" y="35"/>
                </a:lnTo>
                <a:lnTo>
                  <a:pt x="176" y="35"/>
                </a:lnTo>
                <a:lnTo>
                  <a:pt x="178" y="33"/>
                </a:lnTo>
                <a:lnTo>
                  <a:pt x="179" y="33"/>
                </a:lnTo>
                <a:lnTo>
                  <a:pt x="180" y="32"/>
                </a:lnTo>
                <a:lnTo>
                  <a:pt x="182" y="32"/>
                </a:lnTo>
                <a:lnTo>
                  <a:pt x="183" y="31"/>
                </a:lnTo>
                <a:lnTo>
                  <a:pt x="188" y="31"/>
                </a:lnTo>
                <a:lnTo>
                  <a:pt x="189" y="31"/>
                </a:lnTo>
                <a:lnTo>
                  <a:pt x="190" y="30"/>
                </a:lnTo>
                <a:lnTo>
                  <a:pt x="191" y="30"/>
                </a:lnTo>
                <a:lnTo>
                  <a:pt x="192" y="29"/>
                </a:lnTo>
                <a:lnTo>
                  <a:pt x="194" y="28"/>
                </a:lnTo>
                <a:lnTo>
                  <a:pt x="196" y="27"/>
                </a:lnTo>
                <a:lnTo>
                  <a:pt x="197" y="26"/>
                </a:lnTo>
                <a:lnTo>
                  <a:pt x="198" y="26"/>
                </a:lnTo>
                <a:lnTo>
                  <a:pt x="201" y="25"/>
                </a:lnTo>
                <a:lnTo>
                  <a:pt x="201" y="25"/>
                </a:lnTo>
                <a:lnTo>
                  <a:pt x="201" y="25"/>
                </a:lnTo>
                <a:lnTo>
                  <a:pt x="202" y="24"/>
                </a:lnTo>
                <a:lnTo>
                  <a:pt x="203" y="24"/>
                </a:lnTo>
                <a:lnTo>
                  <a:pt x="204" y="22"/>
                </a:lnTo>
                <a:lnTo>
                  <a:pt x="205" y="20"/>
                </a:lnTo>
                <a:lnTo>
                  <a:pt x="205" y="19"/>
                </a:lnTo>
                <a:lnTo>
                  <a:pt x="206" y="18"/>
                </a:lnTo>
                <a:lnTo>
                  <a:pt x="207" y="15"/>
                </a:lnTo>
                <a:lnTo>
                  <a:pt x="208" y="12"/>
                </a:lnTo>
                <a:lnTo>
                  <a:pt x="209" y="11"/>
                </a:lnTo>
                <a:lnTo>
                  <a:pt x="209" y="10"/>
                </a:lnTo>
                <a:lnTo>
                  <a:pt x="210" y="9"/>
                </a:lnTo>
                <a:lnTo>
                  <a:pt x="210" y="9"/>
                </a:lnTo>
                <a:lnTo>
                  <a:pt x="211" y="8"/>
                </a:lnTo>
                <a:lnTo>
                  <a:pt x="213" y="7"/>
                </a:lnTo>
                <a:lnTo>
                  <a:pt x="218" y="5"/>
                </a:lnTo>
                <a:lnTo>
                  <a:pt x="221" y="3"/>
                </a:lnTo>
                <a:lnTo>
                  <a:pt x="223" y="2"/>
                </a:lnTo>
                <a:lnTo>
                  <a:pt x="225" y="2"/>
                </a:lnTo>
                <a:lnTo>
                  <a:pt x="227" y="1"/>
                </a:lnTo>
                <a:lnTo>
                  <a:pt x="230" y="0"/>
                </a:lnTo>
                <a:lnTo>
                  <a:pt x="230" y="0"/>
                </a:lnTo>
              </a:path>
            </a:pathLst>
          </a:custGeom>
          <a:noFill/>
          <a:ln w="26988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cs-CZ" dirty="0"/>
          </a:p>
        </p:txBody>
      </p:sp>
      <p:sp>
        <p:nvSpPr>
          <p:cNvPr id="149" name="Freeform 267">
            <a:extLst>
              <a:ext uri="{FF2B5EF4-FFF2-40B4-BE49-F238E27FC236}">
                <a16:creationId xmlns:a16="http://schemas.microsoft.com/office/drawing/2014/main" id="{ADA632B3-745D-47DE-BEE2-C210642702D4}"/>
              </a:ext>
            </a:extLst>
          </p:cNvPr>
          <p:cNvSpPr>
            <a:spLocks/>
          </p:cNvSpPr>
          <p:nvPr/>
        </p:nvSpPr>
        <p:spPr bwMode="auto">
          <a:xfrm>
            <a:off x="4440311" y="3840721"/>
            <a:ext cx="616523" cy="774475"/>
          </a:xfrm>
          <a:custGeom>
            <a:avLst/>
            <a:gdLst>
              <a:gd name="T0" fmla="*/ 405 w 605"/>
              <a:gd name="T1" fmla="*/ 2 h 760"/>
              <a:gd name="T2" fmla="*/ 424 w 605"/>
              <a:gd name="T3" fmla="*/ 15 h 760"/>
              <a:gd name="T4" fmla="*/ 433 w 605"/>
              <a:gd name="T5" fmla="*/ 31 h 760"/>
              <a:gd name="T6" fmla="*/ 439 w 605"/>
              <a:gd name="T7" fmla="*/ 47 h 760"/>
              <a:gd name="T8" fmla="*/ 477 w 605"/>
              <a:gd name="T9" fmla="*/ 46 h 760"/>
              <a:gd name="T10" fmla="*/ 476 w 605"/>
              <a:gd name="T11" fmla="*/ 57 h 760"/>
              <a:gd name="T12" fmla="*/ 518 w 605"/>
              <a:gd name="T13" fmla="*/ 73 h 760"/>
              <a:gd name="T14" fmla="*/ 556 w 605"/>
              <a:gd name="T15" fmla="*/ 93 h 760"/>
              <a:gd name="T16" fmla="*/ 574 w 605"/>
              <a:gd name="T17" fmla="*/ 109 h 760"/>
              <a:gd name="T18" fmla="*/ 605 w 605"/>
              <a:gd name="T19" fmla="*/ 153 h 760"/>
              <a:gd name="T20" fmla="*/ 594 w 605"/>
              <a:gd name="T21" fmla="*/ 192 h 760"/>
              <a:gd name="T22" fmla="*/ 589 w 605"/>
              <a:gd name="T23" fmla="*/ 226 h 760"/>
              <a:gd name="T24" fmla="*/ 578 w 605"/>
              <a:gd name="T25" fmla="*/ 251 h 760"/>
              <a:gd name="T26" fmla="*/ 554 w 605"/>
              <a:gd name="T27" fmla="*/ 252 h 760"/>
              <a:gd name="T28" fmla="*/ 540 w 605"/>
              <a:gd name="T29" fmla="*/ 279 h 760"/>
              <a:gd name="T30" fmla="*/ 547 w 605"/>
              <a:gd name="T31" fmla="*/ 288 h 760"/>
              <a:gd name="T32" fmla="*/ 550 w 605"/>
              <a:gd name="T33" fmla="*/ 303 h 760"/>
              <a:gd name="T34" fmla="*/ 549 w 605"/>
              <a:gd name="T35" fmla="*/ 314 h 760"/>
              <a:gd name="T36" fmla="*/ 568 w 605"/>
              <a:gd name="T37" fmla="*/ 324 h 760"/>
              <a:gd name="T38" fmla="*/ 569 w 605"/>
              <a:gd name="T39" fmla="*/ 368 h 760"/>
              <a:gd name="T40" fmla="*/ 571 w 605"/>
              <a:gd name="T41" fmla="*/ 394 h 760"/>
              <a:gd name="T42" fmla="*/ 575 w 605"/>
              <a:gd name="T43" fmla="*/ 429 h 760"/>
              <a:gd name="T44" fmla="*/ 573 w 605"/>
              <a:gd name="T45" fmla="*/ 471 h 760"/>
              <a:gd name="T46" fmla="*/ 572 w 605"/>
              <a:gd name="T47" fmla="*/ 510 h 760"/>
              <a:gd name="T48" fmla="*/ 555 w 605"/>
              <a:gd name="T49" fmla="*/ 538 h 760"/>
              <a:gd name="T50" fmla="*/ 548 w 605"/>
              <a:gd name="T51" fmla="*/ 553 h 760"/>
              <a:gd name="T52" fmla="*/ 546 w 605"/>
              <a:gd name="T53" fmla="*/ 570 h 760"/>
              <a:gd name="T54" fmla="*/ 548 w 605"/>
              <a:gd name="T55" fmla="*/ 596 h 760"/>
              <a:gd name="T56" fmla="*/ 526 w 605"/>
              <a:gd name="T57" fmla="*/ 624 h 760"/>
              <a:gd name="T58" fmla="*/ 497 w 605"/>
              <a:gd name="T59" fmla="*/ 638 h 760"/>
              <a:gd name="T60" fmla="*/ 498 w 605"/>
              <a:gd name="T61" fmla="*/ 686 h 760"/>
              <a:gd name="T62" fmla="*/ 476 w 605"/>
              <a:gd name="T63" fmla="*/ 710 h 760"/>
              <a:gd name="T64" fmla="*/ 473 w 605"/>
              <a:gd name="T65" fmla="*/ 745 h 760"/>
              <a:gd name="T66" fmla="*/ 452 w 605"/>
              <a:gd name="T67" fmla="*/ 760 h 760"/>
              <a:gd name="T68" fmla="*/ 414 w 605"/>
              <a:gd name="T69" fmla="*/ 726 h 760"/>
              <a:gd name="T70" fmla="*/ 382 w 605"/>
              <a:gd name="T71" fmla="*/ 660 h 760"/>
              <a:gd name="T72" fmla="*/ 336 w 605"/>
              <a:gd name="T73" fmla="*/ 643 h 760"/>
              <a:gd name="T74" fmla="*/ 312 w 605"/>
              <a:gd name="T75" fmla="*/ 608 h 760"/>
              <a:gd name="T76" fmla="*/ 272 w 605"/>
              <a:gd name="T77" fmla="*/ 556 h 760"/>
              <a:gd name="T78" fmla="*/ 252 w 605"/>
              <a:gd name="T79" fmla="*/ 521 h 760"/>
              <a:gd name="T80" fmla="*/ 199 w 605"/>
              <a:gd name="T81" fmla="*/ 491 h 760"/>
              <a:gd name="T82" fmla="*/ 167 w 605"/>
              <a:gd name="T83" fmla="*/ 493 h 760"/>
              <a:gd name="T84" fmla="*/ 139 w 605"/>
              <a:gd name="T85" fmla="*/ 458 h 760"/>
              <a:gd name="T86" fmla="*/ 101 w 605"/>
              <a:gd name="T87" fmla="*/ 426 h 760"/>
              <a:gd name="T88" fmla="*/ 94 w 605"/>
              <a:gd name="T89" fmla="*/ 373 h 760"/>
              <a:gd name="T90" fmla="*/ 68 w 605"/>
              <a:gd name="T91" fmla="*/ 344 h 760"/>
              <a:gd name="T92" fmla="*/ 49 w 605"/>
              <a:gd name="T93" fmla="*/ 302 h 760"/>
              <a:gd name="T94" fmla="*/ 45 w 605"/>
              <a:gd name="T95" fmla="*/ 266 h 760"/>
              <a:gd name="T96" fmla="*/ 2 w 605"/>
              <a:gd name="T97" fmla="*/ 229 h 760"/>
              <a:gd name="T98" fmla="*/ 25 w 605"/>
              <a:gd name="T99" fmla="*/ 197 h 760"/>
              <a:gd name="T100" fmla="*/ 47 w 605"/>
              <a:gd name="T101" fmla="*/ 147 h 760"/>
              <a:gd name="T102" fmla="*/ 89 w 605"/>
              <a:gd name="T103" fmla="*/ 123 h 760"/>
              <a:gd name="T104" fmla="*/ 117 w 605"/>
              <a:gd name="T105" fmla="*/ 127 h 760"/>
              <a:gd name="T106" fmla="*/ 134 w 605"/>
              <a:gd name="T107" fmla="*/ 112 h 760"/>
              <a:gd name="T108" fmla="*/ 176 w 605"/>
              <a:gd name="T109" fmla="*/ 104 h 760"/>
              <a:gd name="T110" fmla="*/ 220 w 605"/>
              <a:gd name="T111" fmla="*/ 112 h 760"/>
              <a:gd name="T112" fmla="*/ 241 w 605"/>
              <a:gd name="T113" fmla="*/ 85 h 760"/>
              <a:gd name="T114" fmla="*/ 283 w 605"/>
              <a:gd name="T115" fmla="*/ 58 h 760"/>
              <a:gd name="T116" fmla="*/ 324 w 605"/>
              <a:gd name="T117" fmla="*/ 51 h 760"/>
              <a:gd name="T118" fmla="*/ 353 w 605"/>
              <a:gd name="T119" fmla="*/ 64 h 760"/>
              <a:gd name="T120" fmla="*/ 366 w 605"/>
              <a:gd name="T121" fmla="*/ 34 h 760"/>
              <a:gd name="T122" fmla="*/ 378 w 605"/>
              <a:gd name="T123" fmla="*/ 15 h 760"/>
              <a:gd name="T124" fmla="*/ 393 w 605"/>
              <a:gd name="T125" fmla="*/ 1 h 7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605" h="760">
                <a:moveTo>
                  <a:pt x="395" y="0"/>
                </a:moveTo>
                <a:lnTo>
                  <a:pt x="395" y="1"/>
                </a:lnTo>
                <a:lnTo>
                  <a:pt x="395" y="1"/>
                </a:lnTo>
                <a:lnTo>
                  <a:pt x="395" y="1"/>
                </a:lnTo>
                <a:lnTo>
                  <a:pt x="395" y="3"/>
                </a:lnTo>
                <a:lnTo>
                  <a:pt x="395" y="4"/>
                </a:lnTo>
                <a:lnTo>
                  <a:pt x="395" y="5"/>
                </a:lnTo>
                <a:lnTo>
                  <a:pt x="396" y="7"/>
                </a:lnTo>
                <a:lnTo>
                  <a:pt x="396" y="7"/>
                </a:lnTo>
                <a:lnTo>
                  <a:pt x="397" y="8"/>
                </a:lnTo>
                <a:lnTo>
                  <a:pt x="397" y="8"/>
                </a:lnTo>
                <a:lnTo>
                  <a:pt x="398" y="8"/>
                </a:lnTo>
                <a:lnTo>
                  <a:pt x="399" y="8"/>
                </a:lnTo>
                <a:lnTo>
                  <a:pt x="399" y="8"/>
                </a:lnTo>
                <a:lnTo>
                  <a:pt x="400" y="8"/>
                </a:lnTo>
                <a:lnTo>
                  <a:pt x="400" y="7"/>
                </a:lnTo>
                <a:lnTo>
                  <a:pt x="401" y="6"/>
                </a:lnTo>
                <a:lnTo>
                  <a:pt x="403" y="4"/>
                </a:lnTo>
                <a:lnTo>
                  <a:pt x="404" y="3"/>
                </a:lnTo>
                <a:lnTo>
                  <a:pt x="404" y="3"/>
                </a:lnTo>
                <a:lnTo>
                  <a:pt x="405" y="2"/>
                </a:lnTo>
                <a:lnTo>
                  <a:pt x="406" y="2"/>
                </a:lnTo>
                <a:lnTo>
                  <a:pt x="407" y="2"/>
                </a:lnTo>
                <a:lnTo>
                  <a:pt x="407" y="2"/>
                </a:lnTo>
                <a:lnTo>
                  <a:pt x="408" y="2"/>
                </a:lnTo>
                <a:lnTo>
                  <a:pt x="408" y="4"/>
                </a:lnTo>
                <a:lnTo>
                  <a:pt x="410" y="6"/>
                </a:lnTo>
                <a:lnTo>
                  <a:pt x="412" y="8"/>
                </a:lnTo>
                <a:lnTo>
                  <a:pt x="413" y="10"/>
                </a:lnTo>
                <a:lnTo>
                  <a:pt x="413" y="11"/>
                </a:lnTo>
                <a:lnTo>
                  <a:pt x="414" y="14"/>
                </a:lnTo>
                <a:lnTo>
                  <a:pt x="415" y="15"/>
                </a:lnTo>
                <a:lnTo>
                  <a:pt x="415" y="15"/>
                </a:lnTo>
                <a:lnTo>
                  <a:pt x="415" y="16"/>
                </a:lnTo>
                <a:lnTo>
                  <a:pt x="416" y="16"/>
                </a:lnTo>
                <a:lnTo>
                  <a:pt x="417" y="16"/>
                </a:lnTo>
                <a:lnTo>
                  <a:pt x="417" y="16"/>
                </a:lnTo>
                <a:lnTo>
                  <a:pt x="418" y="16"/>
                </a:lnTo>
                <a:lnTo>
                  <a:pt x="419" y="16"/>
                </a:lnTo>
                <a:lnTo>
                  <a:pt x="422" y="15"/>
                </a:lnTo>
                <a:lnTo>
                  <a:pt x="423" y="15"/>
                </a:lnTo>
                <a:lnTo>
                  <a:pt x="424" y="15"/>
                </a:lnTo>
                <a:lnTo>
                  <a:pt x="426" y="14"/>
                </a:lnTo>
                <a:lnTo>
                  <a:pt x="427" y="13"/>
                </a:lnTo>
                <a:lnTo>
                  <a:pt x="428" y="12"/>
                </a:lnTo>
                <a:lnTo>
                  <a:pt x="429" y="11"/>
                </a:lnTo>
                <a:lnTo>
                  <a:pt x="430" y="10"/>
                </a:lnTo>
                <a:lnTo>
                  <a:pt x="430" y="11"/>
                </a:lnTo>
                <a:lnTo>
                  <a:pt x="430" y="12"/>
                </a:lnTo>
                <a:lnTo>
                  <a:pt x="432" y="14"/>
                </a:lnTo>
                <a:lnTo>
                  <a:pt x="433" y="15"/>
                </a:lnTo>
                <a:lnTo>
                  <a:pt x="434" y="17"/>
                </a:lnTo>
                <a:lnTo>
                  <a:pt x="435" y="19"/>
                </a:lnTo>
                <a:lnTo>
                  <a:pt x="435" y="20"/>
                </a:lnTo>
                <a:lnTo>
                  <a:pt x="436" y="21"/>
                </a:lnTo>
                <a:lnTo>
                  <a:pt x="436" y="22"/>
                </a:lnTo>
                <a:lnTo>
                  <a:pt x="436" y="24"/>
                </a:lnTo>
                <a:lnTo>
                  <a:pt x="436" y="25"/>
                </a:lnTo>
                <a:lnTo>
                  <a:pt x="436" y="25"/>
                </a:lnTo>
                <a:lnTo>
                  <a:pt x="436" y="26"/>
                </a:lnTo>
                <a:lnTo>
                  <a:pt x="435" y="27"/>
                </a:lnTo>
                <a:lnTo>
                  <a:pt x="435" y="28"/>
                </a:lnTo>
                <a:lnTo>
                  <a:pt x="433" y="31"/>
                </a:lnTo>
                <a:lnTo>
                  <a:pt x="431" y="33"/>
                </a:lnTo>
                <a:lnTo>
                  <a:pt x="430" y="34"/>
                </a:lnTo>
                <a:lnTo>
                  <a:pt x="429" y="38"/>
                </a:lnTo>
                <a:lnTo>
                  <a:pt x="428" y="39"/>
                </a:lnTo>
                <a:lnTo>
                  <a:pt x="428" y="40"/>
                </a:lnTo>
                <a:lnTo>
                  <a:pt x="427" y="41"/>
                </a:lnTo>
                <a:lnTo>
                  <a:pt x="427" y="42"/>
                </a:lnTo>
                <a:lnTo>
                  <a:pt x="427" y="43"/>
                </a:lnTo>
                <a:lnTo>
                  <a:pt x="427" y="43"/>
                </a:lnTo>
                <a:lnTo>
                  <a:pt x="427" y="44"/>
                </a:lnTo>
                <a:lnTo>
                  <a:pt x="428" y="45"/>
                </a:lnTo>
                <a:lnTo>
                  <a:pt x="428" y="45"/>
                </a:lnTo>
                <a:lnTo>
                  <a:pt x="429" y="45"/>
                </a:lnTo>
                <a:lnTo>
                  <a:pt x="429" y="46"/>
                </a:lnTo>
                <a:lnTo>
                  <a:pt x="430" y="46"/>
                </a:lnTo>
                <a:lnTo>
                  <a:pt x="431" y="46"/>
                </a:lnTo>
                <a:lnTo>
                  <a:pt x="435" y="47"/>
                </a:lnTo>
                <a:lnTo>
                  <a:pt x="436" y="47"/>
                </a:lnTo>
                <a:lnTo>
                  <a:pt x="437" y="48"/>
                </a:lnTo>
                <a:lnTo>
                  <a:pt x="438" y="47"/>
                </a:lnTo>
                <a:lnTo>
                  <a:pt x="439" y="47"/>
                </a:lnTo>
                <a:lnTo>
                  <a:pt x="440" y="47"/>
                </a:lnTo>
                <a:lnTo>
                  <a:pt x="442" y="46"/>
                </a:lnTo>
                <a:lnTo>
                  <a:pt x="445" y="45"/>
                </a:lnTo>
                <a:lnTo>
                  <a:pt x="447" y="44"/>
                </a:lnTo>
                <a:lnTo>
                  <a:pt x="448" y="44"/>
                </a:lnTo>
                <a:lnTo>
                  <a:pt x="449" y="44"/>
                </a:lnTo>
                <a:lnTo>
                  <a:pt x="452" y="44"/>
                </a:lnTo>
                <a:lnTo>
                  <a:pt x="454" y="44"/>
                </a:lnTo>
                <a:lnTo>
                  <a:pt x="455" y="44"/>
                </a:lnTo>
                <a:lnTo>
                  <a:pt x="458" y="44"/>
                </a:lnTo>
                <a:lnTo>
                  <a:pt x="461" y="45"/>
                </a:lnTo>
                <a:lnTo>
                  <a:pt x="463" y="45"/>
                </a:lnTo>
                <a:lnTo>
                  <a:pt x="464" y="45"/>
                </a:lnTo>
                <a:lnTo>
                  <a:pt x="465" y="45"/>
                </a:lnTo>
                <a:lnTo>
                  <a:pt x="469" y="44"/>
                </a:lnTo>
                <a:lnTo>
                  <a:pt x="471" y="44"/>
                </a:lnTo>
                <a:lnTo>
                  <a:pt x="472" y="44"/>
                </a:lnTo>
                <a:lnTo>
                  <a:pt x="473" y="45"/>
                </a:lnTo>
                <a:lnTo>
                  <a:pt x="474" y="45"/>
                </a:lnTo>
                <a:lnTo>
                  <a:pt x="475" y="45"/>
                </a:lnTo>
                <a:lnTo>
                  <a:pt x="477" y="46"/>
                </a:lnTo>
                <a:lnTo>
                  <a:pt x="478" y="47"/>
                </a:lnTo>
                <a:lnTo>
                  <a:pt x="479" y="47"/>
                </a:lnTo>
                <a:lnTo>
                  <a:pt x="479" y="48"/>
                </a:lnTo>
                <a:lnTo>
                  <a:pt x="479" y="48"/>
                </a:lnTo>
                <a:lnTo>
                  <a:pt x="479" y="48"/>
                </a:lnTo>
                <a:lnTo>
                  <a:pt x="479" y="49"/>
                </a:lnTo>
                <a:lnTo>
                  <a:pt x="479" y="49"/>
                </a:lnTo>
                <a:lnTo>
                  <a:pt x="476" y="50"/>
                </a:lnTo>
                <a:lnTo>
                  <a:pt x="475" y="51"/>
                </a:lnTo>
                <a:lnTo>
                  <a:pt x="474" y="51"/>
                </a:lnTo>
                <a:lnTo>
                  <a:pt x="474" y="52"/>
                </a:lnTo>
                <a:lnTo>
                  <a:pt x="473" y="52"/>
                </a:lnTo>
                <a:lnTo>
                  <a:pt x="473" y="53"/>
                </a:lnTo>
                <a:lnTo>
                  <a:pt x="473" y="53"/>
                </a:lnTo>
                <a:lnTo>
                  <a:pt x="473" y="54"/>
                </a:lnTo>
                <a:lnTo>
                  <a:pt x="473" y="54"/>
                </a:lnTo>
                <a:lnTo>
                  <a:pt x="473" y="54"/>
                </a:lnTo>
                <a:lnTo>
                  <a:pt x="474" y="55"/>
                </a:lnTo>
                <a:lnTo>
                  <a:pt x="474" y="55"/>
                </a:lnTo>
                <a:lnTo>
                  <a:pt x="474" y="56"/>
                </a:lnTo>
                <a:lnTo>
                  <a:pt x="476" y="57"/>
                </a:lnTo>
                <a:lnTo>
                  <a:pt x="477" y="58"/>
                </a:lnTo>
                <a:lnTo>
                  <a:pt x="478" y="59"/>
                </a:lnTo>
                <a:lnTo>
                  <a:pt x="479" y="60"/>
                </a:lnTo>
                <a:lnTo>
                  <a:pt x="484" y="62"/>
                </a:lnTo>
                <a:lnTo>
                  <a:pt x="487" y="64"/>
                </a:lnTo>
                <a:lnTo>
                  <a:pt x="489" y="65"/>
                </a:lnTo>
                <a:lnTo>
                  <a:pt x="494" y="69"/>
                </a:lnTo>
                <a:lnTo>
                  <a:pt x="496" y="70"/>
                </a:lnTo>
                <a:lnTo>
                  <a:pt x="497" y="71"/>
                </a:lnTo>
                <a:lnTo>
                  <a:pt x="499" y="72"/>
                </a:lnTo>
                <a:lnTo>
                  <a:pt x="500" y="72"/>
                </a:lnTo>
                <a:lnTo>
                  <a:pt x="502" y="73"/>
                </a:lnTo>
                <a:lnTo>
                  <a:pt x="503" y="73"/>
                </a:lnTo>
                <a:lnTo>
                  <a:pt x="505" y="74"/>
                </a:lnTo>
                <a:lnTo>
                  <a:pt x="507" y="74"/>
                </a:lnTo>
                <a:lnTo>
                  <a:pt x="509" y="74"/>
                </a:lnTo>
                <a:lnTo>
                  <a:pt x="511" y="74"/>
                </a:lnTo>
                <a:lnTo>
                  <a:pt x="513" y="74"/>
                </a:lnTo>
                <a:lnTo>
                  <a:pt x="514" y="74"/>
                </a:lnTo>
                <a:lnTo>
                  <a:pt x="516" y="74"/>
                </a:lnTo>
                <a:lnTo>
                  <a:pt x="518" y="73"/>
                </a:lnTo>
                <a:lnTo>
                  <a:pt x="519" y="73"/>
                </a:lnTo>
                <a:lnTo>
                  <a:pt x="524" y="72"/>
                </a:lnTo>
                <a:lnTo>
                  <a:pt x="526" y="72"/>
                </a:lnTo>
                <a:lnTo>
                  <a:pt x="527" y="71"/>
                </a:lnTo>
                <a:lnTo>
                  <a:pt x="529" y="71"/>
                </a:lnTo>
                <a:lnTo>
                  <a:pt x="530" y="72"/>
                </a:lnTo>
                <a:lnTo>
                  <a:pt x="532" y="72"/>
                </a:lnTo>
                <a:lnTo>
                  <a:pt x="533" y="72"/>
                </a:lnTo>
                <a:lnTo>
                  <a:pt x="534" y="73"/>
                </a:lnTo>
                <a:lnTo>
                  <a:pt x="535" y="74"/>
                </a:lnTo>
                <a:lnTo>
                  <a:pt x="536" y="74"/>
                </a:lnTo>
                <a:lnTo>
                  <a:pt x="537" y="75"/>
                </a:lnTo>
                <a:lnTo>
                  <a:pt x="538" y="77"/>
                </a:lnTo>
                <a:lnTo>
                  <a:pt x="542" y="81"/>
                </a:lnTo>
                <a:lnTo>
                  <a:pt x="544" y="83"/>
                </a:lnTo>
                <a:lnTo>
                  <a:pt x="545" y="84"/>
                </a:lnTo>
                <a:lnTo>
                  <a:pt x="548" y="87"/>
                </a:lnTo>
                <a:lnTo>
                  <a:pt x="552" y="91"/>
                </a:lnTo>
                <a:lnTo>
                  <a:pt x="553" y="92"/>
                </a:lnTo>
                <a:lnTo>
                  <a:pt x="554" y="92"/>
                </a:lnTo>
                <a:lnTo>
                  <a:pt x="556" y="93"/>
                </a:lnTo>
                <a:lnTo>
                  <a:pt x="557" y="93"/>
                </a:lnTo>
                <a:lnTo>
                  <a:pt x="562" y="94"/>
                </a:lnTo>
                <a:lnTo>
                  <a:pt x="563" y="94"/>
                </a:lnTo>
                <a:lnTo>
                  <a:pt x="564" y="95"/>
                </a:lnTo>
                <a:lnTo>
                  <a:pt x="566" y="95"/>
                </a:lnTo>
                <a:lnTo>
                  <a:pt x="567" y="96"/>
                </a:lnTo>
                <a:lnTo>
                  <a:pt x="568" y="97"/>
                </a:lnTo>
                <a:lnTo>
                  <a:pt x="569" y="97"/>
                </a:lnTo>
                <a:lnTo>
                  <a:pt x="570" y="98"/>
                </a:lnTo>
                <a:lnTo>
                  <a:pt x="570" y="99"/>
                </a:lnTo>
                <a:lnTo>
                  <a:pt x="571" y="99"/>
                </a:lnTo>
                <a:lnTo>
                  <a:pt x="571" y="100"/>
                </a:lnTo>
                <a:lnTo>
                  <a:pt x="571" y="101"/>
                </a:lnTo>
                <a:lnTo>
                  <a:pt x="571" y="102"/>
                </a:lnTo>
                <a:lnTo>
                  <a:pt x="572" y="106"/>
                </a:lnTo>
                <a:lnTo>
                  <a:pt x="572" y="107"/>
                </a:lnTo>
                <a:lnTo>
                  <a:pt x="573" y="107"/>
                </a:lnTo>
                <a:lnTo>
                  <a:pt x="573" y="108"/>
                </a:lnTo>
                <a:lnTo>
                  <a:pt x="573" y="108"/>
                </a:lnTo>
                <a:lnTo>
                  <a:pt x="574" y="108"/>
                </a:lnTo>
                <a:lnTo>
                  <a:pt x="574" y="109"/>
                </a:lnTo>
                <a:lnTo>
                  <a:pt x="575" y="109"/>
                </a:lnTo>
                <a:lnTo>
                  <a:pt x="579" y="110"/>
                </a:lnTo>
                <a:lnTo>
                  <a:pt x="583" y="111"/>
                </a:lnTo>
                <a:lnTo>
                  <a:pt x="586" y="112"/>
                </a:lnTo>
                <a:lnTo>
                  <a:pt x="588" y="113"/>
                </a:lnTo>
                <a:lnTo>
                  <a:pt x="591" y="114"/>
                </a:lnTo>
                <a:lnTo>
                  <a:pt x="600" y="119"/>
                </a:lnTo>
                <a:lnTo>
                  <a:pt x="601" y="120"/>
                </a:lnTo>
                <a:lnTo>
                  <a:pt x="602" y="120"/>
                </a:lnTo>
                <a:lnTo>
                  <a:pt x="602" y="121"/>
                </a:lnTo>
                <a:lnTo>
                  <a:pt x="603" y="121"/>
                </a:lnTo>
                <a:lnTo>
                  <a:pt x="603" y="122"/>
                </a:lnTo>
                <a:lnTo>
                  <a:pt x="603" y="123"/>
                </a:lnTo>
                <a:lnTo>
                  <a:pt x="603" y="130"/>
                </a:lnTo>
                <a:lnTo>
                  <a:pt x="603" y="132"/>
                </a:lnTo>
                <a:lnTo>
                  <a:pt x="604" y="137"/>
                </a:lnTo>
                <a:lnTo>
                  <a:pt x="604" y="143"/>
                </a:lnTo>
                <a:lnTo>
                  <a:pt x="605" y="145"/>
                </a:lnTo>
                <a:lnTo>
                  <a:pt x="605" y="150"/>
                </a:lnTo>
                <a:lnTo>
                  <a:pt x="605" y="152"/>
                </a:lnTo>
                <a:lnTo>
                  <a:pt x="605" y="153"/>
                </a:lnTo>
                <a:lnTo>
                  <a:pt x="605" y="154"/>
                </a:lnTo>
                <a:lnTo>
                  <a:pt x="604" y="155"/>
                </a:lnTo>
                <a:lnTo>
                  <a:pt x="604" y="156"/>
                </a:lnTo>
                <a:lnTo>
                  <a:pt x="604" y="157"/>
                </a:lnTo>
                <a:lnTo>
                  <a:pt x="603" y="158"/>
                </a:lnTo>
                <a:lnTo>
                  <a:pt x="600" y="160"/>
                </a:lnTo>
                <a:lnTo>
                  <a:pt x="600" y="160"/>
                </a:lnTo>
                <a:lnTo>
                  <a:pt x="599" y="161"/>
                </a:lnTo>
                <a:lnTo>
                  <a:pt x="598" y="162"/>
                </a:lnTo>
                <a:lnTo>
                  <a:pt x="598" y="163"/>
                </a:lnTo>
                <a:lnTo>
                  <a:pt x="597" y="165"/>
                </a:lnTo>
                <a:lnTo>
                  <a:pt x="596" y="168"/>
                </a:lnTo>
                <a:lnTo>
                  <a:pt x="595" y="172"/>
                </a:lnTo>
                <a:lnTo>
                  <a:pt x="594" y="174"/>
                </a:lnTo>
                <a:lnTo>
                  <a:pt x="594" y="176"/>
                </a:lnTo>
                <a:lnTo>
                  <a:pt x="593" y="182"/>
                </a:lnTo>
                <a:lnTo>
                  <a:pt x="593" y="183"/>
                </a:lnTo>
                <a:lnTo>
                  <a:pt x="593" y="186"/>
                </a:lnTo>
                <a:lnTo>
                  <a:pt x="594" y="189"/>
                </a:lnTo>
                <a:lnTo>
                  <a:pt x="594" y="191"/>
                </a:lnTo>
                <a:lnTo>
                  <a:pt x="594" y="192"/>
                </a:lnTo>
                <a:lnTo>
                  <a:pt x="593" y="194"/>
                </a:lnTo>
                <a:lnTo>
                  <a:pt x="593" y="195"/>
                </a:lnTo>
                <a:lnTo>
                  <a:pt x="593" y="197"/>
                </a:lnTo>
                <a:lnTo>
                  <a:pt x="592" y="199"/>
                </a:lnTo>
                <a:lnTo>
                  <a:pt x="591" y="203"/>
                </a:lnTo>
                <a:lnTo>
                  <a:pt x="590" y="204"/>
                </a:lnTo>
                <a:lnTo>
                  <a:pt x="590" y="205"/>
                </a:lnTo>
                <a:lnTo>
                  <a:pt x="590" y="206"/>
                </a:lnTo>
                <a:lnTo>
                  <a:pt x="590" y="207"/>
                </a:lnTo>
                <a:lnTo>
                  <a:pt x="590" y="209"/>
                </a:lnTo>
                <a:lnTo>
                  <a:pt x="590" y="213"/>
                </a:lnTo>
                <a:lnTo>
                  <a:pt x="590" y="215"/>
                </a:lnTo>
                <a:lnTo>
                  <a:pt x="590" y="216"/>
                </a:lnTo>
                <a:lnTo>
                  <a:pt x="589" y="218"/>
                </a:lnTo>
                <a:lnTo>
                  <a:pt x="589" y="219"/>
                </a:lnTo>
                <a:lnTo>
                  <a:pt x="589" y="221"/>
                </a:lnTo>
                <a:lnTo>
                  <a:pt x="588" y="223"/>
                </a:lnTo>
                <a:lnTo>
                  <a:pt x="588" y="224"/>
                </a:lnTo>
                <a:lnTo>
                  <a:pt x="588" y="225"/>
                </a:lnTo>
                <a:lnTo>
                  <a:pt x="588" y="226"/>
                </a:lnTo>
                <a:lnTo>
                  <a:pt x="589" y="226"/>
                </a:lnTo>
                <a:lnTo>
                  <a:pt x="589" y="227"/>
                </a:lnTo>
                <a:lnTo>
                  <a:pt x="591" y="228"/>
                </a:lnTo>
                <a:lnTo>
                  <a:pt x="592" y="228"/>
                </a:lnTo>
                <a:lnTo>
                  <a:pt x="593" y="229"/>
                </a:lnTo>
                <a:lnTo>
                  <a:pt x="594" y="230"/>
                </a:lnTo>
                <a:lnTo>
                  <a:pt x="594" y="231"/>
                </a:lnTo>
                <a:lnTo>
                  <a:pt x="594" y="232"/>
                </a:lnTo>
                <a:lnTo>
                  <a:pt x="594" y="233"/>
                </a:lnTo>
                <a:lnTo>
                  <a:pt x="594" y="233"/>
                </a:lnTo>
                <a:lnTo>
                  <a:pt x="594" y="234"/>
                </a:lnTo>
                <a:lnTo>
                  <a:pt x="593" y="235"/>
                </a:lnTo>
                <a:lnTo>
                  <a:pt x="593" y="236"/>
                </a:lnTo>
                <a:lnTo>
                  <a:pt x="592" y="236"/>
                </a:lnTo>
                <a:lnTo>
                  <a:pt x="590" y="238"/>
                </a:lnTo>
                <a:lnTo>
                  <a:pt x="586" y="241"/>
                </a:lnTo>
                <a:lnTo>
                  <a:pt x="585" y="243"/>
                </a:lnTo>
                <a:lnTo>
                  <a:pt x="583" y="244"/>
                </a:lnTo>
                <a:lnTo>
                  <a:pt x="582" y="245"/>
                </a:lnTo>
                <a:lnTo>
                  <a:pt x="580" y="249"/>
                </a:lnTo>
                <a:lnTo>
                  <a:pt x="579" y="250"/>
                </a:lnTo>
                <a:lnTo>
                  <a:pt x="578" y="251"/>
                </a:lnTo>
                <a:lnTo>
                  <a:pt x="577" y="251"/>
                </a:lnTo>
                <a:lnTo>
                  <a:pt x="577" y="252"/>
                </a:lnTo>
                <a:lnTo>
                  <a:pt x="576" y="252"/>
                </a:lnTo>
                <a:lnTo>
                  <a:pt x="575" y="252"/>
                </a:lnTo>
                <a:lnTo>
                  <a:pt x="574" y="252"/>
                </a:lnTo>
                <a:lnTo>
                  <a:pt x="574" y="252"/>
                </a:lnTo>
                <a:lnTo>
                  <a:pt x="573" y="252"/>
                </a:lnTo>
                <a:lnTo>
                  <a:pt x="572" y="252"/>
                </a:lnTo>
                <a:lnTo>
                  <a:pt x="571" y="251"/>
                </a:lnTo>
                <a:lnTo>
                  <a:pt x="567" y="249"/>
                </a:lnTo>
                <a:lnTo>
                  <a:pt x="566" y="249"/>
                </a:lnTo>
                <a:lnTo>
                  <a:pt x="566" y="248"/>
                </a:lnTo>
                <a:lnTo>
                  <a:pt x="565" y="248"/>
                </a:lnTo>
                <a:lnTo>
                  <a:pt x="564" y="248"/>
                </a:lnTo>
                <a:lnTo>
                  <a:pt x="562" y="248"/>
                </a:lnTo>
                <a:lnTo>
                  <a:pt x="561" y="249"/>
                </a:lnTo>
                <a:lnTo>
                  <a:pt x="560" y="249"/>
                </a:lnTo>
                <a:lnTo>
                  <a:pt x="559" y="250"/>
                </a:lnTo>
                <a:lnTo>
                  <a:pt x="557" y="251"/>
                </a:lnTo>
                <a:lnTo>
                  <a:pt x="555" y="251"/>
                </a:lnTo>
                <a:lnTo>
                  <a:pt x="554" y="252"/>
                </a:lnTo>
                <a:lnTo>
                  <a:pt x="552" y="254"/>
                </a:lnTo>
                <a:lnTo>
                  <a:pt x="551" y="254"/>
                </a:lnTo>
                <a:lnTo>
                  <a:pt x="550" y="256"/>
                </a:lnTo>
                <a:lnTo>
                  <a:pt x="549" y="257"/>
                </a:lnTo>
                <a:lnTo>
                  <a:pt x="547" y="258"/>
                </a:lnTo>
                <a:lnTo>
                  <a:pt x="546" y="259"/>
                </a:lnTo>
                <a:lnTo>
                  <a:pt x="545" y="261"/>
                </a:lnTo>
                <a:lnTo>
                  <a:pt x="541" y="266"/>
                </a:lnTo>
                <a:lnTo>
                  <a:pt x="540" y="268"/>
                </a:lnTo>
                <a:lnTo>
                  <a:pt x="539" y="269"/>
                </a:lnTo>
                <a:lnTo>
                  <a:pt x="539" y="270"/>
                </a:lnTo>
                <a:lnTo>
                  <a:pt x="538" y="271"/>
                </a:lnTo>
                <a:lnTo>
                  <a:pt x="538" y="273"/>
                </a:lnTo>
                <a:lnTo>
                  <a:pt x="538" y="274"/>
                </a:lnTo>
                <a:lnTo>
                  <a:pt x="538" y="275"/>
                </a:lnTo>
                <a:lnTo>
                  <a:pt x="538" y="276"/>
                </a:lnTo>
                <a:lnTo>
                  <a:pt x="538" y="277"/>
                </a:lnTo>
                <a:lnTo>
                  <a:pt x="539" y="278"/>
                </a:lnTo>
                <a:lnTo>
                  <a:pt x="539" y="278"/>
                </a:lnTo>
                <a:lnTo>
                  <a:pt x="540" y="279"/>
                </a:lnTo>
                <a:lnTo>
                  <a:pt x="540" y="279"/>
                </a:lnTo>
                <a:lnTo>
                  <a:pt x="541" y="279"/>
                </a:lnTo>
                <a:lnTo>
                  <a:pt x="542" y="279"/>
                </a:lnTo>
                <a:lnTo>
                  <a:pt x="543" y="279"/>
                </a:lnTo>
                <a:lnTo>
                  <a:pt x="545" y="279"/>
                </a:lnTo>
                <a:lnTo>
                  <a:pt x="547" y="279"/>
                </a:lnTo>
                <a:lnTo>
                  <a:pt x="549" y="279"/>
                </a:lnTo>
                <a:lnTo>
                  <a:pt x="550" y="279"/>
                </a:lnTo>
                <a:lnTo>
                  <a:pt x="552" y="279"/>
                </a:lnTo>
                <a:lnTo>
                  <a:pt x="553" y="279"/>
                </a:lnTo>
                <a:lnTo>
                  <a:pt x="554" y="280"/>
                </a:lnTo>
                <a:lnTo>
                  <a:pt x="554" y="280"/>
                </a:lnTo>
                <a:lnTo>
                  <a:pt x="555" y="281"/>
                </a:lnTo>
                <a:lnTo>
                  <a:pt x="555" y="281"/>
                </a:lnTo>
                <a:lnTo>
                  <a:pt x="555" y="282"/>
                </a:lnTo>
                <a:lnTo>
                  <a:pt x="556" y="282"/>
                </a:lnTo>
                <a:lnTo>
                  <a:pt x="555" y="283"/>
                </a:lnTo>
                <a:lnTo>
                  <a:pt x="555" y="283"/>
                </a:lnTo>
                <a:lnTo>
                  <a:pt x="554" y="284"/>
                </a:lnTo>
                <a:lnTo>
                  <a:pt x="554" y="284"/>
                </a:lnTo>
                <a:lnTo>
                  <a:pt x="552" y="285"/>
                </a:lnTo>
                <a:lnTo>
                  <a:pt x="547" y="288"/>
                </a:lnTo>
                <a:lnTo>
                  <a:pt x="546" y="288"/>
                </a:lnTo>
                <a:lnTo>
                  <a:pt x="546" y="288"/>
                </a:lnTo>
                <a:lnTo>
                  <a:pt x="546" y="289"/>
                </a:lnTo>
                <a:lnTo>
                  <a:pt x="546" y="289"/>
                </a:lnTo>
                <a:lnTo>
                  <a:pt x="546" y="290"/>
                </a:lnTo>
                <a:lnTo>
                  <a:pt x="546" y="291"/>
                </a:lnTo>
                <a:lnTo>
                  <a:pt x="546" y="292"/>
                </a:lnTo>
                <a:lnTo>
                  <a:pt x="546" y="292"/>
                </a:lnTo>
                <a:lnTo>
                  <a:pt x="547" y="293"/>
                </a:lnTo>
                <a:lnTo>
                  <a:pt x="547" y="294"/>
                </a:lnTo>
                <a:lnTo>
                  <a:pt x="549" y="296"/>
                </a:lnTo>
                <a:lnTo>
                  <a:pt x="550" y="297"/>
                </a:lnTo>
                <a:lnTo>
                  <a:pt x="550" y="298"/>
                </a:lnTo>
                <a:lnTo>
                  <a:pt x="551" y="299"/>
                </a:lnTo>
                <a:lnTo>
                  <a:pt x="551" y="300"/>
                </a:lnTo>
                <a:lnTo>
                  <a:pt x="552" y="301"/>
                </a:lnTo>
                <a:lnTo>
                  <a:pt x="552" y="301"/>
                </a:lnTo>
                <a:lnTo>
                  <a:pt x="551" y="302"/>
                </a:lnTo>
                <a:lnTo>
                  <a:pt x="551" y="302"/>
                </a:lnTo>
                <a:lnTo>
                  <a:pt x="551" y="303"/>
                </a:lnTo>
                <a:lnTo>
                  <a:pt x="550" y="303"/>
                </a:lnTo>
                <a:lnTo>
                  <a:pt x="549" y="304"/>
                </a:lnTo>
                <a:lnTo>
                  <a:pt x="548" y="304"/>
                </a:lnTo>
                <a:lnTo>
                  <a:pt x="547" y="304"/>
                </a:lnTo>
                <a:lnTo>
                  <a:pt x="545" y="304"/>
                </a:lnTo>
                <a:lnTo>
                  <a:pt x="544" y="305"/>
                </a:lnTo>
                <a:lnTo>
                  <a:pt x="543" y="305"/>
                </a:lnTo>
                <a:lnTo>
                  <a:pt x="543" y="305"/>
                </a:lnTo>
                <a:lnTo>
                  <a:pt x="543" y="305"/>
                </a:lnTo>
                <a:lnTo>
                  <a:pt x="543" y="305"/>
                </a:lnTo>
                <a:lnTo>
                  <a:pt x="543" y="306"/>
                </a:lnTo>
                <a:lnTo>
                  <a:pt x="544" y="306"/>
                </a:lnTo>
                <a:lnTo>
                  <a:pt x="545" y="307"/>
                </a:lnTo>
                <a:lnTo>
                  <a:pt x="547" y="308"/>
                </a:lnTo>
                <a:lnTo>
                  <a:pt x="548" y="309"/>
                </a:lnTo>
                <a:lnTo>
                  <a:pt x="549" y="310"/>
                </a:lnTo>
                <a:lnTo>
                  <a:pt x="549" y="310"/>
                </a:lnTo>
                <a:lnTo>
                  <a:pt x="550" y="311"/>
                </a:lnTo>
                <a:lnTo>
                  <a:pt x="550" y="312"/>
                </a:lnTo>
                <a:lnTo>
                  <a:pt x="550" y="313"/>
                </a:lnTo>
                <a:lnTo>
                  <a:pt x="549" y="314"/>
                </a:lnTo>
                <a:lnTo>
                  <a:pt x="549" y="314"/>
                </a:lnTo>
                <a:lnTo>
                  <a:pt x="549" y="315"/>
                </a:lnTo>
                <a:lnTo>
                  <a:pt x="549" y="315"/>
                </a:lnTo>
                <a:lnTo>
                  <a:pt x="550" y="315"/>
                </a:lnTo>
                <a:lnTo>
                  <a:pt x="550" y="316"/>
                </a:lnTo>
                <a:lnTo>
                  <a:pt x="551" y="316"/>
                </a:lnTo>
                <a:lnTo>
                  <a:pt x="551" y="316"/>
                </a:lnTo>
                <a:lnTo>
                  <a:pt x="552" y="316"/>
                </a:lnTo>
                <a:lnTo>
                  <a:pt x="553" y="316"/>
                </a:lnTo>
                <a:lnTo>
                  <a:pt x="556" y="316"/>
                </a:lnTo>
                <a:lnTo>
                  <a:pt x="558" y="316"/>
                </a:lnTo>
                <a:lnTo>
                  <a:pt x="559" y="317"/>
                </a:lnTo>
                <a:lnTo>
                  <a:pt x="561" y="317"/>
                </a:lnTo>
                <a:lnTo>
                  <a:pt x="562" y="318"/>
                </a:lnTo>
                <a:lnTo>
                  <a:pt x="564" y="318"/>
                </a:lnTo>
                <a:lnTo>
                  <a:pt x="565" y="319"/>
                </a:lnTo>
                <a:lnTo>
                  <a:pt x="566" y="320"/>
                </a:lnTo>
                <a:lnTo>
                  <a:pt x="566" y="320"/>
                </a:lnTo>
                <a:lnTo>
                  <a:pt x="567" y="321"/>
                </a:lnTo>
                <a:lnTo>
                  <a:pt x="567" y="322"/>
                </a:lnTo>
                <a:lnTo>
                  <a:pt x="568" y="322"/>
                </a:lnTo>
                <a:lnTo>
                  <a:pt x="568" y="324"/>
                </a:lnTo>
                <a:lnTo>
                  <a:pt x="568" y="326"/>
                </a:lnTo>
                <a:lnTo>
                  <a:pt x="568" y="329"/>
                </a:lnTo>
                <a:lnTo>
                  <a:pt x="568" y="331"/>
                </a:lnTo>
                <a:lnTo>
                  <a:pt x="568" y="334"/>
                </a:lnTo>
                <a:lnTo>
                  <a:pt x="568" y="335"/>
                </a:lnTo>
                <a:lnTo>
                  <a:pt x="567" y="337"/>
                </a:lnTo>
                <a:lnTo>
                  <a:pt x="566" y="343"/>
                </a:lnTo>
                <a:lnTo>
                  <a:pt x="566" y="345"/>
                </a:lnTo>
                <a:lnTo>
                  <a:pt x="565" y="347"/>
                </a:lnTo>
                <a:lnTo>
                  <a:pt x="565" y="352"/>
                </a:lnTo>
                <a:lnTo>
                  <a:pt x="565" y="356"/>
                </a:lnTo>
                <a:lnTo>
                  <a:pt x="565" y="357"/>
                </a:lnTo>
                <a:lnTo>
                  <a:pt x="565" y="363"/>
                </a:lnTo>
                <a:lnTo>
                  <a:pt x="565" y="364"/>
                </a:lnTo>
                <a:lnTo>
                  <a:pt x="565" y="365"/>
                </a:lnTo>
                <a:lnTo>
                  <a:pt x="565" y="365"/>
                </a:lnTo>
                <a:lnTo>
                  <a:pt x="565" y="366"/>
                </a:lnTo>
                <a:lnTo>
                  <a:pt x="566" y="366"/>
                </a:lnTo>
                <a:lnTo>
                  <a:pt x="566" y="367"/>
                </a:lnTo>
                <a:lnTo>
                  <a:pt x="568" y="368"/>
                </a:lnTo>
                <a:lnTo>
                  <a:pt x="569" y="368"/>
                </a:lnTo>
                <a:lnTo>
                  <a:pt x="570" y="369"/>
                </a:lnTo>
                <a:lnTo>
                  <a:pt x="571" y="370"/>
                </a:lnTo>
                <a:lnTo>
                  <a:pt x="572" y="371"/>
                </a:lnTo>
                <a:lnTo>
                  <a:pt x="573" y="372"/>
                </a:lnTo>
                <a:lnTo>
                  <a:pt x="573" y="373"/>
                </a:lnTo>
                <a:lnTo>
                  <a:pt x="574" y="375"/>
                </a:lnTo>
                <a:lnTo>
                  <a:pt x="574" y="377"/>
                </a:lnTo>
                <a:lnTo>
                  <a:pt x="575" y="379"/>
                </a:lnTo>
                <a:lnTo>
                  <a:pt x="575" y="380"/>
                </a:lnTo>
                <a:lnTo>
                  <a:pt x="575" y="382"/>
                </a:lnTo>
                <a:lnTo>
                  <a:pt x="575" y="384"/>
                </a:lnTo>
                <a:lnTo>
                  <a:pt x="575" y="386"/>
                </a:lnTo>
                <a:lnTo>
                  <a:pt x="575" y="388"/>
                </a:lnTo>
                <a:lnTo>
                  <a:pt x="575" y="390"/>
                </a:lnTo>
                <a:lnTo>
                  <a:pt x="574" y="390"/>
                </a:lnTo>
                <a:lnTo>
                  <a:pt x="574" y="390"/>
                </a:lnTo>
                <a:lnTo>
                  <a:pt x="573" y="390"/>
                </a:lnTo>
                <a:lnTo>
                  <a:pt x="573" y="391"/>
                </a:lnTo>
                <a:lnTo>
                  <a:pt x="572" y="392"/>
                </a:lnTo>
                <a:lnTo>
                  <a:pt x="572" y="393"/>
                </a:lnTo>
                <a:lnTo>
                  <a:pt x="571" y="394"/>
                </a:lnTo>
                <a:lnTo>
                  <a:pt x="571" y="395"/>
                </a:lnTo>
                <a:lnTo>
                  <a:pt x="569" y="401"/>
                </a:lnTo>
                <a:lnTo>
                  <a:pt x="569" y="403"/>
                </a:lnTo>
                <a:lnTo>
                  <a:pt x="569" y="403"/>
                </a:lnTo>
                <a:lnTo>
                  <a:pt x="569" y="404"/>
                </a:lnTo>
                <a:lnTo>
                  <a:pt x="569" y="405"/>
                </a:lnTo>
                <a:lnTo>
                  <a:pt x="569" y="405"/>
                </a:lnTo>
                <a:lnTo>
                  <a:pt x="569" y="406"/>
                </a:lnTo>
                <a:lnTo>
                  <a:pt x="569" y="407"/>
                </a:lnTo>
                <a:lnTo>
                  <a:pt x="570" y="408"/>
                </a:lnTo>
                <a:lnTo>
                  <a:pt x="572" y="410"/>
                </a:lnTo>
                <a:lnTo>
                  <a:pt x="572" y="410"/>
                </a:lnTo>
                <a:lnTo>
                  <a:pt x="572" y="411"/>
                </a:lnTo>
                <a:lnTo>
                  <a:pt x="573" y="412"/>
                </a:lnTo>
                <a:lnTo>
                  <a:pt x="573" y="414"/>
                </a:lnTo>
                <a:lnTo>
                  <a:pt x="573" y="416"/>
                </a:lnTo>
                <a:lnTo>
                  <a:pt x="574" y="417"/>
                </a:lnTo>
                <a:lnTo>
                  <a:pt x="574" y="423"/>
                </a:lnTo>
                <a:lnTo>
                  <a:pt x="574" y="425"/>
                </a:lnTo>
                <a:lnTo>
                  <a:pt x="575" y="428"/>
                </a:lnTo>
                <a:lnTo>
                  <a:pt x="575" y="429"/>
                </a:lnTo>
                <a:lnTo>
                  <a:pt x="576" y="431"/>
                </a:lnTo>
                <a:lnTo>
                  <a:pt x="577" y="434"/>
                </a:lnTo>
                <a:lnTo>
                  <a:pt x="578" y="437"/>
                </a:lnTo>
                <a:lnTo>
                  <a:pt x="579" y="438"/>
                </a:lnTo>
                <a:lnTo>
                  <a:pt x="579" y="440"/>
                </a:lnTo>
                <a:lnTo>
                  <a:pt x="580" y="441"/>
                </a:lnTo>
                <a:lnTo>
                  <a:pt x="580" y="441"/>
                </a:lnTo>
                <a:lnTo>
                  <a:pt x="580" y="442"/>
                </a:lnTo>
                <a:lnTo>
                  <a:pt x="579" y="443"/>
                </a:lnTo>
                <a:lnTo>
                  <a:pt x="576" y="448"/>
                </a:lnTo>
                <a:lnTo>
                  <a:pt x="575" y="449"/>
                </a:lnTo>
                <a:lnTo>
                  <a:pt x="574" y="451"/>
                </a:lnTo>
                <a:lnTo>
                  <a:pt x="573" y="453"/>
                </a:lnTo>
                <a:lnTo>
                  <a:pt x="573" y="454"/>
                </a:lnTo>
                <a:lnTo>
                  <a:pt x="573" y="456"/>
                </a:lnTo>
                <a:lnTo>
                  <a:pt x="572" y="460"/>
                </a:lnTo>
                <a:lnTo>
                  <a:pt x="572" y="462"/>
                </a:lnTo>
                <a:lnTo>
                  <a:pt x="572" y="464"/>
                </a:lnTo>
                <a:lnTo>
                  <a:pt x="572" y="466"/>
                </a:lnTo>
                <a:lnTo>
                  <a:pt x="573" y="469"/>
                </a:lnTo>
                <a:lnTo>
                  <a:pt x="573" y="471"/>
                </a:lnTo>
                <a:lnTo>
                  <a:pt x="574" y="473"/>
                </a:lnTo>
                <a:lnTo>
                  <a:pt x="576" y="477"/>
                </a:lnTo>
                <a:lnTo>
                  <a:pt x="577" y="479"/>
                </a:lnTo>
                <a:lnTo>
                  <a:pt x="578" y="480"/>
                </a:lnTo>
                <a:lnTo>
                  <a:pt x="580" y="483"/>
                </a:lnTo>
                <a:lnTo>
                  <a:pt x="581" y="483"/>
                </a:lnTo>
                <a:lnTo>
                  <a:pt x="581" y="484"/>
                </a:lnTo>
                <a:lnTo>
                  <a:pt x="582" y="485"/>
                </a:lnTo>
                <a:lnTo>
                  <a:pt x="582" y="487"/>
                </a:lnTo>
                <a:lnTo>
                  <a:pt x="582" y="488"/>
                </a:lnTo>
                <a:lnTo>
                  <a:pt x="581" y="489"/>
                </a:lnTo>
                <a:lnTo>
                  <a:pt x="581" y="492"/>
                </a:lnTo>
                <a:lnTo>
                  <a:pt x="580" y="494"/>
                </a:lnTo>
                <a:lnTo>
                  <a:pt x="580" y="495"/>
                </a:lnTo>
                <a:lnTo>
                  <a:pt x="579" y="496"/>
                </a:lnTo>
                <a:lnTo>
                  <a:pt x="577" y="499"/>
                </a:lnTo>
                <a:lnTo>
                  <a:pt x="576" y="501"/>
                </a:lnTo>
                <a:lnTo>
                  <a:pt x="575" y="503"/>
                </a:lnTo>
                <a:lnTo>
                  <a:pt x="574" y="507"/>
                </a:lnTo>
                <a:lnTo>
                  <a:pt x="573" y="509"/>
                </a:lnTo>
                <a:lnTo>
                  <a:pt x="572" y="510"/>
                </a:lnTo>
                <a:lnTo>
                  <a:pt x="572" y="512"/>
                </a:lnTo>
                <a:lnTo>
                  <a:pt x="571" y="512"/>
                </a:lnTo>
                <a:lnTo>
                  <a:pt x="570" y="513"/>
                </a:lnTo>
                <a:lnTo>
                  <a:pt x="566" y="516"/>
                </a:lnTo>
                <a:lnTo>
                  <a:pt x="563" y="518"/>
                </a:lnTo>
                <a:lnTo>
                  <a:pt x="561" y="520"/>
                </a:lnTo>
                <a:lnTo>
                  <a:pt x="560" y="521"/>
                </a:lnTo>
                <a:lnTo>
                  <a:pt x="558" y="523"/>
                </a:lnTo>
                <a:lnTo>
                  <a:pt x="557" y="524"/>
                </a:lnTo>
                <a:lnTo>
                  <a:pt x="556" y="525"/>
                </a:lnTo>
                <a:lnTo>
                  <a:pt x="556" y="526"/>
                </a:lnTo>
                <a:lnTo>
                  <a:pt x="556" y="528"/>
                </a:lnTo>
                <a:lnTo>
                  <a:pt x="555" y="529"/>
                </a:lnTo>
                <a:lnTo>
                  <a:pt x="555" y="530"/>
                </a:lnTo>
                <a:lnTo>
                  <a:pt x="555" y="531"/>
                </a:lnTo>
                <a:lnTo>
                  <a:pt x="555" y="533"/>
                </a:lnTo>
                <a:lnTo>
                  <a:pt x="556" y="535"/>
                </a:lnTo>
                <a:lnTo>
                  <a:pt x="556" y="536"/>
                </a:lnTo>
                <a:lnTo>
                  <a:pt x="556" y="537"/>
                </a:lnTo>
                <a:lnTo>
                  <a:pt x="556" y="538"/>
                </a:lnTo>
                <a:lnTo>
                  <a:pt x="555" y="538"/>
                </a:lnTo>
                <a:lnTo>
                  <a:pt x="555" y="539"/>
                </a:lnTo>
                <a:lnTo>
                  <a:pt x="555" y="540"/>
                </a:lnTo>
                <a:lnTo>
                  <a:pt x="554" y="541"/>
                </a:lnTo>
                <a:lnTo>
                  <a:pt x="554" y="541"/>
                </a:lnTo>
                <a:lnTo>
                  <a:pt x="553" y="542"/>
                </a:lnTo>
                <a:lnTo>
                  <a:pt x="553" y="542"/>
                </a:lnTo>
                <a:lnTo>
                  <a:pt x="552" y="543"/>
                </a:lnTo>
                <a:lnTo>
                  <a:pt x="549" y="545"/>
                </a:lnTo>
                <a:lnTo>
                  <a:pt x="548" y="545"/>
                </a:lnTo>
                <a:lnTo>
                  <a:pt x="548" y="545"/>
                </a:lnTo>
                <a:lnTo>
                  <a:pt x="547" y="546"/>
                </a:lnTo>
                <a:lnTo>
                  <a:pt x="547" y="546"/>
                </a:lnTo>
                <a:lnTo>
                  <a:pt x="547" y="547"/>
                </a:lnTo>
                <a:lnTo>
                  <a:pt x="547" y="547"/>
                </a:lnTo>
                <a:lnTo>
                  <a:pt x="547" y="548"/>
                </a:lnTo>
                <a:lnTo>
                  <a:pt x="547" y="549"/>
                </a:lnTo>
                <a:lnTo>
                  <a:pt x="547" y="550"/>
                </a:lnTo>
                <a:lnTo>
                  <a:pt x="547" y="550"/>
                </a:lnTo>
                <a:lnTo>
                  <a:pt x="547" y="551"/>
                </a:lnTo>
                <a:lnTo>
                  <a:pt x="548" y="552"/>
                </a:lnTo>
                <a:lnTo>
                  <a:pt x="548" y="553"/>
                </a:lnTo>
                <a:lnTo>
                  <a:pt x="548" y="554"/>
                </a:lnTo>
                <a:lnTo>
                  <a:pt x="549" y="554"/>
                </a:lnTo>
                <a:lnTo>
                  <a:pt x="550" y="555"/>
                </a:lnTo>
                <a:lnTo>
                  <a:pt x="551" y="556"/>
                </a:lnTo>
                <a:lnTo>
                  <a:pt x="553" y="558"/>
                </a:lnTo>
                <a:lnTo>
                  <a:pt x="553" y="558"/>
                </a:lnTo>
                <a:lnTo>
                  <a:pt x="554" y="559"/>
                </a:lnTo>
                <a:lnTo>
                  <a:pt x="554" y="559"/>
                </a:lnTo>
                <a:lnTo>
                  <a:pt x="554" y="560"/>
                </a:lnTo>
                <a:lnTo>
                  <a:pt x="554" y="560"/>
                </a:lnTo>
                <a:lnTo>
                  <a:pt x="554" y="561"/>
                </a:lnTo>
                <a:lnTo>
                  <a:pt x="553" y="563"/>
                </a:lnTo>
                <a:lnTo>
                  <a:pt x="553" y="564"/>
                </a:lnTo>
                <a:lnTo>
                  <a:pt x="552" y="564"/>
                </a:lnTo>
                <a:lnTo>
                  <a:pt x="552" y="565"/>
                </a:lnTo>
                <a:lnTo>
                  <a:pt x="551" y="565"/>
                </a:lnTo>
                <a:lnTo>
                  <a:pt x="551" y="565"/>
                </a:lnTo>
                <a:lnTo>
                  <a:pt x="549" y="566"/>
                </a:lnTo>
                <a:lnTo>
                  <a:pt x="548" y="567"/>
                </a:lnTo>
                <a:lnTo>
                  <a:pt x="547" y="567"/>
                </a:lnTo>
                <a:lnTo>
                  <a:pt x="546" y="570"/>
                </a:lnTo>
                <a:lnTo>
                  <a:pt x="544" y="571"/>
                </a:lnTo>
                <a:lnTo>
                  <a:pt x="543" y="572"/>
                </a:lnTo>
                <a:lnTo>
                  <a:pt x="542" y="573"/>
                </a:lnTo>
                <a:lnTo>
                  <a:pt x="542" y="574"/>
                </a:lnTo>
                <a:lnTo>
                  <a:pt x="541" y="575"/>
                </a:lnTo>
                <a:lnTo>
                  <a:pt x="541" y="576"/>
                </a:lnTo>
                <a:lnTo>
                  <a:pt x="541" y="577"/>
                </a:lnTo>
                <a:lnTo>
                  <a:pt x="541" y="578"/>
                </a:lnTo>
                <a:lnTo>
                  <a:pt x="541" y="579"/>
                </a:lnTo>
                <a:lnTo>
                  <a:pt x="541" y="580"/>
                </a:lnTo>
                <a:lnTo>
                  <a:pt x="542" y="582"/>
                </a:lnTo>
                <a:lnTo>
                  <a:pt x="543" y="584"/>
                </a:lnTo>
                <a:lnTo>
                  <a:pt x="544" y="585"/>
                </a:lnTo>
                <a:lnTo>
                  <a:pt x="546" y="588"/>
                </a:lnTo>
                <a:lnTo>
                  <a:pt x="547" y="589"/>
                </a:lnTo>
                <a:lnTo>
                  <a:pt x="547" y="590"/>
                </a:lnTo>
                <a:lnTo>
                  <a:pt x="548" y="591"/>
                </a:lnTo>
                <a:lnTo>
                  <a:pt x="548" y="593"/>
                </a:lnTo>
                <a:lnTo>
                  <a:pt x="548" y="594"/>
                </a:lnTo>
                <a:lnTo>
                  <a:pt x="548" y="595"/>
                </a:lnTo>
                <a:lnTo>
                  <a:pt x="548" y="596"/>
                </a:lnTo>
                <a:lnTo>
                  <a:pt x="548" y="597"/>
                </a:lnTo>
                <a:lnTo>
                  <a:pt x="548" y="598"/>
                </a:lnTo>
                <a:lnTo>
                  <a:pt x="547" y="598"/>
                </a:lnTo>
                <a:lnTo>
                  <a:pt x="547" y="599"/>
                </a:lnTo>
                <a:lnTo>
                  <a:pt x="545" y="601"/>
                </a:lnTo>
                <a:lnTo>
                  <a:pt x="544" y="602"/>
                </a:lnTo>
                <a:lnTo>
                  <a:pt x="543" y="604"/>
                </a:lnTo>
                <a:lnTo>
                  <a:pt x="542" y="605"/>
                </a:lnTo>
                <a:lnTo>
                  <a:pt x="541" y="606"/>
                </a:lnTo>
                <a:lnTo>
                  <a:pt x="541" y="608"/>
                </a:lnTo>
                <a:lnTo>
                  <a:pt x="539" y="613"/>
                </a:lnTo>
                <a:lnTo>
                  <a:pt x="538" y="617"/>
                </a:lnTo>
                <a:lnTo>
                  <a:pt x="538" y="617"/>
                </a:lnTo>
                <a:lnTo>
                  <a:pt x="537" y="618"/>
                </a:lnTo>
                <a:lnTo>
                  <a:pt x="537" y="619"/>
                </a:lnTo>
                <a:lnTo>
                  <a:pt x="536" y="619"/>
                </a:lnTo>
                <a:lnTo>
                  <a:pt x="535" y="619"/>
                </a:lnTo>
                <a:lnTo>
                  <a:pt x="531" y="621"/>
                </a:lnTo>
                <a:lnTo>
                  <a:pt x="529" y="622"/>
                </a:lnTo>
                <a:lnTo>
                  <a:pt x="527" y="623"/>
                </a:lnTo>
                <a:lnTo>
                  <a:pt x="526" y="624"/>
                </a:lnTo>
                <a:lnTo>
                  <a:pt x="522" y="627"/>
                </a:lnTo>
                <a:lnTo>
                  <a:pt x="520" y="629"/>
                </a:lnTo>
                <a:lnTo>
                  <a:pt x="518" y="630"/>
                </a:lnTo>
                <a:lnTo>
                  <a:pt x="517" y="630"/>
                </a:lnTo>
                <a:lnTo>
                  <a:pt x="516" y="631"/>
                </a:lnTo>
                <a:lnTo>
                  <a:pt x="514" y="631"/>
                </a:lnTo>
                <a:lnTo>
                  <a:pt x="513" y="632"/>
                </a:lnTo>
                <a:lnTo>
                  <a:pt x="512" y="632"/>
                </a:lnTo>
                <a:lnTo>
                  <a:pt x="511" y="632"/>
                </a:lnTo>
                <a:lnTo>
                  <a:pt x="510" y="632"/>
                </a:lnTo>
                <a:lnTo>
                  <a:pt x="509" y="632"/>
                </a:lnTo>
                <a:lnTo>
                  <a:pt x="507" y="632"/>
                </a:lnTo>
                <a:lnTo>
                  <a:pt x="502" y="631"/>
                </a:lnTo>
                <a:lnTo>
                  <a:pt x="501" y="631"/>
                </a:lnTo>
                <a:lnTo>
                  <a:pt x="500" y="631"/>
                </a:lnTo>
                <a:lnTo>
                  <a:pt x="499" y="631"/>
                </a:lnTo>
                <a:lnTo>
                  <a:pt x="499" y="631"/>
                </a:lnTo>
                <a:lnTo>
                  <a:pt x="498" y="631"/>
                </a:lnTo>
                <a:lnTo>
                  <a:pt x="498" y="632"/>
                </a:lnTo>
                <a:lnTo>
                  <a:pt x="498" y="633"/>
                </a:lnTo>
                <a:lnTo>
                  <a:pt x="497" y="638"/>
                </a:lnTo>
                <a:lnTo>
                  <a:pt x="496" y="641"/>
                </a:lnTo>
                <a:lnTo>
                  <a:pt x="496" y="643"/>
                </a:lnTo>
                <a:lnTo>
                  <a:pt x="496" y="649"/>
                </a:lnTo>
                <a:lnTo>
                  <a:pt x="495" y="651"/>
                </a:lnTo>
                <a:lnTo>
                  <a:pt x="495" y="653"/>
                </a:lnTo>
                <a:lnTo>
                  <a:pt x="494" y="656"/>
                </a:lnTo>
                <a:lnTo>
                  <a:pt x="494" y="658"/>
                </a:lnTo>
                <a:lnTo>
                  <a:pt x="494" y="659"/>
                </a:lnTo>
                <a:lnTo>
                  <a:pt x="494" y="660"/>
                </a:lnTo>
                <a:lnTo>
                  <a:pt x="494" y="662"/>
                </a:lnTo>
                <a:lnTo>
                  <a:pt x="495" y="663"/>
                </a:lnTo>
                <a:lnTo>
                  <a:pt x="496" y="667"/>
                </a:lnTo>
                <a:lnTo>
                  <a:pt x="497" y="669"/>
                </a:lnTo>
                <a:lnTo>
                  <a:pt x="497" y="670"/>
                </a:lnTo>
                <a:lnTo>
                  <a:pt x="499" y="676"/>
                </a:lnTo>
                <a:lnTo>
                  <a:pt x="499" y="678"/>
                </a:lnTo>
                <a:lnTo>
                  <a:pt x="499" y="680"/>
                </a:lnTo>
                <a:lnTo>
                  <a:pt x="499" y="682"/>
                </a:lnTo>
                <a:lnTo>
                  <a:pt x="499" y="684"/>
                </a:lnTo>
                <a:lnTo>
                  <a:pt x="498" y="685"/>
                </a:lnTo>
                <a:lnTo>
                  <a:pt x="498" y="686"/>
                </a:lnTo>
                <a:lnTo>
                  <a:pt x="498" y="687"/>
                </a:lnTo>
                <a:lnTo>
                  <a:pt x="497" y="688"/>
                </a:lnTo>
                <a:lnTo>
                  <a:pt x="497" y="688"/>
                </a:lnTo>
                <a:lnTo>
                  <a:pt x="496" y="689"/>
                </a:lnTo>
                <a:lnTo>
                  <a:pt x="495" y="690"/>
                </a:lnTo>
                <a:lnTo>
                  <a:pt x="495" y="691"/>
                </a:lnTo>
                <a:lnTo>
                  <a:pt x="493" y="692"/>
                </a:lnTo>
                <a:lnTo>
                  <a:pt x="492" y="693"/>
                </a:lnTo>
                <a:lnTo>
                  <a:pt x="491" y="693"/>
                </a:lnTo>
                <a:lnTo>
                  <a:pt x="488" y="695"/>
                </a:lnTo>
                <a:lnTo>
                  <a:pt x="487" y="695"/>
                </a:lnTo>
                <a:lnTo>
                  <a:pt x="486" y="696"/>
                </a:lnTo>
                <a:lnTo>
                  <a:pt x="485" y="696"/>
                </a:lnTo>
                <a:lnTo>
                  <a:pt x="484" y="697"/>
                </a:lnTo>
                <a:lnTo>
                  <a:pt x="483" y="698"/>
                </a:lnTo>
                <a:lnTo>
                  <a:pt x="482" y="699"/>
                </a:lnTo>
                <a:lnTo>
                  <a:pt x="481" y="700"/>
                </a:lnTo>
                <a:lnTo>
                  <a:pt x="480" y="702"/>
                </a:lnTo>
                <a:lnTo>
                  <a:pt x="478" y="705"/>
                </a:lnTo>
                <a:lnTo>
                  <a:pt x="477" y="708"/>
                </a:lnTo>
                <a:lnTo>
                  <a:pt x="476" y="710"/>
                </a:lnTo>
                <a:lnTo>
                  <a:pt x="475" y="712"/>
                </a:lnTo>
                <a:lnTo>
                  <a:pt x="475" y="713"/>
                </a:lnTo>
                <a:lnTo>
                  <a:pt x="474" y="716"/>
                </a:lnTo>
                <a:lnTo>
                  <a:pt x="474" y="718"/>
                </a:lnTo>
                <a:lnTo>
                  <a:pt x="473" y="722"/>
                </a:lnTo>
                <a:lnTo>
                  <a:pt x="473" y="724"/>
                </a:lnTo>
                <a:lnTo>
                  <a:pt x="472" y="726"/>
                </a:lnTo>
                <a:lnTo>
                  <a:pt x="472" y="728"/>
                </a:lnTo>
                <a:lnTo>
                  <a:pt x="472" y="730"/>
                </a:lnTo>
                <a:lnTo>
                  <a:pt x="472" y="732"/>
                </a:lnTo>
                <a:lnTo>
                  <a:pt x="473" y="734"/>
                </a:lnTo>
                <a:lnTo>
                  <a:pt x="473" y="735"/>
                </a:lnTo>
                <a:lnTo>
                  <a:pt x="473" y="736"/>
                </a:lnTo>
                <a:lnTo>
                  <a:pt x="473" y="738"/>
                </a:lnTo>
                <a:lnTo>
                  <a:pt x="474" y="739"/>
                </a:lnTo>
                <a:lnTo>
                  <a:pt x="476" y="744"/>
                </a:lnTo>
                <a:lnTo>
                  <a:pt x="476" y="746"/>
                </a:lnTo>
                <a:lnTo>
                  <a:pt x="476" y="746"/>
                </a:lnTo>
                <a:lnTo>
                  <a:pt x="475" y="746"/>
                </a:lnTo>
                <a:lnTo>
                  <a:pt x="474" y="745"/>
                </a:lnTo>
                <a:lnTo>
                  <a:pt x="473" y="745"/>
                </a:lnTo>
                <a:lnTo>
                  <a:pt x="472" y="745"/>
                </a:lnTo>
                <a:lnTo>
                  <a:pt x="471" y="745"/>
                </a:lnTo>
                <a:lnTo>
                  <a:pt x="469" y="745"/>
                </a:lnTo>
                <a:lnTo>
                  <a:pt x="468" y="745"/>
                </a:lnTo>
                <a:lnTo>
                  <a:pt x="466" y="746"/>
                </a:lnTo>
                <a:lnTo>
                  <a:pt x="465" y="747"/>
                </a:lnTo>
                <a:lnTo>
                  <a:pt x="463" y="747"/>
                </a:lnTo>
                <a:lnTo>
                  <a:pt x="462" y="748"/>
                </a:lnTo>
                <a:lnTo>
                  <a:pt x="461" y="749"/>
                </a:lnTo>
                <a:lnTo>
                  <a:pt x="460" y="750"/>
                </a:lnTo>
                <a:lnTo>
                  <a:pt x="459" y="751"/>
                </a:lnTo>
                <a:lnTo>
                  <a:pt x="459" y="752"/>
                </a:lnTo>
                <a:lnTo>
                  <a:pt x="458" y="753"/>
                </a:lnTo>
                <a:lnTo>
                  <a:pt x="456" y="757"/>
                </a:lnTo>
                <a:lnTo>
                  <a:pt x="455" y="758"/>
                </a:lnTo>
                <a:lnTo>
                  <a:pt x="455" y="758"/>
                </a:lnTo>
                <a:lnTo>
                  <a:pt x="455" y="759"/>
                </a:lnTo>
                <a:lnTo>
                  <a:pt x="454" y="759"/>
                </a:lnTo>
                <a:lnTo>
                  <a:pt x="454" y="759"/>
                </a:lnTo>
                <a:lnTo>
                  <a:pt x="453" y="759"/>
                </a:lnTo>
                <a:lnTo>
                  <a:pt x="452" y="760"/>
                </a:lnTo>
                <a:lnTo>
                  <a:pt x="451" y="759"/>
                </a:lnTo>
                <a:lnTo>
                  <a:pt x="450" y="759"/>
                </a:lnTo>
                <a:lnTo>
                  <a:pt x="449" y="759"/>
                </a:lnTo>
                <a:lnTo>
                  <a:pt x="448" y="758"/>
                </a:lnTo>
                <a:lnTo>
                  <a:pt x="446" y="757"/>
                </a:lnTo>
                <a:lnTo>
                  <a:pt x="442" y="755"/>
                </a:lnTo>
                <a:lnTo>
                  <a:pt x="440" y="753"/>
                </a:lnTo>
                <a:lnTo>
                  <a:pt x="436" y="750"/>
                </a:lnTo>
                <a:lnTo>
                  <a:pt x="430" y="746"/>
                </a:lnTo>
                <a:lnTo>
                  <a:pt x="427" y="744"/>
                </a:lnTo>
                <a:lnTo>
                  <a:pt x="424" y="742"/>
                </a:lnTo>
                <a:lnTo>
                  <a:pt x="423" y="741"/>
                </a:lnTo>
                <a:lnTo>
                  <a:pt x="421" y="739"/>
                </a:lnTo>
                <a:lnTo>
                  <a:pt x="419" y="737"/>
                </a:lnTo>
                <a:lnTo>
                  <a:pt x="418" y="735"/>
                </a:lnTo>
                <a:lnTo>
                  <a:pt x="417" y="734"/>
                </a:lnTo>
                <a:lnTo>
                  <a:pt x="416" y="732"/>
                </a:lnTo>
                <a:lnTo>
                  <a:pt x="416" y="731"/>
                </a:lnTo>
                <a:lnTo>
                  <a:pt x="415" y="730"/>
                </a:lnTo>
                <a:lnTo>
                  <a:pt x="415" y="728"/>
                </a:lnTo>
                <a:lnTo>
                  <a:pt x="414" y="726"/>
                </a:lnTo>
                <a:lnTo>
                  <a:pt x="414" y="720"/>
                </a:lnTo>
                <a:lnTo>
                  <a:pt x="413" y="714"/>
                </a:lnTo>
                <a:lnTo>
                  <a:pt x="413" y="709"/>
                </a:lnTo>
                <a:lnTo>
                  <a:pt x="413" y="707"/>
                </a:lnTo>
                <a:lnTo>
                  <a:pt x="412" y="704"/>
                </a:lnTo>
                <a:lnTo>
                  <a:pt x="412" y="702"/>
                </a:lnTo>
                <a:lnTo>
                  <a:pt x="411" y="699"/>
                </a:lnTo>
                <a:lnTo>
                  <a:pt x="410" y="694"/>
                </a:lnTo>
                <a:lnTo>
                  <a:pt x="409" y="692"/>
                </a:lnTo>
                <a:lnTo>
                  <a:pt x="408" y="691"/>
                </a:lnTo>
                <a:lnTo>
                  <a:pt x="408" y="690"/>
                </a:lnTo>
                <a:lnTo>
                  <a:pt x="407" y="689"/>
                </a:lnTo>
                <a:lnTo>
                  <a:pt x="406" y="687"/>
                </a:lnTo>
                <a:lnTo>
                  <a:pt x="403" y="683"/>
                </a:lnTo>
                <a:lnTo>
                  <a:pt x="399" y="679"/>
                </a:lnTo>
                <a:lnTo>
                  <a:pt x="395" y="674"/>
                </a:lnTo>
                <a:lnTo>
                  <a:pt x="388" y="666"/>
                </a:lnTo>
                <a:lnTo>
                  <a:pt x="387" y="665"/>
                </a:lnTo>
                <a:lnTo>
                  <a:pt x="385" y="663"/>
                </a:lnTo>
                <a:lnTo>
                  <a:pt x="384" y="661"/>
                </a:lnTo>
                <a:lnTo>
                  <a:pt x="382" y="660"/>
                </a:lnTo>
                <a:lnTo>
                  <a:pt x="380" y="657"/>
                </a:lnTo>
                <a:lnTo>
                  <a:pt x="378" y="656"/>
                </a:lnTo>
                <a:lnTo>
                  <a:pt x="376" y="655"/>
                </a:lnTo>
                <a:lnTo>
                  <a:pt x="374" y="653"/>
                </a:lnTo>
                <a:lnTo>
                  <a:pt x="372" y="651"/>
                </a:lnTo>
                <a:lnTo>
                  <a:pt x="370" y="650"/>
                </a:lnTo>
                <a:lnTo>
                  <a:pt x="368" y="649"/>
                </a:lnTo>
                <a:lnTo>
                  <a:pt x="365" y="647"/>
                </a:lnTo>
                <a:lnTo>
                  <a:pt x="364" y="647"/>
                </a:lnTo>
                <a:lnTo>
                  <a:pt x="363" y="646"/>
                </a:lnTo>
                <a:lnTo>
                  <a:pt x="360" y="646"/>
                </a:lnTo>
                <a:lnTo>
                  <a:pt x="358" y="646"/>
                </a:lnTo>
                <a:lnTo>
                  <a:pt x="356" y="645"/>
                </a:lnTo>
                <a:lnTo>
                  <a:pt x="353" y="645"/>
                </a:lnTo>
                <a:lnTo>
                  <a:pt x="347" y="645"/>
                </a:lnTo>
                <a:lnTo>
                  <a:pt x="344" y="645"/>
                </a:lnTo>
                <a:lnTo>
                  <a:pt x="343" y="645"/>
                </a:lnTo>
                <a:lnTo>
                  <a:pt x="341" y="645"/>
                </a:lnTo>
                <a:lnTo>
                  <a:pt x="340" y="644"/>
                </a:lnTo>
                <a:lnTo>
                  <a:pt x="338" y="644"/>
                </a:lnTo>
                <a:lnTo>
                  <a:pt x="336" y="643"/>
                </a:lnTo>
                <a:lnTo>
                  <a:pt x="334" y="642"/>
                </a:lnTo>
                <a:lnTo>
                  <a:pt x="332" y="641"/>
                </a:lnTo>
                <a:lnTo>
                  <a:pt x="330" y="640"/>
                </a:lnTo>
                <a:lnTo>
                  <a:pt x="328" y="639"/>
                </a:lnTo>
                <a:lnTo>
                  <a:pt x="326" y="637"/>
                </a:lnTo>
                <a:lnTo>
                  <a:pt x="324" y="636"/>
                </a:lnTo>
                <a:lnTo>
                  <a:pt x="323" y="634"/>
                </a:lnTo>
                <a:lnTo>
                  <a:pt x="321" y="633"/>
                </a:lnTo>
                <a:lnTo>
                  <a:pt x="320" y="631"/>
                </a:lnTo>
                <a:lnTo>
                  <a:pt x="320" y="630"/>
                </a:lnTo>
                <a:lnTo>
                  <a:pt x="319" y="629"/>
                </a:lnTo>
                <a:lnTo>
                  <a:pt x="318" y="627"/>
                </a:lnTo>
                <a:lnTo>
                  <a:pt x="318" y="625"/>
                </a:lnTo>
                <a:lnTo>
                  <a:pt x="317" y="623"/>
                </a:lnTo>
                <a:lnTo>
                  <a:pt x="316" y="617"/>
                </a:lnTo>
                <a:lnTo>
                  <a:pt x="315" y="615"/>
                </a:lnTo>
                <a:lnTo>
                  <a:pt x="315" y="613"/>
                </a:lnTo>
                <a:lnTo>
                  <a:pt x="314" y="612"/>
                </a:lnTo>
                <a:lnTo>
                  <a:pt x="313" y="610"/>
                </a:lnTo>
                <a:lnTo>
                  <a:pt x="313" y="609"/>
                </a:lnTo>
                <a:lnTo>
                  <a:pt x="312" y="608"/>
                </a:lnTo>
                <a:lnTo>
                  <a:pt x="311" y="606"/>
                </a:lnTo>
                <a:lnTo>
                  <a:pt x="308" y="603"/>
                </a:lnTo>
                <a:lnTo>
                  <a:pt x="303" y="597"/>
                </a:lnTo>
                <a:lnTo>
                  <a:pt x="296" y="590"/>
                </a:lnTo>
                <a:lnTo>
                  <a:pt x="295" y="589"/>
                </a:lnTo>
                <a:lnTo>
                  <a:pt x="294" y="588"/>
                </a:lnTo>
                <a:lnTo>
                  <a:pt x="293" y="587"/>
                </a:lnTo>
                <a:lnTo>
                  <a:pt x="292" y="585"/>
                </a:lnTo>
                <a:lnTo>
                  <a:pt x="292" y="584"/>
                </a:lnTo>
                <a:lnTo>
                  <a:pt x="290" y="580"/>
                </a:lnTo>
                <a:lnTo>
                  <a:pt x="289" y="578"/>
                </a:lnTo>
                <a:lnTo>
                  <a:pt x="287" y="576"/>
                </a:lnTo>
                <a:lnTo>
                  <a:pt x="284" y="572"/>
                </a:lnTo>
                <a:lnTo>
                  <a:pt x="283" y="571"/>
                </a:lnTo>
                <a:lnTo>
                  <a:pt x="282" y="569"/>
                </a:lnTo>
                <a:lnTo>
                  <a:pt x="279" y="564"/>
                </a:lnTo>
                <a:lnTo>
                  <a:pt x="279" y="563"/>
                </a:lnTo>
                <a:lnTo>
                  <a:pt x="278" y="562"/>
                </a:lnTo>
                <a:lnTo>
                  <a:pt x="277" y="561"/>
                </a:lnTo>
                <a:lnTo>
                  <a:pt x="276" y="560"/>
                </a:lnTo>
                <a:lnTo>
                  <a:pt x="272" y="556"/>
                </a:lnTo>
                <a:lnTo>
                  <a:pt x="270" y="555"/>
                </a:lnTo>
                <a:lnTo>
                  <a:pt x="269" y="553"/>
                </a:lnTo>
                <a:lnTo>
                  <a:pt x="267" y="551"/>
                </a:lnTo>
                <a:lnTo>
                  <a:pt x="266" y="549"/>
                </a:lnTo>
                <a:lnTo>
                  <a:pt x="265" y="548"/>
                </a:lnTo>
                <a:lnTo>
                  <a:pt x="261" y="545"/>
                </a:lnTo>
                <a:lnTo>
                  <a:pt x="260" y="544"/>
                </a:lnTo>
                <a:lnTo>
                  <a:pt x="260" y="543"/>
                </a:lnTo>
                <a:lnTo>
                  <a:pt x="259" y="542"/>
                </a:lnTo>
                <a:lnTo>
                  <a:pt x="258" y="541"/>
                </a:lnTo>
                <a:lnTo>
                  <a:pt x="258" y="539"/>
                </a:lnTo>
                <a:lnTo>
                  <a:pt x="257" y="538"/>
                </a:lnTo>
                <a:lnTo>
                  <a:pt x="257" y="536"/>
                </a:lnTo>
                <a:lnTo>
                  <a:pt x="256" y="530"/>
                </a:lnTo>
                <a:lnTo>
                  <a:pt x="255" y="528"/>
                </a:lnTo>
                <a:lnTo>
                  <a:pt x="255" y="527"/>
                </a:lnTo>
                <a:lnTo>
                  <a:pt x="255" y="525"/>
                </a:lnTo>
                <a:lnTo>
                  <a:pt x="254" y="524"/>
                </a:lnTo>
                <a:lnTo>
                  <a:pt x="254" y="523"/>
                </a:lnTo>
                <a:lnTo>
                  <a:pt x="253" y="522"/>
                </a:lnTo>
                <a:lnTo>
                  <a:pt x="252" y="521"/>
                </a:lnTo>
                <a:lnTo>
                  <a:pt x="249" y="517"/>
                </a:lnTo>
                <a:lnTo>
                  <a:pt x="245" y="514"/>
                </a:lnTo>
                <a:lnTo>
                  <a:pt x="241" y="509"/>
                </a:lnTo>
                <a:lnTo>
                  <a:pt x="238" y="506"/>
                </a:lnTo>
                <a:lnTo>
                  <a:pt x="236" y="504"/>
                </a:lnTo>
                <a:lnTo>
                  <a:pt x="234" y="503"/>
                </a:lnTo>
                <a:lnTo>
                  <a:pt x="233" y="501"/>
                </a:lnTo>
                <a:lnTo>
                  <a:pt x="231" y="500"/>
                </a:lnTo>
                <a:lnTo>
                  <a:pt x="230" y="499"/>
                </a:lnTo>
                <a:lnTo>
                  <a:pt x="228" y="498"/>
                </a:lnTo>
                <a:lnTo>
                  <a:pt x="226" y="497"/>
                </a:lnTo>
                <a:lnTo>
                  <a:pt x="224" y="496"/>
                </a:lnTo>
                <a:lnTo>
                  <a:pt x="222" y="495"/>
                </a:lnTo>
                <a:lnTo>
                  <a:pt x="221" y="495"/>
                </a:lnTo>
                <a:lnTo>
                  <a:pt x="217" y="493"/>
                </a:lnTo>
                <a:lnTo>
                  <a:pt x="214" y="493"/>
                </a:lnTo>
                <a:lnTo>
                  <a:pt x="206" y="491"/>
                </a:lnTo>
                <a:lnTo>
                  <a:pt x="204" y="491"/>
                </a:lnTo>
                <a:lnTo>
                  <a:pt x="201" y="490"/>
                </a:lnTo>
                <a:lnTo>
                  <a:pt x="200" y="491"/>
                </a:lnTo>
                <a:lnTo>
                  <a:pt x="199" y="491"/>
                </a:lnTo>
                <a:lnTo>
                  <a:pt x="199" y="491"/>
                </a:lnTo>
                <a:lnTo>
                  <a:pt x="198" y="491"/>
                </a:lnTo>
                <a:lnTo>
                  <a:pt x="197" y="492"/>
                </a:lnTo>
                <a:lnTo>
                  <a:pt x="196" y="492"/>
                </a:lnTo>
                <a:lnTo>
                  <a:pt x="196" y="493"/>
                </a:lnTo>
                <a:lnTo>
                  <a:pt x="195" y="495"/>
                </a:lnTo>
                <a:lnTo>
                  <a:pt x="194" y="496"/>
                </a:lnTo>
                <a:lnTo>
                  <a:pt x="194" y="496"/>
                </a:lnTo>
                <a:lnTo>
                  <a:pt x="193" y="497"/>
                </a:lnTo>
                <a:lnTo>
                  <a:pt x="192" y="497"/>
                </a:lnTo>
                <a:lnTo>
                  <a:pt x="192" y="497"/>
                </a:lnTo>
                <a:lnTo>
                  <a:pt x="191" y="497"/>
                </a:lnTo>
                <a:lnTo>
                  <a:pt x="189" y="497"/>
                </a:lnTo>
                <a:lnTo>
                  <a:pt x="187" y="497"/>
                </a:lnTo>
                <a:lnTo>
                  <a:pt x="184" y="496"/>
                </a:lnTo>
                <a:lnTo>
                  <a:pt x="180" y="495"/>
                </a:lnTo>
                <a:lnTo>
                  <a:pt x="179" y="495"/>
                </a:lnTo>
                <a:lnTo>
                  <a:pt x="177" y="494"/>
                </a:lnTo>
                <a:lnTo>
                  <a:pt x="172" y="494"/>
                </a:lnTo>
                <a:lnTo>
                  <a:pt x="169" y="494"/>
                </a:lnTo>
                <a:lnTo>
                  <a:pt x="167" y="493"/>
                </a:lnTo>
                <a:lnTo>
                  <a:pt x="165" y="493"/>
                </a:lnTo>
                <a:lnTo>
                  <a:pt x="163" y="492"/>
                </a:lnTo>
                <a:lnTo>
                  <a:pt x="161" y="492"/>
                </a:lnTo>
                <a:lnTo>
                  <a:pt x="159" y="491"/>
                </a:lnTo>
                <a:lnTo>
                  <a:pt x="157" y="490"/>
                </a:lnTo>
                <a:lnTo>
                  <a:pt x="156" y="489"/>
                </a:lnTo>
                <a:lnTo>
                  <a:pt x="155" y="489"/>
                </a:lnTo>
                <a:lnTo>
                  <a:pt x="154" y="488"/>
                </a:lnTo>
                <a:lnTo>
                  <a:pt x="153" y="487"/>
                </a:lnTo>
                <a:lnTo>
                  <a:pt x="152" y="485"/>
                </a:lnTo>
                <a:lnTo>
                  <a:pt x="152" y="485"/>
                </a:lnTo>
                <a:lnTo>
                  <a:pt x="149" y="481"/>
                </a:lnTo>
                <a:lnTo>
                  <a:pt x="147" y="476"/>
                </a:lnTo>
                <a:lnTo>
                  <a:pt x="145" y="473"/>
                </a:lnTo>
                <a:lnTo>
                  <a:pt x="145" y="471"/>
                </a:lnTo>
                <a:lnTo>
                  <a:pt x="144" y="470"/>
                </a:lnTo>
                <a:lnTo>
                  <a:pt x="143" y="465"/>
                </a:lnTo>
                <a:lnTo>
                  <a:pt x="142" y="463"/>
                </a:lnTo>
                <a:lnTo>
                  <a:pt x="141" y="461"/>
                </a:lnTo>
                <a:lnTo>
                  <a:pt x="140" y="460"/>
                </a:lnTo>
                <a:lnTo>
                  <a:pt x="139" y="458"/>
                </a:lnTo>
                <a:lnTo>
                  <a:pt x="138" y="456"/>
                </a:lnTo>
                <a:lnTo>
                  <a:pt x="137" y="455"/>
                </a:lnTo>
                <a:lnTo>
                  <a:pt x="136" y="453"/>
                </a:lnTo>
                <a:lnTo>
                  <a:pt x="133" y="450"/>
                </a:lnTo>
                <a:lnTo>
                  <a:pt x="131" y="448"/>
                </a:lnTo>
                <a:lnTo>
                  <a:pt x="124" y="442"/>
                </a:lnTo>
                <a:lnTo>
                  <a:pt x="122" y="441"/>
                </a:lnTo>
                <a:lnTo>
                  <a:pt x="120" y="440"/>
                </a:lnTo>
                <a:lnTo>
                  <a:pt x="118" y="439"/>
                </a:lnTo>
                <a:lnTo>
                  <a:pt x="116" y="438"/>
                </a:lnTo>
                <a:lnTo>
                  <a:pt x="111" y="435"/>
                </a:lnTo>
                <a:lnTo>
                  <a:pt x="109" y="435"/>
                </a:lnTo>
                <a:lnTo>
                  <a:pt x="108" y="434"/>
                </a:lnTo>
                <a:lnTo>
                  <a:pt x="106" y="433"/>
                </a:lnTo>
                <a:lnTo>
                  <a:pt x="105" y="431"/>
                </a:lnTo>
                <a:lnTo>
                  <a:pt x="104" y="430"/>
                </a:lnTo>
                <a:lnTo>
                  <a:pt x="103" y="429"/>
                </a:lnTo>
                <a:lnTo>
                  <a:pt x="102" y="429"/>
                </a:lnTo>
                <a:lnTo>
                  <a:pt x="102" y="428"/>
                </a:lnTo>
                <a:lnTo>
                  <a:pt x="101" y="427"/>
                </a:lnTo>
                <a:lnTo>
                  <a:pt x="101" y="426"/>
                </a:lnTo>
                <a:lnTo>
                  <a:pt x="101" y="425"/>
                </a:lnTo>
                <a:lnTo>
                  <a:pt x="100" y="422"/>
                </a:lnTo>
                <a:lnTo>
                  <a:pt x="99" y="418"/>
                </a:lnTo>
                <a:lnTo>
                  <a:pt x="98" y="415"/>
                </a:lnTo>
                <a:lnTo>
                  <a:pt x="97" y="411"/>
                </a:lnTo>
                <a:lnTo>
                  <a:pt x="95" y="406"/>
                </a:lnTo>
                <a:lnTo>
                  <a:pt x="94" y="405"/>
                </a:lnTo>
                <a:lnTo>
                  <a:pt x="94" y="403"/>
                </a:lnTo>
                <a:lnTo>
                  <a:pt x="94" y="402"/>
                </a:lnTo>
                <a:lnTo>
                  <a:pt x="94" y="400"/>
                </a:lnTo>
                <a:lnTo>
                  <a:pt x="94" y="399"/>
                </a:lnTo>
                <a:lnTo>
                  <a:pt x="95" y="396"/>
                </a:lnTo>
                <a:lnTo>
                  <a:pt x="95" y="393"/>
                </a:lnTo>
                <a:lnTo>
                  <a:pt x="95" y="391"/>
                </a:lnTo>
                <a:lnTo>
                  <a:pt x="95" y="387"/>
                </a:lnTo>
                <a:lnTo>
                  <a:pt x="95" y="382"/>
                </a:lnTo>
                <a:lnTo>
                  <a:pt x="95" y="380"/>
                </a:lnTo>
                <a:lnTo>
                  <a:pt x="95" y="378"/>
                </a:lnTo>
                <a:lnTo>
                  <a:pt x="95" y="376"/>
                </a:lnTo>
                <a:lnTo>
                  <a:pt x="94" y="374"/>
                </a:lnTo>
                <a:lnTo>
                  <a:pt x="94" y="373"/>
                </a:lnTo>
                <a:lnTo>
                  <a:pt x="93" y="372"/>
                </a:lnTo>
                <a:lnTo>
                  <a:pt x="92" y="371"/>
                </a:lnTo>
                <a:lnTo>
                  <a:pt x="91" y="370"/>
                </a:lnTo>
                <a:lnTo>
                  <a:pt x="90" y="369"/>
                </a:lnTo>
                <a:lnTo>
                  <a:pt x="87" y="368"/>
                </a:lnTo>
                <a:lnTo>
                  <a:pt x="85" y="367"/>
                </a:lnTo>
                <a:lnTo>
                  <a:pt x="82" y="366"/>
                </a:lnTo>
                <a:lnTo>
                  <a:pt x="81" y="365"/>
                </a:lnTo>
                <a:lnTo>
                  <a:pt x="80" y="365"/>
                </a:lnTo>
                <a:lnTo>
                  <a:pt x="78" y="364"/>
                </a:lnTo>
                <a:lnTo>
                  <a:pt x="77" y="363"/>
                </a:lnTo>
                <a:lnTo>
                  <a:pt x="77" y="362"/>
                </a:lnTo>
                <a:lnTo>
                  <a:pt x="76" y="361"/>
                </a:lnTo>
                <a:lnTo>
                  <a:pt x="75" y="359"/>
                </a:lnTo>
                <a:lnTo>
                  <a:pt x="73" y="356"/>
                </a:lnTo>
                <a:lnTo>
                  <a:pt x="72" y="354"/>
                </a:lnTo>
                <a:lnTo>
                  <a:pt x="71" y="352"/>
                </a:lnTo>
                <a:lnTo>
                  <a:pt x="70" y="350"/>
                </a:lnTo>
                <a:lnTo>
                  <a:pt x="69" y="348"/>
                </a:lnTo>
                <a:lnTo>
                  <a:pt x="69" y="346"/>
                </a:lnTo>
                <a:lnTo>
                  <a:pt x="68" y="344"/>
                </a:lnTo>
                <a:lnTo>
                  <a:pt x="68" y="342"/>
                </a:lnTo>
                <a:lnTo>
                  <a:pt x="67" y="340"/>
                </a:lnTo>
                <a:lnTo>
                  <a:pt x="67" y="332"/>
                </a:lnTo>
                <a:lnTo>
                  <a:pt x="66" y="330"/>
                </a:lnTo>
                <a:lnTo>
                  <a:pt x="66" y="328"/>
                </a:lnTo>
                <a:lnTo>
                  <a:pt x="65" y="326"/>
                </a:lnTo>
                <a:lnTo>
                  <a:pt x="63" y="319"/>
                </a:lnTo>
                <a:lnTo>
                  <a:pt x="63" y="317"/>
                </a:lnTo>
                <a:lnTo>
                  <a:pt x="62" y="315"/>
                </a:lnTo>
                <a:lnTo>
                  <a:pt x="61" y="313"/>
                </a:lnTo>
                <a:lnTo>
                  <a:pt x="60" y="312"/>
                </a:lnTo>
                <a:lnTo>
                  <a:pt x="59" y="310"/>
                </a:lnTo>
                <a:lnTo>
                  <a:pt x="58" y="310"/>
                </a:lnTo>
                <a:lnTo>
                  <a:pt x="57" y="309"/>
                </a:lnTo>
                <a:lnTo>
                  <a:pt x="57" y="308"/>
                </a:lnTo>
                <a:lnTo>
                  <a:pt x="53" y="307"/>
                </a:lnTo>
                <a:lnTo>
                  <a:pt x="53" y="306"/>
                </a:lnTo>
                <a:lnTo>
                  <a:pt x="52" y="306"/>
                </a:lnTo>
                <a:lnTo>
                  <a:pt x="51" y="305"/>
                </a:lnTo>
                <a:lnTo>
                  <a:pt x="51" y="304"/>
                </a:lnTo>
                <a:lnTo>
                  <a:pt x="49" y="302"/>
                </a:lnTo>
                <a:lnTo>
                  <a:pt x="48" y="301"/>
                </a:lnTo>
                <a:lnTo>
                  <a:pt x="48" y="300"/>
                </a:lnTo>
                <a:lnTo>
                  <a:pt x="48" y="298"/>
                </a:lnTo>
                <a:lnTo>
                  <a:pt x="48" y="295"/>
                </a:lnTo>
                <a:lnTo>
                  <a:pt x="47" y="294"/>
                </a:lnTo>
                <a:lnTo>
                  <a:pt x="47" y="292"/>
                </a:lnTo>
                <a:lnTo>
                  <a:pt x="47" y="291"/>
                </a:lnTo>
                <a:lnTo>
                  <a:pt x="47" y="290"/>
                </a:lnTo>
                <a:lnTo>
                  <a:pt x="47" y="288"/>
                </a:lnTo>
                <a:lnTo>
                  <a:pt x="48" y="285"/>
                </a:lnTo>
                <a:lnTo>
                  <a:pt x="48" y="282"/>
                </a:lnTo>
                <a:lnTo>
                  <a:pt x="49" y="278"/>
                </a:lnTo>
                <a:lnTo>
                  <a:pt x="49" y="277"/>
                </a:lnTo>
                <a:lnTo>
                  <a:pt x="49" y="276"/>
                </a:lnTo>
                <a:lnTo>
                  <a:pt x="49" y="274"/>
                </a:lnTo>
                <a:lnTo>
                  <a:pt x="49" y="272"/>
                </a:lnTo>
                <a:lnTo>
                  <a:pt x="48" y="271"/>
                </a:lnTo>
                <a:lnTo>
                  <a:pt x="47" y="269"/>
                </a:lnTo>
                <a:lnTo>
                  <a:pt x="47" y="268"/>
                </a:lnTo>
                <a:lnTo>
                  <a:pt x="46" y="267"/>
                </a:lnTo>
                <a:lnTo>
                  <a:pt x="45" y="266"/>
                </a:lnTo>
                <a:lnTo>
                  <a:pt x="44" y="265"/>
                </a:lnTo>
                <a:lnTo>
                  <a:pt x="43" y="265"/>
                </a:lnTo>
                <a:lnTo>
                  <a:pt x="42" y="264"/>
                </a:lnTo>
                <a:lnTo>
                  <a:pt x="37" y="262"/>
                </a:lnTo>
                <a:lnTo>
                  <a:pt x="35" y="261"/>
                </a:lnTo>
                <a:lnTo>
                  <a:pt x="34" y="261"/>
                </a:lnTo>
                <a:lnTo>
                  <a:pt x="30" y="258"/>
                </a:lnTo>
                <a:lnTo>
                  <a:pt x="23" y="254"/>
                </a:lnTo>
                <a:lnTo>
                  <a:pt x="20" y="252"/>
                </a:lnTo>
                <a:lnTo>
                  <a:pt x="19" y="252"/>
                </a:lnTo>
                <a:lnTo>
                  <a:pt x="17" y="251"/>
                </a:lnTo>
                <a:lnTo>
                  <a:pt x="16" y="250"/>
                </a:lnTo>
                <a:lnTo>
                  <a:pt x="15" y="249"/>
                </a:lnTo>
                <a:lnTo>
                  <a:pt x="14" y="248"/>
                </a:lnTo>
                <a:lnTo>
                  <a:pt x="13" y="247"/>
                </a:lnTo>
                <a:lnTo>
                  <a:pt x="12" y="245"/>
                </a:lnTo>
                <a:lnTo>
                  <a:pt x="11" y="244"/>
                </a:lnTo>
                <a:lnTo>
                  <a:pt x="9" y="241"/>
                </a:lnTo>
                <a:lnTo>
                  <a:pt x="6" y="236"/>
                </a:lnTo>
                <a:lnTo>
                  <a:pt x="3" y="231"/>
                </a:lnTo>
                <a:lnTo>
                  <a:pt x="2" y="229"/>
                </a:lnTo>
                <a:lnTo>
                  <a:pt x="1" y="227"/>
                </a:lnTo>
                <a:lnTo>
                  <a:pt x="1" y="225"/>
                </a:lnTo>
                <a:lnTo>
                  <a:pt x="0" y="223"/>
                </a:lnTo>
                <a:lnTo>
                  <a:pt x="0" y="221"/>
                </a:lnTo>
                <a:lnTo>
                  <a:pt x="0" y="219"/>
                </a:lnTo>
                <a:lnTo>
                  <a:pt x="0" y="218"/>
                </a:lnTo>
                <a:lnTo>
                  <a:pt x="1" y="217"/>
                </a:lnTo>
                <a:lnTo>
                  <a:pt x="1" y="215"/>
                </a:lnTo>
                <a:lnTo>
                  <a:pt x="2" y="214"/>
                </a:lnTo>
                <a:lnTo>
                  <a:pt x="3" y="213"/>
                </a:lnTo>
                <a:lnTo>
                  <a:pt x="4" y="212"/>
                </a:lnTo>
                <a:lnTo>
                  <a:pt x="4" y="211"/>
                </a:lnTo>
                <a:lnTo>
                  <a:pt x="6" y="210"/>
                </a:lnTo>
                <a:lnTo>
                  <a:pt x="8" y="208"/>
                </a:lnTo>
                <a:lnTo>
                  <a:pt x="11" y="206"/>
                </a:lnTo>
                <a:lnTo>
                  <a:pt x="19" y="202"/>
                </a:lnTo>
                <a:lnTo>
                  <a:pt x="20" y="201"/>
                </a:lnTo>
                <a:lnTo>
                  <a:pt x="22" y="200"/>
                </a:lnTo>
                <a:lnTo>
                  <a:pt x="23" y="199"/>
                </a:lnTo>
                <a:lnTo>
                  <a:pt x="24" y="198"/>
                </a:lnTo>
                <a:lnTo>
                  <a:pt x="25" y="197"/>
                </a:lnTo>
                <a:lnTo>
                  <a:pt x="26" y="196"/>
                </a:lnTo>
                <a:lnTo>
                  <a:pt x="26" y="195"/>
                </a:lnTo>
                <a:lnTo>
                  <a:pt x="27" y="194"/>
                </a:lnTo>
                <a:lnTo>
                  <a:pt x="27" y="192"/>
                </a:lnTo>
                <a:lnTo>
                  <a:pt x="28" y="188"/>
                </a:lnTo>
                <a:lnTo>
                  <a:pt x="28" y="183"/>
                </a:lnTo>
                <a:lnTo>
                  <a:pt x="29" y="180"/>
                </a:lnTo>
                <a:lnTo>
                  <a:pt x="32" y="171"/>
                </a:lnTo>
                <a:lnTo>
                  <a:pt x="32" y="169"/>
                </a:lnTo>
                <a:lnTo>
                  <a:pt x="33" y="168"/>
                </a:lnTo>
                <a:lnTo>
                  <a:pt x="34" y="166"/>
                </a:lnTo>
                <a:lnTo>
                  <a:pt x="35" y="165"/>
                </a:lnTo>
                <a:lnTo>
                  <a:pt x="36" y="164"/>
                </a:lnTo>
                <a:lnTo>
                  <a:pt x="38" y="162"/>
                </a:lnTo>
                <a:lnTo>
                  <a:pt x="39" y="161"/>
                </a:lnTo>
                <a:lnTo>
                  <a:pt x="40" y="160"/>
                </a:lnTo>
                <a:lnTo>
                  <a:pt x="41" y="158"/>
                </a:lnTo>
                <a:lnTo>
                  <a:pt x="43" y="154"/>
                </a:lnTo>
                <a:lnTo>
                  <a:pt x="44" y="153"/>
                </a:lnTo>
                <a:lnTo>
                  <a:pt x="46" y="149"/>
                </a:lnTo>
                <a:lnTo>
                  <a:pt x="47" y="147"/>
                </a:lnTo>
                <a:lnTo>
                  <a:pt x="48" y="145"/>
                </a:lnTo>
                <a:lnTo>
                  <a:pt x="52" y="139"/>
                </a:lnTo>
                <a:lnTo>
                  <a:pt x="54" y="135"/>
                </a:lnTo>
                <a:lnTo>
                  <a:pt x="55" y="134"/>
                </a:lnTo>
                <a:lnTo>
                  <a:pt x="57" y="131"/>
                </a:lnTo>
                <a:lnTo>
                  <a:pt x="58" y="129"/>
                </a:lnTo>
                <a:lnTo>
                  <a:pt x="62" y="124"/>
                </a:lnTo>
                <a:lnTo>
                  <a:pt x="63" y="123"/>
                </a:lnTo>
                <a:lnTo>
                  <a:pt x="64" y="121"/>
                </a:lnTo>
                <a:lnTo>
                  <a:pt x="64" y="121"/>
                </a:lnTo>
                <a:lnTo>
                  <a:pt x="67" y="121"/>
                </a:lnTo>
                <a:lnTo>
                  <a:pt x="73" y="123"/>
                </a:lnTo>
                <a:lnTo>
                  <a:pt x="79" y="125"/>
                </a:lnTo>
                <a:lnTo>
                  <a:pt x="81" y="125"/>
                </a:lnTo>
                <a:lnTo>
                  <a:pt x="82" y="125"/>
                </a:lnTo>
                <a:lnTo>
                  <a:pt x="83" y="125"/>
                </a:lnTo>
                <a:lnTo>
                  <a:pt x="84" y="125"/>
                </a:lnTo>
                <a:lnTo>
                  <a:pt x="85" y="125"/>
                </a:lnTo>
                <a:lnTo>
                  <a:pt x="86" y="124"/>
                </a:lnTo>
                <a:lnTo>
                  <a:pt x="88" y="124"/>
                </a:lnTo>
                <a:lnTo>
                  <a:pt x="89" y="123"/>
                </a:lnTo>
                <a:lnTo>
                  <a:pt x="91" y="121"/>
                </a:lnTo>
                <a:lnTo>
                  <a:pt x="92" y="120"/>
                </a:lnTo>
                <a:lnTo>
                  <a:pt x="94" y="119"/>
                </a:lnTo>
                <a:lnTo>
                  <a:pt x="96" y="118"/>
                </a:lnTo>
                <a:lnTo>
                  <a:pt x="98" y="118"/>
                </a:lnTo>
                <a:lnTo>
                  <a:pt x="99" y="117"/>
                </a:lnTo>
                <a:lnTo>
                  <a:pt x="101" y="117"/>
                </a:lnTo>
                <a:lnTo>
                  <a:pt x="103" y="117"/>
                </a:lnTo>
                <a:lnTo>
                  <a:pt x="104" y="117"/>
                </a:lnTo>
                <a:lnTo>
                  <a:pt x="105" y="118"/>
                </a:lnTo>
                <a:lnTo>
                  <a:pt x="107" y="118"/>
                </a:lnTo>
                <a:lnTo>
                  <a:pt x="108" y="119"/>
                </a:lnTo>
                <a:lnTo>
                  <a:pt x="110" y="120"/>
                </a:lnTo>
                <a:lnTo>
                  <a:pt x="111" y="121"/>
                </a:lnTo>
                <a:lnTo>
                  <a:pt x="112" y="122"/>
                </a:lnTo>
                <a:lnTo>
                  <a:pt x="113" y="123"/>
                </a:lnTo>
                <a:lnTo>
                  <a:pt x="115" y="126"/>
                </a:lnTo>
                <a:lnTo>
                  <a:pt x="116" y="127"/>
                </a:lnTo>
                <a:lnTo>
                  <a:pt x="116" y="127"/>
                </a:lnTo>
                <a:lnTo>
                  <a:pt x="117" y="127"/>
                </a:lnTo>
                <a:lnTo>
                  <a:pt x="117" y="127"/>
                </a:lnTo>
                <a:lnTo>
                  <a:pt x="118" y="127"/>
                </a:lnTo>
                <a:lnTo>
                  <a:pt x="118" y="127"/>
                </a:lnTo>
                <a:lnTo>
                  <a:pt x="118" y="127"/>
                </a:lnTo>
                <a:lnTo>
                  <a:pt x="119" y="127"/>
                </a:lnTo>
                <a:lnTo>
                  <a:pt x="119" y="127"/>
                </a:lnTo>
                <a:lnTo>
                  <a:pt x="119" y="126"/>
                </a:lnTo>
                <a:lnTo>
                  <a:pt x="120" y="124"/>
                </a:lnTo>
                <a:lnTo>
                  <a:pt x="120" y="123"/>
                </a:lnTo>
                <a:lnTo>
                  <a:pt x="121" y="122"/>
                </a:lnTo>
                <a:lnTo>
                  <a:pt x="122" y="121"/>
                </a:lnTo>
                <a:lnTo>
                  <a:pt x="123" y="121"/>
                </a:lnTo>
                <a:lnTo>
                  <a:pt x="124" y="120"/>
                </a:lnTo>
                <a:lnTo>
                  <a:pt x="125" y="119"/>
                </a:lnTo>
                <a:lnTo>
                  <a:pt x="128" y="117"/>
                </a:lnTo>
                <a:lnTo>
                  <a:pt x="129" y="117"/>
                </a:lnTo>
                <a:lnTo>
                  <a:pt x="130" y="116"/>
                </a:lnTo>
                <a:lnTo>
                  <a:pt x="131" y="115"/>
                </a:lnTo>
                <a:lnTo>
                  <a:pt x="132" y="113"/>
                </a:lnTo>
                <a:lnTo>
                  <a:pt x="133" y="113"/>
                </a:lnTo>
                <a:lnTo>
                  <a:pt x="133" y="112"/>
                </a:lnTo>
                <a:lnTo>
                  <a:pt x="134" y="112"/>
                </a:lnTo>
                <a:lnTo>
                  <a:pt x="136" y="111"/>
                </a:lnTo>
                <a:lnTo>
                  <a:pt x="139" y="110"/>
                </a:lnTo>
                <a:lnTo>
                  <a:pt x="141" y="110"/>
                </a:lnTo>
                <a:lnTo>
                  <a:pt x="142" y="109"/>
                </a:lnTo>
                <a:lnTo>
                  <a:pt x="146" y="108"/>
                </a:lnTo>
                <a:lnTo>
                  <a:pt x="147" y="107"/>
                </a:lnTo>
                <a:lnTo>
                  <a:pt x="149" y="107"/>
                </a:lnTo>
                <a:lnTo>
                  <a:pt x="154" y="106"/>
                </a:lnTo>
                <a:lnTo>
                  <a:pt x="155" y="106"/>
                </a:lnTo>
                <a:lnTo>
                  <a:pt x="158" y="106"/>
                </a:lnTo>
                <a:lnTo>
                  <a:pt x="159" y="106"/>
                </a:lnTo>
                <a:lnTo>
                  <a:pt x="161" y="105"/>
                </a:lnTo>
                <a:lnTo>
                  <a:pt x="165" y="104"/>
                </a:lnTo>
                <a:lnTo>
                  <a:pt x="166" y="103"/>
                </a:lnTo>
                <a:lnTo>
                  <a:pt x="167" y="103"/>
                </a:lnTo>
                <a:lnTo>
                  <a:pt x="168" y="103"/>
                </a:lnTo>
                <a:lnTo>
                  <a:pt x="170" y="103"/>
                </a:lnTo>
                <a:lnTo>
                  <a:pt x="171" y="103"/>
                </a:lnTo>
                <a:lnTo>
                  <a:pt x="173" y="103"/>
                </a:lnTo>
                <a:lnTo>
                  <a:pt x="174" y="104"/>
                </a:lnTo>
                <a:lnTo>
                  <a:pt x="176" y="104"/>
                </a:lnTo>
                <a:lnTo>
                  <a:pt x="178" y="105"/>
                </a:lnTo>
                <a:lnTo>
                  <a:pt x="180" y="106"/>
                </a:lnTo>
                <a:lnTo>
                  <a:pt x="186" y="107"/>
                </a:lnTo>
                <a:lnTo>
                  <a:pt x="188" y="108"/>
                </a:lnTo>
                <a:lnTo>
                  <a:pt x="192" y="110"/>
                </a:lnTo>
                <a:lnTo>
                  <a:pt x="193" y="110"/>
                </a:lnTo>
                <a:lnTo>
                  <a:pt x="195" y="110"/>
                </a:lnTo>
                <a:lnTo>
                  <a:pt x="196" y="110"/>
                </a:lnTo>
                <a:lnTo>
                  <a:pt x="197" y="110"/>
                </a:lnTo>
                <a:lnTo>
                  <a:pt x="200" y="110"/>
                </a:lnTo>
                <a:lnTo>
                  <a:pt x="201" y="110"/>
                </a:lnTo>
                <a:lnTo>
                  <a:pt x="203" y="110"/>
                </a:lnTo>
                <a:lnTo>
                  <a:pt x="206" y="110"/>
                </a:lnTo>
                <a:lnTo>
                  <a:pt x="208" y="110"/>
                </a:lnTo>
                <a:lnTo>
                  <a:pt x="209" y="109"/>
                </a:lnTo>
                <a:lnTo>
                  <a:pt x="210" y="109"/>
                </a:lnTo>
                <a:lnTo>
                  <a:pt x="212" y="110"/>
                </a:lnTo>
                <a:lnTo>
                  <a:pt x="213" y="110"/>
                </a:lnTo>
                <a:lnTo>
                  <a:pt x="215" y="110"/>
                </a:lnTo>
                <a:lnTo>
                  <a:pt x="219" y="112"/>
                </a:lnTo>
                <a:lnTo>
                  <a:pt x="220" y="112"/>
                </a:lnTo>
                <a:lnTo>
                  <a:pt x="221" y="112"/>
                </a:lnTo>
                <a:lnTo>
                  <a:pt x="222" y="113"/>
                </a:lnTo>
                <a:lnTo>
                  <a:pt x="223" y="112"/>
                </a:lnTo>
                <a:lnTo>
                  <a:pt x="225" y="112"/>
                </a:lnTo>
                <a:lnTo>
                  <a:pt x="226" y="112"/>
                </a:lnTo>
                <a:lnTo>
                  <a:pt x="228" y="111"/>
                </a:lnTo>
                <a:lnTo>
                  <a:pt x="230" y="110"/>
                </a:lnTo>
                <a:lnTo>
                  <a:pt x="231" y="109"/>
                </a:lnTo>
                <a:lnTo>
                  <a:pt x="233" y="108"/>
                </a:lnTo>
                <a:lnTo>
                  <a:pt x="235" y="106"/>
                </a:lnTo>
                <a:lnTo>
                  <a:pt x="236" y="104"/>
                </a:lnTo>
                <a:lnTo>
                  <a:pt x="238" y="103"/>
                </a:lnTo>
                <a:lnTo>
                  <a:pt x="238" y="101"/>
                </a:lnTo>
                <a:lnTo>
                  <a:pt x="239" y="101"/>
                </a:lnTo>
                <a:lnTo>
                  <a:pt x="239" y="100"/>
                </a:lnTo>
                <a:lnTo>
                  <a:pt x="241" y="93"/>
                </a:lnTo>
                <a:lnTo>
                  <a:pt x="241" y="92"/>
                </a:lnTo>
                <a:lnTo>
                  <a:pt x="241" y="91"/>
                </a:lnTo>
                <a:lnTo>
                  <a:pt x="241" y="86"/>
                </a:lnTo>
                <a:lnTo>
                  <a:pt x="241" y="85"/>
                </a:lnTo>
                <a:lnTo>
                  <a:pt x="241" y="85"/>
                </a:lnTo>
                <a:lnTo>
                  <a:pt x="241" y="84"/>
                </a:lnTo>
                <a:lnTo>
                  <a:pt x="242" y="83"/>
                </a:lnTo>
                <a:lnTo>
                  <a:pt x="242" y="82"/>
                </a:lnTo>
                <a:lnTo>
                  <a:pt x="243" y="82"/>
                </a:lnTo>
                <a:lnTo>
                  <a:pt x="244" y="81"/>
                </a:lnTo>
                <a:lnTo>
                  <a:pt x="245" y="80"/>
                </a:lnTo>
                <a:lnTo>
                  <a:pt x="246" y="80"/>
                </a:lnTo>
                <a:lnTo>
                  <a:pt x="249" y="78"/>
                </a:lnTo>
                <a:lnTo>
                  <a:pt x="254" y="76"/>
                </a:lnTo>
                <a:lnTo>
                  <a:pt x="255" y="76"/>
                </a:lnTo>
                <a:lnTo>
                  <a:pt x="257" y="74"/>
                </a:lnTo>
                <a:lnTo>
                  <a:pt x="258" y="73"/>
                </a:lnTo>
                <a:lnTo>
                  <a:pt x="260" y="72"/>
                </a:lnTo>
                <a:lnTo>
                  <a:pt x="263" y="71"/>
                </a:lnTo>
                <a:lnTo>
                  <a:pt x="264" y="70"/>
                </a:lnTo>
                <a:lnTo>
                  <a:pt x="271" y="66"/>
                </a:lnTo>
                <a:lnTo>
                  <a:pt x="274" y="64"/>
                </a:lnTo>
                <a:lnTo>
                  <a:pt x="276" y="62"/>
                </a:lnTo>
                <a:lnTo>
                  <a:pt x="279" y="60"/>
                </a:lnTo>
                <a:lnTo>
                  <a:pt x="282" y="58"/>
                </a:lnTo>
                <a:lnTo>
                  <a:pt x="283" y="58"/>
                </a:lnTo>
                <a:lnTo>
                  <a:pt x="285" y="56"/>
                </a:lnTo>
                <a:lnTo>
                  <a:pt x="288" y="54"/>
                </a:lnTo>
                <a:lnTo>
                  <a:pt x="291" y="51"/>
                </a:lnTo>
                <a:lnTo>
                  <a:pt x="293" y="49"/>
                </a:lnTo>
                <a:lnTo>
                  <a:pt x="293" y="48"/>
                </a:lnTo>
                <a:lnTo>
                  <a:pt x="294" y="48"/>
                </a:lnTo>
                <a:lnTo>
                  <a:pt x="295" y="47"/>
                </a:lnTo>
                <a:lnTo>
                  <a:pt x="296" y="47"/>
                </a:lnTo>
                <a:lnTo>
                  <a:pt x="297" y="46"/>
                </a:lnTo>
                <a:lnTo>
                  <a:pt x="298" y="46"/>
                </a:lnTo>
                <a:lnTo>
                  <a:pt x="298" y="46"/>
                </a:lnTo>
                <a:lnTo>
                  <a:pt x="299" y="46"/>
                </a:lnTo>
                <a:lnTo>
                  <a:pt x="303" y="47"/>
                </a:lnTo>
                <a:lnTo>
                  <a:pt x="306" y="48"/>
                </a:lnTo>
                <a:lnTo>
                  <a:pt x="308" y="48"/>
                </a:lnTo>
                <a:lnTo>
                  <a:pt x="312" y="49"/>
                </a:lnTo>
                <a:lnTo>
                  <a:pt x="317" y="49"/>
                </a:lnTo>
                <a:lnTo>
                  <a:pt x="318" y="49"/>
                </a:lnTo>
                <a:lnTo>
                  <a:pt x="320" y="50"/>
                </a:lnTo>
                <a:lnTo>
                  <a:pt x="323" y="51"/>
                </a:lnTo>
                <a:lnTo>
                  <a:pt x="324" y="51"/>
                </a:lnTo>
                <a:lnTo>
                  <a:pt x="325" y="51"/>
                </a:lnTo>
                <a:lnTo>
                  <a:pt x="326" y="52"/>
                </a:lnTo>
                <a:lnTo>
                  <a:pt x="328" y="54"/>
                </a:lnTo>
                <a:lnTo>
                  <a:pt x="330" y="55"/>
                </a:lnTo>
                <a:lnTo>
                  <a:pt x="333" y="57"/>
                </a:lnTo>
                <a:lnTo>
                  <a:pt x="333" y="58"/>
                </a:lnTo>
                <a:lnTo>
                  <a:pt x="335" y="59"/>
                </a:lnTo>
                <a:lnTo>
                  <a:pt x="339" y="62"/>
                </a:lnTo>
                <a:lnTo>
                  <a:pt x="341" y="63"/>
                </a:lnTo>
                <a:lnTo>
                  <a:pt x="343" y="64"/>
                </a:lnTo>
                <a:lnTo>
                  <a:pt x="344" y="65"/>
                </a:lnTo>
                <a:lnTo>
                  <a:pt x="345" y="65"/>
                </a:lnTo>
                <a:lnTo>
                  <a:pt x="346" y="66"/>
                </a:lnTo>
                <a:lnTo>
                  <a:pt x="347" y="66"/>
                </a:lnTo>
                <a:lnTo>
                  <a:pt x="348" y="66"/>
                </a:lnTo>
                <a:lnTo>
                  <a:pt x="349" y="66"/>
                </a:lnTo>
                <a:lnTo>
                  <a:pt x="350" y="66"/>
                </a:lnTo>
                <a:lnTo>
                  <a:pt x="351" y="66"/>
                </a:lnTo>
                <a:lnTo>
                  <a:pt x="351" y="65"/>
                </a:lnTo>
                <a:lnTo>
                  <a:pt x="352" y="65"/>
                </a:lnTo>
                <a:lnTo>
                  <a:pt x="353" y="64"/>
                </a:lnTo>
                <a:lnTo>
                  <a:pt x="353" y="63"/>
                </a:lnTo>
                <a:lnTo>
                  <a:pt x="354" y="62"/>
                </a:lnTo>
                <a:lnTo>
                  <a:pt x="354" y="60"/>
                </a:lnTo>
                <a:lnTo>
                  <a:pt x="356" y="52"/>
                </a:lnTo>
                <a:lnTo>
                  <a:pt x="357" y="50"/>
                </a:lnTo>
                <a:lnTo>
                  <a:pt x="357" y="49"/>
                </a:lnTo>
                <a:lnTo>
                  <a:pt x="357" y="47"/>
                </a:lnTo>
                <a:lnTo>
                  <a:pt x="357" y="44"/>
                </a:lnTo>
                <a:lnTo>
                  <a:pt x="357" y="43"/>
                </a:lnTo>
                <a:lnTo>
                  <a:pt x="356" y="41"/>
                </a:lnTo>
                <a:lnTo>
                  <a:pt x="356" y="40"/>
                </a:lnTo>
                <a:lnTo>
                  <a:pt x="357" y="39"/>
                </a:lnTo>
                <a:lnTo>
                  <a:pt x="357" y="38"/>
                </a:lnTo>
                <a:lnTo>
                  <a:pt x="357" y="37"/>
                </a:lnTo>
                <a:lnTo>
                  <a:pt x="358" y="37"/>
                </a:lnTo>
                <a:lnTo>
                  <a:pt x="358" y="36"/>
                </a:lnTo>
                <a:lnTo>
                  <a:pt x="359" y="36"/>
                </a:lnTo>
                <a:lnTo>
                  <a:pt x="361" y="35"/>
                </a:lnTo>
                <a:lnTo>
                  <a:pt x="363" y="35"/>
                </a:lnTo>
                <a:lnTo>
                  <a:pt x="364" y="35"/>
                </a:lnTo>
                <a:lnTo>
                  <a:pt x="366" y="34"/>
                </a:lnTo>
                <a:lnTo>
                  <a:pt x="371" y="32"/>
                </a:lnTo>
                <a:lnTo>
                  <a:pt x="372" y="31"/>
                </a:lnTo>
                <a:lnTo>
                  <a:pt x="373" y="31"/>
                </a:lnTo>
                <a:lnTo>
                  <a:pt x="375" y="29"/>
                </a:lnTo>
                <a:lnTo>
                  <a:pt x="377" y="28"/>
                </a:lnTo>
                <a:lnTo>
                  <a:pt x="378" y="28"/>
                </a:lnTo>
                <a:lnTo>
                  <a:pt x="379" y="27"/>
                </a:lnTo>
                <a:lnTo>
                  <a:pt x="379" y="26"/>
                </a:lnTo>
                <a:lnTo>
                  <a:pt x="380" y="25"/>
                </a:lnTo>
                <a:lnTo>
                  <a:pt x="380" y="25"/>
                </a:lnTo>
                <a:lnTo>
                  <a:pt x="381" y="24"/>
                </a:lnTo>
                <a:lnTo>
                  <a:pt x="381" y="22"/>
                </a:lnTo>
                <a:lnTo>
                  <a:pt x="381" y="22"/>
                </a:lnTo>
                <a:lnTo>
                  <a:pt x="381" y="21"/>
                </a:lnTo>
                <a:lnTo>
                  <a:pt x="381" y="20"/>
                </a:lnTo>
                <a:lnTo>
                  <a:pt x="380" y="20"/>
                </a:lnTo>
                <a:lnTo>
                  <a:pt x="380" y="19"/>
                </a:lnTo>
                <a:lnTo>
                  <a:pt x="378" y="17"/>
                </a:lnTo>
                <a:lnTo>
                  <a:pt x="378" y="16"/>
                </a:lnTo>
                <a:lnTo>
                  <a:pt x="378" y="16"/>
                </a:lnTo>
                <a:lnTo>
                  <a:pt x="378" y="15"/>
                </a:lnTo>
                <a:lnTo>
                  <a:pt x="378" y="14"/>
                </a:lnTo>
                <a:lnTo>
                  <a:pt x="378" y="13"/>
                </a:lnTo>
                <a:lnTo>
                  <a:pt x="378" y="12"/>
                </a:lnTo>
                <a:lnTo>
                  <a:pt x="378" y="10"/>
                </a:lnTo>
                <a:lnTo>
                  <a:pt x="379" y="8"/>
                </a:lnTo>
                <a:lnTo>
                  <a:pt x="380" y="6"/>
                </a:lnTo>
                <a:lnTo>
                  <a:pt x="381" y="5"/>
                </a:lnTo>
                <a:lnTo>
                  <a:pt x="381" y="4"/>
                </a:lnTo>
                <a:lnTo>
                  <a:pt x="382" y="4"/>
                </a:lnTo>
                <a:lnTo>
                  <a:pt x="383" y="3"/>
                </a:lnTo>
                <a:lnTo>
                  <a:pt x="384" y="3"/>
                </a:lnTo>
                <a:lnTo>
                  <a:pt x="385" y="3"/>
                </a:lnTo>
                <a:lnTo>
                  <a:pt x="386" y="2"/>
                </a:lnTo>
                <a:lnTo>
                  <a:pt x="386" y="2"/>
                </a:lnTo>
                <a:lnTo>
                  <a:pt x="387" y="2"/>
                </a:lnTo>
                <a:lnTo>
                  <a:pt x="387" y="2"/>
                </a:lnTo>
                <a:lnTo>
                  <a:pt x="387" y="2"/>
                </a:lnTo>
                <a:lnTo>
                  <a:pt x="388" y="2"/>
                </a:lnTo>
                <a:lnTo>
                  <a:pt x="390" y="2"/>
                </a:lnTo>
                <a:lnTo>
                  <a:pt x="393" y="2"/>
                </a:lnTo>
                <a:lnTo>
                  <a:pt x="393" y="1"/>
                </a:lnTo>
                <a:lnTo>
                  <a:pt x="394" y="1"/>
                </a:lnTo>
                <a:lnTo>
                  <a:pt x="394" y="1"/>
                </a:lnTo>
                <a:lnTo>
                  <a:pt x="394" y="0"/>
                </a:lnTo>
                <a:lnTo>
                  <a:pt x="394" y="0"/>
                </a:lnTo>
                <a:lnTo>
                  <a:pt x="395" y="0"/>
                </a:lnTo>
                <a:close/>
              </a:path>
            </a:pathLst>
          </a:custGeom>
          <a:solidFill>
            <a:srgbClr val="D9D9D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cs-CZ" dirty="0"/>
          </a:p>
        </p:txBody>
      </p:sp>
      <p:sp>
        <p:nvSpPr>
          <p:cNvPr id="150" name="Freeform 268">
            <a:extLst>
              <a:ext uri="{FF2B5EF4-FFF2-40B4-BE49-F238E27FC236}">
                <a16:creationId xmlns:a16="http://schemas.microsoft.com/office/drawing/2014/main" id="{54F61D03-DA30-496D-AA73-D004AE02664D}"/>
              </a:ext>
            </a:extLst>
          </p:cNvPr>
          <p:cNvSpPr>
            <a:spLocks/>
          </p:cNvSpPr>
          <p:nvPr/>
        </p:nvSpPr>
        <p:spPr bwMode="auto">
          <a:xfrm>
            <a:off x="4452538" y="3840721"/>
            <a:ext cx="604294" cy="774475"/>
          </a:xfrm>
          <a:custGeom>
            <a:avLst/>
            <a:gdLst>
              <a:gd name="T0" fmla="*/ 389 w 593"/>
              <a:gd name="T1" fmla="*/ 6 h 760"/>
              <a:gd name="T2" fmla="*/ 403 w 593"/>
              <a:gd name="T3" fmla="*/ 16 h 760"/>
              <a:gd name="T4" fmla="*/ 421 w 593"/>
              <a:gd name="T5" fmla="*/ 15 h 760"/>
              <a:gd name="T6" fmla="*/ 416 w 593"/>
              <a:gd name="T7" fmla="*/ 40 h 760"/>
              <a:gd name="T8" fmla="*/ 428 w 593"/>
              <a:gd name="T9" fmla="*/ 47 h 760"/>
              <a:gd name="T10" fmla="*/ 461 w 593"/>
              <a:gd name="T11" fmla="*/ 45 h 760"/>
              <a:gd name="T12" fmla="*/ 461 w 593"/>
              <a:gd name="T13" fmla="*/ 53 h 760"/>
              <a:gd name="T14" fmla="*/ 487 w 593"/>
              <a:gd name="T15" fmla="*/ 72 h 760"/>
              <a:gd name="T16" fmla="*/ 518 w 593"/>
              <a:gd name="T17" fmla="*/ 72 h 760"/>
              <a:gd name="T18" fmla="*/ 550 w 593"/>
              <a:gd name="T19" fmla="*/ 94 h 760"/>
              <a:gd name="T20" fmla="*/ 561 w 593"/>
              <a:gd name="T21" fmla="*/ 108 h 760"/>
              <a:gd name="T22" fmla="*/ 591 w 593"/>
              <a:gd name="T23" fmla="*/ 132 h 760"/>
              <a:gd name="T24" fmla="*/ 585 w 593"/>
              <a:gd name="T25" fmla="*/ 165 h 760"/>
              <a:gd name="T26" fmla="*/ 578 w 593"/>
              <a:gd name="T27" fmla="*/ 205 h 760"/>
              <a:gd name="T28" fmla="*/ 580 w 593"/>
              <a:gd name="T29" fmla="*/ 228 h 760"/>
              <a:gd name="T30" fmla="*/ 567 w 593"/>
              <a:gd name="T31" fmla="*/ 250 h 760"/>
              <a:gd name="T32" fmla="*/ 549 w 593"/>
              <a:gd name="T33" fmla="*/ 249 h 760"/>
              <a:gd name="T34" fmla="*/ 526 w 593"/>
              <a:gd name="T35" fmla="*/ 271 h 760"/>
              <a:gd name="T36" fmla="*/ 540 w 593"/>
              <a:gd name="T37" fmla="*/ 279 h 760"/>
              <a:gd name="T38" fmla="*/ 534 w 593"/>
              <a:gd name="T39" fmla="*/ 289 h 760"/>
              <a:gd name="T40" fmla="*/ 538 w 593"/>
              <a:gd name="T41" fmla="*/ 303 h 760"/>
              <a:gd name="T42" fmla="*/ 538 w 593"/>
              <a:gd name="T43" fmla="*/ 311 h 760"/>
              <a:gd name="T44" fmla="*/ 550 w 593"/>
              <a:gd name="T45" fmla="*/ 318 h 760"/>
              <a:gd name="T46" fmla="*/ 553 w 593"/>
              <a:gd name="T47" fmla="*/ 347 h 760"/>
              <a:gd name="T48" fmla="*/ 561 w 593"/>
              <a:gd name="T49" fmla="*/ 373 h 760"/>
              <a:gd name="T50" fmla="*/ 559 w 593"/>
              <a:gd name="T51" fmla="*/ 395 h 760"/>
              <a:gd name="T52" fmla="*/ 562 w 593"/>
              <a:gd name="T53" fmla="*/ 423 h 760"/>
              <a:gd name="T54" fmla="*/ 561 w 593"/>
              <a:gd name="T55" fmla="*/ 454 h 760"/>
              <a:gd name="T56" fmla="*/ 570 w 593"/>
              <a:gd name="T57" fmla="*/ 488 h 760"/>
              <a:gd name="T58" fmla="*/ 549 w 593"/>
              <a:gd name="T59" fmla="*/ 520 h 760"/>
              <a:gd name="T60" fmla="*/ 543 w 593"/>
              <a:gd name="T61" fmla="*/ 540 h 760"/>
              <a:gd name="T62" fmla="*/ 535 w 593"/>
              <a:gd name="T63" fmla="*/ 551 h 760"/>
              <a:gd name="T64" fmla="*/ 540 w 593"/>
              <a:gd name="T65" fmla="*/ 565 h 760"/>
              <a:gd name="T66" fmla="*/ 530 w 593"/>
              <a:gd name="T67" fmla="*/ 582 h 760"/>
              <a:gd name="T68" fmla="*/ 531 w 593"/>
              <a:gd name="T69" fmla="*/ 604 h 760"/>
              <a:gd name="T70" fmla="*/ 506 w 593"/>
              <a:gd name="T71" fmla="*/ 630 h 760"/>
              <a:gd name="T72" fmla="*/ 486 w 593"/>
              <a:gd name="T73" fmla="*/ 633 h 760"/>
              <a:gd name="T74" fmla="*/ 487 w 593"/>
              <a:gd name="T75" fmla="*/ 678 h 760"/>
              <a:gd name="T76" fmla="*/ 474 w 593"/>
              <a:gd name="T77" fmla="*/ 696 h 760"/>
              <a:gd name="T78" fmla="*/ 460 w 593"/>
              <a:gd name="T79" fmla="*/ 728 h 760"/>
              <a:gd name="T80" fmla="*/ 456 w 593"/>
              <a:gd name="T81" fmla="*/ 745 h 760"/>
              <a:gd name="T82" fmla="*/ 440 w 593"/>
              <a:gd name="T83" fmla="*/ 760 h 760"/>
              <a:gd name="T84" fmla="*/ 404 w 593"/>
              <a:gd name="T85" fmla="*/ 732 h 760"/>
              <a:gd name="T86" fmla="*/ 394 w 593"/>
              <a:gd name="T87" fmla="*/ 687 h 760"/>
              <a:gd name="T88" fmla="*/ 352 w 593"/>
              <a:gd name="T89" fmla="*/ 647 h 760"/>
              <a:gd name="T90" fmla="*/ 314 w 593"/>
              <a:gd name="T91" fmla="*/ 637 h 760"/>
              <a:gd name="T92" fmla="*/ 299 w 593"/>
              <a:gd name="T93" fmla="*/ 606 h 760"/>
              <a:gd name="T94" fmla="*/ 266 w 593"/>
              <a:gd name="T95" fmla="*/ 562 h 760"/>
              <a:gd name="T96" fmla="*/ 244 w 593"/>
              <a:gd name="T97" fmla="*/ 530 h 760"/>
              <a:gd name="T98" fmla="*/ 216 w 593"/>
              <a:gd name="T99" fmla="*/ 498 h 760"/>
              <a:gd name="T100" fmla="*/ 183 w 593"/>
              <a:gd name="T101" fmla="*/ 495 h 760"/>
              <a:gd name="T102" fmla="*/ 151 w 593"/>
              <a:gd name="T103" fmla="*/ 492 h 760"/>
              <a:gd name="T104" fmla="*/ 129 w 593"/>
              <a:gd name="T105" fmla="*/ 461 h 760"/>
              <a:gd name="T106" fmla="*/ 93 w 593"/>
              <a:gd name="T107" fmla="*/ 431 h 760"/>
              <a:gd name="T108" fmla="*/ 82 w 593"/>
              <a:gd name="T109" fmla="*/ 399 h 760"/>
              <a:gd name="T110" fmla="*/ 70 w 593"/>
              <a:gd name="T111" fmla="*/ 366 h 760"/>
              <a:gd name="T112" fmla="*/ 55 w 593"/>
              <a:gd name="T113" fmla="*/ 332 h 760"/>
              <a:gd name="T114" fmla="*/ 39 w 593"/>
              <a:gd name="T115" fmla="*/ 304 h 760"/>
              <a:gd name="T116" fmla="*/ 37 w 593"/>
              <a:gd name="T117" fmla="*/ 272 h 760"/>
              <a:gd name="T118" fmla="*/ 4 w 593"/>
              <a:gd name="T119" fmla="*/ 250 h 7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593" h="760">
                <a:moveTo>
                  <a:pt x="383" y="0"/>
                </a:moveTo>
                <a:lnTo>
                  <a:pt x="383" y="1"/>
                </a:lnTo>
                <a:lnTo>
                  <a:pt x="383" y="1"/>
                </a:lnTo>
                <a:lnTo>
                  <a:pt x="383" y="1"/>
                </a:lnTo>
                <a:lnTo>
                  <a:pt x="383" y="3"/>
                </a:lnTo>
                <a:lnTo>
                  <a:pt x="383" y="4"/>
                </a:lnTo>
                <a:lnTo>
                  <a:pt x="383" y="5"/>
                </a:lnTo>
                <a:lnTo>
                  <a:pt x="384" y="7"/>
                </a:lnTo>
                <a:lnTo>
                  <a:pt x="384" y="7"/>
                </a:lnTo>
                <a:lnTo>
                  <a:pt x="385" y="8"/>
                </a:lnTo>
                <a:lnTo>
                  <a:pt x="385" y="8"/>
                </a:lnTo>
                <a:lnTo>
                  <a:pt x="386" y="8"/>
                </a:lnTo>
                <a:lnTo>
                  <a:pt x="387" y="8"/>
                </a:lnTo>
                <a:lnTo>
                  <a:pt x="387" y="8"/>
                </a:lnTo>
                <a:lnTo>
                  <a:pt x="388" y="8"/>
                </a:lnTo>
                <a:lnTo>
                  <a:pt x="388" y="7"/>
                </a:lnTo>
                <a:lnTo>
                  <a:pt x="389" y="6"/>
                </a:lnTo>
                <a:lnTo>
                  <a:pt x="391" y="4"/>
                </a:lnTo>
                <a:lnTo>
                  <a:pt x="392" y="3"/>
                </a:lnTo>
                <a:lnTo>
                  <a:pt x="392" y="3"/>
                </a:lnTo>
                <a:lnTo>
                  <a:pt x="393" y="2"/>
                </a:lnTo>
                <a:lnTo>
                  <a:pt x="394" y="2"/>
                </a:lnTo>
                <a:lnTo>
                  <a:pt x="395" y="2"/>
                </a:lnTo>
                <a:lnTo>
                  <a:pt x="395" y="2"/>
                </a:lnTo>
                <a:lnTo>
                  <a:pt x="396" y="2"/>
                </a:lnTo>
                <a:lnTo>
                  <a:pt x="396" y="4"/>
                </a:lnTo>
                <a:lnTo>
                  <a:pt x="398" y="6"/>
                </a:lnTo>
                <a:lnTo>
                  <a:pt x="400" y="8"/>
                </a:lnTo>
                <a:lnTo>
                  <a:pt x="401" y="10"/>
                </a:lnTo>
                <a:lnTo>
                  <a:pt x="401" y="11"/>
                </a:lnTo>
                <a:lnTo>
                  <a:pt x="402" y="14"/>
                </a:lnTo>
                <a:lnTo>
                  <a:pt x="403" y="15"/>
                </a:lnTo>
                <a:lnTo>
                  <a:pt x="403" y="15"/>
                </a:lnTo>
                <a:lnTo>
                  <a:pt x="403" y="16"/>
                </a:lnTo>
                <a:lnTo>
                  <a:pt x="404" y="16"/>
                </a:lnTo>
                <a:lnTo>
                  <a:pt x="405" y="16"/>
                </a:lnTo>
                <a:lnTo>
                  <a:pt x="405" y="16"/>
                </a:lnTo>
                <a:lnTo>
                  <a:pt x="406" y="16"/>
                </a:lnTo>
                <a:lnTo>
                  <a:pt x="407" y="16"/>
                </a:lnTo>
                <a:lnTo>
                  <a:pt x="410" y="15"/>
                </a:lnTo>
                <a:lnTo>
                  <a:pt x="411" y="15"/>
                </a:lnTo>
                <a:lnTo>
                  <a:pt x="412" y="15"/>
                </a:lnTo>
                <a:lnTo>
                  <a:pt x="414" y="14"/>
                </a:lnTo>
                <a:lnTo>
                  <a:pt x="415" y="13"/>
                </a:lnTo>
                <a:lnTo>
                  <a:pt x="416" y="12"/>
                </a:lnTo>
                <a:lnTo>
                  <a:pt x="417" y="11"/>
                </a:lnTo>
                <a:lnTo>
                  <a:pt x="418" y="10"/>
                </a:lnTo>
                <a:lnTo>
                  <a:pt x="418" y="11"/>
                </a:lnTo>
                <a:lnTo>
                  <a:pt x="418" y="12"/>
                </a:lnTo>
                <a:lnTo>
                  <a:pt x="420" y="14"/>
                </a:lnTo>
                <a:lnTo>
                  <a:pt x="421" y="15"/>
                </a:lnTo>
                <a:lnTo>
                  <a:pt x="422" y="17"/>
                </a:lnTo>
                <a:lnTo>
                  <a:pt x="423" y="19"/>
                </a:lnTo>
                <a:lnTo>
                  <a:pt x="423" y="20"/>
                </a:lnTo>
                <a:lnTo>
                  <a:pt x="424" y="21"/>
                </a:lnTo>
                <a:lnTo>
                  <a:pt x="424" y="22"/>
                </a:lnTo>
                <a:lnTo>
                  <a:pt x="424" y="24"/>
                </a:lnTo>
                <a:lnTo>
                  <a:pt x="424" y="25"/>
                </a:lnTo>
                <a:lnTo>
                  <a:pt x="424" y="25"/>
                </a:lnTo>
                <a:lnTo>
                  <a:pt x="424" y="26"/>
                </a:lnTo>
                <a:lnTo>
                  <a:pt x="423" y="27"/>
                </a:lnTo>
                <a:lnTo>
                  <a:pt x="423" y="28"/>
                </a:lnTo>
                <a:lnTo>
                  <a:pt x="421" y="31"/>
                </a:lnTo>
                <a:lnTo>
                  <a:pt x="419" y="33"/>
                </a:lnTo>
                <a:lnTo>
                  <a:pt x="418" y="34"/>
                </a:lnTo>
                <a:lnTo>
                  <a:pt x="417" y="38"/>
                </a:lnTo>
                <a:lnTo>
                  <a:pt x="416" y="39"/>
                </a:lnTo>
                <a:lnTo>
                  <a:pt x="416" y="40"/>
                </a:lnTo>
                <a:lnTo>
                  <a:pt x="415" y="41"/>
                </a:lnTo>
                <a:lnTo>
                  <a:pt x="415" y="42"/>
                </a:lnTo>
                <a:lnTo>
                  <a:pt x="415" y="43"/>
                </a:lnTo>
                <a:lnTo>
                  <a:pt x="415" y="43"/>
                </a:lnTo>
                <a:lnTo>
                  <a:pt x="415" y="44"/>
                </a:lnTo>
                <a:lnTo>
                  <a:pt x="416" y="45"/>
                </a:lnTo>
                <a:lnTo>
                  <a:pt x="416" y="45"/>
                </a:lnTo>
                <a:lnTo>
                  <a:pt x="417" y="45"/>
                </a:lnTo>
                <a:lnTo>
                  <a:pt x="417" y="46"/>
                </a:lnTo>
                <a:lnTo>
                  <a:pt x="418" y="46"/>
                </a:lnTo>
                <a:lnTo>
                  <a:pt x="419" y="46"/>
                </a:lnTo>
                <a:lnTo>
                  <a:pt x="423" y="47"/>
                </a:lnTo>
                <a:lnTo>
                  <a:pt x="424" y="47"/>
                </a:lnTo>
                <a:lnTo>
                  <a:pt x="425" y="48"/>
                </a:lnTo>
                <a:lnTo>
                  <a:pt x="426" y="47"/>
                </a:lnTo>
                <a:lnTo>
                  <a:pt x="427" y="47"/>
                </a:lnTo>
                <a:lnTo>
                  <a:pt x="428" y="47"/>
                </a:lnTo>
                <a:lnTo>
                  <a:pt x="430" y="46"/>
                </a:lnTo>
                <a:lnTo>
                  <a:pt x="433" y="45"/>
                </a:lnTo>
                <a:lnTo>
                  <a:pt x="435" y="44"/>
                </a:lnTo>
                <a:lnTo>
                  <a:pt x="436" y="44"/>
                </a:lnTo>
                <a:lnTo>
                  <a:pt x="437" y="44"/>
                </a:lnTo>
                <a:lnTo>
                  <a:pt x="440" y="44"/>
                </a:lnTo>
                <a:lnTo>
                  <a:pt x="442" y="44"/>
                </a:lnTo>
                <a:lnTo>
                  <a:pt x="443" y="44"/>
                </a:lnTo>
                <a:lnTo>
                  <a:pt x="446" y="44"/>
                </a:lnTo>
                <a:lnTo>
                  <a:pt x="449" y="45"/>
                </a:lnTo>
                <a:lnTo>
                  <a:pt x="451" y="45"/>
                </a:lnTo>
                <a:lnTo>
                  <a:pt x="452" y="45"/>
                </a:lnTo>
                <a:lnTo>
                  <a:pt x="453" y="45"/>
                </a:lnTo>
                <a:lnTo>
                  <a:pt x="457" y="44"/>
                </a:lnTo>
                <a:lnTo>
                  <a:pt x="459" y="44"/>
                </a:lnTo>
                <a:lnTo>
                  <a:pt x="460" y="44"/>
                </a:lnTo>
                <a:lnTo>
                  <a:pt x="461" y="45"/>
                </a:lnTo>
                <a:lnTo>
                  <a:pt x="462" y="45"/>
                </a:lnTo>
                <a:lnTo>
                  <a:pt x="463" y="45"/>
                </a:lnTo>
                <a:lnTo>
                  <a:pt x="465" y="46"/>
                </a:lnTo>
                <a:lnTo>
                  <a:pt x="466" y="47"/>
                </a:lnTo>
                <a:lnTo>
                  <a:pt x="467" y="47"/>
                </a:lnTo>
                <a:lnTo>
                  <a:pt x="467" y="48"/>
                </a:lnTo>
                <a:lnTo>
                  <a:pt x="467" y="48"/>
                </a:lnTo>
                <a:lnTo>
                  <a:pt x="467" y="48"/>
                </a:lnTo>
                <a:lnTo>
                  <a:pt x="467" y="49"/>
                </a:lnTo>
                <a:lnTo>
                  <a:pt x="467" y="49"/>
                </a:lnTo>
                <a:lnTo>
                  <a:pt x="464" y="50"/>
                </a:lnTo>
                <a:lnTo>
                  <a:pt x="463" y="51"/>
                </a:lnTo>
                <a:lnTo>
                  <a:pt x="462" y="51"/>
                </a:lnTo>
                <a:lnTo>
                  <a:pt x="462" y="52"/>
                </a:lnTo>
                <a:lnTo>
                  <a:pt x="461" y="52"/>
                </a:lnTo>
                <a:lnTo>
                  <a:pt x="461" y="53"/>
                </a:lnTo>
                <a:lnTo>
                  <a:pt x="461" y="53"/>
                </a:lnTo>
                <a:lnTo>
                  <a:pt x="461" y="54"/>
                </a:lnTo>
                <a:lnTo>
                  <a:pt x="461" y="54"/>
                </a:lnTo>
                <a:lnTo>
                  <a:pt x="461" y="54"/>
                </a:lnTo>
                <a:lnTo>
                  <a:pt x="462" y="55"/>
                </a:lnTo>
                <a:lnTo>
                  <a:pt x="462" y="55"/>
                </a:lnTo>
                <a:lnTo>
                  <a:pt x="462" y="56"/>
                </a:lnTo>
                <a:lnTo>
                  <a:pt x="464" y="57"/>
                </a:lnTo>
                <a:lnTo>
                  <a:pt x="465" y="58"/>
                </a:lnTo>
                <a:lnTo>
                  <a:pt x="466" y="59"/>
                </a:lnTo>
                <a:lnTo>
                  <a:pt x="467" y="60"/>
                </a:lnTo>
                <a:lnTo>
                  <a:pt x="472" y="62"/>
                </a:lnTo>
                <a:lnTo>
                  <a:pt x="475" y="64"/>
                </a:lnTo>
                <a:lnTo>
                  <a:pt x="477" y="65"/>
                </a:lnTo>
                <a:lnTo>
                  <a:pt x="482" y="69"/>
                </a:lnTo>
                <a:lnTo>
                  <a:pt x="484" y="70"/>
                </a:lnTo>
                <a:lnTo>
                  <a:pt x="485" y="71"/>
                </a:lnTo>
                <a:lnTo>
                  <a:pt x="487" y="72"/>
                </a:lnTo>
                <a:lnTo>
                  <a:pt x="488" y="72"/>
                </a:lnTo>
                <a:lnTo>
                  <a:pt x="490" y="73"/>
                </a:lnTo>
                <a:lnTo>
                  <a:pt x="491" y="73"/>
                </a:lnTo>
                <a:lnTo>
                  <a:pt x="493" y="74"/>
                </a:lnTo>
                <a:lnTo>
                  <a:pt x="495" y="74"/>
                </a:lnTo>
                <a:lnTo>
                  <a:pt x="497" y="74"/>
                </a:lnTo>
                <a:lnTo>
                  <a:pt x="499" y="74"/>
                </a:lnTo>
                <a:lnTo>
                  <a:pt x="501" y="74"/>
                </a:lnTo>
                <a:lnTo>
                  <a:pt x="502" y="74"/>
                </a:lnTo>
                <a:lnTo>
                  <a:pt x="504" y="74"/>
                </a:lnTo>
                <a:lnTo>
                  <a:pt x="506" y="73"/>
                </a:lnTo>
                <a:lnTo>
                  <a:pt x="507" y="73"/>
                </a:lnTo>
                <a:lnTo>
                  <a:pt x="512" y="72"/>
                </a:lnTo>
                <a:lnTo>
                  <a:pt x="514" y="72"/>
                </a:lnTo>
                <a:lnTo>
                  <a:pt x="515" y="71"/>
                </a:lnTo>
                <a:lnTo>
                  <a:pt x="517" y="71"/>
                </a:lnTo>
                <a:lnTo>
                  <a:pt x="518" y="72"/>
                </a:lnTo>
                <a:lnTo>
                  <a:pt x="520" y="72"/>
                </a:lnTo>
                <a:lnTo>
                  <a:pt x="521" y="72"/>
                </a:lnTo>
                <a:lnTo>
                  <a:pt x="522" y="73"/>
                </a:lnTo>
                <a:lnTo>
                  <a:pt x="523" y="74"/>
                </a:lnTo>
                <a:lnTo>
                  <a:pt x="524" y="74"/>
                </a:lnTo>
                <a:lnTo>
                  <a:pt x="525" y="75"/>
                </a:lnTo>
                <a:lnTo>
                  <a:pt x="526" y="77"/>
                </a:lnTo>
                <a:lnTo>
                  <a:pt x="530" y="81"/>
                </a:lnTo>
                <a:lnTo>
                  <a:pt x="532" y="83"/>
                </a:lnTo>
                <a:lnTo>
                  <a:pt x="533" y="84"/>
                </a:lnTo>
                <a:lnTo>
                  <a:pt x="536" y="87"/>
                </a:lnTo>
                <a:lnTo>
                  <a:pt x="540" y="91"/>
                </a:lnTo>
                <a:lnTo>
                  <a:pt x="541" y="92"/>
                </a:lnTo>
                <a:lnTo>
                  <a:pt x="542" y="92"/>
                </a:lnTo>
                <a:lnTo>
                  <a:pt x="544" y="93"/>
                </a:lnTo>
                <a:lnTo>
                  <a:pt x="545" y="93"/>
                </a:lnTo>
                <a:lnTo>
                  <a:pt x="550" y="94"/>
                </a:lnTo>
                <a:lnTo>
                  <a:pt x="551" y="94"/>
                </a:lnTo>
                <a:lnTo>
                  <a:pt x="552" y="95"/>
                </a:lnTo>
                <a:lnTo>
                  <a:pt x="554" y="95"/>
                </a:lnTo>
                <a:lnTo>
                  <a:pt x="555" y="96"/>
                </a:lnTo>
                <a:lnTo>
                  <a:pt x="556" y="97"/>
                </a:lnTo>
                <a:lnTo>
                  <a:pt x="557" y="97"/>
                </a:lnTo>
                <a:lnTo>
                  <a:pt x="558" y="98"/>
                </a:lnTo>
                <a:lnTo>
                  <a:pt x="558" y="99"/>
                </a:lnTo>
                <a:lnTo>
                  <a:pt x="559" y="99"/>
                </a:lnTo>
                <a:lnTo>
                  <a:pt x="559" y="100"/>
                </a:lnTo>
                <a:lnTo>
                  <a:pt x="559" y="101"/>
                </a:lnTo>
                <a:lnTo>
                  <a:pt x="559" y="102"/>
                </a:lnTo>
                <a:lnTo>
                  <a:pt x="560" y="106"/>
                </a:lnTo>
                <a:lnTo>
                  <a:pt x="560" y="107"/>
                </a:lnTo>
                <a:lnTo>
                  <a:pt x="561" y="107"/>
                </a:lnTo>
                <a:lnTo>
                  <a:pt x="561" y="108"/>
                </a:lnTo>
                <a:lnTo>
                  <a:pt x="561" y="108"/>
                </a:lnTo>
                <a:lnTo>
                  <a:pt x="562" y="108"/>
                </a:lnTo>
                <a:lnTo>
                  <a:pt x="562" y="109"/>
                </a:lnTo>
                <a:lnTo>
                  <a:pt x="563" y="109"/>
                </a:lnTo>
                <a:lnTo>
                  <a:pt x="567" y="110"/>
                </a:lnTo>
                <a:lnTo>
                  <a:pt x="571" y="111"/>
                </a:lnTo>
                <a:lnTo>
                  <a:pt x="574" y="112"/>
                </a:lnTo>
                <a:lnTo>
                  <a:pt x="576" y="113"/>
                </a:lnTo>
                <a:lnTo>
                  <a:pt x="579" y="114"/>
                </a:lnTo>
                <a:lnTo>
                  <a:pt x="588" y="119"/>
                </a:lnTo>
                <a:lnTo>
                  <a:pt x="589" y="120"/>
                </a:lnTo>
                <a:lnTo>
                  <a:pt x="590" y="120"/>
                </a:lnTo>
                <a:lnTo>
                  <a:pt x="590" y="121"/>
                </a:lnTo>
                <a:lnTo>
                  <a:pt x="591" y="121"/>
                </a:lnTo>
                <a:lnTo>
                  <a:pt x="591" y="122"/>
                </a:lnTo>
                <a:lnTo>
                  <a:pt x="591" y="123"/>
                </a:lnTo>
                <a:lnTo>
                  <a:pt x="591" y="130"/>
                </a:lnTo>
                <a:lnTo>
                  <a:pt x="591" y="132"/>
                </a:lnTo>
                <a:lnTo>
                  <a:pt x="592" y="137"/>
                </a:lnTo>
                <a:lnTo>
                  <a:pt x="592" y="143"/>
                </a:lnTo>
                <a:lnTo>
                  <a:pt x="593" y="145"/>
                </a:lnTo>
                <a:lnTo>
                  <a:pt x="593" y="150"/>
                </a:lnTo>
                <a:lnTo>
                  <a:pt x="593" y="152"/>
                </a:lnTo>
                <a:lnTo>
                  <a:pt x="593" y="153"/>
                </a:lnTo>
                <a:lnTo>
                  <a:pt x="593" y="154"/>
                </a:lnTo>
                <a:lnTo>
                  <a:pt x="592" y="155"/>
                </a:lnTo>
                <a:lnTo>
                  <a:pt x="592" y="156"/>
                </a:lnTo>
                <a:lnTo>
                  <a:pt x="592" y="157"/>
                </a:lnTo>
                <a:lnTo>
                  <a:pt x="591" y="158"/>
                </a:lnTo>
                <a:lnTo>
                  <a:pt x="588" y="160"/>
                </a:lnTo>
                <a:lnTo>
                  <a:pt x="588" y="160"/>
                </a:lnTo>
                <a:lnTo>
                  <a:pt x="587" y="161"/>
                </a:lnTo>
                <a:lnTo>
                  <a:pt x="586" y="162"/>
                </a:lnTo>
                <a:lnTo>
                  <a:pt x="586" y="163"/>
                </a:lnTo>
                <a:lnTo>
                  <a:pt x="585" y="165"/>
                </a:lnTo>
                <a:lnTo>
                  <a:pt x="584" y="168"/>
                </a:lnTo>
                <a:lnTo>
                  <a:pt x="583" y="172"/>
                </a:lnTo>
                <a:lnTo>
                  <a:pt x="582" y="174"/>
                </a:lnTo>
                <a:lnTo>
                  <a:pt x="582" y="176"/>
                </a:lnTo>
                <a:lnTo>
                  <a:pt x="581" y="182"/>
                </a:lnTo>
                <a:lnTo>
                  <a:pt x="581" y="183"/>
                </a:lnTo>
                <a:lnTo>
                  <a:pt x="581" y="186"/>
                </a:lnTo>
                <a:lnTo>
                  <a:pt x="582" y="189"/>
                </a:lnTo>
                <a:lnTo>
                  <a:pt x="582" y="191"/>
                </a:lnTo>
                <a:lnTo>
                  <a:pt x="582" y="192"/>
                </a:lnTo>
                <a:lnTo>
                  <a:pt x="581" y="194"/>
                </a:lnTo>
                <a:lnTo>
                  <a:pt x="581" y="195"/>
                </a:lnTo>
                <a:lnTo>
                  <a:pt x="581" y="197"/>
                </a:lnTo>
                <a:lnTo>
                  <a:pt x="580" y="199"/>
                </a:lnTo>
                <a:lnTo>
                  <a:pt x="579" y="203"/>
                </a:lnTo>
                <a:lnTo>
                  <a:pt x="578" y="204"/>
                </a:lnTo>
                <a:lnTo>
                  <a:pt x="578" y="205"/>
                </a:lnTo>
                <a:lnTo>
                  <a:pt x="578" y="206"/>
                </a:lnTo>
                <a:lnTo>
                  <a:pt x="578" y="207"/>
                </a:lnTo>
                <a:lnTo>
                  <a:pt x="578" y="209"/>
                </a:lnTo>
                <a:lnTo>
                  <a:pt x="578" y="213"/>
                </a:lnTo>
                <a:lnTo>
                  <a:pt x="578" y="215"/>
                </a:lnTo>
                <a:lnTo>
                  <a:pt x="578" y="216"/>
                </a:lnTo>
                <a:lnTo>
                  <a:pt x="577" y="218"/>
                </a:lnTo>
                <a:lnTo>
                  <a:pt x="577" y="219"/>
                </a:lnTo>
                <a:lnTo>
                  <a:pt x="577" y="221"/>
                </a:lnTo>
                <a:lnTo>
                  <a:pt x="576" y="223"/>
                </a:lnTo>
                <a:lnTo>
                  <a:pt x="576" y="224"/>
                </a:lnTo>
                <a:lnTo>
                  <a:pt x="576" y="225"/>
                </a:lnTo>
                <a:lnTo>
                  <a:pt x="576" y="226"/>
                </a:lnTo>
                <a:lnTo>
                  <a:pt x="577" y="226"/>
                </a:lnTo>
                <a:lnTo>
                  <a:pt x="577" y="227"/>
                </a:lnTo>
                <a:lnTo>
                  <a:pt x="579" y="228"/>
                </a:lnTo>
                <a:lnTo>
                  <a:pt x="580" y="228"/>
                </a:lnTo>
                <a:lnTo>
                  <a:pt x="581" y="229"/>
                </a:lnTo>
                <a:lnTo>
                  <a:pt x="582" y="230"/>
                </a:lnTo>
                <a:lnTo>
                  <a:pt x="582" y="231"/>
                </a:lnTo>
                <a:lnTo>
                  <a:pt x="582" y="232"/>
                </a:lnTo>
                <a:lnTo>
                  <a:pt x="582" y="233"/>
                </a:lnTo>
                <a:lnTo>
                  <a:pt x="582" y="233"/>
                </a:lnTo>
                <a:lnTo>
                  <a:pt x="582" y="234"/>
                </a:lnTo>
                <a:lnTo>
                  <a:pt x="581" y="235"/>
                </a:lnTo>
                <a:lnTo>
                  <a:pt x="581" y="236"/>
                </a:lnTo>
                <a:lnTo>
                  <a:pt x="580" y="236"/>
                </a:lnTo>
                <a:lnTo>
                  <a:pt x="578" y="238"/>
                </a:lnTo>
                <a:lnTo>
                  <a:pt x="574" y="241"/>
                </a:lnTo>
                <a:lnTo>
                  <a:pt x="573" y="243"/>
                </a:lnTo>
                <a:lnTo>
                  <a:pt x="571" y="244"/>
                </a:lnTo>
                <a:lnTo>
                  <a:pt x="570" y="245"/>
                </a:lnTo>
                <a:lnTo>
                  <a:pt x="568" y="249"/>
                </a:lnTo>
                <a:lnTo>
                  <a:pt x="567" y="250"/>
                </a:lnTo>
                <a:lnTo>
                  <a:pt x="566" y="251"/>
                </a:lnTo>
                <a:lnTo>
                  <a:pt x="565" y="251"/>
                </a:lnTo>
                <a:lnTo>
                  <a:pt x="565" y="252"/>
                </a:lnTo>
                <a:lnTo>
                  <a:pt x="564" y="252"/>
                </a:lnTo>
                <a:lnTo>
                  <a:pt x="563" y="252"/>
                </a:lnTo>
                <a:lnTo>
                  <a:pt x="562" y="252"/>
                </a:lnTo>
                <a:lnTo>
                  <a:pt x="562" y="252"/>
                </a:lnTo>
                <a:lnTo>
                  <a:pt x="561" y="252"/>
                </a:lnTo>
                <a:lnTo>
                  <a:pt x="560" y="252"/>
                </a:lnTo>
                <a:lnTo>
                  <a:pt x="559" y="251"/>
                </a:lnTo>
                <a:lnTo>
                  <a:pt x="555" y="249"/>
                </a:lnTo>
                <a:lnTo>
                  <a:pt x="554" y="249"/>
                </a:lnTo>
                <a:lnTo>
                  <a:pt x="554" y="248"/>
                </a:lnTo>
                <a:lnTo>
                  <a:pt x="553" y="248"/>
                </a:lnTo>
                <a:lnTo>
                  <a:pt x="552" y="248"/>
                </a:lnTo>
                <a:lnTo>
                  <a:pt x="550" y="248"/>
                </a:lnTo>
                <a:lnTo>
                  <a:pt x="549" y="249"/>
                </a:lnTo>
                <a:lnTo>
                  <a:pt x="548" y="249"/>
                </a:lnTo>
                <a:lnTo>
                  <a:pt x="547" y="250"/>
                </a:lnTo>
                <a:lnTo>
                  <a:pt x="545" y="251"/>
                </a:lnTo>
                <a:lnTo>
                  <a:pt x="543" y="251"/>
                </a:lnTo>
                <a:lnTo>
                  <a:pt x="542" y="252"/>
                </a:lnTo>
                <a:lnTo>
                  <a:pt x="540" y="254"/>
                </a:lnTo>
                <a:lnTo>
                  <a:pt x="539" y="254"/>
                </a:lnTo>
                <a:lnTo>
                  <a:pt x="538" y="256"/>
                </a:lnTo>
                <a:lnTo>
                  <a:pt x="537" y="257"/>
                </a:lnTo>
                <a:lnTo>
                  <a:pt x="535" y="258"/>
                </a:lnTo>
                <a:lnTo>
                  <a:pt x="534" y="259"/>
                </a:lnTo>
                <a:lnTo>
                  <a:pt x="533" y="261"/>
                </a:lnTo>
                <a:lnTo>
                  <a:pt x="529" y="266"/>
                </a:lnTo>
                <a:lnTo>
                  <a:pt x="528" y="268"/>
                </a:lnTo>
                <a:lnTo>
                  <a:pt x="527" y="269"/>
                </a:lnTo>
                <a:lnTo>
                  <a:pt x="527" y="270"/>
                </a:lnTo>
                <a:lnTo>
                  <a:pt x="526" y="271"/>
                </a:lnTo>
                <a:lnTo>
                  <a:pt x="526" y="273"/>
                </a:lnTo>
                <a:lnTo>
                  <a:pt x="526" y="274"/>
                </a:lnTo>
                <a:lnTo>
                  <a:pt x="526" y="275"/>
                </a:lnTo>
                <a:lnTo>
                  <a:pt x="526" y="276"/>
                </a:lnTo>
                <a:lnTo>
                  <a:pt x="526" y="277"/>
                </a:lnTo>
                <a:lnTo>
                  <a:pt x="527" y="278"/>
                </a:lnTo>
                <a:lnTo>
                  <a:pt x="527" y="278"/>
                </a:lnTo>
                <a:lnTo>
                  <a:pt x="528" y="279"/>
                </a:lnTo>
                <a:lnTo>
                  <a:pt x="528" y="279"/>
                </a:lnTo>
                <a:lnTo>
                  <a:pt x="529" y="279"/>
                </a:lnTo>
                <a:lnTo>
                  <a:pt x="530" y="279"/>
                </a:lnTo>
                <a:lnTo>
                  <a:pt x="531" y="279"/>
                </a:lnTo>
                <a:lnTo>
                  <a:pt x="533" y="279"/>
                </a:lnTo>
                <a:lnTo>
                  <a:pt x="535" y="279"/>
                </a:lnTo>
                <a:lnTo>
                  <a:pt x="537" y="279"/>
                </a:lnTo>
                <a:lnTo>
                  <a:pt x="538" y="279"/>
                </a:lnTo>
                <a:lnTo>
                  <a:pt x="540" y="279"/>
                </a:lnTo>
                <a:lnTo>
                  <a:pt x="541" y="279"/>
                </a:lnTo>
                <a:lnTo>
                  <a:pt x="542" y="280"/>
                </a:lnTo>
                <a:lnTo>
                  <a:pt x="542" y="280"/>
                </a:lnTo>
                <a:lnTo>
                  <a:pt x="543" y="281"/>
                </a:lnTo>
                <a:lnTo>
                  <a:pt x="543" y="281"/>
                </a:lnTo>
                <a:lnTo>
                  <a:pt x="543" y="282"/>
                </a:lnTo>
                <a:lnTo>
                  <a:pt x="544" y="282"/>
                </a:lnTo>
                <a:lnTo>
                  <a:pt x="543" y="283"/>
                </a:lnTo>
                <a:lnTo>
                  <a:pt x="543" y="283"/>
                </a:lnTo>
                <a:lnTo>
                  <a:pt x="542" y="284"/>
                </a:lnTo>
                <a:lnTo>
                  <a:pt x="542" y="284"/>
                </a:lnTo>
                <a:lnTo>
                  <a:pt x="540" y="285"/>
                </a:lnTo>
                <a:lnTo>
                  <a:pt x="535" y="288"/>
                </a:lnTo>
                <a:lnTo>
                  <a:pt x="534" y="288"/>
                </a:lnTo>
                <a:lnTo>
                  <a:pt x="534" y="288"/>
                </a:lnTo>
                <a:lnTo>
                  <a:pt x="534" y="289"/>
                </a:lnTo>
                <a:lnTo>
                  <a:pt x="534" y="289"/>
                </a:lnTo>
                <a:lnTo>
                  <a:pt x="534" y="290"/>
                </a:lnTo>
                <a:lnTo>
                  <a:pt x="534" y="291"/>
                </a:lnTo>
                <a:lnTo>
                  <a:pt x="534" y="292"/>
                </a:lnTo>
                <a:lnTo>
                  <a:pt x="534" y="292"/>
                </a:lnTo>
                <a:lnTo>
                  <a:pt x="535" y="293"/>
                </a:lnTo>
                <a:lnTo>
                  <a:pt x="535" y="294"/>
                </a:lnTo>
                <a:lnTo>
                  <a:pt x="537" y="296"/>
                </a:lnTo>
                <a:lnTo>
                  <a:pt x="538" y="297"/>
                </a:lnTo>
                <a:lnTo>
                  <a:pt x="538" y="298"/>
                </a:lnTo>
                <a:lnTo>
                  <a:pt x="539" y="299"/>
                </a:lnTo>
                <a:lnTo>
                  <a:pt x="539" y="300"/>
                </a:lnTo>
                <a:lnTo>
                  <a:pt x="540" y="301"/>
                </a:lnTo>
                <a:lnTo>
                  <a:pt x="540" y="301"/>
                </a:lnTo>
                <a:lnTo>
                  <a:pt x="539" y="302"/>
                </a:lnTo>
                <a:lnTo>
                  <a:pt x="539" y="302"/>
                </a:lnTo>
                <a:lnTo>
                  <a:pt x="539" y="303"/>
                </a:lnTo>
                <a:lnTo>
                  <a:pt x="538" y="303"/>
                </a:lnTo>
                <a:lnTo>
                  <a:pt x="537" y="304"/>
                </a:lnTo>
                <a:lnTo>
                  <a:pt x="536" y="304"/>
                </a:lnTo>
                <a:lnTo>
                  <a:pt x="535" y="304"/>
                </a:lnTo>
                <a:lnTo>
                  <a:pt x="533" y="304"/>
                </a:lnTo>
                <a:lnTo>
                  <a:pt x="532" y="305"/>
                </a:lnTo>
                <a:lnTo>
                  <a:pt x="531" y="305"/>
                </a:lnTo>
                <a:lnTo>
                  <a:pt x="531" y="305"/>
                </a:lnTo>
                <a:lnTo>
                  <a:pt x="531" y="305"/>
                </a:lnTo>
                <a:lnTo>
                  <a:pt x="531" y="305"/>
                </a:lnTo>
                <a:lnTo>
                  <a:pt x="531" y="306"/>
                </a:lnTo>
                <a:lnTo>
                  <a:pt x="532" y="306"/>
                </a:lnTo>
                <a:lnTo>
                  <a:pt x="533" y="307"/>
                </a:lnTo>
                <a:lnTo>
                  <a:pt x="535" y="308"/>
                </a:lnTo>
                <a:lnTo>
                  <a:pt x="536" y="309"/>
                </a:lnTo>
                <a:lnTo>
                  <a:pt x="537" y="310"/>
                </a:lnTo>
                <a:lnTo>
                  <a:pt x="537" y="310"/>
                </a:lnTo>
                <a:lnTo>
                  <a:pt x="538" y="311"/>
                </a:lnTo>
                <a:lnTo>
                  <a:pt x="538" y="312"/>
                </a:lnTo>
                <a:lnTo>
                  <a:pt x="538" y="313"/>
                </a:lnTo>
                <a:lnTo>
                  <a:pt x="537" y="314"/>
                </a:lnTo>
                <a:lnTo>
                  <a:pt x="537" y="314"/>
                </a:lnTo>
                <a:lnTo>
                  <a:pt x="537" y="315"/>
                </a:lnTo>
                <a:lnTo>
                  <a:pt x="537" y="315"/>
                </a:lnTo>
                <a:lnTo>
                  <a:pt x="538" y="315"/>
                </a:lnTo>
                <a:lnTo>
                  <a:pt x="538" y="316"/>
                </a:lnTo>
                <a:lnTo>
                  <a:pt x="539" y="316"/>
                </a:lnTo>
                <a:lnTo>
                  <a:pt x="539" y="316"/>
                </a:lnTo>
                <a:lnTo>
                  <a:pt x="540" y="316"/>
                </a:lnTo>
                <a:lnTo>
                  <a:pt x="541" y="316"/>
                </a:lnTo>
                <a:lnTo>
                  <a:pt x="544" y="316"/>
                </a:lnTo>
                <a:lnTo>
                  <a:pt x="546" y="316"/>
                </a:lnTo>
                <a:lnTo>
                  <a:pt x="547" y="317"/>
                </a:lnTo>
                <a:lnTo>
                  <a:pt x="549" y="317"/>
                </a:lnTo>
                <a:lnTo>
                  <a:pt x="550" y="318"/>
                </a:lnTo>
                <a:lnTo>
                  <a:pt x="552" y="318"/>
                </a:lnTo>
                <a:lnTo>
                  <a:pt x="553" y="319"/>
                </a:lnTo>
                <a:lnTo>
                  <a:pt x="554" y="320"/>
                </a:lnTo>
                <a:lnTo>
                  <a:pt x="554" y="320"/>
                </a:lnTo>
                <a:lnTo>
                  <a:pt x="555" y="321"/>
                </a:lnTo>
                <a:lnTo>
                  <a:pt x="555" y="322"/>
                </a:lnTo>
                <a:lnTo>
                  <a:pt x="556" y="322"/>
                </a:lnTo>
                <a:lnTo>
                  <a:pt x="556" y="324"/>
                </a:lnTo>
                <a:lnTo>
                  <a:pt x="556" y="326"/>
                </a:lnTo>
                <a:lnTo>
                  <a:pt x="556" y="329"/>
                </a:lnTo>
                <a:lnTo>
                  <a:pt x="556" y="331"/>
                </a:lnTo>
                <a:lnTo>
                  <a:pt x="556" y="334"/>
                </a:lnTo>
                <a:lnTo>
                  <a:pt x="556" y="335"/>
                </a:lnTo>
                <a:lnTo>
                  <a:pt x="555" y="337"/>
                </a:lnTo>
                <a:lnTo>
                  <a:pt x="554" y="343"/>
                </a:lnTo>
                <a:lnTo>
                  <a:pt x="554" y="345"/>
                </a:lnTo>
                <a:lnTo>
                  <a:pt x="553" y="347"/>
                </a:lnTo>
                <a:lnTo>
                  <a:pt x="553" y="352"/>
                </a:lnTo>
                <a:lnTo>
                  <a:pt x="553" y="356"/>
                </a:lnTo>
                <a:lnTo>
                  <a:pt x="553" y="357"/>
                </a:lnTo>
                <a:lnTo>
                  <a:pt x="553" y="363"/>
                </a:lnTo>
                <a:lnTo>
                  <a:pt x="553" y="364"/>
                </a:lnTo>
                <a:lnTo>
                  <a:pt x="553" y="365"/>
                </a:lnTo>
                <a:lnTo>
                  <a:pt x="553" y="365"/>
                </a:lnTo>
                <a:lnTo>
                  <a:pt x="553" y="366"/>
                </a:lnTo>
                <a:lnTo>
                  <a:pt x="554" y="366"/>
                </a:lnTo>
                <a:lnTo>
                  <a:pt x="554" y="367"/>
                </a:lnTo>
                <a:lnTo>
                  <a:pt x="556" y="368"/>
                </a:lnTo>
                <a:lnTo>
                  <a:pt x="557" y="368"/>
                </a:lnTo>
                <a:lnTo>
                  <a:pt x="558" y="369"/>
                </a:lnTo>
                <a:lnTo>
                  <a:pt x="559" y="370"/>
                </a:lnTo>
                <a:lnTo>
                  <a:pt x="560" y="371"/>
                </a:lnTo>
                <a:lnTo>
                  <a:pt x="561" y="372"/>
                </a:lnTo>
                <a:lnTo>
                  <a:pt x="561" y="373"/>
                </a:lnTo>
                <a:lnTo>
                  <a:pt x="562" y="375"/>
                </a:lnTo>
                <a:lnTo>
                  <a:pt x="562" y="377"/>
                </a:lnTo>
                <a:lnTo>
                  <a:pt x="563" y="379"/>
                </a:lnTo>
                <a:lnTo>
                  <a:pt x="563" y="380"/>
                </a:lnTo>
                <a:lnTo>
                  <a:pt x="563" y="382"/>
                </a:lnTo>
                <a:lnTo>
                  <a:pt x="563" y="384"/>
                </a:lnTo>
                <a:lnTo>
                  <a:pt x="563" y="386"/>
                </a:lnTo>
                <a:lnTo>
                  <a:pt x="563" y="388"/>
                </a:lnTo>
                <a:lnTo>
                  <a:pt x="563" y="390"/>
                </a:lnTo>
                <a:lnTo>
                  <a:pt x="562" y="390"/>
                </a:lnTo>
                <a:lnTo>
                  <a:pt x="562" y="390"/>
                </a:lnTo>
                <a:lnTo>
                  <a:pt x="561" y="390"/>
                </a:lnTo>
                <a:lnTo>
                  <a:pt x="561" y="391"/>
                </a:lnTo>
                <a:lnTo>
                  <a:pt x="560" y="392"/>
                </a:lnTo>
                <a:lnTo>
                  <a:pt x="560" y="393"/>
                </a:lnTo>
                <a:lnTo>
                  <a:pt x="559" y="394"/>
                </a:lnTo>
                <a:lnTo>
                  <a:pt x="559" y="395"/>
                </a:lnTo>
                <a:lnTo>
                  <a:pt x="557" y="401"/>
                </a:lnTo>
                <a:lnTo>
                  <a:pt x="557" y="403"/>
                </a:lnTo>
                <a:lnTo>
                  <a:pt x="557" y="403"/>
                </a:lnTo>
                <a:lnTo>
                  <a:pt x="557" y="404"/>
                </a:lnTo>
                <a:lnTo>
                  <a:pt x="557" y="405"/>
                </a:lnTo>
                <a:lnTo>
                  <a:pt x="557" y="405"/>
                </a:lnTo>
                <a:lnTo>
                  <a:pt x="557" y="406"/>
                </a:lnTo>
                <a:lnTo>
                  <a:pt x="557" y="407"/>
                </a:lnTo>
                <a:lnTo>
                  <a:pt x="558" y="408"/>
                </a:lnTo>
                <a:lnTo>
                  <a:pt x="560" y="410"/>
                </a:lnTo>
                <a:lnTo>
                  <a:pt x="560" y="410"/>
                </a:lnTo>
                <a:lnTo>
                  <a:pt x="560" y="411"/>
                </a:lnTo>
                <a:lnTo>
                  <a:pt x="561" y="412"/>
                </a:lnTo>
                <a:lnTo>
                  <a:pt x="561" y="414"/>
                </a:lnTo>
                <a:lnTo>
                  <a:pt x="561" y="416"/>
                </a:lnTo>
                <a:lnTo>
                  <a:pt x="562" y="417"/>
                </a:lnTo>
                <a:lnTo>
                  <a:pt x="562" y="423"/>
                </a:lnTo>
                <a:lnTo>
                  <a:pt x="562" y="425"/>
                </a:lnTo>
                <a:lnTo>
                  <a:pt x="563" y="428"/>
                </a:lnTo>
                <a:lnTo>
                  <a:pt x="563" y="429"/>
                </a:lnTo>
                <a:lnTo>
                  <a:pt x="564" y="431"/>
                </a:lnTo>
                <a:lnTo>
                  <a:pt x="565" y="434"/>
                </a:lnTo>
                <a:lnTo>
                  <a:pt x="566" y="437"/>
                </a:lnTo>
                <a:lnTo>
                  <a:pt x="567" y="438"/>
                </a:lnTo>
                <a:lnTo>
                  <a:pt x="567" y="440"/>
                </a:lnTo>
                <a:lnTo>
                  <a:pt x="568" y="441"/>
                </a:lnTo>
                <a:lnTo>
                  <a:pt x="568" y="441"/>
                </a:lnTo>
                <a:lnTo>
                  <a:pt x="568" y="442"/>
                </a:lnTo>
                <a:lnTo>
                  <a:pt x="567" y="443"/>
                </a:lnTo>
                <a:lnTo>
                  <a:pt x="564" y="448"/>
                </a:lnTo>
                <a:lnTo>
                  <a:pt x="563" y="449"/>
                </a:lnTo>
                <a:lnTo>
                  <a:pt x="562" y="451"/>
                </a:lnTo>
                <a:lnTo>
                  <a:pt x="561" y="453"/>
                </a:lnTo>
                <a:lnTo>
                  <a:pt x="561" y="454"/>
                </a:lnTo>
                <a:lnTo>
                  <a:pt x="561" y="456"/>
                </a:lnTo>
                <a:lnTo>
                  <a:pt x="560" y="460"/>
                </a:lnTo>
                <a:lnTo>
                  <a:pt x="560" y="462"/>
                </a:lnTo>
                <a:lnTo>
                  <a:pt x="560" y="464"/>
                </a:lnTo>
                <a:lnTo>
                  <a:pt x="560" y="466"/>
                </a:lnTo>
                <a:lnTo>
                  <a:pt x="561" y="469"/>
                </a:lnTo>
                <a:lnTo>
                  <a:pt x="561" y="471"/>
                </a:lnTo>
                <a:lnTo>
                  <a:pt x="562" y="473"/>
                </a:lnTo>
                <a:lnTo>
                  <a:pt x="564" y="477"/>
                </a:lnTo>
                <a:lnTo>
                  <a:pt x="565" y="479"/>
                </a:lnTo>
                <a:lnTo>
                  <a:pt x="566" y="480"/>
                </a:lnTo>
                <a:lnTo>
                  <a:pt x="568" y="483"/>
                </a:lnTo>
                <a:lnTo>
                  <a:pt x="569" y="483"/>
                </a:lnTo>
                <a:lnTo>
                  <a:pt x="569" y="484"/>
                </a:lnTo>
                <a:lnTo>
                  <a:pt x="570" y="485"/>
                </a:lnTo>
                <a:lnTo>
                  <a:pt x="570" y="487"/>
                </a:lnTo>
                <a:lnTo>
                  <a:pt x="570" y="488"/>
                </a:lnTo>
                <a:lnTo>
                  <a:pt x="569" y="489"/>
                </a:lnTo>
                <a:lnTo>
                  <a:pt x="569" y="492"/>
                </a:lnTo>
                <a:lnTo>
                  <a:pt x="568" y="494"/>
                </a:lnTo>
                <a:lnTo>
                  <a:pt x="568" y="495"/>
                </a:lnTo>
                <a:lnTo>
                  <a:pt x="567" y="496"/>
                </a:lnTo>
                <a:lnTo>
                  <a:pt x="565" y="499"/>
                </a:lnTo>
                <a:lnTo>
                  <a:pt x="564" y="501"/>
                </a:lnTo>
                <a:lnTo>
                  <a:pt x="563" y="503"/>
                </a:lnTo>
                <a:lnTo>
                  <a:pt x="562" y="507"/>
                </a:lnTo>
                <a:lnTo>
                  <a:pt x="561" y="509"/>
                </a:lnTo>
                <a:lnTo>
                  <a:pt x="560" y="510"/>
                </a:lnTo>
                <a:lnTo>
                  <a:pt x="560" y="512"/>
                </a:lnTo>
                <a:lnTo>
                  <a:pt x="559" y="512"/>
                </a:lnTo>
                <a:lnTo>
                  <a:pt x="558" y="513"/>
                </a:lnTo>
                <a:lnTo>
                  <a:pt x="554" y="516"/>
                </a:lnTo>
                <a:lnTo>
                  <a:pt x="551" y="518"/>
                </a:lnTo>
                <a:lnTo>
                  <a:pt x="549" y="520"/>
                </a:lnTo>
                <a:lnTo>
                  <a:pt x="548" y="521"/>
                </a:lnTo>
                <a:lnTo>
                  <a:pt x="546" y="523"/>
                </a:lnTo>
                <a:lnTo>
                  <a:pt x="545" y="524"/>
                </a:lnTo>
                <a:lnTo>
                  <a:pt x="544" y="525"/>
                </a:lnTo>
                <a:lnTo>
                  <a:pt x="544" y="526"/>
                </a:lnTo>
                <a:lnTo>
                  <a:pt x="544" y="528"/>
                </a:lnTo>
                <a:lnTo>
                  <a:pt x="543" y="529"/>
                </a:lnTo>
                <a:lnTo>
                  <a:pt x="543" y="530"/>
                </a:lnTo>
                <a:lnTo>
                  <a:pt x="543" y="531"/>
                </a:lnTo>
                <a:lnTo>
                  <a:pt x="543" y="533"/>
                </a:lnTo>
                <a:lnTo>
                  <a:pt x="544" y="535"/>
                </a:lnTo>
                <a:lnTo>
                  <a:pt x="544" y="536"/>
                </a:lnTo>
                <a:lnTo>
                  <a:pt x="544" y="537"/>
                </a:lnTo>
                <a:lnTo>
                  <a:pt x="544" y="538"/>
                </a:lnTo>
                <a:lnTo>
                  <a:pt x="543" y="538"/>
                </a:lnTo>
                <a:lnTo>
                  <a:pt x="543" y="539"/>
                </a:lnTo>
                <a:lnTo>
                  <a:pt x="543" y="540"/>
                </a:lnTo>
                <a:lnTo>
                  <a:pt x="542" y="541"/>
                </a:lnTo>
                <a:lnTo>
                  <a:pt x="542" y="541"/>
                </a:lnTo>
                <a:lnTo>
                  <a:pt x="541" y="542"/>
                </a:lnTo>
                <a:lnTo>
                  <a:pt x="541" y="542"/>
                </a:lnTo>
                <a:lnTo>
                  <a:pt x="540" y="543"/>
                </a:lnTo>
                <a:lnTo>
                  <a:pt x="537" y="545"/>
                </a:lnTo>
                <a:lnTo>
                  <a:pt x="536" y="545"/>
                </a:lnTo>
                <a:lnTo>
                  <a:pt x="536" y="545"/>
                </a:lnTo>
                <a:lnTo>
                  <a:pt x="535" y="546"/>
                </a:lnTo>
                <a:lnTo>
                  <a:pt x="535" y="546"/>
                </a:lnTo>
                <a:lnTo>
                  <a:pt x="535" y="547"/>
                </a:lnTo>
                <a:lnTo>
                  <a:pt x="535" y="547"/>
                </a:lnTo>
                <a:lnTo>
                  <a:pt x="535" y="548"/>
                </a:lnTo>
                <a:lnTo>
                  <a:pt x="535" y="549"/>
                </a:lnTo>
                <a:lnTo>
                  <a:pt x="535" y="550"/>
                </a:lnTo>
                <a:lnTo>
                  <a:pt x="535" y="550"/>
                </a:lnTo>
                <a:lnTo>
                  <a:pt x="535" y="551"/>
                </a:lnTo>
                <a:lnTo>
                  <a:pt x="536" y="552"/>
                </a:lnTo>
                <a:lnTo>
                  <a:pt x="536" y="553"/>
                </a:lnTo>
                <a:lnTo>
                  <a:pt x="536" y="554"/>
                </a:lnTo>
                <a:lnTo>
                  <a:pt x="537" y="554"/>
                </a:lnTo>
                <a:lnTo>
                  <a:pt x="538" y="555"/>
                </a:lnTo>
                <a:lnTo>
                  <a:pt x="539" y="556"/>
                </a:lnTo>
                <a:lnTo>
                  <a:pt x="541" y="558"/>
                </a:lnTo>
                <a:lnTo>
                  <a:pt x="541" y="558"/>
                </a:lnTo>
                <a:lnTo>
                  <a:pt x="542" y="559"/>
                </a:lnTo>
                <a:lnTo>
                  <a:pt x="542" y="559"/>
                </a:lnTo>
                <a:lnTo>
                  <a:pt x="542" y="560"/>
                </a:lnTo>
                <a:lnTo>
                  <a:pt x="542" y="560"/>
                </a:lnTo>
                <a:lnTo>
                  <a:pt x="542" y="561"/>
                </a:lnTo>
                <a:lnTo>
                  <a:pt x="541" y="563"/>
                </a:lnTo>
                <a:lnTo>
                  <a:pt x="541" y="564"/>
                </a:lnTo>
                <a:lnTo>
                  <a:pt x="540" y="564"/>
                </a:lnTo>
                <a:lnTo>
                  <a:pt x="540" y="565"/>
                </a:lnTo>
                <a:lnTo>
                  <a:pt x="539" y="565"/>
                </a:lnTo>
                <a:lnTo>
                  <a:pt x="539" y="565"/>
                </a:lnTo>
                <a:lnTo>
                  <a:pt x="537" y="566"/>
                </a:lnTo>
                <a:lnTo>
                  <a:pt x="536" y="567"/>
                </a:lnTo>
                <a:lnTo>
                  <a:pt x="535" y="567"/>
                </a:lnTo>
                <a:lnTo>
                  <a:pt x="534" y="570"/>
                </a:lnTo>
                <a:lnTo>
                  <a:pt x="532" y="571"/>
                </a:lnTo>
                <a:lnTo>
                  <a:pt x="531" y="572"/>
                </a:lnTo>
                <a:lnTo>
                  <a:pt x="530" y="573"/>
                </a:lnTo>
                <a:lnTo>
                  <a:pt x="530" y="574"/>
                </a:lnTo>
                <a:lnTo>
                  <a:pt x="529" y="575"/>
                </a:lnTo>
                <a:lnTo>
                  <a:pt x="529" y="576"/>
                </a:lnTo>
                <a:lnTo>
                  <a:pt x="529" y="577"/>
                </a:lnTo>
                <a:lnTo>
                  <a:pt x="529" y="578"/>
                </a:lnTo>
                <a:lnTo>
                  <a:pt x="529" y="579"/>
                </a:lnTo>
                <a:lnTo>
                  <a:pt x="529" y="580"/>
                </a:lnTo>
                <a:lnTo>
                  <a:pt x="530" y="582"/>
                </a:lnTo>
                <a:lnTo>
                  <a:pt x="531" y="584"/>
                </a:lnTo>
                <a:lnTo>
                  <a:pt x="532" y="585"/>
                </a:lnTo>
                <a:lnTo>
                  <a:pt x="534" y="588"/>
                </a:lnTo>
                <a:lnTo>
                  <a:pt x="535" y="589"/>
                </a:lnTo>
                <a:lnTo>
                  <a:pt x="535" y="590"/>
                </a:lnTo>
                <a:lnTo>
                  <a:pt x="536" y="591"/>
                </a:lnTo>
                <a:lnTo>
                  <a:pt x="536" y="593"/>
                </a:lnTo>
                <a:lnTo>
                  <a:pt x="536" y="594"/>
                </a:lnTo>
                <a:lnTo>
                  <a:pt x="536" y="595"/>
                </a:lnTo>
                <a:lnTo>
                  <a:pt x="536" y="596"/>
                </a:lnTo>
                <a:lnTo>
                  <a:pt x="536" y="597"/>
                </a:lnTo>
                <a:lnTo>
                  <a:pt x="536" y="598"/>
                </a:lnTo>
                <a:lnTo>
                  <a:pt x="535" y="598"/>
                </a:lnTo>
                <a:lnTo>
                  <a:pt x="535" y="599"/>
                </a:lnTo>
                <a:lnTo>
                  <a:pt x="533" y="601"/>
                </a:lnTo>
                <a:lnTo>
                  <a:pt x="532" y="602"/>
                </a:lnTo>
                <a:lnTo>
                  <a:pt x="531" y="604"/>
                </a:lnTo>
                <a:lnTo>
                  <a:pt x="530" y="605"/>
                </a:lnTo>
                <a:lnTo>
                  <a:pt x="529" y="606"/>
                </a:lnTo>
                <a:lnTo>
                  <a:pt x="529" y="608"/>
                </a:lnTo>
                <a:lnTo>
                  <a:pt x="527" y="613"/>
                </a:lnTo>
                <a:lnTo>
                  <a:pt x="526" y="617"/>
                </a:lnTo>
                <a:lnTo>
                  <a:pt x="526" y="617"/>
                </a:lnTo>
                <a:lnTo>
                  <a:pt x="525" y="618"/>
                </a:lnTo>
                <a:lnTo>
                  <a:pt x="525" y="619"/>
                </a:lnTo>
                <a:lnTo>
                  <a:pt x="524" y="619"/>
                </a:lnTo>
                <a:lnTo>
                  <a:pt x="523" y="619"/>
                </a:lnTo>
                <a:lnTo>
                  <a:pt x="519" y="621"/>
                </a:lnTo>
                <a:lnTo>
                  <a:pt x="517" y="622"/>
                </a:lnTo>
                <a:lnTo>
                  <a:pt x="515" y="623"/>
                </a:lnTo>
                <a:lnTo>
                  <a:pt x="514" y="624"/>
                </a:lnTo>
                <a:lnTo>
                  <a:pt x="510" y="627"/>
                </a:lnTo>
                <a:lnTo>
                  <a:pt x="508" y="629"/>
                </a:lnTo>
                <a:lnTo>
                  <a:pt x="506" y="630"/>
                </a:lnTo>
                <a:lnTo>
                  <a:pt x="505" y="630"/>
                </a:lnTo>
                <a:lnTo>
                  <a:pt x="504" y="631"/>
                </a:lnTo>
                <a:lnTo>
                  <a:pt x="502" y="631"/>
                </a:lnTo>
                <a:lnTo>
                  <a:pt x="501" y="632"/>
                </a:lnTo>
                <a:lnTo>
                  <a:pt x="500" y="632"/>
                </a:lnTo>
                <a:lnTo>
                  <a:pt x="499" y="632"/>
                </a:lnTo>
                <a:lnTo>
                  <a:pt x="498" y="632"/>
                </a:lnTo>
                <a:lnTo>
                  <a:pt x="497" y="632"/>
                </a:lnTo>
                <a:lnTo>
                  <a:pt x="495" y="632"/>
                </a:lnTo>
                <a:lnTo>
                  <a:pt x="490" y="631"/>
                </a:lnTo>
                <a:lnTo>
                  <a:pt x="489" y="631"/>
                </a:lnTo>
                <a:lnTo>
                  <a:pt x="488" y="631"/>
                </a:lnTo>
                <a:lnTo>
                  <a:pt x="487" y="631"/>
                </a:lnTo>
                <a:lnTo>
                  <a:pt x="487" y="631"/>
                </a:lnTo>
                <a:lnTo>
                  <a:pt x="486" y="631"/>
                </a:lnTo>
                <a:lnTo>
                  <a:pt x="486" y="632"/>
                </a:lnTo>
                <a:lnTo>
                  <a:pt x="486" y="633"/>
                </a:lnTo>
                <a:lnTo>
                  <a:pt x="485" y="638"/>
                </a:lnTo>
                <a:lnTo>
                  <a:pt x="484" y="641"/>
                </a:lnTo>
                <a:lnTo>
                  <a:pt x="484" y="643"/>
                </a:lnTo>
                <a:lnTo>
                  <a:pt x="484" y="649"/>
                </a:lnTo>
                <a:lnTo>
                  <a:pt x="483" y="651"/>
                </a:lnTo>
                <a:lnTo>
                  <a:pt x="483" y="653"/>
                </a:lnTo>
                <a:lnTo>
                  <a:pt x="482" y="656"/>
                </a:lnTo>
                <a:lnTo>
                  <a:pt x="482" y="658"/>
                </a:lnTo>
                <a:lnTo>
                  <a:pt x="482" y="659"/>
                </a:lnTo>
                <a:lnTo>
                  <a:pt x="482" y="660"/>
                </a:lnTo>
                <a:lnTo>
                  <a:pt x="482" y="662"/>
                </a:lnTo>
                <a:lnTo>
                  <a:pt x="483" y="663"/>
                </a:lnTo>
                <a:lnTo>
                  <a:pt x="484" y="667"/>
                </a:lnTo>
                <a:lnTo>
                  <a:pt x="485" y="669"/>
                </a:lnTo>
                <a:lnTo>
                  <a:pt x="485" y="670"/>
                </a:lnTo>
                <a:lnTo>
                  <a:pt x="487" y="676"/>
                </a:lnTo>
                <a:lnTo>
                  <a:pt x="487" y="678"/>
                </a:lnTo>
                <a:lnTo>
                  <a:pt x="487" y="680"/>
                </a:lnTo>
                <a:lnTo>
                  <a:pt x="487" y="682"/>
                </a:lnTo>
                <a:lnTo>
                  <a:pt x="487" y="684"/>
                </a:lnTo>
                <a:lnTo>
                  <a:pt x="486" y="685"/>
                </a:lnTo>
                <a:lnTo>
                  <a:pt x="486" y="686"/>
                </a:lnTo>
                <a:lnTo>
                  <a:pt x="486" y="687"/>
                </a:lnTo>
                <a:lnTo>
                  <a:pt x="485" y="688"/>
                </a:lnTo>
                <a:lnTo>
                  <a:pt x="485" y="688"/>
                </a:lnTo>
                <a:lnTo>
                  <a:pt x="484" y="689"/>
                </a:lnTo>
                <a:lnTo>
                  <a:pt x="483" y="690"/>
                </a:lnTo>
                <a:lnTo>
                  <a:pt x="483" y="691"/>
                </a:lnTo>
                <a:lnTo>
                  <a:pt x="481" y="692"/>
                </a:lnTo>
                <a:lnTo>
                  <a:pt x="480" y="693"/>
                </a:lnTo>
                <a:lnTo>
                  <a:pt x="479" y="693"/>
                </a:lnTo>
                <a:lnTo>
                  <a:pt x="476" y="695"/>
                </a:lnTo>
                <a:lnTo>
                  <a:pt x="475" y="695"/>
                </a:lnTo>
                <a:lnTo>
                  <a:pt x="474" y="696"/>
                </a:lnTo>
                <a:lnTo>
                  <a:pt x="473" y="696"/>
                </a:lnTo>
                <a:lnTo>
                  <a:pt x="472" y="697"/>
                </a:lnTo>
                <a:lnTo>
                  <a:pt x="471" y="698"/>
                </a:lnTo>
                <a:lnTo>
                  <a:pt x="470" y="699"/>
                </a:lnTo>
                <a:lnTo>
                  <a:pt x="469" y="700"/>
                </a:lnTo>
                <a:lnTo>
                  <a:pt x="468" y="702"/>
                </a:lnTo>
                <a:lnTo>
                  <a:pt x="466" y="705"/>
                </a:lnTo>
                <a:lnTo>
                  <a:pt x="465" y="708"/>
                </a:lnTo>
                <a:lnTo>
                  <a:pt x="464" y="710"/>
                </a:lnTo>
                <a:lnTo>
                  <a:pt x="463" y="712"/>
                </a:lnTo>
                <a:lnTo>
                  <a:pt x="463" y="713"/>
                </a:lnTo>
                <a:lnTo>
                  <a:pt x="462" y="716"/>
                </a:lnTo>
                <a:lnTo>
                  <a:pt x="462" y="718"/>
                </a:lnTo>
                <a:lnTo>
                  <a:pt x="461" y="722"/>
                </a:lnTo>
                <a:lnTo>
                  <a:pt x="461" y="724"/>
                </a:lnTo>
                <a:lnTo>
                  <a:pt x="460" y="726"/>
                </a:lnTo>
                <a:lnTo>
                  <a:pt x="460" y="728"/>
                </a:lnTo>
                <a:lnTo>
                  <a:pt x="460" y="730"/>
                </a:lnTo>
                <a:lnTo>
                  <a:pt x="460" y="732"/>
                </a:lnTo>
                <a:lnTo>
                  <a:pt x="461" y="734"/>
                </a:lnTo>
                <a:lnTo>
                  <a:pt x="461" y="735"/>
                </a:lnTo>
                <a:lnTo>
                  <a:pt x="461" y="736"/>
                </a:lnTo>
                <a:lnTo>
                  <a:pt x="461" y="738"/>
                </a:lnTo>
                <a:lnTo>
                  <a:pt x="462" y="739"/>
                </a:lnTo>
                <a:lnTo>
                  <a:pt x="464" y="744"/>
                </a:lnTo>
                <a:lnTo>
                  <a:pt x="464" y="746"/>
                </a:lnTo>
                <a:lnTo>
                  <a:pt x="464" y="746"/>
                </a:lnTo>
                <a:lnTo>
                  <a:pt x="463" y="746"/>
                </a:lnTo>
                <a:lnTo>
                  <a:pt x="462" y="745"/>
                </a:lnTo>
                <a:lnTo>
                  <a:pt x="461" y="745"/>
                </a:lnTo>
                <a:lnTo>
                  <a:pt x="460" y="745"/>
                </a:lnTo>
                <a:lnTo>
                  <a:pt x="459" y="745"/>
                </a:lnTo>
                <a:lnTo>
                  <a:pt x="457" y="745"/>
                </a:lnTo>
                <a:lnTo>
                  <a:pt x="456" y="745"/>
                </a:lnTo>
                <a:lnTo>
                  <a:pt x="454" y="746"/>
                </a:lnTo>
                <a:lnTo>
                  <a:pt x="453" y="747"/>
                </a:lnTo>
                <a:lnTo>
                  <a:pt x="451" y="747"/>
                </a:lnTo>
                <a:lnTo>
                  <a:pt x="450" y="748"/>
                </a:lnTo>
                <a:lnTo>
                  <a:pt x="449" y="749"/>
                </a:lnTo>
                <a:lnTo>
                  <a:pt x="448" y="750"/>
                </a:lnTo>
                <a:lnTo>
                  <a:pt x="447" y="751"/>
                </a:lnTo>
                <a:lnTo>
                  <a:pt x="447" y="752"/>
                </a:lnTo>
                <a:lnTo>
                  <a:pt x="446" y="753"/>
                </a:lnTo>
                <a:lnTo>
                  <a:pt x="444" y="757"/>
                </a:lnTo>
                <a:lnTo>
                  <a:pt x="443" y="758"/>
                </a:lnTo>
                <a:lnTo>
                  <a:pt x="443" y="758"/>
                </a:lnTo>
                <a:lnTo>
                  <a:pt x="443" y="759"/>
                </a:lnTo>
                <a:lnTo>
                  <a:pt x="442" y="759"/>
                </a:lnTo>
                <a:lnTo>
                  <a:pt x="442" y="759"/>
                </a:lnTo>
                <a:lnTo>
                  <a:pt x="441" y="759"/>
                </a:lnTo>
                <a:lnTo>
                  <a:pt x="440" y="760"/>
                </a:lnTo>
                <a:lnTo>
                  <a:pt x="439" y="759"/>
                </a:lnTo>
                <a:lnTo>
                  <a:pt x="438" y="759"/>
                </a:lnTo>
                <a:lnTo>
                  <a:pt x="437" y="759"/>
                </a:lnTo>
                <a:lnTo>
                  <a:pt x="436" y="758"/>
                </a:lnTo>
                <a:lnTo>
                  <a:pt x="434" y="757"/>
                </a:lnTo>
                <a:lnTo>
                  <a:pt x="430" y="755"/>
                </a:lnTo>
                <a:lnTo>
                  <a:pt x="428" y="753"/>
                </a:lnTo>
                <a:lnTo>
                  <a:pt x="424" y="750"/>
                </a:lnTo>
                <a:lnTo>
                  <a:pt x="418" y="746"/>
                </a:lnTo>
                <a:lnTo>
                  <a:pt x="415" y="744"/>
                </a:lnTo>
                <a:lnTo>
                  <a:pt x="412" y="742"/>
                </a:lnTo>
                <a:lnTo>
                  <a:pt x="411" y="741"/>
                </a:lnTo>
                <a:lnTo>
                  <a:pt x="409" y="739"/>
                </a:lnTo>
                <a:lnTo>
                  <a:pt x="407" y="737"/>
                </a:lnTo>
                <a:lnTo>
                  <a:pt x="406" y="735"/>
                </a:lnTo>
                <a:lnTo>
                  <a:pt x="405" y="734"/>
                </a:lnTo>
                <a:lnTo>
                  <a:pt x="404" y="732"/>
                </a:lnTo>
                <a:lnTo>
                  <a:pt x="404" y="731"/>
                </a:lnTo>
                <a:lnTo>
                  <a:pt x="403" y="730"/>
                </a:lnTo>
                <a:lnTo>
                  <a:pt x="403" y="728"/>
                </a:lnTo>
                <a:lnTo>
                  <a:pt x="402" y="726"/>
                </a:lnTo>
                <a:lnTo>
                  <a:pt x="402" y="720"/>
                </a:lnTo>
                <a:lnTo>
                  <a:pt x="401" y="714"/>
                </a:lnTo>
                <a:lnTo>
                  <a:pt x="401" y="709"/>
                </a:lnTo>
                <a:lnTo>
                  <a:pt x="401" y="707"/>
                </a:lnTo>
                <a:lnTo>
                  <a:pt x="400" y="704"/>
                </a:lnTo>
                <a:lnTo>
                  <a:pt x="400" y="702"/>
                </a:lnTo>
                <a:lnTo>
                  <a:pt x="399" y="699"/>
                </a:lnTo>
                <a:lnTo>
                  <a:pt x="398" y="694"/>
                </a:lnTo>
                <a:lnTo>
                  <a:pt x="397" y="692"/>
                </a:lnTo>
                <a:lnTo>
                  <a:pt x="396" y="691"/>
                </a:lnTo>
                <a:lnTo>
                  <a:pt x="396" y="690"/>
                </a:lnTo>
                <a:lnTo>
                  <a:pt x="395" y="689"/>
                </a:lnTo>
                <a:lnTo>
                  <a:pt x="394" y="687"/>
                </a:lnTo>
                <a:lnTo>
                  <a:pt x="391" y="683"/>
                </a:lnTo>
                <a:lnTo>
                  <a:pt x="387" y="679"/>
                </a:lnTo>
                <a:lnTo>
                  <a:pt x="383" y="674"/>
                </a:lnTo>
                <a:lnTo>
                  <a:pt x="376" y="666"/>
                </a:lnTo>
                <a:lnTo>
                  <a:pt x="375" y="665"/>
                </a:lnTo>
                <a:lnTo>
                  <a:pt x="373" y="663"/>
                </a:lnTo>
                <a:lnTo>
                  <a:pt x="372" y="661"/>
                </a:lnTo>
                <a:lnTo>
                  <a:pt x="370" y="660"/>
                </a:lnTo>
                <a:lnTo>
                  <a:pt x="368" y="657"/>
                </a:lnTo>
                <a:lnTo>
                  <a:pt x="366" y="656"/>
                </a:lnTo>
                <a:lnTo>
                  <a:pt x="364" y="655"/>
                </a:lnTo>
                <a:lnTo>
                  <a:pt x="362" y="653"/>
                </a:lnTo>
                <a:lnTo>
                  <a:pt x="360" y="651"/>
                </a:lnTo>
                <a:lnTo>
                  <a:pt x="358" y="650"/>
                </a:lnTo>
                <a:lnTo>
                  <a:pt x="356" y="649"/>
                </a:lnTo>
                <a:lnTo>
                  <a:pt x="353" y="647"/>
                </a:lnTo>
                <a:lnTo>
                  <a:pt x="352" y="647"/>
                </a:lnTo>
                <a:lnTo>
                  <a:pt x="351" y="646"/>
                </a:lnTo>
                <a:lnTo>
                  <a:pt x="348" y="646"/>
                </a:lnTo>
                <a:lnTo>
                  <a:pt x="346" y="646"/>
                </a:lnTo>
                <a:lnTo>
                  <a:pt x="344" y="645"/>
                </a:lnTo>
                <a:lnTo>
                  <a:pt x="341" y="645"/>
                </a:lnTo>
                <a:lnTo>
                  <a:pt x="335" y="645"/>
                </a:lnTo>
                <a:lnTo>
                  <a:pt x="332" y="645"/>
                </a:lnTo>
                <a:lnTo>
                  <a:pt x="331" y="645"/>
                </a:lnTo>
                <a:lnTo>
                  <a:pt x="329" y="645"/>
                </a:lnTo>
                <a:lnTo>
                  <a:pt x="328" y="644"/>
                </a:lnTo>
                <a:lnTo>
                  <a:pt x="326" y="644"/>
                </a:lnTo>
                <a:lnTo>
                  <a:pt x="324" y="643"/>
                </a:lnTo>
                <a:lnTo>
                  <a:pt x="322" y="642"/>
                </a:lnTo>
                <a:lnTo>
                  <a:pt x="320" y="641"/>
                </a:lnTo>
                <a:lnTo>
                  <a:pt x="318" y="640"/>
                </a:lnTo>
                <a:lnTo>
                  <a:pt x="316" y="639"/>
                </a:lnTo>
                <a:lnTo>
                  <a:pt x="314" y="637"/>
                </a:lnTo>
                <a:lnTo>
                  <a:pt x="312" y="636"/>
                </a:lnTo>
                <a:lnTo>
                  <a:pt x="311" y="634"/>
                </a:lnTo>
                <a:lnTo>
                  <a:pt x="309" y="633"/>
                </a:lnTo>
                <a:lnTo>
                  <a:pt x="308" y="631"/>
                </a:lnTo>
                <a:lnTo>
                  <a:pt x="308" y="630"/>
                </a:lnTo>
                <a:lnTo>
                  <a:pt x="307" y="629"/>
                </a:lnTo>
                <a:lnTo>
                  <a:pt x="306" y="627"/>
                </a:lnTo>
                <a:lnTo>
                  <a:pt x="306" y="625"/>
                </a:lnTo>
                <a:lnTo>
                  <a:pt x="305" y="623"/>
                </a:lnTo>
                <a:lnTo>
                  <a:pt x="304" y="617"/>
                </a:lnTo>
                <a:lnTo>
                  <a:pt x="303" y="615"/>
                </a:lnTo>
                <a:lnTo>
                  <a:pt x="303" y="613"/>
                </a:lnTo>
                <a:lnTo>
                  <a:pt x="302" y="612"/>
                </a:lnTo>
                <a:lnTo>
                  <a:pt x="301" y="610"/>
                </a:lnTo>
                <a:lnTo>
                  <a:pt x="301" y="609"/>
                </a:lnTo>
                <a:lnTo>
                  <a:pt x="300" y="608"/>
                </a:lnTo>
                <a:lnTo>
                  <a:pt x="299" y="606"/>
                </a:lnTo>
                <a:lnTo>
                  <a:pt x="296" y="603"/>
                </a:lnTo>
                <a:lnTo>
                  <a:pt x="291" y="597"/>
                </a:lnTo>
                <a:lnTo>
                  <a:pt x="284" y="590"/>
                </a:lnTo>
                <a:lnTo>
                  <a:pt x="283" y="589"/>
                </a:lnTo>
                <a:lnTo>
                  <a:pt x="282" y="588"/>
                </a:lnTo>
                <a:lnTo>
                  <a:pt x="281" y="587"/>
                </a:lnTo>
                <a:lnTo>
                  <a:pt x="280" y="585"/>
                </a:lnTo>
                <a:lnTo>
                  <a:pt x="280" y="584"/>
                </a:lnTo>
                <a:lnTo>
                  <a:pt x="278" y="580"/>
                </a:lnTo>
                <a:lnTo>
                  <a:pt x="277" y="578"/>
                </a:lnTo>
                <a:lnTo>
                  <a:pt x="275" y="576"/>
                </a:lnTo>
                <a:lnTo>
                  <a:pt x="272" y="572"/>
                </a:lnTo>
                <a:lnTo>
                  <a:pt x="271" y="571"/>
                </a:lnTo>
                <a:lnTo>
                  <a:pt x="270" y="569"/>
                </a:lnTo>
                <a:lnTo>
                  <a:pt x="267" y="564"/>
                </a:lnTo>
                <a:lnTo>
                  <a:pt x="267" y="563"/>
                </a:lnTo>
                <a:lnTo>
                  <a:pt x="266" y="562"/>
                </a:lnTo>
                <a:lnTo>
                  <a:pt x="265" y="561"/>
                </a:lnTo>
                <a:lnTo>
                  <a:pt x="264" y="560"/>
                </a:lnTo>
                <a:lnTo>
                  <a:pt x="260" y="556"/>
                </a:lnTo>
                <a:lnTo>
                  <a:pt x="258" y="555"/>
                </a:lnTo>
                <a:lnTo>
                  <a:pt x="257" y="553"/>
                </a:lnTo>
                <a:lnTo>
                  <a:pt x="255" y="551"/>
                </a:lnTo>
                <a:lnTo>
                  <a:pt x="254" y="549"/>
                </a:lnTo>
                <a:lnTo>
                  <a:pt x="253" y="548"/>
                </a:lnTo>
                <a:lnTo>
                  <a:pt x="249" y="545"/>
                </a:lnTo>
                <a:lnTo>
                  <a:pt x="248" y="544"/>
                </a:lnTo>
                <a:lnTo>
                  <a:pt x="248" y="543"/>
                </a:lnTo>
                <a:lnTo>
                  <a:pt x="247" y="542"/>
                </a:lnTo>
                <a:lnTo>
                  <a:pt x="246" y="541"/>
                </a:lnTo>
                <a:lnTo>
                  <a:pt x="246" y="539"/>
                </a:lnTo>
                <a:lnTo>
                  <a:pt x="245" y="538"/>
                </a:lnTo>
                <a:lnTo>
                  <a:pt x="245" y="536"/>
                </a:lnTo>
                <a:lnTo>
                  <a:pt x="244" y="530"/>
                </a:lnTo>
                <a:lnTo>
                  <a:pt x="243" y="528"/>
                </a:lnTo>
                <a:lnTo>
                  <a:pt x="243" y="527"/>
                </a:lnTo>
                <a:lnTo>
                  <a:pt x="243" y="525"/>
                </a:lnTo>
                <a:lnTo>
                  <a:pt x="242" y="524"/>
                </a:lnTo>
                <a:lnTo>
                  <a:pt x="242" y="523"/>
                </a:lnTo>
                <a:lnTo>
                  <a:pt x="241" y="522"/>
                </a:lnTo>
                <a:lnTo>
                  <a:pt x="240" y="521"/>
                </a:lnTo>
                <a:lnTo>
                  <a:pt x="237" y="517"/>
                </a:lnTo>
                <a:lnTo>
                  <a:pt x="233" y="514"/>
                </a:lnTo>
                <a:lnTo>
                  <a:pt x="229" y="509"/>
                </a:lnTo>
                <a:lnTo>
                  <a:pt x="226" y="506"/>
                </a:lnTo>
                <a:lnTo>
                  <a:pt x="224" y="504"/>
                </a:lnTo>
                <a:lnTo>
                  <a:pt x="222" y="503"/>
                </a:lnTo>
                <a:lnTo>
                  <a:pt x="221" y="501"/>
                </a:lnTo>
                <a:lnTo>
                  <a:pt x="219" y="500"/>
                </a:lnTo>
                <a:lnTo>
                  <a:pt x="218" y="499"/>
                </a:lnTo>
                <a:lnTo>
                  <a:pt x="216" y="498"/>
                </a:lnTo>
                <a:lnTo>
                  <a:pt x="214" y="497"/>
                </a:lnTo>
                <a:lnTo>
                  <a:pt x="212" y="496"/>
                </a:lnTo>
                <a:lnTo>
                  <a:pt x="210" y="495"/>
                </a:lnTo>
                <a:lnTo>
                  <a:pt x="209" y="495"/>
                </a:lnTo>
                <a:lnTo>
                  <a:pt x="205" y="493"/>
                </a:lnTo>
                <a:lnTo>
                  <a:pt x="202" y="493"/>
                </a:lnTo>
                <a:lnTo>
                  <a:pt x="194" y="491"/>
                </a:lnTo>
                <a:lnTo>
                  <a:pt x="192" y="491"/>
                </a:lnTo>
                <a:lnTo>
                  <a:pt x="189" y="490"/>
                </a:lnTo>
                <a:lnTo>
                  <a:pt x="188" y="491"/>
                </a:lnTo>
                <a:lnTo>
                  <a:pt x="187" y="491"/>
                </a:lnTo>
                <a:lnTo>
                  <a:pt x="187" y="491"/>
                </a:lnTo>
                <a:lnTo>
                  <a:pt x="186" y="491"/>
                </a:lnTo>
                <a:lnTo>
                  <a:pt x="185" y="492"/>
                </a:lnTo>
                <a:lnTo>
                  <a:pt x="184" y="492"/>
                </a:lnTo>
                <a:lnTo>
                  <a:pt x="184" y="493"/>
                </a:lnTo>
                <a:lnTo>
                  <a:pt x="183" y="495"/>
                </a:lnTo>
                <a:lnTo>
                  <a:pt x="182" y="496"/>
                </a:lnTo>
                <a:lnTo>
                  <a:pt x="182" y="496"/>
                </a:lnTo>
                <a:lnTo>
                  <a:pt x="181" y="497"/>
                </a:lnTo>
                <a:lnTo>
                  <a:pt x="180" y="497"/>
                </a:lnTo>
                <a:lnTo>
                  <a:pt x="180" y="497"/>
                </a:lnTo>
                <a:lnTo>
                  <a:pt x="179" y="497"/>
                </a:lnTo>
                <a:lnTo>
                  <a:pt x="177" y="497"/>
                </a:lnTo>
                <a:lnTo>
                  <a:pt x="175" y="497"/>
                </a:lnTo>
                <a:lnTo>
                  <a:pt x="172" y="496"/>
                </a:lnTo>
                <a:lnTo>
                  <a:pt x="168" y="495"/>
                </a:lnTo>
                <a:lnTo>
                  <a:pt x="167" y="495"/>
                </a:lnTo>
                <a:lnTo>
                  <a:pt x="165" y="494"/>
                </a:lnTo>
                <a:lnTo>
                  <a:pt x="160" y="494"/>
                </a:lnTo>
                <a:lnTo>
                  <a:pt x="157" y="494"/>
                </a:lnTo>
                <a:lnTo>
                  <a:pt x="155" y="493"/>
                </a:lnTo>
                <a:lnTo>
                  <a:pt x="153" y="493"/>
                </a:lnTo>
                <a:lnTo>
                  <a:pt x="151" y="492"/>
                </a:lnTo>
                <a:lnTo>
                  <a:pt x="149" y="492"/>
                </a:lnTo>
                <a:lnTo>
                  <a:pt x="147" y="491"/>
                </a:lnTo>
                <a:lnTo>
                  <a:pt x="145" y="490"/>
                </a:lnTo>
                <a:lnTo>
                  <a:pt x="144" y="489"/>
                </a:lnTo>
                <a:lnTo>
                  <a:pt x="143" y="489"/>
                </a:lnTo>
                <a:lnTo>
                  <a:pt x="142" y="488"/>
                </a:lnTo>
                <a:lnTo>
                  <a:pt x="141" y="487"/>
                </a:lnTo>
                <a:lnTo>
                  <a:pt x="140" y="485"/>
                </a:lnTo>
                <a:lnTo>
                  <a:pt x="140" y="485"/>
                </a:lnTo>
                <a:lnTo>
                  <a:pt x="137" y="481"/>
                </a:lnTo>
                <a:lnTo>
                  <a:pt x="135" y="476"/>
                </a:lnTo>
                <a:lnTo>
                  <a:pt x="133" y="473"/>
                </a:lnTo>
                <a:lnTo>
                  <a:pt x="133" y="471"/>
                </a:lnTo>
                <a:lnTo>
                  <a:pt x="132" y="470"/>
                </a:lnTo>
                <a:lnTo>
                  <a:pt x="131" y="465"/>
                </a:lnTo>
                <a:lnTo>
                  <a:pt x="130" y="463"/>
                </a:lnTo>
                <a:lnTo>
                  <a:pt x="129" y="461"/>
                </a:lnTo>
                <a:lnTo>
                  <a:pt x="128" y="460"/>
                </a:lnTo>
                <a:lnTo>
                  <a:pt x="127" y="458"/>
                </a:lnTo>
                <a:lnTo>
                  <a:pt x="126" y="456"/>
                </a:lnTo>
                <a:lnTo>
                  <a:pt x="125" y="455"/>
                </a:lnTo>
                <a:lnTo>
                  <a:pt x="124" y="453"/>
                </a:lnTo>
                <a:lnTo>
                  <a:pt x="121" y="450"/>
                </a:lnTo>
                <a:lnTo>
                  <a:pt x="119" y="448"/>
                </a:lnTo>
                <a:lnTo>
                  <a:pt x="112" y="442"/>
                </a:lnTo>
                <a:lnTo>
                  <a:pt x="110" y="441"/>
                </a:lnTo>
                <a:lnTo>
                  <a:pt x="108" y="440"/>
                </a:lnTo>
                <a:lnTo>
                  <a:pt x="106" y="439"/>
                </a:lnTo>
                <a:lnTo>
                  <a:pt x="104" y="438"/>
                </a:lnTo>
                <a:lnTo>
                  <a:pt x="99" y="435"/>
                </a:lnTo>
                <a:lnTo>
                  <a:pt x="97" y="435"/>
                </a:lnTo>
                <a:lnTo>
                  <a:pt x="96" y="434"/>
                </a:lnTo>
                <a:lnTo>
                  <a:pt x="94" y="433"/>
                </a:lnTo>
                <a:lnTo>
                  <a:pt x="93" y="431"/>
                </a:lnTo>
                <a:lnTo>
                  <a:pt x="92" y="430"/>
                </a:lnTo>
                <a:lnTo>
                  <a:pt x="91" y="429"/>
                </a:lnTo>
                <a:lnTo>
                  <a:pt x="90" y="429"/>
                </a:lnTo>
                <a:lnTo>
                  <a:pt x="90" y="428"/>
                </a:lnTo>
                <a:lnTo>
                  <a:pt x="89" y="427"/>
                </a:lnTo>
                <a:lnTo>
                  <a:pt x="89" y="426"/>
                </a:lnTo>
                <a:lnTo>
                  <a:pt x="89" y="425"/>
                </a:lnTo>
                <a:lnTo>
                  <a:pt x="88" y="422"/>
                </a:lnTo>
                <a:lnTo>
                  <a:pt x="87" y="418"/>
                </a:lnTo>
                <a:lnTo>
                  <a:pt x="86" y="415"/>
                </a:lnTo>
                <a:lnTo>
                  <a:pt x="85" y="411"/>
                </a:lnTo>
                <a:lnTo>
                  <a:pt x="83" y="406"/>
                </a:lnTo>
                <a:lnTo>
                  <a:pt x="82" y="405"/>
                </a:lnTo>
                <a:lnTo>
                  <a:pt x="82" y="403"/>
                </a:lnTo>
                <a:lnTo>
                  <a:pt x="82" y="402"/>
                </a:lnTo>
                <a:lnTo>
                  <a:pt x="82" y="400"/>
                </a:lnTo>
                <a:lnTo>
                  <a:pt x="82" y="399"/>
                </a:lnTo>
                <a:lnTo>
                  <a:pt x="83" y="396"/>
                </a:lnTo>
                <a:lnTo>
                  <a:pt x="83" y="393"/>
                </a:lnTo>
                <a:lnTo>
                  <a:pt x="83" y="391"/>
                </a:lnTo>
                <a:lnTo>
                  <a:pt x="83" y="387"/>
                </a:lnTo>
                <a:lnTo>
                  <a:pt x="83" y="382"/>
                </a:lnTo>
                <a:lnTo>
                  <a:pt x="83" y="380"/>
                </a:lnTo>
                <a:lnTo>
                  <a:pt x="83" y="378"/>
                </a:lnTo>
                <a:lnTo>
                  <a:pt x="83" y="376"/>
                </a:lnTo>
                <a:lnTo>
                  <a:pt x="82" y="374"/>
                </a:lnTo>
                <a:lnTo>
                  <a:pt x="82" y="373"/>
                </a:lnTo>
                <a:lnTo>
                  <a:pt x="81" y="372"/>
                </a:lnTo>
                <a:lnTo>
                  <a:pt x="80" y="371"/>
                </a:lnTo>
                <a:lnTo>
                  <a:pt x="79" y="370"/>
                </a:lnTo>
                <a:lnTo>
                  <a:pt x="78" y="369"/>
                </a:lnTo>
                <a:lnTo>
                  <a:pt x="75" y="368"/>
                </a:lnTo>
                <a:lnTo>
                  <a:pt x="73" y="367"/>
                </a:lnTo>
                <a:lnTo>
                  <a:pt x="70" y="366"/>
                </a:lnTo>
                <a:lnTo>
                  <a:pt x="69" y="365"/>
                </a:lnTo>
                <a:lnTo>
                  <a:pt x="68" y="365"/>
                </a:lnTo>
                <a:lnTo>
                  <a:pt x="66" y="364"/>
                </a:lnTo>
                <a:lnTo>
                  <a:pt x="65" y="363"/>
                </a:lnTo>
                <a:lnTo>
                  <a:pt x="65" y="362"/>
                </a:lnTo>
                <a:lnTo>
                  <a:pt x="64" y="361"/>
                </a:lnTo>
                <a:lnTo>
                  <a:pt x="63" y="359"/>
                </a:lnTo>
                <a:lnTo>
                  <a:pt x="61" y="356"/>
                </a:lnTo>
                <a:lnTo>
                  <a:pt x="60" y="354"/>
                </a:lnTo>
                <a:lnTo>
                  <a:pt x="59" y="352"/>
                </a:lnTo>
                <a:lnTo>
                  <a:pt x="58" y="350"/>
                </a:lnTo>
                <a:lnTo>
                  <a:pt x="57" y="348"/>
                </a:lnTo>
                <a:lnTo>
                  <a:pt x="57" y="346"/>
                </a:lnTo>
                <a:lnTo>
                  <a:pt x="56" y="344"/>
                </a:lnTo>
                <a:lnTo>
                  <a:pt x="56" y="342"/>
                </a:lnTo>
                <a:lnTo>
                  <a:pt x="55" y="340"/>
                </a:lnTo>
                <a:lnTo>
                  <a:pt x="55" y="332"/>
                </a:lnTo>
                <a:lnTo>
                  <a:pt x="54" y="330"/>
                </a:lnTo>
                <a:lnTo>
                  <a:pt x="54" y="328"/>
                </a:lnTo>
                <a:lnTo>
                  <a:pt x="53" y="326"/>
                </a:lnTo>
                <a:lnTo>
                  <a:pt x="51" y="319"/>
                </a:lnTo>
                <a:lnTo>
                  <a:pt x="51" y="317"/>
                </a:lnTo>
                <a:lnTo>
                  <a:pt x="50" y="315"/>
                </a:lnTo>
                <a:lnTo>
                  <a:pt x="49" y="313"/>
                </a:lnTo>
                <a:lnTo>
                  <a:pt x="48" y="312"/>
                </a:lnTo>
                <a:lnTo>
                  <a:pt x="47" y="310"/>
                </a:lnTo>
                <a:lnTo>
                  <a:pt x="46" y="310"/>
                </a:lnTo>
                <a:lnTo>
                  <a:pt x="45" y="309"/>
                </a:lnTo>
                <a:lnTo>
                  <a:pt x="45" y="308"/>
                </a:lnTo>
                <a:lnTo>
                  <a:pt x="41" y="307"/>
                </a:lnTo>
                <a:lnTo>
                  <a:pt x="41" y="306"/>
                </a:lnTo>
                <a:lnTo>
                  <a:pt x="40" y="306"/>
                </a:lnTo>
                <a:lnTo>
                  <a:pt x="39" y="305"/>
                </a:lnTo>
                <a:lnTo>
                  <a:pt x="39" y="304"/>
                </a:lnTo>
                <a:lnTo>
                  <a:pt x="37" y="302"/>
                </a:lnTo>
                <a:lnTo>
                  <a:pt x="36" y="301"/>
                </a:lnTo>
                <a:lnTo>
                  <a:pt x="36" y="300"/>
                </a:lnTo>
                <a:lnTo>
                  <a:pt x="36" y="298"/>
                </a:lnTo>
                <a:lnTo>
                  <a:pt x="36" y="295"/>
                </a:lnTo>
                <a:lnTo>
                  <a:pt x="35" y="294"/>
                </a:lnTo>
                <a:lnTo>
                  <a:pt x="35" y="292"/>
                </a:lnTo>
                <a:lnTo>
                  <a:pt x="35" y="291"/>
                </a:lnTo>
                <a:lnTo>
                  <a:pt x="35" y="290"/>
                </a:lnTo>
                <a:lnTo>
                  <a:pt x="35" y="288"/>
                </a:lnTo>
                <a:lnTo>
                  <a:pt x="36" y="285"/>
                </a:lnTo>
                <a:lnTo>
                  <a:pt x="36" y="282"/>
                </a:lnTo>
                <a:lnTo>
                  <a:pt x="37" y="278"/>
                </a:lnTo>
                <a:lnTo>
                  <a:pt x="37" y="277"/>
                </a:lnTo>
                <a:lnTo>
                  <a:pt x="37" y="276"/>
                </a:lnTo>
                <a:lnTo>
                  <a:pt x="37" y="274"/>
                </a:lnTo>
                <a:lnTo>
                  <a:pt x="37" y="272"/>
                </a:lnTo>
                <a:lnTo>
                  <a:pt x="36" y="271"/>
                </a:lnTo>
                <a:lnTo>
                  <a:pt x="35" y="269"/>
                </a:lnTo>
                <a:lnTo>
                  <a:pt x="35" y="268"/>
                </a:lnTo>
                <a:lnTo>
                  <a:pt x="34" y="267"/>
                </a:lnTo>
                <a:lnTo>
                  <a:pt x="33" y="266"/>
                </a:lnTo>
                <a:lnTo>
                  <a:pt x="32" y="265"/>
                </a:lnTo>
                <a:lnTo>
                  <a:pt x="31" y="265"/>
                </a:lnTo>
                <a:lnTo>
                  <a:pt x="30" y="264"/>
                </a:lnTo>
                <a:lnTo>
                  <a:pt x="25" y="262"/>
                </a:lnTo>
                <a:lnTo>
                  <a:pt x="23" y="261"/>
                </a:lnTo>
                <a:lnTo>
                  <a:pt x="22" y="261"/>
                </a:lnTo>
                <a:lnTo>
                  <a:pt x="18" y="258"/>
                </a:lnTo>
                <a:lnTo>
                  <a:pt x="11" y="254"/>
                </a:lnTo>
                <a:lnTo>
                  <a:pt x="8" y="252"/>
                </a:lnTo>
                <a:lnTo>
                  <a:pt x="7" y="252"/>
                </a:lnTo>
                <a:lnTo>
                  <a:pt x="5" y="251"/>
                </a:lnTo>
                <a:lnTo>
                  <a:pt x="4" y="250"/>
                </a:lnTo>
                <a:lnTo>
                  <a:pt x="3" y="249"/>
                </a:lnTo>
                <a:lnTo>
                  <a:pt x="2" y="248"/>
                </a:lnTo>
                <a:lnTo>
                  <a:pt x="1" y="247"/>
                </a:lnTo>
                <a:lnTo>
                  <a:pt x="0" y="245"/>
                </a:lnTo>
              </a:path>
            </a:pathLst>
          </a:custGeom>
          <a:noFill/>
          <a:ln w="26988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cs-CZ" dirty="0"/>
          </a:p>
        </p:txBody>
      </p:sp>
      <p:sp>
        <p:nvSpPr>
          <p:cNvPr id="151" name="Freeform 269">
            <a:extLst>
              <a:ext uri="{FF2B5EF4-FFF2-40B4-BE49-F238E27FC236}">
                <a16:creationId xmlns:a16="http://schemas.microsoft.com/office/drawing/2014/main" id="{12BBB89A-9D2F-49D9-A4E7-247269E06695}"/>
              </a:ext>
            </a:extLst>
          </p:cNvPr>
          <p:cNvSpPr>
            <a:spLocks/>
          </p:cNvSpPr>
          <p:nvPr/>
        </p:nvSpPr>
        <p:spPr bwMode="auto">
          <a:xfrm>
            <a:off x="4440311" y="3840720"/>
            <a:ext cx="402523" cy="249666"/>
          </a:xfrm>
          <a:custGeom>
            <a:avLst/>
            <a:gdLst>
              <a:gd name="T0" fmla="*/ 3 w 395"/>
              <a:gd name="T1" fmla="*/ 231 h 245"/>
              <a:gd name="T2" fmla="*/ 0 w 395"/>
              <a:gd name="T3" fmla="*/ 221 h 245"/>
              <a:gd name="T4" fmla="*/ 2 w 395"/>
              <a:gd name="T5" fmla="*/ 214 h 245"/>
              <a:gd name="T6" fmla="*/ 8 w 395"/>
              <a:gd name="T7" fmla="*/ 208 h 245"/>
              <a:gd name="T8" fmla="*/ 23 w 395"/>
              <a:gd name="T9" fmla="*/ 199 h 245"/>
              <a:gd name="T10" fmla="*/ 27 w 395"/>
              <a:gd name="T11" fmla="*/ 194 h 245"/>
              <a:gd name="T12" fmla="*/ 32 w 395"/>
              <a:gd name="T13" fmla="*/ 171 h 245"/>
              <a:gd name="T14" fmla="*/ 36 w 395"/>
              <a:gd name="T15" fmla="*/ 164 h 245"/>
              <a:gd name="T16" fmla="*/ 43 w 395"/>
              <a:gd name="T17" fmla="*/ 154 h 245"/>
              <a:gd name="T18" fmla="*/ 52 w 395"/>
              <a:gd name="T19" fmla="*/ 139 h 245"/>
              <a:gd name="T20" fmla="*/ 62 w 395"/>
              <a:gd name="T21" fmla="*/ 124 h 245"/>
              <a:gd name="T22" fmla="*/ 73 w 395"/>
              <a:gd name="T23" fmla="*/ 123 h 245"/>
              <a:gd name="T24" fmla="*/ 84 w 395"/>
              <a:gd name="T25" fmla="*/ 125 h 245"/>
              <a:gd name="T26" fmla="*/ 91 w 395"/>
              <a:gd name="T27" fmla="*/ 121 h 245"/>
              <a:gd name="T28" fmla="*/ 99 w 395"/>
              <a:gd name="T29" fmla="*/ 117 h 245"/>
              <a:gd name="T30" fmla="*/ 107 w 395"/>
              <a:gd name="T31" fmla="*/ 118 h 245"/>
              <a:gd name="T32" fmla="*/ 113 w 395"/>
              <a:gd name="T33" fmla="*/ 123 h 245"/>
              <a:gd name="T34" fmla="*/ 117 w 395"/>
              <a:gd name="T35" fmla="*/ 127 h 245"/>
              <a:gd name="T36" fmla="*/ 119 w 395"/>
              <a:gd name="T37" fmla="*/ 127 h 245"/>
              <a:gd name="T38" fmla="*/ 122 w 395"/>
              <a:gd name="T39" fmla="*/ 121 h 245"/>
              <a:gd name="T40" fmla="*/ 129 w 395"/>
              <a:gd name="T41" fmla="*/ 117 h 245"/>
              <a:gd name="T42" fmla="*/ 133 w 395"/>
              <a:gd name="T43" fmla="*/ 112 h 245"/>
              <a:gd name="T44" fmla="*/ 142 w 395"/>
              <a:gd name="T45" fmla="*/ 109 h 245"/>
              <a:gd name="T46" fmla="*/ 155 w 395"/>
              <a:gd name="T47" fmla="*/ 106 h 245"/>
              <a:gd name="T48" fmla="*/ 166 w 395"/>
              <a:gd name="T49" fmla="*/ 103 h 245"/>
              <a:gd name="T50" fmla="*/ 173 w 395"/>
              <a:gd name="T51" fmla="*/ 103 h 245"/>
              <a:gd name="T52" fmla="*/ 186 w 395"/>
              <a:gd name="T53" fmla="*/ 107 h 245"/>
              <a:gd name="T54" fmla="*/ 196 w 395"/>
              <a:gd name="T55" fmla="*/ 110 h 245"/>
              <a:gd name="T56" fmla="*/ 206 w 395"/>
              <a:gd name="T57" fmla="*/ 110 h 245"/>
              <a:gd name="T58" fmla="*/ 213 w 395"/>
              <a:gd name="T59" fmla="*/ 110 h 245"/>
              <a:gd name="T60" fmla="*/ 222 w 395"/>
              <a:gd name="T61" fmla="*/ 113 h 245"/>
              <a:gd name="T62" fmla="*/ 230 w 395"/>
              <a:gd name="T63" fmla="*/ 110 h 245"/>
              <a:gd name="T64" fmla="*/ 238 w 395"/>
              <a:gd name="T65" fmla="*/ 103 h 245"/>
              <a:gd name="T66" fmla="*/ 241 w 395"/>
              <a:gd name="T67" fmla="*/ 92 h 245"/>
              <a:gd name="T68" fmla="*/ 241 w 395"/>
              <a:gd name="T69" fmla="*/ 84 h 245"/>
              <a:gd name="T70" fmla="*/ 245 w 395"/>
              <a:gd name="T71" fmla="*/ 80 h 245"/>
              <a:gd name="T72" fmla="*/ 257 w 395"/>
              <a:gd name="T73" fmla="*/ 74 h 245"/>
              <a:gd name="T74" fmla="*/ 271 w 395"/>
              <a:gd name="T75" fmla="*/ 66 h 245"/>
              <a:gd name="T76" fmla="*/ 283 w 395"/>
              <a:gd name="T77" fmla="*/ 58 h 245"/>
              <a:gd name="T78" fmla="*/ 293 w 395"/>
              <a:gd name="T79" fmla="*/ 48 h 245"/>
              <a:gd name="T80" fmla="*/ 298 w 395"/>
              <a:gd name="T81" fmla="*/ 46 h 245"/>
              <a:gd name="T82" fmla="*/ 308 w 395"/>
              <a:gd name="T83" fmla="*/ 48 h 245"/>
              <a:gd name="T84" fmla="*/ 323 w 395"/>
              <a:gd name="T85" fmla="*/ 51 h 245"/>
              <a:gd name="T86" fmla="*/ 330 w 395"/>
              <a:gd name="T87" fmla="*/ 55 h 245"/>
              <a:gd name="T88" fmla="*/ 341 w 395"/>
              <a:gd name="T89" fmla="*/ 63 h 245"/>
              <a:gd name="T90" fmla="*/ 347 w 395"/>
              <a:gd name="T91" fmla="*/ 66 h 245"/>
              <a:gd name="T92" fmla="*/ 351 w 395"/>
              <a:gd name="T93" fmla="*/ 65 h 245"/>
              <a:gd name="T94" fmla="*/ 354 w 395"/>
              <a:gd name="T95" fmla="*/ 60 h 245"/>
              <a:gd name="T96" fmla="*/ 357 w 395"/>
              <a:gd name="T97" fmla="*/ 44 h 245"/>
              <a:gd name="T98" fmla="*/ 357 w 395"/>
              <a:gd name="T99" fmla="*/ 38 h 245"/>
              <a:gd name="T100" fmla="*/ 361 w 395"/>
              <a:gd name="T101" fmla="*/ 35 h 245"/>
              <a:gd name="T102" fmla="*/ 372 w 395"/>
              <a:gd name="T103" fmla="*/ 31 h 245"/>
              <a:gd name="T104" fmla="*/ 379 w 395"/>
              <a:gd name="T105" fmla="*/ 27 h 245"/>
              <a:gd name="T106" fmla="*/ 381 w 395"/>
              <a:gd name="T107" fmla="*/ 22 h 245"/>
              <a:gd name="T108" fmla="*/ 380 w 395"/>
              <a:gd name="T109" fmla="*/ 19 h 245"/>
              <a:gd name="T110" fmla="*/ 378 w 395"/>
              <a:gd name="T111" fmla="*/ 14 h 245"/>
              <a:gd name="T112" fmla="*/ 380 w 395"/>
              <a:gd name="T113" fmla="*/ 6 h 245"/>
              <a:gd name="T114" fmla="*/ 384 w 395"/>
              <a:gd name="T115" fmla="*/ 3 h 245"/>
              <a:gd name="T116" fmla="*/ 387 w 395"/>
              <a:gd name="T117" fmla="*/ 2 h 245"/>
              <a:gd name="T118" fmla="*/ 393 w 395"/>
              <a:gd name="T119" fmla="*/ 1 h 245"/>
              <a:gd name="T120" fmla="*/ 395 w 395"/>
              <a:gd name="T121" fmla="*/ 0 h 2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395" h="245">
                <a:moveTo>
                  <a:pt x="12" y="245"/>
                </a:moveTo>
                <a:lnTo>
                  <a:pt x="11" y="244"/>
                </a:lnTo>
                <a:lnTo>
                  <a:pt x="9" y="241"/>
                </a:lnTo>
                <a:lnTo>
                  <a:pt x="6" y="236"/>
                </a:lnTo>
                <a:lnTo>
                  <a:pt x="3" y="231"/>
                </a:lnTo>
                <a:lnTo>
                  <a:pt x="2" y="229"/>
                </a:lnTo>
                <a:lnTo>
                  <a:pt x="1" y="227"/>
                </a:lnTo>
                <a:lnTo>
                  <a:pt x="1" y="225"/>
                </a:lnTo>
                <a:lnTo>
                  <a:pt x="0" y="223"/>
                </a:lnTo>
                <a:lnTo>
                  <a:pt x="0" y="221"/>
                </a:lnTo>
                <a:lnTo>
                  <a:pt x="0" y="219"/>
                </a:lnTo>
                <a:lnTo>
                  <a:pt x="0" y="218"/>
                </a:lnTo>
                <a:lnTo>
                  <a:pt x="1" y="217"/>
                </a:lnTo>
                <a:lnTo>
                  <a:pt x="1" y="215"/>
                </a:lnTo>
                <a:lnTo>
                  <a:pt x="2" y="214"/>
                </a:lnTo>
                <a:lnTo>
                  <a:pt x="3" y="213"/>
                </a:lnTo>
                <a:lnTo>
                  <a:pt x="4" y="212"/>
                </a:lnTo>
                <a:lnTo>
                  <a:pt x="4" y="211"/>
                </a:lnTo>
                <a:lnTo>
                  <a:pt x="6" y="210"/>
                </a:lnTo>
                <a:lnTo>
                  <a:pt x="8" y="208"/>
                </a:lnTo>
                <a:lnTo>
                  <a:pt x="11" y="206"/>
                </a:lnTo>
                <a:lnTo>
                  <a:pt x="19" y="202"/>
                </a:lnTo>
                <a:lnTo>
                  <a:pt x="20" y="201"/>
                </a:lnTo>
                <a:lnTo>
                  <a:pt x="22" y="200"/>
                </a:lnTo>
                <a:lnTo>
                  <a:pt x="23" y="199"/>
                </a:lnTo>
                <a:lnTo>
                  <a:pt x="24" y="198"/>
                </a:lnTo>
                <a:lnTo>
                  <a:pt x="25" y="197"/>
                </a:lnTo>
                <a:lnTo>
                  <a:pt x="26" y="196"/>
                </a:lnTo>
                <a:lnTo>
                  <a:pt x="26" y="195"/>
                </a:lnTo>
                <a:lnTo>
                  <a:pt x="27" y="194"/>
                </a:lnTo>
                <a:lnTo>
                  <a:pt x="27" y="192"/>
                </a:lnTo>
                <a:lnTo>
                  <a:pt x="28" y="188"/>
                </a:lnTo>
                <a:lnTo>
                  <a:pt x="28" y="183"/>
                </a:lnTo>
                <a:lnTo>
                  <a:pt x="29" y="180"/>
                </a:lnTo>
                <a:lnTo>
                  <a:pt x="32" y="171"/>
                </a:lnTo>
                <a:lnTo>
                  <a:pt x="32" y="169"/>
                </a:lnTo>
                <a:lnTo>
                  <a:pt x="33" y="168"/>
                </a:lnTo>
                <a:lnTo>
                  <a:pt x="34" y="166"/>
                </a:lnTo>
                <a:lnTo>
                  <a:pt x="35" y="165"/>
                </a:lnTo>
                <a:lnTo>
                  <a:pt x="36" y="164"/>
                </a:lnTo>
                <a:lnTo>
                  <a:pt x="38" y="162"/>
                </a:lnTo>
                <a:lnTo>
                  <a:pt x="39" y="161"/>
                </a:lnTo>
                <a:lnTo>
                  <a:pt x="40" y="160"/>
                </a:lnTo>
                <a:lnTo>
                  <a:pt x="41" y="158"/>
                </a:lnTo>
                <a:lnTo>
                  <a:pt x="43" y="154"/>
                </a:lnTo>
                <a:lnTo>
                  <a:pt x="44" y="153"/>
                </a:lnTo>
                <a:lnTo>
                  <a:pt x="46" y="149"/>
                </a:lnTo>
                <a:lnTo>
                  <a:pt x="47" y="147"/>
                </a:lnTo>
                <a:lnTo>
                  <a:pt x="48" y="145"/>
                </a:lnTo>
                <a:lnTo>
                  <a:pt x="52" y="139"/>
                </a:lnTo>
                <a:lnTo>
                  <a:pt x="54" y="135"/>
                </a:lnTo>
                <a:lnTo>
                  <a:pt x="55" y="134"/>
                </a:lnTo>
                <a:lnTo>
                  <a:pt x="57" y="131"/>
                </a:lnTo>
                <a:lnTo>
                  <a:pt x="58" y="129"/>
                </a:lnTo>
                <a:lnTo>
                  <a:pt x="62" y="124"/>
                </a:lnTo>
                <a:lnTo>
                  <a:pt x="63" y="123"/>
                </a:lnTo>
                <a:lnTo>
                  <a:pt x="64" y="121"/>
                </a:lnTo>
                <a:lnTo>
                  <a:pt x="64" y="121"/>
                </a:lnTo>
                <a:lnTo>
                  <a:pt x="67" y="121"/>
                </a:lnTo>
                <a:lnTo>
                  <a:pt x="73" y="123"/>
                </a:lnTo>
                <a:lnTo>
                  <a:pt x="79" y="125"/>
                </a:lnTo>
                <a:lnTo>
                  <a:pt x="81" y="125"/>
                </a:lnTo>
                <a:lnTo>
                  <a:pt x="82" y="125"/>
                </a:lnTo>
                <a:lnTo>
                  <a:pt x="83" y="125"/>
                </a:lnTo>
                <a:lnTo>
                  <a:pt x="84" y="125"/>
                </a:lnTo>
                <a:lnTo>
                  <a:pt x="85" y="125"/>
                </a:lnTo>
                <a:lnTo>
                  <a:pt x="86" y="124"/>
                </a:lnTo>
                <a:lnTo>
                  <a:pt x="88" y="124"/>
                </a:lnTo>
                <a:lnTo>
                  <a:pt x="89" y="123"/>
                </a:lnTo>
                <a:lnTo>
                  <a:pt x="91" y="121"/>
                </a:lnTo>
                <a:lnTo>
                  <a:pt x="92" y="120"/>
                </a:lnTo>
                <a:lnTo>
                  <a:pt x="94" y="119"/>
                </a:lnTo>
                <a:lnTo>
                  <a:pt x="96" y="118"/>
                </a:lnTo>
                <a:lnTo>
                  <a:pt x="98" y="118"/>
                </a:lnTo>
                <a:lnTo>
                  <a:pt x="99" y="117"/>
                </a:lnTo>
                <a:lnTo>
                  <a:pt x="101" y="117"/>
                </a:lnTo>
                <a:lnTo>
                  <a:pt x="103" y="117"/>
                </a:lnTo>
                <a:lnTo>
                  <a:pt x="104" y="117"/>
                </a:lnTo>
                <a:lnTo>
                  <a:pt x="105" y="118"/>
                </a:lnTo>
                <a:lnTo>
                  <a:pt x="107" y="118"/>
                </a:lnTo>
                <a:lnTo>
                  <a:pt x="108" y="119"/>
                </a:lnTo>
                <a:lnTo>
                  <a:pt x="110" y="120"/>
                </a:lnTo>
                <a:lnTo>
                  <a:pt x="111" y="121"/>
                </a:lnTo>
                <a:lnTo>
                  <a:pt x="112" y="122"/>
                </a:lnTo>
                <a:lnTo>
                  <a:pt x="113" y="123"/>
                </a:lnTo>
                <a:lnTo>
                  <a:pt x="115" y="126"/>
                </a:lnTo>
                <a:lnTo>
                  <a:pt x="116" y="127"/>
                </a:lnTo>
                <a:lnTo>
                  <a:pt x="116" y="127"/>
                </a:lnTo>
                <a:lnTo>
                  <a:pt x="117" y="127"/>
                </a:lnTo>
                <a:lnTo>
                  <a:pt x="117" y="127"/>
                </a:lnTo>
                <a:lnTo>
                  <a:pt x="118" y="127"/>
                </a:lnTo>
                <a:lnTo>
                  <a:pt x="118" y="127"/>
                </a:lnTo>
                <a:lnTo>
                  <a:pt x="118" y="127"/>
                </a:lnTo>
                <a:lnTo>
                  <a:pt x="119" y="127"/>
                </a:lnTo>
                <a:lnTo>
                  <a:pt x="119" y="127"/>
                </a:lnTo>
                <a:lnTo>
                  <a:pt x="119" y="126"/>
                </a:lnTo>
                <a:lnTo>
                  <a:pt x="120" y="124"/>
                </a:lnTo>
                <a:lnTo>
                  <a:pt x="120" y="123"/>
                </a:lnTo>
                <a:lnTo>
                  <a:pt x="121" y="122"/>
                </a:lnTo>
                <a:lnTo>
                  <a:pt x="122" y="121"/>
                </a:lnTo>
                <a:lnTo>
                  <a:pt x="123" y="121"/>
                </a:lnTo>
                <a:lnTo>
                  <a:pt x="124" y="120"/>
                </a:lnTo>
                <a:lnTo>
                  <a:pt x="125" y="119"/>
                </a:lnTo>
                <a:lnTo>
                  <a:pt x="128" y="117"/>
                </a:lnTo>
                <a:lnTo>
                  <a:pt x="129" y="117"/>
                </a:lnTo>
                <a:lnTo>
                  <a:pt x="130" y="116"/>
                </a:lnTo>
                <a:lnTo>
                  <a:pt x="131" y="115"/>
                </a:lnTo>
                <a:lnTo>
                  <a:pt x="132" y="113"/>
                </a:lnTo>
                <a:lnTo>
                  <a:pt x="133" y="113"/>
                </a:lnTo>
                <a:lnTo>
                  <a:pt x="133" y="112"/>
                </a:lnTo>
                <a:lnTo>
                  <a:pt x="134" y="112"/>
                </a:lnTo>
                <a:lnTo>
                  <a:pt x="136" y="111"/>
                </a:lnTo>
                <a:lnTo>
                  <a:pt x="139" y="110"/>
                </a:lnTo>
                <a:lnTo>
                  <a:pt x="141" y="110"/>
                </a:lnTo>
                <a:lnTo>
                  <a:pt x="142" y="109"/>
                </a:lnTo>
                <a:lnTo>
                  <a:pt x="146" y="108"/>
                </a:lnTo>
                <a:lnTo>
                  <a:pt x="147" y="107"/>
                </a:lnTo>
                <a:lnTo>
                  <a:pt x="149" y="107"/>
                </a:lnTo>
                <a:lnTo>
                  <a:pt x="154" y="106"/>
                </a:lnTo>
                <a:lnTo>
                  <a:pt x="155" y="106"/>
                </a:lnTo>
                <a:lnTo>
                  <a:pt x="158" y="106"/>
                </a:lnTo>
                <a:lnTo>
                  <a:pt x="159" y="106"/>
                </a:lnTo>
                <a:lnTo>
                  <a:pt x="161" y="105"/>
                </a:lnTo>
                <a:lnTo>
                  <a:pt x="165" y="104"/>
                </a:lnTo>
                <a:lnTo>
                  <a:pt x="166" y="103"/>
                </a:lnTo>
                <a:lnTo>
                  <a:pt x="167" y="103"/>
                </a:lnTo>
                <a:lnTo>
                  <a:pt x="168" y="103"/>
                </a:lnTo>
                <a:lnTo>
                  <a:pt x="170" y="103"/>
                </a:lnTo>
                <a:lnTo>
                  <a:pt x="171" y="103"/>
                </a:lnTo>
                <a:lnTo>
                  <a:pt x="173" y="103"/>
                </a:lnTo>
                <a:lnTo>
                  <a:pt x="174" y="104"/>
                </a:lnTo>
                <a:lnTo>
                  <a:pt x="176" y="104"/>
                </a:lnTo>
                <a:lnTo>
                  <a:pt x="178" y="105"/>
                </a:lnTo>
                <a:lnTo>
                  <a:pt x="180" y="106"/>
                </a:lnTo>
                <a:lnTo>
                  <a:pt x="186" y="107"/>
                </a:lnTo>
                <a:lnTo>
                  <a:pt x="188" y="108"/>
                </a:lnTo>
                <a:lnTo>
                  <a:pt x="192" y="110"/>
                </a:lnTo>
                <a:lnTo>
                  <a:pt x="193" y="110"/>
                </a:lnTo>
                <a:lnTo>
                  <a:pt x="195" y="110"/>
                </a:lnTo>
                <a:lnTo>
                  <a:pt x="196" y="110"/>
                </a:lnTo>
                <a:lnTo>
                  <a:pt x="197" y="110"/>
                </a:lnTo>
                <a:lnTo>
                  <a:pt x="200" y="110"/>
                </a:lnTo>
                <a:lnTo>
                  <a:pt x="201" y="110"/>
                </a:lnTo>
                <a:lnTo>
                  <a:pt x="203" y="110"/>
                </a:lnTo>
                <a:lnTo>
                  <a:pt x="206" y="110"/>
                </a:lnTo>
                <a:lnTo>
                  <a:pt x="208" y="110"/>
                </a:lnTo>
                <a:lnTo>
                  <a:pt x="209" y="109"/>
                </a:lnTo>
                <a:lnTo>
                  <a:pt x="210" y="109"/>
                </a:lnTo>
                <a:lnTo>
                  <a:pt x="212" y="110"/>
                </a:lnTo>
                <a:lnTo>
                  <a:pt x="213" y="110"/>
                </a:lnTo>
                <a:lnTo>
                  <a:pt x="215" y="110"/>
                </a:lnTo>
                <a:lnTo>
                  <a:pt x="219" y="112"/>
                </a:lnTo>
                <a:lnTo>
                  <a:pt x="220" y="112"/>
                </a:lnTo>
                <a:lnTo>
                  <a:pt x="221" y="112"/>
                </a:lnTo>
                <a:lnTo>
                  <a:pt x="222" y="113"/>
                </a:lnTo>
                <a:lnTo>
                  <a:pt x="223" y="112"/>
                </a:lnTo>
                <a:lnTo>
                  <a:pt x="225" y="112"/>
                </a:lnTo>
                <a:lnTo>
                  <a:pt x="226" y="112"/>
                </a:lnTo>
                <a:lnTo>
                  <a:pt x="228" y="111"/>
                </a:lnTo>
                <a:lnTo>
                  <a:pt x="230" y="110"/>
                </a:lnTo>
                <a:lnTo>
                  <a:pt x="231" y="109"/>
                </a:lnTo>
                <a:lnTo>
                  <a:pt x="233" y="108"/>
                </a:lnTo>
                <a:lnTo>
                  <a:pt x="235" y="106"/>
                </a:lnTo>
                <a:lnTo>
                  <a:pt x="236" y="104"/>
                </a:lnTo>
                <a:lnTo>
                  <a:pt x="238" y="103"/>
                </a:lnTo>
                <a:lnTo>
                  <a:pt x="238" y="101"/>
                </a:lnTo>
                <a:lnTo>
                  <a:pt x="239" y="101"/>
                </a:lnTo>
                <a:lnTo>
                  <a:pt x="239" y="100"/>
                </a:lnTo>
                <a:lnTo>
                  <a:pt x="241" y="93"/>
                </a:lnTo>
                <a:lnTo>
                  <a:pt x="241" y="92"/>
                </a:lnTo>
                <a:lnTo>
                  <a:pt x="241" y="91"/>
                </a:lnTo>
                <a:lnTo>
                  <a:pt x="241" y="86"/>
                </a:lnTo>
                <a:lnTo>
                  <a:pt x="241" y="85"/>
                </a:lnTo>
                <a:lnTo>
                  <a:pt x="241" y="85"/>
                </a:lnTo>
                <a:lnTo>
                  <a:pt x="241" y="84"/>
                </a:lnTo>
                <a:lnTo>
                  <a:pt x="242" y="83"/>
                </a:lnTo>
                <a:lnTo>
                  <a:pt x="242" y="82"/>
                </a:lnTo>
                <a:lnTo>
                  <a:pt x="243" y="82"/>
                </a:lnTo>
                <a:lnTo>
                  <a:pt x="244" y="81"/>
                </a:lnTo>
                <a:lnTo>
                  <a:pt x="245" y="80"/>
                </a:lnTo>
                <a:lnTo>
                  <a:pt x="246" y="80"/>
                </a:lnTo>
                <a:lnTo>
                  <a:pt x="249" y="78"/>
                </a:lnTo>
                <a:lnTo>
                  <a:pt x="254" y="76"/>
                </a:lnTo>
                <a:lnTo>
                  <a:pt x="255" y="76"/>
                </a:lnTo>
                <a:lnTo>
                  <a:pt x="257" y="74"/>
                </a:lnTo>
                <a:lnTo>
                  <a:pt x="258" y="73"/>
                </a:lnTo>
                <a:lnTo>
                  <a:pt x="260" y="72"/>
                </a:lnTo>
                <a:lnTo>
                  <a:pt x="263" y="71"/>
                </a:lnTo>
                <a:lnTo>
                  <a:pt x="264" y="70"/>
                </a:lnTo>
                <a:lnTo>
                  <a:pt x="271" y="66"/>
                </a:lnTo>
                <a:lnTo>
                  <a:pt x="274" y="64"/>
                </a:lnTo>
                <a:lnTo>
                  <a:pt x="276" y="62"/>
                </a:lnTo>
                <a:lnTo>
                  <a:pt x="279" y="60"/>
                </a:lnTo>
                <a:lnTo>
                  <a:pt x="282" y="58"/>
                </a:lnTo>
                <a:lnTo>
                  <a:pt x="283" y="58"/>
                </a:lnTo>
                <a:lnTo>
                  <a:pt x="285" y="56"/>
                </a:lnTo>
                <a:lnTo>
                  <a:pt x="288" y="54"/>
                </a:lnTo>
                <a:lnTo>
                  <a:pt x="291" y="51"/>
                </a:lnTo>
                <a:lnTo>
                  <a:pt x="293" y="49"/>
                </a:lnTo>
                <a:lnTo>
                  <a:pt x="293" y="48"/>
                </a:lnTo>
                <a:lnTo>
                  <a:pt x="294" y="48"/>
                </a:lnTo>
                <a:lnTo>
                  <a:pt x="295" y="47"/>
                </a:lnTo>
                <a:lnTo>
                  <a:pt x="296" y="47"/>
                </a:lnTo>
                <a:lnTo>
                  <a:pt x="297" y="46"/>
                </a:lnTo>
                <a:lnTo>
                  <a:pt x="298" y="46"/>
                </a:lnTo>
                <a:lnTo>
                  <a:pt x="298" y="46"/>
                </a:lnTo>
                <a:lnTo>
                  <a:pt x="299" y="46"/>
                </a:lnTo>
                <a:lnTo>
                  <a:pt x="303" y="47"/>
                </a:lnTo>
                <a:lnTo>
                  <a:pt x="306" y="48"/>
                </a:lnTo>
                <a:lnTo>
                  <a:pt x="308" y="48"/>
                </a:lnTo>
                <a:lnTo>
                  <a:pt x="312" y="49"/>
                </a:lnTo>
                <a:lnTo>
                  <a:pt x="317" y="49"/>
                </a:lnTo>
                <a:lnTo>
                  <a:pt x="318" y="49"/>
                </a:lnTo>
                <a:lnTo>
                  <a:pt x="320" y="50"/>
                </a:lnTo>
                <a:lnTo>
                  <a:pt x="323" y="51"/>
                </a:lnTo>
                <a:lnTo>
                  <a:pt x="324" y="51"/>
                </a:lnTo>
                <a:lnTo>
                  <a:pt x="325" y="51"/>
                </a:lnTo>
                <a:lnTo>
                  <a:pt x="326" y="52"/>
                </a:lnTo>
                <a:lnTo>
                  <a:pt x="328" y="54"/>
                </a:lnTo>
                <a:lnTo>
                  <a:pt x="330" y="55"/>
                </a:lnTo>
                <a:lnTo>
                  <a:pt x="333" y="57"/>
                </a:lnTo>
                <a:lnTo>
                  <a:pt x="333" y="58"/>
                </a:lnTo>
                <a:lnTo>
                  <a:pt x="335" y="59"/>
                </a:lnTo>
                <a:lnTo>
                  <a:pt x="339" y="62"/>
                </a:lnTo>
                <a:lnTo>
                  <a:pt x="341" y="63"/>
                </a:lnTo>
                <a:lnTo>
                  <a:pt x="343" y="64"/>
                </a:lnTo>
                <a:lnTo>
                  <a:pt x="344" y="65"/>
                </a:lnTo>
                <a:lnTo>
                  <a:pt x="345" y="65"/>
                </a:lnTo>
                <a:lnTo>
                  <a:pt x="346" y="66"/>
                </a:lnTo>
                <a:lnTo>
                  <a:pt x="347" y="66"/>
                </a:lnTo>
                <a:lnTo>
                  <a:pt x="348" y="66"/>
                </a:lnTo>
                <a:lnTo>
                  <a:pt x="349" y="66"/>
                </a:lnTo>
                <a:lnTo>
                  <a:pt x="350" y="66"/>
                </a:lnTo>
                <a:lnTo>
                  <a:pt x="351" y="66"/>
                </a:lnTo>
                <a:lnTo>
                  <a:pt x="351" y="65"/>
                </a:lnTo>
                <a:lnTo>
                  <a:pt x="352" y="65"/>
                </a:lnTo>
                <a:lnTo>
                  <a:pt x="353" y="64"/>
                </a:lnTo>
                <a:lnTo>
                  <a:pt x="353" y="63"/>
                </a:lnTo>
                <a:lnTo>
                  <a:pt x="354" y="62"/>
                </a:lnTo>
                <a:lnTo>
                  <a:pt x="354" y="60"/>
                </a:lnTo>
                <a:lnTo>
                  <a:pt x="356" y="52"/>
                </a:lnTo>
                <a:lnTo>
                  <a:pt x="357" y="50"/>
                </a:lnTo>
                <a:lnTo>
                  <a:pt x="357" y="49"/>
                </a:lnTo>
                <a:lnTo>
                  <a:pt x="357" y="47"/>
                </a:lnTo>
                <a:lnTo>
                  <a:pt x="357" y="44"/>
                </a:lnTo>
                <a:lnTo>
                  <a:pt x="357" y="43"/>
                </a:lnTo>
                <a:lnTo>
                  <a:pt x="356" y="41"/>
                </a:lnTo>
                <a:lnTo>
                  <a:pt x="356" y="40"/>
                </a:lnTo>
                <a:lnTo>
                  <a:pt x="357" y="39"/>
                </a:lnTo>
                <a:lnTo>
                  <a:pt x="357" y="38"/>
                </a:lnTo>
                <a:lnTo>
                  <a:pt x="357" y="37"/>
                </a:lnTo>
                <a:lnTo>
                  <a:pt x="358" y="37"/>
                </a:lnTo>
                <a:lnTo>
                  <a:pt x="358" y="36"/>
                </a:lnTo>
                <a:lnTo>
                  <a:pt x="359" y="36"/>
                </a:lnTo>
                <a:lnTo>
                  <a:pt x="361" y="35"/>
                </a:lnTo>
                <a:lnTo>
                  <a:pt x="363" y="35"/>
                </a:lnTo>
                <a:lnTo>
                  <a:pt x="364" y="35"/>
                </a:lnTo>
                <a:lnTo>
                  <a:pt x="366" y="34"/>
                </a:lnTo>
                <a:lnTo>
                  <a:pt x="371" y="32"/>
                </a:lnTo>
                <a:lnTo>
                  <a:pt x="372" y="31"/>
                </a:lnTo>
                <a:lnTo>
                  <a:pt x="373" y="31"/>
                </a:lnTo>
                <a:lnTo>
                  <a:pt x="375" y="29"/>
                </a:lnTo>
                <a:lnTo>
                  <a:pt x="377" y="28"/>
                </a:lnTo>
                <a:lnTo>
                  <a:pt x="378" y="28"/>
                </a:lnTo>
                <a:lnTo>
                  <a:pt x="379" y="27"/>
                </a:lnTo>
                <a:lnTo>
                  <a:pt x="379" y="26"/>
                </a:lnTo>
                <a:lnTo>
                  <a:pt x="380" y="25"/>
                </a:lnTo>
                <a:lnTo>
                  <a:pt x="380" y="25"/>
                </a:lnTo>
                <a:lnTo>
                  <a:pt x="381" y="24"/>
                </a:lnTo>
                <a:lnTo>
                  <a:pt x="381" y="22"/>
                </a:lnTo>
                <a:lnTo>
                  <a:pt x="381" y="22"/>
                </a:lnTo>
                <a:lnTo>
                  <a:pt x="381" y="21"/>
                </a:lnTo>
                <a:lnTo>
                  <a:pt x="381" y="20"/>
                </a:lnTo>
                <a:lnTo>
                  <a:pt x="380" y="20"/>
                </a:lnTo>
                <a:lnTo>
                  <a:pt x="380" y="19"/>
                </a:lnTo>
                <a:lnTo>
                  <a:pt x="378" y="17"/>
                </a:lnTo>
                <a:lnTo>
                  <a:pt x="378" y="16"/>
                </a:lnTo>
                <a:lnTo>
                  <a:pt x="378" y="16"/>
                </a:lnTo>
                <a:lnTo>
                  <a:pt x="378" y="15"/>
                </a:lnTo>
                <a:lnTo>
                  <a:pt x="378" y="14"/>
                </a:lnTo>
                <a:lnTo>
                  <a:pt x="378" y="13"/>
                </a:lnTo>
                <a:lnTo>
                  <a:pt x="378" y="12"/>
                </a:lnTo>
                <a:lnTo>
                  <a:pt x="378" y="10"/>
                </a:lnTo>
                <a:lnTo>
                  <a:pt x="379" y="8"/>
                </a:lnTo>
                <a:lnTo>
                  <a:pt x="380" y="6"/>
                </a:lnTo>
                <a:lnTo>
                  <a:pt x="381" y="5"/>
                </a:lnTo>
                <a:lnTo>
                  <a:pt x="381" y="4"/>
                </a:lnTo>
                <a:lnTo>
                  <a:pt x="382" y="4"/>
                </a:lnTo>
                <a:lnTo>
                  <a:pt x="383" y="3"/>
                </a:lnTo>
                <a:lnTo>
                  <a:pt x="384" y="3"/>
                </a:lnTo>
                <a:lnTo>
                  <a:pt x="385" y="3"/>
                </a:lnTo>
                <a:lnTo>
                  <a:pt x="386" y="2"/>
                </a:lnTo>
                <a:lnTo>
                  <a:pt x="386" y="2"/>
                </a:lnTo>
                <a:lnTo>
                  <a:pt x="387" y="2"/>
                </a:lnTo>
                <a:lnTo>
                  <a:pt x="387" y="2"/>
                </a:lnTo>
                <a:lnTo>
                  <a:pt x="387" y="2"/>
                </a:lnTo>
                <a:lnTo>
                  <a:pt x="388" y="2"/>
                </a:lnTo>
                <a:lnTo>
                  <a:pt x="390" y="2"/>
                </a:lnTo>
                <a:lnTo>
                  <a:pt x="393" y="2"/>
                </a:lnTo>
                <a:lnTo>
                  <a:pt x="393" y="1"/>
                </a:lnTo>
                <a:lnTo>
                  <a:pt x="394" y="1"/>
                </a:lnTo>
                <a:lnTo>
                  <a:pt x="394" y="1"/>
                </a:lnTo>
                <a:lnTo>
                  <a:pt x="394" y="0"/>
                </a:lnTo>
                <a:lnTo>
                  <a:pt x="394" y="0"/>
                </a:lnTo>
                <a:lnTo>
                  <a:pt x="395" y="0"/>
                </a:lnTo>
              </a:path>
            </a:pathLst>
          </a:custGeom>
          <a:noFill/>
          <a:ln w="26988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cs-CZ" dirty="0"/>
          </a:p>
        </p:txBody>
      </p:sp>
      <p:sp>
        <p:nvSpPr>
          <p:cNvPr id="152" name="Freeform 270">
            <a:extLst>
              <a:ext uri="{FF2B5EF4-FFF2-40B4-BE49-F238E27FC236}">
                <a16:creationId xmlns:a16="http://schemas.microsoft.com/office/drawing/2014/main" id="{02804A30-BBDB-489D-91F4-55510EF03A29}"/>
              </a:ext>
            </a:extLst>
          </p:cNvPr>
          <p:cNvSpPr>
            <a:spLocks/>
          </p:cNvSpPr>
          <p:nvPr/>
        </p:nvSpPr>
        <p:spPr bwMode="auto">
          <a:xfrm>
            <a:off x="4321082" y="3597169"/>
            <a:ext cx="511561" cy="372971"/>
          </a:xfrm>
          <a:custGeom>
            <a:avLst/>
            <a:gdLst>
              <a:gd name="T0" fmla="*/ 347 w 502"/>
              <a:gd name="T1" fmla="*/ 27 h 366"/>
              <a:gd name="T2" fmla="*/ 372 w 502"/>
              <a:gd name="T3" fmla="*/ 45 h 366"/>
              <a:gd name="T4" fmla="*/ 410 w 502"/>
              <a:gd name="T5" fmla="*/ 52 h 366"/>
              <a:gd name="T6" fmla="*/ 422 w 502"/>
              <a:gd name="T7" fmla="*/ 69 h 366"/>
              <a:gd name="T8" fmla="*/ 433 w 502"/>
              <a:gd name="T9" fmla="*/ 73 h 366"/>
              <a:gd name="T10" fmla="*/ 466 w 502"/>
              <a:gd name="T11" fmla="*/ 73 h 366"/>
              <a:gd name="T12" fmla="*/ 477 w 502"/>
              <a:gd name="T13" fmla="*/ 90 h 366"/>
              <a:gd name="T14" fmla="*/ 472 w 502"/>
              <a:gd name="T15" fmla="*/ 121 h 366"/>
              <a:gd name="T16" fmla="*/ 474 w 502"/>
              <a:gd name="T17" fmla="*/ 148 h 366"/>
              <a:gd name="T18" fmla="*/ 482 w 502"/>
              <a:gd name="T19" fmla="*/ 168 h 366"/>
              <a:gd name="T20" fmla="*/ 494 w 502"/>
              <a:gd name="T21" fmla="*/ 199 h 366"/>
              <a:gd name="T22" fmla="*/ 492 w 502"/>
              <a:gd name="T23" fmla="*/ 213 h 366"/>
              <a:gd name="T24" fmla="*/ 477 w 502"/>
              <a:gd name="T25" fmla="*/ 216 h 366"/>
              <a:gd name="T26" fmla="*/ 489 w 502"/>
              <a:gd name="T27" fmla="*/ 225 h 366"/>
              <a:gd name="T28" fmla="*/ 500 w 502"/>
              <a:gd name="T29" fmla="*/ 242 h 366"/>
              <a:gd name="T30" fmla="*/ 497 w 502"/>
              <a:gd name="T31" fmla="*/ 259 h 366"/>
              <a:gd name="T32" fmla="*/ 488 w 502"/>
              <a:gd name="T33" fmla="*/ 271 h 366"/>
              <a:gd name="T34" fmla="*/ 474 w 502"/>
              <a:gd name="T35" fmla="*/ 286 h 366"/>
              <a:gd name="T36" fmla="*/ 463 w 502"/>
              <a:gd name="T37" fmla="*/ 305 h 366"/>
              <a:gd name="T38" fmla="*/ 437 w 502"/>
              <a:gd name="T39" fmla="*/ 289 h 366"/>
              <a:gd name="T40" fmla="*/ 410 w 502"/>
              <a:gd name="T41" fmla="*/ 288 h 366"/>
              <a:gd name="T42" fmla="*/ 372 w 502"/>
              <a:gd name="T43" fmla="*/ 315 h 366"/>
              <a:gd name="T44" fmla="*/ 358 w 502"/>
              <a:gd name="T45" fmla="*/ 332 h 366"/>
              <a:gd name="T46" fmla="*/ 338 w 502"/>
              <a:gd name="T47" fmla="*/ 351 h 366"/>
              <a:gd name="T48" fmla="*/ 312 w 502"/>
              <a:gd name="T49" fmla="*/ 349 h 366"/>
              <a:gd name="T50" fmla="*/ 282 w 502"/>
              <a:gd name="T51" fmla="*/ 343 h 366"/>
              <a:gd name="T52" fmla="*/ 250 w 502"/>
              <a:gd name="T53" fmla="*/ 352 h 366"/>
              <a:gd name="T54" fmla="*/ 236 w 502"/>
              <a:gd name="T55" fmla="*/ 366 h 366"/>
              <a:gd name="T56" fmla="*/ 222 w 502"/>
              <a:gd name="T57" fmla="*/ 357 h 366"/>
              <a:gd name="T58" fmla="*/ 200 w 502"/>
              <a:gd name="T59" fmla="*/ 364 h 366"/>
              <a:gd name="T60" fmla="*/ 175 w 502"/>
              <a:gd name="T61" fmla="*/ 351 h 366"/>
              <a:gd name="T62" fmla="*/ 152 w 502"/>
              <a:gd name="T63" fmla="*/ 331 h 366"/>
              <a:gd name="T64" fmla="*/ 156 w 502"/>
              <a:gd name="T65" fmla="*/ 312 h 366"/>
              <a:gd name="T66" fmla="*/ 135 w 502"/>
              <a:gd name="T67" fmla="*/ 302 h 366"/>
              <a:gd name="T68" fmla="*/ 113 w 502"/>
              <a:gd name="T69" fmla="*/ 285 h 366"/>
              <a:gd name="T70" fmla="*/ 87 w 502"/>
              <a:gd name="T71" fmla="*/ 265 h 366"/>
              <a:gd name="T72" fmla="*/ 65 w 502"/>
              <a:gd name="T73" fmla="*/ 252 h 366"/>
              <a:gd name="T74" fmla="*/ 56 w 502"/>
              <a:gd name="T75" fmla="*/ 231 h 366"/>
              <a:gd name="T76" fmla="*/ 39 w 502"/>
              <a:gd name="T77" fmla="*/ 214 h 366"/>
              <a:gd name="T78" fmla="*/ 43 w 502"/>
              <a:gd name="T79" fmla="*/ 178 h 366"/>
              <a:gd name="T80" fmla="*/ 26 w 502"/>
              <a:gd name="T81" fmla="*/ 150 h 366"/>
              <a:gd name="T82" fmla="*/ 4 w 502"/>
              <a:gd name="T83" fmla="*/ 133 h 366"/>
              <a:gd name="T84" fmla="*/ 3 w 502"/>
              <a:gd name="T85" fmla="*/ 119 h 366"/>
              <a:gd name="T86" fmla="*/ 13 w 502"/>
              <a:gd name="T87" fmla="*/ 103 h 366"/>
              <a:gd name="T88" fmla="*/ 6 w 502"/>
              <a:gd name="T89" fmla="*/ 82 h 366"/>
              <a:gd name="T90" fmla="*/ 34 w 502"/>
              <a:gd name="T91" fmla="*/ 83 h 366"/>
              <a:gd name="T92" fmla="*/ 46 w 502"/>
              <a:gd name="T93" fmla="*/ 110 h 366"/>
              <a:gd name="T94" fmla="*/ 66 w 502"/>
              <a:gd name="T95" fmla="*/ 123 h 366"/>
              <a:gd name="T96" fmla="*/ 63 w 502"/>
              <a:gd name="T97" fmla="*/ 134 h 366"/>
              <a:gd name="T98" fmla="*/ 76 w 502"/>
              <a:gd name="T99" fmla="*/ 159 h 366"/>
              <a:gd name="T100" fmla="*/ 83 w 502"/>
              <a:gd name="T101" fmla="*/ 179 h 366"/>
              <a:gd name="T102" fmla="*/ 95 w 502"/>
              <a:gd name="T103" fmla="*/ 172 h 366"/>
              <a:gd name="T104" fmla="*/ 98 w 502"/>
              <a:gd name="T105" fmla="*/ 140 h 366"/>
              <a:gd name="T106" fmla="*/ 106 w 502"/>
              <a:gd name="T107" fmla="*/ 128 h 366"/>
              <a:gd name="T108" fmla="*/ 126 w 502"/>
              <a:gd name="T109" fmla="*/ 98 h 366"/>
              <a:gd name="T110" fmla="*/ 142 w 502"/>
              <a:gd name="T111" fmla="*/ 79 h 366"/>
              <a:gd name="T112" fmla="*/ 164 w 502"/>
              <a:gd name="T113" fmla="*/ 62 h 366"/>
              <a:gd name="T114" fmla="*/ 182 w 502"/>
              <a:gd name="T115" fmla="*/ 38 h 366"/>
              <a:gd name="T116" fmla="*/ 242 w 502"/>
              <a:gd name="T117" fmla="*/ 30 h 366"/>
              <a:gd name="T118" fmla="*/ 270 w 502"/>
              <a:gd name="T119" fmla="*/ 20 h 366"/>
              <a:gd name="T120" fmla="*/ 295 w 502"/>
              <a:gd name="T121" fmla="*/ 11 h 3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502" h="366">
                <a:moveTo>
                  <a:pt x="308" y="1"/>
                </a:moveTo>
                <a:lnTo>
                  <a:pt x="310" y="2"/>
                </a:lnTo>
                <a:lnTo>
                  <a:pt x="312" y="4"/>
                </a:lnTo>
                <a:lnTo>
                  <a:pt x="314" y="5"/>
                </a:lnTo>
                <a:lnTo>
                  <a:pt x="320" y="10"/>
                </a:lnTo>
                <a:lnTo>
                  <a:pt x="327" y="14"/>
                </a:lnTo>
                <a:lnTo>
                  <a:pt x="331" y="17"/>
                </a:lnTo>
                <a:lnTo>
                  <a:pt x="333" y="18"/>
                </a:lnTo>
                <a:lnTo>
                  <a:pt x="337" y="21"/>
                </a:lnTo>
                <a:lnTo>
                  <a:pt x="339" y="23"/>
                </a:lnTo>
                <a:lnTo>
                  <a:pt x="340" y="24"/>
                </a:lnTo>
                <a:lnTo>
                  <a:pt x="341" y="25"/>
                </a:lnTo>
                <a:lnTo>
                  <a:pt x="344" y="26"/>
                </a:lnTo>
                <a:lnTo>
                  <a:pt x="345" y="26"/>
                </a:lnTo>
                <a:lnTo>
                  <a:pt x="347" y="27"/>
                </a:lnTo>
                <a:lnTo>
                  <a:pt x="349" y="29"/>
                </a:lnTo>
                <a:lnTo>
                  <a:pt x="352" y="32"/>
                </a:lnTo>
                <a:lnTo>
                  <a:pt x="354" y="33"/>
                </a:lnTo>
                <a:lnTo>
                  <a:pt x="356" y="36"/>
                </a:lnTo>
                <a:lnTo>
                  <a:pt x="357" y="37"/>
                </a:lnTo>
                <a:lnTo>
                  <a:pt x="357" y="37"/>
                </a:lnTo>
                <a:lnTo>
                  <a:pt x="358" y="38"/>
                </a:lnTo>
                <a:lnTo>
                  <a:pt x="358" y="38"/>
                </a:lnTo>
                <a:lnTo>
                  <a:pt x="359" y="38"/>
                </a:lnTo>
                <a:lnTo>
                  <a:pt x="359" y="38"/>
                </a:lnTo>
                <a:lnTo>
                  <a:pt x="364" y="41"/>
                </a:lnTo>
                <a:lnTo>
                  <a:pt x="366" y="43"/>
                </a:lnTo>
                <a:lnTo>
                  <a:pt x="368" y="43"/>
                </a:lnTo>
                <a:lnTo>
                  <a:pt x="369" y="44"/>
                </a:lnTo>
                <a:lnTo>
                  <a:pt x="372" y="45"/>
                </a:lnTo>
                <a:lnTo>
                  <a:pt x="376" y="46"/>
                </a:lnTo>
                <a:lnTo>
                  <a:pt x="379" y="46"/>
                </a:lnTo>
                <a:lnTo>
                  <a:pt x="381" y="46"/>
                </a:lnTo>
                <a:lnTo>
                  <a:pt x="386" y="47"/>
                </a:lnTo>
                <a:lnTo>
                  <a:pt x="388" y="47"/>
                </a:lnTo>
                <a:lnTo>
                  <a:pt x="389" y="47"/>
                </a:lnTo>
                <a:lnTo>
                  <a:pt x="394" y="49"/>
                </a:lnTo>
                <a:lnTo>
                  <a:pt x="397" y="49"/>
                </a:lnTo>
                <a:lnTo>
                  <a:pt x="399" y="50"/>
                </a:lnTo>
                <a:lnTo>
                  <a:pt x="402" y="50"/>
                </a:lnTo>
                <a:lnTo>
                  <a:pt x="404" y="50"/>
                </a:lnTo>
                <a:lnTo>
                  <a:pt x="406" y="51"/>
                </a:lnTo>
                <a:lnTo>
                  <a:pt x="408" y="51"/>
                </a:lnTo>
                <a:lnTo>
                  <a:pt x="409" y="51"/>
                </a:lnTo>
                <a:lnTo>
                  <a:pt x="410" y="52"/>
                </a:lnTo>
                <a:lnTo>
                  <a:pt x="412" y="53"/>
                </a:lnTo>
                <a:lnTo>
                  <a:pt x="416" y="55"/>
                </a:lnTo>
                <a:lnTo>
                  <a:pt x="418" y="56"/>
                </a:lnTo>
                <a:lnTo>
                  <a:pt x="419" y="56"/>
                </a:lnTo>
                <a:lnTo>
                  <a:pt x="419" y="57"/>
                </a:lnTo>
                <a:lnTo>
                  <a:pt x="420" y="58"/>
                </a:lnTo>
                <a:lnTo>
                  <a:pt x="420" y="58"/>
                </a:lnTo>
                <a:lnTo>
                  <a:pt x="421" y="59"/>
                </a:lnTo>
                <a:lnTo>
                  <a:pt x="421" y="60"/>
                </a:lnTo>
                <a:lnTo>
                  <a:pt x="421" y="61"/>
                </a:lnTo>
                <a:lnTo>
                  <a:pt x="422" y="62"/>
                </a:lnTo>
                <a:lnTo>
                  <a:pt x="422" y="63"/>
                </a:lnTo>
                <a:lnTo>
                  <a:pt x="422" y="66"/>
                </a:lnTo>
                <a:lnTo>
                  <a:pt x="422" y="68"/>
                </a:lnTo>
                <a:lnTo>
                  <a:pt x="422" y="69"/>
                </a:lnTo>
                <a:lnTo>
                  <a:pt x="422" y="70"/>
                </a:lnTo>
                <a:lnTo>
                  <a:pt x="422" y="70"/>
                </a:lnTo>
                <a:lnTo>
                  <a:pt x="423" y="71"/>
                </a:lnTo>
                <a:lnTo>
                  <a:pt x="423" y="71"/>
                </a:lnTo>
                <a:lnTo>
                  <a:pt x="424" y="72"/>
                </a:lnTo>
                <a:lnTo>
                  <a:pt x="424" y="72"/>
                </a:lnTo>
                <a:lnTo>
                  <a:pt x="425" y="72"/>
                </a:lnTo>
                <a:lnTo>
                  <a:pt x="426" y="73"/>
                </a:lnTo>
                <a:lnTo>
                  <a:pt x="427" y="73"/>
                </a:lnTo>
                <a:lnTo>
                  <a:pt x="427" y="73"/>
                </a:lnTo>
                <a:lnTo>
                  <a:pt x="428" y="74"/>
                </a:lnTo>
                <a:lnTo>
                  <a:pt x="429" y="74"/>
                </a:lnTo>
                <a:lnTo>
                  <a:pt x="429" y="73"/>
                </a:lnTo>
                <a:lnTo>
                  <a:pt x="430" y="73"/>
                </a:lnTo>
                <a:lnTo>
                  <a:pt x="433" y="73"/>
                </a:lnTo>
                <a:lnTo>
                  <a:pt x="435" y="72"/>
                </a:lnTo>
                <a:lnTo>
                  <a:pt x="436" y="72"/>
                </a:lnTo>
                <a:lnTo>
                  <a:pt x="437" y="72"/>
                </a:lnTo>
                <a:lnTo>
                  <a:pt x="439" y="72"/>
                </a:lnTo>
                <a:lnTo>
                  <a:pt x="441" y="72"/>
                </a:lnTo>
                <a:lnTo>
                  <a:pt x="446" y="73"/>
                </a:lnTo>
                <a:lnTo>
                  <a:pt x="449" y="73"/>
                </a:lnTo>
                <a:lnTo>
                  <a:pt x="451" y="73"/>
                </a:lnTo>
                <a:lnTo>
                  <a:pt x="456" y="73"/>
                </a:lnTo>
                <a:lnTo>
                  <a:pt x="457" y="73"/>
                </a:lnTo>
                <a:lnTo>
                  <a:pt x="458" y="73"/>
                </a:lnTo>
                <a:lnTo>
                  <a:pt x="464" y="73"/>
                </a:lnTo>
                <a:lnTo>
                  <a:pt x="465" y="72"/>
                </a:lnTo>
                <a:lnTo>
                  <a:pt x="466" y="73"/>
                </a:lnTo>
                <a:lnTo>
                  <a:pt x="466" y="73"/>
                </a:lnTo>
                <a:lnTo>
                  <a:pt x="467" y="73"/>
                </a:lnTo>
                <a:lnTo>
                  <a:pt x="468" y="73"/>
                </a:lnTo>
                <a:lnTo>
                  <a:pt x="469" y="74"/>
                </a:lnTo>
                <a:lnTo>
                  <a:pt x="470" y="75"/>
                </a:lnTo>
                <a:lnTo>
                  <a:pt x="471" y="75"/>
                </a:lnTo>
                <a:lnTo>
                  <a:pt x="472" y="76"/>
                </a:lnTo>
                <a:lnTo>
                  <a:pt x="472" y="77"/>
                </a:lnTo>
                <a:lnTo>
                  <a:pt x="473" y="79"/>
                </a:lnTo>
                <a:lnTo>
                  <a:pt x="474" y="80"/>
                </a:lnTo>
                <a:lnTo>
                  <a:pt x="475" y="82"/>
                </a:lnTo>
                <a:lnTo>
                  <a:pt x="476" y="84"/>
                </a:lnTo>
                <a:lnTo>
                  <a:pt x="476" y="85"/>
                </a:lnTo>
                <a:lnTo>
                  <a:pt x="476" y="87"/>
                </a:lnTo>
                <a:lnTo>
                  <a:pt x="476" y="88"/>
                </a:lnTo>
                <a:lnTo>
                  <a:pt x="477" y="90"/>
                </a:lnTo>
                <a:lnTo>
                  <a:pt x="477" y="91"/>
                </a:lnTo>
                <a:lnTo>
                  <a:pt x="476" y="93"/>
                </a:lnTo>
                <a:lnTo>
                  <a:pt x="476" y="95"/>
                </a:lnTo>
                <a:lnTo>
                  <a:pt x="475" y="99"/>
                </a:lnTo>
                <a:lnTo>
                  <a:pt x="475" y="100"/>
                </a:lnTo>
                <a:lnTo>
                  <a:pt x="474" y="101"/>
                </a:lnTo>
                <a:lnTo>
                  <a:pt x="474" y="102"/>
                </a:lnTo>
                <a:lnTo>
                  <a:pt x="474" y="103"/>
                </a:lnTo>
                <a:lnTo>
                  <a:pt x="474" y="108"/>
                </a:lnTo>
                <a:lnTo>
                  <a:pt x="474" y="109"/>
                </a:lnTo>
                <a:lnTo>
                  <a:pt x="474" y="110"/>
                </a:lnTo>
                <a:lnTo>
                  <a:pt x="474" y="111"/>
                </a:lnTo>
                <a:lnTo>
                  <a:pt x="473" y="114"/>
                </a:lnTo>
                <a:lnTo>
                  <a:pt x="472" y="119"/>
                </a:lnTo>
                <a:lnTo>
                  <a:pt x="472" y="121"/>
                </a:lnTo>
                <a:lnTo>
                  <a:pt x="471" y="123"/>
                </a:lnTo>
                <a:lnTo>
                  <a:pt x="471" y="124"/>
                </a:lnTo>
                <a:lnTo>
                  <a:pt x="472" y="125"/>
                </a:lnTo>
                <a:lnTo>
                  <a:pt x="472" y="126"/>
                </a:lnTo>
                <a:lnTo>
                  <a:pt x="473" y="129"/>
                </a:lnTo>
                <a:lnTo>
                  <a:pt x="474" y="131"/>
                </a:lnTo>
                <a:lnTo>
                  <a:pt x="475" y="135"/>
                </a:lnTo>
                <a:lnTo>
                  <a:pt x="475" y="137"/>
                </a:lnTo>
                <a:lnTo>
                  <a:pt x="475" y="139"/>
                </a:lnTo>
                <a:lnTo>
                  <a:pt x="475" y="141"/>
                </a:lnTo>
                <a:lnTo>
                  <a:pt x="475" y="142"/>
                </a:lnTo>
                <a:lnTo>
                  <a:pt x="474" y="145"/>
                </a:lnTo>
                <a:lnTo>
                  <a:pt x="474" y="146"/>
                </a:lnTo>
                <a:lnTo>
                  <a:pt x="474" y="147"/>
                </a:lnTo>
                <a:lnTo>
                  <a:pt x="474" y="148"/>
                </a:lnTo>
                <a:lnTo>
                  <a:pt x="474" y="149"/>
                </a:lnTo>
                <a:lnTo>
                  <a:pt x="475" y="150"/>
                </a:lnTo>
                <a:lnTo>
                  <a:pt x="475" y="151"/>
                </a:lnTo>
                <a:lnTo>
                  <a:pt x="476" y="151"/>
                </a:lnTo>
                <a:lnTo>
                  <a:pt x="477" y="152"/>
                </a:lnTo>
                <a:lnTo>
                  <a:pt x="479" y="154"/>
                </a:lnTo>
                <a:lnTo>
                  <a:pt x="480" y="155"/>
                </a:lnTo>
                <a:lnTo>
                  <a:pt x="480" y="156"/>
                </a:lnTo>
                <a:lnTo>
                  <a:pt x="481" y="157"/>
                </a:lnTo>
                <a:lnTo>
                  <a:pt x="481" y="158"/>
                </a:lnTo>
                <a:lnTo>
                  <a:pt x="481" y="161"/>
                </a:lnTo>
                <a:lnTo>
                  <a:pt x="481" y="162"/>
                </a:lnTo>
                <a:lnTo>
                  <a:pt x="481" y="166"/>
                </a:lnTo>
                <a:lnTo>
                  <a:pt x="481" y="167"/>
                </a:lnTo>
                <a:lnTo>
                  <a:pt x="482" y="168"/>
                </a:lnTo>
                <a:lnTo>
                  <a:pt x="482" y="169"/>
                </a:lnTo>
                <a:lnTo>
                  <a:pt x="483" y="169"/>
                </a:lnTo>
                <a:lnTo>
                  <a:pt x="485" y="173"/>
                </a:lnTo>
                <a:lnTo>
                  <a:pt x="486" y="175"/>
                </a:lnTo>
                <a:lnTo>
                  <a:pt x="488" y="178"/>
                </a:lnTo>
                <a:lnTo>
                  <a:pt x="489" y="180"/>
                </a:lnTo>
                <a:lnTo>
                  <a:pt x="491" y="185"/>
                </a:lnTo>
                <a:lnTo>
                  <a:pt x="492" y="188"/>
                </a:lnTo>
                <a:lnTo>
                  <a:pt x="493" y="190"/>
                </a:lnTo>
                <a:lnTo>
                  <a:pt x="494" y="194"/>
                </a:lnTo>
                <a:lnTo>
                  <a:pt x="494" y="196"/>
                </a:lnTo>
                <a:lnTo>
                  <a:pt x="494" y="197"/>
                </a:lnTo>
                <a:lnTo>
                  <a:pt x="494" y="198"/>
                </a:lnTo>
                <a:lnTo>
                  <a:pt x="494" y="199"/>
                </a:lnTo>
                <a:lnTo>
                  <a:pt x="494" y="199"/>
                </a:lnTo>
                <a:lnTo>
                  <a:pt x="494" y="200"/>
                </a:lnTo>
                <a:lnTo>
                  <a:pt x="494" y="201"/>
                </a:lnTo>
                <a:lnTo>
                  <a:pt x="493" y="202"/>
                </a:lnTo>
                <a:lnTo>
                  <a:pt x="492" y="204"/>
                </a:lnTo>
                <a:lnTo>
                  <a:pt x="492" y="204"/>
                </a:lnTo>
                <a:lnTo>
                  <a:pt x="492" y="205"/>
                </a:lnTo>
                <a:lnTo>
                  <a:pt x="492" y="206"/>
                </a:lnTo>
                <a:lnTo>
                  <a:pt x="492" y="207"/>
                </a:lnTo>
                <a:lnTo>
                  <a:pt x="493" y="209"/>
                </a:lnTo>
                <a:lnTo>
                  <a:pt x="493" y="211"/>
                </a:lnTo>
                <a:lnTo>
                  <a:pt x="493" y="212"/>
                </a:lnTo>
                <a:lnTo>
                  <a:pt x="493" y="212"/>
                </a:lnTo>
                <a:lnTo>
                  <a:pt x="493" y="213"/>
                </a:lnTo>
                <a:lnTo>
                  <a:pt x="492" y="213"/>
                </a:lnTo>
                <a:lnTo>
                  <a:pt x="492" y="213"/>
                </a:lnTo>
                <a:lnTo>
                  <a:pt x="492" y="214"/>
                </a:lnTo>
                <a:lnTo>
                  <a:pt x="491" y="214"/>
                </a:lnTo>
                <a:lnTo>
                  <a:pt x="491" y="214"/>
                </a:lnTo>
                <a:lnTo>
                  <a:pt x="490" y="214"/>
                </a:lnTo>
                <a:lnTo>
                  <a:pt x="487" y="213"/>
                </a:lnTo>
                <a:lnTo>
                  <a:pt x="484" y="213"/>
                </a:lnTo>
                <a:lnTo>
                  <a:pt x="483" y="213"/>
                </a:lnTo>
                <a:lnTo>
                  <a:pt x="482" y="213"/>
                </a:lnTo>
                <a:lnTo>
                  <a:pt x="481" y="213"/>
                </a:lnTo>
                <a:lnTo>
                  <a:pt x="480" y="214"/>
                </a:lnTo>
                <a:lnTo>
                  <a:pt x="479" y="214"/>
                </a:lnTo>
                <a:lnTo>
                  <a:pt x="478" y="214"/>
                </a:lnTo>
                <a:lnTo>
                  <a:pt x="478" y="215"/>
                </a:lnTo>
                <a:lnTo>
                  <a:pt x="477" y="215"/>
                </a:lnTo>
                <a:lnTo>
                  <a:pt x="477" y="216"/>
                </a:lnTo>
                <a:lnTo>
                  <a:pt x="476" y="217"/>
                </a:lnTo>
                <a:lnTo>
                  <a:pt x="476" y="218"/>
                </a:lnTo>
                <a:lnTo>
                  <a:pt x="476" y="219"/>
                </a:lnTo>
                <a:lnTo>
                  <a:pt x="476" y="219"/>
                </a:lnTo>
                <a:lnTo>
                  <a:pt x="476" y="219"/>
                </a:lnTo>
                <a:lnTo>
                  <a:pt x="476" y="220"/>
                </a:lnTo>
                <a:lnTo>
                  <a:pt x="477" y="220"/>
                </a:lnTo>
                <a:lnTo>
                  <a:pt x="478" y="221"/>
                </a:lnTo>
                <a:lnTo>
                  <a:pt x="479" y="222"/>
                </a:lnTo>
                <a:lnTo>
                  <a:pt x="480" y="222"/>
                </a:lnTo>
                <a:lnTo>
                  <a:pt x="481" y="223"/>
                </a:lnTo>
                <a:lnTo>
                  <a:pt x="486" y="224"/>
                </a:lnTo>
                <a:lnTo>
                  <a:pt x="487" y="224"/>
                </a:lnTo>
                <a:lnTo>
                  <a:pt x="488" y="224"/>
                </a:lnTo>
                <a:lnTo>
                  <a:pt x="489" y="225"/>
                </a:lnTo>
                <a:lnTo>
                  <a:pt x="491" y="226"/>
                </a:lnTo>
                <a:lnTo>
                  <a:pt x="492" y="226"/>
                </a:lnTo>
                <a:lnTo>
                  <a:pt x="493" y="227"/>
                </a:lnTo>
                <a:lnTo>
                  <a:pt x="494" y="228"/>
                </a:lnTo>
                <a:lnTo>
                  <a:pt x="495" y="229"/>
                </a:lnTo>
                <a:lnTo>
                  <a:pt x="498" y="233"/>
                </a:lnTo>
                <a:lnTo>
                  <a:pt x="499" y="235"/>
                </a:lnTo>
                <a:lnTo>
                  <a:pt x="500" y="236"/>
                </a:lnTo>
                <a:lnTo>
                  <a:pt x="500" y="237"/>
                </a:lnTo>
                <a:lnTo>
                  <a:pt x="501" y="239"/>
                </a:lnTo>
                <a:lnTo>
                  <a:pt x="502" y="241"/>
                </a:lnTo>
                <a:lnTo>
                  <a:pt x="502" y="241"/>
                </a:lnTo>
                <a:lnTo>
                  <a:pt x="502" y="242"/>
                </a:lnTo>
                <a:lnTo>
                  <a:pt x="501" y="242"/>
                </a:lnTo>
                <a:lnTo>
                  <a:pt x="500" y="242"/>
                </a:lnTo>
                <a:lnTo>
                  <a:pt x="499" y="243"/>
                </a:lnTo>
                <a:lnTo>
                  <a:pt x="498" y="243"/>
                </a:lnTo>
                <a:lnTo>
                  <a:pt x="498" y="244"/>
                </a:lnTo>
                <a:lnTo>
                  <a:pt x="497" y="245"/>
                </a:lnTo>
                <a:lnTo>
                  <a:pt x="496" y="247"/>
                </a:lnTo>
                <a:lnTo>
                  <a:pt x="495" y="249"/>
                </a:lnTo>
                <a:lnTo>
                  <a:pt x="495" y="251"/>
                </a:lnTo>
                <a:lnTo>
                  <a:pt x="495" y="252"/>
                </a:lnTo>
                <a:lnTo>
                  <a:pt x="495" y="253"/>
                </a:lnTo>
                <a:lnTo>
                  <a:pt x="495" y="254"/>
                </a:lnTo>
                <a:lnTo>
                  <a:pt x="495" y="255"/>
                </a:lnTo>
                <a:lnTo>
                  <a:pt x="495" y="255"/>
                </a:lnTo>
                <a:lnTo>
                  <a:pt x="495" y="256"/>
                </a:lnTo>
                <a:lnTo>
                  <a:pt x="497" y="258"/>
                </a:lnTo>
                <a:lnTo>
                  <a:pt x="497" y="259"/>
                </a:lnTo>
                <a:lnTo>
                  <a:pt x="498" y="259"/>
                </a:lnTo>
                <a:lnTo>
                  <a:pt x="498" y="260"/>
                </a:lnTo>
                <a:lnTo>
                  <a:pt x="498" y="261"/>
                </a:lnTo>
                <a:lnTo>
                  <a:pt x="498" y="261"/>
                </a:lnTo>
                <a:lnTo>
                  <a:pt x="498" y="263"/>
                </a:lnTo>
                <a:lnTo>
                  <a:pt x="497" y="264"/>
                </a:lnTo>
                <a:lnTo>
                  <a:pt x="497" y="264"/>
                </a:lnTo>
                <a:lnTo>
                  <a:pt x="496" y="265"/>
                </a:lnTo>
                <a:lnTo>
                  <a:pt x="496" y="266"/>
                </a:lnTo>
                <a:lnTo>
                  <a:pt x="495" y="267"/>
                </a:lnTo>
                <a:lnTo>
                  <a:pt x="494" y="267"/>
                </a:lnTo>
                <a:lnTo>
                  <a:pt x="492" y="268"/>
                </a:lnTo>
                <a:lnTo>
                  <a:pt x="490" y="270"/>
                </a:lnTo>
                <a:lnTo>
                  <a:pt x="489" y="270"/>
                </a:lnTo>
                <a:lnTo>
                  <a:pt x="488" y="271"/>
                </a:lnTo>
                <a:lnTo>
                  <a:pt x="483" y="273"/>
                </a:lnTo>
                <a:lnTo>
                  <a:pt x="481" y="274"/>
                </a:lnTo>
                <a:lnTo>
                  <a:pt x="480" y="274"/>
                </a:lnTo>
                <a:lnTo>
                  <a:pt x="478" y="274"/>
                </a:lnTo>
                <a:lnTo>
                  <a:pt x="476" y="275"/>
                </a:lnTo>
                <a:lnTo>
                  <a:pt x="475" y="275"/>
                </a:lnTo>
                <a:lnTo>
                  <a:pt x="475" y="276"/>
                </a:lnTo>
                <a:lnTo>
                  <a:pt x="474" y="276"/>
                </a:lnTo>
                <a:lnTo>
                  <a:pt x="474" y="277"/>
                </a:lnTo>
                <a:lnTo>
                  <a:pt x="474" y="278"/>
                </a:lnTo>
                <a:lnTo>
                  <a:pt x="473" y="279"/>
                </a:lnTo>
                <a:lnTo>
                  <a:pt x="473" y="280"/>
                </a:lnTo>
                <a:lnTo>
                  <a:pt x="474" y="282"/>
                </a:lnTo>
                <a:lnTo>
                  <a:pt x="474" y="283"/>
                </a:lnTo>
                <a:lnTo>
                  <a:pt x="474" y="286"/>
                </a:lnTo>
                <a:lnTo>
                  <a:pt x="474" y="288"/>
                </a:lnTo>
                <a:lnTo>
                  <a:pt x="474" y="289"/>
                </a:lnTo>
                <a:lnTo>
                  <a:pt x="473" y="291"/>
                </a:lnTo>
                <a:lnTo>
                  <a:pt x="471" y="299"/>
                </a:lnTo>
                <a:lnTo>
                  <a:pt x="471" y="301"/>
                </a:lnTo>
                <a:lnTo>
                  <a:pt x="470" y="302"/>
                </a:lnTo>
                <a:lnTo>
                  <a:pt x="470" y="303"/>
                </a:lnTo>
                <a:lnTo>
                  <a:pt x="469" y="304"/>
                </a:lnTo>
                <a:lnTo>
                  <a:pt x="468" y="304"/>
                </a:lnTo>
                <a:lnTo>
                  <a:pt x="468" y="305"/>
                </a:lnTo>
                <a:lnTo>
                  <a:pt x="467" y="305"/>
                </a:lnTo>
                <a:lnTo>
                  <a:pt x="466" y="305"/>
                </a:lnTo>
                <a:lnTo>
                  <a:pt x="465" y="305"/>
                </a:lnTo>
                <a:lnTo>
                  <a:pt x="464" y="305"/>
                </a:lnTo>
                <a:lnTo>
                  <a:pt x="463" y="305"/>
                </a:lnTo>
                <a:lnTo>
                  <a:pt x="462" y="304"/>
                </a:lnTo>
                <a:lnTo>
                  <a:pt x="461" y="304"/>
                </a:lnTo>
                <a:lnTo>
                  <a:pt x="460" y="303"/>
                </a:lnTo>
                <a:lnTo>
                  <a:pt x="458" y="302"/>
                </a:lnTo>
                <a:lnTo>
                  <a:pt x="456" y="301"/>
                </a:lnTo>
                <a:lnTo>
                  <a:pt x="452" y="298"/>
                </a:lnTo>
                <a:lnTo>
                  <a:pt x="450" y="297"/>
                </a:lnTo>
                <a:lnTo>
                  <a:pt x="450" y="296"/>
                </a:lnTo>
                <a:lnTo>
                  <a:pt x="447" y="294"/>
                </a:lnTo>
                <a:lnTo>
                  <a:pt x="445" y="293"/>
                </a:lnTo>
                <a:lnTo>
                  <a:pt x="443" y="291"/>
                </a:lnTo>
                <a:lnTo>
                  <a:pt x="442" y="290"/>
                </a:lnTo>
                <a:lnTo>
                  <a:pt x="441" y="290"/>
                </a:lnTo>
                <a:lnTo>
                  <a:pt x="440" y="290"/>
                </a:lnTo>
                <a:lnTo>
                  <a:pt x="437" y="289"/>
                </a:lnTo>
                <a:lnTo>
                  <a:pt x="435" y="288"/>
                </a:lnTo>
                <a:lnTo>
                  <a:pt x="434" y="288"/>
                </a:lnTo>
                <a:lnTo>
                  <a:pt x="429" y="288"/>
                </a:lnTo>
                <a:lnTo>
                  <a:pt x="425" y="287"/>
                </a:lnTo>
                <a:lnTo>
                  <a:pt x="423" y="287"/>
                </a:lnTo>
                <a:lnTo>
                  <a:pt x="420" y="286"/>
                </a:lnTo>
                <a:lnTo>
                  <a:pt x="416" y="285"/>
                </a:lnTo>
                <a:lnTo>
                  <a:pt x="415" y="285"/>
                </a:lnTo>
                <a:lnTo>
                  <a:pt x="415" y="285"/>
                </a:lnTo>
                <a:lnTo>
                  <a:pt x="414" y="285"/>
                </a:lnTo>
                <a:lnTo>
                  <a:pt x="413" y="286"/>
                </a:lnTo>
                <a:lnTo>
                  <a:pt x="412" y="286"/>
                </a:lnTo>
                <a:lnTo>
                  <a:pt x="411" y="287"/>
                </a:lnTo>
                <a:lnTo>
                  <a:pt x="410" y="287"/>
                </a:lnTo>
                <a:lnTo>
                  <a:pt x="410" y="288"/>
                </a:lnTo>
                <a:lnTo>
                  <a:pt x="408" y="290"/>
                </a:lnTo>
                <a:lnTo>
                  <a:pt x="405" y="293"/>
                </a:lnTo>
                <a:lnTo>
                  <a:pt x="402" y="295"/>
                </a:lnTo>
                <a:lnTo>
                  <a:pt x="400" y="297"/>
                </a:lnTo>
                <a:lnTo>
                  <a:pt x="399" y="297"/>
                </a:lnTo>
                <a:lnTo>
                  <a:pt x="396" y="299"/>
                </a:lnTo>
                <a:lnTo>
                  <a:pt x="393" y="301"/>
                </a:lnTo>
                <a:lnTo>
                  <a:pt x="391" y="303"/>
                </a:lnTo>
                <a:lnTo>
                  <a:pt x="388" y="305"/>
                </a:lnTo>
                <a:lnTo>
                  <a:pt x="381" y="309"/>
                </a:lnTo>
                <a:lnTo>
                  <a:pt x="380" y="310"/>
                </a:lnTo>
                <a:lnTo>
                  <a:pt x="377" y="311"/>
                </a:lnTo>
                <a:lnTo>
                  <a:pt x="375" y="312"/>
                </a:lnTo>
                <a:lnTo>
                  <a:pt x="374" y="313"/>
                </a:lnTo>
                <a:lnTo>
                  <a:pt x="372" y="315"/>
                </a:lnTo>
                <a:lnTo>
                  <a:pt x="371" y="315"/>
                </a:lnTo>
                <a:lnTo>
                  <a:pt x="366" y="317"/>
                </a:lnTo>
                <a:lnTo>
                  <a:pt x="363" y="319"/>
                </a:lnTo>
                <a:lnTo>
                  <a:pt x="362" y="319"/>
                </a:lnTo>
                <a:lnTo>
                  <a:pt x="361" y="320"/>
                </a:lnTo>
                <a:lnTo>
                  <a:pt x="360" y="321"/>
                </a:lnTo>
                <a:lnTo>
                  <a:pt x="359" y="321"/>
                </a:lnTo>
                <a:lnTo>
                  <a:pt x="359" y="322"/>
                </a:lnTo>
                <a:lnTo>
                  <a:pt x="358" y="323"/>
                </a:lnTo>
                <a:lnTo>
                  <a:pt x="358" y="324"/>
                </a:lnTo>
                <a:lnTo>
                  <a:pt x="358" y="324"/>
                </a:lnTo>
                <a:lnTo>
                  <a:pt x="358" y="325"/>
                </a:lnTo>
                <a:lnTo>
                  <a:pt x="358" y="330"/>
                </a:lnTo>
                <a:lnTo>
                  <a:pt x="358" y="331"/>
                </a:lnTo>
                <a:lnTo>
                  <a:pt x="358" y="332"/>
                </a:lnTo>
                <a:lnTo>
                  <a:pt x="356" y="339"/>
                </a:lnTo>
                <a:lnTo>
                  <a:pt x="356" y="340"/>
                </a:lnTo>
                <a:lnTo>
                  <a:pt x="355" y="340"/>
                </a:lnTo>
                <a:lnTo>
                  <a:pt x="355" y="342"/>
                </a:lnTo>
                <a:lnTo>
                  <a:pt x="353" y="343"/>
                </a:lnTo>
                <a:lnTo>
                  <a:pt x="352" y="345"/>
                </a:lnTo>
                <a:lnTo>
                  <a:pt x="350" y="347"/>
                </a:lnTo>
                <a:lnTo>
                  <a:pt x="348" y="348"/>
                </a:lnTo>
                <a:lnTo>
                  <a:pt x="347" y="349"/>
                </a:lnTo>
                <a:lnTo>
                  <a:pt x="345" y="350"/>
                </a:lnTo>
                <a:lnTo>
                  <a:pt x="343" y="351"/>
                </a:lnTo>
                <a:lnTo>
                  <a:pt x="342" y="351"/>
                </a:lnTo>
                <a:lnTo>
                  <a:pt x="340" y="351"/>
                </a:lnTo>
                <a:lnTo>
                  <a:pt x="339" y="352"/>
                </a:lnTo>
                <a:lnTo>
                  <a:pt x="338" y="351"/>
                </a:lnTo>
                <a:lnTo>
                  <a:pt x="337" y="351"/>
                </a:lnTo>
                <a:lnTo>
                  <a:pt x="336" y="351"/>
                </a:lnTo>
                <a:lnTo>
                  <a:pt x="332" y="349"/>
                </a:lnTo>
                <a:lnTo>
                  <a:pt x="330" y="349"/>
                </a:lnTo>
                <a:lnTo>
                  <a:pt x="329" y="349"/>
                </a:lnTo>
                <a:lnTo>
                  <a:pt x="327" y="348"/>
                </a:lnTo>
                <a:lnTo>
                  <a:pt x="326" y="348"/>
                </a:lnTo>
                <a:lnTo>
                  <a:pt x="325" y="349"/>
                </a:lnTo>
                <a:lnTo>
                  <a:pt x="323" y="349"/>
                </a:lnTo>
                <a:lnTo>
                  <a:pt x="320" y="349"/>
                </a:lnTo>
                <a:lnTo>
                  <a:pt x="318" y="349"/>
                </a:lnTo>
                <a:lnTo>
                  <a:pt x="317" y="349"/>
                </a:lnTo>
                <a:lnTo>
                  <a:pt x="314" y="349"/>
                </a:lnTo>
                <a:lnTo>
                  <a:pt x="313" y="349"/>
                </a:lnTo>
                <a:lnTo>
                  <a:pt x="312" y="349"/>
                </a:lnTo>
                <a:lnTo>
                  <a:pt x="310" y="349"/>
                </a:lnTo>
                <a:lnTo>
                  <a:pt x="309" y="349"/>
                </a:lnTo>
                <a:lnTo>
                  <a:pt x="305" y="347"/>
                </a:lnTo>
                <a:lnTo>
                  <a:pt x="303" y="346"/>
                </a:lnTo>
                <a:lnTo>
                  <a:pt x="297" y="345"/>
                </a:lnTo>
                <a:lnTo>
                  <a:pt x="295" y="344"/>
                </a:lnTo>
                <a:lnTo>
                  <a:pt x="293" y="343"/>
                </a:lnTo>
                <a:lnTo>
                  <a:pt x="291" y="343"/>
                </a:lnTo>
                <a:lnTo>
                  <a:pt x="290" y="342"/>
                </a:lnTo>
                <a:lnTo>
                  <a:pt x="288" y="342"/>
                </a:lnTo>
                <a:lnTo>
                  <a:pt x="287" y="342"/>
                </a:lnTo>
                <a:lnTo>
                  <a:pt x="285" y="342"/>
                </a:lnTo>
                <a:lnTo>
                  <a:pt x="284" y="342"/>
                </a:lnTo>
                <a:lnTo>
                  <a:pt x="283" y="342"/>
                </a:lnTo>
                <a:lnTo>
                  <a:pt x="282" y="343"/>
                </a:lnTo>
                <a:lnTo>
                  <a:pt x="278" y="344"/>
                </a:lnTo>
                <a:lnTo>
                  <a:pt x="276" y="345"/>
                </a:lnTo>
                <a:lnTo>
                  <a:pt x="275" y="345"/>
                </a:lnTo>
                <a:lnTo>
                  <a:pt x="272" y="345"/>
                </a:lnTo>
                <a:lnTo>
                  <a:pt x="271" y="345"/>
                </a:lnTo>
                <a:lnTo>
                  <a:pt x="266" y="346"/>
                </a:lnTo>
                <a:lnTo>
                  <a:pt x="264" y="346"/>
                </a:lnTo>
                <a:lnTo>
                  <a:pt x="263" y="347"/>
                </a:lnTo>
                <a:lnTo>
                  <a:pt x="259" y="348"/>
                </a:lnTo>
                <a:lnTo>
                  <a:pt x="258" y="349"/>
                </a:lnTo>
                <a:lnTo>
                  <a:pt x="256" y="349"/>
                </a:lnTo>
                <a:lnTo>
                  <a:pt x="253" y="350"/>
                </a:lnTo>
                <a:lnTo>
                  <a:pt x="251" y="351"/>
                </a:lnTo>
                <a:lnTo>
                  <a:pt x="250" y="351"/>
                </a:lnTo>
                <a:lnTo>
                  <a:pt x="250" y="352"/>
                </a:lnTo>
                <a:lnTo>
                  <a:pt x="249" y="352"/>
                </a:lnTo>
                <a:lnTo>
                  <a:pt x="248" y="354"/>
                </a:lnTo>
                <a:lnTo>
                  <a:pt x="247" y="355"/>
                </a:lnTo>
                <a:lnTo>
                  <a:pt x="246" y="356"/>
                </a:lnTo>
                <a:lnTo>
                  <a:pt x="245" y="356"/>
                </a:lnTo>
                <a:lnTo>
                  <a:pt x="242" y="358"/>
                </a:lnTo>
                <a:lnTo>
                  <a:pt x="241" y="359"/>
                </a:lnTo>
                <a:lnTo>
                  <a:pt x="240" y="360"/>
                </a:lnTo>
                <a:lnTo>
                  <a:pt x="239" y="360"/>
                </a:lnTo>
                <a:lnTo>
                  <a:pt x="238" y="361"/>
                </a:lnTo>
                <a:lnTo>
                  <a:pt x="237" y="362"/>
                </a:lnTo>
                <a:lnTo>
                  <a:pt x="237" y="363"/>
                </a:lnTo>
                <a:lnTo>
                  <a:pt x="236" y="365"/>
                </a:lnTo>
                <a:lnTo>
                  <a:pt x="236" y="366"/>
                </a:lnTo>
                <a:lnTo>
                  <a:pt x="236" y="366"/>
                </a:lnTo>
                <a:lnTo>
                  <a:pt x="235" y="366"/>
                </a:lnTo>
                <a:lnTo>
                  <a:pt x="235" y="366"/>
                </a:lnTo>
                <a:lnTo>
                  <a:pt x="235" y="366"/>
                </a:lnTo>
                <a:lnTo>
                  <a:pt x="234" y="366"/>
                </a:lnTo>
                <a:lnTo>
                  <a:pt x="234" y="366"/>
                </a:lnTo>
                <a:lnTo>
                  <a:pt x="233" y="366"/>
                </a:lnTo>
                <a:lnTo>
                  <a:pt x="233" y="366"/>
                </a:lnTo>
                <a:lnTo>
                  <a:pt x="232" y="365"/>
                </a:lnTo>
                <a:lnTo>
                  <a:pt x="230" y="362"/>
                </a:lnTo>
                <a:lnTo>
                  <a:pt x="229" y="361"/>
                </a:lnTo>
                <a:lnTo>
                  <a:pt x="228" y="360"/>
                </a:lnTo>
                <a:lnTo>
                  <a:pt x="227" y="359"/>
                </a:lnTo>
                <a:lnTo>
                  <a:pt x="225" y="358"/>
                </a:lnTo>
                <a:lnTo>
                  <a:pt x="224" y="357"/>
                </a:lnTo>
                <a:lnTo>
                  <a:pt x="222" y="357"/>
                </a:lnTo>
                <a:lnTo>
                  <a:pt x="221" y="356"/>
                </a:lnTo>
                <a:lnTo>
                  <a:pt x="220" y="356"/>
                </a:lnTo>
                <a:lnTo>
                  <a:pt x="218" y="356"/>
                </a:lnTo>
                <a:lnTo>
                  <a:pt x="216" y="356"/>
                </a:lnTo>
                <a:lnTo>
                  <a:pt x="215" y="357"/>
                </a:lnTo>
                <a:lnTo>
                  <a:pt x="213" y="357"/>
                </a:lnTo>
                <a:lnTo>
                  <a:pt x="211" y="358"/>
                </a:lnTo>
                <a:lnTo>
                  <a:pt x="209" y="359"/>
                </a:lnTo>
                <a:lnTo>
                  <a:pt x="208" y="360"/>
                </a:lnTo>
                <a:lnTo>
                  <a:pt x="206" y="362"/>
                </a:lnTo>
                <a:lnTo>
                  <a:pt x="205" y="363"/>
                </a:lnTo>
                <a:lnTo>
                  <a:pt x="203" y="363"/>
                </a:lnTo>
                <a:lnTo>
                  <a:pt x="202" y="364"/>
                </a:lnTo>
                <a:lnTo>
                  <a:pt x="201" y="364"/>
                </a:lnTo>
                <a:lnTo>
                  <a:pt x="200" y="364"/>
                </a:lnTo>
                <a:lnTo>
                  <a:pt x="199" y="364"/>
                </a:lnTo>
                <a:lnTo>
                  <a:pt x="198" y="364"/>
                </a:lnTo>
                <a:lnTo>
                  <a:pt x="196" y="364"/>
                </a:lnTo>
                <a:lnTo>
                  <a:pt x="190" y="362"/>
                </a:lnTo>
                <a:lnTo>
                  <a:pt x="184" y="360"/>
                </a:lnTo>
                <a:lnTo>
                  <a:pt x="181" y="360"/>
                </a:lnTo>
                <a:lnTo>
                  <a:pt x="182" y="359"/>
                </a:lnTo>
                <a:lnTo>
                  <a:pt x="182" y="358"/>
                </a:lnTo>
                <a:lnTo>
                  <a:pt x="181" y="357"/>
                </a:lnTo>
                <a:lnTo>
                  <a:pt x="180" y="356"/>
                </a:lnTo>
                <a:lnTo>
                  <a:pt x="180" y="355"/>
                </a:lnTo>
                <a:lnTo>
                  <a:pt x="179" y="354"/>
                </a:lnTo>
                <a:lnTo>
                  <a:pt x="178" y="352"/>
                </a:lnTo>
                <a:lnTo>
                  <a:pt x="176" y="351"/>
                </a:lnTo>
                <a:lnTo>
                  <a:pt x="175" y="351"/>
                </a:lnTo>
                <a:lnTo>
                  <a:pt x="174" y="349"/>
                </a:lnTo>
                <a:lnTo>
                  <a:pt x="171" y="348"/>
                </a:lnTo>
                <a:lnTo>
                  <a:pt x="169" y="346"/>
                </a:lnTo>
                <a:lnTo>
                  <a:pt x="161" y="342"/>
                </a:lnTo>
                <a:lnTo>
                  <a:pt x="159" y="341"/>
                </a:lnTo>
                <a:lnTo>
                  <a:pt x="156" y="339"/>
                </a:lnTo>
                <a:lnTo>
                  <a:pt x="155" y="338"/>
                </a:lnTo>
                <a:lnTo>
                  <a:pt x="154" y="337"/>
                </a:lnTo>
                <a:lnTo>
                  <a:pt x="154" y="336"/>
                </a:lnTo>
                <a:lnTo>
                  <a:pt x="153" y="336"/>
                </a:lnTo>
                <a:lnTo>
                  <a:pt x="153" y="334"/>
                </a:lnTo>
                <a:lnTo>
                  <a:pt x="152" y="333"/>
                </a:lnTo>
                <a:lnTo>
                  <a:pt x="152" y="333"/>
                </a:lnTo>
                <a:lnTo>
                  <a:pt x="152" y="331"/>
                </a:lnTo>
                <a:lnTo>
                  <a:pt x="152" y="331"/>
                </a:lnTo>
                <a:lnTo>
                  <a:pt x="152" y="330"/>
                </a:lnTo>
                <a:lnTo>
                  <a:pt x="153" y="328"/>
                </a:lnTo>
                <a:lnTo>
                  <a:pt x="153" y="327"/>
                </a:lnTo>
                <a:lnTo>
                  <a:pt x="154" y="326"/>
                </a:lnTo>
                <a:lnTo>
                  <a:pt x="156" y="323"/>
                </a:lnTo>
                <a:lnTo>
                  <a:pt x="156" y="321"/>
                </a:lnTo>
                <a:lnTo>
                  <a:pt x="157" y="320"/>
                </a:lnTo>
                <a:lnTo>
                  <a:pt x="157" y="319"/>
                </a:lnTo>
                <a:lnTo>
                  <a:pt x="157" y="317"/>
                </a:lnTo>
                <a:lnTo>
                  <a:pt x="157" y="316"/>
                </a:lnTo>
                <a:lnTo>
                  <a:pt x="157" y="315"/>
                </a:lnTo>
                <a:lnTo>
                  <a:pt x="157" y="314"/>
                </a:lnTo>
                <a:lnTo>
                  <a:pt x="157" y="314"/>
                </a:lnTo>
                <a:lnTo>
                  <a:pt x="157" y="313"/>
                </a:lnTo>
                <a:lnTo>
                  <a:pt x="156" y="312"/>
                </a:lnTo>
                <a:lnTo>
                  <a:pt x="156" y="311"/>
                </a:lnTo>
                <a:lnTo>
                  <a:pt x="155" y="310"/>
                </a:lnTo>
                <a:lnTo>
                  <a:pt x="154" y="309"/>
                </a:lnTo>
                <a:lnTo>
                  <a:pt x="152" y="307"/>
                </a:lnTo>
                <a:lnTo>
                  <a:pt x="150" y="305"/>
                </a:lnTo>
                <a:lnTo>
                  <a:pt x="148" y="304"/>
                </a:lnTo>
                <a:lnTo>
                  <a:pt x="147" y="304"/>
                </a:lnTo>
                <a:lnTo>
                  <a:pt x="147" y="304"/>
                </a:lnTo>
                <a:lnTo>
                  <a:pt x="145" y="303"/>
                </a:lnTo>
                <a:lnTo>
                  <a:pt x="144" y="303"/>
                </a:lnTo>
                <a:lnTo>
                  <a:pt x="142" y="303"/>
                </a:lnTo>
                <a:lnTo>
                  <a:pt x="139" y="303"/>
                </a:lnTo>
                <a:lnTo>
                  <a:pt x="137" y="303"/>
                </a:lnTo>
                <a:lnTo>
                  <a:pt x="136" y="302"/>
                </a:lnTo>
                <a:lnTo>
                  <a:pt x="135" y="302"/>
                </a:lnTo>
                <a:lnTo>
                  <a:pt x="135" y="301"/>
                </a:lnTo>
                <a:lnTo>
                  <a:pt x="134" y="301"/>
                </a:lnTo>
                <a:lnTo>
                  <a:pt x="134" y="300"/>
                </a:lnTo>
                <a:lnTo>
                  <a:pt x="132" y="298"/>
                </a:lnTo>
                <a:lnTo>
                  <a:pt x="132" y="297"/>
                </a:lnTo>
                <a:lnTo>
                  <a:pt x="131" y="297"/>
                </a:lnTo>
                <a:lnTo>
                  <a:pt x="130" y="296"/>
                </a:lnTo>
                <a:lnTo>
                  <a:pt x="127" y="294"/>
                </a:lnTo>
                <a:lnTo>
                  <a:pt x="123" y="291"/>
                </a:lnTo>
                <a:lnTo>
                  <a:pt x="121" y="290"/>
                </a:lnTo>
                <a:lnTo>
                  <a:pt x="119" y="288"/>
                </a:lnTo>
                <a:lnTo>
                  <a:pt x="118" y="288"/>
                </a:lnTo>
                <a:lnTo>
                  <a:pt x="117" y="287"/>
                </a:lnTo>
                <a:lnTo>
                  <a:pt x="115" y="286"/>
                </a:lnTo>
                <a:lnTo>
                  <a:pt x="113" y="285"/>
                </a:lnTo>
                <a:lnTo>
                  <a:pt x="112" y="284"/>
                </a:lnTo>
                <a:lnTo>
                  <a:pt x="108" y="282"/>
                </a:lnTo>
                <a:lnTo>
                  <a:pt x="107" y="281"/>
                </a:lnTo>
                <a:lnTo>
                  <a:pt x="104" y="279"/>
                </a:lnTo>
                <a:lnTo>
                  <a:pt x="99" y="274"/>
                </a:lnTo>
                <a:lnTo>
                  <a:pt x="98" y="273"/>
                </a:lnTo>
                <a:lnTo>
                  <a:pt x="97" y="272"/>
                </a:lnTo>
                <a:lnTo>
                  <a:pt x="96" y="272"/>
                </a:lnTo>
                <a:lnTo>
                  <a:pt x="95" y="271"/>
                </a:lnTo>
                <a:lnTo>
                  <a:pt x="92" y="270"/>
                </a:lnTo>
                <a:lnTo>
                  <a:pt x="91" y="270"/>
                </a:lnTo>
                <a:lnTo>
                  <a:pt x="91" y="269"/>
                </a:lnTo>
                <a:lnTo>
                  <a:pt x="90" y="268"/>
                </a:lnTo>
                <a:lnTo>
                  <a:pt x="88" y="267"/>
                </a:lnTo>
                <a:lnTo>
                  <a:pt x="87" y="265"/>
                </a:lnTo>
                <a:lnTo>
                  <a:pt x="85" y="263"/>
                </a:lnTo>
                <a:lnTo>
                  <a:pt x="84" y="262"/>
                </a:lnTo>
                <a:lnTo>
                  <a:pt x="83" y="261"/>
                </a:lnTo>
                <a:lnTo>
                  <a:pt x="82" y="260"/>
                </a:lnTo>
                <a:lnTo>
                  <a:pt x="80" y="259"/>
                </a:lnTo>
                <a:lnTo>
                  <a:pt x="78" y="258"/>
                </a:lnTo>
                <a:lnTo>
                  <a:pt x="76" y="257"/>
                </a:lnTo>
                <a:lnTo>
                  <a:pt x="72" y="256"/>
                </a:lnTo>
                <a:lnTo>
                  <a:pt x="71" y="256"/>
                </a:lnTo>
                <a:lnTo>
                  <a:pt x="68" y="254"/>
                </a:lnTo>
                <a:lnTo>
                  <a:pt x="67" y="254"/>
                </a:lnTo>
                <a:lnTo>
                  <a:pt x="67" y="253"/>
                </a:lnTo>
                <a:lnTo>
                  <a:pt x="66" y="253"/>
                </a:lnTo>
                <a:lnTo>
                  <a:pt x="66" y="252"/>
                </a:lnTo>
                <a:lnTo>
                  <a:pt x="65" y="252"/>
                </a:lnTo>
                <a:lnTo>
                  <a:pt x="65" y="251"/>
                </a:lnTo>
                <a:lnTo>
                  <a:pt x="65" y="250"/>
                </a:lnTo>
                <a:lnTo>
                  <a:pt x="65" y="249"/>
                </a:lnTo>
                <a:lnTo>
                  <a:pt x="65" y="247"/>
                </a:lnTo>
                <a:lnTo>
                  <a:pt x="65" y="245"/>
                </a:lnTo>
                <a:lnTo>
                  <a:pt x="65" y="244"/>
                </a:lnTo>
                <a:lnTo>
                  <a:pt x="65" y="243"/>
                </a:lnTo>
                <a:lnTo>
                  <a:pt x="64" y="242"/>
                </a:lnTo>
                <a:lnTo>
                  <a:pt x="63" y="240"/>
                </a:lnTo>
                <a:lnTo>
                  <a:pt x="62" y="238"/>
                </a:lnTo>
                <a:lnTo>
                  <a:pt x="60" y="235"/>
                </a:lnTo>
                <a:lnTo>
                  <a:pt x="59" y="234"/>
                </a:lnTo>
                <a:lnTo>
                  <a:pt x="58" y="233"/>
                </a:lnTo>
                <a:lnTo>
                  <a:pt x="57" y="232"/>
                </a:lnTo>
                <a:lnTo>
                  <a:pt x="56" y="231"/>
                </a:lnTo>
                <a:lnTo>
                  <a:pt x="55" y="231"/>
                </a:lnTo>
                <a:lnTo>
                  <a:pt x="52" y="230"/>
                </a:lnTo>
                <a:lnTo>
                  <a:pt x="51" y="229"/>
                </a:lnTo>
                <a:lnTo>
                  <a:pt x="50" y="228"/>
                </a:lnTo>
                <a:lnTo>
                  <a:pt x="48" y="227"/>
                </a:lnTo>
                <a:lnTo>
                  <a:pt x="45" y="225"/>
                </a:lnTo>
                <a:lnTo>
                  <a:pt x="44" y="224"/>
                </a:lnTo>
                <a:lnTo>
                  <a:pt x="43" y="223"/>
                </a:lnTo>
                <a:lnTo>
                  <a:pt x="43" y="223"/>
                </a:lnTo>
                <a:lnTo>
                  <a:pt x="42" y="222"/>
                </a:lnTo>
                <a:lnTo>
                  <a:pt x="41" y="221"/>
                </a:lnTo>
                <a:lnTo>
                  <a:pt x="40" y="219"/>
                </a:lnTo>
                <a:lnTo>
                  <a:pt x="40" y="218"/>
                </a:lnTo>
                <a:lnTo>
                  <a:pt x="39" y="216"/>
                </a:lnTo>
                <a:lnTo>
                  <a:pt x="39" y="214"/>
                </a:lnTo>
                <a:lnTo>
                  <a:pt x="38" y="212"/>
                </a:lnTo>
                <a:lnTo>
                  <a:pt x="38" y="210"/>
                </a:lnTo>
                <a:lnTo>
                  <a:pt x="38" y="207"/>
                </a:lnTo>
                <a:lnTo>
                  <a:pt x="38" y="205"/>
                </a:lnTo>
                <a:lnTo>
                  <a:pt x="38" y="202"/>
                </a:lnTo>
                <a:lnTo>
                  <a:pt x="39" y="201"/>
                </a:lnTo>
                <a:lnTo>
                  <a:pt x="39" y="200"/>
                </a:lnTo>
                <a:lnTo>
                  <a:pt x="41" y="193"/>
                </a:lnTo>
                <a:lnTo>
                  <a:pt x="42" y="188"/>
                </a:lnTo>
                <a:lnTo>
                  <a:pt x="43" y="187"/>
                </a:lnTo>
                <a:lnTo>
                  <a:pt x="43" y="185"/>
                </a:lnTo>
                <a:lnTo>
                  <a:pt x="43" y="184"/>
                </a:lnTo>
                <a:lnTo>
                  <a:pt x="43" y="182"/>
                </a:lnTo>
                <a:lnTo>
                  <a:pt x="43" y="180"/>
                </a:lnTo>
                <a:lnTo>
                  <a:pt x="43" y="178"/>
                </a:lnTo>
                <a:lnTo>
                  <a:pt x="42" y="176"/>
                </a:lnTo>
                <a:lnTo>
                  <a:pt x="41" y="173"/>
                </a:lnTo>
                <a:lnTo>
                  <a:pt x="41" y="171"/>
                </a:lnTo>
                <a:lnTo>
                  <a:pt x="40" y="170"/>
                </a:lnTo>
                <a:lnTo>
                  <a:pt x="38" y="166"/>
                </a:lnTo>
                <a:lnTo>
                  <a:pt x="37" y="164"/>
                </a:lnTo>
                <a:lnTo>
                  <a:pt x="37" y="163"/>
                </a:lnTo>
                <a:lnTo>
                  <a:pt x="36" y="162"/>
                </a:lnTo>
                <a:lnTo>
                  <a:pt x="35" y="160"/>
                </a:lnTo>
                <a:lnTo>
                  <a:pt x="33" y="158"/>
                </a:lnTo>
                <a:lnTo>
                  <a:pt x="31" y="156"/>
                </a:lnTo>
                <a:lnTo>
                  <a:pt x="30" y="154"/>
                </a:lnTo>
                <a:lnTo>
                  <a:pt x="27" y="152"/>
                </a:lnTo>
                <a:lnTo>
                  <a:pt x="26" y="151"/>
                </a:lnTo>
                <a:lnTo>
                  <a:pt x="26" y="150"/>
                </a:lnTo>
                <a:lnTo>
                  <a:pt x="24" y="146"/>
                </a:lnTo>
                <a:lnTo>
                  <a:pt x="23" y="145"/>
                </a:lnTo>
                <a:lnTo>
                  <a:pt x="21" y="143"/>
                </a:lnTo>
                <a:lnTo>
                  <a:pt x="19" y="141"/>
                </a:lnTo>
                <a:lnTo>
                  <a:pt x="19" y="140"/>
                </a:lnTo>
                <a:lnTo>
                  <a:pt x="18" y="140"/>
                </a:lnTo>
                <a:lnTo>
                  <a:pt x="16" y="139"/>
                </a:lnTo>
                <a:lnTo>
                  <a:pt x="13" y="138"/>
                </a:lnTo>
                <a:lnTo>
                  <a:pt x="11" y="138"/>
                </a:lnTo>
                <a:lnTo>
                  <a:pt x="10" y="137"/>
                </a:lnTo>
                <a:lnTo>
                  <a:pt x="9" y="136"/>
                </a:lnTo>
                <a:lnTo>
                  <a:pt x="7" y="136"/>
                </a:lnTo>
                <a:lnTo>
                  <a:pt x="6" y="135"/>
                </a:lnTo>
                <a:lnTo>
                  <a:pt x="5" y="134"/>
                </a:lnTo>
                <a:lnTo>
                  <a:pt x="4" y="133"/>
                </a:lnTo>
                <a:lnTo>
                  <a:pt x="3" y="132"/>
                </a:lnTo>
                <a:lnTo>
                  <a:pt x="2" y="131"/>
                </a:lnTo>
                <a:lnTo>
                  <a:pt x="1" y="130"/>
                </a:lnTo>
                <a:lnTo>
                  <a:pt x="1" y="129"/>
                </a:lnTo>
                <a:lnTo>
                  <a:pt x="0" y="128"/>
                </a:lnTo>
                <a:lnTo>
                  <a:pt x="0" y="127"/>
                </a:lnTo>
                <a:lnTo>
                  <a:pt x="0" y="127"/>
                </a:lnTo>
                <a:lnTo>
                  <a:pt x="0" y="126"/>
                </a:lnTo>
                <a:lnTo>
                  <a:pt x="0" y="125"/>
                </a:lnTo>
                <a:lnTo>
                  <a:pt x="0" y="124"/>
                </a:lnTo>
                <a:lnTo>
                  <a:pt x="0" y="123"/>
                </a:lnTo>
                <a:lnTo>
                  <a:pt x="1" y="122"/>
                </a:lnTo>
                <a:lnTo>
                  <a:pt x="1" y="121"/>
                </a:lnTo>
                <a:lnTo>
                  <a:pt x="2" y="121"/>
                </a:lnTo>
                <a:lnTo>
                  <a:pt x="3" y="119"/>
                </a:lnTo>
                <a:lnTo>
                  <a:pt x="4" y="118"/>
                </a:lnTo>
                <a:lnTo>
                  <a:pt x="6" y="117"/>
                </a:lnTo>
                <a:lnTo>
                  <a:pt x="8" y="115"/>
                </a:lnTo>
                <a:lnTo>
                  <a:pt x="9" y="114"/>
                </a:lnTo>
                <a:lnTo>
                  <a:pt x="10" y="113"/>
                </a:lnTo>
                <a:lnTo>
                  <a:pt x="11" y="112"/>
                </a:lnTo>
                <a:lnTo>
                  <a:pt x="12" y="111"/>
                </a:lnTo>
                <a:lnTo>
                  <a:pt x="13" y="110"/>
                </a:lnTo>
                <a:lnTo>
                  <a:pt x="13" y="109"/>
                </a:lnTo>
                <a:lnTo>
                  <a:pt x="13" y="108"/>
                </a:lnTo>
                <a:lnTo>
                  <a:pt x="13" y="107"/>
                </a:lnTo>
                <a:lnTo>
                  <a:pt x="13" y="106"/>
                </a:lnTo>
                <a:lnTo>
                  <a:pt x="13" y="106"/>
                </a:lnTo>
                <a:lnTo>
                  <a:pt x="13" y="105"/>
                </a:lnTo>
                <a:lnTo>
                  <a:pt x="13" y="103"/>
                </a:lnTo>
                <a:lnTo>
                  <a:pt x="12" y="100"/>
                </a:lnTo>
                <a:lnTo>
                  <a:pt x="11" y="98"/>
                </a:lnTo>
                <a:lnTo>
                  <a:pt x="11" y="96"/>
                </a:lnTo>
                <a:lnTo>
                  <a:pt x="10" y="92"/>
                </a:lnTo>
                <a:lnTo>
                  <a:pt x="10" y="91"/>
                </a:lnTo>
                <a:lnTo>
                  <a:pt x="9" y="89"/>
                </a:lnTo>
                <a:lnTo>
                  <a:pt x="8" y="88"/>
                </a:lnTo>
                <a:lnTo>
                  <a:pt x="8" y="87"/>
                </a:lnTo>
                <a:lnTo>
                  <a:pt x="6" y="85"/>
                </a:lnTo>
                <a:lnTo>
                  <a:pt x="6" y="84"/>
                </a:lnTo>
                <a:lnTo>
                  <a:pt x="5" y="84"/>
                </a:lnTo>
                <a:lnTo>
                  <a:pt x="5" y="83"/>
                </a:lnTo>
                <a:lnTo>
                  <a:pt x="5" y="83"/>
                </a:lnTo>
                <a:lnTo>
                  <a:pt x="6" y="83"/>
                </a:lnTo>
                <a:lnTo>
                  <a:pt x="6" y="82"/>
                </a:lnTo>
                <a:lnTo>
                  <a:pt x="6" y="82"/>
                </a:lnTo>
                <a:lnTo>
                  <a:pt x="7" y="82"/>
                </a:lnTo>
                <a:lnTo>
                  <a:pt x="7" y="82"/>
                </a:lnTo>
                <a:lnTo>
                  <a:pt x="9" y="82"/>
                </a:lnTo>
                <a:lnTo>
                  <a:pt x="11" y="82"/>
                </a:lnTo>
                <a:lnTo>
                  <a:pt x="12" y="82"/>
                </a:lnTo>
                <a:lnTo>
                  <a:pt x="17" y="81"/>
                </a:lnTo>
                <a:lnTo>
                  <a:pt x="20" y="81"/>
                </a:lnTo>
                <a:lnTo>
                  <a:pt x="23" y="81"/>
                </a:lnTo>
                <a:lnTo>
                  <a:pt x="26" y="81"/>
                </a:lnTo>
                <a:lnTo>
                  <a:pt x="28" y="81"/>
                </a:lnTo>
                <a:lnTo>
                  <a:pt x="30" y="82"/>
                </a:lnTo>
                <a:lnTo>
                  <a:pt x="31" y="82"/>
                </a:lnTo>
                <a:lnTo>
                  <a:pt x="33" y="83"/>
                </a:lnTo>
                <a:lnTo>
                  <a:pt x="34" y="83"/>
                </a:lnTo>
                <a:lnTo>
                  <a:pt x="35" y="84"/>
                </a:lnTo>
                <a:lnTo>
                  <a:pt x="36" y="85"/>
                </a:lnTo>
                <a:lnTo>
                  <a:pt x="37" y="86"/>
                </a:lnTo>
                <a:lnTo>
                  <a:pt x="38" y="87"/>
                </a:lnTo>
                <a:lnTo>
                  <a:pt x="39" y="89"/>
                </a:lnTo>
                <a:lnTo>
                  <a:pt x="40" y="91"/>
                </a:lnTo>
                <a:lnTo>
                  <a:pt x="41" y="92"/>
                </a:lnTo>
                <a:lnTo>
                  <a:pt x="41" y="93"/>
                </a:lnTo>
                <a:lnTo>
                  <a:pt x="42" y="94"/>
                </a:lnTo>
                <a:lnTo>
                  <a:pt x="42" y="99"/>
                </a:lnTo>
                <a:lnTo>
                  <a:pt x="43" y="101"/>
                </a:lnTo>
                <a:lnTo>
                  <a:pt x="44" y="106"/>
                </a:lnTo>
                <a:lnTo>
                  <a:pt x="45" y="107"/>
                </a:lnTo>
                <a:lnTo>
                  <a:pt x="45" y="109"/>
                </a:lnTo>
                <a:lnTo>
                  <a:pt x="46" y="110"/>
                </a:lnTo>
                <a:lnTo>
                  <a:pt x="46" y="111"/>
                </a:lnTo>
                <a:lnTo>
                  <a:pt x="47" y="112"/>
                </a:lnTo>
                <a:lnTo>
                  <a:pt x="48" y="113"/>
                </a:lnTo>
                <a:lnTo>
                  <a:pt x="49" y="113"/>
                </a:lnTo>
                <a:lnTo>
                  <a:pt x="51" y="114"/>
                </a:lnTo>
                <a:lnTo>
                  <a:pt x="52" y="115"/>
                </a:lnTo>
                <a:lnTo>
                  <a:pt x="53" y="115"/>
                </a:lnTo>
                <a:lnTo>
                  <a:pt x="60" y="118"/>
                </a:lnTo>
                <a:lnTo>
                  <a:pt x="61" y="118"/>
                </a:lnTo>
                <a:lnTo>
                  <a:pt x="62" y="119"/>
                </a:lnTo>
                <a:lnTo>
                  <a:pt x="64" y="119"/>
                </a:lnTo>
                <a:lnTo>
                  <a:pt x="64" y="120"/>
                </a:lnTo>
                <a:lnTo>
                  <a:pt x="65" y="121"/>
                </a:lnTo>
                <a:lnTo>
                  <a:pt x="66" y="122"/>
                </a:lnTo>
                <a:lnTo>
                  <a:pt x="66" y="123"/>
                </a:lnTo>
                <a:lnTo>
                  <a:pt x="66" y="124"/>
                </a:lnTo>
                <a:lnTo>
                  <a:pt x="66" y="125"/>
                </a:lnTo>
                <a:lnTo>
                  <a:pt x="66" y="126"/>
                </a:lnTo>
                <a:lnTo>
                  <a:pt x="66" y="126"/>
                </a:lnTo>
                <a:lnTo>
                  <a:pt x="66" y="127"/>
                </a:lnTo>
                <a:lnTo>
                  <a:pt x="65" y="127"/>
                </a:lnTo>
                <a:lnTo>
                  <a:pt x="64" y="128"/>
                </a:lnTo>
                <a:lnTo>
                  <a:pt x="63" y="128"/>
                </a:lnTo>
                <a:lnTo>
                  <a:pt x="63" y="129"/>
                </a:lnTo>
                <a:lnTo>
                  <a:pt x="63" y="130"/>
                </a:lnTo>
                <a:lnTo>
                  <a:pt x="62" y="130"/>
                </a:lnTo>
                <a:lnTo>
                  <a:pt x="62" y="131"/>
                </a:lnTo>
                <a:lnTo>
                  <a:pt x="62" y="132"/>
                </a:lnTo>
                <a:lnTo>
                  <a:pt x="63" y="133"/>
                </a:lnTo>
                <a:lnTo>
                  <a:pt x="63" y="134"/>
                </a:lnTo>
                <a:lnTo>
                  <a:pt x="64" y="136"/>
                </a:lnTo>
                <a:lnTo>
                  <a:pt x="65" y="137"/>
                </a:lnTo>
                <a:lnTo>
                  <a:pt x="67" y="138"/>
                </a:lnTo>
                <a:lnTo>
                  <a:pt x="68" y="140"/>
                </a:lnTo>
                <a:lnTo>
                  <a:pt x="72" y="143"/>
                </a:lnTo>
                <a:lnTo>
                  <a:pt x="73" y="144"/>
                </a:lnTo>
                <a:lnTo>
                  <a:pt x="74" y="145"/>
                </a:lnTo>
                <a:lnTo>
                  <a:pt x="75" y="146"/>
                </a:lnTo>
                <a:lnTo>
                  <a:pt x="76" y="149"/>
                </a:lnTo>
                <a:lnTo>
                  <a:pt x="77" y="150"/>
                </a:lnTo>
                <a:lnTo>
                  <a:pt x="77" y="150"/>
                </a:lnTo>
                <a:lnTo>
                  <a:pt x="77" y="151"/>
                </a:lnTo>
                <a:lnTo>
                  <a:pt x="77" y="152"/>
                </a:lnTo>
                <a:lnTo>
                  <a:pt x="76" y="155"/>
                </a:lnTo>
                <a:lnTo>
                  <a:pt x="76" y="159"/>
                </a:lnTo>
                <a:lnTo>
                  <a:pt x="76" y="161"/>
                </a:lnTo>
                <a:lnTo>
                  <a:pt x="75" y="164"/>
                </a:lnTo>
                <a:lnTo>
                  <a:pt x="75" y="165"/>
                </a:lnTo>
                <a:lnTo>
                  <a:pt x="75" y="166"/>
                </a:lnTo>
                <a:lnTo>
                  <a:pt x="75" y="167"/>
                </a:lnTo>
                <a:lnTo>
                  <a:pt x="75" y="167"/>
                </a:lnTo>
                <a:lnTo>
                  <a:pt x="76" y="169"/>
                </a:lnTo>
                <a:lnTo>
                  <a:pt x="76" y="171"/>
                </a:lnTo>
                <a:lnTo>
                  <a:pt x="77" y="173"/>
                </a:lnTo>
                <a:lnTo>
                  <a:pt x="79" y="175"/>
                </a:lnTo>
                <a:lnTo>
                  <a:pt x="80" y="177"/>
                </a:lnTo>
                <a:lnTo>
                  <a:pt x="81" y="177"/>
                </a:lnTo>
                <a:lnTo>
                  <a:pt x="81" y="178"/>
                </a:lnTo>
                <a:lnTo>
                  <a:pt x="82" y="178"/>
                </a:lnTo>
                <a:lnTo>
                  <a:pt x="83" y="179"/>
                </a:lnTo>
                <a:lnTo>
                  <a:pt x="84" y="179"/>
                </a:lnTo>
                <a:lnTo>
                  <a:pt x="85" y="180"/>
                </a:lnTo>
                <a:lnTo>
                  <a:pt x="87" y="180"/>
                </a:lnTo>
                <a:lnTo>
                  <a:pt x="88" y="181"/>
                </a:lnTo>
                <a:lnTo>
                  <a:pt x="89" y="181"/>
                </a:lnTo>
                <a:lnTo>
                  <a:pt x="90" y="181"/>
                </a:lnTo>
                <a:lnTo>
                  <a:pt x="91" y="181"/>
                </a:lnTo>
                <a:lnTo>
                  <a:pt x="92" y="181"/>
                </a:lnTo>
                <a:lnTo>
                  <a:pt x="93" y="180"/>
                </a:lnTo>
                <a:lnTo>
                  <a:pt x="93" y="180"/>
                </a:lnTo>
                <a:lnTo>
                  <a:pt x="94" y="180"/>
                </a:lnTo>
                <a:lnTo>
                  <a:pt x="94" y="179"/>
                </a:lnTo>
                <a:lnTo>
                  <a:pt x="94" y="178"/>
                </a:lnTo>
                <a:lnTo>
                  <a:pt x="95" y="175"/>
                </a:lnTo>
                <a:lnTo>
                  <a:pt x="95" y="172"/>
                </a:lnTo>
                <a:lnTo>
                  <a:pt x="96" y="170"/>
                </a:lnTo>
                <a:lnTo>
                  <a:pt x="96" y="169"/>
                </a:lnTo>
                <a:lnTo>
                  <a:pt x="96" y="167"/>
                </a:lnTo>
                <a:lnTo>
                  <a:pt x="95" y="165"/>
                </a:lnTo>
                <a:lnTo>
                  <a:pt x="95" y="162"/>
                </a:lnTo>
                <a:lnTo>
                  <a:pt x="95" y="161"/>
                </a:lnTo>
                <a:lnTo>
                  <a:pt x="95" y="159"/>
                </a:lnTo>
                <a:lnTo>
                  <a:pt x="95" y="157"/>
                </a:lnTo>
                <a:lnTo>
                  <a:pt x="95" y="154"/>
                </a:lnTo>
                <a:lnTo>
                  <a:pt x="96" y="150"/>
                </a:lnTo>
                <a:lnTo>
                  <a:pt x="96" y="146"/>
                </a:lnTo>
                <a:lnTo>
                  <a:pt x="97" y="144"/>
                </a:lnTo>
                <a:lnTo>
                  <a:pt x="97" y="142"/>
                </a:lnTo>
                <a:lnTo>
                  <a:pt x="97" y="141"/>
                </a:lnTo>
                <a:lnTo>
                  <a:pt x="98" y="140"/>
                </a:lnTo>
                <a:lnTo>
                  <a:pt x="98" y="140"/>
                </a:lnTo>
                <a:lnTo>
                  <a:pt x="99" y="139"/>
                </a:lnTo>
                <a:lnTo>
                  <a:pt x="99" y="139"/>
                </a:lnTo>
                <a:lnTo>
                  <a:pt x="100" y="138"/>
                </a:lnTo>
                <a:lnTo>
                  <a:pt x="102" y="138"/>
                </a:lnTo>
                <a:lnTo>
                  <a:pt x="103" y="137"/>
                </a:lnTo>
                <a:lnTo>
                  <a:pt x="104" y="137"/>
                </a:lnTo>
                <a:lnTo>
                  <a:pt x="104" y="137"/>
                </a:lnTo>
                <a:lnTo>
                  <a:pt x="105" y="136"/>
                </a:lnTo>
                <a:lnTo>
                  <a:pt x="105" y="135"/>
                </a:lnTo>
                <a:lnTo>
                  <a:pt x="105" y="134"/>
                </a:lnTo>
                <a:lnTo>
                  <a:pt x="106" y="133"/>
                </a:lnTo>
                <a:lnTo>
                  <a:pt x="106" y="132"/>
                </a:lnTo>
                <a:lnTo>
                  <a:pt x="106" y="129"/>
                </a:lnTo>
                <a:lnTo>
                  <a:pt x="106" y="128"/>
                </a:lnTo>
                <a:lnTo>
                  <a:pt x="107" y="126"/>
                </a:lnTo>
                <a:lnTo>
                  <a:pt x="107" y="124"/>
                </a:lnTo>
                <a:lnTo>
                  <a:pt x="108" y="122"/>
                </a:lnTo>
                <a:lnTo>
                  <a:pt x="109" y="120"/>
                </a:lnTo>
                <a:lnTo>
                  <a:pt x="110" y="117"/>
                </a:lnTo>
                <a:lnTo>
                  <a:pt x="111" y="115"/>
                </a:lnTo>
                <a:lnTo>
                  <a:pt x="112" y="114"/>
                </a:lnTo>
                <a:lnTo>
                  <a:pt x="113" y="113"/>
                </a:lnTo>
                <a:lnTo>
                  <a:pt x="115" y="110"/>
                </a:lnTo>
                <a:lnTo>
                  <a:pt x="117" y="108"/>
                </a:lnTo>
                <a:lnTo>
                  <a:pt x="121" y="104"/>
                </a:lnTo>
                <a:lnTo>
                  <a:pt x="123" y="103"/>
                </a:lnTo>
                <a:lnTo>
                  <a:pt x="124" y="102"/>
                </a:lnTo>
                <a:lnTo>
                  <a:pt x="125" y="100"/>
                </a:lnTo>
                <a:lnTo>
                  <a:pt x="126" y="98"/>
                </a:lnTo>
                <a:lnTo>
                  <a:pt x="126" y="96"/>
                </a:lnTo>
                <a:lnTo>
                  <a:pt x="128" y="92"/>
                </a:lnTo>
                <a:lnTo>
                  <a:pt x="129" y="90"/>
                </a:lnTo>
                <a:lnTo>
                  <a:pt x="129" y="89"/>
                </a:lnTo>
                <a:lnTo>
                  <a:pt x="130" y="88"/>
                </a:lnTo>
                <a:lnTo>
                  <a:pt x="130" y="87"/>
                </a:lnTo>
                <a:lnTo>
                  <a:pt x="131" y="86"/>
                </a:lnTo>
                <a:lnTo>
                  <a:pt x="132" y="86"/>
                </a:lnTo>
                <a:lnTo>
                  <a:pt x="133" y="85"/>
                </a:lnTo>
                <a:lnTo>
                  <a:pt x="134" y="84"/>
                </a:lnTo>
                <a:lnTo>
                  <a:pt x="138" y="82"/>
                </a:lnTo>
                <a:lnTo>
                  <a:pt x="139" y="81"/>
                </a:lnTo>
                <a:lnTo>
                  <a:pt x="140" y="81"/>
                </a:lnTo>
                <a:lnTo>
                  <a:pt x="141" y="80"/>
                </a:lnTo>
                <a:lnTo>
                  <a:pt x="142" y="79"/>
                </a:lnTo>
                <a:lnTo>
                  <a:pt x="145" y="75"/>
                </a:lnTo>
                <a:lnTo>
                  <a:pt x="147" y="74"/>
                </a:lnTo>
                <a:lnTo>
                  <a:pt x="149" y="72"/>
                </a:lnTo>
                <a:lnTo>
                  <a:pt x="151" y="71"/>
                </a:lnTo>
                <a:lnTo>
                  <a:pt x="153" y="69"/>
                </a:lnTo>
                <a:lnTo>
                  <a:pt x="155" y="68"/>
                </a:lnTo>
                <a:lnTo>
                  <a:pt x="157" y="67"/>
                </a:lnTo>
                <a:lnTo>
                  <a:pt x="160" y="67"/>
                </a:lnTo>
                <a:lnTo>
                  <a:pt x="161" y="66"/>
                </a:lnTo>
                <a:lnTo>
                  <a:pt x="162" y="66"/>
                </a:lnTo>
                <a:lnTo>
                  <a:pt x="162" y="65"/>
                </a:lnTo>
                <a:lnTo>
                  <a:pt x="163" y="64"/>
                </a:lnTo>
                <a:lnTo>
                  <a:pt x="163" y="64"/>
                </a:lnTo>
                <a:lnTo>
                  <a:pt x="164" y="63"/>
                </a:lnTo>
                <a:lnTo>
                  <a:pt x="164" y="62"/>
                </a:lnTo>
                <a:lnTo>
                  <a:pt x="165" y="60"/>
                </a:lnTo>
                <a:lnTo>
                  <a:pt x="166" y="56"/>
                </a:lnTo>
                <a:lnTo>
                  <a:pt x="167" y="54"/>
                </a:lnTo>
                <a:lnTo>
                  <a:pt x="167" y="53"/>
                </a:lnTo>
                <a:lnTo>
                  <a:pt x="168" y="50"/>
                </a:lnTo>
                <a:lnTo>
                  <a:pt x="170" y="48"/>
                </a:lnTo>
                <a:lnTo>
                  <a:pt x="172" y="45"/>
                </a:lnTo>
                <a:lnTo>
                  <a:pt x="173" y="44"/>
                </a:lnTo>
                <a:lnTo>
                  <a:pt x="174" y="43"/>
                </a:lnTo>
                <a:lnTo>
                  <a:pt x="175" y="42"/>
                </a:lnTo>
                <a:lnTo>
                  <a:pt x="176" y="41"/>
                </a:lnTo>
                <a:lnTo>
                  <a:pt x="178" y="40"/>
                </a:lnTo>
                <a:lnTo>
                  <a:pt x="178" y="39"/>
                </a:lnTo>
                <a:lnTo>
                  <a:pt x="179" y="39"/>
                </a:lnTo>
                <a:lnTo>
                  <a:pt x="182" y="38"/>
                </a:lnTo>
                <a:lnTo>
                  <a:pt x="185" y="37"/>
                </a:lnTo>
                <a:lnTo>
                  <a:pt x="189" y="36"/>
                </a:lnTo>
                <a:lnTo>
                  <a:pt x="195" y="35"/>
                </a:lnTo>
                <a:lnTo>
                  <a:pt x="198" y="34"/>
                </a:lnTo>
                <a:lnTo>
                  <a:pt x="205" y="32"/>
                </a:lnTo>
                <a:lnTo>
                  <a:pt x="213" y="31"/>
                </a:lnTo>
                <a:lnTo>
                  <a:pt x="218" y="29"/>
                </a:lnTo>
                <a:lnTo>
                  <a:pt x="220" y="29"/>
                </a:lnTo>
                <a:lnTo>
                  <a:pt x="221" y="29"/>
                </a:lnTo>
                <a:lnTo>
                  <a:pt x="223" y="28"/>
                </a:lnTo>
                <a:lnTo>
                  <a:pt x="225" y="28"/>
                </a:lnTo>
                <a:lnTo>
                  <a:pt x="228" y="28"/>
                </a:lnTo>
                <a:lnTo>
                  <a:pt x="233" y="29"/>
                </a:lnTo>
                <a:lnTo>
                  <a:pt x="240" y="29"/>
                </a:lnTo>
                <a:lnTo>
                  <a:pt x="242" y="30"/>
                </a:lnTo>
                <a:lnTo>
                  <a:pt x="244" y="30"/>
                </a:lnTo>
                <a:lnTo>
                  <a:pt x="245" y="31"/>
                </a:lnTo>
                <a:lnTo>
                  <a:pt x="247" y="31"/>
                </a:lnTo>
                <a:lnTo>
                  <a:pt x="251" y="33"/>
                </a:lnTo>
                <a:lnTo>
                  <a:pt x="253" y="34"/>
                </a:lnTo>
                <a:lnTo>
                  <a:pt x="254" y="34"/>
                </a:lnTo>
                <a:lnTo>
                  <a:pt x="255" y="35"/>
                </a:lnTo>
                <a:lnTo>
                  <a:pt x="255" y="35"/>
                </a:lnTo>
                <a:lnTo>
                  <a:pt x="256" y="34"/>
                </a:lnTo>
                <a:lnTo>
                  <a:pt x="257" y="34"/>
                </a:lnTo>
                <a:lnTo>
                  <a:pt x="258" y="34"/>
                </a:lnTo>
                <a:lnTo>
                  <a:pt x="258" y="33"/>
                </a:lnTo>
                <a:lnTo>
                  <a:pt x="259" y="33"/>
                </a:lnTo>
                <a:lnTo>
                  <a:pt x="269" y="21"/>
                </a:lnTo>
                <a:lnTo>
                  <a:pt x="270" y="20"/>
                </a:lnTo>
                <a:lnTo>
                  <a:pt x="272" y="19"/>
                </a:lnTo>
                <a:lnTo>
                  <a:pt x="273" y="18"/>
                </a:lnTo>
                <a:lnTo>
                  <a:pt x="274" y="17"/>
                </a:lnTo>
                <a:lnTo>
                  <a:pt x="277" y="15"/>
                </a:lnTo>
                <a:lnTo>
                  <a:pt x="279" y="14"/>
                </a:lnTo>
                <a:lnTo>
                  <a:pt x="282" y="13"/>
                </a:lnTo>
                <a:lnTo>
                  <a:pt x="285" y="12"/>
                </a:lnTo>
                <a:lnTo>
                  <a:pt x="288" y="11"/>
                </a:lnTo>
                <a:lnTo>
                  <a:pt x="289" y="10"/>
                </a:lnTo>
                <a:lnTo>
                  <a:pt x="291" y="10"/>
                </a:lnTo>
                <a:lnTo>
                  <a:pt x="292" y="10"/>
                </a:lnTo>
                <a:lnTo>
                  <a:pt x="293" y="10"/>
                </a:lnTo>
                <a:lnTo>
                  <a:pt x="294" y="10"/>
                </a:lnTo>
                <a:lnTo>
                  <a:pt x="294" y="10"/>
                </a:lnTo>
                <a:lnTo>
                  <a:pt x="295" y="11"/>
                </a:lnTo>
                <a:lnTo>
                  <a:pt x="298" y="12"/>
                </a:lnTo>
                <a:lnTo>
                  <a:pt x="299" y="12"/>
                </a:lnTo>
                <a:lnTo>
                  <a:pt x="300" y="12"/>
                </a:lnTo>
                <a:lnTo>
                  <a:pt x="300" y="12"/>
                </a:lnTo>
                <a:lnTo>
                  <a:pt x="301" y="12"/>
                </a:lnTo>
                <a:lnTo>
                  <a:pt x="301" y="12"/>
                </a:lnTo>
                <a:lnTo>
                  <a:pt x="301" y="12"/>
                </a:lnTo>
                <a:lnTo>
                  <a:pt x="302" y="11"/>
                </a:lnTo>
                <a:lnTo>
                  <a:pt x="302" y="10"/>
                </a:lnTo>
                <a:lnTo>
                  <a:pt x="303" y="10"/>
                </a:lnTo>
                <a:lnTo>
                  <a:pt x="305" y="4"/>
                </a:lnTo>
                <a:lnTo>
                  <a:pt x="307" y="1"/>
                </a:lnTo>
                <a:lnTo>
                  <a:pt x="307" y="0"/>
                </a:lnTo>
                <a:lnTo>
                  <a:pt x="308" y="1"/>
                </a:lnTo>
                <a:close/>
              </a:path>
            </a:pathLst>
          </a:custGeom>
          <a:solidFill>
            <a:srgbClr val="D9D9D9"/>
          </a:solidFill>
          <a:ln w="26988">
            <a:solidFill>
              <a:srgbClr val="FFFFF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cs-CZ" dirty="0"/>
          </a:p>
        </p:txBody>
      </p:sp>
      <p:sp>
        <p:nvSpPr>
          <p:cNvPr id="153" name="Freeform 271">
            <a:extLst>
              <a:ext uri="{FF2B5EF4-FFF2-40B4-BE49-F238E27FC236}">
                <a16:creationId xmlns:a16="http://schemas.microsoft.com/office/drawing/2014/main" id="{B175D05B-911F-4CDA-960C-CC1AD5030A66}"/>
              </a:ext>
            </a:extLst>
          </p:cNvPr>
          <p:cNvSpPr>
            <a:spLocks/>
          </p:cNvSpPr>
          <p:nvPr/>
        </p:nvSpPr>
        <p:spPr bwMode="auto">
          <a:xfrm>
            <a:off x="4685900" y="3211968"/>
            <a:ext cx="728618" cy="645056"/>
          </a:xfrm>
          <a:custGeom>
            <a:avLst/>
            <a:gdLst>
              <a:gd name="T0" fmla="*/ 616 w 715"/>
              <a:gd name="T1" fmla="*/ 21 h 633"/>
              <a:gd name="T2" fmla="*/ 651 w 715"/>
              <a:gd name="T3" fmla="*/ 12 h 633"/>
              <a:gd name="T4" fmla="*/ 670 w 715"/>
              <a:gd name="T5" fmla="*/ 31 h 633"/>
              <a:gd name="T6" fmla="*/ 689 w 715"/>
              <a:gd name="T7" fmla="*/ 67 h 633"/>
              <a:gd name="T8" fmla="*/ 693 w 715"/>
              <a:gd name="T9" fmla="*/ 90 h 633"/>
              <a:gd name="T10" fmla="*/ 706 w 715"/>
              <a:gd name="T11" fmla="*/ 120 h 633"/>
              <a:gd name="T12" fmla="*/ 680 w 715"/>
              <a:gd name="T13" fmla="*/ 154 h 633"/>
              <a:gd name="T14" fmla="*/ 650 w 715"/>
              <a:gd name="T15" fmla="*/ 162 h 633"/>
              <a:gd name="T16" fmla="*/ 632 w 715"/>
              <a:gd name="T17" fmla="*/ 180 h 633"/>
              <a:gd name="T18" fmla="*/ 618 w 715"/>
              <a:gd name="T19" fmla="*/ 210 h 633"/>
              <a:gd name="T20" fmla="*/ 591 w 715"/>
              <a:gd name="T21" fmla="*/ 249 h 633"/>
              <a:gd name="T22" fmla="*/ 603 w 715"/>
              <a:gd name="T23" fmla="*/ 296 h 633"/>
              <a:gd name="T24" fmla="*/ 638 w 715"/>
              <a:gd name="T25" fmla="*/ 350 h 633"/>
              <a:gd name="T26" fmla="*/ 637 w 715"/>
              <a:gd name="T27" fmla="*/ 367 h 633"/>
              <a:gd name="T28" fmla="*/ 631 w 715"/>
              <a:gd name="T29" fmla="*/ 397 h 633"/>
              <a:gd name="T30" fmla="*/ 601 w 715"/>
              <a:gd name="T31" fmla="*/ 410 h 633"/>
              <a:gd name="T32" fmla="*/ 598 w 715"/>
              <a:gd name="T33" fmla="*/ 437 h 633"/>
              <a:gd name="T34" fmla="*/ 578 w 715"/>
              <a:gd name="T35" fmla="*/ 459 h 633"/>
              <a:gd name="T36" fmla="*/ 526 w 715"/>
              <a:gd name="T37" fmla="*/ 469 h 633"/>
              <a:gd name="T38" fmla="*/ 457 w 715"/>
              <a:gd name="T39" fmla="*/ 465 h 633"/>
              <a:gd name="T40" fmla="*/ 435 w 715"/>
              <a:gd name="T41" fmla="*/ 486 h 633"/>
              <a:gd name="T42" fmla="*/ 415 w 715"/>
              <a:gd name="T43" fmla="*/ 503 h 633"/>
              <a:gd name="T44" fmla="*/ 379 w 715"/>
              <a:gd name="T45" fmla="*/ 527 h 633"/>
              <a:gd name="T46" fmla="*/ 353 w 715"/>
              <a:gd name="T47" fmla="*/ 524 h 633"/>
              <a:gd name="T48" fmla="*/ 310 w 715"/>
              <a:gd name="T49" fmla="*/ 541 h 633"/>
              <a:gd name="T50" fmla="*/ 276 w 715"/>
              <a:gd name="T51" fmla="*/ 557 h 633"/>
              <a:gd name="T52" fmla="*/ 233 w 715"/>
              <a:gd name="T53" fmla="*/ 574 h 633"/>
              <a:gd name="T54" fmla="*/ 220 w 715"/>
              <a:gd name="T55" fmla="*/ 602 h 633"/>
              <a:gd name="T56" fmla="*/ 195 w 715"/>
              <a:gd name="T57" fmla="*/ 619 h 633"/>
              <a:gd name="T58" fmla="*/ 174 w 715"/>
              <a:gd name="T59" fmla="*/ 632 h 633"/>
              <a:gd name="T60" fmla="*/ 155 w 715"/>
              <a:gd name="T61" fmla="*/ 624 h 633"/>
              <a:gd name="T62" fmla="*/ 144 w 715"/>
              <a:gd name="T63" fmla="*/ 619 h 633"/>
              <a:gd name="T64" fmla="*/ 118 w 715"/>
              <a:gd name="T65" fmla="*/ 597 h 633"/>
              <a:gd name="T66" fmla="*/ 135 w 715"/>
              <a:gd name="T67" fmla="*/ 590 h 633"/>
              <a:gd name="T68" fmla="*/ 127 w 715"/>
              <a:gd name="T69" fmla="*/ 551 h 633"/>
              <a:gd name="T70" fmla="*/ 117 w 715"/>
              <a:gd name="T71" fmla="*/ 519 h 633"/>
              <a:gd name="T72" fmla="*/ 118 w 715"/>
              <a:gd name="T73" fmla="*/ 471 h 633"/>
              <a:gd name="T74" fmla="*/ 98 w 715"/>
              <a:gd name="T75" fmla="*/ 451 h 633"/>
              <a:gd name="T76" fmla="*/ 64 w 715"/>
              <a:gd name="T77" fmla="*/ 448 h 633"/>
              <a:gd name="T78" fmla="*/ 39 w 715"/>
              <a:gd name="T79" fmla="*/ 427 h 633"/>
              <a:gd name="T80" fmla="*/ 9 w 715"/>
              <a:gd name="T81" fmla="*/ 409 h 633"/>
              <a:gd name="T82" fmla="*/ 37 w 715"/>
              <a:gd name="T83" fmla="*/ 354 h 633"/>
              <a:gd name="T84" fmla="*/ 77 w 715"/>
              <a:gd name="T85" fmla="*/ 348 h 633"/>
              <a:gd name="T86" fmla="*/ 111 w 715"/>
              <a:gd name="T87" fmla="*/ 341 h 633"/>
              <a:gd name="T88" fmla="*/ 133 w 715"/>
              <a:gd name="T89" fmla="*/ 297 h 633"/>
              <a:gd name="T90" fmla="*/ 158 w 715"/>
              <a:gd name="T91" fmla="*/ 301 h 633"/>
              <a:gd name="T92" fmla="*/ 184 w 715"/>
              <a:gd name="T93" fmla="*/ 264 h 633"/>
              <a:gd name="T94" fmla="*/ 212 w 715"/>
              <a:gd name="T95" fmla="*/ 287 h 633"/>
              <a:gd name="T96" fmla="*/ 244 w 715"/>
              <a:gd name="T97" fmla="*/ 260 h 633"/>
              <a:gd name="T98" fmla="*/ 252 w 715"/>
              <a:gd name="T99" fmla="*/ 225 h 633"/>
              <a:gd name="T100" fmla="*/ 295 w 715"/>
              <a:gd name="T101" fmla="*/ 212 h 633"/>
              <a:gd name="T102" fmla="*/ 328 w 715"/>
              <a:gd name="T103" fmla="*/ 212 h 633"/>
              <a:gd name="T104" fmla="*/ 383 w 715"/>
              <a:gd name="T105" fmla="*/ 211 h 633"/>
              <a:gd name="T106" fmla="*/ 401 w 715"/>
              <a:gd name="T107" fmla="*/ 180 h 633"/>
              <a:gd name="T108" fmla="*/ 435 w 715"/>
              <a:gd name="T109" fmla="*/ 158 h 633"/>
              <a:gd name="T110" fmla="*/ 485 w 715"/>
              <a:gd name="T111" fmla="*/ 150 h 633"/>
              <a:gd name="T112" fmla="*/ 549 w 715"/>
              <a:gd name="T113" fmla="*/ 110 h 633"/>
              <a:gd name="T114" fmla="*/ 599 w 715"/>
              <a:gd name="T115" fmla="*/ 103 h 633"/>
              <a:gd name="T116" fmla="*/ 606 w 715"/>
              <a:gd name="T117" fmla="*/ 78 h 633"/>
              <a:gd name="T118" fmla="*/ 577 w 715"/>
              <a:gd name="T119" fmla="*/ 56 h 633"/>
              <a:gd name="T120" fmla="*/ 557 w 715"/>
              <a:gd name="T121" fmla="*/ 43 h 633"/>
              <a:gd name="T122" fmla="*/ 566 w 715"/>
              <a:gd name="T123" fmla="*/ 8 h 6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715" h="633">
                <a:moveTo>
                  <a:pt x="573" y="0"/>
                </a:moveTo>
                <a:lnTo>
                  <a:pt x="574" y="0"/>
                </a:lnTo>
                <a:lnTo>
                  <a:pt x="575" y="1"/>
                </a:lnTo>
                <a:lnTo>
                  <a:pt x="577" y="2"/>
                </a:lnTo>
                <a:lnTo>
                  <a:pt x="582" y="5"/>
                </a:lnTo>
                <a:lnTo>
                  <a:pt x="584" y="6"/>
                </a:lnTo>
                <a:lnTo>
                  <a:pt x="586" y="7"/>
                </a:lnTo>
                <a:lnTo>
                  <a:pt x="587" y="7"/>
                </a:lnTo>
                <a:lnTo>
                  <a:pt x="589" y="8"/>
                </a:lnTo>
                <a:lnTo>
                  <a:pt x="594" y="9"/>
                </a:lnTo>
                <a:lnTo>
                  <a:pt x="596" y="10"/>
                </a:lnTo>
                <a:lnTo>
                  <a:pt x="597" y="10"/>
                </a:lnTo>
                <a:lnTo>
                  <a:pt x="599" y="11"/>
                </a:lnTo>
                <a:lnTo>
                  <a:pt x="601" y="12"/>
                </a:lnTo>
                <a:lnTo>
                  <a:pt x="603" y="13"/>
                </a:lnTo>
                <a:lnTo>
                  <a:pt x="604" y="14"/>
                </a:lnTo>
                <a:lnTo>
                  <a:pt x="607" y="17"/>
                </a:lnTo>
                <a:lnTo>
                  <a:pt x="608" y="18"/>
                </a:lnTo>
                <a:lnTo>
                  <a:pt x="610" y="19"/>
                </a:lnTo>
                <a:lnTo>
                  <a:pt x="611" y="20"/>
                </a:lnTo>
                <a:lnTo>
                  <a:pt x="613" y="20"/>
                </a:lnTo>
                <a:lnTo>
                  <a:pt x="615" y="21"/>
                </a:lnTo>
                <a:lnTo>
                  <a:pt x="616" y="21"/>
                </a:lnTo>
                <a:lnTo>
                  <a:pt x="618" y="21"/>
                </a:lnTo>
                <a:lnTo>
                  <a:pt x="619" y="21"/>
                </a:lnTo>
                <a:lnTo>
                  <a:pt x="620" y="21"/>
                </a:lnTo>
                <a:lnTo>
                  <a:pt x="622" y="21"/>
                </a:lnTo>
                <a:lnTo>
                  <a:pt x="623" y="20"/>
                </a:lnTo>
                <a:lnTo>
                  <a:pt x="625" y="20"/>
                </a:lnTo>
                <a:lnTo>
                  <a:pt x="630" y="18"/>
                </a:lnTo>
                <a:lnTo>
                  <a:pt x="631" y="17"/>
                </a:lnTo>
                <a:lnTo>
                  <a:pt x="633" y="17"/>
                </a:lnTo>
                <a:lnTo>
                  <a:pt x="635" y="16"/>
                </a:lnTo>
                <a:lnTo>
                  <a:pt x="637" y="16"/>
                </a:lnTo>
                <a:lnTo>
                  <a:pt x="639" y="16"/>
                </a:lnTo>
                <a:lnTo>
                  <a:pt x="640" y="17"/>
                </a:lnTo>
                <a:lnTo>
                  <a:pt x="643" y="17"/>
                </a:lnTo>
                <a:lnTo>
                  <a:pt x="644" y="17"/>
                </a:lnTo>
                <a:lnTo>
                  <a:pt x="646" y="17"/>
                </a:lnTo>
                <a:lnTo>
                  <a:pt x="647" y="17"/>
                </a:lnTo>
                <a:lnTo>
                  <a:pt x="647" y="17"/>
                </a:lnTo>
                <a:lnTo>
                  <a:pt x="648" y="17"/>
                </a:lnTo>
                <a:lnTo>
                  <a:pt x="649" y="16"/>
                </a:lnTo>
                <a:lnTo>
                  <a:pt x="649" y="16"/>
                </a:lnTo>
                <a:lnTo>
                  <a:pt x="650" y="15"/>
                </a:lnTo>
                <a:lnTo>
                  <a:pt x="651" y="12"/>
                </a:lnTo>
                <a:lnTo>
                  <a:pt x="652" y="12"/>
                </a:lnTo>
                <a:lnTo>
                  <a:pt x="652" y="11"/>
                </a:lnTo>
                <a:lnTo>
                  <a:pt x="653" y="11"/>
                </a:lnTo>
                <a:lnTo>
                  <a:pt x="653" y="11"/>
                </a:lnTo>
                <a:lnTo>
                  <a:pt x="653" y="11"/>
                </a:lnTo>
                <a:lnTo>
                  <a:pt x="654" y="11"/>
                </a:lnTo>
                <a:lnTo>
                  <a:pt x="654" y="12"/>
                </a:lnTo>
                <a:lnTo>
                  <a:pt x="654" y="12"/>
                </a:lnTo>
                <a:lnTo>
                  <a:pt x="655" y="12"/>
                </a:lnTo>
                <a:lnTo>
                  <a:pt x="655" y="13"/>
                </a:lnTo>
                <a:lnTo>
                  <a:pt x="655" y="16"/>
                </a:lnTo>
                <a:lnTo>
                  <a:pt x="656" y="17"/>
                </a:lnTo>
                <a:lnTo>
                  <a:pt x="656" y="18"/>
                </a:lnTo>
                <a:lnTo>
                  <a:pt x="656" y="19"/>
                </a:lnTo>
                <a:lnTo>
                  <a:pt x="657" y="20"/>
                </a:lnTo>
                <a:lnTo>
                  <a:pt x="658" y="21"/>
                </a:lnTo>
                <a:lnTo>
                  <a:pt x="658" y="21"/>
                </a:lnTo>
                <a:lnTo>
                  <a:pt x="659" y="22"/>
                </a:lnTo>
                <a:lnTo>
                  <a:pt x="661" y="23"/>
                </a:lnTo>
                <a:lnTo>
                  <a:pt x="665" y="26"/>
                </a:lnTo>
                <a:lnTo>
                  <a:pt x="666" y="28"/>
                </a:lnTo>
                <a:lnTo>
                  <a:pt x="669" y="30"/>
                </a:lnTo>
                <a:lnTo>
                  <a:pt x="670" y="31"/>
                </a:lnTo>
                <a:lnTo>
                  <a:pt x="671" y="31"/>
                </a:lnTo>
                <a:lnTo>
                  <a:pt x="672" y="32"/>
                </a:lnTo>
                <a:lnTo>
                  <a:pt x="674" y="32"/>
                </a:lnTo>
                <a:lnTo>
                  <a:pt x="678" y="33"/>
                </a:lnTo>
                <a:lnTo>
                  <a:pt x="679" y="33"/>
                </a:lnTo>
                <a:lnTo>
                  <a:pt x="680" y="34"/>
                </a:lnTo>
                <a:lnTo>
                  <a:pt x="681" y="34"/>
                </a:lnTo>
                <a:lnTo>
                  <a:pt x="682" y="35"/>
                </a:lnTo>
                <a:lnTo>
                  <a:pt x="684" y="36"/>
                </a:lnTo>
                <a:lnTo>
                  <a:pt x="685" y="38"/>
                </a:lnTo>
                <a:lnTo>
                  <a:pt x="687" y="40"/>
                </a:lnTo>
                <a:lnTo>
                  <a:pt x="689" y="42"/>
                </a:lnTo>
                <a:lnTo>
                  <a:pt x="690" y="45"/>
                </a:lnTo>
                <a:lnTo>
                  <a:pt x="691" y="46"/>
                </a:lnTo>
                <a:lnTo>
                  <a:pt x="692" y="48"/>
                </a:lnTo>
                <a:lnTo>
                  <a:pt x="692" y="50"/>
                </a:lnTo>
                <a:lnTo>
                  <a:pt x="693" y="52"/>
                </a:lnTo>
                <a:lnTo>
                  <a:pt x="693" y="54"/>
                </a:lnTo>
                <a:lnTo>
                  <a:pt x="692" y="56"/>
                </a:lnTo>
                <a:lnTo>
                  <a:pt x="692" y="58"/>
                </a:lnTo>
                <a:lnTo>
                  <a:pt x="691" y="61"/>
                </a:lnTo>
                <a:lnTo>
                  <a:pt x="691" y="64"/>
                </a:lnTo>
                <a:lnTo>
                  <a:pt x="689" y="67"/>
                </a:lnTo>
                <a:lnTo>
                  <a:pt x="688" y="71"/>
                </a:lnTo>
                <a:lnTo>
                  <a:pt x="686" y="74"/>
                </a:lnTo>
                <a:lnTo>
                  <a:pt x="684" y="78"/>
                </a:lnTo>
                <a:lnTo>
                  <a:pt x="684" y="79"/>
                </a:lnTo>
                <a:lnTo>
                  <a:pt x="683" y="81"/>
                </a:lnTo>
                <a:lnTo>
                  <a:pt x="683" y="82"/>
                </a:lnTo>
                <a:lnTo>
                  <a:pt x="682" y="83"/>
                </a:lnTo>
                <a:lnTo>
                  <a:pt x="682" y="84"/>
                </a:lnTo>
                <a:lnTo>
                  <a:pt x="682" y="85"/>
                </a:lnTo>
                <a:lnTo>
                  <a:pt x="682" y="86"/>
                </a:lnTo>
                <a:lnTo>
                  <a:pt x="682" y="86"/>
                </a:lnTo>
                <a:lnTo>
                  <a:pt x="683" y="87"/>
                </a:lnTo>
                <a:lnTo>
                  <a:pt x="683" y="87"/>
                </a:lnTo>
                <a:lnTo>
                  <a:pt x="683" y="88"/>
                </a:lnTo>
                <a:lnTo>
                  <a:pt x="684" y="89"/>
                </a:lnTo>
                <a:lnTo>
                  <a:pt x="685" y="89"/>
                </a:lnTo>
                <a:lnTo>
                  <a:pt x="686" y="90"/>
                </a:lnTo>
                <a:lnTo>
                  <a:pt x="686" y="90"/>
                </a:lnTo>
                <a:lnTo>
                  <a:pt x="687" y="90"/>
                </a:lnTo>
                <a:lnTo>
                  <a:pt x="688" y="90"/>
                </a:lnTo>
                <a:lnTo>
                  <a:pt x="689" y="90"/>
                </a:lnTo>
                <a:lnTo>
                  <a:pt x="691" y="90"/>
                </a:lnTo>
                <a:lnTo>
                  <a:pt x="693" y="90"/>
                </a:lnTo>
                <a:lnTo>
                  <a:pt x="696" y="89"/>
                </a:lnTo>
                <a:lnTo>
                  <a:pt x="702" y="87"/>
                </a:lnTo>
                <a:lnTo>
                  <a:pt x="705" y="86"/>
                </a:lnTo>
                <a:lnTo>
                  <a:pt x="707" y="86"/>
                </a:lnTo>
                <a:lnTo>
                  <a:pt x="708" y="86"/>
                </a:lnTo>
                <a:lnTo>
                  <a:pt x="709" y="86"/>
                </a:lnTo>
                <a:lnTo>
                  <a:pt x="710" y="86"/>
                </a:lnTo>
                <a:lnTo>
                  <a:pt x="711" y="86"/>
                </a:lnTo>
                <a:lnTo>
                  <a:pt x="712" y="86"/>
                </a:lnTo>
                <a:lnTo>
                  <a:pt x="713" y="86"/>
                </a:lnTo>
                <a:lnTo>
                  <a:pt x="713" y="87"/>
                </a:lnTo>
                <a:lnTo>
                  <a:pt x="714" y="88"/>
                </a:lnTo>
                <a:lnTo>
                  <a:pt x="714" y="88"/>
                </a:lnTo>
                <a:lnTo>
                  <a:pt x="715" y="89"/>
                </a:lnTo>
                <a:lnTo>
                  <a:pt x="715" y="90"/>
                </a:lnTo>
                <a:lnTo>
                  <a:pt x="715" y="92"/>
                </a:lnTo>
                <a:lnTo>
                  <a:pt x="715" y="94"/>
                </a:lnTo>
                <a:lnTo>
                  <a:pt x="715" y="96"/>
                </a:lnTo>
                <a:lnTo>
                  <a:pt x="714" y="98"/>
                </a:lnTo>
                <a:lnTo>
                  <a:pt x="714" y="100"/>
                </a:lnTo>
                <a:lnTo>
                  <a:pt x="712" y="104"/>
                </a:lnTo>
                <a:lnTo>
                  <a:pt x="711" y="107"/>
                </a:lnTo>
                <a:lnTo>
                  <a:pt x="706" y="120"/>
                </a:lnTo>
                <a:lnTo>
                  <a:pt x="703" y="128"/>
                </a:lnTo>
                <a:lnTo>
                  <a:pt x="702" y="130"/>
                </a:lnTo>
                <a:lnTo>
                  <a:pt x="702" y="130"/>
                </a:lnTo>
                <a:lnTo>
                  <a:pt x="702" y="130"/>
                </a:lnTo>
                <a:lnTo>
                  <a:pt x="702" y="131"/>
                </a:lnTo>
                <a:lnTo>
                  <a:pt x="702" y="131"/>
                </a:lnTo>
                <a:lnTo>
                  <a:pt x="701" y="132"/>
                </a:lnTo>
                <a:lnTo>
                  <a:pt x="701" y="133"/>
                </a:lnTo>
                <a:lnTo>
                  <a:pt x="699" y="134"/>
                </a:lnTo>
                <a:lnTo>
                  <a:pt x="697" y="136"/>
                </a:lnTo>
                <a:lnTo>
                  <a:pt x="696" y="137"/>
                </a:lnTo>
                <a:lnTo>
                  <a:pt x="693" y="139"/>
                </a:lnTo>
                <a:lnTo>
                  <a:pt x="692" y="140"/>
                </a:lnTo>
                <a:lnTo>
                  <a:pt x="688" y="143"/>
                </a:lnTo>
                <a:lnTo>
                  <a:pt x="686" y="144"/>
                </a:lnTo>
                <a:lnTo>
                  <a:pt x="685" y="145"/>
                </a:lnTo>
                <a:lnTo>
                  <a:pt x="684" y="145"/>
                </a:lnTo>
                <a:lnTo>
                  <a:pt x="683" y="146"/>
                </a:lnTo>
                <a:lnTo>
                  <a:pt x="683" y="147"/>
                </a:lnTo>
                <a:lnTo>
                  <a:pt x="682" y="148"/>
                </a:lnTo>
                <a:lnTo>
                  <a:pt x="682" y="149"/>
                </a:lnTo>
                <a:lnTo>
                  <a:pt x="681" y="152"/>
                </a:lnTo>
                <a:lnTo>
                  <a:pt x="680" y="154"/>
                </a:lnTo>
                <a:lnTo>
                  <a:pt x="678" y="161"/>
                </a:lnTo>
                <a:lnTo>
                  <a:pt x="677" y="163"/>
                </a:lnTo>
                <a:lnTo>
                  <a:pt x="677" y="164"/>
                </a:lnTo>
                <a:lnTo>
                  <a:pt x="676" y="165"/>
                </a:lnTo>
                <a:lnTo>
                  <a:pt x="676" y="166"/>
                </a:lnTo>
                <a:lnTo>
                  <a:pt x="675" y="167"/>
                </a:lnTo>
                <a:lnTo>
                  <a:pt x="674" y="167"/>
                </a:lnTo>
                <a:lnTo>
                  <a:pt x="673" y="168"/>
                </a:lnTo>
                <a:lnTo>
                  <a:pt x="673" y="168"/>
                </a:lnTo>
                <a:lnTo>
                  <a:pt x="672" y="169"/>
                </a:lnTo>
                <a:lnTo>
                  <a:pt x="671" y="169"/>
                </a:lnTo>
                <a:lnTo>
                  <a:pt x="670" y="169"/>
                </a:lnTo>
                <a:lnTo>
                  <a:pt x="669" y="169"/>
                </a:lnTo>
                <a:lnTo>
                  <a:pt x="668" y="170"/>
                </a:lnTo>
                <a:lnTo>
                  <a:pt x="667" y="169"/>
                </a:lnTo>
                <a:lnTo>
                  <a:pt x="665" y="169"/>
                </a:lnTo>
                <a:lnTo>
                  <a:pt x="664" y="169"/>
                </a:lnTo>
                <a:lnTo>
                  <a:pt x="662" y="169"/>
                </a:lnTo>
                <a:lnTo>
                  <a:pt x="660" y="168"/>
                </a:lnTo>
                <a:lnTo>
                  <a:pt x="658" y="167"/>
                </a:lnTo>
                <a:lnTo>
                  <a:pt x="657" y="166"/>
                </a:lnTo>
                <a:lnTo>
                  <a:pt x="653" y="164"/>
                </a:lnTo>
                <a:lnTo>
                  <a:pt x="650" y="162"/>
                </a:lnTo>
                <a:lnTo>
                  <a:pt x="649" y="162"/>
                </a:lnTo>
                <a:lnTo>
                  <a:pt x="646" y="161"/>
                </a:lnTo>
                <a:lnTo>
                  <a:pt x="643" y="160"/>
                </a:lnTo>
                <a:lnTo>
                  <a:pt x="642" y="159"/>
                </a:lnTo>
                <a:lnTo>
                  <a:pt x="641" y="159"/>
                </a:lnTo>
                <a:lnTo>
                  <a:pt x="640" y="159"/>
                </a:lnTo>
                <a:lnTo>
                  <a:pt x="639" y="159"/>
                </a:lnTo>
                <a:lnTo>
                  <a:pt x="638" y="159"/>
                </a:lnTo>
                <a:lnTo>
                  <a:pt x="635" y="160"/>
                </a:lnTo>
                <a:lnTo>
                  <a:pt x="634" y="160"/>
                </a:lnTo>
                <a:lnTo>
                  <a:pt x="633" y="161"/>
                </a:lnTo>
                <a:lnTo>
                  <a:pt x="633" y="161"/>
                </a:lnTo>
                <a:lnTo>
                  <a:pt x="632" y="161"/>
                </a:lnTo>
                <a:lnTo>
                  <a:pt x="632" y="162"/>
                </a:lnTo>
                <a:lnTo>
                  <a:pt x="632" y="163"/>
                </a:lnTo>
                <a:lnTo>
                  <a:pt x="632" y="163"/>
                </a:lnTo>
                <a:lnTo>
                  <a:pt x="632" y="165"/>
                </a:lnTo>
                <a:lnTo>
                  <a:pt x="632" y="170"/>
                </a:lnTo>
                <a:lnTo>
                  <a:pt x="633" y="172"/>
                </a:lnTo>
                <a:lnTo>
                  <a:pt x="633" y="174"/>
                </a:lnTo>
                <a:lnTo>
                  <a:pt x="633" y="175"/>
                </a:lnTo>
                <a:lnTo>
                  <a:pt x="632" y="179"/>
                </a:lnTo>
                <a:lnTo>
                  <a:pt x="632" y="180"/>
                </a:lnTo>
                <a:lnTo>
                  <a:pt x="631" y="181"/>
                </a:lnTo>
                <a:lnTo>
                  <a:pt x="631" y="182"/>
                </a:lnTo>
                <a:lnTo>
                  <a:pt x="630" y="183"/>
                </a:lnTo>
                <a:lnTo>
                  <a:pt x="629" y="184"/>
                </a:lnTo>
                <a:lnTo>
                  <a:pt x="627" y="187"/>
                </a:lnTo>
                <a:lnTo>
                  <a:pt x="626" y="188"/>
                </a:lnTo>
                <a:lnTo>
                  <a:pt x="625" y="189"/>
                </a:lnTo>
                <a:lnTo>
                  <a:pt x="624" y="190"/>
                </a:lnTo>
                <a:lnTo>
                  <a:pt x="624" y="191"/>
                </a:lnTo>
                <a:lnTo>
                  <a:pt x="623" y="193"/>
                </a:lnTo>
                <a:lnTo>
                  <a:pt x="622" y="194"/>
                </a:lnTo>
                <a:lnTo>
                  <a:pt x="622" y="196"/>
                </a:lnTo>
                <a:lnTo>
                  <a:pt x="621" y="198"/>
                </a:lnTo>
                <a:lnTo>
                  <a:pt x="620" y="200"/>
                </a:lnTo>
                <a:lnTo>
                  <a:pt x="620" y="202"/>
                </a:lnTo>
                <a:lnTo>
                  <a:pt x="620" y="203"/>
                </a:lnTo>
                <a:lnTo>
                  <a:pt x="620" y="204"/>
                </a:lnTo>
                <a:lnTo>
                  <a:pt x="620" y="207"/>
                </a:lnTo>
                <a:lnTo>
                  <a:pt x="620" y="208"/>
                </a:lnTo>
                <a:lnTo>
                  <a:pt x="619" y="208"/>
                </a:lnTo>
                <a:lnTo>
                  <a:pt x="619" y="209"/>
                </a:lnTo>
                <a:lnTo>
                  <a:pt x="618" y="209"/>
                </a:lnTo>
                <a:lnTo>
                  <a:pt x="618" y="210"/>
                </a:lnTo>
                <a:lnTo>
                  <a:pt x="618" y="210"/>
                </a:lnTo>
                <a:lnTo>
                  <a:pt x="616" y="211"/>
                </a:lnTo>
                <a:lnTo>
                  <a:pt x="615" y="211"/>
                </a:lnTo>
                <a:lnTo>
                  <a:pt x="614" y="212"/>
                </a:lnTo>
                <a:lnTo>
                  <a:pt x="611" y="215"/>
                </a:lnTo>
                <a:lnTo>
                  <a:pt x="606" y="219"/>
                </a:lnTo>
                <a:lnTo>
                  <a:pt x="605" y="220"/>
                </a:lnTo>
                <a:lnTo>
                  <a:pt x="604" y="221"/>
                </a:lnTo>
                <a:lnTo>
                  <a:pt x="603" y="222"/>
                </a:lnTo>
                <a:lnTo>
                  <a:pt x="602" y="223"/>
                </a:lnTo>
                <a:lnTo>
                  <a:pt x="601" y="224"/>
                </a:lnTo>
                <a:lnTo>
                  <a:pt x="601" y="225"/>
                </a:lnTo>
                <a:lnTo>
                  <a:pt x="600" y="227"/>
                </a:lnTo>
                <a:lnTo>
                  <a:pt x="599" y="229"/>
                </a:lnTo>
                <a:lnTo>
                  <a:pt x="599" y="231"/>
                </a:lnTo>
                <a:lnTo>
                  <a:pt x="598" y="232"/>
                </a:lnTo>
                <a:lnTo>
                  <a:pt x="598" y="237"/>
                </a:lnTo>
                <a:lnTo>
                  <a:pt x="597" y="238"/>
                </a:lnTo>
                <a:lnTo>
                  <a:pt x="597" y="239"/>
                </a:lnTo>
                <a:lnTo>
                  <a:pt x="597" y="241"/>
                </a:lnTo>
                <a:lnTo>
                  <a:pt x="596" y="242"/>
                </a:lnTo>
                <a:lnTo>
                  <a:pt x="592" y="247"/>
                </a:lnTo>
                <a:lnTo>
                  <a:pt x="591" y="249"/>
                </a:lnTo>
                <a:lnTo>
                  <a:pt x="591" y="250"/>
                </a:lnTo>
                <a:lnTo>
                  <a:pt x="590" y="251"/>
                </a:lnTo>
                <a:lnTo>
                  <a:pt x="590" y="252"/>
                </a:lnTo>
                <a:lnTo>
                  <a:pt x="590" y="253"/>
                </a:lnTo>
                <a:lnTo>
                  <a:pt x="589" y="255"/>
                </a:lnTo>
                <a:lnTo>
                  <a:pt x="589" y="256"/>
                </a:lnTo>
                <a:lnTo>
                  <a:pt x="589" y="257"/>
                </a:lnTo>
                <a:lnTo>
                  <a:pt x="589" y="258"/>
                </a:lnTo>
                <a:lnTo>
                  <a:pt x="590" y="259"/>
                </a:lnTo>
                <a:lnTo>
                  <a:pt x="590" y="260"/>
                </a:lnTo>
                <a:lnTo>
                  <a:pt x="591" y="263"/>
                </a:lnTo>
                <a:lnTo>
                  <a:pt x="592" y="263"/>
                </a:lnTo>
                <a:lnTo>
                  <a:pt x="593" y="265"/>
                </a:lnTo>
                <a:lnTo>
                  <a:pt x="594" y="269"/>
                </a:lnTo>
                <a:lnTo>
                  <a:pt x="594" y="271"/>
                </a:lnTo>
                <a:lnTo>
                  <a:pt x="595" y="273"/>
                </a:lnTo>
                <a:lnTo>
                  <a:pt x="595" y="277"/>
                </a:lnTo>
                <a:lnTo>
                  <a:pt x="596" y="279"/>
                </a:lnTo>
                <a:lnTo>
                  <a:pt x="596" y="280"/>
                </a:lnTo>
                <a:lnTo>
                  <a:pt x="597" y="283"/>
                </a:lnTo>
                <a:lnTo>
                  <a:pt x="598" y="285"/>
                </a:lnTo>
                <a:lnTo>
                  <a:pt x="601" y="290"/>
                </a:lnTo>
                <a:lnTo>
                  <a:pt x="603" y="296"/>
                </a:lnTo>
                <a:lnTo>
                  <a:pt x="604" y="298"/>
                </a:lnTo>
                <a:lnTo>
                  <a:pt x="605" y="300"/>
                </a:lnTo>
                <a:lnTo>
                  <a:pt x="607" y="302"/>
                </a:lnTo>
                <a:lnTo>
                  <a:pt x="608" y="304"/>
                </a:lnTo>
                <a:lnTo>
                  <a:pt x="610" y="306"/>
                </a:lnTo>
                <a:lnTo>
                  <a:pt x="610" y="307"/>
                </a:lnTo>
                <a:lnTo>
                  <a:pt x="612" y="310"/>
                </a:lnTo>
                <a:lnTo>
                  <a:pt x="613" y="313"/>
                </a:lnTo>
                <a:lnTo>
                  <a:pt x="614" y="315"/>
                </a:lnTo>
                <a:lnTo>
                  <a:pt x="615" y="317"/>
                </a:lnTo>
                <a:lnTo>
                  <a:pt x="618" y="325"/>
                </a:lnTo>
                <a:lnTo>
                  <a:pt x="619" y="327"/>
                </a:lnTo>
                <a:lnTo>
                  <a:pt x="619" y="328"/>
                </a:lnTo>
                <a:lnTo>
                  <a:pt x="623" y="335"/>
                </a:lnTo>
                <a:lnTo>
                  <a:pt x="626" y="340"/>
                </a:lnTo>
                <a:lnTo>
                  <a:pt x="627" y="341"/>
                </a:lnTo>
                <a:lnTo>
                  <a:pt x="627" y="342"/>
                </a:lnTo>
                <a:lnTo>
                  <a:pt x="628" y="344"/>
                </a:lnTo>
                <a:lnTo>
                  <a:pt x="629" y="344"/>
                </a:lnTo>
                <a:lnTo>
                  <a:pt x="631" y="345"/>
                </a:lnTo>
                <a:lnTo>
                  <a:pt x="634" y="347"/>
                </a:lnTo>
                <a:lnTo>
                  <a:pt x="636" y="348"/>
                </a:lnTo>
                <a:lnTo>
                  <a:pt x="638" y="350"/>
                </a:lnTo>
                <a:lnTo>
                  <a:pt x="639" y="351"/>
                </a:lnTo>
                <a:lnTo>
                  <a:pt x="640" y="352"/>
                </a:lnTo>
                <a:lnTo>
                  <a:pt x="641" y="354"/>
                </a:lnTo>
                <a:lnTo>
                  <a:pt x="642" y="355"/>
                </a:lnTo>
                <a:lnTo>
                  <a:pt x="643" y="356"/>
                </a:lnTo>
                <a:lnTo>
                  <a:pt x="644" y="358"/>
                </a:lnTo>
                <a:lnTo>
                  <a:pt x="645" y="360"/>
                </a:lnTo>
                <a:lnTo>
                  <a:pt x="645" y="360"/>
                </a:lnTo>
                <a:lnTo>
                  <a:pt x="645" y="361"/>
                </a:lnTo>
                <a:lnTo>
                  <a:pt x="645" y="361"/>
                </a:lnTo>
                <a:lnTo>
                  <a:pt x="645" y="361"/>
                </a:lnTo>
                <a:lnTo>
                  <a:pt x="645" y="361"/>
                </a:lnTo>
                <a:lnTo>
                  <a:pt x="644" y="360"/>
                </a:lnTo>
                <a:lnTo>
                  <a:pt x="643" y="361"/>
                </a:lnTo>
                <a:lnTo>
                  <a:pt x="643" y="361"/>
                </a:lnTo>
                <a:lnTo>
                  <a:pt x="642" y="361"/>
                </a:lnTo>
                <a:lnTo>
                  <a:pt x="641" y="362"/>
                </a:lnTo>
                <a:lnTo>
                  <a:pt x="641" y="362"/>
                </a:lnTo>
                <a:lnTo>
                  <a:pt x="640" y="363"/>
                </a:lnTo>
                <a:lnTo>
                  <a:pt x="639" y="364"/>
                </a:lnTo>
                <a:lnTo>
                  <a:pt x="638" y="365"/>
                </a:lnTo>
                <a:lnTo>
                  <a:pt x="637" y="366"/>
                </a:lnTo>
                <a:lnTo>
                  <a:pt x="637" y="367"/>
                </a:lnTo>
                <a:lnTo>
                  <a:pt x="637" y="368"/>
                </a:lnTo>
                <a:lnTo>
                  <a:pt x="637" y="369"/>
                </a:lnTo>
                <a:lnTo>
                  <a:pt x="636" y="370"/>
                </a:lnTo>
                <a:lnTo>
                  <a:pt x="636" y="371"/>
                </a:lnTo>
                <a:lnTo>
                  <a:pt x="636" y="372"/>
                </a:lnTo>
                <a:lnTo>
                  <a:pt x="637" y="374"/>
                </a:lnTo>
                <a:lnTo>
                  <a:pt x="638" y="378"/>
                </a:lnTo>
                <a:lnTo>
                  <a:pt x="638" y="381"/>
                </a:lnTo>
                <a:lnTo>
                  <a:pt x="638" y="383"/>
                </a:lnTo>
                <a:lnTo>
                  <a:pt x="639" y="387"/>
                </a:lnTo>
                <a:lnTo>
                  <a:pt x="639" y="388"/>
                </a:lnTo>
                <a:lnTo>
                  <a:pt x="639" y="389"/>
                </a:lnTo>
                <a:lnTo>
                  <a:pt x="638" y="390"/>
                </a:lnTo>
                <a:lnTo>
                  <a:pt x="638" y="391"/>
                </a:lnTo>
                <a:lnTo>
                  <a:pt x="638" y="392"/>
                </a:lnTo>
                <a:lnTo>
                  <a:pt x="637" y="393"/>
                </a:lnTo>
                <a:lnTo>
                  <a:pt x="637" y="394"/>
                </a:lnTo>
                <a:lnTo>
                  <a:pt x="637" y="394"/>
                </a:lnTo>
                <a:lnTo>
                  <a:pt x="636" y="395"/>
                </a:lnTo>
                <a:lnTo>
                  <a:pt x="636" y="395"/>
                </a:lnTo>
                <a:lnTo>
                  <a:pt x="635" y="395"/>
                </a:lnTo>
                <a:lnTo>
                  <a:pt x="634" y="396"/>
                </a:lnTo>
                <a:lnTo>
                  <a:pt x="631" y="397"/>
                </a:lnTo>
                <a:lnTo>
                  <a:pt x="627" y="398"/>
                </a:lnTo>
                <a:lnTo>
                  <a:pt x="623" y="399"/>
                </a:lnTo>
                <a:lnTo>
                  <a:pt x="622" y="399"/>
                </a:lnTo>
                <a:lnTo>
                  <a:pt x="621" y="400"/>
                </a:lnTo>
                <a:lnTo>
                  <a:pt x="621" y="400"/>
                </a:lnTo>
                <a:lnTo>
                  <a:pt x="620" y="401"/>
                </a:lnTo>
                <a:lnTo>
                  <a:pt x="618" y="405"/>
                </a:lnTo>
                <a:lnTo>
                  <a:pt x="616" y="409"/>
                </a:lnTo>
                <a:lnTo>
                  <a:pt x="616" y="409"/>
                </a:lnTo>
                <a:lnTo>
                  <a:pt x="616" y="411"/>
                </a:lnTo>
                <a:lnTo>
                  <a:pt x="616" y="412"/>
                </a:lnTo>
                <a:lnTo>
                  <a:pt x="616" y="412"/>
                </a:lnTo>
                <a:lnTo>
                  <a:pt x="615" y="412"/>
                </a:lnTo>
                <a:lnTo>
                  <a:pt x="615" y="413"/>
                </a:lnTo>
                <a:lnTo>
                  <a:pt x="615" y="413"/>
                </a:lnTo>
                <a:lnTo>
                  <a:pt x="614" y="413"/>
                </a:lnTo>
                <a:lnTo>
                  <a:pt x="613" y="413"/>
                </a:lnTo>
                <a:lnTo>
                  <a:pt x="612" y="413"/>
                </a:lnTo>
                <a:lnTo>
                  <a:pt x="610" y="413"/>
                </a:lnTo>
                <a:lnTo>
                  <a:pt x="609" y="412"/>
                </a:lnTo>
                <a:lnTo>
                  <a:pt x="607" y="412"/>
                </a:lnTo>
                <a:lnTo>
                  <a:pt x="602" y="410"/>
                </a:lnTo>
                <a:lnTo>
                  <a:pt x="601" y="410"/>
                </a:lnTo>
                <a:lnTo>
                  <a:pt x="600" y="410"/>
                </a:lnTo>
                <a:lnTo>
                  <a:pt x="600" y="410"/>
                </a:lnTo>
                <a:lnTo>
                  <a:pt x="599" y="410"/>
                </a:lnTo>
                <a:lnTo>
                  <a:pt x="598" y="410"/>
                </a:lnTo>
                <a:lnTo>
                  <a:pt x="598" y="410"/>
                </a:lnTo>
                <a:lnTo>
                  <a:pt x="597" y="411"/>
                </a:lnTo>
                <a:lnTo>
                  <a:pt x="596" y="411"/>
                </a:lnTo>
                <a:lnTo>
                  <a:pt x="596" y="411"/>
                </a:lnTo>
                <a:lnTo>
                  <a:pt x="596" y="412"/>
                </a:lnTo>
                <a:lnTo>
                  <a:pt x="596" y="412"/>
                </a:lnTo>
                <a:lnTo>
                  <a:pt x="596" y="413"/>
                </a:lnTo>
                <a:lnTo>
                  <a:pt x="596" y="417"/>
                </a:lnTo>
                <a:lnTo>
                  <a:pt x="596" y="420"/>
                </a:lnTo>
                <a:lnTo>
                  <a:pt x="596" y="421"/>
                </a:lnTo>
                <a:lnTo>
                  <a:pt x="596" y="422"/>
                </a:lnTo>
                <a:lnTo>
                  <a:pt x="596" y="424"/>
                </a:lnTo>
                <a:lnTo>
                  <a:pt x="596" y="426"/>
                </a:lnTo>
                <a:lnTo>
                  <a:pt x="596" y="427"/>
                </a:lnTo>
                <a:lnTo>
                  <a:pt x="597" y="428"/>
                </a:lnTo>
                <a:lnTo>
                  <a:pt x="598" y="432"/>
                </a:lnTo>
                <a:lnTo>
                  <a:pt x="598" y="434"/>
                </a:lnTo>
                <a:lnTo>
                  <a:pt x="598" y="435"/>
                </a:lnTo>
                <a:lnTo>
                  <a:pt x="598" y="437"/>
                </a:lnTo>
                <a:lnTo>
                  <a:pt x="598" y="439"/>
                </a:lnTo>
                <a:lnTo>
                  <a:pt x="598" y="440"/>
                </a:lnTo>
                <a:lnTo>
                  <a:pt x="598" y="442"/>
                </a:lnTo>
                <a:lnTo>
                  <a:pt x="598" y="443"/>
                </a:lnTo>
                <a:lnTo>
                  <a:pt x="597" y="447"/>
                </a:lnTo>
                <a:lnTo>
                  <a:pt x="596" y="453"/>
                </a:lnTo>
                <a:lnTo>
                  <a:pt x="596" y="454"/>
                </a:lnTo>
                <a:lnTo>
                  <a:pt x="596" y="455"/>
                </a:lnTo>
                <a:lnTo>
                  <a:pt x="595" y="456"/>
                </a:lnTo>
                <a:lnTo>
                  <a:pt x="594" y="458"/>
                </a:lnTo>
                <a:lnTo>
                  <a:pt x="594" y="458"/>
                </a:lnTo>
                <a:lnTo>
                  <a:pt x="593" y="459"/>
                </a:lnTo>
                <a:lnTo>
                  <a:pt x="593" y="459"/>
                </a:lnTo>
                <a:lnTo>
                  <a:pt x="592" y="460"/>
                </a:lnTo>
                <a:lnTo>
                  <a:pt x="591" y="460"/>
                </a:lnTo>
                <a:lnTo>
                  <a:pt x="590" y="460"/>
                </a:lnTo>
                <a:lnTo>
                  <a:pt x="589" y="461"/>
                </a:lnTo>
                <a:lnTo>
                  <a:pt x="588" y="461"/>
                </a:lnTo>
                <a:lnTo>
                  <a:pt x="587" y="460"/>
                </a:lnTo>
                <a:lnTo>
                  <a:pt x="583" y="460"/>
                </a:lnTo>
                <a:lnTo>
                  <a:pt x="581" y="459"/>
                </a:lnTo>
                <a:lnTo>
                  <a:pt x="580" y="459"/>
                </a:lnTo>
                <a:lnTo>
                  <a:pt x="578" y="459"/>
                </a:lnTo>
                <a:lnTo>
                  <a:pt x="572" y="460"/>
                </a:lnTo>
                <a:lnTo>
                  <a:pt x="569" y="460"/>
                </a:lnTo>
                <a:lnTo>
                  <a:pt x="560" y="462"/>
                </a:lnTo>
                <a:lnTo>
                  <a:pt x="558" y="462"/>
                </a:lnTo>
                <a:lnTo>
                  <a:pt x="557" y="462"/>
                </a:lnTo>
                <a:lnTo>
                  <a:pt x="556" y="463"/>
                </a:lnTo>
                <a:lnTo>
                  <a:pt x="555" y="463"/>
                </a:lnTo>
                <a:lnTo>
                  <a:pt x="554" y="464"/>
                </a:lnTo>
                <a:lnTo>
                  <a:pt x="553" y="465"/>
                </a:lnTo>
                <a:lnTo>
                  <a:pt x="550" y="468"/>
                </a:lnTo>
                <a:lnTo>
                  <a:pt x="549" y="469"/>
                </a:lnTo>
                <a:lnTo>
                  <a:pt x="548" y="470"/>
                </a:lnTo>
                <a:lnTo>
                  <a:pt x="546" y="471"/>
                </a:lnTo>
                <a:lnTo>
                  <a:pt x="546" y="471"/>
                </a:lnTo>
                <a:lnTo>
                  <a:pt x="545" y="472"/>
                </a:lnTo>
                <a:lnTo>
                  <a:pt x="544" y="472"/>
                </a:lnTo>
                <a:lnTo>
                  <a:pt x="543" y="472"/>
                </a:lnTo>
                <a:lnTo>
                  <a:pt x="542" y="472"/>
                </a:lnTo>
                <a:lnTo>
                  <a:pt x="540" y="472"/>
                </a:lnTo>
                <a:lnTo>
                  <a:pt x="538" y="471"/>
                </a:lnTo>
                <a:lnTo>
                  <a:pt x="533" y="470"/>
                </a:lnTo>
                <a:lnTo>
                  <a:pt x="528" y="470"/>
                </a:lnTo>
                <a:lnTo>
                  <a:pt x="526" y="469"/>
                </a:lnTo>
                <a:lnTo>
                  <a:pt x="522" y="468"/>
                </a:lnTo>
                <a:lnTo>
                  <a:pt x="521" y="468"/>
                </a:lnTo>
                <a:lnTo>
                  <a:pt x="520" y="468"/>
                </a:lnTo>
                <a:lnTo>
                  <a:pt x="519" y="468"/>
                </a:lnTo>
                <a:lnTo>
                  <a:pt x="518" y="468"/>
                </a:lnTo>
                <a:lnTo>
                  <a:pt x="517" y="469"/>
                </a:lnTo>
                <a:lnTo>
                  <a:pt x="515" y="470"/>
                </a:lnTo>
                <a:lnTo>
                  <a:pt x="513" y="470"/>
                </a:lnTo>
                <a:lnTo>
                  <a:pt x="510" y="471"/>
                </a:lnTo>
                <a:lnTo>
                  <a:pt x="507" y="472"/>
                </a:lnTo>
                <a:lnTo>
                  <a:pt x="504" y="472"/>
                </a:lnTo>
                <a:lnTo>
                  <a:pt x="501" y="472"/>
                </a:lnTo>
                <a:lnTo>
                  <a:pt x="498" y="472"/>
                </a:lnTo>
                <a:lnTo>
                  <a:pt x="494" y="472"/>
                </a:lnTo>
                <a:lnTo>
                  <a:pt x="491" y="472"/>
                </a:lnTo>
                <a:lnTo>
                  <a:pt x="482" y="471"/>
                </a:lnTo>
                <a:lnTo>
                  <a:pt x="479" y="470"/>
                </a:lnTo>
                <a:lnTo>
                  <a:pt x="477" y="470"/>
                </a:lnTo>
                <a:lnTo>
                  <a:pt x="473" y="469"/>
                </a:lnTo>
                <a:lnTo>
                  <a:pt x="467" y="467"/>
                </a:lnTo>
                <a:lnTo>
                  <a:pt x="462" y="466"/>
                </a:lnTo>
                <a:lnTo>
                  <a:pt x="459" y="465"/>
                </a:lnTo>
                <a:lnTo>
                  <a:pt x="457" y="465"/>
                </a:lnTo>
                <a:lnTo>
                  <a:pt x="450" y="464"/>
                </a:lnTo>
                <a:lnTo>
                  <a:pt x="448" y="464"/>
                </a:lnTo>
                <a:lnTo>
                  <a:pt x="447" y="464"/>
                </a:lnTo>
                <a:lnTo>
                  <a:pt x="446" y="465"/>
                </a:lnTo>
                <a:lnTo>
                  <a:pt x="445" y="465"/>
                </a:lnTo>
                <a:lnTo>
                  <a:pt x="444" y="465"/>
                </a:lnTo>
                <a:lnTo>
                  <a:pt x="442" y="466"/>
                </a:lnTo>
                <a:lnTo>
                  <a:pt x="441" y="467"/>
                </a:lnTo>
                <a:lnTo>
                  <a:pt x="440" y="467"/>
                </a:lnTo>
                <a:lnTo>
                  <a:pt x="439" y="468"/>
                </a:lnTo>
                <a:lnTo>
                  <a:pt x="438" y="469"/>
                </a:lnTo>
                <a:lnTo>
                  <a:pt x="437" y="470"/>
                </a:lnTo>
                <a:lnTo>
                  <a:pt x="436" y="472"/>
                </a:lnTo>
                <a:lnTo>
                  <a:pt x="436" y="473"/>
                </a:lnTo>
                <a:lnTo>
                  <a:pt x="436" y="473"/>
                </a:lnTo>
                <a:lnTo>
                  <a:pt x="435" y="474"/>
                </a:lnTo>
                <a:lnTo>
                  <a:pt x="435" y="475"/>
                </a:lnTo>
                <a:lnTo>
                  <a:pt x="435" y="476"/>
                </a:lnTo>
                <a:lnTo>
                  <a:pt x="435" y="478"/>
                </a:lnTo>
                <a:lnTo>
                  <a:pt x="435" y="481"/>
                </a:lnTo>
                <a:lnTo>
                  <a:pt x="435" y="482"/>
                </a:lnTo>
                <a:lnTo>
                  <a:pt x="435" y="484"/>
                </a:lnTo>
                <a:lnTo>
                  <a:pt x="435" y="486"/>
                </a:lnTo>
                <a:lnTo>
                  <a:pt x="435" y="487"/>
                </a:lnTo>
                <a:lnTo>
                  <a:pt x="435" y="488"/>
                </a:lnTo>
                <a:lnTo>
                  <a:pt x="434" y="488"/>
                </a:lnTo>
                <a:lnTo>
                  <a:pt x="434" y="489"/>
                </a:lnTo>
                <a:lnTo>
                  <a:pt x="433" y="489"/>
                </a:lnTo>
                <a:lnTo>
                  <a:pt x="433" y="490"/>
                </a:lnTo>
                <a:lnTo>
                  <a:pt x="432" y="490"/>
                </a:lnTo>
                <a:lnTo>
                  <a:pt x="431" y="490"/>
                </a:lnTo>
                <a:lnTo>
                  <a:pt x="429" y="491"/>
                </a:lnTo>
                <a:lnTo>
                  <a:pt x="427" y="491"/>
                </a:lnTo>
                <a:lnTo>
                  <a:pt x="425" y="491"/>
                </a:lnTo>
                <a:lnTo>
                  <a:pt x="424" y="491"/>
                </a:lnTo>
                <a:lnTo>
                  <a:pt x="423" y="491"/>
                </a:lnTo>
                <a:lnTo>
                  <a:pt x="422" y="492"/>
                </a:lnTo>
                <a:lnTo>
                  <a:pt x="422" y="493"/>
                </a:lnTo>
                <a:lnTo>
                  <a:pt x="422" y="493"/>
                </a:lnTo>
                <a:lnTo>
                  <a:pt x="421" y="495"/>
                </a:lnTo>
                <a:lnTo>
                  <a:pt x="421" y="496"/>
                </a:lnTo>
                <a:lnTo>
                  <a:pt x="420" y="498"/>
                </a:lnTo>
                <a:lnTo>
                  <a:pt x="419" y="499"/>
                </a:lnTo>
                <a:lnTo>
                  <a:pt x="418" y="500"/>
                </a:lnTo>
                <a:lnTo>
                  <a:pt x="417" y="501"/>
                </a:lnTo>
                <a:lnTo>
                  <a:pt x="415" y="503"/>
                </a:lnTo>
                <a:lnTo>
                  <a:pt x="414" y="505"/>
                </a:lnTo>
                <a:lnTo>
                  <a:pt x="413" y="505"/>
                </a:lnTo>
                <a:lnTo>
                  <a:pt x="411" y="506"/>
                </a:lnTo>
                <a:lnTo>
                  <a:pt x="409" y="508"/>
                </a:lnTo>
                <a:lnTo>
                  <a:pt x="407" y="508"/>
                </a:lnTo>
                <a:lnTo>
                  <a:pt x="406" y="509"/>
                </a:lnTo>
                <a:lnTo>
                  <a:pt x="405" y="509"/>
                </a:lnTo>
                <a:lnTo>
                  <a:pt x="400" y="511"/>
                </a:lnTo>
                <a:lnTo>
                  <a:pt x="399" y="511"/>
                </a:lnTo>
                <a:lnTo>
                  <a:pt x="397" y="512"/>
                </a:lnTo>
                <a:lnTo>
                  <a:pt x="395" y="512"/>
                </a:lnTo>
                <a:lnTo>
                  <a:pt x="394" y="513"/>
                </a:lnTo>
                <a:lnTo>
                  <a:pt x="393" y="514"/>
                </a:lnTo>
                <a:lnTo>
                  <a:pt x="392" y="514"/>
                </a:lnTo>
                <a:lnTo>
                  <a:pt x="390" y="516"/>
                </a:lnTo>
                <a:lnTo>
                  <a:pt x="389" y="517"/>
                </a:lnTo>
                <a:lnTo>
                  <a:pt x="388" y="517"/>
                </a:lnTo>
                <a:lnTo>
                  <a:pt x="386" y="520"/>
                </a:lnTo>
                <a:lnTo>
                  <a:pt x="383" y="523"/>
                </a:lnTo>
                <a:lnTo>
                  <a:pt x="382" y="525"/>
                </a:lnTo>
                <a:lnTo>
                  <a:pt x="380" y="526"/>
                </a:lnTo>
                <a:lnTo>
                  <a:pt x="380" y="526"/>
                </a:lnTo>
                <a:lnTo>
                  <a:pt x="379" y="527"/>
                </a:lnTo>
                <a:lnTo>
                  <a:pt x="378" y="527"/>
                </a:lnTo>
                <a:lnTo>
                  <a:pt x="378" y="527"/>
                </a:lnTo>
                <a:lnTo>
                  <a:pt x="376" y="528"/>
                </a:lnTo>
                <a:lnTo>
                  <a:pt x="376" y="528"/>
                </a:lnTo>
                <a:lnTo>
                  <a:pt x="375" y="527"/>
                </a:lnTo>
                <a:lnTo>
                  <a:pt x="374" y="527"/>
                </a:lnTo>
                <a:lnTo>
                  <a:pt x="374" y="527"/>
                </a:lnTo>
                <a:lnTo>
                  <a:pt x="373" y="527"/>
                </a:lnTo>
                <a:lnTo>
                  <a:pt x="372" y="526"/>
                </a:lnTo>
                <a:lnTo>
                  <a:pt x="371" y="525"/>
                </a:lnTo>
                <a:lnTo>
                  <a:pt x="368" y="522"/>
                </a:lnTo>
                <a:lnTo>
                  <a:pt x="367" y="521"/>
                </a:lnTo>
                <a:lnTo>
                  <a:pt x="366" y="521"/>
                </a:lnTo>
                <a:lnTo>
                  <a:pt x="365" y="520"/>
                </a:lnTo>
                <a:lnTo>
                  <a:pt x="363" y="519"/>
                </a:lnTo>
                <a:lnTo>
                  <a:pt x="362" y="519"/>
                </a:lnTo>
                <a:lnTo>
                  <a:pt x="361" y="519"/>
                </a:lnTo>
                <a:lnTo>
                  <a:pt x="360" y="519"/>
                </a:lnTo>
                <a:lnTo>
                  <a:pt x="359" y="520"/>
                </a:lnTo>
                <a:lnTo>
                  <a:pt x="357" y="521"/>
                </a:lnTo>
                <a:lnTo>
                  <a:pt x="356" y="522"/>
                </a:lnTo>
                <a:lnTo>
                  <a:pt x="355" y="523"/>
                </a:lnTo>
                <a:lnTo>
                  <a:pt x="353" y="524"/>
                </a:lnTo>
                <a:lnTo>
                  <a:pt x="349" y="529"/>
                </a:lnTo>
                <a:lnTo>
                  <a:pt x="347" y="530"/>
                </a:lnTo>
                <a:lnTo>
                  <a:pt x="346" y="531"/>
                </a:lnTo>
                <a:lnTo>
                  <a:pt x="344" y="533"/>
                </a:lnTo>
                <a:lnTo>
                  <a:pt x="343" y="533"/>
                </a:lnTo>
                <a:lnTo>
                  <a:pt x="342" y="534"/>
                </a:lnTo>
                <a:lnTo>
                  <a:pt x="342" y="534"/>
                </a:lnTo>
                <a:lnTo>
                  <a:pt x="340" y="534"/>
                </a:lnTo>
                <a:lnTo>
                  <a:pt x="339" y="535"/>
                </a:lnTo>
                <a:lnTo>
                  <a:pt x="338" y="536"/>
                </a:lnTo>
                <a:lnTo>
                  <a:pt x="335" y="538"/>
                </a:lnTo>
                <a:lnTo>
                  <a:pt x="334" y="539"/>
                </a:lnTo>
                <a:lnTo>
                  <a:pt x="332" y="539"/>
                </a:lnTo>
                <a:lnTo>
                  <a:pt x="331" y="540"/>
                </a:lnTo>
                <a:lnTo>
                  <a:pt x="329" y="540"/>
                </a:lnTo>
                <a:lnTo>
                  <a:pt x="328" y="541"/>
                </a:lnTo>
                <a:lnTo>
                  <a:pt x="326" y="541"/>
                </a:lnTo>
                <a:lnTo>
                  <a:pt x="324" y="541"/>
                </a:lnTo>
                <a:lnTo>
                  <a:pt x="317" y="541"/>
                </a:lnTo>
                <a:lnTo>
                  <a:pt x="315" y="541"/>
                </a:lnTo>
                <a:lnTo>
                  <a:pt x="313" y="541"/>
                </a:lnTo>
                <a:lnTo>
                  <a:pt x="312" y="541"/>
                </a:lnTo>
                <a:lnTo>
                  <a:pt x="310" y="541"/>
                </a:lnTo>
                <a:lnTo>
                  <a:pt x="308" y="540"/>
                </a:lnTo>
                <a:lnTo>
                  <a:pt x="306" y="540"/>
                </a:lnTo>
                <a:lnTo>
                  <a:pt x="305" y="539"/>
                </a:lnTo>
                <a:lnTo>
                  <a:pt x="304" y="539"/>
                </a:lnTo>
                <a:lnTo>
                  <a:pt x="303" y="538"/>
                </a:lnTo>
                <a:lnTo>
                  <a:pt x="301" y="537"/>
                </a:lnTo>
                <a:lnTo>
                  <a:pt x="301" y="537"/>
                </a:lnTo>
                <a:lnTo>
                  <a:pt x="300" y="537"/>
                </a:lnTo>
                <a:lnTo>
                  <a:pt x="300" y="537"/>
                </a:lnTo>
                <a:lnTo>
                  <a:pt x="299" y="537"/>
                </a:lnTo>
                <a:lnTo>
                  <a:pt x="299" y="537"/>
                </a:lnTo>
                <a:lnTo>
                  <a:pt x="298" y="537"/>
                </a:lnTo>
                <a:lnTo>
                  <a:pt x="297" y="538"/>
                </a:lnTo>
                <a:lnTo>
                  <a:pt x="296" y="539"/>
                </a:lnTo>
                <a:lnTo>
                  <a:pt x="294" y="540"/>
                </a:lnTo>
                <a:lnTo>
                  <a:pt x="288" y="545"/>
                </a:lnTo>
                <a:lnTo>
                  <a:pt x="285" y="548"/>
                </a:lnTo>
                <a:lnTo>
                  <a:pt x="282" y="551"/>
                </a:lnTo>
                <a:lnTo>
                  <a:pt x="281" y="551"/>
                </a:lnTo>
                <a:lnTo>
                  <a:pt x="280" y="552"/>
                </a:lnTo>
                <a:lnTo>
                  <a:pt x="279" y="554"/>
                </a:lnTo>
                <a:lnTo>
                  <a:pt x="277" y="556"/>
                </a:lnTo>
                <a:lnTo>
                  <a:pt x="276" y="557"/>
                </a:lnTo>
                <a:lnTo>
                  <a:pt x="274" y="558"/>
                </a:lnTo>
                <a:lnTo>
                  <a:pt x="273" y="559"/>
                </a:lnTo>
                <a:lnTo>
                  <a:pt x="272" y="560"/>
                </a:lnTo>
                <a:lnTo>
                  <a:pt x="270" y="561"/>
                </a:lnTo>
                <a:lnTo>
                  <a:pt x="267" y="562"/>
                </a:lnTo>
                <a:lnTo>
                  <a:pt x="265" y="562"/>
                </a:lnTo>
                <a:lnTo>
                  <a:pt x="263" y="563"/>
                </a:lnTo>
                <a:lnTo>
                  <a:pt x="261" y="563"/>
                </a:lnTo>
                <a:lnTo>
                  <a:pt x="259" y="563"/>
                </a:lnTo>
                <a:lnTo>
                  <a:pt x="257" y="563"/>
                </a:lnTo>
                <a:lnTo>
                  <a:pt x="254" y="563"/>
                </a:lnTo>
                <a:lnTo>
                  <a:pt x="252" y="563"/>
                </a:lnTo>
                <a:lnTo>
                  <a:pt x="251" y="563"/>
                </a:lnTo>
                <a:lnTo>
                  <a:pt x="249" y="563"/>
                </a:lnTo>
                <a:lnTo>
                  <a:pt x="247" y="564"/>
                </a:lnTo>
                <a:lnTo>
                  <a:pt x="246" y="564"/>
                </a:lnTo>
                <a:lnTo>
                  <a:pt x="244" y="565"/>
                </a:lnTo>
                <a:lnTo>
                  <a:pt x="243" y="566"/>
                </a:lnTo>
                <a:lnTo>
                  <a:pt x="240" y="568"/>
                </a:lnTo>
                <a:lnTo>
                  <a:pt x="238" y="570"/>
                </a:lnTo>
                <a:lnTo>
                  <a:pt x="237" y="571"/>
                </a:lnTo>
                <a:lnTo>
                  <a:pt x="234" y="573"/>
                </a:lnTo>
                <a:lnTo>
                  <a:pt x="233" y="574"/>
                </a:lnTo>
                <a:lnTo>
                  <a:pt x="231" y="576"/>
                </a:lnTo>
                <a:lnTo>
                  <a:pt x="228" y="578"/>
                </a:lnTo>
                <a:lnTo>
                  <a:pt x="227" y="579"/>
                </a:lnTo>
                <a:lnTo>
                  <a:pt x="226" y="580"/>
                </a:lnTo>
                <a:lnTo>
                  <a:pt x="226" y="580"/>
                </a:lnTo>
                <a:lnTo>
                  <a:pt x="225" y="581"/>
                </a:lnTo>
                <a:lnTo>
                  <a:pt x="225" y="583"/>
                </a:lnTo>
                <a:lnTo>
                  <a:pt x="225" y="584"/>
                </a:lnTo>
                <a:lnTo>
                  <a:pt x="224" y="587"/>
                </a:lnTo>
                <a:lnTo>
                  <a:pt x="224" y="589"/>
                </a:lnTo>
                <a:lnTo>
                  <a:pt x="224" y="590"/>
                </a:lnTo>
                <a:lnTo>
                  <a:pt x="223" y="592"/>
                </a:lnTo>
                <a:lnTo>
                  <a:pt x="223" y="593"/>
                </a:lnTo>
                <a:lnTo>
                  <a:pt x="223" y="594"/>
                </a:lnTo>
                <a:lnTo>
                  <a:pt x="223" y="596"/>
                </a:lnTo>
                <a:lnTo>
                  <a:pt x="223" y="597"/>
                </a:lnTo>
                <a:lnTo>
                  <a:pt x="222" y="599"/>
                </a:lnTo>
                <a:lnTo>
                  <a:pt x="222" y="600"/>
                </a:lnTo>
                <a:lnTo>
                  <a:pt x="222" y="600"/>
                </a:lnTo>
                <a:lnTo>
                  <a:pt x="222" y="600"/>
                </a:lnTo>
                <a:lnTo>
                  <a:pt x="221" y="601"/>
                </a:lnTo>
                <a:lnTo>
                  <a:pt x="221" y="601"/>
                </a:lnTo>
                <a:lnTo>
                  <a:pt x="220" y="602"/>
                </a:lnTo>
                <a:lnTo>
                  <a:pt x="218" y="603"/>
                </a:lnTo>
                <a:lnTo>
                  <a:pt x="217" y="603"/>
                </a:lnTo>
                <a:lnTo>
                  <a:pt x="217" y="604"/>
                </a:lnTo>
                <a:lnTo>
                  <a:pt x="216" y="604"/>
                </a:lnTo>
                <a:lnTo>
                  <a:pt x="216" y="605"/>
                </a:lnTo>
                <a:lnTo>
                  <a:pt x="214" y="609"/>
                </a:lnTo>
                <a:lnTo>
                  <a:pt x="214" y="610"/>
                </a:lnTo>
                <a:lnTo>
                  <a:pt x="213" y="611"/>
                </a:lnTo>
                <a:lnTo>
                  <a:pt x="211" y="613"/>
                </a:lnTo>
                <a:lnTo>
                  <a:pt x="211" y="614"/>
                </a:lnTo>
                <a:lnTo>
                  <a:pt x="210" y="614"/>
                </a:lnTo>
                <a:lnTo>
                  <a:pt x="210" y="615"/>
                </a:lnTo>
                <a:lnTo>
                  <a:pt x="209" y="615"/>
                </a:lnTo>
                <a:lnTo>
                  <a:pt x="208" y="615"/>
                </a:lnTo>
                <a:lnTo>
                  <a:pt x="207" y="616"/>
                </a:lnTo>
                <a:lnTo>
                  <a:pt x="206" y="616"/>
                </a:lnTo>
                <a:lnTo>
                  <a:pt x="203" y="616"/>
                </a:lnTo>
                <a:lnTo>
                  <a:pt x="201" y="616"/>
                </a:lnTo>
                <a:lnTo>
                  <a:pt x="200" y="617"/>
                </a:lnTo>
                <a:lnTo>
                  <a:pt x="199" y="617"/>
                </a:lnTo>
                <a:lnTo>
                  <a:pt x="198" y="617"/>
                </a:lnTo>
                <a:lnTo>
                  <a:pt x="197" y="618"/>
                </a:lnTo>
                <a:lnTo>
                  <a:pt x="195" y="619"/>
                </a:lnTo>
                <a:lnTo>
                  <a:pt x="194" y="620"/>
                </a:lnTo>
                <a:lnTo>
                  <a:pt x="192" y="622"/>
                </a:lnTo>
                <a:lnTo>
                  <a:pt x="190" y="623"/>
                </a:lnTo>
                <a:lnTo>
                  <a:pt x="190" y="624"/>
                </a:lnTo>
                <a:lnTo>
                  <a:pt x="189" y="625"/>
                </a:lnTo>
                <a:lnTo>
                  <a:pt x="189" y="626"/>
                </a:lnTo>
                <a:lnTo>
                  <a:pt x="188" y="627"/>
                </a:lnTo>
                <a:lnTo>
                  <a:pt x="189" y="627"/>
                </a:lnTo>
                <a:lnTo>
                  <a:pt x="188" y="628"/>
                </a:lnTo>
                <a:lnTo>
                  <a:pt x="187" y="629"/>
                </a:lnTo>
                <a:lnTo>
                  <a:pt x="186" y="630"/>
                </a:lnTo>
                <a:lnTo>
                  <a:pt x="185" y="631"/>
                </a:lnTo>
                <a:lnTo>
                  <a:pt x="183" y="632"/>
                </a:lnTo>
                <a:lnTo>
                  <a:pt x="182" y="632"/>
                </a:lnTo>
                <a:lnTo>
                  <a:pt x="181" y="632"/>
                </a:lnTo>
                <a:lnTo>
                  <a:pt x="178" y="633"/>
                </a:lnTo>
                <a:lnTo>
                  <a:pt x="177" y="633"/>
                </a:lnTo>
                <a:lnTo>
                  <a:pt x="176" y="633"/>
                </a:lnTo>
                <a:lnTo>
                  <a:pt x="176" y="633"/>
                </a:lnTo>
                <a:lnTo>
                  <a:pt x="175" y="633"/>
                </a:lnTo>
                <a:lnTo>
                  <a:pt x="174" y="633"/>
                </a:lnTo>
                <a:lnTo>
                  <a:pt x="174" y="632"/>
                </a:lnTo>
                <a:lnTo>
                  <a:pt x="174" y="632"/>
                </a:lnTo>
                <a:lnTo>
                  <a:pt x="173" y="631"/>
                </a:lnTo>
                <a:lnTo>
                  <a:pt x="172" y="628"/>
                </a:lnTo>
                <a:lnTo>
                  <a:pt x="172" y="627"/>
                </a:lnTo>
                <a:lnTo>
                  <a:pt x="171" y="625"/>
                </a:lnTo>
                <a:lnTo>
                  <a:pt x="169" y="623"/>
                </a:lnTo>
                <a:lnTo>
                  <a:pt x="167" y="621"/>
                </a:lnTo>
                <a:lnTo>
                  <a:pt x="167" y="619"/>
                </a:lnTo>
                <a:lnTo>
                  <a:pt x="166" y="619"/>
                </a:lnTo>
                <a:lnTo>
                  <a:pt x="166" y="619"/>
                </a:lnTo>
                <a:lnTo>
                  <a:pt x="165" y="619"/>
                </a:lnTo>
                <a:lnTo>
                  <a:pt x="164" y="619"/>
                </a:lnTo>
                <a:lnTo>
                  <a:pt x="163" y="620"/>
                </a:lnTo>
                <a:lnTo>
                  <a:pt x="163" y="620"/>
                </a:lnTo>
                <a:lnTo>
                  <a:pt x="162" y="621"/>
                </a:lnTo>
                <a:lnTo>
                  <a:pt x="160" y="623"/>
                </a:lnTo>
                <a:lnTo>
                  <a:pt x="159" y="624"/>
                </a:lnTo>
                <a:lnTo>
                  <a:pt x="159" y="625"/>
                </a:lnTo>
                <a:lnTo>
                  <a:pt x="158" y="625"/>
                </a:lnTo>
                <a:lnTo>
                  <a:pt x="158" y="625"/>
                </a:lnTo>
                <a:lnTo>
                  <a:pt x="157" y="625"/>
                </a:lnTo>
                <a:lnTo>
                  <a:pt x="156" y="625"/>
                </a:lnTo>
                <a:lnTo>
                  <a:pt x="156" y="625"/>
                </a:lnTo>
                <a:lnTo>
                  <a:pt x="155" y="624"/>
                </a:lnTo>
                <a:lnTo>
                  <a:pt x="155" y="624"/>
                </a:lnTo>
                <a:lnTo>
                  <a:pt x="154" y="622"/>
                </a:lnTo>
                <a:lnTo>
                  <a:pt x="154" y="621"/>
                </a:lnTo>
                <a:lnTo>
                  <a:pt x="154" y="620"/>
                </a:lnTo>
                <a:lnTo>
                  <a:pt x="154" y="618"/>
                </a:lnTo>
                <a:lnTo>
                  <a:pt x="154" y="618"/>
                </a:lnTo>
                <a:lnTo>
                  <a:pt x="154" y="618"/>
                </a:lnTo>
                <a:lnTo>
                  <a:pt x="154" y="617"/>
                </a:lnTo>
                <a:lnTo>
                  <a:pt x="153" y="617"/>
                </a:lnTo>
                <a:lnTo>
                  <a:pt x="153" y="617"/>
                </a:lnTo>
                <a:lnTo>
                  <a:pt x="153" y="618"/>
                </a:lnTo>
                <a:lnTo>
                  <a:pt x="153" y="618"/>
                </a:lnTo>
                <a:lnTo>
                  <a:pt x="152" y="618"/>
                </a:lnTo>
                <a:lnTo>
                  <a:pt x="152" y="619"/>
                </a:lnTo>
                <a:lnTo>
                  <a:pt x="149" y="619"/>
                </a:lnTo>
                <a:lnTo>
                  <a:pt x="147" y="619"/>
                </a:lnTo>
                <a:lnTo>
                  <a:pt x="146" y="619"/>
                </a:lnTo>
                <a:lnTo>
                  <a:pt x="146" y="619"/>
                </a:lnTo>
                <a:lnTo>
                  <a:pt x="146" y="619"/>
                </a:lnTo>
                <a:lnTo>
                  <a:pt x="145" y="619"/>
                </a:lnTo>
                <a:lnTo>
                  <a:pt x="145" y="619"/>
                </a:lnTo>
                <a:lnTo>
                  <a:pt x="144" y="620"/>
                </a:lnTo>
                <a:lnTo>
                  <a:pt x="144" y="619"/>
                </a:lnTo>
                <a:lnTo>
                  <a:pt x="144" y="619"/>
                </a:lnTo>
                <a:lnTo>
                  <a:pt x="143" y="617"/>
                </a:lnTo>
                <a:lnTo>
                  <a:pt x="142" y="615"/>
                </a:lnTo>
                <a:lnTo>
                  <a:pt x="142" y="614"/>
                </a:lnTo>
                <a:lnTo>
                  <a:pt x="141" y="613"/>
                </a:lnTo>
                <a:lnTo>
                  <a:pt x="140" y="611"/>
                </a:lnTo>
                <a:lnTo>
                  <a:pt x="137" y="607"/>
                </a:lnTo>
                <a:lnTo>
                  <a:pt x="136" y="606"/>
                </a:lnTo>
                <a:lnTo>
                  <a:pt x="135" y="605"/>
                </a:lnTo>
                <a:lnTo>
                  <a:pt x="134" y="604"/>
                </a:lnTo>
                <a:lnTo>
                  <a:pt x="133" y="604"/>
                </a:lnTo>
                <a:lnTo>
                  <a:pt x="131" y="603"/>
                </a:lnTo>
                <a:lnTo>
                  <a:pt x="130" y="602"/>
                </a:lnTo>
                <a:lnTo>
                  <a:pt x="129" y="602"/>
                </a:lnTo>
                <a:lnTo>
                  <a:pt x="128" y="602"/>
                </a:lnTo>
                <a:lnTo>
                  <a:pt x="123" y="601"/>
                </a:lnTo>
                <a:lnTo>
                  <a:pt x="122" y="600"/>
                </a:lnTo>
                <a:lnTo>
                  <a:pt x="121" y="600"/>
                </a:lnTo>
                <a:lnTo>
                  <a:pt x="120" y="599"/>
                </a:lnTo>
                <a:lnTo>
                  <a:pt x="119" y="598"/>
                </a:lnTo>
                <a:lnTo>
                  <a:pt x="118" y="598"/>
                </a:lnTo>
                <a:lnTo>
                  <a:pt x="118" y="597"/>
                </a:lnTo>
                <a:lnTo>
                  <a:pt x="118" y="597"/>
                </a:lnTo>
                <a:lnTo>
                  <a:pt x="118" y="597"/>
                </a:lnTo>
                <a:lnTo>
                  <a:pt x="118" y="596"/>
                </a:lnTo>
                <a:lnTo>
                  <a:pt x="118" y="595"/>
                </a:lnTo>
                <a:lnTo>
                  <a:pt x="119" y="594"/>
                </a:lnTo>
                <a:lnTo>
                  <a:pt x="119" y="593"/>
                </a:lnTo>
                <a:lnTo>
                  <a:pt x="120" y="593"/>
                </a:lnTo>
                <a:lnTo>
                  <a:pt x="120" y="592"/>
                </a:lnTo>
                <a:lnTo>
                  <a:pt x="121" y="592"/>
                </a:lnTo>
                <a:lnTo>
                  <a:pt x="122" y="592"/>
                </a:lnTo>
                <a:lnTo>
                  <a:pt x="123" y="591"/>
                </a:lnTo>
                <a:lnTo>
                  <a:pt x="124" y="591"/>
                </a:lnTo>
                <a:lnTo>
                  <a:pt x="125" y="591"/>
                </a:lnTo>
                <a:lnTo>
                  <a:pt x="126" y="591"/>
                </a:lnTo>
                <a:lnTo>
                  <a:pt x="129" y="591"/>
                </a:lnTo>
                <a:lnTo>
                  <a:pt x="132" y="592"/>
                </a:lnTo>
                <a:lnTo>
                  <a:pt x="133" y="592"/>
                </a:lnTo>
                <a:lnTo>
                  <a:pt x="133" y="592"/>
                </a:lnTo>
                <a:lnTo>
                  <a:pt x="134" y="592"/>
                </a:lnTo>
                <a:lnTo>
                  <a:pt x="134" y="591"/>
                </a:lnTo>
                <a:lnTo>
                  <a:pt x="134" y="591"/>
                </a:lnTo>
                <a:lnTo>
                  <a:pt x="135" y="591"/>
                </a:lnTo>
                <a:lnTo>
                  <a:pt x="135" y="590"/>
                </a:lnTo>
                <a:lnTo>
                  <a:pt x="135" y="590"/>
                </a:lnTo>
                <a:lnTo>
                  <a:pt x="135" y="589"/>
                </a:lnTo>
                <a:lnTo>
                  <a:pt x="135" y="587"/>
                </a:lnTo>
                <a:lnTo>
                  <a:pt x="134" y="585"/>
                </a:lnTo>
                <a:lnTo>
                  <a:pt x="134" y="584"/>
                </a:lnTo>
                <a:lnTo>
                  <a:pt x="134" y="583"/>
                </a:lnTo>
                <a:lnTo>
                  <a:pt x="134" y="582"/>
                </a:lnTo>
                <a:lnTo>
                  <a:pt x="134" y="582"/>
                </a:lnTo>
                <a:lnTo>
                  <a:pt x="135" y="580"/>
                </a:lnTo>
                <a:lnTo>
                  <a:pt x="136" y="579"/>
                </a:lnTo>
                <a:lnTo>
                  <a:pt x="136" y="578"/>
                </a:lnTo>
                <a:lnTo>
                  <a:pt x="136" y="577"/>
                </a:lnTo>
                <a:lnTo>
                  <a:pt x="136" y="577"/>
                </a:lnTo>
                <a:lnTo>
                  <a:pt x="136" y="576"/>
                </a:lnTo>
                <a:lnTo>
                  <a:pt x="136" y="575"/>
                </a:lnTo>
                <a:lnTo>
                  <a:pt x="136" y="574"/>
                </a:lnTo>
                <a:lnTo>
                  <a:pt x="136" y="572"/>
                </a:lnTo>
                <a:lnTo>
                  <a:pt x="135" y="568"/>
                </a:lnTo>
                <a:lnTo>
                  <a:pt x="134" y="566"/>
                </a:lnTo>
                <a:lnTo>
                  <a:pt x="133" y="563"/>
                </a:lnTo>
                <a:lnTo>
                  <a:pt x="131" y="558"/>
                </a:lnTo>
                <a:lnTo>
                  <a:pt x="130" y="556"/>
                </a:lnTo>
                <a:lnTo>
                  <a:pt x="128" y="553"/>
                </a:lnTo>
                <a:lnTo>
                  <a:pt x="127" y="551"/>
                </a:lnTo>
                <a:lnTo>
                  <a:pt x="125" y="547"/>
                </a:lnTo>
                <a:lnTo>
                  <a:pt x="124" y="547"/>
                </a:lnTo>
                <a:lnTo>
                  <a:pt x="124" y="546"/>
                </a:lnTo>
                <a:lnTo>
                  <a:pt x="123" y="545"/>
                </a:lnTo>
                <a:lnTo>
                  <a:pt x="123" y="544"/>
                </a:lnTo>
                <a:lnTo>
                  <a:pt x="123" y="540"/>
                </a:lnTo>
                <a:lnTo>
                  <a:pt x="123" y="539"/>
                </a:lnTo>
                <a:lnTo>
                  <a:pt x="123" y="536"/>
                </a:lnTo>
                <a:lnTo>
                  <a:pt x="123" y="535"/>
                </a:lnTo>
                <a:lnTo>
                  <a:pt x="122" y="534"/>
                </a:lnTo>
                <a:lnTo>
                  <a:pt x="122" y="533"/>
                </a:lnTo>
                <a:lnTo>
                  <a:pt x="121" y="532"/>
                </a:lnTo>
                <a:lnTo>
                  <a:pt x="119" y="530"/>
                </a:lnTo>
                <a:lnTo>
                  <a:pt x="118" y="529"/>
                </a:lnTo>
                <a:lnTo>
                  <a:pt x="117" y="529"/>
                </a:lnTo>
                <a:lnTo>
                  <a:pt x="117" y="528"/>
                </a:lnTo>
                <a:lnTo>
                  <a:pt x="116" y="527"/>
                </a:lnTo>
                <a:lnTo>
                  <a:pt x="116" y="526"/>
                </a:lnTo>
                <a:lnTo>
                  <a:pt x="116" y="525"/>
                </a:lnTo>
                <a:lnTo>
                  <a:pt x="116" y="524"/>
                </a:lnTo>
                <a:lnTo>
                  <a:pt x="116" y="523"/>
                </a:lnTo>
                <a:lnTo>
                  <a:pt x="117" y="520"/>
                </a:lnTo>
                <a:lnTo>
                  <a:pt x="117" y="519"/>
                </a:lnTo>
                <a:lnTo>
                  <a:pt x="117" y="517"/>
                </a:lnTo>
                <a:lnTo>
                  <a:pt x="117" y="515"/>
                </a:lnTo>
                <a:lnTo>
                  <a:pt x="117" y="513"/>
                </a:lnTo>
                <a:lnTo>
                  <a:pt x="116" y="509"/>
                </a:lnTo>
                <a:lnTo>
                  <a:pt x="115" y="507"/>
                </a:lnTo>
                <a:lnTo>
                  <a:pt x="114" y="504"/>
                </a:lnTo>
                <a:lnTo>
                  <a:pt x="114" y="503"/>
                </a:lnTo>
                <a:lnTo>
                  <a:pt x="113" y="502"/>
                </a:lnTo>
                <a:lnTo>
                  <a:pt x="113" y="501"/>
                </a:lnTo>
                <a:lnTo>
                  <a:pt x="114" y="499"/>
                </a:lnTo>
                <a:lnTo>
                  <a:pt x="114" y="497"/>
                </a:lnTo>
                <a:lnTo>
                  <a:pt x="115" y="492"/>
                </a:lnTo>
                <a:lnTo>
                  <a:pt x="116" y="489"/>
                </a:lnTo>
                <a:lnTo>
                  <a:pt x="116" y="488"/>
                </a:lnTo>
                <a:lnTo>
                  <a:pt x="116" y="487"/>
                </a:lnTo>
                <a:lnTo>
                  <a:pt x="116" y="486"/>
                </a:lnTo>
                <a:lnTo>
                  <a:pt x="116" y="481"/>
                </a:lnTo>
                <a:lnTo>
                  <a:pt x="116" y="480"/>
                </a:lnTo>
                <a:lnTo>
                  <a:pt x="116" y="479"/>
                </a:lnTo>
                <a:lnTo>
                  <a:pt x="117" y="478"/>
                </a:lnTo>
                <a:lnTo>
                  <a:pt x="117" y="477"/>
                </a:lnTo>
                <a:lnTo>
                  <a:pt x="118" y="473"/>
                </a:lnTo>
                <a:lnTo>
                  <a:pt x="118" y="471"/>
                </a:lnTo>
                <a:lnTo>
                  <a:pt x="119" y="469"/>
                </a:lnTo>
                <a:lnTo>
                  <a:pt x="119" y="468"/>
                </a:lnTo>
                <a:lnTo>
                  <a:pt x="118" y="466"/>
                </a:lnTo>
                <a:lnTo>
                  <a:pt x="118" y="465"/>
                </a:lnTo>
                <a:lnTo>
                  <a:pt x="118" y="463"/>
                </a:lnTo>
                <a:lnTo>
                  <a:pt x="118" y="462"/>
                </a:lnTo>
                <a:lnTo>
                  <a:pt x="117" y="460"/>
                </a:lnTo>
                <a:lnTo>
                  <a:pt x="116" y="458"/>
                </a:lnTo>
                <a:lnTo>
                  <a:pt x="115" y="457"/>
                </a:lnTo>
                <a:lnTo>
                  <a:pt x="114" y="455"/>
                </a:lnTo>
                <a:lnTo>
                  <a:pt x="114" y="454"/>
                </a:lnTo>
                <a:lnTo>
                  <a:pt x="113" y="453"/>
                </a:lnTo>
                <a:lnTo>
                  <a:pt x="112" y="453"/>
                </a:lnTo>
                <a:lnTo>
                  <a:pt x="111" y="452"/>
                </a:lnTo>
                <a:lnTo>
                  <a:pt x="110" y="451"/>
                </a:lnTo>
                <a:lnTo>
                  <a:pt x="109" y="451"/>
                </a:lnTo>
                <a:lnTo>
                  <a:pt x="108" y="451"/>
                </a:lnTo>
                <a:lnTo>
                  <a:pt x="108" y="451"/>
                </a:lnTo>
                <a:lnTo>
                  <a:pt x="107" y="450"/>
                </a:lnTo>
                <a:lnTo>
                  <a:pt x="106" y="451"/>
                </a:lnTo>
                <a:lnTo>
                  <a:pt x="100" y="451"/>
                </a:lnTo>
                <a:lnTo>
                  <a:pt x="99" y="451"/>
                </a:lnTo>
                <a:lnTo>
                  <a:pt x="98" y="451"/>
                </a:lnTo>
                <a:lnTo>
                  <a:pt x="93" y="451"/>
                </a:lnTo>
                <a:lnTo>
                  <a:pt x="91" y="451"/>
                </a:lnTo>
                <a:lnTo>
                  <a:pt x="88" y="451"/>
                </a:lnTo>
                <a:lnTo>
                  <a:pt x="83" y="450"/>
                </a:lnTo>
                <a:lnTo>
                  <a:pt x="81" y="450"/>
                </a:lnTo>
                <a:lnTo>
                  <a:pt x="79" y="450"/>
                </a:lnTo>
                <a:lnTo>
                  <a:pt x="78" y="450"/>
                </a:lnTo>
                <a:lnTo>
                  <a:pt x="77" y="450"/>
                </a:lnTo>
                <a:lnTo>
                  <a:pt x="75" y="451"/>
                </a:lnTo>
                <a:lnTo>
                  <a:pt x="72" y="451"/>
                </a:lnTo>
                <a:lnTo>
                  <a:pt x="71" y="451"/>
                </a:lnTo>
                <a:lnTo>
                  <a:pt x="71" y="452"/>
                </a:lnTo>
                <a:lnTo>
                  <a:pt x="70" y="452"/>
                </a:lnTo>
                <a:lnTo>
                  <a:pt x="69" y="451"/>
                </a:lnTo>
                <a:lnTo>
                  <a:pt x="69" y="451"/>
                </a:lnTo>
                <a:lnTo>
                  <a:pt x="68" y="451"/>
                </a:lnTo>
                <a:lnTo>
                  <a:pt x="67" y="450"/>
                </a:lnTo>
                <a:lnTo>
                  <a:pt x="66" y="450"/>
                </a:lnTo>
                <a:lnTo>
                  <a:pt x="66" y="450"/>
                </a:lnTo>
                <a:lnTo>
                  <a:pt x="65" y="449"/>
                </a:lnTo>
                <a:lnTo>
                  <a:pt x="65" y="449"/>
                </a:lnTo>
                <a:lnTo>
                  <a:pt x="64" y="448"/>
                </a:lnTo>
                <a:lnTo>
                  <a:pt x="64" y="448"/>
                </a:lnTo>
                <a:lnTo>
                  <a:pt x="64" y="447"/>
                </a:lnTo>
                <a:lnTo>
                  <a:pt x="64" y="446"/>
                </a:lnTo>
                <a:lnTo>
                  <a:pt x="64" y="444"/>
                </a:lnTo>
                <a:lnTo>
                  <a:pt x="64" y="441"/>
                </a:lnTo>
                <a:lnTo>
                  <a:pt x="64" y="440"/>
                </a:lnTo>
                <a:lnTo>
                  <a:pt x="63" y="439"/>
                </a:lnTo>
                <a:lnTo>
                  <a:pt x="63" y="438"/>
                </a:lnTo>
                <a:lnTo>
                  <a:pt x="63" y="437"/>
                </a:lnTo>
                <a:lnTo>
                  <a:pt x="62" y="436"/>
                </a:lnTo>
                <a:lnTo>
                  <a:pt x="62" y="436"/>
                </a:lnTo>
                <a:lnTo>
                  <a:pt x="61" y="435"/>
                </a:lnTo>
                <a:lnTo>
                  <a:pt x="61" y="434"/>
                </a:lnTo>
                <a:lnTo>
                  <a:pt x="60" y="434"/>
                </a:lnTo>
                <a:lnTo>
                  <a:pt x="58" y="433"/>
                </a:lnTo>
                <a:lnTo>
                  <a:pt x="54" y="431"/>
                </a:lnTo>
                <a:lnTo>
                  <a:pt x="52" y="430"/>
                </a:lnTo>
                <a:lnTo>
                  <a:pt x="51" y="429"/>
                </a:lnTo>
                <a:lnTo>
                  <a:pt x="50" y="429"/>
                </a:lnTo>
                <a:lnTo>
                  <a:pt x="48" y="429"/>
                </a:lnTo>
                <a:lnTo>
                  <a:pt x="46" y="428"/>
                </a:lnTo>
                <a:lnTo>
                  <a:pt x="44" y="428"/>
                </a:lnTo>
                <a:lnTo>
                  <a:pt x="41" y="428"/>
                </a:lnTo>
                <a:lnTo>
                  <a:pt x="39" y="427"/>
                </a:lnTo>
                <a:lnTo>
                  <a:pt x="36" y="427"/>
                </a:lnTo>
                <a:lnTo>
                  <a:pt x="31" y="425"/>
                </a:lnTo>
                <a:lnTo>
                  <a:pt x="30" y="425"/>
                </a:lnTo>
                <a:lnTo>
                  <a:pt x="28" y="425"/>
                </a:lnTo>
                <a:lnTo>
                  <a:pt x="23" y="424"/>
                </a:lnTo>
                <a:lnTo>
                  <a:pt x="21" y="424"/>
                </a:lnTo>
                <a:lnTo>
                  <a:pt x="18" y="424"/>
                </a:lnTo>
                <a:lnTo>
                  <a:pt x="14" y="423"/>
                </a:lnTo>
                <a:lnTo>
                  <a:pt x="11" y="422"/>
                </a:lnTo>
                <a:lnTo>
                  <a:pt x="10" y="421"/>
                </a:lnTo>
                <a:lnTo>
                  <a:pt x="8" y="421"/>
                </a:lnTo>
                <a:lnTo>
                  <a:pt x="6" y="419"/>
                </a:lnTo>
                <a:lnTo>
                  <a:pt x="1" y="416"/>
                </a:lnTo>
                <a:lnTo>
                  <a:pt x="1" y="416"/>
                </a:lnTo>
                <a:lnTo>
                  <a:pt x="0" y="415"/>
                </a:lnTo>
                <a:lnTo>
                  <a:pt x="0" y="415"/>
                </a:lnTo>
                <a:lnTo>
                  <a:pt x="1" y="415"/>
                </a:lnTo>
                <a:lnTo>
                  <a:pt x="1" y="414"/>
                </a:lnTo>
                <a:lnTo>
                  <a:pt x="1" y="414"/>
                </a:lnTo>
                <a:lnTo>
                  <a:pt x="2" y="413"/>
                </a:lnTo>
                <a:lnTo>
                  <a:pt x="3" y="412"/>
                </a:lnTo>
                <a:lnTo>
                  <a:pt x="4" y="412"/>
                </a:lnTo>
                <a:lnTo>
                  <a:pt x="9" y="409"/>
                </a:lnTo>
                <a:lnTo>
                  <a:pt x="12" y="407"/>
                </a:lnTo>
                <a:lnTo>
                  <a:pt x="15" y="405"/>
                </a:lnTo>
                <a:lnTo>
                  <a:pt x="16" y="404"/>
                </a:lnTo>
                <a:lnTo>
                  <a:pt x="17" y="403"/>
                </a:lnTo>
                <a:lnTo>
                  <a:pt x="19" y="401"/>
                </a:lnTo>
                <a:lnTo>
                  <a:pt x="26" y="394"/>
                </a:lnTo>
                <a:lnTo>
                  <a:pt x="27" y="392"/>
                </a:lnTo>
                <a:lnTo>
                  <a:pt x="29" y="390"/>
                </a:lnTo>
                <a:lnTo>
                  <a:pt x="30" y="388"/>
                </a:lnTo>
                <a:lnTo>
                  <a:pt x="30" y="387"/>
                </a:lnTo>
                <a:lnTo>
                  <a:pt x="31" y="385"/>
                </a:lnTo>
                <a:lnTo>
                  <a:pt x="31" y="384"/>
                </a:lnTo>
                <a:lnTo>
                  <a:pt x="32" y="381"/>
                </a:lnTo>
                <a:lnTo>
                  <a:pt x="32" y="374"/>
                </a:lnTo>
                <a:lnTo>
                  <a:pt x="33" y="370"/>
                </a:lnTo>
                <a:lnTo>
                  <a:pt x="33" y="366"/>
                </a:lnTo>
                <a:lnTo>
                  <a:pt x="34" y="364"/>
                </a:lnTo>
                <a:lnTo>
                  <a:pt x="34" y="362"/>
                </a:lnTo>
                <a:lnTo>
                  <a:pt x="35" y="360"/>
                </a:lnTo>
                <a:lnTo>
                  <a:pt x="35" y="359"/>
                </a:lnTo>
                <a:lnTo>
                  <a:pt x="36" y="357"/>
                </a:lnTo>
                <a:lnTo>
                  <a:pt x="37" y="356"/>
                </a:lnTo>
                <a:lnTo>
                  <a:pt x="37" y="354"/>
                </a:lnTo>
                <a:lnTo>
                  <a:pt x="38" y="354"/>
                </a:lnTo>
                <a:lnTo>
                  <a:pt x="39" y="353"/>
                </a:lnTo>
                <a:lnTo>
                  <a:pt x="39" y="352"/>
                </a:lnTo>
                <a:lnTo>
                  <a:pt x="40" y="351"/>
                </a:lnTo>
                <a:lnTo>
                  <a:pt x="41" y="351"/>
                </a:lnTo>
                <a:lnTo>
                  <a:pt x="42" y="351"/>
                </a:lnTo>
                <a:lnTo>
                  <a:pt x="43" y="351"/>
                </a:lnTo>
                <a:lnTo>
                  <a:pt x="44" y="351"/>
                </a:lnTo>
                <a:lnTo>
                  <a:pt x="45" y="351"/>
                </a:lnTo>
                <a:lnTo>
                  <a:pt x="50" y="352"/>
                </a:lnTo>
                <a:lnTo>
                  <a:pt x="51" y="352"/>
                </a:lnTo>
                <a:lnTo>
                  <a:pt x="53" y="352"/>
                </a:lnTo>
                <a:lnTo>
                  <a:pt x="55" y="352"/>
                </a:lnTo>
                <a:lnTo>
                  <a:pt x="56" y="353"/>
                </a:lnTo>
                <a:lnTo>
                  <a:pt x="58" y="352"/>
                </a:lnTo>
                <a:lnTo>
                  <a:pt x="60" y="352"/>
                </a:lnTo>
                <a:lnTo>
                  <a:pt x="63" y="352"/>
                </a:lnTo>
                <a:lnTo>
                  <a:pt x="65" y="351"/>
                </a:lnTo>
                <a:lnTo>
                  <a:pt x="68" y="351"/>
                </a:lnTo>
                <a:lnTo>
                  <a:pt x="73" y="349"/>
                </a:lnTo>
                <a:lnTo>
                  <a:pt x="74" y="348"/>
                </a:lnTo>
                <a:lnTo>
                  <a:pt x="76" y="348"/>
                </a:lnTo>
                <a:lnTo>
                  <a:pt x="77" y="348"/>
                </a:lnTo>
                <a:lnTo>
                  <a:pt x="78" y="348"/>
                </a:lnTo>
                <a:lnTo>
                  <a:pt x="79" y="348"/>
                </a:lnTo>
                <a:lnTo>
                  <a:pt x="80" y="348"/>
                </a:lnTo>
                <a:lnTo>
                  <a:pt x="81" y="348"/>
                </a:lnTo>
                <a:lnTo>
                  <a:pt x="84" y="350"/>
                </a:lnTo>
                <a:lnTo>
                  <a:pt x="85" y="350"/>
                </a:lnTo>
                <a:lnTo>
                  <a:pt x="86" y="350"/>
                </a:lnTo>
                <a:lnTo>
                  <a:pt x="91" y="351"/>
                </a:lnTo>
                <a:lnTo>
                  <a:pt x="95" y="352"/>
                </a:lnTo>
                <a:lnTo>
                  <a:pt x="97" y="352"/>
                </a:lnTo>
                <a:lnTo>
                  <a:pt x="98" y="352"/>
                </a:lnTo>
                <a:lnTo>
                  <a:pt x="99" y="352"/>
                </a:lnTo>
                <a:lnTo>
                  <a:pt x="100" y="352"/>
                </a:lnTo>
                <a:lnTo>
                  <a:pt x="101" y="352"/>
                </a:lnTo>
                <a:lnTo>
                  <a:pt x="102" y="351"/>
                </a:lnTo>
                <a:lnTo>
                  <a:pt x="103" y="351"/>
                </a:lnTo>
                <a:lnTo>
                  <a:pt x="104" y="351"/>
                </a:lnTo>
                <a:lnTo>
                  <a:pt x="104" y="350"/>
                </a:lnTo>
                <a:lnTo>
                  <a:pt x="105" y="350"/>
                </a:lnTo>
                <a:lnTo>
                  <a:pt x="106" y="349"/>
                </a:lnTo>
                <a:lnTo>
                  <a:pt x="107" y="348"/>
                </a:lnTo>
                <a:lnTo>
                  <a:pt x="110" y="343"/>
                </a:lnTo>
                <a:lnTo>
                  <a:pt x="111" y="341"/>
                </a:lnTo>
                <a:lnTo>
                  <a:pt x="111" y="340"/>
                </a:lnTo>
                <a:lnTo>
                  <a:pt x="115" y="333"/>
                </a:lnTo>
                <a:lnTo>
                  <a:pt x="116" y="331"/>
                </a:lnTo>
                <a:lnTo>
                  <a:pt x="117" y="329"/>
                </a:lnTo>
                <a:lnTo>
                  <a:pt x="118" y="325"/>
                </a:lnTo>
                <a:lnTo>
                  <a:pt x="119" y="324"/>
                </a:lnTo>
                <a:lnTo>
                  <a:pt x="119" y="321"/>
                </a:lnTo>
                <a:lnTo>
                  <a:pt x="120" y="318"/>
                </a:lnTo>
                <a:lnTo>
                  <a:pt x="120" y="316"/>
                </a:lnTo>
                <a:lnTo>
                  <a:pt x="120" y="315"/>
                </a:lnTo>
                <a:lnTo>
                  <a:pt x="121" y="313"/>
                </a:lnTo>
                <a:lnTo>
                  <a:pt x="123" y="307"/>
                </a:lnTo>
                <a:lnTo>
                  <a:pt x="124" y="305"/>
                </a:lnTo>
                <a:lnTo>
                  <a:pt x="125" y="304"/>
                </a:lnTo>
                <a:lnTo>
                  <a:pt x="125" y="303"/>
                </a:lnTo>
                <a:lnTo>
                  <a:pt x="126" y="302"/>
                </a:lnTo>
                <a:lnTo>
                  <a:pt x="127" y="301"/>
                </a:lnTo>
                <a:lnTo>
                  <a:pt x="128" y="300"/>
                </a:lnTo>
                <a:lnTo>
                  <a:pt x="129" y="299"/>
                </a:lnTo>
                <a:lnTo>
                  <a:pt x="130" y="299"/>
                </a:lnTo>
                <a:lnTo>
                  <a:pt x="131" y="298"/>
                </a:lnTo>
                <a:lnTo>
                  <a:pt x="132" y="298"/>
                </a:lnTo>
                <a:lnTo>
                  <a:pt x="133" y="297"/>
                </a:lnTo>
                <a:lnTo>
                  <a:pt x="134" y="297"/>
                </a:lnTo>
                <a:lnTo>
                  <a:pt x="135" y="297"/>
                </a:lnTo>
                <a:lnTo>
                  <a:pt x="136" y="297"/>
                </a:lnTo>
                <a:lnTo>
                  <a:pt x="137" y="298"/>
                </a:lnTo>
                <a:lnTo>
                  <a:pt x="139" y="298"/>
                </a:lnTo>
                <a:lnTo>
                  <a:pt x="140" y="299"/>
                </a:lnTo>
                <a:lnTo>
                  <a:pt x="141" y="299"/>
                </a:lnTo>
                <a:lnTo>
                  <a:pt x="142" y="300"/>
                </a:lnTo>
                <a:lnTo>
                  <a:pt x="145" y="302"/>
                </a:lnTo>
                <a:lnTo>
                  <a:pt x="146" y="303"/>
                </a:lnTo>
                <a:lnTo>
                  <a:pt x="148" y="303"/>
                </a:lnTo>
                <a:lnTo>
                  <a:pt x="149" y="304"/>
                </a:lnTo>
                <a:lnTo>
                  <a:pt x="150" y="304"/>
                </a:lnTo>
                <a:lnTo>
                  <a:pt x="151" y="304"/>
                </a:lnTo>
                <a:lnTo>
                  <a:pt x="152" y="304"/>
                </a:lnTo>
                <a:lnTo>
                  <a:pt x="153" y="304"/>
                </a:lnTo>
                <a:lnTo>
                  <a:pt x="154" y="303"/>
                </a:lnTo>
                <a:lnTo>
                  <a:pt x="155" y="303"/>
                </a:lnTo>
                <a:lnTo>
                  <a:pt x="156" y="303"/>
                </a:lnTo>
                <a:lnTo>
                  <a:pt x="156" y="302"/>
                </a:lnTo>
                <a:lnTo>
                  <a:pt x="157" y="302"/>
                </a:lnTo>
                <a:lnTo>
                  <a:pt x="158" y="301"/>
                </a:lnTo>
                <a:lnTo>
                  <a:pt x="158" y="301"/>
                </a:lnTo>
                <a:lnTo>
                  <a:pt x="159" y="300"/>
                </a:lnTo>
                <a:lnTo>
                  <a:pt x="159" y="298"/>
                </a:lnTo>
                <a:lnTo>
                  <a:pt x="161" y="294"/>
                </a:lnTo>
                <a:lnTo>
                  <a:pt x="162" y="292"/>
                </a:lnTo>
                <a:lnTo>
                  <a:pt x="163" y="290"/>
                </a:lnTo>
                <a:lnTo>
                  <a:pt x="163" y="289"/>
                </a:lnTo>
                <a:lnTo>
                  <a:pt x="164" y="289"/>
                </a:lnTo>
                <a:lnTo>
                  <a:pt x="165" y="287"/>
                </a:lnTo>
                <a:lnTo>
                  <a:pt x="168" y="285"/>
                </a:lnTo>
                <a:lnTo>
                  <a:pt x="170" y="284"/>
                </a:lnTo>
                <a:lnTo>
                  <a:pt x="173" y="281"/>
                </a:lnTo>
                <a:lnTo>
                  <a:pt x="176" y="279"/>
                </a:lnTo>
                <a:lnTo>
                  <a:pt x="177" y="278"/>
                </a:lnTo>
                <a:lnTo>
                  <a:pt x="178" y="278"/>
                </a:lnTo>
                <a:lnTo>
                  <a:pt x="178" y="277"/>
                </a:lnTo>
                <a:lnTo>
                  <a:pt x="179" y="276"/>
                </a:lnTo>
                <a:lnTo>
                  <a:pt x="180" y="274"/>
                </a:lnTo>
                <a:lnTo>
                  <a:pt x="181" y="272"/>
                </a:lnTo>
                <a:lnTo>
                  <a:pt x="182" y="270"/>
                </a:lnTo>
                <a:lnTo>
                  <a:pt x="183" y="266"/>
                </a:lnTo>
                <a:lnTo>
                  <a:pt x="183" y="265"/>
                </a:lnTo>
                <a:lnTo>
                  <a:pt x="184" y="264"/>
                </a:lnTo>
                <a:lnTo>
                  <a:pt x="184" y="264"/>
                </a:lnTo>
                <a:lnTo>
                  <a:pt x="184" y="263"/>
                </a:lnTo>
                <a:lnTo>
                  <a:pt x="184" y="263"/>
                </a:lnTo>
                <a:lnTo>
                  <a:pt x="185" y="263"/>
                </a:lnTo>
                <a:lnTo>
                  <a:pt x="186" y="263"/>
                </a:lnTo>
                <a:lnTo>
                  <a:pt x="186" y="263"/>
                </a:lnTo>
                <a:lnTo>
                  <a:pt x="187" y="263"/>
                </a:lnTo>
                <a:lnTo>
                  <a:pt x="188" y="264"/>
                </a:lnTo>
                <a:lnTo>
                  <a:pt x="189" y="264"/>
                </a:lnTo>
                <a:lnTo>
                  <a:pt x="189" y="265"/>
                </a:lnTo>
                <a:lnTo>
                  <a:pt x="190" y="265"/>
                </a:lnTo>
                <a:lnTo>
                  <a:pt x="192" y="267"/>
                </a:lnTo>
                <a:lnTo>
                  <a:pt x="194" y="269"/>
                </a:lnTo>
                <a:lnTo>
                  <a:pt x="195" y="271"/>
                </a:lnTo>
                <a:lnTo>
                  <a:pt x="198" y="276"/>
                </a:lnTo>
                <a:lnTo>
                  <a:pt x="199" y="278"/>
                </a:lnTo>
                <a:lnTo>
                  <a:pt x="200" y="279"/>
                </a:lnTo>
                <a:lnTo>
                  <a:pt x="201" y="281"/>
                </a:lnTo>
                <a:lnTo>
                  <a:pt x="203" y="282"/>
                </a:lnTo>
                <a:lnTo>
                  <a:pt x="205" y="283"/>
                </a:lnTo>
                <a:lnTo>
                  <a:pt x="207" y="285"/>
                </a:lnTo>
                <a:lnTo>
                  <a:pt x="208" y="285"/>
                </a:lnTo>
                <a:lnTo>
                  <a:pt x="209" y="286"/>
                </a:lnTo>
                <a:lnTo>
                  <a:pt x="212" y="287"/>
                </a:lnTo>
                <a:lnTo>
                  <a:pt x="214" y="288"/>
                </a:lnTo>
                <a:lnTo>
                  <a:pt x="215" y="288"/>
                </a:lnTo>
                <a:lnTo>
                  <a:pt x="216" y="288"/>
                </a:lnTo>
                <a:lnTo>
                  <a:pt x="217" y="288"/>
                </a:lnTo>
                <a:lnTo>
                  <a:pt x="218" y="288"/>
                </a:lnTo>
                <a:lnTo>
                  <a:pt x="219" y="288"/>
                </a:lnTo>
                <a:lnTo>
                  <a:pt x="219" y="288"/>
                </a:lnTo>
                <a:lnTo>
                  <a:pt x="220" y="287"/>
                </a:lnTo>
                <a:lnTo>
                  <a:pt x="221" y="287"/>
                </a:lnTo>
                <a:lnTo>
                  <a:pt x="222" y="286"/>
                </a:lnTo>
                <a:lnTo>
                  <a:pt x="223" y="286"/>
                </a:lnTo>
                <a:lnTo>
                  <a:pt x="225" y="285"/>
                </a:lnTo>
                <a:lnTo>
                  <a:pt x="227" y="283"/>
                </a:lnTo>
                <a:lnTo>
                  <a:pt x="231" y="278"/>
                </a:lnTo>
                <a:lnTo>
                  <a:pt x="235" y="274"/>
                </a:lnTo>
                <a:lnTo>
                  <a:pt x="240" y="269"/>
                </a:lnTo>
                <a:lnTo>
                  <a:pt x="241" y="268"/>
                </a:lnTo>
                <a:lnTo>
                  <a:pt x="242" y="267"/>
                </a:lnTo>
                <a:lnTo>
                  <a:pt x="242" y="266"/>
                </a:lnTo>
                <a:lnTo>
                  <a:pt x="243" y="265"/>
                </a:lnTo>
                <a:lnTo>
                  <a:pt x="243" y="263"/>
                </a:lnTo>
                <a:lnTo>
                  <a:pt x="244" y="262"/>
                </a:lnTo>
                <a:lnTo>
                  <a:pt x="244" y="260"/>
                </a:lnTo>
                <a:lnTo>
                  <a:pt x="244" y="259"/>
                </a:lnTo>
                <a:lnTo>
                  <a:pt x="244" y="258"/>
                </a:lnTo>
                <a:lnTo>
                  <a:pt x="244" y="257"/>
                </a:lnTo>
                <a:lnTo>
                  <a:pt x="245" y="255"/>
                </a:lnTo>
                <a:lnTo>
                  <a:pt x="246" y="253"/>
                </a:lnTo>
                <a:lnTo>
                  <a:pt x="247" y="251"/>
                </a:lnTo>
                <a:lnTo>
                  <a:pt x="249" y="248"/>
                </a:lnTo>
                <a:lnTo>
                  <a:pt x="250" y="247"/>
                </a:lnTo>
                <a:lnTo>
                  <a:pt x="250" y="246"/>
                </a:lnTo>
                <a:lnTo>
                  <a:pt x="250" y="245"/>
                </a:lnTo>
                <a:lnTo>
                  <a:pt x="251" y="244"/>
                </a:lnTo>
                <a:lnTo>
                  <a:pt x="251" y="243"/>
                </a:lnTo>
                <a:lnTo>
                  <a:pt x="251" y="242"/>
                </a:lnTo>
                <a:lnTo>
                  <a:pt x="251" y="241"/>
                </a:lnTo>
                <a:lnTo>
                  <a:pt x="251" y="238"/>
                </a:lnTo>
                <a:lnTo>
                  <a:pt x="251" y="236"/>
                </a:lnTo>
                <a:lnTo>
                  <a:pt x="250" y="232"/>
                </a:lnTo>
                <a:lnTo>
                  <a:pt x="250" y="230"/>
                </a:lnTo>
                <a:lnTo>
                  <a:pt x="250" y="229"/>
                </a:lnTo>
                <a:lnTo>
                  <a:pt x="250" y="227"/>
                </a:lnTo>
                <a:lnTo>
                  <a:pt x="251" y="227"/>
                </a:lnTo>
                <a:lnTo>
                  <a:pt x="251" y="226"/>
                </a:lnTo>
                <a:lnTo>
                  <a:pt x="252" y="225"/>
                </a:lnTo>
                <a:lnTo>
                  <a:pt x="252" y="224"/>
                </a:lnTo>
                <a:lnTo>
                  <a:pt x="253" y="224"/>
                </a:lnTo>
                <a:lnTo>
                  <a:pt x="254" y="223"/>
                </a:lnTo>
                <a:lnTo>
                  <a:pt x="255" y="222"/>
                </a:lnTo>
                <a:lnTo>
                  <a:pt x="256" y="222"/>
                </a:lnTo>
                <a:lnTo>
                  <a:pt x="257" y="221"/>
                </a:lnTo>
                <a:lnTo>
                  <a:pt x="259" y="221"/>
                </a:lnTo>
                <a:lnTo>
                  <a:pt x="260" y="220"/>
                </a:lnTo>
                <a:lnTo>
                  <a:pt x="262" y="220"/>
                </a:lnTo>
                <a:lnTo>
                  <a:pt x="263" y="220"/>
                </a:lnTo>
                <a:lnTo>
                  <a:pt x="266" y="220"/>
                </a:lnTo>
                <a:lnTo>
                  <a:pt x="273" y="220"/>
                </a:lnTo>
                <a:lnTo>
                  <a:pt x="276" y="220"/>
                </a:lnTo>
                <a:lnTo>
                  <a:pt x="278" y="219"/>
                </a:lnTo>
                <a:lnTo>
                  <a:pt x="281" y="219"/>
                </a:lnTo>
                <a:lnTo>
                  <a:pt x="283" y="218"/>
                </a:lnTo>
                <a:lnTo>
                  <a:pt x="284" y="218"/>
                </a:lnTo>
                <a:lnTo>
                  <a:pt x="285" y="217"/>
                </a:lnTo>
                <a:lnTo>
                  <a:pt x="287" y="216"/>
                </a:lnTo>
                <a:lnTo>
                  <a:pt x="289" y="215"/>
                </a:lnTo>
                <a:lnTo>
                  <a:pt x="291" y="214"/>
                </a:lnTo>
                <a:lnTo>
                  <a:pt x="293" y="212"/>
                </a:lnTo>
                <a:lnTo>
                  <a:pt x="295" y="212"/>
                </a:lnTo>
                <a:lnTo>
                  <a:pt x="296" y="211"/>
                </a:lnTo>
                <a:lnTo>
                  <a:pt x="298" y="211"/>
                </a:lnTo>
                <a:lnTo>
                  <a:pt x="299" y="210"/>
                </a:lnTo>
                <a:lnTo>
                  <a:pt x="301" y="210"/>
                </a:lnTo>
                <a:lnTo>
                  <a:pt x="302" y="210"/>
                </a:lnTo>
                <a:lnTo>
                  <a:pt x="303" y="210"/>
                </a:lnTo>
                <a:lnTo>
                  <a:pt x="305" y="210"/>
                </a:lnTo>
                <a:lnTo>
                  <a:pt x="306" y="211"/>
                </a:lnTo>
                <a:lnTo>
                  <a:pt x="307" y="211"/>
                </a:lnTo>
                <a:lnTo>
                  <a:pt x="308" y="211"/>
                </a:lnTo>
                <a:lnTo>
                  <a:pt x="313" y="214"/>
                </a:lnTo>
                <a:lnTo>
                  <a:pt x="315" y="214"/>
                </a:lnTo>
                <a:lnTo>
                  <a:pt x="316" y="215"/>
                </a:lnTo>
                <a:lnTo>
                  <a:pt x="317" y="215"/>
                </a:lnTo>
                <a:lnTo>
                  <a:pt x="318" y="215"/>
                </a:lnTo>
                <a:lnTo>
                  <a:pt x="319" y="215"/>
                </a:lnTo>
                <a:lnTo>
                  <a:pt x="320" y="215"/>
                </a:lnTo>
                <a:lnTo>
                  <a:pt x="321" y="215"/>
                </a:lnTo>
                <a:lnTo>
                  <a:pt x="321" y="215"/>
                </a:lnTo>
                <a:lnTo>
                  <a:pt x="322" y="215"/>
                </a:lnTo>
                <a:lnTo>
                  <a:pt x="323" y="214"/>
                </a:lnTo>
                <a:lnTo>
                  <a:pt x="325" y="213"/>
                </a:lnTo>
                <a:lnTo>
                  <a:pt x="328" y="212"/>
                </a:lnTo>
                <a:lnTo>
                  <a:pt x="330" y="211"/>
                </a:lnTo>
                <a:lnTo>
                  <a:pt x="331" y="210"/>
                </a:lnTo>
                <a:lnTo>
                  <a:pt x="333" y="210"/>
                </a:lnTo>
                <a:lnTo>
                  <a:pt x="338" y="210"/>
                </a:lnTo>
                <a:lnTo>
                  <a:pt x="344" y="208"/>
                </a:lnTo>
                <a:lnTo>
                  <a:pt x="345" y="208"/>
                </a:lnTo>
                <a:lnTo>
                  <a:pt x="347" y="208"/>
                </a:lnTo>
                <a:lnTo>
                  <a:pt x="350" y="208"/>
                </a:lnTo>
                <a:lnTo>
                  <a:pt x="352" y="208"/>
                </a:lnTo>
                <a:lnTo>
                  <a:pt x="355" y="208"/>
                </a:lnTo>
                <a:lnTo>
                  <a:pt x="357" y="208"/>
                </a:lnTo>
                <a:lnTo>
                  <a:pt x="360" y="209"/>
                </a:lnTo>
                <a:lnTo>
                  <a:pt x="362" y="209"/>
                </a:lnTo>
                <a:lnTo>
                  <a:pt x="364" y="210"/>
                </a:lnTo>
                <a:lnTo>
                  <a:pt x="368" y="211"/>
                </a:lnTo>
                <a:lnTo>
                  <a:pt x="369" y="212"/>
                </a:lnTo>
                <a:lnTo>
                  <a:pt x="371" y="212"/>
                </a:lnTo>
                <a:lnTo>
                  <a:pt x="373" y="212"/>
                </a:lnTo>
                <a:lnTo>
                  <a:pt x="375" y="212"/>
                </a:lnTo>
                <a:lnTo>
                  <a:pt x="377" y="212"/>
                </a:lnTo>
                <a:lnTo>
                  <a:pt x="379" y="212"/>
                </a:lnTo>
                <a:lnTo>
                  <a:pt x="381" y="212"/>
                </a:lnTo>
                <a:lnTo>
                  <a:pt x="383" y="211"/>
                </a:lnTo>
                <a:lnTo>
                  <a:pt x="384" y="210"/>
                </a:lnTo>
                <a:lnTo>
                  <a:pt x="385" y="209"/>
                </a:lnTo>
                <a:lnTo>
                  <a:pt x="388" y="207"/>
                </a:lnTo>
                <a:lnTo>
                  <a:pt x="389" y="206"/>
                </a:lnTo>
                <a:lnTo>
                  <a:pt x="391" y="205"/>
                </a:lnTo>
                <a:lnTo>
                  <a:pt x="394" y="204"/>
                </a:lnTo>
                <a:lnTo>
                  <a:pt x="395" y="204"/>
                </a:lnTo>
                <a:lnTo>
                  <a:pt x="396" y="203"/>
                </a:lnTo>
                <a:lnTo>
                  <a:pt x="397" y="202"/>
                </a:lnTo>
                <a:lnTo>
                  <a:pt x="398" y="202"/>
                </a:lnTo>
                <a:lnTo>
                  <a:pt x="399" y="201"/>
                </a:lnTo>
                <a:lnTo>
                  <a:pt x="399" y="200"/>
                </a:lnTo>
                <a:lnTo>
                  <a:pt x="400" y="199"/>
                </a:lnTo>
                <a:lnTo>
                  <a:pt x="400" y="198"/>
                </a:lnTo>
                <a:lnTo>
                  <a:pt x="400" y="197"/>
                </a:lnTo>
                <a:lnTo>
                  <a:pt x="401" y="195"/>
                </a:lnTo>
                <a:lnTo>
                  <a:pt x="401" y="193"/>
                </a:lnTo>
                <a:lnTo>
                  <a:pt x="400" y="189"/>
                </a:lnTo>
                <a:lnTo>
                  <a:pt x="400" y="187"/>
                </a:lnTo>
                <a:lnTo>
                  <a:pt x="400" y="185"/>
                </a:lnTo>
                <a:lnTo>
                  <a:pt x="401" y="183"/>
                </a:lnTo>
                <a:lnTo>
                  <a:pt x="401" y="182"/>
                </a:lnTo>
                <a:lnTo>
                  <a:pt x="401" y="180"/>
                </a:lnTo>
                <a:lnTo>
                  <a:pt x="402" y="179"/>
                </a:lnTo>
                <a:lnTo>
                  <a:pt x="402" y="178"/>
                </a:lnTo>
                <a:lnTo>
                  <a:pt x="403" y="176"/>
                </a:lnTo>
                <a:lnTo>
                  <a:pt x="403" y="175"/>
                </a:lnTo>
                <a:lnTo>
                  <a:pt x="404" y="175"/>
                </a:lnTo>
                <a:lnTo>
                  <a:pt x="405" y="174"/>
                </a:lnTo>
                <a:lnTo>
                  <a:pt x="405" y="173"/>
                </a:lnTo>
                <a:lnTo>
                  <a:pt x="406" y="173"/>
                </a:lnTo>
                <a:lnTo>
                  <a:pt x="407" y="173"/>
                </a:lnTo>
                <a:lnTo>
                  <a:pt x="407" y="172"/>
                </a:lnTo>
                <a:lnTo>
                  <a:pt x="409" y="172"/>
                </a:lnTo>
                <a:lnTo>
                  <a:pt x="413" y="171"/>
                </a:lnTo>
                <a:lnTo>
                  <a:pt x="415" y="171"/>
                </a:lnTo>
                <a:lnTo>
                  <a:pt x="417" y="170"/>
                </a:lnTo>
                <a:lnTo>
                  <a:pt x="419" y="169"/>
                </a:lnTo>
                <a:lnTo>
                  <a:pt x="421" y="168"/>
                </a:lnTo>
                <a:lnTo>
                  <a:pt x="423" y="166"/>
                </a:lnTo>
                <a:lnTo>
                  <a:pt x="425" y="165"/>
                </a:lnTo>
                <a:lnTo>
                  <a:pt x="427" y="162"/>
                </a:lnTo>
                <a:lnTo>
                  <a:pt x="429" y="161"/>
                </a:lnTo>
                <a:lnTo>
                  <a:pt x="430" y="160"/>
                </a:lnTo>
                <a:lnTo>
                  <a:pt x="432" y="159"/>
                </a:lnTo>
                <a:lnTo>
                  <a:pt x="435" y="158"/>
                </a:lnTo>
                <a:lnTo>
                  <a:pt x="437" y="157"/>
                </a:lnTo>
                <a:lnTo>
                  <a:pt x="439" y="156"/>
                </a:lnTo>
                <a:lnTo>
                  <a:pt x="440" y="156"/>
                </a:lnTo>
                <a:lnTo>
                  <a:pt x="441" y="156"/>
                </a:lnTo>
                <a:lnTo>
                  <a:pt x="442" y="156"/>
                </a:lnTo>
                <a:lnTo>
                  <a:pt x="444" y="157"/>
                </a:lnTo>
                <a:lnTo>
                  <a:pt x="445" y="157"/>
                </a:lnTo>
                <a:lnTo>
                  <a:pt x="449" y="158"/>
                </a:lnTo>
                <a:lnTo>
                  <a:pt x="453" y="159"/>
                </a:lnTo>
                <a:lnTo>
                  <a:pt x="456" y="160"/>
                </a:lnTo>
                <a:lnTo>
                  <a:pt x="458" y="160"/>
                </a:lnTo>
                <a:lnTo>
                  <a:pt x="459" y="160"/>
                </a:lnTo>
                <a:lnTo>
                  <a:pt x="460" y="160"/>
                </a:lnTo>
                <a:lnTo>
                  <a:pt x="465" y="159"/>
                </a:lnTo>
                <a:lnTo>
                  <a:pt x="469" y="159"/>
                </a:lnTo>
                <a:lnTo>
                  <a:pt x="470" y="158"/>
                </a:lnTo>
                <a:lnTo>
                  <a:pt x="472" y="158"/>
                </a:lnTo>
                <a:lnTo>
                  <a:pt x="474" y="157"/>
                </a:lnTo>
                <a:lnTo>
                  <a:pt x="475" y="156"/>
                </a:lnTo>
                <a:lnTo>
                  <a:pt x="477" y="155"/>
                </a:lnTo>
                <a:lnTo>
                  <a:pt x="481" y="152"/>
                </a:lnTo>
                <a:lnTo>
                  <a:pt x="483" y="151"/>
                </a:lnTo>
                <a:lnTo>
                  <a:pt x="485" y="150"/>
                </a:lnTo>
                <a:lnTo>
                  <a:pt x="489" y="148"/>
                </a:lnTo>
                <a:lnTo>
                  <a:pt x="500" y="143"/>
                </a:lnTo>
                <a:lnTo>
                  <a:pt x="507" y="140"/>
                </a:lnTo>
                <a:lnTo>
                  <a:pt x="511" y="138"/>
                </a:lnTo>
                <a:lnTo>
                  <a:pt x="514" y="137"/>
                </a:lnTo>
                <a:lnTo>
                  <a:pt x="521" y="134"/>
                </a:lnTo>
                <a:lnTo>
                  <a:pt x="524" y="133"/>
                </a:lnTo>
                <a:lnTo>
                  <a:pt x="528" y="132"/>
                </a:lnTo>
                <a:lnTo>
                  <a:pt x="529" y="131"/>
                </a:lnTo>
                <a:lnTo>
                  <a:pt x="530" y="130"/>
                </a:lnTo>
                <a:lnTo>
                  <a:pt x="533" y="129"/>
                </a:lnTo>
                <a:lnTo>
                  <a:pt x="535" y="127"/>
                </a:lnTo>
                <a:lnTo>
                  <a:pt x="537" y="126"/>
                </a:lnTo>
                <a:lnTo>
                  <a:pt x="538" y="124"/>
                </a:lnTo>
                <a:lnTo>
                  <a:pt x="539" y="123"/>
                </a:lnTo>
                <a:lnTo>
                  <a:pt x="540" y="121"/>
                </a:lnTo>
                <a:lnTo>
                  <a:pt x="541" y="119"/>
                </a:lnTo>
                <a:lnTo>
                  <a:pt x="544" y="115"/>
                </a:lnTo>
                <a:lnTo>
                  <a:pt x="545" y="114"/>
                </a:lnTo>
                <a:lnTo>
                  <a:pt x="546" y="112"/>
                </a:lnTo>
                <a:lnTo>
                  <a:pt x="546" y="112"/>
                </a:lnTo>
                <a:lnTo>
                  <a:pt x="548" y="111"/>
                </a:lnTo>
                <a:lnTo>
                  <a:pt x="549" y="110"/>
                </a:lnTo>
                <a:lnTo>
                  <a:pt x="550" y="109"/>
                </a:lnTo>
                <a:lnTo>
                  <a:pt x="553" y="109"/>
                </a:lnTo>
                <a:lnTo>
                  <a:pt x="555" y="108"/>
                </a:lnTo>
                <a:lnTo>
                  <a:pt x="556" y="108"/>
                </a:lnTo>
                <a:lnTo>
                  <a:pt x="558" y="108"/>
                </a:lnTo>
                <a:lnTo>
                  <a:pt x="559" y="108"/>
                </a:lnTo>
                <a:lnTo>
                  <a:pt x="561" y="108"/>
                </a:lnTo>
                <a:lnTo>
                  <a:pt x="563" y="108"/>
                </a:lnTo>
                <a:lnTo>
                  <a:pt x="567" y="109"/>
                </a:lnTo>
                <a:lnTo>
                  <a:pt x="568" y="109"/>
                </a:lnTo>
                <a:lnTo>
                  <a:pt x="570" y="109"/>
                </a:lnTo>
                <a:lnTo>
                  <a:pt x="572" y="109"/>
                </a:lnTo>
                <a:lnTo>
                  <a:pt x="573" y="109"/>
                </a:lnTo>
                <a:lnTo>
                  <a:pt x="575" y="109"/>
                </a:lnTo>
                <a:lnTo>
                  <a:pt x="577" y="109"/>
                </a:lnTo>
                <a:lnTo>
                  <a:pt x="581" y="108"/>
                </a:lnTo>
                <a:lnTo>
                  <a:pt x="583" y="108"/>
                </a:lnTo>
                <a:lnTo>
                  <a:pt x="585" y="107"/>
                </a:lnTo>
                <a:lnTo>
                  <a:pt x="588" y="106"/>
                </a:lnTo>
                <a:lnTo>
                  <a:pt x="591" y="105"/>
                </a:lnTo>
                <a:lnTo>
                  <a:pt x="592" y="104"/>
                </a:lnTo>
                <a:lnTo>
                  <a:pt x="594" y="104"/>
                </a:lnTo>
                <a:lnTo>
                  <a:pt x="599" y="103"/>
                </a:lnTo>
                <a:lnTo>
                  <a:pt x="600" y="102"/>
                </a:lnTo>
                <a:lnTo>
                  <a:pt x="602" y="102"/>
                </a:lnTo>
                <a:lnTo>
                  <a:pt x="603" y="101"/>
                </a:lnTo>
                <a:lnTo>
                  <a:pt x="603" y="101"/>
                </a:lnTo>
                <a:lnTo>
                  <a:pt x="604" y="100"/>
                </a:lnTo>
                <a:lnTo>
                  <a:pt x="605" y="100"/>
                </a:lnTo>
                <a:lnTo>
                  <a:pt x="606" y="98"/>
                </a:lnTo>
                <a:lnTo>
                  <a:pt x="606" y="97"/>
                </a:lnTo>
                <a:lnTo>
                  <a:pt x="607" y="96"/>
                </a:lnTo>
                <a:lnTo>
                  <a:pt x="608" y="93"/>
                </a:lnTo>
                <a:lnTo>
                  <a:pt x="609" y="89"/>
                </a:lnTo>
                <a:lnTo>
                  <a:pt x="610" y="87"/>
                </a:lnTo>
                <a:lnTo>
                  <a:pt x="610" y="86"/>
                </a:lnTo>
                <a:lnTo>
                  <a:pt x="610" y="85"/>
                </a:lnTo>
                <a:lnTo>
                  <a:pt x="610" y="84"/>
                </a:lnTo>
                <a:lnTo>
                  <a:pt x="610" y="83"/>
                </a:lnTo>
                <a:lnTo>
                  <a:pt x="610" y="82"/>
                </a:lnTo>
                <a:lnTo>
                  <a:pt x="610" y="81"/>
                </a:lnTo>
                <a:lnTo>
                  <a:pt x="609" y="81"/>
                </a:lnTo>
                <a:lnTo>
                  <a:pt x="609" y="80"/>
                </a:lnTo>
                <a:lnTo>
                  <a:pt x="608" y="79"/>
                </a:lnTo>
                <a:lnTo>
                  <a:pt x="607" y="78"/>
                </a:lnTo>
                <a:lnTo>
                  <a:pt x="606" y="78"/>
                </a:lnTo>
                <a:lnTo>
                  <a:pt x="605" y="77"/>
                </a:lnTo>
                <a:lnTo>
                  <a:pt x="604" y="77"/>
                </a:lnTo>
                <a:lnTo>
                  <a:pt x="601" y="75"/>
                </a:lnTo>
                <a:lnTo>
                  <a:pt x="595" y="73"/>
                </a:lnTo>
                <a:lnTo>
                  <a:pt x="591" y="72"/>
                </a:lnTo>
                <a:lnTo>
                  <a:pt x="585" y="69"/>
                </a:lnTo>
                <a:lnTo>
                  <a:pt x="583" y="69"/>
                </a:lnTo>
                <a:lnTo>
                  <a:pt x="582" y="68"/>
                </a:lnTo>
                <a:lnTo>
                  <a:pt x="581" y="67"/>
                </a:lnTo>
                <a:lnTo>
                  <a:pt x="580" y="67"/>
                </a:lnTo>
                <a:lnTo>
                  <a:pt x="579" y="66"/>
                </a:lnTo>
                <a:lnTo>
                  <a:pt x="579" y="65"/>
                </a:lnTo>
                <a:lnTo>
                  <a:pt x="578" y="65"/>
                </a:lnTo>
                <a:lnTo>
                  <a:pt x="578" y="64"/>
                </a:lnTo>
                <a:lnTo>
                  <a:pt x="577" y="63"/>
                </a:lnTo>
                <a:lnTo>
                  <a:pt x="577" y="61"/>
                </a:lnTo>
                <a:lnTo>
                  <a:pt x="576" y="60"/>
                </a:lnTo>
                <a:lnTo>
                  <a:pt x="576" y="60"/>
                </a:lnTo>
                <a:lnTo>
                  <a:pt x="576" y="59"/>
                </a:lnTo>
                <a:lnTo>
                  <a:pt x="576" y="58"/>
                </a:lnTo>
                <a:lnTo>
                  <a:pt x="576" y="58"/>
                </a:lnTo>
                <a:lnTo>
                  <a:pt x="576" y="57"/>
                </a:lnTo>
                <a:lnTo>
                  <a:pt x="577" y="56"/>
                </a:lnTo>
                <a:lnTo>
                  <a:pt x="578" y="54"/>
                </a:lnTo>
                <a:lnTo>
                  <a:pt x="578" y="53"/>
                </a:lnTo>
                <a:lnTo>
                  <a:pt x="579" y="52"/>
                </a:lnTo>
                <a:lnTo>
                  <a:pt x="579" y="52"/>
                </a:lnTo>
                <a:lnTo>
                  <a:pt x="579" y="51"/>
                </a:lnTo>
                <a:lnTo>
                  <a:pt x="578" y="50"/>
                </a:lnTo>
                <a:lnTo>
                  <a:pt x="578" y="50"/>
                </a:lnTo>
                <a:lnTo>
                  <a:pt x="577" y="49"/>
                </a:lnTo>
                <a:lnTo>
                  <a:pt x="577" y="49"/>
                </a:lnTo>
                <a:lnTo>
                  <a:pt x="576" y="49"/>
                </a:lnTo>
                <a:lnTo>
                  <a:pt x="575" y="49"/>
                </a:lnTo>
                <a:lnTo>
                  <a:pt x="574" y="48"/>
                </a:lnTo>
                <a:lnTo>
                  <a:pt x="570" y="49"/>
                </a:lnTo>
                <a:lnTo>
                  <a:pt x="568" y="48"/>
                </a:lnTo>
                <a:lnTo>
                  <a:pt x="565" y="48"/>
                </a:lnTo>
                <a:lnTo>
                  <a:pt x="564" y="48"/>
                </a:lnTo>
                <a:lnTo>
                  <a:pt x="564" y="48"/>
                </a:lnTo>
                <a:lnTo>
                  <a:pt x="562" y="47"/>
                </a:lnTo>
                <a:lnTo>
                  <a:pt x="561" y="46"/>
                </a:lnTo>
                <a:lnTo>
                  <a:pt x="560" y="46"/>
                </a:lnTo>
                <a:lnTo>
                  <a:pt x="559" y="45"/>
                </a:lnTo>
                <a:lnTo>
                  <a:pt x="558" y="44"/>
                </a:lnTo>
                <a:lnTo>
                  <a:pt x="557" y="43"/>
                </a:lnTo>
                <a:lnTo>
                  <a:pt x="557" y="42"/>
                </a:lnTo>
                <a:lnTo>
                  <a:pt x="556" y="41"/>
                </a:lnTo>
                <a:lnTo>
                  <a:pt x="556" y="41"/>
                </a:lnTo>
                <a:lnTo>
                  <a:pt x="556" y="40"/>
                </a:lnTo>
                <a:lnTo>
                  <a:pt x="556" y="38"/>
                </a:lnTo>
                <a:lnTo>
                  <a:pt x="556" y="35"/>
                </a:lnTo>
                <a:lnTo>
                  <a:pt x="556" y="34"/>
                </a:lnTo>
                <a:lnTo>
                  <a:pt x="557" y="33"/>
                </a:lnTo>
                <a:lnTo>
                  <a:pt x="557" y="32"/>
                </a:lnTo>
                <a:lnTo>
                  <a:pt x="557" y="31"/>
                </a:lnTo>
                <a:lnTo>
                  <a:pt x="559" y="27"/>
                </a:lnTo>
                <a:lnTo>
                  <a:pt x="560" y="26"/>
                </a:lnTo>
                <a:lnTo>
                  <a:pt x="561" y="24"/>
                </a:lnTo>
                <a:lnTo>
                  <a:pt x="561" y="22"/>
                </a:lnTo>
                <a:lnTo>
                  <a:pt x="562" y="21"/>
                </a:lnTo>
                <a:lnTo>
                  <a:pt x="562" y="19"/>
                </a:lnTo>
                <a:lnTo>
                  <a:pt x="563" y="18"/>
                </a:lnTo>
                <a:lnTo>
                  <a:pt x="564" y="13"/>
                </a:lnTo>
                <a:lnTo>
                  <a:pt x="564" y="12"/>
                </a:lnTo>
                <a:lnTo>
                  <a:pt x="564" y="11"/>
                </a:lnTo>
                <a:lnTo>
                  <a:pt x="565" y="10"/>
                </a:lnTo>
                <a:lnTo>
                  <a:pt x="565" y="10"/>
                </a:lnTo>
                <a:lnTo>
                  <a:pt x="566" y="8"/>
                </a:lnTo>
                <a:lnTo>
                  <a:pt x="571" y="2"/>
                </a:lnTo>
                <a:lnTo>
                  <a:pt x="572" y="1"/>
                </a:lnTo>
                <a:lnTo>
                  <a:pt x="573" y="0"/>
                </a:lnTo>
                <a:lnTo>
                  <a:pt x="573" y="0"/>
                </a:lnTo>
                <a:lnTo>
                  <a:pt x="573" y="0"/>
                </a:lnTo>
                <a:close/>
              </a:path>
            </a:pathLst>
          </a:custGeom>
          <a:solidFill>
            <a:srgbClr val="BED8E8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cs-CZ" dirty="0"/>
          </a:p>
        </p:txBody>
      </p:sp>
      <p:sp>
        <p:nvSpPr>
          <p:cNvPr id="154" name="Freeform 272">
            <a:extLst>
              <a:ext uri="{FF2B5EF4-FFF2-40B4-BE49-F238E27FC236}">
                <a16:creationId xmlns:a16="http://schemas.microsoft.com/office/drawing/2014/main" id="{F48F1F08-3043-4522-8632-87758D2C8BB4}"/>
              </a:ext>
            </a:extLst>
          </p:cNvPr>
          <p:cNvSpPr>
            <a:spLocks/>
          </p:cNvSpPr>
          <p:nvPr/>
        </p:nvSpPr>
        <p:spPr bwMode="auto">
          <a:xfrm>
            <a:off x="4685900" y="3211968"/>
            <a:ext cx="728618" cy="645056"/>
          </a:xfrm>
          <a:custGeom>
            <a:avLst/>
            <a:gdLst>
              <a:gd name="T0" fmla="*/ 607 w 715"/>
              <a:gd name="T1" fmla="*/ 17 h 633"/>
              <a:gd name="T2" fmla="*/ 637 w 715"/>
              <a:gd name="T3" fmla="*/ 16 h 633"/>
              <a:gd name="T4" fmla="*/ 653 w 715"/>
              <a:gd name="T5" fmla="*/ 11 h 633"/>
              <a:gd name="T6" fmla="*/ 669 w 715"/>
              <a:gd name="T7" fmla="*/ 30 h 633"/>
              <a:gd name="T8" fmla="*/ 692 w 715"/>
              <a:gd name="T9" fmla="*/ 50 h 633"/>
              <a:gd name="T10" fmla="*/ 682 w 715"/>
              <a:gd name="T11" fmla="*/ 86 h 633"/>
              <a:gd name="T12" fmla="*/ 707 w 715"/>
              <a:gd name="T13" fmla="*/ 86 h 633"/>
              <a:gd name="T14" fmla="*/ 712 w 715"/>
              <a:gd name="T15" fmla="*/ 104 h 633"/>
              <a:gd name="T16" fmla="*/ 686 w 715"/>
              <a:gd name="T17" fmla="*/ 144 h 633"/>
              <a:gd name="T18" fmla="*/ 673 w 715"/>
              <a:gd name="T19" fmla="*/ 168 h 633"/>
              <a:gd name="T20" fmla="*/ 643 w 715"/>
              <a:gd name="T21" fmla="*/ 160 h 633"/>
              <a:gd name="T22" fmla="*/ 633 w 715"/>
              <a:gd name="T23" fmla="*/ 174 h 633"/>
              <a:gd name="T24" fmla="*/ 620 w 715"/>
              <a:gd name="T25" fmla="*/ 200 h 633"/>
              <a:gd name="T26" fmla="*/ 604 w 715"/>
              <a:gd name="T27" fmla="*/ 221 h 633"/>
              <a:gd name="T28" fmla="*/ 590 w 715"/>
              <a:gd name="T29" fmla="*/ 251 h 633"/>
              <a:gd name="T30" fmla="*/ 596 w 715"/>
              <a:gd name="T31" fmla="*/ 280 h 633"/>
              <a:gd name="T32" fmla="*/ 619 w 715"/>
              <a:gd name="T33" fmla="*/ 328 h 633"/>
              <a:gd name="T34" fmla="*/ 645 w 715"/>
              <a:gd name="T35" fmla="*/ 360 h 633"/>
              <a:gd name="T36" fmla="*/ 637 w 715"/>
              <a:gd name="T37" fmla="*/ 368 h 633"/>
              <a:gd name="T38" fmla="*/ 637 w 715"/>
              <a:gd name="T39" fmla="*/ 394 h 633"/>
              <a:gd name="T40" fmla="*/ 616 w 715"/>
              <a:gd name="T41" fmla="*/ 412 h 633"/>
              <a:gd name="T42" fmla="*/ 597 w 715"/>
              <a:gd name="T43" fmla="*/ 411 h 633"/>
              <a:gd name="T44" fmla="*/ 598 w 715"/>
              <a:gd name="T45" fmla="*/ 437 h 633"/>
              <a:gd name="T46" fmla="*/ 589 w 715"/>
              <a:gd name="T47" fmla="*/ 461 h 633"/>
              <a:gd name="T48" fmla="*/ 549 w 715"/>
              <a:gd name="T49" fmla="*/ 469 h 633"/>
              <a:gd name="T50" fmla="*/ 518 w 715"/>
              <a:gd name="T51" fmla="*/ 468 h 633"/>
              <a:gd name="T52" fmla="*/ 459 w 715"/>
              <a:gd name="T53" fmla="*/ 465 h 633"/>
              <a:gd name="T54" fmla="*/ 435 w 715"/>
              <a:gd name="T55" fmla="*/ 474 h 633"/>
              <a:gd name="T56" fmla="*/ 427 w 715"/>
              <a:gd name="T57" fmla="*/ 491 h 633"/>
              <a:gd name="T58" fmla="*/ 409 w 715"/>
              <a:gd name="T59" fmla="*/ 508 h 633"/>
              <a:gd name="T60" fmla="*/ 380 w 715"/>
              <a:gd name="T61" fmla="*/ 526 h 633"/>
              <a:gd name="T62" fmla="*/ 363 w 715"/>
              <a:gd name="T63" fmla="*/ 519 h 633"/>
              <a:gd name="T64" fmla="*/ 339 w 715"/>
              <a:gd name="T65" fmla="*/ 535 h 633"/>
              <a:gd name="T66" fmla="*/ 305 w 715"/>
              <a:gd name="T67" fmla="*/ 539 h 633"/>
              <a:gd name="T68" fmla="*/ 280 w 715"/>
              <a:gd name="T69" fmla="*/ 552 h 633"/>
              <a:gd name="T70" fmla="*/ 249 w 715"/>
              <a:gd name="T71" fmla="*/ 563 h 633"/>
              <a:gd name="T72" fmla="*/ 225 w 715"/>
              <a:gd name="T73" fmla="*/ 584 h 633"/>
              <a:gd name="T74" fmla="*/ 217 w 715"/>
              <a:gd name="T75" fmla="*/ 603 h 633"/>
              <a:gd name="T76" fmla="*/ 200 w 715"/>
              <a:gd name="T77" fmla="*/ 617 h 633"/>
              <a:gd name="T78" fmla="*/ 183 w 715"/>
              <a:gd name="T79" fmla="*/ 632 h 633"/>
              <a:gd name="T80" fmla="*/ 167 w 715"/>
              <a:gd name="T81" fmla="*/ 619 h 633"/>
              <a:gd name="T82" fmla="*/ 155 w 715"/>
              <a:gd name="T83" fmla="*/ 624 h 633"/>
              <a:gd name="T84" fmla="*/ 146 w 715"/>
              <a:gd name="T85" fmla="*/ 619 h 633"/>
              <a:gd name="T86" fmla="*/ 131 w 715"/>
              <a:gd name="T87" fmla="*/ 603 h 633"/>
              <a:gd name="T88" fmla="*/ 120 w 715"/>
              <a:gd name="T89" fmla="*/ 593 h 633"/>
              <a:gd name="T90" fmla="*/ 135 w 715"/>
              <a:gd name="T91" fmla="*/ 590 h 633"/>
              <a:gd name="T92" fmla="*/ 135 w 715"/>
              <a:gd name="T93" fmla="*/ 568 h 633"/>
              <a:gd name="T94" fmla="*/ 122 w 715"/>
              <a:gd name="T95" fmla="*/ 533 h 633"/>
              <a:gd name="T96" fmla="*/ 115 w 715"/>
              <a:gd name="T97" fmla="*/ 507 h 633"/>
              <a:gd name="T98" fmla="*/ 118 w 715"/>
              <a:gd name="T99" fmla="*/ 473 h 633"/>
              <a:gd name="T100" fmla="*/ 109 w 715"/>
              <a:gd name="T101" fmla="*/ 451 h 633"/>
              <a:gd name="T102" fmla="*/ 72 w 715"/>
              <a:gd name="T103" fmla="*/ 451 h 633"/>
              <a:gd name="T104" fmla="*/ 64 w 715"/>
              <a:gd name="T105" fmla="*/ 441 h 633"/>
              <a:gd name="T106" fmla="*/ 44 w 715"/>
              <a:gd name="T107" fmla="*/ 428 h 633"/>
              <a:gd name="T108" fmla="*/ 0 w 715"/>
              <a:gd name="T109" fmla="*/ 415 h 633"/>
              <a:gd name="T110" fmla="*/ 30 w 715"/>
              <a:gd name="T111" fmla="*/ 388 h 633"/>
              <a:gd name="T112" fmla="*/ 39 w 715"/>
              <a:gd name="T113" fmla="*/ 352 h 633"/>
              <a:gd name="T114" fmla="*/ 73 w 715"/>
              <a:gd name="T115" fmla="*/ 349 h 633"/>
              <a:gd name="T116" fmla="*/ 101 w 715"/>
              <a:gd name="T117" fmla="*/ 352 h 633"/>
              <a:gd name="T118" fmla="*/ 120 w 715"/>
              <a:gd name="T119" fmla="*/ 318 h 6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715" h="633">
                <a:moveTo>
                  <a:pt x="573" y="0"/>
                </a:moveTo>
                <a:lnTo>
                  <a:pt x="574" y="0"/>
                </a:lnTo>
                <a:lnTo>
                  <a:pt x="575" y="1"/>
                </a:lnTo>
                <a:lnTo>
                  <a:pt x="577" y="2"/>
                </a:lnTo>
                <a:lnTo>
                  <a:pt x="582" y="5"/>
                </a:lnTo>
                <a:lnTo>
                  <a:pt x="584" y="6"/>
                </a:lnTo>
                <a:lnTo>
                  <a:pt x="586" y="7"/>
                </a:lnTo>
                <a:lnTo>
                  <a:pt x="587" y="7"/>
                </a:lnTo>
                <a:lnTo>
                  <a:pt x="589" y="8"/>
                </a:lnTo>
                <a:lnTo>
                  <a:pt x="594" y="9"/>
                </a:lnTo>
                <a:lnTo>
                  <a:pt x="596" y="10"/>
                </a:lnTo>
                <a:lnTo>
                  <a:pt x="597" y="10"/>
                </a:lnTo>
                <a:lnTo>
                  <a:pt x="599" y="11"/>
                </a:lnTo>
                <a:lnTo>
                  <a:pt x="601" y="12"/>
                </a:lnTo>
                <a:lnTo>
                  <a:pt x="603" y="13"/>
                </a:lnTo>
                <a:lnTo>
                  <a:pt x="604" y="14"/>
                </a:lnTo>
                <a:lnTo>
                  <a:pt x="607" y="17"/>
                </a:lnTo>
                <a:lnTo>
                  <a:pt x="608" y="18"/>
                </a:lnTo>
                <a:lnTo>
                  <a:pt x="610" y="19"/>
                </a:lnTo>
                <a:lnTo>
                  <a:pt x="611" y="20"/>
                </a:lnTo>
                <a:lnTo>
                  <a:pt x="613" y="20"/>
                </a:lnTo>
                <a:lnTo>
                  <a:pt x="615" y="21"/>
                </a:lnTo>
                <a:lnTo>
                  <a:pt x="616" y="21"/>
                </a:lnTo>
                <a:lnTo>
                  <a:pt x="618" y="21"/>
                </a:lnTo>
                <a:lnTo>
                  <a:pt x="619" y="21"/>
                </a:lnTo>
                <a:lnTo>
                  <a:pt x="620" y="21"/>
                </a:lnTo>
                <a:lnTo>
                  <a:pt x="622" y="21"/>
                </a:lnTo>
                <a:lnTo>
                  <a:pt x="623" y="20"/>
                </a:lnTo>
                <a:lnTo>
                  <a:pt x="625" y="20"/>
                </a:lnTo>
                <a:lnTo>
                  <a:pt x="630" y="18"/>
                </a:lnTo>
                <a:lnTo>
                  <a:pt x="631" y="17"/>
                </a:lnTo>
                <a:lnTo>
                  <a:pt x="633" y="17"/>
                </a:lnTo>
                <a:lnTo>
                  <a:pt x="635" y="16"/>
                </a:lnTo>
                <a:lnTo>
                  <a:pt x="637" y="16"/>
                </a:lnTo>
                <a:lnTo>
                  <a:pt x="639" y="16"/>
                </a:lnTo>
                <a:lnTo>
                  <a:pt x="640" y="17"/>
                </a:lnTo>
                <a:lnTo>
                  <a:pt x="643" y="17"/>
                </a:lnTo>
                <a:lnTo>
                  <a:pt x="644" y="17"/>
                </a:lnTo>
                <a:lnTo>
                  <a:pt x="646" y="17"/>
                </a:lnTo>
                <a:lnTo>
                  <a:pt x="647" y="17"/>
                </a:lnTo>
                <a:lnTo>
                  <a:pt x="647" y="17"/>
                </a:lnTo>
                <a:lnTo>
                  <a:pt x="648" y="17"/>
                </a:lnTo>
                <a:lnTo>
                  <a:pt x="649" y="16"/>
                </a:lnTo>
                <a:lnTo>
                  <a:pt x="649" y="16"/>
                </a:lnTo>
                <a:lnTo>
                  <a:pt x="650" y="15"/>
                </a:lnTo>
                <a:lnTo>
                  <a:pt x="651" y="12"/>
                </a:lnTo>
                <a:lnTo>
                  <a:pt x="652" y="12"/>
                </a:lnTo>
                <a:lnTo>
                  <a:pt x="652" y="11"/>
                </a:lnTo>
                <a:lnTo>
                  <a:pt x="653" y="11"/>
                </a:lnTo>
                <a:lnTo>
                  <a:pt x="653" y="11"/>
                </a:lnTo>
                <a:lnTo>
                  <a:pt x="653" y="11"/>
                </a:lnTo>
                <a:lnTo>
                  <a:pt x="654" y="11"/>
                </a:lnTo>
                <a:lnTo>
                  <a:pt x="654" y="12"/>
                </a:lnTo>
                <a:lnTo>
                  <a:pt x="654" y="12"/>
                </a:lnTo>
                <a:lnTo>
                  <a:pt x="655" y="12"/>
                </a:lnTo>
                <a:lnTo>
                  <a:pt x="655" y="13"/>
                </a:lnTo>
                <a:lnTo>
                  <a:pt x="655" y="16"/>
                </a:lnTo>
                <a:lnTo>
                  <a:pt x="656" y="17"/>
                </a:lnTo>
                <a:lnTo>
                  <a:pt x="656" y="18"/>
                </a:lnTo>
                <a:lnTo>
                  <a:pt x="656" y="19"/>
                </a:lnTo>
                <a:lnTo>
                  <a:pt x="657" y="20"/>
                </a:lnTo>
                <a:lnTo>
                  <a:pt x="658" y="21"/>
                </a:lnTo>
                <a:lnTo>
                  <a:pt x="658" y="21"/>
                </a:lnTo>
                <a:lnTo>
                  <a:pt x="659" y="22"/>
                </a:lnTo>
                <a:lnTo>
                  <a:pt x="661" y="23"/>
                </a:lnTo>
                <a:lnTo>
                  <a:pt x="665" y="26"/>
                </a:lnTo>
                <a:lnTo>
                  <a:pt x="666" y="28"/>
                </a:lnTo>
                <a:lnTo>
                  <a:pt x="669" y="30"/>
                </a:lnTo>
                <a:lnTo>
                  <a:pt x="670" y="31"/>
                </a:lnTo>
                <a:lnTo>
                  <a:pt x="671" y="31"/>
                </a:lnTo>
                <a:lnTo>
                  <a:pt x="672" y="32"/>
                </a:lnTo>
                <a:lnTo>
                  <a:pt x="674" y="32"/>
                </a:lnTo>
                <a:lnTo>
                  <a:pt x="678" y="33"/>
                </a:lnTo>
                <a:lnTo>
                  <a:pt x="679" y="33"/>
                </a:lnTo>
                <a:lnTo>
                  <a:pt x="680" y="34"/>
                </a:lnTo>
                <a:lnTo>
                  <a:pt x="681" y="34"/>
                </a:lnTo>
                <a:lnTo>
                  <a:pt x="682" y="35"/>
                </a:lnTo>
                <a:lnTo>
                  <a:pt x="684" y="36"/>
                </a:lnTo>
                <a:lnTo>
                  <a:pt x="685" y="38"/>
                </a:lnTo>
                <a:lnTo>
                  <a:pt x="687" y="40"/>
                </a:lnTo>
                <a:lnTo>
                  <a:pt x="689" y="42"/>
                </a:lnTo>
                <a:lnTo>
                  <a:pt x="690" y="45"/>
                </a:lnTo>
                <a:lnTo>
                  <a:pt x="691" y="46"/>
                </a:lnTo>
                <a:lnTo>
                  <a:pt x="692" y="48"/>
                </a:lnTo>
                <a:lnTo>
                  <a:pt x="692" y="50"/>
                </a:lnTo>
                <a:lnTo>
                  <a:pt x="693" y="52"/>
                </a:lnTo>
                <a:lnTo>
                  <a:pt x="693" y="54"/>
                </a:lnTo>
                <a:lnTo>
                  <a:pt x="692" y="56"/>
                </a:lnTo>
                <a:lnTo>
                  <a:pt x="692" y="58"/>
                </a:lnTo>
                <a:lnTo>
                  <a:pt x="691" y="61"/>
                </a:lnTo>
                <a:lnTo>
                  <a:pt x="691" y="64"/>
                </a:lnTo>
                <a:lnTo>
                  <a:pt x="689" y="67"/>
                </a:lnTo>
                <a:lnTo>
                  <a:pt x="688" y="71"/>
                </a:lnTo>
                <a:lnTo>
                  <a:pt x="686" y="74"/>
                </a:lnTo>
                <a:lnTo>
                  <a:pt x="684" y="78"/>
                </a:lnTo>
                <a:lnTo>
                  <a:pt x="684" y="79"/>
                </a:lnTo>
                <a:lnTo>
                  <a:pt x="683" y="81"/>
                </a:lnTo>
                <a:lnTo>
                  <a:pt x="683" y="82"/>
                </a:lnTo>
                <a:lnTo>
                  <a:pt x="682" y="83"/>
                </a:lnTo>
                <a:lnTo>
                  <a:pt x="682" y="84"/>
                </a:lnTo>
                <a:lnTo>
                  <a:pt x="682" y="85"/>
                </a:lnTo>
                <a:lnTo>
                  <a:pt x="682" y="86"/>
                </a:lnTo>
                <a:lnTo>
                  <a:pt x="682" y="86"/>
                </a:lnTo>
                <a:lnTo>
                  <a:pt x="683" y="87"/>
                </a:lnTo>
                <a:lnTo>
                  <a:pt x="683" y="87"/>
                </a:lnTo>
                <a:lnTo>
                  <a:pt x="683" y="88"/>
                </a:lnTo>
                <a:lnTo>
                  <a:pt x="684" y="89"/>
                </a:lnTo>
                <a:lnTo>
                  <a:pt x="685" y="89"/>
                </a:lnTo>
                <a:lnTo>
                  <a:pt x="686" y="90"/>
                </a:lnTo>
                <a:lnTo>
                  <a:pt x="686" y="90"/>
                </a:lnTo>
                <a:lnTo>
                  <a:pt x="687" y="90"/>
                </a:lnTo>
                <a:lnTo>
                  <a:pt x="688" y="90"/>
                </a:lnTo>
                <a:lnTo>
                  <a:pt x="689" y="90"/>
                </a:lnTo>
                <a:lnTo>
                  <a:pt x="691" y="90"/>
                </a:lnTo>
                <a:lnTo>
                  <a:pt x="693" y="90"/>
                </a:lnTo>
                <a:lnTo>
                  <a:pt x="696" y="89"/>
                </a:lnTo>
                <a:lnTo>
                  <a:pt x="702" y="87"/>
                </a:lnTo>
                <a:lnTo>
                  <a:pt x="705" y="86"/>
                </a:lnTo>
                <a:lnTo>
                  <a:pt x="707" y="86"/>
                </a:lnTo>
                <a:lnTo>
                  <a:pt x="708" y="86"/>
                </a:lnTo>
                <a:lnTo>
                  <a:pt x="709" y="86"/>
                </a:lnTo>
                <a:lnTo>
                  <a:pt x="710" y="86"/>
                </a:lnTo>
                <a:lnTo>
                  <a:pt x="711" y="86"/>
                </a:lnTo>
                <a:lnTo>
                  <a:pt x="712" y="86"/>
                </a:lnTo>
                <a:lnTo>
                  <a:pt x="713" y="86"/>
                </a:lnTo>
                <a:lnTo>
                  <a:pt x="713" y="87"/>
                </a:lnTo>
                <a:lnTo>
                  <a:pt x="714" y="88"/>
                </a:lnTo>
                <a:lnTo>
                  <a:pt x="714" y="88"/>
                </a:lnTo>
                <a:lnTo>
                  <a:pt x="715" y="89"/>
                </a:lnTo>
                <a:lnTo>
                  <a:pt x="715" y="90"/>
                </a:lnTo>
                <a:lnTo>
                  <a:pt x="715" y="92"/>
                </a:lnTo>
                <a:lnTo>
                  <a:pt x="715" y="94"/>
                </a:lnTo>
                <a:lnTo>
                  <a:pt x="715" y="96"/>
                </a:lnTo>
                <a:lnTo>
                  <a:pt x="714" y="98"/>
                </a:lnTo>
                <a:lnTo>
                  <a:pt x="714" y="100"/>
                </a:lnTo>
                <a:lnTo>
                  <a:pt x="712" y="104"/>
                </a:lnTo>
                <a:lnTo>
                  <a:pt x="711" y="107"/>
                </a:lnTo>
                <a:lnTo>
                  <a:pt x="706" y="120"/>
                </a:lnTo>
                <a:lnTo>
                  <a:pt x="703" y="128"/>
                </a:lnTo>
                <a:lnTo>
                  <a:pt x="702" y="130"/>
                </a:lnTo>
                <a:lnTo>
                  <a:pt x="702" y="130"/>
                </a:lnTo>
                <a:lnTo>
                  <a:pt x="702" y="130"/>
                </a:lnTo>
                <a:lnTo>
                  <a:pt x="702" y="131"/>
                </a:lnTo>
                <a:lnTo>
                  <a:pt x="702" y="131"/>
                </a:lnTo>
                <a:lnTo>
                  <a:pt x="701" y="132"/>
                </a:lnTo>
                <a:lnTo>
                  <a:pt x="701" y="133"/>
                </a:lnTo>
                <a:lnTo>
                  <a:pt x="699" y="134"/>
                </a:lnTo>
                <a:lnTo>
                  <a:pt x="697" y="136"/>
                </a:lnTo>
                <a:lnTo>
                  <a:pt x="696" y="137"/>
                </a:lnTo>
                <a:lnTo>
                  <a:pt x="693" y="139"/>
                </a:lnTo>
                <a:lnTo>
                  <a:pt x="692" y="140"/>
                </a:lnTo>
                <a:lnTo>
                  <a:pt x="688" y="143"/>
                </a:lnTo>
                <a:lnTo>
                  <a:pt x="686" y="144"/>
                </a:lnTo>
                <a:lnTo>
                  <a:pt x="685" y="145"/>
                </a:lnTo>
                <a:lnTo>
                  <a:pt x="684" y="145"/>
                </a:lnTo>
                <a:lnTo>
                  <a:pt x="683" y="146"/>
                </a:lnTo>
                <a:lnTo>
                  <a:pt x="683" y="147"/>
                </a:lnTo>
                <a:lnTo>
                  <a:pt x="682" y="148"/>
                </a:lnTo>
                <a:lnTo>
                  <a:pt x="682" y="149"/>
                </a:lnTo>
                <a:lnTo>
                  <a:pt x="681" y="152"/>
                </a:lnTo>
                <a:lnTo>
                  <a:pt x="680" y="154"/>
                </a:lnTo>
                <a:lnTo>
                  <a:pt x="678" y="161"/>
                </a:lnTo>
                <a:lnTo>
                  <a:pt x="677" y="163"/>
                </a:lnTo>
                <a:lnTo>
                  <a:pt x="677" y="164"/>
                </a:lnTo>
                <a:lnTo>
                  <a:pt x="676" y="165"/>
                </a:lnTo>
                <a:lnTo>
                  <a:pt x="676" y="166"/>
                </a:lnTo>
                <a:lnTo>
                  <a:pt x="675" y="167"/>
                </a:lnTo>
                <a:lnTo>
                  <a:pt x="674" y="167"/>
                </a:lnTo>
                <a:lnTo>
                  <a:pt x="673" y="168"/>
                </a:lnTo>
                <a:lnTo>
                  <a:pt x="673" y="168"/>
                </a:lnTo>
                <a:lnTo>
                  <a:pt x="672" y="169"/>
                </a:lnTo>
                <a:lnTo>
                  <a:pt x="671" y="169"/>
                </a:lnTo>
                <a:lnTo>
                  <a:pt x="670" y="169"/>
                </a:lnTo>
                <a:lnTo>
                  <a:pt x="669" y="169"/>
                </a:lnTo>
                <a:lnTo>
                  <a:pt x="668" y="170"/>
                </a:lnTo>
                <a:lnTo>
                  <a:pt x="667" y="169"/>
                </a:lnTo>
                <a:lnTo>
                  <a:pt x="665" y="169"/>
                </a:lnTo>
                <a:lnTo>
                  <a:pt x="664" y="169"/>
                </a:lnTo>
                <a:lnTo>
                  <a:pt x="662" y="169"/>
                </a:lnTo>
                <a:lnTo>
                  <a:pt x="660" y="168"/>
                </a:lnTo>
                <a:lnTo>
                  <a:pt x="658" y="167"/>
                </a:lnTo>
                <a:lnTo>
                  <a:pt x="657" y="166"/>
                </a:lnTo>
                <a:lnTo>
                  <a:pt x="653" y="164"/>
                </a:lnTo>
                <a:lnTo>
                  <a:pt x="650" y="162"/>
                </a:lnTo>
                <a:lnTo>
                  <a:pt x="649" y="162"/>
                </a:lnTo>
                <a:lnTo>
                  <a:pt x="646" y="161"/>
                </a:lnTo>
                <a:lnTo>
                  <a:pt x="643" y="160"/>
                </a:lnTo>
                <a:lnTo>
                  <a:pt x="642" y="159"/>
                </a:lnTo>
                <a:lnTo>
                  <a:pt x="641" y="159"/>
                </a:lnTo>
                <a:lnTo>
                  <a:pt x="640" y="159"/>
                </a:lnTo>
                <a:lnTo>
                  <a:pt x="639" y="159"/>
                </a:lnTo>
                <a:lnTo>
                  <a:pt x="638" y="159"/>
                </a:lnTo>
                <a:lnTo>
                  <a:pt x="635" y="160"/>
                </a:lnTo>
                <a:lnTo>
                  <a:pt x="634" y="160"/>
                </a:lnTo>
                <a:lnTo>
                  <a:pt x="633" y="161"/>
                </a:lnTo>
                <a:lnTo>
                  <a:pt x="633" y="161"/>
                </a:lnTo>
                <a:lnTo>
                  <a:pt x="632" y="161"/>
                </a:lnTo>
                <a:lnTo>
                  <a:pt x="632" y="162"/>
                </a:lnTo>
                <a:lnTo>
                  <a:pt x="632" y="163"/>
                </a:lnTo>
                <a:lnTo>
                  <a:pt x="632" y="163"/>
                </a:lnTo>
                <a:lnTo>
                  <a:pt x="632" y="165"/>
                </a:lnTo>
                <a:lnTo>
                  <a:pt x="632" y="170"/>
                </a:lnTo>
                <a:lnTo>
                  <a:pt x="633" y="172"/>
                </a:lnTo>
                <a:lnTo>
                  <a:pt x="633" y="174"/>
                </a:lnTo>
                <a:lnTo>
                  <a:pt x="633" y="175"/>
                </a:lnTo>
                <a:lnTo>
                  <a:pt x="632" y="179"/>
                </a:lnTo>
                <a:lnTo>
                  <a:pt x="632" y="180"/>
                </a:lnTo>
                <a:lnTo>
                  <a:pt x="631" y="181"/>
                </a:lnTo>
                <a:lnTo>
                  <a:pt x="631" y="182"/>
                </a:lnTo>
                <a:lnTo>
                  <a:pt x="630" y="183"/>
                </a:lnTo>
                <a:lnTo>
                  <a:pt x="629" y="184"/>
                </a:lnTo>
                <a:lnTo>
                  <a:pt x="627" y="187"/>
                </a:lnTo>
                <a:lnTo>
                  <a:pt x="626" y="188"/>
                </a:lnTo>
                <a:lnTo>
                  <a:pt x="625" y="189"/>
                </a:lnTo>
                <a:lnTo>
                  <a:pt x="624" y="190"/>
                </a:lnTo>
                <a:lnTo>
                  <a:pt x="624" y="191"/>
                </a:lnTo>
                <a:lnTo>
                  <a:pt x="623" y="193"/>
                </a:lnTo>
                <a:lnTo>
                  <a:pt x="622" y="194"/>
                </a:lnTo>
                <a:lnTo>
                  <a:pt x="622" y="196"/>
                </a:lnTo>
                <a:lnTo>
                  <a:pt x="621" y="198"/>
                </a:lnTo>
                <a:lnTo>
                  <a:pt x="620" y="200"/>
                </a:lnTo>
                <a:lnTo>
                  <a:pt x="620" y="202"/>
                </a:lnTo>
                <a:lnTo>
                  <a:pt x="620" y="203"/>
                </a:lnTo>
                <a:lnTo>
                  <a:pt x="620" y="204"/>
                </a:lnTo>
                <a:lnTo>
                  <a:pt x="620" y="207"/>
                </a:lnTo>
                <a:lnTo>
                  <a:pt x="620" y="208"/>
                </a:lnTo>
                <a:lnTo>
                  <a:pt x="619" y="208"/>
                </a:lnTo>
                <a:lnTo>
                  <a:pt x="619" y="209"/>
                </a:lnTo>
                <a:lnTo>
                  <a:pt x="618" y="209"/>
                </a:lnTo>
                <a:lnTo>
                  <a:pt x="618" y="210"/>
                </a:lnTo>
                <a:lnTo>
                  <a:pt x="618" y="210"/>
                </a:lnTo>
                <a:lnTo>
                  <a:pt x="616" y="211"/>
                </a:lnTo>
                <a:lnTo>
                  <a:pt x="615" y="211"/>
                </a:lnTo>
                <a:lnTo>
                  <a:pt x="614" y="212"/>
                </a:lnTo>
                <a:lnTo>
                  <a:pt x="611" y="215"/>
                </a:lnTo>
                <a:lnTo>
                  <a:pt x="606" y="219"/>
                </a:lnTo>
                <a:lnTo>
                  <a:pt x="605" y="220"/>
                </a:lnTo>
                <a:lnTo>
                  <a:pt x="604" y="221"/>
                </a:lnTo>
                <a:lnTo>
                  <a:pt x="603" y="222"/>
                </a:lnTo>
                <a:lnTo>
                  <a:pt x="602" y="223"/>
                </a:lnTo>
                <a:lnTo>
                  <a:pt x="601" y="224"/>
                </a:lnTo>
                <a:lnTo>
                  <a:pt x="601" y="225"/>
                </a:lnTo>
                <a:lnTo>
                  <a:pt x="600" y="227"/>
                </a:lnTo>
                <a:lnTo>
                  <a:pt x="599" y="229"/>
                </a:lnTo>
                <a:lnTo>
                  <a:pt x="599" y="231"/>
                </a:lnTo>
                <a:lnTo>
                  <a:pt x="598" y="232"/>
                </a:lnTo>
                <a:lnTo>
                  <a:pt x="598" y="237"/>
                </a:lnTo>
                <a:lnTo>
                  <a:pt x="597" y="238"/>
                </a:lnTo>
                <a:lnTo>
                  <a:pt x="597" y="239"/>
                </a:lnTo>
                <a:lnTo>
                  <a:pt x="597" y="241"/>
                </a:lnTo>
                <a:lnTo>
                  <a:pt x="596" y="242"/>
                </a:lnTo>
                <a:lnTo>
                  <a:pt x="592" y="247"/>
                </a:lnTo>
                <a:lnTo>
                  <a:pt x="591" y="249"/>
                </a:lnTo>
                <a:lnTo>
                  <a:pt x="591" y="250"/>
                </a:lnTo>
                <a:lnTo>
                  <a:pt x="590" y="251"/>
                </a:lnTo>
                <a:lnTo>
                  <a:pt x="590" y="252"/>
                </a:lnTo>
                <a:lnTo>
                  <a:pt x="590" y="253"/>
                </a:lnTo>
                <a:lnTo>
                  <a:pt x="589" y="255"/>
                </a:lnTo>
                <a:lnTo>
                  <a:pt x="589" y="256"/>
                </a:lnTo>
                <a:lnTo>
                  <a:pt x="589" y="257"/>
                </a:lnTo>
                <a:lnTo>
                  <a:pt x="589" y="258"/>
                </a:lnTo>
                <a:lnTo>
                  <a:pt x="590" y="259"/>
                </a:lnTo>
                <a:lnTo>
                  <a:pt x="590" y="260"/>
                </a:lnTo>
                <a:lnTo>
                  <a:pt x="591" y="263"/>
                </a:lnTo>
                <a:lnTo>
                  <a:pt x="592" y="263"/>
                </a:lnTo>
                <a:lnTo>
                  <a:pt x="593" y="265"/>
                </a:lnTo>
                <a:lnTo>
                  <a:pt x="594" y="269"/>
                </a:lnTo>
                <a:lnTo>
                  <a:pt x="594" y="271"/>
                </a:lnTo>
                <a:lnTo>
                  <a:pt x="595" y="273"/>
                </a:lnTo>
                <a:lnTo>
                  <a:pt x="595" y="277"/>
                </a:lnTo>
                <a:lnTo>
                  <a:pt x="596" y="279"/>
                </a:lnTo>
                <a:lnTo>
                  <a:pt x="596" y="280"/>
                </a:lnTo>
                <a:lnTo>
                  <a:pt x="597" y="283"/>
                </a:lnTo>
                <a:lnTo>
                  <a:pt x="598" y="285"/>
                </a:lnTo>
                <a:lnTo>
                  <a:pt x="601" y="290"/>
                </a:lnTo>
                <a:lnTo>
                  <a:pt x="603" y="296"/>
                </a:lnTo>
                <a:lnTo>
                  <a:pt x="604" y="298"/>
                </a:lnTo>
                <a:lnTo>
                  <a:pt x="605" y="300"/>
                </a:lnTo>
                <a:lnTo>
                  <a:pt x="607" y="302"/>
                </a:lnTo>
                <a:lnTo>
                  <a:pt x="608" y="304"/>
                </a:lnTo>
                <a:lnTo>
                  <a:pt x="610" y="306"/>
                </a:lnTo>
                <a:lnTo>
                  <a:pt x="610" y="307"/>
                </a:lnTo>
                <a:lnTo>
                  <a:pt x="612" y="310"/>
                </a:lnTo>
                <a:lnTo>
                  <a:pt x="613" y="313"/>
                </a:lnTo>
                <a:lnTo>
                  <a:pt x="614" y="315"/>
                </a:lnTo>
                <a:lnTo>
                  <a:pt x="615" y="317"/>
                </a:lnTo>
                <a:lnTo>
                  <a:pt x="618" y="325"/>
                </a:lnTo>
                <a:lnTo>
                  <a:pt x="619" y="327"/>
                </a:lnTo>
                <a:lnTo>
                  <a:pt x="619" y="328"/>
                </a:lnTo>
                <a:lnTo>
                  <a:pt x="623" y="335"/>
                </a:lnTo>
                <a:lnTo>
                  <a:pt x="626" y="340"/>
                </a:lnTo>
                <a:lnTo>
                  <a:pt x="627" y="341"/>
                </a:lnTo>
                <a:lnTo>
                  <a:pt x="627" y="342"/>
                </a:lnTo>
                <a:lnTo>
                  <a:pt x="628" y="344"/>
                </a:lnTo>
                <a:lnTo>
                  <a:pt x="629" y="344"/>
                </a:lnTo>
                <a:lnTo>
                  <a:pt x="631" y="345"/>
                </a:lnTo>
                <a:lnTo>
                  <a:pt x="634" y="347"/>
                </a:lnTo>
                <a:lnTo>
                  <a:pt x="636" y="348"/>
                </a:lnTo>
                <a:lnTo>
                  <a:pt x="638" y="350"/>
                </a:lnTo>
                <a:lnTo>
                  <a:pt x="639" y="351"/>
                </a:lnTo>
                <a:lnTo>
                  <a:pt x="640" y="352"/>
                </a:lnTo>
                <a:lnTo>
                  <a:pt x="641" y="354"/>
                </a:lnTo>
                <a:lnTo>
                  <a:pt x="642" y="355"/>
                </a:lnTo>
                <a:lnTo>
                  <a:pt x="643" y="356"/>
                </a:lnTo>
                <a:lnTo>
                  <a:pt x="644" y="358"/>
                </a:lnTo>
                <a:lnTo>
                  <a:pt x="645" y="360"/>
                </a:lnTo>
                <a:lnTo>
                  <a:pt x="645" y="360"/>
                </a:lnTo>
                <a:lnTo>
                  <a:pt x="645" y="361"/>
                </a:lnTo>
                <a:lnTo>
                  <a:pt x="645" y="361"/>
                </a:lnTo>
                <a:lnTo>
                  <a:pt x="645" y="361"/>
                </a:lnTo>
                <a:lnTo>
                  <a:pt x="645" y="361"/>
                </a:lnTo>
                <a:lnTo>
                  <a:pt x="644" y="360"/>
                </a:lnTo>
                <a:lnTo>
                  <a:pt x="643" y="361"/>
                </a:lnTo>
                <a:lnTo>
                  <a:pt x="643" y="361"/>
                </a:lnTo>
                <a:lnTo>
                  <a:pt x="642" y="361"/>
                </a:lnTo>
                <a:lnTo>
                  <a:pt x="641" y="362"/>
                </a:lnTo>
                <a:lnTo>
                  <a:pt x="641" y="362"/>
                </a:lnTo>
                <a:lnTo>
                  <a:pt x="640" y="363"/>
                </a:lnTo>
                <a:lnTo>
                  <a:pt x="639" y="364"/>
                </a:lnTo>
                <a:lnTo>
                  <a:pt x="638" y="365"/>
                </a:lnTo>
                <a:lnTo>
                  <a:pt x="637" y="366"/>
                </a:lnTo>
                <a:lnTo>
                  <a:pt x="637" y="367"/>
                </a:lnTo>
                <a:lnTo>
                  <a:pt x="637" y="368"/>
                </a:lnTo>
                <a:lnTo>
                  <a:pt x="637" y="369"/>
                </a:lnTo>
                <a:lnTo>
                  <a:pt x="636" y="370"/>
                </a:lnTo>
                <a:lnTo>
                  <a:pt x="636" y="371"/>
                </a:lnTo>
                <a:lnTo>
                  <a:pt x="636" y="372"/>
                </a:lnTo>
                <a:lnTo>
                  <a:pt x="637" y="374"/>
                </a:lnTo>
                <a:lnTo>
                  <a:pt x="638" y="378"/>
                </a:lnTo>
                <a:lnTo>
                  <a:pt x="638" y="381"/>
                </a:lnTo>
                <a:lnTo>
                  <a:pt x="638" y="383"/>
                </a:lnTo>
                <a:lnTo>
                  <a:pt x="639" y="387"/>
                </a:lnTo>
                <a:lnTo>
                  <a:pt x="639" y="388"/>
                </a:lnTo>
                <a:lnTo>
                  <a:pt x="639" y="389"/>
                </a:lnTo>
                <a:lnTo>
                  <a:pt x="638" y="390"/>
                </a:lnTo>
                <a:lnTo>
                  <a:pt x="638" y="391"/>
                </a:lnTo>
                <a:lnTo>
                  <a:pt x="638" y="392"/>
                </a:lnTo>
                <a:lnTo>
                  <a:pt x="637" y="393"/>
                </a:lnTo>
                <a:lnTo>
                  <a:pt x="637" y="394"/>
                </a:lnTo>
                <a:lnTo>
                  <a:pt x="637" y="394"/>
                </a:lnTo>
                <a:lnTo>
                  <a:pt x="636" y="395"/>
                </a:lnTo>
                <a:lnTo>
                  <a:pt x="636" y="395"/>
                </a:lnTo>
                <a:lnTo>
                  <a:pt x="635" y="395"/>
                </a:lnTo>
                <a:lnTo>
                  <a:pt x="634" y="396"/>
                </a:lnTo>
                <a:lnTo>
                  <a:pt x="631" y="397"/>
                </a:lnTo>
                <a:lnTo>
                  <a:pt x="627" y="398"/>
                </a:lnTo>
                <a:lnTo>
                  <a:pt x="623" y="399"/>
                </a:lnTo>
                <a:lnTo>
                  <a:pt x="622" y="399"/>
                </a:lnTo>
                <a:lnTo>
                  <a:pt x="621" y="400"/>
                </a:lnTo>
                <a:lnTo>
                  <a:pt x="621" y="400"/>
                </a:lnTo>
                <a:lnTo>
                  <a:pt x="620" y="401"/>
                </a:lnTo>
                <a:lnTo>
                  <a:pt x="618" y="405"/>
                </a:lnTo>
                <a:lnTo>
                  <a:pt x="616" y="409"/>
                </a:lnTo>
                <a:lnTo>
                  <a:pt x="616" y="409"/>
                </a:lnTo>
                <a:lnTo>
                  <a:pt x="616" y="411"/>
                </a:lnTo>
                <a:lnTo>
                  <a:pt x="616" y="412"/>
                </a:lnTo>
                <a:lnTo>
                  <a:pt x="616" y="412"/>
                </a:lnTo>
                <a:lnTo>
                  <a:pt x="615" y="412"/>
                </a:lnTo>
                <a:lnTo>
                  <a:pt x="615" y="413"/>
                </a:lnTo>
                <a:lnTo>
                  <a:pt x="615" y="413"/>
                </a:lnTo>
                <a:lnTo>
                  <a:pt x="614" y="413"/>
                </a:lnTo>
                <a:lnTo>
                  <a:pt x="613" y="413"/>
                </a:lnTo>
                <a:lnTo>
                  <a:pt x="612" y="413"/>
                </a:lnTo>
                <a:lnTo>
                  <a:pt x="610" y="413"/>
                </a:lnTo>
                <a:lnTo>
                  <a:pt x="609" y="412"/>
                </a:lnTo>
                <a:lnTo>
                  <a:pt x="607" y="412"/>
                </a:lnTo>
                <a:lnTo>
                  <a:pt x="602" y="410"/>
                </a:lnTo>
                <a:lnTo>
                  <a:pt x="601" y="410"/>
                </a:lnTo>
                <a:lnTo>
                  <a:pt x="600" y="410"/>
                </a:lnTo>
                <a:lnTo>
                  <a:pt x="600" y="410"/>
                </a:lnTo>
                <a:lnTo>
                  <a:pt x="599" y="410"/>
                </a:lnTo>
                <a:lnTo>
                  <a:pt x="598" y="410"/>
                </a:lnTo>
                <a:lnTo>
                  <a:pt x="598" y="410"/>
                </a:lnTo>
                <a:lnTo>
                  <a:pt x="597" y="411"/>
                </a:lnTo>
                <a:lnTo>
                  <a:pt x="596" y="411"/>
                </a:lnTo>
                <a:lnTo>
                  <a:pt x="596" y="411"/>
                </a:lnTo>
                <a:lnTo>
                  <a:pt x="596" y="412"/>
                </a:lnTo>
                <a:lnTo>
                  <a:pt x="596" y="412"/>
                </a:lnTo>
                <a:lnTo>
                  <a:pt x="596" y="413"/>
                </a:lnTo>
                <a:lnTo>
                  <a:pt x="596" y="417"/>
                </a:lnTo>
                <a:lnTo>
                  <a:pt x="596" y="420"/>
                </a:lnTo>
                <a:lnTo>
                  <a:pt x="596" y="421"/>
                </a:lnTo>
                <a:lnTo>
                  <a:pt x="596" y="422"/>
                </a:lnTo>
                <a:lnTo>
                  <a:pt x="596" y="424"/>
                </a:lnTo>
                <a:lnTo>
                  <a:pt x="596" y="426"/>
                </a:lnTo>
                <a:lnTo>
                  <a:pt x="596" y="427"/>
                </a:lnTo>
                <a:lnTo>
                  <a:pt x="597" y="428"/>
                </a:lnTo>
                <a:lnTo>
                  <a:pt x="598" y="432"/>
                </a:lnTo>
                <a:lnTo>
                  <a:pt x="598" y="434"/>
                </a:lnTo>
                <a:lnTo>
                  <a:pt x="598" y="435"/>
                </a:lnTo>
                <a:lnTo>
                  <a:pt x="598" y="437"/>
                </a:lnTo>
                <a:lnTo>
                  <a:pt x="598" y="439"/>
                </a:lnTo>
                <a:lnTo>
                  <a:pt x="598" y="440"/>
                </a:lnTo>
                <a:lnTo>
                  <a:pt x="598" y="442"/>
                </a:lnTo>
                <a:lnTo>
                  <a:pt x="598" y="443"/>
                </a:lnTo>
                <a:lnTo>
                  <a:pt x="597" y="447"/>
                </a:lnTo>
                <a:lnTo>
                  <a:pt x="596" y="453"/>
                </a:lnTo>
                <a:lnTo>
                  <a:pt x="596" y="454"/>
                </a:lnTo>
                <a:lnTo>
                  <a:pt x="596" y="455"/>
                </a:lnTo>
                <a:lnTo>
                  <a:pt x="595" y="456"/>
                </a:lnTo>
                <a:lnTo>
                  <a:pt x="594" y="458"/>
                </a:lnTo>
                <a:lnTo>
                  <a:pt x="594" y="458"/>
                </a:lnTo>
                <a:lnTo>
                  <a:pt x="593" y="459"/>
                </a:lnTo>
                <a:lnTo>
                  <a:pt x="593" y="459"/>
                </a:lnTo>
                <a:lnTo>
                  <a:pt x="592" y="460"/>
                </a:lnTo>
                <a:lnTo>
                  <a:pt x="591" y="460"/>
                </a:lnTo>
                <a:lnTo>
                  <a:pt x="590" y="460"/>
                </a:lnTo>
                <a:lnTo>
                  <a:pt x="589" y="461"/>
                </a:lnTo>
                <a:lnTo>
                  <a:pt x="588" y="461"/>
                </a:lnTo>
                <a:lnTo>
                  <a:pt x="587" y="460"/>
                </a:lnTo>
                <a:lnTo>
                  <a:pt x="583" y="460"/>
                </a:lnTo>
                <a:lnTo>
                  <a:pt x="581" y="459"/>
                </a:lnTo>
                <a:lnTo>
                  <a:pt x="580" y="459"/>
                </a:lnTo>
                <a:lnTo>
                  <a:pt x="578" y="459"/>
                </a:lnTo>
                <a:lnTo>
                  <a:pt x="572" y="460"/>
                </a:lnTo>
                <a:lnTo>
                  <a:pt x="569" y="460"/>
                </a:lnTo>
                <a:lnTo>
                  <a:pt x="560" y="462"/>
                </a:lnTo>
                <a:lnTo>
                  <a:pt x="558" y="462"/>
                </a:lnTo>
                <a:lnTo>
                  <a:pt x="557" y="462"/>
                </a:lnTo>
                <a:lnTo>
                  <a:pt x="556" y="463"/>
                </a:lnTo>
                <a:lnTo>
                  <a:pt x="555" y="463"/>
                </a:lnTo>
                <a:lnTo>
                  <a:pt x="554" y="464"/>
                </a:lnTo>
                <a:lnTo>
                  <a:pt x="553" y="465"/>
                </a:lnTo>
                <a:lnTo>
                  <a:pt x="550" y="468"/>
                </a:lnTo>
                <a:lnTo>
                  <a:pt x="549" y="469"/>
                </a:lnTo>
                <a:lnTo>
                  <a:pt x="548" y="470"/>
                </a:lnTo>
                <a:lnTo>
                  <a:pt x="546" y="471"/>
                </a:lnTo>
                <a:lnTo>
                  <a:pt x="546" y="471"/>
                </a:lnTo>
                <a:lnTo>
                  <a:pt x="545" y="472"/>
                </a:lnTo>
                <a:lnTo>
                  <a:pt x="544" y="472"/>
                </a:lnTo>
                <a:lnTo>
                  <a:pt x="543" y="472"/>
                </a:lnTo>
                <a:lnTo>
                  <a:pt x="542" y="472"/>
                </a:lnTo>
                <a:lnTo>
                  <a:pt x="540" y="472"/>
                </a:lnTo>
                <a:lnTo>
                  <a:pt x="538" y="471"/>
                </a:lnTo>
                <a:lnTo>
                  <a:pt x="533" y="470"/>
                </a:lnTo>
                <a:lnTo>
                  <a:pt x="528" y="470"/>
                </a:lnTo>
                <a:lnTo>
                  <a:pt x="526" y="469"/>
                </a:lnTo>
                <a:lnTo>
                  <a:pt x="522" y="468"/>
                </a:lnTo>
                <a:lnTo>
                  <a:pt x="521" y="468"/>
                </a:lnTo>
                <a:lnTo>
                  <a:pt x="520" y="468"/>
                </a:lnTo>
                <a:lnTo>
                  <a:pt x="519" y="468"/>
                </a:lnTo>
                <a:lnTo>
                  <a:pt x="518" y="468"/>
                </a:lnTo>
                <a:lnTo>
                  <a:pt x="517" y="469"/>
                </a:lnTo>
                <a:lnTo>
                  <a:pt x="515" y="470"/>
                </a:lnTo>
                <a:lnTo>
                  <a:pt x="513" y="470"/>
                </a:lnTo>
                <a:lnTo>
                  <a:pt x="510" y="471"/>
                </a:lnTo>
                <a:lnTo>
                  <a:pt x="507" y="472"/>
                </a:lnTo>
                <a:lnTo>
                  <a:pt x="504" y="472"/>
                </a:lnTo>
                <a:lnTo>
                  <a:pt x="501" y="472"/>
                </a:lnTo>
                <a:lnTo>
                  <a:pt x="498" y="472"/>
                </a:lnTo>
                <a:lnTo>
                  <a:pt x="494" y="472"/>
                </a:lnTo>
                <a:lnTo>
                  <a:pt x="491" y="472"/>
                </a:lnTo>
                <a:lnTo>
                  <a:pt x="482" y="471"/>
                </a:lnTo>
                <a:lnTo>
                  <a:pt x="479" y="470"/>
                </a:lnTo>
                <a:lnTo>
                  <a:pt x="477" y="470"/>
                </a:lnTo>
                <a:lnTo>
                  <a:pt x="473" y="469"/>
                </a:lnTo>
                <a:lnTo>
                  <a:pt x="467" y="467"/>
                </a:lnTo>
                <a:lnTo>
                  <a:pt x="462" y="466"/>
                </a:lnTo>
                <a:lnTo>
                  <a:pt x="459" y="465"/>
                </a:lnTo>
                <a:lnTo>
                  <a:pt x="457" y="465"/>
                </a:lnTo>
                <a:lnTo>
                  <a:pt x="450" y="464"/>
                </a:lnTo>
                <a:lnTo>
                  <a:pt x="448" y="464"/>
                </a:lnTo>
                <a:lnTo>
                  <a:pt x="447" y="464"/>
                </a:lnTo>
                <a:lnTo>
                  <a:pt x="446" y="465"/>
                </a:lnTo>
                <a:lnTo>
                  <a:pt x="445" y="465"/>
                </a:lnTo>
                <a:lnTo>
                  <a:pt x="444" y="465"/>
                </a:lnTo>
                <a:lnTo>
                  <a:pt x="442" y="466"/>
                </a:lnTo>
                <a:lnTo>
                  <a:pt x="441" y="467"/>
                </a:lnTo>
                <a:lnTo>
                  <a:pt x="440" y="467"/>
                </a:lnTo>
                <a:lnTo>
                  <a:pt x="439" y="468"/>
                </a:lnTo>
                <a:lnTo>
                  <a:pt x="438" y="469"/>
                </a:lnTo>
                <a:lnTo>
                  <a:pt x="437" y="470"/>
                </a:lnTo>
                <a:lnTo>
                  <a:pt x="436" y="472"/>
                </a:lnTo>
                <a:lnTo>
                  <a:pt x="436" y="473"/>
                </a:lnTo>
                <a:lnTo>
                  <a:pt x="436" y="473"/>
                </a:lnTo>
                <a:lnTo>
                  <a:pt x="435" y="474"/>
                </a:lnTo>
                <a:lnTo>
                  <a:pt x="435" y="475"/>
                </a:lnTo>
                <a:lnTo>
                  <a:pt x="435" y="476"/>
                </a:lnTo>
                <a:lnTo>
                  <a:pt x="435" y="478"/>
                </a:lnTo>
                <a:lnTo>
                  <a:pt x="435" y="481"/>
                </a:lnTo>
                <a:lnTo>
                  <a:pt x="435" y="482"/>
                </a:lnTo>
                <a:lnTo>
                  <a:pt x="435" y="484"/>
                </a:lnTo>
                <a:lnTo>
                  <a:pt x="435" y="486"/>
                </a:lnTo>
                <a:lnTo>
                  <a:pt x="435" y="487"/>
                </a:lnTo>
                <a:lnTo>
                  <a:pt x="435" y="488"/>
                </a:lnTo>
                <a:lnTo>
                  <a:pt x="434" y="488"/>
                </a:lnTo>
                <a:lnTo>
                  <a:pt x="434" y="489"/>
                </a:lnTo>
                <a:lnTo>
                  <a:pt x="433" y="489"/>
                </a:lnTo>
                <a:lnTo>
                  <a:pt x="433" y="490"/>
                </a:lnTo>
                <a:lnTo>
                  <a:pt x="432" y="490"/>
                </a:lnTo>
                <a:lnTo>
                  <a:pt x="431" y="490"/>
                </a:lnTo>
                <a:lnTo>
                  <a:pt x="429" y="491"/>
                </a:lnTo>
                <a:lnTo>
                  <a:pt x="427" y="491"/>
                </a:lnTo>
                <a:lnTo>
                  <a:pt x="425" y="491"/>
                </a:lnTo>
                <a:lnTo>
                  <a:pt x="424" y="491"/>
                </a:lnTo>
                <a:lnTo>
                  <a:pt x="423" y="491"/>
                </a:lnTo>
                <a:lnTo>
                  <a:pt x="422" y="492"/>
                </a:lnTo>
                <a:lnTo>
                  <a:pt x="422" y="493"/>
                </a:lnTo>
                <a:lnTo>
                  <a:pt x="422" y="493"/>
                </a:lnTo>
                <a:lnTo>
                  <a:pt x="421" y="495"/>
                </a:lnTo>
                <a:lnTo>
                  <a:pt x="421" y="496"/>
                </a:lnTo>
                <a:lnTo>
                  <a:pt x="420" y="498"/>
                </a:lnTo>
                <a:lnTo>
                  <a:pt x="419" y="499"/>
                </a:lnTo>
                <a:lnTo>
                  <a:pt x="418" y="500"/>
                </a:lnTo>
                <a:lnTo>
                  <a:pt x="417" y="501"/>
                </a:lnTo>
                <a:lnTo>
                  <a:pt x="415" y="503"/>
                </a:lnTo>
                <a:lnTo>
                  <a:pt x="414" y="505"/>
                </a:lnTo>
                <a:lnTo>
                  <a:pt x="413" y="505"/>
                </a:lnTo>
                <a:lnTo>
                  <a:pt x="411" y="506"/>
                </a:lnTo>
                <a:lnTo>
                  <a:pt x="409" y="508"/>
                </a:lnTo>
                <a:lnTo>
                  <a:pt x="407" y="508"/>
                </a:lnTo>
                <a:lnTo>
                  <a:pt x="406" y="509"/>
                </a:lnTo>
                <a:lnTo>
                  <a:pt x="405" y="509"/>
                </a:lnTo>
                <a:lnTo>
                  <a:pt x="400" y="511"/>
                </a:lnTo>
                <a:lnTo>
                  <a:pt x="399" y="511"/>
                </a:lnTo>
                <a:lnTo>
                  <a:pt x="397" y="512"/>
                </a:lnTo>
                <a:lnTo>
                  <a:pt x="395" y="512"/>
                </a:lnTo>
                <a:lnTo>
                  <a:pt x="394" y="513"/>
                </a:lnTo>
                <a:lnTo>
                  <a:pt x="393" y="514"/>
                </a:lnTo>
                <a:lnTo>
                  <a:pt x="392" y="514"/>
                </a:lnTo>
                <a:lnTo>
                  <a:pt x="390" y="516"/>
                </a:lnTo>
                <a:lnTo>
                  <a:pt x="389" y="517"/>
                </a:lnTo>
                <a:lnTo>
                  <a:pt x="388" y="517"/>
                </a:lnTo>
                <a:lnTo>
                  <a:pt x="386" y="520"/>
                </a:lnTo>
                <a:lnTo>
                  <a:pt x="383" y="523"/>
                </a:lnTo>
                <a:lnTo>
                  <a:pt x="382" y="525"/>
                </a:lnTo>
                <a:lnTo>
                  <a:pt x="380" y="526"/>
                </a:lnTo>
                <a:lnTo>
                  <a:pt x="380" y="526"/>
                </a:lnTo>
                <a:lnTo>
                  <a:pt x="379" y="527"/>
                </a:lnTo>
                <a:lnTo>
                  <a:pt x="378" y="527"/>
                </a:lnTo>
                <a:lnTo>
                  <a:pt x="378" y="527"/>
                </a:lnTo>
                <a:lnTo>
                  <a:pt x="376" y="528"/>
                </a:lnTo>
                <a:lnTo>
                  <a:pt x="376" y="528"/>
                </a:lnTo>
                <a:lnTo>
                  <a:pt x="375" y="527"/>
                </a:lnTo>
                <a:lnTo>
                  <a:pt x="374" y="527"/>
                </a:lnTo>
                <a:lnTo>
                  <a:pt x="374" y="527"/>
                </a:lnTo>
                <a:lnTo>
                  <a:pt x="373" y="527"/>
                </a:lnTo>
                <a:lnTo>
                  <a:pt x="372" y="526"/>
                </a:lnTo>
                <a:lnTo>
                  <a:pt x="371" y="525"/>
                </a:lnTo>
                <a:lnTo>
                  <a:pt x="368" y="522"/>
                </a:lnTo>
                <a:lnTo>
                  <a:pt x="367" y="521"/>
                </a:lnTo>
                <a:lnTo>
                  <a:pt x="366" y="521"/>
                </a:lnTo>
                <a:lnTo>
                  <a:pt x="365" y="520"/>
                </a:lnTo>
                <a:lnTo>
                  <a:pt x="363" y="519"/>
                </a:lnTo>
                <a:lnTo>
                  <a:pt x="362" y="519"/>
                </a:lnTo>
                <a:lnTo>
                  <a:pt x="361" y="519"/>
                </a:lnTo>
                <a:lnTo>
                  <a:pt x="360" y="519"/>
                </a:lnTo>
                <a:lnTo>
                  <a:pt x="359" y="520"/>
                </a:lnTo>
                <a:lnTo>
                  <a:pt x="357" y="521"/>
                </a:lnTo>
                <a:lnTo>
                  <a:pt x="356" y="522"/>
                </a:lnTo>
                <a:lnTo>
                  <a:pt x="355" y="523"/>
                </a:lnTo>
                <a:lnTo>
                  <a:pt x="353" y="524"/>
                </a:lnTo>
                <a:lnTo>
                  <a:pt x="349" y="529"/>
                </a:lnTo>
                <a:lnTo>
                  <a:pt x="347" y="530"/>
                </a:lnTo>
                <a:lnTo>
                  <a:pt x="346" y="531"/>
                </a:lnTo>
                <a:lnTo>
                  <a:pt x="344" y="533"/>
                </a:lnTo>
                <a:lnTo>
                  <a:pt x="343" y="533"/>
                </a:lnTo>
                <a:lnTo>
                  <a:pt x="342" y="534"/>
                </a:lnTo>
                <a:lnTo>
                  <a:pt x="342" y="534"/>
                </a:lnTo>
                <a:lnTo>
                  <a:pt x="340" y="534"/>
                </a:lnTo>
                <a:lnTo>
                  <a:pt x="339" y="535"/>
                </a:lnTo>
                <a:lnTo>
                  <a:pt x="338" y="536"/>
                </a:lnTo>
                <a:lnTo>
                  <a:pt x="335" y="538"/>
                </a:lnTo>
                <a:lnTo>
                  <a:pt x="334" y="539"/>
                </a:lnTo>
                <a:lnTo>
                  <a:pt x="332" y="539"/>
                </a:lnTo>
                <a:lnTo>
                  <a:pt x="331" y="540"/>
                </a:lnTo>
                <a:lnTo>
                  <a:pt x="329" y="540"/>
                </a:lnTo>
                <a:lnTo>
                  <a:pt x="328" y="541"/>
                </a:lnTo>
                <a:lnTo>
                  <a:pt x="326" y="541"/>
                </a:lnTo>
                <a:lnTo>
                  <a:pt x="324" y="541"/>
                </a:lnTo>
                <a:lnTo>
                  <a:pt x="317" y="541"/>
                </a:lnTo>
                <a:lnTo>
                  <a:pt x="315" y="541"/>
                </a:lnTo>
                <a:lnTo>
                  <a:pt x="313" y="541"/>
                </a:lnTo>
                <a:lnTo>
                  <a:pt x="312" y="541"/>
                </a:lnTo>
                <a:lnTo>
                  <a:pt x="310" y="541"/>
                </a:lnTo>
                <a:lnTo>
                  <a:pt x="308" y="540"/>
                </a:lnTo>
                <a:lnTo>
                  <a:pt x="306" y="540"/>
                </a:lnTo>
                <a:lnTo>
                  <a:pt x="305" y="539"/>
                </a:lnTo>
                <a:lnTo>
                  <a:pt x="304" y="539"/>
                </a:lnTo>
                <a:lnTo>
                  <a:pt x="303" y="538"/>
                </a:lnTo>
                <a:lnTo>
                  <a:pt x="301" y="537"/>
                </a:lnTo>
                <a:lnTo>
                  <a:pt x="301" y="537"/>
                </a:lnTo>
                <a:lnTo>
                  <a:pt x="300" y="537"/>
                </a:lnTo>
                <a:lnTo>
                  <a:pt x="300" y="537"/>
                </a:lnTo>
                <a:lnTo>
                  <a:pt x="299" y="537"/>
                </a:lnTo>
                <a:lnTo>
                  <a:pt x="299" y="537"/>
                </a:lnTo>
                <a:lnTo>
                  <a:pt x="298" y="537"/>
                </a:lnTo>
                <a:lnTo>
                  <a:pt x="297" y="538"/>
                </a:lnTo>
                <a:lnTo>
                  <a:pt x="296" y="539"/>
                </a:lnTo>
                <a:lnTo>
                  <a:pt x="294" y="540"/>
                </a:lnTo>
                <a:lnTo>
                  <a:pt x="288" y="545"/>
                </a:lnTo>
                <a:lnTo>
                  <a:pt x="285" y="548"/>
                </a:lnTo>
                <a:lnTo>
                  <a:pt x="282" y="551"/>
                </a:lnTo>
                <a:lnTo>
                  <a:pt x="281" y="551"/>
                </a:lnTo>
                <a:lnTo>
                  <a:pt x="280" y="552"/>
                </a:lnTo>
                <a:lnTo>
                  <a:pt x="279" y="554"/>
                </a:lnTo>
                <a:lnTo>
                  <a:pt x="277" y="556"/>
                </a:lnTo>
                <a:lnTo>
                  <a:pt x="276" y="557"/>
                </a:lnTo>
                <a:lnTo>
                  <a:pt x="274" y="558"/>
                </a:lnTo>
                <a:lnTo>
                  <a:pt x="273" y="559"/>
                </a:lnTo>
                <a:lnTo>
                  <a:pt x="272" y="560"/>
                </a:lnTo>
                <a:lnTo>
                  <a:pt x="270" y="561"/>
                </a:lnTo>
                <a:lnTo>
                  <a:pt x="267" y="562"/>
                </a:lnTo>
                <a:lnTo>
                  <a:pt x="265" y="562"/>
                </a:lnTo>
                <a:lnTo>
                  <a:pt x="263" y="563"/>
                </a:lnTo>
                <a:lnTo>
                  <a:pt x="261" y="563"/>
                </a:lnTo>
                <a:lnTo>
                  <a:pt x="259" y="563"/>
                </a:lnTo>
                <a:lnTo>
                  <a:pt x="257" y="563"/>
                </a:lnTo>
                <a:lnTo>
                  <a:pt x="254" y="563"/>
                </a:lnTo>
                <a:lnTo>
                  <a:pt x="252" y="563"/>
                </a:lnTo>
                <a:lnTo>
                  <a:pt x="251" y="563"/>
                </a:lnTo>
                <a:lnTo>
                  <a:pt x="249" y="563"/>
                </a:lnTo>
                <a:lnTo>
                  <a:pt x="247" y="564"/>
                </a:lnTo>
                <a:lnTo>
                  <a:pt x="246" y="564"/>
                </a:lnTo>
                <a:lnTo>
                  <a:pt x="244" y="565"/>
                </a:lnTo>
                <a:lnTo>
                  <a:pt x="243" y="566"/>
                </a:lnTo>
                <a:lnTo>
                  <a:pt x="240" y="568"/>
                </a:lnTo>
                <a:lnTo>
                  <a:pt x="238" y="570"/>
                </a:lnTo>
                <a:lnTo>
                  <a:pt x="237" y="571"/>
                </a:lnTo>
                <a:lnTo>
                  <a:pt x="234" y="573"/>
                </a:lnTo>
                <a:lnTo>
                  <a:pt x="233" y="574"/>
                </a:lnTo>
                <a:lnTo>
                  <a:pt x="231" y="576"/>
                </a:lnTo>
                <a:lnTo>
                  <a:pt x="228" y="578"/>
                </a:lnTo>
                <a:lnTo>
                  <a:pt x="227" y="579"/>
                </a:lnTo>
                <a:lnTo>
                  <a:pt x="226" y="580"/>
                </a:lnTo>
                <a:lnTo>
                  <a:pt x="226" y="580"/>
                </a:lnTo>
                <a:lnTo>
                  <a:pt x="225" y="581"/>
                </a:lnTo>
                <a:lnTo>
                  <a:pt x="225" y="583"/>
                </a:lnTo>
                <a:lnTo>
                  <a:pt x="225" y="584"/>
                </a:lnTo>
                <a:lnTo>
                  <a:pt x="224" y="587"/>
                </a:lnTo>
                <a:lnTo>
                  <a:pt x="224" y="589"/>
                </a:lnTo>
                <a:lnTo>
                  <a:pt x="224" y="590"/>
                </a:lnTo>
                <a:lnTo>
                  <a:pt x="223" y="592"/>
                </a:lnTo>
                <a:lnTo>
                  <a:pt x="223" y="593"/>
                </a:lnTo>
                <a:lnTo>
                  <a:pt x="223" y="594"/>
                </a:lnTo>
                <a:lnTo>
                  <a:pt x="223" y="596"/>
                </a:lnTo>
                <a:lnTo>
                  <a:pt x="223" y="597"/>
                </a:lnTo>
                <a:lnTo>
                  <a:pt x="222" y="599"/>
                </a:lnTo>
                <a:lnTo>
                  <a:pt x="222" y="600"/>
                </a:lnTo>
                <a:lnTo>
                  <a:pt x="222" y="600"/>
                </a:lnTo>
                <a:lnTo>
                  <a:pt x="222" y="600"/>
                </a:lnTo>
                <a:lnTo>
                  <a:pt x="221" y="601"/>
                </a:lnTo>
                <a:lnTo>
                  <a:pt x="221" y="601"/>
                </a:lnTo>
                <a:lnTo>
                  <a:pt x="220" y="602"/>
                </a:lnTo>
                <a:lnTo>
                  <a:pt x="218" y="603"/>
                </a:lnTo>
                <a:lnTo>
                  <a:pt x="217" y="603"/>
                </a:lnTo>
                <a:lnTo>
                  <a:pt x="217" y="604"/>
                </a:lnTo>
                <a:lnTo>
                  <a:pt x="216" y="604"/>
                </a:lnTo>
                <a:lnTo>
                  <a:pt x="216" y="605"/>
                </a:lnTo>
                <a:lnTo>
                  <a:pt x="214" y="609"/>
                </a:lnTo>
                <a:lnTo>
                  <a:pt x="214" y="610"/>
                </a:lnTo>
                <a:lnTo>
                  <a:pt x="213" y="611"/>
                </a:lnTo>
                <a:lnTo>
                  <a:pt x="211" y="613"/>
                </a:lnTo>
                <a:lnTo>
                  <a:pt x="211" y="614"/>
                </a:lnTo>
                <a:lnTo>
                  <a:pt x="210" y="614"/>
                </a:lnTo>
                <a:lnTo>
                  <a:pt x="210" y="615"/>
                </a:lnTo>
                <a:lnTo>
                  <a:pt x="209" y="615"/>
                </a:lnTo>
                <a:lnTo>
                  <a:pt x="208" y="615"/>
                </a:lnTo>
                <a:lnTo>
                  <a:pt x="207" y="616"/>
                </a:lnTo>
                <a:lnTo>
                  <a:pt x="206" y="616"/>
                </a:lnTo>
                <a:lnTo>
                  <a:pt x="203" y="616"/>
                </a:lnTo>
                <a:lnTo>
                  <a:pt x="201" y="616"/>
                </a:lnTo>
                <a:lnTo>
                  <a:pt x="200" y="617"/>
                </a:lnTo>
                <a:lnTo>
                  <a:pt x="199" y="617"/>
                </a:lnTo>
                <a:lnTo>
                  <a:pt x="198" y="617"/>
                </a:lnTo>
                <a:lnTo>
                  <a:pt x="197" y="618"/>
                </a:lnTo>
                <a:lnTo>
                  <a:pt x="195" y="619"/>
                </a:lnTo>
                <a:lnTo>
                  <a:pt x="194" y="620"/>
                </a:lnTo>
                <a:lnTo>
                  <a:pt x="192" y="622"/>
                </a:lnTo>
                <a:lnTo>
                  <a:pt x="190" y="623"/>
                </a:lnTo>
                <a:lnTo>
                  <a:pt x="190" y="624"/>
                </a:lnTo>
                <a:lnTo>
                  <a:pt x="189" y="625"/>
                </a:lnTo>
                <a:lnTo>
                  <a:pt x="189" y="626"/>
                </a:lnTo>
                <a:lnTo>
                  <a:pt x="188" y="627"/>
                </a:lnTo>
                <a:lnTo>
                  <a:pt x="189" y="627"/>
                </a:lnTo>
                <a:lnTo>
                  <a:pt x="188" y="628"/>
                </a:lnTo>
                <a:lnTo>
                  <a:pt x="187" y="629"/>
                </a:lnTo>
                <a:lnTo>
                  <a:pt x="186" y="630"/>
                </a:lnTo>
                <a:lnTo>
                  <a:pt x="185" y="631"/>
                </a:lnTo>
                <a:lnTo>
                  <a:pt x="183" y="632"/>
                </a:lnTo>
                <a:lnTo>
                  <a:pt x="182" y="632"/>
                </a:lnTo>
                <a:lnTo>
                  <a:pt x="181" y="632"/>
                </a:lnTo>
                <a:lnTo>
                  <a:pt x="178" y="633"/>
                </a:lnTo>
                <a:lnTo>
                  <a:pt x="177" y="633"/>
                </a:lnTo>
                <a:lnTo>
                  <a:pt x="176" y="633"/>
                </a:lnTo>
                <a:lnTo>
                  <a:pt x="176" y="633"/>
                </a:lnTo>
                <a:lnTo>
                  <a:pt x="175" y="633"/>
                </a:lnTo>
                <a:lnTo>
                  <a:pt x="174" y="633"/>
                </a:lnTo>
                <a:lnTo>
                  <a:pt x="174" y="632"/>
                </a:lnTo>
                <a:lnTo>
                  <a:pt x="174" y="632"/>
                </a:lnTo>
                <a:lnTo>
                  <a:pt x="173" y="631"/>
                </a:lnTo>
                <a:lnTo>
                  <a:pt x="172" y="628"/>
                </a:lnTo>
                <a:lnTo>
                  <a:pt x="172" y="627"/>
                </a:lnTo>
                <a:lnTo>
                  <a:pt x="171" y="625"/>
                </a:lnTo>
                <a:lnTo>
                  <a:pt x="169" y="623"/>
                </a:lnTo>
                <a:lnTo>
                  <a:pt x="167" y="621"/>
                </a:lnTo>
                <a:lnTo>
                  <a:pt x="167" y="619"/>
                </a:lnTo>
                <a:lnTo>
                  <a:pt x="166" y="619"/>
                </a:lnTo>
                <a:lnTo>
                  <a:pt x="166" y="619"/>
                </a:lnTo>
                <a:lnTo>
                  <a:pt x="165" y="619"/>
                </a:lnTo>
                <a:lnTo>
                  <a:pt x="164" y="619"/>
                </a:lnTo>
                <a:lnTo>
                  <a:pt x="163" y="620"/>
                </a:lnTo>
                <a:lnTo>
                  <a:pt x="163" y="620"/>
                </a:lnTo>
                <a:lnTo>
                  <a:pt x="162" y="621"/>
                </a:lnTo>
                <a:lnTo>
                  <a:pt x="160" y="623"/>
                </a:lnTo>
                <a:lnTo>
                  <a:pt x="159" y="624"/>
                </a:lnTo>
                <a:lnTo>
                  <a:pt x="159" y="625"/>
                </a:lnTo>
                <a:lnTo>
                  <a:pt x="158" y="625"/>
                </a:lnTo>
                <a:lnTo>
                  <a:pt x="158" y="625"/>
                </a:lnTo>
                <a:lnTo>
                  <a:pt x="157" y="625"/>
                </a:lnTo>
                <a:lnTo>
                  <a:pt x="156" y="625"/>
                </a:lnTo>
                <a:lnTo>
                  <a:pt x="156" y="625"/>
                </a:lnTo>
                <a:lnTo>
                  <a:pt x="155" y="624"/>
                </a:lnTo>
                <a:lnTo>
                  <a:pt x="155" y="624"/>
                </a:lnTo>
                <a:lnTo>
                  <a:pt x="154" y="622"/>
                </a:lnTo>
                <a:lnTo>
                  <a:pt x="154" y="621"/>
                </a:lnTo>
                <a:lnTo>
                  <a:pt x="154" y="620"/>
                </a:lnTo>
                <a:lnTo>
                  <a:pt x="154" y="618"/>
                </a:lnTo>
                <a:lnTo>
                  <a:pt x="154" y="618"/>
                </a:lnTo>
                <a:lnTo>
                  <a:pt x="154" y="618"/>
                </a:lnTo>
                <a:lnTo>
                  <a:pt x="154" y="617"/>
                </a:lnTo>
                <a:lnTo>
                  <a:pt x="153" y="617"/>
                </a:lnTo>
                <a:lnTo>
                  <a:pt x="153" y="617"/>
                </a:lnTo>
                <a:lnTo>
                  <a:pt x="153" y="618"/>
                </a:lnTo>
                <a:lnTo>
                  <a:pt x="153" y="618"/>
                </a:lnTo>
                <a:lnTo>
                  <a:pt x="152" y="618"/>
                </a:lnTo>
                <a:lnTo>
                  <a:pt x="152" y="619"/>
                </a:lnTo>
                <a:lnTo>
                  <a:pt x="149" y="619"/>
                </a:lnTo>
                <a:lnTo>
                  <a:pt x="147" y="619"/>
                </a:lnTo>
                <a:lnTo>
                  <a:pt x="146" y="619"/>
                </a:lnTo>
                <a:lnTo>
                  <a:pt x="146" y="619"/>
                </a:lnTo>
                <a:lnTo>
                  <a:pt x="146" y="619"/>
                </a:lnTo>
                <a:lnTo>
                  <a:pt x="145" y="619"/>
                </a:lnTo>
                <a:lnTo>
                  <a:pt x="145" y="619"/>
                </a:lnTo>
                <a:lnTo>
                  <a:pt x="144" y="620"/>
                </a:lnTo>
                <a:lnTo>
                  <a:pt x="144" y="619"/>
                </a:lnTo>
                <a:lnTo>
                  <a:pt x="144" y="619"/>
                </a:lnTo>
                <a:lnTo>
                  <a:pt x="143" y="617"/>
                </a:lnTo>
                <a:lnTo>
                  <a:pt x="142" y="615"/>
                </a:lnTo>
                <a:lnTo>
                  <a:pt x="142" y="614"/>
                </a:lnTo>
                <a:lnTo>
                  <a:pt x="141" y="613"/>
                </a:lnTo>
                <a:lnTo>
                  <a:pt x="140" y="611"/>
                </a:lnTo>
                <a:lnTo>
                  <a:pt x="137" y="607"/>
                </a:lnTo>
                <a:lnTo>
                  <a:pt x="136" y="606"/>
                </a:lnTo>
                <a:lnTo>
                  <a:pt x="135" y="605"/>
                </a:lnTo>
                <a:lnTo>
                  <a:pt x="134" y="604"/>
                </a:lnTo>
                <a:lnTo>
                  <a:pt x="133" y="604"/>
                </a:lnTo>
                <a:lnTo>
                  <a:pt x="131" y="603"/>
                </a:lnTo>
                <a:lnTo>
                  <a:pt x="130" y="602"/>
                </a:lnTo>
                <a:lnTo>
                  <a:pt x="129" y="602"/>
                </a:lnTo>
                <a:lnTo>
                  <a:pt x="128" y="602"/>
                </a:lnTo>
                <a:lnTo>
                  <a:pt x="123" y="601"/>
                </a:lnTo>
                <a:lnTo>
                  <a:pt x="122" y="600"/>
                </a:lnTo>
                <a:lnTo>
                  <a:pt x="121" y="600"/>
                </a:lnTo>
                <a:lnTo>
                  <a:pt x="120" y="599"/>
                </a:lnTo>
                <a:lnTo>
                  <a:pt x="119" y="598"/>
                </a:lnTo>
                <a:lnTo>
                  <a:pt x="118" y="598"/>
                </a:lnTo>
                <a:lnTo>
                  <a:pt x="118" y="597"/>
                </a:lnTo>
                <a:lnTo>
                  <a:pt x="118" y="597"/>
                </a:lnTo>
                <a:lnTo>
                  <a:pt x="118" y="597"/>
                </a:lnTo>
                <a:lnTo>
                  <a:pt x="118" y="596"/>
                </a:lnTo>
                <a:lnTo>
                  <a:pt x="118" y="595"/>
                </a:lnTo>
                <a:lnTo>
                  <a:pt x="119" y="594"/>
                </a:lnTo>
                <a:lnTo>
                  <a:pt x="119" y="593"/>
                </a:lnTo>
                <a:lnTo>
                  <a:pt x="120" y="593"/>
                </a:lnTo>
                <a:lnTo>
                  <a:pt x="120" y="592"/>
                </a:lnTo>
                <a:lnTo>
                  <a:pt x="121" y="592"/>
                </a:lnTo>
                <a:lnTo>
                  <a:pt x="122" y="592"/>
                </a:lnTo>
                <a:lnTo>
                  <a:pt x="123" y="591"/>
                </a:lnTo>
                <a:lnTo>
                  <a:pt x="124" y="591"/>
                </a:lnTo>
                <a:lnTo>
                  <a:pt x="125" y="591"/>
                </a:lnTo>
                <a:lnTo>
                  <a:pt x="126" y="591"/>
                </a:lnTo>
                <a:lnTo>
                  <a:pt x="129" y="591"/>
                </a:lnTo>
                <a:lnTo>
                  <a:pt x="132" y="592"/>
                </a:lnTo>
                <a:lnTo>
                  <a:pt x="133" y="592"/>
                </a:lnTo>
                <a:lnTo>
                  <a:pt x="133" y="592"/>
                </a:lnTo>
                <a:lnTo>
                  <a:pt x="134" y="592"/>
                </a:lnTo>
                <a:lnTo>
                  <a:pt x="134" y="591"/>
                </a:lnTo>
                <a:lnTo>
                  <a:pt x="134" y="591"/>
                </a:lnTo>
                <a:lnTo>
                  <a:pt x="135" y="591"/>
                </a:lnTo>
                <a:lnTo>
                  <a:pt x="135" y="590"/>
                </a:lnTo>
                <a:lnTo>
                  <a:pt x="135" y="590"/>
                </a:lnTo>
                <a:lnTo>
                  <a:pt x="135" y="589"/>
                </a:lnTo>
                <a:lnTo>
                  <a:pt x="135" y="587"/>
                </a:lnTo>
                <a:lnTo>
                  <a:pt x="134" y="585"/>
                </a:lnTo>
                <a:lnTo>
                  <a:pt x="134" y="584"/>
                </a:lnTo>
                <a:lnTo>
                  <a:pt x="134" y="583"/>
                </a:lnTo>
                <a:lnTo>
                  <a:pt x="134" y="582"/>
                </a:lnTo>
                <a:lnTo>
                  <a:pt x="134" y="582"/>
                </a:lnTo>
                <a:lnTo>
                  <a:pt x="135" y="580"/>
                </a:lnTo>
                <a:lnTo>
                  <a:pt x="136" y="579"/>
                </a:lnTo>
                <a:lnTo>
                  <a:pt x="136" y="578"/>
                </a:lnTo>
                <a:lnTo>
                  <a:pt x="136" y="577"/>
                </a:lnTo>
                <a:lnTo>
                  <a:pt x="136" y="577"/>
                </a:lnTo>
                <a:lnTo>
                  <a:pt x="136" y="576"/>
                </a:lnTo>
                <a:lnTo>
                  <a:pt x="136" y="575"/>
                </a:lnTo>
                <a:lnTo>
                  <a:pt x="136" y="574"/>
                </a:lnTo>
                <a:lnTo>
                  <a:pt x="136" y="572"/>
                </a:lnTo>
                <a:lnTo>
                  <a:pt x="135" y="568"/>
                </a:lnTo>
                <a:lnTo>
                  <a:pt x="134" y="566"/>
                </a:lnTo>
                <a:lnTo>
                  <a:pt x="133" y="563"/>
                </a:lnTo>
                <a:lnTo>
                  <a:pt x="131" y="558"/>
                </a:lnTo>
                <a:lnTo>
                  <a:pt x="130" y="556"/>
                </a:lnTo>
                <a:lnTo>
                  <a:pt x="128" y="553"/>
                </a:lnTo>
                <a:lnTo>
                  <a:pt x="127" y="551"/>
                </a:lnTo>
                <a:lnTo>
                  <a:pt x="125" y="547"/>
                </a:lnTo>
                <a:lnTo>
                  <a:pt x="124" y="547"/>
                </a:lnTo>
                <a:lnTo>
                  <a:pt x="124" y="546"/>
                </a:lnTo>
                <a:lnTo>
                  <a:pt x="123" y="545"/>
                </a:lnTo>
                <a:lnTo>
                  <a:pt x="123" y="544"/>
                </a:lnTo>
                <a:lnTo>
                  <a:pt x="123" y="540"/>
                </a:lnTo>
                <a:lnTo>
                  <a:pt x="123" y="539"/>
                </a:lnTo>
                <a:lnTo>
                  <a:pt x="123" y="536"/>
                </a:lnTo>
                <a:lnTo>
                  <a:pt x="123" y="535"/>
                </a:lnTo>
                <a:lnTo>
                  <a:pt x="122" y="534"/>
                </a:lnTo>
                <a:lnTo>
                  <a:pt x="122" y="533"/>
                </a:lnTo>
                <a:lnTo>
                  <a:pt x="121" y="532"/>
                </a:lnTo>
                <a:lnTo>
                  <a:pt x="119" y="530"/>
                </a:lnTo>
                <a:lnTo>
                  <a:pt x="118" y="529"/>
                </a:lnTo>
                <a:lnTo>
                  <a:pt x="117" y="529"/>
                </a:lnTo>
                <a:lnTo>
                  <a:pt x="117" y="528"/>
                </a:lnTo>
                <a:lnTo>
                  <a:pt x="116" y="527"/>
                </a:lnTo>
                <a:lnTo>
                  <a:pt x="116" y="526"/>
                </a:lnTo>
                <a:lnTo>
                  <a:pt x="116" y="525"/>
                </a:lnTo>
                <a:lnTo>
                  <a:pt x="116" y="524"/>
                </a:lnTo>
                <a:lnTo>
                  <a:pt x="116" y="523"/>
                </a:lnTo>
                <a:lnTo>
                  <a:pt x="117" y="520"/>
                </a:lnTo>
                <a:lnTo>
                  <a:pt x="117" y="519"/>
                </a:lnTo>
                <a:lnTo>
                  <a:pt x="117" y="517"/>
                </a:lnTo>
                <a:lnTo>
                  <a:pt x="117" y="515"/>
                </a:lnTo>
                <a:lnTo>
                  <a:pt x="117" y="513"/>
                </a:lnTo>
                <a:lnTo>
                  <a:pt x="116" y="509"/>
                </a:lnTo>
                <a:lnTo>
                  <a:pt x="115" y="507"/>
                </a:lnTo>
                <a:lnTo>
                  <a:pt x="114" y="504"/>
                </a:lnTo>
                <a:lnTo>
                  <a:pt x="114" y="503"/>
                </a:lnTo>
                <a:lnTo>
                  <a:pt x="113" y="502"/>
                </a:lnTo>
                <a:lnTo>
                  <a:pt x="113" y="501"/>
                </a:lnTo>
                <a:lnTo>
                  <a:pt x="114" y="499"/>
                </a:lnTo>
                <a:lnTo>
                  <a:pt x="114" y="497"/>
                </a:lnTo>
                <a:lnTo>
                  <a:pt x="115" y="492"/>
                </a:lnTo>
                <a:lnTo>
                  <a:pt x="116" y="489"/>
                </a:lnTo>
                <a:lnTo>
                  <a:pt x="116" y="488"/>
                </a:lnTo>
                <a:lnTo>
                  <a:pt x="116" y="487"/>
                </a:lnTo>
                <a:lnTo>
                  <a:pt x="116" y="486"/>
                </a:lnTo>
                <a:lnTo>
                  <a:pt x="116" y="481"/>
                </a:lnTo>
                <a:lnTo>
                  <a:pt x="116" y="480"/>
                </a:lnTo>
                <a:lnTo>
                  <a:pt x="116" y="479"/>
                </a:lnTo>
                <a:lnTo>
                  <a:pt x="117" y="478"/>
                </a:lnTo>
                <a:lnTo>
                  <a:pt x="117" y="477"/>
                </a:lnTo>
                <a:lnTo>
                  <a:pt x="118" y="473"/>
                </a:lnTo>
                <a:lnTo>
                  <a:pt x="118" y="471"/>
                </a:lnTo>
                <a:lnTo>
                  <a:pt x="119" y="469"/>
                </a:lnTo>
                <a:lnTo>
                  <a:pt x="119" y="468"/>
                </a:lnTo>
                <a:lnTo>
                  <a:pt x="118" y="466"/>
                </a:lnTo>
                <a:lnTo>
                  <a:pt x="118" y="465"/>
                </a:lnTo>
                <a:lnTo>
                  <a:pt x="118" y="463"/>
                </a:lnTo>
                <a:lnTo>
                  <a:pt x="118" y="462"/>
                </a:lnTo>
                <a:lnTo>
                  <a:pt x="117" y="460"/>
                </a:lnTo>
                <a:lnTo>
                  <a:pt x="116" y="458"/>
                </a:lnTo>
                <a:lnTo>
                  <a:pt x="115" y="457"/>
                </a:lnTo>
                <a:lnTo>
                  <a:pt x="114" y="455"/>
                </a:lnTo>
                <a:lnTo>
                  <a:pt x="114" y="454"/>
                </a:lnTo>
                <a:lnTo>
                  <a:pt x="113" y="453"/>
                </a:lnTo>
                <a:lnTo>
                  <a:pt x="112" y="453"/>
                </a:lnTo>
                <a:lnTo>
                  <a:pt x="111" y="452"/>
                </a:lnTo>
                <a:lnTo>
                  <a:pt x="110" y="451"/>
                </a:lnTo>
                <a:lnTo>
                  <a:pt x="109" y="451"/>
                </a:lnTo>
                <a:lnTo>
                  <a:pt x="108" y="451"/>
                </a:lnTo>
                <a:lnTo>
                  <a:pt x="108" y="451"/>
                </a:lnTo>
                <a:lnTo>
                  <a:pt x="107" y="450"/>
                </a:lnTo>
                <a:lnTo>
                  <a:pt x="106" y="451"/>
                </a:lnTo>
                <a:lnTo>
                  <a:pt x="100" y="451"/>
                </a:lnTo>
                <a:lnTo>
                  <a:pt x="99" y="451"/>
                </a:lnTo>
                <a:lnTo>
                  <a:pt x="98" y="451"/>
                </a:lnTo>
                <a:lnTo>
                  <a:pt x="93" y="451"/>
                </a:lnTo>
                <a:lnTo>
                  <a:pt x="91" y="451"/>
                </a:lnTo>
                <a:lnTo>
                  <a:pt x="88" y="451"/>
                </a:lnTo>
                <a:lnTo>
                  <a:pt x="83" y="450"/>
                </a:lnTo>
                <a:lnTo>
                  <a:pt x="81" y="450"/>
                </a:lnTo>
                <a:lnTo>
                  <a:pt x="79" y="450"/>
                </a:lnTo>
                <a:lnTo>
                  <a:pt x="78" y="450"/>
                </a:lnTo>
                <a:lnTo>
                  <a:pt x="77" y="450"/>
                </a:lnTo>
                <a:lnTo>
                  <a:pt x="75" y="451"/>
                </a:lnTo>
                <a:lnTo>
                  <a:pt x="72" y="451"/>
                </a:lnTo>
                <a:lnTo>
                  <a:pt x="71" y="451"/>
                </a:lnTo>
                <a:lnTo>
                  <a:pt x="71" y="452"/>
                </a:lnTo>
                <a:lnTo>
                  <a:pt x="70" y="452"/>
                </a:lnTo>
                <a:lnTo>
                  <a:pt x="69" y="451"/>
                </a:lnTo>
                <a:lnTo>
                  <a:pt x="69" y="451"/>
                </a:lnTo>
                <a:lnTo>
                  <a:pt x="68" y="451"/>
                </a:lnTo>
                <a:lnTo>
                  <a:pt x="67" y="450"/>
                </a:lnTo>
                <a:lnTo>
                  <a:pt x="66" y="450"/>
                </a:lnTo>
                <a:lnTo>
                  <a:pt x="66" y="450"/>
                </a:lnTo>
                <a:lnTo>
                  <a:pt x="65" y="449"/>
                </a:lnTo>
                <a:lnTo>
                  <a:pt x="65" y="449"/>
                </a:lnTo>
                <a:lnTo>
                  <a:pt x="64" y="448"/>
                </a:lnTo>
                <a:lnTo>
                  <a:pt x="64" y="448"/>
                </a:lnTo>
                <a:lnTo>
                  <a:pt x="64" y="447"/>
                </a:lnTo>
                <a:lnTo>
                  <a:pt x="64" y="446"/>
                </a:lnTo>
                <a:lnTo>
                  <a:pt x="64" y="444"/>
                </a:lnTo>
                <a:lnTo>
                  <a:pt x="64" y="441"/>
                </a:lnTo>
                <a:lnTo>
                  <a:pt x="64" y="440"/>
                </a:lnTo>
                <a:lnTo>
                  <a:pt x="63" y="439"/>
                </a:lnTo>
                <a:lnTo>
                  <a:pt x="63" y="438"/>
                </a:lnTo>
                <a:lnTo>
                  <a:pt x="63" y="437"/>
                </a:lnTo>
                <a:lnTo>
                  <a:pt x="62" y="436"/>
                </a:lnTo>
                <a:lnTo>
                  <a:pt x="62" y="436"/>
                </a:lnTo>
                <a:lnTo>
                  <a:pt x="61" y="435"/>
                </a:lnTo>
                <a:lnTo>
                  <a:pt x="61" y="434"/>
                </a:lnTo>
                <a:lnTo>
                  <a:pt x="60" y="434"/>
                </a:lnTo>
                <a:lnTo>
                  <a:pt x="58" y="433"/>
                </a:lnTo>
                <a:lnTo>
                  <a:pt x="54" y="431"/>
                </a:lnTo>
                <a:lnTo>
                  <a:pt x="52" y="430"/>
                </a:lnTo>
                <a:lnTo>
                  <a:pt x="51" y="429"/>
                </a:lnTo>
                <a:lnTo>
                  <a:pt x="50" y="429"/>
                </a:lnTo>
                <a:lnTo>
                  <a:pt x="48" y="429"/>
                </a:lnTo>
                <a:lnTo>
                  <a:pt x="46" y="428"/>
                </a:lnTo>
                <a:lnTo>
                  <a:pt x="44" y="428"/>
                </a:lnTo>
                <a:lnTo>
                  <a:pt x="41" y="428"/>
                </a:lnTo>
                <a:lnTo>
                  <a:pt x="39" y="427"/>
                </a:lnTo>
                <a:lnTo>
                  <a:pt x="36" y="427"/>
                </a:lnTo>
                <a:lnTo>
                  <a:pt x="31" y="425"/>
                </a:lnTo>
                <a:lnTo>
                  <a:pt x="30" y="425"/>
                </a:lnTo>
                <a:lnTo>
                  <a:pt x="28" y="425"/>
                </a:lnTo>
                <a:lnTo>
                  <a:pt x="23" y="424"/>
                </a:lnTo>
                <a:lnTo>
                  <a:pt x="21" y="424"/>
                </a:lnTo>
                <a:lnTo>
                  <a:pt x="18" y="424"/>
                </a:lnTo>
                <a:lnTo>
                  <a:pt x="14" y="423"/>
                </a:lnTo>
                <a:lnTo>
                  <a:pt x="11" y="422"/>
                </a:lnTo>
                <a:lnTo>
                  <a:pt x="10" y="421"/>
                </a:lnTo>
                <a:lnTo>
                  <a:pt x="8" y="421"/>
                </a:lnTo>
                <a:lnTo>
                  <a:pt x="6" y="419"/>
                </a:lnTo>
                <a:lnTo>
                  <a:pt x="1" y="416"/>
                </a:lnTo>
                <a:lnTo>
                  <a:pt x="1" y="416"/>
                </a:lnTo>
                <a:lnTo>
                  <a:pt x="0" y="415"/>
                </a:lnTo>
                <a:lnTo>
                  <a:pt x="0" y="415"/>
                </a:lnTo>
                <a:lnTo>
                  <a:pt x="1" y="415"/>
                </a:lnTo>
                <a:lnTo>
                  <a:pt x="1" y="414"/>
                </a:lnTo>
                <a:lnTo>
                  <a:pt x="1" y="414"/>
                </a:lnTo>
                <a:lnTo>
                  <a:pt x="2" y="413"/>
                </a:lnTo>
                <a:lnTo>
                  <a:pt x="3" y="412"/>
                </a:lnTo>
                <a:lnTo>
                  <a:pt x="4" y="412"/>
                </a:lnTo>
                <a:lnTo>
                  <a:pt x="9" y="409"/>
                </a:lnTo>
                <a:lnTo>
                  <a:pt x="12" y="407"/>
                </a:lnTo>
                <a:lnTo>
                  <a:pt x="15" y="405"/>
                </a:lnTo>
                <a:lnTo>
                  <a:pt x="16" y="404"/>
                </a:lnTo>
                <a:lnTo>
                  <a:pt x="17" y="403"/>
                </a:lnTo>
                <a:lnTo>
                  <a:pt x="19" y="401"/>
                </a:lnTo>
                <a:lnTo>
                  <a:pt x="26" y="394"/>
                </a:lnTo>
                <a:lnTo>
                  <a:pt x="27" y="392"/>
                </a:lnTo>
                <a:lnTo>
                  <a:pt x="29" y="390"/>
                </a:lnTo>
                <a:lnTo>
                  <a:pt x="30" y="388"/>
                </a:lnTo>
                <a:lnTo>
                  <a:pt x="30" y="387"/>
                </a:lnTo>
                <a:lnTo>
                  <a:pt x="31" y="385"/>
                </a:lnTo>
                <a:lnTo>
                  <a:pt x="31" y="384"/>
                </a:lnTo>
                <a:lnTo>
                  <a:pt x="32" y="381"/>
                </a:lnTo>
                <a:lnTo>
                  <a:pt x="32" y="374"/>
                </a:lnTo>
                <a:lnTo>
                  <a:pt x="33" y="370"/>
                </a:lnTo>
                <a:lnTo>
                  <a:pt x="33" y="366"/>
                </a:lnTo>
                <a:lnTo>
                  <a:pt x="34" y="364"/>
                </a:lnTo>
                <a:lnTo>
                  <a:pt x="34" y="362"/>
                </a:lnTo>
                <a:lnTo>
                  <a:pt x="35" y="360"/>
                </a:lnTo>
                <a:lnTo>
                  <a:pt x="35" y="359"/>
                </a:lnTo>
                <a:lnTo>
                  <a:pt x="36" y="357"/>
                </a:lnTo>
                <a:lnTo>
                  <a:pt x="37" y="356"/>
                </a:lnTo>
                <a:lnTo>
                  <a:pt x="37" y="354"/>
                </a:lnTo>
                <a:lnTo>
                  <a:pt x="38" y="354"/>
                </a:lnTo>
                <a:lnTo>
                  <a:pt x="39" y="353"/>
                </a:lnTo>
                <a:lnTo>
                  <a:pt x="39" y="352"/>
                </a:lnTo>
                <a:lnTo>
                  <a:pt x="40" y="351"/>
                </a:lnTo>
                <a:lnTo>
                  <a:pt x="41" y="351"/>
                </a:lnTo>
                <a:lnTo>
                  <a:pt x="42" y="351"/>
                </a:lnTo>
                <a:lnTo>
                  <a:pt x="43" y="351"/>
                </a:lnTo>
                <a:lnTo>
                  <a:pt x="44" y="351"/>
                </a:lnTo>
                <a:lnTo>
                  <a:pt x="45" y="351"/>
                </a:lnTo>
                <a:lnTo>
                  <a:pt x="50" y="352"/>
                </a:lnTo>
                <a:lnTo>
                  <a:pt x="51" y="352"/>
                </a:lnTo>
                <a:lnTo>
                  <a:pt x="53" y="352"/>
                </a:lnTo>
                <a:lnTo>
                  <a:pt x="55" y="352"/>
                </a:lnTo>
                <a:lnTo>
                  <a:pt x="56" y="353"/>
                </a:lnTo>
                <a:lnTo>
                  <a:pt x="58" y="352"/>
                </a:lnTo>
                <a:lnTo>
                  <a:pt x="60" y="352"/>
                </a:lnTo>
                <a:lnTo>
                  <a:pt x="63" y="352"/>
                </a:lnTo>
                <a:lnTo>
                  <a:pt x="65" y="351"/>
                </a:lnTo>
                <a:lnTo>
                  <a:pt x="68" y="351"/>
                </a:lnTo>
                <a:lnTo>
                  <a:pt x="73" y="349"/>
                </a:lnTo>
                <a:lnTo>
                  <a:pt x="74" y="348"/>
                </a:lnTo>
                <a:lnTo>
                  <a:pt x="76" y="348"/>
                </a:lnTo>
                <a:lnTo>
                  <a:pt x="77" y="348"/>
                </a:lnTo>
                <a:lnTo>
                  <a:pt x="78" y="348"/>
                </a:lnTo>
                <a:lnTo>
                  <a:pt x="79" y="348"/>
                </a:lnTo>
                <a:lnTo>
                  <a:pt x="80" y="348"/>
                </a:lnTo>
                <a:lnTo>
                  <a:pt x="81" y="348"/>
                </a:lnTo>
                <a:lnTo>
                  <a:pt x="84" y="350"/>
                </a:lnTo>
                <a:lnTo>
                  <a:pt x="85" y="350"/>
                </a:lnTo>
                <a:lnTo>
                  <a:pt x="86" y="350"/>
                </a:lnTo>
                <a:lnTo>
                  <a:pt x="91" y="351"/>
                </a:lnTo>
                <a:lnTo>
                  <a:pt x="95" y="352"/>
                </a:lnTo>
                <a:lnTo>
                  <a:pt x="97" y="352"/>
                </a:lnTo>
                <a:lnTo>
                  <a:pt x="98" y="352"/>
                </a:lnTo>
                <a:lnTo>
                  <a:pt x="99" y="352"/>
                </a:lnTo>
                <a:lnTo>
                  <a:pt x="100" y="352"/>
                </a:lnTo>
                <a:lnTo>
                  <a:pt x="101" y="352"/>
                </a:lnTo>
                <a:lnTo>
                  <a:pt x="102" y="351"/>
                </a:lnTo>
                <a:lnTo>
                  <a:pt x="103" y="351"/>
                </a:lnTo>
                <a:lnTo>
                  <a:pt x="104" y="351"/>
                </a:lnTo>
                <a:lnTo>
                  <a:pt x="104" y="350"/>
                </a:lnTo>
                <a:lnTo>
                  <a:pt x="105" y="350"/>
                </a:lnTo>
                <a:lnTo>
                  <a:pt x="106" y="349"/>
                </a:lnTo>
                <a:lnTo>
                  <a:pt x="107" y="348"/>
                </a:lnTo>
                <a:lnTo>
                  <a:pt x="110" y="343"/>
                </a:lnTo>
                <a:lnTo>
                  <a:pt x="111" y="341"/>
                </a:lnTo>
                <a:lnTo>
                  <a:pt x="111" y="340"/>
                </a:lnTo>
                <a:lnTo>
                  <a:pt x="115" y="333"/>
                </a:lnTo>
                <a:lnTo>
                  <a:pt x="116" y="331"/>
                </a:lnTo>
                <a:lnTo>
                  <a:pt x="117" y="329"/>
                </a:lnTo>
                <a:lnTo>
                  <a:pt x="118" y="325"/>
                </a:lnTo>
                <a:lnTo>
                  <a:pt x="119" y="324"/>
                </a:lnTo>
                <a:lnTo>
                  <a:pt x="119" y="321"/>
                </a:lnTo>
                <a:lnTo>
                  <a:pt x="120" y="318"/>
                </a:lnTo>
                <a:lnTo>
                  <a:pt x="120" y="316"/>
                </a:lnTo>
                <a:lnTo>
                  <a:pt x="120" y="315"/>
                </a:lnTo>
                <a:lnTo>
                  <a:pt x="121" y="313"/>
                </a:lnTo>
                <a:lnTo>
                  <a:pt x="123" y="307"/>
                </a:lnTo>
              </a:path>
            </a:pathLst>
          </a:custGeom>
          <a:noFill/>
          <a:ln w="26988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cs-CZ" dirty="0"/>
          </a:p>
        </p:txBody>
      </p:sp>
      <p:sp>
        <p:nvSpPr>
          <p:cNvPr id="155" name="Freeform 273">
            <a:extLst>
              <a:ext uri="{FF2B5EF4-FFF2-40B4-BE49-F238E27FC236}">
                <a16:creationId xmlns:a16="http://schemas.microsoft.com/office/drawing/2014/main" id="{71D40681-793A-4138-A111-21A3C632E911}"/>
              </a:ext>
            </a:extLst>
          </p:cNvPr>
          <p:cNvSpPr>
            <a:spLocks/>
          </p:cNvSpPr>
          <p:nvPr/>
        </p:nvSpPr>
        <p:spPr bwMode="auto">
          <a:xfrm>
            <a:off x="4811243" y="3211969"/>
            <a:ext cx="496275" cy="312847"/>
          </a:xfrm>
          <a:custGeom>
            <a:avLst/>
            <a:gdLst>
              <a:gd name="T0" fmla="*/ 5 w 487"/>
              <a:gd name="T1" fmla="*/ 300 h 307"/>
              <a:gd name="T2" fmla="*/ 12 w 487"/>
              <a:gd name="T3" fmla="*/ 297 h 307"/>
              <a:gd name="T4" fmla="*/ 22 w 487"/>
              <a:gd name="T5" fmla="*/ 302 h 307"/>
              <a:gd name="T6" fmla="*/ 30 w 487"/>
              <a:gd name="T7" fmla="*/ 304 h 307"/>
              <a:gd name="T8" fmla="*/ 35 w 487"/>
              <a:gd name="T9" fmla="*/ 301 h 307"/>
              <a:gd name="T10" fmla="*/ 41 w 487"/>
              <a:gd name="T11" fmla="*/ 289 h 307"/>
              <a:gd name="T12" fmla="*/ 55 w 487"/>
              <a:gd name="T13" fmla="*/ 278 h 307"/>
              <a:gd name="T14" fmla="*/ 60 w 487"/>
              <a:gd name="T15" fmla="*/ 265 h 307"/>
              <a:gd name="T16" fmla="*/ 63 w 487"/>
              <a:gd name="T17" fmla="*/ 263 h 307"/>
              <a:gd name="T18" fmla="*/ 71 w 487"/>
              <a:gd name="T19" fmla="*/ 269 h 307"/>
              <a:gd name="T20" fmla="*/ 82 w 487"/>
              <a:gd name="T21" fmla="*/ 283 h 307"/>
              <a:gd name="T22" fmla="*/ 93 w 487"/>
              <a:gd name="T23" fmla="*/ 288 h 307"/>
              <a:gd name="T24" fmla="*/ 99 w 487"/>
              <a:gd name="T25" fmla="*/ 286 h 307"/>
              <a:gd name="T26" fmla="*/ 118 w 487"/>
              <a:gd name="T27" fmla="*/ 268 h 307"/>
              <a:gd name="T28" fmla="*/ 121 w 487"/>
              <a:gd name="T29" fmla="*/ 259 h 307"/>
              <a:gd name="T30" fmla="*/ 127 w 487"/>
              <a:gd name="T31" fmla="*/ 247 h 307"/>
              <a:gd name="T32" fmla="*/ 128 w 487"/>
              <a:gd name="T33" fmla="*/ 238 h 307"/>
              <a:gd name="T34" fmla="*/ 128 w 487"/>
              <a:gd name="T35" fmla="*/ 226 h 307"/>
              <a:gd name="T36" fmla="*/ 134 w 487"/>
              <a:gd name="T37" fmla="*/ 221 h 307"/>
              <a:gd name="T38" fmla="*/ 153 w 487"/>
              <a:gd name="T39" fmla="*/ 220 h 307"/>
              <a:gd name="T40" fmla="*/ 166 w 487"/>
              <a:gd name="T41" fmla="*/ 215 h 307"/>
              <a:gd name="T42" fmla="*/ 178 w 487"/>
              <a:gd name="T43" fmla="*/ 210 h 307"/>
              <a:gd name="T44" fmla="*/ 190 w 487"/>
              <a:gd name="T45" fmla="*/ 214 h 307"/>
              <a:gd name="T46" fmla="*/ 198 w 487"/>
              <a:gd name="T47" fmla="*/ 215 h 307"/>
              <a:gd name="T48" fmla="*/ 208 w 487"/>
              <a:gd name="T49" fmla="*/ 210 h 307"/>
              <a:gd name="T50" fmla="*/ 229 w 487"/>
              <a:gd name="T51" fmla="*/ 208 h 307"/>
              <a:gd name="T52" fmla="*/ 246 w 487"/>
              <a:gd name="T53" fmla="*/ 212 h 307"/>
              <a:gd name="T54" fmla="*/ 260 w 487"/>
              <a:gd name="T55" fmla="*/ 211 h 307"/>
              <a:gd name="T56" fmla="*/ 272 w 487"/>
              <a:gd name="T57" fmla="*/ 204 h 307"/>
              <a:gd name="T58" fmla="*/ 277 w 487"/>
              <a:gd name="T59" fmla="*/ 198 h 307"/>
              <a:gd name="T60" fmla="*/ 278 w 487"/>
              <a:gd name="T61" fmla="*/ 183 h 307"/>
              <a:gd name="T62" fmla="*/ 281 w 487"/>
              <a:gd name="T63" fmla="*/ 175 h 307"/>
              <a:gd name="T64" fmla="*/ 290 w 487"/>
              <a:gd name="T65" fmla="*/ 171 h 307"/>
              <a:gd name="T66" fmla="*/ 304 w 487"/>
              <a:gd name="T67" fmla="*/ 162 h 307"/>
              <a:gd name="T68" fmla="*/ 317 w 487"/>
              <a:gd name="T69" fmla="*/ 156 h 307"/>
              <a:gd name="T70" fmla="*/ 333 w 487"/>
              <a:gd name="T71" fmla="*/ 160 h 307"/>
              <a:gd name="T72" fmla="*/ 349 w 487"/>
              <a:gd name="T73" fmla="*/ 158 h 307"/>
              <a:gd name="T74" fmla="*/ 366 w 487"/>
              <a:gd name="T75" fmla="*/ 148 h 307"/>
              <a:gd name="T76" fmla="*/ 405 w 487"/>
              <a:gd name="T77" fmla="*/ 132 h 307"/>
              <a:gd name="T78" fmla="*/ 416 w 487"/>
              <a:gd name="T79" fmla="*/ 123 h 307"/>
              <a:gd name="T80" fmla="*/ 425 w 487"/>
              <a:gd name="T81" fmla="*/ 111 h 307"/>
              <a:gd name="T82" fmla="*/ 436 w 487"/>
              <a:gd name="T83" fmla="*/ 108 h 307"/>
              <a:gd name="T84" fmla="*/ 450 w 487"/>
              <a:gd name="T85" fmla="*/ 109 h 307"/>
              <a:gd name="T86" fmla="*/ 468 w 487"/>
              <a:gd name="T87" fmla="*/ 105 h 307"/>
              <a:gd name="T88" fmla="*/ 480 w 487"/>
              <a:gd name="T89" fmla="*/ 101 h 307"/>
              <a:gd name="T90" fmla="*/ 486 w 487"/>
              <a:gd name="T91" fmla="*/ 89 h 307"/>
              <a:gd name="T92" fmla="*/ 487 w 487"/>
              <a:gd name="T93" fmla="*/ 81 h 307"/>
              <a:gd name="T94" fmla="*/ 481 w 487"/>
              <a:gd name="T95" fmla="*/ 77 h 307"/>
              <a:gd name="T96" fmla="*/ 458 w 487"/>
              <a:gd name="T97" fmla="*/ 67 h 307"/>
              <a:gd name="T98" fmla="*/ 454 w 487"/>
              <a:gd name="T99" fmla="*/ 61 h 307"/>
              <a:gd name="T100" fmla="*/ 454 w 487"/>
              <a:gd name="T101" fmla="*/ 56 h 307"/>
              <a:gd name="T102" fmla="*/ 455 w 487"/>
              <a:gd name="T103" fmla="*/ 50 h 307"/>
              <a:gd name="T104" fmla="*/ 445 w 487"/>
              <a:gd name="T105" fmla="*/ 48 h 307"/>
              <a:gd name="T106" fmla="*/ 436 w 487"/>
              <a:gd name="T107" fmla="*/ 45 h 307"/>
              <a:gd name="T108" fmla="*/ 433 w 487"/>
              <a:gd name="T109" fmla="*/ 38 h 307"/>
              <a:gd name="T110" fmla="*/ 437 w 487"/>
              <a:gd name="T111" fmla="*/ 26 h 307"/>
              <a:gd name="T112" fmla="*/ 441 w 487"/>
              <a:gd name="T113" fmla="*/ 12 h 307"/>
              <a:gd name="T114" fmla="*/ 450 w 487"/>
              <a:gd name="T115" fmla="*/ 0 h 3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487" h="307">
                <a:moveTo>
                  <a:pt x="0" y="307"/>
                </a:moveTo>
                <a:lnTo>
                  <a:pt x="1" y="305"/>
                </a:lnTo>
                <a:lnTo>
                  <a:pt x="2" y="304"/>
                </a:lnTo>
                <a:lnTo>
                  <a:pt x="2" y="303"/>
                </a:lnTo>
                <a:lnTo>
                  <a:pt x="3" y="302"/>
                </a:lnTo>
                <a:lnTo>
                  <a:pt x="4" y="301"/>
                </a:lnTo>
                <a:lnTo>
                  <a:pt x="5" y="300"/>
                </a:lnTo>
                <a:lnTo>
                  <a:pt x="6" y="299"/>
                </a:lnTo>
                <a:lnTo>
                  <a:pt x="7" y="299"/>
                </a:lnTo>
                <a:lnTo>
                  <a:pt x="8" y="298"/>
                </a:lnTo>
                <a:lnTo>
                  <a:pt x="9" y="298"/>
                </a:lnTo>
                <a:lnTo>
                  <a:pt x="10" y="297"/>
                </a:lnTo>
                <a:lnTo>
                  <a:pt x="11" y="297"/>
                </a:lnTo>
                <a:lnTo>
                  <a:pt x="12" y="297"/>
                </a:lnTo>
                <a:lnTo>
                  <a:pt x="13" y="297"/>
                </a:lnTo>
                <a:lnTo>
                  <a:pt x="14" y="298"/>
                </a:lnTo>
                <a:lnTo>
                  <a:pt x="16" y="298"/>
                </a:lnTo>
                <a:lnTo>
                  <a:pt x="17" y="299"/>
                </a:lnTo>
                <a:lnTo>
                  <a:pt x="18" y="299"/>
                </a:lnTo>
                <a:lnTo>
                  <a:pt x="19" y="300"/>
                </a:lnTo>
                <a:lnTo>
                  <a:pt x="22" y="302"/>
                </a:lnTo>
                <a:lnTo>
                  <a:pt x="23" y="303"/>
                </a:lnTo>
                <a:lnTo>
                  <a:pt x="25" y="303"/>
                </a:lnTo>
                <a:lnTo>
                  <a:pt x="26" y="304"/>
                </a:lnTo>
                <a:lnTo>
                  <a:pt x="27" y="304"/>
                </a:lnTo>
                <a:lnTo>
                  <a:pt x="28" y="304"/>
                </a:lnTo>
                <a:lnTo>
                  <a:pt x="29" y="304"/>
                </a:lnTo>
                <a:lnTo>
                  <a:pt x="30" y="304"/>
                </a:lnTo>
                <a:lnTo>
                  <a:pt x="31" y="303"/>
                </a:lnTo>
                <a:lnTo>
                  <a:pt x="32" y="303"/>
                </a:lnTo>
                <a:lnTo>
                  <a:pt x="33" y="303"/>
                </a:lnTo>
                <a:lnTo>
                  <a:pt x="33" y="302"/>
                </a:lnTo>
                <a:lnTo>
                  <a:pt x="34" y="302"/>
                </a:lnTo>
                <a:lnTo>
                  <a:pt x="35" y="301"/>
                </a:lnTo>
                <a:lnTo>
                  <a:pt x="35" y="301"/>
                </a:lnTo>
                <a:lnTo>
                  <a:pt x="36" y="300"/>
                </a:lnTo>
                <a:lnTo>
                  <a:pt x="36" y="298"/>
                </a:lnTo>
                <a:lnTo>
                  <a:pt x="38" y="294"/>
                </a:lnTo>
                <a:lnTo>
                  <a:pt x="39" y="292"/>
                </a:lnTo>
                <a:lnTo>
                  <a:pt x="40" y="290"/>
                </a:lnTo>
                <a:lnTo>
                  <a:pt x="40" y="289"/>
                </a:lnTo>
                <a:lnTo>
                  <a:pt x="41" y="289"/>
                </a:lnTo>
                <a:lnTo>
                  <a:pt x="42" y="287"/>
                </a:lnTo>
                <a:lnTo>
                  <a:pt x="45" y="285"/>
                </a:lnTo>
                <a:lnTo>
                  <a:pt x="47" y="284"/>
                </a:lnTo>
                <a:lnTo>
                  <a:pt x="50" y="281"/>
                </a:lnTo>
                <a:lnTo>
                  <a:pt x="53" y="279"/>
                </a:lnTo>
                <a:lnTo>
                  <a:pt x="54" y="278"/>
                </a:lnTo>
                <a:lnTo>
                  <a:pt x="55" y="278"/>
                </a:lnTo>
                <a:lnTo>
                  <a:pt x="55" y="277"/>
                </a:lnTo>
                <a:lnTo>
                  <a:pt x="56" y="276"/>
                </a:lnTo>
                <a:lnTo>
                  <a:pt x="57" y="274"/>
                </a:lnTo>
                <a:lnTo>
                  <a:pt x="58" y="272"/>
                </a:lnTo>
                <a:lnTo>
                  <a:pt x="59" y="270"/>
                </a:lnTo>
                <a:lnTo>
                  <a:pt x="60" y="266"/>
                </a:lnTo>
                <a:lnTo>
                  <a:pt x="60" y="265"/>
                </a:lnTo>
                <a:lnTo>
                  <a:pt x="61" y="264"/>
                </a:lnTo>
                <a:lnTo>
                  <a:pt x="61" y="264"/>
                </a:lnTo>
                <a:lnTo>
                  <a:pt x="61" y="263"/>
                </a:lnTo>
                <a:lnTo>
                  <a:pt x="61" y="263"/>
                </a:lnTo>
                <a:lnTo>
                  <a:pt x="62" y="263"/>
                </a:lnTo>
                <a:lnTo>
                  <a:pt x="63" y="263"/>
                </a:lnTo>
                <a:lnTo>
                  <a:pt x="63" y="263"/>
                </a:lnTo>
                <a:lnTo>
                  <a:pt x="64" y="263"/>
                </a:lnTo>
                <a:lnTo>
                  <a:pt x="65" y="264"/>
                </a:lnTo>
                <a:lnTo>
                  <a:pt x="66" y="264"/>
                </a:lnTo>
                <a:lnTo>
                  <a:pt x="66" y="265"/>
                </a:lnTo>
                <a:lnTo>
                  <a:pt x="67" y="265"/>
                </a:lnTo>
                <a:lnTo>
                  <a:pt x="69" y="267"/>
                </a:lnTo>
                <a:lnTo>
                  <a:pt x="71" y="269"/>
                </a:lnTo>
                <a:lnTo>
                  <a:pt x="72" y="271"/>
                </a:lnTo>
                <a:lnTo>
                  <a:pt x="75" y="276"/>
                </a:lnTo>
                <a:lnTo>
                  <a:pt x="76" y="278"/>
                </a:lnTo>
                <a:lnTo>
                  <a:pt x="77" y="279"/>
                </a:lnTo>
                <a:lnTo>
                  <a:pt x="78" y="281"/>
                </a:lnTo>
                <a:lnTo>
                  <a:pt x="80" y="282"/>
                </a:lnTo>
                <a:lnTo>
                  <a:pt x="82" y="283"/>
                </a:lnTo>
                <a:lnTo>
                  <a:pt x="84" y="285"/>
                </a:lnTo>
                <a:lnTo>
                  <a:pt x="85" y="285"/>
                </a:lnTo>
                <a:lnTo>
                  <a:pt x="86" y="286"/>
                </a:lnTo>
                <a:lnTo>
                  <a:pt x="89" y="287"/>
                </a:lnTo>
                <a:lnTo>
                  <a:pt x="91" y="288"/>
                </a:lnTo>
                <a:lnTo>
                  <a:pt x="92" y="288"/>
                </a:lnTo>
                <a:lnTo>
                  <a:pt x="93" y="288"/>
                </a:lnTo>
                <a:lnTo>
                  <a:pt x="94" y="288"/>
                </a:lnTo>
                <a:lnTo>
                  <a:pt x="95" y="288"/>
                </a:lnTo>
                <a:lnTo>
                  <a:pt x="96" y="288"/>
                </a:lnTo>
                <a:lnTo>
                  <a:pt x="96" y="288"/>
                </a:lnTo>
                <a:lnTo>
                  <a:pt x="97" y="287"/>
                </a:lnTo>
                <a:lnTo>
                  <a:pt x="98" y="287"/>
                </a:lnTo>
                <a:lnTo>
                  <a:pt x="99" y="286"/>
                </a:lnTo>
                <a:lnTo>
                  <a:pt x="100" y="286"/>
                </a:lnTo>
                <a:lnTo>
                  <a:pt x="102" y="285"/>
                </a:lnTo>
                <a:lnTo>
                  <a:pt x="104" y="283"/>
                </a:lnTo>
                <a:lnTo>
                  <a:pt x="108" y="278"/>
                </a:lnTo>
                <a:lnTo>
                  <a:pt x="112" y="274"/>
                </a:lnTo>
                <a:lnTo>
                  <a:pt x="117" y="269"/>
                </a:lnTo>
                <a:lnTo>
                  <a:pt x="118" y="268"/>
                </a:lnTo>
                <a:lnTo>
                  <a:pt x="119" y="267"/>
                </a:lnTo>
                <a:lnTo>
                  <a:pt x="119" y="266"/>
                </a:lnTo>
                <a:lnTo>
                  <a:pt x="120" y="265"/>
                </a:lnTo>
                <a:lnTo>
                  <a:pt x="120" y="263"/>
                </a:lnTo>
                <a:lnTo>
                  <a:pt x="121" y="262"/>
                </a:lnTo>
                <a:lnTo>
                  <a:pt x="121" y="260"/>
                </a:lnTo>
                <a:lnTo>
                  <a:pt x="121" y="259"/>
                </a:lnTo>
                <a:lnTo>
                  <a:pt x="121" y="258"/>
                </a:lnTo>
                <a:lnTo>
                  <a:pt x="121" y="257"/>
                </a:lnTo>
                <a:lnTo>
                  <a:pt x="122" y="255"/>
                </a:lnTo>
                <a:lnTo>
                  <a:pt x="123" y="253"/>
                </a:lnTo>
                <a:lnTo>
                  <a:pt x="124" y="251"/>
                </a:lnTo>
                <a:lnTo>
                  <a:pt x="126" y="248"/>
                </a:lnTo>
                <a:lnTo>
                  <a:pt x="127" y="247"/>
                </a:lnTo>
                <a:lnTo>
                  <a:pt x="127" y="246"/>
                </a:lnTo>
                <a:lnTo>
                  <a:pt x="127" y="245"/>
                </a:lnTo>
                <a:lnTo>
                  <a:pt x="128" y="244"/>
                </a:lnTo>
                <a:lnTo>
                  <a:pt x="128" y="243"/>
                </a:lnTo>
                <a:lnTo>
                  <a:pt x="128" y="242"/>
                </a:lnTo>
                <a:lnTo>
                  <a:pt x="128" y="241"/>
                </a:lnTo>
                <a:lnTo>
                  <a:pt x="128" y="238"/>
                </a:lnTo>
                <a:lnTo>
                  <a:pt x="128" y="236"/>
                </a:lnTo>
                <a:lnTo>
                  <a:pt x="127" y="232"/>
                </a:lnTo>
                <a:lnTo>
                  <a:pt x="127" y="230"/>
                </a:lnTo>
                <a:lnTo>
                  <a:pt x="127" y="229"/>
                </a:lnTo>
                <a:lnTo>
                  <a:pt x="127" y="227"/>
                </a:lnTo>
                <a:lnTo>
                  <a:pt x="128" y="227"/>
                </a:lnTo>
                <a:lnTo>
                  <a:pt x="128" y="226"/>
                </a:lnTo>
                <a:lnTo>
                  <a:pt x="129" y="225"/>
                </a:lnTo>
                <a:lnTo>
                  <a:pt x="129" y="224"/>
                </a:lnTo>
                <a:lnTo>
                  <a:pt x="130" y="224"/>
                </a:lnTo>
                <a:lnTo>
                  <a:pt x="131" y="223"/>
                </a:lnTo>
                <a:lnTo>
                  <a:pt x="132" y="222"/>
                </a:lnTo>
                <a:lnTo>
                  <a:pt x="133" y="222"/>
                </a:lnTo>
                <a:lnTo>
                  <a:pt x="134" y="221"/>
                </a:lnTo>
                <a:lnTo>
                  <a:pt x="136" y="221"/>
                </a:lnTo>
                <a:lnTo>
                  <a:pt x="137" y="220"/>
                </a:lnTo>
                <a:lnTo>
                  <a:pt x="139" y="220"/>
                </a:lnTo>
                <a:lnTo>
                  <a:pt x="140" y="220"/>
                </a:lnTo>
                <a:lnTo>
                  <a:pt x="143" y="220"/>
                </a:lnTo>
                <a:lnTo>
                  <a:pt x="150" y="220"/>
                </a:lnTo>
                <a:lnTo>
                  <a:pt x="153" y="220"/>
                </a:lnTo>
                <a:lnTo>
                  <a:pt x="155" y="219"/>
                </a:lnTo>
                <a:lnTo>
                  <a:pt x="158" y="219"/>
                </a:lnTo>
                <a:lnTo>
                  <a:pt x="160" y="218"/>
                </a:lnTo>
                <a:lnTo>
                  <a:pt x="161" y="218"/>
                </a:lnTo>
                <a:lnTo>
                  <a:pt x="162" y="217"/>
                </a:lnTo>
                <a:lnTo>
                  <a:pt x="164" y="216"/>
                </a:lnTo>
                <a:lnTo>
                  <a:pt x="166" y="215"/>
                </a:lnTo>
                <a:lnTo>
                  <a:pt x="168" y="214"/>
                </a:lnTo>
                <a:lnTo>
                  <a:pt x="170" y="212"/>
                </a:lnTo>
                <a:lnTo>
                  <a:pt x="172" y="212"/>
                </a:lnTo>
                <a:lnTo>
                  <a:pt x="173" y="211"/>
                </a:lnTo>
                <a:lnTo>
                  <a:pt x="175" y="211"/>
                </a:lnTo>
                <a:lnTo>
                  <a:pt x="176" y="210"/>
                </a:lnTo>
                <a:lnTo>
                  <a:pt x="178" y="210"/>
                </a:lnTo>
                <a:lnTo>
                  <a:pt x="179" y="210"/>
                </a:lnTo>
                <a:lnTo>
                  <a:pt x="180" y="210"/>
                </a:lnTo>
                <a:lnTo>
                  <a:pt x="182" y="210"/>
                </a:lnTo>
                <a:lnTo>
                  <a:pt x="183" y="211"/>
                </a:lnTo>
                <a:lnTo>
                  <a:pt x="184" y="211"/>
                </a:lnTo>
                <a:lnTo>
                  <a:pt x="185" y="211"/>
                </a:lnTo>
                <a:lnTo>
                  <a:pt x="190" y="214"/>
                </a:lnTo>
                <a:lnTo>
                  <a:pt x="192" y="214"/>
                </a:lnTo>
                <a:lnTo>
                  <a:pt x="193" y="215"/>
                </a:lnTo>
                <a:lnTo>
                  <a:pt x="194" y="215"/>
                </a:lnTo>
                <a:lnTo>
                  <a:pt x="195" y="215"/>
                </a:lnTo>
                <a:lnTo>
                  <a:pt x="196" y="215"/>
                </a:lnTo>
                <a:lnTo>
                  <a:pt x="197" y="215"/>
                </a:lnTo>
                <a:lnTo>
                  <a:pt x="198" y="215"/>
                </a:lnTo>
                <a:lnTo>
                  <a:pt x="198" y="215"/>
                </a:lnTo>
                <a:lnTo>
                  <a:pt x="199" y="215"/>
                </a:lnTo>
                <a:lnTo>
                  <a:pt x="200" y="214"/>
                </a:lnTo>
                <a:lnTo>
                  <a:pt x="202" y="213"/>
                </a:lnTo>
                <a:lnTo>
                  <a:pt x="205" y="212"/>
                </a:lnTo>
                <a:lnTo>
                  <a:pt x="207" y="211"/>
                </a:lnTo>
                <a:lnTo>
                  <a:pt x="208" y="210"/>
                </a:lnTo>
                <a:lnTo>
                  <a:pt x="210" y="210"/>
                </a:lnTo>
                <a:lnTo>
                  <a:pt x="215" y="210"/>
                </a:lnTo>
                <a:lnTo>
                  <a:pt x="221" y="208"/>
                </a:lnTo>
                <a:lnTo>
                  <a:pt x="222" y="208"/>
                </a:lnTo>
                <a:lnTo>
                  <a:pt x="224" y="208"/>
                </a:lnTo>
                <a:lnTo>
                  <a:pt x="227" y="208"/>
                </a:lnTo>
                <a:lnTo>
                  <a:pt x="229" y="208"/>
                </a:lnTo>
                <a:lnTo>
                  <a:pt x="232" y="208"/>
                </a:lnTo>
                <a:lnTo>
                  <a:pt x="234" y="208"/>
                </a:lnTo>
                <a:lnTo>
                  <a:pt x="237" y="209"/>
                </a:lnTo>
                <a:lnTo>
                  <a:pt x="239" y="209"/>
                </a:lnTo>
                <a:lnTo>
                  <a:pt x="241" y="210"/>
                </a:lnTo>
                <a:lnTo>
                  <a:pt x="245" y="211"/>
                </a:lnTo>
                <a:lnTo>
                  <a:pt x="246" y="212"/>
                </a:lnTo>
                <a:lnTo>
                  <a:pt x="248" y="212"/>
                </a:lnTo>
                <a:lnTo>
                  <a:pt x="250" y="212"/>
                </a:lnTo>
                <a:lnTo>
                  <a:pt x="252" y="212"/>
                </a:lnTo>
                <a:lnTo>
                  <a:pt x="254" y="212"/>
                </a:lnTo>
                <a:lnTo>
                  <a:pt x="256" y="212"/>
                </a:lnTo>
                <a:lnTo>
                  <a:pt x="258" y="212"/>
                </a:lnTo>
                <a:lnTo>
                  <a:pt x="260" y="211"/>
                </a:lnTo>
                <a:lnTo>
                  <a:pt x="261" y="210"/>
                </a:lnTo>
                <a:lnTo>
                  <a:pt x="262" y="209"/>
                </a:lnTo>
                <a:lnTo>
                  <a:pt x="265" y="207"/>
                </a:lnTo>
                <a:lnTo>
                  <a:pt x="266" y="206"/>
                </a:lnTo>
                <a:lnTo>
                  <a:pt x="268" y="205"/>
                </a:lnTo>
                <a:lnTo>
                  <a:pt x="271" y="204"/>
                </a:lnTo>
                <a:lnTo>
                  <a:pt x="272" y="204"/>
                </a:lnTo>
                <a:lnTo>
                  <a:pt x="273" y="203"/>
                </a:lnTo>
                <a:lnTo>
                  <a:pt x="274" y="202"/>
                </a:lnTo>
                <a:lnTo>
                  <a:pt x="275" y="202"/>
                </a:lnTo>
                <a:lnTo>
                  <a:pt x="276" y="201"/>
                </a:lnTo>
                <a:lnTo>
                  <a:pt x="276" y="200"/>
                </a:lnTo>
                <a:lnTo>
                  <a:pt x="277" y="199"/>
                </a:lnTo>
                <a:lnTo>
                  <a:pt x="277" y="198"/>
                </a:lnTo>
                <a:lnTo>
                  <a:pt x="277" y="197"/>
                </a:lnTo>
                <a:lnTo>
                  <a:pt x="278" y="195"/>
                </a:lnTo>
                <a:lnTo>
                  <a:pt x="278" y="193"/>
                </a:lnTo>
                <a:lnTo>
                  <a:pt x="277" y="189"/>
                </a:lnTo>
                <a:lnTo>
                  <a:pt x="277" y="187"/>
                </a:lnTo>
                <a:lnTo>
                  <a:pt x="277" y="185"/>
                </a:lnTo>
                <a:lnTo>
                  <a:pt x="278" y="183"/>
                </a:lnTo>
                <a:lnTo>
                  <a:pt x="278" y="182"/>
                </a:lnTo>
                <a:lnTo>
                  <a:pt x="278" y="180"/>
                </a:lnTo>
                <a:lnTo>
                  <a:pt x="279" y="179"/>
                </a:lnTo>
                <a:lnTo>
                  <a:pt x="279" y="178"/>
                </a:lnTo>
                <a:lnTo>
                  <a:pt x="280" y="176"/>
                </a:lnTo>
                <a:lnTo>
                  <a:pt x="280" y="175"/>
                </a:lnTo>
                <a:lnTo>
                  <a:pt x="281" y="175"/>
                </a:lnTo>
                <a:lnTo>
                  <a:pt x="282" y="174"/>
                </a:lnTo>
                <a:lnTo>
                  <a:pt x="282" y="173"/>
                </a:lnTo>
                <a:lnTo>
                  <a:pt x="283" y="173"/>
                </a:lnTo>
                <a:lnTo>
                  <a:pt x="284" y="173"/>
                </a:lnTo>
                <a:lnTo>
                  <a:pt x="284" y="172"/>
                </a:lnTo>
                <a:lnTo>
                  <a:pt x="286" y="172"/>
                </a:lnTo>
                <a:lnTo>
                  <a:pt x="290" y="171"/>
                </a:lnTo>
                <a:lnTo>
                  <a:pt x="292" y="171"/>
                </a:lnTo>
                <a:lnTo>
                  <a:pt x="294" y="170"/>
                </a:lnTo>
                <a:lnTo>
                  <a:pt x="296" y="169"/>
                </a:lnTo>
                <a:lnTo>
                  <a:pt x="298" y="168"/>
                </a:lnTo>
                <a:lnTo>
                  <a:pt x="300" y="166"/>
                </a:lnTo>
                <a:lnTo>
                  <a:pt x="302" y="165"/>
                </a:lnTo>
                <a:lnTo>
                  <a:pt x="304" y="162"/>
                </a:lnTo>
                <a:lnTo>
                  <a:pt x="306" y="161"/>
                </a:lnTo>
                <a:lnTo>
                  <a:pt x="307" y="160"/>
                </a:lnTo>
                <a:lnTo>
                  <a:pt x="309" y="159"/>
                </a:lnTo>
                <a:lnTo>
                  <a:pt x="312" y="158"/>
                </a:lnTo>
                <a:lnTo>
                  <a:pt x="314" y="157"/>
                </a:lnTo>
                <a:lnTo>
                  <a:pt x="316" y="156"/>
                </a:lnTo>
                <a:lnTo>
                  <a:pt x="317" y="156"/>
                </a:lnTo>
                <a:lnTo>
                  <a:pt x="318" y="156"/>
                </a:lnTo>
                <a:lnTo>
                  <a:pt x="319" y="156"/>
                </a:lnTo>
                <a:lnTo>
                  <a:pt x="321" y="157"/>
                </a:lnTo>
                <a:lnTo>
                  <a:pt x="322" y="157"/>
                </a:lnTo>
                <a:lnTo>
                  <a:pt x="326" y="158"/>
                </a:lnTo>
                <a:lnTo>
                  <a:pt x="330" y="159"/>
                </a:lnTo>
                <a:lnTo>
                  <a:pt x="333" y="160"/>
                </a:lnTo>
                <a:lnTo>
                  <a:pt x="335" y="160"/>
                </a:lnTo>
                <a:lnTo>
                  <a:pt x="336" y="160"/>
                </a:lnTo>
                <a:lnTo>
                  <a:pt x="337" y="160"/>
                </a:lnTo>
                <a:lnTo>
                  <a:pt x="342" y="159"/>
                </a:lnTo>
                <a:lnTo>
                  <a:pt x="346" y="159"/>
                </a:lnTo>
                <a:lnTo>
                  <a:pt x="347" y="158"/>
                </a:lnTo>
                <a:lnTo>
                  <a:pt x="349" y="158"/>
                </a:lnTo>
                <a:lnTo>
                  <a:pt x="351" y="157"/>
                </a:lnTo>
                <a:lnTo>
                  <a:pt x="352" y="156"/>
                </a:lnTo>
                <a:lnTo>
                  <a:pt x="354" y="155"/>
                </a:lnTo>
                <a:lnTo>
                  <a:pt x="358" y="152"/>
                </a:lnTo>
                <a:lnTo>
                  <a:pt x="360" y="151"/>
                </a:lnTo>
                <a:lnTo>
                  <a:pt x="362" y="150"/>
                </a:lnTo>
                <a:lnTo>
                  <a:pt x="366" y="148"/>
                </a:lnTo>
                <a:lnTo>
                  <a:pt x="377" y="143"/>
                </a:lnTo>
                <a:lnTo>
                  <a:pt x="384" y="140"/>
                </a:lnTo>
                <a:lnTo>
                  <a:pt x="388" y="138"/>
                </a:lnTo>
                <a:lnTo>
                  <a:pt x="391" y="137"/>
                </a:lnTo>
                <a:lnTo>
                  <a:pt x="398" y="134"/>
                </a:lnTo>
                <a:lnTo>
                  <a:pt x="401" y="133"/>
                </a:lnTo>
                <a:lnTo>
                  <a:pt x="405" y="132"/>
                </a:lnTo>
                <a:lnTo>
                  <a:pt x="406" y="131"/>
                </a:lnTo>
                <a:lnTo>
                  <a:pt x="407" y="130"/>
                </a:lnTo>
                <a:lnTo>
                  <a:pt x="410" y="129"/>
                </a:lnTo>
                <a:lnTo>
                  <a:pt x="412" y="127"/>
                </a:lnTo>
                <a:lnTo>
                  <a:pt x="414" y="126"/>
                </a:lnTo>
                <a:lnTo>
                  <a:pt x="415" y="124"/>
                </a:lnTo>
                <a:lnTo>
                  <a:pt x="416" y="123"/>
                </a:lnTo>
                <a:lnTo>
                  <a:pt x="417" y="121"/>
                </a:lnTo>
                <a:lnTo>
                  <a:pt x="418" y="119"/>
                </a:lnTo>
                <a:lnTo>
                  <a:pt x="421" y="115"/>
                </a:lnTo>
                <a:lnTo>
                  <a:pt x="422" y="114"/>
                </a:lnTo>
                <a:lnTo>
                  <a:pt x="423" y="112"/>
                </a:lnTo>
                <a:lnTo>
                  <a:pt x="423" y="112"/>
                </a:lnTo>
                <a:lnTo>
                  <a:pt x="425" y="111"/>
                </a:lnTo>
                <a:lnTo>
                  <a:pt x="426" y="110"/>
                </a:lnTo>
                <a:lnTo>
                  <a:pt x="427" y="109"/>
                </a:lnTo>
                <a:lnTo>
                  <a:pt x="430" y="109"/>
                </a:lnTo>
                <a:lnTo>
                  <a:pt x="432" y="108"/>
                </a:lnTo>
                <a:lnTo>
                  <a:pt x="433" y="108"/>
                </a:lnTo>
                <a:lnTo>
                  <a:pt x="435" y="108"/>
                </a:lnTo>
                <a:lnTo>
                  <a:pt x="436" y="108"/>
                </a:lnTo>
                <a:lnTo>
                  <a:pt x="438" y="108"/>
                </a:lnTo>
                <a:lnTo>
                  <a:pt x="440" y="108"/>
                </a:lnTo>
                <a:lnTo>
                  <a:pt x="444" y="109"/>
                </a:lnTo>
                <a:lnTo>
                  <a:pt x="445" y="109"/>
                </a:lnTo>
                <a:lnTo>
                  <a:pt x="447" y="109"/>
                </a:lnTo>
                <a:lnTo>
                  <a:pt x="449" y="109"/>
                </a:lnTo>
                <a:lnTo>
                  <a:pt x="450" y="109"/>
                </a:lnTo>
                <a:lnTo>
                  <a:pt x="452" y="109"/>
                </a:lnTo>
                <a:lnTo>
                  <a:pt x="454" y="109"/>
                </a:lnTo>
                <a:lnTo>
                  <a:pt x="458" y="108"/>
                </a:lnTo>
                <a:lnTo>
                  <a:pt x="460" y="108"/>
                </a:lnTo>
                <a:lnTo>
                  <a:pt x="462" y="107"/>
                </a:lnTo>
                <a:lnTo>
                  <a:pt x="465" y="106"/>
                </a:lnTo>
                <a:lnTo>
                  <a:pt x="468" y="105"/>
                </a:lnTo>
                <a:lnTo>
                  <a:pt x="469" y="104"/>
                </a:lnTo>
                <a:lnTo>
                  <a:pt x="471" y="104"/>
                </a:lnTo>
                <a:lnTo>
                  <a:pt x="476" y="103"/>
                </a:lnTo>
                <a:lnTo>
                  <a:pt x="477" y="102"/>
                </a:lnTo>
                <a:lnTo>
                  <a:pt x="479" y="102"/>
                </a:lnTo>
                <a:lnTo>
                  <a:pt x="480" y="101"/>
                </a:lnTo>
                <a:lnTo>
                  <a:pt x="480" y="101"/>
                </a:lnTo>
                <a:lnTo>
                  <a:pt x="481" y="100"/>
                </a:lnTo>
                <a:lnTo>
                  <a:pt x="482" y="100"/>
                </a:lnTo>
                <a:lnTo>
                  <a:pt x="483" y="98"/>
                </a:lnTo>
                <a:lnTo>
                  <a:pt x="483" y="97"/>
                </a:lnTo>
                <a:lnTo>
                  <a:pt x="484" y="96"/>
                </a:lnTo>
                <a:lnTo>
                  <a:pt x="485" y="93"/>
                </a:lnTo>
                <a:lnTo>
                  <a:pt x="486" y="89"/>
                </a:lnTo>
                <a:lnTo>
                  <a:pt x="487" y="87"/>
                </a:lnTo>
                <a:lnTo>
                  <a:pt x="487" y="86"/>
                </a:lnTo>
                <a:lnTo>
                  <a:pt x="487" y="85"/>
                </a:lnTo>
                <a:lnTo>
                  <a:pt x="487" y="84"/>
                </a:lnTo>
                <a:lnTo>
                  <a:pt x="487" y="83"/>
                </a:lnTo>
                <a:lnTo>
                  <a:pt x="487" y="82"/>
                </a:lnTo>
                <a:lnTo>
                  <a:pt x="487" y="81"/>
                </a:lnTo>
                <a:lnTo>
                  <a:pt x="486" y="81"/>
                </a:lnTo>
                <a:lnTo>
                  <a:pt x="486" y="80"/>
                </a:lnTo>
                <a:lnTo>
                  <a:pt x="485" y="79"/>
                </a:lnTo>
                <a:lnTo>
                  <a:pt x="484" y="78"/>
                </a:lnTo>
                <a:lnTo>
                  <a:pt x="483" y="78"/>
                </a:lnTo>
                <a:lnTo>
                  <a:pt x="482" y="77"/>
                </a:lnTo>
                <a:lnTo>
                  <a:pt x="481" y="77"/>
                </a:lnTo>
                <a:lnTo>
                  <a:pt x="478" y="75"/>
                </a:lnTo>
                <a:lnTo>
                  <a:pt x="472" y="73"/>
                </a:lnTo>
                <a:lnTo>
                  <a:pt x="468" y="72"/>
                </a:lnTo>
                <a:lnTo>
                  <a:pt x="462" y="69"/>
                </a:lnTo>
                <a:lnTo>
                  <a:pt x="460" y="69"/>
                </a:lnTo>
                <a:lnTo>
                  <a:pt x="459" y="68"/>
                </a:lnTo>
                <a:lnTo>
                  <a:pt x="458" y="67"/>
                </a:lnTo>
                <a:lnTo>
                  <a:pt x="457" y="67"/>
                </a:lnTo>
                <a:lnTo>
                  <a:pt x="456" y="66"/>
                </a:lnTo>
                <a:lnTo>
                  <a:pt x="456" y="65"/>
                </a:lnTo>
                <a:lnTo>
                  <a:pt x="455" y="65"/>
                </a:lnTo>
                <a:lnTo>
                  <a:pt x="455" y="64"/>
                </a:lnTo>
                <a:lnTo>
                  <a:pt x="454" y="63"/>
                </a:lnTo>
                <a:lnTo>
                  <a:pt x="454" y="61"/>
                </a:lnTo>
                <a:lnTo>
                  <a:pt x="453" y="60"/>
                </a:lnTo>
                <a:lnTo>
                  <a:pt x="453" y="60"/>
                </a:lnTo>
                <a:lnTo>
                  <a:pt x="453" y="59"/>
                </a:lnTo>
                <a:lnTo>
                  <a:pt x="453" y="58"/>
                </a:lnTo>
                <a:lnTo>
                  <a:pt x="453" y="58"/>
                </a:lnTo>
                <a:lnTo>
                  <a:pt x="453" y="57"/>
                </a:lnTo>
                <a:lnTo>
                  <a:pt x="454" y="56"/>
                </a:lnTo>
                <a:lnTo>
                  <a:pt x="455" y="54"/>
                </a:lnTo>
                <a:lnTo>
                  <a:pt x="455" y="53"/>
                </a:lnTo>
                <a:lnTo>
                  <a:pt x="456" y="52"/>
                </a:lnTo>
                <a:lnTo>
                  <a:pt x="456" y="52"/>
                </a:lnTo>
                <a:lnTo>
                  <a:pt x="456" y="51"/>
                </a:lnTo>
                <a:lnTo>
                  <a:pt x="455" y="50"/>
                </a:lnTo>
                <a:lnTo>
                  <a:pt x="455" y="50"/>
                </a:lnTo>
                <a:lnTo>
                  <a:pt x="454" y="49"/>
                </a:lnTo>
                <a:lnTo>
                  <a:pt x="454" y="49"/>
                </a:lnTo>
                <a:lnTo>
                  <a:pt x="453" y="49"/>
                </a:lnTo>
                <a:lnTo>
                  <a:pt x="452" y="49"/>
                </a:lnTo>
                <a:lnTo>
                  <a:pt x="451" y="48"/>
                </a:lnTo>
                <a:lnTo>
                  <a:pt x="447" y="49"/>
                </a:lnTo>
                <a:lnTo>
                  <a:pt x="445" y="48"/>
                </a:lnTo>
                <a:lnTo>
                  <a:pt x="442" y="48"/>
                </a:lnTo>
                <a:lnTo>
                  <a:pt x="441" y="48"/>
                </a:lnTo>
                <a:lnTo>
                  <a:pt x="441" y="48"/>
                </a:lnTo>
                <a:lnTo>
                  <a:pt x="439" y="47"/>
                </a:lnTo>
                <a:lnTo>
                  <a:pt x="438" y="46"/>
                </a:lnTo>
                <a:lnTo>
                  <a:pt x="437" y="46"/>
                </a:lnTo>
                <a:lnTo>
                  <a:pt x="436" y="45"/>
                </a:lnTo>
                <a:lnTo>
                  <a:pt x="435" y="44"/>
                </a:lnTo>
                <a:lnTo>
                  <a:pt x="434" y="43"/>
                </a:lnTo>
                <a:lnTo>
                  <a:pt x="434" y="42"/>
                </a:lnTo>
                <a:lnTo>
                  <a:pt x="433" y="41"/>
                </a:lnTo>
                <a:lnTo>
                  <a:pt x="433" y="41"/>
                </a:lnTo>
                <a:lnTo>
                  <a:pt x="433" y="40"/>
                </a:lnTo>
                <a:lnTo>
                  <a:pt x="433" y="38"/>
                </a:lnTo>
                <a:lnTo>
                  <a:pt x="433" y="35"/>
                </a:lnTo>
                <a:lnTo>
                  <a:pt x="433" y="34"/>
                </a:lnTo>
                <a:lnTo>
                  <a:pt x="434" y="33"/>
                </a:lnTo>
                <a:lnTo>
                  <a:pt x="434" y="32"/>
                </a:lnTo>
                <a:lnTo>
                  <a:pt x="434" y="31"/>
                </a:lnTo>
                <a:lnTo>
                  <a:pt x="436" y="27"/>
                </a:lnTo>
                <a:lnTo>
                  <a:pt x="437" y="26"/>
                </a:lnTo>
                <a:lnTo>
                  <a:pt x="438" y="24"/>
                </a:lnTo>
                <a:lnTo>
                  <a:pt x="438" y="22"/>
                </a:lnTo>
                <a:lnTo>
                  <a:pt x="439" y="21"/>
                </a:lnTo>
                <a:lnTo>
                  <a:pt x="439" y="19"/>
                </a:lnTo>
                <a:lnTo>
                  <a:pt x="440" y="18"/>
                </a:lnTo>
                <a:lnTo>
                  <a:pt x="441" y="13"/>
                </a:lnTo>
                <a:lnTo>
                  <a:pt x="441" y="12"/>
                </a:lnTo>
                <a:lnTo>
                  <a:pt x="441" y="11"/>
                </a:lnTo>
                <a:lnTo>
                  <a:pt x="442" y="10"/>
                </a:lnTo>
                <a:lnTo>
                  <a:pt x="442" y="10"/>
                </a:lnTo>
                <a:lnTo>
                  <a:pt x="443" y="8"/>
                </a:lnTo>
                <a:lnTo>
                  <a:pt x="448" y="2"/>
                </a:lnTo>
                <a:lnTo>
                  <a:pt x="449" y="1"/>
                </a:lnTo>
                <a:lnTo>
                  <a:pt x="450" y="0"/>
                </a:lnTo>
                <a:lnTo>
                  <a:pt x="450" y="0"/>
                </a:lnTo>
                <a:lnTo>
                  <a:pt x="450" y="0"/>
                </a:lnTo>
              </a:path>
            </a:pathLst>
          </a:custGeom>
          <a:noFill/>
          <a:ln w="26988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cs-CZ" dirty="0"/>
          </a:p>
        </p:txBody>
      </p:sp>
      <p:sp>
        <p:nvSpPr>
          <p:cNvPr id="156" name="Freeform 277">
            <a:extLst>
              <a:ext uri="{FF2B5EF4-FFF2-40B4-BE49-F238E27FC236}">
                <a16:creationId xmlns:a16="http://schemas.microsoft.com/office/drawing/2014/main" id="{1C6883D6-C0F2-46B7-9968-1A300DE93B49}"/>
              </a:ext>
            </a:extLst>
          </p:cNvPr>
          <p:cNvSpPr>
            <a:spLocks/>
          </p:cNvSpPr>
          <p:nvPr/>
        </p:nvSpPr>
        <p:spPr bwMode="auto">
          <a:xfrm>
            <a:off x="5652974" y="3396416"/>
            <a:ext cx="175276" cy="198714"/>
          </a:xfrm>
          <a:custGeom>
            <a:avLst/>
            <a:gdLst>
              <a:gd name="T0" fmla="*/ 4 w 172"/>
              <a:gd name="T1" fmla="*/ 185 h 195"/>
              <a:gd name="T2" fmla="*/ 9 w 172"/>
              <a:gd name="T3" fmla="*/ 184 h 195"/>
              <a:gd name="T4" fmla="*/ 13 w 172"/>
              <a:gd name="T5" fmla="*/ 180 h 195"/>
              <a:gd name="T6" fmla="*/ 20 w 172"/>
              <a:gd name="T7" fmla="*/ 172 h 195"/>
              <a:gd name="T8" fmla="*/ 24 w 172"/>
              <a:gd name="T9" fmla="*/ 170 h 195"/>
              <a:gd name="T10" fmla="*/ 28 w 172"/>
              <a:gd name="T11" fmla="*/ 170 h 195"/>
              <a:gd name="T12" fmla="*/ 34 w 172"/>
              <a:gd name="T13" fmla="*/ 171 h 195"/>
              <a:gd name="T14" fmla="*/ 43 w 172"/>
              <a:gd name="T15" fmla="*/ 175 h 195"/>
              <a:gd name="T16" fmla="*/ 50 w 172"/>
              <a:gd name="T17" fmla="*/ 177 h 195"/>
              <a:gd name="T18" fmla="*/ 57 w 172"/>
              <a:gd name="T19" fmla="*/ 180 h 195"/>
              <a:gd name="T20" fmla="*/ 64 w 172"/>
              <a:gd name="T21" fmla="*/ 183 h 195"/>
              <a:gd name="T22" fmla="*/ 69 w 172"/>
              <a:gd name="T23" fmla="*/ 183 h 195"/>
              <a:gd name="T24" fmla="*/ 71 w 172"/>
              <a:gd name="T25" fmla="*/ 185 h 195"/>
              <a:gd name="T26" fmla="*/ 73 w 172"/>
              <a:gd name="T27" fmla="*/ 190 h 195"/>
              <a:gd name="T28" fmla="*/ 76 w 172"/>
              <a:gd name="T29" fmla="*/ 193 h 195"/>
              <a:gd name="T30" fmla="*/ 78 w 172"/>
              <a:gd name="T31" fmla="*/ 195 h 195"/>
              <a:gd name="T32" fmla="*/ 83 w 172"/>
              <a:gd name="T33" fmla="*/ 195 h 195"/>
              <a:gd name="T34" fmla="*/ 89 w 172"/>
              <a:gd name="T35" fmla="*/ 193 h 195"/>
              <a:gd name="T36" fmla="*/ 94 w 172"/>
              <a:gd name="T37" fmla="*/ 189 h 195"/>
              <a:gd name="T38" fmla="*/ 97 w 172"/>
              <a:gd name="T39" fmla="*/ 185 h 195"/>
              <a:gd name="T40" fmla="*/ 96 w 172"/>
              <a:gd name="T41" fmla="*/ 178 h 195"/>
              <a:gd name="T42" fmla="*/ 96 w 172"/>
              <a:gd name="T43" fmla="*/ 173 h 195"/>
              <a:gd name="T44" fmla="*/ 99 w 172"/>
              <a:gd name="T45" fmla="*/ 169 h 195"/>
              <a:gd name="T46" fmla="*/ 109 w 172"/>
              <a:gd name="T47" fmla="*/ 160 h 195"/>
              <a:gd name="T48" fmla="*/ 112 w 172"/>
              <a:gd name="T49" fmla="*/ 157 h 195"/>
              <a:gd name="T50" fmla="*/ 115 w 172"/>
              <a:gd name="T51" fmla="*/ 157 h 195"/>
              <a:gd name="T52" fmla="*/ 118 w 172"/>
              <a:gd name="T53" fmla="*/ 159 h 195"/>
              <a:gd name="T54" fmla="*/ 124 w 172"/>
              <a:gd name="T55" fmla="*/ 167 h 195"/>
              <a:gd name="T56" fmla="*/ 130 w 172"/>
              <a:gd name="T57" fmla="*/ 171 h 195"/>
              <a:gd name="T58" fmla="*/ 135 w 172"/>
              <a:gd name="T59" fmla="*/ 172 h 195"/>
              <a:gd name="T60" fmla="*/ 142 w 172"/>
              <a:gd name="T61" fmla="*/ 170 h 195"/>
              <a:gd name="T62" fmla="*/ 149 w 172"/>
              <a:gd name="T63" fmla="*/ 169 h 195"/>
              <a:gd name="T64" fmla="*/ 156 w 172"/>
              <a:gd name="T65" fmla="*/ 171 h 195"/>
              <a:gd name="T66" fmla="*/ 161 w 172"/>
              <a:gd name="T67" fmla="*/ 171 h 195"/>
              <a:gd name="T68" fmla="*/ 168 w 172"/>
              <a:gd name="T69" fmla="*/ 168 h 195"/>
              <a:gd name="T70" fmla="*/ 171 w 172"/>
              <a:gd name="T71" fmla="*/ 166 h 195"/>
              <a:gd name="T72" fmla="*/ 172 w 172"/>
              <a:gd name="T73" fmla="*/ 162 h 195"/>
              <a:gd name="T74" fmla="*/ 171 w 172"/>
              <a:gd name="T75" fmla="*/ 158 h 195"/>
              <a:gd name="T76" fmla="*/ 162 w 172"/>
              <a:gd name="T77" fmla="*/ 146 h 195"/>
              <a:gd name="T78" fmla="*/ 155 w 172"/>
              <a:gd name="T79" fmla="*/ 132 h 195"/>
              <a:gd name="T80" fmla="*/ 154 w 172"/>
              <a:gd name="T81" fmla="*/ 127 h 195"/>
              <a:gd name="T82" fmla="*/ 155 w 172"/>
              <a:gd name="T83" fmla="*/ 118 h 195"/>
              <a:gd name="T84" fmla="*/ 158 w 172"/>
              <a:gd name="T85" fmla="*/ 109 h 195"/>
              <a:gd name="T86" fmla="*/ 157 w 172"/>
              <a:gd name="T87" fmla="*/ 105 h 195"/>
              <a:gd name="T88" fmla="*/ 151 w 172"/>
              <a:gd name="T89" fmla="*/ 93 h 195"/>
              <a:gd name="T90" fmla="*/ 151 w 172"/>
              <a:gd name="T91" fmla="*/ 88 h 195"/>
              <a:gd name="T92" fmla="*/ 150 w 172"/>
              <a:gd name="T93" fmla="*/ 80 h 195"/>
              <a:gd name="T94" fmla="*/ 147 w 172"/>
              <a:gd name="T95" fmla="*/ 65 h 195"/>
              <a:gd name="T96" fmla="*/ 146 w 172"/>
              <a:gd name="T97" fmla="*/ 44 h 195"/>
              <a:gd name="T98" fmla="*/ 147 w 172"/>
              <a:gd name="T99" fmla="*/ 32 h 195"/>
              <a:gd name="T100" fmla="*/ 146 w 172"/>
              <a:gd name="T101" fmla="*/ 26 h 195"/>
              <a:gd name="T102" fmla="*/ 140 w 172"/>
              <a:gd name="T103" fmla="*/ 15 h 195"/>
              <a:gd name="T104" fmla="*/ 135 w 172"/>
              <a:gd name="T105" fmla="*/ 6 h 195"/>
              <a:gd name="T106" fmla="*/ 133 w 172"/>
              <a:gd name="T107" fmla="*/ 1 h 195"/>
              <a:gd name="T108" fmla="*/ 136 w 172"/>
              <a:gd name="T109" fmla="*/ 0 h 1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172" h="195">
                <a:moveTo>
                  <a:pt x="0" y="184"/>
                </a:moveTo>
                <a:lnTo>
                  <a:pt x="2" y="185"/>
                </a:lnTo>
                <a:lnTo>
                  <a:pt x="3" y="185"/>
                </a:lnTo>
                <a:lnTo>
                  <a:pt x="4" y="185"/>
                </a:lnTo>
                <a:lnTo>
                  <a:pt x="5" y="185"/>
                </a:lnTo>
                <a:lnTo>
                  <a:pt x="6" y="185"/>
                </a:lnTo>
                <a:lnTo>
                  <a:pt x="8" y="184"/>
                </a:lnTo>
                <a:lnTo>
                  <a:pt x="9" y="184"/>
                </a:lnTo>
                <a:lnTo>
                  <a:pt x="9" y="184"/>
                </a:lnTo>
                <a:lnTo>
                  <a:pt x="10" y="183"/>
                </a:lnTo>
                <a:lnTo>
                  <a:pt x="11" y="182"/>
                </a:lnTo>
                <a:lnTo>
                  <a:pt x="13" y="180"/>
                </a:lnTo>
                <a:lnTo>
                  <a:pt x="15" y="177"/>
                </a:lnTo>
                <a:lnTo>
                  <a:pt x="18" y="174"/>
                </a:lnTo>
                <a:lnTo>
                  <a:pt x="19" y="173"/>
                </a:lnTo>
                <a:lnTo>
                  <a:pt x="20" y="172"/>
                </a:lnTo>
                <a:lnTo>
                  <a:pt x="21" y="171"/>
                </a:lnTo>
                <a:lnTo>
                  <a:pt x="22" y="171"/>
                </a:lnTo>
                <a:lnTo>
                  <a:pt x="23" y="170"/>
                </a:lnTo>
                <a:lnTo>
                  <a:pt x="24" y="170"/>
                </a:lnTo>
                <a:lnTo>
                  <a:pt x="25" y="170"/>
                </a:lnTo>
                <a:lnTo>
                  <a:pt x="26" y="170"/>
                </a:lnTo>
                <a:lnTo>
                  <a:pt x="27" y="170"/>
                </a:lnTo>
                <a:lnTo>
                  <a:pt x="28" y="170"/>
                </a:lnTo>
                <a:lnTo>
                  <a:pt x="29" y="170"/>
                </a:lnTo>
                <a:lnTo>
                  <a:pt x="30" y="170"/>
                </a:lnTo>
                <a:lnTo>
                  <a:pt x="32" y="171"/>
                </a:lnTo>
                <a:lnTo>
                  <a:pt x="34" y="171"/>
                </a:lnTo>
                <a:lnTo>
                  <a:pt x="35" y="172"/>
                </a:lnTo>
                <a:lnTo>
                  <a:pt x="39" y="173"/>
                </a:lnTo>
                <a:lnTo>
                  <a:pt x="41" y="174"/>
                </a:lnTo>
                <a:lnTo>
                  <a:pt x="43" y="175"/>
                </a:lnTo>
                <a:lnTo>
                  <a:pt x="45" y="175"/>
                </a:lnTo>
                <a:lnTo>
                  <a:pt x="46" y="176"/>
                </a:lnTo>
                <a:lnTo>
                  <a:pt x="49" y="176"/>
                </a:lnTo>
                <a:lnTo>
                  <a:pt x="50" y="177"/>
                </a:lnTo>
                <a:lnTo>
                  <a:pt x="51" y="177"/>
                </a:lnTo>
                <a:lnTo>
                  <a:pt x="52" y="178"/>
                </a:lnTo>
                <a:lnTo>
                  <a:pt x="55" y="179"/>
                </a:lnTo>
                <a:lnTo>
                  <a:pt x="57" y="180"/>
                </a:lnTo>
                <a:lnTo>
                  <a:pt x="60" y="181"/>
                </a:lnTo>
                <a:lnTo>
                  <a:pt x="62" y="182"/>
                </a:lnTo>
                <a:lnTo>
                  <a:pt x="63" y="183"/>
                </a:lnTo>
                <a:lnTo>
                  <a:pt x="64" y="183"/>
                </a:lnTo>
                <a:lnTo>
                  <a:pt x="65" y="183"/>
                </a:lnTo>
                <a:lnTo>
                  <a:pt x="68" y="182"/>
                </a:lnTo>
                <a:lnTo>
                  <a:pt x="69" y="182"/>
                </a:lnTo>
                <a:lnTo>
                  <a:pt x="69" y="183"/>
                </a:lnTo>
                <a:lnTo>
                  <a:pt x="70" y="183"/>
                </a:lnTo>
                <a:lnTo>
                  <a:pt x="70" y="183"/>
                </a:lnTo>
                <a:lnTo>
                  <a:pt x="71" y="184"/>
                </a:lnTo>
                <a:lnTo>
                  <a:pt x="71" y="185"/>
                </a:lnTo>
                <a:lnTo>
                  <a:pt x="72" y="186"/>
                </a:lnTo>
                <a:lnTo>
                  <a:pt x="73" y="188"/>
                </a:lnTo>
                <a:lnTo>
                  <a:pt x="73" y="189"/>
                </a:lnTo>
                <a:lnTo>
                  <a:pt x="73" y="190"/>
                </a:lnTo>
                <a:lnTo>
                  <a:pt x="73" y="191"/>
                </a:lnTo>
                <a:lnTo>
                  <a:pt x="74" y="192"/>
                </a:lnTo>
                <a:lnTo>
                  <a:pt x="75" y="193"/>
                </a:lnTo>
                <a:lnTo>
                  <a:pt x="76" y="193"/>
                </a:lnTo>
                <a:lnTo>
                  <a:pt x="76" y="194"/>
                </a:lnTo>
                <a:lnTo>
                  <a:pt x="77" y="194"/>
                </a:lnTo>
                <a:lnTo>
                  <a:pt x="77" y="195"/>
                </a:lnTo>
                <a:lnTo>
                  <a:pt x="78" y="195"/>
                </a:lnTo>
                <a:lnTo>
                  <a:pt x="79" y="195"/>
                </a:lnTo>
                <a:lnTo>
                  <a:pt x="80" y="195"/>
                </a:lnTo>
                <a:lnTo>
                  <a:pt x="81" y="195"/>
                </a:lnTo>
                <a:lnTo>
                  <a:pt x="83" y="195"/>
                </a:lnTo>
                <a:lnTo>
                  <a:pt x="85" y="195"/>
                </a:lnTo>
                <a:lnTo>
                  <a:pt x="86" y="194"/>
                </a:lnTo>
                <a:lnTo>
                  <a:pt x="88" y="194"/>
                </a:lnTo>
                <a:lnTo>
                  <a:pt x="89" y="193"/>
                </a:lnTo>
                <a:lnTo>
                  <a:pt x="90" y="192"/>
                </a:lnTo>
                <a:lnTo>
                  <a:pt x="91" y="191"/>
                </a:lnTo>
                <a:lnTo>
                  <a:pt x="94" y="190"/>
                </a:lnTo>
                <a:lnTo>
                  <a:pt x="94" y="189"/>
                </a:lnTo>
                <a:lnTo>
                  <a:pt x="95" y="189"/>
                </a:lnTo>
                <a:lnTo>
                  <a:pt x="96" y="188"/>
                </a:lnTo>
                <a:lnTo>
                  <a:pt x="96" y="186"/>
                </a:lnTo>
                <a:lnTo>
                  <a:pt x="97" y="185"/>
                </a:lnTo>
                <a:lnTo>
                  <a:pt x="97" y="184"/>
                </a:lnTo>
                <a:lnTo>
                  <a:pt x="97" y="183"/>
                </a:lnTo>
                <a:lnTo>
                  <a:pt x="97" y="182"/>
                </a:lnTo>
                <a:lnTo>
                  <a:pt x="96" y="178"/>
                </a:lnTo>
                <a:lnTo>
                  <a:pt x="96" y="176"/>
                </a:lnTo>
                <a:lnTo>
                  <a:pt x="96" y="175"/>
                </a:lnTo>
                <a:lnTo>
                  <a:pt x="96" y="174"/>
                </a:lnTo>
                <a:lnTo>
                  <a:pt x="96" y="173"/>
                </a:lnTo>
                <a:lnTo>
                  <a:pt x="97" y="172"/>
                </a:lnTo>
                <a:lnTo>
                  <a:pt x="97" y="171"/>
                </a:lnTo>
                <a:lnTo>
                  <a:pt x="98" y="170"/>
                </a:lnTo>
                <a:lnTo>
                  <a:pt x="99" y="169"/>
                </a:lnTo>
                <a:lnTo>
                  <a:pt x="100" y="168"/>
                </a:lnTo>
                <a:lnTo>
                  <a:pt x="103" y="165"/>
                </a:lnTo>
                <a:lnTo>
                  <a:pt x="106" y="162"/>
                </a:lnTo>
                <a:lnTo>
                  <a:pt x="109" y="160"/>
                </a:lnTo>
                <a:lnTo>
                  <a:pt x="110" y="159"/>
                </a:lnTo>
                <a:lnTo>
                  <a:pt x="111" y="158"/>
                </a:lnTo>
                <a:lnTo>
                  <a:pt x="112" y="157"/>
                </a:lnTo>
                <a:lnTo>
                  <a:pt x="112" y="157"/>
                </a:lnTo>
                <a:lnTo>
                  <a:pt x="113" y="157"/>
                </a:lnTo>
                <a:lnTo>
                  <a:pt x="113" y="156"/>
                </a:lnTo>
                <a:lnTo>
                  <a:pt x="114" y="156"/>
                </a:lnTo>
                <a:lnTo>
                  <a:pt x="115" y="157"/>
                </a:lnTo>
                <a:lnTo>
                  <a:pt x="116" y="157"/>
                </a:lnTo>
                <a:lnTo>
                  <a:pt x="117" y="158"/>
                </a:lnTo>
                <a:lnTo>
                  <a:pt x="117" y="158"/>
                </a:lnTo>
                <a:lnTo>
                  <a:pt x="118" y="159"/>
                </a:lnTo>
                <a:lnTo>
                  <a:pt x="120" y="162"/>
                </a:lnTo>
                <a:lnTo>
                  <a:pt x="122" y="165"/>
                </a:lnTo>
                <a:lnTo>
                  <a:pt x="123" y="166"/>
                </a:lnTo>
                <a:lnTo>
                  <a:pt x="124" y="167"/>
                </a:lnTo>
                <a:lnTo>
                  <a:pt x="125" y="168"/>
                </a:lnTo>
                <a:lnTo>
                  <a:pt x="127" y="169"/>
                </a:lnTo>
                <a:lnTo>
                  <a:pt x="128" y="170"/>
                </a:lnTo>
                <a:lnTo>
                  <a:pt x="130" y="171"/>
                </a:lnTo>
                <a:lnTo>
                  <a:pt x="131" y="171"/>
                </a:lnTo>
                <a:lnTo>
                  <a:pt x="133" y="172"/>
                </a:lnTo>
                <a:lnTo>
                  <a:pt x="134" y="172"/>
                </a:lnTo>
                <a:lnTo>
                  <a:pt x="135" y="172"/>
                </a:lnTo>
                <a:lnTo>
                  <a:pt x="136" y="172"/>
                </a:lnTo>
                <a:lnTo>
                  <a:pt x="137" y="172"/>
                </a:lnTo>
                <a:lnTo>
                  <a:pt x="138" y="171"/>
                </a:lnTo>
                <a:lnTo>
                  <a:pt x="142" y="170"/>
                </a:lnTo>
                <a:lnTo>
                  <a:pt x="145" y="169"/>
                </a:lnTo>
                <a:lnTo>
                  <a:pt x="146" y="169"/>
                </a:lnTo>
                <a:lnTo>
                  <a:pt x="147" y="169"/>
                </a:lnTo>
                <a:lnTo>
                  <a:pt x="149" y="169"/>
                </a:lnTo>
                <a:lnTo>
                  <a:pt x="151" y="169"/>
                </a:lnTo>
                <a:lnTo>
                  <a:pt x="153" y="170"/>
                </a:lnTo>
                <a:lnTo>
                  <a:pt x="155" y="171"/>
                </a:lnTo>
                <a:lnTo>
                  <a:pt x="156" y="171"/>
                </a:lnTo>
                <a:lnTo>
                  <a:pt x="157" y="171"/>
                </a:lnTo>
                <a:lnTo>
                  <a:pt x="158" y="171"/>
                </a:lnTo>
                <a:lnTo>
                  <a:pt x="160" y="171"/>
                </a:lnTo>
                <a:lnTo>
                  <a:pt x="161" y="171"/>
                </a:lnTo>
                <a:lnTo>
                  <a:pt x="163" y="171"/>
                </a:lnTo>
                <a:lnTo>
                  <a:pt x="165" y="170"/>
                </a:lnTo>
                <a:lnTo>
                  <a:pt x="167" y="169"/>
                </a:lnTo>
                <a:lnTo>
                  <a:pt x="168" y="168"/>
                </a:lnTo>
                <a:lnTo>
                  <a:pt x="169" y="168"/>
                </a:lnTo>
                <a:lnTo>
                  <a:pt x="170" y="167"/>
                </a:lnTo>
                <a:lnTo>
                  <a:pt x="171" y="167"/>
                </a:lnTo>
                <a:lnTo>
                  <a:pt x="171" y="166"/>
                </a:lnTo>
                <a:lnTo>
                  <a:pt x="172" y="165"/>
                </a:lnTo>
                <a:lnTo>
                  <a:pt x="172" y="164"/>
                </a:lnTo>
                <a:lnTo>
                  <a:pt x="172" y="163"/>
                </a:lnTo>
                <a:lnTo>
                  <a:pt x="172" y="162"/>
                </a:lnTo>
                <a:lnTo>
                  <a:pt x="172" y="161"/>
                </a:lnTo>
                <a:lnTo>
                  <a:pt x="171" y="160"/>
                </a:lnTo>
                <a:lnTo>
                  <a:pt x="171" y="159"/>
                </a:lnTo>
                <a:lnTo>
                  <a:pt x="171" y="158"/>
                </a:lnTo>
                <a:lnTo>
                  <a:pt x="170" y="157"/>
                </a:lnTo>
                <a:lnTo>
                  <a:pt x="168" y="153"/>
                </a:lnTo>
                <a:lnTo>
                  <a:pt x="164" y="149"/>
                </a:lnTo>
                <a:lnTo>
                  <a:pt x="162" y="146"/>
                </a:lnTo>
                <a:lnTo>
                  <a:pt x="161" y="145"/>
                </a:lnTo>
                <a:lnTo>
                  <a:pt x="158" y="139"/>
                </a:lnTo>
                <a:lnTo>
                  <a:pt x="157" y="136"/>
                </a:lnTo>
                <a:lnTo>
                  <a:pt x="155" y="132"/>
                </a:lnTo>
                <a:lnTo>
                  <a:pt x="154" y="131"/>
                </a:lnTo>
                <a:lnTo>
                  <a:pt x="154" y="129"/>
                </a:lnTo>
                <a:lnTo>
                  <a:pt x="154" y="128"/>
                </a:lnTo>
                <a:lnTo>
                  <a:pt x="154" y="127"/>
                </a:lnTo>
                <a:lnTo>
                  <a:pt x="154" y="125"/>
                </a:lnTo>
                <a:lnTo>
                  <a:pt x="154" y="124"/>
                </a:lnTo>
                <a:lnTo>
                  <a:pt x="154" y="121"/>
                </a:lnTo>
                <a:lnTo>
                  <a:pt x="155" y="118"/>
                </a:lnTo>
                <a:lnTo>
                  <a:pt x="157" y="113"/>
                </a:lnTo>
                <a:lnTo>
                  <a:pt x="157" y="111"/>
                </a:lnTo>
                <a:lnTo>
                  <a:pt x="158" y="110"/>
                </a:lnTo>
                <a:lnTo>
                  <a:pt x="158" y="109"/>
                </a:lnTo>
                <a:lnTo>
                  <a:pt x="158" y="108"/>
                </a:lnTo>
                <a:lnTo>
                  <a:pt x="158" y="107"/>
                </a:lnTo>
                <a:lnTo>
                  <a:pt x="157" y="106"/>
                </a:lnTo>
                <a:lnTo>
                  <a:pt x="157" y="105"/>
                </a:lnTo>
                <a:lnTo>
                  <a:pt x="156" y="104"/>
                </a:lnTo>
                <a:lnTo>
                  <a:pt x="155" y="100"/>
                </a:lnTo>
                <a:lnTo>
                  <a:pt x="152" y="95"/>
                </a:lnTo>
                <a:lnTo>
                  <a:pt x="151" y="93"/>
                </a:lnTo>
                <a:lnTo>
                  <a:pt x="151" y="92"/>
                </a:lnTo>
                <a:lnTo>
                  <a:pt x="151" y="91"/>
                </a:lnTo>
                <a:lnTo>
                  <a:pt x="151" y="90"/>
                </a:lnTo>
                <a:lnTo>
                  <a:pt x="151" y="88"/>
                </a:lnTo>
                <a:lnTo>
                  <a:pt x="151" y="85"/>
                </a:lnTo>
                <a:lnTo>
                  <a:pt x="151" y="83"/>
                </a:lnTo>
                <a:lnTo>
                  <a:pt x="151" y="82"/>
                </a:lnTo>
                <a:lnTo>
                  <a:pt x="150" y="80"/>
                </a:lnTo>
                <a:lnTo>
                  <a:pt x="149" y="75"/>
                </a:lnTo>
                <a:lnTo>
                  <a:pt x="148" y="72"/>
                </a:lnTo>
                <a:lnTo>
                  <a:pt x="147" y="68"/>
                </a:lnTo>
                <a:lnTo>
                  <a:pt x="147" y="65"/>
                </a:lnTo>
                <a:lnTo>
                  <a:pt x="147" y="63"/>
                </a:lnTo>
                <a:lnTo>
                  <a:pt x="146" y="61"/>
                </a:lnTo>
                <a:lnTo>
                  <a:pt x="146" y="51"/>
                </a:lnTo>
                <a:lnTo>
                  <a:pt x="146" y="44"/>
                </a:lnTo>
                <a:lnTo>
                  <a:pt x="146" y="42"/>
                </a:lnTo>
                <a:lnTo>
                  <a:pt x="146" y="40"/>
                </a:lnTo>
                <a:lnTo>
                  <a:pt x="147" y="34"/>
                </a:lnTo>
                <a:lnTo>
                  <a:pt x="147" y="32"/>
                </a:lnTo>
                <a:lnTo>
                  <a:pt x="147" y="30"/>
                </a:lnTo>
                <a:lnTo>
                  <a:pt x="147" y="28"/>
                </a:lnTo>
                <a:lnTo>
                  <a:pt x="146" y="27"/>
                </a:lnTo>
                <a:lnTo>
                  <a:pt x="146" y="26"/>
                </a:lnTo>
                <a:lnTo>
                  <a:pt x="145" y="24"/>
                </a:lnTo>
                <a:lnTo>
                  <a:pt x="145" y="23"/>
                </a:lnTo>
                <a:lnTo>
                  <a:pt x="143" y="20"/>
                </a:lnTo>
                <a:lnTo>
                  <a:pt x="140" y="15"/>
                </a:lnTo>
                <a:lnTo>
                  <a:pt x="138" y="13"/>
                </a:lnTo>
                <a:lnTo>
                  <a:pt x="137" y="10"/>
                </a:lnTo>
                <a:lnTo>
                  <a:pt x="136" y="8"/>
                </a:lnTo>
                <a:lnTo>
                  <a:pt x="135" y="6"/>
                </a:lnTo>
                <a:lnTo>
                  <a:pt x="134" y="4"/>
                </a:lnTo>
                <a:lnTo>
                  <a:pt x="134" y="3"/>
                </a:lnTo>
                <a:lnTo>
                  <a:pt x="134" y="2"/>
                </a:lnTo>
                <a:lnTo>
                  <a:pt x="133" y="1"/>
                </a:lnTo>
                <a:lnTo>
                  <a:pt x="133" y="0"/>
                </a:lnTo>
                <a:lnTo>
                  <a:pt x="134" y="0"/>
                </a:lnTo>
                <a:lnTo>
                  <a:pt x="135" y="0"/>
                </a:lnTo>
                <a:lnTo>
                  <a:pt x="136" y="0"/>
                </a:lnTo>
                <a:lnTo>
                  <a:pt x="139" y="0"/>
                </a:lnTo>
              </a:path>
            </a:pathLst>
          </a:custGeom>
          <a:noFill/>
          <a:ln w="26988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cs-CZ" dirty="0"/>
          </a:p>
        </p:txBody>
      </p:sp>
      <p:sp>
        <p:nvSpPr>
          <p:cNvPr id="157" name="Freeform 278">
            <a:extLst>
              <a:ext uri="{FF2B5EF4-FFF2-40B4-BE49-F238E27FC236}">
                <a16:creationId xmlns:a16="http://schemas.microsoft.com/office/drawing/2014/main" id="{949C8E2D-1647-4D46-B7E0-C431B50E3B2C}"/>
              </a:ext>
            </a:extLst>
          </p:cNvPr>
          <p:cNvSpPr>
            <a:spLocks/>
          </p:cNvSpPr>
          <p:nvPr/>
        </p:nvSpPr>
        <p:spPr bwMode="auto">
          <a:xfrm>
            <a:off x="5723290" y="3773464"/>
            <a:ext cx="637923" cy="419847"/>
          </a:xfrm>
          <a:custGeom>
            <a:avLst/>
            <a:gdLst>
              <a:gd name="T0" fmla="*/ 186 w 626"/>
              <a:gd name="T1" fmla="*/ 49 h 412"/>
              <a:gd name="T2" fmla="*/ 212 w 626"/>
              <a:gd name="T3" fmla="*/ 41 h 412"/>
              <a:gd name="T4" fmla="*/ 253 w 626"/>
              <a:gd name="T5" fmla="*/ 36 h 412"/>
              <a:gd name="T6" fmla="*/ 272 w 626"/>
              <a:gd name="T7" fmla="*/ 62 h 412"/>
              <a:gd name="T8" fmla="*/ 302 w 626"/>
              <a:gd name="T9" fmla="*/ 82 h 412"/>
              <a:gd name="T10" fmla="*/ 343 w 626"/>
              <a:gd name="T11" fmla="*/ 106 h 412"/>
              <a:gd name="T12" fmla="*/ 371 w 626"/>
              <a:gd name="T13" fmla="*/ 106 h 412"/>
              <a:gd name="T14" fmla="*/ 400 w 626"/>
              <a:gd name="T15" fmla="*/ 107 h 412"/>
              <a:gd name="T16" fmla="*/ 407 w 626"/>
              <a:gd name="T17" fmla="*/ 89 h 412"/>
              <a:gd name="T18" fmla="*/ 422 w 626"/>
              <a:gd name="T19" fmla="*/ 68 h 412"/>
              <a:gd name="T20" fmla="*/ 461 w 626"/>
              <a:gd name="T21" fmla="*/ 43 h 412"/>
              <a:gd name="T22" fmla="*/ 477 w 626"/>
              <a:gd name="T23" fmla="*/ 29 h 412"/>
              <a:gd name="T24" fmla="*/ 510 w 626"/>
              <a:gd name="T25" fmla="*/ 42 h 412"/>
              <a:gd name="T26" fmla="*/ 552 w 626"/>
              <a:gd name="T27" fmla="*/ 67 h 412"/>
              <a:gd name="T28" fmla="*/ 578 w 626"/>
              <a:gd name="T29" fmla="*/ 49 h 412"/>
              <a:gd name="T30" fmla="*/ 605 w 626"/>
              <a:gd name="T31" fmla="*/ 10 h 412"/>
              <a:gd name="T32" fmla="*/ 626 w 626"/>
              <a:gd name="T33" fmla="*/ 2 h 412"/>
              <a:gd name="T34" fmla="*/ 607 w 626"/>
              <a:gd name="T35" fmla="*/ 60 h 412"/>
              <a:gd name="T36" fmla="*/ 605 w 626"/>
              <a:gd name="T37" fmla="*/ 90 h 412"/>
              <a:gd name="T38" fmla="*/ 589 w 626"/>
              <a:gd name="T39" fmla="*/ 124 h 412"/>
              <a:gd name="T40" fmla="*/ 570 w 626"/>
              <a:gd name="T41" fmla="*/ 137 h 412"/>
              <a:gd name="T42" fmla="*/ 585 w 626"/>
              <a:gd name="T43" fmla="*/ 191 h 412"/>
              <a:gd name="T44" fmla="*/ 580 w 626"/>
              <a:gd name="T45" fmla="*/ 230 h 412"/>
              <a:gd name="T46" fmla="*/ 590 w 626"/>
              <a:gd name="T47" fmla="*/ 265 h 412"/>
              <a:gd name="T48" fmla="*/ 608 w 626"/>
              <a:gd name="T49" fmla="*/ 299 h 412"/>
              <a:gd name="T50" fmla="*/ 619 w 626"/>
              <a:gd name="T51" fmla="*/ 312 h 412"/>
              <a:gd name="T52" fmla="*/ 624 w 626"/>
              <a:gd name="T53" fmla="*/ 342 h 412"/>
              <a:gd name="T54" fmla="*/ 614 w 626"/>
              <a:gd name="T55" fmla="*/ 377 h 412"/>
              <a:gd name="T56" fmla="*/ 598 w 626"/>
              <a:gd name="T57" fmla="*/ 394 h 412"/>
              <a:gd name="T58" fmla="*/ 550 w 626"/>
              <a:gd name="T59" fmla="*/ 379 h 412"/>
              <a:gd name="T60" fmla="*/ 513 w 626"/>
              <a:gd name="T61" fmla="*/ 379 h 412"/>
              <a:gd name="T62" fmla="*/ 496 w 626"/>
              <a:gd name="T63" fmla="*/ 402 h 412"/>
              <a:gd name="T64" fmla="*/ 459 w 626"/>
              <a:gd name="T65" fmla="*/ 402 h 412"/>
              <a:gd name="T66" fmla="*/ 439 w 626"/>
              <a:gd name="T67" fmla="*/ 412 h 412"/>
              <a:gd name="T68" fmla="*/ 404 w 626"/>
              <a:gd name="T69" fmla="*/ 387 h 412"/>
              <a:gd name="T70" fmla="*/ 366 w 626"/>
              <a:gd name="T71" fmla="*/ 359 h 412"/>
              <a:gd name="T72" fmla="*/ 314 w 626"/>
              <a:gd name="T73" fmla="*/ 342 h 412"/>
              <a:gd name="T74" fmla="*/ 287 w 626"/>
              <a:gd name="T75" fmla="*/ 325 h 412"/>
              <a:gd name="T76" fmla="*/ 265 w 626"/>
              <a:gd name="T77" fmla="*/ 314 h 412"/>
              <a:gd name="T78" fmla="*/ 243 w 626"/>
              <a:gd name="T79" fmla="*/ 343 h 412"/>
              <a:gd name="T80" fmla="*/ 208 w 626"/>
              <a:gd name="T81" fmla="*/ 327 h 412"/>
              <a:gd name="T82" fmla="*/ 200 w 626"/>
              <a:gd name="T83" fmla="*/ 308 h 412"/>
              <a:gd name="T84" fmla="*/ 173 w 626"/>
              <a:gd name="T85" fmla="*/ 295 h 412"/>
              <a:gd name="T86" fmla="*/ 152 w 626"/>
              <a:gd name="T87" fmla="*/ 280 h 412"/>
              <a:gd name="T88" fmla="*/ 124 w 626"/>
              <a:gd name="T89" fmla="*/ 264 h 412"/>
              <a:gd name="T90" fmla="*/ 95 w 626"/>
              <a:gd name="T91" fmla="*/ 263 h 412"/>
              <a:gd name="T92" fmla="*/ 55 w 626"/>
              <a:gd name="T93" fmla="*/ 213 h 412"/>
              <a:gd name="T94" fmla="*/ 64 w 626"/>
              <a:gd name="T95" fmla="*/ 181 h 412"/>
              <a:gd name="T96" fmla="*/ 53 w 626"/>
              <a:gd name="T97" fmla="*/ 160 h 412"/>
              <a:gd name="T98" fmla="*/ 39 w 626"/>
              <a:gd name="T99" fmla="*/ 140 h 412"/>
              <a:gd name="T100" fmla="*/ 19 w 626"/>
              <a:gd name="T101" fmla="*/ 130 h 412"/>
              <a:gd name="T102" fmla="*/ 0 w 626"/>
              <a:gd name="T103" fmla="*/ 115 h 412"/>
              <a:gd name="T104" fmla="*/ 6 w 626"/>
              <a:gd name="T105" fmla="*/ 105 h 412"/>
              <a:gd name="T106" fmla="*/ 16 w 626"/>
              <a:gd name="T107" fmla="*/ 86 h 412"/>
              <a:gd name="T108" fmla="*/ 17 w 626"/>
              <a:gd name="T109" fmla="*/ 74 h 412"/>
              <a:gd name="T110" fmla="*/ 35 w 626"/>
              <a:gd name="T111" fmla="*/ 74 h 412"/>
              <a:gd name="T112" fmla="*/ 61 w 626"/>
              <a:gd name="T113" fmla="*/ 61 h 412"/>
              <a:gd name="T114" fmla="*/ 83 w 626"/>
              <a:gd name="T115" fmla="*/ 46 h 412"/>
              <a:gd name="T116" fmla="*/ 109 w 626"/>
              <a:gd name="T117" fmla="*/ 52 h 412"/>
              <a:gd name="T118" fmla="*/ 141 w 626"/>
              <a:gd name="T119" fmla="*/ 51 h 412"/>
              <a:gd name="T120" fmla="*/ 161 w 626"/>
              <a:gd name="T121" fmla="*/ 31 h 4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626" h="412">
                <a:moveTo>
                  <a:pt x="171" y="26"/>
                </a:moveTo>
                <a:lnTo>
                  <a:pt x="171" y="26"/>
                </a:lnTo>
                <a:lnTo>
                  <a:pt x="173" y="27"/>
                </a:lnTo>
                <a:lnTo>
                  <a:pt x="174" y="28"/>
                </a:lnTo>
                <a:lnTo>
                  <a:pt x="174" y="29"/>
                </a:lnTo>
                <a:lnTo>
                  <a:pt x="175" y="29"/>
                </a:lnTo>
                <a:lnTo>
                  <a:pt x="176" y="30"/>
                </a:lnTo>
                <a:lnTo>
                  <a:pt x="177" y="32"/>
                </a:lnTo>
                <a:lnTo>
                  <a:pt x="178" y="34"/>
                </a:lnTo>
                <a:lnTo>
                  <a:pt x="179" y="36"/>
                </a:lnTo>
                <a:lnTo>
                  <a:pt x="180" y="38"/>
                </a:lnTo>
                <a:lnTo>
                  <a:pt x="181" y="42"/>
                </a:lnTo>
                <a:lnTo>
                  <a:pt x="182" y="44"/>
                </a:lnTo>
                <a:lnTo>
                  <a:pt x="183" y="45"/>
                </a:lnTo>
                <a:lnTo>
                  <a:pt x="184" y="46"/>
                </a:lnTo>
                <a:lnTo>
                  <a:pt x="184" y="47"/>
                </a:lnTo>
                <a:lnTo>
                  <a:pt x="185" y="48"/>
                </a:lnTo>
                <a:lnTo>
                  <a:pt x="186" y="49"/>
                </a:lnTo>
                <a:lnTo>
                  <a:pt x="187" y="49"/>
                </a:lnTo>
                <a:lnTo>
                  <a:pt x="188" y="50"/>
                </a:lnTo>
                <a:lnTo>
                  <a:pt x="189" y="50"/>
                </a:lnTo>
                <a:lnTo>
                  <a:pt x="190" y="50"/>
                </a:lnTo>
                <a:lnTo>
                  <a:pt x="191" y="50"/>
                </a:lnTo>
                <a:lnTo>
                  <a:pt x="193" y="51"/>
                </a:lnTo>
                <a:lnTo>
                  <a:pt x="194" y="51"/>
                </a:lnTo>
                <a:lnTo>
                  <a:pt x="194" y="50"/>
                </a:lnTo>
                <a:lnTo>
                  <a:pt x="195" y="50"/>
                </a:lnTo>
                <a:lnTo>
                  <a:pt x="196" y="50"/>
                </a:lnTo>
                <a:lnTo>
                  <a:pt x="197" y="49"/>
                </a:lnTo>
                <a:lnTo>
                  <a:pt x="200" y="48"/>
                </a:lnTo>
                <a:lnTo>
                  <a:pt x="203" y="46"/>
                </a:lnTo>
                <a:lnTo>
                  <a:pt x="204" y="45"/>
                </a:lnTo>
                <a:lnTo>
                  <a:pt x="206" y="44"/>
                </a:lnTo>
                <a:lnTo>
                  <a:pt x="210" y="42"/>
                </a:lnTo>
                <a:lnTo>
                  <a:pt x="211" y="42"/>
                </a:lnTo>
                <a:lnTo>
                  <a:pt x="212" y="41"/>
                </a:lnTo>
                <a:lnTo>
                  <a:pt x="213" y="40"/>
                </a:lnTo>
                <a:lnTo>
                  <a:pt x="214" y="40"/>
                </a:lnTo>
                <a:lnTo>
                  <a:pt x="217" y="36"/>
                </a:lnTo>
                <a:lnTo>
                  <a:pt x="218" y="35"/>
                </a:lnTo>
                <a:lnTo>
                  <a:pt x="220" y="34"/>
                </a:lnTo>
                <a:lnTo>
                  <a:pt x="221" y="33"/>
                </a:lnTo>
                <a:lnTo>
                  <a:pt x="223" y="33"/>
                </a:lnTo>
                <a:lnTo>
                  <a:pt x="227" y="31"/>
                </a:lnTo>
                <a:lnTo>
                  <a:pt x="229" y="31"/>
                </a:lnTo>
                <a:lnTo>
                  <a:pt x="230" y="31"/>
                </a:lnTo>
                <a:lnTo>
                  <a:pt x="231" y="31"/>
                </a:lnTo>
                <a:lnTo>
                  <a:pt x="233" y="31"/>
                </a:lnTo>
                <a:lnTo>
                  <a:pt x="234" y="31"/>
                </a:lnTo>
                <a:lnTo>
                  <a:pt x="238" y="32"/>
                </a:lnTo>
                <a:lnTo>
                  <a:pt x="241" y="32"/>
                </a:lnTo>
                <a:lnTo>
                  <a:pt x="246" y="34"/>
                </a:lnTo>
                <a:lnTo>
                  <a:pt x="251" y="35"/>
                </a:lnTo>
                <a:lnTo>
                  <a:pt x="253" y="36"/>
                </a:lnTo>
                <a:lnTo>
                  <a:pt x="255" y="37"/>
                </a:lnTo>
                <a:lnTo>
                  <a:pt x="257" y="38"/>
                </a:lnTo>
                <a:lnTo>
                  <a:pt x="258" y="38"/>
                </a:lnTo>
                <a:lnTo>
                  <a:pt x="259" y="39"/>
                </a:lnTo>
                <a:lnTo>
                  <a:pt x="260" y="40"/>
                </a:lnTo>
                <a:lnTo>
                  <a:pt x="263" y="43"/>
                </a:lnTo>
                <a:lnTo>
                  <a:pt x="264" y="45"/>
                </a:lnTo>
                <a:lnTo>
                  <a:pt x="264" y="45"/>
                </a:lnTo>
                <a:lnTo>
                  <a:pt x="265" y="46"/>
                </a:lnTo>
                <a:lnTo>
                  <a:pt x="265" y="47"/>
                </a:lnTo>
                <a:lnTo>
                  <a:pt x="266" y="49"/>
                </a:lnTo>
                <a:lnTo>
                  <a:pt x="267" y="51"/>
                </a:lnTo>
                <a:lnTo>
                  <a:pt x="268" y="55"/>
                </a:lnTo>
                <a:lnTo>
                  <a:pt x="269" y="58"/>
                </a:lnTo>
                <a:lnTo>
                  <a:pt x="270" y="59"/>
                </a:lnTo>
                <a:lnTo>
                  <a:pt x="270" y="60"/>
                </a:lnTo>
                <a:lnTo>
                  <a:pt x="271" y="61"/>
                </a:lnTo>
                <a:lnTo>
                  <a:pt x="272" y="62"/>
                </a:lnTo>
                <a:lnTo>
                  <a:pt x="273" y="62"/>
                </a:lnTo>
                <a:lnTo>
                  <a:pt x="274" y="63"/>
                </a:lnTo>
                <a:lnTo>
                  <a:pt x="275" y="64"/>
                </a:lnTo>
                <a:lnTo>
                  <a:pt x="277" y="64"/>
                </a:lnTo>
                <a:lnTo>
                  <a:pt x="282" y="66"/>
                </a:lnTo>
                <a:lnTo>
                  <a:pt x="284" y="66"/>
                </a:lnTo>
                <a:lnTo>
                  <a:pt x="286" y="67"/>
                </a:lnTo>
                <a:lnTo>
                  <a:pt x="287" y="68"/>
                </a:lnTo>
                <a:lnTo>
                  <a:pt x="288" y="68"/>
                </a:lnTo>
                <a:lnTo>
                  <a:pt x="289" y="69"/>
                </a:lnTo>
                <a:lnTo>
                  <a:pt x="290" y="70"/>
                </a:lnTo>
                <a:lnTo>
                  <a:pt x="292" y="72"/>
                </a:lnTo>
                <a:lnTo>
                  <a:pt x="295" y="76"/>
                </a:lnTo>
                <a:lnTo>
                  <a:pt x="296" y="77"/>
                </a:lnTo>
                <a:lnTo>
                  <a:pt x="297" y="79"/>
                </a:lnTo>
                <a:lnTo>
                  <a:pt x="299" y="80"/>
                </a:lnTo>
                <a:lnTo>
                  <a:pt x="300" y="81"/>
                </a:lnTo>
                <a:lnTo>
                  <a:pt x="302" y="82"/>
                </a:lnTo>
                <a:lnTo>
                  <a:pt x="305" y="83"/>
                </a:lnTo>
                <a:lnTo>
                  <a:pt x="309" y="85"/>
                </a:lnTo>
                <a:lnTo>
                  <a:pt x="310" y="86"/>
                </a:lnTo>
                <a:lnTo>
                  <a:pt x="312" y="86"/>
                </a:lnTo>
                <a:lnTo>
                  <a:pt x="313" y="87"/>
                </a:lnTo>
                <a:lnTo>
                  <a:pt x="314" y="88"/>
                </a:lnTo>
                <a:lnTo>
                  <a:pt x="318" y="91"/>
                </a:lnTo>
                <a:lnTo>
                  <a:pt x="319" y="92"/>
                </a:lnTo>
                <a:lnTo>
                  <a:pt x="321" y="93"/>
                </a:lnTo>
                <a:lnTo>
                  <a:pt x="322" y="94"/>
                </a:lnTo>
                <a:lnTo>
                  <a:pt x="324" y="95"/>
                </a:lnTo>
                <a:lnTo>
                  <a:pt x="327" y="96"/>
                </a:lnTo>
                <a:lnTo>
                  <a:pt x="330" y="97"/>
                </a:lnTo>
                <a:lnTo>
                  <a:pt x="333" y="99"/>
                </a:lnTo>
                <a:lnTo>
                  <a:pt x="335" y="100"/>
                </a:lnTo>
                <a:lnTo>
                  <a:pt x="336" y="100"/>
                </a:lnTo>
                <a:lnTo>
                  <a:pt x="338" y="102"/>
                </a:lnTo>
                <a:lnTo>
                  <a:pt x="343" y="106"/>
                </a:lnTo>
                <a:lnTo>
                  <a:pt x="345" y="107"/>
                </a:lnTo>
                <a:lnTo>
                  <a:pt x="346" y="108"/>
                </a:lnTo>
                <a:lnTo>
                  <a:pt x="347" y="108"/>
                </a:lnTo>
                <a:lnTo>
                  <a:pt x="348" y="109"/>
                </a:lnTo>
                <a:lnTo>
                  <a:pt x="349" y="109"/>
                </a:lnTo>
                <a:lnTo>
                  <a:pt x="350" y="109"/>
                </a:lnTo>
                <a:lnTo>
                  <a:pt x="352" y="109"/>
                </a:lnTo>
                <a:lnTo>
                  <a:pt x="354" y="109"/>
                </a:lnTo>
                <a:lnTo>
                  <a:pt x="356" y="108"/>
                </a:lnTo>
                <a:lnTo>
                  <a:pt x="360" y="107"/>
                </a:lnTo>
                <a:lnTo>
                  <a:pt x="361" y="107"/>
                </a:lnTo>
                <a:lnTo>
                  <a:pt x="363" y="107"/>
                </a:lnTo>
                <a:lnTo>
                  <a:pt x="366" y="105"/>
                </a:lnTo>
                <a:lnTo>
                  <a:pt x="367" y="105"/>
                </a:lnTo>
                <a:lnTo>
                  <a:pt x="367" y="105"/>
                </a:lnTo>
                <a:lnTo>
                  <a:pt x="368" y="105"/>
                </a:lnTo>
                <a:lnTo>
                  <a:pt x="369" y="105"/>
                </a:lnTo>
                <a:lnTo>
                  <a:pt x="371" y="106"/>
                </a:lnTo>
                <a:lnTo>
                  <a:pt x="372" y="106"/>
                </a:lnTo>
                <a:lnTo>
                  <a:pt x="372" y="106"/>
                </a:lnTo>
                <a:lnTo>
                  <a:pt x="373" y="107"/>
                </a:lnTo>
                <a:lnTo>
                  <a:pt x="375" y="107"/>
                </a:lnTo>
                <a:lnTo>
                  <a:pt x="377" y="106"/>
                </a:lnTo>
                <a:lnTo>
                  <a:pt x="381" y="106"/>
                </a:lnTo>
                <a:lnTo>
                  <a:pt x="384" y="106"/>
                </a:lnTo>
                <a:lnTo>
                  <a:pt x="385" y="105"/>
                </a:lnTo>
                <a:lnTo>
                  <a:pt x="386" y="106"/>
                </a:lnTo>
                <a:lnTo>
                  <a:pt x="388" y="106"/>
                </a:lnTo>
                <a:lnTo>
                  <a:pt x="390" y="106"/>
                </a:lnTo>
                <a:lnTo>
                  <a:pt x="393" y="107"/>
                </a:lnTo>
                <a:lnTo>
                  <a:pt x="395" y="107"/>
                </a:lnTo>
                <a:lnTo>
                  <a:pt x="396" y="107"/>
                </a:lnTo>
                <a:lnTo>
                  <a:pt x="397" y="107"/>
                </a:lnTo>
                <a:lnTo>
                  <a:pt x="398" y="107"/>
                </a:lnTo>
                <a:lnTo>
                  <a:pt x="399" y="107"/>
                </a:lnTo>
                <a:lnTo>
                  <a:pt x="400" y="107"/>
                </a:lnTo>
                <a:lnTo>
                  <a:pt x="400" y="107"/>
                </a:lnTo>
                <a:lnTo>
                  <a:pt x="401" y="106"/>
                </a:lnTo>
                <a:lnTo>
                  <a:pt x="401" y="105"/>
                </a:lnTo>
                <a:lnTo>
                  <a:pt x="401" y="105"/>
                </a:lnTo>
                <a:lnTo>
                  <a:pt x="401" y="104"/>
                </a:lnTo>
                <a:lnTo>
                  <a:pt x="401" y="103"/>
                </a:lnTo>
                <a:lnTo>
                  <a:pt x="400" y="100"/>
                </a:lnTo>
                <a:lnTo>
                  <a:pt x="400" y="98"/>
                </a:lnTo>
                <a:lnTo>
                  <a:pt x="400" y="98"/>
                </a:lnTo>
                <a:lnTo>
                  <a:pt x="400" y="97"/>
                </a:lnTo>
                <a:lnTo>
                  <a:pt x="400" y="96"/>
                </a:lnTo>
                <a:lnTo>
                  <a:pt x="400" y="95"/>
                </a:lnTo>
                <a:lnTo>
                  <a:pt x="401" y="94"/>
                </a:lnTo>
                <a:lnTo>
                  <a:pt x="401" y="94"/>
                </a:lnTo>
                <a:lnTo>
                  <a:pt x="402" y="93"/>
                </a:lnTo>
                <a:lnTo>
                  <a:pt x="403" y="92"/>
                </a:lnTo>
                <a:lnTo>
                  <a:pt x="405" y="90"/>
                </a:lnTo>
                <a:lnTo>
                  <a:pt x="407" y="89"/>
                </a:lnTo>
                <a:lnTo>
                  <a:pt x="408" y="88"/>
                </a:lnTo>
                <a:lnTo>
                  <a:pt x="409" y="87"/>
                </a:lnTo>
                <a:lnTo>
                  <a:pt x="409" y="86"/>
                </a:lnTo>
                <a:lnTo>
                  <a:pt x="409" y="86"/>
                </a:lnTo>
                <a:lnTo>
                  <a:pt x="410" y="85"/>
                </a:lnTo>
                <a:lnTo>
                  <a:pt x="410" y="84"/>
                </a:lnTo>
                <a:lnTo>
                  <a:pt x="410" y="80"/>
                </a:lnTo>
                <a:lnTo>
                  <a:pt x="410" y="79"/>
                </a:lnTo>
                <a:lnTo>
                  <a:pt x="410" y="78"/>
                </a:lnTo>
                <a:lnTo>
                  <a:pt x="411" y="77"/>
                </a:lnTo>
                <a:lnTo>
                  <a:pt x="411" y="76"/>
                </a:lnTo>
                <a:lnTo>
                  <a:pt x="412" y="75"/>
                </a:lnTo>
                <a:lnTo>
                  <a:pt x="413" y="74"/>
                </a:lnTo>
                <a:lnTo>
                  <a:pt x="414" y="73"/>
                </a:lnTo>
                <a:lnTo>
                  <a:pt x="415" y="72"/>
                </a:lnTo>
                <a:lnTo>
                  <a:pt x="417" y="71"/>
                </a:lnTo>
                <a:lnTo>
                  <a:pt x="420" y="69"/>
                </a:lnTo>
                <a:lnTo>
                  <a:pt x="422" y="68"/>
                </a:lnTo>
                <a:lnTo>
                  <a:pt x="424" y="66"/>
                </a:lnTo>
                <a:lnTo>
                  <a:pt x="428" y="63"/>
                </a:lnTo>
                <a:lnTo>
                  <a:pt x="430" y="62"/>
                </a:lnTo>
                <a:lnTo>
                  <a:pt x="431" y="61"/>
                </a:lnTo>
                <a:lnTo>
                  <a:pt x="434" y="60"/>
                </a:lnTo>
                <a:lnTo>
                  <a:pt x="438" y="58"/>
                </a:lnTo>
                <a:lnTo>
                  <a:pt x="442" y="56"/>
                </a:lnTo>
                <a:lnTo>
                  <a:pt x="443" y="56"/>
                </a:lnTo>
                <a:lnTo>
                  <a:pt x="444" y="54"/>
                </a:lnTo>
                <a:lnTo>
                  <a:pt x="445" y="54"/>
                </a:lnTo>
                <a:lnTo>
                  <a:pt x="448" y="52"/>
                </a:lnTo>
                <a:lnTo>
                  <a:pt x="451" y="51"/>
                </a:lnTo>
                <a:lnTo>
                  <a:pt x="453" y="50"/>
                </a:lnTo>
                <a:lnTo>
                  <a:pt x="455" y="49"/>
                </a:lnTo>
                <a:lnTo>
                  <a:pt x="457" y="47"/>
                </a:lnTo>
                <a:lnTo>
                  <a:pt x="458" y="46"/>
                </a:lnTo>
                <a:lnTo>
                  <a:pt x="460" y="45"/>
                </a:lnTo>
                <a:lnTo>
                  <a:pt x="461" y="43"/>
                </a:lnTo>
                <a:lnTo>
                  <a:pt x="462" y="42"/>
                </a:lnTo>
                <a:lnTo>
                  <a:pt x="462" y="41"/>
                </a:lnTo>
                <a:lnTo>
                  <a:pt x="463" y="39"/>
                </a:lnTo>
                <a:lnTo>
                  <a:pt x="466" y="34"/>
                </a:lnTo>
                <a:lnTo>
                  <a:pt x="466" y="32"/>
                </a:lnTo>
                <a:lnTo>
                  <a:pt x="467" y="32"/>
                </a:lnTo>
                <a:lnTo>
                  <a:pt x="468" y="31"/>
                </a:lnTo>
                <a:lnTo>
                  <a:pt x="468" y="30"/>
                </a:lnTo>
                <a:lnTo>
                  <a:pt x="469" y="29"/>
                </a:lnTo>
                <a:lnTo>
                  <a:pt x="470" y="29"/>
                </a:lnTo>
                <a:lnTo>
                  <a:pt x="471" y="29"/>
                </a:lnTo>
                <a:lnTo>
                  <a:pt x="471" y="28"/>
                </a:lnTo>
                <a:lnTo>
                  <a:pt x="472" y="28"/>
                </a:lnTo>
                <a:lnTo>
                  <a:pt x="473" y="28"/>
                </a:lnTo>
                <a:lnTo>
                  <a:pt x="474" y="28"/>
                </a:lnTo>
                <a:lnTo>
                  <a:pt x="475" y="28"/>
                </a:lnTo>
                <a:lnTo>
                  <a:pt x="476" y="29"/>
                </a:lnTo>
                <a:lnTo>
                  <a:pt x="477" y="29"/>
                </a:lnTo>
                <a:lnTo>
                  <a:pt x="478" y="30"/>
                </a:lnTo>
                <a:lnTo>
                  <a:pt x="480" y="31"/>
                </a:lnTo>
                <a:lnTo>
                  <a:pt x="481" y="31"/>
                </a:lnTo>
                <a:lnTo>
                  <a:pt x="484" y="33"/>
                </a:lnTo>
                <a:lnTo>
                  <a:pt x="487" y="35"/>
                </a:lnTo>
                <a:lnTo>
                  <a:pt x="489" y="36"/>
                </a:lnTo>
                <a:lnTo>
                  <a:pt x="492" y="37"/>
                </a:lnTo>
                <a:lnTo>
                  <a:pt x="499" y="40"/>
                </a:lnTo>
                <a:lnTo>
                  <a:pt x="501" y="41"/>
                </a:lnTo>
                <a:lnTo>
                  <a:pt x="503" y="41"/>
                </a:lnTo>
                <a:lnTo>
                  <a:pt x="505" y="42"/>
                </a:lnTo>
                <a:lnTo>
                  <a:pt x="506" y="42"/>
                </a:lnTo>
                <a:lnTo>
                  <a:pt x="507" y="42"/>
                </a:lnTo>
                <a:lnTo>
                  <a:pt x="507" y="42"/>
                </a:lnTo>
                <a:lnTo>
                  <a:pt x="508" y="41"/>
                </a:lnTo>
                <a:lnTo>
                  <a:pt x="508" y="41"/>
                </a:lnTo>
                <a:lnTo>
                  <a:pt x="509" y="41"/>
                </a:lnTo>
                <a:lnTo>
                  <a:pt x="510" y="42"/>
                </a:lnTo>
                <a:lnTo>
                  <a:pt x="511" y="42"/>
                </a:lnTo>
                <a:lnTo>
                  <a:pt x="512" y="43"/>
                </a:lnTo>
                <a:lnTo>
                  <a:pt x="515" y="45"/>
                </a:lnTo>
                <a:lnTo>
                  <a:pt x="517" y="47"/>
                </a:lnTo>
                <a:lnTo>
                  <a:pt x="518" y="48"/>
                </a:lnTo>
                <a:lnTo>
                  <a:pt x="520" y="49"/>
                </a:lnTo>
                <a:lnTo>
                  <a:pt x="524" y="54"/>
                </a:lnTo>
                <a:lnTo>
                  <a:pt x="526" y="55"/>
                </a:lnTo>
                <a:lnTo>
                  <a:pt x="528" y="57"/>
                </a:lnTo>
                <a:lnTo>
                  <a:pt x="530" y="58"/>
                </a:lnTo>
                <a:lnTo>
                  <a:pt x="531" y="59"/>
                </a:lnTo>
                <a:lnTo>
                  <a:pt x="532" y="60"/>
                </a:lnTo>
                <a:lnTo>
                  <a:pt x="534" y="61"/>
                </a:lnTo>
                <a:lnTo>
                  <a:pt x="536" y="62"/>
                </a:lnTo>
                <a:lnTo>
                  <a:pt x="538" y="63"/>
                </a:lnTo>
                <a:lnTo>
                  <a:pt x="543" y="65"/>
                </a:lnTo>
                <a:lnTo>
                  <a:pt x="548" y="66"/>
                </a:lnTo>
                <a:lnTo>
                  <a:pt x="552" y="67"/>
                </a:lnTo>
                <a:lnTo>
                  <a:pt x="553" y="68"/>
                </a:lnTo>
                <a:lnTo>
                  <a:pt x="554" y="68"/>
                </a:lnTo>
                <a:lnTo>
                  <a:pt x="556" y="68"/>
                </a:lnTo>
                <a:lnTo>
                  <a:pt x="557" y="68"/>
                </a:lnTo>
                <a:lnTo>
                  <a:pt x="558" y="68"/>
                </a:lnTo>
                <a:lnTo>
                  <a:pt x="559" y="68"/>
                </a:lnTo>
                <a:lnTo>
                  <a:pt x="560" y="68"/>
                </a:lnTo>
                <a:lnTo>
                  <a:pt x="561" y="67"/>
                </a:lnTo>
                <a:lnTo>
                  <a:pt x="562" y="67"/>
                </a:lnTo>
                <a:lnTo>
                  <a:pt x="563" y="67"/>
                </a:lnTo>
                <a:lnTo>
                  <a:pt x="564" y="66"/>
                </a:lnTo>
                <a:lnTo>
                  <a:pt x="566" y="65"/>
                </a:lnTo>
                <a:lnTo>
                  <a:pt x="567" y="63"/>
                </a:lnTo>
                <a:lnTo>
                  <a:pt x="568" y="62"/>
                </a:lnTo>
                <a:lnTo>
                  <a:pt x="570" y="60"/>
                </a:lnTo>
                <a:lnTo>
                  <a:pt x="575" y="52"/>
                </a:lnTo>
                <a:lnTo>
                  <a:pt x="576" y="50"/>
                </a:lnTo>
                <a:lnTo>
                  <a:pt x="578" y="49"/>
                </a:lnTo>
                <a:lnTo>
                  <a:pt x="579" y="48"/>
                </a:lnTo>
                <a:lnTo>
                  <a:pt x="580" y="46"/>
                </a:lnTo>
                <a:lnTo>
                  <a:pt x="585" y="43"/>
                </a:lnTo>
                <a:lnTo>
                  <a:pt x="587" y="40"/>
                </a:lnTo>
                <a:lnTo>
                  <a:pt x="589" y="38"/>
                </a:lnTo>
                <a:lnTo>
                  <a:pt x="591" y="36"/>
                </a:lnTo>
                <a:lnTo>
                  <a:pt x="592" y="35"/>
                </a:lnTo>
                <a:lnTo>
                  <a:pt x="594" y="32"/>
                </a:lnTo>
                <a:lnTo>
                  <a:pt x="595" y="30"/>
                </a:lnTo>
                <a:lnTo>
                  <a:pt x="596" y="28"/>
                </a:lnTo>
                <a:lnTo>
                  <a:pt x="597" y="26"/>
                </a:lnTo>
                <a:lnTo>
                  <a:pt x="598" y="24"/>
                </a:lnTo>
                <a:lnTo>
                  <a:pt x="601" y="17"/>
                </a:lnTo>
                <a:lnTo>
                  <a:pt x="601" y="16"/>
                </a:lnTo>
                <a:lnTo>
                  <a:pt x="602" y="14"/>
                </a:lnTo>
                <a:lnTo>
                  <a:pt x="603" y="12"/>
                </a:lnTo>
                <a:lnTo>
                  <a:pt x="604" y="11"/>
                </a:lnTo>
                <a:lnTo>
                  <a:pt x="605" y="10"/>
                </a:lnTo>
                <a:lnTo>
                  <a:pt x="606" y="8"/>
                </a:lnTo>
                <a:lnTo>
                  <a:pt x="608" y="7"/>
                </a:lnTo>
                <a:lnTo>
                  <a:pt x="609" y="6"/>
                </a:lnTo>
                <a:lnTo>
                  <a:pt x="611" y="5"/>
                </a:lnTo>
                <a:lnTo>
                  <a:pt x="613" y="4"/>
                </a:lnTo>
                <a:lnTo>
                  <a:pt x="614" y="3"/>
                </a:lnTo>
                <a:lnTo>
                  <a:pt x="616" y="2"/>
                </a:lnTo>
                <a:lnTo>
                  <a:pt x="617" y="1"/>
                </a:lnTo>
                <a:lnTo>
                  <a:pt x="618" y="1"/>
                </a:lnTo>
                <a:lnTo>
                  <a:pt x="619" y="0"/>
                </a:lnTo>
                <a:lnTo>
                  <a:pt x="621" y="0"/>
                </a:lnTo>
                <a:lnTo>
                  <a:pt x="622" y="0"/>
                </a:lnTo>
                <a:lnTo>
                  <a:pt x="623" y="0"/>
                </a:lnTo>
                <a:lnTo>
                  <a:pt x="624" y="0"/>
                </a:lnTo>
                <a:lnTo>
                  <a:pt x="625" y="1"/>
                </a:lnTo>
                <a:lnTo>
                  <a:pt x="625" y="1"/>
                </a:lnTo>
                <a:lnTo>
                  <a:pt x="626" y="2"/>
                </a:lnTo>
                <a:lnTo>
                  <a:pt x="626" y="2"/>
                </a:lnTo>
                <a:lnTo>
                  <a:pt x="626" y="2"/>
                </a:lnTo>
                <a:lnTo>
                  <a:pt x="626" y="4"/>
                </a:lnTo>
                <a:lnTo>
                  <a:pt x="626" y="6"/>
                </a:lnTo>
                <a:lnTo>
                  <a:pt x="626" y="8"/>
                </a:lnTo>
                <a:lnTo>
                  <a:pt x="626" y="10"/>
                </a:lnTo>
                <a:lnTo>
                  <a:pt x="625" y="12"/>
                </a:lnTo>
                <a:lnTo>
                  <a:pt x="625" y="14"/>
                </a:lnTo>
                <a:lnTo>
                  <a:pt x="624" y="16"/>
                </a:lnTo>
                <a:lnTo>
                  <a:pt x="624" y="18"/>
                </a:lnTo>
                <a:lnTo>
                  <a:pt x="621" y="24"/>
                </a:lnTo>
                <a:lnTo>
                  <a:pt x="620" y="29"/>
                </a:lnTo>
                <a:lnTo>
                  <a:pt x="616" y="40"/>
                </a:lnTo>
                <a:lnTo>
                  <a:pt x="614" y="45"/>
                </a:lnTo>
                <a:lnTo>
                  <a:pt x="613" y="47"/>
                </a:lnTo>
                <a:lnTo>
                  <a:pt x="612" y="51"/>
                </a:lnTo>
                <a:lnTo>
                  <a:pt x="610" y="56"/>
                </a:lnTo>
                <a:lnTo>
                  <a:pt x="609" y="57"/>
                </a:lnTo>
                <a:lnTo>
                  <a:pt x="607" y="60"/>
                </a:lnTo>
                <a:lnTo>
                  <a:pt x="607" y="61"/>
                </a:lnTo>
                <a:lnTo>
                  <a:pt x="607" y="62"/>
                </a:lnTo>
                <a:lnTo>
                  <a:pt x="606" y="63"/>
                </a:lnTo>
                <a:lnTo>
                  <a:pt x="606" y="64"/>
                </a:lnTo>
                <a:lnTo>
                  <a:pt x="606" y="66"/>
                </a:lnTo>
                <a:lnTo>
                  <a:pt x="606" y="68"/>
                </a:lnTo>
                <a:lnTo>
                  <a:pt x="607" y="73"/>
                </a:lnTo>
                <a:lnTo>
                  <a:pt x="607" y="74"/>
                </a:lnTo>
                <a:lnTo>
                  <a:pt x="607" y="76"/>
                </a:lnTo>
                <a:lnTo>
                  <a:pt x="607" y="77"/>
                </a:lnTo>
                <a:lnTo>
                  <a:pt x="607" y="78"/>
                </a:lnTo>
                <a:lnTo>
                  <a:pt x="605" y="82"/>
                </a:lnTo>
                <a:lnTo>
                  <a:pt x="605" y="84"/>
                </a:lnTo>
                <a:lnTo>
                  <a:pt x="605" y="85"/>
                </a:lnTo>
                <a:lnTo>
                  <a:pt x="605" y="86"/>
                </a:lnTo>
                <a:lnTo>
                  <a:pt x="604" y="87"/>
                </a:lnTo>
                <a:lnTo>
                  <a:pt x="605" y="89"/>
                </a:lnTo>
                <a:lnTo>
                  <a:pt x="605" y="90"/>
                </a:lnTo>
                <a:lnTo>
                  <a:pt x="605" y="93"/>
                </a:lnTo>
                <a:lnTo>
                  <a:pt x="606" y="95"/>
                </a:lnTo>
                <a:lnTo>
                  <a:pt x="606" y="100"/>
                </a:lnTo>
                <a:lnTo>
                  <a:pt x="606" y="102"/>
                </a:lnTo>
                <a:lnTo>
                  <a:pt x="606" y="103"/>
                </a:lnTo>
                <a:lnTo>
                  <a:pt x="606" y="104"/>
                </a:lnTo>
                <a:lnTo>
                  <a:pt x="606" y="106"/>
                </a:lnTo>
                <a:lnTo>
                  <a:pt x="605" y="108"/>
                </a:lnTo>
                <a:lnTo>
                  <a:pt x="604" y="109"/>
                </a:lnTo>
                <a:lnTo>
                  <a:pt x="604" y="110"/>
                </a:lnTo>
                <a:lnTo>
                  <a:pt x="603" y="111"/>
                </a:lnTo>
                <a:lnTo>
                  <a:pt x="602" y="112"/>
                </a:lnTo>
                <a:lnTo>
                  <a:pt x="601" y="113"/>
                </a:lnTo>
                <a:lnTo>
                  <a:pt x="600" y="115"/>
                </a:lnTo>
                <a:lnTo>
                  <a:pt x="595" y="118"/>
                </a:lnTo>
                <a:lnTo>
                  <a:pt x="594" y="120"/>
                </a:lnTo>
                <a:lnTo>
                  <a:pt x="590" y="123"/>
                </a:lnTo>
                <a:lnTo>
                  <a:pt x="589" y="124"/>
                </a:lnTo>
                <a:lnTo>
                  <a:pt x="588" y="126"/>
                </a:lnTo>
                <a:lnTo>
                  <a:pt x="587" y="127"/>
                </a:lnTo>
                <a:lnTo>
                  <a:pt x="586" y="129"/>
                </a:lnTo>
                <a:lnTo>
                  <a:pt x="584" y="130"/>
                </a:lnTo>
                <a:lnTo>
                  <a:pt x="584" y="131"/>
                </a:lnTo>
                <a:lnTo>
                  <a:pt x="583" y="131"/>
                </a:lnTo>
                <a:lnTo>
                  <a:pt x="582" y="132"/>
                </a:lnTo>
                <a:lnTo>
                  <a:pt x="581" y="132"/>
                </a:lnTo>
                <a:lnTo>
                  <a:pt x="579" y="133"/>
                </a:lnTo>
                <a:lnTo>
                  <a:pt x="576" y="133"/>
                </a:lnTo>
                <a:lnTo>
                  <a:pt x="574" y="133"/>
                </a:lnTo>
                <a:lnTo>
                  <a:pt x="573" y="134"/>
                </a:lnTo>
                <a:lnTo>
                  <a:pt x="572" y="134"/>
                </a:lnTo>
                <a:lnTo>
                  <a:pt x="571" y="135"/>
                </a:lnTo>
                <a:lnTo>
                  <a:pt x="571" y="135"/>
                </a:lnTo>
                <a:lnTo>
                  <a:pt x="570" y="136"/>
                </a:lnTo>
                <a:lnTo>
                  <a:pt x="570" y="136"/>
                </a:lnTo>
                <a:lnTo>
                  <a:pt x="570" y="137"/>
                </a:lnTo>
                <a:lnTo>
                  <a:pt x="569" y="137"/>
                </a:lnTo>
                <a:lnTo>
                  <a:pt x="569" y="138"/>
                </a:lnTo>
                <a:lnTo>
                  <a:pt x="569" y="139"/>
                </a:lnTo>
                <a:lnTo>
                  <a:pt x="569" y="140"/>
                </a:lnTo>
                <a:lnTo>
                  <a:pt x="570" y="142"/>
                </a:lnTo>
                <a:lnTo>
                  <a:pt x="570" y="144"/>
                </a:lnTo>
                <a:lnTo>
                  <a:pt x="572" y="149"/>
                </a:lnTo>
                <a:lnTo>
                  <a:pt x="573" y="153"/>
                </a:lnTo>
                <a:lnTo>
                  <a:pt x="574" y="156"/>
                </a:lnTo>
                <a:lnTo>
                  <a:pt x="576" y="163"/>
                </a:lnTo>
                <a:lnTo>
                  <a:pt x="576" y="166"/>
                </a:lnTo>
                <a:lnTo>
                  <a:pt x="577" y="168"/>
                </a:lnTo>
                <a:lnTo>
                  <a:pt x="578" y="172"/>
                </a:lnTo>
                <a:lnTo>
                  <a:pt x="581" y="179"/>
                </a:lnTo>
                <a:lnTo>
                  <a:pt x="583" y="185"/>
                </a:lnTo>
                <a:lnTo>
                  <a:pt x="584" y="187"/>
                </a:lnTo>
                <a:lnTo>
                  <a:pt x="584" y="189"/>
                </a:lnTo>
                <a:lnTo>
                  <a:pt x="585" y="191"/>
                </a:lnTo>
                <a:lnTo>
                  <a:pt x="585" y="197"/>
                </a:lnTo>
                <a:lnTo>
                  <a:pt x="585" y="201"/>
                </a:lnTo>
                <a:lnTo>
                  <a:pt x="586" y="203"/>
                </a:lnTo>
                <a:lnTo>
                  <a:pt x="586" y="205"/>
                </a:lnTo>
                <a:lnTo>
                  <a:pt x="587" y="210"/>
                </a:lnTo>
                <a:lnTo>
                  <a:pt x="587" y="212"/>
                </a:lnTo>
                <a:lnTo>
                  <a:pt x="587" y="213"/>
                </a:lnTo>
                <a:lnTo>
                  <a:pt x="587" y="215"/>
                </a:lnTo>
                <a:lnTo>
                  <a:pt x="587" y="216"/>
                </a:lnTo>
                <a:lnTo>
                  <a:pt x="586" y="217"/>
                </a:lnTo>
                <a:lnTo>
                  <a:pt x="586" y="218"/>
                </a:lnTo>
                <a:lnTo>
                  <a:pt x="585" y="219"/>
                </a:lnTo>
                <a:lnTo>
                  <a:pt x="583" y="223"/>
                </a:lnTo>
                <a:lnTo>
                  <a:pt x="581" y="224"/>
                </a:lnTo>
                <a:lnTo>
                  <a:pt x="581" y="226"/>
                </a:lnTo>
                <a:lnTo>
                  <a:pt x="580" y="227"/>
                </a:lnTo>
                <a:lnTo>
                  <a:pt x="580" y="228"/>
                </a:lnTo>
                <a:lnTo>
                  <a:pt x="580" y="230"/>
                </a:lnTo>
                <a:lnTo>
                  <a:pt x="579" y="231"/>
                </a:lnTo>
                <a:lnTo>
                  <a:pt x="579" y="233"/>
                </a:lnTo>
                <a:lnTo>
                  <a:pt x="579" y="234"/>
                </a:lnTo>
                <a:lnTo>
                  <a:pt x="579" y="235"/>
                </a:lnTo>
                <a:lnTo>
                  <a:pt x="579" y="238"/>
                </a:lnTo>
                <a:lnTo>
                  <a:pt x="579" y="239"/>
                </a:lnTo>
                <a:lnTo>
                  <a:pt x="579" y="241"/>
                </a:lnTo>
                <a:lnTo>
                  <a:pt x="580" y="242"/>
                </a:lnTo>
                <a:lnTo>
                  <a:pt x="580" y="244"/>
                </a:lnTo>
                <a:lnTo>
                  <a:pt x="581" y="245"/>
                </a:lnTo>
                <a:lnTo>
                  <a:pt x="584" y="250"/>
                </a:lnTo>
                <a:lnTo>
                  <a:pt x="585" y="252"/>
                </a:lnTo>
                <a:lnTo>
                  <a:pt x="586" y="253"/>
                </a:lnTo>
                <a:lnTo>
                  <a:pt x="586" y="254"/>
                </a:lnTo>
                <a:lnTo>
                  <a:pt x="587" y="256"/>
                </a:lnTo>
                <a:lnTo>
                  <a:pt x="588" y="260"/>
                </a:lnTo>
                <a:lnTo>
                  <a:pt x="589" y="262"/>
                </a:lnTo>
                <a:lnTo>
                  <a:pt x="590" y="265"/>
                </a:lnTo>
                <a:lnTo>
                  <a:pt x="592" y="268"/>
                </a:lnTo>
                <a:lnTo>
                  <a:pt x="593" y="269"/>
                </a:lnTo>
                <a:lnTo>
                  <a:pt x="594" y="271"/>
                </a:lnTo>
                <a:lnTo>
                  <a:pt x="596" y="274"/>
                </a:lnTo>
                <a:lnTo>
                  <a:pt x="599" y="277"/>
                </a:lnTo>
                <a:lnTo>
                  <a:pt x="602" y="280"/>
                </a:lnTo>
                <a:lnTo>
                  <a:pt x="603" y="281"/>
                </a:lnTo>
                <a:lnTo>
                  <a:pt x="604" y="283"/>
                </a:lnTo>
                <a:lnTo>
                  <a:pt x="605" y="284"/>
                </a:lnTo>
                <a:lnTo>
                  <a:pt x="605" y="285"/>
                </a:lnTo>
                <a:lnTo>
                  <a:pt x="605" y="286"/>
                </a:lnTo>
                <a:lnTo>
                  <a:pt x="606" y="290"/>
                </a:lnTo>
                <a:lnTo>
                  <a:pt x="606" y="291"/>
                </a:lnTo>
                <a:lnTo>
                  <a:pt x="606" y="292"/>
                </a:lnTo>
                <a:lnTo>
                  <a:pt x="608" y="296"/>
                </a:lnTo>
                <a:lnTo>
                  <a:pt x="608" y="297"/>
                </a:lnTo>
                <a:lnTo>
                  <a:pt x="608" y="298"/>
                </a:lnTo>
                <a:lnTo>
                  <a:pt x="608" y="299"/>
                </a:lnTo>
                <a:lnTo>
                  <a:pt x="608" y="301"/>
                </a:lnTo>
                <a:lnTo>
                  <a:pt x="608" y="302"/>
                </a:lnTo>
                <a:lnTo>
                  <a:pt x="607" y="305"/>
                </a:lnTo>
                <a:lnTo>
                  <a:pt x="606" y="306"/>
                </a:lnTo>
                <a:lnTo>
                  <a:pt x="606" y="307"/>
                </a:lnTo>
                <a:lnTo>
                  <a:pt x="606" y="308"/>
                </a:lnTo>
                <a:lnTo>
                  <a:pt x="607" y="308"/>
                </a:lnTo>
                <a:lnTo>
                  <a:pt x="607" y="308"/>
                </a:lnTo>
                <a:lnTo>
                  <a:pt x="607" y="309"/>
                </a:lnTo>
                <a:lnTo>
                  <a:pt x="608" y="309"/>
                </a:lnTo>
                <a:lnTo>
                  <a:pt x="608" y="309"/>
                </a:lnTo>
                <a:lnTo>
                  <a:pt x="609" y="309"/>
                </a:lnTo>
                <a:lnTo>
                  <a:pt x="611" y="310"/>
                </a:lnTo>
                <a:lnTo>
                  <a:pt x="612" y="310"/>
                </a:lnTo>
                <a:lnTo>
                  <a:pt x="616" y="311"/>
                </a:lnTo>
                <a:lnTo>
                  <a:pt x="618" y="311"/>
                </a:lnTo>
                <a:lnTo>
                  <a:pt x="618" y="312"/>
                </a:lnTo>
                <a:lnTo>
                  <a:pt x="619" y="312"/>
                </a:lnTo>
                <a:lnTo>
                  <a:pt x="620" y="313"/>
                </a:lnTo>
                <a:lnTo>
                  <a:pt x="621" y="314"/>
                </a:lnTo>
                <a:lnTo>
                  <a:pt x="622" y="315"/>
                </a:lnTo>
                <a:lnTo>
                  <a:pt x="623" y="315"/>
                </a:lnTo>
                <a:lnTo>
                  <a:pt x="624" y="316"/>
                </a:lnTo>
                <a:lnTo>
                  <a:pt x="624" y="318"/>
                </a:lnTo>
                <a:lnTo>
                  <a:pt x="625" y="319"/>
                </a:lnTo>
                <a:lnTo>
                  <a:pt x="625" y="320"/>
                </a:lnTo>
                <a:lnTo>
                  <a:pt x="626" y="322"/>
                </a:lnTo>
                <a:lnTo>
                  <a:pt x="626" y="327"/>
                </a:lnTo>
                <a:lnTo>
                  <a:pt x="626" y="329"/>
                </a:lnTo>
                <a:lnTo>
                  <a:pt x="626" y="330"/>
                </a:lnTo>
                <a:lnTo>
                  <a:pt x="626" y="333"/>
                </a:lnTo>
                <a:lnTo>
                  <a:pt x="626" y="335"/>
                </a:lnTo>
                <a:lnTo>
                  <a:pt x="625" y="338"/>
                </a:lnTo>
                <a:lnTo>
                  <a:pt x="625" y="340"/>
                </a:lnTo>
                <a:lnTo>
                  <a:pt x="624" y="341"/>
                </a:lnTo>
                <a:lnTo>
                  <a:pt x="624" y="342"/>
                </a:lnTo>
                <a:lnTo>
                  <a:pt x="623" y="344"/>
                </a:lnTo>
                <a:lnTo>
                  <a:pt x="622" y="345"/>
                </a:lnTo>
                <a:lnTo>
                  <a:pt x="619" y="349"/>
                </a:lnTo>
                <a:lnTo>
                  <a:pt x="615" y="354"/>
                </a:lnTo>
                <a:lnTo>
                  <a:pt x="615" y="355"/>
                </a:lnTo>
                <a:lnTo>
                  <a:pt x="614" y="356"/>
                </a:lnTo>
                <a:lnTo>
                  <a:pt x="613" y="357"/>
                </a:lnTo>
                <a:lnTo>
                  <a:pt x="612" y="359"/>
                </a:lnTo>
                <a:lnTo>
                  <a:pt x="612" y="360"/>
                </a:lnTo>
                <a:lnTo>
                  <a:pt x="611" y="362"/>
                </a:lnTo>
                <a:lnTo>
                  <a:pt x="611" y="363"/>
                </a:lnTo>
                <a:lnTo>
                  <a:pt x="611" y="365"/>
                </a:lnTo>
                <a:lnTo>
                  <a:pt x="611" y="366"/>
                </a:lnTo>
                <a:lnTo>
                  <a:pt x="611" y="368"/>
                </a:lnTo>
                <a:lnTo>
                  <a:pt x="611" y="369"/>
                </a:lnTo>
                <a:lnTo>
                  <a:pt x="612" y="371"/>
                </a:lnTo>
                <a:lnTo>
                  <a:pt x="614" y="376"/>
                </a:lnTo>
                <a:lnTo>
                  <a:pt x="614" y="377"/>
                </a:lnTo>
                <a:lnTo>
                  <a:pt x="614" y="377"/>
                </a:lnTo>
                <a:lnTo>
                  <a:pt x="614" y="379"/>
                </a:lnTo>
                <a:lnTo>
                  <a:pt x="613" y="381"/>
                </a:lnTo>
                <a:lnTo>
                  <a:pt x="612" y="385"/>
                </a:lnTo>
                <a:lnTo>
                  <a:pt x="611" y="388"/>
                </a:lnTo>
                <a:lnTo>
                  <a:pt x="611" y="391"/>
                </a:lnTo>
                <a:lnTo>
                  <a:pt x="611" y="394"/>
                </a:lnTo>
                <a:lnTo>
                  <a:pt x="611" y="395"/>
                </a:lnTo>
                <a:lnTo>
                  <a:pt x="611" y="395"/>
                </a:lnTo>
                <a:lnTo>
                  <a:pt x="611" y="395"/>
                </a:lnTo>
                <a:lnTo>
                  <a:pt x="610" y="395"/>
                </a:lnTo>
                <a:lnTo>
                  <a:pt x="610" y="395"/>
                </a:lnTo>
                <a:lnTo>
                  <a:pt x="608" y="396"/>
                </a:lnTo>
                <a:lnTo>
                  <a:pt x="606" y="396"/>
                </a:lnTo>
                <a:lnTo>
                  <a:pt x="604" y="395"/>
                </a:lnTo>
                <a:lnTo>
                  <a:pt x="602" y="395"/>
                </a:lnTo>
                <a:lnTo>
                  <a:pt x="600" y="395"/>
                </a:lnTo>
                <a:lnTo>
                  <a:pt x="598" y="394"/>
                </a:lnTo>
                <a:lnTo>
                  <a:pt x="595" y="393"/>
                </a:lnTo>
                <a:lnTo>
                  <a:pt x="593" y="392"/>
                </a:lnTo>
                <a:lnTo>
                  <a:pt x="590" y="391"/>
                </a:lnTo>
                <a:lnTo>
                  <a:pt x="588" y="390"/>
                </a:lnTo>
                <a:lnTo>
                  <a:pt x="586" y="389"/>
                </a:lnTo>
                <a:lnTo>
                  <a:pt x="576" y="385"/>
                </a:lnTo>
                <a:lnTo>
                  <a:pt x="572" y="383"/>
                </a:lnTo>
                <a:lnTo>
                  <a:pt x="571" y="382"/>
                </a:lnTo>
                <a:lnTo>
                  <a:pt x="569" y="381"/>
                </a:lnTo>
                <a:lnTo>
                  <a:pt x="567" y="381"/>
                </a:lnTo>
                <a:lnTo>
                  <a:pt x="565" y="380"/>
                </a:lnTo>
                <a:lnTo>
                  <a:pt x="563" y="380"/>
                </a:lnTo>
                <a:lnTo>
                  <a:pt x="562" y="380"/>
                </a:lnTo>
                <a:lnTo>
                  <a:pt x="558" y="379"/>
                </a:lnTo>
                <a:lnTo>
                  <a:pt x="555" y="379"/>
                </a:lnTo>
                <a:lnTo>
                  <a:pt x="553" y="379"/>
                </a:lnTo>
                <a:lnTo>
                  <a:pt x="552" y="379"/>
                </a:lnTo>
                <a:lnTo>
                  <a:pt x="550" y="379"/>
                </a:lnTo>
                <a:lnTo>
                  <a:pt x="546" y="380"/>
                </a:lnTo>
                <a:lnTo>
                  <a:pt x="545" y="380"/>
                </a:lnTo>
                <a:lnTo>
                  <a:pt x="544" y="380"/>
                </a:lnTo>
                <a:lnTo>
                  <a:pt x="543" y="380"/>
                </a:lnTo>
                <a:lnTo>
                  <a:pt x="542" y="380"/>
                </a:lnTo>
                <a:lnTo>
                  <a:pt x="539" y="378"/>
                </a:lnTo>
                <a:lnTo>
                  <a:pt x="537" y="378"/>
                </a:lnTo>
                <a:lnTo>
                  <a:pt x="535" y="378"/>
                </a:lnTo>
                <a:lnTo>
                  <a:pt x="534" y="378"/>
                </a:lnTo>
                <a:lnTo>
                  <a:pt x="533" y="378"/>
                </a:lnTo>
                <a:lnTo>
                  <a:pt x="532" y="378"/>
                </a:lnTo>
                <a:lnTo>
                  <a:pt x="528" y="379"/>
                </a:lnTo>
                <a:lnTo>
                  <a:pt x="526" y="380"/>
                </a:lnTo>
                <a:lnTo>
                  <a:pt x="524" y="380"/>
                </a:lnTo>
                <a:lnTo>
                  <a:pt x="522" y="380"/>
                </a:lnTo>
                <a:lnTo>
                  <a:pt x="518" y="380"/>
                </a:lnTo>
                <a:lnTo>
                  <a:pt x="515" y="379"/>
                </a:lnTo>
                <a:lnTo>
                  <a:pt x="513" y="379"/>
                </a:lnTo>
                <a:lnTo>
                  <a:pt x="509" y="378"/>
                </a:lnTo>
                <a:lnTo>
                  <a:pt x="507" y="377"/>
                </a:lnTo>
                <a:lnTo>
                  <a:pt x="507" y="377"/>
                </a:lnTo>
                <a:lnTo>
                  <a:pt x="506" y="377"/>
                </a:lnTo>
                <a:lnTo>
                  <a:pt x="506" y="377"/>
                </a:lnTo>
                <a:lnTo>
                  <a:pt x="506" y="377"/>
                </a:lnTo>
                <a:lnTo>
                  <a:pt x="505" y="378"/>
                </a:lnTo>
                <a:lnTo>
                  <a:pt x="504" y="379"/>
                </a:lnTo>
                <a:lnTo>
                  <a:pt x="504" y="381"/>
                </a:lnTo>
                <a:lnTo>
                  <a:pt x="503" y="384"/>
                </a:lnTo>
                <a:lnTo>
                  <a:pt x="500" y="395"/>
                </a:lnTo>
                <a:lnTo>
                  <a:pt x="500" y="397"/>
                </a:lnTo>
                <a:lnTo>
                  <a:pt x="499" y="398"/>
                </a:lnTo>
                <a:lnTo>
                  <a:pt x="498" y="400"/>
                </a:lnTo>
                <a:lnTo>
                  <a:pt x="498" y="400"/>
                </a:lnTo>
                <a:lnTo>
                  <a:pt x="497" y="401"/>
                </a:lnTo>
                <a:lnTo>
                  <a:pt x="496" y="402"/>
                </a:lnTo>
                <a:lnTo>
                  <a:pt x="496" y="402"/>
                </a:lnTo>
                <a:lnTo>
                  <a:pt x="495" y="402"/>
                </a:lnTo>
                <a:lnTo>
                  <a:pt x="493" y="402"/>
                </a:lnTo>
                <a:lnTo>
                  <a:pt x="491" y="403"/>
                </a:lnTo>
                <a:lnTo>
                  <a:pt x="488" y="403"/>
                </a:lnTo>
                <a:lnTo>
                  <a:pt x="486" y="402"/>
                </a:lnTo>
                <a:lnTo>
                  <a:pt x="484" y="402"/>
                </a:lnTo>
                <a:lnTo>
                  <a:pt x="478" y="401"/>
                </a:lnTo>
                <a:lnTo>
                  <a:pt x="477" y="401"/>
                </a:lnTo>
                <a:lnTo>
                  <a:pt x="476" y="401"/>
                </a:lnTo>
                <a:lnTo>
                  <a:pt x="475" y="401"/>
                </a:lnTo>
                <a:lnTo>
                  <a:pt x="473" y="401"/>
                </a:lnTo>
                <a:lnTo>
                  <a:pt x="469" y="402"/>
                </a:lnTo>
                <a:lnTo>
                  <a:pt x="467" y="402"/>
                </a:lnTo>
                <a:lnTo>
                  <a:pt x="464" y="403"/>
                </a:lnTo>
                <a:lnTo>
                  <a:pt x="462" y="403"/>
                </a:lnTo>
                <a:lnTo>
                  <a:pt x="461" y="403"/>
                </a:lnTo>
                <a:lnTo>
                  <a:pt x="460" y="403"/>
                </a:lnTo>
                <a:lnTo>
                  <a:pt x="459" y="402"/>
                </a:lnTo>
                <a:lnTo>
                  <a:pt x="458" y="401"/>
                </a:lnTo>
                <a:lnTo>
                  <a:pt x="456" y="401"/>
                </a:lnTo>
                <a:lnTo>
                  <a:pt x="456" y="401"/>
                </a:lnTo>
                <a:lnTo>
                  <a:pt x="455" y="401"/>
                </a:lnTo>
                <a:lnTo>
                  <a:pt x="454" y="401"/>
                </a:lnTo>
                <a:lnTo>
                  <a:pt x="453" y="401"/>
                </a:lnTo>
                <a:lnTo>
                  <a:pt x="452" y="401"/>
                </a:lnTo>
                <a:lnTo>
                  <a:pt x="451" y="402"/>
                </a:lnTo>
                <a:lnTo>
                  <a:pt x="449" y="402"/>
                </a:lnTo>
                <a:lnTo>
                  <a:pt x="448" y="403"/>
                </a:lnTo>
                <a:lnTo>
                  <a:pt x="447" y="404"/>
                </a:lnTo>
                <a:lnTo>
                  <a:pt x="447" y="404"/>
                </a:lnTo>
                <a:lnTo>
                  <a:pt x="444" y="407"/>
                </a:lnTo>
                <a:lnTo>
                  <a:pt x="443" y="409"/>
                </a:lnTo>
                <a:lnTo>
                  <a:pt x="441" y="410"/>
                </a:lnTo>
                <a:lnTo>
                  <a:pt x="440" y="411"/>
                </a:lnTo>
                <a:lnTo>
                  <a:pt x="439" y="412"/>
                </a:lnTo>
                <a:lnTo>
                  <a:pt x="439" y="412"/>
                </a:lnTo>
                <a:lnTo>
                  <a:pt x="438" y="412"/>
                </a:lnTo>
                <a:lnTo>
                  <a:pt x="437" y="412"/>
                </a:lnTo>
                <a:lnTo>
                  <a:pt x="437" y="412"/>
                </a:lnTo>
                <a:lnTo>
                  <a:pt x="436" y="412"/>
                </a:lnTo>
                <a:lnTo>
                  <a:pt x="436" y="412"/>
                </a:lnTo>
                <a:lnTo>
                  <a:pt x="435" y="412"/>
                </a:lnTo>
                <a:lnTo>
                  <a:pt x="435" y="411"/>
                </a:lnTo>
                <a:lnTo>
                  <a:pt x="429" y="403"/>
                </a:lnTo>
                <a:lnTo>
                  <a:pt x="428" y="401"/>
                </a:lnTo>
                <a:lnTo>
                  <a:pt x="426" y="400"/>
                </a:lnTo>
                <a:lnTo>
                  <a:pt x="425" y="399"/>
                </a:lnTo>
                <a:lnTo>
                  <a:pt x="424" y="398"/>
                </a:lnTo>
                <a:lnTo>
                  <a:pt x="420" y="395"/>
                </a:lnTo>
                <a:lnTo>
                  <a:pt x="415" y="392"/>
                </a:lnTo>
                <a:lnTo>
                  <a:pt x="413" y="391"/>
                </a:lnTo>
                <a:lnTo>
                  <a:pt x="411" y="390"/>
                </a:lnTo>
                <a:lnTo>
                  <a:pt x="409" y="389"/>
                </a:lnTo>
                <a:lnTo>
                  <a:pt x="404" y="387"/>
                </a:lnTo>
                <a:lnTo>
                  <a:pt x="398" y="386"/>
                </a:lnTo>
                <a:lnTo>
                  <a:pt x="397" y="385"/>
                </a:lnTo>
                <a:lnTo>
                  <a:pt x="394" y="385"/>
                </a:lnTo>
                <a:lnTo>
                  <a:pt x="393" y="384"/>
                </a:lnTo>
                <a:lnTo>
                  <a:pt x="392" y="384"/>
                </a:lnTo>
                <a:lnTo>
                  <a:pt x="391" y="384"/>
                </a:lnTo>
                <a:lnTo>
                  <a:pt x="389" y="382"/>
                </a:lnTo>
                <a:lnTo>
                  <a:pt x="387" y="381"/>
                </a:lnTo>
                <a:lnTo>
                  <a:pt x="386" y="379"/>
                </a:lnTo>
                <a:lnTo>
                  <a:pt x="384" y="378"/>
                </a:lnTo>
                <a:lnTo>
                  <a:pt x="382" y="375"/>
                </a:lnTo>
                <a:lnTo>
                  <a:pt x="381" y="373"/>
                </a:lnTo>
                <a:lnTo>
                  <a:pt x="379" y="371"/>
                </a:lnTo>
                <a:lnTo>
                  <a:pt x="374" y="365"/>
                </a:lnTo>
                <a:lnTo>
                  <a:pt x="372" y="364"/>
                </a:lnTo>
                <a:lnTo>
                  <a:pt x="370" y="362"/>
                </a:lnTo>
                <a:lnTo>
                  <a:pt x="368" y="361"/>
                </a:lnTo>
                <a:lnTo>
                  <a:pt x="366" y="359"/>
                </a:lnTo>
                <a:lnTo>
                  <a:pt x="364" y="358"/>
                </a:lnTo>
                <a:lnTo>
                  <a:pt x="362" y="357"/>
                </a:lnTo>
                <a:lnTo>
                  <a:pt x="356" y="355"/>
                </a:lnTo>
                <a:lnTo>
                  <a:pt x="351" y="351"/>
                </a:lnTo>
                <a:lnTo>
                  <a:pt x="349" y="351"/>
                </a:lnTo>
                <a:lnTo>
                  <a:pt x="348" y="351"/>
                </a:lnTo>
                <a:lnTo>
                  <a:pt x="344" y="349"/>
                </a:lnTo>
                <a:lnTo>
                  <a:pt x="339" y="348"/>
                </a:lnTo>
                <a:lnTo>
                  <a:pt x="333" y="346"/>
                </a:lnTo>
                <a:lnTo>
                  <a:pt x="332" y="346"/>
                </a:lnTo>
                <a:lnTo>
                  <a:pt x="328" y="344"/>
                </a:lnTo>
                <a:lnTo>
                  <a:pt x="327" y="344"/>
                </a:lnTo>
                <a:lnTo>
                  <a:pt x="326" y="343"/>
                </a:lnTo>
                <a:lnTo>
                  <a:pt x="325" y="343"/>
                </a:lnTo>
                <a:lnTo>
                  <a:pt x="323" y="343"/>
                </a:lnTo>
                <a:lnTo>
                  <a:pt x="317" y="343"/>
                </a:lnTo>
                <a:lnTo>
                  <a:pt x="315" y="343"/>
                </a:lnTo>
                <a:lnTo>
                  <a:pt x="314" y="342"/>
                </a:lnTo>
                <a:lnTo>
                  <a:pt x="313" y="342"/>
                </a:lnTo>
                <a:lnTo>
                  <a:pt x="312" y="342"/>
                </a:lnTo>
                <a:lnTo>
                  <a:pt x="312" y="342"/>
                </a:lnTo>
                <a:lnTo>
                  <a:pt x="311" y="341"/>
                </a:lnTo>
                <a:lnTo>
                  <a:pt x="310" y="341"/>
                </a:lnTo>
                <a:lnTo>
                  <a:pt x="309" y="340"/>
                </a:lnTo>
                <a:lnTo>
                  <a:pt x="307" y="338"/>
                </a:lnTo>
                <a:lnTo>
                  <a:pt x="304" y="334"/>
                </a:lnTo>
                <a:lnTo>
                  <a:pt x="302" y="333"/>
                </a:lnTo>
                <a:lnTo>
                  <a:pt x="300" y="331"/>
                </a:lnTo>
                <a:lnTo>
                  <a:pt x="299" y="330"/>
                </a:lnTo>
                <a:lnTo>
                  <a:pt x="298" y="329"/>
                </a:lnTo>
                <a:lnTo>
                  <a:pt x="297" y="329"/>
                </a:lnTo>
                <a:lnTo>
                  <a:pt x="296" y="328"/>
                </a:lnTo>
                <a:lnTo>
                  <a:pt x="295" y="327"/>
                </a:lnTo>
                <a:lnTo>
                  <a:pt x="293" y="327"/>
                </a:lnTo>
                <a:lnTo>
                  <a:pt x="291" y="326"/>
                </a:lnTo>
                <a:lnTo>
                  <a:pt x="287" y="325"/>
                </a:lnTo>
                <a:lnTo>
                  <a:pt x="284" y="325"/>
                </a:lnTo>
                <a:lnTo>
                  <a:pt x="282" y="324"/>
                </a:lnTo>
                <a:lnTo>
                  <a:pt x="280" y="323"/>
                </a:lnTo>
                <a:lnTo>
                  <a:pt x="279" y="323"/>
                </a:lnTo>
                <a:lnTo>
                  <a:pt x="278" y="322"/>
                </a:lnTo>
                <a:lnTo>
                  <a:pt x="277" y="321"/>
                </a:lnTo>
                <a:lnTo>
                  <a:pt x="276" y="321"/>
                </a:lnTo>
                <a:lnTo>
                  <a:pt x="275" y="320"/>
                </a:lnTo>
                <a:lnTo>
                  <a:pt x="274" y="319"/>
                </a:lnTo>
                <a:lnTo>
                  <a:pt x="273" y="318"/>
                </a:lnTo>
                <a:lnTo>
                  <a:pt x="271" y="315"/>
                </a:lnTo>
                <a:lnTo>
                  <a:pt x="270" y="314"/>
                </a:lnTo>
                <a:lnTo>
                  <a:pt x="269" y="314"/>
                </a:lnTo>
                <a:lnTo>
                  <a:pt x="268" y="313"/>
                </a:lnTo>
                <a:lnTo>
                  <a:pt x="268" y="313"/>
                </a:lnTo>
                <a:lnTo>
                  <a:pt x="267" y="313"/>
                </a:lnTo>
                <a:lnTo>
                  <a:pt x="266" y="313"/>
                </a:lnTo>
                <a:lnTo>
                  <a:pt x="265" y="314"/>
                </a:lnTo>
                <a:lnTo>
                  <a:pt x="264" y="315"/>
                </a:lnTo>
                <a:lnTo>
                  <a:pt x="263" y="316"/>
                </a:lnTo>
                <a:lnTo>
                  <a:pt x="261" y="318"/>
                </a:lnTo>
                <a:lnTo>
                  <a:pt x="260" y="319"/>
                </a:lnTo>
                <a:lnTo>
                  <a:pt x="259" y="321"/>
                </a:lnTo>
                <a:lnTo>
                  <a:pt x="257" y="323"/>
                </a:lnTo>
                <a:lnTo>
                  <a:pt x="256" y="326"/>
                </a:lnTo>
                <a:lnTo>
                  <a:pt x="254" y="330"/>
                </a:lnTo>
                <a:lnTo>
                  <a:pt x="254" y="331"/>
                </a:lnTo>
                <a:lnTo>
                  <a:pt x="253" y="332"/>
                </a:lnTo>
                <a:lnTo>
                  <a:pt x="252" y="334"/>
                </a:lnTo>
                <a:lnTo>
                  <a:pt x="250" y="336"/>
                </a:lnTo>
                <a:lnTo>
                  <a:pt x="248" y="340"/>
                </a:lnTo>
                <a:lnTo>
                  <a:pt x="247" y="340"/>
                </a:lnTo>
                <a:lnTo>
                  <a:pt x="246" y="341"/>
                </a:lnTo>
                <a:lnTo>
                  <a:pt x="245" y="342"/>
                </a:lnTo>
                <a:lnTo>
                  <a:pt x="245" y="342"/>
                </a:lnTo>
                <a:lnTo>
                  <a:pt x="243" y="343"/>
                </a:lnTo>
                <a:lnTo>
                  <a:pt x="242" y="343"/>
                </a:lnTo>
                <a:lnTo>
                  <a:pt x="241" y="343"/>
                </a:lnTo>
                <a:lnTo>
                  <a:pt x="239" y="343"/>
                </a:lnTo>
                <a:lnTo>
                  <a:pt x="237" y="343"/>
                </a:lnTo>
                <a:lnTo>
                  <a:pt x="235" y="343"/>
                </a:lnTo>
                <a:lnTo>
                  <a:pt x="234" y="343"/>
                </a:lnTo>
                <a:lnTo>
                  <a:pt x="233" y="343"/>
                </a:lnTo>
                <a:lnTo>
                  <a:pt x="232" y="342"/>
                </a:lnTo>
                <a:lnTo>
                  <a:pt x="231" y="342"/>
                </a:lnTo>
                <a:lnTo>
                  <a:pt x="229" y="341"/>
                </a:lnTo>
                <a:lnTo>
                  <a:pt x="224" y="339"/>
                </a:lnTo>
                <a:lnTo>
                  <a:pt x="216" y="334"/>
                </a:lnTo>
                <a:lnTo>
                  <a:pt x="213" y="333"/>
                </a:lnTo>
                <a:lnTo>
                  <a:pt x="212" y="332"/>
                </a:lnTo>
                <a:lnTo>
                  <a:pt x="211" y="331"/>
                </a:lnTo>
                <a:lnTo>
                  <a:pt x="210" y="330"/>
                </a:lnTo>
                <a:lnTo>
                  <a:pt x="209" y="329"/>
                </a:lnTo>
                <a:lnTo>
                  <a:pt x="208" y="327"/>
                </a:lnTo>
                <a:lnTo>
                  <a:pt x="207" y="326"/>
                </a:lnTo>
                <a:lnTo>
                  <a:pt x="207" y="325"/>
                </a:lnTo>
                <a:lnTo>
                  <a:pt x="207" y="323"/>
                </a:lnTo>
                <a:lnTo>
                  <a:pt x="207" y="322"/>
                </a:lnTo>
                <a:lnTo>
                  <a:pt x="207" y="320"/>
                </a:lnTo>
                <a:lnTo>
                  <a:pt x="207" y="318"/>
                </a:lnTo>
                <a:lnTo>
                  <a:pt x="208" y="315"/>
                </a:lnTo>
                <a:lnTo>
                  <a:pt x="208" y="314"/>
                </a:lnTo>
                <a:lnTo>
                  <a:pt x="208" y="314"/>
                </a:lnTo>
                <a:lnTo>
                  <a:pt x="208" y="313"/>
                </a:lnTo>
                <a:lnTo>
                  <a:pt x="208" y="312"/>
                </a:lnTo>
                <a:lnTo>
                  <a:pt x="208" y="311"/>
                </a:lnTo>
                <a:lnTo>
                  <a:pt x="207" y="310"/>
                </a:lnTo>
                <a:lnTo>
                  <a:pt x="207" y="310"/>
                </a:lnTo>
                <a:lnTo>
                  <a:pt x="206" y="310"/>
                </a:lnTo>
                <a:lnTo>
                  <a:pt x="203" y="309"/>
                </a:lnTo>
                <a:lnTo>
                  <a:pt x="202" y="309"/>
                </a:lnTo>
                <a:lnTo>
                  <a:pt x="200" y="308"/>
                </a:lnTo>
                <a:lnTo>
                  <a:pt x="199" y="308"/>
                </a:lnTo>
                <a:lnTo>
                  <a:pt x="197" y="307"/>
                </a:lnTo>
                <a:lnTo>
                  <a:pt x="196" y="306"/>
                </a:lnTo>
                <a:lnTo>
                  <a:pt x="194" y="305"/>
                </a:lnTo>
                <a:lnTo>
                  <a:pt x="191" y="303"/>
                </a:lnTo>
                <a:lnTo>
                  <a:pt x="190" y="302"/>
                </a:lnTo>
                <a:lnTo>
                  <a:pt x="188" y="301"/>
                </a:lnTo>
                <a:lnTo>
                  <a:pt x="186" y="301"/>
                </a:lnTo>
                <a:lnTo>
                  <a:pt x="184" y="300"/>
                </a:lnTo>
                <a:lnTo>
                  <a:pt x="182" y="299"/>
                </a:lnTo>
                <a:lnTo>
                  <a:pt x="180" y="299"/>
                </a:lnTo>
                <a:lnTo>
                  <a:pt x="178" y="298"/>
                </a:lnTo>
                <a:lnTo>
                  <a:pt x="177" y="298"/>
                </a:lnTo>
                <a:lnTo>
                  <a:pt x="176" y="297"/>
                </a:lnTo>
                <a:lnTo>
                  <a:pt x="175" y="297"/>
                </a:lnTo>
                <a:lnTo>
                  <a:pt x="174" y="296"/>
                </a:lnTo>
                <a:lnTo>
                  <a:pt x="174" y="296"/>
                </a:lnTo>
                <a:lnTo>
                  <a:pt x="173" y="295"/>
                </a:lnTo>
                <a:lnTo>
                  <a:pt x="173" y="294"/>
                </a:lnTo>
                <a:lnTo>
                  <a:pt x="172" y="293"/>
                </a:lnTo>
                <a:lnTo>
                  <a:pt x="171" y="289"/>
                </a:lnTo>
                <a:lnTo>
                  <a:pt x="171" y="288"/>
                </a:lnTo>
                <a:lnTo>
                  <a:pt x="171" y="288"/>
                </a:lnTo>
                <a:lnTo>
                  <a:pt x="170" y="287"/>
                </a:lnTo>
                <a:lnTo>
                  <a:pt x="170" y="287"/>
                </a:lnTo>
                <a:lnTo>
                  <a:pt x="170" y="286"/>
                </a:lnTo>
                <a:lnTo>
                  <a:pt x="169" y="286"/>
                </a:lnTo>
                <a:lnTo>
                  <a:pt x="168" y="286"/>
                </a:lnTo>
                <a:lnTo>
                  <a:pt x="167" y="285"/>
                </a:lnTo>
                <a:lnTo>
                  <a:pt x="164" y="284"/>
                </a:lnTo>
                <a:lnTo>
                  <a:pt x="162" y="283"/>
                </a:lnTo>
                <a:lnTo>
                  <a:pt x="158" y="283"/>
                </a:lnTo>
                <a:lnTo>
                  <a:pt x="157" y="282"/>
                </a:lnTo>
                <a:lnTo>
                  <a:pt x="155" y="282"/>
                </a:lnTo>
                <a:lnTo>
                  <a:pt x="154" y="281"/>
                </a:lnTo>
                <a:lnTo>
                  <a:pt x="152" y="280"/>
                </a:lnTo>
                <a:lnTo>
                  <a:pt x="150" y="279"/>
                </a:lnTo>
                <a:lnTo>
                  <a:pt x="149" y="278"/>
                </a:lnTo>
                <a:lnTo>
                  <a:pt x="148" y="277"/>
                </a:lnTo>
                <a:lnTo>
                  <a:pt x="147" y="276"/>
                </a:lnTo>
                <a:lnTo>
                  <a:pt x="143" y="272"/>
                </a:lnTo>
                <a:lnTo>
                  <a:pt x="143" y="272"/>
                </a:lnTo>
                <a:lnTo>
                  <a:pt x="142" y="272"/>
                </a:lnTo>
                <a:lnTo>
                  <a:pt x="141" y="271"/>
                </a:lnTo>
                <a:lnTo>
                  <a:pt x="139" y="270"/>
                </a:lnTo>
                <a:lnTo>
                  <a:pt x="135" y="268"/>
                </a:lnTo>
                <a:lnTo>
                  <a:pt x="134" y="268"/>
                </a:lnTo>
                <a:lnTo>
                  <a:pt x="132" y="267"/>
                </a:lnTo>
                <a:lnTo>
                  <a:pt x="131" y="266"/>
                </a:lnTo>
                <a:lnTo>
                  <a:pt x="130" y="266"/>
                </a:lnTo>
                <a:lnTo>
                  <a:pt x="129" y="265"/>
                </a:lnTo>
                <a:lnTo>
                  <a:pt x="126" y="264"/>
                </a:lnTo>
                <a:lnTo>
                  <a:pt x="125" y="264"/>
                </a:lnTo>
                <a:lnTo>
                  <a:pt x="124" y="264"/>
                </a:lnTo>
                <a:lnTo>
                  <a:pt x="123" y="264"/>
                </a:lnTo>
                <a:lnTo>
                  <a:pt x="122" y="264"/>
                </a:lnTo>
                <a:lnTo>
                  <a:pt x="120" y="265"/>
                </a:lnTo>
                <a:lnTo>
                  <a:pt x="119" y="265"/>
                </a:lnTo>
                <a:lnTo>
                  <a:pt x="118" y="265"/>
                </a:lnTo>
                <a:lnTo>
                  <a:pt x="117" y="265"/>
                </a:lnTo>
                <a:lnTo>
                  <a:pt x="115" y="265"/>
                </a:lnTo>
                <a:lnTo>
                  <a:pt x="112" y="264"/>
                </a:lnTo>
                <a:lnTo>
                  <a:pt x="111" y="264"/>
                </a:lnTo>
                <a:lnTo>
                  <a:pt x="110" y="264"/>
                </a:lnTo>
                <a:lnTo>
                  <a:pt x="109" y="264"/>
                </a:lnTo>
                <a:lnTo>
                  <a:pt x="104" y="265"/>
                </a:lnTo>
                <a:lnTo>
                  <a:pt x="102" y="265"/>
                </a:lnTo>
                <a:lnTo>
                  <a:pt x="101" y="265"/>
                </a:lnTo>
                <a:lnTo>
                  <a:pt x="99" y="264"/>
                </a:lnTo>
                <a:lnTo>
                  <a:pt x="97" y="264"/>
                </a:lnTo>
                <a:lnTo>
                  <a:pt x="96" y="264"/>
                </a:lnTo>
                <a:lnTo>
                  <a:pt x="95" y="263"/>
                </a:lnTo>
                <a:lnTo>
                  <a:pt x="94" y="263"/>
                </a:lnTo>
                <a:lnTo>
                  <a:pt x="93" y="263"/>
                </a:lnTo>
                <a:lnTo>
                  <a:pt x="92" y="261"/>
                </a:lnTo>
                <a:lnTo>
                  <a:pt x="89" y="259"/>
                </a:lnTo>
                <a:lnTo>
                  <a:pt x="88" y="258"/>
                </a:lnTo>
                <a:lnTo>
                  <a:pt x="85" y="255"/>
                </a:lnTo>
                <a:lnTo>
                  <a:pt x="84" y="254"/>
                </a:lnTo>
                <a:lnTo>
                  <a:pt x="74" y="247"/>
                </a:lnTo>
                <a:lnTo>
                  <a:pt x="69" y="244"/>
                </a:lnTo>
                <a:lnTo>
                  <a:pt x="67" y="242"/>
                </a:lnTo>
                <a:lnTo>
                  <a:pt x="59" y="236"/>
                </a:lnTo>
                <a:lnTo>
                  <a:pt x="53" y="232"/>
                </a:lnTo>
                <a:lnTo>
                  <a:pt x="53" y="232"/>
                </a:lnTo>
                <a:lnTo>
                  <a:pt x="53" y="231"/>
                </a:lnTo>
                <a:lnTo>
                  <a:pt x="53" y="228"/>
                </a:lnTo>
                <a:lnTo>
                  <a:pt x="54" y="223"/>
                </a:lnTo>
                <a:lnTo>
                  <a:pt x="55" y="218"/>
                </a:lnTo>
                <a:lnTo>
                  <a:pt x="55" y="213"/>
                </a:lnTo>
                <a:lnTo>
                  <a:pt x="55" y="212"/>
                </a:lnTo>
                <a:lnTo>
                  <a:pt x="56" y="211"/>
                </a:lnTo>
                <a:lnTo>
                  <a:pt x="56" y="210"/>
                </a:lnTo>
                <a:lnTo>
                  <a:pt x="56" y="209"/>
                </a:lnTo>
                <a:lnTo>
                  <a:pt x="57" y="208"/>
                </a:lnTo>
                <a:lnTo>
                  <a:pt x="59" y="205"/>
                </a:lnTo>
                <a:lnTo>
                  <a:pt x="60" y="204"/>
                </a:lnTo>
                <a:lnTo>
                  <a:pt x="61" y="203"/>
                </a:lnTo>
                <a:lnTo>
                  <a:pt x="63" y="198"/>
                </a:lnTo>
                <a:lnTo>
                  <a:pt x="64" y="195"/>
                </a:lnTo>
                <a:lnTo>
                  <a:pt x="65" y="193"/>
                </a:lnTo>
                <a:lnTo>
                  <a:pt x="65" y="191"/>
                </a:lnTo>
                <a:lnTo>
                  <a:pt x="66" y="190"/>
                </a:lnTo>
                <a:lnTo>
                  <a:pt x="66" y="189"/>
                </a:lnTo>
                <a:lnTo>
                  <a:pt x="66" y="187"/>
                </a:lnTo>
                <a:lnTo>
                  <a:pt x="65" y="186"/>
                </a:lnTo>
                <a:lnTo>
                  <a:pt x="65" y="182"/>
                </a:lnTo>
                <a:lnTo>
                  <a:pt x="64" y="181"/>
                </a:lnTo>
                <a:lnTo>
                  <a:pt x="64" y="180"/>
                </a:lnTo>
                <a:lnTo>
                  <a:pt x="64" y="179"/>
                </a:lnTo>
                <a:lnTo>
                  <a:pt x="64" y="178"/>
                </a:lnTo>
                <a:lnTo>
                  <a:pt x="65" y="177"/>
                </a:lnTo>
                <a:lnTo>
                  <a:pt x="65" y="174"/>
                </a:lnTo>
                <a:lnTo>
                  <a:pt x="65" y="172"/>
                </a:lnTo>
                <a:lnTo>
                  <a:pt x="65" y="171"/>
                </a:lnTo>
                <a:lnTo>
                  <a:pt x="65" y="170"/>
                </a:lnTo>
                <a:lnTo>
                  <a:pt x="65" y="169"/>
                </a:lnTo>
                <a:lnTo>
                  <a:pt x="65" y="168"/>
                </a:lnTo>
                <a:lnTo>
                  <a:pt x="64" y="167"/>
                </a:lnTo>
                <a:lnTo>
                  <a:pt x="63" y="166"/>
                </a:lnTo>
                <a:lnTo>
                  <a:pt x="62" y="165"/>
                </a:lnTo>
                <a:lnTo>
                  <a:pt x="61" y="164"/>
                </a:lnTo>
                <a:lnTo>
                  <a:pt x="59" y="163"/>
                </a:lnTo>
                <a:lnTo>
                  <a:pt x="58" y="162"/>
                </a:lnTo>
                <a:lnTo>
                  <a:pt x="54" y="160"/>
                </a:lnTo>
                <a:lnTo>
                  <a:pt x="53" y="160"/>
                </a:lnTo>
                <a:lnTo>
                  <a:pt x="50" y="158"/>
                </a:lnTo>
                <a:lnTo>
                  <a:pt x="48" y="156"/>
                </a:lnTo>
                <a:lnTo>
                  <a:pt x="46" y="155"/>
                </a:lnTo>
                <a:lnTo>
                  <a:pt x="45" y="154"/>
                </a:lnTo>
                <a:lnTo>
                  <a:pt x="43" y="152"/>
                </a:lnTo>
                <a:lnTo>
                  <a:pt x="43" y="151"/>
                </a:lnTo>
                <a:lnTo>
                  <a:pt x="42" y="151"/>
                </a:lnTo>
                <a:lnTo>
                  <a:pt x="42" y="150"/>
                </a:lnTo>
                <a:lnTo>
                  <a:pt x="41" y="149"/>
                </a:lnTo>
                <a:lnTo>
                  <a:pt x="41" y="148"/>
                </a:lnTo>
                <a:lnTo>
                  <a:pt x="41" y="147"/>
                </a:lnTo>
                <a:lnTo>
                  <a:pt x="41" y="144"/>
                </a:lnTo>
                <a:lnTo>
                  <a:pt x="40" y="142"/>
                </a:lnTo>
                <a:lnTo>
                  <a:pt x="40" y="142"/>
                </a:lnTo>
                <a:lnTo>
                  <a:pt x="40" y="141"/>
                </a:lnTo>
                <a:lnTo>
                  <a:pt x="40" y="140"/>
                </a:lnTo>
                <a:lnTo>
                  <a:pt x="39" y="140"/>
                </a:lnTo>
                <a:lnTo>
                  <a:pt x="39" y="140"/>
                </a:lnTo>
                <a:lnTo>
                  <a:pt x="37" y="139"/>
                </a:lnTo>
                <a:lnTo>
                  <a:pt x="37" y="139"/>
                </a:lnTo>
                <a:lnTo>
                  <a:pt x="36" y="138"/>
                </a:lnTo>
                <a:lnTo>
                  <a:pt x="35" y="137"/>
                </a:lnTo>
                <a:lnTo>
                  <a:pt x="34" y="137"/>
                </a:lnTo>
                <a:lnTo>
                  <a:pt x="34" y="136"/>
                </a:lnTo>
                <a:lnTo>
                  <a:pt x="33" y="136"/>
                </a:lnTo>
                <a:lnTo>
                  <a:pt x="32" y="136"/>
                </a:lnTo>
                <a:lnTo>
                  <a:pt x="30" y="136"/>
                </a:lnTo>
                <a:lnTo>
                  <a:pt x="29" y="135"/>
                </a:lnTo>
                <a:lnTo>
                  <a:pt x="26" y="135"/>
                </a:lnTo>
                <a:lnTo>
                  <a:pt x="24" y="134"/>
                </a:lnTo>
                <a:lnTo>
                  <a:pt x="23" y="134"/>
                </a:lnTo>
                <a:lnTo>
                  <a:pt x="23" y="133"/>
                </a:lnTo>
                <a:lnTo>
                  <a:pt x="22" y="133"/>
                </a:lnTo>
                <a:lnTo>
                  <a:pt x="21" y="131"/>
                </a:lnTo>
                <a:lnTo>
                  <a:pt x="20" y="131"/>
                </a:lnTo>
                <a:lnTo>
                  <a:pt x="19" y="130"/>
                </a:lnTo>
                <a:lnTo>
                  <a:pt x="17" y="129"/>
                </a:lnTo>
                <a:lnTo>
                  <a:pt x="16" y="129"/>
                </a:lnTo>
                <a:lnTo>
                  <a:pt x="15" y="128"/>
                </a:lnTo>
                <a:lnTo>
                  <a:pt x="12" y="127"/>
                </a:lnTo>
                <a:lnTo>
                  <a:pt x="10" y="127"/>
                </a:lnTo>
                <a:lnTo>
                  <a:pt x="8" y="126"/>
                </a:lnTo>
                <a:lnTo>
                  <a:pt x="7" y="125"/>
                </a:lnTo>
                <a:lnTo>
                  <a:pt x="5" y="124"/>
                </a:lnTo>
                <a:lnTo>
                  <a:pt x="4" y="124"/>
                </a:lnTo>
                <a:lnTo>
                  <a:pt x="3" y="123"/>
                </a:lnTo>
                <a:lnTo>
                  <a:pt x="2" y="122"/>
                </a:lnTo>
                <a:lnTo>
                  <a:pt x="1" y="121"/>
                </a:lnTo>
                <a:lnTo>
                  <a:pt x="1" y="119"/>
                </a:lnTo>
                <a:lnTo>
                  <a:pt x="0" y="118"/>
                </a:lnTo>
                <a:lnTo>
                  <a:pt x="0" y="117"/>
                </a:lnTo>
                <a:lnTo>
                  <a:pt x="0" y="116"/>
                </a:lnTo>
                <a:lnTo>
                  <a:pt x="0" y="116"/>
                </a:lnTo>
                <a:lnTo>
                  <a:pt x="0" y="115"/>
                </a:lnTo>
                <a:lnTo>
                  <a:pt x="0" y="115"/>
                </a:lnTo>
                <a:lnTo>
                  <a:pt x="1" y="114"/>
                </a:lnTo>
                <a:lnTo>
                  <a:pt x="1" y="113"/>
                </a:lnTo>
                <a:lnTo>
                  <a:pt x="2" y="113"/>
                </a:lnTo>
                <a:lnTo>
                  <a:pt x="3" y="112"/>
                </a:lnTo>
                <a:lnTo>
                  <a:pt x="4" y="112"/>
                </a:lnTo>
                <a:lnTo>
                  <a:pt x="5" y="111"/>
                </a:lnTo>
                <a:lnTo>
                  <a:pt x="7" y="110"/>
                </a:lnTo>
                <a:lnTo>
                  <a:pt x="7" y="110"/>
                </a:lnTo>
                <a:lnTo>
                  <a:pt x="8" y="109"/>
                </a:lnTo>
                <a:lnTo>
                  <a:pt x="8" y="109"/>
                </a:lnTo>
                <a:lnTo>
                  <a:pt x="8" y="109"/>
                </a:lnTo>
                <a:lnTo>
                  <a:pt x="8" y="108"/>
                </a:lnTo>
                <a:lnTo>
                  <a:pt x="7" y="108"/>
                </a:lnTo>
                <a:lnTo>
                  <a:pt x="6" y="106"/>
                </a:lnTo>
                <a:lnTo>
                  <a:pt x="6" y="106"/>
                </a:lnTo>
                <a:lnTo>
                  <a:pt x="6" y="105"/>
                </a:lnTo>
                <a:lnTo>
                  <a:pt x="6" y="105"/>
                </a:lnTo>
                <a:lnTo>
                  <a:pt x="6" y="105"/>
                </a:lnTo>
                <a:lnTo>
                  <a:pt x="6" y="104"/>
                </a:lnTo>
                <a:lnTo>
                  <a:pt x="6" y="104"/>
                </a:lnTo>
                <a:lnTo>
                  <a:pt x="6" y="103"/>
                </a:lnTo>
                <a:lnTo>
                  <a:pt x="7" y="102"/>
                </a:lnTo>
                <a:lnTo>
                  <a:pt x="10" y="100"/>
                </a:lnTo>
                <a:lnTo>
                  <a:pt x="11" y="99"/>
                </a:lnTo>
                <a:lnTo>
                  <a:pt x="12" y="98"/>
                </a:lnTo>
                <a:lnTo>
                  <a:pt x="13" y="98"/>
                </a:lnTo>
                <a:lnTo>
                  <a:pt x="13" y="97"/>
                </a:lnTo>
                <a:lnTo>
                  <a:pt x="14" y="96"/>
                </a:lnTo>
                <a:lnTo>
                  <a:pt x="14" y="95"/>
                </a:lnTo>
                <a:lnTo>
                  <a:pt x="14" y="94"/>
                </a:lnTo>
                <a:lnTo>
                  <a:pt x="15" y="93"/>
                </a:lnTo>
                <a:lnTo>
                  <a:pt x="15" y="89"/>
                </a:lnTo>
                <a:lnTo>
                  <a:pt x="15" y="87"/>
                </a:lnTo>
                <a:lnTo>
                  <a:pt x="16" y="86"/>
                </a:lnTo>
                <a:lnTo>
                  <a:pt x="16" y="86"/>
                </a:lnTo>
                <a:lnTo>
                  <a:pt x="17" y="84"/>
                </a:lnTo>
                <a:lnTo>
                  <a:pt x="18" y="83"/>
                </a:lnTo>
                <a:lnTo>
                  <a:pt x="18" y="83"/>
                </a:lnTo>
                <a:lnTo>
                  <a:pt x="17" y="82"/>
                </a:lnTo>
                <a:lnTo>
                  <a:pt x="17" y="82"/>
                </a:lnTo>
                <a:lnTo>
                  <a:pt x="17" y="81"/>
                </a:lnTo>
                <a:lnTo>
                  <a:pt x="15" y="80"/>
                </a:lnTo>
                <a:lnTo>
                  <a:pt x="15" y="79"/>
                </a:lnTo>
                <a:lnTo>
                  <a:pt x="14" y="78"/>
                </a:lnTo>
                <a:lnTo>
                  <a:pt x="14" y="78"/>
                </a:lnTo>
                <a:lnTo>
                  <a:pt x="14" y="77"/>
                </a:lnTo>
                <a:lnTo>
                  <a:pt x="14" y="77"/>
                </a:lnTo>
                <a:lnTo>
                  <a:pt x="14" y="76"/>
                </a:lnTo>
                <a:lnTo>
                  <a:pt x="15" y="76"/>
                </a:lnTo>
                <a:lnTo>
                  <a:pt x="15" y="75"/>
                </a:lnTo>
                <a:lnTo>
                  <a:pt x="16" y="75"/>
                </a:lnTo>
                <a:lnTo>
                  <a:pt x="16" y="74"/>
                </a:lnTo>
                <a:lnTo>
                  <a:pt x="17" y="74"/>
                </a:lnTo>
                <a:lnTo>
                  <a:pt x="19" y="73"/>
                </a:lnTo>
                <a:lnTo>
                  <a:pt x="21" y="73"/>
                </a:lnTo>
                <a:lnTo>
                  <a:pt x="22" y="72"/>
                </a:lnTo>
                <a:lnTo>
                  <a:pt x="23" y="72"/>
                </a:lnTo>
                <a:lnTo>
                  <a:pt x="24" y="71"/>
                </a:lnTo>
                <a:lnTo>
                  <a:pt x="25" y="71"/>
                </a:lnTo>
                <a:lnTo>
                  <a:pt x="25" y="70"/>
                </a:lnTo>
                <a:lnTo>
                  <a:pt x="26" y="70"/>
                </a:lnTo>
                <a:lnTo>
                  <a:pt x="26" y="69"/>
                </a:lnTo>
                <a:lnTo>
                  <a:pt x="27" y="70"/>
                </a:lnTo>
                <a:lnTo>
                  <a:pt x="27" y="71"/>
                </a:lnTo>
                <a:lnTo>
                  <a:pt x="28" y="71"/>
                </a:lnTo>
                <a:lnTo>
                  <a:pt x="29" y="72"/>
                </a:lnTo>
                <a:lnTo>
                  <a:pt x="30" y="73"/>
                </a:lnTo>
                <a:lnTo>
                  <a:pt x="31" y="73"/>
                </a:lnTo>
                <a:lnTo>
                  <a:pt x="32" y="73"/>
                </a:lnTo>
                <a:lnTo>
                  <a:pt x="33" y="74"/>
                </a:lnTo>
                <a:lnTo>
                  <a:pt x="35" y="74"/>
                </a:lnTo>
                <a:lnTo>
                  <a:pt x="36" y="74"/>
                </a:lnTo>
                <a:lnTo>
                  <a:pt x="37" y="74"/>
                </a:lnTo>
                <a:lnTo>
                  <a:pt x="38" y="73"/>
                </a:lnTo>
                <a:lnTo>
                  <a:pt x="40" y="73"/>
                </a:lnTo>
                <a:lnTo>
                  <a:pt x="41" y="73"/>
                </a:lnTo>
                <a:lnTo>
                  <a:pt x="43" y="72"/>
                </a:lnTo>
                <a:lnTo>
                  <a:pt x="44" y="72"/>
                </a:lnTo>
                <a:lnTo>
                  <a:pt x="45" y="71"/>
                </a:lnTo>
                <a:lnTo>
                  <a:pt x="47" y="70"/>
                </a:lnTo>
                <a:lnTo>
                  <a:pt x="49" y="69"/>
                </a:lnTo>
                <a:lnTo>
                  <a:pt x="51" y="67"/>
                </a:lnTo>
                <a:lnTo>
                  <a:pt x="52" y="67"/>
                </a:lnTo>
                <a:lnTo>
                  <a:pt x="54" y="66"/>
                </a:lnTo>
                <a:lnTo>
                  <a:pt x="56" y="65"/>
                </a:lnTo>
                <a:lnTo>
                  <a:pt x="57" y="64"/>
                </a:lnTo>
                <a:lnTo>
                  <a:pt x="59" y="62"/>
                </a:lnTo>
                <a:lnTo>
                  <a:pt x="60" y="61"/>
                </a:lnTo>
                <a:lnTo>
                  <a:pt x="61" y="61"/>
                </a:lnTo>
                <a:lnTo>
                  <a:pt x="61" y="60"/>
                </a:lnTo>
                <a:lnTo>
                  <a:pt x="63" y="57"/>
                </a:lnTo>
                <a:lnTo>
                  <a:pt x="63" y="56"/>
                </a:lnTo>
                <a:lnTo>
                  <a:pt x="64" y="55"/>
                </a:lnTo>
                <a:lnTo>
                  <a:pt x="65" y="54"/>
                </a:lnTo>
                <a:lnTo>
                  <a:pt x="65" y="53"/>
                </a:lnTo>
                <a:lnTo>
                  <a:pt x="66" y="53"/>
                </a:lnTo>
                <a:lnTo>
                  <a:pt x="67" y="52"/>
                </a:lnTo>
                <a:lnTo>
                  <a:pt x="68" y="51"/>
                </a:lnTo>
                <a:lnTo>
                  <a:pt x="70" y="51"/>
                </a:lnTo>
                <a:lnTo>
                  <a:pt x="71" y="50"/>
                </a:lnTo>
                <a:lnTo>
                  <a:pt x="74" y="50"/>
                </a:lnTo>
                <a:lnTo>
                  <a:pt x="75" y="49"/>
                </a:lnTo>
                <a:lnTo>
                  <a:pt x="76" y="49"/>
                </a:lnTo>
                <a:lnTo>
                  <a:pt x="81" y="46"/>
                </a:lnTo>
                <a:lnTo>
                  <a:pt x="82" y="46"/>
                </a:lnTo>
                <a:lnTo>
                  <a:pt x="82" y="46"/>
                </a:lnTo>
                <a:lnTo>
                  <a:pt x="83" y="46"/>
                </a:lnTo>
                <a:lnTo>
                  <a:pt x="84" y="46"/>
                </a:lnTo>
                <a:lnTo>
                  <a:pt x="84" y="46"/>
                </a:lnTo>
                <a:lnTo>
                  <a:pt x="85" y="46"/>
                </a:lnTo>
                <a:lnTo>
                  <a:pt x="85" y="47"/>
                </a:lnTo>
                <a:lnTo>
                  <a:pt x="86" y="47"/>
                </a:lnTo>
                <a:lnTo>
                  <a:pt x="88" y="49"/>
                </a:lnTo>
                <a:lnTo>
                  <a:pt x="90" y="50"/>
                </a:lnTo>
                <a:lnTo>
                  <a:pt x="91" y="51"/>
                </a:lnTo>
                <a:lnTo>
                  <a:pt x="92" y="51"/>
                </a:lnTo>
                <a:lnTo>
                  <a:pt x="93" y="51"/>
                </a:lnTo>
                <a:lnTo>
                  <a:pt x="94" y="51"/>
                </a:lnTo>
                <a:lnTo>
                  <a:pt x="96" y="51"/>
                </a:lnTo>
                <a:lnTo>
                  <a:pt x="98" y="51"/>
                </a:lnTo>
                <a:lnTo>
                  <a:pt x="99" y="51"/>
                </a:lnTo>
                <a:lnTo>
                  <a:pt x="103" y="51"/>
                </a:lnTo>
                <a:lnTo>
                  <a:pt x="105" y="51"/>
                </a:lnTo>
                <a:lnTo>
                  <a:pt x="107" y="51"/>
                </a:lnTo>
                <a:lnTo>
                  <a:pt x="109" y="52"/>
                </a:lnTo>
                <a:lnTo>
                  <a:pt x="111" y="52"/>
                </a:lnTo>
                <a:lnTo>
                  <a:pt x="113" y="52"/>
                </a:lnTo>
                <a:lnTo>
                  <a:pt x="115" y="52"/>
                </a:lnTo>
                <a:lnTo>
                  <a:pt x="116" y="52"/>
                </a:lnTo>
                <a:lnTo>
                  <a:pt x="117" y="52"/>
                </a:lnTo>
                <a:lnTo>
                  <a:pt x="118" y="52"/>
                </a:lnTo>
                <a:lnTo>
                  <a:pt x="120" y="53"/>
                </a:lnTo>
                <a:lnTo>
                  <a:pt x="124" y="55"/>
                </a:lnTo>
                <a:lnTo>
                  <a:pt x="126" y="55"/>
                </a:lnTo>
                <a:lnTo>
                  <a:pt x="127" y="55"/>
                </a:lnTo>
                <a:lnTo>
                  <a:pt x="128" y="55"/>
                </a:lnTo>
                <a:lnTo>
                  <a:pt x="130" y="55"/>
                </a:lnTo>
                <a:lnTo>
                  <a:pt x="131" y="55"/>
                </a:lnTo>
                <a:lnTo>
                  <a:pt x="132" y="55"/>
                </a:lnTo>
                <a:lnTo>
                  <a:pt x="134" y="55"/>
                </a:lnTo>
                <a:lnTo>
                  <a:pt x="137" y="53"/>
                </a:lnTo>
                <a:lnTo>
                  <a:pt x="139" y="52"/>
                </a:lnTo>
                <a:lnTo>
                  <a:pt x="141" y="51"/>
                </a:lnTo>
                <a:lnTo>
                  <a:pt x="145" y="50"/>
                </a:lnTo>
                <a:lnTo>
                  <a:pt x="146" y="50"/>
                </a:lnTo>
                <a:lnTo>
                  <a:pt x="148" y="49"/>
                </a:lnTo>
                <a:lnTo>
                  <a:pt x="149" y="48"/>
                </a:lnTo>
                <a:lnTo>
                  <a:pt x="150" y="47"/>
                </a:lnTo>
                <a:lnTo>
                  <a:pt x="151" y="46"/>
                </a:lnTo>
                <a:lnTo>
                  <a:pt x="152" y="46"/>
                </a:lnTo>
                <a:lnTo>
                  <a:pt x="152" y="45"/>
                </a:lnTo>
                <a:lnTo>
                  <a:pt x="153" y="44"/>
                </a:lnTo>
                <a:lnTo>
                  <a:pt x="154" y="43"/>
                </a:lnTo>
                <a:lnTo>
                  <a:pt x="155" y="39"/>
                </a:lnTo>
                <a:lnTo>
                  <a:pt x="156" y="37"/>
                </a:lnTo>
                <a:lnTo>
                  <a:pt x="157" y="36"/>
                </a:lnTo>
                <a:lnTo>
                  <a:pt x="157" y="36"/>
                </a:lnTo>
                <a:lnTo>
                  <a:pt x="158" y="35"/>
                </a:lnTo>
                <a:lnTo>
                  <a:pt x="159" y="34"/>
                </a:lnTo>
                <a:lnTo>
                  <a:pt x="160" y="32"/>
                </a:lnTo>
                <a:lnTo>
                  <a:pt x="161" y="31"/>
                </a:lnTo>
                <a:lnTo>
                  <a:pt x="163" y="30"/>
                </a:lnTo>
                <a:lnTo>
                  <a:pt x="165" y="29"/>
                </a:lnTo>
                <a:lnTo>
                  <a:pt x="167" y="28"/>
                </a:lnTo>
                <a:lnTo>
                  <a:pt x="170" y="26"/>
                </a:lnTo>
                <a:lnTo>
                  <a:pt x="170" y="26"/>
                </a:lnTo>
                <a:lnTo>
                  <a:pt x="171" y="26"/>
                </a:lnTo>
                <a:lnTo>
                  <a:pt x="171" y="26"/>
                </a:lnTo>
                <a:close/>
              </a:path>
            </a:pathLst>
          </a:custGeom>
          <a:solidFill>
            <a:srgbClr val="D9D9D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cs-CZ" dirty="0"/>
          </a:p>
        </p:txBody>
      </p:sp>
      <p:sp>
        <p:nvSpPr>
          <p:cNvPr id="158" name="Freeform 279">
            <a:extLst>
              <a:ext uri="{FF2B5EF4-FFF2-40B4-BE49-F238E27FC236}">
                <a16:creationId xmlns:a16="http://schemas.microsoft.com/office/drawing/2014/main" id="{CC7E4404-119E-46FD-9652-0D08C0972E5B}"/>
              </a:ext>
            </a:extLst>
          </p:cNvPr>
          <p:cNvSpPr>
            <a:spLocks/>
          </p:cNvSpPr>
          <p:nvPr/>
        </p:nvSpPr>
        <p:spPr bwMode="auto">
          <a:xfrm>
            <a:off x="5723290" y="3773464"/>
            <a:ext cx="637923" cy="419847"/>
          </a:xfrm>
          <a:custGeom>
            <a:avLst/>
            <a:gdLst>
              <a:gd name="T0" fmla="*/ 185 w 626"/>
              <a:gd name="T1" fmla="*/ 48 h 412"/>
              <a:gd name="T2" fmla="*/ 210 w 626"/>
              <a:gd name="T3" fmla="*/ 42 h 412"/>
              <a:gd name="T4" fmla="*/ 241 w 626"/>
              <a:gd name="T5" fmla="*/ 32 h 412"/>
              <a:gd name="T6" fmla="*/ 269 w 626"/>
              <a:gd name="T7" fmla="*/ 58 h 412"/>
              <a:gd name="T8" fmla="*/ 295 w 626"/>
              <a:gd name="T9" fmla="*/ 76 h 412"/>
              <a:gd name="T10" fmla="*/ 327 w 626"/>
              <a:gd name="T11" fmla="*/ 96 h 412"/>
              <a:gd name="T12" fmla="*/ 361 w 626"/>
              <a:gd name="T13" fmla="*/ 107 h 412"/>
              <a:gd name="T14" fmla="*/ 388 w 626"/>
              <a:gd name="T15" fmla="*/ 106 h 412"/>
              <a:gd name="T16" fmla="*/ 400 w 626"/>
              <a:gd name="T17" fmla="*/ 98 h 412"/>
              <a:gd name="T18" fmla="*/ 410 w 626"/>
              <a:gd name="T19" fmla="*/ 79 h 412"/>
              <a:gd name="T20" fmla="*/ 442 w 626"/>
              <a:gd name="T21" fmla="*/ 56 h 412"/>
              <a:gd name="T22" fmla="*/ 467 w 626"/>
              <a:gd name="T23" fmla="*/ 32 h 412"/>
              <a:gd name="T24" fmla="*/ 487 w 626"/>
              <a:gd name="T25" fmla="*/ 35 h 412"/>
              <a:gd name="T26" fmla="*/ 517 w 626"/>
              <a:gd name="T27" fmla="*/ 47 h 412"/>
              <a:gd name="T28" fmla="*/ 556 w 626"/>
              <a:gd name="T29" fmla="*/ 68 h 412"/>
              <a:gd name="T30" fmla="*/ 580 w 626"/>
              <a:gd name="T31" fmla="*/ 46 h 412"/>
              <a:gd name="T32" fmla="*/ 606 w 626"/>
              <a:gd name="T33" fmla="*/ 8 h 412"/>
              <a:gd name="T34" fmla="*/ 626 w 626"/>
              <a:gd name="T35" fmla="*/ 2 h 412"/>
              <a:gd name="T36" fmla="*/ 609 w 626"/>
              <a:gd name="T37" fmla="*/ 57 h 412"/>
              <a:gd name="T38" fmla="*/ 604 w 626"/>
              <a:gd name="T39" fmla="*/ 87 h 412"/>
              <a:gd name="T40" fmla="*/ 595 w 626"/>
              <a:gd name="T41" fmla="*/ 118 h 412"/>
              <a:gd name="T42" fmla="*/ 571 w 626"/>
              <a:gd name="T43" fmla="*/ 135 h 412"/>
              <a:gd name="T44" fmla="*/ 578 w 626"/>
              <a:gd name="T45" fmla="*/ 172 h 412"/>
              <a:gd name="T46" fmla="*/ 585 w 626"/>
              <a:gd name="T47" fmla="*/ 219 h 412"/>
              <a:gd name="T48" fmla="*/ 584 w 626"/>
              <a:gd name="T49" fmla="*/ 250 h 412"/>
              <a:gd name="T50" fmla="*/ 605 w 626"/>
              <a:gd name="T51" fmla="*/ 285 h 412"/>
              <a:gd name="T52" fmla="*/ 607 w 626"/>
              <a:gd name="T53" fmla="*/ 309 h 412"/>
              <a:gd name="T54" fmla="*/ 625 w 626"/>
              <a:gd name="T55" fmla="*/ 320 h 412"/>
              <a:gd name="T56" fmla="*/ 613 w 626"/>
              <a:gd name="T57" fmla="*/ 357 h 412"/>
              <a:gd name="T58" fmla="*/ 611 w 626"/>
              <a:gd name="T59" fmla="*/ 391 h 412"/>
              <a:gd name="T60" fmla="*/ 586 w 626"/>
              <a:gd name="T61" fmla="*/ 389 h 412"/>
              <a:gd name="T62" fmla="*/ 543 w 626"/>
              <a:gd name="T63" fmla="*/ 380 h 412"/>
              <a:gd name="T64" fmla="*/ 507 w 626"/>
              <a:gd name="T65" fmla="*/ 377 h 412"/>
              <a:gd name="T66" fmla="*/ 493 w 626"/>
              <a:gd name="T67" fmla="*/ 402 h 412"/>
              <a:gd name="T68" fmla="*/ 458 w 626"/>
              <a:gd name="T69" fmla="*/ 401 h 412"/>
              <a:gd name="T70" fmla="*/ 439 w 626"/>
              <a:gd name="T71" fmla="*/ 412 h 412"/>
              <a:gd name="T72" fmla="*/ 409 w 626"/>
              <a:gd name="T73" fmla="*/ 389 h 412"/>
              <a:gd name="T74" fmla="*/ 370 w 626"/>
              <a:gd name="T75" fmla="*/ 362 h 412"/>
              <a:gd name="T76" fmla="*/ 323 w 626"/>
              <a:gd name="T77" fmla="*/ 343 h 412"/>
              <a:gd name="T78" fmla="*/ 296 w 626"/>
              <a:gd name="T79" fmla="*/ 328 h 412"/>
              <a:gd name="T80" fmla="*/ 269 w 626"/>
              <a:gd name="T81" fmla="*/ 314 h 412"/>
              <a:gd name="T82" fmla="*/ 250 w 626"/>
              <a:gd name="T83" fmla="*/ 336 h 412"/>
              <a:gd name="T84" fmla="*/ 224 w 626"/>
              <a:gd name="T85" fmla="*/ 339 h 412"/>
              <a:gd name="T86" fmla="*/ 208 w 626"/>
              <a:gd name="T87" fmla="*/ 313 h 412"/>
              <a:gd name="T88" fmla="*/ 184 w 626"/>
              <a:gd name="T89" fmla="*/ 300 h 412"/>
              <a:gd name="T90" fmla="*/ 170 w 626"/>
              <a:gd name="T91" fmla="*/ 286 h 412"/>
              <a:gd name="T92" fmla="*/ 142 w 626"/>
              <a:gd name="T93" fmla="*/ 272 h 412"/>
              <a:gd name="T94" fmla="*/ 117 w 626"/>
              <a:gd name="T95" fmla="*/ 265 h 412"/>
              <a:gd name="T96" fmla="*/ 88 w 626"/>
              <a:gd name="T97" fmla="*/ 258 h 412"/>
              <a:gd name="T98" fmla="*/ 56 w 626"/>
              <a:gd name="T99" fmla="*/ 209 h 412"/>
              <a:gd name="T100" fmla="*/ 64 w 626"/>
              <a:gd name="T101" fmla="*/ 178 h 412"/>
              <a:gd name="T102" fmla="*/ 48 w 626"/>
              <a:gd name="T103" fmla="*/ 156 h 412"/>
              <a:gd name="T104" fmla="*/ 37 w 626"/>
              <a:gd name="T105" fmla="*/ 139 h 412"/>
              <a:gd name="T106" fmla="*/ 19 w 626"/>
              <a:gd name="T107" fmla="*/ 130 h 412"/>
              <a:gd name="T108" fmla="*/ 0 w 626"/>
              <a:gd name="T109" fmla="*/ 116 h 412"/>
              <a:gd name="T110" fmla="*/ 6 w 626"/>
              <a:gd name="T111" fmla="*/ 106 h 412"/>
              <a:gd name="T112" fmla="*/ 15 w 626"/>
              <a:gd name="T113" fmla="*/ 89 h 412"/>
              <a:gd name="T114" fmla="*/ 15 w 626"/>
              <a:gd name="T115" fmla="*/ 76 h 412"/>
              <a:gd name="T116" fmla="*/ 29 w 626"/>
              <a:gd name="T117" fmla="*/ 72 h 412"/>
              <a:gd name="T118" fmla="*/ 52 w 626"/>
              <a:gd name="T119" fmla="*/ 67 h 4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626" h="412">
                <a:moveTo>
                  <a:pt x="171" y="26"/>
                </a:moveTo>
                <a:lnTo>
                  <a:pt x="171" y="26"/>
                </a:lnTo>
                <a:lnTo>
                  <a:pt x="173" y="27"/>
                </a:lnTo>
                <a:lnTo>
                  <a:pt x="174" y="28"/>
                </a:lnTo>
                <a:lnTo>
                  <a:pt x="174" y="29"/>
                </a:lnTo>
                <a:lnTo>
                  <a:pt x="175" y="29"/>
                </a:lnTo>
                <a:lnTo>
                  <a:pt x="176" y="30"/>
                </a:lnTo>
                <a:lnTo>
                  <a:pt x="177" y="32"/>
                </a:lnTo>
                <a:lnTo>
                  <a:pt x="178" y="34"/>
                </a:lnTo>
                <a:lnTo>
                  <a:pt x="179" y="36"/>
                </a:lnTo>
                <a:lnTo>
                  <a:pt x="180" y="38"/>
                </a:lnTo>
                <a:lnTo>
                  <a:pt x="181" y="42"/>
                </a:lnTo>
                <a:lnTo>
                  <a:pt x="182" y="44"/>
                </a:lnTo>
                <a:lnTo>
                  <a:pt x="183" y="45"/>
                </a:lnTo>
                <a:lnTo>
                  <a:pt x="184" y="46"/>
                </a:lnTo>
                <a:lnTo>
                  <a:pt x="184" y="47"/>
                </a:lnTo>
                <a:lnTo>
                  <a:pt x="185" y="48"/>
                </a:lnTo>
                <a:lnTo>
                  <a:pt x="186" y="49"/>
                </a:lnTo>
                <a:lnTo>
                  <a:pt x="187" y="49"/>
                </a:lnTo>
                <a:lnTo>
                  <a:pt x="188" y="50"/>
                </a:lnTo>
                <a:lnTo>
                  <a:pt x="189" y="50"/>
                </a:lnTo>
                <a:lnTo>
                  <a:pt x="190" y="50"/>
                </a:lnTo>
                <a:lnTo>
                  <a:pt x="191" y="50"/>
                </a:lnTo>
                <a:lnTo>
                  <a:pt x="193" y="51"/>
                </a:lnTo>
                <a:lnTo>
                  <a:pt x="194" y="51"/>
                </a:lnTo>
                <a:lnTo>
                  <a:pt x="194" y="50"/>
                </a:lnTo>
                <a:lnTo>
                  <a:pt x="195" y="50"/>
                </a:lnTo>
                <a:lnTo>
                  <a:pt x="196" y="50"/>
                </a:lnTo>
                <a:lnTo>
                  <a:pt x="197" y="49"/>
                </a:lnTo>
                <a:lnTo>
                  <a:pt x="200" y="48"/>
                </a:lnTo>
                <a:lnTo>
                  <a:pt x="203" y="46"/>
                </a:lnTo>
                <a:lnTo>
                  <a:pt x="204" y="45"/>
                </a:lnTo>
                <a:lnTo>
                  <a:pt x="206" y="44"/>
                </a:lnTo>
                <a:lnTo>
                  <a:pt x="210" y="42"/>
                </a:lnTo>
                <a:lnTo>
                  <a:pt x="211" y="42"/>
                </a:lnTo>
                <a:lnTo>
                  <a:pt x="212" y="41"/>
                </a:lnTo>
                <a:lnTo>
                  <a:pt x="213" y="40"/>
                </a:lnTo>
                <a:lnTo>
                  <a:pt x="214" y="40"/>
                </a:lnTo>
                <a:lnTo>
                  <a:pt x="217" y="36"/>
                </a:lnTo>
                <a:lnTo>
                  <a:pt x="218" y="35"/>
                </a:lnTo>
                <a:lnTo>
                  <a:pt x="220" y="34"/>
                </a:lnTo>
                <a:lnTo>
                  <a:pt x="221" y="33"/>
                </a:lnTo>
                <a:lnTo>
                  <a:pt x="223" y="33"/>
                </a:lnTo>
                <a:lnTo>
                  <a:pt x="227" y="31"/>
                </a:lnTo>
                <a:lnTo>
                  <a:pt x="229" y="31"/>
                </a:lnTo>
                <a:lnTo>
                  <a:pt x="230" y="31"/>
                </a:lnTo>
                <a:lnTo>
                  <a:pt x="231" y="31"/>
                </a:lnTo>
                <a:lnTo>
                  <a:pt x="233" y="31"/>
                </a:lnTo>
                <a:lnTo>
                  <a:pt x="234" y="31"/>
                </a:lnTo>
                <a:lnTo>
                  <a:pt x="238" y="32"/>
                </a:lnTo>
                <a:lnTo>
                  <a:pt x="241" y="32"/>
                </a:lnTo>
                <a:lnTo>
                  <a:pt x="246" y="34"/>
                </a:lnTo>
                <a:lnTo>
                  <a:pt x="251" y="35"/>
                </a:lnTo>
                <a:lnTo>
                  <a:pt x="253" y="36"/>
                </a:lnTo>
                <a:lnTo>
                  <a:pt x="255" y="37"/>
                </a:lnTo>
                <a:lnTo>
                  <a:pt x="257" y="38"/>
                </a:lnTo>
                <a:lnTo>
                  <a:pt x="258" y="38"/>
                </a:lnTo>
                <a:lnTo>
                  <a:pt x="259" y="39"/>
                </a:lnTo>
                <a:lnTo>
                  <a:pt x="260" y="40"/>
                </a:lnTo>
                <a:lnTo>
                  <a:pt x="263" y="43"/>
                </a:lnTo>
                <a:lnTo>
                  <a:pt x="264" y="45"/>
                </a:lnTo>
                <a:lnTo>
                  <a:pt x="264" y="45"/>
                </a:lnTo>
                <a:lnTo>
                  <a:pt x="265" y="46"/>
                </a:lnTo>
                <a:lnTo>
                  <a:pt x="265" y="47"/>
                </a:lnTo>
                <a:lnTo>
                  <a:pt x="266" y="49"/>
                </a:lnTo>
                <a:lnTo>
                  <a:pt x="267" y="51"/>
                </a:lnTo>
                <a:lnTo>
                  <a:pt x="268" y="55"/>
                </a:lnTo>
                <a:lnTo>
                  <a:pt x="269" y="58"/>
                </a:lnTo>
                <a:lnTo>
                  <a:pt x="270" y="59"/>
                </a:lnTo>
                <a:lnTo>
                  <a:pt x="270" y="60"/>
                </a:lnTo>
                <a:lnTo>
                  <a:pt x="271" y="61"/>
                </a:lnTo>
                <a:lnTo>
                  <a:pt x="272" y="62"/>
                </a:lnTo>
                <a:lnTo>
                  <a:pt x="273" y="62"/>
                </a:lnTo>
                <a:lnTo>
                  <a:pt x="274" y="63"/>
                </a:lnTo>
                <a:lnTo>
                  <a:pt x="275" y="64"/>
                </a:lnTo>
                <a:lnTo>
                  <a:pt x="277" y="64"/>
                </a:lnTo>
                <a:lnTo>
                  <a:pt x="282" y="66"/>
                </a:lnTo>
                <a:lnTo>
                  <a:pt x="284" y="66"/>
                </a:lnTo>
                <a:lnTo>
                  <a:pt x="286" y="67"/>
                </a:lnTo>
                <a:lnTo>
                  <a:pt x="287" y="68"/>
                </a:lnTo>
                <a:lnTo>
                  <a:pt x="288" y="68"/>
                </a:lnTo>
                <a:lnTo>
                  <a:pt x="289" y="69"/>
                </a:lnTo>
                <a:lnTo>
                  <a:pt x="290" y="70"/>
                </a:lnTo>
                <a:lnTo>
                  <a:pt x="292" y="72"/>
                </a:lnTo>
                <a:lnTo>
                  <a:pt x="295" y="76"/>
                </a:lnTo>
                <a:lnTo>
                  <a:pt x="296" y="77"/>
                </a:lnTo>
                <a:lnTo>
                  <a:pt x="297" y="79"/>
                </a:lnTo>
                <a:lnTo>
                  <a:pt x="299" y="80"/>
                </a:lnTo>
                <a:lnTo>
                  <a:pt x="300" y="81"/>
                </a:lnTo>
                <a:lnTo>
                  <a:pt x="302" y="82"/>
                </a:lnTo>
                <a:lnTo>
                  <a:pt x="305" y="83"/>
                </a:lnTo>
                <a:lnTo>
                  <a:pt x="309" y="85"/>
                </a:lnTo>
                <a:lnTo>
                  <a:pt x="310" y="86"/>
                </a:lnTo>
                <a:lnTo>
                  <a:pt x="312" y="86"/>
                </a:lnTo>
                <a:lnTo>
                  <a:pt x="313" y="87"/>
                </a:lnTo>
                <a:lnTo>
                  <a:pt x="314" y="88"/>
                </a:lnTo>
                <a:lnTo>
                  <a:pt x="318" y="91"/>
                </a:lnTo>
                <a:lnTo>
                  <a:pt x="319" y="92"/>
                </a:lnTo>
                <a:lnTo>
                  <a:pt x="321" y="93"/>
                </a:lnTo>
                <a:lnTo>
                  <a:pt x="322" y="94"/>
                </a:lnTo>
                <a:lnTo>
                  <a:pt x="324" y="95"/>
                </a:lnTo>
                <a:lnTo>
                  <a:pt x="327" y="96"/>
                </a:lnTo>
                <a:lnTo>
                  <a:pt x="330" y="97"/>
                </a:lnTo>
                <a:lnTo>
                  <a:pt x="333" y="99"/>
                </a:lnTo>
                <a:lnTo>
                  <a:pt x="335" y="100"/>
                </a:lnTo>
                <a:lnTo>
                  <a:pt x="336" y="100"/>
                </a:lnTo>
                <a:lnTo>
                  <a:pt x="338" y="102"/>
                </a:lnTo>
                <a:lnTo>
                  <a:pt x="343" y="106"/>
                </a:lnTo>
                <a:lnTo>
                  <a:pt x="345" y="107"/>
                </a:lnTo>
                <a:lnTo>
                  <a:pt x="346" y="108"/>
                </a:lnTo>
                <a:lnTo>
                  <a:pt x="347" y="108"/>
                </a:lnTo>
                <a:lnTo>
                  <a:pt x="348" y="109"/>
                </a:lnTo>
                <a:lnTo>
                  <a:pt x="349" y="109"/>
                </a:lnTo>
                <a:lnTo>
                  <a:pt x="350" y="109"/>
                </a:lnTo>
                <a:lnTo>
                  <a:pt x="352" y="109"/>
                </a:lnTo>
                <a:lnTo>
                  <a:pt x="354" y="109"/>
                </a:lnTo>
                <a:lnTo>
                  <a:pt x="356" y="108"/>
                </a:lnTo>
                <a:lnTo>
                  <a:pt x="360" y="107"/>
                </a:lnTo>
                <a:lnTo>
                  <a:pt x="361" y="107"/>
                </a:lnTo>
                <a:lnTo>
                  <a:pt x="363" y="107"/>
                </a:lnTo>
                <a:lnTo>
                  <a:pt x="366" y="105"/>
                </a:lnTo>
                <a:lnTo>
                  <a:pt x="367" y="105"/>
                </a:lnTo>
                <a:lnTo>
                  <a:pt x="367" y="105"/>
                </a:lnTo>
                <a:lnTo>
                  <a:pt x="368" y="105"/>
                </a:lnTo>
                <a:lnTo>
                  <a:pt x="369" y="105"/>
                </a:lnTo>
                <a:lnTo>
                  <a:pt x="371" y="106"/>
                </a:lnTo>
                <a:lnTo>
                  <a:pt x="372" y="106"/>
                </a:lnTo>
                <a:lnTo>
                  <a:pt x="372" y="106"/>
                </a:lnTo>
                <a:lnTo>
                  <a:pt x="373" y="107"/>
                </a:lnTo>
                <a:lnTo>
                  <a:pt x="375" y="107"/>
                </a:lnTo>
                <a:lnTo>
                  <a:pt x="377" y="106"/>
                </a:lnTo>
                <a:lnTo>
                  <a:pt x="381" y="106"/>
                </a:lnTo>
                <a:lnTo>
                  <a:pt x="384" y="106"/>
                </a:lnTo>
                <a:lnTo>
                  <a:pt x="385" y="105"/>
                </a:lnTo>
                <a:lnTo>
                  <a:pt x="386" y="106"/>
                </a:lnTo>
                <a:lnTo>
                  <a:pt x="388" y="106"/>
                </a:lnTo>
                <a:lnTo>
                  <a:pt x="390" y="106"/>
                </a:lnTo>
                <a:lnTo>
                  <a:pt x="393" y="107"/>
                </a:lnTo>
                <a:lnTo>
                  <a:pt x="395" y="107"/>
                </a:lnTo>
                <a:lnTo>
                  <a:pt x="396" y="107"/>
                </a:lnTo>
                <a:lnTo>
                  <a:pt x="397" y="107"/>
                </a:lnTo>
                <a:lnTo>
                  <a:pt x="398" y="107"/>
                </a:lnTo>
                <a:lnTo>
                  <a:pt x="399" y="107"/>
                </a:lnTo>
                <a:lnTo>
                  <a:pt x="400" y="107"/>
                </a:lnTo>
                <a:lnTo>
                  <a:pt x="400" y="107"/>
                </a:lnTo>
                <a:lnTo>
                  <a:pt x="401" y="106"/>
                </a:lnTo>
                <a:lnTo>
                  <a:pt x="401" y="105"/>
                </a:lnTo>
                <a:lnTo>
                  <a:pt x="401" y="105"/>
                </a:lnTo>
                <a:lnTo>
                  <a:pt x="401" y="104"/>
                </a:lnTo>
                <a:lnTo>
                  <a:pt x="401" y="103"/>
                </a:lnTo>
                <a:lnTo>
                  <a:pt x="400" y="100"/>
                </a:lnTo>
                <a:lnTo>
                  <a:pt x="400" y="98"/>
                </a:lnTo>
                <a:lnTo>
                  <a:pt x="400" y="98"/>
                </a:lnTo>
                <a:lnTo>
                  <a:pt x="400" y="97"/>
                </a:lnTo>
                <a:lnTo>
                  <a:pt x="400" y="96"/>
                </a:lnTo>
                <a:lnTo>
                  <a:pt x="400" y="95"/>
                </a:lnTo>
                <a:lnTo>
                  <a:pt x="401" y="94"/>
                </a:lnTo>
                <a:lnTo>
                  <a:pt x="401" y="94"/>
                </a:lnTo>
                <a:lnTo>
                  <a:pt x="402" y="93"/>
                </a:lnTo>
                <a:lnTo>
                  <a:pt x="403" y="92"/>
                </a:lnTo>
                <a:lnTo>
                  <a:pt x="405" y="90"/>
                </a:lnTo>
                <a:lnTo>
                  <a:pt x="407" y="89"/>
                </a:lnTo>
                <a:lnTo>
                  <a:pt x="408" y="88"/>
                </a:lnTo>
                <a:lnTo>
                  <a:pt x="409" y="87"/>
                </a:lnTo>
                <a:lnTo>
                  <a:pt x="409" y="86"/>
                </a:lnTo>
                <a:lnTo>
                  <a:pt x="409" y="86"/>
                </a:lnTo>
                <a:lnTo>
                  <a:pt x="410" y="85"/>
                </a:lnTo>
                <a:lnTo>
                  <a:pt x="410" y="84"/>
                </a:lnTo>
                <a:lnTo>
                  <a:pt x="410" y="80"/>
                </a:lnTo>
                <a:lnTo>
                  <a:pt x="410" y="79"/>
                </a:lnTo>
                <a:lnTo>
                  <a:pt x="410" y="78"/>
                </a:lnTo>
                <a:lnTo>
                  <a:pt x="411" y="77"/>
                </a:lnTo>
                <a:lnTo>
                  <a:pt x="411" y="76"/>
                </a:lnTo>
                <a:lnTo>
                  <a:pt x="412" y="75"/>
                </a:lnTo>
                <a:lnTo>
                  <a:pt x="413" y="74"/>
                </a:lnTo>
                <a:lnTo>
                  <a:pt x="414" y="73"/>
                </a:lnTo>
                <a:lnTo>
                  <a:pt x="415" y="72"/>
                </a:lnTo>
                <a:lnTo>
                  <a:pt x="417" y="71"/>
                </a:lnTo>
                <a:lnTo>
                  <a:pt x="420" y="69"/>
                </a:lnTo>
                <a:lnTo>
                  <a:pt x="422" y="68"/>
                </a:lnTo>
                <a:lnTo>
                  <a:pt x="424" y="66"/>
                </a:lnTo>
                <a:lnTo>
                  <a:pt x="428" y="63"/>
                </a:lnTo>
                <a:lnTo>
                  <a:pt x="430" y="62"/>
                </a:lnTo>
                <a:lnTo>
                  <a:pt x="431" y="61"/>
                </a:lnTo>
                <a:lnTo>
                  <a:pt x="434" y="60"/>
                </a:lnTo>
                <a:lnTo>
                  <a:pt x="438" y="58"/>
                </a:lnTo>
                <a:lnTo>
                  <a:pt x="442" y="56"/>
                </a:lnTo>
                <a:lnTo>
                  <a:pt x="443" y="56"/>
                </a:lnTo>
                <a:lnTo>
                  <a:pt x="444" y="54"/>
                </a:lnTo>
                <a:lnTo>
                  <a:pt x="445" y="54"/>
                </a:lnTo>
                <a:lnTo>
                  <a:pt x="448" y="52"/>
                </a:lnTo>
                <a:lnTo>
                  <a:pt x="451" y="51"/>
                </a:lnTo>
                <a:lnTo>
                  <a:pt x="453" y="50"/>
                </a:lnTo>
                <a:lnTo>
                  <a:pt x="455" y="49"/>
                </a:lnTo>
                <a:lnTo>
                  <a:pt x="457" y="47"/>
                </a:lnTo>
                <a:lnTo>
                  <a:pt x="458" y="46"/>
                </a:lnTo>
                <a:lnTo>
                  <a:pt x="460" y="45"/>
                </a:lnTo>
                <a:lnTo>
                  <a:pt x="461" y="43"/>
                </a:lnTo>
                <a:lnTo>
                  <a:pt x="462" y="42"/>
                </a:lnTo>
                <a:lnTo>
                  <a:pt x="462" y="41"/>
                </a:lnTo>
                <a:lnTo>
                  <a:pt x="463" y="39"/>
                </a:lnTo>
                <a:lnTo>
                  <a:pt x="466" y="34"/>
                </a:lnTo>
                <a:lnTo>
                  <a:pt x="466" y="32"/>
                </a:lnTo>
                <a:lnTo>
                  <a:pt x="467" y="32"/>
                </a:lnTo>
                <a:lnTo>
                  <a:pt x="468" y="31"/>
                </a:lnTo>
                <a:lnTo>
                  <a:pt x="468" y="30"/>
                </a:lnTo>
                <a:lnTo>
                  <a:pt x="469" y="29"/>
                </a:lnTo>
                <a:lnTo>
                  <a:pt x="470" y="29"/>
                </a:lnTo>
                <a:lnTo>
                  <a:pt x="471" y="29"/>
                </a:lnTo>
                <a:lnTo>
                  <a:pt x="471" y="28"/>
                </a:lnTo>
                <a:lnTo>
                  <a:pt x="472" y="28"/>
                </a:lnTo>
                <a:lnTo>
                  <a:pt x="473" y="28"/>
                </a:lnTo>
                <a:lnTo>
                  <a:pt x="474" y="28"/>
                </a:lnTo>
                <a:lnTo>
                  <a:pt x="475" y="28"/>
                </a:lnTo>
                <a:lnTo>
                  <a:pt x="476" y="29"/>
                </a:lnTo>
                <a:lnTo>
                  <a:pt x="477" y="29"/>
                </a:lnTo>
                <a:lnTo>
                  <a:pt x="478" y="30"/>
                </a:lnTo>
                <a:lnTo>
                  <a:pt x="480" y="31"/>
                </a:lnTo>
                <a:lnTo>
                  <a:pt x="481" y="31"/>
                </a:lnTo>
                <a:lnTo>
                  <a:pt x="484" y="33"/>
                </a:lnTo>
                <a:lnTo>
                  <a:pt x="487" y="35"/>
                </a:lnTo>
                <a:lnTo>
                  <a:pt x="489" y="36"/>
                </a:lnTo>
                <a:lnTo>
                  <a:pt x="492" y="37"/>
                </a:lnTo>
                <a:lnTo>
                  <a:pt x="499" y="40"/>
                </a:lnTo>
                <a:lnTo>
                  <a:pt x="501" y="41"/>
                </a:lnTo>
                <a:lnTo>
                  <a:pt x="503" y="41"/>
                </a:lnTo>
                <a:lnTo>
                  <a:pt x="505" y="42"/>
                </a:lnTo>
                <a:lnTo>
                  <a:pt x="506" y="42"/>
                </a:lnTo>
                <a:lnTo>
                  <a:pt x="507" y="42"/>
                </a:lnTo>
                <a:lnTo>
                  <a:pt x="507" y="42"/>
                </a:lnTo>
                <a:lnTo>
                  <a:pt x="508" y="41"/>
                </a:lnTo>
                <a:lnTo>
                  <a:pt x="508" y="41"/>
                </a:lnTo>
                <a:lnTo>
                  <a:pt x="509" y="41"/>
                </a:lnTo>
                <a:lnTo>
                  <a:pt x="510" y="42"/>
                </a:lnTo>
                <a:lnTo>
                  <a:pt x="511" y="42"/>
                </a:lnTo>
                <a:lnTo>
                  <a:pt x="512" y="43"/>
                </a:lnTo>
                <a:lnTo>
                  <a:pt x="515" y="45"/>
                </a:lnTo>
                <a:lnTo>
                  <a:pt x="517" y="47"/>
                </a:lnTo>
                <a:lnTo>
                  <a:pt x="518" y="48"/>
                </a:lnTo>
                <a:lnTo>
                  <a:pt x="520" y="49"/>
                </a:lnTo>
                <a:lnTo>
                  <a:pt x="524" y="54"/>
                </a:lnTo>
                <a:lnTo>
                  <a:pt x="526" y="55"/>
                </a:lnTo>
                <a:lnTo>
                  <a:pt x="528" y="57"/>
                </a:lnTo>
                <a:lnTo>
                  <a:pt x="530" y="58"/>
                </a:lnTo>
                <a:lnTo>
                  <a:pt x="531" y="59"/>
                </a:lnTo>
                <a:lnTo>
                  <a:pt x="532" y="60"/>
                </a:lnTo>
                <a:lnTo>
                  <a:pt x="534" y="61"/>
                </a:lnTo>
                <a:lnTo>
                  <a:pt x="536" y="62"/>
                </a:lnTo>
                <a:lnTo>
                  <a:pt x="538" y="63"/>
                </a:lnTo>
                <a:lnTo>
                  <a:pt x="543" y="65"/>
                </a:lnTo>
                <a:lnTo>
                  <a:pt x="548" y="66"/>
                </a:lnTo>
                <a:lnTo>
                  <a:pt x="552" y="67"/>
                </a:lnTo>
                <a:lnTo>
                  <a:pt x="553" y="68"/>
                </a:lnTo>
                <a:lnTo>
                  <a:pt x="554" y="68"/>
                </a:lnTo>
                <a:lnTo>
                  <a:pt x="556" y="68"/>
                </a:lnTo>
                <a:lnTo>
                  <a:pt x="557" y="68"/>
                </a:lnTo>
                <a:lnTo>
                  <a:pt x="558" y="68"/>
                </a:lnTo>
                <a:lnTo>
                  <a:pt x="559" y="68"/>
                </a:lnTo>
                <a:lnTo>
                  <a:pt x="560" y="68"/>
                </a:lnTo>
                <a:lnTo>
                  <a:pt x="561" y="67"/>
                </a:lnTo>
                <a:lnTo>
                  <a:pt x="562" y="67"/>
                </a:lnTo>
                <a:lnTo>
                  <a:pt x="563" y="67"/>
                </a:lnTo>
                <a:lnTo>
                  <a:pt x="564" y="66"/>
                </a:lnTo>
                <a:lnTo>
                  <a:pt x="566" y="65"/>
                </a:lnTo>
                <a:lnTo>
                  <a:pt x="567" y="63"/>
                </a:lnTo>
                <a:lnTo>
                  <a:pt x="568" y="62"/>
                </a:lnTo>
                <a:lnTo>
                  <a:pt x="570" y="60"/>
                </a:lnTo>
                <a:lnTo>
                  <a:pt x="575" y="52"/>
                </a:lnTo>
                <a:lnTo>
                  <a:pt x="576" y="50"/>
                </a:lnTo>
                <a:lnTo>
                  <a:pt x="578" y="49"/>
                </a:lnTo>
                <a:lnTo>
                  <a:pt x="579" y="48"/>
                </a:lnTo>
                <a:lnTo>
                  <a:pt x="580" y="46"/>
                </a:lnTo>
                <a:lnTo>
                  <a:pt x="585" y="43"/>
                </a:lnTo>
                <a:lnTo>
                  <a:pt x="587" y="40"/>
                </a:lnTo>
                <a:lnTo>
                  <a:pt x="589" y="38"/>
                </a:lnTo>
                <a:lnTo>
                  <a:pt x="591" y="36"/>
                </a:lnTo>
                <a:lnTo>
                  <a:pt x="592" y="35"/>
                </a:lnTo>
                <a:lnTo>
                  <a:pt x="594" y="32"/>
                </a:lnTo>
                <a:lnTo>
                  <a:pt x="595" y="30"/>
                </a:lnTo>
                <a:lnTo>
                  <a:pt x="596" y="28"/>
                </a:lnTo>
                <a:lnTo>
                  <a:pt x="597" y="26"/>
                </a:lnTo>
                <a:lnTo>
                  <a:pt x="598" y="24"/>
                </a:lnTo>
                <a:lnTo>
                  <a:pt x="601" y="17"/>
                </a:lnTo>
                <a:lnTo>
                  <a:pt x="601" y="16"/>
                </a:lnTo>
                <a:lnTo>
                  <a:pt x="602" y="14"/>
                </a:lnTo>
                <a:lnTo>
                  <a:pt x="603" y="12"/>
                </a:lnTo>
                <a:lnTo>
                  <a:pt x="604" y="11"/>
                </a:lnTo>
                <a:lnTo>
                  <a:pt x="605" y="10"/>
                </a:lnTo>
                <a:lnTo>
                  <a:pt x="606" y="8"/>
                </a:lnTo>
                <a:lnTo>
                  <a:pt x="608" y="7"/>
                </a:lnTo>
                <a:lnTo>
                  <a:pt x="609" y="6"/>
                </a:lnTo>
                <a:lnTo>
                  <a:pt x="611" y="5"/>
                </a:lnTo>
                <a:lnTo>
                  <a:pt x="613" y="4"/>
                </a:lnTo>
                <a:lnTo>
                  <a:pt x="614" y="3"/>
                </a:lnTo>
                <a:lnTo>
                  <a:pt x="616" y="2"/>
                </a:lnTo>
                <a:lnTo>
                  <a:pt x="617" y="1"/>
                </a:lnTo>
                <a:lnTo>
                  <a:pt x="618" y="1"/>
                </a:lnTo>
                <a:lnTo>
                  <a:pt x="619" y="0"/>
                </a:lnTo>
                <a:lnTo>
                  <a:pt x="621" y="0"/>
                </a:lnTo>
                <a:lnTo>
                  <a:pt x="622" y="0"/>
                </a:lnTo>
                <a:lnTo>
                  <a:pt x="623" y="0"/>
                </a:lnTo>
                <a:lnTo>
                  <a:pt x="624" y="0"/>
                </a:lnTo>
                <a:lnTo>
                  <a:pt x="625" y="1"/>
                </a:lnTo>
                <a:lnTo>
                  <a:pt x="625" y="1"/>
                </a:lnTo>
                <a:lnTo>
                  <a:pt x="626" y="2"/>
                </a:lnTo>
                <a:lnTo>
                  <a:pt x="626" y="2"/>
                </a:lnTo>
                <a:lnTo>
                  <a:pt x="626" y="2"/>
                </a:lnTo>
                <a:lnTo>
                  <a:pt x="626" y="4"/>
                </a:lnTo>
                <a:lnTo>
                  <a:pt x="626" y="6"/>
                </a:lnTo>
                <a:lnTo>
                  <a:pt x="626" y="8"/>
                </a:lnTo>
                <a:lnTo>
                  <a:pt x="626" y="10"/>
                </a:lnTo>
                <a:lnTo>
                  <a:pt x="625" y="12"/>
                </a:lnTo>
                <a:lnTo>
                  <a:pt x="625" y="14"/>
                </a:lnTo>
                <a:lnTo>
                  <a:pt x="624" y="16"/>
                </a:lnTo>
                <a:lnTo>
                  <a:pt x="624" y="18"/>
                </a:lnTo>
                <a:lnTo>
                  <a:pt x="621" y="24"/>
                </a:lnTo>
                <a:lnTo>
                  <a:pt x="620" y="29"/>
                </a:lnTo>
                <a:lnTo>
                  <a:pt x="616" y="40"/>
                </a:lnTo>
                <a:lnTo>
                  <a:pt x="614" y="45"/>
                </a:lnTo>
                <a:lnTo>
                  <a:pt x="613" y="47"/>
                </a:lnTo>
                <a:lnTo>
                  <a:pt x="612" y="51"/>
                </a:lnTo>
                <a:lnTo>
                  <a:pt x="610" y="56"/>
                </a:lnTo>
                <a:lnTo>
                  <a:pt x="609" y="57"/>
                </a:lnTo>
                <a:lnTo>
                  <a:pt x="607" y="60"/>
                </a:lnTo>
                <a:lnTo>
                  <a:pt x="607" y="61"/>
                </a:lnTo>
                <a:lnTo>
                  <a:pt x="607" y="62"/>
                </a:lnTo>
                <a:lnTo>
                  <a:pt x="606" y="63"/>
                </a:lnTo>
                <a:lnTo>
                  <a:pt x="606" y="64"/>
                </a:lnTo>
                <a:lnTo>
                  <a:pt x="606" y="66"/>
                </a:lnTo>
                <a:lnTo>
                  <a:pt x="606" y="68"/>
                </a:lnTo>
                <a:lnTo>
                  <a:pt x="607" y="73"/>
                </a:lnTo>
                <a:lnTo>
                  <a:pt x="607" y="74"/>
                </a:lnTo>
                <a:lnTo>
                  <a:pt x="607" y="76"/>
                </a:lnTo>
                <a:lnTo>
                  <a:pt x="607" y="77"/>
                </a:lnTo>
                <a:lnTo>
                  <a:pt x="607" y="78"/>
                </a:lnTo>
                <a:lnTo>
                  <a:pt x="605" y="82"/>
                </a:lnTo>
                <a:lnTo>
                  <a:pt x="605" y="84"/>
                </a:lnTo>
                <a:lnTo>
                  <a:pt x="605" y="85"/>
                </a:lnTo>
                <a:lnTo>
                  <a:pt x="605" y="86"/>
                </a:lnTo>
                <a:lnTo>
                  <a:pt x="604" y="87"/>
                </a:lnTo>
                <a:lnTo>
                  <a:pt x="605" y="89"/>
                </a:lnTo>
                <a:lnTo>
                  <a:pt x="605" y="90"/>
                </a:lnTo>
                <a:lnTo>
                  <a:pt x="605" y="93"/>
                </a:lnTo>
                <a:lnTo>
                  <a:pt x="606" y="95"/>
                </a:lnTo>
                <a:lnTo>
                  <a:pt x="606" y="100"/>
                </a:lnTo>
                <a:lnTo>
                  <a:pt x="606" y="102"/>
                </a:lnTo>
                <a:lnTo>
                  <a:pt x="606" y="103"/>
                </a:lnTo>
                <a:lnTo>
                  <a:pt x="606" y="104"/>
                </a:lnTo>
                <a:lnTo>
                  <a:pt x="606" y="106"/>
                </a:lnTo>
                <a:lnTo>
                  <a:pt x="605" y="108"/>
                </a:lnTo>
                <a:lnTo>
                  <a:pt x="604" y="109"/>
                </a:lnTo>
                <a:lnTo>
                  <a:pt x="604" y="110"/>
                </a:lnTo>
                <a:lnTo>
                  <a:pt x="603" y="111"/>
                </a:lnTo>
                <a:lnTo>
                  <a:pt x="602" y="112"/>
                </a:lnTo>
                <a:lnTo>
                  <a:pt x="601" y="113"/>
                </a:lnTo>
                <a:lnTo>
                  <a:pt x="600" y="115"/>
                </a:lnTo>
                <a:lnTo>
                  <a:pt x="595" y="118"/>
                </a:lnTo>
                <a:lnTo>
                  <a:pt x="594" y="120"/>
                </a:lnTo>
                <a:lnTo>
                  <a:pt x="590" y="123"/>
                </a:lnTo>
                <a:lnTo>
                  <a:pt x="589" y="124"/>
                </a:lnTo>
                <a:lnTo>
                  <a:pt x="588" y="126"/>
                </a:lnTo>
                <a:lnTo>
                  <a:pt x="587" y="127"/>
                </a:lnTo>
                <a:lnTo>
                  <a:pt x="586" y="129"/>
                </a:lnTo>
                <a:lnTo>
                  <a:pt x="584" y="130"/>
                </a:lnTo>
                <a:lnTo>
                  <a:pt x="584" y="131"/>
                </a:lnTo>
                <a:lnTo>
                  <a:pt x="583" y="131"/>
                </a:lnTo>
                <a:lnTo>
                  <a:pt x="582" y="132"/>
                </a:lnTo>
                <a:lnTo>
                  <a:pt x="581" y="132"/>
                </a:lnTo>
                <a:lnTo>
                  <a:pt x="579" y="133"/>
                </a:lnTo>
                <a:lnTo>
                  <a:pt x="576" y="133"/>
                </a:lnTo>
                <a:lnTo>
                  <a:pt x="574" y="133"/>
                </a:lnTo>
                <a:lnTo>
                  <a:pt x="573" y="134"/>
                </a:lnTo>
                <a:lnTo>
                  <a:pt x="572" y="134"/>
                </a:lnTo>
                <a:lnTo>
                  <a:pt x="571" y="135"/>
                </a:lnTo>
                <a:lnTo>
                  <a:pt x="571" y="135"/>
                </a:lnTo>
                <a:lnTo>
                  <a:pt x="570" y="136"/>
                </a:lnTo>
                <a:lnTo>
                  <a:pt x="570" y="136"/>
                </a:lnTo>
                <a:lnTo>
                  <a:pt x="570" y="137"/>
                </a:lnTo>
                <a:lnTo>
                  <a:pt x="569" y="137"/>
                </a:lnTo>
                <a:lnTo>
                  <a:pt x="569" y="138"/>
                </a:lnTo>
                <a:lnTo>
                  <a:pt x="569" y="139"/>
                </a:lnTo>
                <a:lnTo>
                  <a:pt x="569" y="140"/>
                </a:lnTo>
                <a:lnTo>
                  <a:pt x="570" y="142"/>
                </a:lnTo>
                <a:lnTo>
                  <a:pt x="570" y="144"/>
                </a:lnTo>
                <a:lnTo>
                  <a:pt x="572" y="149"/>
                </a:lnTo>
                <a:lnTo>
                  <a:pt x="573" y="153"/>
                </a:lnTo>
                <a:lnTo>
                  <a:pt x="574" y="156"/>
                </a:lnTo>
                <a:lnTo>
                  <a:pt x="576" y="163"/>
                </a:lnTo>
                <a:lnTo>
                  <a:pt x="576" y="166"/>
                </a:lnTo>
                <a:lnTo>
                  <a:pt x="577" y="168"/>
                </a:lnTo>
                <a:lnTo>
                  <a:pt x="578" y="172"/>
                </a:lnTo>
                <a:lnTo>
                  <a:pt x="581" y="179"/>
                </a:lnTo>
                <a:lnTo>
                  <a:pt x="583" y="185"/>
                </a:lnTo>
                <a:lnTo>
                  <a:pt x="584" y="187"/>
                </a:lnTo>
                <a:lnTo>
                  <a:pt x="584" y="189"/>
                </a:lnTo>
                <a:lnTo>
                  <a:pt x="585" y="191"/>
                </a:lnTo>
                <a:lnTo>
                  <a:pt x="585" y="197"/>
                </a:lnTo>
                <a:lnTo>
                  <a:pt x="585" y="201"/>
                </a:lnTo>
                <a:lnTo>
                  <a:pt x="586" y="203"/>
                </a:lnTo>
                <a:lnTo>
                  <a:pt x="586" y="205"/>
                </a:lnTo>
                <a:lnTo>
                  <a:pt x="587" y="210"/>
                </a:lnTo>
                <a:lnTo>
                  <a:pt x="587" y="212"/>
                </a:lnTo>
                <a:lnTo>
                  <a:pt x="587" y="213"/>
                </a:lnTo>
                <a:lnTo>
                  <a:pt x="587" y="215"/>
                </a:lnTo>
                <a:lnTo>
                  <a:pt x="587" y="216"/>
                </a:lnTo>
                <a:lnTo>
                  <a:pt x="586" y="217"/>
                </a:lnTo>
                <a:lnTo>
                  <a:pt x="586" y="218"/>
                </a:lnTo>
                <a:lnTo>
                  <a:pt x="585" y="219"/>
                </a:lnTo>
                <a:lnTo>
                  <a:pt x="583" y="223"/>
                </a:lnTo>
                <a:lnTo>
                  <a:pt x="581" y="224"/>
                </a:lnTo>
                <a:lnTo>
                  <a:pt x="581" y="226"/>
                </a:lnTo>
                <a:lnTo>
                  <a:pt x="580" y="227"/>
                </a:lnTo>
                <a:lnTo>
                  <a:pt x="580" y="228"/>
                </a:lnTo>
                <a:lnTo>
                  <a:pt x="580" y="230"/>
                </a:lnTo>
                <a:lnTo>
                  <a:pt x="579" y="231"/>
                </a:lnTo>
                <a:lnTo>
                  <a:pt x="579" y="233"/>
                </a:lnTo>
                <a:lnTo>
                  <a:pt x="579" y="234"/>
                </a:lnTo>
                <a:lnTo>
                  <a:pt x="579" y="235"/>
                </a:lnTo>
                <a:lnTo>
                  <a:pt x="579" y="238"/>
                </a:lnTo>
                <a:lnTo>
                  <a:pt x="579" y="239"/>
                </a:lnTo>
                <a:lnTo>
                  <a:pt x="579" y="241"/>
                </a:lnTo>
                <a:lnTo>
                  <a:pt x="580" y="242"/>
                </a:lnTo>
                <a:lnTo>
                  <a:pt x="580" y="244"/>
                </a:lnTo>
                <a:lnTo>
                  <a:pt x="581" y="245"/>
                </a:lnTo>
                <a:lnTo>
                  <a:pt x="584" y="250"/>
                </a:lnTo>
                <a:lnTo>
                  <a:pt x="585" y="252"/>
                </a:lnTo>
                <a:lnTo>
                  <a:pt x="586" y="253"/>
                </a:lnTo>
                <a:lnTo>
                  <a:pt x="586" y="254"/>
                </a:lnTo>
                <a:lnTo>
                  <a:pt x="587" y="256"/>
                </a:lnTo>
                <a:lnTo>
                  <a:pt x="588" y="260"/>
                </a:lnTo>
                <a:lnTo>
                  <a:pt x="589" y="262"/>
                </a:lnTo>
                <a:lnTo>
                  <a:pt x="590" y="265"/>
                </a:lnTo>
                <a:lnTo>
                  <a:pt x="592" y="268"/>
                </a:lnTo>
                <a:lnTo>
                  <a:pt x="593" y="269"/>
                </a:lnTo>
                <a:lnTo>
                  <a:pt x="594" y="271"/>
                </a:lnTo>
                <a:lnTo>
                  <a:pt x="596" y="274"/>
                </a:lnTo>
                <a:lnTo>
                  <a:pt x="599" y="277"/>
                </a:lnTo>
                <a:lnTo>
                  <a:pt x="602" y="280"/>
                </a:lnTo>
                <a:lnTo>
                  <a:pt x="603" y="281"/>
                </a:lnTo>
                <a:lnTo>
                  <a:pt x="604" y="283"/>
                </a:lnTo>
                <a:lnTo>
                  <a:pt x="605" y="284"/>
                </a:lnTo>
                <a:lnTo>
                  <a:pt x="605" y="285"/>
                </a:lnTo>
                <a:lnTo>
                  <a:pt x="605" y="286"/>
                </a:lnTo>
                <a:lnTo>
                  <a:pt x="606" y="290"/>
                </a:lnTo>
                <a:lnTo>
                  <a:pt x="606" y="291"/>
                </a:lnTo>
                <a:lnTo>
                  <a:pt x="606" y="292"/>
                </a:lnTo>
                <a:lnTo>
                  <a:pt x="608" y="296"/>
                </a:lnTo>
                <a:lnTo>
                  <a:pt x="608" y="297"/>
                </a:lnTo>
                <a:lnTo>
                  <a:pt x="608" y="298"/>
                </a:lnTo>
                <a:lnTo>
                  <a:pt x="608" y="299"/>
                </a:lnTo>
                <a:lnTo>
                  <a:pt x="608" y="301"/>
                </a:lnTo>
                <a:lnTo>
                  <a:pt x="608" y="302"/>
                </a:lnTo>
                <a:lnTo>
                  <a:pt x="607" y="305"/>
                </a:lnTo>
                <a:lnTo>
                  <a:pt x="606" y="306"/>
                </a:lnTo>
                <a:lnTo>
                  <a:pt x="606" y="307"/>
                </a:lnTo>
                <a:lnTo>
                  <a:pt x="606" y="308"/>
                </a:lnTo>
                <a:lnTo>
                  <a:pt x="607" y="308"/>
                </a:lnTo>
                <a:lnTo>
                  <a:pt x="607" y="308"/>
                </a:lnTo>
                <a:lnTo>
                  <a:pt x="607" y="309"/>
                </a:lnTo>
                <a:lnTo>
                  <a:pt x="608" y="309"/>
                </a:lnTo>
                <a:lnTo>
                  <a:pt x="608" y="309"/>
                </a:lnTo>
                <a:lnTo>
                  <a:pt x="609" y="309"/>
                </a:lnTo>
                <a:lnTo>
                  <a:pt x="611" y="310"/>
                </a:lnTo>
                <a:lnTo>
                  <a:pt x="612" y="310"/>
                </a:lnTo>
                <a:lnTo>
                  <a:pt x="616" y="311"/>
                </a:lnTo>
                <a:lnTo>
                  <a:pt x="618" y="311"/>
                </a:lnTo>
                <a:lnTo>
                  <a:pt x="618" y="312"/>
                </a:lnTo>
                <a:lnTo>
                  <a:pt x="619" y="312"/>
                </a:lnTo>
                <a:lnTo>
                  <a:pt x="620" y="313"/>
                </a:lnTo>
                <a:lnTo>
                  <a:pt x="621" y="314"/>
                </a:lnTo>
                <a:lnTo>
                  <a:pt x="622" y="315"/>
                </a:lnTo>
                <a:lnTo>
                  <a:pt x="623" y="315"/>
                </a:lnTo>
                <a:lnTo>
                  <a:pt x="624" y="316"/>
                </a:lnTo>
                <a:lnTo>
                  <a:pt x="624" y="318"/>
                </a:lnTo>
                <a:lnTo>
                  <a:pt x="625" y="319"/>
                </a:lnTo>
                <a:lnTo>
                  <a:pt x="625" y="320"/>
                </a:lnTo>
                <a:lnTo>
                  <a:pt x="626" y="322"/>
                </a:lnTo>
                <a:lnTo>
                  <a:pt x="626" y="327"/>
                </a:lnTo>
                <a:lnTo>
                  <a:pt x="626" y="329"/>
                </a:lnTo>
                <a:lnTo>
                  <a:pt x="626" y="330"/>
                </a:lnTo>
                <a:lnTo>
                  <a:pt x="626" y="333"/>
                </a:lnTo>
                <a:lnTo>
                  <a:pt x="626" y="335"/>
                </a:lnTo>
                <a:lnTo>
                  <a:pt x="625" y="338"/>
                </a:lnTo>
                <a:lnTo>
                  <a:pt x="625" y="340"/>
                </a:lnTo>
                <a:lnTo>
                  <a:pt x="624" y="341"/>
                </a:lnTo>
                <a:lnTo>
                  <a:pt x="624" y="342"/>
                </a:lnTo>
                <a:lnTo>
                  <a:pt x="623" y="344"/>
                </a:lnTo>
                <a:lnTo>
                  <a:pt x="622" y="345"/>
                </a:lnTo>
                <a:lnTo>
                  <a:pt x="619" y="349"/>
                </a:lnTo>
                <a:lnTo>
                  <a:pt x="615" y="354"/>
                </a:lnTo>
                <a:lnTo>
                  <a:pt x="615" y="355"/>
                </a:lnTo>
                <a:lnTo>
                  <a:pt x="614" y="356"/>
                </a:lnTo>
                <a:lnTo>
                  <a:pt x="613" y="357"/>
                </a:lnTo>
                <a:lnTo>
                  <a:pt x="612" y="359"/>
                </a:lnTo>
                <a:lnTo>
                  <a:pt x="612" y="360"/>
                </a:lnTo>
                <a:lnTo>
                  <a:pt x="611" y="362"/>
                </a:lnTo>
                <a:lnTo>
                  <a:pt x="611" y="363"/>
                </a:lnTo>
                <a:lnTo>
                  <a:pt x="611" y="365"/>
                </a:lnTo>
                <a:lnTo>
                  <a:pt x="611" y="366"/>
                </a:lnTo>
                <a:lnTo>
                  <a:pt x="611" y="368"/>
                </a:lnTo>
                <a:lnTo>
                  <a:pt x="611" y="369"/>
                </a:lnTo>
                <a:lnTo>
                  <a:pt x="612" y="371"/>
                </a:lnTo>
                <a:lnTo>
                  <a:pt x="614" y="376"/>
                </a:lnTo>
                <a:lnTo>
                  <a:pt x="614" y="377"/>
                </a:lnTo>
                <a:lnTo>
                  <a:pt x="614" y="377"/>
                </a:lnTo>
                <a:lnTo>
                  <a:pt x="614" y="379"/>
                </a:lnTo>
                <a:lnTo>
                  <a:pt x="613" y="381"/>
                </a:lnTo>
                <a:lnTo>
                  <a:pt x="612" y="385"/>
                </a:lnTo>
                <a:lnTo>
                  <a:pt x="611" y="388"/>
                </a:lnTo>
                <a:lnTo>
                  <a:pt x="611" y="391"/>
                </a:lnTo>
                <a:lnTo>
                  <a:pt x="611" y="394"/>
                </a:lnTo>
                <a:lnTo>
                  <a:pt x="611" y="395"/>
                </a:lnTo>
                <a:lnTo>
                  <a:pt x="611" y="395"/>
                </a:lnTo>
                <a:lnTo>
                  <a:pt x="611" y="395"/>
                </a:lnTo>
                <a:lnTo>
                  <a:pt x="610" y="395"/>
                </a:lnTo>
                <a:lnTo>
                  <a:pt x="610" y="395"/>
                </a:lnTo>
                <a:lnTo>
                  <a:pt x="608" y="396"/>
                </a:lnTo>
                <a:lnTo>
                  <a:pt x="606" y="396"/>
                </a:lnTo>
                <a:lnTo>
                  <a:pt x="604" y="395"/>
                </a:lnTo>
                <a:lnTo>
                  <a:pt x="602" y="395"/>
                </a:lnTo>
                <a:lnTo>
                  <a:pt x="600" y="395"/>
                </a:lnTo>
                <a:lnTo>
                  <a:pt x="598" y="394"/>
                </a:lnTo>
                <a:lnTo>
                  <a:pt x="595" y="393"/>
                </a:lnTo>
                <a:lnTo>
                  <a:pt x="593" y="392"/>
                </a:lnTo>
                <a:lnTo>
                  <a:pt x="590" y="391"/>
                </a:lnTo>
                <a:lnTo>
                  <a:pt x="588" y="390"/>
                </a:lnTo>
                <a:lnTo>
                  <a:pt x="586" y="389"/>
                </a:lnTo>
                <a:lnTo>
                  <a:pt x="576" y="385"/>
                </a:lnTo>
                <a:lnTo>
                  <a:pt x="572" y="383"/>
                </a:lnTo>
                <a:lnTo>
                  <a:pt x="571" y="382"/>
                </a:lnTo>
                <a:lnTo>
                  <a:pt x="569" y="381"/>
                </a:lnTo>
                <a:lnTo>
                  <a:pt x="567" y="381"/>
                </a:lnTo>
                <a:lnTo>
                  <a:pt x="565" y="380"/>
                </a:lnTo>
                <a:lnTo>
                  <a:pt x="563" y="380"/>
                </a:lnTo>
                <a:lnTo>
                  <a:pt x="562" y="380"/>
                </a:lnTo>
                <a:lnTo>
                  <a:pt x="558" y="379"/>
                </a:lnTo>
                <a:lnTo>
                  <a:pt x="555" y="379"/>
                </a:lnTo>
                <a:lnTo>
                  <a:pt x="553" y="379"/>
                </a:lnTo>
                <a:lnTo>
                  <a:pt x="552" y="379"/>
                </a:lnTo>
                <a:lnTo>
                  <a:pt x="550" y="379"/>
                </a:lnTo>
                <a:lnTo>
                  <a:pt x="546" y="380"/>
                </a:lnTo>
                <a:lnTo>
                  <a:pt x="545" y="380"/>
                </a:lnTo>
                <a:lnTo>
                  <a:pt x="544" y="380"/>
                </a:lnTo>
                <a:lnTo>
                  <a:pt x="543" y="380"/>
                </a:lnTo>
                <a:lnTo>
                  <a:pt x="542" y="380"/>
                </a:lnTo>
                <a:lnTo>
                  <a:pt x="539" y="378"/>
                </a:lnTo>
                <a:lnTo>
                  <a:pt x="537" y="378"/>
                </a:lnTo>
                <a:lnTo>
                  <a:pt x="535" y="378"/>
                </a:lnTo>
                <a:lnTo>
                  <a:pt x="534" y="378"/>
                </a:lnTo>
                <a:lnTo>
                  <a:pt x="533" y="378"/>
                </a:lnTo>
                <a:lnTo>
                  <a:pt x="532" y="378"/>
                </a:lnTo>
                <a:lnTo>
                  <a:pt x="528" y="379"/>
                </a:lnTo>
                <a:lnTo>
                  <a:pt x="526" y="380"/>
                </a:lnTo>
                <a:lnTo>
                  <a:pt x="524" y="380"/>
                </a:lnTo>
                <a:lnTo>
                  <a:pt x="522" y="380"/>
                </a:lnTo>
                <a:lnTo>
                  <a:pt x="518" y="380"/>
                </a:lnTo>
                <a:lnTo>
                  <a:pt x="515" y="379"/>
                </a:lnTo>
                <a:lnTo>
                  <a:pt x="513" y="379"/>
                </a:lnTo>
                <a:lnTo>
                  <a:pt x="509" y="378"/>
                </a:lnTo>
                <a:lnTo>
                  <a:pt x="507" y="377"/>
                </a:lnTo>
                <a:lnTo>
                  <a:pt x="507" y="377"/>
                </a:lnTo>
                <a:lnTo>
                  <a:pt x="506" y="377"/>
                </a:lnTo>
                <a:lnTo>
                  <a:pt x="506" y="377"/>
                </a:lnTo>
                <a:lnTo>
                  <a:pt x="506" y="377"/>
                </a:lnTo>
                <a:lnTo>
                  <a:pt x="505" y="378"/>
                </a:lnTo>
                <a:lnTo>
                  <a:pt x="504" y="379"/>
                </a:lnTo>
                <a:lnTo>
                  <a:pt x="504" y="381"/>
                </a:lnTo>
                <a:lnTo>
                  <a:pt x="503" y="384"/>
                </a:lnTo>
                <a:lnTo>
                  <a:pt x="500" y="395"/>
                </a:lnTo>
                <a:lnTo>
                  <a:pt x="500" y="397"/>
                </a:lnTo>
                <a:lnTo>
                  <a:pt x="499" y="398"/>
                </a:lnTo>
                <a:lnTo>
                  <a:pt x="498" y="400"/>
                </a:lnTo>
                <a:lnTo>
                  <a:pt x="498" y="400"/>
                </a:lnTo>
                <a:lnTo>
                  <a:pt x="497" y="401"/>
                </a:lnTo>
                <a:lnTo>
                  <a:pt x="496" y="402"/>
                </a:lnTo>
                <a:lnTo>
                  <a:pt x="496" y="402"/>
                </a:lnTo>
                <a:lnTo>
                  <a:pt x="495" y="402"/>
                </a:lnTo>
                <a:lnTo>
                  <a:pt x="493" y="402"/>
                </a:lnTo>
                <a:lnTo>
                  <a:pt x="491" y="403"/>
                </a:lnTo>
                <a:lnTo>
                  <a:pt x="488" y="403"/>
                </a:lnTo>
                <a:lnTo>
                  <a:pt x="486" y="402"/>
                </a:lnTo>
                <a:lnTo>
                  <a:pt x="484" y="402"/>
                </a:lnTo>
                <a:lnTo>
                  <a:pt x="478" y="401"/>
                </a:lnTo>
                <a:lnTo>
                  <a:pt x="477" y="401"/>
                </a:lnTo>
                <a:lnTo>
                  <a:pt x="476" y="401"/>
                </a:lnTo>
                <a:lnTo>
                  <a:pt x="475" y="401"/>
                </a:lnTo>
                <a:lnTo>
                  <a:pt x="473" y="401"/>
                </a:lnTo>
                <a:lnTo>
                  <a:pt x="469" y="402"/>
                </a:lnTo>
                <a:lnTo>
                  <a:pt x="467" y="402"/>
                </a:lnTo>
                <a:lnTo>
                  <a:pt x="464" y="403"/>
                </a:lnTo>
                <a:lnTo>
                  <a:pt x="462" y="403"/>
                </a:lnTo>
                <a:lnTo>
                  <a:pt x="461" y="403"/>
                </a:lnTo>
                <a:lnTo>
                  <a:pt x="460" y="403"/>
                </a:lnTo>
                <a:lnTo>
                  <a:pt x="459" y="402"/>
                </a:lnTo>
                <a:lnTo>
                  <a:pt x="458" y="401"/>
                </a:lnTo>
                <a:lnTo>
                  <a:pt x="456" y="401"/>
                </a:lnTo>
                <a:lnTo>
                  <a:pt x="456" y="401"/>
                </a:lnTo>
                <a:lnTo>
                  <a:pt x="455" y="401"/>
                </a:lnTo>
                <a:lnTo>
                  <a:pt x="454" y="401"/>
                </a:lnTo>
                <a:lnTo>
                  <a:pt x="453" y="401"/>
                </a:lnTo>
                <a:lnTo>
                  <a:pt x="452" y="401"/>
                </a:lnTo>
                <a:lnTo>
                  <a:pt x="451" y="402"/>
                </a:lnTo>
                <a:lnTo>
                  <a:pt x="449" y="402"/>
                </a:lnTo>
                <a:lnTo>
                  <a:pt x="448" y="403"/>
                </a:lnTo>
                <a:lnTo>
                  <a:pt x="447" y="404"/>
                </a:lnTo>
                <a:lnTo>
                  <a:pt x="447" y="404"/>
                </a:lnTo>
                <a:lnTo>
                  <a:pt x="444" y="407"/>
                </a:lnTo>
                <a:lnTo>
                  <a:pt x="443" y="409"/>
                </a:lnTo>
                <a:lnTo>
                  <a:pt x="441" y="410"/>
                </a:lnTo>
                <a:lnTo>
                  <a:pt x="440" y="411"/>
                </a:lnTo>
                <a:lnTo>
                  <a:pt x="439" y="412"/>
                </a:lnTo>
                <a:lnTo>
                  <a:pt x="439" y="412"/>
                </a:lnTo>
                <a:lnTo>
                  <a:pt x="438" y="412"/>
                </a:lnTo>
                <a:lnTo>
                  <a:pt x="437" y="412"/>
                </a:lnTo>
                <a:lnTo>
                  <a:pt x="437" y="412"/>
                </a:lnTo>
                <a:lnTo>
                  <a:pt x="436" y="412"/>
                </a:lnTo>
                <a:lnTo>
                  <a:pt x="436" y="412"/>
                </a:lnTo>
                <a:lnTo>
                  <a:pt x="435" y="412"/>
                </a:lnTo>
                <a:lnTo>
                  <a:pt x="435" y="411"/>
                </a:lnTo>
                <a:lnTo>
                  <a:pt x="429" y="403"/>
                </a:lnTo>
                <a:lnTo>
                  <a:pt x="428" y="401"/>
                </a:lnTo>
                <a:lnTo>
                  <a:pt x="426" y="400"/>
                </a:lnTo>
                <a:lnTo>
                  <a:pt x="425" y="399"/>
                </a:lnTo>
                <a:lnTo>
                  <a:pt x="424" y="398"/>
                </a:lnTo>
                <a:lnTo>
                  <a:pt x="420" y="395"/>
                </a:lnTo>
                <a:lnTo>
                  <a:pt x="415" y="392"/>
                </a:lnTo>
                <a:lnTo>
                  <a:pt x="413" y="391"/>
                </a:lnTo>
                <a:lnTo>
                  <a:pt x="411" y="390"/>
                </a:lnTo>
                <a:lnTo>
                  <a:pt x="409" y="389"/>
                </a:lnTo>
                <a:lnTo>
                  <a:pt x="404" y="387"/>
                </a:lnTo>
                <a:lnTo>
                  <a:pt x="398" y="386"/>
                </a:lnTo>
                <a:lnTo>
                  <a:pt x="397" y="385"/>
                </a:lnTo>
                <a:lnTo>
                  <a:pt x="394" y="385"/>
                </a:lnTo>
                <a:lnTo>
                  <a:pt x="393" y="384"/>
                </a:lnTo>
                <a:lnTo>
                  <a:pt x="392" y="384"/>
                </a:lnTo>
                <a:lnTo>
                  <a:pt x="391" y="384"/>
                </a:lnTo>
                <a:lnTo>
                  <a:pt x="389" y="382"/>
                </a:lnTo>
                <a:lnTo>
                  <a:pt x="387" y="381"/>
                </a:lnTo>
                <a:lnTo>
                  <a:pt x="386" y="379"/>
                </a:lnTo>
                <a:lnTo>
                  <a:pt x="384" y="378"/>
                </a:lnTo>
                <a:lnTo>
                  <a:pt x="382" y="375"/>
                </a:lnTo>
                <a:lnTo>
                  <a:pt x="381" y="373"/>
                </a:lnTo>
                <a:lnTo>
                  <a:pt x="379" y="371"/>
                </a:lnTo>
                <a:lnTo>
                  <a:pt x="374" y="365"/>
                </a:lnTo>
                <a:lnTo>
                  <a:pt x="372" y="364"/>
                </a:lnTo>
                <a:lnTo>
                  <a:pt x="370" y="362"/>
                </a:lnTo>
                <a:lnTo>
                  <a:pt x="368" y="361"/>
                </a:lnTo>
                <a:lnTo>
                  <a:pt x="366" y="359"/>
                </a:lnTo>
                <a:lnTo>
                  <a:pt x="364" y="358"/>
                </a:lnTo>
                <a:lnTo>
                  <a:pt x="362" y="357"/>
                </a:lnTo>
                <a:lnTo>
                  <a:pt x="356" y="355"/>
                </a:lnTo>
                <a:lnTo>
                  <a:pt x="351" y="351"/>
                </a:lnTo>
                <a:lnTo>
                  <a:pt x="349" y="351"/>
                </a:lnTo>
                <a:lnTo>
                  <a:pt x="348" y="351"/>
                </a:lnTo>
                <a:lnTo>
                  <a:pt x="344" y="349"/>
                </a:lnTo>
                <a:lnTo>
                  <a:pt x="339" y="348"/>
                </a:lnTo>
                <a:lnTo>
                  <a:pt x="333" y="346"/>
                </a:lnTo>
                <a:lnTo>
                  <a:pt x="332" y="346"/>
                </a:lnTo>
                <a:lnTo>
                  <a:pt x="328" y="344"/>
                </a:lnTo>
                <a:lnTo>
                  <a:pt x="327" y="344"/>
                </a:lnTo>
                <a:lnTo>
                  <a:pt x="326" y="343"/>
                </a:lnTo>
                <a:lnTo>
                  <a:pt x="325" y="343"/>
                </a:lnTo>
                <a:lnTo>
                  <a:pt x="323" y="343"/>
                </a:lnTo>
                <a:lnTo>
                  <a:pt x="317" y="343"/>
                </a:lnTo>
                <a:lnTo>
                  <a:pt x="315" y="343"/>
                </a:lnTo>
                <a:lnTo>
                  <a:pt x="314" y="342"/>
                </a:lnTo>
                <a:lnTo>
                  <a:pt x="313" y="342"/>
                </a:lnTo>
                <a:lnTo>
                  <a:pt x="312" y="342"/>
                </a:lnTo>
                <a:lnTo>
                  <a:pt x="312" y="342"/>
                </a:lnTo>
                <a:lnTo>
                  <a:pt x="311" y="341"/>
                </a:lnTo>
                <a:lnTo>
                  <a:pt x="310" y="341"/>
                </a:lnTo>
                <a:lnTo>
                  <a:pt x="309" y="340"/>
                </a:lnTo>
                <a:lnTo>
                  <a:pt x="307" y="338"/>
                </a:lnTo>
                <a:lnTo>
                  <a:pt x="304" y="334"/>
                </a:lnTo>
                <a:lnTo>
                  <a:pt x="302" y="333"/>
                </a:lnTo>
                <a:lnTo>
                  <a:pt x="300" y="331"/>
                </a:lnTo>
                <a:lnTo>
                  <a:pt x="299" y="330"/>
                </a:lnTo>
                <a:lnTo>
                  <a:pt x="298" y="329"/>
                </a:lnTo>
                <a:lnTo>
                  <a:pt x="297" y="329"/>
                </a:lnTo>
                <a:lnTo>
                  <a:pt x="296" y="328"/>
                </a:lnTo>
                <a:lnTo>
                  <a:pt x="295" y="327"/>
                </a:lnTo>
                <a:lnTo>
                  <a:pt x="293" y="327"/>
                </a:lnTo>
                <a:lnTo>
                  <a:pt x="291" y="326"/>
                </a:lnTo>
                <a:lnTo>
                  <a:pt x="287" y="325"/>
                </a:lnTo>
                <a:lnTo>
                  <a:pt x="284" y="325"/>
                </a:lnTo>
                <a:lnTo>
                  <a:pt x="282" y="324"/>
                </a:lnTo>
                <a:lnTo>
                  <a:pt x="280" y="323"/>
                </a:lnTo>
                <a:lnTo>
                  <a:pt x="279" y="323"/>
                </a:lnTo>
                <a:lnTo>
                  <a:pt x="278" y="322"/>
                </a:lnTo>
                <a:lnTo>
                  <a:pt x="277" y="321"/>
                </a:lnTo>
                <a:lnTo>
                  <a:pt x="276" y="321"/>
                </a:lnTo>
                <a:lnTo>
                  <a:pt x="275" y="320"/>
                </a:lnTo>
                <a:lnTo>
                  <a:pt x="274" y="319"/>
                </a:lnTo>
                <a:lnTo>
                  <a:pt x="273" y="318"/>
                </a:lnTo>
                <a:lnTo>
                  <a:pt x="271" y="315"/>
                </a:lnTo>
                <a:lnTo>
                  <a:pt x="270" y="314"/>
                </a:lnTo>
                <a:lnTo>
                  <a:pt x="269" y="314"/>
                </a:lnTo>
                <a:lnTo>
                  <a:pt x="268" y="313"/>
                </a:lnTo>
                <a:lnTo>
                  <a:pt x="268" y="313"/>
                </a:lnTo>
                <a:lnTo>
                  <a:pt x="267" y="313"/>
                </a:lnTo>
                <a:lnTo>
                  <a:pt x="266" y="313"/>
                </a:lnTo>
                <a:lnTo>
                  <a:pt x="265" y="314"/>
                </a:lnTo>
                <a:lnTo>
                  <a:pt x="264" y="315"/>
                </a:lnTo>
                <a:lnTo>
                  <a:pt x="263" y="316"/>
                </a:lnTo>
                <a:lnTo>
                  <a:pt x="261" y="318"/>
                </a:lnTo>
                <a:lnTo>
                  <a:pt x="260" y="319"/>
                </a:lnTo>
                <a:lnTo>
                  <a:pt x="259" y="321"/>
                </a:lnTo>
                <a:lnTo>
                  <a:pt x="257" y="323"/>
                </a:lnTo>
                <a:lnTo>
                  <a:pt x="256" y="326"/>
                </a:lnTo>
                <a:lnTo>
                  <a:pt x="254" y="330"/>
                </a:lnTo>
                <a:lnTo>
                  <a:pt x="254" y="331"/>
                </a:lnTo>
                <a:lnTo>
                  <a:pt x="253" y="332"/>
                </a:lnTo>
                <a:lnTo>
                  <a:pt x="252" y="334"/>
                </a:lnTo>
                <a:lnTo>
                  <a:pt x="250" y="336"/>
                </a:lnTo>
                <a:lnTo>
                  <a:pt x="248" y="340"/>
                </a:lnTo>
                <a:lnTo>
                  <a:pt x="247" y="340"/>
                </a:lnTo>
                <a:lnTo>
                  <a:pt x="246" y="341"/>
                </a:lnTo>
                <a:lnTo>
                  <a:pt x="245" y="342"/>
                </a:lnTo>
                <a:lnTo>
                  <a:pt x="245" y="342"/>
                </a:lnTo>
                <a:lnTo>
                  <a:pt x="243" y="343"/>
                </a:lnTo>
                <a:lnTo>
                  <a:pt x="242" y="343"/>
                </a:lnTo>
                <a:lnTo>
                  <a:pt x="241" y="343"/>
                </a:lnTo>
                <a:lnTo>
                  <a:pt x="239" y="343"/>
                </a:lnTo>
                <a:lnTo>
                  <a:pt x="237" y="343"/>
                </a:lnTo>
                <a:lnTo>
                  <a:pt x="235" y="343"/>
                </a:lnTo>
                <a:lnTo>
                  <a:pt x="234" y="343"/>
                </a:lnTo>
                <a:lnTo>
                  <a:pt x="233" y="343"/>
                </a:lnTo>
                <a:lnTo>
                  <a:pt x="232" y="342"/>
                </a:lnTo>
                <a:lnTo>
                  <a:pt x="231" y="342"/>
                </a:lnTo>
                <a:lnTo>
                  <a:pt x="229" y="341"/>
                </a:lnTo>
                <a:lnTo>
                  <a:pt x="224" y="339"/>
                </a:lnTo>
                <a:lnTo>
                  <a:pt x="216" y="334"/>
                </a:lnTo>
                <a:lnTo>
                  <a:pt x="213" y="333"/>
                </a:lnTo>
                <a:lnTo>
                  <a:pt x="212" y="332"/>
                </a:lnTo>
                <a:lnTo>
                  <a:pt x="211" y="331"/>
                </a:lnTo>
                <a:lnTo>
                  <a:pt x="210" y="330"/>
                </a:lnTo>
                <a:lnTo>
                  <a:pt x="209" y="329"/>
                </a:lnTo>
                <a:lnTo>
                  <a:pt x="208" y="327"/>
                </a:lnTo>
                <a:lnTo>
                  <a:pt x="207" y="326"/>
                </a:lnTo>
                <a:lnTo>
                  <a:pt x="207" y="325"/>
                </a:lnTo>
                <a:lnTo>
                  <a:pt x="207" y="323"/>
                </a:lnTo>
                <a:lnTo>
                  <a:pt x="207" y="322"/>
                </a:lnTo>
                <a:lnTo>
                  <a:pt x="207" y="320"/>
                </a:lnTo>
                <a:lnTo>
                  <a:pt x="207" y="318"/>
                </a:lnTo>
                <a:lnTo>
                  <a:pt x="208" y="315"/>
                </a:lnTo>
                <a:lnTo>
                  <a:pt x="208" y="314"/>
                </a:lnTo>
                <a:lnTo>
                  <a:pt x="208" y="314"/>
                </a:lnTo>
                <a:lnTo>
                  <a:pt x="208" y="313"/>
                </a:lnTo>
                <a:lnTo>
                  <a:pt x="208" y="312"/>
                </a:lnTo>
                <a:lnTo>
                  <a:pt x="208" y="311"/>
                </a:lnTo>
                <a:lnTo>
                  <a:pt x="207" y="310"/>
                </a:lnTo>
                <a:lnTo>
                  <a:pt x="207" y="310"/>
                </a:lnTo>
                <a:lnTo>
                  <a:pt x="206" y="310"/>
                </a:lnTo>
                <a:lnTo>
                  <a:pt x="203" y="309"/>
                </a:lnTo>
                <a:lnTo>
                  <a:pt x="202" y="309"/>
                </a:lnTo>
                <a:lnTo>
                  <a:pt x="200" y="308"/>
                </a:lnTo>
                <a:lnTo>
                  <a:pt x="199" y="308"/>
                </a:lnTo>
                <a:lnTo>
                  <a:pt x="197" y="307"/>
                </a:lnTo>
                <a:lnTo>
                  <a:pt x="196" y="306"/>
                </a:lnTo>
                <a:lnTo>
                  <a:pt x="194" y="305"/>
                </a:lnTo>
                <a:lnTo>
                  <a:pt x="191" y="303"/>
                </a:lnTo>
                <a:lnTo>
                  <a:pt x="190" y="302"/>
                </a:lnTo>
                <a:lnTo>
                  <a:pt x="188" y="301"/>
                </a:lnTo>
                <a:lnTo>
                  <a:pt x="186" y="301"/>
                </a:lnTo>
                <a:lnTo>
                  <a:pt x="184" y="300"/>
                </a:lnTo>
                <a:lnTo>
                  <a:pt x="182" y="299"/>
                </a:lnTo>
                <a:lnTo>
                  <a:pt x="180" y="299"/>
                </a:lnTo>
                <a:lnTo>
                  <a:pt x="178" y="298"/>
                </a:lnTo>
                <a:lnTo>
                  <a:pt x="177" y="298"/>
                </a:lnTo>
                <a:lnTo>
                  <a:pt x="176" y="297"/>
                </a:lnTo>
                <a:lnTo>
                  <a:pt x="175" y="297"/>
                </a:lnTo>
                <a:lnTo>
                  <a:pt x="174" y="296"/>
                </a:lnTo>
                <a:lnTo>
                  <a:pt x="174" y="296"/>
                </a:lnTo>
                <a:lnTo>
                  <a:pt x="173" y="295"/>
                </a:lnTo>
                <a:lnTo>
                  <a:pt x="173" y="294"/>
                </a:lnTo>
                <a:lnTo>
                  <a:pt x="172" y="293"/>
                </a:lnTo>
                <a:lnTo>
                  <a:pt x="171" y="289"/>
                </a:lnTo>
                <a:lnTo>
                  <a:pt x="171" y="288"/>
                </a:lnTo>
                <a:lnTo>
                  <a:pt x="171" y="288"/>
                </a:lnTo>
                <a:lnTo>
                  <a:pt x="170" y="287"/>
                </a:lnTo>
                <a:lnTo>
                  <a:pt x="170" y="287"/>
                </a:lnTo>
                <a:lnTo>
                  <a:pt x="170" y="286"/>
                </a:lnTo>
                <a:lnTo>
                  <a:pt x="169" y="286"/>
                </a:lnTo>
                <a:lnTo>
                  <a:pt x="168" y="286"/>
                </a:lnTo>
                <a:lnTo>
                  <a:pt x="167" y="285"/>
                </a:lnTo>
                <a:lnTo>
                  <a:pt x="164" y="284"/>
                </a:lnTo>
                <a:lnTo>
                  <a:pt x="162" y="283"/>
                </a:lnTo>
                <a:lnTo>
                  <a:pt x="158" y="283"/>
                </a:lnTo>
                <a:lnTo>
                  <a:pt x="157" y="282"/>
                </a:lnTo>
                <a:lnTo>
                  <a:pt x="155" y="282"/>
                </a:lnTo>
                <a:lnTo>
                  <a:pt x="154" y="281"/>
                </a:lnTo>
                <a:lnTo>
                  <a:pt x="152" y="280"/>
                </a:lnTo>
                <a:lnTo>
                  <a:pt x="150" y="279"/>
                </a:lnTo>
                <a:lnTo>
                  <a:pt x="149" y="278"/>
                </a:lnTo>
                <a:lnTo>
                  <a:pt x="148" y="277"/>
                </a:lnTo>
                <a:lnTo>
                  <a:pt x="147" y="276"/>
                </a:lnTo>
                <a:lnTo>
                  <a:pt x="143" y="272"/>
                </a:lnTo>
                <a:lnTo>
                  <a:pt x="143" y="272"/>
                </a:lnTo>
                <a:lnTo>
                  <a:pt x="142" y="272"/>
                </a:lnTo>
                <a:lnTo>
                  <a:pt x="141" y="271"/>
                </a:lnTo>
                <a:lnTo>
                  <a:pt x="139" y="270"/>
                </a:lnTo>
                <a:lnTo>
                  <a:pt x="135" y="268"/>
                </a:lnTo>
                <a:lnTo>
                  <a:pt x="134" y="268"/>
                </a:lnTo>
                <a:lnTo>
                  <a:pt x="132" y="267"/>
                </a:lnTo>
                <a:lnTo>
                  <a:pt x="131" y="266"/>
                </a:lnTo>
                <a:lnTo>
                  <a:pt x="130" y="266"/>
                </a:lnTo>
                <a:lnTo>
                  <a:pt x="129" y="265"/>
                </a:lnTo>
                <a:lnTo>
                  <a:pt x="126" y="264"/>
                </a:lnTo>
                <a:lnTo>
                  <a:pt x="125" y="264"/>
                </a:lnTo>
                <a:lnTo>
                  <a:pt x="124" y="264"/>
                </a:lnTo>
                <a:lnTo>
                  <a:pt x="123" y="264"/>
                </a:lnTo>
                <a:lnTo>
                  <a:pt x="122" y="264"/>
                </a:lnTo>
                <a:lnTo>
                  <a:pt x="120" y="265"/>
                </a:lnTo>
                <a:lnTo>
                  <a:pt x="119" y="265"/>
                </a:lnTo>
                <a:lnTo>
                  <a:pt x="118" y="265"/>
                </a:lnTo>
                <a:lnTo>
                  <a:pt x="117" y="265"/>
                </a:lnTo>
                <a:lnTo>
                  <a:pt x="115" y="265"/>
                </a:lnTo>
                <a:lnTo>
                  <a:pt x="112" y="264"/>
                </a:lnTo>
                <a:lnTo>
                  <a:pt x="111" y="264"/>
                </a:lnTo>
                <a:lnTo>
                  <a:pt x="110" y="264"/>
                </a:lnTo>
                <a:lnTo>
                  <a:pt x="109" y="264"/>
                </a:lnTo>
                <a:lnTo>
                  <a:pt x="104" y="265"/>
                </a:lnTo>
                <a:lnTo>
                  <a:pt x="102" y="265"/>
                </a:lnTo>
                <a:lnTo>
                  <a:pt x="101" y="265"/>
                </a:lnTo>
                <a:lnTo>
                  <a:pt x="99" y="264"/>
                </a:lnTo>
                <a:lnTo>
                  <a:pt x="97" y="264"/>
                </a:lnTo>
                <a:lnTo>
                  <a:pt x="96" y="264"/>
                </a:lnTo>
                <a:lnTo>
                  <a:pt x="95" y="263"/>
                </a:lnTo>
                <a:lnTo>
                  <a:pt x="94" y="263"/>
                </a:lnTo>
                <a:lnTo>
                  <a:pt x="93" y="263"/>
                </a:lnTo>
                <a:lnTo>
                  <a:pt x="92" y="261"/>
                </a:lnTo>
                <a:lnTo>
                  <a:pt x="89" y="259"/>
                </a:lnTo>
                <a:lnTo>
                  <a:pt x="88" y="258"/>
                </a:lnTo>
                <a:lnTo>
                  <a:pt x="85" y="255"/>
                </a:lnTo>
                <a:lnTo>
                  <a:pt x="84" y="254"/>
                </a:lnTo>
                <a:lnTo>
                  <a:pt x="74" y="247"/>
                </a:lnTo>
                <a:lnTo>
                  <a:pt x="69" y="244"/>
                </a:lnTo>
                <a:lnTo>
                  <a:pt x="67" y="242"/>
                </a:lnTo>
                <a:lnTo>
                  <a:pt x="59" y="236"/>
                </a:lnTo>
                <a:lnTo>
                  <a:pt x="53" y="232"/>
                </a:lnTo>
                <a:lnTo>
                  <a:pt x="53" y="232"/>
                </a:lnTo>
                <a:lnTo>
                  <a:pt x="53" y="231"/>
                </a:lnTo>
                <a:lnTo>
                  <a:pt x="53" y="228"/>
                </a:lnTo>
                <a:lnTo>
                  <a:pt x="54" y="223"/>
                </a:lnTo>
                <a:lnTo>
                  <a:pt x="55" y="218"/>
                </a:lnTo>
                <a:lnTo>
                  <a:pt x="55" y="213"/>
                </a:lnTo>
                <a:lnTo>
                  <a:pt x="55" y="212"/>
                </a:lnTo>
                <a:lnTo>
                  <a:pt x="56" y="211"/>
                </a:lnTo>
                <a:lnTo>
                  <a:pt x="56" y="210"/>
                </a:lnTo>
                <a:lnTo>
                  <a:pt x="56" y="209"/>
                </a:lnTo>
                <a:lnTo>
                  <a:pt x="57" y="208"/>
                </a:lnTo>
                <a:lnTo>
                  <a:pt x="59" y="205"/>
                </a:lnTo>
                <a:lnTo>
                  <a:pt x="60" y="204"/>
                </a:lnTo>
                <a:lnTo>
                  <a:pt x="61" y="203"/>
                </a:lnTo>
                <a:lnTo>
                  <a:pt x="63" y="198"/>
                </a:lnTo>
                <a:lnTo>
                  <a:pt x="64" y="195"/>
                </a:lnTo>
                <a:lnTo>
                  <a:pt x="65" y="193"/>
                </a:lnTo>
                <a:lnTo>
                  <a:pt x="65" y="191"/>
                </a:lnTo>
                <a:lnTo>
                  <a:pt x="66" y="190"/>
                </a:lnTo>
                <a:lnTo>
                  <a:pt x="66" y="189"/>
                </a:lnTo>
                <a:lnTo>
                  <a:pt x="66" y="187"/>
                </a:lnTo>
                <a:lnTo>
                  <a:pt x="65" y="186"/>
                </a:lnTo>
                <a:lnTo>
                  <a:pt x="65" y="182"/>
                </a:lnTo>
                <a:lnTo>
                  <a:pt x="64" y="181"/>
                </a:lnTo>
                <a:lnTo>
                  <a:pt x="64" y="180"/>
                </a:lnTo>
                <a:lnTo>
                  <a:pt x="64" y="179"/>
                </a:lnTo>
                <a:lnTo>
                  <a:pt x="64" y="178"/>
                </a:lnTo>
                <a:lnTo>
                  <a:pt x="65" y="177"/>
                </a:lnTo>
                <a:lnTo>
                  <a:pt x="65" y="174"/>
                </a:lnTo>
                <a:lnTo>
                  <a:pt x="65" y="172"/>
                </a:lnTo>
                <a:lnTo>
                  <a:pt x="65" y="171"/>
                </a:lnTo>
                <a:lnTo>
                  <a:pt x="65" y="170"/>
                </a:lnTo>
                <a:lnTo>
                  <a:pt x="65" y="169"/>
                </a:lnTo>
                <a:lnTo>
                  <a:pt x="65" y="168"/>
                </a:lnTo>
                <a:lnTo>
                  <a:pt x="64" y="167"/>
                </a:lnTo>
                <a:lnTo>
                  <a:pt x="63" y="166"/>
                </a:lnTo>
                <a:lnTo>
                  <a:pt x="62" y="165"/>
                </a:lnTo>
                <a:lnTo>
                  <a:pt x="61" y="164"/>
                </a:lnTo>
                <a:lnTo>
                  <a:pt x="59" y="163"/>
                </a:lnTo>
                <a:lnTo>
                  <a:pt x="58" y="162"/>
                </a:lnTo>
                <a:lnTo>
                  <a:pt x="54" y="160"/>
                </a:lnTo>
                <a:lnTo>
                  <a:pt x="53" y="160"/>
                </a:lnTo>
                <a:lnTo>
                  <a:pt x="50" y="158"/>
                </a:lnTo>
                <a:lnTo>
                  <a:pt x="48" y="156"/>
                </a:lnTo>
                <a:lnTo>
                  <a:pt x="46" y="155"/>
                </a:lnTo>
                <a:lnTo>
                  <a:pt x="45" y="154"/>
                </a:lnTo>
                <a:lnTo>
                  <a:pt x="43" y="152"/>
                </a:lnTo>
                <a:lnTo>
                  <a:pt x="43" y="151"/>
                </a:lnTo>
                <a:lnTo>
                  <a:pt x="42" y="151"/>
                </a:lnTo>
                <a:lnTo>
                  <a:pt x="42" y="150"/>
                </a:lnTo>
                <a:lnTo>
                  <a:pt x="41" y="149"/>
                </a:lnTo>
                <a:lnTo>
                  <a:pt x="41" y="148"/>
                </a:lnTo>
                <a:lnTo>
                  <a:pt x="41" y="147"/>
                </a:lnTo>
                <a:lnTo>
                  <a:pt x="41" y="144"/>
                </a:lnTo>
                <a:lnTo>
                  <a:pt x="40" y="142"/>
                </a:lnTo>
                <a:lnTo>
                  <a:pt x="40" y="142"/>
                </a:lnTo>
                <a:lnTo>
                  <a:pt x="40" y="141"/>
                </a:lnTo>
                <a:lnTo>
                  <a:pt x="40" y="140"/>
                </a:lnTo>
                <a:lnTo>
                  <a:pt x="39" y="140"/>
                </a:lnTo>
                <a:lnTo>
                  <a:pt x="39" y="140"/>
                </a:lnTo>
                <a:lnTo>
                  <a:pt x="37" y="139"/>
                </a:lnTo>
                <a:lnTo>
                  <a:pt x="37" y="139"/>
                </a:lnTo>
                <a:lnTo>
                  <a:pt x="36" y="138"/>
                </a:lnTo>
                <a:lnTo>
                  <a:pt x="35" y="137"/>
                </a:lnTo>
                <a:lnTo>
                  <a:pt x="34" y="137"/>
                </a:lnTo>
                <a:lnTo>
                  <a:pt x="34" y="136"/>
                </a:lnTo>
                <a:lnTo>
                  <a:pt x="33" y="136"/>
                </a:lnTo>
                <a:lnTo>
                  <a:pt x="32" y="136"/>
                </a:lnTo>
                <a:lnTo>
                  <a:pt x="30" y="136"/>
                </a:lnTo>
                <a:lnTo>
                  <a:pt x="29" y="135"/>
                </a:lnTo>
                <a:lnTo>
                  <a:pt x="26" y="135"/>
                </a:lnTo>
                <a:lnTo>
                  <a:pt x="24" y="134"/>
                </a:lnTo>
                <a:lnTo>
                  <a:pt x="23" y="134"/>
                </a:lnTo>
                <a:lnTo>
                  <a:pt x="23" y="133"/>
                </a:lnTo>
                <a:lnTo>
                  <a:pt x="22" y="133"/>
                </a:lnTo>
                <a:lnTo>
                  <a:pt x="21" y="131"/>
                </a:lnTo>
                <a:lnTo>
                  <a:pt x="20" y="131"/>
                </a:lnTo>
                <a:lnTo>
                  <a:pt x="19" y="130"/>
                </a:lnTo>
                <a:lnTo>
                  <a:pt x="17" y="129"/>
                </a:lnTo>
                <a:lnTo>
                  <a:pt x="16" y="129"/>
                </a:lnTo>
                <a:lnTo>
                  <a:pt x="15" y="128"/>
                </a:lnTo>
                <a:lnTo>
                  <a:pt x="12" y="127"/>
                </a:lnTo>
                <a:lnTo>
                  <a:pt x="10" y="127"/>
                </a:lnTo>
                <a:lnTo>
                  <a:pt x="8" y="126"/>
                </a:lnTo>
                <a:lnTo>
                  <a:pt x="7" y="125"/>
                </a:lnTo>
                <a:lnTo>
                  <a:pt x="5" y="124"/>
                </a:lnTo>
                <a:lnTo>
                  <a:pt x="4" y="124"/>
                </a:lnTo>
                <a:lnTo>
                  <a:pt x="3" y="123"/>
                </a:lnTo>
                <a:lnTo>
                  <a:pt x="2" y="122"/>
                </a:lnTo>
                <a:lnTo>
                  <a:pt x="1" y="121"/>
                </a:lnTo>
                <a:lnTo>
                  <a:pt x="1" y="119"/>
                </a:lnTo>
                <a:lnTo>
                  <a:pt x="0" y="118"/>
                </a:lnTo>
                <a:lnTo>
                  <a:pt x="0" y="117"/>
                </a:lnTo>
                <a:lnTo>
                  <a:pt x="0" y="116"/>
                </a:lnTo>
                <a:lnTo>
                  <a:pt x="0" y="116"/>
                </a:lnTo>
                <a:lnTo>
                  <a:pt x="0" y="115"/>
                </a:lnTo>
                <a:lnTo>
                  <a:pt x="0" y="115"/>
                </a:lnTo>
                <a:lnTo>
                  <a:pt x="1" y="114"/>
                </a:lnTo>
                <a:lnTo>
                  <a:pt x="1" y="113"/>
                </a:lnTo>
                <a:lnTo>
                  <a:pt x="2" y="113"/>
                </a:lnTo>
                <a:lnTo>
                  <a:pt x="3" y="112"/>
                </a:lnTo>
                <a:lnTo>
                  <a:pt x="4" y="112"/>
                </a:lnTo>
                <a:lnTo>
                  <a:pt x="5" y="111"/>
                </a:lnTo>
                <a:lnTo>
                  <a:pt x="7" y="110"/>
                </a:lnTo>
                <a:lnTo>
                  <a:pt x="7" y="110"/>
                </a:lnTo>
                <a:lnTo>
                  <a:pt x="8" y="109"/>
                </a:lnTo>
                <a:lnTo>
                  <a:pt x="8" y="109"/>
                </a:lnTo>
                <a:lnTo>
                  <a:pt x="8" y="109"/>
                </a:lnTo>
                <a:lnTo>
                  <a:pt x="8" y="108"/>
                </a:lnTo>
                <a:lnTo>
                  <a:pt x="7" y="108"/>
                </a:lnTo>
                <a:lnTo>
                  <a:pt x="6" y="106"/>
                </a:lnTo>
                <a:lnTo>
                  <a:pt x="6" y="106"/>
                </a:lnTo>
                <a:lnTo>
                  <a:pt x="6" y="105"/>
                </a:lnTo>
                <a:lnTo>
                  <a:pt x="6" y="105"/>
                </a:lnTo>
                <a:lnTo>
                  <a:pt x="6" y="105"/>
                </a:lnTo>
                <a:lnTo>
                  <a:pt x="6" y="104"/>
                </a:lnTo>
                <a:lnTo>
                  <a:pt x="6" y="104"/>
                </a:lnTo>
                <a:lnTo>
                  <a:pt x="6" y="103"/>
                </a:lnTo>
                <a:lnTo>
                  <a:pt x="7" y="102"/>
                </a:lnTo>
                <a:lnTo>
                  <a:pt x="10" y="100"/>
                </a:lnTo>
                <a:lnTo>
                  <a:pt x="11" y="99"/>
                </a:lnTo>
                <a:lnTo>
                  <a:pt x="12" y="98"/>
                </a:lnTo>
                <a:lnTo>
                  <a:pt x="13" y="98"/>
                </a:lnTo>
                <a:lnTo>
                  <a:pt x="13" y="97"/>
                </a:lnTo>
                <a:lnTo>
                  <a:pt x="14" y="96"/>
                </a:lnTo>
                <a:lnTo>
                  <a:pt x="14" y="95"/>
                </a:lnTo>
                <a:lnTo>
                  <a:pt x="14" y="94"/>
                </a:lnTo>
                <a:lnTo>
                  <a:pt x="15" y="93"/>
                </a:lnTo>
                <a:lnTo>
                  <a:pt x="15" y="89"/>
                </a:lnTo>
                <a:lnTo>
                  <a:pt x="15" y="87"/>
                </a:lnTo>
                <a:lnTo>
                  <a:pt x="16" y="86"/>
                </a:lnTo>
                <a:lnTo>
                  <a:pt x="16" y="86"/>
                </a:lnTo>
                <a:lnTo>
                  <a:pt x="17" y="84"/>
                </a:lnTo>
                <a:lnTo>
                  <a:pt x="18" y="83"/>
                </a:lnTo>
                <a:lnTo>
                  <a:pt x="18" y="83"/>
                </a:lnTo>
                <a:lnTo>
                  <a:pt x="17" y="82"/>
                </a:lnTo>
                <a:lnTo>
                  <a:pt x="17" y="82"/>
                </a:lnTo>
                <a:lnTo>
                  <a:pt x="17" y="81"/>
                </a:lnTo>
                <a:lnTo>
                  <a:pt x="15" y="80"/>
                </a:lnTo>
                <a:lnTo>
                  <a:pt x="15" y="79"/>
                </a:lnTo>
                <a:lnTo>
                  <a:pt x="14" y="78"/>
                </a:lnTo>
                <a:lnTo>
                  <a:pt x="14" y="78"/>
                </a:lnTo>
                <a:lnTo>
                  <a:pt x="14" y="77"/>
                </a:lnTo>
                <a:lnTo>
                  <a:pt x="14" y="77"/>
                </a:lnTo>
                <a:lnTo>
                  <a:pt x="14" y="76"/>
                </a:lnTo>
                <a:lnTo>
                  <a:pt x="15" y="76"/>
                </a:lnTo>
                <a:lnTo>
                  <a:pt x="15" y="75"/>
                </a:lnTo>
                <a:lnTo>
                  <a:pt x="16" y="75"/>
                </a:lnTo>
                <a:lnTo>
                  <a:pt x="16" y="74"/>
                </a:lnTo>
                <a:lnTo>
                  <a:pt x="17" y="74"/>
                </a:lnTo>
                <a:lnTo>
                  <a:pt x="19" y="73"/>
                </a:lnTo>
                <a:lnTo>
                  <a:pt x="21" y="73"/>
                </a:lnTo>
                <a:lnTo>
                  <a:pt x="22" y="72"/>
                </a:lnTo>
                <a:lnTo>
                  <a:pt x="23" y="72"/>
                </a:lnTo>
                <a:lnTo>
                  <a:pt x="24" y="71"/>
                </a:lnTo>
                <a:lnTo>
                  <a:pt x="25" y="71"/>
                </a:lnTo>
                <a:lnTo>
                  <a:pt x="25" y="70"/>
                </a:lnTo>
                <a:lnTo>
                  <a:pt x="26" y="70"/>
                </a:lnTo>
                <a:lnTo>
                  <a:pt x="26" y="69"/>
                </a:lnTo>
                <a:lnTo>
                  <a:pt x="27" y="70"/>
                </a:lnTo>
                <a:lnTo>
                  <a:pt x="27" y="71"/>
                </a:lnTo>
                <a:lnTo>
                  <a:pt x="28" y="71"/>
                </a:lnTo>
                <a:lnTo>
                  <a:pt x="29" y="72"/>
                </a:lnTo>
                <a:lnTo>
                  <a:pt x="30" y="73"/>
                </a:lnTo>
                <a:lnTo>
                  <a:pt x="31" y="73"/>
                </a:lnTo>
                <a:lnTo>
                  <a:pt x="32" y="73"/>
                </a:lnTo>
                <a:lnTo>
                  <a:pt x="33" y="74"/>
                </a:lnTo>
                <a:lnTo>
                  <a:pt x="35" y="74"/>
                </a:lnTo>
                <a:lnTo>
                  <a:pt x="36" y="74"/>
                </a:lnTo>
                <a:lnTo>
                  <a:pt x="37" y="74"/>
                </a:lnTo>
                <a:lnTo>
                  <a:pt x="38" y="73"/>
                </a:lnTo>
                <a:lnTo>
                  <a:pt x="40" y="73"/>
                </a:lnTo>
                <a:lnTo>
                  <a:pt x="41" y="73"/>
                </a:lnTo>
                <a:lnTo>
                  <a:pt x="43" y="72"/>
                </a:lnTo>
                <a:lnTo>
                  <a:pt x="44" y="72"/>
                </a:lnTo>
                <a:lnTo>
                  <a:pt x="45" y="71"/>
                </a:lnTo>
                <a:lnTo>
                  <a:pt x="47" y="70"/>
                </a:lnTo>
                <a:lnTo>
                  <a:pt x="49" y="69"/>
                </a:lnTo>
                <a:lnTo>
                  <a:pt x="51" y="67"/>
                </a:lnTo>
                <a:lnTo>
                  <a:pt x="52" y="67"/>
                </a:lnTo>
                <a:lnTo>
                  <a:pt x="54" y="66"/>
                </a:lnTo>
                <a:lnTo>
                  <a:pt x="56" y="65"/>
                </a:lnTo>
                <a:lnTo>
                  <a:pt x="57" y="64"/>
                </a:lnTo>
                <a:lnTo>
                  <a:pt x="59" y="62"/>
                </a:lnTo>
              </a:path>
            </a:pathLst>
          </a:custGeom>
          <a:noFill/>
          <a:ln w="26988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cs-CZ" dirty="0"/>
          </a:p>
        </p:txBody>
      </p:sp>
      <p:sp>
        <p:nvSpPr>
          <p:cNvPr id="159" name="Freeform 280">
            <a:extLst>
              <a:ext uri="{FF2B5EF4-FFF2-40B4-BE49-F238E27FC236}">
                <a16:creationId xmlns:a16="http://schemas.microsoft.com/office/drawing/2014/main" id="{743ED529-4343-4A58-8078-13A5BE16DB74}"/>
              </a:ext>
            </a:extLst>
          </p:cNvPr>
          <p:cNvSpPr>
            <a:spLocks/>
          </p:cNvSpPr>
          <p:nvPr/>
        </p:nvSpPr>
        <p:spPr bwMode="auto">
          <a:xfrm>
            <a:off x="5783413" y="3799958"/>
            <a:ext cx="114133" cy="36686"/>
          </a:xfrm>
          <a:custGeom>
            <a:avLst/>
            <a:gdLst>
              <a:gd name="T0" fmla="*/ 1 w 112"/>
              <a:gd name="T1" fmla="*/ 35 h 36"/>
              <a:gd name="T2" fmla="*/ 2 w 112"/>
              <a:gd name="T3" fmla="*/ 34 h 36"/>
              <a:gd name="T4" fmla="*/ 4 w 112"/>
              <a:gd name="T5" fmla="*/ 30 h 36"/>
              <a:gd name="T6" fmla="*/ 6 w 112"/>
              <a:gd name="T7" fmla="*/ 28 h 36"/>
              <a:gd name="T8" fmla="*/ 7 w 112"/>
              <a:gd name="T9" fmla="*/ 27 h 36"/>
              <a:gd name="T10" fmla="*/ 9 w 112"/>
              <a:gd name="T11" fmla="*/ 25 h 36"/>
              <a:gd name="T12" fmla="*/ 12 w 112"/>
              <a:gd name="T13" fmla="*/ 24 h 36"/>
              <a:gd name="T14" fmla="*/ 16 w 112"/>
              <a:gd name="T15" fmla="*/ 23 h 36"/>
              <a:gd name="T16" fmla="*/ 22 w 112"/>
              <a:gd name="T17" fmla="*/ 20 h 36"/>
              <a:gd name="T18" fmla="*/ 23 w 112"/>
              <a:gd name="T19" fmla="*/ 20 h 36"/>
              <a:gd name="T20" fmla="*/ 25 w 112"/>
              <a:gd name="T21" fmla="*/ 20 h 36"/>
              <a:gd name="T22" fmla="*/ 26 w 112"/>
              <a:gd name="T23" fmla="*/ 20 h 36"/>
              <a:gd name="T24" fmla="*/ 27 w 112"/>
              <a:gd name="T25" fmla="*/ 21 h 36"/>
              <a:gd name="T26" fmla="*/ 31 w 112"/>
              <a:gd name="T27" fmla="*/ 24 h 36"/>
              <a:gd name="T28" fmla="*/ 33 w 112"/>
              <a:gd name="T29" fmla="*/ 25 h 36"/>
              <a:gd name="T30" fmla="*/ 35 w 112"/>
              <a:gd name="T31" fmla="*/ 25 h 36"/>
              <a:gd name="T32" fmla="*/ 39 w 112"/>
              <a:gd name="T33" fmla="*/ 25 h 36"/>
              <a:gd name="T34" fmla="*/ 44 w 112"/>
              <a:gd name="T35" fmla="*/ 25 h 36"/>
              <a:gd name="T36" fmla="*/ 48 w 112"/>
              <a:gd name="T37" fmla="*/ 25 h 36"/>
              <a:gd name="T38" fmla="*/ 52 w 112"/>
              <a:gd name="T39" fmla="*/ 26 h 36"/>
              <a:gd name="T40" fmla="*/ 56 w 112"/>
              <a:gd name="T41" fmla="*/ 26 h 36"/>
              <a:gd name="T42" fmla="*/ 58 w 112"/>
              <a:gd name="T43" fmla="*/ 26 h 36"/>
              <a:gd name="T44" fmla="*/ 61 w 112"/>
              <a:gd name="T45" fmla="*/ 27 h 36"/>
              <a:gd name="T46" fmla="*/ 67 w 112"/>
              <a:gd name="T47" fmla="*/ 29 h 36"/>
              <a:gd name="T48" fmla="*/ 69 w 112"/>
              <a:gd name="T49" fmla="*/ 29 h 36"/>
              <a:gd name="T50" fmla="*/ 72 w 112"/>
              <a:gd name="T51" fmla="*/ 29 h 36"/>
              <a:gd name="T52" fmla="*/ 75 w 112"/>
              <a:gd name="T53" fmla="*/ 29 h 36"/>
              <a:gd name="T54" fmla="*/ 80 w 112"/>
              <a:gd name="T55" fmla="*/ 26 h 36"/>
              <a:gd name="T56" fmla="*/ 86 w 112"/>
              <a:gd name="T57" fmla="*/ 24 h 36"/>
              <a:gd name="T58" fmla="*/ 89 w 112"/>
              <a:gd name="T59" fmla="*/ 23 h 36"/>
              <a:gd name="T60" fmla="*/ 91 w 112"/>
              <a:gd name="T61" fmla="*/ 21 h 36"/>
              <a:gd name="T62" fmla="*/ 93 w 112"/>
              <a:gd name="T63" fmla="*/ 20 h 36"/>
              <a:gd name="T64" fmla="*/ 94 w 112"/>
              <a:gd name="T65" fmla="*/ 18 h 36"/>
              <a:gd name="T66" fmla="*/ 96 w 112"/>
              <a:gd name="T67" fmla="*/ 13 h 36"/>
              <a:gd name="T68" fmla="*/ 98 w 112"/>
              <a:gd name="T69" fmla="*/ 10 h 36"/>
              <a:gd name="T70" fmla="*/ 99 w 112"/>
              <a:gd name="T71" fmla="*/ 9 h 36"/>
              <a:gd name="T72" fmla="*/ 101 w 112"/>
              <a:gd name="T73" fmla="*/ 6 h 36"/>
              <a:gd name="T74" fmla="*/ 104 w 112"/>
              <a:gd name="T75" fmla="*/ 4 h 36"/>
              <a:gd name="T76" fmla="*/ 108 w 112"/>
              <a:gd name="T77" fmla="*/ 2 h 36"/>
              <a:gd name="T78" fmla="*/ 111 w 112"/>
              <a:gd name="T79" fmla="*/ 0 h 36"/>
              <a:gd name="T80" fmla="*/ 112 w 112"/>
              <a:gd name="T81" fmla="*/ 0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112" h="36">
                <a:moveTo>
                  <a:pt x="0" y="36"/>
                </a:moveTo>
                <a:lnTo>
                  <a:pt x="1" y="35"/>
                </a:lnTo>
                <a:lnTo>
                  <a:pt x="2" y="35"/>
                </a:lnTo>
                <a:lnTo>
                  <a:pt x="2" y="34"/>
                </a:lnTo>
                <a:lnTo>
                  <a:pt x="4" y="31"/>
                </a:lnTo>
                <a:lnTo>
                  <a:pt x="4" y="30"/>
                </a:lnTo>
                <a:lnTo>
                  <a:pt x="5" y="29"/>
                </a:lnTo>
                <a:lnTo>
                  <a:pt x="6" y="28"/>
                </a:lnTo>
                <a:lnTo>
                  <a:pt x="6" y="27"/>
                </a:lnTo>
                <a:lnTo>
                  <a:pt x="7" y="27"/>
                </a:lnTo>
                <a:lnTo>
                  <a:pt x="8" y="26"/>
                </a:lnTo>
                <a:lnTo>
                  <a:pt x="9" y="25"/>
                </a:lnTo>
                <a:lnTo>
                  <a:pt x="11" y="25"/>
                </a:lnTo>
                <a:lnTo>
                  <a:pt x="12" y="24"/>
                </a:lnTo>
                <a:lnTo>
                  <a:pt x="15" y="24"/>
                </a:lnTo>
                <a:lnTo>
                  <a:pt x="16" y="23"/>
                </a:lnTo>
                <a:lnTo>
                  <a:pt x="17" y="23"/>
                </a:lnTo>
                <a:lnTo>
                  <a:pt x="22" y="20"/>
                </a:lnTo>
                <a:lnTo>
                  <a:pt x="23" y="20"/>
                </a:lnTo>
                <a:lnTo>
                  <a:pt x="23" y="20"/>
                </a:lnTo>
                <a:lnTo>
                  <a:pt x="24" y="20"/>
                </a:lnTo>
                <a:lnTo>
                  <a:pt x="25" y="20"/>
                </a:lnTo>
                <a:lnTo>
                  <a:pt x="25" y="20"/>
                </a:lnTo>
                <a:lnTo>
                  <a:pt x="26" y="20"/>
                </a:lnTo>
                <a:lnTo>
                  <a:pt x="26" y="21"/>
                </a:lnTo>
                <a:lnTo>
                  <a:pt x="27" y="21"/>
                </a:lnTo>
                <a:lnTo>
                  <a:pt x="29" y="23"/>
                </a:lnTo>
                <a:lnTo>
                  <a:pt x="31" y="24"/>
                </a:lnTo>
                <a:lnTo>
                  <a:pt x="32" y="25"/>
                </a:lnTo>
                <a:lnTo>
                  <a:pt x="33" y="25"/>
                </a:lnTo>
                <a:lnTo>
                  <a:pt x="34" y="25"/>
                </a:lnTo>
                <a:lnTo>
                  <a:pt x="35" y="25"/>
                </a:lnTo>
                <a:lnTo>
                  <a:pt x="37" y="25"/>
                </a:lnTo>
                <a:lnTo>
                  <a:pt x="39" y="25"/>
                </a:lnTo>
                <a:lnTo>
                  <a:pt x="40" y="25"/>
                </a:lnTo>
                <a:lnTo>
                  <a:pt x="44" y="25"/>
                </a:lnTo>
                <a:lnTo>
                  <a:pt x="46" y="25"/>
                </a:lnTo>
                <a:lnTo>
                  <a:pt x="48" y="25"/>
                </a:lnTo>
                <a:lnTo>
                  <a:pt x="50" y="26"/>
                </a:lnTo>
                <a:lnTo>
                  <a:pt x="52" y="26"/>
                </a:lnTo>
                <a:lnTo>
                  <a:pt x="54" y="26"/>
                </a:lnTo>
                <a:lnTo>
                  <a:pt x="56" y="26"/>
                </a:lnTo>
                <a:lnTo>
                  <a:pt x="57" y="26"/>
                </a:lnTo>
                <a:lnTo>
                  <a:pt x="58" y="26"/>
                </a:lnTo>
                <a:lnTo>
                  <a:pt x="59" y="26"/>
                </a:lnTo>
                <a:lnTo>
                  <a:pt x="61" y="27"/>
                </a:lnTo>
                <a:lnTo>
                  <a:pt x="65" y="29"/>
                </a:lnTo>
                <a:lnTo>
                  <a:pt x="67" y="29"/>
                </a:lnTo>
                <a:lnTo>
                  <a:pt x="68" y="29"/>
                </a:lnTo>
                <a:lnTo>
                  <a:pt x="69" y="29"/>
                </a:lnTo>
                <a:lnTo>
                  <a:pt x="71" y="29"/>
                </a:lnTo>
                <a:lnTo>
                  <a:pt x="72" y="29"/>
                </a:lnTo>
                <a:lnTo>
                  <a:pt x="73" y="29"/>
                </a:lnTo>
                <a:lnTo>
                  <a:pt x="75" y="29"/>
                </a:lnTo>
                <a:lnTo>
                  <a:pt x="78" y="27"/>
                </a:lnTo>
                <a:lnTo>
                  <a:pt x="80" y="26"/>
                </a:lnTo>
                <a:lnTo>
                  <a:pt x="82" y="25"/>
                </a:lnTo>
                <a:lnTo>
                  <a:pt x="86" y="24"/>
                </a:lnTo>
                <a:lnTo>
                  <a:pt x="87" y="24"/>
                </a:lnTo>
                <a:lnTo>
                  <a:pt x="89" y="23"/>
                </a:lnTo>
                <a:lnTo>
                  <a:pt x="90" y="22"/>
                </a:lnTo>
                <a:lnTo>
                  <a:pt x="91" y="21"/>
                </a:lnTo>
                <a:lnTo>
                  <a:pt x="92" y="20"/>
                </a:lnTo>
                <a:lnTo>
                  <a:pt x="93" y="20"/>
                </a:lnTo>
                <a:lnTo>
                  <a:pt x="93" y="19"/>
                </a:lnTo>
                <a:lnTo>
                  <a:pt x="94" y="18"/>
                </a:lnTo>
                <a:lnTo>
                  <a:pt x="95" y="17"/>
                </a:lnTo>
                <a:lnTo>
                  <a:pt x="96" y="13"/>
                </a:lnTo>
                <a:lnTo>
                  <a:pt x="97" y="11"/>
                </a:lnTo>
                <a:lnTo>
                  <a:pt x="98" y="10"/>
                </a:lnTo>
                <a:lnTo>
                  <a:pt x="98" y="10"/>
                </a:lnTo>
                <a:lnTo>
                  <a:pt x="99" y="9"/>
                </a:lnTo>
                <a:lnTo>
                  <a:pt x="100" y="8"/>
                </a:lnTo>
                <a:lnTo>
                  <a:pt x="101" y="6"/>
                </a:lnTo>
                <a:lnTo>
                  <a:pt x="102" y="5"/>
                </a:lnTo>
                <a:lnTo>
                  <a:pt x="104" y="4"/>
                </a:lnTo>
                <a:lnTo>
                  <a:pt x="106" y="3"/>
                </a:lnTo>
                <a:lnTo>
                  <a:pt x="108" y="2"/>
                </a:lnTo>
                <a:lnTo>
                  <a:pt x="111" y="0"/>
                </a:lnTo>
                <a:lnTo>
                  <a:pt x="111" y="0"/>
                </a:lnTo>
                <a:lnTo>
                  <a:pt x="112" y="0"/>
                </a:lnTo>
                <a:lnTo>
                  <a:pt x="112" y="0"/>
                </a:lnTo>
              </a:path>
            </a:pathLst>
          </a:custGeom>
          <a:noFill/>
          <a:ln w="26988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cs-CZ" dirty="0"/>
          </a:p>
        </p:txBody>
      </p:sp>
      <p:sp>
        <p:nvSpPr>
          <p:cNvPr id="160" name="Freeform 281">
            <a:extLst>
              <a:ext uri="{FF2B5EF4-FFF2-40B4-BE49-F238E27FC236}">
                <a16:creationId xmlns:a16="http://schemas.microsoft.com/office/drawing/2014/main" id="{5F05C1B9-1345-4A7F-83B9-BF0D027588D3}"/>
              </a:ext>
            </a:extLst>
          </p:cNvPr>
          <p:cNvSpPr>
            <a:spLocks/>
          </p:cNvSpPr>
          <p:nvPr/>
        </p:nvSpPr>
        <p:spPr bwMode="auto">
          <a:xfrm>
            <a:off x="5516423" y="4009882"/>
            <a:ext cx="659323" cy="612447"/>
          </a:xfrm>
          <a:custGeom>
            <a:avLst/>
            <a:gdLst>
              <a:gd name="T0" fmla="*/ 318 w 647"/>
              <a:gd name="T1" fmla="*/ 33 h 601"/>
              <a:gd name="T2" fmla="*/ 352 w 647"/>
              <a:gd name="T3" fmla="*/ 46 h 601"/>
              <a:gd name="T4" fmla="*/ 378 w 647"/>
              <a:gd name="T5" fmla="*/ 65 h 601"/>
              <a:gd name="T6" fmla="*/ 411 w 647"/>
              <a:gd name="T7" fmla="*/ 81 h 601"/>
              <a:gd name="T8" fmla="*/ 438 w 647"/>
              <a:gd name="T9" fmla="*/ 111 h 601"/>
              <a:gd name="T10" fmla="*/ 468 w 647"/>
              <a:gd name="T11" fmla="*/ 82 h 601"/>
              <a:gd name="T12" fmla="*/ 500 w 647"/>
              <a:gd name="T13" fmla="*/ 97 h 601"/>
              <a:gd name="T14" fmla="*/ 542 w 647"/>
              <a:gd name="T15" fmla="*/ 116 h 601"/>
              <a:gd name="T16" fmla="*/ 597 w 647"/>
              <a:gd name="T17" fmla="*/ 153 h 601"/>
              <a:gd name="T18" fmla="*/ 633 w 647"/>
              <a:gd name="T19" fmla="*/ 197 h 601"/>
              <a:gd name="T20" fmla="*/ 647 w 647"/>
              <a:gd name="T21" fmla="*/ 219 h 601"/>
              <a:gd name="T22" fmla="*/ 627 w 647"/>
              <a:gd name="T23" fmla="*/ 237 h 601"/>
              <a:gd name="T24" fmla="*/ 630 w 647"/>
              <a:gd name="T25" fmla="*/ 262 h 601"/>
              <a:gd name="T26" fmla="*/ 609 w 647"/>
              <a:gd name="T27" fmla="*/ 255 h 601"/>
              <a:gd name="T28" fmla="*/ 613 w 647"/>
              <a:gd name="T29" fmla="*/ 271 h 601"/>
              <a:gd name="T30" fmla="*/ 584 w 647"/>
              <a:gd name="T31" fmla="*/ 286 h 601"/>
              <a:gd name="T32" fmla="*/ 571 w 647"/>
              <a:gd name="T33" fmla="*/ 330 h 601"/>
              <a:gd name="T34" fmla="*/ 586 w 647"/>
              <a:gd name="T35" fmla="*/ 349 h 601"/>
              <a:gd name="T36" fmla="*/ 587 w 647"/>
              <a:gd name="T37" fmla="*/ 374 h 601"/>
              <a:gd name="T38" fmla="*/ 583 w 647"/>
              <a:gd name="T39" fmla="*/ 400 h 601"/>
              <a:gd name="T40" fmla="*/ 588 w 647"/>
              <a:gd name="T41" fmla="*/ 427 h 601"/>
              <a:gd name="T42" fmla="*/ 576 w 647"/>
              <a:gd name="T43" fmla="*/ 450 h 601"/>
              <a:gd name="T44" fmla="*/ 567 w 647"/>
              <a:gd name="T45" fmla="*/ 472 h 601"/>
              <a:gd name="T46" fmla="*/ 577 w 647"/>
              <a:gd name="T47" fmla="*/ 495 h 601"/>
              <a:gd name="T48" fmla="*/ 543 w 647"/>
              <a:gd name="T49" fmla="*/ 515 h 601"/>
              <a:gd name="T50" fmla="*/ 521 w 647"/>
              <a:gd name="T51" fmla="*/ 536 h 601"/>
              <a:gd name="T52" fmla="*/ 476 w 647"/>
              <a:gd name="T53" fmla="*/ 541 h 601"/>
              <a:gd name="T54" fmla="*/ 449 w 647"/>
              <a:gd name="T55" fmla="*/ 532 h 601"/>
              <a:gd name="T56" fmla="*/ 427 w 647"/>
              <a:gd name="T57" fmla="*/ 543 h 601"/>
              <a:gd name="T58" fmla="*/ 393 w 647"/>
              <a:gd name="T59" fmla="*/ 563 h 601"/>
              <a:gd name="T60" fmla="*/ 360 w 647"/>
              <a:gd name="T61" fmla="*/ 593 h 601"/>
              <a:gd name="T62" fmla="*/ 327 w 647"/>
              <a:gd name="T63" fmla="*/ 597 h 601"/>
              <a:gd name="T64" fmla="*/ 301 w 647"/>
              <a:gd name="T65" fmla="*/ 596 h 601"/>
              <a:gd name="T66" fmla="*/ 276 w 647"/>
              <a:gd name="T67" fmla="*/ 579 h 601"/>
              <a:gd name="T68" fmla="*/ 259 w 647"/>
              <a:gd name="T69" fmla="*/ 563 h 601"/>
              <a:gd name="T70" fmla="*/ 281 w 647"/>
              <a:gd name="T71" fmla="*/ 525 h 601"/>
              <a:gd name="T72" fmla="*/ 301 w 647"/>
              <a:gd name="T73" fmla="*/ 504 h 601"/>
              <a:gd name="T74" fmla="*/ 286 w 647"/>
              <a:gd name="T75" fmla="*/ 481 h 601"/>
              <a:gd name="T76" fmla="*/ 251 w 647"/>
              <a:gd name="T77" fmla="*/ 484 h 601"/>
              <a:gd name="T78" fmla="*/ 210 w 647"/>
              <a:gd name="T79" fmla="*/ 473 h 601"/>
              <a:gd name="T80" fmla="*/ 192 w 647"/>
              <a:gd name="T81" fmla="*/ 428 h 601"/>
              <a:gd name="T82" fmla="*/ 155 w 647"/>
              <a:gd name="T83" fmla="*/ 425 h 601"/>
              <a:gd name="T84" fmla="*/ 112 w 647"/>
              <a:gd name="T85" fmla="*/ 419 h 601"/>
              <a:gd name="T86" fmla="*/ 83 w 647"/>
              <a:gd name="T87" fmla="*/ 402 h 601"/>
              <a:gd name="T88" fmla="*/ 82 w 647"/>
              <a:gd name="T89" fmla="*/ 387 h 601"/>
              <a:gd name="T90" fmla="*/ 40 w 647"/>
              <a:gd name="T91" fmla="*/ 381 h 601"/>
              <a:gd name="T92" fmla="*/ 7 w 647"/>
              <a:gd name="T93" fmla="*/ 344 h 601"/>
              <a:gd name="T94" fmla="*/ 1 w 647"/>
              <a:gd name="T95" fmla="*/ 316 h 601"/>
              <a:gd name="T96" fmla="*/ 11 w 647"/>
              <a:gd name="T97" fmla="*/ 270 h 601"/>
              <a:gd name="T98" fmla="*/ 7 w 647"/>
              <a:gd name="T99" fmla="*/ 227 h 601"/>
              <a:gd name="T100" fmla="*/ 16 w 647"/>
              <a:gd name="T101" fmla="*/ 205 h 601"/>
              <a:gd name="T102" fmla="*/ 37 w 647"/>
              <a:gd name="T103" fmla="*/ 182 h 601"/>
              <a:gd name="T104" fmla="*/ 53 w 647"/>
              <a:gd name="T105" fmla="*/ 171 h 601"/>
              <a:gd name="T106" fmla="*/ 101 w 647"/>
              <a:gd name="T107" fmla="*/ 170 h 601"/>
              <a:gd name="T108" fmla="*/ 123 w 647"/>
              <a:gd name="T109" fmla="*/ 162 h 601"/>
              <a:gd name="T110" fmla="*/ 150 w 647"/>
              <a:gd name="T111" fmla="*/ 150 h 601"/>
              <a:gd name="T112" fmla="*/ 124 w 647"/>
              <a:gd name="T113" fmla="*/ 123 h 601"/>
              <a:gd name="T114" fmla="*/ 139 w 647"/>
              <a:gd name="T115" fmla="*/ 78 h 601"/>
              <a:gd name="T116" fmla="*/ 158 w 647"/>
              <a:gd name="T117" fmla="*/ 70 h 601"/>
              <a:gd name="T118" fmla="*/ 205 w 647"/>
              <a:gd name="T119" fmla="*/ 46 h 601"/>
              <a:gd name="T120" fmla="*/ 228 w 647"/>
              <a:gd name="T121" fmla="*/ 37 h 601"/>
              <a:gd name="T122" fmla="*/ 236 w 647"/>
              <a:gd name="T123" fmla="*/ 12 h 6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647" h="601">
                <a:moveTo>
                  <a:pt x="262" y="4"/>
                </a:moveTo>
                <a:lnTo>
                  <a:pt x="270" y="10"/>
                </a:lnTo>
                <a:lnTo>
                  <a:pt x="272" y="12"/>
                </a:lnTo>
                <a:lnTo>
                  <a:pt x="277" y="15"/>
                </a:lnTo>
                <a:lnTo>
                  <a:pt x="287" y="22"/>
                </a:lnTo>
                <a:lnTo>
                  <a:pt x="288" y="23"/>
                </a:lnTo>
                <a:lnTo>
                  <a:pt x="291" y="26"/>
                </a:lnTo>
                <a:lnTo>
                  <a:pt x="292" y="27"/>
                </a:lnTo>
                <a:lnTo>
                  <a:pt x="295" y="29"/>
                </a:lnTo>
                <a:lnTo>
                  <a:pt x="296" y="31"/>
                </a:lnTo>
                <a:lnTo>
                  <a:pt x="297" y="31"/>
                </a:lnTo>
                <a:lnTo>
                  <a:pt x="298" y="31"/>
                </a:lnTo>
                <a:lnTo>
                  <a:pt x="299" y="32"/>
                </a:lnTo>
                <a:lnTo>
                  <a:pt x="300" y="32"/>
                </a:lnTo>
                <a:lnTo>
                  <a:pt x="302" y="32"/>
                </a:lnTo>
                <a:lnTo>
                  <a:pt x="304" y="33"/>
                </a:lnTo>
                <a:lnTo>
                  <a:pt x="305" y="33"/>
                </a:lnTo>
                <a:lnTo>
                  <a:pt x="307" y="33"/>
                </a:lnTo>
                <a:lnTo>
                  <a:pt x="312" y="32"/>
                </a:lnTo>
                <a:lnTo>
                  <a:pt x="313" y="32"/>
                </a:lnTo>
                <a:lnTo>
                  <a:pt x="314" y="32"/>
                </a:lnTo>
                <a:lnTo>
                  <a:pt x="315" y="32"/>
                </a:lnTo>
                <a:lnTo>
                  <a:pt x="318" y="33"/>
                </a:lnTo>
                <a:lnTo>
                  <a:pt x="320" y="33"/>
                </a:lnTo>
                <a:lnTo>
                  <a:pt x="321" y="33"/>
                </a:lnTo>
                <a:lnTo>
                  <a:pt x="322" y="33"/>
                </a:lnTo>
                <a:lnTo>
                  <a:pt x="323" y="33"/>
                </a:lnTo>
                <a:lnTo>
                  <a:pt x="325" y="32"/>
                </a:lnTo>
                <a:lnTo>
                  <a:pt x="326" y="32"/>
                </a:lnTo>
                <a:lnTo>
                  <a:pt x="327" y="32"/>
                </a:lnTo>
                <a:lnTo>
                  <a:pt x="328" y="32"/>
                </a:lnTo>
                <a:lnTo>
                  <a:pt x="329" y="32"/>
                </a:lnTo>
                <a:lnTo>
                  <a:pt x="332" y="33"/>
                </a:lnTo>
                <a:lnTo>
                  <a:pt x="333" y="34"/>
                </a:lnTo>
                <a:lnTo>
                  <a:pt x="334" y="34"/>
                </a:lnTo>
                <a:lnTo>
                  <a:pt x="335" y="35"/>
                </a:lnTo>
                <a:lnTo>
                  <a:pt x="337" y="36"/>
                </a:lnTo>
                <a:lnTo>
                  <a:pt x="338" y="36"/>
                </a:lnTo>
                <a:lnTo>
                  <a:pt x="342" y="38"/>
                </a:lnTo>
                <a:lnTo>
                  <a:pt x="344" y="39"/>
                </a:lnTo>
                <a:lnTo>
                  <a:pt x="345" y="40"/>
                </a:lnTo>
                <a:lnTo>
                  <a:pt x="346" y="40"/>
                </a:lnTo>
                <a:lnTo>
                  <a:pt x="346" y="40"/>
                </a:lnTo>
                <a:lnTo>
                  <a:pt x="350" y="44"/>
                </a:lnTo>
                <a:lnTo>
                  <a:pt x="351" y="45"/>
                </a:lnTo>
                <a:lnTo>
                  <a:pt x="352" y="46"/>
                </a:lnTo>
                <a:lnTo>
                  <a:pt x="353" y="47"/>
                </a:lnTo>
                <a:lnTo>
                  <a:pt x="355" y="48"/>
                </a:lnTo>
                <a:lnTo>
                  <a:pt x="357" y="49"/>
                </a:lnTo>
                <a:lnTo>
                  <a:pt x="358" y="50"/>
                </a:lnTo>
                <a:lnTo>
                  <a:pt x="360" y="50"/>
                </a:lnTo>
                <a:lnTo>
                  <a:pt x="361" y="51"/>
                </a:lnTo>
                <a:lnTo>
                  <a:pt x="365" y="51"/>
                </a:lnTo>
                <a:lnTo>
                  <a:pt x="367" y="52"/>
                </a:lnTo>
                <a:lnTo>
                  <a:pt x="370" y="53"/>
                </a:lnTo>
                <a:lnTo>
                  <a:pt x="371" y="54"/>
                </a:lnTo>
                <a:lnTo>
                  <a:pt x="372" y="54"/>
                </a:lnTo>
                <a:lnTo>
                  <a:pt x="373" y="54"/>
                </a:lnTo>
                <a:lnTo>
                  <a:pt x="373" y="55"/>
                </a:lnTo>
                <a:lnTo>
                  <a:pt x="373" y="55"/>
                </a:lnTo>
                <a:lnTo>
                  <a:pt x="374" y="56"/>
                </a:lnTo>
                <a:lnTo>
                  <a:pt x="374" y="56"/>
                </a:lnTo>
                <a:lnTo>
                  <a:pt x="374" y="57"/>
                </a:lnTo>
                <a:lnTo>
                  <a:pt x="375" y="61"/>
                </a:lnTo>
                <a:lnTo>
                  <a:pt x="376" y="62"/>
                </a:lnTo>
                <a:lnTo>
                  <a:pt x="376" y="63"/>
                </a:lnTo>
                <a:lnTo>
                  <a:pt x="377" y="64"/>
                </a:lnTo>
                <a:lnTo>
                  <a:pt x="377" y="64"/>
                </a:lnTo>
                <a:lnTo>
                  <a:pt x="378" y="65"/>
                </a:lnTo>
                <a:lnTo>
                  <a:pt x="379" y="65"/>
                </a:lnTo>
                <a:lnTo>
                  <a:pt x="380" y="66"/>
                </a:lnTo>
                <a:lnTo>
                  <a:pt x="381" y="66"/>
                </a:lnTo>
                <a:lnTo>
                  <a:pt x="383" y="67"/>
                </a:lnTo>
                <a:lnTo>
                  <a:pt x="385" y="67"/>
                </a:lnTo>
                <a:lnTo>
                  <a:pt x="387" y="68"/>
                </a:lnTo>
                <a:lnTo>
                  <a:pt x="389" y="69"/>
                </a:lnTo>
                <a:lnTo>
                  <a:pt x="391" y="69"/>
                </a:lnTo>
                <a:lnTo>
                  <a:pt x="393" y="70"/>
                </a:lnTo>
                <a:lnTo>
                  <a:pt x="394" y="71"/>
                </a:lnTo>
                <a:lnTo>
                  <a:pt x="397" y="73"/>
                </a:lnTo>
                <a:lnTo>
                  <a:pt x="399" y="74"/>
                </a:lnTo>
                <a:lnTo>
                  <a:pt x="400" y="75"/>
                </a:lnTo>
                <a:lnTo>
                  <a:pt x="402" y="76"/>
                </a:lnTo>
                <a:lnTo>
                  <a:pt x="403" y="76"/>
                </a:lnTo>
                <a:lnTo>
                  <a:pt x="405" y="77"/>
                </a:lnTo>
                <a:lnTo>
                  <a:pt x="406" y="77"/>
                </a:lnTo>
                <a:lnTo>
                  <a:pt x="409" y="78"/>
                </a:lnTo>
                <a:lnTo>
                  <a:pt x="410" y="78"/>
                </a:lnTo>
                <a:lnTo>
                  <a:pt x="410" y="78"/>
                </a:lnTo>
                <a:lnTo>
                  <a:pt x="411" y="79"/>
                </a:lnTo>
                <a:lnTo>
                  <a:pt x="411" y="80"/>
                </a:lnTo>
                <a:lnTo>
                  <a:pt x="411" y="81"/>
                </a:lnTo>
                <a:lnTo>
                  <a:pt x="411" y="82"/>
                </a:lnTo>
                <a:lnTo>
                  <a:pt x="411" y="82"/>
                </a:lnTo>
                <a:lnTo>
                  <a:pt x="411" y="83"/>
                </a:lnTo>
                <a:lnTo>
                  <a:pt x="410" y="86"/>
                </a:lnTo>
                <a:lnTo>
                  <a:pt x="410" y="88"/>
                </a:lnTo>
                <a:lnTo>
                  <a:pt x="410" y="90"/>
                </a:lnTo>
                <a:lnTo>
                  <a:pt x="410" y="91"/>
                </a:lnTo>
                <a:lnTo>
                  <a:pt x="410" y="93"/>
                </a:lnTo>
                <a:lnTo>
                  <a:pt x="410" y="94"/>
                </a:lnTo>
                <a:lnTo>
                  <a:pt x="411" y="95"/>
                </a:lnTo>
                <a:lnTo>
                  <a:pt x="412" y="97"/>
                </a:lnTo>
                <a:lnTo>
                  <a:pt x="413" y="98"/>
                </a:lnTo>
                <a:lnTo>
                  <a:pt x="414" y="99"/>
                </a:lnTo>
                <a:lnTo>
                  <a:pt x="415" y="100"/>
                </a:lnTo>
                <a:lnTo>
                  <a:pt x="416" y="101"/>
                </a:lnTo>
                <a:lnTo>
                  <a:pt x="419" y="102"/>
                </a:lnTo>
                <a:lnTo>
                  <a:pt x="427" y="107"/>
                </a:lnTo>
                <a:lnTo>
                  <a:pt x="432" y="109"/>
                </a:lnTo>
                <a:lnTo>
                  <a:pt x="434" y="110"/>
                </a:lnTo>
                <a:lnTo>
                  <a:pt x="435" y="110"/>
                </a:lnTo>
                <a:lnTo>
                  <a:pt x="436" y="111"/>
                </a:lnTo>
                <a:lnTo>
                  <a:pt x="437" y="111"/>
                </a:lnTo>
                <a:lnTo>
                  <a:pt x="438" y="111"/>
                </a:lnTo>
                <a:lnTo>
                  <a:pt x="440" y="111"/>
                </a:lnTo>
                <a:lnTo>
                  <a:pt x="442" y="111"/>
                </a:lnTo>
                <a:lnTo>
                  <a:pt x="444" y="111"/>
                </a:lnTo>
                <a:lnTo>
                  <a:pt x="445" y="111"/>
                </a:lnTo>
                <a:lnTo>
                  <a:pt x="446" y="111"/>
                </a:lnTo>
                <a:lnTo>
                  <a:pt x="448" y="110"/>
                </a:lnTo>
                <a:lnTo>
                  <a:pt x="448" y="110"/>
                </a:lnTo>
                <a:lnTo>
                  <a:pt x="449" y="109"/>
                </a:lnTo>
                <a:lnTo>
                  <a:pt x="450" y="108"/>
                </a:lnTo>
                <a:lnTo>
                  <a:pt x="451" y="108"/>
                </a:lnTo>
                <a:lnTo>
                  <a:pt x="453" y="104"/>
                </a:lnTo>
                <a:lnTo>
                  <a:pt x="455" y="102"/>
                </a:lnTo>
                <a:lnTo>
                  <a:pt x="456" y="100"/>
                </a:lnTo>
                <a:lnTo>
                  <a:pt x="457" y="99"/>
                </a:lnTo>
                <a:lnTo>
                  <a:pt x="457" y="98"/>
                </a:lnTo>
                <a:lnTo>
                  <a:pt x="459" y="94"/>
                </a:lnTo>
                <a:lnTo>
                  <a:pt x="460" y="91"/>
                </a:lnTo>
                <a:lnTo>
                  <a:pt x="462" y="89"/>
                </a:lnTo>
                <a:lnTo>
                  <a:pt x="463" y="87"/>
                </a:lnTo>
                <a:lnTo>
                  <a:pt x="464" y="86"/>
                </a:lnTo>
                <a:lnTo>
                  <a:pt x="466" y="84"/>
                </a:lnTo>
                <a:lnTo>
                  <a:pt x="467" y="83"/>
                </a:lnTo>
                <a:lnTo>
                  <a:pt x="468" y="82"/>
                </a:lnTo>
                <a:lnTo>
                  <a:pt x="469" y="81"/>
                </a:lnTo>
                <a:lnTo>
                  <a:pt x="470" y="81"/>
                </a:lnTo>
                <a:lnTo>
                  <a:pt x="471" y="81"/>
                </a:lnTo>
                <a:lnTo>
                  <a:pt x="471" y="81"/>
                </a:lnTo>
                <a:lnTo>
                  <a:pt x="472" y="82"/>
                </a:lnTo>
                <a:lnTo>
                  <a:pt x="473" y="82"/>
                </a:lnTo>
                <a:lnTo>
                  <a:pt x="474" y="83"/>
                </a:lnTo>
                <a:lnTo>
                  <a:pt x="476" y="86"/>
                </a:lnTo>
                <a:lnTo>
                  <a:pt x="477" y="87"/>
                </a:lnTo>
                <a:lnTo>
                  <a:pt x="478" y="88"/>
                </a:lnTo>
                <a:lnTo>
                  <a:pt x="479" y="89"/>
                </a:lnTo>
                <a:lnTo>
                  <a:pt x="480" y="89"/>
                </a:lnTo>
                <a:lnTo>
                  <a:pt x="481" y="90"/>
                </a:lnTo>
                <a:lnTo>
                  <a:pt x="482" y="91"/>
                </a:lnTo>
                <a:lnTo>
                  <a:pt x="483" y="91"/>
                </a:lnTo>
                <a:lnTo>
                  <a:pt x="485" y="92"/>
                </a:lnTo>
                <a:lnTo>
                  <a:pt x="487" y="93"/>
                </a:lnTo>
                <a:lnTo>
                  <a:pt x="490" y="93"/>
                </a:lnTo>
                <a:lnTo>
                  <a:pt x="494" y="94"/>
                </a:lnTo>
                <a:lnTo>
                  <a:pt x="496" y="95"/>
                </a:lnTo>
                <a:lnTo>
                  <a:pt x="498" y="95"/>
                </a:lnTo>
                <a:lnTo>
                  <a:pt x="499" y="96"/>
                </a:lnTo>
                <a:lnTo>
                  <a:pt x="500" y="97"/>
                </a:lnTo>
                <a:lnTo>
                  <a:pt x="501" y="97"/>
                </a:lnTo>
                <a:lnTo>
                  <a:pt x="502" y="98"/>
                </a:lnTo>
                <a:lnTo>
                  <a:pt x="503" y="99"/>
                </a:lnTo>
                <a:lnTo>
                  <a:pt x="505" y="101"/>
                </a:lnTo>
                <a:lnTo>
                  <a:pt x="507" y="102"/>
                </a:lnTo>
                <a:lnTo>
                  <a:pt x="510" y="106"/>
                </a:lnTo>
                <a:lnTo>
                  <a:pt x="512" y="108"/>
                </a:lnTo>
                <a:lnTo>
                  <a:pt x="513" y="109"/>
                </a:lnTo>
                <a:lnTo>
                  <a:pt x="514" y="109"/>
                </a:lnTo>
                <a:lnTo>
                  <a:pt x="515" y="110"/>
                </a:lnTo>
                <a:lnTo>
                  <a:pt x="515" y="110"/>
                </a:lnTo>
                <a:lnTo>
                  <a:pt x="516" y="110"/>
                </a:lnTo>
                <a:lnTo>
                  <a:pt x="517" y="110"/>
                </a:lnTo>
                <a:lnTo>
                  <a:pt x="518" y="111"/>
                </a:lnTo>
                <a:lnTo>
                  <a:pt x="520" y="111"/>
                </a:lnTo>
                <a:lnTo>
                  <a:pt x="526" y="111"/>
                </a:lnTo>
                <a:lnTo>
                  <a:pt x="528" y="111"/>
                </a:lnTo>
                <a:lnTo>
                  <a:pt x="529" y="111"/>
                </a:lnTo>
                <a:lnTo>
                  <a:pt x="530" y="112"/>
                </a:lnTo>
                <a:lnTo>
                  <a:pt x="531" y="112"/>
                </a:lnTo>
                <a:lnTo>
                  <a:pt x="535" y="114"/>
                </a:lnTo>
                <a:lnTo>
                  <a:pt x="536" y="114"/>
                </a:lnTo>
                <a:lnTo>
                  <a:pt x="542" y="116"/>
                </a:lnTo>
                <a:lnTo>
                  <a:pt x="547" y="117"/>
                </a:lnTo>
                <a:lnTo>
                  <a:pt x="551" y="119"/>
                </a:lnTo>
                <a:lnTo>
                  <a:pt x="552" y="119"/>
                </a:lnTo>
                <a:lnTo>
                  <a:pt x="554" y="119"/>
                </a:lnTo>
                <a:lnTo>
                  <a:pt x="559" y="123"/>
                </a:lnTo>
                <a:lnTo>
                  <a:pt x="565" y="125"/>
                </a:lnTo>
                <a:lnTo>
                  <a:pt x="567" y="126"/>
                </a:lnTo>
                <a:lnTo>
                  <a:pt x="569" y="127"/>
                </a:lnTo>
                <a:lnTo>
                  <a:pt x="571" y="129"/>
                </a:lnTo>
                <a:lnTo>
                  <a:pt x="573" y="130"/>
                </a:lnTo>
                <a:lnTo>
                  <a:pt x="575" y="132"/>
                </a:lnTo>
                <a:lnTo>
                  <a:pt x="577" y="133"/>
                </a:lnTo>
                <a:lnTo>
                  <a:pt x="582" y="139"/>
                </a:lnTo>
                <a:lnTo>
                  <a:pt x="584" y="141"/>
                </a:lnTo>
                <a:lnTo>
                  <a:pt x="585" y="143"/>
                </a:lnTo>
                <a:lnTo>
                  <a:pt x="587" y="146"/>
                </a:lnTo>
                <a:lnTo>
                  <a:pt x="589" y="147"/>
                </a:lnTo>
                <a:lnTo>
                  <a:pt x="590" y="149"/>
                </a:lnTo>
                <a:lnTo>
                  <a:pt x="592" y="150"/>
                </a:lnTo>
                <a:lnTo>
                  <a:pt x="594" y="152"/>
                </a:lnTo>
                <a:lnTo>
                  <a:pt x="595" y="152"/>
                </a:lnTo>
                <a:lnTo>
                  <a:pt x="596" y="152"/>
                </a:lnTo>
                <a:lnTo>
                  <a:pt x="597" y="153"/>
                </a:lnTo>
                <a:lnTo>
                  <a:pt x="600" y="153"/>
                </a:lnTo>
                <a:lnTo>
                  <a:pt x="601" y="154"/>
                </a:lnTo>
                <a:lnTo>
                  <a:pt x="607" y="155"/>
                </a:lnTo>
                <a:lnTo>
                  <a:pt x="612" y="157"/>
                </a:lnTo>
                <a:lnTo>
                  <a:pt x="614" y="158"/>
                </a:lnTo>
                <a:lnTo>
                  <a:pt x="616" y="159"/>
                </a:lnTo>
                <a:lnTo>
                  <a:pt x="618" y="160"/>
                </a:lnTo>
                <a:lnTo>
                  <a:pt x="623" y="163"/>
                </a:lnTo>
                <a:lnTo>
                  <a:pt x="627" y="166"/>
                </a:lnTo>
                <a:lnTo>
                  <a:pt x="628" y="167"/>
                </a:lnTo>
                <a:lnTo>
                  <a:pt x="629" y="168"/>
                </a:lnTo>
                <a:lnTo>
                  <a:pt x="631" y="169"/>
                </a:lnTo>
                <a:lnTo>
                  <a:pt x="632" y="171"/>
                </a:lnTo>
                <a:lnTo>
                  <a:pt x="638" y="179"/>
                </a:lnTo>
                <a:lnTo>
                  <a:pt x="638" y="180"/>
                </a:lnTo>
                <a:lnTo>
                  <a:pt x="638" y="181"/>
                </a:lnTo>
                <a:lnTo>
                  <a:pt x="638" y="182"/>
                </a:lnTo>
                <a:lnTo>
                  <a:pt x="638" y="184"/>
                </a:lnTo>
                <a:lnTo>
                  <a:pt x="637" y="186"/>
                </a:lnTo>
                <a:lnTo>
                  <a:pt x="636" y="189"/>
                </a:lnTo>
                <a:lnTo>
                  <a:pt x="634" y="195"/>
                </a:lnTo>
                <a:lnTo>
                  <a:pt x="634" y="196"/>
                </a:lnTo>
                <a:lnTo>
                  <a:pt x="633" y="197"/>
                </a:lnTo>
                <a:lnTo>
                  <a:pt x="633" y="198"/>
                </a:lnTo>
                <a:lnTo>
                  <a:pt x="633" y="199"/>
                </a:lnTo>
                <a:lnTo>
                  <a:pt x="633" y="199"/>
                </a:lnTo>
                <a:lnTo>
                  <a:pt x="634" y="200"/>
                </a:lnTo>
                <a:lnTo>
                  <a:pt x="634" y="201"/>
                </a:lnTo>
                <a:lnTo>
                  <a:pt x="635" y="202"/>
                </a:lnTo>
                <a:lnTo>
                  <a:pt x="636" y="204"/>
                </a:lnTo>
                <a:lnTo>
                  <a:pt x="637" y="204"/>
                </a:lnTo>
                <a:lnTo>
                  <a:pt x="639" y="205"/>
                </a:lnTo>
                <a:lnTo>
                  <a:pt x="642" y="207"/>
                </a:lnTo>
                <a:lnTo>
                  <a:pt x="643" y="208"/>
                </a:lnTo>
                <a:lnTo>
                  <a:pt x="644" y="209"/>
                </a:lnTo>
                <a:lnTo>
                  <a:pt x="645" y="210"/>
                </a:lnTo>
                <a:lnTo>
                  <a:pt x="646" y="210"/>
                </a:lnTo>
                <a:lnTo>
                  <a:pt x="646" y="211"/>
                </a:lnTo>
                <a:lnTo>
                  <a:pt x="647" y="212"/>
                </a:lnTo>
                <a:lnTo>
                  <a:pt x="647" y="213"/>
                </a:lnTo>
                <a:lnTo>
                  <a:pt x="647" y="214"/>
                </a:lnTo>
                <a:lnTo>
                  <a:pt x="647" y="215"/>
                </a:lnTo>
                <a:lnTo>
                  <a:pt x="647" y="216"/>
                </a:lnTo>
                <a:lnTo>
                  <a:pt x="647" y="217"/>
                </a:lnTo>
                <a:lnTo>
                  <a:pt x="647" y="218"/>
                </a:lnTo>
                <a:lnTo>
                  <a:pt x="647" y="219"/>
                </a:lnTo>
                <a:lnTo>
                  <a:pt x="647" y="220"/>
                </a:lnTo>
                <a:lnTo>
                  <a:pt x="646" y="222"/>
                </a:lnTo>
                <a:lnTo>
                  <a:pt x="645" y="224"/>
                </a:lnTo>
                <a:lnTo>
                  <a:pt x="644" y="225"/>
                </a:lnTo>
                <a:lnTo>
                  <a:pt x="642" y="227"/>
                </a:lnTo>
                <a:lnTo>
                  <a:pt x="640" y="229"/>
                </a:lnTo>
                <a:lnTo>
                  <a:pt x="639" y="231"/>
                </a:lnTo>
                <a:lnTo>
                  <a:pt x="637" y="232"/>
                </a:lnTo>
                <a:lnTo>
                  <a:pt x="636" y="232"/>
                </a:lnTo>
                <a:lnTo>
                  <a:pt x="635" y="233"/>
                </a:lnTo>
                <a:lnTo>
                  <a:pt x="634" y="233"/>
                </a:lnTo>
                <a:lnTo>
                  <a:pt x="633" y="234"/>
                </a:lnTo>
                <a:lnTo>
                  <a:pt x="632" y="234"/>
                </a:lnTo>
                <a:lnTo>
                  <a:pt x="631" y="234"/>
                </a:lnTo>
                <a:lnTo>
                  <a:pt x="629" y="234"/>
                </a:lnTo>
                <a:lnTo>
                  <a:pt x="628" y="234"/>
                </a:lnTo>
                <a:lnTo>
                  <a:pt x="627" y="234"/>
                </a:lnTo>
                <a:lnTo>
                  <a:pt x="627" y="234"/>
                </a:lnTo>
                <a:lnTo>
                  <a:pt x="627" y="234"/>
                </a:lnTo>
                <a:lnTo>
                  <a:pt x="627" y="234"/>
                </a:lnTo>
                <a:lnTo>
                  <a:pt x="627" y="235"/>
                </a:lnTo>
                <a:lnTo>
                  <a:pt x="627" y="236"/>
                </a:lnTo>
                <a:lnTo>
                  <a:pt x="627" y="237"/>
                </a:lnTo>
                <a:lnTo>
                  <a:pt x="628" y="238"/>
                </a:lnTo>
                <a:lnTo>
                  <a:pt x="628" y="239"/>
                </a:lnTo>
                <a:lnTo>
                  <a:pt x="629" y="240"/>
                </a:lnTo>
                <a:lnTo>
                  <a:pt x="630" y="241"/>
                </a:lnTo>
                <a:lnTo>
                  <a:pt x="632" y="243"/>
                </a:lnTo>
                <a:lnTo>
                  <a:pt x="633" y="244"/>
                </a:lnTo>
                <a:lnTo>
                  <a:pt x="634" y="245"/>
                </a:lnTo>
                <a:lnTo>
                  <a:pt x="635" y="247"/>
                </a:lnTo>
                <a:lnTo>
                  <a:pt x="635" y="248"/>
                </a:lnTo>
                <a:lnTo>
                  <a:pt x="635" y="249"/>
                </a:lnTo>
                <a:lnTo>
                  <a:pt x="635" y="250"/>
                </a:lnTo>
                <a:lnTo>
                  <a:pt x="635" y="251"/>
                </a:lnTo>
                <a:lnTo>
                  <a:pt x="635" y="251"/>
                </a:lnTo>
                <a:lnTo>
                  <a:pt x="635" y="252"/>
                </a:lnTo>
                <a:lnTo>
                  <a:pt x="635" y="253"/>
                </a:lnTo>
                <a:lnTo>
                  <a:pt x="634" y="256"/>
                </a:lnTo>
                <a:lnTo>
                  <a:pt x="633" y="259"/>
                </a:lnTo>
                <a:lnTo>
                  <a:pt x="633" y="260"/>
                </a:lnTo>
                <a:lnTo>
                  <a:pt x="632" y="261"/>
                </a:lnTo>
                <a:lnTo>
                  <a:pt x="632" y="261"/>
                </a:lnTo>
                <a:lnTo>
                  <a:pt x="631" y="262"/>
                </a:lnTo>
                <a:lnTo>
                  <a:pt x="630" y="262"/>
                </a:lnTo>
                <a:lnTo>
                  <a:pt x="630" y="262"/>
                </a:lnTo>
                <a:lnTo>
                  <a:pt x="629" y="263"/>
                </a:lnTo>
                <a:lnTo>
                  <a:pt x="627" y="263"/>
                </a:lnTo>
                <a:lnTo>
                  <a:pt x="626" y="263"/>
                </a:lnTo>
                <a:lnTo>
                  <a:pt x="626" y="262"/>
                </a:lnTo>
                <a:lnTo>
                  <a:pt x="625" y="262"/>
                </a:lnTo>
                <a:lnTo>
                  <a:pt x="624" y="262"/>
                </a:lnTo>
                <a:lnTo>
                  <a:pt x="624" y="261"/>
                </a:lnTo>
                <a:lnTo>
                  <a:pt x="623" y="260"/>
                </a:lnTo>
                <a:lnTo>
                  <a:pt x="622" y="259"/>
                </a:lnTo>
                <a:lnTo>
                  <a:pt x="622" y="259"/>
                </a:lnTo>
                <a:lnTo>
                  <a:pt x="621" y="257"/>
                </a:lnTo>
                <a:lnTo>
                  <a:pt x="620" y="255"/>
                </a:lnTo>
                <a:lnTo>
                  <a:pt x="620" y="255"/>
                </a:lnTo>
                <a:lnTo>
                  <a:pt x="619" y="255"/>
                </a:lnTo>
                <a:lnTo>
                  <a:pt x="619" y="254"/>
                </a:lnTo>
                <a:lnTo>
                  <a:pt x="618" y="254"/>
                </a:lnTo>
                <a:lnTo>
                  <a:pt x="617" y="254"/>
                </a:lnTo>
                <a:lnTo>
                  <a:pt x="616" y="253"/>
                </a:lnTo>
                <a:lnTo>
                  <a:pt x="615" y="253"/>
                </a:lnTo>
                <a:lnTo>
                  <a:pt x="613" y="254"/>
                </a:lnTo>
                <a:lnTo>
                  <a:pt x="612" y="254"/>
                </a:lnTo>
                <a:lnTo>
                  <a:pt x="611" y="255"/>
                </a:lnTo>
                <a:lnTo>
                  <a:pt x="609" y="255"/>
                </a:lnTo>
                <a:lnTo>
                  <a:pt x="608" y="256"/>
                </a:lnTo>
                <a:lnTo>
                  <a:pt x="607" y="257"/>
                </a:lnTo>
                <a:lnTo>
                  <a:pt x="606" y="258"/>
                </a:lnTo>
                <a:lnTo>
                  <a:pt x="604" y="260"/>
                </a:lnTo>
                <a:lnTo>
                  <a:pt x="603" y="261"/>
                </a:lnTo>
                <a:lnTo>
                  <a:pt x="603" y="262"/>
                </a:lnTo>
                <a:lnTo>
                  <a:pt x="602" y="263"/>
                </a:lnTo>
                <a:lnTo>
                  <a:pt x="602" y="263"/>
                </a:lnTo>
                <a:lnTo>
                  <a:pt x="602" y="264"/>
                </a:lnTo>
                <a:lnTo>
                  <a:pt x="602" y="264"/>
                </a:lnTo>
                <a:lnTo>
                  <a:pt x="602" y="265"/>
                </a:lnTo>
                <a:lnTo>
                  <a:pt x="602" y="265"/>
                </a:lnTo>
                <a:lnTo>
                  <a:pt x="603" y="265"/>
                </a:lnTo>
                <a:lnTo>
                  <a:pt x="604" y="265"/>
                </a:lnTo>
                <a:lnTo>
                  <a:pt x="608" y="266"/>
                </a:lnTo>
                <a:lnTo>
                  <a:pt x="609" y="267"/>
                </a:lnTo>
                <a:lnTo>
                  <a:pt x="610" y="267"/>
                </a:lnTo>
                <a:lnTo>
                  <a:pt x="611" y="268"/>
                </a:lnTo>
                <a:lnTo>
                  <a:pt x="611" y="268"/>
                </a:lnTo>
                <a:lnTo>
                  <a:pt x="612" y="269"/>
                </a:lnTo>
                <a:lnTo>
                  <a:pt x="612" y="269"/>
                </a:lnTo>
                <a:lnTo>
                  <a:pt x="613" y="270"/>
                </a:lnTo>
                <a:lnTo>
                  <a:pt x="613" y="271"/>
                </a:lnTo>
                <a:lnTo>
                  <a:pt x="613" y="271"/>
                </a:lnTo>
                <a:lnTo>
                  <a:pt x="613" y="272"/>
                </a:lnTo>
                <a:lnTo>
                  <a:pt x="612" y="273"/>
                </a:lnTo>
                <a:lnTo>
                  <a:pt x="612" y="273"/>
                </a:lnTo>
                <a:lnTo>
                  <a:pt x="612" y="274"/>
                </a:lnTo>
                <a:lnTo>
                  <a:pt x="611" y="275"/>
                </a:lnTo>
                <a:lnTo>
                  <a:pt x="610" y="276"/>
                </a:lnTo>
                <a:lnTo>
                  <a:pt x="609" y="276"/>
                </a:lnTo>
                <a:lnTo>
                  <a:pt x="608" y="277"/>
                </a:lnTo>
                <a:lnTo>
                  <a:pt x="606" y="277"/>
                </a:lnTo>
                <a:lnTo>
                  <a:pt x="603" y="278"/>
                </a:lnTo>
                <a:lnTo>
                  <a:pt x="600" y="278"/>
                </a:lnTo>
                <a:lnTo>
                  <a:pt x="596" y="278"/>
                </a:lnTo>
                <a:lnTo>
                  <a:pt x="594" y="279"/>
                </a:lnTo>
                <a:lnTo>
                  <a:pt x="592" y="279"/>
                </a:lnTo>
                <a:lnTo>
                  <a:pt x="591" y="280"/>
                </a:lnTo>
                <a:lnTo>
                  <a:pt x="589" y="281"/>
                </a:lnTo>
                <a:lnTo>
                  <a:pt x="588" y="282"/>
                </a:lnTo>
                <a:lnTo>
                  <a:pt x="587" y="282"/>
                </a:lnTo>
                <a:lnTo>
                  <a:pt x="587" y="283"/>
                </a:lnTo>
                <a:lnTo>
                  <a:pt x="586" y="284"/>
                </a:lnTo>
                <a:lnTo>
                  <a:pt x="585" y="285"/>
                </a:lnTo>
                <a:lnTo>
                  <a:pt x="584" y="286"/>
                </a:lnTo>
                <a:lnTo>
                  <a:pt x="583" y="288"/>
                </a:lnTo>
                <a:lnTo>
                  <a:pt x="581" y="292"/>
                </a:lnTo>
                <a:lnTo>
                  <a:pt x="580" y="293"/>
                </a:lnTo>
                <a:lnTo>
                  <a:pt x="579" y="295"/>
                </a:lnTo>
                <a:lnTo>
                  <a:pt x="577" y="298"/>
                </a:lnTo>
                <a:lnTo>
                  <a:pt x="575" y="299"/>
                </a:lnTo>
                <a:lnTo>
                  <a:pt x="574" y="301"/>
                </a:lnTo>
                <a:lnTo>
                  <a:pt x="573" y="303"/>
                </a:lnTo>
                <a:lnTo>
                  <a:pt x="573" y="304"/>
                </a:lnTo>
                <a:lnTo>
                  <a:pt x="573" y="305"/>
                </a:lnTo>
                <a:lnTo>
                  <a:pt x="572" y="307"/>
                </a:lnTo>
                <a:lnTo>
                  <a:pt x="572" y="311"/>
                </a:lnTo>
                <a:lnTo>
                  <a:pt x="572" y="314"/>
                </a:lnTo>
                <a:lnTo>
                  <a:pt x="572" y="316"/>
                </a:lnTo>
                <a:lnTo>
                  <a:pt x="571" y="319"/>
                </a:lnTo>
                <a:lnTo>
                  <a:pt x="570" y="323"/>
                </a:lnTo>
                <a:lnTo>
                  <a:pt x="570" y="325"/>
                </a:lnTo>
                <a:lnTo>
                  <a:pt x="570" y="326"/>
                </a:lnTo>
                <a:lnTo>
                  <a:pt x="570" y="327"/>
                </a:lnTo>
                <a:lnTo>
                  <a:pt x="570" y="328"/>
                </a:lnTo>
                <a:lnTo>
                  <a:pt x="570" y="329"/>
                </a:lnTo>
                <a:lnTo>
                  <a:pt x="571" y="329"/>
                </a:lnTo>
                <a:lnTo>
                  <a:pt x="571" y="330"/>
                </a:lnTo>
                <a:lnTo>
                  <a:pt x="572" y="331"/>
                </a:lnTo>
                <a:lnTo>
                  <a:pt x="573" y="331"/>
                </a:lnTo>
                <a:lnTo>
                  <a:pt x="577" y="335"/>
                </a:lnTo>
                <a:lnTo>
                  <a:pt x="584" y="340"/>
                </a:lnTo>
                <a:lnTo>
                  <a:pt x="585" y="340"/>
                </a:lnTo>
                <a:lnTo>
                  <a:pt x="585" y="341"/>
                </a:lnTo>
                <a:lnTo>
                  <a:pt x="585" y="341"/>
                </a:lnTo>
                <a:lnTo>
                  <a:pt x="586" y="342"/>
                </a:lnTo>
                <a:lnTo>
                  <a:pt x="585" y="342"/>
                </a:lnTo>
                <a:lnTo>
                  <a:pt x="585" y="342"/>
                </a:lnTo>
                <a:lnTo>
                  <a:pt x="585" y="343"/>
                </a:lnTo>
                <a:lnTo>
                  <a:pt x="583" y="344"/>
                </a:lnTo>
                <a:lnTo>
                  <a:pt x="583" y="344"/>
                </a:lnTo>
                <a:lnTo>
                  <a:pt x="582" y="345"/>
                </a:lnTo>
                <a:lnTo>
                  <a:pt x="582" y="345"/>
                </a:lnTo>
                <a:lnTo>
                  <a:pt x="582" y="346"/>
                </a:lnTo>
                <a:lnTo>
                  <a:pt x="582" y="346"/>
                </a:lnTo>
                <a:lnTo>
                  <a:pt x="582" y="347"/>
                </a:lnTo>
                <a:lnTo>
                  <a:pt x="583" y="347"/>
                </a:lnTo>
                <a:lnTo>
                  <a:pt x="583" y="348"/>
                </a:lnTo>
                <a:lnTo>
                  <a:pt x="584" y="348"/>
                </a:lnTo>
                <a:lnTo>
                  <a:pt x="585" y="349"/>
                </a:lnTo>
                <a:lnTo>
                  <a:pt x="586" y="349"/>
                </a:lnTo>
                <a:lnTo>
                  <a:pt x="588" y="350"/>
                </a:lnTo>
                <a:lnTo>
                  <a:pt x="589" y="350"/>
                </a:lnTo>
                <a:lnTo>
                  <a:pt x="593" y="351"/>
                </a:lnTo>
                <a:lnTo>
                  <a:pt x="594" y="352"/>
                </a:lnTo>
                <a:lnTo>
                  <a:pt x="594" y="352"/>
                </a:lnTo>
                <a:lnTo>
                  <a:pt x="595" y="353"/>
                </a:lnTo>
                <a:lnTo>
                  <a:pt x="595" y="353"/>
                </a:lnTo>
                <a:lnTo>
                  <a:pt x="596" y="354"/>
                </a:lnTo>
                <a:lnTo>
                  <a:pt x="596" y="355"/>
                </a:lnTo>
                <a:lnTo>
                  <a:pt x="596" y="355"/>
                </a:lnTo>
                <a:lnTo>
                  <a:pt x="596" y="356"/>
                </a:lnTo>
                <a:lnTo>
                  <a:pt x="596" y="357"/>
                </a:lnTo>
                <a:lnTo>
                  <a:pt x="596" y="358"/>
                </a:lnTo>
                <a:lnTo>
                  <a:pt x="595" y="359"/>
                </a:lnTo>
                <a:lnTo>
                  <a:pt x="595" y="360"/>
                </a:lnTo>
                <a:lnTo>
                  <a:pt x="594" y="362"/>
                </a:lnTo>
                <a:lnTo>
                  <a:pt x="593" y="364"/>
                </a:lnTo>
                <a:lnTo>
                  <a:pt x="589" y="369"/>
                </a:lnTo>
                <a:lnTo>
                  <a:pt x="588" y="370"/>
                </a:lnTo>
                <a:lnTo>
                  <a:pt x="588" y="371"/>
                </a:lnTo>
                <a:lnTo>
                  <a:pt x="587" y="372"/>
                </a:lnTo>
                <a:lnTo>
                  <a:pt x="587" y="373"/>
                </a:lnTo>
                <a:lnTo>
                  <a:pt x="587" y="374"/>
                </a:lnTo>
                <a:lnTo>
                  <a:pt x="587" y="375"/>
                </a:lnTo>
                <a:lnTo>
                  <a:pt x="587" y="376"/>
                </a:lnTo>
                <a:lnTo>
                  <a:pt x="588" y="378"/>
                </a:lnTo>
                <a:lnTo>
                  <a:pt x="588" y="379"/>
                </a:lnTo>
                <a:lnTo>
                  <a:pt x="589" y="380"/>
                </a:lnTo>
                <a:lnTo>
                  <a:pt x="589" y="381"/>
                </a:lnTo>
                <a:lnTo>
                  <a:pt x="591" y="383"/>
                </a:lnTo>
                <a:lnTo>
                  <a:pt x="592" y="385"/>
                </a:lnTo>
                <a:lnTo>
                  <a:pt x="593" y="386"/>
                </a:lnTo>
                <a:lnTo>
                  <a:pt x="593" y="387"/>
                </a:lnTo>
                <a:lnTo>
                  <a:pt x="594" y="388"/>
                </a:lnTo>
                <a:lnTo>
                  <a:pt x="594" y="388"/>
                </a:lnTo>
                <a:lnTo>
                  <a:pt x="594" y="389"/>
                </a:lnTo>
                <a:lnTo>
                  <a:pt x="594" y="390"/>
                </a:lnTo>
                <a:lnTo>
                  <a:pt x="593" y="391"/>
                </a:lnTo>
                <a:lnTo>
                  <a:pt x="593" y="391"/>
                </a:lnTo>
                <a:lnTo>
                  <a:pt x="592" y="392"/>
                </a:lnTo>
                <a:lnTo>
                  <a:pt x="592" y="392"/>
                </a:lnTo>
                <a:lnTo>
                  <a:pt x="590" y="394"/>
                </a:lnTo>
                <a:lnTo>
                  <a:pt x="587" y="396"/>
                </a:lnTo>
                <a:lnTo>
                  <a:pt x="585" y="397"/>
                </a:lnTo>
                <a:lnTo>
                  <a:pt x="584" y="398"/>
                </a:lnTo>
                <a:lnTo>
                  <a:pt x="583" y="400"/>
                </a:lnTo>
                <a:lnTo>
                  <a:pt x="582" y="401"/>
                </a:lnTo>
                <a:lnTo>
                  <a:pt x="581" y="403"/>
                </a:lnTo>
                <a:lnTo>
                  <a:pt x="580" y="404"/>
                </a:lnTo>
                <a:lnTo>
                  <a:pt x="579" y="406"/>
                </a:lnTo>
                <a:lnTo>
                  <a:pt x="579" y="407"/>
                </a:lnTo>
                <a:lnTo>
                  <a:pt x="578" y="409"/>
                </a:lnTo>
                <a:lnTo>
                  <a:pt x="578" y="410"/>
                </a:lnTo>
                <a:lnTo>
                  <a:pt x="577" y="412"/>
                </a:lnTo>
                <a:lnTo>
                  <a:pt x="577" y="413"/>
                </a:lnTo>
                <a:lnTo>
                  <a:pt x="577" y="414"/>
                </a:lnTo>
                <a:lnTo>
                  <a:pt x="577" y="415"/>
                </a:lnTo>
                <a:lnTo>
                  <a:pt x="577" y="416"/>
                </a:lnTo>
                <a:lnTo>
                  <a:pt x="577" y="417"/>
                </a:lnTo>
                <a:lnTo>
                  <a:pt x="578" y="418"/>
                </a:lnTo>
                <a:lnTo>
                  <a:pt x="578" y="419"/>
                </a:lnTo>
                <a:lnTo>
                  <a:pt x="578" y="419"/>
                </a:lnTo>
                <a:lnTo>
                  <a:pt x="579" y="420"/>
                </a:lnTo>
                <a:lnTo>
                  <a:pt x="580" y="421"/>
                </a:lnTo>
                <a:lnTo>
                  <a:pt x="582" y="422"/>
                </a:lnTo>
                <a:lnTo>
                  <a:pt x="585" y="425"/>
                </a:lnTo>
                <a:lnTo>
                  <a:pt x="586" y="426"/>
                </a:lnTo>
                <a:lnTo>
                  <a:pt x="587" y="427"/>
                </a:lnTo>
                <a:lnTo>
                  <a:pt x="588" y="427"/>
                </a:lnTo>
                <a:lnTo>
                  <a:pt x="588" y="428"/>
                </a:lnTo>
                <a:lnTo>
                  <a:pt x="589" y="429"/>
                </a:lnTo>
                <a:lnTo>
                  <a:pt x="589" y="430"/>
                </a:lnTo>
                <a:lnTo>
                  <a:pt x="590" y="431"/>
                </a:lnTo>
                <a:lnTo>
                  <a:pt x="590" y="432"/>
                </a:lnTo>
                <a:lnTo>
                  <a:pt x="590" y="433"/>
                </a:lnTo>
                <a:lnTo>
                  <a:pt x="590" y="435"/>
                </a:lnTo>
                <a:lnTo>
                  <a:pt x="590" y="437"/>
                </a:lnTo>
                <a:lnTo>
                  <a:pt x="590" y="438"/>
                </a:lnTo>
                <a:lnTo>
                  <a:pt x="590" y="439"/>
                </a:lnTo>
                <a:lnTo>
                  <a:pt x="589" y="440"/>
                </a:lnTo>
                <a:lnTo>
                  <a:pt x="589" y="441"/>
                </a:lnTo>
                <a:lnTo>
                  <a:pt x="588" y="442"/>
                </a:lnTo>
                <a:lnTo>
                  <a:pt x="586" y="443"/>
                </a:lnTo>
                <a:lnTo>
                  <a:pt x="584" y="444"/>
                </a:lnTo>
                <a:lnTo>
                  <a:pt x="583" y="445"/>
                </a:lnTo>
                <a:lnTo>
                  <a:pt x="580" y="446"/>
                </a:lnTo>
                <a:lnTo>
                  <a:pt x="579" y="447"/>
                </a:lnTo>
                <a:lnTo>
                  <a:pt x="578" y="448"/>
                </a:lnTo>
                <a:lnTo>
                  <a:pt x="577" y="448"/>
                </a:lnTo>
                <a:lnTo>
                  <a:pt x="577" y="449"/>
                </a:lnTo>
                <a:lnTo>
                  <a:pt x="576" y="450"/>
                </a:lnTo>
                <a:lnTo>
                  <a:pt x="576" y="450"/>
                </a:lnTo>
                <a:lnTo>
                  <a:pt x="575" y="452"/>
                </a:lnTo>
                <a:lnTo>
                  <a:pt x="575" y="453"/>
                </a:lnTo>
                <a:lnTo>
                  <a:pt x="575" y="454"/>
                </a:lnTo>
                <a:lnTo>
                  <a:pt x="575" y="455"/>
                </a:lnTo>
                <a:lnTo>
                  <a:pt x="575" y="456"/>
                </a:lnTo>
                <a:lnTo>
                  <a:pt x="576" y="459"/>
                </a:lnTo>
                <a:lnTo>
                  <a:pt x="576" y="461"/>
                </a:lnTo>
                <a:lnTo>
                  <a:pt x="577" y="462"/>
                </a:lnTo>
                <a:lnTo>
                  <a:pt x="577" y="463"/>
                </a:lnTo>
                <a:lnTo>
                  <a:pt x="577" y="464"/>
                </a:lnTo>
                <a:lnTo>
                  <a:pt x="577" y="464"/>
                </a:lnTo>
                <a:lnTo>
                  <a:pt x="576" y="465"/>
                </a:lnTo>
                <a:lnTo>
                  <a:pt x="576" y="466"/>
                </a:lnTo>
                <a:lnTo>
                  <a:pt x="575" y="467"/>
                </a:lnTo>
                <a:lnTo>
                  <a:pt x="574" y="468"/>
                </a:lnTo>
                <a:lnTo>
                  <a:pt x="574" y="469"/>
                </a:lnTo>
                <a:lnTo>
                  <a:pt x="573" y="469"/>
                </a:lnTo>
                <a:lnTo>
                  <a:pt x="571" y="470"/>
                </a:lnTo>
                <a:lnTo>
                  <a:pt x="570" y="470"/>
                </a:lnTo>
                <a:lnTo>
                  <a:pt x="569" y="471"/>
                </a:lnTo>
                <a:lnTo>
                  <a:pt x="568" y="471"/>
                </a:lnTo>
                <a:lnTo>
                  <a:pt x="567" y="471"/>
                </a:lnTo>
                <a:lnTo>
                  <a:pt x="567" y="472"/>
                </a:lnTo>
                <a:lnTo>
                  <a:pt x="567" y="472"/>
                </a:lnTo>
                <a:lnTo>
                  <a:pt x="567" y="472"/>
                </a:lnTo>
                <a:lnTo>
                  <a:pt x="567" y="473"/>
                </a:lnTo>
                <a:lnTo>
                  <a:pt x="567" y="474"/>
                </a:lnTo>
                <a:lnTo>
                  <a:pt x="567" y="475"/>
                </a:lnTo>
                <a:lnTo>
                  <a:pt x="568" y="476"/>
                </a:lnTo>
                <a:lnTo>
                  <a:pt x="569" y="477"/>
                </a:lnTo>
                <a:lnTo>
                  <a:pt x="571" y="479"/>
                </a:lnTo>
                <a:lnTo>
                  <a:pt x="572" y="480"/>
                </a:lnTo>
                <a:lnTo>
                  <a:pt x="576" y="484"/>
                </a:lnTo>
                <a:lnTo>
                  <a:pt x="578" y="485"/>
                </a:lnTo>
                <a:lnTo>
                  <a:pt x="578" y="486"/>
                </a:lnTo>
                <a:lnTo>
                  <a:pt x="579" y="487"/>
                </a:lnTo>
                <a:lnTo>
                  <a:pt x="580" y="488"/>
                </a:lnTo>
                <a:lnTo>
                  <a:pt x="580" y="489"/>
                </a:lnTo>
                <a:lnTo>
                  <a:pt x="581" y="490"/>
                </a:lnTo>
                <a:lnTo>
                  <a:pt x="581" y="491"/>
                </a:lnTo>
                <a:lnTo>
                  <a:pt x="580" y="491"/>
                </a:lnTo>
                <a:lnTo>
                  <a:pt x="580" y="492"/>
                </a:lnTo>
                <a:lnTo>
                  <a:pt x="580" y="493"/>
                </a:lnTo>
                <a:lnTo>
                  <a:pt x="579" y="494"/>
                </a:lnTo>
                <a:lnTo>
                  <a:pt x="578" y="495"/>
                </a:lnTo>
                <a:lnTo>
                  <a:pt x="577" y="495"/>
                </a:lnTo>
                <a:lnTo>
                  <a:pt x="575" y="498"/>
                </a:lnTo>
                <a:lnTo>
                  <a:pt x="574" y="499"/>
                </a:lnTo>
                <a:lnTo>
                  <a:pt x="573" y="499"/>
                </a:lnTo>
                <a:lnTo>
                  <a:pt x="573" y="500"/>
                </a:lnTo>
                <a:lnTo>
                  <a:pt x="572" y="501"/>
                </a:lnTo>
                <a:lnTo>
                  <a:pt x="571" y="504"/>
                </a:lnTo>
                <a:lnTo>
                  <a:pt x="571" y="505"/>
                </a:lnTo>
                <a:lnTo>
                  <a:pt x="570" y="506"/>
                </a:lnTo>
                <a:lnTo>
                  <a:pt x="569" y="507"/>
                </a:lnTo>
                <a:lnTo>
                  <a:pt x="568" y="508"/>
                </a:lnTo>
                <a:lnTo>
                  <a:pt x="568" y="509"/>
                </a:lnTo>
                <a:lnTo>
                  <a:pt x="567" y="509"/>
                </a:lnTo>
                <a:lnTo>
                  <a:pt x="566" y="510"/>
                </a:lnTo>
                <a:lnTo>
                  <a:pt x="565" y="511"/>
                </a:lnTo>
                <a:lnTo>
                  <a:pt x="565" y="511"/>
                </a:lnTo>
                <a:lnTo>
                  <a:pt x="564" y="511"/>
                </a:lnTo>
                <a:lnTo>
                  <a:pt x="563" y="512"/>
                </a:lnTo>
                <a:lnTo>
                  <a:pt x="560" y="512"/>
                </a:lnTo>
                <a:lnTo>
                  <a:pt x="557" y="513"/>
                </a:lnTo>
                <a:lnTo>
                  <a:pt x="553" y="514"/>
                </a:lnTo>
                <a:lnTo>
                  <a:pt x="548" y="514"/>
                </a:lnTo>
                <a:lnTo>
                  <a:pt x="545" y="514"/>
                </a:lnTo>
                <a:lnTo>
                  <a:pt x="543" y="515"/>
                </a:lnTo>
                <a:lnTo>
                  <a:pt x="541" y="516"/>
                </a:lnTo>
                <a:lnTo>
                  <a:pt x="540" y="516"/>
                </a:lnTo>
                <a:lnTo>
                  <a:pt x="539" y="517"/>
                </a:lnTo>
                <a:lnTo>
                  <a:pt x="538" y="518"/>
                </a:lnTo>
                <a:lnTo>
                  <a:pt x="537" y="518"/>
                </a:lnTo>
                <a:lnTo>
                  <a:pt x="536" y="520"/>
                </a:lnTo>
                <a:lnTo>
                  <a:pt x="535" y="521"/>
                </a:lnTo>
                <a:lnTo>
                  <a:pt x="535" y="522"/>
                </a:lnTo>
                <a:lnTo>
                  <a:pt x="534" y="523"/>
                </a:lnTo>
                <a:lnTo>
                  <a:pt x="535" y="524"/>
                </a:lnTo>
                <a:lnTo>
                  <a:pt x="535" y="527"/>
                </a:lnTo>
                <a:lnTo>
                  <a:pt x="535" y="528"/>
                </a:lnTo>
                <a:lnTo>
                  <a:pt x="535" y="528"/>
                </a:lnTo>
                <a:lnTo>
                  <a:pt x="534" y="529"/>
                </a:lnTo>
                <a:lnTo>
                  <a:pt x="534" y="530"/>
                </a:lnTo>
                <a:lnTo>
                  <a:pt x="533" y="530"/>
                </a:lnTo>
                <a:lnTo>
                  <a:pt x="533" y="531"/>
                </a:lnTo>
                <a:lnTo>
                  <a:pt x="532" y="532"/>
                </a:lnTo>
                <a:lnTo>
                  <a:pt x="528" y="534"/>
                </a:lnTo>
                <a:lnTo>
                  <a:pt x="527" y="535"/>
                </a:lnTo>
                <a:lnTo>
                  <a:pt x="526" y="535"/>
                </a:lnTo>
                <a:lnTo>
                  <a:pt x="524" y="535"/>
                </a:lnTo>
                <a:lnTo>
                  <a:pt x="521" y="536"/>
                </a:lnTo>
                <a:lnTo>
                  <a:pt x="516" y="537"/>
                </a:lnTo>
                <a:lnTo>
                  <a:pt x="513" y="538"/>
                </a:lnTo>
                <a:lnTo>
                  <a:pt x="512" y="538"/>
                </a:lnTo>
                <a:lnTo>
                  <a:pt x="511" y="538"/>
                </a:lnTo>
                <a:lnTo>
                  <a:pt x="507" y="537"/>
                </a:lnTo>
                <a:lnTo>
                  <a:pt x="504" y="537"/>
                </a:lnTo>
                <a:lnTo>
                  <a:pt x="503" y="536"/>
                </a:lnTo>
                <a:lnTo>
                  <a:pt x="500" y="536"/>
                </a:lnTo>
                <a:lnTo>
                  <a:pt x="498" y="535"/>
                </a:lnTo>
                <a:lnTo>
                  <a:pt x="495" y="535"/>
                </a:lnTo>
                <a:lnTo>
                  <a:pt x="494" y="535"/>
                </a:lnTo>
                <a:lnTo>
                  <a:pt x="493" y="535"/>
                </a:lnTo>
                <a:lnTo>
                  <a:pt x="492" y="535"/>
                </a:lnTo>
                <a:lnTo>
                  <a:pt x="491" y="535"/>
                </a:lnTo>
                <a:lnTo>
                  <a:pt x="490" y="536"/>
                </a:lnTo>
                <a:lnTo>
                  <a:pt x="488" y="537"/>
                </a:lnTo>
                <a:lnTo>
                  <a:pt x="487" y="538"/>
                </a:lnTo>
                <a:lnTo>
                  <a:pt x="485" y="540"/>
                </a:lnTo>
                <a:lnTo>
                  <a:pt x="483" y="540"/>
                </a:lnTo>
                <a:lnTo>
                  <a:pt x="481" y="541"/>
                </a:lnTo>
                <a:lnTo>
                  <a:pt x="479" y="541"/>
                </a:lnTo>
                <a:lnTo>
                  <a:pt x="477" y="541"/>
                </a:lnTo>
                <a:lnTo>
                  <a:pt x="476" y="541"/>
                </a:lnTo>
                <a:lnTo>
                  <a:pt x="475" y="541"/>
                </a:lnTo>
                <a:lnTo>
                  <a:pt x="474" y="541"/>
                </a:lnTo>
                <a:lnTo>
                  <a:pt x="472" y="540"/>
                </a:lnTo>
                <a:lnTo>
                  <a:pt x="471" y="540"/>
                </a:lnTo>
                <a:lnTo>
                  <a:pt x="470" y="539"/>
                </a:lnTo>
                <a:lnTo>
                  <a:pt x="466" y="537"/>
                </a:lnTo>
                <a:lnTo>
                  <a:pt x="465" y="536"/>
                </a:lnTo>
                <a:lnTo>
                  <a:pt x="464" y="535"/>
                </a:lnTo>
                <a:lnTo>
                  <a:pt x="464" y="534"/>
                </a:lnTo>
                <a:lnTo>
                  <a:pt x="462" y="532"/>
                </a:lnTo>
                <a:lnTo>
                  <a:pt x="461" y="531"/>
                </a:lnTo>
                <a:lnTo>
                  <a:pt x="460" y="530"/>
                </a:lnTo>
                <a:lnTo>
                  <a:pt x="460" y="529"/>
                </a:lnTo>
                <a:lnTo>
                  <a:pt x="459" y="529"/>
                </a:lnTo>
                <a:lnTo>
                  <a:pt x="459" y="529"/>
                </a:lnTo>
                <a:lnTo>
                  <a:pt x="458" y="529"/>
                </a:lnTo>
                <a:lnTo>
                  <a:pt x="457" y="529"/>
                </a:lnTo>
                <a:lnTo>
                  <a:pt x="456" y="529"/>
                </a:lnTo>
                <a:lnTo>
                  <a:pt x="455" y="529"/>
                </a:lnTo>
                <a:lnTo>
                  <a:pt x="453" y="530"/>
                </a:lnTo>
                <a:lnTo>
                  <a:pt x="451" y="531"/>
                </a:lnTo>
                <a:lnTo>
                  <a:pt x="450" y="531"/>
                </a:lnTo>
                <a:lnTo>
                  <a:pt x="449" y="532"/>
                </a:lnTo>
                <a:lnTo>
                  <a:pt x="449" y="532"/>
                </a:lnTo>
                <a:lnTo>
                  <a:pt x="448" y="533"/>
                </a:lnTo>
                <a:lnTo>
                  <a:pt x="445" y="536"/>
                </a:lnTo>
                <a:lnTo>
                  <a:pt x="444" y="537"/>
                </a:lnTo>
                <a:lnTo>
                  <a:pt x="443" y="538"/>
                </a:lnTo>
                <a:lnTo>
                  <a:pt x="442" y="539"/>
                </a:lnTo>
                <a:lnTo>
                  <a:pt x="441" y="539"/>
                </a:lnTo>
                <a:lnTo>
                  <a:pt x="440" y="540"/>
                </a:lnTo>
                <a:lnTo>
                  <a:pt x="440" y="540"/>
                </a:lnTo>
                <a:lnTo>
                  <a:pt x="439" y="540"/>
                </a:lnTo>
                <a:lnTo>
                  <a:pt x="438" y="540"/>
                </a:lnTo>
                <a:lnTo>
                  <a:pt x="437" y="541"/>
                </a:lnTo>
                <a:lnTo>
                  <a:pt x="436" y="540"/>
                </a:lnTo>
                <a:lnTo>
                  <a:pt x="433" y="540"/>
                </a:lnTo>
                <a:lnTo>
                  <a:pt x="432" y="540"/>
                </a:lnTo>
                <a:lnTo>
                  <a:pt x="431" y="540"/>
                </a:lnTo>
                <a:lnTo>
                  <a:pt x="430" y="540"/>
                </a:lnTo>
                <a:lnTo>
                  <a:pt x="430" y="540"/>
                </a:lnTo>
                <a:lnTo>
                  <a:pt x="429" y="540"/>
                </a:lnTo>
                <a:lnTo>
                  <a:pt x="429" y="541"/>
                </a:lnTo>
                <a:lnTo>
                  <a:pt x="428" y="541"/>
                </a:lnTo>
                <a:lnTo>
                  <a:pt x="427" y="542"/>
                </a:lnTo>
                <a:lnTo>
                  <a:pt x="427" y="543"/>
                </a:lnTo>
                <a:lnTo>
                  <a:pt x="426" y="544"/>
                </a:lnTo>
                <a:lnTo>
                  <a:pt x="425" y="546"/>
                </a:lnTo>
                <a:lnTo>
                  <a:pt x="424" y="550"/>
                </a:lnTo>
                <a:lnTo>
                  <a:pt x="423" y="551"/>
                </a:lnTo>
                <a:lnTo>
                  <a:pt x="423" y="552"/>
                </a:lnTo>
                <a:lnTo>
                  <a:pt x="422" y="553"/>
                </a:lnTo>
                <a:lnTo>
                  <a:pt x="421" y="554"/>
                </a:lnTo>
                <a:lnTo>
                  <a:pt x="421" y="554"/>
                </a:lnTo>
                <a:lnTo>
                  <a:pt x="420" y="554"/>
                </a:lnTo>
                <a:lnTo>
                  <a:pt x="419" y="555"/>
                </a:lnTo>
                <a:lnTo>
                  <a:pt x="418" y="555"/>
                </a:lnTo>
                <a:lnTo>
                  <a:pt x="416" y="555"/>
                </a:lnTo>
                <a:lnTo>
                  <a:pt x="413" y="555"/>
                </a:lnTo>
                <a:lnTo>
                  <a:pt x="412" y="555"/>
                </a:lnTo>
                <a:lnTo>
                  <a:pt x="409" y="555"/>
                </a:lnTo>
                <a:lnTo>
                  <a:pt x="406" y="556"/>
                </a:lnTo>
                <a:lnTo>
                  <a:pt x="404" y="557"/>
                </a:lnTo>
                <a:lnTo>
                  <a:pt x="400" y="558"/>
                </a:lnTo>
                <a:lnTo>
                  <a:pt x="398" y="559"/>
                </a:lnTo>
                <a:lnTo>
                  <a:pt x="396" y="560"/>
                </a:lnTo>
                <a:lnTo>
                  <a:pt x="394" y="561"/>
                </a:lnTo>
                <a:lnTo>
                  <a:pt x="394" y="562"/>
                </a:lnTo>
                <a:lnTo>
                  <a:pt x="393" y="563"/>
                </a:lnTo>
                <a:lnTo>
                  <a:pt x="392" y="564"/>
                </a:lnTo>
                <a:lnTo>
                  <a:pt x="390" y="566"/>
                </a:lnTo>
                <a:lnTo>
                  <a:pt x="389" y="568"/>
                </a:lnTo>
                <a:lnTo>
                  <a:pt x="387" y="571"/>
                </a:lnTo>
                <a:lnTo>
                  <a:pt x="385" y="572"/>
                </a:lnTo>
                <a:lnTo>
                  <a:pt x="383" y="573"/>
                </a:lnTo>
                <a:lnTo>
                  <a:pt x="382" y="574"/>
                </a:lnTo>
                <a:lnTo>
                  <a:pt x="381" y="575"/>
                </a:lnTo>
                <a:lnTo>
                  <a:pt x="377" y="577"/>
                </a:lnTo>
                <a:lnTo>
                  <a:pt x="376" y="578"/>
                </a:lnTo>
                <a:lnTo>
                  <a:pt x="375" y="579"/>
                </a:lnTo>
                <a:lnTo>
                  <a:pt x="374" y="579"/>
                </a:lnTo>
                <a:lnTo>
                  <a:pt x="372" y="581"/>
                </a:lnTo>
                <a:lnTo>
                  <a:pt x="370" y="583"/>
                </a:lnTo>
                <a:lnTo>
                  <a:pt x="368" y="585"/>
                </a:lnTo>
                <a:lnTo>
                  <a:pt x="367" y="586"/>
                </a:lnTo>
                <a:lnTo>
                  <a:pt x="366" y="588"/>
                </a:lnTo>
                <a:lnTo>
                  <a:pt x="364" y="591"/>
                </a:lnTo>
                <a:lnTo>
                  <a:pt x="363" y="592"/>
                </a:lnTo>
                <a:lnTo>
                  <a:pt x="362" y="593"/>
                </a:lnTo>
                <a:lnTo>
                  <a:pt x="361" y="593"/>
                </a:lnTo>
                <a:lnTo>
                  <a:pt x="361" y="593"/>
                </a:lnTo>
                <a:lnTo>
                  <a:pt x="360" y="593"/>
                </a:lnTo>
                <a:lnTo>
                  <a:pt x="359" y="593"/>
                </a:lnTo>
                <a:lnTo>
                  <a:pt x="358" y="593"/>
                </a:lnTo>
                <a:lnTo>
                  <a:pt x="358" y="593"/>
                </a:lnTo>
                <a:lnTo>
                  <a:pt x="357" y="592"/>
                </a:lnTo>
                <a:lnTo>
                  <a:pt x="354" y="590"/>
                </a:lnTo>
                <a:lnTo>
                  <a:pt x="352" y="589"/>
                </a:lnTo>
                <a:lnTo>
                  <a:pt x="351" y="588"/>
                </a:lnTo>
                <a:lnTo>
                  <a:pt x="349" y="588"/>
                </a:lnTo>
                <a:lnTo>
                  <a:pt x="348" y="587"/>
                </a:lnTo>
                <a:lnTo>
                  <a:pt x="346" y="587"/>
                </a:lnTo>
                <a:lnTo>
                  <a:pt x="345" y="587"/>
                </a:lnTo>
                <a:lnTo>
                  <a:pt x="343" y="587"/>
                </a:lnTo>
                <a:lnTo>
                  <a:pt x="338" y="588"/>
                </a:lnTo>
                <a:lnTo>
                  <a:pt x="336" y="588"/>
                </a:lnTo>
                <a:lnTo>
                  <a:pt x="335" y="588"/>
                </a:lnTo>
                <a:lnTo>
                  <a:pt x="335" y="589"/>
                </a:lnTo>
                <a:lnTo>
                  <a:pt x="334" y="589"/>
                </a:lnTo>
                <a:lnTo>
                  <a:pt x="333" y="589"/>
                </a:lnTo>
                <a:lnTo>
                  <a:pt x="333" y="590"/>
                </a:lnTo>
                <a:lnTo>
                  <a:pt x="332" y="591"/>
                </a:lnTo>
                <a:lnTo>
                  <a:pt x="330" y="594"/>
                </a:lnTo>
                <a:lnTo>
                  <a:pt x="328" y="596"/>
                </a:lnTo>
                <a:lnTo>
                  <a:pt x="327" y="597"/>
                </a:lnTo>
                <a:lnTo>
                  <a:pt x="326" y="598"/>
                </a:lnTo>
                <a:lnTo>
                  <a:pt x="325" y="599"/>
                </a:lnTo>
                <a:lnTo>
                  <a:pt x="325" y="600"/>
                </a:lnTo>
                <a:lnTo>
                  <a:pt x="324" y="600"/>
                </a:lnTo>
                <a:lnTo>
                  <a:pt x="323" y="601"/>
                </a:lnTo>
                <a:lnTo>
                  <a:pt x="322" y="601"/>
                </a:lnTo>
                <a:lnTo>
                  <a:pt x="322" y="601"/>
                </a:lnTo>
                <a:lnTo>
                  <a:pt x="320" y="601"/>
                </a:lnTo>
                <a:lnTo>
                  <a:pt x="319" y="600"/>
                </a:lnTo>
                <a:lnTo>
                  <a:pt x="317" y="600"/>
                </a:lnTo>
                <a:lnTo>
                  <a:pt x="316" y="600"/>
                </a:lnTo>
                <a:lnTo>
                  <a:pt x="315" y="599"/>
                </a:lnTo>
                <a:lnTo>
                  <a:pt x="314" y="599"/>
                </a:lnTo>
                <a:lnTo>
                  <a:pt x="312" y="597"/>
                </a:lnTo>
                <a:lnTo>
                  <a:pt x="311" y="596"/>
                </a:lnTo>
                <a:lnTo>
                  <a:pt x="310" y="595"/>
                </a:lnTo>
                <a:lnTo>
                  <a:pt x="309" y="595"/>
                </a:lnTo>
                <a:lnTo>
                  <a:pt x="308" y="595"/>
                </a:lnTo>
                <a:lnTo>
                  <a:pt x="307" y="595"/>
                </a:lnTo>
                <a:lnTo>
                  <a:pt x="305" y="595"/>
                </a:lnTo>
                <a:lnTo>
                  <a:pt x="304" y="595"/>
                </a:lnTo>
                <a:lnTo>
                  <a:pt x="302" y="595"/>
                </a:lnTo>
                <a:lnTo>
                  <a:pt x="301" y="596"/>
                </a:lnTo>
                <a:lnTo>
                  <a:pt x="300" y="596"/>
                </a:lnTo>
                <a:lnTo>
                  <a:pt x="299" y="597"/>
                </a:lnTo>
                <a:lnTo>
                  <a:pt x="299" y="597"/>
                </a:lnTo>
                <a:lnTo>
                  <a:pt x="299" y="598"/>
                </a:lnTo>
                <a:lnTo>
                  <a:pt x="298" y="598"/>
                </a:lnTo>
                <a:lnTo>
                  <a:pt x="298" y="598"/>
                </a:lnTo>
                <a:lnTo>
                  <a:pt x="298" y="598"/>
                </a:lnTo>
                <a:lnTo>
                  <a:pt x="297" y="597"/>
                </a:lnTo>
                <a:lnTo>
                  <a:pt x="297" y="596"/>
                </a:lnTo>
                <a:lnTo>
                  <a:pt x="295" y="593"/>
                </a:lnTo>
                <a:lnTo>
                  <a:pt x="295" y="592"/>
                </a:lnTo>
                <a:lnTo>
                  <a:pt x="294" y="591"/>
                </a:lnTo>
                <a:lnTo>
                  <a:pt x="293" y="590"/>
                </a:lnTo>
                <a:lnTo>
                  <a:pt x="293" y="589"/>
                </a:lnTo>
                <a:lnTo>
                  <a:pt x="292" y="588"/>
                </a:lnTo>
                <a:lnTo>
                  <a:pt x="291" y="587"/>
                </a:lnTo>
                <a:lnTo>
                  <a:pt x="288" y="585"/>
                </a:lnTo>
                <a:lnTo>
                  <a:pt x="287" y="584"/>
                </a:lnTo>
                <a:lnTo>
                  <a:pt x="285" y="584"/>
                </a:lnTo>
                <a:lnTo>
                  <a:pt x="283" y="582"/>
                </a:lnTo>
                <a:lnTo>
                  <a:pt x="280" y="581"/>
                </a:lnTo>
                <a:lnTo>
                  <a:pt x="278" y="580"/>
                </a:lnTo>
                <a:lnTo>
                  <a:pt x="276" y="579"/>
                </a:lnTo>
                <a:lnTo>
                  <a:pt x="275" y="578"/>
                </a:lnTo>
                <a:lnTo>
                  <a:pt x="274" y="577"/>
                </a:lnTo>
                <a:lnTo>
                  <a:pt x="273" y="576"/>
                </a:lnTo>
                <a:lnTo>
                  <a:pt x="272" y="575"/>
                </a:lnTo>
                <a:lnTo>
                  <a:pt x="271" y="572"/>
                </a:lnTo>
                <a:lnTo>
                  <a:pt x="270" y="571"/>
                </a:lnTo>
                <a:lnTo>
                  <a:pt x="269" y="570"/>
                </a:lnTo>
                <a:lnTo>
                  <a:pt x="268" y="569"/>
                </a:lnTo>
                <a:lnTo>
                  <a:pt x="268" y="569"/>
                </a:lnTo>
                <a:lnTo>
                  <a:pt x="267" y="569"/>
                </a:lnTo>
                <a:lnTo>
                  <a:pt x="266" y="568"/>
                </a:lnTo>
                <a:lnTo>
                  <a:pt x="265" y="568"/>
                </a:lnTo>
                <a:lnTo>
                  <a:pt x="264" y="568"/>
                </a:lnTo>
                <a:lnTo>
                  <a:pt x="261" y="568"/>
                </a:lnTo>
                <a:lnTo>
                  <a:pt x="261" y="568"/>
                </a:lnTo>
                <a:lnTo>
                  <a:pt x="260" y="567"/>
                </a:lnTo>
                <a:lnTo>
                  <a:pt x="259" y="567"/>
                </a:lnTo>
                <a:lnTo>
                  <a:pt x="259" y="567"/>
                </a:lnTo>
                <a:lnTo>
                  <a:pt x="259" y="566"/>
                </a:lnTo>
                <a:lnTo>
                  <a:pt x="259" y="565"/>
                </a:lnTo>
                <a:lnTo>
                  <a:pt x="259" y="565"/>
                </a:lnTo>
                <a:lnTo>
                  <a:pt x="259" y="564"/>
                </a:lnTo>
                <a:lnTo>
                  <a:pt x="259" y="563"/>
                </a:lnTo>
                <a:lnTo>
                  <a:pt x="259" y="563"/>
                </a:lnTo>
                <a:lnTo>
                  <a:pt x="260" y="561"/>
                </a:lnTo>
                <a:lnTo>
                  <a:pt x="261" y="560"/>
                </a:lnTo>
                <a:lnTo>
                  <a:pt x="262" y="558"/>
                </a:lnTo>
                <a:lnTo>
                  <a:pt x="264" y="555"/>
                </a:lnTo>
                <a:lnTo>
                  <a:pt x="265" y="555"/>
                </a:lnTo>
                <a:lnTo>
                  <a:pt x="267" y="553"/>
                </a:lnTo>
                <a:lnTo>
                  <a:pt x="270" y="549"/>
                </a:lnTo>
                <a:lnTo>
                  <a:pt x="271" y="548"/>
                </a:lnTo>
                <a:lnTo>
                  <a:pt x="272" y="547"/>
                </a:lnTo>
                <a:lnTo>
                  <a:pt x="272" y="546"/>
                </a:lnTo>
                <a:lnTo>
                  <a:pt x="273" y="545"/>
                </a:lnTo>
                <a:lnTo>
                  <a:pt x="274" y="541"/>
                </a:lnTo>
                <a:lnTo>
                  <a:pt x="275" y="540"/>
                </a:lnTo>
                <a:lnTo>
                  <a:pt x="275" y="539"/>
                </a:lnTo>
                <a:lnTo>
                  <a:pt x="277" y="535"/>
                </a:lnTo>
                <a:lnTo>
                  <a:pt x="278" y="534"/>
                </a:lnTo>
                <a:lnTo>
                  <a:pt x="279" y="533"/>
                </a:lnTo>
                <a:lnTo>
                  <a:pt x="279" y="532"/>
                </a:lnTo>
                <a:lnTo>
                  <a:pt x="279" y="531"/>
                </a:lnTo>
                <a:lnTo>
                  <a:pt x="280" y="528"/>
                </a:lnTo>
                <a:lnTo>
                  <a:pt x="280" y="527"/>
                </a:lnTo>
                <a:lnTo>
                  <a:pt x="281" y="525"/>
                </a:lnTo>
                <a:lnTo>
                  <a:pt x="282" y="524"/>
                </a:lnTo>
                <a:lnTo>
                  <a:pt x="283" y="522"/>
                </a:lnTo>
                <a:lnTo>
                  <a:pt x="284" y="519"/>
                </a:lnTo>
                <a:lnTo>
                  <a:pt x="285" y="518"/>
                </a:lnTo>
                <a:lnTo>
                  <a:pt x="286" y="518"/>
                </a:lnTo>
                <a:lnTo>
                  <a:pt x="286" y="517"/>
                </a:lnTo>
                <a:lnTo>
                  <a:pt x="287" y="517"/>
                </a:lnTo>
                <a:lnTo>
                  <a:pt x="288" y="517"/>
                </a:lnTo>
                <a:lnTo>
                  <a:pt x="289" y="516"/>
                </a:lnTo>
                <a:lnTo>
                  <a:pt x="292" y="516"/>
                </a:lnTo>
                <a:lnTo>
                  <a:pt x="295" y="515"/>
                </a:lnTo>
                <a:lnTo>
                  <a:pt x="296" y="514"/>
                </a:lnTo>
                <a:lnTo>
                  <a:pt x="298" y="514"/>
                </a:lnTo>
                <a:lnTo>
                  <a:pt x="298" y="513"/>
                </a:lnTo>
                <a:lnTo>
                  <a:pt x="299" y="513"/>
                </a:lnTo>
                <a:lnTo>
                  <a:pt x="300" y="512"/>
                </a:lnTo>
                <a:lnTo>
                  <a:pt x="300" y="512"/>
                </a:lnTo>
                <a:lnTo>
                  <a:pt x="301" y="510"/>
                </a:lnTo>
                <a:lnTo>
                  <a:pt x="301" y="508"/>
                </a:lnTo>
                <a:lnTo>
                  <a:pt x="302" y="507"/>
                </a:lnTo>
                <a:lnTo>
                  <a:pt x="302" y="506"/>
                </a:lnTo>
                <a:lnTo>
                  <a:pt x="302" y="505"/>
                </a:lnTo>
                <a:lnTo>
                  <a:pt x="301" y="504"/>
                </a:lnTo>
                <a:lnTo>
                  <a:pt x="301" y="503"/>
                </a:lnTo>
                <a:lnTo>
                  <a:pt x="300" y="502"/>
                </a:lnTo>
                <a:lnTo>
                  <a:pt x="297" y="498"/>
                </a:lnTo>
                <a:lnTo>
                  <a:pt x="296" y="497"/>
                </a:lnTo>
                <a:lnTo>
                  <a:pt x="296" y="496"/>
                </a:lnTo>
                <a:lnTo>
                  <a:pt x="294" y="496"/>
                </a:lnTo>
                <a:lnTo>
                  <a:pt x="292" y="494"/>
                </a:lnTo>
                <a:lnTo>
                  <a:pt x="290" y="493"/>
                </a:lnTo>
                <a:lnTo>
                  <a:pt x="289" y="492"/>
                </a:lnTo>
                <a:lnTo>
                  <a:pt x="288" y="491"/>
                </a:lnTo>
                <a:lnTo>
                  <a:pt x="288" y="490"/>
                </a:lnTo>
                <a:lnTo>
                  <a:pt x="287" y="490"/>
                </a:lnTo>
                <a:lnTo>
                  <a:pt x="287" y="489"/>
                </a:lnTo>
                <a:lnTo>
                  <a:pt x="287" y="488"/>
                </a:lnTo>
                <a:lnTo>
                  <a:pt x="287" y="487"/>
                </a:lnTo>
                <a:lnTo>
                  <a:pt x="287" y="486"/>
                </a:lnTo>
                <a:lnTo>
                  <a:pt x="288" y="485"/>
                </a:lnTo>
                <a:lnTo>
                  <a:pt x="288" y="485"/>
                </a:lnTo>
                <a:lnTo>
                  <a:pt x="288" y="484"/>
                </a:lnTo>
                <a:lnTo>
                  <a:pt x="287" y="483"/>
                </a:lnTo>
                <a:lnTo>
                  <a:pt x="287" y="482"/>
                </a:lnTo>
                <a:lnTo>
                  <a:pt x="287" y="481"/>
                </a:lnTo>
                <a:lnTo>
                  <a:pt x="286" y="481"/>
                </a:lnTo>
                <a:lnTo>
                  <a:pt x="285" y="480"/>
                </a:lnTo>
                <a:lnTo>
                  <a:pt x="284" y="479"/>
                </a:lnTo>
                <a:lnTo>
                  <a:pt x="283" y="479"/>
                </a:lnTo>
                <a:lnTo>
                  <a:pt x="282" y="478"/>
                </a:lnTo>
                <a:lnTo>
                  <a:pt x="281" y="478"/>
                </a:lnTo>
                <a:lnTo>
                  <a:pt x="280" y="478"/>
                </a:lnTo>
                <a:lnTo>
                  <a:pt x="280" y="478"/>
                </a:lnTo>
                <a:lnTo>
                  <a:pt x="279" y="478"/>
                </a:lnTo>
                <a:lnTo>
                  <a:pt x="278" y="478"/>
                </a:lnTo>
                <a:lnTo>
                  <a:pt x="277" y="478"/>
                </a:lnTo>
                <a:lnTo>
                  <a:pt x="277" y="478"/>
                </a:lnTo>
                <a:lnTo>
                  <a:pt x="275" y="479"/>
                </a:lnTo>
                <a:lnTo>
                  <a:pt x="273" y="480"/>
                </a:lnTo>
                <a:lnTo>
                  <a:pt x="273" y="480"/>
                </a:lnTo>
                <a:lnTo>
                  <a:pt x="269" y="480"/>
                </a:lnTo>
                <a:lnTo>
                  <a:pt x="267" y="481"/>
                </a:lnTo>
                <a:lnTo>
                  <a:pt x="265" y="481"/>
                </a:lnTo>
                <a:lnTo>
                  <a:pt x="262" y="483"/>
                </a:lnTo>
                <a:lnTo>
                  <a:pt x="260" y="483"/>
                </a:lnTo>
                <a:lnTo>
                  <a:pt x="259" y="484"/>
                </a:lnTo>
                <a:lnTo>
                  <a:pt x="257" y="484"/>
                </a:lnTo>
                <a:lnTo>
                  <a:pt x="255" y="484"/>
                </a:lnTo>
                <a:lnTo>
                  <a:pt x="251" y="484"/>
                </a:lnTo>
                <a:lnTo>
                  <a:pt x="248" y="484"/>
                </a:lnTo>
                <a:lnTo>
                  <a:pt x="246" y="484"/>
                </a:lnTo>
                <a:lnTo>
                  <a:pt x="244" y="484"/>
                </a:lnTo>
                <a:lnTo>
                  <a:pt x="243" y="483"/>
                </a:lnTo>
                <a:lnTo>
                  <a:pt x="238" y="482"/>
                </a:lnTo>
                <a:lnTo>
                  <a:pt x="237" y="482"/>
                </a:lnTo>
                <a:lnTo>
                  <a:pt x="236" y="482"/>
                </a:lnTo>
                <a:lnTo>
                  <a:pt x="235" y="481"/>
                </a:lnTo>
                <a:lnTo>
                  <a:pt x="234" y="481"/>
                </a:lnTo>
                <a:lnTo>
                  <a:pt x="232" y="482"/>
                </a:lnTo>
                <a:lnTo>
                  <a:pt x="231" y="482"/>
                </a:lnTo>
                <a:lnTo>
                  <a:pt x="229" y="483"/>
                </a:lnTo>
                <a:lnTo>
                  <a:pt x="228" y="483"/>
                </a:lnTo>
                <a:lnTo>
                  <a:pt x="228" y="483"/>
                </a:lnTo>
                <a:lnTo>
                  <a:pt x="227" y="483"/>
                </a:lnTo>
                <a:lnTo>
                  <a:pt x="227" y="483"/>
                </a:lnTo>
                <a:lnTo>
                  <a:pt x="226" y="483"/>
                </a:lnTo>
                <a:lnTo>
                  <a:pt x="225" y="483"/>
                </a:lnTo>
                <a:lnTo>
                  <a:pt x="222" y="481"/>
                </a:lnTo>
                <a:lnTo>
                  <a:pt x="215" y="477"/>
                </a:lnTo>
                <a:lnTo>
                  <a:pt x="213" y="475"/>
                </a:lnTo>
                <a:lnTo>
                  <a:pt x="211" y="474"/>
                </a:lnTo>
                <a:lnTo>
                  <a:pt x="210" y="473"/>
                </a:lnTo>
                <a:lnTo>
                  <a:pt x="206" y="469"/>
                </a:lnTo>
                <a:lnTo>
                  <a:pt x="202" y="467"/>
                </a:lnTo>
                <a:lnTo>
                  <a:pt x="201" y="465"/>
                </a:lnTo>
                <a:lnTo>
                  <a:pt x="198" y="463"/>
                </a:lnTo>
                <a:lnTo>
                  <a:pt x="197" y="462"/>
                </a:lnTo>
                <a:lnTo>
                  <a:pt x="196" y="461"/>
                </a:lnTo>
                <a:lnTo>
                  <a:pt x="196" y="460"/>
                </a:lnTo>
                <a:lnTo>
                  <a:pt x="195" y="458"/>
                </a:lnTo>
                <a:lnTo>
                  <a:pt x="194" y="456"/>
                </a:lnTo>
                <a:lnTo>
                  <a:pt x="193" y="454"/>
                </a:lnTo>
                <a:lnTo>
                  <a:pt x="193" y="453"/>
                </a:lnTo>
                <a:lnTo>
                  <a:pt x="193" y="451"/>
                </a:lnTo>
                <a:lnTo>
                  <a:pt x="193" y="449"/>
                </a:lnTo>
                <a:lnTo>
                  <a:pt x="193" y="446"/>
                </a:lnTo>
                <a:lnTo>
                  <a:pt x="194" y="442"/>
                </a:lnTo>
                <a:lnTo>
                  <a:pt x="194" y="439"/>
                </a:lnTo>
                <a:lnTo>
                  <a:pt x="194" y="438"/>
                </a:lnTo>
                <a:lnTo>
                  <a:pt x="194" y="437"/>
                </a:lnTo>
                <a:lnTo>
                  <a:pt x="194" y="435"/>
                </a:lnTo>
                <a:lnTo>
                  <a:pt x="194" y="434"/>
                </a:lnTo>
                <a:lnTo>
                  <a:pt x="193" y="432"/>
                </a:lnTo>
                <a:lnTo>
                  <a:pt x="193" y="429"/>
                </a:lnTo>
                <a:lnTo>
                  <a:pt x="192" y="428"/>
                </a:lnTo>
                <a:lnTo>
                  <a:pt x="192" y="427"/>
                </a:lnTo>
                <a:lnTo>
                  <a:pt x="191" y="426"/>
                </a:lnTo>
                <a:lnTo>
                  <a:pt x="190" y="425"/>
                </a:lnTo>
                <a:lnTo>
                  <a:pt x="190" y="424"/>
                </a:lnTo>
                <a:lnTo>
                  <a:pt x="189" y="423"/>
                </a:lnTo>
                <a:lnTo>
                  <a:pt x="188" y="423"/>
                </a:lnTo>
                <a:lnTo>
                  <a:pt x="187" y="423"/>
                </a:lnTo>
                <a:lnTo>
                  <a:pt x="186" y="422"/>
                </a:lnTo>
                <a:lnTo>
                  <a:pt x="185" y="422"/>
                </a:lnTo>
                <a:lnTo>
                  <a:pt x="183" y="422"/>
                </a:lnTo>
                <a:lnTo>
                  <a:pt x="181" y="422"/>
                </a:lnTo>
                <a:lnTo>
                  <a:pt x="180" y="422"/>
                </a:lnTo>
                <a:lnTo>
                  <a:pt x="176" y="423"/>
                </a:lnTo>
                <a:lnTo>
                  <a:pt x="172" y="423"/>
                </a:lnTo>
                <a:lnTo>
                  <a:pt x="171" y="423"/>
                </a:lnTo>
                <a:lnTo>
                  <a:pt x="169" y="424"/>
                </a:lnTo>
                <a:lnTo>
                  <a:pt x="165" y="425"/>
                </a:lnTo>
                <a:lnTo>
                  <a:pt x="163" y="425"/>
                </a:lnTo>
                <a:lnTo>
                  <a:pt x="158" y="426"/>
                </a:lnTo>
                <a:lnTo>
                  <a:pt x="157" y="426"/>
                </a:lnTo>
                <a:lnTo>
                  <a:pt x="157" y="426"/>
                </a:lnTo>
                <a:lnTo>
                  <a:pt x="156" y="425"/>
                </a:lnTo>
                <a:lnTo>
                  <a:pt x="155" y="425"/>
                </a:lnTo>
                <a:lnTo>
                  <a:pt x="154" y="424"/>
                </a:lnTo>
                <a:lnTo>
                  <a:pt x="153" y="422"/>
                </a:lnTo>
                <a:lnTo>
                  <a:pt x="152" y="422"/>
                </a:lnTo>
                <a:lnTo>
                  <a:pt x="151" y="421"/>
                </a:lnTo>
                <a:lnTo>
                  <a:pt x="149" y="420"/>
                </a:lnTo>
                <a:lnTo>
                  <a:pt x="147" y="419"/>
                </a:lnTo>
                <a:lnTo>
                  <a:pt x="144" y="418"/>
                </a:lnTo>
                <a:lnTo>
                  <a:pt x="139" y="416"/>
                </a:lnTo>
                <a:lnTo>
                  <a:pt x="132" y="415"/>
                </a:lnTo>
                <a:lnTo>
                  <a:pt x="131" y="414"/>
                </a:lnTo>
                <a:lnTo>
                  <a:pt x="130" y="414"/>
                </a:lnTo>
                <a:lnTo>
                  <a:pt x="129" y="414"/>
                </a:lnTo>
                <a:lnTo>
                  <a:pt x="128" y="414"/>
                </a:lnTo>
                <a:lnTo>
                  <a:pt x="128" y="414"/>
                </a:lnTo>
                <a:lnTo>
                  <a:pt x="127" y="415"/>
                </a:lnTo>
                <a:lnTo>
                  <a:pt x="125" y="415"/>
                </a:lnTo>
                <a:lnTo>
                  <a:pt x="121" y="417"/>
                </a:lnTo>
                <a:lnTo>
                  <a:pt x="120" y="418"/>
                </a:lnTo>
                <a:lnTo>
                  <a:pt x="118" y="419"/>
                </a:lnTo>
                <a:lnTo>
                  <a:pt x="117" y="419"/>
                </a:lnTo>
                <a:lnTo>
                  <a:pt x="115" y="419"/>
                </a:lnTo>
                <a:lnTo>
                  <a:pt x="114" y="419"/>
                </a:lnTo>
                <a:lnTo>
                  <a:pt x="112" y="419"/>
                </a:lnTo>
                <a:lnTo>
                  <a:pt x="110" y="418"/>
                </a:lnTo>
                <a:lnTo>
                  <a:pt x="109" y="418"/>
                </a:lnTo>
                <a:lnTo>
                  <a:pt x="109" y="417"/>
                </a:lnTo>
                <a:lnTo>
                  <a:pt x="108" y="417"/>
                </a:lnTo>
                <a:lnTo>
                  <a:pt x="107" y="416"/>
                </a:lnTo>
                <a:lnTo>
                  <a:pt x="106" y="415"/>
                </a:lnTo>
                <a:lnTo>
                  <a:pt x="105" y="415"/>
                </a:lnTo>
                <a:lnTo>
                  <a:pt x="102" y="411"/>
                </a:lnTo>
                <a:lnTo>
                  <a:pt x="101" y="409"/>
                </a:lnTo>
                <a:lnTo>
                  <a:pt x="99" y="408"/>
                </a:lnTo>
                <a:lnTo>
                  <a:pt x="98" y="407"/>
                </a:lnTo>
                <a:lnTo>
                  <a:pt x="97" y="406"/>
                </a:lnTo>
                <a:lnTo>
                  <a:pt x="96" y="406"/>
                </a:lnTo>
                <a:lnTo>
                  <a:pt x="96" y="406"/>
                </a:lnTo>
                <a:lnTo>
                  <a:pt x="95" y="405"/>
                </a:lnTo>
                <a:lnTo>
                  <a:pt x="94" y="405"/>
                </a:lnTo>
                <a:lnTo>
                  <a:pt x="92" y="405"/>
                </a:lnTo>
                <a:lnTo>
                  <a:pt x="88" y="404"/>
                </a:lnTo>
                <a:lnTo>
                  <a:pt x="87" y="404"/>
                </a:lnTo>
                <a:lnTo>
                  <a:pt x="86" y="404"/>
                </a:lnTo>
                <a:lnTo>
                  <a:pt x="85" y="403"/>
                </a:lnTo>
                <a:lnTo>
                  <a:pt x="84" y="403"/>
                </a:lnTo>
                <a:lnTo>
                  <a:pt x="83" y="402"/>
                </a:lnTo>
                <a:lnTo>
                  <a:pt x="82" y="402"/>
                </a:lnTo>
                <a:lnTo>
                  <a:pt x="82" y="402"/>
                </a:lnTo>
                <a:lnTo>
                  <a:pt x="82" y="401"/>
                </a:lnTo>
                <a:lnTo>
                  <a:pt x="82" y="401"/>
                </a:lnTo>
                <a:lnTo>
                  <a:pt x="83" y="401"/>
                </a:lnTo>
                <a:lnTo>
                  <a:pt x="84" y="400"/>
                </a:lnTo>
                <a:lnTo>
                  <a:pt x="85" y="399"/>
                </a:lnTo>
                <a:lnTo>
                  <a:pt x="86" y="399"/>
                </a:lnTo>
                <a:lnTo>
                  <a:pt x="86" y="398"/>
                </a:lnTo>
                <a:lnTo>
                  <a:pt x="87" y="397"/>
                </a:lnTo>
                <a:lnTo>
                  <a:pt x="87" y="397"/>
                </a:lnTo>
                <a:lnTo>
                  <a:pt x="87" y="396"/>
                </a:lnTo>
                <a:lnTo>
                  <a:pt x="88" y="394"/>
                </a:lnTo>
                <a:lnTo>
                  <a:pt x="88" y="393"/>
                </a:lnTo>
                <a:lnTo>
                  <a:pt x="88" y="393"/>
                </a:lnTo>
                <a:lnTo>
                  <a:pt x="88" y="392"/>
                </a:lnTo>
                <a:lnTo>
                  <a:pt x="87" y="391"/>
                </a:lnTo>
                <a:lnTo>
                  <a:pt x="87" y="390"/>
                </a:lnTo>
                <a:lnTo>
                  <a:pt x="86" y="390"/>
                </a:lnTo>
                <a:lnTo>
                  <a:pt x="86" y="389"/>
                </a:lnTo>
                <a:lnTo>
                  <a:pt x="85" y="389"/>
                </a:lnTo>
                <a:lnTo>
                  <a:pt x="84" y="388"/>
                </a:lnTo>
                <a:lnTo>
                  <a:pt x="82" y="387"/>
                </a:lnTo>
                <a:lnTo>
                  <a:pt x="80" y="387"/>
                </a:lnTo>
                <a:lnTo>
                  <a:pt x="75" y="385"/>
                </a:lnTo>
                <a:lnTo>
                  <a:pt x="74" y="384"/>
                </a:lnTo>
                <a:lnTo>
                  <a:pt x="72" y="384"/>
                </a:lnTo>
                <a:lnTo>
                  <a:pt x="70" y="383"/>
                </a:lnTo>
                <a:lnTo>
                  <a:pt x="68" y="381"/>
                </a:lnTo>
                <a:lnTo>
                  <a:pt x="66" y="380"/>
                </a:lnTo>
                <a:lnTo>
                  <a:pt x="63" y="377"/>
                </a:lnTo>
                <a:lnTo>
                  <a:pt x="62" y="376"/>
                </a:lnTo>
                <a:lnTo>
                  <a:pt x="61" y="376"/>
                </a:lnTo>
                <a:lnTo>
                  <a:pt x="60" y="375"/>
                </a:lnTo>
                <a:lnTo>
                  <a:pt x="59" y="375"/>
                </a:lnTo>
                <a:lnTo>
                  <a:pt x="58" y="375"/>
                </a:lnTo>
                <a:lnTo>
                  <a:pt x="57" y="375"/>
                </a:lnTo>
                <a:lnTo>
                  <a:pt x="56" y="375"/>
                </a:lnTo>
                <a:lnTo>
                  <a:pt x="54" y="375"/>
                </a:lnTo>
                <a:lnTo>
                  <a:pt x="53" y="376"/>
                </a:lnTo>
                <a:lnTo>
                  <a:pt x="51" y="376"/>
                </a:lnTo>
                <a:lnTo>
                  <a:pt x="49" y="377"/>
                </a:lnTo>
                <a:lnTo>
                  <a:pt x="44" y="380"/>
                </a:lnTo>
                <a:lnTo>
                  <a:pt x="42" y="380"/>
                </a:lnTo>
                <a:lnTo>
                  <a:pt x="41" y="381"/>
                </a:lnTo>
                <a:lnTo>
                  <a:pt x="40" y="381"/>
                </a:lnTo>
                <a:lnTo>
                  <a:pt x="39" y="381"/>
                </a:lnTo>
                <a:lnTo>
                  <a:pt x="38" y="381"/>
                </a:lnTo>
                <a:lnTo>
                  <a:pt x="36" y="380"/>
                </a:lnTo>
                <a:lnTo>
                  <a:pt x="36" y="380"/>
                </a:lnTo>
                <a:lnTo>
                  <a:pt x="35" y="380"/>
                </a:lnTo>
                <a:lnTo>
                  <a:pt x="33" y="378"/>
                </a:lnTo>
                <a:lnTo>
                  <a:pt x="30" y="376"/>
                </a:lnTo>
                <a:lnTo>
                  <a:pt x="27" y="373"/>
                </a:lnTo>
                <a:lnTo>
                  <a:pt x="25" y="371"/>
                </a:lnTo>
                <a:lnTo>
                  <a:pt x="22" y="368"/>
                </a:lnTo>
                <a:lnTo>
                  <a:pt x="21" y="367"/>
                </a:lnTo>
                <a:lnTo>
                  <a:pt x="16" y="362"/>
                </a:lnTo>
                <a:lnTo>
                  <a:pt x="15" y="361"/>
                </a:lnTo>
                <a:lnTo>
                  <a:pt x="15" y="360"/>
                </a:lnTo>
                <a:lnTo>
                  <a:pt x="12" y="356"/>
                </a:lnTo>
                <a:lnTo>
                  <a:pt x="9" y="352"/>
                </a:lnTo>
                <a:lnTo>
                  <a:pt x="8" y="350"/>
                </a:lnTo>
                <a:lnTo>
                  <a:pt x="8" y="349"/>
                </a:lnTo>
                <a:lnTo>
                  <a:pt x="7" y="348"/>
                </a:lnTo>
                <a:lnTo>
                  <a:pt x="7" y="347"/>
                </a:lnTo>
                <a:lnTo>
                  <a:pt x="7" y="346"/>
                </a:lnTo>
                <a:lnTo>
                  <a:pt x="7" y="345"/>
                </a:lnTo>
                <a:lnTo>
                  <a:pt x="7" y="344"/>
                </a:lnTo>
                <a:lnTo>
                  <a:pt x="7" y="343"/>
                </a:lnTo>
                <a:lnTo>
                  <a:pt x="8" y="342"/>
                </a:lnTo>
                <a:lnTo>
                  <a:pt x="9" y="341"/>
                </a:lnTo>
                <a:lnTo>
                  <a:pt x="10" y="339"/>
                </a:lnTo>
                <a:lnTo>
                  <a:pt x="11" y="337"/>
                </a:lnTo>
                <a:lnTo>
                  <a:pt x="13" y="335"/>
                </a:lnTo>
                <a:lnTo>
                  <a:pt x="13" y="334"/>
                </a:lnTo>
                <a:lnTo>
                  <a:pt x="14" y="333"/>
                </a:lnTo>
                <a:lnTo>
                  <a:pt x="14" y="333"/>
                </a:lnTo>
                <a:lnTo>
                  <a:pt x="14" y="332"/>
                </a:lnTo>
                <a:lnTo>
                  <a:pt x="14" y="332"/>
                </a:lnTo>
                <a:lnTo>
                  <a:pt x="13" y="331"/>
                </a:lnTo>
                <a:lnTo>
                  <a:pt x="12" y="329"/>
                </a:lnTo>
                <a:lnTo>
                  <a:pt x="11" y="328"/>
                </a:lnTo>
                <a:lnTo>
                  <a:pt x="11" y="327"/>
                </a:lnTo>
                <a:lnTo>
                  <a:pt x="10" y="326"/>
                </a:lnTo>
                <a:lnTo>
                  <a:pt x="9" y="325"/>
                </a:lnTo>
                <a:lnTo>
                  <a:pt x="6" y="323"/>
                </a:lnTo>
                <a:lnTo>
                  <a:pt x="4" y="321"/>
                </a:lnTo>
                <a:lnTo>
                  <a:pt x="3" y="320"/>
                </a:lnTo>
                <a:lnTo>
                  <a:pt x="2" y="319"/>
                </a:lnTo>
                <a:lnTo>
                  <a:pt x="1" y="317"/>
                </a:lnTo>
                <a:lnTo>
                  <a:pt x="1" y="316"/>
                </a:lnTo>
                <a:lnTo>
                  <a:pt x="1" y="316"/>
                </a:lnTo>
                <a:lnTo>
                  <a:pt x="0" y="314"/>
                </a:lnTo>
                <a:lnTo>
                  <a:pt x="0" y="313"/>
                </a:lnTo>
                <a:lnTo>
                  <a:pt x="0" y="312"/>
                </a:lnTo>
                <a:lnTo>
                  <a:pt x="0" y="310"/>
                </a:lnTo>
                <a:lnTo>
                  <a:pt x="1" y="308"/>
                </a:lnTo>
                <a:lnTo>
                  <a:pt x="1" y="307"/>
                </a:lnTo>
                <a:lnTo>
                  <a:pt x="2" y="303"/>
                </a:lnTo>
                <a:lnTo>
                  <a:pt x="3" y="301"/>
                </a:lnTo>
                <a:lnTo>
                  <a:pt x="4" y="299"/>
                </a:lnTo>
                <a:lnTo>
                  <a:pt x="5" y="295"/>
                </a:lnTo>
                <a:lnTo>
                  <a:pt x="6" y="290"/>
                </a:lnTo>
                <a:lnTo>
                  <a:pt x="6" y="289"/>
                </a:lnTo>
                <a:lnTo>
                  <a:pt x="6" y="289"/>
                </a:lnTo>
                <a:lnTo>
                  <a:pt x="6" y="288"/>
                </a:lnTo>
                <a:lnTo>
                  <a:pt x="5" y="287"/>
                </a:lnTo>
                <a:lnTo>
                  <a:pt x="5" y="286"/>
                </a:lnTo>
                <a:lnTo>
                  <a:pt x="5" y="285"/>
                </a:lnTo>
                <a:lnTo>
                  <a:pt x="6" y="284"/>
                </a:lnTo>
                <a:lnTo>
                  <a:pt x="6" y="283"/>
                </a:lnTo>
                <a:lnTo>
                  <a:pt x="7" y="279"/>
                </a:lnTo>
                <a:lnTo>
                  <a:pt x="9" y="275"/>
                </a:lnTo>
                <a:lnTo>
                  <a:pt x="11" y="270"/>
                </a:lnTo>
                <a:lnTo>
                  <a:pt x="11" y="268"/>
                </a:lnTo>
                <a:lnTo>
                  <a:pt x="12" y="266"/>
                </a:lnTo>
                <a:lnTo>
                  <a:pt x="12" y="265"/>
                </a:lnTo>
                <a:lnTo>
                  <a:pt x="13" y="263"/>
                </a:lnTo>
                <a:lnTo>
                  <a:pt x="13" y="260"/>
                </a:lnTo>
                <a:lnTo>
                  <a:pt x="13" y="259"/>
                </a:lnTo>
                <a:lnTo>
                  <a:pt x="13" y="255"/>
                </a:lnTo>
                <a:lnTo>
                  <a:pt x="13" y="254"/>
                </a:lnTo>
                <a:lnTo>
                  <a:pt x="13" y="252"/>
                </a:lnTo>
                <a:lnTo>
                  <a:pt x="14" y="248"/>
                </a:lnTo>
                <a:lnTo>
                  <a:pt x="14" y="247"/>
                </a:lnTo>
                <a:lnTo>
                  <a:pt x="14" y="245"/>
                </a:lnTo>
                <a:lnTo>
                  <a:pt x="13" y="242"/>
                </a:lnTo>
                <a:lnTo>
                  <a:pt x="13" y="241"/>
                </a:lnTo>
                <a:lnTo>
                  <a:pt x="13" y="240"/>
                </a:lnTo>
                <a:lnTo>
                  <a:pt x="12" y="238"/>
                </a:lnTo>
                <a:lnTo>
                  <a:pt x="12" y="237"/>
                </a:lnTo>
                <a:lnTo>
                  <a:pt x="11" y="235"/>
                </a:lnTo>
                <a:lnTo>
                  <a:pt x="11" y="234"/>
                </a:lnTo>
                <a:lnTo>
                  <a:pt x="8" y="230"/>
                </a:lnTo>
                <a:lnTo>
                  <a:pt x="7" y="229"/>
                </a:lnTo>
                <a:lnTo>
                  <a:pt x="7" y="228"/>
                </a:lnTo>
                <a:lnTo>
                  <a:pt x="7" y="227"/>
                </a:lnTo>
                <a:lnTo>
                  <a:pt x="7" y="227"/>
                </a:lnTo>
                <a:lnTo>
                  <a:pt x="7" y="226"/>
                </a:lnTo>
                <a:lnTo>
                  <a:pt x="7" y="225"/>
                </a:lnTo>
                <a:lnTo>
                  <a:pt x="7" y="225"/>
                </a:lnTo>
                <a:lnTo>
                  <a:pt x="8" y="225"/>
                </a:lnTo>
                <a:lnTo>
                  <a:pt x="8" y="224"/>
                </a:lnTo>
                <a:lnTo>
                  <a:pt x="9" y="223"/>
                </a:lnTo>
                <a:lnTo>
                  <a:pt x="10" y="223"/>
                </a:lnTo>
                <a:lnTo>
                  <a:pt x="11" y="222"/>
                </a:lnTo>
                <a:lnTo>
                  <a:pt x="13" y="222"/>
                </a:lnTo>
                <a:lnTo>
                  <a:pt x="14" y="221"/>
                </a:lnTo>
                <a:lnTo>
                  <a:pt x="15" y="221"/>
                </a:lnTo>
                <a:lnTo>
                  <a:pt x="16" y="220"/>
                </a:lnTo>
                <a:lnTo>
                  <a:pt x="16" y="219"/>
                </a:lnTo>
                <a:lnTo>
                  <a:pt x="17" y="218"/>
                </a:lnTo>
                <a:lnTo>
                  <a:pt x="17" y="217"/>
                </a:lnTo>
                <a:lnTo>
                  <a:pt x="17" y="217"/>
                </a:lnTo>
                <a:lnTo>
                  <a:pt x="17" y="216"/>
                </a:lnTo>
                <a:lnTo>
                  <a:pt x="17" y="215"/>
                </a:lnTo>
                <a:lnTo>
                  <a:pt x="17" y="213"/>
                </a:lnTo>
                <a:lnTo>
                  <a:pt x="17" y="212"/>
                </a:lnTo>
                <a:lnTo>
                  <a:pt x="16" y="206"/>
                </a:lnTo>
                <a:lnTo>
                  <a:pt x="16" y="205"/>
                </a:lnTo>
                <a:lnTo>
                  <a:pt x="16" y="205"/>
                </a:lnTo>
                <a:lnTo>
                  <a:pt x="16" y="204"/>
                </a:lnTo>
                <a:lnTo>
                  <a:pt x="18" y="201"/>
                </a:lnTo>
                <a:lnTo>
                  <a:pt x="18" y="200"/>
                </a:lnTo>
                <a:lnTo>
                  <a:pt x="19" y="198"/>
                </a:lnTo>
                <a:lnTo>
                  <a:pt x="19" y="194"/>
                </a:lnTo>
                <a:lnTo>
                  <a:pt x="20" y="193"/>
                </a:lnTo>
                <a:lnTo>
                  <a:pt x="20" y="192"/>
                </a:lnTo>
                <a:lnTo>
                  <a:pt x="20" y="191"/>
                </a:lnTo>
                <a:lnTo>
                  <a:pt x="21" y="190"/>
                </a:lnTo>
                <a:lnTo>
                  <a:pt x="21" y="189"/>
                </a:lnTo>
                <a:lnTo>
                  <a:pt x="22" y="188"/>
                </a:lnTo>
                <a:lnTo>
                  <a:pt x="22" y="188"/>
                </a:lnTo>
                <a:lnTo>
                  <a:pt x="23" y="188"/>
                </a:lnTo>
                <a:lnTo>
                  <a:pt x="23" y="187"/>
                </a:lnTo>
                <a:lnTo>
                  <a:pt x="25" y="187"/>
                </a:lnTo>
                <a:lnTo>
                  <a:pt x="31" y="185"/>
                </a:lnTo>
                <a:lnTo>
                  <a:pt x="33" y="185"/>
                </a:lnTo>
                <a:lnTo>
                  <a:pt x="34" y="184"/>
                </a:lnTo>
                <a:lnTo>
                  <a:pt x="35" y="184"/>
                </a:lnTo>
                <a:lnTo>
                  <a:pt x="36" y="183"/>
                </a:lnTo>
                <a:lnTo>
                  <a:pt x="36" y="183"/>
                </a:lnTo>
                <a:lnTo>
                  <a:pt x="37" y="182"/>
                </a:lnTo>
                <a:lnTo>
                  <a:pt x="37" y="182"/>
                </a:lnTo>
                <a:lnTo>
                  <a:pt x="37" y="181"/>
                </a:lnTo>
                <a:lnTo>
                  <a:pt x="37" y="181"/>
                </a:lnTo>
                <a:lnTo>
                  <a:pt x="37" y="180"/>
                </a:lnTo>
                <a:lnTo>
                  <a:pt x="37" y="179"/>
                </a:lnTo>
                <a:lnTo>
                  <a:pt x="36" y="176"/>
                </a:lnTo>
                <a:lnTo>
                  <a:pt x="36" y="175"/>
                </a:lnTo>
                <a:lnTo>
                  <a:pt x="36" y="174"/>
                </a:lnTo>
                <a:lnTo>
                  <a:pt x="36" y="173"/>
                </a:lnTo>
                <a:lnTo>
                  <a:pt x="36" y="173"/>
                </a:lnTo>
                <a:lnTo>
                  <a:pt x="37" y="172"/>
                </a:lnTo>
                <a:lnTo>
                  <a:pt x="37" y="171"/>
                </a:lnTo>
                <a:lnTo>
                  <a:pt x="38" y="171"/>
                </a:lnTo>
                <a:lnTo>
                  <a:pt x="39" y="170"/>
                </a:lnTo>
                <a:lnTo>
                  <a:pt x="39" y="170"/>
                </a:lnTo>
                <a:lnTo>
                  <a:pt x="40" y="170"/>
                </a:lnTo>
                <a:lnTo>
                  <a:pt x="41" y="169"/>
                </a:lnTo>
                <a:lnTo>
                  <a:pt x="42" y="169"/>
                </a:lnTo>
                <a:lnTo>
                  <a:pt x="43" y="169"/>
                </a:lnTo>
                <a:lnTo>
                  <a:pt x="45" y="169"/>
                </a:lnTo>
                <a:lnTo>
                  <a:pt x="46" y="169"/>
                </a:lnTo>
                <a:lnTo>
                  <a:pt x="51" y="171"/>
                </a:lnTo>
                <a:lnTo>
                  <a:pt x="53" y="171"/>
                </a:lnTo>
                <a:lnTo>
                  <a:pt x="55" y="171"/>
                </a:lnTo>
                <a:lnTo>
                  <a:pt x="56" y="172"/>
                </a:lnTo>
                <a:lnTo>
                  <a:pt x="60" y="172"/>
                </a:lnTo>
                <a:lnTo>
                  <a:pt x="62" y="172"/>
                </a:lnTo>
                <a:lnTo>
                  <a:pt x="68" y="173"/>
                </a:lnTo>
                <a:lnTo>
                  <a:pt x="69" y="173"/>
                </a:lnTo>
                <a:lnTo>
                  <a:pt x="71" y="173"/>
                </a:lnTo>
                <a:lnTo>
                  <a:pt x="73" y="173"/>
                </a:lnTo>
                <a:lnTo>
                  <a:pt x="75" y="173"/>
                </a:lnTo>
                <a:lnTo>
                  <a:pt x="77" y="173"/>
                </a:lnTo>
                <a:lnTo>
                  <a:pt x="79" y="172"/>
                </a:lnTo>
                <a:lnTo>
                  <a:pt x="80" y="172"/>
                </a:lnTo>
                <a:lnTo>
                  <a:pt x="83" y="171"/>
                </a:lnTo>
                <a:lnTo>
                  <a:pt x="88" y="169"/>
                </a:lnTo>
                <a:lnTo>
                  <a:pt x="90" y="168"/>
                </a:lnTo>
                <a:lnTo>
                  <a:pt x="92" y="167"/>
                </a:lnTo>
                <a:lnTo>
                  <a:pt x="93" y="167"/>
                </a:lnTo>
                <a:lnTo>
                  <a:pt x="93" y="167"/>
                </a:lnTo>
                <a:lnTo>
                  <a:pt x="94" y="167"/>
                </a:lnTo>
                <a:lnTo>
                  <a:pt x="94" y="168"/>
                </a:lnTo>
                <a:lnTo>
                  <a:pt x="98" y="169"/>
                </a:lnTo>
                <a:lnTo>
                  <a:pt x="100" y="170"/>
                </a:lnTo>
                <a:lnTo>
                  <a:pt x="101" y="170"/>
                </a:lnTo>
                <a:lnTo>
                  <a:pt x="104" y="171"/>
                </a:lnTo>
                <a:lnTo>
                  <a:pt x="106" y="171"/>
                </a:lnTo>
                <a:lnTo>
                  <a:pt x="106" y="172"/>
                </a:lnTo>
                <a:lnTo>
                  <a:pt x="108" y="172"/>
                </a:lnTo>
                <a:lnTo>
                  <a:pt x="110" y="174"/>
                </a:lnTo>
                <a:lnTo>
                  <a:pt x="111" y="175"/>
                </a:lnTo>
                <a:lnTo>
                  <a:pt x="112" y="175"/>
                </a:lnTo>
                <a:lnTo>
                  <a:pt x="112" y="175"/>
                </a:lnTo>
                <a:lnTo>
                  <a:pt x="113" y="175"/>
                </a:lnTo>
                <a:lnTo>
                  <a:pt x="113" y="175"/>
                </a:lnTo>
                <a:lnTo>
                  <a:pt x="114" y="175"/>
                </a:lnTo>
                <a:lnTo>
                  <a:pt x="114" y="174"/>
                </a:lnTo>
                <a:lnTo>
                  <a:pt x="115" y="174"/>
                </a:lnTo>
                <a:lnTo>
                  <a:pt x="116" y="172"/>
                </a:lnTo>
                <a:lnTo>
                  <a:pt x="117" y="171"/>
                </a:lnTo>
                <a:lnTo>
                  <a:pt x="117" y="169"/>
                </a:lnTo>
                <a:lnTo>
                  <a:pt x="118" y="166"/>
                </a:lnTo>
                <a:lnTo>
                  <a:pt x="119" y="166"/>
                </a:lnTo>
                <a:lnTo>
                  <a:pt x="119" y="165"/>
                </a:lnTo>
                <a:lnTo>
                  <a:pt x="120" y="165"/>
                </a:lnTo>
                <a:lnTo>
                  <a:pt x="120" y="164"/>
                </a:lnTo>
                <a:lnTo>
                  <a:pt x="122" y="163"/>
                </a:lnTo>
                <a:lnTo>
                  <a:pt x="123" y="162"/>
                </a:lnTo>
                <a:lnTo>
                  <a:pt x="124" y="162"/>
                </a:lnTo>
                <a:lnTo>
                  <a:pt x="125" y="162"/>
                </a:lnTo>
                <a:lnTo>
                  <a:pt x="125" y="161"/>
                </a:lnTo>
                <a:lnTo>
                  <a:pt x="126" y="161"/>
                </a:lnTo>
                <a:lnTo>
                  <a:pt x="128" y="162"/>
                </a:lnTo>
                <a:lnTo>
                  <a:pt x="131" y="162"/>
                </a:lnTo>
                <a:lnTo>
                  <a:pt x="132" y="162"/>
                </a:lnTo>
                <a:lnTo>
                  <a:pt x="135" y="162"/>
                </a:lnTo>
                <a:lnTo>
                  <a:pt x="136" y="162"/>
                </a:lnTo>
                <a:lnTo>
                  <a:pt x="137" y="162"/>
                </a:lnTo>
                <a:lnTo>
                  <a:pt x="139" y="162"/>
                </a:lnTo>
                <a:lnTo>
                  <a:pt x="140" y="161"/>
                </a:lnTo>
                <a:lnTo>
                  <a:pt x="141" y="161"/>
                </a:lnTo>
                <a:lnTo>
                  <a:pt x="143" y="160"/>
                </a:lnTo>
                <a:lnTo>
                  <a:pt x="145" y="158"/>
                </a:lnTo>
                <a:lnTo>
                  <a:pt x="146" y="157"/>
                </a:lnTo>
                <a:lnTo>
                  <a:pt x="147" y="156"/>
                </a:lnTo>
                <a:lnTo>
                  <a:pt x="147" y="155"/>
                </a:lnTo>
                <a:lnTo>
                  <a:pt x="148" y="155"/>
                </a:lnTo>
                <a:lnTo>
                  <a:pt x="149" y="154"/>
                </a:lnTo>
                <a:lnTo>
                  <a:pt x="149" y="152"/>
                </a:lnTo>
                <a:lnTo>
                  <a:pt x="149" y="151"/>
                </a:lnTo>
                <a:lnTo>
                  <a:pt x="150" y="150"/>
                </a:lnTo>
                <a:lnTo>
                  <a:pt x="150" y="149"/>
                </a:lnTo>
                <a:lnTo>
                  <a:pt x="150" y="147"/>
                </a:lnTo>
                <a:lnTo>
                  <a:pt x="150" y="146"/>
                </a:lnTo>
                <a:lnTo>
                  <a:pt x="150" y="144"/>
                </a:lnTo>
                <a:lnTo>
                  <a:pt x="149" y="143"/>
                </a:lnTo>
                <a:lnTo>
                  <a:pt x="149" y="142"/>
                </a:lnTo>
                <a:lnTo>
                  <a:pt x="148" y="140"/>
                </a:lnTo>
                <a:lnTo>
                  <a:pt x="148" y="139"/>
                </a:lnTo>
                <a:lnTo>
                  <a:pt x="146" y="137"/>
                </a:lnTo>
                <a:lnTo>
                  <a:pt x="145" y="134"/>
                </a:lnTo>
                <a:lnTo>
                  <a:pt x="144" y="134"/>
                </a:lnTo>
                <a:lnTo>
                  <a:pt x="143" y="133"/>
                </a:lnTo>
                <a:lnTo>
                  <a:pt x="143" y="132"/>
                </a:lnTo>
                <a:lnTo>
                  <a:pt x="142" y="132"/>
                </a:lnTo>
                <a:lnTo>
                  <a:pt x="141" y="131"/>
                </a:lnTo>
                <a:lnTo>
                  <a:pt x="139" y="130"/>
                </a:lnTo>
                <a:lnTo>
                  <a:pt x="138" y="130"/>
                </a:lnTo>
                <a:lnTo>
                  <a:pt x="134" y="129"/>
                </a:lnTo>
                <a:lnTo>
                  <a:pt x="132" y="128"/>
                </a:lnTo>
                <a:lnTo>
                  <a:pt x="127" y="125"/>
                </a:lnTo>
                <a:lnTo>
                  <a:pt x="126" y="125"/>
                </a:lnTo>
                <a:lnTo>
                  <a:pt x="125" y="124"/>
                </a:lnTo>
                <a:lnTo>
                  <a:pt x="124" y="123"/>
                </a:lnTo>
                <a:lnTo>
                  <a:pt x="124" y="122"/>
                </a:lnTo>
                <a:lnTo>
                  <a:pt x="123" y="121"/>
                </a:lnTo>
                <a:lnTo>
                  <a:pt x="123" y="119"/>
                </a:lnTo>
                <a:lnTo>
                  <a:pt x="122" y="118"/>
                </a:lnTo>
                <a:lnTo>
                  <a:pt x="122" y="116"/>
                </a:lnTo>
                <a:lnTo>
                  <a:pt x="122" y="114"/>
                </a:lnTo>
                <a:lnTo>
                  <a:pt x="122" y="113"/>
                </a:lnTo>
                <a:lnTo>
                  <a:pt x="121" y="111"/>
                </a:lnTo>
                <a:lnTo>
                  <a:pt x="122" y="110"/>
                </a:lnTo>
                <a:lnTo>
                  <a:pt x="122" y="108"/>
                </a:lnTo>
                <a:lnTo>
                  <a:pt x="122" y="107"/>
                </a:lnTo>
                <a:lnTo>
                  <a:pt x="122" y="106"/>
                </a:lnTo>
                <a:lnTo>
                  <a:pt x="123" y="104"/>
                </a:lnTo>
                <a:lnTo>
                  <a:pt x="123" y="103"/>
                </a:lnTo>
                <a:lnTo>
                  <a:pt x="124" y="101"/>
                </a:lnTo>
                <a:lnTo>
                  <a:pt x="124" y="100"/>
                </a:lnTo>
                <a:lnTo>
                  <a:pt x="125" y="99"/>
                </a:lnTo>
                <a:lnTo>
                  <a:pt x="133" y="89"/>
                </a:lnTo>
                <a:lnTo>
                  <a:pt x="134" y="88"/>
                </a:lnTo>
                <a:lnTo>
                  <a:pt x="135" y="87"/>
                </a:lnTo>
                <a:lnTo>
                  <a:pt x="136" y="85"/>
                </a:lnTo>
                <a:lnTo>
                  <a:pt x="137" y="81"/>
                </a:lnTo>
                <a:lnTo>
                  <a:pt x="139" y="78"/>
                </a:lnTo>
                <a:lnTo>
                  <a:pt x="139" y="77"/>
                </a:lnTo>
                <a:lnTo>
                  <a:pt x="140" y="74"/>
                </a:lnTo>
                <a:lnTo>
                  <a:pt x="141" y="74"/>
                </a:lnTo>
                <a:lnTo>
                  <a:pt x="141" y="73"/>
                </a:lnTo>
                <a:lnTo>
                  <a:pt x="142" y="72"/>
                </a:lnTo>
                <a:lnTo>
                  <a:pt x="142" y="71"/>
                </a:lnTo>
                <a:lnTo>
                  <a:pt x="143" y="70"/>
                </a:lnTo>
                <a:lnTo>
                  <a:pt x="144" y="70"/>
                </a:lnTo>
                <a:lnTo>
                  <a:pt x="144" y="69"/>
                </a:lnTo>
                <a:lnTo>
                  <a:pt x="145" y="69"/>
                </a:lnTo>
                <a:lnTo>
                  <a:pt x="147" y="68"/>
                </a:lnTo>
                <a:lnTo>
                  <a:pt x="148" y="68"/>
                </a:lnTo>
                <a:lnTo>
                  <a:pt x="149" y="68"/>
                </a:lnTo>
                <a:lnTo>
                  <a:pt x="150" y="67"/>
                </a:lnTo>
                <a:lnTo>
                  <a:pt x="151" y="68"/>
                </a:lnTo>
                <a:lnTo>
                  <a:pt x="151" y="68"/>
                </a:lnTo>
                <a:lnTo>
                  <a:pt x="153" y="69"/>
                </a:lnTo>
                <a:lnTo>
                  <a:pt x="154" y="69"/>
                </a:lnTo>
                <a:lnTo>
                  <a:pt x="154" y="69"/>
                </a:lnTo>
                <a:lnTo>
                  <a:pt x="155" y="69"/>
                </a:lnTo>
                <a:lnTo>
                  <a:pt x="156" y="70"/>
                </a:lnTo>
                <a:lnTo>
                  <a:pt x="157" y="70"/>
                </a:lnTo>
                <a:lnTo>
                  <a:pt x="158" y="70"/>
                </a:lnTo>
                <a:lnTo>
                  <a:pt x="159" y="69"/>
                </a:lnTo>
                <a:lnTo>
                  <a:pt x="161" y="69"/>
                </a:lnTo>
                <a:lnTo>
                  <a:pt x="162" y="68"/>
                </a:lnTo>
                <a:lnTo>
                  <a:pt x="163" y="68"/>
                </a:lnTo>
                <a:lnTo>
                  <a:pt x="168" y="65"/>
                </a:lnTo>
                <a:lnTo>
                  <a:pt x="170" y="64"/>
                </a:lnTo>
                <a:lnTo>
                  <a:pt x="172" y="63"/>
                </a:lnTo>
                <a:lnTo>
                  <a:pt x="174" y="63"/>
                </a:lnTo>
                <a:lnTo>
                  <a:pt x="177" y="62"/>
                </a:lnTo>
                <a:lnTo>
                  <a:pt x="179" y="61"/>
                </a:lnTo>
                <a:lnTo>
                  <a:pt x="184" y="60"/>
                </a:lnTo>
                <a:lnTo>
                  <a:pt x="186" y="59"/>
                </a:lnTo>
                <a:lnTo>
                  <a:pt x="188" y="59"/>
                </a:lnTo>
                <a:lnTo>
                  <a:pt x="191" y="58"/>
                </a:lnTo>
                <a:lnTo>
                  <a:pt x="193" y="57"/>
                </a:lnTo>
                <a:lnTo>
                  <a:pt x="194" y="57"/>
                </a:lnTo>
                <a:lnTo>
                  <a:pt x="196" y="56"/>
                </a:lnTo>
                <a:lnTo>
                  <a:pt x="198" y="54"/>
                </a:lnTo>
                <a:lnTo>
                  <a:pt x="200" y="53"/>
                </a:lnTo>
                <a:lnTo>
                  <a:pt x="200" y="52"/>
                </a:lnTo>
                <a:lnTo>
                  <a:pt x="201" y="51"/>
                </a:lnTo>
                <a:lnTo>
                  <a:pt x="204" y="48"/>
                </a:lnTo>
                <a:lnTo>
                  <a:pt x="205" y="46"/>
                </a:lnTo>
                <a:lnTo>
                  <a:pt x="206" y="45"/>
                </a:lnTo>
                <a:lnTo>
                  <a:pt x="207" y="44"/>
                </a:lnTo>
                <a:lnTo>
                  <a:pt x="208" y="44"/>
                </a:lnTo>
                <a:lnTo>
                  <a:pt x="209" y="43"/>
                </a:lnTo>
                <a:lnTo>
                  <a:pt x="210" y="43"/>
                </a:lnTo>
                <a:lnTo>
                  <a:pt x="210" y="43"/>
                </a:lnTo>
                <a:lnTo>
                  <a:pt x="213" y="43"/>
                </a:lnTo>
                <a:lnTo>
                  <a:pt x="217" y="43"/>
                </a:lnTo>
                <a:lnTo>
                  <a:pt x="219" y="43"/>
                </a:lnTo>
                <a:lnTo>
                  <a:pt x="220" y="43"/>
                </a:lnTo>
                <a:lnTo>
                  <a:pt x="221" y="43"/>
                </a:lnTo>
                <a:lnTo>
                  <a:pt x="223" y="43"/>
                </a:lnTo>
                <a:lnTo>
                  <a:pt x="224" y="43"/>
                </a:lnTo>
                <a:lnTo>
                  <a:pt x="225" y="42"/>
                </a:lnTo>
                <a:lnTo>
                  <a:pt x="225" y="42"/>
                </a:lnTo>
                <a:lnTo>
                  <a:pt x="226" y="41"/>
                </a:lnTo>
                <a:lnTo>
                  <a:pt x="226" y="40"/>
                </a:lnTo>
                <a:lnTo>
                  <a:pt x="227" y="40"/>
                </a:lnTo>
                <a:lnTo>
                  <a:pt x="227" y="40"/>
                </a:lnTo>
                <a:lnTo>
                  <a:pt x="227" y="39"/>
                </a:lnTo>
                <a:lnTo>
                  <a:pt x="228" y="38"/>
                </a:lnTo>
                <a:lnTo>
                  <a:pt x="228" y="37"/>
                </a:lnTo>
                <a:lnTo>
                  <a:pt x="228" y="37"/>
                </a:lnTo>
                <a:lnTo>
                  <a:pt x="227" y="36"/>
                </a:lnTo>
                <a:lnTo>
                  <a:pt x="227" y="35"/>
                </a:lnTo>
                <a:lnTo>
                  <a:pt x="227" y="34"/>
                </a:lnTo>
                <a:lnTo>
                  <a:pt x="226" y="32"/>
                </a:lnTo>
                <a:lnTo>
                  <a:pt x="225" y="28"/>
                </a:lnTo>
                <a:lnTo>
                  <a:pt x="224" y="27"/>
                </a:lnTo>
                <a:lnTo>
                  <a:pt x="224" y="26"/>
                </a:lnTo>
                <a:lnTo>
                  <a:pt x="224" y="25"/>
                </a:lnTo>
                <a:lnTo>
                  <a:pt x="224" y="24"/>
                </a:lnTo>
                <a:lnTo>
                  <a:pt x="224" y="23"/>
                </a:lnTo>
                <a:lnTo>
                  <a:pt x="225" y="22"/>
                </a:lnTo>
                <a:lnTo>
                  <a:pt x="225" y="22"/>
                </a:lnTo>
                <a:lnTo>
                  <a:pt x="225" y="21"/>
                </a:lnTo>
                <a:lnTo>
                  <a:pt x="226" y="20"/>
                </a:lnTo>
                <a:lnTo>
                  <a:pt x="226" y="19"/>
                </a:lnTo>
                <a:lnTo>
                  <a:pt x="228" y="18"/>
                </a:lnTo>
                <a:lnTo>
                  <a:pt x="229" y="16"/>
                </a:lnTo>
                <a:lnTo>
                  <a:pt x="230" y="15"/>
                </a:lnTo>
                <a:lnTo>
                  <a:pt x="231" y="15"/>
                </a:lnTo>
                <a:lnTo>
                  <a:pt x="232" y="14"/>
                </a:lnTo>
                <a:lnTo>
                  <a:pt x="233" y="14"/>
                </a:lnTo>
                <a:lnTo>
                  <a:pt x="235" y="13"/>
                </a:lnTo>
                <a:lnTo>
                  <a:pt x="236" y="12"/>
                </a:lnTo>
                <a:lnTo>
                  <a:pt x="237" y="12"/>
                </a:lnTo>
                <a:lnTo>
                  <a:pt x="240" y="12"/>
                </a:lnTo>
                <a:lnTo>
                  <a:pt x="241" y="12"/>
                </a:lnTo>
                <a:lnTo>
                  <a:pt x="242" y="11"/>
                </a:lnTo>
                <a:lnTo>
                  <a:pt x="243" y="11"/>
                </a:lnTo>
                <a:lnTo>
                  <a:pt x="244" y="10"/>
                </a:lnTo>
                <a:lnTo>
                  <a:pt x="245" y="10"/>
                </a:lnTo>
                <a:lnTo>
                  <a:pt x="246" y="9"/>
                </a:lnTo>
                <a:lnTo>
                  <a:pt x="249" y="7"/>
                </a:lnTo>
                <a:lnTo>
                  <a:pt x="252" y="4"/>
                </a:lnTo>
                <a:lnTo>
                  <a:pt x="253" y="3"/>
                </a:lnTo>
                <a:lnTo>
                  <a:pt x="254" y="3"/>
                </a:lnTo>
                <a:lnTo>
                  <a:pt x="255" y="2"/>
                </a:lnTo>
                <a:lnTo>
                  <a:pt x="256" y="1"/>
                </a:lnTo>
                <a:lnTo>
                  <a:pt x="256" y="0"/>
                </a:lnTo>
                <a:lnTo>
                  <a:pt x="262" y="4"/>
                </a:lnTo>
                <a:close/>
              </a:path>
            </a:pathLst>
          </a:custGeom>
          <a:solidFill>
            <a:srgbClr val="D9D9D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cs-CZ" dirty="0"/>
          </a:p>
        </p:txBody>
      </p:sp>
      <p:sp>
        <p:nvSpPr>
          <p:cNvPr id="161" name="Freeform 282">
            <a:extLst>
              <a:ext uri="{FF2B5EF4-FFF2-40B4-BE49-F238E27FC236}">
                <a16:creationId xmlns:a16="http://schemas.microsoft.com/office/drawing/2014/main" id="{E42E0F3A-A4BF-47B4-92F2-5AA248A5D4C6}"/>
              </a:ext>
            </a:extLst>
          </p:cNvPr>
          <p:cNvSpPr>
            <a:spLocks/>
          </p:cNvSpPr>
          <p:nvPr/>
        </p:nvSpPr>
        <p:spPr bwMode="auto">
          <a:xfrm>
            <a:off x="5599985" y="4013957"/>
            <a:ext cx="575761" cy="608370"/>
          </a:xfrm>
          <a:custGeom>
            <a:avLst/>
            <a:gdLst>
              <a:gd name="T0" fmla="*/ 223 w 565"/>
              <a:gd name="T1" fmla="*/ 29 h 597"/>
              <a:gd name="T2" fmla="*/ 251 w 565"/>
              <a:gd name="T3" fmla="*/ 30 h 597"/>
              <a:gd name="T4" fmla="*/ 278 w 565"/>
              <a:gd name="T5" fmla="*/ 46 h 597"/>
              <a:gd name="T6" fmla="*/ 295 w 565"/>
              <a:gd name="T7" fmla="*/ 60 h 597"/>
              <a:gd name="T8" fmla="*/ 323 w 565"/>
              <a:gd name="T9" fmla="*/ 73 h 597"/>
              <a:gd name="T10" fmla="*/ 329 w 565"/>
              <a:gd name="T11" fmla="*/ 91 h 597"/>
              <a:gd name="T12" fmla="*/ 363 w 565"/>
              <a:gd name="T13" fmla="*/ 107 h 597"/>
              <a:gd name="T14" fmla="*/ 384 w 565"/>
              <a:gd name="T15" fmla="*/ 80 h 597"/>
              <a:gd name="T16" fmla="*/ 401 w 565"/>
              <a:gd name="T17" fmla="*/ 87 h 597"/>
              <a:gd name="T18" fmla="*/ 432 w 565"/>
              <a:gd name="T19" fmla="*/ 105 h 597"/>
              <a:gd name="T20" fmla="*/ 470 w 565"/>
              <a:gd name="T21" fmla="*/ 115 h 597"/>
              <a:gd name="T22" fmla="*/ 512 w 565"/>
              <a:gd name="T23" fmla="*/ 148 h 597"/>
              <a:gd name="T24" fmla="*/ 556 w 565"/>
              <a:gd name="T25" fmla="*/ 175 h 597"/>
              <a:gd name="T26" fmla="*/ 555 w 565"/>
              <a:gd name="T27" fmla="*/ 200 h 597"/>
              <a:gd name="T28" fmla="*/ 564 w 565"/>
              <a:gd name="T29" fmla="*/ 218 h 597"/>
              <a:gd name="T30" fmla="*/ 545 w 565"/>
              <a:gd name="T31" fmla="*/ 230 h 597"/>
              <a:gd name="T32" fmla="*/ 553 w 565"/>
              <a:gd name="T33" fmla="*/ 247 h 597"/>
              <a:gd name="T34" fmla="*/ 542 w 565"/>
              <a:gd name="T35" fmla="*/ 257 h 597"/>
              <a:gd name="T36" fmla="*/ 526 w 565"/>
              <a:gd name="T37" fmla="*/ 252 h 597"/>
              <a:gd name="T38" fmla="*/ 529 w 565"/>
              <a:gd name="T39" fmla="*/ 264 h 597"/>
              <a:gd name="T40" fmla="*/ 518 w 565"/>
              <a:gd name="T41" fmla="*/ 274 h 597"/>
              <a:gd name="T42" fmla="*/ 493 w 565"/>
              <a:gd name="T43" fmla="*/ 295 h 597"/>
              <a:gd name="T44" fmla="*/ 489 w 565"/>
              <a:gd name="T45" fmla="*/ 326 h 597"/>
              <a:gd name="T46" fmla="*/ 500 w 565"/>
              <a:gd name="T47" fmla="*/ 342 h 597"/>
              <a:gd name="T48" fmla="*/ 514 w 565"/>
              <a:gd name="T49" fmla="*/ 352 h 597"/>
              <a:gd name="T50" fmla="*/ 507 w 565"/>
              <a:gd name="T51" fmla="*/ 376 h 597"/>
              <a:gd name="T52" fmla="*/ 502 w 565"/>
              <a:gd name="T53" fmla="*/ 394 h 597"/>
              <a:gd name="T54" fmla="*/ 496 w 565"/>
              <a:gd name="T55" fmla="*/ 415 h 597"/>
              <a:gd name="T56" fmla="*/ 508 w 565"/>
              <a:gd name="T57" fmla="*/ 435 h 597"/>
              <a:gd name="T58" fmla="*/ 493 w 565"/>
              <a:gd name="T59" fmla="*/ 451 h 597"/>
              <a:gd name="T60" fmla="*/ 486 w 565"/>
              <a:gd name="T61" fmla="*/ 467 h 597"/>
              <a:gd name="T62" fmla="*/ 498 w 565"/>
              <a:gd name="T63" fmla="*/ 485 h 597"/>
              <a:gd name="T64" fmla="*/ 487 w 565"/>
              <a:gd name="T65" fmla="*/ 503 h 597"/>
              <a:gd name="T66" fmla="*/ 457 w 565"/>
              <a:gd name="T67" fmla="*/ 513 h 597"/>
              <a:gd name="T68" fmla="*/ 445 w 565"/>
              <a:gd name="T69" fmla="*/ 531 h 597"/>
              <a:gd name="T70" fmla="*/ 409 w 565"/>
              <a:gd name="T71" fmla="*/ 531 h 597"/>
              <a:gd name="T72" fmla="*/ 382 w 565"/>
              <a:gd name="T73" fmla="*/ 531 h 597"/>
              <a:gd name="T74" fmla="*/ 366 w 565"/>
              <a:gd name="T75" fmla="*/ 529 h 597"/>
              <a:gd name="T76" fmla="*/ 347 w 565"/>
              <a:gd name="T77" fmla="*/ 536 h 597"/>
              <a:gd name="T78" fmla="*/ 331 w 565"/>
              <a:gd name="T79" fmla="*/ 551 h 597"/>
              <a:gd name="T80" fmla="*/ 300 w 565"/>
              <a:gd name="T81" fmla="*/ 570 h 597"/>
              <a:gd name="T82" fmla="*/ 277 w 565"/>
              <a:gd name="T83" fmla="*/ 589 h 597"/>
              <a:gd name="T84" fmla="*/ 251 w 565"/>
              <a:gd name="T85" fmla="*/ 585 h 597"/>
              <a:gd name="T86" fmla="*/ 233 w 565"/>
              <a:gd name="T87" fmla="*/ 595 h 597"/>
              <a:gd name="T88" fmla="*/ 216 w 565"/>
              <a:gd name="T89" fmla="*/ 594 h 597"/>
              <a:gd name="T90" fmla="*/ 194 w 565"/>
              <a:gd name="T91" fmla="*/ 575 h 597"/>
              <a:gd name="T92" fmla="*/ 177 w 565"/>
              <a:gd name="T93" fmla="*/ 563 h 597"/>
              <a:gd name="T94" fmla="*/ 190 w 565"/>
              <a:gd name="T95" fmla="*/ 542 h 597"/>
              <a:gd name="T96" fmla="*/ 204 w 565"/>
              <a:gd name="T97" fmla="*/ 514 h 597"/>
              <a:gd name="T98" fmla="*/ 220 w 565"/>
              <a:gd name="T99" fmla="*/ 501 h 597"/>
              <a:gd name="T100" fmla="*/ 205 w 565"/>
              <a:gd name="T101" fmla="*/ 482 h 597"/>
              <a:gd name="T102" fmla="*/ 195 w 565"/>
              <a:gd name="T103" fmla="*/ 474 h 597"/>
              <a:gd name="T104" fmla="*/ 161 w 565"/>
              <a:gd name="T105" fmla="*/ 479 h 597"/>
              <a:gd name="T106" fmla="*/ 131 w 565"/>
              <a:gd name="T107" fmla="*/ 471 h 597"/>
              <a:gd name="T108" fmla="*/ 112 w 565"/>
              <a:gd name="T109" fmla="*/ 438 h 597"/>
              <a:gd name="T110" fmla="*/ 103 w 565"/>
              <a:gd name="T111" fmla="*/ 418 h 597"/>
              <a:gd name="T112" fmla="*/ 70 w 565"/>
              <a:gd name="T113" fmla="*/ 418 h 597"/>
              <a:gd name="T114" fmla="*/ 35 w 565"/>
              <a:gd name="T115" fmla="*/ 415 h 597"/>
              <a:gd name="T116" fmla="*/ 14 w 565"/>
              <a:gd name="T117" fmla="*/ 402 h 597"/>
              <a:gd name="T118" fmla="*/ 4 w 565"/>
              <a:gd name="T119" fmla="*/ 395 h 5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565" h="597">
                <a:moveTo>
                  <a:pt x="180" y="0"/>
                </a:moveTo>
                <a:lnTo>
                  <a:pt x="188" y="6"/>
                </a:lnTo>
                <a:lnTo>
                  <a:pt x="190" y="8"/>
                </a:lnTo>
                <a:lnTo>
                  <a:pt x="195" y="11"/>
                </a:lnTo>
                <a:lnTo>
                  <a:pt x="205" y="18"/>
                </a:lnTo>
                <a:lnTo>
                  <a:pt x="206" y="19"/>
                </a:lnTo>
                <a:lnTo>
                  <a:pt x="209" y="22"/>
                </a:lnTo>
                <a:lnTo>
                  <a:pt x="210" y="23"/>
                </a:lnTo>
                <a:lnTo>
                  <a:pt x="213" y="25"/>
                </a:lnTo>
                <a:lnTo>
                  <a:pt x="214" y="27"/>
                </a:lnTo>
                <a:lnTo>
                  <a:pt x="215" y="27"/>
                </a:lnTo>
                <a:lnTo>
                  <a:pt x="216" y="27"/>
                </a:lnTo>
                <a:lnTo>
                  <a:pt x="217" y="28"/>
                </a:lnTo>
                <a:lnTo>
                  <a:pt x="218" y="28"/>
                </a:lnTo>
                <a:lnTo>
                  <a:pt x="220" y="28"/>
                </a:lnTo>
                <a:lnTo>
                  <a:pt x="222" y="29"/>
                </a:lnTo>
                <a:lnTo>
                  <a:pt x="223" y="29"/>
                </a:lnTo>
                <a:lnTo>
                  <a:pt x="225" y="29"/>
                </a:lnTo>
                <a:lnTo>
                  <a:pt x="230" y="28"/>
                </a:lnTo>
                <a:lnTo>
                  <a:pt x="231" y="28"/>
                </a:lnTo>
                <a:lnTo>
                  <a:pt x="232" y="28"/>
                </a:lnTo>
                <a:lnTo>
                  <a:pt x="233" y="28"/>
                </a:lnTo>
                <a:lnTo>
                  <a:pt x="236" y="29"/>
                </a:lnTo>
                <a:lnTo>
                  <a:pt x="238" y="29"/>
                </a:lnTo>
                <a:lnTo>
                  <a:pt x="239" y="29"/>
                </a:lnTo>
                <a:lnTo>
                  <a:pt x="240" y="29"/>
                </a:lnTo>
                <a:lnTo>
                  <a:pt x="241" y="29"/>
                </a:lnTo>
                <a:lnTo>
                  <a:pt x="243" y="28"/>
                </a:lnTo>
                <a:lnTo>
                  <a:pt x="244" y="28"/>
                </a:lnTo>
                <a:lnTo>
                  <a:pt x="245" y="28"/>
                </a:lnTo>
                <a:lnTo>
                  <a:pt x="246" y="28"/>
                </a:lnTo>
                <a:lnTo>
                  <a:pt x="247" y="28"/>
                </a:lnTo>
                <a:lnTo>
                  <a:pt x="250" y="29"/>
                </a:lnTo>
                <a:lnTo>
                  <a:pt x="251" y="30"/>
                </a:lnTo>
                <a:lnTo>
                  <a:pt x="252" y="30"/>
                </a:lnTo>
                <a:lnTo>
                  <a:pt x="253" y="31"/>
                </a:lnTo>
                <a:lnTo>
                  <a:pt x="255" y="32"/>
                </a:lnTo>
                <a:lnTo>
                  <a:pt x="256" y="32"/>
                </a:lnTo>
                <a:lnTo>
                  <a:pt x="260" y="34"/>
                </a:lnTo>
                <a:lnTo>
                  <a:pt x="262" y="35"/>
                </a:lnTo>
                <a:lnTo>
                  <a:pt x="263" y="36"/>
                </a:lnTo>
                <a:lnTo>
                  <a:pt x="264" y="36"/>
                </a:lnTo>
                <a:lnTo>
                  <a:pt x="264" y="36"/>
                </a:lnTo>
                <a:lnTo>
                  <a:pt x="268" y="40"/>
                </a:lnTo>
                <a:lnTo>
                  <a:pt x="269" y="41"/>
                </a:lnTo>
                <a:lnTo>
                  <a:pt x="270" y="42"/>
                </a:lnTo>
                <a:lnTo>
                  <a:pt x="271" y="43"/>
                </a:lnTo>
                <a:lnTo>
                  <a:pt x="273" y="44"/>
                </a:lnTo>
                <a:lnTo>
                  <a:pt x="275" y="45"/>
                </a:lnTo>
                <a:lnTo>
                  <a:pt x="276" y="46"/>
                </a:lnTo>
                <a:lnTo>
                  <a:pt x="278" y="46"/>
                </a:lnTo>
                <a:lnTo>
                  <a:pt x="279" y="47"/>
                </a:lnTo>
                <a:lnTo>
                  <a:pt x="283" y="47"/>
                </a:lnTo>
                <a:lnTo>
                  <a:pt x="285" y="48"/>
                </a:lnTo>
                <a:lnTo>
                  <a:pt x="288" y="49"/>
                </a:lnTo>
                <a:lnTo>
                  <a:pt x="289" y="50"/>
                </a:lnTo>
                <a:lnTo>
                  <a:pt x="290" y="50"/>
                </a:lnTo>
                <a:lnTo>
                  <a:pt x="291" y="50"/>
                </a:lnTo>
                <a:lnTo>
                  <a:pt x="291" y="51"/>
                </a:lnTo>
                <a:lnTo>
                  <a:pt x="291" y="51"/>
                </a:lnTo>
                <a:lnTo>
                  <a:pt x="292" y="52"/>
                </a:lnTo>
                <a:lnTo>
                  <a:pt x="292" y="52"/>
                </a:lnTo>
                <a:lnTo>
                  <a:pt x="292" y="53"/>
                </a:lnTo>
                <a:lnTo>
                  <a:pt x="293" y="57"/>
                </a:lnTo>
                <a:lnTo>
                  <a:pt x="294" y="58"/>
                </a:lnTo>
                <a:lnTo>
                  <a:pt x="294" y="59"/>
                </a:lnTo>
                <a:lnTo>
                  <a:pt x="295" y="60"/>
                </a:lnTo>
                <a:lnTo>
                  <a:pt x="295" y="60"/>
                </a:lnTo>
                <a:lnTo>
                  <a:pt x="296" y="61"/>
                </a:lnTo>
                <a:lnTo>
                  <a:pt x="297" y="61"/>
                </a:lnTo>
                <a:lnTo>
                  <a:pt x="298" y="62"/>
                </a:lnTo>
                <a:lnTo>
                  <a:pt x="299" y="62"/>
                </a:lnTo>
                <a:lnTo>
                  <a:pt x="301" y="63"/>
                </a:lnTo>
                <a:lnTo>
                  <a:pt x="303" y="63"/>
                </a:lnTo>
                <a:lnTo>
                  <a:pt x="305" y="64"/>
                </a:lnTo>
                <a:lnTo>
                  <a:pt x="307" y="65"/>
                </a:lnTo>
                <a:lnTo>
                  <a:pt x="309" y="65"/>
                </a:lnTo>
                <a:lnTo>
                  <a:pt x="311" y="66"/>
                </a:lnTo>
                <a:lnTo>
                  <a:pt x="312" y="67"/>
                </a:lnTo>
                <a:lnTo>
                  <a:pt x="315" y="69"/>
                </a:lnTo>
                <a:lnTo>
                  <a:pt x="317" y="70"/>
                </a:lnTo>
                <a:lnTo>
                  <a:pt x="318" y="71"/>
                </a:lnTo>
                <a:lnTo>
                  <a:pt x="320" y="72"/>
                </a:lnTo>
                <a:lnTo>
                  <a:pt x="321" y="72"/>
                </a:lnTo>
                <a:lnTo>
                  <a:pt x="323" y="73"/>
                </a:lnTo>
                <a:lnTo>
                  <a:pt x="324" y="73"/>
                </a:lnTo>
                <a:lnTo>
                  <a:pt x="327" y="74"/>
                </a:lnTo>
                <a:lnTo>
                  <a:pt x="328" y="74"/>
                </a:lnTo>
                <a:lnTo>
                  <a:pt x="328" y="74"/>
                </a:lnTo>
                <a:lnTo>
                  <a:pt x="329" y="75"/>
                </a:lnTo>
                <a:lnTo>
                  <a:pt x="329" y="76"/>
                </a:lnTo>
                <a:lnTo>
                  <a:pt x="329" y="77"/>
                </a:lnTo>
                <a:lnTo>
                  <a:pt x="329" y="78"/>
                </a:lnTo>
                <a:lnTo>
                  <a:pt x="329" y="78"/>
                </a:lnTo>
                <a:lnTo>
                  <a:pt x="329" y="79"/>
                </a:lnTo>
                <a:lnTo>
                  <a:pt x="328" y="82"/>
                </a:lnTo>
                <a:lnTo>
                  <a:pt x="328" y="84"/>
                </a:lnTo>
                <a:lnTo>
                  <a:pt x="328" y="86"/>
                </a:lnTo>
                <a:lnTo>
                  <a:pt x="328" y="87"/>
                </a:lnTo>
                <a:lnTo>
                  <a:pt x="328" y="89"/>
                </a:lnTo>
                <a:lnTo>
                  <a:pt x="328" y="90"/>
                </a:lnTo>
                <a:lnTo>
                  <a:pt x="329" y="91"/>
                </a:lnTo>
                <a:lnTo>
                  <a:pt x="330" y="93"/>
                </a:lnTo>
                <a:lnTo>
                  <a:pt x="331" y="94"/>
                </a:lnTo>
                <a:lnTo>
                  <a:pt x="332" y="95"/>
                </a:lnTo>
                <a:lnTo>
                  <a:pt x="333" y="96"/>
                </a:lnTo>
                <a:lnTo>
                  <a:pt x="334" y="97"/>
                </a:lnTo>
                <a:lnTo>
                  <a:pt x="337" y="98"/>
                </a:lnTo>
                <a:lnTo>
                  <a:pt x="345" y="103"/>
                </a:lnTo>
                <a:lnTo>
                  <a:pt x="350" y="105"/>
                </a:lnTo>
                <a:lnTo>
                  <a:pt x="352" y="106"/>
                </a:lnTo>
                <a:lnTo>
                  <a:pt x="353" y="106"/>
                </a:lnTo>
                <a:lnTo>
                  <a:pt x="354" y="107"/>
                </a:lnTo>
                <a:lnTo>
                  <a:pt x="355" y="107"/>
                </a:lnTo>
                <a:lnTo>
                  <a:pt x="356" y="107"/>
                </a:lnTo>
                <a:lnTo>
                  <a:pt x="358" y="107"/>
                </a:lnTo>
                <a:lnTo>
                  <a:pt x="360" y="107"/>
                </a:lnTo>
                <a:lnTo>
                  <a:pt x="362" y="107"/>
                </a:lnTo>
                <a:lnTo>
                  <a:pt x="363" y="107"/>
                </a:lnTo>
                <a:lnTo>
                  <a:pt x="364" y="107"/>
                </a:lnTo>
                <a:lnTo>
                  <a:pt x="366" y="106"/>
                </a:lnTo>
                <a:lnTo>
                  <a:pt x="366" y="106"/>
                </a:lnTo>
                <a:lnTo>
                  <a:pt x="367" y="105"/>
                </a:lnTo>
                <a:lnTo>
                  <a:pt x="368" y="104"/>
                </a:lnTo>
                <a:lnTo>
                  <a:pt x="369" y="104"/>
                </a:lnTo>
                <a:lnTo>
                  <a:pt x="371" y="100"/>
                </a:lnTo>
                <a:lnTo>
                  <a:pt x="373" y="98"/>
                </a:lnTo>
                <a:lnTo>
                  <a:pt x="374" y="96"/>
                </a:lnTo>
                <a:lnTo>
                  <a:pt x="375" y="95"/>
                </a:lnTo>
                <a:lnTo>
                  <a:pt x="375" y="94"/>
                </a:lnTo>
                <a:lnTo>
                  <a:pt x="377" y="90"/>
                </a:lnTo>
                <a:lnTo>
                  <a:pt x="378" y="87"/>
                </a:lnTo>
                <a:lnTo>
                  <a:pt x="380" y="85"/>
                </a:lnTo>
                <a:lnTo>
                  <a:pt x="381" y="83"/>
                </a:lnTo>
                <a:lnTo>
                  <a:pt x="382" y="82"/>
                </a:lnTo>
                <a:lnTo>
                  <a:pt x="384" y="80"/>
                </a:lnTo>
                <a:lnTo>
                  <a:pt x="385" y="79"/>
                </a:lnTo>
                <a:lnTo>
                  <a:pt x="386" y="78"/>
                </a:lnTo>
                <a:lnTo>
                  <a:pt x="387" y="77"/>
                </a:lnTo>
                <a:lnTo>
                  <a:pt x="388" y="77"/>
                </a:lnTo>
                <a:lnTo>
                  <a:pt x="389" y="77"/>
                </a:lnTo>
                <a:lnTo>
                  <a:pt x="389" y="77"/>
                </a:lnTo>
                <a:lnTo>
                  <a:pt x="390" y="78"/>
                </a:lnTo>
                <a:lnTo>
                  <a:pt x="391" y="78"/>
                </a:lnTo>
                <a:lnTo>
                  <a:pt x="392" y="79"/>
                </a:lnTo>
                <a:lnTo>
                  <a:pt x="394" y="82"/>
                </a:lnTo>
                <a:lnTo>
                  <a:pt x="395" y="83"/>
                </a:lnTo>
                <a:lnTo>
                  <a:pt x="396" y="84"/>
                </a:lnTo>
                <a:lnTo>
                  <a:pt x="397" y="85"/>
                </a:lnTo>
                <a:lnTo>
                  <a:pt x="398" y="85"/>
                </a:lnTo>
                <a:lnTo>
                  <a:pt x="399" y="86"/>
                </a:lnTo>
                <a:lnTo>
                  <a:pt x="400" y="87"/>
                </a:lnTo>
                <a:lnTo>
                  <a:pt x="401" y="87"/>
                </a:lnTo>
                <a:lnTo>
                  <a:pt x="403" y="88"/>
                </a:lnTo>
                <a:lnTo>
                  <a:pt x="405" y="89"/>
                </a:lnTo>
                <a:lnTo>
                  <a:pt x="408" y="89"/>
                </a:lnTo>
                <a:lnTo>
                  <a:pt x="412" y="90"/>
                </a:lnTo>
                <a:lnTo>
                  <a:pt x="414" y="91"/>
                </a:lnTo>
                <a:lnTo>
                  <a:pt x="416" y="91"/>
                </a:lnTo>
                <a:lnTo>
                  <a:pt x="417" y="92"/>
                </a:lnTo>
                <a:lnTo>
                  <a:pt x="418" y="93"/>
                </a:lnTo>
                <a:lnTo>
                  <a:pt x="419" y="93"/>
                </a:lnTo>
                <a:lnTo>
                  <a:pt x="420" y="94"/>
                </a:lnTo>
                <a:lnTo>
                  <a:pt x="421" y="95"/>
                </a:lnTo>
                <a:lnTo>
                  <a:pt x="423" y="97"/>
                </a:lnTo>
                <a:lnTo>
                  <a:pt x="425" y="98"/>
                </a:lnTo>
                <a:lnTo>
                  <a:pt x="428" y="102"/>
                </a:lnTo>
                <a:lnTo>
                  <a:pt x="430" y="104"/>
                </a:lnTo>
                <a:lnTo>
                  <a:pt x="431" y="105"/>
                </a:lnTo>
                <a:lnTo>
                  <a:pt x="432" y="105"/>
                </a:lnTo>
                <a:lnTo>
                  <a:pt x="433" y="106"/>
                </a:lnTo>
                <a:lnTo>
                  <a:pt x="433" y="106"/>
                </a:lnTo>
                <a:lnTo>
                  <a:pt x="434" y="106"/>
                </a:lnTo>
                <a:lnTo>
                  <a:pt x="435" y="106"/>
                </a:lnTo>
                <a:lnTo>
                  <a:pt x="436" y="107"/>
                </a:lnTo>
                <a:lnTo>
                  <a:pt x="438" y="107"/>
                </a:lnTo>
                <a:lnTo>
                  <a:pt x="444" y="107"/>
                </a:lnTo>
                <a:lnTo>
                  <a:pt x="446" y="107"/>
                </a:lnTo>
                <a:lnTo>
                  <a:pt x="447" y="107"/>
                </a:lnTo>
                <a:lnTo>
                  <a:pt x="448" y="108"/>
                </a:lnTo>
                <a:lnTo>
                  <a:pt x="449" y="108"/>
                </a:lnTo>
                <a:lnTo>
                  <a:pt x="453" y="110"/>
                </a:lnTo>
                <a:lnTo>
                  <a:pt x="454" y="110"/>
                </a:lnTo>
                <a:lnTo>
                  <a:pt x="460" y="112"/>
                </a:lnTo>
                <a:lnTo>
                  <a:pt x="465" y="113"/>
                </a:lnTo>
                <a:lnTo>
                  <a:pt x="469" y="115"/>
                </a:lnTo>
                <a:lnTo>
                  <a:pt x="470" y="115"/>
                </a:lnTo>
                <a:lnTo>
                  <a:pt x="472" y="115"/>
                </a:lnTo>
                <a:lnTo>
                  <a:pt x="477" y="119"/>
                </a:lnTo>
                <a:lnTo>
                  <a:pt x="483" y="121"/>
                </a:lnTo>
                <a:lnTo>
                  <a:pt x="485" y="122"/>
                </a:lnTo>
                <a:lnTo>
                  <a:pt x="487" y="123"/>
                </a:lnTo>
                <a:lnTo>
                  <a:pt x="489" y="125"/>
                </a:lnTo>
                <a:lnTo>
                  <a:pt x="491" y="126"/>
                </a:lnTo>
                <a:lnTo>
                  <a:pt x="493" y="128"/>
                </a:lnTo>
                <a:lnTo>
                  <a:pt x="495" y="129"/>
                </a:lnTo>
                <a:lnTo>
                  <a:pt x="500" y="135"/>
                </a:lnTo>
                <a:lnTo>
                  <a:pt x="502" y="137"/>
                </a:lnTo>
                <a:lnTo>
                  <a:pt x="503" y="139"/>
                </a:lnTo>
                <a:lnTo>
                  <a:pt x="505" y="142"/>
                </a:lnTo>
                <a:lnTo>
                  <a:pt x="507" y="143"/>
                </a:lnTo>
                <a:lnTo>
                  <a:pt x="508" y="145"/>
                </a:lnTo>
                <a:lnTo>
                  <a:pt x="510" y="146"/>
                </a:lnTo>
                <a:lnTo>
                  <a:pt x="512" y="148"/>
                </a:lnTo>
                <a:lnTo>
                  <a:pt x="513" y="148"/>
                </a:lnTo>
                <a:lnTo>
                  <a:pt x="514" y="148"/>
                </a:lnTo>
                <a:lnTo>
                  <a:pt x="515" y="149"/>
                </a:lnTo>
                <a:lnTo>
                  <a:pt x="518" y="149"/>
                </a:lnTo>
                <a:lnTo>
                  <a:pt x="519" y="150"/>
                </a:lnTo>
                <a:lnTo>
                  <a:pt x="525" y="151"/>
                </a:lnTo>
                <a:lnTo>
                  <a:pt x="530" y="153"/>
                </a:lnTo>
                <a:lnTo>
                  <a:pt x="532" y="154"/>
                </a:lnTo>
                <a:lnTo>
                  <a:pt x="534" y="155"/>
                </a:lnTo>
                <a:lnTo>
                  <a:pt x="536" y="156"/>
                </a:lnTo>
                <a:lnTo>
                  <a:pt x="541" y="159"/>
                </a:lnTo>
                <a:lnTo>
                  <a:pt x="545" y="162"/>
                </a:lnTo>
                <a:lnTo>
                  <a:pt x="546" y="163"/>
                </a:lnTo>
                <a:lnTo>
                  <a:pt x="547" y="164"/>
                </a:lnTo>
                <a:lnTo>
                  <a:pt x="549" y="165"/>
                </a:lnTo>
                <a:lnTo>
                  <a:pt x="550" y="167"/>
                </a:lnTo>
                <a:lnTo>
                  <a:pt x="556" y="175"/>
                </a:lnTo>
                <a:lnTo>
                  <a:pt x="556" y="176"/>
                </a:lnTo>
                <a:lnTo>
                  <a:pt x="556" y="177"/>
                </a:lnTo>
                <a:lnTo>
                  <a:pt x="556" y="178"/>
                </a:lnTo>
                <a:lnTo>
                  <a:pt x="556" y="180"/>
                </a:lnTo>
                <a:lnTo>
                  <a:pt x="555" y="182"/>
                </a:lnTo>
                <a:lnTo>
                  <a:pt x="554" y="185"/>
                </a:lnTo>
                <a:lnTo>
                  <a:pt x="552" y="191"/>
                </a:lnTo>
                <a:lnTo>
                  <a:pt x="552" y="192"/>
                </a:lnTo>
                <a:lnTo>
                  <a:pt x="551" y="193"/>
                </a:lnTo>
                <a:lnTo>
                  <a:pt x="551" y="194"/>
                </a:lnTo>
                <a:lnTo>
                  <a:pt x="551" y="195"/>
                </a:lnTo>
                <a:lnTo>
                  <a:pt x="551" y="195"/>
                </a:lnTo>
                <a:lnTo>
                  <a:pt x="552" y="196"/>
                </a:lnTo>
                <a:lnTo>
                  <a:pt x="552" y="197"/>
                </a:lnTo>
                <a:lnTo>
                  <a:pt x="553" y="198"/>
                </a:lnTo>
                <a:lnTo>
                  <a:pt x="554" y="200"/>
                </a:lnTo>
                <a:lnTo>
                  <a:pt x="555" y="200"/>
                </a:lnTo>
                <a:lnTo>
                  <a:pt x="557" y="201"/>
                </a:lnTo>
                <a:lnTo>
                  <a:pt x="560" y="203"/>
                </a:lnTo>
                <a:lnTo>
                  <a:pt x="561" y="204"/>
                </a:lnTo>
                <a:lnTo>
                  <a:pt x="562" y="205"/>
                </a:lnTo>
                <a:lnTo>
                  <a:pt x="563" y="206"/>
                </a:lnTo>
                <a:lnTo>
                  <a:pt x="564" y="206"/>
                </a:lnTo>
                <a:lnTo>
                  <a:pt x="564" y="207"/>
                </a:lnTo>
                <a:lnTo>
                  <a:pt x="565" y="208"/>
                </a:lnTo>
                <a:lnTo>
                  <a:pt x="565" y="209"/>
                </a:lnTo>
                <a:lnTo>
                  <a:pt x="565" y="210"/>
                </a:lnTo>
                <a:lnTo>
                  <a:pt x="565" y="211"/>
                </a:lnTo>
                <a:lnTo>
                  <a:pt x="565" y="212"/>
                </a:lnTo>
                <a:lnTo>
                  <a:pt x="565" y="213"/>
                </a:lnTo>
                <a:lnTo>
                  <a:pt x="565" y="214"/>
                </a:lnTo>
                <a:lnTo>
                  <a:pt x="565" y="215"/>
                </a:lnTo>
                <a:lnTo>
                  <a:pt x="565" y="216"/>
                </a:lnTo>
                <a:lnTo>
                  <a:pt x="564" y="218"/>
                </a:lnTo>
                <a:lnTo>
                  <a:pt x="563" y="220"/>
                </a:lnTo>
                <a:lnTo>
                  <a:pt x="562" y="221"/>
                </a:lnTo>
                <a:lnTo>
                  <a:pt x="560" y="223"/>
                </a:lnTo>
                <a:lnTo>
                  <a:pt x="558" y="225"/>
                </a:lnTo>
                <a:lnTo>
                  <a:pt x="557" y="227"/>
                </a:lnTo>
                <a:lnTo>
                  <a:pt x="555" y="228"/>
                </a:lnTo>
                <a:lnTo>
                  <a:pt x="554" y="228"/>
                </a:lnTo>
                <a:lnTo>
                  <a:pt x="553" y="229"/>
                </a:lnTo>
                <a:lnTo>
                  <a:pt x="552" y="229"/>
                </a:lnTo>
                <a:lnTo>
                  <a:pt x="551" y="230"/>
                </a:lnTo>
                <a:lnTo>
                  <a:pt x="550" y="230"/>
                </a:lnTo>
                <a:lnTo>
                  <a:pt x="549" y="230"/>
                </a:lnTo>
                <a:lnTo>
                  <a:pt x="547" y="230"/>
                </a:lnTo>
                <a:lnTo>
                  <a:pt x="546" y="230"/>
                </a:lnTo>
                <a:lnTo>
                  <a:pt x="545" y="230"/>
                </a:lnTo>
                <a:lnTo>
                  <a:pt x="545" y="230"/>
                </a:lnTo>
                <a:lnTo>
                  <a:pt x="545" y="230"/>
                </a:lnTo>
                <a:lnTo>
                  <a:pt x="545" y="230"/>
                </a:lnTo>
                <a:lnTo>
                  <a:pt x="545" y="231"/>
                </a:lnTo>
                <a:lnTo>
                  <a:pt x="545" y="232"/>
                </a:lnTo>
                <a:lnTo>
                  <a:pt x="545" y="233"/>
                </a:lnTo>
                <a:lnTo>
                  <a:pt x="546" y="234"/>
                </a:lnTo>
                <a:lnTo>
                  <a:pt x="546" y="235"/>
                </a:lnTo>
                <a:lnTo>
                  <a:pt x="547" y="236"/>
                </a:lnTo>
                <a:lnTo>
                  <a:pt x="548" y="237"/>
                </a:lnTo>
                <a:lnTo>
                  <a:pt x="550" y="239"/>
                </a:lnTo>
                <a:lnTo>
                  <a:pt x="551" y="240"/>
                </a:lnTo>
                <a:lnTo>
                  <a:pt x="552" y="241"/>
                </a:lnTo>
                <a:lnTo>
                  <a:pt x="553" y="243"/>
                </a:lnTo>
                <a:lnTo>
                  <a:pt x="553" y="244"/>
                </a:lnTo>
                <a:lnTo>
                  <a:pt x="553" y="245"/>
                </a:lnTo>
                <a:lnTo>
                  <a:pt x="553" y="246"/>
                </a:lnTo>
                <a:lnTo>
                  <a:pt x="553" y="247"/>
                </a:lnTo>
                <a:lnTo>
                  <a:pt x="553" y="247"/>
                </a:lnTo>
                <a:lnTo>
                  <a:pt x="553" y="248"/>
                </a:lnTo>
                <a:lnTo>
                  <a:pt x="553" y="249"/>
                </a:lnTo>
                <a:lnTo>
                  <a:pt x="552" y="252"/>
                </a:lnTo>
                <a:lnTo>
                  <a:pt x="551" y="255"/>
                </a:lnTo>
                <a:lnTo>
                  <a:pt x="551" y="256"/>
                </a:lnTo>
                <a:lnTo>
                  <a:pt x="550" y="257"/>
                </a:lnTo>
                <a:lnTo>
                  <a:pt x="550" y="257"/>
                </a:lnTo>
                <a:lnTo>
                  <a:pt x="549" y="258"/>
                </a:lnTo>
                <a:lnTo>
                  <a:pt x="548" y="258"/>
                </a:lnTo>
                <a:lnTo>
                  <a:pt x="548" y="258"/>
                </a:lnTo>
                <a:lnTo>
                  <a:pt x="547" y="259"/>
                </a:lnTo>
                <a:lnTo>
                  <a:pt x="545" y="259"/>
                </a:lnTo>
                <a:lnTo>
                  <a:pt x="544" y="259"/>
                </a:lnTo>
                <a:lnTo>
                  <a:pt x="544" y="258"/>
                </a:lnTo>
                <a:lnTo>
                  <a:pt x="543" y="258"/>
                </a:lnTo>
                <a:lnTo>
                  <a:pt x="542" y="258"/>
                </a:lnTo>
                <a:lnTo>
                  <a:pt x="542" y="257"/>
                </a:lnTo>
                <a:lnTo>
                  <a:pt x="541" y="256"/>
                </a:lnTo>
                <a:lnTo>
                  <a:pt x="540" y="255"/>
                </a:lnTo>
                <a:lnTo>
                  <a:pt x="540" y="255"/>
                </a:lnTo>
                <a:lnTo>
                  <a:pt x="539" y="253"/>
                </a:lnTo>
                <a:lnTo>
                  <a:pt x="538" y="251"/>
                </a:lnTo>
                <a:lnTo>
                  <a:pt x="538" y="251"/>
                </a:lnTo>
                <a:lnTo>
                  <a:pt x="537" y="251"/>
                </a:lnTo>
                <a:lnTo>
                  <a:pt x="537" y="250"/>
                </a:lnTo>
                <a:lnTo>
                  <a:pt x="536" y="250"/>
                </a:lnTo>
                <a:lnTo>
                  <a:pt x="535" y="250"/>
                </a:lnTo>
                <a:lnTo>
                  <a:pt x="534" y="249"/>
                </a:lnTo>
                <a:lnTo>
                  <a:pt x="533" y="249"/>
                </a:lnTo>
                <a:lnTo>
                  <a:pt x="531" y="250"/>
                </a:lnTo>
                <a:lnTo>
                  <a:pt x="530" y="250"/>
                </a:lnTo>
                <a:lnTo>
                  <a:pt x="529" y="251"/>
                </a:lnTo>
                <a:lnTo>
                  <a:pt x="527" y="251"/>
                </a:lnTo>
                <a:lnTo>
                  <a:pt x="526" y="252"/>
                </a:lnTo>
                <a:lnTo>
                  <a:pt x="525" y="253"/>
                </a:lnTo>
                <a:lnTo>
                  <a:pt x="524" y="254"/>
                </a:lnTo>
                <a:lnTo>
                  <a:pt x="522" y="256"/>
                </a:lnTo>
                <a:lnTo>
                  <a:pt x="521" y="257"/>
                </a:lnTo>
                <a:lnTo>
                  <a:pt x="521" y="258"/>
                </a:lnTo>
                <a:lnTo>
                  <a:pt x="520" y="259"/>
                </a:lnTo>
                <a:lnTo>
                  <a:pt x="520" y="259"/>
                </a:lnTo>
                <a:lnTo>
                  <a:pt x="520" y="260"/>
                </a:lnTo>
                <a:lnTo>
                  <a:pt x="520" y="260"/>
                </a:lnTo>
                <a:lnTo>
                  <a:pt x="520" y="261"/>
                </a:lnTo>
                <a:lnTo>
                  <a:pt x="520" y="261"/>
                </a:lnTo>
                <a:lnTo>
                  <a:pt x="521" y="261"/>
                </a:lnTo>
                <a:lnTo>
                  <a:pt x="522" y="261"/>
                </a:lnTo>
                <a:lnTo>
                  <a:pt x="526" y="262"/>
                </a:lnTo>
                <a:lnTo>
                  <a:pt x="527" y="263"/>
                </a:lnTo>
                <a:lnTo>
                  <a:pt x="528" y="263"/>
                </a:lnTo>
                <a:lnTo>
                  <a:pt x="529" y="264"/>
                </a:lnTo>
                <a:lnTo>
                  <a:pt x="529" y="264"/>
                </a:lnTo>
                <a:lnTo>
                  <a:pt x="530" y="265"/>
                </a:lnTo>
                <a:lnTo>
                  <a:pt x="530" y="265"/>
                </a:lnTo>
                <a:lnTo>
                  <a:pt x="531" y="266"/>
                </a:lnTo>
                <a:lnTo>
                  <a:pt x="531" y="267"/>
                </a:lnTo>
                <a:lnTo>
                  <a:pt x="531" y="267"/>
                </a:lnTo>
                <a:lnTo>
                  <a:pt x="531" y="268"/>
                </a:lnTo>
                <a:lnTo>
                  <a:pt x="530" y="269"/>
                </a:lnTo>
                <a:lnTo>
                  <a:pt x="530" y="269"/>
                </a:lnTo>
                <a:lnTo>
                  <a:pt x="530" y="270"/>
                </a:lnTo>
                <a:lnTo>
                  <a:pt x="529" y="271"/>
                </a:lnTo>
                <a:lnTo>
                  <a:pt x="528" y="272"/>
                </a:lnTo>
                <a:lnTo>
                  <a:pt x="527" y="272"/>
                </a:lnTo>
                <a:lnTo>
                  <a:pt x="526" y="273"/>
                </a:lnTo>
                <a:lnTo>
                  <a:pt x="524" y="273"/>
                </a:lnTo>
                <a:lnTo>
                  <a:pt x="521" y="274"/>
                </a:lnTo>
                <a:lnTo>
                  <a:pt x="518" y="274"/>
                </a:lnTo>
                <a:lnTo>
                  <a:pt x="514" y="274"/>
                </a:lnTo>
                <a:lnTo>
                  <a:pt x="512" y="275"/>
                </a:lnTo>
                <a:lnTo>
                  <a:pt x="510" y="275"/>
                </a:lnTo>
                <a:lnTo>
                  <a:pt x="509" y="276"/>
                </a:lnTo>
                <a:lnTo>
                  <a:pt x="507" y="277"/>
                </a:lnTo>
                <a:lnTo>
                  <a:pt x="506" y="278"/>
                </a:lnTo>
                <a:lnTo>
                  <a:pt x="505" y="278"/>
                </a:lnTo>
                <a:lnTo>
                  <a:pt x="505" y="279"/>
                </a:lnTo>
                <a:lnTo>
                  <a:pt x="504" y="280"/>
                </a:lnTo>
                <a:lnTo>
                  <a:pt x="503" y="281"/>
                </a:lnTo>
                <a:lnTo>
                  <a:pt x="502" y="282"/>
                </a:lnTo>
                <a:lnTo>
                  <a:pt x="501" y="284"/>
                </a:lnTo>
                <a:lnTo>
                  <a:pt x="499" y="288"/>
                </a:lnTo>
                <a:lnTo>
                  <a:pt x="498" y="289"/>
                </a:lnTo>
                <a:lnTo>
                  <a:pt x="497" y="291"/>
                </a:lnTo>
                <a:lnTo>
                  <a:pt x="495" y="294"/>
                </a:lnTo>
                <a:lnTo>
                  <a:pt x="493" y="295"/>
                </a:lnTo>
                <a:lnTo>
                  <a:pt x="492" y="297"/>
                </a:lnTo>
                <a:lnTo>
                  <a:pt x="491" y="299"/>
                </a:lnTo>
                <a:lnTo>
                  <a:pt x="491" y="300"/>
                </a:lnTo>
                <a:lnTo>
                  <a:pt x="491" y="301"/>
                </a:lnTo>
                <a:lnTo>
                  <a:pt x="490" y="303"/>
                </a:lnTo>
                <a:lnTo>
                  <a:pt x="490" y="307"/>
                </a:lnTo>
                <a:lnTo>
                  <a:pt x="490" y="310"/>
                </a:lnTo>
                <a:lnTo>
                  <a:pt x="490" y="312"/>
                </a:lnTo>
                <a:lnTo>
                  <a:pt x="489" y="315"/>
                </a:lnTo>
                <a:lnTo>
                  <a:pt x="488" y="319"/>
                </a:lnTo>
                <a:lnTo>
                  <a:pt x="488" y="321"/>
                </a:lnTo>
                <a:lnTo>
                  <a:pt x="488" y="322"/>
                </a:lnTo>
                <a:lnTo>
                  <a:pt x="488" y="323"/>
                </a:lnTo>
                <a:lnTo>
                  <a:pt x="488" y="324"/>
                </a:lnTo>
                <a:lnTo>
                  <a:pt x="488" y="325"/>
                </a:lnTo>
                <a:lnTo>
                  <a:pt x="489" y="325"/>
                </a:lnTo>
                <a:lnTo>
                  <a:pt x="489" y="326"/>
                </a:lnTo>
                <a:lnTo>
                  <a:pt x="490" y="327"/>
                </a:lnTo>
                <a:lnTo>
                  <a:pt x="491" y="327"/>
                </a:lnTo>
                <a:lnTo>
                  <a:pt x="495" y="331"/>
                </a:lnTo>
                <a:lnTo>
                  <a:pt x="502" y="336"/>
                </a:lnTo>
                <a:lnTo>
                  <a:pt x="503" y="336"/>
                </a:lnTo>
                <a:lnTo>
                  <a:pt x="503" y="337"/>
                </a:lnTo>
                <a:lnTo>
                  <a:pt x="503" y="337"/>
                </a:lnTo>
                <a:lnTo>
                  <a:pt x="504" y="338"/>
                </a:lnTo>
                <a:lnTo>
                  <a:pt x="503" y="338"/>
                </a:lnTo>
                <a:lnTo>
                  <a:pt x="503" y="338"/>
                </a:lnTo>
                <a:lnTo>
                  <a:pt x="503" y="339"/>
                </a:lnTo>
                <a:lnTo>
                  <a:pt x="501" y="340"/>
                </a:lnTo>
                <a:lnTo>
                  <a:pt x="501" y="340"/>
                </a:lnTo>
                <a:lnTo>
                  <a:pt x="500" y="341"/>
                </a:lnTo>
                <a:lnTo>
                  <a:pt x="500" y="341"/>
                </a:lnTo>
                <a:lnTo>
                  <a:pt x="500" y="342"/>
                </a:lnTo>
                <a:lnTo>
                  <a:pt x="500" y="342"/>
                </a:lnTo>
                <a:lnTo>
                  <a:pt x="500" y="343"/>
                </a:lnTo>
                <a:lnTo>
                  <a:pt x="501" y="343"/>
                </a:lnTo>
                <a:lnTo>
                  <a:pt x="501" y="344"/>
                </a:lnTo>
                <a:lnTo>
                  <a:pt x="502" y="344"/>
                </a:lnTo>
                <a:lnTo>
                  <a:pt x="503" y="345"/>
                </a:lnTo>
                <a:lnTo>
                  <a:pt x="504" y="345"/>
                </a:lnTo>
                <a:lnTo>
                  <a:pt x="506" y="346"/>
                </a:lnTo>
                <a:lnTo>
                  <a:pt x="507" y="346"/>
                </a:lnTo>
                <a:lnTo>
                  <a:pt x="511" y="347"/>
                </a:lnTo>
                <a:lnTo>
                  <a:pt x="512" y="348"/>
                </a:lnTo>
                <a:lnTo>
                  <a:pt x="512" y="348"/>
                </a:lnTo>
                <a:lnTo>
                  <a:pt x="513" y="349"/>
                </a:lnTo>
                <a:lnTo>
                  <a:pt x="513" y="349"/>
                </a:lnTo>
                <a:lnTo>
                  <a:pt x="514" y="350"/>
                </a:lnTo>
                <a:lnTo>
                  <a:pt x="514" y="351"/>
                </a:lnTo>
                <a:lnTo>
                  <a:pt x="514" y="351"/>
                </a:lnTo>
                <a:lnTo>
                  <a:pt x="514" y="352"/>
                </a:lnTo>
                <a:lnTo>
                  <a:pt x="514" y="353"/>
                </a:lnTo>
                <a:lnTo>
                  <a:pt x="514" y="354"/>
                </a:lnTo>
                <a:lnTo>
                  <a:pt x="513" y="355"/>
                </a:lnTo>
                <a:lnTo>
                  <a:pt x="513" y="356"/>
                </a:lnTo>
                <a:lnTo>
                  <a:pt x="512" y="358"/>
                </a:lnTo>
                <a:lnTo>
                  <a:pt x="511" y="360"/>
                </a:lnTo>
                <a:lnTo>
                  <a:pt x="507" y="365"/>
                </a:lnTo>
                <a:lnTo>
                  <a:pt x="506" y="366"/>
                </a:lnTo>
                <a:lnTo>
                  <a:pt x="506" y="367"/>
                </a:lnTo>
                <a:lnTo>
                  <a:pt x="505" y="368"/>
                </a:lnTo>
                <a:lnTo>
                  <a:pt x="505" y="369"/>
                </a:lnTo>
                <a:lnTo>
                  <a:pt x="505" y="370"/>
                </a:lnTo>
                <a:lnTo>
                  <a:pt x="505" y="371"/>
                </a:lnTo>
                <a:lnTo>
                  <a:pt x="505" y="372"/>
                </a:lnTo>
                <a:lnTo>
                  <a:pt x="506" y="374"/>
                </a:lnTo>
                <a:lnTo>
                  <a:pt x="506" y="375"/>
                </a:lnTo>
                <a:lnTo>
                  <a:pt x="507" y="376"/>
                </a:lnTo>
                <a:lnTo>
                  <a:pt x="507" y="377"/>
                </a:lnTo>
                <a:lnTo>
                  <a:pt x="509" y="379"/>
                </a:lnTo>
                <a:lnTo>
                  <a:pt x="510" y="381"/>
                </a:lnTo>
                <a:lnTo>
                  <a:pt x="511" y="382"/>
                </a:lnTo>
                <a:lnTo>
                  <a:pt x="511" y="383"/>
                </a:lnTo>
                <a:lnTo>
                  <a:pt x="512" y="384"/>
                </a:lnTo>
                <a:lnTo>
                  <a:pt x="512" y="384"/>
                </a:lnTo>
                <a:lnTo>
                  <a:pt x="512" y="385"/>
                </a:lnTo>
                <a:lnTo>
                  <a:pt x="512" y="386"/>
                </a:lnTo>
                <a:lnTo>
                  <a:pt x="511" y="387"/>
                </a:lnTo>
                <a:lnTo>
                  <a:pt x="511" y="387"/>
                </a:lnTo>
                <a:lnTo>
                  <a:pt x="510" y="388"/>
                </a:lnTo>
                <a:lnTo>
                  <a:pt x="510" y="388"/>
                </a:lnTo>
                <a:lnTo>
                  <a:pt x="508" y="390"/>
                </a:lnTo>
                <a:lnTo>
                  <a:pt x="505" y="392"/>
                </a:lnTo>
                <a:lnTo>
                  <a:pt x="503" y="393"/>
                </a:lnTo>
                <a:lnTo>
                  <a:pt x="502" y="394"/>
                </a:lnTo>
                <a:lnTo>
                  <a:pt x="501" y="396"/>
                </a:lnTo>
                <a:lnTo>
                  <a:pt x="500" y="397"/>
                </a:lnTo>
                <a:lnTo>
                  <a:pt x="499" y="399"/>
                </a:lnTo>
                <a:lnTo>
                  <a:pt x="498" y="400"/>
                </a:lnTo>
                <a:lnTo>
                  <a:pt x="497" y="402"/>
                </a:lnTo>
                <a:lnTo>
                  <a:pt x="497" y="403"/>
                </a:lnTo>
                <a:lnTo>
                  <a:pt x="496" y="405"/>
                </a:lnTo>
                <a:lnTo>
                  <a:pt x="496" y="406"/>
                </a:lnTo>
                <a:lnTo>
                  <a:pt x="495" y="408"/>
                </a:lnTo>
                <a:lnTo>
                  <a:pt x="495" y="409"/>
                </a:lnTo>
                <a:lnTo>
                  <a:pt x="495" y="410"/>
                </a:lnTo>
                <a:lnTo>
                  <a:pt x="495" y="411"/>
                </a:lnTo>
                <a:lnTo>
                  <a:pt x="495" y="412"/>
                </a:lnTo>
                <a:lnTo>
                  <a:pt x="495" y="413"/>
                </a:lnTo>
                <a:lnTo>
                  <a:pt x="496" y="414"/>
                </a:lnTo>
                <a:lnTo>
                  <a:pt x="496" y="415"/>
                </a:lnTo>
                <a:lnTo>
                  <a:pt x="496" y="415"/>
                </a:lnTo>
                <a:lnTo>
                  <a:pt x="497" y="416"/>
                </a:lnTo>
                <a:lnTo>
                  <a:pt x="498" y="417"/>
                </a:lnTo>
                <a:lnTo>
                  <a:pt x="500" y="418"/>
                </a:lnTo>
                <a:lnTo>
                  <a:pt x="503" y="421"/>
                </a:lnTo>
                <a:lnTo>
                  <a:pt x="504" y="422"/>
                </a:lnTo>
                <a:lnTo>
                  <a:pt x="505" y="423"/>
                </a:lnTo>
                <a:lnTo>
                  <a:pt x="506" y="423"/>
                </a:lnTo>
                <a:lnTo>
                  <a:pt x="506" y="424"/>
                </a:lnTo>
                <a:lnTo>
                  <a:pt x="507" y="425"/>
                </a:lnTo>
                <a:lnTo>
                  <a:pt x="507" y="426"/>
                </a:lnTo>
                <a:lnTo>
                  <a:pt x="508" y="427"/>
                </a:lnTo>
                <a:lnTo>
                  <a:pt x="508" y="428"/>
                </a:lnTo>
                <a:lnTo>
                  <a:pt x="508" y="429"/>
                </a:lnTo>
                <a:lnTo>
                  <a:pt x="508" y="431"/>
                </a:lnTo>
                <a:lnTo>
                  <a:pt x="508" y="433"/>
                </a:lnTo>
                <a:lnTo>
                  <a:pt x="508" y="434"/>
                </a:lnTo>
                <a:lnTo>
                  <a:pt x="508" y="435"/>
                </a:lnTo>
                <a:lnTo>
                  <a:pt x="507" y="436"/>
                </a:lnTo>
                <a:lnTo>
                  <a:pt x="507" y="437"/>
                </a:lnTo>
                <a:lnTo>
                  <a:pt x="506" y="438"/>
                </a:lnTo>
                <a:lnTo>
                  <a:pt x="504" y="439"/>
                </a:lnTo>
                <a:lnTo>
                  <a:pt x="502" y="440"/>
                </a:lnTo>
                <a:lnTo>
                  <a:pt x="501" y="441"/>
                </a:lnTo>
                <a:lnTo>
                  <a:pt x="498" y="442"/>
                </a:lnTo>
                <a:lnTo>
                  <a:pt x="497" y="443"/>
                </a:lnTo>
                <a:lnTo>
                  <a:pt x="496" y="444"/>
                </a:lnTo>
                <a:lnTo>
                  <a:pt x="495" y="444"/>
                </a:lnTo>
                <a:lnTo>
                  <a:pt x="495" y="445"/>
                </a:lnTo>
                <a:lnTo>
                  <a:pt x="494" y="446"/>
                </a:lnTo>
                <a:lnTo>
                  <a:pt x="494" y="446"/>
                </a:lnTo>
                <a:lnTo>
                  <a:pt x="493" y="448"/>
                </a:lnTo>
                <a:lnTo>
                  <a:pt x="493" y="449"/>
                </a:lnTo>
                <a:lnTo>
                  <a:pt x="493" y="450"/>
                </a:lnTo>
                <a:lnTo>
                  <a:pt x="493" y="451"/>
                </a:lnTo>
                <a:lnTo>
                  <a:pt x="493" y="452"/>
                </a:lnTo>
                <a:lnTo>
                  <a:pt x="494" y="455"/>
                </a:lnTo>
                <a:lnTo>
                  <a:pt x="494" y="457"/>
                </a:lnTo>
                <a:lnTo>
                  <a:pt x="495" y="458"/>
                </a:lnTo>
                <a:lnTo>
                  <a:pt x="495" y="459"/>
                </a:lnTo>
                <a:lnTo>
                  <a:pt x="495" y="460"/>
                </a:lnTo>
                <a:lnTo>
                  <a:pt x="495" y="460"/>
                </a:lnTo>
                <a:lnTo>
                  <a:pt x="494" y="461"/>
                </a:lnTo>
                <a:lnTo>
                  <a:pt x="494" y="462"/>
                </a:lnTo>
                <a:lnTo>
                  <a:pt x="493" y="463"/>
                </a:lnTo>
                <a:lnTo>
                  <a:pt x="492" y="464"/>
                </a:lnTo>
                <a:lnTo>
                  <a:pt x="492" y="465"/>
                </a:lnTo>
                <a:lnTo>
                  <a:pt x="491" y="465"/>
                </a:lnTo>
                <a:lnTo>
                  <a:pt x="489" y="466"/>
                </a:lnTo>
                <a:lnTo>
                  <a:pt x="488" y="466"/>
                </a:lnTo>
                <a:lnTo>
                  <a:pt x="487" y="467"/>
                </a:lnTo>
                <a:lnTo>
                  <a:pt x="486" y="467"/>
                </a:lnTo>
                <a:lnTo>
                  <a:pt x="485" y="467"/>
                </a:lnTo>
                <a:lnTo>
                  <a:pt x="485" y="468"/>
                </a:lnTo>
                <a:lnTo>
                  <a:pt x="485" y="468"/>
                </a:lnTo>
                <a:lnTo>
                  <a:pt x="485" y="468"/>
                </a:lnTo>
                <a:lnTo>
                  <a:pt x="485" y="469"/>
                </a:lnTo>
                <a:lnTo>
                  <a:pt x="485" y="470"/>
                </a:lnTo>
                <a:lnTo>
                  <a:pt x="485" y="471"/>
                </a:lnTo>
                <a:lnTo>
                  <a:pt x="486" y="472"/>
                </a:lnTo>
                <a:lnTo>
                  <a:pt x="487" y="473"/>
                </a:lnTo>
                <a:lnTo>
                  <a:pt x="489" y="475"/>
                </a:lnTo>
                <a:lnTo>
                  <a:pt x="490" y="476"/>
                </a:lnTo>
                <a:lnTo>
                  <a:pt x="494" y="480"/>
                </a:lnTo>
                <a:lnTo>
                  <a:pt x="496" y="481"/>
                </a:lnTo>
                <a:lnTo>
                  <a:pt x="496" y="482"/>
                </a:lnTo>
                <a:lnTo>
                  <a:pt x="497" y="483"/>
                </a:lnTo>
                <a:lnTo>
                  <a:pt x="498" y="484"/>
                </a:lnTo>
                <a:lnTo>
                  <a:pt x="498" y="485"/>
                </a:lnTo>
                <a:lnTo>
                  <a:pt x="499" y="486"/>
                </a:lnTo>
                <a:lnTo>
                  <a:pt x="499" y="487"/>
                </a:lnTo>
                <a:lnTo>
                  <a:pt x="498" y="487"/>
                </a:lnTo>
                <a:lnTo>
                  <a:pt x="498" y="488"/>
                </a:lnTo>
                <a:lnTo>
                  <a:pt x="498" y="489"/>
                </a:lnTo>
                <a:lnTo>
                  <a:pt x="497" y="490"/>
                </a:lnTo>
                <a:lnTo>
                  <a:pt x="496" y="491"/>
                </a:lnTo>
                <a:lnTo>
                  <a:pt x="495" y="491"/>
                </a:lnTo>
                <a:lnTo>
                  <a:pt x="493" y="494"/>
                </a:lnTo>
                <a:lnTo>
                  <a:pt x="492" y="495"/>
                </a:lnTo>
                <a:lnTo>
                  <a:pt x="491" y="495"/>
                </a:lnTo>
                <a:lnTo>
                  <a:pt x="491" y="496"/>
                </a:lnTo>
                <a:lnTo>
                  <a:pt x="490" y="497"/>
                </a:lnTo>
                <a:lnTo>
                  <a:pt x="489" y="500"/>
                </a:lnTo>
                <a:lnTo>
                  <a:pt x="489" y="501"/>
                </a:lnTo>
                <a:lnTo>
                  <a:pt x="488" y="502"/>
                </a:lnTo>
                <a:lnTo>
                  <a:pt x="487" y="503"/>
                </a:lnTo>
                <a:lnTo>
                  <a:pt x="486" y="504"/>
                </a:lnTo>
                <a:lnTo>
                  <a:pt x="486" y="505"/>
                </a:lnTo>
                <a:lnTo>
                  <a:pt x="485" y="505"/>
                </a:lnTo>
                <a:lnTo>
                  <a:pt x="484" y="506"/>
                </a:lnTo>
                <a:lnTo>
                  <a:pt x="483" y="507"/>
                </a:lnTo>
                <a:lnTo>
                  <a:pt x="483" y="507"/>
                </a:lnTo>
                <a:lnTo>
                  <a:pt x="482" y="507"/>
                </a:lnTo>
                <a:lnTo>
                  <a:pt x="481" y="508"/>
                </a:lnTo>
                <a:lnTo>
                  <a:pt x="478" y="508"/>
                </a:lnTo>
                <a:lnTo>
                  <a:pt x="475" y="509"/>
                </a:lnTo>
                <a:lnTo>
                  <a:pt x="471" y="510"/>
                </a:lnTo>
                <a:lnTo>
                  <a:pt x="466" y="510"/>
                </a:lnTo>
                <a:lnTo>
                  <a:pt x="463" y="510"/>
                </a:lnTo>
                <a:lnTo>
                  <a:pt x="461" y="511"/>
                </a:lnTo>
                <a:lnTo>
                  <a:pt x="459" y="512"/>
                </a:lnTo>
                <a:lnTo>
                  <a:pt x="458" y="512"/>
                </a:lnTo>
                <a:lnTo>
                  <a:pt x="457" y="513"/>
                </a:lnTo>
                <a:lnTo>
                  <a:pt x="456" y="514"/>
                </a:lnTo>
                <a:lnTo>
                  <a:pt x="455" y="514"/>
                </a:lnTo>
                <a:lnTo>
                  <a:pt x="454" y="516"/>
                </a:lnTo>
                <a:lnTo>
                  <a:pt x="453" y="517"/>
                </a:lnTo>
                <a:lnTo>
                  <a:pt x="453" y="518"/>
                </a:lnTo>
                <a:lnTo>
                  <a:pt x="452" y="519"/>
                </a:lnTo>
                <a:lnTo>
                  <a:pt x="453" y="520"/>
                </a:lnTo>
                <a:lnTo>
                  <a:pt x="453" y="523"/>
                </a:lnTo>
                <a:lnTo>
                  <a:pt x="453" y="524"/>
                </a:lnTo>
                <a:lnTo>
                  <a:pt x="453" y="524"/>
                </a:lnTo>
                <a:lnTo>
                  <a:pt x="452" y="525"/>
                </a:lnTo>
                <a:lnTo>
                  <a:pt x="452" y="526"/>
                </a:lnTo>
                <a:lnTo>
                  <a:pt x="451" y="526"/>
                </a:lnTo>
                <a:lnTo>
                  <a:pt x="451" y="527"/>
                </a:lnTo>
                <a:lnTo>
                  <a:pt x="450" y="528"/>
                </a:lnTo>
                <a:lnTo>
                  <a:pt x="446" y="530"/>
                </a:lnTo>
                <a:lnTo>
                  <a:pt x="445" y="531"/>
                </a:lnTo>
                <a:lnTo>
                  <a:pt x="444" y="531"/>
                </a:lnTo>
                <a:lnTo>
                  <a:pt x="442" y="531"/>
                </a:lnTo>
                <a:lnTo>
                  <a:pt x="439" y="532"/>
                </a:lnTo>
                <a:lnTo>
                  <a:pt x="434" y="533"/>
                </a:lnTo>
                <a:lnTo>
                  <a:pt x="431" y="534"/>
                </a:lnTo>
                <a:lnTo>
                  <a:pt x="430" y="534"/>
                </a:lnTo>
                <a:lnTo>
                  <a:pt x="429" y="534"/>
                </a:lnTo>
                <a:lnTo>
                  <a:pt x="425" y="533"/>
                </a:lnTo>
                <a:lnTo>
                  <a:pt x="422" y="533"/>
                </a:lnTo>
                <a:lnTo>
                  <a:pt x="421" y="532"/>
                </a:lnTo>
                <a:lnTo>
                  <a:pt x="418" y="532"/>
                </a:lnTo>
                <a:lnTo>
                  <a:pt x="416" y="531"/>
                </a:lnTo>
                <a:lnTo>
                  <a:pt x="413" y="531"/>
                </a:lnTo>
                <a:lnTo>
                  <a:pt x="412" y="531"/>
                </a:lnTo>
                <a:lnTo>
                  <a:pt x="411" y="531"/>
                </a:lnTo>
                <a:lnTo>
                  <a:pt x="410" y="531"/>
                </a:lnTo>
                <a:lnTo>
                  <a:pt x="409" y="531"/>
                </a:lnTo>
                <a:lnTo>
                  <a:pt x="408" y="532"/>
                </a:lnTo>
                <a:lnTo>
                  <a:pt x="406" y="533"/>
                </a:lnTo>
                <a:lnTo>
                  <a:pt x="405" y="534"/>
                </a:lnTo>
                <a:lnTo>
                  <a:pt x="403" y="536"/>
                </a:lnTo>
                <a:lnTo>
                  <a:pt x="401" y="536"/>
                </a:lnTo>
                <a:lnTo>
                  <a:pt x="399" y="537"/>
                </a:lnTo>
                <a:lnTo>
                  <a:pt x="397" y="537"/>
                </a:lnTo>
                <a:lnTo>
                  <a:pt x="395" y="537"/>
                </a:lnTo>
                <a:lnTo>
                  <a:pt x="394" y="537"/>
                </a:lnTo>
                <a:lnTo>
                  <a:pt x="393" y="537"/>
                </a:lnTo>
                <a:lnTo>
                  <a:pt x="392" y="537"/>
                </a:lnTo>
                <a:lnTo>
                  <a:pt x="390" y="536"/>
                </a:lnTo>
                <a:lnTo>
                  <a:pt x="389" y="536"/>
                </a:lnTo>
                <a:lnTo>
                  <a:pt x="388" y="535"/>
                </a:lnTo>
                <a:lnTo>
                  <a:pt x="384" y="533"/>
                </a:lnTo>
                <a:lnTo>
                  <a:pt x="383" y="532"/>
                </a:lnTo>
                <a:lnTo>
                  <a:pt x="382" y="531"/>
                </a:lnTo>
                <a:lnTo>
                  <a:pt x="382" y="530"/>
                </a:lnTo>
                <a:lnTo>
                  <a:pt x="380" y="528"/>
                </a:lnTo>
                <a:lnTo>
                  <a:pt x="379" y="527"/>
                </a:lnTo>
                <a:lnTo>
                  <a:pt x="378" y="526"/>
                </a:lnTo>
                <a:lnTo>
                  <a:pt x="378" y="525"/>
                </a:lnTo>
                <a:lnTo>
                  <a:pt x="377" y="525"/>
                </a:lnTo>
                <a:lnTo>
                  <a:pt x="377" y="525"/>
                </a:lnTo>
                <a:lnTo>
                  <a:pt x="376" y="525"/>
                </a:lnTo>
                <a:lnTo>
                  <a:pt x="375" y="525"/>
                </a:lnTo>
                <a:lnTo>
                  <a:pt x="374" y="525"/>
                </a:lnTo>
                <a:lnTo>
                  <a:pt x="373" y="525"/>
                </a:lnTo>
                <a:lnTo>
                  <a:pt x="371" y="526"/>
                </a:lnTo>
                <a:lnTo>
                  <a:pt x="369" y="527"/>
                </a:lnTo>
                <a:lnTo>
                  <a:pt x="368" y="527"/>
                </a:lnTo>
                <a:lnTo>
                  <a:pt x="367" y="528"/>
                </a:lnTo>
                <a:lnTo>
                  <a:pt x="367" y="528"/>
                </a:lnTo>
                <a:lnTo>
                  <a:pt x="366" y="529"/>
                </a:lnTo>
                <a:lnTo>
                  <a:pt x="363" y="532"/>
                </a:lnTo>
                <a:lnTo>
                  <a:pt x="362" y="533"/>
                </a:lnTo>
                <a:lnTo>
                  <a:pt x="361" y="534"/>
                </a:lnTo>
                <a:lnTo>
                  <a:pt x="360" y="535"/>
                </a:lnTo>
                <a:lnTo>
                  <a:pt x="359" y="535"/>
                </a:lnTo>
                <a:lnTo>
                  <a:pt x="358" y="536"/>
                </a:lnTo>
                <a:lnTo>
                  <a:pt x="358" y="536"/>
                </a:lnTo>
                <a:lnTo>
                  <a:pt x="357" y="536"/>
                </a:lnTo>
                <a:lnTo>
                  <a:pt x="356" y="536"/>
                </a:lnTo>
                <a:lnTo>
                  <a:pt x="355" y="537"/>
                </a:lnTo>
                <a:lnTo>
                  <a:pt x="354" y="536"/>
                </a:lnTo>
                <a:lnTo>
                  <a:pt x="351" y="536"/>
                </a:lnTo>
                <a:lnTo>
                  <a:pt x="350" y="536"/>
                </a:lnTo>
                <a:lnTo>
                  <a:pt x="349" y="536"/>
                </a:lnTo>
                <a:lnTo>
                  <a:pt x="348" y="536"/>
                </a:lnTo>
                <a:lnTo>
                  <a:pt x="348" y="536"/>
                </a:lnTo>
                <a:lnTo>
                  <a:pt x="347" y="536"/>
                </a:lnTo>
                <a:lnTo>
                  <a:pt x="347" y="537"/>
                </a:lnTo>
                <a:lnTo>
                  <a:pt x="346" y="537"/>
                </a:lnTo>
                <a:lnTo>
                  <a:pt x="345" y="538"/>
                </a:lnTo>
                <a:lnTo>
                  <a:pt x="345" y="539"/>
                </a:lnTo>
                <a:lnTo>
                  <a:pt x="344" y="540"/>
                </a:lnTo>
                <a:lnTo>
                  <a:pt x="343" y="542"/>
                </a:lnTo>
                <a:lnTo>
                  <a:pt x="342" y="546"/>
                </a:lnTo>
                <a:lnTo>
                  <a:pt x="341" y="547"/>
                </a:lnTo>
                <a:lnTo>
                  <a:pt x="341" y="548"/>
                </a:lnTo>
                <a:lnTo>
                  <a:pt x="340" y="549"/>
                </a:lnTo>
                <a:lnTo>
                  <a:pt x="339" y="550"/>
                </a:lnTo>
                <a:lnTo>
                  <a:pt x="339" y="550"/>
                </a:lnTo>
                <a:lnTo>
                  <a:pt x="338" y="550"/>
                </a:lnTo>
                <a:lnTo>
                  <a:pt x="337" y="551"/>
                </a:lnTo>
                <a:lnTo>
                  <a:pt x="336" y="551"/>
                </a:lnTo>
                <a:lnTo>
                  <a:pt x="334" y="551"/>
                </a:lnTo>
                <a:lnTo>
                  <a:pt x="331" y="551"/>
                </a:lnTo>
                <a:lnTo>
                  <a:pt x="330" y="551"/>
                </a:lnTo>
                <a:lnTo>
                  <a:pt x="327" y="551"/>
                </a:lnTo>
                <a:lnTo>
                  <a:pt x="324" y="552"/>
                </a:lnTo>
                <a:lnTo>
                  <a:pt x="322" y="553"/>
                </a:lnTo>
                <a:lnTo>
                  <a:pt x="318" y="554"/>
                </a:lnTo>
                <a:lnTo>
                  <a:pt x="316" y="555"/>
                </a:lnTo>
                <a:lnTo>
                  <a:pt x="314" y="556"/>
                </a:lnTo>
                <a:lnTo>
                  <a:pt x="312" y="557"/>
                </a:lnTo>
                <a:lnTo>
                  <a:pt x="312" y="558"/>
                </a:lnTo>
                <a:lnTo>
                  <a:pt x="311" y="559"/>
                </a:lnTo>
                <a:lnTo>
                  <a:pt x="310" y="560"/>
                </a:lnTo>
                <a:lnTo>
                  <a:pt x="308" y="562"/>
                </a:lnTo>
                <a:lnTo>
                  <a:pt x="307" y="564"/>
                </a:lnTo>
                <a:lnTo>
                  <a:pt x="305" y="567"/>
                </a:lnTo>
                <a:lnTo>
                  <a:pt x="303" y="568"/>
                </a:lnTo>
                <a:lnTo>
                  <a:pt x="301" y="569"/>
                </a:lnTo>
                <a:lnTo>
                  <a:pt x="300" y="570"/>
                </a:lnTo>
                <a:lnTo>
                  <a:pt x="299" y="571"/>
                </a:lnTo>
                <a:lnTo>
                  <a:pt x="295" y="573"/>
                </a:lnTo>
                <a:lnTo>
                  <a:pt x="294" y="574"/>
                </a:lnTo>
                <a:lnTo>
                  <a:pt x="293" y="575"/>
                </a:lnTo>
                <a:lnTo>
                  <a:pt x="292" y="575"/>
                </a:lnTo>
                <a:lnTo>
                  <a:pt x="290" y="577"/>
                </a:lnTo>
                <a:lnTo>
                  <a:pt x="288" y="579"/>
                </a:lnTo>
                <a:lnTo>
                  <a:pt x="286" y="581"/>
                </a:lnTo>
                <a:lnTo>
                  <a:pt x="285" y="582"/>
                </a:lnTo>
                <a:lnTo>
                  <a:pt x="284" y="584"/>
                </a:lnTo>
                <a:lnTo>
                  <a:pt x="282" y="587"/>
                </a:lnTo>
                <a:lnTo>
                  <a:pt x="281" y="588"/>
                </a:lnTo>
                <a:lnTo>
                  <a:pt x="280" y="589"/>
                </a:lnTo>
                <a:lnTo>
                  <a:pt x="279" y="589"/>
                </a:lnTo>
                <a:lnTo>
                  <a:pt x="279" y="589"/>
                </a:lnTo>
                <a:lnTo>
                  <a:pt x="278" y="589"/>
                </a:lnTo>
                <a:lnTo>
                  <a:pt x="277" y="589"/>
                </a:lnTo>
                <a:lnTo>
                  <a:pt x="276" y="589"/>
                </a:lnTo>
                <a:lnTo>
                  <a:pt x="276" y="589"/>
                </a:lnTo>
                <a:lnTo>
                  <a:pt x="275" y="588"/>
                </a:lnTo>
                <a:lnTo>
                  <a:pt x="272" y="586"/>
                </a:lnTo>
                <a:lnTo>
                  <a:pt x="270" y="585"/>
                </a:lnTo>
                <a:lnTo>
                  <a:pt x="269" y="584"/>
                </a:lnTo>
                <a:lnTo>
                  <a:pt x="267" y="584"/>
                </a:lnTo>
                <a:lnTo>
                  <a:pt x="266" y="583"/>
                </a:lnTo>
                <a:lnTo>
                  <a:pt x="264" y="583"/>
                </a:lnTo>
                <a:lnTo>
                  <a:pt x="263" y="583"/>
                </a:lnTo>
                <a:lnTo>
                  <a:pt x="261" y="583"/>
                </a:lnTo>
                <a:lnTo>
                  <a:pt x="256" y="584"/>
                </a:lnTo>
                <a:lnTo>
                  <a:pt x="254" y="584"/>
                </a:lnTo>
                <a:lnTo>
                  <a:pt x="253" y="584"/>
                </a:lnTo>
                <a:lnTo>
                  <a:pt x="253" y="585"/>
                </a:lnTo>
                <a:lnTo>
                  <a:pt x="252" y="585"/>
                </a:lnTo>
                <a:lnTo>
                  <a:pt x="251" y="585"/>
                </a:lnTo>
                <a:lnTo>
                  <a:pt x="251" y="586"/>
                </a:lnTo>
                <a:lnTo>
                  <a:pt x="250" y="587"/>
                </a:lnTo>
                <a:lnTo>
                  <a:pt x="248" y="590"/>
                </a:lnTo>
                <a:lnTo>
                  <a:pt x="246" y="592"/>
                </a:lnTo>
                <a:lnTo>
                  <a:pt x="245" y="593"/>
                </a:lnTo>
                <a:lnTo>
                  <a:pt x="244" y="594"/>
                </a:lnTo>
                <a:lnTo>
                  <a:pt x="243" y="595"/>
                </a:lnTo>
                <a:lnTo>
                  <a:pt x="243" y="596"/>
                </a:lnTo>
                <a:lnTo>
                  <a:pt x="242" y="596"/>
                </a:lnTo>
                <a:lnTo>
                  <a:pt x="241" y="597"/>
                </a:lnTo>
                <a:lnTo>
                  <a:pt x="240" y="597"/>
                </a:lnTo>
                <a:lnTo>
                  <a:pt x="240" y="597"/>
                </a:lnTo>
                <a:lnTo>
                  <a:pt x="238" y="597"/>
                </a:lnTo>
                <a:lnTo>
                  <a:pt x="237" y="596"/>
                </a:lnTo>
                <a:lnTo>
                  <a:pt x="235" y="596"/>
                </a:lnTo>
                <a:lnTo>
                  <a:pt x="234" y="596"/>
                </a:lnTo>
                <a:lnTo>
                  <a:pt x="233" y="595"/>
                </a:lnTo>
                <a:lnTo>
                  <a:pt x="232" y="595"/>
                </a:lnTo>
                <a:lnTo>
                  <a:pt x="230" y="593"/>
                </a:lnTo>
                <a:lnTo>
                  <a:pt x="229" y="592"/>
                </a:lnTo>
                <a:lnTo>
                  <a:pt x="228" y="591"/>
                </a:lnTo>
                <a:lnTo>
                  <a:pt x="227" y="591"/>
                </a:lnTo>
                <a:lnTo>
                  <a:pt x="226" y="591"/>
                </a:lnTo>
                <a:lnTo>
                  <a:pt x="225" y="591"/>
                </a:lnTo>
                <a:lnTo>
                  <a:pt x="223" y="591"/>
                </a:lnTo>
                <a:lnTo>
                  <a:pt x="222" y="591"/>
                </a:lnTo>
                <a:lnTo>
                  <a:pt x="220" y="591"/>
                </a:lnTo>
                <a:lnTo>
                  <a:pt x="219" y="592"/>
                </a:lnTo>
                <a:lnTo>
                  <a:pt x="218" y="592"/>
                </a:lnTo>
                <a:lnTo>
                  <a:pt x="217" y="593"/>
                </a:lnTo>
                <a:lnTo>
                  <a:pt x="217" y="593"/>
                </a:lnTo>
                <a:lnTo>
                  <a:pt x="217" y="594"/>
                </a:lnTo>
                <a:lnTo>
                  <a:pt x="216" y="594"/>
                </a:lnTo>
                <a:lnTo>
                  <a:pt x="216" y="594"/>
                </a:lnTo>
                <a:lnTo>
                  <a:pt x="216" y="594"/>
                </a:lnTo>
                <a:lnTo>
                  <a:pt x="215" y="593"/>
                </a:lnTo>
                <a:lnTo>
                  <a:pt x="215" y="592"/>
                </a:lnTo>
                <a:lnTo>
                  <a:pt x="213" y="589"/>
                </a:lnTo>
                <a:lnTo>
                  <a:pt x="213" y="588"/>
                </a:lnTo>
                <a:lnTo>
                  <a:pt x="212" y="587"/>
                </a:lnTo>
                <a:lnTo>
                  <a:pt x="211" y="586"/>
                </a:lnTo>
                <a:lnTo>
                  <a:pt x="211" y="585"/>
                </a:lnTo>
                <a:lnTo>
                  <a:pt x="210" y="584"/>
                </a:lnTo>
                <a:lnTo>
                  <a:pt x="209" y="583"/>
                </a:lnTo>
                <a:lnTo>
                  <a:pt x="206" y="581"/>
                </a:lnTo>
                <a:lnTo>
                  <a:pt x="205" y="580"/>
                </a:lnTo>
                <a:lnTo>
                  <a:pt x="203" y="580"/>
                </a:lnTo>
                <a:lnTo>
                  <a:pt x="201" y="578"/>
                </a:lnTo>
                <a:lnTo>
                  <a:pt x="198" y="577"/>
                </a:lnTo>
                <a:lnTo>
                  <a:pt x="196" y="576"/>
                </a:lnTo>
                <a:lnTo>
                  <a:pt x="194" y="575"/>
                </a:lnTo>
                <a:lnTo>
                  <a:pt x="193" y="574"/>
                </a:lnTo>
                <a:lnTo>
                  <a:pt x="192" y="573"/>
                </a:lnTo>
                <a:lnTo>
                  <a:pt x="191" y="572"/>
                </a:lnTo>
                <a:lnTo>
                  <a:pt x="190" y="571"/>
                </a:lnTo>
                <a:lnTo>
                  <a:pt x="189" y="568"/>
                </a:lnTo>
                <a:lnTo>
                  <a:pt x="188" y="567"/>
                </a:lnTo>
                <a:lnTo>
                  <a:pt x="187" y="566"/>
                </a:lnTo>
                <a:lnTo>
                  <a:pt x="186" y="565"/>
                </a:lnTo>
                <a:lnTo>
                  <a:pt x="186" y="565"/>
                </a:lnTo>
                <a:lnTo>
                  <a:pt x="185" y="565"/>
                </a:lnTo>
                <a:lnTo>
                  <a:pt x="184" y="564"/>
                </a:lnTo>
                <a:lnTo>
                  <a:pt x="183" y="564"/>
                </a:lnTo>
                <a:lnTo>
                  <a:pt x="182" y="564"/>
                </a:lnTo>
                <a:lnTo>
                  <a:pt x="179" y="564"/>
                </a:lnTo>
                <a:lnTo>
                  <a:pt x="179" y="564"/>
                </a:lnTo>
                <a:lnTo>
                  <a:pt x="178" y="563"/>
                </a:lnTo>
                <a:lnTo>
                  <a:pt x="177" y="563"/>
                </a:lnTo>
                <a:lnTo>
                  <a:pt x="177" y="563"/>
                </a:lnTo>
                <a:lnTo>
                  <a:pt x="177" y="562"/>
                </a:lnTo>
                <a:lnTo>
                  <a:pt x="177" y="561"/>
                </a:lnTo>
                <a:lnTo>
                  <a:pt x="177" y="561"/>
                </a:lnTo>
                <a:lnTo>
                  <a:pt x="177" y="560"/>
                </a:lnTo>
                <a:lnTo>
                  <a:pt x="177" y="559"/>
                </a:lnTo>
                <a:lnTo>
                  <a:pt x="177" y="559"/>
                </a:lnTo>
                <a:lnTo>
                  <a:pt x="178" y="557"/>
                </a:lnTo>
                <a:lnTo>
                  <a:pt x="179" y="556"/>
                </a:lnTo>
                <a:lnTo>
                  <a:pt x="180" y="554"/>
                </a:lnTo>
                <a:lnTo>
                  <a:pt x="182" y="551"/>
                </a:lnTo>
                <a:lnTo>
                  <a:pt x="183" y="551"/>
                </a:lnTo>
                <a:lnTo>
                  <a:pt x="185" y="549"/>
                </a:lnTo>
                <a:lnTo>
                  <a:pt x="188" y="545"/>
                </a:lnTo>
                <a:lnTo>
                  <a:pt x="189" y="544"/>
                </a:lnTo>
                <a:lnTo>
                  <a:pt x="190" y="543"/>
                </a:lnTo>
                <a:lnTo>
                  <a:pt x="190" y="542"/>
                </a:lnTo>
                <a:lnTo>
                  <a:pt x="191" y="541"/>
                </a:lnTo>
                <a:lnTo>
                  <a:pt x="192" y="537"/>
                </a:lnTo>
                <a:lnTo>
                  <a:pt x="193" y="536"/>
                </a:lnTo>
                <a:lnTo>
                  <a:pt x="193" y="535"/>
                </a:lnTo>
                <a:lnTo>
                  <a:pt x="195" y="531"/>
                </a:lnTo>
                <a:lnTo>
                  <a:pt x="196" y="530"/>
                </a:lnTo>
                <a:lnTo>
                  <a:pt x="197" y="529"/>
                </a:lnTo>
                <a:lnTo>
                  <a:pt x="197" y="528"/>
                </a:lnTo>
                <a:lnTo>
                  <a:pt x="197" y="527"/>
                </a:lnTo>
                <a:lnTo>
                  <a:pt x="198" y="524"/>
                </a:lnTo>
                <a:lnTo>
                  <a:pt x="198" y="523"/>
                </a:lnTo>
                <a:lnTo>
                  <a:pt x="199" y="521"/>
                </a:lnTo>
                <a:lnTo>
                  <a:pt x="200" y="520"/>
                </a:lnTo>
                <a:lnTo>
                  <a:pt x="201" y="518"/>
                </a:lnTo>
                <a:lnTo>
                  <a:pt x="202" y="515"/>
                </a:lnTo>
                <a:lnTo>
                  <a:pt x="203" y="514"/>
                </a:lnTo>
                <a:lnTo>
                  <a:pt x="204" y="514"/>
                </a:lnTo>
                <a:lnTo>
                  <a:pt x="204" y="513"/>
                </a:lnTo>
                <a:lnTo>
                  <a:pt x="205" y="513"/>
                </a:lnTo>
                <a:lnTo>
                  <a:pt x="206" y="513"/>
                </a:lnTo>
                <a:lnTo>
                  <a:pt x="207" y="512"/>
                </a:lnTo>
                <a:lnTo>
                  <a:pt x="210" y="512"/>
                </a:lnTo>
                <a:lnTo>
                  <a:pt x="213" y="511"/>
                </a:lnTo>
                <a:lnTo>
                  <a:pt x="214" y="510"/>
                </a:lnTo>
                <a:lnTo>
                  <a:pt x="216" y="510"/>
                </a:lnTo>
                <a:lnTo>
                  <a:pt x="216" y="509"/>
                </a:lnTo>
                <a:lnTo>
                  <a:pt x="217" y="509"/>
                </a:lnTo>
                <a:lnTo>
                  <a:pt x="218" y="508"/>
                </a:lnTo>
                <a:lnTo>
                  <a:pt x="218" y="508"/>
                </a:lnTo>
                <a:lnTo>
                  <a:pt x="219" y="506"/>
                </a:lnTo>
                <a:lnTo>
                  <a:pt x="219" y="504"/>
                </a:lnTo>
                <a:lnTo>
                  <a:pt x="220" y="503"/>
                </a:lnTo>
                <a:lnTo>
                  <a:pt x="220" y="502"/>
                </a:lnTo>
                <a:lnTo>
                  <a:pt x="220" y="501"/>
                </a:lnTo>
                <a:lnTo>
                  <a:pt x="219" y="500"/>
                </a:lnTo>
                <a:lnTo>
                  <a:pt x="219" y="499"/>
                </a:lnTo>
                <a:lnTo>
                  <a:pt x="218" y="498"/>
                </a:lnTo>
                <a:lnTo>
                  <a:pt x="215" y="494"/>
                </a:lnTo>
                <a:lnTo>
                  <a:pt x="214" y="493"/>
                </a:lnTo>
                <a:lnTo>
                  <a:pt x="214" y="492"/>
                </a:lnTo>
                <a:lnTo>
                  <a:pt x="212" y="492"/>
                </a:lnTo>
                <a:lnTo>
                  <a:pt x="210" y="490"/>
                </a:lnTo>
                <a:lnTo>
                  <a:pt x="208" y="489"/>
                </a:lnTo>
                <a:lnTo>
                  <a:pt x="207" y="488"/>
                </a:lnTo>
                <a:lnTo>
                  <a:pt x="206" y="487"/>
                </a:lnTo>
                <a:lnTo>
                  <a:pt x="206" y="486"/>
                </a:lnTo>
                <a:lnTo>
                  <a:pt x="205" y="486"/>
                </a:lnTo>
                <a:lnTo>
                  <a:pt x="205" y="485"/>
                </a:lnTo>
                <a:lnTo>
                  <a:pt x="205" y="484"/>
                </a:lnTo>
                <a:lnTo>
                  <a:pt x="205" y="483"/>
                </a:lnTo>
                <a:lnTo>
                  <a:pt x="205" y="482"/>
                </a:lnTo>
                <a:lnTo>
                  <a:pt x="206" y="481"/>
                </a:lnTo>
                <a:lnTo>
                  <a:pt x="206" y="481"/>
                </a:lnTo>
                <a:lnTo>
                  <a:pt x="206" y="480"/>
                </a:lnTo>
                <a:lnTo>
                  <a:pt x="205" y="479"/>
                </a:lnTo>
                <a:lnTo>
                  <a:pt x="205" y="478"/>
                </a:lnTo>
                <a:lnTo>
                  <a:pt x="205" y="477"/>
                </a:lnTo>
                <a:lnTo>
                  <a:pt x="204" y="477"/>
                </a:lnTo>
                <a:lnTo>
                  <a:pt x="203" y="476"/>
                </a:lnTo>
                <a:lnTo>
                  <a:pt x="202" y="475"/>
                </a:lnTo>
                <a:lnTo>
                  <a:pt x="201" y="475"/>
                </a:lnTo>
                <a:lnTo>
                  <a:pt x="200" y="474"/>
                </a:lnTo>
                <a:lnTo>
                  <a:pt x="199" y="474"/>
                </a:lnTo>
                <a:lnTo>
                  <a:pt x="198" y="474"/>
                </a:lnTo>
                <a:lnTo>
                  <a:pt x="198" y="474"/>
                </a:lnTo>
                <a:lnTo>
                  <a:pt x="197" y="474"/>
                </a:lnTo>
                <a:lnTo>
                  <a:pt x="196" y="474"/>
                </a:lnTo>
                <a:lnTo>
                  <a:pt x="195" y="474"/>
                </a:lnTo>
                <a:lnTo>
                  <a:pt x="195" y="474"/>
                </a:lnTo>
                <a:lnTo>
                  <a:pt x="193" y="475"/>
                </a:lnTo>
                <a:lnTo>
                  <a:pt x="191" y="476"/>
                </a:lnTo>
                <a:lnTo>
                  <a:pt x="191" y="476"/>
                </a:lnTo>
                <a:lnTo>
                  <a:pt x="187" y="476"/>
                </a:lnTo>
                <a:lnTo>
                  <a:pt x="185" y="477"/>
                </a:lnTo>
                <a:lnTo>
                  <a:pt x="183" y="477"/>
                </a:lnTo>
                <a:lnTo>
                  <a:pt x="180" y="479"/>
                </a:lnTo>
                <a:lnTo>
                  <a:pt x="178" y="479"/>
                </a:lnTo>
                <a:lnTo>
                  <a:pt x="177" y="480"/>
                </a:lnTo>
                <a:lnTo>
                  <a:pt x="175" y="480"/>
                </a:lnTo>
                <a:lnTo>
                  <a:pt x="173" y="480"/>
                </a:lnTo>
                <a:lnTo>
                  <a:pt x="169" y="480"/>
                </a:lnTo>
                <a:lnTo>
                  <a:pt x="166" y="480"/>
                </a:lnTo>
                <a:lnTo>
                  <a:pt x="164" y="480"/>
                </a:lnTo>
                <a:lnTo>
                  <a:pt x="162" y="480"/>
                </a:lnTo>
                <a:lnTo>
                  <a:pt x="161" y="479"/>
                </a:lnTo>
                <a:lnTo>
                  <a:pt x="156" y="478"/>
                </a:lnTo>
                <a:lnTo>
                  <a:pt x="155" y="478"/>
                </a:lnTo>
                <a:lnTo>
                  <a:pt x="154" y="478"/>
                </a:lnTo>
                <a:lnTo>
                  <a:pt x="153" y="477"/>
                </a:lnTo>
                <a:lnTo>
                  <a:pt x="152" y="477"/>
                </a:lnTo>
                <a:lnTo>
                  <a:pt x="150" y="478"/>
                </a:lnTo>
                <a:lnTo>
                  <a:pt x="149" y="478"/>
                </a:lnTo>
                <a:lnTo>
                  <a:pt x="147" y="479"/>
                </a:lnTo>
                <a:lnTo>
                  <a:pt x="146" y="479"/>
                </a:lnTo>
                <a:lnTo>
                  <a:pt x="146" y="479"/>
                </a:lnTo>
                <a:lnTo>
                  <a:pt x="145" y="479"/>
                </a:lnTo>
                <a:lnTo>
                  <a:pt x="145" y="479"/>
                </a:lnTo>
                <a:lnTo>
                  <a:pt x="144" y="479"/>
                </a:lnTo>
                <a:lnTo>
                  <a:pt x="143" y="479"/>
                </a:lnTo>
                <a:lnTo>
                  <a:pt x="140" y="477"/>
                </a:lnTo>
                <a:lnTo>
                  <a:pt x="133" y="473"/>
                </a:lnTo>
                <a:lnTo>
                  <a:pt x="131" y="471"/>
                </a:lnTo>
                <a:lnTo>
                  <a:pt x="129" y="470"/>
                </a:lnTo>
                <a:lnTo>
                  <a:pt x="128" y="469"/>
                </a:lnTo>
                <a:lnTo>
                  <a:pt x="124" y="465"/>
                </a:lnTo>
                <a:lnTo>
                  <a:pt x="120" y="463"/>
                </a:lnTo>
                <a:lnTo>
                  <a:pt x="119" y="461"/>
                </a:lnTo>
                <a:lnTo>
                  <a:pt x="116" y="459"/>
                </a:lnTo>
                <a:lnTo>
                  <a:pt x="115" y="458"/>
                </a:lnTo>
                <a:lnTo>
                  <a:pt x="114" y="457"/>
                </a:lnTo>
                <a:lnTo>
                  <a:pt x="114" y="456"/>
                </a:lnTo>
                <a:lnTo>
                  <a:pt x="113" y="454"/>
                </a:lnTo>
                <a:lnTo>
                  <a:pt x="112" y="452"/>
                </a:lnTo>
                <a:lnTo>
                  <a:pt x="111" y="450"/>
                </a:lnTo>
                <a:lnTo>
                  <a:pt x="111" y="449"/>
                </a:lnTo>
                <a:lnTo>
                  <a:pt x="111" y="447"/>
                </a:lnTo>
                <a:lnTo>
                  <a:pt x="111" y="445"/>
                </a:lnTo>
                <a:lnTo>
                  <a:pt x="111" y="442"/>
                </a:lnTo>
                <a:lnTo>
                  <a:pt x="112" y="438"/>
                </a:lnTo>
                <a:lnTo>
                  <a:pt x="112" y="435"/>
                </a:lnTo>
                <a:lnTo>
                  <a:pt x="112" y="434"/>
                </a:lnTo>
                <a:lnTo>
                  <a:pt x="112" y="433"/>
                </a:lnTo>
                <a:lnTo>
                  <a:pt x="112" y="431"/>
                </a:lnTo>
                <a:lnTo>
                  <a:pt x="112" y="430"/>
                </a:lnTo>
                <a:lnTo>
                  <a:pt x="111" y="428"/>
                </a:lnTo>
                <a:lnTo>
                  <a:pt x="111" y="425"/>
                </a:lnTo>
                <a:lnTo>
                  <a:pt x="110" y="424"/>
                </a:lnTo>
                <a:lnTo>
                  <a:pt x="110" y="423"/>
                </a:lnTo>
                <a:lnTo>
                  <a:pt x="109" y="422"/>
                </a:lnTo>
                <a:lnTo>
                  <a:pt x="108" y="421"/>
                </a:lnTo>
                <a:lnTo>
                  <a:pt x="108" y="420"/>
                </a:lnTo>
                <a:lnTo>
                  <a:pt x="107" y="419"/>
                </a:lnTo>
                <a:lnTo>
                  <a:pt x="106" y="419"/>
                </a:lnTo>
                <a:lnTo>
                  <a:pt x="105" y="419"/>
                </a:lnTo>
                <a:lnTo>
                  <a:pt x="104" y="418"/>
                </a:lnTo>
                <a:lnTo>
                  <a:pt x="103" y="418"/>
                </a:lnTo>
                <a:lnTo>
                  <a:pt x="101" y="418"/>
                </a:lnTo>
                <a:lnTo>
                  <a:pt x="99" y="418"/>
                </a:lnTo>
                <a:lnTo>
                  <a:pt x="98" y="418"/>
                </a:lnTo>
                <a:lnTo>
                  <a:pt x="94" y="419"/>
                </a:lnTo>
                <a:lnTo>
                  <a:pt x="90" y="419"/>
                </a:lnTo>
                <a:lnTo>
                  <a:pt x="89" y="419"/>
                </a:lnTo>
                <a:lnTo>
                  <a:pt x="87" y="420"/>
                </a:lnTo>
                <a:lnTo>
                  <a:pt x="83" y="421"/>
                </a:lnTo>
                <a:lnTo>
                  <a:pt x="81" y="421"/>
                </a:lnTo>
                <a:lnTo>
                  <a:pt x="76" y="422"/>
                </a:lnTo>
                <a:lnTo>
                  <a:pt x="75" y="422"/>
                </a:lnTo>
                <a:lnTo>
                  <a:pt x="75" y="422"/>
                </a:lnTo>
                <a:lnTo>
                  <a:pt x="74" y="421"/>
                </a:lnTo>
                <a:lnTo>
                  <a:pt x="73" y="421"/>
                </a:lnTo>
                <a:lnTo>
                  <a:pt x="72" y="420"/>
                </a:lnTo>
                <a:lnTo>
                  <a:pt x="71" y="418"/>
                </a:lnTo>
                <a:lnTo>
                  <a:pt x="70" y="418"/>
                </a:lnTo>
                <a:lnTo>
                  <a:pt x="69" y="417"/>
                </a:lnTo>
                <a:lnTo>
                  <a:pt x="67" y="416"/>
                </a:lnTo>
                <a:lnTo>
                  <a:pt x="65" y="415"/>
                </a:lnTo>
                <a:lnTo>
                  <a:pt x="62" y="414"/>
                </a:lnTo>
                <a:lnTo>
                  <a:pt x="57" y="412"/>
                </a:lnTo>
                <a:lnTo>
                  <a:pt x="50" y="411"/>
                </a:lnTo>
                <a:lnTo>
                  <a:pt x="49" y="410"/>
                </a:lnTo>
                <a:lnTo>
                  <a:pt x="48" y="410"/>
                </a:lnTo>
                <a:lnTo>
                  <a:pt x="47" y="410"/>
                </a:lnTo>
                <a:lnTo>
                  <a:pt x="46" y="410"/>
                </a:lnTo>
                <a:lnTo>
                  <a:pt x="46" y="410"/>
                </a:lnTo>
                <a:lnTo>
                  <a:pt x="45" y="411"/>
                </a:lnTo>
                <a:lnTo>
                  <a:pt x="43" y="411"/>
                </a:lnTo>
                <a:lnTo>
                  <a:pt x="39" y="413"/>
                </a:lnTo>
                <a:lnTo>
                  <a:pt x="38" y="414"/>
                </a:lnTo>
                <a:lnTo>
                  <a:pt x="36" y="415"/>
                </a:lnTo>
                <a:lnTo>
                  <a:pt x="35" y="415"/>
                </a:lnTo>
                <a:lnTo>
                  <a:pt x="33" y="415"/>
                </a:lnTo>
                <a:lnTo>
                  <a:pt x="32" y="415"/>
                </a:lnTo>
                <a:lnTo>
                  <a:pt x="30" y="415"/>
                </a:lnTo>
                <a:lnTo>
                  <a:pt x="28" y="414"/>
                </a:lnTo>
                <a:lnTo>
                  <a:pt x="27" y="414"/>
                </a:lnTo>
                <a:lnTo>
                  <a:pt x="27" y="413"/>
                </a:lnTo>
                <a:lnTo>
                  <a:pt x="26" y="413"/>
                </a:lnTo>
                <a:lnTo>
                  <a:pt x="25" y="412"/>
                </a:lnTo>
                <a:lnTo>
                  <a:pt x="24" y="411"/>
                </a:lnTo>
                <a:lnTo>
                  <a:pt x="23" y="411"/>
                </a:lnTo>
                <a:lnTo>
                  <a:pt x="20" y="407"/>
                </a:lnTo>
                <a:lnTo>
                  <a:pt x="19" y="405"/>
                </a:lnTo>
                <a:lnTo>
                  <a:pt x="17" y="404"/>
                </a:lnTo>
                <a:lnTo>
                  <a:pt x="16" y="403"/>
                </a:lnTo>
                <a:lnTo>
                  <a:pt x="15" y="402"/>
                </a:lnTo>
                <a:lnTo>
                  <a:pt x="14" y="402"/>
                </a:lnTo>
                <a:lnTo>
                  <a:pt x="14" y="402"/>
                </a:lnTo>
                <a:lnTo>
                  <a:pt x="13" y="401"/>
                </a:lnTo>
                <a:lnTo>
                  <a:pt x="12" y="401"/>
                </a:lnTo>
                <a:lnTo>
                  <a:pt x="10" y="401"/>
                </a:lnTo>
                <a:lnTo>
                  <a:pt x="6" y="400"/>
                </a:lnTo>
                <a:lnTo>
                  <a:pt x="5" y="400"/>
                </a:lnTo>
                <a:lnTo>
                  <a:pt x="4" y="400"/>
                </a:lnTo>
                <a:lnTo>
                  <a:pt x="3" y="399"/>
                </a:lnTo>
                <a:lnTo>
                  <a:pt x="2" y="399"/>
                </a:lnTo>
                <a:lnTo>
                  <a:pt x="1" y="398"/>
                </a:lnTo>
                <a:lnTo>
                  <a:pt x="0" y="398"/>
                </a:lnTo>
                <a:lnTo>
                  <a:pt x="0" y="398"/>
                </a:lnTo>
                <a:lnTo>
                  <a:pt x="0" y="397"/>
                </a:lnTo>
                <a:lnTo>
                  <a:pt x="0" y="397"/>
                </a:lnTo>
                <a:lnTo>
                  <a:pt x="1" y="397"/>
                </a:lnTo>
                <a:lnTo>
                  <a:pt x="2" y="396"/>
                </a:lnTo>
                <a:lnTo>
                  <a:pt x="3" y="395"/>
                </a:lnTo>
                <a:lnTo>
                  <a:pt x="4" y="395"/>
                </a:lnTo>
                <a:lnTo>
                  <a:pt x="4" y="394"/>
                </a:lnTo>
                <a:lnTo>
                  <a:pt x="5" y="393"/>
                </a:lnTo>
                <a:lnTo>
                  <a:pt x="5" y="393"/>
                </a:lnTo>
                <a:lnTo>
                  <a:pt x="5" y="392"/>
                </a:lnTo>
              </a:path>
            </a:pathLst>
          </a:custGeom>
          <a:noFill/>
          <a:ln w="26988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cs-CZ" dirty="0"/>
          </a:p>
        </p:txBody>
      </p:sp>
      <p:sp>
        <p:nvSpPr>
          <p:cNvPr id="162" name="Freeform 283">
            <a:extLst>
              <a:ext uri="{FF2B5EF4-FFF2-40B4-BE49-F238E27FC236}">
                <a16:creationId xmlns:a16="http://schemas.microsoft.com/office/drawing/2014/main" id="{056B69BC-3A0A-49BE-8699-0086A7FC0782}"/>
              </a:ext>
            </a:extLst>
          </p:cNvPr>
          <p:cNvSpPr>
            <a:spLocks/>
          </p:cNvSpPr>
          <p:nvPr/>
        </p:nvSpPr>
        <p:spPr bwMode="auto">
          <a:xfrm>
            <a:off x="5516422" y="4009881"/>
            <a:ext cx="266990" cy="403542"/>
          </a:xfrm>
          <a:custGeom>
            <a:avLst/>
            <a:gdLst>
              <a:gd name="T0" fmla="*/ 87 w 262"/>
              <a:gd name="T1" fmla="*/ 390 h 396"/>
              <a:gd name="T2" fmla="*/ 75 w 262"/>
              <a:gd name="T3" fmla="*/ 385 h 396"/>
              <a:gd name="T4" fmla="*/ 62 w 262"/>
              <a:gd name="T5" fmla="*/ 376 h 396"/>
              <a:gd name="T6" fmla="*/ 54 w 262"/>
              <a:gd name="T7" fmla="*/ 375 h 396"/>
              <a:gd name="T8" fmla="*/ 40 w 262"/>
              <a:gd name="T9" fmla="*/ 381 h 396"/>
              <a:gd name="T10" fmla="*/ 30 w 262"/>
              <a:gd name="T11" fmla="*/ 376 h 396"/>
              <a:gd name="T12" fmla="*/ 15 w 262"/>
              <a:gd name="T13" fmla="*/ 360 h 396"/>
              <a:gd name="T14" fmla="*/ 7 w 262"/>
              <a:gd name="T15" fmla="*/ 346 h 396"/>
              <a:gd name="T16" fmla="*/ 11 w 262"/>
              <a:gd name="T17" fmla="*/ 337 h 396"/>
              <a:gd name="T18" fmla="*/ 13 w 262"/>
              <a:gd name="T19" fmla="*/ 331 h 396"/>
              <a:gd name="T20" fmla="*/ 4 w 262"/>
              <a:gd name="T21" fmla="*/ 321 h 396"/>
              <a:gd name="T22" fmla="*/ 0 w 262"/>
              <a:gd name="T23" fmla="*/ 313 h 396"/>
              <a:gd name="T24" fmla="*/ 4 w 262"/>
              <a:gd name="T25" fmla="*/ 299 h 396"/>
              <a:gd name="T26" fmla="*/ 5 w 262"/>
              <a:gd name="T27" fmla="*/ 286 h 396"/>
              <a:gd name="T28" fmla="*/ 11 w 262"/>
              <a:gd name="T29" fmla="*/ 268 h 396"/>
              <a:gd name="T30" fmla="*/ 13 w 262"/>
              <a:gd name="T31" fmla="*/ 254 h 396"/>
              <a:gd name="T32" fmla="*/ 13 w 262"/>
              <a:gd name="T33" fmla="*/ 240 h 396"/>
              <a:gd name="T34" fmla="*/ 7 w 262"/>
              <a:gd name="T35" fmla="*/ 228 h 396"/>
              <a:gd name="T36" fmla="*/ 8 w 262"/>
              <a:gd name="T37" fmla="*/ 224 h 396"/>
              <a:gd name="T38" fmla="*/ 16 w 262"/>
              <a:gd name="T39" fmla="*/ 220 h 396"/>
              <a:gd name="T40" fmla="*/ 17 w 262"/>
              <a:gd name="T41" fmla="*/ 213 h 396"/>
              <a:gd name="T42" fmla="*/ 18 w 262"/>
              <a:gd name="T43" fmla="*/ 200 h 396"/>
              <a:gd name="T44" fmla="*/ 21 w 262"/>
              <a:gd name="T45" fmla="*/ 189 h 396"/>
              <a:gd name="T46" fmla="*/ 33 w 262"/>
              <a:gd name="T47" fmla="*/ 185 h 396"/>
              <a:gd name="T48" fmla="*/ 37 w 262"/>
              <a:gd name="T49" fmla="*/ 181 h 396"/>
              <a:gd name="T50" fmla="*/ 36 w 262"/>
              <a:gd name="T51" fmla="*/ 173 h 396"/>
              <a:gd name="T52" fmla="*/ 40 w 262"/>
              <a:gd name="T53" fmla="*/ 170 h 396"/>
              <a:gd name="T54" fmla="*/ 53 w 262"/>
              <a:gd name="T55" fmla="*/ 171 h 396"/>
              <a:gd name="T56" fmla="*/ 71 w 262"/>
              <a:gd name="T57" fmla="*/ 173 h 396"/>
              <a:gd name="T58" fmla="*/ 88 w 262"/>
              <a:gd name="T59" fmla="*/ 169 h 396"/>
              <a:gd name="T60" fmla="*/ 98 w 262"/>
              <a:gd name="T61" fmla="*/ 169 h 396"/>
              <a:gd name="T62" fmla="*/ 110 w 262"/>
              <a:gd name="T63" fmla="*/ 174 h 396"/>
              <a:gd name="T64" fmla="*/ 114 w 262"/>
              <a:gd name="T65" fmla="*/ 174 h 396"/>
              <a:gd name="T66" fmla="*/ 119 w 262"/>
              <a:gd name="T67" fmla="*/ 165 h 396"/>
              <a:gd name="T68" fmla="*/ 125 w 262"/>
              <a:gd name="T69" fmla="*/ 161 h 396"/>
              <a:gd name="T70" fmla="*/ 137 w 262"/>
              <a:gd name="T71" fmla="*/ 162 h 396"/>
              <a:gd name="T72" fmla="*/ 147 w 262"/>
              <a:gd name="T73" fmla="*/ 156 h 396"/>
              <a:gd name="T74" fmla="*/ 150 w 262"/>
              <a:gd name="T75" fmla="*/ 149 h 396"/>
              <a:gd name="T76" fmla="*/ 148 w 262"/>
              <a:gd name="T77" fmla="*/ 139 h 396"/>
              <a:gd name="T78" fmla="*/ 141 w 262"/>
              <a:gd name="T79" fmla="*/ 131 h 396"/>
              <a:gd name="T80" fmla="*/ 125 w 262"/>
              <a:gd name="T81" fmla="*/ 124 h 396"/>
              <a:gd name="T82" fmla="*/ 122 w 262"/>
              <a:gd name="T83" fmla="*/ 114 h 396"/>
              <a:gd name="T84" fmla="*/ 123 w 262"/>
              <a:gd name="T85" fmla="*/ 104 h 396"/>
              <a:gd name="T86" fmla="*/ 135 w 262"/>
              <a:gd name="T87" fmla="*/ 87 h 396"/>
              <a:gd name="T88" fmla="*/ 141 w 262"/>
              <a:gd name="T89" fmla="*/ 73 h 396"/>
              <a:gd name="T90" fmla="*/ 147 w 262"/>
              <a:gd name="T91" fmla="*/ 68 h 396"/>
              <a:gd name="T92" fmla="*/ 154 w 262"/>
              <a:gd name="T93" fmla="*/ 69 h 396"/>
              <a:gd name="T94" fmla="*/ 161 w 262"/>
              <a:gd name="T95" fmla="*/ 69 h 396"/>
              <a:gd name="T96" fmla="*/ 177 w 262"/>
              <a:gd name="T97" fmla="*/ 62 h 396"/>
              <a:gd name="T98" fmla="*/ 194 w 262"/>
              <a:gd name="T99" fmla="*/ 57 h 396"/>
              <a:gd name="T100" fmla="*/ 205 w 262"/>
              <a:gd name="T101" fmla="*/ 46 h 396"/>
              <a:gd name="T102" fmla="*/ 213 w 262"/>
              <a:gd name="T103" fmla="*/ 43 h 396"/>
              <a:gd name="T104" fmla="*/ 225 w 262"/>
              <a:gd name="T105" fmla="*/ 42 h 396"/>
              <a:gd name="T106" fmla="*/ 228 w 262"/>
              <a:gd name="T107" fmla="*/ 38 h 396"/>
              <a:gd name="T108" fmla="*/ 225 w 262"/>
              <a:gd name="T109" fmla="*/ 28 h 396"/>
              <a:gd name="T110" fmla="*/ 225 w 262"/>
              <a:gd name="T111" fmla="*/ 22 h 396"/>
              <a:gd name="T112" fmla="*/ 231 w 262"/>
              <a:gd name="T113" fmla="*/ 15 h 396"/>
              <a:gd name="T114" fmla="*/ 241 w 262"/>
              <a:gd name="T115" fmla="*/ 12 h 396"/>
              <a:gd name="T116" fmla="*/ 252 w 262"/>
              <a:gd name="T117" fmla="*/ 4 h 3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262" h="396">
                <a:moveTo>
                  <a:pt x="87" y="396"/>
                </a:moveTo>
                <a:lnTo>
                  <a:pt x="88" y="394"/>
                </a:lnTo>
                <a:lnTo>
                  <a:pt x="88" y="393"/>
                </a:lnTo>
                <a:lnTo>
                  <a:pt x="88" y="393"/>
                </a:lnTo>
                <a:lnTo>
                  <a:pt x="88" y="392"/>
                </a:lnTo>
                <a:lnTo>
                  <a:pt x="87" y="391"/>
                </a:lnTo>
                <a:lnTo>
                  <a:pt x="87" y="390"/>
                </a:lnTo>
                <a:lnTo>
                  <a:pt x="86" y="390"/>
                </a:lnTo>
                <a:lnTo>
                  <a:pt x="86" y="389"/>
                </a:lnTo>
                <a:lnTo>
                  <a:pt x="85" y="389"/>
                </a:lnTo>
                <a:lnTo>
                  <a:pt x="84" y="388"/>
                </a:lnTo>
                <a:lnTo>
                  <a:pt x="82" y="387"/>
                </a:lnTo>
                <a:lnTo>
                  <a:pt x="80" y="387"/>
                </a:lnTo>
                <a:lnTo>
                  <a:pt x="75" y="385"/>
                </a:lnTo>
                <a:lnTo>
                  <a:pt x="74" y="384"/>
                </a:lnTo>
                <a:lnTo>
                  <a:pt x="72" y="384"/>
                </a:lnTo>
                <a:lnTo>
                  <a:pt x="70" y="383"/>
                </a:lnTo>
                <a:lnTo>
                  <a:pt x="68" y="381"/>
                </a:lnTo>
                <a:lnTo>
                  <a:pt x="66" y="380"/>
                </a:lnTo>
                <a:lnTo>
                  <a:pt x="63" y="377"/>
                </a:lnTo>
                <a:lnTo>
                  <a:pt x="62" y="376"/>
                </a:lnTo>
                <a:lnTo>
                  <a:pt x="61" y="376"/>
                </a:lnTo>
                <a:lnTo>
                  <a:pt x="60" y="375"/>
                </a:lnTo>
                <a:lnTo>
                  <a:pt x="59" y="375"/>
                </a:lnTo>
                <a:lnTo>
                  <a:pt x="58" y="375"/>
                </a:lnTo>
                <a:lnTo>
                  <a:pt x="57" y="375"/>
                </a:lnTo>
                <a:lnTo>
                  <a:pt x="56" y="375"/>
                </a:lnTo>
                <a:lnTo>
                  <a:pt x="54" y="375"/>
                </a:lnTo>
                <a:lnTo>
                  <a:pt x="53" y="376"/>
                </a:lnTo>
                <a:lnTo>
                  <a:pt x="51" y="376"/>
                </a:lnTo>
                <a:lnTo>
                  <a:pt x="49" y="377"/>
                </a:lnTo>
                <a:lnTo>
                  <a:pt x="44" y="380"/>
                </a:lnTo>
                <a:lnTo>
                  <a:pt x="42" y="380"/>
                </a:lnTo>
                <a:lnTo>
                  <a:pt x="41" y="381"/>
                </a:lnTo>
                <a:lnTo>
                  <a:pt x="40" y="381"/>
                </a:lnTo>
                <a:lnTo>
                  <a:pt x="39" y="381"/>
                </a:lnTo>
                <a:lnTo>
                  <a:pt x="38" y="381"/>
                </a:lnTo>
                <a:lnTo>
                  <a:pt x="36" y="380"/>
                </a:lnTo>
                <a:lnTo>
                  <a:pt x="36" y="380"/>
                </a:lnTo>
                <a:lnTo>
                  <a:pt x="35" y="380"/>
                </a:lnTo>
                <a:lnTo>
                  <a:pt x="33" y="378"/>
                </a:lnTo>
                <a:lnTo>
                  <a:pt x="30" y="376"/>
                </a:lnTo>
                <a:lnTo>
                  <a:pt x="27" y="373"/>
                </a:lnTo>
                <a:lnTo>
                  <a:pt x="25" y="371"/>
                </a:lnTo>
                <a:lnTo>
                  <a:pt x="22" y="368"/>
                </a:lnTo>
                <a:lnTo>
                  <a:pt x="21" y="367"/>
                </a:lnTo>
                <a:lnTo>
                  <a:pt x="16" y="362"/>
                </a:lnTo>
                <a:lnTo>
                  <a:pt x="15" y="361"/>
                </a:lnTo>
                <a:lnTo>
                  <a:pt x="15" y="360"/>
                </a:lnTo>
                <a:lnTo>
                  <a:pt x="12" y="356"/>
                </a:lnTo>
                <a:lnTo>
                  <a:pt x="9" y="352"/>
                </a:lnTo>
                <a:lnTo>
                  <a:pt x="8" y="350"/>
                </a:lnTo>
                <a:lnTo>
                  <a:pt x="8" y="349"/>
                </a:lnTo>
                <a:lnTo>
                  <a:pt x="7" y="348"/>
                </a:lnTo>
                <a:lnTo>
                  <a:pt x="7" y="347"/>
                </a:lnTo>
                <a:lnTo>
                  <a:pt x="7" y="346"/>
                </a:lnTo>
                <a:lnTo>
                  <a:pt x="7" y="345"/>
                </a:lnTo>
                <a:lnTo>
                  <a:pt x="7" y="344"/>
                </a:lnTo>
                <a:lnTo>
                  <a:pt x="7" y="343"/>
                </a:lnTo>
                <a:lnTo>
                  <a:pt x="8" y="342"/>
                </a:lnTo>
                <a:lnTo>
                  <a:pt x="9" y="341"/>
                </a:lnTo>
                <a:lnTo>
                  <a:pt x="10" y="339"/>
                </a:lnTo>
                <a:lnTo>
                  <a:pt x="11" y="337"/>
                </a:lnTo>
                <a:lnTo>
                  <a:pt x="13" y="335"/>
                </a:lnTo>
                <a:lnTo>
                  <a:pt x="13" y="334"/>
                </a:lnTo>
                <a:lnTo>
                  <a:pt x="14" y="333"/>
                </a:lnTo>
                <a:lnTo>
                  <a:pt x="14" y="333"/>
                </a:lnTo>
                <a:lnTo>
                  <a:pt x="14" y="332"/>
                </a:lnTo>
                <a:lnTo>
                  <a:pt x="14" y="332"/>
                </a:lnTo>
                <a:lnTo>
                  <a:pt x="13" y="331"/>
                </a:lnTo>
                <a:lnTo>
                  <a:pt x="12" y="329"/>
                </a:lnTo>
                <a:lnTo>
                  <a:pt x="11" y="328"/>
                </a:lnTo>
                <a:lnTo>
                  <a:pt x="11" y="327"/>
                </a:lnTo>
                <a:lnTo>
                  <a:pt x="10" y="326"/>
                </a:lnTo>
                <a:lnTo>
                  <a:pt x="9" y="325"/>
                </a:lnTo>
                <a:lnTo>
                  <a:pt x="6" y="323"/>
                </a:lnTo>
                <a:lnTo>
                  <a:pt x="4" y="321"/>
                </a:lnTo>
                <a:lnTo>
                  <a:pt x="3" y="320"/>
                </a:lnTo>
                <a:lnTo>
                  <a:pt x="2" y="319"/>
                </a:lnTo>
                <a:lnTo>
                  <a:pt x="1" y="317"/>
                </a:lnTo>
                <a:lnTo>
                  <a:pt x="1" y="316"/>
                </a:lnTo>
                <a:lnTo>
                  <a:pt x="1" y="316"/>
                </a:lnTo>
                <a:lnTo>
                  <a:pt x="0" y="314"/>
                </a:lnTo>
                <a:lnTo>
                  <a:pt x="0" y="313"/>
                </a:lnTo>
                <a:lnTo>
                  <a:pt x="0" y="312"/>
                </a:lnTo>
                <a:lnTo>
                  <a:pt x="0" y="310"/>
                </a:lnTo>
                <a:lnTo>
                  <a:pt x="1" y="308"/>
                </a:lnTo>
                <a:lnTo>
                  <a:pt x="1" y="307"/>
                </a:lnTo>
                <a:lnTo>
                  <a:pt x="2" y="303"/>
                </a:lnTo>
                <a:lnTo>
                  <a:pt x="3" y="301"/>
                </a:lnTo>
                <a:lnTo>
                  <a:pt x="4" y="299"/>
                </a:lnTo>
                <a:lnTo>
                  <a:pt x="5" y="295"/>
                </a:lnTo>
                <a:lnTo>
                  <a:pt x="6" y="290"/>
                </a:lnTo>
                <a:lnTo>
                  <a:pt x="6" y="289"/>
                </a:lnTo>
                <a:lnTo>
                  <a:pt x="6" y="289"/>
                </a:lnTo>
                <a:lnTo>
                  <a:pt x="6" y="288"/>
                </a:lnTo>
                <a:lnTo>
                  <a:pt x="5" y="287"/>
                </a:lnTo>
                <a:lnTo>
                  <a:pt x="5" y="286"/>
                </a:lnTo>
                <a:lnTo>
                  <a:pt x="5" y="285"/>
                </a:lnTo>
                <a:lnTo>
                  <a:pt x="6" y="284"/>
                </a:lnTo>
                <a:lnTo>
                  <a:pt x="6" y="283"/>
                </a:lnTo>
                <a:lnTo>
                  <a:pt x="7" y="279"/>
                </a:lnTo>
                <a:lnTo>
                  <a:pt x="9" y="275"/>
                </a:lnTo>
                <a:lnTo>
                  <a:pt x="11" y="270"/>
                </a:lnTo>
                <a:lnTo>
                  <a:pt x="11" y="268"/>
                </a:lnTo>
                <a:lnTo>
                  <a:pt x="12" y="266"/>
                </a:lnTo>
                <a:lnTo>
                  <a:pt x="12" y="265"/>
                </a:lnTo>
                <a:lnTo>
                  <a:pt x="13" y="263"/>
                </a:lnTo>
                <a:lnTo>
                  <a:pt x="13" y="260"/>
                </a:lnTo>
                <a:lnTo>
                  <a:pt x="13" y="259"/>
                </a:lnTo>
                <a:lnTo>
                  <a:pt x="13" y="255"/>
                </a:lnTo>
                <a:lnTo>
                  <a:pt x="13" y="254"/>
                </a:lnTo>
                <a:lnTo>
                  <a:pt x="13" y="252"/>
                </a:lnTo>
                <a:lnTo>
                  <a:pt x="14" y="248"/>
                </a:lnTo>
                <a:lnTo>
                  <a:pt x="14" y="247"/>
                </a:lnTo>
                <a:lnTo>
                  <a:pt x="14" y="245"/>
                </a:lnTo>
                <a:lnTo>
                  <a:pt x="13" y="242"/>
                </a:lnTo>
                <a:lnTo>
                  <a:pt x="13" y="241"/>
                </a:lnTo>
                <a:lnTo>
                  <a:pt x="13" y="240"/>
                </a:lnTo>
                <a:lnTo>
                  <a:pt x="12" y="238"/>
                </a:lnTo>
                <a:lnTo>
                  <a:pt x="12" y="237"/>
                </a:lnTo>
                <a:lnTo>
                  <a:pt x="11" y="235"/>
                </a:lnTo>
                <a:lnTo>
                  <a:pt x="11" y="234"/>
                </a:lnTo>
                <a:lnTo>
                  <a:pt x="8" y="230"/>
                </a:lnTo>
                <a:lnTo>
                  <a:pt x="7" y="229"/>
                </a:lnTo>
                <a:lnTo>
                  <a:pt x="7" y="228"/>
                </a:lnTo>
                <a:lnTo>
                  <a:pt x="7" y="227"/>
                </a:lnTo>
                <a:lnTo>
                  <a:pt x="7" y="227"/>
                </a:lnTo>
                <a:lnTo>
                  <a:pt x="7" y="226"/>
                </a:lnTo>
                <a:lnTo>
                  <a:pt x="7" y="225"/>
                </a:lnTo>
                <a:lnTo>
                  <a:pt x="7" y="225"/>
                </a:lnTo>
                <a:lnTo>
                  <a:pt x="8" y="225"/>
                </a:lnTo>
                <a:lnTo>
                  <a:pt x="8" y="224"/>
                </a:lnTo>
                <a:lnTo>
                  <a:pt x="9" y="223"/>
                </a:lnTo>
                <a:lnTo>
                  <a:pt x="10" y="223"/>
                </a:lnTo>
                <a:lnTo>
                  <a:pt x="11" y="222"/>
                </a:lnTo>
                <a:lnTo>
                  <a:pt x="13" y="222"/>
                </a:lnTo>
                <a:lnTo>
                  <a:pt x="14" y="221"/>
                </a:lnTo>
                <a:lnTo>
                  <a:pt x="15" y="221"/>
                </a:lnTo>
                <a:lnTo>
                  <a:pt x="16" y="220"/>
                </a:lnTo>
                <a:lnTo>
                  <a:pt x="16" y="219"/>
                </a:lnTo>
                <a:lnTo>
                  <a:pt x="17" y="218"/>
                </a:lnTo>
                <a:lnTo>
                  <a:pt x="17" y="217"/>
                </a:lnTo>
                <a:lnTo>
                  <a:pt x="17" y="217"/>
                </a:lnTo>
                <a:lnTo>
                  <a:pt x="17" y="216"/>
                </a:lnTo>
                <a:lnTo>
                  <a:pt x="17" y="215"/>
                </a:lnTo>
                <a:lnTo>
                  <a:pt x="17" y="213"/>
                </a:lnTo>
                <a:lnTo>
                  <a:pt x="17" y="212"/>
                </a:lnTo>
                <a:lnTo>
                  <a:pt x="16" y="206"/>
                </a:lnTo>
                <a:lnTo>
                  <a:pt x="16" y="205"/>
                </a:lnTo>
                <a:lnTo>
                  <a:pt x="16" y="205"/>
                </a:lnTo>
                <a:lnTo>
                  <a:pt x="16" y="204"/>
                </a:lnTo>
                <a:lnTo>
                  <a:pt x="18" y="201"/>
                </a:lnTo>
                <a:lnTo>
                  <a:pt x="18" y="200"/>
                </a:lnTo>
                <a:lnTo>
                  <a:pt x="19" y="198"/>
                </a:lnTo>
                <a:lnTo>
                  <a:pt x="19" y="194"/>
                </a:lnTo>
                <a:lnTo>
                  <a:pt x="20" y="193"/>
                </a:lnTo>
                <a:lnTo>
                  <a:pt x="20" y="192"/>
                </a:lnTo>
                <a:lnTo>
                  <a:pt x="20" y="191"/>
                </a:lnTo>
                <a:lnTo>
                  <a:pt x="21" y="190"/>
                </a:lnTo>
                <a:lnTo>
                  <a:pt x="21" y="189"/>
                </a:lnTo>
                <a:lnTo>
                  <a:pt x="22" y="188"/>
                </a:lnTo>
                <a:lnTo>
                  <a:pt x="22" y="188"/>
                </a:lnTo>
                <a:lnTo>
                  <a:pt x="23" y="188"/>
                </a:lnTo>
                <a:lnTo>
                  <a:pt x="23" y="187"/>
                </a:lnTo>
                <a:lnTo>
                  <a:pt x="25" y="187"/>
                </a:lnTo>
                <a:lnTo>
                  <a:pt x="31" y="185"/>
                </a:lnTo>
                <a:lnTo>
                  <a:pt x="33" y="185"/>
                </a:lnTo>
                <a:lnTo>
                  <a:pt x="34" y="184"/>
                </a:lnTo>
                <a:lnTo>
                  <a:pt x="35" y="184"/>
                </a:lnTo>
                <a:lnTo>
                  <a:pt x="36" y="183"/>
                </a:lnTo>
                <a:lnTo>
                  <a:pt x="36" y="183"/>
                </a:lnTo>
                <a:lnTo>
                  <a:pt x="37" y="182"/>
                </a:lnTo>
                <a:lnTo>
                  <a:pt x="37" y="182"/>
                </a:lnTo>
                <a:lnTo>
                  <a:pt x="37" y="181"/>
                </a:lnTo>
                <a:lnTo>
                  <a:pt x="37" y="181"/>
                </a:lnTo>
                <a:lnTo>
                  <a:pt x="37" y="180"/>
                </a:lnTo>
                <a:lnTo>
                  <a:pt x="37" y="179"/>
                </a:lnTo>
                <a:lnTo>
                  <a:pt x="36" y="176"/>
                </a:lnTo>
                <a:lnTo>
                  <a:pt x="36" y="175"/>
                </a:lnTo>
                <a:lnTo>
                  <a:pt x="36" y="174"/>
                </a:lnTo>
                <a:lnTo>
                  <a:pt x="36" y="173"/>
                </a:lnTo>
                <a:lnTo>
                  <a:pt x="36" y="173"/>
                </a:lnTo>
                <a:lnTo>
                  <a:pt x="37" y="172"/>
                </a:lnTo>
                <a:lnTo>
                  <a:pt x="37" y="171"/>
                </a:lnTo>
                <a:lnTo>
                  <a:pt x="38" y="171"/>
                </a:lnTo>
                <a:lnTo>
                  <a:pt x="39" y="170"/>
                </a:lnTo>
                <a:lnTo>
                  <a:pt x="39" y="170"/>
                </a:lnTo>
                <a:lnTo>
                  <a:pt x="40" y="170"/>
                </a:lnTo>
                <a:lnTo>
                  <a:pt x="41" y="169"/>
                </a:lnTo>
                <a:lnTo>
                  <a:pt x="42" y="169"/>
                </a:lnTo>
                <a:lnTo>
                  <a:pt x="43" y="169"/>
                </a:lnTo>
                <a:lnTo>
                  <a:pt x="45" y="169"/>
                </a:lnTo>
                <a:lnTo>
                  <a:pt x="46" y="169"/>
                </a:lnTo>
                <a:lnTo>
                  <a:pt x="51" y="171"/>
                </a:lnTo>
                <a:lnTo>
                  <a:pt x="53" y="171"/>
                </a:lnTo>
                <a:lnTo>
                  <a:pt x="55" y="171"/>
                </a:lnTo>
                <a:lnTo>
                  <a:pt x="56" y="172"/>
                </a:lnTo>
                <a:lnTo>
                  <a:pt x="60" y="172"/>
                </a:lnTo>
                <a:lnTo>
                  <a:pt x="62" y="172"/>
                </a:lnTo>
                <a:lnTo>
                  <a:pt x="68" y="173"/>
                </a:lnTo>
                <a:lnTo>
                  <a:pt x="69" y="173"/>
                </a:lnTo>
                <a:lnTo>
                  <a:pt x="71" y="173"/>
                </a:lnTo>
                <a:lnTo>
                  <a:pt x="73" y="173"/>
                </a:lnTo>
                <a:lnTo>
                  <a:pt x="75" y="173"/>
                </a:lnTo>
                <a:lnTo>
                  <a:pt x="77" y="173"/>
                </a:lnTo>
                <a:lnTo>
                  <a:pt x="79" y="172"/>
                </a:lnTo>
                <a:lnTo>
                  <a:pt x="80" y="172"/>
                </a:lnTo>
                <a:lnTo>
                  <a:pt x="83" y="171"/>
                </a:lnTo>
                <a:lnTo>
                  <a:pt x="88" y="169"/>
                </a:lnTo>
                <a:lnTo>
                  <a:pt x="90" y="168"/>
                </a:lnTo>
                <a:lnTo>
                  <a:pt x="92" y="167"/>
                </a:lnTo>
                <a:lnTo>
                  <a:pt x="93" y="167"/>
                </a:lnTo>
                <a:lnTo>
                  <a:pt x="93" y="167"/>
                </a:lnTo>
                <a:lnTo>
                  <a:pt x="94" y="167"/>
                </a:lnTo>
                <a:lnTo>
                  <a:pt x="94" y="168"/>
                </a:lnTo>
                <a:lnTo>
                  <a:pt x="98" y="169"/>
                </a:lnTo>
                <a:lnTo>
                  <a:pt x="100" y="170"/>
                </a:lnTo>
                <a:lnTo>
                  <a:pt x="101" y="170"/>
                </a:lnTo>
                <a:lnTo>
                  <a:pt x="104" y="171"/>
                </a:lnTo>
                <a:lnTo>
                  <a:pt x="106" y="171"/>
                </a:lnTo>
                <a:lnTo>
                  <a:pt x="106" y="172"/>
                </a:lnTo>
                <a:lnTo>
                  <a:pt x="108" y="172"/>
                </a:lnTo>
                <a:lnTo>
                  <a:pt x="110" y="174"/>
                </a:lnTo>
                <a:lnTo>
                  <a:pt x="111" y="175"/>
                </a:lnTo>
                <a:lnTo>
                  <a:pt x="112" y="175"/>
                </a:lnTo>
                <a:lnTo>
                  <a:pt x="112" y="175"/>
                </a:lnTo>
                <a:lnTo>
                  <a:pt x="113" y="175"/>
                </a:lnTo>
                <a:lnTo>
                  <a:pt x="113" y="175"/>
                </a:lnTo>
                <a:lnTo>
                  <a:pt x="114" y="175"/>
                </a:lnTo>
                <a:lnTo>
                  <a:pt x="114" y="174"/>
                </a:lnTo>
                <a:lnTo>
                  <a:pt x="115" y="174"/>
                </a:lnTo>
                <a:lnTo>
                  <a:pt x="116" y="172"/>
                </a:lnTo>
                <a:lnTo>
                  <a:pt x="117" y="171"/>
                </a:lnTo>
                <a:lnTo>
                  <a:pt x="117" y="169"/>
                </a:lnTo>
                <a:lnTo>
                  <a:pt x="118" y="166"/>
                </a:lnTo>
                <a:lnTo>
                  <a:pt x="119" y="166"/>
                </a:lnTo>
                <a:lnTo>
                  <a:pt x="119" y="165"/>
                </a:lnTo>
                <a:lnTo>
                  <a:pt x="120" y="165"/>
                </a:lnTo>
                <a:lnTo>
                  <a:pt x="120" y="164"/>
                </a:lnTo>
                <a:lnTo>
                  <a:pt x="122" y="163"/>
                </a:lnTo>
                <a:lnTo>
                  <a:pt x="123" y="162"/>
                </a:lnTo>
                <a:lnTo>
                  <a:pt x="124" y="162"/>
                </a:lnTo>
                <a:lnTo>
                  <a:pt x="125" y="162"/>
                </a:lnTo>
                <a:lnTo>
                  <a:pt x="125" y="161"/>
                </a:lnTo>
                <a:lnTo>
                  <a:pt x="126" y="161"/>
                </a:lnTo>
                <a:lnTo>
                  <a:pt x="128" y="162"/>
                </a:lnTo>
                <a:lnTo>
                  <a:pt x="131" y="162"/>
                </a:lnTo>
                <a:lnTo>
                  <a:pt x="132" y="162"/>
                </a:lnTo>
                <a:lnTo>
                  <a:pt x="135" y="162"/>
                </a:lnTo>
                <a:lnTo>
                  <a:pt x="136" y="162"/>
                </a:lnTo>
                <a:lnTo>
                  <a:pt x="137" y="162"/>
                </a:lnTo>
                <a:lnTo>
                  <a:pt x="139" y="162"/>
                </a:lnTo>
                <a:lnTo>
                  <a:pt x="140" y="161"/>
                </a:lnTo>
                <a:lnTo>
                  <a:pt x="141" y="161"/>
                </a:lnTo>
                <a:lnTo>
                  <a:pt x="143" y="160"/>
                </a:lnTo>
                <a:lnTo>
                  <a:pt x="145" y="158"/>
                </a:lnTo>
                <a:lnTo>
                  <a:pt x="146" y="157"/>
                </a:lnTo>
                <a:lnTo>
                  <a:pt x="147" y="156"/>
                </a:lnTo>
                <a:lnTo>
                  <a:pt x="147" y="155"/>
                </a:lnTo>
                <a:lnTo>
                  <a:pt x="148" y="155"/>
                </a:lnTo>
                <a:lnTo>
                  <a:pt x="149" y="154"/>
                </a:lnTo>
                <a:lnTo>
                  <a:pt x="149" y="152"/>
                </a:lnTo>
                <a:lnTo>
                  <a:pt x="149" y="151"/>
                </a:lnTo>
                <a:lnTo>
                  <a:pt x="150" y="150"/>
                </a:lnTo>
                <a:lnTo>
                  <a:pt x="150" y="149"/>
                </a:lnTo>
                <a:lnTo>
                  <a:pt x="150" y="147"/>
                </a:lnTo>
                <a:lnTo>
                  <a:pt x="150" y="146"/>
                </a:lnTo>
                <a:lnTo>
                  <a:pt x="150" y="144"/>
                </a:lnTo>
                <a:lnTo>
                  <a:pt x="149" y="143"/>
                </a:lnTo>
                <a:lnTo>
                  <a:pt x="149" y="142"/>
                </a:lnTo>
                <a:lnTo>
                  <a:pt x="148" y="140"/>
                </a:lnTo>
                <a:lnTo>
                  <a:pt x="148" y="139"/>
                </a:lnTo>
                <a:lnTo>
                  <a:pt x="146" y="137"/>
                </a:lnTo>
                <a:lnTo>
                  <a:pt x="145" y="134"/>
                </a:lnTo>
                <a:lnTo>
                  <a:pt x="144" y="134"/>
                </a:lnTo>
                <a:lnTo>
                  <a:pt x="143" y="133"/>
                </a:lnTo>
                <a:lnTo>
                  <a:pt x="143" y="132"/>
                </a:lnTo>
                <a:lnTo>
                  <a:pt x="142" y="132"/>
                </a:lnTo>
                <a:lnTo>
                  <a:pt x="141" y="131"/>
                </a:lnTo>
                <a:lnTo>
                  <a:pt x="139" y="130"/>
                </a:lnTo>
                <a:lnTo>
                  <a:pt x="138" y="130"/>
                </a:lnTo>
                <a:lnTo>
                  <a:pt x="134" y="129"/>
                </a:lnTo>
                <a:lnTo>
                  <a:pt x="132" y="128"/>
                </a:lnTo>
                <a:lnTo>
                  <a:pt x="127" y="125"/>
                </a:lnTo>
                <a:lnTo>
                  <a:pt x="126" y="125"/>
                </a:lnTo>
                <a:lnTo>
                  <a:pt x="125" y="124"/>
                </a:lnTo>
                <a:lnTo>
                  <a:pt x="124" y="123"/>
                </a:lnTo>
                <a:lnTo>
                  <a:pt x="124" y="122"/>
                </a:lnTo>
                <a:lnTo>
                  <a:pt x="123" y="121"/>
                </a:lnTo>
                <a:lnTo>
                  <a:pt x="123" y="119"/>
                </a:lnTo>
                <a:lnTo>
                  <a:pt x="122" y="118"/>
                </a:lnTo>
                <a:lnTo>
                  <a:pt x="122" y="116"/>
                </a:lnTo>
                <a:lnTo>
                  <a:pt x="122" y="114"/>
                </a:lnTo>
                <a:lnTo>
                  <a:pt x="122" y="113"/>
                </a:lnTo>
                <a:lnTo>
                  <a:pt x="121" y="111"/>
                </a:lnTo>
                <a:lnTo>
                  <a:pt x="122" y="110"/>
                </a:lnTo>
                <a:lnTo>
                  <a:pt x="122" y="108"/>
                </a:lnTo>
                <a:lnTo>
                  <a:pt x="122" y="107"/>
                </a:lnTo>
                <a:lnTo>
                  <a:pt x="122" y="106"/>
                </a:lnTo>
                <a:lnTo>
                  <a:pt x="123" y="104"/>
                </a:lnTo>
                <a:lnTo>
                  <a:pt x="123" y="103"/>
                </a:lnTo>
                <a:lnTo>
                  <a:pt x="124" y="101"/>
                </a:lnTo>
                <a:lnTo>
                  <a:pt x="124" y="100"/>
                </a:lnTo>
                <a:lnTo>
                  <a:pt x="125" y="99"/>
                </a:lnTo>
                <a:lnTo>
                  <a:pt x="133" y="89"/>
                </a:lnTo>
                <a:lnTo>
                  <a:pt x="134" y="88"/>
                </a:lnTo>
                <a:lnTo>
                  <a:pt x="135" y="87"/>
                </a:lnTo>
                <a:lnTo>
                  <a:pt x="136" y="85"/>
                </a:lnTo>
                <a:lnTo>
                  <a:pt x="137" y="81"/>
                </a:lnTo>
                <a:lnTo>
                  <a:pt x="139" y="78"/>
                </a:lnTo>
                <a:lnTo>
                  <a:pt x="139" y="77"/>
                </a:lnTo>
                <a:lnTo>
                  <a:pt x="140" y="74"/>
                </a:lnTo>
                <a:lnTo>
                  <a:pt x="141" y="74"/>
                </a:lnTo>
                <a:lnTo>
                  <a:pt x="141" y="73"/>
                </a:lnTo>
                <a:lnTo>
                  <a:pt x="142" y="72"/>
                </a:lnTo>
                <a:lnTo>
                  <a:pt x="142" y="71"/>
                </a:lnTo>
                <a:lnTo>
                  <a:pt x="143" y="70"/>
                </a:lnTo>
                <a:lnTo>
                  <a:pt x="144" y="70"/>
                </a:lnTo>
                <a:lnTo>
                  <a:pt x="144" y="69"/>
                </a:lnTo>
                <a:lnTo>
                  <a:pt x="145" y="69"/>
                </a:lnTo>
                <a:lnTo>
                  <a:pt x="147" y="68"/>
                </a:lnTo>
                <a:lnTo>
                  <a:pt x="148" y="68"/>
                </a:lnTo>
                <a:lnTo>
                  <a:pt x="149" y="68"/>
                </a:lnTo>
                <a:lnTo>
                  <a:pt x="150" y="67"/>
                </a:lnTo>
                <a:lnTo>
                  <a:pt x="151" y="68"/>
                </a:lnTo>
                <a:lnTo>
                  <a:pt x="151" y="68"/>
                </a:lnTo>
                <a:lnTo>
                  <a:pt x="153" y="69"/>
                </a:lnTo>
                <a:lnTo>
                  <a:pt x="154" y="69"/>
                </a:lnTo>
                <a:lnTo>
                  <a:pt x="154" y="69"/>
                </a:lnTo>
                <a:lnTo>
                  <a:pt x="155" y="69"/>
                </a:lnTo>
                <a:lnTo>
                  <a:pt x="156" y="70"/>
                </a:lnTo>
                <a:lnTo>
                  <a:pt x="157" y="70"/>
                </a:lnTo>
                <a:lnTo>
                  <a:pt x="158" y="70"/>
                </a:lnTo>
                <a:lnTo>
                  <a:pt x="159" y="69"/>
                </a:lnTo>
                <a:lnTo>
                  <a:pt x="161" y="69"/>
                </a:lnTo>
                <a:lnTo>
                  <a:pt x="162" y="68"/>
                </a:lnTo>
                <a:lnTo>
                  <a:pt x="163" y="68"/>
                </a:lnTo>
                <a:lnTo>
                  <a:pt x="168" y="65"/>
                </a:lnTo>
                <a:lnTo>
                  <a:pt x="170" y="64"/>
                </a:lnTo>
                <a:lnTo>
                  <a:pt x="172" y="63"/>
                </a:lnTo>
                <a:lnTo>
                  <a:pt x="174" y="63"/>
                </a:lnTo>
                <a:lnTo>
                  <a:pt x="177" y="62"/>
                </a:lnTo>
                <a:lnTo>
                  <a:pt x="179" y="61"/>
                </a:lnTo>
                <a:lnTo>
                  <a:pt x="184" y="60"/>
                </a:lnTo>
                <a:lnTo>
                  <a:pt x="186" y="59"/>
                </a:lnTo>
                <a:lnTo>
                  <a:pt x="188" y="59"/>
                </a:lnTo>
                <a:lnTo>
                  <a:pt x="191" y="58"/>
                </a:lnTo>
                <a:lnTo>
                  <a:pt x="193" y="57"/>
                </a:lnTo>
                <a:lnTo>
                  <a:pt x="194" y="57"/>
                </a:lnTo>
                <a:lnTo>
                  <a:pt x="196" y="56"/>
                </a:lnTo>
                <a:lnTo>
                  <a:pt x="198" y="54"/>
                </a:lnTo>
                <a:lnTo>
                  <a:pt x="200" y="53"/>
                </a:lnTo>
                <a:lnTo>
                  <a:pt x="200" y="52"/>
                </a:lnTo>
                <a:lnTo>
                  <a:pt x="201" y="51"/>
                </a:lnTo>
                <a:lnTo>
                  <a:pt x="204" y="48"/>
                </a:lnTo>
                <a:lnTo>
                  <a:pt x="205" y="46"/>
                </a:lnTo>
                <a:lnTo>
                  <a:pt x="206" y="45"/>
                </a:lnTo>
                <a:lnTo>
                  <a:pt x="207" y="44"/>
                </a:lnTo>
                <a:lnTo>
                  <a:pt x="208" y="44"/>
                </a:lnTo>
                <a:lnTo>
                  <a:pt x="209" y="43"/>
                </a:lnTo>
                <a:lnTo>
                  <a:pt x="210" y="43"/>
                </a:lnTo>
                <a:lnTo>
                  <a:pt x="210" y="43"/>
                </a:lnTo>
                <a:lnTo>
                  <a:pt x="213" y="43"/>
                </a:lnTo>
                <a:lnTo>
                  <a:pt x="217" y="43"/>
                </a:lnTo>
                <a:lnTo>
                  <a:pt x="219" y="43"/>
                </a:lnTo>
                <a:lnTo>
                  <a:pt x="220" y="43"/>
                </a:lnTo>
                <a:lnTo>
                  <a:pt x="221" y="43"/>
                </a:lnTo>
                <a:lnTo>
                  <a:pt x="223" y="43"/>
                </a:lnTo>
                <a:lnTo>
                  <a:pt x="224" y="43"/>
                </a:lnTo>
                <a:lnTo>
                  <a:pt x="225" y="42"/>
                </a:lnTo>
                <a:lnTo>
                  <a:pt x="225" y="42"/>
                </a:lnTo>
                <a:lnTo>
                  <a:pt x="226" y="41"/>
                </a:lnTo>
                <a:lnTo>
                  <a:pt x="226" y="40"/>
                </a:lnTo>
                <a:lnTo>
                  <a:pt x="227" y="40"/>
                </a:lnTo>
                <a:lnTo>
                  <a:pt x="227" y="40"/>
                </a:lnTo>
                <a:lnTo>
                  <a:pt x="227" y="39"/>
                </a:lnTo>
                <a:lnTo>
                  <a:pt x="228" y="38"/>
                </a:lnTo>
                <a:lnTo>
                  <a:pt x="228" y="37"/>
                </a:lnTo>
                <a:lnTo>
                  <a:pt x="228" y="37"/>
                </a:lnTo>
                <a:lnTo>
                  <a:pt x="227" y="36"/>
                </a:lnTo>
                <a:lnTo>
                  <a:pt x="227" y="35"/>
                </a:lnTo>
                <a:lnTo>
                  <a:pt x="227" y="34"/>
                </a:lnTo>
                <a:lnTo>
                  <a:pt x="226" y="32"/>
                </a:lnTo>
                <a:lnTo>
                  <a:pt x="225" y="28"/>
                </a:lnTo>
                <a:lnTo>
                  <a:pt x="224" y="27"/>
                </a:lnTo>
                <a:lnTo>
                  <a:pt x="224" y="26"/>
                </a:lnTo>
                <a:lnTo>
                  <a:pt x="224" y="25"/>
                </a:lnTo>
                <a:lnTo>
                  <a:pt x="224" y="24"/>
                </a:lnTo>
                <a:lnTo>
                  <a:pt x="224" y="23"/>
                </a:lnTo>
                <a:lnTo>
                  <a:pt x="225" y="22"/>
                </a:lnTo>
                <a:lnTo>
                  <a:pt x="225" y="22"/>
                </a:lnTo>
                <a:lnTo>
                  <a:pt x="225" y="21"/>
                </a:lnTo>
                <a:lnTo>
                  <a:pt x="226" y="20"/>
                </a:lnTo>
                <a:lnTo>
                  <a:pt x="226" y="19"/>
                </a:lnTo>
                <a:lnTo>
                  <a:pt x="228" y="18"/>
                </a:lnTo>
                <a:lnTo>
                  <a:pt x="229" y="16"/>
                </a:lnTo>
                <a:lnTo>
                  <a:pt x="230" y="15"/>
                </a:lnTo>
                <a:lnTo>
                  <a:pt x="231" y="15"/>
                </a:lnTo>
                <a:lnTo>
                  <a:pt x="232" y="14"/>
                </a:lnTo>
                <a:lnTo>
                  <a:pt x="233" y="14"/>
                </a:lnTo>
                <a:lnTo>
                  <a:pt x="235" y="13"/>
                </a:lnTo>
                <a:lnTo>
                  <a:pt x="236" y="12"/>
                </a:lnTo>
                <a:lnTo>
                  <a:pt x="237" y="12"/>
                </a:lnTo>
                <a:lnTo>
                  <a:pt x="240" y="12"/>
                </a:lnTo>
                <a:lnTo>
                  <a:pt x="241" y="12"/>
                </a:lnTo>
                <a:lnTo>
                  <a:pt x="242" y="11"/>
                </a:lnTo>
                <a:lnTo>
                  <a:pt x="243" y="11"/>
                </a:lnTo>
                <a:lnTo>
                  <a:pt x="244" y="10"/>
                </a:lnTo>
                <a:lnTo>
                  <a:pt x="245" y="10"/>
                </a:lnTo>
                <a:lnTo>
                  <a:pt x="246" y="9"/>
                </a:lnTo>
                <a:lnTo>
                  <a:pt x="249" y="7"/>
                </a:lnTo>
                <a:lnTo>
                  <a:pt x="252" y="4"/>
                </a:lnTo>
                <a:lnTo>
                  <a:pt x="253" y="3"/>
                </a:lnTo>
                <a:lnTo>
                  <a:pt x="254" y="3"/>
                </a:lnTo>
                <a:lnTo>
                  <a:pt x="255" y="2"/>
                </a:lnTo>
                <a:lnTo>
                  <a:pt x="256" y="1"/>
                </a:lnTo>
                <a:lnTo>
                  <a:pt x="256" y="0"/>
                </a:lnTo>
                <a:lnTo>
                  <a:pt x="262" y="4"/>
                </a:lnTo>
              </a:path>
            </a:pathLst>
          </a:custGeom>
          <a:noFill/>
          <a:ln w="26988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cs-CZ" dirty="0"/>
          </a:p>
        </p:txBody>
      </p:sp>
      <p:sp>
        <p:nvSpPr>
          <p:cNvPr id="163" name="Freeform 284">
            <a:extLst>
              <a:ext uri="{FF2B5EF4-FFF2-40B4-BE49-F238E27FC236}">
                <a16:creationId xmlns:a16="http://schemas.microsoft.com/office/drawing/2014/main" id="{7EA3E9CC-147C-415B-AEB5-B2F059441145}"/>
              </a:ext>
            </a:extLst>
          </p:cNvPr>
          <p:cNvSpPr>
            <a:spLocks/>
          </p:cNvSpPr>
          <p:nvPr/>
        </p:nvSpPr>
        <p:spPr bwMode="auto">
          <a:xfrm>
            <a:off x="5800737" y="4157644"/>
            <a:ext cx="928351" cy="669513"/>
          </a:xfrm>
          <a:custGeom>
            <a:avLst/>
            <a:gdLst>
              <a:gd name="T0" fmla="*/ 482 w 911"/>
              <a:gd name="T1" fmla="*/ 2 h 657"/>
              <a:gd name="T2" fmla="*/ 532 w 911"/>
              <a:gd name="T3" fmla="*/ 24 h 657"/>
              <a:gd name="T4" fmla="*/ 510 w 911"/>
              <a:gd name="T5" fmla="*/ 45 h 657"/>
              <a:gd name="T6" fmla="*/ 540 w 911"/>
              <a:gd name="T7" fmla="*/ 65 h 657"/>
              <a:gd name="T8" fmla="*/ 544 w 911"/>
              <a:gd name="T9" fmla="*/ 123 h 657"/>
              <a:gd name="T10" fmla="*/ 553 w 911"/>
              <a:gd name="T11" fmla="*/ 154 h 657"/>
              <a:gd name="T12" fmla="*/ 581 w 911"/>
              <a:gd name="T13" fmla="*/ 123 h 657"/>
              <a:gd name="T14" fmla="*/ 572 w 911"/>
              <a:gd name="T15" fmla="*/ 88 h 657"/>
              <a:gd name="T16" fmla="*/ 611 w 911"/>
              <a:gd name="T17" fmla="*/ 108 h 657"/>
              <a:gd name="T18" fmla="*/ 636 w 911"/>
              <a:gd name="T19" fmla="*/ 150 h 657"/>
              <a:gd name="T20" fmla="*/ 642 w 911"/>
              <a:gd name="T21" fmla="*/ 172 h 657"/>
              <a:gd name="T22" fmla="*/ 685 w 911"/>
              <a:gd name="T23" fmla="*/ 207 h 657"/>
              <a:gd name="T24" fmla="*/ 692 w 911"/>
              <a:gd name="T25" fmla="*/ 282 h 657"/>
              <a:gd name="T26" fmla="*/ 710 w 911"/>
              <a:gd name="T27" fmla="*/ 300 h 657"/>
              <a:gd name="T28" fmla="*/ 678 w 911"/>
              <a:gd name="T29" fmla="*/ 342 h 657"/>
              <a:gd name="T30" fmla="*/ 713 w 911"/>
              <a:gd name="T31" fmla="*/ 349 h 657"/>
              <a:gd name="T32" fmla="*/ 733 w 911"/>
              <a:gd name="T33" fmla="*/ 382 h 657"/>
              <a:gd name="T34" fmla="*/ 782 w 911"/>
              <a:gd name="T35" fmla="*/ 404 h 657"/>
              <a:gd name="T36" fmla="*/ 818 w 911"/>
              <a:gd name="T37" fmla="*/ 431 h 657"/>
              <a:gd name="T38" fmla="*/ 864 w 911"/>
              <a:gd name="T39" fmla="*/ 441 h 657"/>
              <a:gd name="T40" fmla="*/ 908 w 911"/>
              <a:gd name="T41" fmla="*/ 491 h 657"/>
              <a:gd name="T42" fmla="*/ 868 w 911"/>
              <a:gd name="T43" fmla="*/ 519 h 657"/>
              <a:gd name="T44" fmla="*/ 827 w 911"/>
              <a:gd name="T45" fmla="*/ 507 h 657"/>
              <a:gd name="T46" fmla="*/ 777 w 911"/>
              <a:gd name="T47" fmla="*/ 516 h 657"/>
              <a:gd name="T48" fmla="*/ 714 w 911"/>
              <a:gd name="T49" fmla="*/ 491 h 657"/>
              <a:gd name="T50" fmla="*/ 661 w 911"/>
              <a:gd name="T51" fmla="*/ 554 h 657"/>
              <a:gd name="T52" fmla="*/ 618 w 911"/>
              <a:gd name="T53" fmla="*/ 646 h 657"/>
              <a:gd name="T54" fmla="*/ 600 w 911"/>
              <a:gd name="T55" fmla="*/ 630 h 657"/>
              <a:gd name="T56" fmla="*/ 574 w 911"/>
              <a:gd name="T57" fmla="*/ 597 h 657"/>
              <a:gd name="T58" fmla="*/ 509 w 911"/>
              <a:gd name="T59" fmla="*/ 585 h 657"/>
              <a:gd name="T60" fmla="*/ 486 w 911"/>
              <a:gd name="T61" fmla="*/ 559 h 657"/>
              <a:gd name="T62" fmla="*/ 432 w 911"/>
              <a:gd name="T63" fmla="*/ 540 h 657"/>
              <a:gd name="T64" fmla="*/ 385 w 911"/>
              <a:gd name="T65" fmla="*/ 568 h 657"/>
              <a:gd name="T66" fmla="*/ 346 w 911"/>
              <a:gd name="T67" fmla="*/ 586 h 657"/>
              <a:gd name="T68" fmla="*/ 259 w 911"/>
              <a:gd name="T69" fmla="*/ 583 h 657"/>
              <a:gd name="T70" fmla="*/ 182 w 911"/>
              <a:gd name="T71" fmla="*/ 546 h 657"/>
              <a:gd name="T72" fmla="*/ 157 w 911"/>
              <a:gd name="T73" fmla="*/ 524 h 657"/>
              <a:gd name="T74" fmla="*/ 132 w 911"/>
              <a:gd name="T75" fmla="*/ 505 h 657"/>
              <a:gd name="T76" fmla="*/ 89 w 911"/>
              <a:gd name="T77" fmla="*/ 512 h 657"/>
              <a:gd name="T78" fmla="*/ 13 w 911"/>
              <a:gd name="T79" fmla="*/ 484 h 657"/>
              <a:gd name="T80" fmla="*/ 12 w 911"/>
              <a:gd name="T81" fmla="*/ 459 h 657"/>
              <a:gd name="T82" fmla="*/ 36 w 911"/>
              <a:gd name="T83" fmla="*/ 454 h 657"/>
              <a:gd name="T84" fmla="*/ 70 w 911"/>
              <a:gd name="T85" fmla="*/ 443 h 657"/>
              <a:gd name="T86" fmla="*/ 108 w 911"/>
              <a:gd name="T87" fmla="*/ 426 h 657"/>
              <a:gd name="T88" fmla="*/ 148 w 911"/>
              <a:gd name="T89" fmla="*/ 398 h 657"/>
              <a:gd name="T90" fmla="*/ 176 w 911"/>
              <a:gd name="T91" fmla="*/ 384 h 657"/>
              <a:gd name="T92" fmla="*/ 211 w 911"/>
              <a:gd name="T93" fmla="*/ 391 h 657"/>
              <a:gd name="T94" fmla="*/ 256 w 911"/>
              <a:gd name="T95" fmla="*/ 382 h 657"/>
              <a:gd name="T96" fmla="*/ 292 w 911"/>
              <a:gd name="T97" fmla="*/ 360 h 657"/>
              <a:gd name="T98" fmla="*/ 288 w 911"/>
              <a:gd name="T99" fmla="*/ 328 h 657"/>
              <a:gd name="T100" fmla="*/ 297 w 911"/>
              <a:gd name="T101" fmla="*/ 305 h 657"/>
              <a:gd name="T102" fmla="*/ 301 w 911"/>
              <a:gd name="T103" fmla="*/ 276 h 657"/>
              <a:gd name="T104" fmla="*/ 315 w 911"/>
              <a:gd name="T105" fmla="*/ 245 h 657"/>
              <a:gd name="T106" fmla="*/ 317 w 911"/>
              <a:gd name="T107" fmla="*/ 210 h 657"/>
              <a:gd name="T108" fmla="*/ 306 w 911"/>
              <a:gd name="T109" fmla="*/ 196 h 657"/>
              <a:gd name="T110" fmla="*/ 302 w 911"/>
              <a:gd name="T111" fmla="*/ 147 h 657"/>
              <a:gd name="T112" fmla="*/ 333 w 911"/>
              <a:gd name="T113" fmla="*/ 124 h 657"/>
              <a:gd name="T114" fmla="*/ 338 w 911"/>
              <a:gd name="T115" fmla="*/ 109 h 657"/>
              <a:gd name="T116" fmla="*/ 356 w 911"/>
              <a:gd name="T117" fmla="*/ 106 h 657"/>
              <a:gd name="T118" fmla="*/ 357 w 911"/>
              <a:gd name="T119" fmla="*/ 87 h 657"/>
              <a:gd name="T120" fmla="*/ 355 w 911"/>
              <a:gd name="T121" fmla="*/ 56 h 657"/>
              <a:gd name="T122" fmla="*/ 371 w 911"/>
              <a:gd name="T123" fmla="*/ 27 h 657"/>
              <a:gd name="T124" fmla="*/ 415 w 911"/>
              <a:gd name="T125" fmla="*/ 26 h 6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911" h="657">
                <a:moveTo>
                  <a:pt x="430" y="0"/>
                </a:moveTo>
                <a:lnTo>
                  <a:pt x="431" y="0"/>
                </a:lnTo>
                <a:lnTo>
                  <a:pt x="431" y="0"/>
                </a:lnTo>
                <a:lnTo>
                  <a:pt x="433" y="1"/>
                </a:lnTo>
                <a:lnTo>
                  <a:pt x="437" y="2"/>
                </a:lnTo>
                <a:lnTo>
                  <a:pt x="439" y="2"/>
                </a:lnTo>
                <a:lnTo>
                  <a:pt x="442" y="3"/>
                </a:lnTo>
                <a:lnTo>
                  <a:pt x="446" y="3"/>
                </a:lnTo>
                <a:lnTo>
                  <a:pt x="448" y="3"/>
                </a:lnTo>
                <a:lnTo>
                  <a:pt x="450" y="3"/>
                </a:lnTo>
                <a:lnTo>
                  <a:pt x="452" y="2"/>
                </a:lnTo>
                <a:lnTo>
                  <a:pt x="456" y="1"/>
                </a:lnTo>
                <a:lnTo>
                  <a:pt x="457" y="1"/>
                </a:lnTo>
                <a:lnTo>
                  <a:pt x="458" y="1"/>
                </a:lnTo>
                <a:lnTo>
                  <a:pt x="459" y="1"/>
                </a:lnTo>
                <a:lnTo>
                  <a:pt x="461" y="1"/>
                </a:lnTo>
                <a:lnTo>
                  <a:pt x="463" y="1"/>
                </a:lnTo>
                <a:lnTo>
                  <a:pt x="466" y="3"/>
                </a:lnTo>
                <a:lnTo>
                  <a:pt x="467" y="3"/>
                </a:lnTo>
                <a:lnTo>
                  <a:pt x="468" y="3"/>
                </a:lnTo>
                <a:lnTo>
                  <a:pt x="469" y="3"/>
                </a:lnTo>
                <a:lnTo>
                  <a:pt x="470" y="3"/>
                </a:lnTo>
                <a:lnTo>
                  <a:pt x="474" y="2"/>
                </a:lnTo>
                <a:lnTo>
                  <a:pt x="476" y="2"/>
                </a:lnTo>
                <a:lnTo>
                  <a:pt x="477" y="2"/>
                </a:lnTo>
                <a:lnTo>
                  <a:pt x="479" y="2"/>
                </a:lnTo>
                <a:lnTo>
                  <a:pt x="482" y="2"/>
                </a:lnTo>
                <a:lnTo>
                  <a:pt x="486" y="3"/>
                </a:lnTo>
                <a:lnTo>
                  <a:pt x="487" y="3"/>
                </a:lnTo>
                <a:lnTo>
                  <a:pt x="489" y="3"/>
                </a:lnTo>
                <a:lnTo>
                  <a:pt x="491" y="4"/>
                </a:lnTo>
                <a:lnTo>
                  <a:pt x="493" y="4"/>
                </a:lnTo>
                <a:lnTo>
                  <a:pt x="495" y="5"/>
                </a:lnTo>
                <a:lnTo>
                  <a:pt x="496" y="6"/>
                </a:lnTo>
                <a:lnTo>
                  <a:pt x="500" y="8"/>
                </a:lnTo>
                <a:lnTo>
                  <a:pt x="510" y="12"/>
                </a:lnTo>
                <a:lnTo>
                  <a:pt x="512" y="13"/>
                </a:lnTo>
                <a:lnTo>
                  <a:pt x="514" y="14"/>
                </a:lnTo>
                <a:lnTo>
                  <a:pt x="517" y="15"/>
                </a:lnTo>
                <a:lnTo>
                  <a:pt x="519" y="16"/>
                </a:lnTo>
                <a:lnTo>
                  <a:pt x="522" y="17"/>
                </a:lnTo>
                <a:lnTo>
                  <a:pt x="524" y="18"/>
                </a:lnTo>
                <a:lnTo>
                  <a:pt x="526" y="18"/>
                </a:lnTo>
                <a:lnTo>
                  <a:pt x="528" y="18"/>
                </a:lnTo>
                <a:lnTo>
                  <a:pt x="530" y="19"/>
                </a:lnTo>
                <a:lnTo>
                  <a:pt x="532" y="19"/>
                </a:lnTo>
                <a:lnTo>
                  <a:pt x="534" y="18"/>
                </a:lnTo>
                <a:lnTo>
                  <a:pt x="534" y="18"/>
                </a:lnTo>
                <a:lnTo>
                  <a:pt x="535" y="18"/>
                </a:lnTo>
                <a:lnTo>
                  <a:pt x="534" y="19"/>
                </a:lnTo>
                <a:lnTo>
                  <a:pt x="534" y="20"/>
                </a:lnTo>
                <a:lnTo>
                  <a:pt x="533" y="21"/>
                </a:lnTo>
                <a:lnTo>
                  <a:pt x="533" y="22"/>
                </a:lnTo>
                <a:lnTo>
                  <a:pt x="532" y="24"/>
                </a:lnTo>
                <a:lnTo>
                  <a:pt x="531" y="28"/>
                </a:lnTo>
                <a:lnTo>
                  <a:pt x="531" y="29"/>
                </a:lnTo>
                <a:lnTo>
                  <a:pt x="531" y="29"/>
                </a:lnTo>
                <a:lnTo>
                  <a:pt x="530" y="30"/>
                </a:lnTo>
                <a:lnTo>
                  <a:pt x="530" y="31"/>
                </a:lnTo>
                <a:lnTo>
                  <a:pt x="529" y="31"/>
                </a:lnTo>
                <a:lnTo>
                  <a:pt x="529" y="32"/>
                </a:lnTo>
                <a:lnTo>
                  <a:pt x="528" y="32"/>
                </a:lnTo>
                <a:lnTo>
                  <a:pt x="527" y="32"/>
                </a:lnTo>
                <a:lnTo>
                  <a:pt x="526" y="32"/>
                </a:lnTo>
                <a:lnTo>
                  <a:pt x="525" y="32"/>
                </a:lnTo>
                <a:lnTo>
                  <a:pt x="524" y="32"/>
                </a:lnTo>
                <a:lnTo>
                  <a:pt x="518" y="31"/>
                </a:lnTo>
                <a:lnTo>
                  <a:pt x="514" y="30"/>
                </a:lnTo>
                <a:lnTo>
                  <a:pt x="513" y="30"/>
                </a:lnTo>
                <a:lnTo>
                  <a:pt x="512" y="30"/>
                </a:lnTo>
                <a:lnTo>
                  <a:pt x="512" y="31"/>
                </a:lnTo>
                <a:lnTo>
                  <a:pt x="511" y="31"/>
                </a:lnTo>
                <a:lnTo>
                  <a:pt x="511" y="32"/>
                </a:lnTo>
                <a:lnTo>
                  <a:pt x="511" y="33"/>
                </a:lnTo>
                <a:lnTo>
                  <a:pt x="510" y="34"/>
                </a:lnTo>
                <a:lnTo>
                  <a:pt x="510" y="36"/>
                </a:lnTo>
                <a:lnTo>
                  <a:pt x="510" y="37"/>
                </a:lnTo>
                <a:lnTo>
                  <a:pt x="510" y="38"/>
                </a:lnTo>
                <a:lnTo>
                  <a:pt x="510" y="42"/>
                </a:lnTo>
                <a:lnTo>
                  <a:pt x="510" y="43"/>
                </a:lnTo>
                <a:lnTo>
                  <a:pt x="510" y="45"/>
                </a:lnTo>
                <a:lnTo>
                  <a:pt x="510" y="48"/>
                </a:lnTo>
                <a:lnTo>
                  <a:pt x="510" y="50"/>
                </a:lnTo>
                <a:lnTo>
                  <a:pt x="510" y="51"/>
                </a:lnTo>
                <a:lnTo>
                  <a:pt x="511" y="51"/>
                </a:lnTo>
                <a:lnTo>
                  <a:pt x="511" y="52"/>
                </a:lnTo>
                <a:lnTo>
                  <a:pt x="511" y="53"/>
                </a:lnTo>
                <a:lnTo>
                  <a:pt x="512" y="53"/>
                </a:lnTo>
                <a:lnTo>
                  <a:pt x="512" y="54"/>
                </a:lnTo>
                <a:lnTo>
                  <a:pt x="513" y="54"/>
                </a:lnTo>
                <a:lnTo>
                  <a:pt x="514" y="54"/>
                </a:lnTo>
                <a:lnTo>
                  <a:pt x="518" y="56"/>
                </a:lnTo>
                <a:lnTo>
                  <a:pt x="522" y="57"/>
                </a:lnTo>
                <a:lnTo>
                  <a:pt x="528" y="58"/>
                </a:lnTo>
                <a:lnTo>
                  <a:pt x="531" y="59"/>
                </a:lnTo>
                <a:lnTo>
                  <a:pt x="533" y="60"/>
                </a:lnTo>
                <a:lnTo>
                  <a:pt x="535" y="60"/>
                </a:lnTo>
                <a:lnTo>
                  <a:pt x="538" y="60"/>
                </a:lnTo>
                <a:lnTo>
                  <a:pt x="541" y="61"/>
                </a:lnTo>
                <a:lnTo>
                  <a:pt x="542" y="61"/>
                </a:lnTo>
                <a:lnTo>
                  <a:pt x="542" y="61"/>
                </a:lnTo>
                <a:lnTo>
                  <a:pt x="543" y="62"/>
                </a:lnTo>
                <a:lnTo>
                  <a:pt x="543" y="62"/>
                </a:lnTo>
                <a:lnTo>
                  <a:pt x="543" y="62"/>
                </a:lnTo>
                <a:lnTo>
                  <a:pt x="543" y="63"/>
                </a:lnTo>
                <a:lnTo>
                  <a:pt x="542" y="63"/>
                </a:lnTo>
                <a:lnTo>
                  <a:pt x="541" y="64"/>
                </a:lnTo>
                <a:lnTo>
                  <a:pt x="540" y="65"/>
                </a:lnTo>
                <a:lnTo>
                  <a:pt x="539" y="66"/>
                </a:lnTo>
                <a:lnTo>
                  <a:pt x="538" y="67"/>
                </a:lnTo>
                <a:lnTo>
                  <a:pt x="537" y="68"/>
                </a:lnTo>
                <a:lnTo>
                  <a:pt x="536" y="71"/>
                </a:lnTo>
                <a:lnTo>
                  <a:pt x="535" y="73"/>
                </a:lnTo>
                <a:lnTo>
                  <a:pt x="532" y="77"/>
                </a:lnTo>
                <a:lnTo>
                  <a:pt x="531" y="78"/>
                </a:lnTo>
                <a:lnTo>
                  <a:pt x="531" y="80"/>
                </a:lnTo>
                <a:lnTo>
                  <a:pt x="530" y="82"/>
                </a:lnTo>
                <a:lnTo>
                  <a:pt x="530" y="84"/>
                </a:lnTo>
                <a:lnTo>
                  <a:pt x="530" y="86"/>
                </a:lnTo>
                <a:lnTo>
                  <a:pt x="530" y="88"/>
                </a:lnTo>
                <a:lnTo>
                  <a:pt x="531" y="90"/>
                </a:lnTo>
                <a:lnTo>
                  <a:pt x="531" y="92"/>
                </a:lnTo>
                <a:lnTo>
                  <a:pt x="532" y="97"/>
                </a:lnTo>
                <a:lnTo>
                  <a:pt x="534" y="102"/>
                </a:lnTo>
                <a:lnTo>
                  <a:pt x="535" y="106"/>
                </a:lnTo>
                <a:lnTo>
                  <a:pt x="536" y="108"/>
                </a:lnTo>
                <a:lnTo>
                  <a:pt x="536" y="109"/>
                </a:lnTo>
                <a:lnTo>
                  <a:pt x="537" y="110"/>
                </a:lnTo>
                <a:lnTo>
                  <a:pt x="538" y="112"/>
                </a:lnTo>
                <a:lnTo>
                  <a:pt x="541" y="116"/>
                </a:lnTo>
                <a:lnTo>
                  <a:pt x="542" y="117"/>
                </a:lnTo>
                <a:lnTo>
                  <a:pt x="542" y="119"/>
                </a:lnTo>
                <a:lnTo>
                  <a:pt x="543" y="120"/>
                </a:lnTo>
                <a:lnTo>
                  <a:pt x="544" y="122"/>
                </a:lnTo>
                <a:lnTo>
                  <a:pt x="544" y="123"/>
                </a:lnTo>
                <a:lnTo>
                  <a:pt x="544" y="124"/>
                </a:lnTo>
                <a:lnTo>
                  <a:pt x="544" y="125"/>
                </a:lnTo>
                <a:lnTo>
                  <a:pt x="544" y="126"/>
                </a:lnTo>
                <a:lnTo>
                  <a:pt x="543" y="126"/>
                </a:lnTo>
                <a:lnTo>
                  <a:pt x="543" y="127"/>
                </a:lnTo>
                <a:lnTo>
                  <a:pt x="542" y="128"/>
                </a:lnTo>
                <a:lnTo>
                  <a:pt x="540" y="130"/>
                </a:lnTo>
                <a:lnTo>
                  <a:pt x="539" y="131"/>
                </a:lnTo>
                <a:lnTo>
                  <a:pt x="538" y="132"/>
                </a:lnTo>
                <a:lnTo>
                  <a:pt x="538" y="133"/>
                </a:lnTo>
                <a:lnTo>
                  <a:pt x="537" y="134"/>
                </a:lnTo>
                <a:lnTo>
                  <a:pt x="537" y="135"/>
                </a:lnTo>
                <a:lnTo>
                  <a:pt x="537" y="136"/>
                </a:lnTo>
                <a:lnTo>
                  <a:pt x="536" y="137"/>
                </a:lnTo>
                <a:lnTo>
                  <a:pt x="536" y="138"/>
                </a:lnTo>
                <a:lnTo>
                  <a:pt x="536" y="139"/>
                </a:lnTo>
                <a:lnTo>
                  <a:pt x="537" y="140"/>
                </a:lnTo>
                <a:lnTo>
                  <a:pt x="537" y="140"/>
                </a:lnTo>
                <a:lnTo>
                  <a:pt x="538" y="141"/>
                </a:lnTo>
                <a:lnTo>
                  <a:pt x="538" y="142"/>
                </a:lnTo>
                <a:lnTo>
                  <a:pt x="540" y="144"/>
                </a:lnTo>
                <a:lnTo>
                  <a:pt x="541" y="145"/>
                </a:lnTo>
                <a:lnTo>
                  <a:pt x="542" y="146"/>
                </a:lnTo>
                <a:lnTo>
                  <a:pt x="544" y="148"/>
                </a:lnTo>
                <a:lnTo>
                  <a:pt x="549" y="151"/>
                </a:lnTo>
                <a:lnTo>
                  <a:pt x="551" y="153"/>
                </a:lnTo>
                <a:lnTo>
                  <a:pt x="553" y="154"/>
                </a:lnTo>
                <a:lnTo>
                  <a:pt x="556" y="155"/>
                </a:lnTo>
                <a:lnTo>
                  <a:pt x="558" y="155"/>
                </a:lnTo>
                <a:lnTo>
                  <a:pt x="559" y="156"/>
                </a:lnTo>
                <a:lnTo>
                  <a:pt x="561" y="156"/>
                </a:lnTo>
                <a:lnTo>
                  <a:pt x="562" y="155"/>
                </a:lnTo>
                <a:lnTo>
                  <a:pt x="563" y="155"/>
                </a:lnTo>
                <a:lnTo>
                  <a:pt x="564" y="154"/>
                </a:lnTo>
                <a:lnTo>
                  <a:pt x="566" y="153"/>
                </a:lnTo>
                <a:lnTo>
                  <a:pt x="568" y="152"/>
                </a:lnTo>
                <a:lnTo>
                  <a:pt x="570" y="150"/>
                </a:lnTo>
                <a:lnTo>
                  <a:pt x="571" y="148"/>
                </a:lnTo>
                <a:lnTo>
                  <a:pt x="572" y="147"/>
                </a:lnTo>
                <a:lnTo>
                  <a:pt x="573" y="146"/>
                </a:lnTo>
                <a:lnTo>
                  <a:pt x="574" y="144"/>
                </a:lnTo>
                <a:lnTo>
                  <a:pt x="575" y="142"/>
                </a:lnTo>
                <a:lnTo>
                  <a:pt x="576" y="138"/>
                </a:lnTo>
                <a:lnTo>
                  <a:pt x="578" y="135"/>
                </a:lnTo>
                <a:lnTo>
                  <a:pt x="579" y="133"/>
                </a:lnTo>
                <a:lnTo>
                  <a:pt x="581" y="131"/>
                </a:lnTo>
                <a:lnTo>
                  <a:pt x="581" y="129"/>
                </a:lnTo>
                <a:lnTo>
                  <a:pt x="582" y="129"/>
                </a:lnTo>
                <a:lnTo>
                  <a:pt x="582" y="128"/>
                </a:lnTo>
                <a:lnTo>
                  <a:pt x="582" y="127"/>
                </a:lnTo>
                <a:lnTo>
                  <a:pt x="582" y="126"/>
                </a:lnTo>
                <a:lnTo>
                  <a:pt x="582" y="125"/>
                </a:lnTo>
                <a:lnTo>
                  <a:pt x="581" y="124"/>
                </a:lnTo>
                <a:lnTo>
                  <a:pt x="581" y="123"/>
                </a:lnTo>
                <a:lnTo>
                  <a:pt x="581" y="122"/>
                </a:lnTo>
                <a:lnTo>
                  <a:pt x="580" y="120"/>
                </a:lnTo>
                <a:lnTo>
                  <a:pt x="578" y="117"/>
                </a:lnTo>
                <a:lnTo>
                  <a:pt x="578" y="117"/>
                </a:lnTo>
                <a:lnTo>
                  <a:pt x="577" y="115"/>
                </a:lnTo>
                <a:lnTo>
                  <a:pt x="576" y="113"/>
                </a:lnTo>
                <a:lnTo>
                  <a:pt x="576" y="112"/>
                </a:lnTo>
                <a:lnTo>
                  <a:pt x="576" y="111"/>
                </a:lnTo>
                <a:lnTo>
                  <a:pt x="575" y="110"/>
                </a:lnTo>
                <a:lnTo>
                  <a:pt x="574" y="109"/>
                </a:lnTo>
                <a:lnTo>
                  <a:pt x="567" y="102"/>
                </a:lnTo>
                <a:lnTo>
                  <a:pt x="566" y="101"/>
                </a:lnTo>
                <a:lnTo>
                  <a:pt x="566" y="101"/>
                </a:lnTo>
                <a:lnTo>
                  <a:pt x="565" y="100"/>
                </a:lnTo>
                <a:lnTo>
                  <a:pt x="565" y="99"/>
                </a:lnTo>
                <a:lnTo>
                  <a:pt x="564" y="98"/>
                </a:lnTo>
                <a:lnTo>
                  <a:pt x="564" y="97"/>
                </a:lnTo>
                <a:lnTo>
                  <a:pt x="563" y="96"/>
                </a:lnTo>
                <a:lnTo>
                  <a:pt x="563" y="96"/>
                </a:lnTo>
                <a:lnTo>
                  <a:pt x="563" y="96"/>
                </a:lnTo>
                <a:lnTo>
                  <a:pt x="564" y="95"/>
                </a:lnTo>
                <a:lnTo>
                  <a:pt x="564" y="95"/>
                </a:lnTo>
                <a:lnTo>
                  <a:pt x="564" y="94"/>
                </a:lnTo>
                <a:lnTo>
                  <a:pt x="566" y="92"/>
                </a:lnTo>
                <a:lnTo>
                  <a:pt x="568" y="90"/>
                </a:lnTo>
                <a:lnTo>
                  <a:pt x="570" y="89"/>
                </a:lnTo>
                <a:lnTo>
                  <a:pt x="572" y="88"/>
                </a:lnTo>
                <a:lnTo>
                  <a:pt x="575" y="86"/>
                </a:lnTo>
                <a:lnTo>
                  <a:pt x="577" y="85"/>
                </a:lnTo>
                <a:lnTo>
                  <a:pt x="579" y="85"/>
                </a:lnTo>
                <a:lnTo>
                  <a:pt x="580" y="84"/>
                </a:lnTo>
                <a:lnTo>
                  <a:pt x="582" y="84"/>
                </a:lnTo>
                <a:lnTo>
                  <a:pt x="583" y="84"/>
                </a:lnTo>
                <a:lnTo>
                  <a:pt x="585" y="84"/>
                </a:lnTo>
                <a:lnTo>
                  <a:pt x="587" y="85"/>
                </a:lnTo>
                <a:lnTo>
                  <a:pt x="591" y="86"/>
                </a:lnTo>
                <a:lnTo>
                  <a:pt x="593" y="87"/>
                </a:lnTo>
                <a:lnTo>
                  <a:pt x="594" y="87"/>
                </a:lnTo>
                <a:lnTo>
                  <a:pt x="595" y="87"/>
                </a:lnTo>
                <a:lnTo>
                  <a:pt x="596" y="88"/>
                </a:lnTo>
                <a:lnTo>
                  <a:pt x="597" y="89"/>
                </a:lnTo>
                <a:lnTo>
                  <a:pt x="598" y="90"/>
                </a:lnTo>
                <a:lnTo>
                  <a:pt x="600" y="92"/>
                </a:lnTo>
                <a:lnTo>
                  <a:pt x="601" y="94"/>
                </a:lnTo>
                <a:lnTo>
                  <a:pt x="601" y="94"/>
                </a:lnTo>
                <a:lnTo>
                  <a:pt x="602" y="97"/>
                </a:lnTo>
                <a:lnTo>
                  <a:pt x="604" y="99"/>
                </a:lnTo>
                <a:lnTo>
                  <a:pt x="605" y="100"/>
                </a:lnTo>
                <a:lnTo>
                  <a:pt x="607" y="103"/>
                </a:lnTo>
                <a:lnTo>
                  <a:pt x="608" y="104"/>
                </a:lnTo>
                <a:lnTo>
                  <a:pt x="608" y="105"/>
                </a:lnTo>
                <a:lnTo>
                  <a:pt x="609" y="107"/>
                </a:lnTo>
                <a:lnTo>
                  <a:pt x="610" y="107"/>
                </a:lnTo>
                <a:lnTo>
                  <a:pt x="611" y="108"/>
                </a:lnTo>
                <a:lnTo>
                  <a:pt x="612" y="110"/>
                </a:lnTo>
                <a:lnTo>
                  <a:pt x="613" y="111"/>
                </a:lnTo>
                <a:lnTo>
                  <a:pt x="613" y="113"/>
                </a:lnTo>
                <a:lnTo>
                  <a:pt x="614" y="114"/>
                </a:lnTo>
                <a:lnTo>
                  <a:pt x="615" y="118"/>
                </a:lnTo>
                <a:lnTo>
                  <a:pt x="617" y="123"/>
                </a:lnTo>
                <a:lnTo>
                  <a:pt x="618" y="127"/>
                </a:lnTo>
                <a:lnTo>
                  <a:pt x="618" y="128"/>
                </a:lnTo>
                <a:lnTo>
                  <a:pt x="619" y="129"/>
                </a:lnTo>
                <a:lnTo>
                  <a:pt x="620" y="130"/>
                </a:lnTo>
                <a:lnTo>
                  <a:pt x="620" y="131"/>
                </a:lnTo>
                <a:lnTo>
                  <a:pt x="621" y="132"/>
                </a:lnTo>
                <a:lnTo>
                  <a:pt x="624" y="135"/>
                </a:lnTo>
                <a:lnTo>
                  <a:pt x="625" y="135"/>
                </a:lnTo>
                <a:lnTo>
                  <a:pt x="625" y="136"/>
                </a:lnTo>
                <a:lnTo>
                  <a:pt x="626" y="137"/>
                </a:lnTo>
                <a:lnTo>
                  <a:pt x="626" y="138"/>
                </a:lnTo>
                <a:lnTo>
                  <a:pt x="628" y="141"/>
                </a:lnTo>
                <a:lnTo>
                  <a:pt x="629" y="143"/>
                </a:lnTo>
                <a:lnTo>
                  <a:pt x="629" y="144"/>
                </a:lnTo>
                <a:lnTo>
                  <a:pt x="631" y="145"/>
                </a:lnTo>
                <a:lnTo>
                  <a:pt x="632" y="147"/>
                </a:lnTo>
                <a:lnTo>
                  <a:pt x="633" y="148"/>
                </a:lnTo>
                <a:lnTo>
                  <a:pt x="634" y="149"/>
                </a:lnTo>
                <a:lnTo>
                  <a:pt x="634" y="149"/>
                </a:lnTo>
                <a:lnTo>
                  <a:pt x="635" y="150"/>
                </a:lnTo>
                <a:lnTo>
                  <a:pt x="636" y="150"/>
                </a:lnTo>
                <a:lnTo>
                  <a:pt x="636" y="150"/>
                </a:lnTo>
                <a:lnTo>
                  <a:pt x="637" y="151"/>
                </a:lnTo>
                <a:lnTo>
                  <a:pt x="637" y="151"/>
                </a:lnTo>
                <a:lnTo>
                  <a:pt x="638" y="151"/>
                </a:lnTo>
                <a:lnTo>
                  <a:pt x="639" y="150"/>
                </a:lnTo>
                <a:lnTo>
                  <a:pt x="639" y="150"/>
                </a:lnTo>
                <a:lnTo>
                  <a:pt x="640" y="150"/>
                </a:lnTo>
                <a:lnTo>
                  <a:pt x="640" y="149"/>
                </a:lnTo>
                <a:lnTo>
                  <a:pt x="641" y="147"/>
                </a:lnTo>
                <a:lnTo>
                  <a:pt x="642" y="146"/>
                </a:lnTo>
                <a:lnTo>
                  <a:pt x="642" y="146"/>
                </a:lnTo>
                <a:lnTo>
                  <a:pt x="643" y="146"/>
                </a:lnTo>
                <a:lnTo>
                  <a:pt x="643" y="146"/>
                </a:lnTo>
                <a:lnTo>
                  <a:pt x="644" y="146"/>
                </a:lnTo>
                <a:lnTo>
                  <a:pt x="644" y="146"/>
                </a:lnTo>
                <a:lnTo>
                  <a:pt x="644" y="147"/>
                </a:lnTo>
                <a:lnTo>
                  <a:pt x="644" y="148"/>
                </a:lnTo>
                <a:lnTo>
                  <a:pt x="645" y="149"/>
                </a:lnTo>
                <a:lnTo>
                  <a:pt x="645" y="151"/>
                </a:lnTo>
                <a:lnTo>
                  <a:pt x="645" y="153"/>
                </a:lnTo>
                <a:lnTo>
                  <a:pt x="644" y="155"/>
                </a:lnTo>
                <a:lnTo>
                  <a:pt x="644" y="158"/>
                </a:lnTo>
                <a:lnTo>
                  <a:pt x="644" y="159"/>
                </a:lnTo>
                <a:lnTo>
                  <a:pt x="643" y="164"/>
                </a:lnTo>
                <a:lnTo>
                  <a:pt x="642" y="168"/>
                </a:lnTo>
                <a:lnTo>
                  <a:pt x="642" y="171"/>
                </a:lnTo>
                <a:lnTo>
                  <a:pt x="642" y="172"/>
                </a:lnTo>
                <a:lnTo>
                  <a:pt x="642" y="172"/>
                </a:lnTo>
                <a:lnTo>
                  <a:pt x="642" y="173"/>
                </a:lnTo>
                <a:lnTo>
                  <a:pt x="642" y="173"/>
                </a:lnTo>
                <a:lnTo>
                  <a:pt x="643" y="174"/>
                </a:lnTo>
                <a:lnTo>
                  <a:pt x="643" y="175"/>
                </a:lnTo>
                <a:lnTo>
                  <a:pt x="644" y="175"/>
                </a:lnTo>
                <a:lnTo>
                  <a:pt x="645" y="176"/>
                </a:lnTo>
                <a:lnTo>
                  <a:pt x="646" y="177"/>
                </a:lnTo>
                <a:lnTo>
                  <a:pt x="649" y="178"/>
                </a:lnTo>
                <a:lnTo>
                  <a:pt x="651" y="180"/>
                </a:lnTo>
                <a:lnTo>
                  <a:pt x="654" y="181"/>
                </a:lnTo>
                <a:lnTo>
                  <a:pt x="656" y="182"/>
                </a:lnTo>
                <a:lnTo>
                  <a:pt x="660" y="183"/>
                </a:lnTo>
                <a:lnTo>
                  <a:pt x="664" y="184"/>
                </a:lnTo>
                <a:lnTo>
                  <a:pt x="666" y="185"/>
                </a:lnTo>
                <a:lnTo>
                  <a:pt x="668" y="186"/>
                </a:lnTo>
                <a:lnTo>
                  <a:pt x="671" y="187"/>
                </a:lnTo>
                <a:lnTo>
                  <a:pt x="672" y="188"/>
                </a:lnTo>
                <a:lnTo>
                  <a:pt x="674" y="190"/>
                </a:lnTo>
                <a:lnTo>
                  <a:pt x="678" y="193"/>
                </a:lnTo>
                <a:lnTo>
                  <a:pt x="680" y="194"/>
                </a:lnTo>
                <a:lnTo>
                  <a:pt x="680" y="195"/>
                </a:lnTo>
                <a:lnTo>
                  <a:pt x="681" y="196"/>
                </a:lnTo>
                <a:lnTo>
                  <a:pt x="682" y="197"/>
                </a:lnTo>
                <a:lnTo>
                  <a:pt x="682" y="198"/>
                </a:lnTo>
                <a:lnTo>
                  <a:pt x="683" y="200"/>
                </a:lnTo>
                <a:lnTo>
                  <a:pt x="685" y="207"/>
                </a:lnTo>
                <a:lnTo>
                  <a:pt x="686" y="211"/>
                </a:lnTo>
                <a:lnTo>
                  <a:pt x="687" y="213"/>
                </a:lnTo>
                <a:lnTo>
                  <a:pt x="689" y="218"/>
                </a:lnTo>
                <a:lnTo>
                  <a:pt x="691" y="224"/>
                </a:lnTo>
                <a:lnTo>
                  <a:pt x="692" y="226"/>
                </a:lnTo>
                <a:lnTo>
                  <a:pt x="692" y="226"/>
                </a:lnTo>
                <a:lnTo>
                  <a:pt x="687" y="236"/>
                </a:lnTo>
                <a:lnTo>
                  <a:pt x="686" y="239"/>
                </a:lnTo>
                <a:lnTo>
                  <a:pt x="685" y="241"/>
                </a:lnTo>
                <a:lnTo>
                  <a:pt x="684" y="242"/>
                </a:lnTo>
                <a:lnTo>
                  <a:pt x="684" y="243"/>
                </a:lnTo>
                <a:lnTo>
                  <a:pt x="684" y="245"/>
                </a:lnTo>
                <a:lnTo>
                  <a:pt x="683" y="247"/>
                </a:lnTo>
                <a:lnTo>
                  <a:pt x="684" y="249"/>
                </a:lnTo>
                <a:lnTo>
                  <a:pt x="684" y="250"/>
                </a:lnTo>
                <a:lnTo>
                  <a:pt x="685" y="254"/>
                </a:lnTo>
                <a:lnTo>
                  <a:pt x="685" y="256"/>
                </a:lnTo>
                <a:lnTo>
                  <a:pt x="685" y="258"/>
                </a:lnTo>
                <a:lnTo>
                  <a:pt x="686" y="263"/>
                </a:lnTo>
                <a:lnTo>
                  <a:pt x="686" y="265"/>
                </a:lnTo>
                <a:lnTo>
                  <a:pt x="686" y="266"/>
                </a:lnTo>
                <a:lnTo>
                  <a:pt x="687" y="268"/>
                </a:lnTo>
                <a:lnTo>
                  <a:pt x="687" y="270"/>
                </a:lnTo>
                <a:lnTo>
                  <a:pt x="690" y="276"/>
                </a:lnTo>
                <a:lnTo>
                  <a:pt x="692" y="280"/>
                </a:lnTo>
                <a:lnTo>
                  <a:pt x="692" y="281"/>
                </a:lnTo>
                <a:lnTo>
                  <a:pt x="692" y="282"/>
                </a:lnTo>
                <a:lnTo>
                  <a:pt x="692" y="283"/>
                </a:lnTo>
                <a:lnTo>
                  <a:pt x="692" y="284"/>
                </a:lnTo>
                <a:lnTo>
                  <a:pt x="692" y="287"/>
                </a:lnTo>
                <a:lnTo>
                  <a:pt x="692" y="288"/>
                </a:lnTo>
                <a:lnTo>
                  <a:pt x="693" y="289"/>
                </a:lnTo>
                <a:lnTo>
                  <a:pt x="693" y="289"/>
                </a:lnTo>
                <a:lnTo>
                  <a:pt x="693" y="290"/>
                </a:lnTo>
                <a:lnTo>
                  <a:pt x="693" y="290"/>
                </a:lnTo>
                <a:lnTo>
                  <a:pt x="694" y="290"/>
                </a:lnTo>
                <a:lnTo>
                  <a:pt x="695" y="291"/>
                </a:lnTo>
                <a:lnTo>
                  <a:pt x="696" y="291"/>
                </a:lnTo>
                <a:lnTo>
                  <a:pt x="698" y="291"/>
                </a:lnTo>
                <a:lnTo>
                  <a:pt x="702" y="291"/>
                </a:lnTo>
                <a:lnTo>
                  <a:pt x="703" y="291"/>
                </a:lnTo>
                <a:lnTo>
                  <a:pt x="706" y="290"/>
                </a:lnTo>
                <a:lnTo>
                  <a:pt x="706" y="290"/>
                </a:lnTo>
                <a:lnTo>
                  <a:pt x="707" y="290"/>
                </a:lnTo>
                <a:lnTo>
                  <a:pt x="708" y="291"/>
                </a:lnTo>
                <a:lnTo>
                  <a:pt x="709" y="291"/>
                </a:lnTo>
                <a:lnTo>
                  <a:pt x="709" y="292"/>
                </a:lnTo>
                <a:lnTo>
                  <a:pt x="710" y="292"/>
                </a:lnTo>
                <a:lnTo>
                  <a:pt x="710" y="293"/>
                </a:lnTo>
                <a:lnTo>
                  <a:pt x="710" y="294"/>
                </a:lnTo>
                <a:lnTo>
                  <a:pt x="710" y="296"/>
                </a:lnTo>
                <a:lnTo>
                  <a:pt x="710" y="297"/>
                </a:lnTo>
                <a:lnTo>
                  <a:pt x="710" y="298"/>
                </a:lnTo>
                <a:lnTo>
                  <a:pt x="710" y="300"/>
                </a:lnTo>
                <a:lnTo>
                  <a:pt x="710" y="302"/>
                </a:lnTo>
                <a:lnTo>
                  <a:pt x="709" y="304"/>
                </a:lnTo>
                <a:lnTo>
                  <a:pt x="708" y="306"/>
                </a:lnTo>
                <a:lnTo>
                  <a:pt x="708" y="308"/>
                </a:lnTo>
                <a:lnTo>
                  <a:pt x="707" y="309"/>
                </a:lnTo>
                <a:lnTo>
                  <a:pt x="706" y="311"/>
                </a:lnTo>
                <a:lnTo>
                  <a:pt x="705" y="312"/>
                </a:lnTo>
                <a:lnTo>
                  <a:pt x="705" y="313"/>
                </a:lnTo>
                <a:lnTo>
                  <a:pt x="704" y="313"/>
                </a:lnTo>
                <a:lnTo>
                  <a:pt x="702" y="315"/>
                </a:lnTo>
                <a:lnTo>
                  <a:pt x="699" y="318"/>
                </a:lnTo>
                <a:lnTo>
                  <a:pt x="696" y="319"/>
                </a:lnTo>
                <a:lnTo>
                  <a:pt x="695" y="320"/>
                </a:lnTo>
                <a:lnTo>
                  <a:pt x="693" y="321"/>
                </a:lnTo>
                <a:lnTo>
                  <a:pt x="692" y="322"/>
                </a:lnTo>
                <a:lnTo>
                  <a:pt x="691" y="324"/>
                </a:lnTo>
                <a:lnTo>
                  <a:pt x="690" y="326"/>
                </a:lnTo>
                <a:lnTo>
                  <a:pt x="689" y="327"/>
                </a:lnTo>
                <a:lnTo>
                  <a:pt x="687" y="333"/>
                </a:lnTo>
                <a:lnTo>
                  <a:pt x="685" y="335"/>
                </a:lnTo>
                <a:lnTo>
                  <a:pt x="685" y="336"/>
                </a:lnTo>
                <a:lnTo>
                  <a:pt x="684" y="337"/>
                </a:lnTo>
                <a:lnTo>
                  <a:pt x="683" y="338"/>
                </a:lnTo>
                <a:lnTo>
                  <a:pt x="682" y="339"/>
                </a:lnTo>
                <a:lnTo>
                  <a:pt x="680" y="341"/>
                </a:lnTo>
                <a:lnTo>
                  <a:pt x="679" y="341"/>
                </a:lnTo>
                <a:lnTo>
                  <a:pt x="678" y="342"/>
                </a:lnTo>
                <a:lnTo>
                  <a:pt x="678" y="343"/>
                </a:lnTo>
                <a:lnTo>
                  <a:pt x="677" y="344"/>
                </a:lnTo>
                <a:lnTo>
                  <a:pt x="677" y="345"/>
                </a:lnTo>
                <a:lnTo>
                  <a:pt x="677" y="347"/>
                </a:lnTo>
                <a:lnTo>
                  <a:pt x="677" y="348"/>
                </a:lnTo>
                <a:lnTo>
                  <a:pt x="677" y="350"/>
                </a:lnTo>
                <a:lnTo>
                  <a:pt x="677" y="352"/>
                </a:lnTo>
                <a:lnTo>
                  <a:pt x="678" y="354"/>
                </a:lnTo>
                <a:lnTo>
                  <a:pt x="678" y="354"/>
                </a:lnTo>
                <a:lnTo>
                  <a:pt x="678" y="355"/>
                </a:lnTo>
                <a:lnTo>
                  <a:pt x="679" y="355"/>
                </a:lnTo>
                <a:lnTo>
                  <a:pt x="680" y="356"/>
                </a:lnTo>
                <a:lnTo>
                  <a:pt x="681" y="356"/>
                </a:lnTo>
                <a:lnTo>
                  <a:pt x="682" y="356"/>
                </a:lnTo>
                <a:lnTo>
                  <a:pt x="683" y="356"/>
                </a:lnTo>
                <a:lnTo>
                  <a:pt x="684" y="357"/>
                </a:lnTo>
                <a:lnTo>
                  <a:pt x="686" y="356"/>
                </a:lnTo>
                <a:lnTo>
                  <a:pt x="688" y="356"/>
                </a:lnTo>
                <a:lnTo>
                  <a:pt x="689" y="356"/>
                </a:lnTo>
                <a:lnTo>
                  <a:pt x="691" y="355"/>
                </a:lnTo>
                <a:lnTo>
                  <a:pt x="695" y="354"/>
                </a:lnTo>
                <a:lnTo>
                  <a:pt x="705" y="351"/>
                </a:lnTo>
                <a:lnTo>
                  <a:pt x="707" y="350"/>
                </a:lnTo>
                <a:lnTo>
                  <a:pt x="710" y="349"/>
                </a:lnTo>
                <a:lnTo>
                  <a:pt x="711" y="349"/>
                </a:lnTo>
                <a:lnTo>
                  <a:pt x="712" y="349"/>
                </a:lnTo>
                <a:lnTo>
                  <a:pt x="713" y="349"/>
                </a:lnTo>
                <a:lnTo>
                  <a:pt x="715" y="349"/>
                </a:lnTo>
                <a:lnTo>
                  <a:pt x="716" y="349"/>
                </a:lnTo>
                <a:lnTo>
                  <a:pt x="716" y="349"/>
                </a:lnTo>
                <a:lnTo>
                  <a:pt x="717" y="350"/>
                </a:lnTo>
                <a:lnTo>
                  <a:pt x="718" y="350"/>
                </a:lnTo>
                <a:lnTo>
                  <a:pt x="719" y="351"/>
                </a:lnTo>
                <a:lnTo>
                  <a:pt x="720" y="352"/>
                </a:lnTo>
                <a:lnTo>
                  <a:pt x="721" y="355"/>
                </a:lnTo>
                <a:lnTo>
                  <a:pt x="723" y="357"/>
                </a:lnTo>
                <a:lnTo>
                  <a:pt x="724" y="358"/>
                </a:lnTo>
                <a:lnTo>
                  <a:pt x="724" y="360"/>
                </a:lnTo>
                <a:lnTo>
                  <a:pt x="725" y="362"/>
                </a:lnTo>
                <a:lnTo>
                  <a:pt x="725" y="363"/>
                </a:lnTo>
                <a:lnTo>
                  <a:pt x="725" y="365"/>
                </a:lnTo>
                <a:lnTo>
                  <a:pt x="725" y="366"/>
                </a:lnTo>
                <a:lnTo>
                  <a:pt x="725" y="369"/>
                </a:lnTo>
                <a:lnTo>
                  <a:pt x="725" y="374"/>
                </a:lnTo>
                <a:lnTo>
                  <a:pt x="725" y="376"/>
                </a:lnTo>
                <a:lnTo>
                  <a:pt x="725" y="377"/>
                </a:lnTo>
                <a:lnTo>
                  <a:pt x="725" y="378"/>
                </a:lnTo>
                <a:lnTo>
                  <a:pt x="725" y="378"/>
                </a:lnTo>
                <a:lnTo>
                  <a:pt x="726" y="379"/>
                </a:lnTo>
                <a:lnTo>
                  <a:pt x="726" y="380"/>
                </a:lnTo>
                <a:lnTo>
                  <a:pt x="727" y="380"/>
                </a:lnTo>
                <a:lnTo>
                  <a:pt x="727" y="380"/>
                </a:lnTo>
                <a:lnTo>
                  <a:pt x="731" y="381"/>
                </a:lnTo>
                <a:lnTo>
                  <a:pt x="733" y="382"/>
                </a:lnTo>
                <a:lnTo>
                  <a:pt x="734" y="382"/>
                </a:lnTo>
                <a:lnTo>
                  <a:pt x="735" y="383"/>
                </a:lnTo>
                <a:lnTo>
                  <a:pt x="737" y="384"/>
                </a:lnTo>
                <a:lnTo>
                  <a:pt x="740" y="385"/>
                </a:lnTo>
                <a:lnTo>
                  <a:pt x="741" y="385"/>
                </a:lnTo>
                <a:lnTo>
                  <a:pt x="742" y="386"/>
                </a:lnTo>
                <a:lnTo>
                  <a:pt x="743" y="387"/>
                </a:lnTo>
                <a:lnTo>
                  <a:pt x="745" y="389"/>
                </a:lnTo>
                <a:lnTo>
                  <a:pt x="747" y="391"/>
                </a:lnTo>
                <a:lnTo>
                  <a:pt x="748" y="391"/>
                </a:lnTo>
                <a:lnTo>
                  <a:pt x="748" y="392"/>
                </a:lnTo>
                <a:lnTo>
                  <a:pt x="750" y="393"/>
                </a:lnTo>
                <a:lnTo>
                  <a:pt x="751" y="393"/>
                </a:lnTo>
                <a:lnTo>
                  <a:pt x="752" y="393"/>
                </a:lnTo>
                <a:lnTo>
                  <a:pt x="760" y="394"/>
                </a:lnTo>
                <a:lnTo>
                  <a:pt x="764" y="395"/>
                </a:lnTo>
                <a:lnTo>
                  <a:pt x="771" y="396"/>
                </a:lnTo>
                <a:lnTo>
                  <a:pt x="772" y="396"/>
                </a:lnTo>
                <a:lnTo>
                  <a:pt x="774" y="397"/>
                </a:lnTo>
                <a:lnTo>
                  <a:pt x="775" y="397"/>
                </a:lnTo>
                <a:lnTo>
                  <a:pt x="776" y="398"/>
                </a:lnTo>
                <a:lnTo>
                  <a:pt x="778" y="399"/>
                </a:lnTo>
                <a:lnTo>
                  <a:pt x="779" y="400"/>
                </a:lnTo>
                <a:lnTo>
                  <a:pt x="780" y="402"/>
                </a:lnTo>
                <a:lnTo>
                  <a:pt x="781" y="402"/>
                </a:lnTo>
                <a:lnTo>
                  <a:pt x="781" y="403"/>
                </a:lnTo>
                <a:lnTo>
                  <a:pt x="782" y="404"/>
                </a:lnTo>
                <a:lnTo>
                  <a:pt x="782" y="406"/>
                </a:lnTo>
                <a:lnTo>
                  <a:pt x="782" y="408"/>
                </a:lnTo>
                <a:lnTo>
                  <a:pt x="783" y="412"/>
                </a:lnTo>
                <a:lnTo>
                  <a:pt x="783" y="413"/>
                </a:lnTo>
                <a:lnTo>
                  <a:pt x="783" y="414"/>
                </a:lnTo>
                <a:lnTo>
                  <a:pt x="784" y="415"/>
                </a:lnTo>
                <a:lnTo>
                  <a:pt x="784" y="416"/>
                </a:lnTo>
                <a:lnTo>
                  <a:pt x="785" y="416"/>
                </a:lnTo>
                <a:lnTo>
                  <a:pt x="785" y="417"/>
                </a:lnTo>
                <a:lnTo>
                  <a:pt x="786" y="417"/>
                </a:lnTo>
                <a:lnTo>
                  <a:pt x="787" y="418"/>
                </a:lnTo>
                <a:lnTo>
                  <a:pt x="789" y="418"/>
                </a:lnTo>
                <a:lnTo>
                  <a:pt x="791" y="418"/>
                </a:lnTo>
                <a:lnTo>
                  <a:pt x="794" y="419"/>
                </a:lnTo>
                <a:lnTo>
                  <a:pt x="795" y="419"/>
                </a:lnTo>
                <a:lnTo>
                  <a:pt x="797" y="419"/>
                </a:lnTo>
                <a:lnTo>
                  <a:pt x="798" y="420"/>
                </a:lnTo>
                <a:lnTo>
                  <a:pt x="799" y="420"/>
                </a:lnTo>
                <a:lnTo>
                  <a:pt x="800" y="421"/>
                </a:lnTo>
                <a:lnTo>
                  <a:pt x="808" y="427"/>
                </a:lnTo>
                <a:lnTo>
                  <a:pt x="810" y="428"/>
                </a:lnTo>
                <a:lnTo>
                  <a:pt x="812" y="429"/>
                </a:lnTo>
                <a:lnTo>
                  <a:pt x="813" y="430"/>
                </a:lnTo>
                <a:lnTo>
                  <a:pt x="815" y="431"/>
                </a:lnTo>
                <a:lnTo>
                  <a:pt x="816" y="431"/>
                </a:lnTo>
                <a:lnTo>
                  <a:pt x="817" y="431"/>
                </a:lnTo>
                <a:lnTo>
                  <a:pt x="818" y="431"/>
                </a:lnTo>
                <a:lnTo>
                  <a:pt x="819" y="431"/>
                </a:lnTo>
                <a:lnTo>
                  <a:pt x="821" y="431"/>
                </a:lnTo>
                <a:lnTo>
                  <a:pt x="823" y="431"/>
                </a:lnTo>
                <a:lnTo>
                  <a:pt x="828" y="430"/>
                </a:lnTo>
                <a:lnTo>
                  <a:pt x="831" y="429"/>
                </a:lnTo>
                <a:lnTo>
                  <a:pt x="833" y="429"/>
                </a:lnTo>
                <a:lnTo>
                  <a:pt x="837" y="429"/>
                </a:lnTo>
                <a:lnTo>
                  <a:pt x="842" y="428"/>
                </a:lnTo>
                <a:lnTo>
                  <a:pt x="843" y="428"/>
                </a:lnTo>
                <a:lnTo>
                  <a:pt x="844" y="428"/>
                </a:lnTo>
                <a:lnTo>
                  <a:pt x="845" y="428"/>
                </a:lnTo>
                <a:lnTo>
                  <a:pt x="846" y="428"/>
                </a:lnTo>
                <a:lnTo>
                  <a:pt x="847" y="429"/>
                </a:lnTo>
                <a:lnTo>
                  <a:pt x="850" y="430"/>
                </a:lnTo>
                <a:lnTo>
                  <a:pt x="854" y="431"/>
                </a:lnTo>
                <a:lnTo>
                  <a:pt x="855" y="432"/>
                </a:lnTo>
                <a:lnTo>
                  <a:pt x="857" y="432"/>
                </a:lnTo>
                <a:lnTo>
                  <a:pt x="858" y="433"/>
                </a:lnTo>
                <a:lnTo>
                  <a:pt x="860" y="435"/>
                </a:lnTo>
                <a:lnTo>
                  <a:pt x="861" y="436"/>
                </a:lnTo>
                <a:lnTo>
                  <a:pt x="862" y="436"/>
                </a:lnTo>
                <a:lnTo>
                  <a:pt x="863" y="437"/>
                </a:lnTo>
                <a:lnTo>
                  <a:pt x="863" y="438"/>
                </a:lnTo>
                <a:lnTo>
                  <a:pt x="863" y="439"/>
                </a:lnTo>
                <a:lnTo>
                  <a:pt x="864" y="439"/>
                </a:lnTo>
                <a:lnTo>
                  <a:pt x="864" y="440"/>
                </a:lnTo>
                <a:lnTo>
                  <a:pt x="864" y="441"/>
                </a:lnTo>
                <a:lnTo>
                  <a:pt x="865" y="443"/>
                </a:lnTo>
                <a:lnTo>
                  <a:pt x="865" y="446"/>
                </a:lnTo>
                <a:lnTo>
                  <a:pt x="865" y="448"/>
                </a:lnTo>
                <a:lnTo>
                  <a:pt x="865" y="448"/>
                </a:lnTo>
                <a:lnTo>
                  <a:pt x="866" y="449"/>
                </a:lnTo>
                <a:lnTo>
                  <a:pt x="866" y="450"/>
                </a:lnTo>
                <a:lnTo>
                  <a:pt x="867" y="451"/>
                </a:lnTo>
                <a:lnTo>
                  <a:pt x="867" y="451"/>
                </a:lnTo>
                <a:lnTo>
                  <a:pt x="868" y="452"/>
                </a:lnTo>
                <a:lnTo>
                  <a:pt x="869" y="452"/>
                </a:lnTo>
                <a:lnTo>
                  <a:pt x="870" y="453"/>
                </a:lnTo>
                <a:lnTo>
                  <a:pt x="873" y="454"/>
                </a:lnTo>
                <a:lnTo>
                  <a:pt x="875" y="455"/>
                </a:lnTo>
                <a:lnTo>
                  <a:pt x="885" y="459"/>
                </a:lnTo>
                <a:lnTo>
                  <a:pt x="886" y="460"/>
                </a:lnTo>
                <a:lnTo>
                  <a:pt x="888" y="461"/>
                </a:lnTo>
                <a:lnTo>
                  <a:pt x="890" y="463"/>
                </a:lnTo>
                <a:lnTo>
                  <a:pt x="891" y="464"/>
                </a:lnTo>
                <a:lnTo>
                  <a:pt x="893" y="466"/>
                </a:lnTo>
                <a:lnTo>
                  <a:pt x="894" y="468"/>
                </a:lnTo>
                <a:lnTo>
                  <a:pt x="896" y="470"/>
                </a:lnTo>
                <a:lnTo>
                  <a:pt x="901" y="477"/>
                </a:lnTo>
                <a:lnTo>
                  <a:pt x="904" y="481"/>
                </a:lnTo>
                <a:lnTo>
                  <a:pt x="905" y="483"/>
                </a:lnTo>
                <a:lnTo>
                  <a:pt x="906" y="484"/>
                </a:lnTo>
                <a:lnTo>
                  <a:pt x="907" y="486"/>
                </a:lnTo>
                <a:lnTo>
                  <a:pt x="908" y="491"/>
                </a:lnTo>
                <a:lnTo>
                  <a:pt x="909" y="493"/>
                </a:lnTo>
                <a:lnTo>
                  <a:pt x="910" y="495"/>
                </a:lnTo>
                <a:lnTo>
                  <a:pt x="910" y="495"/>
                </a:lnTo>
                <a:lnTo>
                  <a:pt x="911" y="495"/>
                </a:lnTo>
                <a:lnTo>
                  <a:pt x="910" y="495"/>
                </a:lnTo>
                <a:lnTo>
                  <a:pt x="910" y="495"/>
                </a:lnTo>
                <a:lnTo>
                  <a:pt x="909" y="495"/>
                </a:lnTo>
                <a:lnTo>
                  <a:pt x="909" y="496"/>
                </a:lnTo>
                <a:lnTo>
                  <a:pt x="907" y="496"/>
                </a:lnTo>
                <a:lnTo>
                  <a:pt x="905" y="498"/>
                </a:lnTo>
                <a:lnTo>
                  <a:pt x="900" y="501"/>
                </a:lnTo>
                <a:lnTo>
                  <a:pt x="894" y="506"/>
                </a:lnTo>
                <a:lnTo>
                  <a:pt x="892" y="508"/>
                </a:lnTo>
                <a:lnTo>
                  <a:pt x="888" y="511"/>
                </a:lnTo>
                <a:lnTo>
                  <a:pt x="886" y="512"/>
                </a:lnTo>
                <a:lnTo>
                  <a:pt x="885" y="513"/>
                </a:lnTo>
                <a:lnTo>
                  <a:pt x="884" y="513"/>
                </a:lnTo>
                <a:lnTo>
                  <a:pt x="883" y="514"/>
                </a:lnTo>
                <a:lnTo>
                  <a:pt x="882" y="514"/>
                </a:lnTo>
                <a:lnTo>
                  <a:pt x="881" y="514"/>
                </a:lnTo>
                <a:lnTo>
                  <a:pt x="878" y="515"/>
                </a:lnTo>
                <a:lnTo>
                  <a:pt x="874" y="515"/>
                </a:lnTo>
                <a:lnTo>
                  <a:pt x="873" y="516"/>
                </a:lnTo>
                <a:lnTo>
                  <a:pt x="872" y="516"/>
                </a:lnTo>
                <a:lnTo>
                  <a:pt x="871" y="517"/>
                </a:lnTo>
                <a:lnTo>
                  <a:pt x="868" y="519"/>
                </a:lnTo>
                <a:lnTo>
                  <a:pt x="868" y="519"/>
                </a:lnTo>
                <a:lnTo>
                  <a:pt x="867" y="520"/>
                </a:lnTo>
                <a:lnTo>
                  <a:pt x="866" y="520"/>
                </a:lnTo>
                <a:lnTo>
                  <a:pt x="865" y="520"/>
                </a:lnTo>
                <a:lnTo>
                  <a:pt x="862" y="521"/>
                </a:lnTo>
                <a:lnTo>
                  <a:pt x="861" y="521"/>
                </a:lnTo>
                <a:lnTo>
                  <a:pt x="860" y="521"/>
                </a:lnTo>
                <a:lnTo>
                  <a:pt x="859" y="521"/>
                </a:lnTo>
                <a:lnTo>
                  <a:pt x="858" y="521"/>
                </a:lnTo>
                <a:lnTo>
                  <a:pt x="857" y="520"/>
                </a:lnTo>
                <a:lnTo>
                  <a:pt x="857" y="520"/>
                </a:lnTo>
                <a:lnTo>
                  <a:pt x="855" y="518"/>
                </a:lnTo>
                <a:lnTo>
                  <a:pt x="855" y="518"/>
                </a:lnTo>
                <a:lnTo>
                  <a:pt x="854" y="518"/>
                </a:lnTo>
                <a:lnTo>
                  <a:pt x="851" y="517"/>
                </a:lnTo>
                <a:lnTo>
                  <a:pt x="850" y="517"/>
                </a:lnTo>
                <a:lnTo>
                  <a:pt x="849" y="516"/>
                </a:lnTo>
                <a:lnTo>
                  <a:pt x="847" y="515"/>
                </a:lnTo>
                <a:lnTo>
                  <a:pt x="843" y="512"/>
                </a:lnTo>
                <a:lnTo>
                  <a:pt x="841" y="510"/>
                </a:lnTo>
                <a:lnTo>
                  <a:pt x="839" y="509"/>
                </a:lnTo>
                <a:lnTo>
                  <a:pt x="837" y="508"/>
                </a:lnTo>
                <a:lnTo>
                  <a:pt x="835" y="507"/>
                </a:lnTo>
                <a:lnTo>
                  <a:pt x="833" y="507"/>
                </a:lnTo>
                <a:lnTo>
                  <a:pt x="831" y="506"/>
                </a:lnTo>
                <a:lnTo>
                  <a:pt x="829" y="506"/>
                </a:lnTo>
                <a:lnTo>
                  <a:pt x="828" y="506"/>
                </a:lnTo>
                <a:lnTo>
                  <a:pt x="827" y="507"/>
                </a:lnTo>
                <a:lnTo>
                  <a:pt x="827" y="507"/>
                </a:lnTo>
                <a:lnTo>
                  <a:pt x="826" y="507"/>
                </a:lnTo>
                <a:lnTo>
                  <a:pt x="824" y="508"/>
                </a:lnTo>
                <a:lnTo>
                  <a:pt x="821" y="509"/>
                </a:lnTo>
                <a:lnTo>
                  <a:pt x="821" y="510"/>
                </a:lnTo>
                <a:lnTo>
                  <a:pt x="819" y="511"/>
                </a:lnTo>
                <a:lnTo>
                  <a:pt x="816" y="514"/>
                </a:lnTo>
                <a:lnTo>
                  <a:pt x="814" y="515"/>
                </a:lnTo>
                <a:lnTo>
                  <a:pt x="808" y="520"/>
                </a:lnTo>
                <a:lnTo>
                  <a:pt x="805" y="521"/>
                </a:lnTo>
                <a:lnTo>
                  <a:pt x="804" y="522"/>
                </a:lnTo>
                <a:lnTo>
                  <a:pt x="803" y="523"/>
                </a:lnTo>
                <a:lnTo>
                  <a:pt x="802" y="523"/>
                </a:lnTo>
                <a:lnTo>
                  <a:pt x="801" y="523"/>
                </a:lnTo>
                <a:lnTo>
                  <a:pt x="799" y="523"/>
                </a:lnTo>
                <a:lnTo>
                  <a:pt x="797" y="524"/>
                </a:lnTo>
                <a:lnTo>
                  <a:pt x="793" y="524"/>
                </a:lnTo>
                <a:lnTo>
                  <a:pt x="791" y="524"/>
                </a:lnTo>
                <a:lnTo>
                  <a:pt x="790" y="523"/>
                </a:lnTo>
                <a:lnTo>
                  <a:pt x="789" y="523"/>
                </a:lnTo>
                <a:lnTo>
                  <a:pt x="788" y="523"/>
                </a:lnTo>
                <a:lnTo>
                  <a:pt x="787" y="522"/>
                </a:lnTo>
                <a:lnTo>
                  <a:pt x="785" y="521"/>
                </a:lnTo>
                <a:lnTo>
                  <a:pt x="783" y="520"/>
                </a:lnTo>
                <a:lnTo>
                  <a:pt x="782" y="519"/>
                </a:lnTo>
                <a:lnTo>
                  <a:pt x="779" y="517"/>
                </a:lnTo>
                <a:lnTo>
                  <a:pt x="777" y="516"/>
                </a:lnTo>
                <a:lnTo>
                  <a:pt x="774" y="513"/>
                </a:lnTo>
                <a:lnTo>
                  <a:pt x="770" y="509"/>
                </a:lnTo>
                <a:lnTo>
                  <a:pt x="769" y="509"/>
                </a:lnTo>
                <a:lnTo>
                  <a:pt x="768" y="508"/>
                </a:lnTo>
                <a:lnTo>
                  <a:pt x="767" y="507"/>
                </a:lnTo>
                <a:lnTo>
                  <a:pt x="764" y="506"/>
                </a:lnTo>
                <a:lnTo>
                  <a:pt x="762" y="505"/>
                </a:lnTo>
                <a:lnTo>
                  <a:pt x="756" y="501"/>
                </a:lnTo>
                <a:lnTo>
                  <a:pt x="751" y="498"/>
                </a:lnTo>
                <a:lnTo>
                  <a:pt x="750" y="498"/>
                </a:lnTo>
                <a:lnTo>
                  <a:pt x="748" y="497"/>
                </a:lnTo>
                <a:lnTo>
                  <a:pt x="747" y="497"/>
                </a:lnTo>
                <a:lnTo>
                  <a:pt x="743" y="495"/>
                </a:lnTo>
                <a:lnTo>
                  <a:pt x="737" y="493"/>
                </a:lnTo>
                <a:lnTo>
                  <a:pt x="735" y="492"/>
                </a:lnTo>
                <a:lnTo>
                  <a:pt x="733" y="492"/>
                </a:lnTo>
                <a:lnTo>
                  <a:pt x="731" y="491"/>
                </a:lnTo>
                <a:lnTo>
                  <a:pt x="729" y="490"/>
                </a:lnTo>
                <a:lnTo>
                  <a:pt x="727" y="490"/>
                </a:lnTo>
                <a:lnTo>
                  <a:pt x="724" y="490"/>
                </a:lnTo>
                <a:lnTo>
                  <a:pt x="722" y="489"/>
                </a:lnTo>
                <a:lnTo>
                  <a:pt x="721" y="489"/>
                </a:lnTo>
                <a:lnTo>
                  <a:pt x="720" y="489"/>
                </a:lnTo>
                <a:lnTo>
                  <a:pt x="718" y="489"/>
                </a:lnTo>
                <a:lnTo>
                  <a:pt x="717" y="490"/>
                </a:lnTo>
                <a:lnTo>
                  <a:pt x="716" y="490"/>
                </a:lnTo>
                <a:lnTo>
                  <a:pt x="714" y="491"/>
                </a:lnTo>
                <a:lnTo>
                  <a:pt x="713" y="491"/>
                </a:lnTo>
                <a:lnTo>
                  <a:pt x="712" y="492"/>
                </a:lnTo>
                <a:lnTo>
                  <a:pt x="710" y="494"/>
                </a:lnTo>
                <a:lnTo>
                  <a:pt x="708" y="495"/>
                </a:lnTo>
                <a:lnTo>
                  <a:pt x="704" y="499"/>
                </a:lnTo>
                <a:lnTo>
                  <a:pt x="697" y="506"/>
                </a:lnTo>
                <a:lnTo>
                  <a:pt x="695" y="507"/>
                </a:lnTo>
                <a:lnTo>
                  <a:pt x="690" y="511"/>
                </a:lnTo>
                <a:lnTo>
                  <a:pt x="687" y="514"/>
                </a:lnTo>
                <a:lnTo>
                  <a:pt x="684" y="516"/>
                </a:lnTo>
                <a:lnTo>
                  <a:pt x="683" y="517"/>
                </a:lnTo>
                <a:lnTo>
                  <a:pt x="682" y="518"/>
                </a:lnTo>
                <a:lnTo>
                  <a:pt x="681" y="519"/>
                </a:lnTo>
                <a:lnTo>
                  <a:pt x="681" y="520"/>
                </a:lnTo>
                <a:lnTo>
                  <a:pt x="680" y="521"/>
                </a:lnTo>
                <a:lnTo>
                  <a:pt x="679" y="523"/>
                </a:lnTo>
                <a:lnTo>
                  <a:pt x="678" y="525"/>
                </a:lnTo>
                <a:lnTo>
                  <a:pt x="676" y="531"/>
                </a:lnTo>
                <a:lnTo>
                  <a:pt x="676" y="533"/>
                </a:lnTo>
                <a:lnTo>
                  <a:pt x="675" y="534"/>
                </a:lnTo>
                <a:lnTo>
                  <a:pt x="674" y="536"/>
                </a:lnTo>
                <a:lnTo>
                  <a:pt x="673" y="538"/>
                </a:lnTo>
                <a:lnTo>
                  <a:pt x="670" y="543"/>
                </a:lnTo>
                <a:lnTo>
                  <a:pt x="669" y="545"/>
                </a:lnTo>
                <a:lnTo>
                  <a:pt x="668" y="547"/>
                </a:lnTo>
                <a:lnTo>
                  <a:pt x="666" y="549"/>
                </a:lnTo>
                <a:lnTo>
                  <a:pt x="661" y="554"/>
                </a:lnTo>
                <a:lnTo>
                  <a:pt x="655" y="560"/>
                </a:lnTo>
                <a:lnTo>
                  <a:pt x="653" y="563"/>
                </a:lnTo>
                <a:lnTo>
                  <a:pt x="651" y="565"/>
                </a:lnTo>
                <a:lnTo>
                  <a:pt x="650" y="567"/>
                </a:lnTo>
                <a:lnTo>
                  <a:pt x="646" y="575"/>
                </a:lnTo>
                <a:lnTo>
                  <a:pt x="644" y="578"/>
                </a:lnTo>
                <a:lnTo>
                  <a:pt x="641" y="584"/>
                </a:lnTo>
                <a:lnTo>
                  <a:pt x="640" y="587"/>
                </a:lnTo>
                <a:lnTo>
                  <a:pt x="638" y="592"/>
                </a:lnTo>
                <a:lnTo>
                  <a:pt x="635" y="597"/>
                </a:lnTo>
                <a:lnTo>
                  <a:pt x="634" y="599"/>
                </a:lnTo>
                <a:lnTo>
                  <a:pt x="633" y="602"/>
                </a:lnTo>
                <a:lnTo>
                  <a:pt x="632" y="607"/>
                </a:lnTo>
                <a:lnTo>
                  <a:pt x="631" y="610"/>
                </a:lnTo>
                <a:lnTo>
                  <a:pt x="629" y="612"/>
                </a:lnTo>
                <a:lnTo>
                  <a:pt x="627" y="616"/>
                </a:lnTo>
                <a:lnTo>
                  <a:pt x="626" y="618"/>
                </a:lnTo>
                <a:lnTo>
                  <a:pt x="625" y="621"/>
                </a:lnTo>
                <a:lnTo>
                  <a:pt x="624" y="623"/>
                </a:lnTo>
                <a:lnTo>
                  <a:pt x="622" y="627"/>
                </a:lnTo>
                <a:lnTo>
                  <a:pt x="622" y="628"/>
                </a:lnTo>
                <a:lnTo>
                  <a:pt x="622" y="629"/>
                </a:lnTo>
                <a:lnTo>
                  <a:pt x="621" y="633"/>
                </a:lnTo>
                <a:lnTo>
                  <a:pt x="620" y="639"/>
                </a:lnTo>
                <a:lnTo>
                  <a:pt x="619" y="642"/>
                </a:lnTo>
                <a:lnTo>
                  <a:pt x="619" y="644"/>
                </a:lnTo>
                <a:lnTo>
                  <a:pt x="618" y="646"/>
                </a:lnTo>
                <a:lnTo>
                  <a:pt x="617" y="648"/>
                </a:lnTo>
                <a:lnTo>
                  <a:pt x="617" y="649"/>
                </a:lnTo>
                <a:lnTo>
                  <a:pt x="616" y="651"/>
                </a:lnTo>
                <a:lnTo>
                  <a:pt x="615" y="652"/>
                </a:lnTo>
                <a:lnTo>
                  <a:pt x="614" y="653"/>
                </a:lnTo>
                <a:lnTo>
                  <a:pt x="613" y="655"/>
                </a:lnTo>
                <a:lnTo>
                  <a:pt x="612" y="656"/>
                </a:lnTo>
                <a:lnTo>
                  <a:pt x="611" y="656"/>
                </a:lnTo>
                <a:lnTo>
                  <a:pt x="610" y="656"/>
                </a:lnTo>
                <a:lnTo>
                  <a:pt x="609" y="657"/>
                </a:lnTo>
                <a:lnTo>
                  <a:pt x="608" y="657"/>
                </a:lnTo>
                <a:lnTo>
                  <a:pt x="608" y="657"/>
                </a:lnTo>
                <a:lnTo>
                  <a:pt x="607" y="657"/>
                </a:lnTo>
                <a:lnTo>
                  <a:pt x="606" y="657"/>
                </a:lnTo>
                <a:lnTo>
                  <a:pt x="605" y="656"/>
                </a:lnTo>
                <a:lnTo>
                  <a:pt x="604" y="656"/>
                </a:lnTo>
                <a:lnTo>
                  <a:pt x="604" y="655"/>
                </a:lnTo>
                <a:lnTo>
                  <a:pt x="603" y="655"/>
                </a:lnTo>
                <a:lnTo>
                  <a:pt x="603" y="654"/>
                </a:lnTo>
                <a:lnTo>
                  <a:pt x="603" y="653"/>
                </a:lnTo>
                <a:lnTo>
                  <a:pt x="602" y="652"/>
                </a:lnTo>
                <a:lnTo>
                  <a:pt x="602" y="651"/>
                </a:lnTo>
                <a:lnTo>
                  <a:pt x="602" y="646"/>
                </a:lnTo>
                <a:lnTo>
                  <a:pt x="601" y="640"/>
                </a:lnTo>
                <a:lnTo>
                  <a:pt x="600" y="637"/>
                </a:lnTo>
                <a:lnTo>
                  <a:pt x="600" y="633"/>
                </a:lnTo>
                <a:lnTo>
                  <a:pt x="600" y="630"/>
                </a:lnTo>
                <a:lnTo>
                  <a:pt x="599" y="626"/>
                </a:lnTo>
                <a:lnTo>
                  <a:pt x="598" y="622"/>
                </a:lnTo>
                <a:lnTo>
                  <a:pt x="598" y="620"/>
                </a:lnTo>
                <a:lnTo>
                  <a:pt x="597" y="618"/>
                </a:lnTo>
                <a:lnTo>
                  <a:pt x="597" y="611"/>
                </a:lnTo>
                <a:lnTo>
                  <a:pt x="597" y="610"/>
                </a:lnTo>
                <a:lnTo>
                  <a:pt x="596" y="608"/>
                </a:lnTo>
                <a:lnTo>
                  <a:pt x="596" y="607"/>
                </a:lnTo>
                <a:lnTo>
                  <a:pt x="595" y="605"/>
                </a:lnTo>
                <a:lnTo>
                  <a:pt x="595" y="603"/>
                </a:lnTo>
                <a:lnTo>
                  <a:pt x="594" y="602"/>
                </a:lnTo>
                <a:lnTo>
                  <a:pt x="593" y="600"/>
                </a:lnTo>
                <a:lnTo>
                  <a:pt x="591" y="599"/>
                </a:lnTo>
                <a:lnTo>
                  <a:pt x="591" y="598"/>
                </a:lnTo>
                <a:lnTo>
                  <a:pt x="590" y="597"/>
                </a:lnTo>
                <a:lnTo>
                  <a:pt x="589" y="596"/>
                </a:lnTo>
                <a:lnTo>
                  <a:pt x="588" y="596"/>
                </a:lnTo>
                <a:lnTo>
                  <a:pt x="587" y="596"/>
                </a:lnTo>
                <a:lnTo>
                  <a:pt x="586" y="595"/>
                </a:lnTo>
                <a:lnTo>
                  <a:pt x="584" y="595"/>
                </a:lnTo>
                <a:lnTo>
                  <a:pt x="583" y="595"/>
                </a:lnTo>
                <a:lnTo>
                  <a:pt x="582" y="595"/>
                </a:lnTo>
                <a:lnTo>
                  <a:pt x="581" y="595"/>
                </a:lnTo>
                <a:lnTo>
                  <a:pt x="580" y="595"/>
                </a:lnTo>
                <a:lnTo>
                  <a:pt x="579" y="595"/>
                </a:lnTo>
                <a:lnTo>
                  <a:pt x="576" y="596"/>
                </a:lnTo>
                <a:lnTo>
                  <a:pt x="574" y="597"/>
                </a:lnTo>
                <a:lnTo>
                  <a:pt x="572" y="597"/>
                </a:lnTo>
                <a:lnTo>
                  <a:pt x="569" y="597"/>
                </a:lnTo>
                <a:lnTo>
                  <a:pt x="566" y="598"/>
                </a:lnTo>
                <a:lnTo>
                  <a:pt x="562" y="598"/>
                </a:lnTo>
                <a:lnTo>
                  <a:pt x="556" y="599"/>
                </a:lnTo>
                <a:lnTo>
                  <a:pt x="553" y="600"/>
                </a:lnTo>
                <a:lnTo>
                  <a:pt x="548" y="600"/>
                </a:lnTo>
                <a:lnTo>
                  <a:pt x="547" y="600"/>
                </a:lnTo>
                <a:lnTo>
                  <a:pt x="546" y="600"/>
                </a:lnTo>
                <a:lnTo>
                  <a:pt x="543" y="600"/>
                </a:lnTo>
                <a:lnTo>
                  <a:pt x="538" y="598"/>
                </a:lnTo>
                <a:lnTo>
                  <a:pt x="536" y="598"/>
                </a:lnTo>
                <a:lnTo>
                  <a:pt x="534" y="597"/>
                </a:lnTo>
                <a:lnTo>
                  <a:pt x="531" y="595"/>
                </a:lnTo>
                <a:lnTo>
                  <a:pt x="529" y="594"/>
                </a:lnTo>
                <a:lnTo>
                  <a:pt x="527" y="593"/>
                </a:lnTo>
                <a:lnTo>
                  <a:pt x="524" y="590"/>
                </a:lnTo>
                <a:lnTo>
                  <a:pt x="523" y="589"/>
                </a:lnTo>
                <a:lnTo>
                  <a:pt x="522" y="589"/>
                </a:lnTo>
                <a:lnTo>
                  <a:pt x="521" y="588"/>
                </a:lnTo>
                <a:lnTo>
                  <a:pt x="517" y="587"/>
                </a:lnTo>
                <a:lnTo>
                  <a:pt x="516" y="586"/>
                </a:lnTo>
                <a:lnTo>
                  <a:pt x="514" y="586"/>
                </a:lnTo>
                <a:lnTo>
                  <a:pt x="513" y="585"/>
                </a:lnTo>
                <a:lnTo>
                  <a:pt x="512" y="585"/>
                </a:lnTo>
                <a:lnTo>
                  <a:pt x="511" y="585"/>
                </a:lnTo>
                <a:lnTo>
                  <a:pt x="509" y="585"/>
                </a:lnTo>
                <a:lnTo>
                  <a:pt x="508" y="585"/>
                </a:lnTo>
                <a:lnTo>
                  <a:pt x="507" y="585"/>
                </a:lnTo>
                <a:lnTo>
                  <a:pt x="502" y="585"/>
                </a:lnTo>
                <a:lnTo>
                  <a:pt x="501" y="585"/>
                </a:lnTo>
                <a:lnTo>
                  <a:pt x="500" y="585"/>
                </a:lnTo>
                <a:lnTo>
                  <a:pt x="499" y="585"/>
                </a:lnTo>
                <a:lnTo>
                  <a:pt x="498" y="585"/>
                </a:lnTo>
                <a:lnTo>
                  <a:pt x="498" y="585"/>
                </a:lnTo>
                <a:lnTo>
                  <a:pt x="497" y="585"/>
                </a:lnTo>
                <a:lnTo>
                  <a:pt x="497" y="584"/>
                </a:lnTo>
                <a:lnTo>
                  <a:pt x="496" y="584"/>
                </a:lnTo>
                <a:lnTo>
                  <a:pt x="496" y="583"/>
                </a:lnTo>
                <a:lnTo>
                  <a:pt x="495" y="582"/>
                </a:lnTo>
                <a:lnTo>
                  <a:pt x="495" y="582"/>
                </a:lnTo>
                <a:lnTo>
                  <a:pt x="494" y="581"/>
                </a:lnTo>
                <a:lnTo>
                  <a:pt x="494" y="580"/>
                </a:lnTo>
                <a:lnTo>
                  <a:pt x="494" y="579"/>
                </a:lnTo>
                <a:lnTo>
                  <a:pt x="493" y="573"/>
                </a:lnTo>
                <a:lnTo>
                  <a:pt x="492" y="570"/>
                </a:lnTo>
                <a:lnTo>
                  <a:pt x="492" y="568"/>
                </a:lnTo>
                <a:lnTo>
                  <a:pt x="492" y="567"/>
                </a:lnTo>
                <a:lnTo>
                  <a:pt x="491" y="566"/>
                </a:lnTo>
                <a:lnTo>
                  <a:pt x="491" y="564"/>
                </a:lnTo>
                <a:lnTo>
                  <a:pt x="490" y="563"/>
                </a:lnTo>
                <a:lnTo>
                  <a:pt x="489" y="562"/>
                </a:lnTo>
                <a:lnTo>
                  <a:pt x="488" y="560"/>
                </a:lnTo>
                <a:lnTo>
                  <a:pt x="486" y="559"/>
                </a:lnTo>
                <a:lnTo>
                  <a:pt x="485" y="558"/>
                </a:lnTo>
                <a:lnTo>
                  <a:pt x="484" y="557"/>
                </a:lnTo>
                <a:lnTo>
                  <a:pt x="483" y="556"/>
                </a:lnTo>
                <a:lnTo>
                  <a:pt x="482" y="555"/>
                </a:lnTo>
                <a:lnTo>
                  <a:pt x="480" y="555"/>
                </a:lnTo>
                <a:lnTo>
                  <a:pt x="478" y="554"/>
                </a:lnTo>
                <a:lnTo>
                  <a:pt x="477" y="554"/>
                </a:lnTo>
                <a:lnTo>
                  <a:pt x="475" y="554"/>
                </a:lnTo>
                <a:lnTo>
                  <a:pt x="470" y="554"/>
                </a:lnTo>
                <a:lnTo>
                  <a:pt x="468" y="554"/>
                </a:lnTo>
                <a:lnTo>
                  <a:pt x="466" y="554"/>
                </a:lnTo>
                <a:lnTo>
                  <a:pt x="464" y="554"/>
                </a:lnTo>
                <a:lnTo>
                  <a:pt x="462" y="554"/>
                </a:lnTo>
                <a:lnTo>
                  <a:pt x="461" y="553"/>
                </a:lnTo>
                <a:lnTo>
                  <a:pt x="459" y="553"/>
                </a:lnTo>
                <a:lnTo>
                  <a:pt x="457" y="552"/>
                </a:lnTo>
                <a:lnTo>
                  <a:pt x="456" y="552"/>
                </a:lnTo>
                <a:lnTo>
                  <a:pt x="446" y="547"/>
                </a:lnTo>
                <a:lnTo>
                  <a:pt x="444" y="545"/>
                </a:lnTo>
                <a:lnTo>
                  <a:pt x="440" y="542"/>
                </a:lnTo>
                <a:lnTo>
                  <a:pt x="438" y="542"/>
                </a:lnTo>
                <a:lnTo>
                  <a:pt x="436" y="540"/>
                </a:lnTo>
                <a:lnTo>
                  <a:pt x="435" y="540"/>
                </a:lnTo>
                <a:lnTo>
                  <a:pt x="434" y="540"/>
                </a:lnTo>
                <a:lnTo>
                  <a:pt x="433" y="540"/>
                </a:lnTo>
                <a:lnTo>
                  <a:pt x="432" y="540"/>
                </a:lnTo>
                <a:lnTo>
                  <a:pt x="432" y="540"/>
                </a:lnTo>
                <a:lnTo>
                  <a:pt x="431" y="540"/>
                </a:lnTo>
                <a:lnTo>
                  <a:pt x="429" y="540"/>
                </a:lnTo>
                <a:lnTo>
                  <a:pt x="426" y="541"/>
                </a:lnTo>
                <a:lnTo>
                  <a:pt x="424" y="542"/>
                </a:lnTo>
                <a:lnTo>
                  <a:pt x="422" y="542"/>
                </a:lnTo>
                <a:lnTo>
                  <a:pt x="420" y="542"/>
                </a:lnTo>
                <a:lnTo>
                  <a:pt x="416" y="542"/>
                </a:lnTo>
                <a:lnTo>
                  <a:pt x="413" y="542"/>
                </a:lnTo>
                <a:lnTo>
                  <a:pt x="409" y="542"/>
                </a:lnTo>
                <a:lnTo>
                  <a:pt x="404" y="542"/>
                </a:lnTo>
                <a:lnTo>
                  <a:pt x="403" y="542"/>
                </a:lnTo>
                <a:lnTo>
                  <a:pt x="402" y="542"/>
                </a:lnTo>
                <a:lnTo>
                  <a:pt x="401" y="542"/>
                </a:lnTo>
                <a:lnTo>
                  <a:pt x="400" y="542"/>
                </a:lnTo>
                <a:lnTo>
                  <a:pt x="399" y="542"/>
                </a:lnTo>
                <a:lnTo>
                  <a:pt x="398" y="543"/>
                </a:lnTo>
                <a:lnTo>
                  <a:pt x="397" y="544"/>
                </a:lnTo>
                <a:lnTo>
                  <a:pt x="396" y="545"/>
                </a:lnTo>
                <a:lnTo>
                  <a:pt x="395" y="546"/>
                </a:lnTo>
                <a:lnTo>
                  <a:pt x="394" y="548"/>
                </a:lnTo>
                <a:lnTo>
                  <a:pt x="392" y="550"/>
                </a:lnTo>
                <a:lnTo>
                  <a:pt x="390" y="555"/>
                </a:lnTo>
                <a:lnTo>
                  <a:pt x="389" y="558"/>
                </a:lnTo>
                <a:lnTo>
                  <a:pt x="387" y="563"/>
                </a:lnTo>
                <a:lnTo>
                  <a:pt x="386" y="565"/>
                </a:lnTo>
                <a:lnTo>
                  <a:pt x="385" y="567"/>
                </a:lnTo>
                <a:lnTo>
                  <a:pt x="385" y="568"/>
                </a:lnTo>
                <a:lnTo>
                  <a:pt x="381" y="573"/>
                </a:lnTo>
                <a:lnTo>
                  <a:pt x="378" y="579"/>
                </a:lnTo>
                <a:lnTo>
                  <a:pt x="376" y="581"/>
                </a:lnTo>
                <a:lnTo>
                  <a:pt x="375" y="582"/>
                </a:lnTo>
                <a:lnTo>
                  <a:pt x="374" y="583"/>
                </a:lnTo>
                <a:lnTo>
                  <a:pt x="372" y="584"/>
                </a:lnTo>
                <a:lnTo>
                  <a:pt x="371" y="586"/>
                </a:lnTo>
                <a:lnTo>
                  <a:pt x="367" y="588"/>
                </a:lnTo>
                <a:lnTo>
                  <a:pt x="366" y="589"/>
                </a:lnTo>
                <a:lnTo>
                  <a:pt x="364" y="590"/>
                </a:lnTo>
                <a:lnTo>
                  <a:pt x="363" y="590"/>
                </a:lnTo>
                <a:lnTo>
                  <a:pt x="361" y="590"/>
                </a:lnTo>
                <a:lnTo>
                  <a:pt x="360" y="590"/>
                </a:lnTo>
                <a:lnTo>
                  <a:pt x="358" y="590"/>
                </a:lnTo>
                <a:lnTo>
                  <a:pt x="357" y="590"/>
                </a:lnTo>
                <a:lnTo>
                  <a:pt x="356" y="589"/>
                </a:lnTo>
                <a:lnTo>
                  <a:pt x="355" y="589"/>
                </a:lnTo>
                <a:lnTo>
                  <a:pt x="354" y="588"/>
                </a:lnTo>
                <a:lnTo>
                  <a:pt x="352" y="587"/>
                </a:lnTo>
                <a:lnTo>
                  <a:pt x="351" y="586"/>
                </a:lnTo>
                <a:lnTo>
                  <a:pt x="351" y="586"/>
                </a:lnTo>
                <a:lnTo>
                  <a:pt x="350" y="585"/>
                </a:lnTo>
                <a:lnTo>
                  <a:pt x="349" y="585"/>
                </a:lnTo>
                <a:lnTo>
                  <a:pt x="349" y="585"/>
                </a:lnTo>
                <a:lnTo>
                  <a:pt x="348" y="585"/>
                </a:lnTo>
                <a:lnTo>
                  <a:pt x="347" y="585"/>
                </a:lnTo>
                <a:lnTo>
                  <a:pt x="346" y="586"/>
                </a:lnTo>
                <a:lnTo>
                  <a:pt x="344" y="587"/>
                </a:lnTo>
                <a:lnTo>
                  <a:pt x="343" y="587"/>
                </a:lnTo>
                <a:lnTo>
                  <a:pt x="342" y="588"/>
                </a:lnTo>
                <a:lnTo>
                  <a:pt x="341" y="588"/>
                </a:lnTo>
                <a:lnTo>
                  <a:pt x="340" y="588"/>
                </a:lnTo>
                <a:lnTo>
                  <a:pt x="339" y="588"/>
                </a:lnTo>
                <a:lnTo>
                  <a:pt x="338" y="588"/>
                </a:lnTo>
                <a:lnTo>
                  <a:pt x="337" y="588"/>
                </a:lnTo>
                <a:lnTo>
                  <a:pt x="335" y="588"/>
                </a:lnTo>
                <a:lnTo>
                  <a:pt x="331" y="587"/>
                </a:lnTo>
                <a:lnTo>
                  <a:pt x="329" y="587"/>
                </a:lnTo>
                <a:lnTo>
                  <a:pt x="325" y="586"/>
                </a:lnTo>
                <a:lnTo>
                  <a:pt x="323" y="586"/>
                </a:lnTo>
                <a:lnTo>
                  <a:pt x="320" y="586"/>
                </a:lnTo>
                <a:lnTo>
                  <a:pt x="318" y="586"/>
                </a:lnTo>
                <a:lnTo>
                  <a:pt x="313" y="586"/>
                </a:lnTo>
                <a:lnTo>
                  <a:pt x="310" y="586"/>
                </a:lnTo>
                <a:lnTo>
                  <a:pt x="306" y="586"/>
                </a:lnTo>
                <a:lnTo>
                  <a:pt x="301" y="585"/>
                </a:lnTo>
                <a:lnTo>
                  <a:pt x="295" y="585"/>
                </a:lnTo>
                <a:lnTo>
                  <a:pt x="277" y="583"/>
                </a:lnTo>
                <a:lnTo>
                  <a:pt x="273" y="583"/>
                </a:lnTo>
                <a:lnTo>
                  <a:pt x="271" y="583"/>
                </a:lnTo>
                <a:lnTo>
                  <a:pt x="268" y="583"/>
                </a:lnTo>
                <a:lnTo>
                  <a:pt x="267" y="583"/>
                </a:lnTo>
                <a:lnTo>
                  <a:pt x="262" y="583"/>
                </a:lnTo>
                <a:lnTo>
                  <a:pt x="259" y="583"/>
                </a:lnTo>
                <a:lnTo>
                  <a:pt x="257" y="583"/>
                </a:lnTo>
                <a:lnTo>
                  <a:pt x="253" y="583"/>
                </a:lnTo>
                <a:lnTo>
                  <a:pt x="246" y="582"/>
                </a:lnTo>
                <a:lnTo>
                  <a:pt x="244" y="582"/>
                </a:lnTo>
                <a:lnTo>
                  <a:pt x="242" y="582"/>
                </a:lnTo>
                <a:lnTo>
                  <a:pt x="240" y="581"/>
                </a:lnTo>
                <a:lnTo>
                  <a:pt x="238" y="581"/>
                </a:lnTo>
                <a:lnTo>
                  <a:pt x="237" y="580"/>
                </a:lnTo>
                <a:lnTo>
                  <a:pt x="235" y="580"/>
                </a:lnTo>
                <a:lnTo>
                  <a:pt x="233" y="579"/>
                </a:lnTo>
                <a:lnTo>
                  <a:pt x="231" y="578"/>
                </a:lnTo>
                <a:lnTo>
                  <a:pt x="229" y="577"/>
                </a:lnTo>
                <a:lnTo>
                  <a:pt x="225" y="575"/>
                </a:lnTo>
                <a:lnTo>
                  <a:pt x="217" y="571"/>
                </a:lnTo>
                <a:lnTo>
                  <a:pt x="205" y="565"/>
                </a:lnTo>
                <a:lnTo>
                  <a:pt x="201" y="562"/>
                </a:lnTo>
                <a:lnTo>
                  <a:pt x="199" y="561"/>
                </a:lnTo>
                <a:lnTo>
                  <a:pt x="197" y="560"/>
                </a:lnTo>
                <a:lnTo>
                  <a:pt x="196" y="559"/>
                </a:lnTo>
                <a:lnTo>
                  <a:pt x="194" y="557"/>
                </a:lnTo>
                <a:lnTo>
                  <a:pt x="191" y="555"/>
                </a:lnTo>
                <a:lnTo>
                  <a:pt x="189" y="553"/>
                </a:lnTo>
                <a:lnTo>
                  <a:pt x="187" y="552"/>
                </a:lnTo>
                <a:lnTo>
                  <a:pt x="185" y="550"/>
                </a:lnTo>
                <a:lnTo>
                  <a:pt x="184" y="548"/>
                </a:lnTo>
                <a:lnTo>
                  <a:pt x="183" y="547"/>
                </a:lnTo>
                <a:lnTo>
                  <a:pt x="182" y="546"/>
                </a:lnTo>
                <a:lnTo>
                  <a:pt x="181" y="545"/>
                </a:lnTo>
                <a:lnTo>
                  <a:pt x="180" y="544"/>
                </a:lnTo>
                <a:lnTo>
                  <a:pt x="180" y="543"/>
                </a:lnTo>
                <a:lnTo>
                  <a:pt x="179" y="542"/>
                </a:lnTo>
                <a:lnTo>
                  <a:pt x="178" y="538"/>
                </a:lnTo>
                <a:lnTo>
                  <a:pt x="178" y="537"/>
                </a:lnTo>
                <a:lnTo>
                  <a:pt x="178" y="536"/>
                </a:lnTo>
                <a:lnTo>
                  <a:pt x="178" y="536"/>
                </a:lnTo>
                <a:lnTo>
                  <a:pt x="177" y="535"/>
                </a:lnTo>
                <a:lnTo>
                  <a:pt x="177" y="535"/>
                </a:lnTo>
                <a:lnTo>
                  <a:pt x="176" y="534"/>
                </a:lnTo>
                <a:lnTo>
                  <a:pt x="175" y="533"/>
                </a:lnTo>
                <a:lnTo>
                  <a:pt x="174" y="533"/>
                </a:lnTo>
                <a:lnTo>
                  <a:pt x="173" y="533"/>
                </a:lnTo>
                <a:lnTo>
                  <a:pt x="172" y="532"/>
                </a:lnTo>
                <a:lnTo>
                  <a:pt x="171" y="532"/>
                </a:lnTo>
                <a:lnTo>
                  <a:pt x="170" y="532"/>
                </a:lnTo>
                <a:lnTo>
                  <a:pt x="170" y="532"/>
                </a:lnTo>
                <a:lnTo>
                  <a:pt x="169" y="531"/>
                </a:lnTo>
                <a:lnTo>
                  <a:pt x="168" y="530"/>
                </a:lnTo>
                <a:lnTo>
                  <a:pt x="166" y="528"/>
                </a:lnTo>
                <a:lnTo>
                  <a:pt x="165" y="528"/>
                </a:lnTo>
                <a:lnTo>
                  <a:pt x="164" y="527"/>
                </a:lnTo>
                <a:lnTo>
                  <a:pt x="163" y="526"/>
                </a:lnTo>
                <a:lnTo>
                  <a:pt x="162" y="526"/>
                </a:lnTo>
                <a:lnTo>
                  <a:pt x="161" y="525"/>
                </a:lnTo>
                <a:lnTo>
                  <a:pt x="157" y="524"/>
                </a:lnTo>
                <a:lnTo>
                  <a:pt x="156" y="524"/>
                </a:lnTo>
                <a:lnTo>
                  <a:pt x="156" y="524"/>
                </a:lnTo>
                <a:lnTo>
                  <a:pt x="155" y="523"/>
                </a:lnTo>
                <a:lnTo>
                  <a:pt x="155" y="523"/>
                </a:lnTo>
                <a:lnTo>
                  <a:pt x="154" y="522"/>
                </a:lnTo>
                <a:lnTo>
                  <a:pt x="154" y="521"/>
                </a:lnTo>
                <a:lnTo>
                  <a:pt x="154" y="521"/>
                </a:lnTo>
                <a:lnTo>
                  <a:pt x="154" y="520"/>
                </a:lnTo>
                <a:lnTo>
                  <a:pt x="153" y="519"/>
                </a:lnTo>
                <a:lnTo>
                  <a:pt x="152" y="519"/>
                </a:lnTo>
                <a:lnTo>
                  <a:pt x="150" y="518"/>
                </a:lnTo>
                <a:lnTo>
                  <a:pt x="149" y="517"/>
                </a:lnTo>
                <a:lnTo>
                  <a:pt x="148" y="516"/>
                </a:lnTo>
                <a:lnTo>
                  <a:pt x="146" y="514"/>
                </a:lnTo>
                <a:lnTo>
                  <a:pt x="145" y="513"/>
                </a:lnTo>
                <a:lnTo>
                  <a:pt x="144" y="513"/>
                </a:lnTo>
                <a:lnTo>
                  <a:pt x="144" y="512"/>
                </a:lnTo>
                <a:lnTo>
                  <a:pt x="143" y="512"/>
                </a:lnTo>
                <a:lnTo>
                  <a:pt x="141" y="512"/>
                </a:lnTo>
                <a:lnTo>
                  <a:pt x="139" y="511"/>
                </a:lnTo>
                <a:lnTo>
                  <a:pt x="137" y="510"/>
                </a:lnTo>
                <a:lnTo>
                  <a:pt x="136" y="510"/>
                </a:lnTo>
                <a:lnTo>
                  <a:pt x="135" y="509"/>
                </a:lnTo>
                <a:lnTo>
                  <a:pt x="135" y="508"/>
                </a:lnTo>
                <a:lnTo>
                  <a:pt x="134" y="507"/>
                </a:lnTo>
                <a:lnTo>
                  <a:pt x="133" y="507"/>
                </a:lnTo>
                <a:lnTo>
                  <a:pt x="132" y="505"/>
                </a:lnTo>
                <a:lnTo>
                  <a:pt x="132" y="504"/>
                </a:lnTo>
                <a:lnTo>
                  <a:pt x="131" y="504"/>
                </a:lnTo>
                <a:lnTo>
                  <a:pt x="131" y="503"/>
                </a:lnTo>
                <a:lnTo>
                  <a:pt x="130" y="502"/>
                </a:lnTo>
                <a:lnTo>
                  <a:pt x="129" y="502"/>
                </a:lnTo>
                <a:lnTo>
                  <a:pt x="129" y="502"/>
                </a:lnTo>
                <a:lnTo>
                  <a:pt x="128" y="501"/>
                </a:lnTo>
                <a:lnTo>
                  <a:pt x="127" y="501"/>
                </a:lnTo>
                <a:lnTo>
                  <a:pt x="126" y="501"/>
                </a:lnTo>
                <a:lnTo>
                  <a:pt x="121" y="501"/>
                </a:lnTo>
                <a:lnTo>
                  <a:pt x="119" y="501"/>
                </a:lnTo>
                <a:lnTo>
                  <a:pt x="116" y="501"/>
                </a:lnTo>
                <a:lnTo>
                  <a:pt x="113" y="501"/>
                </a:lnTo>
                <a:lnTo>
                  <a:pt x="110" y="502"/>
                </a:lnTo>
                <a:lnTo>
                  <a:pt x="108" y="502"/>
                </a:lnTo>
                <a:lnTo>
                  <a:pt x="107" y="503"/>
                </a:lnTo>
                <a:lnTo>
                  <a:pt x="106" y="503"/>
                </a:lnTo>
                <a:lnTo>
                  <a:pt x="105" y="504"/>
                </a:lnTo>
                <a:lnTo>
                  <a:pt x="103" y="504"/>
                </a:lnTo>
                <a:lnTo>
                  <a:pt x="102" y="505"/>
                </a:lnTo>
                <a:lnTo>
                  <a:pt x="97" y="509"/>
                </a:lnTo>
                <a:lnTo>
                  <a:pt x="95" y="510"/>
                </a:lnTo>
                <a:lnTo>
                  <a:pt x="94" y="510"/>
                </a:lnTo>
                <a:lnTo>
                  <a:pt x="92" y="511"/>
                </a:lnTo>
                <a:lnTo>
                  <a:pt x="91" y="512"/>
                </a:lnTo>
                <a:lnTo>
                  <a:pt x="90" y="512"/>
                </a:lnTo>
                <a:lnTo>
                  <a:pt x="89" y="512"/>
                </a:lnTo>
                <a:lnTo>
                  <a:pt x="87" y="512"/>
                </a:lnTo>
                <a:lnTo>
                  <a:pt x="85" y="512"/>
                </a:lnTo>
                <a:lnTo>
                  <a:pt x="83" y="512"/>
                </a:lnTo>
                <a:lnTo>
                  <a:pt x="81" y="512"/>
                </a:lnTo>
                <a:lnTo>
                  <a:pt x="77" y="512"/>
                </a:lnTo>
                <a:lnTo>
                  <a:pt x="68" y="511"/>
                </a:lnTo>
                <a:lnTo>
                  <a:pt x="67" y="510"/>
                </a:lnTo>
                <a:lnTo>
                  <a:pt x="65" y="510"/>
                </a:lnTo>
                <a:lnTo>
                  <a:pt x="63" y="509"/>
                </a:lnTo>
                <a:lnTo>
                  <a:pt x="62" y="508"/>
                </a:lnTo>
                <a:lnTo>
                  <a:pt x="60" y="507"/>
                </a:lnTo>
                <a:lnTo>
                  <a:pt x="58" y="505"/>
                </a:lnTo>
                <a:lnTo>
                  <a:pt x="56" y="504"/>
                </a:lnTo>
                <a:lnTo>
                  <a:pt x="50" y="499"/>
                </a:lnTo>
                <a:lnTo>
                  <a:pt x="48" y="497"/>
                </a:lnTo>
                <a:lnTo>
                  <a:pt x="47" y="496"/>
                </a:lnTo>
                <a:lnTo>
                  <a:pt x="45" y="495"/>
                </a:lnTo>
                <a:lnTo>
                  <a:pt x="44" y="494"/>
                </a:lnTo>
                <a:lnTo>
                  <a:pt x="39" y="492"/>
                </a:lnTo>
                <a:lnTo>
                  <a:pt x="34" y="489"/>
                </a:lnTo>
                <a:lnTo>
                  <a:pt x="33" y="488"/>
                </a:lnTo>
                <a:lnTo>
                  <a:pt x="31" y="488"/>
                </a:lnTo>
                <a:lnTo>
                  <a:pt x="29" y="487"/>
                </a:lnTo>
                <a:lnTo>
                  <a:pt x="26" y="486"/>
                </a:lnTo>
                <a:lnTo>
                  <a:pt x="18" y="485"/>
                </a:lnTo>
                <a:lnTo>
                  <a:pt x="15" y="484"/>
                </a:lnTo>
                <a:lnTo>
                  <a:pt x="13" y="484"/>
                </a:lnTo>
                <a:lnTo>
                  <a:pt x="11" y="483"/>
                </a:lnTo>
                <a:lnTo>
                  <a:pt x="9" y="482"/>
                </a:lnTo>
                <a:lnTo>
                  <a:pt x="0" y="479"/>
                </a:lnTo>
                <a:lnTo>
                  <a:pt x="1" y="478"/>
                </a:lnTo>
                <a:lnTo>
                  <a:pt x="2" y="476"/>
                </a:lnTo>
                <a:lnTo>
                  <a:pt x="4" y="471"/>
                </a:lnTo>
                <a:lnTo>
                  <a:pt x="4" y="470"/>
                </a:lnTo>
                <a:lnTo>
                  <a:pt x="5" y="470"/>
                </a:lnTo>
                <a:lnTo>
                  <a:pt x="5" y="469"/>
                </a:lnTo>
                <a:lnTo>
                  <a:pt x="6" y="469"/>
                </a:lnTo>
                <a:lnTo>
                  <a:pt x="7" y="469"/>
                </a:lnTo>
                <a:lnTo>
                  <a:pt x="7" y="468"/>
                </a:lnTo>
                <a:lnTo>
                  <a:pt x="9" y="467"/>
                </a:lnTo>
                <a:lnTo>
                  <a:pt x="10" y="467"/>
                </a:lnTo>
                <a:lnTo>
                  <a:pt x="10" y="466"/>
                </a:lnTo>
                <a:lnTo>
                  <a:pt x="10" y="466"/>
                </a:lnTo>
                <a:lnTo>
                  <a:pt x="10" y="466"/>
                </a:lnTo>
                <a:lnTo>
                  <a:pt x="9" y="465"/>
                </a:lnTo>
                <a:lnTo>
                  <a:pt x="9" y="465"/>
                </a:lnTo>
                <a:lnTo>
                  <a:pt x="9" y="465"/>
                </a:lnTo>
                <a:lnTo>
                  <a:pt x="9" y="464"/>
                </a:lnTo>
                <a:lnTo>
                  <a:pt x="10" y="464"/>
                </a:lnTo>
                <a:lnTo>
                  <a:pt x="11" y="463"/>
                </a:lnTo>
                <a:lnTo>
                  <a:pt x="11" y="462"/>
                </a:lnTo>
                <a:lnTo>
                  <a:pt x="12" y="460"/>
                </a:lnTo>
                <a:lnTo>
                  <a:pt x="12" y="460"/>
                </a:lnTo>
                <a:lnTo>
                  <a:pt x="12" y="459"/>
                </a:lnTo>
                <a:lnTo>
                  <a:pt x="12" y="458"/>
                </a:lnTo>
                <a:lnTo>
                  <a:pt x="13" y="458"/>
                </a:lnTo>
                <a:lnTo>
                  <a:pt x="13" y="458"/>
                </a:lnTo>
                <a:lnTo>
                  <a:pt x="15" y="458"/>
                </a:lnTo>
                <a:lnTo>
                  <a:pt x="15" y="457"/>
                </a:lnTo>
                <a:lnTo>
                  <a:pt x="16" y="457"/>
                </a:lnTo>
                <a:lnTo>
                  <a:pt x="16" y="457"/>
                </a:lnTo>
                <a:lnTo>
                  <a:pt x="17" y="456"/>
                </a:lnTo>
                <a:lnTo>
                  <a:pt x="19" y="454"/>
                </a:lnTo>
                <a:lnTo>
                  <a:pt x="19" y="453"/>
                </a:lnTo>
                <a:lnTo>
                  <a:pt x="19" y="453"/>
                </a:lnTo>
                <a:lnTo>
                  <a:pt x="20" y="453"/>
                </a:lnTo>
                <a:lnTo>
                  <a:pt x="20" y="452"/>
                </a:lnTo>
                <a:lnTo>
                  <a:pt x="20" y="452"/>
                </a:lnTo>
                <a:lnTo>
                  <a:pt x="21" y="451"/>
                </a:lnTo>
                <a:lnTo>
                  <a:pt x="22" y="451"/>
                </a:lnTo>
                <a:lnTo>
                  <a:pt x="23" y="450"/>
                </a:lnTo>
                <a:lnTo>
                  <a:pt x="25" y="450"/>
                </a:lnTo>
                <a:lnTo>
                  <a:pt x="26" y="450"/>
                </a:lnTo>
                <a:lnTo>
                  <a:pt x="28" y="450"/>
                </a:lnTo>
                <a:lnTo>
                  <a:pt x="29" y="450"/>
                </a:lnTo>
                <a:lnTo>
                  <a:pt x="30" y="450"/>
                </a:lnTo>
                <a:lnTo>
                  <a:pt x="31" y="450"/>
                </a:lnTo>
                <a:lnTo>
                  <a:pt x="32" y="451"/>
                </a:lnTo>
                <a:lnTo>
                  <a:pt x="33" y="452"/>
                </a:lnTo>
                <a:lnTo>
                  <a:pt x="35" y="454"/>
                </a:lnTo>
                <a:lnTo>
                  <a:pt x="36" y="454"/>
                </a:lnTo>
                <a:lnTo>
                  <a:pt x="37" y="455"/>
                </a:lnTo>
                <a:lnTo>
                  <a:pt x="38" y="455"/>
                </a:lnTo>
                <a:lnTo>
                  <a:pt x="40" y="455"/>
                </a:lnTo>
                <a:lnTo>
                  <a:pt x="41" y="456"/>
                </a:lnTo>
                <a:lnTo>
                  <a:pt x="43" y="456"/>
                </a:lnTo>
                <a:lnTo>
                  <a:pt x="43" y="456"/>
                </a:lnTo>
                <a:lnTo>
                  <a:pt x="44" y="456"/>
                </a:lnTo>
                <a:lnTo>
                  <a:pt x="45" y="455"/>
                </a:lnTo>
                <a:lnTo>
                  <a:pt x="46" y="455"/>
                </a:lnTo>
                <a:lnTo>
                  <a:pt x="46" y="454"/>
                </a:lnTo>
                <a:lnTo>
                  <a:pt x="47" y="453"/>
                </a:lnTo>
                <a:lnTo>
                  <a:pt x="48" y="452"/>
                </a:lnTo>
                <a:lnTo>
                  <a:pt x="49" y="451"/>
                </a:lnTo>
                <a:lnTo>
                  <a:pt x="51" y="449"/>
                </a:lnTo>
                <a:lnTo>
                  <a:pt x="53" y="446"/>
                </a:lnTo>
                <a:lnTo>
                  <a:pt x="54" y="445"/>
                </a:lnTo>
                <a:lnTo>
                  <a:pt x="54" y="444"/>
                </a:lnTo>
                <a:lnTo>
                  <a:pt x="55" y="444"/>
                </a:lnTo>
                <a:lnTo>
                  <a:pt x="56" y="444"/>
                </a:lnTo>
                <a:lnTo>
                  <a:pt x="56" y="443"/>
                </a:lnTo>
                <a:lnTo>
                  <a:pt x="57" y="443"/>
                </a:lnTo>
                <a:lnTo>
                  <a:pt x="59" y="443"/>
                </a:lnTo>
                <a:lnTo>
                  <a:pt x="64" y="442"/>
                </a:lnTo>
                <a:lnTo>
                  <a:pt x="66" y="442"/>
                </a:lnTo>
                <a:lnTo>
                  <a:pt x="67" y="442"/>
                </a:lnTo>
                <a:lnTo>
                  <a:pt x="69" y="442"/>
                </a:lnTo>
                <a:lnTo>
                  <a:pt x="70" y="443"/>
                </a:lnTo>
                <a:lnTo>
                  <a:pt x="72" y="443"/>
                </a:lnTo>
                <a:lnTo>
                  <a:pt x="73" y="444"/>
                </a:lnTo>
                <a:lnTo>
                  <a:pt x="75" y="445"/>
                </a:lnTo>
                <a:lnTo>
                  <a:pt x="78" y="447"/>
                </a:lnTo>
                <a:lnTo>
                  <a:pt x="79" y="448"/>
                </a:lnTo>
                <a:lnTo>
                  <a:pt x="79" y="448"/>
                </a:lnTo>
                <a:lnTo>
                  <a:pt x="80" y="448"/>
                </a:lnTo>
                <a:lnTo>
                  <a:pt x="81" y="448"/>
                </a:lnTo>
                <a:lnTo>
                  <a:pt x="82" y="448"/>
                </a:lnTo>
                <a:lnTo>
                  <a:pt x="82" y="448"/>
                </a:lnTo>
                <a:lnTo>
                  <a:pt x="83" y="448"/>
                </a:lnTo>
                <a:lnTo>
                  <a:pt x="84" y="447"/>
                </a:lnTo>
                <a:lnTo>
                  <a:pt x="85" y="446"/>
                </a:lnTo>
                <a:lnTo>
                  <a:pt x="87" y="443"/>
                </a:lnTo>
                <a:lnTo>
                  <a:pt x="88" y="441"/>
                </a:lnTo>
                <a:lnTo>
                  <a:pt x="89" y="440"/>
                </a:lnTo>
                <a:lnTo>
                  <a:pt x="91" y="438"/>
                </a:lnTo>
                <a:lnTo>
                  <a:pt x="93" y="436"/>
                </a:lnTo>
                <a:lnTo>
                  <a:pt x="95" y="434"/>
                </a:lnTo>
                <a:lnTo>
                  <a:pt x="96" y="434"/>
                </a:lnTo>
                <a:lnTo>
                  <a:pt x="97" y="433"/>
                </a:lnTo>
                <a:lnTo>
                  <a:pt x="98" y="432"/>
                </a:lnTo>
                <a:lnTo>
                  <a:pt x="102" y="430"/>
                </a:lnTo>
                <a:lnTo>
                  <a:pt x="103" y="429"/>
                </a:lnTo>
                <a:lnTo>
                  <a:pt x="104" y="428"/>
                </a:lnTo>
                <a:lnTo>
                  <a:pt x="106" y="427"/>
                </a:lnTo>
                <a:lnTo>
                  <a:pt x="108" y="426"/>
                </a:lnTo>
                <a:lnTo>
                  <a:pt x="110" y="423"/>
                </a:lnTo>
                <a:lnTo>
                  <a:pt x="111" y="421"/>
                </a:lnTo>
                <a:lnTo>
                  <a:pt x="113" y="419"/>
                </a:lnTo>
                <a:lnTo>
                  <a:pt x="114" y="418"/>
                </a:lnTo>
                <a:lnTo>
                  <a:pt x="115" y="417"/>
                </a:lnTo>
                <a:lnTo>
                  <a:pt x="115" y="416"/>
                </a:lnTo>
                <a:lnTo>
                  <a:pt x="117" y="415"/>
                </a:lnTo>
                <a:lnTo>
                  <a:pt x="119" y="414"/>
                </a:lnTo>
                <a:lnTo>
                  <a:pt x="121" y="413"/>
                </a:lnTo>
                <a:lnTo>
                  <a:pt x="125" y="412"/>
                </a:lnTo>
                <a:lnTo>
                  <a:pt x="127" y="411"/>
                </a:lnTo>
                <a:lnTo>
                  <a:pt x="130" y="410"/>
                </a:lnTo>
                <a:lnTo>
                  <a:pt x="133" y="410"/>
                </a:lnTo>
                <a:lnTo>
                  <a:pt x="134" y="410"/>
                </a:lnTo>
                <a:lnTo>
                  <a:pt x="137" y="410"/>
                </a:lnTo>
                <a:lnTo>
                  <a:pt x="139" y="410"/>
                </a:lnTo>
                <a:lnTo>
                  <a:pt x="140" y="410"/>
                </a:lnTo>
                <a:lnTo>
                  <a:pt x="141" y="409"/>
                </a:lnTo>
                <a:lnTo>
                  <a:pt x="142" y="409"/>
                </a:lnTo>
                <a:lnTo>
                  <a:pt x="142" y="409"/>
                </a:lnTo>
                <a:lnTo>
                  <a:pt x="143" y="408"/>
                </a:lnTo>
                <a:lnTo>
                  <a:pt x="144" y="407"/>
                </a:lnTo>
                <a:lnTo>
                  <a:pt x="144" y="406"/>
                </a:lnTo>
                <a:lnTo>
                  <a:pt x="145" y="405"/>
                </a:lnTo>
                <a:lnTo>
                  <a:pt x="146" y="401"/>
                </a:lnTo>
                <a:lnTo>
                  <a:pt x="147" y="399"/>
                </a:lnTo>
                <a:lnTo>
                  <a:pt x="148" y="398"/>
                </a:lnTo>
                <a:lnTo>
                  <a:pt x="148" y="397"/>
                </a:lnTo>
                <a:lnTo>
                  <a:pt x="149" y="396"/>
                </a:lnTo>
                <a:lnTo>
                  <a:pt x="150" y="396"/>
                </a:lnTo>
                <a:lnTo>
                  <a:pt x="150" y="395"/>
                </a:lnTo>
                <a:lnTo>
                  <a:pt x="151" y="395"/>
                </a:lnTo>
                <a:lnTo>
                  <a:pt x="151" y="395"/>
                </a:lnTo>
                <a:lnTo>
                  <a:pt x="152" y="395"/>
                </a:lnTo>
                <a:lnTo>
                  <a:pt x="153" y="395"/>
                </a:lnTo>
                <a:lnTo>
                  <a:pt x="154" y="395"/>
                </a:lnTo>
                <a:lnTo>
                  <a:pt x="157" y="395"/>
                </a:lnTo>
                <a:lnTo>
                  <a:pt x="158" y="396"/>
                </a:lnTo>
                <a:lnTo>
                  <a:pt x="159" y="395"/>
                </a:lnTo>
                <a:lnTo>
                  <a:pt x="160" y="395"/>
                </a:lnTo>
                <a:lnTo>
                  <a:pt x="161" y="395"/>
                </a:lnTo>
                <a:lnTo>
                  <a:pt x="161" y="395"/>
                </a:lnTo>
                <a:lnTo>
                  <a:pt x="162" y="394"/>
                </a:lnTo>
                <a:lnTo>
                  <a:pt x="163" y="394"/>
                </a:lnTo>
                <a:lnTo>
                  <a:pt x="164" y="393"/>
                </a:lnTo>
                <a:lnTo>
                  <a:pt x="165" y="392"/>
                </a:lnTo>
                <a:lnTo>
                  <a:pt x="166" y="391"/>
                </a:lnTo>
                <a:lnTo>
                  <a:pt x="169" y="388"/>
                </a:lnTo>
                <a:lnTo>
                  <a:pt x="170" y="387"/>
                </a:lnTo>
                <a:lnTo>
                  <a:pt x="170" y="387"/>
                </a:lnTo>
                <a:lnTo>
                  <a:pt x="171" y="386"/>
                </a:lnTo>
                <a:lnTo>
                  <a:pt x="172" y="386"/>
                </a:lnTo>
                <a:lnTo>
                  <a:pt x="174" y="385"/>
                </a:lnTo>
                <a:lnTo>
                  <a:pt x="176" y="384"/>
                </a:lnTo>
                <a:lnTo>
                  <a:pt x="177" y="384"/>
                </a:lnTo>
                <a:lnTo>
                  <a:pt x="178" y="384"/>
                </a:lnTo>
                <a:lnTo>
                  <a:pt x="179" y="384"/>
                </a:lnTo>
                <a:lnTo>
                  <a:pt x="180" y="384"/>
                </a:lnTo>
                <a:lnTo>
                  <a:pt x="180" y="384"/>
                </a:lnTo>
                <a:lnTo>
                  <a:pt x="181" y="384"/>
                </a:lnTo>
                <a:lnTo>
                  <a:pt x="181" y="385"/>
                </a:lnTo>
                <a:lnTo>
                  <a:pt x="182" y="386"/>
                </a:lnTo>
                <a:lnTo>
                  <a:pt x="183" y="387"/>
                </a:lnTo>
                <a:lnTo>
                  <a:pt x="185" y="389"/>
                </a:lnTo>
                <a:lnTo>
                  <a:pt x="185" y="390"/>
                </a:lnTo>
                <a:lnTo>
                  <a:pt x="186" y="391"/>
                </a:lnTo>
                <a:lnTo>
                  <a:pt x="187" y="392"/>
                </a:lnTo>
                <a:lnTo>
                  <a:pt x="191" y="394"/>
                </a:lnTo>
                <a:lnTo>
                  <a:pt x="192" y="395"/>
                </a:lnTo>
                <a:lnTo>
                  <a:pt x="193" y="395"/>
                </a:lnTo>
                <a:lnTo>
                  <a:pt x="195" y="396"/>
                </a:lnTo>
                <a:lnTo>
                  <a:pt x="196" y="396"/>
                </a:lnTo>
                <a:lnTo>
                  <a:pt x="197" y="396"/>
                </a:lnTo>
                <a:lnTo>
                  <a:pt x="198" y="396"/>
                </a:lnTo>
                <a:lnTo>
                  <a:pt x="200" y="396"/>
                </a:lnTo>
                <a:lnTo>
                  <a:pt x="202" y="396"/>
                </a:lnTo>
                <a:lnTo>
                  <a:pt x="204" y="395"/>
                </a:lnTo>
                <a:lnTo>
                  <a:pt x="206" y="395"/>
                </a:lnTo>
                <a:lnTo>
                  <a:pt x="208" y="393"/>
                </a:lnTo>
                <a:lnTo>
                  <a:pt x="209" y="392"/>
                </a:lnTo>
                <a:lnTo>
                  <a:pt x="211" y="391"/>
                </a:lnTo>
                <a:lnTo>
                  <a:pt x="212" y="390"/>
                </a:lnTo>
                <a:lnTo>
                  <a:pt x="213" y="390"/>
                </a:lnTo>
                <a:lnTo>
                  <a:pt x="214" y="390"/>
                </a:lnTo>
                <a:lnTo>
                  <a:pt x="215" y="390"/>
                </a:lnTo>
                <a:lnTo>
                  <a:pt x="216" y="390"/>
                </a:lnTo>
                <a:lnTo>
                  <a:pt x="219" y="390"/>
                </a:lnTo>
                <a:lnTo>
                  <a:pt x="221" y="391"/>
                </a:lnTo>
                <a:lnTo>
                  <a:pt x="224" y="391"/>
                </a:lnTo>
                <a:lnTo>
                  <a:pt x="225" y="392"/>
                </a:lnTo>
                <a:lnTo>
                  <a:pt x="228" y="392"/>
                </a:lnTo>
                <a:lnTo>
                  <a:pt x="232" y="393"/>
                </a:lnTo>
                <a:lnTo>
                  <a:pt x="233" y="393"/>
                </a:lnTo>
                <a:lnTo>
                  <a:pt x="234" y="393"/>
                </a:lnTo>
                <a:lnTo>
                  <a:pt x="237" y="392"/>
                </a:lnTo>
                <a:lnTo>
                  <a:pt x="242" y="391"/>
                </a:lnTo>
                <a:lnTo>
                  <a:pt x="245" y="390"/>
                </a:lnTo>
                <a:lnTo>
                  <a:pt x="247" y="390"/>
                </a:lnTo>
                <a:lnTo>
                  <a:pt x="248" y="390"/>
                </a:lnTo>
                <a:lnTo>
                  <a:pt x="249" y="389"/>
                </a:lnTo>
                <a:lnTo>
                  <a:pt x="253" y="387"/>
                </a:lnTo>
                <a:lnTo>
                  <a:pt x="254" y="386"/>
                </a:lnTo>
                <a:lnTo>
                  <a:pt x="254" y="385"/>
                </a:lnTo>
                <a:lnTo>
                  <a:pt x="255" y="385"/>
                </a:lnTo>
                <a:lnTo>
                  <a:pt x="255" y="384"/>
                </a:lnTo>
                <a:lnTo>
                  <a:pt x="256" y="383"/>
                </a:lnTo>
                <a:lnTo>
                  <a:pt x="256" y="383"/>
                </a:lnTo>
                <a:lnTo>
                  <a:pt x="256" y="382"/>
                </a:lnTo>
                <a:lnTo>
                  <a:pt x="256" y="379"/>
                </a:lnTo>
                <a:lnTo>
                  <a:pt x="255" y="378"/>
                </a:lnTo>
                <a:lnTo>
                  <a:pt x="256" y="377"/>
                </a:lnTo>
                <a:lnTo>
                  <a:pt x="256" y="376"/>
                </a:lnTo>
                <a:lnTo>
                  <a:pt x="257" y="375"/>
                </a:lnTo>
                <a:lnTo>
                  <a:pt x="258" y="373"/>
                </a:lnTo>
                <a:lnTo>
                  <a:pt x="259" y="373"/>
                </a:lnTo>
                <a:lnTo>
                  <a:pt x="260" y="372"/>
                </a:lnTo>
                <a:lnTo>
                  <a:pt x="261" y="371"/>
                </a:lnTo>
                <a:lnTo>
                  <a:pt x="262" y="371"/>
                </a:lnTo>
                <a:lnTo>
                  <a:pt x="264" y="370"/>
                </a:lnTo>
                <a:lnTo>
                  <a:pt x="266" y="369"/>
                </a:lnTo>
                <a:lnTo>
                  <a:pt x="269" y="369"/>
                </a:lnTo>
                <a:lnTo>
                  <a:pt x="274" y="369"/>
                </a:lnTo>
                <a:lnTo>
                  <a:pt x="278" y="368"/>
                </a:lnTo>
                <a:lnTo>
                  <a:pt x="281" y="367"/>
                </a:lnTo>
                <a:lnTo>
                  <a:pt x="284" y="367"/>
                </a:lnTo>
                <a:lnTo>
                  <a:pt x="285" y="366"/>
                </a:lnTo>
                <a:lnTo>
                  <a:pt x="286" y="366"/>
                </a:lnTo>
                <a:lnTo>
                  <a:pt x="286" y="366"/>
                </a:lnTo>
                <a:lnTo>
                  <a:pt x="287" y="365"/>
                </a:lnTo>
                <a:lnTo>
                  <a:pt x="288" y="364"/>
                </a:lnTo>
                <a:lnTo>
                  <a:pt x="289" y="364"/>
                </a:lnTo>
                <a:lnTo>
                  <a:pt x="289" y="363"/>
                </a:lnTo>
                <a:lnTo>
                  <a:pt x="290" y="362"/>
                </a:lnTo>
                <a:lnTo>
                  <a:pt x="291" y="361"/>
                </a:lnTo>
                <a:lnTo>
                  <a:pt x="292" y="360"/>
                </a:lnTo>
                <a:lnTo>
                  <a:pt x="292" y="359"/>
                </a:lnTo>
                <a:lnTo>
                  <a:pt x="293" y="356"/>
                </a:lnTo>
                <a:lnTo>
                  <a:pt x="294" y="355"/>
                </a:lnTo>
                <a:lnTo>
                  <a:pt x="294" y="354"/>
                </a:lnTo>
                <a:lnTo>
                  <a:pt x="295" y="354"/>
                </a:lnTo>
                <a:lnTo>
                  <a:pt x="296" y="353"/>
                </a:lnTo>
                <a:lnTo>
                  <a:pt x="298" y="350"/>
                </a:lnTo>
                <a:lnTo>
                  <a:pt x="299" y="350"/>
                </a:lnTo>
                <a:lnTo>
                  <a:pt x="300" y="349"/>
                </a:lnTo>
                <a:lnTo>
                  <a:pt x="301" y="348"/>
                </a:lnTo>
                <a:lnTo>
                  <a:pt x="301" y="347"/>
                </a:lnTo>
                <a:lnTo>
                  <a:pt x="301" y="346"/>
                </a:lnTo>
                <a:lnTo>
                  <a:pt x="302" y="346"/>
                </a:lnTo>
                <a:lnTo>
                  <a:pt x="302" y="345"/>
                </a:lnTo>
                <a:lnTo>
                  <a:pt x="301" y="344"/>
                </a:lnTo>
                <a:lnTo>
                  <a:pt x="301" y="343"/>
                </a:lnTo>
                <a:lnTo>
                  <a:pt x="300" y="342"/>
                </a:lnTo>
                <a:lnTo>
                  <a:pt x="299" y="341"/>
                </a:lnTo>
                <a:lnTo>
                  <a:pt x="299" y="340"/>
                </a:lnTo>
                <a:lnTo>
                  <a:pt x="297" y="339"/>
                </a:lnTo>
                <a:lnTo>
                  <a:pt x="293" y="335"/>
                </a:lnTo>
                <a:lnTo>
                  <a:pt x="292" y="334"/>
                </a:lnTo>
                <a:lnTo>
                  <a:pt x="290" y="332"/>
                </a:lnTo>
                <a:lnTo>
                  <a:pt x="289" y="331"/>
                </a:lnTo>
                <a:lnTo>
                  <a:pt x="288" y="330"/>
                </a:lnTo>
                <a:lnTo>
                  <a:pt x="288" y="329"/>
                </a:lnTo>
                <a:lnTo>
                  <a:pt x="288" y="328"/>
                </a:lnTo>
                <a:lnTo>
                  <a:pt x="288" y="327"/>
                </a:lnTo>
                <a:lnTo>
                  <a:pt x="288" y="327"/>
                </a:lnTo>
                <a:lnTo>
                  <a:pt x="288" y="327"/>
                </a:lnTo>
                <a:lnTo>
                  <a:pt x="288" y="326"/>
                </a:lnTo>
                <a:lnTo>
                  <a:pt x="289" y="326"/>
                </a:lnTo>
                <a:lnTo>
                  <a:pt x="290" y="326"/>
                </a:lnTo>
                <a:lnTo>
                  <a:pt x="291" y="325"/>
                </a:lnTo>
                <a:lnTo>
                  <a:pt x="292" y="325"/>
                </a:lnTo>
                <a:lnTo>
                  <a:pt x="294" y="324"/>
                </a:lnTo>
                <a:lnTo>
                  <a:pt x="295" y="324"/>
                </a:lnTo>
                <a:lnTo>
                  <a:pt x="295" y="323"/>
                </a:lnTo>
                <a:lnTo>
                  <a:pt x="296" y="322"/>
                </a:lnTo>
                <a:lnTo>
                  <a:pt x="297" y="321"/>
                </a:lnTo>
                <a:lnTo>
                  <a:pt x="297" y="320"/>
                </a:lnTo>
                <a:lnTo>
                  <a:pt x="298" y="319"/>
                </a:lnTo>
                <a:lnTo>
                  <a:pt x="298" y="319"/>
                </a:lnTo>
                <a:lnTo>
                  <a:pt x="298" y="318"/>
                </a:lnTo>
                <a:lnTo>
                  <a:pt x="298" y="317"/>
                </a:lnTo>
                <a:lnTo>
                  <a:pt x="297" y="316"/>
                </a:lnTo>
                <a:lnTo>
                  <a:pt x="297" y="314"/>
                </a:lnTo>
                <a:lnTo>
                  <a:pt x="296" y="311"/>
                </a:lnTo>
                <a:lnTo>
                  <a:pt x="296" y="310"/>
                </a:lnTo>
                <a:lnTo>
                  <a:pt x="296" y="309"/>
                </a:lnTo>
                <a:lnTo>
                  <a:pt x="296" y="308"/>
                </a:lnTo>
                <a:lnTo>
                  <a:pt x="296" y="307"/>
                </a:lnTo>
                <a:lnTo>
                  <a:pt x="297" y="305"/>
                </a:lnTo>
                <a:lnTo>
                  <a:pt x="297" y="305"/>
                </a:lnTo>
                <a:lnTo>
                  <a:pt x="298" y="304"/>
                </a:lnTo>
                <a:lnTo>
                  <a:pt x="298" y="303"/>
                </a:lnTo>
                <a:lnTo>
                  <a:pt x="299" y="303"/>
                </a:lnTo>
                <a:lnTo>
                  <a:pt x="300" y="302"/>
                </a:lnTo>
                <a:lnTo>
                  <a:pt x="301" y="301"/>
                </a:lnTo>
                <a:lnTo>
                  <a:pt x="304" y="300"/>
                </a:lnTo>
                <a:lnTo>
                  <a:pt x="305" y="299"/>
                </a:lnTo>
                <a:lnTo>
                  <a:pt x="307" y="298"/>
                </a:lnTo>
                <a:lnTo>
                  <a:pt x="309" y="297"/>
                </a:lnTo>
                <a:lnTo>
                  <a:pt x="310" y="296"/>
                </a:lnTo>
                <a:lnTo>
                  <a:pt x="310" y="295"/>
                </a:lnTo>
                <a:lnTo>
                  <a:pt x="311" y="294"/>
                </a:lnTo>
                <a:lnTo>
                  <a:pt x="311" y="293"/>
                </a:lnTo>
                <a:lnTo>
                  <a:pt x="311" y="292"/>
                </a:lnTo>
                <a:lnTo>
                  <a:pt x="311" y="290"/>
                </a:lnTo>
                <a:lnTo>
                  <a:pt x="311" y="288"/>
                </a:lnTo>
                <a:lnTo>
                  <a:pt x="311" y="287"/>
                </a:lnTo>
                <a:lnTo>
                  <a:pt x="311" y="286"/>
                </a:lnTo>
                <a:lnTo>
                  <a:pt x="310" y="285"/>
                </a:lnTo>
                <a:lnTo>
                  <a:pt x="310" y="284"/>
                </a:lnTo>
                <a:lnTo>
                  <a:pt x="309" y="283"/>
                </a:lnTo>
                <a:lnTo>
                  <a:pt x="309" y="282"/>
                </a:lnTo>
                <a:lnTo>
                  <a:pt x="308" y="282"/>
                </a:lnTo>
                <a:lnTo>
                  <a:pt x="307" y="281"/>
                </a:lnTo>
                <a:lnTo>
                  <a:pt x="306" y="280"/>
                </a:lnTo>
                <a:lnTo>
                  <a:pt x="303" y="277"/>
                </a:lnTo>
                <a:lnTo>
                  <a:pt x="301" y="276"/>
                </a:lnTo>
                <a:lnTo>
                  <a:pt x="300" y="275"/>
                </a:lnTo>
                <a:lnTo>
                  <a:pt x="299" y="274"/>
                </a:lnTo>
                <a:lnTo>
                  <a:pt x="299" y="274"/>
                </a:lnTo>
                <a:lnTo>
                  <a:pt x="299" y="273"/>
                </a:lnTo>
                <a:lnTo>
                  <a:pt x="298" y="272"/>
                </a:lnTo>
                <a:lnTo>
                  <a:pt x="298" y="271"/>
                </a:lnTo>
                <a:lnTo>
                  <a:pt x="298" y="270"/>
                </a:lnTo>
                <a:lnTo>
                  <a:pt x="298" y="269"/>
                </a:lnTo>
                <a:lnTo>
                  <a:pt x="298" y="268"/>
                </a:lnTo>
                <a:lnTo>
                  <a:pt x="298" y="267"/>
                </a:lnTo>
                <a:lnTo>
                  <a:pt x="299" y="265"/>
                </a:lnTo>
                <a:lnTo>
                  <a:pt x="299" y="264"/>
                </a:lnTo>
                <a:lnTo>
                  <a:pt x="300" y="262"/>
                </a:lnTo>
                <a:lnTo>
                  <a:pt x="300" y="261"/>
                </a:lnTo>
                <a:lnTo>
                  <a:pt x="301" y="259"/>
                </a:lnTo>
                <a:lnTo>
                  <a:pt x="302" y="258"/>
                </a:lnTo>
                <a:lnTo>
                  <a:pt x="303" y="256"/>
                </a:lnTo>
                <a:lnTo>
                  <a:pt x="304" y="255"/>
                </a:lnTo>
                <a:lnTo>
                  <a:pt x="305" y="253"/>
                </a:lnTo>
                <a:lnTo>
                  <a:pt x="306" y="252"/>
                </a:lnTo>
                <a:lnTo>
                  <a:pt x="308" y="251"/>
                </a:lnTo>
                <a:lnTo>
                  <a:pt x="311" y="249"/>
                </a:lnTo>
                <a:lnTo>
                  <a:pt x="313" y="247"/>
                </a:lnTo>
                <a:lnTo>
                  <a:pt x="313" y="247"/>
                </a:lnTo>
                <a:lnTo>
                  <a:pt x="314" y="246"/>
                </a:lnTo>
                <a:lnTo>
                  <a:pt x="314" y="246"/>
                </a:lnTo>
                <a:lnTo>
                  <a:pt x="315" y="245"/>
                </a:lnTo>
                <a:lnTo>
                  <a:pt x="315" y="244"/>
                </a:lnTo>
                <a:lnTo>
                  <a:pt x="315" y="243"/>
                </a:lnTo>
                <a:lnTo>
                  <a:pt x="315" y="243"/>
                </a:lnTo>
                <a:lnTo>
                  <a:pt x="314" y="242"/>
                </a:lnTo>
                <a:lnTo>
                  <a:pt x="314" y="241"/>
                </a:lnTo>
                <a:lnTo>
                  <a:pt x="313" y="240"/>
                </a:lnTo>
                <a:lnTo>
                  <a:pt x="312" y="238"/>
                </a:lnTo>
                <a:lnTo>
                  <a:pt x="310" y="236"/>
                </a:lnTo>
                <a:lnTo>
                  <a:pt x="310" y="235"/>
                </a:lnTo>
                <a:lnTo>
                  <a:pt x="309" y="234"/>
                </a:lnTo>
                <a:lnTo>
                  <a:pt x="309" y="233"/>
                </a:lnTo>
                <a:lnTo>
                  <a:pt x="308" y="231"/>
                </a:lnTo>
                <a:lnTo>
                  <a:pt x="308" y="230"/>
                </a:lnTo>
                <a:lnTo>
                  <a:pt x="308" y="229"/>
                </a:lnTo>
                <a:lnTo>
                  <a:pt x="308" y="228"/>
                </a:lnTo>
                <a:lnTo>
                  <a:pt x="308" y="227"/>
                </a:lnTo>
                <a:lnTo>
                  <a:pt x="309" y="226"/>
                </a:lnTo>
                <a:lnTo>
                  <a:pt x="309" y="225"/>
                </a:lnTo>
                <a:lnTo>
                  <a:pt x="310" y="224"/>
                </a:lnTo>
                <a:lnTo>
                  <a:pt x="314" y="219"/>
                </a:lnTo>
                <a:lnTo>
                  <a:pt x="315" y="217"/>
                </a:lnTo>
                <a:lnTo>
                  <a:pt x="316" y="215"/>
                </a:lnTo>
                <a:lnTo>
                  <a:pt x="316" y="214"/>
                </a:lnTo>
                <a:lnTo>
                  <a:pt x="317" y="213"/>
                </a:lnTo>
                <a:lnTo>
                  <a:pt x="317" y="212"/>
                </a:lnTo>
                <a:lnTo>
                  <a:pt x="317" y="211"/>
                </a:lnTo>
                <a:lnTo>
                  <a:pt x="317" y="210"/>
                </a:lnTo>
                <a:lnTo>
                  <a:pt x="317" y="210"/>
                </a:lnTo>
                <a:lnTo>
                  <a:pt x="317" y="209"/>
                </a:lnTo>
                <a:lnTo>
                  <a:pt x="316" y="208"/>
                </a:lnTo>
                <a:lnTo>
                  <a:pt x="316" y="208"/>
                </a:lnTo>
                <a:lnTo>
                  <a:pt x="315" y="207"/>
                </a:lnTo>
                <a:lnTo>
                  <a:pt x="315" y="207"/>
                </a:lnTo>
                <a:lnTo>
                  <a:pt x="314" y="206"/>
                </a:lnTo>
                <a:lnTo>
                  <a:pt x="310" y="205"/>
                </a:lnTo>
                <a:lnTo>
                  <a:pt x="309" y="205"/>
                </a:lnTo>
                <a:lnTo>
                  <a:pt x="307" y="204"/>
                </a:lnTo>
                <a:lnTo>
                  <a:pt x="306" y="204"/>
                </a:lnTo>
                <a:lnTo>
                  <a:pt x="305" y="203"/>
                </a:lnTo>
                <a:lnTo>
                  <a:pt x="304" y="203"/>
                </a:lnTo>
                <a:lnTo>
                  <a:pt x="304" y="202"/>
                </a:lnTo>
                <a:lnTo>
                  <a:pt x="303" y="202"/>
                </a:lnTo>
                <a:lnTo>
                  <a:pt x="303" y="201"/>
                </a:lnTo>
                <a:lnTo>
                  <a:pt x="303" y="201"/>
                </a:lnTo>
                <a:lnTo>
                  <a:pt x="303" y="200"/>
                </a:lnTo>
                <a:lnTo>
                  <a:pt x="303" y="200"/>
                </a:lnTo>
                <a:lnTo>
                  <a:pt x="304" y="199"/>
                </a:lnTo>
                <a:lnTo>
                  <a:pt x="304" y="199"/>
                </a:lnTo>
                <a:lnTo>
                  <a:pt x="306" y="198"/>
                </a:lnTo>
                <a:lnTo>
                  <a:pt x="306" y="197"/>
                </a:lnTo>
                <a:lnTo>
                  <a:pt x="306" y="197"/>
                </a:lnTo>
                <a:lnTo>
                  <a:pt x="307" y="197"/>
                </a:lnTo>
                <a:lnTo>
                  <a:pt x="306" y="196"/>
                </a:lnTo>
                <a:lnTo>
                  <a:pt x="306" y="196"/>
                </a:lnTo>
                <a:lnTo>
                  <a:pt x="306" y="195"/>
                </a:lnTo>
                <a:lnTo>
                  <a:pt x="305" y="195"/>
                </a:lnTo>
                <a:lnTo>
                  <a:pt x="298" y="190"/>
                </a:lnTo>
                <a:lnTo>
                  <a:pt x="294" y="186"/>
                </a:lnTo>
                <a:lnTo>
                  <a:pt x="293" y="186"/>
                </a:lnTo>
                <a:lnTo>
                  <a:pt x="292" y="185"/>
                </a:lnTo>
                <a:lnTo>
                  <a:pt x="292" y="184"/>
                </a:lnTo>
                <a:lnTo>
                  <a:pt x="291" y="184"/>
                </a:lnTo>
                <a:lnTo>
                  <a:pt x="291" y="183"/>
                </a:lnTo>
                <a:lnTo>
                  <a:pt x="291" y="182"/>
                </a:lnTo>
                <a:lnTo>
                  <a:pt x="291" y="181"/>
                </a:lnTo>
                <a:lnTo>
                  <a:pt x="291" y="180"/>
                </a:lnTo>
                <a:lnTo>
                  <a:pt x="291" y="178"/>
                </a:lnTo>
                <a:lnTo>
                  <a:pt x="292" y="174"/>
                </a:lnTo>
                <a:lnTo>
                  <a:pt x="293" y="171"/>
                </a:lnTo>
                <a:lnTo>
                  <a:pt x="293" y="169"/>
                </a:lnTo>
                <a:lnTo>
                  <a:pt x="293" y="166"/>
                </a:lnTo>
                <a:lnTo>
                  <a:pt x="293" y="162"/>
                </a:lnTo>
                <a:lnTo>
                  <a:pt x="294" y="160"/>
                </a:lnTo>
                <a:lnTo>
                  <a:pt x="294" y="159"/>
                </a:lnTo>
                <a:lnTo>
                  <a:pt x="294" y="158"/>
                </a:lnTo>
                <a:lnTo>
                  <a:pt x="295" y="156"/>
                </a:lnTo>
                <a:lnTo>
                  <a:pt x="296" y="154"/>
                </a:lnTo>
                <a:lnTo>
                  <a:pt x="298" y="153"/>
                </a:lnTo>
                <a:lnTo>
                  <a:pt x="300" y="150"/>
                </a:lnTo>
                <a:lnTo>
                  <a:pt x="301" y="148"/>
                </a:lnTo>
                <a:lnTo>
                  <a:pt x="302" y="147"/>
                </a:lnTo>
                <a:lnTo>
                  <a:pt x="304" y="143"/>
                </a:lnTo>
                <a:lnTo>
                  <a:pt x="305" y="141"/>
                </a:lnTo>
                <a:lnTo>
                  <a:pt x="306" y="140"/>
                </a:lnTo>
                <a:lnTo>
                  <a:pt x="307" y="139"/>
                </a:lnTo>
                <a:lnTo>
                  <a:pt x="308" y="138"/>
                </a:lnTo>
                <a:lnTo>
                  <a:pt x="308" y="137"/>
                </a:lnTo>
                <a:lnTo>
                  <a:pt x="309" y="137"/>
                </a:lnTo>
                <a:lnTo>
                  <a:pt x="310" y="136"/>
                </a:lnTo>
                <a:lnTo>
                  <a:pt x="312" y="135"/>
                </a:lnTo>
                <a:lnTo>
                  <a:pt x="313" y="134"/>
                </a:lnTo>
                <a:lnTo>
                  <a:pt x="315" y="134"/>
                </a:lnTo>
                <a:lnTo>
                  <a:pt x="317" y="133"/>
                </a:lnTo>
                <a:lnTo>
                  <a:pt x="321" y="133"/>
                </a:lnTo>
                <a:lnTo>
                  <a:pt x="324" y="133"/>
                </a:lnTo>
                <a:lnTo>
                  <a:pt x="327" y="132"/>
                </a:lnTo>
                <a:lnTo>
                  <a:pt x="329" y="132"/>
                </a:lnTo>
                <a:lnTo>
                  <a:pt x="330" y="131"/>
                </a:lnTo>
                <a:lnTo>
                  <a:pt x="331" y="131"/>
                </a:lnTo>
                <a:lnTo>
                  <a:pt x="332" y="130"/>
                </a:lnTo>
                <a:lnTo>
                  <a:pt x="333" y="129"/>
                </a:lnTo>
                <a:lnTo>
                  <a:pt x="333" y="128"/>
                </a:lnTo>
                <a:lnTo>
                  <a:pt x="333" y="128"/>
                </a:lnTo>
                <a:lnTo>
                  <a:pt x="334" y="127"/>
                </a:lnTo>
                <a:lnTo>
                  <a:pt x="334" y="126"/>
                </a:lnTo>
                <a:lnTo>
                  <a:pt x="334" y="126"/>
                </a:lnTo>
                <a:lnTo>
                  <a:pt x="334" y="125"/>
                </a:lnTo>
                <a:lnTo>
                  <a:pt x="333" y="124"/>
                </a:lnTo>
                <a:lnTo>
                  <a:pt x="333" y="124"/>
                </a:lnTo>
                <a:lnTo>
                  <a:pt x="332" y="123"/>
                </a:lnTo>
                <a:lnTo>
                  <a:pt x="332" y="123"/>
                </a:lnTo>
                <a:lnTo>
                  <a:pt x="331" y="122"/>
                </a:lnTo>
                <a:lnTo>
                  <a:pt x="330" y="122"/>
                </a:lnTo>
                <a:lnTo>
                  <a:pt x="329" y="121"/>
                </a:lnTo>
                <a:lnTo>
                  <a:pt x="325" y="120"/>
                </a:lnTo>
                <a:lnTo>
                  <a:pt x="324" y="120"/>
                </a:lnTo>
                <a:lnTo>
                  <a:pt x="323" y="120"/>
                </a:lnTo>
                <a:lnTo>
                  <a:pt x="323" y="120"/>
                </a:lnTo>
                <a:lnTo>
                  <a:pt x="323" y="119"/>
                </a:lnTo>
                <a:lnTo>
                  <a:pt x="323" y="119"/>
                </a:lnTo>
                <a:lnTo>
                  <a:pt x="323" y="118"/>
                </a:lnTo>
                <a:lnTo>
                  <a:pt x="323" y="118"/>
                </a:lnTo>
                <a:lnTo>
                  <a:pt x="324" y="117"/>
                </a:lnTo>
                <a:lnTo>
                  <a:pt x="324" y="116"/>
                </a:lnTo>
                <a:lnTo>
                  <a:pt x="325" y="115"/>
                </a:lnTo>
                <a:lnTo>
                  <a:pt x="327" y="113"/>
                </a:lnTo>
                <a:lnTo>
                  <a:pt x="328" y="112"/>
                </a:lnTo>
                <a:lnTo>
                  <a:pt x="329" y="111"/>
                </a:lnTo>
                <a:lnTo>
                  <a:pt x="330" y="110"/>
                </a:lnTo>
                <a:lnTo>
                  <a:pt x="332" y="110"/>
                </a:lnTo>
                <a:lnTo>
                  <a:pt x="333" y="109"/>
                </a:lnTo>
                <a:lnTo>
                  <a:pt x="334" y="109"/>
                </a:lnTo>
                <a:lnTo>
                  <a:pt x="336" y="108"/>
                </a:lnTo>
                <a:lnTo>
                  <a:pt x="337" y="108"/>
                </a:lnTo>
                <a:lnTo>
                  <a:pt x="338" y="109"/>
                </a:lnTo>
                <a:lnTo>
                  <a:pt x="339" y="109"/>
                </a:lnTo>
                <a:lnTo>
                  <a:pt x="340" y="109"/>
                </a:lnTo>
                <a:lnTo>
                  <a:pt x="340" y="110"/>
                </a:lnTo>
                <a:lnTo>
                  <a:pt x="341" y="110"/>
                </a:lnTo>
                <a:lnTo>
                  <a:pt x="341" y="110"/>
                </a:lnTo>
                <a:lnTo>
                  <a:pt x="342" y="112"/>
                </a:lnTo>
                <a:lnTo>
                  <a:pt x="343" y="114"/>
                </a:lnTo>
                <a:lnTo>
                  <a:pt x="343" y="114"/>
                </a:lnTo>
                <a:lnTo>
                  <a:pt x="344" y="115"/>
                </a:lnTo>
                <a:lnTo>
                  <a:pt x="345" y="116"/>
                </a:lnTo>
                <a:lnTo>
                  <a:pt x="345" y="117"/>
                </a:lnTo>
                <a:lnTo>
                  <a:pt x="346" y="117"/>
                </a:lnTo>
                <a:lnTo>
                  <a:pt x="347" y="117"/>
                </a:lnTo>
                <a:lnTo>
                  <a:pt x="347" y="118"/>
                </a:lnTo>
                <a:lnTo>
                  <a:pt x="348" y="118"/>
                </a:lnTo>
                <a:lnTo>
                  <a:pt x="350" y="118"/>
                </a:lnTo>
                <a:lnTo>
                  <a:pt x="351" y="117"/>
                </a:lnTo>
                <a:lnTo>
                  <a:pt x="351" y="117"/>
                </a:lnTo>
                <a:lnTo>
                  <a:pt x="352" y="117"/>
                </a:lnTo>
                <a:lnTo>
                  <a:pt x="353" y="116"/>
                </a:lnTo>
                <a:lnTo>
                  <a:pt x="353" y="116"/>
                </a:lnTo>
                <a:lnTo>
                  <a:pt x="354" y="115"/>
                </a:lnTo>
                <a:lnTo>
                  <a:pt x="354" y="114"/>
                </a:lnTo>
                <a:lnTo>
                  <a:pt x="355" y="111"/>
                </a:lnTo>
                <a:lnTo>
                  <a:pt x="356" y="108"/>
                </a:lnTo>
                <a:lnTo>
                  <a:pt x="356" y="107"/>
                </a:lnTo>
                <a:lnTo>
                  <a:pt x="356" y="106"/>
                </a:lnTo>
                <a:lnTo>
                  <a:pt x="356" y="106"/>
                </a:lnTo>
                <a:lnTo>
                  <a:pt x="356" y="105"/>
                </a:lnTo>
                <a:lnTo>
                  <a:pt x="356" y="104"/>
                </a:lnTo>
                <a:lnTo>
                  <a:pt x="356" y="103"/>
                </a:lnTo>
                <a:lnTo>
                  <a:pt x="356" y="102"/>
                </a:lnTo>
                <a:lnTo>
                  <a:pt x="355" y="100"/>
                </a:lnTo>
                <a:lnTo>
                  <a:pt x="354" y="99"/>
                </a:lnTo>
                <a:lnTo>
                  <a:pt x="353" y="98"/>
                </a:lnTo>
                <a:lnTo>
                  <a:pt x="351" y="96"/>
                </a:lnTo>
                <a:lnTo>
                  <a:pt x="350" y="95"/>
                </a:lnTo>
                <a:lnTo>
                  <a:pt x="349" y="94"/>
                </a:lnTo>
                <a:lnTo>
                  <a:pt x="349" y="93"/>
                </a:lnTo>
                <a:lnTo>
                  <a:pt x="348" y="92"/>
                </a:lnTo>
                <a:lnTo>
                  <a:pt x="348" y="91"/>
                </a:lnTo>
                <a:lnTo>
                  <a:pt x="348" y="90"/>
                </a:lnTo>
                <a:lnTo>
                  <a:pt x="348" y="89"/>
                </a:lnTo>
                <a:lnTo>
                  <a:pt x="348" y="89"/>
                </a:lnTo>
                <a:lnTo>
                  <a:pt x="348" y="89"/>
                </a:lnTo>
                <a:lnTo>
                  <a:pt x="348" y="89"/>
                </a:lnTo>
                <a:lnTo>
                  <a:pt x="349" y="89"/>
                </a:lnTo>
                <a:lnTo>
                  <a:pt x="350" y="89"/>
                </a:lnTo>
                <a:lnTo>
                  <a:pt x="352" y="89"/>
                </a:lnTo>
                <a:lnTo>
                  <a:pt x="353" y="89"/>
                </a:lnTo>
                <a:lnTo>
                  <a:pt x="354" y="89"/>
                </a:lnTo>
                <a:lnTo>
                  <a:pt x="355" y="88"/>
                </a:lnTo>
                <a:lnTo>
                  <a:pt x="356" y="88"/>
                </a:lnTo>
                <a:lnTo>
                  <a:pt x="357" y="87"/>
                </a:lnTo>
                <a:lnTo>
                  <a:pt x="358" y="87"/>
                </a:lnTo>
                <a:lnTo>
                  <a:pt x="360" y="86"/>
                </a:lnTo>
                <a:lnTo>
                  <a:pt x="361" y="84"/>
                </a:lnTo>
                <a:lnTo>
                  <a:pt x="363" y="82"/>
                </a:lnTo>
                <a:lnTo>
                  <a:pt x="365" y="80"/>
                </a:lnTo>
                <a:lnTo>
                  <a:pt x="366" y="79"/>
                </a:lnTo>
                <a:lnTo>
                  <a:pt x="367" y="77"/>
                </a:lnTo>
                <a:lnTo>
                  <a:pt x="368" y="75"/>
                </a:lnTo>
                <a:lnTo>
                  <a:pt x="368" y="74"/>
                </a:lnTo>
                <a:lnTo>
                  <a:pt x="368" y="73"/>
                </a:lnTo>
                <a:lnTo>
                  <a:pt x="368" y="72"/>
                </a:lnTo>
                <a:lnTo>
                  <a:pt x="368" y="71"/>
                </a:lnTo>
                <a:lnTo>
                  <a:pt x="368" y="70"/>
                </a:lnTo>
                <a:lnTo>
                  <a:pt x="368" y="69"/>
                </a:lnTo>
                <a:lnTo>
                  <a:pt x="368" y="68"/>
                </a:lnTo>
                <a:lnTo>
                  <a:pt x="368" y="67"/>
                </a:lnTo>
                <a:lnTo>
                  <a:pt x="367" y="66"/>
                </a:lnTo>
                <a:lnTo>
                  <a:pt x="367" y="65"/>
                </a:lnTo>
                <a:lnTo>
                  <a:pt x="366" y="65"/>
                </a:lnTo>
                <a:lnTo>
                  <a:pt x="365" y="64"/>
                </a:lnTo>
                <a:lnTo>
                  <a:pt x="364" y="63"/>
                </a:lnTo>
                <a:lnTo>
                  <a:pt x="363" y="62"/>
                </a:lnTo>
                <a:lnTo>
                  <a:pt x="360" y="60"/>
                </a:lnTo>
                <a:lnTo>
                  <a:pt x="358" y="59"/>
                </a:lnTo>
                <a:lnTo>
                  <a:pt x="357" y="59"/>
                </a:lnTo>
                <a:lnTo>
                  <a:pt x="356" y="57"/>
                </a:lnTo>
                <a:lnTo>
                  <a:pt x="355" y="56"/>
                </a:lnTo>
                <a:lnTo>
                  <a:pt x="355" y="55"/>
                </a:lnTo>
                <a:lnTo>
                  <a:pt x="354" y="54"/>
                </a:lnTo>
                <a:lnTo>
                  <a:pt x="354" y="54"/>
                </a:lnTo>
                <a:lnTo>
                  <a:pt x="354" y="53"/>
                </a:lnTo>
                <a:lnTo>
                  <a:pt x="354" y="52"/>
                </a:lnTo>
                <a:lnTo>
                  <a:pt x="355" y="51"/>
                </a:lnTo>
                <a:lnTo>
                  <a:pt x="355" y="50"/>
                </a:lnTo>
                <a:lnTo>
                  <a:pt x="357" y="44"/>
                </a:lnTo>
                <a:lnTo>
                  <a:pt x="358" y="41"/>
                </a:lnTo>
                <a:lnTo>
                  <a:pt x="359" y="39"/>
                </a:lnTo>
                <a:lnTo>
                  <a:pt x="359" y="37"/>
                </a:lnTo>
                <a:lnTo>
                  <a:pt x="359" y="36"/>
                </a:lnTo>
                <a:lnTo>
                  <a:pt x="359" y="35"/>
                </a:lnTo>
                <a:lnTo>
                  <a:pt x="359" y="34"/>
                </a:lnTo>
                <a:lnTo>
                  <a:pt x="359" y="35"/>
                </a:lnTo>
                <a:lnTo>
                  <a:pt x="360" y="35"/>
                </a:lnTo>
                <a:lnTo>
                  <a:pt x="360" y="35"/>
                </a:lnTo>
                <a:lnTo>
                  <a:pt x="361" y="35"/>
                </a:lnTo>
                <a:lnTo>
                  <a:pt x="361" y="35"/>
                </a:lnTo>
                <a:lnTo>
                  <a:pt x="362" y="35"/>
                </a:lnTo>
                <a:lnTo>
                  <a:pt x="363" y="35"/>
                </a:lnTo>
                <a:lnTo>
                  <a:pt x="363" y="35"/>
                </a:lnTo>
                <a:lnTo>
                  <a:pt x="364" y="34"/>
                </a:lnTo>
                <a:lnTo>
                  <a:pt x="365" y="33"/>
                </a:lnTo>
                <a:lnTo>
                  <a:pt x="367" y="32"/>
                </a:lnTo>
                <a:lnTo>
                  <a:pt x="368" y="30"/>
                </a:lnTo>
                <a:lnTo>
                  <a:pt x="371" y="27"/>
                </a:lnTo>
                <a:lnTo>
                  <a:pt x="371" y="27"/>
                </a:lnTo>
                <a:lnTo>
                  <a:pt x="372" y="26"/>
                </a:lnTo>
                <a:lnTo>
                  <a:pt x="373" y="25"/>
                </a:lnTo>
                <a:lnTo>
                  <a:pt x="375" y="25"/>
                </a:lnTo>
                <a:lnTo>
                  <a:pt x="376" y="24"/>
                </a:lnTo>
                <a:lnTo>
                  <a:pt x="377" y="24"/>
                </a:lnTo>
                <a:lnTo>
                  <a:pt x="378" y="24"/>
                </a:lnTo>
                <a:lnTo>
                  <a:pt x="379" y="24"/>
                </a:lnTo>
                <a:lnTo>
                  <a:pt x="380" y="24"/>
                </a:lnTo>
                <a:lnTo>
                  <a:pt x="380" y="24"/>
                </a:lnTo>
                <a:lnTo>
                  <a:pt x="382" y="24"/>
                </a:lnTo>
                <a:lnTo>
                  <a:pt x="383" y="25"/>
                </a:lnTo>
                <a:lnTo>
                  <a:pt x="384" y="26"/>
                </a:lnTo>
                <a:lnTo>
                  <a:pt x="385" y="26"/>
                </a:lnTo>
                <a:lnTo>
                  <a:pt x="386" y="26"/>
                </a:lnTo>
                <a:lnTo>
                  <a:pt x="388" y="26"/>
                </a:lnTo>
                <a:lnTo>
                  <a:pt x="391" y="25"/>
                </a:lnTo>
                <a:lnTo>
                  <a:pt x="393" y="25"/>
                </a:lnTo>
                <a:lnTo>
                  <a:pt x="397" y="24"/>
                </a:lnTo>
                <a:lnTo>
                  <a:pt x="399" y="24"/>
                </a:lnTo>
                <a:lnTo>
                  <a:pt x="400" y="24"/>
                </a:lnTo>
                <a:lnTo>
                  <a:pt x="401" y="24"/>
                </a:lnTo>
                <a:lnTo>
                  <a:pt x="402" y="24"/>
                </a:lnTo>
                <a:lnTo>
                  <a:pt x="408" y="25"/>
                </a:lnTo>
                <a:lnTo>
                  <a:pt x="410" y="25"/>
                </a:lnTo>
                <a:lnTo>
                  <a:pt x="412" y="26"/>
                </a:lnTo>
                <a:lnTo>
                  <a:pt x="415" y="26"/>
                </a:lnTo>
                <a:lnTo>
                  <a:pt x="417" y="25"/>
                </a:lnTo>
                <a:lnTo>
                  <a:pt x="419" y="25"/>
                </a:lnTo>
                <a:lnTo>
                  <a:pt x="420" y="25"/>
                </a:lnTo>
                <a:lnTo>
                  <a:pt x="420" y="25"/>
                </a:lnTo>
                <a:lnTo>
                  <a:pt x="421" y="24"/>
                </a:lnTo>
                <a:lnTo>
                  <a:pt x="422" y="23"/>
                </a:lnTo>
                <a:lnTo>
                  <a:pt x="422" y="23"/>
                </a:lnTo>
                <a:lnTo>
                  <a:pt x="423" y="21"/>
                </a:lnTo>
                <a:lnTo>
                  <a:pt x="424" y="20"/>
                </a:lnTo>
                <a:lnTo>
                  <a:pt x="424" y="18"/>
                </a:lnTo>
                <a:lnTo>
                  <a:pt x="427" y="7"/>
                </a:lnTo>
                <a:lnTo>
                  <a:pt x="428" y="4"/>
                </a:lnTo>
                <a:lnTo>
                  <a:pt x="428" y="2"/>
                </a:lnTo>
                <a:lnTo>
                  <a:pt x="429" y="1"/>
                </a:lnTo>
                <a:lnTo>
                  <a:pt x="430" y="0"/>
                </a:lnTo>
                <a:lnTo>
                  <a:pt x="430" y="0"/>
                </a:lnTo>
                <a:lnTo>
                  <a:pt x="430" y="0"/>
                </a:lnTo>
                <a:close/>
              </a:path>
            </a:pathLst>
          </a:custGeom>
          <a:solidFill>
            <a:srgbClr val="D9D9D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cs-CZ" dirty="0"/>
          </a:p>
        </p:txBody>
      </p:sp>
      <p:sp>
        <p:nvSpPr>
          <p:cNvPr id="164" name="Freeform 285">
            <a:extLst>
              <a:ext uri="{FF2B5EF4-FFF2-40B4-BE49-F238E27FC236}">
                <a16:creationId xmlns:a16="http://schemas.microsoft.com/office/drawing/2014/main" id="{FFD24411-C6D9-4492-BB30-A7C7B30E53C0}"/>
              </a:ext>
            </a:extLst>
          </p:cNvPr>
          <p:cNvSpPr>
            <a:spLocks/>
          </p:cNvSpPr>
          <p:nvPr/>
        </p:nvSpPr>
        <p:spPr bwMode="auto">
          <a:xfrm>
            <a:off x="5937289" y="4157644"/>
            <a:ext cx="791799" cy="669513"/>
          </a:xfrm>
          <a:custGeom>
            <a:avLst/>
            <a:gdLst>
              <a:gd name="T0" fmla="*/ 329 w 777"/>
              <a:gd name="T1" fmla="*/ 1 h 657"/>
              <a:gd name="T2" fmla="*/ 362 w 777"/>
              <a:gd name="T3" fmla="*/ 6 h 657"/>
              <a:gd name="T4" fmla="*/ 400 w 777"/>
              <a:gd name="T5" fmla="*/ 20 h 657"/>
              <a:gd name="T6" fmla="*/ 380 w 777"/>
              <a:gd name="T7" fmla="*/ 30 h 657"/>
              <a:gd name="T8" fmla="*/ 377 w 777"/>
              <a:gd name="T9" fmla="*/ 51 h 657"/>
              <a:gd name="T10" fmla="*/ 409 w 777"/>
              <a:gd name="T11" fmla="*/ 62 h 657"/>
              <a:gd name="T12" fmla="*/ 396 w 777"/>
              <a:gd name="T13" fmla="*/ 86 h 657"/>
              <a:gd name="T14" fmla="*/ 410 w 777"/>
              <a:gd name="T15" fmla="*/ 124 h 657"/>
              <a:gd name="T16" fmla="*/ 403 w 777"/>
              <a:gd name="T17" fmla="*/ 140 h 657"/>
              <a:gd name="T18" fmla="*/ 432 w 777"/>
              <a:gd name="T19" fmla="*/ 153 h 657"/>
              <a:gd name="T20" fmla="*/ 448 w 777"/>
              <a:gd name="T21" fmla="*/ 125 h 657"/>
              <a:gd name="T22" fmla="*/ 431 w 777"/>
              <a:gd name="T23" fmla="*/ 99 h 657"/>
              <a:gd name="T24" fmla="*/ 448 w 777"/>
              <a:gd name="T25" fmla="*/ 84 h 657"/>
              <a:gd name="T26" fmla="*/ 473 w 777"/>
              <a:gd name="T27" fmla="*/ 103 h 657"/>
              <a:gd name="T28" fmla="*/ 487 w 777"/>
              <a:gd name="T29" fmla="*/ 132 h 657"/>
              <a:gd name="T30" fmla="*/ 503 w 777"/>
              <a:gd name="T31" fmla="*/ 151 h 657"/>
              <a:gd name="T32" fmla="*/ 511 w 777"/>
              <a:gd name="T33" fmla="*/ 151 h 657"/>
              <a:gd name="T34" fmla="*/ 515 w 777"/>
              <a:gd name="T35" fmla="*/ 178 h 657"/>
              <a:gd name="T36" fmla="*/ 549 w 777"/>
              <a:gd name="T37" fmla="*/ 200 h 657"/>
              <a:gd name="T38" fmla="*/ 551 w 777"/>
              <a:gd name="T39" fmla="*/ 254 h 657"/>
              <a:gd name="T40" fmla="*/ 559 w 777"/>
              <a:gd name="T41" fmla="*/ 289 h 657"/>
              <a:gd name="T42" fmla="*/ 576 w 777"/>
              <a:gd name="T43" fmla="*/ 294 h 657"/>
              <a:gd name="T44" fmla="*/ 561 w 777"/>
              <a:gd name="T45" fmla="*/ 320 h 657"/>
              <a:gd name="T46" fmla="*/ 543 w 777"/>
              <a:gd name="T47" fmla="*/ 345 h 657"/>
              <a:gd name="T48" fmla="*/ 557 w 777"/>
              <a:gd name="T49" fmla="*/ 355 h 657"/>
              <a:gd name="T50" fmla="*/ 590 w 777"/>
              <a:gd name="T51" fmla="*/ 358 h 657"/>
              <a:gd name="T52" fmla="*/ 599 w 777"/>
              <a:gd name="T53" fmla="*/ 382 h 657"/>
              <a:gd name="T54" fmla="*/ 637 w 777"/>
              <a:gd name="T55" fmla="*/ 396 h 657"/>
              <a:gd name="T56" fmla="*/ 650 w 777"/>
              <a:gd name="T57" fmla="*/ 416 h 657"/>
              <a:gd name="T58" fmla="*/ 681 w 777"/>
              <a:gd name="T59" fmla="*/ 431 h 657"/>
              <a:gd name="T60" fmla="*/ 716 w 777"/>
              <a:gd name="T61" fmla="*/ 430 h 657"/>
              <a:gd name="T62" fmla="*/ 731 w 777"/>
              <a:gd name="T63" fmla="*/ 448 h 657"/>
              <a:gd name="T64" fmla="*/ 762 w 777"/>
              <a:gd name="T65" fmla="*/ 470 h 657"/>
              <a:gd name="T66" fmla="*/ 766 w 777"/>
              <a:gd name="T67" fmla="*/ 501 h 657"/>
              <a:gd name="T68" fmla="*/ 733 w 777"/>
              <a:gd name="T69" fmla="*/ 520 h 657"/>
              <a:gd name="T70" fmla="*/ 709 w 777"/>
              <a:gd name="T71" fmla="*/ 512 h 657"/>
              <a:gd name="T72" fmla="*/ 680 w 777"/>
              <a:gd name="T73" fmla="*/ 515 h 657"/>
              <a:gd name="T74" fmla="*/ 648 w 777"/>
              <a:gd name="T75" fmla="*/ 519 h 657"/>
              <a:gd name="T76" fmla="*/ 601 w 777"/>
              <a:gd name="T77" fmla="*/ 492 h 657"/>
              <a:gd name="T78" fmla="*/ 570 w 777"/>
              <a:gd name="T79" fmla="*/ 499 h 657"/>
              <a:gd name="T80" fmla="*/ 539 w 777"/>
              <a:gd name="T81" fmla="*/ 538 h 657"/>
              <a:gd name="T82" fmla="*/ 499 w 777"/>
              <a:gd name="T83" fmla="*/ 602 h 657"/>
              <a:gd name="T84" fmla="*/ 483 w 777"/>
              <a:gd name="T85" fmla="*/ 649 h 657"/>
              <a:gd name="T86" fmla="*/ 469 w 777"/>
              <a:gd name="T87" fmla="*/ 654 h 657"/>
              <a:gd name="T88" fmla="*/ 461 w 777"/>
              <a:gd name="T89" fmla="*/ 605 h 657"/>
              <a:gd name="T90" fmla="*/ 442 w 777"/>
              <a:gd name="T91" fmla="*/ 596 h 657"/>
              <a:gd name="T92" fmla="*/ 393 w 777"/>
              <a:gd name="T93" fmla="*/ 593 h 657"/>
              <a:gd name="T94" fmla="*/ 365 w 777"/>
              <a:gd name="T95" fmla="*/ 585 h 657"/>
              <a:gd name="T96" fmla="*/ 357 w 777"/>
              <a:gd name="T97" fmla="*/ 564 h 657"/>
              <a:gd name="T98" fmla="*/ 328 w 777"/>
              <a:gd name="T99" fmla="*/ 554 h 657"/>
              <a:gd name="T100" fmla="*/ 292 w 777"/>
              <a:gd name="T101" fmla="*/ 541 h 657"/>
              <a:gd name="T102" fmla="*/ 260 w 777"/>
              <a:gd name="T103" fmla="*/ 548 h 657"/>
              <a:gd name="T104" fmla="*/ 230 w 777"/>
              <a:gd name="T105" fmla="*/ 590 h 657"/>
              <a:gd name="T106" fmla="*/ 212 w 777"/>
              <a:gd name="T107" fmla="*/ 586 h 657"/>
              <a:gd name="T108" fmla="*/ 176 w 777"/>
              <a:gd name="T109" fmla="*/ 586 h 657"/>
              <a:gd name="T110" fmla="*/ 104 w 777"/>
              <a:gd name="T111" fmla="*/ 581 h 657"/>
              <a:gd name="T112" fmla="*/ 51 w 777"/>
              <a:gd name="T113" fmla="*/ 550 h 657"/>
              <a:gd name="T114" fmla="*/ 39 w 777"/>
              <a:gd name="T115" fmla="*/ 533 h 657"/>
              <a:gd name="T116" fmla="*/ 21 w 777"/>
              <a:gd name="T117" fmla="*/ 523 h 657"/>
              <a:gd name="T118" fmla="*/ 3 w 777"/>
              <a:gd name="T119" fmla="*/ 510 h 6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777" h="657">
                <a:moveTo>
                  <a:pt x="296" y="0"/>
                </a:moveTo>
                <a:lnTo>
                  <a:pt x="297" y="0"/>
                </a:lnTo>
                <a:lnTo>
                  <a:pt x="297" y="0"/>
                </a:lnTo>
                <a:lnTo>
                  <a:pt x="299" y="1"/>
                </a:lnTo>
                <a:lnTo>
                  <a:pt x="303" y="2"/>
                </a:lnTo>
                <a:lnTo>
                  <a:pt x="305" y="2"/>
                </a:lnTo>
                <a:lnTo>
                  <a:pt x="308" y="3"/>
                </a:lnTo>
                <a:lnTo>
                  <a:pt x="312" y="3"/>
                </a:lnTo>
                <a:lnTo>
                  <a:pt x="314" y="3"/>
                </a:lnTo>
                <a:lnTo>
                  <a:pt x="316" y="3"/>
                </a:lnTo>
                <a:lnTo>
                  <a:pt x="318" y="2"/>
                </a:lnTo>
                <a:lnTo>
                  <a:pt x="322" y="1"/>
                </a:lnTo>
                <a:lnTo>
                  <a:pt x="323" y="1"/>
                </a:lnTo>
                <a:lnTo>
                  <a:pt x="324" y="1"/>
                </a:lnTo>
                <a:lnTo>
                  <a:pt x="325" y="1"/>
                </a:lnTo>
                <a:lnTo>
                  <a:pt x="327" y="1"/>
                </a:lnTo>
                <a:lnTo>
                  <a:pt x="329" y="1"/>
                </a:lnTo>
                <a:lnTo>
                  <a:pt x="332" y="3"/>
                </a:lnTo>
                <a:lnTo>
                  <a:pt x="333" y="3"/>
                </a:lnTo>
                <a:lnTo>
                  <a:pt x="334" y="3"/>
                </a:lnTo>
                <a:lnTo>
                  <a:pt x="335" y="3"/>
                </a:lnTo>
                <a:lnTo>
                  <a:pt x="336" y="3"/>
                </a:lnTo>
                <a:lnTo>
                  <a:pt x="340" y="2"/>
                </a:lnTo>
                <a:lnTo>
                  <a:pt x="342" y="2"/>
                </a:lnTo>
                <a:lnTo>
                  <a:pt x="343" y="2"/>
                </a:lnTo>
                <a:lnTo>
                  <a:pt x="345" y="2"/>
                </a:lnTo>
                <a:lnTo>
                  <a:pt x="348" y="2"/>
                </a:lnTo>
                <a:lnTo>
                  <a:pt x="352" y="3"/>
                </a:lnTo>
                <a:lnTo>
                  <a:pt x="353" y="3"/>
                </a:lnTo>
                <a:lnTo>
                  <a:pt x="355" y="3"/>
                </a:lnTo>
                <a:lnTo>
                  <a:pt x="357" y="4"/>
                </a:lnTo>
                <a:lnTo>
                  <a:pt x="359" y="4"/>
                </a:lnTo>
                <a:lnTo>
                  <a:pt x="361" y="5"/>
                </a:lnTo>
                <a:lnTo>
                  <a:pt x="362" y="6"/>
                </a:lnTo>
                <a:lnTo>
                  <a:pt x="366" y="8"/>
                </a:lnTo>
                <a:lnTo>
                  <a:pt x="376" y="12"/>
                </a:lnTo>
                <a:lnTo>
                  <a:pt x="378" y="13"/>
                </a:lnTo>
                <a:lnTo>
                  <a:pt x="380" y="14"/>
                </a:lnTo>
                <a:lnTo>
                  <a:pt x="383" y="15"/>
                </a:lnTo>
                <a:lnTo>
                  <a:pt x="385" y="16"/>
                </a:lnTo>
                <a:lnTo>
                  <a:pt x="388" y="17"/>
                </a:lnTo>
                <a:lnTo>
                  <a:pt x="390" y="18"/>
                </a:lnTo>
                <a:lnTo>
                  <a:pt x="392" y="18"/>
                </a:lnTo>
                <a:lnTo>
                  <a:pt x="394" y="18"/>
                </a:lnTo>
                <a:lnTo>
                  <a:pt x="396" y="19"/>
                </a:lnTo>
                <a:lnTo>
                  <a:pt x="398" y="19"/>
                </a:lnTo>
                <a:lnTo>
                  <a:pt x="400" y="18"/>
                </a:lnTo>
                <a:lnTo>
                  <a:pt x="400" y="18"/>
                </a:lnTo>
                <a:lnTo>
                  <a:pt x="401" y="18"/>
                </a:lnTo>
                <a:lnTo>
                  <a:pt x="400" y="19"/>
                </a:lnTo>
                <a:lnTo>
                  <a:pt x="400" y="20"/>
                </a:lnTo>
                <a:lnTo>
                  <a:pt x="399" y="21"/>
                </a:lnTo>
                <a:lnTo>
                  <a:pt x="399" y="22"/>
                </a:lnTo>
                <a:lnTo>
                  <a:pt x="398" y="24"/>
                </a:lnTo>
                <a:lnTo>
                  <a:pt x="397" y="28"/>
                </a:lnTo>
                <a:lnTo>
                  <a:pt x="397" y="29"/>
                </a:lnTo>
                <a:lnTo>
                  <a:pt x="397" y="29"/>
                </a:lnTo>
                <a:lnTo>
                  <a:pt x="396" y="30"/>
                </a:lnTo>
                <a:lnTo>
                  <a:pt x="396" y="31"/>
                </a:lnTo>
                <a:lnTo>
                  <a:pt x="395" y="31"/>
                </a:lnTo>
                <a:lnTo>
                  <a:pt x="395" y="32"/>
                </a:lnTo>
                <a:lnTo>
                  <a:pt x="394" y="32"/>
                </a:lnTo>
                <a:lnTo>
                  <a:pt x="393" y="32"/>
                </a:lnTo>
                <a:lnTo>
                  <a:pt x="392" y="32"/>
                </a:lnTo>
                <a:lnTo>
                  <a:pt x="391" y="32"/>
                </a:lnTo>
                <a:lnTo>
                  <a:pt x="390" y="32"/>
                </a:lnTo>
                <a:lnTo>
                  <a:pt x="384" y="31"/>
                </a:lnTo>
                <a:lnTo>
                  <a:pt x="380" y="30"/>
                </a:lnTo>
                <a:lnTo>
                  <a:pt x="379" y="30"/>
                </a:lnTo>
                <a:lnTo>
                  <a:pt x="378" y="30"/>
                </a:lnTo>
                <a:lnTo>
                  <a:pt x="378" y="31"/>
                </a:lnTo>
                <a:lnTo>
                  <a:pt x="377" y="31"/>
                </a:lnTo>
                <a:lnTo>
                  <a:pt x="377" y="32"/>
                </a:lnTo>
                <a:lnTo>
                  <a:pt x="377" y="33"/>
                </a:lnTo>
                <a:lnTo>
                  <a:pt x="376" y="34"/>
                </a:lnTo>
                <a:lnTo>
                  <a:pt x="376" y="36"/>
                </a:lnTo>
                <a:lnTo>
                  <a:pt x="376" y="37"/>
                </a:lnTo>
                <a:lnTo>
                  <a:pt x="376" y="38"/>
                </a:lnTo>
                <a:lnTo>
                  <a:pt x="376" y="42"/>
                </a:lnTo>
                <a:lnTo>
                  <a:pt x="376" y="43"/>
                </a:lnTo>
                <a:lnTo>
                  <a:pt x="376" y="45"/>
                </a:lnTo>
                <a:lnTo>
                  <a:pt x="376" y="48"/>
                </a:lnTo>
                <a:lnTo>
                  <a:pt x="376" y="50"/>
                </a:lnTo>
                <a:lnTo>
                  <a:pt x="376" y="51"/>
                </a:lnTo>
                <a:lnTo>
                  <a:pt x="377" y="51"/>
                </a:lnTo>
                <a:lnTo>
                  <a:pt x="377" y="52"/>
                </a:lnTo>
                <a:lnTo>
                  <a:pt x="377" y="53"/>
                </a:lnTo>
                <a:lnTo>
                  <a:pt x="378" y="53"/>
                </a:lnTo>
                <a:lnTo>
                  <a:pt x="378" y="54"/>
                </a:lnTo>
                <a:lnTo>
                  <a:pt x="379" y="54"/>
                </a:lnTo>
                <a:lnTo>
                  <a:pt x="380" y="54"/>
                </a:lnTo>
                <a:lnTo>
                  <a:pt x="384" y="56"/>
                </a:lnTo>
                <a:lnTo>
                  <a:pt x="388" y="57"/>
                </a:lnTo>
                <a:lnTo>
                  <a:pt x="394" y="58"/>
                </a:lnTo>
                <a:lnTo>
                  <a:pt x="397" y="59"/>
                </a:lnTo>
                <a:lnTo>
                  <a:pt x="399" y="60"/>
                </a:lnTo>
                <a:lnTo>
                  <a:pt x="401" y="60"/>
                </a:lnTo>
                <a:lnTo>
                  <a:pt x="404" y="60"/>
                </a:lnTo>
                <a:lnTo>
                  <a:pt x="407" y="61"/>
                </a:lnTo>
                <a:lnTo>
                  <a:pt x="408" y="61"/>
                </a:lnTo>
                <a:lnTo>
                  <a:pt x="408" y="61"/>
                </a:lnTo>
                <a:lnTo>
                  <a:pt x="409" y="62"/>
                </a:lnTo>
                <a:lnTo>
                  <a:pt x="409" y="62"/>
                </a:lnTo>
                <a:lnTo>
                  <a:pt x="409" y="62"/>
                </a:lnTo>
                <a:lnTo>
                  <a:pt x="409" y="63"/>
                </a:lnTo>
                <a:lnTo>
                  <a:pt x="408" y="63"/>
                </a:lnTo>
                <a:lnTo>
                  <a:pt x="407" y="64"/>
                </a:lnTo>
                <a:lnTo>
                  <a:pt x="406" y="65"/>
                </a:lnTo>
                <a:lnTo>
                  <a:pt x="405" y="66"/>
                </a:lnTo>
                <a:lnTo>
                  <a:pt x="404" y="67"/>
                </a:lnTo>
                <a:lnTo>
                  <a:pt x="403" y="68"/>
                </a:lnTo>
                <a:lnTo>
                  <a:pt x="402" y="71"/>
                </a:lnTo>
                <a:lnTo>
                  <a:pt x="401" y="73"/>
                </a:lnTo>
                <a:lnTo>
                  <a:pt x="398" y="77"/>
                </a:lnTo>
                <a:lnTo>
                  <a:pt x="397" y="78"/>
                </a:lnTo>
                <a:lnTo>
                  <a:pt x="397" y="80"/>
                </a:lnTo>
                <a:lnTo>
                  <a:pt x="396" y="82"/>
                </a:lnTo>
                <a:lnTo>
                  <a:pt x="396" y="84"/>
                </a:lnTo>
                <a:lnTo>
                  <a:pt x="396" y="86"/>
                </a:lnTo>
                <a:lnTo>
                  <a:pt x="396" y="88"/>
                </a:lnTo>
                <a:lnTo>
                  <a:pt x="397" y="90"/>
                </a:lnTo>
                <a:lnTo>
                  <a:pt x="397" y="92"/>
                </a:lnTo>
                <a:lnTo>
                  <a:pt x="398" y="97"/>
                </a:lnTo>
                <a:lnTo>
                  <a:pt x="400" y="102"/>
                </a:lnTo>
                <a:lnTo>
                  <a:pt x="401" y="106"/>
                </a:lnTo>
                <a:lnTo>
                  <a:pt x="402" y="108"/>
                </a:lnTo>
                <a:lnTo>
                  <a:pt x="402" y="109"/>
                </a:lnTo>
                <a:lnTo>
                  <a:pt x="403" y="110"/>
                </a:lnTo>
                <a:lnTo>
                  <a:pt x="404" y="112"/>
                </a:lnTo>
                <a:lnTo>
                  <a:pt x="407" y="116"/>
                </a:lnTo>
                <a:lnTo>
                  <a:pt x="408" y="117"/>
                </a:lnTo>
                <a:lnTo>
                  <a:pt x="408" y="119"/>
                </a:lnTo>
                <a:lnTo>
                  <a:pt x="409" y="120"/>
                </a:lnTo>
                <a:lnTo>
                  <a:pt x="410" y="122"/>
                </a:lnTo>
                <a:lnTo>
                  <a:pt x="410" y="123"/>
                </a:lnTo>
                <a:lnTo>
                  <a:pt x="410" y="124"/>
                </a:lnTo>
                <a:lnTo>
                  <a:pt x="410" y="125"/>
                </a:lnTo>
                <a:lnTo>
                  <a:pt x="410" y="126"/>
                </a:lnTo>
                <a:lnTo>
                  <a:pt x="409" y="126"/>
                </a:lnTo>
                <a:lnTo>
                  <a:pt x="409" y="127"/>
                </a:lnTo>
                <a:lnTo>
                  <a:pt x="408" y="128"/>
                </a:lnTo>
                <a:lnTo>
                  <a:pt x="406" y="130"/>
                </a:lnTo>
                <a:lnTo>
                  <a:pt x="405" y="131"/>
                </a:lnTo>
                <a:lnTo>
                  <a:pt x="404" y="132"/>
                </a:lnTo>
                <a:lnTo>
                  <a:pt x="404" y="133"/>
                </a:lnTo>
                <a:lnTo>
                  <a:pt x="403" y="134"/>
                </a:lnTo>
                <a:lnTo>
                  <a:pt x="403" y="135"/>
                </a:lnTo>
                <a:lnTo>
                  <a:pt x="403" y="136"/>
                </a:lnTo>
                <a:lnTo>
                  <a:pt x="402" y="137"/>
                </a:lnTo>
                <a:lnTo>
                  <a:pt x="402" y="138"/>
                </a:lnTo>
                <a:lnTo>
                  <a:pt x="402" y="139"/>
                </a:lnTo>
                <a:lnTo>
                  <a:pt x="403" y="140"/>
                </a:lnTo>
                <a:lnTo>
                  <a:pt x="403" y="140"/>
                </a:lnTo>
                <a:lnTo>
                  <a:pt x="404" y="141"/>
                </a:lnTo>
                <a:lnTo>
                  <a:pt x="404" y="142"/>
                </a:lnTo>
                <a:lnTo>
                  <a:pt x="406" y="144"/>
                </a:lnTo>
                <a:lnTo>
                  <a:pt x="407" y="145"/>
                </a:lnTo>
                <a:lnTo>
                  <a:pt x="408" y="146"/>
                </a:lnTo>
                <a:lnTo>
                  <a:pt x="410" y="148"/>
                </a:lnTo>
                <a:lnTo>
                  <a:pt x="415" y="151"/>
                </a:lnTo>
                <a:lnTo>
                  <a:pt x="417" y="153"/>
                </a:lnTo>
                <a:lnTo>
                  <a:pt x="419" y="154"/>
                </a:lnTo>
                <a:lnTo>
                  <a:pt x="422" y="155"/>
                </a:lnTo>
                <a:lnTo>
                  <a:pt x="424" y="155"/>
                </a:lnTo>
                <a:lnTo>
                  <a:pt x="425" y="156"/>
                </a:lnTo>
                <a:lnTo>
                  <a:pt x="427" y="156"/>
                </a:lnTo>
                <a:lnTo>
                  <a:pt x="428" y="155"/>
                </a:lnTo>
                <a:lnTo>
                  <a:pt x="429" y="155"/>
                </a:lnTo>
                <a:lnTo>
                  <a:pt x="430" y="154"/>
                </a:lnTo>
                <a:lnTo>
                  <a:pt x="432" y="153"/>
                </a:lnTo>
                <a:lnTo>
                  <a:pt x="434" y="152"/>
                </a:lnTo>
                <a:lnTo>
                  <a:pt x="436" y="150"/>
                </a:lnTo>
                <a:lnTo>
                  <a:pt x="437" y="148"/>
                </a:lnTo>
                <a:lnTo>
                  <a:pt x="438" y="147"/>
                </a:lnTo>
                <a:lnTo>
                  <a:pt x="439" y="146"/>
                </a:lnTo>
                <a:lnTo>
                  <a:pt x="440" y="144"/>
                </a:lnTo>
                <a:lnTo>
                  <a:pt x="441" y="142"/>
                </a:lnTo>
                <a:lnTo>
                  <a:pt x="442" y="138"/>
                </a:lnTo>
                <a:lnTo>
                  <a:pt x="444" y="135"/>
                </a:lnTo>
                <a:lnTo>
                  <a:pt x="445" y="133"/>
                </a:lnTo>
                <a:lnTo>
                  <a:pt x="447" y="131"/>
                </a:lnTo>
                <a:lnTo>
                  <a:pt x="447" y="129"/>
                </a:lnTo>
                <a:lnTo>
                  <a:pt x="448" y="129"/>
                </a:lnTo>
                <a:lnTo>
                  <a:pt x="448" y="128"/>
                </a:lnTo>
                <a:lnTo>
                  <a:pt x="448" y="127"/>
                </a:lnTo>
                <a:lnTo>
                  <a:pt x="448" y="126"/>
                </a:lnTo>
                <a:lnTo>
                  <a:pt x="448" y="125"/>
                </a:lnTo>
                <a:lnTo>
                  <a:pt x="447" y="124"/>
                </a:lnTo>
                <a:lnTo>
                  <a:pt x="447" y="123"/>
                </a:lnTo>
                <a:lnTo>
                  <a:pt x="447" y="122"/>
                </a:lnTo>
                <a:lnTo>
                  <a:pt x="446" y="120"/>
                </a:lnTo>
                <a:lnTo>
                  <a:pt x="444" y="117"/>
                </a:lnTo>
                <a:lnTo>
                  <a:pt x="444" y="117"/>
                </a:lnTo>
                <a:lnTo>
                  <a:pt x="443" y="115"/>
                </a:lnTo>
                <a:lnTo>
                  <a:pt x="442" y="113"/>
                </a:lnTo>
                <a:lnTo>
                  <a:pt x="442" y="112"/>
                </a:lnTo>
                <a:lnTo>
                  <a:pt x="442" y="111"/>
                </a:lnTo>
                <a:lnTo>
                  <a:pt x="441" y="110"/>
                </a:lnTo>
                <a:lnTo>
                  <a:pt x="440" y="109"/>
                </a:lnTo>
                <a:lnTo>
                  <a:pt x="433" y="102"/>
                </a:lnTo>
                <a:lnTo>
                  <a:pt x="432" y="101"/>
                </a:lnTo>
                <a:lnTo>
                  <a:pt x="432" y="101"/>
                </a:lnTo>
                <a:lnTo>
                  <a:pt x="431" y="100"/>
                </a:lnTo>
                <a:lnTo>
                  <a:pt x="431" y="99"/>
                </a:lnTo>
                <a:lnTo>
                  <a:pt x="430" y="98"/>
                </a:lnTo>
                <a:lnTo>
                  <a:pt x="430" y="97"/>
                </a:lnTo>
                <a:lnTo>
                  <a:pt x="429" y="96"/>
                </a:lnTo>
                <a:lnTo>
                  <a:pt x="429" y="96"/>
                </a:lnTo>
                <a:lnTo>
                  <a:pt x="429" y="96"/>
                </a:lnTo>
                <a:lnTo>
                  <a:pt x="430" y="95"/>
                </a:lnTo>
                <a:lnTo>
                  <a:pt x="430" y="95"/>
                </a:lnTo>
                <a:lnTo>
                  <a:pt x="430" y="94"/>
                </a:lnTo>
                <a:lnTo>
                  <a:pt x="432" y="92"/>
                </a:lnTo>
                <a:lnTo>
                  <a:pt x="434" y="90"/>
                </a:lnTo>
                <a:lnTo>
                  <a:pt x="436" y="89"/>
                </a:lnTo>
                <a:lnTo>
                  <a:pt x="438" y="88"/>
                </a:lnTo>
                <a:lnTo>
                  <a:pt x="441" y="86"/>
                </a:lnTo>
                <a:lnTo>
                  <a:pt x="443" y="85"/>
                </a:lnTo>
                <a:lnTo>
                  <a:pt x="445" y="85"/>
                </a:lnTo>
                <a:lnTo>
                  <a:pt x="446" y="84"/>
                </a:lnTo>
                <a:lnTo>
                  <a:pt x="448" y="84"/>
                </a:lnTo>
                <a:lnTo>
                  <a:pt x="449" y="84"/>
                </a:lnTo>
                <a:lnTo>
                  <a:pt x="451" y="84"/>
                </a:lnTo>
                <a:lnTo>
                  <a:pt x="453" y="85"/>
                </a:lnTo>
                <a:lnTo>
                  <a:pt x="457" y="86"/>
                </a:lnTo>
                <a:lnTo>
                  <a:pt x="459" y="87"/>
                </a:lnTo>
                <a:lnTo>
                  <a:pt x="460" y="87"/>
                </a:lnTo>
                <a:lnTo>
                  <a:pt x="461" y="87"/>
                </a:lnTo>
                <a:lnTo>
                  <a:pt x="462" y="88"/>
                </a:lnTo>
                <a:lnTo>
                  <a:pt x="463" y="89"/>
                </a:lnTo>
                <a:lnTo>
                  <a:pt x="464" y="90"/>
                </a:lnTo>
                <a:lnTo>
                  <a:pt x="466" y="92"/>
                </a:lnTo>
                <a:lnTo>
                  <a:pt x="467" y="94"/>
                </a:lnTo>
                <a:lnTo>
                  <a:pt x="467" y="94"/>
                </a:lnTo>
                <a:lnTo>
                  <a:pt x="468" y="97"/>
                </a:lnTo>
                <a:lnTo>
                  <a:pt x="470" y="99"/>
                </a:lnTo>
                <a:lnTo>
                  <a:pt x="471" y="100"/>
                </a:lnTo>
                <a:lnTo>
                  <a:pt x="473" y="103"/>
                </a:lnTo>
                <a:lnTo>
                  <a:pt x="474" y="104"/>
                </a:lnTo>
                <a:lnTo>
                  <a:pt x="474" y="105"/>
                </a:lnTo>
                <a:lnTo>
                  <a:pt x="475" y="107"/>
                </a:lnTo>
                <a:lnTo>
                  <a:pt x="476" y="107"/>
                </a:lnTo>
                <a:lnTo>
                  <a:pt x="477" y="108"/>
                </a:lnTo>
                <a:lnTo>
                  <a:pt x="478" y="110"/>
                </a:lnTo>
                <a:lnTo>
                  <a:pt x="479" y="111"/>
                </a:lnTo>
                <a:lnTo>
                  <a:pt x="479" y="113"/>
                </a:lnTo>
                <a:lnTo>
                  <a:pt x="480" y="114"/>
                </a:lnTo>
                <a:lnTo>
                  <a:pt x="481" y="118"/>
                </a:lnTo>
                <a:lnTo>
                  <a:pt x="483" y="123"/>
                </a:lnTo>
                <a:lnTo>
                  <a:pt x="484" y="127"/>
                </a:lnTo>
                <a:lnTo>
                  <a:pt x="484" y="128"/>
                </a:lnTo>
                <a:lnTo>
                  <a:pt x="485" y="129"/>
                </a:lnTo>
                <a:lnTo>
                  <a:pt x="486" y="130"/>
                </a:lnTo>
                <a:lnTo>
                  <a:pt x="486" y="131"/>
                </a:lnTo>
                <a:lnTo>
                  <a:pt x="487" y="132"/>
                </a:lnTo>
                <a:lnTo>
                  <a:pt x="490" y="135"/>
                </a:lnTo>
                <a:lnTo>
                  <a:pt x="491" y="135"/>
                </a:lnTo>
                <a:lnTo>
                  <a:pt x="491" y="136"/>
                </a:lnTo>
                <a:lnTo>
                  <a:pt x="492" y="137"/>
                </a:lnTo>
                <a:lnTo>
                  <a:pt x="492" y="138"/>
                </a:lnTo>
                <a:lnTo>
                  <a:pt x="494" y="141"/>
                </a:lnTo>
                <a:lnTo>
                  <a:pt x="495" y="143"/>
                </a:lnTo>
                <a:lnTo>
                  <a:pt x="495" y="144"/>
                </a:lnTo>
                <a:lnTo>
                  <a:pt x="497" y="145"/>
                </a:lnTo>
                <a:lnTo>
                  <a:pt x="498" y="147"/>
                </a:lnTo>
                <a:lnTo>
                  <a:pt x="499" y="148"/>
                </a:lnTo>
                <a:lnTo>
                  <a:pt x="500" y="149"/>
                </a:lnTo>
                <a:lnTo>
                  <a:pt x="500" y="149"/>
                </a:lnTo>
                <a:lnTo>
                  <a:pt x="501" y="150"/>
                </a:lnTo>
                <a:lnTo>
                  <a:pt x="502" y="150"/>
                </a:lnTo>
                <a:lnTo>
                  <a:pt x="502" y="150"/>
                </a:lnTo>
                <a:lnTo>
                  <a:pt x="503" y="151"/>
                </a:lnTo>
                <a:lnTo>
                  <a:pt x="503" y="151"/>
                </a:lnTo>
                <a:lnTo>
                  <a:pt x="504" y="151"/>
                </a:lnTo>
                <a:lnTo>
                  <a:pt x="505" y="150"/>
                </a:lnTo>
                <a:lnTo>
                  <a:pt x="505" y="150"/>
                </a:lnTo>
                <a:lnTo>
                  <a:pt x="506" y="150"/>
                </a:lnTo>
                <a:lnTo>
                  <a:pt x="506" y="149"/>
                </a:lnTo>
                <a:lnTo>
                  <a:pt x="507" y="147"/>
                </a:lnTo>
                <a:lnTo>
                  <a:pt x="508" y="146"/>
                </a:lnTo>
                <a:lnTo>
                  <a:pt x="508" y="146"/>
                </a:lnTo>
                <a:lnTo>
                  <a:pt x="509" y="146"/>
                </a:lnTo>
                <a:lnTo>
                  <a:pt x="509" y="146"/>
                </a:lnTo>
                <a:lnTo>
                  <a:pt x="510" y="146"/>
                </a:lnTo>
                <a:lnTo>
                  <a:pt x="510" y="146"/>
                </a:lnTo>
                <a:lnTo>
                  <a:pt x="510" y="147"/>
                </a:lnTo>
                <a:lnTo>
                  <a:pt x="510" y="148"/>
                </a:lnTo>
                <a:lnTo>
                  <a:pt x="511" y="149"/>
                </a:lnTo>
                <a:lnTo>
                  <a:pt x="511" y="151"/>
                </a:lnTo>
                <a:lnTo>
                  <a:pt x="511" y="153"/>
                </a:lnTo>
                <a:lnTo>
                  <a:pt x="510" y="155"/>
                </a:lnTo>
                <a:lnTo>
                  <a:pt x="510" y="158"/>
                </a:lnTo>
                <a:lnTo>
                  <a:pt x="510" y="159"/>
                </a:lnTo>
                <a:lnTo>
                  <a:pt x="509" y="164"/>
                </a:lnTo>
                <a:lnTo>
                  <a:pt x="508" y="168"/>
                </a:lnTo>
                <a:lnTo>
                  <a:pt x="508" y="171"/>
                </a:lnTo>
                <a:lnTo>
                  <a:pt x="508" y="172"/>
                </a:lnTo>
                <a:lnTo>
                  <a:pt x="508" y="172"/>
                </a:lnTo>
                <a:lnTo>
                  <a:pt x="508" y="173"/>
                </a:lnTo>
                <a:lnTo>
                  <a:pt x="508" y="173"/>
                </a:lnTo>
                <a:lnTo>
                  <a:pt x="509" y="174"/>
                </a:lnTo>
                <a:lnTo>
                  <a:pt x="509" y="175"/>
                </a:lnTo>
                <a:lnTo>
                  <a:pt x="510" y="175"/>
                </a:lnTo>
                <a:lnTo>
                  <a:pt x="511" y="176"/>
                </a:lnTo>
                <a:lnTo>
                  <a:pt x="512" y="177"/>
                </a:lnTo>
                <a:lnTo>
                  <a:pt x="515" y="178"/>
                </a:lnTo>
                <a:lnTo>
                  <a:pt x="517" y="180"/>
                </a:lnTo>
                <a:lnTo>
                  <a:pt x="520" y="181"/>
                </a:lnTo>
                <a:lnTo>
                  <a:pt x="522" y="182"/>
                </a:lnTo>
                <a:lnTo>
                  <a:pt x="526" y="183"/>
                </a:lnTo>
                <a:lnTo>
                  <a:pt x="530" y="184"/>
                </a:lnTo>
                <a:lnTo>
                  <a:pt x="532" y="185"/>
                </a:lnTo>
                <a:lnTo>
                  <a:pt x="534" y="186"/>
                </a:lnTo>
                <a:lnTo>
                  <a:pt x="537" y="187"/>
                </a:lnTo>
                <a:lnTo>
                  <a:pt x="538" y="188"/>
                </a:lnTo>
                <a:lnTo>
                  <a:pt x="540" y="190"/>
                </a:lnTo>
                <a:lnTo>
                  <a:pt x="544" y="193"/>
                </a:lnTo>
                <a:lnTo>
                  <a:pt x="546" y="194"/>
                </a:lnTo>
                <a:lnTo>
                  <a:pt x="546" y="195"/>
                </a:lnTo>
                <a:lnTo>
                  <a:pt x="547" y="196"/>
                </a:lnTo>
                <a:lnTo>
                  <a:pt x="548" y="197"/>
                </a:lnTo>
                <a:lnTo>
                  <a:pt x="548" y="198"/>
                </a:lnTo>
                <a:lnTo>
                  <a:pt x="549" y="200"/>
                </a:lnTo>
                <a:lnTo>
                  <a:pt x="551" y="207"/>
                </a:lnTo>
                <a:lnTo>
                  <a:pt x="552" y="211"/>
                </a:lnTo>
                <a:lnTo>
                  <a:pt x="553" y="213"/>
                </a:lnTo>
                <a:lnTo>
                  <a:pt x="555" y="218"/>
                </a:lnTo>
                <a:lnTo>
                  <a:pt x="557" y="224"/>
                </a:lnTo>
                <a:lnTo>
                  <a:pt x="558" y="226"/>
                </a:lnTo>
                <a:lnTo>
                  <a:pt x="558" y="226"/>
                </a:lnTo>
                <a:lnTo>
                  <a:pt x="553" y="236"/>
                </a:lnTo>
                <a:lnTo>
                  <a:pt x="552" y="239"/>
                </a:lnTo>
                <a:lnTo>
                  <a:pt x="551" y="241"/>
                </a:lnTo>
                <a:lnTo>
                  <a:pt x="550" y="242"/>
                </a:lnTo>
                <a:lnTo>
                  <a:pt x="550" y="243"/>
                </a:lnTo>
                <a:lnTo>
                  <a:pt x="550" y="245"/>
                </a:lnTo>
                <a:lnTo>
                  <a:pt x="549" y="247"/>
                </a:lnTo>
                <a:lnTo>
                  <a:pt x="550" y="249"/>
                </a:lnTo>
                <a:lnTo>
                  <a:pt x="550" y="250"/>
                </a:lnTo>
                <a:lnTo>
                  <a:pt x="551" y="254"/>
                </a:lnTo>
                <a:lnTo>
                  <a:pt x="551" y="256"/>
                </a:lnTo>
                <a:lnTo>
                  <a:pt x="551" y="258"/>
                </a:lnTo>
                <a:lnTo>
                  <a:pt x="552" y="263"/>
                </a:lnTo>
                <a:lnTo>
                  <a:pt x="552" y="265"/>
                </a:lnTo>
                <a:lnTo>
                  <a:pt x="552" y="266"/>
                </a:lnTo>
                <a:lnTo>
                  <a:pt x="553" y="268"/>
                </a:lnTo>
                <a:lnTo>
                  <a:pt x="553" y="270"/>
                </a:lnTo>
                <a:lnTo>
                  <a:pt x="556" y="276"/>
                </a:lnTo>
                <a:lnTo>
                  <a:pt x="558" y="280"/>
                </a:lnTo>
                <a:lnTo>
                  <a:pt x="558" y="281"/>
                </a:lnTo>
                <a:lnTo>
                  <a:pt x="558" y="282"/>
                </a:lnTo>
                <a:lnTo>
                  <a:pt x="558" y="283"/>
                </a:lnTo>
                <a:lnTo>
                  <a:pt x="558" y="284"/>
                </a:lnTo>
                <a:lnTo>
                  <a:pt x="558" y="287"/>
                </a:lnTo>
                <a:lnTo>
                  <a:pt x="558" y="288"/>
                </a:lnTo>
                <a:lnTo>
                  <a:pt x="559" y="289"/>
                </a:lnTo>
                <a:lnTo>
                  <a:pt x="559" y="289"/>
                </a:lnTo>
                <a:lnTo>
                  <a:pt x="559" y="290"/>
                </a:lnTo>
                <a:lnTo>
                  <a:pt x="559" y="290"/>
                </a:lnTo>
                <a:lnTo>
                  <a:pt x="560" y="290"/>
                </a:lnTo>
                <a:lnTo>
                  <a:pt x="561" y="291"/>
                </a:lnTo>
                <a:lnTo>
                  <a:pt x="562" y="291"/>
                </a:lnTo>
                <a:lnTo>
                  <a:pt x="564" y="291"/>
                </a:lnTo>
                <a:lnTo>
                  <a:pt x="568" y="291"/>
                </a:lnTo>
                <a:lnTo>
                  <a:pt x="569" y="291"/>
                </a:lnTo>
                <a:lnTo>
                  <a:pt x="572" y="290"/>
                </a:lnTo>
                <a:lnTo>
                  <a:pt x="572" y="290"/>
                </a:lnTo>
                <a:lnTo>
                  <a:pt x="573" y="290"/>
                </a:lnTo>
                <a:lnTo>
                  <a:pt x="574" y="291"/>
                </a:lnTo>
                <a:lnTo>
                  <a:pt x="575" y="291"/>
                </a:lnTo>
                <a:lnTo>
                  <a:pt x="575" y="292"/>
                </a:lnTo>
                <a:lnTo>
                  <a:pt x="576" y="292"/>
                </a:lnTo>
                <a:lnTo>
                  <a:pt x="576" y="293"/>
                </a:lnTo>
                <a:lnTo>
                  <a:pt x="576" y="294"/>
                </a:lnTo>
                <a:lnTo>
                  <a:pt x="576" y="296"/>
                </a:lnTo>
                <a:lnTo>
                  <a:pt x="576" y="297"/>
                </a:lnTo>
                <a:lnTo>
                  <a:pt x="576" y="298"/>
                </a:lnTo>
                <a:lnTo>
                  <a:pt x="576" y="300"/>
                </a:lnTo>
                <a:lnTo>
                  <a:pt x="576" y="302"/>
                </a:lnTo>
                <a:lnTo>
                  <a:pt x="575" y="304"/>
                </a:lnTo>
                <a:lnTo>
                  <a:pt x="574" y="306"/>
                </a:lnTo>
                <a:lnTo>
                  <a:pt x="574" y="308"/>
                </a:lnTo>
                <a:lnTo>
                  <a:pt x="573" y="309"/>
                </a:lnTo>
                <a:lnTo>
                  <a:pt x="572" y="311"/>
                </a:lnTo>
                <a:lnTo>
                  <a:pt x="571" y="312"/>
                </a:lnTo>
                <a:lnTo>
                  <a:pt x="571" y="313"/>
                </a:lnTo>
                <a:lnTo>
                  <a:pt x="570" y="313"/>
                </a:lnTo>
                <a:lnTo>
                  <a:pt x="568" y="315"/>
                </a:lnTo>
                <a:lnTo>
                  <a:pt x="565" y="318"/>
                </a:lnTo>
                <a:lnTo>
                  <a:pt x="562" y="319"/>
                </a:lnTo>
                <a:lnTo>
                  <a:pt x="561" y="320"/>
                </a:lnTo>
                <a:lnTo>
                  <a:pt x="559" y="321"/>
                </a:lnTo>
                <a:lnTo>
                  <a:pt x="558" y="322"/>
                </a:lnTo>
                <a:lnTo>
                  <a:pt x="557" y="324"/>
                </a:lnTo>
                <a:lnTo>
                  <a:pt x="556" y="326"/>
                </a:lnTo>
                <a:lnTo>
                  <a:pt x="555" y="327"/>
                </a:lnTo>
                <a:lnTo>
                  <a:pt x="553" y="333"/>
                </a:lnTo>
                <a:lnTo>
                  <a:pt x="551" y="335"/>
                </a:lnTo>
                <a:lnTo>
                  <a:pt x="551" y="336"/>
                </a:lnTo>
                <a:lnTo>
                  <a:pt x="550" y="337"/>
                </a:lnTo>
                <a:lnTo>
                  <a:pt x="549" y="338"/>
                </a:lnTo>
                <a:lnTo>
                  <a:pt x="548" y="339"/>
                </a:lnTo>
                <a:lnTo>
                  <a:pt x="546" y="341"/>
                </a:lnTo>
                <a:lnTo>
                  <a:pt x="545" y="341"/>
                </a:lnTo>
                <a:lnTo>
                  <a:pt x="544" y="342"/>
                </a:lnTo>
                <a:lnTo>
                  <a:pt x="544" y="343"/>
                </a:lnTo>
                <a:lnTo>
                  <a:pt x="543" y="344"/>
                </a:lnTo>
                <a:lnTo>
                  <a:pt x="543" y="345"/>
                </a:lnTo>
                <a:lnTo>
                  <a:pt x="543" y="347"/>
                </a:lnTo>
                <a:lnTo>
                  <a:pt x="543" y="348"/>
                </a:lnTo>
                <a:lnTo>
                  <a:pt x="543" y="350"/>
                </a:lnTo>
                <a:lnTo>
                  <a:pt x="543" y="352"/>
                </a:lnTo>
                <a:lnTo>
                  <a:pt x="544" y="354"/>
                </a:lnTo>
                <a:lnTo>
                  <a:pt x="544" y="354"/>
                </a:lnTo>
                <a:lnTo>
                  <a:pt x="544" y="355"/>
                </a:lnTo>
                <a:lnTo>
                  <a:pt x="545" y="355"/>
                </a:lnTo>
                <a:lnTo>
                  <a:pt x="546" y="356"/>
                </a:lnTo>
                <a:lnTo>
                  <a:pt x="547" y="356"/>
                </a:lnTo>
                <a:lnTo>
                  <a:pt x="548" y="356"/>
                </a:lnTo>
                <a:lnTo>
                  <a:pt x="549" y="356"/>
                </a:lnTo>
                <a:lnTo>
                  <a:pt x="550" y="357"/>
                </a:lnTo>
                <a:lnTo>
                  <a:pt x="552" y="356"/>
                </a:lnTo>
                <a:lnTo>
                  <a:pt x="554" y="356"/>
                </a:lnTo>
                <a:lnTo>
                  <a:pt x="555" y="356"/>
                </a:lnTo>
                <a:lnTo>
                  <a:pt x="557" y="355"/>
                </a:lnTo>
                <a:lnTo>
                  <a:pt x="561" y="354"/>
                </a:lnTo>
                <a:lnTo>
                  <a:pt x="571" y="351"/>
                </a:lnTo>
                <a:lnTo>
                  <a:pt x="573" y="350"/>
                </a:lnTo>
                <a:lnTo>
                  <a:pt x="576" y="349"/>
                </a:lnTo>
                <a:lnTo>
                  <a:pt x="577" y="349"/>
                </a:lnTo>
                <a:lnTo>
                  <a:pt x="578" y="349"/>
                </a:lnTo>
                <a:lnTo>
                  <a:pt x="579" y="349"/>
                </a:lnTo>
                <a:lnTo>
                  <a:pt x="581" y="349"/>
                </a:lnTo>
                <a:lnTo>
                  <a:pt x="582" y="349"/>
                </a:lnTo>
                <a:lnTo>
                  <a:pt x="582" y="349"/>
                </a:lnTo>
                <a:lnTo>
                  <a:pt x="583" y="350"/>
                </a:lnTo>
                <a:lnTo>
                  <a:pt x="584" y="350"/>
                </a:lnTo>
                <a:lnTo>
                  <a:pt x="585" y="351"/>
                </a:lnTo>
                <a:lnTo>
                  <a:pt x="586" y="352"/>
                </a:lnTo>
                <a:lnTo>
                  <a:pt x="587" y="355"/>
                </a:lnTo>
                <a:lnTo>
                  <a:pt x="589" y="357"/>
                </a:lnTo>
                <a:lnTo>
                  <a:pt x="590" y="358"/>
                </a:lnTo>
                <a:lnTo>
                  <a:pt x="590" y="360"/>
                </a:lnTo>
                <a:lnTo>
                  <a:pt x="591" y="362"/>
                </a:lnTo>
                <a:lnTo>
                  <a:pt x="591" y="363"/>
                </a:lnTo>
                <a:lnTo>
                  <a:pt x="591" y="365"/>
                </a:lnTo>
                <a:lnTo>
                  <a:pt x="591" y="366"/>
                </a:lnTo>
                <a:lnTo>
                  <a:pt x="591" y="369"/>
                </a:lnTo>
                <a:lnTo>
                  <a:pt x="591" y="374"/>
                </a:lnTo>
                <a:lnTo>
                  <a:pt x="591" y="376"/>
                </a:lnTo>
                <a:lnTo>
                  <a:pt x="591" y="377"/>
                </a:lnTo>
                <a:lnTo>
                  <a:pt x="591" y="378"/>
                </a:lnTo>
                <a:lnTo>
                  <a:pt x="591" y="378"/>
                </a:lnTo>
                <a:lnTo>
                  <a:pt x="592" y="379"/>
                </a:lnTo>
                <a:lnTo>
                  <a:pt x="592" y="380"/>
                </a:lnTo>
                <a:lnTo>
                  <a:pt x="593" y="380"/>
                </a:lnTo>
                <a:lnTo>
                  <a:pt x="593" y="380"/>
                </a:lnTo>
                <a:lnTo>
                  <a:pt x="597" y="381"/>
                </a:lnTo>
                <a:lnTo>
                  <a:pt x="599" y="382"/>
                </a:lnTo>
                <a:lnTo>
                  <a:pt x="600" y="382"/>
                </a:lnTo>
                <a:lnTo>
                  <a:pt x="601" y="383"/>
                </a:lnTo>
                <a:lnTo>
                  <a:pt x="603" y="384"/>
                </a:lnTo>
                <a:lnTo>
                  <a:pt x="606" y="385"/>
                </a:lnTo>
                <a:lnTo>
                  <a:pt x="607" y="385"/>
                </a:lnTo>
                <a:lnTo>
                  <a:pt x="608" y="386"/>
                </a:lnTo>
                <a:lnTo>
                  <a:pt x="609" y="387"/>
                </a:lnTo>
                <a:lnTo>
                  <a:pt x="611" y="389"/>
                </a:lnTo>
                <a:lnTo>
                  <a:pt x="613" y="391"/>
                </a:lnTo>
                <a:lnTo>
                  <a:pt x="614" y="391"/>
                </a:lnTo>
                <a:lnTo>
                  <a:pt x="614" y="392"/>
                </a:lnTo>
                <a:lnTo>
                  <a:pt x="616" y="393"/>
                </a:lnTo>
                <a:lnTo>
                  <a:pt x="617" y="393"/>
                </a:lnTo>
                <a:lnTo>
                  <a:pt x="618" y="393"/>
                </a:lnTo>
                <a:lnTo>
                  <a:pt x="626" y="394"/>
                </a:lnTo>
                <a:lnTo>
                  <a:pt x="630" y="395"/>
                </a:lnTo>
                <a:lnTo>
                  <a:pt x="637" y="396"/>
                </a:lnTo>
                <a:lnTo>
                  <a:pt x="638" y="396"/>
                </a:lnTo>
                <a:lnTo>
                  <a:pt x="640" y="397"/>
                </a:lnTo>
                <a:lnTo>
                  <a:pt x="641" y="397"/>
                </a:lnTo>
                <a:lnTo>
                  <a:pt x="642" y="398"/>
                </a:lnTo>
                <a:lnTo>
                  <a:pt x="644" y="399"/>
                </a:lnTo>
                <a:lnTo>
                  <a:pt x="645" y="400"/>
                </a:lnTo>
                <a:lnTo>
                  <a:pt x="646" y="402"/>
                </a:lnTo>
                <a:lnTo>
                  <a:pt x="647" y="402"/>
                </a:lnTo>
                <a:lnTo>
                  <a:pt x="647" y="403"/>
                </a:lnTo>
                <a:lnTo>
                  <a:pt x="648" y="404"/>
                </a:lnTo>
                <a:lnTo>
                  <a:pt x="648" y="406"/>
                </a:lnTo>
                <a:lnTo>
                  <a:pt x="648" y="408"/>
                </a:lnTo>
                <a:lnTo>
                  <a:pt x="649" y="412"/>
                </a:lnTo>
                <a:lnTo>
                  <a:pt x="649" y="413"/>
                </a:lnTo>
                <a:lnTo>
                  <a:pt x="649" y="414"/>
                </a:lnTo>
                <a:lnTo>
                  <a:pt x="650" y="415"/>
                </a:lnTo>
                <a:lnTo>
                  <a:pt x="650" y="416"/>
                </a:lnTo>
                <a:lnTo>
                  <a:pt x="651" y="416"/>
                </a:lnTo>
                <a:lnTo>
                  <a:pt x="651" y="417"/>
                </a:lnTo>
                <a:lnTo>
                  <a:pt x="652" y="417"/>
                </a:lnTo>
                <a:lnTo>
                  <a:pt x="653" y="418"/>
                </a:lnTo>
                <a:lnTo>
                  <a:pt x="655" y="418"/>
                </a:lnTo>
                <a:lnTo>
                  <a:pt x="657" y="418"/>
                </a:lnTo>
                <a:lnTo>
                  <a:pt x="660" y="419"/>
                </a:lnTo>
                <a:lnTo>
                  <a:pt x="661" y="419"/>
                </a:lnTo>
                <a:lnTo>
                  <a:pt x="663" y="419"/>
                </a:lnTo>
                <a:lnTo>
                  <a:pt x="664" y="420"/>
                </a:lnTo>
                <a:lnTo>
                  <a:pt x="665" y="420"/>
                </a:lnTo>
                <a:lnTo>
                  <a:pt x="666" y="421"/>
                </a:lnTo>
                <a:lnTo>
                  <a:pt x="674" y="427"/>
                </a:lnTo>
                <a:lnTo>
                  <a:pt x="676" y="428"/>
                </a:lnTo>
                <a:lnTo>
                  <a:pt x="678" y="429"/>
                </a:lnTo>
                <a:lnTo>
                  <a:pt x="679" y="430"/>
                </a:lnTo>
                <a:lnTo>
                  <a:pt x="681" y="431"/>
                </a:lnTo>
                <a:lnTo>
                  <a:pt x="682" y="431"/>
                </a:lnTo>
                <a:lnTo>
                  <a:pt x="683" y="431"/>
                </a:lnTo>
                <a:lnTo>
                  <a:pt x="684" y="431"/>
                </a:lnTo>
                <a:lnTo>
                  <a:pt x="685" y="431"/>
                </a:lnTo>
                <a:lnTo>
                  <a:pt x="687" y="431"/>
                </a:lnTo>
                <a:lnTo>
                  <a:pt x="689" y="431"/>
                </a:lnTo>
                <a:lnTo>
                  <a:pt x="694" y="430"/>
                </a:lnTo>
                <a:lnTo>
                  <a:pt x="697" y="429"/>
                </a:lnTo>
                <a:lnTo>
                  <a:pt x="699" y="429"/>
                </a:lnTo>
                <a:lnTo>
                  <a:pt x="703" y="429"/>
                </a:lnTo>
                <a:lnTo>
                  <a:pt x="708" y="428"/>
                </a:lnTo>
                <a:lnTo>
                  <a:pt x="709" y="428"/>
                </a:lnTo>
                <a:lnTo>
                  <a:pt x="710" y="428"/>
                </a:lnTo>
                <a:lnTo>
                  <a:pt x="711" y="428"/>
                </a:lnTo>
                <a:lnTo>
                  <a:pt x="712" y="428"/>
                </a:lnTo>
                <a:lnTo>
                  <a:pt x="713" y="429"/>
                </a:lnTo>
                <a:lnTo>
                  <a:pt x="716" y="430"/>
                </a:lnTo>
                <a:lnTo>
                  <a:pt x="720" y="431"/>
                </a:lnTo>
                <a:lnTo>
                  <a:pt x="721" y="432"/>
                </a:lnTo>
                <a:lnTo>
                  <a:pt x="723" y="432"/>
                </a:lnTo>
                <a:lnTo>
                  <a:pt x="724" y="433"/>
                </a:lnTo>
                <a:lnTo>
                  <a:pt x="726" y="435"/>
                </a:lnTo>
                <a:lnTo>
                  <a:pt x="727" y="436"/>
                </a:lnTo>
                <a:lnTo>
                  <a:pt x="728" y="436"/>
                </a:lnTo>
                <a:lnTo>
                  <a:pt x="729" y="437"/>
                </a:lnTo>
                <a:lnTo>
                  <a:pt x="729" y="438"/>
                </a:lnTo>
                <a:lnTo>
                  <a:pt x="729" y="439"/>
                </a:lnTo>
                <a:lnTo>
                  <a:pt x="730" y="439"/>
                </a:lnTo>
                <a:lnTo>
                  <a:pt x="730" y="440"/>
                </a:lnTo>
                <a:lnTo>
                  <a:pt x="730" y="441"/>
                </a:lnTo>
                <a:lnTo>
                  <a:pt x="731" y="443"/>
                </a:lnTo>
                <a:lnTo>
                  <a:pt x="731" y="446"/>
                </a:lnTo>
                <a:lnTo>
                  <a:pt x="731" y="448"/>
                </a:lnTo>
                <a:lnTo>
                  <a:pt x="731" y="448"/>
                </a:lnTo>
                <a:lnTo>
                  <a:pt x="732" y="449"/>
                </a:lnTo>
                <a:lnTo>
                  <a:pt x="732" y="450"/>
                </a:lnTo>
                <a:lnTo>
                  <a:pt x="733" y="451"/>
                </a:lnTo>
                <a:lnTo>
                  <a:pt x="733" y="451"/>
                </a:lnTo>
                <a:lnTo>
                  <a:pt x="734" y="452"/>
                </a:lnTo>
                <a:lnTo>
                  <a:pt x="735" y="452"/>
                </a:lnTo>
                <a:lnTo>
                  <a:pt x="736" y="453"/>
                </a:lnTo>
                <a:lnTo>
                  <a:pt x="739" y="454"/>
                </a:lnTo>
                <a:lnTo>
                  <a:pt x="741" y="455"/>
                </a:lnTo>
                <a:lnTo>
                  <a:pt x="751" y="459"/>
                </a:lnTo>
                <a:lnTo>
                  <a:pt x="752" y="460"/>
                </a:lnTo>
                <a:lnTo>
                  <a:pt x="754" y="461"/>
                </a:lnTo>
                <a:lnTo>
                  <a:pt x="756" y="463"/>
                </a:lnTo>
                <a:lnTo>
                  <a:pt x="757" y="464"/>
                </a:lnTo>
                <a:lnTo>
                  <a:pt x="759" y="466"/>
                </a:lnTo>
                <a:lnTo>
                  <a:pt x="760" y="468"/>
                </a:lnTo>
                <a:lnTo>
                  <a:pt x="762" y="470"/>
                </a:lnTo>
                <a:lnTo>
                  <a:pt x="767" y="477"/>
                </a:lnTo>
                <a:lnTo>
                  <a:pt x="770" y="481"/>
                </a:lnTo>
                <a:lnTo>
                  <a:pt x="771" y="483"/>
                </a:lnTo>
                <a:lnTo>
                  <a:pt x="772" y="484"/>
                </a:lnTo>
                <a:lnTo>
                  <a:pt x="773" y="486"/>
                </a:lnTo>
                <a:lnTo>
                  <a:pt x="774" y="491"/>
                </a:lnTo>
                <a:lnTo>
                  <a:pt x="775" y="493"/>
                </a:lnTo>
                <a:lnTo>
                  <a:pt x="776" y="495"/>
                </a:lnTo>
                <a:lnTo>
                  <a:pt x="776" y="495"/>
                </a:lnTo>
                <a:lnTo>
                  <a:pt x="777" y="495"/>
                </a:lnTo>
                <a:lnTo>
                  <a:pt x="776" y="495"/>
                </a:lnTo>
                <a:lnTo>
                  <a:pt x="776" y="495"/>
                </a:lnTo>
                <a:lnTo>
                  <a:pt x="775" y="495"/>
                </a:lnTo>
                <a:lnTo>
                  <a:pt x="775" y="496"/>
                </a:lnTo>
                <a:lnTo>
                  <a:pt x="773" y="496"/>
                </a:lnTo>
                <a:lnTo>
                  <a:pt x="771" y="498"/>
                </a:lnTo>
                <a:lnTo>
                  <a:pt x="766" y="501"/>
                </a:lnTo>
                <a:lnTo>
                  <a:pt x="760" y="506"/>
                </a:lnTo>
                <a:lnTo>
                  <a:pt x="758" y="508"/>
                </a:lnTo>
                <a:lnTo>
                  <a:pt x="754" y="511"/>
                </a:lnTo>
                <a:lnTo>
                  <a:pt x="752" y="512"/>
                </a:lnTo>
                <a:lnTo>
                  <a:pt x="751" y="513"/>
                </a:lnTo>
                <a:lnTo>
                  <a:pt x="750" y="513"/>
                </a:lnTo>
                <a:lnTo>
                  <a:pt x="749" y="514"/>
                </a:lnTo>
                <a:lnTo>
                  <a:pt x="748" y="514"/>
                </a:lnTo>
                <a:lnTo>
                  <a:pt x="747" y="514"/>
                </a:lnTo>
                <a:lnTo>
                  <a:pt x="744" y="515"/>
                </a:lnTo>
                <a:lnTo>
                  <a:pt x="740" y="515"/>
                </a:lnTo>
                <a:lnTo>
                  <a:pt x="739" y="516"/>
                </a:lnTo>
                <a:lnTo>
                  <a:pt x="738" y="516"/>
                </a:lnTo>
                <a:lnTo>
                  <a:pt x="737" y="517"/>
                </a:lnTo>
                <a:lnTo>
                  <a:pt x="734" y="519"/>
                </a:lnTo>
                <a:lnTo>
                  <a:pt x="734" y="519"/>
                </a:lnTo>
                <a:lnTo>
                  <a:pt x="733" y="520"/>
                </a:lnTo>
                <a:lnTo>
                  <a:pt x="732" y="520"/>
                </a:lnTo>
                <a:lnTo>
                  <a:pt x="731" y="520"/>
                </a:lnTo>
                <a:lnTo>
                  <a:pt x="728" y="521"/>
                </a:lnTo>
                <a:lnTo>
                  <a:pt x="727" y="521"/>
                </a:lnTo>
                <a:lnTo>
                  <a:pt x="726" y="521"/>
                </a:lnTo>
                <a:lnTo>
                  <a:pt x="725" y="521"/>
                </a:lnTo>
                <a:lnTo>
                  <a:pt x="724" y="521"/>
                </a:lnTo>
                <a:lnTo>
                  <a:pt x="723" y="520"/>
                </a:lnTo>
                <a:lnTo>
                  <a:pt x="723" y="520"/>
                </a:lnTo>
                <a:lnTo>
                  <a:pt x="721" y="518"/>
                </a:lnTo>
                <a:lnTo>
                  <a:pt x="721" y="518"/>
                </a:lnTo>
                <a:lnTo>
                  <a:pt x="720" y="518"/>
                </a:lnTo>
                <a:lnTo>
                  <a:pt x="717" y="517"/>
                </a:lnTo>
                <a:lnTo>
                  <a:pt x="716" y="517"/>
                </a:lnTo>
                <a:lnTo>
                  <a:pt x="715" y="516"/>
                </a:lnTo>
                <a:lnTo>
                  <a:pt x="713" y="515"/>
                </a:lnTo>
                <a:lnTo>
                  <a:pt x="709" y="512"/>
                </a:lnTo>
                <a:lnTo>
                  <a:pt x="707" y="510"/>
                </a:lnTo>
                <a:lnTo>
                  <a:pt x="705" y="509"/>
                </a:lnTo>
                <a:lnTo>
                  <a:pt x="703" y="508"/>
                </a:lnTo>
                <a:lnTo>
                  <a:pt x="701" y="507"/>
                </a:lnTo>
                <a:lnTo>
                  <a:pt x="699" y="507"/>
                </a:lnTo>
                <a:lnTo>
                  <a:pt x="697" y="506"/>
                </a:lnTo>
                <a:lnTo>
                  <a:pt x="695" y="506"/>
                </a:lnTo>
                <a:lnTo>
                  <a:pt x="694" y="506"/>
                </a:lnTo>
                <a:lnTo>
                  <a:pt x="693" y="507"/>
                </a:lnTo>
                <a:lnTo>
                  <a:pt x="693" y="507"/>
                </a:lnTo>
                <a:lnTo>
                  <a:pt x="692" y="507"/>
                </a:lnTo>
                <a:lnTo>
                  <a:pt x="690" y="508"/>
                </a:lnTo>
                <a:lnTo>
                  <a:pt x="687" y="509"/>
                </a:lnTo>
                <a:lnTo>
                  <a:pt x="687" y="510"/>
                </a:lnTo>
                <a:lnTo>
                  <a:pt x="685" y="511"/>
                </a:lnTo>
                <a:lnTo>
                  <a:pt x="682" y="514"/>
                </a:lnTo>
                <a:lnTo>
                  <a:pt x="680" y="515"/>
                </a:lnTo>
                <a:lnTo>
                  <a:pt x="674" y="520"/>
                </a:lnTo>
                <a:lnTo>
                  <a:pt x="671" y="521"/>
                </a:lnTo>
                <a:lnTo>
                  <a:pt x="670" y="522"/>
                </a:lnTo>
                <a:lnTo>
                  <a:pt x="669" y="523"/>
                </a:lnTo>
                <a:lnTo>
                  <a:pt x="668" y="523"/>
                </a:lnTo>
                <a:lnTo>
                  <a:pt x="667" y="523"/>
                </a:lnTo>
                <a:lnTo>
                  <a:pt x="665" y="523"/>
                </a:lnTo>
                <a:lnTo>
                  <a:pt x="663" y="524"/>
                </a:lnTo>
                <a:lnTo>
                  <a:pt x="659" y="524"/>
                </a:lnTo>
                <a:lnTo>
                  <a:pt x="657" y="524"/>
                </a:lnTo>
                <a:lnTo>
                  <a:pt x="656" y="523"/>
                </a:lnTo>
                <a:lnTo>
                  <a:pt x="655" y="523"/>
                </a:lnTo>
                <a:lnTo>
                  <a:pt x="654" y="523"/>
                </a:lnTo>
                <a:lnTo>
                  <a:pt x="653" y="522"/>
                </a:lnTo>
                <a:lnTo>
                  <a:pt x="651" y="521"/>
                </a:lnTo>
                <a:lnTo>
                  <a:pt x="649" y="520"/>
                </a:lnTo>
                <a:lnTo>
                  <a:pt x="648" y="519"/>
                </a:lnTo>
                <a:lnTo>
                  <a:pt x="645" y="517"/>
                </a:lnTo>
                <a:lnTo>
                  <a:pt x="643" y="516"/>
                </a:lnTo>
                <a:lnTo>
                  <a:pt x="640" y="513"/>
                </a:lnTo>
                <a:lnTo>
                  <a:pt x="636" y="509"/>
                </a:lnTo>
                <a:lnTo>
                  <a:pt x="635" y="509"/>
                </a:lnTo>
                <a:lnTo>
                  <a:pt x="634" y="508"/>
                </a:lnTo>
                <a:lnTo>
                  <a:pt x="633" y="507"/>
                </a:lnTo>
                <a:lnTo>
                  <a:pt x="630" y="506"/>
                </a:lnTo>
                <a:lnTo>
                  <a:pt x="628" y="505"/>
                </a:lnTo>
                <a:lnTo>
                  <a:pt x="622" y="501"/>
                </a:lnTo>
                <a:lnTo>
                  <a:pt x="617" y="498"/>
                </a:lnTo>
                <a:lnTo>
                  <a:pt x="616" y="498"/>
                </a:lnTo>
                <a:lnTo>
                  <a:pt x="614" y="497"/>
                </a:lnTo>
                <a:lnTo>
                  <a:pt x="613" y="497"/>
                </a:lnTo>
                <a:lnTo>
                  <a:pt x="609" y="495"/>
                </a:lnTo>
                <a:lnTo>
                  <a:pt x="603" y="493"/>
                </a:lnTo>
                <a:lnTo>
                  <a:pt x="601" y="492"/>
                </a:lnTo>
                <a:lnTo>
                  <a:pt x="599" y="492"/>
                </a:lnTo>
                <a:lnTo>
                  <a:pt x="597" y="491"/>
                </a:lnTo>
                <a:lnTo>
                  <a:pt x="595" y="490"/>
                </a:lnTo>
                <a:lnTo>
                  <a:pt x="593" y="490"/>
                </a:lnTo>
                <a:lnTo>
                  <a:pt x="590" y="490"/>
                </a:lnTo>
                <a:lnTo>
                  <a:pt x="588" y="489"/>
                </a:lnTo>
                <a:lnTo>
                  <a:pt x="587" y="489"/>
                </a:lnTo>
                <a:lnTo>
                  <a:pt x="586" y="489"/>
                </a:lnTo>
                <a:lnTo>
                  <a:pt x="584" y="489"/>
                </a:lnTo>
                <a:lnTo>
                  <a:pt x="583" y="490"/>
                </a:lnTo>
                <a:lnTo>
                  <a:pt x="582" y="490"/>
                </a:lnTo>
                <a:lnTo>
                  <a:pt x="580" y="491"/>
                </a:lnTo>
                <a:lnTo>
                  <a:pt x="579" y="491"/>
                </a:lnTo>
                <a:lnTo>
                  <a:pt x="578" y="492"/>
                </a:lnTo>
                <a:lnTo>
                  <a:pt x="576" y="494"/>
                </a:lnTo>
                <a:lnTo>
                  <a:pt x="574" y="495"/>
                </a:lnTo>
                <a:lnTo>
                  <a:pt x="570" y="499"/>
                </a:lnTo>
                <a:lnTo>
                  <a:pt x="563" y="506"/>
                </a:lnTo>
                <a:lnTo>
                  <a:pt x="561" y="507"/>
                </a:lnTo>
                <a:lnTo>
                  <a:pt x="556" y="511"/>
                </a:lnTo>
                <a:lnTo>
                  <a:pt x="553" y="514"/>
                </a:lnTo>
                <a:lnTo>
                  <a:pt x="550" y="516"/>
                </a:lnTo>
                <a:lnTo>
                  <a:pt x="549" y="517"/>
                </a:lnTo>
                <a:lnTo>
                  <a:pt x="548" y="518"/>
                </a:lnTo>
                <a:lnTo>
                  <a:pt x="547" y="519"/>
                </a:lnTo>
                <a:lnTo>
                  <a:pt x="547" y="520"/>
                </a:lnTo>
                <a:lnTo>
                  <a:pt x="546" y="521"/>
                </a:lnTo>
                <a:lnTo>
                  <a:pt x="545" y="523"/>
                </a:lnTo>
                <a:lnTo>
                  <a:pt x="544" y="525"/>
                </a:lnTo>
                <a:lnTo>
                  <a:pt x="542" y="531"/>
                </a:lnTo>
                <a:lnTo>
                  <a:pt x="542" y="533"/>
                </a:lnTo>
                <a:lnTo>
                  <a:pt x="541" y="534"/>
                </a:lnTo>
                <a:lnTo>
                  <a:pt x="540" y="536"/>
                </a:lnTo>
                <a:lnTo>
                  <a:pt x="539" y="538"/>
                </a:lnTo>
                <a:lnTo>
                  <a:pt x="536" y="543"/>
                </a:lnTo>
                <a:lnTo>
                  <a:pt x="535" y="545"/>
                </a:lnTo>
                <a:lnTo>
                  <a:pt x="534" y="547"/>
                </a:lnTo>
                <a:lnTo>
                  <a:pt x="532" y="549"/>
                </a:lnTo>
                <a:lnTo>
                  <a:pt x="527" y="554"/>
                </a:lnTo>
                <a:lnTo>
                  <a:pt x="521" y="560"/>
                </a:lnTo>
                <a:lnTo>
                  <a:pt x="519" y="563"/>
                </a:lnTo>
                <a:lnTo>
                  <a:pt x="517" y="565"/>
                </a:lnTo>
                <a:lnTo>
                  <a:pt x="516" y="567"/>
                </a:lnTo>
                <a:lnTo>
                  <a:pt x="512" y="575"/>
                </a:lnTo>
                <a:lnTo>
                  <a:pt x="510" y="578"/>
                </a:lnTo>
                <a:lnTo>
                  <a:pt x="507" y="584"/>
                </a:lnTo>
                <a:lnTo>
                  <a:pt x="506" y="587"/>
                </a:lnTo>
                <a:lnTo>
                  <a:pt x="504" y="592"/>
                </a:lnTo>
                <a:lnTo>
                  <a:pt x="501" y="597"/>
                </a:lnTo>
                <a:lnTo>
                  <a:pt x="500" y="599"/>
                </a:lnTo>
                <a:lnTo>
                  <a:pt x="499" y="602"/>
                </a:lnTo>
                <a:lnTo>
                  <a:pt x="498" y="607"/>
                </a:lnTo>
                <a:lnTo>
                  <a:pt x="497" y="610"/>
                </a:lnTo>
                <a:lnTo>
                  <a:pt x="495" y="612"/>
                </a:lnTo>
                <a:lnTo>
                  <a:pt x="493" y="616"/>
                </a:lnTo>
                <a:lnTo>
                  <a:pt x="492" y="618"/>
                </a:lnTo>
                <a:lnTo>
                  <a:pt x="491" y="621"/>
                </a:lnTo>
                <a:lnTo>
                  <a:pt x="490" y="623"/>
                </a:lnTo>
                <a:lnTo>
                  <a:pt x="488" y="627"/>
                </a:lnTo>
                <a:lnTo>
                  <a:pt x="488" y="628"/>
                </a:lnTo>
                <a:lnTo>
                  <a:pt x="488" y="629"/>
                </a:lnTo>
                <a:lnTo>
                  <a:pt x="487" y="633"/>
                </a:lnTo>
                <a:lnTo>
                  <a:pt x="486" y="639"/>
                </a:lnTo>
                <a:lnTo>
                  <a:pt x="485" y="642"/>
                </a:lnTo>
                <a:lnTo>
                  <a:pt x="485" y="644"/>
                </a:lnTo>
                <a:lnTo>
                  <a:pt x="484" y="646"/>
                </a:lnTo>
                <a:lnTo>
                  <a:pt x="483" y="648"/>
                </a:lnTo>
                <a:lnTo>
                  <a:pt x="483" y="649"/>
                </a:lnTo>
                <a:lnTo>
                  <a:pt x="482" y="651"/>
                </a:lnTo>
                <a:lnTo>
                  <a:pt x="481" y="652"/>
                </a:lnTo>
                <a:lnTo>
                  <a:pt x="480" y="653"/>
                </a:lnTo>
                <a:lnTo>
                  <a:pt x="479" y="655"/>
                </a:lnTo>
                <a:lnTo>
                  <a:pt x="478" y="656"/>
                </a:lnTo>
                <a:lnTo>
                  <a:pt x="477" y="656"/>
                </a:lnTo>
                <a:lnTo>
                  <a:pt x="476" y="656"/>
                </a:lnTo>
                <a:lnTo>
                  <a:pt x="475" y="657"/>
                </a:lnTo>
                <a:lnTo>
                  <a:pt x="474" y="657"/>
                </a:lnTo>
                <a:lnTo>
                  <a:pt x="474" y="657"/>
                </a:lnTo>
                <a:lnTo>
                  <a:pt x="473" y="657"/>
                </a:lnTo>
                <a:lnTo>
                  <a:pt x="472" y="657"/>
                </a:lnTo>
                <a:lnTo>
                  <a:pt x="471" y="656"/>
                </a:lnTo>
                <a:lnTo>
                  <a:pt x="470" y="656"/>
                </a:lnTo>
                <a:lnTo>
                  <a:pt x="470" y="655"/>
                </a:lnTo>
                <a:lnTo>
                  <a:pt x="469" y="655"/>
                </a:lnTo>
                <a:lnTo>
                  <a:pt x="469" y="654"/>
                </a:lnTo>
                <a:lnTo>
                  <a:pt x="469" y="653"/>
                </a:lnTo>
                <a:lnTo>
                  <a:pt x="468" y="652"/>
                </a:lnTo>
                <a:lnTo>
                  <a:pt x="468" y="651"/>
                </a:lnTo>
                <a:lnTo>
                  <a:pt x="468" y="646"/>
                </a:lnTo>
                <a:lnTo>
                  <a:pt x="467" y="640"/>
                </a:lnTo>
                <a:lnTo>
                  <a:pt x="466" y="637"/>
                </a:lnTo>
                <a:lnTo>
                  <a:pt x="466" y="633"/>
                </a:lnTo>
                <a:lnTo>
                  <a:pt x="466" y="630"/>
                </a:lnTo>
                <a:lnTo>
                  <a:pt x="465" y="626"/>
                </a:lnTo>
                <a:lnTo>
                  <a:pt x="464" y="622"/>
                </a:lnTo>
                <a:lnTo>
                  <a:pt x="464" y="620"/>
                </a:lnTo>
                <a:lnTo>
                  <a:pt x="463" y="618"/>
                </a:lnTo>
                <a:lnTo>
                  <a:pt x="463" y="611"/>
                </a:lnTo>
                <a:lnTo>
                  <a:pt x="463" y="610"/>
                </a:lnTo>
                <a:lnTo>
                  <a:pt x="462" y="608"/>
                </a:lnTo>
                <a:lnTo>
                  <a:pt x="462" y="607"/>
                </a:lnTo>
                <a:lnTo>
                  <a:pt x="461" y="605"/>
                </a:lnTo>
                <a:lnTo>
                  <a:pt x="461" y="603"/>
                </a:lnTo>
                <a:lnTo>
                  <a:pt x="460" y="602"/>
                </a:lnTo>
                <a:lnTo>
                  <a:pt x="459" y="600"/>
                </a:lnTo>
                <a:lnTo>
                  <a:pt x="457" y="599"/>
                </a:lnTo>
                <a:lnTo>
                  <a:pt x="457" y="598"/>
                </a:lnTo>
                <a:lnTo>
                  <a:pt x="456" y="597"/>
                </a:lnTo>
                <a:lnTo>
                  <a:pt x="455" y="596"/>
                </a:lnTo>
                <a:lnTo>
                  <a:pt x="454" y="596"/>
                </a:lnTo>
                <a:lnTo>
                  <a:pt x="453" y="596"/>
                </a:lnTo>
                <a:lnTo>
                  <a:pt x="452" y="595"/>
                </a:lnTo>
                <a:lnTo>
                  <a:pt x="450" y="595"/>
                </a:lnTo>
                <a:lnTo>
                  <a:pt x="449" y="595"/>
                </a:lnTo>
                <a:lnTo>
                  <a:pt x="448" y="595"/>
                </a:lnTo>
                <a:lnTo>
                  <a:pt x="447" y="595"/>
                </a:lnTo>
                <a:lnTo>
                  <a:pt x="446" y="595"/>
                </a:lnTo>
                <a:lnTo>
                  <a:pt x="445" y="595"/>
                </a:lnTo>
                <a:lnTo>
                  <a:pt x="442" y="596"/>
                </a:lnTo>
                <a:lnTo>
                  <a:pt x="440" y="597"/>
                </a:lnTo>
                <a:lnTo>
                  <a:pt x="438" y="597"/>
                </a:lnTo>
                <a:lnTo>
                  <a:pt x="435" y="597"/>
                </a:lnTo>
                <a:lnTo>
                  <a:pt x="432" y="598"/>
                </a:lnTo>
                <a:lnTo>
                  <a:pt x="428" y="598"/>
                </a:lnTo>
                <a:lnTo>
                  <a:pt x="422" y="599"/>
                </a:lnTo>
                <a:lnTo>
                  <a:pt x="419" y="600"/>
                </a:lnTo>
                <a:lnTo>
                  <a:pt x="414" y="600"/>
                </a:lnTo>
                <a:lnTo>
                  <a:pt x="413" y="600"/>
                </a:lnTo>
                <a:lnTo>
                  <a:pt x="412" y="600"/>
                </a:lnTo>
                <a:lnTo>
                  <a:pt x="409" y="600"/>
                </a:lnTo>
                <a:lnTo>
                  <a:pt x="404" y="598"/>
                </a:lnTo>
                <a:lnTo>
                  <a:pt x="402" y="598"/>
                </a:lnTo>
                <a:lnTo>
                  <a:pt x="400" y="597"/>
                </a:lnTo>
                <a:lnTo>
                  <a:pt x="397" y="595"/>
                </a:lnTo>
                <a:lnTo>
                  <a:pt x="395" y="594"/>
                </a:lnTo>
                <a:lnTo>
                  <a:pt x="393" y="593"/>
                </a:lnTo>
                <a:lnTo>
                  <a:pt x="390" y="590"/>
                </a:lnTo>
                <a:lnTo>
                  <a:pt x="389" y="589"/>
                </a:lnTo>
                <a:lnTo>
                  <a:pt x="388" y="589"/>
                </a:lnTo>
                <a:lnTo>
                  <a:pt x="387" y="588"/>
                </a:lnTo>
                <a:lnTo>
                  <a:pt x="383" y="587"/>
                </a:lnTo>
                <a:lnTo>
                  <a:pt x="382" y="586"/>
                </a:lnTo>
                <a:lnTo>
                  <a:pt x="380" y="586"/>
                </a:lnTo>
                <a:lnTo>
                  <a:pt x="379" y="585"/>
                </a:lnTo>
                <a:lnTo>
                  <a:pt x="378" y="585"/>
                </a:lnTo>
                <a:lnTo>
                  <a:pt x="377" y="585"/>
                </a:lnTo>
                <a:lnTo>
                  <a:pt x="375" y="585"/>
                </a:lnTo>
                <a:lnTo>
                  <a:pt x="374" y="585"/>
                </a:lnTo>
                <a:lnTo>
                  <a:pt x="373" y="585"/>
                </a:lnTo>
                <a:lnTo>
                  <a:pt x="368" y="585"/>
                </a:lnTo>
                <a:lnTo>
                  <a:pt x="367" y="585"/>
                </a:lnTo>
                <a:lnTo>
                  <a:pt x="366" y="585"/>
                </a:lnTo>
                <a:lnTo>
                  <a:pt x="365" y="585"/>
                </a:lnTo>
                <a:lnTo>
                  <a:pt x="364" y="585"/>
                </a:lnTo>
                <a:lnTo>
                  <a:pt x="364" y="585"/>
                </a:lnTo>
                <a:lnTo>
                  <a:pt x="363" y="585"/>
                </a:lnTo>
                <a:lnTo>
                  <a:pt x="363" y="584"/>
                </a:lnTo>
                <a:lnTo>
                  <a:pt x="362" y="584"/>
                </a:lnTo>
                <a:lnTo>
                  <a:pt x="362" y="583"/>
                </a:lnTo>
                <a:lnTo>
                  <a:pt x="361" y="582"/>
                </a:lnTo>
                <a:lnTo>
                  <a:pt x="361" y="582"/>
                </a:lnTo>
                <a:lnTo>
                  <a:pt x="360" y="581"/>
                </a:lnTo>
                <a:lnTo>
                  <a:pt x="360" y="580"/>
                </a:lnTo>
                <a:lnTo>
                  <a:pt x="360" y="579"/>
                </a:lnTo>
                <a:lnTo>
                  <a:pt x="359" y="573"/>
                </a:lnTo>
                <a:lnTo>
                  <a:pt x="358" y="570"/>
                </a:lnTo>
                <a:lnTo>
                  <a:pt x="358" y="568"/>
                </a:lnTo>
                <a:lnTo>
                  <a:pt x="358" y="567"/>
                </a:lnTo>
                <a:lnTo>
                  <a:pt x="357" y="566"/>
                </a:lnTo>
                <a:lnTo>
                  <a:pt x="357" y="564"/>
                </a:lnTo>
                <a:lnTo>
                  <a:pt x="356" y="563"/>
                </a:lnTo>
                <a:lnTo>
                  <a:pt x="355" y="562"/>
                </a:lnTo>
                <a:lnTo>
                  <a:pt x="354" y="560"/>
                </a:lnTo>
                <a:lnTo>
                  <a:pt x="352" y="559"/>
                </a:lnTo>
                <a:lnTo>
                  <a:pt x="351" y="558"/>
                </a:lnTo>
                <a:lnTo>
                  <a:pt x="350" y="557"/>
                </a:lnTo>
                <a:lnTo>
                  <a:pt x="349" y="556"/>
                </a:lnTo>
                <a:lnTo>
                  <a:pt x="348" y="555"/>
                </a:lnTo>
                <a:lnTo>
                  <a:pt x="346" y="555"/>
                </a:lnTo>
                <a:lnTo>
                  <a:pt x="344" y="554"/>
                </a:lnTo>
                <a:lnTo>
                  <a:pt x="343" y="554"/>
                </a:lnTo>
                <a:lnTo>
                  <a:pt x="341" y="554"/>
                </a:lnTo>
                <a:lnTo>
                  <a:pt x="336" y="554"/>
                </a:lnTo>
                <a:lnTo>
                  <a:pt x="334" y="554"/>
                </a:lnTo>
                <a:lnTo>
                  <a:pt x="332" y="554"/>
                </a:lnTo>
                <a:lnTo>
                  <a:pt x="330" y="554"/>
                </a:lnTo>
                <a:lnTo>
                  <a:pt x="328" y="554"/>
                </a:lnTo>
                <a:lnTo>
                  <a:pt x="327" y="553"/>
                </a:lnTo>
                <a:lnTo>
                  <a:pt x="325" y="553"/>
                </a:lnTo>
                <a:lnTo>
                  <a:pt x="323" y="552"/>
                </a:lnTo>
                <a:lnTo>
                  <a:pt x="322" y="552"/>
                </a:lnTo>
                <a:lnTo>
                  <a:pt x="312" y="547"/>
                </a:lnTo>
                <a:lnTo>
                  <a:pt x="310" y="545"/>
                </a:lnTo>
                <a:lnTo>
                  <a:pt x="306" y="542"/>
                </a:lnTo>
                <a:lnTo>
                  <a:pt x="304" y="542"/>
                </a:lnTo>
                <a:lnTo>
                  <a:pt x="302" y="540"/>
                </a:lnTo>
                <a:lnTo>
                  <a:pt x="301" y="540"/>
                </a:lnTo>
                <a:lnTo>
                  <a:pt x="300" y="540"/>
                </a:lnTo>
                <a:lnTo>
                  <a:pt x="299" y="540"/>
                </a:lnTo>
                <a:lnTo>
                  <a:pt x="298" y="540"/>
                </a:lnTo>
                <a:lnTo>
                  <a:pt x="298" y="540"/>
                </a:lnTo>
                <a:lnTo>
                  <a:pt x="297" y="540"/>
                </a:lnTo>
                <a:lnTo>
                  <a:pt x="295" y="540"/>
                </a:lnTo>
                <a:lnTo>
                  <a:pt x="292" y="541"/>
                </a:lnTo>
                <a:lnTo>
                  <a:pt x="290" y="542"/>
                </a:lnTo>
                <a:lnTo>
                  <a:pt x="288" y="542"/>
                </a:lnTo>
                <a:lnTo>
                  <a:pt x="286" y="542"/>
                </a:lnTo>
                <a:lnTo>
                  <a:pt x="282" y="542"/>
                </a:lnTo>
                <a:lnTo>
                  <a:pt x="279" y="542"/>
                </a:lnTo>
                <a:lnTo>
                  <a:pt x="275" y="542"/>
                </a:lnTo>
                <a:lnTo>
                  <a:pt x="270" y="542"/>
                </a:lnTo>
                <a:lnTo>
                  <a:pt x="269" y="542"/>
                </a:lnTo>
                <a:lnTo>
                  <a:pt x="268" y="542"/>
                </a:lnTo>
                <a:lnTo>
                  <a:pt x="267" y="542"/>
                </a:lnTo>
                <a:lnTo>
                  <a:pt x="266" y="542"/>
                </a:lnTo>
                <a:lnTo>
                  <a:pt x="265" y="542"/>
                </a:lnTo>
                <a:lnTo>
                  <a:pt x="264" y="543"/>
                </a:lnTo>
                <a:lnTo>
                  <a:pt x="263" y="544"/>
                </a:lnTo>
                <a:lnTo>
                  <a:pt x="262" y="545"/>
                </a:lnTo>
                <a:lnTo>
                  <a:pt x="261" y="546"/>
                </a:lnTo>
                <a:lnTo>
                  <a:pt x="260" y="548"/>
                </a:lnTo>
                <a:lnTo>
                  <a:pt x="258" y="550"/>
                </a:lnTo>
                <a:lnTo>
                  <a:pt x="256" y="555"/>
                </a:lnTo>
                <a:lnTo>
                  <a:pt x="255" y="558"/>
                </a:lnTo>
                <a:lnTo>
                  <a:pt x="253" y="563"/>
                </a:lnTo>
                <a:lnTo>
                  <a:pt x="252" y="565"/>
                </a:lnTo>
                <a:lnTo>
                  <a:pt x="251" y="567"/>
                </a:lnTo>
                <a:lnTo>
                  <a:pt x="251" y="568"/>
                </a:lnTo>
                <a:lnTo>
                  <a:pt x="247" y="573"/>
                </a:lnTo>
                <a:lnTo>
                  <a:pt x="244" y="579"/>
                </a:lnTo>
                <a:lnTo>
                  <a:pt x="242" y="581"/>
                </a:lnTo>
                <a:lnTo>
                  <a:pt x="241" y="582"/>
                </a:lnTo>
                <a:lnTo>
                  <a:pt x="240" y="583"/>
                </a:lnTo>
                <a:lnTo>
                  <a:pt x="238" y="584"/>
                </a:lnTo>
                <a:lnTo>
                  <a:pt x="237" y="586"/>
                </a:lnTo>
                <a:lnTo>
                  <a:pt x="233" y="588"/>
                </a:lnTo>
                <a:lnTo>
                  <a:pt x="232" y="589"/>
                </a:lnTo>
                <a:lnTo>
                  <a:pt x="230" y="590"/>
                </a:lnTo>
                <a:lnTo>
                  <a:pt x="229" y="590"/>
                </a:lnTo>
                <a:lnTo>
                  <a:pt x="227" y="590"/>
                </a:lnTo>
                <a:lnTo>
                  <a:pt x="226" y="590"/>
                </a:lnTo>
                <a:lnTo>
                  <a:pt x="224" y="590"/>
                </a:lnTo>
                <a:lnTo>
                  <a:pt x="223" y="590"/>
                </a:lnTo>
                <a:lnTo>
                  <a:pt x="222" y="589"/>
                </a:lnTo>
                <a:lnTo>
                  <a:pt x="221" y="589"/>
                </a:lnTo>
                <a:lnTo>
                  <a:pt x="220" y="588"/>
                </a:lnTo>
                <a:lnTo>
                  <a:pt x="218" y="587"/>
                </a:lnTo>
                <a:lnTo>
                  <a:pt x="217" y="586"/>
                </a:lnTo>
                <a:lnTo>
                  <a:pt x="217" y="586"/>
                </a:lnTo>
                <a:lnTo>
                  <a:pt x="216" y="585"/>
                </a:lnTo>
                <a:lnTo>
                  <a:pt x="215" y="585"/>
                </a:lnTo>
                <a:lnTo>
                  <a:pt x="215" y="585"/>
                </a:lnTo>
                <a:lnTo>
                  <a:pt x="214" y="585"/>
                </a:lnTo>
                <a:lnTo>
                  <a:pt x="213" y="585"/>
                </a:lnTo>
                <a:lnTo>
                  <a:pt x="212" y="586"/>
                </a:lnTo>
                <a:lnTo>
                  <a:pt x="210" y="587"/>
                </a:lnTo>
                <a:lnTo>
                  <a:pt x="209" y="587"/>
                </a:lnTo>
                <a:lnTo>
                  <a:pt x="208" y="588"/>
                </a:lnTo>
                <a:lnTo>
                  <a:pt x="207" y="588"/>
                </a:lnTo>
                <a:lnTo>
                  <a:pt x="206" y="588"/>
                </a:lnTo>
                <a:lnTo>
                  <a:pt x="205" y="588"/>
                </a:lnTo>
                <a:lnTo>
                  <a:pt x="204" y="588"/>
                </a:lnTo>
                <a:lnTo>
                  <a:pt x="203" y="588"/>
                </a:lnTo>
                <a:lnTo>
                  <a:pt x="201" y="588"/>
                </a:lnTo>
                <a:lnTo>
                  <a:pt x="197" y="587"/>
                </a:lnTo>
                <a:lnTo>
                  <a:pt x="195" y="587"/>
                </a:lnTo>
                <a:lnTo>
                  <a:pt x="191" y="586"/>
                </a:lnTo>
                <a:lnTo>
                  <a:pt x="189" y="586"/>
                </a:lnTo>
                <a:lnTo>
                  <a:pt x="186" y="586"/>
                </a:lnTo>
                <a:lnTo>
                  <a:pt x="184" y="586"/>
                </a:lnTo>
                <a:lnTo>
                  <a:pt x="179" y="586"/>
                </a:lnTo>
                <a:lnTo>
                  <a:pt x="176" y="586"/>
                </a:lnTo>
                <a:lnTo>
                  <a:pt x="172" y="586"/>
                </a:lnTo>
                <a:lnTo>
                  <a:pt x="167" y="585"/>
                </a:lnTo>
                <a:lnTo>
                  <a:pt x="161" y="585"/>
                </a:lnTo>
                <a:lnTo>
                  <a:pt x="143" y="583"/>
                </a:lnTo>
                <a:lnTo>
                  <a:pt x="139" y="583"/>
                </a:lnTo>
                <a:lnTo>
                  <a:pt x="137" y="583"/>
                </a:lnTo>
                <a:lnTo>
                  <a:pt x="134" y="583"/>
                </a:lnTo>
                <a:lnTo>
                  <a:pt x="133" y="583"/>
                </a:lnTo>
                <a:lnTo>
                  <a:pt x="128" y="583"/>
                </a:lnTo>
                <a:lnTo>
                  <a:pt x="125" y="583"/>
                </a:lnTo>
                <a:lnTo>
                  <a:pt x="123" y="583"/>
                </a:lnTo>
                <a:lnTo>
                  <a:pt x="119" y="583"/>
                </a:lnTo>
                <a:lnTo>
                  <a:pt x="112" y="582"/>
                </a:lnTo>
                <a:lnTo>
                  <a:pt x="110" y="582"/>
                </a:lnTo>
                <a:lnTo>
                  <a:pt x="108" y="582"/>
                </a:lnTo>
                <a:lnTo>
                  <a:pt x="106" y="581"/>
                </a:lnTo>
                <a:lnTo>
                  <a:pt x="104" y="581"/>
                </a:lnTo>
                <a:lnTo>
                  <a:pt x="103" y="580"/>
                </a:lnTo>
                <a:lnTo>
                  <a:pt x="101" y="580"/>
                </a:lnTo>
                <a:lnTo>
                  <a:pt x="99" y="579"/>
                </a:lnTo>
                <a:lnTo>
                  <a:pt x="97" y="578"/>
                </a:lnTo>
                <a:lnTo>
                  <a:pt x="95" y="577"/>
                </a:lnTo>
                <a:lnTo>
                  <a:pt x="91" y="575"/>
                </a:lnTo>
                <a:lnTo>
                  <a:pt x="83" y="571"/>
                </a:lnTo>
                <a:lnTo>
                  <a:pt x="71" y="565"/>
                </a:lnTo>
                <a:lnTo>
                  <a:pt x="67" y="562"/>
                </a:lnTo>
                <a:lnTo>
                  <a:pt x="65" y="561"/>
                </a:lnTo>
                <a:lnTo>
                  <a:pt x="63" y="560"/>
                </a:lnTo>
                <a:lnTo>
                  <a:pt x="62" y="559"/>
                </a:lnTo>
                <a:lnTo>
                  <a:pt x="60" y="557"/>
                </a:lnTo>
                <a:lnTo>
                  <a:pt x="57" y="555"/>
                </a:lnTo>
                <a:lnTo>
                  <a:pt x="55" y="553"/>
                </a:lnTo>
                <a:lnTo>
                  <a:pt x="53" y="552"/>
                </a:lnTo>
                <a:lnTo>
                  <a:pt x="51" y="550"/>
                </a:lnTo>
                <a:lnTo>
                  <a:pt x="50" y="548"/>
                </a:lnTo>
                <a:lnTo>
                  <a:pt x="49" y="547"/>
                </a:lnTo>
                <a:lnTo>
                  <a:pt x="48" y="546"/>
                </a:lnTo>
                <a:lnTo>
                  <a:pt x="47" y="545"/>
                </a:lnTo>
                <a:lnTo>
                  <a:pt x="46" y="544"/>
                </a:lnTo>
                <a:lnTo>
                  <a:pt x="46" y="543"/>
                </a:lnTo>
                <a:lnTo>
                  <a:pt x="45" y="542"/>
                </a:lnTo>
                <a:lnTo>
                  <a:pt x="44" y="538"/>
                </a:lnTo>
                <a:lnTo>
                  <a:pt x="44" y="537"/>
                </a:lnTo>
                <a:lnTo>
                  <a:pt x="44" y="536"/>
                </a:lnTo>
                <a:lnTo>
                  <a:pt x="44" y="536"/>
                </a:lnTo>
                <a:lnTo>
                  <a:pt x="43" y="535"/>
                </a:lnTo>
                <a:lnTo>
                  <a:pt x="43" y="535"/>
                </a:lnTo>
                <a:lnTo>
                  <a:pt x="42" y="534"/>
                </a:lnTo>
                <a:lnTo>
                  <a:pt x="41" y="533"/>
                </a:lnTo>
                <a:lnTo>
                  <a:pt x="40" y="533"/>
                </a:lnTo>
                <a:lnTo>
                  <a:pt x="39" y="533"/>
                </a:lnTo>
                <a:lnTo>
                  <a:pt x="38" y="532"/>
                </a:lnTo>
                <a:lnTo>
                  <a:pt x="37" y="532"/>
                </a:lnTo>
                <a:lnTo>
                  <a:pt x="36" y="532"/>
                </a:lnTo>
                <a:lnTo>
                  <a:pt x="36" y="532"/>
                </a:lnTo>
                <a:lnTo>
                  <a:pt x="35" y="531"/>
                </a:lnTo>
                <a:lnTo>
                  <a:pt x="34" y="530"/>
                </a:lnTo>
                <a:lnTo>
                  <a:pt x="32" y="528"/>
                </a:lnTo>
                <a:lnTo>
                  <a:pt x="31" y="528"/>
                </a:lnTo>
                <a:lnTo>
                  <a:pt x="30" y="527"/>
                </a:lnTo>
                <a:lnTo>
                  <a:pt x="29" y="526"/>
                </a:lnTo>
                <a:lnTo>
                  <a:pt x="28" y="526"/>
                </a:lnTo>
                <a:lnTo>
                  <a:pt x="27" y="525"/>
                </a:lnTo>
                <a:lnTo>
                  <a:pt x="23" y="524"/>
                </a:lnTo>
                <a:lnTo>
                  <a:pt x="22" y="524"/>
                </a:lnTo>
                <a:lnTo>
                  <a:pt x="22" y="524"/>
                </a:lnTo>
                <a:lnTo>
                  <a:pt x="21" y="523"/>
                </a:lnTo>
                <a:lnTo>
                  <a:pt x="21" y="523"/>
                </a:lnTo>
                <a:lnTo>
                  <a:pt x="20" y="522"/>
                </a:lnTo>
                <a:lnTo>
                  <a:pt x="20" y="521"/>
                </a:lnTo>
                <a:lnTo>
                  <a:pt x="20" y="521"/>
                </a:lnTo>
                <a:lnTo>
                  <a:pt x="20" y="520"/>
                </a:lnTo>
                <a:lnTo>
                  <a:pt x="19" y="519"/>
                </a:lnTo>
                <a:lnTo>
                  <a:pt x="18" y="519"/>
                </a:lnTo>
                <a:lnTo>
                  <a:pt x="16" y="518"/>
                </a:lnTo>
                <a:lnTo>
                  <a:pt x="15" y="517"/>
                </a:lnTo>
                <a:lnTo>
                  <a:pt x="14" y="516"/>
                </a:lnTo>
                <a:lnTo>
                  <a:pt x="12" y="514"/>
                </a:lnTo>
                <a:lnTo>
                  <a:pt x="11" y="513"/>
                </a:lnTo>
                <a:lnTo>
                  <a:pt x="10" y="513"/>
                </a:lnTo>
                <a:lnTo>
                  <a:pt x="10" y="512"/>
                </a:lnTo>
                <a:lnTo>
                  <a:pt x="9" y="512"/>
                </a:lnTo>
                <a:lnTo>
                  <a:pt x="7" y="512"/>
                </a:lnTo>
                <a:lnTo>
                  <a:pt x="5" y="511"/>
                </a:lnTo>
                <a:lnTo>
                  <a:pt x="3" y="510"/>
                </a:lnTo>
                <a:lnTo>
                  <a:pt x="2" y="510"/>
                </a:lnTo>
                <a:lnTo>
                  <a:pt x="1" y="509"/>
                </a:lnTo>
                <a:lnTo>
                  <a:pt x="1" y="508"/>
                </a:lnTo>
                <a:lnTo>
                  <a:pt x="0" y="507"/>
                </a:lnTo>
              </a:path>
            </a:pathLst>
          </a:custGeom>
          <a:noFill/>
          <a:ln w="26988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cs-CZ" dirty="0"/>
          </a:p>
        </p:txBody>
      </p:sp>
      <p:sp>
        <p:nvSpPr>
          <p:cNvPr id="165" name="Freeform 286">
            <a:extLst>
              <a:ext uri="{FF2B5EF4-FFF2-40B4-BE49-F238E27FC236}">
                <a16:creationId xmlns:a16="http://schemas.microsoft.com/office/drawing/2014/main" id="{84990553-39D8-4FC5-9B3C-59A401CEB418}"/>
              </a:ext>
            </a:extLst>
          </p:cNvPr>
          <p:cNvSpPr>
            <a:spLocks/>
          </p:cNvSpPr>
          <p:nvPr/>
        </p:nvSpPr>
        <p:spPr bwMode="auto">
          <a:xfrm>
            <a:off x="5800736" y="4157644"/>
            <a:ext cx="438190" cy="521751"/>
          </a:xfrm>
          <a:custGeom>
            <a:avLst/>
            <a:gdLst>
              <a:gd name="T0" fmla="*/ 127 w 430"/>
              <a:gd name="T1" fmla="*/ 501 h 512"/>
              <a:gd name="T2" fmla="*/ 103 w 430"/>
              <a:gd name="T3" fmla="*/ 504 h 512"/>
              <a:gd name="T4" fmla="*/ 83 w 430"/>
              <a:gd name="T5" fmla="*/ 512 h 512"/>
              <a:gd name="T6" fmla="*/ 50 w 430"/>
              <a:gd name="T7" fmla="*/ 499 h 512"/>
              <a:gd name="T8" fmla="*/ 18 w 430"/>
              <a:gd name="T9" fmla="*/ 485 h 512"/>
              <a:gd name="T10" fmla="*/ 5 w 430"/>
              <a:gd name="T11" fmla="*/ 469 h 512"/>
              <a:gd name="T12" fmla="*/ 9 w 430"/>
              <a:gd name="T13" fmla="*/ 465 h 512"/>
              <a:gd name="T14" fmla="*/ 15 w 430"/>
              <a:gd name="T15" fmla="*/ 458 h 512"/>
              <a:gd name="T16" fmla="*/ 21 w 430"/>
              <a:gd name="T17" fmla="*/ 451 h 512"/>
              <a:gd name="T18" fmla="*/ 35 w 430"/>
              <a:gd name="T19" fmla="*/ 454 h 512"/>
              <a:gd name="T20" fmla="*/ 46 w 430"/>
              <a:gd name="T21" fmla="*/ 454 h 512"/>
              <a:gd name="T22" fmla="*/ 57 w 430"/>
              <a:gd name="T23" fmla="*/ 443 h 512"/>
              <a:gd name="T24" fmla="*/ 79 w 430"/>
              <a:gd name="T25" fmla="*/ 448 h 512"/>
              <a:gd name="T26" fmla="*/ 89 w 430"/>
              <a:gd name="T27" fmla="*/ 440 h 512"/>
              <a:gd name="T28" fmla="*/ 108 w 430"/>
              <a:gd name="T29" fmla="*/ 426 h 512"/>
              <a:gd name="T30" fmla="*/ 127 w 430"/>
              <a:gd name="T31" fmla="*/ 411 h 512"/>
              <a:gd name="T32" fmla="*/ 144 w 430"/>
              <a:gd name="T33" fmla="*/ 407 h 512"/>
              <a:gd name="T34" fmla="*/ 151 w 430"/>
              <a:gd name="T35" fmla="*/ 395 h 512"/>
              <a:gd name="T36" fmla="*/ 163 w 430"/>
              <a:gd name="T37" fmla="*/ 394 h 512"/>
              <a:gd name="T38" fmla="*/ 177 w 430"/>
              <a:gd name="T39" fmla="*/ 384 h 512"/>
              <a:gd name="T40" fmla="*/ 186 w 430"/>
              <a:gd name="T41" fmla="*/ 391 h 512"/>
              <a:gd name="T42" fmla="*/ 204 w 430"/>
              <a:gd name="T43" fmla="*/ 395 h 512"/>
              <a:gd name="T44" fmla="*/ 221 w 430"/>
              <a:gd name="T45" fmla="*/ 391 h 512"/>
              <a:gd name="T46" fmla="*/ 248 w 430"/>
              <a:gd name="T47" fmla="*/ 390 h 512"/>
              <a:gd name="T48" fmla="*/ 255 w 430"/>
              <a:gd name="T49" fmla="*/ 378 h 512"/>
              <a:gd name="T50" fmla="*/ 269 w 430"/>
              <a:gd name="T51" fmla="*/ 369 h 512"/>
              <a:gd name="T52" fmla="*/ 289 w 430"/>
              <a:gd name="T53" fmla="*/ 363 h 512"/>
              <a:gd name="T54" fmla="*/ 299 w 430"/>
              <a:gd name="T55" fmla="*/ 350 h 512"/>
              <a:gd name="T56" fmla="*/ 299 w 430"/>
              <a:gd name="T57" fmla="*/ 340 h 512"/>
              <a:gd name="T58" fmla="*/ 288 w 430"/>
              <a:gd name="T59" fmla="*/ 327 h 512"/>
              <a:gd name="T60" fmla="*/ 297 w 430"/>
              <a:gd name="T61" fmla="*/ 320 h 512"/>
              <a:gd name="T62" fmla="*/ 296 w 430"/>
              <a:gd name="T63" fmla="*/ 307 h 512"/>
              <a:gd name="T64" fmla="*/ 309 w 430"/>
              <a:gd name="T65" fmla="*/ 297 h 512"/>
              <a:gd name="T66" fmla="*/ 310 w 430"/>
              <a:gd name="T67" fmla="*/ 284 h 512"/>
              <a:gd name="T68" fmla="*/ 299 w 430"/>
              <a:gd name="T69" fmla="*/ 273 h 512"/>
              <a:gd name="T70" fmla="*/ 301 w 430"/>
              <a:gd name="T71" fmla="*/ 259 h 512"/>
              <a:gd name="T72" fmla="*/ 314 w 430"/>
              <a:gd name="T73" fmla="*/ 246 h 512"/>
              <a:gd name="T74" fmla="*/ 309 w 430"/>
              <a:gd name="T75" fmla="*/ 234 h 512"/>
              <a:gd name="T76" fmla="*/ 315 w 430"/>
              <a:gd name="T77" fmla="*/ 217 h 512"/>
              <a:gd name="T78" fmla="*/ 315 w 430"/>
              <a:gd name="T79" fmla="*/ 207 h 512"/>
              <a:gd name="T80" fmla="*/ 303 w 430"/>
              <a:gd name="T81" fmla="*/ 201 h 512"/>
              <a:gd name="T82" fmla="*/ 306 w 430"/>
              <a:gd name="T83" fmla="*/ 196 h 512"/>
              <a:gd name="T84" fmla="*/ 291 w 430"/>
              <a:gd name="T85" fmla="*/ 181 h 512"/>
              <a:gd name="T86" fmla="*/ 295 w 430"/>
              <a:gd name="T87" fmla="*/ 156 h 512"/>
              <a:gd name="T88" fmla="*/ 308 w 430"/>
              <a:gd name="T89" fmla="*/ 137 h 512"/>
              <a:gd name="T90" fmla="*/ 330 w 430"/>
              <a:gd name="T91" fmla="*/ 131 h 512"/>
              <a:gd name="T92" fmla="*/ 333 w 430"/>
              <a:gd name="T93" fmla="*/ 124 h 512"/>
              <a:gd name="T94" fmla="*/ 323 w 430"/>
              <a:gd name="T95" fmla="*/ 119 h 512"/>
              <a:gd name="T96" fmla="*/ 333 w 430"/>
              <a:gd name="T97" fmla="*/ 109 h 512"/>
              <a:gd name="T98" fmla="*/ 343 w 430"/>
              <a:gd name="T99" fmla="*/ 114 h 512"/>
              <a:gd name="T100" fmla="*/ 351 w 430"/>
              <a:gd name="T101" fmla="*/ 117 h 512"/>
              <a:gd name="T102" fmla="*/ 356 w 430"/>
              <a:gd name="T103" fmla="*/ 105 h 512"/>
              <a:gd name="T104" fmla="*/ 348 w 430"/>
              <a:gd name="T105" fmla="*/ 92 h 512"/>
              <a:gd name="T106" fmla="*/ 354 w 430"/>
              <a:gd name="T107" fmla="*/ 89 h 512"/>
              <a:gd name="T108" fmla="*/ 368 w 430"/>
              <a:gd name="T109" fmla="*/ 75 h 512"/>
              <a:gd name="T110" fmla="*/ 366 w 430"/>
              <a:gd name="T111" fmla="*/ 65 h 512"/>
              <a:gd name="T112" fmla="*/ 354 w 430"/>
              <a:gd name="T113" fmla="*/ 54 h 512"/>
              <a:gd name="T114" fmla="*/ 359 w 430"/>
              <a:gd name="T115" fmla="*/ 34 h 512"/>
              <a:gd name="T116" fmla="*/ 367 w 430"/>
              <a:gd name="T117" fmla="*/ 32 h 512"/>
              <a:gd name="T118" fmla="*/ 380 w 430"/>
              <a:gd name="T119" fmla="*/ 24 h 512"/>
              <a:gd name="T120" fmla="*/ 399 w 430"/>
              <a:gd name="T121" fmla="*/ 24 h 512"/>
              <a:gd name="T122" fmla="*/ 420 w 430"/>
              <a:gd name="T123" fmla="*/ 25 h 512"/>
              <a:gd name="T124" fmla="*/ 430 w 430"/>
              <a:gd name="T125" fmla="*/ 0 h 5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430" h="512">
                <a:moveTo>
                  <a:pt x="134" y="507"/>
                </a:moveTo>
                <a:lnTo>
                  <a:pt x="133" y="507"/>
                </a:lnTo>
                <a:lnTo>
                  <a:pt x="132" y="505"/>
                </a:lnTo>
                <a:lnTo>
                  <a:pt x="132" y="504"/>
                </a:lnTo>
                <a:lnTo>
                  <a:pt x="131" y="504"/>
                </a:lnTo>
                <a:lnTo>
                  <a:pt x="131" y="503"/>
                </a:lnTo>
                <a:lnTo>
                  <a:pt x="130" y="502"/>
                </a:lnTo>
                <a:lnTo>
                  <a:pt x="129" y="502"/>
                </a:lnTo>
                <a:lnTo>
                  <a:pt x="129" y="502"/>
                </a:lnTo>
                <a:lnTo>
                  <a:pt x="128" y="501"/>
                </a:lnTo>
                <a:lnTo>
                  <a:pt x="127" y="501"/>
                </a:lnTo>
                <a:lnTo>
                  <a:pt x="126" y="501"/>
                </a:lnTo>
                <a:lnTo>
                  <a:pt x="121" y="501"/>
                </a:lnTo>
                <a:lnTo>
                  <a:pt x="119" y="501"/>
                </a:lnTo>
                <a:lnTo>
                  <a:pt x="116" y="501"/>
                </a:lnTo>
                <a:lnTo>
                  <a:pt x="113" y="501"/>
                </a:lnTo>
                <a:lnTo>
                  <a:pt x="110" y="502"/>
                </a:lnTo>
                <a:lnTo>
                  <a:pt x="108" y="502"/>
                </a:lnTo>
                <a:lnTo>
                  <a:pt x="107" y="503"/>
                </a:lnTo>
                <a:lnTo>
                  <a:pt x="106" y="503"/>
                </a:lnTo>
                <a:lnTo>
                  <a:pt x="105" y="504"/>
                </a:lnTo>
                <a:lnTo>
                  <a:pt x="103" y="504"/>
                </a:lnTo>
                <a:lnTo>
                  <a:pt x="102" y="505"/>
                </a:lnTo>
                <a:lnTo>
                  <a:pt x="97" y="509"/>
                </a:lnTo>
                <a:lnTo>
                  <a:pt x="95" y="510"/>
                </a:lnTo>
                <a:lnTo>
                  <a:pt x="94" y="510"/>
                </a:lnTo>
                <a:lnTo>
                  <a:pt x="92" y="511"/>
                </a:lnTo>
                <a:lnTo>
                  <a:pt x="91" y="512"/>
                </a:lnTo>
                <a:lnTo>
                  <a:pt x="90" y="512"/>
                </a:lnTo>
                <a:lnTo>
                  <a:pt x="89" y="512"/>
                </a:lnTo>
                <a:lnTo>
                  <a:pt x="87" y="512"/>
                </a:lnTo>
                <a:lnTo>
                  <a:pt x="85" y="512"/>
                </a:lnTo>
                <a:lnTo>
                  <a:pt x="83" y="512"/>
                </a:lnTo>
                <a:lnTo>
                  <a:pt x="81" y="512"/>
                </a:lnTo>
                <a:lnTo>
                  <a:pt x="77" y="512"/>
                </a:lnTo>
                <a:lnTo>
                  <a:pt x="68" y="511"/>
                </a:lnTo>
                <a:lnTo>
                  <a:pt x="67" y="510"/>
                </a:lnTo>
                <a:lnTo>
                  <a:pt x="65" y="510"/>
                </a:lnTo>
                <a:lnTo>
                  <a:pt x="63" y="509"/>
                </a:lnTo>
                <a:lnTo>
                  <a:pt x="62" y="508"/>
                </a:lnTo>
                <a:lnTo>
                  <a:pt x="60" y="507"/>
                </a:lnTo>
                <a:lnTo>
                  <a:pt x="58" y="505"/>
                </a:lnTo>
                <a:lnTo>
                  <a:pt x="56" y="504"/>
                </a:lnTo>
                <a:lnTo>
                  <a:pt x="50" y="499"/>
                </a:lnTo>
                <a:lnTo>
                  <a:pt x="48" y="497"/>
                </a:lnTo>
                <a:lnTo>
                  <a:pt x="47" y="496"/>
                </a:lnTo>
                <a:lnTo>
                  <a:pt x="45" y="495"/>
                </a:lnTo>
                <a:lnTo>
                  <a:pt x="44" y="494"/>
                </a:lnTo>
                <a:lnTo>
                  <a:pt x="39" y="492"/>
                </a:lnTo>
                <a:lnTo>
                  <a:pt x="34" y="489"/>
                </a:lnTo>
                <a:lnTo>
                  <a:pt x="33" y="488"/>
                </a:lnTo>
                <a:lnTo>
                  <a:pt x="31" y="488"/>
                </a:lnTo>
                <a:lnTo>
                  <a:pt x="29" y="487"/>
                </a:lnTo>
                <a:lnTo>
                  <a:pt x="26" y="486"/>
                </a:lnTo>
                <a:lnTo>
                  <a:pt x="18" y="485"/>
                </a:lnTo>
                <a:lnTo>
                  <a:pt x="15" y="484"/>
                </a:lnTo>
                <a:lnTo>
                  <a:pt x="13" y="484"/>
                </a:lnTo>
                <a:lnTo>
                  <a:pt x="11" y="483"/>
                </a:lnTo>
                <a:lnTo>
                  <a:pt x="9" y="482"/>
                </a:lnTo>
                <a:lnTo>
                  <a:pt x="0" y="479"/>
                </a:lnTo>
                <a:lnTo>
                  <a:pt x="1" y="478"/>
                </a:lnTo>
                <a:lnTo>
                  <a:pt x="2" y="476"/>
                </a:lnTo>
                <a:lnTo>
                  <a:pt x="4" y="471"/>
                </a:lnTo>
                <a:lnTo>
                  <a:pt x="4" y="470"/>
                </a:lnTo>
                <a:lnTo>
                  <a:pt x="5" y="470"/>
                </a:lnTo>
                <a:lnTo>
                  <a:pt x="5" y="469"/>
                </a:lnTo>
                <a:lnTo>
                  <a:pt x="6" y="469"/>
                </a:lnTo>
                <a:lnTo>
                  <a:pt x="7" y="469"/>
                </a:lnTo>
                <a:lnTo>
                  <a:pt x="7" y="468"/>
                </a:lnTo>
                <a:lnTo>
                  <a:pt x="9" y="467"/>
                </a:lnTo>
                <a:lnTo>
                  <a:pt x="10" y="467"/>
                </a:lnTo>
                <a:lnTo>
                  <a:pt x="10" y="466"/>
                </a:lnTo>
                <a:lnTo>
                  <a:pt x="10" y="466"/>
                </a:lnTo>
                <a:lnTo>
                  <a:pt x="10" y="466"/>
                </a:lnTo>
                <a:lnTo>
                  <a:pt x="9" y="465"/>
                </a:lnTo>
                <a:lnTo>
                  <a:pt x="9" y="465"/>
                </a:lnTo>
                <a:lnTo>
                  <a:pt x="9" y="465"/>
                </a:lnTo>
                <a:lnTo>
                  <a:pt x="9" y="464"/>
                </a:lnTo>
                <a:lnTo>
                  <a:pt x="10" y="464"/>
                </a:lnTo>
                <a:lnTo>
                  <a:pt x="11" y="463"/>
                </a:lnTo>
                <a:lnTo>
                  <a:pt x="11" y="462"/>
                </a:lnTo>
                <a:lnTo>
                  <a:pt x="12" y="460"/>
                </a:lnTo>
                <a:lnTo>
                  <a:pt x="12" y="460"/>
                </a:lnTo>
                <a:lnTo>
                  <a:pt x="12" y="459"/>
                </a:lnTo>
                <a:lnTo>
                  <a:pt x="12" y="458"/>
                </a:lnTo>
                <a:lnTo>
                  <a:pt x="13" y="458"/>
                </a:lnTo>
                <a:lnTo>
                  <a:pt x="13" y="458"/>
                </a:lnTo>
                <a:lnTo>
                  <a:pt x="15" y="458"/>
                </a:lnTo>
                <a:lnTo>
                  <a:pt x="15" y="457"/>
                </a:lnTo>
                <a:lnTo>
                  <a:pt x="16" y="457"/>
                </a:lnTo>
                <a:lnTo>
                  <a:pt x="16" y="457"/>
                </a:lnTo>
                <a:lnTo>
                  <a:pt x="17" y="456"/>
                </a:lnTo>
                <a:lnTo>
                  <a:pt x="19" y="454"/>
                </a:lnTo>
                <a:lnTo>
                  <a:pt x="19" y="453"/>
                </a:lnTo>
                <a:lnTo>
                  <a:pt x="19" y="453"/>
                </a:lnTo>
                <a:lnTo>
                  <a:pt x="20" y="453"/>
                </a:lnTo>
                <a:lnTo>
                  <a:pt x="20" y="452"/>
                </a:lnTo>
                <a:lnTo>
                  <a:pt x="20" y="452"/>
                </a:lnTo>
                <a:lnTo>
                  <a:pt x="21" y="451"/>
                </a:lnTo>
                <a:lnTo>
                  <a:pt x="22" y="451"/>
                </a:lnTo>
                <a:lnTo>
                  <a:pt x="23" y="450"/>
                </a:lnTo>
                <a:lnTo>
                  <a:pt x="25" y="450"/>
                </a:lnTo>
                <a:lnTo>
                  <a:pt x="26" y="450"/>
                </a:lnTo>
                <a:lnTo>
                  <a:pt x="28" y="450"/>
                </a:lnTo>
                <a:lnTo>
                  <a:pt x="29" y="450"/>
                </a:lnTo>
                <a:lnTo>
                  <a:pt x="30" y="450"/>
                </a:lnTo>
                <a:lnTo>
                  <a:pt x="31" y="450"/>
                </a:lnTo>
                <a:lnTo>
                  <a:pt x="32" y="451"/>
                </a:lnTo>
                <a:lnTo>
                  <a:pt x="33" y="452"/>
                </a:lnTo>
                <a:lnTo>
                  <a:pt x="35" y="454"/>
                </a:lnTo>
                <a:lnTo>
                  <a:pt x="36" y="454"/>
                </a:lnTo>
                <a:lnTo>
                  <a:pt x="37" y="455"/>
                </a:lnTo>
                <a:lnTo>
                  <a:pt x="38" y="455"/>
                </a:lnTo>
                <a:lnTo>
                  <a:pt x="40" y="455"/>
                </a:lnTo>
                <a:lnTo>
                  <a:pt x="41" y="456"/>
                </a:lnTo>
                <a:lnTo>
                  <a:pt x="43" y="456"/>
                </a:lnTo>
                <a:lnTo>
                  <a:pt x="43" y="456"/>
                </a:lnTo>
                <a:lnTo>
                  <a:pt x="44" y="456"/>
                </a:lnTo>
                <a:lnTo>
                  <a:pt x="45" y="455"/>
                </a:lnTo>
                <a:lnTo>
                  <a:pt x="46" y="455"/>
                </a:lnTo>
                <a:lnTo>
                  <a:pt x="46" y="454"/>
                </a:lnTo>
                <a:lnTo>
                  <a:pt x="47" y="453"/>
                </a:lnTo>
                <a:lnTo>
                  <a:pt x="48" y="452"/>
                </a:lnTo>
                <a:lnTo>
                  <a:pt x="49" y="451"/>
                </a:lnTo>
                <a:lnTo>
                  <a:pt x="51" y="449"/>
                </a:lnTo>
                <a:lnTo>
                  <a:pt x="53" y="446"/>
                </a:lnTo>
                <a:lnTo>
                  <a:pt x="54" y="445"/>
                </a:lnTo>
                <a:lnTo>
                  <a:pt x="54" y="444"/>
                </a:lnTo>
                <a:lnTo>
                  <a:pt x="55" y="444"/>
                </a:lnTo>
                <a:lnTo>
                  <a:pt x="56" y="444"/>
                </a:lnTo>
                <a:lnTo>
                  <a:pt x="56" y="443"/>
                </a:lnTo>
                <a:lnTo>
                  <a:pt x="57" y="443"/>
                </a:lnTo>
                <a:lnTo>
                  <a:pt x="59" y="443"/>
                </a:lnTo>
                <a:lnTo>
                  <a:pt x="64" y="442"/>
                </a:lnTo>
                <a:lnTo>
                  <a:pt x="66" y="442"/>
                </a:lnTo>
                <a:lnTo>
                  <a:pt x="67" y="442"/>
                </a:lnTo>
                <a:lnTo>
                  <a:pt x="69" y="442"/>
                </a:lnTo>
                <a:lnTo>
                  <a:pt x="70" y="443"/>
                </a:lnTo>
                <a:lnTo>
                  <a:pt x="72" y="443"/>
                </a:lnTo>
                <a:lnTo>
                  <a:pt x="73" y="444"/>
                </a:lnTo>
                <a:lnTo>
                  <a:pt x="75" y="445"/>
                </a:lnTo>
                <a:lnTo>
                  <a:pt x="78" y="447"/>
                </a:lnTo>
                <a:lnTo>
                  <a:pt x="79" y="448"/>
                </a:lnTo>
                <a:lnTo>
                  <a:pt x="79" y="448"/>
                </a:lnTo>
                <a:lnTo>
                  <a:pt x="80" y="448"/>
                </a:lnTo>
                <a:lnTo>
                  <a:pt x="81" y="448"/>
                </a:lnTo>
                <a:lnTo>
                  <a:pt x="82" y="448"/>
                </a:lnTo>
                <a:lnTo>
                  <a:pt x="82" y="448"/>
                </a:lnTo>
                <a:lnTo>
                  <a:pt x="83" y="448"/>
                </a:lnTo>
                <a:lnTo>
                  <a:pt x="84" y="447"/>
                </a:lnTo>
                <a:lnTo>
                  <a:pt x="85" y="446"/>
                </a:lnTo>
                <a:lnTo>
                  <a:pt x="87" y="443"/>
                </a:lnTo>
                <a:lnTo>
                  <a:pt x="88" y="441"/>
                </a:lnTo>
                <a:lnTo>
                  <a:pt x="89" y="440"/>
                </a:lnTo>
                <a:lnTo>
                  <a:pt x="91" y="438"/>
                </a:lnTo>
                <a:lnTo>
                  <a:pt x="93" y="436"/>
                </a:lnTo>
                <a:lnTo>
                  <a:pt x="95" y="434"/>
                </a:lnTo>
                <a:lnTo>
                  <a:pt x="96" y="434"/>
                </a:lnTo>
                <a:lnTo>
                  <a:pt x="97" y="433"/>
                </a:lnTo>
                <a:lnTo>
                  <a:pt x="98" y="432"/>
                </a:lnTo>
                <a:lnTo>
                  <a:pt x="102" y="430"/>
                </a:lnTo>
                <a:lnTo>
                  <a:pt x="103" y="429"/>
                </a:lnTo>
                <a:lnTo>
                  <a:pt x="104" y="428"/>
                </a:lnTo>
                <a:lnTo>
                  <a:pt x="106" y="427"/>
                </a:lnTo>
                <a:lnTo>
                  <a:pt x="108" y="426"/>
                </a:lnTo>
                <a:lnTo>
                  <a:pt x="110" y="423"/>
                </a:lnTo>
                <a:lnTo>
                  <a:pt x="111" y="421"/>
                </a:lnTo>
                <a:lnTo>
                  <a:pt x="113" y="419"/>
                </a:lnTo>
                <a:lnTo>
                  <a:pt x="114" y="418"/>
                </a:lnTo>
                <a:lnTo>
                  <a:pt x="115" y="417"/>
                </a:lnTo>
                <a:lnTo>
                  <a:pt x="115" y="416"/>
                </a:lnTo>
                <a:lnTo>
                  <a:pt x="117" y="415"/>
                </a:lnTo>
                <a:lnTo>
                  <a:pt x="119" y="414"/>
                </a:lnTo>
                <a:lnTo>
                  <a:pt x="121" y="413"/>
                </a:lnTo>
                <a:lnTo>
                  <a:pt x="125" y="412"/>
                </a:lnTo>
                <a:lnTo>
                  <a:pt x="127" y="411"/>
                </a:lnTo>
                <a:lnTo>
                  <a:pt x="130" y="410"/>
                </a:lnTo>
                <a:lnTo>
                  <a:pt x="133" y="410"/>
                </a:lnTo>
                <a:lnTo>
                  <a:pt x="134" y="410"/>
                </a:lnTo>
                <a:lnTo>
                  <a:pt x="137" y="410"/>
                </a:lnTo>
                <a:lnTo>
                  <a:pt x="139" y="410"/>
                </a:lnTo>
                <a:lnTo>
                  <a:pt x="140" y="410"/>
                </a:lnTo>
                <a:lnTo>
                  <a:pt x="141" y="409"/>
                </a:lnTo>
                <a:lnTo>
                  <a:pt x="142" y="409"/>
                </a:lnTo>
                <a:lnTo>
                  <a:pt x="142" y="409"/>
                </a:lnTo>
                <a:lnTo>
                  <a:pt x="143" y="408"/>
                </a:lnTo>
                <a:lnTo>
                  <a:pt x="144" y="407"/>
                </a:lnTo>
                <a:lnTo>
                  <a:pt x="144" y="406"/>
                </a:lnTo>
                <a:lnTo>
                  <a:pt x="145" y="405"/>
                </a:lnTo>
                <a:lnTo>
                  <a:pt x="146" y="401"/>
                </a:lnTo>
                <a:lnTo>
                  <a:pt x="147" y="399"/>
                </a:lnTo>
                <a:lnTo>
                  <a:pt x="148" y="398"/>
                </a:lnTo>
                <a:lnTo>
                  <a:pt x="148" y="397"/>
                </a:lnTo>
                <a:lnTo>
                  <a:pt x="149" y="396"/>
                </a:lnTo>
                <a:lnTo>
                  <a:pt x="150" y="396"/>
                </a:lnTo>
                <a:lnTo>
                  <a:pt x="150" y="395"/>
                </a:lnTo>
                <a:lnTo>
                  <a:pt x="151" y="395"/>
                </a:lnTo>
                <a:lnTo>
                  <a:pt x="151" y="395"/>
                </a:lnTo>
                <a:lnTo>
                  <a:pt x="152" y="395"/>
                </a:lnTo>
                <a:lnTo>
                  <a:pt x="153" y="395"/>
                </a:lnTo>
                <a:lnTo>
                  <a:pt x="154" y="395"/>
                </a:lnTo>
                <a:lnTo>
                  <a:pt x="157" y="395"/>
                </a:lnTo>
                <a:lnTo>
                  <a:pt x="158" y="396"/>
                </a:lnTo>
                <a:lnTo>
                  <a:pt x="159" y="395"/>
                </a:lnTo>
                <a:lnTo>
                  <a:pt x="160" y="395"/>
                </a:lnTo>
                <a:lnTo>
                  <a:pt x="161" y="395"/>
                </a:lnTo>
                <a:lnTo>
                  <a:pt x="161" y="395"/>
                </a:lnTo>
                <a:lnTo>
                  <a:pt x="162" y="394"/>
                </a:lnTo>
                <a:lnTo>
                  <a:pt x="163" y="394"/>
                </a:lnTo>
                <a:lnTo>
                  <a:pt x="164" y="393"/>
                </a:lnTo>
                <a:lnTo>
                  <a:pt x="165" y="392"/>
                </a:lnTo>
                <a:lnTo>
                  <a:pt x="166" y="391"/>
                </a:lnTo>
                <a:lnTo>
                  <a:pt x="169" y="388"/>
                </a:lnTo>
                <a:lnTo>
                  <a:pt x="170" y="387"/>
                </a:lnTo>
                <a:lnTo>
                  <a:pt x="170" y="387"/>
                </a:lnTo>
                <a:lnTo>
                  <a:pt x="171" y="386"/>
                </a:lnTo>
                <a:lnTo>
                  <a:pt x="172" y="386"/>
                </a:lnTo>
                <a:lnTo>
                  <a:pt x="174" y="385"/>
                </a:lnTo>
                <a:lnTo>
                  <a:pt x="176" y="384"/>
                </a:lnTo>
                <a:lnTo>
                  <a:pt x="177" y="384"/>
                </a:lnTo>
                <a:lnTo>
                  <a:pt x="178" y="384"/>
                </a:lnTo>
                <a:lnTo>
                  <a:pt x="179" y="384"/>
                </a:lnTo>
                <a:lnTo>
                  <a:pt x="180" y="384"/>
                </a:lnTo>
                <a:lnTo>
                  <a:pt x="180" y="384"/>
                </a:lnTo>
                <a:lnTo>
                  <a:pt x="181" y="384"/>
                </a:lnTo>
                <a:lnTo>
                  <a:pt x="181" y="385"/>
                </a:lnTo>
                <a:lnTo>
                  <a:pt x="182" y="386"/>
                </a:lnTo>
                <a:lnTo>
                  <a:pt x="183" y="387"/>
                </a:lnTo>
                <a:lnTo>
                  <a:pt x="185" y="389"/>
                </a:lnTo>
                <a:lnTo>
                  <a:pt x="185" y="390"/>
                </a:lnTo>
                <a:lnTo>
                  <a:pt x="186" y="391"/>
                </a:lnTo>
                <a:lnTo>
                  <a:pt x="187" y="392"/>
                </a:lnTo>
                <a:lnTo>
                  <a:pt x="191" y="394"/>
                </a:lnTo>
                <a:lnTo>
                  <a:pt x="192" y="395"/>
                </a:lnTo>
                <a:lnTo>
                  <a:pt x="193" y="395"/>
                </a:lnTo>
                <a:lnTo>
                  <a:pt x="195" y="396"/>
                </a:lnTo>
                <a:lnTo>
                  <a:pt x="196" y="396"/>
                </a:lnTo>
                <a:lnTo>
                  <a:pt x="197" y="396"/>
                </a:lnTo>
                <a:lnTo>
                  <a:pt x="198" y="396"/>
                </a:lnTo>
                <a:lnTo>
                  <a:pt x="200" y="396"/>
                </a:lnTo>
                <a:lnTo>
                  <a:pt x="202" y="396"/>
                </a:lnTo>
                <a:lnTo>
                  <a:pt x="204" y="395"/>
                </a:lnTo>
                <a:lnTo>
                  <a:pt x="206" y="395"/>
                </a:lnTo>
                <a:lnTo>
                  <a:pt x="208" y="393"/>
                </a:lnTo>
                <a:lnTo>
                  <a:pt x="209" y="392"/>
                </a:lnTo>
                <a:lnTo>
                  <a:pt x="211" y="391"/>
                </a:lnTo>
                <a:lnTo>
                  <a:pt x="212" y="390"/>
                </a:lnTo>
                <a:lnTo>
                  <a:pt x="213" y="390"/>
                </a:lnTo>
                <a:lnTo>
                  <a:pt x="214" y="390"/>
                </a:lnTo>
                <a:lnTo>
                  <a:pt x="215" y="390"/>
                </a:lnTo>
                <a:lnTo>
                  <a:pt x="216" y="390"/>
                </a:lnTo>
                <a:lnTo>
                  <a:pt x="219" y="390"/>
                </a:lnTo>
                <a:lnTo>
                  <a:pt x="221" y="391"/>
                </a:lnTo>
                <a:lnTo>
                  <a:pt x="224" y="391"/>
                </a:lnTo>
                <a:lnTo>
                  <a:pt x="225" y="392"/>
                </a:lnTo>
                <a:lnTo>
                  <a:pt x="228" y="392"/>
                </a:lnTo>
                <a:lnTo>
                  <a:pt x="232" y="393"/>
                </a:lnTo>
                <a:lnTo>
                  <a:pt x="233" y="393"/>
                </a:lnTo>
                <a:lnTo>
                  <a:pt x="234" y="393"/>
                </a:lnTo>
                <a:lnTo>
                  <a:pt x="237" y="392"/>
                </a:lnTo>
                <a:lnTo>
                  <a:pt x="242" y="391"/>
                </a:lnTo>
                <a:lnTo>
                  <a:pt x="245" y="390"/>
                </a:lnTo>
                <a:lnTo>
                  <a:pt x="247" y="390"/>
                </a:lnTo>
                <a:lnTo>
                  <a:pt x="248" y="390"/>
                </a:lnTo>
                <a:lnTo>
                  <a:pt x="249" y="389"/>
                </a:lnTo>
                <a:lnTo>
                  <a:pt x="253" y="387"/>
                </a:lnTo>
                <a:lnTo>
                  <a:pt x="254" y="386"/>
                </a:lnTo>
                <a:lnTo>
                  <a:pt x="254" y="385"/>
                </a:lnTo>
                <a:lnTo>
                  <a:pt x="255" y="385"/>
                </a:lnTo>
                <a:lnTo>
                  <a:pt x="255" y="384"/>
                </a:lnTo>
                <a:lnTo>
                  <a:pt x="256" y="383"/>
                </a:lnTo>
                <a:lnTo>
                  <a:pt x="256" y="383"/>
                </a:lnTo>
                <a:lnTo>
                  <a:pt x="256" y="382"/>
                </a:lnTo>
                <a:lnTo>
                  <a:pt x="256" y="379"/>
                </a:lnTo>
                <a:lnTo>
                  <a:pt x="255" y="378"/>
                </a:lnTo>
                <a:lnTo>
                  <a:pt x="256" y="377"/>
                </a:lnTo>
                <a:lnTo>
                  <a:pt x="256" y="376"/>
                </a:lnTo>
                <a:lnTo>
                  <a:pt x="257" y="375"/>
                </a:lnTo>
                <a:lnTo>
                  <a:pt x="258" y="373"/>
                </a:lnTo>
                <a:lnTo>
                  <a:pt x="259" y="373"/>
                </a:lnTo>
                <a:lnTo>
                  <a:pt x="260" y="372"/>
                </a:lnTo>
                <a:lnTo>
                  <a:pt x="261" y="371"/>
                </a:lnTo>
                <a:lnTo>
                  <a:pt x="262" y="371"/>
                </a:lnTo>
                <a:lnTo>
                  <a:pt x="264" y="370"/>
                </a:lnTo>
                <a:lnTo>
                  <a:pt x="266" y="369"/>
                </a:lnTo>
                <a:lnTo>
                  <a:pt x="269" y="369"/>
                </a:lnTo>
                <a:lnTo>
                  <a:pt x="274" y="369"/>
                </a:lnTo>
                <a:lnTo>
                  <a:pt x="278" y="368"/>
                </a:lnTo>
                <a:lnTo>
                  <a:pt x="281" y="367"/>
                </a:lnTo>
                <a:lnTo>
                  <a:pt x="284" y="367"/>
                </a:lnTo>
                <a:lnTo>
                  <a:pt x="285" y="366"/>
                </a:lnTo>
                <a:lnTo>
                  <a:pt x="286" y="366"/>
                </a:lnTo>
                <a:lnTo>
                  <a:pt x="286" y="366"/>
                </a:lnTo>
                <a:lnTo>
                  <a:pt x="287" y="365"/>
                </a:lnTo>
                <a:lnTo>
                  <a:pt x="288" y="364"/>
                </a:lnTo>
                <a:lnTo>
                  <a:pt x="289" y="364"/>
                </a:lnTo>
                <a:lnTo>
                  <a:pt x="289" y="363"/>
                </a:lnTo>
                <a:lnTo>
                  <a:pt x="290" y="362"/>
                </a:lnTo>
                <a:lnTo>
                  <a:pt x="291" y="361"/>
                </a:lnTo>
                <a:lnTo>
                  <a:pt x="292" y="360"/>
                </a:lnTo>
                <a:lnTo>
                  <a:pt x="292" y="359"/>
                </a:lnTo>
                <a:lnTo>
                  <a:pt x="293" y="356"/>
                </a:lnTo>
                <a:lnTo>
                  <a:pt x="294" y="355"/>
                </a:lnTo>
                <a:lnTo>
                  <a:pt x="294" y="354"/>
                </a:lnTo>
                <a:lnTo>
                  <a:pt x="295" y="354"/>
                </a:lnTo>
                <a:lnTo>
                  <a:pt x="296" y="353"/>
                </a:lnTo>
                <a:lnTo>
                  <a:pt x="298" y="350"/>
                </a:lnTo>
                <a:lnTo>
                  <a:pt x="299" y="350"/>
                </a:lnTo>
                <a:lnTo>
                  <a:pt x="300" y="349"/>
                </a:lnTo>
                <a:lnTo>
                  <a:pt x="301" y="348"/>
                </a:lnTo>
                <a:lnTo>
                  <a:pt x="301" y="347"/>
                </a:lnTo>
                <a:lnTo>
                  <a:pt x="301" y="346"/>
                </a:lnTo>
                <a:lnTo>
                  <a:pt x="302" y="346"/>
                </a:lnTo>
                <a:lnTo>
                  <a:pt x="302" y="345"/>
                </a:lnTo>
                <a:lnTo>
                  <a:pt x="301" y="344"/>
                </a:lnTo>
                <a:lnTo>
                  <a:pt x="301" y="343"/>
                </a:lnTo>
                <a:lnTo>
                  <a:pt x="300" y="342"/>
                </a:lnTo>
                <a:lnTo>
                  <a:pt x="299" y="341"/>
                </a:lnTo>
                <a:lnTo>
                  <a:pt x="299" y="340"/>
                </a:lnTo>
                <a:lnTo>
                  <a:pt x="297" y="339"/>
                </a:lnTo>
                <a:lnTo>
                  <a:pt x="293" y="335"/>
                </a:lnTo>
                <a:lnTo>
                  <a:pt x="292" y="334"/>
                </a:lnTo>
                <a:lnTo>
                  <a:pt x="290" y="332"/>
                </a:lnTo>
                <a:lnTo>
                  <a:pt x="289" y="331"/>
                </a:lnTo>
                <a:lnTo>
                  <a:pt x="288" y="330"/>
                </a:lnTo>
                <a:lnTo>
                  <a:pt x="288" y="329"/>
                </a:lnTo>
                <a:lnTo>
                  <a:pt x="288" y="328"/>
                </a:lnTo>
                <a:lnTo>
                  <a:pt x="288" y="327"/>
                </a:lnTo>
                <a:lnTo>
                  <a:pt x="288" y="327"/>
                </a:lnTo>
                <a:lnTo>
                  <a:pt x="288" y="327"/>
                </a:lnTo>
                <a:lnTo>
                  <a:pt x="288" y="326"/>
                </a:lnTo>
                <a:lnTo>
                  <a:pt x="289" y="326"/>
                </a:lnTo>
                <a:lnTo>
                  <a:pt x="290" y="326"/>
                </a:lnTo>
                <a:lnTo>
                  <a:pt x="291" y="325"/>
                </a:lnTo>
                <a:lnTo>
                  <a:pt x="292" y="325"/>
                </a:lnTo>
                <a:lnTo>
                  <a:pt x="294" y="324"/>
                </a:lnTo>
                <a:lnTo>
                  <a:pt x="295" y="324"/>
                </a:lnTo>
                <a:lnTo>
                  <a:pt x="295" y="323"/>
                </a:lnTo>
                <a:lnTo>
                  <a:pt x="296" y="322"/>
                </a:lnTo>
                <a:lnTo>
                  <a:pt x="297" y="321"/>
                </a:lnTo>
                <a:lnTo>
                  <a:pt x="297" y="320"/>
                </a:lnTo>
                <a:lnTo>
                  <a:pt x="298" y="319"/>
                </a:lnTo>
                <a:lnTo>
                  <a:pt x="298" y="319"/>
                </a:lnTo>
                <a:lnTo>
                  <a:pt x="298" y="318"/>
                </a:lnTo>
                <a:lnTo>
                  <a:pt x="298" y="317"/>
                </a:lnTo>
                <a:lnTo>
                  <a:pt x="297" y="316"/>
                </a:lnTo>
                <a:lnTo>
                  <a:pt x="297" y="314"/>
                </a:lnTo>
                <a:lnTo>
                  <a:pt x="296" y="311"/>
                </a:lnTo>
                <a:lnTo>
                  <a:pt x="296" y="310"/>
                </a:lnTo>
                <a:lnTo>
                  <a:pt x="296" y="309"/>
                </a:lnTo>
                <a:lnTo>
                  <a:pt x="296" y="308"/>
                </a:lnTo>
                <a:lnTo>
                  <a:pt x="296" y="307"/>
                </a:lnTo>
                <a:lnTo>
                  <a:pt x="297" y="305"/>
                </a:lnTo>
                <a:lnTo>
                  <a:pt x="297" y="305"/>
                </a:lnTo>
                <a:lnTo>
                  <a:pt x="298" y="304"/>
                </a:lnTo>
                <a:lnTo>
                  <a:pt x="298" y="303"/>
                </a:lnTo>
                <a:lnTo>
                  <a:pt x="299" y="303"/>
                </a:lnTo>
                <a:lnTo>
                  <a:pt x="300" y="302"/>
                </a:lnTo>
                <a:lnTo>
                  <a:pt x="301" y="301"/>
                </a:lnTo>
                <a:lnTo>
                  <a:pt x="304" y="300"/>
                </a:lnTo>
                <a:lnTo>
                  <a:pt x="305" y="299"/>
                </a:lnTo>
                <a:lnTo>
                  <a:pt x="307" y="298"/>
                </a:lnTo>
                <a:lnTo>
                  <a:pt x="309" y="297"/>
                </a:lnTo>
                <a:lnTo>
                  <a:pt x="310" y="296"/>
                </a:lnTo>
                <a:lnTo>
                  <a:pt x="310" y="295"/>
                </a:lnTo>
                <a:lnTo>
                  <a:pt x="311" y="294"/>
                </a:lnTo>
                <a:lnTo>
                  <a:pt x="311" y="293"/>
                </a:lnTo>
                <a:lnTo>
                  <a:pt x="311" y="292"/>
                </a:lnTo>
                <a:lnTo>
                  <a:pt x="311" y="290"/>
                </a:lnTo>
                <a:lnTo>
                  <a:pt x="311" y="288"/>
                </a:lnTo>
                <a:lnTo>
                  <a:pt x="311" y="287"/>
                </a:lnTo>
                <a:lnTo>
                  <a:pt x="311" y="286"/>
                </a:lnTo>
                <a:lnTo>
                  <a:pt x="310" y="285"/>
                </a:lnTo>
                <a:lnTo>
                  <a:pt x="310" y="284"/>
                </a:lnTo>
                <a:lnTo>
                  <a:pt x="309" y="283"/>
                </a:lnTo>
                <a:lnTo>
                  <a:pt x="309" y="282"/>
                </a:lnTo>
                <a:lnTo>
                  <a:pt x="308" y="282"/>
                </a:lnTo>
                <a:lnTo>
                  <a:pt x="307" y="281"/>
                </a:lnTo>
                <a:lnTo>
                  <a:pt x="306" y="280"/>
                </a:lnTo>
                <a:lnTo>
                  <a:pt x="303" y="277"/>
                </a:lnTo>
                <a:lnTo>
                  <a:pt x="301" y="276"/>
                </a:lnTo>
                <a:lnTo>
                  <a:pt x="300" y="275"/>
                </a:lnTo>
                <a:lnTo>
                  <a:pt x="299" y="274"/>
                </a:lnTo>
                <a:lnTo>
                  <a:pt x="299" y="274"/>
                </a:lnTo>
                <a:lnTo>
                  <a:pt x="299" y="273"/>
                </a:lnTo>
                <a:lnTo>
                  <a:pt x="298" y="272"/>
                </a:lnTo>
                <a:lnTo>
                  <a:pt x="298" y="271"/>
                </a:lnTo>
                <a:lnTo>
                  <a:pt x="298" y="270"/>
                </a:lnTo>
                <a:lnTo>
                  <a:pt x="298" y="269"/>
                </a:lnTo>
                <a:lnTo>
                  <a:pt x="298" y="268"/>
                </a:lnTo>
                <a:lnTo>
                  <a:pt x="298" y="267"/>
                </a:lnTo>
                <a:lnTo>
                  <a:pt x="299" y="265"/>
                </a:lnTo>
                <a:lnTo>
                  <a:pt x="299" y="264"/>
                </a:lnTo>
                <a:lnTo>
                  <a:pt x="300" y="262"/>
                </a:lnTo>
                <a:lnTo>
                  <a:pt x="300" y="261"/>
                </a:lnTo>
                <a:lnTo>
                  <a:pt x="301" y="259"/>
                </a:lnTo>
                <a:lnTo>
                  <a:pt x="302" y="258"/>
                </a:lnTo>
                <a:lnTo>
                  <a:pt x="303" y="256"/>
                </a:lnTo>
                <a:lnTo>
                  <a:pt x="304" y="255"/>
                </a:lnTo>
                <a:lnTo>
                  <a:pt x="305" y="253"/>
                </a:lnTo>
                <a:lnTo>
                  <a:pt x="306" y="252"/>
                </a:lnTo>
                <a:lnTo>
                  <a:pt x="308" y="251"/>
                </a:lnTo>
                <a:lnTo>
                  <a:pt x="311" y="249"/>
                </a:lnTo>
                <a:lnTo>
                  <a:pt x="313" y="247"/>
                </a:lnTo>
                <a:lnTo>
                  <a:pt x="313" y="247"/>
                </a:lnTo>
                <a:lnTo>
                  <a:pt x="314" y="246"/>
                </a:lnTo>
                <a:lnTo>
                  <a:pt x="314" y="246"/>
                </a:lnTo>
                <a:lnTo>
                  <a:pt x="315" y="245"/>
                </a:lnTo>
                <a:lnTo>
                  <a:pt x="315" y="244"/>
                </a:lnTo>
                <a:lnTo>
                  <a:pt x="315" y="243"/>
                </a:lnTo>
                <a:lnTo>
                  <a:pt x="315" y="243"/>
                </a:lnTo>
                <a:lnTo>
                  <a:pt x="314" y="242"/>
                </a:lnTo>
                <a:lnTo>
                  <a:pt x="314" y="241"/>
                </a:lnTo>
                <a:lnTo>
                  <a:pt x="313" y="240"/>
                </a:lnTo>
                <a:lnTo>
                  <a:pt x="312" y="238"/>
                </a:lnTo>
                <a:lnTo>
                  <a:pt x="310" y="236"/>
                </a:lnTo>
                <a:lnTo>
                  <a:pt x="310" y="235"/>
                </a:lnTo>
                <a:lnTo>
                  <a:pt x="309" y="234"/>
                </a:lnTo>
                <a:lnTo>
                  <a:pt x="309" y="233"/>
                </a:lnTo>
                <a:lnTo>
                  <a:pt x="308" y="231"/>
                </a:lnTo>
                <a:lnTo>
                  <a:pt x="308" y="230"/>
                </a:lnTo>
                <a:lnTo>
                  <a:pt x="308" y="229"/>
                </a:lnTo>
                <a:lnTo>
                  <a:pt x="308" y="228"/>
                </a:lnTo>
                <a:lnTo>
                  <a:pt x="308" y="227"/>
                </a:lnTo>
                <a:lnTo>
                  <a:pt x="309" y="226"/>
                </a:lnTo>
                <a:lnTo>
                  <a:pt x="309" y="225"/>
                </a:lnTo>
                <a:lnTo>
                  <a:pt x="310" y="224"/>
                </a:lnTo>
                <a:lnTo>
                  <a:pt x="314" y="219"/>
                </a:lnTo>
                <a:lnTo>
                  <a:pt x="315" y="217"/>
                </a:lnTo>
                <a:lnTo>
                  <a:pt x="316" y="215"/>
                </a:lnTo>
                <a:lnTo>
                  <a:pt x="316" y="214"/>
                </a:lnTo>
                <a:lnTo>
                  <a:pt x="317" y="213"/>
                </a:lnTo>
                <a:lnTo>
                  <a:pt x="317" y="212"/>
                </a:lnTo>
                <a:lnTo>
                  <a:pt x="317" y="211"/>
                </a:lnTo>
                <a:lnTo>
                  <a:pt x="317" y="210"/>
                </a:lnTo>
                <a:lnTo>
                  <a:pt x="317" y="210"/>
                </a:lnTo>
                <a:lnTo>
                  <a:pt x="317" y="209"/>
                </a:lnTo>
                <a:lnTo>
                  <a:pt x="316" y="208"/>
                </a:lnTo>
                <a:lnTo>
                  <a:pt x="316" y="208"/>
                </a:lnTo>
                <a:lnTo>
                  <a:pt x="315" y="207"/>
                </a:lnTo>
                <a:lnTo>
                  <a:pt x="315" y="207"/>
                </a:lnTo>
                <a:lnTo>
                  <a:pt x="314" y="206"/>
                </a:lnTo>
                <a:lnTo>
                  <a:pt x="310" y="205"/>
                </a:lnTo>
                <a:lnTo>
                  <a:pt x="309" y="205"/>
                </a:lnTo>
                <a:lnTo>
                  <a:pt x="307" y="204"/>
                </a:lnTo>
                <a:lnTo>
                  <a:pt x="306" y="204"/>
                </a:lnTo>
                <a:lnTo>
                  <a:pt x="305" y="203"/>
                </a:lnTo>
                <a:lnTo>
                  <a:pt x="304" y="203"/>
                </a:lnTo>
                <a:lnTo>
                  <a:pt x="304" y="202"/>
                </a:lnTo>
                <a:lnTo>
                  <a:pt x="303" y="202"/>
                </a:lnTo>
                <a:lnTo>
                  <a:pt x="303" y="201"/>
                </a:lnTo>
                <a:lnTo>
                  <a:pt x="303" y="201"/>
                </a:lnTo>
                <a:lnTo>
                  <a:pt x="303" y="200"/>
                </a:lnTo>
                <a:lnTo>
                  <a:pt x="303" y="200"/>
                </a:lnTo>
                <a:lnTo>
                  <a:pt x="304" y="199"/>
                </a:lnTo>
                <a:lnTo>
                  <a:pt x="304" y="199"/>
                </a:lnTo>
                <a:lnTo>
                  <a:pt x="306" y="198"/>
                </a:lnTo>
                <a:lnTo>
                  <a:pt x="306" y="197"/>
                </a:lnTo>
                <a:lnTo>
                  <a:pt x="306" y="197"/>
                </a:lnTo>
                <a:lnTo>
                  <a:pt x="307" y="197"/>
                </a:lnTo>
                <a:lnTo>
                  <a:pt x="306" y="196"/>
                </a:lnTo>
                <a:lnTo>
                  <a:pt x="306" y="196"/>
                </a:lnTo>
                <a:lnTo>
                  <a:pt x="306" y="195"/>
                </a:lnTo>
                <a:lnTo>
                  <a:pt x="305" y="195"/>
                </a:lnTo>
                <a:lnTo>
                  <a:pt x="298" y="190"/>
                </a:lnTo>
                <a:lnTo>
                  <a:pt x="294" y="186"/>
                </a:lnTo>
                <a:lnTo>
                  <a:pt x="293" y="186"/>
                </a:lnTo>
                <a:lnTo>
                  <a:pt x="292" y="185"/>
                </a:lnTo>
                <a:lnTo>
                  <a:pt x="292" y="184"/>
                </a:lnTo>
                <a:lnTo>
                  <a:pt x="291" y="184"/>
                </a:lnTo>
                <a:lnTo>
                  <a:pt x="291" y="183"/>
                </a:lnTo>
                <a:lnTo>
                  <a:pt x="291" y="182"/>
                </a:lnTo>
                <a:lnTo>
                  <a:pt x="291" y="181"/>
                </a:lnTo>
                <a:lnTo>
                  <a:pt x="291" y="180"/>
                </a:lnTo>
                <a:lnTo>
                  <a:pt x="291" y="178"/>
                </a:lnTo>
                <a:lnTo>
                  <a:pt x="292" y="174"/>
                </a:lnTo>
                <a:lnTo>
                  <a:pt x="293" y="171"/>
                </a:lnTo>
                <a:lnTo>
                  <a:pt x="293" y="169"/>
                </a:lnTo>
                <a:lnTo>
                  <a:pt x="293" y="166"/>
                </a:lnTo>
                <a:lnTo>
                  <a:pt x="293" y="162"/>
                </a:lnTo>
                <a:lnTo>
                  <a:pt x="294" y="160"/>
                </a:lnTo>
                <a:lnTo>
                  <a:pt x="294" y="159"/>
                </a:lnTo>
                <a:lnTo>
                  <a:pt x="294" y="158"/>
                </a:lnTo>
                <a:lnTo>
                  <a:pt x="295" y="156"/>
                </a:lnTo>
                <a:lnTo>
                  <a:pt x="296" y="154"/>
                </a:lnTo>
                <a:lnTo>
                  <a:pt x="298" y="153"/>
                </a:lnTo>
                <a:lnTo>
                  <a:pt x="300" y="150"/>
                </a:lnTo>
                <a:lnTo>
                  <a:pt x="301" y="148"/>
                </a:lnTo>
                <a:lnTo>
                  <a:pt x="302" y="147"/>
                </a:lnTo>
                <a:lnTo>
                  <a:pt x="304" y="143"/>
                </a:lnTo>
                <a:lnTo>
                  <a:pt x="305" y="141"/>
                </a:lnTo>
                <a:lnTo>
                  <a:pt x="306" y="140"/>
                </a:lnTo>
                <a:lnTo>
                  <a:pt x="307" y="139"/>
                </a:lnTo>
                <a:lnTo>
                  <a:pt x="308" y="138"/>
                </a:lnTo>
                <a:lnTo>
                  <a:pt x="308" y="137"/>
                </a:lnTo>
                <a:lnTo>
                  <a:pt x="309" y="137"/>
                </a:lnTo>
                <a:lnTo>
                  <a:pt x="310" y="136"/>
                </a:lnTo>
                <a:lnTo>
                  <a:pt x="312" y="135"/>
                </a:lnTo>
                <a:lnTo>
                  <a:pt x="313" y="134"/>
                </a:lnTo>
                <a:lnTo>
                  <a:pt x="315" y="134"/>
                </a:lnTo>
                <a:lnTo>
                  <a:pt x="317" y="133"/>
                </a:lnTo>
                <a:lnTo>
                  <a:pt x="321" y="133"/>
                </a:lnTo>
                <a:lnTo>
                  <a:pt x="324" y="133"/>
                </a:lnTo>
                <a:lnTo>
                  <a:pt x="327" y="132"/>
                </a:lnTo>
                <a:lnTo>
                  <a:pt x="329" y="132"/>
                </a:lnTo>
                <a:lnTo>
                  <a:pt x="330" y="131"/>
                </a:lnTo>
                <a:lnTo>
                  <a:pt x="331" y="131"/>
                </a:lnTo>
                <a:lnTo>
                  <a:pt x="332" y="130"/>
                </a:lnTo>
                <a:lnTo>
                  <a:pt x="333" y="129"/>
                </a:lnTo>
                <a:lnTo>
                  <a:pt x="333" y="128"/>
                </a:lnTo>
                <a:lnTo>
                  <a:pt x="333" y="128"/>
                </a:lnTo>
                <a:lnTo>
                  <a:pt x="334" y="127"/>
                </a:lnTo>
                <a:lnTo>
                  <a:pt x="334" y="126"/>
                </a:lnTo>
                <a:lnTo>
                  <a:pt x="334" y="126"/>
                </a:lnTo>
                <a:lnTo>
                  <a:pt x="334" y="125"/>
                </a:lnTo>
                <a:lnTo>
                  <a:pt x="333" y="124"/>
                </a:lnTo>
                <a:lnTo>
                  <a:pt x="333" y="124"/>
                </a:lnTo>
                <a:lnTo>
                  <a:pt x="332" y="123"/>
                </a:lnTo>
                <a:lnTo>
                  <a:pt x="332" y="123"/>
                </a:lnTo>
                <a:lnTo>
                  <a:pt x="331" y="122"/>
                </a:lnTo>
                <a:lnTo>
                  <a:pt x="330" y="122"/>
                </a:lnTo>
                <a:lnTo>
                  <a:pt x="329" y="121"/>
                </a:lnTo>
                <a:lnTo>
                  <a:pt x="325" y="120"/>
                </a:lnTo>
                <a:lnTo>
                  <a:pt x="324" y="120"/>
                </a:lnTo>
                <a:lnTo>
                  <a:pt x="323" y="120"/>
                </a:lnTo>
                <a:lnTo>
                  <a:pt x="323" y="120"/>
                </a:lnTo>
                <a:lnTo>
                  <a:pt x="323" y="119"/>
                </a:lnTo>
                <a:lnTo>
                  <a:pt x="323" y="119"/>
                </a:lnTo>
                <a:lnTo>
                  <a:pt x="323" y="118"/>
                </a:lnTo>
                <a:lnTo>
                  <a:pt x="323" y="118"/>
                </a:lnTo>
                <a:lnTo>
                  <a:pt x="324" y="117"/>
                </a:lnTo>
                <a:lnTo>
                  <a:pt x="324" y="116"/>
                </a:lnTo>
                <a:lnTo>
                  <a:pt x="325" y="115"/>
                </a:lnTo>
                <a:lnTo>
                  <a:pt x="327" y="113"/>
                </a:lnTo>
                <a:lnTo>
                  <a:pt x="328" y="112"/>
                </a:lnTo>
                <a:lnTo>
                  <a:pt x="329" y="111"/>
                </a:lnTo>
                <a:lnTo>
                  <a:pt x="330" y="110"/>
                </a:lnTo>
                <a:lnTo>
                  <a:pt x="332" y="110"/>
                </a:lnTo>
                <a:lnTo>
                  <a:pt x="333" y="109"/>
                </a:lnTo>
                <a:lnTo>
                  <a:pt x="334" y="109"/>
                </a:lnTo>
                <a:lnTo>
                  <a:pt x="336" y="108"/>
                </a:lnTo>
                <a:lnTo>
                  <a:pt x="337" y="108"/>
                </a:lnTo>
                <a:lnTo>
                  <a:pt x="338" y="109"/>
                </a:lnTo>
                <a:lnTo>
                  <a:pt x="339" y="109"/>
                </a:lnTo>
                <a:lnTo>
                  <a:pt x="340" y="109"/>
                </a:lnTo>
                <a:lnTo>
                  <a:pt x="340" y="110"/>
                </a:lnTo>
                <a:lnTo>
                  <a:pt x="341" y="110"/>
                </a:lnTo>
                <a:lnTo>
                  <a:pt x="341" y="110"/>
                </a:lnTo>
                <a:lnTo>
                  <a:pt x="342" y="112"/>
                </a:lnTo>
                <a:lnTo>
                  <a:pt x="343" y="114"/>
                </a:lnTo>
                <a:lnTo>
                  <a:pt x="343" y="114"/>
                </a:lnTo>
                <a:lnTo>
                  <a:pt x="344" y="115"/>
                </a:lnTo>
                <a:lnTo>
                  <a:pt x="345" y="116"/>
                </a:lnTo>
                <a:lnTo>
                  <a:pt x="345" y="117"/>
                </a:lnTo>
                <a:lnTo>
                  <a:pt x="346" y="117"/>
                </a:lnTo>
                <a:lnTo>
                  <a:pt x="347" y="117"/>
                </a:lnTo>
                <a:lnTo>
                  <a:pt x="347" y="118"/>
                </a:lnTo>
                <a:lnTo>
                  <a:pt x="348" y="118"/>
                </a:lnTo>
                <a:lnTo>
                  <a:pt x="350" y="118"/>
                </a:lnTo>
                <a:lnTo>
                  <a:pt x="351" y="117"/>
                </a:lnTo>
                <a:lnTo>
                  <a:pt x="351" y="117"/>
                </a:lnTo>
                <a:lnTo>
                  <a:pt x="352" y="117"/>
                </a:lnTo>
                <a:lnTo>
                  <a:pt x="353" y="116"/>
                </a:lnTo>
                <a:lnTo>
                  <a:pt x="353" y="116"/>
                </a:lnTo>
                <a:lnTo>
                  <a:pt x="354" y="115"/>
                </a:lnTo>
                <a:lnTo>
                  <a:pt x="354" y="114"/>
                </a:lnTo>
                <a:lnTo>
                  <a:pt x="355" y="111"/>
                </a:lnTo>
                <a:lnTo>
                  <a:pt x="356" y="108"/>
                </a:lnTo>
                <a:lnTo>
                  <a:pt x="356" y="107"/>
                </a:lnTo>
                <a:lnTo>
                  <a:pt x="356" y="106"/>
                </a:lnTo>
                <a:lnTo>
                  <a:pt x="356" y="106"/>
                </a:lnTo>
                <a:lnTo>
                  <a:pt x="356" y="105"/>
                </a:lnTo>
                <a:lnTo>
                  <a:pt x="356" y="104"/>
                </a:lnTo>
                <a:lnTo>
                  <a:pt x="356" y="103"/>
                </a:lnTo>
                <a:lnTo>
                  <a:pt x="356" y="102"/>
                </a:lnTo>
                <a:lnTo>
                  <a:pt x="355" y="100"/>
                </a:lnTo>
                <a:lnTo>
                  <a:pt x="354" y="99"/>
                </a:lnTo>
                <a:lnTo>
                  <a:pt x="353" y="98"/>
                </a:lnTo>
                <a:lnTo>
                  <a:pt x="351" y="96"/>
                </a:lnTo>
                <a:lnTo>
                  <a:pt x="350" y="95"/>
                </a:lnTo>
                <a:lnTo>
                  <a:pt x="349" y="94"/>
                </a:lnTo>
                <a:lnTo>
                  <a:pt x="349" y="93"/>
                </a:lnTo>
                <a:lnTo>
                  <a:pt x="348" y="92"/>
                </a:lnTo>
                <a:lnTo>
                  <a:pt x="348" y="91"/>
                </a:lnTo>
                <a:lnTo>
                  <a:pt x="348" y="90"/>
                </a:lnTo>
                <a:lnTo>
                  <a:pt x="348" y="89"/>
                </a:lnTo>
                <a:lnTo>
                  <a:pt x="348" y="89"/>
                </a:lnTo>
                <a:lnTo>
                  <a:pt x="348" y="89"/>
                </a:lnTo>
                <a:lnTo>
                  <a:pt x="348" y="89"/>
                </a:lnTo>
                <a:lnTo>
                  <a:pt x="349" y="89"/>
                </a:lnTo>
                <a:lnTo>
                  <a:pt x="350" y="89"/>
                </a:lnTo>
                <a:lnTo>
                  <a:pt x="352" y="89"/>
                </a:lnTo>
                <a:lnTo>
                  <a:pt x="353" y="89"/>
                </a:lnTo>
                <a:lnTo>
                  <a:pt x="354" y="89"/>
                </a:lnTo>
                <a:lnTo>
                  <a:pt x="355" y="88"/>
                </a:lnTo>
                <a:lnTo>
                  <a:pt x="356" y="88"/>
                </a:lnTo>
                <a:lnTo>
                  <a:pt x="357" y="87"/>
                </a:lnTo>
                <a:lnTo>
                  <a:pt x="358" y="87"/>
                </a:lnTo>
                <a:lnTo>
                  <a:pt x="360" y="86"/>
                </a:lnTo>
                <a:lnTo>
                  <a:pt x="361" y="84"/>
                </a:lnTo>
                <a:lnTo>
                  <a:pt x="363" y="82"/>
                </a:lnTo>
                <a:lnTo>
                  <a:pt x="365" y="80"/>
                </a:lnTo>
                <a:lnTo>
                  <a:pt x="366" y="79"/>
                </a:lnTo>
                <a:lnTo>
                  <a:pt x="367" y="77"/>
                </a:lnTo>
                <a:lnTo>
                  <a:pt x="368" y="75"/>
                </a:lnTo>
                <a:lnTo>
                  <a:pt x="368" y="74"/>
                </a:lnTo>
                <a:lnTo>
                  <a:pt x="368" y="73"/>
                </a:lnTo>
                <a:lnTo>
                  <a:pt x="368" y="72"/>
                </a:lnTo>
                <a:lnTo>
                  <a:pt x="368" y="71"/>
                </a:lnTo>
                <a:lnTo>
                  <a:pt x="368" y="70"/>
                </a:lnTo>
                <a:lnTo>
                  <a:pt x="368" y="69"/>
                </a:lnTo>
                <a:lnTo>
                  <a:pt x="368" y="68"/>
                </a:lnTo>
                <a:lnTo>
                  <a:pt x="368" y="67"/>
                </a:lnTo>
                <a:lnTo>
                  <a:pt x="367" y="66"/>
                </a:lnTo>
                <a:lnTo>
                  <a:pt x="367" y="65"/>
                </a:lnTo>
                <a:lnTo>
                  <a:pt x="366" y="65"/>
                </a:lnTo>
                <a:lnTo>
                  <a:pt x="365" y="64"/>
                </a:lnTo>
                <a:lnTo>
                  <a:pt x="364" y="63"/>
                </a:lnTo>
                <a:lnTo>
                  <a:pt x="363" y="62"/>
                </a:lnTo>
                <a:lnTo>
                  <a:pt x="360" y="60"/>
                </a:lnTo>
                <a:lnTo>
                  <a:pt x="358" y="59"/>
                </a:lnTo>
                <a:lnTo>
                  <a:pt x="357" y="59"/>
                </a:lnTo>
                <a:lnTo>
                  <a:pt x="356" y="57"/>
                </a:lnTo>
                <a:lnTo>
                  <a:pt x="355" y="56"/>
                </a:lnTo>
                <a:lnTo>
                  <a:pt x="355" y="55"/>
                </a:lnTo>
                <a:lnTo>
                  <a:pt x="354" y="54"/>
                </a:lnTo>
                <a:lnTo>
                  <a:pt x="354" y="54"/>
                </a:lnTo>
                <a:lnTo>
                  <a:pt x="354" y="53"/>
                </a:lnTo>
                <a:lnTo>
                  <a:pt x="354" y="52"/>
                </a:lnTo>
                <a:lnTo>
                  <a:pt x="355" y="51"/>
                </a:lnTo>
                <a:lnTo>
                  <a:pt x="355" y="50"/>
                </a:lnTo>
                <a:lnTo>
                  <a:pt x="357" y="44"/>
                </a:lnTo>
                <a:lnTo>
                  <a:pt x="358" y="41"/>
                </a:lnTo>
                <a:lnTo>
                  <a:pt x="359" y="39"/>
                </a:lnTo>
                <a:lnTo>
                  <a:pt x="359" y="37"/>
                </a:lnTo>
                <a:lnTo>
                  <a:pt x="359" y="36"/>
                </a:lnTo>
                <a:lnTo>
                  <a:pt x="359" y="35"/>
                </a:lnTo>
                <a:lnTo>
                  <a:pt x="359" y="34"/>
                </a:lnTo>
                <a:lnTo>
                  <a:pt x="359" y="35"/>
                </a:lnTo>
                <a:lnTo>
                  <a:pt x="360" y="35"/>
                </a:lnTo>
                <a:lnTo>
                  <a:pt x="360" y="35"/>
                </a:lnTo>
                <a:lnTo>
                  <a:pt x="361" y="35"/>
                </a:lnTo>
                <a:lnTo>
                  <a:pt x="361" y="35"/>
                </a:lnTo>
                <a:lnTo>
                  <a:pt x="362" y="35"/>
                </a:lnTo>
                <a:lnTo>
                  <a:pt x="363" y="35"/>
                </a:lnTo>
                <a:lnTo>
                  <a:pt x="363" y="35"/>
                </a:lnTo>
                <a:lnTo>
                  <a:pt x="364" y="34"/>
                </a:lnTo>
                <a:lnTo>
                  <a:pt x="365" y="33"/>
                </a:lnTo>
                <a:lnTo>
                  <a:pt x="367" y="32"/>
                </a:lnTo>
                <a:lnTo>
                  <a:pt x="368" y="30"/>
                </a:lnTo>
                <a:lnTo>
                  <a:pt x="371" y="27"/>
                </a:lnTo>
                <a:lnTo>
                  <a:pt x="371" y="27"/>
                </a:lnTo>
                <a:lnTo>
                  <a:pt x="372" y="26"/>
                </a:lnTo>
                <a:lnTo>
                  <a:pt x="373" y="25"/>
                </a:lnTo>
                <a:lnTo>
                  <a:pt x="375" y="25"/>
                </a:lnTo>
                <a:lnTo>
                  <a:pt x="376" y="24"/>
                </a:lnTo>
                <a:lnTo>
                  <a:pt x="377" y="24"/>
                </a:lnTo>
                <a:lnTo>
                  <a:pt x="378" y="24"/>
                </a:lnTo>
                <a:lnTo>
                  <a:pt x="379" y="24"/>
                </a:lnTo>
                <a:lnTo>
                  <a:pt x="380" y="24"/>
                </a:lnTo>
                <a:lnTo>
                  <a:pt x="380" y="24"/>
                </a:lnTo>
                <a:lnTo>
                  <a:pt x="382" y="24"/>
                </a:lnTo>
                <a:lnTo>
                  <a:pt x="383" y="25"/>
                </a:lnTo>
                <a:lnTo>
                  <a:pt x="384" y="26"/>
                </a:lnTo>
                <a:lnTo>
                  <a:pt x="385" y="26"/>
                </a:lnTo>
                <a:lnTo>
                  <a:pt x="386" y="26"/>
                </a:lnTo>
                <a:lnTo>
                  <a:pt x="388" y="26"/>
                </a:lnTo>
                <a:lnTo>
                  <a:pt x="391" y="25"/>
                </a:lnTo>
                <a:lnTo>
                  <a:pt x="393" y="25"/>
                </a:lnTo>
                <a:lnTo>
                  <a:pt x="397" y="24"/>
                </a:lnTo>
                <a:lnTo>
                  <a:pt x="399" y="24"/>
                </a:lnTo>
                <a:lnTo>
                  <a:pt x="400" y="24"/>
                </a:lnTo>
                <a:lnTo>
                  <a:pt x="401" y="24"/>
                </a:lnTo>
                <a:lnTo>
                  <a:pt x="402" y="24"/>
                </a:lnTo>
                <a:lnTo>
                  <a:pt x="408" y="25"/>
                </a:lnTo>
                <a:lnTo>
                  <a:pt x="410" y="25"/>
                </a:lnTo>
                <a:lnTo>
                  <a:pt x="412" y="26"/>
                </a:lnTo>
                <a:lnTo>
                  <a:pt x="415" y="26"/>
                </a:lnTo>
                <a:lnTo>
                  <a:pt x="417" y="25"/>
                </a:lnTo>
                <a:lnTo>
                  <a:pt x="419" y="25"/>
                </a:lnTo>
                <a:lnTo>
                  <a:pt x="420" y="25"/>
                </a:lnTo>
                <a:lnTo>
                  <a:pt x="420" y="25"/>
                </a:lnTo>
                <a:lnTo>
                  <a:pt x="421" y="24"/>
                </a:lnTo>
                <a:lnTo>
                  <a:pt x="422" y="23"/>
                </a:lnTo>
                <a:lnTo>
                  <a:pt x="422" y="23"/>
                </a:lnTo>
                <a:lnTo>
                  <a:pt x="423" y="21"/>
                </a:lnTo>
                <a:lnTo>
                  <a:pt x="424" y="20"/>
                </a:lnTo>
                <a:lnTo>
                  <a:pt x="424" y="18"/>
                </a:lnTo>
                <a:lnTo>
                  <a:pt x="427" y="7"/>
                </a:lnTo>
                <a:lnTo>
                  <a:pt x="428" y="4"/>
                </a:lnTo>
                <a:lnTo>
                  <a:pt x="428" y="2"/>
                </a:lnTo>
                <a:lnTo>
                  <a:pt x="429" y="1"/>
                </a:lnTo>
                <a:lnTo>
                  <a:pt x="430" y="0"/>
                </a:lnTo>
                <a:lnTo>
                  <a:pt x="430" y="0"/>
                </a:lnTo>
                <a:lnTo>
                  <a:pt x="430" y="0"/>
                </a:lnTo>
              </a:path>
            </a:pathLst>
          </a:custGeom>
          <a:noFill/>
          <a:ln w="26988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cs-CZ" dirty="0"/>
          </a:p>
        </p:txBody>
      </p:sp>
      <p:sp>
        <p:nvSpPr>
          <p:cNvPr id="166" name="Freeform 287">
            <a:extLst>
              <a:ext uri="{FF2B5EF4-FFF2-40B4-BE49-F238E27FC236}">
                <a16:creationId xmlns:a16="http://schemas.microsoft.com/office/drawing/2014/main" id="{8F5A7F36-673D-4736-B348-310AEFA74456}"/>
              </a:ext>
            </a:extLst>
          </p:cNvPr>
          <p:cNvSpPr>
            <a:spLocks/>
          </p:cNvSpPr>
          <p:nvPr/>
        </p:nvSpPr>
        <p:spPr bwMode="auto">
          <a:xfrm>
            <a:off x="6303127" y="3607358"/>
            <a:ext cx="526847" cy="781608"/>
          </a:xfrm>
          <a:custGeom>
            <a:avLst/>
            <a:gdLst>
              <a:gd name="T0" fmla="*/ 258 w 517"/>
              <a:gd name="T1" fmla="*/ 105 h 767"/>
              <a:gd name="T2" fmla="*/ 281 w 517"/>
              <a:gd name="T3" fmla="*/ 107 h 767"/>
              <a:gd name="T4" fmla="*/ 290 w 517"/>
              <a:gd name="T5" fmla="*/ 147 h 767"/>
              <a:gd name="T6" fmla="*/ 254 w 517"/>
              <a:gd name="T7" fmla="*/ 165 h 767"/>
              <a:gd name="T8" fmla="*/ 217 w 517"/>
              <a:gd name="T9" fmla="*/ 213 h 767"/>
              <a:gd name="T10" fmla="*/ 194 w 517"/>
              <a:gd name="T11" fmla="*/ 277 h 767"/>
              <a:gd name="T12" fmla="*/ 201 w 517"/>
              <a:gd name="T13" fmla="*/ 320 h 767"/>
              <a:gd name="T14" fmla="*/ 189 w 517"/>
              <a:gd name="T15" fmla="*/ 356 h 767"/>
              <a:gd name="T16" fmla="*/ 201 w 517"/>
              <a:gd name="T17" fmla="*/ 389 h 767"/>
              <a:gd name="T18" fmla="*/ 215 w 517"/>
              <a:gd name="T19" fmla="*/ 406 h 767"/>
              <a:gd name="T20" fmla="*/ 258 w 517"/>
              <a:gd name="T21" fmla="*/ 384 h 767"/>
              <a:gd name="T22" fmla="*/ 276 w 517"/>
              <a:gd name="T23" fmla="*/ 406 h 767"/>
              <a:gd name="T24" fmla="*/ 294 w 517"/>
              <a:gd name="T25" fmla="*/ 409 h 767"/>
              <a:gd name="T26" fmla="*/ 314 w 517"/>
              <a:gd name="T27" fmla="*/ 396 h 767"/>
              <a:gd name="T28" fmla="*/ 322 w 517"/>
              <a:gd name="T29" fmla="*/ 379 h 767"/>
              <a:gd name="T30" fmla="*/ 336 w 517"/>
              <a:gd name="T31" fmla="*/ 420 h 767"/>
              <a:gd name="T32" fmla="*/ 379 w 517"/>
              <a:gd name="T33" fmla="*/ 449 h 767"/>
              <a:gd name="T34" fmla="*/ 416 w 517"/>
              <a:gd name="T35" fmla="*/ 449 h 767"/>
              <a:gd name="T36" fmla="*/ 419 w 517"/>
              <a:gd name="T37" fmla="*/ 495 h 767"/>
              <a:gd name="T38" fmla="*/ 444 w 517"/>
              <a:gd name="T39" fmla="*/ 501 h 767"/>
              <a:gd name="T40" fmla="*/ 491 w 517"/>
              <a:gd name="T41" fmla="*/ 558 h 767"/>
              <a:gd name="T42" fmla="*/ 501 w 517"/>
              <a:gd name="T43" fmla="*/ 569 h 767"/>
              <a:gd name="T44" fmla="*/ 513 w 517"/>
              <a:gd name="T45" fmla="*/ 593 h 767"/>
              <a:gd name="T46" fmla="*/ 484 w 517"/>
              <a:gd name="T47" fmla="*/ 602 h 767"/>
              <a:gd name="T48" fmla="*/ 459 w 517"/>
              <a:gd name="T49" fmla="*/ 646 h 767"/>
              <a:gd name="T50" fmla="*/ 424 w 517"/>
              <a:gd name="T51" fmla="*/ 640 h 767"/>
              <a:gd name="T52" fmla="*/ 400 w 517"/>
              <a:gd name="T53" fmla="*/ 647 h 767"/>
              <a:gd name="T54" fmla="*/ 400 w 517"/>
              <a:gd name="T55" fmla="*/ 674 h 767"/>
              <a:gd name="T56" fmla="*/ 364 w 517"/>
              <a:gd name="T57" fmla="*/ 676 h 767"/>
              <a:gd name="T58" fmla="*/ 339 w 517"/>
              <a:gd name="T59" fmla="*/ 702 h 767"/>
              <a:gd name="T60" fmla="*/ 298 w 517"/>
              <a:gd name="T61" fmla="*/ 692 h 767"/>
              <a:gd name="T62" fmla="*/ 281 w 517"/>
              <a:gd name="T63" fmla="*/ 678 h 767"/>
              <a:gd name="T64" fmla="*/ 278 w 517"/>
              <a:gd name="T65" fmla="*/ 719 h 767"/>
              <a:gd name="T66" fmla="*/ 239 w 517"/>
              <a:gd name="T67" fmla="*/ 750 h 767"/>
              <a:gd name="T68" fmla="*/ 200 w 517"/>
              <a:gd name="T69" fmla="*/ 767 h 767"/>
              <a:gd name="T70" fmla="*/ 161 w 517"/>
              <a:gd name="T71" fmla="*/ 721 h 767"/>
              <a:gd name="T72" fmla="*/ 151 w 517"/>
              <a:gd name="T73" fmla="*/ 686 h 767"/>
              <a:gd name="T74" fmla="*/ 133 w 517"/>
              <a:gd name="T75" fmla="*/ 678 h 767"/>
              <a:gd name="T76" fmla="*/ 111 w 517"/>
              <a:gd name="T77" fmla="*/ 639 h 767"/>
              <a:gd name="T78" fmla="*/ 71 w 517"/>
              <a:gd name="T79" fmla="*/ 634 h 767"/>
              <a:gd name="T80" fmla="*/ 88 w 517"/>
              <a:gd name="T81" fmla="*/ 664 h 767"/>
              <a:gd name="T82" fmla="*/ 65 w 517"/>
              <a:gd name="T83" fmla="*/ 695 h 767"/>
              <a:gd name="T84" fmla="*/ 50 w 517"/>
              <a:gd name="T85" fmla="*/ 667 h 767"/>
              <a:gd name="T86" fmla="*/ 38 w 517"/>
              <a:gd name="T87" fmla="*/ 620 h 767"/>
              <a:gd name="T88" fmla="*/ 25 w 517"/>
              <a:gd name="T89" fmla="*/ 596 h 767"/>
              <a:gd name="T90" fmla="*/ 21 w 517"/>
              <a:gd name="T91" fmla="*/ 570 h 767"/>
              <a:gd name="T92" fmla="*/ 42 w 517"/>
              <a:gd name="T93" fmla="*/ 551 h 767"/>
              <a:gd name="T94" fmla="*/ 55 w 517"/>
              <a:gd name="T95" fmla="*/ 504 h 767"/>
              <a:gd name="T96" fmla="*/ 39 w 517"/>
              <a:gd name="T97" fmla="*/ 472 h 767"/>
              <a:gd name="T98" fmla="*/ 30 w 517"/>
              <a:gd name="T99" fmla="*/ 440 h 767"/>
              <a:gd name="T100" fmla="*/ 11 w 517"/>
              <a:gd name="T101" fmla="*/ 391 h 767"/>
              <a:gd name="T102" fmla="*/ 7 w 517"/>
              <a:gd name="T103" fmla="*/ 329 h 767"/>
              <a:gd name="T104" fmla="*/ 15 w 517"/>
              <a:gd name="T105" fmla="*/ 294 h 767"/>
              <a:gd name="T106" fmla="*/ 36 w 517"/>
              <a:gd name="T107" fmla="*/ 252 h 767"/>
              <a:gd name="T108" fmla="*/ 51 w 517"/>
              <a:gd name="T109" fmla="*/ 192 h 767"/>
              <a:gd name="T110" fmla="*/ 74 w 517"/>
              <a:gd name="T111" fmla="*/ 150 h 767"/>
              <a:gd name="T112" fmla="*/ 113 w 517"/>
              <a:gd name="T113" fmla="*/ 146 h 767"/>
              <a:gd name="T114" fmla="*/ 120 w 517"/>
              <a:gd name="T115" fmla="*/ 114 h 767"/>
              <a:gd name="T116" fmla="*/ 84 w 517"/>
              <a:gd name="T117" fmla="*/ 70 h 767"/>
              <a:gd name="T118" fmla="*/ 55 w 517"/>
              <a:gd name="T119" fmla="*/ 22 h 767"/>
              <a:gd name="T120" fmla="*/ 96 w 517"/>
              <a:gd name="T121" fmla="*/ 15 h 767"/>
              <a:gd name="T122" fmla="*/ 157 w 517"/>
              <a:gd name="T123" fmla="*/ 31 h 767"/>
              <a:gd name="T124" fmla="*/ 200 w 517"/>
              <a:gd name="T125" fmla="*/ 54 h 7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517" h="767">
                <a:moveTo>
                  <a:pt x="238" y="79"/>
                </a:moveTo>
                <a:lnTo>
                  <a:pt x="240" y="79"/>
                </a:lnTo>
                <a:lnTo>
                  <a:pt x="241" y="79"/>
                </a:lnTo>
                <a:lnTo>
                  <a:pt x="243" y="78"/>
                </a:lnTo>
                <a:lnTo>
                  <a:pt x="249" y="77"/>
                </a:lnTo>
                <a:lnTo>
                  <a:pt x="250" y="77"/>
                </a:lnTo>
                <a:lnTo>
                  <a:pt x="251" y="77"/>
                </a:lnTo>
                <a:lnTo>
                  <a:pt x="252" y="77"/>
                </a:lnTo>
                <a:lnTo>
                  <a:pt x="253" y="77"/>
                </a:lnTo>
                <a:lnTo>
                  <a:pt x="254" y="77"/>
                </a:lnTo>
                <a:lnTo>
                  <a:pt x="254" y="77"/>
                </a:lnTo>
                <a:lnTo>
                  <a:pt x="255" y="77"/>
                </a:lnTo>
                <a:lnTo>
                  <a:pt x="255" y="78"/>
                </a:lnTo>
                <a:lnTo>
                  <a:pt x="255" y="78"/>
                </a:lnTo>
                <a:lnTo>
                  <a:pt x="256" y="79"/>
                </a:lnTo>
                <a:lnTo>
                  <a:pt x="257" y="83"/>
                </a:lnTo>
                <a:lnTo>
                  <a:pt x="258" y="87"/>
                </a:lnTo>
                <a:lnTo>
                  <a:pt x="258" y="87"/>
                </a:lnTo>
                <a:lnTo>
                  <a:pt x="258" y="89"/>
                </a:lnTo>
                <a:lnTo>
                  <a:pt x="258" y="90"/>
                </a:lnTo>
                <a:lnTo>
                  <a:pt x="258" y="92"/>
                </a:lnTo>
                <a:lnTo>
                  <a:pt x="258" y="103"/>
                </a:lnTo>
                <a:lnTo>
                  <a:pt x="258" y="104"/>
                </a:lnTo>
                <a:lnTo>
                  <a:pt x="258" y="105"/>
                </a:lnTo>
                <a:lnTo>
                  <a:pt x="258" y="107"/>
                </a:lnTo>
                <a:lnTo>
                  <a:pt x="259" y="109"/>
                </a:lnTo>
                <a:lnTo>
                  <a:pt x="259" y="110"/>
                </a:lnTo>
                <a:lnTo>
                  <a:pt x="260" y="110"/>
                </a:lnTo>
                <a:lnTo>
                  <a:pt x="260" y="111"/>
                </a:lnTo>
                <a:lnTo>
                  <a:pt x="260" y="111"/>
                </a:lnTo>
                <a:lnTo>
                  <a:pt x="261" y="112"/>
                </a:lnTo>
                <a:lnTo>
                  <a:pt x="262" y="112"/>
                </a:lnTo>
                <a:lnTo>
                  <a:pt x="263" y="112"/>
                </a:lnTo>
                <a:lnTo>
                  <a:pt x="263" y="112"/>
                </a:lnTo>
                <a:lnTo>
                  <a:pt x="264" y="111"/>
                </a:lnTo>
                <a:lnTo>
                  <a:pt x="264" y="111"/>
                </a:lnTo>
                <a:lnTo>
                  <a:pt x="267" y="109"/>
                </a:lnTo>
                <a:lnTo>
                  <a:pt x="268" y="108"/>
                </a:lnTo>
                <a:lnTo>
                  <a:pt x="269" y="107"/>
                </a:lnTo>
                <a:lnTo>
                  <a:pt x="270" y="107"/>
                </a:lnTo>
                <a:lnTo>
                  <a:pt x="271" y="107"/>
                </a:lnTo>
                <a:lnTo>
                  <a:pt x="272" y="106"/>
                </a:lnTo>
                <a:lnTo>
                  <a:pt x="274" y="106"/>
                </a:lnTo>
                <a:lnTo>
                  <a:pt x="275" y="106"/>
                </a:lnTo>
                <a:lnTo>
                  <a:pt x="276" y="106"/>
                </a:lnTo>
                <a:lnTo>
                  <a:pt x="278" y="106"/>
                </a:lnTo>
                <a:lnTo>
                  <a:pt x="279" y="106"/>
                </a:lnTo>
                <a:lnTo>
                  <a:pt x="281" y="107"/>
                </a:lnTo>
                <a:lnTo>
                  <a:pt x="282" y="107"/>
                </a:lnTo>
                <a:lnTo>
                  <a:pt x="284" y="108"/>
                </a:lnTo>
                <a:lnTo>
                  <a:pt x="285" y="109"/>
                </a:lnTo>
                <a:lnTo>
                  <a:pt x="287" y="110"/>
                </a:lnTo>
                <a:lnTo>
                  <a:pt x="288" y="111"/>
                </a:lnTo>
                <a:lnTo>
                  <a:pt x="289" y="112"/>
                </a:lnTo>
                <a:lnTo>
                  <a:pt x="290" y="112"/>
                </a:lnTo>
                <a:lnTo>
                  <a:pt x="291" y="113"/>
                </a:lnTo>
                <a:lnTo>
                  <a:pt x="292" y="115"/>
                </a:lnTo>
                <a:lnTo>
                  <a:pt x="292" y="116"/>
                </a:lnTo>
                <a:lnTo>
                  <a:pt x="293" y="117"/>
                </a:lnTo>
                <a:lnTo>
                  <a:pt x="294" y="119"/>
                </a:lnTo>
                <a:lnTo>
                  <a:pt x="294" y="120"/>
                </a:lnTo>
                <a:lnTo>
                  <a:pt x="294" y="121"/>
                </a:lnTo>
                <a:lnTo>
                  <a:pt x="294" y="121"/>
                </a:lnTo>
                <a:lnTo>
                  <a:pt x="294" y="122"/>
                </a:lnTo>
                <a:lnTo>
                  <a:pt x="293" y="134"/>
                </a:lnTo>
                <a:lnTo>
                  <a:pt x="293" y="137"/>
                </a:lnTo>
                <a:lnTo>
                  <a:pt x="293" y="140"/>
                </a:lnTo>
                <a:lnTo>
                  <a:pt x="292" y="143"/>
                </a:lnTo>
                <a:lnTo>
                  <a:pt x="292" y="144"/>
                </a:lnTo>
                <a:lnTo>
                  <a:pt x="291" y="145"/>
                </a:lnTo>
                <a:lnTo>
                  <a:pt x="291" y="147"/>
                </a:lnTo>
                <a:lnTo>
                  <a:pt x="290" y="147"/>
                </a:lnTo>
                <a:lnTo>
                  <a:pt x="290" y="148"/>
                </a:lnTo>
                <a:lnTo>
                  <a:pt x="289" y="148"/>
                </a:lnTo>
                <a:lnTo>
                  <a:pt x="288" y="149"/>
                </a:lnTo>
                <a:lnTo>
                  <a:pt x="287" y="149"/>
                </a:lnTo>
                <a:lnTo>
                  <a:pt x="286" y="149"/>
                </a:lnTo>
                <a:lnTo>
                  <a:pt x="285" y="149"/>
                </a:lnTo>
                <a:lnTo>
                  <a:pt x="284" y="149"/>
                </a:lnTo>
                <a:lnTo>
                  <a:pt x="282" y="149"/>
                </a:lnTo>
                <a:lnTo>
                  <a:pt x="280" y="149"/>
                </a:lnTo>
                <a:lnTo>
                  <a:pt x="278" y="148"/>
                </a:lnTo>
                <a:lnTo>
                  <a:pt x="276" y="148"/>
                </a:lnTo>
                <a:lnTo>
                  <a:pt x="275" y="148"/>
                </a:lnTo>
                <a:lnTo>
                  <a:pt x="274" y="148"/>
                </a:lnTo>
                <a:lnTo>
                  <a:pt x="273" y="149"/>
                </a:lnTo>
                <a:lnTo>
                  <a:pt x="272" y="149"/>
                </a:lnTo>
                <a:lnTo>
                  <a:pt x="271" y="150"/>
                </a:lnTo>
                <a:lnTo>
                  <a:pt x="269" y="152"/>
                </a:lnTo>
                <a:lnTo>
                  <a:pt x="266" y="155"/>
                </a:lnTo>
                <a:lnTo>
                  <a:pt x="262" y="160"/>
                </a:lnTo>
                <a:lnTo>
                  <a:pt x="260" y="161"/>
                </a:lnTo>
                <a:lnTo>
                  <a:pt x="259" y="162"/>
                </a:lnTo>
                <a:lnTo>
                  <a:pt x="257" y="164"/>
                </a:lnTo>
                <a:lnTo>
                  <a:pt x="256" y="165"/>
                </a:lnTo>
                <a:lnTo>
                  <a:pt x="254" y="165"/>
                </a:lnTo>
                <a:lnTo>
                  <a:pt x="251" y="166"/>
                </a:lnTo>
                <a:lnTo>
                  <a:pt x="250" y="167"/>
                </a:lnTo>
                <a:lnTo>
                  <a:pt x="248" y="168"/>
                </a:lnTo>
                <a:lnTo>
                  <a:pt x="247" y="169"/>
                </a:lnTo>
                <a:lnTo>
                  <a:pt x="246" y="170"/>
                </a:lnTo>
                <a:lnTo>
                  <a:pt x="245" y="171"/>
                </a:lnTo>
                <a:lnTo>
                  <a:pt x="241" y="174"/>
                </a:lnTo>
                <a:lnTo>
                  <a:pt x="240" y="175"/>
                </a:lnTo>
                <a:lnTo>
                  <a:pt x="239" y="176"/>
                </a:lnTo>
                <a:lnTo>
                  <a:pt x="236" y="178"/>
                </a:lnTo>
                <a:lnTo>
                  <a:pt x="235" y="179"/>
                </a:lnTo>
                <a:lnTo>
                  <a:pt x="233" y="181"/>
                </a:lnTo>
                <a:lnTo>
                  <a:pt x="230" y="185"/>
                </a:lnTo>
                <a:lnTo>
                  <a:pt x="223" y="193"/>
                </a:lnTo>
                <a:lnTo>
                  <a:pt x="221" y="196"/>
                </a:lnTo>
                <a:lnTo>
                  <a:pt x="220" y="198"/>
                </a:lnTo>
                <a:lnTo>
                  <a:pt x="220" y="199"/>
                </a:lnTo>
                <a:lnTo>
                  <a:pt x="219" y="200"/>
                </a:lnTo>
                <a:lnTo>
                  <a:pt x="219" y="202"/>
                </a:lnTo>
                <a:lnTo>
                  <a:pt x="218" y="205"/>
                </a:lnTo>
                <a:lnTo>
                  <a:pt x="218" y="209"/>
                </a:lnTo>
                <a:lnTo>
                  <a:pt x="218" y="211"/>
                </a:lnTo>
                <a:lnTo>
                  <a:pt x="217" y="212"/>
                </a:lnTo>
                <a:lnTo>
                  <a:pt x="217" y="213"/>
                </a:lnTo>
                <a:lnTo>
                  <a:pt x="216" y="215"/>
                </a:lnTo>
                <a:lnTo>
                  <a:pt x="214" y="220"/>
                </a:lnTo>
                <a:lnTo>
                  <a:pt x="214" y="222"/>
                </a:lnTo>
                <a:lnTo>
                  <a:pt x="213" y="223"/>
                </a:lnTo>
                <a:lnTo>
                  <a:pt x="213" y="225"/>
                </a:lnTo>
                <a:lnTo>
                  <a:pt x="213" y="227"/>
                </a:lnTo>
                <a:lnTo>
                  <a:pt x="213" y="229"/>
                </a:lnTo>
                <a:lnTo>
                  <a:pt x="213" y="236"/>
                </a:lnTo>
                <a:lnTo>
                  <a:pt x="213" y="242"/>
                </a:lnTo>
                <a:lnTo>
                  <a:pt x="213" y="245"/>
                </a:lnTo>
                <a:lnTo>
                  <a:pt x="213" y="247"/>
                </a:lnTo>
                <a:lnTo>
                  <a:pt x="213" y="249"/>
                </a:lnTo>
                <a:lnTo>
                  <a:pt x="213" y="250"/>
                </a:lnTo>
                <a:lnTo>
                  <a:pt x="212" y="252"/>
                </a:lnTo>
                <a:lnTo>
                  <a:pt x="211" y="254"/>
                </a:lnTo>
                <a:lnTo>
                  <a:pt x="211" y="255"/>
                </a:lnTo>
                <a:lnTo>
                  <a:pt x="210" y="257"/>
                </a:lnTo>
                <a:lnTo>
                  <a:pt x="209" y="259"/>
                </a:lnTo>
                <a:lnTo>
                  <a:pt x="208" y="260"/>
                </a:lnTo>
                <a:lnTo>
                  <a:pt x="207" y="261"/>
                </a:lnTo>
                <a:lnTo>
                  <a:pt x="199" y="270"/>
                </a:lnTo>
                <a:lnTo>
                  <a:pt x="197" y="273"/>
                </a:lnTo>
                <a:lnTo>
                  <a:pt x="196" y="275"/>
                </a:lnTo>
                <a:lnTo>
                  <a:pt x="194" y="277"/>
                </a:lnTo>
                <a:lnTo>
                  <a:pt x="193" y="279"/>
                </a:lnTo>
                <a:lnTo>
                  <a:pt x="192" y="283"/>
                </a:lnTo>
                <a:lnTo>
                  <a:pt x="191" y="284"/>
                </a:lnTo>
                <a:lnTo>
                  <a:pt x="191" y="285"/>
                </a:lnTo>
                <a:lnTo>
                  <a:pt x="190" y="287"/>
                </a:lnTo>
                <a:lnTo>
                  <a:pt x="190" y="288"/>
                </a:lnTo>
                <a:lnTo>
                  <a:pt x="190" y="290"/>
                </a:lnTo>
                <a:lnTo>
                  <a:pt x="189" y="295"/>
                </a:lnTo>
                <a:lnTo>
                  <a:pt x="188" y="300"/>
                </a:lnTo>
                <a:lnTo>
                  <a:pt x="188" y="301"/>
                </a:lnTo>
                <a:lnTo>
                  <a:pt x="188" y="302"/>
                </a:lnTo>
                <a:lnTo>
                  <a:pt x="189" y="303"/>
                </a:lnTo>
                <a:lnTo>
                  <a:pt x="189" y="304"/>
                </a:lnTo>
                <a:lnTo>
                  <a:pt x="189" y="304"/>
                </a:lnTo>
                <a:lnTo>
                  <a:pt x="189" y="305"/>
                </a:lnTo>
                <a:lnTo>
                  <a:pt x="190" y="306"/>
                </a:lnTo>
                <a:lnTo>
                  <a:pt x="191" y="307"/>
                </a:lnTo>
                <a:lnTo>
                  <a:pt x="192" y="309"/>
                </a:lnTo>
                <a:lnTo>
                  <a:pt x="198" y="315"/>
                </a:lnTo>
                <a:lnTo>
                  <a:pt x="199" y="316"/>
                </a:lnTo>
                <a:lnTo>
                  <a:pt x="200" y="318"/>
                </a:lnTo>
                <a:lnTo>
                  <a:pt x="200" y="318"/>
                </a:lnTo>
                <a:lnTo>
                  <a:pt x="201" y="319"/>
                </a:lnTo>
                <a:lnTo>
                  <a:pt x="201" y="320"/>
                </a:lnTo>
                <a:lnTo>
                  <a:pt x="201" y="321"/>
                </a:lnTo>
                <a:lnTo>
                  <a:pt x="202" y="322"/>
                </a:lnTo>
                <a:lnTo>
                  <a:pt x="202" y="323"/>
                </a:lnTo>
                <a:lnTo>
                  <a:pt x="202" y="324"/>
                </a:lnTo>
                <a:lnTo>
                  <a:pt x="202" y="325"/>
                </a:lnTo>
                <a:lnTo>
                  <a:pt x="202" y="326"/>
                </a:lnTo>
                <a:lnTo>
                  <a:pt x="201" y="328"/>
                </a:lnTo>
                <a:lnTo>
                  <a:pt x="201" y="329"/>
                </a:lnTo>
                <a:lnTo>
                  <a:pt x="200" y="331"/>
                </a:lnTo>
                <a:lnTo>
                  <a:pt x="199" y="333"/>
                </a:lnTo>
                <a:lnTo>
                  <a:pt x="198" y="334"/>
                </a:lnTo>
                <a:lnTo>
                  <a:pt x="195" y="338"/>
                </a:lnTo>
                <a:lnTo>
                  <a:pt x="193" y="340"/>
                </a:lnTo>
                <a:lnTo>
                  <a:pt x="191" y="342"/>
                </a:lnTo>
                <a:lnTo>
                  <a:pt x="191" y="343"/>
                </a:lnTo>
                <a:lnTo>
                  <a:pt x="191" y="344"/>
                </a:lnTo>
                <a:lnTo>
                  <a:pt x="190" y="345"/>
                </a:lnTo>
                <a:lnTo>
                  <a:pt x="190" y="347"/>
                </a:lnTo>
                <a:lnTo>
                  <a:pt x="190" y="348"/>
                </a:lnTo>
                <a:lnTo>
                  <a:pt x="190" y="350"/>
                </a:lnTo>
                <a:lnTo>
                  <a:pt x="190" y="351"/>
                </a:lnTo>
                <a:lnTo>
                  <a:pt x="190" y="353"/>
                </a:lnTo>
                <a:lnTo>
                  <a:pt x="190" y="354"/>
                </a:lnTo>
                <a:lnTo>
                  <a:pt x="189" y="356"/>
                </a:lnTo>
                <a:lnTo>
                  <a:pt x="188" y="358"/>
                </a:lnTo>
                <a:lnTo>
                  <a:pt x="186" y="363"/>
                </a:lnTo>
                <a:lnTo>
                  <a:pt x="185" y="365"/>
                </a:lnTo>
                <a:lnTo>
                  <a:pt x="185" y="366"/>
                </a:lnTo>
                <a:lnTo>
                  <a:pt x="185" y="367"/>
                </a:lnTo>
                <a:lnTo>
                  <a:pt x="185" y="369"/>
                </a:lnTo>
                <a:lnTo>
                  <a:pt x="185" y="369"/>
                </a:lnTo>
                <a:lnTo>
                  <a:pt x="185" y="370"/>
                </a:lnTo>
                <a:lnTo>
                  <a:pt x="185" y="371"/>
                </a:lnTo>
                <a:lnTo>
                  <a:pt x="185" y="372"/>
                </a:lnTo>
                <a:lnTo>
                  <a:pt x="186" y="373"/>
                </a:lnTo>
                <a:lnTo>
                  <a:pt x="187" y="375"/>
                </a:lnTo>
                <a:lnTo>
                  <a:pt x="188" y="377"/>
                </a:lnTo>
                <a:lnTo>
                  <a:pt x="189" y="378"/>
                </a:lnTo>
                <a:lnTo>
                  <a:pt x="189" y="379"/>
                </a:lnTo>
                <a:lnTo>
                  <a:pt x="192" y="382"/>
                </a:lnTo>
                <a:lnTo>
                  <a:pt x="194" y="385"/>
                </a:lnTo>
                <a:lnTo>
                  <a:pt x="195" y="386"/>
                </a:lnTo>
                <a:lnTo>
                  <a:pt x="197" y="388"/>
                </a:lnTo>
                <a:lnTo>
                  <a:pt x="197" y="388"/>
                </a:lnTo>
                <a:lnTo>
                  <a:pt x="198" y="389"/>
                </a:lnTo>
                <a:lnTo>
                  <a:pt x="199" y="389"/>
                </a:lnTo>
                <a:lnTo>
                  <a:pt x="200" y="389"/>
                </a:lnTo>
                <a:lnTo>
                  <a:pt x="201" y="389"/>
                </a:lnTo>
                <a:lnTo>
                  <a:pt x="202" y="389"/>
                </a:lnTo>
                <a:lnTo>
                  <a:pt x="203" y="389"/>
                </a:lnTo>
                <a:lnTo>
                  <a:pt x="207" y="389"/>
                </a:lnTo>
                <a:lnTo>
                  <a:pt x="208" y="388"/>
                </a:lnTo>
                <a:lnTo>
                  <a:pt x="210" y="388"/>
                </a:lnTo>
                <a:lnTo>
                  <a:pt x="211" y="387"/>
                </a:lnTo>
                <a:lnTo>
                  <a:pt x="212" y="387"/>
                </a:lnTo>
                <a:lnTo>
                  <a:pt x="212" y="387"/>
                </a:lnTo>
                <a:lnTo>
                  <a:pt x="213" y="387"/>
                </a:lnTo>
                <a:lnTo>
                  <a:pt x="213" y="388"/>
                </a:lnTo>
                <a:lnTo>
                  <a:pt x="213" y="388"/>
                </a:lnTo>
                <a:lnTo>
                  <a:pt x="213" y="389"/>
                </a:lnTo>
                <a:lnTo>
                  <a:pt x="214" y="390"/>
                </a:lnTo>
                <a:lnTo>
                  <a:pt x="214" y="391"/>
                </a:lnTo>
                <a:lnTo>
                  <a:pt x="213" y="394"/>
                </a:lnTo>
                <a:lnTo>
                  <a:pt x="213" y="398"/>
                </a:lnTo>
                <a:lnTo>
                  <a:pt x="213" y="400"/>
                </a:lnTo>
                <a:lnTo>
                  <a:pt x="212" y="401"/>
                </a:lnTo>
                <a:lnTo>
                  <a:pt x="213" y="403"/>
                </a:lnTo>
                <a:lnTo>
                  <a:pt x="213" y="403"/>
                </a:lnTo>
                <a:lnTo>
                  <a:pt x="213" y="404"/>
                </a:lnTo>
                <a:lnTo>
                  <a:pt x="214" y="405"/>
                </a:lnTo>
                <a:lnTo>
                  <a:pt x="214" y="406"/>
                </a:lnTo>
                <a:lnTo>
                  <a:pt x="215" y="406"/>
                </a:lnTo>
                <a:lnTo>
                  <a:pt x="215" y="406"/>
                </a:lnTo>
                <a:lnTo>
                  <a:pt x="216" y="406"/>
                </a:lnTo>
                <a:lnTo>
                  <a:pt x="217" y="407"/>
                </a:lnTo>
                <a:lnTo>
                  <a:pt x="218" y="407"/>
                </a:lnTo>
                <a:lnTo>
                  <a:pt x="223" y="406"/>
                </a:lnTo>
                <a:lnTo>
                  <a:pt x="228" y="406"/>
                </a:lnTo>
                <a:lnTo>
                  <a:pt x="229" y="406"/>
                </a:lnTo>
                <a:lnTo>
                  <a:pt x="230" y="406"/>
                </a:lnTo>
                <a:lnTo>
                  <a:pt x="231" y="406"/>
                </a:lnTo>
                <a:lnTo>
                  <a:pt x="232" y="405"/>
                </a:lnTo>
                <a:lnTo>
                  <a:pt x="232" y="404"/>
                </a:lnTo>
                <a:lnTo>
                  <a:pt x="234" y="402"/>
                </a:lnTo>
                <a:lnTo>
                  <a:pt x="235" y="401"/>
                </a:lnTo>
                <a:lnTo>
                  <a:pt x="236" y="400"/>
                </a:lnTo>
                <a:lnTo>
                  <a:pt x="237" y="399"/>
                </a:lnTo>
                <a:lnTo>
                  <a:pt x="238" y="397"/>
                </a:lnTo>
                <a:lnTo>
                  <a:pt x="243" y="394"/>
                </a:lnTo>
                <a:lnTo>
                  <a:pt x="247" y="391"/>
                </a:lnTo>
                <a:lnTo>
                  <a:pt x="249" y="389"/>
                </a:lnTo>
                <a:lnTo>
                  <a:pt x="252" y="387"/>
                </a:lnTo>
                <a:lnTo>
                  <a:pt x="253" y="386"/>
                </a:lnTo>
                <a:lnTo>
                  <a:pt x="254" y="386"/>
                </a:lnTo>
                <a:lnTo>
                  <a:pt x="255" y="385"/>
                </a:lnTo>
                <a:lnTo>
                  <a:pt x="258" y="384"/>
                </a:lnTo>
                <a:lnTo>
                  <a:pt x="260" y="383"/>
                </a:lnTo>
                <a:lnTo>
                  <a:pt x="261" y="383"/>
                </a:lnTo>
                <a:lnTo>
                  <a:pt x="262" y="382"/>
                </a:lnTo>
                <a:lnTo>
                  <a:pt x="264" y="382"/>
                </a:lnTo>
                <a:lnTo>
                  <a:pt x="267" y="382"/>
                </a:lnTo>
                <a:lnTo>
                  <a:pt x="269" y="381"/>
                </a:lnTo>
                <a:lnTo>
                  <a:pt x="270" y="381"/>
                </a:lnTo>
                <a:lnTo>
                  <a:pt x="271" y="382"/>
                </a:lnTo>
                <a:lnTo>
                  <a:pt x="272" y="382"/>
                </a:lnTo>
                <a:lnTo>
                  <a:pt x="273" y="382"/>
                </a:lnTo>
                <a:lnTo>
                  <a:pt x="274" y="383"/>
                </a:lnTo>
                <a:lnTo>
                  <a:pt x="275" y="384"/>
                </a:lnTo>
                <a:lnTo>
                  <a:pt x="276" y="384"/>
                </a:lnTo>
                <a:lnTo>
                  <a:pt x="277" y="385"/>
                </a:lnTo>
                <a:lnTo>
                  <a:pt x="277" y="386"/>
                </a:lnTo>
                <a:lnTo>
                  <a:pt x="278" y="387"/>
                </a:lnTo>
                <a:lnTo>
                  <a:pt x="278" y="389"/>
                </a:lnTo>
                <a:lnTo>
                  <a:pt x="278" y="390"/>
                </a:lnTo>
                <a:lnTo>
                  <a:pt x="278" y="390"/>
                </a:lnTo>
                <a:lnTo>
                  <a:pt x="278" y="391"/>
                </a:lnTo>
                <a:lnTo>
                  <a:pt x="278" y="394"/>
                </a:lnTo>
                <a:lnTo>
                  <a:pt x="277" y="397"/>
                </a:lnTo>
                <a:lnTo>
                  <a:pt x="276" y="403"/>
                </a:lnTo>
                <a:lnTo>
                  <a:pt x="276" y="406"/>
                </a:lnTo>
                <a:lnTo>
                  <a:pt x="276" y="408"/>
                </a:lnTo>
                <a:lnTo>
                  <a:pt x="276" y="409"/>
                </a:lnTo>
                <a:lnTo>
                  <a:pt x="276" y="410"/>
                </a:lnTo>
                <a:lnTo>
                  <a:pt x="276" y="412"/>
                </a:lnTo>
                <a:lnTo>
                  <a:pt x="277" y="413"/>
                </a:lnTo>
                <a:lnTo>
                  <a:pt x="278" y="415"/>
                </a:lnTo>
                <a:lnTo>
                  <a:pt x="279" y="417"/>
                </a:lnTo>
                <a:lnTo>
                  <a:pt x="280" y="418"/>
                </a:lnTo>
                <a:lnTo>
                  <a:pt x="281" y="419"/>
                </a:lnTo>
                <a:lnTo>
                  <a:pt x="282" y="420"/>
                </a:lnTo>
                <a:lnTo>
                  <a:pt x="283" y="420"/>
                </a:lnTo>
                <a:lnTo>
                  <a:pt x="283" y="421"/>
                </a:lnTo>
                <a:lnTo>
                  <a:pt x="284" y="421"/>
                </a:lnTo>
                <a:lnTo>
                  <a:pt x="284" y="420"/>
                </a:lnTo>
                <a:lnTo>
                  <a:pt x="285" y="420"/>
                </a:lnTo>
                <a:lnTo>
                  <a:pt x="285" y="420"/>
                </a:lnTo>
                <a:lnTo>
                  <a:pt x="286" y="420"/>
                </a:lnTo>
                <a:lnTo>
                  <a:pt x="287" y="418"/>
                </a:lnTo>
                <a:lnTo>
                  <a:pt x="288" y="415"/>
                </a:lnTo>
                <a:lnTo>
                  <a:pt x="289" y="414"/>
                </a:lnTo>
                <a:lnTo>
                  <a:pt x="290" y="414"/>
                </a:lnTo>
                <a:lnTo>
                  <a:pt x="293" y="410"/>
                </a:lnTo>
                <a:lnTo>
                  <a:pt x="294" y="410"/>
                </a:lnTo>
                <a:lnTo>
                  <a:pt x="294" y="409"/>
                </a:lnTo>
                <a:lnTo>
                  <a:pt x="295" y="408"/>
                </a:lnTo>
                <a:lnTo>
                  <a:pt x="296" y="406"/>
                </a:lnTo>
                <a:lnTo>
                  <a:pt x="296" y="405"/>
                </a:lnTo>
                <a:lnTo>
                  <a:pt x="297" y="404"/>
                </a:lnTo>
                <a:lnTo>
                  <a:pt x="297" y="404"/>
                </a:lnTo>
                <a:lnTo>
                  <a:pt x="298" y="403"/>
                </a:lnTo>
                <a:lnTo>
                  <a:pt x="299" y="403"/>
                </a:lnTo>
                <a:lnTo>
                  <a:pt x="301" y="401"/>
                </a:lnTo>
                <a:lnTo>
                  <a:pt x="302" y="401"/>
                </a:lnTo>
                <a:lnTo>
                  <a:pt x="303" y="400"/>
                </a:lnTo>
                <a:lnTo>
                  <a:pt x="304" y="400"/>
                </a:lnTo>
                <a:lnTo>
                  <a:pt x="304" y="399"/>
                </a:lnTo>
                <a:lnTo>
                  <a:pt x="305" y="399"/>
                </a:lnTo>
                <a:lnTo>
                  <a:pt x="305" y="399"/>
                </a:lnTo>
                <a:lnTo>
                  <a:pt x="306" y="400"/>
                </a:lnTo>
                <a:lnTo>
                  <a:pt x="307" y="400"/>
                </a:lnTo>
                <a:lnTo>
                  <a:pt x="308" y="400"/>
                </a:lnTo>
                <a:lnTo>
                  <a:pt x="308" y="400"/>
                </a:lnTo>
                <a:lnTo>
                  <a:pt x="309" y="400"/>
                </a:lnTo>
                <a:lnTo>
                  <a:pt x="310" y="400"/>
                </a:lnTo>
                <a:lnTo>
                  <a:pt x="311" y="399"/>
                </a:lnTo>
                <a:lnTo>
                  <a:pt x="311" y="398"/>
                </a:lnTo>
                <a:lnTo>
                  <a:pt x="313" y="397"/>
                </a:lnTo>
                <a:lnTo>
                  <a:pt x="314" y="396"/>
                </a:lnTo>
                <a:lnTo>
                  <a:pt x="314" y="395"/>
                </a:lnTo>
                <a:lnTo>
                  <a:pt x="314" y="395"/>
                </a:lnTo>
                <a:lnTo>
                  <a:pt x="315" y="394"/>
                </a:lnTo>
                <a:lnTo>
                  <a:pt x="315" y="393"/>
                </a:lnTo>
                <a:lnTo>
                  <a:pt x="315" y="391"/>
                </a:lnTo>
                <a:lnTo>
                  <a:pt x="315" y="390"/>
                </a:lnTo>
                <a:lnTo>
                  <a:pt x="314" y="389"/>
                </a:lnTo>
                <a:lnTo>
                  <a:pt x="312" y="379"/>
                </a:lnTo>
                <a:lnTo>
                  <a:pt x="312" y="377"/>
                </a:lnTo>
                <a:lnTo>
                  <a:pt x="312" y="376"/>
                </a:lnTo>
                <a:lnTo>
                  <a:pt x="312" y="375"/>
                </a:lnTo>
                <a:lnTo>
                  <a:pt x="312" y="374"/>
                </a:lnTo>
                <a:lnTo>
                  <a:pt x="313" y="374"/>
                </a:lnTo>
                <a:lnTo>
                  <a:pt x="313" y="373"/>
                </a:lnTo>
                <a:lnTo>
                  <a:pt x="314" y="373"/>
                </a:lnTo>
                <a:lnTo>
                  <a:pt x="315" y="373"/>
                </a:lnTo>
                <a:lnTo>
                  <a:pt x="316" y="373"/>
                </a:lnTo>
                <a:lnTo>
                  <a:pt x="318" y="373"/>
                </a:lnTo>
                <a:lnTo>
                  <a:pt x="319" y="373"/>
                </a:lnTo>
                <a:lnTo>
                  <a:pt x="319" y="374"/>
                </a:lnTo>
                <a:lnTo>
                  <a:pt x="319" y="374"/>
                </a:lnTo>
                <a:lnTo>
                  <a:pt x="320" y="375"/>
                </a:lnTo>
                <a:lnTo>
                  <a:pt x="320" y="376"/>
                </a:lnTo>
                <a:lnTo>
                  <a:pt x="322" y="379"/>
                </a:lnTo>
                <a:lnTo>
                  <a:pt x="324" y="383"/>
                </a:lnTo>
                <a:lnTo>
                  <a:pt x="325" y="385"/>
                </a:lnTo>
                <a:lnTo>
                  <a:pt x="326" y="387"/>
                </a:lnTo>
                <a:lnTo>
                  <a:pt x="326" y="389"/>
                </a:lnTo>
                <a:lnTo>
                  <a:pt x="326" y="391"/>
                </a:lnTo>
                <a:lnTo>
                  <a:pt x="326" y="394"/>
                </a:lnTo>
                <a:lnTo>
                  <a:pt x="326" y="395"/>
                </a:lnTo>
                <a:lnTo>
                  <a:pt x="327" y="397"/>
                </a:lnTo>
                <a:lnTo>
                  <a:pt x="327" y="398"/>
                </a:lnTo>
                <a:lnTo>
                  <a:pt x="328" y="401"/>
                </a:lnTo>
                <a:lnTo>
                  <a:pt x="329" y="402"/>
                </a:lnTo>
                <a:lnTo>
                  <a:pt x="331" y="406"/>
                </a:lnTo>
                <a:lnTo>
                  <a:pt x="331" y="407"/>
                </a:lnTo>
                <a:lnTo>
                  <a:pt x="332" y="408"/>
                </a:lnTo>
                <a:lnTo>
                  <a:pt x="333" y="409"/>
                </a:lnTo>
                <a:lnTo>
                  <a:pt x="333" y="410"/>
                </a:lnTo>
                <a:lnTo>
                  <a:pt x="333" y="411"/>
                </a:lnTo>
                <a:lnTo>
                  <a:pt x="333" y="412"/>
                </a:lnTo>
                <a:lnTo>
                  <a:pt x="334" y="414"/>
                </a:lnTo>
                <a:lnTo>
                  <a:pt x="334" y="416"/>
                </a:lnTo>
                <a:lnTo>
                  <a:pt x="334" y="417"/>
                </a:lnTo>
                <a:lnTo>
                  <a:pt x="335" y="418"/>
                </a:lnTo>
                <a:lnTo>
                  <a:pt x="335" y="419"/>
                </a:lnTo>
                <a:lnTo>
                  <a:pt x="336" y="420"/>
                </a:lnTo>
                <a:lnTo>
                  <a:pt x="340" y="424"/>
                </a:lnTo>
                <a:lnTo>
                  <a:pt x="341" y="425"/>
                </a:lnTo>
                <a:lnTo>
                  <a:pt x="342" y="427"/>
                </a:lnTo>
                <a:lnTo>
                  <a:pt x="343" y="429"/>
                </a:lnTo>
                <a:lnTo>
                  <a:pt x="344" y="431"/>
                </a:lnTo>
                <a:lnTo>
                  <a:pt x="345" y="432"/>
                </a:lnTo>
                <a:lnTo>
                  <a:pt x="346" y="433"/>
                </a:lnTo>
                <a:lnTo>
                  <a:pt x="347" y="434"/>
                </a:lnTo>
                <a:lnTo>
                  <a:pt x="349" y="435"/>
                </a:lnTo>
                <a:lnTo>
                  <a:pt x="349" y="435"/>
                </a:lnTo>
                <a:lnTo>
                  <a:pt x="352" y="436"/>
                </a:lnTo>
                <a:lnTo>
                  <a:pt x="353" y="437"/>
                </a:lnTo>
                <a:lnTo>
                  <a:pt x="354" y="438"/>
                </a:lnTo>
                <a:lnTo>
                  <a:pt x="356" y="439"/>
                </a:lnTo>
                <a:lnTo>
                  <a:pt x="358" y="441"/>
                </a:lnTo>
                <a:lnTo>
                  <a:pt x="359" y="442"/>
                </a:lnTo>
                <a:lnTo>
                  <a:pt x="361" y="443"/>
                </a:lnTo>
                <a:lnTo>
                  <a:pt x="362" y="444"/>
                </a:lnTo>
                <a:lnTo>
                  <a:pt x="368" y="447"/>
                </a:lnTo>
                <a:lnTo>
                  <a:pt x="371" y="448"/>
                </a:lnTo>
                <a:lnTo>
                  <a:pt x="372" y="448"/>
                </a:lnTo>
                <a:lnTo>
                  <a:pt x="373" y="448"/>
                </a:lnTo>
                <a:lnTo>
                  <a:pt x="378" y="449"/>
                </a:lnTo>
                <a:lnTo>
                  <a:pt x="379" y="449"/>
                </a:lnTo>
                <a:lnTo>
                  <a:pt x="380" y="449"/>
                </a:lnTo>
                <a:lnTo>
                  <a:pt x="381" y="449"/>
                </a:lnTo>
                <a:lnTo>
                  <a:pt x="382" y="449"/>
                </a:lnTo>
                <a:lnTo>
                  <a:pt x="383" y="449"/>
                </a:lnTo>
                <a:lnTo>
                  <a:pt x="386" y="447"/>
                </a:lnTo>
                <a:lnTo>
                  <a:pt x="389" y="446"/>
                </a:lnTo>
                <a:lnTo>
                  <a:pt x="391" y="445"/>
                </a:lnTo>
                <a:lnTo>
                  <a:pt x="393" y="445"/>
                </a:lnTo>
                <a:lnTo>
                  <a:pt x="400" y="442"/>
                </a:lnTo>
                <a:lnTo>
                  <a:pt x="402" y="442"/>
                </a:lnTo>
                <a:lnTo>
                  <a:pt x="406" y="441"/>
                </a:lnTo>
                <a:lnTo>
                  <a:pt x="407" y="441"/>
                </a:lnTo>
                <a:lnTo>
                  <a:pt x="407" y="441"/>
                </a:lnTo>
                <a:lnTo>
                  <a:pt x="408" y="441"/>
                </a:lnTo>
                <a:lnTo>
                  <a:pt x="409" y="441"/>
                </a:lnTo>
                <a:lnTo>
                  <a:pt x="410" y="441"/>
                </a:lnTo>
                <a:lnTo>
                  <a:pt x="410" y="442"/>
                </a:lnTo>
                <a:lnTo>
                  <a:pt x="411" y="442"/>
                </a:lnTo>
                <a:lnTo>
                  <a:pt x="412" y="442"/>
                </a:lnTo>
                <a:lnTo>
                  <a:pt x="413" y="443"/>
                </a:lnTo>
                <a:lnTo>
                  <a:pt x="414" y="445"/>
                </a:lnTo>
                <a:lnTo>
                  <a:pt x="414" y="446"/>
                </a:lnTo>
                <a:lnTo>
                  <a:pt x="415" y="447"/>
                </a:lnTo>
                <a:lnTo>
                  <a:pt x="416" y="449"/>
                </a:lnTo>
                <a:lnTo>
                  <a:pt x="416" y="451"/>
                </a:lnTo>
                <a:lnTo>
                  <a:pt x="417" y="454"/>
                </a:lnTo>
                <a:lnTo>
                  <a:pt x="417" y="456"/>
                </a:lnTo>
                <a:lnTo>
                  <a:pt x="417" y="457"/>
                </a:lnTo>
                <a:lnTo>
                  <a:pt x="418" y="459"/>
                </a:lnTo>
                <a:lnTo>
                  <a:pt x="417" y="461"/>
                </a:lnTo>
                <a:lnTo>
                  <a:pt x="417" y="462"/>
                </a:lnTo>
                <a:lnTo>
                  <a:pt x="417" y="464"/>
                </a:lnTo>
                <a:lnTo>
                  <a:pt x="417" y="465"/>
                </a:lnTo>
                <a:lnTo>
                  <a:pt x="415" y="471"/>
                </a:lnTo>
                <a:lnTo>
                  <a:pt x="415" y="474"/>
                </a:lnTo>
                <a:lnTo>
                  <a:pt x="415" y="475"/>
                </a:lnTo>
                <a:lnTo>
                  <a:pt x="415" y="477"/>
                </a:lnTo>
                <a:lnTo>
                  <a:pt x="414" y="478"/>
                </a:lnTo>
                <a:lnTo>
                  <a:pt x="414" y="480"/>
                </a:lnTo>
                <a:lnTo>
                  <a:pt x="415" y="482"/>
                </a:lnTo>
                <a:lnTo>
                  <a:pt x="415" y="484"/>
                </a:lnTo>
                <a:lnTo>
                  <a:pt x="415" y="486"/>
                </a:lnTo>
                <a:lnTo>
                  <a:pt x="416" y="488"/>
                </a:lnTo>
                <a:lnTo>
                  <a:pt x="416" y="490"/>
                </a:lnTo>
                <a:lnTo>
                  <a:pt x="417" y="492"/>
                </a:lnTo>
                <a:lnTo>
                  <a:pt x="418" y="493"/>
                </a:lnTo>
                <a:lnTo>
                  <a:pt x="419" y="494"/>
                </a:lnTo>
                <a:lnTo>
                  <a:pt x="419" y="495"/>
                </a:lnTo>
                <a:lnTo>
                  <a:pt x="420" y="496"/>
                </a:lnTo>
                <a:lnTo>
                  <a:pt x="422" y="497"/>
                </a:lnTo>
                <a:lnTo>
                  <a:pt x="423" y="498"/>
                </a:lnTo>
                <a:lnTo>
                  <a:pt x="425" y="499"/>
                </a:lnTo>
                <a:lnTo>
                  <a:pt x="426" y="500"/>
                </a:lnTo>
                <a:lnTo>
                  <a:pt x="428" y="501"/>
                </a:lnTo>
                <a:lnTo>
                  <a:pt x="429" y="501"/>
                </a:lnTo>
                <a:lnTo>
                  <a:pt x="430" y="501"/>
                </a:lnTo>
                <a:lnTo>
                  <a:pt x="431" y="501"/>
                </a:lnTo>
                <a:lnTo>
                  <a:pt x="432" y="501"/>
                </a:lnTo>
                <a:lnTo>
                  <a:pt x="433" y="501"/>
                </a:lnTo>
                <a:lnTo>
                  <a:pt x="434" y="501"/>
                </a:lnTo>
                <a:lnTo>
                  <a:pt x="434" y="500"/>
                </a:lnTo>
                <a:lnTo>
                  <a:pt x="436" y="499"/>
                </a:lnTo>
                <a:lnTo>
                  <a:pt x="437" y="499"/>
                </a:lnTo>
                <a:lnTo>
                  <a:pt x="437" y="498"/>
                </a:lnTo>
                <a:lnTo>
                  <a:pt x="438" y="498"/>
                </a:lnTo>
                <a:lnTo>
                  <a:pt x="439" y="498"/>
                </a:lnTo>
                <a:lnTo>
                  <a:pt x="439" y="498"/>
                </a:lnTo>
                <a:lnTo>
                  <a:pt x="440" y="498"/>
                </a:lnTo>
                <a:lnTo>
                  <a:pt x="440" y="499"/>
                </a:lnTo>
                <a:lnTo>
                  <a:pt x="441" y="499"/>
                </a:lnTo>
                <a:lnTo>
                  <a:pt x="443" y="500"/>
                </a:lnTo>
                <a:lnTo>
                  <a:pt x="444" y="501"/>
                </a:lnTo>
                <a:lnTo>
                  <a:pt x="445" y="503"/>
                </a:lnTo>
                <a:lnTo>
                  <a:pt x="447" y="505"/>
                </a:lnTo>
                <a:lnTo>
                  <a:pt x="448" y="507"/>
                </a:lnTo>
                <a:lnTo>
                  <a:pt x="449" y="508"/>
                </a:lnTo>
                <a:lnTo>
                  <a:pt x="450" y="510"/>
                </a:lnTo>
                <a:lnTo>
                  <a:pt x="452" y="514"/>
                </a:lnTo>
                <a:lnTo>
                  <a:pt x="453" y="515"/>
                </a:lnTo>
                <a:lnTo>
                  <a:pt x="454" y="518"/>
                </a:lnTo>
                <a:lnTo>
                  <a:pt x="455" y="519"/>
                </a:lnTo>
                <a:lnTo>
                  <a:pt x="456" y="520"/>
                </a:lnTo>
                <a:lnTo>
                  <a:pt x="457" y="521"/>
                </a:lnTo>
                <a:lnTo>
                  <a:pt x="458" y="521"/>
                </a:lnTo>
                <a:lnTo>
                  <a:pt x="468" y="529"/>
                </a:lnTo>
                <a:lnTo>
                  <a:pt x="470" y="531"/>
                </a:lnTo>
                <a:lnTo>
                  <a:pt x="472" y="532"/>
                </a:lnTo>
                <a:lnTo>
                  <a:pt x="477" y="537"/>
                </a:lnTo>
                <a:lnTo>
                  <a:pt x="480" y="540"/>
                </a:lnTo>
                <a:lnTo>
                  <a:pt x="481" y="542"/>
                </a:lnTo>
                <a:lnTo>
                  <a:pt x="484" y="545"/>
                </a:lnTo>
                <a:lnTo>
                  <a:pt x="486" y="548"/>
                </a:lnTo>
                <a:lnTo>
                  <a:pt x="488" y="551"/>
                </a:lnTo>
                <a:lnTo>
                  <a:pt x="490" y="555"/>
                </a:lnTo>
                <a:lnTo>
                  <a:pt x="491" y="556"/>
                </a:lnTo>
                <a:lnTo>
                  <a:pt x="491" y="558"/>
                </a:lnTo>
                <a:lnTo>
                  <a:pt x="491" y="559"/>
                </a:lnTo>
                <a:lnTo>
                  <a:pt x="491" y="559"/>
                </a:lnTo>
                <a:lnTo>
                  <a:pt x="491" y="560"/>
                </a:lnTo>
                <a:lnTo>
                  <a:pt x="491" y="561"/>
                </a:lnTo>
                <a:lnTo>
                  <a:pt x="491" y="562"/>
                </a:lnTo>
                <a:lnTo>
                  <a:pt x="490" y="564"/>
                </a:lnTo>
                <a:lnTo>
                  <a:pt x="489" y="565"/>
                </a:lnTo>
                <a:lnTo>
                  <a:pt x="489" y="567"/>
                </a:lnTo>
                <a:lnTo>
                  <a:pt x="489" y="568"/>
                </a:lnTo>
                <a:lnTo>
                  <a:pt x="489" y="568"/>
                </a:lnTo>
                <a:lnTo>
                  <a:pt x="489" y="569"/>
                </a:lnTo>
                <a:lnTo>
                  <a:pt x="489" y="571"/>
                </a:lnTo>
                <a:lnTo>
                  <a:pt x="490" y="572"/>
                </a:lnTo>
                <a:lnTo>
                  <a:pt x="490" y="573"/>
                </a:lnTo>
                <a:lnTo>
                  <a:pt x="491" y="574"/>
                </a:lnTo>
                <a:lnTo>
                  <a:pt x="492" y="574"/>
                </a:lnTo>
                <a:lnTo>
                  <a:pt x="492" y="575"/>
                </a:lnTo>
                <a:lnTo>
                  <a:pt x="493" y="575"/>
                </a:lnTo>
                <a:lnTo>
                  <a:pt x="494" y="575"/>
                </a:lnTo>
                <a:lnTo>
                  <a:pt x="494" y="574"/>
                </a:lnTo>
                <a:lnTo>
                  <a:pt x="495" y="574"/>
                </a:lnTo>
                <a:lnTo>
                  <a:pt x="498" y="571"/>
                </a:lnTo>
                <a:lnTo>
                  <a:pt x="500" y="570"/>
                </a:lnTo>
                <a:lnTo>
                  <a:pt x="501" y="569"/>
                </a:lnTo>
                <a:lnTo>
                  <a:pt x="502" y="568"/>
                </a:lnTo>
                <a:lnTo>
                  <a:pt x="503" y="568"/>
                </a:lnTo>
                <a:lnTo>
                  <a:pt x="505" y="568"/>
                </a:lnTo>
                <a:lnTo>
                  <a:pt x="506" y="568"/>
                </a:lnTo>
                <a:lnTo>
                  <a:pt x="507" y="568"/>
                </a:lnTo>
                <a:lnTo>
                  <a:pt x="507" y="568"/>
                </a:lnTo>
                <a:lnTo>
                  <a:pt x="508" y="568"/>
                </a:lnTo>
                <a:lnTo>
                  <a:pt x="508" y="568"/>
                </a:lnTo>
                <a:lnTo>
                  <a:pt x="509" y="568"/>
                </a:lnTo>
                <a:lnTo>
                  <a:pt x="509" y="569"/>
                </a:lnTo>
                <a:lnTo>
                  <a:pt x="511" y="570"/>
                </a:lnTo>
                <a:lnTo>
                  <a:pt x="512" y="572"/>
                </a:lnTo>
                <a:lnTo>
                  <a:pt x="513" y="574"/>
                </a:lnTo>
                <a:lnTo>
                  <a:pt x="515" y="579"/>
                </a:lnTo>
                <a:lnTo>
                  <a:pt x="516" y="582"/>
                </a:lnTo>
                <a:lnTo>
                  <a:pt x="517" y="583"/>
                </a:lnTo>
                <a:lnTo>
                  <a:pt x="517" y="583"/>
                </a:lnTo>
                <a:lnTo>
                  <a:pt x="517" y="584"/>
                </a:lnTo>
                <a:lnTo>
                  <a:pt x="517" y="585"/>
                </a:lnTo>
                <a:lnTo>
                  <a:pt x="516" y="586"/>
                </a:lnTo>
                <a:lnTo>
                  <a:pt x="516" y="587"/>
                </a:lnTo>
                <a:lnTo>
                  <a:pt x="515" y="588"/>
                </a:lnTo>
                <a:lnTo>
                  <a:pt x="514" y="590"/>
                </a:lnTo>
                <a:lnTo>
                  <a:pt x="513" y="593"/>
                </a:lnTo>
                <a:lnTo>
                  <a:pt x="511" y="595"/>
                </a:lnTo>
                <a:lnTo>
                  <a:pt x="510" y="596"/>
                </a:lnTo>
                <a:lnTo>
                  <a:pt x="510" y="596"/>
                </a:lnTo>
                <a:lnTo>
                  <a:pt x="509" y="597"/>
                </a:lnTo>
                <a:lnTo>
                  <a:pt x="508" y="598"/>
                </a:lnTo>
                <a:lnTo>
                  <a:pt x="507" y="598"/>
                </a:lnTo>
                <a:lnTo>
                  <a:pt x="506" y="599"/>
                </a:lnTo>
                <a:lnTo>
                  <a:pt x="505" y="599"/>
                </a:lnTo>
                <a:lnTo>
                  <a:pt x="505" y="599"/>
                </a:lnTo>
                <a:lnTo>
                  <a:pt x="504" y="599"/>
                </a:lnTo>
                <a:lnTo>
                  <a:pt x="503" y="599"/>
                </a:lnTo>
                <a:lnTo>
                  <a:pt x="502" y="599"/>
                </a:lnTo>
                <a:lnTo>
                  <a:pt x="501" y="599"/>
                </a:lnTo>
                <a:lnTo>
                  <a:pt x="499" y="599"/>
                </a:lnTo>
                <a:lnTo>
                  <a:pt x="497" y="598"/>
                </a:lnTo>
                <a:lnTo>
                  <a:pt x="493" y="597"/>
                </a:lnTo>
                <a:lnTo>
                  <a:pt x="491" y="597"/>
                </a:lnTo>
                <a:lnTo>
                  <a:pt x="489" y="597"/>
                </a:lnTo>
                <a:lnTo>
                  <a:pt x="488" y="597"/>
                </a:lnTo>
                <a:lnTo>
                  <a:pt x="488" y="597"/>
                </a:lnTo>
                <a:lnTo>
                  <a:pt x="487" y="597"/>
                </a:lnTo>
                <a:lnTo>
                  <a:pt x="486" y="598"/>
                </a:lnTo>
                <a:lnTo>
                  <a:pt x="485" y="599"/>
                </a:lnTo>
                <a:lnTo>
                  <a:pt x="484" y="602"/>
                </a:lnTo>
                <a:lnTo>
                  <a:pt x="483" y="603"/>
                </a:lnTo>
                <a:lnTo>
                  <a:pt x="482" y="604"/>
                </a:lnTo>
                <a:lnTo>
                  <a:pt x="482" y="605"/>
                </a:lnTo>
                <a:lnTo>
                  <a:pt x="481" y="606"/>
                </a:lnTo>
                <a:lnTo>
                  <a:pt x="480" y="607"/>
                </a:lnTo>
                <a:lnTo>
                  <a:pt x="479" y="608"/>
                </a:lnTo>
                <a:lnTo>
                  <a:pt x="476" y="610"/>
                </a:lnTo>
                <a:lnTo>
                  <a:pt x="474" y="611"/>
                </a:lnTo>
                <a:lnTo>
                  <a:pt x="473" y="612"/>
                </a:lnTo>
                <a:lnTo>
                  <a:pt x="471" y="615"/>
                </a:lnTo>
                <a:lnTo>
                  <a:pt x="468" y="617"/>
                </a:lnTo>
                <a:lnTo>
                  <a:pt x="468" y="618"/>
                </a:lnTo>
                <a:lnTo>
                  <a:pt x="467" y="619"/>
                </a:lnTo>
                <a:lnTo>
                  <a:pt x="467" y="620"/>
                </a:lnTo>
                <a:lnTo>
                  <a:pt x="466" y="621"/>
                </a:lnTo>
                <a:lnTo>
                  <a:pt x="466" y="622"/>
                </a:lnTo>
                <a:lnTo>
                  <a:pt x="466" y="626"/>
                </a:lnTo>
                <a:lnTo>
                  <a:pt x="466" y="628"/>
                </a:lnTo>
                <a:lnTo>
                  <a:pt x="466" y="629"/>
                </a:lnTo>
                <a:lnTo>
                  <a:pt x="465" y="632"/>
                </a:lnTo>
                <a:lnTo>
                  <a:pt x="464" y="634"/>
                </a:lnTo>
                <a:lnTo>
                  <a:pt x="462" y="638"/>
                </a:lnTo>
                <a:lnTo>
                  <a:pt x="461" y="642"/>
                </a:lnTo>
                <a:lnTo>
                  <a:pt x="459" y="646"/>
                </a:lnTo>
                <a:lnTo>
                  <a:pt x="459" y="647"/>
                </a:lnTo>
                <a:lnTo>
                  <a:pt x="458" y="647"/>
                </a:lnTo>
                <a:lnTo>
                  <a:pt x="457" y="648"/>
                </a:lnTo>
                <a:lnTo>
                  <a:pt x="456" y="649"/>
                </a:lnTo>
                <a:lnTo>
                  <a:pt x="456" y="649"/>
                </a:lnTo>
                <a:lnTo>
                  <a:pt x="456" y="650"/>
                </a:lnTo>
                <a:lnTo>
                  <a:pt x="454" y="650"/>
                </a:lnTo>
                <a:lnTo>
                  <a:pt x="450" y="651"/>
                </a:lnTo>
                <a:lnTo>
                  <a:pt x="447" y="652"/>
                </a:lnTo>
                <a:lnTo>
                  <a:pt x="445" y="652"/>
                </a:lnTo>
                <a:lnTo>
                  <a:pt x="444" y="652"/>
                </a:lnTo>
                <a:lnTo>
                  <a:pt x="442" y="652"/>
                </a:lnTo>
                <a:lnTo>
                  <a:pt x="440" y="651"/>
                </a:lnTo>
                <a:lnTo>
                  <a:pt x="439" y="651"/>
                </a:lnTo>
                <a:lnTo>
                  <a:pt x="437" y="650"/>
                </a:lnTo>
                <a:lnTo>
                  <a:pt x="436" y="650"/>
                </a:lnTo>
                <a:lnTo>
                  <a:pt x="435" y="649"/>
                </a:lnTo>
                <a:lnTo>
                  <a:pt x="434" y="648"/>
                </a:lnTo>
                <a:lnTo>
                  <a:pt x="433" y="647"/>
                </a:lnTo>
                <a:lnTo>
                  <a:pt x="430" y="645"/>
                </a:lnTo>
                <a:lnTo>
                  <a:pt x="429" y="643"/>
                </a:lnTo>
                <a:lnTo>
                  <a:pt x="427" y="642"/>
                </a:lnTo>
                <a:lnTo>
                  <a:pt x="425" y="641"/>
                </a:lnTo>
                <a:lnTo>
                  <a:pt x="424" y="640"/>
                </a:lnTo>
                <a:lnTo>
                  <a:pt x="423" y="640"/>
                </a:lnTo>
                <a:lnTo>
                  <a:pt x="422" y="639"/>
                </a:lnTo>
                <a:lnTo>
                  <a:pt x="421" y="639"/>
                </a:lnTo>
                <a:lnTo>
                  <a:pt x="419" y="639"/>
                </a:lnTo>
                <a:lnTo>
                  <a:pt x="418" y="639"/>
                </a:lnTo>
                <a:lnTo>
                  <a:pt x="417" y="640"/>
                </a:lnTo>
                <a:lnTo>
                  <a:pt x="417" y="640"/>
                </a:lnTo>
                <a:lnTo>
                  <a:pt x="416" y="641"/>
                </a:lnTo>
                <a:lnTo>
                  <a:pt x="415" y="642"/>
                </a:lnTo>
                <a:lnTo>
                  <a:pt x="413" y="645"/>
                </a:lnTo>
                <a:lnTo>
                  <a:pt x="412" y="646"/>
                </a:lnTo>
                <a:lnTo>
                  <a:pt x="412" y="646"/>
                </a:lnTo>
                <a:lnTo>
                  <a:pt x="411" y="647"/>
                </a:lnTo>
                <a:lnTo>
                  <a:pt x="411" y="647"/>
                </a:lnTo>
                <a:lnTo>
                  <a:pt x="410" y="648"/>
                </a:lnTo>
                <a:lnTo>
                  <a:pt x="410" y="648"/>
                </a:lnTo>
                <a:lnTo>
                  <a:pt x="409" y="648"/>
                </a:lnTo>
                <a:lnTo>
                  <a:pt x="408" y="648"/>
                </a:lnTo>
                <a:lnTo>
                  <a:pt x="407" y="647"/>
                </a:lnTo>
                <a:lnTo>
                  <a:pt x="404" y="647"/>
                </a:lnTo>
                <a:lnTo>
                  <a:pt x="403" y="647"/>
                </a:lnTo>
                <a:lnTo>
                  <a:pt x="402" y="647"/>
                </a:lnTo>
                <a:lnTo>
                  <a:pt x="401" y="647"/>
                </a:lnTo>
                <a:lnTo>
                  <a:pt x="400" y="647"/>
                </a:lnTo>
                <a:lnTo>
                  <a:pt x="399" y="647"/>
                </a:lnTo>
                <a:lnTo>
                  <a:pt x="399" y="647"/>
                </a:lnTo>
                <a:lnTo>
                  <a:pt x="398" y="648"/>
                </a:lnTo>
                <a:lnTo>
                  <a:pt x="398" y="648"/>
                </a:lnTo>
                <a:lnTo>
                  <a:pt x="397" y="648"/>
                </a:lnTo>
                <a:lnTo>
                  <a:pt x="397" y="649"/>
                </a:lnTo>
                <a:lnTo>
                  <a:pt x="397" y="649"/>
                </a:lnTo>
                <a:lnTo>
                  <a:pt x="397" y="650"/>
                </a:lnTo>
                <a:lnTo>
                  <a:pt x="397" y="650"/>
                </a:lnTo>
                <a:lnTo>
                  <a:pt x="397" y="651"/>
                </a:lnTo>
                <a:lnTo>
                  <a:pt x="397" y="652"/>
                </a:lnTo>
                <a:lnTo>
                  <a:pt x="398" y="653"/>
                </a:lnTo>
                <a:lnTo>
                  <a:pt x="401" y="659"/>
                </a:lnTo>
                <a:lnTo>
                  <a:pt x="402" y="662"/>
                </a:lnTo>
                <a:lnTo>
                  <a:pt x="402" y="663"/>
                </a:lnTo>
                <a:lnTo>
                  <a:pt x="402" y="664"/>
                </a:lnTo>
                <a:lnTo>
                  <a:pt x="403" y="666"/>
                </a:lnTo>
                <a:lnTo>
                  <a:pt x="403" y="667"/>
                </a:lnTo>
                <a:lnTo>
                  <a:pt x="402" y="668"/>
                </a:lnTo>
                <a:lnTo>
                  <a:pt x="402" y="669"/>
                </a:lnTo>
                <a:lnTo>
                  <a:pt x="402" y="670"/>
                </a:lnTo>
                <a:lnTo>
                  <a:pt x="401" y="671"/>
                </a:lnTo>
                <a:lnTo>
                  <a:pt x="401" y="673"/>
                </a:lnTo>
                <a:lnTo>
                  <a:pt x="400" y="674"/>
                </a:lnTo>
                <a:lnTo>
                  <a:pt x="398" y="675"/>
                </a:lnTo>
                <a:lnTo>
                  <a:pt x="398" y="676"/>
                </a:lnTo>
                <a:lnTo>
                  <a:pt x="397" y="677"/>
                </a:lnTo>
                <a:lnTo>
                  <a:pt x="396" y="677"/>
                </a:lnTo>
                <a:lnTo>
                  <a:pt x="395" y="678"/>
                </a:lnTo>
                <a:lnTo>
                  <a:pt x="394" y="678"/>
                </a:lnTo>
                <a:lnTo>
                  <a:pt x="392" y="679"/>
                </a:lnTo>
                <a:lnTo>
                  <a:pt x="391" y="679"/>
                </a:lnTo>
                <a:lnTo>
                  <a:pt x="390" y="679"/>
                </a:lnTo>
                <a:lnTo>
                  <a:pt x="388" y="679"/>
                </a:lnTo>
                <a:lnTo>
                  <a:pt x="387" y="679"/>
                </a:lnTo>
                <a:lnTo>
                  <a:pt x="386" y="679"/>
                </a:lnTo>
                <a:lnTo>
                  <a:pt x="384" y="679"/>
                </a:lnTo>
                <a:lnTo>
                  <a:pt x="383" y="678"/>
                </a:lnTo>
                <a:lnTo>
                  <a:pt x="382" y="678"/>
                </a:lnTo>
                <a:lnTo>
                  <a:pt x="379" y="677"/>
                </a:lnTo>
                <a:lnTo>
                  <a:pt x="378" y="677"/>
                </a:lnTo>
                <a:lnTo>
                  <a:pt x="377" y="676"/>
                </a:lnTo>
                <a:lnTo>
                  <a:pt x="376" y="676"/>
                </a:lnTo>
                <a:lnTo>
                  <a:pt x="374" y="676"/>
                </a:lnTo>
                <a:lnTo>
                  <a:pt x="372" y="676"/>
                </a:lnTo>
                <a:lnTo>
                  <a:pt x="370" y="676"/>
                </a:lnTo>
                <a:lnTo>
                  <a:pt x="368" y="676"/>
                </a:lnTo>
                <a:lnTo>
                  <a:pt x="364" y="676"/>
                </a:lnTo>
                <a:lnTo>
                  <a:pt x="362" y="677"/>
                </a:lnTo>
                <a:lnTo>
                  <a:pt x="361" y="677"/>
                </a:lnTo>
                <a:lnTo>
                  <a:pt x="358" y="678"/>
                </a:lnTo>
                <a:lnTo>
                  <a:pt x="355" y="679"/>
                </a:lnTo>
                <a:lnTo>
                  <a:pt x="352" y="680"/>
                </a:lnTo>
                <a:lnTo>
                  <a:pt x="350" y="680"/>
                </a:lnTo>
                <a:lnTo>
                  <a:pt x="349" y="680"/>
                </a:lnTo>
                <a:lnTo>
                  <a:pt x="349" y="681"/>
                </a:lnTo>
                <a:lnTo>
                  <a:pt x="348" y="681"/>
                </a:lnTo>
                <a:lnTo>
                  <a:pt x="348" y="682"/>
                </a:lnTo>
                <a:lnTo>
                  <a:pt x="348" y="682"/>
                </a:lnTo>
                <a:lnTo>
                  <a:pt x="348" y="684"/>
                </a:lnTo>
                <a:lnTo>
                  <a:pt x="348" y="685"/>
                </a:lnTo>
                <a:lnTo>
                  <a:pt x="347" y="688"/>
                </a:lnTo>
                <a:lnTo>
                  <a:pt x="347" y="690"/>
                </a:lnTo>
                <a:lnTo>
                  <a:pt x="346" y="691"/>
                </a:lnTo>
                <a:lnTo>
                  <a:pt x="346" y="692"/>
                </a:lnTo>
                <a:lnTo>
                  <a:pt x="345" y="694"/>
                </a:lnTo>
                <a:lnTo>
                  <a:pt x="344" y="695"/>
                </a:lnTo>
                <a:lnTo>
                  <a:pt x="343" y="697"/>
                </a:lnTo>
                <a:lnTo>
                  <a:pt x="342" y="698"/>
                </a:lnTo>
                <a:lnTo>
                  <a:pt x="341" y="700"/>
                </a:lnTo>
                <a:lnTo>
                  <a:pt x="340" y="701"/>
                </a:lnTo>
                <a:lnTo>
                  <a:pt x="339" y="702"/>
                </a:lnTo>
                <a:lnTo>
                  <a:pt x="338" y="703"/>
                </a:lnTo>
                <a:lnTo>
                  <a:pt x="336" y="704"/>
                </a:lnTo>
                <a:lnTo>
                  <a:pt x="335" y="704"/>
                </a:lnTo>
                <a:lnTo>
                  <a:pt x="334" y="705"/>
                </a:lnTo>
                <a:lnTo>
                  <a:pt x="333" y="705"/>
                </a:lnTo>
                <a:lnTo>
                  <a:pt x="333" y="705"/>
                </a:lnTo>
                <a:lnTo>
                  <a:pt x="332" y="704"/>
                </a:lnTo>
                <a:lnTo>
                  <a:pt x="330" y="703"/>
                </a:lnTo>
                <a:lnTo>
                  <a:pt x="326" y="700"/>
                </a:lnTo>
                <a:lnTo>
                  <a:pt x="324" y="699"/>
                </a:lnTo>
                <a:lnTo>
                  <a:pt x="323" y="698"/>
                </a:lnTo>
                <a:lnTo>
                  <a:pt x="321" y="697"/>
                </a:lnTo>
                <a:lnTo>
                  <a:pt x="320" y="697"/>
                </a:lnTo>
                <a:lnTo>
                  <a:pt x="319" y="696"/>
                </a:lnTo>
                <a:lnTo>
                  <a:pt x="318" y="696"/>
                </a:lnTo>
                <a:lnTo>
                  <a:pt x="316" y="696"/>
                </a:lnTo>
                <a:lnTo>
                  <a:pt x="315" y="695"/>
                </a:lnTo>
                <a:lnTo>
                  <a:pt x="312" y="695"/>
                </a:lnTo>
                <a:lnTo>
                  <a:pt x="309" y="695"/>
                </a:lnTo>
                <a:lnTo>
                  <a:pt x="307" y="694"/>
                </a:lnTo>
                <a:lnTo>
                  <a:pt x="304" y="693"/>
                </a:lnTo>
                <a:lnTo>
                  <a:pt x="301" y="692"/>
                </a:lnTo>
                <a:lnTo>
                  <a:pt x="300" y="692"/>
                </a:lnTo>
                <a:lnTo>
                  <a:pt x="298" y="692"/>
                </a:lnTo>
                <a:lnTo>
                  <a:pt x="295" y="692"/>
                </a:lnTo>
                <a:lnTo>
                  <a:pt x="293" y="691"/>
                </a:lnTo>
                <a:lnTo>
                  <a:pt x="293" y="691"/>
                </a:lnTo>
                <a:lnTo>
                  <a:pt x="292" y="691"/>
                </a:lnTo>
                <a:lnTo>
                  <a:pt x="292" y="690"/>
                </a:lnTo>
                <a:lnTo>
                  <a:pt x="291" y="689"/>
                </a:lnTo>
                <a:lnTo>
                  <a:pt x="291" y="688"/>
                </a:lnTo>
                <a:lnTo>
                  <a:pt x="290" y="687"/>
                </a:lnTo>
                <a:lnTo>
                  <a:pt x="290" y="686"/>
                </a:lnTo>
                <a:lnTo>
                  <a:pt x="289" y="682"/>
                </a:lnTo>
                <a:lnTo>
                  <a:pt x="289" y="681"/>
                </a:lnTo>
                <a:lnTo>
                  <a:pt x="289" y="680"/>
                </a:lnTo>
                <a:lnTo>
                  <a:pt x="289" y="679"/>
                </a:lnTo>
                <a:lnTo>
                  <a:pt x="288" y="678"/>
                </a:lnTo>
                <a:lnTo>
                  <a:pt x="287" y="677"/>
                </a:lnTo>
                <a:lnTo>
                  <a:pt x="287" y="677"/>
                </a:lnTo>
                <a:lnTo>
                  <a:pt x="286" y="676"/>
                </a:lnTo>
                <a:lnTo>
                  <a:pt x="285" y="676"/>
                </a:lnTo>
                <a:lnTo>
                  <a:pt x="285" y="676"/>
                </a:lnTo>
                <a:lnTo>
                  <a:pt x="284" y="676"/>
                </a:lnTo>
                <a:lnTo>
                  <a:pt x="283" y="677"/>
                </a:lnTo>
                <a:lnTo>
                  <a:pt x="282" y="677"/>
                </a:lnTo>
                <a:lnTo>
                  <a:pt x="281" y="677"/>
                </a:lnTo>
                <a:lnTo>
                  <a:pt x="281" y="678"/>
                </a:lnTo>
                <a:lnTo>
                  <a:pt x="280" y="679"/>
                </a:lnTo>
                <a:lnTo>
                  <a:pt x="280" y="679"/>
                </a:lnTo>
                <a:lnTo>
                  <a:pt x="278" y="681"/>
                </a:lnTo>
                <a:lnTo>
                  <a:pt x="275" y="686"/>
                </a:lnTo>
                <a:lnTo>
                  <a:pt x="274" y="688"/>
                </a:lnTo>
                <a:lnTo>
                  <a:pt x="273" y="690"/>
                </a:lnTo>
                <a:lnTo>
                  <a:pt x="273" y="691"/>
                </a:lnTo>
                <a:lnTo>
                  <a:pt x="273" y="693"/>
                </a:lnTo>
                <a:lnTo>
                  <a:pt x="273" y="695"/>
                </a:lnTo>
                <a:lnTo>
                  <a:pt x="273" y="697"/>
                </a:lnTo>
                <a:lnTo>
                  <a:pt x="273" y="698"/>
                </a:lnTo>
                <a:lnTo>
                  <a:pt x="274" y="701"/>
                </a:lnTo>
                <a:lnTo>
                  <a:pt x="274" y="702"/>
                </a:lnTo>
                <a:lnTo>
                  <a:pt x="275" y="704"/>
                </a:lnTo>
                <a:lnTo>
                  <a:pt x="276" y="708"/>
                </a:lnTo>
                <a:lnTo>
                  <a:pt x="278" y="711"/>
                </a:lnTo>
                <a:lnTo>
                  <a:pt x="278" y="712"/>
                </a:lnTo>
                <a:lnTo>
                  <a:pt x="279" y="713"/>
                </a:lnTo>
                <a:lnTo>
                  <a:pt x="279" y="714"/>
                </a:lnTo>
                <a:lnTo>
                  <a:pt x="279" y="715"/>
                </a:lnTo>
                <a:lnTo>
                  <a:pt x="279" y="717"/>
                </a:lnTo>
                <a:lnTo>
                  <a:pt x="279" y="718"/>
                </a:lnTo>
                <a:lnTo>
                  <a:pt x="278" y="718"/>
                </a:lnTo>
                <a:lnTo>
                  <a:pt x="278" y="719"/>
                </a:lnTo>
                <a:lnTo>
                  <a:pt x="277" y="720"/>
                </a:lnTo>
                <a:lnTo>
                  <a:pt x="276" y="721"/>
                </a:lnTo>
                <a:lnTo>
                  <a:pt x="273" y="724"/>
                </a:lnTo>
                <a:lnTo>
                  <a:pt x="270" y="726"/>
                </a:lnTo>
                <a:lnTo>
                  <a:pt x="269" y="728"/>
                </a:lnTo>
                <a:lnTo>
                  <a:pt x="268" y="729"/>
                </a:lnTo>
                <a:lnTo>
                  <a:pt x="267" y="730"/>
                </a:lnTo>
                <a:lnTo>
                  <a:pt x="265" y="731"/>
                </a:lnTo>
                <a:lnTo>
                  <a:pt x="263" y="736"/>
                </a:lnTo>
                <a:lnTo>
                  <a:pt x="260" y="739"/>
                </a:lnTo>
                <a:lnTo>
                  <a:pt x="258" y="742"/>
                </a:lnTo>
                <a:lnTo>
                  <a:pt x="256" y="745"/>
                </a:lnTo>
                <a:lnTo>
                  <a:pt x="254" y="746"/>
                </a:lnTo>
                <a:lnTo>
                  <a:pt x="254" y="746"/>
                </a:lnTo>
                <a:lnTo>
                  <a:pt x="253" y="747"/>
                </a:lnTo>
                <a:lnTo>
                  <a:pt x="252" y="748"/>
                </a:lnTo>
                <a:lnTo>
                  <a:pt x="251" y="748"/>
                </a:lnTo>
                <a:lnTo>
                  <a:pt x="250" y="749"/>
                </a:lnTo>
                <a:lnTo>
                  <a:pt x="249" y="749"/>
                </a:lnTo>
                <a:lnTo>
                  <a:pt x="248" y="750"/>
                </a:lnTo>
                <a:lnTo>
                  <a:pt x="247" y="750"/>
                </a:lnTo>
                <a:lnTo>
                  <a:pt x="245" y="750"/>
                </a:lnTo>
                <a:lnTo>
                  <a:pt x="241" y="750"/>
                </a:lnTo>
                <a:lnTo>
                  <a:pt x="239" y="750"/>
                </a:lnTo>
                <a:lnTo>
                  <a:pt x="234" y="751"/>
                </a:lnTo>
                <a:lnTo>
                  <a:pt x="230" y="752"/>
                </a:lnTo>
                <a:lnTo>
                  <a:pt x="229" y="752"/>
                </a:lnTo>
                <a:lnTo>
                  <a:pt x="221" y="754"/>
                </a:lnTo>
                <a:lnTo>
                  <a:pt x="219" y="754"/>
                </a:lnTo>
                <a:lnTo>
                  <a:pt x="216" y="754"/>
                </a:lnTo>
                <a:lnTo>
                  <a:pt x="215" y="754"/>
                </a:lnTo>
                <a:lnTo>
                  <a:pt x="214" y="755"/>
                </a:lnTo>
                <a:lnTo>
                  <a:pt x="213" y="755"/>
                </a:lnTo>
                <a:lnTo>
                  <a:pt x="212" y="756"/>
                </a:lnTo>
                <a:lnTo>
                  <a:pt x="211" y="757"/>
                </a:lnTo>
                <a:lnTo>
                  <a:pt x="209" y="758"/>
                </a:lnTo>
                <a:lnTo>
                  <a:pt x="209" y="759"/>
                </a:lnTo>
                <a:lnTo>
                  <a:pt x="208" y="760"/>
                </a:lnTo>
                <a:lnTo>
                  <a:pt x="206" y="763"/>
                </a:lnTo>
                <a:lnTo>
                  <a:pt x="205" y="764"/>
                </a:lnTo>
                <a:lnTo>
                  <a:pt x="204" y="765"/>
                </a:lnTo>
                <a:lnTo>
                  <a:pt x="203" y="766"/>
                </a:lnTo>
                <a:lnTo>
                  <a:pt x="203" y="767"/>
                </a:lnTo>
                <a:lnTo>
                  <a:pt x="202" y="767"/>
                </a:lnTo>
                <a:lnTo>
                  <a:pt x="201" y="767"/>
                </a:lnTo>
                <a:lnTo>
                  <a:pt x="201" y="767"/>
                </a:lnTo>
                <a:lnTo>
                  <a:pt x="200" y="767"/>
                </a:lnTo>
                <a:lnTo>
                  <a:pt x="200" y="767"/>
                </a:lnTo>
                <a:lnTo>
                  <a:pt x="199" y="767"/>
                </a:lnTo>
                <a:lnTo>
                  <a:pt x="199" y="766"/>
                </a:lnTo>
                <a:lnTo>
                  <a:pt x="199" y="766"/>
                </a:lnTo>
                <a:lnTo>
                  <a:pt x="198" y="764"/>
                </a:lnTo>
                <a:lnTo>
                  <a:pt x="196" y="758"/>
                </a:lnTo>
                <a:lnTo>
                  <a:pt x="194" y="753"/>
                </a:lnTo>
                <a:lnTo>
                  <a:pt x="193" y="751"/>
                </a:lnTo>
                <a:lnTo>
                  <a:pt x="192" y="747"/>
                </a:lnTo>
                <a:lnTo>
                  <a:pt x="190" y="740"/>
                </a:lnTo>
                <a:lnTo>
                  <a:pt x="189" y="738"/>
                </a:lnTo>
                <a:lnTo>
                  <a:pt x="189" y="737"/>
                </a:lnTo>
                <a:lnTo>
                  <a:pt x="188" y="736"/>
                </a:lnTo>
                <a:lnTo>
                  <a:pt x="187" y="735"/>
                </a:lnTo>
                <a:lnTo>
                  <a:pt x="187" y="734"/>
                </a:lnTo>
                <a:lnTo>
                  <a:pt x="185" y="733"/>
                </a:lnTo>
                <a:lnTo>
                  <a:pt x="181" y="730"/>
                </a:lnTo>
                <a:lnTo>
                  <a:pt x="179" y="728"/>
                </a:lnTo>
                <a:lnTo>
                  <a:pt x="178" y="727"/>
                </a:lnTo>
                <a:lnTo>
                  <a:pt x="175" y="726"/>
                </a:lnTo>
                <a:lnTo>
                  <a:pt x="173" y="725"/>
                </a:lnTo>
                <a:lnTo>
                  <a:pt x="171" y="724"/>
                </a:lnTo>
                <a:lnTo>
                  <a:pt x="167" y="723"/>
                </a:lnTo>
                <a:lnTo>
                  <a:pt x="163" y="722"/>
                </a:lnTo>
                <a:lnTo>
                  <a:pt x="161" y="721"/>
                </a:lnTo>
                <a:lnTo>
                  <a:pt x="158" y="720"/>
                </a:lnTo>
                <a:lnTo>
                  <a:pt x="156" y="718"/>
                </a:lnTo>
                <a:lnTo>
                  <a:pt x="153" y="717"/>
                </a:lnTo>
                <a:lnTo>
                  <a:pt x="152" y="716"/>
                </a:lnTo>
                <a:lnTo>
                  <a:pt x="151" y="715"/>
                </a:lnTo>
                <a:lnTo>
                  <a:pt x="150" y="715"/>
                </a:lnTo>
                <a:lnTo>
                  <a:pt x="150" y="714"/>
                </a:lnTo>
                <a:lnTo>
                  <a:pt x="149" y="713"/>
                </a:lnTo>
                <a:lnTo>
                  <a:pt x="149" y="713"/>
                </a:lnTo>
                <a:lnTo>
                  <a:pt x="149" y="712"/>
                </a:lnTo>
                <a:lnTo>
                  <a:pt x="149" y="712"/>
                </a:lnTo>
                <a:lnTo>
                  <a:pt x="149" y="711"/>
                </a:lnTo>
                <a:lnTo>
                  <a:pt x="149" y="708"/>
                </a:lnTo>
                <a:lnTo>
                  <a:pt x="150" y="704"/>
                </a:lnTo>
                <a:lnTo>
                  <a:pt x="151" y="699"/>
                </a:lnTo>
                <a:lnTo>
                  <a:pt x="151" y="698"/>
                </a:lnTo>
                <a:lnTo>
                  <a:pt x="151" y="695"/>
                </a:lnTo>
                <a:lnTo>
                  <a:pt x="152" y="693"/>
                </a:lnTo>
                <a:lnTo>
                  <a:pt x="152" y="691"/>
                </a:lnTo>
                <a:lnTo>
                  <a:pt x="152" y="689"/>
                </a:lnTo>
                <a:lnTo>
                  <a:pt x="151" y="688"/>
                </a:lnTo>
                <a:lnTo>
                  <a:pt x="151" y="687"/>
                </a:lnTo>
                <a:lnTo>
                  <a:pt x="151" y="686"/>
                </a:lnTo>
                <a:lnTo>
                  <a:pt x="151" y="686"/>
                </a:lnTo>
                <a:lnTo>
                  <a:pt x="150" y="686"/>
                </a:lnTo>
                <a:lnTo>
                  <a:pt x="150" y="686"/>
                </a:lnTo>
                <a:lnTo>
                  <a:pt x="149" y="686"/>
                </a:lnTo>
                <a:lnTo>
                  <a:pt x="149" y="686"/>
                </a:lnTo>
                <a:lnTo>
                  <a:pt x="148" y="687"/>
                </a:lnTo>
                <a:lnTo>
                  <a:pt x="147" y="689"/>
                </a:lnTo>
                <a:lnTo>
                  <a:pt x="147" y="690"/>
                </a:lnTo>
                <a:lnTo>
                  <a:pt x="146" y="690"/>
                </a:lnTo>
                <a:lnTo>
                  <a:pt x="146" y="690"/>
                </a:lnTo>
                <a:lnTo>
                  <a:pt x="145" y="691"/>
                </a:lnTo>
                <a:lnTo>
                  <a:pt x="144" y="691"/>
                </a:lnTo>
                <a:lnTo>
                  <a:pt x="144" y="691"/>
                </a:lnTo>
                <a:lnTo>
                  <a:pt x="143" y="690"/>
                </a:lnTo>
                <a:lnTo>
                  <a:pt x="143" y="690"/>
                </a:lnTo>
                <a:lnTo>
                  <a:pt x="142" y="690"/>
                </a:lnTo>
                <a:lnTo>
                  <a:pt x="141" y="689"/>
                </a:lnTo>
                <a:lnTo>
                  <a:pt x="141" y="689"/>
                </a:lnTo>
                <a:lnTo>
                  <a:pt x="140" y="688"/>
                </a:lnTo>
                <a:lnTo>
                  <a:pt x="139" y="687"/>
                </a:lnTo>
                <a:lnTo>
                  <a:pt x="138" y="685"/>
                </a:lnTo>
                <a:lnTo>
                  <a:pt x="136" y="684"/>
                </a:lnTo>
                <a:lnTo>
                  <a:pt x="136" y="683"/>
                </a:lnTo>
                <a:lnTo>
                  <a:pt x="135" y="681"/>
                </a:lnTo>
                <a:lnTo>
                  <a:pt x="133" y="678"/>
                </a:lnTo>
                <a:lnTo>
                  <a:pt x="133" y="677"/>
                </a:lnTo>
                <a:lnTo>
                  <a:pt x="132" y="676"/>
                </a:lnTo>
                <a:lnTo>
                  <a:pt x="132" y="675"/>
                </a:lnTo>
                <a:lnTo>
                  <a:pt x="131" y="675"/>
                </a:lnTo>
                <a:lnTo>
                  <a:pt x="128" y="672"/>
                </a:lnTo>
                <a:lnTo>
                  <a:pt x="127" y="671"/>
                </a:lnTo>
                <a:lnTo>
                  <a:pt x="127" y="670"/>
                </a:lnTo>
                <a:lnTo>
                  <a:pt x="126" y="669"/>
                </a:lnTo>
                <a:lnTo>
                  <a:pt x="125" y="668"/>
                </a:lnTo>
                <a:lnTo>
                  <a:pt x="125" y="667"/>
                </a:lnTo>
                <a:lnTo>
                  <a:pt x="124" y="663"/>
                </a:lnTo>
                <a:lnTo>
                  <a:pt x="122" y="658"/>
                </a:lnTo>
                <a:lnTo>
                  <a:pt x="121" y="654"/>
                </a:lnTo>
                <a:lnTo>
                  <a:pt x="120" y="653"/>
                </a:lnTo>
                <a:lnTo>
                  <a:pt x="120" y="651"/>
                </a:lnTo>
                <a:lnTo>
                  <a:pt x="119" y="650"/>
                </a:lnTo>
                <a:lnTo>
                  <a:pt x="118" y="648"/>
                </a:lnTo>
                <a:lnTo>
                  <a:pt x="117" y="647"/>
                </a:lnTo>
                <a:lnTo>
                  <a:pt x="116" y="647"/>
                </a:lnTo>
                <a:lnTo>
                  <a:pt x="115" y="645"/>
                </a:lnTo>
                <a:lnTo>
                  <a:pt x="115" y="644"/>
                </a:lnTo>
                <a:lnTo>
                  <a:pt x="114" y="643"/>
                </a:lnTo>
                <a:lnTo>
                  <a:pt x="112" y="640"/>
                </a:lnTo>
                <a:lnTo>
                  <a:pt x="111" y="639"/>
                </a:lnTo>
                <a:lnTo>
                  <a:pt x="109" y="637"/>
                </a:lnTo>
                <a:lnTo>
                  <a:pt x="108" y="634"/>
                </a:lnTo>
                <a:lnTo>
                  <a:pt x="108" y="634"/>
                </a:lnTo>
                <a:lnTo>
                  <a:pt x="107" y="632"/>
                </a:lnTo>
                <a:lnTo>
                  <a:pt x="105" y="630"/>
                </a:lnTo>
                <a:lnTo>
                  <a:pt x="104" y="629"/>
                </a:lnTo>
                <a:lnTo>
                  <a:pt x="103" y="628"/>
                </a:lnTo>
                <a:lnTo>
                  <a:pt x="102" y="627"/>
                </a:lnTo>
                <a:lnTo>
                  <a:pt x="101" y="627"/>
                </a:lnTo>
                <a:lnTo>
                  <a:pt x="100" y="627"/>
                </a:lnTo>
                <a:lnTo>
                  <a:pt x="98" y="626"/>
                </a:lnTo>
                <a:lnTo>
                  <a:pt x="94" y="625"/>
                </a:lnTo>
                <a:lnTo>
                  <a:pt x="92" y="624"/>
                </a:lnTo>
                <a:lnTo>
                  <a:pt x="90" y="624"/>
                </a:lnTo>
                <a:lnTo>
                  <a:pt x="89" y="624"/>
                </a:lnTo>
                <a:lnTo>
                  <a:pt x="87" y="624"/>
                </a:lnTo>
                <a:lnTo>
                  <a:pt x="86" y="625"/>
                </a:lnTo>
                <a:lnTo>
                  <a:pt x="84" y="625"/>
                </a:lnTo>
                <a:lnTo>
                  <a:pt x="82" y="626"/>
                </a:lnTo>
                <a:lnTo>
                  <a:pt x="79" y="628"/>
                </a:lnTo>
                <a:lnTo>
                  <a:pt x="77" y="629"/>
                </a:lnTo>
                <a:lnTo>
                  <a:pt x="75" y="630"/>
                </a:lnTo>
                <a:lnTo>
                  <a:pt x="73" y="632"/>
                </a:lnTo>
                <a:lnTo>
                  <a:pt x="71" y="634"/>
                </a:lnTo>
                <a:lnTo>
                  <a:pt x="71" y="635"/>
                </a:lnTo>
                <a:lnTo>
                  <a:pt x="71" y="635"/>
                </a:lnTo>
                <a:lnTo>
                  <a:pt x="70" y="636"/>
                </a:lnTo>
                <a:lnTo>
                  <a:pt x="70" y="636"/>
                </a:lnTo>
                <a:lnTo>
                  <a:pt x="70" y="636"/>
                </a:lnTo>
                <a:lnTo>
                  <a:pt x="71" y="637"/>
                </a:lnTo>
                <a:lnTo>
                  <a:pt x="71" y="638"/>
                </a:lnTo>
                <a:lnTo>
                  <a:pt x="72" y="639"/>
                </a:lnTo>
                <a:lnTo>
                  <a:pt x="72" y="640"/>
                </a:lnTo>
                <a:lnTo>
                  <a:pt x="73" y="641"/>
                </a:lnTo>
                <a:lnTo>
                  <a:pt x="73" y="641"/>
                </a:lnTo>
                <a:lnTo>
                  <a:pt x="74" y="642"/>
                </a:lnTo>
                <a:lnTo>
                  <a:pt x="81" y="649"/>
                </a:lnTo>
                <a:lnTo>
                  <a:pt x="82" y="650"/>
                </a:lnTo>
                <a:lnTo>
                  <a:pt x="83" y="651"/>
                </a:lnTo>
                <a:lnTo>
                  <a:pt x="83" y="652"/>
                </a:lnTo>
                <a:lnTo>
                  <a:pt x="83" y="653"/>
                </a:lnTo>
                <a:lnTo>
                  <a:pt x="84" y="655"/>
                </a:lnTo>
                <a:lnTo>
                  <a:pt x="85" y="657"/>
                </a:lnTo>
                <a:lnTo>
                  <a:pt x="85" y="657"/>
                </a:lnTo>
                <a:lnTo>
                  <a:pt x="87" y="660"/>
                </a:lnTo>
                <a:lnTo>
                  <a:pt x="88" y="662"/>
                </a:lnTo>
                <a:lnTo>
                  <a:pt x="88" y="663"/>
                </a:lnTo>
                <a:lnTo>
                  <a:pt x="88" y="664"/>
                </a:lnTo>
                <a:lnTo>
                  <a:pt x="89" y="665"/>
                </a:lnTo>
                <a:lnTo>
                  <a:pt x="89" y="666"/>
                </a:lnTo>
                <a:lnTo>
                  <a:pt x="89" y="667"/>
                </a:lnTo>
                <a:lnTo>
                  <a:pt x="89" y="668"/>
                </a:lnTo>
                <a:lnTo>
                  <a:pt x="89" y="669"/>
                </a:lnTo>
                <a:lnTo>
                  <a:pt x="88" y="669"/>
                </a:lnTo>
                <a:lnTo>
                  <a:pt x="88" y="671"/>
                </a:lnTo>
                <a:lnTo>
                  <a:pt x="86" y="673"/>
                </a:lnTo>
                <a:lnTo>
                  <a:pt x="85" y="675"/>
                </a:lnTo>
                <a:lnTo>
                  <a:pt x="83" y="678"/>
                </a:lnTo>
                <a:lnTo>
                  <a:pt x="82" y="682"/>
                </a:lnTo>
                <a:lnTo>
                  <a:pt x="81" y="684"/>
                </a:lnTo>
                <a:lnTo>
                  <a:pt x="80" y="686"/>
                </a:lnTo>
                <a:lnTo>
                  <a:pt x="79" y="687"/>
                </a:lnTo>
                <a:lnTo>
                  <a:pt x="78" y="688"/>
                </a:lnTo>
                <a:lnTo>
                  <a:pt x="77" y="690"/>
                </a:lnTo>
                <a:lnTo>
                  <a:pt x="75" y="692"/>
                </a:lnTo>
                <a:lnTo>
                  <a:pt x="73" y="693"/>
                </a:lnTo>
                <a:lnTo>
                  <a:pt x="71" y="694"/>
                </a:lnTo>
                <a:lnTo>
                  <a:pt x="70" y="695"/>
                </a:lnTo>
                <a:lnTo>
                  <a:pt x="69" y="695"/>
                </a:lnTo>
                <a:lnTo>
                  <a:pt x="68" y="696"/>
                </a:lnTo>
                <a:lnTo>
                  <a:pt x="66" y="696"/>
                </a:lnTo>
                <a:lnTo>
                  <a:pt x="65" y="695"/>
                </a:lnTo>
                <a:lnTo>
                  <a:pt x="63" y="695"/>
                </a:lnTo>
                <a:lnTo>
                  <a:pt x="60" y="694"/>
                </a:lnTo>
                <a:lnTo>
                  <a:pt x="58" y="693"/>
                </a:lnTo>
                <a:lnTo>
                  <a:pt x="56" y="691"/>
                </a:lnTo>
                <a:lnTo>
                  <a:pt x="51" y="688"/>
                </a:lnTo>
                <a:lnTo>
                  <a:pt x="49" y="686"/>
                </a:lnTo>
                <a:lnTo>
                  <a:pt x="48" y="685"/>
                </a:lnTo>
                <a:lnTo>
                  <a:pt x="47" y="684"/>
                </a:lnTo>
                <a:lnTo>
                  <a:pt x="45" y="682"/>
                </a:lnTo>
                <a:lnTo>
                  <a:pt x="45" y="681"/>
                </a:lnTo>
                <a:lnTo>
                  <a:pt x="44" y="680"/>
                </a:lnTo>
                <a:lnTo>
                  <a:pt x="44" y="680"/>
                </a:lnTo>
                <a:lnTo>
                  <a:pt x="43" y="679"/>
                </a:lnTo>
                <a:lnTo>
                  <a:pt x="43" y="678"/>
                </a:lnTo>
                <a:lnTo>
                  <a:pt x="43" y="677"/>
                </a:lnTo>
                <a:lnTo>
                  <a:pt x="44" y="676"/>
                </a:lnTo>
                <a:lnTo>
                  <a:pt x="44" y="675"/>
                </a:lnTo>
                <a:lnTo>
                  <a:pt x="44" y="674"/>
                </a:lnTo>
                <a:lnTo>
                  <a:pt x="45" y="673"/>
                </a:lnTo>
                <a:lnTo>
                  <a:pt x="45" y="672"/>
                </a:lnTo>
                <a:lnTo>
                  <a:pt x="46" y="671"/>
                </a:lnTo>
                <a:lnTo>
                  <a:pt x="47" y="670"/>
                </a:lnTo>
                <a:lnTo>
                  <a:pt x="49" y="668"/>
                </a:lnTo>
                <a:lnTo>
                  <a:pt x="50" y="667"/>
                </a:lnTo>
                <a:lnTo>
                  <a:pt x="50" y="666"/>
                </a:lnTo>
                <a:lnTo>
                  <a:pt x="51" y="666"/>
                </a:lnTo>
                <a:lnTo>
                  <a:pt x="51" y="665"/>
                </a:lnTo>
                <a:lnTo>
                  <a:pt x="51" y="664"/>
                </a:lnTo>
                <a:lnTo>
                  <a:pt x="51" y="663"/>
                </a:lnTo>
                <a:lnTo>
                  <a:pt x="51" y="662"/>
                </a:lnTo>
                <a:lnTo>
                  <a:pt x="50" y="660"/>
                </a:lnTo>
                <a:lnTo>
                  <a:pt x="49" y="659"/>
                </a:lnTo>
                <a:lnTo>
                  <a:pt x="49" y="657"/>
                </a:lnTo>
                <a:lnTo>
                  <a:pt x="48" y="656"/>
                </a:lnTo>
                <a:lnTo>
                  <a:pt x="45" y="652"/>
                </a:lnTo>
                <a:lnTo>
                  <a:pt x="44" y="650"/>
                </a:lnTo>
                <a:lnTo>
                  <a:pt x="43" y="649"/>
                </a:lnTo>
                <a:lnTo>
                  <a:pt x="43" y="648"/>
                </a:lnTo>
                <a:lnTo>
                  <a:pt x="42" y="646"/>
                </a:lnTo>
                <a:lnTo>
                  <a:pt x="41" y="642"/>
                </a:lnTo>
                <a:lnTo>
                  <a:pt x="39" y="637"/>
                </a:lnTo>
                <a:lnTo>
                  <a:pt x="38" y="632"/>
                </a:lnTo>
                <a:lnTo>
                  <a:pt x="38" y="630"/>
                </a:lnTo>
                <a:lnTo>
                  <a:pt x="37" y="628"/>
                </a:lnTo>
                <a:lnTo>
                  <a:pt x="37" y="626"/>
                </a:lnTo>
                <a:lnTo>
                  <a:pt x="37" y="624"/>
                </a:lnTo>
                <a:lnTo>
                  <a:pt x="37" y="622"/>
                </a:lnTo>
                <a:lnTo>
                  <a:pt x="38" y="620"/>
                </a:lnTo>
                <a:lnTo>
                  <a:pt x="38" y="618"/>
                </a:lnTo>
                <a:lnTo>
                  <a:pt x="39" y="617"/>
                </a:lnTo>
                <a:lnTo>
                  <a:pt x="42" y="613"/>
                </a:lnTo>
                <a:lnTo>
                  <a:pt x="43" y="611"/>
                </a:lnTo>
                <a:lnTo>
                  <a:pt x="44" y="608"/>
                </a:lnTo>
                <a:lnTo>
                  <a:pt x="45" y="607"/>
                </a:lnTo>
                <a:lnTo>
                  <a:pt x="46" y="606"/>
                </a:lnTo>
                <a:lnTo>
                  <a:pt x="47" y="605"/>
                </a:lnTo>
                <a:lnTo>
                  <a:pt x="48" y="604"/>
                </a:lnTo>
                <a:lnTo>
                  <a:pt x="49" y="603"/>
                </a:lnTo>
                <a:lnTo>
                  <a:pt x="50" y="603"/>
                </a:lnTo>
                <a:lnTo>
                  <a:pt x="50" y="602"/>
                </a:lnTo>
                <a:lnTo>
                  <a:pt x="50" y="602"/>
                </a:lnTo>
                <a:lnTo>
                  <a:pt x="50" y="602"/>
                </a:lnTo>
                <a:lnTo>
                  <a:pt x="49" y="601"/>
                </a:lnTo>
                <a:lnTo>
                  <a:pt x="49" y="601"/>
                </a:lnTo>
                <a:lnTo>
                  <a:pt x="48" y="601"/>
                </a:lnTo>
                <a:lnTo>
                  <a:pt x="45" y="600"/>
                </a:lnTo>
                <a:lnTo>
                  <a:pt x="42" y="600"/>
                </a:lnTo>
                <a:lnTo>
                  <a:pt x="40" y="600"/>
                </a:lnTo>
                <a:lnTo>
                  <a:pt x="38" y="599"/>
                </a:lnTo>
                <a:lnTo>
                  <a:pt x="35" y="598"/>
                </a:lnTo>
                <a:lnTo>
                  <a:pt x="29" y="597"/>
                </a:lnTo>
                <a:lnTo>
                  <a:pt x="25" y="596"/>
                </a:lnTo>
                <a:lnTo>
                  <a:pt x="21" y="594"/>
                </a:lnTo>
                <a:lnTo>
                  <a:pt x="20" y="594"/>
                </a:lnTo>
                <a:lnTo>
                  <a:pt x="19" y="594"/>
                </a:lnTo>
                <a:lnTo>
                  <a:pt x="19" y="593"/>
                </a:lnTo>
                <a:lnTo>
                  <a:pt x="18" y="593"/>
                </a:lnTo>
                <a:lnTo>
                  <a:pt x="18" y="592"/>
                </a:lnTo>
                <a:lnTo>
                  <a:pt x="18" y="591"/>
                </a:lnTo>
                <a:lnTo>
                  <a:pt x="17" y="591"/>
                </a:lnTo>
                <a:lnTo>
                  <a:pt x="17" y="590"/>
                </a:lnTo>
                <a:lnTo>
                  <a:pt x="17" y="588"/>
                </a:lnTo>
                <a:lnTo>
                  <a:pt x="17" y="585"/>
                </a:lnTo>
                <a:lnTo>
                  <a:pt x="17" y="583"/>
                </a:lnTo>
                <a:lnTo>
                  <a:pt x="17" y="582"/>
                </a:lnTo>
                <a:lnTo>
                  <a:pt x="17" y="578"/>
                </a:lnTo>
                <a:lnTo>
                  <a:pt x="17" y="577"/>
                </a:lnTo>
                <a:lnTo>
                  <a:pt x="17" y="576"/>
                </a:lnTo>
                <a:lnTo>
                  <a:pt x="17" y="574"/>
                </a:lnTo>
                <a:lnTo>
                  <a:pt x="18" y="573"/>
                </a:lnTo>
                <a:lnTo>
                  <a:pt x="18" y="572"/>
                </a:lnTo>
                <a:lnTo>
                  <a:pt x="18" y="571"/>
                </a:lnTo>
                <a:lnTo>
                  <a:pt x="19" y="571"/>
                </a:lnTo>
                <a:lnTo>
                  <a:pt x="19" y="570"/>
                </a:lnTo>
                <a:lnTo>
                  <a:pt x="20" y="570"/>
                </a:lnTo>
                <a:lnTo>
                  <a:pt x="21" y="570"/>
                </a:lnTo>
                <a:lnTo>
                  <a:pt x="25" y="571"/>
                </a:lnTo>
                <a:lnTo>
                  <a:pt x="31" y="572"/>
                </a:lnTo>
                <a:lnTo>
                  <a:pt x="32" y="572"/>
                </a:lnTo>
                <a:lnTo>
                  <a:pt x="33" y="572"/>
                </a:lnTo>
                <a:lnTo>
                  <a:pt x="34" y="572"/>
                </a:lnTo>
                <a:lnTo>
                  <a:pt x="35" y="572"/>
                </a:lnTo>
                <a:lnTo>
                  <a:pt x="36" y="572"/>
                </a:lnTo>
                <a:lnTo>
                  <a:pt x="36" y="571"/>
                </a:lnTo>
                <a:lnTo>
                  <a:pt x="37" y="571"/>
                </a:lnTo>
                <a:lnTo>
                  <a:pt x="37" y="570"/>
                </a:lnTo>
                <a:lnTo>
                  <a:pt x="38" y="569"/>
                </a:lnTo>
                <a:lnTo>
                  <a:pt x="38" y="569"/>
                </a:lnTo>
                <a:lnTo>
                  <a:pt x="38" y="568"/>
                </a:lnTo>
                <a:lnTo>
                  <a:pt x="39" y="564"/>
                </a:lnTo>
                <a:lnTo>
                  <a:pt x="40" y="562"/>
                </a:lnTo>
                <a:lnTo>
                  <a:pt x="40" y="561"/>
                </a:lnTo>
                <a:lnTo>
                  <a:pt x="41" y="560"/>
                </a:lnTo>
                <a:lnTo>
                  <a:pt x="41" y="559"/>
                </a:lnTo>
                <a:lnTo>
                  <a:pt x="42" y="558"/>
                </a:lnTo>
                <a:lnTo>
                  <a:pt x="42" y="558"/>
                </a:lnTo>
                <a:lnTo>
                  <a:pt x="42" y="558"/>
                </a:lnTo>
                <a:lnTo>
                  <a:pt x="42" y="557"/>
                </a:lnTo>
                <a:lnTo>
                  <a:pt x="42" y="554"/>
                </a:lnTo>
                <a:lnTo>
                  <a:pt x="42" y="551"/>
                </a:lnTo>
                <a:lnTo>
                  <a:pt x="43" y="548"/>
                </a:lnTo>
                <a:lnTo>
                  <a:pt x="44" y="544"/>
                </a:lnTo>
                <a:lnTo>
                  <a:pt x="45" y="542"/>
                </a:lnTo>
                <a:lnTo>
                  <a:pt x="45" y="540"/>
                </a:lnTo>
                <a:lnTo>
                  <a:pt x="45" y="540"/>
                </a:lnTo>
                <a:lnTo>
                  <a:pt x="45" y="539"/>
                </a:lnTo>
                <a:lnTo>
                  <a:pt x="43" y="534"/>
                </a:lnTo>
                <a:lnTo>
                  <a:pt x="42" y="532"/>
                </a:lnTo>
                <a:lnTo>
                  <a:pt x="42" y="531"/>
                </a:lnTo>
                <a:lnTo>
                  <a:pt x="42" y="529"/>
                </a:lnTo>
                <a:lnTo>
                  <a:pt x="42" y="528"/>
                </a:lnTo>
                <a:lnTo>
                  <a:pt x="42" y="526"/>
                </a:lnTo>
                <a:lnTo>
                  <a:pt x="42" y="525"/>
                </a:lnTo>
                <a:lnTo>
                  <a:pt x="43" y="523"/>
                </a:lnTo>
                <a:lnTo>
                  <a:pt x="43" y="522"/>
                </a:lnTo>
                <a:lnTo>
                  <a:pt x="44" y="520"/>
                </a:lnTo>
                <a:lnTo>
                  <a:pt x="45" y="519"/>
                </a:lnTo>
                <a:lnTo>
                  <a:pt x="46" y="518"/>
                </a:lnTo>
                <a:lnTo>
                  <a:pt x="46" y="517"/>
                </a:lnTo>
                <a:lnTo>
                  <a:pt x="50" y="512"/>
                </a:lnTo>
                <a:lnTo>
                  <a:pt x="53" y="508"/>
                </a:lnTo>
                <a:lnTo>
                  <a:pt x="54" y="507"/>
                </a:lnTo>
                <a:lnTo>
                  <a:pt x="55" y="505"/>
                </a:lnTo>
                <a:lnTo>
                  <a:pt x="55" y="504"/>
                </a:lnTo>
                <a:lnTo>
                  <a:pt x="56" y="503"/>
                </a:lnTo>
                <a:lnTo>
                  <a:pt x="56" y="501"/>
                </a:lnTo>
                <a:lnTo>
                  <a:pt x="57" y="498"/>
                </a:lnTo>
                <a:lnTo>
                  <a:pt x="57" y="496"/>
                </a:lnTo>
                <a:lnTo>
                  <a:pt x="57" y="493"/>
                </a:lnTo>
                <a:lnTo>
                  <a:pt x="57" y="492"/>
                </a:lnTo>
                <a:lnTo>
                  <a:pt x="57" y="490"/>
                </a:lnTo>
                <a:lnTo>
                  <a:pt x="57" y="485"/>
                </a:lnTo>
                <a:lnTo>
                  <a:pt x="56" y="483"/>
                </a:lnTo>
                <a:lnTo>
                  <a:pt x="56" y="482"/>
                </a:lnTo>
                <a:lnTo>
                  <a:pt x="55" y="481"/>
                </a:lnTo>
                <a:lnTo>
                  <a:pt x="55" y="479"/>
                </a:lnTo>
                <a:lnTo>
                  <a:pt x="54" y="478"/>
                </a:lnTo>
                <a:lnTo>
                  <a:pt x="53" y="478"/>
                </a:lnTo>
                <a:lnTo>
                  <a:pt x="52" y="477"/>
                </a:lnTo>
                <a:lnTo>
                  <a:pt x="51" y="476"/>
                </a:lnTo>
                <a:lnTo>
                  <a:pt x="50" y="475"/>
                </a:lnTo>
                <a:lnTo>
                  <a:pt x="49" y="475"/>
                </a:lnTo>
                <a:lnTo>
                  <a:pt x="49" y="474"/>
                </a:lnTo>
                <a:lnTo>
                  <a:pt x="47" y="474"/>
                </a:lnTo>
                <a:lnTo>
                  <a:pt x="43" y="473"/>
                </a:lnTo>
                <a:lnTo>
                  <a:pt x="42" y="473"/>
                </a:lnTo>
                <a:lnTo>
                  <a:pt x="40" y="472"/>
                </a:lnTo>
                <a:lnTo>
                  <a:pt x="39" y="472"/>
                </a:lnTo>
                <a:lnTo>
                  <a:pt x="39" y="472"/>
                </a:lnTo>
                <a:lnTo>
                  <a:pt x="38" y="472"/>
                </a:lnTo>
                <a:lnTo>
                  <a:pt x="38" y="471"/>
                </a:lnTo>
                <a:lnTo>
                  <a:pt x="38" y="471"/>
                </a:lnTo>
                <a:lnTo>
                  <a:pt x="37" y="471"/>
                </a:lnTo>
                <a:lnTo>
                  <a:pt x="37" y="470"/>
                </a:lnTo>
                <a:lnTo>
                  <a:pt x="37" y="469"/>
                </a:lnTo>
                <a:lnTo>
                  <a:pt x="38" y="468"/>
                </a:lnTo>
                <a:lnTo>
                  <a:pt x="39" y="465"/>
                </a:lnTo>
                <a:lnTo>
                  <a:pt x="39" y="464"/>
                </a:lnTo>
                <a:lnTo>
                  <a:pt x="39" y="462"/>
                </a:lnTo>
                <a:lnTo>
                  <a:pt x="39" y="461"/>
                </a:lnTo>
                <a:lnTo>
                  <a:pt x="39" y="460"/>
                </a:lnTo>
                <a:lnTo>
                  <a:pt x="39" y="459"/>
                </a:lnTo>
                <a:lnTo>
                  <a:pt x="37" y="455"/>
                </a:lnTo>
                <a:lnTo>
                  <a:pt x="37" y="454"/>
                </a:lnTo>
                <a:lnTo>
                  <a:pt x="37" y="453"/>
                </a:lnTo>
                <a:lnTo>
                  <a:pt x="36" y="449"/>
                </a:lnTo>
                <a:lnTo>
                  <a:pt x="36" y="448"/>
                </a:lnTo>
                <a:lnTo>
                  <a:pt x="36" y="447"/>
                </a:lnTo>
                <a:lnTo>
                  <a:pt x="35" y="446"/>
                </a:lnTo>
                <a:lnTo>
                  <a:pt x="34" y="444"/>
                </a:lnTo>
                <a:lnTo>
                  <a:pt x="33" y="443"/>
                </a:lnTo>
                <a:lnTo>
                  <a:pt x="30" y="440"/>
                </a:lnTo>
                <a:lnTo>
                  <a:pt x="27" y="437"/>
                </a:lnTo>
                <a:lnTo>
                  <a:pt x="25" y="434"/>
                </a:lnTo>
                <a:lnTo>
                  <a:pt x="24" y="432"/>
                </a:lnTo>
                <a:lnTo>
                  <a:pt x="23" y="431"/>
                </a:lnTo>
                <a:lnTo>
                  <a:pt x="21" y="428"/>
                </a:lnTo>
                <a:lnTo>
                  <a:pt x="20" y="425"/>
                </a:lnTo>
                <a:lnTo>
                  <a:pt x="19" y="423"/>
                </a:lnTo>
                <a:lnTo>
                  <a:pt x="18" y="419"/>
                </a:lnTo>
                <a:lnTo>
                  <a:pt x="17" y="417"/>
                </a:lnTo>
                <a:lnTo>
                  <a:pt x="17" y="416"/>
                </a:lnTo>
                <a:lnTo>
                  <a:pt x="16" y="415"/>
                </a:lnTo>
                <a:lnTo>
                  <a:pt x="15" y="413"/>
                </a:lnTo>
                <a:lnTo>
                  <a:pt x="12" y="408"/>
                </a:lnTo>
                <a:lnTo>
                  <a:pt x="11" y="407"/>
                </a:lnTo>
                <a:lnTo>
                  <a:pt x="11" y="405"/>
                </a:lnTo>
                <a:lnTo>
                  <a:pt x="10" y="404"/>
                </a:lnTo>
                <a:lnTo>
                  <a:pt x="10" y="402"/>
                </a:lnTo>
                <a:lnTo>
                  <a:pt x="10" y="401"/>
                </a:lnTo>
                <a:lnTo>
                  <a:pt x="10" y="398"/>
                </a:lnTo>
                <a:lnTo>
                  <a:pt x="10" y="397"/>
                </a:lnTo>
                <a:lnTo>
                  <a:pt x="10" y="396"/>
                </a:lnTo>
                <a:lnTo>
                  <a:pt x="10" y="394"/>
                </a:lnTo>
                <a:lnTo>
                  <a:pt x="11" y="393"/>
                </a:lnTo>
                <a:lnTo>
                  <a:pt x="11" y="391"/>
                </a:lnTo>
                <a:lnTo>
                  <a:pt x="11" y="390"/>
                </a:lnTo>
                <a:lnTo>
                  <a:pt x="12" y="389"/>
                </a:lnTo>
                <a:lnTo>
                  <a:pt x="12" y="387"/>
                </a:lnTo>
                <a:lnTo>
                  <a:pt x="14" y="386"/>
                </a:lnTo>
                <a:lnTo>
                  <a:pt x="16" y="382"/>
                </a:lnTo>
                <a:lnTo>
                  <a:pt x="17" y="381"/>
                </a:lnTo>
                <a:lnTo>
                  <a:pt x="17" y="380"/>
                </a:lnTo>
                <a:lnTo>
                  <a:pt x="18" y="379"/>
                </a:lnTo>
                <a:lnTo>
                  <a:pt x="18" y="378"/>
                </a:lnTo>
                <a:lnTo>
                  <a:pt x="18" y="376"/>
                </a:lnTo>
                <a:lnTo>
                  <a:pt x="18" y="375"/>
                </a:lnTo>
                <a:lnTo>
                  <a:pt x="18" y="373"/>
                </a:lnTo>
                <a:lnTo>
                  <a:pt x="17" y="368"/>
                </a:lnTo>
                <a:lnTo>
                  <a:pt x="17" y="366"/>
                </a:lnTo>
                <a:lnTo>
                  <a:pt x="16" y="364"/>
                </a:lnTo>
                <a:lnTo>
                  <a:pt x="16" y="360"/>
                </a:lnTo>
                <a:lnTo>
                  <a:pt x="16" y="354"/>
                </a:lnTo>
                <a:lnTo>
                  <a:pt x="15" y="352"/>
                </a:lnTo>
                <a:lnTo>
                  <a:pt x="15" y="350"/>
                </a:lnTo>
                <a:lnTo>
                  <a:pt x="14" y="348"/>
                </a:lnTo>
                <a:lnTo>
                  <a:pt x="12" y="342"/>
                </a:lnTo>
                <a:lnTo>
                  <a:pt x="9" y="335"/>
                </a:lnTo>
                <a:lnTo>
                  <a:pt x="8" y="331"/>
                </a:lnTo>
                <a:lnTo>
                  <a:pt x="7" y="329"/>
                </a:lnTo>
                <a:lnTo>
                  <a:pt x="7" y="326"/>
                </a:lnTo>
                <a:lnTo>
                  <a:pt x="5" y="319"/>
                </a:lnTo>
                <a:lnTo>
                  <a:pt x="4" y="316"/>
                </a:lnTo>
                <a:lnTo>
                  <a:pt x="3" y="312"/>
                </a:lnTo>
                <a:lnTo>
                  <a:pt x="1" y="307"/>
                </a:lnTo>
                <a:lnTo>
                  <a:pt x="1" y="305"/>
                </a:lnTo>
                <a:lnTo>
                  <a:pt x="0" y="303"/>
                </a:lnTo>
                <a:lnTo>
                  <a:pt x="0" y="302"/>
                </a:lnTo>
                <a:lnTo>
                  <a:pt x="0" y="301"/>
                </a:lnTo>
                <a:lnTo>
                  <a:pt x="0" y="300"/>
                </a:lnTo>
                <a:lnTo>
                  <a:pt x="1" y="300"/>
                </a:lnTo>
                <a:lnTo>
                  <a:pt x="1" y="299"/>
                </a:lnTo>
                <a:lnTo>
                  <a:pt x="1" y="299"/>
                </a:lnTo>
                <a:lnTo>
                  <a:pt x="2" y="298"/>
                </a:lnTo>
                <a:lnTo>
                  <a:pt x="2" y="298"/>
                </a:lnTo>
                <a:lnTo>
                  <a:pt x="3" y="297"/>
                </a:lnTo>
                <a:lnTo>
                  <a:pt x="4" y="297"/>
                </a:lnTo>
                <a:lnTo>
                  <a:pt x="5" y="296"/>
                </a:lnTo>
                <a:lnTo>
                  <a:pt x="7" y="296"/>
                </a:lnTo>
                <a:lnTo>
                  <a:pt x="10" y="296"/>
                </a:lnTo>
                <a:lnTo>
                  <a:pt x="12" y="295"/>
                </a:lnTo>
                <a:lnTo>
                  <a:pt x="13" y="295"/>
                </a:lnTo>
                <a:lnTo>
                  <a:pt x="14" y="294"/>
                </a:lnTo>
                <a:lnTo>
                  <a:pt x="15" y="294"/>
                </a:lnTo>
                <a:lnTo>
                  <a:pt x="15" y="293"/>
                </a:lnTo>
                <a:lnTo>
                  <a:pt x="17" y="292"/>
                </a:lnTo>
                <a:lnTo>
                  <a:pt x="18" y="290"/>
                </a:lnTo>
                <a:lnTo>
                  <a:pt x="19" y="289"/>
                </a:lnTo>
                <a:lnTo>
                  <a:pt x="20" y="287"/>
                </a:lnTo>
                <a:lnTo>
                  <a:pt x="21" y="286"/>
                </a:lnTo>
                <a:lnTo>
                  <a:pt x="25" y="283"/>
                </a:lnTo>
                <a:lnTo>
                  <a:pt x="26" y="281"/>
                </a:lnTo>
                <a:lnTo>
                  <a:pt x="31" y="278"/>
                </a:lnTo>
                <a:lnTo>
                  <a:pt x="32" y="276"/>
                </a:lnTo>
                <a:lnTo>
                  <a:pt x="33" y="275"/>
                </a:lnTo>
                <a:lnTo>
                  <a:pt x="34" y="274"/>
                </a:lnTo>
                <a:lnTo>
                  <a:pt x="35" y="273"/>
                </a:lnTo>
                <a:lnTo>
                  <a:pt x="35" y="272"/>
                </a:lnTo>
                <a:lnTo>
                  <a:pt x="36" y="271"/>
                </a:lnTo>
                <a:lnTo>
                  <a:pt x="37" y="269"/>
                </a:lnTo>
                <a:lnTo>
                  <a:pt x="37" y="267"/>
                </a:lnTo>
                <a:lnTo>
                  <a:pt x="37" y="266"/>
                </a:lnTo>
                <a:lnTo>
                  <a:pt x="37" y="265"/>
                </a:lnTo>
                <a:lnTo>
                  <a:pt x="37" y="263"/>
                </a:lnTo>
                <a:lnTo>
                  <a:pt x="37" y="258"/>
                </a:lnTo>
                <a:lnTo>
                  <a:pt x="36" y="256"/>
                </a:lnTo>
                <a:lnTo>
                  <a:pt x="36" y="253"/>
                </a:lnTo>
                <a:lnTo>
                  <a:pt x="36" y="252"/>
                </a:lnTo>
                <a:lnTo>
                  <a:pt x="35" y="250"/>
                </a:lnTo>
                <a:lnTo>
                  <a:pt x="36" y="249"/>
                </a:lnTo>
                <a:lnTo>
                  <a:pt x="36" y="248"/>
                </a:lnTo>
                <a:lnTo>
                  <a:pt x="36" y="247"/>
                </a:lnTo>
                <a:lnTo>
                  <a:pt x="36" y="245"/>
                </a:lnTo>
                <a:lnTo>
                  <a:pt x="38" y="241"/>
                </a:lnTo>
                <a:lnTo>
                  <a:pt x="38" y="240"/>
                </a:lnTo>
                <a:lnTo>
                  <a:pt x="38" y="239"/>
                </a:lnTo>
                <a:lnTo>
                  <a:pt x="38" y="237"/>
                </a:lnTo>
                <a:lnTo>
                  <a:pt x="38" y="236"/>
                </a:lnTo>
                <a:lnTo>
                  <a:pt x="37" y="231"/>
                </a:lnTo>
                <a:lnTo>
                  <a:pt x="37" y="229"/>
                </a:lnTo>
                <a:lnTo>
                  <a:pt x="37" y="227"/>
                </a:lnTo>
                <a:lnTo>
                  <a:pt x="37" y="226"/>
                </a:lnTo>
                <a:lnTo>
                  <a:pt x="38" y="225"/>
                </a:lnTo>
                <a:lnTo>
                  <a:pt x="38" y="224"/>
                </a:lnTo>
                <a:lnTo>
                  <a:pt x="38" y="223"/>
                </a:lnTo>
                <a:lnTo>
                  <a:pt x="40" y="220"/>
                </a:lnTo>
                <a:lnTo>
                  <a:pt x="41" y="219"/>
                </a:lnTo>
                <a:lnTo>
                  <a:pt x="43" y="214"/>
                </a:lnTo>
                <a:lnTo>
                  <a:pt x="44" y="210"/>
                </a:lnTo>
                <a:lnTo>
                  <a:pt x="45" y="208"/>
                </a:lnTo>
                <a:lnTo>
                  <a:pt x="47" y="203"/>
                </a:lnTo>
                <a:lnTo>
                  <a:pt x="51" y="192"/>
                </a:lnTo>
                <a:lnTo>
                  <a:pt x="52" y="187"/>
                </a:lnTo>
                <a:lnTo>
                  <a:pt x="55" y="181"/>
                </a:lnTo>
                <a:lnTo>
                  <a:pt x="55" y="179"/>
                </a:lnTo>
                <a:lnTo>
                  <a:pt x="56" y="177"/>
                </a:lnTo>
                <a:lnTo>
                  <a:pt x="56" y="175"/>
                </a:lnTo>
                <a:lnTo>
                  <a:pt x="57" y="173"/>
                </a:lnTo>
                <a:lnTo>
                  <a:pt x="57" y="171"/>
                </a:lnTo>
                <a:lnTo>
                  <a:pt x="57" y="169"/>
                </a:lnTo>
                <a:lnTo>
                  <a:pt x="57" y="167"/>
                </a:lnTo>
                <a:lnTo>
                  <a:pt x="57" y="165"/>
                </a:lnTo>
                <a:lnTo>
                  <a:pt x="57" y="165"/>
                </a:lnTo>
                <a:lnTo>
                  <a:pt x="57" y="165"/>
                </a:lnTo>
                <a:lnTo>
                  <a:pt x="58" y="165"/>
                </a:lnTo>
                <a:lnTo>
                  <a:pt x="59" y="164"/>
                </a:lnTo>
                <a:lnTo>
                  <a:pt x="60" y="163"/>
                </a:lnTo>
                <a:lnTo>
                  <a:pt x="60" y="163"/>
                </a:lnTo>
                <a:lnTo>
                  <a:pt x="61" y="162"/>
                </a:lnTo>
                <a:lnTo>
                  <a:pt x="65" y="157"/>
                </a:lnTo>
                <a:lnTo>
                  <a:pt x="66" y="156"/>
                </a:lnTo>
                <a:lnTo>
                  <a:pt x="67" y="155"/>
                </a:lnTo>
                <a:lnTo>
                  <a:pt x="69" y="154"/>
                </a:lnTo>
                <a:lnTo>
                  <a:pt x="71" y="152"/>
                </a:lnTo>
                <a:lnTo>
                  <a:pt x="72" y="151"/>
                </a:lnTo>
                <a:lnTo>
                  <a:pt x="74" y="150"/>
                </a:lnTo>
                <a:lnTo>
                  <a:pt x="75" y="150"/>
                </a:lnTo>
                <a:lnTo>
                  <a:pt x="76" y="149"/>
                </a:lnTo>
                <a:lnTo>
                  <a:pt x="78" y="149"/>
                </a:lnTo>
                <a:lnTo>
                  <a:pt x="79" y="148"/>
                </a:lnTo>
                <a:lnTo>
                  <a:pt x="81" y="148"/>
                </a:lnTo>
                <a:lnTo>
                  <a:pt x="86" y="147"/>
                </a:lnTo>
                <a:lnTo>
                  <a:pt x="88" y="147"/>
                </a:lnTo>
                <a:lnTo>
                  <a:pt x="91" y="146"/>
                </a:lnTo>
                <a:lnTo>
                  <a:pt x="92" y="146"/>
                </a:lnTo>
                <a:lnTo>
                  <a:pt x="94" y="145"/>
                </a:lnTo>
                <a:lnTo>
                  <a:pt x="95" y="144"/>
                </a:lnTo>
                <a:lnTo>
                  <a:pt x="97" y="143"/>
                </a:lnTo>
                <a:lnTo>
                  <a:pt x="99" y="141"/>
                </a:lnTo>
                <a:lnTo>
                  <a:pt x="100" y="140"/>
                </a:lnTo>
                <a:lnTo>
                  <a:pt x="101" y="140"/>
                </a:lnTo>
                <a:lnTo>
                  <a:pt x="102" y="139"/>
                </a:lnTo>
                <a:lnTo>
                  <a:pt x="102" y="139"/>
                </a:lnTo>
                <a:lnTo>
                  <a:pt x="103" y="139"/>
                </a:lnTo>
                <a:lnTo>
                  <a:pt x="104" y="139"/>
                </a:lnTo>
                <a:lnTo>
                  <a:pt x="105" y="139"/>
                </a:lnTo>
                <a:lnTo>
                  <a:pt x="106" y="140"/>
                </a:lnTo>
                <a:lnTo>
                  <a:pt x="107" y="141"/>
                </a:lnTo>
                <a:lnTo>
                  <a:pt x="111" y="145"/>
                </a:lnTo>
                <a:lnTo>
                  <a:pt x="113" y="146"/>
                </a:lnTo>
                <a:lnTo>
                  <a:pt x="113" y="147"/>
                </a:lnTo>
                <a:lnTo>
                  <a:pt x="114" y="147"/>
                </a:lnTo>
                <a:lnTo>
                  <a:pt x="115" y="147"/>
                </a:lnTo>
                <a:lnTo>
                  <a:pt x="116" y="148"/>
                </a:lnTo>
                <a:lnTo>
                  <a:pt x="117" y="148"/>
                </a:lnTo>
                <a:lnTo>
                  <a:pt x="118" y="147"/>
                </a:lnTo>
                <a:lnTo>
                  <a:pt x="119" y="147"/>
                </a:lnTo>
                <a:lnTo>
                  <a:pt x="119" y="146"/>
                </a:lnTo>
                <a:lnTo>
                  <a:pt x="120" y="145"/>
                </a:lnTo>
                <a:lnTo>
                  <a:pt x="121" y="144"/>
                </a:lnTo>
                <a:lnTo>
                  <a:pt x="121" y="143"/>
                </a:lnTo>
                <a:lnTo>
                  <a:pt x="122" y="142"/>
                </a:lnTo>
                <a:lnTo>
                  <a:pt x="122" y="141"/>
                </a:lnTo>
                <a:lnTo>
                  <a:pt x="121" y="139"/>
                </a:lnTo>
                <a:lnTo>
                  <a:pt x="121" y="138"/>
                </a:lnTo>
                <a:lnTo>
                  <a:pt x="120" y="134"/>
                </a:lnTo>
                <a:lnTo>
                  <a:pt x="119" y="132"/>
                </a:lnTo>
                <a:lnTo>
                  <a:pt x="119" y="129"/>
                </a:lnTo>
                <a:lnTo>
                  <a:pt x="119" y="127"/>
                </a:lnTo>
                <a:lnTo>
                  <a:pt x="118" y="126"/>
                </a:lnTo>
                <a:lnTo>
                  <a:pt x="119" y="124"/>
                </a:lnTo>
                <a:lnTo>
                  <a:pt x="119" y="119"/>
                </a:lnTo>
                <a:lnTo>
                  <a:pt x="119" y="116"/>
                </a:lnTo>
                <a:lnTo>
                  <a:pt x="120" y="114"/>
                </a:lnTo>
                <a:lnTo>
                  <a:pt x="119" y="111"/>
                </a:lnTo>
                <a:lnTo>
                  <a:pt x="119" y="109"/>
                </a:lnTo>
                <a:lnTo>
                  <a:pt x="118" y="107"/>
                </a:lnTo>
                <a:lnTo>
                  <a:pt x="118" y="105"/>
                </a:lnTo>
                <a:lnTo>
                  <a:pt x="117" y="103"/>
                </a:lnTo>
                <a:lnTo>
                  <a:pt x="115" y="101"/>
                </a:lnTo>
                <a:lnTo>
                  <a:pt x="114" y="99"/>
                </a:lnTo>
                <a:lnTo>
                  <a:pt x="112" y="98"/>
                </a:lnTo>
                <a:lnTo>
                  <a:pt x="111" y="97"/>
                </a:lnTo>
                <a:lnTo>
                  <a:pt x="110" y="96"/>
                </a:lnTo>
                <a:lnTo>
                  <a:pt x="108" y="94"/>
                </a:lnTo>
                <a:lnTo>
                  <a:pt x="100" y="90"/>
                </a:lnTo>
                <a:lnTo>
                  <a:pt x="98" y="89"/>
                </a:lnTo>
                <a:lnTo>
                  <a:pt x="95" y="88"/>
                </a:lnTo>
                <a:lnTo>
                  <a:pt x="94" y="87"/>
                </a:lnTo>
                <a:lnTo>
                  <a:pt x="92" y="86"/>
                </a:lnTo>
                <a:lnTo>
                  <a:pt x="91" y="85"/>
                </a:lnTo>
                <a:lnTo>
                  <a:pt x="90" y="84"/>
                </a:lnTo>
                <a:lnTo>
                  <a:pt x="89" y="83"/>
                </a:lnTo>
                <a:lnTo>
                  <a:pt x="88" y="82"/>
                </a:lnTo>
                <a:lnTo>
                  <a:pt x="88" y="80"/>
                </a:lnTo>
                <a:lnTo>
                  <a:pt x="87" y="79"/>
                </a:lnTo>
                <a:lnTo>
                  <a:pt x="86" y="77"/>
                </a:lnTo>
                <a:lnTo>
                  <a:pt x="84" y="70"/>
                </a:lnTo>
                <a:lnTo>
                  <a:pt x="80" y="64"/>
                </a:lnTo>
                <a:lnTo>
                  <a:pt x="79" y="60"/>
                </a:lnTo>
                <a:lnTo>
                  <a:pt x="78" y="57"/>
                </a:lnTo>
                <a:lnTo>
                  <a:pt x="76" y="52"/>
                </a:lnTo>
                <a:lnTo>
                  <a:pt x="75" y="48"/>
                </a:lnTo>
                <a:lnTo>
                  <a:pt x="74" y="46"/>
                </a:lnTo>
                <a:lnTo>
                  <a:pt x="73" y="44"/>
                </a:lnTo>
                <a:lnTo>
                  <a:pt x="72" y="43"/>
                </a:lnTo>
                <a:lnTo>
                  <a:pt x="72" y="42"/>
                </a:lnTo>
                <a:lnTo>
                  <a:pt x="71" y="41"/>
                </a:lnTo>
                <a:lnTo>
                  <a:pt x="70" y="40"/>
                </a:lnTo>
                <a:lnTo>
                  <a:pt x="69" y="39"/>
                </a:lnTo>
                <a:lnTo>
                  <a:pt x="65" y="36"/>
                </a:lnTo>
                <a:lnTo>
                  <a:pt x="61" y="32"/>
                </a:lnTo>
                <a:lnTo>
                  <a:pt x="59" y="31"/>
                </a:lnTo>
                <a:lnTo>
                  <a:pt x="58" y="30"/>
                </a:lnTo>
                <a:lnTo>
                  <a:pt x="58" y="29"/>
                </a:lnTo>
                <a:lnTo>
                  <a:pt x="57" y="28"/>
                </a:lnTo>
                <a:lnTo>
                  <a:pt x="56" y="27"/>
                </a:lnTo>
                <a:lnTo>
                  <a:pt x="56" y="26"/>
                </a:lnTo>
                <a:lnTo>
                  <a:pt x="55" y="25"/>
                </a:lnTo>
                <a:lnTo>
                  <a:pt x="55" y="24"/>
                </a:lnTo>
                <a:lnTo>
                  <a:pt x="55" y="23"/>
                </a:lnTo>
                <a:lnTo>
                  <a:pt x="55" y="22"/>
                </a:lnTo>
                <a:lnTo>
                  <a:pt x="55" y="21"/>
                </a:lnTo>
                <a:lnTo>
                  <a:pt x="56" y="19"/>
                </a:lnTo>
                <a:lnTo>
                  <a:pt x="56" y="17"/>
                </a:lnTo>
                <a:lnTo>
                  <a:pt x="57" y="15"/>
                </a:lnTo>
                <a:lnTo>
                  <a:pt x="58" y="13"/>
                </a:lnTo>
                <a:lnTo>
                  <a:pt x="60" y="11"/>
                </a:lnTo>
                <a:lnTo>
                  <a:pt x="61" y="9"/>
                </a:lnTo>
                <a:lnTo>
                  <a:pt x="63" y="7"/>
                </a:lnTo>
                <a:lnTo>
                  <a:pt x="64" y="5"/>
                </a:lnTo>
                <a:lnTo>
                  <a:pt x="65" y="4"/>
                </a:lnTo>
                <a:lnTo>
                  <a:pt x="67" y="3"/>
                </a:lnTo>
                <a:lnTo>
                  <a:pt x="69" y="1"/>
                </a:lnTo>
                <a:lnTo>
                  <a:pt x="70" y="1"/>
                </a:lnTo>
                <a:lnTo>
                  <a:pt x="71" y="0"/>
                </a:lnTo>
                <a:lnTo>
                  <a:pt x="72" y="0"/>
                </a:lnTo>
                <a:lnTo>
                  <a:pt x="72" y="0"/>
                </a:lnTo>
                <a:lnTo>
                  <a:pt x="72" y="1"/>
                </a:lnTo>
                <a:lnTo>
                  <a:pt x="74" y="2"/>
                </a:lnTo>
                <a:lnTo>
                  <a:pt x="76" y="4"/>
                </a:lnTo>
                <a:lnTo>
                  <a:pt x="79" y="5"/>
                </a:lnTo>
                <a:lnTo>
                  <a:pt x="83" y="7"/>
                </a:lnTo>
                <a:lnTo>
                  <a:pt x="89" y="11"/>
                </a:lnTo>
                <a:lnTo>
                  <a:pt x="92" y="13"/>
                </a:lnTo>
                <a:lnTo>
                  <a:pt x="96" y="15"/>
                </a:lnTo>
                <a:lnTo>
                  <a:pt x="97" y="15"/>
                </a:lnTo>
                <a:lnTo>
                  <a:pt x="98" y="16"/>
                </a:lnTo>
                <a:lnTo>
                  <a:pt x="100" y="16"/>
                </a:lnTo>
                <a:lnTo>
                  <a:pt x="102" y="16"/>
                </a:lnTo>
                <a:lnTo>
                  <a:pt x="104" y="16"/>
                </a:lnTo>
                <a:lnTo>
                  <a:pt x="107" y="16"/>
                </a:lnTo>
                <a:lnTo>
                  <a:pt x="109" y="16"/>
                </a:lnTo>
                <a:lnTo>
                  <a:pt x="111" y="16"/>
                </a:lnTo>
                <a:lnTo>
                  <a:pt x="113" y="17"/>
                </a:lnTo>
                <a:lnTo>
                  <a:pt x="118" y="18"/>
                </a:lnTo>
                <a:lnTo>
                  <a:pt x="120" y="19"/>
                </a:lnTo>
                <a:lnTo>
                  <a:pt x="122" y="20"/>
                </a:lnTo>
                <a:lnTo>
                  <a:pt x="130" y="23"/>
                </a:lnTo>
                <a:lnTo>
                  <a:pt x="133" y="24"/>
                </a:lnTo>
                <a:lnTo>
                  <a:pt x="135" y="25"/>
                </a:lnTo>
                <a:lnTo>
                  <a:pt x="138" y="26"/>
                </a:lnTo>
                <a:lnTo>
                  <a:pt x="142" y="27"/>
                </a:lnTo>
                <a:lnTo>
                  <a:pt x="144" y="27"/>
                </a:lnTo>
                <a:lnTo>
                  <a:pt x="149" y="28"/>
                </a:lnTo>
                <a:lnTo>
                  <a:pt x="151" y="28"/>
                </a:lnTo>
                <a:lnTo>
                  <a:pt x="152" y="28"/>
                </a:lnTo>
                <a:lnTo>
                  <a:pt x="154" y="29"/>
                </a:lnTo>
                <a:lnTo>
                  <a:pt x="155" y="30"/>
                </a:lnTo>
                <a:lnTo>
                  <a:pt x="157" y="31"/>
                </a:lnTo>
                <a:lnTo>
                  <a:pt x="159" y="32"/>
                </a:lnTo>
                <a:lnTo>
                  <a:pt x="160" y="33"/>
                </a:lnTo>
                <a:lnTo>
                  <a:pt x="167" y="37"/>
                </a:lnTo>
                <a:lnTo>
                  <a:pt x="169" y="38"/>
                </a:lnTo>
                <a:lnTo>
                  <a:pt x="170" y="38"/>
                </a:lnTo>
                <a:lnTo>
                  <a:pt x="172" y="39"/>
                </a:lnTo>
                <a:lnTo>
                  <a:pt x="174" y="39"/>
                </a:lnTo>
                <a:lnTo>
                  <a:pt x="175" y="39"/>
                </a:lnTo>
                <a:lnTo>
                  <a:pt x="177" y="40"/>
                </a:lnTo>
                <a:lnTo>
                  <a:pt x="179" y="40"/>
                </a:lnTo>
                <a:lnTo>
                  <a:pt x="185" y="39"/>
                </a:lnTo>
                <a:lnTo>
                  <a:pt x="187" y="39"/>
                </a:lnTo>
                <a:lnTo>
                  <a:pt x="188" y="39"/>
                </a:lnTo>
                <a:lnTo>
                  <a:pt x="189" y="39"/>
                </a:lnTo>
                <a:lnTo>
                  <a:pt x="191" y="40"/>
                </a:lnTo>
                <a:lnTo>
                  <a:pt x="191" y="40"/>
                </a:lnTo>
                <a:lnTo>
                  <a:pt x="192" y="40"/>
                </a:lnTo>
                <a:lnTo>
                  <a:pt x="193" y="41"/>
                </a:lnTo>
                <a:lnTo>
                  <a:pt x="193" y="42"/>
                </a:lnTo>
                <a:lnTo>
                  <a:pt x="194" y="42"/>
                </a:lnTo>
                <a:lnTo>
                  <a:pt x="195" y="44"/>
                </a:lnTo>
                <a:lnTo>
                  <a:pt x="197" y="50"/>
                </a:lnTo>
                <a:lnTo>
                  <a:pt x="198" y="52"/>
                </a:lnTo>
                <a:lnTo>
                  <a:pt x="200" y="54"/>
                </a:lnTo>
                <a:lnTo>
                  <a:pt x="201" y="57"/>
                </a:lnTo>
                <a:lnTo>
                  <a:pt x="203" y="59"/>
                </a:lnTo>
                <a:lnTo>
                  <a:pt x="205" y="61"/>
                </a:lnTo>
                <a:lnTo>
                  <a:pt x="206" y="63"/>
                </a:lnTo>
                <a:lnTo>
                  <a:pt x="207" y="64"/>
                </a:lnTo>
                <a:lnTo>
                  <a:pt x="209" y="66"/>
                </a:lnTo>
                <a:lnTo>
                  <a:pt x="211" y="67"/>
                </a:lnTo>
                <a:lnTo>
                  <a:pt x="213" y="69"/>
                </a:lnTo>
                <a:lnTo>
                  <a:pt x="216" y="71"/>
                </a:lnTo>
                <a:lnTo>
                  <a:pt x="217" y="72"/>
                </a:lnTo>
                <a:lnTo>
                  <a:pt x="219" y="73"/>
                </a:lnTo>
                <a:lnTo>
                  <a:pt x="221" y="74"/>
                </a:lnTo>
                <a:lnTo>
                  <a:pt x="223" y="76"/>
                </a:lnTo>
                <a:lnTo>
                  <a:pt x="226" y="77"/>
                </a:lnTo>
                <a:lnTo>
                  <a:pt x="227" y="77"/>
                </a:lnTo>
                <a:lnTo>
                  <a:pt x="229" y="78"/>
                </a:lnTo>
                <a:lnTo>
                  <a:pt x="230" y="78"/>
                </a:lnTo>
                <a:lnTo>
                  <a:pt x="232" y="79"/>
                </a:lnTo>
                <a:lnTo>
                  <a:pt x="233" y="79"/>
                </a:lnTo>
                <a:lnTo>
                  <a:pt x="235" y="79"/>
                </a:lnTo>
                <a:lnTo>
                  <a:pt x="236" y="79"/>
                </a:lnTo>
                <a:lnTo>
                  <a:pt x="238" y="79"/>
                </a:lnTo>
                <a:close/>
              </a:path>
            </a:pathLst>
          </a:custGeom>
          <a:solidFill>
            <a:srgbClr val="D9D9D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cs-CZ" dirty="0"/>
          </a:p>
        </p:txBody>
      </p:sp>
      <p:sp>
        <p:nvSpPr>
          <p:cNvPr id="167" name="Freeform 288">
            <a:extLst>
              <a:ext uri="{FF2B5EF4-FFF2-40B4-BE49-F238E27FC236}">
                <a16:creationId xmlns:a16="http://schemas.microsoft.com/office/drawing/2014/main" id="{07A4DA57-090F-4631-9D83-6D3805B93657}"/>
              </a:ext>
            </a:extLst>
          </p:cNvPr>
          <p:cNvSpPr>
            <a:spLocks/>
          </p:cNvSpPr>
          <p:nvPr/>
        </p:nvSpPr>
        <p:spPr bwMode="auto">
          <a:xfrm>
            <a:off x="6346945" y="3685825"/>
            <a:ext cx="483028" cy="703142"/>
          </a:xfrm>
          <a:custGeom>
            <a:avLst/>
            <a:gdLst>
              <a:gd name="T0" fmla="*/ 215 w 474"/>
              <a:gd name="T1" fmla="*/ 10 h 690"/>
              <a:gd name="T2" fmla="*/ 220 w 474"/>
              <a:gd name="T3" fmla="*/ 35 h 690"/>
              <a:gd name="T4" fmla="*/ 242 w 474"/>
              <a:gd name="T5" fmla="*/ 32 h 690"/>
              <a:gd name="T6" fmla="*/ 249 w 474"/>
              <a:gd name="T7" fmla="*/ 66 h 690"/>
              <a:gd name="T8" fmla="*/ 231 w 474"/>
              <a:gd name="T9" fmla="*/ 71 h 690"/>
              <a:gd name="T10" fmla="*/ 202 w 474"/>
              <a:gd name="T11" fmla="*/ 94 h 690"/>
              <a:gd name="T12" fmla="*/ 174 w 474"/>
              <a:gd name="T13" fmla="*/ 135 h 690"/>
              <a:gd name="T14" fmla="*/ 168 w 474"/>
              <a:gd name="T15" fmla="*/ 178 h 690"/>
              <a:gd name="T16" fmla="*/ 145 w 474"/>
              <a:gd name="T17" fmla="*/ 223 h 690"/>
              <a:gd name="T18" fmla="*/ 159 w 474"/>
              <a:gd name="T19" fmla="*/ 245 h 690"/>
              <a:gd name="T20" fmla="*/ 147 w 474"/>
              <a:gd name="T21" fmla="*/ 271 h 690"/>
              <a:gd name="T22" fmla="*/ 144 w 474"/>
              <a:gd name="T23" fmla="*/ 298 h 690"/>
              <a:gd name="T24" fmla="*/ 167 w 474"/>
              <a:gd name="T25" fmla="*/ 311 h 690"/>
              <a:gd name="T26" fmla="*/ 171 w 474"/>
              <a:gd name="T27" fmla="*/ 328 h 690"/>
              <a:gd name="T28" fmla="*/ 194 w 474"/>
              <a:gd name="T29" fmla="*/ 322 h 690"/>
              <a:gd name="T30" fmla="*/ 228 w 474"/>
              <a:gd name="T31" fmla="*/ 305 h 690"/>
              <a:gd name="T32" fmla="*/ 233 w 474"/>
              <a:gd name="T33" fmla="*/ 331 h 690"/>
              <a:gd name="T34" fmla="*/ 244 w 474"/>
              <a:gd name="T35" fmla="*/ 341 h 690"/>
              <a:gd name="T36" fmla="*/ 261 w 474"/>
              <a:gd name="T37" fmla="*/ 323 h 690"/>
              <a:gd name="T38" fmla="*/ 272 w 474"/>
              <a:gd name="T39" fmla="*/ 316 h 690"/>
              <a:gd name="T40" fmla="*/ 276 w 474"/>
              <a:gd name="T41" fmla="*/ 297 h 690"/>
              <a:gd name="T42" fmla="*/ 289 w 474"/>
              <a:gd name="T43" fmla="*/ 331 h 690"/>
              <a:gd name="T44" fmla="*/ 303 w 474"/>
              <a:gd name="T45" fmla="*/ 356 h 690"/>
              <a:gd name="T46" fmla="*/ 336 w 474"/>
              <a:gd name="T47" fmla="*/ 372 h 690"/>
              <a:gd name="T48" fmla="*/ 367 w 474"/>
              <a:gd name="T49" fmla="*/ 365 h 690"/>
              <a:gd name="T50" fmla="*/ 372 w 474"/>
              <a:gd name="T51" fmla="*/ 394 h 690"/>
              <a:gd name="T52" fmla="*/ 380 w 474"/>
              <a:gd name="T53" fmla="*/ 421 h 690"/>
              <a:gd name="T54" fmla="*/ 397 w 474"/>
              <a:gd name="T55" fmla="*/ 421 h 690"/>
              <a:gd name="T56" fmla="*/ 425 w 474"/>
              <a:gd name="T57" fmla="*/ 452 h 690"/>
              <a:gd name="T58" fmla="*/ 447 w 474"/>
              <a:gd name="T59" fmla="*/ 487 h 690"/>
              <a:gd name="T60" fmla="*/ 457 w 474"/>
              <a:gd name="T61" fmla="*/ 493 h 690"/>
              <a:gd name="T62" fmla="*/ 474 w 474"/>
              <a:gd name="T63" fmla="*/ 506 h 690"/>
              <a:gd name="T64" fmla="*/ 462 w 474"/>
              <a:gd name="T65" fmla="*/ 522 h 690"/>
              <a:gd name="T66" fmla="*/ 439 w 474"/>
              <a:gd name="T67" fmla="*/ 527 h 690"/>
              <a:gd name="T68" fmla="*/ 423 w 474"/>
              <a:gd name="T69" fmla="*/ 552 h 690"/>
              <a:gd name="T70" fmla="*/ 399 w 474"/>
              <a:gd name="T71" fmla="*/ 575 h 690"/>
              <a:gd name="T72" fmla="*/ 375 w 474"/>
              <a:gd name="T73" fmla="*/ 562 h 690"/>
              <a:gd name="T74" fmla="*/ 359 w 474"/>
              <a:gd name="T75" fmla="*/ 570 h 690"/>
              <a:gd name="T76" fmla="*/ 359 w 474"/>
              <a:gd name="T77" fmla="*/ 586 h 690"/>
              <a:gd name="T78" fmla="*/ 348 w 474"/>
              <a:gd name="T79" fmla="*/ 602 h 690"/>
              <a:gd name="T80" fmla="*/ 319 w 474"/>
              <a:gd name="T81" fmla="*/ 600 h 690"/>
              <a:gd name="T82" fmla="*/ 302 w 474"/>
              <a:gd name="T83" fmla="*/ 617 h 690"/>
              <a:gd name="T84" fmla="*/ 280 w 474"/>
              <a:gd name="T85" fmla="*/ 621 h 690"/>
              <a:gd name="T86" fmla="*/ 249 w 474"/>
              <a:gd name="T87" fmla="*/ 614 h 690"/>
              <a:gd name="T88" fmla="*/ 240 w 474"/>
              <a:gd name="T89" fmla="*/ 600 h 690"/>
              <a:gd name="T90" fmla="*/ 232 w 474"/>
              <a:gd name="T91" fmla="*/ 627 h 690"/>
              <a:gd name="T92" fmla="*/ 224 w 474"/>
              <a:gd name="T93" fmla="*/ 653 h 690"/>
              <a:gd name="T94" fmla="*/ 196 w 474"/>
              <a:gd name="T95" fmla="*/ 673 h 690"/>
              <a:gd name="T96" fmla="*/ 161 w 474"/>
              <a:gd name="T97" fmla="*/ 688 h 690"/>
              <a:gd name="T98" fmla="*/ 146 w 474"/>
              <a:gd name="T99" fmla="*/ 661 h 690"/>
              <a:gd name="T100" fmla="*/ 110 w 474"/>
              <a:gd name="T101" fmla="*/ 640 h 690"/>
              <a:gd name="T102" fmla="*/ 109 w 474"/>
              <a:gd name="T103" fmla="*/ 612 h 690"/>
              <a:gd name="T104" fmla="*/ 100 w 474"/>
              <a:gd name="T105" fmla="*/ 613 h 690"/>
              <a:gd name="T106" fmla="*/ 84 w 474"/>
              <a:gd name="T107" fmla="*/ 594 h 690"/>
              <a:gd name="T108" fmla="*/ 69 w 474"/>
              <a:gd name="T109" fmla="*/ 563 h 690"/>
              <a:gd name="T110" fmla="*/ 44 w 474"/>
              <a:gd name="T111" fmla="*/ 547 h 690"/>
              <a:gd name="T112" fmla="*/ 29 w 474"/>
              <a:gd name="T113" fmla="*/ 563 h 690"/>
              <a:gd name="T114" fmla="*/ 46 w 474"/>
              <a:gd name="T115" fmla="*/ 589 h 690"/>
              <a:gd name="T116" fmla="*/ 28 w 474"/>
              <a:gd name="T117" fmla="*/ 617 h 690"/>
              <a:gd name="T118" fmla="*/ 1 w 474"/>
              <a:gd name="T119" fmla="*/ 603 h 6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474" h="690">
                <a:moveTo>
                  <a:pt x="195" y="2"/>
                </a:moveTo>
                <a:lnTo>
                  <a:pt x="197" y="2"/>
                </a:lnTo>
                <a:lnTo>
                  <a:pt x="198" y="2"/>
                </a:lnTo>
                <a:lnTo>
                  <a:pt x="200" y="1"/>
                </a:lnTo>
                <a:lnTo>
                  <a:pt x="206" y="0"/>
                </a:lnTo>
                <a:lnTo>
                  <a:pt x="207" y="0"/>
                </a:lnTo>
                <a:lnTo>
                  <a:pt x="208" y="0"/>
                </a:lnTo>
                <a:lnTo>
                  <a:pt x="209" y="0"/>
                </a:lnTo>
                <a:lnTo>
                  <a:pt x="210" y="0"/>
                </a:lnTo>
                <a:lnTo>
                  <a:pt x="211" y="0"/>
                </a:lnTo>
                <a:lnTo>
                  <a:pt x="211" y="0"/>
                </a:lnTo>
                <a:lnTo>
                  <a:pt x="212" y="0"/>
                </a:lnTo>
                <a:lnTo>
                  <a:pt x="212" y="1"/>
                </a:lnTo>
                <a:lnTo>
                  <a:pt x="212" y="1"/>
                </a:lnTo>
                <a:lnTo>
                  <a:pt x="213" y="2"/>
                </a:lnTo>
                <a:lnTo>
                  <a:pt x="214" y="6"/>
                </a:lnTo>
                <a:lnTo>
                  <a:pt x="215" y="10"/>
                </a:lnTo>
                <a:lnTo>
                  <a:pt x="215" y="10"/>
                </a:lnTo>
                <a:lnTo>
                  <a:pt x="215" y="12"/>
                </a:lnTo>
                <a:lnTo>
                  <a:pt x="215" y="13"/>
                </a:lnTo>
                <a:lnTo>
                  <a:pt x="215" y="15"/>
                </a:lnTo>
                <a:lnTo>
                  <a:pt x="215" y="26"/>
                </a:lnTo>
                <a:lnTo>
                  <a:pt x="215" y="27"/>
                </a:lnTo>
                <a:lnTo>
                  <a:pt x="215" y="28"/>
                </a:lnTo>
                <a:lnTo>
                  <a:pt x="215" y="30"/>
                </a:lnTo>
                <a:lnTo>
                  <a:pt x="216" y="32"/>
                </a:lnTo>
                <a:lnTo>
                  <a:pt x="216" y="33"/>
                </a:lnTo>
                <a:lnTo>
                  <a:pt x="217" y="33"/>
                </a:lnTo>
                <a:lnTo>
                  <a:pt x="217" y="34"/>
                </a:lnTo>
                <a:lnTo>
                  <a:pt x="217" y="34"/>
                </a:lnTo>
                <a:lnTo>
                  <a:pt x="218" y="35"/>
                </a:lnTo>
                <a:lnTo>
                  <a:pt x="219" y="35"/>
                </a:lnTo>
                <a:lnTo>
                  <a:pt x="220" y="35"/>
                </a:lnTo>
                <a:lnTo>
                  <a:pt x="220" y="35"/>
                </a:lnTo>
                <a:lnTo>
                  <a:pt x="221" y="34"/>
                </a:lnTo>
                <a:lnTo>
                  <a:pt x="221" y="34"/>
                </a:lnTo>
                <a:lnTo>
                  <a:pt x="224" y="32"/>
                </a:lnTo>
                <a:lnTo>
                  <a:pt x="225" y="31"/>
                </a:lnTo>
                <a:lnTo>
                  <a:pt x="226" y="30"/>
                </a:lnTo>
                <a:lnTo>
                  <a:pt x="227" y="30"/>
                </a:lnTo>
                <a:lnTo>
                  <a:pt x="228" y="30"/>
                </a:lnTo>
                <a:lnTo>
                  <a:pt x="229" y="29"/>
                </a:lnTo>
                <a:lnTo>
                  <a:pt x="231" y="29"/>
                </a:lnTo>
                <a:lnTo>
                  <a:pt x="232" y="29"/>
                </a:lnTo>
                <a:lnTo>
                  <a:pt x="233" y="29"/>
                </a:lnTo>
                <a:lnTo>
                  <a:pt x="235" y="29"/>
                </a:lnTo>
                <a:lnTo>
                  <a:pt x="236" y="29"/>
                </a:lnTo>
                <a:lnTo>
                  <a:pt x="238" y="30"/>
                </a:lnTo>
                <a:lnTo>
                  <a:pt x="239" y="30"/>
                </a:lnTo>
                <a:lnTo>
                  <a:pt x="241" y="31"/>
                </a:lnTo>
                <a:lnTo>
                  <a:pt x="242" y="32"/>
                </a:lnTo>
                <a:lnTo>
                  <a:pt x="244" y="33"/>
                </a:lnTo>
                <a:lnTo>
                  <a:pt x="245" y="34"/>
                </a:lnTo>
                <a:lnTo>
                  <a:pt x="246" y="35"/>
                </a:lnTo>
                <a:lnTo>
                  <a:pt x="247" y="35"/>
                </a:lnTo>
                <a:lnTo>
                  <a:pt x="248" y="36"/>
                </a:lnTo>
                <a:lnTo>
                  <a:pt x="249" y="38"/>
                </a:lnTo>
                <a:lnTo>
                  <a:pt x="249" y="39"/>
                </a:lnTo>
                <a:lnTo>
                  <a:pt x="250" y="40"/>
                </a:lnTo>
                <a:lnTo>
                  <a:pt x="251" y="42"/>
                </a:lnTo>
                <a:lnTo>
                  <a:pt x="251" y="43"/>
                </a:lnTo>
                <a:lnTo>
                  <a:pt x="251" y="44"/>
                </a:lnTo>
                <a:lnTo>
                  <a:pt x="251" y="44"/>
                </a:lnTo>
                <a:lnTo>
                  <a:pt x="251" y="45"/>
                </a:lnTo>
                <a:lnTo>
                  <a:pt x="250" y="57"/>
                </a:lnTo>
                <a:lnTo>
                  <a:pt x="250" y="60"/>
                </a:lnTo>
                <a:lnTo>
                  <a:pt x="250" y="63"/>
                </a:lnTo>
                <a:lnTo>
                  <a:pt x="249" y="66"/>
                </a:lnTo>
                <a:lnTo>
                  <a:pt x="249" y="67"/>
                </a:lnTo>
                <a:lnTo>
                  <a:pt x="248" y="68"/>
                </a:lnTo>
                <a:lnTo>
                  <a:pt x="248" y="70"/>
                </a:lnTo>
                <a:lnTo>
                  <a:pt x="247" y="70"/>
                </a:lnTo>
                <a:lnTo>
                  <a:pt x="247" y="71"/>
                </a:lnTo>
                <a:lnTo>
                  <a:pt x="246" y="71"/>
                </a:lnTo>
                <a:lnTo>
                  <a:pt x="245" y="72"/>
                </a:lnTo>
                <a:lnTo>
                  <a:pt x="244" y="72"/>
                </a:lnTo>
                <a:lnTo>
                  <a:pt x="243" y="72"/>
                </a:lnTo>
                <a:lnTo>
                  <a:pt x="242" y="72"/>
                </a:lnTo>
                <a:lnTo>
                  <a:pt x="241" y="72"/>
                </a:lnTo>
                <a:lnTo>
                  <a:pt x="239" y="72"/>
                </a:lnTo>
                <a:lnTo>
                  <a:pt x="237" y="72"/>
                </a:lnTo>
                <a:lnTo>
                  <a:pt x="235" y="71"/>
                </a:lnTo>
                <a:lnTo>
                  <a:pt x="233" y="71"/>
                </a:lnTo>
                <a:lnTo>
                  <a:pt x="232" y="71"/>
                </a:lnTo>
                <a:lnTo>
                  <a:pt x="231" y="71"/>
                </a:lnTo>
                <a:lnTo>
                  <a:pt x="230" y="72"/>
                </a:lnTo>
                <a:lnTo>
                  <a:pt x="229" y="72"/>
                </a:lnTo>
                <a:lnTo>
                  <a:pt x="228" y="73"/>
                </a:lnTo>
                <a:lnTo>
                  <a:pt x="226" y="75"/>
                </a:lnTo>
                <a:lnTo>
                  <a:pt x="223" y="78"/>
                </a:lnTo>
                <a:lnTo>
                  <a:pt x="219" y="83"/>
                </a:lnTo>
                <a:lnTo>
                  <a:pt x="217" y="84"/>
                </a:lnTo>
                <a:lnTo>
                  <a:pt x="216" y="85"/>
                </a:lnTo>
                <a:lnTo>
                  <a:pt x="214" y="87"/>
                </a:lnTo>
                <a:lnTo>
                  <a:pt x="213" y="88"/>
                </a:lnTo>
                <a:lnTo>
                  <a:pt x="211" y="88"/>
                </a:lnTo>
                <a:lnTo>
                  <a:pt x="208" y="89"/>
                </a:lnTo>
                <a:lnTo>
                  <a:pt x="207" y="90"/>
                </a:lnTo>
                <a:lnTo>
                  <a:pt x="205" y="91"/>
                </a:lnTo>
                <a:lnTo>
                  <a:pt x="204" y="92"/>
                </a:lnTo>
                <a:lnTo>
                  <a:pt x="203" y="93"/>
                </a:lnTo>
                <a:lnTo>
                  <a:pt x="202" y="94"/>
                </a:lnTo>
                <a:lnTo>
                  <a:pt x="198" y="97"/>
                </a:lnTo>
                <a:lnTo>
                  <a:pt x="197" y="98"/>
                </a:lnTo>
                <a:lnTo>
                  <a:pt x="196" y="99"/>
                </a:lnTo>
                <a:lnTo>
                  <a:pt x="193" y="101"/>
                </a:lnTo>
                <a:lnTo>
                  <a:pt x="192" y="102"/>
                </a:lnTo>
                <a:lnTo>
                  <a:pt x="190" y="104"/>
                </a:lnTo>
                <a:lnTo>
                  <a:pt x="187" y="108"/>
                </a:lnTo>
                <a:lnTo>
                  <a:pt x="180" y="116"/>
                </a:lnTo>
                <a:lnTo>
                  <a:pt x="178" y="119"/>
                </a:lnTo>
                <a:lnTo>
                  <a:pt x="177" y="121"/>
                </a:lnTo>
                <a:lnTo>
                  <a:pt x="177" y="122"/>
                </a:lnTo>
                <a:lnTo>
                  <a:pt x="176" y="123"/>
                </a:lnTo>
                <a:lnTo>
                  <a:pt x="176" y="125"/>
                </a:lnTo>
                <a:lnTo>
                  <a:pt x="175" y="128"/>
                </a:lnTo>
                <a:lnTo>
                  <a:pt x="175" y="132"/>
                </a:lnTo>
                <a:lnTo>
                  <a:pt x="175" y="134"/>
                </a:lnTo>
                <a:lnTo>
                  <a:pt x="174" y="135"/>
                </a:lnTo>
                <a:lnTo>
                  <a:pt x="174" y="136"/>
                </a:lnTo>
                <a:lnTo>
                  <a:pt x="173" y="138"/>
                </a:lnTo>
                <a:lnTo>
                  <a:pt x="171" y="143"/>
                </a:lnTo>
                <a:lnTo>
                  <a:pt x="171" y="145"/>
                </a:lnTo>
                <a:lnTo>
                  <a:pt x="170" y="146"/>
                </a:lnTo>
                <a:lnTo>
                  <a:pt x="170" y="148"/>
                </a:lnTo>
                <a:lnTo>
                  <a:pt x="170" y="150"/>
                </a:lnTo>
                <a:lnTo>
                  <a:pt x="170" y="152"/>
                </a:lnTo>
                <a:lnTo>
                  <a:pt x="170" y="159"/>
                </a:lnTo>
                <a:lnTo>
                  <a:pt x="170" y="165"/>
                </a:lnTo>
                <a:lnTo>
                  <a:pt x="170" y="168"/>
                </a:lnTo>
                <a:lnTo>
                  <a:pt x="170" y="170"/>
                </a:lnTo>
                <a:lnTo>
                  <a:pt x="170" y="172"/>
                </a:lnTo>
                <a:lnTo>
                  <a:pt x="170" y="173"/>
                </a:lnTo>
                <a:lnTo>
                  <a:pt x="169" y="175"/>
                </a:lnTo>
                <a:lnTo>
                  <a:pt x="168" y="177"/>
                </a:lnTo>
                <a:lnTo>
                  <a:pt x="168" y="178"/>
                </a:lnTo>
                <a:lnTo>
                  <a:pt x="167" y="180"/>
                </a:lnTo>
                <a:lnTo>
                  <a:pt x="166" y="182"/>
                </a:lnTo>
                <a:lnTo>
                  <a:pt x="165" y="183"/>
                </a:lnTo>
                <a:lnTo>
                  <a:pt x="164" y="184"/>
                </a:lnTo>
                <a:lnTo>
                  <a:pt x="156" y="193"/>
                </a:lnTo>
                <a:lnTo>
                  <a:pt x="154" y="196"/>
                </a:lnTo>
                <a:lnTo>
                  <a:pt x="153" y="198"/>
                </a:lnTo>
                <a:lnTo>
                  <a:pt x="151" y="200"/>
                </a:lnTo>
                <a:lnTo>
                  <a:pt x="150" y="202"/>
                </a:lnTo>
                <a:lnTo>
                  <a:pt x="149" y="206"/>
                </a:lnTo>
                <a:lnTo>
                  <a:pt x="148" y="207"/>
                </a:lnTo>
                <a:lnTo>
                  <a:pt x="148" y="208"/>
                </a:lnTo>
                <a:lnTo>
                  <a:pt x="147" y="210"/>
                </a:lnTo>
                <a:lnTo>
                  <a:pt x="147" y="211"/>
                </a:lnTo>
                <a:lnTo>
                  <a:pt x="147" y="213"/>
                </a:lnTo>
                <a:lnTo>
                  <a:pt x="146" y="218"/>
                </a:lnTo>
                <a:lnTo>
                  <a:pt x="145" y="223"/>
                </a:lnTo>
                <a:lnTo>
                  <a:pt x="145" y="224"/>
                </a:lnTo>
                <a:lnTo>
                  <a:pt x="145" y="225"/>
                </a:lnTo>
                <a:lnTo>
                  <a:pt x="146" y="226"/>
                </a:lnTo>
                <a:lnTo>
                  <a:pt x="146" y="227"/>
                </a:lnTo>
                <a:lnTo>
                  <a:pt x="146" y="227"/>
                </a:lnTo>
                <a:lnTo>
                  <a:pt x="146" y="228"/>
                </a:lnTo>
                <a:lnTo>
                  <a:pt x="147" y="229"/>
                </a:lnTo>
                <a:lnTo>
                  <a:pt x="148" y="230"/>
                </a:lnTo>
                <a:lnTo>
                  <a:pt x="149" y="232"/>
                </a:lnTo>
                <a:lnTo>
                  <a:pt x="155" y="238"/>
                </a:lnTo>
                <a:lnTo>
                  <a:pt x="156" y="239"/>
                </a:lnTo>
                <a:lnTo>
                  <a:pt x="157" y="241"/>
                </a:lnTo>
                <a:lnTo>
                  <a:pt x="157" y="241"/>
                </a:lnTo>
                <a:lnTo>
                  <a:pt x="158" y="242"/>
                </a:lnTo>
                <a:lnTo>
                  <a:pt x="158" y="243"/>
                </a:lnTo>
                <a:lnTo>
                  <a:pt x="158" y="244"/>
                </a:lnTo>
                <a:lnTo>
                  <a:pt x="159" y="245"/>
                </a:lnTo>
                <a:lnTo>
                  <a:pt x="159" y="246"/>
                </a:lnTo>
                <a:lnTo>
                  <a:pt x="159" y="247"/>
                </a:lnTo>
                <a:lnTo>
                  <a:pt x="159" y="248"/>
                </a:lnTo>
                <a:lnTo>
                  <a:pt x="159" y="249"/>
                </a:lnTo>
                <a:lnTo>
                  <a:pt x="158" y="251"/>
                </a:lnTo>
                <a:lnTo>
                  <a:pt x="158" y="252"/>
                </a:lnTo>
                <a:lnTo>
                  <a:pt x="157" y="254"/>
                </a:lnTo>
                <a:lnTo>
                  <a:pt x="156" y="256"/>
                </a:lnTo>
                <a:lnTo>
                  <a:pt x="155" y="257"/>
                </a:lnTo>
                <a:lnTo>
                  <a:pt x="152" y="261"/>
                </a:lnTo>
                <a:lnTo>
                  <a:pt x="150" y="263"/>
                </a:lnTo>
                <a:lnTo>
                  <a:pt x="148" y="265"/>
                </a:lnTo>
                <a:lnTo>
                  <a:pt x="148" y="266"/>
                </a:lnTo>
                <a:lnTo>
                  <a:pt x="148" y="267"/>
                </a:lnTo>
                <a:lnTo>
                  <a:pt x="147" y="268"/>
                </a:lnTo>
                <a:lnTo>
                  <a:pt x="147" y="270"/>
                </a:lnTo>
                <a:lnTo>
                  <a:pt x="147" y="271"/>
                </a:lnTo>
                <a:lnTo>
                  <a:pt x="147" y="273"/>
                </a:lnTo>
                <a:lnTo>
                  <a:pt x="147" y="274"/>
                </a:lnTo>
                <a:lnTo>
                  <a:pt x="147" y="276"/>
                </a:lnTo>
                <a:lnTo>
                  <a:pt x="147" y="277"/>
                </a:lnTo>
                <a:lnTo>
                  <a:pt x="146" y="279"/>
                </a:lnTo>
                <a:lnTo>
                  <a:pt x="145" y="281"/>
                </a:lnTo>
                <a:lnTo>
                  <a:pt x="143" y="286"/>
                </a:lnTo>
                <a:lnTo>
                  <a:pt x="142" y="288"/>
                </a:lnTo>
                <a:lnTo>
                  <a:pt x="142" y="289"/>
                </a:lnTo>
                <a:lnTo>
                  <a:pt x="142" y="290"/>
                </a:lnTo>
                <a:lnTo>
                  <a:pt x="142" y="292"/>
                </a:lnTo>
                <a:lnTo>
                  <a:pt x="142" y="292"/>
                </a:lnTo>
                <a:lnTo>
                  <a:pt x="142" y="293"/>
                </a:lnTo>
                <a:lnTo>
                  <a:pt x="142" y="294"/>
                </a:lnTo>
                <a:lnTo>
                  <a:pt x="142" y="295"/>
                </a:lnTo>
                <a:lnTo>
                  <a:pt x="143" y="296"/>
                </a:lnTo>
                <a:lnTo>
                  <a:pt x="144" y="298"/>
                </a:lnTo>
                <a:lnTo>
                  <a:pt x="145" y="300"/>
                </a:lnTo>
                <a:lnTo>
                  <a:pt x="146" y="301"/>
                </a:lnTo>
                <a:lnTo>
                  <a:pt x="146" y="302"/>
                </a:lnTo>
                <a:lnTo>
                  <a:pt x="149" y="305"/>
                </a:lnTo>
                <a:lnTo>
                  <a:pt x="151" y="308"/>
                </a:lnTo>
                <a:lnTo>
                  <a:pt x="152" y="309"/>
                </a:lnTo>
                <a:lnTo>
                  <a:pt x="154" y="311"/>
                </a:lnTo>
                <a:lnTo>
                  <a:pt x="154" y="311"/>
                </a:lnTo>
                <a:lnTo>
                  <a:pt x="155" y="312"/>
                </a:lnTo>
                <a:lnTo>
                  <a:pt x="156" y="312"/>
                </a:lnTo>
                <a:lnTo>
                  <a:pt x="157" y="312"/>
                </a:lnTo>
                <a:lnTo>
                  <a:pt x="158" y="312"/>
                </a:lnTo>
                <a:lnTo>
                  <a:pt x="159" y="312"/>
                </a:lnTo>
                <a:lnTo>
                  <a:pt x="160" y="312"/>
                </a:lnTo>
                <a:lnTo>
                  <a:pt x="164" y="312"/>
                </a:lnTo>
                <a:lnTo>
                  <a:pt x="165" y="311"/>
                </a:lnTo>
                <a:lnTo>
                  <a:pt x="167" y="311"/>
                </a:lnTo>
                <a:lnTo>
                  <a:pt x="168" y="310"/>
                </a:lnTo>
                <a:lnTo>
                  <a:pt x="169" y="310"/>
                </a:lnTo>
                <a:lnTo>
                  <a:pt x="169" y="310"/>
                </a:lnTo>
                <a:lnTo>
                  <a:pt x="170" y="310"/>
                </a:lnTo>
                <a:lnTo>
                  <a:pt x="170" y="311"/>
                </a:lnTo>
                <a:lnTo>
                  <a:pt x="170" y="311"/>
                </a:lnTo>
                <a:lnTo>
                  <a:pt x="170" y="312"/>
                </a:lnTo>
                <a:lnTo>
                  <a:pt x="171" y="313"/>
                </a:lnTo>
                <a:lnTo>
                  <a:pt x="171" y="314"/>
                </a:lnTo>
                <a:lnTo>
                  <a:pt x="170" y="317"/>
                </a:lnTo>
                <a:lnTo>
                  <a:pt x="170" y="321"/>
                </a:lnTo>
                <a:lnTo>
                  <a:pt x="170" y="323"/>
                </a:lnTo>
                <a:lnTo>
                  <a:pt x="169" y="324"/>
                </a:lnTo>
                <a:lnTo>
                  <a:pt x="170" y="326"/>
                </a:lnTo>
                <a:lnTo>
                  <a:pt x="170" y="326"/>
                </a:lnTo>
                <a:lnTo>
                  <a:pt x="170" y="327"/>
                </a:lnTo>
                <a:lnTo>
                  <a:pt x="171" y="328"/>
                </a:lnTo>
                <a:lnTo>
                  <a:pt x="171" y="329"/>
                </a:lnTo>
                <a:lnTo>
                  <a:pt x="172" y="329"/>
                </a:lnTo>
                <a:lnTo>
                  <a:pt x="172" y="329"/>
                </a:lnTo>
                <a:lnTo>
                  <a:pt x="173" y="329"/>
                </a:lnTo>
                <a:lnTo>
                  <a:pt x="174" y="330"/>
                </a:lnTo>
                <a:lnTo>
                  <a:pt x="175" y="330"/>
                </a:lnTo>
                <a:lnTo>
                  <a:pt x="180" y="329"/>
                </a:lnTo>
                <a:lnTo>
                  <a:pt x="185" y="329"/>
                </a:lnTo>
                <a:lnTo>
                  <a:pt x="186" y="329"/>
                </a:lnTo>
                <a:lnTo>
                  <a:pt x="187" y="329"/>
                </a:lnTo>
                <a:lnTo>
                  <a:pt x="188" y="329"/>
                </a:lnTo>
                <a:lnTo>
                  <a:pt x="189" y="328"/>
                </a:lnTo>
                <a:lnTo>
                  <a:pt x="189" y="327"/>
                </a:lnTo>
                <a:lnTo>
                  <a:pt x="191" y="325"/>
                </a:lnTo>
                <a:lnTo>
                  <a:pt x="192" y="324"/>
                </a:lnTo>
                <a:lnTo>
                  <a:pt x="193" y="323"/>
                </a:lnTo>
                <a:lnTo>
                  <a:pt x="194" y="322"/>
                </a:lnTo>
                <a:lnTo>
                  <a:pt x="195" y="320"/>
                </a:lnTo>
                <a:lnTo>
                  <a:pt x="200" y="317"/>
                </a:lnTo>
                <a:lnTo>
                  <a:pt x="204" y="314"/>
                </a:lnTo>
                <a:lnTo>
                  <a:pt x="206" y="312"/>
                </a:lnTo>
                <a:lnTo>
                  <a:pt x="209" y="310"/>
                </a:lnTo>
                <a:lnTo>
                  <a:pt x="210" y="309"/>
                </a:lnTo>
                <a:lnTo>
                  <a:pt x="211" y="309"/>
                </a:lnTo>
                <a:lnTo>
                  <a:pt x="212" y="308"/>
                </a:lnTo>
                <a:lnTo>
                  <a:pt x="215" y="307"/>
                </a:lnTo>
                <a:lnTo>
                  <a:pt x="217" y="306"/>
                </a:lnTo>
                <a:lnTo>
                  <a:pt x="218" y="306"/>
                </a:lnTo>
                <a:lnTo>
                  <a:pt x="219" y="305"/>
                </a:lnTo>
                <a:lnTo>
                  <a:pt x="221" y="305"/>
                </a:lnTo>
                <a:lnTo>
                  <a:pt x="224" y="305"/>
                </a:lnTo>
                <a:lnTo>
                  <a:pt x="226" y="304"/>
                </a:lnTo>
                <a:lnTo>
                  <a:pt x="227" y="304"/>
                </a:lnTo>
                <a:lnTo>
                  <a:pt x="228" y="305"/>
                </a:lnTo>
                <a:lnTo>
                  <a:pt x="229" y="305"/>
                </a:lnTo>
                <a:lnTo>
                  <a:pt x="230" y="305"/>
                </a:lnTo>
                <a:lnTo>
                  <a:pt x="231" y="306"/>
                </a:lnTo>
                <a:lnTo>
                  <a:pt x="232" y="307"/>
                </a:lnTo>
                <a:lnTo>
                  <a:pt x="233" y="307"/>
                </a:lnTo>
                <a:lnTo>
                  <a:pt x="234" y="308"/>
                </a:lnTo>
                <a:lnTo>
                  <a:pt x="234" y="309"/>
                </a:lnTo>
                <a:lnTo>
                  <a:pt x="235" y="310"/>
                </a:lnTo>
                <a:lnTo>
                  <a:pt x="235" y="312"/>
                </a:lnTo>
                <a:lnTo>
                  <a:pt x="235" y="313"/>
                </a:lnTo>
                <a:lnTo>
                  <a:pt x="235" y="313"/>
                </a:lnTo>
                <a:lnTo>
                  <a:pt x="235" y="314"/>
                </a:lnTo>
                <a:lnTo>
                  <a:pt x="235" y="317"/>
                </a:lnTo>
                <a:lnTo>
                  <a:pt x="234" y="320"/>
                </a:lnTo>
                <a:lnTo>
                  <a:pt x="233" y="326"/>
                </a:lnTo>
                <a:lnTo>
                  <a:pt x="233" y="329"/>
                </a:lnTo>
                <a:lnTo>
                  <a:pt x="233" y="331"/>
                </a:lnTo>
                <a:lnTo>
                  <a:pt x="233" y="332"/>
                </a:lnTo>
                <a:lnTo>
                  <a:pt x="233" y="333"/>
                </a:lnTo>
                <a:lnTo>
                  <a:pt x="233" y="335"/>
                </a:lnTo>
                <a:lnTo>
                  <a:pt x="234" y="336"/>
                </a:lnTo>
                <a:lnTo>
                  <a:pt x="235" y="338"/>
                </a:lnTo>
                <a:lnTo>
                  <a:pt x="236" y="340"/>
                </a:lnTo>
                <a:lnTo>
                  <a:pt x="237" y="341"/>
                </a:lnTo>
                <a:lnTo>
                  <a:pt x="238" y="342"/>
                </a:lnTo>
                <a:lnTo>
                  <a:pt x="239" y="343"/>
                </a:lnTo>
                <a:lnTo>
                  <a:pt x="240" y="343"/>
                </a:lnTo>
                <a:lnTo>
                  <a:pt x="240" y="344"/>
                </a:lnTo>
                <a:lnTo>
                  <a:pt x="241" y="344"/>
                </a:lnTo>
                <a:lnTo>
                  <a:pt x="241" y="343"/>
                </a:lnTo>
                <a:lnTo>
                  <a:pt x="242" y="343"/>
                </a:lnTo>
                <a:lnTo>
                  <a:pt x="242" y="343"/>
                </a:lnTo>
                <a:lnTo>
                  <a:pt x="243" y="343"/>
                </a:lnTo>
                <a:lnTo>
                  <a:pt x="244" y="341"/>
                </a:lnTo>
                <a:lnTo>
                  <a:pt x="245" y="338"/>
                </a:lnTo>
                <a:lnTo>
                  <a:pt x="246" y="337"/>
                </a:lnTo>
                <a:lnTo>
                  <a:pt x="247" y="337"/>
                </a:lnTo>
                <a:lnTo>
                  <a:pt x="250" y="333"/>
                </a:lnTo>
                <a:lnTo>
                  <a:pt x="251" y="333"/>
                </a:lnTo>
                <a:lnTo>
                  <a:pt x="251" y="332"/>
                </a:lnTo>
                <a:lnTo>
                  <a:pt x="252" y="331"/>
                </a:lnTo>
                <a:lnTo>
                  <a:pt x="253" y="329"/>
                </a:lnTo>
                <a:lnTo>
                  <a:pt x="253" y="328"/>
                </a:lnTo>
                <a:lnTo>
                  <a:pt x="254" y="327"/>
                </a:lnTo>
                <a:lnTo>
                  <a:pt x="254" y="327"/>
                </a:lnTo>
                <a:lnTo>
                  <a:pt x="255" y="326"/>
                </a:lnTo>
                <a:lnTo>
                  <a:pt x="256" y="326"/>
                </a:lnTo>
                <a:lnTo>
                  <a:pt x="258" y="324"/>
                </a:lnTo>
                <a:lnTo>
                  <a:pt x="259" y="324"/>
                </a:lnTo>
                <a:lnTo>
                  <a:pt x="260" y="323"/>
                </a:lnTo>
                <a:lnTo>
                  <a:pt x="261" y="323"/>
                </a:lnTo>
                <a:lnTo>
                  <a:pt x="261" y="322"/>
                </a:lnTo>
                <a:lnTo>
                  <a:pt x="262" y="322"/>
                </a:lnTo>
                <a:lnTo>
                  <a:pt x="262" y="322"/>
                </a:lnTo>
                <a:lnTo>
                  <a:pt x="263" y="323"/>
                </a:lnTo>
                <a:lnTo>
                  <a:pt x="264" y="323"/>
                </a:lnTo>
                <a:lnTo>
                  <a:pt x="265" y="323"/>
                </a:lnTo>
                <a:lnTo>
                  <a:pt x="265" y="323"/>
                </a:lnTo>
                <a:lnTo>
                  <a:pt x="266" y="323"/>
                </a:lnTo>
                <a:lnTo>
                  <a:pt x="267" y="323"/>
                </a:lnTo>
                <a:lnTo>
                  <a:pt x="268" y="322"/>
                </a:lnTo>
                <a:lnTo>
                  <a:pt x="268" y="321"/>
                </a:lnTo>
                <a:lnTo>
                  <a:pt x="270" y="320"/>
                </a:lnTo>
                <a:lnTo>
                  <a:pt x="271" y="319"/>
                </a:lnTo>
                <a:lnTo>
                  <a:pt x="271" y="318"/>
                </a:lnTo>
                <a:lnTo>
                  <a:pt x="271" y="318"/>
                </a:lnTo>
                <a:lnTo>
                  <a:pt x="272" y="317"/>
                </a:lnTo>
                <a:lnTo>
                  <a:pt x="272" y="316"/>
                </a:lnTo>
                <a:lnTo>
                  <a:pt x="272" y="314"/>
                </a:lnTo>
                <a:lnTo>
                  <a:pt x="272" y="313"/>
                </a:lnTo>
                <a:lnTo>
                  <a:pt x="271" y="312"/>
                </a:lnTo>
                <a:lnTo>
                  <a:pt x="269" y="302"/>
                </a:lnTo>
                <a:lnTo>
                  <a:pt x="269" y="300"/>
                </a:lnTo>
                <a:lnTo>
                  <a:pt x="269" y="299"/>
                </a:lnTo>
                <a:lnTo>
                  <a:pt x="269" y="298"/>
                </a:lnTo>
                <a:lnTo>
                  <a:pt x="269" y="297"/>
                </a:lnTo>
                <a:lnTo>
                  <a:pt x="270" y="297"/>
                </a:lnTo>
                <a:lnTo>
                  <a:pt x="270" y="296"/>
                </a:lnTo>
                <a:lnTo>
                  <a:pt x="271" y="296"/>
                </a:lnTo>
                <a:lnTo>
                  <a:pt x="272" y="296"/>
                </a:lnTo>
                <a:lnTo>
                  <a:pt x="273" y="296"/>
                </a:lnTo>
                <a:lnTo>
                  <a:pt x="275" y="296"/>
                </a:lnTo>
                <a:lnTo>
                  <a:pt x="276" y="296"/>
                </a:lnTo>
                <a:lnTo>
                  <a:pt x="276" y="297"/>
                </a:lnTo>
                <a:lnTo>
                  <a:pt x="276" y="297"/>
                </a:lnTo>
                <a:lnTo>
                  <a:pt x="277" y="298"/>
                </a:lnTo>
                <a:lnTo>
                  <a:pt x="277" y="299"/>
                </a:lnTo>
                <a:lnTo>
                  <a:pt x="279" y="302"/>
                </a:lnTo>
                <a:lnTo>
                  <a:pt x="281" y="306"/>
                </a:lnTo>
                <a:lnTo>
                  <a:pt x="282" y="308"/>
                </a:lnTo>
                <a:lnTo>
                  <a:pt x="283" y="310"/>
                </a:lnTo>
                <a:lnTo>
                  <a:pt x="283" y="312"/>
                </a:lnTo>
                <a:lnTo>
                  <a:pt x="283" y="314"/>
                </a:lnTo>
                <a:lnTo>
                  <a:pt x="283" y="317"/>
                </a:lnTo>
                <a:lnTo>
                  <a:pt x="283" y="318"/>
                </a:lnTo>
                <a:lnTo>
                  <a:pt x="284" y="320"/>
                </a:lnTo>
                <a:lnTo>
                  <a:pt x="284" y="321"/>
                </a:lnTo>
                <a:lnTo>
                  <a:pt x="285" y="324"/>
                </a:lnTo>
                <a:lnTo>
                  <a:pt x="286" y="325"/>
                </a:lnTo>
                <a:lnTo>
                  <a:pt x="288" y="329"/>
                </a:lnTo>
                <a:lnTo>
                  <a:pt x="288" y="330"/>
                </a:lnTo>
                <a:lnTo>
                  <a:pt x="289" y="331"/>
                </a:lnTo>
                <a:lnTo>
                  <a:pt x="290" y="332"/>
                </a:lnTo>
                <a:lnTo>
                  <a:pt x="290" y="333"/>
                </a:lnTo>
                <a:lnTo>
                  <a:pt x="290" y="334"/>
                </a:lnTo>
                <a:lnTo>
                  <a:pt x="290" y="335"/>
                </a:lnTo>
                <a:lnTo>
                  <a:pt x="291" y="337"/>
                </a:lnTo>
                <a:lnTo>
                  <a:pt x="291" y="339"/>
                </a:lnTo>
                <a:lnTo>
                  <a:pt x="291" y="340"/>
                </a:lnTo>
                <a:lnTo>
                  <a:pt x="292" y="341"/>
                </a:lnTo>
                <a:lnTo>
                  <a:pt x="292" y="342"/>
                </a:lnTo>
                <a:lnTo>
                  <a:pt x="293" y="343"/>
                </a:lnTo>
                <a:lnTo>
                  <a:pt x="297" y="347"/>
                </a:lnTo>
                <a:lnTo>
                  <a:pt x="298" y="348"/>
                </a:lnTo>
                <a:lnTo>
                  <a:pt x="299" y="350"/>
                </a:lnTo>
                <a:lnTo>
                  <a:pt x="300" y="352"/>
                </a:lnTo>
                <a:lnTo>
                  <a:pt x="301" y="354"/>
                </a:lnTo>
                <a:lnTo>
                  <a:pt x="302" y="355"/>
                </a:lnTo>
                <a:lnTo>
                  <a:pt x="303" y="356"/>
                </a:lnTo>
                <a:lnTo>
                  <a:pt x="304" y="357"/>
                </a:lnTo>
                <a:lnTo>
                  <a:pt x="306" y="358"/>
                </a:lnTo>
                <a:lnTo>
                  <a:pt x="306" y="358"/>
                </a:lnTo>
                <a:lnTo>
                  <a:pt x="309" y="359"/>
                </a:lnTo>
                <a:lnTo>
                  <a:pt x="310" y="360"/>
                </a:lnTo>
                <a:lnTo>
                  <a:pt x="311" y="361"/>
                </a:lnTo>
                <a:lnTo>
                  <a:pt x="313" y="362"/>
                </a:lnTo>
                <a:lnTo>
                  <a:pt x="315" y="364"/>
                </a:lnTo>
                <a:lnTo>
                  <a:pt x="316" y="365"/>
                </a:lnTo>
                <a:lnTo>
                  <a:pt x="318" y="366"/>
                </a:lnTo>
                <a:lnTo>
                  <a:pt x="319" y="367"/>
                </a:lnTo>
                <a:lnTo>
                  <a:pt x="325" y="370"/>
                </a:lnTo>
                <a:lnTo>
                  <a:pt x="328" y="371"/>
                </a:lnTo>
                <a:lnTo>
                  <a:pt x="329" y="371"/>
                </a:lnTo>
                <a:lnTo>
                  <a:pt x="330" y="371"/>
                </a:lnTo>
                <a:lnTo>
                  <a:pt x="335" y="372"/>
                </a:lnTo>
                <a:lnTo>
                  <a:pt x="336" y="372"/>
                </a:lnTo>
                <a:lnTo>
                  <a:pt x="337" y="372"/>
                </a:lnTo>
                <a:lnTo>
                  <a:pt x="338" y="372"/>
                </a:lnTo>
                <a:lnTo>
                  <a:pt x="339" y="372"/>
                </a:lnTo>
                <a:lnTo>
                  <a:pt x="340" y="372"/>
                </a:lnTo>
                <a:lnTo>
                  <a:pt x="343" y="370"/>
                </a:lnTo>
                <a:lnTo>
                  <a:pt x="346" y="369"/>
                </a:lnTo>
                <a:lnTo>
                  <a:pt x="348" y="368"/>
                </a:lnTo>
                <a:lnTo>
                  <a:pt x="350" y="368"/>
                </a:lnTo>
                <a:lnTo>
                  <a:pt x="357" y="365"/>
                </a:lnTo>
                <a:lnTo>
                  <a:pt x="359" y="365"/>
                </a:lnTo>
                <a:lnTo>
                  <a:pt x="363" y="364"/>
                </a:lnTo>
                <a:lnTo>
                  <a:pt x="364" y="364"/>
                </a:lnTo>
                <a:lnTo>
                  <a:pt x="364" y="364"/>
                </a:lnTo>
                <a:lnTo>
                  <a:pt x="365" y="364"/>
                </a:lnTo>
                <a:lnTo>
                  <a:pt x="366" y="364"/>
                </a:lnTo>
                <a:lnTo>
                  <a:pt x="367" y="364"/>
                </a:lnTo>
                <a:lnTo>
                  <a:pt x="367" y="365"/>
                </a:lnTo>
                <a:lnTo>
                  <a:pt x="368" y="365"/>
                </a:lnTo>
                <a:lnTo>
                  <a:pt x="369" y="365"/>
                </a:lnTo>
                <a:lnTo>
                  <a:pt x="370" y="366"/>
                </a:lnTo>
                <a:lnTo>
                  <a:pt x="371" y="368"/>
                </a:lnTo>
                <a:lnTo>
                  <a:pt x="371" y="369"/>
                </a:lnTo>
                <a:lnTo>
                  <a:pt x="372" y="370"/>
                </a:lnTo>
                <a:lnTo>
                  <a:pt x="373" y="372"/>
                </a:lnTo>
                <a:lnTo>
                  <a:pt x="373" y="374"/>
                </a:lnTo>
                <a:lnTo>
                  <a:pt x="374" y="377"/>
                </a:lnTo>
                <a:lnTo>
                  <a:pt x="374" y="379"/>
                </a:lnTo>
                <a:lnTo>
                  <a:pt x="374" y="380"/>
                </a:lnTo>
                <a:lnTo>
                  <a:pt x="375" y="382"/>
                </a:lnTo>
                <a:lnTo>
                  <a:pt x="374" y="384"/>
                </a:lnTo>
                <a:lnTo>
                  <a:pt x="374" y="385"/>
                </a:lnTo>
                <a:lnTo>
                  <a:pt x="374" y="387"/>
                </a:lnTo>
                <a:lnTo>
                  <a:pt x="374" y="388"/>
                </a:lnTo>
                <a:lnTo>
                  <a:pt x="372" y="394"/>
                </a:lnTo>
                <a:lnTo>
                  <a:pt x="372" y="397"/>
                </a:lnTo>
                <a:lnTo>
                  <a:pt x="372" y="398"/>
                </a:lnTo>
                <a:lnTo>
                  <a:pt x="372" y="400"/>
                </a:lnTo>
                <a:lnTo>
                  <a:pt x="371" y="401"/>
                </a:lnTo>
                <a:lnTo>
                  <a:pt x="371" y="403"/>
                </a:lnTo>
                <a:lnTo>
                  <a:pt x="372" y="405"/>
                </a:lnTo>
                <a:lnTo>
                  <a:pt x="372" y="407"/>
                </a:lnTo>
                <a:lnTo>
                  <a:pt x="372" y="409"/>
                </a:lnTo>
                <a:lnTo>
                  <a:pt x="373" y="411"/>
                </a:lnTo>
                <a:lnTo>
                  <a:pt x="373" y="413"/>
                </a:lnTo>
                <a:lnTo>
                  <a:pt x="374" y="415"/>
                </a:lnTo>
                <a:lnTo>
                  <a:pt x="375" y="416"/>
                </a:lnTo>
                <a:lnTo>
                  <a:pt x="376" y="417"/>
                </a:lnTo>
                <a:lnTo>
                  <a:pt x="376" y="418"/>
                </a:lnTo>
                <a:lnTo>
                  <a:pt x="377" y="419"/>
                </a:lnTo>
                <a:lnTo>
                  <a:pt x="379" y="420"/>
                </a:lnTo>
                <a:lnTo>
                  <a:pt x="380" y="421"/>
                </a:lnTo>
                <a:lnTo>
                  <a:pt x="382" y="422"/>
                </a:lnTo>
                <a:lnTo>
                  <a:pt x="383" y="423"/>
                </a:lnTo>
                <a:lnTo>
                  <a:pt x="385" y="424"/>
                </a:lnTo>
                <a:lnTo>
                  <a:pt x="386" y="424"/>
                </a:lnTo>
                <a:lnTo>
                  <a:pt x="387" y="424"/>
                </a:lnTo>
                <a:lnTo>
                  <a:pt x="388" y="424"/>
                </a:lnTo>
                <a:lnTo>
                  <a:pt x="389" y="424"/>
                </a:lnTo>
                <a:lnTo>
                  <a:pt x="390" y="424"/>
                </a:lnTo>
                <a:lnTo>
                  <a:pt x="391" y="424"/>
                </a:lnTo>
                <a:lnTo>
                  <a:pt x="391" y="423"/>
                </a:lnTo>
                <a:lnTo>
                  <a:pt x="393" y="422"/>
                </a:lnTo>
                <a:lnTo>
                  <a:pt x="394" y="422"/>
                </a:lnTo>
                <a:lnTo>
                  <a:pt x="394" y="421"/>
                </a:lnTo>
                <a:lnTo>
                  <a:pt x="395" y="421"/>
                </a:lnTo>
                <a:lnTo>
                  <a:pt x="396" y="421"/>
                </a:lnTo>
                <a:lnTo>
                  <a:pt x="396" y="421"/>
                </a:lnTo>
                <a:lnTo>
                  <a:pt x="397" y="421"/>
                </a:lnTo>
                <a:lnTo>
                  <a:pt x="397" y="422"/>
                </a:lnTo>
                <a:lnTo>
                  <a:pt x="398" y="422"/>
                </a:lnTo>
                <a:lnTo>
                  <a:pt x="400" y="423"/>
                </a:lnTo>
                <a:lnTo>
                  <a:pt x="401" y="424"/>
                </a:lnTo>
                <a:lnTo>
                  <a:pt x="402" y="426"/>
                </a:lnTo>
                <a:lnTo>
                  <a:pt x="404" y="428"/>
                </a:lnTo>
                <a:lnTo>
                  <a:pt x="405" y="430"/>
                </a:lnTo>
                <a:lnTo>
                  <a:pt x="406" y="431"/>
                </a:lnTo>
                <a:lnTo>
                  <a:pt x="407" y="433"/>
                </a:lnTo>
                <a:lnTo>
                  <a:pt x="409" y="437"/>
                </a:lnTo>
                <a:lnTo>
                  <a:pt x="410" y="438"/>
                </a:lnTo>
                <a:lnTo>
                  <a:pt x="411" y="441"/>
                </a:lnTo>
                <a:lnTo>
                  <a:pt x="412" y="442"/>
                </a:lnTo>
                <a:lnTo>
                  <a:pt x="413" y="443"/>
                </a:lnTo>
                <a:lnTo>
                  <a:pt x="414" y="444"/>
                </a:lnTo>
                <a:lnTo>
                  <a:pt x="415" y="444"/>
                </a:lnTo>
                <a:lnTo>
                  <a:pt x="425" y="452"/>
                </a:lnTo>
                <a:lnTo>
                  <a:pt x="427" y="454"/>
                </a:lnTo>
                <a:lnTo>
                  <a:pt x="429" y="455"/>
                </a:lnTo>
                <a:lnTo>
                  <a:pt x="434" y="460"/>
                </a:lnTo>
                <a:lnTo>
                  <a:pt x="437" y="463"/>
                </a:lnTo>
                <a:lnTo>
                  <a:pt x="438" y="465"/>
                </a:lnTo>
                <a:lnTo>
                  <a:pt x="441" y="468"/>
                </a:lnTo>
                <a:lnTo>
                  <a:pt x="443" y="471"/>
                </a:lnTo>
                <a:lnTo>
                  <a:pt x="445" y="474"/>
                </a:lnTo>
                <a:lnTo>
                  <a:pt x="447" y="478"/>
                </a:lnTo>
                <a:lnTo>
                  <a:pt x="448" y="479"/>
                </a:lnTo>
                <a:lnTo>
                  <a:pt x="448" y="481"/>
                </a:lnTo>
                <a:lnTo>
                  <a:pt x="448" y="482"/>
                </a:lnTo>
                <a:lnTo>
                  <a:pt x="448" y="482"/>
                </a:lnTo>
                <a:lnTo>
                  <a:pt x="448" y="483"/>
                </a:lnTo>
                <a:lnTo>
                  <a:pt x="448" y="484"/>
                </a:lnTo>
                <a:lnTo>
                  <a:pt x="448" y="485"/>
                </a:lnTo>
                <a:lnTo>
                  <a:pt x="447" y="487"/>
                </a:lnTo>
                <a:lnTo>
                  <a:pt x="446" y="488"/>
                </a:lnTo>
                <a:lnTo>
                  <a:pt x="446" y="490"/>
                </a:lnTo>
                <a:lnTo>
                  <a:pt x="446" y="491"/>
                </a:lnTo>
                <a:lnTo>
                  <a:pt x="446" y="491"/>
                </a:lnTo>
                <a:lnTo>
                  <a:pt x="446" y="492"/>
                </a:lnTo>
                <a:lnTo>
                  <a:pt x="446" y="494"/>
                </a:lnTo>
                <a:lnTo>
                  <a:pt x="447" y="495"/>
                </a:lnTo>
                <a:lnTo>
                  <a:pt x="447" y="496"/>
                </a:lnTo>
                <a:lnTo>
                  <a:pt x="448" y="497"/>
                </a:lnTo>
                <a:lnTo>
                  <a:pt x="449" y="497"/>
                </a:lnTo>
                <a:lnTo>
                  <a:pt x="449" y="498"/>
                </a:lnTo>
                <a:lnTo>
                  <a:pt x="450" y="498"/>
                </a:lnTo>
                <a:lnTo>
                  <a:pt x="451" y="498"/>
                </a:lnTo>
                <a:lnTo>
                  <a:pt x="451" y="497"/>
                </a:lnTo>
                <a:lnTo>
                  <a:pt x="452" y="497"/>
                </a:lnTo>
                <a:lnTo>
                  <a:pt x="455" y="494"/>
                </a:lnTo>
                <a:lnTo>
                  <a:pt x="457" y="493"/>
                </a:lnTo>
                <a:lnTo>
                  <a:pt x="458" y="492"/>
                </a:lnTo>
                <a:lnTo>
                  <a:pt x="459" y="491"/>
                </a:lnTo>
                <a:lnTo>
                  <a:pt x="460" y="491"/>
                </a:lnTo>
                <a:lnTo>
                  <a:pt x="462" y="491"/>
                </a:lnTo>
                <a:lnTo>
                  <a:pt x="463" y="491"/>
                </a:lnTo>
                <a:lnTo>
                  <a:pt x="464" y="491"/>
                </a:lnTo>
                <a:lnTo>
                  <a:pt x="464" y="491"/>
                </a:lnTo>
                <a:lnTo>
                  <a:pt x="465" y="491"/>
                </a:lnTo>
                <a:lnTo>
                  <a:pt x="465" y="491"/>
                </a:lnTo>
                <a:lnTo>
                  <a:pt x="466" y="491"/>
                </a:lnTo>
                <a:lnTo>
                  <a:pt x="466" y="492"/>
                </a:lnTo>
                <a:lnTo>
                  <a:pt x="468" y="493"/>
                </a:lnTo>
                <a:lnTo>
                  <a:pt x="469" y="495"/>
                </a:lnTo>
                <a:lnTo>
                  <a:pt x="470" y="497"/>
                </a:lnTo>
                <a:lnTo>
                  <a:pt x="472" y="502"/>
                </a:lnTo>
                <a:lnTo>
                  <a:pt x="473" y="505"/>
                </a:lnTo>
                <a:lnTo>
                  <a:pt x="474" y="506"/>
                </a:lnTo>
                <a:lnTo>
                  <a:pt x="474" y="506"/>
                </a:lnTo>
                <a:lnTo>
                  <a:pt x="474" y="507"/>
                </a:lnTo>
                <a:lnTo>
                  <a:pt x="474" y="508"/>
                </a:lnTo>
                <a:lnTo>
                  <a:pt x="473" y="509"/>
                </a:lnTo>
                <a:lnTo>
                  <a:pt x="473" y="510"/>
                </a:lnTo>
                <a:lnTo>
                  <a:pt x="472" y="511"/>
                </a:lnTo>
                <a:lnTo>
                  <a:pt x="471" y="513"/>
                </a:lnTo>
                <a:lnTo>
                  <a:pt x="470" y="516"/>
                </a:lnTo>
                <a:lnTo>
                  <a:pt x="468" y="518"/>
                </a:lnTo>
                <a:lnTo>
                  <a:pt x="467" y="519"/>
                </a:lnTo>
                <a:lnTo>
                  <a:pt x="467" y="519"/>
                </a:lnTo>
                <a:lnTo>
                  <a:pt x="466" y="520"/>
                </a:lnTo>
                <a:lnTo>
                  <a:pt x="465" y="521"/>
                </a:lnTo>
                <a:lnTo>
                  <a:pt x="464" y="521"/>
                </a:lnTo>
                <a:lnTo>
                  <a:pt x="463" y="522"/>
                </a:lnTo>
                <a:lnTo>
                  <a:pt x="462" y="522"/>
                </a:lnTo>
                <a:lnTo>
                  <a:pt x="462" y="522"/>
                </a:lnTo>
                <a:lnTo>
                  <a:pt x="461" y="522"/>
                </a:lnTo>
                <a:lnTo>
                  <a:pt x="460" y="522"/>
                </a:lnTo>
                <a:lnTo>
                  <a:pt x="459" y="522"/>
                </a:lnTo>
                <a:lnTo>
                  <a:pt x="458" y="522"/>
                </a:lnTo>
                <a:lnTo>
                  <a:pt x="456" y="522"/>
                </a:lnTo>
                <a:lnTo>
                  <a:pt x="454" y="521"/>
                </a:lnTo>
                <a:lnTo>
                  <a:pt x="450" y="520"/>
                </a:lnTo>
                <a:lnTo>
                  <a:pt x="448" y="520"/>
                </a:lnTo>
                <a:lnTo>
                  <a:pt x="446" y="520"/>
                </a:lnTo>
                <a:lnTo>
                  <a:pt x="445" y="520"/>
                </a:lnTo>
                <a:lnTo>
                  <a:pt x="445" y="520"/>
                </a:lnTo>
                <a:lnTo>
                  <a:pt x="444" y="520"/>
                </a:lnTo>
                <a:lnTo>
                  <a:pt x="443" y="521"/>
                </a:lnTo>
                <a:lnTo>
                  <a:pt x="442" y="522"/>
                </a:lnTo>
                <a:lnTo>
                  <a:pt x="441" y="525"/>
                </a:lnTo>
                <a:lnTo>
                  <a:pt x="440" y="526"/>
                </a:lnTo>
                <a:lnTo>
                  <a:pt x="439" y="527"/>
                </a:lnTo>
                <a:lnTo>
                  <a:pt x="439" y="528"/>
                </a:lnTo>
                <a:lnTo>
                  <a:pt x="438" y="529"/>
                </a:lnTo>
                <a:lnTo>
                  <a:pt x="437" y="530"/>
                </a:lnTo>
                <a:lnTo>
                  <a:pt x="436" y="531"/>
                </a:lnTo>
                <a:lnTo>
                  <a:pt x="433" y="533"/>
                </a:lnTo>
                <a:lnTo>
                  <a:pt x="431" y="534"/>
                </a:lnTo>
                <a:lnTo>
                  <a:pt x="430" y="535"/>
                </a:lnTo>
                <a:lnTo>
                  <a:pt x="428" y="538"/>
                </a:lnTo>
                <a:lnTo>
                  <a:pt x="425" y="540"/>
                </a:lnTo>
                <a:lnTo>
                  <a:pt x="425" y="541"/>
                </a:lnTo>
                <a:lnTo>
                  <a:pt x="424" y="542"/>
                </a:lnTo>
                <a:lnTo>
                  <a:pt x="424" y="543"/>
                </a:lnTo>
                <a:lnTo>
                  <a:pt x="423" y="544"/>
                </a:lnTo>
                <a:lnTo>
                  <a:pt x="423" y="545"/>
                </a:lnTo>
                <a:lnTo>
                  <a:pt x="423" y="549"/>
                </a:lnTo>
                <a:lnTo>
                  <a:pt x="423" y="551"/>
                </a:lnTo>
                <a:lnTo>
                  <a:pt x="423" y="552"/>
                </a:lnTo>
                <a:lnTo>
                  <a:pt x="422" y="555"/>
                </a:lnTo>
                <a:lnTo>
                  <a:pt x="421" y="557"/>
                </a:lnTo>
                <a:lnTo>
                  <a:pt x="419" y="561"/>
                </a:lnTo>
                <a:lnTo>
                  <a:pt x="418" y="565"/>
                </a:lnTo>
                <a:lnTo>
                  <a:pt x="416" y="569"/>
                </a:lnTo>
                <a:lnTo>
                  <a:pt x="416" y="570"/>
                </a:lnTo>
                <a:lnTo>
                  <a:pt x="415" y="570"/>
                </a:lnTo>
                <a:lnTo>
                  <a:pt x="414" y="571"/>
                </a:lnTo>
                <a:lnTo>
                  <a:pt x="413" y="572"/>
                </a:lnTo>
                <a:lnTo>
                  <a:pt x="413" y="572"/>
                </a:lnTo>
                <a:lnTo>
                  <a:pt x="413" y="573"/>
                </a:lnTo>
                <a:lnTo>
                  <a:pt x="411" y="573"/>
                </a:lnTo>
                <a:lnTo>
                  <a:pt x="407" y="574"/>
                </a:lnTo>
                <a:lnTo>
                  <a:pt x="404" y="575"/>
                </a:lnTo>
                <a:lnTo>
                  <a:pt x="402" y="575"/>
                </a:lnTo>
                <a:lnTo>
                  <a:pt x="401" y="575"/>
                </a:lnTo>
                <a:lnTo>
                  <a:pt x="399" y="575"/>
                </a:lnTo>
                <a:lnTo>
                  <a:pt x="397" y="574"/>
                </a:lnTo>
                <a:lnTo>
                  <a:pt x="396" y="574"/>
                </a:lnTo>
                <a:lnTo>
                  <a:pt x="394" y="573"/>
                </a:lnTo>
                <a:lnTo>
                  <a:pt x="393" y="573"/>
                </a:lnTo>
                <a:lnTo>
                  <a:pt x="392" y="572"/>
                </a:lnTo>
                <a:lnTo>
                  <a:pt x="391" y="571"/>
                </a:lnTo>
                <a:lnTo>
                  <a:pt x="390" y="570"/>
                </a:lnTo>
                <a:lnTo>
                  <a:pt x="387" y="568"/>
                </a:lnTo>
                <a:lnTo>
                  <a:pt x="386" y="566"/>
                </a:lnTo>
                <a:lnTo>
                  <a:pt x="384" y="565"/>
                </a:lnTo>
                <a:lnTo>
                  <a:pt x="382" y="564"/>
                </a:lnTo>
                <a:lnTo>
                  <a:pt x="381" y="563"/>
                </a:lnTo>
                <a:lnTo>
                  <a:pt x="380" y="563"/>
                </a:lnTo>
                <a:lnTo>
                  <a:pt x="379" y="562"/>
                </a:lnTo>
                <a:lnTo>
                  <a:pt x="378" y="562"/>
                </a:lnTo>
                <a:lnTo>
                  <a:pt x="376" y="562"/>
                </a:lnTo>
                <a:lnTo>
                  <a:pt x="375" y="562"/>
                </a:lnTo>
                <a:lnTo>
                  <a:pt x="374" y="563"/>
                </a:lnTo>
                <a:lnTo>
                  <a:pt x="374" y="563"/>
                </a:lnTo>
                <a:lnTo>
                  <a:pt x="373" y="564"/>
                </a:lnTo>
                <a:lnTo>
                  <a:pt x="372" y="565"/>
                </a:lnTo>
                <a:lnTo>
                  <a:pt x="370" y="568"/>
                </a:lnTo>
                <a:lnTo>
                  <a:pt x="369" y="569"/>
                </a:lnTo>
                <a:lnTo>
                  <a:pt x="369" y="569"/>
                </a:lnTo>
                <a:lnTo>
                  <a:pt x="368" y="570"/>
                </a:lnTo>
                <a:lnTo>
                  <a:pt x="368" y="570"/>
                </a:lnTo>
                <a:lnTo>
                  <a:pt x="367" y="571"/>
                </a:lnTo>
                <a:lnTo>
                  <a:pt x="367" y="571"/>
                </a:lnTo>
                <a:lnTo>
                  <a:pt x="366" y="571"/>
                </a:lnTo>
                <a:lnTo>
                  <a:pt x="365" y="571"/>
                </a:lnTo>
                <a:lnTo>
                  <a:pt x="364" y="570"/>
                </a:lnTo>
                <a:lnTo>
                  <a:pt x="361" y="570"/>
                </a:lnTo>
                <a:lnTo>
                  <a:pt x="360" y="570"/>
                </a:lnTo>
                <a:lnTo>
                  <a:pt x="359" y="570"/>
                </a:lnTo>
                <a:lnTo>
                  <a:pt x="358" y="570"/>
                </a:lnTo>
                <a:lnTo>
                  <a:pt x="357" y="570"/>
                </a:lnTo>
                <a:lnTo>
                  <a:pt x="356" y="570"/>
                </a:lnTo>
                <a:lnTo>
                  <a:pt x="356" y="570"/>
                </a:lnTo>
                <a:lnTo>
                  <a:pt x="355" y="571"/>
                </a:lnTo>
                <a:lnTo>
                  <a:pt x="355" y="571"/>
                </a:lnTo>
                <a:lnTo>
                  <a:pt x="354" y="571"/>
                </a:lnTo>
                <a:lnTo>
                  <a:pt x="354" y="572"/>
                </a:lnTo>
                <a:lnTo>
                  <a:pt x="354" y="572"/>
                </a:lnTo>
                <a:lnTo>
                  <a:pt x="354" y="573"/>
                </a:lnTo>
                <a:lnTo>
                  <a:pt x="354" y="573"/>
                </a:lnTo>
                <a:lnTo>
                  <a:pt x="354" y="574"/>
                </a:lnTo>
                <a:lnTo>
                  <a:pt x="354" y="575"/>
                </a:lnTo>
                <a:lnTo>
                  <a:pt x="355" y="576"/>
                </a:lnTo>
                <a:lnTo>
                  <a:pt x="358" y="582"/>
                </a:lnTo>
                <a:lnTo>
                  <a:pt x="359" y="585"/>
                </a:lnTo>
                <a:lnTo>
                  <a:pt x="359" y="586"/>
                </a:lnTo>
                <a:lnTo>
                  <a:pt x="359" y="587"/>
                </a:lnTo>
                <a:lnTo>
                  <a:pt x="360" y="589"/>
                </a:lnTo>
                <a:lnTo>
                  <a:pt x="360" y="590"/>
                </a:lnTo>
                <a:lnTo>
                  <a:pt x="359" y="591"/>
                </a:lnTo>
                <a:lnTo>
                  <a:pt x="359" y="592"/>
                </a:lnTo>
                <a:lnTo>
                  <a:pt x="359" y="593"/>
                </a:lnTo>
                <a:lnTo>
                  <a:pt x="358" y="594"/>
                </a:lnTo>
                <a:lnTo>
                  <a:pt x="358" y="596"/>
                </a:lnTo>
                <a:lnTo>
                  <a:pt x="357" y="597"/>
                </a:lnTo>
                <a:lnTo>
                  <a:pt x="355" y="598"/>
                </a:lnTo>
                <a:lnTo>
                  <a:pt x="355" y="599"/>
                </a:lnTo>
                <a:lnTo>
                  <a:pt x="354" y="600"/>
                </a:lnTo>
                <a:lnTo>
                  <a:pt x="353" y="600"/>
                </a:lnTo>
                <a:lnTo>
                  <a:pt x="352" y="601"/>
                </a:lnTo>
                <a:lnTo>
                  <a:pt x="351" y="601"/>
                </a:lnTo>
                <a:lnTo>
                  <a:pt x="349" y="602"/>
                </a:lnTo>
                <a:lnTo>
                  <a:pt x="348" y="602"/>
                </a:lnTo>
                <a:lnTo>
                  <a:pt x="347" y="602"/>
                </a:lnTo>
                <a:lnTo>
                  <a:pt x="345" y="602"/>
                </a:lnTo>
                <a:lnTo>
                  <a:pt x="344" y="602"/>
                </a:lnTo>
                <a:lnTo>
                  <a:pt x="343" y="602"/>
                </a:lnTo>
                <a:lnTo>
                  <a:pt x="341" y="602"/>
                </a:lnTo>
                <a:lnTo>
                  <a:pt x="340" y="601"/>
                </a:lnTo>
                <a:lnTo>
                  <a:pt x="339" y="601"/>
                </a:lnTo>
                <a:lnTo>
                  <a:pt x="336" y="600"/>
                </a:lnTo>
                <a:lnTo>
                  <a:pt x="335" y="600"/>
                </a:lnTo>
                <a:lnTo>
                  <a:pt x="334" y="599"/>
                </a:lnTo>
                <a:lnTo>
                  <a:pt x="333" y="599"/>
                </a:lnTo>
                <a:lnTo>
                  <a:pt x="331" y="599"/>
                </a:lnTo>
                <a:lnTo>
                  <a:pt x="329" y="599"/>
                </a:lnTo>
                <a:lnTo>
                  <a:pt x="327" y="599"/>
                </a:lnTo>
                <a:lnTo>
                  <a:pt x="325" y="599"/>
                </a:lnTo>
                <a:lnTo>
                  <a:pt x="321" y="599"/>
                </a:lnTo>
                <a:lnTo>
                  <a:pt x="319" y="600"/>
                </a:lnTo>
                <a:lnTo>
                  <a:pt x="318" y="600"/>
                </a:lnTo>
                <a:lnTo>
                  <a:pt x="315" y="601"/>
                </a:lnTo>
                <a:lnTo>
                  <a:pt x="312" y="602"/>
                </a:lnTo>
                <a:lnTo>
                  <a:pt x="309" y="603"/>
                </a:lnTo>
                <a:lnTo>
                  <a:pt x="307" y="603"/>
                </a:lnTo>
                <a:lnTo>
                  <a:pt x="306" y="603"/>
                </a:lnTo>
                <a:lnTo>
                  <a:pt x="306" y="604"/>
                </a:lnTo>
                <a:lnTo>
                  <a:pt x="305" y="604"/>
                </a:lnTo>
                <a:lnTo>
                  <a:pt x="305" y="605"/>
                </a:lnTo>
                <a:lnTo>
                  <a:pt x="305" y="605"/>
                </a:lnTo>
                <a:lnTo>
                  <a:pt x="305" y="607"/>
                </a:lnTo>
                <a:lnTo>
                  <a:pt x="305" y="608"/>
                </a:lnTo>
                <a:lnTo>
                  <a:pt x="304" y="611"/>
                </a:lnTo>
                <a:lnTo>
                  <a:pt x="304" y="613"/>
                </a:lnTo>
                <a:lnTo>
                  <a:pt x="303" y="614"/>
                </a:lnTo>
                <a:lnTo>
                  <a:pt x="303" y="615"/>
                </a:lnTo>
                <a:lnTo>
                  <a:pt x="302" y="617"/>
                </a:lnTo>
                <a:lnTo>
                  <a:pt x="301" y="618"/>
                </a:lnTo>
                <a:lnTo>
                  <a:pt x="300" y="620"/>
                </a:lnTo>
                <a:lnTo>
                  <a:pt x="299" y="621"/>
                </a:lnTo>
                <a:lnTo>
                  <a:pt x="298" y="623"/>
                </a:lnTo>
                <a:lnTo>
                  <a:pt x="297" y="624"/>
                </a:lnTo>
                <a:lnTo>
                  <a:pt x="296" y="625"/>
                </a:lnTo>
                <a:lnTo>
                  <a:pt x="295" y="626"/>
                </a:lnTo>
                <a:lnTo>
                  <a:pt x="293" y="627"/>
                </a:lnTo>
                <a:lnTo>
                  <a:pt x="292" y="627"/>
                </a:lnTo>
                <a:lnTo>
                  <a:pt x="291" y="628"/>
                </a:lnTo>
                <a:lnTo>
                  <a:pt x="290" y="628"/>
                </a:lnTo>
                <a:lnTo>
                  <a:pt x="290" y="628"/>
                </a:lnTo>
                <a:lnTo>
                  <a:pt x="289" y="627"/>
                </a:lnTo>
                <a:lnTo>
                  <a:pt x="287" y="626"/>
                </a:lnTo>
                <a:lnTo>
                  <a:pt x="283" y="623"/>
                </a:lnTo>
                <a:lnTo>
                  <a:pt x="281" y="622"/>
                </a:lnTo>
                <a:lnTo>
                  <a:pt x="280" y="621"/>
                </a:lnTo>
                <a:lnTo>
                  <a:pt x="278" y="620"/>
                </a:lnTo>
                <a:lnTo>
                  <a:pt x="277" y="620"/>
                </a:lnTo>
                <a:lnTo>
                  <a:pt x="276" y="619"/>
                </a:lnTo>
                <a:lnTo>
                  <a:pt x="275" y="619"/>
                </a:lnTo>
                <a:lnTo>
                  <a:pt x="273" y="619"/>
                </a:lnTo>
                <a:lnTo>
                  <a:pt x="272" y="618"/>
                </a:lnTo>
                <a:lnTo>
                  <a:pt x="269" y="618"/>
                </a:lnTo>
                <a:lnTo>
                  <a:pt x="266" y="618"/>
                </a:lnTo>
                <a:lnTo>
                  <a:pt x="264" y="617"/>
                </a:lnTo>
                <a:lnTo>
                  <a:pt x="261" y="616"/>
                </a:lnTo>
                <a:lnTo>
                  <a:pt x="258" y="615"/>
                </a:lnTo>
                <a:lnTo>
                  <a:pt x="257" y="615"/>
                </a:lnTo>
                <a:lnTo>
                  <a:pt x="255" y="615"/>
                </a:lnTo>
                <a:lnTo>
                  <a:pt x="252" y="615"/>
                </a:lnTo>
                <a:lnTo>
                  <a:pt x="250" y="614"/>
                </a:lnTo>
                <a:lnTo>
                  <a:pt x="250" y="614"/>
                </a:lnTo>
                <a:lnTo>
                  <a:pt x="249" y="614"/>
                </a:lnTo>
                <a:lnTo>
                  <a:pt x="249" y="613"/>
                </a:lnTo>
                <a:lnTo>
                  <a:pt x="248" y="612"/>
                </a:lnTo>
                <a:lnTo>
                  <a:pt x="248" y="611"/>
                </a:lnTo>
                <a:lnTo>
                  <a:pt x="247" y="610"/>
                </a:lnTo>
                <a:lnTo>
                  <a:pt x="247" y="609"/>
                </a:lnTo>
                <a:lnTo>
                  <a:pt x="246" y="605"/>
                </a:lnTo>
                <a:lnTo>
                  <a:pt x="246" y="604"/>
                </a:lnTo>
                <a:lnTo>
                  <a:pt x="246" y="603"/>
                </a:lnTo>
                <a:lnTo>
                  <a:pt x="246" y="602"/>
                </a:lnTo>
                <a:lnTo>
                  <a:pt x="245" y="601"/>
                </a:lnTo>
                <a:lnTo>
                  <a:pt x="244" y="600"/>
                </a:lnTo>
                <a:lnTo>
                  <a:pt x="244" y="600"/>
                </a:lnTo>
                <a:lnTo>
                  <a:pt x="243" y="599"/>
                </a:lnTo>
                <a:lnTo>
                  <a:pt x="242" y="599"/>
                </a:lnTo>
                <a:lnTo>
                  <a:pt x="242" y="599"/>
                </a:lnTo>
                <a:lnTo>
                  <a:pt x="241" y="599"/>
                </a:lnTo>
                <a:lnTo>
                  <a:pt x="240" y="600"/>
                </a:lnTo>
                <a:lnTo>
                  <a:pt x="239" y="600"/>
                </a:lnTo>
                <a:lnTo>
                  <a:pt x="238" y="600"/>
                </a:lnTo>
                <a:lnTo>
                  <a:pt x="238" y="601"/>
                </a:lnTo>
                <a:lnTo>
                  <a:pt x="237" y="602"/>
                </a:lnTo>
                <a:lnTo>
                  <a:pt x="237" y="602"/>
                </a:lnTo>
                <a:lnTo>
                  <a:pt x="235" y="604"/>
                </a:lnTo>
                <a:lnTo>
                  <a:pt x="232" y="609"/>
                </a:lnTo>
                <a:lnTo>
                  <a:pt x="231" y="611"/>
                </a:lnTo>
                <a:lnTo>
                  <a:pt x="230" y="613"/>
                </a:lnTo>
                <a:lnTo>
                  <a:pt x="230" y="614"/>
                </a:lnTo>
                <a:lnTo>
                  <a:pt x="230" y="616"/>
                </a:lnTo>
                <a:lnTo>
                  <a:pt x="230" y="618"/>
                </a:lnTo>
                <a:lnTo>
                  <a:pt x="230" y="620"/>
                </a:lnTo>
                <a:lnTo>
                  <a:pt x="230" y="621"/>
                </a:lnTo>
                <a:lnTo>
                  <a:pt x="231" y="624"/>
                </a:lnTo>
                <a:lnTo>
                  <a:pt x="231" y="625"/>
                </a:lnTo>
                <a:lnTo>
                  <a:pt x="232" y="627"/>
                </a:lnTo>
                <a:lnTo>
                  <a:pt x="233" y="631"/>
                </a:lnTo>
                <a:lnTo>
                  <a:pt x="235" y="634"/>
                </a:lnTo>
                <a:lnTo>
                  <a:pt x="235" y="635"/>
                </a:lnTo>
                <a:lnTo>
                  <a:pt x="236" y="636"/>
                </a:lnTo>
                <a:lnTo>
                  <a:pt x="236" y="637"/>
                </a:lnTo>
                <a:lnTo>
                  <a:pt x="236" y="638"/>
                </a:lnTo>
                <a:lnTo>
                  <a:pt x="236" y="640"/>
                </a:lnTo>
                <a:lnTo>
                  <a:pt x="236" y="641"/>
                </a:lnTo>
                <a:lnTo>
                  <a:pt x="235" y="641"/>
                </a:lnTo>
                <a:lnTo>
                  <a:pt x="235" y="642"/>
                </a:lnTo>
                <a:lnTo>
                  <a:pt x="234" y="643"/>
                </a:lnTo>
                <a:lnTo>
                  <a:pt x="233" y="644"/>
                </a:lnTo>
                <a:lnTo>
                  <a:pt x="230" y="647"/>
                </a:lnTo>
                <a:lnTo>
                  <a:pt x="227" y="649"/>
                </a:lnTo>
                <a:lnTo>
                  <a:pt x="226" y="651"/>
                </a:lnTo>
                <a:lnTo>
                  <a:pt x="225" y="652"/>
                </a:lnTo>
                <a:lnTo>
                  <a:pt x="224" y="653"/>
                </a:lnTo>
                <a:lnTo>
                  <a:pt x="222" y="654"/>
                </a:lnTo>
                <a:lnTo>
                  <a:pt x="220" y="659"/>
                </a:lnTo>
                <a:lnTo>
                  <a:pt x="217" y="662"/>
                </a:lnTo>
                <a:lnTo>
                  <a:pt x="215" y="665"/>
                </a:lnTo>
                <a:lnTo>
                  <a:pt x="213" y="668"/>
                </a:lnTo>
                <a:lnTo>
                  <a:pt x="211" y="669"/>
                </a:lnTo>
                <a:lnTo>
                  <a:pt x="211" y="669"/>
                </a:lnTo>
                <a:lnTo>
                  <a:pt x="210" y="670"/>
                </a:lnTo>
                <a:lnTo>
                  <a:pt x="209" y="671"/>
                </a:lnTo>
                <a:lnTo>
                  <a:pt x="208" y="671"/>
                </a:lnTo>
                <a:lnTo>
                  <a:pt x="207" y="672"/>
                </a:lnTo>
                <a:lnTo>
                  <a:pt x="206" y="672"/>
                </a:lnTo>
                <a:lnTo>
                  <a:pt x="205" y="673"/>
                </a:lnTo>
                <a:lnTo>
                  <a:pt x="204" y="673"/>
                </a:lnTo>
                <a:lnTo>
                  <a:pt x="202" y="673"/>
                </a:lnTo>
                <a:lnTo>
                  <a:pt x="198" y="673"/>
                </a:lnTo>
                <a:lnTo>
                  <a:pt x="196" y="673"/>
                </a:lnTo>
                <a:lnTo>
                  <a:pt x="191" y="674"/>
                </a:lnTo>
                <a:lnTo>
                  <a:pt x="187" y="675"/>
                </a:lnTo>
                <a:lnTo>
                  <a:pt x="186" y="675"/>
                </a:lnTo>
                <a:lnTo>
                  <a:pt x="178" y="677"/>
                </a:lnTo>
                <a:lnTo>
                  <a:pt x="176" y="677"/>
                </a:lnTo>
                <a:lnTo>
                  <a:pt x="173" y="677"/>
                </a:lnTo>
                <a:lnTo>
                  <a:pt x="172" y="677"/>
                </a:lnTo>
                <a:lnTo>
                  <a:pt x="171" y="678"/>
                </a:lnTo>
                <a:lnTo>
                  <a:pt x="170" y="678"/>
                </a:lnTo>
                <a:lnTo>
                  <a:pt x="169" y="679"/>
                </a:lnTo>
                <a:lnTo>
                  <a:pt x="168" y="680"/>
                </a:lnTo>
                <a:lnTo>
                  <a:pt x="166" y="681"/>
                </a:lnTo>
                <a:lnTo>
                  <a:pt x="166" y="682"/>
                </a:lnTo>
                <a:lnTo>
                  <a:pt x="165" y="683"/>
                </a:lnTo>
                <a:lnTo>
                  <a:pt x="163" y="686"/>
                </a:lnTo>
                <a:lnTo>
                  <a:pt x="162" y="687"/>
                </a:lnTo>
                <a:lnTo>
                  <a:pt x="161" y="688"/>
                </a:lnTo>
                <a:lnTo>
                  <a:pt x="160" y="689"/>
                </a:lnTo>
                <a:lnTo>
                  <a:pt x="160" y="690"/>
                </a:lnTo>
                <a:lnTo>
                  <a:pt x="159" y="690"/>
                </a:lnTo>
                <a:lnTo>
                  <a:pt x="158" y="690"/>
                </a:lnTo>
                <a:lnTo>
                  <a:pt x="158" y="690"/>
                </a:lnTo>
                <a:lnTo>
                  <a:pt x="157" y="690"/>
                </a:lnTo>
                <a:lnTo>
                  <a:pt x="157" y="690"/>
                </a:lnTo>
                <a:lnTo>
                  <a:pt x="156" y="690"/>
                </a:lnTo>
                <a:lnTo>
                  <a:pt x="156" y="689"/>
                </a:lnTo>
                <a:lnTo>
                  <a:pt x="156" y="689"/>
                </a:lnTo>
                <a:lnTo>
                  <a:pt x="155" y="687"/>
                </a:lnTo>
                <a:lnTo>
                  <a:pt x="153" y="681"/>
                </a:lnTo>
                <a:lnTo>
                  <a:pt x="151" y="676"/>
                </a:lnTo>
                <a:lnTo>
                  <a:pt x="150" y="674"/>
                </a:lnTo>
                <a:lnTo>
                  <a:pt x="149" y="670"/>
                </a:lnTo>
                <a:lnTo>
                  <a:pt x="147" y="663"/>
                </a:lnTo>
                <a:lnTo>
                  <a:pt x="146" y="661"/>
                </a:lnTo>
                <a:lnTo>
                  <a:pt x="146" y="660"/>
                </a:lnTo>
                <a:lnTo>
                  <a:pt x="145" y="659"/>
                </a:lnTo>
                <a:lnTo>
                  <a:pt x="144" y="658"/>
                </a:lnTo>
                <a:lnTo>
                  <a:pt x="144" y="657"/>
                </a:lnTo>
                <a:lnTo>
                  <a:pt x="142" y="656"/>
                </a:lnTo>
                <a:lnTo>
                  <a:pt x="138" y="653"/>
                </a:lnTo>
                <a:lnTo>
                  <a:pt x="136" y="651"/>
                </a:lnTo>
                <a:lnTo>
                  <a:pt x="135" y="650"/>
                </a:lnTo>
                <a:lnTo>
                  <a:pt x="132" y="649"/>
                </a:lnTo>
                <a:lnTo>
                  <a:pt x="130" y="648"/>
                </a:lnTo>
                <a:lnTo>
                  <a:pt x="128" y="647"/>
                </a:lnTo>
                <a:lnTo>
                  <a:pt x="124" y="646"/>
                </a:lnTo>
                <a:lnTo>
                  <a:pt x="120" y="645"/>
                </a:lnTo>
                <a:lnTo>
                  <a:pt x="118" y="644"/>
                </a:lnTo>
                <a:lnTo>
                  <a:pt x="115" y="643"/>
                </a:lnTo>
                <a:lnTo>
                  <a:pt x="113" y="641"/>
                </a:lnTo>
                <a:lnTo>
                  <a:pt x="110" y="640"/>
                </a:lnTo>
                <a:lnTo>
                  <a:pt x="109" y="639"/>
                </a:lnTo>
                <a:lnTo>
                  <a:pt x="108" y="638"/>
                </a:lnTo>
                <a:lnTo>
                  <a:pt x="107" y="638"/>
                </a:lnTo>
                <a:lnTo>
                  <a:pt x="107" y="637"/>
                </a:lnTo>
                <a:lnTo>
                  <a:pt x="106" y="636"/>
                </a:lnTo>
                <a:lnTo>
                  <a:pt x="106" y="636"/>
                </a:lnTo>
                <a:lnTo>
                  <a:pt x="106" y="635"/>
                </a:lnTo>
                <a:lnTo>
                  <a:pt x="106" y="635"/>
                </a:lnTo>
                <a:lnTo>
                  <a:pt x="106" y="634"/>
                </a:lnTo>
                <a:lnTo>
                  <a:pt x="106" y="631"/>
                </a:lnTo>
                <a:lnTo>
                  <a:pt x="107" y="627"/>
                </a:lnTo>
                <a:lnTo>
                  <a:pt x="108" y="622"/>
                </a:lnTo>
                <a:lnTo>
                  <a:pt x="108" y="621"/>
                </a:lnTo>
                <a:lnTo>
                  <a:pt x="108" y="618"/>
                </a:lnTo>
                <a:lnTo>
                  <a:pt x="109" y="616"/>
                </a:lnTo>
                <a:lnTo>
                  <a:pt x="109" y="614"/>
                </a:lnTo>
                <a:lnTo>
                  <a:pt x="109" y="612"/>
                </a:lnTo>
                <a:lnTo>
                  <a:pt x="108" y="611"/>
                </a:lnTo>
                <a:lnTo>
                  <a:pt x="108" y="610"/>
                </a:lnTo>
                <a:lnTo>
                  <a:pt x="108" y="609"/>
                </a:lnTo>
                <a:lnTo>
                  <a:pt x="108" y="609"/>
                </a:lnTo>
                <a:lnTo>
                  <a:pt x="107" y="609"/>
                </a:lnTo>
                <a:lnTo>
                  <a:pt x="107" y="609"/>
                </a:lnTo>
                <a:lnTo>
                  <a:pt x="106" y="609"/>
                </a:lnTo>
                <a:lnTo>
                  <a:pt x="106" y="609"/>
                </a:lnTo>
                <a:lnTo>
                  <a:pt x="105" y="610"/>
                </a:lnTo>
                <a:lnTo>
                  <a:pt x="104" y="612"/>
                </a:lnTo>
                <a:lnTo>
                  <a:pt x="104" y="613"/>
                </a:lnTo>
                <a:lnTo>
                  <a:pt x="103" y="613"/>
                </a:lnTo>
                <a:lnTo>
                  <a:pt x="103" y="613"/>
                </a:lnTo>
                <a:lnTo>
                  <a:pt x="102" y="614"/>
                </a:lnTo>
                <a:lnTo>
                  <a:pt x="101" y="614"/>
                </a:lnTo>
                <a:lnTo>
                  <a:pt x="101" y="614"/>
                </a:lnTo>
                <a:lnTo>
                  <a:pt x="100" y="613"/>
                </a:lnTo>
                <a:lnTo>
                  <a:pt x="100" y="613"/>
                </a:lnTo>
                <a:lnTo>
                  <a:pt x="99" y="613"/>
                </a:lnTo>
                <a:lnTo>
                  <a:pt x="98" y="612"/>
                </a:lnTo>
                <a:lnTo>
                  <a:pt x="98" y="612"/>
                </a:lnTo>
                <a:lnTo>
                  <a:pt x="97" y="611"/>
                </a:lnTo>
                <a:lnTo>
                  <a:pt x="96" y="610"/>
                </a:lnTo>
                <a:lnTo>
                  <a:pt x="95" y="608"/>
                </a:lnTo>
                <a:lnTo>
                  <a:pt x="93" y="607"/>
                </a:lnTo>
                <a:lnTo>
                  <a:pt x="93" y="606"/>
                </a:lnTo>
                <a:lnTo>
                  <a:pt x="92" y="604"/>
                </a:lnTo>
                <a:lnTo>
                  <a:pt x="90" y="601"/>
                </a:lnTo>
                <a:lnTo>
                  <a:pt x="90" y="600"/>
                </a:lnTo>
                <a:lnTo>
                  <a:pt x="89" y="599"/>
                </a:lnTo>
                <a:lnTo>
                  <a:pt x="89" y="598"/>
                </a:lnTo>
                <a:lnTo>
                  <a:pt x="88" y="598"/>
                </a:lnTo>
                <a:lnTo>
                  <a:pt x="85" y="595"/>
                </a:lnTo>
                <a:lnTo>
                  <a:pt x="84" y="594"/>
                </a:lnTo>
                <a:lnTo>
                  <a:pt x="84" y="593"/>
                </a:lnTo>
                <a:lnTo>
                  <a:pt x="83" y="592"/>
                </a:lnTo>
                <a:lnTo>
                  <a:pt x="82" y="591"/>
                </a:lnTo>
                <a:lnTo>
                  <a:pt x="82" y="590"/>
                </a:lnTo>
                <a:lnTo>
                  <a:pt x="81" y="586"/>
                </a:lnTo>
                <a:lnTo>
                  <a:pt x="79" y="581"/>
                </a:lnTo>
                <a:lnTo>
                  <a:pt x="78" y="577"/>
                </a:lnTo>
                <a:lnTo>
                  <a:pt x="77" y="576"/>
                </a:lnTo>
                <a:lnTo>
                  <a:pt x="77" y="574"/>
                </a:lnTo>
                <a:lnTo>
                  <a:pt x="76" y="573"/>
                </a:lnTo>
                <a:lnTo>
                  <a:pt x="75" y="571"/>
                </a:lnTo>
                <a:lnTo>
                  <a:pt x="74" y="570"/>
                </a:lnTo>
                <a:lnTo>
                  <a:pt x="73" y="570"/>
                </a:lnTo>
                <a:lnTo>
                  <a:pt x="72" y="568"/>
                </a:lnTo>
                <a:lnTo>
                  <a:pt x="72" y="567"/>
                </a:lnTo>
                <a:lnTo>
                  <a:pt x="71" y="566"/>
                </a:lnTo>
                <a:lnTo>
                  <a:pt x="69" y="563"/>
                </a:lnTo>
                <a:lnTo>
                  <a:pt x="68" y="562"/>
                </a:lnTo>
                <a:lnTo>
                  <a:pt x="66" y="560"/>
                </a:lnTo>
                <a:lnTo>
                  <a:pt x="65" y="557"/>
                </a:lnTo>
                <a:lnTo>
                  <a:pt x="65" y="557"/>
                </a:lnTo>
                <a:lnTo>
                  <a:pt x="64" y="555"/>
                </a:lnTo>
                <a:lnTo>
                  <a:pt x="62" y="553"/>
                </a:lnTo>
                <a:lnTo>
                  <a:pt x="61" y="552"/>
                </a:lnTo>
                <a:lnTo>
                  <a:pt x="60" y="551"/>
                </a:lnTo>
                <a:lnTo>
                  <a:pt x="59" y="550"/>
                </a:lnTo>
                <a:lnTo>
                  <a:pt x="58" y="550"/>
                </a:lnTo>
                <a:lnTo>
                  <a:pt x="57" y="550"/>
                </a:lnTo>
                <a:lnTo>
                  <a:pt x="55" y="549"/>
                </a:lnTo>
                <a:lnTo>
                  <a:pt x="51" y="548"/>
                </a:lnTo>
                <a:lnTo>
                  <a:pt x="49" y="547"/>
                </a:lnTo>
                <a:lnTo>
                  <a:pt x="47" y="547"/>
                </a:lnTo>
                <a:lnTo>
                  <a:pt x="46" y="547"/>
                </a:lnTo>
                <a:lnTo>
                  <a:pt x="44" y="547"/>
                </a:lnTo>
                <a:lnTo>
                  <a:pt x="43" y="548"/>
                </a:lnTo>
                <a:lnTo>
                  <a:pt x="41" y="548"/>
                </a:lnTo>
                <a:lnTo>
                  <a:pt x="39" y="549"/>
                </a:lnTo>
                <a:lnTo>
                  <a:pt x="36" y="551"/>
                </a:lnTo>
                <a:lnTo>
                  <a:pt x="34" y="552"/>
                </a:lnTo>
                <a:lnTo>
                  <a:pt x="32" y="553"/>
                </a:lnTo>
                <a:lnTo>
                  <a:pt x="30" y="555"/>
                </a:lnTo>
                <a:lnTo>
                  <a:pt x="28" y="557"/>
                </a:lnTo>
                <a:lnTo>
                  <a:pt x="28" y="558"/>
                </a:lnTo>
                <a:lnTo>
                  <a:pt x="28" y="558"/>
                </a:lnTo>
                <a:lnTo>
                  <a:pt x="27" y="559"/>
                </a:lnTo>
                <a:lnTo>
                  <a:pt x="27" y="559"/>
                </a:lnTo>
                <a:lnTo>
                  <a:pt x="27" y="559"/>
                </a:lnTo>
                <a:lnTo>
                  <a:pt x="28" y="560"/>
                </a:lnTo>
                <a:lnTo>
                  <a:pt x="28" y="561"/>
                </a:lnTo>
                <a:lnTo>
                  <a:pt x="29" y="562"/>
                </a:lnTo>
                <a:lnTo>
                  <a:pt x="29" y="563"/>
                </a:lnTo>
                <a:lnTo>
                  <a:pt x="30" y="564"/>
                </a:lnTo>
                <a:lnTo>
                  <a:pt x="30" y="564"/>
                </a:lnTo>
                <a:lnTo>
                  <a:pt x="31" y="565"/>
                </a:lnTo>
                <a:lnTo>
                  <a:pt x="38" y="572"/>
                </a:lnTo>
                <a:lnTo>
                  <a:pt x="39" y="573"/>
                </a:lnTo>
                <a:lnTo>
                  <a:pt x="40" y="574"/>
                </a:lnTo>
                <a:lnTo>
                  <a:pt x="40" y="575"/>
                </a:lnTo>
                <a:lnTo>
                  <a:pt x="40" y="576"/>
                </a:lnTo>
                <a:lnTo>
                  <a:pt x="41" y="578"/>
                </a:lnTo>
                <a:lnTo>
                  <a:pt x="42" y="580"/>
                </a:lnTo>
                <a:lnTo>
                  <a:pt x="42" y="580"/>
                </a:lnTo>
                <a:lnTo>
                  <a:pt x="44" y="583"/>
                </a:lnTo>
                <a:lnTo>
                  <a:pt x="45" y="585"/>
                </a:lnTo>
                <a:lnTo>
                  <a:pt x="45" y="586"/>
                </a:lnTo>
                <a:lnTo>
                  <a:pt x="45" y="587"/>
                </a:lnTo>
                <a:lnTo>
                  <a:pt x="46" y="588"/>
                </a:lnTo>
                <a:lnTo>
                  <a:pt x="46" y="589"/>
                </a:lnTo>
                <a:lnTo>
                  <a:pt x="46" y="590"/>
                </a:lnTo>
                <a:lnTo>
                  <a:pt x="46" y="591"/>
                </a:lnTo>
                <a:lnTo>
                  <a:pt x="46" y="592"/>
                </a:lnTo>
                <a:lnTo>
                  <a:pt x="45" y="592"/>
                </a:lnTo>
                <a:lnTo>
                  <a:pt x="45" y="594"/>
                </a:lnTo>
                <a:lnTo>
                  <a:pt x="43" y="596"/>
                </a:lnTo>
                <a:lnTo>
                  <a:pt x="42" y="598"/>
                </a:lnTo>
                <a:lnTo>
                  <a:pt x="40" y="601"/>
                </a:lnTo>
                <a:lnTo>
                  <a:pt x="39" y="605"/>
                </a:lnTo>
                <a:lnTo>
                  <a:pt x="38" y="607"/>
                </a:lnTo>
                <a:lnTo>
                  <a:pt x="37" y="609"/>
                </a:lnTo>
                <a:lnTo>
                  <a:pt x="36" y="610"/>
                </a:lnTo>
                <a:lnTo>
                  <a:pt x="35" y="611"/>
                </a:lnTo>
                <a:lnTo>
                  <a:pt x="34" y="613"/>
                </a:lnTo>
                <a:lnTo>
                  <a:pt x="32" y="615"/>
                </a:lnTo>
                <a:lnTo>
                  <a:pt x="30" y="616"/>
                </a:lnTo>
                <a:lnTo>
                  <a:pt x="28" y="617"/>
                </a:lnTo>
                <a:lnTo>
                  <a:pt x="27" y="618"/>
                </a:lnTo>
                <a:lnTo>
                  <a:pt x="26" y="618"/>
                </a:lnTo>
                <a:lnTo>
                  <a:pt x="25" y="619"/>
                </a:lnTo>
                <a:lnTo>
                  <a:pt x="23" y="619"/>
                </a:lnTo>
                <a:lnTo>
                  <a:pt x="22" y="618"/>
                </a:lnTo>
                <a:lnTo>
                  <a:pt x="20" y="618"/>
                </a:lnTo>
                <a:lnTo>
                  <a:pt x="17" y="617"/>
                </a:lnTo>
                <a:lnTo>
                  <a:pt x="15" y="616"/>
                </a:lnTo>
                <a:lnTo>
                  <a:pt x="13" y="614"/>
                </a:lnTo>
                <a:lnTo>
                  <a:pt x="8" y="611"/>
                </a:lnTo>
                <a:lnTo>
                  <a:pt x="6" y="609"/>
                </a:lnTo>
                <a:lnTo>
                  <a:pt x="5" y="608"/>
                </a:lnTo>
                <a:lnTo>
                  <a:pt x="4" y="607"/>
                </a:lnTo>
                <a:lnTo>
                  <a:pt x="2" y="605"/>
                </a:lnTo>
                <a:lnTo>
                  <a:pt x="2" y="604"/>
                </a:lnTo>
                <a:lnTo>
                  <a:pt x="1" y="603"/>
                </a:lnTo>
                <a:lnTo>
                  <a:pt x="1" y="603"/>
                </a:lnTo>
                <a:lnTo>
                  <a:pt x="0" y="602"/>
                </a:lnTo>
                <a:lnTo>
                  <a:pt x="0" y="601"/>
                </a:lnTo>
                <a:lnTo>
                  <a:pt x="0" y="600"/>
                </a:lnTo>
                <a:lnTo>
                  <a:pt x="1" y="599"/>
                </a:lnTo>
              </a:path>
            </a:pathLst>
          </a:custGeom>
          <a:noFill/>
          <a:ln w="26988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cs-CZ" dirty="0"/>
          </a:p>
        </p:txBody>
      </p:sp>
      <p:sp>
        <p:nvSpPr>
          <p:cNvPr id="168" name="Freeform 289">
            <a:extLst>
              <a:ext uri="{FF2B5EF4-FFF2-40B4-BE49-F238E27FC236}">
                <a16:creationId xmlns:a16="http://schemas.microsoft.com/office/drawing/2014/main" id="{F7F5D32A-520D-42E5-98EB-614BC291C0AD}"/>
              </a:ext>
            </a:extLst>
          </p:cNvPr>
          <p:cNvSpPr>
            <a:spLocks/>
          </p:cNvSpPr>
          <p:nvPr/>
        </p:nvSpPr>
        <p:spPr bwMode="auto">
          <a:xfrm>
            <a:off x="6303127" y="3607359"/>
            <a:ext cx="242533" cy="688875"/>
          </a:xfrm>
          <a:custGeom>
            <a:avLst/>
            <a:gdLst>
              <a:gd name="T0" fmla="*/ 49 w 238"/>
              <a:gd name="T1" fmla="*/ 668 h 676"/>
              <a:gd name="T2" fmla="*/ 50 w 238"/>
              <a:gd name="T3" fmla="*/ 660 h 676"/>
              <a:gd name="T4" fmla="*/ 42 w 238"/>
              <a:gd name="T5" fmla="*/ 646 h 676"/>
              <a:gd name="T6" fmla="*/ 37 w 238"/>
              <a:gd name="T7" fmla="*/ 622 h 676"/>
              <a:gd name="T8" fmla="*/ 46 w 238"/>
              <a:gd name="T9" fmla="*/ 606 h 676"/>
              <a:gd name="T10" fmla="*/ 49 w 238"/>
              <a:gd name="T11" fmla="*/ 601 h 676"/>
              <a:gd name="T12" fmla="*/ 29 w 238"/>
              <a:gd name="T13" fmla="*/ 597 h 676"/>
              <a:gd name="T14" fmla="*/ 18 w 238"/>
              <a:gd name="T15" fmla="*/ 591 h 676"/>
              <a:gd name="T16" fmla="*/ 17 w 238"/>
              <a:gd name="T17" fmla="*/ 577 h 676"/>
              <a:gd name="T18" fmla="*/ 20 w 238"/>
              <a:gd name="T19" fmla="*/ 570 h 676"/>
              <a:gd name="T20" fmla="*/ 36 w 238"/>
              <a:gd name="T21" fmla="*/ 572 h 676"/>
              <a:gd name="T22" fmla="*/ 40 w 238"/>
              <a:gd name="T23" fmla="*/ 562 h 676"/>
              <a:gd name="T24" fmla="*/ 42 w 238"/>
              <a:gd name="T25" fmla="*/ 554 h 676"/>
              <a:gd name="T26" fmla="*/ 43 w 238"/>
              <a:gd name="T27" fmla="*/ 534 h 676"/>
              <a:gd name="T28" fmla="*/ 43 w 238"/>
              <a:gd name="T29" fmla="*/ 522 h 676"/>
              <a:gd name="T30" fmla="*/ 55 w 238"/>
              <a:gd name="T31" fmla="*/ 505 h 676"/>
              <a:gd name="T32" fmla="*/ 57 w 238"/>
              <a:gd name="T33" fmla="*/ 490 h 676"/>
              <a:gd name="T34" fmla="*/ 52 w 238"/>
              <a:gd name="T35" fmla="*/ 477 h 676"/>
              <a:gd name="T36" fmla="*/ 40 w 238"/>
              <a:gd name="T37" fmla="*/ 472 h 676"/>
              <a:gd name="T38" fmla="*/ 37 w 238"/>
              <a:gd name="T39" fmla="*/ 469 h 676"/>
              <a:gd name="T40" fmla="*/ 37 w 238"/>
              <a:gd name="T41" fmla="*/ 455 h 676"/>
              <a:gd name="T42" fmla="*/ 33 w 238"/>
              <a:gd name="T43" fmla="*/ 443 h 676"/>
              <a:gd name="T44" fmla="*/ 19 w 238"/>
              <a:gd name="T45" fmla="*/ 423 h 676"/>
              <a:gd name="T46" fmla="*/ 11 w 238"/>
              <a:gd name="T47" fmla="*/ 405 h 676"/>
              <a:gd name="T48" fmla="*/ 11 w 238"/>
              <a:gd name="T49" fmla="*/ 393 h 676"/>
              <a:gd name="T50" fmla="*/ 17 w 238"/>
              <a:gd name="T51" fmla="*/ 380 h 676"/>
              <a:gd name="T52" fmla="*/ 16 w 238"/>
              <a:gd name="T53" fmla="*/ 364 h 676"/>
              <a:gd name="T54" fmla="*/ 8 w 238"/>
              <a:gd name="T55" fmla="*/ 331 h 676"/>
              <a:gd name="T56" fmla="*/ 0 w 238"/>
              <a:gd name="T57" fmla="*/ 303 h 676"/>
              <a:gd name="T58" fmla="*/ 2 w 238"/>
              <a:gd name="T59" fmla="*/ 298 h 676"/>
              <a:gd name="T60" fmla="*/ 14 w 238"/>
              <a:gd name="T61" fmla="*/ 294 h 676"/>
              <a:gd name="T62" fmla="*/ 25 w 238"/>
              <a:gd name="T63" fmla="*/ 283 h 676"/>
              <a:gd name="T64" fmla="*/ 36 w 238"/>
              <a:gd name="T65" fmla="*/ 271 h 676"/>
              <a:gd name="T66" fmla="*/ 36 w 238"/>
              <a:gd name="T67" fmla="*/ 253 h 676"/>
              <a:gd name="T68" fmla="*/ 38 w 238"/>
              <a:gd name="T69" fmla="*/ 240 h 676"/>
              <a:gd name="T70" fmla="*/ 38 w 238"/>
              <a:gd name="T71" fmla="*/ 225 h 676"/>
              <a:gd name="T72" fmla="*/ 47 w 238"/>
              <a:gd name="T73" fmla="*/ 203 h 676"/>
              <a:gd name="T74" fmla="*/ 57 w 238"/>
              <a:gd name="T75" fmla="*/ 171 h 676"/>
              <a:gd name="T76" fmla="*/ 60 w 238"/>
              <a:gd name="T77" fmla="*/ 163 h 676"/>
              <a:gd name="T78" fmla="*/ 72 w 238"/>
              <a:gd name="T79" fmla="*/ 151 h 676"/>
              <a:gd name="T80" fmla="*/ 88 w 238"/>
              <a:gd name="T81" fmla="*/ 147 h 676"/>
              <a:gd name="T82" fmla="*/ 101 w 238"/>
              <a:gd name="T83" fmla="*/ 140 h 676"/>
              <a:gd name="T84" fmla="*/ 111 w 238"/>
              <a:gd name="T85" fmla="*/ 145 h 676"/>
              <a:gd name="T86" fmla="*/ 119 w 238"/>
              <a:gd name="T87" fmla="*/ 147 h 676"/>
              <a:gd name="T88" fmla="*/ 121 w 238"/>
              <a:gd name="T89" fmla="*/ 138 h 676"/>
              <a:gd name="T90" fmla="*/ 119 w 238"/>
              <a:gd name="T91" fmla="*/ 116 h 676"/>
              <a:gd name="T92" fmla="*/ 114 w 238"/>
              <a:gd name="T93" fmla="*/ 99 h 676"/>
              <a:gd name="T94" fmla="*/ 94 w 238"/>
              <a:gd name="T95" fmla="*/ 87 h 676"/>
              <a:gd name="T96" fmla="*/ 86 w 238"/>
              <a:gd name="T97" fmla="*/ 77 h 676"/>
              <a:gd name="T98" fmla="*/ 73 w 238"/>
              <a:gd name="T99" fmla="*/ 44 h 676"/>
              <a:gd name="T100" fmla="*/ 59 w 238"/>
              <a:gd name="T101" fmla="*/ 31 h 676"/>
              <a:gd name="T102" fmla="*/ 55 w 238"/>
              <a:gd name="T103" fmla="*/ 23 h 676"/>
              <a:gd name="T104" fmla="*/ 61 w 238"/>
              <a:gd name="T105" fmla="*/ 9 h 676"/>
              <a:gd name="T106" fmla="*/ 72 w 238"/>
              <a:gd name="T107" fmla="*/ 0 h 676"/>
              <a:gd name="T108" fmla="*/ 92 w 238"/>
              <a:gd name="T109" fmla="*/ 13 h 676"/>
              <a:gd name="T110" fmla="*/ 109 w 238"/>
              <a:gd name="T111" fmla="*/ 16 h 676"/>
              <a:gd name="T112" fmla="*/ 135 w 238"/>
              <a:gd name="T113" fmla="*/ 25 h 676"/>
              <a:gd name="T114" fmla="*/ 155 w 238"/>
              <a:gd name="T115" fmla="*/ 30 h 676"/>
              <a:gd name="T116" fmla="*/ 174 w 238"/>
              <a:gd name="T117" fmla="*/ 39 h 676"/>
              <a:gd name="T118" fmla="*/ 191 w 238"/>
              <a:gd name="T119" fmla="*/ 40 h 676"/>
              <a:gd name="T120" fmla="*/ 198 w 238"/>
              <a:gd name="T121" fmla="*/ 52 h 676"/>
              <a:gd name="T122" fmla="*/ 211 w 238"/>
              <a:gd name="T123" fmla="*/ 67 h 676"/>
              <a:gd name="T124" fmla="*/ 227 w 238"/>
              <a:gd name="T125" fmla="*/ 77 h 6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38" h="676">
                <a:moveTo>
                  <a:pt x="44" y="676"/>
                </a:moveTo>
                <a:lnTo>
                  <a:pt x="44" y="675"/>
                </a:lnTo>
                <a:lnTo>
                  <a:pt x="44" y="674"/>
                </a:lnTo>
                <a:lnTo>
                  <a:pt x="45" y="673"/>
                </a:lnTo>
                <a:lnTo>
                  <a:pt x="45" y="672"/>
                </a:lnTo>
                <a:lnTo>
                  <a:pt x="46" y="671"/>
                </a:lnTo>
                <a:lnTo>
                  <a:pt x="47" y="670"/>
                </a:lnTo>
                <a:lnTo>
                  <a:pt x="49" y="668"/>
                </a:lnTo>
                <a:lnTo>
                  <a:pt x="50" y="667"/>
                </a:lnTo>
                <a:lnTo>
                  <a:pt x="50" y="666"/>
                </a:lnTo>
                <a:lnTo>
                  <a:pt x="51" y="666"/>
                </a:lnTo>
                <a:lnTo>
                  <a:pt x="51" y="665"/>
                </a:lnTo>
                <a:lnTo>
                  <a:pt x="51" y="664"/>
                </a:lnTo>
                <a:lnTo>
                  <a:pt x="51" y="663"/>
                </a:lnTo>
                <a:lnTo>
                  <a:pt x="51" y="662"/>
                </a:lnTo>
                <a:lnTo>
                  <a:pt x="50" y="660"/>
                </a:lnTo>
                <a:lnTo>
                  <a:pt x="49" y="659"/>
                </a:lnTo>
                <a:lnTo>
                  <a:pt x="49" y="657"/>
                </a:lnTo>
                <a:lnTo>
                  <a:pt x="48" y="656"/>
                </a:lnTo>
                <a:lnTo>
                  <a:pt x="45" y="652"/>
                </a:lnTo>
                <a:lnTo>
                  <a:pt x="44" y="650"/>
                </a:lnTo>
                <a:lnTo>
                  <a:pt x="43" y="649"/>
                </a:lnTo>
                <a:lnTo>
                  <a:pt x="43" y="648"/>
                </a:lnTo>
                <a:lnTo>
                  <a:pt x="42" y="646"/>
                </a:lnTo>
                <a:lnTo>
                  <a:pt x="41" y="642"/>
                </a:lnTo>
                <a:lnTo>
                  <a:pt x="39" y="637"/>
                </a:lnTo>
                <a:lnTo>
                  <a:pt x="38" y="632"/>
                </a:lnTo>
                <a:lnTo>
                  <a:pt x="38" y="630"/>
                </a:lnTo>
                <a:lnTo>
                  <a:pt x="37" y="628"/>
                </a:lnTo>
                <a:lnTo>
                  <a:pt x="37" y="626"/>
                </a:lnTo>
                <a:lnTo>
                  <a:pt x="37" y="624"/>
                </a:lnTo>
                <a:lnTo>
                  <a:pt x="37" y="622"/>
                </a:lnTo>
                <a:lnTo>
                  <a:pt x="38" y="620"/>
                </a:lnTo>
                <a:lnTo>
                  <a:pt x="38" y="618"/>
                </a:lnTo>
                <a:lnTo>
                  <a:pt x="39" y="617"/>
                </a:lnTo>
                <a:lnTo>
                  <a:pt x="42" y="613"/>
                </a:lnTo>
                <a:lnTo>
                  <a:pt x="43" y="611"/>
                </a:lnTo>
                <a:lnTo>
                  <a:pt x="44" y="608"/>
                </a:lnTo>
                <a:lnTo>
                  <a:pt x="45" y="607"/>
                </a:lnTo>
                <a:lnTo>
                  <a:pt x="46" y="606"/>
                </a:lnTo>
                <a:lnTo>
                  <a:pt x="47" y="605"/>
                </a:lnTo>
                <a:lnTo>
                  <a:pt x="48" y="604"/>
                </a:lnTo>
                <a:lnTo>
                  <a:pt x="49" y="603"/>
                </a:lnTo>
                <a:lnTo>
                  <a:pt x="50" y="603"/>
                </a:lnTo>
                <a:lnTo>
                  <a:pt x="50" y="602"/>
                </a:lnTo>
                <a:lnTo>
                  <a:pt x="50" y="602"/>
                </a:lnTo>
                <a:lnTo>
                  <a:pt x="50" y="602"/>
                </a:lnTo>
                <a:lnTo>
                  <a:pt x="49" y="601"/>
                </a:lnTo>
                <a:lnTo>
                  <a:pt x="49" y="601"/>
                </a:lnTo>
                <a:lnTo>
                  <a:pt x="48" y="601"/>
                </a:lnTo>
                <a:lnTo>
                  <a:pt x="45" y="600"/>
                </a:lnTo>
                <a:lnTo>
                  <a:pt x="42" y="600"/>
                </a:lnTo>
                <a:lnTo>
                  <a:pt x="40" y="600"/>
                </a:lnTo>
                <a:lnTo>
                  <a:pt x="38" y="599"/>
                </a:lnTo>
                <a:lnTo>
                  <a:pt x="35" y="598"/>
                </a:lnTo>
                <a:lnTo>
                  <a:pt x="29" y="597"/>
                </a:lnTo>
                <a:lnTo>
                  <a:pt x="25" y="596"/>
                </a:lnTo>
                <a:lnTo>
                  <a:pt x="21" y="594"/>
                </a:lnTo>
                <a:lnTo>
                  <a:pt x="20" y="594"/>
                </a:lnTo>
                <a:lnTo>
                  <a:pt x="19" y="594"/>
                </a:lnTo>
                <a:lnTo>
                  <a:pt x="19" y="593"/>
                </a:lnTo>
                <a:lnTo>
                  <a:pt x="18" y="593"/>
                </a:lnTo>
                <a:lnTo>
                  <a:pt x="18" y="592"/>
                </a:lnTo>
                <a:lnTo>
                  <a:pt x="18" y="591"/>
                </a:lnTo>
                <a:lnTo>
                  <a:pt x="17" y="591"/>
                </a:lnTo>
                <a:lnTo>
                  <a:pt x="17" y="590"/>
                </a:lnTo>
                <a:lnTo>
                  <a:pt x="17" y="588"/>
                </a:lnTo>
                <a:lnTo>
                  <a:pt x="17" y="585"/>
                </a:lnTo>
                <a:lnTo>
                  <a:pt x="17" y="583"/>
                </a:lnTo>
                <a:lnTo>
                  <a:pt x="17" y="582"/>
                </a:lnTo>
                <a:lnTo>
                  <a:pt x="17" y="578"/>
                </a:lnTo>
                <a:lnTo>
                  <a:pt x="17" y="577"/>
                </a:lnTo>
                <a:lnTo>
                  <a:pt x="17" y="576"/>
                </a:lnTo>
                <a:lnTo>
                  <a:pt x="17" y="574"/>
                </a:lnTo>
                <a:lnTo>
                  <a:pt x="18" y="573"/>
                </a:lnTo>
                <a:lnTo>
                  <a:pt x="18" y="572"/>
                </a:lnTo>
                <a:lnTo>
                  <a:pt x="18" y="571"/>
                </a:lnTo>
                <a:lnTo>
                  <a:pt x="19" y="571"/>
                </a:lnTo>
                <a:lnTo>
                  <a:pt x="19" y="570"/>
                </a:lnTo>
                <a:lnTo>
                  <a:pt x="20" y="570"/>
                </a:lnTo>
                <a:lnTo>
                  <a:pt x="21" y="570"/>
                </a:lnTo>
                <a:lnTo>
                  <a:pt x="25" y="571"/>
                </a:lnTo>
                <a:lnTo>
                  <a:pt x="31" y="572"/>
                </a:lnTo>
                <a:lnTo>
                  <a:pt x="32" y="572"/>
                </a:lnTo>
                <a:lnTo>
                  <a:pt x="33" y="572"/>
                </a:lnTo>
                <a:lnTo>
                  <a:pt x="34" y="572"/>
                </a:lnTo>
                <a:lnTo>
                  <a:pt x="35" y="572"/>
                </a:lnTo>
                <a:lnTo>
                  <a:pt x="36" y="572"/>
                </a:lnTo>
                <a:lnTo>
                  <a:pt x="36" y="571"/>
                </a:lnTo>
                <a:lnTo>
                  <a:pt x="37" y="571"/>
                </a:lnTo>
                <a:lnTo>
                  <a:pt x="37" y="570"/>
                </a:lnTo>
                <a:lnTo>
                  <a:pt x="38" y="569"/>
                </a:lnTo>
                <a:lnTo>
                  <a:pt x="38" y="569"/>
                </a:lnTo>
                <a:lnTo>
                  <a:pt x="38" y="568"/>
                </a:lnTo>
                <a:lnTo>
                  <a:pt x="39" y="564"/>
                </a:lnTo>
                <a:lnTo>
                  <a:pt x="40" y="562"/>
                </a:lnTo>
                <a:lnTo>
                  <a:pt x="40" y="561"/>
                </a:lnTo>
                <a:lnTo>
                  <a:pt x="41" y="560"/>
                </a:lnTo>
                <a:lnTo>
                  <a:pt x="41" y="559"/>
                </a:lnTo>
                <a:lnTo>
                  <a:pt x="42" y="558"/>
                </a:lnTo>
                <a:lnTo>
                  <a:pt x="42" y="558"/>
                </a:lnTo>
                <a:lnTo>
                  <a:pt x="42" y="558"/>
                </a:lnTo>
                <a:lnTo>
                  <a:pt x="42" y="557"/>
                </a:lnTo>
                <a:lnTo>
                  <a:pt x="42" y="554"/>
                </a:lnTo>
                <a:lnTo>
                  <a:pt x="42" y="551"/>
                </a:lnTo>
                <a:lnTo>
                  <a:pt x="43" y="548"/>
                </a:lnTo>
                <a:lnTo>
                  <a:pt x="44" y="544"/>
                </a:lnTo>
                <a:lnTo>
                  <a:pt x="45" y="542"/>
                </a:lnTo>
                <a:lnTo>
                  <a:pt x="45" y="540"/>
                </a:lnTo>
                <a:lnTo>
                  <a:pt x="45" y="540"/>
                </a:lnTo>
                <a:lnTo>
                  <a:pt x="45" y="539"/>
                </a:lnTo>
                <a:lnTo>
                  <a:pt x="43" y="534"/>
                </a:lnTo>
                <a:lnTo>
                  <a:pt x="42" y="532"/>
                </a:lnTo>
                <a:lnTo>
                  <a:pt x="42" y="531"/>
                </a:lnTo>
                <a:lnTo>
                  <a:pt x="42" y="529"/>
                </a:lnTo>
                <a:lnTo>
                  <a:pt x="42" y="528"/>
                </a:lnTo>
                <a:lnTo>
                  <a:pt x="42" y="526"/>
                </a:lnTo>
                <a:lnTo>
                  <a:pt x="42" y="525"/>
                </a:lnTo>
                <a:lnTo>
                  <a:pt x="43" y="523"/>
                </a:lnTo>
                <a:lnTo>
                  <a:pt x="43" y="522"/>
                </a:lnTo>
                <a:lnTo>
                  <a:pt x="44" y="520"/>
                </a:lnTo>
                <a:lnTo>
                  <a:pt x="45" y="519"/>
                </a:lnTo>
                <a:lnTo>
                  <a:pt x="46" y="518"/>
                </a:lnTo>
                <a:lnTo>
                  <a:pt x="46" y="517"/>
                </a:lnTo>
                <a:lnTo>
                  <a:pt x="50" y="512"/>
                </a:lnTo>
                <a:lnTo>
                  <a:pt x="53" y="508"/>
                </a:lnTo>
                <a:lnTo>
                  <a:pt x="54" y="507"/>
                </a:lnTo>
                <a:lnTo>
                  <a:pt x="55" y="505"/>
                </a:lnTo>
                <a:lnTo>
                  <a:pt x="55" y="504"/>
                </a:lnTo>
                <a:lnTo>
                  <a:pt x="56" y="503"/>
                </a:lnTo>
                <a:lnTo>
                  <a:pt x="56" y="501"/>
                </a:lnTo>
                <a:lnTo>
                  <a:pt x="57" y="498"/>
                </a:lnTo>
                <a:lnTo>
                  <a:pt x="57" y="496"/>
                </a:lnTo>
                <a:lnTo>
                  <a:pt x="57" y="493"/>
                </a:lnTo>
                <a:lnTo>
                  <a:pt x="57" y="492"/>
                </a:lnTo>
                <a:lnTo>
                  <a:pt x="57" y="490"/>
                </a:lnTo>
                <a:lnTo>
                  <a:pt x="57" y="485"/>
                </a:lnTo>
                <a:lnTo>
                  <a:pt x="56" y="483"/>
                </a:lnTo>
                <a:lnTo>
                  <a:pt x="56" y="482"/>
                </a:lnTo>
                <a:lnTo>
                  <a:pt x="55" y="481"/>
                </a:lnTo>
                <a:lnTo>
                  <a:pt x="55" y="479"/>
                </a:lnTo>
                <a:lnTo>
                  <a:pt x="54" y="478"/>
                </a:lnTo>
                <a:lnTo>
                  <a:pt x="53" y="478"/>
                </a:lnTo>
                <a:lnTo>
                  <a:pt x="52" y="477"/>
                </a:lnTo>
                <a:lnTo>
                  <a:pt x="51" y="476"/>
                </a:lnTo>
                <a:lnTo>
                  <a:pt x="50" y="475"/>
                </a:lnTo>
                <a:lnTo>
                  <a:pt x="49" y="475"/>
                </a:lnTo>
                <a:lnTo>
                  <a:pt x="49" y="474"/>
                </a:lnTo>
                <a:lnTo>
                  <a:pt x="47" y="474"/>
                </a:lnTo>
                <a:lnTo>
                  <a:pt x="43" y="473"/>
                </a:lnTo>
                <a:lnTo>
                  <a:pt x="42" y="473"/>
                </a:lnTo>
                <a:lnTo>
                  <a:pt x="40" y="472"/>
                </a:lnTo>
                <a:lnTo>
                  <a:pt x="39" y="472"/>
                </a:lnTo>
                <a:lnTo>
                  <a:pt x="39" y="472"/>
                </a:lnTo>
                <a:lnTo>
                  <a:pt x="38" y="472"/>
                </a:lnTo>
                <a:lnTo>
                  <a:pt x="38" y="471"/>
                </a:lnTo>
                <a:lnTo>
                  <a:pt x="38" y="471"/>
                </a:lnTo>
                <a:lnTo>
                  <a:pt x="37" y="471"/>
                </a:lnTo>
                <a:lnTo>
                  <a:pt x="37" y="470"/>
                </a:lnTo>
                <a:lnTo>
                  <a:pt x="37" y="469"/>
                </a:lnTo>
                <a:lnTo>
                  <a:pt x="38" y="468"/>
                </a:lnTo>
                <a:lnTo>
                  <a:pt x="39" y="465"/>
                </a:lnTo>
                <a:lnTo>
                  <a:pt x="39" y="464"/>
                </a:lnTo>
                <a:lnTo>
                  <a:pt x="39" y="462"/>
                </a:lnTo>
                <a:lnTo>
                  <a:pt x="39" y="461"/>
                </a:lnTo>
                <a:lnTo>
                  <a:pt x="39" y="460"/>
                </a:lnTo>
                <a:lnTo>
                  <a:pt x="39" y="459"/>
                </a:lnTo>
                <a:lnTo>
                  <a:pt x="37" y="455"/>
                </a:lnTo>
                <a:lnTo>
                  <a:pt x="37" y="454"/>
                </a:lnTo>
                <a:lnTo>
                  <a:pt x="37" y="453"/>
                </a:lnTo>
                <a:lnTo>
                  <a:pt x="36" y="449"/>
                </a:lnTo>
                <a:lnTo>
                  <a:pt x="36" y="448"/>
                </a:lnTo>
                <a:lnTo>
                  <a:pt x="36" y="447"/>
                </a:lnTo>
                <a:lnTo>
                  <a:pt x="35" y="446"/>
                </a:lnTo>
                <a:lnTo>
                  <a:pt x="34" y="444"/>
                </a:lnTo>
                <a:lnTo>
                  <a:pt x="33" y="443"/>
                </a:lnTo>
                <a:lnTo>
                  <a:pt x="30" y="440"/>
                </a:lnTo>
                <a:lnTo>
                  <a:pt x="27" y="437"/>
                </a:lnTo>
                <a:lnTo>
                  <a:pt x="25" y="434"/>
                </a:lnTo>
                <a:lnTo>
                  <a:pt x="24" y="432"/>
                </a:lnTo>
                <a:lnTo>
                  <a:pt x="23" y="431"/>
                </a:lnTo>
                <a:lnTo>
                  <a:pt x="21" y="428"/>
                </a:lnTo>
                <a:lnTo>
                  <a:pt x="20" y="425"/>
                </a:lnTo>
                <a:lnTo>
                  <a:pt x="19" y="423"/>
                </a:lnTo>
                <a:lnTo>
                  <a:pt x="18" y="419"/>
                </a:lnTo>
                <a:lnTo>
                  <a:pt x="17" y="417"/>
                </a:lnTo>
                <a:lnTo>
                  <a:pt x="17" y="416"/>
                </a:lnTo>
                <a:lnTo>
                  <a:pt x="16" y="415"/>
                </a:lnTo>
                <a:lnTo>
                  <a:pt x="15" y="413"/>
                </a:lnTo>
                <a:lnTo>
                  <a:pt x="12" y="408"/>
                </a:lnTo>
                <a:lnTo>
                  <a:pt x="11" y="407"/>
                </a:lnTo>
                <a:lnTo>
                  <a:pt x="11" y="405"/>
                </a:lnTo>
                <a:lnTo>
                  <a:pt x="10" y="404"/>
                </a:lnTo>
                <a:lnTo>
                  <a:pt x="10" y="402"/>
                </a:lnTo>
                <a:lnTo>
                  <a:pt x="10" y="401"/>
                </a:lnTo>
                <a:lnTo>
                  <a:pt x="10" y="398"/>
                </a:lnTo>
                <a:lnTo>
                  <a:pt x="10" y="397"/>
                </a:lnTo>
                <a:lnTo>
                  <a:pt x="10" y="396"/>
                </a:lnTo>
                <a:lnTo>
                  <a:pt x="10" y="394"/>
                </a:lnTo>
                <a:lnTo>
                  <a:pt x="11" y="393"/>
                </a:lnTo>
                <a:lnTo>
                  <a:pt x="11" y="391"/>
                </a:lnTo>
                <a:lnTo>
                  <a:pt x="11" y="390"/>
                </a:lnTo>
                <a:lnTo>
                  <a:pt x="12" y="389"/>
                </a:lnTo>
                <a:lnTo>
                  <a:pt x="12" y="387"/>
                </a:lnTo>
                <a:lnTo>
                  <a:pt x="14" y="386"/>
                </a:lnTo>
                <a:lnTo>
                  <a:pt x="16" y="382"/>
                </a:lnTo>
                <a:lnTo>
                  <a:pt x="17" y="381"/>
                </a:lnTo>
                <a:lnTo>
                  <a:pt x="17" y="380"/>
                </a:lnTo>
                <a:lnTo>
                  <a:pt x="18" y="379"/>
                </a:lnTo>
                <a:lnTo>
                  <a:pt x="18" y="378"/>
                </a:lnTo>
                <a:lnTo>
                  <a:pt x="18" y="376"/>
                </a:lnTo>
                <a:lnTo>
                  <a:pt x="18" y="375"/>
                </a:lnTo>
                <a:lnTo>
                  <a:pt x="18" y="373"/>
                </a:lnTo>
                <a:lnTo>
                  <a:pt x="17" y="368"/>
                </a:lnTo>
                <a:lnTo>
                  <a:pt x="17" y="366"/>
                </a:lnTo>
                <a:lnTo>
                  <a:pt x="16" y="364"/>
                </a:lnTo>
                <a:lnTo>
                  <a:pt x="16" y="360"/>
                </a:lnTo>
                <a:lnTo>
                  <a:pt x="16" y="354"/>
                </a:lnTo>
                <a:lnTo>
                  <a:pt x="15" y="352"/>
                </a:lnTo>
                <a:lnTo>
                  <a:pt x="15" y="350"/>
                </a:lnTo>
                <a:lnTo>
                  <a:pt x="14" y="348"/>
                </a:lnTo>
                <a:lnTo>
                  <a:pt x="12" y="342"/>
                </a:lnTo>
                <a:lnTo>
                  <a:pt x="9" y="335"/>
                </a:lnTo>
                <a:lnTo>
                  <a:pt x="8" y="331"/>
                </a:lnTo>
                <a:lnTo>
                  <a:pt x="7" y="329"/>
                </a:lnTo>
                <a:lnTo>
                  <a:pt x="7" y="326"/>
                </a:lnTo>
                <a:lnTo>
                  <a:pt x="5" y="319"/>
                </a:lnTo>
                <a:lnTo>
                  <a:pt x="4" y="316"/>
                </a:lnTo>
                <a:lnTo>
                  <a:pt x="3" y="312"/>
                </a:lnTo>
                <a:lnTo>
                  <a:pt x="1" y="307"/>
                </a:lnTo>
                <a:lnTo>
                  <a:pt x="1" y="305"/>
                </a:lnTo>
                <a:lnTo>
                  <a:pt x="0" y="303"/>
                </a:lnTo>
                <a:lnTo>
                  <a:pt x="0" y="302"/>
                </a:lnTo>
                <a:lnTo>
                  <a:pt x="0" y="301"/>
                </a:lnTo>
                <a:lnTo>
                  <a:pt x="0" y="300"/>
                </a:lnTo>
                <a:lnTo>
                  <a:pt x="1" y="300"/>
                </a:lnTo>
                <a:lnTo>
                  <a:pt x="1" y="299"/>
                </a:lnTo>
                <a:lnTo>
                  <a:pt x="1" y="299"/>
                </a:lnTo>
                <a:lnTo>
                  <a:pt x="2" y="298"/>
                </a:lnTo>
                <a:lnTo>
                  <a:pt x="2" y="298"/>
                </a:lnTo>
                <a:lnTo>
                  <a:pt x="3" y="297"/>
                </a:lnTo>
                <a:lnTo>
                  <a:pt x="4" y="297"/>
                </a:lnTo>
                <a:lnTo>
                  <a:pt x="5" y="296"/>
                </a:lnTo>
                <a:lnTo>
                  <a:pt x="7" y="296"/>
                </a:lnTo>
                <a:lnTo>
                  <a:pt x="10" y="296"/>
                </a:lnTo>
                <a:lnTo>
                  <a:pt x="12" y="295"/>
                </a:lnTo>
                <a:lnTo>
                  <a:pt x="13" y="295"/>
                </a:lnTo>
                <a:lnTo>
                  <a:pt x="14" y="294"/>
                </a:lnTo>
                <a:lnTo>
                  <a:pt x="15" y="294"/>
                </a:lnTo>
                <a:lnTo>
                  <a:pt x="15" y="293"/>
                </a:lnTo>
                <a:lnTo>
                  <a:pt x="17" y="292"/>
                </a:lnTo>
                <a:lnTo>
                  <a:pt x="18" y="290"/>
                </a:lnTo>
                <a:lnTo>
                  <a:pt x="19" y="289"/>
                </a:lnTo>
                <a:lnTo>
                  <a:pt x="20" y="287"/>
                </a:lnTo>
                <a:lnTo>
                  <a:pt x="21" y="286"/>
                </a:lnTo>
                <a:lnTo>
                  <a:pt x="25" y="283"/>
                </a:lnTo>
                <a:lnTo>
                  <a:pt x="26" y="281"/>
                </a:lnTo>
                <a:lnTo>
                  <a:pt x="31" y="278"/>
                </a:lnTo>
                <a:lnTo>
                  <a:pt x="32" y="276"/>
                </a:lnTo>
                <a:lnTo>
                  <a:pt x="33" y="275"/>
                </a:lnTo>
                <a:lnTo>
                  <a:pt x="34" y="274"/>
                </a:lnTo>
                <a:lnTo>
                  <a:pt x="35" y="273"/>
                </a:lnTo>
                <a:lnTo>
                  <a:pt x="35" y="272"/>
                </a:lnTo>
                <a:lnTo>
                  <a:pt x="36" y="271"/>
                </a:lnTo>
                <a:lnTo>
                  <a:pt x="37" y="269"/>
                </a:lnTo>
                <a:lnTo>
                  <a:pt x="37" y="267"/>
                </a:lnTo>
                <a:lnTo>
                  <a:pt x="37" y="266"/>
                </a:lnTo>
                <a:lnTo>
                  <a:pt x="37" y="265"/>
                </a:lnTo>
                <a:lnTo>
                  <a:pt x="37" y="263"/>
                </a:lnTo>
                <a:lnTo>
                  <a:pt x="37" y="258"/>
                </a:lnTo>
                <a:lnTo>
                  <a:pt x="36" y="256"/>
                </a:lnTo>
                <a:lnTo>
                  <a:pt x="36" y="253"/>
                </a:lnTo>
                <a:lnTo>
                  <a:pt x="36" y="252"/>
                </a:lnTo>
                <a:lnTo>
                  <a:pt x="35" y="250"/>
                </a:lnTo>
                <a:lnTo>
                  <a:pt x="36" y="249"/>
                </a:lnTo>
                <a:lnTo>
                  <a:pt x="36" y="248"/>
                </a:lnTo>
                <a:lnTo>
                  <a:pt x="36" y="247"/>
                </a:lnTo>
                <a:lnTo>
                  <a:pt x="36" y="245"/>
                </a:lnTo>
                <a:lnTo>
                  <a:pt x="38" y="241"/>
                </a:lnTo>
                <a:lnTo>
                  <a:pt x="38" y="240"/>
                </a:lnTo>
                <a:lnTo>
                  <a:pt x="38" y="239"/>
                </a:lnTo>
                <a:lnTo>
                  <a:pt x="38" y="237"/>
                </a:lnTo>
                <a:lnTo>
                  <a:pt x="38" y="236"/>
                </a:lnTo>
                <a:lnTo>
                  <a:pt x="37" y="231"/>
                </a:lnTo>
                <a:lnTo>
                  <a:pt x="37" y="229"/>
                </a:lnTo>
                <a:lnTo>
                  <a:pt x="37" y="227"/>
                </a:lnTo>
                <a:lnTo>
                  <a:pt x="37" y="226"/>
                </a:lnTo>
                <a:lnTo>
                  <a:pt x="38" y="225"/>
                </a:lnTo>
                <a:lnTo>
                  <a:pt x="38" y="224"/>
                </a:lnTo>
                <a:lnTo>
                  <a:pt x="38" y="223"/>
                </a:lnTo>
                <a:lnTo>
                  <a:pt x="40" y="220"/>
                </a:lnTo>
                <a:lnTo>
                  <a:pt x="41" y="219"/>
                </a:lnTo>
                <a:lnTo>
                  <a:pt x="43" y="214"/>
                </a:lnTo>
                <a:lnTo>
                  <a:pt x="44" y="210"/>
                </a:lnTo>
                <a:lnTo>
                  <a:pt x="45" y="208"/>
                </a:lnTo>
                <a:lnTo>
                  <a:pt x="47" y="203"/>
                </a:lnTo>
                <a:lnTo>
                  <a:pt x="51" y="192"/>
                </a:lnTo>
                <a:lnTo>
                  <a:pt x="52" y="187"/>
                </a:lnTo>
                <a:lnTo>
                  <a:pt x="55" y="181"/>
                </a:lnTo>
                <a:lnTo>
                  <a:pt x="55" y="179"/>
                </a:lnTo>
                <a:lnTo>
                  <a:pt x="56" y="177"/>
                </a:lnTo>
                <a:lnTo>
                  <a:pt x="56" y="175"/>
                </a:lnTo>
                <a:lnTo>
                  <a:pt x="57" y="173"/>
                </a:lnTo>
                <a:lnTo>
                  <a:pt x="57" y="171"/>
                </a:lnTo>
                <a:lnTo>
                  <a:pt x="57" y="169"/>
                </a:lnTo>
                <a:lnTo>
                  <a:pt x="57" y="167"/>
                </a:lnTo>
                <a:lnTo>
                  <a:pt x="57" y="165"/>
                </a:lnTo>
                <a:lnTo>
                  <a:pt x="57" y="165"/>
                </a:lnTo>
                <a:lnTo>
                  <a:pt x="57" y="165"/>
                </a:lnTo>
                <a:lnTo>
                  <a:pt x="58" y="165"/>
                </a:lnTo>
                <a:lnTo>
                  <a:pt x="59" y="164"/>
                </a:lnTo>
                <a:lnTo>
                  <a:pt x="60" y="163"/>
                </a:lnTo>
                <a:lnTo>
                  <a:pt x="60" y="163"/>
                </a:lnTo>
                <a:lnTo>
                  <a:pt x="61" y="162"/>
                </a:lnTo>
                <a:lnTo>
                  <a:pt x="65" y="157"/>
                </a:lnTo>
                <a:lnTo>
                  <a:pt x="66" y="156"/>
                </a:lnTo>
                <a:lnTo>
                  <a:pt x="67" y="155"/>
                </a:lnTo>
                <a:lnTo>
                  <a:pt x="69" y="154"/>
                </a:lnTo>
                <a:lnTo>
                  <a:pt x="71" y="152"/>
                </a:lnTo>
                <a:lnTo>
                  <a:pt x="72" y="151"/>
                </a:lnTo>
                <a:lnTo>
                  <a:pt x="74" y="150"/>
                </a:lnTo>
                <a:lnTo>
                  <a:pt x="75" y="150"/>
                </a:lnTo>
                <a:lnTo>
                  <a:pt x="76" y="149"/>
                </a:lnTo>
                <a:lnTo>
                  <a:pt x="78" y="149"/>
                </a:lnTo>
                <a:lnTo>
                  <a:pt x="79" y="148"/>
                </a:lnTo>
                <a:lnTo>
                  <a:pt x="81" y="148"/>
                </a:lnTo>
                <a:lnTo>
                  <a:pt x="86" y="147"/>
                </a:lnTo>
                <a:lnTo>
                  <a:pt x="88" y="147"/>
                </a:lnTo>
                <a:lnTo>
                  <a:pt x="91" y="146"/>
                </a:lnTo>
                <a:lnTo>
                  <a:pt x="92" y="146"/>
                </a:lnTo>
                <a:lnTo>
                  <a:pt x="94" y="145"/>
                </a:lnTo>
                <a:lnTo>
                  <a:pt x="95" y="144"/>
                </a:lnTo>
                <a:lnTo>
                  <a:pt x="97" y="143"/>
                </a:lnTo>
                <a:lnTo>
                  <a:pt x="99" y="141"/>
                </a:lnTo>
                <a:lnTo>
                  <a:pt x="100" y="140"/>
                </a:lnTo>
                <a:lnTo>
                  <a:pt x="101" y="140"/>
                </a:lnTo>
                <a:lnTo>
                  <a:pt x="102" y="139"/>
                </a:lnTo>
                <a:lnTo>
                  <a:pt x="102" y="139"/>
                </a:lnTo>
                <a:lnTo>
                  <a:pt x="103" y="139"/>
                </a:lnTo>
                <a:lnTo>
                  <a:pt x="104" y="139"/>
                </a:lnTo>
                <a:lnTo>
                  <a:pt x="105" y="139"/>
                </a:lnTo>
                <a:lnTo>
                  <a:pt x="106" y="140"/>
                </a:lnTo>
                <a:lnTo>
                  <a:pt x="107" y="141"/>
                </a:lnTo>
                <a:lnTo>
                  <a:pt x="111" y="145"/>
                </a:lnTo>
                <a:lnTo>
                  <a:pt x="113" y="146"/>
                </a:lnTo>
                <a:lnTo>
                  <a:pt x="113" y="147"/>
                </a:lnTo>
                <a:lnTo>
                  <a:pt x="114" y="147"/>
                </a:lnTo>
                <a:lnTo>
                  <a:pt x="115" y="147"/>
                </a:lnTo>
                <a:lnTo>
                  <a:pt x="116" y="148"/>
                </a:lnTo>
                <a:lnTo>
                  <a:pt x="117" y="148"/>
                </a:lnTo>
                <a:lnTo>
                  <a:pt x="118" y="147"/>
                </a:lnTo>
                <a:lnTo>
                  <a:pt x="119" y="147"/>
                </a:lnTo>
                <a:lnTo>
                  <a:pt x="119" y="146"/>
                </a:lnTo>
                <a:lnTo>
                  <a:pt x="120" y="145"/>
                </a:lnTo>
                <a:lnTo>
                  <a:pt x="121" y="144"/>
                </a:lnTo>
                <a:lnTo>
                  <a:pt x="121" y="143"/>
                </a:lnTo>
                <a:lnTo>
                  <a:pt x="122" y="142"/>
                </a:lnTo>
                <a:lnTo>
                  <a:pt x="122" y="141"/>
                </a:lnTo>
                <a:lnTo>
                  <a:pt x="121" y="139"/>
                </a:lnTo>
                <a:lnTo>
                  <a:pt x="121" y="138"/>
                </a:lnTo>
                <a:lnTo>
                  <a:pt x="120" y="134"/>
                </a:lnTo>
                <a:lnTo>
                  <a:pt x="119" y="132"/>
                </a:lnTo>
                <a:lnTo>
                  <a:pt x="119" y="129"/>
                </a:lnTo>
                <a:lnTo>
                  <a:pt x="119" y="127"/>
                </a:lnTo>
                <a:lnTo>
                  <a:pt x="118" y="126"/>
                </a:lnTo>
                <a:lnTo>
                  <a:pt x="119" y="124"/>
                </a:lnTo>
                <a:lnTo>
                  <a:pt x="119" y="119"/>
                </a:lnTo>
                <a:lnTo>
                  <a:pt x="119" y="116"/>
                </a:lnTo>
                <a:lnTo>
                  <a:pt x="120" y="114"/>
                </a:lnTo>
                <a:lnTo>
                  <a:pt x="119" y="111"/>
                </a:lnTo>
                <a:lnTo>
                  <a:pt x="119" y="109"/>
                </a:lnTo>
                <a:lnTo>
                  <a:pt x="118" y="107"/>
                </a:lnTo>
                <a:lnTo>
                  <a:pt x="118" y="105"/>
                </a:lnTo>
                <a:lnTo>
                  <a:pt x="117" y="103"/>
                </a:lnTo>
                <a:lnTo>
                  <a:pt x="115" y="101"/>
                </a:lnTo>
                <a:lnTo>
                  <a:pt x="114" y="99"/>
                </a:lnTo>
                <a:lnTo>
                  <a:pt x="112" y="98"/>
                </a:lnTo>
                <a:lnTo>
                  <a:pt x="111" y="97"/>
                </a:lnTo>
                <a:lnTo>
                  <a:pt x="110" y="96"/>
                </a:lnTo>
                <a:lnTo>
                  <a:pt x="108" y="94"/>
                </a:lnTo>
                <a:lnTo>
                  <a:pt x="100" y="90"/>
                </a:lnTo>
                <a:lnTo>
                  <a:pt x="98" y="89"/>
                </a:lnTo>
                <a:lnTo>
                  <a:pt x="95" y="88"/>
                </a:lnTo>
                <a:lnTo>
                  <a:pt x="94" y="87"/>
                </a:lnTo>
                <a:lnTo>
                  <a:pt x="92" y="86"/>
                </a:lnTo>
                <a:lnTo>
                  <a:pt x="91" y="85"/>
                </a:lnTo>
                <a:lnTo>
                  <a:pt x="90" y="84"/>
                </a:lnTo>
                <a:lnTo>
                  <a:pt x="89" y="83"/>
                </a:lnTo>
                <a:lnTo>
                  <a:pt x="88" y="82"/>
                </a:lnTo>
                <a:lnTo>
                  <a:pt x="88" y="80"/>
                </a:lnTo>
                <a:lnTo>
                  <a:pt x="87" y="79"/>
                </a:lnTo>
                <a:lnTo>
                  <a:pt x="86" y="77"/>
                </a:lnTo>
                <a:lnTo>
                  <a:pt x="84" y="70"/>
                </a:lnTo>
                <a:lnTo>
                  <a:pt x="80" y="64"/>
                </a:lnTo>
                <a:lnTo>
                  <a:pt x="79" y="60"/>
                </a:lnTo>
                <a:lnTo>
                  <a:pt x="78" y="57"/>
                </a:lnTo>
                <a:lnTo>
                  <a:pt x="76" y="52"/>
                </a:lnTo>
                <a:lnTo>
                  <a:pt x="75" y="48"/>
                </a:lnTo>
                <a:lnTo>
                  <a:pt x="74" y="46"/>
                </a:lnTo>
                <a:lnTo>
                  <a:pt x="73" y="44"/>
                </a:lnTo>
                <a:lnTo>
                  <a:pt x="72" y="43"/>
                </a:lnTo>
                <a:lnTo>
                  <a:pt x="72" y="42"/>
                </a:lnTo>
                <a:lnTo>
                  <a:pt x="71" y="41"/>
                </a:lnTo>
                <a:lnTo>
                  <a:pt x="70" y="40"/>
                </a:lnTo>
                <a:lnTo>
                  <a:pt x="69" y="39"/>
                </a:lnTo>
                <a:lnTo>
                  <a:pt x="65" y="36"/>
                </a:lnTo>
                <a:lnTo>
                  <a:pt x="61" y="32"/>
                </a:lnTo>
                <a:lnTo>
                  <a:pt x="59" y="31"/>
                </a:lnTo>
                <a:lnTo>
                  <a:pt x="58" y="30"/>
                </a:lnTo>
                <a:lnTo>
                  <a:pt x="58" y="29"/>
                </a:lnTo>
                <a:lnTo>
                  <a:pt x="57" y="28"/>
                </a:lnTo>
                <a:lnTo>
                  <a:pt x="56" y="27"/>
                </a:lnTo>
                <a:lnTo>
                  <a:pt x="56" y="26"/>
                </a:lnTo>
                <a:lnTo>
                  <a:pt x="55" y="25"/>
                </a:lnTo>
                <a:lnTo>
                  <a:pt x="55" y="24"/>
                </a:lnTo>
                <a:lnTo>
                  <a:pt x="55" y="23"/>
                </a:lnTo>
                <a:lnTo>
                  <a:pt x="55" y="22"/>
                </a:lnTo>
                <a:lnTo>
                  <a:pt x="55" y="21"/>
                </a:lnTo>
                <a:lnTo>
                  <a:pt x="56" y="19"/>
                </a:lnTo>
                <a:lnTo>
                  <a:pt x="56" y="17"/>
                </a:lnTo>
                <a:lnTo>
                  <a:pt x="57" y="15"/>
                </a:lnTo>
                <a:lnTo>
                  <a:pt x="58" y="13"/>
                </a:lnTo>
                <a:lnTo>
                  <a:pt x="60" y="11"/>
                </a:lnTo>
                <a:lnTo>
                  <a:pt x="61" y="9"/>
                </a:lnTo>
                <a:lnTo>
                  <a:pt x="63" y="7"/>
                </a:lnTo>
                <a:lnTo>
                  <a:pt x="64" y="5"/>
                </a:lnTo>
                <a:lnTo>
                  <a:pt x="65" y="4"/>
                </a:lnTo>
                <a:lnTo>
                  <a:pt x="67" y="3"/>
                </a:lnTo>
                <a:lnTo>
                  <a:pt x="69" y="1"/>
                </a:lnTo>
                <a:lnTo>
                  <a:pt x="70" y="1"/>
                </a:lnTo>
                <a:lnTo>
                  <a:pt x="71" y="0"/>
                </a:lnTo>
                <a:lnTo>
                  <a:pt x="72" y="0"/>
                </a:lnTo>
                <a:lnTo>
                  <a:pt x="72" y="0"/>
                </a:lnTo>
                <a:lnTo>
                  <a:pt x="72" y="1"/>
                </a:lnTo>
                <a:lnTo>
                  <a:pt x="74" y="2"/>
                </a:lnTo>
                <a:lnTo>
                  <a:pt x="76" y="4"/>
                </a:lnTo>
                <a:lnTo>
                  <a:pt x="79" y="5"/>
                </a:lnTo>
                <a:lnTo>
                  <a:pt x="83" y="7"/>
                </a:lnTo>
                <a:lnTo>
                  <a:pt x="89" y="11"/>
                </a:lnTo>
                <a:lnTo>
                  <a:pt x="92" y="13"/>
                </a:lnTo>
                <a:lnTo>
                  <a:pt x="96" y="15"/>
                </a:lnTo>
                <a:lnTo>
                  <a:pt x="97" y="15"/>
                </a:lnTo>
                <a:lnTo>
                  <a:pt x="98" y="16"/>
                </a:lnTo>
                <a:lnTo>
                  <a:pt x="100" y="16"/>
                </a:lnTo>
                <a:lnTo>
                  <a:pt x="102" y="16"/>
                </a:lnTo>
                <a:lnTo>
                  <a:pt x="104" y="16"/>
                </a:lnTo>
                <a:lnTo>
                  <a:pt x="107" y="16"/>
                </a:lnTo>
                <a:lnTo>
                  <a:pt x="109" y="16"/>
                </a:lnTo>
                <a:lnTo>
                  <a:pt x="111" y="16"/>
                </a:lnTo>
                <a:lnTo>
                  <a:pt x="113" y="17"/>
                </a:lnTo>
                <a:lnTo>
                  <a:pt x="118" y="18"/>
                </a:lnTo>
                <a:lnTo>
                  <a:pt x="120" y="19"/>
                </a:lnTo>
                <a:lnTo>
                  <a:pt x="122" y="20"/>
                </a:lnTo>
                <a:lnTo>
                  <a:pt x="130" y="23"/>
                </a:lnTo>
                <a:lnTo>
                  <a:pt x="133" y="24"/>
                </a:lnTo>
                <a:lnTo>
                  <a:pt x="135" y="25"/>
                </a:lnTo>
                <a:lnTo>
                  <a:pt x="138" y="26"/>
                </a:lnTo>
                <a:lnTo>
                  <a:pt x="142" y="27"/>
                </a:lnTo>
                <a:lnTo>
                  <a:pt x="144" y="27"/>
                </a:lnTo>
                <a:lnTo>
                  <a:pt x="149" y="28"/>
                </a:lnTo>
                <a:lnTo>
                  <a:pt x="151" y="28"/>
                </a:lnTo>
                <a:lnTo>
                  <a:pt x="152" y="28"/>
                </a:lnTo>
                <a:lnTo>
                  <a:pt x="154" y="29"/>
                </a:lnTo>
                <a:lnTo>
                  <a:pt x="155" y="30"/>
                </a:lnTo>
                <a:lnTo>
                  <a:pt x="157" y="31"/>
                </a:lnTo>
                <a:lnTo>
                  <a:pt x="159" y="32"/>
                </a:lnTo>
                <a:lnTo>
                  <a:pt x="160" y="33"/>
                </a:lnTo>
                <a:lnTo>
                  <a:pt x="167" y="37"/>
                </a:lnTo>
                <a:lnTo>
                  <a:pt x="169" y="38"/>
                </a:lnTo>
                <a:lnTo>
                  <a:pt x="170" y="38"/>
                </a:lnTo>
                <a:lnTo>
                  <a:pt x="172" y="39"/>
                </a:lnTo>
                <a:lnTo>
                  <a:pt x="174" y="39"/>
                </a:lnTo>
                <a:lnTo>
                  <a:pt x="175" y="39"/>
                </a:lnTo>
                <a:lnTo>
                  <a:pt x="177" y="40"/>
                </a:lnTo>
                <a:lnTo>
                  <a:pt x="179" y="40"/>
                </a:lnTo>
                <a:lnTo>
                  <a:pt x="185" y="39"/>
                </a:lnTo>
                <a:lnTo>
                  <a:pt x="187" y="39"/>
                </a:lnTo>
                <a:lnTo>
                  <a:pt x="188" y="39"/>
                </a:lnTo>
                <a:lnTo>
                  <a:pt x="189" y="39"/>
                </a:lnTo>
                <a:lnTo>
                  <a:pt x="191" y="40"/>
                </a:lnTo>
                <a:lnTo>
                  <a:pt x="191" y="40"/>
                </a:lnTo>
                <a:lnTo>
                  <a:pt x="192" y="40"/>
                </a:lnTo>
                <a:lnTo>
                  <a:pt x="193" y="41"/>
                </a:lnTo>
                <a:lnTo>
                  <a:pt x="193" y="42"/>
                </a:lnTo>
                <a:lnTo>
                  <a:pt x="194" y="42"/>
                </a:lnTo>
                <a:lnTo>
                  <a:pt x="195" y="44"/>
                </a:lnTo>
                <a:lnTo>
                  <a:pt x="197" y="50"/>
                </a:lnTo>
                <a:lnTo>
                  <a:pt x="198" y="52"/>
                </a:lnTo>
                <a:lnTo>
                  <a:pt x="200" y="54"/>
                </a:lnTo>
                <a:lnTo>
                  <a:pt x="201" y="57"/>
                </a:lnTo>
                <a:lnTo>
                  <a:pt x="203" y="59"/>
                </a:lnTo>
                <a:lnTo>
                  <a:pt x="205" y="61"/>
                </a:lnTo>
                <a:lnTo>
                  <a:pt x="206" y="63"/>
                </a:lnTo>
                <a:lnTo>
                  <a:pt x="207" y="64"/>
                </a:lnTo>
                <a:lnTo>
                  <a:pt x="209" y="66"/>
                </a:lnTo>
                <a:lnTo>
                  <a:pt x="211" y="67"/>
                </a:lnTo>
                <a:lnTo>
                  <a:pt x="213" y="69"/>
                </a:lnTo>
                <a:lnTo>
                  <a:pt x="216" y="71"/>
                </a:lnTo>
                <a:lnTo>
                  <a:pt x="217" y="72"/>
                </a:lnTo>
                <a:lnTo>
                  <a:pt x="219" y="73"/>
                </a:lnTo>
                <a:lnTo>
                  <a:pt x="221" y="74"/>
                </a:lnTo>
                <a:lnTo>
                  <a:pt x="223" y="76"/>
                </a:lnTo>
                <a:lnTo>
                  <a:pt x="226" y="77"/>
                </a:lnTo>
                <a:lnTo>
                  <a:pt x="227" y="77"/>
                </a:lnTo>
                <a:lnTo>
                  <a:pt x="229" y="78"/>
                </a:lnTo>
                <a:lnTo>
                  <a:pt x="230" y="78"/>
                </a:lnTo>
                <a:lnTo>
                  <a:pt x="232" y="79"/>
                </a:lnTo>
                <a:lnTo>
                  <a:pt x="233" y="79"/>
                </a:lnTo>
                <a:lnTo>
                  <a:pt x="235" y="79"/>
                </a:lnTo>
                <a:lnTo>
                  <a:pt x="236" y="79"/>
                </a:lnTo>
                <a:lnTo>
                  <a:pt x="238" y="79"/>
                </a:lnTo>
              </a:path>
            </a:pathLst>
          </a:custGeom>
          <a:noFill/>
          <a:ln w="26988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cs-CZ" dirty="0"/>
          </a:p>
        </p:txBody>
      </p:sp>
      <p:sp>
        <p:nvSpPr>
          <p:cNvPr id="169" name="Freeform 290">
            <a:extLst>
              <a:ext uri="{FF2B5EF4-FFF2-40B4-BE49-F238E27FC236}">
                <a16:creationId xmlns:a16="http://schemas.microsoft.com/office/drawing/2014/main" id="{6D4245D5-D4CE-4316-BF09-013A10C4D4AA}"/>
              </a:ext>
            </a:extLst>
          </p:cNvPr>
          <p:cNvSpPr>
            <a:spLocks/>
          </p:cNvSpPr>
          <p:nvPr/>
        </p:nvSpPr>
        <p:spPr bwMode="auto">
          <a:xfrm>
            <a:off x="6490631" y="4200443"/>
            <a:ext cx="558437" cy="461628"/>
          </a:xfrm>
          <a:custGeom>
            <a:avLst/>
            <a:gdLst>
              <a:gd name="T0" fmla="*/ 363 w 548"/>
              <a:gd name="T1" fmla="*/ 11 h 453"/>
              <a:gd name="T2" fmla="*/ 390 w 548"/>
              <a:gd name="T3" fmla="*/ 16 h 453"/>
              <a:gd name="T4" fmla="*/ 436 w 548"/>
              <a:gd name="T5" fmla="*/ 14 h 453"/>
              <a:gd name="T6" fmla="*/ 469 w 548"/>
              <a:gd name="T7" fmla="*/ 28 h 453"/>
              <a:gd name="T8" fmla="*/ 495 w 548"/>
              <a:gd name="T9" fmla="*/ 28 h 453"/>
              <a:gd name="T10" fmla="*/ 518 w 548"/>
              <a:gd name="T11" fmla="*/ 54 h 453"/>
              <a:gd name="T12" fmla="*/ 534 w 548"/>
              <a:gd name="T13" fmla="*/ 78 h 453"/>
              <a:gd name="T14" fmla="*/ 547 w 548"/>
              <a:gd name="T15" fmla="*/ 93 h 453"/>
              <a:gd name="T16" fmla="*/ 536 w 548"/>
              <a:gd name="T17" fmla="*/ 126 h 453"/>
              <a:gd name="T18" fmla="*/ 481 w 548"/>
              <a:gd name="T19" fmla="*/ 153 h 453"/>
              <a:gd name="T20" fmla="*/ 452 w 548"/>
              <a:gd name="T21" fmla="*/ 172 h 453"/>
              <a:gd name="T22" fmla="*/ 441 w 548"/>
              <a:gd name="T23" fmla="*/ 204 h 453"/>
              <a:gd name="T24" fmla="*/ 434 w 548"/>
              <a:gd name="T25" fmla="*/ 242 h 453"/>
              <a:gd name="T26" fmla="*/ 429 w 548"/>
              <a:gd name="T27" fmla="*/ 272 h 453"/>
              <a:gd name="T28" fmla="*/ 420 w 548"/>
              <a:gd name="T29" fmla="*/ 313 h 453"/>
              <a:gd name="T30" fmla="*/ 391 w 548"/>
              <a:gd name="T31" fmla="*/ 336 h 453"/>
              <a:gd name="T32" fmla="*/ 355 w 548"/>
              <a:gd name="T33" fmla="*/ 340 h 453"/>
              <a:gd name="T34" fmla="*/ 342 w 548"/>
              <a:gd name="T35" fmla="*/ 366 h 453"/>
              <a:gd name="T36" fmla="*/ 332 w 548"/>
              <a:gd name="T37" fmla="*/ 399 h 453"/>
              <a:gd name="T38" fmla="*/ 297 w 548"/>
              <a:gd name="T39" fmla="*/ 406 h 453"/>
              <a:gd name="T40" fmla="*/ 272 w 548"/>
              <a:gd name="T41" fmla="*/ 432 h 453"/>
              <a:gd name="T42" fmla="*/ 233 w 548"/>
              <a:gd name="T43" fmla="*/ 453 h 453"/>
              <a:gd name="T44" fmla="*/ 211 w 548"/>
              <a:gd name="T45" fmla="*/ 419 h 453"/>
              <a:gd name="T46" fmla="*/ 188 w 548"/>
              <a:gd name="T47" fmla="*/ 404 h 453"/>
              <a:gd name="T48" fmla="*/ 177 w 548"/>
              <a:gd name="T49" fmla="*/ 389 h 453"/>
              <a:gd name="T50" fmla="*/ 142 w 548"/>
              <a:gd name="T51" fmla="*/ 389 h 453"/>
              <a:gd name="T52" fmla="*/ 117 w 548"/>
              <a:gd name="T53" fmla="*/ 377 h 453"/>
              <a:gd name="T54" fmla="*/ 105 w 548"/>
              <a:gd name="T55" fmla="*/ 362 h 453"/>
              <a:gd name="T56" fmla="*/ 74 w 548"/>
              <a:gd name="T57" fmla="*/ 351 h 453"/>
              <a:gd name="T58" fmla="*/ 54 w 548"/>
              <a:gd name="T59" fmla="*/ 339 h 453"/>
              <a:gd name="T60" fmla="*/ 48 w 548"/>
              <a:gd name="T61" fmla="*/ 320 h 453"/>
              <a:gd name="T62" fmla="*/ 34 w 548"/>
              <a:gd name="T63" fmla="*/ 307 h 453"/>
              <a:gd name="T64" fmla="*/ 2 w 548"/>
              <a:gd name="T65" fmla="*/ 313 h 453"/>
              <a:gd name="T66" fmla="*/ 5 w 548"/>
              <a:gd name="T67" fmla="*/ 297 h 453"/>
              <a:gd name="T68" fmla="*/ 25 w 548"/>
              <a:gd name="T69" fmla="*/ 273 h 453"/>
              <a:gd name="T70" fmla="*/ 33 w 548"/>
              <a:gd name="T71" fmla="*/ 252 h 453"/>
              <a:gd name="T72" fmla="*/ 17 w 548"/>
              <a:gd name="T73" fmla="*/ 248 h 453"/>
              <a:gd name="T74" fmla="*/ 10 w 548"/>
              <a:gd name="T75" fmla="*/ 226 h 453"/>
              <a:gd name="T76" fmla="*/ 9 w 548"/>
              <a:gd name="T77" fmla="*/ 197 h 453"/>
              <a:gd name="T78" fmla="*/ 24 w 548"/>
              <a:gd name="T79" fmla="*/ 178 h 453"/>
              <a:gd name="T80" fmla="*/ 55 w 548"/>
              <a:gd name="T81" fmla="*/ 168 h 453"/>
              <a:gd name="T82" fmla="*/ 76 w 548"/>
              <a:gd name="T83" fmla="*/ 157 h 453"/>
              <a:gd name="T84" fmla="*/ 95 w 548"/>
              <a:gd name="T85" fmla="*/ 133 h 453"/>
              <a:gd name="T86" fmla="*/ 89 w 548"/>
              <a:gd name="T87" fmla="*/ 108 h 453"/>
              <a:gd name="T88" fmla="*/ 103 w 548"/>
              <a:gd name="T89" fmla="*/ 95 h 453"/>
              <a:gd name="T90" fmla="*/ 109 w 548"/>
              <a:gd name="T91" fmla="*/ 109 h 453"/>
              <a:gd name="T92" fmla="*/ 137 w 548"/>
              <a:gd name="T93" fmla="*/ 115 h 453"/>
              <a:gd name="T94" fmla="*/ 157 w 548"/>
              <a:gd name="T95" fmla="*/ 118 h 453"/>
              <a:gd name="T96" fmla="*/ 165 w 548"/>
              <a:gd name="T97" fmla="*/ 99 h 453"/>
              <a:gd name="T98" fmla="*/ 193 w 548"/>
              <a:gd name="T99" fmla="*/ 94 h 453"/>
              <a:gd name="T100" fmla="*/ 212 w 548"/>
              <a:gd name="T101" fmla="*/ 95 h 453"/>
              <a:gd name="T102" fmla="*/ 218 w 548"/>
              <a:gd name="T103" fmla="*/ 80 h 453"/>
              <a:gd name="T104" fmla="*/ 216 w 548"/>
              <a:gd name="T105" fmla="*/ 65 h 453"/>
              <a:gd name="T106" fmla="*/ 229 w 548"/>
              <a:gd name="T107" fmla="*/ 63 h 453"/>
              <a:gd name="T108" fmla="*/ 246 w 548"/>
              <a:gd name="T109" fmla="*/ 63 h 453"/>
              <a:gd name="T110" fmla="*/ 272 w 548"/>
              <a:gd name="T111" fmla="*/ 68 h 453"/>
              <a:gd name="T112" fmla="*/ 282 w 548"/>
              <a:gd name="T113" fmla="*/ 40 h 453"/>
              <a:gd name="T114" fmla="*/ 298 w 548"/>
              <a:gd name="T115" fmla="*/ 22 h 453"/>
              <a:gd name="T116" fmla="*/ 318 w 548"/>
              <a:gd name="T117" fmla="*/ 17 h 453"/>
              <a:gd name="T118" fmla="*/ 331 w 548"/>
              <a:gd name="T119" fmla="*/ 6 h 453"/>
              <a:gd name="T120" fmla="*/ 340 w 548"/>
              <a:gd name="T121" fmla="*/ 0 h 4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548" h="453">
                <a:moveTo>
                  <a:pt x="341" y="0"/>
                </a:moveTo>
                <a:lnTo>
                  <a:pt x="343" y="0"/>
                </a:lnTo>
                <a:lnTo>
                  <a:pt x="345" y="0"/>
                </a:lnTo>
                <a:lnTo>
                  <a:pt x="348" y="1"/>
                </a:lnTo>
                <a:lnTo>
                  <a:pt x="350" y="2"/>
                </a:lnTo>
                <a:lnTo>
                  <a:pt x="352" y="2"/>
                </a:lnTo>
                <a:lnTo>
                  <a:pt x="354" y="3"/>
                </a:lnTo>
                <a:lnTo>
                  <a:pt x="356" y="4"/>
                </a:lnTo>
                <a:lnTo>
                  <a:pt x="358" y="5"/>
                </a:lnTo>
                <a:lnTo>
                  <a:pt x="359" y="6"/>
                </a:lnTo>
                <a:lnTo>
                  <a:pt x="361" y="8"/>
                </a:lnTo>
                <a:lnTo>
                  <a:pt x="362" y="9"/>
                </a:lnTo>
                <a:lnTo>
                  <a:pt x="363" y="10"/>
                </a:lnTo>
                <a:lnTo>
                  <a:pt x="363" y="11"/>
                </a:lnTo>
                <a:lnTo>
                  <a:pt x="366" y="15"/>
                </a:lnTo>
                <a:lnTo>
                  <a:pt x="366" y="16"/>
                </a:lnTo>
                <a:lnTo>
                  <a:pt x="367" y="17"/>
                </a:lnTo>
                <a:lnTo>
                  <a:pt x="368" y="18"/>
                </a:lnTo>
                <a:lnTo>
                  <a:pt x="368" y="18"/>
                </a:lnTo>
                <a:lnTo>
                  <a:pt x="369" y="19"/>
                </a:lnTo>
                <a:lnTo>
                  <a:pt x="370" y="19"/>
                </a:lnTo>
                <a:lnTo>
                  <a:pt x="371" y="20"/>
                </a:lnTo>
                <a:lnTo>
                  <a:pt x="373" y="20"/>
                </a:lnTo>
                <a:lnTo>
                  <a:pt x="374" y="20"/>
                </a:lnTo>
                <a:lnTo>
                  <a:pt x="375" y="20"/>
                </a:lnTo>
                <a:lnTo>
                  <a:pt x="377" y="19"/>
                </a:lnTo>
                <a:lnTo>
                  <a:pt x="380" y="19"/>
                </a:lnTo>
                <a:lnTo>
                  <a:pt x="390" y="16"/>
                </a:lnTo>
                <a:lnTo>
                  <a:pt x="395" y="14"/>
                </a:lnTo>
                <a:lnTo>
                  <a:pt x="398" y="13"/>
                </a:lnTo>
                <a:lnTo>
                  <a:pt x="404" y="12"/>
                </a:lnTo>
                <a:lnTo>
                  <a:pt x="408" y="12"/>
                </a:lnTo>
                <a:lnTo>
                  <a:pt x="412" y="11"/>
                </a:lnTo>
                <a:lnTo>
                  <a:pt x="417" y="11"/>
                </a:lnTo>
                <a:lnTo>
                  <a:pt x="420" y="11"/>
                </a:lnTo>
                <a:lnTo>
                  <a:pt x="421" y="12"/>
                </a:lnTo>
                <a:lnTo>
                  <a:pt x="422" y="12"/>
                </a:lnTo>
                <a:lnTo>
                  <a:pt x="427" y="13"/>
                </a:lnTo>
                <a:lnTo>
                  <a:pt x="428" y="13"/>
                </a:lnTo>
                <a:lnTo>
                  <a:pt x="430" y="14"/>
                </a:lnTo>
                <a:lnTo>
                  <a:pt x="434" y="14"/>
                </a:lnTo>
                <a:lnTo>
                  <a:pt x="436" y="14"/>
                </a:lnTo>
                <a:lnTo>
                  <a:pt x="438" y="14"/>
                </a:lnTo>
                <a:lnTo>
                  <a:pt x="439" y="15"/>
                </a:lnTo>
                <a:lnTo>
                  <a:pt x="441" y="16"/>
                </a:lnTo>
                <a:lnTo>
                  <a:pt x="442" y="17"/>
                </a:lnTo>
                <a:lnTo>
                  <a:pt x="444" y="18"/>
                </a:lnTo>
                <a:lnTo>
                  <a:pt x="449" y="22"/>
                </a:lnTo>
                <a:lnTo>
                  <a:pt x="451" y="23"/>
                </a:lnTo>
                <a:lnTo>
                  <a:pt x="452" y="24"/>
                </a:lnTo>
                <a:lnTo>
                  <a:pt x="454" y="24"/>
                </a:lnTo>
                <a:lnTo>
                  <a:pt x="456" y="25"/>
                </a:lnTo>
                <a:lnTo>
                  <a:pt x="457" y="26"/>
                </a:lnTo>
                <a:lnTo>
                  <a:pt x="459" y="26"/>
                </a:lnTo>
                <a:lnTo>
                  <a:pt x="467" y="28"/>
                </a:lnTo>
                <a:lnTo>
                  <a:pt x="469" y="28"/>
                </a:lnTo>
                <a:lnTo>
                  <a:pt x="473" y="29"/>
                </a:lnTo>
                <a:lnTo>
                  <a:pt x="475" y="29"/>
                </a:lnTo>
                <a:lnTo>
                  <a:pt x="476" y="29"/>
                </a:lnTo>
                <a:lnTo>
                  <a:pt x="477" y="29"/>
                </a:lnTo>
                <a:lnTo>
                  <a:pt x="479" y="28"/>
                </a:lnTo>
                <a:lnTo>
                  <a:pt x="480" y="28"/>
                </a:lnTo>
                <a:lnTo>
                  <a:pt x="485" y="27"/>
                </a:lnTo>
                <a:lnTo>
                  <a:pt x="487" y="27"/>
                </a:lnTo>
                <a:lnTo>
                  <a:pt x="487" y="27"/>
                </a:lnTo>
                <a:lnTo>
                  <a:pt x="489" y="27"/>
                </a:lnTo>
                <a:lnTo>
                  <a:pt x="490" y="27"/>
                </a:lnTo>
                <a:lnTo>
                  <a:pt x="491" y="27"/>
                </a:lnTo>
                <a:lnTo>
                  <a:pt x="493" y="28"/>
                </a:lnTo>
                <a:lnTo>
                  <a:pt x="495" y="28"/>
                </a:lnTo>
                <a:lnTo>
                  <a:pt x="496" y="29"/>
                </a:lnTo>
                <a:lnTo>
                  <a:pt x="497" y="30"/>
                </a:lnTo>
                <a:lnTo>
                  <a:pt x="498" y="31"/>
                </a:lnTo>
                <a:lnTo>
                  <a:pt x="499" y="33"/>
                </a:lnTo>
                <a:lnTo>
                  <a:pt x="499" y="34"/>
                </a:lnTo>
                <a:lnTo>
                  <a:pt x="502" y="39"/>
                </a:lnTo>
                <a:lnTo>
                  <a:pt x="504" y="41"/>
                </a:lnTo>
                <a:lnTo>
                  <a:pt x="505" y="43"/>
                </a:lnTo>
                <a:lnTo>
                  <a:pt x="506" y="44"/>
                </a:lnTo>
                <a:lnTo>
                  <a:pt x="507" y="46"/>
                </a:lnTo>
                <a:lnTo>
                  <a:pt x="508" y="47"/>
                </a:lnTo>
                <a:lnTo>
                  <a:pt x="509" y="48"/>
                </a:lnTo>
                <a:lnTo>
                  <a:pt x="511" y="49"/>
                </a:lnTo>
                <a:lnTo>
                  <a:pt x="518" y="54"/>
                </a:lnTo>
                <a:lnTo>
                  <a:pt x="520" y="56"/>
                </a:lnTo>
                <a:lnTo>
                  <a:pt x="521" y="57"/>
                </a:lnTo>
                <a:lnTo>
                  <a:pt x="522" y="57"/>
                </a:lnTo>
                <a:lnTo>
                  <a:pt x="523" y="59"/>
                </a:lnTo>
                <a:lnTo>
                  <a:pt x="526" y="63"/>
                </a:lnTo>
                <a:lnTo>
                  <a:pt x="527" y="64"/>
                </a:lnTo>
                <a:lnTo>
                  <a:pt x="527" y="65"/>
                </a:lnTo>
                <a:lnTo>
                  <a:pt x="528" y="66"/>
                </a:lnTo>
                <a:lnTo>
                  <a:pt x="529" y="67"/>
                </a:lnTo>
                <a:lnTo>
                  <a:pt x="531" y="73"/>
                </a:lnTo>
                <a:lnTo>
                  <a:pt x="532" y="75"/>
                </a:lnTo>
                <a:lnTo>
                  <a:pt x="532" y="76"/>
                </a:lnTo>
                <a:lnTo>
                  <a:pt x="533" y="77"/>
                </a:lnTo>
                <a:lnTo>
                  <a:pt x="534" y="78"/>
                </a:lnTo>
                <a:lnTo>
                  <a:pt x="534" y="79"/>
                </a:lnTo>
                <a:lnTo>
                  <a:pt x="535" y="80"/>
                </a:lnTo>
                <a:lnTo>
                  <a:pt x="536" y="81"/>
                </a:lnTo>
                <a:lnTo>
                  <a:pt x="538" y="82"/>
                </a:lnTo>
                <a:lnTo>
                  <a:pt x="539" y="83"/>
                </a:lnTo>
                <a:lnTo>
                  <a:pt x="541" y="84"/>
                </a:lnTo>
                <a:lnTo>
                  <a:pt x="542" y="84"/>
                </a:lnTo>
                <a:lnTo>
                  <a:pt x="544" y="85"/>
                </a:lnTo>
                <a:lnTo>
                  <a:pt x="544" y="85"/>
                </a:lnTo>
                <a:lnTo>
                  <a:pt x="545" y="85"/>
                </a:lnTo>
                <a:lnTo>
                  <a:pt x="545" y="86"/>
                </a:lnTo>
                <a:lnTo>
                  <a:pt x="546" y="87"/>
                </a:lnTo>
                <a:lnTo>
                  <a:pt x="547" y="90"/>
                </a:lnTo>
                <a:lnTo>
                  <a:pt x="547" y="93"/>
                </a:lnTo>
                <a:lnTo>
                  <a:pt x="548" y="95"/>
                </a:lnTo>
                <a:lnTo>
                  <a:pt x="548" y="97"/>
                </a:lnTo>
                <a:lnTo>
                  <a:pt x="548" y="99"/>
                </a:lnTo>
                <a:lnTo>
                  <a:pt x="548" y="102"/>
                </a:lnTo>
                <a:lnTo>
                  <a:pt x="548" y="104"/>
                </a:lnTo>
                <a:lnTo>
                  <a:pt x="547" y="107"/>
                </a:lnTo>
                <a:lnTo>
                  <a:pt x="547" y="109"/>
                </a:lnTo>
                <a:lnTo>
                  <a:pt x="546" y="111"/>
                </a:lnTo>
                <a:lnTo>
                  <a:pt x="545" y="114"/>
                </a:lnTo>
                <a:lnTo>
                  <a:pt x="544" y="116"/>
                </a:lnTo>
                <a:lnTo>
                  <a:pt x="543" y="117"/>
                </a:lnTo>
                <a:lnTo>
                  <a:pt x="542" y="119"/>
                </a:lnTo>
                <a:lnTo>
                  <a:pt x="538" y="124"/>
                </a:lnTo>
                <a:lnTo>
                  <a:pt x="536" y="126"/>
                </a:lnTo>
                <a:lnTo>
                  <a:pt x="535" y="128"/>
                </a:lnTo>
                <a:lnTo>
                  <a:pt x="533" y="130"/>
                </a:lnTo>
                <a:lnTo>
                  <a:pt x="531" y="131"/>
                </a:lnTo>
                <a:lnTo>
                  <a:pt x="529" y="132"/>
                </a:lnTo>
                <a:lnTo>
                  <a:pt x="527" y="133"/>
                </a:lnTo>
                <a:lnTo>
                  <a:pt x="523" y="135"/>
                </a:lnTo>
                <a:lnTo>
                  <a:pt x="515" y="139"/>
                </a:lnTo>
                <a:lnTo>
                  <a:pt x="507" y="143"/>
                </a:lnTo>
                <a:lnTo>
                  <a:pt x="503" y="145"/>
                </a:lnTo>
                <a:lnTo>
                  <a:pt x="500" y="147"/>
                </a:lnTo>
                <a:lnTo>
                  <a:pt x="497" y="148"/>
                </a:lnTo>
                <a:lnTo>
                  <a:pt x="489" y="151"/>
                </a:lnTo>
                <a:lnTo>
                  <a:pt x="484" y="152"/>
                </a:lnTo>
                <a:lnTo>
                  <a:pt x="481" y="153"/>
                </a:lnTo>
                <a:lnTo>
                  <a:pt x="479" y="154"/>
                </a:lnTo>
                <a:lnTo>
                  <a:pt x="471" y="156"/>
                </a:lnTo>
                <a:lnTo>
                  <a:pt x="467" y="157"/>
                </a:lnTo>
                <a:lnTo>
                  <a:pt x="465" y="157"/>
                </a:lnTo>
                <a:lnTo>
                  <a:pt x="463" y="158"/>
                </a:lnTo>
                <a:lnTo>
                  <a:pt x="462" y="159"/>
                </a:lnTo>
                <a:lnTo>
                  <a:pt x="461" y="159"/>
                </a:lnTo>
                <a:lnTo>
                  <a:pt x="459" y="160"/>
                </a:lnTo>
                <a:lnTo>
                  <a:pt x="458" y="161"/>
                </a:lnTo>
                <a:lnTo>
                  <a:pt x="457" y="162"/>
                </a:lnTo>
                <a:lnTo>
                  <a:pt x="456" y="163"/>
                </a:lnTo>
                <a:lnTo>
                  <a:pt x="455" y="165"/>
                </a:lnTo>
                <a:lnTo>
                  <a:pt x="452" y="170"/>
                </a:lnTo>
                <a:lnTo>
                  <a:pt x="452" y="172"/>
                </a:lnTo>
                <a:lnTo>
                  <a:pt x="450" y="174"/>
                </a:lnTo>
                <a:lnTo>
                  <a:pt x="446" y="179"/>
                </a:lnTo>
                <a:lnTo>
                  <a:pt x="445" y="182"/>
                </a:lnTo>
                <a:lnTo>
                  <a:pt x="443" y="184"/>
                </a:lnTo>
                <a:lnTo>
                  <a:pt x="442" y="186"/>
                </a:lnTo>
                <a:lnTo>
                  <a:pt x="441" y="188"/>
                </a:lnTo>
                <a:lnTo>
                  <a:pt x="441" y="190"/>
                </a:lnTo>
                <a:lnTo>
                  <a:pt x="441" y="192"/>
                </a:lnTo>
                <a:lnTo>
                  <a:pt x="441" y="195"/>
                </a:lnTo>
                <a:lnTo>
                  <a:pt x="441" y="197"/>
                </a:lnTo>
                <a:lnTo>
                  <a:pt x="441" y="198"/>
                </a:lnTo>
                <a:lnTo>
                  <a:pt x="441" y="201"/>
                </a:lnTo>
                <a:lnTo>
                  <a:pt x="441" y="203"/>
                </a:lnTo>
                <a:lnTo>
                  <a:pt x="441" y="204"/>
                </a:lnTo>
                <a:lnTo>
                  <a:pt x="441" y="206"/>
                </a:lnTo>
                <a:lnTo>
                  <a:pt x="441" y="207"/>
                </a:lnTo>
                <a:lnTo>
                  <a:pt x="440" y="212"/>
                </a:lnTo>
                <a:lnTo>
                  <a:pt x="440" y="214"/>
                </a:lnTo>
                <a:lnTo>
                  <a:pt x="439" y="216"/>
                </a:lnTo>
                <a:lnTo>
                  <a:pt x="438" y="219"/>
                </a:lnTo>
                <a:lnTo>
                  <a:pt x="436" y="225"/>
                </a:lnTo>
                <a:lnTo>
                  <a:pt x="436" y="226"/>
                </a:lnTo>
                <a:lnTo>
                  <a:pt x="435" y="228"/>
                </a:lnTo>
                <a:lnTo>
                  <a:pt x="435" y="230"/>
                </a:lnTo>
                <a:lnTo>
                  <a:pt x="435" y="233"/>
                </a:lnTo>
                <a:lnTo>
                  <a:pt x="434" y="235"/>
                </a:lnTo>
                <a:lnTo>
                  <a:pt x="434" y="241"/>
                </a:lnTo>
                <a:lnTo>
                  <a:pt x="434" y="242"/>
                </a:lnTo>
                <a:lnTo>
                  <a:pt x="433" y="244"/>
                </a:lnTo>
                <a:lnTo>
                  <a:pt x="433" y="245"/>
                </a:lnTo>
                <a:lnTo>
                  <a:pt x="433" y="246"/>
                </a:lnTo>
                <a:lnTo>
                  <a:pt x="431" y="251"/>
                </a:lnTo>
                <a:lnTo>
                  <a:pt x="430" y="253"/>
                </a:lnTo>
                <a:lnTo>
                  <a:pt x="429" y="258"/>
                </a:lnTo>
                <a:lnTo>
                  <a:pt x="428" y="259"/>
                </a:lnTo>
                <a:lnTo>
                  <a:pt x="428" y="260"/>
                </a:lnTo>
                <a:lnTo>
                  <a:pt x="428" y="262"/>
                </a:lnTo>
                <a:lnTo>
                  <a:pt x="428" y="264"/>
                </a:lnTo>
                <a:lnTo>
                  <a:pt x="428" y="265"/>
                </a:lnTo>
                <a:lnTo>
                  <a:pt x="429" y="269"/>
                </a:lnTo>
                <a:lnTo>
                  <a:pt x="429" y="271"/>
                </a:lnTo>
                <a:lnTo>
                  <a:pt x="429" y="272"/>
                </a:lnTo>
                <a:lnTo>
                  <a:pt x="429" y="273"/>
                </a:lnTo>
                <a:lnTo>
                  <a:pt x="429" y="278"/>
                </a:lnTo>
                <a:lnTo>
                  <a:pt x="428" y="285"/>
                </a:lnTo>
                <a:lnTo>
                  <a:pt x="428" y="287"/>
                </a:lnTo>
                <a:lnTo>
                  <a:pt x="428" y="289"/>
                </a:lnTo>
                <a:lnTo>
                  <a:pt x="428" y="292"/>
                </a:lnTo>
                <a:lnTo>
                  <a:pt x="427" y="293"/>
                </a:lnTo>
                <a:lnTo>
                  <a:pt x="427" y="295"/>
                </a:lnTo>
                <a:lnTo>
                  <a:pt x="426" y="297"/>
                </a:lnTo>
                <a:lnTo>
                  <a:pt x="425" y="299"/>
                </a:lnTo>
                <a:lnTo>
                  <a:pt x="424" y="303"/>
                </a:lnTo>
                <a:lnTo>
                  <a:pt x="422" y="308"/>
                </a:lnTo>
                <a:lnTo>
                  <a:pt x="420" y="312"/>
                </a:lnTo>
                <a:lnTo>
                  <a:pt x="420" y="313"/>
                </a:lnTo>
                <a:lnTo>
                  <a:pt x="418" y="315"/>
                </a:lnTo>
                <a:lnTo>
                  <a:pt x="416" y="319"/>
                </a:lnTo>
                <a:lnTo>
                  <a:pt x="415" y="322"/>
                </a:lnTo>
                <a:lnTo>
                  <a:pt x="413" y="324"/>
                </a:lnTo>
                <a:lnTo>
                  <a:pt x="411" y="326"/>
                </a:lnTo>
                <a:lnTo>
                  <a:pt x="409" y="327"/>
                </a:lnTo>
                <a:lnTo>
                  <a:pt x="407" y="329"/>
                </a:lnTo>
                <a:lnTo>
                  <a:pt x="405" y="331"/>
                </a:lnTo>
                <a:lnTo>
                  <a:pt x="403" y="332"/>
                </a:lnTo>
                <a:lnTo>
                  <a:pt x="399" y="333"/>
                </a:lnTo>
                <a:lnTo>
                  <a:pt x="397" y="334"/>
                </a:lnTo>
                <a:lnTo>
                  <a:pt x="393" y="335"/>
                </a:lnTo>
                <a:lnTo>
                  <a:pt x="392" y="335"/>
                </a:lnTo>
                <a:lnTo>
                  <a:pt x="391" y="336"/>
                </a:lnTo>
                <a:lnTo>
                  <a:pt x="389" y="336"/>
                </a:lnTo>
                <a:lnTo>
                  <a:pt x="388" y="336"/>
                </a:lnTo>
                <a:lnTo>
                  <a:pt x="385" y="336"/>
                </a:lnTo>
                <a:lnTo>
                  <a:pt x="379" y="336"/>
                </a:lnTo>
                <a:lnTo>
                  <a:pt x="376" y="336"/>
                </a:lnTo>
                <a:lnTo>
                  <a:pt x="375" y="336"/>
                </a:lnTo>
                <a:lnTo>
                  <a:pt x="367" y="337"/>
                </a:lnTo>
                <a:lnTo>
                  <a:pt x="364" y="337"/>
                </a:lnTo>
                <a:lnTo>
                  <a:pt x="362" y="337"/>
                </a:lnTo>
                <a:lnTo>
                  <a:pt x="360" y="338"/>
                </a:lnTo>
                <a:lnTo>
                  <a:pt x="358" y="338"/>
                </a:lnTo>
                <a:lnTo>
                  <a:pt x="357" y="339"/>
                </a:lnTo>
                <a:lnTo>
                  <a:pt x="356" y="339"/>
                </a:lnTo>
                <a:lnTo>
                  <a:pt x="355" y="340"/>
                </a:lnTo>
                <a:lnTo>
                  <a:pt x="354" y="340"/>
                </a:lnTo>
                <a:lnTo>
                  <a:pt x="352" y="341"/>
                </a:lnTo>
                <a:lnTo>
                  <a:pt x="351" y="342"/>
                </a:lnTo>
                <a:lnTo>
                  <a:pt x="350" y="343"/>
                </a:lnTo>
                <a:lnTo>
                  <a:pt x="349" y="344"/>
                </a:lnTo>
                <a:lnTo>
                  <a:pt x="349" y="345"/>
                </a:lnTo>
                <a:lnTo>
                  <a:pt x="348" y="346"/>
                </a:lnTo>
                <a:lnTo>
                  <a:pt x="347" y="347"/>
                </a:lnTo>
                <a:lnTo>
                  <a:pt x="347" y="349"/>
                </a:lnTo>
                <a:lnTo>
                  <a:pt x="346" y="350"/>
                </a:lnTo>
                <a:lnTo>
                  <a:pt x="345" y="353"/>
                </a:lnTo>
                <a:lnTo>
                  <a:pt x="344" y="358"/>
                </a:lnTo>
                <a:lnTo>
                  <a:pt x="343" y="363"/>
                </a:lnTo>
                <a:lnTo>
                  <a:pt x="342" y="366"/>
                </a:lnTo>
                <a:lnTo>
                  <a:pt x="342" y="368"/>
                </a:lnTo>
                <a:lnTo>
                  <a:pt x="341" y="370"/>
                </a:lnTo>
                <a:lnTo>
                  <a:pt x="340" y="377"/>
                </a:lnTo>
                <a:lnTo>
                  <a:pt x="340" y="379"/>
                </a:lnTo>
                <a:lnTo>
                  <a:pt x="339" y="382"/>
                </a:lnTo>
                <a:lnTo>
                  <a:pt x="339" y="385"/>
                </a:lnTo>
                <a:lnTo>
                  <a:pt x="338" y="387"/>
                </a:lnTo>
                <a:lnTo>
                  <a:pt x="337" y="390"/>
                </a:lnTo>
                <a:lnTo>
                  <a:pt x="336" y="392"/>
                </a:lnTo>
                <a:lnTo>
                  <a:pt x="335" y="394"/>
                </a:lnTo>
                <a:lnTo>
                  <a:pt x="334" y="396"/>
                </a:lnTo>
                <a:lnTo>
                  <a:pt x="334" y="397"/>
                </a:lnTo>
                <a:lnTo>
                  <a:pt x="333" y="398"/>
                </a:lnTo>
                <a:lnTo>
                  <a:pt x="332" y="399"/>
                </a:lnTo>
                <a:lnTo>
                  <a:pt x="331" y="400"/>
                </a:lnTo>
                <a:lnTo>
                  <a:pt x="330" y="400"/>
                </a:lnTo>
                <a:lnTo>
                  <a:pt x="329" y="401"/>
                </a:lnTo>
                <a:lnTo>
                  <a:pt x="328" y="402"/>
                </a:lnTo>
                <a:lnTo>
                  <a:pt x="327" y="402"/>
                </a:lnTo>
                <a:lnTo>
                  <a:pt x="326" y="402"/>
                </a:lnTo>
                <a:lnTo>
                  <a:pt x="324" y="403"/>
                </a:lnTo>
                <a:lnTo>
                  <a:pt x="323" y="403"/>
                </a:lnTo>
                <a:lnTo>
                  <a:pt x="310" y="403"/>
                </a:lnTo>
                <a:lnTo>
                  <a:pt x="307" y="404"/>
                </a:lnTo>
                <a:lnTo>
                  <a:pt x="305" y="404"/>
                </a:lnTo>
                <a:lnTo>
                  <a:pt x="301" y="405"/>
                </a:lnTo>
                <a:lnTo>
                  <a:pt x="298" y="405"/>
                </a:lnTo>
                <a:lnTo>
                  <a:pt x="297" y="406"/>
                </a:lnTo>
                <a:lnTo>
                  <a:pt x="296" y="406"/>
                </a:lnTo>
                <a:lnTo>
                  <a:pt x="294" y="407"/>
                </a:lnTo>
                <a:lnTo>
                  <a:pt x="293" y="407"/>
                </a:lnTo>
                <a:lnTo>
                  <a:pt x="293" y="407"/>
                </a:lnTo>
                <a:lnTo>
                  <a:pt x="292" y="408"/>
                </a:lnTo>
                <a:lnTo>
                  <a:pt x="290" y="409"/>
                </a:lnTo>
                <a:lnTo>
                  <a:pt x="286" y="414"/>
                </a:lnTo>
                <a:lnTo>
                  <a:pt x="283" y="416"/>
                </a:lnTo>
                <a:lnTo>
                  <a:pt x="281" y="419"/>
                </a:lnTo>
                <a:lnTo>
                  <a:pt x="279" y="421"/>
                </a:lnTo>
                <a:lnTo>
                  <a:pt x="278" y="423"/>
                </a:lnTo>
                <a:lnTo>
                  <a:pt x="275" y="427"/>
                </a:lnTo>
                <a:lnTo>
                  <a:pt x="272" y="431"/>
                </a:lnTo>
                <a:lnTo>
                  <a:pt x="272" y="432"/>
                </a:lnTo>
                <a:lnTo>
                  <a:pt x="270" y="434"/>
                </a:lnTo>
                <a:lnTo>
                  <a:pt x="268" y="436"/>
                </a:lnTo>
                <a:lnTo>
                  <a:pt x="264" y="440"/>
                </a:lnTo>
                <a:lnTo>
                  <a:pt x="262" y="442"/>
                </a:lnTo>
                <a:lnTo>
                  <a:pt x="260" y="444"/>
                </a:lnTo>
                <a:lnTo>
                  <a:pt x="258" y="445"/>
                </a:lnTo>
                <a:lnTo>
                  <a:pt x="256" y="447"/>
                </a:lnTo>
                <a:lnTo>
                  <a:pt x="254" y="448"/>
                </a:lnTo>
                <a:lnTo>
                  <a:pt x="251" y="449"/>
                </a:lnTo>
                <a:lnTo>
                  <a:pt x="245" y="451"/>
                </a:lnTo>
                <a:lnTo>
                  <a:pt x="240" y="452"/>
                </a:lnTo>
                <a:lnTo>
                  <a:pt x="237" y="453"/>
                </a:lnTo>
                <a:lnTo>
                  <a:pt x="234" y="453"/>
                </a:lnTo>
                <a:lnTo>
                  <a:pt x="233" y="453"/>
                </a:lnTo>
                <a:lnTo>
                  <a:pt x="233" y="453"/>
                </a:lnTo>
                <a:lnTo>
                  <a:pt x="232" y="451"/>
                </a:lnTo>
                <a:lnTo>
                  <a:pt x="231" y="449"/>
                </a:lnTo>
                <a:lnTo>
                  <a:pt x="230" y="444"/>
                </a:lnTo>
                <a:lnTo>
                  <a:pt x="229" y="442"/>
                </a:lnTo>
                <a:lnTo>
                  <a:pt x="228" y="441"/>
                </a:lnTo>
                <a:lnTo>
                  <a:pt x="227" y="439"/>
                </a:lnTo>
                <a:lnTo>
                  <a:pt x="224" y="435"/>
                </a:lnTo>
                <a:lnTo>
                  <a:pt x="219" y="428"/>
                </a:lnTo>
                <a:lnTo>
                  <a:pt x="217" y="426"/>
                </a:lnTo>
                <a:lnTo>
                  <a:pt x="216" y="424"/>
                </a:lnTo>
                <a:lnTo>
                  <a:pt x="214" y="422"/>
                </a:lnTo>
                <a:lnTo>
                  <a:pt x="213" y="421"/>
                </a:lnTo>
                <a:lnTo>
                  <a:pt x="211" y="419"/>
                </a:lnTo>
                <a:lnTo>
                  <a:pt x="209" y="418"/>
                </a:lnTo>
                <a:lnTo>
                  <a:pt x="208" y="417"/>
                </a:lnTo>
                <a:lnTo>
                  <a:pt x="198" y="413"/>
                </a:lnTo>
                <a:lnTo>
                  <a:pt x="196" y="412"/>
                </a:lnTo>
                <a:lnTo>
                  <a:pt x="193" y="411"/>
                </a:lnTo>
                <a:lnTo>
                  <a:pt x="192" y="410"/>
                </a:lnTo>
                <a:lnTo>
                  <a:pt x="191" y="410"/>
                </a:lnTo>
                <a:lnTo>
                  <a:pt x="190" y="409"/>
                </a:lnTo>
                <a:lnTo>
                  <a:pt x="190" y="409"/>
                </a:lnTo>
                <a:lnTo>
                  <a:pt x="189" y="408"/>
                </a:lnTo>
                <a:lnTo>
                  <a:pt x="189" y="407"/>
                </a:lnTo>
                <a:lnTo>
                  <a:pt x="188" y="406"/>
                </a:lnTo>
                <a:lnTo>
                  <a:pt x="188" y="406"/>
                </a:lnTo>
                <a:lnTo>
                  <a:pt x="188" y="404"/>
                </a:lnTo>
                <a:lnTo>
                  <a:pt x="188" y="401"/>
                </a:lnTo>
                <a:lnTo>
                  <a:pt x="187" y="399"/>
                </a:lnTo>
                <a:lnTo>
                  <a:pt x="187" y="398"/>
                </a:lnTo>
                <a:lnTo>
                  <a:pt x="187" y="397"/>
                </a:lnTo>
                <a:lnTo>
                  <a:pt x="186" y="397"/>
                </a:lnTo>
                <a:lnTo>
                  <a:pt x="186" y="396"/>
                </a:lnTo>
                <a:lnTo>
                  <a:pt x="186" y="395"/>
                </a:lnTo>
                <a:lnTo>
                  <a:pt x="185" y="394"/>
                </a:lnTo>
                <a:lnTo>
                  <a:pt x="184" y="394"/>
                </a:lnTo>
                <a:lnTo>
                  <a:pt x="183" y="393"/>
                </a:lnTo>
                <a:lnTo>
                  <a:pt x="181" y="391"/>
                </a:lnTo>
                <a:lnTo>
                  <a:pt x="180" y="390"/>
                </a:lnTo>
                <a:lnTo>
                  <a:pt x="178" y="390"/>
                </a:lnTo>
                <a:lnTo>
                  <a:pt x="177" y="389"/>
                </a:lnTo>
                <a:lnTo>
                  <a:pt x="173" y="388"/>
                </a:lnTo>
                <a:lnTo>
                  <a:pt x="170" y="387"/>
                </a:lnTo>
                <a:lnTo>
                  <a:pt x="169" y="386"/>
                </a:lnTo>
                <a:lnTo>
                  <a:pt x="168" y="386"/>
                </a:lnTo>
                <a:lnTo>
                  <a:pt x="167" y="386"/>
                </a:lnTo>
                <a:lnTo>
                  <a:pt x="166" y="386"/>
                </a:lnTo>
                <a:lnTo>
                  <a:pt x="165" y="386"/>
                </a:lnTo>
                <a:lnTo>
                  <a:pt x="160" y="387"/>
                </a:lnTo>
                <a:lnTo>
                  <a:pt x="156" y="387"/>
                </a:lnTo>
                <a:lnTo>
                  <a:pt x="154" y="387"/>
                </a:lnTo>
                <a:lnTo>
                  <a:pt x="151" y="388"/>
                </a:lnTo>
                <a:lnTo>
                  <a:pt x="146" y="389"/>
                </a:lnTo>
                <a:lnTo>
                  <a:pt x="144" y="389"/>
                </a:lnTo>
                <a:lnTo>
                  <a:pt x="142" y="389"/>
                </a:lnTo>
                <a:lnTo>
                  <a:pt x="141" y="389"/>
                </a:lnTo>
                <a:lnTo>
                  <a:pt x="140" y="389"/>
                </a:lnTo>
                <a:lnTo>
                  <a:pt x="139" y="389"/>
                </a:lnTo>
                <a:lnTo>
                  <a:pt x="138" y="389"/>
                </a:lnTo>
                <a:lnTo>
                  <a:pt x="136" y="388"/>
                </a:lnTo>
                <a:lnTo>
                  <a:pt x="135" y="387"/>
                </a:lnTo>
                <a:lnTo>
                  <a:pt x="133" y="386"/>
                </a:lnTo>
                <a:lnTo>
                  <a:pt x="131" y="385"/>
                </a:lnTo>
                <a:lnTo>
                  <a:pt x="123" y="379"/>
                </a:lnTo>
                <a:lnTo>
                  <a:pt x="122" y="378"/>
                </a:lnTo>
                <a:lnTo>
                  <a:pt x="121" y="378"/>
                </a:lnTo>
                <a:lnTo>
                  <a:pt x="120" y="377"/>
                </a:lnTo>
                <a:lnTo>
                  <a:pt x="118" y="377"/>
                </a:lnTo>
                <a:lnTo>
                  <a:pt x="117" y="377"/>
                </a:lnTo>
                <a:lnTo>
                  <a:pt x="114" y="376"/>
                </a:lnTo>
                <a:lnTo>
                  <a:pt x="112" y="376"/>
                </a:lnTo>
                <a:lnTo>
                  <a:pt x="110" y="376"/>
                </a:lnTo>
                <a:lnTo>
                  <a:pt x="109" y="375"/>
                </a:lnTo>
                <a:lnTo>
                  <a:pt x="108" y="375"/>
                </a:lnTo>
                <a:lnTo>
                  <a:pt x="108" y="374"/>
                </a:lnTo>
                <a:lnTo>
                  <a:pt x="107" y="374"/>
                </a:lnTo>
                <a:lnTo>
                  <a:pt x="107" y="373"/>
                </a:lnTo>
                <a:lnTo>
                  <a:pt x="106" y="372"/>
                </a:lnTo>
                <a:lnTo>
                  <a:pt x="106" y="371"/>
                </a:lnTo>
                <a:lnTo>
                  <a:pt x="106" y="370"/>
                </a:lnTo>
                <a:lnTo>
                  <a:pt x="105" y="366"/>
                </a:lnTo>
                <a:lnTo>
                  <a:pt x="105" y="364"/>
                </a:lnTo>
                <a:lnTo>
                  <a:pt x="105" y="362"/>
                </a:lnTo>
                <a:lnTo>
                  <a:pt x="104" y="361"/>
                </a:lnTo>
                <a:lnTo>
                  <a:pt x="104" y="360"/>
                </a:lnTo>
                <a:lnTo>
                  <a:pt x="103" y="360"/>
                </a:lnTo>
                <a:lnTo>
                  <a:pt x="102" y="358"/>
                </a:lnTo>
                <a:lnTo>
                  <a:pt x="101" y="357"/>
                </a:lnTo>
                <a:lnTo>
                  <a:pt x="99" y="356"/>
                </a:lnTo>
                <a:lnTo>
                  <a:pt x="98" y="355"/>
                </a:lnTo>
                <a:lnTo>
                  <a:pt x="97" y="355"/>
                </a:lnTo>
                <a:lnTo>
                  <a:pt x="95" y="354"/>
                </a:lnTo>
                <a:lnTo>
                  <a:pt x="94" y="354"/>
                </a:lnTo>
                <a:lnTo>
                  <a:pt x="87" y="353"/>
                </a:lnTo>
                <a:lnTo>
                  <a:pt x="83" y="352"/>
                </a:lnTo>
                <a:lnTo>
                  <a:pt x="75" y="351"/>
                </a:lnTo>
                <a:lnTo>
                  <a:pt x="74" y="351"/>
                </a:lnTo>
                <a:lnTo>
                  <a:pt x="73" y="351"/>
                </a:lnTo>
                <a:lnTo>
                  <a:pt x="71" y="350"/>
                </a:lnTo>
                <a:lnTo>
                  <a:pt x="71" y="349"/>
                </a:lnTo>
                <a:lnTo>
                  <a:pt x="70" y="349"/>
                </a:lnTo>
                <a:lnTo>
                  <a:pt x="68" y="347"/>
                </a:lnTo>
                <a:lnTo>
                  <a:pt x="66" y="345"/>
                </a:lnTo>
                <a:lnTo>
                  <a:pt x="65" y="344"/>
                </a:lnTo>
                <a:lnTo>
                  <a:pt x="64" y="343"/>
                </a:lnTo>
                <a:lnTo>
                  <a:pt x="63" y="343"/>
                </a:lnTo>
                <a:lnTo>
                  <a:pt x="60" y="342"/>
                </a:lnTo>
                <a:lnTo>
                  <a:pt x="58" y="341"/>
                </a:lnTo>
                <a:lnTo>
                  <a:pt x="57" y="340"/>
                </a:lnTo>
                <a:lnTo>
                  <a:pt x="56" y="340"/>
                </a:lnTo>
                <a:lnTo>
                  <a:pt x="54" y="339"/>
                </a:lnTo>
                <a:lnTo>
                  <a:pt x="50" y="338"/>
                </a:lnTo>
                <a:lnTo>
                  <a:pt x="50" y="338"/>
                </a:lnTo>
                <a:lnTo>
                  <a:pt x="49" y="338"/>
                </a:lnTo>
                <a:lnTo>
                  <a:pt x="49" y="337"/>
                </a:lnTo>
                <a:lnTo>
                  <a:pt x="48" y="336"/>
                </a:lnTo>
                <a:lnTo>
                  <a:pt x="48" y="336"/>
                </a:lnTo>
                <a:lnTo>
                  <a:pt x="48" y="335"/>
                </a:lnTo>
                <a:lnTo>
                  <a:pt x="48" y="334"/>
                </a:lnTo>
                <a:lnTo>
                  <a:pt x="48" y="332"/>
                </a:lnTo>
                <a:lnTo>
                  <a:pt x="48" y="327"/>
                </a:lnTo>
                <a:lnTo>
                  <a:pt x="48" y="324"/>
                </a:lnTo>
                <a:lnTo>
                  <a:pt x="48" y="323"/>
                </a:lnTo>
                <a:lnTo>
                  <a:pt x="48" y="321"/>
                </a:lnTo>
                <a:lnTo>
                  <a:pt x="48" y="320"/>
                </a:lnTo>
                <a:lnTo>
                  <a:pt x="47" y="318"/>
                </a:lnTo>
                <a:lnTo>
                  <a:pt x="47" y="316"/>
                </a:lnTo>
                <a:lnTo>
                  <a:pt x="46" y="315"/>
                </a:lnTo>
                <a:lnTo>
                  <a:pt x="44" y="313"/>
                </a:lnTo>
                <a:lnTo>
                  <a:pt x="43" y="310"/>
                </a:lnTo>
                <a:lnTo>
                  <a:pt x="42" y="309"/>
                </a:lnTo>
                <a:lnTo>
                  <a:pt x="41" y="308"/>
                </a:lnTo>
                <a:lnTo>
                  <a:pt x="40" y="308"/>
                </a:lnTo>
                <a:lnTo>
                  <a:pt x="39" y="307"/>
                </a:lnTo>
                <a:lnTo>
                  <a:pt x="39" y="307"/>
                </a:lnTo>
                <a:lnTo>
                  <a:pt x="38" y="307"/>
                </a:lnTo>
                <a:lnTo>
                  <a:pt x="36" y="307"/>
                </a:lnTo>
                <a:lnTo>
                  <a:pt x="35" y="307"/>
                </a:lnTo>
                <a:lnTo>
                  <a:pt x="34" y="307"/>
                </a:lnTo>
                <a:lnTo>
                  <a:pt x="33" y="307"/>
                </a:lnTo>
                <a:lnTo>
                  <a:pt x="30" y="308"/>
                </a:lnTo>
                <a:lnTo>
                  <a:pt x="28" y="309"/>
                </a:lnTo>
                <a:lnTo>
                  <a:pt x="18" y="312"/>
                </a:lnTo>
                <a:lnTo>
                  <a:pt x="14" y="313"/>
                </a:lnTo>
                <a:lnTo>
                  <a:pt x="12" y="314"/>
                </a:lnTo>
                <a:lnTo>
                  <a:pt x="11" y="314"/>
                </a:lnTo>
                <a:lnTo>
                  <a:pt x="9" y="314"/>
                </a:lnTo>
                <a:lnTo>
                  <a:pt x="7" y="315"/>
                </a:lnTo>
                <a:lnTo>
                  <a:pt x="6" y="314"/>
                </a:lnTo>
                <a:lnTo>
                  <a:pt x="5" y="314"/>
                </a:lnTo>
                <a:lnTo>
                  <a:pt x="4" y="314"/>
                </a:lnTo>
                <a:lnTo>
                  <a:pt x="3" y="314"/>
                </a:lnTo>
                <a:lnTo>
                  <a:pt x="2" y="313"/>
                </a:lnTo>
                <a:lnTo>
                  <a:pt x="1" y="313"/>
                </a:lnTo>
                <a:lnTo>
                  <a:pt x="1" y="312"/>
                </a:lnTo>
                <a:lnTo>
                  <a:pt x="1" y="312"/>
                </a:lnTo>
                <a:lnTo>
                  <a:pt x="0" y="310"/>
                </a:lnTo>
                <a:lnTo>
                  <a:pt x="0" y="308"/>
                </a:lnTo>
                <a:lnTo>
                  <a:pt x="0" y="306"/>
                </a:lnTo>
                <a:lnTo>
                  <a:pt x="0" y="305"/>
                </a:lnTo>
                <a:lnTo>
                  <a:pt x="0" y="303"/>
                </a:lnTo>
                <a:lnTo>
                  <a:pt x="0" y="302"/>
                </a:lnTo>
                <a:lnTo>
                  <a:pt x="1" y="301"/>
                </a:lnTo>
                <a:lnTo>
                  <a:pt x="1" y="300"/>
                </a:lnTo>
                <a:lnTo>
                  <a:pt x="2" y="299"/>
                </a:lnTo>
                <a:lnTo>
                  <a:pt x="3" y="299"/>
                </a:lnTo>
                <a:lnTo>
                  <a:pt x="5" y="297"/>
                </a:lnTo>
                <a:lnTo>
                  <a:pt x="6" y="296"/>
                </a:lnTo>
                <a:lnTo>
                  <a:pt x="7" y="295"/>
                </a:lnTo>
                <a:lnTo>
                  <a:pt x="8" y="294"/>
                </a:lnTo>
                <a:lnTo>
                  <a:pt x="8" y="293"/>
                </a:lnTo>
                <a:lnTo>
                  <a:pt x="10" y="291"/>
                </a:lnTo>
                <a:lnTo>
                  <a:pt x="12" y="285"/>
                </a:lnTo>
                <a:lnTo>
                  <a:pt x="13" y="284"/>
                </a:lnTo>
                <a:lnTo>
                  <a:pt x="14" y="282"/>
                </a:lnTo>
                <a:lnTo>
                  <a:pt x="15" y="280"/>
                </a:lnTo>
                <a:lnTo>
                  <a:pt x="16" y="279"/>
                </a:lnTo>
                <a:lnTo>
                  <a:pt x="18" y="278"/>
                </a:lnTo>
                <a:lnTo>
                  <a:pt x="19" y="277"/>
                </a:lnTo>
                <a:lnTo>
                  <a:pt x="22" y="276"/>
                </a:lnTo>
                <a:lnTo>
                  <a:pt x="25" y="273"/>
                </a:lnTo>
                <a:lnTo>
                  <a:pt x="27" y="271"/>
                </a:lnTo>
                <a:lnTo>
                  <a:pt x="28" y="271"/>
                </a:lnTo>
                <a:lnTo>
                  <a:pt x="28" y="270"/>
                </a:lnTo>
                <a:lnTo>
                  <a:pt x="29" y="269"/>
                </a:lnTo>
                <a:lnTo>
                  <a:pt x="30" y="267"/>
                </a:lnTo>
                <a:lnTo>
                  <a:pt x="31" y="266"/>
                </a:lnTo>
                <a:lnTo>
                  <a:pt x="31" y="264"/>
                </a:lnTo>
                <a:lnTo>
                  <a:pt x="32" y="262"/>
                </a:lnTo>
                <a:lnTo>
                  <a:pt x="33" y="260"/>
                </a:lnTo>
                <a:lnTo>
                  <a:pt x="33" y="258"/>
                </a:lnTo>
                <a:lnTo>
                  <a:pt x="33" y="256"/>
                </a:lnTo>
                <a:lnTo>
                  <a:pt x="33" y="255"/>
                </a:lnTo>
                <a:lnTo>
                  <a:pt x="33" y="254"/>
                </a:lnTo>
                <a:lnTo>
                  <a:pt x="33" y="252"/>
                </a:lnTo>
                <a:lnTo>
                  <a:pt x="33" y="251"/>
                </a:lnTo>
                <a:lnTo>
                  <a:pt x="33" y="250"/>
                </a:lnTo>
                <a:lnTo>
                  <a:pt x="32" y="250"/>
                </a:lnTo>
                <a:lnTo>
                  <a:pt x="32" y="249"/>
                </a:lnTo>
                <a:lnTo>
                  <a:pt x="31" y="249"/>
                </a:lnTo>
                <a:lnTo>
                  <a:pt x="30" y="248"/>
                </a:lnTo>
                <a:lnTo>
                  <a:pt x="29" y="248"/>
                </a:lnTo>
                <a:lnTo>
                  <a:pt x="29" y="248"/>
                </a:lnTo>
                <a:lnTo>
                  <a:pt x="26" y="249"/>
                </a:lnTo>
                <a:lnTo>
                  <a:pt x="25" y="249"/>
                </a:lnTo>
                <a:lnTo>
                  <a:pt x="21" y="249"/>
                </a:lnTo>
                <a:lnTo>
                  <a:pt x="19" y="249"/>
                </a:lnTo>
                <a:lnTo>
                  <a:pt x="18" y="249"/>
                </a:lnTo>
                <a:lnTo>
                  <a:pt x="17" y="248"/>
                </a:lnTo>
                <a:lnTo>
                  <a:pt x="16" y="248"/>
                </a:lnTo>
                <a:lnTo>
                  <a:pt x="16" y="248"/>
                </a:lnTo>
                <a:lnTo>
                  <a:pt x="16" y="247"/>
                </a:lnTo>
                <a:lnTo>
                  <a:pt x="16" y="247"/>
                </a:lnTo>
                <a:lnTo>
                  <a:pt x="15" y="246"/>
                </a:lnTo>
                <a:lnTo>
                  <a:pt x="15" y="245"/>
                </a:lnTo>
                <a:lnTo>
                  <a:pt x="15" y="242"/>
                </a:lnTo>
                <a:lnTo>
                  <a:pt x="15" y="241"/>
                </a:lnTo>
                <a:lnTo>
                  <a:pt x="15" y="240"/>
                </a:lnTo>
                <a:lnTo>
                  <a:pt x="15" y="239"/>
                </a:lnTo>
                <a:lnTo>
                  <a:pt x="15" y="238"/>
                </a:lnTo>
                <a:lnTo>
                  <a:pt x="13" y="234"/>
                </a:lnTo>
                <a:lnTo>
                  <a:pt x="10" y="228"/>
                </a:lnTo>
                <a:lnTo>
                  <a:pt x="10" y="226"/>
                </a:lnTo>
                <a:lnTo>
                  <a:pt x="9" y="224"/>
                </a:lnTo>
                <a:lnTo>
                  <a:pt x="9" y="223"/>
                </a:lnTo>
                <a:lnTo>
                  <a:pt x="9" y="221"/>
                </a:lnTo>
                <a:lnTo>
                  <a:pt x="8" y="216"/>
                </a:lnTo>
                <a:lnTo>
                  <a:pt x="8" y="214"/>
                </a:lnTo>
                <a:lnTo>
                  <a:pt x="8" y="212"/>
                </a:lnTo>
                <a:lnTo>
                  <a:pt x="7" y="208"/>
                </a:lnTo>
                <a:lnTo>
                  <a:pt x="7" y="207"/>
                </a:lnTo>
                <a:lnTo>
                  <a:pt x="6" y="205"/>
                </a:lnTo>
                <a:lnTo>
                  <a:pt x="7" y="203"/>
                </a:lnTo>
                <a:lnTo>
                  <a:pt x="7" y="201"/>
                </a:lnTo>
                <a:lnTo>
                  <a:pt x="7" y="200"/>
                </a:lnTo>
                <a:lnTo>
                  <a:pt x="8" y="199"/>
                </a:lnTo>
                <a:lnTo>
                  <a:pt x="9" y="197"/>
                </a:lnTo>
                <a:lnTo>
                  <a:pt x="10" y="194"/>
                </a:lnTo>
                <a:lnTo>
                  <a:pt x="15" y="184"/>
                </a:lnTo>
                <a:lnTo>
                  <a:pt x="15" y="185"/>
                </a:lnTo>
                <a:lnTo>
                  <a:pt x="16" y="185"/>
                </a:lnTo>
                <a:lnTo>
                  <a:pt x="16" y="185"/>
                </a:lnTo>
                <a:lnTo>
                  <a:pt x="17" y="185"/>
                </a:lnTo>
                <a:lnTo>
                  <a:pt x="17" y="185"/>
                </a:lnTo>
                <a:lnTo>
                  <a:pt x="18" y="185"/>
                </a:lnTo>
                <a:lnTo>
                  <a:pt x="19" y="185"/>
                </a:lnTo>
                <a:lnTo>
                  <a:pt x="19" y="184"/>
                </a:lnTo>
                <a:lnTo>
                  <a:pt x="20" y="183"/>
                </a:lnTo>
                <a:lnTo>
                  <a:pt x="21" y="182"/>
                </a:lnTo>
                <a:lnTo>
                  <a:pt x="22" y="181"/>
                </a:lnTo>
                <a:lnTo>
                  <a:pt x="24" y="178"/>
                </a:lnTo>
                <a:lnTo>
                  <a:pt x="25" y="177"/>
                </a:lnTo>
                <a:lnTo>
                  <a:pt x="25" y="176"/>
                </a:lnTo>
                <a:lnTo>
                  <a:pt x="27" y="175"/>
                </a:lnTo>
                <a:lnTo>
                  <a:pt x="28" y="174"/>
                </a:lnTo>
                <a:lnTo>
                  <a:pt x="29" y="173"/>
                </a:lnTo>
                <a:lnTo>
                  <a:pt x="30" y="173"/>
                </a:lnTo>
                <a:lnTo>
                  <a:pt x="31" y="172"/>
                </a:lnTo>
                <a:lnTo>
                  <a:pt x="32" y="172"/>
                </a:lnTo>
                <a:lnTo>
                  <a:pt x="35" y="172"/>
                </a:lnTo>
                <a:lnTo>
                  <a:pt x="37" y="172"/>
                </a:lnTo>
                <a:lnTo>
                  <a:pt x="45" y="170"/>
                </a:lnTo>
                <a:lnTo>
                  <a:pt x="46" y="170"/>
                </a:lnTo>
                <a:lnTo>
                  <a:pt x="50" y="169"/>
                </a:lnTo>
                <a:lnTo>
                  <a:pt x="55" y="168"/>
                </a:lnTo>
                <a:lnTo>
                  <a:pt x="57" y="168"/>
                </a:lnTo>
                <a:lnTo>
                  <a:pt x="61" y="168"/>
                </a:lnTo>
                <a:lnTo>
                  <a:pt x="63" y="168"/>
                </a:lnTo>
                <a:lnTo>
                  <a:pt x="64" y="168"/>
                </a:lnTo>
                <a:lnTo>
                  <a:pt x="65" y="167"/>
                </a:lnTo>
                <a:lnTo>
                  <a:pt x="66" y="167"/>
                </a:lnTo>
                <a:lnTo>
                  <a:pt x="67" y="166"/>
                </a:lnTo>
                <a:lnTo>
                  <a:pt x="68" y="166"/>
                </a:lnTo>
                <a:lnTo>
                  <a:pt x="69" y="165"/>
                </a:lnTo>
                <a:lnTo>
                  <a:pt x="70" y="164"/>
                </a:lnTo>
                <a:lnTo>
                  <a:pt x="70" y="164"/>
                </a:lnTo>
                <a:lnTo>
                  <a:pt x="72" y="163"/>
                </a:lnTo>
                <a:lnTo>
                  <a:pt x="74" y="160"/>
                </a:lnTo>
                <a:lnTo>
                  <a:pt x="76" y="157"/>
                </a:lnTo>
                <a:lnTo>
                  <a:pt x="79" y="154"/>
                </a:lnTo>
                <a:lnTo>
                  <a:pt x="81" y="149"/>
                </a:lnTo>
                <a:lnTo>
                  <a:pt x="83" y="148"/>
                </a:lnTo>
                <a:lnTo>
                  <a:pt x="84" y="147"/>
                </a:lnTo>
                <a:lnTo>
                  <a:pt x="85" y="146"/>
                </a:lnTo>
                <a:lnTo>
                  <a:pt x="86" y="144"/>
                </a:lnTo>
                <a:lnTo>
                  <a:pt x="89" y="142"/>
                </a:lnTo>
                <a:lnTo>
                  <a:pt x="92" y="139"/>
                </a:lnTo>
                <a:lnTo>
                  <a:pt x="93" y="138"/>
                </a:lnTo>
                <a:lnTo>
                  <a:pt x="94" y="137"/>
                </a:lnTo>
                <a:lnTo>
                  <a:pt x="94" y="136"/>
                </a:lnTo>
                <a:lnTo>
                  <a:pt x="95" y="136"/>
                </a:lnTo>
                <a:lnTo>
                  <a:pt x="95" y="135"/>
                </a:lnTo>
                <a:lnTo>
                  <a:pt x="95" y="133"/>
                </a:lnTo>
                <a:lnTo>
                  <a:pt x="95" y="132"/>
                </a:lnTo>
                <a:lnTo>
                  <a:pt x="95" y="131"/>
                </a:lnTo>
                <a:lnTo>
                  <a:pt x="94" y="130"/>
                </a:lnTo>
                <a:lnTo>
                  <a:pt x="94" y="129"/>
                </a:lnTo>
                <a:lnTo>
                  <a:pt x="92" y="126"/>
                </a:lnTo>
                <a:lnTo>
                  <a:pt x="91" y="122"/>
                </a:lnTo>
                <a:lnTo>
                  <a:pt x="90" y="120"/>
                </a:lnTo>
                <a:lnTo>
                  <a:pt x="90" y="119"/>
                </a:lnTo>
                <a:lnTo>
                  <a:pt x="89" y="116"/>
                </a:lnTo>
                <a:lnTo>
                  <a:pt x="89" y="115"/>
                </a:lnTo>
                <a:lnTo>
                  <a:pt x="89" y="113"/>
                </a:lnTo>
                <a:lnTo>
                  <a:pt x="89" y="111"/>
                </a:lnTo>
                <a:lnTo>
                  <a:pt x="89" y="109"/>
                </a:lnTo>
                <a:lnTo>
                  <a:pt x="89" y="108"/>
                </a:lnTo>
                <a:lnTo>
                  <a:pt x="90" y="106"/>
                </a:lnTo>
                <a:lnTo>
                  <a:pt x="91" y="104"/>
                </a:lnTo>
                <a:lnTo>
                  <a:pt x="94" y="99"/>
                </a:lnTo>
                <a:lnTo>
                  <a:pt x="96" y="97"/>
                </a:lnTo>
                <a:lnTo>
                  <a:pt x="96" y="97"/>
                </a:lnTo>
                <a:lnTo>
                  <a:pt x="97" y="96"/>
                </a:lnTo>
                <a:lnTo>
                  <a:pt x="97" y="95"/>
                </a:lnTo>
                <a:lnTo>
                  <a:pt x="98" y="95"/>
                </a:lnTo>
                <a:lnTo>
                  <a:pt x="99" y="95"/>
                </a:lnTo>
                <a:lnTo>
                  <a:pt x="100" y="94"/>
                </a:lnTo>
                <a:lnTo>
                  <a:pt x="101" y="94"/>
                </a:lnTo>
                <a:lnTo>
                  <a:pt x="101" y="94"/>
                </a:lnTo>
                <a:lnTo>
                  <a:pt x="102" y="94"/>
                </a:lnTo>
                <a:lnTo>
                  <a:pt x="103" y="95"/>
                </a:lnTo>
                <a:lnTo>
                  <a:pt x="103" y="95"/>
                </a:lnTo>
                <a:lnTo>
                  <a:pt x="104" y="96"/>
                </a:lnTo>
                <a:lnTo>
                  <a:pt x="105" y="97"/>
                </a:lnTo>
                <a:lnTo>
                  <a:pt x="105" y="98"/>
                </a:lnTo>
                <a:lnTo>
                  <a:pt x="105" y="99"/>
                </a:lnTo>
                <a:lnTo>
                  <a:pt x="105" y="100"/>
                </a:lnTo>
                <a:lnTo>
                  <a:pt x="106" y="104"/>
                </a:lnTo>
                <a:lnTo>
                  <a:pt x="106" y="105"/>
                </a:lnTo>
                <a:lnTo>
                  <a:pt x="107" y="106"/>
                </a:lnTo>
                <a:lnTo>
                  <a:pt x="107" y="107"/>
                </a:lnTo>
                <a:lnTo>
                  <a:pt x="108" y="108"/>
                </a:lnTo>
                <a:lnTo>
                  <a:pt x="108" y="109"/>
                </a:lnTo>
                <a:lnTo>
                  <a:pt x="109" y="109"/>
                </a:lnTo>
                <a:lnTo>
                  <a:pt x="109" y="109"/>
                </a:lnTo>
                <a:lnTo>
                  <a:pt x="111" y="110"/>
                </a:lnTo>
                <a:lnTo>
                  <a:pt x="114" y="110"/>
                </a:lnTo>
                <a:lnTo>
                  <a:pt x="116" y="110"/>
                </a:lnTo>
                <a:lnTo>
                  <a:pt x="117" y="110"/>
                </a:lnTo>
                <a:lnTo>
                  <a:pt x="120" y="111"/>
                </a:lnTo>
                <a:lnTo>
                  <a:pt x="123" y="112"/>
                </a:lnTo>
                <a:lnTo>
                  <a:pt x="125" y="113"/>
                </a:lnTo>
                <a:lnTo>
                  <a:pt x="128" y="113"/>
                </a:lnTo>
                <a:lnTo>
                  <a:pt x="131" y="113"/>
                </a:lnTo>
                <a:lnTo>
                  <a:pt x="132" y="114"/>
                </a:lnTo>
                <a:lnTo>
                  <a:pt x="134" y="114"/>
                </a:lnTo>
                <a:lnTo>
                  <a:pt x="135" y="114"/>
                </a:lnTo>
                <a:lnTo>
                  <a:pt x="136" y="115"/>
                </a:lnTo>
                <a:lnTo>
                  <a:pt x="137" y="115"/>
                </a:lnTo>
                <a:lnTo>
                  <a:pt x="139" y="116"/>
                </a:lnTo>
                <a:lnTo>
                  <a:pt x="140" y="117"/>
                </a:lnTo>
                <a:lnTo>
                  <a:pt x="142" y="118"/>
                </a:lnTo>
                <a:lnTo>
                  <a:pt x="146" y="121"/>
                </a:lnTo>
                <a:lnTo>
                  <a:pt x="148" y="122"/>
                </a:lnTo>
                <a:lnTo>
                  <a:pt x="149" y="123"/>
                </a:lnTo>
                <a:lnTo>
                  <a:pt x="149" y="123"/>
                </a:lnTo>
                <a:lnTo>
                  <a:pt x="150" y="123"/>
                </a:lnTo>
                <a:lnTo>
                  <a:pt x="151" y="122"/>
                </a:lnTo>
                <a:lnTo>
                  <a:pt x="152" y="122"/>
                </a:lnTo>
                <a:lnTo>
                  <a:pt x="154" y="121"/>
                </a:lnTo>
                <a:lnTo>
                  <a:pt x="155" y="120"/>
                </a:lnTo>
                <a:lnTo>
                  <a:pt x="156" y="119"/>
                </a:lnTo>
                <a:lnTo>
                  <a:pt x="157" y="118"/>
                </a:lnTo>
                <a:lnTo>
                  <a:pt x="158" y="116"/>
                </a:lnTo>
                <a:lnTo>
                  <a:pt x="159" y="115"/>
                </a:lnTo>
                <a:lnTo>
                  <a:pt x="160" y="113"/>
                </a:lnTo>
                <a:lnTo>
                  <a:pt x="161" y="112"/>
                </a:lnTo>
                <a:lnTo>
                  <a:pt x="162" y="110"/>
                </a:lnTo>
                <a:lnTo>
                  <a:pt x="162" y="109"/>
                </a:lnTo>
                <a:lnTo>
                  <a:pt x="163" y="108"/>
                </a:lnTo>
                <a:lnTo>
                  <a:pt x="163" y="106"/>
                </a:lnTo>
                <a:lnTo>
                  <a:pt x="164" y="103"/>
                </a:lnTo>
                <a:lnTo>
                  <a:pt x="164" y="102"/>
                </a:lnTo>
                <a:lnTo>
                  <a:pt x="164" y="100"/>
                </a:lnTo>
                <a:lnTo>
                  <a:pt x="164" y="100"/>
                </a:lnTo>
                <a:lnTo>
                  <a:pt x="164" y="99"/>
                </a:lnTo>
                <a:lnTo>
                  <a:pt x="165" y="99"/>
                </a:lnTo>
                <a:lnTo>
                  <a:pt x="165" y="98"/>
                </a:lnTo>
                <a:lnTo>
                  <a:pt x="166" y="98"/>
                </a:lnTo>
                <a:lnTo>
                  <a:pt x="168" y="98"/>
                </a:lnTo>
                <a:lnTo>
                  <a:pt x="171" y="97"/>
                </a:lnTo>
                <a:lnTo>
                  <a:pt x="174" y="96"/>
                </a:lnTo>
                <a:lnTo>
                  <a:pt x="177" y="95"/>
                </a:lnTo>
                <a:lnTo>
                  <a:pt x="178" y="95"/>
                </a:lnTo>
                <a:lnTo>
                  <a:pt x="180" y="94"/>
                </a:lnTo>
                <a:lnTo>
                  <a:pt x="184" y="94"/>
                </a:lnTo>
                <a:lnTo>
                  <a:pt x="186" y="94"/>
                </a:lnTo>
                <a:lnTo>
                  <a:pt x="188" y="94"/>
                </a:lnTo>
                <a:lnTo>
                  <a:pt x="190" y="94"/>
                </a:lnTo>
                <a:lnTo>
                  <a:pt x="192" y="94"/>
                </a:lnTo>
                <a:lnTo>
                  <a:pt x="193" y="94"/>
                </a:lnTo>
                <a:lnTo>
                  <a:pt x="194" y="95"/>
                </a:lnTo>
                <a:lnTo>
                  <a:pt x="195" y="95"/>
                </a:lnTo>
                <a:lnTo>
                  <a:pt x="198" y="96"/>
                </a:lnTo>
                <a:lnTo>
                  <a:pt x="199" y="96"/>
                </a:lnTo>
                <a:lnTo>
                  <a:pt x="200" y="97"/>
                </a:lnTo>
                <a:lnTo>
                  <a:pt x="202" y="97"/>
                </a:lnTo>
                <a:lnTo>
                  <a:pt x="203" y="97"/>
                </a:lnTo>
                <a:lnTo>
                  <a:pt x="204" y="97"/>
                </a:lnTo>
                <a:lnTo>
                  <a:pt x="206" y="97"/>
                </a:lnTo>
                <a:lnTo>
                  <a:pt x="207" y="97"/>
                </a:lnTo>
                <a:lnTo>
                  <a:pt x="208" y="97"/>
                </a:lnTo>
                <a:lnTo>
                  <a:pt x="210" y="96"/>
                </a:lnTo>
                <a:lnTo>
                  <a:pt x="211" y="96"/>
                </a:lnTo>
                <a:lnTo>
                  <a:pt x="212" y="95"/>
                </a:lnTo>
                <a:lnTo>
                  <a:pt x="213" y="95"/>
                </a:lnTo>
                <a:lnTo>
                  <a:pt x="214" y="94"/>
                </a:lnTo>
                <a:lnTo>
                  <a:pt x="214" y="93"/>
                </a:lnTo>
                <a:lnTo>
                  <a:pt x="216" y="92"/>
                </a:lnTo>
                <a:lnTo>
                  <a:pt x="217" y="91"/>
                </a:lnTo>
                <a:lnTo>
                  <a:pt x="217" y="89"/>
                </a:lnTo>
                <a:lnTo>
                  <a:pt x="218" y="88"/>
                </a:lnTo>
                <a:lnTo>
                  <a:pt x="218" y="87"/>
                </a:lnTo>
                <a:lnTo>
                  <a:pt x="218" y="86"/>
                </a:lnTo>
                <a:lnTo>
                  <a:pt x="219" y="85"/>
                </a:lnTo>
                <a:lnTo>
                  <a:pt x="219" y="84"/>
                </a:lnTo>
                <a:lnTo>
                  <a:pt x="218" y="82"/>
                </a:lnTo>
                <a:lnTo>
                  <a:pt x="218" y="81"/>
                </a:lnTo>
                <a:lnTo>
                  <a:pt x="218" y="80"/>
                </a:lnTo>
                <a:lnTo>
                  <a:pt x="217" y="77"/>
                </a:lnTo>
                <a:lnTo>
                  <a:pt x="214" y="71"/>
                </a:lnTo>
                <a:lnTo>
                  <a:pt x="213" y="70"/>
                </a:lnTo>
                <a:lnTo>
                  <a:pt x="213" y="69"/>
                </a:lnTo>
                <a:lnTo>
                  <a:pt x="213" y="68"/>
                </a:lnTo>
                <a:lnTo>
                  <a:pt x="213" y="68"/>
                </a:lnTo>
                <a:lnTo>
                  <a:pt x="213" y="67"/>
                </a:lnTo>
                <a:lnTo>
                  <a:pt x="213" y="67"/>
                </a:lnTo>
                <a:lnTo>
                  <a:pt x="213" y="66"/>
                </a:lnTo>
                <a:lnTo>
                  <a:pt x="214" y="66"/>
                </a:lnTo>
                <a:lnTo>
                  <a:pt x="214" y="66"/>
                </a:lnTo>
                <a:lnTo>
                  <a:pt x="215" y="65"/>
                </a:lnTo>
                <a:lnTo>
                  <a:pt x="215" y="65"/>
                </a:lnTo>
                <a:lnTo>
                  <a:pt x="216" y="65"/>
                </a:lnTo>
                <a:lnTo>
                  <a:pt x="217" y="65"/>
                </a:lnTo>
                <a:lnTo>
                  <a:pt x="218" y="65"/>
                </a:lnTo>
                <a:lnTo>
                  <a:pt x="219" y="65"/>
                </a:lnTo>
                <a:lnTo>
                  <a:pt x="220" y="65"/>
                </a:lnTo>
                <a:lnTo>
                  <a:pt x="223" y="65"/>
                </a:lnTo>
                <a:lnTo>
                  <a:pt x="224" y="66"/>
                </a:lnTo>
                <a:lnTo>
                  <a:pt x="225" y="66"/>
                </a:lnTo>
                <a:lnTo>
                  <a:pt x="226" y="66"/>
                </a:lnTo>
                <a:lnTo>
                  <a:pt x="226" y="66"/>
                </a:lnTo>
                <a:lnTo>
                  <a:pt x="227" y="65"/>
                </a:lnTo>
                <a:lnTo>
                  <a:pt x="227" y="65"/>
                </a:lnTo>
                <a:lnTo>
                  <a:pt x="228" y="64"/>
                </a:lnTo>
                <a:lnTo>
                  <a:pt x="228" y="64"/>
                </a:lnTo>
                <a:lnTo>
                  <a:pt x="229" y="63"/>
                </a:lnTo>
                <a:lnTo>
                  <a:pt x="231" y="60"/>
                </a:lnTo>
                <a:lnTo>
                  <a:pt x="232" y="59"/>
                </a:lnTo>
                <a:lnTo>
                  <a:pt x="233" y="58"/>
                </a:lnTo>
                <a:lnTo>
                  <a:pt x="233" y="58"/>
                </a:lnTo>
                <a:lnTo>
                  <a:pt x="234" y="57"/>
                </a:lnTo>
                <a:lnTo>
                  <a:pt x="235" y="57"/>
                </a:lnTo>
                <a:lnTo>
                  <a:pt x="237" y="57"/>
                </a:lnTo>
                <a:lnTo>
                  <a:pt x="238" y="57"/>
                </a:lnTo>
                <a:lnTo>
                  <a:pt x="239" y="58"/>
                </a:lnTo>
                <a:lnTo>
                  <a:pt x="240" y="58"/>
                </a:lnTo>
                <a:lnTo>
                  <a:pt x="241" y="59"/>
                </a:lnTo>
                <a:lnTo>
                  <a:pt x="243" y="60"/>
                </a:lnTo>
                <a:lnTo>
                  <a:pt x="245" y="61"/>
                </a:lnTo>
                <a:lnTo>
                  <a:pt x="246" y="63"/>
                </a:lnTo>
                <a:lnTo>
                  <a:pt x="249" y="65"/>
                </a:lnTo>
                <a:lnTo>
                  <a:pt x="250" y="66"/>
                </a:lnTo>
                <a:lnTo>
                  <a:pt x="251" y="67"/>
                </a:lnTo>
                <a:lnTo>
                  <a:pt x="252" y="68"/>
                </a:lnTo>
                <a:lnTo>
                  <a:pt x="253" y="68"/>
                </a:lnTo>
                <a:lnTo>
                  <a:pt x="255" y="69"/>
                </a:lnTo>
                <a:lnTo>
                  <a:pt x="256" y="69"/>
                </a:lnTo>
                <a:lnTo>
                  <a:pt x="258" y="70"/>
                </a:lnTo>
                <a:lnTo>
                  <a:pt x="260" y="70"/>
                </a:lnTo>
                <a:lnTo>
                  <a:pt x="261" y="70"/>
                </a:lnTo>
                <a:lnTo>
                  <a:pt x="263" y="70"/>
                </a:lnTo>
                <a:lnTo>
                  <a:pt x="266" y="69"/>
                </a:lnTo>
                <a:lnTo>
                  <a:pt x="270" y="68"/>
                </a:lnTo>
                <a:lnTo>
                  <a:pt x="272" y="68"/>
                </a:lnTo>
                <a:lnTo>
                  <a:pt x="272" y="67"/>
                </a:lnTo>
                <a:lnTo>
                  <a:pt x="272" y="67"/>
                </a:lnTo>
                <a:lnTo>
                  <a:pt x="273" y="66"/>
                </a:lnTo>
                <a:lnTo>
                  <a:pt x="274" y="65"/>
                </a:lnTo>
                <a:lnTo>
                  <a:pt x="275" y="65"/>
                </a:lnTo>
                <a:lnTo>
                  <a:pt x="275" y="64"/>
                </a:lnTo>
                <a:lnTo>
                  <a:pt x="277" y="60"/>
                </a:lnTo>
                <a:lnTo>
                  <a:pt x="278" y="56"/>
                </a:lnTo>
                <a:lnTo>
                  <a:pt x="280" y="52"/>
                </a:lnTo>
                <a:lnTo>
                  <a:pt x="281" y="50"/>
                </a:lnTo>
                <a:lnTo>
                  <a:pt x="282" y="47"/>
                </a:lnTo>
                <a:lnTo>
                  <a:pt x="282" y="46"/>
                </a:lnTo>
                <a:lnTo>
                  <a:pt x="282" y="44"/>
                </a:lnTo>
                <a:lnTo>
                  <a:pt x="282" y="40"/>
                </a:lnTo>
                <a:lnTo>
                  <a:pt x="282" y="39"/>
                </a:lnTo>
                <a:lnTo>
                  <a:pt x="283" y="38"/>
                </a:lnTo>
                <a:lnTo>
                  <a:pt x="283" y="37"/>
                </a:lnTo>
                <a:lnTo>
                  <a:pt x="284" y="36"/>
                </a:lnTo>
                <a:lnTo>
                  <a:pt x="284" y="35"/>
                </a:lnTo>
                <a:lnTo>
                  <a:pt x="287" y="33"/>
                </a:lnTo>
                <a:lnTo>
                  <a:pt x="289" y="30"/>
                </a:lnTo>
                <a:lnTo>
                  <a:pt x="290" y="29"/>
                </a:lnTo>
                <a:lnTo>
                  <a:pt x="292" y="28"/>
                </a:lnTo>
                <a:lnTo>
                  <a:pt x="295" y="26"/>
                </a:lnTo>
                <a:lnTo>
                  <a:pt x="296" y="25"/>
                </a:lnTo>
                <a:lnTo>
                  <a:pt x="297" y="24"/>
                </a:lnTo>
                <a:lnTo>
                  <a:pt x="298" y="23"/>
                </a:lnTo>
                <a:lnTo>
                  <a:pt x="298" y="22"/>
                </a:lnTo>
                <a:lnTo>
                  <a:pt x="299" y="21"/>
                </a:lnTo>
                <a:lnTo>
                  <a:pt x="300" y="20"/>
                </a:lnTo>
                <a:lnTo>
                  <a:pt x="301" y="17"/>
                </a:lnTo>
                <a:lnTo>
                  <a:pt x="302" y="16"/>
                </a:lnTo>
                <a:lnTo>
                  <a:pt x="303" y="15"/>
                </a:lnTo>
                <a:lnTo>
                  <a:pt x="304" y="15"/>
                </a:lnTo>
                <a:lnTo>
                  <a:pt x="304" y="15"/>
                </a:lnTo>
                <a:lnTo>
                  <a:pt x="305" y="15"/>
                </a:lnTo>
                <a:lnTo>
                  <a:pt x="307" y="15"/>
                </a:lnTo>
                <a:lnTo>
                  <a:pt x="309" y="15"/>
                </a:lnTo>
                <a:lnTo>
                  <a:pt x="313" y="16"/>
                </a:lnTo>
                <a:lnTo>
                  <a:pt x="315" y="17"/>
                </a:lnTo>
                <a:lnTo>
                  <a:pt x="317" y="17"/>
                </a:lnTo>
                <a:lnTo>
                  <a:pt x="318" y="17"/>
                </a:lnTo>
                <a:lnTo>
                  <a:pt x="319" y="17"/>
                </a:lnTo>
                <a:lnTo>
                  <a:pt x="320" y="17"/>
                </a:lnTo>
                <a:lnTo>
                  <a:pt x="321" y="17"/>
                </a:lnTo>
                <a:lnTo>
                  <a:pt x="321" y="17"/>
                </a:lnTo>
                <a:lnTo>
                  <a:pt x="322" y="17"/>
                </a:lnTo>
                <a:lnTo>
                  <a:pt x="323" y="16"/>
                </a:lnTo>
                <a:lnTo>
                  <a:pt x="324" y="16"/>
                </a:lnTo>
                <a:lnTo>
                  <a:pt x="325" y="15"/>
                </a:lnTo>
                <a:lnTo>
                  <a:pt x="326" y="14"/>
                </a:lnTo>
                <a:lnTo>
                  <a:pt x="326" y="14"/>
                </a:lnTo>
                <a:lnTo>
                  <a:pt x="327" y="13"/>
                </a:lnTo>
                <a:lnTo>
                  <a:pt x="329" y="11"/>
                </a:lnTo>
                <a:lnTo>
                  <a:pt x="330" y="8"/>
                </a:lnTo>
                <a:lnTo>
                  <a:pt x="331" y="6"/>
                </a:lnTo>
                <a:lnTo>
                  <a:pt x="332" y="5"/>
                </a:lnTo>
                <a:lnTo>
                  <a:pt x="332" y="4"/>
                </a:lnTo>
                <a:lnTo>
                  <a:pt x="333" y="3"/>
                </a:lnTo>
                <a:lnTo>
                  <a:pt x="333" y="2"/>
                </a:lnTo>
                <a:lnTo>
                  <a:pt x="333" y="1"/>
                </a:lnTo>
                <a:lnTo>
                  <a:pt x="333" y="1"/>
                </a:lnTo>
                <a:lnTo>
                  <a:pt x="334" y="1"/>
                </a:lnTo>
                <a:lnTo>
                  <a:pt x="334" y="1"/>
                </a:lnTo>
                <a:lnTo>
                  <a:pt x="336" y="1"/>
                </a:lnTo>
                <a:lnTo>
                  <a:pt x="337" y="1"/>
                </a:lnTo>
                <a:lnTo>
                  <a:pt x="339" y="0"/>
                </a:lnTo>
                <a:lnTo>
                  <a:pt x="339" y="0"/>
                </a:lnTo>
                <a:lnTo>
                  <a:pt x="340" y="0"/>
                </a:lnTo>
                <a:lnTo>
                  <a:pt x="340" y="0"/>
                </a:lnTo>
                <a:lnTo>
                  <a:pt x="341" y="0"/>
                </a:lnTo>
                <a:close/>
              </a:path>
            </a:pathLst>
          </a:custGeom>
          <a:solidFill>
            <a:srgbClr val="D9D9D9"/>
          </a:solidFill>
          <a:ln w="26988">
            <a:solidFill>
              <a:srgbClr val="FFFFF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cs-CZ" dirty="0"/>
          </a:p>
        </p:txBody>
      </p:sp>
      <p:sp>
        <p:nvSpPr>
          <p:cNvPr id="170" name="Freeform 291">
            <a:extLst>
              <a:ext uri="{FF2B5EF4-FFF2-40B4-BE49-F238E27FC236}">
                <a16:creationId xmlns:a16="http://schemas.microsoft.com/office/drawing/2014/main" id="{F3B95C22-9750-47C1-BE8F-C2C40BD959B8}"/>
              </a:ext>
            </a:extLst>
          </p:cNvPr>
          <p:cNvSpPr>
            <a:spLocks/>
          </p:cNvSpPr>
          <p:nvPr/>
        </p:nvSpPr>
        <p:spPr bwMode="auto">
          <a:xfrm>
            <a:off x="6491650" y="3682768"/>
            <a:ext cx="744923" cy="604294"/>
          </a:xfrm>
          <a:custGeom>
            <a:avLst/>
            <a:gdLst>
              <a:gd name="T0" fmla="*/ 239 w 731"/>
              <a:gd name="T1" fmla="*/ 12 h 593"/>
              <a:gd name="T2" fmla="*/ 240 w 731"/>
              <a:gd name="T3" fmla="*/ 45 h 593"/>
              <a:gd name="T4" fmla="*/ 240 w 731"/>
              <a:gd name="T5" fmla="*/ 75 h 593"/>
              <a:gd name="T6" fmla="*/ 197 w 731"/>
              <a:gd name="T7" fmla="*/ 97 h 593"/>
              <a:gd name="T8" fmla="*/ 191 w 731"/>
              <a:gd name="T9" fmla="*/ 121 h 593"/>
              <a:gd name="T10" fmla="*/ 227 w 731"/>
              <a:gd name="T11" fmla="*/ 138 h 593"/>
              <a:gd name="T12" fmla="*/ 257 w 731"/>
              <a:gd name="T13" fmla="*/ 180 h 593"/>
              <a:gd name="T14" fmla="*/ 287 w 731"/>
              <a:gd name="T15" fmla="*/ 213 h 593"/>
              <a:gd name="T16" fmla="*/ 326 w 731"/>
              <a:gd name="T17" fmla="*/ 215 h 593"/>
              <a:gd name="T18" fmla="*/ 372 w 731"/>
              <a:gd name="T19" fmla="*/ 197 h 593"/>
              <a:gd name="T20" fmla="*/ 360 w 731"/>
              <a:gd name="T21" fmla="*/ 180 h 593"/>
              <a:gd name="T22" fmla="*/ 370 w 731"/>
              <a:gd name="T23" fmla="*/ 165 h 593"/>
              <a:gd name="T24" fmla="*/ 401 w 731"/>
              <a:gd name="T25" fmla="*/ 202 h 593"/>
              <a:gd name="T26" fmla="*/ 432 w 731"/>
              <a:gd name="T27" fmla="*/ 205 h 593"/>
              <a:gd name="T28" fmla="*/ 455 w 731"/>
              <a:gd name="T29" fmla="*/ 220 h 593"/>
              <a:gd name="T30" fmla="*/ 484 w 731"/>
              <a:gd name="T31" fmla="*/ 248 h 593"/>
              <a:gd name="T32" fmla="*/ 501 w 731"/>
              <a:gd name="T33" fmla="*/ 238 h 593"/>
              <a:gd name="T34" fmla="*/ 546 w 731"/>
              <a:gd name="T35" fmla="*/ 246 h 593"/>
              <a:gd name="T36" fmla="*/ 585 w 731"/>
              <a:gd name="T37" fmla="*/ 256 h 593"/>
              <a:gd name="T38" fmla="*/ 599 w 731"/>
              <a:gd name="T39" fmla="*/ 251 h 593"/>
              <a:gd name="T40" fmla="*/ 608 w 731"/>
              <a:gd name="T41" fmla="*/ 282 h 593"/>
              <a:gd name="T42" fmla="*/ 607 w 731"/>
              <a:gd name="T43" fmla="*/ 317 h 593"/>
              <a:gd name="T44" fmla="*/ 635 w 731"/>
              <a:gd name="T45" fmla="*/ 380 h 593"/>
              <a:gd name="T46" fmla="*/ 676 w 731"/>
              <a:gd name="T47" fmla="*/ 399 h 593"/>
              <a:gd name="T48" fmla="*/ 706 w 731"/>
              <a:gd name="T49" fmla="*/ 407 h 593"/>
              <a:gd name="T50" fmla="*/ 730 w 731"/>
              <a:gd name="T51" fmla="*/ 482 h 593"/>
              <a:gd name="T52" fmla="*/ 712 w 731"/>
              <a:gd name="T53" fmla="*/ 510 h 593"/>
              <a:gd name="T54" fmla="*/ 658 w 731"/>
              <a:gd name="T55" fmla="*/ 518 h 593"/>
              <a:gd name="T56" fmla="*/ 612 w 731"/>
              <a:gd name="T57" fmla="*/ 519 h 593"/>
              <a:gd name="T58" fmla="*/ 599 w 731"/>
              <a:gd name="T59" fmla="*/ 544 h 593"/>
              <a:gd name="T60" fmla="*/ 561 w 731"/>
              <a:gd name="T61" fmla="*/ 592 h 593"/>
              <a:gd name="T62" fmla="*/ 532 w 731"/>
              <a:gd name="T63" fmla="*/ 585 h 593"/>
              <a:gd name="T64" fmla="*/ 501 w 731"/>
              <a:gd name="T65" fmla="*/ 547 h 593"/>
              <a:gd name="T66" fmla="*/ 466 w 731"/>
              <a:gd name="T67" fmla="*/ 536 h 593"/>
              <a:gd name="T68" fmla="*/ 416 w 731"/>
              <a:gd name="T69" fmla="*/ 519 h 593"/>
              <a:gd name="T70" fmla="*/ 362 w 731"/>
              <a:gd name="T71" fmla="*/ 518 h 593"/>
              <a:gd name="T72" fmla="*/ 332 w 731"/>
              <a:gd name="T73" fmla="*/ 509 h 593"/>
              <a:gd name="T74" fmla="*/ 309 w 731"/>
              <a:gd name="T75" fmla="*/ 501 h 593"/>
              <a:gd name="T76" fmla="*/ 305 w 731"/>
              <a:gd name="T77" fmla="*/ 481 h 593"/>
              <a:gd name="T78" fmla="*/ 260 w 731"/>
              <a:gd name="T79" fmla="*/ 429 h 593"/>
              <a:gd name="T80" fmla="*/ 240 w 731"/>
              <a:gd name="T81" fmla="*/ 425 h 593"/>
              <a:gd name="T82" fmla="*/ 232 w 731"/>
              <a:gd name="T83" fmla="*/ 388 h 593"/>
              <a:gd name="T84" fmla="*/ 217 w 731"/>
              <a:gd name="T85" fmla="*/ 368 h 593"/>
              <a:gd name="T86" fmla="*/ 169 w 731"/>
              <a:gd name="T87" fmla="*/ 364 h 593"/>
              <a:gd name="T88" fmla="*/ 148 w 731"/>
              <a:gd name="T89" fmla="*/ 336 h 593"/>
              <a:gd name="T90" fmla="*/ 134 w 731"/>
              <a:gd name="T91" fmla="*/ 299 h 593"/>
              <a:gd name="T92" fmla="*/ 126 w 731"/>
              <a:gd name="T93" fmla="*/ 324 h 593"/>
              <a:gd name="T94" fmla="*/ 110 w 731"/>
              <a:gd name="T95" fmla="*/ 334 h 593"/>
              <a:gd name="T96" fmla="*/ 91 w 731"/>
              <a:gd name="T97" fmla="*/ 338 h 593"/>
              <a:gd name="T98" fmla="*/ 85 w 731"/>
              <a:gd name="T99" fmla="*/ 307 h 593"/>
              <a:gd name="T100" fmla="*/ 47 w 731"/>
              <a:gd name="T101" fmla="*/ 331 h 593"/>
              <a:gd name="T102" fmla="*/ 29 w 731"/>
              <a:gd name="T103" fmla="*/ 316 h 593"/>
              <a:gd name="T104" fmla="*/ 7 w 731"/>
              <a:gd name="T105" fmla="*/ 308 h 593"/>
              <a:gd name="T106" fmla="*/ 5 w 731"/>
              <a:gd name="T107" fmla="*/ 274 h 593"/>
              <a:gd name="T108" fmla="*/ 15 w 731"/>
              <a:gd name="T109" fmla="*/ 244 h 593"/>
              <a:gd name="T110" fmla="*/ 8 w 731"/>
              <a:gd name="T111" fmla="*/ 205 h 593"/>
              <a:gd name="T112" fmla="*/ 28 w 731"/>
              <a:gd name="T113" fmla="*/ 149 h 593"/>
              <a:gd name="T114" fmla="*/ 56 w 731"/>
              <a:gd name="T115" fmla="*/ 100 h 593"/>
              <a:gd name="T116" fmla="*/ 93 w 731"/>
              <a:gd name="T117" fmla="*/ 74 h 593"/>
              <a:gd name="T118" fmla="*/ 110 w 731"/>
              <a:gd name="T119" fmla="*/ 48 h 593"/>
              <a:gd name="T120" fmla="*/ 162 w 731"/>
              <a:gd name="T121" fmla="*/ 34 h 593"/>
              <a:gd name="T122" fmla="*/ 203 w 731"/>
              <a:gd name="T123" fmla="*/ 26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731" h="593">
                <a:moveTo>
                  <a:pt x="222" y="0"/>
                </a:moveTo>
                <a:lnTo>
                  <a:pt x="222" y="0"/>
                </a:lnTo>
                <a:lnTo>
                  <a:pt x="223" y="0"/>
                </a:lnTo>
                <a:lnTo>
                  <a:pt x="224" y="1"/>
                </a:lnTo>
                <a:lnTo>
                  <a:pt x="225" y="1"/>
                </a:lnTo>
                <a:lnTo>
                  <a:pt x="226" y="2"/>
                </a:lnTo>
                <a:lnTo>
                  <a:pt x="228" y="3"/>
                </a:lnTo>
                <a:lnTo>
                  <a:pt x="228" y="3"/>
                </a:lnTo>
                <a:lnTo>
                  <a:pt x="229" y="4"/>
                </a:lnTo>
                <a:lnTo>
                  <a:pt x="231" y="5"/>
                </a:lnTo>
                <a:lnTo>
                  <a:pt x="231" y="6"/>
                </a:lnTo>
                <a:lnTo>
                  <a:pt x="232" y="7"/>
                </a:lnTo>
                <a:lnTo>
                  <a:pt x="233" y="8"/>
                </a:lnTo>
                <a:lnTo>
                  <a:pt x="233" y="10"/>
                </a:lnTo>
                <a:lnTo>
                  <a:pt x="233" y="10"/>
                </a:lnTo>
                <a:lnTo>
                  <a:pt x="233" y="10"/>
                </a:lnTo>
                <a:lnTo>
                  <a:pt x="235" y="11"/>
                </a:lnTo>
                <a:lnTo>
                  <a:pt x="236" y="11"/>
                </a:lnTo>
                <a:lnTo>
                  <a:pt x="237" y="11"/>
                </a:lnTo>
                <a:lnTo>
                  <a:pt x="238" y="12"/>
                </a:lnTo>
                <a:lnTo>
                  <a:pt x="239" y="12"/>
                </a:lnTo>
                <a:lnTo>
                  <a:pt x="239" y="13"/>
                </a:lnTo>
                <a:lnTo>
                  <a:pt x="240" y="14"/>
                </a:lnTo>
                <a:lnTo>
                  <a:pt x="240" y="14"/>
                </a:lnTo>
                <a:lnTo>
                  <a:pt x="240" y="15"/>
                </a:lnTo>
                <a:lnTo>
                  <a:pt x="240" y="16"/>
                </a:lnTo>
                <a:lnTo>
                  <a:pt x="240" y="17"/>
                </a:lnTo>
                <a:lnTo>
                  <a:pt x="240" y="18"/>
                </a:lnTo>
                <a:lnTo>
                  <a:pt x="239" y="20"/>
                </a:lnTo>
                <a:lnTo>
                  <a:pt x="237" y="26"/>
                </a:lnTo>
                <a:lnTo>
                  <a:pt x="236" y="28"/>
                </a:lnTo>
                <a:lnTo>
                  <a:pt x="236" y="30"/>
                </a:lnTo>
                <a:lnTo>
                  <a:pt x="235" y="31"/>
                </a:lnTo>
                <a:lnTo>
                  <a:pt x="235" y="33"/>
                </a:lnTo>
                <a:lnTo>
                  <a:pt x="235" y="35"/>
                </a:lnTo>
                <a:lnTo>
                  <a:pt x="235" y="36"/>
                </a:lnTo>
                <a:lnTo>
                  <a:pt x="236" y="38"/>
                </a:lnTo>
                <a:lnTo>
                  <a:pt x="236" y="39"/>
                </a:lnTo>
                <a:lnTo>
                  <a:pt x="237" y="41"/>
                </a:lnTo>
                <a:lnTo>
                  <a:pt x="237" y="42"/>
                </a:lnTo>
                <a:lnTo>
                  <a:pt x="238" y="44"/>
                </a:lnTo>
                <a:lnTo>
                  <a:pt x="240" y="45"/>
                </a:lnTo>
                <a:lnTo>
                  <a:pt x="243" y="50"/>
                </a:lnTo>
                <a:lnTo>
                  <a:pt x="245" y="52"/>
                </a:lnTo>
                <a:lnTo>
                  <a:pt x="246" y="53"/>
                </a:lnTo>
                <a:lnTo>
                  <a:pt x="246" y="54"/>
                </a:lnTo>
                <a:lnTo>
                  <a:pt x="247" y="55"/>
                </a:lnTo>
                <a:lnTo>
                  <a:pt x="247" y="56"/>
                </a:lnTo>
                <a:lnTo>
                  <a:pt x="247" y="58"/>
                </a:lnTo>
                <a:lnTo>
                  <a:pt x="248" y="60"/>
                </a:lnTo>
                <a:lnTo>
                  <a:pt x="248" y="62"/>
                </a:lnTo>
                <a:lnTo>
                  <a:pt x="248" y="64"/>
                </a:lnTo>
                <a:lnTo>
                  <a:pt x="247" y="66"/>
                </a:lnTo>
                <a:lnTo>
                  <a:pt x="247" y="67"/>
                </a:lnTo>
                <a:lnTo>
                  <a:pt x="247" y="69"/>
                </a:lnTo>
                <a:lnTo>
                  <a:pt x="246" y="70"/>
                </a:lnTo>
                <a:lnTo>
                  <a:pt x="246" y="71"/>
                </a:lnTo>
                <a:lnTo>
                  <a:pt x="245" y="72"/>
                </a:lnTo>
                <a:lnTo>
                  <a:pt x="245" y="72"/>
                </a:lnTo>
                <a:lnTo>
                  <a:pt x="244" y="73"/>
                </a:lnTo>
                <a:lnTo>
                  <a:pt x="242" y="74"/>
                </a:lnTo>
                <a:lnTo>
                  <a:pt x="241" y="75"/>
                </a:lnTo>
                <a:lnTo>
                  <a:pt x="240" y="75"/>
                </a:lnTo>
                <a:lnTo>
                  <a:pt x="239" y="76"/>
                </a:lnTo>
                <a:lnTo>
                  <a:pt x="236" y="77"/>
                </a:lnTo>
                <a:lnTo>
                  <a:pt x="235" y="77"/>
                </a:lnTo>
                <a:lnTo>
                  <a:pt x="233" y="78"/>
                </a:lnTo>
                <a:lnTo>
                  <a:pt x="232" y="79"/>
                </a:lnTo>
                <a:lnTo>
                  <a:pt x="231" y="80"/>
                </a:lnTo>
                <a:lnTo>
                  <a:pt x="230" y="81"/>
                </a:lnTo>
                <a:lnTo>
                  <a:pt x="229" y="81"/>
                </a:lnTo>
                <a:lnTo>
                  <a:pt x="227" y="84"/>
                </a:lnTo>
                <a:lnTo>
                  <a:pt x="227" y="85"/>
                </a:lnTo>
                <a:lnTo>
                  <a:pt x="226" y="86"/>
                </a:lnTo>
                <a:lnTo>
                  <a:pt x="225" y="87"/>
                </a:lnTo>
                <a:lnTo>
                  <a:pt x="224" y="88"/>
                </a:lnTo>
                <a:lnTo>
                  <a:pt x="223" y="88"/>
                </a:lnTo>
                <a:lnTo>
                  <a:pt x="222" y="89"/>
                </a:lnTo>
                <a:lnTo>
                  <a:pt x="221" y="89"/>
                </a:lnTo>
                <a:lnTo>
                  <a:pt x="220" y="90"/>
                </a:lnTo>
                <a:lnTo>
                  <a:pt x="217" y="91"/>
                </a:lnTo>
                <a:lnTo>
                  <a:pt x="210" y="93"/>
                </a:lnTo>
                <a:lnTo>
                  <a:pt x="201" y="96"/>
                </a:lnTo>
                <a:lnTo>
                  <a:pt x="197" y="97"/>
                </a:lnTo>
                <a:lnTo>
                  <a:pt x="189" y="100"/>
                </a:lnTo>
                <a:lnTo>
                  <a:pt x="188" y="100"/>
                </a:lnTo>
                <a:lnTo>
                  <a:pt x="187" y="101"/>
                </a:lnTo>
                <a:lnTo>
                  <a:pt x="186" y="102"/>
                </a:lnTo>
                <a:lnTo>
                  <a:pt x="185" y="103"/>
                </a:lnTo>
                <a:lnTo>
                  <a:pt x="184" y="103"/>
                </a:lnTo>
                <a:lnTo>
                  <a:pt x="184" y="104"/>
                </a:lnTo>
                <a:lnTo>
                  <a:pt x="184" y="105"/>
                </a:lnTo>
                <a:lnTo>
                  <a:pt x="183" y="106"/>
                </a:lnTo>
                <a:lnTo>
                  <a:pt x="183" y="107"/>
                </a:lnTo>
                <a:lnTo>
                  <a:pt x="183" y="109"/>
                </a:lnTo>
                <a:lnTo>
                  <a:pt x="184" y="109"/>
                </a:lnTo>
                <a:lnTo>
                  <a:pt x="184" y="110"/>
                </a:lnTo>
                <a:lnTo>
                  <a:pt x="184" y="112"/>
                </a:lnTo>
                <a:lnTo>
                  <a:pt x="185" y="113"/>
                </a:lnTo>
                <a:lnTo>
                  <a:pt x="186" y="114"/>
                </a:lnTo>
                <a:lnTo>
                  <a:pt x="187" y="115"/>
                </a:lnTo>
                <a:lnTo>
                  <a:pt x="187" y="117"/>
                </a:lnTo>
                <a:lnTo>
                  <a:pt x="188" y="118"/>
                </a:lnTo>
                <a:lnTo>
                  <a:pt x="189" y="119"/>
                </a:lnTo>
                <a:lnTo>
                  <a:pt x="191" y="121"/>
                </a:lnTo>
                <a:lnTo>
                  <a:pt x="196" y="125"/>
                </a:lnTo>
                <a:lnTo>
                  <a:pt x="198" y="127"/>
                </a:lnTo>
                <a:lnTo>
                  <a:pt x="200" y="129"/>
                </a:lnTo>
                <a:lnTo>
                  <a:pt x="203" y="132"/>
                </a:lnTo>
                <a:lnTo>
                  <a:pt x="204" y="134"/>
                </a:lnTo>
                <a:lnTo>
                  <a:pt x="205" y="135"/>
                </a:lnTo>
                <a:lnTo>
                  <a:pt x="207" y="136"/>
                </a:lnTo>
                <a:lnTo>
                  <a:pt x="208" y="137"/>
                </a:lnTo>
                <a:lnTo>
                  <a:pt x="210" y="138"/>
                </a:lnTo>
                <a:lnTo>
                  <a:pt x="212" y="138"/>
                </a:lnTo>
                <a:lnTo>
                  <a:pt x="214" y="139"/>
                </a:lnTo>
                <a:lnTo>
                  <a:pt x="215" y="139"/>
                </a:lnTo>
                <a:lnTo>
                  <a:pt x="216" y="138"/>
                </a:lnTo>
                <a:lnTo>
                  <a:pt x="217" y="138"/>
                </a:lnTo>
                <a:lnTo>
                  <a:pt x="220" y="137"/>
                </a:lnTo>
                <a:lnTo>
                  <a:pt x="221" y="137"/>
                </a:lnTo>
                <a:lnTo>
                  <a:pt x="222" y="137"/>
                </a:lnTo>
                <a:lnTo>
                  <a:pt x="223" y="137"/>
                </a:lnTo>
                <a:lnTo>
                  <a:pt x="224" y="137"/>
                </a:lnTo>
                <a:lnTo>
                  <a:pt x="226" y="137"/>
                </a:lnTo>
                <a:lnTo>
                  <a:pt x="227" y="138"/>
                </a:lnTo>
                <a:lnTo>
                  <a:pt x="228" y="138"/>
                </a:lnTo>
                <a:lnTo>
                  <a:pt x="229" y="138"/>
                </a:lnTo>
                <a:lnTo>
                  <a:pt x="230" y="139"/>
                </a:lnTo>
                <a:lnTo>
                  <a:pt x="231" y="140"/>
                </a:lnTo>
                <a:lnTo>
                  <a:pt x="233" y="141"/>
                </a:lnTo>
                <a:lnTo>
                  <a:pt x="234" y="142"/>
                </a:lnTo>
                <a:lnTo>
                  <a:pt x="235" y="144"/>
                </a:lnTo>
                <a:lnTo>
                  <a:pt x="237" y="145"/>
                </a:lnTo>
                <a:lnTo>
                  <a:pt x="238" y="146"/>
                </a:lnTo>
                <a:lnTo>
                  <a:pt x="240" y="151"/>
                </a:lnTo>
                <a:lnTo>
                  <a:pt x="242" y="153"/>
                </a:lnTo>
                <a:lnTo>
                  <a:pt x="247" y="159"/>
                </a:lnTo>
                <a:lnTo>
                  <a:pt x="248" y="161"/>
                </a:lnTo>
                <a:lnTo>
                  <a:pt x="250" y="164"/>
                </a:lnTo>
                <a:lnTo>
                  <a:pt x="250" y="165"/>
                </a:lnTo>
                <a:lnTo>
                  <a:pt x="251" y="166"/>
                </a:lnTo>
                <a:lnTo>
                  <a:pt x="252" y="169"/>
                </a:lnTo>
                <a:lnTo>
                  <a:pt x="253" y="170"/>
                </a:lnTo>
                <a:lnTo>
                  <a:pt x="255" y="176"/>
                </a:lnTo>
                <a:lnTo>
                  <a:pt x="256" y="178"/>
                </a:lnTo>
                <a:lnTo>
                  <a:pt x="257" y="180"/>
                </a:lnTo>
                <a:lnTo>
                  <a:pt x="258" y="185"/>
                </a:lnTo>
                <a:lnTo>
                  <a:pt x="260" y="190"/>
                </a:lnTo>
                <a:lnTo>
                  <a:pt x="261" y="191"/>
                </a:lnTo>
                <a:lnTo>
                  <a:pt x="262" y="192"/>
                </a:lnTo>
                <a:lnTo>
                  <a:pt x="263" y="193"/>
                </a:lnTo>
                <a:lnTo>
                  <a:pt x="264" y="194"/>
                </a:lnTo>
                <a:lnTo>
                  <a:pt x="265" y="195"/>
                </a:lnTo>
                <a:lnTo>
                  <a:pt x="266" y="196"/>
                </a:lnTo>
                <a:lnTo>
                  <a:pt x="269" y="198"/>
                </a:lnTo>
                <a:lnTo>
                  <a:pt x="271" y="199"/>
                </a:lnTo>
                <a:lnTo>
                  <a:pt x="276" y="201"/>
                </a:lnTo>
                <a:lnTo>
                  <a:pt x="277" y="202"/>
                </a:lnTo>
                <a:lnTo>
                  <a:pt x="279" y="203"/>
                </a:lnTo>
                <a:lnTo>
                  <a:pt x="280" y="204"/>
                </a:lnTo>
                <a:lnTo>
                  <a:pt x="281" y="205"/>
                </a:lnTo>
                <a:lnTo>
                  <a:pt x="282" y="206"/>
                </a:lnTo>
                <a:lnTo>
                  <a:pt x="283" y="207"/>
                </a:lnTo>
                <a:lnTo>
                  <a:pt x="284" y="210"/>
                </a:lnTo>
                <a:lnTo>
                  <a:pt x="285" y="211"/>
                </a:lnTo>
                <a:lnTo>
                  <a:pt x="286" y="212"/>
                </a:lnTo>
                <a:lnTo>
                  <a:pt x="287" y="213"/>
                </a:lnTo>
                <a:lnTo>
                  <a:pt x="289" y="215"/>
                </a:lnTo>
                <a:lnTo>
                  <a:pt x="290" y="217"/>
                </a:lnTo>
                <a:lnTo>
                  <a:pt x="294" y="219"/>
                </a:lnTo>
                <a:lnTo>
                  <a:pt x="295" y="220"/>
                </a:lnTo>
                <a:lnTo>
                  <a:pt x="296" y="220"/>
                </a:lnTo>
                <a:lnTo>
                  <a:pt x="298" y="221"/>
                </a:lnTo>
                <a:lnTo>
                  <a:pt x="300" y="222"/>
                </a:lnTo>
                <a:lnTo>
                  <a:pt x="301" y="222"/>
                </a:lnTo>
                <a:lnTo>
                  <a:pt x="302" y="222"/>
                </a:lnTo>
                <a:lnTo>
                  <a:pt x="303" y="222"/>
                </a:lnTo>
                <a:lnTo>
                  <a:pt x="304" y="222"/>
                </a:lnTo>
                <a:lnTo>
                  <a:pt x="306" y="222"/>
                </a:lnTo>
                <a:lnTo>
                  <a:pt x="311" y="221"/>
                </a:lnTo>
                <a:lnTo>
                  <a:pt x="314" y="221"/>
                </a:lnTo>
                <a:lnTo>
                  <a:pt x="316" y="221"/>
                </a:lnTo>
                <a:lnTo>
                  <a:pt x="318" y="220"/>
                </a:lnTo>
                <a:lnTo>
                  <a:pt x="319" y="219"/>
                </a:lnTo>
                <a:lnTo>
                  <a:pt x="321" y="218"/>
                </a:lnTo>
                <a:lnTo>
                  <a:pt x="323" y="217"/>
                </a:lnTo>
                <a:lnTo>
                  <a:pt x="324" y="216"/>
                </a:lnTo>
                <a:lnTo>
                  <a:pt x="326" y="215"/>
                </a:lnTo>
                <a:lnTo>
                  <a:pt x="332" y="209"/>
                </a:lnTo>
                <a:lnTo>
                  <a:pt x="334" y="207"/>
                </a:lnTo>
                <a:lnTo>
                  <a:pt x="335" y="206"/>
                </a:lnTo>
                <a:lnTo>
                  <a:pt x="337" y="205"/>
                </a:lnTo>
                <a:lnTo>
                  <a:pt x="339" y="204"/>
                </a:lnTo>
                <a:lnTo>
                  <a:pt x="341" y="202"/>
                </a:lnTo>
                <a:lnTo>
                  <a:pt x="343" y="202"/>
                </a:lnTo>
                <a:lnTo>
                  <a:pt x="347" y="200"/>
                </a:lnTo>
                <a:lnTo>
                  <a:pt x="351" y="198"/>
                </a:lnTo>
                <a:lnTo>
                  <a:pt x="352" y="198"/>
                </a:lnTo>
                <a:lnTo>
                  <a:pt x="354" y="197"/>
                </a:lnTo>
                <a:lnTo>
                  <a:pt x="355" y="197"/>
                </a:lnTo>
                <a:lnTo>
                  <a:pt x="356" y="197"/>
                </a:lnTo>
                <a:lnTo>
                  <a:pt x="358" y="197"/>
                </a:lnTo>
                <a:lnTo>
                  <a:pt x="364" y="197"/>
                </a:lnTo>
                <a:lnTo>
                  <a:pt x="366" y="197"/>
                </a:lnTo>
                <a:lnTo>
                  <a:pt x="369" y="197"/>
                </a:lnTo>
                <a:lnTo>
                  <a:pt x="370" y="197"/>
                </a:lnTo>
                <a:lnTo>
                  <a:pt x="371" y="197"/>
                </a:lnTo>
                <a:lnTo>
                  <a:pt x="372" y="197"/>
                </a:lnTo>
                <a:lnTo>
                  <a:pt x="372" y="197"/>
                </a:lnTo>
                <a:lnTo>
                  <a:pt x="373" y="196"/>
                </a:lnTo>
                <a:lnTo>
                  <a:pt x="373" y="196"/>
                </a:lnTo>
                <a:lnTo>
                  <a:pt x="373" y="195"/>
                </a:lnTo>
                <a:lnTo>
                  <a:pt x="373" y="193"/>
                </a:lnTo>
                <a:lnTo>
                  <a:pt x="373" y="191"/>
                </a:lnTo>
                <a:lnTo>
                  <a:pt x="373" y="190"/>
                </a:lnTo>
                <a:lnTo>
                  <a:pt x="373" y="188"/>
                </a:lnTo>
                <a:lnTo>
                  <a:pt x="373" y="187"/>
                </a:lnTo>
                <a:lnTo>
                  <a:pt x="372" y="186"/>
                </a:lnTo>
                <a:lnTo>
                  <a:pt x="372" y="185"/>
                </a:lnTo>
                <a:lnTo>
                  <a:pt x="372" y="185"/>
                </a:lnTo>
                <a:lnTo>
                  <a:pt x="371" y="184"/>
                </a:lnTo>
                <a:lnTo>
                  <a:pt x="370" y="183"/>
                </a:lnTo>
                <a:lnTo>
                  <a:pt x="369" y="183"/>
                </a:lnTo>
                <a:lnTo>
                  <a:pt x="368" y="182"/>
                </a:lnTo>
                <a:lnTo>
                  <a:pt x="366" y="182"/>
                </a:lnTo>
                <a:lnTo>
                  <a:pt x="363" y="181"/>
                </a:lnTo>
                <a:lnTo>
                  <a:pt x="362" y="181"/>
                </a:lnTo>
                <a:lnTo>
                  <a:pt x="361" y="180"/>
                </a:lnTo>
                <a:lnTo>
                  <a:pt x="361" y="180"/>
                </a:lnTo>
                <a:lnTo>
                  <a:pt x="360" y="180"/>
                </a:lnTo>
                <a:lnTo>
                  <a:pt x="360" y="179"/>
                </a:lnTo>
                <a:lnTo>
                  <a:pt x="360" y="179"/>
                </a:lnTo>
                <a:lnTo>
                  <a:pt x="359" y="178"/>
                </a:lnTo>
                <a:lnTo>
                  <a:pt x="359" y="177"/>
                </a:lnTo>
                <a:lnTo>
                  <a:pt x="359" y="176"/>
                </a:lnTo>
                <a:lnTo>
                  <a:pt x="359" y="175"/>
                </a:lnTo>
                <a:lnTo>
                  <a:pt x="359" y="174"/>
                </a:lnTo>
                <a:lnTo>
                  <a:pt x="359" y="173"/>
                </a:lnTo>
                <a:lnTo>
                  <a:pt x="359" y="172"/>
                </a:lnTo>
                <a:lnTo>
                  <a:pt x="360" y="171"/>
                </a:lnTo>
                <a:lnTo>
                  <a:pt x="360" y="170"/>
                </a:lnTo>
                <a:lnTo>
                  <a:pt x="361" y="169"/>
                </a:lnTo>
                <a:lnTo>
                  <a:pt x="362" y="168"/>
                </a:lnTo>
                <a:lnTo>
                  <a:pt x="363" y="167"/>
                </a:lnTo>
                <a:lnTo>
                  <a:pt x="364" y="166"/>
                </a:lnTo>
                <a:lnTo>
                  <a:pt x="365" y="166"/>
                </a:lnTo>
                <a:lnTo>
                  <a:pt x="366" y="165"/>
                </a:lnTo>
                <a:lnTo>
                  <a:pt x="367" y="165"/>
                </a:lnTo>
                <a:lnTo>
                  <a:pt x="368" y="165"/>
                </a:lnTo>
                <a:lnTo>
                  <a:pt x="369" y="165"/>
                </a:lnTo>
                <a:lnTo>
                  <a:pt x="370" y="165"/>
                </a:lnTo>
                <a:lnTo>
                  <a:pt x="372" y="165"/>
                </a:lnTo>
                <a:lnTo>
                  <a:pt x="373" y="165"/>
                </a:lnTo>
                <a:lnTo>
                  <a:pt x="375" y="166"/>
                </a:lnTo>
                <a:lnTo>
                  <a:pt x="377" y="167"/>
                </a:lnTo>
                <a:lnTo>
                  <a:pt x="379" y="168"/>
                </a:lnTo>
                <a:lnTo>
                  <a:pt x="380" y="169"/>
                </a:lnTo>
                <a:lnTo>
                  <a:pt x="381" y="170"/>
                </a:lnTo>
                <a:lnTo>
                  <a:pt x="386" y="173"/>
                </a:lnTo>
                <a:lnTo>
                  <a:pt x="387" y="175"/>
                </a:lnTo>
                <a:lnTo>
                  <a:pt x="388" y="176"/>
                </a:lnTo>
                <a:lnTo>
                  <a:pt x="389" y="177"/>
                </a:lnTo>
                <a:lnTo>
                  <a:pt x="390" y="179"/>
                </a:lnTo>
                <a:lnTo>
                  <a:pt x="394" y="187"/>
                </a:lnTo>
                <a:lnTo>
                  <a:pt x="395" y="188"/>
                </a:lnTo>
                <a:lnTo>
                  <a:pt x="395" y="189"/>
                </a:lnTo>
                <a:lnTo>
                  <a:pt x="397" y="194"/>
                </a:lnTo>
                <a:lnTo>
                  <a:pt x="397" y="196"/>
                </a:lnTo>
                <a:lnTo>
                  <a:pt x="398" y="197"/>
                </a:lnTo>
                <a:lnTo>
                  <a:pt x="399" y="199"/>
                </a:lnTo>
                <a:lnTo>
                  <a:pt x="400" y="200"/>
                </a:lnTo>
                <a:lnTo>
                  <a:pt x="401" y="202"/>
                </a:lnTo>
                <a:lnTo>
                  <a:pt x="402" y="202"/>
                </a:lnTo>
                <a:lnTo>
                  <a:pt x="403" y="203"/>
                </a:lnTo>
                <a:lnTo>
                  <a:pt x="404" y="204"/>
                </a:lnTo>
                <a:lnTo>
                  <a:pt x="405" y="204"/>
                </a:lnTo>
                <a:lnTo>
                  <a:pt x="406" y="205"/>
                </a:lnTo>
                <a:lnTo>
                  <a:pt x="407" y="205"/>
                </a:lnTo>
                <a:lnTo>
                  <a:pt x="411" y="207"/>
                </a:lnTo>
                <a:lnTo>
                  <a:pt x="418" y="209"/>
                </a:lnTo>
                <a:lnTo>
                  <a:pt x="419" y="210"/>
                </a:lnTo>
                <a:lnTo>
                  <a:pt x="420" y="210"/>
                </a:lnTo>
                <a:lnTo>
                  <a:pt x="421" y="210"/>
                </a:lnTo>
                <a:lnTo>
                  <a:pt x="422" y="210"/>
                </a:lnTo>
                <a:lnTo>
                  <a:pt x="423" y="209"/>
                </a:lnTo>
                <a:lnTo>
                  <a:pt x="424" y="209"/>
                </a:lnTo>
                <a:lnTo>
                  <a:pt x="425" y="209"/>
                </a:lnTo>
                <a:lnTo>
                  <a:pt x="426" y="208"/>
                </a:lnTo>
                <a:lnTo>
                  <a:pt x="428" y="206"/>
                </a:lnTo>
                <a:lnTo>
                  <a:pt x="429" y="206"/>
                </a:lnTo>
                <a:lnTo>
                  <a:pt x="430" y="205"/>
                </a:lnTo>
                <a:lnTo>
                  <a:pt x="431" y="205"/>
                </a:lnTo>
                <a:lnTo>
                  <a:pt x="432" y="205"/>
                </a:lnTo>
                <a:lnTo>
                  <a:pt x="432" y="204"/>
                </a:lnTo>
                <a:lnTo>
                  <a:pt x="434" y="204"/>
                </a:lnTo>
                <a:lnTo>
                  <a:pt x="435" y="204"/>
                </a:lnTo>
                <a:lnTo>
                  <a:pt x="436" y="205"/>
                </a:lnTo>
                <a:lnTo>
                  <a:pt x="437" y="205"/>
                </a:lnTo>
                <a:lnTo>
                  <a:pt x="439" y="205"/>
                </a:lnTo>
                <a:lnTo>
                  <a:pt x="440" y="206"/>
                </a:lnTo>
                <a:lnTo>
                  <a:pt x="441" y="206"/>
                </a:lnTo>
                <a:lnTo>
                  <a:pt x="441" y="207"/>
                </a:lnTo>
                <a:lnTo>
                  <a:pt x="442" y="207"/>
                </a:lnTo>
                <a:lnTo>
                  <a:pt x="443" y="208"/>
                </a:lnTo>
                <a:lnTo>
                  <a:pt x="444" y="209"/>
                </a:lnTo>
                <a:lnTo>
                  <a:pt x="445" y="211"/>
                </a:lnTo>
                <a:lnTo>
                  <a:pt x="447" y="214"/>
                </a:lnTo>
                <a:lnTo>
                  <a:pt x="448" y="215"/>
                </a:lnTo>
                <a:lnTo>
                  <a:pt x="449" y="217"/>
                </a:lnTo>
                <a:lnTo>
                  <a:pt x="450" y="217"/>
                </a:lnTo>
                <a:lnTo>
                  <a:pt x="451" y="218"/>
                </a:lnTo>
                <a:lnTo>
                  <a:pt x="452" y="219"/>
                </a:lnTo>
                <a:lnTo>
                  <a:pt x="454" y="219"/>
                </a:lnTo>
                <a:lnTo>
                  <a:pt x="455" y="220"/>
                </a:lnTo>
                <a:lnTo>
                  <a:pt x="462" y="222"/>
                </a:lnTo>
                <a:lnTo>
                  <a:pt x="463" y="222"/>
                </a:lnTo>
                <a:lnTo>
                  <a:pt x="465" y="223"/>
                </a:lnTo>
                <a:lnTo>
                  <a:pt x="467" y="224"/>
                </a:lnTo>
                <a:lnTo>
                  <a:pt x="468" y="225"/>
                </a:lnTo>
                <a:lnTo>
                  <a:pt x="470" y="226"/>
                </a:lnTo>
                <a:lnTo>
                  <a:pt x="471" y="226"/>
                </a:lnTo>
                <a:lnTo>
                  <a:pt x="471" y="227"/>
                </a:lnTo>
                <a:lnTo>
                  <a:pt x="472" y="228"/>
                </a:lnTo>
                <a:lnTo>
                  <a:pt x="473" y="229"/>
                </a:lnTo>
                <a:lnTo>
                  <a:pt x="474" y="230"/>
                </a:lnTo>
                <a:lnTo>
                  <a:pt x="475" y="233"/>
                </a:lnTo>
                <a:lnTo>
                  <a:pt x="476" y="238"/>
                </a:lnTo>
                <a:lnTo>
                  <a:pt x="477" y="239"/>
                </a:lnTo>
                <a:lnTo>
                  <a:pt x="478" y="241"/>
                </a:lnTo>
                <a:lnTo>
                  <a:pt x="479" y="242"/>
                </a:lnTo>
                <a:lnTo>
                  <a:pt x="480" y="244"/>
                </a:lnTo>
                <a:lnTo>
                  <a:pt x="481" y="245"/>
                </a:lnTo>
                <a:lnTo>
                  <a:pt x="482" y="246"/>
                </a:lnTo>
                <a:lnTo>
                  <a:pt x="483" y="247"/>
                </a:lnTo>
                <a:lnTo>
                  <a:pt x="484" y="248"/>
                </a:lnTo>
                <a:lnTo>
                  <a:pt x="486" y="249"/>
                </a:lnTo>
                <a:lnTo>
                  <a:pt x="487" y="250"/>
                </a:lnTo>
                <a:lnTo>
                  <a:pt x="488" y="250"/>
                </a:lnTo>
                <a:lnTo>
                  <a:pt x="489" y="251"/>
                </a:lnTo>
                <a:lnTo>
                  <a:pt x="490" y="251"/>
                </a:lnTo>
                <a:lnTo>
                  <a:pt x="491" y="251"/>
                </a:lnTo>
                <a:lnTo>
                  <a:pt x="493" y="251"/>
                </a:lnTo>
                <a:lnTo>
                  <a:pt x="494" y="251"/>
                </a:lnTo>
                <a:lnTo>
                  <a:pt x="494" y="250"/>
                </a:lnTo>
                <a:lnTo>
                  <a:pt x="495" y="250"/>
                </a:lnTo>
                <a:lnTo>
                  <a:pt x="498" y="248"/>
                </a:lnTo>
                <a:lnTo>
                  <a:pt x="500" y="247"/>
                </a:lnTo>
                <a:lnTo>
                  <a:pt x="501" y="246"/>
                </a:lnTo>
                <a:lnTo>
                  <a:pt x="501" y="245"/>
                </a:lnTo>
                <a:lnTo>
                  <a:pt x="502" y="244"/>
                </a:lnTo>
                <a:lnTo>
                  <a:pt x="502" y="244"/>
                </a:lnTo>
                <a:lnTo>
                  <a:pt x="502" y="242"/>
                </a:lnTo>
                <a:lnTo>
                  <a:pt x="502" y="241"/>
                </a:lnTo>
                <a:lnTo>
                  <a:pt x="502" y="240"/>
                </a:lnTo>
                <a:lnTo>
                  <a:pt x="501" y="238"/>
                </a:lnTo>
                <a:lnTo>
                  <a:pt x="501" y="238"/>
                </a:lnTo>
                <a:lnTo>
                  <a:pt x="501" y="237"/>
                </a:lnTo>
                <a:lnTo>
                  <a:pt x="501" y="237"/>
                </a:lnTo>
                <a:lnTo>
                  <a:pt x="502" y="236"/>
                </a:lnTo>
                <a:lnTo>
                  <a:pt x="502" y="236"/>
                </a:lnTo>
                <a:lnTo>
                  <a:pt x="503" y="236"/>
                </a:lnTo>
                <a:lnTo>
                  <a:pt x="504" y="236"/>
                </a:lnTo>
                <a:lnTo>
                  <a:pt x="506" y="237"/>
                </a:lnTo>
                <a:lnTo>
                  <a:pt x="508" y="237"/>
                </a:lnTo>
                <a:lnTo>
                  <a:pt x="513" y="238"/>
                </a:lnTo>
                <a:lnTo>
                  <a:pt x="516" y="239"/>
                </a:lnTo>
                <a:lnTo>
                  <a:pt x="518" y="239"/>
                </a:lnTo>
                <a:lnTo>
                  <a:pt x="520" y="239"/>
                </a:lnTo>
                <a:lnTo>
                  <a:pt x="523" y="240"/>
                </a:lnTo>
                <a:lnTo>
                  <a:pt x="529" y="240"/>
                </a:lnTo>
                <a:lnTo>
                  <a:pt x="532" y="240"/>
                </a:lnTo>
                <a:lnTo>
                  <a:pt x="534" y="240"/>
                </a:lnTo>
                <a:lnTo>
                  <a:pt x="536" y="241"/>
                </a:lnTo>
                <a:lnTo>
                  <a:pt x="536" y="241"/>
                </a:lnTo>
                <a:lnTo>
                  <a:pt x="538" y="241"/>
                </a:lnTo>
                <a:lnTo>
                  <a:pt x="539" y="242"/>
                </a:lnTo>
                <a:lnTo>
                  <a:pt x="546" y="246"/>
                </a:lnTo>
                <a:lnTo>
                  <a:pt x="550" y="248"/>
                </a:lnTo>
                <a:lnTo>
                  <a:pt x="552" y="249"/>
                </a:lnTo>
                <a:lnTo>
                  <a:pt x="554" y="250"/>
                </a:lnTo>
                <a:lnTo>
                  <a:pt x="562" y="256"/>
                </a:lnTo>
                <a:lnTo>
                  <a:pt x="564" y="257"/>
                </a:lnTo>
                <a:lnTo>
                  <a:pt x="565" y="257"/>
                </a:lnTo>
                <a:lnTo>
                  <a:pt x="566" y="258"/>
                </a:lnTo>
                <a:lnTo>
                  <a:pt x="569" y="259"/>
                </a:lnTo>
                <a:lnTo>
                  <a:pt x="571" y="260"/>
                </a:lnTo>
                <a:lnTo>
                  <a:pt x="573" y="260"/>
                </a:lnTo>
                <a:lnTo>
                  <a:pt x="575" y="260"/>
                </a:lnTo>
                <a:lnTo>
                  <a:pt x="577" y="260"/>
                </a:lnTo>
                <a:lnTo>
                  <a:pt x="578" y="260"/>
                </a:lnTo>
                <a:lnTo>
                  <a:pt x="579" y="260"/>
                </a:lnTo>
                <a:lnTo>
                  <a:pt x="580" y="260"/>
                </a:lnTo>
                <a:lnTo>
                  <a:pt x="581" y="260"/>
                </a:lnTo>
                <a:lnTo>
                  <a:pt x="582" y="259"/>
                </a:lnTo>
                <a:lnTo>
                  <a:pt x="583" y="259"/>
                </a:lnTo>
                <a:lnTo>
                  <a:pt x="584" y="258"/>
                </a:lnTo>
                <a:lnTo>
                  <a:pt x="584" y="257"/>
                </a:lnTo>
                <a:lnTo>
                  <a:pt x="585" y="256"/>
                </a:lnTo>
                <a:lnTo>
                  <a:pt x="585" y="256"/>
                </a:lnTo>
                <a:lnTo>
                  <a:pt x="586" y="255"/>
                </a:lnTo>
                <a:lnTo>
                  <a:pt x="586" y="254"/>
                </a:lnTo>
                <a:lnTo>
                  <a:pt x="587" y="251"/>
                </a:lnTo>
                <a:lnTo>
                  <a:pt x="588" y="249"/>
                </a:lnTo>
                <a:lnTo>
                  <a:pt x="588" y="249"/>
                </a:lnTo>
                <a:lnTo>
                  <a:pt x="588" y="248"/>
                </a:lnTo>
                <a:lnTo>
                  <a:pt x="589" y="248"/>
                </a:lnTo>
                <a:lnTo>
                  <a:pt x="589" y="247"/>
                </a:lnTo>
                <a:lnTo>
                  <a:pt x="590" y="247"/>
                </a:lnTo>
                <a:lnTo>
                  <a:pt x="591" y="247"/>
                </a:lnTo>
                <a:lnTo>
                  <a:pt x="591" y="247"/>
                </a:lnTo>
                <a:lnTo>
                  <a:pt x="592" y="247"/>
                </a:lnTo>
                <a:lnTo>
                  <a:pt x="593" y="247"/>
                </a:lnTo>
                <a:lnTo>
                  <a:pt x="594" y="248"/>
                </a:lnTo>
                <a:lnTo>
                  <a:pt x="595" y="248"/>
                </a:lnTo>
                <a:lnTo>
                  <a:pt x="596" y="248"/>
                </a:lnTo>
                <a:lnTo>
                  <a:pt x="597" y="249"/>
                </a:lnTo>
                <a:lnTo>
                  <a:pt x="598" y="249"/>
                </a:lnTo>
                <a:lnTo>
                  <a:pt x="598" y="250"/>
                </a:lnTo>
                <a:lnTo>
                  <a:pt x="599" y="251"/>
                </a:lnTo>
                <a:lnTo>
                  <a:pt x="599" y="252"/>
                </a:lnTo>
                <a:lnTo>
                  <a:pt x="600" y="253"/>
                </a:lnTo>
                <a:lnTo>
                  <a:pt x="600" y="254"/>
                </a:lnTo>
                <a:lnTo>
                  <a:pt x="601" y="256"/>
                </a:lnTo>
                <a:lnTo>
                  <a:pt x="601" y="258"/>
                </a:lnTo>
                <a:lnTo>
                  <a:pt x="601" y="260"/>
                </a:lnTo>
                <a:lnTo>
                  <a:pt x="601" y="265"/>
                </a:lnTo>
                <a:lnTo>
                  <a:pt x="601" y="268"/>
                </a:lnTo>
                <a:lnTo>
                  <a:pt x="601" y="270"/>
                </a:lnTo>
                <a:lnTo>
                  <a:pt x="601" y="271"/>
                </a:lnTo>
                <a:lnTo>
                  <a:pt x="601" y="272"/>
                </a:lnTo>
                <a:lnTo>
                  <a:pt x="601" y="272"/>
                </a:lnTo>
                <a:lnTo>
                  <a:pt x="602" y="274"/>
                </a:lnTo>
                <a:lnTo>
                  <a:pt x="602" y="275"/>
                </a:lnTo>
                <a:lnTo>
                  <a:pt x="602" y="276"/>
                </a:lnTo>
                <a:lnTo>
                  <a:pt x="603" y="276"/>
                </a:lnTo>
                <a:lnTo>
                  <a:pt x="604" y="277"/>
                </a:lnTo>
                <a:lnTo>
                  <a:pt x="604" y="278"/>
                </a:lnTo>
                <a:lnTo>
                  <a:pt x="605" y="279"/>
                </a:lnTo>
                <a:lnTo>
                  <a:pt x="606" y="280"/>
                </a:lnTo>
                <a:lnTo>
                  <a:pt x="608" y="282"/>
                </a:lnTo>
                <a:lnTo>
                  <a:pt x="609" y="283"/>
                </a:lnTo>
                <a:lnTo>
                  <a:pt x="610" y="284"/>
                </a:lnTo>
                <a:lnTo>
                  <a:pt x="610" y="284"/>
                </a:lnTo>
                <a:lnTo>
                  <a:pt x="610" y="285"/>
                </a:lnTo>
                <a:lnTo>
                  <a:pt x="611" y="285"/>
                </a:lnTo>
                <a:lnTo>
                  <a:pt x="611" y="286"/>
                </a:lnTo>
                <a:lnTo>
                  <a:pt x="611" y="287"/>
                </a:lnTo>
                <a:lnTo>
                  <a:pt x="610" y="288"/>
                </a:lnTo>
                <a:lnTo>
                  <a:pt x="610" y="289"/>
                </a:lnTo>
                <a:lnTo>
                  <a:pt x="608" y="292"/>
                </a:lnTo>
                <a:lnTo>
                  <a:pt x="607" y="296"/>
                </a:lnTo>
                <a:lnTo>
                  <a:pt x="605" y="300"/>
                </a:lnTo>
                <a:lnTo>
                  <a:pt x="605" y="301"/>
                </a:lnTo>
                <a:lnTo>
                  <a:pt x="604" y="302"/>
                </a:lnTo>
                <a:lnTo>
                  <a:pt x="604" y="304"/>
                </a:lnTo>
                <a:lnTo>
                  <a:pt x="604" y="306"/>
                </a:lnTo>
                <a:lnTo>
                  <a:pt x="604" y="308"/>
                </a:lnTo>
                <a:lnTo>
                  <a:pt x="605" y="310"/>
                </a:lnTo>
                <a:lnTo>
                  <a:pt x="605" y="312"/>
                </a:lnTo>
                <a:lnTo>
                  <a:pt x="607" y="315"/>
                </a:lnTo>
                <a:lnTo>
                  <a:pt x="607" y="317"/>
                </a:lnTo>
                <a:lnTo>
                  <a:pt x="608" y="319"/>
                </a:lnTo>
                <a:lnTo>
                  <a:pt x="609" y="321"/>
                </a:lnTo>
                <a:lnTo>
                  <a:pt x="611" y="325"/>
                </a:lnTo>
                <a:lnTo>
                  <a:pt x="613" y="330"/>
                </a:lnTo>
                <a:lnTo>
                  <a:pt x="615" y="336"/>
                </a:lnTo>
                <a:lnTo>
                  <a:pt x="620" y="345"/>
                </a:lnTo>
                <a:lnTo>
                  <a:pt x="623" y="353"/>
                </a:lnTo>
                <a:lnTo>
                  <a:pt x="625" y="358"/>
                </a:lnTo>
                <a:lnTo>
                  <a:pt x="626" y="360"/>
                </a:lnTo>
                <a:lnTo>
                  <a:pt x="627" y="361"/>
                </a:lnTo>
                <a:lnTo>
                  <a:pt x="627" y="363"/>
                </a:lnTo>
                <a:lnTo>
                  <a:pt x="629" y="369"/>
                </a:lnTo>
                <a:lnTo>
                  <a:pt x="630" y="371"/>
                </a:lnTo>
                <a:lnTo>
                  <a:pt x="630" y="373"/>
                </a:lnTo>
                <a:lnTo>
                  <a:pt x="631" y="374"/>
                </a:lnTo>
                <a:lnTo>
                  <a:pt x="631" y="375"/>
                </a:lnTo>
                <a:lnTo>
                  <a:pt x="632" y="376"/>
                </a:lnTo>
                <a:lnTo>
                  <a:pt x="633" y="377"/>
                </a:lnTo>
                <a:lnTo>
                  <a:pt x="634" y="378"/>
                </a:lnTo>
                <a:lnTo>
                  <a:pt x="634" y="379"/>
                </a:lnTo>
                <a:lnTo>
                  <a:pt x="635" y="380"/>
                </a:lnTo>
                <a:lnTo>
                  <a:pt x="637" y="380"/>
                </a:lnTo>
                <a:lnTo>
                  <a:pt x="638" y="381"/>
                </a:lnTo>
                <a:lnTo>
                  <a:pt x="639" y="382"/>
                </a:lnTo>
                <a:lnTo>
                  <a:pt x="640" y="382"/>
                </a:lnTo>
                <a:lnTo>
                  <a:pt x="642" y="383"/>
                </a:lnTo>
                <a:lnTo>
                  <a:pt x="648" y="385"/>
                </a:lnTo>
                <a:lnTo>
                  <a:pt x="650" y="385"/>
                </a:lnTo>
                <a:lnTo>
                  <a:pt x="655" y="386"/>
                </a:lnTo>
                <a:lnTo>
                  <a:pt x="657" y="386"/>
                </a:lnTo>
                <a:lnTo>
                  <a:pt x="658" y="386"/>
                </a:lnTo>
                <a:lnTo>
                  <a:pt x="659" y="387"/>
                </a:lnTo>
                <a:lnTo>
                  <a:pt x="661" y="388"/>
                </a:lnTo>
                <a:lnTo>
                  <a:pt x="663" y="388"/>
                </a:lnTo>
                <a:lnTo>
                  <a:pt x="664" y="390"/>
                </a:lnTo>
                <a:lnTo>
                  <a:pt x="666" y="392"/>
                </a:lnTo>
                <a:lnTo>
                  <a:pt x="669" y="395"/>
                </a:lnTo>
                <a:lnTo>
                  <a:pt x="670" y="396"/>
                </a:lnTo>
                <a:lnTo>
                  <a:pt x="671" y="397"/>
                </a:lnTo>
                <a:lnTo>
                  <a:pt x="672" y="397"/>
                </a:lnTo>
                <a:lnTo>
                  <a:pt x="674" y="398"/>
                </a:lnTo>
                <a:lnTo>
                  <a:pt x="676" y="399"/>
                </a:lnTo>
                <a:lnTo>
                  <a:pt x="678" y="399"/>
                </a:lnTo>
                <a:lnTo>
                  <a:pt x="679" y="400"/>
                </a:lnTo>
                <a:lnTo>
                  <a:pt x="681" y="400"/>
                </a:lnTo>
                <a:lnTo>
                  <a:pt x="682" y="400"/>
                </a:lnTo>
                <a:lnTo>
                  <a:pt x="683" y="400"/>
                </a:lnTo>
                <a:lnTo>
                  <a:pt x="684" y="400"/>
                </a:lnTo>
                <a:lnTo>
                  <a:pt x="688" y="399"/>
                </a:lnTo>
                <a:lnTo>
                  <a:pt x="691" y="399"/>
                </a:lnTo>
                <a:lnTo>
                  <a:pt x="693" y="399"/>
                </a:lnTo>
                <a:lnTo>
                  <a:pt x="694" y="399"/>
                </a:lnTo>
                <a:lnTo>
                  <a:pt x="695" y="399"/>
                </a:lnTo>
                <a:lnTo>
                  <a:pt x="696" y="399"/>
                </a:lnTo>
                <a:lnTo>
                  <a:pt x="698" y="400"/>
                </a:lnTo>
                <a:lnTo>
                  <a:pt x="700" y="400"/>
                </a:lnTo>
                <a:lnTo>
                  <a:pt x="701" y="401"/>
                </a:lnTo>
                <a:lnTo>
                  <a:pt x="702" y="402"/>
                </a:lnTo>
                <a:lnTo>
                  <a:pt x="703" y="403"/>
                </a:lnTo>
                <a:lnTo>
                  <a:pt x="704" y="403"/>
                </a:lnTo>
                <a:lnTo>
                  <a:pt x="705" y="404"/>
                </a:lnTo>
                <a:lnTo>
                  <a:pt x="706" y="405"/>
                </a:lnTo>
                <a:lnTo>
                  <a:pt x="706" y="407"/>
                </a:lnTo>
                <a:lnTo>
                  <a:pt x="706" y="408"/>
                </a:lnTo>
                <a:lnTo>
                  <a:pt x="707" y="410"/>
                </a:lnTo>
                <a:lnTo>
                  <a:pt x="708" y="413"/>
                </a:lnTo>
                <a:lnTo>
                  <a:pt x="709" y="419"/>
                </a:lnTo>
                <a:lnTo>
                  <a:pt x="711" y="427"/>
                </a:lnTo>
                <a:lnTo>
                  <a:pt x="715" y="439"/>
                </a:lnTo>
                <a:lnTo>
                  <a:pt x="717" y="447"/>
                </a:lnTo>
                <a:lnTo>
                  <a:pt x="717" y="449"/>
                </a:lnTo>
                <a:lnTo>
                  <a:pt x="718" y="450"/>
                </a:lnTo>
                <a:lnTo>
                  <a:pt x="719" y="452"/>
                </a:lnTo>
                <a:lnTo>
                  <a:pt x="720" y="455"/>
                </a:lnTo>
                <a:lnTo>
                  <a:pt x="721" y="456"/>
                </a:lnTo>
                <a:lnTo>
                  <a:pt x="721" y="458"/>
                </a:lnTo>
                <a:lnTo>
                  <a:pt x="722" y="464"/>
                </a:lnTo>
                <a:lnTo>
                  <a:pt x="723" y="466"/>
                </a:lnTo>
                <a:lnTo>
                  <a:pt x="723" y="468"/>
                </a:lnTo>
                <a:lnTo>
                  <a:pt x="724" y="471"/>
                </a:lnTo>
                <a:lnTo>
                  <a:pt x="725" y="474"/>
                </a:lnTo>
                <a:lnTo>
                  <a:pt x="726" y="475"/>
                </a:lnTo>
                <a:lnTo>
                  <a:pt x="728" y="479"/>
                </a:lnTo>
                <a:lnTo>
                  <a:pt x="730" y="482"/>
                </a:lnTo>
                <a:lnTo>
                  <a:pt x="730" y="484"/>
                </a:lnTo>
                <a:lnTo>
                  <a:pt x="731" y="485"/>
                </a:lnTo>
                <a:lnTo>
                  <a:pt x="731" y="487"/>
                </a:lnTo>
                <a:lnTo>
                  <a:pt x="731" y="488"/>
                </a:lnTo>
                <a:lnTo>
                  <a:pt x="731" y="490"/>
                </a:lnTo>
                <a:lnTo>
                  <a:pt x="731" y="491"/>
                </a:lnTo>
                <a:lnTo>
                  <a:pt x="730" y="492"/>
                </a:lnTo>
                <a:lnTo>
                  <a:pt x="729" y="496"/>
                </a:lnTo>
                <a:lnTo>
                  <a:pt x="728" y="499"/>
                </a:lnTo>
                <a:lnTo>
                  <a:pt x="727" y="502"/>
                </a:lnTo>
                <a:lnTo>
                  <a:pt x="727" y="503"/>
                </a:lnTo>
                <a:lnTo>
                  <a:pt x="727" y="504"/>
                </a:lnTo>
                <a:lnTo>
                  <a:pt x="726" y="504"/>
                </a:lnTo>
                <a:lnTo>
                  <a:pt x="725" y="505"/>
                </a:lnTo>
                <a:lnTo>
                  <a:pt x="725" y="505"/>
                </a:lnTo>
                <a:lnTo>
                  <a:pt x="724" y="506"/>
                </a:lnTo>
                <a:lnTo>
                  <a:pt x="722" y="506"/>
                </a:lnTo>
                <a:lnTo>
                  <a:pt x="718" y="508"/>
                </a:lnTo>
                <a:lnTo>
                  <a:pt x="716" y="508"/>
                </a:lnTo>
                <a:lnTo>
                  <a:pt x="714" y="509"/>
                </a:lnTo>
                <a:lnTo>
                  <a:pt x="712" y="510"/>
                </a:lnTo>
                <a:lnTo>
                  <a:pt x="707" y="513"/>
                </a:lnTo>
                <a:lnTo>
                  <a:pt x="704" y="514"/>
                </a:lnTo>
                <a:lnTo>
                  <a:pt x="701" y="516"/>
                </a:lnTo>
                <a:lnTo>
                  <a:pt x="696" y="520"/>
                </a:lnTo>
                <a:lnTo>
                  <a:pt x="694" y="521"/>
                </a:lnTo>
                <a:lnTo>
                  <a:pt x="692" y="522"/>
                </a:lnTo>
                <a:lnTo>
                  <a:pt x="690" y="522"/>
                </a:lnTo>
                <a:lnTo>
                  <a:pt x="689" y="523"/>
                </a:lnTo>
                <a:lnTo>
                  <a:pt x="688" y="523"/>
                </a:lnTo>
                <a:lnTo>
                  <a:pt x="686" y="523"/>
                </a:lnTo>
                <a:lnTo>
                  <a:pt x="685" y="523"/>
                </a:lnTo>
                <a:lnTo>
                  <a:pt x="684" y="523"/>
                </a:lnTo>
                <a:lnTo>
                  <a:pt x="683" y="523"/>
                </a:lnTo>
                <a:lnTo>
                  <a:pt x="680" y="522"/>
                </a:lnTo>
                <a:lnTo>
                  <a:pt x="675" y="521"/>
                </a:lnTo>
                <a:lnTo>
                  <a:pt x="673" y="520"/>
                </a:lnTo>
                <a:lnTo>
                  <a:pt x="671" y="520"/>
                </a:lnTo>
                <a:lnTo>
                  <a:pt x="669" y="519"/>
                </a:lnTo>
                <a:lnTo>
                  <a:pt x="665" y="519"/>
                </a:lnTo>
                <a:lnTo>
                  <a:pt x="660" y="518"/>
                </a:lnTo>
                <a:lnTo>
                  <a:pt x="658" y="518"/>
                </a:lnTo>
                <a:lnTo>
                  <a:pt x="656" y="518"/>
                </a:lnTo>
                <a:lnTo>
                  <a:pt x="653" y="518"/>
                </a:lnTo>
                <a:lnTo>
                  <a:pt x="648" y="519"/>
                </a:lnTo>
                <a:lnTo>
                  <a:pt x="640" y="521"/>
                </a:lnTo>
                <a:lnTo>
                  <a:pt x="638" y="521"/>
                </a:lnTo>
                <a:lnTo>
                  <a:pt x="635" y="522"/>
                </a:lnTo>
                <a:lnTo>
                  <a:pt x="633" y="522"/>
                </a:lnTo>
                <a:lnTo>
                  <a:pt x="632" y="522"/>
                </a:lnTo>
                <a:lnTo>
                  <a:pt x="630" y="521"/>
                </a:lnTo>
                <a:lnTo>
                  <a:pt x="629" y="521"/>
                </a:lnTo>
                <a:lnTo>
                  <a:pt x="628" y="521"/>
                </a:lnTo>
                <a:lnTo>
                  <a:pt x="627" y="520"/>
                </a:lnTo>
                <a:lnTo>
                  <a:pt x="624" y="519"/>
                </a:lnTo>
                <a:lnTo>
                  <a:pt x="622" y="518"/>
                </a:lnTo>
                <a:lnTo>
                  <a:pt x="621" y="518"/>
                </a:lnTo>
                <a:lnTo>
                  <a:pt x="619" y="518"/>
                </a:lnTo>
                <a:lnTo>
                  <a:pt x="618" y="518"/>
                </a:lnTo>
                <a:lnTo>
                  <a:pt x="617" y="518"/>
                </a:lnTo>
                <a:lnTo>
                  <a:pt x="615" y="518"/>
                </a:lnTo>
                <a:lnTo>
                  <a:pt x="613" y="518"/>
                </a:lnTo>
                <a:lnTo>
                  <a:pt x="612" y="519"/>
                </a:lnTo>
                <a:lnTo>
                  <a:pt x="611" y="519"/>
                </a:lnTo>
                <a:lnTo>
                  <a:pt x="610" y="519"/>
                </a:lnTo>
                <a:lnTo>
                  <a:pt x="609" y="520"/>
                </a:lnTo>
                <a:lnTo>
                  <a:pt x="607" y="521"/>
                </a:lnTo>
                <a:lnTo>
                  <a:pt x="606" y="521"/>
                </a:lnTo>
                <a:lnTo>
                  <a:pt x="605" y="522"/>
                </a:lnTo>
                <a:lnTo>
                  <a:pt x="603" y="523"/>
                </a:lnTo>
                <a:lnTo>
                  <a:pt x="603" y="524"/>
                </a:lnTo>
                <a:lnTo>
                  <a:pt x="602" y="526"/>
                </a:lnTo>
                <a:lnTo>
                  <a:pt x="601" y="527"/>
                </a:lnTo>
                <a:lnTo>
                  <a:pt x="600" y="528"/>
                </a:lnTo>
                <a:lnTo>
                  <a:pt x="600" y="529"/>
                </a:lnTo>
                <a:lnTo>
                  <a:pt x="600" y="530"/>
                </a:lnTo>
                <a:lnTo>
                  <a:pt x="600" y="531"/>
                </a:lnTo>
                <a:lnTo>
                  <a:pt x="599" y="532"/>
                </a:lnTo>
                <a:lnTo>
                  <a:pt x="599" y="534"/>
                </a:lnTo>
                <a:lnTo>
                  <a:pt x="599" y="538"/>
                </a:lnTo>
                <a:lnTo>
                  <a:pt x="600" y="540"/>
                </a:lnTo>
                <a:lnTo>
                  <a:pt x="599" y="541"/>
                </a:lnTo>
                <a:lnTo>
                  <a:pt x="599" y="542"/>
                </a:lnTo>
                <a:lnTo>
                  <a:pt x="599" y="544"/>
                </a:lnTo>
                <a:lnTo>
                  <a:pt x="598" y="545"/>
                </a:lnTo>
                <a:lnTo>
                  <a:pt x="598" y="546"/>
                </a:lnTo>
                <a:lnTo>
                  <a:pt x="597" y="548"/>
                </a:lnTo>
                <a:lnTo>
                  <a:pt x="595" y="551"/>
                </a:lnTo>
                <a:lnTo>
                  <a:pt x="592" y="555"/>
                </a:lnTo>
                <a:lnTo>
                  <a:pt x="590" y="557"/>
                </a:lnTo>
                <a:lnTo>
                  <a:pt x="586" y="562"/>
                </a:lnTo>
                <a:lnTo>
                  <a:pt x="582" y="567"/>
                </a:lnTo>
                <a:lnTo>
                  <a:pt x="581" y="568"/>
                </a:lnTo>
                <a:lnTo>
                  <a:pt x="580" y="571"/>
                </a:lnTo>
                <a:lnTo>
                  <a:pt x="577" y="575"/>
                </a:lnTo>
                <a:lnTo>
                  <a:pt x="573" y="581"/>
                </a:lnTo>
                <a:lnTo>
                  <a:pt x="573" y="582"/>
                </a:lnTo>
                <a:lnTo>
                  <a:pt x="571" y="584"/>
                </a:lnTo>
                <a:lnTo>
                  <a:pt x="570" y="585"/>
                </a:lnTo>
                <a:lnTo>
                  <a:pt x="569" y="587"/>
                </a:lnTo>
                <a:lnTo>
                  <a:pt x="567" y="588"/>
                </a:lnTo>
                <a:lnTo>
                  <a:pt x="566" y="589"/>
                </a:lnTo>
                <a:lnTo>
                  <a:pt x="564" y="590"/>
                </a:lnTo>
                <a:lnTo>
                  <a:pt x="562" y="591"/>
                </a:lnTo>
                <a:lnTo>
                  <a:pt x="561" y="592"/>
                </a:lnTo>
                <a:lnTo>
                  <a:pt x="559" y="592"/>
                </a:lnTo>
                <a:lnTo>
                  <a:pt x="558" y="593"/>
                </a:lnTo>
                <a:lnTo>
                  <a:pt x="556" y="593"/>
                </a:lnTo>
                <a:lnTo>
                  <a:pt x="555" y="593"/>
                </a:lnTo>
                <a:lnTo>
                  <a:pt x="553" y="593"/>
                </a:lnTo>
                <a:lnTo>
                  <a:pt x="551" y="593"/>
                </a:lnTo>
                <a:lnTo>
                  <a:pt x="550" y="593"/>
                </a:lnTo>
                <a:lnTo>
                  <a:pt x="544" y="593"/>
                </a:lnTo>
                <a:lnTo>
                  <a:pt x="544" y="593"/>
                </a:lnTo>
                <a:lnTo>
                  <a:pt x="544" y="593"/>
                </a:lnTo>
                <a:lnTo>
                  <a:pt x="543" y="593"/>
                </a:lnTo>
                <a:lnTo>
                  <a:pt x="543" y="593"/>
                </a:lnTo>
                <a:lnTo>
                  <a:pt x="541" y="592"/>
                </a:lnTo>
                <a:lnTo>
                  <a:pt x="540" y="592"/>
                </a:lnTo>
                <a:lnTo>
                  <a:pt x="538" y="591"/>
                </a:lnTo>
                <a:lnTo>
                  <a:pt x="537" y="590"/>
                </a:lnTo>
                <a:lnTo>
                  <a:pt x="535" y="589"/>
                </a:lnTo>
                <a:lnTo>
                  <a:pt x="534" y="588"/>
                </a:lnTo>
                <a:lnTo>
                  <a:pt x="533" y="587"/>
                </a:lnTo>
                <a:lnTo>
                  <a:pt x="533" y="586"/>
                </a:lnTo>
                <a:lnTo>
                  <a:pt x="532" y="585"/>
                </a:lnTo>
                <a:lnTo>
                  <a:pt x="531" y="584"/>
                </a:lnTo>
                <a:lnTo>
                  <a:pt x="531" y="583"/>
                </a:lnTo>
                <a:lnTo>
                  <a:pt x="530" y="581"/>
                </a:lnTo>
                <a:lnTo>
                  <a:pt x="528" y="575"/>
                </a:lnTo>
                <a:lnTo>
                  <a:pt x="527" y="574"/>
                </a:lnTo>
                <a:lnTo>
                  <a:pt x="526" y="573"/>
                </a:lnTo>
                <a:lnTo>
                  <a:pt x="526" y="572"/>
                </a:lnTo>
                <a:lnTo>
                  <a:pt x="525" y="571"/>
                </a:lnTo>
                <a:lnTo>
                  <a:pt x="522" y="567"/>
                </a:lnTo>
                <a:lnTo>
                  <a:pt x="521" y="565"/>
                </a:lnTo>
                <a:lnTo>
                  <a:pt x="520" y="565"/>
                </a:lnTo>
                <a:lnTo>
                  <a:pt x="519" y="564"/>
                </a:lnTo>
                <a:lnTo>
                  <a:pt x="517" y="562"/>
                </a:lnTo>
                <a:lnTo>
                  <a:pt x="510" y="557"/>
                </a:lnTo>
                <a:lnTo>
                  <a:pt x="508" y="556"/>
                </a:lnTo>
                <a:lnTo>
                  <a:pt x="507" y="555"/>
                </a:lnTo>
                <a:lnTo>
                  <a:pt x="506" y="554"/>
                </a:lnTo>
                <a:lnTo>
                  <a:pt x="505" y="552"/>
                </a:lnTo>
                <a:lnTo>
                  <a:pt x="504" y="551"/>
                </a:lnTo>
                <a:lnTo>
                  <a:pt x="503" y="549"/>
                </a:lnTo>
                <a:lnTo>
                  <a:pt x="501" y="547"/>
                </a:lnTo>
                <a:lnTo>
                  <a:pt x="498" y="542"/>
                </a:lnTo>
                <a:lnTo>
                  <a:pt x="498" y="541"/>
                </a:lnTo>
                <a:lnTo>
                  <a:pt x="497" y="539"/>
                </a:lnTo>
                <a:lnTo>
                  <a:pt x="496" y="538"/>
                </a:lnTo>
                <a:lnTo>
                  <a:pt x="495" y="537"/>
                </a:lnTo>
                <a:lnTo>
                  <a:pt x="494" y="536"/>
                </a:lnTo>
                <a:lnTo>
                  <a:pt x="492" y="536"/>
                </a:lnTo>
                <a:lnTo>
                  <a:pt x="490" y="535"/>
                </a:lnTo>
                <a:lnTo>
                  <a:pt x="489" y="535"/>
                </a:lnTo>
                <a:lnTo>
                  <a:pt x="488" y="535"/>
                </a:lnTo>
                <a:lnTo>
                  <a:pt x="486" y="535"/>
                </a:lnTo>
                <a:lnTo>
                  <a:pt x="486" y="535"/>
                </a:lnTo>
                <a:lnTo>
                  <a:pt x="484" y="535"/>
                </a:lnTo>
                <a:lnTo>
                  <a:pt x="479" y="536"/>
                </a:lnTo>
                <a:lnTo>
                  <a:pt x="478" y="536"/>
                </a:lnTo>
                <a:lnTo>
                  <a:pt x="476" y="537"/>
                </a:lnTo>
                <a:lnTo>
                  <a:pt x="475" y="537"/>
                </a:lnTo>
                <a:lnTo>
                  <a:pt x="474" y="537"/>
                </a:lnTo>
                <a:lnTo>
                  <a:pt x="472" y="537"/>
                </a:lnTo>
                <a:lnTo>
                  <a:pt x="468" y="536"/>
                </a:lnTo>
                <a:lnTo>
                  <a:pt x="466" y="536"/>
                </a:lnTo>
                <a:lnTo>
                  <a:pt x="458" y="534"/>
                </a:lnTo>
                <a:lnTo>
                  <a:pt x="456" y="534"/>
                </a:lnTo>
                <a:lnTo>
                  <a:pt x="455" y="533"/>
                </a:lnTo>
                <a:lnTo>
                  <a:pt x="453" y="532"/>
                </a:lnTo>
                <a:lnTo>
                  <a:pt x="451" y="532"/>
                </a:lnTo>
                <a:lnTo>
                  <a:pt x="450" y="531"/>
                </a:lnTo>
                <a:lnTo>
                  <a:pt x="448" y="530"/>
                </a:lnTo>
                <a:lnTo>
                  <a:pt x="443" y="526"/>
                </a:lnTo>
                <a:lnTo>
                  <a:pt x="441" y="525"/>
                </a:lnTo>
                <a:lnTo>
                  <a:pt x="440" y="524"/>
                </a:lnTo>
                <a:lnTo>
                  <a:pt x="438" y="523"/>
                </a:lnTo>
                <a:lnTo>
                  <a:pt x="437" y="522"/>
                </a:lnTo>
                <a:lnTo>
                  <a:pt x="435" y="522"/>
                </a:lnTo>
                <a:lnTo>
                  <a:pt x="433" y="522"/>
                </a:lnTo>
                <a:lnTo>
                  <a:pt x="429" y="522"/>
                </a:lnTo>
                <a:lnTo>
                  <a:pt x="427" y="521"/>
                </a:lnTo>
                <a:lnTo>
                  <a:pt x="426" y="521"/>
                </a:lnTo>
                <a:lnTo>
                  <a:pt x="421" y="520"/>
                </a:lnTo>
                <a:lnTo>
                  <a:pt x="420" y="520"/>
                </a:lnTo>
                <a:lnTo>
                  <a:pt x="419" y="519"/>
                </a:lnTo>
                <a:lnTo>
                  <a:pt x="416" y="519"/>
                </a:lnTo>
                <a:lnTo>
                  <a:pt x="411" y="519"/>
                </a:lnTo>
                <a:lnTo>
                  <a:pt x="407" y="520"/>
                </a:lnTo>
                <a:lnTo>
                  <a:pt x="403" y="520"/>
                </a:lnTo>
                <a:lnTo>
                  <a:pt x="397" y="521"/>
                </a:lnTo>
                <a:lnTo>
                  <a:pt x="394" y="522"/>
                </a:lnTo>
                <a:lnTo>
                  <a:pt x="389" y="524"/>
                </a:lnTo>
                <a:lnTo>
                  <a:pt x="379" y="527"/>
                </a:lnTo>
                <a:lnTo>
                  <a:pt x="376" y="527"/>
                </a:lnTo>
                <a:lnTo>
                  <a:pt x="374" y="528"/>
                </a:lnTo>
                <a:lnTo>
                  <a:pt x="373" y="528"/>
                </a:lnTo>
                <a:lnTo>
                  <a:pt x="372" y="528"/>
                </a:lnTo>
                <a:lnTo>
                  <a:pt x="370" y="528"/>
                </a:lnTo>
                <a:lnTo>
                  <a:pt x="369" y="527"/>
                </a:lnTo>
                <a:lnTo>
                  <a:pt x="368" y="527"/>
                </a:lnTo>
                <a:lnTo>
                  <a:pt x="367" y="526"/>
                </a:lnTo>
                <a:lnTo>
                  <a:pt x="367" y="526"/>
                </a:lnTo>
                <a:lnTo>
                  <a:pt x="366" y="525"/>
                </a:lnTo>
                <a:lnTo>
                  <a:pt x="365" y="524"/>
                </a:lnTo>
                <a:lnTo>
                  <a:pt x="365" y="523"/>
                </a:lnTo>
                <a:lnTo>
                  <a:pt x="362" y="519"/>
                </a:lnTo>
                <a:lnTo>
                  <a:pt x="362" y="518"/>
                </a:lnTo>
                <a:lnTo>
                  <a:pt x="361" y="517"/>
                </a:lnTo>
                <a:lnTo>
                  <a:pt x="360" y="516"/>
                </a:lnTo>
                <a:lnTo>
                  <a:pt x="358" y="514"/>
                </a:lnTo>
                <a:lnTo>
                  <a:pt x="357" y="513"/>
                </a:lnTo>
                <a:lnTo>
                  <a:pt x="355" y="512"/>
                </a:lnTo>
                <a:lnTo>
                  <a:pt x="353" y="511"/>
                </a:lnTo>
                <a:lnTo>
                  <a:pt x="351" y="510"/>
                </a:lnTo>
                <a:lnTo>
                  <a:pt x="349" y="510"/>
                </a:lnTo>
                <a:lnTo>
                  <a:pt x="347" y="509"/>
                </a:lnTo>
                <a:lnTo>
                  <a:pt x="344" y="508"/>
                </a:lnTo>
                <a:lnTo>
                  <a:pt x="342" y="508"/>
                </a:lnTo>
                <a:lnTo>
                  <a:pt x="340" y="508"/>
                </a:lnTo>
                <a:lnTo>
                  <a:pt x="339" y="508"/>
                </a:lnTo>
                <a:lnTo>
                  <a:pt x="339" y="508"/>
                </a:lnTo>
                <a:lnTo>
                  <a:pt x="338" y="508"/>
                </a:lnTo>
                <a:lnTo>
                  <a:pt x="338" y="508"/>
                </a:lnTo>
                <a:lnTo>
                  <a:pt x="336" y="509"/>
                </a:lnTo>
                <a:lnTo>
                  <a:pt x="335" y="509"/>
                </a:lnTo>
                <a:lnTo>
                  <a:pt x="333" y="509"/>
                </a:lnTo>
                <a:lnTo>
                  <a:pt x="333" y="509"/>
                </a:lnTo>
                <a:lnTo>
                  <a:pt x="332" y="509"/>
                </a:lnTo>
                <a:lnTo>
                  <a:pt x="331" y="508"/>
                </a:lnTo>
                <a:lnTo>
                  <a:pt x="330" y="505"/>
                </a:lnTo>
                <a:lnTo>
                  <a:pt x="328" y="500"/>
                </a:lnTo>
                <a:lnTo>
                  <a:pt x="327" y="498"/>
                </a:lnTo>
                <a:lnTo>
                  <a:pt x="326" y="496"/>
                </a:lnTo>
                <a:lnTo>
                  <a:pt x="324" y="495"/>
                </a:lnTo>
                <a:lnTo>
                  <a:pt x="324" y="494"/>
                </a:lnTo>
                <a:lnTo>
                  <a:pt x="323" y="494"/>
                </a:lnTo>
                <a:lnTo>
                  <a:pt x="323" y="494"/>
                </a:lnTo>
                <a:lnTo>
                  <a:pt x="322" y="494"/>
                </a:lnTo>
                <a:lnTo>
                  <a:pt x="322" y="494"/>
                </a:lnTo>
                <a:lnTo>
                  <a:pt x="321" y="494"/>
                </a:lnTo>
                <a:lnTo>
                  <a:pt x="320" y="494"/>
                </a:lnTo>
                <a:lnTo>
                  <a:pt x="318" y="494"/>
                </a:lnTo>
                <a:lnTo>
                  <a:pt x="317" y="494"/>
                </a:lnTo>
                <a:lnTo>
                  <a:pt x="316" y="495"/>
                </a:lnTo>
                <a:lnTo>
                  <a:pt x="315" y="496"/>
                </a:lnTo>
                <a:lnTo>
                  <a:pt x="313" y="497"/>
                </a:lnTo>
                <a:lnTo>
                  <a:pt x="310" y="500"/>
                </a:lnTo>
                <a:lnTo>
                  <a:pt x="309" y="500"/>
                </a:lnTo>
                <a:lnTo>
                  <a:pt x="309" y="501"/>
                </a:lnTo>
                <a:lnTo>
                  <a:pt x="308" y="501"/>
                </a:lnTo>
                <a:lnTo>
                  <a:pt x="307" y="501"/>
                </a:lnTo>
                <a:lnTo>
                  <a:pt x="307" y="500"/>
                </a:lnTo>
                <a:lnTo>
                  <a:pt x="306" y="500"/>
                </a:lnTo>
                <a:lnTo>
                  <a:pt x="305" y="499"/>
                </a:lnTo>
                <a:lnTo>
                  <a:pt x="305" y="498"/>
                </a:lnTo>
                <a:lnTo>
                  <a:pt x="304" y="497"/>
                </a:lnTo>
                <a:lnTo>
                  <a:pt x="304" y="495"/>
                </a:lnTo>
                <a:lnTo>
                  <a:pt x="304" y="494"/>
                </a:lnTo>
                <a:lnTo>
                  <a:pt x="304" y="494"/>
                </a:lnTo>
                <a:lnTo>
                  <a:pt x="304" y="493"/>
                </a:lnTo>
                <a:lnTo>
                  <a:pt x="304" y="491"/>
                </a:lnTo>
                <a:lnTo>
                  <a:pt x="305" y="490"/>
                </a:lnTo>
                <a:lnTo>
                  <a:pt x="306" y="488"/>
                </a:lnTo>
                <a:lnTo>
                  <a:pt x="306" y="487"/>
                </a:lnTo>
                <a:lnTo>
                  <a:pt x="306" y="486"/>
                </a:lnTo>
                <a:lnTo>
                  <a:pt x="306" y="485"/>
                </a:lnTo>
                <a:lnTo>
                  <a:pt x="306" y="485"/>
                </a:lnTo>
                <a:lnTo>
                  <a:pt x="306" y="484"/>
                </a:lnTo>
                <a:lnTo>
                  <a:pt x="306" y="482"/>
                </a:lnTo>
                <a:lnTo>
                  <a:pt x="305" y="481"/>
                </a:lnTo>
                <a:lnTo>
                  <a:pt x="303" y="477"/>
                </a:lnTo>
                <a:lnTo>
                  <a:pt x="301" y="474"/>
                </a:lnTo>
                <a:lnTo>
                  <a:pt x="299" y="471"/>
                </a:lnTo>
                <a:lnTo>
                  <a:pt x="296" y="468"/>
                </a:lnTo>
                <a:lnTo>
                  <a:pt x="295" y="466"/>
                </a:lnTo>
                <a:lnTo>
                  <a:pt x="292" y="463"/>
                </a:lnTo>
                <a:lnTo>
                  <a:pt x="287" y="458"/>
                </a:lnTo>
                <a:lnTo>
                  <a:pt x="285" y="457"/>
                </a:lnTo>
                <a:lnTo>
                  <a:pt x="283" y="455"/>
                </a:lnTo>
                <a:lnTo>
                  <a:pt x="273" y="447"/>
                </a:lnTo>
                <a:lnTo>
                  <a:pt x="272" y="447"/>
                </a:lnTo>
                <a:lnTo>
                  <a:pt x="271" y="446"/>
                </a:lnTo>
                <a:lnTo>
                  <a:pt x="270" y="445"/>
                </a:lnTo>
                <a:lnTo>
                  <a:pt x="269" y="444"/>
                </a:lnTo>
                <a:lnTo>
                  <a:pt x="268" y="441"/>
                </a:lnTo>
                <a:lnTo>
                  <a:pt x="267" y="440"/>
                </a:lnTo>
                <a:lnTo>
                  <a:pt x="265" y="436"/>
                </a:lnTo>
                <a:lnTo>
                  <a:pt x="264" y="434"/>
                </a:lnTo>
                <a:lnTo>
                  <a:pt x="263" y="433"/>
                </a:lnTo>
                <a:lnTo>
                  <a:pt x="262" y="431"/>
                </a:lnTo>
                <a:lnTo>
                  <a:pt x="260" y="429"/>
                </a:lnTo>
                <a:lnTo>
                  <a:pt x="259" y="427"/>
                </a:lnTo>
                <a:lnTo>
                  <a:pt x="258" y="426"/>
                </a:lnTo>
                <a:lnTo>
                  <a:pt x="256" y="425"/>
                </a:lnTo>
                <a:lnTo>
                  <a:pt x="255" y="425"/>
                </a:lnTo>
                <a:lnTo>
                  <a:pt x="255" y="424"/>
                </a:lnTo>
                <a:lnTo>
                  <a:pt x="254" y="424"/>
                </a:lnTo>
                <a:lnTo>
                  <a:pt x="254" y="424"/>
                </a:lnTo>
                <a:lnTo>
                  <a:pt x="253" y="424"/>
                </a:lnTo>
                <a:lnTo>
                  <a:pt x="252" y="424"/>
                </a:lnTo>
                <a:lnTo>
                  <a:pt x="252" y="425"/>
                </a:lnTo>
                <a:lnTo>
                  <a:pt x="251" y="425"/>
                </a:lnTo>
                <a:lnTo>
                  <a:pt x="249" y="426"/>
                </a:lnTo>
                <a:lnTo>
                  <a:pt x="249" y="427"/>
                </a:lnTo>
                <a:lnTo>
                  <a:pt x="248" y="427"/>
                </a:lnTo>
                <a:lnTo>
                  <a:pt x="247" y="427"/>
                </a:lnTo>
                <a:lnTo>
                  <a:pt x="246" y="427"/>
                </a:lnTo>
                <a:lnTo>
                  <a:pt x="245" y="427"/>
                </a:lnTo>
                <a:lnTo>
                  <a:pt x="244" y="427"/>
                </a:lnTo>
                <a:lnTo>
                  <a:pt x="243" y="427"/>
                </a:lnTo>
                <a:lnTo>
                  <a:pt x="241" y="426"/>
                </a:lnTo>
                <a:lnTo>
                  <a:pt x="240" y="425"/>
                </a:lnTo>
                <a:lnTo>
                  <a:pt x="238" y="424"/>
                </a:lnTo>
                <a:lnTo>
                  <a:pt x="237" y="423"/>
                </a:lnTo>
                <a:lnTo>
                  <a:pt x="235" y="422"/>
                </a:lnTo>
                <a:lnTo>
                  <a:pt x="234" y="421"/>
                </a:lnTo>
                <a:lnTo>
                  <a:pt x="234" y="420"/>
                </a:lnTo>
                <a:lnTo>
                  <a:pt x="233" y="419"/>
                </a:lnTo>
                <a:lnTo>
                  <a:pt x="232" y="418"/>
                </a:lnTo>
                <a:lnTo>
                  <a:pt x="231" y="416"/>
                </a:lnTo>
                <a:lnTo>
                  <a:pt x="231" y="414"/>
                </a:lnTo>
                <a:lnTo>
                  <a:pt x="230" y="412"/>
                </a:lnTo>
                <a:lnTo>
                  <a:pt x="230" y="410"/>
                </a:lnTo>
                <a:lnTo>
                  <a:pt x="230" y="408"/>
                </a:lnTo>
                <a:lnTo>
                  <a:pt x="229" y="406"/>
                </a:lnTo>
                <a:lnTo>
                  <a:pt x="229" y="404"/>
                </a:lnTo>
                <a:lnTo>
                  <a:pt x="230" y="403"/>
                </a:lnTo>
                <a:lnTo>
                  <a:pt x="230" y="401"/>
                </a:lnTo>
                <a:lnTo>
                  <a:pt x="230" y="400"/>
                </a:lnTo>
                <a:lnTo>
                  <a:pt x="230" y="397"/>
                </a:lnTo>
                <a:lnTo>
                  <a:pt x="232" y="391"/>
                </a:lnTo>
                <a:lnTo>
                  <a:pt x="232" y="390"/>
                </a:lnTo>
                <a:lnTo>
                  <a:pt x="232" y="388"/>
                </a:lnTo>
                <a:lnTo>
                  <a:pt x="232" y="387"/>
                </a:lnTo>
                <a:lnTo>
                  <a:pt x="233" y="385"/>
                </a:lnTo>
                <a:lnTo>
                  <a:pt x="232" y="383"/>
                </a:lnTo>
                <a:lnTo>
                  <a:pt x="232" y="382"/>
                </a:lnTo>
                <a:lnTo>
                  <a:pt x="232" y="380"/>
                </a:lnTo>
                <a:lnTo>
                  <a:pt x="231" y="377"/>
                </a:lnTo>
                <a:lnTo>
                  <a:pt x="231" y="375"/>
                </a:lnTo>
                <a:lnTo>
                  <a:pt x="230" y="373"/>
                </a:lnTo>
                <a:lnTo>
                  <a:pt x="229" y="372"/>
                </a:lnTo>
                <a:lnTo>
                  <a:pt x="229" y="371"/>
                </a:lnTo>
                <a:lnTo>
                  <a:pt x="228" y="369"/>
                </a:lnTo>
                <a:lnTo>
                  <a:pt x="227" y="368"/>
                </a:lnTo>
                <a:lnTo>
                  <a:pt x="226" y="368"/>
                </a:lnTo>
                <a:lnTo>
                  <a:pt x="225" y="368"/>
                </a:lnTo>
                <a:lnTo>
                  <a:pt x="225" y="367"/>
                </a:lnTo>
                <a:lnTo>
                  <a:pt x="224" y="367"/>
                </a:lnTo>
                <a:lnTo>
                  <a:pt x="223" y="367"/>
                </a:lnTo>
                <a:lnTo>
                  <a:pt x="222" y="367"/>
                </a:lnTo>
                <a:lnTo>
                  <a:pt x="222" y="367"/>
                </a:lnTo>
                <a:lnTo>
                  <a:pt x="221" y="367"/>
                </a:lnTo>
                <a:lnTo>
                  <a:pt x="217" y="368"/>
                </a:lnTo>
                <a:lnTo>
                  <a:pt x="215" y="368"/>
                </a:lnTo>
                <a:lnTo>
                  <a:pt x="208" y="371"/>
                </a:lnTo>
                <a:lnTo>
                  <a:pt x="206" y="371"/>
                </a:lnTo>
                <a:lnTo>
                  <a:pt x="204" y="372"/>
                </a:lnTo>
                <a:lnTo>
                  <a:pt x="201" y="373"/>
                </a:lnTo>
                <a:lnTo>
                  <a:pt x="198" y="375"/>
                </a:lnTo>
                <a:lnTo>
                  <a:pt x="197" y="375"/>
                </a:lnTo>
                <a:lnTo>
                  <a:pt x="196" y="375"/>
                </a:lnTo>
                <a:lnTo>
                  <a:pt x="195" y="375"/>
                </a:lnTo>
                <a:lnTo>
                  <a:pt x="194" y="375"/>
                </a:lnTo>
                <a:lnTo>
                  <a:pt x="193" y="375"/>
                </a:lnTo>
                <a:lnTo>
                  <a:pt x="188" y="374"/>
                </a:lnTo>
                <a:lnTo>
                  <a:pt x="187" y="374"/>
                </a:lnTo>
                <a:lnTo>
                  <a:pt x="186" y="374"/>
                </a:lnTo>
                <a:lnTo>
                  <a:pt x="183" y="373"/>
                </a:lnTo>
                <a:lnTo>
                  <a:pt x="177" y="370"/>
                </a:lnTo>
                <a:lnTo>
                  <a:pt x="176" y="369"/>
                </a:lnTo>
                <a:lnTo>
                  <a:pt x="174" y="368"/>
                </a:lnTo>
                <a:lnTo>
                  <a:pt x="173" y="367"/>
                </a:lnTo>
                <a:lnTo>
                  <a:pt x="171" y="365"/>
                </a:lnTo>
                <a:lnTo>
                  <a:pt x="169" y="364"/>
                </a:lnTo>
                <a:lnTo>
                  <a:pt x="168" y="363"/>
                </a:lnTo>
                <a:lnTo>
                  <a:pt x="167" y="362"/>
                </a:lnTo>
                <a:lnTo>
                  <a:pt x="164" y="361"/>
                </a:lnTo>
                <a:lnTo>
                  <a:pt x="164" y="361"/>
                </a:lnTo>
                <a:lnTo>
                  <a:pt x="162" y="360"/>
                </a:lnTo>
                <a:lnTo>
                  <a:pt x="161" y="359"/>
                </a:lnTo>
                <a:lnTo>
                  <a:pt x="160" y="358"/>
                </a:lnTo>
                <a:lnTo>
                  <a:pt x="159" y="357"/>
                </a:lnTo>
                <a:lnTo>
                  <a:pt x="158" y="355"/>
                </a:lnTo>
                <a:lnTo>
                  <a:pt x="157" y="353"/>
                </a:lnTo>
                <a:lnTo>
                  <a:pt x="156" y="351"/>
                </a:lnTo>
                <a:lnTo>
                  <a:pt x="155" y="350"/>
                </a:lnTo>
                <a:lnTo>
                  <a:pt x="151" y="346"/>
                </a:lnTo>
                <a:lnTo>
                  <a:pt x="150" y="345"/>
                </a:lnTo>
                <a:lnTo>
                  <a:pt x="150" y="344"/>
                </a:lnTo>
                <a:lnTo>
                  <a:pt x="149" y="343"/>
                </a:lnTo>
                <a:lnTo>
                  <a:pt x="149" y="342"/>
                </a:lnTo>
                <a:lnTo>
                  <a:pt x="149" y="340"/>
                </a:lnTo>
                <a:lnTo>
                  <a:pt x="148" y="338"/>
                </a:lnTo>
                <a:lnTo>
                  <a:pt x="148" y="337"/>
                </a:lnTo>
                <a:lnTo>
                  <a:pt x="148" y="336"/>
                </a:lnTo>
                <a:lnTo>
                  <a:pt x="148" y="335"/>
                </a:lnTo>
                <a:lnTo>
                  <a:pt x="147" y="334"/>
                </a:lnTo>
                <a:lnTo>
                  <a:pt x="146" y="333"/>
                </a:lnTo>
                <a:lnTo>
                  <a:pt x="146" y="332"/>
                </a:lnTo>
                <a:lnTo>
                  <a:pt x="144" y="328"/>
                </a:lnTo>
                <a:lnTo>
                  <a:pt x="143" y="327"/>
                </a:lnTo>
                <a:lnTo>
                  <a:pt x="142" y="324"/>
                </a:lnTo>
                <a:lnTo>
                  <a:pt x="142" y="323"/>
                </a:lnTo>
                <a:lnTo>
                  <a:pt x="141" y="321"/>
                </a:lnTo>
                <a:lnTo>
                  <a:pt x="141" y="320"/>
                </a:lnTo>
                <a:lnTo>
                  <a:pt x="141" y="317"/>
                </a:lnTo>
                <a:lnTo>
                  <a:pt x="141" y="315"/>
                </a:lnTo>
                <a:lnTo>
                  <a:pt x="141" y="313"/>
                </a:lnTo>
                <a:lnTo>
                  <a:pt x="140" y="311"/>
                </a:lnTo>
                <a:lnTo>
                  <a:pt x="139" y="309"/>
                </a:lnTo>
                <a:lnTo>
                  <a:pt x="137" y="305"/>
                </a:lnTo>
                <a:lnTo>
                  <a:pt x="135" y="302"/>
                </a:lnTo>
                <a:lnTo>
                  <a:pt x="135" y="301"/>
                </a:lnTo>
                <a:lnTo>
                  <a:pt x="134" y="300"/>
                </a:lnTo>
                <a:lnTo>
                  <a:pt x="134" y="300"/>
                </a:lnTo>
                <a:lnTo>
                  <a:pt x="134" y="299"/>
                </a:lnTo>
                <a:lnTo>
                  <a:pt x="133" y="299"/>
                </a:lnTo>
                <a:lnTo>
                  <a:pt x="131" y="299"/>
                </a:lnTo>
                <a:lnTo>
                  <a:pt x="130" y="299"/>
                </a:lnTo>
                <a:lnTo>
                  <a:pt x="129" y="299"/>
                </a:lnTo>
                <a:lnTo>
                  <a:pt x="128" y="299"/>
                </a:lnTo>
                <a:lnTo>
                  <a:pt x="128" y="300"/>
                </a:lnTo>
                <a:lnTo>
                  <a:pt x="127" y="300"/>
                </a:lnTo>
                <a:lnTo>
                  <a:pt x="127" y="301"/>
                </a:lnTo>
                <a:lnTo>
                  <a:pt x="127" y="302"/>
                </a:lnTo>
                <a:lnTo>
                  <a:pt x="127" y="303"/>
                </a:lnTo>
                <a:lnTo>
                  <a:pt x="127" y="305"/>
                </a:lnTo>
                <a:lnTo>
                  <a:pt x="129" y="315"/>
                </a:lnTo>
                <a:lnTo>
                  <a:pt x="130" y="316"/>
                </a:lnTo>
                <a:lnTo>
                  <a:pt x="130" y="317"/>
                </a:lnTo>
                <a:lnTo>
                  <a:pt x="130" y="319"/>
                </a:lnTo>
                <a:lnTo>
                  <a:pt x="130" y="320"/>
                </a:lnTo>
                <a:lnTo>
                  <a:pt x="129" y="321"/>
                </a:lnTo>
                <a:lnTo>
                  <a:pt x="129" y="321"/>
                </a:lnTo>
                <a:lnTo>
                  <a:pt x="129" y="322"/>
                </a:lnTo>
                <a:lnTo>
                  <a:pt x="128" y="323"/>
                </a:lnTo>
                <a:lnTo>
                  <a:pt x="126" y="324"/>
                </a:lnTo>
                <a:lnTo>
                  <a:pt x="126" y="325"/>
                </a:lnTo>
                <a:lnTo>
                  <a:pt x="125" y="326"/>
                </a:lnTo>
                <a:lnTo>
                  <a:pt x="124" y="326"/>
                </a:lnTo>
                <a:lnTo>
                  <a:pt x="123" y="326"/>
                </a:lnTo>
                <a:lnTo>
                  <a:pt x="123" y="326"/>
                </a:lnTo>
                <a:lnTo>
                  <a:pt x="122" y="326"/>
                </a:lnTo>
                <a:lnTo>
                  <a:pt x="121" y="326"/>
                </a:lnTo>
                <a:lnTo>
                  <a:pt x="120" y="325"/>
                </a:lnTo>
                <a:lnTo>
                  <a:pt x="120" y="325"/>
                </a:lnTo>
                <a:lnTo>
                  <a:pt x="119" y="325"/>
                </a:lnTo>
                <a:lnTo>
                  <a:pt x="119" y="326"/>
                </a:lnTo>
                <a:lnTo>
                  <a:pt x="118" y="326"/>
                </a:lnTo>
                <a:lnTo>
                  <a:pt x="117" y="327"/>
                </a:lnTo>
                <a:lnTo>
                  <a:pt x="116" y="327"/>
                </a:lnTo>
                <a:lnTo>
                  <a:pt x="114" y="329"/>
                </a:lnTo>
                <a:lnTo>
                  <a:pt x="113" y="329"/>
                </a:lnTo>
                <a:lnTo>
                  <a:pt x="112" y="330"/>
                </a:lnTo>
                <a:lnTo>
                  <a:pt x="112" y="330"/>
                </a:lnTo>
                <a:lnTo>
                  <a:pt x="111" y="331"/>
                </a:lnTo>
                <a:lnTo>
                  <a:pt x="111" y="332"/>
                </a:lnTo>
                <a:lnTo>
                  <a:pt x="110" y="334"/>
                </a:lnTo>
                <a:lnTo>
                  <a:pt x="109" y="335"/>
                </a:lnTo>
                <a:lnTo>
                  <a:pt x="109" y="336"/>
                </a:lnTo>
                <a:lnTo>
                  <a:pt x="108" y="336"/>
                </a:lnTo>
                <a:lnTo>
                  <a:pt x="105" y="340"/>
                </a:lnTo>
                <a:lnTo>
                  <a:pt x="104" y="340"/>
                </a:lnTo>
                <a:lnTo>
                  <a:pt x="103" y="341"/>
                </a:lnTo>
                <a:lnTo>
                  <a:pt x="102" y="344"/>
                </a:lnTo>
                <a:lnTo>
                  <a:pt x="101" y="346"/>
                </a:lnTo>
                <a:lnTo>
                  <a:pt x="100" y="346"/>
                </a:lnTo>
                <a:lnTo>
                  <a:pt x="100" y="346"/>
                </a:lnTo>
                <a:lnTo>
                  <a:pt x="99" y="346"/>
                </a:lnTo>
                <a:lnTo>
                  <a:pt x="99" y="347"/>
                </a:lnTo>
                <a:lnTo>
                  <a:pt x="98" y="347"/>
                </a:lnTo>
                <a:lnTo>
                  <a:pt x="98" y="346"/>
                </a:lnTo>
                <a:lnTo>
                  <a:pt x="97" y="346"/>
                </a:lnTo>
                <a:lnTo>
                  <a:pt x="96" y="345"/>
                </a:lnTo>
                <a:lnTo>
                  <a:pt x="95" y="344"/>
                </a:lnTo>
                <a:lnTo>
                  <a:pt x="94" y="343"/>
                </a:lnTo>
                <a:lnTo>
                  <a:pt x="93" y="341"/>
                </a:lnTo>
                <a:lnTo>
                  <a:pt x="92" y="339"/>
                </a:lnTo>
                <a:lnTo>
                  <a:pt x="91" y="338"/>
                </a:lnTo>
                <a:lnTo>
                  <a:pt x="91" y="336"/>
                </a:lnTo>
                <a:lnTo>
                  <a:pt x="91" y="335"/>
                </a:lnTo>
                <a:lnTo>
                  <a:pt x="91" y="334"/>
                </a:lnTo>
                <a:lnTo>
                  <a:pt x="91" y="332"/>
                </a:lnTo>
                <a:lnTo>
                  <a:pt x="91" y="329"/>
                </a:lnTo>
                <a:lnTo>
                  <a:pt x="92" y="323"/>
                </a:lnTo>
                <a:lnTo>
                  <a:pt x="93" y="320"/>
                </a:lnTo>
                <a:lnTo>
                  <a:pt x="93" y="317"/>
                </a:lnTo>
                <a:lnTo>
                  <a:pt x="93" y="316"/>
                </a:lnTo>
                <a:lnTo>
                  <a:pt x="93" y="316"/>
                </a:lnTo>
                <a:lnTo>
                  <a:pt x="93" y="315"/>
                </a:lnTo>
                <a:lnTo>
                  <a:pt x="93" y="313"/>
                </a:lnTo>
                <a:lnTo>
                  <a:pt x="92" y="312"/>
                </a:lnTo>
                <a:lnTo>
                  <a:pt x="92" y="311"/>
                </a:lnTo>
                <a:lnTo>
                  <a:pt x="91" y="310"/>
                </a:lnTo>
                <a:lnTo>
                  <a:pt x="90" y="310"/>
                </a:lnTo>
                <a:lnTo>
                  <a:pt x="89" y="309"/>
                </a:lnTo>
                <a:lnTo>
                  <a:pt x="88" y="308"/>
                </a:lnTo>
                <a:lnTo>
                  <a:pt x="87" y="308"/>
                </a:lnTo>
                <a:lnTo>
                  <a:pt x="86" y="308"/>
                </a:lnTo>
                <a:lnTo>
                  <a:pt x="85" y="307"/>
                </a:lnTo>
                <a:lnTo>
                  <a:pt x="84" y="307"/>
                </a:lnTo>
                <a:lnTo>
                  <a:pt x="82" y="308"/>
                </a:lnTo>
                <a:lnTo>
                  <a:pt x="79" y="308"/>
                </a:lnTo>
                <a:lnTo>
                  <a:pt x="77" y="308"/>
                </a:lnTo>
                <a:lnTo>
                  <a:pt x="76" y="309"/>
                </a:lnTo>
                <a:lnTo>
                  <a:pt x="75" y="309"/>
                </a:lnTo>
                <a:lnTo>
                  <a:pt x="73" y="310"/>
                </a:lnTo>
                <a:lnTo>
                  <a:pt x="70" y="311"/>
                </a:lnTo>
                <a:lnTo>
                  <a:pt x="69" y="312"/>
                </a:lnTo>
                <a:lnTo>
                  <a:pt x="68" y="312"/>
                </a:lnTo>
                <a:lnTo>
                  <a:pt x="67" y="313"/>
                </a:lnTo>
                <a:lnTo>
                  <a:pt x="64" y="315"/>
                </a:lnTo>
                <a:lnTo>
                  <a:pt x="62" y="317"/>
                </a:lnTo>
                <a:lnTo>
                  <a:pt x="58" y="320"/>
                </a:lnTo>
                <a:lnTo>
                  <a:pt x="53" y="323"/>
                </a:lnTo>
                <a:lnTo>
                  <a:pt x="52" y="325"/>
                </a:lnTo>
                <a:lnTo>
                  <a:pt x="51" y="326"/>
                </a:lnTo>
                <a:lnTo>
                  <a:pt x="50" y="327"/>
                </a:lnTo>
                <a:lnTo>
                  <a:pt x="49" y="328"/>
                </a:lnTo>
                <a:lnTo>
                  <a:pt x="47" y="330"/>
                </a:lnTo>
                <a:lnTo>
                  <a:pt x="47" y="331"/>
                </a:lnTo>
                <a:lnTo>
                  <a:pt x="46" y="332"/>
                </a:lnTo>
                <a:lnTo>
                  <a:pt x="45" y="332"/>
                </a:lnTo>
                <a:lnTo>
                  <a:pt x="44" y="332"/>
                </a:lnTo>
                <a:lnTo>
                  <a:pt x="43" y="332"/>
                </a:lnTo>
                <a:lnTo>
                  <a:pt x="38" y="332"/>
                </a:lnTo>
                <a:lnTo>
                  <a:pt x="33" y="333"/>
                </a:lnTo>
                <a:lnTo>
                  <a:pt x="32" y="333"/>
                </a:lnTo>
                <a:lnTo>
                  <a:pt x="31" y="332"/>
                </a:lnTo>
                <a:lnTo>
                  <a:pt x="30" y="332"/>
                </a:lnTo>
                <a:lnTo>
                  <a:pt x="30" y="332"/>
                </a:lnTo>
                <a:lnTo>
                  <a:pt x="29" y="332"/>
                </a:lnTo>
                <a:lnTo>
                  <a:pt x="29" y="331"/>
                </a:lnTo>
                <a:lnTo>
                  <a:pt x="28" y="330"/>
                </a:lnTo>
                <a:lnTo>
                  <a:pt x="28" y="329"/>
                </a:lnTo>
                <a:lnTo>
                  <a:pt x="28" y="329"/>
                </a:lnTo>
                <a:lnTo>
                  <a:pt x="27" y="327"/>
                </a:lnTo>
                <a:lnTo>
                  <a:pt x="28" y="326"/>
                </a:lnTo>
                <a:lnTo>
                  <a:pt x="28" y="324"/>
                </a:lnTo>
                <a:lnTo>
                  <a:pt x="28" y="320"/>
                </a:lnTo>
                <a:lnTo>
                  <a:pt x="29" y="317"/>
                </a:lnTo>
                <a:lnTo>
                  <a:pt x="29" y="316"/>
                </a:lnTo>
                <a:lnTo>
                  <a:pt x="28" y="315"/>
                </a:lnTo>
                <a:lnTo>
                  <a:pt x="28" y="314"/>
                </a:lnTo>
                <a:lnTo>
                  <a:pt x="28" y="314"/>
                </a:lnTo>
                <a:lnTo>
                  <a:pt x="28" y="313"/>
                </a:lnTo>
                <a:lnTo>
                  <a:pt x="27" y="313"/>
                </a:lnTo>
                <a:lnTo>
                  <a:pt x="27" y="313"/>
                </a:lnTo>
                <a:lnTo>
                  <a:pt x="26" y="313"/>
                </a:lnTo>
                <a:lnTo>
                  <a:pt x="25" y="314"/>
                </a:lnTo>
                <a:lnTo>
                  <a:pt x="23" y="314"/>
                </a:lnTo>
                <a:lnTo>
                  <a:pt x="22" y="315"/>
                </a:lnTo>
                <a:lnTo>
                  <a:pt x="18" y="315"/>
                </a:lnTo>
                <a:lnTo>
                  <a:pt x="17" y="315"/>
                </a:lnTo>
                <a:lnTo>
                  <a:pt x="16" y="315"/>
                </a:lnTo>
                <a:lnTo>
                  <a:pt x="15" y="315"/>
                </a:lnTo>
                <a:lnTo>
                  <a:pt x="14" y="315"/>
                </a:lnTo>
                <a:lnTo>
                  <a:pt x="13" y="315"/>
                </a:lnTo>
                <a:lnTo>
                  <a:pt x="12" y="314"/>
                </a:lnTo>
                <a:lnTo>
                  <a:pt x="12" y="314"/>
                </a:lnTo>
                <a:lnTo>
                  <a:pt x="10" y="312"/>
                </a:lnTo>
                <a:lnTo>
                  <a:pt x="9" y="311"/>
                </a:lnTo>
                <a:lnTo>
                  <a:pt x="7" y="308"/>
                </a:lnTo>
                <a:lnTo>
                  <a:pt x="4" y="305"/>
                </a:lnTo>
                <a:lnTo>
                  <a:pt x="4" y="304"/>
                </a:lnTo>
                <a:lnTo>
                  <a:pt x="3" y="303"/>
                </a:lnTo>
                <a:lnTo>
                  <a:pt x="2" y="301"/>
                </a:lnTo>
                <a:lnTo>
                  <a:pt x="1" y="299"/>
                </a:lnTo>
                <a:lnTo>
                  <a:pt x="0" y="298"/>
                </a:lnTo>
                <a:lnTo>
                  <a:pt x="0" y="297"/>
                </a:lnTo>
                <a:lnTo>
                  <a:pt x="0" y="296"/>
                </a:lnTo>
                <a:lnTo>
                  <a:pt x="0" y="295"/>
                </a:lnTo>
                <a:lnTo>
                  <a:pt x="0" y="295"/>
                </a:lnTo>
                <a:lnTo>
                  <a:pt x="0" y="293"/>
                </a:lnTo>
                <a:lnTo>
                  <a:pt x="0" y="292"/>
                </a:lnTo>
                <a:lnTo>
                  <a:pt x="0" y="291"/>
                </a:lnTo>
                <a:lnTo>
                  <a:pt x="1" y="289"/>
                </a:lnTo>
                <a:lnTo>
                  <a:pt x="3" y="284"/>
                </a:lnTo>
                <a:lnTo>
                  <a:pt x="4" y="282"/>
                </a:lnTo>
                <a:lnTo>
                  <a:pt x="5" y="280"/>
                </a:lnTo>
                <a:lnTo>
                  <a:pt x="5" y="279"/>
                </a:lnTo>
                <a:lnTo>
                  <a:pt x="5" y="277"/>
                </a:lnTo>
                <a:lnTo>
                  <a:pt x="5" y="276"/>
                </a:lnTo>
                <a:lnTo>
                  <a:pt x="5" y="274"/>
                </a:lnTo>
                <a:lnTo>
                  <a:pt x="5" y="273"/>
                </a:lnTo>
                <a:lnTo>
                  <a:pt x="5" y="271"/>
                </a:lnTo>
                <a:lnTo>
                  <a:pt x="6" y="270"/>
                </a:lnTo>
                <a:lnTo>
                  <a:pt x="6" y="269"/>
                </a:lnTo>
                <a:lnTo>
                  <a:pt x="6" y="268"/>
                </a:lnTo>
                <a:lnTo>
                  <a:pt x="8" y="266"/>
                </a:lnTo>
                <a:lnTo>
                  <a:pt x="10" y="264"/>
                </a:lnTo>
                <a:lnTo>
                  <a:pt x="13" y="260"/>
                </a:lnTo>
                <a:lnTo>
                  <a:pt x="14" y="259"/>
                </a:lnTo>
                <a:lnTo>
                  <a:pt x="15" y="257"/>
                </a:lnTo>
                <a:lnTo>
                  <a:pt x="16" y="255"/>
                </a:lnTo>
                <a:lnTo>
                  <a:pt x="16" y="254"/>
                </a:lnTo>
                <a:lnTo>
                  <a:pt x="17" y="252"/>
                </a:lnTo>
                <a:lnTo>
                  <a:pt x="17" y="251"/>
                </a:lnTo>
                <a:lnTo>
                  <a:pt x="17" y="250"/>
                </a:lnTo>
                <a:lnTo>
                  <a:pt x="17" y="249"/>
                </a:lnTo>
                <a:lnTo>
                  <a:pt x="17" y="248"/>
                </a:lnTo>
                <a:lnTo>
                  <a:pt x="16" y="247"/>
                </a:lnTo>
                <a:lnTo>
                  <a:pt x="16" y="246"/>
                </a:lnTo>
                <a:lnTo>
                  <a:pt x="16" y="245"/>
                </a:lnTo>
                <a:lnTo>
                  <a:pt x="15" y="244"/>
                </a:lnTo>
                <a:lnTo>
                  <a:pt x="15" y="244"/>
                </a:lnTo>
                <a:lnTo>
                  <a:pt x="14" y="242"/>
                </a:lnTo>
                <a:lnTo>
                  <a:pt x="13" y="241"/>
                </a:lnTo>
                <a:lnTo>
                  <a:pt x="7" y="235"/>
                </a:lnTo>
                <a:lnTo>
                  <a:pt x="6" y="233"/>
                </a:lnTo>
                <a:lnTo>
                  <a:pt x="5" y="232"/>
                </a:lnTo>
                <a:lnTo>
                  <a:pt x="4" y="231"/>
                </a:lnTo>
                <a:lnTo>
                  <a:pt x="4" y="230"/>
                </a:lnTo>
                <a:lnTo>
                  <a:pt x="4" y="230"/>
                </a:lnTo>
                <a:lnTo>
                  <a:pt x="4" y="229"/>
                </a:lnTo>
                <a:lnTo>
                  <a:pt x="3" y="228"/>
                </a:lnTo>
                <a:lnTo>
                  <a:pt x="3" y="227"/>
                </a:lnTo>
                <a:lnTo>
                  <a:pt x="3" y="226"/>
                </a:lnTo>
                <a:lnTo>
                  <a:pt x="4" y="221"/>
                </a:lnTo>
                <a:lnTo>
                  <a:pt x="5" y="216"/>
                </a:lnTo>
                <a:lnTo>
                  <a:pt x="5" y="214"/>
                </a:lnTo>
                <a:lnTo>
                  <a:pt x="5" y="213"/>
                </a:lnTo>
                <a:lnTo>
                  <a:pt x="6" y="211"/>
                </a:lnTo>
                <a:lnTo>
                  <a:pt x="6" y="210"/>
                </a:lnTo>
                <a:lnTo>
                  <a:pt x="7" y="209"/>
                </a:lnTo>
                <a:lnTo>
                  <a:pt x="8" y="205"/>
                </a:lnTo>
                <a:lnTo>
                  <a:pt x="9" y="203"/>
                </a:lnTo>
                <a:lnTo>
                  <a:pt x="11" y="201"/>
                </a:lnTo>
                <a:lnTo>
                  <a:pt x="12" y="199"/>
                </a:lnTo>
                <a:lnTo>
                  <a:pt x="14" y="196"/>
                </a:lnTo>
                <a:lnTo>
                  <a:pt x="22" y="187"/>
                </a:lnTo>
                <a:lnTo>
                  <a:pt x="23" y="186"/>
                </a:lnTo>
                <a:lnTo>
                  <a:pt x="24" y="185"/>
                </a:lnTo>
                <a:lnTo>
                  <a:pt x="25" y="183"/>
                </a:lnTo>
                <a:lnTo>
                  <a:pt x="26" y="181"/>
                </a:lnTo>
                <a:lnTo>
                  <a:pt x="26" y="180"/>
                </a:lnTo>
                <a:lnTo>
                  <a:pt x="27" y="178"/>
                </a:lnTo>
                <a:lnTo>
                  <a:pt x="28" y="176"/>
                </a:lnTo>
                <a:lnTo>
                  <a:pt x="28" y="175"/>
                </a:lnTo>
                <a:lnTo>
                  <a:pt x="28" y="173"/>
                </a:lnTo>
                <a:lnTo>
                  <a:pt x="28" y="171"/>
                </a:lnTo>
                <a:lnTo>
                  <a:pt x="28" y="168"/>
                </a:lnTo>
                <a:lnTo>
                  <a:pt x="28" y="162"/>
                </a:lnTo>
                <a:lnTo>
                  <a:pt x="28" y="155"/>
                </a:lnTo>
                <a:lnTo>
                  <a:pt x="28" y="153"/>
                </a:lnTo>
                <a:lnTo>
                  <a:pt x="28" y="151"/>
                </a:lnTo>
                <a:lnTo>
                  <a:pt x="28" y="149"/>
                </a:lnTo>
                <a:lnTo>
                  <a:pt x="29" y="148"/>
                </a:lnTo>
                <a:lnTo>
                  <a:pt x="29" y="146"/>
                </a:lnTo>
                <a:lnTo>
                  <a:pt x="31" y="141"/>
                </a:lnTo>
                <a:lnTo>
                  <a:pt x="32" y="139"/>
                </a:lnTo>
                <a:lnTo>
                  <a:pt x="32" y="138"/>
                </a:lnTo>
                <a:lnTo>
                  <a:pt x="33" y="137"/>
                </a:lnTo>
                <a:lnTo>
                  <a:pt x="33" y="135"/>
                </a:lnTo>
                <a:lnTo>
                  <a:pt x="33" y="131"/>
                </a:lnTo>
                <a:lnTo>
                  <a:pt x="34" y="128"/>
                </a:lnTo>
                <a:lnTo>
                  <a:pt x="34" y="126"/>
                </a:lnTo>
                <a:lnTo>
                  <a:pt x="35" y="125"/>
                </a:lnTo>
                <a:lnTo>
                  <a:pt x="35" y="124"/>
                </a:lnTo>
                <a:lnTo>
                  <a:pt x="36" y="122"/>
                </a:lnTo>
                <a:lnTo>
                  <a:pt x="38" y="119"/>
                </a:lnTo>
                <a:lnTo>
                  <a:pt x="45" y="111"/>
                </a:lnTo>
                <a:lnTo>
                  <a:pt x="48" y="107"/>
                </a:lnTo>
                <a:lnTo>
                  <a:pt x="50" y="105"/>
                </a:lnTo>
                <a:lnTo>
                  <a:pt x="51" y="104"/>
                </a:lnTo>
                <a:lnTo>
                  <a:pt x="54" y="102"/>
                </a:lnTo>
                <a:lnTo>
                  <a:pt x="55" y="101"/>
                </a:lnTo>
                <a:lnTo>
                  <a:pt x="56" y="100"/>
                </a:lnTo>
                <a:lnTo>
                  <a:pt x="60" y="97"/>
                </a:lnTo>
                <a:lnTo>
                  <a:pt x="61" y="96"/>
                </a:lnTo>
                <a:lnTo>
                  <a:pt x="62" y="95"/>
                </a:lnTo>
                <a:lnTo>
                  <a:pt x="63" y="94"/>
                </a:lnTo>
                <a:lnTo>
                  <a:pt x="65" y="93"/>
                </a:lnTo>
                <a:lnTo>
                  <a:pt x="66" y="92"/>
                </a:lnTo>
                <a:lnTo>
                  <a:pt x="69" y="91"/>
                </a:lnTo>
                <a:lnTo>
                  <a:pt x="71" y="91"/>
                </a:lnTo>
                <a:lnTo>
                  <a:pt x="72" y="90"/>
                </a:lnTo>
                <a:lnTo>
                  <a:pt x="74" y="88"/>
                </a:lnTo>
                <a:lnTo>
                  <a:pt x="75" y="87"/>
                </a:lnTo>
                <a:lnTo>
                  <a:pt x="77" y="86"/>
                </a:lnTo>
                <a:lnTo>
                  <a:pt x="81" y="81"/>
                </a:lnTo>
                <a:lnTo>
                  <a:pt x="84" y="78"/>
                </a:lnTo>
                <a:lnTo>
                  <a:pt x="86" y="76"/>
                </a:lnTo>
                <a:lnTo>
                  <a:pt x="87" y="75"/>
                </a:lnTo>
                <a:lnTo>
                  <a:pt x="88" y="75"/>
                </a:lnTo>
                <a:lnTo>
                  <a:pt x="89" y="74"/>
                </a:lnTo>
                <a:lnTo>
                  <a:pt x="90" y="74"/>
                </a:lnTo>
                <a:lnTo>
                  <a:pt x="91" y="74"/>
                </a:lnTo>
                <a:lnTo>
                  <a:pt x="93" y="74"/>
                </a:lnTo>
                <a:lnTo>
                  <a:pt x="95" y="75"/>
                </a:lnTo>
                <a:lnTo>
                  <a:pt x="97" y="75"/>
                </a:lnTo>
                <a:lnTo>
                  <a:pt x="99" y="75"/>
                </a:lnTo>
                <a:lnTo>
                  <a:pt x="100" y="75"/>
                </a:lnTo>
                <a:lnTo>
                  <a:pt x="101" y="75"/>
                </a:lnTo>
                <a:lnTo>
                  <a:pt x="102" y="75"/>
                </a:lnTo>
                <a:lnTo>
                  <a:pt x="103" y="75"/>
                </a:lnTo>
                <a:lnTo>
                  <a:pt x="104" y="74"/>
                </a:lnTo>
                <a:lnTo>
                  <a:pt x="105" y="74"/>
                </a:lnTo>
                <a:lnTo>
                  <a:pt x="105" y="73"/>
                </a:lnTo>
                <a:lnTo>
                  <a:pt x="106" y="73"/>
                </a:lnTo>
                <a:lnTo>
                  <a:pt x="106" y="71"/>
                </a:lnTo>
                <a:lnTo>
                  <a:pt x="107" y="70"/>
                </a:lnTo>
                <a:lnTo>
                  <a:pt x="107" y="69"/>
                </a:lnTo>
                <a:lnTo>
                  <a:pt x="108" y="66"/>
                </a:lnTo>
                <a:lnTo>
                  <a:pt x="108" y="63"/>
                </a:lnTo>
                <a:lnTo>
                  <a:pt x="108" y="60"/>
                </a:lnTo>
                <a:lnTo>
                  <a:pt x="109" y="48"/>
                </a:lnTo>
                <a:lnTo>
                  <a:pt x="109" y="48"/>
                </a:lnTo>
                <a:lnTo>
                  <a:pt x="110" y="48"/>
                </a:lnTo>
                <a:lnTo>
                  <a:pt x="110" y="48"/>
                </a:lnTo>
                <a:lnTo>
                  <a:pt x="111" y="47"/>
                </a:lnTo>
                <a:lnTo>
                  <a:pt x="112" y="47"/>
                </a:lnTo>
                <a:lnTo>
                  <a:pt x="114" y="46"/>
                </a:lnTo>
                <a:lnTo>
                  <a:pt x="115" y="45"/>
                </a:lnTo>
                <a:lnTo>
                  <a:pt x="118" y="42"/>
                </a:lnTo>
                <a:lnTo>
                  <a:pt x="120" y="40"/>
                </a:lnTo>
                <a:lnTo>
                  <a:pt x="122" y="39"/>
                </a:lnTo>
                <a:lnTo>
                  <a:pt x="124" y="38"/>
                </a:lnTo>
                <a:lnTo>
                  <a:pt x="127" y="37"/>
                </a:lnTo>
                <a:lnTo>
                  <a:pt x="130" y="36"/>
                </a:lnTo>
                <a:lnTo>
                  <a:pt x="133" y="35"/>
                </a:lnTo>
                <a:lnTo>
                  <a:pt x="135" y="34"/>
                </a:lnTo>
                <a:lnTo>
                  <a:pt x="137" y="34"/>
                </a:lnTo>
                <a:lnTo>
                  <a:pt x="139" y="34"/>
                </a:lnTo>
                <a:lnTo>
                  <a:pt x="142" y="34"/>
                </a:lnTo>
                <a:lnTo>
                  <a:pt x="144" y="34"/>
                </a:lnTo>
                <a:lnTo>
                  <a:pt x="148" y="34"/>
                </a:lnTo>
                <a:lnTo>
                  <a:pt x="156" y="34"/>
                </a:lnTo>
                <a:lnTo>
                  <a:pt x="158" y="34"/>
                </a:lnTo>
                <a:lnTo>
                  <a:pt x="160" y="34"/>
                </a:lnTo>
                <a:lnTo>
                  <a:pt x="162" y="34"/>
                </a:lnTo>
                <a:lnTo>
                  <a:pt x="164" y="33"/>
                </a:lnTo>
                <a:lnTo>
                  <a:pt x="166" y="33"/>
                </a:lnTo>
                <a:lnTo>
                  <a:pt x="170" y="32"/>
                </a:lnTo>
                <a:lnTo>
                  <a:pt x="172" y="32"/>
                </a:lnTo>
                <a:lnTo>
                  <a:pt x="173" y="31"/>
                </a:lnTo>
                <a:lnTo>
                  <a:pt x="175" y="32"/>
                </a:lnTo>
                <a:lnTo>
                  <a:pt x="176" y="32"/>
                </a:lnTo>
                <a:lnTo>
                  <a:pt x="178" y="32"/>
                </a:lnTo>
                <a:lnTo>
                  <a:pt x="181" y="33"/>
                </a:lnTo>
                <a:lnTo>
                  <a:pt x="182" y="34"/>
                </a:lnTo>
                <a:lnTo>
                  <a:pt x="183" y="34"/>
                </a:lnTo>
                <a:lnTo>
                  <a:pt x="185" y="34"/>
                </a:lnTo>
                <a:lnTo>
                  <a:pt x="186" y="34"/>
                </a:lnTo>
                <a:lnTo>
                  <a:pt x="188" y="34"/>
                </a:lnTo>
                <a:lnTo>
                  <a:pt x="190" y="34"/>
                </a:lnTo>
                <a:lnTo>
                  <a:pt x="192" y="33"/>
                </a:lnTo>
                <a:lnTo>
                  <a:pt x="195" y="32"/>
                </a:lnTo>
                <a:lnTo>
                  <a:pt x="197" y="30"/>
                </a:lnTo>
                <a:lnTo>
                  <a:pt x="199" y="29"/>
                </a:lnTo>
                <a:lnTo>
                  <a:pt x="201" y="28"/>
                </a:lnTo>
                <a:lnTo>
                  <a:pt x="203" y="26"/>
                </a:lnTo>
                <a:lnTo>
                  <a:pt x="206" y="23"/>
                </a:lnTo>
                <a:lnTo>
                  <a:pt x="208" y="21"/>
                </a:lnTo>
                <a:lnTo>
                  <a:pt x="210" y="19"/>
                </a:lnTo>
                <a:lnTo>
                  <a:pt x="212" y="17"/>
                </a:lnTo>
                <a:lnTo>
                  <a:pt x="213" y="15"/>
                </a:lnTo>
                <a:lnTo>
                  <a:pt x="214" y="14"/>
                </a:lnTo>
                <a:lnTo>
                  <a:pt x="214" y="12"/>
                </a:lnTo>
                <a:lnTo>
                  <a:pt x="215" y="11"/>
                </a:lnTo>
                <a:lnTo>
                  <a:pt x="215" y="10"/>
                </a:lnTo>
                <a:lnTo>
                  <a:pt x="217" y="3"/>
                </a:lnTo>
                <a:lnTo>
                  <a:pt x="218" y="2"/>
                </a:lnTo>
                <a:lnTo>
                  <a:pt x="218" y="1"/>
                </a:lnTo>
                <a:lnTo>
                  <a:pt x="219" y="1"/>
                </a:lnTo>
                <a:lnTo>
                  <a:pt x="219" y="0"/>
                </a:lnTo>
                <a:lnTo>
                  <a:pt x="220" y="0"/>
                </a:lnTo>
                <a:lnTo>
                  <a:pt x="221" y="0"/>
                </a:lnTo>
                <a:lnTo>
                  <a:pt x="222" y="0"/>
                </a:lnTo>
                <a:close/>
              </a:path>
            </a:pathLst>
          </a:custGeom>
          <a:solidFill>
            <a:srgbClr val="D9D9D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cs-CZ" dirty="0"/>
          </a:p>
        </p:txBody>
      </p:sp>
      <p:sp>
        <p:nvSpPr>
          <p:cNvPr id="171" name="Freeform 292">
            <a:extLst>
              <a:ext uri="{FF2B5EF4-FFF2-40B4-BE49-F238E27FC236}">
                <a16:creationId xmlns:a16="http://schemas.microsoft.com/office/drawing/2014/main" id="{1D1E28D0-D477-4BC2-920F-D1F4D59B3A21}"/>
              </a:ext>
            </a:extLst>
          </p:cNvPr>
          <p:cNvSpPr>
            <a:spLocks/>
          </p:cNvSpPr>
          <p:nvPr/>
        </p:nvSpPr>
        <p:spPr bwMode="auto">
          <a:xfrm>
            <a:off x="6589478" y="3682768"/>
            <a:ext cx="647094" cy="604294"/>
          </a:xfrm>
          <a:custGeom>
            <a:avLst/>
            <a:gdLst>
              <a:gd name="T0" fmla="*/ 139 w 635"/>
              <a:gd name="T1" fmla="*/ 11 h 593"/>
              <a:gd name="T2" fmla="*/ 139 w 635"/>
              <a:gd name="T3" fmla="*/ 33 h 593"/>
              <a:gd name="T4" fmla="*/ 152 w 635"/>
              <a:gd name="T5" fmla="*/ 62 h 593"/>
              <a:gd name="T6" fmla="*/ 136 w 635"/>
              <a:gd name="T7" fmla="*/ 79 h 593"/>
              <a:gd name="T8" fmla="*/ 93 w 635"/>
              <a:gd name="T9" fmla="*/ 100 h 593"/>
              <a:gd name="T10" fmla="*/ 91 w 635"/>
              <a:gd name="T11" fmla="*/ 117 h 593"/>
              <a:gd name="T12" fmla="*/ 121 w 635"/>
              <a:gd name="T13" fmla="*/ 138 h 593"/>
              <a:gd name="T14" fmla="*/ 144 w 635"/>
              <a:gd name="T15" fmla="*/ 151 h 593"/>
              <a:gd name="T16" fmla="*/ 168 w 635"/>
              <a:gd name="T17" fmla="*/ 194 h 593"/>
              <a:gd name="T18" fmla="*/ 194 w 635"/>
              <a:gd name="T19" fmla="*/ 217 h 593"/>
              <a:gd name="T20" fmla="*/ 227 w 635"/>
              <a:gd name="T21" fmla="*/ 217 h 593"/>
              <a:gd name="T22" fmla="*/ 268 w 635"/>
              <a:gd name="T23" fmla="*/ 197 h 593"/>
              <a:gd name="T24" fmla="*/ 276 w 635"/>
              <a:gd name="T25" fmla="*/ 185 h 593"/>
              <a:gd name="T26" fmla="*/ 263 w 635"/>
              <a:gd name="T27" fmla="*/ 174 h 593"/>
              <a:gd name="T28" fmla="*/ 279 w 635"/>
              <a:gd name="T29" fmla="*/ 166 h 593"/>
              <a:gd name="T30" fmla="*/ 304 w 635"/>
              <a:gd name="T31" fmla="*/ 200 h 593"/>
              <a:gd name="T32" fmla="*/ 330 w 635"/>
              <a:gd name="T33" fmla="*/ 208 h 593"/>
              <a:gd name="T34" fmla="*/ 348 w 635"/>
              <a:gd name="T35" fmla="*/ 209 h 593"/>
              <a:gd name="T36" fmla="*/ 375 w 635"/>
              <a:gd name="T37" fmla="*/ 227 h 593"/>
              <a:gd name="T38" fmla="*/ 393 w 635"/>
              <a:gd name="T39" fmla="*/ 251 h 593"/>
              <a:gd name="T40" fmla="*/ 405 w 635"/>
              <a:gd name="T41" fmla="*/ 238 h 593"/>
              <a:gd name="T42" fmla="*/ 440 w 635"/>
              <a:gd name="T43" fmla="*/ 241 h 593"/>
              <a:gd name="T44" fmla="*/ 482 w 635"/>
              <a:gd name="T45" fmla="*/ 260 h 593"/>
              <a:gd name="T46" fmla="*/ 493 w 635"/>
              <a:gd name="T47" fmla="*/ 247 h 593"/>
              <a:gd name="T48" fmla="*/ 505 w 635"/>
              <a:gd name="T49" fmla="*/ 258 h 593"/>
              <a:gd name="T50" fmla="*/ 513 w 635"/>
              <a:gd name="T51" fmla="*/ 283 h 593"/>
              <a:gd name="T52" fmla="*/ 509 w 635"/>
              <a:gd name="T53" fmla="*/ 310 h 593"/>
              <a:gd name="T54" fmla="*/ 534 w 635"/>
              <a:gd name="T55" fmla="*/ 373 h 593"/>
              <a:gd name="T56" fmla="*/ 562 w 635"/>
              <a:gd name="T57" fmla="*/ 386 h 593"/>
              <a:gd name="T58" fmla="*/ 588 w 635"/>
              <a:gd name="T59" fmla="*/ 400 h 593"/>
              <a:gd name="T60" fmla="*/ 611 w 635"/>
              <a:gd name="T61" fmla="*/ 410 h 593"/>
              <a:gd name="T62" fmla="*/ 630 w 635"/>
              <a:gd name="T63" fmla="*/ 475 h 593"/>
              <a:gd name="T64" fmla="*/ 629 w 635"/>
              <a:gd name="T65" fmla="*/ 505 h 593"/>
              <a:gd name="T66" fmla="*/ 589 w 635"/>
              <a:gd name="T67" fmla="*/ 523 h 593"/>
              <a:gd name="T68" fmla="*/ 537 w 635"/>
              <a:gd name="T69" fmla="*/ 522 h 593"/>
              <a:gd name="T70" fmla="*/ 513 w 635"/>
              <a:gd name="T71" fmla="*/ 520 h 593"/>
              <a:gd name="T72" fmla="*/ 503 w 635"/>
              <a:gd name="T73" fmla="*/ 542 h 593"/>
              <a:gd name="T74" fmla="*/ 473 w 635"/>
              <a:gd name="T75" fmla="*/ 587 h 593"/>
              <a:gd name="T76" fmla="*/ 447 w 635"/>
              <a:gd name="T77" fmla="*/ 593 h 593"/>
              <a:gd name="T78" fmla="*/ 429 w 635"/>
              <a:gd name="T79" fmla="*/ 571 h 593"/>
              <a:gd name="T80" fmla="*/ 400 w 635"/>
              <a:gd name="T81" fmla="*/ 538 h 593"/>
              <a:gd name="T82" fmla="*/ 370 w 635"/>
              <a:gd name="T83" fmla="*/ 536 h 593"/>
              <a:gd name="T84" fmla="*/ 330 w 635"/>
              <a:gd name="T85" fmla="*/ 521 h 593"/>
              <a:gd name="T86" fmla="*/ 273 w 635"/>
              <a:gd name="T87" fmla="*/ 527 h 593"/>
              <a:gd name="T88" fmla="*/ 251 w 635"/>
              <a:gd name="T89" fmla="*/ 509 h 593"/>
              <a:gd name="T90" fmla="*/ 230 w 635"/>
              <a:gd name="T91" fmla="*/ 496 h 593"/>
              <a:gd name="T92" fmla="*/ 212 w 635"/>
              <a:gd name="T93" fmla="*/ 501 h 593"/>
              <a:gd name="T94" fmla="*/ 210 w 635"/>
              <a:gd name="T95" fmla="*/ 485 h 593"/>
              <a:gd name="T96" fmla="*/ 173 w 635"/>
              <a:gd name="T97" fmla="*/ 444 h 593"/>
              <a:gd name="T98" fmla="*/ 156 w 635"/>
              <a:gd name="T99" fmla="*/ 425 h 593"/>
              <a:gd name="T100" fmla="*/ 137 w 635"/>
              <a:gd name="T101" fmla="*/ 419 h 593"/>
              <a:gd name="T102" fmla="*/ 137 w 635"/>
              <a:gd name="T103" fmla="*/ 385 h 593"/>
              <a:gd name="T104" fmla="*/ 126 w 635"/>
              <a:gd name="T105" fmla="*/ 367 h 593"/>
              <a:gd name="T106" fmla="*/ 87 w 635"/>
              <a:gd name="T107" fmla="*/ 373 h 593"/>
              <a:gd name="T108" fmla="*/ 60 w 635"/>
              <a:gd name="T109" fmla="*/ 351 h 593"/>
              <a:gd name="T110" fmla="*/ 46 w 635"/>
              <a:gd name="T111" fmla="*/ 324 h 593"/>
              <a:gd name="T112" fmla="*/ 34 w 635"/>
              <a:gd name="T113" fmla="*/ 299 h 593"/>
              <a:gd name="T114" fmla="*/ 32 w 635"/>
              <a:gd name="T115" fmla="*/ 323 h 593"/>
              <a:gd name="T116" fmla="*/ 17 w 635"/>
              <a:gd name="T117" fmla="*/ 329 h 593"/>
              <a:gd name="T118" fmla="*/ 3 w 635"/>
              <a:gd name="T119" fmla="*/ 34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635" h="593">
                <a:moveTo>
                  <a:pt x="126" y="0"/>
                </a:moveTo>
                <a:lnTo>
                  <a:pt x="126" y="0"/>
                </a:lnTo>
                <a:lnTo>
                  <a:pt x="127" y="0"/>
                </a:lnTo>
                <a:lnTo>
                  <a:pt x="128" y="1"/>
                </a:lnTo>
                <a:lnTo>
                  <a:pt x="129" y="1"/>
                </a:lnTo>
                <a:lnTo>
                  <a:pt x="130" y="2"/>
                </a:lnTo>
                <a:lnTo>
                  <a:pt x="132" y="3"/>
                </a:lnTo>
                <a:lnTo>
                  <a:pt x="132" y="3"/>
                </a:lnTo>
                <a:lnTo>
                  <a:pt x="133" y="4"/>
                </a:lnTo>
                <a:lnTo>
                  <a:pt x="135" y="5"/>
                </a:lnTo>
                <a:lnTo>
                  <a:pt x="135" y="6"/>
                </a:lnTo>
                <a:lnTo>
                  <a:pt x="136" y="7"/>
                </a:lnTo>
                <a:lnTo>
                  <a:pt x="137" y="8"/>
                </a:lnTo>
                <a:lnTo>
                  <a:pt x="137" y="10"/>
                </a:lnTo>
                <a:lnTo>
                  <a:pt x="137" y="10"/>
                </a:lnTo>
                <a:lnTo>
                  <a:pt x="137" y="10"/>
                </a:lnTo>
                <a:lnTo>
                  <a:pt x="139" y="11"/>
                </a:lnTo>
                <a:lnTo>
                  <a:pt x="140" y="11"/>
                </a:lnTo>
                <a:lnTo>
                  <a:pt x="141" y="11"/>
                </a:lnTo>
                <a:lnTo>
                  <a:pt x="142" y="12"/>
                </a:lnTo>
                <a:lnTo>
                  <a:pt x="143" y="12"/>
                </a:lnTo>
                <a:lnTo>
                  <a:pt x="143" y="13"/>
                </a:lnTo>
                <a:lnTo>
                  <a:pt x="144" y="14"/>
                </a:lnTo>
                <a:lnTo>
                  <a:pt x="144" y="14"/>
                </a:lnTo>
                <a:lnTo>
                  <a:pt x="144" y="15"/>
                </a:lnTo>
                <a:lnTo>
                  <a:pt x="144" y="16"/>
                </a:lnTo>
                <a:lnTo>
                  <a:pt x="144" y="17"/>
                </a:lnTo>
                <a:lnTo>
                  <a:pt x="144" y="18"/>
                </a:lnTo>
                <a:lnTo>
                  <a:pt x="143" y="20"/>
                </a:lnTo>
                <a:lnTo>
                  <a:pt x="141" y="26"/>
                </a:lnTo>
                <a:lnTo>
                  <a:pt x="140" y="28"/>
                </a:lnTo>
                <a:lnTo>
                  <a:pt x="140" y="30"/>
                </a:lnTo>
                <a:lnTo>
                  <a:pt x="139" y="31"/>
                </a:lnTo>
                <a:lnTo>
                  <a:pt x="139" y="33"/>
                </a:lnTo>
                <a:lnTo>
                  <a:pt x="139" y="35"/>
                </a:lnTo>
                <a:lnTo>
                  <a:pt x="139" y="36"/>
                </a:lnTo>
                <a:lnTo>
                  <a:pt x="140" y="38"/>
                </a:lnTo>
                <a:lnTo>
                  <a:pt x="140" y="39"/>
                </a:lnTo>
                <a:lnTo>
                  <a:pt x="141" y="41"/>
                </a:lnTo>
                <a:lnTo>
                  <a:pt x="141" y="42"/>
                </a:lnTo>
                <a:lnTo>
                  <a:pt x="142" y="44"/>
                </a:lnTo>
                <a:lnTo>
                  <a:pt x="144" y="45"/>
                </a:lnTo>
                <a:lnTo>
                  <a:pt x="147" y="50"/>
                </a:lnTo>
                <a:lnTo>
                  <a:pt x="149" y="52"/>
                </a:lnTo>
                <a:lnTo>
                  <a:pt x="150" y="53"/>
                </a:lnTo>
                <a:lnTo>
                  <a:pt x="150" y="54"/>
                </a:lnTo>
                <a:lnTo>
                  <a:pt x="151" y="55"/>
                </a:lnTo>
                <a:lnTo>
                  <a:pt x="151" y="56"/>
                </a:lnTo>
                <a:lnTo>
                  <a:pt x="151" y="58"/>
                </a:lnTo>
                <a:lnTo>
                  <a:pt x="152" y="60"/>
                </a:lnTo>
                <a:lnTo>
                  <a:pt x="152" y="62"/>
                </a:lnTo>
                <a:lnTo>
                  <a:pt x="152" y="64"/>
                </a:lnTo>
                <a:lnTo>
                  <a:pt x="151" y="66"/>
                </a:lnTo>
                <a:lnTo>
                  <a:pt x="151" y="67"/>
                </a:lnTo>
                <a:lnTo>
                  <a:pt x="151" y="69"/>
                </a:lnTo>
                <a:lnTo>
                  <a:pt x="150" y="70"/>
                </a:lnTo>
                <a:lnTo>
                  <a:pt x="150" y="71"/>
                </a:lnTo>
                <a:lnTo>
                  <a:pt x="149" y="72"/>
                </a:lnTo>
                <a:lnTo>
                  <a:pt x="149" y="72"/>
                </a:lnTo>
                <a:lnTo>
                  <a:pt x="148" y="73"/>
                </a:lnTo>
                <a:lnTo>
                  <a:pt x="146" y="74"/>
                </a:lnTo>
                <a:lnTo>
                  <a:pt x="145" y="75"/>
                </a:lnTo>
                <a:lnTo>
                  <a:pt x="144" y="75"/>
                </a:lnTo>
                <a:lnTo>
                  <a:pt x="143" y="76"/>
                </a:lnTo>
                <a:lnTo>
                  <a:pt x="140" y="77"/>
                </a:lnTo>
                <a:lnTo>
                  <a:pt x="139" y="77"/>
                </a:lnTo>
                <a:lnTo>
                  <a:pt x="137" y="78"/>
                </a:lnTo>
                <a:lnTo>
                  <a:pt x="136" y="79"/>
                </a:lnTo>
                <a:lnTo>
                  <a:pt x="135" y="80"/>
                </a:lnTo>
                <a:lnTo>
                  <a:pt x="134" y="81"/>
                </a:lnTo>
                <a:lnTo>
                  <a:pt x="133" y="81"/>
                </a:lnTo>
                <a:lnTo>
                  <a:pt x="131" y="84"/>
                </a:lnTo>
                <a:lnTo>
                  <a:pt x="131" y="85"/>
                </a:lnTo>
                <a:lnTo>
                  <a:pt x="130" y="86"/>
                </a:lnTo>
                <a:lnTo>
                  <a:pt x="129" y="87"/>
                </a:lnTo>
                <a:lnTo>
                  <a:pt x="128" y="88"/>
                </a:lnTo>
                <a:lnTo>
                  <a:pt x="127" y="88"/>
                </a:lnTo>
                <a:lnTo>
                  <a:pt x="126" y="89"/>
                </a:lnTo>
                <a:lnTo>
                  <a:pt x="125" y="89"/>
                </a:lnTo>
                <a:lnTo>
                  <a:pt x="124" y="90"/>
                </a:lnTo>
                <a:lnTo>
                  <a:pt x="121" y="91"/>
                </a:lnTo>
                <a:lnTo>
                  <a:pt x="114" y="93"/>
                </a:lnTo>
                <a:lnTo>
                  <a:pt x="105" y="96"/>
                </a:lnTo>
                <a:lnTo>
                  <a:pt x="101" y="97"/>
                </a:lnTo>
                <a:lnTo>
                  <a:pt x="93" y="100"/>
                </a:lnTo>
                <a:lnTo>
                  <a:pt x="92" y="100"/>
                </a:lnTo>
                <a:lnTo>
                  <a:pt x="91" y="101"/>
                </a:lnTo>
                <a:lnTo>
                  <a:pt x="90" y="102"/>
                </a:lnTo>
                <a:lnTo>
                  <a:pt x="89" y="103"/>
                </a:lnTo>
                <a:lnTo>
                  <a:pt x="88" y="103"/>
                </a:lnTo>
                <a:lnTo>
                  <a:pt x="88" y="104"/>
                </a:lnTo>
                <a:lnTo>
                  <a:pt x="88" y="105"/>
                </a:lnTo>
                <a:lnTo>
                  <a:pt x="87" y="106"/>
                </a:lnTo>
                <a:lnTo>
                  <a:pt x="87" y="107"/>
                </a:lnTo>
                <a:lnTo>
                  <a:pt x="87" y="109"/>
                </a:lnTo>
                <a:lnTo>
                  <a:pt x="88" y="109"/>
                </a:lnTo>
                <a:lnTo>
                  <a:pt x="88" y="110"/>
                </a:lnTo>
                <a:lnTo>
                  <a:pt x="88" y="112"/>
                </a:lnTo>
                <a:lnTo>
                  <a:pt x="89" y="113"/>
                </a:lnTo>
                <a:lnTo>
                  <a:pt x="90" y="114"/>
                </a:lnTo>
                <a:lnTo>
                  <a:pt x="91" y="115"/>
                </a:lnTo>
                <a:lnTo>
                  <a:pt x="91" y="117"/>
                </a:lnTo>
                <a:lnTo>
                  <a:pt x="92" y="118"/>
                </a:lnTo>
                <a:lnTo>
                  <a:pt x="93" y="119"/>
                </a:lnTo>
                <a:lnTo>
                  <a:pt x="95" y="121"/>
                </a:lnTo>
                <a:lnTo>
                  <a:pt x="100" y="125"/>
                </a:lnTo>
                <a:lnTo>
                  <a:pt x="102" y="127"/>
                </a:lnTo>
                <a:lnTo>
                  <a:pt x="104" y="129"/>
                </a:lnTo>
                <a:lnTo>
                  <a:pt x="107" y="132"/>
                </a:lnTo>
                <a:lnTo>
                  <a:pt x="108" y="134"/>
                </a:lnTo>
                <a:lnTo>
                  <a:pt x="109" y="135"/>
                </a:lnTo>
                <a:lnTo>
                  <a:pt x="111" y="136"/>
                </a:lnTo>
                <a:lnTo>
                  <a:pt x="112" y="137"/>
                </a:lnTo>
                <a:lnTo>
                  <a:pt x="114" y="138"/>
                </a:lnTo>
                <a:lnTo>
                  <a:pt x="116" y="138"/>
                </a:lnTo>
                <a:lnTo>
                  <a:pt x="118" y="139"/>
                </a:lnTo>
                <a:lnTo>
                  <a:pt x="119" y="139"/>
                </a:lnTo>
                <a:lnTo>
                  <a:pt x="120" y="138"/>
                </a:lnTo>
                <a:lnTo>
                  <a:pt x="121" y="138"/>
                </a:lnTo>
                <a:lnTo>
                  <a:pt x="124" y="137"/>
                </a:lnTo>
                <a:lnTo>
                  <a:pt x="125" y="137"/>
                </a:lnTo>
                <a:lnTo>
                  <a:pt x="126" y="137"/>
                </a:lnTo>
                <a:lnTo>
                  <a:pt x="127" y="137"/>
                </a:lnTo>
                <a:lnTo>
                  <a:pt x="128" y="137"/>
                </a:lnTo>
                <a:lnTo>
                  <a:pt x="130" y="137"/>
                </a:lnTo>
                <a:lnTo>
                  <a:pt x="131" y="138"/>
                </a:lnTo>
                <a:lnTo>
                  <a:pt x="132" y="138"/>
                </a:lnTo>
                <a:lnTo>
                  <a:pt x="133" y="138"/>
                </a:lnTo>
                <a:lnTo>
                  <a:pt x="134" y="139"/>
                </a:lnTo>
                <a:lnTo>
                  <a:pt x="135" y="140"/>
                </a:lnTo>
                <a:lnTo>
                  <a:pt x="137" y="141"/>
                </a:lnTo>
                <a:lnTo>
                  <a:pt x="138" y="142"/>
                </a:lnTo>
                <a:lnTo>
                  <a:pt x="139" y="144"/>
                </a:lnTo>
                <a:lnTo>
                  <a:pt x="141" y="145"/>
                </a:lnTo>
                <a:lnTo>
                  <a:pt x="142" y="146"/>
                </a:lnTo>
                <a:lnTo>
                  <a:pt x="144" y="151"/>
                </a:lnTo>
                <a:lnTo>
                  <a:pt x="146" y="153"/>
                </a:lnTo>
                <a:lnTo>
                  <a:pt x="151" y="159"/>
                </a:lnTo>
                <a:lnTo>
                  <a:pt x="152" y="161"/>
                </a:lnTo>
                <a:lnTo>
                  <a:pt x="154" y="164"/>
                </a:lnTo>
                <a:lnTo>
                  <a:pt x="154" y="165"/>
                </a:lnTo>
                <a:lnTo>
                  <a:pt x="155" y="166"/>
                </a:lnTo>
                <a:lnTo>
                  <a:pt x="156" y="169"/>
                </a:lnTo>
                <a:lnTo>
                  <a:pt x="157" y="170"/>
                </a:lnTo>
                <a:lnTo>
                  <a:pt x="159" y="176"/>
                </a:lnTo>
                <a:lnTo>
                  <a:pt x="160" y="178"/>
                </a:lnTo>
                <a:lnTo>
                  <a:pt x="161" y="180"/>
                </a:lnTo>
                <a:lnTo>
                  <a:pt x="162" y="185"/>
                </a:lnTo>
                <a:lnTo>
                  <a:pt x="164" y="190"/>
                </a:lnTo>
                <a:lnTo>
                  <a:pt x="165" y="191"/>
                </a:lnTo>
                <a:lnTo>
                  <a:pt x="166" y="192"/>
                </a:lnTo>
                <a:lnTo>
                  <a:pt x="167" y="193"/>
                </a:lnTo>
                <a:lnTo>
                  <a:pt x="168" y="194"/>
                </a:lnTo>
                <a:lnTo>
                  <a:pt x="169" y="195"/>
                </a:lnTo>
                <a:lnTo>
                  <a:pt x="170" y="196"/>
                </a:lnTo>
                <a:lnTo>
                  <a:pt x="173" y="198"/>
                </a:lnTo>
                <a:lnTo>
                  <a:pt x="175" y="199"/>
                </a:lnTo>
                <a:lnTo>
                  <a:pt x="180" y="201"/>
                </a:lnTo>
                <a:lnTo>
                  <a:pt x="181" y="202"/>
                </a:lnTo>
                <a:lnTo>
                  <a:pt x="183" y="203"/>
                </a:lnTo>
                <a:lnTo>
                  <a:pt x="184" y="204"/>
                </a:lnTo>
                <a:lnTo>
                  <a:pt x="185" y="205"/>
                </a:lnTo>
                <a:lnTo>
                  <a:pt x="186" y="206"/>
                </a:lnTo>
                <a:lnTo>
                  <a:pt x="187" y="207"/>
                </a:lnTo>
                <a:lnTo>
                  <a:pt x="188" y="210"/>
                </a:lnTo>
                <a:lnTo>
                  <a:pt x="189" y="211"/>
                </a:lnTo>
                <a:lnTo>
                  <a:pt x="190" y="212"/>
                </a:lnTo>
                <a:lnTo>
                  <a:pt x="191" y="213"/>
                </a:lnTo>
                <a:lnTo>
                  <a:pt x="193" y="215"/>
                </a:lnTo>
                <a:lnTo>
                  <a:pt x="194" y="217"/>
                </a:lnTo>
                <a:lnTo>
                  <a:pt x="198" y="219"/>
                </a:lnTo>
                <a:lnTo>
                  <a:pt x="199" y="220"/>
                </a:lnTo>
                <a:lnTo>
                  <a:pt x="200" y="220"/>
                </a:lnTo>
                <a:lnTo>
                  <a:pt x="202" y="221"/>
                </a:lnTo>
                <a:lnTo>
                  <a:pt x="204" y="222"/>
                </a:lnTo>
                <a:lnTo>
                  <a:pt x="205" y="222"/>
                </a:lnTo>
                <a:lnTo>
                  <a:pt x="206" y="222"/>
                </a:lnTo>
                <a:lnTo>
                  <a:pt x="207" y="222"/>
                </a:lnTo>
                <a:lnTo>
                  <a:pt x="208" y="222"/>
                </a:lnTo>
                <a:lnTo>
                  <a:pt x="210" y="222"/>
                </a:lnTo>
                <a:lnTo>
                  <a:pt x="215" y="221"/>
                </a:lnTo>
                <a:lnTo>
                  <a:pt x="218" y="221"/>
                </a:lnTo>
                <a:lnTo>
                  <a:pt x="220" y="221"/>
                </a:lnTo>
                <a:lnTo>
                  <a:pt x="222" y="220"/>
                </a:lnTo>
                <a:lnTo>
                  <a:pt x="223" y="219"/>
                </a:lnTo>
                <a:lnTo>
                  <a:pt x="225" y="218"/>
                </a:lnTo>
                <a:lnTo>
                  <a:pt x="227" y="217"/>
                </a:lnTo>
                <a:lnTo>
                  <a:pt x="228" y="216"/>
                </a:lnTo>
                <a:lnTo>
                  <a:pt x="230" y="215"/>
                </a:lnTo>
                <a:lnTo>
                  <a:pt x="236" y="209"/>
                </a:lnTo>
                <a:lnTo>
                  <a:pt x="238" y="207"/>
                </a:lnTo>
                <a:lnTo>
                  <a:pt x="239" y="206"/>
                </a:lnTo>
                <a:lnTo>
                  <a:pt x="241" y="205"/>
                </a:lnTo>
                <a:lnTo>
                  <a:pt x="243" y="204"/>
                </a:lnTo>
                <a:lnTo>
                  <a:pt x="245" y="202"/>
                </a:lnTo>
                <a:lnTo>
                  <a:pt x="247" y="202"/>
                </a:lnTo>
                <a:lnTo>
                  <a:pt x="251" y="200"/>
                </a:lnTo>
                <a:lnTo>
                  <a:pt x="255" y="198"/>
                </a:lnTo>
                <a:lnTo>
                  <a:pt x="256" y="198"/>
                </a:lnTo>
                <a:lnTo>
                  <a:pt x="258" y="197"/>
                </a:lnTo>
                <a:lnTo>
                  <a:pt x="259" y="197"/>
                </a:lnTo>
                <a:lnTo>
                  <a:pt x="260" y="197"/>
                </a:lnTo>
                <a:lnTo>
                  <a:pt x="262" y="197"/>
                </a:lnTo>
                <a:lnTo>
                  <a:pt x="268" y="197"/>
                </a:lnTo>
                <a:lnTo>
                  <a:pt x="270" y="197"/>
                </a:lnTo>
                <a:lnTo>
                  <a:pt x="273" y="197"/>
                </a:lnTo>
                <a:lnTo>
                  <a:pt x="274" y="197"/>
                </a:lnTo>
                <a:lnTo>
                  <a:pt x="275" y="197"/>
                </a:lnTo>
                <a:lnTo>
                  <a:pt x="276" y="197"/>
                </a:lnTo>
                <a:lnTo>
                  <a:pt x="276" y="197"/>
                </a:lnTo>
                <a:lnTo>
                  <a:pt x="277" y="196"/>
                </a:lnTo>
                <a:lnTo>
                  <a:pt x="277" y="196"/>
                </a:lnTo>
                <a:lnTo>
                  <a:pt x="277" y="195"/>
                </a:lnTo>
                <a:lnTo>
                  <a:pt x="277" y="193"/>
                </a:lnTo>
                <a:lnTo>
                  <a:pt x="277" y="191"/>
                </a:lnTo>
                <a:lnTo>
                  <a:pt x="277" y="190"/>
                </a:lnTo>
                <a:lnTo>
                  <a:pt x="277" y="188"/>
                </a:lnTo>
                <a:lnTo>
                  <a:pt x="277" y="187"/>
                </a:lnTo>
                <a:lnTo>
                  <a:pt x="276" y="186"/>
                </a:lnTo>
                <a:lnTo>
                  <a:pt x="276" y="185"/>
                </a:lnTo>
                <a:lnTo>
                  <a:pt x="276" y="185"/>
                </a:lnTo>
                <a:lnTo>
                  <a:pt x="275" y="184"/>
                </a:lnTo>
                <a:lnTo>
                  <a:pt x="274" y="183"/>
                </a:lnTo>
                <a:lnTo>
                  <a:pt x="273" y="183"/>
                </a:lnTo>
                <a:lnTo>
                  <a:pt x="272" y="182"/>
                </a:lnTo>
                <a:lnTo>
                  <a:pt x="270" y="182"/>
                </a:lnTo>
                <a:lnTo>
                  <a:pt x="267" y="181"/>
                </a:lnTo>
                <a:lnTo>
                  <a:pt x="266" y="181"/>
                </a:lnTo>
                <a:lnTo>
                  <a:pt x="265" y="180"/>
                </a:lnTo>
                <a:lnTo>
                  <a:pt x="265" y="180"/>
                </a:lnTo>
                <a:lnTo>
                  <a:pt x="264" y="180"/>
                </a:lnTo>
                <a:lnTo>
                  <a:pt x="264" y="179"/>
                </a:lnTo>
                <a:lnTo>
                  <a:pt x="264" y="179"/>
                </a:lnTo>
                <a:lnTo>
                  <a:pt x="263" y="178"/>
                </a:lnTo>
                <a:lnTo>
                  <a:pt x="263" y="177"/>
                </a:lnTo>
                <a:lnTo>
                  <a:pt x="263" y="176"/>
                </a:lnTo>
                <a:lnTo>
                  <a:pt x="263" y="175"/>
                </a:lnTo>
                <a:lnTo>
                  <a:pt x="263" y="174"/>
                </a:lnTo>
                <a:lnTo>
                  <a:pt x="263" y="173"/>
                </a:lnTo>
                <a:lnTo>
                  <a:pt x="263" y="172"/>
                </a:lnTo>
                <a:lnTo>
                  <a:pt x="264" y="171"/>
                </a:lnTo>
                <a:lnTo>
                  <a:pt x="264" y="170"/>
                </a:lnTo>
                <a:lnTo>
                  <a:pt x="265" y="169"/>
                </a:lnTo>
                <a:lnTo>
                  <a:pt x="266" y="168"/>
                </a:lnTo>
                <a:lnTo>
                  <a:pt x="267" y="167"/>
                </a:lnTo>
                <a:lnTo>
                  <a:pt x="268" y="166"/>
                </a:lnTo>
                <a:lnTo>
                  <a:pt x="269" y="166"/>
                </a:lnTo>
                <a:lnTo>
                  <a:pt x="270" y="165"/>
                </a:lnTo>
                <a:lnTo>
                  <a:pt x="271" y="165"/>
                </a:lnTo>
                <a:lnTo>
                  <a:pt x="272" y="165"/>
                </a:lnTo>
                <a:lnTo>
                  <a:pt x="273" y="165"/>
                </a:lnTo>
                <a:lnTo>
                  <a:pt x="274" y="165"/>
                </a:lnTo>
                <a:lnTo>
                  <a:pt x="276" y="165"/>
                </a:lnTo>
                <a:lnTo>
                  <a:pt x="277" y="165"/>
                </a:lnTo>
                <a:lnTo>
                  <a:pt x="279" y="166"/>
                </a:lnTo>
                <a:lnTo>
                  <a:pt x="281" y="167"/>
                </a:lnTo>
                <a:lnTo>
                  <a:pt x="283" y="168"/>
                </a:lnTo>
                <a:lnTo>
                  <a:pt x="284" y="169"/>
                </a:lnTo>
                <a:lnTo>
                  <a:pt x="285" y="170"/>
                </a:lnTo>
                <a:lnTo>
                  <a:pt x="290" y="173"/>
                </a:lnTo>
                <a:lnTo>
                  <a:pt x="291" y="175"/>
                </a:lnTo>
                <a:lnTo>
                  <a:pt x="292" y="176"/>
                </a:lnTo>
                <a:lnTo>
                  <a:pt x="293" y="177"/>
                </a:lnTo>
                <a:lnTo>
                  <a:pt x="294" y="179"/>
                </a:lnTo>
                <a:lnTo>
                  <a:pt x="298" y="187"/>
                </a:lnTo>
                <a:lnTo>
                  <a:pt x="299" y="188"/>
                </a:lnTo>
                <a:lnTo>
                  <a:pt x="299" y="189"/>
                </a:lnTo>
                <a:lnTo>
                  <a:pt x="301" y="194"/>
                </a:lnTo>
                <a:lnTo>
                  <a:pt x="301" y="196"/>
                </a:lnTo>
                <a:lnTo>
                  <a:pt x="302" y="197"/>
                </a:lnTo>
                <a:lnTo>
                  <a:pt x="303" y="199"/>
                </a:lnTo>
                <a:lnTo>
                  <a:pt x="304" y="200"/>
                </a:lnTo>
                <a:lnTo>
                  <a:pt x="305" y="202"/>
                </a:lnTo>
                <a:lnTo>
                  <a:pt x="306" y="202"/>
                </a:lnTo>
                <a:lnTo>
                  <a:pt x="307" y="203"/>
                </a:lnTo>
                <a:lnTo>
                  <a:pt x="308" y="204"/>
                </a:lnTo>
                <a:lnTo>
                  <a:pt x="309" y="204"/>
                </a:lnTo>
                <a:lnTo>
                  <a:pt x="310" y="205"/>
                </a:lnTo>
                <a:lnTo>
                  <a:pt x="311" y="205"/>
                </a:lnTo>
                <a:lnTo>
                  <a:pt x="315" y="207"/>
                </a:lnTo>
                <a:lnTo>
                  <a:pt x="322" y="209"/>
                </a:lnTo>
                <a:lnTo>
                  <a:pt x="323" y="210"/>
                </a:lnTo>
                <a:lnTo>
                  <a:pt x="324" y="210"/>
                </a:lnTo>
                <a:lnTo>
                  <a:pt x="325" y="210"/>
                </a:lnTo>
                <a:lnTo>
                  <a:pt x="326" y="210"/>
                </a:lnTo>
                <a:lnTo>
                  <a:pt x="327" y="209"/>
                </a:lnTo>
                <a:lnTo>
                  <a:pt x="328" y="209"/>
                </a:lnTo>
                <a:lnTo>
                  <a:pt x="329" y="209"/>
                </a:lnTo>
                <a:lnTo>
                  <a:pt x="330" y="208"/>
                </a:lnTo>
                <a:lnTo>
                  <a:pt x="332" y="206"/>
                </a:lnTo>
                <a:lnTo>
                  <a:pt x="333" y="206"/>
                </a:lnTo>
                <a:lnTo>
                  <a:pt x="334" y="205"/>
                </a:lnTo>
                <a:lnTo>
                  <a:pt x="335" y="205"/>
                </a:lnTo>
                <a:lnTo>
                  <a:pt x="336" y="205"/>
                </a:lnTo>
                <a:lnTo>
                  <a:pt x="336" y="204"/>
                </a:lnTo>
                <a:lnTo>
                  <a:pt x="338" y="204"/>
                </a:lnTo>
                <a:lnTo>
                  <a:pt x="339" y="204"/>
                </a:lnTo>
                <a:lnTo>
                  <a:pt x="340" y="205"/>
                </a:lnTo>
                <a:lnTo>
                  <a:pt x="341" y="205"/>
                </a:lnTo>
                <a:lnTo>
                  <a:pt x="343" y="205"/>
                </a:lnTo>
                <a:lnTo>
                  <a:pt x="344" y="206"/>
                </a:lnTo>
                <a:lnTo>
                  <a:pt x="345" y="206"/>
                </a:lnTo>
                <a:lnTo>
                  <a:pt x="345" y="207"/>
                </a:lnTo>
                <a:lnTo>
                  <a:pt x="346" y="207"/>
                </a:lnTo>
                <a:lnTo>
                  <a:pt x="347" y="208"/>
                </a:lnTo>
                <a:lnTo>
                  <a:pt x="348" y="209"/>
                </a:lnTo>
                <a:lnTo>
                  <a:pt x="349" y="211"/>
                </a:lnTo>
                <a:lnTo>
                  <a:pt x="351" y="214"/>
                </a:lnTo>
                <a:lnTo>
                  <a:pt x="352" y="215"/>
                </a:lnTo>
                <a:lnTo>
                  <a:pt x="353" y="217"/>
                </a:lnTo>
                <a:lnTo>
                  <a:pt x="354" y="217"/>
                </a:lnTo>
                <a:lnTo>
                  <a:pt x="355" y="218"/>
                </a:lnTo>
                <a:lnTo>
                  <a:pt x="356" y="219"/>
                </a:lnTo>
                <a:lnTo>
                  <a:pt x="358" y="219"/>
                </a:lnTo>
                <a:lnTo>
                  <a:pt x="359" y="220"/>
                </a:lnTo>
                <a:lnTo>
                  <a:pt x="366" y="222"/>
                </a:lnTo>
                <a:lnTo>
                  <a:pt x="367" y="222"/>
                </a:lnTo>
                <a:lnTo>
                  <a:pt x="369" y="223"/>
                </a:lnTo>
                <a:lnTo>
                  <a:pt x="371" y="224"/>
                </a:lnTo>
                <a:lnTo>
                  <a:pt x="372" y="225"/>
                </a:lnTo>
                <a:lnTo>
                  <a:pt x="374" y="226"/>
                </a:lnTo>
                <a:lnTo>
                  <a:pt x="375" y="226"/>
                </a:lnTo>
                <a:lnTo>
                  <a:pt x="375" y="227"/>
                </a:lnTo>
                <a:lnTo>
                  <a:pt x="376" y="228"/>
                </a:lnTo>
                <a:lnTo>
                  <a:pt x="377" y="229"/>
                </a:lnTo>
                <a:lnTo>
                  <a:pt x="378" y="230"/>
                </a:lnTo>
                <a:lnTo>
                  <a:pt x="379" y="233"/>
                </a:lnTo>
                <a:lnTo>
                  <a:pt x="380" y="238"/>
                </a:lnTo>
                <a:lnTo>
                  <a:pt x="381" y="239"/>
                </a:lnTo>
                <a:lnTo>
                  <a:pt x="382" y="241"/>
                </a:lnTo>
                <a:lnTo>
                  <a:pt x="383" y="242"/>
                </a:lnTo>
                <a:lnTo>
                  <a:pt x="384" y="244"/>
                </a:lnTo>
                <a:lnTo>
                  <a:pt x="385" y="245"/>
                </a:lnTo>
                <a:lnTo>
                  <a:pt x="386" y="246"/>
                </a:lnTo>
                <a:lnTo>
                  <a:pt x="387" y="247"/>
                </a:lnTo>
                <a:lnTo>
                  <a:pt x="388" y="248"/>
                </a:lnTo>
                <a:lnTo>
                  <a:pt x="390" y="249"/>
                </a:lnTo>
                <a:lnTo>
                  <a:pt x="391" y="250"/>
                </a:lnTo>
                <a:lnTo>
                  <a:pt x="392" y="250"/>
                </a:lnTo>
                <a:lnTo>
                  <a:pt x="393" y="251"/>
                </a:lnTo>
                <a:lnTo>
                  <a:pt x="394" y="251"/>
                </a:lnTo>
                <a:lnTo>
                  <a:pt x="395" y="251"/>
                </a:lnTo>
                <a:lnTo>
                  <a:pt x="397" y="251"/>
                </a:lnTo>
                <a:lnTo>
                  <a:pt x="398" y="251"/>
                </a:lnTo>
                <a:lnTo>
                  <a:pt x="398" y="250"/>
                </a:lnTo>
                <a:lnTo>
                  <a:pt x="399" y="250"/>
                </a:lnTo>
                <a:lnTo>
                  <a:pt x="402" y="248"/>
                </a:lnTo>
                <a:lnTo>
                  <a:pt x="404" y="247"/>
                </a:lnTo>
                <a:lnTo>
                  <a:pt x="405" y="246"/>
                </a:lnTo>
                <a:lnTo>
                  <a:pt x="405" y="245"/>
                </a:lnTo>
                <a:lnTo>
                  <a:pt x="406" y="244"/>
                </a:lnTo>
                <a:lnTo>
                  <a:pt x="406" y="244"/>
                </a:lnTo>
                <a:lnTo>
                  <a:pt x="406" y="242"/>
                </a:lnTo>
                <a:lnTo>
                  <a:pt x="406" y="241"/>
                </a:lnTo>
                <a:lnTo>
                  <a:pt x="406" y="240"/>
                </a:lnTo>
                <a:lnTo>
                  <a:pt x="405" y="238"/>
                </a:lnTo>
                <a:lnTo>
                  <a:pt x="405" y="238"/>
                </a:lnTo>
                <a:lnTo>
                  <a:pt x="405" y="237"/>
                </a:lnTo>
                <a:lnTo>
                  <a:pt x="405" y="237"/>
                </a:lnTo>
                <a:lnTo>
                  <a:pt x="406" y="236"/>
                </a:lnTo>
                <a:lnTo>
                  <a:pt x="406" y="236"/>
                </a:lnTo>
                <a:lnTo>
                  <a:pt x="407" y="236"/>
                </a:lnTo>
                <a:lnTo>
                  <a:pt x="408" y="236"/>
                </a:lnTo>
                <a:lnTo>
                  <a:pt x="410" y="237"/>
                </a:lnTo>
                <a:lnTo>
                  <a:pt x="412" y="237"/>
                </a:lnTo>
                <a:lnTo>
                  <a:pt x="417" y="238"/>
                </a:lnTo>
                <a:lnTo>
                  <a:pt x="420" y="239"/>
                </a:lnTo>
                <a:lnTo>
                  <a:pt x="422" y="239"/>
                </a:lnTo>
                <a:lnTo>
                  <a:pt x="424" y="239"/>
                </a:lnTo>
                <a:lnTo>
                  <a:pt x="427" y="240"/>
                </a:lnTo>
                <a:lnTo>
                  <a:pt x="433" y="240"/>
                </a:lnTo>
                <a:lnTo>
                  <a:pt x="436" y="240"/>
                </a:lnTo>
                <a:lnTo>
                  <a:pt x="438" y="240"/>
                </a:lnTo>
                <a:lnTo>
                  <a:pt x="440" y="241"/>
                </a:lnTo>
                <a:lnTo>
                  <a:pt x="440" y="241"/>
                </a:lnTo>
                <a:lnTo>
                  <a:pt x="442" y="241"/>
                </a:lnTo>
                <a:lnTo>
                  <a:pt x="443" y="242"/>
                </a:lnTo>
                <a:lnTo>
                  <a:pt x="450" y="246"/>
                </a:lnTo>
                <a:lnTo>
                  <a:pt x="454" y="248"/>
                </a:lnTo>
                <a:lnTo>
                  <a:pt x="456" y="249"/>
                </a:lnTo>
                <a:lnTo>
                  <a:pt x="458" y="250"/>
                </a:lnTo>
                <a:lnTo>
                  <a:pt x="466" y="256"/>
                </a:lnTo>
                <a:lnTo>
                  <a:pt x="468" y="257"/>
                </a:lnTo>
                <a:lnTo>
                  <a:pt x="469" y="257"/>
                </a:lnTo>
                <a:lnTo>
                  <a:pt x="470" y="258"/>
                </a:lnTo>
                <a:lnTo>
                  <a:pt x="473" y="259"/>
                </a:lnTo>
                <a:lnTo>
                  <a:pt x="475" y="260"/>
                </a:lnTo>
                <a:lnTo>
                  <a:pt x="477" y="260"/>
                </a:lnTo>
                <a:lnTo>
                  <a:pt x="479" y="260"/>
                </a:lnTo>
                <a:lnTo>
                  <a:pt x="481" y="260"/>
                </a:lnTo>
                <a:lnTo>
                  <a:pt x="482" y="260"/>
                </a:lnTo>
                <a:lnTo>
                  <a:pt x="483" y="260"/>
                </a:lnTo>
                <a:lnTo>
                  <a:pt x="484" y="260"/>
                </a:lnTo>
                <a:lnTo>
                  <a:pt x="485" y="260"/>
                </a:lnTo>
                <a:lnTo>
                  <a:pt x="486" y="259"/>
                </a:lnTo>
                <a:lnTo>
                  <a:pt x="487" y="259"/>
                </a:lnTo>
                <a:lnTo>
                  <a:pt x="488" y="258"/>
                </a:lnTo>
                <a:lnTo>
                  <a:pt x="488" y="257"/>
                </a:lnTo>
                <a:lnTo>
                  <a:pt x="489" y="256"/>
                </a:lnTo>
                <a:lnTo>
                  <a:pt x="489" y="256"/>
                </a:lnTo>
                <a:lnTo>
                  <a:pt x="490" y="255"/>
                </a:lnTo>
                <a:lnTo>
                  <a:pt x="490" y="254"/>
                </a:lnTo>
                <a:lnTo>
                  <a:pt x="491" y="251"/>
                </a:lnTo>
                <a:lnTo>
                  <a:pt x="492" y="249"/>
                </a:lnTo>
                <a:lnTo>
                  <a:pt x="492" y="249"/>
                </a:lnTo>
                <a:lnTo>
                  <a:pt x="492" y="248"/>
                </a:lnTo>
                <a:lnTo>
                  <a:pt x="493" y="248"/>
                </a:lnTo>
                <a:lnTo>
                  <a:pt x="493" y="247"/>
                </a:lnTo>
                <a:lnTo>
                  <a:pt x="494" y="247"/>
                </a:lnTo>
                <a:lnTo>
                  <a:pt x="495" y="247"/>
                </a:lnTo>
                <a:lnTo>
                  <a:pt x="495" y="247"/>
                </a:lnTo>
                <a:lnTo>
                  <a:pt x="496" y="247"/>
                </a:lnTo>
                <a:lnTo>
                  <a:pt x="497" y="247"/>
                </a:lnTo>
                <a:lnTo>
                  <a:pt x="498" y="248"/>
                </a:lnTo>
                <a:lnTo>
                  <a:pt x="499" y="248"/>
                </a:lnTo>
                <a:lnTo>
                  <a:pt x="500" y="248"/>
                </a:lnTo>
                <a:lnTo>
                  <a:pt x="501" y="249"/>
                </a:lnTo>
                <a:lnTo>
                  <a:pt x="502" y="249"/>
                </a:lnTo>
                <a:lnTo>
                  <a:pt x="502" y="250"/>
                </a:lnTo>
                <a:lnTo>
                  <a:pt x="503" y="251"/>
                </a:lnTo>
                <a:lnTo>
                  <a:pt x="503" y="252"/>
                </a:lnTo>
                <a:lnTo>
                  <a:pt x="504" y="253"/>
                </a:lnTo>
                <a:lnTo>
                  <a:pt x="504" y="254"/>
                </a:lnTo>
                <a:lnTo>
                  <a:pt x="505" y="256"/>
                </a:lnTo>
                <a:lnTo>
                  <a:pt x="505" y="258"/>
                </a:lnTo>
                <a:lnTo>
                  <a:pt x="505" y="260"/>
                </a:lnTo>
                <a:lnTo>
                  <a:pt x="505" y="265"/>
                </a:lnTo>
                <a:lnTo>
                  <a:pt x="505" y="268"/>
                </a:lnTo>
                <a:lnTo>
                  <a:pt x="505" y="270"/>
                </a:lnTo>
                <a:lnTo>
                  <a:pt x="505" y="271"/>
                </a:lnTo>
                <a:lnTo>
                  <a:pt x="505" y="272"/>
                </a:lnTo>
                <a:lnTo>
                  <a:pt x="505" y="272"/>
                </a:lnTo>
                <a:lnTo>
                  <a:pt x="506" y="274"/>
                </a:lnTo>
                <a:lnTo>
                  <a:pt x="506" y="275"/>
                </a:lnTo>
                <a:lnTo>
                  <a:pt x="506" y="276"/>
                </a:lnTo>
                <a:lnTo>
                  <a:pt x="507" y="276"/>
                </a:lnTo>
                <a:lnTo>
                  <a:pt x="508" y="277"/>
                </a:lnTo>
                <a:lnTo>
                  <a:pt x="508" y="278"/>
                </a:lnTo>
                <a:lnTo>
                  <a:pt x="509" y="279"/>
                </a:lnTo>
                <a:lnTo>
                  <a:pt x="510" y="280"/>
                </a:lnTo>
                <a:lnTo>
                  <a:pt x="512" y="282"/>
                </a:lnTo>
                <a:lnTo>
                  <a:pt x="513" y="283"/>
                </a:lnTo>
                <a:lnTo>
                  <a:pt x="514" y="284"/>
                </a:lnTo>
                <a:lnTo>
                  <a:pt x="514" y="284"/>
                </a:lnTo>
                <a:lnTo>
                  <a:pt x="514" y="285"/>
                </a:lnTo>
                <a:lnTo>
                  <a:pt x="515" y="285"/>
                </a:lnTo>
                <a:lnTo>
                  <a:pt x="515" y="286"/>
                </a:lnTo>
                <a:lnTo>
                  <a:pt x="515" y="287"/>
                </a:lnTo>
                <a:lnTo>
                  <a:pt x="514" y="288"/>
                </a:lnTo>
                <a:lnTo>
                  <a:pt x="514" y="289"/>
                </a:lnTo>
                <a:lnTo>
                  <a:pt x="512" y="292"/>
                </a:lnTo>
                <a:lnTo>
                  <a:pt x="511" y="296"/>
                </a:lnTo>
                <a:lnTo>
                  <a:pt x="509" y="300"/>
                </a:lnTo>
                <a:lnTo>
                  <a:pt x="509" y="301"/>
                </a:lnTo>
                <a:lnTo>
                  <a:pt x="508" y="302"/>
                </a:lnTo>
                <a:lnTo>
                  <a:pt x="508" y="304"/>
                </a:lnTo>
                <a:lnTo>
                  <a:pt x="508" y="306"/>
                </a:lnTo>
                <a:lnTo>
                  <a:pt x="508" y="308"/>
                </a:lnTo>
                <a:lnTo>
                  <a:pt x="509" y="310"/>
                </a:lnTo>
                <a:lnTo>
                  <a:pt x="509" y="312"/>
                </a:lnTo>
                <a:lnTo>
                  <a:pt x="511" y="315"/>
                </a:lnTo>
                <a:lnTo>
                  <a:pt x="511" y="317"/>
                </a:lnTo>
                <a:lnTo>
                  <a:pt x="512" y="319"/>
                </a:lnTo>
                <a:lnTo>
                  <a:pt x="513" y="321"/>
                </a:lnTo>
                <a:lnTo>
                  <a:pt x="515" y="325"/>
                </a:lnTo>
                <a:lnTo>
                  <a:pt x="517" y="330"/>
                </a:lnTo>
                <a:lnTo>
                  <a:pt x="519" y="336"/>
                </a:lnTo>
                <a:lnTo>
                  <a:pt x="524" y="345"/>
                </a:lnTo>
                <a:lnTo>
                  <a:pt x="527" y="353"/>
                </a:lnTo>
                <a:lnTo>
                  <a:pt x="529" y="358"/>
                </a:lnTo>
                <a:lnTo>
                  <a:pt x="530" y="360"/>
                </a:lnTo>
                <a:lnTo>
                  <a:pt x="531" y="361"/>
                </a:lnTo>
                <a:lnTo>
                  <a:pt x="531" y="363"/>
                </a:lnTo>
                <a:lnTo>
                  <a:pt x="533" y="369"/>
                </a:lnTo>
                <a:lnTo>
                  <a:pt x="534" y="371"/>
                </a:lnTo>
                <a:lnTo>
                  <a:pt x="534" y="373"/>
                </a:lnTo>
                <a:lnTo>
                  <a:pt x="535" y="374"/>
                </a:lnTo>
                <a:lnTo>
                  <a:pt x="535" y="375"/>
                </a:lnTo>
                <a:lnTo>
                  <a:pt x="536" y="376"/>
                </a:lnTo>
                <a:lnTo>
                  <a:pt x="537" y="377"/>
                </a:lnTo>
                <a:lnTo>
                  <a:pt x="538" y="378"/>
                </a:lnTo>
                <a:lnTo>
                  <a:pt x="538" y="379"/>
                </a:lnTo>
                <a:lnTo>
                  <a:pt x="539" y="380"/>
                </a:lnTo>
                <a:lnTo>
                  <a:pt x="541" y="380"/>
                </a:lnTo>
                <a:lnTo>
                  <a:pt x="542" y="381"/>
                </a:lnTo>
                <a:lnTo>
                  <a:pt x="543" y="382"/>
                </a:lnTo>
                <a:lnTo>
                  <a:pt x="544" y="382"/>
                </a:lnTo>
                <a:lnTo>
                  <a:pt x="546" y="383"/>
                </a:lnTo>
                <a:lnTo>
                  <a:pt x="552" y="385"/>
                </a:lnTo>
                <a:lnTo>
                  <a:pt x="554" y="385"/>
                </a:lnTo>
                <a:lnTo>
                  <a:pt x="559" y="386"/>
                </a:lnTo>
                <a:lnTo>
                  <a:pt x="561" y="386"/>
                </a:lnTo>
                <a:lnTo>
                  <a:pt x="562" y="386"/>
                </a:lnTo>
                <a:lnTo>
                  <a:pt x="563" y="387"/>
                </a:lnTo>
                <a:lnTo>
                  <a:pt x="565" y="388"/>
                </a:lnTo>
                <a:lnTo>
                  <a:pt x="567" y="388"/>
                </a:lnTo>
                <a:lnTo>
                  <a:pt x="568" y="390"/>
                </a:lnTo>
                <a:lnTo>
                  <a:pt x="570" y="392"/>
                </a:lnTo>
                <a:lnTo>
                  <a:pt x="573" y="395"/>
                </a:lnTo>
                <a:lnTo>
                  <a:pt x="574" y="396"/>
                </a:lnTo>
                <a:lnTo>
                  <a:pt x="575" y="397"/>
                </a:lnTo>
                <a:lnTo>
                  <a:pt x="576" y="397"/>
                </a:lnTo>
                <a:lnTo>
                  <a:pt x="578" y="398"/>
                </a:lnTo>
                <a:lnTo>
                  <a:pt x="580" y="399"/>
                </a:lnTo>
                <a:lnTo>
                  <a:pt x="582" y="399"/>
                </a:lnTo>
                <a:lnTo>
                  <a:pt x="583" y="400"/>
                </a:lnTo>
                <a:lnTo>
                  <a:pt x="585" y="400"/>
                </a:lnTo>
                <a:lnTo>
                  <a:pt x="586" y="400"/>
                </a:lnTo>
                <a:lnTo>
                  <a:pt x="587" y="400"/>
                </a:lnTo>
                <a:lnTo>
                  <a:pt x="588" y="400"/>
                </a:lnTo>
                <a:lnTo>
                  <a:pt x="592" y="399"/>
                </a:lnTo>
                <a:lnTo>
                  <a:pt x="595" y="399"/>
                </a:lnTo>
                <a:lnTo>
                  <a:pt x="597" y="399"/>
                </a:lnTo>
                <a:lnTo>
                  <a:pt x="598" y="399"/>
                </a:lnTo>
                <a:lnTo>
                  <a:pt x="599" y="399"/>
                </a:lnTo>
                <a:lnTo>
                  <a:pt x="600" y="399"/>
                </a:lnTo>
                <a:lnTo>
                  <a:pt x="602" y="400"/>
                </a:lnTo>
                <a:lnTo>
                  <a:pt x="604" y="400"/>
                </a:lnTo>
                <a:lnTo>
                  <a:pt x="605" y="401"/>
                </a:lnTo>
                <a:lnTo>
                  <a:pt x="606" y="402"/>
                </a:lnTo>
                <a:lnTo>
                  <a:pt x="607" y="403"/>
                </a:lnTo>
                <a:lnTo>
                  <a:pt x="608" y="403"/>
                </a:lnTo>
                <a:lnTo>
                  <a:pt x="609" y="404"/>
                </a:lnTo>
                <a:lnTo>
                  <a:pt x="610" y="405"/>
                </a:lnTo>
                <a:lnTo>
                  <a:pt x="610" y="407"/>
                </a:lnTo>
                <a:lnTo>
                  <a:pt x="610" y="408"/>
                </a:lnTo>
                <a:lnTo>
                  <a:pt x="611" y="410"/>
                </a:lnTo>
                <a:lnTo>
                  <a:pt x="612" y="413"/>
                </a:lnTo>
                <a:lnTo>
                  <a:pt x="613" y="419"/>
                </a:lnTo>
                <a:lnTo>
                  <a:pt x="615" y="427"/>
                </a:lnTo>
                <a:lnTo>
                  <a:pt x="619" y="439"/>
                </a:lnTo>
                <a:lnTo>
                  <a:pt x="621" y="447"/>
                </a:lnTo>
                <a:lnTo>
                  <a:pt x="621" y="449"/>
                </a:lnTo>
                <a:lnTo>
                  <a:pt x="622" y="450"/>
                </a:lnTo>
                <a:lnTo>
                  <a:pt x="623" y="452"/>
                </a:lnTo>
                <a:lnTo>
                  <a:pt x="624" y="455"/>
                </a:lnTo>
                <a:lnTo>
                  <a:pt x="625" y="456"/>
                </a:lnTo>
                <a:lnTo>
                  <a:pt x="625" y="458"/>
                </a:lnTo>
                <a:lnTo>
                  <a:pt x="626" y="464"/>
                </a:lnTo>
                <a:lnTo>
                  <a:pt x="627" y="466"/>
                </a:lnTo>
                <a:lnTo>
                  <a:pt x="627" y="468"/>
                </a:lnTo>
                <a:lnTo>
                  <a:pt x="628" y="471"/>
                </a:lnTo>
                <a:lnTo>
                  <a:pt x="629" y="474"/>
                </a:lnTo>
                <a:lnTo>
                  <a:pt x="630" y="475"/>
                </a:lnTo>
                <a:lnTo>
                  <a:pt x="632" y="479"/>
                </a:lnTo>
                <a:lnTo>
                  <a:pt x="634" y="482"/>
                </a:lnTo>
                <a:lnTo>
                  <a:pt x="634" y="484"/>
                </a:lnTo>
                <a:lnTo>
                  <a:pt x="635" y="485"/>
                </a:lnTo>
                <a:lnTo>
                  <a:pt x="635" y="487"/>
                </a:lnTo>
                <a:lnTo>
                  <a:pt x="635" y="488"/>
                </a:lnTo>
                <a:lnTo>
                  <a:pt x="635" y="490"/>
                </a:lnTo>
                <a:lnTo>
                  <a:pt x="635" y="491"/>
                </a:lnTo>
                <a:lnTo>
                  <a:pt x="634" y="492"/>
                </a:lnTo>
                <a:lnTo>
                  <a:pt x="633" y="496"/>
                </a:lnTo>
                <a:lnTo>
                  <a:pt x="632" y="499"/>
                </a:lnTo>
                <a:lnTo>
                  <a:pt x="631" y="502"/>
                </a:lnTo>
                <a:lnTo>
                  <a:pt x="631" y="503"/>
                </a:lnTo>
                <a:lnTo>
                  <a:pt x="631" y="504"/>
                </a:lnTo>
                <a:lnTo>
                  <a:pt x="630" y="504"/>
                </a:lnTo>
                <a:lnTo>
                  <a:pt x="629" y="505"/>
                </a:lnTo>
                <a:lnTo>
                  <a:pt x="629" y="505"/>
                </a:lnTo>
                <a:lnTo>
                  <a:pt x="628" y="506"/>
                </a:lnTo>
                <a:lnTo>
                  <a:pt x="626" y="506"/>
                </a:lnTo>
                <a:lnTo>
                  <a:pt x="622" y="508"/>
                </a:lnTo>
                <a:lnTo>
                  <a:pt x="620" y="508"/>
                </a:lnTo>
                <a:lnTo>
                  <a:pt x="618" y="509"/>
                </a:lnTo>
                <a:lnTo>
                  <a:pt x="616" y="510"/>
                </a:lnTo>
                <a:lnTo>
                  <a:pt x="611" y="513"/>
                </a:lnTo>
                <a:lnTo>
                  <a:pt x="608" y="514"/>
                </a:lnTo>
                <a:lnTo>
                  <a:pt x="605" y="516"/>
                </a:lnTo>
                <a:lnTo>
                  <a:pt x="600" y="520"/>
                </a:lnTo>
                <a:lnTo>
                  <a:pt x="598" y="521"/>
                </a:lnTo>
                <a:lnTo>
                  <a:pt x="596" y="522"/>
                </a:lnTo>
                <a:lnTo>
                  <a:pt x="594" y="522"/>
                </a:lnTo>
                <a:lnTo>
                  <a:pt x="593" y="523"/>
                </a:lnTo>
                <a:lnTo>
                  <a:pt x="592" y="523"/>
                </a:lnTo>
                <a:lnTo>
                  <a:pt x="590" y="523"/>
                </a:lnTo>
                <a:lnTo>
                  <a:pt x="589" y="523"/>
                </a:lnTo>
                <a:lnTo>
                  <a:pt x="588" y="523"/>
                </a:lnTo>
                <a:lnTo>
                  <a:pt x="587" y="523"/>
                </a:lnTo>
                <a:lnTo>
                  <a:pt x="584" y="522"/>
                </a:lnTo>
                <a:lnTo>
                  <a:pt x="579" y="521"/>
                </a:lnTo>
                <a:lnTo>
                  <a:pt x="577" y="520"/>
                </a:lnTo>
                <a:lnTo>
                  <a:pt x="575" y="520"/>
                </a:lnTo>
                <a:lnTo>
                  <a:pt x="573" y="519"/>
                </a:lnTo>
                <a:lnTo>
                  <a:pt x="569" y="519"/>
                </a:lnTo>
                <a:lnTo>
                  <a:pt x="564" y="518"/>
                </a:lnTo>
                <a:lnTo>
                  <a:pt x="562" y="518"/>
                </a:lnTo>
                <a:lnTo>
                  <a:pt x="560" y="518"/>
                </a:lnTo>
                <a:lnTo>
                  <a:pt x="557" y="518"/>
                </a:lnTo>
                <a:lnTo>
                  <a:pt x="552" y="519"/>
                </a:lnTo>
                <a:lnTo>
                  <a:pt x="544" y="521"/>
                </a:lnTo>
                <a:lnTo>
                  <a:pt x="542" y="521"/>
                </a:lnTo>
                <a:lnTo>
                  <a:pt x="539" y="522"/>
                </a:lnTo>
                <a:lnTo>
                  <a:pt x="537" y="522"/>
                </a:lnTo>
                <a:lnTo>
                  <a:pt x="536" y="522"/>
                </a:lnTo>
                <a:lnTo>
                  <a:pt x="534" y="521"/>
                </a:lnTo>
                <a:lnTo>
                  <a:pt x="533" y="521"/>
                </a:lnTo>
                <a:lnTo>
                  <a:pt x="532" y="521"/>
                </a:lnTo>
                <a:lnTo>
                  <a:pt x="531" y="520"/>
                </a:lnTo>
                <a:lnTo>
                  <a:pt x="528" y="519"/>
                </a:lnTo>
                <a:lnTo>
                  <a:pt x="526" y="518"/>
                </a:lnTo>
                <a:lnTo>
                  <a:pt x="525" y="518"/>
                </a:lnTo>
                <a:lnTo>
                  <a:pt x="523" y="518"/>
                </a:lnTo>
                <a:lnTo>
                  <a:pt x="522" y="518"/>
                </a:lnTo>
                <a:lnTo>
                  <a:pt x="521" y="518"/>
                </a:lnTo>
                <a:lnTo>
                  <a:pt x="519" y="518"/>
                </a:lnTo>
                <a:lnTo>
                  <a:pt x="517" y="518"/>
                </a:lnTo>
                <a:lnTo>
                  <a:pt x="516" y="519"/>
                </a:lnTo>
                <a:lnTo>
                  <a:pt x="515" y="519"/>
                </a:lnTo>
                <a:lnTo>
                  <a:pt x="514" y="519"/>
                </a:lnTo>
                <a:lnTo>
                  <a:pt x="513" y="520"/>
                </a:lnTo>
                <a:lnTo>
                  <a:pt x="511" y="521"/>
                </a:lnTo>
                <a:lnTo>
                  <a:pt x="510" y="521"/>
                </a:lnTo>
                <a:lnTo>
                  <a:pt x="509" y="522"/>
                </a:lnTo>
                <a:lnTo>
                  <a:pt x="507" y="523"/>
                </a:lnTo>
                <a:lnTo>
                  <a:pt x="507" y="524"/>
                </a:lnTo>
                <a:lnTo>
                  <a:pt x="506" y="526"/>
                </a:lnTo>
                <a:lnTo>
                  <a:pt x="505" y="527"/>
                </a:lnTo>
                <a:lnTo>
                  <a:pt x="504" y="528"/>
                </a:lnTo>
                <a:lnTo>
                  <a:pt x="504" y="529"/>
                </a:lnTo>
                <a:lnTo>
                  <a:pt x="504" y="530"/>
                </a:lnTo>
                <a:lnTo>
                  <a:pt x="504" y="531"/>
                </a:lnTo>
                <a:lnTo>
                  <a:pt x="503" y="532"/>
                </a:lnTo>
                <a:lnTo>
                  <a:pt x="503" y="534"/>
                </a:lnTo>
                <a:lnTo>
                  <a:pt x="503" y="538"/>
                </a:lnTo>
                <a:lnTo>
                  <a:pt x="504" y="540"/>
                </a:lnTo>
                <a:lnTo>
                  <a:pt x="503" y="541"/>
                </a:lnTo>
                <a:lnTo>
                  <a:pt x="503" y="542"/>
                </a:lnTo>
                <a:lnTo>
                  <a:pt x="503" y="544"/>
                </a:lnTo>
                <a:lnTo>
                  <a:pt x="502" y="545"/>
                </a:lnTo>
                <a:lnTo>
                  <a:pt x="502" y="546"/>
                </a:lnTo>
                <a:lnTo>
                  <a:pt x="501" y="548"/>
                </a:lnTo>
                <a:lnTo>
                  <a:pt x="499" y="551"/>
                </a:lnTo>
                <a:lnTo>
                  <a:pt x="496" y="555"/>
                </a:lnTo>
                <a:lnTo>
                  <a:pt x="494" y="557"/>
                </a:lnTo>
                <a:lnTo>
                  <a:pt x="490" y="562"/>
                </a:lnTo>
                <a:lnTo>
                  <a:pt x="486" y="567"/>
                </a:lnTo>
                <a:lnTo>
                  <a:pt x="485" y="568"/>
                </a:lnTo>
                <a:lnTo>
                  <a:pt x="484" y="571"/>
                </a:lnTo>
                <a:lnTo>
                  <a:pt x="481" y="575"/>
                </a:lnTo>
                <a:lnTo>
                  <a:pt x="477" y="581"/>
                </a:lnTo>
                <a:lnTo>
                  <a:pt x="477" y="582"/>
                </a:lnTo>
                <a:lnTo>
                  <a:pt x="475" y="584"/>
                </a:lnTo>
                <a:lnTo>
                  <a:pt x="474" y="585"/>
                </a:lnTo>
                <a:lnTo>
                  <a:pt x="473" y="587"/>
                </a:lnTo>
                <a:lnTo>
                  <a:pt x="471" y="588"/>
                </a:lnTo>
                <a:lnTo>
                  <a:pt x="470" y="589"/>
                </a:lnTo>
                <a:lnTo>
                  <a:pt x="468" y="590"/>
                </a:lnTo>
                <a:lnTo>
                  <a:pt x="466" y="591"/>
                </a:lnTo>
                <a:lnTo>
                  <a:pt x="465" y="592"/>
                </a:lnTo>
                <a:lnTo>
                  <a:pt x="463" y="592"/>
                </a:lnTo>
                <a:lnTo>
                  <a:pt x="462" y="593"/>
                </a:lnTo>
                <a:lnTo>
                  <a:pt x="460" y="593"/>
                </a:lnTo>
                <a:lnTo>
                  <a:pt x="459" y="593"/>
                </a:lnTo>
                <a:lnTo>
                  <a:pt x="457" y="593"/>
                </a:lnTo>
                <a:lnTo>
                  <a:pt x="455" y="593"/>
                </a:lnTo>
                <a:lnTo>
                  <a:pt x="454" y="593"/>
                </a:lnTo>
                <a:lnTo>
                  <a:pt x="448" y="593"/>
                </a:lnTo>
                <a:lnTo>
                  <a:pt x="448" y="593"/>
                </a:lnTo>
                <a:lnTo>
                  <a:pt x="448" y="593"/>
                </a:lnTo>
                <a:lnTo>
                  <a:pt x="447" y="593"/>
                </a:lnTo>
                <a:lnTo>
                  <a:pt x="447" y="593"/>
                </a:lnTo>
                <a:lnTo>
                  <a:pt x="445" y="592"/>
                </a:lnTo>
                <a:lnTo>
                  <a:pt x="444" y="592"/>
                </a:lnTo>
                <a:lnTo>
                  <a:pt x="442" y="591"/>
                </a:lnTo>
                <a:lnTo>
                  <a:pt x="441" y="590"/>
                </a:lnTo>
                <a:lnTo>
                  <a:pt x="439" y="589"/>
                </a:lnTo>
                <a:lnTo>
                  <a:pt x="438" y="588"/>
                </a:lnTo>
                <a:lnTo>
                  <a:pt x="437" y="587"/>
                </a:lnTo>
                <a:lnTo>
                  <a:pt x="437" y="586"/>
                </a:lnTo>
                <a:lnTo>
                  <a:pt x="436" y="585"/>
                </a:lnTo>
                <a:lnTo>
                  <a:pt x="435" y="584"/>
                </a:lnTo>
                <a:lnTo>
                  <a:pt x="435" y="583"/>
                </a:lnTo>
                <a:lnTo>
                  <a:pt x="434" y="581"/>
                </a:lnTo>
                <a:lnTo>
                  <a:pt x="432" y="575"/>
                </a:lnTo>
                <a:lnTo>
                  <a:pt x="431" y="574"/>
                </a:lnTo>
                <a:lnTo>
                  <a:pt x="430" y="573"/>
                </a:lnTo>
                <a:lnTo>
                  <a:pt x="430" y="572"/>
                </a:lnTo>
                <a:lnTo>
                  <a:pt x="429" y="571"/>
                </a:lnTo>
                <a:lnTo>
                  <a:pt x="426" y="567"/>
                </a:lnTo>
                <a:lnTo>
                  <a:pt x="425" y="565"/>
                </a:lnTo>
                <a:lnTo>
                  <a:pt x="424" y="565"/>
                </a:lnTo>
                <a:lnTo>
                  <a:pt x="423" y="564"/>
                </a:lnTo>
                <a:lnTo>
                  <a:pt x="421" y="562"/>
                </a:lnTo>
                <a:lnTo>
                  <a:pt x="414" y="557"/>
                </a:lnTo>
                <a:lnTo>
                  <a:pt x="412" y="556"/>
                </a:lnTo>
                <a:lnTo>
                  <a:pt x="411" y="555"/>
                </a:lnTo>
                <a:lnTo>
                  <a:pt x="410" y="554"/>
                </a:lnTo>
                <a:lnTo>
                  <a:pt x="409" y="552"/>
                </a:lnTo>
                <a:lnTo>
                  <a:pt x="408" y="551"/>
                </a:lnTo>
                <a:lnTo>
                  <a:pt x="407" y="549"/>
                </a:lnTo>
                <a:lnTo>
                  <a:pt x="405" y="547"/>
                </a:lnTo>
                <a:lnTo>
                  <a:pt x="402" y="542"/>
                </a:lnTo>
                <a:lnTo>
                  <a:pt x="402" y="541"/>
                </a:lnTo>
                <a:lnTo>
                  <a:pt x="401" y="539"/>
                </a:lnTo>
                <a:lnTo>
                  <a:pt x="400" y="538"/>
                </a:lnTo>
                <a:lnTo>
                  <a:pt x="399" y="537"/>
                </a:lnTo>
                <a:lnTo>
                  <a:pt x="398" y="536"/>
                </a:lnTo>
                <a:lnTo>
                  <a:pt x="396" y="536"/>
                </a:lnTo>
                <a:lnTo>
                  <a:pt x="394" y="535"/>
                </a:lnTo>
                <a:lnTo>
                  <a:pt x="393" y="535"/>
                </a:lnTo>
                <a:lnTo>
                  <a:pt x="392" y="535"/>
                </a:lnTo>
                <a:lnTo>
                  <a:pt x="390" y="535"/>
                </a:lnTo>
                <a:lnTo>
                  <a:pt x="390" y="535"/>
                </a:lnTo>
                <a:lnTo>
                  <a:pt x="388" y="535"/>
                </a:lnTo>
                <a:lnTo>
                  <a:pt x="383" y="536"/>
                </a:lnTo>
                <a:lnTo>
                  <a:pt x="382" y="536"/>
                </a:lnTo>
                <a:lnTo>
                  <a:pt x="380" y="537"/>
                </a:lnTo>
                <a:lnTo>
                  <a:pt x="379" y="537"/>
                </a:lnTo>
                <a:lnTo>
                  <a:pt x="378" y="537"/>
                </a:lnTo>
                <a:lnTo>
                  <a:pt x="376" y="537"/>
                </a:lnTo>
                <a:lnTo>
                  <a:pt x="372" y="536"/>
                </a:lnTo>
                <a:lnTo>
                  <a:pt x="370" y="536"/>
                </a:lnTo>
                <a:lnTo>
                  <a:pt x="362" y="534"/>
                </a:lnTo>
                <a:lnTo>
                  <a:pt x="360" y="534"/>
                </a:lnTo>
                <a:lnTo>
                  <a:pt x="359" y="533"/>
                </a:lnTo>
                <a:lnTo>
                  <a:pt x="357" y="532"/>
                </a:lnTo>
                <a:lnTo>
                  <a:pt x="355" y="532"/>
                </a:lnTo>
                <a:lnTo>
                  <a:pt x="354" y="531"/>
                </a:lnTo>
                <a:lnTo>
                  <a:pt x="352" y="530"/>
                </a:lnTo>
                <a:lnTo>
                  <a:pt x="347" y="526"/>
                </a:lnTo>
                <a:lnTo>
                  <a:pt x="345" y="525"/>
                </a:lnTo>
                <a:lnTo>
                  <a:pt x="344" y="524"/>
                </a:lnTo>
                <a:lnTo>
                  <a:pt x="342" y="523"/>
                </a:lnTo>
                <a:lnTo>
                  <a:pt x="341" y="522"/>
                </a:lnTo>
                <a:lnTo>
                  <a:pt x="339" y="522"/>
                </a:lnTo>
                <a:lnTo>
                  <a:pt x="337" y="522"/>
                </a:lnTo>
                <a:lnTo>
                  <a:pt x="333" y="522"/>
                </a:lnTo>
                <a:lnTo>
                  <a:pt x="331" y="521"/>
                </a:lnTo>
                <a:lnTo>
                  <a:pt x="330" y="521"/>
                </a:lnTo>
                <a:lnTo>
                  <a:pt x="325" y="520"/>
                </a:lnTo>
                <a:lnTo>
                  <a:pt x="324" y="520"/>
                </a:lnTo>
                <a:lnTo>
                  <a:pt x="323" y="519"/>
                </a:lnTo>
                <a:lnTo>
                  <a:pt x="320" y="519"/>
                </a:lnTo>
                <a:lnTo>
                  <a:pt x="315" y="519"/>
                </a:lnTo>
                <a:lnTo>
                  <a:pt x="311" y="520"/>
                </a:lnTo>
                <a:lnTo>
                  <a:pt x="307" y="520"/>
                </a:lnTo>
                <a:lnTo>
                  <a:pt x="301" y="521"/>
                </a:lnTo>
                <a:lnTo>
                  <a:pt x="298" y="522"/>
                </a:lnTo>
                <a:lnTo>
                  <a:pt x="293" y="524"/>
                </a:lnTo>
                <a:lnTo>
                  <a:pt x="283" y="527"/>
                </a:lnTo>
                <a:lnTo>
                  <a:pt x="280" y="527"/>
                </a:lnTo>
                <a:lnTo>
                  <a:pt x="278" y="528"/>
                </a:lnTo>
                <a:lnTo>
                  <a:pt x="277" y="528"/>
                </a:lnTo>
                <a:lnTo>
                  <a:pt x="276" y="528"/>
                </a:lnTo>
                <a:lnTo>
                  <a:pt x="274" y="528"/>
                </a:lnTo>
                <a:lnTo>
                  <a:pt x="273" y="527"/>
                </a:lnTo>
                <a:lnTo>
                  <a:pt x="272" y="527"/>
                </a:lnTo>
                <a:lnTo>
                  <a:pt x="271" y="526"/>
                </a:lnTo>
                <a:lnTo>
                  <a:pt x="271" y="526"/>
                </a:lnTo>
                <a:lnTo>
                  <a:pt x="270" y="525"/>
                </a:lnTo>
                <a:lnTo>
                  <a:pt x="269" y="524"/>
                </a:lnTo>
                <a:lnTo>
                  <a:pt x="269" y="523"/>
                </a:lnTo>
                <a:lnTo>
                  <a:pt x="266" y="519"/>
                </a:lnTo>
                <a:lnTo>
                  <a:pt x="266" y="518"/>
                </a:lnTo>
                <a:lnTo>
                  <a:pt x="265" y="517"/>
                </a:lnTo>
                <a:lnTo>
                  <a:pt x="264" y="516"/>
                </a:lnTo>
                <a:lnTo>
                  <a:pt x="262" y="514"/>
                </a:lnTo>
                <a:lnTo>
                  <a:pt x="261" y="513"/>
                </a:lnTo>
                <a:lnTo>
                  <a:pt x="259" y="512"/>
                </a:lnTo>
                <a:lnTo>
                  <a:pt x="257" y="511"/>
                </a:lnTo>
                <a:lnTo>
                  <a:pt x="255" y="510"/>
                </a:lnTo>
                <a:lnTo>
                  <a:pt x="253" y="510"/>
                </a:lnTo>
                <a:lnTo>
                  <a:pt x="251" y="509"/>
                </a:lnTo>
                <a:lnTo>
                  <a:pt x="248" y="508"/>
                </a:lnTo>
                <a:lnTo>
                  <a:pt x="246" y="508"/>
                </a:lnTo>
                <a:lnTo>
                  <a:pt x="244" y="508"/>
                </a:lnTo>
                <a:lnTo>
                  <a:pt x="243" y="508"/>
                </a:lnTo>
                <a:lnTo>
                  <a:pt x="243" y="508"/>
                </a:lnTo>
                <a:lnTo>
                  <a:pt x="242" y="508"/>
                </a:lnTo>
                <a:lnTo>
                  <a:pt x="242" y="508"/>
                </a:lnTo>
                <a:lnTo>
                  <a:pt x="240" y="509"/>
                </a:lnTo>
                <a:lnTo>
                  <a:pt x="239" y="509"/>
                </a:lnTo>
                <a:lnTo>
                  <a:pt x="237" y="509"/>
                </a:lnTo>
                <a:lnTo>
                  <a:pt x="237" y="509"/>
                </a:lnTo>
                <a:lnTo>
                  <a:pt x="236" y="509"/>
                </a:lnTo>
                <a:lnTo>
                  <a:pt x="235" y="508"/>
                </a:lnTo>
                <a:lnTo>
                  <a:pt x="234" y="505"/>
                </a:lnTo>
                <a:lnTo>
                  <a:pt x="232" y="500"/>
                </a:lnTo>
                <a:lnTo>
                  <a:pt x="231" y="498"/>
                </a:lnTo>
                <a:lnTo>
                  <a:pt x="230" y="496"/>
                </a:lnTo>
                <a:lnTo>
                  <a:pt x="228" y="495"/>
                </a:lnTo>
                <a:lnTo>
                  <a:pt x="228" y="494"/>
                </a:lnTo>
                <a:lnTo>
                  <a:pt x="227" y="494"/>
                </a:lnTo>
                <a:lnTo>
                  <a:pt x="227" y="494"/>
                </a:lnTo>
                <a:lnTo>
                  <a:pt x="226" y="494"/>
                </a:lnTo>
                <a:lnTo>
                  <a:pt x="226" y="494"/>
                </a:lnTo>
                <a:lnTo>
                  <a:pt x="225" y="494"/>
                </a:lnTo>
                <a:lnTo>
                  <a:pt x="224" y="494"/>
                </a:lnTo>
                <a:lnTo>
                  <a:pt x="222" y="494"/>
                </a:lnTo>
                <a:lnTo>
                  <a:pt x="221" y="494"/>
                </a:lnTo>
                <a:lnTo>
                  <a:pt x="220" y="495"/>
                </a:lnTo>
                <a:lnTo>
                  <a:pt x="219" y="496"/>
                </a:lnTo>
                <a:lnTo>
                  <a:pt x="217" y="497"/>
                </a:lnTo>
                <a:lnTo>
                  <a:pt x="214" y="500"/>
                </a:lnTo>
                <a:lnTo>
                  <a:pt x="213" y="500"/>
                </a:lnTo>
                <a:lnTo>
                  <a:pt x="213" y="501"/>
                </a:lnTo>
                <a:lnTo>
                  <a:pt x="212" y="501"/>
                </a:lnTo>
                <a:lnTo>
                  <a:pt x="211" y="501"/>
                </a:lnTo>
                <a:lnTo>
                  <a:pt x="211" y="500"/>
                </a:lnTo>
                <a:lnTo>
                  <a:pt x="210" y="500"/>
                </a:lnTo>
                <a:lnTo>
                  <a:pt x="209" y="499"/>
                </a:lnTo>
                <a:lnTo>
                  <a:pt x="209" y="498"/>
                </a:lnTo>
                <a:lnTo>
                  <a:pt x="208" y="497"/>
                </a:lnTo>
                <a:lnTo>
                  <a:pt x="208" y="495"/>
                </a:lnTo>
                <a:lnTo>
                  <a:pt x="208" y="494"/>
                </a:lnTo>
                <a:lnTo>
                  <a:pt x="208" y="494"/>
                </a:lnTo>
                <a:lnTo>
                  <a:pt x="208" y="493"/>
                </a:lnTo>
                <a:lnTo>
                  <a:pt x="208" y="491"/>
                </a:lnTo>
                <a:lnTo>
                  <a:pt x="209" y="490"/>
                </a:lnTo>
                <a:lnTo>
                  <a:pt x="210" y="488"/>
                </a:lnTo>
                <a:lnTo>
                  <a:pt x="210" y="487"/>
                </a:lnTo>
                <a:lnTo>
                  <a:pt x="210" y="486"/>
                </a:lnTo>
                <a:lnTo>
                  <a:pt x="210" y="485"/>
                </a:lnTo>
                <a:lnTo>
                  <a:pt x="210" y="485"/>
                </a:lnTo>
                <a:lnTo>
                  <a:pt x="210" y="484"/>
                </a:lnTo>
                <a:lnTo>
                  <a:pt x="210" y="482"/>
                </a:lnTo>
                <a:lnTo>
                  <a:pt x="209" y="481"/>
                </a:lnTo>
                <a:lnTo>
                  <a:pt x="207" y="477"/>
                </a:lnTo>
                <a:lnTo>
                  <a:pt x="205" y="474"/>
                </a:lnTo>
                <a:lnTo>
                  <a:pt x="203" y="471"/>
                </a:lnTo>
                <a:lnTo>
                  <a:pt x="200" y="468"/>
                </a:lnTo>
                <a:lnTo>
                  <a:pt x="199" y="466"/>
                </a:lnTo>
                <a:lnTo>
                  <a:pt x="196" y="463"/>
                </a:lnTo>
                <a:lnTo>
                  <a:pt x="191" y="458"/>
                </a:lnTo>
                <a:lnTo>
                  <a:pt x="189" y="457"/>
                </a:lnTo>
                <a:lnTo>
                  <a:pt x="187" y="455"/>
                </a:lnTo>
                <a:lnTo>
                  <a:pt x="177" y="447"/>
                </a:lnTo>
                <a:lnTo>
                  <a:pt x="176" y="447"/>
                </a:lnTo>
                <a:lnTo>
                  <a:pt x="175" y="446"/>
                </a:lnTo>
                <a:lnTo>
                  <a:pt x="174" y="445"/>
                </a:lnTo>
                <a:lnTo>
                  <a:pt x="173" y="444"/>
                </a:lnTo>
                <a:lnTo>
                  <a:pt x="172" y="441"/>
                </a:lnTo>
                <a:lnTo>
                  <a:pt x="171" y="440"/>
                </a:lnTo>
                <a:lnTo>
                  <a:pt x="169" y="436"/>
                </a:lnTo>
                <a:lnTo>
                  <a:pt x="168" y="434"/>
                </a:lnTo>
                <a:lnTo>
                  <a:pt x="167" y="433"/>
                </a:lnTo>
                <a:lnTo>
                  <a:pt x="166" y="431"/>
                </a:lnTo>
                <a:lnTo>
                  <a:pt x="164" y="429"/>
                </a:lnTo>
                <a:lnTo>
                  <a:pt x="163" y="427"/>
                </a:lnTo>
                <a:lnTo>
                  <a:pt x="162" y="426"/>
                </a:lnTo>
                <a:lnTo>
                  <a:pt x="160" y="425"/>
                </a:lnTo>
                <a:lnTo>
                  <a:pt x="159" y="425"/>
                </a:lnTo>
                <a:lnTo>
                  <a:pt x="159" y="424"/>
                </a:lnTo>
                <a:lnTo>
                  <a:pt x="158" y="424"/>
                </a:lnTo>
                <a:lnTo>
                  <a:pt x="158" y="424"/>
                </a:lnTo>
                <a:lnTo>
                  <a:pt x="157" y="424"/>
                </a:lnTo>
                <a:lnTo>
                  <a:pt x="156" y="424"/>
                </a:lnTo>
                <a:lnTo>
                  <a:pt x="156" y="425"/>
                </a:lnTo>
                <a:lnTo>
                  <a:pt x="155" y="425"/>
                </a:lnTo>
                <a:lnTo>
                  <a:pt x="153" y="426"/>
                </a:lnTo>
                <a:lnTo>
                  <a:pt x="153" y="427"/>
                </a:lnTo>
                <a:lnTo>
                  <a:pt x="152" y="427"/>
                </a:lnTo>
                <a:lnTo>
                  <a:pt x="151" y="427"/>
                </a:lnTo>
                <a:lnTo>
                  <a:pt x="150" y="427"/>
                </a:lnTo>
                <a:lnTo>
                  <a:pt x="149" y="427"/>
                </a:lnTo>
                <a:lnTo>
                  <a:pt x="148" y="427"/>
                </a:lnTo>
                <a:lnTo>
                  <a:pt x="147" y="427"/>
                </a:lnTo>
                <a:lnTo>
                  <a:pt x="145" y="426"/>
                </a:lnTo>
                <a:lnTo>
                  <a:pt x="144" y="425"/>
                </a:lnTo>
                <a:lnTo>
                  <a:pt x="142" y="424"/>
                </a:lnTo>
                <a:lnTo>
                  <a:pt x="141" y="423"/>
                </a:lnTo>
                <a:lnTo>
                  <a:pt x="139" y="422"/>
                </a:lnTo>
                <a:lnTo>
                  <a:pt x="138" y="421"/>
                </a:lnTo>
                <a:lnTo>
                  <a:pt x="138" y="420"/>
                </a:lnTo>
                <a:lnTo>
                  <a:pt x="137" y="419"/>
                </a:lnTo>
                <a:lnTo>
                  <a:pt x="136" y="418"/>
                </a:lnTo>
                <a:lnTo>
                  <a:pt x="135" y="416"/>
                </a:lnTo>
                <a:lnTo>
                  <a:pt x="135" y="414"/>
                </a:lnTo>
                <a:lnTo>
                  <a:pt x="134" y="412"/>
                </a:lnTo>
                <a:lnTo>
                  <a:pt x="134" y="410"/>
                </a:lnTo>
                <a:lnTo>
                  <a:pt x="134" y="408"/>
                </a:lnTo>
                <a:lnTo>
                  <a:pt x="133" y="406"/>
                </a:lnTo>
                <a:lnTo>
                  <a:pt x="133" y="404"/>
                </a:lnTo>
                <a:lnTo>
                  <a:pt x="134" y="403"/>
                </a:lnTo>
                <a:lnTo>
                  <a:pt x="134" y="401"/>
                </a:lnTo>
                <a:lnTo>
                  <a:pt x="134" y="400"/>
                </a:lnTo>
                <a:lnTo>
                  <a:pt x="134" y="397"/>
                </a:lnTo>
                <a:lnTo>
                  <a:pt x="136" y="391"/>
                </a:lnTo>
                <a:lnTo>
                  <a:pt x="136" y="390"/>
                </a:lnTo>
                <a:lnTo>
                  <a:pt x="136" y="388"/>
                </a:lnTo>
                <a:lnTo>
                  <a:pt x="136" y="387"/>
                </a:lnTo>
                <a:lnTo>
                  <a:pt x="137" y="385"/>
                </a:lnTo>
                <a:lnTo>
                  <a:pt x="136" y="383"/>
                </a:lnTo>
                <a:lnTo>
                  <a:pt x="136" y="382"/>
                </a:lnTo>
                <a:lnTo>
                  <a:pt x="136" y="380"/>
                </a:lnTo>
                <a:lnTo>
                  <a:pt x="135" y="377"/>
                </a:lnTo>
                <a:lnTo>
                  <a:pt x="135" y="375"/>
                </a:lnTo>
                <a:lnTo>
                  <a:pt x="134" y="373"/>
                </a:lnTo>
                <a:lnTo>
                  <a:pt x="133" y="372"/>
                </a:lnTo>
                <a:lnTo>
                  <a:pt x="133" y="371"/>
                </a:lnTo>
                <a:lnTo>
                  <a:pt x="132" y="369"/>
                </a:lnTo>
                <a:lnTo>
                  <a:pt x="131" y="368"/>
                </a:lnTo>
                <a:lnTo>
                  <a:pt x="130" y="368"/>
                </a:lnTo>
                <a:lnTo>
                  <a:pt x="129" y="368"/>
                </a:lnTo>
                <a:lnTo>
                  <a:pt x="129" y="367"/>
                </a:lnTo>
                <a:lnTo>
                  <a:pt x="128" y="367"/>
                </a:lnTo>
                <a:lnTo>
                  <a:pt x="127" y="367"/>
                </a:lnTo>
                <a:lnTo>
                  <a:pt x="126" y="367"/>
                </a:lnTo>
                <a:lnTo>
                  <a:pt x="126" y="367"/>
                </a:lnTo>
                <a:lnTo>
                  <a:pt x="125" y="367"/>
                </a:lnTo>
                <a:lnTo>
                  <a:pt x="121" y="368"/>
                </a:lnTo>
                <a:lnTo>
                  <a:pt x="119" y="368"/>
                </a:lnTo>
                <a:lnTo>
                  <a:pt x="112" y="371"/>
                </a:lnTo>
                <a:lnTo>
                  <a:pt x="110" y="371"/>
                </a:lnTo>
                <a:lnTo>
                  <a:pt x="108" y="372"/>
                </a:lnTo>
                <a:lnTo>
                  <a:pt x="105" y="373"/>
                </a:lnTo>
                <a:lnTo>
                  <a:pt x="102" y="375"/>
                </a:lnTo>
                <a:lnTo>
                  <a:pt x="101" y="375"/>
                </a:lnTo>
                <a:lnTo>
                  <a:pt x="100" y="375"/>
                </a:lnTo>
                <a:lnTo>
                  <a:pt x="99" y="375"/>
                </a:lnTo>
                <a:lnTo>
                  <a:pt x="98" y="375"/>
                </a:lnTo>
                <a:lnTo>
                  <a:pt x="97" y="375"/>
                </a:lnTo>
                <a:lnTo>
                  <a:pt x="92" y="374"/>
                </a:lnTo>
                <a:lnTo>
                  <a:pt x="91" y="374"/>
                </a:lnTo>
                <a:lnTo>
                  <a:pt x="90" y="374"/>
                </a:lnTo>
                <a:lnTo>
                  <a:pt x="87" y="373"/>
                </a:lnTo>
                <a:lnTo>
                  <a:pt x="81" y="370"/>
                </a:lnTo>
                <a:lnTo>
                  <a:pt x="80" y="369"/>
                </a:lnTo>
                <a:lnTo>
                  <a:pt x="78" y="368"/>
                </a:lnTo>
                <a:lnTo>
                  <a:pt x="77" y="367"/>
                </a:lnTo>
                <a:lnTo>
                  <a:pt x="75" y="365"/>
                </a:lnTo>
                <a:lnTo>
                  <a:pt x="73" y="364"/>
                </a:lnTo>
                <a:lnTo>
                  <a:pt x="72" y="363"/>
                </a:lnTo>
                <a:lnTo>
                  <a:pt x="71" y="362"/>
                </a:lnTo>
                <a:lnTo>
                  <a:pt x="68" y="361"/>
                </a:lnTo>
                <a:lnTo>
                  <a:pt x="68" y="361"/>
                </a:lnTo>
                <a:lnTo>
                  <a:pt x="66" y="360"/>
                </a:lnTo>
                <a:lnTo>
                  <a:pt x="65" y="359"/>
                </a:lnTo>
                <a:lnTo>
                  <a:pt x="64" y="358"/>
                </a:lnTo>
                <a:lnTo>
                  <a:pt x="63" y="357"/>
                </a:lnTo>
                <a:lnTo>
                  <a:pt x="62" y="355"/>
                </a:lnTo>
                <a:lnTo>
                  <a:pt x="61" y="353"/>
                </a:lnTo>
                <a:lnTo>
                  <a:pt x="60" y="351"/>
                </a:lnTo>
                <a:lnTo>
                  <a:pt x="59" y="350"/>
                </a:lnTo>
                <a:lnTo>
                  <a:pt x="55" y="346"/>
                </a:lnTo>
                <a:lnTo>
                  <a:pt x="54" y="345"/>
                </a:lnTo>
                <a:lnTo>
                  <a:pt x="54" y="344"/>
                </a:lnTo>
                <a:lnTo>
                  <a:pt x="53" y="343"/>
                </a:lnTo>
                <a:lnTo>
                  <a:pt x="53" y="342"/>
                </a:lnTo>
                <a:lnTo>
                  <a:pt x="53" y="340"/>
                </a:lnTo>
                <a:lnTo>
                  <a:pt x="52" y="338"/>
                </a:lnTo>
                <a:lnTo>
                  <a:pt x="52" y="337"/>
                </a:lnTo>
                <a:lnTo>
                  <a:pt x="52" y="336"/>
                </a:lnTo>
                <a:lnTo>
                  <a:pt x="52" y="335"/>
                </a:lnTo>
                <a:lnTo>
                  <a:pt x="51" y="334"/>
                </a:lnTo>
                <a:lnTo>
                  <a:pt x="50" y="333"/>
                </a:lnTo>
                <a:lnTo>
                  <a:pt x="50" y="332"/>
                </a:lnTo>
                <a:lnTo>
                  <a:pt x="48" y="328"/>
                </a:lnTo>
                <a:lnTo>
                  <a:pt x="47" y="327"/>
                </a:lnTo>
                <a:lnTo>
                  <a:pt x="46" y="324"/>
                </a:lnTo>
                <a:lnTo>
                  <a:pt x="46" y="323"/>
                </a:lnTo>
                <a:lnTo>
                  <a:pt x="45" y="321"/>
                </a:lnTo>
                <a:lnTo>
                  <a:pt x="45" y="320"/>
                </a:lnTo>
                <a:lnTo>
                  <a:pt x="45" y="317"/>
                </a:lnTo>
                <a:lnTo>
                  <a:pt x="45" y="315"/>
                </a:lnTo>
                <a:lnTo>
                  <a:pt x="45" y="313"/>
                </a:lnTo>
                <a:lnTo>
                  <a:pt x="44" y="311"/>
                </a:lnTo>
                <a:lnTo>
                  <a:pt x="43" y="309"/>
                </a:lnTo>
                <a:lnTo>
                  <a:pt x="41" y="305"/>
                </a:lnTo>
                <a:lnTo>
                  <a:pt x="39" y="302"/>
                </a:lnTo>
                <a:lnTo>
                  <a:pt x="39" y="301"/>
                </a:lnTo>
                <a:lnTo>
                  <a:pt x="38" y="300"/>
                </a:lnTo>
                <a:lnTo>
                  <a:pt x="38" y="300"/>
                </a:lnTo>
                <a:lnTo>
                  <a:pt x="38" y="299"/>
                </a:lnTo>
                <a:lnTo>
                  <a:pt x="37" y="299"/>
                </a:lnTo>
                <a:lnTo>
                  <a:pt x="35" y="299"/>
                </a:lnTo>
                <a:lnTo>
                  <a:pt x="34" y="299"/>
                </a:lnTo>
                <a:lnTo>
                  <a:pt x="33" y="299"/>
                </a:lnTo>
                <a:lnTo>
                  <a:pt x="32" y="299"/>
                </a:lnTo>
                <a:lnTo>
                  <a:pt x="32" y="300"/>
                </a:lnTo>
                <a:lnTo>
                  <a:pt x="31" y="300"/>
                </a:lnTo>
                <a:lnTo>
                  <a:pt x="31" y="301"/>
                </a:lnTo>
                <a:lnTo>
                  <a:pt x="31" y="302"/>
                </a:lnTo>
                <a:lnTo>
                  <a:pt x="31" y="303"/>
                </a:lnTo>
                <a:lnTo>
                  <a:pt x="31" y="305"/>
                </a:lnTo>
                <a:lnTo>
                  <a:pt x="33" y="315"/>
                </a:lnTo>
                <a:lnTo>
                  <a:pt x="34" y="316"/>
                </a:lnTo>
                <a:lnTo>
                  <a:pt x="34" y="317"/>
                </a:lnTo>
                <a:lnTo>
                  <a:pt x="34" y="319"/>
                </a:lnTo>
                <a:lnTo>
                  <a:pt x="34" y="320"/>
                </a:lnTo>
                <a:lnTo>
                  <a:pt x="33" y="321"/>
                </a:lnTo>
                <a:lnTo>
                  <a:pt x="33" y="321"/>
                </a:lnTo>
                <a:lnTo>
                  <a:pt x="33" y="322"/>
                </a:lnTo>
                <a:lnTo>
                  <a:pt x="32" y="323"/>
                </a:lnTo>
                <a:lnTo>
                  <a:pt x="30" y="324"/>
                </a:lnTo>
                <a:lnTo>
                  <a:pt x="30" y="325"/>
                </a:lnTo>
                <a:lnTo>
                  <a:pt x="29" y="326"/>
                </a:lnTo>
                <a:lnTo>
                  <a:pt x="28" y="326"/>
                </a:lnTo>
                <a:lnTo>
                  <a:pt x="27" y="326"/>
                </a:lnTo>
                <a:lnTo>
                  <a:pt x="27" y="326"/>
                </a:lnTo>
                <a:lnTo>
                  <a:pt x="26" y="326"/>
                </a:lnTo>
                <a:lnTo>
                  <a:pt x="25" y="326"/>
                </a:lnTo>
                <a:lnTo>
                  <a:pt x="24" y="325"/>
                </a:lnTo>
                <a:lnTo>
                  <a:pt x="24" y="325"/>
                </a:lnTo>
                <a:lnTo>
                  <a:pt x="23" y="325"/>
                </a:lnTo>
                <a:lnTo>
                  <a:pt x="23" y="326"/>
                </a:lnTo>
                <a:lnTo>
                  <a:pt x="22" y="326"/>
                </a:lnTo>
                <a:lnTo>
                  <a:pt x="21" y="327"/>
                </a:lnTo>
                <a:lnTo>
                  <a:pt x="20" y="327"/>
                </a:lnTo>
                <a:lnTo>
                  <a:pt x="18" y="329"/>
                </a:lnTo>
                <a:lnTo>
                  <a:pt x="17" y="329"/>
                </a:lnTo>
                <a:lnTo>
                  <a:pt x="16" y="330"/>
                </a:lnTo>
                <a:lnTo>
                  <a:pt x="16" y="330"/>
                </a:lnTo>
                <a:lnTo>
                  <a:pt x="15" y="331"/>
                </a:lnTo>
                <a:lnTo>
                  <a:pt x="15" y="332"/>
                </a:lnTo>
                <a:lnTo>
                  <a:pt x="14" y="334"/>
                </a:lnTo>
                <a:lnTo>
                  <a:pt x="13" y="335"/>
                </a:lnTo>
                <a:lnTo>
                  <a:pt x="13" y="336"/>
                </a:lnTo>
                <a:lnTo>
                  <a:pt x="12" y="336"/>
                </a:lnTo>
                <a:lnTo>
                  <a:pt x="9" y="340"/>
                </a:lnTo>
                <a:lnTo>
                  <a:pt x="8" y="340"/>
                </a:lnTo>
                <a:lnTo>
                  <a:pt x="7" y="341"/>
                </a:lnTo>
                <a:lnTo>
                  <a:pt x="6" y="344"/>
                </a:lnTo>
                <a:lnTo>
                  <a:pt x="5" y="346"/>
                </a:lnTo>
                <a:lnTo>
                  <a:pt x="4" y="346"/>
                </a:lnTo>
                <a:lnTo>
                  <a:pt x="4" y="346"/>
                </a:lnTo>
                <a:lnTo>
                  <a:pt x="3" y="346"/>
                </a:lnTo>
                <a:lnTo>
                  <a:pt x="3" y="347"/>
                </a:lnTo>
                <a:lnTo>
                  <a:pt x="2" y="347"/>
                </a:lnTo>
                <a:lnTo>
                  <a:pt x="2" y="346"/>
                </a:lnTo>
                <a:lnTo>
                  <a:pt x="1" y="346"/>
                </a:lnTo>
                <a:lnTo>
                  <a:pt x="0" y="345"/>
                </a:lnTo>
              </a:path>
            </a:pathLst>
          </a:custGeom>
          <a:noFill/>
          <a:ln w="26988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cs-CZ" dirty="0"/>
          </a:p>
        </p:txBody>
      </p:sp>
      <p:sp>
        <p:nvSpPr>
          <p:cNvPr id="172" name="Freeform 293">
            <a:extLst>
              <a:ext uri="{FF2B5EF4-FFF2-40B4-BE49-F238E27FC236}">
                <a16:creationId xmlns:a16="http://schemas.microsoft.com/office/drawing/2014/main" id="{BE631271-8BC8-49E2-B2F3-9C0589B8BF9B}"/>
              </a:ext>
            </a:extLst>
          </p:cNvPr>
          <p:cNvSpPr>
            <a:spLocks/>
          </p:cNvSpPr>
          <p:nvPr/>
        </p:nvSpPr>
        <p:spPr bwMode="auto">
          <a:xfrm>
            <a:off x="6491649" y="3682769"/>
            <a:ext cx="226228" cy="351571"/>
          </a:xfrm>
          <a:custGeom>
            <a:avLst/>
            <a:gdLst>
              <a:gd name="T0" fmla="*/ 92 w 222"/>
              <a:gd name="T1" fmla="*/ 339 h 345"/>
              <a:gd name="T2" fmla="*/ 91 w 222"/>
              <a:gd name="T3" fmla="*/ 332 h 345"/>
              <a:gd name="T4" fmla="*/ 93 w 222"/>
              <a:gd name="T5" fmla="*/ 316 h 345"/>
              <a:gd name="T6" fmla="*/ 92 w 222"/>
              <a:gd name="T7" fmla="*/ 311 h 345"/>
              <a:gd name="T8" fmla="*/ 87 w 222"/>
              <a:gd name="T9" fmla="*/ 308 h 345"/>
              <a:gd name="T10" fmla="*/ 79 w 222"/>
              <a:gd name="T11" fmla="*/ 308 h 345"/>
              <a:gd name="T12" fmla="*/ 70 w 222"/>
              <a:gd name="T13" fmla="*/ 311 h 345"/>
              <a:gd name="T14" fmla="*/ 62 w 222"/>
              <a:gd name="T15" fmla="*/ 317 h 345"/>
              <a:gd name="T16" fmla="*/ 50 w 222"/>
              <a:gd name="T17" fmla="*/ 327 h 345"/>
              <a:gd name="T18" fmla="*/ 45 w 222"/>
              <a:gd name="T19" fmla="*/ 332 h 345"/>
              <a:gd name="T20" fmla="*/ 32 w 222"/>
              <a:gd name="T21" fmla="*/ 333 h 345"/>
              <a:gd name="T22" fmla="*/ 29 w 222"/>
              <a:gd name="T23" fmla="*/ 331 h 345"/>
              <a:gd name="T24" fmla="*/ 28 w 222"/>
              <a:gd name="T25" fmla="*/ 326 h 345"/>
              <a:gd name="T26" fmla="*/ 28 w 222"/>
              <a:gd name="T27" fmla="*/ 315 h 345"/>
              <a:gd name="T28" fmla="*/ 27 w 222"/>
              <a:gd name="T29" fmla="*/ 313 h 345"/>
              <a:gd name="T30" fmla="*/ 18 w 222"/>
              <a:gd name="T31" fmla="*/ 315 h 345"/>
              <a:gd name="T32" fmla="*/ 13 w 222"/>
              <a:gd name="T33" fmla="*/ 315 h 345"/>
              <a:gd name="T34" fmla="*/ 7 w 222"/>
              <a:gd name="T35" fmla="*/ 308 h 345"/>
              <a:gd name="T36" fmla="*/ 1 w 222"/>
              <a:gd name="T37" fmla="*/ 299 h 345"/>
              <a:gd name="T38" fmla="*/ 0 w 222"/>
              <a:gd name="T39" fmla="*/ 295 h 345"/>
              <a:gd name="T40" fmla="*/ 3 w 222"/>
              <a:gd name="T41" fmla="*/ 284 h 345"/>
              <a:gd name="T42" fmla="*/ 5 w 222"/>
              <a:gd name="T43" fmla="*/ 276 h 345"/>
              <a:gd name="T44" fmla="*/ 6 w 222"/>
              <a:gd name="T45" fmla="*/ 269 h 345"/>
              <a:gd name="T46" fmla="*/ 14 w 222"/>
              <a:gd name="T47" fmla="*/ 259 h 345"/>
              <a:gd name="T48" fmla="*/ 17 w 222"/>
              <a:gd name="T49" fmla="*/ 251 h 345"/>
              <a:gd name="T50" fmla="*/ 16 w 222"/>
              <a:gd name="T51" fmla="*/ 246 h 345"/>
              <a:gd name="T52" fmla="*/ 13 w 222"/>
              <a:gd name="T53" fmla="*/ 241 h 345"/>
              <a:gd name="T54" fmla="*/ 4 w 222"/>
              <a:gd name="T55" fmla="*/ 230 h 345"/>
              <a:gd name="T56" fmla="*/ 3 w 222"/>
              <a:gd name="T57" fmla="*/ 226 h 345"/>
              <a:gd name="T58" fmla="*/ 6 w 222"/>
              <a:gd name="T59" fmla="*/ 211 h 345"/>
              <a:gd name="T60" fmla="*/ 11 w 222"/>
              <a:gd name="T61" fmla="*/ 201 h 345"/>
              <a:gd name="T62" fmla="*/ 24 w 222"/>
              <a:gd name="T63" fmla="*/ 185 h 345"/>
              <a:gd name="T64" fmla="*/ 28 w 222"/>
              <a:gd name="T65" fmla="*/ 176 h 345"/>
              <a:gd name="T66" fmla="*/ 28 w 222"/>
              <a:gd name="T67" fmla="*/ 162 h 345"/>
              <a:gd name="T68" fmla="*/ 29 w 222"/>
              <a:gd name="T69" fmla="*/ 148 h 345"/>
              <a:gd name="T70" fmla="*/ 33 w 222"/>
              <a:gd name="T71" fmla="*/ 137 h 345"/>
              <a:gd name="T72" fmla="*/ 35 w 222"/>
              <a:gd name="T73" fmla="*/ 125 h 345"/>
              <a:gd name="T74" fmla="*/ 48 w 222"/>
              <a:gd name="T75" fmla="*/ 107 h 345"/>
              <a:gd name="T76" fmla="*/ 56 w 222"/>
              <a:gd name="T77" fmla="*/ 100 h 345"/>
              <a:gd name="T78" fmla="*/ 65 w 222"/>
              <a:gd name="T79" fmla="*/ 93 h 345"/>
              <a:gd name="T80" fmla="*/ 74 w 222"/>
              <a:gd name="T81" fmla="*/ 88 h 345"/>
              <a:gd name="T82" fmla="*/ 86 w 222"/>
              <a:gd name="T83" fmla="*/ 76 h 345"/>
              <a:gd name="T84" fmla="*/ 91 w 222"/>
              <a:gd name="T85" fmla="*/ 74 h 345"/>
              <a:gd name="T86" fmla="*/ 100 w 222"/>
              <a:gd name="T87" fmla="*/ 75 h 345"/>
              <a:gd name="T88" fmla="*/ 105 w 222"/>
              <a:gd name="T89" fmla="*/ 74 h 345"/>
              <a:gd name="T90" fmla="*/ 107 w 222"/>
              <a:gd name="T91" fmla="*/ 69 h 345"/>
              <a:gd name="T92" fmla="*/ 109 w 222"/>
              <a:gd name="T93" fmla="*/ 48 h 345"/>
              <a:gd name="T94" fmla="*/ 114 w 222"/>
              <a:gd name="T95" fmla="*/ 46 h 345"/>
              <a:gd name="T96" fmla="*/ 124 w 222"/>
              <a:gd name="T97" fmla="*/ 38 h 345"/>
              <a:gd name="T98" fmla="*/ 137 w 222"/>
              <a:gd name="T99" fmla="*/ 34 h 345"/>
              <a:gd name="T100" fmla="*/ 156 w 222"/>
              <a:gd name="T101" fmla="*/ 34 h 345"/>
              <a:gd name="T102" fmla="*/ 166 w 222"/>
              <a:gd name="T103" fmla="*/ 33 h 345"/>
              <a:gd name="T104" fmla="*/ 176 w 222"/>
              <a:gd name="T105" fmla="*/ 32 h 345"/>
              <a:gd name="T106" fmla="*/ 185 w 222"/>
              <a:gd name="T107" fmla="*/ 34 h 345"/>
              <a:gd name="T108" fmla="*/ 195 w 222"/>
              <a:gd name="T109" fmla="*/ 32 h 345"/>
              <a:gd name="T110" fmla="*/ 206 w 222"/>
              <a:gd name="T111" fmla="*/ 23 h 345"/>
              <a:gd name="T112" fmla="*/ 214 w 222"/>
              <a:gd name="T113" fmla="*/ 14 h 345"/>
              <a:gd name="T114" fmla="*/ 218 w 222"/>
              <a:gd name="T115" fmla="*/ 2 h 345"/>
              <a:gd name="T116" fmla="*/ 221 w 222"/>
              <a:gd name="T117" fmla="*/ 0 h 3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222" h="345">
                <a:moveTo>
                  <a:pt x="96" y="345"/>
                </a:moveTo>
                <a:lnTo>
                  <a:pt x="95" y="344"/>
                </a:lnTo>
                <a:lnTo>
                  <a:pt x="94" y="343"/>
                </a:lnTo>
                <a:lnTo>
                  <a:pt x="93" y="341"/>
                </a:lnTo>
                <a:lnTo>
                  <a:pt x="92" y="339"/>
                </a:lnTo>
                <a:lnTo>
                  <a:pt x="91" y="338"/>
                </a:lnTo>
                <a:lnTo>
                  <a:pt x="91" y="336"/>
                </a:lnTo>
                <a:lnTo>
                  <a:pt x="91" y="335"/>
                </a:lnTo>
                <a:lnTo>
                  <a:pt x="91" y="334"/>
                </a:lnTo>
                <a:lnTo>
                  <a:pt x="91" y="332"/>
                </a:lnTo>
                <a:lnTo>
                  <a:pt x="91" y="329"/>
                </a:lnTo>
                <a:lnTo>
                  <a:pt x="92" y="323"/>
                </a:lnTo>
                <a:lnTo>
                  <a:pt x="93" y="320"/>
                </a:lnTo>
                <a:lnTo>
                  <a:pt x="93" y="317"/>
                </a:lnTo>
                <a:lnTo>
                  <a:pt x="93" y="316"/>
                </a:lnTo>
                <a:lnTo>
                  <a:pt x="93" y="316"/>
                </a:lnTo>
                <a:lnTo>
                  <a:pt x="93" y="315"/>
                </a:lnTo>
                <a:lnTo>
                  <a:pt x="93" y="313"/>
                </a:lnTo>
                <a:lnTo>
                  <a:pt x="92" y="312"/>
                </a:lnTo>
                <a:lnTo>
                  <a:pt x="92" y="311"/>
                </a:lnTo>
                <a:lnTo>
                  <a:pt x="91" y="310"/>
                </a:lnTo>
                <a:lnTo>
                  <a:pt x="90" y="310"/>
                </a:lnTo>
                <a:lnTo>
                  <a:pt x="89" y="309"/>
                </a:lnTo>
                <a:lnTo>
                  <a:pt x="88" y="308"/>
                </a:lnTo>
                <a:lnTo>
                  <a:pt x="87" y="308"/>
                </a:lnTo>
                <a:lnTo>
                  <a:pt x="86" y="308"/>
                </a:lnTo>
                <a:lnTo>
                  <a:pt x="85" y="307"/>
                </a:lnTo>
                <a:lnTo>
                  <a:pt x="84" y="307"/>
                </a:lnTo>
                <a:lnTo>
                  <a:pt x="82" y="308"/>
                </a:lnTo>
                <a:lnTo>
                  <a:pt x="79" y="308"/>
                </a:lnTo>
                <a:lnTo>
                  <a:pt x="77" y="308"/>
                </a:lnTo>
                <a:lnTo>
                  <a:pt x="76" y="309"/>
                </a:lnTo>
                <a:lnTo>
                  <a:pt x="75" y="309"/>
                </a:lnTo>
                <a:lnTo>
                  <a:pt x="73" y="310"/>
                </a:lnTo>
                <a:lnTo>
                  <a:pt x="70" y="311"/>
                </a:lnTo>
                <a:lnTo>
                  <a:pt x="69" y="312"/>
                </a:lnTo>
                <a:lnTo>
                  <a:pt x="68" y="312"/>
                </a:lnTo>
                <a:lnTo>
                  <a:pt x="67" y="313"/>
                </a:lnTo>
                <a:lnTo>
                  <a:pt x="64" y="315"/>
                </a:lnTo>
                <a:lnTo>
                  <a:pt x="62" y="317"/>
                </a:lnTo>
                <a:lnTo>
                  <a:pt x="58" y="320"/>
                </a:lnTo>
                <a:lnTo>
                  <a:pt x="53" y="323"/>
                </a:lnTo>
                <a:lnTo>
                  <a:pt x="52" y="325"/>
                </a:lnTo>
                <a:lnTo>
                  <a:pt x="51" y="326"/>
                </a:lnTo>
                <a:lnTo>
                  <a:pt x="50" y="327"/>
                </a:lnTo>
                <a:lnTo>
                  <a:pt x="49" y="328"/>
                </a:lnTo>
                <a:lnTo>
                  <a:pt x="47" y="330"/>
                </a:lnTo>
                <a:lnTo>
                  <a:pt x="47" y="331"/>
                </a:lnTo>
                <a:lnTo>
                  <a:pt x="46" y="332"/>
                </a:lnTo>
                <a:lnTo>
                  <a:pt x="45" y="332"/>
                </a:lnTo>
                <a:lnTo>
                  <a:pt x="44" y="332"/>
                </a:lnTo>
                <a:lnTo>
                  <a:pt x="43" y="332"/>
                </a:lnTo>
                <a:lnTo>
                  <a:pt x="38" y="332"/>
                </a:lnTo>
                <a:lnTo>
                  <a:pt x="33" y="333"/>
                </a:lnTo>
                <a:lnTo>
                  <a:pt x="32" y="333"/>
                </a:lnTo>
                <a:lnTo>
                  <a:pt x="31" y="332"/>
                </a:lnTo>
                <a:lnTo>
                  <a:pt x="30" y="332"/>
                </a:lnTo>
                <a:lnTo>
                  <a:pt x="30" y="332"/>
                </a:lnTo>
                <a:lnTo>
                  <a:pt x="29" y="332"/>
                </a:lnTo>
                <a:lnTo>
                  <a:pt x="29" y="331"/>
                </a:lnTo>
                <a:lnTo>
                  <a:pt x="28" y="330"/>
                </a:lnTo>
                <a:lnTo>
                  <a:pt x="28" y="329"/>
                </a:lnTo>
                <a:lnTo>
                  <a:pt x="28" y="329"/>
                </a:lnTo>
                <a:lnTo>
                  <a:pt x="27" y="327"/>
                </a:lnTo>
                <a:lnTo>
                  <a:pt x="28" y="326"/>
                </a:lnTo>
                <a:lnTo>
                  <a:pt x="28" y="324"/>
                </a:lnTo>
                <a:lnTo>
                  <a:pt x="28" y="320"/>
                </a:lnTo>
                <a:lnTo>
                  <a:pt x="29" y="317"/>
                </a:lnTo>
                <a:lnTo>
                  <a:pt x="29" y="316"/>
                </a:lnTo>
                <a:lnTo>
                  <a:pt x="28" y="315"/>
                </a:lnTo>
                <a:lnTo>
                  <a:pt x="28" y="314"/>
                </a:lnTo>
                <a:lnTo>
                  <a:pt x="28" y="314"/>
                </a:lnTo>
                <a:lnTo>
                  <a:pt x="28" y="313"/>
                </a:lnTo>
                <a:lnTo>
                  <a:pt x="27" y="313"/>
                </a:lnTo>
                <a:lnTo>
                  <a:pt x="27" y="313"/>
                </a:lnTo>
                <a:lnTo>
                  <a:pt x="26" y="313"/>
                </a:lnTo>
                <a:lnTo>
                  <a:pt x="25" y="314"/>
                </a:lnTo>
                <a:lnTo>
                  <a:pt x="23" y="314"/>
                </a:lnTo>
                <a:lnTo>
                  <a:pt x="22" y="315"/>
                </a:lnTo>
                <a:lnTo>
                  <a:pt x="18" y="315"/>
                </a:lnTo>
                <a:lnTo>
                  <a:pt x="17" y="315"/>
                </a:lnTo>
                <a:lnTo>
                  <a:pt x="16" y="315"/>
                </a:lnTo>
                <a:lnTo>
                  <a:pt x="15" y="315"/>
                </a:lnTo>
                <a:lnTo>
                  <a:pt x="14" y="315"/>
                </a:lnTo>
                <a:lnTo>
                  <a:pt x="13" y="315"/>
                </a:lnTo>
                <a:lnTo>
                  <a:pt x="12" y="314"/>
                </a:lnTo>
                <a:lnTo>
                  <a:pt x="12" y="314"/>
                </a:lnTo>
                <a:lnTo>
                  <a:pt x="10" y="312"/>
                </a:lnTo>
                <a:lnTo>
                  <a:pt x="9" y="311"/>
                </a:lnTo>
                <a:lnTo>
                  <a:pt x="7" y="308"/>
                </a:lnTo>
                <a:lnTo>
                  <a:pt x="4" y="305"/>
                </a:lnTo>
                <a:lnTo>
                  <a:pt x="4" y="304"/>
                </a:lnTo>
                <a:lnTo>
                  <a:pt x="3" y="303"/>
                </a:lnTo>
                <a:lnTo>
                  <a:pt x="2" y="301"/>
                </a:lnTo>
                <a:lnTo>
                  <a:pt x="1" y="299"/>
                </a:lnTo>
                <a:lnTo>
                  <a:pt x="0" y="298"/>
                </a:lnTo>
                <a:lnTo>
                  <a:pt x="0" y="297"/>
                </a:lnTo>
                <a:lnTo>
                  <a:pt x="0" y="296"/>
                </a:lnTo>
                <a:lnTo>
                  <a:pt x="0" y="295"/>
                </a:lnTo>
                <a:lnTo>
                  <a:pt x="0" y="295"/>
                </a:lnTo>
                <a:lnTo>
                  <a:pt x="0" y="293"/>
                </a:lnTo>
                <a:lnTo>
                  <a:pt x="0" y="292"/>
                </a:lnTo>
                <a:lnTo>
                  <a:pt x="0" y="291"/>
                </a:lnTo>
                <a:lnTo>
                  <a:pt x="1" y="289"/>
                </a:lnTo>
                <a:lnTo>
                  <a:pt x="3" y="284"/>
                </a:lnTo>
                <a:lnTo>
                  <a:pt x="4" y="282"/>
                </a:lnTo>
                <a:lnTo>
                  <a:pt x="5" y="280"/>
                </a:lnTo>
                <a:lnTo>
                  <a:pt x="5" y="279"/>
                </a:lnTo>
                <a:lnTo>
                  <a:pt x="5" y="277"/>
                </a:lnTo>
                <a:lnTo>
                  <a:pt x="5" y="276"/>
                </a:lnTo>
                <a:lnTo>
                  <a:pt x="5" y="274"/>
                </a:lnTo>
                <a:lnTo>
                  <a:pt x="5" y="273"/>
                </a:lnTo>
                <a:lnTo>
                  <a:pt x="5" y="271"/>
                </a:lnTo>
                <a:lnTo>
                  <a:pt x="6" y="270"/>
                </a:lnTo>
                <a:lnTo>
                  <a:pt x="6" y="269"/>
                </a:lnTo>
                <a:lnTo>
                  <a:pt x="6" y="268"/>
                </a:lnTo>
                <a:lnTo>
                  <a:pt x="8" y="266"/>
                </a:lnTo>
                <a:lnTo>
                  <a:pt x="10" y="264"/>
                </a:lnTo>
                <a:lnTo>
                  <a:pt x="13" y="260"/>
                </a:lnTo>
                <a:lnTo>
                  <a:pt x="14" y="259"/>
                </a:lnTo>
                <a:lnTo>
                  <a:pt x="15" y="257"/>
                </a:lnTo>
                <a:lnTo>
                  <a:pt x="16" y="255"/>
                </a:lnTo>
                <a:lnTo>
                  <a:pt x="16" y="254"/>
                </a:lnTo>
                <a:lnTo>
                  <a:pt x="17" y="252"/>
                </a:lnTo>
                <a:lnTo>
                  <a:pt x="17" y="251"/>
                </a:lnTo>
                <a:lnTo>
                  <a:pt x="17" y="250"/>
                </a:lnTo>
                <a:lnTo>
                  <a:pt x="17" y="249"/>
                </a:lnTo>
                <a:lnTo>
                  <a:pt x="17" y="248"/>
                </a:lnTo>
                <a:lnTo>
                  <a:pt x="16" y="247"/>
                </a:lnTo>
                <a:lnTo>
                  <a:pt x="16" y="246"/>
                </a:lnTo>
                <a:lnTo>
                  <a:pt x="16" y="245"/>
                </a:lnTo>
                <a:lnTo>
                  <a:pt x="15" y="244"/>
                </a:lnTo>
                <a:lnTo>
                  <a:pt x="15" y="244"/>
                </a:lnTo>
                <a:lnTo>
                  <a:pt x="14" y="242"/>
                </a:lnTo>
                <a:lnTo>
                  <a:pt x="13" y="241"/>
                </a:lnTo>
                <a:lnTo>
                  <a:pt x="7" y="235"/>
                </a:lnTo>
                <a:lnTo>
                  <a:pt x="6" y="233"/>
                </a:lnTo>
                <a:lnTo>
                  <a:pt x="5" y="232"/>
                </a:lnTo>
                <a:lnTo>
                  <a:pt x="4" y="231"/>
                </a:lnTo>
                <a:lnTo>
                  <a:pt x="4" y="230"/>
                </a:lnTo>
                <a:lnTo>
                  <a:pt x="4" y="230"/>
                </a:lnTo>
                <a:lnTo>
                  <a:pt x="4" y="229"/>
                </a:lnTo>
                <a:lnTo>
                  <a:pt x="3" y="228"/>
                </a:lnTo>
                <a:lnTo>
                  <a:pt x="3" y="227"/>
                </a:lnTo>
                <a:lnTo>
                  <a:pt x="3" y="226"/>
                </a:lnTo>
                <a:lnTo>
                  <a:pt x="4" y="221"/>
                </a:lnTo>
                <a:lnTo>
                  <a:pt x="5" y="216"/>
                </a:lnTo>
                <a:lnTo>
                  <a:pt x="5" y="214"/>
                </a:lnTo>
                <a:lnTo>
                  <a:pt x="5" y="213"/>
                </a:lnTo>
                <a:lnTo>
                  <a:pt x="6" y="211"/>
                </a:lnTo>
                <a:lnTo>
                  <a:pt x="6" y="210"/>
                </a:lnTo>
                <a:lnTo>
                  <a:pt x="7" y="209"/>
                </a:lnTo>
                <a:lnTo>
                  <a:pt x="8" y="205"/>
                </a:lnTo>
                <a:lnTo>
                  <a:pt x="9" y="203"/>
                </a:lnTo>
                <a:lnTo>
                  <a:pt x="11" y="201"/>
                </a:lnTo>
                <a:lnTo>
                  <a:pt x="12" y="199"/>
                </a:lnTo>
                <a:lnTo>
                  <a:pt x="14" y="196"/>
                </a:lnTo>
                <a:lnTo>
                  <a:pt x="22" y="187"/>
                </a:lnTo>
                <a:lnTo>
                  <a:pt x="23" y="186"/>
                </a:lnTo>
                <a:lnTo>
                  <a:pt x="24" y="185"/>
                </a:lnTo>
                <a:lnTo>
                  <a:pt x="25" y="183"/>
                </a:lnTo>
                <a:lnTo>
                  <a:pt x="26" y="181"/>
                </a:lnTo>
                <a:lnTo>
                  <a:pt x="26" y="180"/>
                </a:lnTo>
                <a:lnTo>
                  <a:pt x="27" y="178"/>
                </a:lnTo>
                <a:lnTo>
                  <a:pt x="28" y="176"/>
                </a:lnTo>
                <a:lnTo>
                  <a:pt x="28" y="175"/>
                </a:lnTo>
                <a:lnTo>
                  <a:pt x="28" y="173"/>
                </a:lnTo>
                <a:lnTo>
                  <a:pt x="28" y="171"/>
                </a:lnTo>
                <a:lnTo>
                  <a:pt x="28" y="168"/>
                </a:lnTo>
                <a:lnTo>
                  <a:pt x="28" y="162"/>
                </a:lnTo>
                <a:lnTo>
                  <a:pt x="28" y="155"/>
                </a:lnTo>
                <a:lnTo>
                  <a:pt x="28" y="153"/>
                </a:lnTo>
                <a:lnTo>
                  <a:pt x="28" y="151"/>
                </a:lnTo>
                <a:lnTo>
                  <a:pt x="28" y="149"/>
                </a:lnTo>
                <a:lnTo>
                  <a:pt x="29" y="148"/>
                </a:lnTo>
                <a:lnTo>
                  <a:pt x="29" y="146"/>
                </a:lnTo>
                <a:lnTo>
                  <a:pt x="31" y="141"/>
                </a:lnTo>
                <a:lnTo>
                  <a:pt x="32" y="139"/>
                </a:lnTo>
                <a:lnTo>
                  <a:pt x="32" y="138"/>
                </a:lnTo>
                <a:lnTo>
                  <a:pt x="33" y="137"/>
                </a:lnTo>
                <a:lnTo>
                  <a:pt x="33" y="135"/>
                </a:lnTo>
                <a:lnTo>
                  <a:pt x="33" y="131"/>
                </a:lnTo>
                <a:lnTo>
                  <a:pt x="34" y="128"/>
                </a:lnTo>
                <a:lnTo>
                  <a:pt x="34" y="126"/>
                </a:lnTo>
                <a:lnTo>
                  <a:pt x="35" y="125"/>
                </a:lnTo>
                <a:lnTo>
                  <a:pt x="35" y="124"/>
                </a:lnTo>
                <a:lnTo>
                  <a:pt x="36" y="122"/>
                </a:lnTo>
                <a:lnTo>
                  <a:pt x="38" y="119"/>
                </a:lnTo>
                <a:lnTo>
                  <a:pt x="45" y="111"/>
                </a:lnTo>
                <a:lnTo>
                  <a:pt x="48" y="107"/>
                </a:lnTo>
                <a:lnTo>
                  <a:pt x="50" y="105"/>
                </a:lnTo>
                <a:lnTo>
                  <a:pt x="51" y="104"/>
                </a:lnTo>
                <a:lnTo>
                  <a:pt x="54" y="102"/>
                </a:lnTo>
                <a:lnTo>
                  <a:pt x="55" y="101"/>
                </a:lnTo>
                <a:lnTo>
                  <a:pt x="56" y="100"/>
                </a:lnTo>
                <a:lnTo>
                  <a:pt x="60" y="97"/>
                </a:lnTo>
                <a:lnTo>
                  <a:pt x="61" y="96"/>
                </a:lnTo>
                <a:lnTo>
                  <a:pt x="62" y="95"/>
                </a:lnTo>
                <a:lnTo>
                  <a:pt x="63" y="94"/>
                </a:lnTo>
                <a:lnTo>
                  <a:pt x="65" y="93"/>
                </a:lnTo>
                <a:lnTo>
                  <a:pt x="66" y="92"/>
                </a:lnTo>
                <a:lnTo>
                  <a:pt x="69" y="91"/>
                </a:lnTo>
                <a:lnTo>
                  <a:pt x="71" y="91"/>
                </a:lnTo>
                <a:lnTo>
                  <a:pt x="72" y="90"/>
                </a:lnTo>
                <a:lnTo>
                  <a:pt x="74" y="88"/>
                </a:lnTo>
                <a:lnTo>
                  <a:pt x="75" y="87"/>
                </a:lnTo>
                <a:lnTo>
                  <a:pt x="77" y="86"/>
                </a:lnTo>
                <a:lnTo>
                  <a:pt x="81" y="81"/>
                </a:lnTo>
                <a:lnTo>
                  <a:pt x="84" y="78"/>
                </a:lnTo>
                <a:lnTo>
                  <a:pt x="86" y="76"/>
                </a:lnTo>
                <a:lnTo>
                  <a:pt x="87" y="75"/>
                </a:lnTo>
                <a:lnTo>
                  <a:pt x="88" y="75"/>
                </a:lnTo>
                <a:lnTo>
                  <a:pt x="89" y="74"/>
                </a:lnTo>
                <a:lnTo>
                  <a:pt x="90" y="74"/>
                </a:lnTo>
                <a:lnTo>
                  <a:pt x="91" y="74"/>
                </a:lnTo>
                <a:lnTo>
                  <a:pt x="93" y="74"/>
                </a:lnTo>
                <a:lnTo>
                  <a:pt x="95" y="75"/>
                </a:lnTo>
                <a:lnTo>
                  <a:pt x="97" y="75"/>
                </a:lnTo>
                <a:lnTo>
                  <a:pt x="99" y="75"/>
                </a:lnTo>
                <a:lnTo>
                  <a:pt x="100" y="75"/>
                </a:lnTo>
                <a:lnTo>
                  <a:pt x="101" y="75"/>
                </a:lnTo>
                <a:lnTo>
                  <a:pt x="102" y="75"/>
                </a:lnTo>
                <a:lnTo>
                  <a:pt x="103" y="75"/>
                </a:lnTo>
                <a:lnTo>
                  <a:pt x="104" y="74"/>
                </a:lnTo>
                <a:lnTo>
                  <a:pt x="105" y="74"/>
                </a:lnTo>
                <a:lnTo>
                  <a:pt x="105" y="73"/>
                </a:lnTo>
                <a:lnTo>
                  <a:pt x="106" y="73"/>
                </a:lnTo>
                <a:lnTo>
                  <a:pt x="106" y="71"/>
                </a:lnTo>
                <a:lnTo>
                  <a:pt x="107" y="70"/>
                </a:lnTo>
                <a:lnTo>
                  <a:pt x="107" y="69"/>
                </a:lnTo>
                <a:lnTo>
                  <a:pt x="108" y="66"/>
                </a:lnTo>
                <a:lnTo>
                  <a:pt x="108" y="63"/>
                </a:lnTo>
                <a:lnTo>
                  <a:pt x="108" y="60"/>
                </a:lnTo>
                <a:lnTo>
                  <a:pt x="109" y="48"/>
                </a:lnTo>
                <a:lnTo>
                  <a:pt x="109" y="48"/>
                </a:lnTo>
                <a:lnTo>
                  <a:pt x="110" y="48"/>
                </a:lnTo>
                <a:lnTo>
                  <a:pt x="110" y="48"/>
                </a:lnTo>
                <a:lnTo>
                  <a:pt x="111" y="47"/>
                </a:lnTo>
                <a:lnTo>
                  <a:pt x="112" y="47"/>
                </a:lnTo>
                <a:lnTo>
                  <a:pt x="114" y="46"/>
                </a:lnTo>
                <a:lnTo>
                  <a:pt x="115" y="45"/>
                </a:lnTo>
                <a:lnTo>
                  <a:pt x="118" y="42"/>
                </a:lnTo>
                <a:lnTo>
                  <a:pt x="120" y="40"/>
                </a:lnTo>
                <a:lnTo>
                  <a:pt x="122" y="39"/>
                </a:lnTo>
                <a:lnTo>
                  <a:pt x="124" y="38"/>
                </a:lnTo>
                <a:lnTo>
                  <a:pt x="127" y="37"/>
                </a:lnTo>
                <a:lnTo>
                  <a:pt x="130" y="36"/>
                </a:lnTo>
                <a:lnTo>
                  <a:pt x="133" y="35"/>
                </a:lnTo>
                <a:lnTo>
                  <a:pt x="135" y="34"/>
                </a:lnTo>
                <a:lnTo>
                  <a:pt x="137" y="34"/>
                </a:lnTo>
                <a:lnTo>
                  <a:pt x="139" y="34"/>
                </a:lnTo>
                <a:lnTo>
                  <a:pt x="142" y="34"/>
                </a:lnTo>
                <a:lnTo>
                  <a:pt x="144" y="34"/>
                </a:lnTo>
                <a:lnTo>
                  <a:pt x="148" y="34"/>
                </a:lnTo>
                <a:lnTo>
                  <a:pt x="156" y="34"/>
                </a:lnTo>
                <a:lnTo>
                  <a:pt x="158" y="34"/>
                </a:lnTo>
                <a:lnTo>
                  <a:pt x="160" y="34"/>
                </a:lnTo>
                <a:lnTo>
                  <a:pt x="162" y="34"/>
                </a:lnTo>
                <a:lnTo>
                  <a:pt x="164" y="33"/>
                </a:lnTo>
                <a:lnTo>
                  <a:pt x="166" y="33"/>
                </a:lnTo>
                <a:lnTo>
                  <a:pt x="170" y="32"/>
                </a:lnTo>
                <a:lnTo>
                  <a:pt x="172" y="32"/>
                </a:lnTo>
                <a:lnTo>
                  <a:pt x="173" y="31"/>
                </a:lnTo>
                <a:lnTo>
                  <a:pt x="175" y="32"/>
                </a:lnTo>
                <a:lnTo>
                  <a:pt x="176" y="32"/>
                </a:lnTo>
                <a:lnTo>
                  <a:pt x="178" y="32"/>
                </a:lnTo>
                <a:lnTo>
                  <a:pt x="181" y="33"/>
                </a:lnTo>
                <a:lnTo>
                  <a:pt x="182" y="34"/>
                </a:lnTo>
                <a:lnTo>
                  <a:pt x="183" y="34"/>
                </a:lnTo>
                <a:lnTo>
                  <a:pt x="185" y="34"/>
                </a:lnTo>
                <a:lnTo>
                  <a:pt x="186" y="34"/>
                </a:lnTo>
                <a:lnTo>
                  <a:pt x="188" y="34"/>
                </a:lnTo>
                <a:lnTo>
                  <a:pt x="190" y="34"/>
                </a:lnTo>
                <a:lnTo>
                  <a:pt x="192" y="33"/>
                </a:lnTo>
                <a:lnTo>
                  <a:pt x="195" y="32"/>
                </a:lnTo>
                <a:lnTo>
                  <a:pt x="197" y="30"/>
                </a:lnTo>
                <a:lnTo>
                  <a:pt x="199" y="29"/>
                </a:lnTo>
                <a:lnTo>
                  <a:pt x="201" y="28"/>
                </a:lnTo>
                <a:lnTo>
                  <a:pt x="203" y="26"/>
                </a:lnTo>
                <a:lnTo>
                  <a:pt x="206" y="23"/>
                </a:lnTo>
                <a:lnTo>
                  <a:pt x="208" y="21"/>
                </a:lnTo>
                <a:lnTo>
                  <a:pt x="210" y="19"/>
                </a:lnTo>
                <a:lnTo>
                  <a:pt x="212" y="17"/>
                </a:lnTo>
                <a:lnTo>
                  <a:pt x="213" y="15"/>
                </a:lnTo>
                <a:lnTo>
                  <a:pt x="214" y="14"/>
                </a:lnTo>
                <a:lnTo>
                  <a:pt x="214" y="12"/>
                </a:lnTo>
                <a:lnTo>
                  <a:pt x="215" y="11"/>
                </a:lnTo>
                <a:lnTo>
                  <a:pt x="215" y="10"/>
                </a:lnTo>
                <a:lnTo>
                  <a:pt x="217" y="3"/>
                </a:lnTo>
                <a:lnTo>
                  <a:pt x="218" y="2"/>
                </a:lnTo>
                <a:lnTo>
                  <a:pt x="218" y="1"/>
                </a:lnTo>
                <a:lnTo>
                  <a:pt x="219" y="1"/>
                </a:lnTo>
                <a:lnTo>
                  <a:pt x="219" y="0"/>
                </a:lnTo>
                <a:lnTo>
                  <a:pt x="220" y="0"/>
                </a:lnTo>
                <a:lnTo>
                  <a:pt x="221" y="0"/>
                </a:lnTo>
                <a:lnTo>
                  <a:pt x="222" y="0"/>
                </a:lnTo>
              </a:path>
            </a:pathLst>
          </a:custGeom>
          <a:noFill/>
          <a:ln w="26988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cs-CZ" dirty="0"/>
          </a:p>
        </p:txBody>
      </p:sp>
      <p:sp>
        <p:nvSpPr>
          <p:cNvPr id="173" name="Rectangle 294">
            <a:extLst>
              <a:ext uri="{FF2B5EF4-FFF2-40B4-BE49-F238E27FC236}">
                <a16:creationId xmlns:a16="http://schemas.microsoft.com/office/drawing/2014/main" id="{431D6F5E-E65C-411E-8B15-8B00D56EAFF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6566" y="4032301"/>
            <a:ext cx="177934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cs-CZ" altLang="cs-CZ" sz="800" dirty="0">
                <a:solidFill>
                  <a:srgbClr val="000000"/>
                </a:solidFill>
              </a:rPr>
              <a:t>5 </a:t>
            </a:r>
            <a:r>
              <a:rPr lang="en-US" altLang="cs-CZ" sz="800" dirty="0">
                <a:solidFill>
                  <a:srgbClr val="000000"/>
                </a:solidFill>
              </a:rPr>
              <a:t>%</a:t>
            </a:r>
            <a:endParaRPr lang="cs-CZ" altLang="cs-CZ" dirty="0"/>
          </a:p>
        </p:txBody>
      </p:sp>
      <p:sp>
        <p:nvSpPr>
          <p:cNvPr id="174" name="Rectangle 295">
            <a:extLst>
              <a:ext uri="{FF2B5EF4-FFF2-40B4-BE49-F238E27FC236}">
                <a16:creationId xmlns:a16="http://schemas.microsoft.com/office/drawing/2014/main" id="{398C789A-BE24-4177-9FF5-2EAB0A9AF9F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05613" y="4487815"/>
            <a:ext cx="177934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cs-CZ" altLang="cs-CZ" sz="800" dirty="0">
                <a:solidFill>
                  <a:srgbClr val="000000"/>
                </a:solidFill>
              </a:rPr>
              <a:t>0 </a:t>
            </a:r>
            <a:r>
              <a:rPr lang="en-US" altLang="cs-CZ" sz="800" dirty="0">
                <a:solidFill>
                  <a:srgbClr val="000000"/>
                </a:solidFill>
              </a:rPr>
              <a:t>%</a:t>
            </a:r>
            <a:endParaRPr lang="cs-CZ" altLang="cs-CZ" dirty="0"/>
          </a:p>
        </p:txBody>
      </p:sp>
      <p:sp>
        <p:nvSpPr>
          <p:cNvPr id="175" name="Rectangle 296">
            <a:extLst>
              <a:ext uri="{FF2B5EF4-FFF2-40B4-BE49-F238E27FC236}">
                <a16:creationId xmlns:a16="http://schemas.microsoft.com/office/drawing/2014/main" id="{2CBD0036-6F32-43DB-A834-9044D41A4E2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92014" y="4164777"/>
            <a:ext cx="177934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cs-CZ" altLang="cs-CZ" sz="800" dirty="0">
                <a:solidFill>
                  <a:srgbClr val="000000"/>
                </a:solidFill>
              </a:rPr>
              <a:t>0 </a:t>
            </a:r>
            <a:r>
              <a:rPr lang="en-US" altLang="cs-CZ" sz="800" dirty="0">
                <a:solidFill>
                  <a:srgbClr val="000000"/>
                </a:solidFill>
              </a:rPr>
              <a:t>%</a:t>
            </a:r>
            <a:endParaRPr lang="cs-CZ" altLang="cs-CZ" dirty="0"/>
          </a:p>
        </p:txBody>
      </p:sp>
      <p:sp>
        <p:nvSpPr>
          <p:cNvPr id="176" name="Rectangle 297">
            <a:extLst>
              <a:ext uri="{FF2B5EF4-FFF2-40B4-BE49-F238E27FC236}">
                <a16:creationId xmlns:a16="http://schemas.microsoft.com/office/drawing/2014/main" id="{D2E4205F-4802-4902-A32B-66E5208B38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08354" y="4485777"/>
            <a:ext cx="206788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cs-CZ" altLang="cs-CZ" sz="800" dirty="0">
                <a:solidFill>
                  <a:srgbClr val="000000"/>
                </a:solidFill>
              </a:rPr>
              <a:t> 0 </a:t>
            </a:r>
            <a:r>
              <a:rPr lang="en-US" altLang="cs-CZ" sz="800" dirty="0">
                <a:solidFill>
                  <a:srgbClr val="000000"/>
                </a:solidFill>
              </a:rPr>
              <a:t>%</a:t>
            </a:r>
            <a:endParaRPr lang="cs-CZ" altLang="cs-CZ" dirty="0"/>
          </a:p>
        </p:txBody>
      </p:sp>
      <p:sp>
        <p:nvSpPr>
          <p:cNvPr id="177" name="Rectangle 298">
            <a:extLst>
              <a:ext uri="{FF2B5EF4-FFF2-40B4-BE49-F238E27FC236}">
                <a16:creationId xmlns:a16="http://schemas.microsoft.com/office/drawing/2014/main" id="{EA5856F6-6D93-4F35-A475-F5F85CD3333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24308" y="4270758"/>
            <a:ext cx="177934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cs-CZ" altLang="cs-CZ" sz="800" dirty="0">
                <a:solidFill>
                  <a:srgbClr val="000000"/>
                </a:solidFill>
              </a:rPr>
              <a:t>0 </a:t>
            </a:r>
            <a:r>
              <a:rPr lang="en-US" altLang="cs-CZ" sz="800" dirty="0">
                <a:solidFill>
                  <a:srgbClr val="000000"/>
                </a:solidFill>
              </a:rPr>
              <a:t>%</a:t>
            </a:r>
            <a:endParaRPr lang="cs-CZ" altLang="cs-CZ" dirty="0"/>
          </a:p>
        </p:txBody>
      </p:sp>
      <p:sp>
        <p:nvSpPr>
          <p:cNvPr id="178" name="Rectangle 299">
            <a:extLst>
              <a:ext uri="{FF2B5EF4-FFF2-40B4-BE49-F238E27FC236}">
                <a16:creationId xmlns:a16="http://schemas.microsoft.com/office/drawing/2014/main" id="{717D802D-0D15-4C17-B450-4BE47E357A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57754" y="4378777"/>
            <a:ext cx="177934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cs-CZ" altLang="cs-CZ" sz="800" b="1" dirty="0">
                <a:solidFill>
                  <a:srgbClr val="000000"/>
                </a:solidFill>
              </a:rPr>
              <a:t>0 </a:t>
            </a:r>
            <a:r>
              <a:rPr lang="en-US" altLang="cs-CZ" sz="800" b="1" dirty="0">
                <a:solidFill>
                  <a:srgbClr val="000000"/>
                </a:solidFill>
              </a:rPr>
              <a:t>%</a:t>
            </a:r>
            <a:endParaRPr lang="cs-CZ" altLang="cs-CZ" b="1" dirty="0"/>
          </a:p>
        </p:txBody>
      </p:sp>
      <p:sp>
        <p:nvSpPr>
          <p:cNvPr id="179" name="Rectangle 300">
            <a:extLst>
              <a:ext uri="{FF2B5EF4-FFF2-40B4-BE49-F238E27FC236}">
                <a16:creationId xmlns:a16="http://schemas.microsoft.com/office/drawing/2014/main" id="{8AE335BA-D7C3-41C9-B4A9-39DED84C4A3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69195" y="3551312"/>
            <a:ext cx="177934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cs-CZ" altLang="cs-CZ" sz="800" dirty="0">
                <a:solidFill>
                  <a:srgbClr val="000000"/>
                </a:solidFill>
              </a:rPr>
              <a:t>2 </a:t>
            </a:r>
            <a:r>
              <a:rPr lang="en-US" altLang="cs-CZ" sz="800" dirty="0">
                <a:solidFill>
                  <a:srgbClr val="000000"/>
                </a:solidFill>
              </a:rPr>
              <a:t>%</a:t>
            </a:r>
            <a:endParaRPr lang="cs-CZ" altLang="cs-CZ" dirty="0"/>
          </a:p>
        </p:txBody>
      </p:sp>
      <p:sp>
        <p:nvSpPr>
          <p:cNvPr id="180" name="Rectangle 301">
            <a:extLst>
              <a:ext uri="{FF2B5EF4-FFF2-40B4-BE49-F238E27FC236}">
                <a16:creationId xmlns:a16="http://schemas.microsoft.com/office/drawing/2014/main" id="{D9E89739-AD68-456F-961C-7F44ADEEE9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87173" y="3974216"/>
            <a:ext cx="177934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cs-CZ" altLang="cs-CZ" sz="800" dirty="0">
                <a:solidFill>
                  <a:srgbClr val="000000"/>
                </a:solidFill>
              </a:rPr>
              <a:t>0 </a:t>
            </a:r>
            <a:r>
              <a:rPr lang="en-US" altLang="cs-CZ" sz="800" dirty="0">
                <a:solidFill>
                  <a:srgbClr val="000000"/>
                </a:solidFill>
              </a:rPr>
              <a:t>%</a:t>
            </a:r>
            <a:endParaRPr lang="cs-CZ" altLang="cs-CZ" dirty="0"/>
          </a:p>
        </p:txBody>
      </p:sp>
      <p:sp>
        <p:nvSpPr>
          <p:cNvPr id="181" name="Rectangle 302">
            <a:extLst>
              <a:ext uri="{FF2B5EF4-FFF2-40B4-BE49-F238E27FC236}">
                <a16:creationId xmlns:a16="http://schemas.microsoft.com/office/drawing/2014/main" id="{1DD64DBB-2B13-41AF-8F7C-BFF0E6E656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74325" y="4158663"/>
            <a:ext cx="177934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cs-CZ" altLang="cs-CZ" sz="800" dirty="0">
                <a:solidFill>
                  <a:srgbClr val="000000"/>
                </a:solidFill>
              </a:rPr>
              <a:t>0 </a:t>
            </a:r>
            <a:r>
              <a:rPr lang="en-US" altLang="cs-CZ" sz="800" dirty="0">
                <a:solidFill>
                  <a:srgbClr val="000000"/>
                </a:solidFill>
              </a:rPr>
              <a:t>%</a:t>
            </a:r>
            <a:endParaRPr lang="cs-CZ" altLang="cs-CZ" dirty="0"/>
          </a:p>
        </p:txBody>
      </p:sp>
      <p:sp>
        <p:nvSpPr>
          <p:cNvPr id="182" name="Rectangle 303">
            <a:extLst>
              <a:ext uri="{FF2B5EF4-FFF2-40B4-BE49-F238E27FC236}">
                <a16:creationId xmlns:a16="http://schemas.microsoft.com/office/drawing/2014/main" id="{79CD77AE-CFFF-44AD-AECE-DD1C1A5C2F7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58688" y="3941606"/>
            <a:ext cx="177934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cs-CZ" altLang="cs-CZ" sz="800" dirty="0">
                <a:solidFill>
                  <a:srgbClr val="000000"/>
                </a:solidFill>
              </a:rPr>
              <a:t>0 </a:t>
            </a:r>
            <a:r>
              <a:rPr lang="en-US" altLang="cs-CZ" sz="800" dirty="0">
                <a:solidFill>
                  <a:srgbClr val="000000"/>
                </a:solidFill>
              </a:rPr>
              <a:t>%</a:t>
            </a:r>
            <a:endParaRPr lang="cs-CZ" altLang="cs-CZ" dirty="0"/>
          </a:p>
        </p:txBody>
      </p:sp>
      <p:sp>
        <p:nvSpPr>
          <p:cNvPr id="183" name="Rectangle 306">
            <a:extLst>
              <a:ext uri="{FF2B5EF4-FFF2-40B4-BE49-F238E27FC236}">
                <a16:creationId xmlns:a16="http://schemas.microsoft.com/office/drawing/2014/main" id="{6C64783F-83F3-4EB6-8338-A2EE794176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19795" y="3744930"/>
            <a:ext cx="177934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cs-CZ" altLang="cs-CZ" sz="800" dirty="0">
                <a:solidFill>
                  <a:srgbClr val="000000"/>
                </a:solidFill>
              </a:rPr>
              <a:t>0 </a:t>
            </a:r>
            <a:r>
              <a:rPr lang="en-US" altLang="cs-CZ" sz="800" dirty="0">
                <a:solidFill>
                  <a:srgbClr val="000000"/>
                </a:solidFill>
              </a:rPr>
              <a:t>%</a:t>
            </a:r>
            <a:endParaRPr lang="cs-CZ" altLang="cs-CZ" dirty="0"/>
          </a:p>
        </p:txBody>
      </p:sp>
      <p:sp>
        <p:nvSpPr>
          <p:cNvPr id="184" name="Rectangle 307">
            <a:extLst>
              <a:ext uri="{FF2B5EF4-FFF2-40B4-BE49-F238E27FC236}">
                <a16:creationId xmlns:a16="http://schemas.microsoft.com/office/drawing/2014/main" id="{E94EE377-D6AA-4539-BAA5-D9562B455D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68011" y="3805116"/>
            <a:ext cx="235642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cs-CZ" altLang="cs-CZ" sz="800" dirty="0">
                <a:solidFill>
                  <a:srgbClr val="000000"/>
                </a:solidFill>
              </a:rPr>
              <a:t>11 </a:t>
            </a:r>
            <a:r>
              <a:rPr lang="en-US" altLang="cs-CZ" sz="800" dirty="0">
                <a:solidFill>
                  <a:srgbClr val="000000"/>
                </a:solidFill>
              </a:rPr>
              <a:t>%</a:t>
            </a:r>
            <a:endParaRPr lang="cs-CZ" altLang="cs-CZ" dirty="0"/>
          </a:p>
        </p:txBody>
      </p:sp>
      <p:sp>
        <p:nvSpPr>
          <p:cNvPr id="185" name="Freeform 275">
            <a:extLst>
              <a:ext uri="{FF2B5EF4-FFF2-40B4-BE49-F238E27FC236}">
                <a16:creationId xmlns:a16="http://schemas.microsoft.com/office/drawing/2014/main" id="{0F3FCC1B-7928-499A-A534-8B02BEE743B7}"/>
              </a:ext>
            </a:extLst>
          </p:cNvPr>
          <p:cNvSpPr>
            <a:spLocks/>
          </p:cNvSpPr>
          <p:nvPr/>
        </p:nvSpPr>
        <p:spPr bwMode="auto">
          <a:xfrm>
            <a:off x="5611704" y="3373769"/>
            <a:ext cx="629770" cy="488123"/>
          </a:xfrm>
          <a:custGeom>
            <a:avLst/>
            <a:gdLst>
              <a:gd name="T0" fmla="*/ 240 w 618"/>
              <a:gd name="T1" fmla="*/ 22 h 479"/>
              <a:gd name="T2" fmla="*/ 288 w 618"/>
              <a:gd name="T3" fmla="*/ 18 h 479"/>
              <a:gd name="T4" fmla="*/ 313 w 618"/>
              <a:gd name="T5" fmla="*/ 64 h 479"/>
              <a:gd name="T6" fmla="*/ 349 w 618"/>
              <a:gd name="T7" fmla="*/ 58 h 479"/>
              <a:gd name="T8" fmla="*/ 371 w 618"/>
              <a:gd name="T9" fmla="*/ 86 h 479"/>
              <a:gd name="T10" fmla="*/ 373 w 618"/>
              <a:gd name="T11" fmla="*/ 111 h 479"/>
              <a:gd name="T12" fmla="*/ 401 w 618"/>
              <a:gd name="T13" fmla="*/ 87 h 479"/>
              <a:gd name="T14" fmla="*/ 439 w 618"/>
              <a:gd name="T15" fmla="*/ 87 h 479"/>
              <a:gd name="T16" fmla="*/ 460 w 618"/>
              <a:gd name="T17" fmla="*/ 85 h 479"/>
              <a:gd name="T18" fmla="*/ 488 w 618"/>
              <a:gd name="T19" fmla="*/ 72 h 479"/>
              <a:gd name="T20" fmla="*/ 532 w 618"/>
              <a:gd name="T21" fmla="*/ 97 h 479"/>
              <a:gd name="T22" fmla="*/ 543 w 618"/>
              <a:gd name="T23" fmla="*/ 135 h 479"/>
              <a:gd name="T24" fmla="*/ 520 w 618"/>
              <a:gd name="T25" fmla="*/ 176 h 479"/>
              <a:gd name="T26" fmla="*/ 493 w 618"/>
              <a:gd name="T27" fmla="*/ 189 h 479"/>
              <a:gd name="T28" fmla="*/ 466 w 618"/>
              <a:gd name="T29" fmla="*/ 208 h 479"/>
              <a:gd name="T30" fmla="*/ 456 w 618"/>
              <a:gd name="T31" fmla="*/ 222 h 479"/>
              <a:gd name="T32" fmla="*/ 475 w 618"/>
              <a:gd name="T33" fmla="*/ 244 h 479"/>
              <a:gd name="T34" fmla="*/ 500 w 618"/>
              <a:gd name="T35" fmla="*/ 259 h 479"/>
              <a:gd name="T36" fmla="*/ 526 w 618"/>
              <a:gd name="T37" fmla="*/ 276 h 479"/>
              <a:gd name="T38" fmla="*/ 556 w 618"/>
              <a:gd name="T39" fmla="*/ 299 h 479"/>
              <a:gd name="T40" fmla="*/ 601 w 618"/>
              <a:gd name="T41" fmla="*/ 354 h 479"/>
              <a:gd name="T42" fmla="*/ 617 w 618"/>
              <a:gd name="T43" fmla="*/ 406 h 479"/>
              <a:gd name="T44" fmla="*/ 590 w 618"/>
              <a:gd name="T45" fmla="*/ 401 h 479"/>
              <a:gd name="T46" fmla="*/ 571 w 618"/>
              <a:gd name="T47" fmla="*/ 413 h 479"/>
              <a:gd name="T48" fmla="*/ 527 w 618"/>
              <a:gd name="T49" fmla="*/ 441 h 479"/>
              <a:gd name="T50" fmla="*/ 511 w 618"/>
              <a:gd name="T51" fmla="*/ 464 h 479"/>
              <a:gd name="T52" fmla="*/ 503 w 618"/>
              <a:gd name="T53" fmla="*/ 477 h 479"/>
              <a:gd name="T54" fmla="*/ 470 w 618"/>
              <a:gd name="T55" fmla="*/ 477 h 479"/>
              <a:gd name="T56" fmla="*/ 429 w 618"/>
              <a:gd name="T57" fmla="*/ 462 h 479"/>
              <a:gd name="T58" fmla="*/ 394 w 618"/>
              <a:gd name="T59" fmla="*/ 436 h 479"/>
              <a:gd name="T60" fmla="*/ 369 w 618"/>
              <a:gd name="T61" fmla="*/ 409 h 479"/>
              <a:gd name="T62" fmla="*/ 324 w 618"/>
              <a:gd name="T63" fmla="*/ 410 h 479"/>
              <a:gd name="T64" fmla="*/ 296 w 618"/>
              <a:gd name="T65" fmla="*/ 419 h 479"/>
              <a:gd name="T66" fmla="*/ 280 w 618"/>
              <a:gd name="T67" fmla="*/ 396 h 479"/>
              <a:gd name="T68" fmla="*/ 256 w 618"/>
              <a:gd name="T69" fmla="*/ 420 h 479"/>
              <a:gd name="T70" fmla="*/ 219 w 618"/>
              <a:gd name="T71" fmla="*/ 422 h 479"/>
              <a:gd name="T72" fmla="*/ 192 w 618"/>
              <a:gd name="T73" fmla="*/ 416 h 479"/>
              <a:gd name="T74" fmla="*/ 166 w 618"/>
              <a:gd name="T75" fmla="*/ 435 h 479"/>
              <a:gd name="T76" fmla="*/ 138 w 618"/>
              <a:gd name="T77" fmla="*/ 441 h 479"/>
              <a:gd name="T78" fmla="*/ 126 w 618"/>
              <a:gd name="T79" fmla="*/ 422 h 479"/>
              <a:gd name="T80" fmla="*/ 105 w 618"/>
              <a:gd name="T81" fmla="*/ 404 h 479"/>
              <a:gd name="T82" fmla="*/ 117 w 618"/>
              <a:gd name="T83" fmla="*/ 373 h 479"/>
              <a:gd name="T84" fmla="*/ 110 w 618"/>
              <a:gd name="T85" fmla="*/ 330 h 479"/>
              <a:gd name="T86" fmla="*/ 84 w 618"/>
              <a:gd name="T87" fmla="*/ 322 h 479"/>
              <a:gd name="T88" fmla="*/ 44 w 618"/>
              <a:gd name="T89" fmla="*/ 318 h 479"/>
              <a:gd name="T90" fmla="*/ 30 w 618"/>
              <a:gd name="T91" fmla="*/ 293 h 479"/>
              <a:gd name="T92" fmla="*/ 6 w 618"/>
              <a:gd name="T93" fmla="*/ 281 h 479"/>
              <a:gd name="T94" fmla="*/ 7 w 618"/>
              <a:gd name="T95" fmla="*/ 258 h 479"/>
              <a:gd name="T96" fmla="*/ 14 w 618"/>
              <a:gd name="T97" fmla="*/ 223 h 479"/>
              <a:gd name="T98" fmla="*/ 3 w 618"/>
              <a:gd name="T99" fmla="*/ 184 h 479"/>
              <a:gd name="T100" fmla="*/ 33 w 618"/>
              <a:gd name="T101" fmla="*/ 181 h 479"/>
              <a:gd name="T102" fmla="*/ 62 w 618"/>
              <a:gd name="T103" fmla="*/ 171 h 479"/>
              <a:gd name="T104" fmla="*/ 92 w 618"/>
              <a:gd name="T105" fmla="*/ 177 h 479"/>
              <a:gd name="T106" fmla="*/ 114 w 618"/>
              <a:gd name="T107" fmla="*/ 191 h 479"/>
              <a:gd name="T108" fmla="*/ 136 w 618"/>
              <a:gd name="T109" fmla="*/ 189 h 479"/>
              <a:gd name="T110" fmla="*/ 151 w 618"/>
              <a:gd name="T111" fmla="*/ 159 h 479"/>
              <a:gd name="T112" fmla="*/ 172 w 618"/>
              <a:gd name="T113" fmla="*/ 171 h 479"/>
              <a:gd name="T114" fmla="*/ 204 w 618"/>
              <a:gd name="T115" fmla="*/ 171 h 479"/>
              <a:gd name="T116" fmla="*/ 202 w 618"/>
              <a:gd name="T117" fmla="*/ 145 h 479"/>
              <a:gd name="T118" fmla="*/ 197 w 618"/>
              <a:gd name="T119" fmla="*/ 104 h 479"/>
              <a:gd name="T120" fmla="*/ 187 w 618"/>
              <a:gd name="T121" fmla="*/ 42 h 479"/>
              <a:gd name="T122" fmla="*/ 174 w 618"/>
              <a:gd name="T123" fmla="*/ 0 h 4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618" h="479">
                <a:moveTo>
                  <a:pt x="180" y="0"/>
                </a:moveTo>
                <a:lnTo>
                  <a:pt x="182" y="0"/>
                </a:lnTo>
                <a:lnTo>
                  <a:pt x="190" y="1"/>
                </a:lnTo>
                <a:lnTo>
                  <a:pt x="194" y="1"/>
                </a:lnTo>
                <a:lnTo>
                  <a:pt x="197" y="2"/>
                </a:lnTo>
                <a:lnTo>
                  <a:pt x="200" y="3"/>
                </a:lnTo>
                <a:lnTo>
                  <a:pt x="203" y="4"/>
                </a:lnTo>
                <a:lnTo>
                  <a:pt x="204" y="4"/>
                </a:lnTo>
                <a:lnTo>
                  <a:pt x="206" y="5"/>
                </a:lnTo>
                <a:lnTo>
                  <a:pt x="207" y="5"/>
                </a:lnTo>
                <a:lnTo>
                  <a:pt x="212" y="8"/>
                </a:lnTo>
                <a:lnTo>
                  <a:pt x="216" y="10"/>
                </a:lnTo>
                <a:lnTo>
                  <a:pt x="219" y="11"/>
                </a:lnTo>
                <a:lnTo>
                  <a:pt x="226" y="14"/>
                </a:lnTo>
                <a:lnTo>
                  <a:pt x="228" y="15"/>
                </a:lnTo>
                <a:lnTo>
                  <a:pt x="230" y="16"/>
                </a:lnTo>
                <a:lnTo>
                  <a:pt x="232" y="17"/>
                </a:lnTo>
                <a:lnTo>
                  <a:pt x="234" y="18"/>
                </a:lnTo>
                <a:lnTo>
                  <a:pt x="235" y="19"/>
                </a:lnTo>
                <a:lnTo>
                  <a:pt x="240" y="22"/>
                </a:lnTo>
                <a:lnTo>
                  <a:pt x="241" y="23"/>
                </a:lnTo>
                <a:lnTo>
                  <a:pt x="242" y="24"/>
                </a:lnTo>
                <a:lnTo>
                  <a:pt x="244" y="24"/>
                </a:lnTo>
                <a:lnTo>
                  <a:pt x="245" y="25"/>
                </a:lnTo>
                <a:lnTo>
                  <a:pt x="247" y="25"/>
                </a:lnTo>
                <a:lnTo>
                  <a:pt x="248" y="25"/>
                </a:lnTo>
                <a:lnTo>
                  <a:pt x="250" y="26"/>
                </a:lnTo>
                <a:lnTo>
                  <a:pt x="251" y="26"/>
                </a:lnTo>
                <a:lnTo>
                  <a:pt x="256" y="26"/>
                </a:lnTo>
                <a:lnTo>
                  <a:pt x="258" y="26"/>
                </a:lnTo>
                <a:lnTo>
                  <a:pt x="260" y="26"/>
                </a:lnTo>
                <a:lnTo>
                  <a:pt x="261" y="25"/>
                </a:lnTo>
                <a:lnTo>
                  <a:pt x="264" y="25"/>
                </a:lnTo>
                <a:lnTo>
                  <a:pt x="274" y="22"/>
                </a:lnTo>
                <a:lnTo>
                  <a:pt x="277" y="21"/>
                </a:lnTo>
                <a:lnTo>
                  <a:pt x="282" y="19"/>
                </a:lnTo>
                <a:lnTo>
                  <a:pt x="284" y="19"/>
                </a:lnTo>
                <a:lnTo>
                  <a:pt x="285" y="18"/>
                </a:lnTo>
                <a:lnTo>
                  <a:pt x="287" y="18"/>
                </a:lnTo>
                <a:lnTo>
                  <a:pt x="288" y="18"/>
                </a:lnTo>
                <a:lnTo>
                  <a:pt x="289" y="18"/>
                </a:lnTo>
                <a:lnTo>
                  <a:pt x="290" y="19"/>
                </a:lnTo>
                <a:lnTo>
                  <a:pt x="291" y="19"/>
                </a:lnTo>
                <a:lnTo>
                  <a:pt x="292" y="20"/>
                </a:lnTo>
                <a:lnTo>
                  <a:pt x="293" y="20"/>
                </a:lnTo>
                <a:lnTo>
                  <a:pt x="294" y="22"/>
                </a:lnTo>
                <a:lnTo>
                  <a:pt x="295" y="23"/>
                </a:lnTo>
                <a:lnTo>
                  <a:pt x="296" y="25"/>
                </a:lnTo>
                <a:lnTo>
                  <a:pt x="297" y="26"/>
                </a:lnTo>
                <a:lnTo>
                  <a:pt x="297" y="27"/>
                </a:lnTo>
                <a:lnTo>
                  <a:pt x="299" y="34"/>
                </a:lnTo>
                <a:lnTo>
                  <a:pt x="300" y="36"/>
                </a:lnTo>
                <a:lnTo>
                  <a:pt x="302" y="40"/>
                </a:lnTo>
                <a:lnTo>
                  <a:pt x="306" y="48"/>
                </a:lnTo>
                <a:lnTo>
                  <a:pt x="308" y="52"/>
                </a:lnTo>
                <a:lnTo>
                  <a:pt x="310" y="58"/>
                </a:lnTo>
                <a:lnTo>
                  <a:pt x="311" y="60"/>
                </a:lnTo>
                <a:lnTo>
                  <a:pt x="312" y="62"/>
                </a:lnTo>
                <a:lnTo>
                  <a:pt x="313" y="64"/>
                </a:lnTo>
                <a:lnTo>
                  <a:pt x="313" y="64"/>
                </a:lnTo>
                <a:lnTo>
                  <a:pt x="314" y="65"/>
                </a:lnTo>
                <a:lnTo>
                  <a:pt x="314" y="65"/>
                </a:lnTo>
                <a:lnTo>
                  <a:pt x="315" y="66"/>
                </a:lnTo>
                <a:lnTo>
                  <a:pt x="316" y="66"/>
                </a:lnTo>
                <a:lnTo>
                  <a:pt x="317" y="66"/>
                </a:lnTo>
                <a:lnTo>
                  <a:pt x="317" y="67"/>
                </a:lnTo>
                <a:lnTo>
                  <a:pt x="318" y="67"/>
                </a:lnTo>
                <a:lnTo>
                  <a:pt x="319" y="67"/>
                </a:lnTo>
                <a:lnTo>
                  <a:pt x="320" y="67"/>
                </a:lnTo>
                <a:lnTo>
                  <a:pt x="321" y="67"/>
                </a:lnTo>
                <a:lnTo>
                  <a:pt x="322" y="67"/>
                </a:lnTo>
                <a:lnTo>
                  <a:pt x="324" y="66"/>
                </a:lnTo>
                <a:lnTo>
                  <a:pt x="327" y="65"/>
                </a:lnTo>
                <a:lnTo>
                  <a:pt x="334" y="63"/>
                </a:lnTo>
                <a:lnTo>
                  <a:pt x="337" y="62"/>
                </a:lnTo>
                <a:lnTo>
                  <a:pt x="341" y="60"/>
                </a:lnTo>
                <a:lnTo>
                  <a:pt x="343" y="60"/>
                </a:lnTo>
                <a:lnTo>
                  <a:pt x="345" y="59"/>
                </a:lnTo>
                <a:lnTo>
                  <a:pt x="347" y="58"/>
                </a:lnTo>
                <a:lnTo>
                  <a:pt x="349" y="58"/>
                </a:lnTo>
                <a:lnTo>
                  <a:pt x="350" y="58"/>
                </a:lnTo>
                <a:lnTo>
                  <a:pt x="352" y="58"/>
                </a:lnTo>
                <a:lnTo>
                  <a:pt x="354" y="58"/>
                </a:lnTo>
                <a:lnTo>
                  <a:pt x="355" y="58"/>
                </a:lnTo>
                <a:lnTo>
                  <a:pt x="357" y="59"/>
                </a:lnTo>
                <a:lnTo>
                  <a:pt x="359" y="60"/>
                </a:lnTo>
                <a:lnTo>
                  <a:pt x="360" y="61"/>
                </a:lnTo>
                <a:lnTo>
                  <a:pt x="362" y="62"/>
                </a:lnTo>
                <a:lnTo>
                  <a:pt x="363" y="63"/>
                </a:lnTo>
                <a:lnTo>
                  <a:pt x="364" y="64"/>
                </a:lnTo>
                <a:lnTo>
                  <a:pt x="364" y="65"/>
                </a:lnTo>
                <a:lnTo>
                  <a:pt x="365" y="66"/>
                </a:lnTo>
                <a:lnTo>
                  <a:pt x="366" y="68"/>
                </a:lnTo>
                <a:lnTo>
                  <a:pt x="367" y="69"/>
                </a:lnTo>
                <a:lnTo>
                  <a:pt x="367" y="71"/>
                </a:lnTo>
                <a:lnTo>
                  <a:pt x="369" y="74"/>
                </a:lnTo>
                <a:lnTo>
                  <a:pt x="369" y="76"/>
                </a:lnTo>
                <a:lnTo>
                  <a:pt x="370" y="79"/>
                </a:lnTo>
                <a:lnTo>
                  <a:pt x="371" y="82"/>
                </a:lnTo>
                <a:lnTo>
                  <a:pt x="371" y="86"/>
                </a:lnTo>
                <a:lnTo>
                  <a:pt x="373" y="91"/>
                </a:lnTo>
                <a:lnTo>
                  <a:pt x="373" y="93"/>
                </a:lnTo>
                <a:lnTo>
                  <a:pt x="373" y="94"/>
                </a:lnTo>
                <a:lnTo>
                  <a:pt x="373" y="95"/>
                </a:lnTo>
                <a:lnTo>
                  <a:pt x="373" y="96"/>
                </a:lnTo>
                <a:lnTo>
                  <a:pt x="373" y="96"/>
                </a:lnTo>
                <a:lnTo>
                  <a:pt x="372" y="97"/>
                </a:lnTo>
                <a:lnTo>
                  <a:pt x="372" y="98"/>
                </a:lnTo>
                <a:lnTo>
                  <a:pt x="370" y="102"/>
                </a:lnTo>
                <a:lnTo>
                  <a:pt x="369" y="104"/>
                </a:lnTo>
                <a:lnTo>
                  <a:pt x="369" y="105"/>
                </a:lnTo>
                <a:lnTo>
                  <a:pt x="369" y="106"/>
                </a:lnTo>
                <a:lnTo>
                  <a:pt x="369" y="106"/>
                </a:lnTo>
                <a:lnTo>
                  <a:pt x="369" y="107"/>
                </a:lnTo>
                <a:lnTo>
                  <a:pt x="369" y="108"/>
                </a:lnTo>
                <a:lnTo>
                  <a:pt x="370" y="109"/>
                </a:lnTo>
                <a:lnTo>
                  <a:pt x="370" y="110"/>
                </a:lnTo>
                <a:lnTo>
                  <a:pt x="371" y="110"/>
                </a:lnTo>
                <a:lnTo>
                  <a:pt x="372" y="111"/>
                </a:lnTo>
                <a:lnTo>
                  <a:pt x="373" y="111"/>
                </a:lnTo>
                <a:lnTo>
                  <a:pt x="375" y="112"/>
                </a:lnTo>
                <a:lnTo>
                  <a:pt x="376" y="112"/>
                </a:lnTo>
                <a:lnTo>
                  <a:pt x="377" y="113"/>
                </a:lnTo>
                <a:lnTo>
                  <a:pt x="379" y="113"/>
                </a:lnTo>
                <a:lnTo>
                  <a:pt x="380" y="112"/>
                </a:lnTo>
                <a:lnTo>
                  <a:pt x="381" y="112"/>
                </a:lnTo>
                <a:lnTo>
                  <a:pt x="383" y="111"/>
                </a:lnTo>
                <a:lnTo>
                  <a:pt x="385" y="110"/>
                </a:lnTo>
                <a:lnTo>
                  <a:pt x="388" y="107"/>
                </a:lnTo>
                <a:lnTo>
                  <a:pt x="389" y="107"/>
                </a:lnTo>
                <a:lnTo>
                  <a:pt x="390" y="106"/>
                </a:lnTo>
                <a:lnTo>
                  <a:pt x="391" y="105"/>
                </a:lnTo>
                <a:lnTo>
                  <a:pt x="391" y="105"/>
                </a:lnTo>
                <a:lnTo>
                  <a:pt x="392" y="104"/>
                </a:lnTo>
                <a:lnTo>
                  <a:pt x="392" y="103"/>
                </a:lnTo>
                <a:lnTo>
                  <a:pt x="394" y="101"/>
                </a:lnTo>
                <a:lnTo>
                  <a:pt x="396" y="95"/>
                </a:lnTo>
                <a:lnTo>
                  <a:pt x="398" y="92"/>
                </a:lnTo>
                <a:lnTo>
                  <a:pt x="399" y="90"/>
                </a:lnTo>
                <a:lnTo>
                  <a:pt x="401" y="87"/>
                </a:lnTo>
                <a:lnTo>
                  <a:pt x="403" y="85"/>
                </a:lnTo>
                <a:lnTo>
                  <a:pt x="405" y="83"/>
                </a:lnTo>
                <a:lnTo>
                  <a:pt x="407" y="81"/>
                </a:lnTo>
                <a:lnTo>
                  <a:pt x="409" y="80"/>
                </a:lnTo>
                <a:lnTo>
                  <a:pt x="410" y="79"/>
                </a:lnTo>
                <a:lnTo>
                  <a:pt x="411" y="78"/>
                </a:lnTo>
                <a:lnTo>
                  <a:pt x="413" y="77"/>
                </a:lnTo>
                <a:lnTo>
                  <a:pt x="414" y="77"/>
                </a:lnTo>
                <a:lnTo>
                  <a:pt x="415" y="77"/>
                </a:lnTo>
                <a:lnTo>
                  <a:pt x="417" y="77"/>
                </a:lnTo>
                <a:lnTo>
                  <a:pt x="419" y="77"/>
                </a:lnTo>
                <a:lnTo>
                  <a:pt x="421" y="77"/>
                </a:lnTo>
                <a:lnTo>
                  <a:pt x="422" y="78"/>
                </a:lnTo>
                <a:lnTo>
                  <a:pt x="424" y="78"/>
                </a:lnTo>
                <a:lnTo>
                  <a:pt x="430" y="81"/>
                </a:lnTo>
                <a:lnTo>
                  <a:pt x="432" y="82"/>
                </a:lnTo>
                <a:lnTo>
                  <a:pt x="433" y="83"/>
                </a:lnTo>
                <a:lnTo>
                  <a:pt x="435" y="84"/>
                </a:lnTo>
                <a:lnTo>
                  <a:pt x="437" y="86"/>
                </a:lnTo>
                <a:lnTo>
                  <a:pt x="439" y="87"/>
                </a:lnTo>
                <a:lnTo>
                  <a:pt x="443" y="91"/>
                </a:lnTo>
                <a:lnTo>
                  <a:pt x="444" y="91"/>
                </a:lnTo>
                <a:lnTo>
                  <a:pt x="445" y="92"/>
                </a:lnTo>
                <a:lnTo>
                  <a:pt x="446" y="93"/>
                </a:lnTo>
                <a:lnTo>
                  <a:pt x="447" y="93"/>
                </a:lnTo>
                <a:lnTo>
                  <a:pt x="448" y="93"/>
                </a:lnTo>
                <a:lnTo>
                  <a:pt x="449" y="93"/>
                </a:lnTo>
                <a:lnTo>
                  <a:pt x="450" y="93"/>
                </a:lnTo>
                <a:lnTo>
                  <a:pt x="451" y="93"/>
                </a:lnTo>
                <a:lnTo>
                  <a:pt x="452" y="93"/>
                </a:lnTo>
                <a:lnTo>
                  <a:pt x="453" y="92"/>
                </a:lnTo>
                <a:lnTo>
                  <a:pt x="454" y="92"/>
                </a:lnTo>
                <a:lnTo>
                  <a:pt x="455" y="91"/>
                </a:lnTo>
                <a:lnTo>
                  <a:pt x="456" y="91"/>
                </a:lnTo>
                <a:lnTo>
                  <a:pt x="457" y="90"/>
                </a:lnTo>
                <a:lnTo>
                  <a:pt x="458" y="89"/>
                </a:lnTo>
                <a:lnTo>
                  <a:pt x="458" y="89"/>
                </a:lnTo>
                <a:lnTo>
                  <a:pt x="459" y="88"/>
                </a:lnTo>
                <a:lnTo>
                  <a:pt x="459" y="87"/>
                </a:lnTo>
                <a:lnTo>
                  <a:pt x="460" y="85"/>
                </a:lnTo>
                <a:lnTo>
                  <a:pt x="462" y="81"/>
                </a:lnTo>
                <a:lnTo>
                  <a:pt x="463" y="78"/>
                </a:lnTo>
                <a:lnTo>
                  <a:pt x="464" y="76"/>
                </a:lnTo>
                <a:lnTo>
                  <a:pt x="465" y="75"/>
                </a:lnTo>
                <a:lnTo>
                  <a:pt x="466" y="74"/>
                </a:lnTo>
                <a:lnTo>
                  <a:pt x="466" y="73"/>
                </a:lnTo>
                <a:lnTo>
                  <a:pt x="467" y="72"/>
                </a:lnTo>
                <a:lnTo>
                  <a:pt x="468" y="72"/>
                </a:lnTo>
                <a:lnTo>
                  <a:pt x="469" y="71"/>
                </a:lnTo>
                <a:lnTo>
                  <a:pt x="469" y="71"/>
                </a:lnTo>
                <a:lnTo>
                  <a:pt x="470" y="71"/>
                </a:lnTo>
                <a:lnTo>
                  <a:pt x="471" y="70"/>
                </a:lnTo>
                <a:lnTo>
                  <a:pt x="473" y="70"/>
                </a:lnTo>
                <a:lnTo>
                  <a:pt x="474" y="70"/>
                </a:lnTo>
                <a:lnTo>
                  <a:pt x="476" y="70"/>
                </a:lnTo>
                <a:lnTo>
                  <a:pt x="478" y="70"/>
                </a:lnTo>
                <a:lnTo>
                  <a:pt x="480" y="70"/>
                </a:lnTo>
                <a:lnTo>
                  <a:pt x="482" y="70"/>
                </a:lnTo>
                <a:lnTo>
                  <a:pt x="483" y="71"/>
                </a:lnTo>
                <a:lnTo>
                  <a:pt x="488" y="72"/>
                </a:lnTo>
                <a:lnTo>
                  <a:pt x="490" y="72"/>
                </a:lnTo>
                <a:lnTo>
                  <a:pt x="491" y="72"/>
                </a:lnTo>
                <a:lnTo>
                  <a:pt x="493" y="72"/>
                </a:lnTo>
                <a:lnTo>
                  <a:pt x="495" y="73"/>
                </a:lnTo>
                <a:lnTo>
                  <a:pt x="500" y="73"/>
                </a:lnTo>
                <a:lnTo>
                  <a:pt x="502" y="73"/>
                </a:lnTo>
                <a:lnTo>
                  <a:pt x="504" y="73"/>
                </a:lnTo>
                <a:lnTo>
                  <a:pt x="505" y="73"/>
                </a:lnTo>
                <a:lnTo>
                  <a:pt x="507" y="74"/>
                </a:lnTo>
                <a:lnTo>
                  <a:pt x="508" y="74"/>
                </a:lnTo>
                <a:lnTo>
                  <a:pt x="510" y="75"/>
                </a:lnTo>
                <a:lnTo>
                  <a:pt x="511" y="76"/>
                </a:lnTo>
                <a:lnTo>
                  <a:pt x="513" y="77"/>
                </a:lnTo>
                <a:lnTo>
                  <a:pt x="516" y="80"/>
                </a:lnTo>
                <a:lnTo>
                  <a:pt x="519" y="83"/>
                </a:lnTo>
                <a:lnTo>
                  <a:pt x="520" y="84"/>
                </a:lnTo>
                <a:lnTo>
                  <a:pt x="523" y="86"/>
                </a:lnTo>
                <a:lnTo>
                  <a:pt x="526" y="89"/>
                </a:lnTo>
                <a:lnTo>
                  <a:pt x="530" y="94"/>
                </a:lnTo>
                <a:lnTo>
                  <a:pt x="532" y="97"/>
                </a:lnTo>
                <a:lnTo>
                  <a:pt x="534" y="99"/>
                </a:lnTo>
                <a:lnTo>
                  <a:pt x="539" y="103"/>
                </a:lnTo>
                <a:lnTo>
                  <a:pt x="543" y="107"/>
                </a:lnTo>
                <a:lnTo>
                  <a:pt x="545" y="109"/>
                </a:lnTo>
                <a:lnTo>
                  <a:pt x="547" y="112"/>
                </a:lnTo>
                <a:lnTo>
                  <a:pt x="548" y="114"/>
                </a:lnTo>
                <a:lnTo>
                  <a:pt x="550" y="116"/>
                </a:lnTo>
                <a:lnTo>
                  <a:pt x="550" y="118"/>
                </a:lnTo>
                <a:lnTo>
                  <a:pt x="551" y="120"/>
                </a:lnTo>
                <a:lnTo>
                  <a:pt x="551" y="122"/>
                </a:lnTo>
                <a:lnTo>
                  <a:pt x="551" y="123"/>
                </a:lnTo>
                <a:lnTo>
                  <a:pt x="551" y="123"/>
                </a:lnTo>
                <a:lnTo>
                  <a:pt x="551" y="125"/>
                </a:lnTo>
                <a:lnTo>
                  <a:pt x="551" y="126"/>
                </a:lnTo>
                <a:lnTo>
                  <a:pt x="550" y="127"/>
                </a:lnTo>
                <a:lnTo>
                  <a:pt x="550" y="128"/>
                </a:lnTo>
                <a:lnTo>
                  <a:pt x="549" y="129"/>
                </a:lnTo>
                <a:lnTo>
                  <a:pt x="547" y="131"/>
                </a:lnTo>
                <a:lnTo>
                  <a:pt x="544" y="134"/>
                </a:lnTo>
                <a:lnTo>
                  <a:pt x="543" y="135"/>
                </a:lnTo>
                <a:lnTo>
                  <a:pt x="543" y="136"/>
                </a:lnTo>
                <a:lnTo>
                  <a:pt x="542" y="137"/>
                </a:lnTo>
                <a:lnTo>
                  <a:pt x="541" y="139"/>
                </a:lnTo>
                <a:lnTo>
                  <a:pt x="540" y="143"/>
                </a:lnTo>
                <a:lnTo>
                  <a:pt x="539" y="145"/>
                </a:lnTo>
                <a:lnTo>
                  <a:pt x="538" y="147"/>
                </a:lnTo>
                <a:lnTo>
                  <a:pt x="536" y="150"/>
                </a:lnTo>
                <a:lnTo>
                  <a:pt x="536" y="152"/>
                </a:lnTo>
                <a:lnTo>
                  <a:pt x="535" y="153"/>
                </a:lnTo>
                <a:lnTo>
                  <a:pt x="535" y="157"/>
                </a:lnTo>
                <a:lnTo>
                  <a:pt x="534" y="158"/>
                </a:lnTo>
                <a:lnTo>
                  <a:pt x="534" y="160"/>
                </a:lnTo>
                <a:lnTo>
                  <a:pt x="533" y="162"/>
                </a:lnTo>
                <a:lnTo>
                  <a:pt x="532" y="164"/>
                </a:lnTo>
                <a:lnTo>
                  <a:pt x="530" y="166"/>
                </a:lnTo>
                <a:lnTo>
                  <a:pt x="529" y="167"/>
                </a:lnTo>
                <a:lnTo>
                  <a:pt x="524" y="173"/>
                </a:lnTo>
                <a:lnTo>
                  <a:pt x="522" y="175"/>
                </a:lnTo>
                <a:lnTo>
                  <a:pt x="521" y="176"/>
                </a:lnTo>
                <a:lnTo>
                  <a:pt x="520" y="176"/>
                </a:lnTo>
                <a:lnTo>
                  <a:pt x="519" y="177"/>
                </a:lnTo>
                <a:lnTo>
                  <a:pt x="518" y="178"/>
                </a:lnTo>
                <a:lnTo>
                  <a:pt x="517" y="178"/>
                </a:lnTo>
                <a:lnTo>
                  <a:pt x="516" y="178"/>
                </a:lnTo>
                <a:lnTo>
                  <a:pt x="514" y="179"/>
                </a:lnTo>
                <a:lnTo>
                  <a:pt x="513" y="179"/>
                </a:lnTo>
                <a:lnTo>
                  <a:pt x="511" y="179"/>
                </a:lnTo>
                <a:lnTo>
                  <a:pt x="508" y="178"/>
                </a:lnTo>
                <a:lnTo>
                  <a:pt x="506" y="178"/>
                </a:lnTo>
                <a:lnTo>
                  <a:pt x="505" y="178"/>
                </a:lnTo>
                <a:lnTo>
                  <a:pt x="505" y="178"/>
                </a:lnTo>
                <a:lnTo>
                  <a:pt x="504" y="179"/>
                </a:lnTo>
                <a:lnTo>
                  <a:pt x="503" y="179"/>
                </a:lnTo>
                <a:lnTo>
                  <a:pt x="502" y="179"/>
                </a:lnTo>
                <a:lnTo>
                  <a:pt x="501" y="180"/>
                </a:lnTo>
                <a:lnTo>
                  <a:pt x="501" y="181"/>
                </a:lnTo>
                <a:lnTo>
                  <a:pt x="499" y="183"/>
                </a:lnTo>
                <a:lnTo>
                  <a:pt x="495" y="187"/>
                </a:lnTo>
                <a:lnTo>
                  <a:pt x="494" y="188"/>
                </a:lnTo>
                <a:lnTo>
                  <a:pt x="493" y="189"/>
                </a:lnTo>
                <a:lnTo>
                  <a:pt x="491" y="190"/>
                </a:lnTo>
                <a:lnTo>
                  <a:pt x="490" y="190"/>
                </a:lnTo>
                <a:lnTo>
                  <a:pt x="489" y="191"/>
                </a:lnTo>
                <a:lnTo>
                  <a:pt x="486" y="192"/>
                </a:lnTo>
                <a:lnTo>
                  <a:pt x="485" y="192"/>
                </a:lnTo>
                <a:lnTo>
                  <a:pt x="484" y="192"/>
                </a:lnTo>
                <a:lnTo>
                  <a:pt x="482" y="194"/>
                </a:lnTo>
                <a:lnTo>
                  <a:pt x="479" y="195"/>
                </a:lnTo>
                <a:lnTo>
                  <a:pt x="478" y="196"/>
                </a:lnTo>
                <a:lnTo>
                  <a:pt x="477" y="197"/>
                </a:lnTo>
                <a:lnTo>
                  <a:pt x="477" y="197"/>
                </a:lnTo>
                <a:lnTo>
                  <a:pt x="475" y="199"/>
                </a:lnTo>
                <a:lnTo>
                  <a:pt x="474" y="200"/>
                </a:lnTo>
                <a:lnTo>
                  <a:pt x="473" y="201"/>
                </a:lnTo>
                <a:lnTo>
                  <a:pt x="470" y="203"/>
                </a:lnTo>
                <a:lnTo>
                  <a:pt x="470" y="203"/>
                </a:lnTo>
                <a:lnTo>
                  <a:pt x="469" y="204"/>
                </a:lnTo>
                <a:lnTo>
                  <a:pt x="467" y="206"/>
                </a:lnTo>
                <a:lnTo>
                  <a:pt x="466" y="207"/>
                </a:lnTo>
                <a:lnTo>
                  <a:pt x="466" y="208"/>
                </a:lnTo>
                <a:lnTo>
                  <a:pt x="466" y="209"/>
                </a:lnTo>
                <a:lnTo>
                  <a:pt x="466" y="211"/>
                </a:lnTo>
                <a:lnTo>
                  <a:pt x="465" y="212"/>
                </a:lnTo>
                <a:lnTo>
                  <a:pt x="465" y="213"/>
                </a:lnTo>
                <a:lnTo>
                  <a:pt x="465" y="213"/>
                </a:lnTo>
                <a:lnTo>
                  <a:pt x="464" y="214"/>
                </a:lnTo>
                <a:lnTo>
                  <a:pt x="463" y="214"/>
                </a:lnTo>
                <a:lnTo>
                  <a:pt x="463" y="214"/>
                </a:lnTo>
                <a:lnTo>
                  <a:pt x="461" y="215"/>
                </a:lnTo>
                <a:lnTo>
                  <a:pt x="460" y="215"/>
                </a:lnTo>
                <a:lnTo>
                  <a:pt x="460" y="215"/>
                </a:lnTo>
                <a:lnTo>
                  <a:pt x="459" y="215"/>
                </a:lnTo>
                <a:lnTo>
                  <a:pt x="458" y="216"/>
                </a:lnTo>
                <a:lnTo>
                  <a:pt x="458" y="216"/>
                </a:lnTo>
                <a:lnTo>
                  <a:pt x="457" y="217"/>
                </a:lnTo>
                <a:lnTo>
                  <a:pt x="457" y="218"/>
                </a:lnTo>
                <a:lnTo>
                  <a:pt x="456" y="219"/>
                </a:lnTo>
                <a:lnTo>
                  <a:pt x="456" y="220"/>
                </a:lnTo>
                <a:lnTo>
                  <a:pt x="456" y="221"/>
                </a:lnTo>
                <a:lnTo>
                  <a:pt x="456" y="222"/>
                </a:lnTo>
                <a:lnTo>
                  <a:pt x="456" y="223"/>
                </a:lnTo>
                <a:lnTo>
                  <a:pt x="456" y="224"/>
                </a:lnTo>
                <a:lnTo>
                  <a:pt x="456" y="225"/>
                </a:lnTo>
                <a:lnTo>
                  <a:pt x="456" y="226"/>
                </a:lnTo>
                <a:lnTo>
                  <a:pt x="457" y="228"/>
                </a:lnTo>
                <a:lnTo>
                  <a:pt x="459" y="232"/>
                </a:lnTo>
                <a:lnTo>
                  <a:pt x="460" y="234"/>
                </a:lnTo>
                <a:lnTo>
                  <a:pt x="461" y="236"/>
                </a:lnTo>
                <a:lnTo>
                  <a:pt x="462" y="236"/>
                </a:lnTo>
                <a:lnTo>
                  <a:pt x="463" y="237"/>
                </a:lnTo>
                <a:lnTo>
                  <a:pt x="463" y="237"/>
                </a:lnTo>
                <a:lnTo>
                  <a:pt x="464" y="238"/>
                </a:lnTo>
                <a:lnTo>
                  <a:pt x="465" y="238"/>
                </a:lnTo>
                <a:lnTo>
                  <a:pt x="468" y="239"/>
                </a:lnTo>
                <a:lnTo>
                  <a:pt x="469" y="239"/>
                </a:lnTo>
                <a:lnTo>
                  <a:pt x="470" y="240"/>
                </a:lnTo>
                <a:lnTo>
                  <a:pt x="471" y="241"/>
                </a:lnTo>
                <a:lnTo>
                  <a:pt x="473" y="242"/>
                </a:lnTo>
                <a:lnTo>
                  <a:pt x="474" y="243"/>
                </a:lnTo>
                <a:lnTo>
                  <a:pt x="475" y="244"/>
                </a:lnTo>
                <a:lnTo>
                  <a:pt x="477" y="248"/>
                </a:lnTo>
                <a:lnTo>
                  <a:pt x="478" y="249"/>
                </a:lnTo>
                <a:lnTo>
                  <a:pt x="480" y="251"/>
                </a:lnTo>
                <a:lnTo>
                  <a:pt x="481" y="252"/>
                </a:lnTo>
                <a:lnTo>
                  <a:pt x="482" y="254"/>
                </a:lnTo>
                <a:lnTo>
                  <a:pt x="484" y="257"/>
                </a:lnTo>
                <a:lnTo>
                  <a:pt x="485" y="258"/>
                </a:lnTo>
                <a:lnTo>
                  <a:pt x="486" y="259"/>
                </a:lnTo>
                <a:lnTo>
                  <a:pt x="487" y="260"/>
                </a:lnTo>
                <a:lnTo>
                  <a:pt x="488" y="261"/>
                </a:lnTo>
                <a:lnTo>
                  <a:pt x="489" y="262"/>
                </a:lnTo>
                <a:lnTo>
                  <a:pt x="489" y="262"/>
                </a:lnTo>
                <a:lnTo>
                  <a:pt x="490" y="262"/>
                </a:lnTo>
                <a:lnTo>
                  <a:pt x="491" y="262"/>
                </a:lnTo>
                <a:lnTo>
                  <a:pt x="492" y="262"/>
                </a:lnTo>
                <a:lnTo>
                  <a:pt x="493" y="262"/>
                </a:lnTo>
                <a:lnTo>
                  <a:pt x="494" y="262"/>
                </a:lnTo>
                <a:lnTo>
                  <a:pt x="498" y="260"/>
                </a:lnTo>
                <a:lnTo>
                  <a:pt x="499" y="259"/>
                </a:lnTo>
                <a:lnTo>
                  <a:pt x="500" y="259"/>
                </a:lnTo>
                <a:lnTo>
                  <a:pt x="502" y="259"/>
                </a:lnTo>
                <a:lnTo>
                  <a:pt x="503" y="258"/>
                </a:lnTo>
                <a:lnTo>
                  <a:pt x="505" y="258"/>
                </a:lnTo>
                <a:lnTo>
                  <a:pt x="507" y="258"/>
                </a:lnTo>
                <a:lnTo>
                  <a:pt x="509" y="258"/>
                </a:lnTo>
                <a:lnTo>
                  <a:pt x="511" y="258"/>
                </a:lnTo>
                <a:lnTo>
                  <a:pt x="513" y="258"/>
                </a:lnTo>
                <a:lnTo>
                  <a:pt x="515" y="259"/>
                </a:lnTo>
                <a:lnTo>
                  <a:pt x="516" y="259"/>
                </a:lnTo>
                <a:lnTo>
                  <a:pt x="517" y="260"/>
                </a:lnTo>
                <a:lnTo>
                  <a:pt x="519" y="260"/>
                </a:lnTo>
                <a:lnTo>
                  <a:pt x="520" y="261"/>
                </a:lnTo>
                <a:lnTo>
                  <a:pt x="520" y="261"/>
                </a:lnTo>
                <a:lnTo>
                  <a:pt x="521" y="262"/>
                </a:lnTo>
                <a:lnTo>
                  <a:pt x="522" y="263"/>
                </a:lnTo>
                <a:lnTo>
                  <a:pt x="523" y="265"/>
                </a:lnTo>
                <a:lnTo>
                  <a:pt x="524" y="267"/>
                </a:lnTo>
                <a:lnTo>
                  <a:pt x="524" y="269"/>
                </a:lnTo>
                <a:lnTo>
                  <a:pt x="525" y="274"/>
                </a:lnTo>
                <a:lnTo>
                  <a:pt x="526" y="276"/>
                </a:lnTo>
                <a:lnTo>
                  <a:pt x="527" y="278"/>
                </a:lnTo>
                <a:lnTo>
                  <a:pt x="528" y="280"/>
                </a:lnTo>
                <a:lnTo>
                  <a:pt x="529" y="282"/>
                </a:lnTo>
                <a:lnTo>
                  <a:pt x="530" y="284"/>
                </a:lnTo>
                <a:lnTo>
                  <a:pt x="531" y="286"/>
                </a:lnTo>
                <a:lnTo>
                  <a:pt x="532" y="287"/>
                </a:lnTo>
                <a:lnTo>
                  <a:pt x="533" y="289"/>
                </a:lnTo>
                <a:lnTo>
                  <a:pt x="535" y="290"/>
                </a:lnTo>
                <a:lnTo>
                  <a:pt x="536" y="291"/>
                </a:lnTo>
                <a:lnTo>
                  <a:pt x="538" y="292"/>
                </a:lnTo>
                <a:lnTo>
                  <a:pt x="539" y="293"/>
                </a:lnTo>
                <a:lnTo>
                  <a:pt x="541" y="293"/>
                </a:lnTo>
                <a:lnTo>
                  <a:pt x="542" y="294"/>
                </a:lnTo>
                <a:lnTo>
                  <a:pt x="546" y="294"/>
                </a:lnTo>
                <a:lnTo>
                  <a:pt x="548" y="295"/>
                </a:lnTo>
                <a:lnTo>
                  <a:pt x="550" y="295"/>
                </a:lnTo>
                <a:lnTo>
                  <a:pt x="551" y="296"/>
                </a:lnTo>
                <a:lnTo>
                  <a:pt x="553" y="297"/>
                </a:lnTo>
                <a:lnTo>
                  <a:pt x="554" y="298"/>
                </a:lnTo>
                <a:lnTo>
                  <a:pt x="556" y="299"/>
                </a:lnTo>
                <a:lnTo>
                  <a:pt x="557" y="301"/>
                </a:lnTo>
                <a:lnTo>
                  <a:pt x="559" y="304"/>
                </a:lnTo>
                <a:lnTo>
                  <a:pt x="563" y="308"/>
                </a:lnTo>
                <a:lnTo>
                  <a:pt x="565" y="311"/>
                </a:lnTo>
                <a:lnTo>
                  <a:pt x="567" y="313"/>
                </a:lnTo>
                <a:lnTo>
                  <a:pt x="570" y="318"/>
                </a:lnTo>
                <a:lnTo>
                  <a:pt x="573" y="323"/>
                </a:lnTo>
                <a:lnTo>
                  <a:pt x="575" y="327"/>
                </a:lnTo>
                <a:lnTo>
                  <a:pt x="578" y="330"/>
                </a:lnTo>
                <a:lnTo>
                  <a:pt x="579" y="331"/>
                </a:lnTo>
                <a:lnTo>
                  <a:pt x="580" y="333"/>
                </a:lnTo>
                <a:lnTo>
                  <a:pt x="584" y="337"/>
                </a:lnTo>
                <a:lnTo>
                  <a:pt x="589" y="343"/>
                </a:lnTo>
                <a:lnTo>
                  <a:pt x="591" y="345"/>
                </a:lnTo>
                <a:lnTo>
                  <a:pt x="592" y="346"/>
                </a:lnTo>
                <a:lnTo>
                  <a:pt x="594" y="347"/>
                </a:lnTo>
                <a:lnTo>
                  <a:pt x="598" y="351"/>
                </a:lnTo>
                <a:lnTo>
                  <a:pt x="599" y="352"/>
                </a:lnTo>
                <a:lnTo>
                  <a:pt x="600" y="353"/>
                </a:lnTo>
                <a:lnTo>
                  <a:pt x="601" y="354"/>
                </a:lnTo>
                <a:lnTo>
                  <a:pt x="602" y="356"/>
                </a:lnTo>
                <a:lnTo>
                  <a:pt x="603" y="357"/>
                </a:lnTo>
                <a:lnTo>
                  <a:pt x="604" y="359"/>
                </a:lnTo>
                <a:lnTo>
                  <a:pt x="605" y="361"/>
                </a:lnTo>
                <a:lnTo>
                  <a:pt x="606" y="363"/>
                </a:lnTo>
                <a:lnTo>
                  <a:pt x="607" y="365"/>
                </a:lnTo>
                <a:lnTo>
                  <a:pt x="607" y="368"/>
                </a:lnTo>
                <a:lnTo>
                  <a:pt x="607" y="370"/>
                </a:lnTo>
                <a:lnTo>
                  <a:pt x="608" y="376"/>
                </a:lnTo>
                <a:lnTo>
                  <a:pt x="608" y="380"/>
                </a:lnTo>
                <a:lnTo>
                  <a:pt x="609" y="383"/>
                </a:lnTo>
                <a:lnTo>
                  <a:pt x="609" y="387"/>
                </a:lnTo>
                <a:lnTo>
                  <a:pt x="610" y="390"/>
                </a:lnTo>
                <a:lnTo>
                  <a:pt x="610" y="392"/>
                </a:lnTo>
                <a:lnTo>
                  <a:pt x="611" y="394"/>
                </a:lnTo>
                <a:lnTo>
                  <a:pt x="611" y="395"/>
                </a:lnTo>
                <a:lnTo>
                  <a:pt x="612" y="397"/>
                </a:lnTo>
                <a:lnTo>
                  <a:pt x="613" y="400"/>
                </a:lnTo>
                <a:lnTo>
                  <a:pt x="616" y="405"/>
                </a:lnTo>
                <a:lnTo>
                  <a:pt x="617" y="406"/>
                </a:lnTo>
                <a:lnTo>
                  <a:pt x="617" y="407"/>
                </a:lnTo>
                <a:lnTo>
                  <a:pt x="618" y="409"/>
                </a:lnTo>
                <a:lnTo>
                  <a:pt x="618" y="410"/>
                </a:lnTo>
                <a:lnTo>
                  <a:pt x="618" y="411"/>
                </a:lnTo>
                <a:lnTo>
                  <a:pt x="618" y="411"/>
                </a:lnTo>
                <a:lnTo>
                  <a:pt x="618" y="411"/>
                </a:lnTo>
                <a:lnTo>
                  <a:pt x="618" y="411"/>
                </a:lnTo>
                <a:lnTo>
                  <a:pt x="617" y="412"/>
                </a:lnTo>
                <a:lnTo>
                  <a:pt x="617" y="412"/>
                </a:lnTo>
                <a:lnTo>
                  <a:pt x="616" y="412"/>
                </a:lnTo>
                <a:lnTo>
                  <a:pt x="615" y="412"/>
                </a:lnTo>
                <a:lnTo>
                  <a:pt x="613" y="411"/>
                </a:lnTo>
                <a:lnTo>
                  <a:pt x="611" y="411"/>
                </a:lnTo>
                <a:lnTo>
                  <a:pt x="609" y="410"/>
                </a:lnTo>
                <a:lnTo>
                  <a:pt x="602" y="407"/>
                </a:lnTo>
                <a:lnTo>
                  <a:pt x="599" y="406"/>
                </a:lnTo>
                <a:lnTo>
                  <a:pt x="597" y="405"/>
                </a:lnTo>
                <a:lnTo>
                  <a:pt x="594" y="403"/>
                </a:lnTo>
                <a:lnTo>
                  <a:pt x="591" y="401"/>
                </a:lnTo>
                <a:lnTo>
                  <a:pt x="590" y="401"/>
                </a:lnTo>
                <a:lnTo>
                  <a:pt x="588" y="400"/>
                </a:lnTo>
                <a:lnTo>
                  <a:pt x="587" y="399"/>
                </a:lnTo>
                <a:lnTo>
                  <a:pt x="586" y="399"/>
                </a:lnTo>
                <a:lnTo>
                  <a:pt x="585" y="398"/>
                </a:lnTo>
                <a:lnTo>
                  <a:pt x="584" y="398"/>
                </a:lnTo>
                <a:lnTo>
                  <a:pt x="583" y="398"/>
                </a:lnTo>
                <a:lnTo>
                  <a:pt x="582" y="398"/>
                </a:lnTo>
                <a:lnTo>
                  <a:pt x="581" y="398"/>
                </a:lnTo>
                <a:lnTo>
                  <a:pt x="581" y="399"/>
                </a:lnTo>
                <a:lnTo>
                  <a:pt x="580" y="399"/>
                </a:lnTo>
                <a:lnTo>
                  <a:pt x="579" y="399"/>
                </a:lnTo>
                <a:lnTo>
                  <a:pt x="578" y="400"/>
                </a:lnTo>
                <a:lnTo>
                  <a:pt x="578" y="401"/>
                </a:lnTo>
                <a:lnTo>
                  <a:pt x="577" y="402"/>
                </a:lnTo>
                <a:lnTo>
                  <a:pt x="576" y="402"/>
                </a:lnTo>
                <a:lnTo>
                  <a:pt x="576" y="404"/>
                </a:lnTo>
                <a:lnTo>
                  <a:pt x="573" y="409"/>
                </a:lnTo>
                <a:lnTo>
                  <a:pt x="572" y="411"/>
                </a:lnTo>
                <a:lnTo>
                  <a:pt x="572" y="412"/>
                </a:lnTo>
                <a:lnTo>
                  <a:pt x="571" y="413"/>
                </a:lnTo>
                <a:lnTo>
                  <a:pt x="570" y="415"/>
                </a:lnTo>
                <a:lnTo>
                  <a:pt x="568" y="416"/>
                </a:lnTo>
                <a:lnTo>
                  <a:pt x="567" y="417"/>
                </a:lnTo>
                <a:lnTo>
                  <a:pt x="565" y="419"/>
                </a:lnTo>
                <a:lnTo>
                  <a:pt x="563" y="420"/>
                </a:lnTo>
                <a:lnTo>
                  <a:pt x="561" y="421"/>
                </a:lnTo>
                <a:lnTo>
                  <a:pt x="558" y="422"/>
                </a:lnTo>
                <a:lnTo>
                  <a:pt x="555" y="424"/>
                </a:lnTo>
                <a:lnTo>
                  <a:pt x="554" y="424"/>
                </a:lnTo>
                <a:lnTo>
                  <a:pt x="553" y="426"/>
                </a:lnTo>
                <a:lnTo>
                  <a:pt x="552" y="426"/>
                </a:lnTo>
                <a:lnTo>
                  <a:pt x="548" y="428"/>
                </a:lnTo>
                <a:lnTo>
                  <a:pt x="544" y="430"/>
                </a:lnTo>
                <a:lnTo>
                  <a:pt x="541" y="431"/>
                </a:lnTo>
                <a:lnTo>
                  <a:pt x="540" y="432"/>
                </a:lnTo>
                <a:lnTo>
                  <a:pt x="538" y="433"/>
                </a:lnTo>
                <a:lnTo>
                  <a:pt x="534" y="436"/>
                </a:lnTo>
                <a:lnTo>
                  <a:pt x="532" y="438"/>
                </a:lnTo>
                <a:lnTo>
                  <a:pt x="530" y="439"/>
                </a:lnTo>
                <a:lnTo>
                  <a:pt x="527" y="441"/>
                </a:lnTo>
                <a:lnTo>
                  <a:pt x="525" y="442"/>
                </a:lnTo>
                <a:lnTo>
                  <a:pt x="524" y="443"/>
                </a:lnTo>
                <a:lnTo>
                  <a:pt x="523" y="444"/>
                </a:lnTo>
                <a:lnTo>
                  <a:pt x="522" y="445"/>
                </a:lnTo>
                <a:lnTo>
                  <a:pt x="521" y="446"/>
                </a:lnTo>
                <a:lnTo>
                  <a:pt x="521" y="447"/>
                </a:lnTo>
                <a:lnTo>
                  <a:pt x="520" y="448"/>
                </a:lnTo>
                <a:lnTo>
                  <a:pt x="520" y="449"/>
                </a:lnTo>
                <a:lnTo>
                  <a:pt x="520" y="450"/>
                </a:lnTo>
                <a:lnTo>
                  <a:pt x="520" y="454"/>
                </a:lnTo>
                <a:lnTo>
                  <a:pt x="520" y="455"/>
                </a:lnTo>
                <a:lnTo>
                  <a:pt x="519" y="456"/>
                </a:lnTo>
                <a:lnTo>
                  <a:pt x="519" y="456"/>
                </a:lnTo>
                <a:lnTo>
                  <a:pt x="519" y="457"/>
                </a:lnTo>
                <a:lnTo>
                  <a:pt x="518" y="458"/>
                </a:lnTo>
                <a:lnTo>
                  <a:pt x="517" y="459"/>
                </a:lnTo>
                <a:lnTo>
                  <a:pt x="515" y="460"/>
                </a:lnTo>
                <a:lnTo>
                  <a:pt x="513" y="462"/>
                </a:lnTo>
                <a:lnTo>
                  <a:pt x="512" y="463"/>
                </a:lnTo>
                <a:lnTo>
                  <a:pt x="511" y="464"/>
                </a:lnTo>
                <a:lnTo>
                  <a:pt x="511" y="464"/>
                </a:lnTo>
                <a:lnTo>
                  <a:pt x="510" y="465"/>
                </a:lnTo>
                <a:lnTo>
                  <a:pt x="510" y="466"/>
                </a:lnTo>
                <a:lnTo>
                  <a:pt x="510" y="467"/>
                </a:lnTo>
                <a:lnTo>
                  <a:pt x="510" y="468"/>
                </a:lnTo>
                <a:lnTo>
                  <a:pt x="510" y="468"/>
                </a:lnTo>
                <a:lnTo>
                  <a:pt x="510" y="470"/>
                </a:lnTo>
                <a:lnTo>
                  <a:pt x="511" y="473"/>
                </a:lnTo>
                <a:lnTo>
                  <a:pt x="511" y="474"/>
                </a:lnTo>
                <a:lnTo>
                  <a:pt x="511" y="475"/>
                </a:lnTo>
                <a:lnTo>
                  <a:pt x="511" y="475"/>
                </a:lnTo>
                <a:lnTo>
                  <a:pt x="511" y="476"/>
                </a:lnTo>
                <a:lnTo>
                  <a:pt x="510" y="477"/>
                </a:lnTo>
                <a:lnTo>
                  <a:pt x="510" y="477"/>
                </a:lnTo>
                <a:lnTo>
                  <a:pt x="509" y="477"/>
                </a:lnTo>
                <a:lnTo>
                  <a:pt x="508" y="477"/>
                </a:lnTo>
                <a:lnTo>
                  <a:pt x="507" y="477"/>
                </a:lnTo>
                <a:lnTo>
                  <a:pt x="506" y="477"/>
                </a:lnTo>
                <a:lnTo>
                  <a:pt x="505" y="477"/>
                </a:lnTo>
                <a:lnTo>
                  <a:pt x="503" y="477"/>
                </a:lnTo>
                <a:lnTo>
                  <a:pt x="500" y="476"/>
                </a:lnTo>
                <a:lnTo>
                  <a:pt x="498" y="476"/>
                </a:lnTo>
                <a:lnTo>
                  <a:pt x="496" y="476"/>
                </a:lnTo>
                <a:lnTo>
                  <a:pt x="495" y="475"/>
                </a:lnTo>
                <a:lnTo>
                  <a:pt x="494" y="476"/>
                </a:lnTo>
                <a:lnTo>
                  <a:pt x="491" y="476"/>
                </a:lnTo>
                <a:lnTo>
                  <a:pt x="487" y="476"/>
                </a:lnTo>
                <a:lnTo>
                  <a:pt x="485" y="477"/>
                </a:lnTo>
                <a:lnTo>
                  <a:pt x="483" y="477"/>
                </a:lnTo>
                <a:lnTo>
                  <a:pt x="482" y="476"/>
                </a:lnTo>
                <a:lnTo>
                  <a:pt x="482" y="476"/>
                </a:lnTo>
                <a:lnTo>
                  <a:pt x="481" y="476"/>
                </a:lnTo>
                <a:lnTo>
                  <a:pt x="479" y="475"/>
                </a:lnTo>
                <a:lnTo>
                  <a:pt x="478" y="475"/>
                </a:lnTo>
                <a:lnTo>
                  <a:pt x="477" y="475"/>
                </a:lnTo>
                <a:lnTo>
                  <a:pt x="477" y="475"/>
                </a:lnTo>
                <a:lnTo>
                  <a:pt x="476" y="475"/>
                </a:lnTo>
                <a:lnTo>
                  <a:pt x="473" y="477"/>
                </a:lnTo>
                <a:lnTo>
                  <a:pt x="471" y="477"/>
                </a:lnTo>
                <a:lnTo>
                  <a:pt x="470" y="477"/>
                </a:lnTo>
                <a:lnTo>
                  <a:pt x="466" y="478"/>
                </a:lnTo>
                <a:lnTo>
                  <a:pt x="464" y="479"/>
                </a:lnTo>
                <a:lnTo>
                  <a:pt x="462" y="479"/>
                </a:lnTo>
                <a:lnTo>
                  <a:pt x="460" y="479"/>
                </a:lnTo>
                <a:lnTo>
                  <a:pt x="459" y="479"/>
                </a:lnTo>
                <a:lnTo>
                  <a:pt x="458" y="479"/>
                </a:lnTo>
                <a:lnTo>
                  <a:pt x="457" y="478"/>
                </a:lnTo>
                <a:lnTo>
                  <a:pt x="456" y="478"/>
                </a:lnTo>
                <a:lnTo>
                  <a:pt x="455" y="477"/>
                </a:lnTo>
                <a:lnTo>
                  <a:pt x="453" y="476"/>
                </a:lnTo>
                <a:lnTo>
                  <a:pt x="448" y="472"/>
                </a:lnTo>
                <a:lnTo>
                  <a:pt x="446" y="470"/>
                </a:lnTo>
                <a:lnTo>
                  <a:pt x="445" y="470"/>
                </a:lnTo>
                <a:lnTo>
                  <a:pt x="443" y="469"/>
                </a:lnTo>
                <a:lnTo>
                  <a:pt x="440" y="467"/>
                </a:lnTo>
                <a:lnTo>
                  <a:pt x="437" y="466"/>
                </a:lnTo>
                <a:lnTo>
                  <a:pt x="434" y="465"/>
                </a:lnTo>
                <a:lnTo>
                  <a:pt x="432" y="464"/>
                </a:lnTo>
                <a:lnTo>
                  <a:pt x="431" y="463"/>
                </a:lnTo>
                <a:lnTo>
                  <a:pt x="429" y="462"/>
                </a:lnTo>
                <a:lnTo>
                  <a:pt x="428" y="461"/>
                </a:lnTo>
                <a:lnTo>
                  <a:pt x="424" y="458"/>
                </a:lnTo>
                <a:lnTo>
                  <a:pt x="423" y="457"/>
                </a:lnTo>
                <a:lnTo>
                  <a:pt x="422" y="456"/>
                </a:lnTo>
                <a:lnTo>
                  <a:pt x="420" y="456"/>
                </a:lnTo>
                <a:lnTo>
                  <a:pt x="419" y="455"/>
                </a:lnTo>
                <a:lnTo>
                  <a:pt x="415" y="453"/>
                </a:lnTo>
                <a:lnTo>
                  <a:pt x="412" y="452"/>
                </a:lnTo>
                <a:lnTo>
                  <a:pt x="410" y="451"/>
                </a:lnTo>
                <a:lnTo>
                  <a:pt x="409" y="450"/>
                </a:lnTo>
                <a:lnTo>
                  <a:pt x="407" y="449"/>
                </a:lnTo>
                <a:lnTo>
                  <a:pt x="406" y="447"/>
                </a:lnTo>
                <a:lnTo>
                  <a:pt x="405" y="446"/>
                </a:lnTo>
                <a:lnTo>
                  <a:pt x="402" y="442"/>
                </a:lnTo>
                <a:lnTo>
                  <a:pt x="400" y="440"/>
                </a:lnTo>
                <a:lnTo>
                  <a:pt x="399" y="439"/>
                </a:lnTo>
                <a:lnTo>
                  <a:pt x="398" y="438"/>
                </a:lnTo>
                <a:lnTo>
                  <a:pt x="397" y="438"/>
                </a:lnTo>
                <a:lnTo>
                  <a:pt x="396" y="437"/>
                </a:lnTo>
                <a:lnTo>
                  <a:pt x="394" y="436"/>
                </a:lnTo>
                <a:lnTo>
                  <a:pt x="392" y="436"/>
                </a:lnTo>
                <a:lnTo>
                  <a:pt x="387" y="434"/>
                </a:lnTo>
                <a:lnTo>
                  <a:pt x="385" y="434"/>
                </a:lnTo>
                <a:lnTo>
                  <a:pt x="384" y="433"/>
                </a:lnTo>
                <a:lnTo>
                  <a:pt x="383" y="432"/>
                </a:lnTo>
                <a:lnTo>
                  <a:pt x="382" y="432"/>
                </a:lnTo>
                <a:lnTo>
                  <a:pt x="381" y="431"/>
                </a:lnTo>
                <a:lnTo>
                  <a:pt x="380" y="430"/>
                </a:lnTo>
                <a:lnTo>
                  <a:pt x="380" y="429"/>
                </a:lnTo>
                <a:lnTo>
                  <a:pt x="379" y="428"/>
                </a:lnTo>
                <a:lnTo>
                  <a:pt x="378" y="425"/>
                </a:lnTo>
                <a:lnTo>
                  <a:pt x="377" y="421"/>
                </a:lnTo>
                <a:lnTo>
                  <a:pt x="376" y="419"/>
                </a:lnTo>
                <a:lnTo>
                  <a:pt x="375" y="417"/>
                </a:lnTo>
                <a:lnTo>
                  <a:pt x="375" y="416"/>
                </a:lnTo>
                <a:lnTo>
                  <a:pt x="374" y="415"/>
                </a:lnTo>
                <a:lnTo>
                  <a:pt x="374" y="415"/>
                </a:lnTo>
                <a:lnTo>
                  <a:pt x="373" y="413"/>
                </a:lnTo>
                <a:lnTo>
                  <a:pt x="370" y="410"/>
                </a:lnTo>
                <a:lnTo>
                  <a:pt x="369" y="409"/>
                </a:lnTo>
                <a:lnTo>
                  <a:pt x="368" y="408"/>
                </a:lnTo>
                <a:lnTo>
                  <a:pt x="367" y="408"/>
                </a:lnTo>
                <a:lnTo>
                  <a:pt x="365" y="407"/>
                </a:lnTo>
                <a:lnTo>
                  <a:pt x="363" y="406"/>
                </a:lnTo>
                <a:lnTo>
                  <a:pt x="361" y="405"/>
                </a:lnTo>
                <a:lnTo>
                  <a:pt x="356" y="404"/>
                </a:lnTo>
                <a:lnTo>
                  <a:pt x="351" y="402"/>
                </a:lnTo>
                <a:lnTo>
                  <a:pt x="348" y="402"/>
                </a:lnTo>
                <a:lnTo>
                  <a:pt x="344" y="401"/>
                </a:lnTo>
                <a:lnTo>
                  <a:pt x="343" y="401"/>
                </a:lnTo>
                <a:lnTo>
                  <a:pt x="341" y="401"/>
                </a:lnTo>
                <a:lnTo>
                  <a:pt x="340" y="401"/>
                </a:lnTo>
                <a:lnTo>
                  <a:pt x="339" y="401"/>
                </a:lnTo>
                <a:lnTo>
                  <a:pt x="337" y="401"/>
                </a:lnTo>
                <a:lnTo>
                  <a:pt x="333" y="403"/>
                </a:lnTo>
                <a:lnTo>
                  <a:pt x="331" y="403"/>
                </a:lnTo>
                <a:lnTo>
                  <a:pt x="330" y="404"/>
                </a:lnTo>
                <a:lnTo>
                  <a:pt x="328" y="405"/>
                </a:lnTo>
                <a:lnTo>
                  <a:pt x="327" y="406"/>
                </a:lnTo>
                <a:lnTo>
                  <a:pt x="324" y="410"/>
                </a:lnTo>
                <a:lnTo>
                  <a:pt x="323" y="410"/>
                </a:lnTo>
                <a:lnTo>
                  <a:pt x="322" y="411"/>
                </a:lnTo>
                <a:lnTo>
                  <a:pt x="321" y="412"/>
                </a:lnTo>
                <a:lnTo>
                  <a:pt x="320" y="412"/>
                </a:lnTo>
                <a:lnTo>
                  <a:pt x="316" y="414"/>
                </a:lnTo>
                <a:lnTo>
                  <a:pt x="314" y="415"/>
                </a:lnTo>
                <a:lnTo>
                  <a:pt x="313" y="416"/>
                </a:lnTo>
                <a:lnTo>
                  <a:pt x="310" y="418"/>
                </a:lnTo>
                <a:lnTo>
                  <a:pt x="307" y="419"/>
                </a:lnTo>
                <a:lnTo>
                  <a:pt x="306" y="420"/>
                </a:lnTo>
                <a:lnTo>
                  <a:pt x="305" y="420"/>
                </a:lnTo>
                <a:lnTo>
                  <a:pt x="304" y="420"/>
                </a:lnTo>
                <a:lnTo>
                  <a:pt x="304" y="421"/>
                </a:lnTo>
                <a:lnTo>
                  <a:pt x="303" y="421"/>
                </a:lnTo>
                <a:lnTo>
                  <a:pt x="301" y="420"/>
                </a:lnTo>
                <a:lnTo>
                  <a:pt x="300" y="420"/>
                </a:lnTo>
                <a:lnTo>
                  <a:pt x="299" y="420"/>
                </a:lnTo>
                <a:lnTo>
                  <a:pt x="298" y="420"/>
                </a:lnTo>
                <a:lnTo>
                  <a:pt x="297" y="419"/>
                </a:lnTo>
                <a:lnTo>
                  <a:pt x="296" y="419"/>
                </a:lnTo>
                <a:lnTo>
                  <a:pt x="295" y="418"/>
                </a:lnTo>
                <a:lnTo>
                  <a:pt x="294" y="417"/>
                </a:lnTo>
                <a:lnTo>
                  <a:pt x="294" y="416"/>
                </a:lnTo>
                <a:lnTo>
                  <a:pt x="293" y="415"/>
                </a:lnTo>
                <a:lnTo>
                  <a:pt x="292" y="414"/>
                </a:lnTo>
                <a:lnTo>
                  <a:pt x="291" y="412"/>
                </a:lnTo>
                <a:lnTo>
                  <a:pt x="290" y="408"/>
                </a:lnTo>
                <a:lnTo>
                  <a:pt x="289" y="406"/>
                </a:lnTo>
                <a:lnTo>
                  <a:pt x="288" y="404"/>
                </a:lnTo>
                <a:lnTo>
                  <a:pt x="287" y="402"/>
                </a:lnTo>
                <a:lnTo>
                  <a:pt x="286" y="400"/>
                </a:lnTo>
                <a:lnTo>
                  <a:pt x="285" y="399"/>
                </a:lnTo>
                <a:lnTo>
                  <a:pt x="284" y="399"/>
                </a:lnTo>
                <a:lnTo>
                  <a:pt x="284" y="398"/>
                </a:lnTo>
                <a:lnTo>
                  <a:pt x="283" y="397"/>
                </a:lnTo>
                <a:lnTo>
                  <a:pt x="281" y="396"/>
                </a:lnTo>
                <a:lnTo>
                  <a:pt x="281" y="396"/>
                </a:lnTo>
                <a:lnTo>
                  <a:pt x="281" y="396"/>
                </a:lnTo>
                <a:lnTo>
                  <a:pt x="280" y="396"/>
                </a:lnTo>
                <a:lnTo>
                  <a:pt x="280" y="396"/>
                </a:lnTo>
                <a:lnTo>
                  <a:pt x="277" y="398"/>
                </a:lnTo>
                <a:lnTo>
                  <a:pt x="275" y="399"/>
                </a:lnTo>
                <a:lnTo>
                  <a:pt x="273" y="400"/>
                </a:lnTo>
                <a:lnTo>
                  <a:pt x="271" y="401"/>
                </a:lnTo>
                <a:lnTo>
                  <a:pt x="270" y="402"/>
                </a:lnTo>
                <a:lnTo>
                  <a:pt x="269" y="404"/>
                </a:lnTo>
                <a:lnTo>
                  <a:pt x="268" y="405"/>
                </a:lnTo>
                <a:lnTo>
                  <a:pt x="267" y="406"/>
                </a:lnTo>
                <a:lnTo>
                  <a:pt x="267" y="406"/>
                </a:lnTo>
                <a:lnTo>
                  <a:pt x="266" y="407"/>
                </a:lnTo>
                <a:lnTo>
                  <a:pt x="265" y="409"/>
                </a:lnTo>
                <a:lnTo>
                  <a:pt x="264" y="413"/>
                </a:lnTo>
                <a:lnTo>
                  <a:pt x="263" y="414"/>
                </a:lnTo>
                <a:lnTo>
                  <a:pt x="262" y="415"/>
                </a:lnTo>
                <a:lnTo>
                  <a:pt x="262" y="416"/>
                </a:lnTo>
                <a:lnTo>
                  <a:pt x="261" y="416"/>
                </a:lnTo>
                <a:lnTo>
                  <a:pt x="260" y="417"/>
                </a:lnTo>
                <a:lnTo>
                  <a:pt x="259" y="418"/>
                </a:lnTo>
                <a:lnTo>
                  <a:pt x="258" y="419"/>
                </a:lnTo>
                <a:lnTo>
                  <a:pt x="256" y="420"/>
                </a:lnTo>
                <a:lnTo>
                  <a:pt x="255" y="420"/>
                </a:lnTo>
                <a:lnTo>
                  <a:pt x="251" y="421"/>
                </a:lnTo>
                <a:lnTo>
                  <a:pt x="249" y="422"/>
                </a:lnTo>
                <a:lnTo>
                  <a:pt x="247" y="423"/>
                </a:lnTo>
                <a:lnTo>
                  <a:pt x="244" y="425"/>
                </a:lnTo>
                <a:lnTo>
                  <a:pt x="242" y="425"/>
                </a:lnTo>
                <a:lnTo>
                  <a:pt x="241" y="425"/>
                </a:lnTo>
                <a:lnTo>
                  <a:pt x="240" y="425"/>
                </a:lnTo>
                <a:lnTo>
                  <a:pt x="238" y="425"/>
                </a:lnTo>
                <a:lnTo>
                  <a:pt x="237" y="425"/>
                </a:lnTo>
                <a:lnTo>
                  <a:pt x="236" y="425"/>
                </a:lnTo>
                <a:lnTo>
                  <a:pt x="234" y="425"/>
                </a:lnTo>
                <a:lnTo>
                  <a:pt x="230" y="423"/>
                </a:lnTo>
                <a:lnTo>
                  <a:pt x="228" y="422"/>
                </a:lnTo>
                <a:lnTo>
                  <a:pt x="227" y="422"/>
                </a:lnTo>
                <a:lnTo>
                  <a:pt x="226" y="422"/>
                </a:lnTo>
                <a:lnTo>
                  <a:pt x="225" y="422"/>
                </a:lnTo>
                <a:lnTo>
                  <a:pt x="223" y="422"/>
                </a:lnTo>
                <a:lnTo>
                  <a:pt x="221" y="422"/>
                </a:lnTo>
                <a:lnTo>
                  <a:pt x="219" y="422"/>
                </a:lnTo>
                <a:lnTo>
                  <a:pt x="217" y="421"/>
                </a:lnTo>
                <a:lnTo>
                  <a:pt x="215" y="421"/>
                </a:lnTo>
                <a:lnTo>
                  <a:pt x="213" y="421"/>
                </a:lnTo>
                <a:lnTo>
                  <a:pt x="209" y="421"/>
                </a:lnTo>
                <a:lnTo>
                  <a:pt x="208" y="421"/>
                </a:lnTo>
                <a:lnTo>
                  <a:pt x="206" y="421"/>
                </a:lnTo>
                <a:lnTo>
                  <a:pt x="204" y="421"/>
                </a:lnTo>
                <a:lnTo>
                  <a:pt x="203" y="421"/>
                </a:lnTo>
                <a:lnTo>
                  <a:pt x="202" y="421"/>
                </a:lnTo>
                <a:lnTo>
                  <a:pt x="201" y="421"/>
                </a:lnTo>
                <a:lnTo>
                  <a:pt x="200" y="420"/>
                </a:lnTo>
                <a:lnTo>
                  <a:pt x="198" y="419"/>
                </a:lnTo>
                <a:lnTo>
                  <a:pt x="196" y="417"/>
                </a:lnTo>
                <a:lnTo>
                  <a:pt x="195" y="417"/>
                </a:lnTo>
                <a:lnTo>
                  <a:pt x="195" y="416"/>
                </a:lnTo>
                <a:lnTo>
                  <a:pt x="194" y="416"/>
                </a:lnTo>
                <a:lnTo>
                  <a:pt x="194" y="416"/>
                </a:lnTo>
                <a:lnTo>
                  <a:pt x="193" y="416"/>
                </a:lnTo>
                <a:lnTo>
                  <a:pt x="192" y="416"/>
                </a:lnTo>
                <a:lnTo>
                  <a:pt x="192" y="416"/>
                </a:lnTo>
                <a:lnTo>
                  <a:pt x="191" y="416"/>
                </a:lnTo>
                <a:lnTo>
                  <a:pt x="186" y="419"/>
                </a:lnTo>
                <a:lnTo>
                  <a:pt x="185" y="419"/>
                </a:lnTo>
                <a:lnTo>
                  <a:pt x="184" y="420"/>
                </a:lnTo>
                <a:lnTo>
                  <a:pt x="181" y="420"/>
                </a:lnTo>
                <a:lnTo>
                  <a:pt x="180" y="421"/>
                </a:lnTo>
                <a:lnTo>
                  <a:pt x="178" y="421"/>
                </a:lnTo>
                <a:lnTo>
                  <a:pt x="177" y="422"/>
                </a:lnTo>
                <a:lnTo>
                  <a:pt x="176" y="423"/>
                </a:lnTo>
                <a:lnTo>
                  <a:pt x="175" y="423"/>
                </a:lnTo>
                <a:lnTo>
                  <a:pt x="175" y="424"/>
                </a:lnTo>
                <a:lnTo>
                  <a:pt x="174" y="425"/>
                </a:lnTo>
                <a:lnTo>
                  <a:pt x="173" y="426"/>
                </a:lnTo>
                <a:lnTo>
                  <a:pt x="173" y="427"/>
                </a:lnTo>
                <a:lnTo>
                  <a:pt x="171" y="430"/>
                </a:lnTo>
                <a:lnTo>
                  <a:pt x="171" y="431"/>
                </a:lnTo>
                <a:lnTo>
                  <a:pt x="170" y="431"/>
                </a:lnTo>
                <a:lnTo>
                  <a:pt x="169" y="432"/>
                </a:lnTo>
                <a:lnTo>
                  <a:pt x="167" y="434"/>
                </a:lnTo>
                <a:lnTo>
                  <a:pt x="166" y="435"/>
                </a:lnTo>
                <a:lnTo>
                  <a:pt x="164" y="436"/>
                </a:lnTo>
                <a:lnTo>
                  <a:pt x="162" y="437"/>
                </a:lnTo>
                <a:lnTo>
                  <a:pt x="161" y="437"/>
                </a:lnTo>
                <a:lnTo>
                  <a:pt x="159" y="439"/>
                </a:lnTo>
                <a:lnTo>
                  <a:pt x="157" y="440"/>
                </a:lnTo>
                <a:lnTo>
                  <a:pt x="155" y="441"/>
                </a:lnTo>
                <a:lnTo>
                  <a:pt x="154" y="442"/>
                </a:lnTo>
                <a:lnTo>
                  <a:pt x="153" y="442"/>
                </a:lnTo>
                <a:lnTo>
                  <a:pt x="151" y="443"/>
                </a:lnTo>
                <a:lnTo>
                  <a:pt x="150" y="443"/>
                </a:lnTo>
                <a:lnTo>
                  <a:pt x="148" y="443"/>
                </a:lnTo>
                <a:lnTo>
                  <a:pt x="147" y="444"/>
                </a:lnTo>
                <a:lnTo>
                  <a:pt x="146" y="444"/>
                </a:lnTo>
                <a:lnTo>
                  <a:pt x="145" y="444"/>
                </a:lnTo>
                <a:lnTo>
                  <a:pt x="143" y="444"/>
                </a:lnTo>
                <a:lnTo>
                  <a:pt x="142" y="443"/>
                </a:lnTo>
                <a:lnTo>
                  <a:pt x="141" y="443"/>
                </a:lnTo>
                <a:lnTo>
                  <a:pt x="140" y="443"/>
                </a:lnTo>
                <a:lnTo>
                  <a:pt x="139" y="442"/>
                </a:lnTo>
                <a:lnTo>
                  <a:pt x="138" y="441"/>
                </a:lnTo>
                <a:lnTo>
                  <a:pt x="137" y="441"/>
                </a:lnTo>
                <a:lnTo>
                  <a:pt x="137" y="440"/>
                </a:lnTo>
                <a:lnTo>
                  <a:pt x="136" y="439"/>
                </a:lnTo>
                <a:lnTo>
                  <a:pt x="137" y="439"/>
                </a:lnTo>
                <a:lnTo>
                  <a:pt x="137" y="437"/>
                </a:lnTo>
                <a:lnTo>
                  <a:pt x="137" y="435"/>
                </a:lnTo>
                <a:lnTo>
                  <a:pt x="138" y="433"/>
                </a:lnTo>
                <a:lnTo>
                  <a:pt x="137" y="433"/>
                </a:lnTo>
                <a:lnTo>
                  <a:pt x="137" y="432"/>
                </a:lnTo>
                <a:lnTo>
                  <a:pt x="137" y="431"/>
                </a:lnTo>
                <a:lnTo>
                  <a:pt x="137" y="430"/>
                </a:lnTo>
                <a:lnTo>
                  <a:pt x="136" y="430"/>
                </a:lnTo>
                <a:lnTo>
                  <a:pt x="136" y="429"/>
                </a:lnTo>
                <a:lnTo>
                  <a:pt x="135" y="428"/>
                </a:lnTo>
                <a:lnTo>
                  <a:pt x="135" y="428"/>
                </a:lnTo>
                <a:lnTo>
                  <a:pt x="133" y="426"/>
                </a:lnTo>
                <a:lnTo>
                  <a:pt x="132" y="425"/>
                </a:lnTo>
                <a:lnTo>
                  <a:pt x="128" y="423"/>
                </a:lnTo>
                <a:lnTo>
                  <a:pt x="127" y="422"/>
                </a:lnTo>
                <a:lnTo>
                  <a:pt x="126" y="422"/>
                </a:lnTo>
                <a:lnTo>
                  <a:pt x="125" y="421"/>
                </a:lnTo>
                <a:lnTo>
                  <a:pt x="123" y="421"/>
                </a:lnTo>
                <a:lnTo>
                  <a:pt x="120" y="421"/>
                </a:lnTo>
                <a:lnTo>
                  <a:pt x="118" y="420"/>
                </a:lnTo>
                <a:lnTo>
                  <a:pt x="117" y="419"/>
                </a:lnTo>
                <a:lnTo>
                  <a:pt x="112" y="418"/>
                </a:lnTo>
                <a:lnTo>
                  <a:pt x="107" y="416"/>
                </a:lnTo>
                <a:lnTo>
                  <a:pt x="106" y="416"/>
                </a:lnTo>
                <a:lnTo>
                  <a:pt x="105" y="415"/>
                </a:lnTo>
                <a:lnTo>
                  <a:pt x="105" y="415"/>
                </a:lnTo>
                <a:lnTo>
                  <a:pt x="104" y="415"/>
                </a:lnTo>
                <a:lnTo>
                  <a:pt x="104" y="414"/>
                </a:lnTo>
                <a:lnTo>
                  <a:pt x="104" y="414"/>
                </a:lnTo>
                <a:lnTo>
                  <a:pt x="106" y="410"/>
                </a:lnTo>
                <a:lnTo>
                  <a:pt x="106" y="409"/>
                </a:lnTo>
                <a:lnTo>
                  <a:pt x="106" y="409"/>
                </a:lnTo>
                <a:lnTo>
                  <a:pt x="106" y="407"/>
                </a:lnTo>
                <a:lnTo>
                  <a:pt x="105" y="405"/>
                </a:lnTo>
                <a:lnTo>
                  <a:pt x="105" y="405"/>
                </a:lnTo>
                <a:lnTo>
                  <a:pt x="105" y="404"/>
                </a:lnTo>
                <a:lnTo>
                  <a:pt x="105" y="403"/>
                </a:lnTo>
                <a:lnTo>
                  <a:pt x="106" y="402"/>
                </a:lnTo>
                <a:lnTo>
                  <a:pt x="107" y="400"/>
                </a:lnTo>
                <a:lnTo>
                  <a:pt x="109" y="398"/>
                </a:lnTo>
                <a:lnTo>
                  <a:pt x="111" y="396"/>
                </a:lnTo>
                <a:lnTo>
                  <a:pt x="112" y="395"/>
                </a:lnTo>
                <a:lnTo>
                  <a:pt x="114" y="392"/>
                </a:lnTo>
                <a:lnTo>
                  <a:pt x="115" y="390"/>
                </a:lnTo>
                <a:lnTo>
                  <a:pt x="116" y="389"/>
                </a:lnTo>
                <a:lnTo>
                  <a:pt x="116" y="387"/>
                </a:lnTo>
                <a:lnTo>
                  <a:pt x="117" y="385"/>
                </a:lnTo>
                <a:lnTo>
                  <a:pt x="118" y="383"/>
                </a:lnTo>
                <a:lnTo>
                  <a:pt x="118" y="382"/>
                </a:lnTo>
                <a:lnTo>
                  <a:pt x="118" y="381"/>
                </a:lnTo>
                <a:lnTo>
                  <a:pt x="118" y="379"/>
                </a:lnTo>
                <a:lnTo>
                  <a:pt x="118" y="378"/>
                </a:lnTo>
                <a:lnTo>
                  <a:pt x="118" y="377"/>
                </a:lnTo>
                <a:lnTo>
                  <a:pt x="118" y="377"/>
                </a:lnTo>
                <a:lnTo>
                  <a:pt x="117" y="374"/>
                </a:lnTo>
                <a:lnTo>
                  <a:pt x="117" y="373"/>
                </a:lnTo>
                <a:lnTo>
                  <a:pt x="116" y="371"/>
                </a:lnTo>
                <a:lnTo>
                  <a:pt x="115" y="369"/>
                </a:lnTo>
                <a:lnTo>
                  <a:pt x="113" y="366"/>
                </a:lnTo>
                <a:lnTo>
                  <a:pt x="112" y="364"/>
                </a:lnTo>
                <a:lnTo>
                  <a:pt x="111" y="362"/>
                </a:lnTo>
                <a:lnTo>
                  <a:pt x="111" y="361"/>
                </a:lnTo>
                <a:lnTo>
                  <a:pt x="111" y="360"/>
                </a:lnTo>
                <a:lnTo>
                  <a:pt x="110" y="358"/>
                </a:lnTo>
                <a:lnTo>
                  <a:pt x="110" y="356"/>
                </a:lnTo>
                <a:lnTo>
                  <a:pt x="110" y="354"/>
                </a:lnTo>
                <a:lnTo>
                  <a:pt x="110" y="351"/>
                </a:lnTo>
                <a:lnTo>
                  <a:pt x="110" y="350"/>
                </a:lnTo>
                <a:lnTo>
                  <a:pt x="110" y="349"/>
                </a:lnTo>
                <a:lnTo>
                  <a:pt x="111" y="345"/>
                </a:lnTo>
                <a:lnTo>
                  <a:pt x="111" y="343"/>
                </a:lnTo>
                <a:lnTo>
                  <a:pt x="111" y="340"/>
                </a:lnTo>
                <a:lnTo>
                  <a:pt x="111" y="336"/>
                </a:lnTo>
                <a:lnTo>
                  <a:pt x="111" y="333"/>
                </a:lnTo>
                <a:lnTo>
                  <a:pt x="111" y="331"/>
                </a:lnTo>
                <a:lnTo>
                  <a:pt x="110" y="330"/>
                </a:lnTo>
                <a:lnTo>
                  <a:pt x="110" y="328"/>
                </a:lnTo>
                <a:lnTo>
                  <a:pt x="109" y="327"/>
                </a:lnTo>
                <a:lnTo>
                  <a:pt x="109" y="326"/>
                </a:lnTo>
                <a:lnTo>
                  <a:pt x="108" y="325"/>
                </a:lnTo>
                <a:lnTo>
                  <a:pt x="107" y="324"/>
                </a:lnTo>
                <a:lnTo>
                  <a:pt x="107" y="323"/>
                </a:lnTo>
                <a:lnTo>
                  <a:pt x="105" y="322"/>
                </a:lnTo>
                <a:lnTo>
                  <a:pt x="104" y="321"/>
                </a:lnTo>
                <a:lnTo>
                  <a:pt x="102" y="319"/>
                </a:lnTo>
                <a:lnTo>
                  <a:pt x="101" y="319"/>
                </a:lnTo>
                <a:lnTo>
                  <a:pt x="100" y="318"/>
                </a:lnTo>
                <a:lnTo>
                  <a:pt x="99" y="318"/>
                </a:lnTo>
                <a:lnTo>
                  <a:pt x="99" y="318"/>
                </a:lnTo>
                <a:lnTo>
                  <a:pt x="98" y="318"/>
                </a:lnTo>
                <a:lnTo>
                  <a:pt x="97" y="318"/>
                </a:lnTo>
                <a:lnTo>
                  <a:pt x="95" y="318"/>
                </a:lnTo>
                <a:lnTo>
                  <a:pt x="94" y="319"/>
                </a:lnTo>
                <a:lnTo>
                  <a:pt x="92" y="319"/>
                </a:lnTo>
                <a:lnTo>
                  <a:pt x="89" y="321"/>
                </a:lnTo>
                <a:lnTo>
                  <a:pt x="84" y="322"/>
                </a:lnTo>
                <a:lnTo>
                  <a:pt x="82" y="323"/>
                </a:lnTo>
                <a:lnTo>
                  <a:pt x="81" y="323"/>
                </a:lnTo>
                <a:lnTo>
                  <a:pt x="79" y="323"/>
                </a:lnTo>
                <a:lnTo>
                  <a:pt x="78" y="323"/>
                </a:lnTo>
                <a:lnTo>
                  <a:pt x="73" y="322"/>
                </a:lnTo>
                <a:lnTo>
                  <a:pt x="70" y="322"/>
                </a:lnTo>
                <a:lnTo>
                  <a:pt x="64" y="321"/>
                </a:lnTo>
                <a:lnTo>
                  <a:pt x="62" y="321"/>
                </a:lnTo>
                <a:lnTo>
                  <a:pt x="61" y="321"/>
                </a:lnTo>
                <a:lnTo>
                  <a:pt x="54" y="322"/>
                </a:lnTo>
                <a:lnTo>
                  <a:pt x="53" y="322"/>
                </a:lnTo>
                <a:lnTo>
                  <a:pt x="52" y="322"/>
                </a:lnTo>
                <a:lnTo>
                  <a:pt x="51" y="322"/>
                </a:lnTo>
                <a:lnTo>
                  <a:pt x="50" y="322"/>
                </a:lnTo>
                <a:lnTo>
                  <a:pt x="49" y="321"/>
                </a:lnTo>
                <a:lnTo>
                  <a:pt x="48" y="321"/>
                </a:lnTo>
                <a:lnTo>
                  <a:pt x="47" y="320"/>
                </a:lnTo>
                <a:lnTo>
                  <a:pt x="46" y="320"/>
                </a:lnTo>
                <a:lnTo>
                  <a:pt x="45" y="319"/>
                </a:lnTo>
                <a:lnTo>
                  <a:pt x="44" y="318"/>
                </a:lnTo>
                <a:lnTo>
                  <a:pt x="43" y="317"/>
                </a:lnTo>
                <a:lnTo>
                  <a:pt x="42" y="317"/>
                </a:lnTo>
                <a:lnTo>
                  <a:pt x="42" y="316"/>
                </a:lnTo>
                <a:lnTo>
                  <a:pt x="42" y="315"/>
                </a:lnTo>
                <a:lnTo>
                  <a:pt x="41" y="314"/>
                </a:lnTo>
                <a:lnTo>
                  <a:pt x="41" y="313"/>
                </a:lnTo>
                <a:lnTo>
                  <a:pt x="40" y="311"/>
                </a:lnTo>
                <a:lnTo>
                  <a:pt x="40" y="310"/>
                </a:lnTo>
                <a:lnTo>
                  <a:pt x="40" y="308"/>
                </a:lnTo>
                <a:lnTo>
                  <a:pt x="40" y="305"/>
                </a:lnTo>
                <a:lnTo>
                  <a:pt x="40" y="304"/>
                </a:lnTo>
                <a:lnTo>
                  <a:pt x="40" y="303"/>
                </a:lnTo>
                <a:lnTo>
                  <a:pt x="39" y="302"/>
                </a:lnTo>
                <a:lnTo>
                  <a:pt x="38" y="301"/>
                </a:lnTo>
                <a:lnTo>
                  <a:pt x="38" y="300"/>
                </a:lnTo>
                <a:lnTo>
                  <a:pt x="36" y="298"/>
                </a:lnTo>
                <a:lnTo>
                  <a:pt x="34" y="297"/>
                </a:lnTo>
                <a:lnTo>
                  <a:pt x="32" y="295"/>
                </a:lnTo>
                <a:lnTo>
                  <a:pt x="31" y="294"/>
                </a:lnTo>
                <a:lnTo>
                  <a:pt x="30" y="293"/>
                </a:lnTo>
                <a:lnTo>
                  <a:pt x="29" y="291"/>
                </a:lnTo>
                <a:lnTo>
                  <a:pt x="28" y="290"/>
                </a:lnTo>
                <a:lnTo>
                  <a:pt x="27" y="290"/>
                </a:lnTo>
                <a:lnTo>
                  <a:pt x="26" y="289"/>
                </a:lnTo>
                <a:lnTo>
                  <a:pt x="25" y="288"/>
                </a:lnTo>
                <a:lnTo>
                  <a:pt x="23" y="288"/>
                </a:lnTo>
                <a:lnTo>
                  <a:pt x="22" y="287"/>
                </a:lnTo>
                <a:lnTo>
                  <a:pt x="21" y="287"/>
                </a:lnTo>
                <a:lnTo>
                  <a:pt x="17" y="287"/>
                </a:lnTo>
                <a:lnTo>
                  <a:pt x="16" y="287"/>
                </a:lnTo>
                <a:lnTo>
                  <a:pt x="15" y="286"/>
                </a:lnTo>
                <a:lnTo>
                  <a:pt x="14" y="286"/>
                </a:lnTo>
                <a:lnTo>
                  <a:pt x="13" y="286"/>
                </a:lnTo>
                <a:lnTo>
                  <a:pt x="12" y="285"/>
                </a:lnTo>
                <a:lnTo>
                  <a:pt x="11" y="285"/>
                </a:lnTo>
                <a:lnTo>
                  <a:pt x="10" y="284"/>
                </a:lnTo>
                <a:lnTo>
                  <a:pt x="9" y="283"/>
                </a:lnTo>
                <a:lnTo>
                  <a:pt x="8" y="283"/>
                </a:lnTo>
                <a:lnTo>
                  <a:pt x="7" y="282"/>
                </a:lnTo>
                <a:lnTo>
                  <a:pt x="6" y="281"/>
                </a:lnTo>
                <a:lnTo>
                  <a:pt x="6" y="280"/>
                </a:lnTo>
                <a:lnTo>
                  <a:pt x="5" y="279"/>
                </a:lnTo>
                <a:lnTo>
                  <a:pt x="5" y="277"/>
                </a:lnTo>
                <a:lnTo>
                  <a:pt x="4" y="275"/>
                </a:lnTo>
                <a:lnTo>
                  <a:pt x="4" y="274"/>
                </a:lnTo>
                <a:lnTo>
                  <a:pt x="3" y="273"/>
                </a:lnTo>
                <a:lnTo>
                  <a:pt x="1" y="270"/>
                </a:lnTo>
                <a:lnTo>
                  <a:pt x="1" y="269"/>
                </a:lnTo>
                <a:lnTo>
                  <a:pt x="0" y="268"/>
                </a:lnTo>
                <a:lnTo>
                  <a:pt x="0" y="267"/>
                </a:lnTo>
                <a:lnTo>
                  <a:pt x="0" y="266"/>
                </a:lnTo>
                <a:lnTo>
                  <a:pt x="0" y="265"/>
                </a:lnTo>
                <a:lnTo>
                  <a:pt x="0" y="264"/>
                </a:lnTo>
                <a:lnTo>
                  <a:pt x="0" y="263"/>
                </a:lnTo>
                <a:lnTo>
                  <a:pt x="1" y="262"/>
                </a:lnTo>
                <a:lnTo>
                  <a:pt x="2" y="261"/>
                </a:lnTo>
                <a:lnTo>
                  <a:pt x="2" y="260"/>
                </a:lnTo>
                <a:lnTo>
                  <a:pt x="3" y="260"/>
                </a:lnTo>
                <a:lnTo>
                  <a:pt x="4" y="259"/>
                </a:lnTo>
                <a:lnTo>
                  <a:pt x="7" y="258"/>
                </a:lnTo>
                <a:lnTo>
                  <a:pt x="8" y="257"/>
                </a:lnTo>
                <a:lnTo>
                  <a:pt x="9" y="256"/>
                </a:lnTo>
                <a:lnTo>
                  <a:pt x="9" y="256"/>
                </a:lnTo>
                <a:lnTo>
                  <a:pt x="10" y="255"/>
                </a:lnTo>
                <a:lnTo>
                  <a:pt x="10" y="254"/>
                </a:lnTo>
                <a:lnTo>
                  <a:pt x="12" y="250"/>
                </a:lnTo>
                <a:lnTo>
                  <a:pt x="12" y="249"/>
                </a:lnTo>
                <a:lnTo>
                  <a:pt x="13" y="248"/>
                </a:lnTo>
                <a:lnTo>
                  <a:pt x="15" y="244"/>
                </a:lnTo>
                <a:lnTo>
                  <a:pt x="16" y="243"/>
                </a:lnTo>
                <a:lnTo>
                  <a:pt x="16" y="242"/>
                </a:lnTo>
                <a:lnTo>
                  <a:pt x="17" y="240"/>
                </a:lnTo>
                <a:lnTo>
                  <a:pt x="17" y="238"/>
                </a:lnTo>
                <a:lnTo>
                  <a:pt x="17" y="236"/>
                </a:lnTo>
                <a:lnTo>
                  <a:pt x="17" y="234"/>
                </a:lnTo>
                <a:lnTo>
                  <a:pt x="17" y="233"/>
                </a:lnTo>
                <a:lnTo>
                  <a:pt x="17" y="231"/>
                </a:lnTo>
                <a:lnTo>
                  <a:pt x="16" y="225"/>
                </a:lnTo>
                <a:lnTo>
                  <a:pt x="15" y="224"/>
                </a:lnTo>
                <a:lnTo>
                  <a:pt x="14" y="223"/>
                </a:lnTo>
                <a:lnTo>
                  <a:pt x="14" y="221"/>
                </a:lnTo>
                <a:lnTo>
                  <a:pt x="13" y="220"/>
                </a:lnTo>
                <a:lnTo>
                  <a:pt x="12" y="218"/>
                </a:lnTo>
                <a:lnTo>
                  <a:pt x="11" y="217"/>
                </a:lnTo>
                <a:lnTo>
                  <a:pt x="10" y="216"/>
                </a:lnTo>
                <a:lnTo>
                  <a:pt x="10" y="215"/>
                </a:lnTo>
                <a:lnTo>
                  <a:pt x="10" y="213"/>
                </a:lnTo>
                <a:lnTo>
                  <a:pt x="10" y="211"/>
                </a:lnTo>
                <a:lnTo>
                  <a:pt x="10" y="205"/>
                </a:lnTo>
                <a:lnTo>
                  <a:pt x="10" y="202"/>
                </a:lnTo>
                <a:lnTo>
                  <a:pt x="10" y="201"/>
                </a:lnTo>
                <a:lnTo>
                  <a:pt x="10" y="200"/>
                </a:lnTo>
                <a:lnTo>
                  <a:pt x="9" y="199"/>
                </a:lnTo>
                <a:lnTo>
                  <a:pt x="8" y="196"/>
                </a:lnTo>
                <a:lnTo>
                  <a:pt x="7" y="193"/>
                </a:lnTo>
                <a:lnTo>
                  <a:pt x="7" y="191"/>
                </a:lnTo>
                <a:lnTo>
                  <a:pt x="6" y="189"/>
                </a:lnTo>
                <a:lnTo>
                  <a:pt x="4" y="186"/>
                </a:lnTo>
                <a:lnTo>
                  <a:pt x="4" y="185"/>
                </a:lnTo>
                <a:lnTo>
                  <a:pt x="3" y="184"/>
                </a:lnTo>
                <a:lnTo>
                  <a:pt x="3" y="183"/>
                </a:lnTo>
                <a:lnTo>
                  <a:pt x="3" y="182"/>
                </a:lnTo>
                <a:lnTo>
                  <a:pt x="4" y="181"/>
                </a:lnTo>
                <a:lnTo>
                  <a:pt x="4" y="180"/>
                </a:lnTo>
                <a:lnTo>
                  <a:pt x="4" y="179"/>
                </a:lnTo>
                <a:lnTo>
                  <a:pt x="5" y="178"/>
                </a:lnTo>
                <a:lnTo>
                  <a:pt x="6" y="177"/>
                </a:lnTo>
                <a:lnTo>
                  <a:pt x="8" y="175"/>
                </a:lnTo>
                <a:lnTo>
                  <a:pt x="11" y="172"/>
                </a:lnTo>
                <a:lnTo>
                  <a:pt x="13" y="170"/>
                </a:lnTo>
                <a:lnTo>
                  <a:pt x="14" y="169"/>
                </a:lnTo>
                <a:lnTo>
                  <a:pt x="14" y="170"/>
                </a:lnTo>
                <a:lnTo>
                  <a:pt x="15" y="171"/>
                </a:lnTo>
                <a:lnTo>
                  <a:pt x="16" y="172"/>
                </a:lnTo>
                <a:lnTo>
                  <a:pt x="18" y="173"/>
                </a:lnTo>
                <a:lnTo>
                  <a:pt x="21" y="175"/>
                </a:lnTo>
                <a:lnTo>
                  <a:pt x="23" y="176"/>
                </a:lnTo>
                <a:lnTo>
                  <a:pt x="29" y="179"/>
                </a:lnTo>
                <a:lnTo>
                  <a:pt x="31" y="180"/>
                </a:lnTo>
                <a:lnTo>
                  <a:pt x="33" y="181"/>
                </a:lnTo>
                <a:lnTo>
                  <a:pt x="35" y="182"/>
                </a:lnTo>
                <a:lnTo>
                  <a:pt x="37" y="183"/>
                </a:lnTo>
                <a:lnTo>
                  <a:pt x="40" y="184"/>
                </a:lnTo>
                <a:lnTo>
                  <a:pt x="41" y="184"/>
                </a:lnTo>
                <a:lnTo>
                  <a:pt x="43" y="185"/>
                </a:lnTo>
                <a:lnTo>
                  <a:pt x="44" y="185"/>
                </a:lnTo>
                <a:lnTo>
                  <a:pt x="45" y="185"/>
                </a:lnTo>
                <a:lnTo>
                  <a:pt x="46" y="185"/>
                </a:lnTo>
                <a:lnTo>
                  <a:pt x="47" y="185"/>
                </a:lnTo>
                <a:lnTo>
                  <a:pt x="49" y="184"/>
                </a:lnTo>
                <a:lnTo>
                  <a:pt x="50" y="184"/>
                </a:lnTo>
                <a:lnTo>
                  <a:pt x="50" y="184"/>
                </a:lnTo>
                <a:lnTo>
                  <a:pt x="51" y="183"/>
                </a:lnTo>
                <a:lnTo>
                  <a:pt x="52" y="182"/>
                </a:lnTo>
                <a:lnTo>
                  <a:pt x="54" y="180"/>
                </a:lnTo>
                <a:lnTo>
                  <a:pt x="56" y="177"/>
                </a:lnTo>
                <a:lnTo>
                  <a:pt x="59" y="174"/>
                </a:lnTo>
                <a:lnTo>
                  <a:pt x="60" y="173"/>
                </a:lnTo>
                <a:lnTo>
                  <a:pt x="61" y="172"/>
                </a:lnTo>
                <a:lnTo>
                  <a:pt x="62" y="171"/>
                </a:lnTo>
                <a:lnTo>
                  <a:pt x="63" y="171"/>
                </a:lnTo>
                <a:lnTo>
                  <a:pt x="64" y="170"/>
                </a:lnTo>
                <a:lnTo>
                  <a:pt x="65" y="170"/>
                </a:lnTo>
                <a:lnTo>
                  <a:pt x="66" y="170"/>
                </a:lnTo>
                <a:lnTo>
                  <a:pt x="67" y="170"/>
                </a:lnTo>
                <a:lnTo>
                  <a:pt x="68" y="170"/>
                </a:lnTo>
                <a:lnTo>
                  <a:pt x="69" y="170"/>
                </a:lnTo>
                <a:lnTo>
                  <a:pt x="70" y="170"/>
                </a:lnTo>
                <a:lnTo>
                  <a:pt x="71" y="170"/>
                </a:lnTo>
                <a:lnTo>
                  <a:pt x="73" y="171"/>
                </a:lnTo>
                <a:lnTo>
                  <a:pt x="75" y="171"/>
                </a:lnTo>
                <a:lnTo>
                  <a:pt x="76" y="172"/>
                </a:lnTo>
                <a:lnTo>
                  <a:pt x="80" y="173"/>
                </a:lnTo>
                <a:lnTo>
                  <a:pt x="82" y="174"/>
                </a:lnTo>
                <a:lnTo>
                  <a:pt x="84" y="175"/>
                </a:lnTo>
                <a:lnTo>
                  <a:pt x="86" y="175"/>
                </a:lnTo>
                <a:lnTo>
                  <a:pt x="87" y="176"/>
                </a:lnTo>
                <a:lnTo>
                  <a:pt x="90" y="176"/>
                </a:lnTo>
                <a:lnTo>
                  <a:pt x="91" y="177"/>
                </a:lnTo>
                <a:lnTo>
                  <a:pt x="92" y="177"/>
                </a:lnTo>
                <a:lnTo>
                  <a:pt x="93" y="178"/>
                </a:lnTo>
                <a:lnTo>
                  <a:pt x="96" y="179"/>
                </a:lnTo>
                <a:lnTo>
                  <a:pt x="98" y="180"/>
                </a:lnTo>
                <a:lnTo>
                  <a:pt x="101" y="181"/>
                </a:lnTo>
                <a:lnTo>
                  <a:pt x="103" y="182"/>
                </a:lnTo>
                <a:lnTo>
                  <a:pt x="104" y="183"/>
                </a:lnTo>
                <a:lnTo>
                  <a:pt x="105" y="183"/>
                </a:lnTo>
                <a:lnTo>
                  <a:pt x="106" y="183"/>
                </a:lnTo>
                <a:lnTo>
                  <a:pt x="109" y="182"/>
                </a:lnTo>
                <a:lnTo>
                  <a:pt x="110" y="182"/>
                </a:lnTo>
                <a:lnTo>
                  <a:pt x="110" y="183"/>
                </a:lnTo>
                <a:lnTo>
                  <a:pt x="111" y="183"/>
                </a:lnTo>
                <a:lnTo>
                  <a:pt x="111" y="183"/>
                </a:lnTo>
                <a:lnTo>
                  <a:pt x="112" y="184"/>
                </a:lnTo>
                <a:lnTo>
                  <a:pt x="112" y="185"/>
                </a:lnTo>
                <a:lnTo>
                  <a:pt x="113" y="186"/>
                </a:lnTo>
                <a:lnTo>
                  <a:pt x="114" y="188"/>
                </a:lnTo>
                <a:lnTo>
                  <a:pt x="114" y="189"/>
                </a:lnTo>
                <a:lnTo>
                  <a:pt x="114" y="190"/>
                </a:lnTo>
                <a:lnTo>
                  <a:pt x="114" y="191"/>
                </a:lnTo>
                <a:lnTo>
                  <a:pt x="115" y="192"/>
                </a:lnTo>
                <a:lnTo>
                  <a:pt x="116" y="193"/>
                </a:lnTo>
                <a:lnTo>
                  <a:pt x="117" y="193"/>
                </a:lnTo>
                <a:lnTo>
                  <a:pt x="117" y="194"/>
                </a:lnTo>
                <a:lnTo>
                  <a:pt x="118" y="194"/>
                </a:lnTo>
                <a:lnTo>
                  <a:pt x="118" y="195"/>
                </a:lnTo>
                <a:lnTo>
                  <a:pt x="119" y="195"/>
                </a:lnTo>
                <a:lnTo>
                  <a:pt x="120" y="195"/>
                </a:lnTo>
                <a:lnTo>
                  <a:pt x="121" y="195"/>
                </a:lnTo>
                <a:lnTo>
                  <a:pt x="122" y="195"/>
                </a:lnTo>
                <a:lnTo>
                  <a:pt x="124" y="195"/>
                </a:lnTo>
                <a:lnTo>
                  <a:pt x="126" y="195"/>
                </a:lnTo>
                <a:lnTo>
                  <a:pt x="127" y="194"/>
                </a:lnTo>
                <a:lnTo>
                  <a:pt x="129" y="194"/>
                </a:lnTo>
                <a:lnTo>
                  <a:pt x="130" y="193"/>
                </a:lnTo>
                <a:lnTo>
                  <a:pt x="131" y="192"/>
                </a:lnTo>
                <a:lnTo>
                  <a:pt x="132" y="191"/>
                </a:lnTo>
                <a:lnTo>
                  <a:pt x="135" y="190"/>
                </a:lnTo>
                <a:lnTo>
                  <a:pt x="135" y="189"/>
                </a:lnTo>
                <a:lnTo>
                  <a:pt x="136" y="189"/>
                </a:lnTo>
                <a:lnTo>
                  <a:pt x="137" y="188"/>
                </a:lnTo>
                <a:lnTo>
                  <a:pt x="137" y="186"/>
                </a:lnTo>
                <a:lnTo>
                  <a:pt x="138" y="185"/>
                </a:lnTo>
                <a:lnTo>
                  <a:pt x="138" y="184"/>
                </a:lnTo>
                <a:lnTo>
                  <a:pt x="138" y="183"/>
                </a:lnTo>
                <a:lnTo>
                  <a:pt x="138" y="182"/>
                </a:lnTo>
                <a:lnTo>
                  <a:pt x="137" y="178"/>
                </a:lnTo>
                <a:lnTo>
                  <a:pt x="137" y="176"/>
                </a:lnTo>
                <a:lnTo>
                  <a:pt x="137" y="175"/>
                </a:lnTo>
                <a:lnTo>
                  <a:pt x="137" y="174"/>
                </a:lnTo>
                <a:lnTo>
                  <a:pt x="137" y="173"/>
                </a:lnTo>
                <a:lnTo>
                  <a:pt x="138" y="172"/>
                </a:lnTo>
                <a:lnTo>
                  <a:pt x="138" y="171"/>
                </a:lnTo>
                <a:lnTo>
                  <a:pt x="139" y="170"/>
                </a:lnTo>
                <a:lnTo>
                  <a:pt x="140" y="169"/>
                </a:lnTo>
                <a:lnTo>
                  <a:pt x="141" y="168"/>
                </a:lnTo>
                <a:lnTo>
                  <a:pt x="144" y="165"/>
                </a:lnTo>
                <a:lnTo>
                  <a:pt x="147" y="162"/>
                </a:lnTo>
                <a:lnTo>
                  <a:pt x="150" y="160"/>
                </a:lnTo>
                <a:lnTo>
                  <a:pt x="151" y="159"/>
                </a:lnTo>
                <a:lnTo>
                  <a:pt x="152" y="158"/>
                </a:lnTo>
                <a:lnTo>
                  <a:pt x="153" y="157"/>
                </a:lnTo>
                <a:lnTo>
                  <a:pt x="153" y="157"/>
                </a:lnTo>
                <a:lnTo>
                  <a:pt x="154" y="157"/>
                </a:lnTo>
                <a:lnTo>
                  <a:pt x="154" y="156"/>
                </a:lnTo>
                <a:lnTo>
                  <a:pt x="155" y="156"/>
                </a:lnTo>
                <a:lnTo>
                  <a:pt x="156" y="157"/>
                </a:lnTo>
                <a:lnTo>
                  <a:pt x="157" y="157"/>
                </a:lnTo>
                <a:lnTo>
                  <a:pt x="158" y="158"/>
                </a:lnTo>
                <a:lnTo>
                  <a:pt x="158" y="158"/>
                </a:lnTo>
                <a:lnTo>
                  <a:pt x="159" y="159"/>
                </a:lnTo>
                <a:lnTo>
                  <a:pt x="161" y="162"/>
                </a:lnTo>
                <a:lnTo>
                  <a:pt x="163" y="165"/>
                </a:lnTo>
                <a:lnTo>
                  <a:pt x="164" y="166"/>
                </a:lnTo>
                <a:lnTo>
                  <a:pt x="165" y="167"/>
                </a:lnTo>
                <a:lnTo>
                  <a:pt x="166" y="168"/>
                </a:lnTo>
                <a:lnTo>
                  <a:pt x="168" y="169"/>
                </a:lnTo>
                <a:lnTo>
                  <a:pt x="169" y="170"/>
                </a:lnTo>
                <a:lnTo>
                  <a:pt x="171" y="171"/>
                </a:lnTo>
                <a:lnTo>
                  <a:pt x="172" y="171"/>
                </a:lnTo>
                <a:lnTo>
                  <a:pt x="174" y="172"/>
                </a:lnTo>
                <a:lnTo>
                  <a:pt x="175" y="172"/>
                </a:lnTo>
                <a:lnTo>
                  <a:pt x="176" y="172"/>
                </a:lnTo>
                <a:lnTo>
                  <a:pt x="177" y="172"/>
                </a:lnTo>
                <a:lnTo>
                  <a:pt x="178" y="172"/>
                </a:lnTo>
                <a:lnTo>
                  <a:pt x="179" y="171"/>
                </a:lnTo>
                <a:lnTo>
                  <a:pt x="183" y="170"/>
                </a:lnTo>
                <a:lnTo>
                  <a:pt x="186" y="169"/>
                </a:lnTo>
                <a:lnTo>
                  <a:pt x="187" y="169"/>
                </a:lnTo>
                <a:lnTo>
                  <a:pt x="188" y="169"/>
                </a:lnTo>
                <a:lnTo>
                  <a:pt x="190" y="169"/>
                </a:lnTo>
                <a:lnTo>
                  <a:pt x="192" y="169"/>
                </a:lnTo>
                <a:lnTo>
                  <a:pt x="194" y="170"/>
                </a:lnTo>
                <a:lnTo>
                  <a:pt x="196" y="171"/>
                </a:lnTo>
                <a:lnTo>
                  <a:pt x="197" y="171"/>
                </a:lnTo>
                <a:lnTo>
                  <a:pt x="198" y="171"/>
                </a:lnTo>
                <a:lnTo>
                  <a:pt x="199" y="171"/>
                </a:lnTo>
                <a:lnTo>
                  <a:pt x="201" y="171"/>
                </a:lnTo>
                <a:lnTo>
                  <a:pt x="202" y="171"/>
                </a:lnTo>
                <a:lnTo>
                  <a:pt x="204" y="171"/>
                </a:lnTo>
                <a:lnTo>
                  <a:pt x="206" y="170"/>
                </a:lnTo>
                <a:lnTo>
                  <a:pt x="208" y="169"/>
                </a:lnTo>
                <a:lnTo>
                  <a:pt x="209" y="168"/>
                </a:lnTo>
                <a:lnTo>
                  <a:pt x="210" y="168"/>
                </a:lnTo>
                <a:lnTo>
                  <a:pt x="211" y="167"/>
                </a:lnTo>
                <a:lnTo>
                  <a:pt x="212" y="167"/>
                </a:lnTo>
                <a:lnTo>
                  <a:pt x="212" y="166"/>
                </a:lnTo>
                <a:lnTo>
                  <a:pt x="213" y="165"/>
                </a:lnTo>
                <a:lnTo>
                  <a:pt x="213" y="164"/>
                </a:lnTo>
                <a:lnTo>
                  <a:pt x="213" y="163"/>
                </a:lnTo>
                <a:lnTo>
                  <a:pt x="213" y="162"/>
                </a:lnTo>
                <a:lnTo>
                  <a:pt x="213" y="161"/>
                </a:lnTo>
                <a:lnTo>
                  <a:pt x="212" y="160"/>
                </a:lnTo>
                <a:lnTo>
                  <a:pt x="212" y="159"/>
                </a:lnTo>
                <a:lnTo>
                  <a:pt x="212" y="158"/>
                </a:lnTo>
                <a:lnTo>
                  <a:pt x="211" y="157"/>
                </a:lnTo>
                <a:lnTo>
                  <a:pt x="209" y="153"/>
                </a:lnTo>
                <a:lnTo>
                  <a:pt x="205" y="149"/>
                </a:lnTo>
                <a:lnTo>
                  <a:pt x="203" y="146"/>
                </a:lnTo>
                <a:lnTo>
                  <a:pt x="202" y="145"/>
                </a:lnTo>
                <a:lnTo>
                  <a:pt x="199" y="139"/>
                </a:lnTo>
                <a:lnTo>
                  <a:pt x="198" y="136"/>
                </a:lnTo>
                <a:lnTo>
                  <a:pt x="196" y="132"/>
                </a:lnTo>
                <a:lnTo>
                  <a:pt x="195" y="131"/>
                </a:lnTo>
                <a:lnTo>
                  <a:pt x="195" y="129"/>
                </a:lnTo>
                <a:lnTo>
                  <a:pt x="195" y="128"/>
                </a:lnTo>
                <a:lnTo>
                  <a:pt x="195" y="127"/>
                </a:lnTo>
                <a:lnTo>
                  <a:pt x="195" y="125"/>
                </a:lnTo>
                <a:lnTo>
                  <a:pt x="195" y="124"/>
                </a:lnTo>
                <a:lnTo>
                  <a:pt x="195" y="121"/>
                </a:lnTo>
                <a:lnTo>
                  <a:pt x="196" y="118"/>
                </a:lnTo>
                <a:lnTo>
                  <a:pt x="198" y="113"/>
                </a:lnTo>
                <a:lnTo>
                  <a:pt x="198" y="111"/>
                </a:lnTo>
                <a:lnTo>
                  <a:pt x="199" y="110"/>
                </a:lnTo>
                <a:lnTo>
                  <a:pt x="199" y="109"/>
                </a:lnTo>
                <a:lnTo>
                  <a:pt x="199" y="108"/>
                </a:lnTo>
                <a:lnTo>
                  <a:pt x="199" y="107"/>
                </a:lnTo>
                <a:lnTo>
                  <a:pt x="198" y="106"/>
                </a:lnTo>
                <a:lnTo>
                  <a:pt x="198" y="105"/>
                </a:lnTo>
                <a:lnTo>
                  <a:pt x="197" y="104"/>
                </a:lnTo>
                <a:lnTo>
                  <a:pt x="196" y="100"/>
                </a:lnTo>
                <a:lnTo>
                  <a:pt x="193" y="95"/>
                </a:lnTo>
                <a:lnTo>
                  <a:pt x="192" y="93"/>
                </a:lnTo>
                <a:lnTo>
                  <a:pt x="192" y="92"/>
                </a:lnTo>
                <a:lnTo>
                  <a:pt x="192" y="91"/>
                </a:lnTo>
                <a:lnTo>
                  <a:pt x="192" y="90"/>
                </a:lnTo>
                <a:lnTo>
                  <a:pt x="192" y="88"/>
                </a:lnTo>
                <a:lnTo>
                  <a:pt x="192" y="85"/>
                </a:lnTo>
                <a:lnTo>
                  <a:pt x="192" y="83"/>
                </a:lnTo>
                <a:lnTo>
                  <a:pt x="192" y="82"/>
                </a:lnTo>
                <a:lnTo>
                  <a:pt x="191" y="80"/>
                </a:lnTo>
                <a:lnTo>
                  <a:pt x="190" y="75"/>
                </a:lnTo>
                <a:lnTo>
                  <a:pt x="189" y="72"/>
                </a:lnTo>
                <a:lnTo>
                  <a:pt x="188" y="68"/>
                </a:lnTo>
                <a:lnTo>
                  <a:pt x="188" y="65"/>
                </a:lnTo>
                <a:lnTo>
                  <a:pt x="188" y="63"/>
                </a:lnTo>
                <a:lnTo>
                  <a:pt x="187" y="61"/>
                </a:lnTo>
                <a:lnTo>
                  <a:pt x="187" y="51"/>
                </a:lnTo>
                <a:lnTo>
                  <a:pt x="187" y="44"/>
                </a:lnTo>
                <a:lnTo>
                  <a:pt x="187" y="42"/>
                </a:lnTo>
                <a:lnTo>
                  <a:pt x="187" y="40"/>
                </a:lnTo>
                <a:lnTo>
                  <a:pt x="188" y="34"/>
                </a:lnTo>
                <a:lnTo>
                  <a:pt x="188" y="32"/>
                </a:lnTo>
                <a:lnTo>
                  <a:pt x="188" y="30"/>
                </a:lnTo>
                <a:lnTo>
                  <a:pt x="188" y="28"/>
                </a:lnTo>
                <a:lnTo>
                  <a:pt x="187" y="27"/>
                </a:lnTo>
                <a:lnTo>
                  <a:pt x="187" y="26"/>
                </a:lnTo>
                <a:lnTo>
                  <a:pt x="186" y="24"/>
                </a:lnTo>
                <a:lnTo>
                  <a:pt x="186" y="23"/>
                </a:lnTo>
                <a:lnTo>
                  <a:pt x="184" y="20"/>
                </a:lnTo>
                <a:lnTo>
                  <a:pt x="181" y="15"/>
                </a:lnTo>
                <a:lnTo>
                  <a:pt x="179" y="13"/>
                </a:lnTo>
                <a:lnTo>
                  <a:pt x="178" y="10"/>
                </a:lnTo>
                <a:lnTo>
                  <a:pt x="177" y="8"/>
                </a:lnTo>
                <a:lnTo>
                  <a:pt x="176" y="6"/>
                </a:lnTo>
                <a:lnTo>
                  <a:pt x="175" y="4"/>
                </a:lnTo>
                <a:lnTo>
                  <a:pt x="175" y="3"/>
                </a:lnTo>
                <a:lnTo>
                  <a:pt x="175" y="2"/>
                </a:lnTo>
                <a:lnTo>
                  <a:pt x="174" y="1"/>
                </a:lnTo>
                <a:lnTo>
                  <a:pt x="174" y="0"/>
                </a:lnTo>
                <a:lnTo>
                  <a:pt x="175" y="0"/>
                </a:lnTo>
                <a:lnTo>
                  <a:pt x="176" y="0"/>
                </a:lnTo>
                <a:lnTo>
                  <a:pt x="177" y="0"/>
                </a:lnTo>
                <a:lnTo>
                  <a:pt x="180" y="0"/>
                </a:lnTo>
                <a:close/>
              </a:path>
            </a:pathLst>
          </a:custGeom>
          <a:solidFill>
            <a:srgbClr val="D9D9D9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cs-CZ" dirty="0"/>
          </a:p>
        </p:txBody>
      </p:sp>
      <p:sp>
        <p:nvSpPr>
          <p:cNvPr id="186" name="Freeform 276">
            <a:extLst>
              <a:ext uri="{FF2B5EF4-FFF2-40B4-BE49-F238E27FC236}">
                <a16:creationId xmlns:a16="http://schemas.microsoft.com/office/drawing/2014/main" id="{D0EE7845-0F38-4506-8035-BA5A0002D31D}"/>
              </a:ext>
            </a:extLst>
          </p:cNvPr>
          <p:cNvSpPr>
            <a:spLocks/>
          </p:cNvSpPr>
          <p:nvPr/>
        </p:nvSpPr>
        <p:spPr bwMode="auto">
          <a:xfrm>
            <a:off x="5611194" y="3396417"/>
            <a:ext cx="629770" cy="488123"/>
          </a:xfrm>
          <a:custGeom>
            <a:avLst/>
            <a:gdLst>
              <a:gd name="T0" fmla="*/ 232 w 618"/>
              <a:gd name="T1" fmla="*/ 17 h 479"/>
              <a:gd name="T2" fmla="*/ 274 w 618"/>
              <a:gd name="T3" fmla="*/ 22 h 479"/>
              <a:gd name="T4" fmla="*/ 299 w 618"/>
              <a:gd name="T5" fmla="*/ 34 h 479"/>
              <a:gd name="T6" fmla="*/ 319 w 618"/>
              <a:gd name="T7" fmla="*/ 67 h 479"/>
              <a:gd name="T8" fmla="*/ 357 w 618"/>
              <a:gd name="T9" fmla="*/ 59 h 479"/>
              <a:gd name="T10" fmla="*/ 373 w 618"/>
              <a:gd name="T11" fmla="*/ 93 h 479"/>
              <a:gd name="T12" fmla="*/ 372 w 618"/>
              <a:gd name="T13" fmla="*/ 111 h 479"/>
              <a:gd name="T14" fmla="*/ 394 w 618"/>
              <a:gd name="T15" fmla="*/ 101 h 479"/>
              <a:gd name="T16" fmla="*/ 422 w 618"/>
              <a:gd name="T17" fmla="*/ 78 h 479"/>
              <a:gd name="T18" fmla="*/ 452 w 618"/>
              <a:gd name="T19" fmla="*/ 93 h 479"/>
              <a:gd name="T20" fmla="*/ 467 w 618"/>
              <a:gd name="T21" fmla="*/ 72 h 479"/>
              <a:gd name="T22" fmla="*/ 495 w 618"/>
              <a:gd name="T23" fmla="*/ 73 h 479"/>
              <a:gd name="T24" fmla="*/ 534 w 618"/>
              <a:gd name="T25" fmla="*/ 99 h 479"/>
              <a:gd name="T26" fmla="*/ 547 w 618"/>
              <a:gd name="T27" fmla="*/ 131 h 479"/>
              <a:gd name="T28" fmla="*/ 530 w 618"/>
              <a:gd name="T29" fmla="*/ 166 h 479"/>
              <a:gd name="T30" fmla="*/ 504 w 618"/>
              <a:gd name="T31" fmla="*/ 179 h 479"/>
              <a:gd name="T32" fmla="*/ 478 w 618"/>
              <a:gd name="T33" fmla="*/ 196 h 479"/>
              <a:gd name="T34" fmla="*/ 464 w 618"/>
              <a:gd name="T35" fmla="*/ 214 h 479"/>
              <a:gd name="T36" fmla="*/ 456 w 618"/>
              <a:gd name="T37" fmla="*/ 225 h 479"/>
              <a:gd name="T38" fmla="*/ 475 w 618"/>
              <a:gd name="T39" fmla="*/ 244 h 479"/>
              <a:gd name="T40" fmla="*/ 494 w 618"/>
              <a:gd name="T41" fmla="*/ 262 h 479"/>
              <a:gd name="T42" fmla="*/ 521 w 618"/>
              <a:gd name="T43" fmla="*/ 262 h 479"/>
              <a:gd name="T44" fmla="*/ 539 w 618"/>
              <a:gd name="T45" fmla="*/ 293 h 479"/>
              <a:gd name="T46" fmla="*/ 575 w 618"/>
              <a:gd name="T47" fmla="*/ 327 h 479"/>
              <a:gd name="T48" fmla="*/ 606 w 618"/>
              <a:gd name="T49" fmla="*/ 363 h 479"/>
              <a:gd name="T50" fmla="*/ 618 w 618"/>
              <a:gd name="T51" fmla="*/ 409 h 479"/>
              <a:gd name="T52" fmla="*/ 591 w 618"/>
              <a:gd name="T53" fmla="*/ 401 h 479"/>
              <a:gd name="T54" fmla="*/ 576 w 618"/>
              <a:gd name="T55" fmla="*/ 404 h 479"/>
              <a:gd name="T56" fmla="*/ 544 w 618"/>
              <a:gd name="T57" fmla="*/ 430 h 479"/>
              <a:gd name="T58" fmla="*/ 520 w 618"/>
              <a:gd name="T59" fmla="*/ 454 h 479"/>
              <a:gd name="T60" fmla="*/ 510 w 618"/>
              <a:gd name="T61" fmla="*/ 470 h 479"/>
              <a:gd name="T62" fmla="*/ 495 w 618"/>
              <a:gd name="T63" fmla="*/ 475 h 479"/>
              <a:gd name="T64" fmla="*/ 466 w 618"/>
              <a:gd name="T65" fmla="*/ 478 h 479"/>
              <a:gd name="T66" fmla="*/ 432 w 618"/>
              <a:gd name="T67" fmla="*/ 464 h 479"/>
              <a:gd name="T68" fmla="*/ 400 w 618"/>
              <a:gd name="T69" fmla="*/ 440 h 479"/>
              <a:gd name="T70" fmla="*/ 377 w 618"/>
              <a:gd name="T71" fmla="*/ 421 h 479"/>
              <a:gd name="T72" fmla="*/ 344 w 618"/>
              <a:gd name="T73" fmla="*/ 401 h 479"/>
              <a:gd name="T74" fmla="*/ 314 w 618"/>
              <a:gd name="T75" fmla="*/ 415 h 479"/>
              <a:gd name="T76" fmla="*/ 294 w 618"/>
              <a:gd name="T77" fmla="*/ 416 h 479"/>
              <a:gd name="T78" fmla="*/ 280 w 618"/>
              <a:gd name="T79" fmla="*/ 396 h 479"/>
              <a:gd name="T80" fmla="*/ 260 w 618"/>
              <a:gd name="T81" fmla="*/ 417 h 479"/>
              <a:gd name="T82" fmla="*/ 228 w 618"/>
              <a:gd name="T83" fmla="*/ 422 h 479"/>
              <a:gd name="T84" fmla="*/ 200 w 618"/>
              <a:gd name="T85" fmla="*/ 420 h 479"/>
              <a:gd name="T86" fmla="*/ 177 w 618"/>
              <a:gd name="T87" fmla="*/ 422 h 479"/>
              <a:gd name="T88" fmla="*/ 157 w 618"/>
              <a:gd name="T89" fmla="*/ 440 h 479"/>
              <a:gd name="T90" fmla="*/ 137 w 618"/>
              <a:gd name="T91" fmla="*/ 440 h 479"/>
              <a:gd name="T92" fmla="*/ 127 w 618"/>
              <a:gd name="T93" fmla="*/ 422 h 479"/>
              <a:gd name="T94" fmla="*/ 106 w 618"/>
              <a:gd name="T95" fmla="*/ 409 h 479"/>
              <a:gd name="T96" fmla="*/ 118 w 618"/>
              <a:gd name="T97" fmla="*/ 382 h 479"/>
              <a:gd name="T98" fmla="*/ 110 w 618"/>
              <a:gd name="T99" fmla="*/ 354 h 479"/>
              <a:gd name="T100" fmla="*/ 105 w 618"/>
              <a:gd name="T101" fmla="*/ 322 h 479"/>
              <a:gd name="T102" fmla="*/ 78 w 618"/>
              <a:gd name="T103" fmla="*/ 323 h 479"/>
              <a:gd name="T104" fmla="*/ 43 w 618"/>
              <a:gd name="T105" fmla="*/ 317 h 479"/>
              <a:gd name="T106" fmla="*/ 32 w 618"/>
              <a:gd name="T107" fmla="*/ 295 h 479"/>
              <a:gd name="T108" fmla="*/ 11 w 618"/>
              <a:gd name="T109" fmla="*/ 285 h 479"/>
              <a:gd name="T110" fmla="*/ 0 w 618"/>
              <a:gd name="T111" fmla="*/ 265 h 479"/>
              <a:gd name="T112" fmla="*/ 15 w 618"/>
              <a:gd name="T113" fmla="*/ 244 h 479"/>
              <a:gd name="T114" fmla="*/ 10 w 618"/>
              <a:gd name="T115" fmla="*/ 215 h 479"/>
              <a:gd name="T116" fmla="*/ 4 w 618"/>
              <a:gd name="T117" fmla="*/ 181 h 479"/>
              <a:gd name="T118" fmla="*/ 33 w 618"/>
              <a:gd name="T119" fmla="*/ 181 h 4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618" h="479">
                <a:moveTo>
                  <a:pt x="180" y="0"/>
                </a:moveTo>
                <a:lnTo>
                  <a:pt x="182" y="0"/>
                </a:lnTo>
                <a:lnTo>
                  <a:pt x="190" y="1"/>
                </a:lnTo>
                <a:lnTo>
                  <a:pt x="194" y="1"/>
                </a:lnTo>
                <a:lnTo>
                  <a:pt x="197" y="2"/>
                </a:lnTo>
                <a:lnTo>
                  <a:pt x="200" y="3"/>
                </a:lnTo>
                <a:lnTo>
                  <a:pt x="203" y="4"/>
                </a:lnTo>
                <a:lnTo>
                  <a:pt x="204" y="4"/>
                </a:lnTo>
                <a:lnTo>
                  <a:pt x="206" y="5"/>
                </a:lnTo>
                <a:lnTo>
                  <a:pt x="207" y="5"/>
                </a:lnTo>
                <a:lnTo>
                  <a:pt x="212" y="8"/>
                </a:lnTo>
                <a:lnTo>
                  <a:pt x="216" y="10"/>
                </a:lnTo>
                <a:lnTo>
                  <a:pt x="219" y="11"/>
                </a:lnTo>
                <a:lnTo>
                  <a:pt x="226" y="14"/>
                </a:lnTo>
                <a:lnTo>
                  <a:pt x="228" y="15"/>
                </a:lnTo>
                <a:lnTo>
                  <a:pt x="230" y="16"/>
                </a:lnTo>
                <a:lnTo>
                  <a:pt x="232" y="17"/>
                </a:lnTo>
                <a:lnTo>
                  <a:pt x="234" y="18"/>
                </a:lnTo>
                <a:lnTo>
                  <a:pt x="235" y="19"/>
                </a:lnTo>
                <a:lnTo>
                  <a:pt x="240" y="22"/>
                </a:lnTo>
                <a:lnTo>
                  <a:pt x="241" y="23"/>
                </a:lnTo>
                <a:lnTo>
                  <a:pt x="242" y="24"/>
                </a:lnTo>
                <a:lnTo>
                  <a:pt x="244" y="24"/>
                </a:lnTo>
                <a:lnTo>
                  <a:pt x="245" y="25"/>
                </a:lnTo>
                <a:lnTo>
                  <a:pt x="247" y="25"/>
                </a:lnTo>
                <a:lnTo>
                  <a:pt x="248" y="25"/>
                </a:lnTo>
                <a:lnTo>
                  <a:pt x="250" y="26"/>
                </a:lnTo>
                <a:lnTo>
                  <a:pt x="251" y="26"/>
                </a:lnTo>
                <a:lnTo>
                  <a:pt x="256" y="26"/>
                </a:lnTo>
                <a:lnTo>
                  <a:pt x="258" y="26"/>
                </a:lnTo>
                <a:lnTo>
                  <a:pt x="260" y="26"/>
                </a:lnTo>
                <a:lnTo>
                  <a:pt x="261" y="25"/>
                </a:lnTo>
                <a:lnTo>
                  <a:pt x="264" y="25"/>
                </a:lnTo>
                <a:lnTo>
                  <a:pt x="274" y="22"/>
                </a:lnTo>
                <a:lnTo>
                  <a:pt x="277" y="21"/>
                </a:lnTo>
                <a:lnTo>
                  <a:pt x="282" y="19"/>
                </a:lnTo>
                <a:lnTo>
                  <a:pt x="284" y="19"/>
                </a:lnTo>
                <a:lnTo>
                  <a:pt x="285" y="18"/>
                </a:lnTo>
                <a:lnTo>
                  <a:pt x="287" y="18"/>
                </a:lnTo>
                <a:lnTo>
                  <a:pt x="288" y="18"/>
                </a:lnTo>
                <a:lnTo>
                  <a:pt x="289" y="18"/>
                </a:lnTo>
                <a:lnTo>
                  <a:pt x="290" y="19"/>
                </a:lnTo>
                <a:lnTo>
                  <a:pt x="291" y="19"/>
                </a:lnTo>
                <a:lnTo>
                  <a:pt x="292" y="20"/>
                </a:lnTo>
                <a:lnTo>
                  <a:pt x="293" y="20"/>
                </a:lnTo>
                <a:lnTo>
                  <a:pt x="294" y="22"/>
                </a:lnTo>
                <a:lnTo>
                  <a:pt x="295" y="23"/>
                </a:lnTo>
                <a:lnTo>
                  <a:pt x="296" y="25"/>
                </a:lnTo>
                <a:lnTo>
                  <a:pt x="297" y="26"/>
                </a:lnTo>
                <a:lnTo>
                  <a:pt x="297" y="27"/>
                </a:lnTo>
                <a:lnTo>
                  <a:pt x="299" y="34"/>
                </a:lnTo>
                <a:lnTo>
                  <a:pt x="300" y="36"/>
                </a:lnTo>
                <a:lnTo>
                  <a:pt x="302" y="40"/>
                </a:lnTo>
                <a:lnTo>
                  <a:pt x="306" y="48"/>
                </a:lnTo>
                <a:lnTo>
                  <a:pt x="308" y="52"/>
                </a:lnTo>
                <a:lnTo>
                  <a:pt x="310" y="58"/>
                </a:lnTo>
                <a:lnTo>
                  <a:pt x="311" y="60"/>
                </a:lnTo>
                <a:lnTo>
                  <a:pt x="312" y="62"/>
                </a:lnTo>
                <a:lnTo>
                  <a:pt x="313" y="64"/>
                </a:lnTo>
                <a:lnTo>
                  <a:pt x="313" y="64"/>
                </a:lnTo>
                <a:lnTo>
                  <a:pt x="314" y="65"/>
                </a:lnTo>
                <a:lnTo>
                  <a:pt x="314" y="65"/>
                </a:lnTo>
                <a:lnTo>
                  <a:pt x="315" y="66"/>
                </a:lnTo>
                <a:lnTo>
                  <a:pt x="316" y="66"/>
                </a:lnTo>
                <a:lnTo>
                  <a:pt x="317" y="66"/>
                </a:lnTo>
                <a:lnTo>
                  <a:pt x="317" y="67"/>
                </a:lnTo>
                <a:lnTo>
                  <a:pt x="318" y="67"/>
                </a:lnTo>
                <a:lnTo>
                  <a:pt x="319" y="67"/>
                </a:lnTo>
                <a:lnTo>
                  <a:pt x="320" y="67"/>
                </a:lnTo>
                <a:lnTo>
                  <a:pt x="321" y="67"/>
                </a:lnTo>
                <a:lnTo>
                  <a:pt x="322" y="67"/>
                </a:lnTo>
                <a:lnTo>
                  <a:pt x="324" y="66"/>
                </a:lnTo>
                <a:lnTo>
                  <a:pt x="327" y="65"/>
                </a:lnTo>
                <a:lnTo>
                  <a:pt x="334" y="63"/>
                </a:lnTo>
                <a:lnTo>
                  <a:pt x="337" y="62"/>
                </a:lnTo>
                <a:lnTo>
                  <a:pt x="341" y="60"/>
                </a:lnTo>
                <a:lnTo>
                  <a:pt x="343" y="60"/>
                </a:lnTo>
                <a:lnTo>
                  <a:pt x="345" y="59"/>
                </a:lnTo>
                <a:lnTo>
                  <a:pt x="347" y="58"/>
                </a:lnTo>
                <a:lnTo>
                  <a:pt x="349" y="58"/>
                </a:lnTo>
                <a:lnTo>
                  <a:pt x="350" y="58"/>
                </a:lnTo>
                <a:lnTo>
                  <a:pt x="352" y="58"/>
                </a:lnTo>
                <a:lnTo>
                  <a:pt x="354" y="58"/>
                </a:lnTo>
                <a:lnTo>
                  <a:pt x="355" y="58"/>
                </a:lnTo>
                <a:lnTo>
                  <a:pt x="357" y="59"/>
                </a:lnTo>
                <a:lnTo>
                  <a:pt x="359" y="60"/>
                </a:lnTo>
                <a:lnTo>
                  <a:pt x="360" y="61"/>
                </a:lnTo>
                <a:lnTo>
                  <a:pt x="362" y="62"/>
                </a:lnTo>
                <a:lnTo>
                  <a:pt x="363" y="63"/>
                </a:lnTo>
                <a:lnTo>
                  <a:pt x="364" y="64"/>
                </a:lnTo>
                <a:lnTo>
                  <a:pt x="364" y="65"/>
                </a:lnTo>
                <a:lnTo>
                  <a:pt x="365" y="66"/>
                </a:lnTo>
                <a:lnTo>
                  <a:pt x="366" y="68"/>
                </a:lnTo>
                <a:lnTo>
                  <a:pt x="367" y="69"/>
                </a:lnTo>
                <a:lnTo>
                  <a:pt x="367" y="71"/>
                </a:lnTo>
                <a:lnTo>
                  <a:pt x="369" y="74"/>
                </a:lnTo>
                <a:lnTo>
                  <a:pt x="369" y="76"/>
                </a:lnTo>
                <a:lnTo>
                  <a:pt x="370" y="79"/>
                </a:lnTo>
                <a:lnTo>
                  <a:pt x="371" y="82"/>
                </a:lnTo>
                <a:lnTo>
                  <a:pt x="371" y="86"/>
                </a:lnTo>
                <a:lnTo>
                  <a:pt x="373" y="91"/>
                </a:lnTo>
                <a:lnTo>
                  <a:pt x="373" y="93"/>
                </a:lnTo>
                <a:lnTo>
                  <a:pt x="373" y="94"/>
                </a:lnTo>
                <a:lnTo>
                  <a:pt x="373" y="95"/>
                </a:lnTo>
                <a:lnTo>
                  <a:pt x="373" y="96"/>
                </a:lnTo>
                <a:lnTo>
                  <a:pt x="373" y="96"/>
                </a:lnTo>
                <a:lnTo>
                  <a:pt x="372" y="97"/>
                </a:lnTo>
                <a:lnTo>
                  <a:pt x="372" y="98"/>
                </a:lnTo>
                <a:lnTo>
                  <a:pt x="370" y="102"/>
                </a:lnTo>
                <a:lnTo>
                  <a:pt x="369" y="104"/>
                </a:lnTo>
                <a:lnTo>
                  <a:pt x="369" y="105"/>
                </a:lnTo>
                <a:lnTo>
                  <a:pt x="369" y="106"/>
                </a:lnTo>
                <a:lnTo>
                  <a:pt x="369" y="106"/>
                </a:lnTo>
                <a:lnTo>
                  <a:pt x="369" y="107"/>
                </a:lnTo>
                <a:lnTo>
                  <a:pt x="369" y="108"/>
                </a:lnTo>
                <a:lnTo>
                  <a:pt x="370" y="109"/>
                </a:lnTo>
                <a:lnTo>
                  <a:pt x="370" y="110"/>
                </a:lnTo>
                <a:lnTo>
                  <a:pt x="371" y="110"/>
                </a:lnTo>
                <a:lnTo>
                  <a:pt x="372" y="111"/>
                </a:lnTo>
                <a:lnTo>
                  <a:pt x="373" y="111"/>
                </a:lnTo>
                <a:lnTo>
                  <a:pt x="375" y="112"/>
                </a:lnTo>
                <a:lnTo>
                  <a:pt x="376" y="112"/>
                </a:lnTo>
                <a:lnTo>
                  <a:pt x="377" y="113"/>
                </a:lnTo>
                <a:lnTo>
                  <a:pt x="379" y="113"/>
                </a:lnTo>
                <a:lnTo>
                  <a:pt x="380" y="112"/>
                </a:lnTo>
                <a:lnTo>
                  <a:pt x="381" y="112"/>
                </a:lnTo>
                <a:lnTo>
                  <a:pt x="383" y="111"/>
                </a:lnTo>
                <a:lnTo>
                  <a:pt x="385" y="110"/>
                </a:lnTo>
                <a:lnTo>
                  <a:pt x="388" y="107"/>
                </a:lnTo>
                <a:lnTo>
                  <a:pt x="389" y="107"/>
                </a:lnTo>
                <a:lnTo>
                  <a:pt x="390" y="106"/>
                </a:lnTo>
                <a:lnTo>
                  <a:pt x="391" y="105"/>
                </a:lnTo>
                <a:lnTo>
                  <a:pt x="391" y="105"/>
                </a:lnTo>
                <a:lnTo>
                  <a:pt x="392" y="104"/>
                </a:lnTo>
                <a:lnTo>
                  <a:pt x="392" y="103"/>
                </a:lnTo>
                <a:lnTo>
                  <a:pt x="394" y="101"/>
                </a:lnTo>
                <a:lnTo>
                  <a:pt x="396" y="95"/>
                </a:lnTo>
                <a:lnTo>
                  <a:pt x="398" y="92"/>
                </a:lnTo>
                <a:lnTo>
                  <a:pt x="399" y="90"/>
                </a:lnTo>
                <a:lnTo>
                  <a:pt x="401" y="87"/>
                </a:lnTo>
                <a:lnTo>
                  <a:pt x="403" y="85"/>
                </a:lnTo>
                <a:lnTo>
                  <a:pt x="405" y="83"/>
                </a:lnTo>
                <a:lnTo>
                  <a:pt x="407" y="81"/>
                </a:lnTo>
                <a:lnTo>
                  <a:pt x="409" y="80"/>
                </a:lnTo>
                <a:lnTo>
                  <a:pt x="410" y="79"/>
                </a:lnTo>
                <a:lnTo>
                  <a:pt x="411" y="78"/>
                </a:lnTo>
                <a:lnTo>
                  <a:pt x="413" y="77"/>
                </a:lnTo>
                <a:lnTo>
                  <a:pt x="414" y="77"/>
                </a:lnTo>
                <a:lnTo>
                  <a:pt x="415" y="77"/>
                </a:lnTo>
                <a:lnTo>
                  <a:pt x="417" y="77"/>
                </a:lnTo>
                <a:lnTo>
                  <a:pt x="419" y="77"/>
                </a:lnTo>
                <a:lnTo>
                  <a:pt x="421" y="77"/>
                </a:lnTo>
                <a:lnTo>
                  <a:pt x="422" y="78"/>
                </a:lnTo>
                <a:lnTo>
                  <a:pt x="424" y="78"/>
                </a:lnTo>
                <a:lnTo>
                  <a:pt x="430" y="81"/>
                </a:lnTo>
                <a:lnTo>
                  <a:pt x="432" y="82"/>
                </a:lnTo>
                <a:lnTo>
                  <a:pt x="433" y="83"/>
                </a:lnTo>
                <a:lnTo>
                  <a:pt x="435" y="84"/>
                </a:lnTo>
                <a:lnTo>
                  <a:pt x="437" y="86"/>
                </a:lnTo>
                <a:lnTo>
                  <a:pt x="439" y="87"/>
                </a:lnTo>
                <a:lnTo>
                  <a:pt x="443" y="91"/>
                </a:lnTo>
                <a:lnTo>
                  <a:pt x="444" y="91"/>
                </a:lnTo>
                <a:lnTo>
                  <a:pt x="445" y="92"/>
                </a:lnTo>
                <a:lnTo>
                  <a:pt x="446" y="93"/>
                </a:lnTo>
                <a:lnTo>
                  <a:pt x="447" y="93"/>
                </a:lnTo>
                <a:lnTo>
                  <a:pt x="448" y="93"/>
                </a:lnTo>
                <a:lnTo>
                  <a:pt x="449" y="93"/>
                </a:lnTo>
                <a:lnTo>
                  <a:pt x="450" y="93"/>
                </a:lnTo>
                <a:lnTo>
                  <a:pt x="451" y="93"/>
                </a:lnTo>
                <a:lnTo>
                  <a:pt x="452" y="93"/>
                </a:lnTo>
                <a:lnTo>
                  <a:pt x="453" y="92"/>
                </a:lnTo>
                <a:lnTo>
                  <a:pt x="454" y="92"/>
                </a:lnTo>
                <a:lnTo>
                  <a:pt x="455" y="91"/>
                </a:lnTo>
                <a:lnTo>
                  <a:pt x="456" y="91"/>
                </a:lnTo>
                <a:lnTo>
                  <a:pt x="457" y="90"/>
                </a:lnTo>
                <a:lnTo>
                  <a:pt x="458" y="89"/>
                </a:lnTo>
                <a:lnTo>
                  <a:pt x="458" y="89"/>
                </a:lnTo>
                <a:lnTo>
                  <a:pt x="459" y="88"/>
                </a:lnTo>
                <a:lnTo>
                  <a:pt x="459" y="87"/>
                </a:lnTo>
                <a:lnTo>
                  <a:pt x="460" y="85"/>
                </a:lnTo>
                <a:lnTo>
                  <a:pt x="462" y="81"/>
                </a:lnTo>
                <a:lnTo>
                  <a:pt x="463" y="78"/>
                </a:lnTo>
                <a:lnTo>
                  <a:pt x="464" y="76"/>
                </a:lnTo>
                <a:lnTo>
                  <a:pt x="465" y="75"/>
                </a:lnTo>
                <a:lnTo>
                  <a:pt x="466" y="74"/>
                </a:lnTo>
                <a:lnTo>
                  <a:pt x="466" y="73"/>
                </a:lnTo>
                <a:lnTo>
                  <a:pt x="467" y="72"/>
                </a:lnTo>
                <a:lnTo>
                  <a:pt x="468" y="72"/>
                </a:lnTo>
                <a:lnTo>
                  <a:pt x="469" y="71"/>
                </a:lnTo>
                <a:lnTo>
                  <a:pt x="469" y="71"/>
                </a:lnTo>
                <a:lnTo>
                  <a:pt x="470" y="71"/>
                </a:lnTo>
                <a:lnTo>
                  <a:pt x="471" y="70"/>
                </a:lnTo>
                <a:lnTo>
                  <a:pt x="473" y="70"/>
                </a:lnTo>
                <a:lnTo>
                  <a:pt x="474" y="70"/>
                </a:lnTo>
                <a:lnTo>
                  <a:pt x="476" y="70"/>
                </a:lnTo>
                <a:lnTo>
                  <a:pt x="478" y="70"/>
                </a:lnTo>
                <a:lnTo>
                  <a:pt x="480" y="70"/>
                </a:lnTo>
                <a:lnTo>
                  <a:pt x="482" y="70"/>
                </a:lnTo>
                <a:lnTo>
                  <a:pt x="483" y="71"/>
                </a:lnTo>
                <a:lnTo>
                  <a:pt x="488" y="72"/>
                </a:lnTo>
                <a:lnTo>
                  <a:pt x="490" y="72"/>
                </a:lnTo>
                <a:lnTo>
                  <a:pt x="491" y="72"/>
                </a:lnTo>
                <a:lnTo>
                  <a:pt x="493" y="72"/>
                </a:lnTo>
                <a:lnTo>
                  <a:pt x="495" y="73"/>
                </a:lnTo>
                <a:lnTo>
                  <a:pt x="500" y="73"/>
                </a:lnTo>
                <a:lnTo>
                  <a:pt x="502" y="73"/>
                </a:lnTo>
                <a:lnTo>
                  <a:pt x="504" y="73"/>
                </a:lnTo>
                <a:lnTo>
                  <a:pt x="505" y="73"/>
                </a:lnTo>
                <a:lnTo>
                  <a:pt x="507" y="74"/>
                </a:lnTo>
                <a:lnTo>
                  <a:pt x="508" y="74"/>
                </a:lnTo>
                <a:lnTo>
                  <a:pt x="510" y="75"/>
                </a:lnTo>
                <a:lnTo>
                  <a:pt x="511" y="76"/>
                </a:lnTo>
                <a:lnTo>
                  <a:pt x="513" y="77"/>
                </a:lnTo>
                <a:lnTo>
                  <a:pt x="516" y="80"/>
                </a:lnTo>
                <a:lnTo>
                  <a:pt x="519" y="83"/>
                </a:lnTo>
                <a:lnTo>
                  <a:pt x="520" y="84"/>
                </a:lnTo>
                <a:lnTo>
                  <a:pt x="523" y="86"/>
                </a:lnTo>
                <a:lnTo>
                  <a:pt x="526" y="89"/>
                </a:lnTo>
                <a:lnTo>
                  <a:pt x="530" y="94"/>
                </a:lnTo>
                <a:lnTo>
                  <a:pt x="532" y="97"/>
                </a:lnTo>
                <a:lnTo>
                  <a:pt x="534" y="99"/>
                </a:lnTo>
                <a:lnTo>
                  <a:pt x="539" y="103"/>
                </a:lnTo>
                <a:lnTo>
                  <a:pt x="543" y="107"/>
                </a:lnTo>
                <a:lnTo>
                  <a:pt x="545" y="109"/>
                </a:lnTo>
                <a:lnTo>
                  <a:pt x="547" y="112"/>
                </a:lnTo>
                <a:lnTo>
                  <a:pt x="548" y="114"/>
                </a:lnTo>
                <a:lnTo>
                  <a:pt x="550" y="116"/>
                </a:lnTo>
                <a:lnTo>
                  <a:pt x="550" y="118"/>
                </a:lnTo>
                <a:lnTo>
                  <a:pt x="551" y="120"/>
                </a:lnTo>
                <a:lnTo>
                  <a:pt x="551" y="122"/>
                </a:lnTo>
                <a:lnTo>
                  <a:pt x="551" y="123"/>
                </a:lnTo>
                <a:lnTo>
                  <a:pt x="551" y="123"/>
                </a:lnTo>
                <a:lnTo>
                  <a:pt x="551" y="125"/>
                </a:lnTo>
                <a:lnTo>
                  <a:pt x="551" y="126"/>
                </a:lnTo>
                <a:lnTo>
                  <a:pt x="550" y="127"/>
                </a:lnTo>
                <a:lnTo>
                  <a:pt x="550" y="128"/>
                </a:lnTo>
                <a:lnTo>
                  <a:pt x="549" y="129"/>
                </a:lnTo>
                <a:lnTo>
                  <a:pt x="547" y="131"/>
                </a:lnTo>
                <a:lnTo>
                  <a:pt x="544" y="134"/>
                </a:lnTo>
                <a:lnTo>
                  <a:pt x="543" y="135"/>
                </a:lnTo>
                <a:lnTo>
                  <a:pt x="543" y="136"/>
                </a:lnTo>
                <a:lnTo>
                  <a:pt x="542" y="137"/>
                </a:lnTo>
                <a:lnTo>
                  <a:pt x="541" y="139"/>
                </a:lnTo>
                <a:lnTo>
                  <a:pt x="540" y="143"/>
                </a:lnTo>
                <a:lnTo>
                  <a:pt x="539" y="145"/>
                </a:lnTo>
                <a:lnTo>
                  <a:pt x="538" y="147"/>
                </a:lnTo>
                <a:lnTo>
                  <a:pt x="536" y="150"/>
                </a:lnTo>
                <a:lnTo>
                  <a:pt x="536" y="152"/>
                </a:lnTo>
                <a:lnTo>
                  <a:pt x="535" y="153"/>
                </a:lnTo>
                <a:lnTo>
                  <a:pt x="535" y="157"/>
                </a:lnTo>
                <a:lnTo>
                  <a:pt x="534" y="158"/>
                </a:lnTo>
                <a:lnTo>
                  <a:pt x="534" y="160"/>
                </a:lnTo>
                <a:lnTo>
                  <a:pt x="533" y="162"/>
                </a:lnTo>
                <a:lnTo>
                  <a:pt x="532" y="164"/>
                </a:lnTo>
                <a:lnTo>
                  <a:pt x="530" y="166"/>
                </a:lnTo>
                <a:lnTo>
                  <a:pt x="529" y="167"/>
                </a:lnTo>
                <a:lnTo>
                  <a:pt x="524" y="173"/>
                </a:lnTo>
                <a:lnTo>
                  <a:pt x="522" y="175"/>
                </a:lnTo>
                <a:lnTo>
                  <a:pt x="521" y="176"/>
                </a:lnTo>
                <a:lnTo>
                  <a:pt x="520" y="176"/>
                </a:lnTo>
                <a:lnTo>
                  <a:pt x="519" y="177"/>
                </a:lnTo>
                <a:lnTo>
                  <a:pt x="518" y="178"/>
                </a:lnTo>
                <a:lnTo>
                  <a:pt x="517" y="178"/>
                </a:lnTo>
                <a:lnTo>
                  <a:pt x="516" y="178"/>
                </a:lnTo>
                <a:lnTo>
                  <a:pt x="514" y="179"/>
                </a:lnTo>
                <a:lnTo>
                  <a:pt x="513" y="179"/>
                </a:lnTo>
                <a:lnTo>
                  <a:pt x="511" y="179"/>
                </a:lnTo>
                <a:lnTo>
                  <a:pt x="508" y="178"/>
                </a:lnTo>
                <a:lnTo>
                  <a:pt x="506" y="178"/>
                </a:lnTo>
                <a:lnTo>
                  <a:pt x="505" y="178"/>
                </a:lnTo>
                <a:lnTo>
                  <a:pt x="505" y="178"/>
                </a:lnTo>
                <a:lnTo>
                  <a:pt x="504" y="179"/>
                </a:lnTo>
                <a:lnTo>
                  <a:pt x="503" y="179"/>
                </a:lnTo>
                <a:lnTo>
                  <a:pt x="502" y="179"/>
                </a:lnTo>
                <a:lnTo>
                  <a:pt x="501" y="180"/>
                </a:lnTo>
                <a:lnTo>
                  <a:pt x="501" y="181"/>
                </a:lnTo>
                <a:lnTo>
                  <a:pt x="499" y="183"/>
                </a:lnTo>
                <a:lnTo>
                  <a:pt x="495" y="187"/>
                </a:lnTo>
                <a:lnTo>
                  <a:pt x="494" y="188"/>
                </a:lnTo>
                <a:lnTo>
                  <a:pt x="493" y="189"/>
                </a:lnTo>
                <a:lnTo>
                  <a:pt x="491" y="190"/>
                </a:lnTo>
                <a:lnTo>
                  <a:pt x="490" y="190"/>
                </a:lnTo>
                <a:lnTo>
                  <a:pt x="489" y="191"/>
                </a:lnTo>
                <a:lnTo>
                  <a:pt x="486" y="192"/>
                </a:lnTo>
                <a:lnTo>
                  <a:pt x="485" y="192"/>
                </a:lnTo>
                <a:lnTo>
                  <a:pt x="484" y="192"/>
                </a:lnTo>
                <a:lnTo>
                  <a:pt x="482" y="194"/>
                </a:lnTo>
                <a:lnTo>
                  <a:pt x="479" y="195"/>
                </a:lnTo>
                <a:lnTo>
                  <a:pt x="478" y="196"/>
                </a:lnTo>
                <a:lnTo>
                  <a:pt x="477" y="197"/>
                </a:lnTo>
                <a:lnTo>
                  <a:pt x="477" y="197"/>
                </a:lnTo>
                <a:lnTo>
                  <a:pt x="475" y="199"/>
                </a:lnTo>
                <a:lnTo>
                  <a:pt x="474" y="200"/>
                </a:lnTo>
                <a:lnTo>
                  <a:pt x="473" y="201"/>
                </a:lnTo>
                <a:lnTo>
                  <a:pt x="470" y="203"/>
                </a:lnTo>
                <a:lnTo>
                  <a:pt x="470" y="203"/>
                </a:lnTo>
                <a:lnTo>
                  <a:pt x="469" y="204"/>
                </a:lnTo>
                <a:lnTo>
                  <a:pt x="467" y="206"/>
                </a:lnTo>
                <a:lnTo>
                  <a:pt x="466" y="207"/>
                </a:lnTo>
                <a:lnTo>
                  <a:pt x="466" y="208"/>
                </a:lnTo>
                <a:lnTo>
                  <a:pt x="466" y="209"/>
                </a:lnTo>
                <a:lnTo>
                  <a:pt x="466" y="211"/>
                </a:lnTo>
                <a:lnTo>
                  <a:pt x="465" y="212"/>
                </a:lnTo>
                <a:lnTo>
                  <a:pt x="465" y="213"/>
                </a:lnTo>
                <a:lnTo>
                  <a:pt x="465" y="213"/>
                </a:lnTo>
                <a:lnTo>
                  <a:pt x="464" y="214"/>
                </a:lnTo>
                <a:lnTo>
                  <a:pt x="463" y="214"/>
                </a:lnTo>
                <a:lnTo>
                  <a:pt x="463" y="214"/>
                </a:lnTo>
                <a:lnTo>
                  <a:pt x="461" y="215"/>
                </a:lnTo>
                <a:lnTo>
                  <a:pt x="460" y="215"/>
                </a:lnTo>
                <a:lnTo>
                  <a:pt x="460" y="215"/>
                </a:lnTo>
                <a:lnTo>
                  <a:pt x="459" y="215"/>
                </a:lnTo>
                <a:lnTo>
                  <a:pt x="458" y="216"/>
                </a:lnTo>
                <a:lnTo>
                  <a:pt x="458" y="216"/>
                </a:lnTo>
                <a:lnTo>
                  <a:pt x="457" y="217"/>
                </a:lnTo>
                <a:lnTo>
                  <a:pt x="457" y="218"/>
                </a:lnTo>
                <a:lnTo>
                  <a:pt x="456" y="219"/>
                </a:lnTo>
                <a:lnTo>
                  <a:pt x="456" y="220"/>
                </a:lnTo>
                <a:lnTo>
                  <a:pt x="456" y="221"/>
                </a:lnTo>
                <a:lnTo>
                  <a:pt x="456" y="222"/>
                </a:lnTo>
                <a:lnTo>
                  <a:pt x="456" y="223"/>
                </a:lnTo>
                <a:lnTo>
                  <a:pt x="456" y="224"/>
                </a:lnTo>
                <a:lnTo>
                  <a:pt x="456" y="225"/>
                </a:lnTo>
                <a:lnTo>
                  <a:pt x="456" y="226"/>
                </a:lnTo>
                <a:lnTo>
                  <a:pt x="457" y="228"/>
                </a:lnTo>
                <a:lnTo>
                  <a:pt x="459" y="232"/>
                </a:lnTo>
                <a:lnTo>
                  <a:pt x="460" y="234"/>
                </a:lnTo>
                <a:lnTo>
                  <a:pt x="461" y="236"/>
                </a:lnTo>
                <a:lnTo>
                  <a:pt x="462" y="236"/>
                </a:lnTo>
                <a:lnTo>
                  <a:pt x="463" y="237"/>
                </a:lnTo>
                <a:lnTo>
                  <a:pt x="463" y="237"/>
                </a:lnTo>
                <a:lnTo>
                  <a:pt x="464" y="238"/>
                </a:lnTo>
                <a:lnTo>
                  <a:pt x="465" y="238"/>
                </a:lnTo>
                <a:lnTo>
                  <a:pt x="468" y="239"/>
                </a:lnTo>
                <a:lnTo>
                  <a:pt x="469" y="239"/>
                </a:lnTo>
                <a:lnTo>
                  <a:pt x="470" y="240"/>
                </a:lnTo>
                <a:lnTo>
                  <a:pt x="471" y="241"/>
                </a:lnTo>
                <a:lnTo>
                  <a:pt x="473" y="242"/>
                </a:lnTo>
                <a:lnTo>
                  <a:pt x="474" y="243"/>
                </a:lnTo>
                <a:lnTo>
                  <a:pt x="475" y="244"/>
                </a:lnTo>
                <a:lnTo>
                  <a:pt x="477" y="248"/>
                </a:lnTo>
                <a:lnTo>
                  <a:pt x="478" y="249"/>
                </a:lnTo>
                <a:lnTo>
                  <a:pt x="480" y="251"/>
                </a:lnTo>
                <a:lnTo>
                  <a:pt x="481" y="252"/>
                </a:lnTo>
                <a:lnTo>
                  <a:pt x="482" y="254"/>
                </a:lnTo>
                <a:lnTo>
                  <a:pt x="484" y="257"/>
                </a:lnTo>
                <a:lnTo>
                  <a:pt x="485" y="258"/>
                </a:lnTo>
                <a:lnTo>
                  <a:pt x="486" y="259"/>
                </a:lnTo>
                <a:lnTo>
                  <a:pt x="487" y="260"/>
                </a:lnTo>
                <a:lnTo>
                  <a:pt x="488" y="261"/>
                </a:lnTo>
                <a:lnTo>
                  <a:pt x="489" y="262"/>
                </a:lnTo>
                <a:lnTo>
                  <a:pt x="489" y="262"/>
                </a:lnTo>
                <a:lnTo>
                  <a:pt x="490" y="262"/>
                </a:lnTo>
                <a:lnTo>
                  <a:pt x="491" y="262"/>
                </a:lnTo>
                <a:lnTo>
                  <a:pt x="492" y="262"/>
                </a:lnTo>
                <a:lnTo>
                  <a:pt x="493" y="262"/>
                </a:lnTo>
                <a:lnTo>
                  <a:pt x="494" y="262"/>
                </a:lnTo>
                <a:lnTo>
                  <a:pt x="498" y="260"/>
                </a:lnTo>
                <a:lnTo>
                  <a:pt x="499" y="259"/>
                </a:lnTo>
                <a:lnTo>
                  <a:pt x="500" y="259"/>
                </a:lnTo>
                <a:lnTo>
                  <a:pt x="502" y="259"/>
                </a:lnTo>
                <a:lnTo>
                  <a:pt x="503" y="258"/>
                </a:lnTo>
                <a:lnTo>
                  <a:pt x="505" y="258"/>
                </a:lnTo>
                <a:lnTo>
                  <a:pt x="507" y="258"/>
                </a:lnTo>
                <a:lnTo>
                  <a:pt x="509" y="258"/>
                </a:lnTo>
                <a:lnTo>
                  <a:pt x="511" y="258"/>
                </a:lnTo>
                <a:lnTo>
                  <a:pt x="513" y="258"/>
                </a:lnTo>
                <a:lnTo>
                  <a:pt x="515" y="259"/>
                </a:lnTo>
                <a:lnTo>
                  <a:pt x="516" y="259"/>
                </a:lnTo>
                <a:lnTo>
                  <a:pt x="517" y="260"/>
                </a:lnTo>
                <a:lnTo>
                  <a:pt x="519" y="260"/>
                </a:lnTo>
                <a:lnTo>
                  <a:pt x="520" y="261"/>
                </a:lnTo>
                <a:lnTo>
                  <a:pt x="520" y="261"/>
                </a:lnTo>
                <a:lnTo>
                  <a:pt x="521" y="262"/>
                </a:lnTo>
                <a:lnTo>
                  <a:pt x="522" y="263"/>
                </a:lnTo>
                <a:lnTo>
                  <a:pt x="523" y="265"/>
                </a:lnTo>
                <a:lnTo>
                  <a:pt x="524" y="267"/>
                </a:lnTo>
                <a:lnTo>
                  <a:pt x="524" y="269"/>
                </a:lnTo>
                <a:lnTo>
                  <a:pt x="525" y="274"/>
                </a:lnTo>
                <a:lnTo>
                  <a:pt x="526" y="276"/>
                </a:lnTo>
                <a:lnTo>
                  <a:pt x="527" y="278"/>
                </a:lnTo>
                <a:lnTo>
                  <a:pt x="528" y="280"/>
                </a:lnTo>
                <a:lnTo>
                  <a:pt x="529" y="282"/>
                </a:lnTo>
                <a:lnTo>
                  <a:pt x="530" y="284"/>
                </a:lnTo>
                <a:lnTo>
                  <a:pt x="531" y="286"/>
                </a:lnTo>
                <a:lnTo>
                  <a:pt x="532" y="287"/>
                </a:lnTo>
                <a:lnTo>
                  <a:pt x="533" y="289"/>
                </a:lnTo>
                <a:lnTo>
                  <a:pt x="535" y="290"/>
                </a:lnTo>
                <a:lnTo>
                  <a:pt x="536" y="291"/>
                </a:lnTo>
                <a:lnTo>
                  <a:pt x="538" y="292"/>
                </a:lnTo>
                <a:lnTo>
                  <a:pt x="539" y="293"/>
                </a:lnTo>
                <a:lnTo>
                  <a:pt x="541" y="293"/>
                </a:lnTo>
                <a:lnTo>
                  <a:pt x="542" y="294"/>
                </a:lnTo>
                <a:lnTo>
                  <a:pt x="546" y="294"/>
                </a:lnTo>
                <a:lnTo>
                  <a:pt x="548" y="295"/>
                </a:lnTo>
                <a:lnTo>
                  <a:pt x="550" y="295"/>
                </a:lnTo>
                <a:lnTo>
                  <a:pt x="551" y="296"/>
                </a:lnTo>
                <a:lnTo>
                  <a:pt x="553" y="297"/>
                </a:lnTo>
                <a:lnTo>
                  <a:pt x="554" y="298"/>
                </a:lnTo>
                <a:lnTo>
                  <a:pt x="556" y="299"/>
                </a:lnTo>
                <a:lnTo>
                  <a:pt x="557" y="301"/>
                </a:lnTo>
                <a:lnTo>
                  <a:pt x="559" y="304"/>
                </a:lnTo>
                <a:lnTo>
                  <a:pt x="563" y="308"/>
                </a:lnTo>
                <a:lnTo>
                  <a:pt x="565" y="311"/>
                </a:lnTo>
                <a:lnTo>
                  <a:pt x="567" y="313"/>
                </a:lnTo>
                <a:lnTo>
                  <a:pt x="570" y="318"/>
                </a:lnTo>
                <a:lnTo>
                  <a:pt x="573" y="323"/>
                </a:lnTo>
                <a:lnTo>
                  <a:pt x="575" y="327"/>
                </a:lnTo>
                <a:lnTo>
                  <a:pt x="578" y="330"/>
                </a:lnTo>
                <a:lnTo>
                  <a:pt x="579" y="331"/>
                </a:lnTo>
                <a:lnTo>
                  <a:pt x="580" y="333"/>
                </a:lnTo>
                <a:lnTo>
                  <a:pt x="584" y="337"/>
                </a:lnTo>
                <a:lnTo>
                  <a:pt x="589" y="343"/>
                </a:lnTo>
                <a:lnTo>
                  <a:pt x="591" y="345"/>
                </a:lnTo>
                <a:lnTo>
                  <a:pt x="592" y="346"/>
                </a:lnTo>
                <a:lnTo>
                  <a:pt x="594" y="347"/>
                </a:lnTo>
                <a:lnTo>
                  <a:pt x="598" y="351"/>
                </a:lnTo>
                <a:lnTo>
                  <a:pt x="599" y="352"/>
                </a:lnTo>
                <a:lnTo>
                  <a:pt x="600" y="353"/>
                </a:lnTo>
                <a:lnTo>
                  <a:pt x="601" y="354"/>
                </a:lnTo>
                <a:lnTo>
                  <a:pt x="602" y="356"/>
                </a:lnTo>
                <a:lnTo>
                  <a:pt x="603" y="357"/>
                </a:lnTo>
                <a:lnTo>
                  <a:pt x="604" y="359"/>
                </a:lnTo>
                <a:lnTo>
                  <a:pt x="605" y="361"/>
                </a:lnTo>
                <a:lnTo>
                  <a:pt x="606" y="363"/>
                </a:lnTo>
                <a:lnTo>
                  <a:pt x="607" y="365"/>
                </a:lnTo>
                <a:lnTo>
                  <a:pt x="607" y="368"/>
                </a:lnTo>
                <a:lnTo>
                  <a:pt x="607" y="370"/>
                </a:lnTo>
                <a:lnTo>
                  <a:pt x="608" y="376"/>
                </a:lnTo>
                <a:lnTo>
                  <a:pt x="608" y="380"/>
                </a:lnTo>
                <a:lnTo>
                  <a:pt x="609" y="383"/>
                </a:lnTo>
                <a:lnTo>
                  <a:pt x="609" y="387"/>
                </a:lnTo>
                <a:lnTo>
                  <a:pt x="610" y="390"/>
                </a:lnTo>
                <a:lnTo>
                  <a:pt x="610" y="392"/>
                </a:lnTo>
                <a:lnTo>
                  <a:pt x="611" y="394"/>
                </a:lnTo>
                <a:lnTo>
                  <a:pt x="611" y="395"/>
                </a:lnTo>
                <a:lnTo>
                  <a:pt x="612" y="397"/>
                </a:lnTo>
                <a:lnTo>
                  <a:pt x="613" y="400"/>
                </a:lnTo>
                <a:lnTo>
                  <a:pt x="616" y="405"/>
                </a:lnTo>
                <a:lnTo>
                  <a:pt x="617" y="406"/>
                </a:lnTo>
                <a:lnTo>
                  <a:pt x="617" y="407"/>
                </a:lnTo>
                <a:lnTo>
                  <a:pt x="618" y="409"/>
                </a:lnTo>
                <a:lnTo>
                  <a:pt x="618" y="410"/>
                </a:lnTo>
                <a:lnTo>
                  <a:pt x="618" y="411"/>
                </a:lnTo>
                <a:lnTo>
                  <a:pt x="618" y="411"/>
                </a:lnTo>
                <a:lnTo>
                  <a:pt x="618" y="411"/>
                </a:lnTo>
                <a:lnTo>
                  <a:pt x="618" y="411"/>
                </a:lnTo>
                <a:lnTo>
                  <a:pt x="617" y="412"/>
                </a:lnTo>
                <a:lnTo>
                  <a:pt x="617" y="412"/>
                </a:lnTo>
                <a:lnTo>
                  <a:pt x="616" y="412"/>
                </a:lnTo>
                <a:lnTo>
                  <a:pt x="615" y="412"/>
                </a:lnTo>
                <a:lnTo>
                  <a:pt x="613" y="411"/>
                </a:lnTo>
                <a:lnTo>
                  <a:pt x="611" y="411"/>
                </a:lnTo>
                <a:lnTo>
                  <a:pt x="609" y="410"/>
                </a:lnTo>
                <a:lnTo>
                  <a:pt x="602" y="407"/>
                </a:lnTo>
                <a:lnTo>
                  <a:pt x="599" y="406"/>
                </a:lnTo>
                <a:lnTo>
                  <a:pt x="597" y="405"/>
                </a:lnTo>
                <a:lnTo>
                  <a:pt x="594" y="403"/>
                </a:lnTo>
                <a:lnTo>
                  <a:pt x="591" y="401"/>
                </a:lnTo>
                <a:lnTo>
                  <a:pt x="590" y="401"/>
                </a:lnTo>
                <a:lnTo>
                  <a:pt x="588" y="400"/>
                </a:lnTo>
                <a:lnTo>
                  <a:pt x="587" y="399"/>
                </a:lnTo>
                <a:lnTo>
                  <a:pt x="586" y="399"/>
                </a:lnTo>
                <a:lnTo>
                  <a:pt x="585" y="398"/>
                </a:lnTo>
                <a:lnTo>
                  <a:pt x="584" y="398"/>
                </a:lnTo>
                <a:lnTo>
                  <a:pt x="583" y="398"/>
                </a:lnTo>
                <a:lnTo>
                  <a:pt x="582" y="398"/>
                </a:lnTo>
                <a:lnTo>
                  <a:pt x="581" y="398"/>
                </a:lnTo>
                <a:lnTo>
                  <a:pt x="581" y="399"/>
                </a:lnTo>
                <a:lnTo>
                  <a:pt x="580" y="399"/>
                </a:lnTo>
                <a:lnTo>
                  <a:pt x="579" y="399"/>
                </a:lnTo>
                <a:lnTo>
                  <a:pt x="578" y="400"/>
                </a:lnTo>
                <a:lnTo>
                  <a:pt x="578" y="401"/>
                </a:lnTo>
                <a:lnTo>
                  <a:pt x="577" y="402"/>
                </a:lnTo>
                <a:lnTo>
                  <a:pt x="576" y="402"/>
                </a:lnTo>
                <a:lnTo>
                  <a:pt x="576" y="404"/>
                </a:lnTo>
                <a:lnTo>
                  <a:pt x="573" y="409"/>
                </a:lnTo>
                <a:lnTo>
                  <a:pt x="572" y="411"/>
                </a:lnTo>
                <a:lnTo>
                  <a:pt x="572" y="412"/>
                </a:lnTo>
                <a:lnTo>
                  <a:pt x="571" y="413"/>
                </a:lnTo>
                <a:lnTo>
                  <a:pt x="570" y="415"/>
                </a:lnTo>
                <a:lnTo>
                  <a:pt x="568" y="416"/>
                </a:lnTo>
                <a:lnTo>
                  <a:pt x="567" y="417"/>
                </a:lnTo>
                <a:lnTo>
                  <a:pt x="565" y="419"/>
                </a:lnTo>
                <a:lnTo>
                  <a:pt x="563" y="420"/>
                </a:lnTo>
                <a:lnTo>
                  <a:pt x="561" y="421"/>
                </a:lnTo>
                <a:lnTo>
                  <a:pt x="558" y="422"/>
                </a:lnTo>
                <a:lnTo>
                  <a:pt x="555" y="424"/>
                </a:lnTo>
                <a:lnTo>
                  <a:pt x="554" y="424"/>
                </a:lnTo>
                <a:lnTo>
                  <a:pt x="553" y="426"/>
                </a:lnTo>
                <a:lnTo>
                  <a:pt x="552" y="426"/>
                </a:lnTo>
                <a:lnTo>
                  <a:pt x="548" y="428"/>
                </a:lnTo>
                <a:lnTo>
                  <a:pt x="544" y="430"/>
                </a:lnTo>
                <a:lnTo>
                  <a:pt x="541" y="431"/>
                </a:lnTo>
                <a:lnTo>
                  <a:pt x="540" y="432"/>
                </a:lnTo>
                <a:lnTo>
                  <a:pt x="538" y="433"/>
                </a:lnTo>
                <a:lnTo>
                  <a:pt x="534" y="436"/>
                </a:lnTo>
                <a:lnTo>
                  <a:pt x="532" y="438"/>
                </a:lnTo>
                <a:lnTo>
                  <a:pt x="530" y="439"/>
                </a:lnTo>
                <a:lnTo>
                  <a:pt x="527" y="441"/>
                </a:lnTo>
                <a:lnTo>
                  <a:pt x="525" y="442"/>
                </a:lnTo>
                <a:lnTo>
                  <a:pt x="524" y="443"/>
                </a:lnTo>
                <a:lnTo>
                  <a:pt x="523" y="444"/>
                </a:lnTo>
                <a:lnTo>
                  <a:pt x="522" y="445"/>
                </a:lnTo>
                <a:lnTo>
                  <a:pt x="521" y="446"/>
                </a:lnTo>
                <a:lnTo>
                  <a:pt x="521" y="447"/>
                </a:lnTo>
                <a:lnTo>
                  <a:pt x="520" y="448"/>
                </a:lnTo>
                <a:lnTo>
                  <a:pt x="520" y="449"/>
                </a:lnTo>
                <a:lnTo>
                  <a:pt x="520" y="450"/>
                </a:lnTo>
                <a:lnTo>
                  <a:pt x="520" y="454"/>
                </a:lnTo>
                <a:lnTo>
                  <a:pt x="520" y="455"/>
                </a:lnTo>
                <a:lnTo>
                  <a:pt x="519" y="456"/>
                </a:lnTo>
                <a:lnTo>
                  <a:pt x="519" y="456"/>
                </a:lnTo>
                <a:lnTo>
                  <a:pt x="519" y="457"/>
                </a:lnTo>
                <a:lnTo>
                  <a:pt x="518" y="458"/>
                </a:lnTo>
                <a:lnTo>
                  <a:pt x="517" y="459"/>
                </a:lnTo>
                <a:lnTo>
                  <a:pt x="515" y="460"/>
                </a:lnTo>
                <a:lnTo>
                  <a:pt x="513" y="462"/>
                </a:lnTo>
                <a:lnTo>
                  <a:pt x="512" y="463"/>
                </a:lnTo>
                <a:lnTo>
                  <a:pt x="511" y="464"/>
                </a:lnTo>
                <a:lnTo>
                  <a:pt x="511" y="464"/>
                </a:lnTo>
                <a:lnTo>
                  <a:pt x="510" y="465"/>
                </a:lnTo>
                <a:lnTo>
                  <a:pt x="510" y="466"/>
                </a:lnTo>
                <a:lnTo>
                  <a:pt x="510" y="467"/>
                </a:lnTo>
                <a:lnTo>
                  <a:pt x="510" y="468"/>
                </a:lnTo>
                <a:lnTo>
                  <a:pt x="510" y="468"/>
                </a:lnTo>
                <a:lnTo>
                  <a:pt x="510" y="470"/>
                </a:lnTo>
                <a:lnTo>
                  <a:pt x="511" y="473"/>
                </a:lnTo>
                <a:lnTo>
                  <a:pt x="511" y="474"/>
                </a:lnTo>
                <a:lnTo>
                  <a:pt x="511" y="475"/>
                </a:lnTo>
                <a:lnTo>
                  <a:pt x="511" y="475"/>
                </a:lnTo>
                <a:lnTo>
                  <a:pt x="511" y="476"/>
                </a:lnTo>
                <a:lnTo>
                  <a:pt x="510" y="477"/>
                </a:lnTo>
                <a:lnTo>
                  <a:pt x="510" y="477"/>
                </a:lnTo>
                <a:lnTo>
                  <a:pt x="509" y="477"/>
                </a:lnTo>
                <a:lnTo>
                  <a:pt x="508" y="477"/>
                </a:lnTo>
                <a:lnTo>
                  <a:pt x="507" y="477"/>
                </a:lnTo>
                <a:lnTo>
                  <a:pt x="506" y="477"/>
                </a:lnTo>
                <a:lnTo>
                  <a:pt x="505" y="477"/>
                </a:lnTo>
                <a:lnTo>
                  <a:pt x="503" y="477"/>
                </a:lnTo>
                <a:lnTo>
                  <a:pt x="500" y="476"/>
                </a:lnTo>
                <a:lnTo>
                  <a:pt x="498" y="476"/>
                </a:lnTo>
                <a:lnTo>
                  <a:pt x="496" y="476"/>
                </a:lnTo>
                <a:lnTo>
                  <a:pt x="495" y="475"/>
                </a:lnTo>
                <a:lnTo>
                  <a:pt x="494" y="476"/>
                </a:lnTo>
                <a:lnTo>
                  <a:pt x="491" y="476"/>
                </a:lnTo>
                <a:lnTo>
                  <a:pt x="487" y="476"/>
                </a:lnTo>
                <a:lnTo>
                  <a:pt x="485" y="477"/>
                </a:lnTo>
                <a:lnTo>
                  <a:pt x="483" y="477"/>
                </a:lnTo>
                <a:lnTo>
                  <a:pt x="482" y="476"/>
                </a:lnTo>
                <a:lnTo>
                  <a:pt x="482" y="476"/>
                </a:lnTo>
                <a:lnTo>
                  <a:pt x="481" y="476"/>
                </a:lnTo>
                <a:lnTo>
                  <a:pt x="479" y="475"/>
                </a:lnTo>
                <a:lnTo>
                  <a:pt x="478" y="475"/>
                </a:lnTo>
                <a:lnTo>
                  <a:pt x="477" y="475"/>
                </a:lnTo>
                <a:lnTo>
                  <a:pt x="477" y="475"/>
                </a:lnTo>
                <a:lnTo>
                  <a:pt x="476" y="475"/>
                </a:lnTo>
                <a:lnTo>
                  <a:pt x="473" y="477"/>
                </a:lnTo>
                <a:lnTo>
                  <a:pt x="471" y="477"/>
                </a:lnTo>
                <a:lnTo>
                  <a:pt x="470" y="477"/>
                </a:lnTo>
                <a:lnTo>
                  <a:pt x="466" y="478"/>
                </a:lnTo>
                <a:lnTo>
                  <a:pt x="464" y="479"/>
                </a:lnTo>
                <a:lnTo>
                  <a:pt x="462" y="479"/>
                </a:lnTo>
                <a:lnTo>
                  <a:pt x="460" y="479"/>
                </a:lnTo>
                <a:lnTo>
                  <a:pt x="459" y="479"/>
                </a:lnTo>
                <a:lnTo>
                  <a:pt x="458" y="479"/>
                </a:lnTo>
                <a:lnTo>
                  <a:pt x="457" y="478"/>
                </a:lnTo>
                <a:lnTo>
                  <a:pt x="456" y="478"/>
                </a:lnTo>
                <a:lnTo>
                  <a:pt x="455" y="477"/>
                </a:lnTo>
                <a:lnTo>
                  <a:pt x="453" y="476"/>
                </a:lnTo>
                <a:lnTo>
                  <a:pt x="448" y="472"/>
                </a:lnTo>
                <a:lnTo>
                  <a:pt x="446" y="470"/>
                </a:lnTo>
                <a:lnTo>
                  <a:pt x="445" y="470"/>
                </a:lnTo>
                <a:lnTo>
                  <a:pt x="443" y="469"/>
                </a:lnTo>
                <a:lnTo>
                  <a:pt x="440" y="467"/>
                </a:lnTo>
                <a:lnTo>
                  <a:pt x="437" y="466"/>
                </a:lnTo>
                <a:lnTo>
                  <a:pt x="434" y="465"/>
                </a:lnTo>
                <a:lnTo>
                  <a:pt x="432" y="464"/>
                </a:lnTo>
                <a:lnTo>
                  <a:pt x="431" y="463"/>
                </a:lnTo>
                <a:lnTo>
                  <a:pt x="429" y="462"/>
                </a:lnTo>
                <a:lnTo>
                  <a:pt x="428" y="461"/>
                </a:lnTo>
                <a:lnTo>
                  <a:pt x="424" y="458"/>
                </a:lnTo>
                <a:lnTo>
                  <a:pt x="423" y="457"/>
                </a:lnTo>
                <a:lnTo>
                  <a:pt x="422" y="456"/>
                </a:lnTo>
                <a:lnTo>
                  <a:pt x="420" y="456"/>
                </a:lnTo>
                <a:lnTo>
                  <a:pt x="419" y="455"/>
                </a:lnTo>
                <a:lnTo>
                  <a:pt x="415" y="453"/>
                </a:lnTo>
                <a:lnTo>
                  <a:pt x="412" y="452"/>
                </a:lnTo>
                <a:lnTo>
                  <a:pt x="410" y="451"/>
                </a:lnTo>
                <a:lnTo>
                  <a:pt x="409" y="450"/>
                </a:lnTo>
                <a:lnTo>
                  <a:pt x="407" y="449"/>
                </a:lnTo>
                <a:lnTo>
                  <a:pt x="406" y="447"/>
                </a:lnTo>
                <a:lnTo>
                  <a:pt x="405" y="446"/>
                </a:lnTo>
                <a:lnTo>
                  <a:pt x="402" y="442"/>
                </a:lnTo>
                <a:lnTo>
                  <a:pt x="400" y="440"/>
                </a:lnTo>
                <a:lnTo>
                  <a:pt x="399" y="439"/>
                </a:lnTo>
                <a:lnTo>
                  <a:pt x="398" y="438"/>
                </a:lnTo>
                <a:lnTo>
                  <a:pt x="397" y="438"/>
                </a:lnTo>
                <a:lnTo>
                  <a:pt x="396" y="437"/>
                </a:lnTo>
                <a:lnTo>
                  <a:pt x="394" y="436"/>
                </a:lnTo>
                <a:lnTo>
                  <a:pt x="392" y="436"/>
                </a:lnTo>
                <a:lnTo>
                  <a:pt x="387" y="434"/>
                </a:lnTo>
                <a:lnTo>
                  <a:pt x="385" y="434"/>
                </a:lnTo>
                <a:lnTo>
                  <a:pt x="384" y="433"/>
                </a:lnTo>
                <a:lnTo>
                  <a:pt x="383" y="432"/>
                </a:lnTo>
                <a:lnTo>
                  <a:pt x="382" y="432"/>
                </a:lnTo>
                <a:lnTo>
                  <a:pt x="381" y="431"/>
                </a:lnTo>
                <a:lnTo>
                  <a:pt x="380" y="430"/>
                </a:lnTo>
                <a:lnTo>
                  <a:pt x="380" y="429"/>
                </a:lnTo>
                <a:lnTo>
                  <a:pt x="379" y="428"/>
                </a:lnTo>
                <a:lnTo>
                  <a:pt x="378" y="425"/>
                </a:lnTo>
                <a:lnTo>
                  <a:pt x="377" y="421"/>
                </a:lnTo>
                <a:lnTo>
                  <a:pt x="376" y="419"/>
                </a:lnTo>
                <a:lnTo>
                  <a:pt x="375" y="417"/>
                </a:lnTo>
                <a:lnTo>
                  <a:pt x="375" y="416"/>
                </a:lnTo>
                <a:lnTo>
                  <a:pt x="374" y="415"/>
                </a:lnTo>
                <a:lnTo>
                  <a:pt x="374" y="415"/>
                </a:lnTo>
                <a:lnTo>
                  <a:pt x="373" y="413"/>
                </a:lnTo>
                <a:lnTo>
                  <a:pt x="370" y="410"/>
                </a:lnTo>
                <a:lnTo>
                  <a:pt x="369" y="409"/>
                </a:lnTo>
                <a:lnTo>
                  <a:pt x="368" y="408"/>
                </a:lnTo>
                <a:lnTo>
                  <a:pt x="367" y="408"/>
                </a:lnTo>
                <a:lnTo>
                  <a:pt x="365" y="407"/>
                </a:lnTo>
                <a:lnTo>
                  <a:pt x="363" y="406"/>
                </a:lnTo>
                <a:lnTo>
                  <a:pt x="361" y="405"/>
                </a:lnTo>
                <a:lnTo>
                  <a:pt x="356" y="404"/>
                </a:lnTo>
                <a:lnTo>
                  <a:pt x="351" y="402"/>
                </a:lnTo>
                <a:lnTo>
                  <a:pt x="348" y="402"/>
                </a:lnTo>
                <a:lnTo>
                  <a:pt x="344" y="401"/>
                </a:lnTo>
                <a:lnTo>
                  <a:pt x="343" y="401"/>
                </a:lnTo>
                <a:lnTo>
                  <a:pt x="341" y="401"/>
                </a:lnTo>
                <a:lnTo>
                  <a:pt x="340" y="401"/>
                </a:lnTo>
                <a:lnTo>
                  <a:pt x="339" y="401"/>
                </a:lnTo>
                <a:lnTo>
                  <a:pt x="337" y="401"/>
                </a:lnTo>
                <a:lnTo>
                  <a:pt x="333" y="403"/>
                </a:lnTo>
                <a:lnTo>
                  <a:pt x="331" y="403"/>
                </a:lnTo>
                <a:lnTo>
                  <a:pt x="330" y="404"/>
                </a:lnTo>
                <a:lnTo>
                  <a:pt x="328" y="405"/>
                </a:lnTo>
                <a:lnTo>
                  <a:pt x="327" y="406"/>
                </a:lnTo>
                <a:lnTo>
                  <a:pt x="324" y="410"/>
                </a:lnTo>
                <a:lnTo>
                  <a:pt x="323" y="410"/>
                </a:lnTo>
                <a:lnTo>
                  <a:pt x="322" y="411"/>
                </a:lnTo>
                <a:lnTo>
                  <a:pt x="321" y="412"/>
                </a:lnTo>
                <a:lnTo>
                  <a:pt x="320" y="412"/>
                </a:lnTo>
                <a:lnTo>
                  <a:pt x="316" y="414"/>
                </a:lnTo>
                <a:lnTo>
                  <a:pt x="314" y="415"/>
                </a:lnTo>
                <a:lnTo>
                  <a:pt x="313" y="416"/>
                </a:lnTo>
                <a:lnTo>
                  <a:pt x="310" y="418"/>
                </a:lnTo>
                <a:lnTo>
                  <a:pt x="307" y="419"/>
                </a:lnTo>
                <a:lnTo>
                  <a:pt x="306" y="420"/>
                </a:lnTo>
                <a:lnTo>
                  <a:pt x="305" y="420"/>
                </a:lnTo>
                <a:lnTo>
                  <a:pt x="304" y="420"/>
                </a:lnTo>
                <a:lnTo>
                  <a:pt x="304" y="421"/>
                </a:lnTo>
                <a:lnTo>
                  <a:pt x="303" y="421"/>
                </a:lnTo>
                <a:lnTo>
                  <a:pt x="301" y="420"/>
                </a:lnTo>
                <a:lnTo>
                  <a:pt x="300" y="420"/>
                </a:lnTo>
                <a:lnTo>
                  <a:pt x="299" y="420"/>
                </a:lnTo>
                <a:lnTo>
                  <a:pt x="298" y="420"/>
                </a:lnTo>
                <a:lnTo>
                  <a:pt x="297" y="419"/>
                </a:lnTo>
                <a:lnTo>
                  <a:pt x="296" y="419"/>
                </a:lnTo>
                <a:lnTo>
                  <a:pt x="295" y="418"/>
                </a:lnTo>
                <a:lnTo>
                  <a:pt x="294" y="417"/>
                </a:lnTo>
                <a:lnTo>
                  <a:pt x="294" y="416"/>
                </a:lnTo>
                <a:lnTo>
                  <a:pt x="293" y="415"/>
                </a:lnTo>
                <a:lnTo>
                  <a:pt x="292" y="414"/>
                </a:lnTo>
                <a:lnTo>
                  <a:pt x="291" y="412"/>
                </a:lnTo>
                <a:lnTo>
                  <a:pt x="290" y="408"/>
                </a:lnTo>
                <a:lnTo>
                  <a:pt x="289" y="406"/>
                </a:lnTo>
                <a:lnTo>
                  <a:pt x="288" y="404"/>
                </a:lnTo>
                <a:lnTo>
                  <a:pt x="287" y="402"/>
                </a:lnTo>
                <a:lnTo>
                  <a:pt x="286" y="400"/>
                </a:lnTo>
                <a:lnTo>
                  <a:pt x="285" y="399"/>
                </a:lnTo>
                <a:lnTo>
                  <a:pt x="284" y="399"/>
                </a:lnTo>
                <a:lnTo>
                  <a:pt x="284" y="398"/>
                </a:lnTo>
                <a:lnTo>
                  <a:pt x="283" y="397"/>
                </a:lnTo>
                <a:lnTo>
                  <a:pt x="281" y="396"/>
                </a:lnTo>
                <a:lnTo>
                  <a:pt x="281" y="396"/>
                </a:lnTo>
                <a:lnTo>
                  <a:pt x="281" y="396"/>
                </a:lnTo>
                <a:lnTo>
                  <a:pt x="280" y="396"/>
                </a:lnTo>
                <a:lnTo>
                  <a:pt x="280" y="396"/>
                </a:lnTo>
                <a:lnTo>
                  <a:pt x="277" y="398"/>
                </a:lnTo>
                <a:lnTo>
                  <a:pt x="275" y="399"/>
                </a:lnTo>
                <a:lnTo>
                  <a:pt x="273" y="400"/>
                </a:lnTo>
                <a:lnTo>
                  <a:pt x="271" y="401"/>
                </a:lnTo>
                <a:lnTo>
                  <a:pt x="270" y="402"/>
                </a:lnTo>
                <a:lnTo>
                  <a:pt x="269" y="404"/>
                </a:lnTo>
                <a:lnTo>
                  <a:pt x="268" y="405"/>
                </a:lnTo>
                <a:lnTo>
                  <a:pt x="267" y="406"/>
                </a:lnTo>
                <a:lnTo>
                  <a:pt x="267" y="406"/>
                </a:lnTo>
                <a:lnTo>
                  <a:pt x="266" y="407"/>
                </a:lnTo>
                <a:lnTo>
                  <a:pt x="265" y="409"/>
                </a:lnTo>
                <a:lnTo>
                  <a:pt x="264" y="413"/>
                </a:lnTo>
                <a:lnTo>
                  <a:pt x="263" y="414"/>
                </a:lnTo>
                <a:lnTo>
                  <a:pt x="262" y="415"/>
                </a:lnTo>
                <a:lnTo>
                  <a:pt x="262" y="416"/>
                </a:lnTo>
                <a:lnTo>
                  <a:pt x="261" y="416"/>
                </a:lnTo>
                <a:lnTo>
                  <a:pt x="260" y="417"/>
                </a:lnTo>
                <a:lnTo>
                  <a:pt x="259" y="418"/>
                </a:lnTo>
                <a:lnTo>
                  <a:pt x="258" y="419"/>
                </a:lnTo>
                <a:lnTo>
                  <a:pt x="256" y="420"/>
                </a:lnTo>
                <a:lnTo>
                  <a:pt x="255" y="420"/>
                </a:lnTo>
                <a:lnTo>
                  <a:pt x="251" y="421"/>
                </a:lnTo>
                <a:lnTo>
                  <a:pt x="249" y="422"/>
                </a:lnTo>
                <a:lnTo>
                  <a:pt x="247" y="423"/>
                </a:lnTo>
                <a:lnTo>
                  <a:pt x="244" y="425"/>
                </a:lnTo>
                <a:lnTo>
                  <a:pt x="242" y="425"/>
                </a:lnTo>
                <a:lnTo>
                  <a:pt x="241" y="425"/>
                </a:lnTo>
                <a:lnTo>
                  <a:pt x="240" y="425"/>
                </a:lnTo>
                <a:lnTo>
                  <a:pt x="238" y="425"/>
                </a:lnTo>
                <a:lnTo>
                  <a:pt x="237" y="425"/>
                </a:lnTo>
                <a:lnTo>
                  <a:pt x="236" y="425"/>
                </a:lnTo>
                <a:lnTo>
                  <a:pt x="234" y="425"/>
                </a:lnTo>
                <a:lnTo>
                  <a:pt x="230" y="423"/>
                </a:lnTo>
                <a:lnTo>
                  <a:pt x="228" y="422"/>
                </a:lnTo>
                <a:lnTo>
                  <a:pt x="227" y="422"/>
                </a:lnTo>
                <a:lnTo>
                  <a:pt x="226" y="422"/>
                </a:lnTo>
                <a:lnTo>
                  <a:pt x="225" y="422"/>
                </a:lnTo>
                <a:lnTo>
                  <a:pt x="223" y="422"/>
                </a:lnTo>
                <a:lnTo>
                  <a:pt x="221" y="422"/>
                </a:lnTo>
                <a:lnTo>
                  <a:pt x="219" y="422"/>
                </a:lnTo>
                <a:lnTo>
                  <a:pt x="217" y="421"/>
                </a:lnTo>
                <a:lnTo>
                  <a:pt x="215" y="421"/>
                </a:lnTo>
                <a:lnTo>
                  <a:pt x="213" y="421"/>
                </a:lnTo>
                <a:lnTo>
                  <a:pt x="209" y="421"/>
                </a:lnTo>
                <a:lnTo>
                  <a:pt x="208" y="421"/>
                </a:lnTo>
                <a:lnTo>
                  <a:pt x="206" y="421"/>
                </a:lnTo>
                <a:lnTo>
                  <a:pt x="204" y="421"/>
                </a:lnTo>
                <a:lnTo>
                  <a:pt x="203" y="421"/>
                </a:lnTo>
                <a:lnTo>
                  <a:pt x="202" y="421"/>
                </a:lnTo>
                <a:lnTo>
                  <a:pt x="201" y="421"/>
                </a:lnTo>
                <a:lnTo>
                  <a:pt x="200" y="420"/>
                </a:lnTo>
                <a:lnTo>
                  <a:pt x="198" y="419"/>
                </a:lnTo>
                <a:lnTo>
                  <a:pt x="196" y="417"/>
                </a:lnTo>
                <a:lnTo>
                  <a:pt x="195" y="417"/>
                </a:lnTo>
                <a:lnTo>
                  <a:pt x="195" y="416"/>
                </a:lnTo>
                <a:lnTo>
                  <a:pt x="194" y="416"/>
                </a:lnTo>
                <a:lnTo>
                  <a:pt x="194" y="416"/>
                </a:lnTo>
                <a:lnTo>
                  <a:pt x="193" y="416"/>
                </a:lnTo>
                <a:lnTo>
                  <a:pt x="192" y="416"/>
                </a:lnTo>
                <a:lnTo>
                  <a:pt x="192" y="416"/>
                </a:lnTo>
                <a:lnTo>
                  <a:pt x="191" y="416"/>
                </a:lnTo>
                <a:lnTo>
                  <a:pt x="186" y="419"/>
                </a:lnTo>
                <a:lnTo>
                  <a:pt x="185" y="419"/>
                </a:lnTo>
                <a:lnTo>
                  <a:pt x="184" y="420"/>
                </a:lnTo>
                <a:lnTo>
                  <a:pt x="181" y="420"/>
                </a:lnTo>
                <a:lnTo>
                  <a:pt x="180" y="421"/>
                </a:lnTo>
                <a:lnTo>
                  <a:pt x="178" y="421"/>
                </a:lnTo>
                <a:lnTo>
                  <a:pt x="177" y="422"/>
                </a:lnTo>
                <a:lnTo>
                  <a:pt x="176" y="423"/>
                </a:lnTo>
                <a:lnTo>
                  <a:pt x="175" y="423"/>
                </a:lnTo>
                <a:lnTo>
                  <a:pt x="175" y="424"/>
                </a:lnTo>
                <a:lnTo>
                  <a:pt x="174" y="425"/>
                </a:lnTo>
                <a:lnTo>
                  <a:pt x="173" y="426"/>
                </a:lnTo>
                <a:lnTo>
                  <a:pt x="173" y="427"/>
                </a:lnTo>
                <a:lnTo>
                  <a:pt x="171" y="430"/>
                </a:lnTo>
                <a:lnTo>
                  <a:pt x="171" y="431"/>
                </a:lnTo>
                <a:lnTo>
                  <a:pt x="170" y="431"/>
                </a:lnTo>
                <a:lnTo>
                  <a:pt x="169" y="432"/>
                </a:lnTo>
                <a:lnTo>
                  <a:pt x="167" y="434"/>
                </a:lnTo>
                <a:lnTo>
                  <a:pt x="166" y="435"/>
                </a:lnTo>
                <a:lnTo>
                  <a:pt x="164" y="436"/>
                </a:lnTo>
                <a:lnTo>
                  <a:pt x="162" y="437"/>
                </a:lnTo>
                <a:lnTo>
                  <a:pt x="161" y="437"/>
                </a:lnTo>
                <a:lnTo>
                  <a:pt x="159" y="439"/>
                </a:lnTo>
                <a:lnTo>
                  <a:pt x="157" y="440"/>
                </a:lnTo>
                <a:lnTo>
                  <a:pt x="155" y="441"/>
                </a:lnTo>
                <a:lnTo>
                  <a:pt x="154" y="442"/>
                </a:lnTo>
                <a:lnTo>
                  <a:pt x="153" y="442"/>
                </a:lnTo>
                <a:lnTo>
                  <a:pt x="151" y="443"/>
                </a:lnTo>
                <a:lnTo>
                  <a:pt x="150" y="443"/>
                </a:lnTo>
                <a:lnTo>
                  <a:pt x="148" y="443"/>
                </a:lnTo>
                <a:lnTo>
                  <a:pt x="147" y="444"/>
                </a:lnTo>
                <a:lnTo>
                  <a:pt x="146" y="444"/>
                </a:lnTo>
                <a:lnTo>
                  <a:pt x="145" y="444"/>
                </a:lnTo>
                <a:lnTo>
                  <a:pt x="143" y="444"/>
                </a:lnTo>
                <a:lnTo>
                  <a:pt x="142" y="443"/>
                </a:lnTo>
                <a:lnTo>
                  <a:pt x="141" y="443"/>
                </a:lnTo>
                <a:lnTo>
                  <a:pt x="140" y="443"/>
                </a:lnTo>
                <a:lnTo>
                  <a:pt x="139" y="442"/>
                </a:lnTo>
                <a:lnTo>
                  <a:pt x="138" y="441"/>
                </a:lnTo>
                <a:lnTo>
                  <a:pt x="137" y="441"/>
                </a:lnTo>
                <a:lnTo>
                  <a:pt x="137" y="440"/>
                </a:lnTo>
                <a:lnTo>
                  <a:pt x="136" y="439"/>
                </a:lnTo>
                <a:lnTo>
                  <a:pt x="137" y="439"/>
                </a:lnTo>
                <a:lnTo>
                  <a:pt x="137" y="437"/>
                </a:lnTo>
                <a:lnTo>
                  <a:pt x="137" y="435"/>
                </a:lnTo>
                <a:lnTo>
                  <a:pt x="138" y="433"/>
                </a:lnTo>
                <a:lnTo>
                  <a:pt x="137" y="433"/>
                </a:lnTo>
                <a:lnTo>
                  <a:pt x="137" y="432"/>
                </a:lnTo>
                <a:lnTo>
                  <a:pt x="137" y="431"/>
                </a:lnTo>
                <a:lnTo>
                  <a:pt x="137" y="430"/>
                </a:lnTo>
                <a:lnTo>
                  <a:pt x="136" y="430"/>
                </a:lnTo>
                <a:lnTo>
                  <a:pt x="136" y="429"/>
                </a:lnTo>
                <a:lnTo>
                  <a:pt x="135" y="428"/>
                </a:lnTo>
                <a:lnTo>
                  <a:pt x="135" y="428"/>
                </a:lnTo>
                <a:lnTo>
                  <a:pt x="133" y="426"/>
                </a:lnTo>
                <a:lnTo>
                  <a:pt x="132" y="425"/>
                </a:lnTo>
                <a:lnTo>
                  <a:pt x="128" y="423"/>
                </a:lnTo>
                <a:lnTo>
                  <a:pt x="127" y="422"/>
                </a:lnTo>
                <a:lnTo>
                  <a:pt x="126" y="422"/>
                </a:lnTo>
                <a:lnTo>
                  <a:pt x="125" y="421"/>
                </a:lnTo>
                <a:lnTo>
                  <a:pt x="123" y="421"/>
                </a:lnTo>
                <a:lnTo>
                  <a:pt x="120" y="421"/>
                </a:lnTo>
                <a:lnTo>
                  <a:pt x="118" y="420"/>
                </a:lnTo>
                <a:lnTo>
                  <a:pt x="117" y="419"/>
                </a:lnTo>
                <a:lnTo>
                  <a:pt x="112" y="418"/>
                </a:lnTo>
                <a:lnTo>
                  <a:pt x="107" y="416"/>
                </a:lnTo>
                <a:lnTo>
                  <a:pt x="106" y="416"/>
                </a:lnTo>
                <a:lnTo>
                  <a:pt x="105" y="415"/>
                </a:lnTo>
                <a:lnTo>
                  <a:pt x="105" y="415"/>
                </a:lnTo>
                <a:lnTo>
                  <a:pt x="104" y="415"/>
                </a:lnTo>
                <a:lnTo>
                  <a:pt x="104" y="414"/>
                </a:lnTo>
                <a:lnTo>
                  <a:pt x="104" y="414"/>
                </a:lnTo>
                <a:lnTo>
                  <a:pt x="106" y="410"/>
                </a:lnTo>
                <a:lnTo>
                  <a:pt x="106" y="409"/>
                </a:lnTo>
                <a:lnTo>
                  <a:pt x="106" y="409"/>
                </a:lnTo>
                <a:lnTo>
                  <a:pt x="106" y="407"/>
                </a:lnTo>
                <a:lnTo>
                  <a:pt x="105" y="405"/>
                </a:lnTo>
                <a:lnTo>
                  <a:pt x="105" y="405"/>
                </a:lnTo>
                <a:lnTo>
                  <a:pt x="105" y="404"/>
                </a:lnTo>
                <a:lnTo>
                  <a:pt x="105" y="403"/>
                </a:lnTo>
                <a:lnTo>
                  <a:pt x="106" y="402"/>
                </a:lnTo>
                <a:lnTo>
                  <a:pt x="107" y="400"/>
                </a:lnTo>
                <a:lnTo>
                  <a:pt x="109" y="398"/>
                </a:lnTo>
                <a:lnTo>
                  <a:pt x="111" y="396"/>
                </a:lnTo>
                <a:lnTo>
                  <a:pt x="112" y="395"/>
                </a:lnTo>
                <a:lnTo>
                  <a:pt x="114" y="392"/>
                </a:lnTo>
                <a:lnTo>
                  <a:pt x="115" y="390"/>
                </a:lnTo>
                <a:lnTo>
                  <a:pt x="116" y="389"/>
                </a:lnTo>
                <a:lnTo>
                  <a:pt x="116" y="387"/>
                </a:lnTo>
                <a:lnTo>
                  <a:pt x="117" y="385"/>
                </a:lnTo>
                <a:lnTo>
                  <a:pt x="118" y="383"/>
                </a:lnTo>
                <a:lnTo>
                  <a:pt x="118" y="382"/>
                </a:lnTo>
                <a:lnTo>
                  <a:pt x="118" y="381"/>
                </a:lnTo>
                <a:lnTo>
                  <a:pt x="118" y="379"/>
                </a:lnTo>
                <a:lnTo>
                  <a:pt x="118" y="378"/>
                </a:lnTo>
                <a:lnTo>
                  <a:pt x="118" y="377"/>
                </a:lnTo>
                <a:lnTo>
                  <a:pt x="118" y="377"/>
                </a:lnTo>
                <a:lnTo>
                  <a:pt x="117" y="374"/>
                </a:lnTo>
                <a:lnTo>
                  <a:pt x="117" y="373"/>
                </a:lnTo>
                <a:lnTo>
                  <a:pt x="116" y="371"/>
                </a:lnTo>
                <a:lnTo>
                  <a:pt x="115" y="369"/>
                </a:lnTo>
                <a:lnTo>
                  <a:pt x="113" y="366"/>
                </a:lnTo>
                <a:lnTo>
                  <a:pt x="112" y="364"/>
                </a:lnTo>
                <a:lnTo>
                  <a:pt x="111" y="362"/>
                </a:lnTo>
                <a:lnTo>
                  <a:pt x="111" y="361"/>
                </a:lnTo>
                <a:lnTo>
                  <a:pt x="111" y="360"/>
                </a:lnTo>
                <a:lnTo>
                  <a:pt x="110" y="358"/>
                </a:lnTo>
                <a:lnTo>
                  <a:pt x="110" y="356"/>
                </a:lnTo>
                <a:lnTo>
                  <a:pt x="110" y="354"/>
                </a:lnTo>
                <a:lnTo>
                  <a:pt x="110" y="351"/>
                </a:lnTo>
                <a:lnTo>
                  <a:pt x="110" y="350"/>
                </a:lnTo>
                <a:lnTo>
                  <a:pt x="110" y="349"/>
                </a:lnTo>
                <a:lnTo>
                  <a:pt x="111" y="345"/>
                </a:lnTo>
                <a:lnTo>
                  <a:pt x="111" y="343"/>
                </a:lnTo>
                <a:lnTo>
                  <a:pt x="111" y="340"/>
                </a:lnTo>
                <a:lnTo>
                  <a:pt x="111" y="336"/>
                </a:lnTo>
                <a:lnTo>
                  <a:pt x="111" y="333"/>
                </a:lnTo>
                <a:lnTo>
                  <a:pt x="111" y="331"/>
                </a:lnTo>
                <a:lnTo>
                  <a:pt x="110" y="330"/>
                </a:lnTo>
                <a:lnTo>
                  <a:pt x="110" y="328"/>
                </a:lnTo>
                <a:lnTo>
                  <a:pt x="109" y="327"/>
                </a:lnTo>
                <a:lnTo>
                  <a:pt x="109" y="326"/>
                </a:lnTo>
                <a:lnTo>
                  <a:pt x="108" y="325"/>
                </a:lnTo>
                <a:lnTo>
                  <a:pt x="107" y="324"/>
                </a:lnTo>
                <a:lnTo>
                  <a:pt x="107" y="323"/>
                </a:lnTo>
                <a:lnTo>
                  <a:pt x="105" y="322"/>
                </a:lnTo>
                <a:lnTo>
                  <a:pt x="104" y="321"/>
                </a:lnTo>
                <a:lnTo>
                  <a:pt x="102" y="319"/>
                </a:lnTo>
                <a:lnTo>
                  <a:pt x="101" y="319"/>
                </a:lnTo>
                <a:lnTo>
                  <a:pt x="100" y="318"/>
                </a:lnTo>
                <a:lnTo>
                  <a:pt x="99" y="318"/>
                </a:lnTo>
                <a:lnTo>
                  <a:pt x="99" y="318"/>
                </a:lnTo>
                <a:lnTo>
                  <a:pt x="98" y="318"/>
                </a:lnTo>
                <a:lnTo>
                  <a:pt x="97" y="318"/>
                </a:lnTo>
                <a:lnTo>
                  <a:pt x="95" y="318"/>
                </a:lnTo>
                <a:lnTo>
                  <a:pt x="94" y="319"/>
                </a:lnTo>
                <a:lnTo>
                  <a:pt x="92" y="319"/>
                </a:lnTo>
                <a:lnTo>
                  <a:pt x="89" y="321"/>
                </a:lnTo>
                <a:lnTo>
                  <a:pt x="84" y="322"/>
                </a:lnTo>
                <a:lnTo>
                  <a:pt x="82" y="323"/>
                </a:lnTo>
                <a:lnTo>
                  <a:pt x="81" y="323"/>
                </a:lnTo>
                <a:lnTo>
                  <a:pt x="79" y="323"/>
                </a:lnTo>
                <a:lnTo>
                  <a:pt x="78" y="323"/>
                </a:lnTo>
                <a:lnTo>
                  <a:pt x="73" y="322"/>
                </a:lnTo>
                <a:lnTo>
                  <a:pt x="70" y="322"/>
                </a:lnTo>
                <a:lnTo>
                  <a:pt x="64" y="321"/>
                </a:lnTo>
                <a:lnTo>
                  <a:pt x="62" y="321"/>
                </a:lnTo>
                <a:lnTo>
                  <a:pt x="61" y="321"/>
                </a:lnTo>
                <a:lnTo>
                  <a:pt x="54" y="322"/>
                </a:lnTo>
                <a:lnTo>
                  <a:pt x="53" y="322"/>
                </a:lnTo>
                <a:lnTo>
                  <a:pt x="52" y="322"/>
                </a:lnTo>
                <a:lnTo>
                  <a:pt x="51" y="322"/>
                </a:lnTo>
                <a:lnTo>
                  <a:pt x="50" y="322"/>
                </a:lnTo>
                <a:lnTo>
                  <a:pt x="49" y="321"/>
                </a:lnTo>
                <a:lnTo>
                  <a:pt x="48" y="321"/>
                </a:lnTo>
                <a:lnTo>
                  <a:pt x="47" y="320"/>
                </a:lnTo>
                <a:lnTo>
                  <a:pt x="46" y="320"/>
                </a:lnTo>
                <a:lnTo>
                  <a:pt x="45" y="319"/>
                </a:lnTo>
                <a:lnTo>
                  <a:pt x="44" y="318"/>
                </a:lnTo>
                <a:lnTo>
                  <a:pt x="43" y="317"/>
                </a:lnTo>
                <a:lnTo>
                  <a:pt x="42" y="317"/>
                </a:lnTo>
                <a:lnTo>
                  <a:pt x="42" y="316"/>
                </a:lnTo>
                <a:lnTo>
                  <a:pt x="42" y="315"/>
                </a:lnTo>
                <a:lnTo>
                  <a:pt x="41" y="314"/>
                </a:lnTo>
                <a:lnTo>
                  <a:pt x="41" y="313"/>
                </a:lnTo>
                <a:lnTo>
                  <a:pt x="40" y="311"/>
                </a:lnTo>
                <a:lnTo>
                  <a:pt x="40" y="310"/>
                </a:lnTo>
                <a:lnTo>
                  <a:pt x="40" y="308"/>
                </a:lnTo>
                <a:lnTo>
                  <a:pt x="40" y="305"/>
                </a:lnTo>
                <a:lnTo>
                  <a:pt x="40" y="304"/>
                </a:lnTo>
                <a:lnTo>
                  <a:pt x="40" y="303"/>
                </a:lnTo>
                <a:lnTo>
                  <a:pt x="39" y="302"/>
                </a:lnTo>
                <a:lnTo>
                  <a:pt x="38" y="301"/>
                </a:lnTo>
                <a:lnTo>
                  <a:pt x="38" y="300"/>
                </a:lnTo>
                <a:lnTo>
                  <a:pt x="36" y="298"/>
                </a:lnTo>
                <a:lnTo>
                  <a:pt x="34" y="297"/>
                </a:lnTo>
                <a:lnTo>
                  <a:pt x="32" y="295"/>
                </a:lnTo>
                <a:lnTo>
                  <a:pt x="31" y="294"/>
                </a:lnTo>
                <a:lnTo>
                  <a:pt x="30" y="293"/>
                </a:lnTo>
                <a:lnTo>
                  <a:pt x="29" y="291"/>
                </a:lnTo>
                <a:lnTo>
                  <a:pt x="28" y="290"/>
                </a:lnTo>
                <a:lnTo>
                  <a:pt x="27" y="290"/>
                </a:lnTo>
                <a:lnTo>
                  <a:pt x="26" y="289"/>
                </a:lnTo>
                <a:lnTo>
                  <a:pt x="25" y="288"/>
                </a:lnTo>
                <a:lnTo>
                  <a:pt x="23" y="288"/>
                </a:lnTo>
                <a:lnTo>
                  <a:pt x="22" y="287"/>
                </a:lnTo>
                <a:lnTo>
                  <a:pt x="21" y="287"/>
                </a:lnTo>
                <a:lnTo>
                  <a:pt x="17" y="287"/>
                </a:lnTo>
                <a:lnTo>
                  <a:pt x="16" y="287"/>
                </a:lnTo>
                <a:lnTo>
                  <a:pt x="15" y="286"/>
                </a:lnTo>
                <a:lnTo>
                  <a:pt x="14" y="286"/>
                </a:lnTo>
                <a:lnTo>
                  <a:pt x="13" y="286"/>
                </a:lnTo>
                <a:lnTo>
                  <a:pt x="12" y="285"/>
                </a:lnTo>
                <a:lnTo>
                  <a:pt x="11" y="285"/>
                </a:lnTo>
                <a:lnTo>
                  <a:pt x="10" y="284"/>
                </a:lnTo>
                <a:lnTo>
                  <a:pt x="9" y="283"/>
                </a:lnTo>
                <a:lnTo>
                  <a:pt x="8" y="283"/>
                </a:lnTo>
                <a:lnTo>
                  <a:pt x="7" y="282"/>
                </a:lnTo>
                <a:lnTo>
                  <a:pt x="6" y="281"/>
                </a:lnTo>
                <a:lnTo>
                  <a:pt x="6" y="280"/>
                </a:lnTo>
                <a:lnTo>
                  <a:pt x="5" y="279"/>
                </a:lnTo>
                <a:lnTo>
                  <a:pt x="5" y="277"/>
                </a:lnTo>
                <a:lnTo>
                  <a:pt x="4" y="275"/>
                </a:lnTo>
                <a:lnTo>
                  <a:pt x="4" y="274"/>
                </a:lnTo>
                <a:lnTo>
                  <a:pt x="3" y="273"/>
                </a:lnTo>
                <a:lnTo>
                  <a:pt x="1" y="270"/>
                </a:lnTo>
                <a:lnTo>
                  <a:pt x="1" y="269"/>
                </a:lnTo>
                <a:lnTo>
                  <a:pt x="0" y="268"/>
                </a:lnTo>
                <a:lnTo>
                  <a:pt x="0" y="267"/>
                </a:lnTo>
                <a:lnTo>
                  <a:pt x="0" y="266"/>
                </a:lnTo>
                <a:lnTo>
                  <a:pt x="0" y="265"/>
                </a:lnTo>
                <a:lnTo>
                  <a:pt x="0" y="264"/>
                </a:lnTo>
                <a:lnTo>
                  <a:pt x="0" y="263"/>
                </a:lnTo>
                <a:lnTo>
                  <a:pt x="1" y="262"/>
                </a:lnTo>
                <a:lnTo>
                  <a:pt x="2" y="261"/>
                </a:lnTo>
                <a:lnTo>
                  <a:pt x="2" y="260"/>
                </a:lnTo>
                <a:lnTo>
                  <a:pt x="3" y="260"/>
                </a:lnTo>
                <a:lnTo>
                  <a:pt x="4" y="259"/>
                </a:lnTo>
                <a:lnTo>
                  <a:pt x="7" y="258"/>
                </a:lnTo>
                <a:lnTo>
                  <a:pt x="8" y="257"/>
                </a:lnTo>
                <a:lnTo>
                  <a:pt x="9" y="256"/>
                </a:lnTo>
                <a:lnTo>
                  <a:pt x="9" y="256"/>
                </a:lnTo>
                <a:lnTo>
                  <a:pt x="10" y="255"/>
                </a:lnTo>
                <a:lnTo>
                  <a:pt x="10" y="254"/>
                </a:lnTo>
                <a:lnTo>
                  <a:pt x="12" y="250"/>
                </a:lnTo>
                <a:lnTo>
                  <a:pt x="12" y="249"/>
                </a:lnTo>
                <a:lnTo>
                  <a:pt x="13" y="248"/>
                </a:lnTo>
                <a:lnTo>
                  <a:pt x="15" y="244"/>
                </a:lnTo>
                <a:lnTo>
                  <a:pt x="16" y="243"/>
                </a:lnTo>
                <a:lnTo>
                  <a:pt x="16" y="242"/>
                </a:lnTo>
                <a:lnTo>
                  <a:pt x="17" y="240"/>
                </a:lnTo>
                <a:lnTo>
                  <a:pt x="17" y="238"/>
                </a:lnTo>
                <a:lnTo>
                  <a:pt x="17" y="236"/>
                </a:lnTo>
                <a:lnTo>
                  <a:pt x="17" y="234"/>
                </a:lnTo>
                <a:lnTo>
                  <a:pt x="17" y="233"/>
                </a:lnTo>
                <a:lnTo>
                  <a:pt x="17" y="231"/>
                </a:lnTo>
                <a:lnTo>
                  <a:pt x="16" y="225"/>
                </a:lnTo>
                <a:lnTo>
                  <a:pt x="15" y="224"/>
                </a:lnTo>
                <a:lnTo>
                  <a:pt x="14" y="223"/>
                </a:lnTo>
                <a:lnTo>
                  <a:pt x="14" y="221"/>
                </a:lnTo>
                <a:lnTo>
                  <a:pt x="13" y="220"/>
                </a:lnTo>
                <a:lnTo>
                  <a:pt x="12" y="218"/>
                </a:lnTo>
                <a:lnTo>
                  <a:pt x="11" y="217"/>
                </a:lnTo>
                <a:lnTo>
                  <a:pt x="10" y="216"/>
                </a:lnTo>
                <a:lnTo>
                  <a:pt x="10" y="215"/>
                </a:lnTo>
                <a:lnTo>
                  <a:pt x="10" y="213"/>
                </a:lnTo>
                <a:lnTo>
                  <a:pt x="10" y="211"/>
                </a:lnTo>
                <a:lnTo>
                  <a:pt x="10" y="205"/>
                </a:lnTo>
                <a:lnTo>
                  <a:pt x="10" y="202"/>
                </a:lnTo>
                <a:lnTo>
                  <a:pt x="10" y="201"/>
                </a:lnTo>
                <a:lnTo>
                  <a:pt x="10" y="200"/>
                </a:lnTo>
                <a:lnTo>
                  <a:pt x="9" y="199"/>
                </a:lnTo>
                <a:lnTo>
                  <a:pt x="8" y="196"/>
                </a:lnTo>
                <a:lnTo>
                  <a:pt x="7" y="193"/>
                </a:lnTo>
                <a:lnTo>
                  <a:pt x="7" y="191"/>
                </a:lnTo>
                <a:lnTo>
                  <a:pt x="6" y="189"/>
                </a:lnTo>
                <a:lnTo>
                  <a:pt x="4" y="186"/>
                </a:lnTo>
                <a:lnTo>
                  <a:pt x="4" y="185"/>
                </a:lnTo>
                <a:lnTo>
                  <a:pt x="3" y="184"/>
                </a:lnTo>
                <a:lnTo>
                  <a:pt x="3" y="183"/>
                </a:lnTo>
                <a:lnTo>
                  <a:pt x="3" y="182"/>
                </a:lnTo>
                <a:lnTo>
                  <a:pt x="4" y="181"/>
                </a:lnTo>
                <a:lnTo>
                  <a:pt x="4" y="180"/>
                </a:lnTo>
                <a:lnTo>
                  <a:pt x="4" y="179"/>
                </a:lnTo>
                <a:lnTo>
                  <a:pt x="5" y="178"/>
                </a:lnTo>
                <a:lnTo>
                  <a:pt x="6" y="177"/>
                </a:lnTo>
                <a:lnTo>
                  <a:pt x="8" y="175"/>
                </a:lnTo>
                <a:lnTo>
                  <a:pt x="11" y="172"/>
                </a:lnTo>
                <a:lnTo>
                  <a:pt x="13" y="170"/>
                </a:lnTo>
                <a:lnTo>
                  <a:pt x="14" y="169"/>
                </a:lnTo>
                <a:lnTo>
                  <a:pt x="14" y="170"/>
                </a:lnTo>
                <a:lnTo>
                  <a:pt x="15" y="171"/>
                </a:lnTo>
                <a:lnTo>
                  <a:pt x="16" y="172"/>
                </a:lnTo>
                <a:lnTo>
                  <a:pt x="18" y="173"/>
                </a:lnTo>
                <a:lnTo>
                  <a:pt x="21" y="175"/>
                </a:lnTo>
                <a:lnTo>
                  <a:pt x="23" y="176"/>
                </a:lnTo>
                <a:lnTo>
                  <a:pt x="29" y="179"/>
                </a:lnTo>
                <a:lnTo>
                  <a:pt x="31" y="180"/>
                </a:lnTo>
                <a:lnTo>
                  <a:pt x="33" y="181"/>
                </a:lnTo>
                <a:lnTo>
                  <a:pt x="35" y="182"/>
                </a:lnTo>
                <a:lnTo>
                  <a:pt x="37" y="183"/>
                </a:lnTo>
                <a:lnTo>
                  <a:pt x="40" y="184"/>
                </a:lnTo>
                <a:lnTo>
                  <a:pt x="41" y="184"/>
                </a:lnTo>
              </a:path>
            </a:pathLst>
          </a:custGeom>
          <a:solidFill>
            <a:srgbClr val="BED8E8"/>
          </a:solidFill>
          <a:ln w="26988">
            <a:solidFill>
              <a:srgbClr val="FFFFF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cs-CZ" dirty="0"/>
          </a:p>
        </p:txBody>
      </p:sp>
      <p:sp>
        <p:nvSpPr>
          <p:cNvPr id="187" name="Freeform 274">
            <a:extLst>
              <a:ext uri="{FF2B5EF4-FFF2-40B4-BE49-F238E27FC236}">
                <a16:creationId xmlns:a16="http://schemas.microsoft.com/office/drawing/2014/main" id="{60A55C8E-1B1F-4668-8365-59EAD3BA436A}"/>
              </a:ext>
            </a:extLst>
          </p:cNvPr>
          <p:cNvSpPr>
            <a:spLocks/>
          </p:cNvSpPr>
          <p:nvPr/>
        </p:nvSpPr>
        <p:spPr bwMode="auto">
          <a:xfrm>
            <a:off x="5286118" y="3234387"/>
            <a:ext cx="542132" cy="364818"/>
          </a:xfrm>
          <a:custGeom>
            <a:avLst/>
            <a:gdLst>
              <a:gd name="T0" fmla="*/ 298 w 532"/>
              <a:gd name="T1" fmla="*/ 4 h 358"/>
              <a:gd name="T2" fmla="*/ 315 w 532"/>
              <a:gd name="T3" fmla="*/ 17 h 358"/>
              <a:gd name="T4" fmla="*/ 328 w 532"/>
              <a:gd name="T5" fmla="*/ 17 h 358"/>
              <a:gd name="T6" fmla="*/ 340 w 532"/>
              <a:gd name="T7" fmla="*/ 8 h 358"/>
              <a:gd name="T8" fmla="*/ 350 w 532"/>
              <a:gd name="T9" fmla="*/ 24 h 358"/>
              <a:gd name="T10" fmla="*/ 369 w 532"/>
              <a:gd name="T11" fmla="*/ 20 h 358"/>
              <a:gd name="T12" fmla="*/ 388 w 532"/>
              <a:gd name="T13" fmla="*/ 46 h 358"/>
              <a:gd name="T14" fmla="*/ 385 w 532"/>
              <a:gd name="T15" fmla="*/ 79 h 358"/>
              <a:gd name="T16" fmla="*/ 403 w 532"/>
              <a:gd name="T17" fmla="*/ 106 h 358"/>
              <a:gd name="T18" fmla="*/ 425 w 532"/>
              <a:gd name="T19" fmla="*/ 134 h 358"/>
              <a:gd name="T20" fmla="*/ 432 w 532"/>
              <a:gd name="T21" fmla="*/ 158 h 358"/>
              <a:gd name="T22" fmla="*/ 451 w 532"/>
              <a:gd name="T23" fmla="*/ 144 h 358"/>
              <a:gd name="T24" fmla="*/ 485 w 532"/>
              <a:gd name="T25" fmla="*/ 155 h 358"/>
              <a:gd name="T26" fmla="*/ 497 w 532"/>
              <a:gd name="T27" fmla="*/ 169 h 358"/>
              <a:gd name="T28" fmla="*/ 506 w 532"/>
              <a:gd name="T29" fmla="*/ 210 h 358"/>
              <a:gd name="T30" fmla="*/ 511 w 532"/>
              <a:gd name="T31" fmla="*/ 252 h 358"/>
              <a:gd name="T32" fmla="*/ 514 w 532"/>
              <a:gd name="T33" fmla="*/ 284 h 358"/>
              <a:gd name="T34" fmla="*/ 531 w 532"/>
              <a:gd name="T35" fmla="*/ 319 h 358"/>
              <a:gd name="T36" fmla="*/ 520 w 532"/>
              <a:gd name="T37" fmla="*/ 330 h 358"/>
              <a:gd name="T38" fmla="*/ 495 w 532"/>
              <a:gd name="T39" fmla="*/ 331 h 358"/>
              <a:gd name="T40" fmla="*/ 476 w 532"/>
              <a:gd name="T41" fmla="*/ 316 h 358"/>
              <a:gd name="T42" fmla="*/ 457 w 532"/>
              <a:gd name="T43" fmla="*/ 330 h 358"/>
              <a:gd name="T44" fmla="*/ 454 w 532"/>
              <a:gd name="T45" fmla="*/ 349 h 358"/>
              <a:gd name="T46" fmla="*/ 436 w 532"/>
              <a:gd name="T47" fmla="*/ 352 h 358"/>
              <a:gd name="T48" fmla="*/ 425 w 532"/>
              <a:gd name="T49" fmla="*/ 342 h 358"/>
              <a:gd name="T50" fmla="*/ 399 w 532"/>
              <a:gd name="T51" fmla="*/ 332 h 358"/>
              <a:gd name="T52" fmla="*/ 379 w 532"/>
              <a:gd name="T53" fmla="*/ 332 h 358"/>
              <a:gd name="T54" fmla="*/ 359 w 532"/>
              <a:gd name="T55" fmla="*/ 343 h 358"/>
              <a:gd name="T56" fmla="*/ 324 w 532"/>
              <a:gd name="T57" fmla="*/ 324 h 358"/>
              <a:gd name="T58" fmla="*/ 305 w 532"/>
              <a:gd name="T59" fmla="*/ 305 h 358"/>
              <a:gd name="T60" fmla="*/ 274 w 532"/>
              <a:gd name="T61" fmla="*/ 279 h 358"/>
              <a:gd name="T62" fmla="*/ 256 w 532"/>
              <a:gd name="T63" fmla="*/ 279 h 358"/>
              <a:gd name="T64" fmla="*/ 239 w 532"/>
              <a:gd name="T65" fmla="*/ 267 h 358"/>
              <a:gd name="T66" fmla="*/ 230 w 532"/>
              <a:gd name="T67" fmla="*/ 284 h 358"/>
              <a:gd name="T68" fmla="*/ 211 w 532"/>
              <a:gd name="T69" fmla="*/ 299 h 358"/>
              <a:gd name="T70" fmla="*/ 200 w 532"/>
              <a:gd name="T71" fmla="*/ 313 h 358"/>
              <a:gd name="T72" fmla="*/ 172 w 532"/>
              <a:gd name="T73" fmla="*/ 309 h 358"/>
              <a:gd name="T74" fmla="*/ 163 w 532"/>
              <a:gd name="T75" fmla="*/ 330 h 358"/>
              <a:gd name="T76" fmla="*/ 139 w 532"/>
              <a:gd name="T77" fmla="*/ 353 h 358"/>
              <a:gd name="T78" fmla="*/ 106 w 532"/>
              <a:gd name="T79" fmla="*/ 358 h 358"/>
              <a:gd name="T80" fmla="*/ 95 w 532"/>
              <a:gd name="T81" fmla="*/ 343 h 358"/>
              <a:gd name="T82" fmla="*/ 82 w 532"/>
              <a:gd name="T83" fmla="*/ 341 h 358"/>
              <a:gd name="T84" fmla="*/ 62 w 532"/>
              <a:gd name="T85" fmla="*/ 341 h 358"/>
              <a:gd name="T86" fmla="*/ 54 w 532"/>
              <a:gd name="T87" fmla="*/ 334 h 358"/>
              <a:gd name="T88" fmla="*/ 30 w 532"/>
              <a:gd name="T89" fmla="*/ 306 h 358"/>
              <a:gd name="T90" fmla="*/ 9 w 532"/>
              <a:gd name="T91" fmla="*/ 263 h 358"/>
              <a:gd name="T92" fmla="*/ 0 w 532"/>
              <a:gd name="T93" fmla="*/ 234 h 358"/>
              <a:gd name="T94" fmla="*/ 10 w 532"/>
              <a:gd name="T95" fmla="*/ 207 h 358"/>
              <a:gd name="T96" fmla="*/ 29 w 532"/>
              <a:gd name="T97" fmla="*/ 187 h 358"/>
              <a:gd name="T98" fmla="*/ 36 w 532"/>
              <a:gd name="T99" fmla="*/ 167 h 358"/>
              <a:gd name="T100" fmla="*/ 43 w 532"/>
              <a:gd name="T101" fmla="*/ 141 h 358"/>
              <a:gd name="T102" fmla="*/ 61 w 532"/>
              <a:gd name="T103" fmla="*/ 140 h 358"/>
              <a:gd name="T104" fmla="*/ 84 w 532"/>
              <a:gd name="T105" fmla="*/ 146 h 358"/>
              <a:gd name="T106" fmla="*/ 96 w 532"/>
              <a:gd name="T107" fmla="*/ 123 h 358"/>
              <a:gd name="T108" fmla="*/ 128 w 532"/>
              <a:gd name="T109" fmla="*/ 114 h 358"/>
              <a:gd name="T110" fmla="*/ 164 w 532"/>
              <a:gd name="T111" fmla="*/ 130 h 358"/>
              <a:gd name="T112" fmla="*/ 189 w 532"/>
              <a:gd name="T113" fmla="*/ 125 h 358"/>
              <a:gd name="T114" fmla="*/ 211 w 532"/>
              <a:gd name="T115" fmla="*/ 100 h 358"/>
              <a:gd name="T116" fmla="*/ 252 w 532"/>
              <a:gd name="T117" fmla="*/ 103 h 358"/>
              <a:gd name="T118" fmla="*/ 269 w 532"/>
              <a:gd name="T119" fmla="*/ 97 h 358"/>
              <a:gd name="T120" fmla="*/ 275 w 532"/>
              <a:gd name="T121" fmla="*/ 56 h 358"/>
              <a:gd name="T122" fmla="*/ 274 w 532"/>
              <a:gd name="T123" fmla="*/ 29 h 358"/>
              <a:gd name="T124" fmla="*/ 262 w 532"/>
              <a:gd name="T125" fmla="*/ 19 h 3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532" h="358">
                <a:moveTo>
                  <a:pt x="280" y="0"/>
                </a:moveTo>
                <a:lnTo>
                  <a:pt x="281" y="1"/>
                </a:lnTo>
                <a:lnTo>
                  <a:pt x="284" y="3"/>
                </a:lnTo>
                <a:lnTo>
                  <a:pt x="285" y="3"/>
                </a:lnTo>
                <a:lnTo>
                  <a:pt x="287" y="4"/>
                </a:lnTo>
                <a:lnTo>
                  <a:pt x="288" y="5"/>
                </a:lnTo>
                <a:lnTo>
                  <a:pt x="289" y="5"/>
                </a:lnTo>
                <a:lnTo>
                  <a:pt x="290" y="5"/>
                </a:lnTo>
                <a:lnTo>
                  <a:pt x="291" y="5"/>
                </a:lnTo>
                <a:lnTo>
                  <a:pt x="292" y="5"/>
                </a:lnTo>
                <a:lnTo>
                  <a:pt x="293" y="5"/>
                </a:lnTo>
                <a:lnTo>
                  <a:pt x="293" y="5"/>
                </a:lnTo>
                <a:lnTo>
                  <a:pt x="296" y="4"/>
                </a:lnTo>
                <a:lnTo>
                  <a:pt x="297" y="4"/>
                </a:lnTo>
                <a:lnTo>
                  <a:pt x="298" y="4"/>
                </a:lnTo>
                <a:lnTo>
                  <a:pt x="299" y="4"/>
                </a:lnTo>
                <a:lnTo>
                  <a:pt x="300" y="4"/>
                </a:lnTo>
                <a:lnTo>
                  <a:pt x="302" y="5"/>
                </a:lnTo>
                <a:lnTo>
                  <a:pt x="308" y="6"/>
                </a:lnTo>
                <a:lnTo>
                  <a:pt x="310" y="7"/>
                </a:lnTo>
                <a:lnTo>
                  <a:pt x="311" y="8"/>
                </a:lnTo>
                <a:lnTo>
                  <a:pt x="312" y="9"/>
                </a:lnTo>
                <a:lnTo>
                  <a:pt x="312" y="9"/>
                </a:lnTo>
                <a:lnTo>
                  <a:pt x="313" y="10"/>
                </a:lnTo>
                <a:lnTo>
                  <a:pt x="313" y="11"/>
                </a:lnTo>
                <a:lnTo>
                  <a:pt x="313" y="11"/>
                </a:lnTo>
                <a:lnTo>
                  <a:pt x="313" y="14"/>
                </a:lnTo>
                <a:lnTo>
                  <a:pt x="314" y="15"/>
                </a:lnTo>
                <a:lnTo>
                  <a:pt x="314" y="16"/>
                </a:lnTo>
                <a:lnTo>
                  <a:pt x="315" y="17"/>
                </a:lnTo>
                <a:lnTo>
                  <a:pt x="315" y="18"/>
                </a:lnTo>
                <a:lnTo>
                  <a:pt x="316" y="19"/>
                </a:lnTo>
                <a:lnTo>
                  <a:pt x="317" y="19"/>
                </a:lnTo>
                <a:lnTo>
                  <a:pt x="319" y="20"/>
                </a:lnTo>
                <a:lnTo>
                  <a:pt x="320" y="20"/>
                </a:lnTo>
                <a:lnTo>
                  <a:pt x="321" y="20"/>
                </a:lnTo>
                <a:lnTo>
                  <a:pt x="322" y="20"/>
                </a:lnTo>
                <a:lnTo>
                  <a:pt x="323" y="20"/>
                </a:lnTo>
                <a:lnTo>
                  <a:pt x="324" y="20"/>
                </a:lnTo>
                <a:lnTo>
                  <a:pt x="325" y="20"/>
                </a:lnTo>
                <a:lnTo>
                  <a:pt x="325" y="20"/>
                </a:lnTo>
                <a:lnTo>
                  <a:pt x="326" y="19"/>
                </a:lnTo>
                <a:lnTo>
                  <a:pt x="327" y="19"/>
                </a:lnTo>
                <a:lnTo>
                  <a:pt x="327" y="18"/>
                </a:lnTo>
                <a:lnTo>
                  <a:pt x="328" y="17"/>
                </a:lnTo>
                <a:lnTo>
                  <a:pt x="329" y="15"/>
                </a:lnTo>
                <a:lnTo>
                  <a:pt x="330" y="13"/>
                </a:lnTo>
                <a:lnTo>
                  <a:pt x="331" y="11"/>
                </a:lnTo>
                <a:lnTo>
                  <a:pt x="332" y="10"/>
                </a:lnTo>
                <a:lnTo>
                  <a:pt x="333" y="9"/>
                </a:lnTo>
                <a:lnTo>
                  <a:pt x="334" y="9"/>
                </a:lnTo>
                <a:lnTo>
                  <a:pt x="335" y="8"/>
                </a:lnTo>
                <a:lnTo>
                  <a:pt x="335" y="8"/>
                </a:lnTo>
                <a:lnTo>
                  <a:pt x="336" y="8"/>
                </a:lnTo>
                <a:lnTo>
                  <a:pt x="336" y="7"/>
                </a:lnTo>
                <a:lnTo>
                  <a:pt x="337" y="7"/>
                </a:lnTo>
                <a:lnTo>
                  <a:pt x="338" y="7"/>
                </a:lnTo>
                <a:lnTo>
                  <a:pt x="339" y="7"/>
                </a:lnTo>
                <a:lnTo>
                  <a:pt x="339" y="8"/>
                </a:lnTo>
                <a:lnTo>
                  <a:pt x="340" y="8"/>
                </a:lnTo>
                <a:lnTo>
                  <a:pt x="340" y="8"/>
                </a:lnTo>
                <a:lnTo>
                  <a:pt x="340" y="8"/>
                </a:lnTo>
                <a:lnTo>
                  <a:pt x="341" y="9"/>
                </a:lnTo>
                <a:lnTo>
                  <a:pt x="342" y="10"/>
                </a:lnTo>
                <a:lnTo>
                  <a:pt x="342" y="12"/>
                </a:lnTo>
                <a:lnTo>
                  <a:pt x="343" y="13"/>
                </a:lnTo>
                <a:lnTo>
                  <a:pt x="344" y="18"/>
                </a:lnTo>
                <a:lnTo>
                  <a:pt x="345" y="20"/>
                </a:lnTo>
                <a:lnTo>
                  <a:pt x="345" y="21"/>
                </a:lnTo>
                <a:lnTo>
                  <a:pt x="346" y="22"/>
                </a:lnTo>
                <a:lnTo>
                  <a:pt x="346" y="23"/>
                </a:lnTo>
                <a:lnTo>
                  <a:pt x="347" y="23"/>
                </a:lnTo>
                <a:lnTo>
                  <a:pt x="348" y="24"/>
                </a:lnTo>
                <a:lnTo>
                  <a:pt x="349" y="24"/>
                </a:lnTo>
                <a:lnTo>
                  <a:pt x="350" y="24"/>
                </a:lnTo>
                <a:lnTo>
                  <a:pt x="351" y="24"/>
                </a:lnTo>
                <a:lnTo>
                  <a:pt x="352" y="24"/>
                </a:lnTo>
                <a:lnTo>
                  <a:pt x="353" y="23"/>
                </a:lnTo>
                <a:lnTo>
                  <a:pt x="356" y="22"/>
                </a:lnTo>
                <a:lnTo>
                  <a:pt x="358" y="21"/>
                </a:lnTo>
                <a:lnTo>
                  <a:pt x="361" y="20"/>
                </a:lnTo>
                <a:lnTo>
                  <a:pt x="362" y="20"/>
                </a:lnTo>
                <a:lnTo>
                  <a:pt x="363" y="19"/>
                </a:lnTo>
                <a:lnTo>
                  <a:pt x="365" y="19"/>
                </a:lnTo>
                <a:lnTo>
                  <a:pt x="366" y="19"/>
                </a:lnTo>
                <a:lnTo>
                  <a:pt x="367" y="19"/>
                </a:lnTo>
                <a:lnTo>
                  <a:pt x="367" y="19"/>
                </a:lnTo>
                <a:lnTo>
                  <a:pt x="368" y="20"/>
                </a:lnTo>
                <a:lnTo>
                  <a:pt x="369" y="20"/>
                </a:lnTo>
                <a:lnTo>
                  <a:pt x="369" y="20"/>
                </a:lnTo>
                <a:lnTo>
                  <a:pt x="370" y="21"/>
                </a:lnTo>
                <a:lnTo>
                  <a:pt x="373" y="24"/>
                </a:lnTo>
                <a:lnTo>
                  <a:pt x="374" y="25"/>
                </a:lnTo>
                <a:lnTo>
                  <a:pt x="376" y="26"/>
                </a:lnTo>
                <a:lnTo>
                  <a:pt x="379" y="28"/>
                </a:lnTo>
                <a:lnTo>
                  <a:pt x="380" y="29"/>
                </a:lnTo>
                <a:lnTo>
                  <a:pt x="382" y="30"/>
                </a:lnTo>
                <a:lnTo>
                  <a:pt x="383" y="31"/>
                </a:lnTo>
                <a:lnTo>
                  <a:pt x="383" y="33"/>
                </a:lnTo>
                <a:lnTo>
                  <a:pt x="384" y="33"/>
                </a:lnTo>
                <a:lnTo>
                  <a:pt x="385" y="35"/>
                </a:lnTo>
                <a:lnTo>
                  <a:pt x="387" y="41"/>
                </a:lnTo>
                <a:lnTo>
                  <a:pt x="388" y="43"/>
                </a:lnTo>
                <a:lnTo>
                  <a:pt x="388" y="45"/>
                </a:lnTo>
                <a:lnTo>
                  <a:pt x="388" y="46"/>
                </a:lnTo>
                <a:lnTo>
                  <a:pt x="388" y="47"/>
                </a:lnTo>
                <a:lnTo>
                  <a:pt x="388" y="49"/>
                </a:lnTo>
                <a:lnTo>
                  <a:pt x="388" y="50"/>
                </a:lnTo>
                <a:lnTo>
                  <a:pt x="388" y="51"/>
                </a:lnTo>
                <a:lnTo>
                  <a:pt x="385" y="58"/>
                </a:lnTo>
                <a:lnTo>
                  <a:pt x="384" y="60"/>
                </a:lnTo>
                <a:lnTo>
                  <a:pt x="384" y="61"/>
                </a:lnTo>
                <a:lnTo>
                  <a:pt x="384" y="63"/>
                </a:lnTo>
                <a:lnTo>
                  <a:pt x="384" y="65"/>
                </a:lnTo>
                <a:lnTo>
                  <a:pt x="383" y="67"/>
                </a:lnTo>
                <a:lnTo>
                  <a:pt x="384" y="69"/>
                </a:lnTo>
                <a:lnTo>
                  <a:pt x="384" y="72"/>
                </a:lnTo>
                <a:lnTo>
                  <a:pt x="384" y="74"/>
                </a:lnTo>
                <a:lnTo>
                  <a:pt x="385" y="76"/>
                </a:lnTo>
                <a:lnTo>
                  <a:pt x="385" y="79"/>
                </a:lnTo>
                <a:lnTo>
                  <a:pt x="386" y="82"/>
                </a:lnTo>
                <a:lnTo>
                  <a:pt x="387" y="85"/>
                </a:lnTo>
                <a:lnTo>
                  <a:pt x="388" y="87"/>
                </a:lnTo>
                <a:lnTo>
                  <a:pt x="389" y="89"/>
                </a:lnTo>
                <a:lnTo>
                  <a:pt x="390" y="91"/>
                </a:lnTo>
                <a:lnTo>
                  <a:pt x="392" y="94"/>
                </a:lnTo>
                <a:lnTo>
                  <a:pt x="393" y="96"/>
                </a:lnTo>
                <a:lnTo>
                  <a:pt x="395" y="98"/>
                </a:lnTo>
                <a:lnTo>
                  <a:pt x="396" y="100"/>
                </a:lnTo>
                <a:lnTo>
                  <a:pt x="398" y="102"/>
                </a:lnTo>
                <a:lnTo>
                  <a:pt x="399" y="103"/>
                </a:lnTo>
                <a:lnTo>
                  <a:pt x="400" y="104"/>
                </a:lnTo>
                <a:lnTo>
                  <a:pt x="401" y="105"/>
                </a:lnTo>
                <a:lnTo>
                  <a:pt x="402" y="106"/>
                </a:lnTo>
                <a:lnTo>
                  <a:pt x="403" y="106"/>
                </a:lnTo>
                <a:lnTo>
                  <a:pt x="405" y="107"/>
                </a:lnTo>
                <a:lnTo>
                  <a:pt x="407" y="108"/>
                </a:lnTo>
                <a:lnTo>
                  <a:pt x="412" y="110"/>
                </a:lnTo>
                <a:lnTo>
                  <a:pt x="413" y="111"/>
                </a:lnTo>
                <a:lnTo>
                  <a:pt x="415" y="112"/>
                </a:lnTo>
                <a:lnTo>
                  <a:pt x="417" y="113"/>
                </a:lnTo>
                <a:lnTo>
                  <a:pt x="418" y="115"/>
                </a:lnTo>
                <a:lnTo>
                  <a:pt x="419" y="116"/>
                </a:lnTo>
                <a:lnTo>
                  <a:pt x="421" y="118"/>
                </a:lnTo>
                <a:lnTo>
                  <a:pt x="422" y="121"/>
                </a:lnTo>
                <a:lnTo>
                  <a:pt x="423" y="124"/>
                </a:lnTo>
                <a:lnTo>
                  <a:pt x="424" y="126"/>
                </a:lnTo>
                <a:lnTo>
                  <a:pt x="425" y="129"/>
                </a:lnTo>
                <a:lnTo>
                  <a:pt x="425" y="131"/>
                </a:lnTo>
                <a:lnTo>
                  <a:pt x="425" y="134"/>
                </a:lnTo>
                <a:lnTo>
                  <a:pt x="425" y="139"/>
                </a:lnTo>
                <a:lnTo>
                  <a:pt x="425" y="145"/>
                </a:lnTo>
                <a:lnTo>
                  <a:pt x="425" y="146"/>
                </a:lnTo>
                <a:lnTo>
                  <a:pt x="426" y="148"/>
                </a:lnTo>
                <a:lnTo>
                  <a:pt x="426" y="151"/>
                </a:lnTo>
                <a:lnTo>
                  <a:pt x="426" y="153"/>
                </a:lnTo>
                <a:lnTo>
                  <a:pt x="427" y="154"/>
                </a:lnTo>
                <a:lnTo>
                  <a:pt x="427" y="155"/>
                </a:lnTo>
                <a:lnTo>
                  <a:pt x="428" y="156"/>
                </a:lnTo>
                <a:lnTo>
                  <a:pt x="428" y="156"/>
                </a:lnTo>
                <a:lnTo>
                  <a:pt x="428" y="157"/>
                </a:lnTo>
                <a:lnTo>
                  <a:pt x="429" y="157"/>
                </a:lnTo>
                <a:lnTo>
                  <a:pt x="430" y="158"/>
                </a:lnTo>
                <a:lnTo>
                  <a:pt x="431" y="158"/>
                </a:lnTo>
                <a:lnTo>
                  <a:pt x="432" y="158"/>
                </a:lnTo>
                <a:lnTo>
                  <a:pt x="432" y="158"/>
                </a:lnTo>
                <a:lnTo>
                  <a:pt x="433" y="158"/>
                </a:lnTo>
                <a:lnTo>
                  <a:pt x="434" y="158"/>
                </a:lnTo>
                <a:lnTo>
                  <a:pt x="435" y="158"/>
                </a:lnTo>
                <a:lnTo>
                  <a:pt x="436" y="157"/>
                </a:lnTo>
                <a:lnTo>
                  <a:pt x="437" y="156"/>
                </a:lnTo>
                <a:lnTo>
                  <a:pt x="438" y="156"/>
                </a:lnTo>
                <a:lnTo>
                  <a:pt x="439" y="155"/>
                </a:lnTo>
                <a:lnTo>
                  <a:pt x="441" y="153"/>
                </a:lnTo>
                <a:lnTo>
                  <a:pt x="445" y="148"/>
                </a:lnTo>
                <a:lnTo>
                  <a:pt x="447" y="147"/>
                </a:lnTo>
                <a:lnTo>
                  <a:pt x="448" y="146"/>
                </a:lnTo>
                <a:lnTo>
                  <a:pt x="449" y="145"/>
                </a:lnTo>
                <a:lnTo>
                  <a:pt x="450" y="145"/>
                </a:lnTo>
                <a:lnTo>
                  <a:pt x="451" y="144"/>
                </a:lnTo>
                <a:lnTo>
                  <a:pt x="452" y="144"/>
                </a:lnTo>
                <a:lnTo>
                  <a:pt x="453" y="144"/>
                </a:lnTo>
                <a:lnTo>
                  <a:pt x="453" y="144"/>
                </a:lnTo>
                <a:lnTo>
                  <a:pt x="454" y="144"/>
                </a:lnTo>
                <a:lnTo>
                  <a:pt x="455" y="144"/>
                </a:lnTo>
                <a:lnTo>
                  <a:pt x="457" y="144"/>
                </a:lnTo>
                <a:lnTo>
                  <a:pt x="459" y="144"/>
                </a:lnTo>
                <a:lnTo>
                  <a:pt x="461" y="145"/>
                </a:lnTo>
                <a:lnTo>
                  <a:pt x="463" y="146"/>
                </a:lnTo>
                <a:lnTo>
                  <a:pt x="466" y="147"/>
                </a:lnTo>
                <a:lnTo>
                  <a:pt x="471" y="149"/>
                </a:lnTo>
                <a:lnTo>
                  <a:pt x="473" y="151"/>
                </a:lnTo>
                <a:lnTo>
                  <a:pt x="477" y="152"/>
                </a:lnTo>
                <a:lnTo>
                  <a:pt x="482" y="154"/>
                </a:lnTo>
                <a:lnTo>
                  <a:pt x="485" y="155"/>
                </a:lnTo>
                <a:lnTo>
                  <a:pt x="487" y="156"/>
                </a:lnTo>
                <a:lnTo>
                  <a:pt x="491" y="158"/>
                </a:lnTo>
                <a:lnTo>
                  <a:pt x="492" y="159"/>
                </a:lnTo>
                <a:lnTo>
                  <a:pt x="493" y="159"/>
                </a:lnTo>
                <a:lnTo>
                  <a:pt x="493" y="159"/>
                </a:lnTo>
                <a:lnTo>
                  <a:pt x="493" y="159"/>
                </a:lnTo>
                <a:lnTo>
                  <a:pt x="494" y="159"/>
                </a:lnTo>
                <a:lnTo>
                  <a:pt x="493" y="159"/>
                </a:lnTo>
                <a:lnTo>
                  <a:pt x="493" y="160"/>
                </a:lnTo>
                <a:lnTo>
                  <a:pt x="494" y="161"/>
                </a:lnTo>
                <a:lnTo>
                  <a:pt x="494" y="162"/>
                </a:lnTo>
                <a:lnTo>
                  <a:pt x="494" y="163"/>
                </a:lnTo>
                <a:lnTo>
                  <a:pt x="495" y="165"/>
                </a:lnTo>
                <a:lnTo>
                  <a:pt x="496" y="167"/>
                </a:lnTo>
                <a:lnTo>
                  <a:pt x="497" y="169"/>
                </a:lnTo>
                <a:lnTo>
                  <a:pt x="498" y="172"/>
                </a:lnTo>
                <a:lnTo>
                  <a:pt x="500" y="174"/>
                </a:lnTo>
                <a:lnTo>
                  <a:pt x="503" y="179"/>
                </a:lnTo>
                <a:lnTo>
                  <a:pt x="505" y="182"/>
                </a:lnTo>
                <a:lnTo>
                  <a:pt x="505" y="183"/>
                </a:lnTo>
                <a:lnTo>
                  <a:pt x="506" y="185"/>
                </a:lnTo>
                <a:lnTo>
                  <a:pt x="506" y="186"/>
                </a:lnTo>
                <a:lnTo>
                  <a:pt x="507" y="187"/>
                </a:lnTo>
                <a:lnTo>
                  <a:pt x="507" y="189"/>
                </a:lnTo>
                <a:lnTo>
                  <a:pt x="507" y="191"/>
                </a:lnTo>
                <a:lnTo>
                  <a:pt x="507" y="193"/>
                </a:lnTo>
                <a:lnTo>
                  <a:pt x="506" y="199"/>
                </a:lnTo>
                <a:lnTo>
                  <a:pt x="506" y="201"/>
                </a:lnTo>
                <a:lnTo>
                  <a:pt x="506" y="203"/>
                </a:lnTo>
                <a:lnTo>
                  <a:pt x="506" y="210"/>
                </a:lnTo>
                <a:lnTo>
                  <a:pt x="506" y="220"/>
                </a:lnTo>
                <a:lnTo>
                  <a:pt x="507" y="222"/>
                </a:lnTo>
                <a:lnTo>
                  <a:pt x="507" y="224"/>
                </a:lnTo>
                <a:lnTo>
                  <a:pt x="507" y="227"/>
                </a:lnTo>
                <a:lnTo>
                  <a:pt x="508" y="231"/>
                </a:lnTo>
                <a:lnTo>
                  <a:pt x="509" y="234"/>
                </a:lnTo>
                <a:lnTo>
                  <a:pt x="510" y="239"/>
                </a:lnTo>
                <a:lnTo>
                  <a:pt x="511" y="241"/>
                </a:lnTo>
                <a:lnTo>
                  <a:pt x="511" y="242"/>
                </a:lnTo>
                <a:lnTo>
                  <a:pt x="511" y="244"/>
                </a:lnTo>
                <a:lnTo>
                  <a:pt x="511" y="247"/>
                </a:lnTo>
                <a:lnTo>
                  <a:pt x="511" y="249"/>
                </a:lnTo>
                <a:lnTo>
                  <a:pt x="511" y="250"/>
                </a:lnTo>
                <a:lnTo>
                  <a:pt x="511" y="251"/>
                </a:lnTo>
                <a:lnTo>
                  <a:pt x="511" y="252"/>
                </a:lnTo>
                <a:lnTo>
                  <a:pt x="512" y="254"/>
                </a:lnTo>
                <a:lnTo>
                  <a:pt x="515" y="259"/>
                </a:lnTo>
                <a:lnTo>
                  <a:pt x="516" y="263"/>
                </a:lnTo>
                <a:lnTo>
                  <a:pt x="517" y="264"/>
                </a:lnTo>
                <a:lnTo>
                  <a:pt x="517" y="265"/>
                </a:lnTo>
                <a:lnTo>
                  <a:pt x="518" y="266"/>
                </a:lnTo>
                <a:lnTo>
                  <a:pt x="518" y="267"/>
                </a:lnTo>
                <a:lnTo>
                  <a:pt x="518" y="268"/>
                </a:lnTo>
                <a:lnTo>
                  <a:pt x="518" y="269"/>
                </a:lnTo>
                <a:lnTo>
                  <a:pt x="517" y="270"/>
                </a:lnTo>
                <a:lnTo>
                  <a:pt x="517" y="272"/>
                </a:lnTo>
                <a:lnTo>
                  <a:pt x="515" y="277"/>
                </a:lnTo>
                <a:lnTo>
                  <a:pt x="514" y="280"/>
                </a:lnTo>
                <a:lnTo>
                  <a:pt x="514" y="283"/>
                </a:lnTo>
                <a:lnTo>
                  <a:pt x="514" y="284"/>
                </a:lnTo>
                <a:lnTo>
                  <a:pt x="514" y="286"/>
                </a:lnTo>
                <a:lnTo>
                  <a:pt x="514" y="287"/>
                </a:lnTo>
                <a:lnTo>
                  <a:pt x="514" y="288"/>
                </a:lnTo>
                <a:lnTo>
                  <a:pt x="514" y="290"/>
                </a:lnTo>
                <a:lnTo>
                  <a:pt x="515" y="291"/>
                </a:lnTo>
                <a:lnTo>
                  <a:pt x="517" y="295"/>
                </a:lnTo>
                <a:lnTo>
                  <a:pt x="518" y="298"/>
                </a:lnTo>
                <a:lnTo>
                  <a:pt x="521" y="304"/>
                </a:lnTo>
                <a:lnTo>
                  <a:pt x="522" y="305"/>
                </a:lnTo>
                <a:lnTo>
                  <a:pt x="524" y="308"/>
                </a:lnTo>
                <a:lnTo>
                  <a:pt x="528" y="312"/>
                </a:lnTo>
                <a:lnTo>
                  <a:pt x="530" y="316"/>
                </a:lnTo>
                <a:lnTo>
                  <a:pt x="531" y="317"/>
                </a:lnTo>
                <a:lnTo>
                  <a:pt x="531" y="318"/>
                </a:lnTo>
                <a:lnTo>
                  <a:pt x="531" y="319"/>
                </a:lnTo>
                <a:lnTo>
                  <a:pt x="532" y="320"/>
                </a:lnTo>
                <a:lnTo>
                  <a:pt x="532" y="321"/>
                </a:lnTo>
                <a:lnTo>
                  <a:pt x="532" y="322"/>
                </a:lnTo>
                <a:lnTo>
                  <a:pt x="532" y="323"/>
                </a:lnTo>
                <a:lnTo>
                  <a:pt x="532" y="324"/>
                </a:lnTo>
                <a:lnTo>
                  <a:pt x="531" y="325"/>
                </a:lnTo>
                <a:lnTo>
                  <a:pt x="531" y="326"/>
                </a:lnTo>
                <a:lnTo>
                  <a:pt x="530" y="326"/>
                </a:lnTo>
                <a:lnTo>
                  <a:pt x="529" y="327"/>
                </a:lnTo>
                <a:lnTo>
                  <a:pt x="528" y="327"/>
                </a:lnTo>
                <a:lnTo>
                  <a:pt x="527" y="328"/>
                </a:lnTo>
                <a:lnTo>
                  <a:pt x="525" y="329"/>
                </a:lnTo>
                <a:lnTo>
                  <a:pt x="523" y="330"/>
                </a:lnTo>
                <a:lnTo>
                  <a:pt x="521" y="330"/>
                </a:lnTo>
                <a:lnTo>
                  <a:pt x="520" y="330"/>
                </a:lnTo>
                <a:lnTo>
                  <a:pt x="518" y="330"/>
                </a:lnTo>
                <a:lnTo>
                  <a:pt x="517" y="330"/>
                </a:lnTo>
                <a:lnTo>
                  <a:pt x="516" y="330"/>
                </a:lnTo>
                <a:lnTo>
                  <a:pt x="515" y="330"/>
                </a:lnTo>
                <a:lnTo>
                  <a:pt x="513" y="329"/>
                </a:lnTo>
                <a:lnTo>
                  <a:pt x="511" y="328"/>
                </a:lnTo>
                <a:lnTo>
                  <a:pt x="509" y="328"/>
                </a:lnTo>
                <a:lnTo>
                  <a:pt x="507" y="328"/>
                </a:lnTo>
                <a:lnTo>
                  <a:pt x="506" y="328"/>
                </a:lnTo>
                <a:lnTo>
                  <a:pt x="505" y="328"/>
                </a:lnTo>
                <a:lnTo>
                  <a:pt x="502" y="329"/>
                </a:lnTo>
                <a:lnTo>
                  <a:pt x="498" y="330"/>
                </a:lnTo>
                <a:lnTo>
                  <a:pt x="497" y="331"/>
                </a:lnTo>
                <a:lnTo>
                  <a:pt x="496" y="331"/>
                </a:lnTo>
                <a:lnTo>
                  <a:pt x="495" y="331"/>
                </a:lnTo>
                <a:lnTo>
                  <a:pt x="494" y="331"/>
                </a:lnTo>
                <a:lnTo>
                  <a:pt x="493" y="331"/>
                </a:lnTo>
                <a:lnTo>
                  <a:pt x="491" y="330"/>
                </a:lnTo>
                <a:lnTo>
                  <a:pt x="490" y="330"/>
                </a:lnTo>
                <a:lnTo>
                  <a:pt x="488" y="329"/>
                </a:lnTo>
                <a:lnTo>
                  <a:pt x="487" y="328"/>
                </a:lnTo>
                <a:lnTo>
                  <a:pt x="485" y="327"/>
                </a:lnTo>
                <a:lnTo>
                  <a:pt x="484" y="326"/>
                </a:lnTo>
                <a:lnTo>
                  <a:pt x="483" y="325"/>
                </a:lnTo>
                <a:lnTo>
                  <a:pt x="482" y="324"/>
                </a:lnTo>
                <a:lnTo>
                  <a:pt x="480" y="321"/>
                </a:lnTo>
                <a:lnTo>
                  <a:pt x="478" y="318"/>
                </a:lnTo>
                <a:lnTo>
                  <a:pt x="477" y="317"/>
                </a:lnTo>
                <a:lnTo>
                  <a:pt x="477" y="317"/>
                </a:lnTo>
                <a:lnTo>
                  <a:pt x="476" y="316"/>
                </a:lnTo>
                <a:lnTo>
                  <a:pt x="475" y="316"/>
                </a:lnTo>
                <a:lnTo>
                  <a:pt x="474" y="315"/>
                </a:lnTo>
                <a:lnTo>
                  <a:pt x="473" y="315"/>
                </a:lnTo>
                <a:lnTo>
                  <a:pt x="473" y="316"/>
                </a:lnTo>
                <a:lnTo>
                  <a:pt x="472" y="316"/>
                </a:lnTo>
                <a:lnTo>
                  <a:pt x="472" y="316"/>
                </a:lnTo>
                <a:lnTo>
                  <a:pt x="471" y="317"/>
                </a:lnTo>
                <a:lnTo>
                  <a:pt x="470" y="318"/>
                </a:lnTo>
                <a:lnTo>
                  <a:pt x="469" y="319"/>
                </a:lnTo>
                <a:lnTo>
                  <a:pt x="466" y="321"/>
                </a:lnTo>
                <a:lnTo>
                  <a:pt x="463" y="324"/>
                </a:lnTo>
                <a:lnTo>
                  <a:pt x="460" y="327"/>
                </a:lnTo>
                <a:lnTo>
                  <a:pt x="459" y="328"/>
                </a:lnTo>
                <a:lnTo>
                  <a:pt x="458" y="329"/>
                </a:lnTo>
                <a:lnTo>
                  <a:pt x="457" y="330"/>
                </a:lnTo>
                <a:lnTo>
                  <a:pt x="457" y="331"/>
                </a:lnTo>
                <a:lnTo>
                  <a:pt x="456" y="332"/>
                </a:lnTo>
                <a:lnTo>
                  <a:pt x="456" y="333"/>
                </a:lnTo>
                <a:lnTo>
                  <a:pt x="456" y="334"/>
                </a:lnTo>
                <a:lnTo>
                  <a:pt x="456" y="335"/>
                </a:lnTo>
                <a:lnTo>
                  <a:pt x="456" y="337"/>
                </a:lnTo>
                <a:lnTo>
                  <a:pt x="457" y="341"/>
                </a:lnTo>
                <a:lnTo>
                  <a:pt x="457" y="342"/>
                </a:lnTo>
                <a:lnTo>
                  <a:pt x="457" y="343"/>
                </a:lnTo>
                <a:lnTo>
                  <a:pt x="457" y="344"/>
                </a:lnTo>
                <a:lnTo>
                  <a:pt x="456" y="345"/>
                </a:lnTo>
                <a:lnTo>
                  <a:pt x="456" y="347"/>
                </a:lnTo>
                <a:lnTo>
                  <a:pt x="455" y="348"/>
                </a:lnTo>
                <a:lnTo>
                  <a:pt x="454" y="348"/>
                </a:lnTo>
                <a:lnTo>
                  <a:pt x="454" y="349"/>
                </a:lnTo>
                <a:lnTo>
                  <a:pt x="451" y="350"/>
                </a:lnTo>
                <a:lnTo>
                  <a:pt x="450" y="351"/>
                </a:lnTo>
                <a:lnTo>
                  <a:pt x="449" y="352"/>
                </a:lnTo>
                <a:lnTo>
                  <a:pt x="448" y="353"/>
                </a:lnTo>
                <a:lnTo>
                  <a:pt x="446" y="353"/>
                </a:lnTo>
                <a:lnTo>
                  <a:pt x="445" y="354"/>
                </a:lnTo>
                <a:lnTo>
                  <a:pt x="443" y="354"/>
                </a:lnTo>
                <a:lnTo>
                  <a:pt x="441" y="354"/>
                </a:lnTo>
                <a:lnTo>
                  <a:pt x="440" y="354"/>
                </a:lnTo>
                <a:lnTo>
                  <a:pt x="439" y="354"/>
                </a:lnTo>
                <a:lnTo>
                  <a:pt x="438" y="354"/>
                </a:lnTo>
                <a:lnTo>
                  <a:pt x="437" y="354"/>
                </a:lnTo>
                <a:lnTo>
                  <a:pt x="437" y="353"/>
                </a:lnTo>
                <a:lnTo>
                  <a:pt x="436" y="353"/>
                </a:lnTo>
                <a:lnTo>
                  <a:pt x="436" y="352"/>
                </a:lnTo>
                <a:lnTo>
                  <a:pt x="435" y="352"/>
                </a:lnTo>
                <a:lnTo>
                  <a:pt x="434" y="351"/>
                </a:lnTo>
                <a:lnTo>
                  <a:pt x="433" y="350"/>
                </a:lnTo>
                <a:lnTo>
                  <a:pt x="433" y="349"/>
                </a:lnTo>
                <a:lnTo>
                  <a:pt x="433" y="348"/>
                </a:lnTo>
                <a:lnTo>
                  <a:pt x="433" y="347"/>
                </a:lnTo>
                <a:lnTo>
                  <a:pt x="432" y="345"/>
                </a:lnTo>
                <a:lnTo>
                  <a:pt x="431" y="344"/>
                </a:lnTo>
                <a:lnTo>
                  <a:pt x="431" y="343"/>
                </a:lnTo>
                <a:lnTo>
                  <a:pt x="430" y="342"/>
                </a:lnTo>
                <a:lnTo>
                  <a:pt x="430" y="342"/>
                </a:lnTo>
                <a:lnTo>
                  <a:pt x="429" y="342"/>
                </a:lnTo>
                <a:lnTo>
                  <a:pt x="429" y="341"/>
                </a:lnTo>
                <a:lnTo>
                  <a:pt x="428" y="341"/>
                </a:lnTo>
                <a:lnTo>
                  <a:pt x="425" y="342"/>
                </a:lnTo>
                <a:lnTo>
                  <a:pt x="424" y="342"/>
                </a:lnTo>
                <a:lnTo>
                  <a:pt x="423" y="342"/>
                </a:lnTo>
                <a:lnTo>
                  <a:pt x="422" y="341"/>
                </a:lnTo>
                <a:lnTo>
                  <a:pt x="420" y="340"/>
                </a:lnTo>
                <a:lnTo>
                  <a:pt x="417" y="339"/>
                </a:lnTo>
                <a:lnTo>
                  <a:pt x="415" y="338"/>
                </a:lnTo>
                <a:lnTo>
                  <a:pt x="412" y="337"/>
                </a:lnTo>
                <a:lnTo>
                  <a:pt x="411" y="336"/>
                </a:lnTo>
                <a:lnTo>
                  <a:pt x="410" y="336"/>
                </a:lnTo>
                <a:lnTo>
                  <a:pt x="409" y="335"/>
                </a:lnTo>
                <a:lnTo>
                  <a:pt x="406" y="335"/>
                </a:lnTo>
                <a:lnTo>
                  <a:pt x="405" y="334"/>
                </a:lnTo>
                <a:lnTo>
                  <a:pt x="403" y="334"/>
                </a:lnTo>
                <a:lnTo>
                  <a:pt x="401" y="333"/>
                </a:lnTo>
                <a:lnTo>
                  <a:pt x="399" y="332"/>
                </a:lnTo>
                <a:lnTo>
                  <a:pt x="395" y="331"/>
                </a:lnTo>
                <a:lnTo>
                  <a:pt x="394" y="330"/>
                </a:lnTo>
                <a:lnTo>
                  <a:pt x="392" y="330"/>
                </a:lnTo>
                <a:lnTo>
                  <a:pt x="390" y="329"/>
                </a:lnTo>
                <a:lnTo>
                  <a:pt x="389" y="329"/>
                </a:lnTo>
                <a:lnTo>
                  <a:pt x="388" y="329"/>
                </a:lnTo>
                <a:lnTo>
                  <a:pt x="387" y="329"/>
                </a:lnTo>
                <a:lnTo>
                  <a:pt x="386" y="329"/>
                </a:lnTo>
                <a:lnTo>
                  <a:pt x="385" y="329"/>
                </a:lnTo>
                <a:lnTo>
                  <a:pt x="384" y="329"/>
                </a:lnTo>
                <a:lnTo>
                  <a:pt x="383" y="329"/>
                </a:lnTo>
                <a:lnTo>
                  <a:pt x="382" y="330"/>
                </a:lnTo>
                <a:lnTo>
                  <a:pt x="381" y="330"/>
                </a:lnTo>
                <a:lnTo>
                  <a:pt x="380" y="331"/>
                </a:lnTo>
                <a:lnTo>
                  <a:pt x="379" y="332"/>
                </a:lnTo>
                <a:lnTo>
                  <a:pt x="378" y="333"/>
                </a:lnTo>
                <a:lnTo>
                  <a:pt x="375" y="336"/>
                </a:lnTo>
                <a:lnTo>
                  <a:pt x="373" y="339"/>
                </a:lnTo>
                <a:lnTo>
                  <a:pt x="371" y="341"/>
                </a:lnTo>
                <a:lnTo>
                  <a:pt x="370" y="342"/>
                </a:lnTo>
                <a:lnTo>
                  <a:pt x="369" y="343"/>
                </a:lnTo>
                <a:lnTo>
                  <a:pt x="369" y="343"/>
                </a:lnTo>
                <a:lnTo>
                  <a:pt x="368" y="343"/>
                </a:lnTo>
                <a:lnTo>
                  <a:pt x="366" y="344"/>
                </a:lnTo>
                <a:lnTo>
                  <a:pt x="365" y="344"/>
                </a:lnTo>
                <a:lnTo>
                  <a:pt x="364" y="344"/>
                </a:lnTo>
                <a:lnTo>
                  <a:pt x="363" y="344"/>
                </a:lnTo>
                <a:lnTo>
                  <a:pt x="362" y="344"/>
                </a:lnTo>
                <a:lnTo>
                  <a:pt x="360" y="343"/>
                </a:lnTo>
                <a:lnTo>
                  <a:pt x="359" y="343"/>
                </a:lnTo>
                <a:lnTo>
                  <a:pt x="356" y="342"/>
                </a:lnTo>
                <a:lnTo>
                  <a:pt x="354" y="341"/>
                </a:lnTo>
                <a:lnTo>
                  <a:pt x="352" y="340"/>
                </a:lnTo>
                <a:lnTo>
                  <a:pt x="350" y="339"/>
                </a:lnTo>
                <a:lnTo>
                  <a:pt x="348" y="338"/>
                </a:lnTo>
                <a:lnTo>
                  <a:pt x="342" y="335"/>
                </a:lnTo>
                <a:lnTo>
                  <a:pt x="340" y="334"/>
                </a:lnTo>
                <a:lnTo>
                  <a:pt x="337" y="332"/>
                </a:lnTo>
                <a:lnTo>
                  <a:pt x="335" y="331"/>
                </a:lnTo>
                <a:lnTo>
                  <a:pt x="334" y="330"/>
                </a:lnTo>
                <a:lnTo>
                  <a:pt x="333" y="329"/>
                </a:lnTo>
                <a:lnTo>
                  <a:pt x="333" y="328"/>
                </a:lnTo>
                <a:lnTo>
                  <a:pt x="331" y="327"/>
                </a:lnTo>
                <a:lnTo>
                  <a:pt x="330" y="327"/>
                </a:lnTo>
                <a:lnTo>
                  <a:pt x="324" y="324"/>
                </a:lnTo>
                <a:lnTo>
                  <a:pt x="321" y="323"/>
                </a:lnTo>
                <a:lnTo>
                  <a:pt x="319" y="322"/>
                </a:lnTo>
                <a:lnTo>
                  <a:pt x="318" y="321"/>
                </a:lnTo>
                <a:lnTo>
                  <a:pt x="317" y="320"/>
                </a:lnTo>
                <a:lnTo>
                  <a:pt x="316" y="320"/>
                </a:lnTo>
                <a:lnTo>
                  <a:pt x="315" y="318"/>
                </a:lnTo>
                <a:lnTo>
                  <a:pt x="314" y="318"/>
                </a:lnTo>
                <a:lnTo>
                  <a:pt x="313" y="317"/>
                </a:lnTo>
                <a:lnTo>
                  <a:pt x="312" y="315"/>
                </a:lnTo>
                <a:lnTo>
                  <a:pt x="310" y="311"/>
                </a:lnTo>
                <a:lnTo>
                  <a:pt x="309" y="310"/>
                </a:lnTo>
                <a:lnTo>
                  <a:pt x="308" y="308"/>
                </a:lnTo>
                <a:lnTo>
                  <a:pt x="307" y="307"/>
                </a:lnTo>
                <a:lnTo>
                  <a:pt x="306" y="306"/>
                </a:lnTo>
                <a:lnTo>
                  <a:pt x="305" y="305"/>
                </a:lnTo>
                <a:lnTo>
                  <a:pt x="302" y="303"/>
                </a:lnTo>
                <a:lnTo>
                  <a:pt x="300" y="301"/>
                </a:lnTo>
                <a:lnTo>
                  <a:pt x="298" y="300"/>
                </a:lnTo>
                <a:lnTo>
                  <a:pt x="297" y="299"/>
                </a:lnTo>
                <a:lnTo>
                  <a:pt x="296" y="299"/>
                </a:lnTo>
                <a:lnTo>
                  <a:pt x="293" y="298"/>
                </a:lnTo>
                <a:lnTo>
                  <a:pt x="292" y="297"/>
                </a:lnTo>
                <a:lnTo>
                  <a:pt x="290" y="297"/>
                </a:lnTo>
                <a:lnTo>
                  <a:pt x="289" y="296"/>
                </a:lnTo>
                <a:lnTo>
                  <a:pt x="289" y="295"/>
                </a:lnTo>
                <a:lnTo>
                  <a:pt x="288" y="295"/>
                </a:lnTo>
                <a:lnTo>
                  <a:pt x="285" y="292"/>
                </a:lnTo>
                <a:lnTo>
                  <a:pt x="279" y="285"/>
                </a:lnTo>
                <a:lnTo>
                  <a:pt x="275" y="281"/>
                </a:lnTo>
                <a:lnTo>
                  <a:pt x="274" y="279"/>
                </a:lnTo>
                <a:lnTo>
                  <a:pt x="273" y="278"/>
                </a:lnTo>
                <a:lnTo>
                  <a:pt x="272" y="278"/>
                </a:lnTo>
                <a:lnTo>
                  <a:pt x="271" y="277"/>
                </a:lnTo>
                <a:lnTo>
                  <a:pt x="270" y="277"/>
                </a:lnTo>
                <a:lnTo>
                  <a:pt x="269" y="277"/>
                </a:lnTo>
                <a:lnTo>
                  <a:pt x="265" y="276"/>
                </a:lnTo>
                <a:lnTo>
                  <a:pt x="264" y="276"/>
                </a:lnTo>
                <a:lnTo>
                  <a:pt x="263" y="276"/>
                </a:lnTo>
                <a:lnTo>
                  <a:pt x="262" y="276"/>
                </a:lnTo>
                <a:lnTo>
                  <a:pt x="261" y="276"/>
                </a:lnTo>
                <a:lnTo>
                  <a:pt x="260" y="277"/>
                </a:lnTo>
                <a:lnTo>
                  <a:pt x="259" y="278"/>
                </a:lnTo>
                <a:lnTo>
                  <a:pt x="257" y="279"/>
                </a:lnTo>
                <a:lnTo>
                  <a:pt x="257" y="279"/>
                </a:lnTo>
                <a:lnTo>
                  <a:pt x="256" y="279"/>
                </a:lnTo>
                <a:lnTo>
                  <a:pt x="255" y="280"/>
                </a:lnTo>
                <a:lnTo>
                  <a:pt x="255" y="280"/>
                </a:lnTo>
                <a:lnTo>
                  <a:pt x="254" y="280"/>
                </a:lnTo>
                <a:lnTo>
                  <a:pt x="253" y="279"/>
                </a:lnTo>
                <a:lnTo>
                  <a:pt x="252" y="279"/>
                </a:lnTo>
                <a:lnTo>
                  <a:pt x="251" y="278"/>
                </a:lnTo>
                <a:lnTo>
                  <a:pt x="251" y="278"/>
                </a:lnTo>
                <a:lnTo>
                  <a:pt x="250" y="276"/>
                </a:lnTo>
                <a:lnTo>
                  <a:pt x="249" y="275"/>
                </a:lnTo>
                <a:lnTo>
                  <a:pt x="248" y="274"/>
                </a:lnTo>
                <a:lnTo>
                  <a:pt x="245" y="272"/>
                </a:lnTo>
                <a:lnTo>
                  <a:pt x="243" y="271"/>
                </a:lnTo>
                <a:lnTo>
                  <a:pt x="242" y="270"/>
                </a:lnTo>
                <a:lnTo>
                  <a:pt x="239" y="267"/>
                </a:lnTo>
                <a:lnTo>
                  <a:pt x="239" y="267"/>
                </a:lnTo>
                <a:lnTo>
                  <a:pt x="238" y="266"/>
                </a:lnTo>
                <a:lnTo>
                  <a:pt x="237" y="266"/>
                </a:lnTo>
                <a:lnTo>
                  <a:pt x="236" y="265"/>
                </a:lnTo>
                <a:lnTo>
                  <a:pt x="236" y="265"/>
                </a:lnTo>
                <a:lnTo>
                  <a:pt x="235" y="265"/>
                </a:lnTo>
                <a:lnTo>
                  <a:pt x="235" y="266"/>
                </a:lnTo>
                <a:lnTo>
                  <a:pt x="235" y="268"/>
                </a:lnTo>
                <a:lnTo>
                  <a:pt x="234" y="270"/>
                </a:lnTo>
                <a:lnTo>
                  <a:pt x="234" y="271"/>
                </a:lnTo>
                <a:lnTo>
                  <a:pt x="233" y="274"/>
                </a:lnTo>
                <a:lnTo>
                  <a:pt x="232" y="276"/>
                </a:lnTo>
                <a:lnTo>
                  <a:pt x="231" y="278"/>
                </a:lnTo>
                <a:lnTo>
                  <a:pt x="231" y="282"/>
                </a:lnTo>
                <a:lnTo>
                  <a:pt x="231" y="283"/>
                </a:lnTo>
                <a:lnTo>
                  <a:pt x="230" y="284"/>
                </a:lnTo>
                <a:lnTo>
                  <a:pt x="230" y="285"/>
                </a:lnTo>
                <a:lnTo>
                  <a:pt x="229" y="286"/>
                </a:lnTo>
                <a:lnTo>
                  <a:pt x="228" y="287"/>
                </a:lnTo>
                <a:lnTo>
                  <a:pt x="228" y="288"/>
                </a:lnTo>
                <a:lnTo>
                  <a:pt x="227" y="288"/>
                </a:lnTo>
                <a:lnTo>
                  <a:pt x="225" y="289"/>
                </a:lnTo>
                <a:lnTo>
                  <a:pt x="220" y="292"/>
                </a:lnTo>
                <a:lnTo>
                  <a:pt x="217" y="293"/>
                </a:lnTo>
                <a:lnTo>
                  <a:pt x="216" y="294"/>
                </a:lnTo>
                <a:lnTo>
                  <a:pt x="214" y="295"/>
                </a:lnTo>
                <a:lnTo>
                  <a:pt x="213" y="296"/>
                </a:lnTo>
                <a:lnTo>
                  <a:pt x="212" y="297"/>
                </a:lnTo>
                <a:lnTo>
                  <a:pt x="212" y="297"/>
                </a:lnTo>
                <a:lnTo>
                  <a:pt x="211" y="298"/>
                </a:lnTo>
                <a:lnTo>
                  <a:pt x="211" y="299"/>
                </a:lnTo>
                <a:lnTo>
                  <a:pt x="211" y="299"/>
                </a:lnTo>
                <a:lnTo>
                  <a:pt x="210" y="301"/>
                </a:lnTo>
                <a:lnTo>
                  <a:pt x="210" y="304"/>
                </a:lnTo>
                <a:lnTo>
                  <a:pt x="209" y="305"/>
                </a:lnTo>
                <a:lnTo>
                  <a:pt x="209" y="306"/>
                </a:lnTo>
                <a:lnTo>
                  <a:pt x="208" y="307"/>
                </a:lnTo>
                <a:lnTo>
                  <a:pt x="208" y="308"/>
                </a:lnTo>
                <a:lnTo>
                  <a:pt x="207" y="308"/>
                </a:lnTo>
                <a:lnTo>
                  <a:pt x="206" y="309"/>
                </a:lnTo>
                <a:lnTo>
                  <a:pt x="205" y="310"/>
                </a:lnTo>
                <a:lnTo>
                  <a:pt x="204" y="311"/>
                </a:lnTo>
                <a:lnTo>
                  <a:pt x="203" y="312"/>
                </a:lnTo>
                <a:lnTo>
                  <a:pt x="202" y="312"/>
                </a:lnTo>
                <a:lnTo>
                  <a:pt x="201" y="313"/>
                </a:lnTo>
                <a:lnTo>
                  <a:pt x="200" y="313"/>
                </a:lnTo>
                <a:lnTo>
                  <a:pt x="199" y="313"/>
                </a:lnTo>
                <a:lnTo>
                  <a:pt x="198" y="313"/>
                </a:lnTo>
                <a:lnTo>
                  <a:pt x="197" y="313"/>
                </a:lnTo>
                <a:lnTo>
                  <a:pt x="197" y="313"/>
                </a:lnTo>
                <a:lnTo>
                  <a:pt x="195" y="313"/>
                </a:lnTo>
                <a:lnTo>
                  <a:pt x="193" y="312"/>
                </a:lnTo>
                <a:lnTo>
                  <a:pt x="188" y="311"/>
                </a:lnTo>
                <a:lnTo>
                  <a:pt x="185" y="310"/>
                </a:lnTo>
                <a:lnTo>
                  <a:pt x="182" y="309"/>
                </a:lnTo>
                <a:lnTo>
                  <a:pt x="179" y="309"/>
                </a:lnTo>
                <a:lnTo>
                  <a:pt x="177" y="309"/>
                </a:lnTo>
                <a:lnTo>
                  <a:pt x="176" y="309"/>
                </a:lnTo>
                <a:lnTo>
                  <a:pt x="174" y="309"/>
                </a:lnTo>
                <a:lnTo>
                  <a:pt x="173" y="309"/>
                </a:lnTo>
                <a:lnTo>
                  <a:pt x="172" y="309"/>
                </a:lnTo>
                <a:lnTo>
                  <a:pt x="171" y="310"/>
                </a:lnTo>
                <a:lnTo>
                  <a:pt x="170" y="310"/>
                </a:lnTo>
                <a:lnTo>
                  <a:pt x="170" y="311"/>
                </a:lnTo>
                <a:lnTo>
                  <a:pt x="169" y="313"/>
                </a:lnTo>
                <a:lnTo>
                  <a:pt x="169" y="314"/>
                </a:lnTo>
                <a:lnTo>
                  <a:pt x="168" y="315"/>
                </a:lnTo>
                <a:lnTo>
                  <a:pt x="168" y="321"/>
                </a:lnTo>
                <a:lnTo>
                  <a:pt x="167" y="323"/>
                </a:lnTo>
                <a:lnTo>
                  <a:pt x="167" y="325"/>
                </a:lnTo>
                <a:lnTo>
                  <a:pt x="167" y="326"/>
                </a:lnTo>
                <a:lnTo>
                  <a:pt x="166" y="327"/>
                </a:lnTo>
                <a:lnTo>
                  <a:pt x="165" y="328"/>
                </a:lnTo>
                <a:lnTo>
                  <a:pt x="165" y="329"/>
                </a:lnTo>
                <a:lnTo>
                  <a:pt x="164" y="330"/>
                </a:lnTo>
                <a:lnTo>
                  <a:pt x="163" y="330"/>
                </a:lnTo>
                <a:lnTo>
                  <a:pt x="160" y="333"/>
                </a:lnTo>
                <a:lnTo>
                  <a:pt x="159" y="333"/>
                </a:lnTo>
                <a:lnTo>
                  <a:pt x="158" y="334"/>
                </a:lnTo>
                <a:lnTo>
                  <a:pt x="157" y="335"/>
                </a:lnTo>
                <a:lnTo>
                  <a:pt x="157" y="336"/>
                </a:lnTo>
                <a:lnTo>
                  <a:pt x="154" y="339"/>
                </a:lnTo>
                <a:lnTo>
                  <a:pt x="153" y="341"/>
                </a:lnTo>
                <a:lnTo>
                  <a:pt x="152" y="342"/>
                </a:lnTo>
                <a:lnTo>
                  <a:pt x="151" y="343"/>
                </a:lnTo>
                <a:lnTo>
                  <a:pt x="149" y="345"/>
                </a:lnTo>
                <a:lnTo>
                  <a:pt x="144" y="348"/>
                </a:lnTo>
                <a:lnTo>
                  <a:pt x="141" y="351"/>
                </a:lnTo>
                <a:lnTo>
                  <a:pt x="140" y="352"/>
                </a:lnTo>
                <a:lnTo>
                  <a:pt x="139" y="352"/>
                </a:lnTo>
                <a:lnTo>
                  <a:pt x="139" y="353"/>
                </a:lnTo>
                <a:lnTo>
                  <a:pt x="137" y="353"/>
                </a:lnTo>
                <a:lnTo>
                  <a:pt x="128" y="353"/>
                </a:lnTo>
                <a:lnTo>
                  <a:pt x="127" y="354"/>
                </a:lnTo>
                <a:lnTo>
                  <a:pt x="124" y="354"/>
                </a:lnTo>
                <a:lnTo>
                  <a:pt x="123" y="354"/>
                </a:lnTo>
                <a:lnTo>
                  <a:pt x="120" y="354"/>
                </a:lnTo>
                <a:lnTo>
                  <a:pt x="118" y="354"/>
                </a:lnTo>
                <a:lnTo>
                  <a:pt x="117" y="355"/>
                </a:lnTo>
                <a:lnTo>
                  <a:pt x="112" y="356"/>
                </a:lnTo>
                <a:lnTo>
                  <a:pt x="111" y="357"/>
                </a:lnTo>
                <a:lnTo>
                  <a:pt x="109" y="357"/>
                </a:lnTo>
                <a:lnTo>
                  <a:pt x="108" y="358"/>
                </a:lnTo>
                <a:lnTo>
                  <a:pt x="107" y="358"/>
                </a:lnTo>
                <a:lnTo>
                  <a:pt x="107" y="358"/>
                </a:lnTo>
                <a:lnTo>
                  <a:pt x="106" y="358"/>
                </a:lnTo>
                <a:lnTo>
                  <a:pt x="105" y="358"/>
                </a:lnTo>
                <a:lnTo>
                  <a:pt x="104" y="358"/>
                </a:lnTo>
                <a:lnTo>
                  <a:pt x="103" y="357"/>
                </a:lnTo>
                <a:lnTo>
                  <a:pt x="102" y="357"/>
                </a:lnTo>
                <a:lnTo>
                  <a:pt x="101" y="356"/>
                </a:lnTo>
                <a:lnTo>
                  <a:pt x="100" y="356"/>
                </a:lnTo>
                <a:lnTo>
                  <a:pt x="99" y="356"/>
                </a:lnTo>
                <a:lnTo>
                  <a:pt x="99" y="355"/>
                </a:lnTo>
                <a:lnTo>
                  <a:pt x="98" y="354"/>
                </a:lnTo>
                <a:lnTo>
                  <a:pt x="98" y="353"/>
                </a:lnTo>
                <a:lnTo>
                  <a:pt x="97" y="352"/>
                </a:lnTo>
                <a:lnTo>
                  <a:pt x="97" y="351"/>
                </a:lnTo>
                <a:lnTo>
                  <a:pt x="96" y="349"/>
                </a:lnTo>
                <a:lnTo>
                  <a:pt x="96" y="347"/>
                </a:lnTo>
                <a:lnTo>
                  <a:pt x="95" y="343"/>
                </a:lnTo>
                <a:lnTo>
                  <a:pt x="95" y="342"/>
                </a:lnTo>
                <a:lnTo>
                  <a:pt x="94" y="341"/>
                </a:lnTo>
                <a:lnTo>
                  <a:pt x="94" y="340"/>
                </a:lnTo>
                <a:lnTo>
                  <a:pt x="93" y="339"/>
                </a:lnTo>
                <a:lnTo>
                  <a:pt x="93" y="339"/>
                </a:lnTo>
                <a:lnTo>
                  <a:pt x="92" y="338"/>
                </a:lnTo>
                <a:lnTo>
                  <a:pt x="91" y="338"/>
                </a:lnTo>
                <a:lnTo>
                  <a:pt x="91" y="338"/>
                </a:lnTo>
                <a:lnTo>
                  <a:pt x="90" y="338"/>
                </a:lnTo>
                <a:lnTo>
                  <a:pt x="89" y="338"/>
                </a:lnTo>
                <a:lnTo>
                  <a:pt x="88" y="339"/>
                </a:lnTo>
                <a:lnTo>
                  <a:pt x="86" y="339"/>
                </a:lnTo>
                <a:lnTo>
                  <a:pt x="85" y="340"/>
                </a:lnTo>
                <a:lnTo>
                  <a:pt x="83" y="341"/>
                </a:lnTo>
                <a:lnTo>
                  <a:pt x="82" y="341"/>
                </a:lnTo>
                <a:lnTo>
                  <a:pt x="81" y="341"/>
                </a:lnTo>
                <a:lnTo>
                  <a:pt x="80" y="341"/>
                </a:lnTo>
                <a:lnTo>
                  <a:pt x="79" y="341"/>
                </a:lnTo>
                <a:lnTo>
                  <a:pt x="79" y="341"/>
                </a:lnTo>
                <a:lnTo>
                  <a:pt x="77" y="341"/>
                </a:lnTo>
                <a:lnTo>
                  <a:pt x="76" y="341"/>
                </a:lnTo>
                <a:lnTo>
                  <a:pt x="73" y="339"/>
                </a:lnTo>
                <a:lnTo>
                  <a:pt x="72" y="339"/>
                </a:lnTo>
                <a:lnTo>
                  <a:pt x="70" y="338"/>
                </a:lnTo>
                <a:lnTo>
                  <a:pt x="69" y="338"/>
                </a:lnTo>
                <a:lnTo>
                  <a:pt x="68" y="339"/>
                </a:lnTo>
                <a:lnTo>
                  <a:pt x="67" y="339"/>
                </a:lnTo>
                <a:lnTo>
                  <a:pt x="66" y="340"/>
                </a:lnTo>
                <a:lnTo>
                  <a:pt x="63" y="341"/>
                </a:lnTo>
                <a:lnTo>
                  <a:pt x="62" y="341"/>
                </a:lnTo>
                <a:lnTo>
                  <a:pt x="61" y="342"/>
                </a:lnTo>
                <a:lnTo>
                  <a:pt x="61" y="342"/>
                </a:lnTo>
                <a:lnTo>
                  <a:pt x="60" y="342"/>
                </a:lnTo>
                <a:lnTo>
                  <a:pt x="59" y="342"/>
                </a:lnTo>
                <a:lnTo>
                  <a:pt x="59" y="341"/>
                </a:lnTo>
                <a:lnTo>
                  <a:pt x="58" y="341"/>
                </a:lnTo>
                <a:lnTo>
                  <a:pt x="57" y="340"/>
                </a:lnTo>
                <a:lnTo>
                  <a:pt x="57" y="340"/>
                </a:lnTo>
                <a:lnTo>
                  <a:pt x="56" y="339"/>
                </a:lnTo>
                <a:lnTo>
                  <a:pt x="56" y="339"/>
                </a:lnTo>
                <a:lnTo>
                  <a:pt x="56" y="339"/>
                </a:lnTo>
                <a:lnTo>
                  <a:pt x="56" y="338"/>
                </a:lnTo>
                <a:lnTo>
                  <a:pt x="56" y="338"/>
                </a:lnTo>
                <a:lnTo>
                  <a:pt x="55" y="336"/>
                </a:lnTo>
                <a:lnTo>
                  <a:pt x="54" y="334"/>
                </a:lnTo>
                <a:lnTo>
                  <a:pt x="53" y="333"/>
                </a:lnTo>
                <a:lnTo>
                  <a:pt x="52" y="332"/>
                </a:lnTo>
                <a:lnTo>
                  <a:pt x="51" y="330"/>
                </a:lnTo>
                <a:lnTo>
                  <a:pt x="50" y="329"/>
                </a:lnTo>
                <a:lnTo>
                  <a:pt x="49" y="328"/>
                </a:lnTo>
                <a:lnTo>
                  <a:pt x="47" y="326"/>
                </a:lnTo>
                <a:lnTo>
                  <a:pt x="45" y="325"/>
                </a:lnTo>
                <a:lnTo>
                  <a:pt x="42" y="323"/>
                </a:lnTo>
                <a:lnTo>
                  <a:pt x="40" y="322"/>
                </a:lnTo>
                <a:lnTo>
                  <a:pt x="39" y="322"/>
                </a:lnTo>
                <a:lnTo>
                  <a:pt x="38" y="320"/>
                </a:lnTo>
                <a:lnTo>
                  <a:pt x="38" y="319"/>
                </a:lnTo>
                <a:lnTo>
                  <a:pt x="37" y="318"/>
                </a:lnTo>
                <a:lnTo>
                  <a:pt x="34" y="313"/>
                </a:lnTo>
                <a:lnTo>
                  <a:pt x="30" y="306"/>
                </a:lnTo>
                <a:lnTo>
                  <a:pt x="30" y="305"/>
                </a:lnTo>
                <a:lnTo>
                  <a:pt x="29" y="303"/>
                </a:lnTo>
                <a:lnTo>
                  <a:pt x="26" y="295"/>
                </a:lnTo>
                <a:lnTo>
                  <a:pt x="25" y="293"/>
                </a:lnTo>
                <a:lnTo>
                  <a:pt x="24" y="291"/>
                </a:lnTo>
                <a:lnTo>
                  <a:pt x="23" y="288"/>
                </a:lnTo>
                <a:lnTo>
                  <a:pt x="21" y="285"/>
                </a:lnTo>
                <a:lnTo>
                  <a:pt x="21" y="284"/>
                </a:lnTo>
                <a:lnTo>
                  <a:pt x="19" y="282"/>
                </a:lnTo>
                <a:lnTo>
                  <a:pt x="18" y="280"/>
                </a:lnTo>
                <a:lnTo>
                  <a:pt x="16" y="278"/>
                </a:lnTo>
                <a:lnTo>
                  <a:pt x="15" y="276"/>
                </a:lnTo>
                <a:lnTo>
                  <a:pt x="14" y="274"/>
                </a:lnTo>
                <a:lnTo>
                  <a:pt x="12" y="268"/>
                </a:lnTo>
                <a:lnTo>
                  <a:pt x="9" y="263"/>
                </a:lnTo>
                <a:lnTo>
                  <a:pt x="8" y="261"/>
                </a:lnTo>
                <a:lnTo>
                  <a:pt x="7" y="258"/>
                </a:lnTo>
                <a:lnTo>
                  <a:pt x="7" y="257"/>
                </a:lnTo>
                <a:lnTo>
                  <a:pt x="6" y="255"/>
                </a:lnTo>
                <a:lnTo>
                  <a:pt x="6" y="251"/>
                </a:lnTo>
                <a:lnTo>
                  <a:pt x="5" y="249"/>
                </a:lnTo>
                <a:lnTo>
                  <a:pt x="5" y="247"/>
                </a:lnTo>
                <a:lnTo>
                  <a:pt x="4" y="243"/>
                </a:lnTo>
                <a:lnTo>
                  <a:pt x="3" y="241"/>
                </a:lnTo>
                <a:lnTo>
                  <a:pt x="2" y="241"/>
                </a:lnTo>
                <a:lnTo>
                  <a:pt x="1" y="238"/>
                </a:lnTo>
                <a:lnTo>
                  <a:pt x="1" y="237"/>
                </a:lnTo>
                <a:lnTo>
                  <a:pt x="0" y="236"/>
                </a:lnTo>
                <a:lnTo>
                  <a:pt x="0" y="235"/>
                </a:lnTo>
                <a:lnTo>
                  <a:pt x="0" y="234"/>
                </a:lnTo>
                <a:lnTo>
                  <a:pt x="0" y="233"/>
                </a:lnTo>
                <a:lnTo>
                  <a:pt x="1" y="231"/>
                </a:lnTo>
                <a:lnTo>
                  <a:pt x="1" y="230"/>
                </a:lnTo>
                <a:lnTo>
                  <a:pt x="1" y="229"/>
                </a:lnTo>
                <a:lnTo>
                  <a:pt x="2" y="228"/>
                </a:lnTo>
                <a:lnTo>
                  <a:pt x="2" y="227"/>
                </a:lnTo>
                <a:lnTo>
                  <a:pt x="3" y="225"/>
                </a:lnTo>
                <a:lnTo>
                  <a:pt x="7" y="220"/>
                </a:lnTo>
                <a:lnTo>
                  <a:pt x="8" y="219"/>
                </a:lnTo>
                <a:lnTo>
                  <a:pt x="8" y="217"/>
                </a:lnTo>
                <a:lnTo>
                  <a:pt x="8" y="216"/>
                </a:lnTo>
                <a:lnTo>
                  <a:pt x="9" y="215"/>
                </a:lnTo>
                <a:lnTo>
                  <a:pt x="9" y="210"/>
                </a:lnTo>
                <a:lnTo>
                  <a:pt x="10" y="209"/>
                </a:lnTo>
                <a:lnTo>
                  <a:pt x="10" y="207"/>
                </a:lnTo>
                <a:lnTo>
                  <a:pt x="11" y="205"/>
                </a:lnTo>
                <a:lnTo>
                  <a:pt x="12" y="203"/>
                </a:lnTo>
                <a:lnTo>
                  <a:pt x="12" y="202"/>
                </a:lnTo>
                <a:lnTo>
                  <a:pt x="13" y="201"/>
                </a:lnTo>
                <a:lnTo>
                  <a:pt x="14" y="200"/>
                </a:lnTo>
                <a:lnTo>
                  <a:pt x="15" y="199"/>
                </a:lnTo>
                <a:lnTo>
                  <a:pt x="16" y="198"/>
                </a:lnTo>
                <a:lnTo>
                  <a:pt x="17" y="197"/>
                </a:lnTo>
                <a:lnTo>
                  <a:pt x="22" y="193"/>
                </a:lnTo>
                <a:lnTo>
                  <a:pt x="25" y="190"/>
                </a:lnTo>
                <a:lnTo>
                  <a:pt x="26" y="189"/>
                </a:lnTo>
                <a:lnTo>
                  <a:pt x="27" y="189"/>
                </a:lnTo>
                <a:lnTo>
                  <a:pt x="29" y="188"/>
                </a:lnTo>
                <a:lnTo>
                  <a:pt x="29" y="188"/>
                </a:lnTo>
                <a:lnTo>
                  <a:pt x="29" y="187"/>
                </a:lnTo>
                <a:lnTo>
                  <a:pt x="30" y="187"/>
                </a:lnTo>
                <a:lnTo>
                  <a:pt x="30" y="186"/>
                </a:lnTo>
                <a:lnTo>
                  <a:pt x="31" y="186"/>
                </a:lnTo>
                <a:lnTo>
                  <a:pt x="31" y="185"/>
                </a:lnTo>
                <a:lnTo>
                  <a:pt x="31" y="182"/>
                </a:lnTo>
                <a:lnTo>
                  <a:pt x="31" y="181"/>
                </a:lnTo>
                <a:lnTo>
                  <a:pt x="31" y="180"/>
                </a:lnTo>
                <a:lnTo>
                  <a:pt x="31" y="178"/>
                </a:lnTo>
                <a:lnTo>
                  <a:pt x="32" y="176"/>
                </a:lnTo>
                <a:lnTo>
                  <a:pt x="33" y="174"/>
                </a:lnTo>
                <a:lnTo>
                  <a:pt x="33" y="172"/>
                </a:lnTo>
                <a:lnTo>
                  <a:pt x="34" y="171"/>
                </a:lnTo>
                <a:lnTo>
                  <a:pt x="35" y="169"/>
                </a:lnTo>
                <a:lnTo>
                  <a:pt x="35" y="168"/>
                </a:lnTo>
                <a:lnTo>
                  <a:pt x="36" y="167"/>
                </a:lnTo>
                <a:lnTo>
                  <a:pt x="37" y="166"/>
                </a:lnTo>
                <a:lnTo>
                  <a:pt x="38" y="165"/>
                </a:lnTo>
                <a:lnTo>
                  <a:pt x="40" y="162"/>
                </a:lnTo>
                <a:lnTo>
                  <a:pt x="41" y="161"/>
                </a:lnTo>
                <a:lnTo>
                  <a:pt x="42" y="160"/>
                </a:lnTo>
                <a:lnTo>
                  <a:pt x="42" y="159"/>
                </a:lnTo>
                <a:lnTo>
                  <a:pt x="43" y="158"/>
                </a:lnTo>
                <a:lnTo>
                  <a:pt x="43" y="157"/>
                </a:lnTo>
                <a:lnTo>
                  <a:pt x="44" y="153"/>
                </a:lnTo>
                <a:lnTo>
                  <a:pt x="44" y="152"/>
                </a:lnTo>
                <a:lnTo>
                  <a:pt x="44" y="150"/>
                </a:lnTo>
                <a:lnTo>
                  <a:pt x="43" y="148"/>
                </a:lnTo>
                <a:lnTo>
                  <a:pt x="43" y="143"/>
                </a:lnTo>
                <a:lnTo>
                  <a:pt x="43" y="141"/>
                </a:lnTo>
                <a:lnTo>
                  <a:pt x="43" y="141"/>
                </a:lnTo>
                <a:lnTo>
                  <a:pt x="43" y="140"/>
                </a:lnTo>
                <a:lnTo>
                  <a:pt x="43" y="139"/>
                </a:lnTo>
                <a:lnTo>
                  <a:pt x="44" y="139"/>
                </a:lnTo>
                <a:lnTo>
                  <a:pt x="44" y="139"/>
                </a:lnTo>
                <a:lnTo>
                  <a:pt x="45" y="138"/>
                </a:lnTo>
                <a:lnTo>
                  <a:pt x="46" y="138"/>
                </a:lnTo>
                <a:lnTo>
                  <a:pt x="49" y="137"/>
                </a:lnTo>
                <a:lnTo>
                  <a:pt x="50" y="137"/>
                </a:lnTo>
                <a:lnTo>
                  <a:pt x="51" y="137"/>
                </a:lnTo>
                <a:lnTo>
                  <a:pt x="52" y="137"/>
                </a:lnTo>
                <a:lnTo>
                  <a:pt x="53" y="137"/>
                </a:lnTo>
                <a:lnTo>
                  <a:pt x="54" y="138"/>
                </a:lnTo>
                <a:lnTo>
                  <a:pt x="57" y="139"/>
                </a:lnTo>
                <a:lnTo>
                  <a:pt x="60" y="140"/>
                </a:lnTo>
                <a:lnTo>
                  <a:pt x="61" y="140"/>
                </a:lnTo>
                <a:lnTo>
                  <a:pt x="64" y="142"/>
                </a:lnTo>
                <a:lnTo>
                  <a:pt x="68" y="144"/>
                </a:lnTo>
                <a:lnTo>
                  <a:pt x="69" y="145"/>
                </a:lnTo>
                <a:lnTo>
                  <a:pt x="71" y="146"/>
                </a:lnTo>
                <a:lnTo>
                  <a:pt x="73" y="147"/>
                </a:lnTo>
                <a:lnTo>
                  <a:pt x="75" y="147"/>
                </a:lnTo>
                <a:lnTo>
                  <a:pt x="76" y="147"/>
                </a:lnTo>
                <a:lnTo>
                  <a:pt x="78" y="147"/>
                </a:lnTo>
                <a:lnTo>
                  <a:pt x="79" y="148"/>
                </a:lnTo>
                <a:lnTo>
                  <a:pt x="80" y="147"/>
                </a:lnTo>
                <a:lnTo>
                  <a:pt x="81" y="147"/>
                </a:lnTo>
                <a:lnTo>
                  <a:pt x="82" y="147"/>
                </a:lnTo>
                <a:lnTo>
                  <a:pt x="83" y="147"/>
                </a:lnTo>
                <a:lnTo>
                  <a:pt x="84" y="146"/>
                </a:lnTo>
                <a:lnTo>
                  <a:pt x="84" y="146"/>
                </a:lnTo>
                <a:lnTo>
                  <a:pt x="85" y="145"/>
                </a:lnTo>
                <a:lnTo>
                  <a:pt x="86" y="145"/>
                </a:lnTo>
                <a:lnTo>
                  <a:pt x="87" y="144"/>
                </a:lnTo>
                <a:lnTo>
                  <a:pt x="87" y="143"/>
                </a:lnTo>
                <a:lnTo>
                  <a:pt x="88" y="142"/>
                </a:lnTo>
                <a:lnTo>
                  <a:pt x="88" y="141"/>
                </a:lnTo>
                <a:lnTo>
                  <a:pt x="89" y="139"/>
                </a:lnTo>
                <a:lnTo>
                  <a:pt x="91" y="132"/>
                </a:lnTo>
                <a:lnTo>
                  <a:pt x="92" y="130"/>
                </a:lnTo>
                <a:lnTo>
                  <a:pt x="93" y="127"/>
                </a:lnTo>
                <a:lnTo>
                  <a:pt x="93" y="126"/>
                </a:lnTo>
                <a:lnTo>
                  <a:pt x="94" y="125"/>
                </a:lnTo>
                <a:lnTo>
                  <a:pt x="94" y="124"/>
                </a:lnTo>
                <a:lnTo>
                  <a:pt x="95" y="123"/>
                </a:lnTo>
                <a:lnTo>
                  <a:pt x="96" y="123"/>
                </a:lnTo>
                <a:lnTo>
                  <a:pt x="97" y="122"/>
                </a:lnTo>
                <a:lnTo>
                  <a:pt x="99" y="121"/>
                </a:lnTo>
                <a:lnTo>
                  <a:pt x="103" y="118"/>
                </a:lnTo>
                <a:lnTo>
                  <a:pt x="104" y="117"/>
                </a:lnTo>
                <a:lnTo>
                  <a:pt x="107" y="115"/>
                </a:lnTo>
                <a:lnTo>
                  <a:pt x="108" y="114"/>
                </a:lnTo>
                <a:lnTo>
                  <a:pt x="110" y="112"/>
                </a:lnTo>
                <a:lnTo>
                  <a:pt x="112" y="111"/>
                </a:lnTo>
                <a:lnTo>
                  <a:pt x="112" y="110"/>
                </a:lnTo>
                <a:lnTo>
                  <a:pt x="113" y="109"/>
                </a:lnTo>
                <a:lnTo>
                  <a:pt x="113" y="109"/>
                </a:lnTo>
                <a:lnTo>
                  <a:pt x="113" y="108"/>
                </a:lnTo>
                <a:lnTo>
                  <a:pt x="114" y="109"/>
                </a:lnTo>
                <a:lnTo>
                  <a:pt x="121" y="111"/>
                </a:lnTo>
                <a:lnTo>
                  <a:pt x="128" y="114"/>
                </a:lnTo>
                <a:lnTo>
                  <a:pt x="131" y="115"/>
                </a:lnTo>
                <a:lnTo>
                  <a:pt x="134" y="116"/>
                </a:lnTo>
                <a:lnTo>
                  <a:pt x="141" y="120"/>
                </a:lnTo>
                <a:lnTo>
                  <a:pt x="146" y="121"/>
                </a:lnTo>
                <a:lnTo>
                  <a:pt x="148" y="122"/>
                </a:lnTo>
                <a:lnTo>
                  <a:pt x="149" y="123"/>
                </a:lnTo>
                <a:lnTo>
                  <a:pt x="150" y="124"/>
                </a:lnTo>
                <a:lnTo>
                  <a:pt x="152" y="125"/>
                </a:lnTo>
                <a:lnTo>
                  <a:pt x="154" y="127"/>
                </a:lnTo>
                <a:lnTo>
                  <a:pt x="155" y="128"/>
                </a:lnTo>
                <a:lnTo>
                  <a:pt x="156" y="128"/>
                </a:lnTo>
                <a:lnTo>
                  <a:pt x="157" y="129"/>
                </a:lnTo>
                <a:lnTo>
                  <a:pt x="158" y="129"/>
                </a:lnTo>
                <a:lnTo>
                  <a:pt x="160" y="130"/>
                </a:lnTo>
                <a:lnTo>
                  <a:pt x="164" y="130"/>
                </a:lnTo>
                <a:lnTo>
                  <a:pt x="165" y="130"/>
                </a:lnTo>
                <a:lnTo>
                  <a:pt x="172" y="131"/>
                </a:lnTo>
                <a:lnTo>
                  <a:pt x="174" y="132"/>
                </a:lnTo>
                <a:lnTo>
                  <a:pt x="176" y="132"/>
                </a:lnTo>
                <a:lnTo>
                  <a:pt x="178" y="132"/>
                </a:lnTo>
                <a:lnTo>
                  <a:pt x="179" y="132"/>
                </a:lnTo>
                <a:lnTo>
                  <a:pt x="181" y="132"/>
                </a:lnTo>
                <a:lnTo>
                  <a:pt x="182" y="131"/>
                </a:lnTo>
                <a:lnTo>
                  <a:pt x="183" y="131"/>
                </a:lnTo>
                <a:lnTo>
                  <a:pt x="184" y="130"/>
                </a:lnTo>
                <a:lnTo>
                  <a:pt x="185" y="130"/>
                </a:lnTo>
                <a:lnTo>
                  <a:pt x="186" y="129"/>
                </a:lnTo>
                <a:lnTo>
                  <a:pt x="187" y="128"/>
                </a:lnTo>
                <a:lnTo>
                  <a:pt x="188" y="127"/>
                </a:lnTo>
                <a:lnTo>
                  <a:pt x="189" y="125"/>
                </a:lnTo>
                <a:lnTo>
                  <a:pt x="190" y="123"/>
                </a:lnTo>
                <a:lnTo>
                  <a:pt x="192" y="116"/>
                </a:lnTo>
                <a:lnTo>
                  <a:pt x="193" y="114"/>
                </a:lnTo>
                <a:lnTo>
                  <a:pt x="195" y="111"/>
                </a:lnTo>
                <a:lnTo>
                  <a:pt x="197" y="107"/>
                </a:lnTo>
                <a:lnTo>
                  <a:pt x="198" y="105"/>
                </a:lnTo>
                <a:lnTo>
                  <a:pt x="199" y="104"/>
                </a:lnTo>
                <a:lnTo>
                  <a:pt x="200" y="103"/>
                </a:lnTo>
                <a:lnTo>
                  <a:pt x="201" y="103"/>
                </a:lnTo>
                <a:lnTo>
                  <a:pt x="201" y="102"/>
                </a:lnTo>
                <a:lnTo>
                  <a:pt x="202" y="102"/>
                </a:lnTo>
                <a:lnTo>
                  <a:pt x="203" y="101"/>
                </a:lnTo>
                <a:lnTo>
                  <a:pt x="204" y="101"/>
                </a:lnTo>
                <a:lnTo>
                  <a:pt x="205" y="101"/>
                </a:lnTo>
                <a:lnTo>
                  <a:pt x="211" y="100"/>
                </a:lnTo>
                <a:lnTo>
                  <a:pt x="217" y="98"/>
                </a:lnTo>
                <a:lnTo>
                  <a:pt x="219" y="98"/>
                </a:lnTo>
                <a:lnTo>
                  <a:pt x="220" y="98"/>
                </a:lnTo>
                <a:lnTo>
                  <a:pt x="222" y="98"/>
                </a:lnTo>
                <a:lnTo>
                  <a:pt x="226" y="99"/>
                </a:lnTo>
                <a:lnTo>
                  <a:pt x="227" y="99"/>
                </a:lnTo>
                <a:lnTo>
                  <a:pt x="228" y="99"/>
                </a:lnTo>
                <a:lnTo>
                  <a:pt x="232" y="99"/>
                </a:lnTo>
                <a:lnTo>
                  <a:pt x="233" y="99"/>
                </a:lnTo>
                <a:lnTo>
                  <a:pt x="235" y="99"/>
                </a:lnTo>
                <a:lnTo>
                  <a:pt x="237" y="100"/>
                </a:lnTo>
                <a:lnTo>
                  <a:pt x="240" y="100"/>
                </a:lnTo>
                <a:lnTo>
                  <a:pt x="248" y="103"/>
                </a:lnTo>
                <a:lnTo>
                  <a:pt x="250" y="103"/>
                </a:lnTo>
                <a:lnTo>
                  <a:pt x="252" y="103"/>
                </a:lnTo>
                <a:lnTo>
                  <a:pt x="253" y="103"/>
                </a:lnTo>
                <a:lnTo>
                  <a:pt x="255" y="104"/>
                </a:lnTo>
                <a:lnTo>
                  <a:pt x="256" y="103"/>
                </a:lnTo>
                <a:lnTo>
                  <a:pt x="258" y="103"/>
                </a:lnTo>
                <a:lnTo>
                  <a:pt x="259" y="103"/>
                </a:lnTo>
                <a:lnTo>
                  <a:pt x="261" y="103"/>
                </a:lnTo>
                <a:lnTo>
                  <a:pt x="263" y="102"/>
                </a:lnTo>
                <a:lnTo>
                  <a:pt x="264" y="102"/>
                </a:lnTo>
                <a:lnTo>
                  <a:pt x="266" y="101"/>
                </a:lnTo>
                <a:lnTo>
                  <a:pt x="267" y="100"/>
                </a:lnTo>
                <a:lnTo>
                  <a:pt x="267" y="100"/>
                </a:lnTo>
                <a:lnTo>
                  <a:pt x="268" y="99"/>
                </a:lnTo>
                <a:lnTo>
                  <a:pt x="269" y="98"/>
                </a:lnTo>
                <a:lnTo>
                  <a:pt x="269" y="98"/>
                </a:lnTo>
                <a:lnTo>
                  <a:pt x="269" y="97"/>
                </a:lnTo>
                <a:lnTo>
                  <a:pt x="270" y="96"/>
                </a:lnTo>
                <a:lnTo>
                  <a:pt x="270" y="95"/>
                </a:lnTo>
                <a:lnTo>
                  <a:pt x="270" y="94"/>
                </a:lnTo>
                <a:lnTo>
                  <a:pt x="270" y="93"/>
                </a:lnTo>
                <a:lnTo>
                  <a:pt x="271" y="91"/>
                </a:lnTo>
                <a:lnTo>
                  <a:pt x="271" y="85"/>
                </a:lnTo>
                <a:lnTo>
                  <a:pt x="271" y="78"/>
                </a:lnTo>
                <a:lnTo>
                  <a:pt x="271" y="77"/>
                </a:lnTo>
                <a:lnTo>
                  <a:pt x="271" y="73"/>
                </a:lnTo>
                <a:lnTo>
                  <a:pt x="271" y="70"/>
                </a:lnTo>
                <a:lnTo>
                  <a:pt x="270" y="69"/>
                </a:lnTo>
                <a:lnTo>
                  <a:pt x="271" y="67"/>
                </a:lnTo>
                <a:lnTo>
                  <a:pt x="271" y="65"/>
                </a:lnTo>
                <a:lnTo>
                  <a:pt x="271" y="64"/>
                </a:lnTo>
                <a:lnTo>
                  <a:pt x="275" y="56"/>
                </a:lnTo>
                <a:lnTo>
                  <a:pt x="275" y="54"/>
                </a:lnTo>
                <a:lnTo>
                  <a:pt x="276" y="52"/>
                </a:lnTo>
                <a:lnTo>
                  <a:pt x="276" y="49"/>
                </a:lnTo>
                <a:lnTo>
                  <a:pt x="277" y="46"/>
                </a:lnTo>
                <a:lnTo>
                  <a:pt x="277" y="39"/>
                </a:lnTo>
                <a:lnTo>
                  <a:pt x="277" y="37"/>
                </a:lnTo>
                <a:lnTo>
                  <a:pt x="277" y="36"/>
                </a:lnTo>
                <a:lnTo>
                  <a:pt x="277" y="35"/>
                </a:lnTo>
                <a:lnTo>
                  <a:pt x="277" y="34"/>
                </a:lnTo>
                <a:lnTo>
                  <a:pt x="276" y="33"/>
                </a:lnTo>
                <a:lnTo>
                  <a:pt x="276" y="32"/>
                </a:lnTo>
                <a:lnTo>
                  <a:pt x="275" y="31"/>
                </a:lnTo>
                <a:lnTo>
                  <a:pt x="275" y="30"/>
                </a:lnTo>
                <a:lnTo>
                  <a:pt x="274" y="29"/>
                </a:lnTo>
                <a:lnTo>
                  <a:pt x="274" y="29"/>
                </a:lnTo>
                <a:lnTo>
                  <a:pt x="273" y="28"/>
                </a:lnTo>
                <a:lnTo>
                  <a:pt x="272" y="28"/>
                </a:lnTo>
                <a:lnTo>
                  <a:pt x="271" y="27"/>
                </a:lnTo>
                <a:lnTo>
                  <a:pt x="268" y="26"/>
                </a:lnTo>
                <a:lnTo>
                  <a:pt x="267" y="26"/>
                </a:lnTo>
                <a:lnTo>
                  <a:pt x="266" y="25"/>
                </a:lnTo>
                <a:lnTo>
                  <a:pt x="265" y="25"/>
                </a:lnTo>
                <a:lnTo>
                  <a:pt x="264" y="24"/>
                </a:lnTo>
                <a:lnTo>
                  <a:pt x="263" y="23"/>
                </a:lnTo>
                <a:lnTo>
                  <a:pt x="263" y="22"/>
                </a:lnTo>
                <a:lnTo>
                  <a:pt x="262" y="22"/>
                </a:lnTo>
                <a:lnTo>
                  <a:pt x="262" y="21"/>
                </a:lnTo>
                <a:lnTo>
                  <a:pt x="262" y="20"/>
                </a:lnTo>
                <a:lnTo>
                  <a:pt x="262" y="19"/>
                </a:lnTo>
                <a:lnTo>
                  <a:pt x="262" y="19"/>
                </a:lnTo>
                <a:lnTo>
                  <a:pt x="262" y="18"/>
                </a:lnTo>
                <a:lnTo>
                  <a:pt x="263" y="17"/>
                </a:lnTo>
                <a:lnTo>
                  <a:pt x="263" y="15"/>
                </a:lnTo>
                <a:lnTo>
                  <a:pt x="264" y="14"/>
                </a:lnTo>
                <a:lnTo>
                  <a:pt x="265" y="13"/>
                </a:lnTo>
                <a:lnTo>
                  <a:pt x="265" y="12"/>
                </a:lnTo>
                <a:lnTo>
                  <a:pt x="266" y="11"/>
                </a:lnTo>
                <a:lnTo>
                  <a:pt x="268" y="10"/>
                </a:lnTo>
                <a:lnTo>
                  <a:pt x="269" y="8"/>
                </a:lnTo>
                <a:lnTo>
                  <a:pt x="275" y="4"/>
                </a:lnTo>
                <a:lnTo>
                  <a:pt x="278" y="2"/>
                </a:lnTo>
                <a:lnTo>
                  <a:pt x="279" y="1"/>
                </a:lnTo>
                <a:lnTo>
                  <a:pt x="280" y="0"/>
                </a:lnTo>
                <a:lnTo>
                  <a:pt x="280" y="0"/>
                </a:lnTo>
                <a:close/>
              </a:path>
            </a:pathLst>
          </a:custGeom>
          <a:solidFill>
            <a:srgbClr val="296AA2"/>
          </a:solidFill>
          <a:ln w="26988">
            <a:solidFill>
              <a:srgbClr val="FFFFF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cs-CZ" dirty="0"/>
          </a:p>
        </p:txBody>
      </p:sp>
      <p:sp>
        <p:nvSpPr>
          <p:cNvPr id="188" name="Rectangle 305">
            <a:extLst>
              <a:ext uri="{FF2B5EF4-FFF2-40B4-BE49-F238E27FC236}">
                <a16:creationId xmlns:a16="http://schemas.microsoft.com/office/drawing/2014/main" id="{74B11DEA-3B75-4C68-A905-3D11B1F494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16422" y="3369528"/>
            <a:ext cx="235642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cs-CZ" altLang="cs-CZ" sz="800" b="1" dirty="0">
                <a:solidFill>
                  <a:srgbClr val="000000"/>
                </a:solidFill>
              </a:rPr>
              <a:t>77 </a:t>
            </a:r>
            <a:r>
              <a:rPr lang="en-US" altLang="cs-CZ" sz="800" b="1" dirty="0">
                <a:solidFill>
                  <a:srgbClr val="000000"/>
                </a:solidFill>
              </a:rPr>
              <a:t>%</a:t>
            </a:r>
            <a:endParaRPr lang="cs-CZ" altLang="cs-CZ" b="1" dirty="0"/>
          </a:p>
        </p:txBody>
      </p:sp>
      <p:sp>
        <p:nvSpPr>
          <p:cNvPr id="189" name="Rectangle 304">
            <a:extLst>
              <a:ext uri="{FF2B5EF4-FFF2-40B4-BE49-F238E27FC236}">
                <a16:creationId xmlns:a16="http://schemas.microsoft.com/office/drawing/2014/main" id="{B337C556-273E-4289-ADFC-BCCA8B94CB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56450" y="3600393"/>
            <a:ext cx="177934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cs-CZ" altLang="cs-CZ" sz="800" dirty="0">
                <a:solidFill>
                  <a:srgbClr val="000000"/>
                </a:solidFill>
              </a:rPr>
              <a:t>4 </a:t>
            </a:r>
            <a:r>
              <a:rPr lang="en-US" altLang="cs-CZ" sz="800" dirty="0">
                <a:solidFill>
                  <a:srgbClr val="000000"/>
                </a:solidFill>
              </a:rPr>
              <a:t>%</a:t>
            </a:r>
            <a:endParaRPr lang="cs-CZ" altLang="cs-CZ" dirty="0"/>
          </a:p>
        </p:txBody>
      </p:sp>
    </p:spTree>
    <p:extLst>
      <p:ext uri="{BB962C8B-B14F-4D97-AF65-F5344CB8AC3E}">
        <p14:creationId xmlns:p14="http://schemas.microsoft.com/office/powerpoint/2010/main" val="849842492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/>
          <p:cNvSpPr>
            <a:spLocks noGrp="1"/>
          </p:cNvSpPr>
          <p:nvPr>
            <p:ph type="title"/>
          </p:nvPr>
        </p:nvSpPr>
        <p:spPr>
          <a:xfrm>
            <a:off x="272591" y="87105"/>
            <a:ext cx="10515600" cy="631595"/>
          </a:xfrm>
        </p:spPr>
        <p:txBody>
          <a:bodyPr>
            <a:normAutofit/>
          </a:bodyPr>
          <a:lstStyle/>
          <a:p>
            <a:r>
              <a:rPr lang="cs-CZ" sz="2600" dirty="0"/>
              <a:t>Podíl lůžkové péče LBK na hospitalizacích obyvatel z různých krajů ČR</a:t>
            </a:r>
          </a:p>
        </p:txBody>
      </p:sp>
      <p:sp>
        <p:nvSpPr>
          <p:cNvPr id="14" name="TextBox 6"/>
          <p:cNvSpPr txBox="1"/>
          <p:nvPr/>
        </p:nvSpPr>
        <p:spPr>
          <a:xfrm>
            <a:off x="272591" y="512530"/>
            <a:ext cx="167097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cs-CZ" sz="1400" dirty="0"/>
              <a:t>Zdroj: NRHOSP 2018</a:t>
            </a:r>
            <a:endParaRPr lang="en-US" sz="1400" dirty="0"/>
          </a:p>
        </p:txBody>
      </p:sp>
      <p:sp>
        <p:nvSpPr>
          <p:cNvPr id="31" name="TextBox 7">
            <a:extLst>
              <a:ext uri="{FF2B5EF4-FFF2-40B4-BE49-F238E27FC236}">
                <a16:creationId xmlns:a16="http://schemas.microsoft.com/office/drawing/2014/main" id="{06B06441-BFF8-473D-BE0D-0D1A678DB6B9}"/>
              </a:ext>
            </a:extLst>
          </p:cNvPr>
          <p:cNvSpPr txBox="1"/>
          <p:nvPr/>
        </p:nvSpPr>
        <p:spPr>
          <a:xfrm>
            <a:off x="9046597" y="1651827"/>
            <a:ext cx="2783586" cy="1600438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r>
              <a:rPr lang="cs-CZ" sz="1400" dirty="0"/>
              <a:t>Nemocnice v LBK se nepodílejí na péči o pacienty z jiných krajů nijak výrazně, největší podíl vykazuje Královéhradecký (4 %), dále pak Ústecký (2 %) a Středočeský kraj (1 %). U ostatních krajů se podílí na méně jak 1 % hospitalizací. </a:t>
            </a:r>
          </a:p>
        </p:txBody>
      </p:sp>
      <p:grpSp>
        <p:nvGrpSpPr>
          <p:cNvPr id="13" name="Group 71"/>
          <p:cNvGrpSpPr>
            <a:grpSpLocks/>
          </p:cNvGrpSpPr>
          <p:nvPr/>
        </p:nvGrpSpPr>
        <p:grpSpPr bwMode="auto">
          <a:xfrm>
            <a:off x="742491" y="5569088"/>
            <a:ext cx="8353425" cy="528638"/>
            <a:chOff x="294" y="3745"/>
            <a:chExt cx="5262" cy="333"/>
          </a:xfrm>
        </p:grpSpPr>
        <p:grpSp>
          <p:nvGrpSpPr>
            <p:cNvPr id="15" name="Group 72"/>
            <p:cNvGrpSpPr>
              <a:grpSpLocks/>
            </p:cNvGrpSpPr>
            <p:nvPr/>
          </p:nvGrpSpPr>
          <p:grpSpPr bwMode="auto">
            <a:xfrm>
              <a:off x="295" y="3745"/>
              <a:ext cx="4536" cy="96"/>
              <a:chOff x="295" y="3745"/>
              <a:chExt cx="4536" cy="96"/>
            </a:xfrm>
          </p:grpSpPr>
          <p:sp>
            <p:nvSpPr>
              <p:cNvPr id="17" name="Rectangle 73"/>
              <p:cNvSpPr>
                <a:spLocks noChangeArrowheads="1"/>
              </p:cNvSpPr>
              <p:nvPr/>
            </p:nvSpPr>
            <p:spPr bwMode="auto">
              <a:xfrm rot="-5400000">
                <a:off x="295" y="3748"/>
                <a:ext cx="91" cy="91"/>
              </a:xfrm>
              <a:prstGeom prst="ellipse">
                <a:avLst/>
              </a:prstGeom>
              <a:solidFill>
                <a:srgbClr val="FF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US" altLang="cs-CZ" sz="1000" dirty="0">
                  <a:solidFill>
                    <a:srgbClr val="5F5F5F"/>
                  </a:solidFill>
                  <a:latin typeface="+mn-lt"/>
                </a:endParaRPr>
              </a:p>
            </p:txBody>
          </p:sp>
          <p:sp>
            <p:nvSpPr>
              <p:cNvPr id="18" name="Rectangle 74"/>
              <p:cNvSpPr>
                <a:spLocks noChangeArrowheads="1"/>
              </p:cNvSpPr>
              <p:nvPr/>
            </p:nvSpPr>
            <p:spPr bwMode="auto">
              <a:xfrm rot="-5400000">
                <a:off x="681" y="3748"/>
                <a:ext cx="91" cy="91"/>
              </a:xfrm>
              <a:prstGeom prst="ellipse">
                <a:avLst/>
              </a:prstGeom>
              <a:solidFill>
                <a:srgbClr val="FFCC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US" altLang="cs-CZ" sz="1000" dirty="0">
                  <a:solidFill>
                    <a:srgbClr val="5F5F5F"/>
                  </a:solidFill>
                  <a:latin typeface="+mn-lt"/>
                </a:endParaRPr>
              </a:p>
            </p:txBody>
          </p:sp>
          <p:sp>
            <p:nvSpPr>
              <p:cNvPr id="19" name="Rectangle 75"/>
              <p:cNvSpPr>
                <a:spLocks noChangeArrowheads="1"/>
              </p:cNvSpPr>
              <p:nvPr/>
            </p:nvSpPr>
            <p:spPr bwMode="auto">
              <a:xfrm rot="-5400000">
                <a:off x="1067" y="3748"/>
                <a:ext cx="91" cy="91"/>
              </a:xfrm>
              <a:prstGeom prst="ellipse">
                <a:avLst/>
              </a:prstGeom>
              <a:solidFill>
                <a:srgbClr val="3366FF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US" altLang="cs-CZ" sz="1000" dirty="0">
                  <a:solidFill>
                    <a:srgbClr val="5F5F5F"/>
                  </a:solidFill>
                  <a:latin typeface="+mn-lt"/>
                </a:endParaRPr>
              </a:p>
            </p:txBody>
          </p:sp>
          <p:sp>
            <p:nvSpPr>
              <p:cNvPr id="20" name="Rectangle 76"/>
              <p:cNvSpPr>
                <a:spLocks noChangeArrowheads="1"/>
              </p:cNvSpPr>
              <p:nvPr/>
            </p:nvSpPr>
            <p:spPr bwMode="auto">
              <a:xfrm rot="-5400000">
                <a:off x="1454" y="3748"/>
                <a:ext cx="91" cy="91"/>
              </a:xfrm>
              <a:prstGeom prst="ellipse">
                <a:avLst/>
              </a:prstGeom>
              <a:solidFill>
                <a:srgbClr val="99CCFF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US" altLang="cs-CZ" sz="1000" dirty="0">
                  <a:solidFill>
                    <a:srgbClr val="5F5F5F"/>
                  </a:solidFill>
                  <a:latin typeface="+mn-lt"/>
                </a:endParaRPr>
              </a:p>
            </p:txBody>
          </p:sp>
          <p:sp>
            <p:nvSpPr>
              <p:cNvPr id="21" name="Rectangle 81"/>
              <p:cNvSpPr>
                <a:spLocks noChangeArrowheads="1"/>
              </p:cNvSpPr>
              <p:nvPr/>
            </p:nvSpPr>
            <p:spPr bwMode="auto">
              <a:xfrm rot="-5400000">
                <a:off x="3385" y="3748"/>
                <a:ext cx="91" cy="91"/>
              </a:xfrm>
              <a:prstGeom prst="ellipse">
                <a:avLst/>
              </a:prstGeom>
              <a:solidFill>
                <a:srgbClr val="FFFF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US" altLang="cs-CZ" sz="1000" dirty="0">
                  <a:solidFill>
                    <a:srgbClr val="5F5F5F"/>
                  </a:solidFill>
                  <a:latin typeface="+mn-lt"/>
                </a:endParaRPr>
              </a:p>
            </p:txBody>
          </p:sp>
          <p:sp>
            <p:nvSpPr>
              <p:cNvPr id="22" name="Rectangle 82"/>
              <p:cNvSpPr>
                <a:spLocks noChangeArrowheads="1"/>
              </p:cNvSpPr>
              <p:nvPr/>
            </p:nvSpPr>
            <p:spPr bwMode="auto">
              <a:xfrm rot="-5400000">
                <a:off x="3772" y="3748"/>
                <a:ext cx="91" cy="91"/>
              </a:xfrm>
              <a:prstGeom prst="ellipse">
                <a:avLst/>
              </a:prstGeom>
              <a:solidFill>
                <a:srgbClr val="993366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US" altLang="cs-CZ" sz="1000" dirty="0">
                  <a:solidFill>
                    <a:srgbClr val="5F5F5F"/>
                  </a:solidFill>
                  <a:latin typeface="+mn-lt"/>
                </a:endParaRPr>
              </a:p>
            </p:txBody>
          </p:sp>
          <p:sp>
            <p:nvSpPr>
              <p:cNvPr id="32" name="Rectangle 83"/>
              <p:cNvSpPr>
                <a:spLocks noChangeArrowheads="1"/>
              </p:cNvSpPr>
              <p:nvPr/>
            </p:nvSpPr>
            <p:spPr bwMode="auto">
              <a:xfrm rot="-5400000">
                <a:off x="4158" y="3748"/>
                <a:ext cx="91" cy="91"/>
              </a:xfrm>
              <a:prstGeom prst="ellipse">
                <a:avLst/>
              </a:prstGeom>
              <a:solidFill>
                <a:srgbClr val="CC99FF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US" altLang="cs-CZ" sz="1000" dirty="0">
                  <a:solidFill>
                    <a:srgbClr val="5F5F5F"/>
                  </a:solidFill>
                  <a:latin typeface="+mn-lt"/>
                </a:endParaRPr>
              </a:p>
            </p:txBody>
          </p:sp>
          <p:sp>
            <p:nvSpPr>
              <p:cNvPr id="33" name="Rectangle 85"/>
              <p:cNvSpPr>
                <a:spLocks noChangeArrowheads="1"/>
              </p:cNvSpPr>
              <p:nvPr/>
            </p:nvSpPr>
            <p:spPr bwMode="auto">
              <a:xfrm rot="-5400000">
                <a:off x="4551" y="3747"/>
                <a:ext cx="91" cy="91"/>
              </a:xfrm>
              <a:prstGeom prst="ellipse">
                <a:avLst/>
              </a:prstGeom>
              <a:solidFill>
                <a:srgbClr val="FF66FF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US" altLang="cs-CZ" sz="1000" dirty="0">
                  <a:solidFill>
                    <a:srgbClr val="5F5F5F"/>
                  </a:solidFill>
                  <a:latin typeface="+mn-lt"/>
                </a:endParaRPr>
              </a:p>
            </p:txBody>
          </p:sp>
          <p:sp>
            <p:nvSpPr>
              <p:cNvPr id="34" name="Rectangle 86"/>
              <p:cNvSpPr>
                <a:spLocks noChangeArrowheads="1"/>
              </p:cNvSpPr>
              <p:nvPr/>
            </p:nvSpPr>
            <p:spPr bwMode="auto">
              <a:xfrm>
                <a:off x="416" y="3745"/>
                <a:ext cx="160" cy="9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>
                <a:spAutoFit/>
              </a:bodyPr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cs-CZ" altLang="cs-CZ" sz="1000" b="1" dirty="0">
                    <a:solidFill>
                      <a:srgbClr val="5F5F5F"/>
                    </a:solidFill>
                    <a:latin typeface="+mn-lt"/>
                  </a:rPr>
                  <a:t>I.</a:t>
                </a:r>
              </a:p>
            </p:txBody>
          </p:sp>
          <p:sp>
            <p:nvSpPr>
              <p:cNvPr id="35" name="Rectangle 87"/>
              <p:cNvSpPr>
                <a:spLocks noChangeArrowheads="1"/>
              </p:cNvSpPr>
              <p:nvPr/>
            </p:nvSpPr>
            <p:spPr bwMode="auto">
              <a:xfrm>
                <a:off x="802" y="3745"/>
                <a:ext cx="160" cy="9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>
                <a:spAutoFit/>
              </a:bodyPr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cs-CZ" altLang="cs-CZ" sz="1000" b="1" dirty="0">
                    <a:solidFill>
                      <a:srgbClr val="5F5F5F"/>
                    </a:solidFill>
                    <a:latin typeface="+mn-lt"/>
                  </a:rPr>
                  <a:t>II.</a:t>
                </a:r>
              </a:p>
            </p:txBody>
          </p:sp>
          <p:sp>
            <p:nvSpPr>
              <p:cNvPr id="36" name="Rectangle 88"/>
              <p:cNvSpPr>
                <a:spLocks noChangeArrowheads="1"/>
              </p:cNvSpPr>
              <p:nvPr/>
            </p:nvSpPr>
            <p:spPr bwMode="auto">
              <a:xfrm>
                <a:off x="1189" y="3745"/>
                <a:ext cx="160" cy="9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>
                <a:spAutoFit/>
              </a:bodyPr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cs-CZ" altLang="cs-CZ" sz="1000" b="1" dirty="0">
                    <a:solidFill>
                      <a:srgbClr val="5F5F5F"/>
                    </a:solidFill>
                    <a:latin typeface="+mn-lt"/>
                  </a:rPr>
                  <a:t>III.</a:t>
                </a:r>
              </a:p>
            </p:txBody>
          </p:sp>
          <p:sp>
            <p:nvSpPr>
              <p:cNvPr id="37" name="Rectangle 89"/>
              <p:cNvSpPr>
                <a:spLocks noChangeArrowheads="1"/>
              </p:cNvSpPr>
              <p:nvPr/>
            </p:nvSpPr>
            <p:spPr bwMode="auto">
              <a:xfrm>
                <a:off x="1576" y="3745"/>
                <a:ext cx="160" cy="9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>
                <a:spAutoFit/>
              </a:bodyPr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cs-CZ" altLang="cs-CZ" sz="1000" b="1" dirty="0">
                    <a:solidFill>
                      <a:srgbClr val="5F5F5F"/>
                    </a:solidFill>
                    <a:latin typeface="+mn-lt"/>
                  </a:rPr>
                  <a:t>IV.</a:t>
                </a:r>
              </a:p>
            </p:txBody>
          </p:sp>
          <p:sp>
            <p:nvSpPr>
              <p:cNvPr id="38" name="Rectangle 90"/>
              <p:cNvSpPr>
                <a:spLocks noChangeArrowheads="1"/>
              </p:cNvSpPr>
              <p:nvPr/>
            </p:nvSpPr>
            <p:spPr bwMode="auto">
              <a:xfrm>
                <a:off x="1963" y="3745"/>
                <a:ext cx="160" cy="9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>
                <a:spAutoFit/>
              </a:bodyPr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cs-CZ" altLang="cs-CZ" sz="1000" b="1" dirty="0">
                    <a:solidFill>
                      <a:srgbClr val="5F5F5F"/>
                    </a:solidFill>
                    <a:latin typeface="+mn-lt"/>
                  </a:rPr>
                  <a:t>V.</a:t>
                </a:r>
              </a:p>
            </p:txBody>
          </p:sp>
          <p:sp>
            <p:nvSpPr>
              <p:cNvPr id="39" name="Rectangle 91"/>
              <p:cNvSpPr>
                <a:spLocks noChangeArrowheads="1"/>
              </p:cNvSpPr>
              <p:nvPr/>
            </p:nvSpPr>
            <p:spPr bwMode="auto">
              <a:xfrm>
                <a:off x="2350" y="3745"/>
                <a:ext cx="160" cy="9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>
                <a:spAutoFit/>
              </a:bodyPr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cs-CZ" altLang="cs-CZ" sz="1000" b="1" dirty="0">
                    <a:solidFill>
                      <a:srgbClr val="5F5F5F"/>
                    </a:solidFill>
                    <a:latin typeface="+mn-lt"/>
                  </a:rPr>
                  <a:t>VI.</a:t>
                </a:r>
              </a:p>
            </p:txBody>
          </p:sp>
          <p:sp>
            <p:nvSpPr>
              <p:cNvPr id="40" name="Rectangle 92"/>
              <p:cNvSpPr>
                <a:spLocks noChangeArrowheads="1"/>
              </p:cNvSpPr>
              <p:nvPr/>
            </p:nvSpPr>
            <p:spPr bwMode="auto">
              <a:xfrm>
                <a:off x="2737" y="3745"/>
                <a:ext cx="160" cy="9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>
                <a:spAutoFit/>
              </a:bodyPr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cs-CZ" altLang="cs-CZ" sz="1000" b="1" dirty="0">
                    <a:solidFill>
                      <a:srgbClr val="5F5F5F"/>
                    </a:solidFill>
                    <a:latin typeface="+mn-lt"/>
                  </a:rPr>
                  <a:t>VII.</a:t>
                </a:r>
              </a:p>
            </p:txBody>
          </p:sp>
          <p:sp>
            <p:nvSpPr>
              <p:cNvPr id="41" name="Rectangle 93"/>
              <p:cNvSpPr>
                <a:spLocks noChangeArrowheads="1"/>
              </p:cNvSpPr>
              <p:nvPr/>
            </p:nvSpPr>
            <p:spPr bwMode="auto">
              <a:xfrm>
                <a:off x="3123" y="3745"/>
                <a:ext cx="160" cy="9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>
                <a:spAutoFit/>
              </a:bodyPr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cs-CZ" altLang="cs-CZ" sz="1000" b="1" dirty="0">
                    <a:solidFill>
                      <a:srgbClr val="5F5F5F"/>
                    </a:solidFill>
                    <a:latin typeface="+mn-lt"/>
                  </a:rPr>
                  <a:t>VIII.</a:t>
                </a:r>
              </a:p>
            </p:txBody>
          </p:sp>
          <p:sp>
            <p:nvSpPr>
              <p:cNvPr id="42" name="Rectangle 94"/>
              <p:cNvSpPr>
                <a:spLocks noChangeArrowheads="1"/>
              </p:cNvSpPr>
              <p:nvPr/>
            </p:nvSpPr>
            <p:spPr bwMode="auto">
              <a:xfrm>
                <a:off x="3510" y="3745"/>
                <a:ext cx="160" cy="9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>
                <a:spAutoFit/>
              </a:bodyPr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cs-CZ" altLang="cs-CZ" sz="1000" b="1" dirty="0">
                    <a:solidFill>
                      <a:srgbClr val="5F5F5F"/>
                    </a:solidFill>
                    <a:latin typeface="+mn-lt"/>
                  </a:rPr>
                  <a:t>IX.</a:t>
                </a:r>
              </a:p>
            </p:txBody>
          </p:sp>
          <p:sp>
            <p:nvSpPr>
              <p:cNvPr id="43" name="Rectangle 95"/>
              <p:cNvSpPr>
                <a:spLocks noChangeArrowheads="1"/>
              </p:cNvSpPr>
              <p:nvPr/>
            </p:nvSpPr>
            <p:spPr bwMode="auto">
              <a:xfrm>
                <a:off x="3897" y="3745"/>
                <a:ext cx="160" cy="9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>
                <a:spAutoFit/>
              </a:bodyPr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cs-CZ" altLang="cs-CZ" sz="1000" b="1" dirty="0">
                    <a:solidFill>
                      <a:srgbClr val="5F5F5F"/>
                    </a:solidFill>
                    <a:latin typeface="+mn-lt"/>
                  </a:rPr>
                  <a:t>X.</a:t>
                </a:r>
              </a:p>
            </p:txBody>
          </p:sp>
          <p:sp>
            <p:nvSpPr>
              <p:cNvPr id="44" name="Rectangle 96"/>
              <p:cNvSpPr>
                <a:spLocks noChangeArrowheads="1"/>
              </p:cNvSpPr>
              <p:nvPr/>
            </p:nvSpPr>
            <p:spPr bwMode="auto">
              <a:xfrm>
                <a:off x="4284" y="3745"/>
                <a:ext cx="160" cy="9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>
                <a:spAutoFit/>
              </a:bodyPr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cs-CZ" altLang="cs-CZ" sz="1000" b="1" dirty="0">
                    <a:solidFill>
                      <a:srgbClr val="5F5F5F"/>
                    </a:solidFill>
                    <a:latin typeface="+mn-lt"/>
                  </a:rPr>
                  <a:t>XI.</a:t>
                </a:r>
              </a:p>
            </p:txBody>
          </p:sp>
          <p:sp>
            <p:nvSpPr>
              <p:cNvPr id="45" name="Rectangle 97"/>
              <p:cNvSpPr>
                <a:spLocks noChangeArrowheads="1"/>
              </p:cNvSpPr>
              <p:nvPr/>
            </p:nvSpPr>
            <p:spPr bwMode="auto">
              <a:xfrm>
                <a:off x="4671" y="3745"/>
                <a:ext cx="160" cy="9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>
                <a:spAutoFit/>
              </a:bodyPr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cs-CZ" altLang="cs-CZ" sz="1000" b="1" dirty="0">
                    <a:solidFill>
                      <a:srgbClr val="5F5F5F"/>
                    </a:solidFill>
                    <a:latin typeface="+mn-lt"/>
                  </a:rPr>
                  <a:t>XII.</a:t>
                </a:r>
              </a:p>
            </p:txBody>
          </p:sp>
          <p:sp>
            <p:nvSpPr>
              <p:cNvPr id="46" name="Rectangle 77"/>
              <p:cNvSpPr>
                <a:spLocks noChangeArrowheads="1"/>
              </p:cNvSpPr>
              <p:nvPr/>
            </p:nvSpPr>
            <p:spPr bwMode="auto">
              <a:xfrm rot="16200000">
                <a:off x="1862" y="3747"/>
                <a:ext cx="91" cy="91"/>
              </a:xfrm>
              <a:prstGeom prst="ellipse">
                <a:avLst/>
              </a:prstGeom>
              <a:solidFill>
                <a:srgbClr val="CCFFCC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US" altLang="cs-CZ" sz="1000" dirty="0">
                  <a:solidFill>
                    <a:srgbClr val="5F5F5F"/>
                  </a:solidFill>
                  <a:latin typeface="+mn-lt"/>
                </a:endParaRPr>
              </a:p>
            </p:txBody>
          </p:sp>
          <p:sp>
            <p:nvSpPr>
              <p:cNvPr id="47" name="Rectangle 78"/>
              <p:cNvSpPr>
                <a:spLocks noChangeArrowheads="1"/>
              </p:cNvSpPr>
              <p:nvPr/>
            </p:nvSpPr>
            <p:spPr bwMode="auto">
              <a:xfrm rot="16200000">
                <a:off x="2248" y="3747"/>
                <a:ext cx="91" cy="91"/>
              </a:xfrm>
              <a:prstGeom prst="ellipse">
                <a:avLst/>
              </a:prstGeom>
              <a:solidFill>
                <a:srgbClr val="99CC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US" altLang="cs-CZ" sz="1000" dirty="0">
                  <a:solidFill>
                    <a:srgbClr val="5F5F5F"/>
                  </a:solidFill>
                  <a:latin typeface="+mn-lt"/>
                </a:endParaRPr>
              </a:p>
            </p:txBody>
          </p:sp>
          <p:sp>
            <p:nvSpPr>
              <p:cNvPr id="48" name="Rectangle 79"/>
              <p:cNvSpPr>
                <a:spLocks noChangeArrowheads="1"/>
              </p:cNvSpPr>
              <p:nvPr/>
            </p:nvSpPr>
            <p:spPr bwMode="auto">
              <a:xfrm rot="16200000">
                <a:off x="2635" y="3747"/>
                <a:ext cx="91" cy="91"/>
              </a:xfrm>
              <a:prstGeom prst="ellipse">
                <a:avLst/>
              </a:prstGeom>
              <a:solidFill>
                <a:srgbClr val="008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US" altLang="cs-CZ" sz="1000" dirty="0">
                  <a:solidFill>
                    <a:srgbClr val="5F5F5F"/>
                  </a:solidFill>
                  <a:latin typeface="+mn-lt"/>
                </a:endParaRPr>
              </a:p>
            </p:txBody>
          </p:sp>
          <p:sp>
            <p:nvSpPr>
              <p:cNvPr id="49" name="Rectangle 80"/>
              <p:cNvSpPr>
                <a:spLocks noChangeArrowheads="1"/>
              </p:cNvSpPr>
              <p:nvPr/>
            </p:nvSpPr>
            <p:spPr bwMode="auto">
              <a:xfrm rot="16200000">
                <a:off x="3021" y="3747"/>
                <a:ext cx="91" cy="91"/>
              </a:xfrm>
              <a:prstGeom prst="ellipse">
                <a:avLst/>
              </a:prstGeom>
              <a:solidFill>
                <a:srgbClr val="FFCC99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2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US" altLang="cs-CZ" sz="1000" dirty="0">
                  <a:solidFill>
                    <a:srgbClr val="5F5F5F"/>
                  </a:solidFill>
                  <a:latin typeface="+mn-lt"/>
                </a:endParaRPr>
              </a:p>
            </p:txBody>
          </p:sp>
        </p:grpSp>
        <p:sp>
          <p:nvSpPr>
            <p:cNvPr id="16" name="Rectangle 99"/>
            <p:cNvSpPr>
              <a:spLocks noChangeArrowheads="1"/>
            </p:cNvSpPr>
            <p:nvPr/>
          </p:nvSpPr>
          <p:spPr bwMode="auto">
            <a:xfrm>
              <a:off x="294" y="3884"/>
              <a:ext cx="5262" cy="19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spcBef>
                  <a:spcPct val="0"/>
                </a:spcBef>
                <a:buNone/>
              </a:pPr>
              <a:r>
                <a:rPr lang="cs-CZ" altLang="cs-CZ" sz="1000" b="1" dirty="0">
                  <a:solidFill>
                    <a:srgbClr val="5F5F5F"/>
                  </a:solidFill>
                  <a:latin typeface="+mn-lt"/>
                </a:rPr>
                <a:t>I.</a:t>
              </a:r>
              <a:r>
                <a:rPr lang="cs-CZ" altLang="cs-CZ" sz="1000" dirty="0">
                  <a:solidFill>
                    <a:srgbClr val="5F5F5F"/>
                  </a:solidFill>
                  <a:latin typeface="+mn-lt"/>
                </a:rPr>
                <a:t> Hlavní město Praha; </a:t>
              </a:r>
              <a:r>
                <a:rPr lang="cs-CZ" altLang="cs-CZ" sz="1000" b="1" dirty="0">
                  <a:solidFill>
                    <a:srgbClr val="5F5F5F"/>
                  </a:solidFill>
                  <a:latin typeface="+mn-lt"/>
                </a:rPr>
                <a:t>II.</a:t>
              </a:r>
              <a:r>
                <a:rPr lang="cs-CZ" altLang="cs-CZ" sz="1000" dirty="0">
                  <a:solidFill>
                    <a:srgbClr val="5F5F5F"/>
                  </a:solidFill>
                  <a:latin typeface="+mn-lt"/>
                </a:rPr>
                <a:t> Středočeský kraj; </a:t>
              </a:r>
              <a:r>
                <a:rPr lang="cs-CZ" altLang="cs-CZ" sz="1000" b="1" dirty="0">
                  <a:solidFill>
                    <a:srgbClr val="5F5F5F"/>
                  </a:solidFill>
                  <a:latin typeface="+mn-lt"/>
                </a:rPr>
                <a:t>III.</a:t>
              </a:r>
              <a:r>
                <a:rPr lang="cs-CZ" altLang="cs-CZ" sz="1000" dirty="0">
                  <a:solidFill>
                    <a:srgbClr val="5F5F5F"/>
                  </a:solidFill>
                  <a:latin typeface="+mn-lt"/>
                </a:rPr>
                <a:t> Jihočeský kraj; </a:t>
              </a:r>
              <a:r>
                <a:rPr lang="cs-CZ" altLang="cs-CZ" sz="1000" b="1" dirty="0">
                  <a:solidFill>
                    <a:srgbClr val="5F5F5F"/>
                  </a:solidFill>
                  <a:latin typeface="+mn-lt"/>
                </a:rPr>
                <a:t>IV.</a:t>
              </a:r>
              <a:r>
                <a:rPr lang="cs-CZ" altLang="cs-CZ" sz="1000" dirty="0">
                  <a:solidFill>
                    <a:srgbClr val="5F5F5F"/>
                  </a:solidFill>
                  <a:latin typeface="+mn-lt"/>
                </a:rPr>
                <a:t> Plzeňský kraj; </a:t>
              </a:r>
              <a:r>
                <a:rPr lang="cs-CZ" altLang="cs-CZ" sz="1000" b="1" dirty="0">
                  <a:solidFill>
                    <a:srgbClr val="5F5F5F"/>
                  </a:solidFill>
                  <a:latin typeface="+mn-lt"/>
                </a:rPr>
                <a:t>V.</a:t>
              </a:r>
              <a:r>
                <a:rPr lang="cs-CZ" altLang="cs-CZ" sz="1000" dirty="0">
                  <a:solidFill>
                    <a:srgbClr val="5F5F5F"/>
                  </a:solidFill>
                  <a:latin typeface="+mn-lt"/>
                </a:rPr>
                <a:t> Karlovarský kraj; </a:t>
              </a:r>
              <a:r>
                <a:rPr lang="cs-CZ" altLang="cs-CZ" sz="1000" b="1" dirty="0">
                  <a:solidFill>
                    <a:srgbClr val="5F5F5F"/>
                  </a:solidFill>
                  <a:latin typeface="+mn-lt"/>
                </a:rPr>
                <a:t>VI.</a:t>
              </a:r>
              <a:r>
                <a:rPr lang="cs-CZ" altLang="cs-CZ" sz="1000" dirty="0">
                  <a:solidFill>
                    <a:srgbClr val="5F5F5F"/>
                  </a:solidFill>
                  <a:latin typeface="+mn-lt"/>
                </a:rPr>
                <a:t> Ústecký kraj; </a:t>
              </a:r>
              <a:r>
                <a:rPr lang="cs-CZ" altLang="cs-CZ" sz="1000" b="1" dirty="0">
                  <a:solidFill>
                    <a:srgbClr val="5F5F5F"/>
                  </a:solidFill>
                  <a:latin typeface="+mn-lt"/>
                </a:rPr>
                <a:t>VII.</a:t>
              </a:r>
              <a:r>
                <a:rPr lang="cs-CZ" altLang="cs-CZ" sz="1000" dirty="0">
                  <a:solidFill>
                    <a:srgbClr val="5F5F5F"/>
                  </a:solidFill>
                  <a:latin typeface="+mn-lt"/>
                </a:rPr>
                <a:t> Liberecký kraj; </a:t>
              </a:r>
              <a:r>
                <a:rPr lang="cs-CZ" altLang="cs-CZ" sz="1000" b="1" dirty="0">
                  <a:solidFill>
                    <a:srgbClr val="5F5F5F"/>
                  </a:solidFill>
                  <a:latin typeface="+mn-lt"/>
                </a:rPr>
                <a:t>VIII.</a:t>
              </a:r>
              <a:r>
                <a:rPr lang="cs-CZ" altLang="cs-CZ" sz="1000" dirty="0">
                  <a:solidFill>
                    <a:srgbClr val="5F5F5F"/>
                  </a:solidFill>
                  <a:latin typeface="+mn-lt"/>
                </a:rPr>
                <a:t> Královéhradecký kraj; </a:t>
              </a:r>
              <a:r>
                <a:rPr lang="cs-CZ" altLang="cs-CZ" sz="1000" b="1" dirty="0">
                  <a:solidFill>
                    <a:srgbClr val="5F5F5F"/>
                  </a:solidFill>
                  <a:latin typeface="+mn-lt"/>
                </a:rPr>
                <a:t>IX.</a:t>
              </a:r>
              <a:r>
                <a:rPr lang="cs-CZ" altLang="cs-CZ" sz="1000" dirty="0">
                  <a:solidFill>
                    <a:srgbClr val="5F5F5F"/>
                  </a:solidFill>
                  <a:latin typeface="+mn-lt"/>
                </a:rPr>
                <a:t> Pardubický kraj; </a:t>
              </a:r>
              <a:r>
                <a:rPr lang="cs-CZ" altLang="cs-CZ" sz="1000" b="1" dirty="0">
                  <a:solidFill>
                    <a:srgbClr val="5F5F5F"/>
                  </a:solidFill>
                  <a:latin typeface="+mn-lt"/>
                </a:rPr>
                <a:t>X.</a:t>
              </a:r>
              <a:r>
                <a:rPr lang="cs-CZ" altLang="cs-CZ" sz="1000" dirty="0">
                  <a:solidFill>
                    <a:srgbClr val="5F5F5F"/>
                  </a:solidFill>
                  <a:latin typeface="+mn-lt"/>
                </a:rPr>
                <a:t> Kraj Vysočina; </a:t>
              </a:r>
              <a:r>
                <a:rPr lang="cs-CZ" altLang="cs-CZ" sz="1000" b="1" dirty="0">
                  <a:solidFill>
                    <a:srgbClr val="5F5F5F"/>
                  </a:solidFill>
                  <a:latin typeface="+mn-lt"/>
                </a:rPr>
                <a:t>XI.</a:t>
              </a:r>
              <a:r>
                <a:rPr lang="cs-CZ" altLang="cs-CZ" sz="1000" dirty="0">
                  <a:solidFill>
                    <a:srgbClr val="5F5F5F"/>
                  </a:solidFill>
                  <a:latin typeface="+mn-lt"/>
                </a:rPr>
                <a:t> Jihomoravský kraj; </a:t>
              </a:r>
              <a:r>
                <a:rPr lang="cs-CZ" altLang="cs-CZ" sz="1000" b="1" dirty="0">
                  <a:solidFill>
                    <a:srgbClr val="5F5F5F"/>
                  </a:solidFill>
                  <a:latin typeface="+mn-lt"/>
                </a:rPr>
                <a:t>XII.</a:t>
              </a:r>
              <a:r>
                <a:rPr lang="cs-CZ" altLang="cs-CZ" sz="1000" dirty="0">
                  <a:solidFill>
                    <a:srgbClr val="5F5F5F"/>
                  </a:solidFill>
                  <a:latin typeface="+mn-lt"/>
                </a:rPr>
                <a:t> Olomoucký kraj</a:t>
              </a:r>
              <a:r>
                <a:rPr lang="en-US" altLang="cs-CZ" sz="1000" dirty="0">
                  <a:solidFill>
                    <a:srgbClr val="5F5F5F"/>
                  </a:solidFill>
                  <a:latin typeface="+mn-lt"/>
                </a:rPr>
                <a:t>; </a:t>
              </a:r>
              <a:r>
                <a:rPr lang="cs-CZ" altLang="cs-CZ" sz="1000" b="1" dirty="0">
                  <a:solidFill>
                    <a:srgbClr val="5F5F5F"/>
                  </a:solidFill>
                  <a:latin typeface="+mn-lt"/>
                </a:rPr>
                <a:t>XIII. </a:t>
              </a:r>
              <a:r>
                <a:rPr lang="cs-CZ" altLang="cs-CZ" sz="1000" dirty="0">
                  <a:solidFill>
                    <a:srgbClr val="5F5F5F"/>
                  </a:solidFill>
                  <a:latin typeface="+mn-lt"/>
                </a:rPr>
                <a:t>Zlínský kraj</a:t>
              </a:r>
              <a:r>
                <a:rPr lang="en-US" altLang="cs-CZ" sz="1000" dirty="0">
                  <a:solidFill>
                    <a:srgbClr val="5F5F5F"/>
                  </a:solidFill>
                  <a:latin typeface="+mn-lt"/>
                </a:rPr>
                <a:t>;</a:t>
              </a:r>
              <a:r>
                <a:rPr lang="cs-CZ" altLang="cs-CZ" sz="1000" dirty="0">
                  <a:solidFill>
                    <a:srgbClr val="5F5F5F"/>
                  </a:solidFill>
                  <a:latin typeface="+mn-lt"/>
                </a:rPr>
                <a:t> </a:t>
              </a:r>
              <a:r>
                <a:rPr lang="cs-CZ" altLang="cs-CZ" sz="1000" b="1" dirty="0">
                  <a:solidFill>
                    <a:srgbClr val="5F5F5F"/>
                  </a:solidFill>
                  <a:latin typeface="+mn-lt"/>
                </a:rPr>
                <a:t>XIV. </a:t>
              </a:r>
              <a:r>
                <a:rPr lang="cs-CZ" altLang="cs-CZ" sz="1000" dirty="0">
                  <a:solidFill>
                    <a:srgbClr val="5F5F5F"/>
                  </a:solidFill>
                  <a:latin typeface="+mn-lt"/>
                </a:rPr>
                <a:t>Moravskoslezský kraj</a:t>
              </a:r>
            </a:p>
          </p:txBody>
        </p:sp>
      </p:grpSp>
      <p:sp>
        <p:nvSpPr>
          <p:cNvPr id="50" name="Rectangle 85"/>
          <p:cNvSpPr>
            <a:spLocks noChangeArrowheads="1"/>
          </p:cNvSpPr>
          <p:nvPr/>
        </p:nvSpPr>
        <p:spPr bwMode="auto">
          <a:xfrm rot="16200000">
            <a:off x="8118544" y="5572259"/>
            <a:ext cx="144463" cy="144463"/>
          </a:xfrm>
          <a:prstGeom prst="ellipse">
            <a:avLst/>
          </a:prstGeom>
          <a:solidFill>
            <a:srgbClr val="0000FF"/>
          </a:solidFill>
          <a:ln w="9525">
            <a:noFill/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cs-CZ" sz="1000" dirty="0">
              <a:solidFill>
                <a:srgbClr val="5F5F5F"/>
              </a:solidFill>
              <a:latin typeface="+mn-lt"/>
            </a:endParaRPr>
          </a:p>
        </p:txBody>
      </p:sp>
      <p:sp>
        <p:nvSpPr>
          <p:cNvPr id="51" name="Rectangle 97"/>
          <p:cNvSpPr>
            <a:spLocks noChangeArrowheads="1"/>
          </p:cNvSpPr>
          <p:nvPr/>
        </p:nvSpPr>
        <p:spPr bwMode="auto">
          <a:xfrm>
            <a:off x="8309044" y="5569084"/>
            <a:ext cx="254000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cs-CZ" altLang="cs-CZ" sz="1000" b="1" dirty="0">
                <a:solidFill>
                  <a:srgbClr val="5F5F5F"/>
                </a:solidFill>
                <a:latin typeface="+mn-lt"/>
              </a:rPr>
              <a:t>XIII.</a:t>
            </a:r>
          </a:p>
        </p:txBody>
      </p:sp>
      <p:sp>
        <p:nvSpPr>
          <p:cNvPr id="52" name="Rectangle 85"/>
          <p:cNvSpPr>
            <a:spLocks noChangeArrowheads="1"/>
          </p:cNvSpPr>
          <p:nvPr/>
        </p:nvSpPr>
        <p:spPr bwMode="auto">
          <a:xfrm rot="16200000">
            <a:off x="8685810" y="5572260"/>
            <a:ext cx="144463" cy="144463"/>
          </a:xfrm>
          <a:prstGeom prst="ellipse">
            <a:avLst/>
          </a:prstGeom>
          <a:solidFill>
            <a:srgbClr val="333333"/>
          </a:solidFill>
          <a:ln w="9525">
            <a:noFill/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cs-CZ" sz="1000" dirty="0">
              <a:solidFill>
                <a:srgbClr val="5F5F5F"/>
              </a:solidFill>
              <a:latin typeface="+mn-lt"/>
            </a:endParaRPr>
          </a:p>
        </p:txBody>
      </p:sp>
      <p:sp>
        <p:nvSpPr>
          <p:cNvPr id="53" name="Rectangle 97"/>
          <p:cNvSpPr>
            <a:spLocks noChangeArrowheads="1"/>
          </p:cNvSpPr>
          <p:nvPr/>
        </p:nvSpPr>
        <p:spPr bwMode="auto">
          <a:xfrm>
            <a:off x="8867843" y="5569085"/>
            <a:ext cx="254000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cs-CZ" altLang="cs-CZ" sz="1000" b="1" dirty="0">
                <a:solidFill>
                  <a:srgbClr val="5F5F5F"/>
                </a:solidFill>
                <a:latin typeface="+mn-lt"/>
              </a:rPr>
              <a:t>XIV.</a:t>
            </a:r>
          </a:p>
        </p:txBody>
      </p:sp>
      <p:sp>
        <p:nvSpPr>
          <p:cNvPr id="56" name="TextBox 3"/>
          <p:cNvSpPr txBox="1"/>
          <p:nvPr/>
        </p:nvSpPr>
        <p:spPr>
          <a:xfrm>
            <a:off x="4006392" y="792769"/>
            <a:ext cx="4985578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cs-CZ" sz="1200" b="1" dirty="0"/>
              <a:t>Podíl nemocnic LBK na hospitalizacích obyvatel daného kraje (2018)</a:t>
            </a:r>
          </a:p>
        </p:txBody>
      </p:sp>
      <p:sp>
        <p:nvSpPr>
          <p:cNvPr id="57" name="TextBox 4"/>
          <p:cNvSpPr txBox="1"/>
          <p:nvPr/>
        </p:nvSpPr>
        <p:spPr>
          <a:xfrm>
            <a:off x="340303" y="1006579"/>
            <a:ext cx="353943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cs-CZ" sz="1200" b="1" dirty="0"/>
              <a:t>100 % = hospitalizace v nemocnicích daného regionu</a:t>
            </a:r>
          </a:p>
        </p:txBody>
      </p:sp>
      <p:graphicFrame>
        <p:nvGraphicFramePr>
          <p:cNvPr id="54" name="Tabulka 53">
            <a:extLst>
              <a:ext uri="{FF2B5EF4-FFF2-40B4-BE49-F238E27FC236}">
                <a16:creationId xmlns:a16="http://schemas.microsoft.com/office/drawing/2014/main" id="{C7080366-E38C-4E57-9C59-5A23A45AE35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548425899"/>
              </p:ext>
            </p:extLst>
          </p:nvPr>
        </p:nvGraphicFramePr>
        <p:xfrm>
          <a:off x="395869" y="1443283"/>
          <a:ext cx="3767667" cy="3947592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76766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164483">
                <a:tc>
                  <a:txBody>
                    <a:bodyPr/>
                    <a:lstStyle/>
                    <a:p>
                      <a:pPr marL="0" marR="0" lvl="0" indent="0" algn="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cs-CZ" sz="1000" b="0" kern="120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Hospitalizace celkem</a:t>
                      </a:r>
                    </a:p>
                  </a:txBody>
                  <a:tcPr marL="9525" marR="9525" marT="9525" marB="0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64483">
                <a:tc>
                  <a:txBody>
                    <a:bodyPr/>
                    <a:lstStyle/>
                    <a:p>
                      <a:pPr marL="0" marR="0" lvl="0" indent="0" algn="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cs-CZ" sz="1000" b="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4483">
                <a:tc>
                  <a:txBody>
                    <a:bodyPr/>
                    <a:lstStyle/>
                    <a:p>
                      <a:pPr algn="r" fontAlgn="b"/>
                      <a:r>
                        <a:rPr lang="cs-CZ" sz="1000" u="none" strike="noStrike" dirty="0">
                          <a:effectLst/>
                          <a:latin typeface="+mn-lt"/>
                        </a:rPr>
                        <a:t>I. Některé infekční a parazitární nemoci</a:t>
                      </a:r>
                      <a:endParaRPr lang="cs-CZ" sz="10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64483">
                <a:tc>
                  <a:txBody>
                    <a:bodyPr/>
                    <a:lstStyle/>
                    <a:p>
                      <a:pPr algn="r" fontAlgn="b"/>
                      <a:r>
                        <a:rPr lang="cs-CZ" sz="1000" u="none" strike="noStrike" dirty="0">
                          <a:effectLst/>
                          <a:latin typeface="+mn-lt"/>
                        </a:rPr>
                        <a:t>II. Novotvary</a:t>
                      </a:r>
                      <a:endParaRPr lang="cs-CZ" sz="10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64483">
                <a:tc>
                  <a:txBody>
                    <a:bodyPr/>
                    <a:lstStyle/>
                    <a:p>
                      <a:pPr algn="r" fontAlgn="b"/>
                      <a:r>
                        <a:rPr lang="cs-CZ" sz="1000" u="none" strike="noStrike" dirty="0">
                          <a:effectLst/>
                          <a:latin typeface="+mn-lt"/>
                        </a:rPr>
                        <a:t>III. Nemoci krve a krvetvorných orgánů, poruchy mechanismu imunity</a:t>
                      </a:r>
                      <a:endParaRPr lang="cs-CZ" sz="10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64483">
                <a:tc>
                  <a:txBody>
                    <a:bodyPr/>
                    <a:lstStyle/>
                    <a:p>
                      <a:pPr algn="r" fontAlgn="b"/>
                      <a:r>
                        <a:rPr lang="cs-CZ" sz="1000" u="none" strike="noStrike" dirty="0">
                          <a:effectLst/>
                          <a:latin typeface="+mn-lt"/>
                        </a:rPr>
                        <a:t>IV. Nemoci endokrinní, výživy a přeměny látek</a:t>
                      </a:r>
                      <a:endParaRPr lang="cs-CZ" sz="10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64483">
                <a:tc>
                  <a:txBody>
                    <a:bodyPr/>
                    <a:lstStyle/>
                    <a:p>
                      <a:pPr algn="r" fontAlgn="b"/>
                      <a:r>
                        <a:rPr lang="pl-PL" sz="1000" u="none" strike="noStrike" dirty="0">
                          <a:effectLst/>
                          <a:latin typeface="+mn-lt"/>
                        </a:rPr>
                        <a:t>V. Poruchy duševní a poruchy chování</a:t>
                      </a:r>
                      <a:endParaRPr lang="pl-PL" sz="10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64483">
                <a:tc>
                  <a:txBody>
                    <a:bodyPr/>
                    <a:lstStyle/>
                    <a:p>
                      <a:pPr algn="r" fontAlgn="b"/>
                      <a:r>
                        <a:rPr lang="cs-CZ" sz="1000" u="none" strike="noStrike" dirty="0">
                          <a:effectLst/>
                          <a:latin typeface="+mn-lt"/>
                        </a:rPr>
                        <a:t>VI. Nemoci nervové soustavy</a:t>
                      </a:r>
                      <a:endParaRPr lang="cs-CZ" sz="10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64483">
                <a:tc>
                  <a:txBody>
                    <a:bodyPr/>
                    <a:lstStyle/>
                    <a:p>
                      <a:pPr algn="r" fontAlgn="b"/>
                      <a:r>
                        <a:rPr lang="pl-PL" sz="1000" u="none" strike="noStrike" dirty="0">
                          <a:effectLst/>
                          <a:latin typeface="+mn-lt"/>
                        </a:rPr>
                        <a:t>VII. Nemoci oka a očních adnex</a:t>
                      </a:r>
                      <a:endParaRPr lang="pl-PL" sz="10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64483">
                <a:tc>
                  <a:txBody>
                    <a:bodyPr/>
                    <a:lstStyle/>
                    <a:p>
                      <a:pPr algn="r" fontAlgn="b"/>
                      <a:r>
                        <a:rPr lang="cs-CZ" sz="1000" u="none" strike="noStrike" dirty="0">
                          <a:effectLst/>
                          <a:latin typeface="+mn-lt"/>
                        </a:rPr>
                        <a:t>VIII. Nemoci ucha a bradavkového výběžku</a:t>
                      </a:r>
                      <a:endParaRPr lang="cs-CZ" sz="10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64483">
                <a:tc>
                  <a:txBody>
                    <a:bodyPr/>
                    <a:lstStyle/>
                    <a:p>
                      <a:pPr algn="r" fontAlgn="b"/>
                      <a:r>
                        <a:rPr lang="cs-CZ" sz="1000" u="none" strike="noStrike" dirty="0">
                          <a:effectLst/>
                          <a:latin typeface="+mn-lt"/>
                        </a:rPr>
                        <a:t>IX. Nemoci oběhové soustavy</a:t>
                      </a:r>
                      <a:endParaRPr lang="cs-CZ" sz="10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64483">
                <a:tc>
                  <a:txBody>
                    <a:bodyPr/>
                    <a:lstStyle/>
                    <a:p>
                      <a:pPr algn="r" fontAlgn="b"/>
                      <a:r>
                        <a:rPr lang="cs-CZ" sz="1000" u="none" strike="noStrike" dirty="0">
                          <a:effectLst/>
                          <a:latin typeface="+mn-lt"/>
                        </a:rPr>
                        <a:t>X. Nemoci dýchací soustavy</a:t>
                      </a:r>
                      <a:endParaRPr lang="cs-CZ" sz="10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64483">
                <a:tc>
                  <a:txBody>
                    <a:bodyPr/>
                    <a:lstStyle/>
                    <a:p>
                      <a:pPr algn="r" fontAlgn="b"/>
                      <a:r>
                        <a:rPr lang="cs-CZ" sz="1000" u="none" strike="noStrike" dirty="0">
                          <a:effectLst/>
                          <a:latin typeface="+mn-lt"/>
                        </a:rPr>
                        <a:t>XI. Nemoci trávicí soustavy</a:t>
                      </a:r>
                      <a:endParaRPr lang="cs-CZ" sz="10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164483">
                <a:tc>
                  <a:txBody>
                    <a:bodyPr/>
                    <a:lstStyle/>
                    <a:p>
                      <a:pPr algn="r" fontAlgn="b"/>
                      <a:r>
                        <a:rPr lang="cs-CZ" sz="1000" u="none" strike="noStrike" dirty="0">
                          <a:effectLst/>
                          <a:latin typeface="+mn-lt"/>
                        </a:rPr>
                        <a:t>XII. Nemoci kůže a podkožního vaziva</a:t>
                      </a:r>
                      <a:endParaRPr lang="cs-CZ" sz="10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164483">
                <a:tc>
                  <a:txBody>
                    <a:bodyPr/>
                    <a:lstStyle/>
                    <a:p>
                      <a:pPr algn="r" fontAlgn="b"/>
                      <a:r>
                        <a:rPr lang="cs-CZ" sz="1000" u="none" strike="noStrike" dirty="0">
                          <a:effectLst/>
                          <a:latin typeface="+mn-lt"/>
                        </a:rPr>
                        <a:t>XIII. Nemoci svalové a kosterní soustavy a pojivové tkáně</a:t>
                      </a:r>
                      <a:endParaRPr lang="cs-CZ" sz="10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164483">
                <a:tc>
                  <a:txBody>
                    <a:bodyPr/>
                    <a:lstStyle/>
                    <a:p>
                      <a:pPr algn="r" fontAlgn="b"/>
                      <a:r>
                        <a:rPr lang="cs-CZ" sz="1000" u="none" strike="noStrike" dirty="0">
                          <a:effectLst/>
                          <a:latin typeface="+mn-lt"/>
                        </a:rPr>
                        <a:t>XIV. Nemoci močové a pohlavní soustavy</a:t>
                      </a:r>
                      <a:endParaRPr lang="cs-CZ" sz="10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164483">
                <a:tc>
                  <a:txBody>
                    <a:bodyPr/>
                    <a:lstStyle/>
                    <a:p>
                      <a:pPr algn="r" fontAlgn="b"/>
                      <a:r>
                        <a:rPr lang="cs-CZ" sz="1000" u="none" strike="noStrike" dirty="0">
                          <a:effectLst/>
                          <a:latin typeface="+mn-lt"/>
                        </a:rPr>
                        <a:t>XV. Těhotenství, porod a šestinedělí</a:t>
                      </a:r>
                      <a:endParaRPr lang="cs-CZ" sz="10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164483">
                <a:tc>
                  <a:txBody>
                    <a:bodyPr/>
                    <a:lstStyle/>
                    <a:p>
                      <a:pPr algn="r" fontAlgn="b"/>
                      <a:r>
                        <a:rPr lang="cs-CZ" sz="1000" u="none" strike="noStrike" dirty="0">
                          <a:effectLst/>
                          <a:latin typeface="+mn-lt"/>
                        </a:rPr>
                        <a:t>XVI. Některé stavy vzniklé v perinatálním období</a:t>
                      </a:r>
                      <a:endParaRPr lang="cs-CZ" sz="10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164483">
                <a:tc>
                  <a:txBody>
                    <a:bodyPr/>
                    <a:lstStyle/>
                    <a:p>
                      <a:pPr algn="r" fontAlgn="b"/>
                      <a:r>
                        <a:rPr lang="cs-CZ" sz="1000" u="none" strike="noStrike" dirty="0">
                          <a:effectLst/>
                          <a:latin typeface="+mn-lt"/>
                        </a:rPr>
                        <a:t>XVII. Vrozené vady, deformace a chromozomální abnormality</a:t>
                      </a:r>
                      <a:endParaRPr lang="cs-CZ" sz="10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164483">
                <a:tc>
                  <a:txBody>
                    <a:bodyPr/>
                    <a:lstStyle/>
                    <a:p>
                      <a:pPr algn="r" fontAlgn="b"/>
                      <a:r>
                        <a:rPr lang="cs-CZ" sz="1000" u="none" strike="noStrike" dirty="0">
                          <a:effectLst/>
                          <a:latin typeface="+mn-lt"/>
                        </a:rPr>
                        <a:t>XVIII. Příznaky, znaky a abnormální klinické a laboratorní nálezy</a:t>
                      </a:r>
                      <a:endParaRPr lang="cs-CZ" sz="10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164483">
                <a:tc>
                  <a:txBody>
                    <a:bodyPr/>
                    <a:lstStyle/>
                    <a:p>
                      <a:pPr algn="r" fontAlgn="b"/>
                      <a:r>
                        <a:rPr lang="cs-CZ" sz="1000" u="none" strike="noStrike" dirty="0">
                          <a:effectLst/>
                          <a:latin typeface="+mn-lt"/>
                        </a:rPr>
                        <a:t>XIX. Poranění, otravy a některé jiné následky vnějších příčin</a:t>
                      </a:r>
                      <a:endParaRPr lang="cs-CZ" sz="10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164483">
                <a:tc>
                  <a:txBody>
                    <a:bodyPr/>
                    <a:lstStyle/>
                    <a:p>
                      <a:pPr algn="r" fontAlgn="b"/>
                      <a:r>
                        <a:rPr lang="cs-CZ" sz="1000" u="none" strike="noStrike" dirty="0">
                          <a:effectLst/>
                          <a:latin typeface="+mn-lt"/>
                        </a:rPr>
                        <a:t>XXIa. Zdravá osoba doprovázející nemocnou osobu</a:t>
                      </a:r>
                      <a:endParaRPr lang="cs-CZ" sz="10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164483">
                <a:tc>
                  <a:txBody>
                    <a:bodyPr/>
                    <a:lstStyle/>
                    <a:p>
                      <a:pPr algn="r" fontAlgn="b"/>
                      <a:r>
                        <a:rPr lang="cs-CZ" sz="1000" u="none" strike="noStrike" dirty="0">
                          <a:effectLst/>
                          <a:latin typeface="+mn-lt"/>
                        </a:rPr>
                        <a:t>XXIb. Živě narozené děti</a:t>
                      </a:r>
                      <a:endParaRPr lang="cs-CZ" sz="10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164483">
                <a:tc>
                  <a:txBody>
                    <a:bodyPr/>
                    <a:lstStyle/>
                    <a:p>
                      <a:pPr algn="r" fontAlgn="b"/>
                      <a:r>
                        <a:rPr lang="cs-CZ" sz="1000" u="none" strike="noStrike" dirty="0">
                          <a:effectLst/>
                          <a:latin typeface="+mn-lt"/>
                        </a:rPr>
                        <a:t>XXIc. Jiné faktory ovlivňující zdravotní stav a kontakt se zdrav. službami</a:t>
                      </a:r>
                      <a:endParaRPr lang="cs-CZ" sz="10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</a:tbl>
          </a:graphicData>
        </a:graphic>
      </p:graphicFrame>
      <p:graphicFrame>
        <p:nvGraphicFramePr>
          <p:cNvPr id="55" name="Object 2">
            <a:extLst>
              <a:ext uri="{FF2B5EF4-FFF2-40B4-BE49-F238E27FC236}">
                <a16:creationId xmlns:a16="http://schemas.microsoft.com/office/drawing/2014/main" id="{7B07FC9D-4AAE-485C-8222-C733C1DF985A}"/>
              </a:ext>
            </a:extLst>
          </p:cNvPr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164938178"/>
              </p:ext>
            </p:extLst>
          </p:nvPr>
        </p:nvGraphicFramePr>
        <p:xfrm>
          <a:off x="4143801" y="1006579"/>
          <a:ext cx="4962525" cy="43974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  <p:extLst>
      <p:ext uri="{BB962C8B-B14F-4D97-AF65-F5344CB8AC3E}">
        <p14:creationId xmlns:p14="http://schemas.microsoft.com/office/powerpoint/2010/main" val="1608849235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4" name="Zástupný symbol pro obsah 5">
            <a:extLst>
              <a:ext uri="{FF2B5EF4-FFF2-40B4-BE49-F238E27FC236}">
                <a16:creationId xmlns:a16="http://schemas.microsoft.com/office/drawing/2014/main" id="{85B5EC02-0994-4A11-BAB4-80BA5D919517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74631105"/>
              </p:ext>
            </p:extLst>
          </p:nvPr>
        </p:nvGraphicFramePr>
        <p:xfrm>
          <a:off x="266151" y="1538789"/>
          <a:ext cx="4284135" cy="3978159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428413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208781">
                <a:tc>
                  <a:txBody>
                    <a:bodyPr/>
                    <a:lstStyle/>
                    <a:p>
                      <a:pPr algn="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III. Nemoci krve a krvetvorných orgánů, poruchy mechanismu imunity</a:t>
                      </a:r>
                    </a:p>
                  </a:txBody>
                  <a:tcPr marL="0" marR="0" marT="0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63886">
                <a:tc>
                  <a:txBody>
                    <a:bodyPr/>
                    <a:lstStyle/>
                    <a:p>
                      <a:pPr algn="r" fontAlgn="b"/>
                      <a:r>
                        <a:rPr lang="pl-PL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VII. Nemoci oka a očních adnex</a:t>
                      </a:r>
                    </a:p>
                  </a:txBody>
                  <a:tcPr marL="0" marR="0" marT="0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3886">
                <a:tc>
                  <a:txBody>
                    <a:bodyPr/>
                    <a:lstStyle/>
                    <a:p>
                      <a:pPr algn="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VIII. Nemoci ucha a bradavkového výběžku</a:t>
                      </a:r>
                    </a:p>
                  </a:txBody>
                  <a:tcPr marL="0" marR="0" marT="0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63886">
                <a:tc>
                  <a:txBody>
                    <a:bodyPr/>
                    <a:lstStyle/>
                    <a:p>
                      <a:pPr algn="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XVIII. Příznaky, znaky a abnormální klinické a laboratorní nálezy nezařazené jinde</a:t>
                      </a:r>
                    </a:p>
                  </a:txBody>
                  <a:tcPr marL="0" marR="0" marT="0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63886">
                <a:tc>
                  <a:txBody>
                    <a:bodyPr/>
                    <a:lstStyle/>
                    <a:p>
                      <a:pPr algn="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XI. Nemoci trávicí soustavy</a:t>
                      </a:r>
                    </a:p>
                  </a:txBody>
                  <a:tcPr marL="0" marR="0" marT="0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63886">
                <a:tc>
                  <a:txBody>
                    <a:bodyPr/>
                    <a:lstStyle/>
                    <a:p>
                      <a:pPr algn="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IX. Nemoci oběhové soustavy</a:t>
                      </a:r>
                    </a:p>
                  </a:txBody>
                  <a:tcPr marL="0" marR="0" marT="0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63886">
                <a:tc>
                  <a:txBody>
                    <a:bodyPr/>
                    <a:lstStyle/>
                    <a:p>
                      <a:pPr algn="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I. Některé infekční a parazitární nemoci</a:t>
                      </a:r>
                    </a:p>
                  </a:txBody>
                  <a:tcPr marL="0" marR="0" marT="0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63886">
                <a:tc>
                  <a:txBody>
                    <a:bodyPr/>
                    <a:lstStyle/>
                    <a:p>
                      <a:pPr algn="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XIV. Nemoci močové a pohlavní soustavy</a:t>
                      </a:r>
                    </a:p>
                  </a:txBody>
                  <a:tcPr marL="0" marR="0" marT="0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63886">
                <a:tc>
                  <a:txBody>
                    <a:bodyPr/>
                    <a:lstStyle/>
                    <a:p>
                      <a:pPr algn="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II. Novotvary</a:t>
                      </a:r>
                    </a:p>
                  </a:txBody>
                  <a:tcPr marL="0" marR="0" marT="0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63886">
                <a:tc>
                  <a:txBody>
                    <a:bodyPr/>
                    <a:lstStyle/>
                    <a:p>
                      <a:pPr algn="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XII. Nemoci kůže a podkožního vaziva</a:t>
                      </a:r>
                    </a:p>
                  </a:txBody>
                  <a:tcPr marL="0" marR="0" marT="0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63886">
                <a:tc>
                  <a:txBody>
                    <a:bodyPr/>
                    <a:lstStyle/>
                    <a:p>
                      <a:pPr algn="r" fontAlgn="b"/>
                      <a:r>
                        <a:rPr lang="pl-PL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V. Poruchy duševní a poruchy chování</a:t>
                      </a:r>
                    </a:p>
                  </a:txBody>
                  <a:tcPr marL="0" marR="0" marT="0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63886">
                <a:tc>
                  <a:txBody>
                    <a:bodyPr/>
                    <a:lstStyle/>
                    <a:p>
                      <a:pPr algn="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XXIc. Jiné faktory ovlivňující zdravot. stav a kontakt se zdrav. službami</a:t>
                      </a:r>
                    </a:p>
                  </a:txBody>
                  <a:tcPr marL="0" marR="0" marT="0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63886">
                <a:tc>
                  <a:txBody>
                    <a:bodyPr/>
                    <a:lstStyle/>
                    <a:p>
                      <a:pPr algn="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X. Nemoci dýchací soustavy</a:t>
                      </a:r>
                    </a:p>
                  </a:txBody>
                  <a:tcPr marL="0" marR="0" marT="0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163886">
                <a:tc>
                  <a:txBody>
                    <a:bodyPr/>
                    <a:lstStyle/>
                    <a:p>
                      <a:pPr algn="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XXIa. Zdravá osoba doprovázející nemocnou osobu</a:t>
                      </a:r>
                    </a:p>
                  </a:txBody>
                  <a:tcPr marL="0" marR="0" marT="0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163886">
                <a:tc>
                  <a:txBody>
                    <a:bodyPr/>
                    <a:lstStyle/>
                    <a:p>
                      <a:pPr algn="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XXIb. Živě narozené děti</a:t>
                      </a:r>
                    </a:p>
                  </a:txBody>
                  <a:tcPr marL="0" marR="0" marT="0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163886">
                <a:tc>
                  <a:txBody>
                    <a:bodyPr/>
                    <a:lstStyle/>
                    <a:p>
                      <a:pPr algn="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XV. Těhotenství, porod a šestinedělí</a:t>
                      </a:r>
                    </a:p>
                  </a:txBody>
                  <a:tcPr marL="0" marR="0" marT="0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163886">
                <a:tc>
                  <a:txBody>
                    <a:bodyPr/>
                    <a:lstStyle/>
                    <a:p>
                      <a:pPr algn="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IV. Nemoci endokrinní, výživy a přeměny látek</a:t>
                      </a:r>
                    </a:p>
                  </a:txBody>
                  <a:tcPr marL="0" marR="0" marT="0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163886">
                <a:tc>
                  <a:txBody>
                    <a:bodyPr/>
                    <a:lstStyle/>
                    <a:p>
                      <a:pPr algn="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XIX. Poranění, otravy a některé jiné následky vnějších příčin</a:t>
                      </a:r>
                    </a:p>
                  </a:txBody>
                  <a:tcPr marL="0" marR="0" marT="0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163886">
                <a:tc>
                  <a:txBody>
                    <a:bodyPr/>
                    <a:lstStyle/>
                    <a:p>
                      <a:pPr algn="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XVI. Některé stavy vzniklé v perinatálním období</a:t>
                      </a:r>
                    </a:p>
                  </a:txBody>
                  <a:tcPr marL="0" marR="0" marT="0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163886">
                <a:tc>
                  <a:txBody>
                    <a:bodyPr/>
                    <a:lstStyle/>
                    <a:p>
                      <a:pPr algn="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XIII. Nemoci svalové a kosterní soustavy a pojivové tkáně</a:t>
                      </a:r>
                    </a:p>
                  </a:txBody>
                  <a:tcPr marL="0" marR="0" marT="0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163886">
                <a:tc>
                  <a:txBody>
                    <a:bodyPr/>
                    <a:lstStyle/>
                    <a:p>
                      <a:pPr algn="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VI. Nemoci nervové soustavy</a:t>
                      </a:r>
                    </a:p>
                  </a:txBody>
                  <a:tcPr marL="0" marR="0" marT="0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163886">
                <a:tc>
                  <a:txBody>
                    <a:bodyPr/>
                    <a:lstStyle/>
                    <a:p>
                      <a:pPr algn="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XVII. Vrozené vady, deformace a chromozomální abnormality</a:t>
                      </a:r>
                    </a:p>
                  </a:txBody>
                  <a:tcPr marL="0" marR="0" marT="0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163886">
                <a:tc>
                  <a:txBody>
                    <a:bodyPr/>
                    <a:lstStyle/>
                    <a:p>
                      <a:pPr algn="r" fontAlgn="b"/>
                      <a:endParaRPr lang="cs-CZ" sz="10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163886">
                <a:tc>
                  <a:txBody>
                    <a:bodyPr/>
                    <a:lstStyle/>
                    <a:p>
                      <a:pPr algn="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Celkem</a:t>
                      </a:r>
                    </a:p>
                  </a:txBody>
                  <a:tcPr marL="0" marR="0" marT="0" marB="0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</a:tbl>
          </a:graphicData>
        </a:graphic>
      </p:graphicFrame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66151" y="114725"/>
            <a:ext cx="10515600" cy="631595"/>
          </a:xfrm>
        </p:spPr>
        <p:txBody>
          <a:bodyPr>
            <a:normAutofit fontScale="90000"/>
          </a:bodyPr>
          <a:lstStyle/>
          <a:p>
            <a:r>
              <a:rPr lang="cs-CZ" dirty="0"/>
              <a:t>Hospitalizace v LBK dle MKN kapitol a bydliště pacienta (2018)</a:t>
            </a:r>
            <a:endParaRPr lang="en-US" dirty="0"/>
          </a:p>
        </p:txBody>
      </p:sp>
      <p:sp>
        <p:nvSpPr>
          <p:cNvPr id="91" name="Rectangle 20"/>
          <p:cNvSpPr/>
          <p:nvPr/>
        </p:nvSpPr>
        <p:spPr>
          <a:xfrm>
            <a:off x="8604504" y="1617868"/>
            <a:ext cx="3265513" cy="4072864"/>
          </a:xfrm>
          <a:prstGeom prst="rect">
            <a:avLst/>
          </a:prstGeom>
          <a:solidFill>
            <a:schemeClr val="bg1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cs-CZ" sz="1400" dirty="0">
                <a:solidFill>
                  <a:schemeClr val="tx1"/>
                </a:solidFill>
              </a:rPr>
              <a:t>Podíl pacientů z různých krajů na hospitalizační zátěži LBK se </a:t>
            </a:r>
            <a:r>
              <a:rPr lang="cs-CZ" sz="1400" dirty="0" smtClean="0">
                <a:solidFill>
                  <a:schemeClr val="tx1"/>
                </a:solidFill>
              </a:rPr>
              <a:t>liší </a:t>
            </a:r>
            <a:r>
              <a:rPr lang="cs-CZ" sz="1400" dirty="0">
                <a:solidFill>
                  <a:schemeClr val="tx1"/>
                </a:solidFill>
              </a:rPr>
              <a:t>dle různých kapitol MKN. Nejvyšší podíl obyvatel LBK je u  hospitalizací z důvodu nemoci krve a krvetvorných orgánů a poruch mechanismu imunity (více než u 94 %), nejnižší je v případě hospitalizací pro vrozené vady, deformace a chromozomální abnormality (z LBK pouze 40 %).</a:t>
            </a:r>
          </a:p>
        </p:txBody>
      </p:sp>
      <p:sp>
        <p:nvSpPr>
          <p:cNvPr id="14" name="TextBox 6"/>
          <p:cNvSpPr txBox="1"/>
          <p:nvPr/>
        </p:nvSpPr>
        <p:spPr>
          <a:xfrm>
            <a:off x="272591" y="512530"/>
            <a:ext cx="167097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cs-CZ" sz="1400" dirty="0"/>
              <a:t>Zdroj: NRHOSP 2018</a:t>
            </a:r>
            <a:endParaRPr lang="en-US" sz="1400" dirty="0"/>
          </a:p>
        </p:txBody>
      </p:sp>
      <p:sp>
        <p:nvSpPr>
          <p:cNvPr id="18" name="Obdélník 16">
            <a:extLst>
              <a:ext uri="{FF2B5EF4-FFF2-40B4-BE49-F238E27FC236}">
                <a16:creationId xmlns:a16="http://schemas.microsoft.com/office/drawing/2014/main" id="{2F10CEAF-C745-4F35-8DFC-1463796D3D12}"/>
              </a:ext>
            </a:extLst>
          </p:cNvPr>
          <p:cNvSpPr/>
          <p:nvPr/>
        </p:nvSpPr>
        <p:spPr>
          <a:xfrm>
            <a:off x="502174" y="5624882"/>
            <a:ext cx="4572000" cy="246221"/>
          </a:xfrm>
          <a:prstGeom prst="rect">
            <a:avLst/>
          </a:prstGeom>
        </p:spPr>
        <p:txBody>
          <a:bodyPr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rPr>
              <a:t>bydliště není uvedeno/mimo ČR u 776 pacientů (0,9 %)</a:t>
            </a:r>
            <a:endParaRPr kumimoji="0" lang="cs-CZ" sz="10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cs typeface="Arial" panose="020B0604020202020204" pitchFamily="34" charset="0"/>
            </a:endParaRPr>
          </a:p>
        </p:txBody>
      </p:sp>
      <p:grpSp>
        <p:nvGrpSpPr>
          <p:cNvPr id="19" name="Skupina 17">
            <a:extLst>
              <a:ext uri="{FF2B5EF4-FFF2-40B4-BE49-F238E27FC236}">
                <a16:creationId xmlns:a16="http://schemas.microsoft.com/office/drawing/2014/main" id="{1A5A2608-BF6B-41C7-8525-B49DDC3E29EB}"/>
              </a:ext>
            </a:extLst>
          </p:cNvPr>
          <p:cNvGrpSpPr/>
          <p:nvPr/>
        </p:nvGrpSpPr>
        <p:grpSpPr>
          <a:xfrm>
            <a:off x="820381" y="1135505"/>
            <a:ext cx="1836897" cy="590699"/>
            <a:chOff x="7037778" y="1517810"/>
            <a:chExt cx="946843" cy="591754"/>
          </a:xfrm>
        </p:grpSpPr>
        <p:sp>
          <p:nvSpPr>
            <p:cNvPr id="20" name="Text Box 58">
              <a:extLst>
                <a:ext uri="{FF2B5EF4-FFF2-40B4-BE49-F238E27FC236}">
                  <a16:creationId xmlns:a16="http://schemas.microsoft.com/office/drawing/2014/main" id="{5A8D0AF9-C6FC-44DC-B1B3-A7C5B36D328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237373" y="1517810"/>
              <a:ext cx="747248" cy="5917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eaLnBrk="1" fontAlgn="base" latinLnBrk="0" hangingPunct="1">
                <a:lnSpc>
                  <a:spcPct val="100000"/>
                </a:lnSpc>
                <a:spcBef>
                  <a:spcPts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1200" b="1" i="0" u="none" strike="noStrike" kern="0" cap="none" spc="0" normalizeH="0" baseline="0" noProof="0" dirty="0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</a:rPr>
                <a:t>Bydliště v LBK</a:t>
              </a:r>
              <a:endParaRPr kumimoji="0" lang="cs-CZ" altLang="cs-CZ" sz="12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</a:endParaRPr>
            </a:p>
            <a:p>
              <a:pPr marL="0" marR="0" lvl="0" indent="0" algn="l" defTabSz="914400" eaLnBrk="1" fontAlgn="base" latinLnBrk="0" hangingPunct="1">
                <a:lnSpc>
                  <a:spcPct val="100000"/>
                </a:lnSpc>
                <a:spcBef>
                  <a:spcPts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</a:rPr>
                <a:t>Jiný kraj bydliště</a:t>
              </a:r>
              <a:endParaRPr kumimoji="0" lang="en-US" altLang="cs-CZ" sz="12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</a:endParaRPr>
            </a:p>
          </p:txBody>
        </p:sp>
        <p:sp>
          <p:nvSpPr>
            <p:cNvPr id="21" name="Rectangle 56">
              <a:extLst>
                <a:ext uri="{FF2B5EF4-FFF2-40B4-BE49-F238E27FC236}">
                  <a16:creationId xmlns:a16="http://schemas.microsoft.com/office/drawing/2014/main" id="{EB4688AF-38AD-4337-B8E0-671C8C502E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37778" y="1738480"/>
              <a:ext cx="108000" cy="108193"/>
            </a:xfrm>
            <a:prstGeom prst="rect">
              <a:avLst/>
            </a:prstGeom>
            <a:solidFill>
              <a:srgbClr val="99CCFF"/>
            </a:solidFill>
            <a:ln w="1651">
              <a:solidFill>
                <a:sysClr val="window" lastClr="FFFFFF">
                  <a:lumMod val="75000"/>
                </a:sysClr>
              </a:solidFill>
              <a:miter lim="800000"/>
              <a:headEnd/>
              <a:tailEnd/>
            </a:ln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altLang="cs-CZ" sz="1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22" name="Rectangle 56">
              <a:extLst>
                <a:ext uri="{FF2B5EF4-FFF2-40B4-BE49-F238E27FC236}">
                  <a16:creationId xmlns:a16="http://schemas.microsoft.com/office/drawing/2014/main" id="{D17AE9FC-2CAF-474D-AD93-AAB15122F6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37778" y="1556145"/>
              <a:ext cx="108000" cy="108193"/>
            </a:xfrm>
            <a:prstGeom prst="rect">
              <a:avLst/>
            </a:prstGeom>
            <a:solidFill>
              <a:srgbClr val="0066FF"/>
            </a:solidFill>
            <a:ln w="1651">
              <a:solidFill>
                <a:sysClr val="window" lastClr="FFFFFF">
                  <a:lumMod val="75000"/>
                </a:sysClr>
              </a:solidFill>
              <a:miter lim="800000"/>
              <a:headEnd/>
              <a:tailEnd/>
            </a:ln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altLang="cs-CZ" sz="12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</a:endParaRPr>
            </a:p>
          </p:txBody>
        </p:sp>
      </p:grpSp>
      <p:graphicFrame>
        <p:nvGraphicFramePr>
          <p:cNvPr id="25" name="Graf 24">
            <a:extLst>
              <a:ext uri="{FF2B5EF4-FFF2-40B4-BE49-F238E27FC236}">
                <a16:creationId xmlns:a16="http://schemas.microsoft.com/office/drawing/2014/main" id="{CBC57B2C-D19D-469B-8F53-42B1B4FBD8C1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480025434"/>
              </p:ext>
            </p:extLst>
          </p:nvPr>
        </p:nvGraphicFramePr>
        <p:xfrm>
          <a:off x="2975485" y="841215"/>
          <a:ext cx="4766734" cy="478366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26" name="Tabulka 25">
            <a:extLst>
              <a:ext uri="{FF2B5EF4-FFF2-40B4-BE49-F238E27FC236}">
                <a16:creationId xmlns:a16="http://schemas.microsoft.com/office/drawing/2014/main" id="{EB4AED29-E3F8-430F-A55D-7E48E67D4DC3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965938180"/>
              </p:ext>
            </p:extLst>
          </p:nvPr>
        </p:nvGraphicFramePr>
        <p:xfrm>
          <a:off x="7678717" y="1259632"/>
          <a:ext cx="609600" cy="4268298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6096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162998"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N</a:t>
                      </a:r>
                    </a:p>
                  </a:txBody>
                  <a:tcPr marL="9525" marR="9525" marT="9525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64212">
                <a:tc>
                  <a:txBody>
                    <a:bodyPr/>
                    <a:lstStyle/>
                    <a:p>
                      <a:pPr algn="ctr" fontAlgn="b"/>
                      <a:endParaRPr lang="cs-CZ" sz="10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4212">
                <a:tc>
                  <a:txBody>
                    <a:bodyPr/>
                    <a:lstStyle/>
                    <a:p>
                      <a:pPr algn="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543</a:t>
                      </a:r>
                    </a:p>
                  </a:txBody>
                  <a:tcPr marL="0" marR="0" marT="0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64212">
                <a:tc>
                  <a:txBody>
                    <a:bodyPr/>
                    <a:lstStyle/>
                    <a:p>
                      <a:pPr algn="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294</a:t>
                      </a:r>
                    </a:p>
                  </a:txBody>
                  <a:tcPr marL="0" marR="0" marT="0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64212">
                <a:tc>
                  <a:txBody>
                    <a:bodyPr/>
                    <a:lstStyle/>
                    <a:p>
                      <a:pPr algn="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384</a:t>
                      </a:r>
                    </a:p>
                  </a:txBody>
                  <a:tcPr marL="0" marR="0" marT="0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64212">
                <a:tc>
                  <a:txBody>
                    <a:bodyPr/>
                    <a:lstStyle/>
                    <a:p>
                      <a:pPr algn="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2 890</a:t>
                      </a:r>
                    </a:p>
                  </a:txBody>
                  <a:tcPr marL="0" marR="0" marT="0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64212">
                <a:tc>
                  <a:txBody>
                    <a:bodyPr/>
                    <a:lstStyle/>
                    <a:p>
                      <a:pPr algn="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7 224</a:t>
                      </a:r>
                    </a:p>
                  </a:txBody>
                  <a:tcPr marL="0" marR="0" marT="0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64212">
                <a:tc>
                  <a:txBody>
                    <a:bodyPr/>
                    <a:lstStyle/>
                    <a:p>
                      <a:pPr algn="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10 519</a:t>
                      </a:r>
                    </a:p>
                  </a:txBody>
                  <a:tcPr marL="0" marR="0" marT="0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64212">
                <a:tc>
                  <a:txBody>
                    <a:bodyPr/>
                    <a:lstStyle/>
                    <a:p>
                      <a:pPr algn="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1 849</a:t>
                      </a:r>
                    </a:p>
                  </a:txBody>
                  <a:tcPr marL="0" marR="0" marT="0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64212">
                <a:tc>
                  <a:txBody>
                    <a:bodyPr/>
                    <a:lstStyle/>
                    <a:p>
                      <a:pPr algn="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7 122</a:t>
                      </a:r>
                    </a:p>
                  </a:txBody>
                  <a:tcPr marL="0" marR="0" marT="0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64212">
                <a:tc>
                  <a:txBody>
                    <a:bodyPr/>
                    <a:lstStyle/>
                    <a:p>
                      <a:pPr algn="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4 583</a:t>
                      </a:r>
                    </a:p>
                  </a:txBody>
                  <a:tcPr marL="0" marR="0" marT="0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64212">
                <a:tc>
                  <a:txBody>
                    <a:bodyPr/>
                    <a:lstStyle/>
                    <a:p>
                      <a:pPr algn="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858</a:t>
                      </a:r>
                    </a:p>
                  </a:txBody>
                  <a:tcPr marL="0" marR="0" marT="0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64212">
                <a:tc>
                  <a:txBody>
                    <a:bodyPr/>
                    <a:lstStyle/>
                    <a:p>
                      <a:pPr algn="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1 236</a:t>
                      </a:r>
                    </a:p>
                  </a:txBody>
                  <a:tcPr marL="0" marR="0" marT="0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164212">
                <a:tc>
                  <a:txBody>
                    <a:bodyPr/>
                    <a:lstStyle/>
                    <a:p>
                      <a:pPr algn="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5 162</a:t>
                      </a:r>
                    </a:p>
                  </a:txBody>
                  <a:tcPr marL="0" marR="0" marT="0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164212">
                <a:tc>
                  <a:txBody>
                    <a:bodyPr/>
                    <a:lstStyle/>
                    <a:p>
                      <a:pPr algn="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5 419</a:t>
                      </a:r>
                    </a:p>
                  </a:txBody>
                  <a:tcPr marL="0" marR="0" marT="0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164212">
                <a:tc>
                  <a:txBody>
                    <a:bodyPr/>
                    <a:lstStyle/>
                    <a:p>
                      <a:pPr algn="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3 833</a:t>
                      </a:r>
                    </a:p>
                  </a:txBody>
                  <a:tcPr marL="0" marR="0" marT="0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164212">
                <a:tc>
                  <a:txBody>
                    <a:bodyPr/>
                    <a:lstStyle/>
                    <a:p>
                      <a:pPr algn="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5 155</a:t>
                      </a:r>
                    </a:p>
                  </a:txBody>
                  <a:tcPr marL="0" marR="0" marT="0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164212">
                <a:tc>
                  <a:txBody>
                    <a:bodyPr/>
                    <a:lstStyle/>
                    <a:p>
                      <a:pPr algn="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6 941</a:t>
                      </a:r>
                    </a:p>
                  </a:txBody>
                  <a:tcPr marL="0" marR="0" marT="0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164212">
                <a:tc>
                  <a:txBody>
                    <a:bodyPr/>
                    <a:lstStyle/>
                    <a:p>
                      <a:pPr algn="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2 427</a:t>
                      </a:r>
                    </a:p>
                  </a:txBody>
                  <a:tcPr marL="0" marR="0" marT="0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164212">
                <a:tc>
                  <a:txBody>
                    <a:bodyPr/>
                    <a:lstStyle/>
                    <a:p>
                      <a:pPr algn="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9 271</a:t>
                      </a:r>
                    </a:p>
                  </a:txBody>
                  <a:tcPr marL="0" marR="0" marT="0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164212">
                <a:tc>
                  <a:txBody>
                    <a:bodyPr/>
                    <a:lstStyle/>
                    <a:p>
                      <a:pPr algn="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93</a:t>
                      </a:r>
                    </a:p>
                  </a:txBody>
                  <a:tcPr marL="0" marR="0" marT="0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164212">
                <a:tc>
                  <a:txBody>
                    <a:bodyPr/>
                    <a:lstStyle/>
                    <a:p>
                      <a:pPr algn="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7 279</a:t>
                      </a:r>
                    </a:p>
                  </a:txBody>
                  <a:tcPr marL="0" marR="0" marT="0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164212">
                <a:tc>
                  <a:txBody>
                    <a:bodyPr/>
                    <a:lstStyle/>
                    <a:p>
                      <a:pPr algn="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2 712</a:t>
                      </a:r>
                    </a:p>
                  </a:txBody>
                  <a:tcPr marL="0" marR="0" marT="0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164212">
                <a:tc>
                  <a:txBody>
                    <a:bodyPr/>
                    <a:lstStyle/>
                    <a:p>
                      <a:pPr algn="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488</a:t>
                      </a:r>
                    </a:p>
                  </a:txBody>
                  <a:tcPr marL="0" marR="0" marT="0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164212">
                <a:tc>
                  <a:txBody>
                    <a:bodyPr/>
                    <a:lstStyle/>
                    <a:p>
                      <a:pPr algn="l" fontAlgn="b"/>
                      <a:endParaRPr lang="cs-CZ" sz="10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164212">
                <a:tc>
                  <a:txBody>
                    <a:bodyPr/>
                    <a:lstStyle/>
                    <a:p>
                      <a:pPr algn="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86 282</a:t>
                      </a:r>
                    </a:p>
                  </a:txBody>
                  <a:tcPr marL="0" marR="0" marT="0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931119047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7424" y="136962"/>
            <a:ext cx="10515600" cy="631595"/>
          </a:xfrm>
        </p:spPr>
        <p:txBody>
          <a:bodyPr>
            <a:normAutofit/>
          </a:bodyPr>
          <a:lstStyle/>
          <a:p>
            <a:r>
              <a:rPr lang="cs-CZ" dirty="0"/>
              <a:t>Spádové oblasti nemocnic LBK (2018): akutní lůžková péče</a:t>
            </a:r>
            <a:endParaRPr lang="en-US" dirty="0"/>
          </a:p>
        </p:txBody>
      </p:sp>
      <p:sp>
        <p:nvSpPr>
          <p:cNvPr id="91" name="Rectangle 20"/>
          <p:cNvSpPr/>
          <p:nvPr/>
        </p:nvSpPr>
        <p:spPr>
          <a:xfrm>
            <a:off x="9095717" y="3232458"/>
            <a:ext cx="2865458" cy="3136063"/>
          </a:xfrm>
          <a:prstGeom prst="rect">
            <a:avLst/>
          </a:prstGeom>
          <a:solidFill>
            <a:schemeClr val="bg1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cs-CZ" sz="1400" dirty="0">
                <a:solidFill>
                  <a:schemeClr val="tx1"/>
                </a:solidFill>
              </a:rPr>
              <a:t>Více jak tři čtvrtiny (81,2</a:t>
            </a:r>
            <a:r>
              <a:rPr lang="en-US" sz="1400" dirty="0">
                <a:solidFill>
                  <a:schemeClr val="tx1"/>
                </a:solidFill>
              </a:rPr>
              <a:t> %</a:t>
            </a:r>
            <a:r>
              <a:rPr lang="cs-CZ" sz="1400" dirty="0">
                <a:solidFill>
                  <a:schemeClr val="tx1"/>
                </a:solidFill>
              </a:rPr>
              <a:t>) všech hospitalizací akutní lůžkové v Libereckém kraji konzumují obyvatelé LBK.</a:t>
            </a:r>
          </a:p>
          <a:p>
            <a:r>
              <a:rPr lang="cs-CZ" sz="1400" dirty="0">
                <a:solidFill>
                  <a:schemeClr val="tx1"/>
                </a:solidFill>
              </a:rPr>
              <a:t>Z ostatních krajů tvoří největší podíl hospitalizací v LBK Ústecký kraj(5,2</a:t>
            </a:r>
            <a:r>
              <a:rPr lang="en-US" sz="1400" dirty="0">
                <a:solidFill>
                  <a:schemeClr val="tx1"/>
                </a:solidFill>
              </a:rPr>
              <a:t> </a:t>
            </a:r>
            <a:r>
              <a:rPr lang="cs-CZ" sz="1400" dirty="0">
                <a:solidFill>
                  <a:schemeClr val="tx1"/>
                </a:solidFill>
              </a:rPr>
              <a:t>%) a Královéhradecký kraj (4,9</a:t>
            </a:r>
            <a:r>
              <a:rPr lang="en-US" sz="1400" dirty="0">
                <a:solidFill>
                  <a:schemeClr val="tx1"/>
                </a:solidFill>
              </a:rPr>
              <a:t> </a:t>
            </a:r>
            <a:r>
              <a:rPr lang="cs-CZ" sz="1400" dirty="0">
                <a:solidFill>
                  <a:schemeClr val="tx1"/>
                </a:solidFill>
              </a:rPr>
              <a:t>%). </a:t>
            </a:r>
          </a:p>
        </p:txBody>
      </p:sp>
      <p:graphicFrame>
        <p:nvGraphicFramePr>
          <p:cNvPr id="98" name="Graf 14">
            <a:extLst>
              <a:ext uri="{FF2B5EF4-FFF2-40B4-BE49-F238E27FC236}">
                <a16:creationId xmlns:a16="http://schemas.microsoft.com/office/drawing/2014/main" id="{A1B7EDD8-E0B9-412B-87C3-815D16799B98}"/>
              </a:ext>
            </a:extLst>
          </p:cNvPr>
          <p:cNvGraphicFramePr/>
          <p:nvPr/>
        </p:nvGraphicFramePr>
        <p:xfrm>
          <a:off x="620983" y="844163"/>
          <a:ext cx="5111909" cy="545059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99" name="TextBox 2">
            <a:extLst>
              <a:ext uri="{FF2B5EF4-FFF2-40B4-BE49-F238E27FC236}">
                <a16:creationId xmlns:a16="http://schemas.microsoft.com/office/drawing/2014/main" id="{E39268CD-C991-4759-93C5-3721F5EB2883}"/>
              </a:ext>
            </a:extLst>
          </p:cNvPr>
          <p:cNvSpPr txBox="1"/>
          <p:nvPr/>
        </p:nvSpPr>
        <p:spPr>
          <a:xfrm>
            <a:off x="1780856" y="1010305"/>
            <a:ext cx="398592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2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rPr>
              <a:t>Hospitalizace v LBK dle kraje bydliště pacienta:</a:t>
            </a:r>
          </a:p>
        </p:txBody>
      </p:sp>
      <p:sp>
        <p:nvSpPr>
          <p:cNvPr id="100" name="Obdélník 1">
            <a:extLst>
              <a:ext uri="{FF2B5EF4-FFF2-40B4-BE49-F238E27FC236}">
                <a16:creationId xmlns:a16="http://schemas.microsoft.com/office/drawing/2014/main" id="{3915131C-995A-466F-8A20-777C9251411A}"/>
              </a:ext>
            </a:extLst>
          </p:cNvPr>
          <p:cNvSpPr/>
          <p:nvPr/>
        </p:nvSpPr>
        <p:spPr>
          <a:xfrm>
            <a:off x="4834937" y="6147561"/>
            <a:ext cx="4572000" cy="246221"/>
          </a:xfrm>
          <a:prstGeom prst="rect">
            <a:avLst/>
          </a:prstGeom>
        </p:spPr>
        <p:txBody>
          <a:bodyPr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rPr>
              <a:t>bydliště není uvedeno/mimo ČR u 776 pacientů (0,9 %)</a:t>
            </a:r>
            <a:endParaRPr kumimoji="0" lang="cs-CZ" sz="10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cs typeface="Arial" panose="020B0604020202020204" pitchFamily="34" charset="0"/>
            </a:endParaRPr>
          </a:p>
        </p:txBody>
      </p:sp>
      <p:grpSp>
        <p:nvGrpSpPr>
          <p:cNvPr id="101" name="Skupina 100">
            <a:extLst>
              <a:ext uri="{FF2B5EF4-FFF2-40B4-BE49-F238E27FC236}">
                <a16:creationId xmlns:a16="http://schemas.microsoft.com/office/drawing/2014/main" id="{7DAE4AE8-F9FF-4DB9-8281-8CBCE9790DAC}"/>
              </a:ext>
            </a:extLst>
          </p:cNvPr>
          <p:cNvGrpSpPr/>
          <p:nvPr/>
        </p:nvGrpSpPr>
        <p:grpSpPr>
          <a:xfrm>
            <a:off x="6094666" y="1903619"/>
            <a:ext cx="1315800" cy="596607"/>
            <a:chOff x="7037778" y="1452668"/>
            <a:chExt cx="917095" cy="597673"/>
          </a:xfrm>
        </p:grpSpPr>
        <p:sp>
          <p:nvSpPr>
            <p:cNvPr id="102" name="Text Box 58">
              <a:extLst>
                <a:ext uri="{FF2B5EF4-FFF2-40B4-BE49-F238E27FC236}">
                  <a16:creationId xmlns:a16="http://schemas.microsoft.com/office/drawing/2014/main" id="{63DC0C2F-E596-47A6-BD85-8EFF54C585A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207625" y="1458587"/>
              <a:ext cx="747248" cy="5917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eaLnBrk="1" fontAlgn="auto" latinLnBrk="0" hangingPunct="1">
                <a:lnSpc>
                  <a:spcPct val="80000"/>
                </a:lnSpc>
                <a:spcBef>
                  <a:spcPct val="200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cs-CZ" sz="1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cs typeface="Arial" pitchFamily="34" charset="0"/>
                </a:rPr>
                <a:t>≥ </a:t>
              </a:r>
              <a:r>
                <a:rPr kumimoji="0" lang="cs-CZ" altLang="cs-CZ" sz="1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</a:rPr>
                <a:t>10,0 %</a:t>
              </a:r>
              <a:endParaRPr kumimoji="0" lang="en-US" altLang="cs-CZ" sz="1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</a:endParaRPr>
            </a:p>
            <a:p>
              <a:pPr marL="0" marR="0" lvl="0" indent="0" algn="l" defTabSz="914400" eaLnBrk="1" fontAlgn="auto" latinLnBrk="0" hangingPunct="1">
                <a:lnSpc>
                  <a:spcPct val="80000"/>
                </a:lnSpc>
                <a:spcBef>
                  <a:spcPct val="200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1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</a:rPr>
                <a:t>5,0</a:t>
              </a:r>
              <a:r>
                <a:rPr kumimoji="0" lang="en-US" altLang="cs-CZ" sz="1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</a:rPr>
                <a:t>–</a:t>
              </a:r>
              <a:r>
                <a:rPr kumimoji="0" lang="cs-CZ" altLang="cs-CZ" sz="1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</a:rPr>
                <a:t>9,9 %</a:t>
              </a:r>
              <a:endParaRPr kumimoji="0" lang="en-US" altLang="cs-CZ" sz="1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</a:endParaRPr>
            </a:p>
            <a:p>
              <a:pPr marL="0" marR="0" lvl="0" indent="0" algn="l" defTabSz="914400" eaLnBrk="1" fontAlgn="auto" latinLnBrk="0" hangingPunct="1">
                <a:lnSpc>
                  <a:spcPct val="80000"/>
                </a:lnSpc>
                <a:spcBef>
                  <a:spcPct val="200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1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</a:rPr>
                <a:t>1,0</a:t>
              </a:r>
              <a:r>
                <a:rPr kumimoji="0" lang="en-US" altLang="cs-CZ" sz="1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</a:rPr>
                <a:t>–</a:t>
              </a:r>
              <a:r>
                <a:rPr kumimoji="0" lang="cs-CZ" altLang="cs-CZ" sz="1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</a:rPr>
                <a:t>4,9 % </a:t>
              </a:r>
            </a:p>
            <a:p>
              <a:pPr marL="0" marR="0" lvl="0" indent="0" algn="l" defTabSz="914400" eaLnBrk="1" fontAlgn="auto" latinLnBrk="0" hangingPunct="1">
                <a:lnSpc>
                  <a:spcPct val="80000"/>
                </a:lnSpc>
                <a:spcBef>
                  <a:spcPct val="200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1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</a:rPr>
                <a:t>&lt; 1,0 %</a:t>
              </a:r>
              <a:endParaRPr kumimoji="0" lang="en-US" altLang="cs-CZ" sz="1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</a:endParaRPr>
            </a:p>
          </p:txBody>
        </p:sp>
        <p:sp>
          <p:nvSpPr>
            <p:cNvPr id="103" name="Rectangle 56">
              <a:extLst>
                <a:ext uri="{FF2B5EF4-FFF2-40B4-BE49-F238E27FC236}">
                  <a16:creationId xmlns:a16="http://schemas.microsoft.com/office/drawing/2014/main" id="{6386BA7F-10B5-4926-9274-08A488E599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37778" y="1908072"/>
              <a:ext cx="108000" cy="108193"/>
            </a:xfrm>
            <a:prstGeom prst="rect">
              <a:avLst/>
            </a:prstGeom>
            <a:solidFill>
              <a:srgbClr val="A2A2A2"/>
            </a:solidFill>
            <a:ln w="1651">
              <a:solidFill>
                <a:sysClr val="window" lastClr="FFFFFF">
                  <a:lumMod val="75000"/>
                </a:sysClr>
              </a:solidFill>
              <a:miter lim="800000"/>
              <a:headEnd/>
              <a:tailEnd/>
            </a:ln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altLang="cs-CZ" sz="1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104" name="Rectangle 56">
              <a:extLst>
                <a:ext uri="{FF2B5EF4-FFF2-40B4-BE49-F238E27FC236}">
                  <a16:creationId xmlns:a16="http://schemas.microsoft.com/office/drawing/2014/main" id="{A97653A1-979F-48DD-83BB-6B306A869F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37778" y="1756270"/>
              <a:ext cx="108000" cy="108193"/>
            </a:xfrm>
            <a:prstGeom prst="rect">
              <a:avLst/>
            </a:prstGeom>
            <a:solidFill>
              <a:srgbClr val="BED8E8"/>
            </a:solidFill>
            <a:ln w="1651">
              <a:solidFill>
                <a:sysClr val="window" lastClr="FFFFFF">
                  <a:lumMod val="75000"/>
                </a:sysClr>
              </a:solidFill>
              <a:miter lim="800000"/>
              <a:headEnd/>
              <a:tailEnd/>
            </a:ln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altLang="cs-CZ" sz="1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105" name="Rectangle 56">
              <a:extLst>
                <a:ext uri="{FF2B5EF4-FFF2-40B4-BE49-F238E27FC236}">
                  <a16:creationId xmlns:a16="http://schemas.microsoft.com/office/drawing/2014/main" id="{5C9591F8-61C7-442E-8F24-D11BF7C81E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37778" y="1604469"/>
              <a:ext cx="108000" cy="108193"/>
            </a:xfrm>
            <a:prstGeom prst="rect">
              <a:avLst/>
            </a:prstGeom>
            <a:solidFill>
              <a:srgbClr val="6BAFD6"/>
            </a:solidFill>
            <a:ln w="1651">
              <a:solidFill>
                <a:sysClr val="window" lastClr="FFFFFF">
                  <a:lumMod val="75000"/>
                </a:sysClr>
              </a:solidFill>
              <a:miter lim="800000"/>
              <a:headEnd/>
              <a:tailEnd/>
            </a:ln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altLang="cs-CZ" sz="1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106" name="Rectangle 56">
              <a:extLst>
                <a:ext uri="{FF2B5EF4-FFF2-40B4-BE49-F238E27FC236}">
                  <a16:creationId xmlns:a16="http://schemas.microsoft.com/office/drawing/2014/main" id="{FF22145B-F7E8-4C32-8F67-1984934E90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37778" y="1452668"/>
              <a:ext cx="108000" cy="108193"/>
            </a:xfrm>
            <a:prstGeom prst="rect">
              <a:avLst/>
            </a:prstGeom>
            <a:solidFill>
              <a:srgbClr val="296AA2"/>
            </a:solidFill>
            <a:ln w="1651">
              <a:solidFill>
                <a:sysClr val="window" lastClr="FFFFFF">
                  <a:lumMod val="75000"/>
                </a:sysClr>
              </a:solidFill>
              <a:miter lim="800000"/>
              <a:headEnd/>
              <a:tailEnd/>
            </a:ln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altLang="cs-CZ" sz="12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</a:endParaRPr>
            </a:p>
          </p:txBody>
        </p:sp>
      </p:grpSp>
      <p:sp>
        <p:nvSpPr>
          <p:cNvPr id="107" name="AutoShape 222">
            <a:extLst>
              <a:ext uri="{FF2B5EF4-FFF2-40B4-BE49-F238E27FC236}">
                <a16:creationId xmlns:a16="http://schemas.microsoft.com/office/drawing/2014/main" id="{DAF801D7-0DF6-47AE-BFB0-6B5151D1207C}"/>
              </a:ext>
            </a:extLst>
          </p:cNvPr>
          <p:cNvSpPr>
            <a:spLocks noChangeAspect="1" noChangeArrowheads="1" noTextEdit="1"/>
          </p:cNvSpPr>
          <p:nvPr/>
        </p:nvSpPr>
        <p:spPr bwMode="auto">
          <a:xfrm>
            <a:off x="6663218" y="1034061"/>
            <a:ext cx="4367631" cy="23101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108" name="Freeform 224">
            <a:extLst>
              <a:ext uri="{FF2B5EF4-FFF2-40B4-BE49-F238E27FC236}">
                <a16:creationId xmlns:a16="http://schemas.microsoft.com/office/drawing/2014/main" id="{384D0838-BABD-4C67-A87E-CE752E834036}"/>
              </a:ext>
            </a:extLst>
          </p:cNvPr>
          <p:cNvSpPr>
            <a:spLocks/>
          </p:cNvSpPr>
          <p:nvPr/>
        </p:nvSpPr>
        <p:spPr bwMode="auto">
          <a:xfrm>
            <a:off x="8292672" y="2087513"/>
            <a:ext cx="198714" cy="152857"/>
          </a:xfrm>
          <a:custGeom>
            <a:avLst/>
            <a:gdLst>
              <a:gd name="T0" fmla="*/ 125 w 195"/>
              <a:gd name="T1" fmla="*/ 1 h 150"/>
              <a:gd name="T2" fmla="*/ 127 w 195"/>
              <a:gd name="T3" fmla="*/ 5 h 150"/>
              <a:gd name="T4" fmla="*/ 140 w 195"/>
              <a:gd name="T5" fmla="*/ 15 h 150"/>
              <a:gd name="T6" fmla="*/ 149 w 195"/>
              <a:gd name="T7" fmla="*/ 18 h 150"/>
              <a:gd name="T8" fmla="*/ 153 w 195"/>
              <a:gd name="T9" fmla="*/ 26 h 150"/>
              <a:gd name="T10" fmla="*/ 159 w 195"/>
              <a:gd name="T11" fmla="*/ 31 h 150"/>
              <a:gd name="T12" fmla="*/ 175 w 195"/>
              <a:gd name="T13" fmla="*/ 38 h 150"/>
              <a:gd name="T14" fmla="*/ 182 w 195"/>
              <a:gd name="T15" fmla="*/ 45 h 150"/>
              <a:gd name="T16" fmla="*/ 191 w 195"/>
              <a:gd name="T17" fmla="*/ 53 h 150"/>
              <a:gd name="T18" fmla="*/ 195 w 195"/>
              <a:gd name="T19" fmla="*/ 60 h 150"/>
              <a:gd name="T20" fmla="*/ 193 w 195"/>
              <a:gd name="T21" fmla="*/ 67 h 150"/>
              <a:gd name="T22" fmla="*/ 179 w 195"/>
              <a:gd name="T23" fmla="*/ 76 h 150"/>
              <a:gd name="T24" fmla="*/ 174 w 195"/>
              <a:gd name="T25" fmla="*/ 80 h 150"/>
              <a:gd name="T26" fmla="*/ 174 w 195"/>
              <a:gd name="T27" fmla="*/ 85 h 150"/>
              <a:gd name="T28" fmla="*/ 178 w 195"/>
              <a:gd name="T29" fmla="*/ 91 h 150"/>
              <a:gd name="T30" fmla="*/ 180 w 195"/>
              <a:gd name="T31" fmla="*/ 105 h 150"/>
              <a:gd name="T32" fmla="*/ 176 w 195"/>
              <a:gd name="T33" fmla="*/ 112 h 150"/>
              <a:gd name="T34" fmla="*/ 168 w 195"/>
              <a:gd name="T35" fmla="*/ 117 h 150"/>
              <a:gd name="T36" fmla="*/ 159 w 195"/>
              <a:gd name="T37" fmla="*/ 116 h 150"/>
              <a:gd name="T38" fmla="*/ 148 w 195"/>
              <a:gd name="T39" fmla="*/ 110 h 150"/>
              <a:gd name="T40" fmla="*/ 136 w 195"/>
              <a:gd name="T41" fmla="*/ 109 h 150"/>
              <a:gd name="T42" fmla="*/ 126 w 195"/>
              <a:gd name="T43" fmla="*/ 111 h 150"/>
              <a:gd name="T44" fmla="*/ 120 w 195"/>
              <a:gd name="T45" fmla="*/ 116 h 150"/>
              <a:gd name="T46" fmla="*/ 110 w 195"/>
              <a:gd name="T47" fmla="*/ 120 h 150"/>
              <a:gd name="T48" fmla="*/ 94 w 195"/>
              <a:gd name="T49" fmla="*/ 132 h 150"/>
              <a:gd name="T50" fmla="*/ 81 w 195"/>
              <a:gd name="T51" fmla="*/ 137 h 150"/>
              <a:gd name="T52" fmla="*/ 71 w 195"/>
              <a:gd name="T53" fmla="*/ 140 h 150"/>
              <a:gd name="T54" fmla="*/ 65 w 195"/>
              <a:gd name="T55" fmla="*/ 148 h 150"/>
              <a:gd name="T56" fmla="*/ 62 w 195"/>
              <a:gd name="T57" fmla="*/ 150 h 150"/>
              <a:gd name="T58" fmla="*/ 47 w 195"/>
              <a:gd name="T59" fmla="*/ 148 h 150"/>
              <a:gd name="T60" fmla="*/ 43 w 195"/>
              <a:gd name="T61" fmla="*/ 145 h 150"/>
              <a:gd name="T62" fmla="*/ 41 w 195"/>
              <a:gd name="T63" fmla="*/ 140 h 150"/>
              <a:gd name="T64" fmla="*/ 42 w 195"/>
              <a:gd name="T65" fmla="*/ 134 h 150"/>
              <a:gd name="T66" fmla="*/ 41 w 195"/>
              <a:gd name="T67" fmla="*/ 128 h 150"/>
              <a:gd name="T68" fmla="*/ 40 w 195"/>
              <a:gd name="T69" fmla="*/ 123 h 150"/>
              <a:gd name="T70" fmla="*/ 33 w 195"/>
              <a:gd name="T71" fmla="*/ 119 h 150"/>
              <a:gd name="T72" fmla="*/ 29 w 195"/>
              <a:gd name="T73" fmla="*/ 114 h 150"/>
              <a:gd name="T74" fmla="*/ 30 w 195"/>
              <a:gd name="T75" fmla="*/ 108 h 150"/>
              <a:gd name="T76" fmla="*/ 29 w 195"/>
              <a:gd name="T77" fmla="*/ 102 h 150"/>
              <a:gd name="T78" fmla="*/ 18 w 195"/>
              <a:gd name="T79" fmla="*/ 91 h 150"/>
              <a:gd name="T80" fmla="*/ 12 w 195"/>
              <a:gd name="T81" fmla="*/ 81 h 150"/>
              <a:gd name="T82" fmla="*/ 9 w 195"/>
              <a:gd name="T83" fmla="*/ 75 h 150"/>
              <a:gd name="T84" fmla="*/ 13 w 195"/>
              <a:gd name="T85" fmla="*/ 69 h 150"/>
              <a:gd name="T86" fmla="*/ 18 w 195"/>
              <a:gd name="T87" fmla="*/ 64 h 150"/>
              <a:gd name="T88" fmla="*/ 9 w 195"/>
              <a:gd name="T89" fmla="*/ 53 h 150"/>
              <a:gd name="T90" fmla="*/ 1 w 195"/>
              <a:gd name="T91" fmla="*/ 48 h 150"/>
              <a:gd name="T92" fmla="*/ 1 w 195"/>
              <a:gd name="T93" fmla="*/ 45 h 150"/>
              <a:gd name="T94" fmla="*/ 12 w 195"/>
              <a:gd name="T95" fmla="*/ 40 h 150"/>
              <a:gd name="T96" fmla="*/ 27 w 195"/>
              <a:gd name="T97" fmla="*/ 34 h 150"/>
              <a:gd name="T98" fmla="*/ 33 w 195"/>
              <a:gd name="T99" fmla="*/ 34 h 150"/>
              <a:gd name="T100" fmla="*/ 42 w 195"/>
              <a:gd name="T101" fmla="*/ 38 h 150"/>
              <a:gd name="T102" fmla="*/ 50 w 195"/>
              <a:gd name="T103" fmla="*/ 36 h 150"/>
              <a:gd name="T104" fmla="*/ 53 w 195"/>
              <a:gd name="T105" fmla="*/ 26 h 150"/>
              <a:gd name="T106" fmla="*/ 58 w 195"/>
              <a:gd name="T107" fmla="*/ 21 h 150"/>
              <a:gd name="T108" fmla="*/ 69 w 195"/>
              <a:gd name="T109" fmla="*/ 20 h 150"/>
              <a:gd name="T110" fmla="*/ 85 w 195"/>
              <a:gd name="T111" fmla="*/ 13 h 150"/>
              <a:gd name="T112" fmla="*/ 102 w 195"/>
              <a:gd name="T113" fmla="*/ 5 h 150"/>
              <a:gd name="T114" fmla="*/ 123 w 195"/>
              <a:gd name="T115" fmla="*/ 0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95" h="150">
                <a:moveTo>
                  <a:pt x="124" y="0"/>
                </a:moveTo>
                <a:lnTo>
                  <a:pt x="125" y="0"/>
                </a:lnTo>
                <a:lnTo>
                  <a:pt x="125" y="0"/>
                </a:lnTo>
                <a:lnTo>
                  <a:pt x="125" y="0"/>
                </a:lnTo>
                <a:lnTo>
                  <a:pt x="125" y="1"/>
                </a:lnTo>
                <a:lnTo>
                  <a:pt x="125" y="1"/>
                </a:lnTo>
                <a:lnTo>
                  <a:pt x="125" y="1"/>
                </a:lnTo>
                <a:lnTo>
                  <a:pt x="125" y="2"/>
                </a:lnTo>
                <a:lnTo>
                  <a:pt x="125" y="3"/>
                </a:lnTo>
                <a:lnTo>
                  <a:pt x="126" y="4"/>
                </a:lnTo>
                <a:lnTo>
                  <a:pt x="126" y="4"/>
                </a:lnTo>
                <a:lnTo>
                  <a:pt x="127" y="5"/>
                </a:lnTo>
                <a:lnTo>
                  <a:pt x="128" y="6"/>
                </a:lnTo>
                <a:lnTo>
                  <a:pt x="129" y="6"/>
                </a:lnTo>
                <a:lnTo>
                  <a:pt x="132" y="9"/>
                </a:lnTo>
                <a:lnTo>
                  <a:pt x="135" y="10"/>
                </a:lnTo>
                <a:lnTo>
                  <a:pt x="139" y="14"/>
                </a:lnTo>
                <a:lnTo>
                  <a:pt x="140" y="15"/>
                </a:lnTo>
                <a:lnTo>
                  <a:pt x="142" y="15"/>
                </a:lnTo>
                <a:lnTo>
                  <a:pt x="143" y="16"/>
                </a:lnTo>
                <a:lnTo>
                  <a:pt x="146" y="17"/>
                </a:lnTo>
                <a:lnTo>
                  <a:pt x="147" y="17"/>
                </a:lnTo>
                <a:lnTo>
                  <a:pt x="148" y="17"/>
                </a:lnTo>
                <a:lnTo>
                  <a:pt x="149" y="18"/>
                </a:lnTo>
                <a:lnTo>
                  <a:pt x="149" y="18"/>
                </a:lnTo>
                <a:lnTo>
                  <a:pt x="150" y="19"/>
                </a:lnTo>
                <a:lnTo>
                  <a:pt x="151" y="23"/>
                </a:lnTo>
                <a:lnTo>
                  <a:pt x="152" y="24"/>
                </a:lnTo>
                <a:lnTo>
                  <a:pt x="152" y="25"/>
                </a:lnTo>
                <a:lnTo>
                  <a:pt x="153" y="26"/>
                </a:lnTo>
                <a:lnTo>
                  <a:pt x="154" y="27"/>
                </a:lnTo>
                <a:lnTo>
                  <a:pt x="155" y="28"/>
                </a:lnTo>
                <a:lnTo>
                  <a:pt x="156" y="29"/>
                </a:lnTo>
                <a:lnTo>
                  <a:pt x="157" y="30"/>
                </a:lnTo>
                <a:lnTo>
                  <a:pt x="158" y="30"/>
                </a:lnTo>
                <a:lnTo>
                  <a:pt x="159" y="31"/>
                </a:lnTo>
                <a:lnTo>
                  <a:pt x="161" y="31"/>
                </a:lnTo>
                <a:lnTo>
                  <a:pt x="166" y="33"/>
                </a:lnTo>
                <a:lnTo>
                  <a:pt x="168" y="34"/>
                </a:lnTo>
                <a:lnTo>
                  <a:pt x="173" y="36"/>
                </a:lnTo>
                <a:lnTo>
                  <a:pt x="174" y="37"/>
                </a:lnTo>
                <a:lnTo>
                  <a:pt x="175" y="38"/>
                </a:lnTo>
                <a:lnTo>
                  <a:pt x="176" y="39"/>
                </a:lnTo>
                <a:lnTo>
                  <a:pt x="177" y="40"/>
                </a:lnTo>
                <a:lnTo>
                  <a:pt x="178" y="41"/>
                </a:lnTo>
                <a:lnTo>
                  <a:pt x="180" y="44"/>
                </a:lnTo>
                <a:lnTo>
                  <a:pt x="181" y="45"/>
                </a:lnTo>
                <a:lnTo>
                  <a:pt x="182" y="45"/>
                </a:lnTo>
                <a:lnTo>
                  <a:pt x="182" y="46"/>
                </a:lnTo>
                <a:lnTo>
                  <a:pt x="183" y="47"/>
                </a:lnTo>
                <a:lnTo>
                  <a:pt x="188" y="51"/>
                </a:lnTo>
                <a:lnTo>
                  <a:pt x="189" y="52"/>
                </a:lnTo>
                <a:lnTo>
                  <a:pt x="190" y="52"/>
                </a:lnTo>
                <a:lnTo>
                  <a:pt x="191" y="53"/>
                </a:lnTo>
                <a:lnTo>
                  <a:pt x="193" y="55"/>
                </a:lnTo>
                <a:lnTo>
                  <a:pt x="193" y="56"/>
                </a:lnTo>
                <a:lnTo>
                  <a:pt x="194" y="57"/>
                </a:lnTo>
                <a:lnTo>
                  <a:pt x="195" y="58"/>
                </a:lnTo>
                <a:lnTo>
                  <a:pt x="195" y="60"/>
                </a:lnTo>
                <a:lnTo>
                  <a:pt x="195" y="60"/>
                </a:lnTo>
                <a:lnTo>
                  <a:pt x="195" y="61"/>
                </a:lnTo>
                <a:lnTo>
                  <a:pt x="195" y="62"/>
                </a:lnTo>
                <a:lnTo>
                  <a:pt x="195" y="63"/>
                </a:lnTo>
                <a:lnTo>
                  <a:pt x="194" y="65"/>
                </a:lnTo>
                <a:lnTo>
                  <a:pt x="193" y="66"/>
                </a:lnTo>
                <a:lnTo>
                  <a:pt x="193" y="67"/>
                </a:lnTo>
                <a:lnTo>
                  <a:pt x="192" y="67"/>
                </a:lnTo>
                <a:lnTo>
                  <a:pt x="191" y="68"/>
                </a:lnTo>
                <a:lnTo>
                  <a:pt x="190" y="69"/>
                </a:lnTo>
                <a:lnTo>
                  <a:pt x="189" y="70"/>
                </a:lnTo>
                <a:lnTo>
                  <a:pt x="186" y="72"/>
                </a:lnTo>
                <a:lnTo>
                  <a:pt x="179" y="76"/>
                </a:lnTo>
                <a:lnTo>
                  <a:pt x="178" y="76"/>
                </a:lnTo>
                <a:lnTo>
                  <a:pt x="177" y="77"/>
                </a:lnTo>
                <a:lnTo>
                  <a:pt x="176" y="78"/>
                </a:lnTo>
                <a:lnTo>
                  <a:pt x="175" y="79"/>
                </a:lnTo>
                <a:lnTo>
                  <a:pt x="174" y="80"/>
                </a:lnTo>
                <a:lnTo>
                  <a:pt x="174" y="80"/>
                </a:lnTo>
                <a:lnTo>
                  <a:pt x="174" y="81"/>
                </a:lnTo>
                <a:lnTo>
                  <a:pt x="173" y="82"/>
                </a:lnTo>
                <a:lnTo>
                  <a:pt x="173" y="83"/>
                </a:lnTo>
                <a:lnTo>
                  <a:pt x="174" y="84"/>
                </a:lnTo>
                <a:lnTo>
                  <a:pt x="174" y="85"/>
                </a:lnTo>
                <a:lnTo>
                  <a:pt x="174" y="85"/>
                </a:lnTo>
                <a:lnTo>
                  <a:pt x="174" y="86"/>
                </a:lnTo>
                <a:lnTo>
                  <a:pt x="176" y="87"/>
                </a:lnTo>
                <a:lnTo>
                  <a:pt x="177" y="88"/>
                </a:lnTo>
                <a:lnTo>
                  <a:pt x="177" y="89"/>
                </a:lnTo>
                <a:lnTo>
                  <a:pt x="178" y="90"/>
                </a:lnTo>
                <a:lnTo>
                  <a:pt x="178" y="91"/>
                </a:lnTo>
                <a:lnTo>
                  <a:pt x="178" y="91"/>
                </a:lnTo>
                <a:lnTo>
                  <a:pt x="178" y="92"/>
                </a:lnTo>
                <a:lnTo>
                  <a:pt x="179" y="96"/>
                </a:lnTo>
                <a:lnTo>
                  <a:pt x="180" y="101"/>
                </a:lnTo>
                <a:lnTo>
                  <a:pt x="180" y="104"/>
                </a:lnTo>
                <a:lnTo>
                  <a:pt x="180" y="105"/>
                </a:lnTo>
                <a:lnTo>
                  <a:pt x="180" y="106"/>
                </a:lnTo>
                <a:lnTo>
                  <a:pt x="179" y="107"/>
                </a:lnTo>
                <a:lnTo>
                  <a:pt x="179" y="109"/>
                </a:lnTo>
                <a:lnTo>
                  <a:pt x="178" y="110"/>
                </a:lnTo>
                <a:lnTo>
                  <a:pt x="177" y="111"/>
                </a:lnTo>
                <a:lnTo>
                  <a:pt x="176" y="112"/>
                </a:lnTo>
                <a:lnTo>
                  <a:pt x="173" y="114"/>
                </a:lnTo>
                <a:lnTo>
                  <a:pt x="171" y="116"/>
                </a:lnTo>
                <a:lnTo>
                  <a:pt x="170" y="116"/>
                </a:lnTo>
                <a:lnTo>
                  <a:pt x="170" y="117"/>
                </a:lnTo>
                <a:lnTo>
                  <a:pt x="169" y="117"/>
                </a:lnTo>
                <a:lnTo>
                  <a:pt x="168" y="117"/>
                </a:lnTo>
                <a:lnTo>
                  <a:pt x="167" y="117"/>
                </a:lnTo>
                <a:lnTo>
                  <a:pt x="165" y="117"/>
                </a:lnTo>
                <a:lnTo>
                  <a:pt x="163" y="117"/>
                </a:lnTo>
                <a:lnTo>
                  <a:pt x="162" y="117"/>
                </a:lnTo>
                <a:lnTo>
                  <a:pt x="160" y="116"/>
                </a:lnTo>
                <a:lnTo>
                  <a:pt x="159" y="116"/>
                </a:lnTo>
                <a:lnTo>
                  <a:pt x="158" y="115"/>
                </a:lnTo>
                <a:lnTo>
                  <a:pt x="156" y="114"/>
                </a:lnTo>
                <a:lnTo>
                  <a:pt x="153" y="112"/>
                </a:lnTo>
                <a:lnTo>
                  <a:pt x="151" y="111"/>
                </a:lnTo>
                <a:lnTo>
                  <a:pt x="150" y="110"/>
                </a:lnTo>
                <a:lnTo>
                  <a:pt x="148" y="110"/>
                </a:lnTo>
                <a:lnTo>
                  <a:pt x="146" y="109"/>
                </a:lnTo>
                <a:lnTo>
                  <a:pt x="145" y="109"/>
                </a:lnTo>
                <a:lnTo>
                  <a:pt x="144" y="109"/>
                </a:lnTo>
                <a:lnTo>
                  <a:pt x="143" y="109"/>
                </a:lnTo>
                <a:lnTo>
                  <a:pt x="140" y="109"/>
                </a:lnTo>
                <a:lnTo>
                  <a:pt x="136" y="109"/>
                </a:lnTo>
                <a:lnTo>
                  <a:pt x="135" y="109"/>
                </a:lnTo>
                <a:lnTo>
                  <a:pt x="133" y="109"/>
                </a:lnTo>
                <a:lnTo>
                  <a:pt x="129" y="110"/>
                </a:lnTo>
                <a:lnTo>
                  <a:pt x="128" y="110"/>
                </a:lnTo>
                <a:lnTo>
                  <a:pt x="127" y="110"/>
                </a:lnTo>
                <a:lnTo>
                  <a:pt x="126" y="111"/>
                </a:lnTo>
                <a:lnTo>
                  <a:pt x="125" y="111"/>
                </a:lnTo>
                <a:lnTo>
                  <a:pt x="124" y="112"/>
                </a:lnTo>
                <a:lnTo>
                  <a:pt x="124" y="112"/>
                </a:lnTo>
                <a:lnTo>
                  <a:pt x="123" y="113"/>
                </a:lnTo>
                <a:lnTo>
                  <a:pt x="121" y="115"/>
                </a:lnTo>
                <a:lnTo>
                  <a:pt x="120" y="116"/>
                </a:lnTo>
                <a:lnTo>
                  <a:pt x="119" y="117"/>
                </a:lnTo>
                <a:lnTo>
                  <a:pt x="117" y="118"/>
                </a:lnTo>
                <a:lnTo>
                  <a:pt x="116" y="118"/>
                </a:lnTo>
                <a:lnTo>
                  <a:pt x="115" y="119"/>
                </a:lnTo>
                <a:lnTo>
                  <a:pt x="112" y="120"/>
                </a:lnTo>
                <a:lnTo>
                  <a:pt x="110" y="120"/>
                </a:lnTo>
                <a:lnTo>
                  <a:pt x="108" y="121"/>
                </a:lnTo>
                <a:lnTo>
                  <a:pt x="107" y="122"/>
                </a:lnTo>
                <a:lnTo>
                  <a:pt x="106" y="123"/>
                </a:lnTo>
                <a:lnTo>
                  <a:pt x="103" y="125"/>
                </a:lnTo>
                <a:lnTo>
                  <a:pt x="95" y="131"/>
                </a:lnTo>
                <a:lnTo>
                  <a:pt x="94" y="132"/>
                </a:lnTo>
                <a:lnTo>
                  <a:pt x="93" y="133"/>
                </a:lnTo>
                <a:lnTo>
                  <a:pt x="92" y="133"/>
                </a:lnTo>
                <a:lnTo>
                  <a:pt x="91" y="134"/>
                </a:lnTo>
                <a:lnTo>
                  <a:pt x="88" y="135"/>
                </a:lnTo>
                <a:lnTo>
                  <a:pt x="84" y="136"/>
                </a:lnTo>
                <a:lnTo>
                  <a:pt x="81" y="137"/>
                </a:lnTo>
                <a:lnTo>
                  <a:pt x="80" y="137"/>
                </a:lnTo>
                <a:lnTo>
                  <a:pt x="78" y="138"/>
                </a:lnTo>
                <a:lnTo>
                  <a:pt x="73" y="139"/>
                </a:lnTo>
                <a:lnTo>
                  <a:pt x="72" y="139"/>
                </a:lnTo>
                <a:lnTo>
                  <a:pt x="71" y="140"/>
                </a:lnTo>
                <a:lnTo>
                  <a:pt x="71" y="140"/>
                </a:lnTo>
                <a:lnTo>
                  <a:pt x="70" y="141"/>
                </a:lnTo>
                <a:lnTo>
                  <a:pt x="69" y="142"/>
                </a:lnTo>
                <a:lnTo>
                  <a:pt x="69" y="142"/>
                </a:lnTo>
                <a:lnTo>
                  <a:pt x="68" y="144"/>
                </a:lnTo>
                <a:lnTo>
                  <a:pt x="66" y="147"/>
                </a:lnTo>
                <a:lnTo>
                  <a:pt x="65" y="148"/>
                </a:lnTo>
                <a:lnTo>
                  <a:pt x="65" y="148"/>
                </a:lnTo>
                <a:lnTo>
                  <a:pt x="65" y="149"/>
                </a:lnTo>
                <a:lnTo>
                  <a:pt x="64" y="149"/>
                </a:lnTo>
                <a:lnTo>
                  <a:pt x="64" y="149"/>
                </a:lnTo>
                <a:lnTo>
                  <a:pt x="63" y="150"/>
                </a:lnTo>
                <a:lnTo>
                  <a:pt x="62" y="150"/>
                </a:lnTo>
                <a:lnTo>
                  <a:pt x="59" y="150"/>
                </a:lnTo>
                <a:lnTo>
                  <a:pt x="57" y="150"/>
                </a:lnTo>
                <a:lnTo>
                  <a:pt x="52" y="149"/>
                </a:lnTo>
                <a:lnTo>
                  <a:pt x="50" y="149"/>
                </a:lnTo>
                <a:lnTo>
                  <a:pt x="48" y="149"/>
                </a:lnTo>
                <a:lnTo>
                  <a:pt x="47" y="148"/>
                </a:lnTo>
                <a:lnTo>
                  <a:pt x="46" y="148"/>
                </a:lnTo>
                <a:lnTo>
                  <a:pt x="45" y="148"/>
                </a:lnTo>
                <a:lnTo>
                  <a:pt x="44" y="147"/>
                </a:lnTo>
                <a:lnTo>
                  <a:pt x="44" y="147"/>
                </a:lnTo>
                <a:lnTo>
                  <a:pt x="43" y="146"/>
                </a:lnTo>
                <a:lnTo>
                  <a:pt x="43" y="145"/>
                </a:lnTo>
                <a:lnTo>
                  <a:pt x="42" y="145"/>
                </a:lnTo>
                <a:lnTo>
                  <a:pt x="42" y="144"/>
                </a:lnTo>
                <a:lnTo>
                  <a:pt x="41" y="143"/>
                </a:lnTo>
                <a:lnTo>
                  <a:pt x="41" y="142"/>
                </a:lnTo>
                <a:lnTo>
                  <a:pt x="41" y="142"/>
                </a:lnTo>
                <a:lnTo>
                  <a:pt x="41" y="140"/>
                </a:lnTo>
                <a:lnTo>
                  <a:pt x="41" y="139"/>
                </a:lnTo>
                <a:lnTo>
                  <a:pt x="42" y="137"/>
                </a:lnTo>
                <a:lnTo>
                  <a:pt x="42" y="136"/>
                </a:lnTo>
                <a:lnTo>
                  <a:pt x="42" y="135"/>
                </a:lnTo>
                <a:lnTo>
                  <a:pt x="42" y="135"/>
                </a:lnTo>
                <a:lnTo>
                  <a:pt x="42" y="134"/>
                </a:lnTo>
                <a:lnTo>
                  <a:pt x="42" y="134"/>
                </a:lnTo>
                <a:lnTo>
                  <a:pt x="41" y="133"/>
                </a:lnTo>
                <a:lnTo>
                  <a:pt x="41" y="132"/>
                </a:lnTo>
                <a:lnTo>
                  <a:pt x="41" y="132"/>
                </a:lnTo>
                <a:lnTo>
                  <a:pt x="41" y="131"/>
                </a:lnTo>
                <a:lnTo>
                  <a:pt x="41" y="128"/>
                </a:lnTo>
                <a:lnTo>
                  <a:pt x="41" y="127"/>
                </a:lnTo>
                <a:lnTo>
                  <a:pt x="41" y="126"/>
                </a:lnTo>
                <a:lnTo>
                  <a:pt x="41" y="125"/>
                </a:lnTo>
                <a:lnTo>
                  <a:pt x="41" y="124"/>
                </a:lnTo>
                <a:lnTo>
                  <a:pt x="41" y="124"/>
                </a:lnTo>
                <a:lnTo>
                  <a:pt x="40" y="123"/>
                </a:lnTo>
                <a:lnTo>
                  <a:pt x="40" y="123"/>
                </a:lnTo>
                <a:lnTo>
                  <a:pt x="39" y="122"/>
                </a:lnTo>
                <a:lnTo>
                  <a:pt x="38" y="121"/>
                </a:lnTo>
                <a:lnTo>
                  <a:pt x="35" y="120"/>
                </a:lnTo>
                <a:lnTo>
                  <a:pt x="34" y="119"/>
                </a:lnTo>
                <a:lnTo>
                  <a:pt x="33" y="119"/>
                </a:lnTo>
                <a:lnTo>
                  <a:pt x="32" y="118"/>
                </a:lnTo>
                <a:lnTo>
                  <a:pt x="31" y="117"/>
                </a:lnTo>
                <a:lnTo>
                  <a:pt x="30" y="116"/>
                </a:lnTo>
                <a:lnTo>
                  <a:pt x="29" y="116"/>
                </a:lnTo>
                <a:lnTo>
                  <a:pt x="29" y="115"/>
                </a:lnTo>
                <a:lnTo>
                  <a:pt x="29" y="114"/>
                </a:lnTo>
                <a:lnTo>
                  <a:pt x="28" y="113"/>
                </a:lnTo>
                <a:lnTo>
                  <a:pt x="28" y="113"/>
                </a:lnTo>
                <a:lnTo>
                  <a:pt x="28" y="112"/>
                </a:lnTo>
                <a:lnTo>
                  <a:pt x="29" y="111"/>
                </a:lnTo>
                <a:lnTo>
                  <a:pt x="29" y="110"/>
                </a:lnTo>
                <a:lnTo>
                  <a:pt x="30" y="108"/>
                </a:lnTo>
                <a:lnTo>
                  <a:pt x="30" y="107"/>
                </a:lnTo>
                <a:lnTo>
                  <a:pt x="30" y="106"/>
                </a:lnTo>
                <a:lnTo>
                  <a:pt x="30" y="105"/>
                </a:lnTo>
                <a:lnTo>
                  <a:pt x="30" y="104"/>
                </a:lnTo>
                <a:lnTo>
                  <a:pt x="30" y="103"/>
                </a:lnTo>
                <a:lnTo>
                  <a:pt x="29" y="102"/>
                </a:lnTo>
                <a:lnTo>
                  <a:pt x="29" y="101"/>
                </a:lnTo>
                <a:lnTo>
                  <a:pt x="28" y="100"/>
                </a:lnTo>
                <a:lnTo>
                  <a:pt x="23" y="97"/>
                </a:lnTo>
                <a:lnTo>
                  <a:pt x="21" y="95"/>
                </a:lnTo>
                <a:lnTo>
                  <a:pt x="19" y="93"/>
                </a:lnTo>
                <a:lnTo>
                  <a:pt x="18" y="91"/>
                </a:lnTo>
                <a:lnTo>
                  <a:pt x="17" y="90"/>
                </a:lnTo>
                <a:lnTo>
                  <a:pt x="16" y="88"/>
                </a:lnTo>
                <a:lnTo>
                  <a:pt x="15" y="87"/>
                </a:lnTo>
                <a:lnTo>
                  <a:pt x="13" y="83"/>
                </a:lnTo>
                <a:lnTo>
                  <a:pt x="13" y="82"/>
                </a:lnTo>
                <a:lnTo>
                  <a:pt x="12" y="81"/>
                </a:lnTo>
                <a:lnTo>
                  <a:pt x="10" y="78"/>
                </a:lnTo>
                <a:lnTo>
                  <a:pt x="9" y="77"/>
                </a:lnTo>
                <a:lnTo>
                  <a:pt x="9" y="76"/>
                </a:lnTo>
                <a:lnTo>
                  <a:pt x="9" y="76"/>
                </a:lnTo>
                <a:lnTo>
                  <a:pt x="9" y="75"/>
                </a:lnTo>
                <a:lnTo>
                  <a:pt x="9" y="75"/>
                </a:lnTo>
                <a:lnTo>
                  <a:pt x="9" y="73"/>
                </a:lnTo>
                <a:lnTo>
                  <a:pt x="10" y="72"/>
                </a:lnTo>
                <a:lnTo>
                  <a:pt x="11" y="71"/>
                </a:lnTo>
                <a:lnTo>
                  <a:pt x="12" y="70"/>
                </a:lnTo>
                <a:lnTo>
                  <a:pt x="12" y="70"/>
                </a:lnTo>
                <a:lnTo>
                  <a:pt x="13" y="69"/>
                </a:lnTo>
                <a:lnTo>
                  <a:pt x="16" y="67"/>
                </a:lnTo>
                <a:lnTo>
                  <a:pt x="17" y="66"/>
                </a:lnTo>
                <a:lnTo>
                  <a:pt x="18" y="66"/>
                </a:lnTo>
                <a:lnTo>
                  <a:pt x="18" y="65"/>
                </a:lnTo>
                <a:lnTo>
                  <a:pt x="18" y="64"/>
                </a:lnTo>
                <a:lnTo>
                  <a:pt x="18" y="64"/>
                </a:lnTo>
                <a:lnTo>
                  <a:pt x="18" y="63"/>
                </a:lnTo>
                <a:lnTo>
                  <a:pt x="18" y="62"/>
                </a:lnTo>
                <a:lnTo>
                  <a:pt x="17" y="62"/>
                </a:lnTo>
                <a:lnTo>
                  <a:pt x="15" y="60"/>
                </a:lnTo>
                <a:lnTo>
                  <a:pt x="12" y="56"/>
                </a:lnTo>
                <a:lnTo>
                  <a:pt x="9" y="53"/>
                </a:lnTo>
                <a:lnTo>
                  <a:pt x="7" y="51"/>
                </a:lnTo>
                <a:lnTo>
                  <a:pt x="6" y="51"/>
                </a:lnTo>
                <a:lnTo>
                  <a:pt x="5" y="50"/>
                </a:lnTo>
                <a:lnTo>
                  <a:pt x="4" y="49"/>
                </a:lnTo>
                <a:lnTo>
                  <a:pt x="2" y="48"/>
                </a:lnTo>
                <a:lnTo>
                  <a:pt x="1" y="48"/>
                </a:lnTo>
                <a:lnTo>
                  <a:pt x="1" y="47"/>
                </a:lnTo>
                <a:lnTo>
                  <a:pt x="0" y="47"/>
                </a:lnTo>
                <a:lnTo>
                  <a:pt x="0" y="47"/>
                </a:lnTo>
                <a:lnTo>
                  <a:pt x="0" y="46"/>
                </a:lnTo>
                <a:lnTo>
                  <a:pt x="0" y="46"/>
                </a:lnTo>
                <a:lnTo>
                  <a:pt x="1" y="45"/>
                </a:lnTo>
                <a:lnTo>
                  <a:pt x="1" y="45"/>
                </a:lnTo>
                <a:lnTo>
                  <a:pt x="2" y="44"/>
                </a:lnTo>
                <a:lnTo>
                  <a:pt x="3" y="43"/>
                </a:lnTo>
                <a:lnTo>
                  <a:pt x="5" y="43"/>
                </a:lnTo>
                <a:lnTo>
                  <a:pt x="9" y="41"/>
                </a:lnTo>
                <a:lnTo>
                  <a:pt x="12" y="40"/>
                </a:lnTo>
                <a:lnTo>
                  <a:pt x="15" y="39"/>
                </a:lnTo>
                <a:lnTo>
                  <a:pt x="19" y="38"/>
                </a:lnTo>
                <a:lnTo>
                  <a:pt x="21" y="37"/>
                </a:lnTo>
                <a:lnTo>
                  <a:pt x="23" y="36"/>
                </a:lnTo>
                <a:lnTo>
                  <a:pt x="26" y="35"/>
                </a:lnTo>
                <a:lnTo>
                  <a:pt x="27" y="34"/>
                </a:lnTo>
                <a:lnTo>
                  <a:pt x="28" y="34"/>
                </a:lnTo>
                <a:lnTo>
                  <a:pt x="29" y="34"/>
                </a:lnTo>
                <a:lnTo>
                  <a:pt x="30" y="34"/>
                </a:lnTo>
                <a:lnTo>
                  <a:pt x="31" y="34"/>
                </a:lnTo>
                <a:lnTo>
                  <a:pt x="32" y="34"/>
                </a:lnTo>
                <a:lnTo>
                  <a:pt x="33" y="34"/>
                </a:lnTo>
                <a:lnTo>
                  <a:pt x="34" y="35"/>
                </a:lnTo>
                <a:lnTo>
                  <a:pt x="36" y="36"/>
                </a:lnTo>
                <a:lnTo>
                  <a:pt x="37" y="37"/>
                </a:lnTo>
                <a:lnTo>
                  <a:pt x="39" y="37"/>
                </a:lnTo>
                <a:lnTo>
                  <a:pt x="40" y="37"/>
                </a:lnTo>
                <a:lnTo>
                  <a:pt x="42" y="38"/>
                </a:lnTo>
                <a:lnTo>
                  <a:pt x="44" y="38"/>
                </a:lnTo>
                <a:lnTo>
                  <a:pt x="46" y="38"/>
                </a:lnTo>
                <a:lnTo>
                  <a:pt x="47" y="37"/>
                </a:lnTo>
                <a:lnTo>
                  <a:pt x="48" y="37"/>
                </a:lnTo>
                <a:lnTo>
                  <a:pt x="49" y="36"/>
                </a:lnTo>
                <a:lnTo>
                  <a:pt x="50" y="36"/>
                </a:lnTo>
                <a:lnTo>
                  <a:pt x="50" y="35"/>
                </a:lnTo>
                <a:lnTo>
                  <a:pt x="50" y="34"/>
                </a:lnTo>
                <a:lnTo>
                  <a:pt x="51" y="32"/>
                </a:lnTo>
                <a:lnTo>
                  <a:pt x="52" y="29"/>
                </a:lnTo>
                <a:lnTo>
                  <a:pt x="52" y="27"/>
                </a:lnTo>
                <a:lnTo>
                  <a:pt x="53" y="26"/>
                </a:lnTo>
                <a:lnTo>
                  <a:pt x="54" y="25"/>
                </a:lnTo>
                <a:lnTo>
                  <a:pt x="54" y="24"/>
                </a:lnTo>
                <a:lnTo>
                  <a:pt x="55" y="23"/>
                </a:lnTo>
                <a:lnTo>
                  <a:pt x="56" y="22"/>
                </a:lnTo>
                <a:lnTo>
                  <a:pt x="57" y="22"/>
                </a:lnTo>
                <a:lnTo>
                  <a:pt x="58" y="21"/>
                </a:lnTo>
                <a:lnTo>
                  <a:pt x="59" y="21"/>
                </a:lnTo>
                <a:lnTo>
                  <a:pt x="60" y="21"/>
                </a:lnTo>
                <a:lnTo>
                  <a:pt x="62" y="20"/>
                </a:lnTo>
                <a:lnTo>
                  <a:pt x="66" y="20"/>
                </a:lnTo>
                <a:lnTo>
                  <a:pt x="68" y="20"/>
                </a:lnTo>
                <a:lnTo>
                  <a:pt x="69" y="20"/>
                </a:lnTo>
                <a:lnTo>
                  <a:pt x="73" y="18"/>
                </a:lnTo>
                <a:lnTo>
                  <a:pt x="75" y="18"/>
                </a:lnTo>
                <a:lnTo>
                  <a:pt x="77" y="17"/>
                </a:lnTo>
                <a:lnTo>
                  <a:pt x="83" y="14"/>
                </a:lnTo>
                <a:lnTo>
                  <a:pt x="84" y="13"/>
                </a:lnTo>
                <a:lnTo>
                  <a:pt x="85" y="13"/>
                </a:lnTo>
                <a:lnTo>
                  <a:pt x="90" y="11"/>
                </a:lnTo>
                <a:lnTo>
                  <a:pt x="93" y="10"/>
                </a:lnTo>
                <a:lnTo>
                  <a:pt x="95" y="9"/>
                </a:lnTo>
                <a:lnTo>
                  <a:pt x="99" y="7"/>
                </a:lnTo>
                <a:lnTo>
                  <a:pt x="100" y="6"/>
                </a:lnTo>
                <a:lnTo>
                  <a:pt x="102" y="5"/>
                </a:lnTo>
                <a:lnTo>
                  <a:pt x="106" y="4"/>
                </a:lnTo>
                <a:lnTo>
                  <a:pt x="109" y="3"/>
                </a:lnTo>
                <a:lnTo>
                  <a:pt x="112" y="3"/>
                </a:lnTo>
                <a:lnTo>
                  <a:pt x="119" y="1"/>
                </a:lnTo>
                <a:lnTo>
                  <a:pt x="122" y="1"/>
                </a:lnTo>
                <a:lnTo>
                  <a:pt x="123" y="0"/>
                </a:lnTo>
                <a:lnTo>
                  <a:pt x="123" y="0"/>
                </a:lnTo>
                <a:lnTo>
                  <a:pt x="123" y="0"/>
                </a:lnTo>
                <a:lnTo>
                  <a:pt x="124" y="0"/>
                </a:lnTo>
                <a:close/>
              </a:path>
            </a:pathLst>
          </a:custGeom>
          <a:solidFill>
            <a:srgbClr val="CCCCCC"/>
          </a:solidFill>
          <a:ln w="98425">
            <a:solidFill>
              <a:srgbClr val="CCCCCC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109" name="Freeform 225">
            <a:extLst>
              <a:ext uri="{FF2B5EF4-FFF2-40B4-BE49-F238E27FC236}">
                <a16:creationId xmlns:a16="http://schemas.microsoft.com/office/drawing/2014/main" id="{D37E1474-EDBA-4B30-A04F-B8DA800A0393}"/>
              </a:ext>
            </a:extLst>
          </p:cNvPr>
          <p:cNvSpPr>
            <a:spLocks noEditPoints="1"/>
          </p:cNvSpPr>
          <p:nvPr/>
        </p:nvSpPr>
        <p:spPr bwMode="auto">
          <a:xfrm>
            <a:off x="7933968" y="1793008"/>
            <a:ext cx="915103" cy="740846"/>
          </a:xfrm>
          <a:custGeom>
            <a:avLst/>
            <a:gdLst>
              <a:gd name="T0" fmla="*/ 691 w 898"/>
              <a:gd name="T1" fmla="*/ 30 h 727"/>
              <a:gd name="T2" fmla="*/ 725 w 898"/>
              <a:gd name="T3" fmla="*/ 76 h 727"/>
              <a:gd name="T4" fmla="*/ 732 w 898"/>
              <a:gd name="T5" fmla="*/ 149 h 727"/>
              <a:gd name="T6" fmla="*/ 745 w 898"/>
              <a:gd name="T7" fmla="*/ 182 h 727"/>
              <a:gd name="T8" fmla="*/ 784 w 898"/>
              <a:gd name="T9" fmla="*/ 215 h 727"/>
              <a:gd name="T10" fmla="*/ 832 w 898"/>
              <a:gd name="T11" fmla="*/ 248 h 727"/>
              <a:gd name="T12" fmla="*/ 826 w 898"/>
              <a:gd name="T13" fmla="*/ 308 h 727"/>
              <a:gd name="T14" fmla="*/ 849 w 898"/>
              <a:gd name="T15" fmla="*/ 338 h 727"/>
              <a:gd name="T16" fmla="*/ 838 w 898"/>
              <a:gd name="T17" fmla="*/ 370 h 727"/>
              <a:gd name="T18" fmla="*/ 855 w 898"/>
              <a:gd name="T19" fmla="*/ 397 h 727"/>
              <a:gd name="T20" fmla="*/ 895 w 898"/>
              <a:gd name="T21" fmla="*/ 430 h 727"/>
              <a:gd name="T22" fmla="*/ 884 w 898"/>
              <a:gd name="T23" fmla="*/ 498 h 727"/>
              <a:gd name="T24" fmla="*/ 857 w 898"/>
              <a:gd name="T25" fmla="*/ 534 h 727"/>
              <a:gd name="T26" fmla="*/ 799 w 898"/>
              <a:gd name="T27" fmla="*/ 560 h 727"/>
              <a:gd name="T28" fmla="*/ 752 w 898"/>
              <a:gd name="T29" fmla="*/ 599 h 727"/>
              <a:gd name="T30" fmla="*/ 778 w 898"/>
              <a:gd name="T31" fmla="*/ 647 h 727"/>
              <a:gd name="T32" fmla="*/ 741 w 898"/>
              <a:gd name="T33" fmla="*/ 671 h 727"/>
              <a:gd name="T34" fmla="*/ 668 w 898"/>
              <a:gd name="T35" fmla="*/ 666 h 727"/>
              <a:gd name="T36" fmla="*/ 644 w 898"/>
              <a:gd name="T37" fmla="*/ 701 h 727"/>
              <a:gd name="T38" fmla="*/ 608 w 898"/>
              <a:gd name="T39" fmla="*/ 679 h 727"/>
              <a:gd name="T40" fmla="*/ 559 w 898"/>
              <a:gd name="T41" fmla="*/ 678 h 727"/>
              <a:gd name="T42" fmla="*/ 522 w 898"/>
              <a:gd name="T43" fmla="*/ 726 h 727"/>
              <a:gd name="T44" fmla="*/ 481 w 898"/>
              <a:gd name="T45" fmla="*/ 710 h 727"/>
              <a:gd name="T46" fmla="*/ 422 w 898"/>
              <a:gd name="T47" fmla="*/ 698 h 727"/>
              <a:gd name="T48" fmla="*/ 386 w 898"/>
              <a:gd name="T49" fmla="*/ 706 h 727"/>
              <a:gd name="T50" fmla="*/ 337 w 898"/>
              <a:gd name="T51" fmla="*/ 707 h 727"/>
              <a:gd name="T52" fmla="*/ 276 w 898"/>
              <a:gd name="T53" fmla="*/ 692 h 727"/>
              <a:gd name="T54" fmla="*/ 227 w 898"/>
              <a:gd name="T55" fmla="*/ 722 h 727"/>
              <a:gd name="T56" fmla="*/ 179 w 898"/>
              <a:gd name="T57" fmla="*/ 720 h 727"/>
              <a:gd name="T58" fmla="*/ 141 w 898"/>
              <a:gd name="T59" fmla="*/ 698 h 727"/>
              <a:gd name="T60" fmla="*/ 123 w 898"/>
              <a:gd name="T61" fmla="*/ 645 h 727"/>
              <a:gd name="T62" fmla="*/ 119 w 898"/>
              <a:gd name="T63" fmla="*/ 622 h 727"/>
              <a:gd name="T64" fmla="*/ 112 w 898"/>
              <a:gd name="T65" fmla="*/ 600 h 727"/>
              <a:gd name="T66" fmla="*/ 159 w 898"/>
              <a:gd name="T67" fmla="*/ 571 h 727"/>
              <a:gd name="T68" fmla="*/ 167 w 898"/>
              <a:gd name="T69" fmla="*/ 519 h 727"/>
              <a:gd name="T70" fmla="*/ 152 w 898"/>
              <a:gd name="T71" fmla="*/ 440 h 727"/>
              <a:gd name="T72" fmla="*/ 103 w 898"/>
              <a:gd name="T73" fmla="*/ 402 h 727"/>
              <a:gd name="T74" fmla="*/ 47 w 898"/>
              <a:gd name="T75" fmla="*/ 381 h 727"/>
              <a:gd name="T76" fmla="*/ 2 w 898"/>
              <a:gd name="T77" fmla="*/ 376 h 727"/>
              <a:gd name="T78" fmla="*/ 9 w 898"/>
              <a:gd name="T79" fmla="*/ 332 h 727"/>
              <a:gd name="T80" fmla="*/ 39 w 898"/>
              <a:gd name="T81" fmla="*/ 297 h 727"/>
              <a:gd name="T82" fmla="*/ 102 w 898"/>
              <a:gd name="T83" fmla="*/ 258 h 727"/>
              <a:gd name="T84" fmla="*/ 163 w 898"/>
              <a:gd name="T85" fmla="*/ 242 h 727"/>
              <a:gd name="T86" fmla="*/ 213 w 898"/>
              <a:gd name="T87" fmla="*/ 224 h 727"/>
              <a:gd name="T88" fmla="*/ 249 w 898"/>
              <a:gd name="T89" fmla="*/ 188 h 727"/>
              <a:gd name="T90" fmla="*/ 335 w 898"/>
              <a:gd name="T91" fmla="*/ 181 h 727"/>
              <a:gd name="T92" fmla="*/ 408 w 898"/>
              <a:gd name="T93" fmla="*/ 171 h 727"/>
              <a:gd name="T94" fmla="*/ 426 w 898"/>
              <a:gd name="T95" fmla="*/ 126 h 727"/>
              <a:gd name="T96" fmla="*/ 450 w 898"/>
              <a:gd name="T97" fmla="*/ 83 h 727"/>
              <a:gd name="T98" fmla="*/ 482 w 898"/>
              <a:gd name="T99" fmla="*/ 76 h 727"/>
              <a:gd name="T100" fmla="*/ 514 w 898"/>
              <a:gd name="T101" fmla="*/ 92 h 727"/>
              <a:gd name="T102" fmla="*/ 573 w 898"/>
              <a:gd name="T103" fmla="*/ 45 h 727"/>
              <a:gd name="T104" fmla="*/ 619 w 898"/>
              <a:gd name="T105" fmla="*/ 29 h 727"/>
              <a:gd name="T106" fmla="*/ 429 w 898"/>
              <a:gd name="T107" fmla="*/ 306 h 727"/>
              <a:gd name="T108" fmla="*/ 380 w 898"/>
              <a:gd name="T109" fmla="*/ 323 h 727"/>
              <a:gd name="T110" fmla="*/ 364 w 898"/>
              <a:gd name="T111" fmla="*/ 359 h 727"/>
              <a:gd name="T112" fmla="*/ 382 w 898"/>
              <a:gd name="T113" fmla="*/ 405 h 727"/>
              <a:gd name="T114" fmla="*/ 398 w 898"/>
              <a:gd name="T115" fmla="*/ 437 h 727"/>
              <a:gd name="T116" fmla="*/ 464 w 898"/>
              <a:gd name="T117" fmla="*/ 409 h 727"/>
              <a:gd name="T118" fmla="*/ 522 w 898"/>
              <a:gd name="T119" fmla="*/ 405 h 727"/>
              <a:gd name="T120" fmla="*/ 544 w 898"/>
              <a:gd name="T121" fmla="*/ 356 h 727"/>
              <a:gd name="T122" fmla="*/ 504 w 898"/>
              <a:gd name="T123" fmla="*/ 314 h 7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898" h="727">
                <a:moveTo>
                  <a:pt x="639" y="0"/>
                </a:moveTo>
                <a:lnTo>
                  <a:pt x="640" y="1"/>
                </a:lnTo>
                <a:lnTo>
                  <a:pt x="641" y="1"/>
                </a:lnTo>
                <a:lnTo>
                  <a:pt x="642" y="2"/>
                </a:lnTo>
                <a:lnTo>
                  <a:pt x="642" y="2"/>
                </a:lnTo>
                <a:lnTo>
                  <a:pt x="645" y="5"/>
                </a:lnTo>
                <a:lnTo>
                  <a:pt x="646" y="6"/>
                </a:lnTo>
                <a:lnTo>
                  <a:pt x="648" y="7"/>
                </a:lnTo>
                <a:lnTo>
                  <a:pt x="651" y="9"/>
                </a:lnTo>
                <a:lnTo>
                  <a:pt x="652" y="10"/>
                </a:lnTo>
                <a:lnTo>
                  <a:pt x="653" y="11"/>
                </a:lnTo>
                <a:lnTo>
                  <a:pt x="654" y="13"/>
                </a:lnTo>
                <a:lnTo>
                  <a:pt x="654" y="13"/>
                </a:lnTo>
                <a:lnTo>
                  <a:pt x="655" y="14"/>
                </a:lnTo>
                <a:lnTo>
                  <a:pt x="656" y="14"/>
                </a:lnTo>
                <a:lnTo>
                  <a:pt x="657" y="15"/>
                </a:lnTo>
                <a:lnTo>
                  <a:pt x="658" y="15"/>
                </a:lnTo>
                <a:lnTo>
                  <a:pt x="658" y="15"/>
                </a:lnTo>
                <a:lnTo>
                  <a:pt x="659" y="14"/>
                </a:lnTo>
                <a:lnTo>
                  <a:pt x="660" y="14"/>
                </a:lnTo>
                <a:lnTo>
                  <a:pt x="660" y="14"/>
                </a:lnTo>
                <a:lnTo>
                  <a:pt x="662" y="13"/>
                </a:lnTo>
                <a:lnTo>
                  <a:pt x="663" y="12"/>
                </a:lnTo>
                <a:lnTo>
                  <a:pt x="664" y="11"/>
                </a:lnTo>
                <a:lnTo>
                  <a:pt x="665" y="11"/>
                </a:lnTo>
                <a:lnTo>
                  <a:pt x="666" y="11"/>
                </a:lnTo>
                <a:lnTo>
                  <a:pt x="667" y="11"/>
                </a:lnTo>
                <a:lnTo>
                  <a:pt x="668" y="11"/>
                </a:lnTo>
                <a:lnTo>
                  <a:pt x="672" y="12"/>
                </a:lnTo>
                <a:lnTo>
                  <a:pt x="673" y="12"/>
                </a:lnTo>
                <a:lnTo>
                  <a:pt x="674" y="12"/>
                </a:lnTo>
                <a:lnTo>
                  <a:pt x="675" y="13"/>
                </a:lnTo>
                <a:lnTo>
                  <a:pt x="676" y="13"/>
                </a:lnTo>
                <a:lnTo>
                  <a:pt x="677" y="14"/>
                </a:lnTo>
                <a:lnTo>
                  <a:pt x="678" y="16"/>
                </a:lnTo>
                <a:lnTo>
                  <a:pt x="682" y="20"/>
                </a:lnTo>
                <a:lnTo>
                  <a:pt x="688" y="27"/>
                </a:lnTo>
                <a:lnTo>
                  <a:pt x="691" y="30"/>
                </a:lnTo>
                <a:lnTo>
                  <a:pt x="692" y="30"/>
                </a:lnTo>
                <a:lnTo>
                  <a:pt x="692" y="31"/>
                </a:lnTo>
                <a:lnTo>
                  <a:pt x="693" y="32"/>
                </a:lnTo>
                <a:lnTo>
                  <a:pt x="695" y="32"/>
                </a:lnTo>
                <a:lnTo>
                  <a:pt x="696" y="33"/>
                </a:lnTo>
                <a:lnTo>
                  <a:pt x="699" y="34"/>
                </a:lnTo>
                <a:lnTo>
                  <a:pt x="700" y="34"/>
                </a:lnTo>
                <a:lnTo>
                  <a:pt x="701" y="35"/>
                </a:lnTo>
                <a:lnTo>
                  <a:pt x="703" y="36"/>
                </a:lnTo>
                <a:lnTo>
                  <a:pt x="705" y="38"/>
                </a:lnTo>
                <a:lnTo>
                  <a:pt x="708" y="40"/>
                </a:lnTo>
                <a:lnTo>
                  <a:pt x="709" y="41"/>
                </a:lnTo>
                <a:lnTo>
                  <a:pt x="710" y="42"/>
                </a:lnTo>
                <a:lnTo>
                  <a:pt x="711" y="43"/>
                </a:lnTo>
                <a:lnTo>
                  <a:pt x="712" y="45"/>
                </a:lnTo>
                <a:lnTo>
                  <a:pt x="713" y="46"/>
                </a:lnTo>
                <a:lnTo>
                  <a:pt x="715" y="50"/>
                </a:lnTo>
                <a:lnTo>
                  <a:pt x="716" y="52"/>
                </a:lnTo>
                <a:lnTo>
                  <a:pt x="717" y="53"/>
                </a:lnTo>
                <a:lnTo>
                  <a:pt x="718" y="53"/>
                </a:lnTo>
                <a:lnTo>
                  <a:pt x="719" y="55"/>
                </a:lnTo>
                <a:lnTo>
                  <a:pt x="720" y="55"/>
                </a:lnTo>
                <a:lnTo>
                  <a:pt x="721" y="56"/>
                </a:lnTo>
                <a:lnTo>
                  <a:pt x="722" y="57"/>
                </a:lnTo>
                <a:lnTo>
                  <a:pt x="724" y="58"/>
                </a:lnTo>
                <a:lnTo>
                  <a:pt x="727" y="59"/>
                </a:lnTo>
                <a:lnTo>
                  <a:pt x="733" y="62"/>
                </a:lnTo>
                <a:lnTo>
                  <a:pt x="734" y="62"/>
                </a:lnTo>
                <a:lnTo>
                  <a:pt x="736" y="63"/>
                </a:lnTo>
                <a:lnTo>
                  <a:pt x="735" y="64"/>
                </a:lnTo>
                <a:lnTo>
                  <a:pt x="733" y="66"/>
                </a:lnTo>
                <a:lnTo>
                  <a:pt x="730" y="69"/>
                </a:lnTo>
                <a:lnTo>
                  <a:pt x="728" y="71"/>
                </a:lnTo>
                <a:lnTo>
                  <a:pt x="727" y="72"/>
                </a:lnTo>
                <a:lnTo>
                  <a:pt x="726" y="73"/>
                </a:lnTo>
                <a:lnTo>
                  <a:pt x="726" y="74"/>
                </a:lnTo>
                <a:lnTo>
                  <a:pt x="726" y="75"/>
                </a:lnTo>
                <a:lnTo>
                  <a:pt x="725" y="76"/>
                </a:lnTo>
                <a:lnTo>
                  <a:pt x="725" y="77"/>
                </a:lnTo>
                <a:lnTo>
                  <a:pt x="725" y="78"/>
                </a:lnTo>
                <a:lnTo>
                  <a:pt x="726" y="79"/>
                </a:lnTo>
                <a:lnTo>
                  <a:pt x="726" y="80"/>
                </a:lnTo>
                <a:lnTo>
                  <a:pt x="728" y="83"/>
                </a:lnTo>
                <a:lnTo>
                  <a:pt x="729" y="85"/>
                </a:lnTo>
                <a:lnTo>
                  <a:pt x="729" y="87"/>
                </a:lnTo>
                <a:lnTo>
                  <a:pt x="730" y="90"/>
                </a:lnTo>
                <a:lnTo>
                  <a:pt x="731" y="93"/>
                </a:lnTo>
                <a:lnTo>
                  <a:pt x="732" y="94"/>
                </a:lnTo>
                <a:lnTo>
                  <a:pt x="732" y="95"/>
                </a:lnTo>
                <a:lnTo>
                  <a:pt x="732" y="96"/>
                </a:lnTo>
                <a:lnTo>
                  <a:pt x="732" y="99"/>
                </a:lnTo>
                <a:lnTo>
                  <a:pt x="732" y="105"/>
                </a:lnTo>
                <a:lnTo>
                  <a:pt x="732" y="107"/>
                </a:lnTo>
                <a:lnTo>
                  <a:pt x="732" y="109"/>
                </a:lnTo>
                <a:lnTo>
                  <a:pt x="732" y="110"/>
                </a:lnTo>
                <a:lnTo>
                  <a:pt x="733" y="111"/>
                </a:lnTo>
                <a:lnTo>
                  <a:pt x="734" y="112"/>
                </a:lnTo>
                <a:lnTo>
                  <a:pt x="735" y="114"/>
                </a:lnTo>
                <a:lnTo>
                  <a:pt x="736" y="115"/>
                </a:lnTo>
                <a:lnTo>
                  <a:pt x="736" y="117"/>
                </a:lnTo>
                <a:lnTo>
                  <a:pt x="737" y="118"/>
                </a:lnTo>
                <a:lnTo>
                  <a:pt x="738" y="119"/>
                </a:lnTo>
                <a:lnTo>
                  <a:pt x="739" y="125"/>
                </a:lnTo>
                <a:lnTo>
                  <a:pt x="739" y="127"/>
                </a:lnTo>
                <a:lnTo>
                  <a:pt x="739" y="128"/>
                </a:lnTo>
                <a:lnTo>
                  <a:pt x="739" y="130"/>
                </a:lnTo>
                <a:lnTo>
                  <a:pt x="739" y="132"/>
                </a:lnTo>
                <a:lnTo>
                  <a:pt x="739" y="134"/>
                </a:lnTo>
                <a:lnTo>
                  <a:pt x="738" y="136"/>
                </a:lnTo>
                <a:lnTo>
                  <a:pt x="738" y="137"/>
                </a:lnTo>
                <a:lnTo>
                  <a:pt x="737" y="138"/>
                </a:lnTo>
                <a:lnTo>
                  <a:pt x="735" y="142"/>
                </a:lnTo>
                <a:lnTo>
                  <a:pt x="734" y="143"/>
                </a:lnTo>
                <a:lnTo>
                  <a:pt x="734" y="144"/>
                </a:lnTo>
                <a:lnTo>
                  <a:pt x="732" y="148"/>
                </a:lnTo>
                <a:lnTo>
                  <a:pt x="732" y="149"/>
                </a:lnTo>
                <a:lnTo>
                  <a:pt x="731" y="150"/>
                </a:lnTo>
                <a:lnTo>
                  <a:pt x="731" y="150"/>
                </a:lnTo>
                <a:lnTo>
                  <a:pt x="730" y="151"/>
                </a:lnTo>
                <a:lnTo>
                  <a:pt x="729" y="152"/>
                </a:lnTo>
                <a:lnTo>
                  <a:pt x="726" y="153"/>
                </a:lnTo>
                <a:lnTo>
                  <a:pt x="725" y="154"/>
                </a:lnTo>
                <a:lnTo>
                  <a:pt x="724" y="154"/>
                </a:lnTo>
                <a:lnTo>
                  <a:pt x="724" y="155"/>
                </a:lnTo>
                <a:lnTo>
                  <a:pt x="723" y="156"/>
                </a:lnTo>
                <a:lnTo>
                  <a:pt x="722" y="157"/>
                </a:lnTo>
                <a:lnTo>
                  <a:pt x="722" y="158"/>
                </a:lnTo>
                <a:lnTo>
                  <a:pt x="722" y="159"/>
                </a:lnTo>
                <a:lnTo>
                  <a:pt x="722" y="160"/>
                </a:lnTo>
                <a:lnTo>
                  <a:pt x="722" y="161"/>
                </a:lnTo>
                <a:lnTo>
                  <a:pt x="722" y="162"/>
                </a:lnTo>
                <a:lnTo>
                  <a:pt x="723" y="163"/>
                </a:lnTo>
                <a:lnTo>
                  <a:pt x="723" y="164"/>
                </a:lnTo>
                <a:lnTo>
                  <a:pt x="725" y="167"/>
                </a:lnTo>
                <a:lnTo>
                  <a:pt x="726" y="168"/>
                </a:lnTo>
                <a:lnTo>
                  <a:pt x="726" y="169"/>
                </a:lnTo>
                <a:lnTo>
                  <a:pt x="727" y="171"/>
                </a:lnTo>
                <a:lnTo>
                  <a:pt x="727" y="173"/>
                </a:lnTo>
                <a:lnTo>
                  <a:pt x="728" y="174"/>
                </a:lnTo>
                <a:lnTo>
                  <a:pt x="728" y="175"/>
                </a:lnTo>
                <a:lnTo>
                  <a:pt x="729" y="176"/>
                </a:lnTo>
                <a:lnTo>
                  <a:pt x="730" y="177"/>
                </a:lnTo>
                <a:lnTo>
                  <a:pt x="731" y="177"/>
                </a:lnTo>
                <a:lnTo>
                  <a:pt x="732" y="178"/>
                </a:lnTo>
                <a:lnTo>
                  <a:pt x="733" y="179"/>
                </a:lnTo>
                <a:lnTo>
                  <a:pt x="734" y="179"/>
                </a:lnTo>
                <a:lnTo>
                  <a:pt x="735" y="180"/>
                </a:lnTo>
                <a:lnTo>
                  <a:pt x="736" y="180"/>
                </a:lnTo>
                <a:lnTo>
                  <a:pt x="737" y="180"/>
                </a:lnTo>
                <a:lnTo>
                  <a:pt x="738" y="181"/>
                </a:lnTo>
                <a:lnTo>
                  <a:pt x="739" y="181"/>
                </a:lnTo>
                <a:lnTo>
                  <a:pt x="743" y="181"/>
                </a:lnTo>
                <a:lnTo>
                  <a:pt x="744" y="181"/>
                </a:lnTo>
                <a:lnTo>
                  <a:pt x="745" y="182"/>
                </a:lnTo>
                <a:lnTo>
                  <a:pt x="747" y="182"/>
                </a:lnTo>
                <a:lnTo>
                  <a:pt x="748" y="183"/>
                </a:lnTo>
                <a:lnTo>
                  <a:pt x="749" y="184"/>
                </a:lnTo>
                <a:lnTo>
                  <a:pt x="750" y="184"/>
                </a:lnTo>
                <a:lnTo>
                  <a:pt x="751" y="185"/>
                </a:lnTo>
                <a:lnTo>
                  <a:pt x="752" y="187"/>
                </a:lnTo>
                <a:lnTo>
                  <a:pt x="753" y="188"/>
                </a:lnTo>
                <a:lnTo>
                  <a:pt x="754" y="189"/>
                </a:lnTo>
                <a:lnTo>
                  <a:pt x="756" y="191"/>
                </a:lnTo>
                <a:lnTo>
                  <a:pt x="758" y="192"/>
                </a:lnTo>
                <a:lnTo>
                  <a:pt x="760" y="194"/>
                </a:lnTo>
                <a:lnTo>
                  <a:pt x="760" y="195"/>
                </a:lnTo>
                <a:lnTo>
                  <a:pt x="761" y="196"/>
                </a:lnTo>
                <a:lnTo>
                  <a:pt x="762" y="197"/>
                </a:lnTo>
                <a:lnTo>
                  <a:pt x="762" y="198"/>
                </a:lnTo>
                <a:lnTo>
                  <a:pt x="762" y="199"/>
                </a:lnTo>
                <a:lnTo>
                  <a:pt x="762" y="202"/>
                </a:lnTo>
                <a:lnTo>
                  <a:pt x="762" y="204"/>
                </a:lnTo>
                <a:lnTo>
                  <a:pt x="762" y="205"/>
                </a:lnTo>
                <a:lnTo>
                  <a:pt x="763" y="207"/>
                </a:lnTo>
                <a:lnTo>
                  <a:pt x="763" y="208"/>
                </a:lnTo>
                <a:lnTo>
                  <a:pt x="764" y="209"/>
                </a:lnTo>
                <a:lnTo>
                  <a:pt x="764" y="210"/>
                </a:lnTo>
                <a:lnTo>
                  <a:pt x="764" y="211"/>
                </a:lnTo>
                <a:lnTo>
                  <a:pt x="765" y="211"/>
                </a:lnTo>
                <a:lnTo>
                  <a:pt x="766" y="212"/>
                </a:lnTo>
                <a:lnTo>
                  <a:pt x="767" y="213"/>
                </a:lnTo>
                <a:lnTo>
                  <a:pt x="768" y="214"/>
                </a:lnTo>
                <a:lnTo>
                  <a:pt x="769" y="214"/>
                </a:lnTo>
                <a:lnTo>
                  <a:pt x="770" y="215"/>
                </a:lnTo>
                <a:lnTo>
                  <a:pt x="771" y="215"/>
                </a:lnTo>
                <a:lnTo>
                  <a:pt x="772" y="216"/>
                </a:lnTo>
                <a:lnTo>
                  <a:pt x="773" y="216"/>
                </a:lnTo>
                <a:lnTo>
                  <a:pt x="774" y="216"/>
                </a:lnTo>
                <a:lnTo>
                  <a:pt x="775" y="216"/>
                </a:lnTo>
                <a:lnTo>
                  <a:pt x="776" y="216"/>
                </a:lnTo>
                <a:lnTo>
                  <a:pt x="783" y="215"/>
                </a:lnTo>
                <a:lnTo>
                  <a:pt x="784" y="215"/>
                </a:lnTo>
                <a:lnTo>
                  <a:pt x="786" y="215"/>
                </a:lnTo>
                <a:lnTo>
                  <a:pt x="792" y="216"/>
                </a:lnTo>
                <a:lnTo>
                  <a:pt x="795" y="216"/>
                </a:lnTo>
                <a:lnTo>
                  <a:pt x="800" y="217"/>
                </a:lnTo>
                <a:lnTo>
                  <a:pt x="801" y="217"/>
                </a:lnTo>
                <a:lnTo>
                  <a:pt x="803" y="217"/>
                </a:lnTo>
                <a:lnTo>
                  <a:pt x="804" y="217"/>
                </a:lnTo>
                <a:lnTo>
                  <a:pt x="806" y="216"/>
                </a:lnTo>
                <a:lnTo>
                  <a:pt x="811" y="215"/>
                </a:lnTo>
                <a:lnTo>
                  <a:pt x="814" y="213"/>
                </a:lnTo>
                <a:lnTo>
                  <a:pt x="816" y="213"/>
                </a:lnTo>
                <a:lnTo>
                  <a:pt x="817" y="212"/>
                </a:lnTo>
                <a:lnTo>
                  <a:pt x="819" y="212"/>
                </a:lnTo>
                <a:lnTo>
                  <a:pt x="820" y="212"/>
                </a:lnTo>
                <a:lnTo>
                  <a:pt x="821" y="212"/>
                </a:lnTo>
                <a:lnTo>
                  <a:pt x="821" y="212"/>
                </a:lnTo>
                <a:lnTo>
                  <a:pt x="822" y="212"/>
                </a:lnTo>
                <a:lnTo>
                  <a:pt x="823" y="213"/>
                </a:lnTo>
                <a:lnTo>
                  <a:pt x="824" y="213"/>
                </a:lnTo>
                <a:lnTo>
                  <a:pt x="826" y="215"/>
                </a:lnTo>
                <a:lnTo>
                  <a:pt x="827" y="216"/>
                </a:lnTo>
                <a:lnTo>
                  <a:pt x="829" y="217"/>
                </a:lnTo>
                <a:lnTo>
                  <a:pt x="829" y="218"/>
                </a:lnTo>
                <a:lnTo>
                  <a:pt x="830" y="219"/>
                </a:lnTo>
                <a:lnTo>
                  <a:pt x="831" y="220"/>
                </a:lnTo>
                <a:lnTo>
                  <a:pt x="831" y="221"/>
                </a:lnTo>
                <a:lnTo>
                  <a:pt x="832" y="222"/>
                </a:lnTo>
                <a:lnTo>
                  <a:pt x="832" y="224"/>
                </a:lnTo>
                <a:lnTo>
                  <a:pt x="833" y="225"/>
                </a:lnTo>
                <a:lnTo>
                  <a:pt x="833" y="227"/>
                </a:lnTo>
                <a:lnTo>
                  <a:pt x="833" y="230"/>
                </a:lnTo>
                <a:lnTo>
                  <a:pt x="833" y="234"/>
                </a:lnTo>
                <a:lnTo>
                  <a:pt x="833" y="237"/>
                </a:lnTo>
                <a:lnTo>
                  <a:pt x="833" y="239"/>
                </a:lnTo>
                <a:lnTo>
                  <a:pt x="832" y="243"/>
                </a:lnTo>
                <a:lnTo>
                  <a:pt x="832" y="244"/>
                </a:lnTo>
                <a:lnTo>
                  <a:pt x="832" y="245"/>
                </a:lnTo>
                <a:lnTo>
                  <a:pt x="832" y="248"/>
                </a:lnTo>
                <a:lnTo>
                  <a:pt x="832" y="250"/>
                </a:lnTo>
                <a:lnTo>
                  <a:pt x="832" y="252"/>
                </a:lnTo>
                <a:lnTo>
                  <a:pt x="833" y="254"/>
                </a:lnTo>
                <a:lnTo>
                  <a:pt x="833" y="255"/>
                </a:lnTo>
                <a:lnTo>
                  <a:pt x="833" y="256"/>
                </a:lnTo>
                <a:lnTo>
                  <a:pt x="834" y="258"/>
                </a:lnTo>
                <a:lnTo>
                  <a:pt x="835" y="260"/>
                </a:lnTo>
                <a:lnTo>
                  <a:pt x="837" y="263"/>
                </a:lnTo>
                <a:lnTo>
                  <a:pt x="838" y="265"/>
                </a:lnTo>
                <a:lnTo>
                  <a:pt x="839" y="267"/>
                </a:lnTo>
                <a:lnTo>
                  <a:pt x="839" y="268"/>
                </a:lnTo>
                <a:lnTo>
                  <a:pt x="840" y="271"/>
                </a:lnTo>
                <a:lnTo>
                  <a:pt x="840" y="271"/>
                </a:lnTo>
                <a:lnTo>
                  <a:pt x="840" y="272"/>
                </a:lnTo>
                <a:lnTo>
                  <a:pt x="840" y="273"/>
                </a:lnTo>
                <a:lnTo>
                  <a:pt x="840" y="275"/>
                </a:lnTo>
                <a:lnTo>
                  <a:pt x="840" y="276"/>
                </a:lnTo>
                <a:lnTo>
                  <a:pt x="840" y="277"/>
                </a:lnTo>
                <a:lnTo>
                  <a:pt x="839" y="279"/>
                </a:lnTo>
                <a:lnTo>
                  <a:pt x="838" y="281"/>
                </a:lnTo>
                <a:lnTo>
                  <a:pt x="838" y="283"/>
                </a:lnTo>
                <a:lnTo>
                  <a:pt x="837" y="284"/>
                </a:lnTo>
                <a:lnTo>
                  <a:pt x="836" y="286"/>
                </a:lnTo>
                <a:lnTo>
                  <a:pt x="834" y="289"/>
                </a:lnTo>
                <a:lnTo>
                  <a:pt x="833" y="290"/>
                </a:lnTo>
                <a:lnTo>
                  <a:pt x="831" y="292"/>
                </a:lnTo>
                <a:lnTo>
                  <a:pt x="829" y="294"/>
                </a:lnTo>
                <a:lnTo>
                  <a:pt x="828" y="296"/>
                </a:lnTo>
                <a:lnTo>
                  <a:pt x="827" y="297"/>
                </a:lnTo>
                <a:lnTo>
                  <a:pt x="827" y="298"/>
                </a:lnTo>
                <a:lnTo>
                  <a:pt x="827" y="299"/>
                </a:lnTo>
                <a:lnTo>
                  <a:pt x="827" y="299"/>
                </a:lnTo>
                <a:lnTo>
                  <a:pt x="828" y="301"/>
                </a:lnTo>
                <a:lnTo>
                  <a:pt x="828" y="303"/>
                </a:lnTo>
                <a:lnTo>
                  <a:pt x="828" y="303"/>
                </a:lnTo>
                <a:lnTo>
                  <a:pt x="828" y="304"/>
                </a:lnTo>
                <a:lnTo>
                  <a:pt x="826" y="308"/>
                </a:lnTo>
                <a:lnTo>
                  <a:pt x="826" y="308"/>
                </a:lnTo>
                <a:lnTo>
                  <a:pt x="826" y="309"/>
                </a:lnTo>
                <a:lnTo>
                  <a:pt x="827" y="309"/>
                </a:lnTo>
                <a:lnTo>
                  <a:pt x="827" y="309"/>
                </a:lnTo>
                <a:lnTo>
                  <a:pt x="828" y="310"/>
                </a:lnTo>
                <a:lnTo>
                  <a:pt x="829" y="310"/>
                </a:lnTo>
                <a:lnTo>
                  <a:pt x="834" y="312"/>
                </a:lnTo>
                <a:lnTo>
                  <a:pt x="839" y="313"/>
                </a:lnTo>
                <a:lnTo>
                  <a:pt x="840" y="314"/>
                </a:lnTo>
                <a:lnTo>
                  <a:pt x="842" y="315"/>
                </a:lnTo>
                <a:lnTo>
                  <a:pt x="845" y="315"/>
                </a:lnTo>
                <a:lnTo>
                  <a:pt x="847" y="315"/>
                </a:lnTo>
                <a:lnTo>
                  <a:pt x="848" y="316"/>
                </a:lnTo>
                <a:lnTo>
                  <a:pt x="849" y="316"/>
                </a:lnTo>
                <a:lnTo>
                  <a:pt x="850" y="317"/>
                </a:lnTo>
                <a:lnTo>
                  <a:pt x="854" y="319"/>
                </a:lnTo>
                <a:lnTo>
                  <a:pt x="855" y="320"/>
                </a:lnTo>
                <a:lnTo>
                  <a:pt x="857" y="322"/>
                </a:lnTo>
                <a:lnTo>
                  <a:pt x="857" y="322"/>
                </a:lnTo>
                <a:lnTo>
                  <a:pt x="858" y="323"/>
                </a:lnTo>
                <a:lnTo>
                  <a:pt x="858" y="324"/>
                </a:lnTo>
                <a:lnTo>
                  <a:pt x="859" y="324"/>
                </a:lnTo>
                <a:lnTo>
                  <a:pt x="859" y="325"/>
                </a:lnTo>
                <a:lnTo>
                  <a:pt x="859" y="326"/>
                </a:lnTo>
                <a:lnTo>
                  <a:pt x="859" y="327"/>
                </a:lnTo>
                <a:lnTo>
                  <a:pt x="860" y="327"/>
                </a:lnTo>
                <a:lnTo>
                  <a:pt x="859" y="329"/>
                </a:lnTo>
                <a:lnTo>
                  <a:pt x="859" y="331"/>
                </a:lnTo>
                <a:lnTo>
                  <a:pt x="859" y="333"/>
                </a:lnTo>
                <a:lnTo>
                  <a:pt x="858" y="333"/>
                </a:lnTo>
                <a:lnTo>
                  <a:pt x="858" y="334"/>
                </a:lnTo>
                <a:lnTo>
                  <a:pt x="857" y="334"/>
                </a:lnTo>
                <a:lnTo>
                  <a:pt x="857" y="335"/>
                </a:lnTo>
                <a:lnTo>
                  <a:pt x="856" y="335"/>
                </a:lnTo>
                <a:lnTo>
                  <a:pt x="855" y="336"/>
                </a:lnTo>
                <a:lnTo>
                  <a:pt x="854" y="336"/>
                </a:lnTo>
                <a:lnTo>
                  <a:pt x="853" y="337"/>
                </a:lnTo>
                <a:lnTo>
                  <a:pt x="851" y="337"/>
                </a:lnTo>
                <a:lnTo>
                  <a:pt x="849" y="338"/>
                </a:lnTo>
                <a:lnTo>
                  <a:pt x="848" y="338"/>
                </a:lnTo>
                <a:lnTo>
                  <a:pt x="848" y="339"/>
                </a:lnTo>
                <a:lnTo>
                  <a:pt x="847" y="339"/>
                </a:lnTo>
                <a:lnTo>
                  <a:pt x="847" y="340"/>
                </a:lnTo>
                <a:lnTo>
                  <a:pt x="846" y="340"/>
                </a:lnTo>
                <a:lnTo>
                  <a:pt x="846" y="341"/>
                </a:lnTo>
                <a:lnTo>
                  <a:pt x="846" y="341"/>
                </a:lnTo>
                <a:lnTo>
                  <a:pt x="846" y="342"/>
                </a:lnTo>
                <a:lnTo>
                  <a:pt x="846" y="342"/>
                </a:lnTo>
                <a:lnTo>
                  <a:pt x="847" y="343"/>
                </a:lnTo>
                <a:lnTo>
                  <a:pt x="847" y="344"/>
                </a:lnTo>
                <a:lnTo>
                  <a:pt x="849" y="345"/>
                </a:lnTo>
                <a:lnTo>
                  <a:pt x="849" y="346"/>
                </a:lnTo>
                <a:lnTo>
                  <a:pt x="849" y="346"/>
                </a:lnTo>
                <a:lnTo>
                  <a:pt x="850" y="347"/>
                </a:lnTo>
                <a:lnTo>
                  <a:pt x="850" y="347"/>
                </a:lnTo>
                <a:lnTo>
                  <a:pt x="849" y="348"/>
                </a:lnTo>
                <a:lnTo>
                  <a:pt x="848" y="350"/>
                </a:lnTo>
                <a:lnTo>
                  <a:pt x="848" y="350"/>
                </a:lnTo>
                <a:lnTo>
                  <a:pt x="847" y="351"/>
                </a:lnTo>
                <a:lnTo>
                  <a:pt x="847" y="353"/>
                </a:lnTo>
                <a:lnTo>
                  <a:pt x="847" y="357"/>
                </a:lnTo>
                <a:lnTo>
                  <a:pt x="846" y="358"/>
                </a:lnTo>
                <a:lnTo>
                  <a:pt x="846" y="359"/>
                </a:lnTo>
                <a:lnTo>
                  <a:pt x="846" y="360"/>
                </a:lnTo>
                <a:lnTo>
                  <a:pt x="845" y="361"/>
                </a:lnTo>
                <a:lnTo>
                  <a:pt x="845" y="362"/>
                </a:lnTo>
                <a:lnTo>
                  <a:pt x="844" y="362"/>
                </a:lnTo>
                <a:lnTo>
                  <a:pt x="843" y="363"/>
                </a:lnTo>
                <a:lnTo>
                  <a:pt x="842" y="364"/>
                </a:lnTo>
                <a:lnTo>
                  <a:pt x="839" y="366"/>
                </a:lnTo>
                <a:lnTo>
                  <a:pt x="838" y="367"/>
                </a:lnTo>
                <a:lnTo>
                  <a:pt x="838" y="368"/>
                </a:lnTo>
                <a:lnTo>
                  <a:pt x="838" y="368"/>
                </a:lnTo>
                <a:lnTo>
                  <a:pt x="838" y="369"/>
                </a:lnTo>
                <a:lnTo>
                  <a:pt x="838" y="369"/>
                </a:lnTo>
                <a:lnTo>
                  <a:pt x="838" y="369"/>
                </a:lnTo>
                <a:lnTo>
                  <a:pt x="838" y="370"/>
                </a:lnTo>
                <a:lnTo>
                  <a:pt x="838" y="370"/>
                </a:lnTo>
                <a:lnTo>
                  <a:pt x="839" y="372"/>
                </a:lnTo>
                <a:lnTo>
                  <a:pt x="840" y="372"/>
                </a:lnTo>
                <a:lnTo>
                  <a:pt x="840" y="373"/>
                </a:lnTo>
                <a:lnTo>
                  <a:pt x="840" y="373"/>
                </a:lnTo>
                <a:lnTo>
                  <a:pt x="840" y="373"/>
                </a:lnTo>
                <a:lnTo>
                  <a:pt x="839" y="374"/>
                </a:lnTo>
                <a:lnTo>
                  <a:pt x="839" y="374"/>
                </a:lnTo>
                <a:lnTo>
                  <a:pt x="837" y="375"/>
                </a:lnTo>
                <a:lnTo>
                  <a:pt x="836" y="376"/>
                </a:lnTo>
                <a:lnTo>
                  <a:pt x="835" y="376"/>
                </a:lnTo>
                <a:lnTo>
                  <a:pt x="834" y="377"/>
                </a:lnTo>
                <a:lnTo>
                  <a:pt x="833" y="377"/>
                </a:lnTo>
                <a:lnTo>
                  <a:pt x="833" y="378"/>
                </a:lnTo>
                <a:lnTo>
                  <a:pt x="832" y="379"/>
                </a:lnTo>
                <a:lnTo>
                  <a:pt x="832" y="379"/>
                </a:lnTo>
                <a:lnTo>
                  <a:pt x="832" y="380"/>
                </a:lnTo>
                <a:lnTo>
                  <a:pt x="832" y="380"/>
                </a:lnTo>
                <a:lnTo>
                  <a:pt x="832" y="381"/>
                </a:lnTo>
                <a:lnTo>
                  <a:pt x="832" y="382"/>
                </a:lnTo>
                <a:lnTo>
                  <a:pt x="833" y="383"/>
                </a:lnTo>
                <a:lnTo>
                  <a:pt x="833" y="385"/>
                </a:lnTo>
                <a:lnTo>
                  <a:pt x="834" y="386"/>
                </a:lnTo>
                <a:lnTo>
                  <a:pt x="835" y="387"/>
                </a:lnTo>
                <a:lnTo>
                  <a:pt x="836" y="388"/>
                </a:lnTo>
                <a:lnTo>
                  <a:pt x="837" y="388"/>
                </a:lnTo>
                <a:lnTo>
                  <a:pt x="839" y="389"/>
                </a:lnTo>
                <a:lnTo>
                  <a:pt x="840" y="390"/>
                </a:lnTo>
                <a:lnTo>
                  <a:pt x="842" y="391"/>
                </a:lnTo>
                <a:lnTo>
                  <a:pt x="844" y="391"/>
                </a:lnTo>
                <a:lnTo>
                  <a:pt x="847" y="392"/>
                </a:lnTo>
                <a:lnTo>
                  <a:pt x="848" y="393"/>
                </a:lnTo>
                <a:lnTo>
                  <a:pt x="849" y="393"/>
                </a:lnTo>
                <a:lnTo>
                  <a:pt x="851" y="394"/>
                </a:lnTo>
                <a:lnTo>
                  <a:pt x="852" y="395"/>
                </a:lnTo>
                <a:lnTo>
                  <a:pt x="853" y="395"/>
                </a:lnTo>
                <a:lnTo>
                  <a:pt x="854" y="397"/>
                </a:lnTo>
                <a:lnTo>
                  <a:pt x="855" y="397"/>
                </a:lnTo>
                <a:lnTo>
                  <a:pt x="855" y="398"/>
                </a:lnTo>
                <a:lnTo>
                  <a:pt x="856" y="398"/>
                </a:lnTo>
                <a:lnTo>
                  <a:pt x="858" y="399"/>
                </a:lnTo>
                <a:lnTo>
                  <a:pt x="861" y="399"/>
                </a:lnTo>
                <a:lnTo>
                  <a:pt x="862" y="400"/>
                </a:lnTo>
                <a:lnTo>
                  <a:pt x="864" y="400"/>
                </a:lnTo>
                <a:lnTo>
                  <a:pt x="865" y="400"/>
                </a:lnTo>
                <a:lnTo>
                  <a:pt x="866" y="400"/>
                </a:lnTo>
                <a:lnTo>
                  <a:pt x="866" y="401"/>
                </a:lnTo>
                <a:lnTo>
                  <a:pt x="867" y="401"/>
                </a:lnTo>
                <a:lnTo>
                  <a:pt x="868" y="402"/>
                </a:lnTo>
                <a:lnTo>
                  <a:pt x="869" y="403"/>
                </a:lnTo>
                <a:lnTo>
                  <a:pt x="869" y="403"/>
                </a:lnTo>
                <a:lnTo>
                  <a:pt x="871" y="404"/>
                </a:lnTo>
                <a:lnTo>
                  <a:pt x="871" y="404"/>
                </a:lnTo>
                <a:lnTo>
                  <a:pt x="872" y="404"/>
                </a:lnTo>
                <a:lnTo>
                  <a:pt x="872" y="405"/>
                </a:lnTo>
                <a:lnTo>
                  <a:pt x="872" y="406"/>
                </a:lnTo>
                <a:lnTo>
                  <a:pt x="872" y="406"/>
                </a:lnTo>
                <a:lnTo>
                  <a:pt x="873" y="408"/>
                </a:lnTo>
                <a:lnTo>
                  <a:pt x="873" y="411"/>
                </a:lnTo>
                <a:lnTo>
                  <a:pt x="873" y="412"/>
                </a:lnTo>
                <a:lnTo>
                  <a:pt x="873" y="413"/>
                </a:lnTo>
                <a:lnTo>
                  <a:pt x="874" y="414"/>
                </a:lnTo>
                <a:lnTo>
                  <a:pt x="874" y="415"/>
                </a:lnTo>
                <a:lnTo>
                  <a:pt x="875" y="415"/>
                </a:lnTo>
                <a:lnTo>
                  <a:pt x="875" y="416"/>
                </a:lnTo>
                <a:lnTo>
                  <a:pt x="877" y="418"/>
                </a:lnTo>
                <a:lnTo>
                  <a:pt x="878" y="419"/>
                </a:lnTo>
                <a:lnTo>
                  <a:pt x="880" y="420"/>
                </a:lnTo>
                <a:lnTo>
                  <a:pt x="882" y="422"/>
                </a:lnTo>
                <a:lnTo>
                  <a:pt x="885" y="424"/>
                </a:lnTo>
                <a:lnTo>
                  <a:pt x="886" y="424"/>
                </a:lnTo>
                <a:lnTo>
                  <a:pt x="890" y="426"/>
                </a:lnTo>
                <a:lnTo>
                  <a:pt x="891" y="427"/>
                </a:lnTo>
                <a:lnTo>
                  <a:pt x="893" y="428"/>
                </a:lnTo>
                <a:lnTo>
                  <a:pt x="894" y="429"/>
                </a:lnTo>
                <a:lnTo>
                  <a:pt x="895" y="430"/>
                </a:lnTo>
                <a:lnTo>
                  <a:pt x="896" y="431"/>
                </a:lnTo>
                <a:lnTo>
                  <a:pt x="897" y="432"/>
                </a:lnTo>
                <a:lnTo>
                  <a:pt x="897" y="433"/>
                </a:lnTo>
                <a:lnTo>
                  <a:pt x="897" y="434"/>
                </a:lnTo>
                <a:lnTo>
                  <a:pt x="897" y="435"/>
                </a:lnTo>
                <a:lnTo>
                  <a:pt x="897" y="436"/>
                </a:lnTo>
                <a:lnTo>
                  <a:pt x="897" y="438"/>
                </a:lnTo>
                <a:lnTo>
                  <a:pt x="897" y="441"/>
                </a:lnTo>
                <a:lnTo>
                  <a:pt x="896" y="442"/>
                </a:lnTo>
                <a:lnTo>
                  <a:pt x="896" y="443"/>
                </a:lnTo>
                <a:lnTo>
                  <a:pt x="896" y="444"/>
                </a:lnTo>
                <a:lnTo>
                  <a:pt x="896" y="445"/>
                </a:lnTo>
                <a:lnTo>
                  <a:pt x="897" y="446"/>
                </a:lnTo>
                <a:lnTo>
                  <a:pt x="897" y="450"/>
                </a:lnTo>
                <a:lnTo>
                  <a:pt x="898" y="451"/>
                </a:lnTo>
                <a:lnTo>
                  <a:pt x="898" y="453"/>
                </a:lnTo>
                <a:lnTo>
                  <a:pt x="898" y="454"/>
                </a:lnTo>
                <a:lnTo>
                  <a:pt x="897" y="455"/>
                </a:lnTo>
                <a:lnTo>
                  <a:pt x="897" y="457"/>
                </a:lnTo>
                <a:lnTo>
                  <a:pt x="896" y="459"/>
                </a:lnTo>
                <a:lnTo>
                  <a:pt x="895" y="462"/>
                </a:lnTo>
                <a:lnTo>
                  <a:pt x="893" y="467"/>
                </a:lnTo>
                <a:lnTo>
                  <a:pt x="892" y="468"/>
                </a:lnTo>
                <a:lnTo>
                  <a:pt x="891" y="469"/>
                </a:lnTo>
                <a:lnTo>
                  <a:pt x="889" y="472"/>
                </a:lnTo>
                <a:lnTo>
                  <a:pt x="888" y="473"/>
                </a:lnTo>
                <a:lnTo>
                  <a:pt x="888" y="474"/>
                </a:lnTo>
                <a:lnTo>
                  <a:pt x="888" y="475"/>
                </a:lnTo>
                <a:lnTo>
                  <a:pt x="887" y="476"/>
                </a:lnTo>
                <a:lnTo>
                  <a:pt x="887" y="477"/>
                </a:lnTo>
                <a:lnTo>
                  <a:pt x="887" y="482"/>
                </a:lnTo>
                <a:lnTo>
                  <a:pt x="886" y="487"/>
                </a:lnTo>
                <a:lnTo>
                  <a:pt x="885" y="492"/>
                </a:lnTo>
                <a:lnTo>
                  <a:pt x="885" y="495"/>
                </a:lnTo>
                <a:lnTo>
                  <a:pt x="885" y="496"/>
                </a:lnTo>
                <a:lnTo>
                  <a:pt x="885" y="496"/>
                </a:lnTo>
                <a:lnTo>
                  <a:pt x="885" y="497"/>
                </a:lnTo>
                <a:lnTo>
                  <a:pt x="884" y="498"/>
                </a:lnTo>
                <a:lnTo>
                  <a:pt x="883" y="499"/>
                </a:lnTo>
                <a:lnTo>
                  <a:pt x="882" y="499"/>
                </a:lnTo>
                <a:lnTo>
                  <a:pt x="881" y="500"/>
                </a:lnTo>
                <a:lnTo>
                  <a:pt x="878" y="503"/>
                </a:lnTo>
                <a:lnTo>
                  <a:pt x="875" y="505"/>
                </a:lnTo>
                <a:lnTo>
                  <a:pt x="874" y="506"/>
                </a:lnTo>
                <a:lnTo>
                  <a:pt x="873" y="506"/>
                </a:lnTo>
                <a:lnTo>
                  <a:pt x="872" y="507"/>
                </a:lnTo>
                <a:lnTo>
                  <a:pt x="871" y="507"/>
                </a:lnTo>
                <a:lnTo>
                  <a:pt x="870" y="508"/>
                </a:lnTo>
                <a:lnTo>
                  <a:pt x="869" y="508"/>
                </a:lnTo>
                <a:lnTo>
                  <a:pt x="866" y="508"/>
                </a:lnTo>
                <a:lnTo>
                  <a:pt x="865" y="508"/>
                </a:lnTo>
                <a:lnTo>
                  <a:pt x="864" y="509"/>
                </a:lnTo>
                <a:lnTo>
                  <a:pt x="862" y="510"/>
                </a:lnTo>
                <a:lnTo>
                  <a:pt x="861" y="510"/>
                </a:lnTo>
                <a:lnTo>
                  <a:pt x="860" y="511"/>
                </a:lnTo>
                <a:lnTo>
                  <a:pt x="859" y="511"/>
                </a:lnTo>
                <a:lnTo>
                  <a:pt x="858" y="512"/>
                </a:lnTo>
                <a:lnTo>
                  <a:pt x="857" y="514"/>
                </a:lnTo>
                <a:lnTo>
                  <a:pt x="855" y="515"/>
                </a:lnTo>
                <a:lnTo>
                  <a:pt x="855" y="516"/>
                </a:lnTo>
                <a:lnTo>
                  <a:pt x="854" y="517"/>
                </a:lnTo>
                <a:lnTo>
                  <a:pt x="854" y="518"/>
                </a:lnTo>
                <a:lnTo>
                  <a:pt x="854" y="518"/>
                </a:lnTo>
                <a:lnTo>
                  <a:pt x="853" y="519"/>
                </a:lnTo>
                <a:lnTo>
                  <a:pt x="853" y="520"/>
                </a:lnTo>
                <a:lnTo>
                  <a:pt x="853" y="521"/>
                </a:lnTo>
                <a:lnTo>
                  <a:pt x="853" y="522"/>
                </a:lnTo>
                <a:lnTo>
                  <a:pt x="853" y="523"/>
                </a:lnTo>
                <a:lnTo>
                  <a:pt x="854" y="524"/>
                </a:lnTo>
                <a:lnTo>
                  <a:pt x="855" y="528"/>
                </a:lnTo>
                <a:lnTo>
                  <a:pt x="856" y="530"/>
                </a:lnTo>
                <a:lnTo>
                  <a:pt x="856" y="531"/>
                </a:lnTo>
                <a:lnTo>
                  <a:pt x="856" y="532"/>
                </a:lnTo>
                <a:lnTo>
                  <a:pt x="857" y="533"/>
                </a:lnTo>
                <a:lnTo>
                  <a:pt x="857" y="533"/>
                </a:lnTo>
                <a:lnTo>
                  <a:pt x="857" y="534"/>
                </a:lnTo>
                <a:lnTo>
                  <a:pt x="856" y="535"/>
                </a:lnTo>
                <a:lnTo>
                  <a:pt x="856" y="536"/>
                </a:lnTo>
                <a:lnTo>
                  <a:pt x="856" y="536"/>
                </a:lnTo>
                <a:lnTo>
                  <a:pt x="855" y="536"/>
                </a:lnTo>
                <a:lnTo>
                  <a:pt x="855" y="537"/>
                </a:lnTo>
                <a:lnTo>
                  <a:pt x="854" y="538"/>
                </a:lnTo>
                <a:lnTo>
                  <a:pt x="854" y="538"/>
                </a:lnTo>
                <a:lnTo>
                  <a:pt x="853" y="539"/>
                </a:lnTo>
                <a:lnTo>
                  <a:pt x="852" y="539"/>
                </a:lnTo>
                <a:lnTo>
                  <a:pt x="850" y="539"/>
                </a:lnTo>
                <a:lnTo>
                  <a:pt x="849" y="539"/>
                </a:lnTo>
                <a:lnTo>
                  <a:pt x="848" y="539"/>
                </a:lnTo>
                <a:lnTo>
                  <a:pt x="846" y="539"/>
                </a:lnTo>
                <a:lnTo>
                  <a:pt x="842" y="539"/>
                </a:lnTo>
                <a:lnTo>
                  <a:pt x="839" y="539"/>
                </a:lnTo>
                <a:lnTo>
                  <a:pt x="839" y="539"/>
                </a:lnTo>
                <a:lnTo>
                  <a:pt x="838" y="539"/>
                </a:lnTo>
                <a:lnTo>
                  <a:pt x="837" y="540"/>
                </a:lnTo>
                <a:lnTo>
                  <a:pt x="836" y="540"/>
                </a:lnTo>
                <a:lnTo>
                  <a:pt x="835" y="541"/>
                </a:lnTo>
                <a:lnTo>
                  <a:pt x="834" y="542"/>
                </a:lnTo>
                <a:lnTo>
                  <a:pt x="833" y="544"/>
                </a:lnTo>
                <a:lnTo>
                  <a:pt x="830" y="547"/>
                </a:lnTo>
                <a:lnTo>
                  <a:pt x="829" y="548"/>
                </a:lnTo>
                <a:lnTo>
                  <a:pt x="829" y="549"/>
                </a:lnTo>
                <a:lnTo>
                  <a:pt x="827" y="550"/>
                </a:lnTo>
                <a:lnTo>
                  <a:pt x="825" y="552"/>
                </a:lnTo>
                <a:lnTo>
                  <a:pt x="823" y="553"/>
                </a:lnTo>
                <a:lnTo>
                  <a:pt x="822" y="553"/>
                </a:lnTo>
                <a:lnTo>
                  <a:pt x="820" y="554"/>
                </a:lnTo>
                <a:lnTo>
                  <a:pt x="817" y="555"/>
                </a:lnTo>
                <a:lnTo>
                  <a:pt x="815" y="555"/>
                </a:lnTo>
                <a:lnTo>
                  <a:pt x="813" y="556"/>
                </a:lnTo>
                <a:lnTo>
                  <a:pt x="808" y="557"/>
                </a:lnTo>
                <a:lnTo>
                  <a:pt x="806" y="558"/>
                </a:lnTo>
                <a:lnTo>
                  <a:pt x="803" y="559"/>
                </a:lnTo>
                <a:lnTo>
                  <a:pt x="801" y="559"/>
                </a:lnTo>
                <a:lnTo>
                  <a:pt x="799" y="560"/>
                </a:lnTo>
                <a:lnTo>
                  <a:pt x="797" y="561"/>
                </a:lnTo>
                <a:lnTo>
                  <a:pt x="792" y="564"/>
                </a:lnTo>
                <a:lnTo>
                  <a:pt x="791" y="564"/>
                </a:lnTo>
                <a:lnTo>
                  <a:pt x="790" y="565"/>
                </a:lnTo>
                <a:lnTo>
                  <a:pt x="788" y="565"/>
                </a:lnTo>
                <a:lnTo>
                  <a:pt x="787" y="566"/>
                </a:lnTo>
                <a:lnTo>
                  <a:pt x="786" y="566"/>
                </a:lnTo>
                <a:lnTo>
                  <a:pt x="785" y="566"/>
                </a:lnTo>
                <a:lnTo>
                  <a:pt x="784" y="565"/>
                </a:lnTo>
                <a:lnTo>
                  <a:pt x="783" y="565"/>
                </a:lnTo>
                <a:lnTo>
                  <a:pt x="783" y="565"/>
                </a:lnTo>
                <a:lnTo>
                  <a:pt x="782" y="565"/>
                </a:lnTo>
                <a:lnTo>
                  <a:pt x="780" y="564"/>
                </a:lnTo>
                <a:lnTo>
                  <a:pt x="780" y="564"/>
                </a:lnTo>
                <a:lnTo>
                  <a:pt x="779" y="563"/>
                </a:lnTo>
                <a:lnTo>
                  <a:pt x="778" y="564"/>
                </a:lnTo>
                <a:lnTo>
                  <a:pt x="777" y="564"/>
                </a:lnTo>
                <a:lnTo>
                  <a:pt x="776" y="564"/>
                </a:lnTo>
                <a:lnTo>
                  <a:pt x="774" y="565"/>
                </a:lnTo>
                <a:lnTo>
                  <a:pt x="773" y="565"/>
                </a:lnTo>
                <a:lnTo>
                  <a:pt x="773" y="566"/>
                </a:lnTo>
                <a:lnTo>
                  <a:pt x="772" y="566"/>
                </a:lnTo>
                <a:lnTo>
                  <a:pt x="771" y="567"/>
                </a:lnTo>
                <a:lnTo>
                  <a:pt x="771" y="568"/>
                </a:lnTo>
                <a:lnTo>
                  <a:pt x="770" y="569"/>
                </a:lnTo>
                <a:lnTo>
                  <a:pt x="770" y="570"/>
                </a:lnTo>
                <a:lnTo>
                  <a:pt x="769" y="570"/>
                </a:lnTo>
                <a:lnTo>
                  <a:pt x="768" y="573"/>
                </a:lnTo>
                <a:lnTo>
                  <a:pt x="768" y="574"/>
                </a:lnTo>
                <a:lnTo>
                  <a:pt x="766" y="577"/>
                </a:lnTo>
                <a:lnTo>
                  <a:pt x="765" y="581"/>
                </a:lnTo>
                <a:lnTo>
                  <a:pt x="764" y="583"/>
                </a:lnTo>
                <a:lnTo>
                  <a:pt x="763" y="584"/>
                </a:lnTo>
                <a:lnTo>
                  <a:pt x="762" y="585"/>
                </a:lnTo>
                <a:lnTo>
                  <a:pt x="754" y="595"/>
                </a:lnTo>
                <a:lnTo>
                  <a:pt x="753" y="596"/>
                </a:lnTo>
                <a:lnTo>
                  <a:pt x="753" y="597"/>
                </a:lnTo>
                <a:lnTo>
                  <a:pt x="752" y="599"/>
                </a:lnTo>
                <a:lnTo>
                  <a:pt x="752" y="600"/>
                </a:lnTo>
                <a:lnTo>
                  <a:pt x="751" y="602"/>
                </a:lnTo>
                <a:lnTo>
                  <a:pt x="751" y="603"/>
                </a:lnTo>
                <a:lnTo>
                  <a:pt x="751" y="604"/>
                </a:lnTo>
                <a:lnTo>
                  <a:pt x="751" y="606"/>
                </a:lnTo>
                <a:lnTo>
                  <a:pt x="750" y="607"/>
                </a:lnTo>
                <a:lnTo>
                  <a:pt x="751" y="609"/>
                </a:lnTo>
                <a:lnTo>
                  <a:pt x="751" y="610"/>
                </a:lnTo>
                <a:lnTo>
                  <a:pt x="751" y="612"/>
                </a:lnTo>
                <a:lnTo>
                  <a:pt x="751" y="614"/>
                </a:lnTo>
                <a:lnTo>
                  <a:pt x="752" y="615"/>
                </a:lnTo>
                <a:lnTo>
                  <a:pt x="752" y="617"/>
                </a:lnTo>
                <a:lnTo>
                  <a:pt x="753" y="618"/>
                </a:lnTo>
                <a:lnTo>
                  <a:pt x="753" y="619"/>
                </a:lnTo>
                <a:lnTo>
                  <a:pt x="754" y="620"/>
                </a:lnTo>
                <a:lnTo>
                  <a:pt x="755" y="621"/>
                </a:lnTo>
                <a:lnTo>
                  <a:pt x="756" y="621"/>
                </a:lnTo>
                <a:lnTo>
                  <a:pt x="761" y="624"/>
                </a:lnTo>
                <a:lnTo>
                  <a:pt x="763" y="625"/>
                </a:lnTo>
                <a:lnTo>
                  <a:pt x="767" y="626"/>
                </a:lnTo>
                <a:lnTo>
                  <a:pt x="768" y="626"/>
                </a:lnTo>
                <a:lnTo>
                  <a:pt x="770" y="627"/>
                </a:lnTo>
                <a:lnTo>
                  <a:pt x="771" y="628"/>
                </a:lnTo>
                <a:lnTo>
                  <a:pt x="772" y="628"/>
                </a:lnTo>
                <a:lnTo>
                  <a:pt x="772" y="629"/>
                </a:lnTo>
                <a:lnTo>
                  <a:pt x="773" y="630"/>
                </a:lnTo>
                <a:lnTo>
                  <a:pt x="774" y="630"/>
                </a:lnTo>
                <a:lnTo>
                  <a:pt x="775" y="633"/>
                </a:lnTo>
                <a:lnTo>
                  <a:pt x="777" y="635"/>
                </a:lnTo>
                <a:lnTo>
                  <a:pt x="777" y="636"/>
                </a:lnTo>
                <a:lnTo>
                  <a:pt x="778" y="638"/>
                </a:lnTo>
                <a:lnTo>
                  <a:pt x="778" y="639"/>
                </a:lnTo>
                <a:lnTo>
                  <a:pt x="779" y="640"/>
                </a:lnTo>
                <a:lnTo>
                  <a:pt x="779" y="642"/>
                </a:lnTo>
                <a:lnTo>
                  <a:pt x="779" y="643"/>
                </a:lnTo>
                <a:lnTo>
                  <a:pt x="779" y="645"/>
                </a:lnTo>
                <a:lnTo>
                  <a:pt x="779" y="646"/>
                </a:lnTo>
                <a:lnTo>
                  <a:pt x="778" y="647"/>
                </a:lnTo>
                <a:lnTo>
                  <a:pt x="778" y="648"/>
                </a:lnTo>
                <a:lnTo>
                  <a:pt x="778" y="650"/>
                </a:lnTo>
                <a:lnTo>
                  <a:pt x="777" y="651"/>
                </a:lnTo>
                <a:lnTo>
                  <a:pt x="776" y="651"/>
                </a:lnTo>
                <a:lnTo>
                  <a:pt x="776" y="652"/>
                </a:lnTo>
                <a:lnTo>
                  <a:pt x="775" y="653"/>
                </a:lnTo>
                <a:lnTo>
                  <a:pt x="774" y="654"/>
                </a:lnTo>
                <a:lnTo>
                  <a:pt x="772" y="656"/>
                </a:lnTo>
                <a:lnTo>
                  <a:pt x="770" y="657"/>
                </a:lnTo>
                <a:lnTo>
                  <a:pt x="769" y="657"/>
                </a:lnTo>
                <a:lnTo>
                  <a:pt x="768" y="658"/>
                </a:lnTo>
                <a:lnTo>
                  <a:pt x="766" y="658"/>
                </a:lnTo>
                <a:lnTo>
                  <a:pt x="765" y="658"/>
                </a:lnTo>
                <a:lnTo>
                  <a:pt x="764" y="658"/>
                </a:lnTo>
                <a:lnTo>
                  <a:pt x="761" y="658"/>
                </a:lnTo>
                <a:lnTo>
                  <a:pt x="760" y="658"/>
                </a:lnTo>
                <a:lnTo>
                  <a:pt x="757" y="658"/>
                </a:lnTo>
                <a:lnTo>
                  <a:pt x="755" y="657"/>
                </a:lnTo>
                <a:lnTo>
                  <a:pt x="754" y="657"/>
                </a:lnTo>
                <a:lnTo>
                  <a:pt x="754" y="658"/>
                </a:lnTo>
                <a:lnTo>
                  <a:pt x="753" y="658"/>
                </a:lnTo>
                <a:lnTo>
                  <a:pt x="752" y="658"/>
                </a:lnTo>
                <a:lnTo>
                  <a:pt x="751" y="659"/>
                </a:lnTo>
                <a:lnTo>
                  <a:pt x="749" y="660"/>
                </a:lnTo>
                <a:lnTo>
                  <a:pt x="749" y="661"/>
                </a:lnTo>
                <a:lnTo>
                  <a:pt x="748" y="661"/>
                </a:lnTo>
                <a:lnTo>
                  <a:pt x="748" y="662"/>
                </a:lnTo>
                <a:lnTo>
                  <a:pt x="747" y="662"/>
                </a:lnTo>
                <a:lnTo>
                  <a:pt x="746" y="665"/>
                </a:lnTo>
                <a:lnTo>
                  <a:pt x="746" y="667"/>
                </a:lnTo>
                <a:lnTo>
                  <a:pt x="745" y="668"/>
                </a:lnTo>
                <a:lnTo>
                  <a:pt x="744" y="670"/>
                </a:lnTo>
                <a:lnTo>
                  <a:pt x="743" y="670"/>
                </a:lnTo>
                <a:lnTo>
                  <a:pt x="743" y="671"/>
                </a:lnTo>
                <a:lnTo>
                  <a:pt x="742" y="671"/>
                </a:lnTo>
                <a:lnTo>
                  <a:pt x="742" y="671"/>
                </a:lnTo>
                <a:lnTo>
                  <a:pt x="741" y="671"/>
                </a:lnTo>
                <a:lnTo>
                  <a:pt x="741" y="671"/>
                </a:lnTo>
                <a:lnTo>
                  <a:pt x="740" y="671"/>
                </a:lnTo>
                <a:lnTo>
                  <a:pt x="739" y="670"/>
                </a:lnTo>
                <a:lnTo>
                  <a:pt x="737" y="668"/>
                </a:lnTo>
                <a:lnTo>
                  <a:pt x="735" y="668"/>
                </a:lnTo>
                <a:lnTo>
                  <a:pt x="735" y="667"/>
                </a:lnTo>
                <a:lnTo>
                  <a:pt x="733" y="667"/>
                </a:lnTo>
                <a:lnTo>
                  <a:pt x="730" y="666"/>
                </a:lnTo>
                <a:lnTo>
                  <a:pt x="729" y="666"/>
                </a:lnTo>
                <a:lnTo>
                  <a:pt x="727" y="665"/>
                </a:lnTo>
                <a:lnTo>
                  <a:pt x="723" y="664"/>
                </a:lnTo>
                <a:lnTo>
                  <a:pt x="723" y="663"/>
                </a:lnTo>
                <a:lnTo>
                  <a:pt x="722" y="663"/>
                </a:lnTo>
                <a:lnTo>
                  <a:pt x="722" y="663"/>
                </a:lnTo>
                <a:lnTo>
                  <a:pt x="721" y="663"/>
                </a:lnTo>
                <a:lnTo>
                  <a:pt x="719" y="664"/>
                </a:lnTo>
                <a:lnTo>
                  <a:pt x="717" y="665"/>
                </a:lnTo>
                <a:lnTo>
                  <a:pt x="712" y="667"/>
                </a:lnTo>
                <a:lnTo>
                  <a:pt x="709" y="668"/>
                </a:lnTo>
                <a:lnTo>
                  <a:pt x="708" y="668"/>
                </a:lnTo>
                <a:lnTo>
                  <a:pt x="706" y="669"/>
                </a:lnTo>
                <a:lnTo>
                  <a:pt x="704" y="669"/>
                </a:lnTo>
                <a:lnTo>
                  <a:pt x="702" y="669"/>
                </a:lnTo>
                <a:lnTo>
                  <a:pt x="700" y="669"/>
                </a:lnTo>
                <a:lnTo>
                  <a:pt x="698" y="669"/>
                </a:lnTo>
                <a:lnTo>
                  <a:pt x="697" y="669"/>
                </a:lnTo>
                <a:lnTo>
                  <a:pt x="691" y="668"/>
                </a:lnTo>
                <a:lnTo>
                  <a:pt x="689" y="668"/>
                </a:lnTo>
                <a:lnTo>
                  <a:pt x="685" y="668"/>
                </a:lnTo>
                <a:lnTo>
                  <a:pt x="684" y="667"/>
                </a:lnTo>
                <a:lnTo>
                  <a:pt x="682" y="667"/>
                </a:lnTo>
                <a:lnTo>
                  <a:pt x="680" y="667"/>
                </a:lnTo>
                <a:lnTo>
                  <a:pt x="675" y="665"/>
                </a:lnTo>
                <a:lnTo>
                  <a:pt x="674" y="665"/>
                </a:lnTo>
                <a:lnTo>
                  <a:pt x="672" y="665"/>
                </a:lnTo>
                <a:lnTo>
                  <a:pt x="671" y="665"/>
                </a:lnTo>
                <a:lnTo>
                  <a:pt x="670" y="665"/>
                </a:lnTo>
                <a:lnTo>
                  <a:pt x="669" y="666"/>
                </a:lnTo>
                <a:lnTo>
                  <a:pt x="668" y="666"/>
                </a:lnTo>
                <a:lnTo>
                  <a:pt x="668" y="666"/>
                </a:lnTo>
                <a:lnTo>
                  <a:pt x="667" y="667"/>
                </a:lnTo>
                <a:lnTo>
                  <a:pt x="666" y="667"/>
                </a:lnTo>
                <a:lnTo>
                  <a:pt x="666" y="668"/>
                </a:lnTo>
                <a:lnTo>
                  <a:pt x="665" y="669"/>
                </a:lnTo>
                <a:lnTo>
                  <a:pt x="665" y="669"/>
                </a:lnTo>
                <a:lnTo>
                  <a:pt x="665" y="670"/>
                </a:lnTo>
                <a:lnTo>
                  <a:pt x="665" y="671"/>
                </a:lnTo>
                <a:lnTo>
                  <a:pt x="665" y="672"/>
                </a:lnTo>
                <a:lnTo>
                  <a:pt x="666" y="675"/>
                </a:lnTo>
                <a:lnTo>
                  <a:pt x="666" y="676"/>
                </a:lnTo>
                <a:lnTo>
                  <a:pt x="666" y="677"/>
                </a:lnTo>
                <a:lnTo>
                  <a:pt x="666" y="677"/>
                </a:lnTo>
                <a:lnTo>
                  <a:pt x="666" y="678"/>
                </a:lnTo>
                <a:lnTo>
                  <a:pt x="666" y="678"/>
                </a:lnTo>
                <a:lnTo>
                  <a:pt x="665" y="679"/>
                </a:lnTo>
                <a:lnTo>
                  <a:pt x="665" y="679"/>
                </a:lnTo>
                <a:lnTo>
                  <a:pt x="664" y="680"/>
                </a:lnTo>
                <a:lnTo>
                  <a:pt x="663" y="680"/>
                </a:lnTo>
                <a:lnTo>
                  <a:pt x="662" y="681"/>
                </a:lnTo>
                <a:lnTo>
                  <a:pt x="660" y="681"/>
                </a:lnTo>
                <a:lnTo>
                  <a:pt x="654" y="683"/>
                </a:lnTo>
                <a:lnTo>
                  <a:pt x="652" y="683"/>
                </a:lnTo>
                <a:lnTo>
                  <a:pt x="652" y="684"/>
                </a:lnTo>
                <a:lnTo>
                  <a:pt x="651" y="684"/>
                </a:lnTo>
                <a:lnTo>
                  <a:pt x="651" y="684"/>
                </a:lnTo>
                <a:lnTo>
                  <a:pt x="650" y="685"/>
                </a:lnTo>
                <a:lnTo>
                  <a:pt x="650" y="686"/>
                </a:lnTo>
                <a:lnTo>
                  <a:pt x="649" y="687"/>
                </a:lnTo>
                <a:lnTo>
                  <a:pt x="649" y="688"/>
                </a:lnTo>
                <a:lnTo>
                  <a:pt x="649" y="689"/>
                </a:lnTo>
                <a:lnTo>
                  <a:pt x="648" y="690"/>
                </a:lnTo>
                <a:lnTo>
                  <a:pt x="648" y="694"/>
                </a:lnTo>
                <a:lnTo>
                  <a:pt x="647" y="696"/>
                </a:lnTo>
                <a:lnTo>
                  <a:pt x="647" y="697"/>
                </a:lnTo>
                <a:lnTo>
                  <a:pt x="645" y="700"/>
                </a:lnTo>
                <a:lnTo>
                  <a:pt x="645" y="701"/>
                </a:lnTo>
                <a:lnTo>
                  <a:pt x="644" y="701"/>
                </a:lnTo>
                <a:lnTo>
                  <a:pt x="643" y="702"/>
                </a:lnTo>
                <a:lnTo>
                  <a:pt x="643" y="702"/>
                </a:lnTo>
                <a:lnTo>
                  <a:pt x="642" y="702"/>
                </a:lnTo>
                <a:lnTo>
                  <a:pt x="641" y="702"/>
                </a:lnTo>
                <a:lnTo>
                  <a:pt x="640" y="702"/>
                </a:lnTo>
                <a:lnTo>
                  <a:pt x="639" y="702"/>
                </a:lnTo>
                <a:lnTo>
                  <a:pt x="638" y="702"/>
                </a:lnTo>
                <a:lnTo>
                  <a:pt x="637" y="702"/>
                </a:lnTo>
                <a:lnTo>
                  <a:pt x="636" y="702"/>
                </a:lnTo>
                <a:lnTo>
                  <a:pt x="635" y="701"/>
                </a:lnTo>
                <a:lnTo>
                  <a:pt x="634" y="701"/>
                </a:lnTo>
                <a:lnTo>
                  <a:pt x="633" y="700"/>
                </a:lnTo>
                <a:lnTo>
                  <a:pt x="631" y="699"/>
                </a:lnTo>
                <a:lnTo>
                  <a:pt x="631" y="698"/>
                </a:lnTo>
                <a:lnTo>
                  <a:pt x="630" y="697"/>
                </a:lnTo>
                <a:lnTo>
                  <a:pt x="629" y="696"/>
                </a:lnTo>
                <a:lnTo>
                  <a:pt x="628" y="694"/>
                </a:lnTo>
                <a:lnTo>
                  <a:pt x="626" y="690"/>
                </a:lnTo>
                <a:lnTo>
                  <a:pt x="624" y="686"/>
                </a:lnTo>
                <a:lnTo>
                  <a:pt x="623" y="684"/>
                </a:lnTo>
                <a:lnTo>
                  <a:pt x="622" y="682"/>
                </a:lnTo>
                <a:lnTo>
                  <a:pt x="621" y="680"/>
                </a:lnTo>
                <a:lnTo>
                  <a:pt x="620" y="678"/>
                </a:lnTo>
                <a:lnTo>
                  <a:pt x="620" y="677"/>
                </a:lnTo>
                <a:lnTo>
                  <a:pt x="619" y="677"/>
                </a:lnTo>
                <a:lnTo>
                  <a:pt x="619" y="677"/>
                </a:lnTo>
                <a:lnTo>
                  <a:pt x="618" y="676"/>
                </a:lnTo>
                <a:lnTo>
                  <a:pt x="618" y="676"/>
                </a:lnTo>
                <a:lnTo>
                  <a:pt x="617" y="676"/>
                </a:lnTo>
                <a:lnTo>
                  <a:pt x="617" y="676"/>
                </a:lnTo>
                <a:lnTo>
                  <a:pt x="615" y="677"/>
                </a:lnTo>
                <a:lnTo>
                  <a:pt x="614" y="677"/>
                </a:lnTo>
                <a:lnTo>
                  <a:pt x="613" y="678"/>
                </a:lnTo>
                <a:lnTo>
                  <a:pt x="611" y="679"/>
                </a:lnTo>
                <a:lnTo>
                  <a:pt x="610" y="679"/>
                </a:lnTo>
                <a:lnTo>
                  <a:pt x="609" y="680"/>
                </a:lnTo>
                <a:lnTo>
                  <a:pt x="609" y="680"/>
                </a:lnTo>
                <a:lnTo>
                  <a:pt x="608" y="679"/>
                </a:lnTo>
                <a:lnTo>
                  <a:pt x="608" y="679"/>
                </a:lnTo>
                <a:lnTo>
                  <a:pt x="606" y="679"/>
                </a:lnTo>
                <a:lnTo>
                  <a:pt x="605" y="678"/>
                </a:lnTo>
                <a:lnTo>
                  <a:pt x="604" y="677"/>
                </a:lnTo>
                <a:lnTo>
                  <a:pt x="602" y="676"/>
                </a:lnTo>
                <a:lnTo>
                  <a:pt x="600" y="674"/>
                </a:lnTo>
                <a:lnTo>
                  <a:pt x="595" y="670"/>
                </a:lnTo>
                <a:lnTo>
                  <a:pt x="594" y="669"/>
                </a:lnTo>
                <a:lnTo>
                  <a:pt x="593" y="668"/>
                </a:lnTo>
                <a:lnTo>
                  <a:pt x="592" y="667"/>
                </a:lnTo>
                <a:lnTo>
                  <a:pt x="590" y="667"/>
                </a:lnTo>
                <a:lnTo>
                  <a:pt x="585" y="664"/>
                </a:lnTo>
                <a:lnTo>
                  <a:pt x="582" y="663"/>
                </a:lnTo>
                <a:lnTo>
                  <a:pt x="581" y="662"/>
                </a:lnTo>
                <a:lnTo>
                  <a:pt x="578" y="660"/>
                </a:lnTo>
                <a:lnTo>
                  <a:pt x="577" y="659"/>
                </a:lnTo>
                <a:lnTo>
                  <a:pt x="576" y="659"/>
                </a:lnTo>
                <a:lnTo>
                  <a:pt x="575" y="659"/>
                </a:lnTo>
                <a:lnTo>
                  <a:pt x="574" y="659"/>
                </a:lnTo>
                <a:lnTo>
                  <a:pt x="574" y="659"/>
                </a:lnTo>
                <a:lnTo>
                  <a:pt x="573" y="659"/>
                </a:lnTo>
                <a:lnTo>
                  <a:pt x="572" y="659"/>
                </a:lnTo>
                <a:lnTo>
                  <a:pt x="570" y="661"/>
                </a:lnTo>
                <a:lnTo>
                  <a:pt x="567" y="663"/>
                </a:lnTo>
                <a:lnTo>
                  <a:pt x="566" y="664"/>
                </a:lnTo>
                <a:lnTo>
                  <a:pt x="566" y="665"/>
                </a:lnTo>
                <a:lnTo>
                  <a:pt x="565" y="666"/>
                </a:lnTo>
                <a:lnTo>
                  <a:pt x="564" y="667"/>
                </a:lnTo>
                <a:lnTo>
                  <a:pt x="563" y="668"/>
                </a:lnTo>
                <a:lnTo>
                  <a:pt x="563" y="669"/>
                </a:lnTo>
                <a:lnTo>
                  <a:pt x="561" y="670"/>
                </a:lnTo>
                <a:lnTo>
                  <a:pt x="560" y="671"/>
                </a:lnTo>
                <a:lnTo>
                  <a:pt x="560" y="672"/>
                </a:lnTo>
                <a:lnTo>
                  <a:pt x="559" y="673"/>
                </a:lnTo>
                <a:lnTo>
                  <a:pt x="559" y="673"/>
                </a:lnTo>
                <a:lnTo>
                  <a:pt x="559" y="674"/>
                </a:lnTo>
                <a:lnTo>
                  <a:pt x="559" y="676"/>
                </a:lnTo>
                <a:lnTo>
                  <a:pt x="559" y="678"/>
                </a:lnTo>
                <a:lnTo>
                  <a:pt x="558" y="679"/>
                </a:lnTo>
                <a:lnTo>
                  <a:pt x="557" y="683"/>
                </a:lnTo>
                <a:lnTo>
                  <a:pt x="557" y="684"/>
                </a:lnTo>
                <a:lnTo>
                  <a:pt x="557" y="686"/>
                </a:lnTo>
                <a:lnTo>
                  <a:pt x="557" y="687"/>
                </a:lnTo>
                <a:lnTo>
                  <a:pt x="557" y="688"/>
                </a:lnTo>
                <a:lnTo>
                  <a:pt x="558" y="690"/>
                </a:lnTo>
                <a:lnTo>
                  <a:pt x="559" y="693"/>
                </a:lnTo>
                <a:lnTo>
                  <a:pt x="559" y="696"/>
                </a:lnTo>
                <a:lnTo>
                  <a:pt x="560" y="697"/>
                </a:lnTo>
                <a:lnTo>
                  <a:pt x="560" y="698"/>
                </a:lnTo>
                <a:lnTo>
                  <a:pt x="560" y="699"/>
                </a:lnTo>
                <a:lnTo>
                  <a:pt x="559" y="700"/>
                </a:lnTo>
                <a:lnTo>
                  <a:pt x="559" y="701"/>
                </a:lnTo>
                <a:lnTo>
                  <a:pt x="558" y="701"/>
                </a:lnTo>
                <a:lnTo>
                  <a:pt x="558" y="702"/>
                </a:lnTo>
                <a:lnTo>
                  <a:pt x="556" y="702"/>
                </a:lnTo>
                <a:lnTo>
                  <a:pt x="555" y="703"/>
                </a:lnTo>
                <a:lnTo>
                  <a:pt x="553" y="704"/>
                </a:lnTo>
                <a:lnTo>
                  <a:pt x="552" y="704"/>
                </a:lnTo>
                <a:lnTo>
                  <a:pt x="547" y="706"/>
                </a:lnTo>
                <a:lnTo>
                  <a:pt x="545" y="706"/>
                </a:lnTo>
                <a:lnTo>
                  <a:pt x="544" y="707"/>
                </a:lnTo>
                <a:lnTo>
                  <a:pt x="543" y="707"/>
                </a:lnTo>
                <a:lnTo>
                  <a:pt x="540" y="709"/>
                </a:lnTo>
                <a:lnTo>
                  <a:pt x="538" y="711"/>
                </a:lnTo>
                <a:lnTo>
                  <a:pt x="534" y="715"/>
                </a:lnTo>
                <a:lnTo>
                  <a:pt x="532" y="717"/>
                </a:lnTo>
                <a:lnTo>
                  <a:pt x="530" y="718"/>
                </a:lnTo>
                <a:lnTo>
                  <a:pt x="528" y="720"/>
                </a:lnTo>
                <a:lnTo>
                  <a:pt x="527" y="721"/>
                </a:lnTo>
                <a:lnTo>
                  <a:pt x="526" y="724"/>
                </a:lnTo>
                <a:lnTo>
                  <a:pt x="525" y="725"/>
                </a:lnTo>
                <a:lnTo>
                  <a:pt x="525" y="726"/>
                </a:lnTo>
                <a:lnTo>
                  <a:pt x="524" y="726"/>
                </a:lnTo>
                <a:lnTo>
                  <a:pt x="523" y="726"/>
                </a:lnTo>
                <a:lnTo>
                  <a:pt x="523" y="726"/>
                </a:lnTo>
                <a:lnTo>
                  <a:pt x="522" y="726"/>
                </a:lnTo>
                <a:lnTo>
                  <a:pt x="522" y="726"/>
                </a:lnTo>
                <a:lnTo>
                  <a:pt x="521" y="726"/>
                </a:lnTo>
                <a:lnTo>
                  <a:pt x="521" y="726"/>
                </a:lnTo>
                <a:lnTo>
                  <a:pt x="520" y="725"/>
                </a:lnTo>
                <a:lnTo>
                  <a:pt x="517" y="724"/>
                </a:lnTo>
                <a:lnTo>
                  <a:pt x="516" y="723"/>
                </a:lnTo>
                <a:lnTo>
                  <a:pt x="515" y="722"/>
                </a:lnTo>
                <a:lnTo>
                  <a:pt x="513" y="721"/>
                </a:lnTo>
                <a:lnTo>
                  <a:pt x="510" y="721"/>
                </a:lnTo>
                <a:lnTo>
                  <a:pt x="508" y="720"/>
                </a:lnTo>
                <a:lnTo>
                  <a:pt x="506" y="720"/>
                </a:lnTo>
                <a:lnTo>
                  <a:pt x="503" y="719"/>
                </a:lnTo>
                <a:lnTo>
                  <a:pt x="501" y="719"/>
                </a:lnTo>
                <a:lnTo>
                  <a:pt x="500" y="719"/>
                </a:lnTo>
                <a:lnTo>
                  <a:pt x="499" y="719"/>
                </a:lnTo>
                <a:lnTo>
                  <a:pt x="499" y="718"/>
                </a:lnTo>
                <a:lnTo>
                  <a:pt x="498" y="718"/>
                </a:lnTo>
                <a:lnTo>
                  <a:pt x="497" y="717"/>
                </a:lnTo>
                <a:lnTo>
                  <a:pt x="497" y="717"/>
                </a:lnTo>
                <a:lnTo>
                  <a:pt x="497" y="716"/>
                </a:lnTo>
                <a:lnTo>
                  <a:pt x="496" y="716"/>
                </a:lnTo>
                <a:lnTo>
                  <a:pt x="496" y="715"/>
                </a:lnTo>
                <a:lnTo>
                  <a:pt x="497" y="714"/>
                </a:lnTo>
                <a:lnTo>
                  <a:pt x="497" y="711"/>
                </a:lnTo>
                <a:lnTo>
                  <a:pt x="497" y="710"/>
                </a:lnTo>
                <a:lnTo>
                  <a:pt x="497" y="709"/>
                </a:lnTo>
                <a:lnTo>
                  <a:pt x="497" y="708"/>
                </a:lnTo>
                <a:lnTo>
                  <a:pt x="497" y="708"/>
                </a:lnTo>
                <a:lnTo>
                  <a:pt x="497" y="708"/>
                </a:lnTo>
                <a:lnTo>
                  <a:pt x="496" y="708"/>
                </a:lnTo>
                <a:lnTo>
                  <a:pt x="496" y="708"/>
                </a:lnTo>
                <a:lnTo>
                  <a:pt x="493" y="709"/>
                </a:lnTo>
                <a:lnTo>
                  <a:pt x="491" y="709"/>
                </a:lnTo>
                <a:lnTo>
                  <a:pt x="489" y="710"/>
                </a:lnTo>
                <a:lnTo>
                  <a:pt x="486" y="710"/>
                </a:lnTo>
                <a:lnTo>
                  <a:pt x="485" y="710"/>
                </a:lnTo>
                <a:lnTo>
                  <a:pt x="484" y="711"/>
                </a:lnTo>
                <a:lnTo>
                  <a:pt x="481" y="710"/>
                </a:lnTo>
                <a:lnTo>
                  <a:pt x="479" y="710"/>
                </a:lnTo>
                <a:lnTo>
                  <a:pt x="474" y="710"/>
                </a:lnTo>
                <a:lnTo>
                  <a:pt x="471" y="709"/>
                </a:lnTo>
                <a:lnTo>
                  <a:pt x="470" y="709"/>
                </a:lnTo>
                <a:lnTo>
                  <a:pt x="468" y="708"/>
                </a:lnTo>
                <a:lnTo>
                  <a:pt x="467" y="708"/>
                </a:lnTo>
                <a:lnTo>
                  <a:pt x="464" y="706"/>
                </a:lnTo>
                <a:lnTo>
                  <a:pt x="463" y="706"/>
                </a:lnTo>
                <a:lnTo>
                  <a:pt x="462" y="706"/>
                </a:lnTo>
                <a:lnTo>
                  <a:pt x="461" y="706"/>
                </a:lnTo>
                <a:lnTo>
                  <a:pt x="460" y="705"/>
                </a:lnTo>
                <a:lnTo>
                  <a:pt x="457" y="705"/>
                </a:lnTo>
                <a:lnTo>
                  <a:pt x="456" y="705"/>
                </a:lnTo>
                <a:lnTo>
                  <a:pt x="454" y="705"/>
                </a:lnTo>
                <a:lnTo>
                  <a:pt x="453" y="705"/>
                </a:lnTo>
                <a:lnTo>
                  <a:pt x="453" y="706"/>
                </a:lnTo>
                <a:lnTo>
                  <a:pt x="451" y="706"/>
                </a:lnTo>
                <a:lnTo>
                  <a:pt x="449" y="707"/>
                </a:lnTo>
                <a:lnTo>
                  <a:pt x="447" y="709"/>
                </a:lnTo>
                <a:lnTo>
                  <a:pt x="447" y="709"/>
                </a:lnTo>
                <a:lnTo>
                  <a:pt x="446" y="709"/>
                </a:lnTo>
                <a:lnTo>
                  <a:pt x="446" y="709"/>
                </a:lnTo>
                <a:lnTo>
                  <a:pt x="445" y="709"/>
                </a:lnTo>
                <a:lnTo>
                  <a:pt x="444" y="709"/>
                </a:lnTo>
                <a:lnTo>
                  <a:pt x="442" y="708"/>
                </a:lnTo>
                <a:lnTo>
                  <a:pt x="441" y="707"/>
                </a:lnTo>
                <a:lnTo>
                  <a:pt x="436" y="704"/>
                </a:lnTo>
                <a:lnTo>
                  <a:pt x="435" y="703"/>
                </a:lnTo>
                <a:lnTo>
                  <a:pt x="434" y="703"/>
                </a:lnTo>
                <a:lnTo>
                  <a:pt x="431" y="702"/>
                </a:lnTo>
                <a:lnTo>
                  <a:pt x="430" y="701"/>
                </a:lnTo>
                <a:lnTo>
                  <a:pt x="429" y="700"/>
                </a:lnTo>
                <a:lnTo>
                  <a:pt x="425" y="698"/>
                </a:lnTo>
                <a:lnTo>
                  <a:pt x="424" y="698"/>
                </a:lnTo>
                <a:lnTo>
                  <a:pt x="423" y="697"/>
                </a:lnTo>
                <a:lnTo>
                  <a:pt x="423" y="698"/>
                </a:lnTo>
                <a:lnTo>
                  <a:pt x="422" y="698"/>
                </a:lnTo>
                <a:lnTo>
                  <a:pt x="422" y="698"/>
                </a:lnTo>
                <a:lnTo>
                  <a:pt x="421" y="699"/>
                </a:lnTo>
                <a:lnTo>
                  <a:pt x="421" y="699"/>
                </a:lnTo>
                <a:lnTo>
                  <a:pt x="421" y="699"/>
                </a:lnTo>
                <a:lnTo>
                  <a:pt x="421" y="700"/>
                </a:lnTo>
                <a:lnTo>
                  <a:pt x="421" y="703"/>
                </a:lnTo>
                <a:lnTo>
                  <a:pt x="421" y="705"/>
                </a:lnTo>
                <a:lnTo>
                  <a:pt x="421" y="705"/>
                </a:lnTo>
                <a:lnTo>
                  <a:pt x="421" y="706"/>
                </a:lnTo>
                <a:lnTo>
                  <a:pt x="421" y="706"/>
                </a:lnTo>
                <a:lnTo>
                  <a:pt x="420" y="706"/>
                </a:lnTo>
                <a:lnTo>
                  <a:pt x="420" y="706"/>
                </a:lnTo>
                <a:lnTo>
                  <a:pt x="419" y="706"/>
                </a:lnTo>
                <a:lnTo>
                  <a:pt x="417" y="706"/>
                </a:lnTo>
                <a:lnTo>
                  <a:pt x="415" y="706"/>
                </a:lnTo>
                <a:lnTo>
                  <a:pt x="414" y="706"/>
                </a:lnTo>
                <a:lnTo>
                  <a:pt x="413" y="707"/>
                </a:lnTo>
                <a:lnTo>
                  <a:pt x="411" y="707"/>
                </a:lnTo>
                <a:lnTo>
                  <a:pt x="410" y="708"/>
                </a:lnTo>
                <a:lnTo>
                  <a:pt x="409" y="709"/>
                </a:lnTo>
                <a:lnTo>
                  <a:pt x="405" y="712"/>
                </a:lnTo>
                <a:lnTo>
                  <a:pt x="404" y="712"/>
                </a:lnTo>
                <a:lnTo>
                  <a:pt x="403" y="713"/>
                </a:lnTo>
                <a:lnTo>
                  <a:pt x="403" y="713"/>
                </a:lnTo>
                <a:lnTo>
                  <a:pt x="400" y="714"/>
                </a:lnTo>
                <a:lnTo>
                  <a:pt x="399" y="714"/>
                </a:lnTo>
                <a:lnTo>
                  <a:pt x="398" y="714"/>
                </a:lnTo>
                <a:lnTo>
                  <a:pt x="396" y="713"/>
                </a:lnTo>
                <a:lnTo>
                  <a:pt x="394" y="713"/>
                </a:lnTo>
                <a:lnTo>
                  <a:pt x="391" y="713"/>
                </a:lnTo>
                <a:lnTo>
                  <a:pt x="390" y="712"/>
                </a:lnTo>
                <a:lnTo>
                  <a:pt x="390" y="712"/>
                </a:lnTo>
                <a:lnTo>
                  <a:pt x="390" y="712"/>
                </a:lnTo>
                <a:lnTo>
                  <a:pt x="389" y="712"/>
                </a:lnTo>
                <a:lnTo>
                  <a:pt x="389" y="711"/>
                </a:lnTo>
                <a:lnTo>
                  <a:pt x="388" y="708"/>
                </a:lnTo>
                <a:lnTo>
                  <a:pt x="387" y="708"/>
                </a:lnTo>
                <a:lnTo>
                  <a:pt x="387" y="707"/>
                </a:lnTo>
                <a:lnTo>
                  <a:pt x="386" y="706"/>
                </a:lnTo>
                <a:lnTo>
                  <a:pt x="385" y="705"/>
                </a:lnTo>
                <a:lnTo>
                  <a:pt x="384" y="704"/>
                </a:lnTo>
                <a:lnTo>
                  <a:pt x="384" y="704"/>
                </a:lnTo>
                <a:lnTo>
                  <a:pt x="383" y="703"/>
                </a:lnTo>
                <a:lnTo>
                  <a:pt x="381" y="702"/>
                </a:lnTo>
                <a:lnTo>
                  <a:pt x="379" y="701"/>
                </a:lnTo>
                <a:lnTo>
                  <a:pt x="376" y="700"/>
                </a:lnTo>
                <a:lnTo>
                  <a:pt x="376" y="700"/>
                </a:lnTo>
                <a:lnTo>
                  <a:pt x="375" y="699"/>
                </a:lnTo>
                <a:lnTo>
                  <a:pt x="374" y="699"/>
                </a:lnTo>
                <a:lnTo>
                  <a:pt x="373" y="698"/>
                </a:lnTo>
                <a:lnTo>
                  <a:pt x="373" y="697"/>
                </a:lnTo>
                <a:lnTo>
                  <a:pt x="371" y="695"/>
                </a:lnTo>
                <a:lnTo>
                  <a:pt x="370" y="694"/>
                </a:lnTo>
                <a:lnTo>
                  <a:pt x="369" y="693"/>
                </a:lnTo>
                <a:lnTo>
                  <a:pt x="368" y="692"/>
                </a:lnTo>
                <a:lnTo>
                  <a:pt x="366" y="691"/>
                </a:lnTo>
                <a:lnTo>
                  <a:pt x="364" y="690"/>
                </a:lnTo>
                <a:lnTo>
                  <a:pt x="362" y="690"/>
                </a:lnTo>
                <a:lnTo>
                  <a:pt x="361" y="689"/>
                </a:lnTo>
                <a:lnTo>
                  <a:pt x="360" y="689"/>
                </a:lnTo>
                <a:lnTo>
                  <a:pt x="359" y="689"/>
                </a:lnTo>
                <a:lnTo>
                  <a:pt x="357" y="689"/>
                </a:lnTo>
                <a:lnTo>
                  <a:pt x="356" y="690"/>
                </a:lnTo>
                <a:lnTo>
                  <a:pt x="354" y="690"/>
                </a:lnTo>
                <a:lnTo>
                  <a:pt x="349" y="691"/>
                </a:lnTo>
                <a:lnTo>
                  <a:pt x="348" y="692"/>
                </a:lnTo>
                <a:lnTo>
                  <a:pt x="347" y="692"/>
                </a:lnTo>
                <a:lnTo>
                  <a:pt x="346" y="693"/>
                </a:lnTo>
                <a:lnTo>
                  <a:pt x="345" y="694"/>
                </a:lnTo>
                <a:lnTo>
                  <a:pt x="344" y="695"/>
                </a:lnTo>
                <a:lnTo>
                  <a:pt x="343" y="698"/>
                </a:lnTo>
                <a:lnTo>
                  <a:pt x="342" y="700"/>
                </a:lnTo>
                <a:lnTo>
                  <a:pt x="341" y="702"/>
                </a:lnTo>
                <a:lnTo>
                  <a:pt x="339" y="704"/>
                </a:lnTo>
                <a:lnTo>
                  <a:pt x="338" y="706"/>
                </a:lnTo>
                <a:lnTo>
                  <a:pt x="338" y="707"/>
                </a:lnTo>
                <a:lnTo>
                  <a:pt x="337" y="707"/>
                </a:lnTo>
                <a:lnTo>
                  <a:pt x="336" y="708"/>
                </a:lnTo>
                <a:lnTo>
                  <a:pt x="335" y="708"/>
                </a:lnTo>
                <a:lnTo>
                  <a:pt x="335" y="708"/>
                </a:lnTo>
                <a:lnTo>
                  <a:pt x="334" y="708"/>
                </a:lnTo>
                <a:lnTo>
                  <a:pt x="332" y="708"/>
                </a:lnTo>
                <a:lnTo>
                  <a:pt x="330" y="708"/>
                </a:lnTo>
                <a:lnTo>
                  <a:pt x="328" y="709"/>
                </a:lnTo>
                <a:lnTo>
                  <a:pt x="323" y="709"/>
                </a:lnTo>
                <a:lnTo>
                  <a:pt x="312" y="710"/>
                </a:lnTo>
                <a:lnTo>
                  <a:pt x="310" y="710"/>
                </a:lnTo>
                <a:lnTo>
                  <a:pt x="306" y="710"/>
                </a:lnTo>
                <a:lnTo>
                  <a:pt x="304" y="710"/>
                </a:lnTo>
                <a:lnTo>
                  <a:pt x="302" y="710"/>
                </a:lnTo>
                <a:lnTo>
                  <a:pt x="299" y="711"/>
                </a:lnTo>
                <a:lnTo>
                  <a:pt x="298" y="711"/>
                </a:lnTo>
                <a:lnTo>
                  <a:pt x="296" y="711"/>
                </a:lnTo>
                <a:lnTo>
                  <a:pt x="293" y="710"/>
                </a:lnTo>
                <a:lnTo>
                  <a:pt x="292" y="710"/>
                </a:lnTo>
                <a:lnTo>
                  <a:pt x="291" y="710"/>
                </a:lnTo>
                <a:lnTo>
                  <a:pt x="289" y="711"/>
                </a:lnTo>
                <a:lnTo>
                  <a:pt x="288" y="711"/>
                </a:lnTo>
                <a:lnTo>
                  <a:pt x="286" y="711"/>
                </a:lnTo>
                <a:lnTo>
                  <a:pt x="285" y="711"/>
                </a:lnTo>
                <a:lnTo>
                  <a:pt x="283" y="711"/>
                </a:lnTo>
                <a:lnTo>
                  <a:pt x="282" y="711"/>
                </a:lnTo>
                <a:lnTo>
                  <a:pt x="281" y="710"/>
                </a:lnTo>
                <a:lnTo>
                  <a:pt x="280" y="710"/>
                </a:lnTo>
                <a:lnTo>
                  <a:pt x="279" y="709"/>
                </a:lnTo>
                <a:lnTo>
                  <a:pt x="279" y="708"/>
                </a:lnTo>
                <a:lnTo>
                  <a:pt x="278" y="708"/>
                </a:lnTo>
                <a:lnTo>
                  <a:pt x="277" y="707"/>
                </a:lnTo>
                <a:lnTo>
                  <a:pt x="277" y="706"/>
                </a:lnTo>
                <a:lnTo>
                  <a:pt x="277" y="705"/>
                </a:lnTo>
                <a:lnTo>
                  <a:pt x="277" y="703"/>
                </a:lnTo>
                <a:lnTo>
                  <a:pt x="276" y="702"/>
                </a:lnTo>
                <a:lnTo>
                  <a:pt x="276" y="700"/>
                </a:lnTo>
                <a:lnTo>
                  <a:pt x="276" y="694"/>
                </a:lnTo>
                <a:lnTo>
                  <a:pt x="276" y="692"/>
                </a:lnTo>
                <a:lnTo>
                  <a:pt x="276" y="692"/>
                </a:lnTo>
                <a:lnTo>
                  <a:pt x="276" y="691"/>
                </a:lnTo>
                <a:lnTo>
                  <a:pt x="275" y="690"/>
                </a:lnTo>
                <a:lnTo>
                  <a:pt x="275" y="690"/>
                </a:lnTo>
                <a:lnTo>
                  <a:pt x="275" y="690"/>
                </a:lnTo>
                <a:lnTo>
                  <a:pt x="272" y="691"/>
                </a:lnTo>
                <a:lnTo>
                  <a:pt x="270" y="692"/>
                </a:lnTo>
                <a:lnTo>
                  <a:pt x="268" y="692"/>
                </a:lnTo>
                <a:lnTo>
                  <a:pt x="266" y="693"/>
                </a:lnTo>
                <a:lnTo>
                  <a:pt x="263" y="695"/>
                </a:lnTo>
                <a:lnTo>
                  <a:pt x="258" y="697"/>
                </a:lnTo>
                <a:lnTo>
                  <a:pt x="256" y="698"/>
                </a:lnTo>
                <a:lnTo>
                  <a:pt x="255" y="699"/>
                </a:lnTo>
                <a:lnTo>
                  <a:pt x="255" y="699"/>
                </a:lnTo>
                <a:lnTo>
                  <a:pt x="254" y="700"/>
                </a:lnTo>
                <a:lnTo>
                  <a:pt x="254" y="701"/>
                </a:lnTo>
                <a:lnTo>
                  <a:pt x="253" y="702"/>
                </a:lnTo>
                <a:lnTo>
                  <a:pt x="252" y="705"/>
                </a:lnTo>
                <a:lnTo>
                  <a:pt x="251" y="708"/>
                </a:lnTo>
                <a:lnTo>
                  <a:pt x="250" y="709"/>
                </a:lnTo>
                <a:lnTo>
                  <a:pt x="250" y="710"/>
                </a:lnTo>
                <a:lnTo>
                  <a:pt x="249" y="712"/>
                </a:lnTo>
                <a:lnTo>
                  <a:pt x="248" y="714"/>
                </a:lnTo>
                <a:lnTo>
                  <a:pt x="247" y="714"/>
                </a:lnTo>
                <a:lnTo>
                  <a:pt x="246" y="715"/>
                </a:lnTo>
                <a:lnTo>
                  <a:pt x="246" y="715"/>
                </a:lnTo>
                <a:lnTo>
                  <a:pt x="246" y="715"/>
                </a:lnTo>
                <a:lnTo>
                  <a:pt x="243" y="716"/>
                </a:lnTo>
                <a:lnTo>
                  <a:pt x="242" y="716"/>
                </a:lnTo>
                <a:lnTo>
                  <a:pt x="241" y="717"/>
                </a:lnTo>
                <a:lnTo>
                  <a:pt x="239" y="718"/>
                </a:lnTo>
                <a:lnTo>
                  <a:pt x="237" y="719"/>
                </a:lnTo>
                <a:lnTo>
                  <a:pt x="236" y="720"/>
                </a:lnTo>
                <a:lnTo>
                  <a:pt x="235" y="720"/>
                </a:lnTo>
                <a:lnTo>
                  <a:pt x="234" y="721"/>
                </a:lnTo>
                <a:lnTo>
                  <a:pt x="233" y="721"/>
                </a:lnTo>
                <a:lnTo>
                  <a:pt x="228" y="721"/>
                </a:lnTo>
                <a:lnTo>
                  <a:pt x="227" y="722"/>
                </a:lnTo>
                <a:lnTo>
                  <a:pt x="225" y="722"/>
                </a:lnTo>
                <a:lnTo>
                  <a:pt x="224" y="723"/>
                </a:lnTo>
                <a:lnTo>
                  <a:pt x="223" y="723"/>
                </a:lnTo>
                <a:lnTo>
                  <a:pt x="221" y="725"/>
                </a:lnTo>
                <a:lnTo>
                  <a:pt x="220" y="725"/>
                </a:lnTo>
                <a:lnTo>
                  <a:pt x="219" y="726"/>
                </a:lnTo>
                <a:lnTo>
                  <a:pt x="217" y="726"/>
                </a:lnTo>
                <a:lnTo>
                  <a:pt x="216" y="727"/>
                </a:lnTo>
                <a:lnTo>
                  <a:pt x="215" y="727"/>
                </a:lnTo>
                <a:lnTo>
                  <a:pt x="213" y="727"/>
                </a:lnTo>
                <a:lnTo>
                  <a:pt x="212" y="727"/>
                </a:lnTo>
                <a:lnTo>
                  <a:pt x="211" y="726"/>
                </a:lnTo>
                <a:lnTo>
                  <a:pt x="209" y="726"/>
                </a:lnTo>
                <a:lnTo>
                  <a:pt x="208" y="725"/>
                </a:lnTo>
                <a:lnTo>
                  <a:pt x="206" y="724"/>
                </a:lnTo>
                <a:lnTo>
                  <a:pt x="205" y="724"/>
                </a:lnTo>
                <a:lnTo>
                  <a:pt x="204" y="724"/>
                </a:lnTo>
                <a:lnTo>
                  <a:pt x="204" y="723"/>
                </a:lnTo>
                <a:lnTo>
                  <a:pt x="203" y="722"/>
                </a:lnTo>
                <a:lnTo>
                  <a:pt x="202" y="722"/>
                </a:lnTo>
                <a:lnTo>
                  <a:pt x="201" y="721"/>
                </a:lnTo>
                <a:lnTo>
                  <a:pt x="199" y="720"/>
                </a:lnTo>
                <a:lnTo>
                  <a:pt x="198" y="720"/>
                </a:lnTo>
                <a:lnTo>
                  <a:pt x="195" y="717"/>
                </a:lnTo>
                <a:lnTo>
                  <a:pt x="194" y="717"/>
                </a:lnTo>
                <a:lnTo>
                  <a:pt x="193" y="716"/>
                </a:lnTo>
                <a:lnTo>
                  <a:pt x="193" y="716"/>
                </a:lnTo>
                <a:lnTo>
                  <a:pt x="192" y="716"/>
                </a:lnTo>
                <a:lnTo>
                  <a:pt x="191" y="716"/>
                </a:lnTo>
                <a:lnTo>
                  <a:pt x="189" y="716"/>
                </a:lnTo>
                <a:lnTo>
                  <a:pt x="188" y="717"/>
                </a:lnTo>
                <a:lnTo>
                  <a:pt x="185" y="719"/>
                </a:lnTo>
                <a:lnTo>
                  <a:pt x="183" y="719"/>
                </a:lnTo>
                <a:lnTo>
                  <a:pt x="182" y="719"/>
                </a:lnTo>
                <a:lnTo>
                  <a:pt x="181" y="720"/>
                </a:lnTo>
                <a:lnTo>
                  <a:pt x="181" y="720"/>
                </a:lnTo>
                <a:lnTo>
                  <a:pt x="180" y="720"/>
                </a:lnTo>
                <a:lnTo>
                  <a:pt x="179" y="720"/>
                </a:lnTo>
                <a:lnTo>
                  <a:pt x="178" y="720"/>
                </a:lnTo>
                <a:lnTo>
                  <a:pt x="178" y="719"/>
                </a:lnTo>
                <a:lnTo>
                  <a:pt x="177" y="719"/>
                </a:lnTo>
                <a:lnTo>
                  <a:pt x="174" y="716"/>
                </a:lnTo>
                <a:lnTo>
                  <a:pt x="173" y="715"/>
                </a:lnTo>
                <a:lnTo>
                  <a:pt x="172" y="715"/>
                </a:lnTo>
                <a:lnTo>
                  <a:pt x="172" y="715"/>
                </a:lnTo>
                <a:lnTo>
                  <a:pt x="171" y="715"/>
                </a:lnTo>
                <a:lnTo>
                  <a:pt x="170" y="715"/>
                </a:lnTo>
                <a:lnTo>
                  <a:pt x="170" y="715"/>
                </a:lnTo>
                <a:lnTo>
                  <a:pt x="169" y="715"/>
                </a:lnTo>
                <a:lnTo>
                  <a:pt x="166" y="716"/>
                </a:lnTo>
                <a:lnTo>
                  <a:pt x="164" y="717"/>
                </a:lnTo>
                <a:lnTo>
                  <a:pt x="158" y="719"/>
                </a:lnTo>
                <a:lnTo>
                  <a:pt x="154" y="720"/>
                </a:lnTo>
                <a:lnTo>
                  <a:pt x="153" y="720"/>
                </a:lnTo>
                <a:lnTo>
                  <a:pt x="151" y="721"/>
                </a:lnTo>
                <a:lnTo>
                  <a:pt x="149" y="721"/>
                </a:lnTo>
                <a:lnTo>
                  <a:pt x="149" y="720"/>
                </a:lnTo>
                <a:lnTo>
                  <a:pt x="148" y="720"/>
                </a:lnTo>
                <a:lnTo>
                  <a:pt x="148" y="720"/>
                </a:lnTo>
                <a:lnTo>
                  <a:pt x="147" y="720"/>
                </a:lnTo>
                <a:lnTo>
                  <a:pt x="148" y="720"/>
                </a:lnTo>
                <a:lnTo>
                  <a:pt x="148" y="718"/>
                </a:lnTo>
                <a:lnTo>
                  <a:pt x="148" y="716"/>
                </a:lnTo>
                <a:lnTo>
                  <a:pt x="148" y="714"/>
                </a:lnTo>
                <a:lnTo>
                  <a:pt x="148" y="712"/>
                </a:lnTo>
                <a:lnTo>
                  <a:pt x="148" y="710"/>
                </a:lnTo>
                <a:lnTo>
                  <a:pt x="148" y="709"/>
                </a:lnTo>
                <a:lnTo>
                  <a:pt x="147" y="707"/>
                </a:lnTo>
                <a:lnTo>
                  <a:pt x="147" y="705"/>
                </a:lnTo>
                <a:lnTo>
                  <a:pt x="146" y="703"/>
                </a:lnTo>
                <a:lnTo>
                  <a:pt x="146" y="702"/>
                </a:lnTo>
                <a:lnTo>
                  <a:pt x="145" y="701"/>
                </a:lnTo>
                <a:lnTo>
                  <a:pt x="144" y="700"/>
                </a:lnTo>
                <a:lnTo>
                  <a:pt x="143" y="699"/>
                </a:lnTo>
                <a:lnTo>
                  <a:pt x="142" y="698"/>
                </a:lnTo>
                <a:lnTo>
                  <a:pt x="141" y="698"/>
                </a:lnTo>
                <a:lnTo>
                  <a:pt x="139" y="697"/>
                </a:lnTo>
                <a:lnTo>
                  <a:pt x="139" y="696"/>
                </a:lnTo>
                <a:lnTo>
                  <a:pt x="138" y="696"/>
                </a:lnTo>
                <a:lnTo>
                  <a:pt x="138" y="695"/>
                </a:lnTo>
                <a:lnTo>
                  <a:pt x="138" y="695"/>
                </a:lnTo>
                <a:lnTo>
                  <a:pt x="138" y="694"/>
                </a:lnTo>
                <a:lnTo>
                  <a:pt x="138" y="693"/>
                </a:lnTo>
                <a:lnTo>
                  <a:pt x="138" y="687"/>
                </a:lnTo>
                <a:lnTo>
                  <a:pt x="138" y="686"/>
                </a:lnTo>
                <a:lnTo>
                  <a:pt x="138" y="682"/>
                </a:lnTo>
                <a:lnTo>
                  <a:pt x="138" y="677"/>
                </a:lnTo>
                <a:lnTo>
                  <a:pt x="139" y="675"/>
                </a:lnTo>
                <a:lnTo>
                  <a:pt x="139" y="673"/>
                </a:lnTo>
                <a:lnTo>
                  <a:pt x="140" y="667"/>
                </a:lnTo>
                <a:lnTo>
                  <a:pt x="141" y="665"/>
                </a:lnTo>
                <a:lnTo>
                  <a:pt x="141" y="664"/>
                </a:lnTo>
                <a:lnTo>
                  <a:pt x="141" y="661"/>
                </a:lnTo>
                <a:lnTo>
                  <a:pt x="141" y="659"/>
                </a:lnTo>
                <a:lnTo>
                  <a:pt x="141" y="656"/>
                </a:lnTo>
                <a:lnTo>
                  <a:pt x="141" y="654"/>
                </a:lnTo>
                <a:lnTo>
                  <a:pt x="141" y="652"/>
                </a:lnTo>
                <a:lnTo>
                  <a:pt x="140" y="652"/>
                </a:lnTo>
                <a:lnTo>
                  <a:pt x="140" y="651"/>
                </a:lnTo>
                <a:lnTo>
                  <a:pt x="139" y="650"/>
                </a:lnTo>
                <a:lnTo>
                  <a:pt x="139" y="650"/>
                </a:lnTo>
                <a:lnTo>
                  <a:pt x="138" y="649"/>
                </a:lnTo>
                <a:lnTo>
                  <a:pt x="137" y="648"/>
                </a:lnTo>
                <a:lnTo>
                  <a:pt x="135" y="648"/>
                </a:lnTo>
                <a:lnTo>
                  <a:pt x="134" y="647"/>
                </a:lnTo>
                <a:lnTo>
                  <a:pt x="132" y="647"/>
                </a:lnTo>
                <a:lnTo>
                  <a:pt x="131" y="646"/>
                </a:lnTo>
                <a:lnTo>
                  <a:pt x="129" y="646"/>
                </a:lnTo>
                <a:lnTo>
                  <a:pt x="126" y="646"/>
                </a:lnTo>
                <a:lnTo>
                  <a:pt x="125" y="646"/>
                </a:lnTo>
                <a:lnTo>
                  <a:pt x="124" y="646"/>
                </a:lnTo>
                <a:lnTo>
                  <a:pt x="124" y="646"/>
                </a:lnTo>
                <a:lnTo>
                  <a:pt x="123" y="646"/>
                </a:lnTo>
                <a:lnTo>
                  <a:pt x="123" y="645"/>
                </a:lnTo>
                <a:lnTo>
                  <a:pt x="122" y="645"/>
                </a:lnTo>
                <a:lnTo>
                  <a:pt x="122" y="645"/>
                </a:lnTo>
                <a:lnTo>
                  <a:pt x="122" y="644"/>
                </a:lnTo>
                <a:lnTo>
                  <a:pt x="122" y="644"/>
                </a:lnTo>
                <a:lnTo>
                  <a:pt x="123" y="643"/>
                </a:lnTo>
                <a:lnTo>
                  <a:pt x="123" y="642"/>
                </a:lnTo>
                <a:lnTo>
                  <a:pt x="123" y="641"/>
                </a:lnTo>
                <a:lnTo>
                  <a:pt x="122" y="640"/>
                </a:lnTo>
                <a:lnTo>
                  <a:pt x="122" y="640"/>
                </a:lnTo>
                <a:lnTo>
                  <a:pt x="121" y="639"/>
                </a:lnTo>
                <a:lnTo>
                  <a:pt x="120" y="638"/>
                </a:lnTo>
                <a:lnTo>
                  <a:pt x="118" y="637"/>
                </a:lnTo>
                <a:lnTo>
                  <a:pt x="117" y="636"/>
                </a:lnTo>
                <a:lnTo>
                  <a:pt x="116" y="636"/>
                </a:lnTo>
                <a:lnTo>
                  <a:pt x="116" y="635"/>
                </a:lnTo>
                <a:lnTo>
                  <a:pt x="116" y="635"/>
                </a:lnTo>
                <a:lnTo>
                  <a:pt x="116" y="635"/>
                </a:lnTo>
                <a:lnTo>
                  <a:pt x="116" y="635"/>
                </a:lnTo>
                <a:lnTo>
                  <a:pt x="117" y="635"/>
                </a:lnTo>
                <a:lnTo>
                  <a:pt x="118" y="634"/>
                </a:lnTo>
                <a:lnTo>
                  <a:pt x="120" y="634"/>
                </a:lnTo>
                <a:lnTo>
                  <a:pt x="121" y="634"/>
                </a:lnTo>
                <a:lnTo>
                  <a:pt x="122" y="634"/>
                </a:lnTo>
                <a:lnTo>
                  <a:pt x="123" y="633"/>
                </a:lnTo>
                <a:lnTo>
                  <a:pt x="124" y="633"/>
                </a:lnTo>
                <a:lnTo>
                  <a:pt x="124" y="632"/>
                </a:lnTo>
                <a:lnTo>
                  <a:pt x="124" y="632"/>
                </a:lnTo>
                <a:lnTo>
                  <a:pt x="125" y="631"/>
                </a:lnTo>
                <a:lnTo>
                  <a:pt x="125" y="631"/>
                </a:lnTo>
                <a:lnTo>
                  <a:pt x="124" y="630"/>
                </a:lnTo>
                <a:lnTo>
                  <a:pt x="124" y="629"/>
                </a:lnTo>
                <a:lnTo>
                  <a:pt x="123" y="628"/>
                </a:lnTo>
                <a:lnTo>
                  <a:pt x="123" y="627"/>
                </a:lnTo>
                <a:lnTo>
                  <a:pt x="122" y="626"/>
                </a:lnTo>
                <a:lnTo>
                  <a:pt x="120" y="624"/>
                </a:lnTo>
                <a:lnTo>
                  <a:pt x="120" y="623"/>
                </a:lnTo>
                <a:lnTo>
                  <a:pt x="119" y="622"/>
                </a:lnTo>
                <a:lnTo>
                  <a:pt x="119" y="622"/>
                </a:lnTo>
                <a:lnTo>
                  <a:pt x="119" y="621"/>
                </a:lnTo>
                <a:lnTo>
                  <a:pt x="119" y="620"/>
                </a:lnTo>
                <a:lnTo>
                  <a:pt x="119" y="619"/>
                </a:lnTo>
                <a:lnTo>
                  <a:pt x="119" y="619"/>
                </a:lnTo>
                <a:lnTo>
                  <a:pt x="119" y="618"/>
                </a:lnTo>
                <a:lnTo>
                  <a:pt x="119" y="618"/>
                </a:lnTo>
                <a:lnTo>
                  <a:pt x="120" y="618"/>
                </a:lnTo>
                <a:lnTo>
                  <a:pt x="125" y="615"/>
                </a:lnTo>
                <a:lnTo>
                  <a:pt x="127" y="614"/>
                </a:lnTo>
                <a:lnTo>
                  <a:pt x="127" y="614"/>
                </a:lnTo>
                <a:lnTo>
                  <a:pt x="128" y="613"/>
                </a:lnTo>
                <a:lnTo>
                  <a:pt x="128" y="613"/>
                </a:lnTo>
                <a:lnTo>
                  <a:pt x="129" y="612"/>
                </a:lnTo>
                <a:lnTo>
                  <a:pt x="128" y="612"/>
                </a:lnTo>
                <a:lnTo>
                  <a:pt x="128" y="611"/>
                </a:lnTo>
                <a:lnTo>
                  <a:pt x="128" y="611"/>
                </a:lnTo>
                <a:lnTo>
                  <a:pt x="127" y="610"/>
                </a:lnTo>
                <a:lnTo>
                  <a:pt x="127" y="610"/>
                </a:lnTo>
                <a:lnTo>
                  <a:pt x="126" y="609"/>
                </a:lnTo>
                <a:lnTo>
                  <a:pt x="125" y="609"/>
                </a:lnTo>
                <a:lnTo>
                  <a:pt x="123" y="609"/>
                </a:lnTo>
                <a:lnTo>
                  <a:pt x="122" y="609"/>
                </a:lnTo>
                <a:lnTo>
                  <a:pt x="120" y="609"/>
                </a:lnTo>
                <a:lnTo>
                  <a:pt x="118" y="609"/>
                </a:lnTo>
                <a:lnTo>
                  <a:pt x="116" y="609"/>
                </a:lnTo>
                <a:lnTo>
                  <a:pt x="115" y="609"/>
                </a:lnTo>
                <a:lnTo>
                  <a:pt x="114" y="609"/>
                </a:lnTo>
                <a:lnTo>
                  <a:pt x="113" y="609"/>
                </a:lnTo>
                <a:lnTo>
                  <a:pt x="113" y="609"/>
                </a:lnTo>
                <a:lnTo>
                  <a:pt x="112" y="608"/>
                </a:lnTo>
                <a:lnTo>
                  <a:pt x="112" y="608"/>
                </a:lnTo>
                <a:lnTo>
                  <a:pt x="111" y="607"/>
                </a:lnTo>
                <a:lnTo>
                  <a:pt x="111" y="606"/>
                </a:lnTo>
                <a:lnTo>
                  <a:pt x="111" y="605"/>
                </a:lnTo>
                <a:lnTo>
                  <a:pt x="111" y="604"/>
                </a:lnTo>
                <a:lnTo>
                  <a:pt x="111" y="603"/>
                </a:lnTo>
                <a:lnTo>
                  <a:pt x="111" y="601"/>
                </a:lnTo>
                <a:lnTo>
                  <a:pt x="112" y="600"/>
                </a:lnTo>
                <a:lnTo>
                  <a:pt x="112" y="599"/>
                </a:lnTo>
                <a:lnTo>
                  <a:pt x="113" y="598"/>
                </a:lnTo>
                <a:lnTo>
                  <a:pt x="114" y="596"/>
                </a:lnTo>
                <a:lnTo>
                  <a:pt x="118" y="591"/>
                </a:lnTo>
                <a:lnTo>
                  <a:pt x="119" y="589"/>
                </a:lnTo>
                <a:lnTo>
                  <a:pt x="120" y="588"/>
                </a:lnTo>
                <a:lnTo>
                  <a:pt x="122" y="587"/>
                </a:lnTo>
                <a:lnTo>
                  <a:pt x="123" y="586"/>
                </a:lnTo>
                <a:lnTo>
                  <a:pt x="124" y="584"/>
                </a:lnTo>
                <a:lnTo>
                  <a:pt x="125" y="584"/>
                </a:lnTo>
                <a:lnTo>
                  <a:pt x="127" y="582"/>
                </a:lnTo>
                <a:lnTo>
                  <a:pt x="128" y="581"/>
                </a:lnTo>
                <a:lnTo>
                  <a:pt x="130" y="581"/>
                </a:lnTo>
                <a:lnTo>
                  <a:pt x="132" y="580"/>
                </a:lnTo>
                <a:lnTo>
                  <a:pt x="133" y="579"/>
                </a:lnTo>
                <a:lnTo>
                  <a:pt x="134" y="579"/>
                </a:lnTo>
                <a:lnTo>
                  <a:pt x="135" y="578"/>
                </a:lnTo>
                <a:lnTo>
                  <a:pt x="137" y="578"/>
                </a:lnTo>
                <a:lnTo>
                  <a:pt x="138" y="578"/>
                </a:lnTo>
                <a:lnTo>
                  <a:pt x="139" y="578"/>
                </a:lnTo>
                <a:lnTo>
                  <a:pt x="139" y="579"/>
                </a:lnTo>
                <a:lnTo>
                  <a:pt x="140" y="579"/>
                </a:lnTo>
                <a:lnTo>
                  <a:pt x="144" y="581"/>
                </a:lnTo>
                <a:lnTo>
                  <a:pt x="145" y="582"/>
                </a:lnTo>
                <a:lnTo>
                  <a:pt x="146" y="582"/>
                </a:lnTo>
                <a:lnTo>
                  <a:pt x="147" y="582"/>
                </a:lnTo>
                <a:lnTo>
                  <a:pt x="147" y="582"/>
                </a:lnTo>
                <a:lnTo>
                  <a:pt x="148" y="582"/>
                </a:lnTo>
                <a:lnTo>
                  <a:pt x="149" y="582"/>
                </a:lnTo>
                <a:lnTo>
                  <a:pt x="150" y="582"/>
                </a:lnTo>
                <a:lnTo>
                  <a:pt x="150" y="581"/>
                </a:lnTo>
                <a:lnTo>
                  <a:pt x="151" y="581"/>
                </a:lnTo>
                <a:lnTo>
                  <a:pt x="152" y="580"/>
                </a:lnTo>
                <a:lnTo>
                  <a:pt x="153" y="579"/>
                </a:lnTo>
                <a:lnTo>
                  <a:pt x="155" y="575"/>
                </a:lnTo>
                <a:lnTo>
                  <a:pt x="156" y="574"/>
                </a:lnTo>
                <a:lnTo>
                  <a:pt x="158" y="573"/>
                </a:lnTo>
                <a:lnTo>
                  <a:pt x="159" y="571"/>
                </a:lnTo>
                <a:lnTo>
                  <a:pt x="163" y="568"/>
                </a:lnTo>
                <a:lnTo>
                  <a:pt x="165" y="566"/>
                </a:lnTo>
                <a:lnTo>
                  <a:pt x="166" y="566"/>
                </a:lnTo>
                <a:lnTo>
                  <a:pt x="166" y="565"/>
                </a:lnTo>
                <a:lnTo>
                  <a:pt x="167" y="564"/>
                </a:lnTo>
                <a:lnTo>
                  <a:pt x="167" y="563"/>
                </a:lnTo>
                <a:lnTo>
                  <a:pt x="167" y="563"/>
                </a:lnTo>
                <a:lnTo>
                  <a:pt x="167" y="562"/>
                </a:lnTo>
                <a:lnTo>
                  <a:pt x="167" y="561"/>
                </a:lnTo>
                <a:lnTo>
                  <a:pt x="167" y="560"/>
                </a:lnTo>
                <a:lnTo>
                  <a:pt x="166" y="559"/>
                </a:lnTo>
                <a:lnTo>
                  <a:pt x="165" y="558"/>
                </a:lnTo>
                <a:lnTo>
                  <a:pt x="164" y="558"/>
                </a:lnTo>
                <a:lnTo>
                  <a:pt x="162" y="557"/>
                </a:lnTo>
                <a:lnTo>
                  <a:pt x="162" y="556"/>
                </a:lnTo>
                <a:lnTo>
                  <a:pt x="161" y="556"/>
                </a:lnTo>
                <a:lnTo>
                  <a:pt x="161" y="555"/>
                </a:lnTo>
                <a:lnTo>
                  <a:pt x="161" y="554"/>
                </a:lnTo>
                <a:lnTo>
                  <a:pt x="161" y="553"/>
                </a:lnTo>
                <a:lnTo>
                  <a:pt x="162" y="551"/>
                </a:lnTo>
                <a:lnTo>
                  <a:pt x="162" y="549"/>
                </a:lnTo>
                <a:lnTo>
                  <a:pt x="162" y="548"/>
                </a:lnTo>
                <a:lnTo>
                  <a:pt x="163" y="546"/>
                </a:lnTo>
                <a:lnTo>
                  <a:pt x="163" y="545"/>
                </a:lnTo>
                <a:lnTo>
                  <a:pt x="163" y="543"/>
                </a:lnTo>
                <a:lnTo>
                  <a:pt x="163" y="539"/>
                </a:lnTo>
                <a:lnTo>
                  <a:pt x="163" y="537"/>
                </a:lnTo>
                <a:lnTo>
                  <a:pt x="163" y="536"/>
                </a:lnTo>
                <a:lnTo>
                  <a:pt x="163" y="535"/>
                </a:lnTo>
                <a:lnTo>
                  <a:pt x="163" y="534"/>
                </a:lnTo>
                <a:lnTo>
                  <a:pt x="164" y="533"/>
                </a:lnTo>
                <a:lnTo>
                  <a:pt x="165" y="529"/>
                </a:lnTo>
                <a:lnTo>
                  <a:pt x="166" y="527"/>
                </a:lnTo>
                <a:lnTo>
                  <a:pt x="166" y="525"/>
                </a:lnTo>
                <a:lnTo>
                  <a:pt x="166" y="524"/>
                </a:lnTo>
                <a:lnTo>
                  <a:pt x="167" y="522"/>
                </a:lnTo>
                <a:lnTo>
                  <a:pt x="167" y="521"/>
                </a:lnTo>
                <a:lnTo>
                  <a:pt x="167" y="519"/>
                </a:lnTo>
                <a:lnTo>
                  <a:pt x="166" y="516"/>
                </a:lnTo>
                <a:lnTo>
                  <a:pt x="166" y="513"/>
                </a:lnTo>
                <a:lnTo>
                  <a:pt x="166" y="512"/>
                </a:lnTo>
                <a:lnTo>
                  <a:pt x="167" y="506"/>
                </a:lnTo>
                <a:lnTo>
                  <a:pt x="167" y="504"/>
                </a:lnTo>
                <a:lnTo>
                  <a:pt x="168" y="502"/>
                </a:lnTo>
                <a:lnTo>
                  <a:pt x="169" y="498"/>
                </a:lnTo>
                <a:lnTo>
                  <a:pt x="170" y="495"/>
                </a:lnTo>
                <a:lnTo>
                  <a:pt x="171" y="493"/>
                </a:lnTo>
                <a:lnTo>
                  <a:pt x="171" y="492"/>
                </a:lnTo>
                <a:lnTo>
                  <a:pt x="172" y="491"/>
                </a:lnTo>
                <a:lnTo>
                  <a:pt x="173" y="490"/>
                </a:lnTo>
                <a:lnTo>
                  <a:pt x="173" y="490"/>
                </a:lnTo>
                <a:lnTo>
                  <a:pt x="176" y="488"/>
                </a:lnTo>
                <a:lnTo>
                  <a:pt x="177" y="487"/>
                </a:lnTo>
                <a:lnTo>
                  <a:pt x="177" y="486"/>
                </a:lnTo>
                <a:lnTo>
                  <a:pt x="177" y="485"/>
                </a:lnTo>
                <a:lnTo>
                  <a:pt x="178" y="484"/>
                </a:lnTo>
                <a:lnTo>
                  <a:pt x="178" y="483"/>
                </a:lnTo>
                <a:lnTo>
                  <a:pt x="178" y="482"/>
                </a:lnTo>
                <a:lnTo>
                  <a:pt x="178" y="480"/>
                </a:lnTo>
                <a:lnTo>
                  <a:pt x="178" y="475"/>
                </a:lnTo>
                <a:lnTo>
                  <a:pt x="177" y="473"/>
                </a:lnTo>
                <a:lnTo>
                  <a:pt x="177" y="467"/>
                </a:lnTo>
                <a:lnTo>
                  <a:pt x="176" y="462"/>
                </a:lnTo>
                <a:lnTo>
                  <a:pt x="176" y="460"/>
                </a:lnTo>
                <a:lnTo>
                  <a:pt x="176" y="453"/>
                </a:lnTo>
                <a:lnTo>
                  <a:pt x="176" y="452"/>
                </a:lnTo>
                <a:lnTo>
                  <a:pt x="176" y="451"/>
                </a:lnTo>
                <a:lnTo>
                  <a:pt x="175" y="451"/>
                </a:lnTo>
                <a:lnTo>
                  <a:pt x="175" y="450"/>
                </a:lnTo>
                <a:lnTo>
                  <a:pt x="174" y="450"/>
                </a:lnTo>
                <a:lnTo>
                  <a:pt x="173" y="449"/>
                </a:lnTo>
                <a:lnTo>
                  <a:pt x="164" y="444"/>
                </a:lnTo>
                <a:lnTo>
                  <a:pt x="161" y="443"/>
                </a:lnTo>
                <a:lnTo>
                  <a:pt x="159" y="442"/>
                </a:lnTo>
                <a:lnTo>
                  <a:pt x="156" y="441"/>
                </a:lnTo>
                <a:lnTo>
                  <a:pt x="152" y="440"/>
                </a:lnTo>
                <a:lnTo>
                  <a:pt x="148" y="439"/>
                </a:lnTo>
                <a:lnTo>
                  <a:pt x="147" y="439"/>
                </a:lnTo>
                <a:lnTo>
                  <a:pt x="147" y="438"/>
                </a:lnTo>
                <a:lnTo>
                  <a:pt x="146" y="438"/>
                </a:lnTo>
                <a:lnTo>
                  <a:pt x="146" y="438"/>
                </a:lnTo>
                <a:lnTo>
                  <a:pt x="146" y="437"/>
                </a:lnTo>
                <a:lnTo>
                  <a:pt x="145" y="437"/>
                </a:lnTo>
                <a:lnTo>
                  <a:pt x="145" y="436"/>
                </a:lnTo>
                <a:lnTo>
                  <a:pt x="144" y="432"/>
                </a:lnTo>
                <a:lnTo>
                  <a:pt x="144" y="431"/>
                </a:lnTo>
                <a:lnTo>
                  <a:pt x="144" y="430"/>
                </a:lnTo>
                <a:lnTo>
                  <a:pt x="144" y="429"/>
                </a:lnTo>
                <a:lnTo>
                  <a:pt x="143" y="429"/>
                </a:lnTo>
                <a:lnTo>
                  <a:pt x="143" y="428"/>
                </a:lnTo>
                <a:lnTo>
                  <a:pt x="142" y="427"/>
                </a:lnTo>
                <a:lnTo>
                  <a:pt x="141" y="427"/>
                </a:lnTo>
                <a:lnTo>
                  <a:pt x="140" y="426"/>
                </a:lnTo>
                <a:lnTo>
                  <a:pt x="139" y="425"/>
                </a:lnTo>
                <a:lnTo>
                  <a:pt x="137" y="425"/>
                </a:lnTo>
                <a:lnTo>
                  <a:pt x="136" y="424"/>
                </a:lnTo>
                <a:lnTo>
                  <a:pt x="135" y="424"/>
                </a:lnTo>
                <a:lnTo>
                  <a:pt x="130" y="423"/>
                </a:lnTo>
                <a:lnTo>
                  <a:pt x="129" y="423"/>
                </a:lnTo>
                <a:lnTo>
                  <a:pt x="127" y="422"/>
                </a:lnTo>
                <a:lnTo>
                  <a:pt x="126" y="422"/>
                </a:lnTo>
                <a:lnTo>
                  <a:pt x="125" y="421"/>
                </a:lnTo>
                <a:lnTo>
                  <a:pt x="121" y="417"/>
                </a:lnTo>
                <a:lnTo>
                  <a:pt x="118" y="414"/>
                </a:lnTo>
                <a:lnTo>
                  <a:pt x="117" y="413"/>
                </a:lnTo>
                <a:lnTo>
                  <a:pt x="115" y="411"/>
                </a:lnTo>
                <a:lnTo>
                  <a:pt x="111" y="407"/>
                </a:lnTo>
                <a:lnTo>
                  <a:pt x="110" y="405"/>
                </a:lnTo>
                <a:lnTo>
                  <a:pt x="109" y="404"/>
                </a:lnTo>
                <a:lnTo>
                  <a:pt x="108" y="404"/>
                </a:lnTo>
                <a:lnTo>
                  <a:pt x="107" y="403"/>
                </a:lnTo>
                <a:lnTo>
                  <a:pt x="106" y="402"/>
                </a:lnTo>
                <a:lnTo>
                  <a:pt x="105" y="402"/>
                </a:lnTo>
                <a:lnTo>
                  <a:pt x="103" y="402"/>
                </a:lnTo>
                <a:lnTo>
                  <a:pt x="102" y="401"/>
                </a:lnTo>
                <a:lnTo>
                  <a:pt x="100" y="401"/>
                </a:lnTo>
                <a:lnTo>
                  <a:pt x="99" y="402"/>
                </a:lnTo>
                <a:lnTo>
                  <a:pt x="97" y="402"/>
                </a:lnTo>
                <a:lnTo>
                  <a:pt x="92" y="403"/>
                </a:lnTo>
                <a:lnTo>
                  <a:pt x="91" y="403"/>
                </a:lnTo>
                <a:lnTo>
                  <a:pt x="89" y="404"/>
                </a:lnTo>
                <a:lnTo>
                  <a:pt x="87" y="404"/>
                </a:lnTo>
                <a:lnTo>
                  <a:pt x="86" y="404"/>
                </a:lnTo>
                <a:lnTo>
                  <a:pt x="84" y="404"/>
                </a:lnTo>
                <a:lnTo>
                  <a:pt x="82" y="404"/>
                </a:lnTo>
                <a:lnTo>
                  <a:pt x="80" y="404"/>
                </a:lnTo>
                <a:lnTo>
                  <a:pt x="78" y="404"/>
                </a:lnTo>
                <a:lnTo>
                  <a:pt x="76" y="403"/>
                </a:lnTo>
                <a:lnTo>
                  <a:pt x="75" y="403"/>
                </a:lnTo>
                <a:lnTo>
                  <a:pt x="73" y="402"/>
                </a:lnTo>
                <a:lnTo>
                  <a:pt x="72" y="402"/>
                </a:lnTo>
                <a:lnTo>
                  <a:pt x="70" y="401"/>
                </a:lnTo>
                <a:lnTo>
                  <a:pt x="69" y="400"/>
                </a:lnTo>
                <a:lnTo>
                  <a:pt x="67" y="399"/>
                </a:lnTo>
                <a:lnTo>
                  <a:pt x="62" y="395"/>
                </a:lnTo>
                <a:lnTo>
                  <a:pt x="60" y="394"/>
                </a:lnTo>
                <a:lnTo>
                  <a:pt x="57" y="392"/>
                </a:lnTo>
                <a:lnTo>
                  <a:pt x="52" y="390"/>
                </a:lnTo>
                <a:lnTo>
                  <a:pt x="51" y="389"/>
                </a:lnTo>
                <a:lnTo>
                  <a:pt x="50" y="388"/>
                </a:lnTo>
                <a:lnTo>
                  <a:pt x="49" y="387"/>
                </a:lnTo>
                <a:lnTo>
                  <a:pt x="47" y="386"/>
                </a:lnTo>
                <a:lnTo>
                  <a:pt x="47" y="385"/>
                </a:lnTo>
                <a:lnTo>
                  <a:pt x="47" y="385"/>
                </a:lnTo>
                <a:lnTo>
                  <a:pt x="46" y="384"/>
                </a:lnTo>
                <a:lnTo>
                  <a:pt x="46" y="384"/>
                </a:lnTo>
                <a:lnTo>
                  <a:pt x="46" y="384"/>
                </a:lnTo>
                <a:lnTo>
                  <a:pt x="46" y="383"/>
                </a:lnTo>
                <a:lnTo>
                  <a:pt x="46" y="383"/>
                </a:lnTo>
                <a:lnTo>
                  <a:pt x="46" y="382"/>
                </a:lnTo>
                <a:lnTo>
                  <a:pt x="47" y="382"/>
                </a:lnTo>
                <a:lnTo>
                  <a:pt x="47" y="381"/>
                </a:lnTo>
                <a:lnTo>
                  <a:pt x="48" y="381"/>
                </a:lnTo>
                <a:lnTo>
                  <a:pt x="49" y="380"/>
                </a:lnTo>
                <a:lnTo>
                  <a:pt x="52" y="379"/>
                </a:lnTo>
                <a:lnTo>
                  <a:pt x="52" y="379"/>
                </a:lnTo>
                <a:lnTo>
                  <a:pt x="52" y="378"/>
                </a:lnTo>
                <a:lnTo>
                  <a:pt x="52" y="378"/>
                </a:lnTo>
                <a:lnTo>
                  <a:pt x="52" y="378"/>
                </a:lnTo>
                <a:lnTo>
                  <a:pt x="52" y="377"/>
                </a:lnTo>
                <a:lnTo>
                  <a:pt x="51" y="377"/>
                </a:lnTo>
                <a:lnTo>
                  <a:pt x="50" y="376"/>
                </a:lnTo>
                <a:lnTo>
                  <a:pt x="48" y="375"/>
                </a:lnTo>
                <a:lnTo>
                  <a:pt x="47" y="375"/>
                </a:lnTo>
                <a:lnTo>
                  <a:pt x="46" y="375"/>
                </a:lnTo>
                <a:lnTo>
                  <a:pt x="45" y="374"/>
                </a:lnTo>
                <a:lnTo>
                  <a:pt x="44" y="374"/>
                </a:lnTo>
                <a:lnTo>
                  <a:pt x="42" y="374"/>
                </a:lnTo>
                <a:lnTo>
                  <a:pt x="38" y="375"/>
                </a:lnTo>
                <a:lnTo>
                  <a:pt x="37" y="375"/>
                </a:lnTo>
                <a:lnTo>
                  <a:pt x="36" y="375"/>
                </a:lnTo>
                <a:lnTo>
                  <a:pt x="34" y="375"/>
                </a:lnTo>
                <a:lnTo>
                  <a:pt x="31" y="374"/>
                </a:lnTo>
                <a:lnTo>
                  <a:pt x="28" y="374"/>
                </a:lnTo>
                <a:lnTo>
                  <a:pt x="27" y="374"/>
                </a:lnTo>
                <a:lnTo>
                  <a:pt x="25" y="374"/>
                </a:lnTo>
                <a:lnTo>
                  <a:pt x="22" y="374"/>
                </a:lnTo>
                <a:lnTo>
                  <a:pt x="21" y="374"/>
                </a:lnTo>
                <a:lnTo>
                  <a:pt x="20" y="374"/>
                </a:lnTo>
                <a:lnTo>
                  <a:pt x="18" y="375"/>
                </a:lnTo>
                <a:lnTo>
                  <a:pt x="15" y="376"/>
                </a:lnTo>
                <a:lnTo>
                  <a:pt x="13" y="377"/>
                </a:lnTo>
                <a:lnTo>
                  <a:pt x="12" y="377"/>
                </a:lnTo>
                <a:lnTo>
                  <a:pt x="11" y="377"/>
                </a:lnTo>
                <a:lnTo>
                  <a:pt x="10" y="378"/>
                </a:lnTo>
                <a:lnTo>
                  <a:pt x="9" y="377"/>
                </a:lnTo>
                <a:lnTo>
                  <a:pt x="8" y="377"/>
                </a:lnTo>
                <a:lnTo>
                  <a:pt x="4" y="376"/>
                </a:lnTo>
                <a:lnTo>
                  <a:pt x="3" y="376"/>
                </a:lnTo>
                <a:lnTo>
                  <a:pt x="2" y="376"/>
                </a:lnTo>
                <a:lnTo>
                  <a:pt x="2" y="375"/>
                </a:lnTo>
                <a:lnTo>
                  <a:pt x="1" y="375"/>
                </a:lnTo>
                <a:lnTo>
                  <a:pt x="1" y="375"/>
                </a:lnTo>
                <a:lnTo>
                  <a:pt x="0" y="374"/>
                </a:lnTo>
                <a:lnTo>
                  <a:pt x="0" y="373"/>
                </a:lnTo>
                <a:lnTo>
                  <a:pt x="0" y="373"/>
                </a:lnTo>
                <a:lnTo>
                  <a:pt x="0" y="372"/>
                </a:lnTo>
                <a:lnTo>
                  <a:pt x="0" y="371"/>
                </a:lnTo>
                <a:lnTo>
                  <a:pt x="1" y="370"/>
                </a:lnTo>
                <a:lnTo>
                  <a:pt x="1" y="369"/>
                </a:lnTo>
                <a:lnTo>
                  <a:pt x="2" y="368"/>
                </a:lnTo>
                <a:lnTo>
                  <a:pt x="3" y="364"/>
                </a:lnTo>
                <a:lnTo>
                  <a:pt x="4" y="363"/>
                </a:lnTo>
                <a:lnTo>
                  <a:pt x="6" y="361"/>
                </a:lnTo>
                <a:lnTo>
                  <a:pt x="8" y="358"/>
                </a:lnTo>
                <a:lnTo>
                  <a:pt x="8" y="357"/>
                </a:lnTo>
                <a:lnTo>
                  <a:pt x="9" y="356"/>
                </a:lnTo>
                <a:lnTo>
                  <a:pt x="9" y="355"/>
                </a:lnTo>
                <a:lnTo>
                  <a:pt x="9" y="355"/>
                </a:lnTo>
                <a:lnTo>
                  <a:pt x="9" y="354"/>
                </a:lnTo>
                <a:lnTo>
                  <a:pt x="9" y="352"/>
                </a:lnTo>
                <a:lnTo>
                  <a:pt x="9" y="351"/>
                </a:lnTo>
                <a:lnTo>
                  <a:pt x="8" y="350"/>
                </a:lnTo>
                <a:lnTo>
                  <a:pt x="8" y="349"/>
                </a:lnTo>
                <a:lnTo>
                  <a:pt x="7" y="347"/>
                </a:lnTo>
                <a:lnTo>
                  <a:pt x="6" y="345"/>
                </a:lnTo>
                <a:lnTo>
                  <a:pt x="5" y="344"/>
                </a:lnTo>
                <a:lnTo>
                  <a:pt x="3" y="342"/>
                </a:lnTo>
                <a:lnTo>
                  <a:pt x="3" y="341"/>
                </a:lnTo>
                <a:lnTo>
                  <a:pt x="3" y="340"/>
                </a:lnTo>
                <a:lnTo>
                  <a:pt x="2" y="340"/>
                </a:lnTo>
                <a:lnTo>
                  <a:pt x="3" y="339"/>
                </a:lnTo>
                <a:lnTo>
                  <a:pt x="3" y="338"/>
                </a:lnTo>
                <a:lnTo>
                  <a:pt x="4" y="337"/>
                </a:lnTo>
                <a:lnTo>
                  <a:pt x="4" y="336"/>
                </a:lnTo>
                <a:lnTo>
                  <a:pt x="6" y="335"/>
                </a:lnTo>
                <a:lnTo>
                  <a:pt x="8" y="333"/>
                </a:lnTo>
                <a:lnTo>
                  <a:pt x="9" y="332"/>
                </a:lnTo>
                <a:lnTo>
                  <a:pt x="11" y="331"/>
                </a:lnTo>
                <a:lnTo>
                  <a:pt x="12" y="330"/>
                </a:lnTo>
                <a:lnTo>
                  <a:pt x="13" y="330"/>
                </a:lnTo>
                <a:lnTo>
                  <a:pt x="14" y="330"/>
                </a:lnTo>
                <a:lnTo>
                  <a:pt x="15" y="329"/>
                </a:lnTo>
                <a:lnTo>
                  <a:pt x="17" y="329"/>
                </a:lnTo>
                <a:lnTo>
                  <a:pt x="20" y="329"/>
                </a:lnTo>
                <a:lnTo>
                  <a:pt x="21" y="329"/>
                </a:lnTo>
                <a:lnTo>
                  <a:pt x="22" y="328"/>
                </a:lnTo>
                <a:lnTo>
                  <a:pt x="23" y="328"/>
                </a:lnTo>
                <a:lnTo>
                  <a:pt x="24" y="328"/>
                </a:lnTo>
                <a:lnTo>
                  <a:pt x="24" y="327"/>
                </a:lnTo>
                <a:lnTo>
                  <a:pt x="25" y="327"/>
                </a:lnTo>
                <a:lnTo>
                  <a:pt x="25" y="326"/>
                </a:lnTo>
                <a:lnTo>
                  <a:pt x="27" y="324"/>
                </a:lnTo>
                <a:lnTo>
                  <a:pt x="28" y="323"/>
                </a:lnTo>
                <a:lnTo>
                  <a:pt x="28" y="322"/>
                </a:lnTo>
                <a:lnTo>
                  <a:pt x="30" y="318"/>
                </a:lnTo>
                <a:lnTo>
                  <a:pt x="30" y="317"/>
                </a:lnTo>
                <a:lnTo>
                  <a:pt x="31" y="317"/>
                </a:lnTo>
                <a:lnTo>
                  <a:pt x="31" y="316"/>
                </a:lnTo>
                <a:lnTo>
                  <a:pt x="32" y="316"/>
                </a:lnTo>
                <a:lnTo>
                  <a:pt x="34" y="315"/>
                </a:lnTo>
                <a:lnTo>
                  <a:pt x="35" y="314"/>
                </a:lnTo>
                <a:lnTo>
                  <a:pt x="35" y="314"/>
                </a:lnTo>
                <a:lnTo>
                  <a:pt x="36" y="313"/>
                </a:lnTo>
                <a:lnTo>
                  <a:pt x="36" y="313"/>
                </a:lnTo>
                <a:lnTo>
                  <a:pt x="36" y="313"/>
                </a:lnTo>
                <a:lnTo>
                  <a:pt x="36" y="312"/>
                </a:lnTo>
                <a:lnTo>
                  <a:pt x="37" y="310"/>
                </a:lnTo>
                <a:lnTo>
                  <a:pt x="37" y="309"/>
                </a:lnTo>
                <a:lnTo>
                  <a:pt x="37" y="307"/>
                </a:lnTo>
                <a:lnTo>
                  <a:pt x="37" y="306"/>
                </a:lnTo>
                <a:lnTo>
                  <a:pt x="37" y="305"/>
                </a:lnTo>
                <a:lnTo>
                  <a:pt x="38" y="303"/>
                </a:lnTo>
                <a:lnTo>
                  <a:pt x="38" y="302"/>
                </a:lnTo>
                <a:lnTo>
                  <a:pt x="38" y="300"/>
                </a:lnTo>
                <a:lnTo>
                  <a:pt x="39" y="297"/>
                </a:lnTo>
                <a:lnTo>
                  <a:pt x="39" y="296"/>
                </a:lnTo>
                <a:lnTo>
                  <a:pt x="39" y="294"/>
                </a:lnTo>
                <a:lnTo>
                  <a:pt x="40" y="293"/>
                </a:lnTo>
                <a:lnTo>
                  <a:pt x="40" y="293"/>
                </a:lnTo>
                <a:lnTo>
                  <a:pt x="41" y="292"/>
                </a:lnTo>
                <a:lnTo>
                  <a:pt x="42" y="291"/>
                </a:lnTo>
                <a:lnTo>
                  <a:pt x="45" y="289"/>
                </a:lnTo>
                <a:lnTo>
                  <a:pt x="47" y="287"/>
                </a:lnTo>
                <a:lnTo>
                  <a:pt x="48" y="286"/>
                </a:lnTo>
                <a:lnTo>
                  <a:pt x="51" y="284"/>
                </a:lnTo>
                <a:lnTo>
                  <a:pt x="52" y="283"/>
                </a:lnTo>
                <a:lnTo>
                  <a:pt x="54" y="281"/>
                </a:lnTo>
                <a:lnTo>
                  <a:pt x="57" y="279"/>
                </a:lnTo>
                <a:lnTo>
                  <a:pt x="58" y="278"/>
                </a:lnTo>
                <a:lnTo>
                  <a:pt x="60" y="277"/>
                </a:lnTo>
                <a:lnTo>
                  <a:pt x="61" y="277"/>
                </a:lnTo>
                <a:lnTo>
                  <a:pt x="63" y="276"/>
                </a:lnTo>
                <a:lnTo>
                  <a:pt x="65" y="276"/>
                </a:lnTo>
                <a:lnTo>
                  <a:pt x="66" y="276"/>
                </a:lnTo>
                <a:lnTo>
                  <a:pt x="68" y="276"/>
                </a:lnTo>
                <a:lnTo>
                  <a:pt x="71" y="276"/>
                </a:lnTo>
                <a:lnTo>
                  <a:pt x="73" y="276"/>
                </a:lnTo>
                <a:lnTo>
                  <a:pt x="75" y="276"/>
                </a:lnTo>
                <a:lnTo>
                  <a:pt x="77" y="276"/>
                </a:lnTo>
                <a:lnTo>
                  <a:pt x="79" y="275"/>
                </a:lnTo>
                <a:lnTo>
                  <a:pt x="81" y="275"/>
                </a:lnTo>
                <a:lnTo>
                  <a:pt x="84" y="274"/>
                </a:lnTo>
                <a:lnTo>
                  <a:pt x="86" y="273"/>
                </a:lnTo>
                <a:lnTo>
                  <a:pt x="87" y="272"/>
                </a:lnTo>
                <a:lnTo>
                  <a:pt x="88" y="271"/>
                </a:lnTo>
                <a:lnTo>
                  <a:pt x="90" y="270"/>
                </a:lnTo>
                <a:lnTo>
                  <a:pt x="91" y="269"/>
                </a:lnTo>
                <a:lnTo>
                  <a:pt x="93" y="267"/>
                </a:lnTo>
                <a:lnTo>
                  <a:pt x="94" y="265"/>
                </a:lnTo>
                <a:lnTo>
                  <a:pt x="95" y="264"/>
                </a:lnTo>
                <a:lnTo>
                  <a:pt x="96" y="264"/>
                </a:lnTo>
                <a:lnTo>
                  <a:pt x="99" y="261"/>
                </a:lnTo>
                <a:lnTo>
                  <a:pt x="102" y="258"/>
                </a:lnTo>
                <a:lnTo>
                  <a:pt x="108" y="253"/>
                </a:lnTo>
                <a:lnTo>
                  <a:pt x="110" y="252"/>
                </a:lnTo>
                <a:lnTo>
                  <a:pt x="111" y="251"/>
                </a:lnTo>
                <a:lnTo>
                  <a:pt x="112" y="250"/>
                </a:lnTo>
                <a:lnTo>
                  <a:pt x="113" y="250"/>
                </a:lnTo>
                <a:lnTo>
                  <a:pt x="113" y="250"/>
                </a:lnTo>
                <a:lnTo>
                  <a:pt x="114" y="250"/>
                </a:lnTo>
                <a:lnTo>
                  <a:pt x="114" y="250"/>
                </a:lnTo>
                <a:lnTo>
                  <a:pt x="115" y="250"/>
                </a:lnTo>
                <a:lnTo>
                  <a:pt x="115" y="250"/>
                </a:lnTo>
                <a:lnTo>
                  <a:pt x="117" y="251"/>
                </a:lnTo>
                <a:lnTo>
                  <a:pt x="118" y="252"/>
                </a:lnTo>
                <a:lnTo>
                  <a:pt x="119" y="252"/>
                </a:lnTo>
                <a:lnTo>
                  <a:pt x="120" y="253"/>
                </a:lnTo>
                <a:lnTo>
                  <a:pt x="122" y="253"/>
                </a:lnTo>
                <a:lnTo>
                  <a:pt x="124" y="254"/>
                </a:lnTo>
                <a:lnTo>
                  <a:pt x="126" y="254"/>
                </a:lnTo>
                <a:lnTo>
                  <a:pt x="127" y="254"/>
                </a:lnTo>
                <a:lnTo>
                  <a:pt x="129" y="254"/>
                </a:lnTo>
                <a:lnTo>
                  <a:pt x="131" y="254"/>
                </a:lnTo>
                <a:lnTo>
                  <a:pt x="138" y="254"/>
                </a:lnTo>
                <a:lnTo>
                  <a:pt x="140" y="254"/>
                </a:lnTo>
                <a:lnTo>
                  <a:pt x="142" y="254"/>
                </a:lnTo>
                <a:lnTo>
                  <a:pt x="143" y="253"/>
                </a:lnTo>
                <a:lnTo>
                  <a:pt x="145" y="253"/>
                </a:lnTo>
                <a:lnTo>
                  <a:pt x="146" y="252"/>
                </a:lnTo>
                <a:lnTo>
                  <a:pt x="148" y="252"/>
                </a:lnTo>
                <a:lnTo>
                  <a:pt x="149" y="251"/>
                </a:lnTo>
                <a:lnTo>
                  <a:pt x="152" y="249"/>
                </a:lnTo>
                <a:lnTo>
                  <a:pt x="153" y="248"/>
                </a:lnTo>
                <a:lnTo>
                  <a:pt x="154" y="247"/>
                </a:lnTo>
                <a:lnTo>
                  <a:pt x="156" y="247"/>
                </a:lnTo>
                <a:lnTo>
                  <a:pt x="156" y="247"/>
                </a:lnTo>
                <a:lnTo>
                  <a:pt x="157" y="246"/>
                </a:lnTo>
                <a:lnTo>
                  <a:pt x="158" y="246"/>
                </a:lnTo>
                <a:lnTo>
                  <a:pt x="160" y="244"/>
                </a:lnTo>
                <a:lnTo>
                  <a:pt x="161" y="243"/>
                </a:lnTo>
                <a:lnTo>
                  <a:pt x="163" y="242"/>
                </a:lnTo>
                <a:lnTo>
                  <a:pt x="167" y="237"/>
                </a:lnTo>
                <a:lnTo>
                  <a:pt x="169" y="236"/>
                </a:lnTo>
                <a:lnTo>
                  <a:pt x="170" y="235"/>
                </a:lnTo>
                <a:lnTo>
                  <a:pt x="171" y="234"/>
                </a:lnTo>
                <a:lnTo>
                  <a:pt x="173" y="233"/>
                </a:lnTo>
                <a:lnTo>
                  <a:pt x="174" y="232"/>
                </a:lnTo>
                <a:lnTo>
                  <a:pt x="175" y="232"/>
                </a:lnTo>
                <a:lnTo>
                  <a:pt x="176" y="232"/>
                </a:lnTo>
                <a:lnTo>
                  <a:pt x="177" y="232"/>
                </a:lnTo>
                <a:lnTo>
                  <a:pt x="179" y="233"/>
                </a:lnTo>
                <a:lnTo>
                  <a:pt x="180" y="234"/>
                </a:lnTo>
                <a:lnTo>
                  <a:pt x="181" y="234"/>
                </a:lnTo>
                <a:lnTo>
                  <a:pt x="182" y="235"/>
                </a:lnTo>
                <a:lnTo>
                  <a:pt x="185" y="238"/>
                </a:lnTo>
                <a:lnTo>
                  <a:pt x="186" y="239"/>
                </a:lnTo>
                <a:lnTo>
                  <a:pt x="187" y="240"/>
                </a:lnTo>
                <a:lnTo>
                  <a:pt x="188" y="240"/>
                </a:lnTo>
                <a:lnTo>
                  <a:pt x="188" y="240"/>
                </a:lnTo>
                <a:lnTo>
                  <a:pt x="189" y="240"/>
                </a:lnTo>
                <a:lnTo>
                  <a:pt x="190" y="241"/>
                </a:lnTo>
                <a:lnTo>
                  <a:pt x="190" y="241"/>
                </a:lnTo>
                <a:lnTo>
                  <a:pt x="192" y="240"/>
                </a:lnTo>
                <a:lnTo>
                  <a:pt x="192" y="240"/>
                </a:lnTo>
                <a:lnTo>
                  <a:pt x="193" y="240"/>
                </a:lnTo>
                <a:lnTo>
                  <a:pt x="194" y="239"/>
                </a:lnTo>
                <a:lnTo>
                  <a:pt x="194" y="239"/>
                </a:lnTo>
                <a:lnTo>
                  <a:pt x="196" y="238"/>
                </a:lnTo>
                <a:lnTo>
                  <a:pt x="197" y="236"/>
                </a:lnTo>
                <a:lnTo>
                  <a:pt x="200" y="233"/>
                </a:lnTo>
                <a:lnTo>
                  <a:pt x="202" y="230"/>
                </a:lnTo>
                <a:lnTo>
                  <a:pt x="203" y="230"/>
                </a:lnTo>
                <a:lnTo>
                  <a:pt x="204" y="229"/>
                </a:lnTo>
                <a:lnTo>
                  <a:pt x="206" y="227"/>
                </a:lnTo>
                <a:lnTo>
                  <a:pt x="207" y="227"/>
                </a:lnTo>
                <a:lnTo>
                  <a:pt x="208" y="226"/>
                </a:lnTo>
                <a:lnTo>
                  <a:pt x="209" y="225"/>
                </a:lnTo>
                <a:lnTo>
                  <a:pt x="211" y="225"/>
                </a:lnTo>
                <a:lnTo>
                  <a:pt x="213" y="224"/>
                </a:lnTo>
                <a:lnTo>
                  <a:pt x="214" y="224"/>
                </a:lnTo>
                <a:lnTo>
                  <a:pt x="219" y="222"/>
                </a:lnTo>
                <a:lnTo>
                  <a:pt x="220" y="222"/>
                </a:lnTo>
                <a:lnTo>
                  <a:pt x="221" y="221"/>
                </a:lnTo>
                <a:lnTo>
                  <a:pt x="223" y="221"/>
                </a:lnTo>
                <a:lnTo>
                  <a:pt x="225" y="219"/>
                </a:lnTo>
                <a:lnTo>
                  <a:pt x="227" y="218"/>
                </a:lnTo>
                <a:lnTo>
                  <a:pt x="228" y="218"/>
                </a:lnTo>
                <a:lnTo>
                  <a:pt x="229" y="216"/>
                </a:lnTo>
                <a:lnTo>
                  <a:pt x="231" y="214"/>
                </a:lnTo>
                <a:lnTo>
                  <a:pt x="232" y="213"/>
                </a:lnTo>
                <a:lnTo>
                  <a:pt x="233" y="212"/>
                </a:lnTo>
                <a:lnTo>
                  <a:pt x="234" y="211"/>
                </a:lnTo>
                <a:lnTo>
                  <a:pt x="235" y="209"/>
                </a:lnTo>
                <a:lnTo>
                  <a:pt x="235" y="208"/>
                </a:lnTo>
                <a:lnTo>
                  <a:pt x="236" y="206"/>
                </a:lnTo>
                <a:lnTo>
                  <a:pt x="236" y="206"/>
                </a:lnTo>
                <a:lnTo>
                  <a:pt x="236" y="205"/>
                </a:lnTo>
                <a:lnTo>
                  <a:pt x="237" y="204"/>
                </a:lnTo>
                <a:lnTo>
                  <a:pt x="238" y="204"/>
                </a:lnTo>
                <a:lnTo>
                  <a:pt x="239" y="204"/>
                </a:lnTo>
                <a:lnTo>
                  <a:pt x="241" y="204"/>
                </a:lnTo>
                <a:lnTo>
                  <a:pt x="243" y="204"/>
                </a:lnTo>
                <a:lnTo>
                  <a:pt x="245" y="203"/>
                </a:lnTo>
                <a:lnTo>
                  <a:pt x="246" y="203"/>
                </a:lnTo>
                <a:lnTo>
                  <a:pt x="247" y="203"/>
                </a:lnTo>
                <a:lnTo>
                  <a:pt x="247" y="202"/>
                </a:lnTo>
                <a:lnTo>
                  <a:pt x="248" y="202"/>
                </a:lnTo>
                <a:lnTo>
                  <a:pt x="248" y="201"/>
                </a:lnTo>
                <a:lnTo>
                  <a:pt x="249" y="201"/>
                </a:lnTo>
                <a:lnTo>
                  <a:pt x="249" y="200"/>
                </a:lnTo>
                <a:lnTo>
                  <a:pt x="249" y="199"/>
                </a:lnTo>
                <a:lnTo>
                  <a:pt x="249" y="197"/>
                </a:lnTo>
                <a:lnTo>
                  <a:pt x="249" y="195"/>
                </a:lnTo>
                <a:lnTo>
                  <a:pt x="249" y="194"/>
                </a:lnTo>
                <a:lnTo>
                  <a:pt x="249" y="191"/>
                </a:lnTo>
                <a:lnTo>
                  <a:pt x="249" y="189"/>
                </a:lnTo>
                <a:lnTo>
                  <a:pt x="249" y="188"/>
                </a:lnTo>
                <a:lnTo>
                  <a:pt x="249" y="187"/>
                </a:lnTo>
                <a:lnTo>
                  <a:pt x="250" y="186"/>
                </a:lnTo>
                <a:lnTo>
                  <a:pt x="250" y="186"/>
                </a:lnTo>
                <a:lnTo>
                  <a:pt x="250" y="185"/>
                </a:lnTo>
                <a:lnTo>
                  <a:pt x="251" y="183"/>
                </a:lnTo>
                <a:lnTo>
                  <a:pt x="252" y="182"/>
                </a:lnTo>
                <a:lnTo>
                  <a:pt x="253" y="181"/>
                </a:lnTo>
                <a:lnTo>
                  <a:pt x="254" y="180"/>
                </a:lnTo>
                <a:lnTo>
                  <a:pt x="255" y="180"/>
                </a:lnTo>
                <a:lnTo>
                  <a:pt x="256" y="179"/>
                </a:lnTo>
                <a:lnTo>
                  <a:pt x="258" y="178"/>
                </a:lnTo>
                <a:lnTo>
                  <a:pt x="259" y="178"/>
                </a:lnTo>
                <a:lnTo>
                  <a:pt x="260" y="178"/>
                </a:lnTo>
                <a:lnTo>
                  <a:pt x="261" y="177"/>
                </a:lnTo>
                <a:lnTo>
                  <a:pt x="262" y="177"/>
                </a:lnTo>
                <a:lnTo>
                  <a:pt x="264" y="177"/>
                </a:lnTo>
                <a:lnTo>
                  <a:pt x="271" y="178"/>
                </a:lnTo>
                <a:lnTo>
                  <a:pt x="273" y="178"/>
                </a:lnTo>
                <a:lnTo>
                  <a:pt x="276" y="179"/>
                </a:lnTo>
                <a:lnTo>
                  <a:pt x="281" y="180"/>
                </a:lnTo>
                <a:lnTo>
                  <a:pt x="287" y="182"/>
                </a:lnTo>
                <a:lnTo>
                  <a:pt x="291" y="183"/>
                </a:lnTo>
                <a:lnTo>
                  <a:pt x="293" y="183"/>
                </a:lnTo>
                <a:lnTo>
                  <a:pt x="296" y="184"/>
                </a:lnTo>
                <a:lnTo>
                  <a:pt x="305" y="185"/>
                </a:lnTo>
                <a:lnTo>
                  <a:pt x="308" y="185"/>
                </a:lnTo>
                <a:lnTo>
                  <a:pt x="312" y="185"/>
                </a:lnTo>
                <a:lnTo>
                  <a:pt x="315" y="185"/>
                </a:lnTo>
                <a:lnTo>
                  <a:pt x="318" y="185"/>
                </a:lnTo>
                <a:lnTo>
                  <a:pt x="321" y="185"/>
                </a:lnTo>
                <a:lnTo>
                  <a:pt x="324" y="184"/>
                </a:lnTo>
                <a:lnTo>
                  <a:pt x="327" y="183"/>
                </a:lnTo>
                <a:lnTo>
                  <a:pt x="329" y="183"/>
                </a:lnTo>
                <a:lnTo>
                  <a:pt x="331" y="182"/>
                </a:lnTo>
                <a:lnTo>
                  <a:pt x="332" y="181"/>
                </a:lnTo>
                <a:lnTo>
                  <a:pt x="333" y="181"/>
                </a:lnTo>
                <a:lnTo>
                  <a:pt x="334" y="181"/>
                </a:lnTo>
                <a:lnTo>
                  <a:pt x="335" y="181"/>
                </a:lnTo>
                <a:lnTo>
                  <a:pt x="336" y="181"/>
                </a:lnTo>
                <a:lnTo>
                  <a:pt x="340" y="182"/>
                </a:lnTo>
                <a:lnTo>
                  <a:pt x="342" y="183"/>
                </a:lnTo>
                <a:lnTo>
                  <a:pt x="347" y="183"/>
                </a:lnTo>
                <a:lnTo>
                  <a:pt x="352" y="184"/>
                </a:lnTo>
                <a:lnTo>
                  <a:pt x="354" y="185"/>
                </a:lnTo>
                <a:lnTo>
                  <a:pt x="356" y="185"/>
                </a:lnTo>
                <a:lnTo>
                  <a:pt x="357" y="185"/>
                </a:lnTo>
                <a:lnTo>
                  <a:pt x="358" y="185"/>
                </a:lnTo>
                <a:lnTo>
                  <a:pt x="359" y="185"/>
                </a:lnTo>
                <a:lnTo>
                  <a:pt x="360" y="184"/>
                </a:lnTo>
                <a:lnTo>
                  <a:pt x="360" y="184"/>
                </a:lnTo>
                <a:lnTo>
                  <a:pt x="362" y="183"/>
                </a:lnTo>
                <a:lnTo>
                  <a:pt x="363" y="182"/>
                </a:lnTo>
                <a:lnTo>
                  <a:pt x="364" y="181"/>
                </a:lnTo>
                <a:lnTo>
                  <a:pt x="367" y="178"/>
                </a:lnTo>
                <a:lnTo>
                  <a:pt x="368" y="177"/>
                </a:lnTo>
                <a:lnTo>
                  <a:pt x="369" y="176"/>
                </a:lnTo>
                <a:lnTo>
                  <a:pt x="370" y="176"/>
                </a:lnTo>
                <a:lnTo>
                  <a:pt x="371" y="175"/>
                </a:lnTo>
                <a:lnTo>
                  <a:pt x="372" y="175"/>
                </a:lnTo>
                <a:lnTo>
                  <a:pt x="374" y="175"/>
                </a:lnTo>
                <a:lnTo>
                  <a:pt x="383" y="173"/>
                </a:lnTo>
                <a:lnTo>
                  <a:pt x="386" y="173"/>
                </a:lnTo>
                <a:lnTo>
                  <a:pt x="392" y="172"/>
                </a:lnTo>
                <a:lnTo>
                  <a:pt x="394" y="172"/>
                </a:lnTo>
                <a:lnTo>
                  <a:pt x="395" y="172"/>
                </a:lnTo>
                <a:lnTo>
                  <a:pt x="397" y="173"/>
                </a:lnTo>
                <a:lnTo>
                  <a:pt x="401" y="173"/>
                </a:lnTo>
                <a:lnTo>
                  <a:pt x="402" y="174"/>
                </a:lnTo>
                <a:lnTo>
                  <a:pt x="403" y="174"/>
                </a:lnTo>
                <a:lnTo>
                  <a:pt x="404" y="173"/>
                </a:lnTo>
                <a:lnTo>
                  <a:pt x="405" y="173"/>
                </a:lnTo>
                <a:lnTo>
                  <a:pt x="406" y="173"/>
                </a:lnTo>
                <a:lnTo>
                  <a:pt x="407" y="172"/>
                </a:lnTo>
                <a:lnTo>
                  <a:pt x="407" y="172"/>
                </a:lnTo>
                <a:lnTo>
                  <a:pt x="408" y="171"/>
                </a:lnTo>
                <a:lnTo>
                  <a:pt x="408" y="171"/>
                </a:lnTo>
                <a:lnTo>
                  <a:pt x="409" y="169"/>
                </a:lnTo>
                <a:lnTo>
                  <a:pt x="410" y="168"/>
                </a:lnTo>
                <a:lnTo>
                  <a:pt x="410" y="167"/>
                </a:lnTo>
                <a:lnTo>
                  <a:pt x="410" y="166"/>
                </a:lnTo>
                <a:lnTo>
                  <a:pt x="411" y="160"/>
                </a:lnTo>
                <a:lnTo>
                  <a:pt x="412" y="156"/>
                </a:lnTo>
                <a:lnTo>
                  <a:pt x="412" y="155"/>
                </a:lnTo>
                <a:lnTo>
                  <a:pt x="412" y="153"/>
                </a:lnTo>
                <a:lnTo>
                  <a:pt x="412" y="152"/>
                </a:lnTo>
                <a:lnTo>
                  <a:pt x="412" y="150"/>
                </a:lnTo>
                <a:lnTo>
                  <a:pt x="412" y="148"/>
                </a:lnTo>
                <a:lnTo>
                  <a:pt x="412" y="147"/>
                </a:lnTo>
                <a:lnTo>
                  <a:pt x="412" y="145"/>
                </a:lnTo>
                <a:lnTo>
                  <a:pt x="411" y="141"/>
                </a:lnTo>
                <a:lnTo>
                  <a:pt x="410" y="140"/>
                </a:lnTo>
                <a:lnTo>
                  <a:pt x="410" y="139"/>
                </a:lnTo>
                <a:lnTo>
                  <a:pt x="410" y="137"/>
                </a:lnTo>
                <a:lnTo>
                  <a:pt x="410" y="135"/>
                </a:lnTo>
                <a:lnTo>
                  <a:pt x="410" y="134"/>
                </a:lnTo>
                <a:lnTo>
                  <a:pt x="410" y="133"/>
                </a:lnTo>
                <a:lnTo>
                  <a:pt x="410" y="130"/>
                </a:lnTo>
                <a:lnTo>
                  <a:pt x="410" y="126"/>
                </a:lnTo>
                <a:lnTo>
                  <a:pt x="410" y="125"/>
                </a:lnTo>
                <a:lnTo>
                  <a:pt x="410" y="125"/>
                </a:lnTo>
                <a:lnTo>
                  <a:pt x="410" y="124"/>
                </a:lnTo>
                <a:lnTo>
                  <a:pt x="410" y="124"/>
                </a:lnTo>
                <a:lnTo>
                  <a:pt x="411" y="124"/>
                </a:lnTo>
                <a:lnTo>
                  <a:pt x="412" y="123"/>
                </a:lnTo>
                <a:lnTo>
                  <a:pt x="412" y="123"/>
                </a:lnTo>
                <a:lnTo>
                  <a:pt x="413" y="123"/>
                </a:lnTo>
                <a:lnTo>
                  <a:pt x="414" y="123"/>
                </a:lnTo>
                <a:lnTo>
                  <a:pt x="414" y="123"/>
                </a:lnTo>
                <a:lnTo>
                  <a:pt x="415" y="123"/>
                </a:lnTo>
                <a:lnTo>
                  <a:pt x="416" y="123"/>
                </a:lnTo>
                <a:lnTo>
                  <a:pt x="421" y="125"/>
                </a:lnTo>
                <a:lnTo>
                  <a:pt x="423" y="125"/>
                </a:lnTo>
                <a:lnTo>
                  <a:pt x="424" y="126"/>
                </a:lnTo>
                <a:lnTo>
                  <a:pt x="426" y="126"/>
                </a:lnTo>
                <a:lnTo>
                  <a:pt x="427" y="126"/>
                </a:lnTo>
                <a:lnTo>
                  <a:pt x="428" y="126"/>
                </a:lnTo>
                <a:lnTo>
                  <a:pt x="429" y="126"/>
                </a:lnTo>
                <a:lnTo>
                  <a:pt x="429" y="126"/>
                </a:lnTo>
                <a:lnTo>
                  <a:pt x="429" y="125"/>
                </a:lnTo>
                <a:lnTo>
                  <a:pt x="430" y="125"/>
                </a:lnTo>
                <a:lnTo>
                  <a:pt x="430" y="125"/>
                </a:lnTo>
                <a:lnTo>
                  <a:pt x="430" y="124"/>
                </a:lnTo>
                <a:lnTo>
                  <a:pt x="430" y="122"/>
                </a:lnTo>
                <a:lnTo>
                  <a:pt x="430" y="122"/>
                </a:lnTo>
                <a:lnTo>
                  <a:pt x="432" y="118"/>
                </a:lnTo>
                <a:lnTo>
                  <a:pt x="434" y="114"/>
                </a:lnTo>
                <a:lnTo>
                  <a:pt x="435" y="113"/>
                </a:lnTo>
                <a:lnTo>
                  <a:pt x="435" y="113"/>
                </a:lnTo>
                <a:lnTo>
                  <a:pt x="436" y="112"/>
                </a:lnTo>
                <a:lnTo>
                  <a:pt x="437" y="112"/>
                </a:lnTo>
                <a:lnTo>
                  <a:pt x="441" y="111"/>
                </a:lnTo>
                <a:lnTo>
                  <a:pt x="445" y="110"/>
                </a:lnTo>
                <a:lnTo>
                  <a:pt x="448" y="109"/>
                </a:lnTo>
                <a:lnTo>
                  <a:pt x="449" y="108"/>
                </a:lnTo>
                <a:lnTo>
                  <a:pt x="450" y="108"/>
                </a:lnTo>
                <a:lnTo>
                  <a:pt x="450" y="108"/>
                </a:lnTo>
                <a:lnTo>
                  <a:pt x="451" y="107"/>
                </a:lnTo>
                <a:lnTo>
                  <a:pt x="451" y="107"/>
                </a:lnTo>
                <a:lnTo>
                  <a:pt x="451" y="106"/>
                </a:lnTo>
                <a:lnTo>
                  <a:pt x="452" y="105"/>
                </a:lnTo>
                <a:lnTo>
                  <a:pt x="452" y="104"/>
                </a:lnTo>
                <a:lnTo>
                  <a:pt x="452" y="103"/>
                </a:lnTo>
                <a:lnTo>
                  <a:pt x="453" y="102"/>
                </a:lnTo>
                <a:lnTo>
                  <a:pt x="453" y="101"/>
                </a:lnTo>
                <a:lnTo>
                  <a:pt x="453" y="100"/>
                </a:lnTo>
                <a:lnTo>
                  <a:pt x="452" y="96"/>
                </a:lnTo>
                <a:lnTo>
                  <a:pt x="452" y="94"/>
                </a:lnTo>
                <a:lnTo>
                  <a:pt x="452" y="91"/>
                </a:lnTo>
                <a:lnTo>
                  <a:pt x="451" y="87"/>
                </a:lnTo>
                <a:lnTo>
                  <a:pt x="450" y="85"/>
                </a:lnTo>
                <a:lnTo>
                  <a:pt x="450" y="84"/>
                </a:lnTo>
                <a:lnTo>
                  <a:pt x="450" y="83"/>
                </a:lnTo>
                <a:lnTo>
                  <a:pt x="451" y="82"/>
                </a:lnTo>
                <a:lnTo>
                  <a:pt x="451" y="81"/>
                </a:lnTo>
                <a:lnTo>
                  <a:pt x="451" y="80"/>
                </a:lnTo>
                <a:lnTo>
                  <a:pt x="451" y="79"/>
                </a:lnTo>
                <a:lnTo>
                  <a:pt x="452" y="78"/>
                </a:lnTo>
                <a:lnTo>
                  <a:pt x="453" y="77"/>
                </a:lnTo>
                <a:lnTo>
                  <a:pt x="454" y="76"/>
                </a:lnTo>
                <a:lnTo>
                  <a:pt x="455" y="75"/>
                </a:lnTo>
                <a:lnTo>
                  <a:pt x="455" y="75"/>
                </a:lnTo>
                <a:lnTo>
                  <a:pt x="456" y="74"/>
                </a:lnTo>
                <a:lnTo>
                  <a:pt x="457" y="74"/>
                </a:lnTo>
                <a:lnTo>
                  <a:pt x="457" y="74"/>
                </a:lnTo>
                <a:lnTo>
                  <a:pt x="458" y="73"/>
                </a:lnTo>
                <a:lnTo>
                  <a:pt x="459" y="74"/>
                </a:lnTo>
                <a:lnTo>
                  <a:pt x="459" y="74"/>
                </a:lnTo>
                <a:lnTo>
                  <a:pt x="459" y="74"/>
                </a:lnTo>
                <a:lnTo>
                  <a:pt x="459" y="74"/>
                </a:lnTo>
                <a:lnTo>
                  <a:pt x="460" y="75"/>
                </a:lnTo>
                <a:lnTo>
                  <a:pt x="460" y="75"/>
                </a:lnTo>
                <a:lnTo>
                  <a:pt x="461" y="76"/>
                </a:lnTo>
                <a:lnTo>
                  <a:pt x="462" y="76"/>
                </a:lnTo>
                <a:lnTo>
                  <a:pt x="462" y="77"/>
                </a:lnTo>
                <a:lnTo>
                  <a:pt x="463" y="77"/>
                </a:lnTo>
                <a:lnTo>
                  <a:pt x="464" y="77"/>
                </a:lnTo>
                <a:lnTo>
                  <a:pt x="464" y="77"/>
                </a:lnTo>
                <a:lnTo>
                  <a:pt x="465" y="76"/>
                </a:lnTo>
                <a:lnTo>
                  <a:pt x="466" y="76"/>
                </a:lnTo>
                <a:lnTo>
                  <a:pt x="469" y="75"/>
                </a:lnTo>
                <a:lnTo>
                  <a:pt x="470" y="74"/>
                </a:lnTo>
                <a:lnTo>
                  <a:pt x="471" y="74"/>
                </a:lnTo>
                <a:lnTo>
                  <a:pt x="472" y="73"/>
                </a:lnTo>
                <a:lnTo>
                  <a:pt x="473" y="73"/>
                </a:lnTo>
                <a:lnTo>
                  <a:pt x="475" y="74"/>
                </a:lnTo>
                <a:lnTo>
                  <a:pt x="476" y="74"/>
                </a:lnTo>
                <a:lnTo>
                  <a:pt x="479" y="76"/>
                </a:lnTo>
                <a:lnTo>
                  <a:pt x="480" y="76"/>
                </a:lnTo>
                <a:lnTo>
                  <a:pt x="482" y="76"/>
                </a:lnTo>
                <a:lnTo>
                  <a:pt x="482" y="76"/>
                </a:lnTo>
                <a:lnTo>
                  <a:pt x="483" y="76"/>
                </a:lnTo>
                <a:lnTo>
                  <a:pt x="484" y="76"/>
                </a:lnTo>
                <a:lnTo>
                  <a:pt x="485" y="76"/>
                </a:lnTo>
                <a:lnTo>
                  <a:pt x="486" y="76"/>
                </a:lnTo>
                <a:lnTo>
                  <a:pt x="488" y="75"/>
                </a:lnTo>
                <a:lnTo>
                  <a:pt x="489" y="74"/>
                </a:lnTo>
                <a:lnTo>
                  <a:pt x="491" y="74"/>
                </a:lnTo>
                <a:lnTo>
                  <a:pt x="492" y="73"/>
                </a:lnTo>
                <a:lnTo>
                  <a:pt x="493" y="73"/>
                </a:lnTo>
                <a:lnTo>
                  <a:pt x="494" y="73"/>
                </a:lnTo>
                <a:lnTo>
                  <a:pt x="494" y="73"/>
                </a:lnTo>
                <a:lnTo>
                  <a:pt x="495" y="73"/>
                </a:lnTo>
                <a:lnTo>
                  <a:pt x="496" y="74"/>
                </a:lnTo>
                <a:lnTo>
                  <a:pt x="496" y="74"/>
                </a:lnTo>
                <a:lnTo>
                  <a:pt x="497" y="75"/>
                </a:lnTo>
                <a:lnTo>
                  <a:pt x="497" y="76"/>
                </a:lnTo>
                <a:lnTo>
                  <a:pt x="498" y="77"/>
                </a:lnTo>
                <a:lnTo>
                  <a:pt x="498" y="78"/>
                </a:lnTo>
                <a:lnTo>
                  <a:pt x="499" y="82"/>
                </a:lnTo>
                <a:lnTo>
                  <a:pt x="499" y="84"/>
                </a:lnTo>
                <a:lnTo>
                  <a:pt x="500" y="86"/>
                </a:lnTo>
                <a:lnTo>
                  <a:pt x="500" y="87"/>
                </a:lnTo>
                <a:lnTo>
                  <a:pt x="501" y="88"/>
                </a:lnTo>
                <a:lnTo>
                  <a:pt x="501" y="89"/>
                </a:lnTo>
                <a:lnTo>
                  <a:pt x="502" y="90"/>
                </a:lnTo>
                <a:lnTo>
                  <a:pt x="502" y="91"/>
                </a:lnTo>
                <a:lnTo>
                  <a:pt x="503" y="91"/>
                </a:lnTo>
                <a:lnTo>
                  <a:pt x="504" y="91"/>
                </a:lnTo>
                <a:lnTo>
                  <a:pt x="505" y="92"/>
                </a:lnTo>
                <a:lnTo>
                  <a:pt x="506" y="92"/>
                </a:lnTo>
                <a:lnTo>
                  <a:pt x="507" y="93"/>
                </a:lnTo>
                <a:lnTo>
                  <a:pt x="508" y="93"/>
                </a:lnTo>
                <a:lnTo>
                  <a:pt x="509" y="93"/>
                </a:lnTo>
                <a:lnTo>
                  <a:pt x="510" y="93"/>
                </a:lnTo>
                <a:lnTo>
                  <a:pt x="510" y="93"/>
                </a:lnTo>
                <a:lnTo>
                  <a:pt x="511" y="93"/>
                </a:lnTo>
                <a:lnTo>
                  <a:pt x="512" y="92"/>
                </a:lnTo>
                <a:lnTo>
                  <a:pt x="514" y="92"/>
                </a:lnTo>
                <a:lnTo>
                  <a:pt x="515" y="91"/>
                </a:lnTo>
                <a:lnTo>
                  <a:pt x="520" y="90"/>
                </a:lnTo>
                <a:lnTo>
                  <a:pt x="521" y="89"/>
                </a:lnTo>
                <a:lnTo>
                  <a:pt x="523" y="89"/>
                </a:lnTo>
                <a:lnTo>
                  <a:pt x="526" y="89"/>
                </a:lnTo>
                <a:lnTo>
                  <a:pt x="527" y="89"/>
                </a:lnTo>
                <a:lnTo>
                  <a:pt x="530" y="89"/>
                </a:lnTo>
                <a:lnTo>
                  <a:pt x="531" y="88"/>
                </a:lnTo>
                <a:lnTo>
                  <a:pt x="540" y="88"/>
                </a:lnTo>
                <a:lnTo>
                  <a:pt x="542" y="88"/>
                </a:lnTo>
                <a:lnTo>
                  <a:pt x="542" y="87"/>
                </a:lnTo>
                <a:lnTo>
                  <a:pt x="543" y="87"/>
                </a:lnTo>
                <a:lnTo>
                  <a:pt x="544" y="86"/>
                </a:lnTo>
                <a:lnTo>
                  <a:pt x="547" y="83"/>
                </a:lnTo>
                <a:lnTo>
                  <a:pt x="552" y="80"/>
                </a:lnTo>
                <a:lnTo>
                  <a:pt x="554" y="78"/>
                </a:lnTo>
                <a:lnTo>
                  <a:pt x="555" y="77"/>
                </a:lnTo>
                <a:lnTo>
                  <a:pt x="556" y="76"/>
                </a:lnTo>
                <a:lnTo>
                  <a:pt x="557" y="74"/>
                </a:lnTo>
                <a:lnTo>
                  <a:pt x="560" y="71"/>
                </a:lnTo>
                <a:lnTo>
                  <a:pt x="560" y="70"/>
                </a:lnTo>
                <a:lnTo>
                  <a:pt x="561" y="69"/>
                </a:lnTo>
                <a:lnTo>
                  <a:pt x="562" y="68"/>
                </a:lnTo>
                <a:lnTo>
                  <a:pt x="563" y="68"/>
                </a:lnTo>
                <a:lnTo>
                  <a:pt x="566" y="65"/>
                </a:lnTo>
                <a:lnTo>
                  <a:pt x="567" y="65"/>
                </a:lnTo>
                <a:lnTo>
                  <a:pt x="568" y="64"/>
                </a:lnTo>
                <a:lnTo>
                  <a:pt x="568" y="63"/>
                </a:lnTo>
                <a:lnTo>
                  <a:pt x="569" y="62"/>
                </a:lnTo>
                <a:lnTo>
                  <a:pt x="570" y="61"/>
                </a:lnTo>
                <a:lnTo>
                  <a:pt x="570" y="60"/>
                </a:lnTo>
                <a:lnTo>
                  <a:pt x="570" y="58"/>
                </a:lnTo>
                <a:lnTo>
                  <a:pt x="571" y="56"/>
                </a:lnTo>
                <a:lnTo>
                  <a:pt x="571" y="50"/>
                </a:lnTo>
                <a:lnTo>
                  <a:pt x="572" y="49"/>
                </a:lnTo>
                <a:lnTo>
                  <a:pt x="572" y="48"/>
                </a:lnTo>
                <a:lnTo>
                  <a:pt x="573" y="46"/>
                </a:lnTo>
                <a:lnTo>
                  <a:pt x="573" y="45"/>
                </a:lnTo>
                <a:lnTo>
                  <a:pt x="574" y="45"/>
                </a:lnTo>
                <a:lnTo>
                  <a:pt x="575" y="44"/>
                </a:lnTo>
                <a:lnTo>
                  <a:pt x="576" y="44"/>
                </a:lnTo>
                <a:lnTo>
                  <a:pt x="577" y="44"/>
                </a:lnTo>
                <a:lnTo>
                  <a:pt x="579" y="44"/>
                </a:lnTo>
                <a:lnTo>
                  <a:pt x="580" y="44"/>
                </a:lnTo>
                <a:lnTo>
                  <a:pt x="582" y="44"/>
                </a:lnTo>
                <a:lnTo>
                  <a:pt x="585" y="44"/>
                </a:lnTo>
                <a:lnTo>
                  <a:pt x="588" y="45"/>
                </a:lnTo>
                <a:lnTo>
                  <a:pt x="591" y="46"/>
                </a:lnTo>
                <a:lnTo>
                  <a:pt x="596" y="47"/>
                </a:lnTo>
                <a:lnTo>
                  <a:pt x="598" y="48"/>
                </a:lnTo>
                <a:lnTo>
                  <a:pt x="600" y="48"/>
                </a:lnTo>
                <a:lnTo>
                  <a:pt x="600" y="48"/>
                </a:lnTo>
                <a:lnTo>
                  <a:pt x="601" y="48"/>
                </a:lnTo>
                <a:lnTo>
                  <a:pt x="602" y="48"/>
                </a:lnTo>
                <a:lnTo>
                  <a:pt x="603" y="48"/>
                </a:lnTo>
                <a:lnTo>
                  <a:pt x="604" y="48"/>
                </a:lnTo>
                <a:lnTo>
                  <a:pt x="605" y="47"/>
                </a:lnTo>
                <a:lnTo>
                  <a:pt x="606" y="47"/>
                </a:lnTo>
                <a:lnTo>
                  <a:pt x="607" y="46"/>
                </a:lnTo>
                <a:lnTo>
                  <a:pt x="608" y="45"/>
                </a:lnTo>
                <a:lnTo>
                  <a:pt x="609" y="44"/>
                </a:lnTo>
                <a:lnTo>
                  <a:pt x="610" y="43"/>
                </a:lnTo>
                <a:lnTo>
                  <a:pt x="611" y="43"/>
                </a:lnTo>
                <a:lnTo>
                  <a:pt x="611" y="42"/>
                </a:lnTo>
                <a:lnTo>
                  <a:pt x="612" y="41"/>
                </a:lnTo>
                <a:lnTo>
                  <a:pt x="612" y="40"/>
                </a:lnTo>
                <a:lnTo>
                  <a:pt x="613" y="39"/>
                </a:lnTo>
                <a:lnTo>
                  <a:pt x="613" y="36"/>
                </a:lnTo>
                <a:lnTo>
                  <a:pt x="614" y="34"/>
                </a:lnTo>
                <a:lnTo>
                  <a:pt x="614" y="34"/>
                </a:lnTo>
                <a:lnTo>
                  <a:pt x="614" y="33"/>
                </a:lnTo>
                <a:lnTo>
                  <a:pt x="615" y="32"/>
                </a:lnTo>
                <a:lnTo>
                  <a:pt x="615" y="32"/>
                </a:lnTo>
                <a:lnTo>
                  <a:pt x="616" y="31"/>
                </a:lnTo>
                <a:lnTo>
                  <a:pt x="617" y="30"/>
                </a:lnTo>
                <a:lnTo>
                  <a:pt x="619" y="29"/>
                </a:lnTo>
                <a:lnTo>
                  <a:pt x="620" y="28"/>
                </a:lnTo>
                <a:lnTo>
                  <a:pt x="623" y="27"/>
                </a:lnTo>
                <a:lnTo>
                  <a:pt x="628" y="24"/>
                </a:lnTo>
                <a:lnTo>
                  <a:pt x="630" y="23"/>
                </a:lnTo>
                <a:lnTo>
                  <a:pt x="631" y="23"/>
                </a:lnTo>
                <a:lnTo>
                  <a:pt x="631" y="22"/>
                </a:lnTo>
                <a:lnTo>
                  <a:pt x="632" y="21"/>
                </a:lnTo>
                <a:lnTo>
                  <a:pt x="633" y="20"/>
                </a:lnTo>
                <a:lnTo>
                  <a:pt x="633" y="19"/>
                </a:lnTo>
                <a:lnTo>
                  <a:pt x="634" y="18"/>
                </a:lnTo>
                <a:lnTo>
                  <a:pt x="634" y="17"/>
                </a:lnTo>
                <a:lnTo>
                  <a:pt x="634" y="13"/>
                </a:lnTo>
                <a:lnTo>
                  <a:pt x="635" y="11"/>
                </a:lnTo>
                <a:lnTo>
                  <a:pt x="636" y="9"/>
                </a:lnTo>
                <a:lnTo>
                  <a:pt x="637" y="6"/>
                </a:lnTo>
                <a:lnTo>
                  <a:pt x="637" y="5"/>
                </a:lnTo>
                <a:lnTo>
                  <a:pt x="638" y="3"/>
                </a:lnTo>
                <a:lnTo>
                  <a:pt x="638" y="1"/>
                </a:lnTo>
                <a:lnTo>
                  <a:pt x="638" y="0"/>
                </a:lnTo>
                <a:lnTo>
                  <a:pt x="639" y="0"/>
                </a:lnTo>
                <a:lnTo>
                  <a:pt x="639" y="0"/>
                </a:lnTo>
                <a:close/>
                <a:moveTo>
                  <a:pt x="475" y="289"/>
                </a:moveTo>
                <a:lnTo>
                  <a:pt x="475" y="289"/>
                </a:lnTo>
                <a:lnTo>
                  <a:pt x="474" y="290"/>
                </a:lnTo>
                <a:lnTo>
                  <a:pt x="471" y="290"/>
                </a:lnTo>
                <a:lnTo>
                  <a:pt x="464" y="292"/>
                </a:lnTo>
                <a:lnTo>
                  <a:pt x="461" y="292"/>
                </a:lnTo>
                <a:lnTo>
                  <a:pt x="458" y="293"/>
                </a:lnTo>
                <a:lnTo>
                  <a:pt x="454" y="294"/>
                </a:lnTo>
                <a:lnTo>
                  <a:pt x="452" y="295"/>
                </a:lnTo>
                <a:lnTo>
                  <a:pt x="451" y="296"/>
                </a:lnTo>
                <a:lnTo>
                  <a:pt x="447" y="298"/>
                </a:lnTo>
                <a:lnTo>
                  <a:pt x="445" y="299"/>
                </a:lnTo>
                <a:lnTo>
                  <a:pt x="442" y="300"/>
                </a:lnTo>
                <a:lnTo>
                  <a:pt x="437" y="302"/>
                </a:lnTo>
                <a:lnTo>
                  <a:pt x="436" y="302"/>
                </a:lnTo>
                <a:lnTo>
                  <a:pt x="435" y="303"/>
                </a:lnTo>
                <a:lnTo>
                  <a:pt x="429" y="306"/>
                </a:lnTo>
                <a:lnTo>
                  <a:pt x="427" y="307"/>
                </a:lnTo>
                <a:lnTo>
                  <a:pt x="425" y="307"/>
                </a:lnTo>
                <a:lnTo>
                  <a:pt x="421" y="309"/>
                </a:lnTo>
                <a:lnTo>
                  <a:pt x="420" y="309"/>
                </a:lnTo>
                <a:lnTo>
                  <a:pt x="418" y="309"/>
                </a:lnTo>
                <a:lnTo>
                  <a:pt x="414" y="309"/>
                </a:lnTo>
                <a:lnTo>
                  <a:pt x="412" y="310"/>
                </a:lnTo>
                <a:lnTo>
                  <a:pt x="411" y="310"/>
                </a:lnTo>
                <a:lnTo>
                  <a:pt x="410" y="310"/>
                </a:lnTo>
                <a:lnTo>
                  <a:pt x="409" y="311"/>
                </a:lnTo>
                <a:lnTo>
                  <a:pt x="408" y="311"/>
                </a:lnTo>
                <a:lnTo>
                  <a:pt x="407" y="312"/>
                </a:lnTo>
                <a:lnTo>
                  <a:pt x="406" y="313"/>
                </a:lnTo>
                <a:lnTo>
                  <a:pt x="406" y="314"/>
                </a:lnTo>
                <a:lnTo>
                  <a:pt x="405" y="315"/>
                </a:lnTo>
                <a:lnTo>
                  <a:pt x="404" y="316"/>
                </a:lnTo>
                <a:lnTo>
                  <a:pt x="404" y="318"/>
                </a:lnTo>
                <a:lnTo>
                  <a:pt x="403" y="321"/>
                </a:lnTo>
                <a:lnTo>
                  <a:pt x="402" y="323"/>
                </a:lnTo>
                <a:lnTo>
                  <a:pt x="402" y="324"/>
                </a:lnTo>
                <a:lnTo>
                  <a:pt x="402" y="325"/>
                </a:lnTo>
                <a:lnTo>
                  <a:pt x="401" y="325"/>
                </a:lnTo>
                <a:lnTo>
                  <a:pt x="400" y="326"/>
                </a:lnTo>
                <a:lnTo>
                  <a:pt x="399" y="326"/>
                </a:lnTo>
                <a:lnTo>
                  <a:pt x="398" y="327"/>
                </a:lnTo>
                <a:lnTo>
                  <a:pt x="396" y="327"/>
                </a:lnTo>
                <a:lnTo>
                  <a:pt x="394" y="327"/>
                </a:lnTo>
                <a:lnTo>
                  <a:pt x="392" y="326"/>
                </a:lnTo>
                <a:lnTo>
                  <a:pt x="391" y="326"/>
                </a:lnTo>
                <a:lnTo>
                  <a:pt x="389" y="326"/>
                </a:lnTo>
                <a:lnTo>
                  <a:pt x="388" y="325"/>
                </a:lnTo>
                <a:lnTo>
                  <a:pt x="386" y="324"/>
                </a:lnTo>
                <a:lnTo>
                  <a:pt x="385" y="323"/>
                </a:lnTo>
                <a:lnTo>
                  <a:pt x="384" y="323"/>
                </a:lnTo>
                <a:lnTo>
                  <a:pt x="383" y="323"/>
                </a:lnTo>
                <a:lnTo>
                  <a:pt x="382" y="323"/>
                </a:lnTo>
                <a:lnTo>
                  <a:pt x="381" y="323"/>
                </a:lnTo>
                <a:lnTo>
                  <a:pt x="380" y="323"/>
                </a:lnTo>
                <a:lnTo>
                  <a:pt x="379" y="323"/>
                </a:lnTo>
                <a:lnTo>
                  <a:pt x="378" y="324"/>
                </a:lnTo>
                <a:lnTo>
                  <a:pt x="375" y="325"/>
                </a:lnTo>
                <a:lnTo>
                  <a:pt x="373" y="326"/>
                </a:lnTo>
                <a:lnTo>
                  <a:pt x="371" y="327"/>
                </a:lnTo>
                <a:lnTo>
                  <a:pt x="367" y="328"/>
                </a:lnTo>
                <a:lnTo>
                  <a:pt x="364" y="329"/>
                </a:lnTo>
                <a:lnTo>
                  <a:pt x="361" y="330"/>
                </a:lnTo>
                <a:lnTo>
                  <a:pt x="357" y="332"/>
                </a:lnTo>
                <a:lnTo>
                  <a:pt x="355" y="332"/>
                </a:lnTo>
                <a:lnTo>
                  <a:pt x="354" y="333"/>
                </a:lnTo>
                <a:lnTo>
                  <a:pt x="353" y="334"/>
                </a:lnTo>
                <a:lnTo>
                  <a:pt x="353" y="334"/>
                </a:lnTo>
                <a:lnTo>
                  <a:pt x="352" y="335"/>
                </a:lnTo>
                <a:lnTo>
                  <a:pt x="352" y="335"/>
                </a:lnTo>
                <a:lnTo>
                  <a:pt x="352" y="336"/>
                </a:lnTo>
                <a:lnTo>
                  <a:pt x="352" y="336"/>
                </a:lnTo>
                <a:lnTo>
                  <a:pt x="353" y="336"/>
                </a:lnTo>
                <a:lnTo>
                  <a:pt x="353" y="337"/>
                </a:lnTo>
                <a:lnTo>
                  <a:pt x="354" y="337"/>
                </a:lnTo>
                <a:lnTo>
                  <a:pt x="356" y="338"/>
                </a:lnTo>
                <a:lnTo>
                  <a:pt x="357" y="339"/>
                </a:lnTo>
                <a:lnTo>
                  <a:pt x="358" y="340"/>
                </a:lnTo>
                <a:lnTo>
                  <a:pt x="359" y="340"/>
                </a:lnTo>
                <a:lnTo>
                  <a:pt x="361" y="342"/>
                </a:lnTo>
                <a:lnTo>
                  <a:pt x="364" y="345"/>
                </a:lnTo>
                <a:lnTo>
                  <a:pt x="367" y="349"/>
                </a:lnTo>
                <a:lnTo>
                  <a:pt x="369" y="351"/>
                </a:lnTo>
                <a:lnTo>
                  <a:pt x="370" y="351"/>
                </a:lnTo>
                <a:lnTo>
                  <a:pt x="370" y="352"/>
                </a:lnTo>
                <a:lnTo>
                  <a:pt x="370" y="353"/>
                </a:lnTo>
                <a:lnTo>
                  <a:pt x="370" y="353"/>
                </a:lnTo>
                <a:lnTo>
                  <a:pt x="370" y="354"/>
                </a:lnTo>
                <a:lnTo>
                  <a:pt x="370" y="355"/>
                </a:lnTo>
                <a:lnTo>
                  <a:pt x="369" y="355"/>
                </a:lnTo>
                <a:lnTo>
                  <a:pt x="368" y="356"/>
                </a:lnTo>
                <a:lnTo>
                  <a:pt x="365" y="358"/>
                </a:lnTo>
                <a:lnTo>
                  <a:pt x="364" y="359"/>
                </a:lnTo>
                <a:lnTo>
                  <a:pt x="364" y="359"/>
                </a:lnTo>
                <a:lnTo>
                  <a:pt x="363" y="360"/>
                </a:lnTo>
                <a:lnTo>
                  <a:pt x="362" y="361"/>
                </a:lnTo>
                <a:lnTo>
                  <a:pt x="361" y="362"/>
                </a:lnTo>
                <a:lnTo>
                  <a:pt x="361" y="364"/>
                </a:lnTo>
                <a:lnTo>
                  <a:pt x="361" y="364"/>
                </a:lnTo>
                <a:lnTo>
                  <a:pt x="361" y="365"/>
                </a:lnTo>
                <a:lnTo>
                  <a:pt x="361" y="365"/>
                </a:lnTo>
                <a:lnTo>
                  <a:pt x="361" y="366"/>
                </a:lnTo>
                <a:lnTo>
                  <a:pt x="362" y="367"/>
                </a:lnTo>
                <a:lnTo>
                  <a:pt x="364" y="370"/>
                </a:lnTo>
                <a:lnTo>
                  <a:pt x="365" y="371"/>
                </a:lnTo>
                <a:lnTo>
                  <a:pt x="365" y="372"/>
                </a:lnTo>
                <a:lnTo>
                  <a:pt x="367" y="376"/>
                </a:lnTo>
                <a:lnTo>
                  <a:pt x="368" y="377"/>
                </a:lnTo>
                <a:lnTo>
                  <a:pt x="369" y="379"/>
                </a:lnTo>
                <a:lnTo>
                  <a:pt x="370" y="380"/>
                </a:lnTo>
                <a:lnTo>
                  <a:pt x="371" y="382"/>
                </a:lnTo>
                <a:lnTo>
                  <a:pt x="373" y="384"/>
                </a:lnTo>
                <a:lnTo>
                  <a:pt x="375" y="386"/>
                </a:lnTo>
                <a:lnTo>
                  <a:pt x="380" y="389"/>
                </a:lnTo>
                <a:lnTo>
                  <a:pt x="381" y="390"/>
                </a:lnTo>
                <a:lnTo>
                  <a:pt x="381" y="391"/>
                </a:lnTo>
                <a:lnTo>
                  <a:pt x="382" y="392"/>
                </a:lnTo>
                <a:lnTo>
                  <a:pt x="382" y="393"/>
                </a:lnTo>
                <a:lnTo>
                  <a:pt x="382" y="394"/>
                </a:lnTo>
                <a:lnTo>
                  <a:pt x="382" y="395"/>
                </a:lnTo>
                <a:lnTo>
                  <a:pt x="382" y="396"/>
                </a:lnTo>
                <a:lnTo>
                  <a:pt x="382" y="397"/>
                </a:lnTo>
                <a:lnTo>
                  <a:pt x="381" y="399"/>
                </a:lnTo>
                <a:lnTo>
                  <a:pt x="381" y="400"/>
                </a:lnTo>
                <a:lnTo>
                  <a:pt x="380" y="401"/>
                </a:lnTo>
                <a:lnTo>
                  <a:pt x="380" y="402"/>
                </a:lnTo>
                <a:lnTo>
                  <a:pt x="380" y="402"/>
                </a:lnTo>
                <a:lnTo>
                  <a:pt x="381" y="403"/>
                </a:lnTo>
                <a:lnTo>
                  <a:pt x="381" y="404"/>
                </a:lnTo>
                <a:lnTo>
                  <a:pt x="381" y="405"/>
                </a:lnTo>
                <a:lnTo>
                  <a:pt x="382" y="405"/>
                </a:lnTo>
                <a:lnTo>
                  <a:pt x="383" y="406"/>
                </a:lnTo>
                <a:lnTo>
                  <a:pt x="384" y="407"/>
                </a:lnTo>
                <a:lnTo>
                  <a:pt x="385" y="408"/>
                </a:lnTo>
                <a:lnTo>
                  <a:pt x="386" y="408"/>
                </a:lnTo>
                <a:lnTo>
                  <a:pt x="387" y="409"/>
                </a:lnTo>
                <a:lnTo>
                  <a:pt x="390" y="410"/>
                </a:lnTo>
                <a:lnTo>
                  <a:pt x="391" y="411"/>
                </a:lnTo>
                <a:lnTo>
                  <a:pt x="392" y="412"/>
                </a:lnTo>
                <a:lnTo>
                  <a:pt x="392" y="412"/>
                </a:lnTo>
                <a:lnTo>
                  <a:pt x="393" y="413"/>
                </a:lnTo>
                <a:lnTo>
                  <a:pt x="393" y="413"/>
                </a:lnTo>
                <a:lnTo>
                  <a:pt x="393" y="414"/>
                </a:lnTo>
                <a:lnTo>
                  <a:pt x="393" y="415"/>
                </a:lnTo>
                <a:lnTo>
                  <a:pt x="393" y="416"/>
                </a:lnTo>
                <a:lnTo>
                  <a:pt x="393" y="417"/>
                </a:lnTo>
                <a:lnTo>
                  <a:pt x="393" y="420"/>
                </a:lnTo>
                <a:lnTo>
                  <a:pt x="393" y="421"/>
                </a:lnTo>
                <a:lnTo>
                  <a:pt x="393" y="421"/>
                </a:lnTo>
                <a:lnTo>
                  <a:pt x="393" y="422"/>
                </a:lnTo>
                <a:lnTo>
                  <a:pt x="394" y="423"/>
                </a:lnTo>
                <a:lnTo>
                  <a:pt x="394" y="423"/>
                </a:lnTo>
                <a:lnTo>
                  <a:pt x="394" y="424"/>
                </a:lnTo>
                <a:lnTo>
                  <a:pt x="394" y="424"/>
                </a:lnTo>
                <a:lnTo>
                  <a:pt x="394" y="425"/>
                </a:lnTo>
                <a:lnTo>
                  <a:pt x="394" y="426"/>
                </a:lnTo>
                <a:lnTo>
                  <a:pt x="393" y="428"/>
                </a:lnTo>
                <a:lnTo>
                  <a:pt x="393" y="429"/>
                </a:lnTo>
                <a:lnTo>
                  <a:pt x="393" y="431"/>
                </a:lnTo>
                <a:lnTo>
                  <a:pt x="393" y="431"/>
                </a:lnTo>
                <a:lnTo>
                  <a:pt x="393" y="432"/>
                </a:lnTo>
                <a:lnTo>
                  <a:pt x="394" y="433"/>
                </a:lnTo>
                <a:lnTo>
                  <a:pt x="394" y="434"/>
                </a:lnTo>
                <a:lnTo>
                  <a:pt x="395" y="434"/>
                </a:lnTo>
                <a:lnTo>
                  <a:pt x="395" y="435"/>
                </a:lnTo>
                <a:lnTo>
                  <a:pt x="396" y="436"/>
                </a:lnTo>
                <a:lnTo>
                  <a:pt x="396" y="436"/>
                </a:lnTo>
                <a:lnTo>
                  <a:pt x="397" y="437"/>
                </a:lnTo>
                <a:lnTo>
                  <a:pt x="398" y="437"/>
                </a:lnTo>
                <a:lnTo>
                  <a:pt x="399" y="437"/>
                </a:lnTo>
                <a:lnTo>
                  <a:pt x="400" y="438"/>
                </a:lnTo>
                <a:lnTo>
                  <a:pt x="402" y="438"/>
                </a:lnTo>
                <a:lnTo>
                  <a:pt x="404" y="438"/>
                </a:lnTo>
                <a:lnTo>
                  <a:pt x="409" y="439"/>
                </a:lnTo>
                <a:lnTo>
                  <a:pt x="411" y="439"/>
                </a:lnTo>
                <a:lnTo>
                  <a:pt x="414" y="439"/>
                </a:lnTo>
                <a:lnTo>
                  <a:pt x="415" y="439"/>
                </a:lnTo>
                <a:lnTo>
                  <a:pt x="416" y="438"/>
                </a:lnTo>
                <a:lnTo>
                  <a:pt x="416" y="438"/>
                </a:lnTo>
                <a:lnTo>
                  <a:pt x="417" y="438"/>
                </a:lnTo>
                <a:lnTo>
                  <a:pt x="417" y="437"/>
                </a:lnTo>
                <a:lnTo>
                  <a:pt x="417" y="437"/>
                </a:lnTo>
                <a:lnTo>
                  <a:pt x="418" y="436"/>
                </a:lnTo>
                <a:lnTo>
                  <a:pt x="420" y="433"/>
                </a:lnTo>
                <a:lnTo>
                  <a:pt x="421" y="431"/>
                </a:lnTo>
                <a:lnTo>
                  <a:pt x="421" y="431"/>
                </a:lnTo>
                <a:lnTo>
                  <a:pt x="422" y="430"/>
                </a:lnTo>
                <a:lnTo>
                  <a:pt x="423" y="429"/>
                </a:lnTo>
                <a:lnTo>
                  <a:pt x="423" y="429"/>
                </a:lnTo>
                <a:lnTo>
                  <a:pt x="424" y="428"/>
                </a:lnTo>
                <a:lnTo>
                  <a:pt x="425" y="428"/>
                </a:lnTo>
                <a:lnTo>
                  <a:pt x="430" y="427"/>
                </a:lnTo>
                <a:lnTo>
                  <a:pt x="432" y="426"/>
                </a:lnTo>
                <a:lnTo>
                  <a:pt x="433" y="426"/>
                </a:lnTo>
                <a:lnTo>
                  <a:pt x="436" y="425"/>
                </a:lnTo>
                <a:lnTo>
                  <a:pt x="440" y="424"/>
                </a:lnTo>
                <a:lnTo>
                  <a:pt x="443" y="423"/>
                </a:lnTo>
                <a:lnTo>
                  <a:pt x="444" y="422"/>
                </a:lnTo>
                <a:lnTo>
                  <a:pt x="445" y="422"/>
                </a:lnTo>
                <a:lnTo>
                  <a:pt x="446" y="421"/>
                </a:lnTo>
                <a:lnTo>
                  <a:pt x="447" y="420"/>
                </a:lnTo>
                <a:lnTo>
                  <a:pt x="455" y="414"/>
                </a:lnTo>
                <a:lnTo>
                  <a:pt x="458" y="412"/>
                </a:lnTo>
                <a:lnTo>
                  <a:pt x="459" y="411"/>
                </a:lnTo>
                <a:lnTo>
                  <a:pt x="460" y="410"/>
                </a:lnTo>
                <a:lnTo>
                  <a:pt x="462" y="409"/>
                </a:lnTo>
                <a:lnTo>
                  <a:pt x="464" y="409"/>
                </a:lnTo>
                <a:lnTo>
                  <a:pt x="467" y="408"/>
                </a:lnTo>
                <a:lnTo>
                  <a:pt x="468" y="407"/>
                </a:lnTo>
                <a:lnTo>
                  <a:pt x="469" y="407"/>
                </a:lnTo>
                <a:lnTo>
                  <a:pt x="471" y="406"/>
                </a:lnTo>
                <a:lnTo>
                  <a:pt x="472" y="405"/>
                </a:lnTo>
                <a:lnTo>
                  <a:pt x="473" y="404"/>
                </a:lnTo>
                <a:lnTo>
                  <a:pt x="475" y="402"/>
                </a:lnTo>
                <a:lnTo>
                  <a:pt x="476" y="401"/>
                </a:lnTo>
                <a:lnTo>
                  <a:pt x="476" y="401"/>
                </a:lnTo>
                <a:lnTo>
                  <a:pt x="477" y="400"/>
                </a:lnTo>
                <a:lnTo>
                  <a:pt x="478" y="400"/>
                </a:lnTo>
                <a:lnTo>
                  <a:pt x="479" y="399"/>
                </a:lnTo>
                <a:lnTo>
                  <a:pt x="480" y="399"/>
                </a:lnTo>
                <a:lnTo>
                  <a:pt x="481" y="399"/>
                </a:lnTo>
                <a:lnTo>
                  <a:pt x="485" y="398"/>
                </a:lnTo>
                <a:lnTo>
                  <a:pt x="487" y="398"/>
                </a:lnTo>
                <a:lnTo>
                  <a:pt x="488" y="398"/>
                </a:lnTo>
                <a:lnTo>
                  <a:pt x="492" y="398"/>
                </a:lnTo>
                <a:lnTo>
                  <a:pt x="495" y="398"/>
                </a:lnTo>
                <a:lnTo>
                  <a:pt x="496" y="398"/>
                </a:lnTo>
                <a:lnTo>
                  <a:pt x="497" y="398"/>
                </a:lnTo>
                <a:lnTo>
                  <a:pt x="498" y="398"/>
                </a:lnTo>
                <a:lnTo>
                  <a:pt x="500" y="399"/>
                </a:lnTo>
                <a:lnTo>
                  <a:pt x="502" y="399"/>
                </a:lnTo>
                <a:lnTo>
                  <a:pt x="503" y="400"/>
                </a:lnTo>
                <a:lnTo>
                  <a:pt x="505" y="401"/>
                </a:lnTo>
                <a:lnTo>
                  <a:pt x="508" y="403"/>
                </a:lnTo>
                <a:lnTo>
                  <a:pt x="510" y="404"/>
                </a:lnTo>
                <a:lnTo>
                  <a:pt x="511" y="405"/>
                </a:lnTo>
                <a:lnTo>
                  <a:pt x="512" y="405"/>
                </a:lnTo>
                <a:lnTo>
                  <a:pt x="514" y="406"/>
                </a:lnTo>
                <a:lnTo>
                  <a:pt x="515" y="406"/>
                </a:lnTo>
                <a:lnTo>
                  <a:pt x="517" y="406"/>
                </a:lnTo>
                <a:lnTo>
                  <a:pt x="519" y="406"/>
                </a:lnTo>
                <a:lnTo>
                  <a:pt x="520" y="406"/>
                </a:lnTo>
                <a:lnTo>
                  <a:pt x="521" y="406"/>
                </a:lnTo>
                <a:lnTo>
                  <a:pt x="522" y="406"/>
                </a:lnTo>
                <a:lnTo>
                  <a:pt x="522" y="405"/>
                </a:lnTo>
                <a:lnTo>
                  <a:pt x="523" y="405"/>
                </a:lnTo>
                <a:lnTo>
                  <a:pt x="525" y="403"/>
                </a:lnTo>
                <a:lnTo>
                  <a:pt x="528" y="401"/>
                </a:lnTo>
                <a:lnTo>
                  <a:pt x="529" y="400"/>
                </a:lnTo>
                <a:lnTo>
                  <a:pt x="530" y="399"/>
                </a:lnTo>
                <a:lnTo>
                  <a:pt x="531" y="398"/>
                </a:lnTo>
                <a:lnTo>
                  <a:pt x="531" y="396"/>
                </a:lnTo>
                <a:lnTo>
                  <a:pt x="532" y="395"/>
                </a:lnTo>
                <a:lnTo>
                  <a:pt x="532" y="394"/>
                </a:lnTo>
                <a:lnTo>
                  <a:pt x="532" y="393"/>
                </a:lnTo>
                <a:lnTo>
                  <a:pt x="532" y="390"/>
                </a:lnTo>
                <a:lnTo>
                  <a:pt x="531" y="385"/>
                </a:lnTo>
                <a:lnTo>
                  <a:pt x="530" y="381"/>
                </a:lnTo>
                <a:lnTo>
                  <a:pt x="530" y="380"/>
                </a:lnTo>
                <a:lnTo>
                  <a:pt x="530" y="380"/>
                </a:lnTo>
                <a:lnTo>
                  <a:pt x="530" y="379"/>
                </a:lnTo>
                <a:lnTo>
                  <a:pt x="529" y="378"/>
                </a:lnTo>
                <a:lnTo>
                  <a:pt x="529" y="377"/>
                </a:lnTo>
                <a:lnTo>
                  <a:pt x="528" y="376"/>
                </a:lnTo>
                <a:lnTo>
                  <a:pt x="526" y="375"/>
                </a:lnTo>
                <a:lnTo>
                  <a:pt x="526" y="374"/>
                </a:lnTo>
                <a:lnTo>
                  <a:pt x="526" y="374"/>
                </a:lnTo>
                <a:lnTo>
                  <a:pt x="526" y="373"/>
                </a:lnTo>
                <a:lnTo>
                  <a:pt x="525" y="372"/>
                </a:lnTo>
                <a:lnTo>
                  <a:pt x="525" y="371"/>
                </a:lnTo>
                <a:lnTo>
                  <a:pt x="526" y="370"/>
                </a:lnTo>
                <a:lnTo>
                  <a:pt x="526" y="369"/>
                </a:lnTo>
                <a:lnTo>
                  <a:pt x="526" y="369"/>
                </a:lnTo>
                <a:lnTo>
                  <a:pt x="527" y="368"/>
                </a:lnTo>
                <a:lnTo>
                  <a:pt x="528" y="367"/>
                </a:lnTo>
                <a:lnTo>
                  <a:pt x="529" y="366"/>
                </a:lnTo>
                <a:lnTo>
                  <a:pt x="530" y="365"/>
                </a:lnTo>
                <a:lnTo>
                  <a:pt x="531" y="365"/>
                </a:lnTo>
                <a:lnTo>
                  <a:pt x="538" y="361"/>
                </a:lnTo>
                <a:lnTo>
                  <a:pt x="541" y="359"/>
                </a:lnTo>
                <a:lnTo>
                  <a:pt x="542" y="358"/>
                </a:lnTo>
                <a:lnTo>
                  <a:pt x="543" y="357"/>
                </a:lnTo>
                <a:lnTo>
                  <a:pt x="544" y="356"/>
                </a:lnTo>
                <a:lnTo>
                  <a:pt x="545" y="356"/>
                </a:lnTo>
                <a:lnTo>
                  <a:pt x="545" y="355"/>
                </a:lnTo>
                <a:lnTo>
                  <a:pt x="546" y="354"/>
                </a:lnTo>
                <a:lnTo>
                  <a:pt x="547" y="352"/>
                </a:lnTo>
                <a:lnTo>
                  <a:pt x="547" y="351"/>
                </a:lnTo>
                <a:lnTo>
                  <a:pt x="547" y="350"/>
                </a:lnTo>
                <a:lnTo>
                  <a:pt x="547" y="349"/>
                </a:lnTo>
                <a:lnTo>
                  <a:pt x="547" y="349"/>
                </a:lnTo>
                <a:lnTo>
                  <a:pt x="547" y="347"/>
                </a:lnTo>
                <a:lnTo>
                  <a:pt x="546" y="346"/>
                </a:lnTo>
                <a:lnTo>
                  <a:pt x="545" y="345"/>
                </a:lnTo>
                <a:lnTo>
                  <a:pt x="545" y="344"/>
                </a:lnTo>
                <a:lnTo>
                  <a:pt x="543" y="342"/>
                </a:lnTo>
                <a:lnTo>
                  <a:pt x="542" y="341"/>
                </a:lnTo>
                <a:lnTo>
                  <a:pt x="541" y="341"/>
                </a:lnTo>
                <a:lnTo>
                  <a:pt x="540" y="340"/>
                </a:lnTo>
                <a:lnTo>
                  <a:pt x="535" y="336"/>
                </a:lnTo>
                <a:lnTo>
                  <a:pt x="534" y="335"/>
                </a:lnTo>
                <a:lnTo>
                  <a:pt x="534" y="334"/>
                </a:lnTo>
                <a:lnTo>
                  <a:pt x="533" y="334"/>
                </a:lnTo>
                <a:lnTo>
                  <a:pt x="532" y="333"/>
                </a:lnTo>
                <a:lnTo>
                  <a:pt x="530" y="330"/>
                </a:lnTo>
                <a:lnTo>
                  <a:pt x="529" y="329"/>
                </a:lnTo>
                <a:lnTo>
                  <a:pt x="528" y="328"/>
                </a:lnTo>
                <a:lnTo>
                  <a:pt x="527" y="327"/>
                </a:lnTo>
                <a:lnTo>
                  <a:pt x="526" y="326"/>
                </a:lnTo>
                <a:lnTo>
                  <a:pt x="525" y="325"/>
                </a:lnTo>
                <a:lnTo>
                  <a:pt x="520" y="323"/>
                </a:lnTo>
                <a:lnTo>
                  <a:pt x="518" y="322"/>
                </a:lnTo>
                <a:lnTo>
                  <a:pt x="513" y="320"/>
                </a:lnTo>
                <a:lnTo>
                  <a:pt x="511" y="320"/>
                </a:lnTo>
                <a:lnTo>
                  <a:pt x="510" y="319"/>
                </a:lnTo>
                <a:lnTo>
                  <a:pt x="509" y="319"/>
                </a:lnTo>
                <a:lnTo>
                  <a:pt x="508" y="318"/>
                </a:lnTo>
                <a:lnTo>
                  <a:pt x="507" y="317"/>
                </a:lnTo>
                <a:lnTo>
                  <a:pt x="506" y="316"/>
                </a:lnTo>
                <a:lnTo>
                  <a:pt x="505" y="315"/>
                </a:lnTo>
                <a:lnTo>
                  <a:pt x="504" y="314"/>
                </a:lnTo>
                <a:lnTo>
                  <a:pt x="504" y="313"/>
                </a:lnTo>
                <a:lnTo>
                  <a:pt x="503" y="312"/>
                </a:lnTo>
                <a:lnTo>
                  <a:pt x="502" y="308"/>
                </a:lnTo>
                <a:lnTo>
                  <a:pt x="501" y="307"/>
                </a:lnTo>
                <a:lnTo>
                  <a:pt x="501" y="307"/>
                </a:lnTo>
                <a:lnTo>
                  <a:pt x="500" y="306"/>
                </a:lnTo>
                <a:lnTo>
                  <a:pt x="499" y="306"/>
                </a:lnTo>
                <a:lnTo>
                  <a:pt x="498" y="306"/>
                </a:lnTo>
                <a:lnTo>
                  <a:pt x="495" y="305"/>
                </a:lnTo>
                <a:lnTo>
                  <a:pt x="494" y="304"/>
                </a:lnTo>
                <a:lnTo>
                  <a:pt x="492" y="304"/>
                </a:lnTo>
                <a:lnTo>
                  <a:pt x="491" y="303"/>
                </a:lnTo>
                <a:lnTo>
                  <a:pt x="487" y="299"/>
                </a:lnTo>
                <a:lnTo>
                  <a:pt x="484" y="298"/>
                </a:lnTo>
                <a:lnTo>
                  <a:pt x="481" y="295"/>
                </a:lnTo>
                <a:lnTo>
                  <a:pt x="480" y="295"/>
                </a:lnTo>
                <a:lnTo>
                  <a:pt x="479" y="294"/>
                </a:lnTo>
                <a:lnTo>
                  <a:pt x="478" y="293"/>
                </a:lnTo>
                <a:lnTo>
                  <a:pt x="478" y="293"/>
                </a:lnTo>
                <a:lnTo>
                  <a:pt x="477" y="292"/>
                </a:lnTo>
                <a:lnTo>
                  <a:pt x="477" y="291"/>
                </a:lnTo>
                <a:lnTo>
                  <a:pt x="477" y="290"/>
                </a:lnTo>
                <a:lnTo>
                  <a:pt x="477" y="290"/>
                </a:lnTo>
                <a:lnTo>
                  <a:pt x="477" y="290"/>
                </a:lnTo>
                <a:lnTo>
                  <a:pt x="477" y="289"/>
                </a:lnTo>
                <a:lnTo>
                  <a:pt x="476" y="289"/>
                </a:lnTo>
                <a:lnTo>
                  <a:pt x="475" y="289"/>
                </a:lnTo>
                <a:lnTo>
                  <a:pt x="475" y="289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110" name="Freeform 226">
            <a:extLst>
              <a:ext uri="{FF2B5EF4-FFF2-40B4-BE49-F238E27FC236}">
                <a16:creationId xmlns:a16="http://schemas.microsoft.com/office/drawing/2014/main" id="{753DDAB5-AA44-4DA1-BF82-99DBAB69CF30}"/>
              </a:ext>
            </a:extLst>
          </p:cNvPr>
          <p:cNvSpPr>
            <a:spLocks/>
          </p:cNvSpPr>
          <p:nvPr/>
        </p:nvSpPr>
        <p:spPr bwMode="auto">
          <a:xfrm>
            <a:off x="8215225" y="1793008"/>
            <a:ext cx="633847" cy="739827"/>
          </a:xfrm>
          <a:custGeom>
            <a:avLst/>
            <a:gdLst>
              <a:gd name="T0" fmla="*/ 382 w 622"/>
              <a:gd name="T1" fmla="*/ 15 h 726"/>
              <a:gd name="T2" fmla="*/ 401 w 622"/>
              <a:gd name="T3" fmla="*/ 14 h 726"/>
              <a:gd name="T4" fmla="*/ 434 w 622"/>
              <a:gd name="T5" fmla="*/ 42 h 726"/>
              <a:gd name="T6" fmla="*/ 459 w 622"/>
              <a:gd name="T7" fmla="*/ 64 h 726"/>
              <a:gd name="T8" fmla="*/ 455 w 622"/>
              <a:gd name="T9" fmla="*/ 93 h 726"/>
              <a:gd name="T10" fmla="*/ 463 w 622"/>
              <a:gd name="T11" fmla="*/ 127 h 726"/>
              <a:gd name="T12" fmla="*/ 450 w 622"/>
              <a:gd name="T13" fmla="*/ 153 h 726"/>
              <a:gd name="T14" fmla="*/ 451 w 622"/>
              <a:gd name="T15" fmla="*/ 173 h 726"/>
              <a:gd name="T16" fmla="*/ 471 w 622"/>
              <a:gd name="T17" fmla="*/ 182 h 726"/>
              <a:gd name="T18" fmla="*/ 486 w 622"/>
              <a:gd name="T19" fmla="*/ 204 h 726"/>
              <a:gd name="T20" fmla="*/ 499 w 622"/>
              <a:gd name="T21" fmla="*/ 216 h 726"/>
              <a:gd name="T22" fmla="*/ 544 w 622"/>
              <a:gd name="T23" fmla="*/ 212 h 726"/>
              <a:gd name="T24" fmla="*/ 557 w 622"/>
              <a:gd name="T25" fmla="*/ 230 h 726"/>
              <a:gd name="T26" fmla="*/ 563 w 622"/>
              <a:gd name="T27" fmla="*/ 267 h 726"/>
              <a:gd name="T28" fmla="*/ 553 w 622"/>
              <a:gd name="T29" fmla="*/ 294 h 726"/>
              <a:gd name="T30" fmla="*/ 558 w 622"/>
              <a:gd name="T31" fmla="*/ 312 h 726"/>
              <a:gd name="T32" fmla="*/ 583 w 622"/>
              <a:gd name="T33" fmla="*/ 326 h 726"/>
              <a:gd name="T34" fmla="*/ 572 w 622"/>
              <a:gd name="T35" fmla="*/ 339 h 726"/>
              <a:gd name="T36" fmla="*/ 572 w 622"/>
              <a:gd name="T37" fmla="*/ 350 h 726"/>
              <a:gd name="T38" fmla="*/ 562 w 622"/>
              <a:gd name="T39" fmla="*/ 369 h 726"/>
              <a:gd name="T40" fmla="*/ 556 w 622"/>
              <a:gd name="T41" fmla="*/ 379 h 726"/>
              <a:gd name="T42" fmla="*/ 572 w 622"/>
              <a:gd name="T43" fmla="*/ 393 h 726"/>
              <a:gd name="T44" fmla="*/ 592 w 622"/>
              <a:gd name="T45" fmla="*/ 402 h 726"/>
              <a:gd name="T46" fmla="*/ 601 w 622"/>
              <a:gd name="T47" fmla="*/ 418 h 726"/>
              <a:gd name="T48" fmla="*/ 621 w 622"/>
              <a:gd name="T49" fmla="*/ 438 h 726"/>
              <a:gd name="T50" fmla="*/ 615 w 622"/>
              <a:gd name="T51" fmla="*/ 469 h 726"/>
              <a:gd name="T52" fmla="*/ 605 w 622"/>
              <a:gd name="T53" fmla="*/ 500 h 726"/>
              <a:gd name="T54" fmla="*/ 581 w 622"/>
              <a:gd name="T55" fmla="*/ 514 h 726"/>
              <a:gd name="T56" fmla="*/ 581 w 622"/>
              <a:gd name="T57" fmla="*/ 533 h 726"/>
              <a:gd name="T58" fmla="*/ 563 w 622"/>
              <a:gd name="T59" fmla="*/ 539 h 726"/>
              <a:gd name="T60" fmla="*/ 537 w 622"/>
              <a:gd name="T61" fmla="*/ 556 h 726"/>
              <a:gd name="T62" fmla="*/ 506 w 622"/>
              <a:gd name="T63" fmla="*/ 565 h 726"/>
              <a:gd name="T64" fmla="*/ 492 w 622"/>
              <a:gd name="T65" fmla="*/ 574 h 726"/>
              <a:gd name="T66" fmla="*/ 475 w 622"/>
              <a:gd name="T67" fmla="*/ 610 h 726"/>
              <a:gd name="T68" fmla="*/ 496 w 622"/>
              <a:gd name="T69" fmla="*/ 629 h 726"/>
              <a:gd name="T70" fmla="*/ 500 w 622"/>
              <a:gd name="T71" fmla="*/ 651 h 726"/>
              <a:gd name="T72" fmla="*/ 477 w 622"/>
              <a:gd name="T73" fmla="*/ 658 h 726"/>
              <a:gd name="T74" fmla="*/ 465 w 622"/>
              <a:gd name="T75" fmla="*/ 671 h 726"/>
              <a:gd name="T76" fmla="*/ 436 w 622"/>
              <a:gd name="T77" fmla="*/ 667 h 726"/>
              <a:gd name="T78" fmla="*/ 396 w 622"/>
              <a:gd name="T79" fmla="*/ 665 h 726"/>
              <a:gd name="T80" fmla="*/ 390 w 622"/>
              <a:gd name="T81" fmla="*/ 677 h 726"/>
              <a:gd name="T82" fmla="*/ 373 w 622"/>
              <a:gd name="T83" fmla="*/ 688 h 726"/>
              <a:gd name="T84" fmla="*/ 360 w 622"/>
              <a:gd name="T85" fmla="*/ 702 h 726"/>
              <a:gd name="T86" fmla="*/ 343 w 622"/>
              <a:gd name="T87" fmla="*/ 677 h 726"/>
              <a:gd name="T88" fmla="*/ 326 w 622"/>
              <a:gd name="T89" fmla="*/ 676 h 726"/>
              <a:gd name="T90" fmla="*/ 296 w 622"/>
              <a:gd name="T91" fmla="*/ 659 h 726"/>
              <a:gd name="T92" fmla="*/ 282 w 622"/>
              <a:gd name="T93" fmla="*/ 679 h 726"/>
              <a:gd name="T94" fmla="*/ 279 w 622"/>
              <a:gd name="T95" fmla="*/ 703 h 726"/>
              <a:gd name="T96" fmla="*/ 248 w 622"/>
              <a:gd name="T97" fmla="*/ 726 h 726"/>
              <a:gd name="T98" fmla="*/ 224 w 622"/>
              <a:gd name="T99" fmla="*/ 719 h 726"/>
              <a:gd name="T100" fmla="*/ 220 w 622"/>
              <a:gd name="T101" fmla="*/ 708 h 726"/>
              <a:gd name="T102" fmla="*/ 185 w 622"/>
              <a:gd name="T103" fmla="*/ 706 h 726"/>
              <a:gd name="T104" fmla="*/ 160 w 622"/>
              <a:gd name="T105" fmla="*/ 704 h 726"/>
              <a:gd name="T106" fmla="*/ 145 w 622"/>
              <a:gd name="T107" fmla="*/ 705 h 726"/>
              <a:gd name="T108" fmla="*/ 127 w 622"/>
              <a:gd name="T109" fmla="*/ 713 h 726"/>
              <a:gd name="T110" fmla="*/ 108 w 622"/>
              <a:gd name="T111" fmla="*/ 704 h 726"/>
              <a:gd name="T112" fmla="*/ 86 w 622"/>
              <a:gd name="T113" fmla="*/ 690 h 726"/>
              <a:gd name="T114" fmla="*/ 62 w 622"/>
              <a:gd name="T115" fmla="*/ 706 h 726"/>
              <a:gd name="T116" fmla="*/ 22 w 622"/>
              <a:gd name="T117" fmla="*/ 711 h 726"/>
              <a:gd name="T118" fmla="*/ 1 w 622"/>
              <a:gd name="T119" fmla="*/ 706 h 7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622" h="726">
                <a:moveTo>
                  <a:pt x="363" y="0"/>
                </a:moveTo>
                <a:lnTo>
                  <a:pt x="364" y="1"/>
                </a:lnTo>
                <a:lnTo>
                  <a:pt x="365" y="1"/>
                </a:lnTo>
                <a:lnTo>
                  <a:pt x="366" y="2"/>
                </a:lnTo>
                <a:lnTo>
                  <a:pt x="366" y="2"/>
                </a:lnTo>
                <a:lnTo>
                  <a:pt x="369" y="5"/>
                </a:lnTo>
                <a:lnTo>
                  <a:pt x="370" y="6"/>
                </a:lnTo>
                <a:lnTo>
                  <a:pt x="372" y="7"/>
                </a:lnTo>
                <a:lnTo>
                  <a:pt x="375" y="9"/>
                </a:lnTo>
                <a:lnTo>
                  <a:pt x="376" y="10"/>
                </a:lnTo>
                <a:lnTo>
                  <a:pt x="377" y="11"/>
                </a:lnTo>
                <a:lnTo>
                  <a:pt x="378" y="13"/>
                </a:lnTo>
                <a:lnTo>
                  <a:pt x="378" y="13"/>
                </a:lnTo>
                <a:lnTo>
                  <a:pt x="379" y="14"/>
                </a:lnTo>
                <a:lnTo>
                  <a:pt x="380" y="14"/>
                </a:lnTo>
                <a:lnTo>
                  <a:pt x="381" y="15"/>
                </a:lnTo>
                <a:lnTo>
                  <a:pt x="382" y="15"/>
                </a:lnTo>
                <a:lnTo>
                  <a:pt x="382" y="15"/>
                </a:lnTo>
                <a:lnTo>
                  <a:pt x="383" y="14"/>
                </a:lnTo>
                <a:lnTo>
                  <a:pt x="384" y="14"/>
                </a:lnTo>
                <a:lnTo>
                  <a:pt x="384" y="14"/>
                </a:lnTo>
                <a:lnTo>
                  <a:pt x="386" y="13"/>
                </a:lnTo>
                <a:lnTo>
                  <a:pt x="387" y="12"/>
                </a:lnTo>
                <a:lnTo>
                  <a:pt x="388" y="11"/>
                </a:lnTo>
                <a:lnTo>
                  <a:pt x="389" y="11"/>
                </a:lnTo>
                <a:lnTo>
                  <a:pt x="390" y="11"/>
                </a:lnTo>
                <a:lnTo>
                  <a:pt x="391" y="11"/>
                </a:lnTo>
                <a:lnTo>
                  <a:pt x="392" y="11"/>
                </a:lnTo>
                <a:lnTo>
                  <a:pt x="396" y="12"/>
                </a:lnTo>
                <a:lnTo>
                  <a:pt x="397" y="12"/>
                </a:lnTo>
                <a:lnTo>
                  <a:pt x="398" y="12"/>
                </a:lnTo>
                <a:lnTo>
                  <a:pt x="399" y="13"/>
                </a:lnTo>
                <a:lnTo>
                  <a:pt x="400" y="13"/>
                </a:lnTo>
                <a:lnTo>
                  <a:pt x="401" y="14"/>
                </a:lnTo>
                <a:lnTo>
                  <a:pt x="402" y="16"/>
                </a:lnTo>
                <a:lnTo>
                  <a:pt x="406" y="20"/>
                </a:lnTo>
                <a:lnTo>
                  <a:pt x="412" y="27"/>
                </a:lnTo>
                <a:lnTo>
                  <a:pt x="415" y="30"/>
                </a:lnTo>
                <a:lnTo>
                  <a:pt x="416" y="30"/>
                </a:lnTo>
                <a:lnTo>
                  <a:pt x="416" y="31"/>
                </a:lnTo>
                <a:lnTo>
                  <a:pt x="417" y="32"/>
                </a:lnTo>
                <a:lnTo>
                  <a:pt x="419" y="32"/>
                </a:lnTo>
                <a:lnTo>
                  <a:pt x="420" y="33"/>
                </a:lnTo>
                <a:lnTo>
                  <a:pt x="423" y="34"/>
                </a:lnTo>
                <a:lnTo>
                  <a:pt x="424" y="34"/>
                </a:lnTo>
                <a:lnTo>
                  <a:pt x="425" y="35"/>
                </a:lnTo>
                <a:lnTo>
                  <a:pt x="427" y="36"/>
                </a:lnTo>
                <a:lnTo>
                  <a:pt x="429" y="38"/>
                </a:lnTo>
                <a:lnTo>
                  <a:pt x="432" y="40"/>
                </a:lnTo>
                <a:lnTo>
                  <a:pt x="433" y="41"/>
                </a:lnTo>
                <a:lnTo>
                  <a:pt x="434" y="42"/>
                </a:lnTo>
                <a:lnTo>
                  <a:pt x="435" y="43"/>
                </a:lnTo>
                <a:lnTo>
                  <a:pt x="436" y="45"/>
                </a:lnTo>
                <a:lnTo>
                  <a:pt x="437" y="46"/>
                </a:lnTo>
                <a:lnTo>
                  <a:pt x="439" y="50"/>
                </a:lnTo>
                <a:lnTo>
                  <a:pt x="440" y="52"/>
                </a:lnTo>
                <a:lnTo>
                  <a:pt x="441" y="53"/>
                </a:lnTo>
                <a:lnTo>
                  <a:pt x="442" y="53"/>
                </a:lnTo>
                <a:lnTo>
                  <a:pt x="443" y="55"/>
                </a:lnTo>
                <a:lnTo>
                  <a:pt x="444" y="55"/>
                </a:lnTo>
                <a:lnTo>
                  <a:pt x="445" y="56"/>
                </a:lnTo>
                <a:lnTo>
                  <a:pt x="446" y="57"/>
                </a:lnTo>
                <a:lnTo>
                  <a:pt x="448" y="58"/>
                </a:lnTo>
                <a:lnTo>
                  <a:pt x="451" y="59"/>
                </a:lnTo>
                <a:lnTo>
                  <a:pt x="457" y="62"/>
                </a:lnTo>
                <a:lnTo>
                  <a:pt x="458" y="62"/>
                </a:lnTo>
                <a:lnTo>
                  <a:pt x="460" y="63"/>
                </a:lnTo>
                <a:lnTo>
                  <a:pt x="459" y="64"/>
                </a:lnTo>
                <a:lnTo>
                  <a:pt x="457" y="66"/>
                </a:lnTo>
                <a:lnTo>
                  <a:pt x="454" y="69"/>
                </a:lnTo>
                <a:lnTo>
                  <a:pt x="452" y="71"/>
                </a:lnTo>
                <a:lnTo>
                  <a:pt x="451" y="72"/>
                </a:lnTo>
                <a:lnTo>
                  <a:pt x="450" y="73"/>
                </a:lnTo>
                <a:lnTo>
                  <a:pt x="450" y="74"/>
                </a:lnTo>
                <a:lnTo>
                  <a:pt x="450" y="75"/>
                </a:lnTo>
                <a:lnTo>
                  <a:pt x="449" y="76"/>
                </a:lnTo>
                <a:lnTo>
                  <a:pt x="449" y="77"/>
                </a:lnTo>
                <a:lnTo>
                  <a:pt x="449" y="78"/>
                </a:lnTo>
                <a:lnTo>
                  <a:pt x="450" y="79"/>
                </a:lnTo>
                <a:lnTo>
                  <a:pt x="450" y="80"/>
                </a:lnTo>
                <a:lnTo>
                  <a:pt x="452" y="83"/>
                </a:lnTo>
                <a:lnTo>
                  <a:pt x="453" y="85"/>
                </a:lnTo>
                <a:lnTo>
                  <a:pt x="453" y="87"/>
                </a:lnTo>
                <a:lnTo>
                  <a:pt x="454" y="90"/>
                </a:lnTo>
                <a:lnTo>
                  <a:pt x="455" y="93"/>
                </a:lnTo>
                <a:lnTo>
                  <a:pt x="456" y="94"/>
                </a:lnTo>
                <a:lnTo>
                  <a:pt x="456" y="95"/>
                </a:lnTo>
                <a:lnTo>
                  <a:pt x="456" y="96"/>
                </a:lnTo>
                <a:lnTo>
                  <a:pt x="456" y="99"/>
                </a:lnTo>
                <a:lnTo>
                  <a:pt x="456" y="105"/>
                </a:lnTo>
                <a:lnTo>
                  <a:pt x="456" y="107"/>
                </a:lnTo>
                <a:lnTo>
                  <a:pt x="456" y="109"/>
                </a:lnTo>
                <a:lnTo>
                  <a:pt x="456" y="110"/>
                </a:lnTo>
                <a:lnTo>
                  <a:pt x="457" y="111"/>
                </a:lnTo>
                <a:lnTo>
                  <a:pt x="458" y="112"/>
                </a:lnTo>
                <a:lnTo>
                  <a:pt x="459" y="114"/>
                </a:lnTo>
                <a:lnTo>
                  <a:pt x="460" y="115"/>
                </a:lnTo>
                <a:lnTo>
                  <a:pt x="460" y="117"/>
                </a:lnTo>
                <a:lnTo>
                  <a:pt x="461" y="118"/>
                </a:lnTo>
                <a:lnTo>
                  <a:pt x="462" y="119"/>
                </a:lnTo>
                <a:lnTo>
                  <a:pt x="463" y="125"/>
                </a:lnTo>
                <a:lnTo>
                  <a:pt x="463" y="127"/>
                </a:lnTo>
                <a:lnTo>
                  <a:pt x="463" y="128"/>
                </a:lnTo>
                <a:lnTo>
                  <a:pt x="463" y="130"/>
                </a:lnTo>
                <a:lnTo>
                  <a:pt x="463" y="132"/>
                </a:lnTo>
                <a:lnTo>
                  <a:pt x="463" y="134"/>
                </a:lnTo>
                <a:lnTo>
                  <a:pt x="462" y="136"/>
                </a:lnTo>
                <a:lnTo>
                  <a:pt x="462" y="137"/>
                </a:lnTo>
                <a:lnTo>
                  <a:pt x="461" y="138"/>
                </a:lnTo>
                <a:lnTo>
                  <a:pt x="459" y="142"/>
                </a:lnTo>
                <a:lnTo>
                  <a:pt x="458" y="143"/>
                </a:lnTo>
                <a:lnTo>
                  <a:pt x="458" y="144"/>
                </a:lnTo>
                <a:lnTo>
                  <a:pt x="456" y="148"/>
                </a:lnTo>
                <a:lnTo>
                  <a:pt x="456" y="149"/>
                </a:lnTo>
                <a:lnTo>
                  <a:pt x="455" y="150"/>
                </a:lnTo>
                <a:lnTo>
                  <a:pt x="455" y="150"/>
                </a:lnTo>
                <a:lnTo>
                  <a:pt x="454" y="151"/>
                </a:lnTo>
                <a:lnTo>
                  <a:pt x="453" y="152"/>
                </a:lnTo>
                <a:lnTo>
                  <a:pt x="450" y="153"/>
                </a:lnTo>
                <a:lnTo>
                  <a:pt x="449" y="154"/>
                </a:lnTo>
                <a:lnTo>
                  <a:pt x="448" y="154"/>
                </a:lnTo>
                <a:lnTo>
                  <a:pt x="448" y="155"/>
                </a:lnTo>
                <a:lnTo>
                  <a:pt x="447" y="156"/>
                </a:lnTo>
                <a:lnTo>
                  <a:pt x="446" y="157"/>
                </a:lnTo>
                <a:lnTo>
                  <a:pt x="446" y="158"/>
                </a:lnTo>
                <a:lnTo>
                  <a:pt x="446" y="159"/>
                </a:lnTo>
                <a:lnTo>
                  <a:pt x="446" y="160"/>
                </a:lnTo>
                <a:lnTo>
                  <a:pt x="446" y="161"/>
                </a:lnTo>
                <a:lnTo>
                  <a:pt x="446" y="162"/>
                </a:lnTo>
                <a:lnTo>
                  <a:pt x="447" y="163"/>
                </a:lnTo>
                <a:lnTo>
                  <a:pt x="447" y="164"/>
                </a:lnTo>
                <a:lnTo>
                  <a:pt x="449" y="167"/>
                </a:lnTo>
                <a:lnTo>
                  <a:pt x="450" y="168"/>
                </a:lnTo>
                <a:lnTo>
                  <a:pt x="450" y="169"/>
                </a:lnTo>
                <a:lnTo>
                  <a:pt x="451" y="171"/>
                </a:lnTo>
                <a:lnTo>
                  <a:pt x="451" y="173"/>
                </a:lnTo>
                <a:lnTo>
                  <a:pt x="452" y="174"/>
                </a:lnTo>
                <a:lnTo>
                  <a:pt x="452" y="175"/>
                </a:lnTo>
                <a:lnTo>
                  <a:pt x="453" y="176"/>
                </a:lnTo>
                <a:lnTo>
                  <a:pt x="454" y="177"/>
                </a:lnTo>
                <a:lnTo>
                  <a:pt x="455" y="177"/>
                </a:lnTo>
                <a:lnTo>
                  <a:pt x="456" y="178"/>
                </a:lnTo>
                <a:lnTo>
                  <a:pt x="457" y="179"/>
                </a:lnTo>
                <a:lnTo>
                  <a:pt x="458" y="179"/>
                </a:lnTo>
                <a:lnTo>
                  <a:pt x="459" y="180"/>
                </a:lnTo>
                <a:lnTo>
                  <a:pt x="460" y="180"/>
                </a:lnTo>
                <a:lnTo>
                  <a:pt x="461" y="180"/>
                </a:lnTo>
                <a:lnTo>
                  <a:pt x="462" y="181"/>
                </a:lnTo>
                <a:lnTo>
                  <a:pt x="463" y="181"/>
                </a:lnTo>
                <a:lnTo>
                  <a:pt x="467" y="181"/>
                </a:lnTo>
                <a:lnTo>
                  <a:pt x="468" y="181"/>
                </a:lnTo>
                <a:lnTo>
                  <a:pt x="469" y="182"/>
                </a:lnTo>
                <a:lnTo>
                  <a:pt x="471" y="182"/>
                </a:lnTo>
                <a:lnTo>
                  <a:pt x="472" y="183"/>
                </a:lnTo>
                <a:lnTo>
                  <a:pt x="473" y="184"/>
                </a:lnTo>
                <a:lnTo>
                  <a:pt x="474" y="184"/>
                </a:lnTo>
                <a:lnTo>
                  <a:pt x="475" y="185"/>
                </a:lnTo>
                <a:lnTo>
                  <a:pt x="476" y="187"/>
                </a:lnTo>
                <a:lnTo>
                  <a:pt x="477" y="188"/>
                </a:lnTo>
                <a:lnTo>
                  <a:pt x="478" y="189"/>
                </a:lnTo>
                <a:lnTo>
                  <a:pt x="480" y="191"/>
                </a:lnTo>
                <a:lnTo>
                  <a:pt x="482" y="192"/>
                </a:lnTo>
                <a:lnTo>
                  <a:pt x="484" y="194"/>
                </a:lnTo>
                <a:lnTo>
                  <a:pt x="484" y="195"/>
                </a:lnTo>
                <a:lnTo>
                  <a:pt x="485" y="196"/>
                </a:lnTo>
                <a:lnTo>
                  <a:pt x="486" y="197"/>
                </a:lnTo>
                <a:lnTo>
                  <a:pt x="486" y="198"/>
                </a:lnTo>
                <a:lnTo>
                  <a:pt x="486" y="199"/>
                </a:lnTo>
                <a:lnTo>
                  <a:pt x="486" y="202"/>
                </a:lnTo>
                <a:lnTo>
                  <a:pt x="486" y="204"/>
                </a:lnTo>
                <a:lnTo>
                  <a:pt x="486" y="205"/>
                </a:lnTo>
                <a:lnTo>
                  <a:pt x="487" y="207"/>
                </a:lnTo>
                <a:lnTo>
                  <a:pt x="487" y="208"/>
                </a:lnTo>
                <a:lnTo>
                  <a:pt x="488" y="209"/>
                </a:lnTo>
                <a:lnTo>
                  <a:pt x="488" y="210"/>
                </a:lnTo>
                <a:lnTo>
                  <a:pt x="488" y="211"/>
                </a:lnTo>
                <a:lnTo>
                  <a:pt x="489" y="211"/>
                </a:lnTo>
                <a:lnTo>
                  <a:pt x="490" y="212"/>
                </a:lnTo>
                <a:lnTo>
                  <a:pt x="491" y="213"/>
                </a:lnTo>
                <a:lnTo>
                  <a:pt x="492" y="214"/>
                </a:lnTo>
                <a:lnTo>
                  <a:pt x="493" y="214"/>
                </a:lnTo>
                <a:lnTo>
                  <a:pt x="494" y="215"/>
                </a:lnTo>
                <a:lnTo>
                  <a:pt x="495" y="215"/>
                </a:lnTo>
                <a:lnTo>
                  <a:pt x="496" y="216"/>
                </a:lnTo>
                <a:lnTo>
                  <a:pt x="497" y="216"/>
                </a:lnTo>
                <a:lnTo>
                  <a:pt x="498" y="216"/>
                </a:lnTo>
                <a:lnTo>
                  <a:pt x="499" y="216"/>
                </a:lnTo>
                <a:lnTo>
                  <a:pt x="500" y="216"/>
                </a:lnTo>
                <a:lnTo>
                  <a:pt x="507" y="215"/>
                </a:lnTo>
                <a:lnTo>
                  <a:pt x="508" y="215"/>
                </a:lnTo>
                <a:lnTo>
                  <a:pt x="510" y="215"/>
                </a:lnTo>
                <a:lnTo>
                  <a:pt x="516" y="216"/>
                </a:lnTo>
                <a:lnTo>
                  <a:pt x="519" y="216"/>
                </a:lnTo>
                <a:lnTo>
                  <a:pt x="524" y="217"/>
                </a:lnTo>
                <a:lnTo>
                  <a:pt x="525" y="217"/>
                </a:lnTo>
                <a:lnTo>
                  <a:pt x="527" y="217"/>
                </a:lnTo>
                <a:lnTo>
                  <a:pt x="528" y="217"/>
                </a:lnTo>
                <a:lnTo>
                  <a:pt x="530" y="216"/>
                </a:lnTo>
                <a:lnTo>
                  <a:pt x="535" y="215"/>
                </a:lnTo>
                <a:lnTo>
                  <a:pt x="538" y="213"/>
                </a:lnTo>
                <a:lnTo>
                  <a:pt x="540" y="213"/>
                </a:lnTo>
                <a:lnTo>
                  <a:pt x="541" y="212"/>
                </a:lnTo>
                <a:lnTo>
                  <a:pt x="543" y="212"/>
                </a:lnTo>
                <a:lnTo>
                  <a:pt x="544" y="212"/>
                </a:lnTo>
                <a:lnTo>
                  <a:pt x="545" y="212"/>
                </a:lnTo>
                <a:lnTo>
                  <a:pt x="545" y="212"/>
                </a:lnTo>
                <a:lnTo>
                  <a:pt x="546" y="212"/>
                </a:lnTo>
                <a:lnTo>
                  <a:pt x="547" y="213"/>
                </a:lnTo>
                <a:lnTo>
                  <a:pt x="548" y="213"/>
                </a:lnTo>
                <a:lnTo>
                  <a:pt x="550" y="215"/>
                </a:lnTo>
                <a:lnTo>
                  <a:pt x="551" y="216"/>
                </a:lnTo>
                <a:lnTo>
                  <a:pt x="553" y="217"/>
                </a:lnTo>
                <a:lnTo>
                  <a:pt x="553" y="218"/>
                </a:lnTo>
                <a:lnTo>
                  <a:pt x="554" y="219"/>
                </a:lnTo>
                <a:lnTo>
                  <a:pt x="555" y="220"/>
                </a:lnTo>
                <a:lnTo>
                  <a:pt x="555" y="221"/>
                </a:lnTo>
                <a:lnTo>
                  <a:pt x="556" y="222"/>
                </a:lnTo>
                <a:lnTo>
                  <a:pt x="556" y="224"/>
                </a:lnTo>
                <a:lnTo>
                  <a:pt x="557" y="225"/>
                </a:lnTo>
                <a:lnTo>
                  <a:pt x="557" y="227"/>
                </a:lnTo>
                <a:lnTo>
                  <a:pt x="557" y="230"/>
                </a:lnTo>
                <a:lnTo>
                  <a:pt x="557" y="234"/>
                </a:lnTo>
                <a:lnTo>
                  <a:pt x="557" y="237"/>
                </a:lnTo>
                <a:lnTo>
                  <a:pt x="557" y="239"/>
                </a:lnTo>
                <a:lnTo>
                  <a:pt x="556" y="243"/>
                </a:lnTo>
                <a:lnTo>
                  <a:pt x="556" y="244"/>
                </a:lnTo>
                <a:lnTo>
                  <a:pt x="556" y="245"/>
                </a:lnTo>
                <a:lnTo>
                  <a:pt x="556" y="248"/>
                </a:lnTo>
                <a:lnTo>
                  <a:pt x="556" y="250"/>
                </a:lnTo>
                <a:lnTo>
                  <a:pt x="556" y="252"/>
                </a:lnTo>
                <a:lnTo>
                  <a:pt x="557" y="254"/>
                </a:lnTo>
                <a:lnTo>
                  <a:pt x="557" y="255"/>
                </a:lnTo>
                <a:lnTo>
                  <a:pt x="557" y="256"/>
                </a:lnTo>
                <a:lnTo>
                  <a:pt x="558" y="258"/>
                </a:lnTo>
                <a:lnTo>
                  <a:pt x="559" y="260"/>
                </a:lnTo>
                <a:lnTo>
                  <a:pt x="561" y="263"/>
                </a:lnTo>
                <a:lnTo>
                  <a:pt x="562" y="265"/>
                </a:lnTo>
                <a:lnTo>
                  <a:pt x="563" y="267"/>
                </a:lnTo>
                <a:lnTo>
                  <a:pt x="563" y="268"/>
                </a:lnTo>
                <a:lnTo>
                  <a:pt x="564" y="271"/>
                </a:lnTo>
                <a:lnTo>
                  <a:pt x="564" y="271"/>
                </a:lnTo>
                <a:lnTo>
                  <a:pt x="564" y="272"/>
                </a:lnTo>
                <a:lnTo>
                  <a:pt x="564" y="273"/>
                </a:lnTo>
                <a:lnTo>
                  <a:pt x="564" y="275"/>
                </a:lnTo>
                <a:lnTo>
                  <a:pt x="564" y="276"/>
                </a:lnTo>
                <a:lnTo>
                  <a:pt x="564" y="277"/>
                </a:lnTo>
                <a:lnTo>
                  <a:pt x="563" y="279"/>
                </a:lnTo>
                <a:lnTo>
                  <a:pt x="562" y="281"/>
                </a:lnTo>
                <a:lnTo>
                  <a:pt x="562" y="283"/>
                </a:lnTo>
                <a:lnTo>
                  <a:pt x="561" y="284"/>
                </a:lnTo>
                <a:lnTo>
                  <a:pt x="560" y="286"/>
                </a:lnTo>
                <a:lnTo>
                  <a:pt x="558" y="289"/>
                </a:lnTo>
                <a:lnTo>
                  <a:pt x="557" y="290"/>
                </a:lnTo>
                <a:lnTo>
                  <a:pt x="555" y="292"/>
                </a:lnTo>
                <a:lnTo>
                  <a:pt x="553" y="294"/>
                </a:lnTo>
                <a:lnTo>
                  <a:pt x="552" y="296"/>
                </a:lnTo>
                <a:lnTo>
                  <a:pt x="551" y="297"/>
                </a:lnTo>
                <a:lnTo>
                  <a:pt x="551" y="298"/>
                </a:lnTo>
                <a:lnTo>
                  <a:pt x="551" y="299"/>
                </a:lnTo>
                <a:lnTo>
                  <a:pt x="551" y="299"/>
                </a:lnTo>
                <a:lnTo>
                  <a:pt x="552" y="301"/>
                </a:lnTo>
                <a:lnTo>
                  <a:pt x="552" y="303"/>
                </a:lnTo>
                <a:lnTo>
                  <a:pt x="552" y="303"/>
                </a:lnTo>
                <a:lnTo>
                  <a:pt x="552" y="304"/>
                </a:lnTo>
                <a:lnTo>
                  <a:pt x="550" y="308"/>
                </a:lnTo>
                <a:lnTo>
                  <a:pt x="550" y="308"/>
                </a:lnTo>
                <a:lnTo>
                  <a:pt x="550" y="309"/>
                </a:lnTo>
                <a:lnTo>
                  <a:pt x="551" y="309"/>
                </a:lnTo>
                <a:lnTo>
                  <a:pt x="551" y="309"/>
                </a:lnTo>
                <a:lnTo>
                  <a:pt x="552" y="310"/>
                </a:lnTo>
                <a:lnTo>
                  <a:pt x="553" y="310"/>
                </a:lnTo>
                <a:lnTo>
                  <a:pt x="558" y="312"/>
                </a:lnTo>
                <a:lnTo>
                  <a:pt x="563" y="313"/>
                </a:lnTo>
                <a:lnTo>
                  <a:pt x="564" y="314"/>
                </a:lnTo>
                <a:lnTo>
                  <a:pt x="566" y="315"/>
                </a:lnTo>
                <a:lnTo>
                  <a:pt x="569" y="315"/>
                </a:lnTo>
                <a:lnTo>
                  <a:pt x="571" y="315"/>
                </a:lnTo>
                <a:lnTo>
                  <a:pt x="572" y="316"/>
                </a:lnTo>
                <a:lnTo>
                  <a:pt x="573" y="316"/>
                </a:lnTo>
                <a:lnTo>
                  <a:pt x="574" y="317"/>
                </a:lnTo>
                <a:lnTo>
                  <a:pt x="578" y="319"/>
                </a:lnTo>
                <a:lnTo>
                  <a:pt x="579" y="320"/>
                </a:lnTo>
                <a:lnTo>
                  <a:pt x="581" y="322"/>
                </a:lnTo>
                <a:lnTo>
                  <a:pt x="581" y="322"/>
                </a:lnTo>
                <a:lnTo>
                  <a:pt x="582" y="323"/>
                </a:lnTo>
                <a:lnTo>
                  <a:pt x="582" y="324"/>
                </a:lnTo>
                <a:lnTo>
                  <a:pt x="583" y="324"/>
                </a:lnTo>
                <a:lnTo>
                  <a:pt x="583" y="325"/>
                </a:lnTo>
                <a:lnTo>
                  <a:pt x="583" y="326"/>
                </a:lnTo>
                <a:lnTo>
                  <a:pt x="583" y="327"/>
                </a:lnTo>
                <a:lnTo>
                  <a:pt x="584" y="327"/>
                </a:lnTo>
                <a:lnTo>
                  <a:pt x="583" y="329"/>
                </a:lnTo>
                <a:lnTo>
                  <a:pt x="583" y="331"/>
                </a:lnTo>
                <a:lnTo>
                  <a:pt x="583" y="333"/>
                </a:lnTo>
                <a:lnTo>
                  <a:pt x="582" y="333"/>
                </a:lnTo>
                <a:lnTo>
                  <a:pt x="582" y="334"/>
                </a:lnTo>
                <a:lnTo>
                  <a:pt x="581" y="334"/>
                </a:lnTo>
                <a:lnTo>
                  <a:pt x="581" y="335"/>
                </a:lnTo>
                <a:lnTo>
                  <a:pt x="580" y="335"/>
                </a:lnTo>
                <a:lnTo>
                  <a:pt x="579" y="336"/>
                </a:lnTo>
                <a:lnTo>
                  <a:pt x="578" y="336"/>
                </a:lnTo>
                <a:lnTo>
                  <a:pt x="577" y="337"/>
                </a:lnTo>
                <a:lnTo>
                  <a:pt x="575" y="337"/>
                </a:lnTo>
                <a:lnTo>
                  <a:pt x="573" y="338"/>
                </a:lnTo>
                <a:lnTo>
                  <a:pt x="572" y="338"/>
                </a:lnTo>
                <a:lnTo>
                  <a:pt x="572" y="339"/>
                </a:lnTo>
                <a:lnTo>
                  <a:pt x="571" y="339"/>
                </a:lnTo>
                <a:lnTo>
                  <a:pt x="571" y="340"/>
                </a:lnTo>
                <a:lnTo>
                  <a:pt x="570" y="340"/>
                </a:lnTo>
                <a:lnTo>
                  <a:pt x="570" y="341"/>
                </a:lnTo>
                <a:lnTo>
                  <a:pt x="570" y="341"/>
                </a:lnTo>
                <a:lnTo>
                  <a:pt x="570" y="342"/>
                </a:lnTo>
                <a:lnTo>
                  <a:pt x="570" y="342"/>
                </a:lnTo>
                <a:lnTo>
                  <a:pt x="571" y="343"/>
                </a:lnTo>
                <a:lnTo>
                  <a:pt x="571" y="344"/>
                </a:lnTo>
                <a:lnTo>
                  <a:pt x="573" y="345"/>
                </a:lnTo>
                <a:lnTo>
                  <a:pt x="573" y="346"/>
                </a:lnTo>
                <a:lnTo>
                  <a:pt x="573" y="346"/>
                </a:lnTo>
                <a:lnTo>
                  <a:pt x="574" y="347"/>
                </a:lnTo>
                <a:lnTo>
                  <a:pt x="574" y="347"/>
                </a:lnTo>
                <a:lnTo>
                  <a:pt x="573" y="348"/>
                </a:lnTo>
                <a:lnTo>
                  <a:pt x="572" y="350"/>
                </a:lnTo>
                <a:lnTo>
                  <a:pt x="572" y="350"/>
                </a:lnTo>
                <a:lnTo>
                  <a:pt x="571" y="351"/>
                </a:lnTo>
                <a:lnTo>
                  <a:pt x="571" y="353"/>
                </a:lnTo>
                <a:lnTo>
                  <a:pt x="571" y="357"/>
                </a:lnTo>
                <a:lnTo>
                  <a:pt x="570" y="358"/>
                </a:lnTo>
                <a:lnTo>
                  <a:pt x="570" y="359"/>
                </a:lnTo>
                <a:lnTo>
                  <a:pt x="570" y="360"/>
                </a:lnTo>
                <a:lnTo>
                  <a:pt x="569" y="361"/>
                </a:lnTo>
                <a:lnTo>
                  <a:pt x="569" y="362"/>
                </a:lnTo>
                <a:lnTo>
                  <a:pt x="568" y="362"/>
                </a:lnTo>
                <a:lnTo>
                  <a:pt x="567" y="363"/>
                </a:lnTo>
                <a:lnTo>
                  <a:pt x="566" y="364"/>
                </a:lnTo>
                <a:lnTo>
                  <a:pt x="563" y="366"/>
                </a:lnTo>
                <a:lnTo>
                  <a:pt x="562" y="367"/>
                </a:lnTo>
                <a:lnTo>
                  <a:pt x="562" y="368"/>
                </a:lnTo>
                <a:lnTo>
                  <a:pt x="562" y="368"/>
                </a:lnTo>
                <a:lnTo>
                  <a:pt x="562" y="369"/>
                </a:lnTo>
                <a:lnTo>
                  <a:pt x="562" y="369"/>
                </a:lnTo>
                <a:lnTo>
                  <a:pt x="562" y="369"/>
                </a:lnTo>
                <a:lnTo>
                  <a:pt x="562" y="370"/>
                </a:lnTo>
                <a:lnTo>
                  <a:pt x="562" y="370"/>
                </a:lnTo>
                <a:lnTo>
                  <a:pt x="563" y="372"/>
                </a:lnTo>
                <a:lnTo>
                  <a:pt x="564" y="372"/>
                </a:lnTo>
                <a:lnTo>
                  <a:pt x="564" y="373"/>
                </a:lnTo>
                <a:lnTo>
                  <a:pt x="564" y="373"/>
                </a:lnTo>
                <a:lnTo>
                  <a:pt x="564" y="373"/>
                </a:lnTo>
                <a:lnTo>
                  <a:pt x="563" y="374"/>
                </a:lnTo>
                <a:lnTo>
                  <a:pt x="563" y="374"/>
                </a:lnTo>
                <a:lnTo>
                  <a:pt x="561" y="375"/>
                </a:lnTo>
                <a:lnTo>
                  <a:pt x="560" y="376"/>
                </a:lnTo>
                <a:lnTo>
                  <a:pt x="559" y="376"/>
                </a:lnTo>
                <a:lnTo>
                  <a:pt x="558" y="377"/>
                </a:lnTo>
                <a:lnTo>
                  <a:pt x="557" y="377"/>
                </a:lnTo>
                <a:lnTo>
                  <a:pt x="557" y="378"/>
                </a:lnTo>
                <a:lnTo>
                  <a:pt x="556" y="379"/>
                </a:lnTo>
                <a:lnTo>
                  <a:pt x="556" y="379"/>
                </a:lnTo>
                <a:lnTo>
                  <a:pt x="556" y="380"/>
                </a:lnTo>
                <a:lnTo>
                  <a:pt x="556" y="380"/>
                </a:lnTo>
                <a:lnTo>
                  <a:pt x="556" y="381"/>
                </a:lnTo>
                <a:lnTo>
                  <a:pt x="556" y="382"/>
                </a:lnTo>
                <a:lnTo>
                  <a:pt x="557" y="383"/>
                </a:lnTo>
                <a:lnTo>
                  <a:pt x="557" y="385"/>
                </a:lnTo>
                <a:lnTo>
                  <a:pt x="558" y="386"/>
                </a:lnTo>
                <a:lnTo>
                  <a:pt x="559" y="387"/>
                </a:lnTo>
                <a:lnTo>
                  <a:pt x="560" y="388"/>
                </a:lnTo>
                <a:lnTo>
                  <a:pt x="561" y="388"/>
                </a:lnTo>
                <a:lnTo>
                  <a:pt x="563" y="389"/>
                </a:lnTo>
                <a:lnTo>
                  <a:pt x="564" y="390"/>
                </a:lnTo>
                <a:lnTo>
                  <a:pt x="566" y="391"/>
                </a:lnTo>
                <a:lnTo>
                  <a:pt x="568" y="391"/>
                </a:lnTo>
                <a:lnTo>
                  <a:pt x="571" y="392"/>
                </a:lnTo>
                <a:lnTo>
                  <a:pt x="572" y="393"/>
                </a:lnTo>
                <a:lnTo>
                  <a:pt x="573" y="393"/>
                </a:lnTo>
                <a:lnTo>
                  <a:pt x="575" y="394"/>
                </a:lnTo>
                <a:lnTo>
                  <a:pt x="576" y="395"/>
                </a:lnTo>
                <a:lnTo>
                  <a:pt x="577" y="395"/>
                </a:lnTo>
                <a:lnTo>
                  <a:pt x="578" y="397"/>
                </a:lnTo>
                <a:lnTo>
                  <a:pt x="579" y="397"/>
                </a:lnTo>
                <a:lnTo>
                  <a:pt x="579" y="398"/>
                </a:lnTo>
                <a:lnTo>
                  <a:pt x="580" y="398"/>
                </a:lnTo>
                <a:lnTo>
                  <a:pt x="582" y="399"/>
                </a:lnTo>
                <a:lnTo>
                  <a:pt x="585" y="399"/>
                </a:lnTo>
                <a:lnTo>
                  <a:pt x="586" y="400"/>
                </a:lnTo>
                <a:lnTo>
                  <a:pt x="588" y="400"/>
                </a:lnTo>
                <a:lnTo>
                  <a:pt x="589" y="400"/>
                </a:lnTo>
                <a:lnTo>
                  <a:pt x="590" y="400"/>
                </a:lnTo>
                <a:lnTo>
                  <a:pt x="590" y="401"/>
                </a:lnTo>
                <a:lnTo>
                  <a:pt x="591" y="401"/>
                </a:lnTo>
                <a:lnTo>
                  <a:pt x="592" y="402"/>
                </a:lnTo>
                <a:lnTo>
                  <a:pt x="593" y="403"/>
                </a:lnTo>
                <a:lnTo>
                  <a:pt x="593" y="403"/>
                </a:lnTo>
                <a:lnTo>
                  <a:pt x="595" y="404"/>
                </a:lnTo>
                <a:lnTo>
                  <a:pt x="595" y="404"/>
                </a:lnTo>
                <a:lnTo>
                  <a:pt x="596" y="404"/>
                </a:lnTo>
                <a:lnTo>
                  <a:pt x="596" y="405"/>
                </a:lnTo>
                <a:lnTo>
                  <a:pt x="596" y="406"/>
                </a:lnTo>
                <a:lnTo>
                  <a:pt x="596" y="406"/>
                </a:lnTo>
                <a:lnTo>
                  <a:pt x="597" y="408"/>
                </a:lnTo>
                <a:lnTo>
                  <a:pt x="597" y="411"/>
                </a:lnTo>
                <a:lnTo>
                  <a:pt x="597" y="412"/>
                </a:lnTo>
                <a:lnTo>
                  <a:pt x="597" y="413"/>
                </a:lnTo>
                <a:lnTo>
                  <a:pt x="598" y="414"/>
                </a:lnTo>
                <a:lnTo>
                  <a:pt x="598" y="415"/>
                </a:lnTo>
                <a:lnTo>
                  <a:pt x="599" y="415"/>
                </a:lnTo>
                <a:lnTo>
                  <a:pt x="599" y="416"/>
                </a:lnTo>
                <a:lnTo>
                  <a:pt x="601" y="418"/>
                </a:lnTo>
                <a:lnTo>
                  <a:pt x="602" y="419"/>
                </a:lnTo>
                <a:lnTo>
                  <a:pt x="604" y="420"/>
                </a:lnTo>
                <a:lnTo>
                  <a:pt x="606" y="422"/>
                </a:lnTo>
                <a:lnTo>
                  <a:pt x="609" y="424"/>
                </a:lnTo>
                <a:lnTo>
                  <a:pt x="610" y="424"/>
                </a:lnTo>
                <a:lnTo>
                  <a:pt x="614" y="426"/>
                </a:lnTo>
                <a:lnTo>
                  <a:pt x="615" y="427"/>
                </a:lnTo>
                <a:lnTo>
                  <a:pt x="617" y="428"/>
                </a:lnTo>
                <a:lnTo>
                  <a:pt x="618" y="429"/>
                </a:lnTo>
                <a:lnTo>
                  <a:pt x="619" y="430"/>
                </a:lnTo>
                <a:lnTo>
                  <a:pt x="620" y="431"/>
                </a:lnTo>
                <a:lnTo>
                  <a:pt x="621" y="432"/>
                </a:lnTo>
                <a:lnTo>
                  <a:pt x="621" y="433"/>
                </a:lnTo>
                <a:lnTo>
                  <a:pt x="621" y="434"/>
                </a:lnTo>
                <a:lnTo>
                  <a:pt x="621" y="435"/>
                </a:lnTo>
                <a:lnTo>
                  <a:pt x="621" y="436"/>
                </a:lnTo>
                <a:lnTo>
                  <a:pt x="621" y="438"/>
                </a:lnTo>
                <a:lnTo>
                  <a:pt x="621" y="441"/>
                </a:lnTo>
                <a:lnTo>
                  <a:pt x="620" y="442"/>
                </a:lnTo>
                <a:lnTo>
                  <a:pt x="620" y="443"/>
                </a:lnTo>
                <a:lnTo>
                  <a:pt x="620" y="444"/>
                </a:lnTo>
                <a:lnTo>
                  <a:pt x="620" y="445"/>
                </a:lnTo>
                <a:lnTo>
                  <a:pt x="621" y="446"/>
                </a:lnTo>
                <a:lnTo>
                  <a:pt x="621" y="450"/>
                </a:lnTo>
                <a:lnTo>
                  <a:pt x="622" y="451"/>
                </a:lnTo>
                <a:lnTo>
                  <a:pt x="622" y="453"/>
                </a:lnTo>
                <a:lnTo>
                  <a:pt x="622" y="454"/>
                </a:lnTo>
                <a:lnTo>
                  <a:pt x="621" y="455"/>
                </a:lnTo>
                <a:lnTo>
                  <a:pt x="621" y="457"/>
                </a:lnTo>
                <a:lnTo>
                  <a:pt x="620" y="459"/>
                </a:lnTo>
                <a:lnTo>
                  <a:pt x="619" y="462"/>
                </a:lnTo>
                <a:lnTo>
                  <a:pt x="617" y="467"/>
                </a:lnTo>
                <a:lnTo>
                  <a:pt x="616" y="468"/>
                </a:lnTo>
                <a:lnTo>
                  <a:pt x="615" y="469"/>
                </a:lnTo>
                <a:lnTo>
                  <a:pt x="613" y="472"/>
                </a:lnTo>
                <a:lnTo>
                  <a:pt x="612" y="473"/>
                </a:lnTo>
                <a:lnTo>
                  <a:pt x="612" y="474"/>
                </a:lnTo>
                <a:lnTo>
                  <a:pt x="612" y="475"/>
                </a:lnTo>
                <a:lnTo>
                  <a:pt x="611" y="476"/>
                </a:lnTo>
                <a:lnTo>
                  <a:pt x="611" y="477"/>
                </a:lnTo>
                <a:lnTo>
                  <a:pt x="611" y="482"/>
                </a:lnTo>
                <a:lnTo>
                  <a:pt x="610" y="487"/>
                </a:lnTo>
                <a:lnTo>
                  <a:pt x="609" y="492"/>
                </a:lnTo>
                <a:lnTo>
                  <a:pt x="609" y="495"/>
                </a:lnTo>
                <a:lnTo>
                  <a:pt x="609" y="496"/>
                </a:lnTo>
                <a:lnTo>
                  <a:pt x="609" y="496"/>
                </a:lnTo>
                <a:lnTo>
                  <a:pt x="609" y="497"/>
                </a:lnTo>
                <a:lnTo>
                  <a:pt x="608" y="498"/>
                </a:lnTo>
                <a:lnTo>
                  <a:pt x="607" y="499"/>
                </a:lnTo>
                <a:lnTo>
                  <a:pt x="606" y="499"/>
                </a:lnTo>
                <a:lnTo>
                  <a:pt x="605" y="500"/>
                </a:lnTo>
                <a:lnTo>
                  <a:pt x="602" y="503"/>
                </a:lnTo>
                <a:lnTo>
                  <a:pt x="599" y="505"/>
                </a:lnTo>
                <a:lnTo>
                  <a:pt x="598" y="506"/>
                </a:lnTo>
                <a:lnTo>
                  <a:pt x="597" y="506"/>
                </a:lnTo>
                <a:lnTo>
                  <a:pt x="596" y="507"/>
                </a:lnTo>
                <a:lnTo>
                  <a:pt x="595" y="507"/>
                </a:lnTo>
                <a:lnTo>
                  <a:pt x="594" y="508"/>
                </a:lnTo>
                <a:lnTo>
                  <a:pt x="593" y="508"/>
                </a:lnTo>
                <a:lnTo>
                  <a:pt x="590" y="508"/>
                </a:lnTo>
                <a:lnTo>
                  <a:pt x="589" y="508"/>
                </a:lnTo>
                <a:lnTo>
                  <a:pt x="588" y="509"/>
                </a:lnTo>
                <a:lnTo>
                  <a:pt x="586" y="510"/>
                </a:lnTo>
                <a:lnTo>
                  <a:pt x="585" y="510"/>
                </a:lnTo>
                <a:lnTo>
                  <a:pt x="584" y="511"/>
                </a:lnTo>
                <a:lnTo>
                  <a:pt x="583" y="511"/>
                </a:lnTo>
                <a:lnTo>
                  <a:pt x="582" y="512"/>
                </a:lnTo>
                <a:lnTo>
                  <a:pt x="581" y="514"/>
                </a:lnTo>
                <a:lnTo>
                  <a:pt x="579" y="515"/>
                </a:lnTo>
                <a:lnTo>
                  <a:pt x="579" y="516"/>
                </a:lnTo>
                <a:lnTo>
                  <a:pt x="578" y="517"/>
                </a:lnTo>
                <a:lnTo>
                  <a:pt x="578" y="518"/>
                </a:lnTo>
                <a:lnTo>
                  <a:pt x="578" y="518"/>
                </a:lnTo>
                <a:lnTo>
                  <a:pt x="577" y="519"/>
                </a:lnTo>
                <a:lnTo>
                  <a:pt x="577" y="520"/>
                </a:lnTo>
                <a:lnTo>
                  <a:pt x="577" y="521"/>
                </a:lnTo>
                <a:lnTo>
                  <a:pt x="577" y="522"/>
                </a:lnTo>
                <a:lnTo>
                  <a:pt x="577" y="523"/>
                </a:lnTo>
                <a:lnTo>
                  <a:pt x="578" y="524"/>
                </a:lnTo>
                <a:lnTo>
                  <a:pt x="579" y="528"/>
                </a:lnTo>
                <a:lnTo>
                  <a:pt x="580" y="530"/>
                </a:lnTo>
                <a:lnTo>
                  <a:pt x="580" y="531"/>
                </a:lnTo>
                <a:lnTo>
                  <a:pt x="580" y="532"/>
                </a:lnTo>
                <a:lnTo>
                  <a:pt x="581" y="533"/>
                </a:lnTo>
                <a:lnTo>
                  <a:pt x="581" y="533"/>
                </a:lnTo>
                <a:lnTo>
                  <a:pt x="581" y="534"/>
                </a:lnTo>
                <a:lnTo>
                  <a:pt x="580" y="535"/>
                </a:lnTo>
                <a:lnTo>
                  <a:pt x="580" y="536"/>
                </a:lnTo>
                <a:lnTo>
                  <a:pt x="580" y="536"/>
                </a:lnTo>
                <a:lnTo>
                  <a:pt x="579" y="536"/>
                </a:lnTo>
                <a:lnTo>
                  <a:pt x="579" y="537"/>
                </a:lnTo>
                <a:lnTo>
                  <a:pt x="578" y="538"/>
                </a:lnTo>
                <a:lnTo>
                  <a:pt x="578" y="538"/>
                </a:lnTo>
                <a:lnTo>
                  <a:pt x="577" y="539"/>
                </a:lnTo>
                <a:lnTo>
                  <a:pt x="576" y="539"/>
                </a:lnTo>
                <a:lnTo>
                  <a:pt x="574" y="539"/>
                </a:lnTo>
                <a:lnTo>
                  <a:pt x="573" y="539"/>
                </a:lnTo>
                <a:lnTo>
                  <a:pt x="572" y="539"/>
                </a:lnTo>
                <a:lnTo>
                  <a:pt x="570" y="539"/>
                </a:lnTo>
                <a:lnTo>
                  <a:pt x="566" y="539"/>
                </a:lnTo>
                <a:lnTo>
                  <a:pt x="563" y="539"/>
                </a:lnTo>
                <a:lnTo>
                  <a:pt x="563" y="539"/>
                </a:lnTo>
                <a:lnTo>
                  <a:pt x="562" y="539"/>
                </a:lnTo>
                <a:lnTo>
                  <a:pt x="561" y="540"/>
                </a:lnTo>
                <a:lnTo>
                  <a:pt x="560" y="540"/>
                </a:lnTo>
                <a:lnTo>
                  <a:pt x="559" y="541"/>
                </a:lnTo>
                <a:lnTo>
                  <a:pt x="558" y="542"/>
                </a:lnTo>
                <a:lnTo>
                  <a:pt x="557" y="544"/>
                </a:lnTo>
                <a:lnTo>
                  <a:pt x="554" y="547"/>
                </a:lnTo>
                <a:lnTo>
                  <a:pt x="553" y="548"/>
                </a:lnTo>
                <a:lnTo>
                  <a:pt x="553" y="549"/>
                </a:lnTo>
                <a:lnTo>
                  <a:pt x="551" y="550"/>
                </a:lnTo>
                <a:lnTo>
                  <a:pt x="549" y="552"/>
                </a:lnTo>
                <a:lnTo>
                  <a:pt x="547" y="553"/>
                </a:lnTo>
                <a:lnTo>
                  <a:pt x="546" y="553"/>
                </a:lnTo>
                <a:lnTo>
                  <a:pt x="544" y="554"/>
                </a:lnTo>
                <a:lnTo>
                  <a:pt x="541" y="555"/>
                </a:lnTo>
                <a:lnTo>
                  <a:pt x="539" y="555"/>
                </a:lnTo>
                <a:lnTo>
                  <a:pt x="537" y="556"/>
                </a:lnTo>
                <a:lnTo>
                  <a:pt x="532" y="557"/>
                </a:lnTo>
                <a:lnTo>
                  <a:pt x="530" y="558"/>
                </a:lnTo>
                <a:lnTo>
                  <a:pt x="527" y="559"/>
                </a:lnTo>
                <a:lnTo>
                  <a:pt x="525" y="559"/>
                </a:lnTo>
                <a:lnTo>
                  <a:pt x="523" y="560"/>
                </a:lnTo>
                <a:lnTo>
                  <a:pt x="521" y="561"/>
                </a:lnTo>
                <a:lnTo>
                  <a:pt x="516" y="564"/>
                </a:lnTo>
                <a:lnTo>
                  <a:pt x="515" y="564"/>
                </a:lnTo>
                <a:lnTo>
                  <a:pt x="514" y="565"/>
                </a:lnTo>
                <a:lnTo>
                  <a:pt x="512" y="565"/>
                </a:lnTo>
                <a:lnTo>
                  <a:pt x="511" y="566"/>
                </a:lnTo>
                <a:lnTo>
                  <a:pt x="510" y="566"/>
                </a:lnTo>
                <a:lnTo>
                  <a:pt x="509" y="566"/>
                </a:lnTo>
                <a:lnTo>
                  <a:pt x="508" y="565"/>
                </a:lnTo>
                <a:lnTo>
                  <a:pt x="507" y="565"/>
                </a:lnTo>
                <a:lnTo>
                  <a:pt x="507" y="565"/>
                </a:lnTo>
                <a:lnTo>
                  <a:pt x="506" y="565"/>
                </a:lnTo>
                <a:lnTo>
                  <a:pt x="504" y="564"/>
                </a:lnTo>
                <a:lnTo>
                  <a:pt x="504" y="564"/>
                </a:lnTo>
                <a:lnTo>
                  <a:pt x="503" y="563"/>
                </a:lnTo>
                <a:lnTo>
                  <a:pt x="502" y="564"/>
                </a:lnTo>
                <a:lnTo>
                  <a:pt x="501" y="564"/>
                </a:lnTo>
                <a:lnTo>
                  <a:pt x="500" y="564"/>
                </a:lnTo>
                <a:lnTo>
                  <a:pt x="498" y="565"/>
                </a:lnTo>
                <a:lnTo>
                  <a:pt x="497" y="565"/>
                </a:lnTo>
                <a:lnTo>
                  <a:pt x="497" y="566"/>
                </a:lnTo>
                <a:lnTo>
                  <a:pt x="496" y="566"/>
                </a:lnTo>
                <a:lnTo>
                  <a:pt x="495" y="567"/>
                </a:lnTo>
                <a:lnTo>
                  <a:pt x="495" y="568"/>
                </a:lnTo>
                <a:lnTo>
                  <a:pt x="494" y="569"/>
                </a:lnTo>
                <a:lnTo>
                  <a:pt x="494" y="570"/>
                </a:lnTo>
                <a:lnTo>
                  <a:pt x="493" y="570"/>
                </a:lnTo>
                <a:lnTo>
                  <a:pt x="492" y="573"/>
                </a:lnTo>
                <a:lnTo>
                  <a:pt x="492" y="574"/>
                </a:lnTo>
                <a:lnTo>
                  <a:pt x="490" y="577"/>
                </a:lnTo>
                <a:lnTo>
                  <a:pt x="489" y="581"/>
                </a:lnTo>
                <a:lnTo>
                  <a:pt x="488" y="583"/>
                </a:lnTo>
                <a:lnTo>
                  <a:pt x="487" y="584"/>
                </a:lnTo>
                <a:lnTo>
                  <a:pt x="486" y="585"/>
                </a:lnTo>
                <a:lnTo>
                  <a:pt x="478" y="595"/>
                </a:lnTo>
                <a:lnTo>
                  <a:pt x="477" y="596"/>
                </a:lnTo>
                <a:lnTo>
                  <a:pt x="477" y="597"/>
                </a:lnTo>
                <a:lnTo>
                  <a:pt x="476" y="599"/>
                </a:lnTo>
                <a:lnTo>
                  <a:pt x="476" y="600"/>
                </a:lnTo>
                <a:lnTo>
                  <a:pt x="475" y="602"/>
                </a:lnTo>
                <a:lnTo>
                  <a:pt x="475" y="603"/>
                </a:lnTo>
                <a:lnTo>
                  <a:pt x="475" y="604"/>
                </a:lnTo>
                <a:lnTo>
                  <a:pt x="475" y="606"/>
                </a:lnTo>
                <a:lnTo>
                  <a:pt x="474" y="607"/>
                </a:lnTo>
                <a:lnTo>
                  <a:pt x="475" y="609"/>
                </a:lnTo>
                <a:lnTo>
                  <a:pt x="475" y="610"/>
                </a:lnTo>
                <a:lnTo>
                  <a:pt x="475" y="612"/>
                </a:lnTo>
                <a:lnTo>
                  <a:pt x="475" y="614"/>
                </a:lnTo>
                <a:lnTo>
                  <a:pt x="476" y="615"/>
                </a:lnTo>
                <a:lnTo>
                  <a:pt x="476" y="617"/>
                </a:lnTo>
                <a:lnTo>
                  <a:pt x="477" y="618"/>
                </a:lnTo>
                <a:lnTo>
                  <a:pt x="477" y="619"/>
                </a:lnTo>
                <a:lnTo>
                  <a:pt x="478" y="620"/>
                </a:lnTo>
                <a:lnTo>
                  <a:pt x="479" y="621"/>
                </a:lnTo>
                <a:lnTo>
                  <a:pt x="480" y="621"/>
                </a:lnTo>
                <a:lnTo>
                  <a:pt x="485" y="624"/>
                </a:lnTo>
                <a:lnTo>
                  <a:pt x="487" y="625"/>
                </a:lnTo>
                <a:lnTo>
                  <a:pt x="491" y="626"/>
                </a:lnTo>
                <a:lnTo>
                  <a:pt x="492" y="626"/>
                </a:lnTo>
                <a:lnTo>
                  <a:pt x="494" y="627"/>
                </a:lnTo>
                <a:lnTo>
                  <a:pt x="495" y="628"/>
                </a:lnTo>
                <a:lnTo>
                  <a:pt x="496" y="628"/>
                </a:lnTo>
                <a:lnTo>
                  <a:pt x="496" y="629"/>
                </a:lnTo>
                <a:lnTo>
                  <a:pt x="497" y="630"/>
                </a:lnTo>
                <a:lnTo>
                  <a:pt x="498" y="630"/>
                </a:lnTo>
                <a:lnTo>
                  <a:pt x="499" y="633"/>
                </a:lnTo>
                <a:lnTo>
                  <a:pt x="501" y="635"/>
                </a:lnTo>
                <a:lnTo>
                  <a:pt x="501" y="636"/>
                </a:lnTo>
                <a:lnTo>
                  <a:pt x="502" y="638"/>
                </a:lnTo>
                <a:lnTo>
                  <a:pt x="502" y="639"/>
                </a:lnTo>
                <a:lnTo>
                  <a:pt x="503" y="640"/>
                </a:lnTo>
                <a:lnTo>
                  <a:pt x="503" y="642"/>
                </a:lnTo>
                <a:lnTo>
                  <a:pt x="503" y="643"/>
                </a:lnTo>
                <a:lnTo>
                  <a:pt x="503" y="645"/>
                </a:lnTo>
                <a:lnTo>
                  <a:pt x="503" y="646"/>
                </a:lnTo>
                <a:lnTo>
                  <a:pt x="502" y="647"/>
                </a:lnTo>
                <a:lnTo>
                  <a:pt x="502" y="648"/>
                </a:lnTo>
                <a:lnTo>
                  <a:pt x="502" y="650"/>
                </a:lnTo>
                <a:lnTo>
                  <a:pt x="501" y="651"/>
                </a:lnTo>
                <a:lnTo>
                  <a:pt x="500" y="651"/>
                </a:lnTo>
                <a:lnTo>
                  <a:pt x="500" y="652"/>
                </a:lnTo>
                <a:lnTo>
                  <a:pt x="499" y="653"/>
                </a:lnTo>
                <a:lnTo>
                  <a:pt x="498" y="654"/>
                </a:lnTo>
                <a:lnTo>
                  <a:pt x="496" y="656"/>
                </a:lnTo>
                <a:lnTo>
                  <a:pt x="494" y="657"/>
                </a:lnTo>
                <a:lnTo>
                  <a:pt x="493" y="657"/>
                </a:lnTo>
                <a:lnTo>
                  <a:pt x="492" y="658"/>
                </a:lnTo>
                <a:lnTo>
                  <a:pt x="490" y="658"/>
                </a:lnTo>
                <a:lnTo>
                  <a:pt x="489" y="658"/>
                </a:lnTo>
                <a:lnTo>
                  <a:pt x="488" y="658"/>
                </a:lnTo>
                <a:lnTo>
                  <a:pt x="485" y="658"/>
                </a:lnTo>
                <a:lnTo>
                  <a:pt x="484" y="658"/>
                </a:lnTo>
                <a:lnTo>
                  <a:pt x="481" y="658"/>
                </a:lnTo>
                <a:lnTo>
                  <a:pt x="479" y="657"/>
                </a:lnTo>
                <a:lnTo>
                  <a:pt x="478" y="657"/>
                </a:lnTo>
                <a:lnTo>
                  <a:pt x="478" y="658"/>
                </a:lnTo>
                <a:lnTo>
                  <a:pt x="477" y="658"/>
                </a:lnTo>
                <a:lnTo>
                  <a:pt x="476" y="658"/>
                </a:lnTo>
                <a:lnTo>
                  <a:pt x="475" y="659"/>
                </a:lnTo>
                <a:lnTo>
                  <a:pt x="473" y="660"/>
                </a:lnTo>
                <a:lnTo>
                  <a:pt x="473" y="661"/>
                </a:lnTo>
                <a:lnTo>
                  <a:pt x="472" y="661"/>
                </a:lnTo>
                <a:lnTo>
                  <a:pt x="472" y="662"/>
                </a:lnTo>
                <a:lnTo>
                  <a:pt x="471" y="662"/>
                </a:lnTo>
                <a:lnTo>
                  <a:pt x="470" y="665"/>
                </a:lnTo>
                <a:lnTo>
                  <a:pt x="470" y="667"/>
                </a:lnTo>
                <a:lnTo>
                  <a:pt x="469" y="668"/>
                </a:lnTo>
                <a:lnTo>
                  <a:pt x="468" y="670"/>
                </a:lnTo>
                <a:lnTo>
                  <a:pt x="467" y="670"/>
                </a:lnTo>
                <a:lnTo>
                  <a:pt x="467" y="671"/>
                </a:lnTo>
                <a:lnTo>
                  <a:pt x="466" y="671"/>
                </a:lnTo>
                <a:lnTo>
                  <a:pt x="466" y="671"/>
                </a:lnTo>
                <a:lnTo>
                  <a:pt x="465" y="671"/>
                </a:lnTo>
                <a:lnTo>
                  <a:pt x="465" y="671"/>
                </a:lnTo>
                <a:lnTo>
                  <a:pt x="464" y="671"/>
                </a:lnTo>
                <a:lnTo>
                  <a:pt x="463" y="670"/>
                </a:lnTo>
                <a:lnTo>
                  <a:pt x="461" y="668"/>
                </a:lnTo>
                <a:lnTo>
                  <a:pt x="459" y="668"/>
                </a:lnTo>
                <a:lnTo>
                  <a:pt x="459" y="667"/>
                </a:lnTo>
                <a:lnTo>
                  <a:pt x="457" y="667"/>
                </a:lnTo>
                <a:lnTo>
                  <a:pt x="454" y="666"/>
                </a:lnTo>
                <a:lnTo>
                  <a:pt x="453" y="666"/>
                </a:lnTo>
                <a:lnTo>
                  <a:pt x="451" y="665"/>
                </a:lnTo>
                <a:lnTo>
                  <a:pt x="447" y="664"/>
                </a:lnTo>
                <a:lnTo>
                  <a:pt x="447" y="663"/>
                </a:lnTo>
                <a:lnTo>
                  <a:pt x="446" y="663"/>
                </a:lnTo>
                <a:lnTo>
                  <a:pt x="446" y="663"/>
                </a:lnTo>
                <a:lnTo>
                  <a:pt x="445" y="663"/>
                </a:lnTo>
                <a:lnTo>
                  <a:pt x="443" y="664"/>
                </a:lnTo>
                <a:lnTo>
                  <a:pt x="441" y="665"/>
                </a:lnTo>
                <a:lnTo>
                  <a:pt x="436" y="667"/>
                </a:lnTo>
                <a:lnTo>
                  <a:pt x="433" y="668"/>
                </a:lnTo>
                <a:lnTo>
                  <a:pt x="432" y="668"/>
                </a:lnTo>
                <a:lnTo>
                  <a:pt x="430" y="669"/>
                </a:lnTo>
                <a:lnTo>
                  <a:pt x="428" y="669"/>
                </a:lnTo>
                <a:lnTo>
                  <a:pt x="426" y="669"/>
                </a:lnTo>
                <a:lnTo>
                  <a:pt x="424" y="669"/>
                </a:lnTo>
                <a:lnTo>
                  <a:pt x="422" y="669"/>
                </a:lnTo>
                <a:lnTo>
                  <a:pt x="421" y="669"/>
                </a:lnTo>
                <a:lnTo>
                  <a:pt x="415" y="668"/>
                </a:lnTo>
                <a:lnTo>
                  <a:pt x="413" y="668"/>
                </a:lnTo>
                <a:lnTo>
                  <a:pt x="409" y="668"/>
                </a:lnTo>
                <a:lnTo>
                  <a:pt x="408" y="667"/>
                </a:lnTo>
                <a:lnTo>
                  <a:pt x="406" y="667"/>
                </a:lnTo>
                <a:lnTo>
                  <a:pt x="404" y="667"/>
                </a:lnTo>
                <a:lnTo>
                  <a:pt x="399" y="665"/>
                </a:lnTo>
                <a:lnTo>
                  <a:pt x="398" y="665"/>
                </a:lnTo>
                <a:lnTo>
                  <a:pt x="396" y="665"/>
                </a:lnTo>
                <a:lnTo>
                  <a:pt x="395" y="665"/>
                </a:lnTo>
                <a:lnTo>
                  <a:pt x="394" y="665"/>
                </a:lnTo>
                <a:lnTo>
                  <a:pt x="393" y="666"/>
                </a:lnTo>
                <a:lnTo>
                  <a:pt x="392" y="666"/>
                </a:lnTo>
                <a:lnTo>
                  <a:pt x="392" y="666"/>
                </a:lnTo>
                <a:lnTo>
                  <a:pt x="391" y="667"/>
                </a:lnTo>
                <a:lnTo>
                  <a:pt x="390" y="667"/>
                </a:lnTo>
                <a:lnTo>
                  <a:pt x="390" y="668"/>
                </a:lnTo>
                <a:lnTo>
                  <a:pt x="389" y="669"/>
                </a:lnTo>
                <a:lnTo>
                  <a:pt x="389" y="669"/>
                </a:lnTo>
                <a:lnTo>
                  <a:pt x="389" y="670"/>
                </a:lnTo>
                <a:lnTo>
                  <a:pt x="389" y="671"/>
                </a:lnTo>
                <a:lnTo>
                  <a:pt x="389" y="672"/>
                </a:lnTo>
                <a:lnTo>
                  <a:pt x="390" y="675"/>
                </a:lnTo>
                <a:lnTo>
                  <a:pt x="390" y="676"/>
                </a:lnTo>
                <a:lnTo>
                  <a:pt x="390" y="677"/>
                </a:lnTo>
                <a:lnTo>
                  <a:pt x="390" y="677"/>
                </a:lnTo>
                <a:lnTo>
                  <a:pt x="390" y="678"/>
                </a:lnTo>
                <a:lnTo>
                  <a:pt x="390" y="678"/>
                </a:lnTo>
                <a:lnTo>
                  <a:pt x="389" y="679"/>
                </a:lnTo>
                <a:lnTo>
                  <a:pt x="389" y="679"/>
                </a:lnTo>
                <a:lnTo>
                  <a:pt x="388" y="680"/>
                </a:lnTo>
                <a:lnTo>
                  <a:pt x="387" y="680"/>
                </a:lnTo>
                <a:lnTo>
                  <a:pt x="386" y="681"/>
                </a:lnTo>
                <a:lnTo>
                  <a:pt x="384" y="681"/>
                </a:lnTo>
                <a:lnTo>
                  <a:pt x="378" y="683"/>
                </a:lnTo>
                <a:lnTo>
                  <a:pt x="376" y="683"/>
                </a:lnTo>
                <a:lnTo>
                  <a:pt x="376" y="684"/>
                </a:lnTo>
                <a:lnTo>
                  <a:pt x="375" y="684"/>
                </a:lnTo>
                <a:lnTo>
                  <a:pt x="375" y="684"/>
                </a:lnTo>
                <a:lnTo>
                  <a:pt x="374" y="685"/>
                </a:lnTo>
                <a:lnTo>
                  <a:pt x="374" y="686"/>
                </a:lnTo>
                <a:lnTo>
                  <a:pt x="373" y="687"/>
                </a:lnTo>
                <a:lnTo>
                  <a:pt x="373" y="688"/>
                </a:lnTo>
                <a:lnTo>
                  <a:pt x="373" y="689"/>
                </a:lnTo>
                <a:lnTo>
                  <a:pt x="372" y="690"/>
                </a:lnTo>
                <a:lnTo>
                  <a:pt x="372" y="694"/>
                </a:lnTo>
                <a:lnTo>
                  <a:pt x="371" y="696"/>
                </a:lnTo>
                <a:lnTo>
                  <a:pt x="371" y="697"/>
                </a:lnTo>
                <a:lnTo>
                  <a:pt x="369" y="700"/>
                </a:lnTo>
                <a:lnTo>
                  <a:pt x="369" y="701"/>
                </a:lnTo>
                <a:lnTo>
                  <a:pt x="368" y="701"/>
                </a:lnTo>
                <a:lnTo>
                  <a:pt x="367" y="702"/>
                </a:lnTo>
                <a:lnTo>
                  <a:pt x="367" y="702"/>
                </a:lnTo>
                <a:lnTo>
                  <a:pt x="366" y="702"/>
                </a:lnTo>
                <a:lnTo>
                  <a:pt x="365" y="702"/>
                </a:lnTo>
                <a:lnTo>
                  <a:pt x="364" y="702"/>
                </a:lnTo>
                <a:lnTo>
                  <a:pt x="363" y="702"/>
                </a:lnTo>
                <a:lnTo>
                  <a:pt x="362" y="702"/>
                </a:lnTo>
                <a:lnTo>
                  <a:pt x="361" y="702"/>
                </a:lnTo>
                <a:lnTo>
                  <a:pt x="360" y="702"/>
                </a:lnTo>
                <a:lnTo>
                  <a:pt x="359" y="701"/>
                </a:lnTo>
                <a:lnTo>
                  <a:pt x="358" y="701"/>
                </a:lnTo>
                <a:lnTo>
                  <a:pt x="357" y="700"/>
                </a:lnTo>
                <a:lnTo>
                  <a:pt x="355" y="699"/>
                </a:lnTo>
                <a:lnTo>
                  <a:pt x="355" y="698"/>
                </a:lnTo>
                <a:lnTo>
                  <a:pt x="354" y="697"/>
                </a:lnTo>
                <a:lnTo>
                  <a:pt x="353" y="696"/>
                </a:lnTo>
                <a:lnTo>
                  <a:pt x="352" y="694"/>
                </a:lnTo>
                <a:lnTo>
                  <a:pt x="350" y="690"/>
                </a:lnTo>
                <a:lnTo>
                  <a:pt x="348" y="686"/>
                </a:lnTo>
                <a:lnTo>
                  <a:pt x="347" y="684"/>
                </a:lnTo>
                <a:lnTo>
                  <a:pt x="346" y="682"/>
                </a:lnTo>
                <a:lnTo>
                  <a:pt x="345" y="680"/>
                </a:lnTo>
                <a:lnTo>
                  <a:pt x="344" y="678"/>
                </a:lnTo>
                <a:lnTo>
                  <a:pt x="344" y="677"/>
                </a:lnTo>
                <a:lnTo>
                  <a:pt x="343" y="677"/>
                </a:lnTo>
                <a:lnTo>
                  <a:pt x="343" y="677"/>
                </a:lnTo>
                <a:lnTo>
                  <a:pt x="342" y="676"/>
                </a:lnTo>
                <a:lnTo>
                  <a:pt x="342" y="676"/>
                </a:lnTo>
                <a:lnTo>
                  <a:pt x="341" y="676"/>
                </a:lnTo>
                <a:lnTo>
                  <a:pt x="341" y="676"/>
                </a:lnTo>
                <a:lnTo>
                  <a:pt x="339" y="677"/>
                </a:lnTo>
                <a:lnTo>
                  <a:pt x="338" y="677"/>
                </a:lnTo>
                <a:lnTo>
                  <a:pt x="337" y="678"/>
                </a:lnTo>
                <a:lnTo>
                  <a:pt x="335" y="679"/>
                </a:lnTo>
                <a:lnTo>
                  <a:pt x="334" y="679"/>
                </a:lnTo>
                <a:lnTo>
                  <a:pt x="333" y="680"/>
                </a:lnTo>
                <a:lnTo>
                  <a:pt x="333" y="680"/>
                </a:lnTo>
                <a:lnTo>
                  <a:pt x="332" y="679"/>
                </a:lnTo>
                <a:lnTo>
                  <a:pt x="332" y="679"/>
                </a:lnTo>
                <a:lnTo>
                  <a:pt x="330" y="679"/>
                </a:lnTo>
                <a:lnTo>
                  <a:pt x="329" y="678"/>
                </a:lnTo>
                <a:lnTo>
                  <a:pt x="328" y="677"/>
                </a:lnTo>
                <a:lnTo>
                  <a:pt x="326" y="676"/>
                </a:lnTo>
                <a:lnTo>
                  <a:pt x="324" y="674"/>
                </a:lnTo>
                <a:lnTo>
                  <a:pt x="319" y="670"/>
                </a:lnTo>
                <a:lnTo>
                  <a:pt x="318" y="669"/>
                </a:lnTo>
                <a:lnTo>
                  <a:pt x="317" y="668"/>
                </a:lnTo>
                <a:lnTo>
                  <a:pt x="316" y="667"/>
                </a:lnTo>
                <a:lnTo>
                  <a:pt x="314" y="667"/>
                </a:lnTo>
                <a:lnTo>
                  <a:pt x="309" y="664"/>
                </a:lnTo>
                <a:lnTo>
                  <a:pt x="306" y="663"/>
                </a:lnTo>
                <a:lnTo>
                  <a:pt x="305" y="662"/>
                </a:lnTo>
                <a:lnTo>
                  <a:pt x="302" y="660"/>
                </a:lnTo>
                <a:lnTo>
                  <a:pt x="301" y="659"/>
                </a:lnTo>
                <a:lnTo>
                  <a:pt x="300" y="659"/>
                </a:lnTo>
                <a:lnTo>
                  <a:pt x="299" y="659"/>
                </a:lnTo>
                <a:lnTo>
                  <a:pt x="298" y="659"/>
                </a:lnTo>
                <a:lnTo>
                  <a:pt x="298" y="659"/>
                </a:lnTo>
                <a:lnTo>
                  <a:pt x="297" y="659"/>
                </a:lnTo>
                <a:lnTo>
                  <a:pt x="296" y="659"/>
                </a:lnTo>
                <a:lnTo>
                  <a:pt x="294" y="661"/>
                </a:lnTo>
                <a:lnTo>
                  <a:pt x="291" y="663"/>
                </a:lnTo>
                <a:lnTo>
                  <a:pt x="290" y="664"/>
                </a:lnTo>
                <a:lnTo>
                  <a:pt x="290" y="665"/>
                </a:lnTo>
                <a:lnTo>
                  <a:pt x="289" y="666"/>
                </a:lnTo>
                <a:lnTo>
                  <a:pt x="288" y="667"/>
                </a:lnTo>
                <a:lnTo>
                  <a:pt x="287" y="668"/>
                </a:lnTo>
                <a:lnTo>
                  <a:pt x="287" y="669"/>
                </a:lnTo>
                <a:lnTo>
                  <a:pt x="285" y="670"/>
                </a:lnTo>
                <a:lnTo>
                  <a:pt x="284" y="671"/>
                </a:lnTo>
                <a:lnTo>
                  <a:pt x="284" y="672"/>
                </a:lnTo>
                <a:lnTo>
                  <a:pt x="283" y="673"/>
                </a:lnTo>
                <a:lnTo>
                  <a:pt x="283" y="673"/>
                </a:lnTo>
                <a:lnTo>
                  <a:pt x="283" y="674"/>
                </a:lnTo>
                <a:lnTo>
                  <a:pt x="283" y="676"/>
                </a:lnTo>
                <a:lnTo>
                  <a:pt x="283" y="678"/>
                </a:lnTo>
                <a:lnTo>
                  <a:pt x="282" y="679"/>
                </a:lnTo>
                <a:lnTo>
                  <a:pt x="281" y="683"/>
                </a:lnTo>
                <a:lnTo>
                  <a:pt x="281" y="684"/>
                </a:lnTo>
                <a:lnTo>
                  <a:pt x="281" y="686"/>
                </a:lnTo>
                <a:lnTo>
                  <a:pt x="281" y="687"/>
                </a:lnTo>
                <a:lnTo>
                  <a:pt x="281" y="688"/>
                </a:lnTo>
                <a:lnTo>
                  <a:pt x="282" y="690"/>
                </a:lnTo>
                <a:lnTo>
                  <a:pt x="283" y="693"/>
                </a:lnTo>
                <a:lnTo>
                  <a:pt x="283" y="696"/>
                </a:lnTo>
                <a:lnTo>
                  <a:pt x="284" y="697"/>
                </a:lnTo>
                <a:lnTo>
                  <a:pt x="284" y="698"/>
                </a:lnTo>
                <a:lnTo>
                  <a:pt x="284" y="699"/>
                </a:lnTo>
                <a:lnTo>
                  <a:pt x="283" y="700"/>
                </a:lnTo>
                <a:lnTo>
                  <a:pt x="283" y="701"/>
                </a:lnTo>
                <a:lnTo>
                  <a:pt x="282" y="701"/>
                </a:lnTo>
                <a:lnTo>
                  <a:pt x="282" y="702"/>
                </a:lnTo>
                <a:lnTo>
                  <a:pt x="280" y="702"/>
                </a:lnTo>
                <a:lnTo>
                  <a:pt x="279" y="703"/>
                </a:lnTo>
                <a:lnTo>
                  <a:pt x="277" y="704"/>
                </a:lnTo>
                <a:lnTo>
                  <a:pt x="276" y="704"/>
                </a:lnTo>
                <a:lnTo>
                  <a:pt x="271" y="706"/>
                </a:lnTo>
                <a:lnTo>
                  <a:pt x="269" y="706"/>
                </a:lnTo>
                <a:lnTo>
                  <a:pt x="268" y="707"/>
                </a:lnTo>
                <a:lnTo>
                  <a:pt x="267" y="707"/>
                </a:lnTo>
                <a:lnTo>
                  <a:pt x="264" y="709"/>
                </a:lnTo>
                <a:lnTo>
                  <a:pt x="262" y="711"/>
                </a:lnTo>
                <a:lnTo>
                  <a:pt x="258" y="715"/>
                </a:lnTo>
                <a:lnTo>
                  <a:pt x="256" y="717"/>
                </a:lnTo>
                <a:lnTo>
                  <a:pt x="254" y="718"/>
                </a:lnTo>
                <a:lnTo>
                  <a:pt x="252" y="720"/>
                </a:lnTo>
                <a:lnTo>
                  <a:pt x="251" y="721"/>
                </a:lnTo>
                <a:lnTo>
                  <a:pt x="250" y="724"/>
                </a:lnTo>
                <a:lnTo>
                  <a:pt x="249" y="725"/>
                </a:lnTo>
                <a:lnTo>
                  <a:pt x="249" y="726"/>
                </a:lnTo>
                <a:lnTo>
                  <a:pt x="248" y="726"/>
                </a:lnTo>
                <a:lnTo>
                  <a:pt x="247" y="726"/>
                </a:lnTo>
                <a:lnTo>
                  <a:pt x="247" y="726"/>
                </a:lnTo>
                <a:lnTo>
                  <a:pt x="246" y="726"/>
                </a:lnTo>
                <a:lnTo>
                  <a:pt x="246" y="726"/>
                </a:lnTo>
                <a:lnTo>
                  <a:pt x="245" y="726"/>
                </a:lnTo>
                <a:lnTo>
                  <a:pt x="245" y="726"/>
                </a:lnTo>
                <a:lnTo>
                  <a:pt x="244" y="725"/>
                </a:lnTo>
                <a:lnTo>
                  <a:pt x="241" y="724"/>
                </a:lnTo>
                <a:lnTo>
                  <a:pt x="240" y="723"/>
                </a:lnTo>
                <a:lnTo>
                  <a:pt x="239" y="722"/>
                </a:lnTo>
                <a:lnTo>
                  <a:pt x="237" y="721"/>
                </a:lnTo>
                <a:lnTo>
                  <a:pt x="234" y="721"/>
                </a:lnTo>
                <a:lnTo>
                  <a:pt x="232" y="720"/>
                </a:lnTo>
                <a:lnTo>
                  <a:pt x="230" y="720"/>
                </a:lnTo>
                <a:lnTo>
                  <a:pt x="227" y="719"/>
                </a:lnTo>
                <a:lnTo>
                  <a:pt x="225" y="719"/>
                </a:lnTo>
                <a:lnTo>
                  <a:pt x="224" y="719"/>
                </a:lnTo>
                <a:lnTo>
                  <a:pt x="223" y="719"/>
                </a:lnTo>
                <a:lnTo>
                  <a:pt x="223" y="718"/>
                </a:lnTo>
                <a:lnTo>
                  <a:pt x="222" y="718"/>
                </a:lnTo>
                <a:lnTo>
                  <a:pt x="221" y="717"/>
                </a:lnTo>
                <a:lnTo>
                  <a:pt x="221" y="717"/>
                </a:lnTo>
                <a:lnTo>
                  <a:pt x="221" y="716"/>
                </a:lnTo>
                <a:lnTo>
                  <a:pt x="220" y="716"/>
                </a:lnTo>
                <a:lnTo>
                  <a:pt x="220" y="715"/>
                </a:lnTo>
                <a:lnTo>
                  <a:pt x="221" y="714"/>
                </a:lnTo>
                <a:lnTo>
                  <a:pt x="221" y="711"/>
                </a:lnTo>
                <a:lnTo>
                  <a:pt x="221" y="710"/>
                </a:lnTo>
                <a:lnTo>
                  <a:pt x="221" y="709"/>
                </a:lnTo>
                <a:lnTo>
                  <a:pt x="221" y="708"/>
                </a:lnTo>
                <a:lnTo>
                  <a:pt x="221" y="708"/>
                </a:lnTo>
                <a:lnTo>
                  <a:pt x="221" y="708"/>
                </a:lnTo>
                <a:lnTo>
                  <a:pt x="220" y="708"/>
                </a:lnTo>
                <a:lnTo>
                  <a:pt x="220" y="708"/>
                </a:lnTo>
                <a:lnTo>
                  <a:pt x="217" y="709"/>
                </a:lnTo>
                <a:lnTo>
                  <a:pt x="215" y="709"/>
                </a:lnTo>
                <a:lnTo>
                  <a:pt x="213" y="710"/>
                </a:lnTo>
                <a:lnTo>
                  <a:pt x="210" y="710"/>
                </a:lnTo>
                <a:lnTo>
                  <a:pt x="209" y="710"/>
                </a:lnTo>
                <a:lnTo>
                  <a:pt x="208" y="711"/>
                </a:lnTo>
                <a:lnTo>
                  <a:pt x="205" y="710"/>
                </a:lnTo>
                <a:lnTo>
                  <a:pt x="203" y="710"/>
                </a:lnTo>
                <a:lnTo>
                  <a:pt x="198" y="710"/>
                </a:lnTo>
                <a:lnTo>
                  <a:pt x="195" y="709"/>
                </a:lnTo>
                <a:lnTo>
                  <a:pt x="194" y="709"/>
                </a:lnTo>
                <a:lnTo>
                  <a:pt x="192" y="708"/>
                </a:lnTo>
                <a:lnTo>
                  <a:pt x="191" y="708"/>
                </a:lnTo>
                <a:lnTo>
                  <a:pt x="188" y="706"/>
                </a:lnTo>
                <a:lnTo>
                  <a:pt x="187" y="706"/>
                </a:lnTo>
                <a:lnTo>
                  <a:pt x="186" y="706"/>
                </a:lnTo>
                <a:lnTo>
                  <a:pt x="185" y="706"/>
                </a:lnTo>
                <a:lnTo>
                  <a:pt x="184" y="705"/>
                </a:lnTo>
                <a:lnTo>
                  <a:pt x="181" y="705"/>
                </a:lnTo>
                <a:lnTo>
                  <a:pt x="180" y="705"/>
                </a:lnTo>
                <a:lnTo>
                  <a:pt x="178" y="705"/>
                </a:lnTo>
                <a:lnTo>
                  <a:pt x="177" y="705"/>
                </a:lnTo>
                <a:lnTo>
                  <a:pt x="177" y="706"/>
                </a:lnTo>
                <a:lnTo>
                  <a:pt x="175" y="706"/>
                </a:lnTo>
                <a:lnTo>
                  <a:pt x="173" y="707"/>
                </a:lnTo>
                <a:lnTo>
                  <a:pt x="171" y="709"/>
                </a:lnTo>
                <a:lnTo>
                  <a:pt x="171" y="709"/>
                </a:lnTo>
                <a:lnTo>
                  <a:pt x="170" y="709"/>
                </a:lnTo>
                <a:lnTo>
                  <a:pt x="170" y="709"/>
                </a:lnTo>
                <a:lnTo>
                  <a:pt x="169" y="709"/>
                </a:lnTo>
                <a:lnTo>
                  <a:pt x="168" y="709"/>
                </a:lnTo>
                <a:lnTo>
                  <a:pt x="166" y="708"/>
                </a:lnTo>
                <a:lnTo>
                  <a:pt x="165" y="707"/>
                </a:lnTo>
                <a:lnTo>
                  <a:pt x="160" y="704"/>
                </a:lnTo>
                <a:lnTo>
                  <a:pt x="159" y="703"/>
                </a:lnTo>
                <a:lnTo>
                  <a:pt x="158" y="703"/>
                </a:lnTo>
                <a:lnTo>
                  <a:pt x="155" y="702"/>
                </a:lnTo>
                <a:lnTo>
                  <a:pt x="154" y="701"/>
                </a:lnTo>
                <a:lnTo>
                  <a:pt x="153" y="700"/>
                </a:lnTo>
                <a:lnTo>
                  <a:pt x="149" y="698"/>
                </a:lnTo>
                <a:lnTo>
                  <a:pt x="148" y="698"/>
                </a:lnTo>
                <a:lnTo>
                  <a:pt x="147" y="697"/>
                </a:lnTo>
                <a:lnTo>
                  <a:pt x="147" y="698"/>
                </a:lnTo>
                <a:lnTo>
                  <a:pt x="146" y="698"/>
                </a:lnTo>
                <a:lnTo>
                  <a:pt x="146" y="698"/>
                </a:lnTo>
                <a:lnTo>
                  <a:pt x="145" y="699"/>
                </a:lnTo>
                <a:lnTo>
                  <a:pt x="145" y="699"/>
                </a:lnTo>
                <a:lnTo>
                  <a:pt x="145" y="699"/>
                </a:lnTo>
                <a:lnTo>
                  <a:pt x="145" y="700"/>
                </a:lnTo>
                <a:lnTo>
                  <a:pt x="145" y="703"/>
                </a:lnTo>
                <a:lnTo>
                  <a:pt x="145" y="705"/>
                </a:lnTo>
                <a:lnTo>
                  <a:pt x="145" y="705"/>
                </a:lnTo>
                <a:lnTo>
                  <a:pt x="145" y="706"/>
                </a:lnTo>
                <a:lnTo>
                  <a:pt x="145" y="706"/>
                </a:lnTo>
                <a:lnTo>
                  <a:pt x="144" y="706"/>
                </a:lnTo>
                <a:lnTo>
                  <a:pt x="144" y="706"/>
                </a:lnTo>
                <a:lnTo>
                  <a:pt x="143" y="706"/>
                </a:lnTo>
                <a:lnTo>
                  <a:pt x="141" y="706"/>
                </a:lnTo>
                <a:lnTo>
                  <a:pt x="139" y="706"/>
                </a:lnTo>
                <a:lnTo>
                  <a:pt x="138" y="706"/>
                </a:lnTo>
                <a:lnTo>
                  <a:pt x="137" y="707"/>
                </a:lnTo>
                <a:lnTo>
                  <a:pt x="135" y="707"/>
                </a:lnTo>
                <a:lnTo>
                  <a:pt x="134" y="708"/>
                </a:lnTo>
                <a:lnTo>
                  <a:pt x="133" y="709"/>
                </a:lnTo>
                <a:lnTo>
                  <a:pt x="129" y="712"/>
                </a:lnTo>
                <a:lnTo>
                  <a:pt x="128" y="712"/>
                </a:lnTo>
                <a:lnTo>
                  <a:pt x="127" y="713"/>
                </a:lnTo>
                <a:lnTo>
                  <a:pt x="127" y="713"/>
                </a:lnTo>
                <a:lnTo>
                  <a:pt x="124" y="714"/>
                </a:lnTo>
                <a:lnTo>
                  <a:pt x="123" y="714"/>
                </a:lnTo>
                <a:lnTo>
                  <a:pt x="122" y="714"/>
                </a:lnTo>
                <a:lnTo>
                  <a:pt x="120" y="713"/>
                </a:lnTo>
                <a:lnTo>
                  <a:pt x="118" y="713"/>
                </a:lnTo>
                <a:lnTo>
                  <a:pt x="115" y="713"/>
                </a:lnTo>
                <a:lnTo>
                  <a:pt x="114" y="712"/>
                </a:lnTo>
                <a:lnTo>
                  <a:pt x="114" y="712"/>
                </a:lnTo>
                <a:lnTo>
                  <a:pt x="114" y="712"/>
                </a:lnTo>
                <a:lnTo>
                  <a:pt x="113" y="712"/>
                </a:lnTo>
                <a:lnTo>
                  <a:pt x="113" y="711"/>
                </a:lnTo>
                <a:lnTo>
                  <a:pt x="112" y="708"/>
                </a:lnTo>
                <a:lnTo>
                  <a:pt x="111" y="708"/>
                </a:lnTo>
                <a:lnTo>
                  <a:pt x="111" y="707"/>
                </a:lnTo>
                <a:lnTo>
                  <a:pt x="110" y="706"/>
                </a:lnTo>
                <a:lnTo>
                  <a:pt x="109" y="705"/>
                </a:lnTo>
                <a:lnTo>
                  <a:pt x="108" y="704"/>
                </a:lnTo>
                <a:lnTo>
                  <a:pt x="108" y="704"/>
                </a:lnTo>
                <a:lnTo>
                  <a:pt x="107" y="703"/>
                </a:lnTo>
                <a:lnTo>
                  <a:pt x="105" y="702"/>
                </a:lnTo>
                <a:lnTo>
                  <a:pt x="103" y="701"/>
                </a:lnTo>
                <a:lnTo>
                  <a:pt x="100" y="700"/>
                </a:lnTo>
                <a:lnTo>
                  <a:pt x="100" y="700"/>
                </a:lnTo>
                <a:lnTo>
                  <a:pt x="99" y="699"/>
                </a:lnTo>
                <a:lnTo>
                  <a:pt x="98" y="699"/>
                </a:lnTo>
                <a:lnTo>
                  <a:pt x="97" y="698"/>
                </a:lnTo>
                <a:lnTo>
                  <a:pt x="97" y="697"/>
                </a:lnTo>
                <a:lnTo>
                  <a:pt x="95" y="695"/>
                </a:lnTo>
                <a:lnTo>
                  <a:pt x="94" y="694"/>
                </a:lnTo>
                <a:lnTo>
                  <a:pt x="93" y="693"/>
                </a:lnTo>
                <a:lnTo>
                  <a:pt x="92" y="692"/>
                </a:lnTo>
                <a:lnTo>
                  <a:pt x="90" y="691"/>
                </a:lnTo>
                <a:lnTo>
                  <a:pt x="88" y="690"/>
                </a:lnTo>
                <a:lnTo>
                  <a:pt x="86" y="690"/>
                </a:lnTo>
                <a:lnTo>
                  <a:pt x="85" y="689"/>
                </a:lnTo>
                <a:lnTo>
                  <a:pt x="84" y="689"/>
                </a:lnTo>
                <a:lnTo>
                  <a:pt x="83" y="689"/>
                </a:lnTo>
                <a:lnTo>
                  <a:pt x="81" y="689"/>
                </a:lnTo>
                <a:lnTo>
                  <a:pt x="80" y="690"/>
                </a:lnTo>
                <a:lnTo>
                  <a:pt x="78" y="690"/>
                </a:lnTo>
                <a:lnTo>
                  <a:pt x="73" y="691"/>
                </a:lnTo>
                <a:lnTo>
                  <a:pt x="72" y="692"/>
                </a:lnTo>
                <a:lnTo>
                  <a:pt x="71" y="692"/>
                </a:lnTo>
                <a:lnTo>
                  <a:pt x="70" y="693"/>
                </a:lnTo>
                <a:lnTo>
                  <a:pt x="69" y="694"/>
                </a:lnTo>
                <a:lnTo>
                  <a:pt x="68" y="695"/>
                </a:lnTo>
                <a:lnTo>
                  <a:pt x="67" y="698"/>
                </a:lnTo>
                <a:lnTo>
                  <a:pt x="66" y="700"/>
                </a:lnTo>
                <a:lnTo>
                  <a:pt x="65" y="702"/>
                </a:lnTo>
                <a:lnTo>
                  <a:pt x="63" y="704"/>
                </a:lnTo>
                <a:lnTo>
                  <a:pt x="62" y="706"/>
                </a:lnTo>
                <a:lnTo>
                  <a:pt x="62" y="707"/>
                </a:lnTo>
                <a:lnTo>
                  <a:pt x="61" y="707"/>
                </a:lnTo>
                <a:lnTo>
                  <a:pt x="60" y="708"/>
                </a:lnTo>
                <a:lnTo>
                  <a:pt x="59" y="708"/>
                </a:lnTo>
                <a:lnTo>
                  <a:pt x="59" y="708"/>
                </a:lnTo>
                <a:lnTo>
                  <a:pt x="58" y="708"/>
                </a:lnTo>
                <a:lnTo>
                  <a:pt x="56" y="708"/>
                </a:lnTo>
                <a:lnTo>
                  <a:pt x="54" y="708"/>
                </a:lnTo>
                <a:lnTo>
                  <a:pt x="52" y="709"/>
                </a:lnTo>
                <a:lnTo>
                  <a:pt x="47" y="709"/>
                </a:lnTo>
                <a:lnTo>
                  <a:pt x="36" y="710"/>
                </a:lnTo>
                <a:lnTo>
                  <a:pt x="34" y="710"/>
                </a:lnTo>
                <a:lnTo>
                  <a:pt x="30" y="710"/>
                </a:lnTo>
                <a:lnTo>
                  <a:pt x="28" y="710"/>
                </a:lnTo>
                <a:lnTo>
                  <a:pt x="26" y="710"/>
                </a:lnTo>
                <a:lnTo>
                  <a:pt x="23" y="711"/>
                </a:lnTo>
                <a:lnTo>
                  <a:pt x="22" y="711"/>
                </a:lnTo>
                <a:lnTo>
                  <a:pt x="20" y="711"/>
                </a:lnTo>
                <a:lnTo>
                  <a:pt x="17" y="710"/>
                </a:lnTo>
                <a:lnTo>
                  <a:pt x="16" y="710"/>
                </a:lnTo>
                <a:lnTo>
                  <a:pt x="15" y="710"/>
                </a:lnTo>
                <a:lnTo>
                  <a:pt x="13" y="711"/>
                </a:lnTo>
                <a:lnTo>
                  <a:pt x="12" y="711"/>
                </a:lnTo>
                <a:lnTo>
                  <a:pt x="10" y="711"/>
                </a:lnTo>
                <a:lnTo>
                  <a:pt x="9" y="711"/>
                </a:lnTo>
                <a:lnTo>
                  <a:pt x="7" y="711"/>
                </a:lnTo>
                <a:lnTo>
                  <a:pt x="6" y="711"/>
                </a:lnTo>
                <a:lnTo>
                  <a:pt x="5" y="710"/>
                </a:lnTo>
                <a:lnTo>
                  <a:pt x="4" y="710"/>
                </a:lnTo>
                <a:lnTo>
                  <a:pt x="3" y="709"/>
                </a:lnTo>
                <a:lnTo>
                  <a:pt x="3" y="708"/>
                </a:lnTo>
                <a:lnTo>
                  <a:pt x="2" y="708"/>
                </a:lnTo>
                <a:lnTo>
                  <a:pt x="1" y="707"/>
                </a:lnTo>
                <a:lnTo>
                  <a:pt x="1" y="706"/>
                </a:lnTo>
                <a:lnTo>
                  <a:pt x="1" y="705"/>
                </a:lnTo>
                <a:lnTo>
                  <a:pt x="1" y="703"/>
                </a:lnTo>
                <a:lnTo>
                  <a:pt x="0" y="702"/>
                </a:lnTo>
                <a:lnTo>
                  <a:pt x="0" y="700"/>
                </a:lnTo>
              </a:path>
            </a:pathLst>
          </a:custGeom>
          <a:noFill/>
          <a:ln w="98425">
            <a:solidFill>
              <a:srgbClr val="CCCC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111" name="Freeform 227">
            <a:extLst>
              <a:ext uri="{FF2B5EF4-FFF2-40B4-BE49-F238E27FC236}">
                <a16:creationId xmlns:a16="http://schemas.microsoft.com/office/drawing/2014/main" id="{E9ADB3F5-0ED2-49DD-AB93-3F832F2B2F29}"/>
              </a:ext>
            </a:extLst>
          </p:cNvPr>
          <p:cNvSpPr>
            <a:spLocks/>
          </p:cNvSpPr>
          <p:nvPr/>
        </p:nvSpPr>
        <p:spPr bwMode="auto">
          <a:xfrm>
            <a:off x="7933968" y="1793008"/>
            <a:ext cx="651170" cy="740846"/>
          </a:xfrm>
          <a:custGeom>
            <a:avLst/>
            <a:gdLst>
              <a:gd name="T0" fmla="*/ 255 w 639"/>
              <a:gd name="T1" fmla="*/ 699 h 727"/>
              <a:gd name="T2" fmla="*/ 242 w 639"/>
              <a:gd name="T3" fmla="*/ 716 h 727"/>
              <a:gd name="T4" fmla="*/ 217 w 639"/>
              <a:gd name="T5" fmla="*/ 726 h 727"/>
              <a:gd name="T6" fmla="*/ 198 w 639"/>
              <a:gd name="T7" fmla="*/ 720 h 727"/>
              <a:gd name="T8" fmla="*/ 178 w 639"/>
              <a:gd name="T9" fmla="*/ 720 h 727"/>
              <a:gd name="T10" fmla="*/ 151 w 639"/>
              <a:gd name="T11" fmla="*/ 721 h 727"/>
              <a:gd name="T12" fmla="*/ 146 w 639"/>
              <a:gd name="T13" fmla="*/ 702 h 727"/>
              <a:gd name="T14" fmla="*/ 138 w 639"/>
              <a:gd name="T15" fmla="*/ 677 h 727"/>
              <a:gd name="T16" fmla="*/ 137 w 639"/>
              <a:gd name="T17" fmla="*/ 648 h 727"/>
              <a:gd name="T18" fmla="*/ 123 w 639"/>
              <a:gd name="T19" fmla="*/ 643 h 727"/>
              <a:gd name="T20" fmla="*/ 120 w 639"/>
              <a:gd name="T21" fmla="*/ 634 h 727"/>
              <a:gd name="T22" fmla="*/ 119 w 639"/>
              <a:gd name="T23" fmla="*/ 622 h 727"/>
              <a:gd name="T24" fmla="*/ 128 w 639"/>
              <a:gd name="T25" fmla="*/ 611 h 727"/>
              <a:gd name="T26" fmla="*/ 112 w 639"/>
              <a:gd name="T27" fmla="*/ 608 h 727"/>
              <a:gd name="T28" fmla="*/ 124 w 639"/>
              <a:gd name="T29" fmla="*/ 584 h 727"/>
              <a:gd name="T30" fmla="*/ 146 w 639"/>
              <a:gd name="T31" fmla="*/ 582 h 727"/>
              <a:gd name="T32" fmla="*/ 166 w 639"/>
              <a:gd name="T33" fmla="*/ 566 h 727"/>
              <a:gd name="T34" fmla="*/ 161 w 639"/>
              <a:gd name="T35" fmla="*/ 553 h 727"/>
              <a:gd name="T36" fmla="*/ 166 w 639"/>
              <a:gd name="T37" fmla="*/ 524 h 727"/>
              <a:gd name="T38" fmla="*/ 173 w 639"/>
              <a:gd name="T39" fmla="*/ 490 h 727"/>
              <a:gd name="T40" fmla="*/ 176 w 639"/>
              <a:gd name="T41" fmla="*/ 451 h 727"/>
              <a:gd name="T42" fmla="*/ 145 w 639"/>
              <a:gd name="T43" fmla="*/ 437 h 727"/>
              <a:gd name="T44" fmla="*/ 129 w 639"/>
              <a:gd name="T45" fmla="*/ 423 h 727"/>
              <a:gd name="T46" fmla="*/ 102 w 639"/>
              <a:gd name="T47" fmla="*/ 401 h 727"/>
              <a:gd name="T48" fmla="*/ 72 w 639"/>
              <a:gd name="T49" fmla="*/ 402 h 727"/>
              <a:gd name="T50" fmla="*/ 46 w 639"/>
              <a:gd name="T51" fmla="*/ 384 h 727"/>
              <a:gd name="T52" fmla="*/ 48 w 639"/>
              <a:gd name="T53" fmla="*/ 375 h 727"/>
              <a:gd name="T54" fmla="*/ 20 w 639"/>
              <a:gd name="T55" fmla="*/ 374 h 727"/>
              <a:gd name="T56" fmla="*/ 0 w 639"/>
              <a:gd name="T57" fmla="*/ 373 h 727"/>
              <a:gd name="T58" fmla="*/ 9 w 639"/>
              <a:gd name="T59" fmla="*/ 352 h 727"/>
              <a:gd name="T60" fmla="*/ 8 w 639"/>
              <a:gd name="T61" fmla="*/ 333 h 727"/>
              <a:gd name="T62" fmla="*/ 27 w 639"/>
              <a:gd name="T63" fmla="*/ 324 h 727"/>
              <a:gd name="T64" fmla="*/ 37 w 639"/>
              <a:gd name="T65" fmla="*/ 309 h 727"/>
              <a:gd name="T66" fmla="*/ 48 w 639"/>
              <a:gd name="T67" fmla="*/ 286 h 727"/>
              <a:gd name="T68" fmla="*/ 79 w 639"/>
              <a:gd name="T69" fmla="*/ 275 h 727"/>
              <a:gd name="T70" fmla="*/ 111 w 639"/>
              <a:gd name="T71" fmla="*/ 251 h 727"/>
              <a:gd name="T72" fmla="*/ 129 w 639"/>
              <a:gd name="T73" fmla="*/ 254 h 727"/>
              <a:gd name="T74" fmla="*/ 158 w 639"/>
              <a:gd name="T75" fmla="*/ 246 h 727"/>
              <a:gd name="T76" fmla="*/ 182 w 639"/>
              <a:gd name="T77" fmla="*/ 235 h 727"/>
              <a:gd name="T78" fmla="*/ 200 w 639"/>
              <a:gd name="T79" fmla="*/ 233 h 727"/>
              <a:gd name="T80" fmla="*/ 227 w 639"/>
              <a:gd name="T81" fmla="*/ 218 h 727"/>
              <a:gd name="T82" fmla="*/ 243 w 639"/>
              <a:gd name="T83" fmla="*/ 204 h 727"/>
              <a:gd name="T84" fmla="*/ 249 w 639"/>
              <a:gd name="T85" fmla="*/ 187 h 727"/>
              <a:gd name="T86" fmla="*/ 271 w 639"/>
              <a:gd name="T87" fmla="*/ 178 h 727"/>
              <a:gd name="T88" fmla="*/ 329 w 639"/>
              <a:gd name="T89" fmla="*/ 183 h 727"/>
              <a:gd name="T90" fmla="*/ 360 w 639"/>
              <a:gd name="T91" fmla="*/ 184 h 727"/>
              <a:gd name="T92" fmla="*/ 395 w 639"/>
              <a:gd name="T93" fmla="*/ 172 h 727"/>
              <a:gd name="T94" fmla="*/ 411 w 639"/>
              <a:gd name="T95" fmla="*/ 160 h 727"/>
              <a:gd name="T96" fmla="*/ 410 w 639"/>
              <a:gd name="T97" fmla="*/ 130 h 727"/>
              <a:gd name="T98" fmla="*/ 424 w 639"/>
              <a:gd name="T99" fmla="*/ 126 h 727"/>
              <a:gd name="T100" fmla="*/ 436 w 639"/>
              <a:gd name="T101" fmla="*/ 112 h 727"/>
              <a:gd name="T102" fmla="*/ 453 w 639"/>
              <a:gd name="T103" fmla="*/ 100 h 727"/>
              <a:gd name="T104" fmla="*/ 455 w 639"/>
              <a:gd name="T105" fmla="*/ 75 h 727"/>
              <a:gd name="T106" fmla="*/ 464 w 639"/>
              <a:gd name="T107" fmla="*/ 77 h 727"/>
              <a:gd name="T108" fmla="*/ 485 w 639"/>
              <a:gd name="T109" fmla="*/ 76 h 727"/>
              <a:gd name="T110" fmla="*/ 499 w 639"/>
              <a:gd name="T111" fmla="*/ 82 h 727"/>
              <a:gd name="T112" fmla="*/ 510 w 639"/>
              <a:gd name="T113" fmla="*/ 93 h 727"/>
              <a:gd name="T114" fmla="*/ 544 w 639"/>
              <a:gd name="T115" fmla="*/ 86 h 727"/>
              <a:gd name="T116" fmla="*/ 569 w 639"/>
              <a:gd name="T117" fmla="*/ 62 h 727"/>
              <a:gd name="T118" fmla="*/ 582 w 639"/>
              <a:gd name="T119" fmla="*/ 44 h 727"/>
              <a:gd name="T120" fmla="*/ 609 w 639"/>
              <a:gd name="T121" fmla="*/ 44 h 727"/>
              <a:gd name="T122" fmla="*/ 620 w 639"/>
              <a:gd name="T123" fmla="*/ 28 h 727"/>
              <a:gd name="T124" fmla="*/ 638 w 639"/>
              <a:gd name="T125" fmla="*/ 3 h 7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639" h="727">
                <a:moveTo>
                  <a:pt x="276" y="700"/>
                </a:moveTo>
                <a:lnTo>
                  <a:pt x="276" y="694"/>
                </a:lnTo>
                <a:lnTo>
                  <a:pt x="276" y="692"/>
                </a:lnTo>
                <a:lnTo>
                  <a:pt x="276" y="692"/>
                </a:lnTo>
                <a:lnTo>
                  <a:pt x="276" y="691"/>
                </a:lnTo>
                <a:lnTo>
                  <a:pt x="275" y="690"/>
                </a:lnTo>
                <a:lnTo>
                  <a:pt x="275" y="690"/>
                </a:lnTo>
                <a:lnTo>
                  <a:pt x="275" y="690"/>
                </a:lnTo>
                <a:lnTo>
                  <a:pt x="272" y="691"/>
                </a:lnTo>
                <a:lnTo>
                  <a:pt x="270" y="692"/>
                </a:lnTo>
                <a:lnTo>
                  <a:pt x="268" y="692"/>
                </a:lnTo>
                <a:lnTo>
                  <a:pt x="266" y="693"/>
                </a:lnTo>
                <a:lnTo>
                  <a:pt x="263" y="695"/>
                </a:lnTo>
                <a:lnTo>
                  <a:pt x="258" y="697"/>
                </a:lnTo>
                <a:lnTo>
                  <a:pt x="256" y="698"/>
                </a:lnTo>
                <a:lnTo>
                  <a:pt x="255" y="699"/>
                </a:lnTo>
                <a:lnTo>
                  <a:pt x="255" y="699"/>
                </a:lnTo>
                <a:lnTo>
                  <a:pt x="254" y="700"/>
                </a:lnTo>
                <a:lnTo>
                  <a:pt x="254" y="701"/>
                </a:lnTo>
                <a:lnTo>
                  <a:pt x="253" y="702"/>
                </a:lnTo>
                <a:lnTo>
                  <a:pt x="252" y="705"/>
                </a:lnTo>
                <a:lnTo>
                  <a:pt x="251" y="708"/>
                </a:lnTo>
                <a:lnTo>
                  <a:pt x="250" y="709"/>
                </a:lnTo>
                <a:lnTo>
                  <a:pt x="250" y="710"/>
                </a:lnTo>
                <a:lnTo>
                  <a:pt x="249" y="712"/>
                </a:lnTo>
                <a:lnTo>
                  <a:pt x="248" y="714"/>
                </a:lnTo>
                <a:lnTo>
                  <a:pt x="247" y="714"/>
                </a:lnTo>
                <a:lnTo>
                  <a:pt x="246" y="715"/>
                </a:lnTo>
                <a:lnTo>
                  <a:pt x="246" y="715"/>
                </a:lnTo>
                <a:lnTo>
                  <a:pt x="246" y="715"/>
                </a:lnTo>
                <a:lnTo>
                  <a:pt x="243" y="716"/>
                </a:lnTo>
                <a:lnTo>
                  <a:pt x="242" y="716"/>
                </a:lnTo>
                <a:lnTo>
                  <a:pt x="241" y="717"/>
                </a:lnTo>
                <a:lnTo>
                  <a:pt x="239" y="718"/>
                </a:lnTo>
                <a:lnTo>
                  <a:pt x="237" y="719"/>
                </a:lnTo>
                <a:lnTo>
                  <a:pt x="236" y="720"/>
                </a:lnTo>
                <a:lnTo>
                  <a:pt x="235" y="720"/>
                </a:lnTo>
                <a:lnTo>
                  <a:pt x="234" y="721"/>
                </a:lnTo>
                <a:lnTo>
                  <a:pt x="233" y="721"/>
                </a:lnTo>
                <a:lnTo>
                  <a:pt x="228" y="721"/>
                </a:lnTo>
                <a:lnTo>
                  <a:pt x="227" y="722"/>
                </a:lnTo>
                <a:lnTo>
                  <a:pt x="225" y="722"/>
                </a:lnTo>
                <a:lnTo>
                  <a:pt x="224" y="723"/>
                </a:lnTo>
                <a:lnTo>
                  <a:pt x="223" y="723"/>
                </a:lnTo>
                <a:lnTo>
                  <a:pt x="221" y="725"/>
                </a:lnTo>
                <a:lnTo>
                  <a:pt x="220" y="725"/>
                </a:lnTo>
                <a:lnTo>
                  <a:pt x="219" y="726"/>
                </a:lnTo>
                <a:lnTo>
                  <a:pt x="217" y="726"/>
                </a:lnTo>
                <a:lnTo>
                  <a:pt x="216" y="727"/>
                </a:lnTo>
                <a:lnTo>
                  <a:pt x="215" y="727"/>
                </a:lnTo>
                <a:lnTo>
                  <a:pt x="213" y="727"/>
                </a:lnTo>
                <a:lnTo>
                  <a:pt x="212" y="727"/>
                </a:lnTo>
                <a:lnTo>
                  <a:pt x="211" y="726"/>
                </a:lnTo>
                <a:lnTo>
                  <a:pt x="209" y="726"/>
                </a:lnTo>
                <a:lnTo>
                  <a:pt x="208" y="725"/>
                </a:lnTo>
                <a:lnTo>
                  <a:pt x="206" y="724"/>
                </a:lnTo>
                <a:lnTo>
                  <a:pt x="205" y="724"/>
                </a:lnTo>
                <a:lnTo>
                  <a:pt x="204" y="724"/>
                </a:lnTo>
                <a:lnTo>
                  <a:pt x="204" y="723"/>
                </a:lnTo>
                <a:lnTo>
                  <a:pt x="203" y="722"/>
                </a:lnTo>
                <a:lnTo>
                  <a:pt x="202" y="722"/>
                </a:lnTo>
                <a:lnTo>
                  <a:pt x="201" y="721"/>
                </a:lnTo>
                <a:lnTo>
                  <a:pt x="199" y="720"/>
                </a:lnTo>
                <a:lnTo>
                  <a:pt x="198" y="720"/>
                </a:lnTo>
                <a:lnTo>
                  <a:pt x="195" y="717"/>
                </a:lnTo>
                <a:lnTo>
                  <a:pt x="194" y="717"/>
                </a:lnTo>
                <a:lnTo>
                  <a:pt x="193" y="716"/>
                </a:lnTo>
                <a:lnTo>
                  <a:pt x="193" y="716"/>
                </a:lnTo>
                <a:lnTo>
                  <a:pt x="192" y="716"/>
                </a:lnTo>
                <a:lnTo>
                  <a:pt x="191" y="716"/>
                </a:lnTo>
                <a:lnTo>
                  <a:pt x="189" y="716"/>
                </a:lnTo>
                <a:lnTo>
                  <a:pt x="188" y="717"/>
                </a:lnTo>
                <a:lnTo>
                  <a:pt x="185" y="719"/>
                </a:lnTo>
                <a:lnTo>
                  <a:pt x="183" y="719"/>
                </a:lnTo>
                <a:lnTo>
                  <a:pt x="182" y="719"/>
                </a:lnTo>
                <a:lnTo>
                  <a:pt x="181" y="720"/>
                </a:lnTo>
                <a:lnTo>
                  <a:pt x="181" y="720"/>
                </a:lnTo>
                <a:lnTo>
                  <a:pt x="180" y="720"/>
                </a:lnTo>
                <a:lnTo>
                  <a:pt x="179" y="720"/>
                </a:lnTo>
                <a:lnTo>
                  <a:pt x="178" y="720"/>
                </a:lnTo>
                <a:lnTo>
                  <a:pt x="178" y="719"/>
                </a:lnTo>
                <a:lnTo>
                  <a:pt x="177" y="719"/>
                </a:lnTo>
                <a:lnTo>
                  <a:pt x="174" y="716"/>
                </a:lnTo>
                <a:lnTo>
                  <a:pt x="173" y="715"/>
                </a:lnTo>
                <a:lnTo>
                  <a:pt x="172" y="715"/>
                </a:lnTo>
                <a:lnTo>
                  <a:pt x="172" y="715"/>
                </a:lnTo>
                <a:lnTo>
                  <a:pt x="171" y="715"/>
                </a:lnTo>
                <a:lnTo>
                  <a:pt x="170" y="715"/>
                </a:lnTo>
                <a:lnTo>
                  <a:pt x="170" y="715"/>
                </a:lnTo>
                <a:lnTo>
                  <a:pt x="169" y="715"/>
                </a:lnTo>
                <a:lnTo>
                  <a:pt x="166" y="716"/>
                </a:lnTo>
                <a:lnTo>
                  <a:pt x="164" y="717"/>
                </a:lnTo>
                <a:lnTo>
                  <a:pt x="158" y="719"/>
                </a:lnTo>
                <a:lnTo>
                  <a:pt x="154" y="720"/>
                </a:lnTo>
                <a:lnTo>
                  <a:pt x="153" y="720"/>
                </a:lnTo>
                <a:lnTo>
                  <a:pt x="151" y="721"/>
                </a:lnTo>
                <a:lnTo>
                  <a:pt x="149" y="721"/>
                </a:lnTo>
                <a:lnTo>
                  <a:pt x="149" y="720"/>
                </a:lnTo>
                <a:lnTo>
                  <a:pt x="148" y="720"/>
                </a:lnTo>
                <a:lnTo>
                  <a:pt x="148" y="720"/>
                </a:lnTo>
                <a:lnTo>
                  <a:pt x="147" y="720"/>
                </a:lnTo>
                <a:lnTo>
                  <a:pt x="148" y="720"/>
                </a:lnTo>
                <a:lnTo>
                  <a:pt x="148" y="718"/>
                </a:lnTo>
                <a:lnTo>
                  <a:pt x="148" y="716"/>
                </a:lnTo>
                <a:lnTo>
                  <a:pt x="148" y="714"/>
                </a:lnTo>
                <a:lnTo>
                  <a:pt x="148" y="712"/>
                </a:lnTo>
                <a:lnTo>
                  <a:pt x="148" y="710"/>
                </a:lnTo>
                <a:lnTo>
                  <a:pt x="148" y="709"/>
                </a:lnTo>
                <a:lnTo>
                  <a:pt x="147" y="707"/>
                </a:lnTo>
                <a:lnTo>
                  <a:pt x="147" y="705"/>
                </a:lnTo>
                <a:lnTo>
                  <a:pt x="146" y="703"/>
                </a:lnTo>
                <a:lnTo>
                  <a:pt x="146" y="702"/>
                </a:lnTo>
                <a:lnTo>
                  <a:pt x="145" y="701"/>
                </a:lnTo>
                <a:lnTo>
                  <a:pt x="144" y="700"/>
                </a:lnTo>
                <a:lnTo>
                  <a:pt x="143" y="699"/>
                </a:lnTo>
                <a:lnTo>
                  <a:pt x="142" y="698"/>
                </a:lnTo>
                <a:lnTo>
                  <a:pt x="141" y="698"/>
                </a:lnTo>
                <a:lnTo>
                  <a:pt x="139" y="697"/>
                </a:lnTo>
                <a:lnTo>
                  <a:pt x="139" y="696"/>
                </a:lnTo>
                <a:lnTo>
                  <a:pt x="138" y="696"/>
                </a:lnTo>
                <a:lnTo>
                  <a:pt x="138" y="695"/>
                </a:lnTo>
                <a:lnTo>
                  <a:pt x="138" y="695"/>
                </a:lnTo>
                <a:lnTo>
                  <a:pt x="138" y="694"/>
                </a:lnTo>
                <a:lnTo>
                  <a:pt x="138" y="693"/>
                </a:lnTo>
                <a:lnTo>
                  <a:pt x="138" y="687"/>
                </a:lnTo>
                <a:lnTo>
                  <a:pt x="138" y="686"/>
                </a:lnTo>
                <a:lnTo>
                  <a:pt x="138" y="682"/>
                </a:lnTo>
                <a:lnTo>
                  <a:pt x="138" y="677"/>
                </a:lnTo>
                <a:lnTo>
                  <a:pt x="139" y="675"/>
                </a:lnTo>
                <a:lnTo>
                  <a:pt x="139" y="673"/>
                </a:lnTo>
                <a:lnTo>
                  <a:pt x="140" y="667"/>
                </a:lnTo>
                <a:lnTo>
                  <a:pt x="141" y="665"/>
                </a:lnTo>
                <a:lnTo>
                  <a:pt x="141" y="664"/>
                </a:lnTo>
                <a:lnTo>
                  <a:pt x="141" y="661"/>
                </a:lnTo>
                <a:lnTo>
                  <a:pt x="141" y="659"/>
                </a:lnTo>
                <a:lnTo>
                  <a:pt x="141" y="656"/>
                </a:lnTo>
                <a:lnTo>
                  <a:pt x="141" y="654"/>
                </a:lnTo>
                <a:lnTo>
                  <a:pt x="141" y="652"/>
                </a:lnTo>
                <a:lnTo>
                  <a:pt x="140" y="652"/>
                </a:lnTo>
                <a:lnTo>
                  <a:pt x="140" y="651"/>
                </a:lnTo>
                <a:lnTo>
                  <a:pt x="139" y="650"/>
                </a:lnTo>
                <a:lnTo>
                  <a:pt x="139" y="650"/>
                </a:lnTo>
                <a:lnTo>
                  <a:pt x="138" y="649"/>
                </a:lnTo>
                <a:lnTo>
                  <a:pt x="137" y="648"/>
                </a:lnTo>
                <a:lnTo>
                  <a:pt x="135" y="648"/>
                </a:lnTo>
                <a:lnTo>
                  <a:pt x="134" y="647"/>
                </a:lnTo>
                <a:lnTo>
                  <a:pt x="132" y="647"/>
                </a:lnTo>
                <a:lnTo>
                  <a:pt x="131" y="646"/>
                </a:lnTo>
                <a:lnTo>
                  <a:pt x="129" y="646"/>
                </a:lnTo>
                <a:lnTo>
                  <a:pt x="126" y="646"/>
                </a:lnTo>
                <a:lnTo>
                  <a:pt x="125" y="646"/>
                </a:lnTo>
                <a:lnTo>
                  <a:pt x="124" y="646"/>
                </a:lnTo>
                <a:lnTo>
                  <a:pt x="124" y="646"/>
                </a:lnTo>
                <a:lnTo>
                  <a:pt x="123" y="646"/>
                </a:lnTo>
                <a:lnTo>
                  <a:pt x="123" y="645"/>
                </a:lnTo>
                <a:lnTo>
                  <a:pt x="122" y="645"/>
                </a:lnTo>
                <a:lnTo>
                  <a:pt x="122" y="645"/>
                </a:lnTo>
                <a:lnTo>
                  <a:pt x="122" y="644"/>
                </a:lnTo>
                <a:lnTo>
                  <a:pt x="122" y="644"/>
                </a:lnTo>
                <a:lnTo>
                  <a:pt x="123" y="643"/>
                </a:lnTo>
                <a:lnTo>
                  <a:pt x="123" y="642"/>
                </a:lnTo>
                <a:lnTo>
                  <a:pt x="123" y="641"/>
                </a:lnTo>
                <a:lnTo>
                  <a:pt x="122" y="640"/>
                </a:lnTo>
                <a:lnTo>
                  <a:pt x="122" y="640"/>
                </a:lnTo>
                <a:lnTo>
                  <a:pt x="121" y="639"/>
                </a:lnTo>
                <a:lnTo>
                  <a:pt x="120" y="638"/>
                </a:lnTo>
                <a:lnTo>
                  <a:pt x="118" y="637"/>
                </a:lnTo>
                <a:lnTo>
                  <a:pt x="117" y="636"/>
                </a:lnTo>
                <a:lnTo>
                  <a:pt x="116" y="636"/>
                </a:lnTo>
                <a:lnTo>
                  <a:pt x="116" y="635"/>
                </a:lnTo>
                <a:lnTo>
                  <a:pt x="116" y="635"/>
                </a:lnTo>
                <a:lnTo>
                  <a:pt x="116" y="635"/>
                </a:lnTo>
                <a:lnTo>
                  <a:pt x="116" y="635"/>
                </a:lnTo>
                <a:lnTo>
                  <a:pt x="117" y="635"/>
                </a:lnTo>
                <a:lnTo>
                  <a:pt x="118" y="634"/>
                </a:lnTo>
                <a:lnTo>
                  <a:pt x="120" y="634"/>
                </a:lnTo>
                <a:lnTo>
                  <a:pt x="121" y="634"/>
                </a:lnTo>
                <a:lnTo>
                  <a:pt x="122" y="634"/>
                </a:lnTo>
                <a:lnTo>
                  <a:pt x="123" y="633"/>
                </a:lnTo>
                <a:lnTo>
                  <a:pt x="124" y="633"/>
                </a:lnTo>
                <a:lnTo>
                  <a:pt x="124" y="632"/>
                </a:lnTo>
                <a:lnTo>
                  <a:pt x="124" y="632"/>
                </a:lnTo>
                <a:lnTo>
                  <a:pt x="125" y="631"/>
                </a:lnTo>
                <a:lnTo>
                  <a:pt x="125" y="631"/>
                </a:lnTo>
                <a:lnTo>
                  <a:pt x="124" y="630"/>
                </a:lnTo>
                <a:lnTo>
                  <a:pt x="124" y="629"/>
                </a:lnTo>
                <a:lnTo>
                  <a:pt x="123" y="628"/>
                </a:lnTo>
                <a:lnTo>
                  <a:pt x="123" y="627"/>
                </a:lnTo>
                <a:lnTo>
                  <a:pt x="122" y="626"/>
                </a:lnTo>
                <a:lnTo>
                  <a:pt x="120" y="624"/>
                </a:lnTo>
                <a:lnTo>
                  <a:pt x="120" y="623"/>
                </a:lnTo>
                <a:lnTo>
                  <a:pt x="119" y="622"/>
                </a:lnTo>
                <a:lnTo>
                  <a:pt x="119" y="622"/>
                </a:lnTo>
                <a:lnTo>
                  <a:pt x="119" y="621"/>
                </a:lnTo>
                <a:lnTo>
                  <a:pt x="119" y="620"/>
                </a:lnTo>
                <a:lnTo>
                  <a:pt x="119" y="619"/>
                </a:lnTo>
                <a:lnTo>
                  <a:pt x="119" y="619"/>
                </a:lnTo>
                <a:lnTo>
                  <a:pt x="119" y="618"/>
                </a:lnTo>
                <a:lnTo>
                  <a:pt x="119" y="618"/>
                </a:lnTo>
                <a:lnTo>
                  <a:pt x="120" y="618"/>
                </a:lnTo>
                <a:lnTo>
                  <a:pt x="125" y="615"/>
                </a:lnTo>
                <a:lnTo>
                  <a:pt x="127" y="614"/>
                </a:lnTo>
                <a:lnTo>
                  <a:pt x="127" y="614"/>
                </a:lnTo>
                <a:lnTo>
                  <a:pt x="128" y="613"/>
                </a:lnTo>
                <a:lnTo>
                  <a:pt x="128" y="613"/>
                </a:lnTo>
                <a:lnTo>
                  <a:pt x="129" y="612"/>
                </a:lnTo>
                <a:lnTo>
                  <a:pt x="128" y="612"/>
                </a:lnTo>
                <a:lnTo>
                  <a:pt x="128" y="611"/>
                </a:lnTo>
                <a:lnTo>
                  <a:pt x="128" y="611"/>
                </a:lnTo>
                <a:lnTo>
                  <a:pt x="127" y="610"/>
                </a:lnTo>
                <a:lnTo>
                  <a:pt x="127" y="610"/>
                </a:lnTo>
                <a:lnTo>
                  <a:pt x="126" y="609"/>
                </a:lnTo>
                <a:lnTo>
                  <a:pt x="125" y="609"/>
                </a:lnTo>
                <a:lnTo>
                  <a:pt x="123" y="609"/>
                </a:lnTo>
                <a:lnTo>
                  <a:pt x="122" y="609"/>
                </a:lnTo>
                <a:lnTo>
                  <a:pt x="120" y="609"/>
                </a:lnTo>
                <a:lnTo>
                  <a:pt x="118" y="609"/>
                </a:lnTo>
                <a:lnTo>
                  <a:pt x="116" y="609"/>
                </a:lnTo>
                <a:lnTo>
                  <a:pt x="115" y="609"/>
                </a:lnTo>
                <a:lnTo>
                  <a:pt x="114" y="609"/>
                </a:lnTo>
                <a:lnTo>
                  <a:pt x="113" y="609"/>
                </a:lnTo>
                <a:lnTo>
                  <a:pt x="113" y="609"/>
                </a:lnTo>
                <a:lnTo>
                  <a:pt x="112" y="608"/>
                </a:lnTo>
                <a:lnTo>
                  <a:pt x="112" y="608"/>
                </a:lnTo>
                <a:lnTo>
                  <a:pt x="111" y="607"/>
                </a:lnTo>
                <a:lnTo>
                  <a:pt x="111" y="606"/>
                </a:lnTo>
                <a:lnTo>
                  <a:pt x="111" y="605"/>
                </a:lnTo>
                <a:lnTo>
                  <a:pt x="111" y="604"/>
                </a:lnTo>
                <a:lnTo>
                  <a:pt x="111" y="603"/>
                </a:lnTo>
                <a:lnTo>
                  <a:pt x="111" y="601"/>
                </a:lnTo>
                <a:lnTo>
                  <a:pt x="112" y="600"/>
                </a:lnTo>
                <a:lnTo>
                  <a:pt x="112" y="599"/>
                </a:lnTo>
                <a:lnTo>
                  <a:pt x="113" y="598"/>
                </a:lnTo>
                <a:lnTo>
                  <a:pt x="114" y="596"/>
                </a:lnTo>
                <a:lnTo>
                  <a:pt x="118" y="591"/>
                </a:lnTo>
                <a:lnTo>
                  <a:pt x="119" y="589"/>
                </a:lnTo>
                <a:lnTo>
                  <a:pt x="120" y="588"/>
                </a:lnTo>
                <a:lnTo>
                  <a:pt x="122" y="587"/>
                </a:lnTo>
                <a:lnTo>
                  <a:pt x="123" y="586"/>
                </a:lnTo>
                <a:lnTo>
                  <a:pt x="124" y="584"/>
                </a:lnTo>
                <a:lnTo>
                  <a:pt x="125" y="584"/>
                </a:lnTo>
                <a:lnTo>
                  <a:pt x="127" y="582"/>
                </a:lnTo>
                <a:lnTo>
                  <a:pt x="128" y="581"/>
                </a:lnTo>
                <a:lnTo>
                  <a:pt x="130" y="581"/>
                </a:lnTo>
                <a:lnTo>
                  <a:pt x="132" y="580"/>
                </a:lnTo>
                <a:lnTo>
                  <a:pt x="133" y="579"/>
                </a:lnTo>
                <a:lnTo>
                  <a:pt x="134" y="579"/>
                </a:lnTo>
                <a:lnTo>
                  <a:pt x="135" y="578"/>
                </a:lnTo>
                <a:lnTo>
                  <a:pt x="137" y="578"/>
                </a:lnTo>
                <a:lnTo>
                  <a:pt x="138" y="578"/>
                </a:lnTo>
                <a:lnTo>
                  <a:pt x="139" y="578"/>
                </a:lnTo>
                <a:lnTo>
                  <a:pt x="139" y="579"/>
                </a:lnTo>
                <a:lnTo>
                  <a:pt x="140" y="579"/>
                </a:lnTo>
                <a:lnTo>
                  <a:pt x="144" y="581"/>
                </a:lnTo>
                <a:lnTo>
                  <a:pt x="145" y="582"/>
                </a:lnTo>
                <a:lnTo>
                  <a:pt x="146" y="582"/>
                </a:lnTo>
                <a:lnTo>
                  <a:pt x="147" y="582"/>
                </a:lnTo>
                <a:lnTo>
                  <a:pt x="147" y="582"/>
                </a:lnTo>
                <a:lnTo>
                  <a:pt x="148" y="582"/>
                </a:lnTo>
                <a:lnTo>
                  <a:pt x="149" y="582"/>
                </a:lnTo>
                <a:lnTo>
                  <a:pt x="150" y="582"/>
                </a:lnTo>
                <a:lnTo>
                  <a:pt x="150" y="581"/>
                </a:lnTo>
                <a:lnTo>
                  <a:pt x="151" y="581"/>
                </a:lnTo>
                <a:lnTo>
                  <a:pt x="152" y="580"/>
                </a:lnTo>
                <a:lnTo>
                  <a:pt x="153" y="579"/>
                </a:lnTo>
                <a:lnTo>
                  <a:pt x="155" y="575"/>
                </a:lnTo>
                <a:lnTo>
                  <a:pt x="156" y="574"/>
                </a:lnTo>
                <a:lnTo>
                  <a:pt x="158" y="573"/>
                </a:lnTo>
                <a:lnTo>
                  <a:pt x="159" y="571"/>
                </a:lnTo>
                <a:lnTo>
                  <a:pt x="163" y="568"/>
                </a:lnTo>
                <a:lnTo>
                  <a:pt x="165" y="566"/>
                </a:lnTo>
                <a:lnTo>
                  <a:pt x="166" y="566"/>
                </a:lnTo>
                <a:lnTo>
                  <a:pt x="166" y="565"/>
                </a:lnTo>
                <a:lnTo>
                  <a:pt x="167" y="564"/>
                </a:lnTo>
                <a:lnTo>
                  <a:pt x="167" y="563"/>
                </a:lnTo>
                <a:lnTo>
                  <a:pt x="167" y="563"/>
                </a:lnTo>
                <a:lnTo>
                  <a:pt x="167" y="562"/>
                </a:lnTo>
                <a:lnTo>
                  <a:pt x="167" y="561"/>
                </a:lnTo>
                <a:lnTo>
                  <a:pt x="167" y="560"/>
                </a:lnTo>
                <a:lnTo>
                  <a:pt x="166" y="559"/>
                </a:lnTo>
                <a:lnTo>
                  <a:pt x="165" y="558"/>
                </a:lnTo>
                <a:lnTo>
                  <a:pt x="164" y="558"/>
                </a:lnTo>
                <a:lnTo>
                  <a:pt x="162" y="557"/>
                </a:lnTo>
                <a:lnTo>
                  <a:pt x="162" y="556"/>
                </a:lnTo>
                <a:lnTo>
                  <a:pt x="161" y="556"/>
                </a:lnTo>
                <a:lnTo>
                  <a:pt x="161" y="555"/>
                </a:lnTo>
                <a:lnTo>
                  <a:pt x="161" y="554"/>
                </a:lnTo>
                <a:lnTo>
                  <a:pt x="161" y="553"/>
                </a:lnTo>
                <a:lnTo>
                  <a:pt x="162" y="551"/>
                </a:lnTo>
                <a:lnTo>
                  <a:pt x="162" y="549"/>
                </a:lnTo>
                <a:lnTo>
                  <a:pt x="162" y="548"/>
                </a:lnTo>
                <a:lnTo>
                  <a:pt x="163" y="546"/>
                </a:lnTo>
                <a:lnTo>
                  <a:pt x="163" y="545"/>
                </a:lnTo>
                <a:lnTo>
                  <a:pt x="163" y="543"/>
                </a:lnTo>
                <a:lnTo>
                  <a:pt x="163" y="539"/>
                </a:lnTo>
                <a:lnTo>
                  <a:pt x="163" y="537"/>
                </a:lnTo>
                <a:lnTo>
                  <a:pt x="163" y="536"/>
                </a:lnTo>
                <a:lnTo>
                  <a:pt x="163" y="535"/>
                </a:lnTo>
                <a:lnTo>
                  <a:pt x="163" y="534"/>
                </a:lnTo>
                <a:lnTo>
                  <a:pt x="164" y="533"/>
                </a:lnTo>
                <a:lnTo>
                  <a:pt x="165" y="529"/>
                </a:lnTo>
                <a:lnTo>
                  <a:pt x="166" y="527"/>
                </a:lnTo>
                <a:lnTo>
                  <a:pt x="166" y="525"/>
                </a:lnTo>
                <a:lnTo>
                  <a:pt x="166" y="524"/>
                </a:lnTo>
                <a:lnTo>
                  <a:pt x="167" y="522"/>
                </a:lnTo>
                <a:lnTo>
                  <a:pt x="167" y="521"/>
                </a:lnTo>
                <a:lnTo>
                  <a:pt x="167" y="519"/>
                </a:lnTo>
                <a:lnTo>
                  <a:pt x="166" y="516"/>
                </a:lnTo>
                <a:lnTo>
                  <a:pt x="166" y="513"/>
                </a:lnTo>
                <a:lnTo>
                  <a:pt x="166" y="512"/>
                </a:lnTo>
                <a:lnTo>
                  <a:pt x="167" y="506"/>
                </a:lnTo>
                <a:lnTo>
                  <a:pt x="167" y="504"/>
                </a:lnTo>
                <a:lnTo>
                  <a:pt x="168" y="502"/>
                </a:lnTo>
                <a:lnTo>
                  <a:pt x="169" y="498"/>
                </a:lnTo>
                <a:lnTo>
                  <a:pt x="170" y="495"/>
                </a:lnTo>
                <a:lnTo>
                  <a:pt x="171" y="493"/>
                </a:lnTo>
                <a:lnTo>
                  <a:pt x="171" y="492"/>
                </a:lnTo>
                <a:lnTo>
                  <a:pt x="172" y="491"/>
                </a:lnTo>
                <a:lnTo>
                  <a:pt x="173" y="490"/>
                </a:lnTo>
                <a:lnTo>
                  <a:pt x="173" y="490"/>
                </a:lnTo>
                <a:lnTo>
                  <a:pt x="176" y="488"/>
                </a:lnTo>
                <a:lnTo>
                  <a:pt x="177" y="487"/>
                </a:lnTo>
                <a:lnTo>
                  <a:pt x="177" y="486"/>
                </a:lnTo>
                <a:lnTo>
                  <a:pt x="177" y="485"/>
                </a:lnTo>
                <a:lnTo>
                  <a:pt x="178" y="484"/>
                </a:lnTo>
                <a:lnTo>
                  <a:pt x="178" y="483"/>
                </a:lnTo>
                <a:lnTo>
                  <a:pt x="178" y="482"/>
                </a:lnTo>
                <a:lnTo>
                  <a:pt x="178" y="480"/>
                </a:lnTo>
                <a:lnTo>
                  <a:pt x="178" y="475"/>
                </a:lnTo>
                <a:lnTo>
                  <a:pt x="177" y="473"/>
                </a:lnTo>
                <a:lnTo>
                  <a:pt x="177" y="467"/>
                </a:lnTo>
                <a:lnTo>
                  <a:pt x="176" y="462"/>
                </a:lnTo>
                <a:lnTo>
                  <a:pt x="176" y="460"/>
                </a:lnTo>
                <a:lnTo>
                  <a:pt x="176" y="453"/>
                </a:lnTo>
                <a:lnTo>
                  <a:pt x="176" y="452"/>
                </a:lnTo>
                <a:lnTo>
                  <a:pt x="176" y="451"/>
                </a:lnTo>
                <a:lnTo>
                  <a:pt x="175" y="451"/>
                </a:lnTo>
                <a:lnTo>
                  <a:pt x="175" y="450"/>
                </a:lnTo>
                <a:lnTo>
                  <a:pt x="174" y="450"/>
                </a:lnTo>
                <a:lnTo>
                  <a:pt x="173" y="449"/>
                </a:lnTo>
                <a:lnTo>
                  <a:pt x="164" y="444"/>
                </a:lnTo>
                <a:lnTo>
                  <a:pt x="161" y="443"/>
                </a:lnTo>
                <a:lnTo>
                  <a:pt x="159" y="442"/>
                </a:lnTo>
                <a:lnTo>
                  <a:pt x="156" y="441"/>
                </a:lnTo>
                <a:lnTo>
                  <a:pt x="152" y="440"/>
                </a:lnTo>
                <a:lnTo>
                  <a:pt x="148" y="439"/>
                </a:lnTo>
                <a:lnTo>
                  <a:pt x="147" y="439"/>
                </a:lnTo>
                <a:lnTo>
                  <a:pt x="147" y="438"/>
                </a:lnTo>
                <a:lnTo>
                  <a:pt x="146" y="438"/>
                </a:lnTo>
                <a:lnTo>
                  <a:pt x="146" y="438"/>
                </a:lnTo>
                <a:lnTo>
                  <a:pt x="146" y="437"/>
                </a:lnTo>
                <a:lnTo>
                  <a:pt x="145" y="437"/>
                </a:lnTo>
                <a:lnTo>
                  <a:pt x="145" y="436"/>
                </a:lnTo>
                <a:lnTo>
                  <a:pt x="144" y="432"/>
                </a:lnTo>
                <a:lnTo>
                  <a:pt x="144" y="431"/>
                </a:lnTo>
                <a:lnTo>
                  <a:pt x="144" y="430"/>
                </a:lnTo>
                <a:lnTo>
                  <a:pt x="144" y="429"/>
                </a:lnTo>
                <a:lnTo>
                  <a:pt x="143" y="429"/>
                </a:lnTo>
                <a:lnTo>
                  <a:pt x="143" y="428"/>
                </a:lnTo>
                <a:lnTo>
                  <a:pt x="142" y="427"/>
                </a:lnTo>
                <a:lnTo>
                  <a:pt x="141" y="427"/>
                </a:lnTo>
                <a:lnTo>
                  <a:pt x="140" y="426"/>
                </a:lnTo>
                <a:lnTo>
                  <a:pt x="139" y="425"/>
                </a:lnTo>
                <a:lnTo>
                  <a:pt x="137" y="425"/>
                </a:lnTo>
                <a:lnTo>
                  <a:pt x="136" y="424"/>
                </a:lnTo>
                <a:lnTo>
                  <a:pt x="135" y="424"/>
                </a:lnTo>
                <a:lnTo>
                  <a:pt x="130" y="423"/>
                </a:lnTo>
                <a:lnTo>
                  <a:pt x="129" y="423"/>
                </a:lnTo>
                <a:lnTo>
                  <a:pt x="127" y="422"/>
                </a:lnTo>
                <a:lnTo>
                  <a:pt x="126" y="422"/>
                </a:lnTo>
                <a:lnTo>
                  <a:pt x="125" y="421"/>
                </a:lnTo>
                <a:lnTo>
                  <a:pt x="121" y="417"/>
                </a:lnTo>
                <a:lnTo>
                  <a:pt x="118" y="414"/>
                </a:lnTo>
                <a:lnTo>
                  <a:pt x="117" y="413"/>
                </a:lnTo>
                <a:lnTo>
                  <a:pt x="115" y="411"/>
                </a:lnTo>
                <a:lnTo>
                  <a:pt x="111" y="407"/>
                </a:lnTo>
                <a:lnTo>
                  <a:pt x="110" y="405"/>
                </a:lnTo>
                <a:lnTo>
                  <a:pt x="109" y="404"/>
                </a:lnTo>
                <a:lnTo>
                  <a:pt x="108" y="404"/>
                </a:lnTo>
                <a:lnTo>
                  <a:pt x="107" y="403"/>
                </a:lnTo>
                <a:lnTo>
                  <a:pt x="106" y="402"/>
                </a:lnTo>
                <a:lnTo>
                  <a:pt x="105" y="402"/>
                </a:lnTo>
                <a:lnTo>
                  <a:pt x="103" y="402"/>
                </a:lnTo>
                <a:lnTo>
                  <a:pt x="102" y="401"/>
                </a:lnTo>
                <a:lnTo>
                  <a:pt x="100" y="401"/>
                </a:lnTo>
                <a:lnTo>
                  <a:pt x="99" y="402"/>
                </a:lnTo>
                <a:lnTo>
                  <a:pt x="97" y="402"/>
                </a:lnTo>
                <a:lnTo>
                  <a:pt x="92" y="403"/>
                </a:lnTo>
                <a:lnTo>
                  <a:pt x="91" y="403"/>
                </a:lnTo>
                <a:lnTo>
                  <a:pt x="89" y="404"/>
                </a:lnTo>
                <a:lnTo>
                  <a:pt x="87" y="404"/>
                </a:lnTo>
                <a:lnTo>
                  <a:pt x="86" y="404"/>
                </a:lnTo>
                <a:lnTo>
                  <a:pt x="84" y="404"/>
                </a:lnTo>
                <a:lnTo>
                  <a:pt x="82" y="404"/>
                </a:lnTo>
                <a:lnTo>
                  <a:pt x="80" y="404"/>
                </a:lnTo>
                <a:lnTo>
                  <a:pt x="78" y="404"/>
                </a:lnTo>
                <a:lnTo>
                  <a:pt x="76" y="403"/>
                </a:lnTo>
                <a:lnTo>
                  <a:pt x="75" y="403"/>
                </a:lnTo>
                <a:lnTo>
                  <a:pt x="73" y="402"/>
                </a:lnTo>
                <a:lnTo>
                  <a:pt x="72" y="402"/>
                </a:lnTo>
                <a:lnTo>
                  <a:pt x="70" y="401"/>
                </a:lnTo>
                <a:lnTo>
                  <a:pt x="69" y="400"/>
                </a:lnTo>
                <a:lnTo>
                  <a:pt x="67" y="399"/>
                </a:lnTo>
                <a:lnTo>
                  <a:pt x="62" y="395"/>
                </a:lnTo>
                <a:lnTo>
                  <a:pt x="60" y="394"/>
                </a:lnTo>
                <a:lnTo>
                  <a:pt x="57" y="392"/>
                </a:lnTo>
                <a:lnTo>
                  <a:pt x="52" y="390"/>
                </a:lnTo>
                <a:lnTo>
                  <a:pt x="51" y="389"/>
                </a:lnTo>
                <a:lnTo>
                  <a:pt x="50" y="388"/>
                </a:lnTo>
                <a:lnTo>
                  <a:pt x="49" y="387"/>
                </a:lnTo>
                <a:lnTo>
                  <a:pt x="47" y="386"/>
                </a:lnTo>
                <a:lnTo>
                  <a:pt x="47" y="385"/>
                </a:lnTo>
                <a:lnTo>
                  <a:pt x="47" y="385"/>
                </a:lnTo>
                <a:lnTo>
                  <a:pt x="46" y="384"/>
                </a:lnTo>
                <a:lnTo>
                  <a:pt x="46" y="384"/>
                </a:lnTo>
                <a:lnTo>
                  <a:pt x="46" y="384"/>
                </a:lnTo>
                <a:lnTo>
                  <a:pt x="46" y="383"/>
                </a:lnTo>
                <a:lnTo>
                  <a:pt x="46" y="383"/>
                </a:lnTo>
                <a:lnTo>
                  <a:pt x="46" y="382"/>
                </a:lnTo>
                <a:lnTo>
                  <a:pt x="47" y="382"/>
                </a:lnTo>
                <a:lnTo>
                  <a:pt x="47" y="381"/>
                </a:lnTo>
                <a:lnTo>
                  <a:pt x="48" y="381"/>
                </a:lnTo>
                <a:lnTo>
                  <a:pt x="49" y="380"/>
                </a:lnTo>
                <a:lnTo>
                  <a:pt x="52" y="379"/>
                </a:lnTo>
                <a:lnTo>
                  <a:pt x="52" y="379"/>
                </a:lnTo>
                <a:lnTo>
                  <a:pt x="52" y="378"/>
                </a:lnTo>
                <a:lnTo>
                  <a:pt x="52" y="378"/>
                </a:lnTo>
                <a:lnTo>
                  <a:pt x="52" y="378"/>
                </a:lnTo>
                <a:lnTo>
                  <a:pt x="52" y="377"/>
                </a:lnTo>
                <a:lnTo>
                  <a:pt x="51" y="377"/>
                </a:lnTo>
                <a:lnTo>
                  <a:pt x="50" y="376"/>
                </a:lnTo>
                <a:lnTo>
                  <a:pt x="48" y="375"/>
                </a:lnTo>
                <a:lnTo>
                  <a:pt x="47" y="375"/>
                </a:lnTo>
                <a:lnTo>
                  <a:pt x="46" y="375"/>
                </a:lnTo>
                <a:lnTo>
                  <a:pt x="45" y="374"/>
                </a:lnTo>
                <a:lnTo>
                  <a:pt x="44" y="374"/>
                </a:lnTo>
                <a:lnTo>
                  <a:pt x="42" y="374"/>
                </a:lnTo>
                <a:lnTo>
                  <a:pt x="38" y="375"/>
                </a:lnTo>
                <a:lnTo>
                  <a:pt x="37" y="375"/>
                </a:lnTo>
                <a:lnTo>
                  <a:pt x="36" y="375"/>
                </a:lnTo>
                <a:lnTo>
                  <a:pt x="34" y="375"/>
                </a:lnTo>
                <a:lnTo>
                  <a:pt x="31" y="374"/>
                </a:lnTo>
                <a:lnTo>
                  <a:pt x="28" y="374"/>
                </a:lnTo>
                <a:lnTo>
                  <a:pt x="27" y="374"/>
                </a:lnTo>
                <a:lnTo>
                  <a:pt x="25" y="374"/>
                </a:lnTo>
                <a:lnTo>
                  <a:pt x="22" y="374"/>
                </a:lnTo>
                <a:lnTo>
                  <a:pt x="21" y="374"/>
                </a:lnTo>
                <a:lnTo>
                  <a:pt x="20" y="374"/>
                </a:lnTo>
                <a:lnTo>
                  <a:pt x="18" y="375"/>
                </a:lnTo>
                <a:lnTo>
                  <a:pt x="15" y="376"/>
                </a:lnTo>
                <a:lnTo>
                  <a:pt x="13" y="377"/>
                </a:lnTo>
                <a:lnTo>
                  <a:pt x="12" y="377"/>
                </a:lnTo>
                <a:lnTo>
                  <a:pt x="11" y="377"/>
                </a:lnTo>
                <a:lnTo>
                  <a:pt x="10" y="378"/>
                </a:lnTo>
                <a:lnTo>
                  <a:pt x="9" y="377"/>
                </a:lnTo>
                <a:lnTo>
                  <a:pt x="8" y="377"/>
                </a:lnTo>
                <a:lnTo>
                  <a:pt x="4" y="376"/>
                </a:lnTo>
                <a:lnTo>
                  <a:pt x="3" y="376"/>
                </a:lnTo>
                <a:lnTo>
                  <a:pt x="2" y="376"/>
                </a:lnTo>
                <a:lnTo>
                  <a:pt x="2" y="375"/>
                </a:lnTo>
                <a:lnTo>
                  <a:pt x="1" y="375"/>
                </a:lnTo>
                <a:lnTo>
                  <a:pt x="1" y="375"/>
                </a:lnTo>
                <a:lnTo>
                  <a:pt x="0" y="374"/>
                </a:lnTo>
                <a:lnTo>
                  <a:pt x="0" y="373"/>
                </a:lnTo>
                <a:lnTo>
                  <a:pt x="0" y="373"/>
                </a:lnTo>
                <a:lnTo>
                  <a:pt x="0" y="372"/>
                </a:lnTo>
                <a:lnTo>
                  <a:pt x="0" y="371"/>
                </a:lnTo>
                <a:lnTo>
                  <a:pt x="1" y="370"/>
                </a:lnTo>
                <a:lnTo>
                  <a:pt x="1" y="369"/>
                </a:lnTo>
                <a:lnTo>
                  <a:pt x="2" y="368"/>
                </a:lnTo>
                <a:lnTo>
                  <a:pt x="3" y="364"/>
                </a:lnTo>
                <a:lnTo>
                  <a:pt x="4" y="363"/>
                </a:lnTo>
                <a:lnTo>
                  <a:pt x="6" y="361"/>
                </a:lnTo>
                <a:lnTo>
                  <a:pt x="8" y="358"/>
                </a:lnTo>
                <a:lnTo>
                  <a:pt x="8" y="357"/>
                </a:lnTo>
                <a:lnTo>
                  <a:pt x="9" y="356"/>
                </a:lnTo>
                <a:lnTo>
                  <a:pt x="9" y="355"/>
                </a:lnTo>
                <a:lnTo>
                  <a:pt x="9" y="355"/>
                </a:lnTo>
                <a:lnTo>
                  <a:pt x="9" y="354"/>
                </a:lnTo>
                <a:lnTo>
                  <a:pt x="9" y="352"/>
                </a:lnTo>
                <a:lnTo>
                  <a:pt x="9" y="351"/>
                </a:lnTo>
                <a:lnTo>
                  <a:pt x="8" y="350"/>
                </a:lnTo>
                <a:lnTo>
                  <a:pt x="8" y="349"/>
                </a:lnTo>
                <a:lnTo>
                  <a:pt x="7" y="347"/>
                </a:lnTo>
                <a:lnTo>
                  <a:pt x="6" y="345"/>
                </a:lnTo>
                <a:lnTo>
                  <a:pt x="5" y="344"/>
                </a:lnTo>
                <a:lnTo>
                  <a:pt x="3" y="342"/>
                </a:lnTo>
                <a:lnTo>
                  <a:pt x="3" y="341"/>
                </a:lnTo>
                <a:lnTo>
                  <a:pt x="3" y="340"/>
                </a:lnTo>
                <a:lnTo>
                  <a:pt x="2" y="340"/>
                </a:lnTo>
                <a:lnTo>
                  <a:pt x="3" y="339"/>
                </a:lnTo>
                <a:lnTo>
                  <a:pt x="3" y="338"/>
                </a:lnTo>
                <a:lnTo>
                  <a:pt x="4" y="337"/>
                </a:lnTo>
                <a:lnTo>
                  <a:pt x="4" y="336"/>
                </a:lnTo>
                <a:lnTo>
                  <a:pt x="6" y="335"/>
                </a:lnTo>
                <a:lnTo>
                  <a:pt x="8" y="333"/>
                </a:lnTo>
                <a:lnTo>
                  <a:pt x="9" y="332"/>
                </a:lnTo>
                <a:lnTo>
                  <a:pt x="11" y="331"/>
                </a:lnTo>
                <a:lnTo>
                  <a:pt x="12" y="330"/>
                </a:lnTo>
                <a:lnTo>
                  <a:pt x="13" y="330"/>
                </a:lnTo>
                <a:lnTo>
                  <a:pt x="14" y="330"/>
                </a:lnTo>
                <a:lnTo>
                  <a:pt x="15" y="329"/>
                </a:lnTo>
                <a:lnTo>
                  <a:pt x="17" y="329"/>
                </a:lnTo>
                <a:lnTo>
                  <a:pt x="20" y="329"/>
                </a:lnTo>
                <a:lnTo>
                  <a:pt x="21" y="329"/>
                </a:lnTo>
                <a:lnTo>
                  <a:pt x="22" y="328"/>
                </a:lnTo>
                <a:lnTo>
                  <a:pt x="23" y="328"/>
                </a:lnTo>
                <a:lnTo>
                  <a:pt x="24" y="328"/>
                </a:lnTo>
                <a:lnTo>
                  <a:pt x="24" y="327"/>
                </a:lnTo>
                <a:lnTo>
                  <a:pt x="25" y="327"/>
                </a:lnTo>
                <a:lnTo>
                  <a:pt x="25" y="326"/>
                </a:lnTo>
                <a:lnTo>
                  <a:pt x="27" y="324"/>
                </a:lnTo>
                <a:lnTo>
                  <a:pt x="28" y="323"/>
                </a:lnTo>
                <a:lnTo>
                  <a:pt x="28" y="322"/>
                </a:lnTo>
                <a:lnTo>
                  <a:pt x="30" y="318"/>
                </a:lnTo>
                <a:lnTo>
                  <a:pt x="30" y="317"/>
                </a:lnTo>
                <a:lnTo>
                  <a:pt x="31" y="317"/>
                </a:lnTo>
                <a:lnTo>
                  <a:pt x="31" y="316"/>
                </a:lnTo>
                <a:lnTo>
                  <a:pt x="32" y="316"/>
                </a:lnTo>
                <a:lnTo>
                  <a:pt x="34" y="315"/>
                </a:lnTo>
                <a:lnTo>
                  <a:pt x="35" y="314"/>
                </a:lnTo>
                <a:lnTo>
                  <a:pt x="35" y="314"/>
                </a:lnTo>
                <a:lnTo>
                  <a:pt x="36" y="313"/>
                </a:lnTo>
                <a:lnTo>
                  <a:pt x="36" y="313"/>
                </a:lnTo>
                <a:lnTo>
                  <a:pt x="36" y="313"/>
                </a:lnTo>
                <a:lnTo>
                  <a:pt x="36" y="312"/>
                </a:lnTo>
                <a:lnTo>
                  <a:pt x="37" y="310"/>
                </a:lnTo>
                <a:lnTo>
                  <a:pt x="37" y="309"/>
                </a:lnTo>
                <a:lnTo>
                  <a:pt x="37" y="307"/>
                </a:lnTo>
                <a:lnTo>
                  <a:pt x="37" y="306"/>
                </a:lnTo>
                <a:lnTo>
                  <a:pt x="37" y="305"/>
                </a:lnTo>
                <a:lnTo>
                  <a:pt x="38" y="303"/>
                </a:lnTo>
                <a:lnTo>
                  <a:pt x="38" y="302"/>
                </a:lnTo>
                <a:lnTo>
                  <a:pt x="38" y="300"/>
                </a:lnTo>
                <a:lnTo>
                  <a:pt x="39" y="297"/>
                </a:lnTo>
                <a:lnTo>
                  <a:pt x="39" y="296"/>
                </a:lnTo>
                <a:lnTo>
                  <a:pt x="39" y="294"/>
                </a:lnTo>
                <a:lnTo>
                  <a:pt x="40" y="293"/>
                </a:lnTo>
                <a:lnTo>
                  <a:pt x="40" y="293"/>
                </a:lnTo>
                <a:lnTo>
                  <a:pt x="41" y="292"/>
                </a:lnTo>
                <a:lnTo>
                  <a:pt x="42" y="291"/>
                </a:lnTo>
                <a:lnTo>
                  <a:pt x="45" y="289"/>
                </a:lnTo>
                <a:lnTo>
                  <a:pt x="47" y="287"/>
                </a:lnTo>
                <a:lnTo>
                  <a:pt x="48" y="286"/>
                </a:lnTo>
                <a:lnTo>
                  <a:pt x="51" y="284"/>
                </a:lnTo>
                <a:lnTo>
                  <a:pt x="52" y="283"/>
                </a:lnTo>
                <a:lnTo>
                  <a:pt x="54" y="281"/>
                </a:lnTo>
                <a:lnTo>
                  <a:pt x="57" y="279"/>
                </a:lnTo>
                <a:lnTo>
                  <a:pt x="58" y="278"/>
                </a:lnTo>
                <a:lnTo>
                  <a:pt x="60" y="277"/>
                </a:lnTo>
                <a:lnTo>
                  <a:pt x="61" y="277"/>
                </a:lnTo>
                <a:lnTo>
                  <a:pt x="63" y="276"/>
                </a:lnTo>
                <a:lnTo>
                  <a:pt x="65" y="276"/>
                </a:lnTo>
                <a:lnTo>
                  <a:pt x="66" y="276"/>
                </a:lnTo>
                <a:lnTo>
                  <a:pt x="68" y="276"/>
                </a:lnTo>
                <a:lnTo>
                  <a:pt x="71" y="276"/>
                </a:lnTo>
                <a:lnTo>
                  <a:pt x="73" y="276"/>
                </a:lnTo>
                <a:lnTo>
                  <a:pt x="75" y="276"/>
                </a:lnTo>
                <a:lnTo>
                  <a:pt x="77" y="276"/>
                </a:lnTo>
                <a:lnTo>
                  <a:pt x="79" y="275"/>
                </a:lnTo>
                <a:lnTo>
                  <a:pt x="81" y="275"/>
                </a:lnTo>
                <a:lnTo>
                  <a:pt x="84" y="274"/>
                </a:lnTo>
                <a:lnTo>
                  <a:pt x="86" y="273"/>
                </a:lnTo>
                <a:lnTo>
                  <a:pt x="87" y="272"/>
                </a:lnTo>
                <a:lnTo>
                  <a:pt x="88" y="271"/>
                </a:lnTo>
                <a:lnTo>
                  <a:pt x="90" y="270"/>
                </a:lnTo>
                <a:lnTo>
                  <a:pt x="91" y="269"/>
                </a:lnTo>
                <a:lnTo>
                  <a:pt x="93" y="267"/>
                </a:lnTo>
                <a:lnTo>
                  <a:pt x="94" y="265"/>
                </a:lnTo>
                <a:lnTo>
                  <a:pt x="95" y="264"/>
                </a:lnTo>
                <a:lnTo>
                  <a:pt x="96" y="264"/>
                </a:lnTo>
                <a:lnTo>
                  <a:pt x="99" y="261"/>
                </a:lnTo>
                <a:lnTo>
                  <a:pt x="102" y="258"/>
                </a:lnTo>
                <a:lnTo>
                  <a:pt x="108" y="253"/>
                </a:lnTo>
                <a:lnTo>
                  <a:pt x="110" y="252"/>
                </a:lnTo>
                <a:lnTo>
                  <a:pt x="111" y="251"/>
                </a:lnTo>
                <a:lnTo>
                  <a:pt x="112" y="250"/>
                </a:lnTo>
                <a:lnTo>
                  <a:pt x="113" y="250"/>
                </a:lnTo>
                <a:lnTo>
                  <a:pt x="113" y="250"/>
                </a:lnTo>
                <a:lnTo>
                  <a:pt x="114" y="250"/>
                </a:lnTo>
                <a:lnTo>
                  <a:pt x="114" y="250"/>
                </a:lnTo>
                <a:lnTo>
                  <a:pt x="115" y="250"/>
                </a:lnTo>
                <a:lnTo>
                  <a:pt x="115" y="250"/>
                </a:lnTo>
                <a:lnTo>
                  <a:pt x="117" y="251"/>
                </a:lnTo>
                <a:lnTo>
                  <a:pt x="118" y="252"/>
                </a:lnTo>
                <a:lnTo>
                  <a:pt x="119" y="252"/>
                </a:lnTo>
                <a:lnTo>
                  <a:pt x="120" y="253"/>
                </a:lnTo>
                <a:lnTo>
                  <a:pt x="122" y="253"/>
                </a:lnTo>
                <a:lnTo>
                  <a:pt x="124" y="254"/>
                </a:lnTo>
                <a:lnTo>
                  <a:pt x="126" y="254"/>
                </a:lnTo>
                <a:lnTo>
                  <a:pt x="127" y="254"/>
                </a:lnTo>
                <a:lnTo>
                  <a:pt x="129" y="254"/>
                </a:lnTo>
                <a:lnTo>
                  <a:pt x="131" y="254"/>
                </a:lnTo>
                <a:lnTo>
                  <a:pt x="138" y="254"/>
                </a:lnTo>
                <a:lnTo>
                  <a:pt x="140" y="254"/>
                </a:lnTo>
                <a:lnTo>
                  <a:pt x="142" y="254"/>
                </a:lnTo>
                <a:lnTo>
                  <a:pt x="143" y="253"/>
                </a:lnTo>
                <a:lnTo>
                  <a:pt x="145" y="253"/>
                </a:lnTo>
                <a:lnTo>
                  <a:pt x="146" y="252"/>
                </a:lnTo>
                <a:lnTo>
                  <a:pt x="148" y="252"/>
                </a:lnTo>
                <a:lnTo>
                  <a:pt x="149" y="251"/>
                </a:lnTo>
                <a:lnTo>
                  <a:pt x="152" y="249"/>
                </a:lnTo>
                <a:lnTo>
                  <a:pt x="153" y="248"/>
                </a:lnTo>
                <a:lnTo>
                  <a:pt x="154" y="247"/>
                </a:lnTo>
                <a:lnTo>
                  <a:pt x="156" y="247"/>
                </a:lnTo>
                <a:lnTo>
                  <a:pt x="156" y="247"/>
                </a:lnTo>
                <a:lnTo>
                  <a:pt x="157" y="246"/>
                </a:lnTo>
                <a:lnTo>
                  <a:pt x="158" y="246"/>
                </a:lnTo>
                <a:lnTo>
                  <a:pt x="160" y="244"/>
                </a:lnTo>
                <a:lnTo>
                  <a:pt x="161" y="243"/>
                </a:lnTo>
                <a:lnTo>
                  <a:pt x="163" y="242"/>
                </a:lnTo>
                <a:lnTo>
                  <a:pt x="167" y="237"/>
                </a:lnTo>
                <a:lnTo>
                  <a:pt x="169" y="236"/>
                </a:lnTo>
                <a:lnTo>
                  <a:pt x="170" y="235"/>
                </a:lnTo>
                <a:lnTo>
                  <a:pt x="171" y="234"/>
                </a:lnTo>
                <a:lnTo>
                  <a:pt x="173" y="233"/>
                </a:lnTo>
                <a:lnTo>
                  <a:pt x="174" y="232"/>
                </a:lnTo>
                <a:lnTo>
                  <a:pt x="175" y="232"/>
                </a:lnTo>
                <a:lnTo>
                  <a:pt x="176" y="232"/>
                </a:lnTo>
                <a:lnTo>
                  <a:pt x="177" y="232"/>
                </a:lnTo>
                <a:lnTo>
                  <a:pt x="179" y="233"/>
                </a:lnTo>
                <a:lnTo>
                  <a:pt x="180" y="234"/>
                </a:lnTo>
                <a:lnTo>
                  <a:pt x="181" y="234"/>
                </a:lnTo>
                <a:lnTo>
                  <a:pt x="182" y="235"/>
                </a:lnTo>
                <a:lnTo>
                  <a:pt x="185" y="238"/>
                </a:lnTo>
                <a:lnTo>
                  <a:pt x="186" y="239"/>
                </a:lnTo>
                <a:lnTo>
                  <a:pt x="187" y="240"/>
                </a:lnTo>
                <a:lnTo>
                  <a:pt x="188" y="240"/>
                </a:lnTo>
                <a:lnTo>
                  <a:pt x="188" y="240"/>
                </a:lnTo>
                <a:lnTo>
                  <a:pt x="189" y="240"/>
                </a:lnTo>
                <a:lnTo>
                  <a:pt x="190" y="241"/>
                </a:lnTo>
                <a:lnTo>
                  <a:pt x="190" y="241"/>
                </a:lnTo>
                <a:lnTo>
                  <a:pt x="192" y="240"/>
                </a:lnTo>
                <a:lnTo>
                  <a:pt x="192" y="240"/>
                </a:lnTo>
                <a:lnTo>
                  <a:pt x="193" y="240"/>
                </a:lnTo>
                <a:lnTo>
                  <a:pt x="194" y="239"/>
                </a:lnTo>
                <a:lnTo>
                  <a:pt x="194" y="239"/>
                </a:lnTo>
                <a:lnTo>
                  <a:pt x="196" y="238"/>
                </a:lnTo>
                <a:lnTo>
                  <a:pt x="197" y="236"/>
                </a:lnTo>
                <a:lnTo>
                  <a:pt x="200" y="233"/>
                </a:lnTo>
                <a:lnTo>
                  <a:pt x="202" y="230"/>
                </a:lnTo>
                <a:lnTo>
                  <a:pt x="203" y="230"/>
                </a:lnTo>
                <a:lnTo>
                  <a:pt x="204" y="229"/>
                </a:lnTo>
                <a:lnTo>
                  <a:pt x="206" y="227"/>
                </a:lnTo>
                <a:lnTo>
                  <a:pt x="207" y="227"/>
                </a:lnTo>
                <a:lnTo>
                  <a:pt x="208" y="226"/>
                </a:lnTo>
                <a:lnTo>
                  <a:pt x="209" y="225"/>
                </a:lnTo>
                <a:lnTo>
                  <a:pt x="211" y="225"/>
                </a:lnTo>
                <a:lnTo>
                  <a:pt x="213" y="224"/>
                </a:lnTo>
                <a:lnTo>
                  <a:pt x="214" y="224"/>
                </a:lnTo>
                <a:lnTo>
                  <a:pt x="219" y="222"/>
                </a:lnTo>
                <a:lnTo>
                  <a:pt x="220" y="222"/>
                </a:lnTo>
                <a:lnTo>
                  <a:pt x="221" y="221"/>
                </a:lnTo>
                <a:lnTo>
                  <a:pt x="223" y="221"/>
                </a:lnTo>
                <a:lnTo>
                  <a:pt x="225" y="219"/>
                </a:lnTo>
                <a:lnTo>
                  <a:pt x="227" y="218"/>
                </a:lnTo>
                <a:lnTo>
                  <a:pt x="228" y="218"/>
                </a:lnTo>
                <a:lnTo>
                  <a:pt x="229" y="216"/>
                </a:lnTo>
                <a:lnTo>
                  <a:pt x="231" y="214"/>
                </a:lnTo>
                <a:lnTo>
                  <a:pt x="232" y="213"/>
                </a:lnTo>
                <a:lnTo>
                  <a:pt x="233" y="212"/>
                </a:lnTo>
                <a:lnTo>
                  <a:pt x="234" y="211"/>
                </a:lnTo>
                <a:lnTo>
                  <a:pt x="235" y="209"/>
                </a:lnTo>
                <a:lnTo>
                  <a:pt x="235" y="208"/>
                </a:lnTo>
                <a:lnTo>
                  <a:pt x="236" y="206"/>
                </a:lnTo>
                <a:lnTo>
                  <a:pt x="236" y="206"/>
                </a:lnTo>
                <a:lnTo>
                  <a:pt x="236" y="205"/>
                </a:lnTo>
                <a:lnTo>
                  <a:pt x="237" y="204"/>
                </a:lnTo>
                <a:lnTo>
                  <a:pt x="238" y="204"/>
                </a:lnTo>
                <a:lnTo>
                  <a:pt x="239" y="204"/>
                </a:lnTo>
                <a:lnTo>
                  <a:pt x="241" y="204"/>
                </a:lnTo>
                <a:lnTo>
                  <a:pt x="243" y="204"/>
                </a:lnTo>
                <a:lnTo>
                  <a:pt x="245" y="203"/>
                </a:lnTo>
                <a:lnTo>
                  <a:pt x="246" y="203"/>
                </a:lnTo>
                <a:lnTo>
                  <a:pt x="247" y="203"/>
                </a:lnTo>
                <a:lnTo>
                  <a:pt x="247" y="202"/>
                </a:lnTo>
                <a:lnTo>
                  <a:pt x="248" y="202"/>
                </a:lnTo>
                <a:lnTo>
                  <a:pt x="248" y="201"/>
                </a:lnTo>
                <a:lnTo>
                  <a:pt x="249" y="201"/>
                </a:lnTo>
                <a:lnTo>
                  <a:pt x="249" y="200"/>
                </a:lnTo>
                <a:lnTo>
                  <a:pt x="249" y="199"/>
                </a:lnTo>
                <a:lnTo>
                  <a:pt x="249" y="197"/>
                </a:lnTo>
                <a:lnTo>
                  <a:pt x="249" y="195"/>
                </a:lnTo>
                <a:lnTo>
                  <a:pt x="249" y="194"/>
                </a:lnTo>
                <a:lnTo>
                  <a:pt x="249" y="191"/>
                </a:lnTo>
                <a:lnTo>
                  <a:pt x="249" y="189"/>
                </a:lnTo>
                <a:lnTo>
                  <a:pt x="249" y="188"/>
                </a:lnTo>
                <a:lnTo>
                  <a:pt x="249" y="187"/>
                </a:lnTo>
                <a:lnTo>
                  <a:pt x="250" y="186"/>
                </a:lnTo>
                <a:lnTo>
                  <a:pt x="250" y="186"/>
                </a:lnTo>
                <a:lnTo>
                  <a:pt x="250" y="185"/>
                </a:lnTo>
                <a:lnTo>
                  <a:pt x="251" y="183"/>
                </a:lnTo>
                <a:lnTo>
                  <a:pt x="252" y="182"/>
                </a:lnTo>
                <a:lnTo>
                  <a:pt x="253" y="181"/>
                </a:lnTo>
                <a:lnTo>
                  <a:pt x="254" y="180"/>
                </a:lnTo>
                <a:lnTo>
                  <a:pt x="255" y="180"/>
                </a:lnTo>
                <a:lnTo>
                  <a:pt x="256" y="179"/>
                </a:lnTo>
                <a:lnTo>
                  <a:pt x="258" y="178"/>
                </a:lnTo>
                <a:lnTo>
                  <a:pt x="259" y="178"/>
                </a:lnTo>
                <a:lnTo>
                  <a:pt x="260" y="178"/>
                </a:lnTo>
                <a:lnTo>
                  <a:pt x="261" y="177"/>
                </a:lnTo>
                <a:lnTo>
                  <a:pt x="262" y="177"/>
                </a:lnTo>
                <a:lnTo>
                  <a:pt x="264" y="177"/>
                </a:lnTo>
                <a:lnTo>
                  <a:pt x="271" y="178"/>
                </a:lnTo>
                <a:lnTo>
                  <a:pt x="273" y="178"/>
                </a:lnTo>
                <a:lnTo>
                  <a:pt x="276" y="179"/>
                </a:lnTo>
                <a:lnTo>
                  <a:pt x="281" y="180"/>
                </a:lnTo>
                <a:lnTo>
                  <a:pt x="287" y="182"/>
                </a:lnTo>
                <a:lnTo>
                  <a:pt x="291" y="183"/>
                </a:lnTo>
                <a:lnTo>
                  <a:pt x="293" y="183"/>
                </a:lnTo>
                <a:lnTo>
                  <a:pt x="296" y="184"/>
                </a:lnTo>
                <a:lnTo>
                  <a:pt x="305" y="185"/>
                </a:lnTo>
                <a:lnTo>
                  <a:pt x="308" y="185"/>
                </a:lnTo>
                <a:lnTo>
                  <a:pt x="312" y="185"/>
                </a:lnTo>
                <a:lnTo>
                  <a:pt x="315" y="185"/>
                </a:lnTo>
                <a:lnTo>
                  <a:pt x="318" y="185"/>
                </a:lnTo>
                <a:lnTo>
                  <a:pt x="321" y="185"/>
                </a:lnTo>
                <a:lnTo>
                  <a:pt x="324" y="184"/>
                </a:lnTo>
                <a:lnTo>
                  <a:pt x="327" y="183"/>
                </a:lnTo>
                <a:lnTo>
                  <a:pt x="329" y="183"/>
                </a:lnTo>
                <a:lnTo>
                  <a:pt x="331" y="182"/>
                </a:lnTo>
                <a:lnTo>
                  <a:pt x="332" y="181"/>
                </a:lnTo>
                <a:lnTo>
                  <a:pt x="333" y="181"/>
                </a:lnTo>
                <a:lnTo>
                  <a:pt x="334" y="181"/>
                </a:lnTo>
                <a:lnTo>
                  <a:pt x="335" y="181"/>
                </a:lnTo>
                <a:lnTo>
                  <a:pt x="336" y="181"/>
                </a:lnTo>
                <a:lnTo>
                  <a:pt x="340" y="182"/>
                </a:lnTo>
                <a:lnTo>
                  <a:pt x="342" y="183"/>
                </a:lnTo>
                <a:lnTo>
                  <a:pt x="347" y="183"/>
                </a:lnTo>
                <a:lnTo>
                  <a:pt x="352" y="184"/>
                </a:lnTo>
                <a:lnTo>
                  <a:pt x="354" y="185"/>
                </a:lnTo>
                <a:lnTo>
                  <a:pt x="356" y="185"/>
                </a:lnTo>
                <a:lnTo>
                  <a:pt x="357" y="185"/>
                </a:lnTo>
                <a:lnTo>
                  <a:pt x="358" y="185"/>
                </a:lnTo>
                <a:lnTo>
                  <a:pt x="359" y="185"/>
                </a:lnTo>
                <a:lnTo>
                  <a:pt x="360" y="184"/>
                </a:lnTo>
                <a:lnTo>
                  <a:pt x="360" y="184"/>
                </a:lnTo>
                <a:lnTo>
                  <a:pt x="362" y="183"/>
                </a:lnTo>
                <a:lnTo>
                  <a:pt x="363" y="182"/>
                </a:lnTo>
                <a:lnTo>
                  <a:pt x="364" y="181"/>
                </a:lnTo>
                <a:lnTo>
                  <a:pt x="367" y="178"/>
                </a:lnTo>
                <a:lnTo>
                  <a:pt x="368" y="177"/>
                </a:lnTo>
                <a:lnTo>
                  <a:pt x="369" y="176"/>
                </a:lnTo>
                <a:lnTo>
                  <a:pt x="370" y="176"/>
                </a:lnTo>
                <a:lnTo>
                  <a:pt x="371" y="175"/>
                </a:lnTo>
                <a:lnTo>
                  <a:pt x="372" y="175"/>
                </a:lnTo>
                <a:lnTo>
                  <a:pt x="374" y="175"/>
                </a:lnTo>
                <a:lnTo>
                  <a:pt x="383" y="173"/>
                </a:lnTo>
                <a:lnTo>
                  <a:pt x="386" y="173"/>
                </a:lnTo>
                <a:lnTo>
                  <a:pt x="392" y="172"/>
                </a:lnTo>
                <a:lnTo>
                  <a:pt x="394" y="172"/>
                </a:lnTo>
                <a:lnTo>
                  <a:pt x="395" y="172"/>
                </a:lnTo>
                <a:lnTo>
                  <a:pt x="397" y="173"/>
                </a:lnTo>
                <a:lnTo>
                  <a:pt x="401" y="173"/>
                </a:lnTo>
                <a:lnTo>
                  <a:pt x="402" y="174"/>
                </a:lnTo>
                <a:lnTo>
                  <a:pt x="403" y="174"/>
                </a:lnTo>
                <a:lnTo>
                  <a:pt x="404" y="173"/>
                </a:lnTo>
                <a:lnTo>
                  <a:pt x="405" y="173"/>
                </a:lnTo>
                <a:lnTo>
                  <a:pt x="406" y="173"/>
                </a:lnTo>
                <a:lnTo>
                  <a:pt x="407" y="172"/>
                </a:lnTo>
                <a:lnTo>
                  <a:pt x="407" y="172"/>
                </a:lnTo>
                <a:lnTo>
                  <a:pt x="408" y="171"/>
                </a:lnTo>
                <a:lnTo>
                  <a:pt x="408" y="171"/>
                </a:lnTo>
                <a:lnTo>
                  <a:pt x="409" y="169"/>
                </a:lnTo>
                <a:lnTo>
                  <a:pt x="410" y="168"/>
                </a:lnTo>
                <a:lnTo>
                  <a:pt x="410" y="167"/>
                </a:lnTo>
                <a:lnTo>
                  <a:pt x="410" y="166"/>
                </a:lnTo>
                <a:lnTo>
                  <a:pt x="411" y="160"/>
                </a:lnTo>
                <a:lnTo>
                  <a:pt x="412" y="156"/>
                </a:lnTo>
                <a:lnTo>
                  <a:pt x="412" y="155"/>
                </a:lnTo>
                <a:lnTo>
                  <a:pt x="412" y="153"/>
                </a:lnTo>
                <a:lnTo>
                  <a:pt x="412" y="152"/>
                </a:lnTo>
                <a:lnTo>
                  <a:pt x="412" y="150"/>
                </a:lnTo>
                <a:lnTo>
                  <a:pt x="412" y="148"/>
                </a:lnTo>
                <a:lnTo>
                  <a:pt x="412" y="147"/>
                </a:lnTo>
                <a:lnTo>
                  <a:pt x="412" y="145"/>
                </a:lnTo>
                <a:lnTo>
                  <a:pt x="411" y="141"/>
                </a:lnTo>
                <a:lnTo>
                  <a:pt x="410" y="140"/>
                </a:lnTo>
                <a:lnTo>
                  <a:pt x="410" y="139"/>
                </a:lnTo>
                <a:lnTo>
                  <a:pt x="410" y="137"/>
                </a:lnTo>
                <a:lnTo>
                  <a:pt x="410" y="135"/>
                </a:lnTo>
                <a:lnTo>
                  <a:pt x="410" y="134"/>
                </a:lnTo>
                <a:lnTo>
                  <a:pt x="410" y="133"/>
                </a:lnTo>
                <a:lnTo>
                  <a:pt x="410" y="130"/>
                </a:lnTo>
                <a:lnTo>
                  <a:pt x="410" y="126"/>
                </a:lnTo>
                <a:lnTo>
                  <a:pt x="410" y="125"/>
                </a:lnTo>
                <a:lnTo>
                  <a:pt x="410" y="125"/>
                </a:lnTo>
                <a:lnTo>
                  <a:pt x="410" y="124"/>
                </a:lnTo>
                <a:lnTo>
                  <a:pt x="410" y="124"/>
                </a:lnTo>
                <a:lnTo>
                  <a:pt x="411" y="124"/>
                </a:lnTo>
                <a:lnTo>
                  <a:pt x="412" y="123"/>
                </a:lnTo>
                <a:lnTo>
                  <a:pt x="412" y="123"/>
                </a:lnTo>
                <a:lnTo>
                  <a:pt x="413" y="123"/>
                </a:lnTo>
                <a:lnTo>
                  <a:pt x="414" y="123"/>
                </a:lnTo>
                <a:lnTo>
                  <a:pt x="414" y="123"/>
                </a:lnTo>
                <a:lnTo>
                  <a:pt x="415" y="123"/>
                </a:lnTo>
                <a:lnTo>
                  <a:pt x="416" y="123"/>
                </a:lnTo>
                <a:lnTo>
                  <a:pt x="421" y="125"/>
                </a:lnTo>
                <a:lnTo>
                  <a:pt x="423" y="125"/>
                </a:lnTo>
                <a:lnTo>
                  <a:pt x="424" y="126"/>
                </a:lnTo>
                <a:lnTo>
                  <a:pt x="426" y="126"/>
                </a:lnTo>
                <a:lnTo>
                  <a:pt x="427" y="126"/>
                </a:lnTo>
                <a:lnTo>
                  <a:pt x="428" y="126"/>
                </a:lnTo>
                <a:lnTo>
                  <a:pt x="429" y="126"/>
                </a:lnTo>
                <a:lnTo>
                  <a:pt x="429" y="126"/>
                </a:lnTo>
                <a:lnTo>
                  <a:pt x="429" y="125"/>
                </a:lnTo>
                <a:lnTo>
                  <a:pt x="430" y="125"/>
                </a:lnTo>
                <a:lnTo>
                  <a:pt x="430" y="125"/>
                </a:lnTo>
                <a:lnTo>
                  <a:pt x="430" y="124"/>
                </a:lnTo>
                <a:lnTo>
                  <a:pt x="430" y="122"/>
                </a:lnTo>
                <a:lnTo>
                  <a:pt x="430" y="122"/>
                </a:lnTo>
                <a:lnTo>
                  <a:pt x="432" y="118"/>
                </a:lnTo>
                <a:lnTo>
                  <a:pt x="434" y="114"/>
                </a:lnTo>
                <a:lnTo>
                  <a:pt x="435" y="113"/>
                </a:lnTo>
                <a:lnTo>
                  <a:pt x="435" y="113"/>
                </a:lnTo>
                <a:lnTo>
                  <a:pt x="436" y="112"/>
                </a:lnTo>
                <a:lnTo>
                  <a:pt x="437" y="112"/>
                </a:lnTo>
                <a:lnTo>
                  <a:pt x="441" y="111"/>
                </a:lnTo>
                <a:lnTo>
                  <a:pt x="445" y="110"/>
                </a:lnTo>
                <a:lnTo>
                  <a:pt x="448" y="109"/>
                </a:lnTo>
                <a:lnTo>
                  <a:pt x="449" y="108"/>
                </a:lnTo>
                <a:lnTo>
                  <a:pt x="450" y="108"/>
                </a:lnTo>
                <a:lnTo>
                  <a:pt x="450" y="108"/>
                </a:lnTo>
                <a:lnTo>
                  <a:pt x="451" y="107"/>
                </a:lnTo>
                <a:lnTo>
                  <a:pt x="451" y="107"/>
                </a:lnTo>
                <a:lnTo>
                  <a:pt x="451" y="106"/>
                </a:lnTo>
                <a:lnTo>
                  <a:pt x="452" y="105"/>
                </a:lnTo>
                <a:lnTo>
                  <a:pt x="452" y="104"/>
                </a:lnTo>
                <a:lnTo>
                  <a:pt x="452" y="103"/>
                </a:lnTo>
                <a:lnTo>
                  <a:pt x="453" y="102"/>
                </a:lnTo>
                <a:lnTo>
                  <a:pt x="453" y="101"/>
                </a:lnTo>
                <a:lnTo>
                  <a:pt x="453" y="100"/>
                </a:lnTo>
                <a:lnTo>
                  <a:pt x="452" y="96"/>
                </a:lnTo>
                <a:lnTo>
                  <a:pt x="452" y="94"/>
                </a:lnTo>
                <a:lnTo>
                  <a:pt x="452" y="91"/>
                </a:lnTo>
                <a:lnTo>
                  <a:pt x="451" y="87"/>
                </a:lnTo>
                <a:lnTo>
                  <a:pt x="450" y="85"/>
                </a:lnTo>
                <a:lnTo>
                  <a:pt x="450" y="84"/>
                </a:lnTo>
                <a:lnTo>
                  <a:pt x="450" y="83"/>
                </a:lnTo>
                <a:lnTo>
                  <a:pt x="451" y="82"/>
                </a:lnTo>
                <a:lnTo>
                  <a:pt x="451" y="81"/>
                </a:lnTo>
                <a:lnTo>
                  <a:pt x="451" y="80"/>
                </a:lnTo>
                <a:lnTo>
                  <a:pt x="451" y="79"/>
                </a:lnTo>
                <a:lnTo>
                  <a:pt x="452" y="78"/>
                </a:lnTo>
                <a:lnTo>
                  <a:pt x="453" y="77"/>
                </a:lnTo>
                <a:lnTo>
                  <a:pt x="454" y="76"/>
                </a:lnTo>
                <a:lnTo>
                  <a:pt x="455" y="75"/>
                </a:lnTo>
                <a:lnTo>
                  <a:pt x="455" y="75"/>
                </a:lnTo>
                <a:lnTo>
                  <a:pt x="456" y="74"/>
                </a:lnTo>
                <a:lnTo>
                  <a:pt x="457" y="74"/>
                </a:lnTo>
                <a:lnTo>
                  <a:pt x="457" y="74"/>
                </a:lnTo>
                <a:lnTo>
                  <a:pt x="458" y="73"/>
                </a:lnTo>
                <a:lnTo>
                  <a:pt x="459" y="74"/>
                </a:lnTo>
                <a:lnTo>
                  <a:pt x="459" y="74"/>
                </a:lnTo>
                <a:lnTo>
                  <a:pt x="459" y="74"/>
                </a:lnTo>
                <a:lnTo>
                  <a:pt x="459" y="74"/>
                </a:lnTo>
                <a:lnTo>
                  <a:pt x="460" y="75"/>
                </a:lnTo>
                <a:lnTo>
                  <a:pt x="460" y="75"/>
                </a:lnTo>
                <a:lnTo>
                  <a:pt x="461" y="76"/>
                </a:lnTo>
                <a:lnTo>
                  <a:pt x="462" y="76"/>
                </a:lnTo>
                <a:lnTo>
                  <a:pt x="462" y="77"/>
                </a:lnTo>
                <a:lnTo>
                  <a:pt x="463" y="77"/>
                </a:lnTo>
                <a:lnTo>
                  <a:pt x="464" y="77"/>
                </a:lnTo>
                <a:lnTo>
                  <a:pt x="464" y="77"/>
                </a:lnTo>
                <a:lnTo>
                  <a:pt x="465" y="76"/>
                </a:lnTo>
                <a:lnTo>
                  <a:pt x="466" y="76"/>
                </a:lnTo>
                <a:lnTo>
                  <a:pt x="469" y="75"/>
                </a:lnTo>
                <a:lnTo>
                  <a:pt x="470" y="74"/>
                </a:lnTo>
                <a:lnTo>
                  <a:pt x="471" y="74"/>
                </a:lnTo>
                <a:lnTo>
                  <a:pt x="472" y="73"/>
                </a:lnTo>
                <a:lnTo>
                  <a:pt x="473" y="73"/>
                </a:lnTo>
                <a:lnTo>
                  <a:pt x="475" y="74"/>
                </a:lnTo>
                <a:lnTo>
                  <a:pt x="476" y="74"/>
                </a:lnTo>
                <a:lnTo>
                  <a:pt x="479" y="76"/>
                </a:lnTo>
                <a:lnTo>
                  <a:pt x="480" y="76"/>
                </a:lnTo>
                <a:lnTo>
                  <a:pt x="482" y="76"/>
                </a:lnTo>
                <a:lnTo>
                  <a:pt x="482" y="76"/>
                </a:lnTo>
                <a:lnTo>
                  <a:pt x="483" y="76"/>
                </a:lnTo>
                <a:lnTo>
                  <a:pt x="484" y="76"/>
                </a:lnTo>
                <a:lnTo>
                  <a:pt x="485" y="76"/>
                </a:lnTo>
                <a:lnTo>
                  <a:pt x="486" y="76"/>
                </a:lnTo>
                <a:lnTo>
                  <a:pt x="488" y="75"/>
                </a:lnTo>
                <a:lnTo>
                  <a:pt x="489" y="74"/>
                </a:lnTo>
                <a:lnTo>
                  <a:pt x="491" y="74"/>
                </a:lnTo>
                <a:lnTo>
                  <a:pt x="492" y="73"/>
                </a:lnTo>
                <a:lnTo>
                  <a:pt x="493" y="73"/>
                </a:lnTo>
                <a:lnTo>
                  <a:pt x="494" y="73"/>
                </a:lnTo>
                <a:lnTo>
                  <a:pt x="494" y="73"/>
                </a:lnTo>
                <a:lnTo>
                  <a:pt x="495" y="73"/>
                </a:lnTo>
                <a:lnTo>
                  <a:pt x="496" y="74"/>
                </a:lnTo>
                <a:lnTo>
                  <a:pt x="496" y="74"/>
                </a:lnTo>
                <a:lnTo>
                  <a:pt x="497" y="75"/>
                </a:lnTo>
                <a:lnTo>
                  <a:pt x="497" y="76"/>
                </a:lnTo>
                <a:lnTo>
                  <a:pt x="498" y="77"/>
                </a:lnTo>
                <a:lnTo>
                  <a:pt x="498" y="78"/>
                </a:lnTo>
                <a:lnTo>
                  <a:pt x="499" y="82"/>
                </a:lnTo>
                <a:lnTo>
                  <a:pt x="499" y="84"/>
                </a:lnTo>
                <a:lnTo>
                  <a:pt x="500" y="86"/>
                </a:lnTo>
                <a:lnTo>
                  <a:pt x="500" y="87"/>
                </a:lnTo>
                <a:lnTo>
                  <a:pt x="501" y="88"/>
                </a:lnTo>
                <a:lnTo>
                  <a:pt x="501" y="89"/>
                </a:lnTo>
                <a:lnTo>
                  <a:pt x="502" y="90"/>
                </a:lnTo>
                <a:lnTo>
                  <a:pt x="502" y="91"/>
                </a:lnTo>
                <a:lnTo>
                  <a:pt x="503" y="91"/>
                </a:lnTo>
                <a:lnTo>
                  <a:pt x="504" y="91"/>
                </a:lnTo>
                <a:lnTo>
                  <a:pt x="505" y="92"/>
                </a:lnTo>
                <a:lnTo>
                  <a:pt x="506" y="92"/>
                </a:lnTo>
                <a:lnTo>
                  <a:pt x="507" y="93"/>
                </a:lnTo>
                <a:lnTo>
                  <a:pt x="508" y="93"/>
                </a:lnTo>
                <a:lnTo>
                  <a:pt x="509" y="93"/>
                </a:lnTo>
                <a:lnTo>
                  <a:pt x="510" y="93"/>
                </a:lnTo>
                <a:lnTo>
                  <a:pt x="510" y="93"/>
                </a:lnTo>
                <a:lnTo>
                  <a:pt x="511" y="93"/>
                </a:lnTo>
                <a:lnTo>
                  <a:pt x="512" y="92"/>
                </a:lnTo>
                <a:lnTo>
                  <a:pt x="514" y="92"/>
                </a:lnTo>
                <a:lnTo>
                  <a:pt x="515" y="91"/>
                </a:lnTo>
                <a:lnTo>
                  <a:pt x="520" y="90"/>
                </a:lnTo>
                <a:lnTo>
                  <a:pt x="521" y="89"/>
                </a:lnTo>
                <a:lnTo>
                  <a:pt x="523" y="89"/>
                </a:lnTo>
                <a:lnTo>
                  <a:pt x="526" y="89"/>
                </a:lnTo>
                <a:lnTo>
                  <a:pt x="527" y="89"/>
                </a:lnTo>
                <a:lnTo>
                  <a:pt x="530" y="89"/>
                </a:lnTo>
                <a:lnTo>
                  <a:pt x="531" y="88"/>
                </a:lnTo>
                <a:lnTo>
                  <a:pt x="540" y="88"/>
                </a:lnTo>
                <a:lnTo>
                  <a:pt x="542" y="88"/>
                </a:lnTo>
                <a:lnTo>
                  <a:pt x="542" y="87"/>
                </a:lnTo>
                <a:lnTo>
                  <a:pt x="543" y="87"/>
                </a:lnTo>
                <a:lnTo>
                  <a:pt x="544" y="86"/>
                </a:lnTo>
                <a:lnTo>
                  <a:pt x="547" y="83"/>
                </a:lnTo>
                <a:lnTo>
                  <a:pt x="552" y="80"/>
                </a:lnTo>
                <a:lnTo>
                  <a:pt x="554" y="78"/>
                </a:lnTo>
                <a:lnTo>
                  <a:pt x="555" y="77"/>
                </a:lnTo>
                <a:lnTo>
                  <a:pt x="556" y="76"/>
                </a:lnTo>
                <a:lnTo>
                  <a:pt x="557" y="74"/>
                </a:lnTo>
                <a:lnTo>
                  <a:pt x="560" y="71"/>
                </a:lnTo>
                <a:lnTo>
                  <a:pt x="560" y="70"/>
                </a:lnTo>
                <a:lnTo>
                  <a:pt x="561" y="69"/>
                </a:lnTo>
                <a:lnTo>
                  <a:pt x="562" y="68"/>
                </a:lnTo>
                <a:lnTo>
                  <a:pt x="563" y="68"/>
                </a:lnTo>
                <a:lnTo>
                  <a:pt x="566" y="65"/>
                </a:lnTo>
                <a:lnTo>
                  <a:pt x="567" y="65"/>
                </a:lnTo>
                <a:lnTo>
                  <a:pt x="568" y="64"/>
                </a:lnTo>
                <a:lnTo>
                  <a:pt x="568" y="63"/>
                </a:lnTo>
                <a:lnTo>
                  <a:pt x="569" y="62"/>
                </a:lnTo>
                <a:lnTo>
                  <a:pt x="570" y="61"/>
                </a:lnTo>
                <a:lnTo>
                  <a:pt x="570" y="60"/>
                </a:lnTo>
                <a:lnTo>
                  <a:pt x="570" y="58"/>
                </a:lnTo>
                <a:lnTo>
                  <a:pt x="571" y="56"/>
                </a:lnTo>
                <a:lnTo>
                  <a:pt x="571" y="50"/>
                </a:lnTo>
                <a:lnTo>
                  <a:pt x="572" y="49"/>
                </a:lnTo>
                <a:lnTo>
                  <a:pt x="572" y="48"/>
                </a:lnTo>
                <a:lnTo>
                  <a:pt x="573" y="46"/>
                </a:lnTo>
                <a:lnTo>
                  <a:pt x="573" y="45"/>
                </a:lnTo>
                <a:lnTo>
                  <a:pt x="574" y="45"/>
                </a:lnTo>
                <a:lnTo>
                  <a:pt x="575" y="44"/>
                </a:lnTo>
                <a:lnTo>
                  <a:pt x="576" y="44"/>
                </a:lnTo>
                <a:lnTo>
                  <a:pt x="577" y="44"/>
                </a:lnTo>
                <a:lnTo>
                  <a:pt x="579" y="44"/>
                </a:lnTo>
                <a:lnTo>
                  <a:pt x="580" y="44"/>
                </a:lnTo>
                <a:lnTo>
                  <a:pt x="582" y="44"/>
                </a:lnTo>
                <a:lnTo>
                  <a:pt x="585" y="44"/>
                </a:lnTo>
                <a:lnTo>
                  <a:pt x="588" y="45"/>
                </a:lnTo>
                <a:lnTo>
                  <a:pt x="591" y="46"/>
                </a:lnTo>
                <a:lnTo>
                  <a:pt x="596" y="47"/>
                </a:lnTo>
                <a:lnTo>
                  <a:pt x="598" y="48"/>
                </a:lnTo>
                <a:lnTo>
                  <a:pt x="600" y="48"/>
                </a:lnTo>
                <a:lnTo>
                  <a:pt x="600" y="48"/>
                </a:lnTo>
                <a:lnTo>
                  <a:pt x="601" y="48"/>
                </a:lnTo>
                <a:lnTo>
                  <a:pt x="602" y="48"/>
                </a:lnTo>
                <a:lnTo>
                  <a:pt x="603" y="48"/>
                </a:lnTo>
                <a:lnTo>
                  <a:pt x="604" y="48"/>
                </a:lnTo>
                <a:lnTo>
                  <a:pt x="605" y="47"/>
                </a:lnTo>
                <a:lnTo>
                  <a:pt x="606" y="47"/>
                </a:lnTo>
                <a:lnTo>
                  <a:pt x="607" y="46"/>
                </a:lnTo>
                <a:lnTo>
                  <a:pt x="608" y="45"/>
                </a:lnTo>
                <a:lnTo>
                  <a:pt x="609" y="44"/>
                </a:lnTo>
                <a:lnTo>
                  <a:pt x="610" y="43"/>
                </a:lnTo>
                <a:lnTo>
                  <a:pt x="611" y="43"/>
                </a:lnTo>
                <a:lnTo>
                  <a:pt x="611" y="42"/>
                </a:lnTo>
                <a:lnTo>
                  <a:pt x="612" y="41"/>
                </a:lnTo>
                <a:lnTo>
                  <a:pt x="612" y="40"/>
                </a:lnTo>
                <a:lnTo>
                  <a:pt x="613" y="39"/>
                </a:lnTo>
                <a:lnTo>
                  <a:pt x="613" y="36"/>
                </a:lnTo>
                <a:lnTo>
                  <a:pt x="614" y="34"/>
                </a:lnTo>
                <a:lnTo>
                  <a:pt x="614" y="34"/>
                </a:lnTo>
                <a:lnTo>
                  <a:pt x="614" y="33"/>
                </a:lnTo>
                <a:lnTo>
                  <a:pt x="615" y="32"/>
                </a:lnTo>
                <a:lnTo>
                  <a:pt x="615" y="32"/>
                </a:lnTo>
                <a:lnTo>
                  <a:pt x="616" y="31"/>
                </a:lnTo>
                <a:lnTo>
                  <a:pt x="617" y="30"/>
                </a:lnTo>
                <a:lnTo>
                  <a:pt x="619" y="29"/>
                </a:lnTo>
                <a:lnTo>
                  <a:pt x="620" y="28"/>
                </a:lnTo>
                <a:lnTo>
                  <a:pt x="623" y="27"/>
                </a:lnTo>
                <a:lnTo>
                  <a:pt x="628" y="24"/>
                </a:lnTo>
                <a:lnTo>
                  <a:pt x="630" y="23"/>
                </a:lnTo>
                <a:lnTo>
                  <a:pt x="631" y="23"/>
                </a:lnTo>
                <a:lnTo>
                  <a:pt x="631" y="22"/>
                </a:lnTo>
                <a:lnTo>
                  <a:pt x="632" y="21"/>
                </a:lnTo>
                <a:lnTo>
                  <a:pt x="633" y="20"/>
                </a:lnTo>
                <a:lnTo>
                  <a:pt x="633" y="19"/>
                </a:lnTo>
                <a:lnTo>
                  <a:pt x="634" y="18"/>
                </a:lnTo>
                <a:lnTo>
                  <a:pt x="634" y="17"/>
                </a:lnTo>
                <a:lnTo>
                  <a:pt x="634" y="13"/>
                </a:lnTo>
                <a:lnTo>
                  <a:pt x="635" y="11"/>
                </a:lnTo>
                <a:lnTo>
                  <a:pt x="636" y="9"/>
                </a:lnTo>
                <a:lnTo>
                  <a:pt x="637" y="6"/>
                </a:lnTo>
                <a:lnTo>
                  <a:pt x="637" y="5"/>
                </a:lnTo>
                <a:lnTo>
                  <a:pt x="638" y="3"/>
                </a:lnTo>
                <a:lnTo>
                  <a:pt x="638" y="1"/>
                </a:lnTo>
                <a:lnTo>
                  <a:pt x="638" y="0"/>
                </a:lnTo>
                <a:lnTo>
                  <a:pt x="639" y="0"/>
                </a:lnTo>
                <a:lnTo>
                  <a:pt x="639" y="0"/>
                </a:lnTo>
              </a:path>
            </a:pathLst>
          </a:custGeom>
          <a:noFill/>
          <a:ln w="98425">
            <a:solidFill>
              <a:srgbClr val="CCCC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112" name="Freeform 228">
            <a:extLst>
              <a:ext uri="{FF2B5EF4-FFF2-40B4-BE49-F238E27FC236}">
                <a16:creationId xmlns:a16="http://schemas.microsoft.com/office/drawing/2014/main" id="{13DF3B21-E9DF-412D-92E1-2F8B2ED7C54C}"/>
              </a:ext>
            </a:extLst>
          </p:cNvPr>
          <p:cNvSpPr>
            <a:spLocks/>
          </p:cNvSpPr>
          <p:nvPr/>
        </p:nvSpPr>
        <p:spPr bwMode="auto">
          <a:xfrm>
            <a:off x="8292672" y="2087513"/>
            <a:ext cx="198714" cy="152857"/>
          </a:xfrm>
          <a:custGeom>
            <a:avLst/>
            <a:gdLst>
              <a:gd name="T0" fmla="*/ 109 w 195"/>
              <a:gd name="T1" fmla="*/ 3 h 150"/>
              <a:gd name="T2" fmla="*/ 93 w 195"/>
              <a:gd name="T3" fmla="*/ 10 h 150"/>
              <a:gd name="T4" fmla="*/ 75 w 195"/>
              <a:gd name="T5" fmla="*/ 18 h 150"/>
              <a:gd name="T6" fmla="*/ 60 w 195"/>
              <a:gd name="T7" fmla="*/ 21 h 150"/>
              <a:gd name="T8" fmla="*/ 54 w 195"/>
              <a:gd name="T9" fmla="*/ 24 h 150"/>
              <a:gd name="T10" fmla="*/ 50 w 195"/>
              <a:gd name="T11" fmla="*/ 34 h 150"/>
              <a:gd name="T12" fmla="*/ 46 w 195"/>
              <a:gd name="T13" fmla="*/ 38 h 150"/>
              <a:gd name="T14" fmla="*/ 36 w 195"/>
              <a:gd name="T15" fmla="*/ 36 h 150"/>
              <a:gd name="T16" fmla="*/ 29 w 195"/>
              <a:gd name="T17" fmla="*/ 34 h 150"/>
              <a:gd name="T18" fmla="*/ 19 w 195"/>
              <a:gd name="T19" fmla="*/ 38 h 150"/>
              <a:gd name="T20" fmla="*/ 2 w 195"/>
              <a:gd name="T21" fmla="*/ 44 h 150"/>
              <a:gd name="T22" fmla="*/ 0 w 195"/>
              <a:gd name="T23" fmla="*/ 47 h 150"/>
              <a:gd name="T24" fmla="*/ 6 w 195"/>
              <a:gd name="T25" fmla="*/ 51 h 150"/>
              <a:gd name="T26" fmla="*/ 18 w 195"/>
              <a:gd name="T27" fmla="*/ 62 h 150"/>
              <a:gd name="T28" fmla="*/ 17 w 195"/>
              <a:gd name="T29" fmla="*/ 66 h 150"/>
              <a:gd name="T30" fmla="*/ 10 w 195"/>
              <a:gd name="T31" fmla="*/ 72 h 150"/>
              <a:gd name="T32" fmla="*/ 9 w 195"/>
              <a:gd name="T33" fmla="*/ 77 h 150"/>
              <a:gd name="T34" fmla="*/ 16 w 195"/>
              <a:gd name="T35" fmla="*/ 88 h 150"/>
              <a:gd name="T36" fmla="*/ 28 w 195"/>
              <a:gd name="T37" fmla="*/ 100 h 150"/>
              <a:gd name="T38" fmla="*/ 30 w 195"/>
              <a:gd name="T39" fmla="*/ 106 h 150"/>
              <a:gd name="T40" fmla="*/ 28 w 195"/>
              <a:gd name="T41" fmla="*/ 113 h 150"/>
              <a:gd name="T42" fmla="*/ 31 w 195"/>
              <a:gd name="T43" fmla="*/ 117 h 150"/>
              <a:gd name="T44" fmla="*/ 39 w 195"/>
              <a:gd name="T45" fmla="*/ 122 h 150"/>
              <a:gd name="T46" fmla="*/ 41 w 195"/>
              <a:gd name="T47" fmla="*/ 126 h 150"/>
              <a:gd name="T48" fmla="*/ 41 w 195"/>
              <a:gd name="T49" fmla="*/ 133 h 150"/>
              <a:gd name="T50" fmla="*/ 42 w 195"/>
              <a:gd name="T51" fmla="*/ 137 h 150"/>
              <a:gd name="T52" fmla="*/ 42 w 195"/>
              <a:gd name="T53" fmla="*/ 144 h 150"/>
              <a:gd name="T54" fmla="*/ 45 w 195"/>
              <a:gd name="T55" fmla="*/ 148 h 150"/>
              <a:gd name="T56" fmla="*/ 57 w 195"/>
              <a:gd name="T57" fmla="*/ 150 h 150"/>
              <a:gd name="T58" fmla="*/ 65 w 195"/>
              <a:gd name="T59" fmla="*/ 149 h 150"/>
              <a:gd name="T60" fmla="*/ 69 w 195"/>
              <a:gd name="T61" fmla="*/ 142 h 150"/>
              <a:gd name="T62" fmla="*/ 78 w 195"/>
              <a:gd name="T63" fmla="*/ 138 h 150"/>
              <a:gd name="T64" fmla="*/ 92 w 195"/>
              <a:gd name="T65" fmla="*/ 133 h 150"/>
              <a:gd name="T66" fmla="*/ 107 w 195"/>
              <a:gd name="T67" fmla="*/ 122 h 150"/>
              <a:gd name="T68" fmla="*/ 117 w 195"/>
              <a:gd name="T69" fmla="*/ 118 h 150"/>
              <a:gd name="T70" fmla="*/ 124 w 195"/>
              <a:gd name="T71" fmla="*/ 112 h 150"/>
              <a:gd name="T72" fmla="*/ 133 w 195"/>
              <a:gd name="T73" fmla="*/ 109 h 150"/>
              <a:gd name="T74" fmla="*/ 145 w 195"/>
              <a:gd name="T75" fmla="*/ 109 h 150"/>
              <a:gd name="T76" fmla="*/ 156 w 195"/>
              <a:gd name="T77" fmla="*/ 114 h 150"/>
              <a:gd name="T78" fmla="*/ 165 w 195"/>
              <a:gd name="T79" fmla="*/ 117 h 150"/>
              <a:gd name="T80" fmla="*/ 171 w 195"/>
              <a:gd name="T81" fmla="*/ 116 h 150"/>
              <a:gd name="T82" fmla="*/ 179 w 195"/>
              <a:gd name="T83" fmla="*/ 107 h 150"/>
              <a:gd name="T84" fmla="*/ 178 w 195"/>
              <a:gd name="T85" fmla="*/ 92 h 150"/>
              <a:gd name="T86" fmla="*/ 176 w 195"/>
              <a:gd name="T87" fmla="*/ 87 h 150"/>
              <a:gd name="T88" fmla="*/ 173 w 195"/>
              <a:gd name="T89" fmla="*/ 82 h 150"/>
              <a:gd name="T90" fmla="*/ 177 w 195"/>
              <a:gd name="T91" fmla="*/ 77 h 150"/>
              <a:gd name="T92" fmla="*/ 191 w 195"/>
              <a:gd name="T93" fmla="*/ 68 h 150"/>
              <a:gd name="T94" fmla="*/ 195 w 195"/>
              <a:gd name="T95" fmla="*/ 62 h 150"/>
              <a:gd name="T96" fmla="*/ 193 w 195"/>
              <a:gd name="T97" fmla="*/ 56 h 150"/>
              <a:gd name="T98" fmla="*/ 183 w 195"/>
              <a:gd name="T99" fmla="*/ 47 h 150"/>
              <a:gd name="T100" fmla="*/ 177 w 195"/>
              <a:gd name="T101" fmla="*/ 40 h 150"/>
              <a:gd name="T102" fmla="*/ 166 w 195"/>
              <a:gd name="T103" fmla="*/ 33 h 150"/>
              <a:gd name="T104" fmla="*/ 155 w 195"/>
              <a:gd name="T105" fmla="*/ 28 h 150"/>
              <a:gd name="T106" fmla="*/ 150 w 195"/>
              <a:gd name="T107" fmla="*/ 19 h 150"/>
              <a:gd name="T108" fmla="*/ 143 w 195"/>
              <a:gd name="T109" fmla="*/ 16 h 150"/>
              <a:gd name="T110" fmla="*/ 129 w 195"/>
              <a:gd name="T111" fmla="*/ 6 h 150"/>
              <a:gd name="T112" fmla="*/ 125 w 195"/>
              <a:gd name="T113" fmla="*/ 2 h 150"/>
              <a:gd name="T114" fmla="*/ 123 w 195"/>
              <a:gd name="T115" fmla="*/ 0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95" h="150">
                <a:moveTo>
                  <a:pt x="123" y="0"/>
                </a:moveTo>
                <a:lnTo>
                  <a:pt x="123" y="0"/>
                </a:lnTo>
                <a:lnTo>
                  <a:pt x="122" y="1"/>
                </a:lnTo>
                <a:lnTo>
                  <a:pt x="119" y="1"/>
                </a:lnTo>
                <a:lnTo>
                  <a:pt x="112" y="3"/>
                </a:lnTo>
                <a:lnTo>
                  <a:pt x="109" y="3"/>
                </a:lnTo>
                <a:lnTo>
                  <a:pt x="106" y="4"/>
                </a:lnTo>
                <a:lnTo>
                  <a:pt x="102" y="5"/>
                </a:lnTo>
                <a:lnTo>
                  <a:pt x="100" y="6"/>
                </a:lnTo>
                <a:lnTo>
                  <a:pt x="99" y="7"/>
                </a:lnTo>
                <a:lnTo>
                  <a:pt x="95" y="9"/>
                </a:lnTo>
                <a:lnTo>
                  <a:pt x="93" y="10"/>
                </a:lnTo>
                <a:lnTo>
                  <a:pt x="90" y="11"/>
                </a:lnTo>
                <a:lnTo>
                  <a:pt x="85" y="13"/>
                </a:lnTo>
                <a:lnTo>
                  <a:pt x="84" y="13"/>
                </a:lnTo>
                <a:lnTo>
                  <a:pt x="83" y="14"/>
                </a:lnTo>
                <a:lnTo>
                  <a:pt x="77" y="17"/>
                </a:lnTo>
                <a:lnTo>
                  <a:pt x="75" y="18"/>
                </a:lnTo>
                <a:lnTo>
                  <a:pt x="73" y="18"/>
                </a:lnTo>
                <a:lnTo>
                  <a:pt x="69" y="20"/>
                </a:lnTo>
                <a:lnTo>
                  <a:pt x="68" y="20"/>
                </a:lnTo>
                <a:lnTo>
                  <a:pt x="66" y="20"/>
                </a:lnTo>
                <a:lnTo>
                  <a:pt x="62" y="20"/>
                </a:lnTo>
                <a:lnTo>
                  <a:pt x="60" y="21"/>
                </a:lnTo>
                <a:lnTo>
                  <a:pt x="59" y="21"/>
                </a:lnTo>
                <a:lnTo>
                  <a:pt x="58" y="21"/>
                </a:lnTo>
                <a:lnTo>
                  <a:pt x="57" y="22"/>
                </a:lnTo>
                <a:lnTo>
                  <a:pt x="56" y="22"/>
                </a:lnTo>
                <a:lnTo>
                  <a:pt x="55" y="23"/>
                </a:lnTo>
                <a:lnTo>
                  <a:pt x="54" y="24"/>
                </a:lnTo>
                <a:lnTo>
                  <a:pt x="54" y="25"/>
                </a:lnTo>
                <a:lnTo>
                  <a:pt x="53" y="26"/>
                </a:lnTo>
                <a:lnTo>
                  <a:pt x="52" y="27"/>
                </a:lnTo>
                <a:lnTo>
                  <a:pt x="52" y="29"/>
                </a:lnTo>
                <a:lnTo>
                  <a:pt x="51" y="32"/>
                </a:lnTo>
                <a:lnTo>
                  <a:pt x="50" y="34"/>
                </a:lnTo>
                <a:lnTo>
                  <a:pt x="50" y="35"/>
                </a:lnTo>
                <a:lnTo>
                  <a:pt x="50" y="36"/>
                </a:lnTo>
                <a:lnTo>
                  <a:pt x="49" y="36"/>
                </a:lnTo>
                <a:lnTo>
                  <a:pt x="48" y="37"/>
                </a:lnTo>
                <a:lnTo>
                  <a:pt x="47" y="37"/>
                </a:lnTo>
                <a:lnTo>
                  <a:pt x="46" y="38"/>
                </a:lnTo>
                <a:lnTo>
                  <a:pt x="44" y="38"/>
                </a:lnTo>
                <a:lnTo>
                  <a:pt x="42" y="38"/>
                </a:lnTo>
                <a:lnTo>
                  <a:pt x="40" y="37"/>
                </a:lnTo>
                <a:lnTo>
                  <a:pt x="39" y="37"/>
                </a:lnTo>
                <a:lnTo>
                  <a:pt x="37" y="37"/>
                </a:lnTo>
                <a:lnTo>
                  <a:pt x="36" y="36"/>
                </a:lnTo>
                <a:lnTo>
                  <a:pt x="34" y="35"/>
                </a:lnTo>
                <a:lnTo>
                  <a:pt x="33" y="34"/>
                </a:lnTo>
                <a:lnTo>
                  <a:pt x="32" y="34"/>
                </a:lnTo>
                <a:lnTo>
                  <a:pt x="31" y="34"/>
                </a:lnTo>
                <a:lnTo>
                  <a:pt x="30" y="34"/>
                </a:lnTo>
                <a:lnTo>
                  <a:pt x="29" y="34"/>
                </a:lnTo>
                <a:lnTo>
                  <a:pt x="28" y="34"/>
                </a:lnTo>
                <a:lnTo>
                  <a:pt x="27" y="34"/>
                </a:lnTo>
                <a:lnTo>
                  <a:pt x="26" y="35"/>
                </a:lnTo>
                <a:lnTo>
                  <a:pt x="23" y="36"/>
                </a:lnTo>
                <a:lnTo>
                  <a:pt x="21" y="37"/>
                </a:lnTo>
                <a:lnTo>
                  <a:pt x="19" y="38"/>
                </a:lnTo>
                <a:lnTo>
                  <a:pt x="15" y="39"/>
                </a:lnTo>
                <a:lnTo>
                  <a:pt x="12" y="40"/>
                </a:lnTo>
                <a:lnTo>
                  <a:pt x="9" y="41"/>
                </a:lnTo>
                <a:lnTo>
                  <a:pt x="5" y="43"/>
                </a:lnTo>
                <a:lnTo>
                  <a:pt x="3" y="43"/>
                </a:lnTo>
                <a:lnTo>
                  <a:pt x="2" y="44"/>
                </a:lnTo>
                <a:lnTo>
                  <a:pt x="1" y="45"/>
                </a:lnTo>
                <a:lnTo>
                  <a:pt x="1" y="45"/>
                </a:lnTo>
                <a:lnTo>
                  <a:pt x="0" y="46"/>
                </a:lnTo>
                <a:lnTo>
                  <a:pt x="0" y="46"/>
                </a:lnTo>
                <a:lnTo>
                  <a:pt x="0" y="47"/>
                </a:lnTo>
                <a:lnTo>
                  <a:pt x="0" y="47"/>
                </a:lnTo>
                <a:lnTo>
                  <a:pt x="1" y="47"/>
                </a:lnTo>
                <a:lnTo>
                  <a:pt x="1" y="48"/>
                </a:lnTo>
                <a:lnTo>
                  <a:pt x="2" y="48"/>
                </a:lnTo>
                <a:lnTo>
                  <a:pt x="4" y="49"/>
                </a:lnTo>
                <a:lnTo>
                  <a:pt x="5" y="50"/>
                </a:lnTo>
                <a:lnTo>
                  <a:pt x="6" y="51"/>
                </a:lnTo>
                <a:lnTo>
                  <a:pt x="7" y="51"/>
                </a:lnTo>
                <a:lnTo>
                  <a:pt x="9" y="53"/>
                </a:lnTo>
                <a:lnTo>
                  <a:pt x="12" y="56"/>
                </a:lnTo>
                <a:lnTo>
                  <a:pt x="15" y="60"/>
                </a:lnTo>
                <a:lnTo>
                  <a:pt x="17" y="62"/>
                </a:lnTo>
                <a:lnTo>
                  <a:pt x="18" y="62"/>
                </a:lnTo>
                <a:lnTo>
                  <a:pt x="18" y="63"/>
                </a:lnTo>
                <a:lnTo>
                  <a:pt x="18" y="64"/>
                </a:lnTo>
                <a:lnTo>
                  <a:pt x="18" y="64"/>
                </a:lnTo>
                <a:lnTo>
                  <a:pt x="18" y="65"/>
                </a:lnTo>
                <a:lnTo>
                  <a:pt x="18" y="66"/>
                </a:lnTo>
                <a:lnTo>
                  <a:pt x="17" y="66"/>
                </a:lnTo>
                <a:lnTo>
                  <a:pt x="16" y="67"/>
                </a:lnTo>
                <a:lnTo>
                  <a:pt x="13" y="69"/>
                </a:lnTo>
                <a:lnTo>
                  <a:pt x="12" y="70"/>
                </a:lnTo>
                <a:lnTo>
                  <a:pt x="12" y="70"/>
                </a:lnTo>
                <a:lnTo>
                  <a:pt x="11" y="71"/>
                </a:lnTo>
                <a:lnTo>
                  <a:pt x="10" y="72"/>
                </a:lnTo>
                <a:lnTo>
                  <a:pt x="9" y="73"/>
                </a:lnTo>
                <a:lnTo>
                  <a:pt x="9" y="75"/>
                </a:lnTo>
                <a:lnTo>
                  <a:pt x="9" y="75"/>
                </a:lnTo>
                <a:lnTo>
                  <a:pt x="9" y="76"/>
                </a:lnTo>
                <a:lnTo>
                  <a:pt x="9" y="76"/>
                </a:lnTo>
                <a:lnTo>
                  <a:pt x="9" y="77"/>
                </a:lnTo>
                <a:lnTo>
                  <a:pt x="10" y="78"/>
                </a:lnTo>
                <a:lnTo>
                  <a:pt x="12" y="81"/>
                </a:lnTo>
                <a:lnTo>
                  <a:pt x="13" y="82"/>
                </a:lnTo>
                <a:lnTo>
                  <a:pt x="13" y="83"/>
                </a:lnTo>
                <a:lnTo>
                  <a:pt x="15" y="87"/>
                </a:lnTo>
                <a:lnTo>
                  <a:pt x="16" y="88"/>
                </a:lnTo>
                <a:lnTo>
                  <a:pt x="17" y="90"/>
                </a:lnTo>
                <a:lnTo>
                  <a:pt x="18" y="91"/>
                </a:lnTo>
                <a:lnTo>
                  <a:pt x="19" y="93"/>
                </a:lnTo>
                <a:lnTo>
                  <a:pt x="21" y="95"/>
                </a:lnTo>
                <a:lnTo>
                  <a:pt x="23" y="97"/>
                </a:lnTo>
                <a:lnTo>
                  <a:pt x="28" y="100"/>
                </a:lnTo>
                <a:lnTo>
                  <a:pt x="29" y="101"/>
                </a:lnTo>
                <a:lnTo>
                  <a:pt x="29" y="102"/>
                </a:lnTo>
                <a:lnTo>
                  <a:pt x="30" y="103"/>
                </a:lnTo>
                <a:lnTo>
                  <a:pt x="30" y="104"/>
                </a:lnTo>
                <a:lnTo>
                  <a:pt x="30" y="105"/>
                </a:lnTo>
                <a:lnTo>
                  <a:pt x="30" y="106"/>
                </a:lnTo>
                <a:lnTo>
                  <a:pt x="30" y="107"/>
                </a:lnTo>
                <a:lnTo>
                  <a:pt x="30" y="108"/>
                </a:lnTo>
                <a:lnTo>
                  <a:pt x="29" y="110"/>
                </a:lnTo>
                <a:lnTo>
                  <a:pt x="29" y="111"/>
                </a:lnTo>
                <a:lnTo>
                  <a:pt x="28" y="112"/>
                </a:lnTo>
                <a:lnTo>
                  <a:pt x="28" y="113"/>
                </a:lnTo>
                <a:lnTo>
                  <a:pt x="28" y="113"/>
                </a:lnTo>
                <a:lnTo>
                  <a:pt x="29" y="114"/>
                </a:lnTo>
                <a:lnTo>
                  <a:pt x="29" y="115"/>
                </a:lnTo>
                <a:lnTo>
                  <a:pt x="29" y="116"/>
                </a:lnTo>
                <a:lnTo>
                  <a:pt x="30" y="116"/>
                </a:lnTo>
                <a:lnTo>
                  <a:pt x="31" y="117"/>
                </a:lnTo>
                <a:lnTo>
                  <a:pt x="32" y="118"/>
                </a:lnTo>
                <a:lnTo>
                  <a:pt x="33" y="119"/>
                </a:lnTo>
                <a:lnTo>
                  <a:pt x="34" y="119"/>
                </a:lnTo>
                <a:lnTo>
                  <a:pt x="35" y="120"/>
                </a:lnTo>
                <a:lnTo>
                  <a:pt x="38" y="121"/>
                </a:lnTo>
                <a:lnTo>
                  <a:pt x="39" y="122"/>
                </a:lnTo>
                <a:lnTo>
                  <a:pt x="40" y="123"/>
                </a:lnTo>
                <a:lnTo>
                  <a:pt x="40" y="123"/>
                </a:lnTo>
                <a:lnTo>
                  <a:pt x="41" y="124"/>
                </a:lnTo>
                <a:lnTo>
                  <a:pt x="41" y="124"/>
                </a:lnTo>
                <a:lnTo>
                  <a:pt x="41" y="125"/>
                </a:lnTo>
                <a:lnTo>
                  <a:pt x="41" y="126"/>
                </a:lnTo>
                <a:lnTo>
                  <a:pt x="41" y="127"/>
                </a:lnTo>
                <a:lnTo>
                  <a:pt x="41" y="128"/>
                </a:lnTo>
                <a:lnTo>
                  <a:pt x="41" y="131"/>
                </a:lnTo>
                <a:lnTo>
                  <a:pt x="41" y="132"/>
                </a:lnTo>
                <a:lnTo>
                  <a:pt x="41" y="132"/>
                </a:lnTo>
                <a:lnTo>
                  <a:pt x="41" y="133"/>
                </a:lnTo>
                <a:lnTo>
                  <a:pt x="42" y="134"/>
                </a:lnTo>
                <a:lnTo>
                  <a:pt x="42" y="134"/>
                </a:lnTo>
                <a:lnTo>
                  <a:pt x="42" y="135"/>
                </a:lnTo>
                <a:lnTo>
                  <a:pt x="42" y="135"/>
                </a:lnTo>
                <a:lnTo>
                  <a:pt x="42" y="136"/>
                </a:lnTo>
                <a:lnTo>
                  <a:pt x="42" y="137"/>
                </a:lnTo>
                <a:lnTo>
                  <a:pt x="41" y="139"/>
                </a:lnTo>
                <a:lnTo>
                  <a:pt x="41" y="140"/>
                </a:lnTo>
                <a:lnTo>
                  <a:pt x="41" y="142"/>
                </a:lnTo>
                <a:lnTo>
                  <a:pt x="41" y="142"/>
                </a:lnTo>
                <a:lnTo>
                  <a:pt x="41" y="143"/>
                </a:lnTo>
                <a:lnTo>
                  <a:pt x="42" y="144"/>
                </a:lnTo>
                <a:lnTo>
                  <a:pt x="42" y="145"/>
                </a:lnTo>
                <a:lnTo>
                  <a:pt x="43" y="145"/>
                </a:lnTo>
                <a:lnTo>
                  <a:pt x="43" y="146"/>
                </a:lnTo>
                <a:lnTo>
                  <a:pt x="44" y="147"/>
                </a:lnTo>
                <a:lnTo>
                  <a:pt x="44" y="147"/>
                </a:lnTo>
                <a:lnTo>
                  <a:pt x="45" y="148"/>
                </a:lnTo>
                <a:lnTo>
                  <a:pt x="46" y="148"/>
                </a:lnTo>
                <a:lnTo>
                  <a:pt x="47" y="148"/>
                </a:lnTo>
                <a:lnTo>
                  <a:pt x="48" y="149"/>
                </a:lnTo>
                <a:lnTo>
                  <a:pt x="50" y="149"/>
                </a:lnTo>
                <a:lnTo>
                  <a:pt x="52" y="149"/>
                </a:lnTo>
                <a:lnTo>
                  <a:pt x="57" y="150"/>
                </a:lnTo>
                <a:lnTo>
                  <a:pt x="59" y="150"/>
                </a:lnTo>
                <a:lnTo>
                  <a:pt x="62" y="150"/>
                </a:lnTo>
                <a:lnTo>
                  <a:pt x="63" y="150"/>
                </a:lnTo>
                <a:lnTo>
                  <a:pt x="64" y="149"/>
                </a:lnTo>
                <a:lnTo>
                  <a:pt x="64" y="149"/>
                </a:lnTo>
                <a:lnTo>
                  <a:pt x="65" y="149"/>
                </a:lnTo>
                <a:lnTo>
                  <a:pt x="65" y="148"/>
                </a:lnTo>
                <a:lnTo>
                  <a:pt x="65" y="148"/>
                </a:lnTo>
                <a:lnTo>
                  <a:pt x="66" y="147"/>
                </a:lnTo>
                <a:lnTo>
                  <a:pt x="68" y="144"/>
                </a:lnTo>
                <a:lnTo>
                  <a:pt x="69" y="142"/>
                </a:lnTo>
                <a:lnTo>
                  <a:pt x="69" y="142"/>
                </a:lnTo>
                <a:lnTo>
                  <a:pt x="70" y="141"/>
                </a:lnTo>
                <a:lnTo>
                  <a:pt x="71" y="140"/>
                </a:lnTo>
                <a:lnTo>
                  <a:pt x="71" y="140"/>
                </a:lnTo>
                <a:lnTo>
                  <a:pt x="72" y="139"/>
                </a:lnTo>
                <a:lnTo>
                  <a:pt x="73" y="139"/>
                </a:lnTo>
                <a:lnTo>
                  <a:pt x="78" y="138"/>
                </a:lnTo>
                <a:lnTo>
                  <a:pt x="80" y="137"/>
                </a:lnTo>
                <a:lnTo>
                  <a:pt x="81" y="137"/>
                </a:lnTo>
                <a:lnTo>
                  <a:pt x="84" y="136"/>
                </a:lnTo>
                <a:lnTo>
                  <a:pt x="88" y="135"/>
                </a:lnTo>
                <a:lnTo>
                  <a:pt x="91" y="134"/>
                </a:lnTo>
                <a:lnTo>
                  <a:pt x="92" y="133"/>
                </a:lnTo>
                <a:lnTo>
                  <a:pt x="93" y="133"/>
                </a:lnTo>
                <a:lnTo>
                  <a:pt x="94" y="132"/>
                </a:lnTo>
                <a:lnTo>
                  <a:pt x="95" y="131"/>
                </a:lnTo>
                <a:lnTo>
                  <a:pt x="103" y="125"/>
                </a:lnTo>
                <a:lnTo>
                  <a:pt x="106" y="123"/>
                </a:lnTo>
                <a:lnTo>
                  <a:pt x="107" y="122"/>
                </a:lnTo>
                <a:lnTo>
                  <a:pt x="108" y="121"/>
                </a:lnTo>
                <a:lnTo>
                  <a:pt x="110" y="120"/>
                </a:lnTo>
                <a:lnTo>
                  <a:pt x="112" y="120"/>
                </a:lnTo>
                <a:lnTo>
                  <a:pt x="115" y="119"/>
                </a:lnTo>
                <a:lnTo>
                  <a:pt x="116" y="118"/>
                </a:lnTo>
                <a:lnTo>
                  <a:pt x="117" y="118"/>
                </a:lnTo>
                <a:lnTo>
                  <a:pt x="119" y="117"/>
                </a:lnTo>
                <a:lnTo>
                  <a:pt x="120" y="116"/>
                </a:lnTo>
                <a:lnTo>
                  <a:pt x="121" y="115"/>
                </a:lnTo>
                <a:lnTo>
                  <a:pt x="123" y="113"/>
                </a:lnTo>
                <a:lnTo>
                  <a:pt x="124" y="112"/>
                </a:lnTo>
                <a:lnTo>
                  <a:pt x="124" y="112"/>
                </a:lnTo>
                <a:lnTo>
                  <a:pt x="125" y="111"/>
                </a:lnTo>
                <a:lnTo>
                  <a:pt x="126" y="111"/>
                </a:lnTo>
                <a:lnTo>
                  <a:pt x="127" y="110"/>
                </a:lnTo>
                <a:lnTo>
                  <a:pt x="128" y="110"/>
                </a:lnTo>
                <a:lnTo>
                  <a:pt x="129" y="110"/>
                </a:lnTo>
                <a:lnTo>
                  <a:pt x="133" y="109"/>
                </a:lnTo>
                <a:lnTo>
                  <a:pt x="135" y="109"/>
                </a:lnTo>
                <a:lnTo>
                  <a:pt x="136" y="109"/>
                </a:lnTo>
                <a:lnTo>
                  <a:pt x="140" y="109"/>
                </a:lnTo>
                <a:lnTo>
                  <a:pt x="143" y="109"/>
                </a:lnTo>
                <a:lnTo>
                  <a:pt x="144" y="109"/>
                </a:lnTo>
                <a:lnTo>
                  <a:pt x="145" y="109"/>
                </a:lnTo>
                <a:lnTo>
                  <a:pt x="146" y="109"/>
                </a:lnTo>
                <a:lnTo>
                  <a:pt x="148" y="110"/>
                </a:lnTo>
                <a:lnTo>
                  <a:pt x="150" y="110"/>
                </a:lnTo>
                <a:lnTo>
                  <a:pt x="151" y="111"/>
                </a:lnTo>
                <a:lnTo>
                  <a:pt x="153" y="112"/>
                </a:lnTo>
                <a:lnTo>
                  <a:pt x="156" y="114"/>
                </a:lnTo>
                <a:lnTo>
                  <a:pt x="158" y="115"/>
                </a:lnTo>
                <a:lnTo>
                  <a:pt x="159" y="116"/>
                </a:lnTo>
                <a:lnTo>
                  <a:pt x="160" y="116"/>
                </a:lnTo>
                <a:lnTo>
                  <a:pt x="162" y="117"/>
                </a:lnTo>
                <a:lnTo>
                  <a:pt x="163" y="117"/>
                </a:lnTo>
                <a:lnTo>
                  <a:pt x="165" y="117"/>
                </a:lnTo>
                <a:lnTo>
                  <a:pt x="167" y="117"/>
                </a:lnTo>
                <a:lnTo>
                  <a:pt x="168" y="117"/>
                </a:lnTo>
                <a:lnTo>
                  <a:pt x="169" y="117"/>
                </a:lnTo>
                <a:lnTo>
                  <a:pt x="170" y="117"/>
                </a:lnTo>
                <a:lnTo>
                  <a:pt x="170" y="116"/>
                </a:lnTo>
                <a:lnTo>
                  <a:pt x="171" y="116"/>
                </a:lnTo>
                <a:lnTo>
                  <a:pt x="173" y="114"/>
                </a:lnTo>
                <a:lnTo>
                  <a:pt x="176" y="112"/>
                </a:lnTo>
                <a:lnTo>
                  <a:pt x="177" y="111"/>
                </a:lnTo>
                <a:lnTo>
                  <a:pt x="178" y="110"/>
                </a:lnTo>
                <a:lnTo>
                  <a:pt x="179" y="109"/>
                </a:lnTo>
                <a:lnTo>
                  <a:pt x="179" y="107"/>
                </a:lnTo>
                <a:lnTo>
                  <a:pt x="180" y="106"/>
                </a:lnTo>
                <a:lnTo>
                  <a:pt x="180" y="105"/>
                </a:lnTo>
                <a:lnTo>
                  <a:pt x="180" y="104"/>
                </a:lnTo>
                <a:lnTo>
                  <a:pt x="180" y="101"/>
                </a:lnTo>
                <a:lnTo>
                  <a:pt x="179" y="96"/>
                </a:lnTo>
                <a:lnTo>
                  <a:pt x="178" y="92"/>
                </a:lnTo>
                <a:lnTo>
                  <a:pt x="178" y="91"/>
                </a:lnTo>
                <a:lnTo>
                  <a:pt x="178" y="91"/>
                </a:lnTo>
                <a:lnTo>
                  <a:pt x="178" y="90"/>
                </a:lnTo>
                <a:lnTo>
                  <a:pt x="177" y="89"/>
                </a:lnTo>
                <a:lnTo>
                  <a:pt x="177" y="88"/>
                </a:lnTo>
                <a:lnTo>
                  <a:pt x="176" y="87"/>
                </a:lnTo>
                <a:lnTo>
                  <a:pt x="174" y="86"/>
                </a:lnTo>
                <a:lnTo>
                  <a:pt x="174" y="85"/>
                </a:lnTo>
                <a:lnTo>
                  <a:pt x="174" y="85"/>
                </a:lnTo>
                <a:lnTo>
                  <a:pt x="174" y="84"/>
                </a:lnTo>
                <a:lnTo>
                  <a:pt x="173" y="83"/>
                </a:lnTo>
                <a:lnTo>
                  <a:pt x="173" y="82"/>
                </a:lnTo>
                <a:lnTo>
                  <a:pt x="174" y="81"/>
                </a:lnTo>
                <a:lnTo>
                  <a:pt x="174" y="80"/>
                </a:lnTo>
                <a:lnTo>
                  <a:pt x="174" y="80"/>
                </a:lnTo>
                <a:lnTo>
                  <a:pt x="175" y="79"/>
                </a:lnTo>
                <a:lnTo>
                  <a:pt x="176" y="78"/>
                </a:lnTo>
                <a:lnTo>
                  <a:pt x="177" y="77"/>
                </a:lnTo>
                <a:lnTo>
                  <a:pt x="178" y="76"/>
                </a:lnTo>
                <a:lnTo>
                  <a:pt x="179" y="76"/>
                </a:lnTo>
                <a:lnTo>
                  <a:pt x="186" y="72"/>
                </a:lnTo>
                <a:lnTo>
                  <a:pt x="189" y="70"/>
                </a:lnTo>
                <a:lnTo>
                  <a:pt x="190" y="69"/>
                </a:lnTo>
                <a:lnTo>
                  <a:pt x="191" y="68"/>
                </a:lnTo>
                <a:lnTo>
                  <a:pt x="192" y="67"/>
                </a:lnTo>
                <a:lnTo>
                  <a:pt x="193" y="67"/>
                </a:lnTo>
                <a:lnTo>
                  <a:pt x="193" y="66"/>
                </a:lnTo>
                <a:lnTo>
                  <a:pt x="194" y="65"/>
                </a:lnTo>
                <a:lnTo>
                  <a:pt x="195" y="63"/>
                </a:lnTo>
                <a:lnTo>
                  <a:pt x="195" y="62"/>
                </a:lnTo>
                <a:lnTo>
                  <a:pt x="195" y="61"/>
                </a:lnTo>
                <a:lnTo>
                  <a:pt x="195" y="60"/>
                </a:lnTo>
                <a:lnTo>
                  <a:pt x="195" y="60"/>
                </a:lnTo>
                <a:lnTo>
                  <a:pt x="195" y="58"/>
                </a:lnTo>
                <a:lnTo>
                  <a:pt x="194" y="57"/>
                </a:lnTo>
                <a:lnTo>
                  <a:pt x="193" y="56"/>
                </a:lnTo>
                <a:lnTo>
                  <a:pt x="193" y="55"/>
                </a:lnTo>
                <a:lnTo>
                  <a:pt x="191" y="53"/>
                </a:lnTo>
                <a:lnTo>
                  <a:pt x="190" y="52"/>
                </a:lnTo>
                <a:lnTo>
                  <a:pt x="189" y="52"/>
                </a:lnTo>
                <a:lnTo>
                  <a:pt x="188" y="51"/>
                </a:lnTo>
                <a:lnTo>
                  <a:pt x="183" y="47"/>
                </a:lnTo>
                <a:lnTo>
                  <a:pt x="182" y="46"/>
                </a:lnTo>
                <a:lnTo>
                  <a:pt x="182" y="45"/>
                </a:lnTo>
                <a:lnTo>
                  <a:pt x="181" y="45"/>
                </a:lnTo>
                <a:lnTo>
                  <a:pt x="180" y="44"/>
                </a:lnTo>
                <a:lnTo>
                  <a:pt x="178" y="41"/>
                </a:lnTo>
                <a:lnTo>
                  <a:pt x="177" y="40"/>
                </a:lnTo>
                <a:lnTo>
                  <a:pt x="176" y="39"/>
                </a:lnTo>
                <a:lnTo>
                  <a:pt x="175" y="38"/>
                </a:lnTo>
                <a:lnTo>
                  <a:pt x="174" y="37"/>
                </a:lnTo>
                <a:lnTo>
                  <a:pt x="173" y="36"/>
                </a:lnTo>
                <a:lnTo>
                  <a:pt x="168" y="34"/>
                </a:lnTo>
                <a:lnTo>
                  <a:pt x="166" y="33"/>
                </a:lnTo>
                <a:lnTo>
                  <a:pt x="161" y="31"/>
                </a:lnTo>
                <a:lnTo>
                  <a:pt x="159" y="31"/>
                </a:lnTo>
                <a:lnTo>
                  <a:pt x="158" y="30"/>
                </a:lnTo>
                <a:lnTo>
                  <a:pt x="157" y="30"/>
                </a:lnTo>
                <a:lnTo>
                  <a:pt x="156" y="29"/>
                </a:lnTo>
                <a:lnTo>
                  <a:pt x="155" y="28"/>
                </a:lnTo>
                <a:lnTo>
                  <a:pt x="154" y="27"/>
                </a:lnTo>
                <a:lnTo>
                  <a:pt x="153" y="26"/>
                </a:lnTo>
                <a:lnTo>
                  <a:pt x="152" y="25"/>
                </a:lnTo>
                <a:lnTo>
                  <a:pt x="152" y="24"/>
                </a:lnTo>
                <a:lnTo>
                  <a:pt x="151" y="23"/>
                </a:lnTo>
                <a:lnTo>
                  <a:pt x="150" y="19"/>
                </a:lnTo>
                <a:lnTo>
                  <a:pt x="149" y="18"/>
                </a:lnTo>
                <a:lnTo>
                  <a:pt x="149" y="18"/>
                </a:lnTo>
                <a:lnTo>
                  <a:pt x="148" y="17"/>
                </a:lnTo>
                <a:lnTo>
                  <a:pt x="147" y="17"/>
                </a:lnTo>
                <a:lnTo>
                  <a:pt x="146" y="17"/>
                </a:lnTo>
                <a:lnTo>
                  <a:pt x="143" y="16"/>
                </a:lnTo>
                <a:lnTo>
                  <a:pt x="142" y="15"/>
                </a:lnTo>
                <a:lnTo>
                  <a:pt x="140" y="15"/>
                </a:lnTo>
                <a:lnTo>
                  <a:pt x="139" y="14"/>
                </a:lnTo>
                <a:lnTo>
                  <a:pt x="135" y="10"/>
                </a:lnTo>
                <a:lnTo>
                  <a:pt x="132" y="9"/>
                </a:lnTo>
                <a:lnTo>
                  <a:pt x="129" y="6"/>
                </a:lnTo>
                <a:lnTo>
                  <a:pt x="128" y="6"/>
                </a:lnTo>
                <a:lnTo>
                  <a:pt x="127" y="5"/>
                </a:lnTo>
                <a:lnTo>
                  <a:pt x="126" y="4"/>
                </a:lnTo>
                <a:lnTo>
                  <a:pt x="126" y="4"/>
                </a:lnTo>
                <a:lnTo>
                  <a:pt x="125" y="3"/>
                </a:lnTo>
                <a:lnTo>
                  <a:pt x="125" y="2"/>
                </a:lnTo>
                <a:lnTo>
                  <a:pt x="125" y="1"/>
                </a:lnTo>
                <a:lnTo>
                  <a:pt x="125" y="1"/>
                </a:lnTo>
                <a:lnTo>
                  <a:pt x="125" y="1"/>
                </a:lnTo>
                <a:lnTo>
                  <a:pt x="125" y="0"/>
                </a:lnTo>
                <a:lnTo>
                  <a:pt x="124" y="0"/>
                </a:lnTo>
                <a:lnTo>
                  <a:pt x="123" y="0"/>
                </a:lnTo>
                <a:lnTo>
                  <a:pt x="123" y="0"/>
                </a:lnTo>
              </a:path>
            </a:pathLst>
          </a:custGeom>
          <a:noFill/>
          <a:ln w="98425">
            <a:solidFill>
              <a:srgbClr val="CCCC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113" name="Freeform 229">
            <a:extLst>
              <a:ext uri="{FF2B5EF4-FFF2-40B4-BE49-F238E27FC236}">
                <a16:creationId xmlns:a16="http://schemas.microsoft.com/office/drawing/2014/main" id="{3723F7DD-DBA5-4334-BF3E-8CC5EF64BE63}"/>
              </a:ext>
            </a:extLst>
          </p:cNvPr>
          <p:cNvSpPr>
            <a:spLocks/>
          </p:cNvSpPr>
          <p:nvPr/>
        </p:nvSpPr>
        <p:spPr bwMode="auto">
          <a:xfrm>
            <a:off x="7979825" y="2464560"/>
            <a:ext cx="902875" cy="703142"/>
          </a:xfrm>
          <a:custGeom>
            <a:avLst/>
            <a:gdLst>
              <a:gd name="T0" fmla="*/ 253 w 886"/>
              <a:gd name="T1" fmla="*/ 52 h 690"/>
              <a:gd name="T2" fmla="*/ 309 w 886"/>
              <a:gd name="T3" fmla="*/ 31 h 690"/>
              <a:gd name="T4" fmla="*/ 343 w 886"/>
              <a:gd name="T5" fmla="*/ 49 h 690"/>
              <a:gd name="T6" fmla="*/ 376 w 886"/>
              <a:gd name="T7" fmla="*/ 46 h 690"/>
              <a:gd name="T8" fmla="*/ 406 w 886"/>
              <a:gd name="T9" fmla="*/ 47 h 690"/>
              <a:gd name="T10" fmla="*/ 452 w 886"/>
              <a:gd name="T11" fmla="*/ 49 h 690"/>
              <a:gd name="T12" fmla="*/ 478 w 886"/>
              <a:gd name="T13" fmla="*/ 67 h 690"/>
              <a:gd name="T14" fmla="*/ 514 w 886"/>
              <a:gd name="T15" fmla="*/ 37 h 690"/>
              <a:gd name="T16" fmla="*/ 529 w 886"/>
              <a:gd name="T17" fmla="*/ 0 h 690"/>
              <a:gd name="T18" fmla="*/ 572 w 886"/>
              <a:gd name="T19" fmla="*/ 17 h 690"/>
              <a:gd name="T20" fmla="*/ 598 w 886"/>
              <a:gd name="T21" fmla="*/ 43 h 690"/>
              <a:gd name="T22" fmla="*/ 591 w 886"/>
              <a:gd name="T23" fmla="*/ 66 h 690"/>
              <a:gd name="T24" fmla="*/ 589 w 886"/>
              <a:gd name="T25" fmla="*/ 124 h 690"/>
              <a:gd name="T26" fmla="*/ 598 w 886"/>
              <a:gd name="T27" fmla="*/ 169 h 690"/>
              <a:gd name="T28" fmla="*/ 617 w 886"/>
              <a:gd name="T29" fmla="*/ 215 h 690"/>
              <a:gd name="T30" fmla="*/ 664 w 886"/>
              <a:gd name="T31" fmla="*/ 224 h 690"/>
              <a:gd name="T32" fmla="*/ 671 w 886"/>
              <a:gd name="T33" fmla="*/ 241 h 690"/>
              <a:gd name="T34" fmla="*/ 712 w 886"/>
              <a:gd name="T35" fmla="*/ 251 h 690"/>
              <a:gd name="T36" fmla="*/ 769 w 886"/>
              <a:gd name="T37" fmla="*/ 259 h 690"/>
              <a:gd name="T38" fmla="*/ 782 w 886"/>
              <a:gd name="T39" fmla="*/ 300 h 690"/>
              <a:gd name="T40" fmla="*/ 839 w 886"/>
              <a:gd name="T41" fmla="*/ 321 h 690"/>
              <a:gd name="T42" fmla="*/ 872 w 886"/>
              <a:gd name="T43" fmla="*/ 322 h 690"/>
              <a:gd name="T44" fmla="*/ 880 w 886"/>
              <a:gd name="T45" fmla="*/ 351 h 690"/>
              <a:gd name="T46" fmla="*/ 851 w 886"/>
              <a:gd name="T47" fmla="*/ 390 h 690"/>
              <a:gd name="T48" fmla="*/ 858 w 886"/>
              <a:gd name="T49" fmla="*/ 414 h 690"/>
              <a:gd name="T50" fmla="*/ 875 w 886"/>
              <a:gd name="T51" fmla="*/ 440 h 690"/>
              <a:gd name="T52" fmla="*/ 861 w 886"/>
              <a:gd name="T53" fmla="*/ 460 h 690"/>
              <a:gd name="T54" fmla="*/ 800 w 886"/>
              <a:gd name="T55" fmla="*/ 424 h 690"/>
              <a:gd name="T56" fmla="*/ 750 w 886"/>
              <a:gd name="T57" fmla="*/ 411 h 690"/>
              <a:gd name="T58" fmla="*/ 703 w 886"/>
              <a:gd name="T59" fmla="*/ 437 h 690"/>
              <a:gd name="T60" fmla="*/ 689 w 886"/>
              <a:gd name="T61" fmla="*/ 404 h 690"/>
              <a:gd name="T62" fmla="*/ 638 w 886"/>
              <a:gd name="T63" fmla="*/ 391 h 690"/>
              <a:gd name="T64" fmla="*/ 621 w 886"/>
              <a:gd name="T65" fmla="*/ 436 h 690"/>
              <a:gd name="T66" fmla="*/ 613 w 886"/>
              <a:gd name="T67" fmla="*/ 522 h 690"/>
              <a:gd name="T68" fmla="*/ 604 w 886"/>
              <a:gd name="T69" fmla="*/ 557 h 690"/>
              <a:gd name="T70" fmla="*/ 547 w 886"/>
              <a:gd name="T71" fmla="*/ 552 h 690"/>
              <a:gd name="T72" fmla="*/ 509 w 886"/>
              <a:gd name="T73" fmla="*/ 614 h 690"/>
              <a:gd name="T74" fmla="*/ 497 w 886"/>
              <a:gd name="T75" fmla="*/ 673 h 690"/>
              <a:gd name="T76" fmla="*/ 466 w 886"/>
              <a:gd name="T77" fmla="*/ 654 h 690"/>
              <a:gd name="T78" fmla="*/ 414 w 886"/>
              <a:gd name="T79" fmla="*/ 648 h 690"/>
              <a:gd name="T80" fmla="*/ 388 w 886"/>
              <a:gd name="T81" fmla="*/ 656 h 690"/>
              <a:gd name="T82" fmla="*/ 360 w 886"/>
              <a:gd name="T83" fmla="*/ 679 h 690"/>
              <a:gd name="T84" fmla="*/ 302 w 886"/>
              <a:gd name="T85" fmla="*/ 675 h 690"/>
              <a:gd name="T86" fmla="*/ 226 w 886"/>
              <a:gd name="T87" fmla="*/ 661 h 690"/>
              <a:gd name="T88" fmla="*/ 205 w 886"/>
              <a:gd name="T89" fmla="*/ 631 h 690"/>
              <a:gd name="T90" fmla="*/ 203 w 886"/>
              <a:gd name="T91" fmla="*/ 599 h 690"/>
              <a:gd name="T92" fmla="*/ 146 w 886"/>
              <a:gd name="T93" fmla="*/ 555 h 690"/>
              <a:gd name="T94" fmla="*/ 105 w 886"/>
              <a:gd name="T95" fmla="*/ 511 h 690"/>
              <a:gd name="T96" fmla="*/ 70 w 886"/>
              <a:gd name="T97" fmla="*/ 475 h 690"/>
              <a:gd name="T98" fmla="*/ 29 w 886"/>
              <a:gd name="T99" fmla="*/ 432 h 690"/>
              <a:gd name="T100" fmla="*/ 1 w 886"/>
              <a:gd name="T101" fmla="*/ 405 h 690"/>
              <a:gd name="T102" fmla="*/ 24 w 886"/>
              <a:gd name="T103" fmla="*/ 360 h 690"/>
              <a:gd name="T104" fmla="*/ 26 w 886"/>
              <a:gd name="T105" fmla="*/ 302 h 690"/>
              <a:gd name="T106" fmla="*/ 67 w 886"/>
              <a:gd name="T107" fmla="*/ 284 h 690"/>
              <a:gd name="T108" fmla="*/ 70 w 886"/>
              <a:gd name="T109" fmla="*/ 245 h 690"/>
              <a:gd name="T110" fmla="*/ 75 w 886"/>
              <a:gd name="T111" fmla="*/ 221 h 690"/>
              <a:gd name="T112" fmla="*/ 84 w 886"/>
              <a:gd name="T113" fmla="*/ 197 h 690"/>
              <a:gd name="T114" fmla="*/ 106 w 886"/>
              <a:gd name="T115" fmla="*/ 151 h 690"/>
              <a:gd name="T116" fmla="*/ 102 w 886"/>
              <a:gd name="T117" fmla="*/ 94 h 690"/>
              <a:gd name="T118" fmla="*/ 104 w 886"/>
              <a:gd name="T119" fmla="*/ 62 h 690"/>
              <a:gd name="T120" fmla="*/ 147 w 886"/>
              <a:gd name="T121" fmla="*/ 57 h 690"/>
              <a:gd name="T122" fmla="*/ 182 w 886"/>
              <a:gd name="T123" fmla="*/ 63 h 690"/>
              <a:gd name="T124" fmla="*/ 218 w 886"/>
              <a:gd name="T125" fmla="*/ 36 h 6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886" h="690">
                <a:moveTo>
                  <a:pt x="230" y="31"/>
                </a:moveTo>
                <a:lnTo>
                  <a:pt x="230" y="31"/>
                </a:lnTo>
                <a:lnTo>
                  <a:pt x="231" y="32"/>
                </a:lnTo>
                <a:lnTo>
                  <a:pt x="231" y="33"/>
                </a:lnTo>
                <a:lnTo>
                  <a:pt x="231" y="33"/>
                </a:lnTo>
                <a:lnTo>
                  <a:pt x="231" y="35"/>
                </a:lnTo>
                <a:lnTo>
                  <a:pt x="231" y="41"/>
                </a:lnTo>
                <a:lnTo>
                  <a:pt x="231" y="43"/>
                </a:lnTo>
                <a:lnTo>
                  <a:pt x="232" y="44"/>
                </a:lnTo>
                <a:lnTo>
                  <a:pt x="232" y="46"/>
                </a:lnTo>
                <a:lnTo>
                  <a:pt x="232" y="47"/>
                </a:lnTo>
                <a:lnTo>
                  <a:pt x="232" y="48"/>
                </a:lnTo>
                <a:lnTo>
                  <a:pt x="233" y="49"/>
                </a:lnTo>
                <a:lnTo>
                  <a:pt x="234" y="49"/>
                </a:lnTo>
                <a:lnTo>
                  <a:pt x="234" y="50"/>
                </a:lnTo>
                <a:lnTo>
                  <a:pt x="235" y="51"/>
                </a:lnTo>
                <a:lnTo>
                  <a:pt x="236" y="51"/>
                </a:lnTo>
                <a:lnTo>
                  <a:pt x="237" y="52"/>
                </a:lnTo>
                <a:lnTo>
                  <a:pt x="238" y="52"/>
                </a:lnTo>
                <a:lnTo>
                  <a:pt x="240" y="52"/>
                </a:lnTo>
                <a:lnTo>
                  <a:pt x="241" y="52"/>
                </a:lnTo>
                <a:lnTo>
                  <a:pt x="243" y="52"/>
                </a:lnTo>
                <a:lnTo>
                  <a:pt x="244" y="52"/>
                </a:lnTo>
                <a:lnTo>
                  <a:pt x="246" y="51"/>
                </a:lnTo>
                <a:lnTo>
                  <a:pt x="247" y="51"/>
                </a:lnTo>
                <a:lnTo>
                  <a:pt x="248" y="51"/>
                </a:lnTo>
                <a:lnTo>
                  <a:pt x="251" y="52"/>
                </a:lnTo>
                <a:lnTo>
                  <a:pt x="253" y="52"/>
                </a:lnTo>
                <a:lnTo>
                  <a:pt x="254" y="52"/>
                </a:lnTo>
                <a:lnTo>
                  <a:pt x="257" y="51"/>
                </a:lnTo>
                <a:lnTo>
                  <a:pt x="259" y="51"/>
                </a:lnTo>
                <a:lnTo>
                  <a:pt x="261" y="51"/>
                </a:lnTo>
                <a:lnTo>
                  <a:pt x="265" y="51"/>
                </a:lnTo>
                <a:lnTo>
                  <a:pt x="267" y="51"/>
                </a:lnTo>
                <a:lnTo>
                  <a:pt x="278" y="50"/>
                </a:lnTo>
                <a:lnTo>
                  <a:pt x="283" y="50"/>
                </a:lnTo>
                <a:lnTo>
                  <a:pt x="285" y="49"/>
                </a:lnTo>
                <a:lnTo>
                  <a:pt x="287" y="49"/>
                </a:lnTo>
                <a:lnTo>
                  <a:pt x="289" y="49"/>
                </a:lnTo>
                <a:lnTo>
                  <a:pt x="290" y="49"/>
                </a:lnTo>
                <a:lnTo>
                  <a:pt x="290" y="49"/>
                </a:lnTo>
                <a:lnTo>
                  <a:pt x="291" y="49"/>
                </a:lnTo>
                <a:lnTo>
                  <a:pt x="292" y="48"/>
                </a:lnTo>
                <a:lnTo>
                  <a:pt x="293" y="48"/>
                </a:lnTo>
                <a:lnTo>
                  <a:pt x="293" y="47"/>
                </a:lnTo>
                <a:lnTo>
                  <a:pt x="294" y="45"/>
                </a:lnTo>
                <a:lnTo>
                  <a:pt x="296" y="43"/>
                </a:lnTo>
                <a:lnTo>
                  <a:pt x="297" y="41"/>
                </a:lnTo>
                <a:lnTo>
                  <a:pt x="298" y="39"/>
                </a:lnTo>
                <a:lnTo>
                  <a:pt x="299" y="36"/>
                </a:lnTo>
                <a:lnTo>
                  <a:pt x="300" y="35"/>
                </a:lnTo>
                <a:lnTo>
                  <a:pt x="301" y="34"/>
                </a:lnTo>
                <a:lnTo>
                  <a:pt x="302" y="33"/>
                </a:lnTo>
                <a:lnTo>
                  <a:pt x="303" y="33"/>
                </a:lnTo>
                <a:lnTo>
                  <a:pt x="304" y="32"/>
                </a:lnTo>
                <a:lnTo>
                  <a:pt x="309" y="31"/>
                </a:lnTo>
                <a:lnTo>
                  <a:pt x="311" y="31"/>
                </a:lnTo>
                <a:lnTo>
                  <a:pt x="312" y="30"/>
                </a:lnTo>
                <a:lnTo>
                  <a:pt x="314" y="30"/>
                </a:lnTo>
                <a:lnTo>
                  <a:pt x="315" y="30"/>
                </a:lnTo>
                <a:lnTo>
                  <a:pt x="316" y="30"/>
                </a:lnTo>
                <a:lnTo>
                  <a:pt x="317" y="31"/>
                </a:lnTo>
                <a:lnTo>
                  <a:pt x="319" y="31"/>
                </a:lnTo>
                <a:lnTo>
                  <a:pt x="321" y="32"/>
                </a:lnTo>
                <a:lnTo>
                  <a:pt x="323" y="33"/>
                </a:lnTo>
                <a:lnTo>
                  <a:pt x="324" y="34"/>
                </a:lnTo>
                <a:lnTo>
                  <a:pt x="325" y="35"/>
                </a:lnTo>
                <a:lnTo>
                  <a:pt x="326" y="36"/>
                </a:lnTo>
                <a:lnTo>
                  <a:pt x="328" y="38"/>
                </a:lnTo>
                <a:lnTo>
                  <a:pt x="328" y="39"/>
                </a:lnTo>
                <a:lnTo>
                  <a:pt x="329" y="40"/>
                </a:lnTo>
                <a:lnTo>
                  <a:pt x="330" y="40"/>
                </a:lnTo>
                <a:lnTo>
                  <a:pt x="331" y="41"/>
                </a:lnTo>
                <a:lnTo>
                  <a:pt x="331" y="41"/>
                </a:lnTo>
                <a:lnTo>
                  <a:pt x="334" y="42"/>
                </a:lnTo>
                <a:lnTo>
                  <a:pt x="336" y="43"/>
                </a:lnTo>
                <a:lnTo>
                  <a:pt x="338" y="44"/>
                </a:lnTo>
                <a:lnTo>
                  <a:pt x="339" y="45"/>
                </a:lnTo>
                <a:lnTo>
                  <a:pt x="339" y="45"/>
                </a:lnTo>
                <a:lnTo>
                  <a:pt x="340" y="46"/>
                </a:lnTo>
                <a:lnTo>
                  <a:pt x="341" y="47"/>
                </a:lnTo>
                <a:lnTo>
                  <a:pt x="342" y="48"/>
                </a:lnTo>
                <a:lnTo>
                  <a:pt x="342" y="49"/>
                </a:lnTo>
                <a:lnTo>
                  <a:pt x="343" y="49"/>
                </a:lnTo>
                <a:lnTo>
                  <a:pt x="344" y="52"/>
                </a:lnTo>
                <a:lnTo>
                  <a:pt x="344" y="53"/>
                </a:lnTo>
                <a:lnTo>
                  <a:pt x="345" y="53"/>
                </a:lnTo>
                <a:lnTo>
                  <a:pt x="345" y="53"/>
                </a:lnTo>
                <a:lnTo>
                  <a:pt x="345" y="53"/>
                </a:lnTo>
                <a:lnTo>
                  <a:pt x="346" y="54"/>
                </a:lnTo>
                <a:lnTo>
                  <a:pt x="349" y="54"/>
                </a:lnTo>
                <a:lnTo>
                  <a:pt x="351" y="54"/>
                </a:lnTo>
                <a:lnTo>
                  <a:pt x="353" y="55"/>
                </a:lnTo>
                <a:lnTo>
                  <a:pt x="354" y="55"/>
                </a:lnTo>
                <a:lnTo>
                  <a:pt x="355" y="55"/>
                </a:lnTo>
                <a:lnTo>
                  <a:pt x="358" y="54"/>
                </a:lnTo>
                <a:lnTo>
                  <a:pt x="358" y="54"/>
                </a:lnTo>
                <a:lnTo>
                  <a:pt x="359" y="53"/>
                </a:lnTo>
                <a:lnTo>
                  <a:pt x="360" y="53"/>
                </a:lnTo>
                <a:lnTo>
                  <a:pt x="364" y="50"/>
                </a:lnTo>
                <a:lnTo>
                  <a:pt x="365" y="49"/>
                </a:lnTo>
                <a:lnTo>
                  <a:pt x="366" y="48"/>
                </a:lnTo>
                <a:lnTo>
                  <a:pt x="368" y="48"/>
                </a:lnTo>
                <a:lnTo>
                  <a:pt x="369" y="47"/>
                </a:lnTo>
                <a:lnTo>
                  <a:pt x="370" y="47"/>
                </a:lnTo>
                <a:lnTo>
                  <a:pt x="372" y="47"/>
                </a:lnTo>
                <a:lnTo>
                  <a:pt x="374" y="47"/>
                </a:lnTo>
                <a:lnTo>
                  <a:pt x="375" y="47"/>
                </a:lnTo>
                <a:lnTo>
                  <a:pt x="375" y="47"/>
                </a:lnTo>
                <a:lnTo>
                  <a:pt x="376" y="47"/>
                </a:lnTo>
                <a:lnTo>
                  <a:pt x="376" y="47"/>
                </a:lnTo>
                <a:lnTo>
                  <a:pt x="376" y="46"/>
                </a:lnTo>
                <a:lnTo>
                  <a:pt x="376" y="46"/>
                </a:lnTo>
                <a:lnTo>
                  <a:pt x="376" y="44"/>
                </a:lnTo>
                <a:lnTo>
                  <a:pt x="376" y="41"/>
                </a:lnTo>
                <a:lnTo>
                  <a:pt x="376" y="40"/>
                </a:lnTo>
                <a:lnTo>
                  <a:pt x="376" y="40"/>
                </a:lnTo>
                <a:lnTo>
                  <a:pt x="376" y="40"/>
                </a:lnTo>
                <a:lnTo>
                  <a:pt x="377" y="39"/>
                </a:lnTo>
                <a:lnTo>
                  <a:pt x="377" y="39"/>
                </a:lnTo>
                <a:lnTo>
                  <a:pt x="378" y="39"/>
                </a:lnTo>
                <a:lnTo>
                  <a:pt x="378" y="38"/>
                </a:lnTo>
                <a:lnTo>
                  <a:pt x="379" y="39"/>
                </a:lnTo>
                <a:lnTo>
                  <a:pt x="380" y="39"/>
                </a:lnTo>
                <a:lnTo>
                  <a:pt x="384" y="41"/>
                </a:lnTo>
                <a:lnTo>
                  <a:pt x="385" y="42"/>
                </a:lnTo>
                <a:lnTo>
                  <a:pt x="386" y="43"/>
                </a:lnTo>
                <a:lnTo>
                  <a:pt x="389" y="44"/>
                </a:lnTo>
                <a:lnTo>
                  <a:pt x="390" y="44"/>
                </a:lnTo>
                <a:lnTo>
                  <a:pt x="391" y="45"/>
                </a:lnTo>
                <a:lnTo>
                  <a:pt x="396" y="48"/>
                </a:lnTo>
                <a:lnTo>
                  <a:pt x="397" y="49"/>
                </a:lnTo>
                <a:lnTo>
                  <a:pt x="399" y="50"/>
                </a:lnTo>
                <a:lnTo>
                  <a:pt x="400" y="50"/>
                </a:lnTo>
                <a:lnTo>
                  <a:pt x="401" y="50"/>
                </a:lnTo>
                <a:lnTo>
                  <a:pt x="401" y="50"/>
                </a:lnTo>
                <a:lnTo>
                  <a:pt x="402" y="50"/>
                </a:lnTo>
                <a:lnTo>
                  <a:pt x="402" y="50"/>
                </a:lnTo>
                <a:lnTo>
                  <a:pt x="404" y="48"/>
                </a:lnTo>
                <a:lnTo>
                  <a:pt x="406" y="47"/>
                </a:lnTo>
                <a:lnTo>
                  <a:pt x="408" y="47"/>
                </a:lnTo>
                <a:lnTo>
                  <a:pt x="408" y="46"/>
                </a:lnTo>
                <a:lnTo>
                  <a:pt x="409" y="46"/>
                </a:lnTo>
                <a:lnTo>
                  <a:pt x="411" y="46"/>
                </a:lnTo>
                <a:lnTo>
                  <a:pt x="412" y="46"/>
                </a:lnTo>
                <a:lnTo>
                  <a:pt x="415" y="46"/>
                </a:lnTo>
                <a:lnTo>
                  <a:pt x="416" y="47"/>
                </a:lnTo>
                <a:lnTo>
                  <a:pt x="417" y="47"/>
                </a:lnTo>
                <a:lnTo>
                  <a:pt x="418" y="47"/>
                </a:lnTo>
                <a:lnTo>
                  <a:pt x="419" y="47"/>
                </a:lnTo>
                <a:lnTo>
                  <a:pt x="422" y="49"/>
                </a:lnTo>
                <a:lnTo>
                  <a:pt x="423" y="49"/>
                </a:lnTo>
                <a:lnTo>
                  <a:pt x="425" y="50"/>
                </a:lnTo>
                <a:lnTo>
                  <a:pt x="426" y="50"/>
                </a:lnTo>
                <a:lnTo>
                  <a:pt x="429" y="51"/>
                </a:lnTo>
                <a:lnTo>
                  <a:pt x="434" y="51"/>
                </a:lnTo>
                <a:lnTo>
                  <a:pt x="436" y="51"/>
                </a:lnTo>
                <a:lnTo>
                  <a:pt x="439" y="52"/>
                </a:lnTo>
                <a:lnTo>
                  <a:pt x="440" y="51"/>
                </a:lnTo>
                <a:lnTo>
                  <a:pt x="441" y="51"/>
                </a:lnTo>
                <a:lnTo>
                  <a:pt x="444" y="51"/>
                </a:lnTo>
                <a:lnTo>
                  <a:pt x="446" y="50"/>
                </a:lnTo>
                <a:lnTo>
                  <a:pt x="448" y="50"/>
                </a:lnTo>
                <a:lnTo>
                  <a:pt x="451" y="49"/>
                </a:lnTo>
                <a:lnTo>
                  <a:pt x="451" y="49"/>
                </a:lnTo>
                <a:lnTo>
                  <a:pt x="452" y="49"/>
                </a:lnTo>
                <a:lnTo>
                  <a:pt x="452" y="49"/>
                </a:lnTo>
                <a:lnTo>
                  <a:pt x="452" y="49"/>
                </a:lnTo>
                <a:lnTo>
                  <a:pt x="452" y="50"/>
                </a:lnTo>
                <a:lnTo>
                  <a:pt x="452" y="51"/>
                </a:lnTo>
                <a:lnTo>
                  <a:pt x="452" y="52"/>
                </a:lnTo>
                <a:lnTo>
                  <a:pt x="452" y="55"/>
                </a:lnTo>
                <a:lnTo>
                  <a:pt x="451" y="56"/>
                </a:lnTo>
                <a:lnTo>
                  <a:pt x="451" y="57"/>
                </a:lnTo>
                <a:lnTo>
                  <a:pt x="452" y="57"/>
                </a:lnTo>
                <a:lnTo>
                  <a:pt x="452" y="58"/>
                </a:lnTo>
                <a:lnTo>
                  <a:pt x="452" y="58"/>
                </a:lnTo>
                <a:lnTo>
                  <a:pt x="453" y="59"/>
                </a:lnTo>
                <a:lnTo>
                  <a:pt x="454" y="59"/>
                </a:lnTo>
                <a:lnTo>
                  <a:pt x="454" y="60"/>
                </a:lnTo>
                <a:lnTo>
                  <a:pt x="455" y="60"/>
                </a:lnTo>
                <a:lnTo>
                  <a:pt x="456" y="60"/>
                </a:lnTo>
                <a:lnTo>
                  <a:pt x="458" y="60"/>
                </a:lnTo>
                <a:lnTo>
                  <a:pt x="461" y="61"/>
                </a:lnTo>
                <a:lnTo>
                  <a:pt x="463" y="61"/>
                </a:lnTo>
                <a:lnTo>
                  <a:pt x="465" y="62"/>
                </a:lnTo>
                <a:lnTo>
                  <a:pt x="468" y="62"/>
                </a:lnTo>
                <a:lnTo>
                  <a:pt x="470" y="63"/>
                </a:lnTo>
                <a:lnTo>
                  <a:pt x="471" y="64"/>
                </a:lnTo>
                <a:lnTo>
                  <a:pt x="472" y="65"/>
                </a:lnTo>
                <a:lnTo>
                  <a:pt x="475" y="66"/>
                </a:lnTo>
                <a:lnTo>
                  <a:pt x="476" y="67"/>
                </a:lnTo>
                <a:lnTo>
                  <a:pt x="476" y="67"/>
                </a:lnTo>
                <a:lnTo>
                  <a:pt x="477" y="67"/>
                </a:lnTo>
                <a:lnTo>
                  <a:pt x="477" y="67"/>
                </a:lnTo>
                <a:lnTo>
                  <a:pt x="478" y="67"/>
                </a:lnTo>
                <a:lnTo>
                  <a:pt x="478" y="67"/>
                </a:lnTo>
                <a:lnTo>
                  <a:pt x="479" y="67"/>
                </a:lnTo>
                <a:lnTo>
                  <a:pt x="480" y="67"/>
                </a:lnTo>
                <a:lnTo>
                  <a:pt x="480" y="66"/>
                </a:lnTo>
                <a:lnTo>
                  <a:pt x="481" y="65"/>
                </a:lnTo>
                <a:lnTo>
                  <a:pt x="482" y="62"/>
                </a:lnTo>
                <a:lnTo>
                  <a:pt x="483" y="61"/>
                </a:lnTo>
                <a:lnTo>
                  <a:pt x="485" y="59"/>
                </a:lnTo>
                <a:lnTo>
                  <a:pt x="487" y="58"/>
                </a:lnTo>
                <a:lnTo>
                  <a:pt x="489" y="56"/>
                </a:lnTo>
                <a:lnTo>
                  <a:pt x="493" y="52"/>
                </a:lnTo>
                <a:lnTo>
                  <a:pt x="495" y="50"/>
                </a:lnTo>
                <a:lnTo>
                  <a:pt x="498" y="48"/>
                </a:lnTo>
                <a:lnTo>
                  <a:pt x="499" y="48"/>
                </a:lnTo>
                <a:lnTo>
                  <a:pt x="500" y="47"/>
                </a:lnTo>
                <a:lnTo>
                  <a:pt x="502" y="47"/>
                </a:lnTo>
                <a:lnTo>
                  <a:pt x="507" y="45"/>
                </a:lnTo>
                <a:lnTo>
                  <a:pt x="508" y="45"/>
                </a:lnTo>
                <a:lnTo>
                  <a:pt x="510" y="44"/>
                </a:lnTo>
                <a:lnTo>
                  <a:pt x="511" y="43"/>
                </a:lnTo>
                <a:lnTo>
                  <a:pt x="513" y="43"/>
                </a:lnTo>
                <a:lnTo>
                  <a:pt x="513" y="42"/>
                </a:lnTo>
                <a:lnTo>
                  <a:pt x="514" y="42"/>
                </a:lnTo>
                <a:lnTo>
                  <a:pt x="514" y="41"/>
                </a:lnTo>
                <a:lnTo>
                  <a:pt x="515" y="40"/>
                </a:lnTo>
                <a:lnTo>
                  <a:pt x="515" y="39"/>
                </a:lnTo>
                <a:lnTo>
                  <a:pt x="515" y="38"/>
                </a:lnTo>
                <a:lnTo>
                  <a:pt x="514" y="37"/>
                </a:lnTo>
                <a:lnTo>
                  <a:pt x="514" y="34"/>
                </a:lnTo>
                <a:lnTo>
                  <a:pt x="513" y="31"/>
                </a:lnTo>
                <a:lnTo>
                  <a:pt x="512" y="29"/>
                </a:lnTo>
                <a:lnTo>
                  <a:pt x="512" y="28"/>
                </a:lnTo>
                <a:lnTo>
                  <a:pt x="512" y="27"/>
                </a:lnTo>
                <a:lnTo>
                  <a:pt x="512" y="25"/>
                </a:lnTo>
                <a:lnTo>
                  <a:pt x="512" y="24"/>
                </a:lnTo>
                <a:lnTo>
                  <a:pt x="513" y="20"/>
                </a:lnTo>
                <a:lnTo>
                  <a:pt x="514" y="19"/>
                </a:lnTo>
                <a:lnTo>
                  <a:pt x="514" y="17"/>
                </a:lnTo>
                <a:lnTo>
                  <a:pt x="514" y="15"/>
                </a:lnTo>
                <a:lnTo>
                  <a:pt x="514" y="14"/>
                </a:lnTo>
                <a:lnTo>
                  <a:pt x="514" y="14"/>
                </a:lnTo>
                <a:lnTo>
                  <a:pt x="515" y="13"/>
                </a:lnTo>
                <a:lnTo>
                  <a:pt x="515" y="12"/>
                </a:lnTo>
                <a:lnTo>
                  <a:pt x="516" y="11"/>
                </a:lnTo>
                <a:lnTo>
                  <a:pt x="518" y="10"/>
                </a:lnTo>
                <a:lnTo>
                  <a:pt x="518" y="9"/>
                </a:lnTo>
                <a:lnTo>
                  <a:pt x="519" y="8"/>
                </a:lnTo>
                <a:lnTo>
                  <a:pt x="520" y="7"/>
                </a:lnTo>
                <a:lnTo>
                  <a:pt x="521" y="6"/>
                </a:lnTo>
                <a:lnTo>
                  <a:pt x="521" y="5"/>
                </a:lnTo>
                <a:lnTo>
                  <a:pt x="522" y="4"/>
                </a:lnTo>
                <a:lnTo>
                  <a:pt x="525" y="2"/>
                </a:lnTo>
                <a:lnTo>
                  <a:pt x="527" y="0"/>
                </a:lnTo>
                <a:lnTo>
                  <a:pt x="528" y="0"/>
                </a:lnTo>
                <a:lnTo>
                  <a:pt x="529" y="0"/>
                </a:lnTo>
                <a:lnTo>
                  <a:pt x="529" y="0"/>
                </a:lnTo>
                <a:lnTo>
                  <a:pt x="530" y="0"/>
                </a:lnTo>
                <a:lnTo>
                  <a:pt x="531" y="0"/>
                </a:lnTo>
                <a:lnTo>
                  <a:pt x="532" y="0"/>
                </a:lnTo>
                <a:lnTo>
                  <a:pt x="533" y="1"/>
                </a:lnTo>
                <a:lnTo>
                  <a:pt x="536" y="3"/>
                </a:lnTo>
                <a:lnTo>
                  <a:pt x="537" y="4"/>
                </a:lnTo>
                <a:lnTo>
                  <a:pt x="540" y="5"/>
                </a:lnTo>
                <a:lnTo>
                  <a:pt x="545" y="8"/>
                </a:lnTo>
                <a:lnTo>
                  <a:pt x="547" y="8"/>
                </a:lnTo>
                <a:lnTo>
                  <a:pt x="548" y="9"/>
                </a:lnTo>
                <a:lnTo>
                  <a:pt x="549" y="10"/>
                </a:lnTo>
                <a:lnTo>
                  <a:pt x="550" y="11"/>
                </a:lnTo>
                <a:lnTo>
                  <a:pt x="555" y="15"/>
                </a:lnTo>
                <a:lnTo>
                  <a:pt x="557" y="17"/>
                </a:lnTo>
                <a:lnTo>
                  <a:pt x="559" y="18"/>
                </a:lnTo>
                <a:lnTo>
                  <a:pt x="560" y="19"/>
                </a:lnTo>
                <a:lnTo>
                  <a:pt x="561" y="20"/>
                </a:lnTo>
                <a:lnTo>
                  <a:pt x="563" y="20"/>
                </a:lnTo>
                <a:lnTo>
                  <a:pt x="563" y="20"/>
                </a:lnTo>
                <a:lnTo>
                  <a:pt x="564" y="21"/>
                </a:lnTo>
                <a:lnTo>
                  <a:pt x="564" y="21"/>
                </a:lnTo>
                <a:lnTo>
                  <a:pt x="565" y="20"/>
                </a:lnTo>
                <a:lnTo>
                  <a:pt x="566" y="20"/>
                </a:lnTo>
                <a:lnTo>
                  <a:pt x="568" y="19"/>
                </a:lnTo>
                <a:lnTo>
                  <a:pt x="569" y="18"/>
                </a:lnTo>
                <a:lnTo>
                  <a:pt x="570" y="18"/>
                </a:lnTo>
                <a:lnTo>
                  <a:pt x="572" y="17"/>
                </a:lnTo>
                <a:lnTo>
                  <a:pt x="572" y="17"/>
                </a:lnTo>
                <a:lnTo>
                  <a:pt x="573" y="17"/>
                </a:lnTo>
                <a:lnTo>
                  <a:pt x="573" y="17"/>
                </a:lnTo>
                <a:lnTo>
                  <a:pt x="574" y="18"/>
                </a:lnTo>
                <a:lnTo>
                  <a:pt x="574" y="18"/>
                </a:lnTo>
                <a:lnTo>
                  <a:pt x="575" y="18"/>
                </a:lnTo>
                <a:lnTo>
                  <a:pt x="575" y="19"/>
                </a:lnTo>
                <a:lnTo>
                  <a:pt x="576" y="21"/>
                </a:lnTo>
                <a:lnTo>
                  <a:pt x="577" y="23"/>
                </a:lnTo>
                <a:lnTo>
                  <a:pt x="578" y="25"/>
                </a:lnTo>
                <a:lnTo>
                  <a:pt x="579" y="27"/>
                </a:lnTo>
                <a:lnTo>
                  <a:pt x="581" y="31"/>
                </a:lnTo>
                <a:lnTo>
                  <a:pt x="583" y="35"/>
                </a:lnTo>
                <a:lnTo>
                  <a:pt x="584" y="37"/>
                </a:lnTo>
                <a:lnTo>
                  <a:pt x="585" y="38"/>
                </a:lnTo>
                <a:lnTo>
                  <a:pt x="586" y="39"/>
                </a:lnTo>
                <a:lnTo>
                  <a:pt x="586" y="40"/>
                </a:lnTo>
                <a:lnTo>
                  <a:pt x="588" y="41"/>
                </a:lnTo>
                <a:lnTo>
                  <a:pt x="589" y="42"/>
                </a:lnTo>
                <a:lnTo>
                  <a:pt x="590" y="42"/>
                </a:lnTo>
                <a:lnTo>
                  <a:pt x="591" y="43"/>
                </a:lnTo>
                <a:lnTo>
                  <a:pt x="592" y="43"/>
                </a:lnTo>
                <a:lnTo>
                  <a:pt x="593" y="43"/>
                </a:lnTo>
                <a:lnTo>
                  <a:pt x="594" y="43"/>
                </a:lnTo>
                <a:lnTo>
                  <a:pt x="595" y="43"/>
                </a:lnTo>
                <a:lnTo>
                  <a:pt x="596" y="43"/>
                </a:lnTo>
                <a:lnTo>
                  <a:pt x="597" y="43"/>
                </a:lnTo>
                <a:lnTo>
                  <a:pt x="598" y="43"/>
                </a:lnTo>
                <a:lnTo>
                  <a:pt x="598" y="43"/>
                </a:lnTo>
                <a:lnTo>
                  <a:pt x="599" y="42"/>
                </a:lnTo>
                <a:lnTo>
                  <a:pt x="600" y="42"/>
                </a:lnTo>
                <a:lnTo>
                  <a:pt x="600" y="42"/>
                </a:lnTo>
                <a:lnTo>
                  <a:pt x="600" y="43"/>
                </a:lnTo>
                <a:lnTo>
                  <a:pt x="601" y="49"/>
                </a:lnTo>
                <a:lnTo>
                  <a:pt x="601" y="50"/>
                </a:lnTo>
                <a:lnTo>
                  <a:pt x="601" y="52"/>
                </a:lnTo>
                <a:lnTo>
                  <a:pt x="601" y="53"/>
                </a:lnTo>
                <a:lnTo>
                  <a:pt x="601" y="54"/>
                </a:lnTo>
                <a:lnTo>
                  <a:pt x="601" y="54"/>
                </a:lnTo>
                <a:lnTo>
                  <a:pt x="601" y="55"/>
                </a:lnTo>
                <a:lnTo>
                  <a:pt x="600" y="56"/>
                </a:lnTo>
                <a:lnTo>
                  <a:pt x="600" y="57"/>
                </a:lnTo>
                <a:lnTo>
                  <a:pt x="599" y="58"/>
                </a:lnTo>
                <a:lnTo>
                  <a:pt x="598" y="58"/>
                </a:lnTo>
                <a:lnTo>
                  <a:pt x="597" y="59"/>
                </a:lnTo>
                <a:lnTo>
                  <a:pt x="595" y="59"/>
                </a:lnTo>
                <a:lnTo>
                  <a:pt x="594" y="60"/>
                </a:lnTo>
                <a:lnTo>
                  <a:pt x="593" y="60"/>
                </a:lnTo>
                <a:lnTo>
                  <a:pt x="592" y="61"/>
                </a:lnTo>
                <a:lnTo>
                  <a:pt x="592" y="62"/>
                </a:lnTo>
                <a:lnTo>
                  <a:pt x="591" y="62"/>
                </a:lnTo>
                <a:lnTo>
                  <a:pt x="591" y="62"/>
                </a:lnTo>
                <a:lnTo>
                  <a:pt x="591" y="63"/>
                </a:lnTo>
                <a:lnTo>
                  <a:pt x="591" y="64"/>
                </a:lnTo>
                <a:lnTo>
                  <a:pt x="591" y="64"/>
                </a:lnTo>
                <a:lnTo>
                  <a:pt x="591" y="65"/>
                </a:lnTo>
                <a:lnTo>
                  <a:pt x="591" y="66"/>
                </a:lnTo>
                <a:lnTo>
                  <a:pt x="592" y="67"/>
                </a:lnTo>
                <a:lnTo>
                  <a:pt x="595" y="71"/>
                </a:lnTo>
                <a:lnTo>
                  <a:pt x="595" y="72"/>
                </a:lnTo>
                <a:lnTo>
                  <a:pt x="596" y="74"/>
                </a:lnTo>
                <a:lnTo>
                  <a:pt x="596" y="75"/>
                </a:lnTo>
                <a:lnTo>
                  <a:pt x="597" y="77"/>
                </a:lnTo>
                <a:lnTo>
                  <a:pt x="597" y="78"/>
                </a:lnTo>
                <a:lnTo>
                  <a:pt x="597" y="79"/>
                </a:lnTo>
                <a:lnTo>
                  <a:pt x="598" y="82"/>
                </a:lnTo>
                <a:lnTo>
                  <a:pt x="598" y="84"/>
                </a:lnTo>
                <a:lnTo>
                  <a:pt x="598" y="85"/>
                </a:lnTo>
                <a:lnTo>
                  <a:pt x="597" y="89"/>
                </a:lnTo>
                <a:lnTo>
                  <a:pt x="597" y="91"/>
                </a:lnTo>
                <a:lnTo>
                  <a:pt x="597" y="92"/>
                </a:lnTo>
                <a:lnTo>
                  <a:pt x="597" y="96"/>
                </a:lnTo>
                <a:lnTo>
                  <a:pt x="597" y="97"/>
                </a:lnTo>
                <a:lnTo>
                  <a:pt x="597" y="100"/>
                </a:lnTo>
                <a:lnTo>
                  <a:pt x="596" y="102"/>
                </a:lnTo>
                <a:lnTo>
                  <a:pt x="596" y="103"/>
                </a:lnTo>
                <a:lnTo>
                  <a:pt x="595" y="105"/>
                </a:lnTo>
                <a:lnTo>
                  <a:pt x="595" y="107"/>
                </a:lnTo>
                <a:lnTo>
                  <a:pt x="593" y="112"/>
                </a:lnTo>
                <a:lnTo>
                  <a:pt x="591" y="116"/>
                </a:lnTo>
                <a:lnTo>
                  <a:pt x="590" y="120"/>
                </a:lnTo>
                <a:lnTo>
                  <a:pt x="590" y="121"/>
                </a:lnTo>
                <a:lnTo>
                  <a:pt x="589" y="122"/>
                </a:lnTo>
                <a:lnTo>
                  <a:pt x="589" y="123"/>
                </a:lnTo>
                <a:lnTo>
                  <a:pt x="589" y="124"/>
                </a:lnTo>
                <a:lnTo>
                  <a:pt x="590" y="125"/>
                </a:lnTo>
                <a:lnTo>
                  <a:pt x="590" y="126"/>
                </a:lnTo>
                <a:lnTo>
                  <a:pt x="590" y="126"/>
                </a:lnTo>
                <a:lnTo>
                  <a:pt x="590" y="127"/>
                </a:lnTo>
                <a:lnTo>
                  <a:pt x="589" y="132"/>
                </a:lnTo>
                <a:lnTo>
                  <a:pt x="588" y="136"/>
                </a:lnTo>
                <a:lnTo>
                  <a:pt x="587" y="138"/>
                </a:lnTo>
                <a:lnTo>
                  <a:pt x="586" y="140"/>
                </a:lnTo>
                <a:lnTo>
                  <a:pt x="585" y="144"/>
                </a:lnTo>
                <a:lnTo>
                  <a:pt x="585" y="145"/>
                </a:lnTo>
                <a:lnTo>
                  <a:pt x="584" y="147"/>
                </a:lnTo>
                <a:lnTo>
                  <a:pt x="584" y="149"/>
                </a:lnTo>
                <a:lnTo>
                  <a:pt x="584" y="150"/>
                </a:lnTo>
                <a:lnTo>
                  <a:pt x="584" y="151"/>
                </a:lnTo>
                <a:lnTo>
                  <a:pt x="585" y="153"/>
                </a:lnTo>
                <a:lnTo>
                  <a:pt x="585" y="153"/>
                </a:lnTo>
                <a:lnTo>
                  <a:pt x="585" y="154"/>
                </a:lnTo>
                <a:lnTo>
                  <a:pt x="586" y="156"/>
                </a:lnTo>
                <a:lnTo>
                  <a:pt x="587" y="157"/>
                </a:lnTo>
                <a:lnTo>
                  <a:pt x="588" y="158"/>
                </a:lnTo>
                <a:lnTo>
                  <a:pt x="590" y="160"/>
                </a:lnTo>
                <a:lnTo>
                  <a:pt x="593" y="162"/>
                </a:lnTo>
                <a:lnTo>
                  <a:pt x="594" y="163"/>
                </a:lnTo>
                <a:lnTo>
                  <a:pt x="595" y="164"/>
                </a:lnTo>
                <a:lnTo>
                  <a:pt x="595" y="165"/>
                </a:lnTo>
                <a:lnTo>
                  <a:pt x="596" y="166"/>
                </a:lnTo>
                <a:lnTo>
                  <a:pt x="597" y="168"/>
                </a:lnTo>
                <a:lnTo>
                  <a:pt x="598" y="169"/>
                </a:lnTo>
                <a:lnTo>
                  <a:pt x="598" y="169"/>
                </a:lnTo>
                <a:lnTo>
                  <a:pt x="598" y="170"/>
                </a:lnTo>
                <a:lnTo>
                  <a:pt x="598" y="170"/>
                </a:lnTo>
                <a:lnTo>
                  <a:pt x="597" y="171"/>
                </a:lnTo>
                <a:lnTo>
                  <a:pt x="597" y="172"/>
                </a:lnTo>
                <a:lnTo>
                  <a:pt x="595" y="174"/>
                </a:lnTo>
                <a:lnTo>
                  <a:pt x="594" y="176"/>
                </a:lnTo>
                <a:lnTo>
                  <a:pt x="593" y="178"/>
                </a:lnTo>
                <a:lnTo>
                  <a:pt x="592" y="179"/>
                </a:lnTo>
                <a:lnTo>
                  <a:pt x="591" y="180"/>
                </a:lnTo>
                <a:lnTo>
                  <a:pt x="591" y="181"/>
                </a:lnTo>
                <a:lnTo>
                  <a:pt x="591" y="182"/>
                </a:lnTo>
                <a:lnTo>
                  <a:pt x="591" y="183"/>
                </a:lnTo>
                <a:lnTo>
                  <a:pt x="591" y="184"/>
                </a:lnTo>
                <a:lnTo>
                  <a:pt x="591" y="185"/>
                </a:lnTo>
                <a:lnTo>
                  <a:pt x="592" y="186"/>
                </a:lnTo>
                <a:lnTo>
                  <a:pt x="592" y="187"/>
                </a:lnTo>
                <a:lnTo>
                  <a:pt x="593" y="189"/>
                </a:lnTo>
                <a:lnTo>
                  <a:pt x="596" y="193"/>
                </a:lnTo>
                <a:lnTo>
                  <a:pt x="599" y="197"/>
                </a:lnTo>
                <a:lnTo>
                  <a:pt x="599" y="198"/>
                </a:lnTo>
                <a:lnTo>
                  <a:pt x="600" y="199"/>
                </a:lnTo>
                <a:lnTo>
                  <a:pt x="605" y="204"/>
                </a:lnTo>
                <a:lnTo>
                  <a:pt x="606" y="205"/>
                </a:lnTo>
                <a:lnTo>
                  <a:pt x="609" y="208"/>
                </a:lnTo>
                <a:lnTo>
                  <a:pt x="611" y="210"/>
                </a:lnTo>
                <a:lnTo>
                  <a:pt x="614" y="213"/>
                </a:lnTo>
                <a:lnTo>
                  <a:pt x="617" y="215"/>
                </a:lnTo>
                <a:lnTo>
                  <a:pt x="619" y="217"/>
                </a:lnTo>
                <a:lnTo>
                  <a:pt x="620" y="217"/>
                </a:lnTo>
                <a:lnTo>
                  <a:pt x="620" y="217"/>
                </a:lnTo>
                <a:lnTo>
                  <a:pt x="622" y="218"/>
                </a:lnTo>
                <a:lnTo>
                  <a:pt x="623" y="218"/>
                </a:lnTo>
                <a:lnTo>
                  <a:pt x="624" y="218"/>
                </a:lnTo>
                <a:lnTo>
                  <a:pt x="625" y="218"/>
                </a:lnTo>
                <a:lnTo>
                  <a:pt x="626" y="217"/>
                </a:lnTo>
                <a:lnTo>
                  <a:pt x="628" y="217"/>
                </a:lnTo>
                <a:lnTo>
                  <a:pt x="633" y="214"/>
                </a:lnTo>
                <a:lnTo>
                  <a:pt x="635" y="213"/>
                </a:lnTo>
                <a:lnTo>
                  <a:pt x="637" y="213"/>
                </a:lnTo>
                <a:lnTo>
                  <a:pt x="638" y="212"/>
                </a:lnTo>
                <a:lnTo>
                  <a:pt x="640" y="212"/>
                </a:lnTo>
                <a:lnTo>
                  <a:pt x="641" y="212"/>
                </a:lnTo>
                <a:lnTo>
                  <a:pt x="642" y="212"/>
                </a:lnTo>
                <a:lnTo>
                  <a:pt x="643" y="212"/>
                </a:lnTo>
                <a:lnTo>
                  <a:pt x="644" y="212"/>
                </a:lnTo>
                <a:lnTo>
                  <a:pt x="645" y="213"/>
                </a:lnTo>
                <a:lnTo>
                  <a:pt x="646" y="213"/>
                </a:lnTo>
                <a:lnTo>
                  <a:pt x="647" y="214"/>
                </a:lnTo>
                <a:lnTo>
                  <a:pt x="650" y="217"/>
                </a:lnTo>
                <a:lnTo>
                  <a:pt x="652" y="218"/>
                </a:lnTo>
                <a:lnTo>
                  <a:pt x="654" y="220"/>
                </a:lnTo>
                <a:lnTo>
                  <a:pt x="656" y="221"/>
                </a:lnTo>
                <a:lnTo>
                  <a:pt x="658" y="221"/>
                </a:lnTo>
                <a:lnTo>
                  <a:pt x="659" y="222"/>
                </a:lnTo>
                <a:lnTo>
                  <a:pt x="664" y="224"/>
                </a:lnTo>
                <a:lnTo>
                  <a:pt x="666" y="224"/>
                </a:lnTo>
                <a:lnTo>
                  <a:pt x="668" y="225"/>
                </a:lnTo>
                <a:lnTo>
                  <a:pt x="669" y="226"/>
                </a:lnTo>
                <a:lnTo>
                  <a:pt x="670" y="226"/>
                </a:lnTo>
                <a:lnTo>
                  <a:pt x="670" y="227"/>
                </a:lnTo>
                <a:lnTo>
                  <a:pt x="671" y="227"/>
                </a:lnTo>
                <a:lnTo>
                  <a:pt x="671" y="228"/>
                </a:lnTo>
                <a:lnTo>
                  <a:pt x="672" y="229"/>
                </a:lnTo>
                <a:lnTo>
                  <a:pt x="672" y="230"/>
                </a:lnTo>
                <a:lnTo>
                  <a:pt x="672" y="230"/>
                </a:lnTo>
                <a:lnTo>
                  <a:pt x="672" y="231"/>
                </a:lnTo>
                <a:lnTo>
                  <a:pt x="671" y="233"/>
                </a:lnTo>
                <a:lnTo>
                  <a:pt x="671" y="234"/>
                </a:lnTo>
                <a:lnTo>
                  <a:pt x="671" y="234"/>
                </a:lnTo>
                <a:lnTo>
                  <a:pt x="670" y="235"/>
                </a:lnTo>
                <a:lnTo>
                  <a:pt x="670" y="236"/>
                </a:lnTo>
                <a:lnTo>
                  <a:pt x="669" y="236"/>
                </a:lnTo>
                <a:lnTo>
                  <a:pt x="668" y="237"/>
                </a:lnTo>
                <a:lnTo>
                  <a:pt x="667" y="238"/>
                </a:lnTo>
                <a:lnTo>
                  <a:pt x="666" y="238"/>
                </a:lnTo>
                <a:lnTo>
                  <a:pt x="666" y="238"/>
                </a:lnTo>
                <a:lnTo>
                  <a:pt x="666" y="239"/>
                </a:lnTo>
                <a:lnTo>
                  <a:pt x="666" y="239"/>
                </a:lnTo>
                <a:lnTo>
                  <a:pt x="667" y="239"/>
                </a:lnTo>
                <a:lnTo>
                  <a:pt x="668" y="240"/>
                </a:lnTo>
                <a:lnTo>
                  <a:pt x="669" y="240"/>
                </a:lnTo>
                <a:lnTo>
                  <a:pt x="670" y="241"/>
                </a:lnTo>
                <a:lnTo>
                  <a:pt x="671" y="241"/>
                </a:lnTo>
                <a:lnTo>
                  <a:pt x="672" y="241"/>
                </a:lnTo>
                <a:lnTo>
                  <a:pt x="676" y="242"/>
                </a:lnTo>
                <a:lnTo>
                  <a:pt x="678" y="242"/>
                </a:lnTo>
                <a:lnTo>
                  <a:pt x="679" y="242"/>
                </a:lnTo>
                <a:lnTo>
                  <a:pt x="680" y="243"/>
                </a:lnTo>
                <a:lnTo>
                  <a:pt x="680" y="243"/>
                </a:lnTo>
                <a:lnTo>
                  <a:pt x="681" y="243"/>
                </a:lnTo>
                <a:lnTo>
                  <a:pt x="682" y="244"/>
                </a:lnTo>
                <a:lnTo>
                  <a:pt x="683" y="245"/>
                </a:lnTo>
                <a:lnTo>
                  <a:pt x="685" y="246"/>
                </a:lnTo>
                <a:lnTo>
                  <a:pt x="686" y="248"/>
                </a:lnTo>
                <a:lnTo>
                  <a:pt x="689" y="252"/>
                </a:lnTo>
                <a:lnTo>
                  <a:pt x="690" y="252"/>
                </a:lnTo>
                <a:lnTo>
                  <a:pt x="691" y="253"/>
                </a:lnTo>
                <a:lnTo>
                  <a:pt x="692" y="254"/>
                </a:lnTo>
                <a:lnTo>
                  <a:pt x="693" y="254"/>
                </a:lnTo>
                <a:lnTo>
                  <a:pt x="693" y="255"/>
                </a:lnTo>
                <a:lnTo>
                  <a:pt x="694" y="255"/>
                </a:lnTo>
                <a:lnTo>
                  <a:pt x="696" y="256"/>
                </a:lnTo>
                <a:lnTo>
                  <a:pt x="698" y="256"/>
                </a:lnTo>
                <a:lnTo>
                  <a:pt x="699" y="256"/>
                </a:lnTo>
                <a:lnTo>
                  <a:pt x="701" y="256"/>
                </a:lnTo>
                <a:lnTo>
                  <a:pt x="702" y="256"/>
                </a:lnTo>
                <a:lnTo>
                  <a:pt x="704" y="255"/>
                </a:lnTo>
                <a:lnTo>
                  <a:pt x="705" y="254"/>
                </a:lnTo>
                <a:lnTo>
                  <a:pt x="709" y="252"/>
                </a:lnTo>
                <a:lnTo>
                  <a:pt x="711" y="252"/>
                </a:lnTo>
                <a:lnTo>
                  <a:pt x="712" y="251"/>
                </a:lnTo>
                <a:lnTo>
                  <a:pt x="712" y="251"/>
                </a:lnTo>
                <a:lnTo>
                  <a:pt x="713" y="251"/>
                </a:lnTo>
                <a:lnTo>
                  <a:pt x="714" y="251"/>
                </a:lnTo>
                <a:lnTo>
                  <a:pt x="715" y="251"/>
                </a:lnTo>
                <a:lnTo>
                  <a:pt x="716" y="252"/>
                </a:lnTo>
                <a:lnTo>
                  <a:pt x="723" y="253"/>
                </a:lnTo>
                <a:lnTo>
                  <a:pt x="728" y="255"/>
                </a:lnTo>
                <a:lnTo>
                  <a:pt x="731" y="256"/>
                </a:lnTo>
                <a:lnTo>
                  <a:pt x="733" y="257"/>
                </a:lnTo>
                <a:lnTo>
                  <a:pt x="735" y="258"/>
                </a:lnTo>
                <a:lnTo>
                  <a:pt x="736" y="259"/>
                </a:lnTo>
                <a:lnTo>
                  <a:pt x="737" y="259"/>
                </a:lnTo>
                <a:lnTo>
                  <a:pt x="738" y="261"/>
                </a:lnTo>
                <a:lnTo>
                  <a:pt x="739" y="262"/>
                </a:lnTo>
                <a:lnTo>
                  <a:pt x="740" y="262"/>
                </a:lnTo>
                <a:lnTo>
                  <a:pt x="741" y="263"/>
                </a:lnTo>
                <a:lnTo>
                  <a:pt x="741" y="263"/>
                </a:lnTo>
                <a:lnTo>
                  <a:pt x="742" y="263"/>
                </a:lnTo>
                <a:lnTo>
                  <a:pt x="747" y="262"/>
                </a:lnTo>
                <a:lnTo>
                  <a:pt x="749" y="262"/>
                </a:lnTo>
                <a:lnTo>
                  <a:pt x="753" y="261"/>
                </a:lnTo>
                <a:lnTo>
                  <a:pt x="755" y="260"/>
                </a:lnTo>
                <a:lnTo>
                  <a:pt x="756" y="260"/>
                </a:lnTo>
                <a:lnTo>
                  <a:pt x="760" y="260"/>
                </a:lnTo>
                <a:lnTo>
                  <a:pt x="764" y="259"/>
                </a:lnTo>
                <a:lnTo>
                  <a:pt x="765" y="259"/>
                </a:lnTo>
                <a:lnTo>
                  <a:pt x="767" y="259"/>
                </a:lnTo>
                <a:lnTo>
                  <a:pt x="769" y="259"/>
                </a:lnTo>
                <a:lnTo>
                  <a:pt x="770" y="259"/>
                </a:lnTo>
                <a:lnTo>
                  <a:pt x="771" y="260"/>
                </a:lnTo>
                <a:lnTo>
                  <a:pt x="772" y="260"/>
                </a:lnTo>
                <a:lnTo>
                  <a:pt x="773" y="260"/>
                </a:lnTo>
                <a:lnTo>
                  <a:pt x="774" y="261"/>
                </a:lnTo>
                <a:lnTo>
                  <a:pt x="774" y="262"/>
                </a:lnTo>
                <a:lnTo>
                  <a:pt x="775" y="263"/>
                </a:lnTo>
                <a:lnTo>
                  <a:pt x="776" y="264"/>
                </a:lnTo>
                <a:lnTo>
                  <a:pt x="776" y="265"/>
                </a:lnTo>
                <a:lnTo>
                  <a:pt x="777" y="266"/>
                </a:lnTo>
                <a:lnTo>
                  <a:pt x="777" y="269"/>
                </a:lnTo>
                <a:lnTo>
                  <a:pt x="778" y="271"/>
                </a:lnTo>
                <a:lnTo>
                  <a:pt x="778" y="272"/>
                </a:lnTo>
                <a:lnTo>
                  <a:pt x="778" y="274"/>
                </a:lnTo>
                <a:lnTo>
                  <a:pt x="778" y="275"/>
                </a:lnTo>
                <a:lnTo>
                  <a:pt x="778" y="276"/>
                </a:lnTo>
                <a:lnTo>
                  <a:pt x="778" y="279"/>
                </a:lnTo>
                <a:lnTo>
                  <a:pt x="777" y="283"/>
                </a:lnTo>
                <a:lnTo>
                  <a:pt x="777" y="286"/>
                </a:lnTo>
                <a:lnTo>
                  <a:pt x="777" y="288"/>
                </a:lnTo>
                <a:lnTo>
                  <a:pt x="777" y="290"/>
                </a:lnTo>
                <a:lnTo>
                  <a:pt x="777" y="291"/>
                </a:lnTo>
                <a:lnTo>
                  <a:pt x="778" y="293"/>
                </a:lnTo>
                <a:lnTo>
                  <a:pt x="779" y="295"/>
                </a:lnTo>
                <a:lnTo>
                  <a:pt x="780" y="297"/>
                </a:lnTo>
                <a:lnTo>
                  <a:pt x="780" y="298"/>
                </a:lnTo>
                <a:lnTo>
                  <a:pt x="781" y="299"/>
                </a:lnTo>
                <a:lnTo>
                  <a:pt x="782" y="300"/>
                </a:lnTo>
                <a:lnTo>
                  <a:pt x="785" y="302"/>
                </a:lnTo>
                <a:lnTo>
                  <a:pt x="786" y="304"/>
                </a:lnTo>
                <a:lnTo>
                  <a:pt x="790" y="306"/>
                </a:lnTo>
                <a:lnTo>
                  <a:pt x="794" y="310"/>
                </a:lnTo>
                <a:lnTo>
                  <a:pt x="795" y="311"/>
                </a:lnTo>
                <a:lnTo>
                  <a:pt x="797" y="312"/>
                </a:lnTo>
                <a:lnTo>
                  <a:pt x="799" y="314"/>
                </a:lnTo>
                <a:lnTo>
                  <a:pt x="806" y="318"/>
                </a:lnTo>
                <a:lnTo>
                  <a:pt x="809" y="320"/>
                </a:lnTo>
                <a:lnTo>
                  <a:pt x="810" y="320"/>
                </a:lnTo>
                <a:lnTo>
                  <a:pt x="811" y="320"/>
                </a:lnTo>
                <a:lnTo>
                  <a:pt x="811" y="320"/>
                </a:lnTo>
                <a:lnTo>
                  <a:pt x="812" y="320"/>
                </a:lnTo>
                <a:lnTo>
                  <a:pt x="812" y="320"/>
                </a:lnTo>
                <a:lnTo>
                  <a:pt x="813" y="320"/>
                </a:lnTo>
                <a:lnTo>
                  <a:pt x="815" y="319"/>
                </a:lnTo>
                <a:lnTo>
                  <a:pt x="816" y="319"/>
                </a:lnTo>
                <a:lnTo>
                  <a:pt x="818" y="318"/>
                </a:lnTo>
                <a:lnTo>
                  <a:pt x="819" y="318"/>
                </a:lnTo>
                <a:lnTo>
                  <a:pt x="820" y="319"/>
                </a:lnTo>
                <a:lnTo>
                  <a:pt x="821" y="319"/>
                </a:lnTo>
                <a:lnTo>
                  <a:pt x="822" y="319"/>
                </a:lnTo>
                <a:lnTo>
                  <a:pt x="827" y="320"/>
                </a:lnTo>
                <a:lnTo>
                  <a:pt x="828" y="321"/>
                </a:lnTo>
                <a:lnTo>
                  <a:pt x="830" y="321"/>
                </a:lnTo>
                <a:lnTo>
                  <a:pt x="832" y="321"/>
                </a:lnTo>
                <a:lnTo>
                  <a:pt x="835" y="321"/>
                </a:lnTo>
                <a:lnTo>
                  <a:pt x="839" y="321"/>
                </a:lnTo>
                <a:lnTo>
                  <a:pt x="841" y="321"/>
                </a:lnTo>
                <a:lnTo>
                  <a:pt x="843" y="321"/>
                </a:lnTo>
                <a:lnTo>
                  <a:pt x="844" y="320"/>
                </a:lnTo>
                <a:lnTo>
                  <a:pt x="846" y="320"/>
                </a:lnTo>
                <a:lnTo>
                  <a:pt x="849" y="318"/>
                </a:lnTo>
                <a:lnTo>
                  <a:pt x="851" y="318"/>
                </a:lnTo>
                <a:lnTo>
                  <a:pt x="853" y="317"/>
                </a:lnTo>
                <a:lnTo>
                  <a:pt x="857" y="317"/>
                </a:lnTo>
                <a:lnTo>
                  <a:pt x="857" y="317"/>
                </a:lnTo>
                <a:lnTo>
                  <a:pt x="859" y="316"/>
                </a:lnTo>
                <a:lnTo>
                  <a:pt x="861" y="315"/>
                </a:lnTo>
                <a:lnTo>
                  <a:pt x="861" y="315"/>
                </a:lnTo>
                <a:lnTo>
                  <a:pt x="862" y="315"/>
                </a:lnTo>
                <a:lnTo>
                  <a:pt x="863" y="315"/>
                </a:lnTo>
                <a:lnTo>
                  <a:pt x="864" y="315"/>
                </a:lnTo>
                <a:lnTo>
                  <a:pt x="864" y="315"/>
                </a:lnTo>
                <a:lnTo>
                  <a:pt x="865" y="315"/>
                </a:lnTo>
                <a:lnTo>
                  <a:pt x="866" y="315"/>
                </a:lnTo>
                <a:lnTo>
                  <a:pt x="867" y="316"/>
                </a:lnTo>
                <a:lnTo>
                  <a:pt x="868" y="316"/>
                </a:lnTo>
                <a:lnTo>
                  <a:pt x="869" y="317"/>
                </a:lnTo>
                <a:lnTo>
                  <a:pt x="870" y="318"/>
                </a:lnTo>
                <a:lnTo>
                  <a:pt x="871" y="318"/>
                </a:lnTo>
                <a:lnTo>
                  <a:pt x="871" y="319"/>
                </a:lnTo>
                <a:lnTo>
                  <a:pt x="871" y="320"/>
                </a:lnTo>
                <a:lnTo>
                  <a:pt x="872" y="321"/>
                </a:lnTo>
                <a:lnTo>
                  <a:pt x="872" y="322"/>
                </a:lnTo>
                <a:lnTo>
                  <a:pt x="872" y="322"/>
                </a:lnTo>
                <a:lnTo>
                  <a:pt x="871" y="323"/>
                </a:lnTo>
                <a:lnTo>
                  <a:pt x="871" y="324"/>
                </a:lnTo>
                <a:lnTo>
                  <a:pt x="871" y="325"/>
                </a:lnTo>
                <a:lnTo>
                  <a:pt x="871" y="326"/>
                </a:lnTo>
                <a:lnTo>
                  <a:pt x="871" y="327"/>
                </a:lnTo>
                <a:lnTo>
                  <a:pt x="872" y="327"/>
                </a:lnTo>
                <a:lnTo>
                  <a:pt x="872" y="328"/>
                </a:lnTo>
                <a:lnTo>
                  <a:pt x="873" y="329"/>
                </a:lnTo>
                <a:lnTo>
                  <a:pt x="874" y="330"/>
                </a:lnTo>
                <a:lnTo>
                  <a:pt x="876" y="331"/>
                </a:lnTo>
                <a:lnTo>
                  <a:pt x="878" y="333"/>
                </a:lnTo>
                <a:lnTo>
                  <a:pt x="880" y="333"/>
                </a:lnTo>
                <a:lnTo>
                  <a:pt x="880" y="334"/>
                </a:lnTo>
                <a:lnTo>
                  <a:pt x="881" y="335"/>
                </a:lnTo>
                <a:lnTo>
                  <a:pt x="884" y="339"/>
                </a:lnTo>
                <a:lnTo>
                  <a:pt x="885" y="340"/>
                </a:lnTo>
                <a:lnTo>
                  <a:pt x="885" y="341"/>
                </a:lnTo>
                <a:lnTo>
                  <a:pt x="886" y="342"/>
                </a:lnTo>
                <a:lnTo>
                  <a:pt x="886" y="343"/>
                </a:lnTo>
                <a:lnTo>
                  <a:pt x="886" y="344"/>
                </a:lnTo>
                <a:lnTo>
                  <a:pt x="885" y="345"/>
                </a:lnTo>
                <a:lnTo>
                  <a:pt x="885" y="347"/>
                </a:lnTo>
                <a:lnTo>
                  <a:pt x="884" y="349"/>
                </a:lnTo>
                <a:lnTo>
                  <a:pt x="884" y="349"/>
                </a:lnTo>
                <a:lnTo>
                  <a:pt x="883" y="350"/>
                </a:lnTo>
                <a:lnTo>
                  <a:pt x="882" y="350"/>
                </a:lnTo>
                <a:lnTo>
                  <a:pt x="882" y="351"/>
                </a:lnTo>
                <a:lnTo>
                  <a:pt x="880" y="351"/>
                </a:lnTo>
                <a:lnTo>
                  <a:pt x="879" y="352"/>
                </a:lnTo>
                <a:lnTo>
                  <a:pt x="876" y="353"/>
                </a:lnTo>
                <a:lnTo>
                  <a:pt x="873" y="353"/>
                </a:lnTo>
                <a:lnTo>
                  <a:pt x="872" y="354"/>
                </a:lnTo>
                <a:lnTo>
                  <a:pt x="871" y="354"/>
                </a:lnTo>
                <a:lnTo>
                  <a:pt x="870" y="354"/>
                </a:lnTo>
                <a:lnTo>
                  <a:pt x="870" y="355"/>
                </a:lnTo>
                <a:lnTo>
                  <a:pt x="869" y="355"/>
                </a:lnTo>
                <a:lnTo>
                  <a:pt x="868" y="356"/>
                </a:lnTo>
                <a:lnTo>
                  <a:pt x="867" y="359"/>
                </a:lnTo>
                <a:lnTo>
                  <a:pt x="866" y="361"/>
                </a:lnTo>
                <a:lnTo>
                  <a:pt x="865" y="362"/>
                </a:lnTo>
                <a:lnTo>
                  <a:pt x="864" y="364"/>
                </a:lnTo>
                <a:lnTo>
                  <a:pt x="864" y="365"/>
                </a:lnTo>
                <a:lnTo>
                  <a:pt x="863" y="368"/>
                </a:lnTo>
                <a:lnTo>
                  <a:pt x="863" y="369"/>
                </a:lnTo>
                <a:lnTo>
                  <a:pt x="863" y="370"/>
                </a:lnTo>
                <a:lnTo>
                  <a:pt x="862" y="371"/>
                </a:lnTo>
                <a:lnTo>
                  <a:pt x="861" y="372"/>
                </a:lnTo>
                <a:lnTo>
                  <a:pt x="859" y="376"/>
                </a:lnTo>
                <a:lnTo>
                  <a:pt x="859" y="377"/>
                </a:lnTo>
                <a:lnTo>
                  <a:pt x="858" y="378"/>
                </a:lnTo>
                <a:lnTo>
                  <a:pt x="857" y="382"/>
                </a:lnTo>
                <a:lnTo>
                  <a:pt x="856" y="383"/>
                </a:lnTo>
                <a:lnTo>
                  <a:pt x="856" y="384"/>
                </a:lnTo>
                <a:lnTo>
                  <a:pt x="855" y="385"/>
                </a:lnTo>
                <a:lnTo>
                  <a:pt x="854" y="386"/>
                </a:lnTo>
                <a:lnTo>
                  <a:pt x="851" y="390"/>
                </a:lnTo>
                <a:lnTo>
                  <a:pt x="849" y="392"/>
                </a:lnTo>
                <a:lnTo>
                  <a:pt x="848" y="392"/>
                </a:lnTo>
                <a:lnTo>
                  <a:pt x="846" y="395"/>
                </a:lnTo>
                <a:lnTo>
                  <a:pt x="845" y="397"/>
                </a:lnTo>
                <a:lnTo>
                  <a:pt x="844" y="398"/>
                </a:lnTo>
                <a:lnTo>
                  <a:pt x="843" y="400"/>
                </a:lnTo>
                <a:lnTo>
                  <a:pt x="843" y="400"/>
                </a:lnTo>
                <a:lnTo>
                  <a:pt x="843" y="401"/>
                </a:lnTo>
                <a:lnTo>
                  <a:pt x="843" y="402"/>
                </a:lnTo>
                <a:lnTo>
                  <a:pt x="843" y="402"/>
                </a:lnTo>
                <a:lnTo>
                  <a:pt x="843" y="403"/>
                </a:lnTo>
                <a:lnTo>
                  <a:pt x="843" y="404"/>
                </a:lnTo>
                <a:lnTo>
                  <a:pt x="843" y="404"/>
                </a:lnTo>
                <a:lnTo>
                  <a:pt x="844" y="404"/>
                </a:lnTo>
                <a:lnTo>
                  <a:pt x="845" y="405"/>
                </a:lnTo>
                <a:lnTo>
                  <a:pt x="845" y="405"/>
                </a:lnTo>
                <a:lnTo>
                  <a:pt x="848" y="405"/>
                </a:lnTo>
                <a:lnTo>
                  <a:pt x="849" y="405"/>
                </a:lnTo>
                <a:lnTo>
                  <a:pt x="850" y="405"/>
                </a:lnTo>
                <a:lnTo>
                  <a:pt x="851" y="406"/>
                </a:lnTo>
                <a:lnTo>
                  <a:pt x="852" y="406"/>
                </a:lnTo>
                <a:lnTo>
                  <a:pt x="852" y="406"/>
                </a:lnTo>
                <a:lnTo>
                  <a:pt x="853" y="407"/>
                </a:lnTo>
                <a:lnTo>
                  <a:pt x="854" y="408"/>
                </a:lnTo>
                <a:lnTo>
                  <a:pt x="855" y="409"/>
                </a:lnTo>
                <a:lnTo>
                  <a:pt x="856" y="412"/>
                </a:lnTo>
                <a:lnTo>
                  <a:pt x="857" y="413"/>
                </a:lnTo>
                <a:lnTo>
                  <a:pt x="858" y="414"/>
                </a:lnTo>
                <a:lnTo>
                  <a:pt x="859" y="415"/>
                </a:lnTo>
                <a:lnTo>
                  <a:pt x="860" y="416"/>
                </a:lnTo>
                <a:lnTo>
                  <a:pt x="862" y="417"/>
                </a:lnTo>
                <a:lnTo>
                  <a:pt x="864" y="418"/>
                </a:lnTo>
                <a:lnTo>
                  <a:pt x="867" y="419"/>
                </a:lnTo>
                <a:lnTo>
                  <a:pt x="869" y="421"/>
                </a:lnTo>
                <a:lnTo>
                  <a:pt x="871" y="421"/>
                </a:lnTo>
                <a:lnTo>
                  <a:pt x="872" y="422"/>
                </a:lnTo>
                <a:lnTo>
                  <a:pt x="875" y="424"/>
                </a:lnTo>
                <a:lnTo>
                  <a:pt x="876" y="425"/>
                </a:lnTo>
                <a:lnTo>
                  <a:pt x="877" y="426"/>
                </a:lnTo>
                <a:lnTo>
                  <a:pt x="877" y="427"/>
                </a:lnTo>
                <a:lnTo>
                  <a:pt x="878" y="428"/>
                </a:lnTo>
                <a:lnTo>
                  <a:pt x="879" y="429"/>
                </a:lnTo>
                <a:lnTo>
                  <a:pt x="879" y="430"/>
                </a:lnTo>
                <a:lnTo>
                  <a:pt x="881" y="433"/>
                </a:lnTo>
                <a:lnTo>
                  <a:pt x="881" y="434"/>
                </a:lnTo>
                <a:lnTo>
                  <a:pt x="882" y="435"/>
                </a:lnTo>
                <a:lnTo>
                  <a:pt x="882" y="435"/>
                </a:lnTo>
                <a:lnTo>
                  <a:pt x="882" y="436"/>
                </a:lnTo>
                <a:lnTo>
                  <a:pt x="880" y="438"/>
                </a:lnTo>
                <a:lnTo>
                  <a:pt x="879" y="439"/>
                </a:lnTo>
                <a:lnTo>
                  <a:pt x="879" y="439"/>
                </a:lnTo>
                <a:lnTo>
                  <a:pt x="878" y="439"/>
                </a:lnTo>
                <a:lnTo>
                  <a:pt x="878" y="440"/>
                </a:lnTo>
                <a:lnTo>
                  <a:pt x="876" y="440"/>
                </a:lnTo>
                <a:lnTo>
                  <a:pt x="876" y="440"/>
                </a:lnTo>
                <a:lnTo>
                  <a:pt x="875" y="440"/>
                </a:lnTo>
                <a:lnTo>
                  <a:pt x="875" y="441"/>
                </a:lnTo>
                <a:lnTo>
                  <a:pt x="875" y="442"/>
                </a:lnTo>
                <a:lnTo>
                  <a:pt x="875" y="442"/>
                </a:lnTo>
                <a:lnTo>
                  <a:pt x="874" y="444"/>
                </a:lnTo>
                <a:lnTo>
                  <a:pt x="874" y="445"/>
                </a:lnTo>
                <a:lnTo>
                  <a:pt x="873" y="446"/>
                </a:lnTo>
                <a:lnTo>
                  <a:pt x="872" y="446"/>
                </a:lnTo>
                <a:lnTo>
                  <a:pt x="872" y="447"/>
                </a:lnTo>
                <a:lnTo>
                  <a:pt x="872" y="447"/>
                </a:lnTo>
                <a:lnTo>
                  <a:pt x="872" y="447"/>
                </a:lnTo>
                <a:lnTo>
                  <a:pt x="873" y="448"/>
                </a:lnTo>
                <a:lnTo>
                  <a:pt x="873" y="448"/>
                </a:lnTo>
                <a:lnTo>
                  <a:pt x="873" y="448"/>
                </a:lnTo>
                <a:lnTo>
                  <a:pt x="873" y="449"/>
                </a:lnTo>
                <a:lnTo>
                  <a:pt x="872" y="449"/>
                </a:lnTo>
                <a:lnTo>
                  <a:pt x="870" y="450"/>
                </a:lnTo>
                <a:lnTo>
                  <a:pt x="870" y="451"/>
                </a:lnTo>
                <a:lnTo>
                  <a:pt x="869" y="451"/>
                </a:lnTo>
                <a:lnTo>
                  <a:pt x="868" y="451"/>
                </a:lnTo>
                <a:lnTo>
                  <a:pt x="868" y="452"/>
                </a:lnTo>
                <a:lnTo>
                  <a:pt x="867" y="452"/>
                </a:lnTo>
                <a:lnTo>
                  <a:pt x="867" y="453"/>
                </a:lnTo>
                <a:lnTo>
                  <a:pt x="865" y="458"/>
                </a:lnTo>
                <a:lnTo>
                  <a:pt x="864" y="460"/>
                </a:lnTo>
                <a:lnTo>
                  <a:pt x="863" y="461"/>
                </a:lnTo>
                <a:lnTo>
                  <a:pt x="863" y="461"/>
                </a:lnTo>
                <a:lnTo>
                  <a:pt x="862" y="461"/>
                </a:lnTo>
                <a:lnTo>
                  <a:pt x="861" y="460"/>
                </a:lnTo>
                <a:lnTo>
                  <a:pt x="859" y="459"/>
                </a:lnTo>
                <a:lnTo>
                  <a:pt x="857" y="458"/>
                </a:lnTo>
                <a:lnTo>
                  <a:pt x="855" y="456"/>
                </a:lnTo>
                <a:lnTo>
                  <a:pt x="853" y="454"/>
                </a:lnTo>
                <a:lnTo>
                  <a:pt x="851" y="452"/>
                </a:lnTo>
                <a:lnTo>
                  <a:pt x="849" y="450"/>
                </a:lnTo>
                <a:lnTo>
                  <a:pt x="845" y="445"/>
                </a:lnTo>
                <a:lnTo>
                  <a:pt x="843" y="443"/>
                </a:lnTo>
                <a:lnTo>
                  <a:pt x="842" y="442"/>
                </a:lnTo>
                <a:lnTo>
                  <a:pt x="841" y="441"/>
                </a:lnTo>
                <a:lnTo>
                  <a:pt x="839" y="439"/>
                </a:lnTo>
                <a:lnTo>
                  <a:pt x="837" y="438"/>
                </a:lnTo>
                <a:lnTo>
                  <a:pt x="836" y="437"/>
                </a:lnTo>
                <a:lnTo>
                  <a:pt x="834" y="437"/>
                </a:lnTo>
                <a:lnTo>
                  <a:pt x="833" y="436"/>
                </a:lnTo>
                <a:lnTo>
                  <a:pt x="831" y="436"/>
                </a:lnTo>
                <a:lnTo>
                  <a:pt x="829" y="435"/>
                </a:lnTo>
                <a:lnTo>
                  <a:pt x="826" y="435"/>
                </a:lnTo>
                <a:lnTo>
                  <a:pt x="825" y="434"/>
                </a:lnTo>
                <a:lnTo>
                  <a:pt x="819" y="433"/>
                </a:lnTo>
                <a:lnTo>
                  <a:pt x="817" y="432"/>
                </a:lnTo>
                <a:lnTo>
                  <a:pt x="815" y="432"/>
                </a:lnTo>
                <a:lnTo>
                  <a:pt x="814" y="432"/>
                </a:lnTo>
                <a:lnTo>
                  <a:pt x="812" y="431"/>
                </a:lnTo>
                <a:lnTo>
                  <a:pt x="811" y="430"/>
                </a:lnTo>
                <a:lnTo>
                  <a:pt x="809" y="429"/>
                </a:lnTo>
                <a:lnTo>
                  <a:pt x="806" y="428"/>
                </a:lnTo>
                <a:lnTo>
                  <a:pt x="800" y="424"/>
                </a:lnTo>
                <a:lnTo>
                  <a:pt x="795" y="420"/>
                </a:lnTo>
                <a:lnTo>
                  <a:pt x="793" y="418"/>
                </a:lnTo>
                <a:lnTo>
                  <a:pt x="791" y="417"/>
                </a:lnTo>
                <a:lnTo>
                  <a:pt x="788" y="416"/>
                </a:lnTo>
                <a:lnTo>
                  <a:pt x="786" y="415"/>
                </a:lnTo>
                <a:lnTo>
                  <a:pt x="783" y="414"/>
                </a:lnTo>
                <a:lnTo>
                  <a:pt x="782" y="414"/>
                </a:lnTo>
                <a:lnTo>
                  <a:pt x="780" y="413"/>
                </a:lnTo>
                <a:lnTo>
                  <a:pt x="778" y="413"/>
                </a:lnTo>
                <a:lnTo>
                  <a:pt x="776" y="413"/>
                </a:lnTo>
                <a:lnTo>
                  <a:pt x="773" y="413"/>
                </a:lnTo>
                <a:lnTo>
                  <a:pt x="769" y="414"/>
                </a:lnTo>
                <a:lnTo>
                  <a:pt x="768" y="414"/>
                </a:lnTo>
                <a:lnTo>
                  <a:pt x="766" y="414"/>
                </a:lnTo>
                <a:lnTo>
                  <a:pt x="764" y="413"/>
                </a:lnTo>
                <a:lnTo>
                  <a:pt x="762" y="413"/>
                </a:lnTo>
                <a:lnTo>
                  <a:pt x="761" y="413"/>
                </a:lnTo>
                <a:lnTo>
                  <a:pt x="760" y="412"/>
                </a:lnTo>
                <a:lnTo>
                  <a:pt x="758" y="412"/>
                </a:lnTo>
                <a:lnTo>
                  <a:pt x="755" y="410"/>
                </a:lnTo>
                <a:lnTo>
                  <a:pt x="754" y="410"/>
                </a:lnTo>
                <a:lnTo>
                  <a:pt x="753" y="410"/>
                </a:lnTo>
                <a:lnTo>
                  <a:pt x="753" y="410"/>
                </a:lnTo>
                <a:lnTo>
                  <a:pt x="752" y="410"/>
                </a:lnTo>
                <a:lnTo>
                  <a:pt x="752" y="410"/>
                </a:lnTo>
                <a:lnTo>
                  <a:pt x="751" y="410"/>
                </a:lnTo>
                <a:lnTo>
                  <a:pt x="751" y="410"/>
                </a:lnTo>
                <a:lnTo>
                  <a:pt x="750" y="411"/>
                </a:lnTo>
                <a:lnTo>
                  <a:pt x="750" y="412"/>
                </a:lnTo>
                <a:lnTo>
                  <a:pt x="750" y="413"/>
                </a:lnTo>
                <a:lnTo>
                  <a:pt x="748" y="417"/>
                </a:lnTo>
                <a:lnTo>
                  <a:pt x="748" y="419"/>
                </a:lnTo>
                <a:lnTo>
                  <a:pt x="746" y="421"/>
                </a:lnTo>
                <a:lnTo>
                  <a:pt x="745" y="425"/>
                </a:lnTo>
                <a:lnTo>
                  <a:pt x="744" y="426"/>
                </a:lnTo>
                <a:lnTo>
                  <a:pt x="743" y="427"/>
                </a:lnTo>
                <a:lnTo>
                  <a:pt x="742" y="428"/>
                </a:lnTo>
                <a:lnTo>
                  <a:pt x="741" y="428"/>
                </a:lnTo>
                <a:lnTo>
                  <a:pt x="740" y="429"/>
                </a:lnTo>
                <a:lnTo>
                  <a:pt x="740" y="429"/>
                </a:lnTo>
                <a:lnTo>
                  <a:pt x="738" y="429"/>
                </a:lnTo>
                <a:lnTo>
                  <a:pt x="737" y="429"/>
                </a:lnTo>
                <a:lnTo>
                  <a:pt x="733" y="430"/>
                </a:lnTo>
                <a:lnTo>
                  <a:pt x="729" y="430"/>
                </a:lnTo>
                <a:lnTo>
                  <a:pt x="727" y="430"/>
                </a:lnTo>
                <a:lnTo>
                  <a:pt x="725" y="430"/>
                </a:lnTo>
                <a:lnTo>
                  <a:pt x="723" y="431"/>
                </a:lnTo>
                <a:lnTo>
                  <a:pt x="720" y="432"/>
                </a:lnTo>
                <a:lnTo>
                  <a:pt x="718" y="433"/>
                </a:lnTo>
                <a:lnTo>
                  <a:pt x="713" y="435"/>
                </a:lnTo>
                <a:lnTo>
                  <a:pt x="711" y="436"/>
                </a:lnTo>
                <a:lnTo>
                  <a:pt x="710" y="436"/>
                </a:lnTo>
                <a:lnTo>
                  <a:pt x="709" y="436"/>
                </a:lnTo>
                <a:lnTo>
                  <a:pt x="708" y="437"/>
                </a:lnTo>
                <a:lnTo>
                  <a:pt x="705" y="437"/>
                </a:lnTo>
                <a:lnTo>
                  <a:pt x="703" y="437"/>
                </a:lnTo>
                <a:lnTo>
                  <a:pt x="703" y="437"/>
                </a:lnTo>
                <a:lnTo>
                  <a:pt x="702" y="437"/>
                </a:lnTo>
                <a:lnTo>
                  <a:pt x="701" y="436"/>
                </a:lnTo>
                <a:lnTo>
                  <a:pt x="701" y="436"/>
                </a:lnTo>
                <a:lnTo>
                  <a:pt x="700" y="436"/>
                </a:lnTo>
                <a:lnTo>
                  <a:pt x="700" y="436"/>
                </a:lnTo>
                <a:lnTo>
                  <a:pt x="700" y="435"/>
                </a:lnTo>
                <a:lnTo>
                  <a:pt x="700" y="435"/>
                </a:lnTo>
                <a:lnTo>
                  <a:pt x="700" y="434"/>
                </a:lnTo>
                <a:lnTo>
                  <a:pt x="699" y="433"/>
                </a:lnTo>
                <a:lnTo>
                  <a:pt x="699" y="432"/>
                </a:lnTo>
                <a:lnTo>
                  <a:pt x="700" y="427"/>
                </a:lnTo>
                <a:lnTo>
                  <a:pt x="700" y="426"/>
                </a:lnTo>
                <a:lnTo>
                  <a:pt x="700" y="425"/>
                </a:lnTo>
                <a:lnTo>
                  <a:pt x="699" y="424"/>
                </a:lnTo>
                <a:lnTo>
                  <a:pt x="699" y="422"/>
                </a:lnTo>
                <a:lnTo>
                  <a:pt x="698" y="419"/>
                </a:lnTo>
                <a:lnTo>
                  <a:pt x="698" y="418"/>
                </a:lnTo>
                <a:lnTo>
                  <a:pt x="697" y="414"/>
                </a:lnTo>
                <a:lnTo>
                  <a:pt x="696" y="411"/>
                </a:lnTo>
                <a:lnTo>
                  <a:pt x="695" y="410"/>
                </a:lnTo>
                <a:lnTo>
                  <a:pt x="695" y="409"/>
                </a:lnTo>
                <a:lnTo>
                  <a:pt x="694" y="409"/>
                </a:lnTo>
                <a:lnTo>
                  <a:pt x="693" y="408"/>
                </a:lnTo>
                <a:lnTo>
                  <a:pt x="693" y="407"/>
                </a:lnTo>
                <a:lnTo>
                  <a:pt x="692" y="406"/>
                </a:lnTo>
                <a:lnTo>
                  <a:pt x="690" y="405"/>
                </a:lnTo>
                <a:lnTo>
                  <a:pt x="689" y="404"/>
                </a:lnTo>
                <a:lnTo>
                  <a:pt x="687" y="404"/>
                </a:lnTo>
                <a:lnTo>
                  <a:pt x="685" y="404"/>
                </a:lnTo>
                <a:lnTo>
                  <a:pt x="683" y="403"/>
                </a:lnTo>
                <a:lnTo>
                  <a:pt x="680" y="403"/>
                </a:lnTo>
                <a:lnTo>
                  <a:pt x="678" y="403"/>
                </a:lnTo>
                <a:lnTo>
                  <a:pt x="674" y="403"/>
                </a:lnTo>
                <a:lnTo>
                  <a:pt x="672" y="403"/>
                </a:lnTo>
                <a:lnTo>
                  <a:pt x="670" y="403"/>
                </a:lnTo>
                <a:lnTo>
                  <a:pt x="668" y="402"/>
                </a:lnTo>
                <a:lnTo>
                  <a:pt x="666" y="402"/>
                </a:lnTo>
                <a:lnTo>
                  <a:pt x="665" y="402"/>
                </a:lnTo>
                <a:lnTo>
                  <a:pt x="663" y="401"/>
                </a:lnTo>
                <a:lnTo>
                  <a:pt x="662" y="401"/>
                </a:lnTo>
                <a:lnTo>
                  <a:pt x="661" y="400"/>
                </a:lnTo>
                <a:lnTo>
                  <a:pt x="660" y="399"/>
                </a:lnTo>
                <a:lnTo>
                  <a:pt x="659" y="398"/>
                </a:lnTo>
                <a:lnTo>
                  <a:pt x="656" y="396"/>
                </a:lnTo>
                <a:lnTo>
                  <a:pt x="655" y="395"/>
                </a:lnTo>
                <a:lnTo>
                  <a:pt x="654" y="395"/>
                </a:lnTo>
                <a:lnTo>
                  <a:pt x="654" y="394"/>
                </a:lnTo>
                <a:lnTo>
                  <a:pt x="653" y="394"/>
                </a:lnTo>
                <a:lnTo>
                  <a:pt x="652" y="393"/>
                </a:lnTo>
                <a:lnTo>
                  <a:pt x="651" y="393"/>
                </a:lnTo>
                <a:lnTo>
                  <a:pt x="646" y="392"/>
                </a:lnTo>
                <a:lnTo>
                  <a:pt x="641" y="391"/>
                </a:lnTo>
                <a:lnTo>
                  <a:pt x="640" y="391"/>
                </a:lnTo>
                <a:lnTo>
                  <a:pt x="639" y="391"/>
                </a:lnTo>
                <a:lnTo>
                  <a:pt x="638" y="391"/>
                </a:lnTo>
                <a:lnTo>
                  <a:pt x="636" y="391"/>
                </a:lnTo>
                <a:lnTo>
                  <a:pt x="635" y="392"/>
                </a:lnTo>
                <a:lnTo>
                  <a:pt x="633" y="392"/>
                </a:lnTo>
                <a:lnTo>
                  <a:pt x="631" y="393"/>
                </a:lnTo>
                <a:lnTo>
                  <a:pt x="630" y="394"/>
                </a:lnTo>
                <a:lnTo>
                  <a:pt x="629" y="395"/>
                </a:lnTo>
                <a:lnTo>
                  <a:pt x="629" y="395"/>
                </a:lnTo>
                <a:lnTo>
                  <a:pt x="628" y="396"/>
                </a:lnTo>
                <a:lnTo>
                  <a:pt x="628" y="396"/>
                </a:lnTo>
                <a:lnTo>
                  <a:pt x="628" y="397"/>
                </a:lnTo>
                <a:lnTo>
                  <a:pt x="627" y="400"/>
                </a:lnTo>
                <a:lnTo>
                  <a:pt x="627" y="402"/>
                </a:lnTo>
                <a:lnTo>
                  <a:pt x="626" y="403"/>
                </a:lnTo>
                <a:lnTo>
                  <a:pt x="626" y="405"/>
                </a:lnTo>
                <a:lnTo>
                  <a:pt x="625" y="407"/>
                </a:lnTo>
                <a:lnTo>
                  <a:pt x="623" y="410"/>
                </a:lnTo>
                <a:lnTo>
                  <a:pt x="622" y="412"/>
                </a:lnTo>
                <a:lnTo>
                  <a:pt x="622" y="413"/>
                </a:lnTo>
                <a:lnTo>
                  <a:pt x="621" y="415"/>
                </a:lnTo>
                <a:lnTo>
                  <a:pt x="621" y="417"/>
                </a:lnTo>
                <a:lnTo>
                  <a:pt x="620" y="418"/>
                </a:lnTo>
                <a:lnTo>
                  <a:pt x="620" y="420"/>
                </a:lnTo>
                <a:lnTo>
                  <a:pt x="620" y="421"/>
                </a:lnTo>
                <a:lnTo>
                  <a:pt x="620" y="423"/>
                </a:lnTo>
                <a:lnTo>
                  <a:pt x="620" y="426"/>
                </a:lnTo>
                <a:lnTo>
                  <a:pt x="620" y="429"/>
                </a:lnTo>
                <a:lnTo>
                  <a:pt x="620" y="432"/>
                </a:lnTo>
                <a:lnTo>
                  <a:pt x="621" y="436"/>
                </a:lnTo>
                <a:lnTo>
                  <a:pt x="621" y="442"/>
                </a:lnTo>
                <a:lnTo>
                  <a:pt x="622" y="447"/>
                </a:lnTo>
                <a:lnTo>
                  <a:pt x="622" y="449"/>
                </a:lnTo>
                <a:lnTo>
                  <a:pt x="624" y="457"/>
                </a:lnTo>
                <a:lnTo>
                  <a:pt x="624" y="459"/>
                </a:lnTo>
                <a:lnTo>
                  <a:pt x="624" y="461"/>
                </a:lnTo>
                <a:lnTo>
                  <a:pt x="624" y="463"/>
                </a:lnTo>
                <a:lnTo>
                  <a:pt x="624" y="465"/>
                </a:lnTo>
                <a:lnTo>
                  <a:pt x="624" y="467"/>
                </a:lnTo>
                <a:lnTo>
                  <a:pt x="624" y="469"/>
                </a:lnTo>
                <a:lnTo>
                  <a:pt x="623" y="472"/>
                </a:lnTo>
                <a:lnTo>
                  <a:pt x="621" y="481"/>
                </a:lnTo>
                <a:lnTo>
                  <a:pt x="621" y="482"/>
                </a:lnTo>
                <a:lnTo>
                  <a:pt x="620" y="485"/>
                </a:lnTo>
                <a:lnTo>
                  <a:pt x="620" y="486"/>
                </a:lnTo>
                <a:lnTo>
                  <a:pt x="619" y="489"/>
                </a:lnTo>
                <a:lnTo>
                  <a:pt x="619" y="491"/>
                </a:lnTo>
                <a:lnTo>
                  <a:pt x="619" y="493"/>
                </a:lnTo>
                <a:lnTo>
                  <a:pt x="619" y="496"/>
                </a:lnTo>
                <a:lnTo>
                  <a:pt x="619" y="501"/>
                </a:lnTo>
                <a:lnTo>
                  <a:pt x="619" y="502"/>
                </a:lnTo>
                <a:lnTo>
                  <a:pt x="619" y="503"/>
                </a:lnTo>
                <a:lnTo>
                  <a:pt x="619" y="504"/>
                </a:lnTo>
                <a:lnTo>
                  <a:pt x="618" y="505"/>
                </a:lnTo>
                <a:lnTo>
                  <a:pt x="617" y="508"/>
                </a:lnTo>
                <a:lnTo>
                  <a:pt x="616" y="511"/>
                </a:lnTo>
                <a:lnTo>
                  <a:pt x="614" y="517"/>
                </a:lnTo>
                <a:lnTo>
                  <a:pt x="613" y="522"/>
                </a:lnTo>
                <a:lnTo>
                  <a:pt x="612" y="524"/>
                </a:lnTo>
                <a:lnTo>
                  <a:pt x="612" y="526"/>
                </a:lnTo>
                <a:lnTo>
                  <a:pt x="612" y="528"/>
                </a:lnTo>
                <a:lnTo>
                  <a:pt x="611" y="531"/>
                </a:lnTo>
                <a:lnTo>
                  <a:pt x="611" y="533"/>
                </a:lnTo>
                <a:lnTo>
                  <a:pt x="611" y="535"/>
                </a:lnTo>
                <a:lnTo>
                  <a:pt x="611" y="536"/>
                </a:lnTo>
                <a:lnTo>
                  <a:pt x="612" y="538"/>
                </a:lnTo>
                <a:lnTo>
                  <a:pt x="612" y="539"/>
                </a:lnTo>
                <a:lnTo>
                  <a:pt x="612" y="540"/>
                </a:lnTo>
                <a:lnTo>
                  <a:pt x="613" y="541"/>
                </a:lnTo>
                <a:lnTo>
                  <a:pt x="615" y="544"/>
                </a:lnTo>
                <a:lnTo>
                  <a:pt x="616" y="545"/>
                </a:lnTo>
                <a:lnTo>
                  <a:pt x="616" y="546"/>
                </a:lnTo>
                <a:lnTo>
                  <a:pt x="617" y="547"/>
                </a:lnTo>
                <a:lnTo>
                  <a:pt x="617" y="548"/>
                </a:lnTo>
                <a:lnTo>
                  <a:pt x="617" y="550"/>
                </a:lnTo>
                <a:lnTo>
                  <a:pt x="617" y="551"/>
                </a:lnTo>
                <a:lnTo>
                  <a:pt x="616" y="552"/>
                </a:lnTo>
                <a:lnTo>
                  <a:pt x="616" y="553"/>
                </a:lnTo>
                <a:lnTo>
                  <a:pt x="615" y="554"/>
                </a:lnTo>
                <a:lnTo>
                  <a:pt x="614" y="555"/>
                </a:lnTo>
                <a:lnTo>
                  <a:pt x="612" y="556"/>
                </a:lnTo>
                <a:lnTo>
                  <a:pt x="611" y="557"/>
                </a:lnTo>
                <a:lnTo>
                  <a:pt x="610" y="557"/>
                </a:lnTo>
                <a:lnTo>
                  <a:pt x="609" y="557"/>
                </a:lnTo>
                <a:lnTo>
                  <a:pt x="607" y="557"/>
                </a:lnTo>
                <a:lnTo>
                  <a:pt x="604" y="557"/>
                </a:lnTo>
                <a:lnTo>
                  <a:pt x="602" y="556"/>
                </a:lnTo>
                <a:lnTo>
                  <a:pt x="595" y="555"/>
                </a:lnTo>
                <a:lnTo>
                  <a:pt x="591" y="553"/>
                </a:lnTo>
                <a:lnTo>
                  <a:pt x="589" y="553"/>
                </a:lnTo>
                <a:lnTo>
                  <a:pt x="587" y="552"/>
                </a:lnTo>
                <a:lnTo>
                  <a:pt x="582" y="550"/>
                </a:lnTo>
                <a:lnTo>
                  <a:pt x="581" y="550"/>
                </a:lnTo>
                <a:lnTo>
                  <a:pt x="578" y="548"/>
                </a:lnTo>
                <a:lnTo>
                  <a:pt x="577" y="548"/>
                </a:lnTo>
                <a:lnTo>
                  <a:pt x="575" y="547"/>
                </a:lnTo>
                <a:lnTo>
                  <a:pt x="573" y="547"/>
                </a:lnTo>
                <a:lnTo>
                  <a:pt x="567" y="546"/>
                </a:lnTo>
                <a:lnTo>
                  <a:pt x="563" y="545"/>
                </a:lnTo>
                <a:lnTo>
                  <a:pt x="561" y="545"/>
                </a:lnTo>
                <a:lnTo>
                  <a:pt x="560" y="545"/>
                </a:lnTo>
                <a:lnTo>
                  <a:pt x="558" y="545"/>
                </a:lnTo>
                <a:lnTo>
                  <a:pt x="557" y="545"/>
                </a:lnTo>
                <a:lnTo>
                  <a:pt x="555" y="545"/>
                </a:lnTo>
                <a:lnTo>
                  <a:pt x="554" y="545"/>
                </a:lnTo>
                <a:lnTo>
                  <a:pt x="553" y="546"/>
                </a:lnTo>
                <a:lnTo>
                  <a:pt x="552" y="546"/>
                </a:lnTo>
                <a:lnTo>
                  <a:pt x="551" y="546"/>
                </a:lnTo>
                <a:lnTo>
                  <a:pt x="551" y="547"/>
                </a:lnTo>
                <a:lnTo>
                  <a:pt x="550" y="548"/>
                </a:lnTo>
                <a:lnTo>
                  <a:pt x="549" y="548"/>
                </a:lnTo>
                <a:lnTo>
                  <a:pt x="548" y="549"/>
                </a:lnTo>
                <a:lnTo>
                  <a:pt x="548" y="551"/>
                </a:lnTo>
                <a:lnTo>
                  <a:pt x="547" y="552"/>
                </a:lnTo>
                <a:lnTo>
                  <a:pt x="547" y="553"/>
                </a:lnTo>
                <a:lnTo>
                  <a:pt x="546" y="558"/>
                </a:lnTo>
                <a:lnTo>
                  <a:pt x="545" y="565"/>
                </a:lnTo>
                <a:lnTo>
                  <a:pt x="544" y="567"/>
                </a:lnTo>
                <a:lnTo>
                  <a:pt x="544" y="571"/>
                </a:lnTo>
                <a:lnTo>
                  <a:pt x="543" y="573"/>
                </a:lnTo>
                <a:lnTo>
                  <a:pt x="543" y="574"/>
                </a:lnTo>
                <a:lnTo>
                  <a:pt x="542" y="575"/>
                </a:lnTo>
                <a:lnTo>
                  <a:pt x="542" y="576"/>
                </a:lnTo>
                <a:lnTo>
                  <a:pt x="541" y="578"/>
                </a:lnTo>
                <a:lnTo>
                  <a:pt x="539" y="580"/>
                </a:lnTo>
                <a:lnTo>
                  <a:pt x="537" y="582"/>
                </a:lnTo>
                <a:lnTo>
                  <a:pt x="535" y="585"/>
                </a:lnTo>
                <a:lnTo>
                  <a:pt x="534" y="586"/>
                </a:lnTo>
                <a:lnTo>
                  <a:pt x="532" y="588"/>
                </a:lnTo>
                <a:lnTo>
                  <a:pt x="531" y="589"/>
                </a:lnTo>
                <a:lnTo>
                  <a:pt x="529" y="590"/>
                </a:lnTo>
                <a:lnTo>
                  <a:pt x="525" y="593"/>
                </a:lnTo>
                <a:lnTo>
                  <a:pt x="520" y="597"/>
                </a:lnTo>
                <a:lnTo>
                  <a:pt x="518" y="598"/>
                </a:lnTo>
                <a:lnTo>
                  <a:pt x="517" y="600"/>
                </a:lnTo>
                <a:lnTo>
                  <a:pt x="516" y="601"/>
                </a:lnTo>
                <a:lnTo>
                  <a:pt x="515" y="602"/>
                </a:lnTo>
                <a:lnTo>
                  <a:pt x="514" y="604"/>
                </a:lnTo>
                <a:lnTo>
                  <a:pt x="512" y="606"/>
                </a:lnTo>
                <a:lnTo>
                  <a:pt x="511" y="609"/>
                </a:lnTo>
                <a:lnTo>
                  <a:pt x="510" y="611"/>
                </a:lnTo>
                <a:lnTo>
                  <a:pt x="509" y="614"/>
                </a:lnTo>
                <a:lnTo>
                  <a:pt x="508" y="618"/>
                </a:lnTo>
                <a:lnTo>
                  <a:pt x="507" y="620"/>
                </a:lnTo>
                <a:lnTo>
                  <a:pt x="507" y="622"/>
                </a:lnTo>
                <a:lnTo>
                  <a:pt x="507" y="624"/>
                </a:lnTo>
                <a:lnTo>
                  <a:pt x="506" y="626"/>
                </a:lnTo>
                <a:lnTo>
                  <a:pt x="506" y="627"/>
                </a:lnTo>
                <a:lnTo>
                  <a:pt x="506" y="629"/>
                </a:lnTo>
                <a:lnTo>
                  <a:pt x="507" y="637"/>
                </a:lnTo>
                <a:lnTo>
                  <a:pt x="507" y="640"/>
                </a:lnTo>
                <a:lnTo>
                  <a:pt x="507" y="642"/>
                </a:lnTo>
                <a:lnTo>
                  <a:pt x="507" y="645"/>
                </a:lnTo>
                <a:lnTo>
                  <a:pt x="506" y="652"/>
                </a:lnTo>
                <a:lnTo>
                  <a:pt x="506" y="657"/>
                </a:lnTo>
                <a:lnTo>
                  <a:pt x="506" y="658"/>
                </a:lnTo>
                <a:lnTo>
                  <a:pt x="506" y="660"/>
                </a:lnTo>
                <a:lnTo>
                  <a:pt x="505" y="661"/>
                </a:lnTo>
                <a:lnTo>
                  <a:pt x="505" y="663"/>
                </a:lnTo>
                <a:lnTo>
                  <a:pt x="504" y="664"/>
                </a:lnTo>
                <a:lnTo>
                  <a:pt x="504" y="666"/>
                </a:lnTo>
                <a:lnTo>
                  <a:pt x="503" y="667"/>
                </a:lnTo>
                <a:lnTo>
                  <a:pt x="502" y="668"/>
                </a:lnTo>
                <a:lnTo>
                  <a:pt x="501" y="670"/>
                </a:lnTo>
                <a:lnTo>
                  <a:pt x="500" y="671"/>
                </a:lnTo>
                <a:lnTo>
                  <a:pt x="500" y="671"/>
                </a:lnTo>
                <a:lnTo>
                  <a:pt x="499" y="672"/>
                </a:lnTo>
                <a:lnTo>
                  <a:pt x="498" y="672"/>
                </a:lnTo>
                <a:lnTo>
                  <a:pt x="498" y="672"/>
                </a:lnTo>
                <a:lnTo>
                  <a:pt x="497" y="673"/>
                </a:lnTo>
                <a:lnTo>
                  <a:pt x="496" y="673"/>
                </a:lnTo>
                <a:lnTo>
                  <a:pt x="495" y="673"/>
                </a:lnTo>
                <a:lnTo>
                  <a:pt x="494" y="673"/>
                </a:lnTo>
                <a:lnTo>
                  <a:pt x="492" y="674"/>
                </a:lnTo>
                <a:lnTo>
                  <a:pt x="491" y="674"/>
                </a:lnTo>
                <a:lnTo>
                  <a:pt x="490" y="673"/>
                </a:lnTo>
                <a:lnTo>
                  <a:pt x="489" y="673"/>
                </a:lnTo>
                <a:lnTo>
                  <a:pt x="488" y="673"/>
                </a:lnTo>
                <a:lnTo>
                  <a:pt x="487" y="673"/>
                </a:lnTo>
                <a:lnTo>
                  <a:pt x="486" y="672"/>
                </a:lnTo>
                <a:lnTo>
                  <a:pt x="486" y="672"/>
                </a:lnTo>
                <a:lnTo>
                  <a:pt x="485" y="671"/>
                </a:lnTo>
                <a:lnTo>
                  <a:pt x="484" y="670"/>
                </a:lnTo>
                <a:lnTo>
                  <a:pt x="483" y="670"/>
                </a:lnTo>
                <a:lnTo>
                  <a:pt x="482" y="668"/>
                </a:lnTo>
                <a:lnTo>
                  <a:pt x="479" y="664"/>
                </a:lnTo>
                <a:lnTo>
                  <a:pt x="478" y="663"/>
                </a:lnTo>
                <a:lnTo>
                  <a:pt x="477" y="662"/>
                </a:lnTo>
                <a:lnTo>
                  <a:pt x="476" y="661"/>
                </a:lnTo>
                <a:lnTo>
                  <a:pt x="474" y="660"/>
                </a:lnTo>
                <a:lnTo>
                  <a:pt x="473" y="660"/>
                </a:lnTo>
                <a:lnTo>
                  <a:pt x="471" y="659"/>
                </a:lnTo>
                <a:lnTo>
                  <a:pt x="470" y="658"/>
                </a:lnTo>
                <a:lnTo>
                  <a:pt x="469" y="658"/>
                </a:lnTo>
                <a:lnTo>
                  <a:pt x="468" y="657"/>
                </a:lnTo>
                <a:lnTo>
                  <a:pt x="467" y="656"/>
                </a:lnTo>
                <a:lnTo>
                  <a:pt x="466" y="655"/>
                </a:lnTo>
                <a:lnTo>
                  <a:pt x="466" y="654"/>
                </a:lnTo>
                <a:lnTo>
                  <a:pt x="463" y="651"/>
                </a:lnTo>
                <a:lnTo>
                  <a:pt x="462" y="650"/>
                </a:lnTo>
                <a:lnTo>
                  <a:pt x="461" y="649"/>
                </a:lnTo>
                <a:lnTo>
                  <a:pt x="461" y="648"/>
                </a:lnTo>
                <a:lnTo>
                  <a:pt x="460" y="648"/>
                </a:lnTo>
                <a:lnTo>
                  <a:pt x="459" y="648"/>
                </a:lnTo>
                <a:lnTo>
                  <a:pt x="458" y="647"/>
                </a:lnTo>
                <a:lnTo>
                  <a:pt x="457" y="648"/>
                </a:lnTo>
                <a:lnTo>
                  <a:pt x="456" y="648"/>
                </a:lnTo>
                <a:lnTo>
                  <a:pt x="455" y="648"/>
                </a:lnTo>
                <a:lnTo>
                  <a:pt x="454" y="649"/>
                </a:lnTo>
                <a:lnTo>
                  <a:pt x="445" y="654"/>
                </a:lnTo>
                <a:lnTo>
                  <a:pt x="444" y="655"/>
                </a:lnTo>
                <a:lnTo>
                  <a:pt x="442" y="656"/>
                </a:lnTo>
                <a:lnTo>
                  <a:pt x="441" y="656"/>
                </a:lnTo>
                <a:lnTo>
                  <a:pt x="440" y="657"/>
                </a:lnTo>
                <a:lnTo>
                  <a:pt x="439" y="657"/>
                </a:lnTo>
                <a:lnTo>
                  <a:pt x="438" y="657"/>
                </a:lnTo>
                <a:lnTo>
                  <a:pt x="437" y="657"/>
                </a:lnTo>
                <a:lnTo>
                  <a:pt x="436" y="657"/>
                </a:lnTo>
                <a:lnTo>
                  <a:pt x="435" y="657"/>
                </a:lnTo>
                <a:lnTo>
                  <a:pt x="434" y="656"/>
                </a:lnTo>
                <a:lnTo>
                  <a:pt x="430" y="655"/>
                </a:lnTo>
                <a:lnTo>
                  <a:pt x="424" y="653"/>
                </a:lnTo>
                <a:lnTo>
                  <a:pt x="422" y="652"/>
                </a:lnTo>
                <a:lnTo>
                  <a:pt x="417" y="650"/>
                </a:lnTo>
                <a:lnTo>
                  <a:pt x="415" y="649"/>
                </a:lnTo>
                <a:lnTo>
                  <a:pt x="414" y="648"/>
                </a:lnTo>
                <a:lnTo>
                  <a:pt x="413" y="648"/>
                </a:lnTo>
                <a:lnTo>
                  <a:pt x="412" y="647"/>
                </a:lnTo>
                <a:lnTo>
                  <a:pt x="411" y="646"/>
                </a:lnTo>
                <a:lnTo>
                  <a:pt x="409" y="643"/>
                </a:lnTo>
                <a:lnTo>
                  <a:pt x="407" y="642"/>
                </a:lnTo>
                <a:lnTo>
                  <a:pt x="403" y="638"/>
                </a:lnTo>
                <a:lnTo>
                  <a:pt x="401" y="636"/>
                </a:lnTo>
                <a:lnTo>
                  <a:pt x="400" y="635"/>
                </a:lnTo>
                <a:lnTo>
                  <a:pt x="399" y="634"/>
                </a:lnTo>
                <a:lnTo>
                  <a:pt x="398" y="634"/>
                </a:lnTo>
                <a:lnTo>
                  <a:pt x="398" y="634"/>
                </a:lnTo>
                <a:lnTo>
                  <a:pt x="396" y="634"/>
                </a:lnTo>
                <a:lnTo>
                  <a:pt x="396" y="634"/>
                </a:lnTo>
                <a:lnTo>
                  <a:pt x="395" y="634"/>
                </a:lnTo>
                <a:lnTo>
                  <a:pt x="394" y="635"/>
                </a:lnTo>
                <a:lnTo>
                  <a:pt x="393" y="635"/>
                </a:lnTo>
                <a:lnTo>
                  <a:pt x="393" y="636"/>
                </a:lnTo>
                <a:lnTo>
                  <a:pt x="392" y="636"/>
                </a:lnTo>
                <a:lnTo>
                  <a:pt x="392" y="637"/>
                </a:lnTo>
                <a:lnTo>
                  <a:pt x="391" y="637"/>
                </a:lnTo>
                <a:lnTo>
                  <a:pt x="391" y="638"/>
                </a:lnTo>
                <a:lnTo>
                  <a:pt x="391" y="639"/>
                </a:lnTo>
                <a:lnTo>
                  <a:pt x="391" y="644"/>
                </a:lnTo>
                <a:lnTo>
                  <a:pt x="390" y="646"/>
                </a:lnTo>
                <a:lnTo>
                  <a:pt x="390" y="648"/>
                </a:lnTo>
                <a:lnTo>
                  <a:pt x="389" y="651"/>
                </a:lnTo>
                <a:lnTo>
                  <a:pt x="388" y="655"/>
                </a:lnTo>
                <a:lnTo>
                  <a:pt x="388" y="656"/>
                </a:lnTo>
                <a:lnTo>
                  <a:pt x="387" y="658"/>
                </a:lnTo>
                <a:lnTo>
                  <a:pt x="387" y="659"/>
                </a:lnTo>
                <a:lnTo>
                  <a:pt x="386" y="661"/>
                </a:lnTo>
                <a:lnTo>
                  <a:pt x="385" y="662"/>
                </a:lnTo>
                <a:lnTo>
                  <a:pt x="384" y="663"/>
                </a:lnTo>
                <a:lnTo>
                  <a:pt x="383" y="664"/>
                </a:lnTo>
                <a:lnTo>
                  <a:pt x="382" y="665"/>
                </a:lnTo>
                <a:lnTo>
                  <a:pt x="381" y="666"/>
                </a:lnTo>
                <a:lnTo>
                  <a:pt x="381" y="667"/>
                </a:lnTo>
                <a:lnTo>
                  <a:pt x="380" y="667"/>
                </a:lnTo>
                <a:lnTo>
                  <a:pt x="379" y="667"/>
                </a:lnTo>
                <a:lnTo>
                  <a:pt x="378" y="668"/>
                </a:lnTo>
                <a:lnTo>
                  <a:pt x="377" y="668"/>
                </a:lnTo>
                <a:lnTo>
                  <a:pt x="372" y="668"/>
                </a:lnTo>
                <a:lnTo>
                  <a:pt x="370" y="669"/>
                </a:lnTo>
                <a:lnTo>
                  <a:pt x="368" y="669"/>
                </a:lnTo>
                <a:lnTo>
                  <a:pt x="367" y="669"/>
                </a:lnTo>
                <a:lnTo>
                  <a:pt x="367" y="670"/>
                </a:lnTo>
                <a:lnTo>
                  <a:pt x="366" y="670"/>
                </a:lnTo>
                <a:lnTo>
                  <a:pt x="365" y="671"/>
                </a:lnTo>
                <a:lnTo>
                  <a:pt x="365" y="671"/>
                </a:lnTo>
                <a:lnTo>
                  <a:pt x="364" y="673"/>
                </a:lnTo>
                <a:lnTo>
                  <a:pt x="363" y="675"/>
                </a:lnTo>
                <a:lnTo>
                  <a:pt x="362" y="677"/>
                </a:lnTo>
                <a:lnTo>
                  <a:pt x="362" y="677"/>
                </a:lnTo>
                <a:lnTo>
                  <a:pt x="362" y="678"/>
                </a:lnTo>
                <a:lnTo>
                  <a:pt x="361" y="679"/>
                </a:lnTo>
                <a:lnTo>
                  <a:pt x="360" y="679"/>
                </a:lnTo>
                <a:lnTo>
                  <a:pt x="359" y="680"/>
                </a:lnTo>
                <a:lnTo>
                  <a:pt x="358" y="680"/>
                </a:lnTo>
                <a:lnTo>
                  <a:pt x="356" y="681"/>
                </a:lnTo>
                <a:lnTo>
                  <a:pt x="354" y="682"/>
                </a:lnTo>
                <a:lnTo>
                  <a:pt x="353" y="682"/>
                </a:lnTo>
                <a:lnTo>
                  <a:pt x="352" y="682"/>
                </a:lnTo>
                <a:lnTo>
                  <a:pt x="351" y="683"/>
                </a:lnTo>
                <a:lnTo>
                  <a:pt x="350" y="684"/>
                </a:lnTo>
                <a:lnTo>
                  <a:pt x="349" y="684"/>
                </a:lnTo>
                <a:lnTo>
                  <a:pt x="346" y="687"/>
                </a:lnTo>
                <a:lnTo>
                  <a:pt x="345" y="688"/>
                </a:lnTo>
                <a:lnTo>
                  <a:pt x="344" y="689"/>
                </a:lnTo>
                <a:lnTo>
                  <a:pt x="343" y="690"/>
                </a:lnTo>
                <a:lnTo>
                  <a:pt x="342" y="690"/>
                </a:lnTo>
                <a:lnTo>
                  <a:pt x="340" y="690"/>
                </a:lnTo>
                <a:lnTo>
                  <a:pt x="339" y="690"/>
                </a:lnTo>
                <a:lnTo>
                  <a:pt x="339" y="690"/>
                </a:lnTo>
                <a:lnTo>
                  <a:pt x="338" y="690"/>
                </a:lnTo>
                <a:lnTo>
                  <a:pt x="337" y="689"/>
                </a:lnTo>
                <a:lnTo>
                  <a:pt x="333" y="688"/>
                </a:lnTo>
                <a:lnTo>
                  <a:pt x="328" y="685"/>
                </a:lnTo>
                <a:lnTo>
                  <a:pt x="324" y="683"/>
                </a:lnTo>
                <a:lnTo>
                  <a:pt x="313" y="678"/>
                </a:lnTo>
                <a:lnTo>
                  <a:pt x="311" y="677"/>
                </a:lnTo>
                <a:lnTo>
                  <a:pt x="309" y="676"/>
                </a:lnTo>
                <a:lnTo>
                  <a:pt x="308" y="676"/>
                </a:lnTo>
                <a:lnTo>
                  <a:pt x="307" y="675"/>
                </a:lnTo>
                <a:lnTo>
                  <a:pt x="302" y="675"/>
                </a:lnTo>
                <a:lnTo>
                  <a:pt x="299" y="674"/>
                </a:lnTo>
                <a:lnTo>
                  <a:pt x="297" y="674"/>
                </a:lnTo>
                <a:lnTo>
                  <a:pt x="291" y="671"/>
                </a:lnTo>
                <a:lnTo>
                  <a:pt x="284" y="669"/>
                </a:lnTo>
                <a:lnTo>
                  <a:pt x="280" y="668"/>
                </a:lnTo>
                <a:lnTo>
                  <a:pt x="279" y="668"/>
                </a:lnTo>
                <a:lnTo>
                  <a:pt x="277" y="667"/>
                </a:lnTo>
                <a:lnTo>
                  <a:pt x="274" y="667"/>
                </a:lnTo>
                <a:lnTo>
                  <a:pt x="269" y="667"/>
                </a:lnTo>
                <a:lnTo>
                  <a:pt x="268" y="667"/>
                </a:lnTo>
                <a:lnTo>
                  <a:pt x="266" y="667"/>
                </a:lnTo>
                <a:lnTo>
                  <a:pt x="260" y="666"/>
                </a:lnTo>
                <a:lnTo>
                  <a:pt x="258" y="665"/>
                </a:lnTo>
                <a:lnTo>
                  <a:pt x="254" y="665"/>
                </a:lnTo>
                <a:lnTo>
                  <a:pt x="253" y="665"/>
                </a:lnTo>
                <a:lnTo>
                  <a:pt x="251" y="665"/>
                </a:lnTo>
                <a:lnTo>
                  <a:pt x="246" y="666"/>
                </a:lnTo>
                <a:lnTo>
                  <a:pt x="244" y="666"/>
                </a:lnTo>
                <a:lnTo>
                  <a:pt x="242" y="666"/>
                </a:lnTo>
                <a:lnTo>
                  <a:pt x="241" y="666"/>
                </a:lnTo>
                <a:lnTo>
                  <a:pt x="240" y="666"/>
                </a:lnTo>
                <a:lnTo>
                  <a:pt x="239" y="666"/>
                </a:lnTo>
                <a:lnTo>
                  <a:pt x="238" y="665"/>
                </a:lnTo>
                <a:lnTo>
                  <a:pt x="235" y="664"/>
                </a:lnTo>
                <a:lnTo>
                  <a:pt x="234" y="663"/>
                </a:lnTo>
                <a:lnTo>
                  <a:pt x="231" y="663"/>
                </a:lnTo>
                <a:lnTo>
                  <a:pt x="227" y="662"/>
                </a:lnTo>
                <a:lnTo>
                  <a:pt x="226" y="661"/>
                </a:lnTo>
                <a:lnTo>
                  <a:pt x="225" y="661"/>
                </a:lnTo>
                <a:lnTo>
                  <a:pt x="224" y="661"/>
                </a:lnTo>
                <a:lnTo>
                  <a:pt x="222" y="659"/>
                </a:lnTo>
                <a:lnTo>
                  <a:pt x="219" y="656"/>
                </a:lnTo>
                <a:lnTo>
                  <a:pt x="218" y="655"/>
                </a:lnTo>
                <a:lnTo>
                  <a:pt x="217" y="655"/>
                </a:lnTo>
                <a:lnTo>
                  <a:pt x="216" y="653"/>
                </a:lnTo>
                <a:lnTo>
                  <a:pt x="215" y="652"/>
                </a:lnTo>
                <a:lnTo>
                  <a:pt x="215" y="651"/>
                </a:lnTo>
                <a:lnTo>
                  <a:pt x="214" y="650"/>
                </a:lnTo>
                <a:lnTo>
                  <a:pt x="213" y="647"/>
                </a:lnTo>
                <a:lnTo>
                  <a:pt x="212" y="646"/>
                </a:lnTo>
                <a:lnTo>
                  <a:pt x="212" y="645"/>
                </a:lnTo>
                <a:lnTo>
                  <a:pt x="211" y="645"/>
                </a:lnTo>
                <a:lnTo>
                  <a:pt x="211" y="644"/>
                </a:lnTo>
                <a:lnTo>
                  <a:pt x="209" y="642"/>
                </a:lnTo>
                <a:lnTo>
                  <a:pt x="208" y="641"/>
                </a:lnTo>
                <a:lnTo>
                  <a:pt x="207" y="640"/>
                </a:lnTo>
                <a:lnTo>
                  <a:pt x="206" y="639"/>
                </a:lnTo>
                <a:lnTo>
                  <a:pt x="205" y="638"/>
                </a:lnTo>
                <a:lnTo>
                  <a:pt x="205" y="637"/>
                </a:lnTo>
                <a:lnTo>
                  <a:pt x="204" y="636"/>
                </a:lnTo>
                <a:lnTo>
                  <a:pt x="204" y="635"/>
                </a:lnTo>
                <a:lnTo>
                  <a:pt x="204" y="634"/>
                </a:lnTo>
                <a:lnTo>
                  <a:pt x="204" y="634"/>
                </a:lnTo>
                <a:lnTo>
                  <a:pt x="205" y="633"/>
                </a:lnTo>
                <a:lnTo>
                  <a:pt x="205" y="632"/>
                </a:lnTo>
                <a:lnTo>
                  <a:pt x="205" y="631"/>
                </a:lnTo>
                <a:lnTo>
                  <a:pt x="206" y="630"/>
                </a:lnTo>
                <a:lnTo>
                  <a:pt x="207" y="630"/>
                </a:lnTo>
                <a:lnTo>
                  <a:pt x="207" y="629"/>
                </a:lnTo>
                <a:lnTo>
                  <a:pt x="209" y="628"/>
                </a:lnTo>
                <a:lnTo>
                  <a:pt x="210" y="627"/>
                </a:lnTo>
                <a:lnTo>
                  <a:pt x="211" y="626"/>
                </a:lnTo>
                <a:lnTo>
                  <a:pt x="215" y="625"/>
                </a:lnTo>
                <a:lnTo>
                  <a:pt x="216" y="624"/>
                </a:lnTo>
                <a:lnTo>
                  <a:pt x="216" y="624"/>
                </a:lnTo>
                <a:lnTo>
                  <a:pt x="217" y="623"/>
                </a:lnTo>
                <a:lnTo>
                  <a:pt x="217" y="622"/>
                </a:lnTo>
                <a:lnTo>
                  <a:pt x="218" y="622"/>
                </a:lnTo>
                <a:lnTo>
                  <a:pt x="218" y="621"/>
                </a:lnTo>
                <a:lnTo>
                  <a:pt x="219" y="620"/>
                </a:lnTo>
                <a:lnTo>
                  <a:pt x="219" y="618"/>
                </a:lnTo>
                <a:lnTo>
                  <a:pt x="219" y="617"/>
                </a:lnTo>
                <a:lnTo>
                  <a:pt x="219" y="616"/>
                </a:lnTo>
                <a:lnTo>
                  <a:pt x="218" y="615"/>
                </a:lnTo>
                <a:lnTo>
                  <a:pt x="218" y="614"/>
                </a:lnTo>
                <a:lnTo>
                  <a:pt x="217" y="614"/>
                </a:lnTo>
                <a:lnTo>
                  <a:pt x="217" y="613"/>
                </a:lnTo>
                <a:lnTo>
                  <a:pt x="216" y="612"/>
                </a:lnTo>
                <a:lnTo>
                  <a:pt x="212" y="609"/>
                </a:lnTo>
                <a:lnTo>
                  <a:pt x="210" y="608"/>
                </a:lnTo>
                <a:lnTo>
                  <a:pt x="209" y="607"/>
                </a:lnTo>
                <a:lnTo>
                  <a:pt x="208" y="605"/>
                </a:lnTo>
                <a:lnTo>
                  <a:pt x="205" y="601"/>
                </a:lnTo>
                <a:lnTo>
                  <a:pt x="203" y="599"/>
                </a:lnTo>
                <a:lnTo>
                  <a:pt x="201" y="597"/>
                </a:lnTo>
                <a:lnTo>
                  <a:pt x="200" y="595"/>
                </a:lnTo>
                <a:lnTo>
                  <a:pt x="198" y="594"/>
                </a:lnTo>
                <a:lnTo>
                  <a:pt x="197" y="593"/>
                </a:lnTo>
                <a:lnTo>
                  <a:pt x="196" y="592"/>
                </a:lnTo>
                <a:lnTo>
                  <a:pt x="195" y="591"/>
                </a:lnTo>
                <a:lnTo>
                  <a:pt x="194" y="591"/>
                </a:lnTo>
                <a:lnTo>
                  <a:pt x="193" y="590"/>
                </a:lnTo>
                <a:lnTo>
                  <a:pt x="190" y="589"/>
                </a:lnTo>
                <a:lnTo>
                  <a:pt x="186" y="588"/>
                </a:lnTo>
                <a:lnTo>
                  <a:pt x="184" y="587"/>
                </a:lnTo>
                <a:lnTo>
                  <a:pt x="182" y="586"/>
                </a:lnTo>
                <a:lnTo>
                  <a:pt x="180" y="585"/>
                </a:lnTo>
                <a:lnTo>
                  <a:pt x="178" y="584"/>
                </a:lnTo>
                <a:lnTo>
                  <a:pt x="177" y="584"/>
                </a:lnTo>
                <a:lnTo>
                  <a:pt x="172" y="580"/>
                </a:lnTo>
                <a:lnTo>
                  <a:pt x="171" y="579"/>
                </a:lnTo>
                <a:lnTo>
                  <a:pt x="170" y="578"/>
                </a:lnTo>
                <a:lnTo>
                  <a:pt x="168" y="577"/>
                </a:lnTo>
                <a:lnTo>
                  <a:pt x="167" y="575"/>
                </a:lnTo>
                <a:lnTo>
                  <a:pt x="165" y="573"/>
                </a:lnTo>
                <a:lnTo>
                  <a:pt x="159" y="566"/>
                </a:lnTo>
                <a:lnTo>
                  <a:pt x="156" y="564"/>
                </a:lnTo>
                <a:lnTo>
                  <a:pt x="154" y="562"/>
                </a:lnTo>
                <a:lnTo>
                  <a:pt x="152" y="560"/>
                </a:lnTo>
                <a:lnTo>
                  <a:pt x="150" y="559"/>
                </a:lnTo>
                <a:lnTo>
                  <a:pt x="148" y="557"/>
                </a:lnTo>
                <a:lnTo>
                  <a:pt x="146" y="555"/>
                </a:lnTo>
                <a:lnTo>
                  <a:pt x="144" y="554"/>
                </a:lnTo>
                <a:lnTo>
                  <a:pt x="142" y="553"/>
                </a:lnTo>
                <a:lnTo>
                  <a:pt x="140" y="552"/>
                </a:lnTo>
                <a:lnTo>
                  <a:pt x="138" y="551"/>
                </a:lnTo>
                <a:lnTo>
                  <a:pt x="136" y="550"/>
                </a:lnTo>
                <a:lnTo>
                  <a:pt x="134" y="549"/>
                </a:lnTo>
                <a:lnTo>
                  <a:pt x="125" y="547"/>
                </a:lnTo>
                <a:lnTo>
                  <a:pt x="123" y="546"/>
                </a:lnTo>
                <a:lnTo>
                  <a:pt x="121" y="545"/>
                </a:lnTo>
                <a:lnTo>
                  <a:pt x="120" y="545"/>
                </a:lnTo>
                <a:lnTo>
                  <a:pt x="118" y="544"/>
                </a:lnTo>
                <a:lnTo>
                  <a:pt x="117" y="543"/>
                </a:lnTo>
                <a:lnTo>
                  <a:pt x="117" y="543"/>
                </a:lnTo>
                <a:lnTo>
                  <a:pt x="116" y="542"/>
                </a:lnTo>
                <a:lnTo>
                  <a:pt x="115" y="541"/>
                </a:lnTo>
                <a:lnTo>
                  <a:pt x="115" y="539"/>
                </a:lnTo>
                <a:lnTo>
                  <a:pt x="114" y="537"/>
                </a:lnTo>
                <a:lnTo>
                  <a:pt x="114" y="536"/>
                </a:lnTo>
                <a:lnTo>
                  <a:pt x="113" y="532"/>
                </a:lnTo>
                <a:lnTo>
                  <a:pt x="113" y="530"/>
                </a:lnTo>
                <a:lnTo>
                  <a:pt x="113" y="529"/>
                </a:lnTo>
                <a:lnTo>
                  <a:pt x="112" y="527"/>
                </a:lnTo>
                <a:lnTo>
                  <a:pt x="111" y="524"/>
                </a:lnTo>
                <a:lnTo>
                  <a:pt x="108" y="518"/>
                </a:lnTo>
                <a:lnTo>
                  <a:pt x="107" y="516"/>
                </a:lnTo>
                <a:lnTo>
                  <a:pt x="107" y="514"/>
                </a:lnTo>
                <a:lnTo>
                  <a:pt x="105" y="512"/>
                </a:lnTo>
                <a:lnTo>
                  <a:pt x="105" y="511"/>
                </a:lnTo>
                <a:lnTo>
                  <a:pt x="104" y="511"/>
                </a:lnTo>
                <a:lnTo>
                  <a:pt x="103" y="510"/>
                </a:lnTo>
                <a:lnTo>
                  <a:pt x="103" y="509"/>
                </a:lnTo>
                <a:lnTo>
                  <a:pt x="99" y="507"/>
                </a:lnTo>
                <a:lnTo>
                  <a:pt x="98" y="506"/>
                </a:lnTo>
                <a:lnTo>
                  <a:pt x="97" y="505"/>
                </a:lnTo>
                <a:lnTo>
                  <a:pt x="97" y="504"/>
                </a:lnTo>
                <a:lnTo>
                  <a:pt x="96" y="504"/>
                </a:lnTo>
                <a:lnTo>
                  <a:pt x="95" y="503"/>
                </a:lnTo>
                <a:lnTo>
                  <a:pt x="95" y="501"/>
                </a:lnTo>
                <a:lnTo>
                  <a:pt x="94" y="500"/>
                </a:lnTo>
                <a:lnTo>
                  <a:pt x="93" y="498"/>
                </a:lnTo>
                <a:lnTo>
                  <a:pt x="92" y="496"/>
                </a:lnTo>
                <a:lnTo>
                  <a:pt x="90" y="490"/>
                </a:lnTo>
                <a:lnTo>
                  <a:pt x="88" y="485"/>
                </a:lnTo>
                <a:lnTo>
                  <a:pt x="87" y="482"/>
                </a:lnTo>
                <a:lnTo>
                  <a:pt x="86" y="480"/>
                </a:lnTo>
                <a:lnTo>
                  <a:pt x="85" y="479"/>
                </a:lnTo>
                <a:lnTo>
                  <a:pt x="84" y="477"/>
                </a:lnTo>
                <a:lnTo>
                  <a:pt x="83" y="476"/>
                </a:lnTo>
                <a:lnTo>
                  <a:pt x="82" y="475"/>
                </a:lnTo>
                <a:lnTo>
                  <a:pt x="82" y="475"/>
                </a:lnTo>
                <a:lnTo>
                  <a:pt x="81" y="475"/>
                </a:lnTo>
                <a:lnTo>
                  <a:pt x="80" y="474"/>
                </a:lnTo>
                <a:lnTo>
                  <a:pt x="79" y="474"/>
                </a:lnTo>
                <a:lnTo>
                  <a:pt x="75" y="475"/>
                </a:lnTo>
                <a:lnTo>
                  <a:pt x="72" y="475"/>
                </a:lnTo>
                <a:lnTo>
                  <a:pt x="70" y="475"/>
                </a:lnTo>
                <a:lnTo>
                  <a:pt x="66" y="475"/>
                </a:lnTo>
                <a:lnTo>
                  <a:pt x="65" y="475"/>
                </a:lnTo>
                <a:lnTo>
                  <a:pt x="63" y="475"/>
                </a:lnTo>
                <a:lnTo>
                  <a:pt x="61" y="474"/>
                </a:lnTo>
                <a:lnTo>
                  <a:pt x="60" y="474"/>
                </a:lnTo>
                <a:lnTo>
                  <a:pt x="58" y="473"/>
                </a:lnTo>
                <a:lnTo>
                  <a:pt x="58" y="473"/>
                </a:lnTo>
                <a:lnTo>
                  <a:pt x="57" y="472"/>
                </a:lnTo>
                <a:lnTo>
                  <a:pt x="56" y="471"/>
                </a:lnTo>
                <a:lnTo>
                  <a:pt x="55" y="470"/>
                </a:lnTo>
                <a:lnTo>
                  <a:pt x="51" y="466"/>
                </a:lnTo>
                <a:lnTo>
                  <a:pt x="50" y="465"/>
                </a:lnTo>
                <a:lnTo>
                  <a:pt x="49" y="463"/>
                </a:lnTo>
                <a:lnTo>
                  <a:pt x="47" y="461"/>
                </a:lnTo>
                <a:lnTo>
                  <a:pt x="46" y="458"/>
                </a:lnTo>
                <a:lnTo>
                  <a:pt x="43" y="453"/>
                </a:lnTo>
                <a:lnTo>
                  <a:pt x="42" y="450"/>
                </a:lnTo>
                <a:lnTo>
                  <a:pt x="40" y="444"/>
                </a:lnTo>
                <a:lnTo>
                  <a:pt x="37" y="439"/>
                </a:lnTo>
                <a:lnTo>
                  <a:pt x="36" y="435"/>
                </a:lnTo>
                <a:lnTo>
                  <a:pt x="35" y="434"/>
                </a:lnTo>
                <a:lnTo>
                  <a:pt x="35" y="433"/>
                </a:lnTo>
                <a:lnTo>
                  <a:pt x="34" y="433"/>
                </a:lnTo>
                <a:lnTo>
                  <a:pt x="34" y="433"/>
                </a:lnTo>
                <a:lnTo>
                  <a:pt x="34" y="432"/>
                </a:lnTo>
                <a:lnTo>
                  <a:pt x="33" y="432"/>
                </a:lnTo>
                <a:lnTo>
                  <a:pt x="32" y="432"/>
                </a:lnTo>
                <a:lnTo>
                  <a:pt x="29" y="432"/>
                </a:lnTo>
                <a:lnTo>
                  <a:pt x="28" y="432"/>
                </a:lnTo>
                <a:lnTo>
                  <a:pt x="27" y="432"/>
                </a:lnTo>
                <a:lnTo>
                  <a:pt x="26" y="431"/>
                </a:lnTo>
                <a:lnTo>
                  <a:pt x="25" y="430"/>
                </a:lnTo>
                <a:lnTo>
                  <a:pt x="24" y="429"/>
                </a:lnTo>
                <a:lnTo>
                  <a:pt x="23" y="427"/>
                </a:lnTo>
                <a:lnTo>
                  <a:pt x="21" y="424"/>
                </a:lnTo>
                <a:lnTo>
                  <a:pt x="20" y="423"/>
                </a:lnTo>
                <a:lnTo>
                  <a:pt x="19" y="422"/>
                </a:lnTo>
                <a:lnTo>
                  <a:pt x="18" y="421"/>
                </a:lnTo>
                <a:lnTo>
                  <a:pt x="17" y="420"/>
                </a:lnTo>
                <a:lnTo>
                  <a:pt x="16" y="419"/>
                </a:lnTo>
                <a:lnTo>
                  <a:pt x="15" y="419"/>
                </a:lnTo>
                <a:lnTo>
                  <a:pt x="14" y="418"/>
                </a:lnTo>
                <a:lnTo>
                  <a:pt x="13" y="418"/>
                </a:lnTo>
                <a:lnTo>
                  <a:pt x="12" y="418"/>
                </a:lnTo>
                <a:lnTo>
                  <a:pt x="10" y="417"/>
                </a:lnTo>
                <a:lnTo>
                  <a:pt x="8" y="417"/>
                </a:lnTo>
                <a:lnTo>
                  <a:pt x="6" y="417"/>
                </a:lnTo>
                <a:lnTo>
                  <a:pt x="5" y="417"/>
                </a:lnTo>
                <a:lnTo>
                  <a:pt x="4" y="417"/>
                </a:lnTo>
                <a:lnTo>
                  <a:pt x="4" y="417"/>
                </a:lnTo>
                <a:lnTo>
                  <a:pt x="4" y="415"/>
                </a:lnTo>
                <a:lnTo>
                  <a:pt x="2" y="410"/>
                </a:lnTo>
                <a:lnTo>
                  <a:pt x="1" y="409"/>
                </a:lnTo>
                <a:lnTo>
                  <a:pt x="1" y="407"/>
                </a:lnTo>
                <a:lnTo>
                  <a:pt x="1" y="406"/>
                </a:lnTo>
                <a:lnTo>
                  <a:pt x="1" y="405"/>
                </a:lnTo>
                <a:lnTo>
                  <a:pt x="0" y="403"/>
                </a:lnTo>
                <a:lnTo>
                  <a:pt x="0" y="401"/>
                </a:lnTo>
                <a:lnTo>
                  <a:pt x="0" y="399"/>
                </a:lnTo>
                <a:lnTo>
                  <a:pt x="0" y="397"/>
                </a:lnTo>
                <a:lnTo>
                  <a:pt x="1" y="395"/>
                </a:lnTo>
                <a:lnTo>
                  <a:pt x="1" y="393"/>
                </a:lnTo>
                <a:lnTo>
                  <a:pt x="2" y="389"/>
                </a:lnTo>
                <a:lnTo>
                  <a:pt x="2" y="387"/>
                </a:lnTo>
                <a:lnTo>
                  <a:pt x="3" y="384"/>
                </a:lnTo>
                <a:lnTo>
                  <a:pt x="3" y="383"/>
                </a:lnTo>
                <a:lnTo>
                  <a:pt x="4" y="381"/>
                </a:lnTo>
                <a:lnTo>
                  <a:pt x="5" y="379"/>
                </a:lnTo>
                <a:lnTo>
                  <a:pt x="6" y="376"/>
                </a:lnTo>
                <a:lnTo>
                  <a:pt x="8" y="373"/>
                </a:lnTo>
                <a:lnTo>
                  <a:pt x="9" y="371"/>
                </a:lnTo>
                <a:lnTo>
                  <a:pt x="10" y="370"/>
                </a:lnTo>
                <a:lnTo>
                  <a:pt x="11" y="369"/>
                </a:lnTo>
                <a:lnTo>
                  <a:pt x="12" y="368"/>
                </a:lnTo>
                <a:lnTo>
                  <a:pt x="13" y="367"/>
                </a:lnTo>
                <a:lnTo>
                  <a:pt x="14" y="367"/>
                </a:lnTo>
                <a:lnTo>
                  <a:pt x="15" y="366"/>
                </a:lnTo>
                <a:lnTo>
                  <a:pt x="16" y="366"/>
                </a:lnTo>
                <a:lnTo>
                  <a:pt x="19" y="364"/>
                </a:lnTo>
                <a:lnTo>
                  <a:pt x="20" y="364"/>
                </a:lnTo>
                <a:lnTo>
                  <a:pt x="21" y="363"/>
                </a:lnTo>
                <a:lnTo>
                  <a:pt x="23" y="362"/>
                </a:lnTo>
                <a:lnTo>
                  <a:pt x="23" y="361"/>
                </a:lnTo>
                <a:lnTo>
                  <a:pt x="24" y="360"/>
                </a:lnTo>
                <a:lnTo>
                  <a:pt x="25" y="359"/>
                </a:lnTo>
                <a:lnTo>
                  <a:pt x="25" y="359"/>
                </a:lnTo>
                <a:lnTo>
                  <a:pt x="26" y="358"/>
                </a:lnTo>
                <a:lnTo>
                  <a:pt x="26" y="357"/>
                </a:lnTo>
                <a:lnTo>
                  <a:pt x="26" y="356"/>
                </a:lnTo>
                <a:lnTo>
                  <a:pt x="27" y="355"/>
                </a:lnTo>
                <a:lnTo>
                  <a:pt x="27" y="353"/>
                </a:lnTo>
                <a:lnTo>
                  <a:pt x="27" y="351"/>
                </a:lnTo>
                <a:lnTo>
                  <a:pt x="27" y="349"/>
                </a:lnTo>
                <a:lnTo>
                  <a:pt x="27" y="347"/>
                </a:lnTo>
                <a:lnTo>
                  <a:pt x="25" y="341"/>
                </a:lnTo>
                <a:lnTo>
                  <a:pt x="25" y="340"/>
                </a:lnTo>
                <a:lnTo>
                  <a:pt x="24" y="338"/>
                </a:lnTo>
                <a:lnTo>
                  <a:pt x="23" y="334"/>
                </a:lnTo>
                <a:lnTo>
                  <a:pt x="22" y="333"/>
                </a:lnTo>
                <a:lnTo>
                  <a:pt x="22" y="331"/>
                </a:lnTo>
                <a:lnTo>
                  <a:pt x="22" y="330"/>
                </a:lnTo>
                <a:lnTo>
                  <a:pt x="22" y="329"/>
                </a:lnTo>
                <a:lnTo>
                  <a:pt x="22" y="327"/>
                </a:lnTo>
                <a:lnTo>
                  <a:pt x="23" y="324"/>
                </a:lnTo>
                <a:lnTo>
                  <a:pt x="23" y="322"/>
                </a:lnTo>
                <a:lnTo>
                  <a:pt x="24" y="320"/>
                </a:lnTo>
                <a:lnTo>
                  <a:pt x="24" y="314"/>
                </a:lnTo>
                <a:lnTo>
                  <a:pt x="24" y="312"/>
                </a:lnTo>
                <a:lnTo>
                  <a:pt x="25" y="309"/>
                </a:lnTo>
                <a:lnTo>
                  <a:pt x="26" y="304"/>
                </a:lnTo>
                <a:lnTo>
                  <a:pt x="26" y="303"/>
                </a:lnTo>
                <a:lnTo>
                  <a:pt x="26" y="302"/>
                </a:lnTo>
                <a:lnTo>
                  <a:pt x="27" y="302"/>
                </a:lnTo>
                <a:lnTo>
                  <a:pt x="27" y="302"/>
                </a:lnTo>
                <a:lnTo>
                  <a:pt x="28" y="302"/>
                </a:lnTo>
                <a:lnTo>
                  <a:pt x="29" y="302"/>
                </a:lnTo>
                <a:lnTo>
                  <a:pt x="30" y="302"/>
                </a:lnTo>
                <a:lnTo>
                  <a:pt x="35" y="303"/>
                </a:lnTo>
                <a:lnTo>
                  <a:pt x="37" y="303"/>
                </a:lnTo>
                <a:lnTo>
                  <a:pt x="38" y="303"/>
                </a:lnTo>
                <a:lnTo>
                  <a:pt x="39" y="303"/>
                </a:lnTo>
                <a:lnTo>
                  <a:pt x="40" y="303"/>
                </a:lnTo>
                <a:lnTo>
                  <a:pt x="41" y="303"/>
                </a:lnTo>
                <a:lnTo>
                  <a:pt x="42" y="302"/>
                </a:lnTo>
                <a:lnTo>
                  <a:pt x="44" y="302"/>
                </a:lnTo>
                <a:lnTo>
                  <a:pt x="45" y="301"/>
                </a:lnTo>
                <a:lnTo>
                  <a:pt x="46" y="301"/>
                </a:lnTo>
                <a:lnTo>
                  <a:pt x="48" y="300"/>
                </a:lnTo>
                <a:lnTo>
                  <a:pt x="50" y="298"/>
                </a:lnTo>
                <a:lnTo>
                  <a:pt x="54" y="295"/>
                </a:lnTo>
                <a:lnTo>
                  <a:pt x="55" y="294"/>
                </a:lnTo>
                <a:lnTo>
                  <a:pt x="57" y="293"/>
                </a:lnTo>
                <a:lnTo>
                  <a:pt x="59" y="292"/>
                </a:lnTo>
                <a:lnTo>
                  <a:pt x="63" y="290"/>
                </a:lnTo>
                <a:lnTo>
                  <a:pt x="64" y="290"/>
                </a:lnTo>
                <a:lnTo>
                  <a:pt x="65" y="290"/>
                </a:lnTo>
                <a:lnTo>
                  <a:pt x="65" y="289"/>
                </a:lnTo>
                <a:lnTo>
                  <a:pt x="66" y="288"/>
                </a:lnTo>
                <a:lnTo>
                  <a:pt x="66" y="288"/>
                </a:lnTo>
                <a:lnTo>
                  <a:pt x="67" y="284"/>
                </a:lnTo>
                <a:lnTo>
                  <a:pt x="69" y="279"/>
                </a:lnTo>
                <a:lnTo>
                  <a:pt x="69" y="277"/>
                </a:lnTo>
                <a:lnTo>
                  <a:pt x="70" y="276"/>
                </a:lnTo>
                <a:lnTo>
                  <a:pt x="71" y="275"/>
                </a:lnTo>
                <a:lnTo>
                  <a:pt x="72" y="273"/>
                </a:lnTo>
                <a:lnTo>
                  <a:pt x="73" y="272"/>
                </a:lnTo>
                <a:lnTo>
                  <a:pt x="75" y="270"/>
                </a:lnTo>
                <a:lnTo>
                  <a:pt x="75" y="269"/>
                </a:lnTo>
                <a:lnTo>
                  <a:pt x="76" y="269"/>
                </a:lnTo>
                <a:lnTo>
                  <a:pt x="76" y="268"/>
                </a:lnTo>
                <a:lnTo>
                  <a:pt x="76" y="267"/>
                </a:lnTo>
                <a:lnTo>
                  <a:pt x="76" y="266"/>
                </a:lnTo>
                <a:lnTo>
                  <a:pt x="76" y="265"/>
                </a:lnTo>
                <a:lnTo>
                  <a:pt x="76" y="264"/>
                </a:lnTo>
                <a:lnTo>
                  <a:pt x="76" y="262"/>
                </a:lnTo>
                <a:lnTo>
                  <a:pt x="75" y="261"/>
                </a:lnTo>
                <a:lnTo>
                  <a:pt x="75" y="260"/>
                </a:lnTo>
                <a:lnTo>
                  <a:pt x="74" y="259"/>
                </a:lnTo>
                <a:lnTo>
                  <a:pt x="72" y="256"/>
                </a:lnTo>
                <a:lnTo>
                  <a:pt x="71" y="255"/>
                </a:lnTo>
                <a:lnTo>
                  <a:pt x="70" y="253"/>
                </a:lnTo>
                <a:lnTo>
                  <a:pt x="69" y="251"/>
                </a:lnTo>
                <a:lnTo>
                  <a:pt x="69" y="250"/>
                </a:lnTo>
                <a:lnTo>
                  <a:pt x="69" y="249"/>
                </a:lnTo>
                <a:lnTo>
                  <a:pt x="69" y="248"/>
                </a:lnTo>
                <a:lnTo>
                  <a:pt x="69" y="247"/>
                </a:lnTo>
                <a:lnTo>
                  <a:pt x="69" y="246"/>
                </a:lnTo>
                <a:lnTo>
                  <a:pt x="70" y="245"/>
                </a:lnTo>
                <a:lnTo>
                  <a:pt x="70" y="244"/>
                </a:lnTo>
                <a:lnTo>
                  <a:pt x="71" y="243"/>
                </a:lnTo>
                <a:lnTo>
                  <a:pt x="72" y="242"/>
                </a:lnTo>
                <a:lnTo>
                  <a:pt x="74" y="241"/>
                </a:lnTo>
                <a:lnTo>
                  <a:pt x="75" y="238"/>
                </a:lnTo>
                <a:lnTo>
                  <a:pt x="76" y="238"/>
                </a:lnTo>
                <a:lnTo>
                  <a:pt x="77" y="237"/>
                </a:lnTo>
                <a:lnTo>
                  <a:pt x="79" y="236"/>
                </a:lnTo>
                <a:lnTo>
                  <a:pt x="79" y="236"/>
                </a:lnTo>
                <a:lnTo>
                  <a:pt x="80" y="236"/>
                </a:lnTo>
                <a:lnTo>
                  <a:pt x="80" y="235"/>
                </a:lnTo>
                <a:lnTo>
                  <a:pt x="81" y="235"/>
                </a:lnTo>
                <a:lnTo>
                  <a:pt x="81" y="234"/>
                </a:lnTo>
                <a:lnTo>
                  <a:pt x="82" y="232"/>
                </a:lnTo>
                <a:lnTo>
                  <a:pt x="82" y="231"/>
                </a:lnTo>
                <a:lnTo>
                  <a:pt x="82" y="231"/>
                </a:lnTo>
                <a:lnTo>
                  <a:pt x="82" y="230"/>
                </a:lnTo>
                <a:lnTo>
                  <a:pt x="82" y="230"/>
                </a:lnTo>
                <a:lnTo>
                  <a:pt x="81" y="229"/>
                </a:lnTo>
                <a:lnTo>
                  <a:pt x="81" y="229"/>
                </a:lnTo>
                <a:lnTo>
                  <a:pt x="79" y="227"/>
                </a:lnTo>
                <a:lnTo>
                  <a:pt x="78" y="226"/>
                </a:lnTo>
                <a:lnTo>
                  <a:pt x="77" y="225"/>
                </a:lnTo>
                <a:lnTo>
                  <a:pt x="76" y="225"/>
                </a:lnTo>
                <a:lnTo>
                  <a:pt x="76" y="224"/>
                </a:lnTo>
                <a:lnTo>
                  <a:pt x="76" y="223"/>
                </a:lnTo>
                <a:lnTo>
                  <a:pt x="75" y="222"/>
                </a:lnTo>
                <a:lnTo>
                  <a:pt x="75" y="221"/>
                </a:lnTo>
                <a:lnTo>
                  <a:pt x="75" y="221"/>
                </a:lnTo>
                <a:lnTo>
                  <a:pt x="75" y="220"/>
                </a:lnTo>
                <a:lnTo>
                  <a:pt x="75" y="219"/>
                </a:lnTo>
                <a:lnTo>
                  <a:pt x="75" y="218"/>
                </a:lnTo>
                <a:lnTo>
                  <a:pt x="75" y="218"/>
                </a:lnTo>
                <a:lnTo>
                  <a:pt x="75" y="217"/>
                </a:lnTo>
                <a:lnTo>
                  <a:pt x="75" y="217"/>
                </a:lnTo>
                <a:lnTo>
                  <a:pt x="76" y="216"/>
                </a:lnTo>
                <a:lnTo>
                  <a:pt x="76" y="216"/>
                </a:lnTo>
                <a:lnTo>
                  <a:pt x="77" y="216"/>
                </a:lnTo>
                <a:lnTo>
                  <a:pt x="80" y="214"/>
                </a:lnTo>
                <a:lnTo>
                  <a:pt x="81" y="213"/>
                </a:lnTo>
                <a:lnTo>
                  <a:pt x="81" y="213"/>
                </a:lnTo>
                <a:lnTo>
                  <a:pt x="82" y="212"/>
                </a:lnTo>
                <a:lnTo>
                  <a:pt x="82" y="212"/>
                </a:lnTo>
                <a:lnTo>
                  <a:pt x="83" y="211"/>
                </a:lnTo>
                <a:lnTo>
                  <a:pt x="83" y="210"/>
                </a:lnTo>
                <a:lnTo>
                  <a:pt x="83" y="209"/>
                </a:lnTo>
                <a:lnTo>
                  <a:pt x="84" y="209"/>
                </a:lnTo>
                <a:lnTo>
                  <a:pt x="84" y="208"/>
                </a:lnTo>
                <a:lnTo>
                  <a:pt x="84" y="207"/>
                </a:lnTo>
                <a:lnTo>
                  <a:pt x="84" y="206"/>
                </a:lnTo>
                <a:lnTo>
                  <a:pt x="83" y="204"/>
                </a:lnTo>
                <a:lnTo>
                  <a:pt x="83" y="202"/>
                </a:lnTo>
                <a:lnTo>
                  <a:pt x="83" y="201"/>
                </a:lnTo>
                <a:lnTo>
                  <a:pt x="83" y="200"/>
                </a:lnTo>
                <a:lnTo>
                  <a:pt x="84" y="199"/>
                </a:lnTo>
                <a:lnTo>
                  <a:pt x="84" y="197"/>
                </a:lnTo>
                <a:lnTo>
                  <a:pt x="84" y="196"/>
                </a:lnTo>
                <a:lnTo>
                  <a:pt x="85" y="195"/>
                </a:lnTo>
                <a:lnTo>
                  <a:pt x="86" y="194"/>
                </a:lnTo>
                <a:lnTo>
                  <a:pt x="88" y="192"/>
                </a:lnTo>
                <a:lnTo>
                  <a:pt x="89" y="191"/>
                </a:lnTo>
                <a:lnTo>
                  <a:pt x="91" y="189"/>
                </a:lnTo>
                <a:lnTo>
                  <a:pt x="94" y="187"/>
                </a:lnTo>
                <a:lnTo>
                  <a:pt x="98" y="184"/>
                </a:lnTo>
                <a:lnTo>
                  <a:pt x="99" y="183"/>
                </a:lnTo>
                <a:lnTo>
                  <a:pt x="100" y="183"/>
                </a:lnTo>
                <a:lnTo>
                  <a:pt x="100" y="181"/>
                </a:lnTo>
                <a:lnTo>
                  <a:pt x="101" y="180"/>
                </a:lnTo>
                <a:lnTo>
                  <a:pt x="102" y="178"/>
                </a:lnTo>
                <a:lnTo>
                  <a:pt x="103" y="174"/>
                </a:lnTo>
                <a:lnTo>
                  <a:pt x="104" y="172"/>
                </a:lnTo>
                <a:lnTo>
                  <a:pt x="105" y="170"/>
                </a:lnTo>
                <a:lnTo>
                  <a:pt x="107" y="167"/>
                </a:lnTo>
                <a:lnTo>
                  <a:pt x="108" y="166"/>
                </a:lnTo>
                <a:lnTo>
                  <a:pt x="108" y="165"/>
                </a:lnTo>
                <a:lnTo>
                  <a:pt x="109" y="163"/>
                </a:lnTo>
                <a:lnTo>
                  <a:pt x="109" y="160"/>
                </a:lnTo>
                <a:lnTo>
                  <a:pt x="110" y="159"/>
                </a:lnTo>
                <a:lnTo>
                  <a:pt x="110" y="158"/>
                </a:lnTo>
                <a:lnTo>
                  <a:pt x="110" y="156"/>
                </a:lnTo>
                <a:lnTo>
                  <a:pt x="109" y="155"/>
                </a:lnTo>
                <a:lnTo>
                  <a:pt x="109" y="154"/>
                </a:lnTo>
                <a:lnTo>
                  <a:pt x="108" y="154"/>
                </a:lnTo>
                <a:lnTo>
                  <a:pt x="106" y="151"/>
                </a:lnTo>
                <a:lnTo>
                  <a:pt x="105" y="150"/>
                </a:lnTo>
                <a:lnTo>
                  <a:pt x="104" y="148"/>
                </a:lnTo>
                <a:lnTo>
                  <a:pt x="102" y="144"/>
                </a:lnTo>
                <a:lnTo>
                  <a:pt x="101" y="142"/>
                </a:lnTo>
                <a:lnTo>
                  <a:pt x="101" y="140"/>
                </a:lnTo>
                <a:lnTo>
                  <a:pt x="100" y="137"/>
                </a:lnTo>
                <a:lnTo>
                  <a:pt x="100" y="135"/>
                </a:lnTo>
                <a:lnTo>
                  <a:pt x="100" y="133"/>
                </a:lnTo>
                <a:lnTo>
                  <a:pt x="100" y="131"/>
                </a:lnTo>
                <a:lnTo>
                  <a:pt x="101" y="127"/>
                </a:lnTo>
                <a:lnTo>
                  <a:pt x="101" y="125"/>
                </a:lnTo>
                <a:lnTo>
                  <a:pt x="101" y="124"/>
                </a:lnTo>
                <a:lnTo>
                  <a:pt x="102" y="122"/>
                </a:lnTo>
                <a:lnTo>
                  <a:pt x="103" y="120"/>
                </a:lnTo>
                <a:lnTo>
                  <a:pt x="104" y="119"/>
                </a:lnTo>
                <a:lnTo>
                  <a:pt x="107" y="114"/>
                </a:lnTo>
                <a:lnTo>
                  <a:pt x="108" y="113"/>
                </a:lnTo>
                <a:lnTo>
                  <a:pt x="108" y="112"/>
                </a:lnTo>
                <a:lnTo>
                  <a:pt x="108" y="112"/>
                </a:lnTo>
                <a:lnTo>
                  <a:pt x="107" y="111"/>
                </a:lnTo>
                <a:lnTo>
                  <a:pt x="107" y="109"/>
                </a:lnTo>
                <a:lnTo>
                  <a:pt x="106" y="108"/>
                </a:lnTo>
                <a:lnTo>
                  <a:pt x="105" y="105"/>
                </a:lnTo>
                <a:lnTo>
                  <a:pt x="104" y="102"/>
                </a:lnTo>
                <a:lnTo>
                  <a:pt x="103" y="100"/>
                </a:lnTo>
                <a:lnTo>
                  <a:pt x="103" y="99"/>
                </a:lnTo>
                <a:lnTo>
                  <a:pt x="102" y="96"/>
                </a:lnTo>
                <a:lnTo>
                  <a:pt x="102" y="94"/>
                </a:lnTo>
                <a:lnTo>
                  <a:pt x="102" y="88"/>
                </a:lnTo>
                <a:lnTo>
                  <a:pt x="101" y="87"/>
                </a:lnTo>
                <a:lnTo>
                  <a:pt x="101" y="85"/>
                </a:lnTo>
                <a:lnTo>
                  <a:pt x="101" y="83"/>
                </a:lnTo>
                <a:lnTo>
                  <a:pt x="100" y="82"/>
                </a:lnTo>
                <a:lnTo>
                  <a:pt x="100" y="81"/>
                </a:lnTo>
                <a:lnTo>
                  <a:pt x="100" y="81"/>
                </a:lnTo>
                <a:lnTo>
                  <a:pt x="98" y="79"/>
                </a:lnTo>
                <a:lnTo>
                  <a:pt x="97" y="78"/>
                </a:lnTo>
                <a:lnTo>
                  <a:pt x="97" y="77"/>
                </a:lnTo>
                <a:lnTo>
                  <a:pt x="97" y="76"/>
                </a:lnTo>
                <a:lnTo>
                  <a:pt x="97" y="76"/>
                </a:lnTo>
                <a:lnTo>
                  <a:pt x="97" y="75"/>
                </a:lnTo>
                <a:lnTo>
                  <a:pt x="97" y="74"/>
                </a:lnTo>
                <a:lnTo>
                  <a:pt x="97" y="74"/>
                </a:lnTo>
                <a:lnTo>
                  <a:pt x="97" y="72"/>
                </a:lnTo>
                <a:lnTo>
                  <a:pt x="99" y="66"/>
                </a:lnTo>
                <a:lnTo>
                  <a:pt x="99" y="65"/>
                </a:lnTo>
                <a:lnTo>
                  <a:pt x="100" y="64"/>
                </a:lnTo>
                <a:lnTo>
                  <a:pt x="100" y="63"/>
                </a:lnTo>
                <a:lnTo>
                  <a:pt x="101" y="62"/>
                </a:lnTo>
                <a:lnTo>
                  <a:pt x="101" y="61"/>
                </a:lnTo>
                <a:lnTo>
                  <a:pt x="102" y="61"/>
                </a:lnTo>
                <a:lnTo>
                  <a:pt x="102" y="61"/>
                </a:lnTo>
                <a:lnTo>
                  <a:pt x="103" y="61"/>
                </a:lnTo>
                <a:lnTo>
                  <a:pt x="103" y="61"/>
                </a:lnTo>
                <a:lnTo>
                  <a:pt x="104" y="61"/>
                </a:lnTo>
                <a:lnTo>
                  <a:pt x="104" y="62"/>
                </a:lnTo>
                <a:lnTo>
                  <a:pt x="106" y="62"/>
                </a:lnTo>
                <a:lnTo>
                  <a:pt x="108" y="61"/>
                </a:lnTo>
                <a:lnTo>
                  <a:pt x="109" y="61"/>
                </a:lnTo>
                <a:lnTo>
                  <a:pt x="113" y="60"/>
                </a:lnTo>
                <a:lnTo>
                  <a:pt x="119" y="58"/>
                </a:lnTo>
                <a:lnTo>
                  <a:pt x="121" y="57"/>
                </a:lnTo>
                <a:lnTo>
                  <a:pt x="124" y="56"/>
                </a:lnTo>
                <a:lnTo>
                  <a:pt x="125" y="56"/>
                </a:lnTo>
                <a:lnTo>
                  <a:pt x="125" y="56"/>
                </a:lnTo>
                <a:lnTo>
                  <a:pt x="126" y="56"/>
                </a:lnTo>
                <a:lnTo>
                  <a:pt x="127" y="56"/>
                </a:lnTo>
                <a:lnTo>
                  <a:pt x="127" y="56"/>
                </a:lnTo>
                <a:lnTo>
                  <a:pt x="128" y="56"/>
                </a:lnTo>
                <a:lnTo>
                  <a:pt x="129" y="57"/>
                </a:lnTo>
                <a:lnTo>
                  <a:pt x="132" y="60"/>
                </a:lnTo>
                <a:lnTo>
                  <a:pt x="133" y="60"/>
                </a:lnTo>
                <a:lnTo>
                  <a:pt x="133" y="61"/>
                </a:lnTo>
                <a:lnTo>
                  <a:pt x="134" y="61"/>
                </a:lnTo>
                <a:lnTo>
                  <a:pt x="135" y="61"/>
                </a:lnTo>
                <a:lnTo>
                  <a:pt x="136" y="61"/>
                </a:lnTo>
                <a:lnTo>
                  <a:pt x="136" y="61"/>
                </a:lnTo>
                <a:lnTo>
                  <a:pt x="137" y="60"/>
                </a:lnTo>
                <a:lnTo>
                  <a:pt x="138" y="60"/>
                </a:lnTo>
                <a:lnTo>
                  <a:pt x="140" y="60"/>
                </a:lnTo>
                <a:lnTo>
                  <a:pt x="143" y="58"/>
                </a:lnTo>
                <a:lnTo>
                  <a:pt x="144" y="57"/>
                </a:lnTo>
                <a:lnTo>
                  <a:pt x="146" y="57"/>
                </a:lnTo>
                <a:lnTo>
                  <a:pt x="147" y="57"/>
                </a:lnTo>
                <a:lnTo>
                  <a:pt x="148" y="57"/>
                </a:lnTo>
                <a:lnTo>
                  <a:pt x="148" y="57"/>
                </a:lnTo>
                <a:lnTo>
                  <a:pt x="149" y="58"/>
                </a:lnTo>
                <a:lnTo>
                  <a:pt x="150" y="58"/>
                </a:lnTo>
                <a:lnTo>
                  <a:pt x="153" y="61"/>
                </a:lnTo>
                <a:lnTo>
                  <a:pt x="154" y="61"/>
                </a:lnTo>
                <a:lnTo>
                  <a:pt x="156" y="62"/>
                </a:lnTo>
                <a:lnTo>
                  <a:pt x="157" y="63"/>
                </a:lnTo>
                <a:lnTo>
                  <a:pt x="158" y="63"/>
                </a:lnTo>
                <a:lnTo>
                  <a:pt x="159" y="64"/>
                </a:lnTo>
                <a:lnTo>
                  <a:pt x="159" y="65"/>
                </a:lnTo>
                <a:lnTo>
                  <a:pt x="160" y="65"/>
                </a:lnTo>
                <a:lnTo>
                  <a:pt x="161" y="65"/>
                </a:lnTo>
                <a:lnTo>
                  <a:pt x="163" y="66"/>
                </a:lnTo>
                <a:lnTo>
                  <a:pt x="164" y="67"/>
                </a:lnTo>
                <a:lnTo>
                  <a:pt x="166" y="67"/>
                </a:lnTo>
                <a:lnTo>
                  <a:pt x="167" y="68"/>
                </a:lnTo>
                <a:lnTo>
                  <a:pt x="168" y="68"/>
                </a:lnTo>
                <a:lnTo>
                  <a:pt x="170" y="68"/>
                </a:lnTo>
                <a:lnTo>
                  <a:pt x="171" y="68"/>
                </a:lnTo>
                <a:lnTo>
                  <a:pt x="172" y="67"/>
                </a:lnTo>
                <a:lnTo>
                  <a:pt x="174" y="67"/>
                </a:lnTo>
                <a:lnTo>
                  <a:pt x="175" y="66"/>
                </a:lnTo>
                <a:lnTo>
                  <a:pt x="176" y="66"/>
                </a:lnTo>
                <a:lnTo>
                  <a:pt x="178" y="64"/>
                </a:lnTo>
                <a:lnTo>
                  <a:pt x="179" y="64"/>
                </a:lnTo>
                <a:lnTo>
                  <a:pt x="180" y="63"/>
                </a:lnTo>
                <a:lnTo>
                  <a:pt x="182" y="63"/>
                </a:lnTo>
                <a:lnTo>
                  <a:pt x="183" y="62"/>
                </a:lnTo>
                <a:lnTo>
                  <a:pt x="188" y="62"/>
                </a:lnTo>
                <a:lnTo>
                  <a:pt x="189" y="62"/>
                </a:lnTo>
                <a:lnTo>
                  <a:pt x="190" y="61"/>
                </a:lnTo>
                <a:lnTo>
                  <a:pt x="191" y="61"/>
                </a:lnTo>
                <a:lnTo>
                  <a:pt x="192" y="60"/>
                </a:lnTo>
                <a:lnTo>
                  <a:pt x="194" y="59"/>
                </a:lnTo>
                <a:lnTo>
                  <a:pt x="196" y="58"/>
                </a:lnTo>
                <a:lnTo>
                  <a:pt x="197" y="57"/>
                </a:lnTo>
                <a:lnTo>
                  <a:pt x="198" y="57"/>
                </a:lnTo>
                <a:lnTo>
                  <a:pt x="201" y="56"/>
                </a:lnTo>
                <a:lnTo>
                  <a:pt x="201" y="56"/>
                </a:lnTo>
                <a:lnTo>
                  <a:pt x="201" y="56"/>
                </a:lnTo>
                <a:lnTo>
                  <a:pt x="202" y="55"/>
                </a:lnTo>
                <a:lnTo>
                  <a:pt x="203" y="55"/>
                </a:lnTo>
                <a:lnTo>
                  <a:pt x="204" y="53"/>
                </a:lnTo>
                <a:lnTo>
                  <a:pt x="205" y="51"/>
                </a:lnTo>
                <a:lnTo>
                  <a:pt x="205" y="50"/>
                </a:lnTo>
                <a:lnTo>
                  <a:pt x="206" y="49"/>
                </a:lnTo>
                <a:lnTo>
                  <a:pt x="207" y="46"/>
                </a:lnTo>
                <a:lnTo>
                  <a:pt x="208" y="43"/>
                </a:lnTo>
                <a:lnTo>
                  <a:pt x="209" y="42"/>
                </a:lnTo>
                <a:lnTo>
                  <a:pt x="209" y="41"/>
                </a:lnTo>
                <a:lnTo>
                  <a:pt x="210" y="40"/>
                </a:lnTo>
                <a:lnTo>
                  <a:pt x="210" y="40"/>
                </a:lnTo>
                <a:lnTo>
                  <a:pt x="211" y="39"/>
                </a:lnTo>
                <a:lnTo>
                  <a:pt x="213" y="38"/>
                </a:lnTo>
                <a:lnTo>
                  <a:pt x="218" y="36"/>
                </a:lnTo>
                <a:lnTo>
                  <a:pt x="221" y="34"/>
                </a:lnTo>
                <a:lnTo>
                  <a:pt x="223" y="33"/>
                </a:lnTo>
                <a:lnTo>
                  <a:pt x="225" y="33"/>
                </a:lnTo>
                <a:lnTo>
                  <a:pt x="227" y="32"/>
                </a:lnTo>
                <a:lnTo>
                  <a:pt x="230" y="31"/>
                </a:lnTo>
                <a:lnTo>
                  <a:pt x="230" y="3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114" name="Freeform 230">
            <a:extLst>
              <a:ext uri="{FF2B5EF4-FFF2-40B4-BE49-F238E27FC236}">
                <a16:creationId xmlns:a16="http://schemas.microsoft.com/office/drawing/2014/main" id="{D76F9B81-2779-43E6-B7BD-8FACFBB5BA51}"/>
              </a:ext>
            </a:extLst>
          </p:cNvPr>
          <p:cNvSpPr>
            <a:spLocks/>
          </p:cNvSpPr>
          <p:nvPr/>
        </p:nvSpPr>
        <p:spPr bwMode="auto">
          <a:xfrm>
            <a:off x="8214206" y="2464560"/>
            <a:ext cx="668494" cy="600218"/>
          </a:xfrm>
          <a:custGeom>
            <a:avLst/>
            <a:gdLst>
              <a:gd name="T0" fmla="*/ 6 w 656"/>
              <a:gd name="T1" fmla="*/ 51 h 589"/>
              <a:gd name="T2" fmla="*/ 37 w 656"/>
              <a:gd name="T3" fmla="*/ 51 h 589"/>
              <a:gd name="T4" fmla="*/ 70 w 656"/>
              <a:gd name="T5" fmla="*/ 35 h 589"/>
              <a:gd name="T6" fmla="*/ 96 w 656"/>
              <a:gd name="T7" fmla="*/ 36 h 589"/>
              <a:gd name="T8" fmla="*/ 114 w 656"/>
              <a:gd name="T9" fmla="*/ 52 h 589"/>
              <a:gd name="T10" fmla="*/ 136 w 656"/>
              <a:gd name="T11" fmla="*/ 48 h 589"/>
              <a:gd name="T12" fmla="*/ 147 w 656"/>
              <a:gd name="T13" fmla="*/ 39 h 589"/>
              <a:gd name="T14" fmla="*/ 171 w 656"/>
              <a:gd name="T15" fmla="*/ 50 h 589"/>
              <a:gd name="T16" fmla="*/ 195 w 656"/>
              <a:gd name="T17" fmla="*/ 50 h 589"/>
              <a:gd name="T18" fmla="*/ 222 w 656"/>
              <a:gd name="T19" fmla="*/ 51 h 589"/>
              <a:gd name="T20" fmla="*/ 238 w 656"/>
              <a:gd name="T21" fmla="*/ 62 h 589"/>
              <a:gd name="T22" fmla="*/ 255 w 656"/>
              <a:gd name="T23" fmla="*/ 59 h 589"/>
              <a:gd name="T24" fmla="*/ 285 w 656"/>
              <a:gd name="T25" fmla="*/ 40 h 589"/>
              <a:gd name="T26" fmla="*/ 285 w 656"/>
              <a:gd name="T27" fmla="*/ 13 h 589"/>
              <a:gd name="T28" fmla="*/ 302 w 656"/>
              <a:gd name="T29" fmla="*/ 0 h 589"/>
              <a:gd name="T30" fmla="*/ 334 w 656"/>
              <a:gd name="T31" fmla="*/ 21 h 589"/>
              <a:gd name="T32" fmla="*/ 348 w 656"/>
              <a:gd name="T33" fmla="*/ 25 h 589"/>
              <a:gd name="T34" fmla="*/ 367 w 656"/>
              <a:gd name="T35" fmla="*/ 43 h 589"/>
              <a:gd name="T36" fmla="*/ 368 w 656"/>
              <a:gd name="T37" fmla="*/ 58 h 589"/>
              <a:gd name="T38" fmla="*/ 366 w 656"/>
              <a:gd name="T39" fmla="*/ 74 h 589"/>
              <a:gd name="T40" fmla="*/ 365 w 656"/>
              <a:gd name="T41" fmla="*/ 107 h 589"/>
              <a:gd name="T42" fmla="*/ 355 w 656"/>
              <a:gd name="T43" fmla="*/ 145 h 589"/>
              <a:gd name="T44" fmla="*/ 367 w 656"/>
              <a:gd name="T45" fmla="*/ 168 h 589"/>
              <a:gd name="T46" fmla="*/ 362 w 656"/>
              <a:gd name="T47" fmla="*/ 186 h 589"/>
              <a:gd name="T48" fmla="*/ 393 w 656"/>
              <a:gd name="T49" fmla="*/ 218 h 589"/>
              <a:gd name="T50" fmla="*/ 420 w 656"/>
              <a:gd name="T51" fmla="*/ 217 h 589"/>
              <a:gd name="T52" fmla="*/ 442 w 656"/>
              <a:gd name="T53" fmla="*/ 231 h 589"/>
              <a:gd name="T54" fmla="*/ 441 w 656"/>
              <a:gd name="T55" fmla="*/ 241 h 589"/>
              <a:gd name="T56" fmla="*/ 463 w 656"/>
              <a:gd name="T57" fmla="*/ 255 h 589"/>
              <a:gd name="T58" fmla="*/ 493 w 656"/>
              <a:gd name="T59" fmla="*/ 253 h 589"/>
              <a:gd name="T60" fmla="*/ 526 w 656"/>
              <a:gd name="T61" fmla="*/ 260 h 589"/>
              <a:gd name="T62" fmla="*/ 548 w 656"/>
              <a:gd name="T63" fmla="*/ 271 h 589"/>
              <a:gd name="T64" fmla="*/ 555 w 656"/>
              <a:gd name="T65" fmla="*/ 302 h 589"/>
              <a:gd name="T66" fmla="*/ 588 w 656"/>
              <a:gd name="T67" fmla="*/ 318 h 589"/>
              <a:gd name="T68" fmla="*/ 623 w 656"/>
              <a:gd name="T69" fmla="*/ 317 h 589"/>
              <a:gd name="T70" fmla="*/ 641 w 656"/>
              <a:gd name="T71" fmla="*/ 319 h 589"/>
              <a:gd name="T72" fmla="*/ 650 w 656"/>
              <a:gd name="T73" fmla="*/ 334 h 589"/>
              <a:gd name="T74" fmla="*/ 646 w 656"/>
              <a:gd name="T75" fmla="*/ 353 h 589"/>
              <a:gd name="T76" fmla="*/ 631 w 656"/>
              <a:gd name="T77" fmla="*/ 372 h 589"/>
              <a:gd name="T78" fmla="*/ 613 w 656"/>
              <a:gd name="T79" fmla="*/ 401 h 589"/>
              <a:gd name="T80" fmla="*/ 625 w 656"/>
              <a:gd name="T81" fmla="*/ 409 h 589"/>
              <a:gd name="T82" fmla="*/ 649 w 656"/>
              <a:gd name="T83" fmla="*/ 429 h 589"/>
              <a:gd name="T84" fmla="*/ 645 w 656"/>
              <a:gd name="T85" fmla="*/ 442 h 589"/>
              <a:gd name="T86" fmla="*/ 638 w 656"/>
              <a:gd name="T87" fmla="*/ 452 h 589"/>
              <a:gd name="T88" fmla="*/ 612 w 656"/>
              <a:gd name="T89" fmla="*/ 442 h 589"/>
              <a:gd name="T90" fmla="*/ 579 w 656"/>
              <a:gd name="T91" fmla="*/ 429 h 589"/>
              <a:gd name="T92" fmla="*/ 534 w 656"/>
              <a:gd name="T93" fmla="*/ 413 h 589"/>
              <a:gd name="T94" fmla="*/ 518 w 656"/>
              <a:gd name="T95" fmla="*/ 419 h 589"/>
              <a:gd name="T96" fmla="*/ 488 w 656"/>
              <a:gd name="T97" fmla="*/ 433 h 589"/>
              <a:gd name="T98" fmla="*/ 469 w 656"/>
              <a:gd name="T99" fmla="*/ 433 h 589"/>
              <a:gd name="T100" fmla="*/ 460 w 656"/>
              <a:gd name="T101" fmla="*/ 405 h 589"/>
              <a:gd name="T102" fmla="*/ 429 w 656"/>
              <a:gd name="T103" fmla="*/ 398 h 589"/>
              <a:gd name="T104" fmla="*/ 400 w 656"/>
              <a:gd name="T105" fmla="*/ 394 h 589"/>
              <a:gd name="T106" fmla="*/ 390 w 656"/>
              <a:gd name="T107" fmla="*/ 420 h 589"/>
              <a:gd name="T108" fmla="*/ 393 w 656"/>
              <a:gd name="T109" fmla="*/ 472 h 589"/>
              <a:gd name="T110" fmla="*/ 383 w 656"/>
              <a:gd name="T111" fmla="*/ 522 h 589"/>
              <a:gd name="T112" fmla="*/ 387 w 656"/>
              <a:gd name="T113" fmla="*/ 550 h 589"/>
              <a:gd name="T114" fmla="*/ 352 w 656"/>
              <a:gd name="T115" fmla="*/ 550 h 589"/>
              <a:gd name="T116" fmla="*/ 321 w 656"/>
              <a:gd name="T117" fmla="*/ 547 h 589"/>
              <a:gd name="T118" fmla="*/ 307 w 656"/>
              <a:gd name="T119" fmla="*/ 582 h 5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656" h="589">
                <a:moveTo>
                  <a:pt x="0" y="31"/>
                </a:moveTo>
                <a:lnTo>
                  <a:pt x="0" y="31"/>
                </a:lnTo>
                <a:lnTo>
                  <a:pt x="1" y="32"/>
                </a:lnTo>
                <a:lnTo>
                  <a:pt x="1" y="33"/>
                </a:lnTo>
                <a:lnTo>
                  <a:pt x="1" y="33"/>
                </a:lnTo>
                <a:lnTo>
                  <a:pt x="1" y="35"/>
                </a:lnTo>
                <a:lnTo>
                  <a:pt x="1" y="41"/>
                </a:lnTo>
                <a:lnTo>
                  <a:pt x="1" y="43"/>
                </a:lnTo>
                <a:lnTo>
                  <a:pt x="2" y="44"/>
                </a:lnTo>
                <a:lnTo>
                  <a:pt x="2" y="46"/>
                </a:lnTo>
                <a:lnTo>
                  <a:pt x="2" y="47"/>
                </a:lnTo>
                <a:lnTo>
                  <a:pt x="2" y="48"/>
                </a:lnTo>
                <a:lnTo>
                  <a:pt x="3" y="49"/>
                </a:lnTo>
                <a:lnTo>
                  <a:pt x="4" y="49"/>
                </a:lnTo>
                <a:lnTo>
                  <a:pt x="4" y="50"/>
                </a:lnTo>
                <a:lnTo>
                  <a:pt x="5" y="51"/>
                </a:lnTo>
                <a:lnTo>
                  <a:pt x="6" y="51"/>
                </a:lnTo>
                <a:lnTo>
                  <a:pt x="7" y="52"/>
                </a:lnTo>
                <a:lnTo>
                  <a:pt x="8" y="52"/>
                </a:lnTo>
                <a:lnTo>
                  <a:pt x="10" y="52"/>
                </a:lnTo>
                <a:lnTo>
                  <a:pt x="11" y="52"/>
                </a:lnTo>
                <a:lnTo>
                  <a:pt x="13" y="52"/>
                </a:lnTo>
                <a:lnTo>
                  <a:pt x="14" y="52"/>
                </a:lnTo>
                <a:lnTo>
                  <a:pt x="16" y="51"/>
                </a:lnTo>
                <a:lnTo>
                  <a:pt x="17" y="51"/>
                </a:lnTo>
                <a:lnTo>
                  <a:pt x="18" y="51"/>
                </a:lnTo>
                <a:lnTo>
                  <a:pt x="21" y="52"/>
                </a:lnTo>
                <a:lnTo>
                  <a:pt x="23" y="52"/>
                </a:lnTo>
                <a:lnTo>
                  <a:pt x="24" y="52"/>
                </a:lnTo>
                <a:lnTo>
                  <a:pt x="27" y="51"/>
                </a:lnTo>
                <a:lnTo>
                  <a:pt x="29" y="51"/>
                </a:lnTo>
                <a:lnTo>
                  <a:pt x="31" y="51"/>
                </a:lnTo>
                <a:lnTo>
                  <a:pt x="35" y="51"/>
                </a:lnTo>
                <a:lnTo>
                  <a:pt x="37" y="51"/>
                </a:lnTo>
                <a:lnTo>
                  <a:pt x="48" y="50"/>
                </a:lnTo>
                <a:lnTo>
                  <a:pt x="53" y="50"/>
                </a:lnTo>
                <a:lnTo>
                  <a:pt x="55" y="49"/>
                </a:lnTo>
                <a:lnTo>
                  <a:pt x="57" y="49"/>
                </a:lnTo>
                <a:lnTo>
                  <a:pt x="59" y="49"/>
                </a:lnTo>
                <a:lnTo>
                  <a:pt x="60" y="49"/>
                </a:lnTo>
                <a:lnTo>
                  <a:pt x="60" y="49"/>
                </a:lnTo>
                <a:lnTo>
                  <a:pt x="61" y="49"/>
                </a:lnTo>
                <a:lnTo>
                  <a:pt x="62" y="48"/>
                </a:lnTo>
                <a:lnTo>
                  <a:pt x="63" y="48"/>
                </a:lnTo>
                <a:lnTo>
                  <a:pt x="63" y="47"/>
                </a:lnTo>
                <a:lnTo>
                  <a:pt x="64" y="45"/>
                </a:lnTo>
                <a:lnTo>
                  <a:pt x="66" y="43"/>
                </a:lnTo>
                <a:lnTo>
                  <a:pt x="67" y="41"/>
                </a:lnTo>
                <a:lnTo>
                  <a:pt x="68" y="39"/>
                </a:lnTo>
                <a:lnTo>
                  <a:pt x="69" y="36"/>
                </a:lnTo>
                <a:lnTo>
                  <a:pt x="70" y="35"/>
                </a:lnTo>
                <a:lnTo>
                  <a:pt x="71" y="34"/>
                </a:lnTo>
                <a:lnTo>
                  <a:pt x="72" y="33"/>
                </a:lnTo>
                <a:lnTo>
                  <a:pt x="73" y="33"/>
                </a:lnTo>
                <a:lnTo>
                  <a:pt x="74" y="32"/>
                </a:lnTo>
                <a:lnTo>
                  <a:pt x="79" y="31"/>
                </a:lnTo>
                <a:lnTo>
                  <a:pt x="81" y="31"/>
                </a:lnTo>
                <a:lnTo>
                  <a:pt x="82" y="30"/>
                </a:lnTo>
                <a:lnTo>
                  <a:pt x="84" y="30"/>
                </a:lnTo>
                <a:lnTo>
                  <a:pt x="85" y="30"/>
                </a:lnTo>
                <a:lnTo>
                  <a:pt x="86" y="30"/>
                </a:lnTo>
                <a:lnTo>
                  <a:pt x="87" y="31"/>
                </a:lnTo>
                <a:lnTo>
                  <a:pt x="89" y="31"/>
                </a:lnTo>
                <a:lnTo>
                  <a:pt x="91" y="32"/>
                </a:lnTo>
                <a:lnTo>
                  <a:pt x="93" y="33"/>
                </a:lnTo>
                <a:lnTo>
                  <a:pt x="94" y="34"/>
                </a:lnTo>
                <a:lnTo>
                  <a:pt x="95" y="35"/>
                </a:lnTo>
                <a:lnTo>
                  <a:pt x="96" y="36"/>
                </a:lnTo>
                <a:lnTo>
                  <a:pt x="98" y="38"/>
                </a:lnTo>
                <a:lnTo>
                  <a:pt x="98" y="39"/>
                </a:lnTo>
                <a:lnTo>
                  <a:pt x="99" y="40"/>
                </a:lnTo>
                <a:lnTo>
                  <a:pt x="100" y="40"/>
                </a:lnTo>
                <a:lnTo>
                  <a:pt x="101" y="41"/>
                </a:lnTo>
                <a:lnTo>
                  <a:pt x="101" y="41"/>
                </a:lnTo>
                <a:lnTo>
                  <a:pt x="104" y="42"/>
                </a:lnTo>
                <a:lnTo>
                  <a:pt x="106" y="43"/>
                </a:lnTo>
                <a:lnTo>
                  <a:pt x="108" y="44"/>
                </a:lnTo>
                <a:lnTo>
                  <a:pt x="109" y="45"/>
                </a:lnTo>
                <a:lnTo>
                  <a:pt x="109" y="45"/>
                </a:lnTo>
                <a:lnTo>
                  <a:pt x="110" y="46"/>
                </a:lnTo>
                <a:lnTo>
                  <a:pt x="111" y="47"/>
                </a:lnTo>
                <a:lnTo>
                  <a:pt x="112" y="48"/>
                </a:lnTo>
                <a:lnTo>
                  <a:pt x="112" y="49"/>
                </a:lnTo>
                <a:lnTo>
                  <a:pt x="113" y="49"/>
                </a:lnTo>
                <a:lnTo>
                  <a:pt x="114" y="52"/>
                </a:lnTo>
                <a:lnTo>
                  <a:pt x="114" y="53"/>
                </a:lnTo>
                <a:lnTo>
                  <a:pt x="115" y="53"/>
                </a:lnTo>
                <a:lnTo>
                  <a:pt x="115" y="53"/>
                </a:lnTo>
                <a:lnTo>
                  <a:pt x="115" y="53"/>
                </a:lnTo>
                <a:lnTo>
                  <a:pt x="116" y="54"/>
                </a:lnTo>
                <a:lnTo>
                  <a:pt x="119" y="54"/>
                </a:lnTo>
                <a:lnTo>
                  <a:pt x="121" y="54"/>
                </a:lnTo>
                <a:lnTo>
                  <a:pt x="123" y="55"/>
                </a:lnTo>
                <a:lnTo>
                  <a:pt x="124" y="55"/>
                </a:lnTo>
                <a:lnTo>
                  <a:pt x="125" y="55"/>
                </a:lnTo>
                <a:lnTo>
                  <a:pt x="128" y="54"/>
                </a:lnTo>
                <a:lnTo>
                  <a:pt x="128" y="54"/>
                </a:lnTo>
                <a:lnTo>
                  <a:pt x="129" y="53"/>
                </a:lnTo>
                <a:lnTo>
                  <a:pt x="130" y="53"/>
                </a:lnTo>
                <a:lnTo>
                  <a:pt x="134" y="50"/>
                </a:lnTo>
                <a:lnTo>
                  <a:pt x="135" y="49"/>
                </a:lnTo>
                <a:lnTo>
                  <a:pt x="136" y="48"/>
                </a:lnTo>
                <a:lnTo>
                  <a:pt x="138" y="48"/>
                </a:lnTo>
                <a:lnTo>
                  <a:pt x="139" y="47"/>
                </a:lnTo>
                <a:lnTo>
                  <a:pt x="140" y="47"/>
                </a:lnTo>
                <a:lnTo>
                  <a:pt x="142" y="47"/>
                </a:lnTo>
                <a:lnTo>
                  <a:pt x="144" y="47"/>
                </a:lnTo>
                <a:lnTo>
                  <a:pt x="145" y="47"/>
                </a:lnTo>
                <a:lnTo>
                  <a:pt x="145" y="47"/>
                </a:lnTo>
                <a:lnTo>
                  <a:pt x="146" y="47"/>
                </a:lnTo>
                <a:lnTo>
                  <a:pt x="146" y="47"/>
                </a:lnTo>
                <a:lnTo>
                  <a:pt x="146" y="46"/>
                </a:lnTo>
                <a:lnTo>
                  <a:pt x="146" y="46"/>
                </a:lnTo>
                <a:lnTo>
                  <a:pt x="146" y="44"/>
                </a:lnTo>
                <a:lnTo>
                  <a:pt x="146" y="41"/>
                </a:lnTo>
                <a:lnTo>
                  <a:pt x="146" y="40"/>
                </a:lnTo>
                <a:lnTo>
                  <a:pt x="146" y="40"/>
                </a:lnTo>
                <a:lnTo>
                  <a:pt x="146" y="40"/>
                </a:lnTo>
                <a:lnTo>
                  <a:pt x="147" y="39"/>
                </a:lnTo>
                <a:lnTo>
                  <a:pt x="147" y="39"/>
                </a:lnTo>
                <a:lnTo>
                  <a:pt x="148" y="39"/>
                </a:lnTo>
                <a:lnTo>
                  <a:pt x="148" y="38"/>
                </a:lnTo>
                <a:lnTo>
                  <a:pt x="149" y="39"/>
                </a:lnTo>
                <a:lnTo>
                  <a:pt x="150" y="39"/>
                </a:lnTo>
                <a:lnTo>
                  <a:pt x="154" y="41"/>
                </a:lnTo>
                <a:lnTo>
                  <a:pt x="155" y="42"/>
                </a:lnTo>
                <a:lnTo>
                  <a:pt x="156" y="43"/>
                </a:lnTo>
                <a:lnTo>
                  <a:pt x="159" y="44"/>
                </a:lnTo>
                <a:lnTo>
                  <a:pt x="160" y="44"/>
                </a:lnTo>
                <a:lnTo>
                  <a:pt x="161" y="45"/>
                </a:lnTo>
                <a:lnTo>
                  <a:pt x="166" y="48"/>
                </a:lnTo>
                <a:lnTo>
                  <a:pt x="167" y="49"/>
                </a:lnTo>
                <a:lnTo>
                  <a:pt x="169" y="50"/>
                </a:lnTo>
                <a:lnTo>
                  <a:pt x="170" y="50"/>
                </a:lnTo>
                <a:lnTo>
                  <a:pt x="171" y="50"/>
                </a:lnTo>
                <a:lnTo>
                  <a:pt x="171" y="50"/>
                </a:lnTo>
                <a:lnTo>
                  <a:pt x="172" y="50"/>
                </a:lnTo>
                <a:lnTo>
                  <a:pt x="172" y="50"/>
                </a:lnTo>
                <a:lnTo>
                  <a:pt x="174" y="48"/>
                </a:lnTo>
                <a:lnTo>
                  <a:pt x="176" y="47"/>
                </a:lnTo>
                <a:lnTo>
                  <a:pt x="178" y="47"/>
                </a:lnTo>
                <a:lnTo>
                  <a:pt x="178" y="46"/>
                </a:lnTo>
                <a:lnTo>
                  <a:pt x="179" y="46"/>
                </a:lnTo>
                <a:lnTo>
                  <a:pt x="181" y="46"/>
                </a:lnTo>
                <a:lnTo>
                  <a:pt x="182" y="46"/>
                </a:lnTo>
                <a:lnTo>
                  <a:pt x="185" y="46"/>
                </a:lnTo>
                <a:lnTo>
                  <a:pt x="186" y="47"/>
                </a:lnTo>
                <a:lnTo>
                  <a:pt x="187" y="47"/>
                </a:lnTo>
                <a:lnTo>
                  <a:pt x="188" y="47"/>
                </a:lnTo>
                <a:lnTo>
                  <a:pt x="189" y="47"/>
                </a:lnTo>
                <a:lnTo>
                  <a:pt x="192" y="49"/>
                </a:lnTo>
                <a:lnTo>
                  <a:pt x="193" y="49"/>
                </a:lnTo>
                <a:lnTo>
                  <a:pt x="195" y="50"/>
                </a:lnTo>
                <a:lnTo>
                  <a:pt x="196" y="50"/>
                </a:lnTo>
                <a:lnTo>
                  <a:pt x="199" y="51"/>
                </a:lnTo>
                <a:lnTo>
                  <a:pt x="204" y="51"/>
                </a:lnTo>
                <a:lnTo>
                  <a:pt x="206" y="51"/>
                </a:lnTo>
                <a:lnTo>
                  <a:pt x="209" y="52"/>
                </a:lnTo>
                <a:lnTo>
                  <a:pt x="210" y="51"/>
                </a:lnTo>
                <a:lnTo>
                  <a:pt x="211" y="51"/>
                </a:lnTo>
                <a:lnTo>
                  <a:pt x="214" y="51"/>
                </a:lnTo>
                <a:lnTo>
                  <a:pt x="216" y="50"/>
                </a:lnTo>
                <a:lnTo>
                  <a:pt x="218" y="50"/>
                </a:lnTo>
                <a:lnTo>
                  <a:pt x="221" y="49"/>
                </a:lnTo>
                <a:lnTo>
                  <a:pt x="221" y="49"/>
                </a:lnTo>
                <a:lnTo>
                  <a:pt x="222" y="49"/>
                </a:lnTo>
                <a:lnTo>
                  <a:pt x="222" y="49"/>
                </a:lnTo>
                <a:lnTo>
                  <a:pt x="222" y="49"/>
                </a:lnTo>
                <a:lnTo>
                  <a:pt x="222" y="50"/>
                </a:lnTo>
                <a:lnTo>
                  <a:pt x="222" y="51"/>
                </a:lnTo>
                <a:lnTo>
                  <a:pt x="222" y="52"/>
                </a:lnTo>
                <a:lnTo>
                  <a:pt x="222" y="55"/>
                </a:lnTo>
                <a:lnTo>
                  <a:pt x="221" y="56"/>
                </a:lnTo>
                <a:lnTo>
                  <a:pt x="221" y="57"/>
                </a:lnTo>
                <a:lnTo>
                  <a:pt x="222" y="57"/>
                </a:lnTo>
                <a:lnTo>
                  <a:pt x="222" y="58"/>
                </a:lnTo>
                <a:lnTo>
                  <a:pt x="222" y="58"/>
                </a:lnTo>
                <a:lnTo>
                  <a:pt x="223" y="59"/>
                </a:lnTo>
                <a:lnTo>
                  <a:pt x="224" y="59"/>
                </a:lnTo>
                <a:lnTo>
                  <a:pt x="224" y="60"/>
                </a:lnTo>
                <a:lnTo>
                  <a:pt x="225" y="60"/>
                </a:lnTo>
                <a:lnTo>
                  <a:pt x="226" y="60"/>
                </a:lnTo>
                <a:lnTo>
                  <a:pt x="228" y="60"/>
                </a:lnTo>
                <a:lnTo>
                  <a:pt x="231" y="61"/>
                </a:lnTo>
                <a:lnTo>
                  <a:pt x="233" y="61"/>
                </a:lnTo>
                <a:lnTo>
                  <a:pt x="235" y="62"/>
                </a:lnTo>
                <a:lnTo>
                  <a:pt x="238" y="62"/>
                </a:lnTo>
                <a:lnTo>
                  <a:pt x="240" y="63"/>
                </a:lnTo>
                <a:lnTo>
                  <a:pt x="241" y="64"/>
                </a:lnTo>
                <a:lnTo>
                  <a:pt x="242" y="65"/>
                </a:lnTo>
                <a:lnTo>
                  <a:pt x="245" y="66"/>
                </a:lnTo>
                <a:lnTo>
                  <a:pt x="246" y="67"/>
                </a:lnTo>
                <a:lnTo>
                  <a:pt x="246" y="67"/>
                </a:lnTo>
                <a:lnTo>
                  <a:pt x="247" y="67"/>
                </a:lnTo>
                <a:lnTo>
                  <a:pt x="247" y="67"/>
                </a:lnTo>
                <a:lnTo>
                  <a:pt x="248" y="67"/>
                </a:lnTo>
                <a:lnTo>
                  <a:pt x="248" y="67"/>
                </a:lnTo>
                <a:lnTo>
                  <a:pt x="249" y="67"/>
                </a:lnTo>
                <a:lnTo>
                  <a:pt x="250" y="67"/>
                </a:lnTo>
                <a:lnTo>
                  <a:pt x="250" y="66"/>
                </a:lnTo>
                <a:lnTo>
                  <a:pt x="251" y="65"/>
                </a:lnTo>
                <a:lnTo>
                  <a:pt x="252" y="62"/>
                </a:lnTo>
                <a:lnTo>
                  <a:pt x="253" y="61"/>
                </a:lnTo>
                <a:lnTo>
                  <a:pt x="255" y="59"/>
                </a:lnTo>
                <a:lnTo>
                  <a:pt x="257" y="58"/>
                </a:lnTo>
                <a:lnTo>
                  <a:pt x="259" y="56"/>
                </a:lnTo>
                <a:lnTo>
                  <a:pt x="263" y="52"/>
                </a:lnTo>
                <a:lnTo>
                  <a:pt x="265" y="50"/>
                </a:lnTo>
                <a:lnTo>
                  <a:pt x="268" y="48"/>
                </a:lnTo>
                <a:lnTo>
                  <a:pt x="269" y="48"/>
                </a:lnTo>
                <a:lnTo>
                  <a:pt x="270" y="47"/>
                </a:lnTo>
                <a:lnTo>
                  <a:pt x="272" y="47"/>
                </a:lnTo>
                <a:lnTo>
                  <a:pt x="277" y="45"/>
                </a:lnTo>
                <a:lnTo>
                  <a:pt x="278" y="45"/>
                </a:lnTo>
                <a:lnTo>
                  <a:pt x="280" y="44"/>
                </a:lnTo>
                <a:lnTo>
                  <a:pt x="281" y="43"/>
                </a:lnTo>
                <a:lnTo>
                  <a:pt x="283" y="43"/>
                </a:lnTo>
                <a:lnTo>
                  <a:pt x="283" y="42"/>
                </a:lnTo>
                <a:lnTo>
                  <a:pt x="284" y="42"/>
                </a:lnTo>
                <a:lnTo>
                  <a:pt x="284" y="41"/>
                </a:lnTo>
                <a:lnTo>
                  <a:pt x="285" y="40"/>
                </a:lnTo>
                <a:lnTo>
                  <a:pt x="285" y="39"/>
                </a:lnTo>
                <a:lnTo>
                  <a:pt x="285" y="38"/>
                </a:lnTo>
                <a:lnTo>
                  <a:pt x="284" y="37"/>
                </a:lnTo>
                <a:lnTo>
                  <a:pt x="284" y="34"/>
                </a:lnTo>
                <a:lnTo>
                  <a:pt x="283" y="31"/>
                </a:lnTo>
                <a:lnTo>
                  <a:pt x="282" y="29"/>
                </a:lnTo>
                <a:lnTo>
                  <a:pt x="282" y="28"/>
                </a:lnTo>
                <a:lnTo>
                  <a:pt x="282" y="27"/>
                </a:lnTo>
                <a:lnTo>
                  <a:pt x="282" y="25"/>
                </a:lnTo>
                <a:lnTo>
                  <a:pt x="282" y="24"/>
                </a:lnTo>
                <a:lnTo>
                  <a:pt x="283" y="20"/>
                </a:lnTo>
                <a:lnTo>
                  <a:pt x="284" y="19"/>
                </a:lnTo>
                <a:lnTo>
                  <a:pt x="284" y="17"/>
                </a:lnTo>
                <a:lnTo>
                  <a:pt x="284" y="15"/>
                </a:lnTo>
                <a:lnTo>
                  <a:pt x="284" y="14"/>
                </a:lnTo>
                <a:lnTo>
                  <a:pt x="284" y="14"/>
                </a:lnTo>
                <a:lnTo>
                  <a:pt x="285" y="13"/>
                </a:lnTo>
                <a:lnTo>
                  <a:pt x="285" y="12"/>
                </a:lnTo>
                <a:lnTo>
                  <a:pt x="286" y="11"/>
                </a:lnTo>
                <a:lnTo>
                  <a:pt x="288" y="10"/>
                </a:lnTo>
                <a:lnTo>
                  <a:pt x="288" y="9"/>
                </a:lnTo>
                <a:lnTo>
                  <a:pt x="289" y="8"/>
                </a:lnTo>
                <a:lnTo>
                  <a:pt x="290" y="7"/>
                </a:lnTo>
                <a:lnTo>
                  <a:pt x="291" y="6"/>
                </a:lnTo>
                <a:lnTo>
                  <a:pt x="291" y="5"/>
                </a:lnTo>
                <a:lnTo>
                  <a:pt x="292" y="4"/>
                </a:lnTo>
                <a:lnTo>
                  <a:pt x="295" y="2"/>
                </a:lnTo>
                <a:lnTo>
                  <a:pt x="297" y="0"/>
                </a:lnTo>
                <a:lnTo>
                  <a:pt x="298" y="0"/>
                </a:lnTo>
                <a:lnTo>
                  <a:pt x="299" y="0"/>
                </a:lnTo>
                <a:lnTo>
                  <a:pt x="299" y="0"/>
                </a:lnTo>
                <a:lnTo>
                  <a:pt x="300" y="0"/>
                </a:lnTo>
                <a:lnTo>
                  <a:pt x="301" y="0"/>
                </a:lnTo>
                <a:lnTo>
                  <a:pt x="302" y="0"/>
                </a:lnTo>
                <a:lnTo>
                  <a:pt x="303" y="1"/>
                </a:lnTo>
                <a:lnTo>
                  <a:pt x="306" y="3"/>
                </a:lnTo>
                <a:lnTo>
                  <a:pt x="307" y="4"/>
                </a:lnTo>
                <a:lnTo>
                  <a:pt x="310" y="5"/>
                </a:lnTo>
                <a:lnTo>
                  <a:pt x="315" y="8"/>
                </a:lnTo>
                <a:lnTo>
                  <a:pt x="317" y="8"/>
                </a:lnTo>
                <a:lnTo>
                  <a:pt x="318" y="9"/>
                </a:lnTo>
                <a:lnTo>
                  <a:pt x="319" y="10"/>
                </a:lnTo>
                <a:lnTo>
                  <a:pt x="320" y="11"/>
                </a:lnTo>
                <a:lnTo>
                  <a:pt x="325" y="15"/>
                </a:lnTo>
                <a:lnTo>
                  <a:pt x="327" y="17"/>
                </a:lnTo>
                <a:lnTo>
                  <a:pt x="329" y="18"/>
                </a:lnTo>
                <a:lnTo>
                  <a:pt x="330" y="19"/>
                </a:lnTo>
                <a:lnTo>
                  <a:pt x="331" y="20"/>
                </a:lnTo>
                <a:lnTo>
                  <a:pt x="333" y="20"/>
                </a:lnTo>
                <a:lnTo>
                  <a:pt x="333" y="20"/>
                </a:lnTo>
                <a:lnTo>
                  <a:pt x="334" y="21"/>
                </a:lnTo>
                <a:lnTo>
                  <a:pt x="334" y="21"/>
                </a:lnTo>
                <a:lnTo>
                  <a:pt x="335" y="20"/>
                </a:lnTo>
                <a:lnTo>
                  <a:pt x="336" y="20"/>
                </a:lnTo>
                <a:lnTo>
                  <a:pt x="338" y="19"/>
                </a:lnTo>
                <a:lnTo>
                  <a:pt x="339" y="18"/>
                </a:lnTo>
                <a:lnTo>
                  <a:pt x="340" y="18"/>
                </a:lnTo>
                <a:lnTo>
                  <a:pt x="342" y="17"/>
                </a:lnTo>
                <a:lnTo>
                  <a:pt x="342" y="17"/>
                </a:lnTo>
                <a:lnTo>
                  <a:pt x="343" y="17"/>
                </a:lnTo>
                <a:lnTo>
                  <a:pt x="343" y="17"/>
                </a:lnTo>
                <a:lnTo>
                  <a:pt x="344" y="18"/>
                </a:lnTo>
                <a:lnTo>
                  <a:pt x="344" y="18"/>
                </a:lnTo>
                <a:lnTo>
                  <a:pt x="345" y="18"/>
                </a:lnTo>
                <a:lnTo>
                  <a:pt x="345" y="19"/>
                </a:lnTo>
                <a:lnTo>
                  <a:pt x="346" y="21"/>
                </a:lnTo>
                <a:lnTo>
                  <a:pt x="347" y="23"/>
                </a:lnTo>
                <a:lnTo>
                  <a:pt x="348" y="25"/>
                </a:lnTo>
                <a:lnTo>
                  <a:pt x="349" y="27"/>
                </a:lnTo>
                <a:lnTo>
                  <a:pt x="351" y="31"/>
                </a:lnTo>
                <a:lnTo>
                  <a:pt x="353" y="35"/>
                </a:lnTo>
                <a:lnTo>
                  <a:pt x="354" y="37"/>
                </a:lnTo>
                <a:lnTo>
                  <a:pt x="355" y="38"/>
                </a:lnTo>
                <a:lnTo>
                  <a:pt x="356" y="39"/>
                </a:lnTo>
                <a:lnTo>
                  <a:pt x="356" y="40"/>
                </a:lnTo>
                <a:lnTo>
                  <a:pt x="358" y="41"/>
                </a:lnTo>
                <a:lnTo>
                  <a:pt x="359" y="42"/>
                </a:lnTo>
                <a:lnTo>
                  <a:pt x="360" y="42"/>
                </a:lnTo>
                <a:lnTo>
                  <a:pt x="361" y="43"/>
                </a:lnTo>
                <a:lnTo>
                  <a:pt x="362" y="43"/>
                </a:lnTo>
                <a:lnTo>
                  <a:pt x="363" y="43"/>
                </a:lnTo>
                <a:lnTo>
                  <a:pt x="364" y="43"/>
                </a:lnTo>
                <a:lnTo>
                  <a:pt x="365" y="43"/>
                </a:lnTo>
                <a:lnTo>
                  <a:pt x="366" y="43"/>
                </a:lnTo>
                <a:lnTo>
                  <a:pt x="367" y="43"/>
                </a:lnTo>
                <a:lnTo>
                  <a:pt x="368" y="43"/>
                </a:lnTo>
                <a:lnTo>
                  <a:pt x="368" y="43"/>
                </a:lnTo>
                <a:lnTo>
                  <a:pt x="369" y="42"/>
                </a:lnTo>
                <a:lnTo>
                  <a:pt x="370" y="42"/>
                </a:lnTo>
                <a:lnTo>
                  <a:pt x="370" y="42"/>
                </a:lnTo>
                <a:lnTo>
                  <a:pt x="370" y="43"/>
                </a:lnTo>
                <a:lnTo>
                  <a:pt x="371" y="49"/>
                </a:lnTo>
                <a:lnTo>
                  <a:pt x="371" y="50"/>
                </a:lnTo>
                <a:lnTo>
                  <a:pt x="371" y="52"/>
                </a:lnTo>
                <a:lnTo>
                  <a:pt x="371" y="53"/>
                </a:lnTo>
                <a:lnTo>
                  <a:pt x="371" y="54"/>
                </a:lnTo>
                <a:lnTo>
                  <a:pt x="371" y="54"/>
                </a:lnTo>
                <a:lnTo>
                  <a:pt x="371" y="55"/>
                </a:lnTo>
                <a:lnTo>
                  <a:pt x="370" y="56"/>
                </a:lnTo>
                <a:lnTo>
                  <a:pt x="370" y="57"/>
                </a:lnTo>
                <a:lnTo>
                  <a:pt x="369" y="58"/>
                </a:lnTo>
                <a:lnTo>
                  <a:pt x="368" y="58"/>
                </a:lnTo>
                <a:lnTo>
                  <a:pt x="367" y="59"/>
                </a:lnTo>
                <a:lnTo>
                  <a:pt x="365" y="59"/>
                </a:lnTo>
                <a:lnTo>
                  <a:pt x="364" y="60"/>
                </a:lnTo>
                <a:lnTo>
                  <a:pt x="363" y="60"/>
                </a:lnTo>
                <a:lnTo>
                  <a:pt x="362" y="61"/>
                </a:lnTo>
                <a:lnTo>
                  <a:pt x="362" y="62"/>
                </a:lnTo>
                <a:lnTo>
                  <a:pt x="361" y="62"/>
                </a:lnTo>
                <a:lnTo>
                  <a:pt x="361" y="62"/>
                </a:lnTo>
                <a:lnTo>
                  <a:pt x="361" y="63"/>
                </a:lnTo>
                <a:lnTo>
                  <a:pt x="361" y="64"/>
                </a:lnTo>
                <a:lnTo>
                  <a:pt x="361" y="64"/>
                </a:lnTo>
                <a:lnTo>
                  <a:pt x="361" y="65"/>
                </a:lnTo>
                <a:lnTo>
                  <a:pt x="361" y="66"/>
                </a:lnTo>
                <a:lnTo>
                  <a:pt x="362" y="67"/>
                </a:lnTo>
                <a:lnTo>
                  <a:pt x="365" y="71"/>
                </a:lnTo>
                <a:lnTo>
                  <a:pt x="365" y="72"/>
                </a:lnTo>
                <a:lnTo>
                  <a:pt x="366" y="74"/>
                </a:lnTo>
                <a:lnTo>
                  <a:pt x="366" y="75"/>
                </a:lnTo>
                <a:lnTo>
                  <a:pt x="367" y="77"/>
                </a:lnTo>
                <a:lnTo>
                  <a:pt x="367" y="78"/>
                </a:lnTo>
                <a:lnTo>
                  <a:pt x="367" y="79"/>
                </a:lnTo>
                <a:lnTo>
                  <a:pt x="368" y="82"/>
                </a:lnTo>
                <a:lnTo>
                  <a:pt x="368" y="84"/>
                </a:lnTo>
                <a:lnTo>
                  <a:pt x="368" y="85"/>
                </a:lnTo>
                <a:lnTo>
                  <a:pt x="367" y="89"/>
                </a:lnTo>
                <a:lnTo>
                  <a:pt x="367" y="91"/>
                </a:lnTo>
                <a:lnTo>
                  <a:pt x="367" y="92"/>
                </a:lnTo>
                <a:lnTo>
                  <a:pt x="367" y="96"/>
                </a:lnTo>
                <a:lnTo>
                  <a:pt x="367" y="97"/>
                </a:lnTo>
                <a:lnTo>
                  <a:pt x="367" y="100"/>
                </a:lnTo>
                <a:lnTo>
                  <a:pt x="366" y="102"/>
                </a:lnTo>
                <a:lnTo>
                  <a:pt x="366" y="103"/>
                </a:lnTo>
                <a:lnTo>
                  <a:pt x="365" y="105"/>
                </a:lnTo>
                <a:lnTo>
                  <a:pt x="365" y="107"/>
                </a:lnTo>
                <a:lnTo>
                  <a:pt x="363" y="112"/>
                </a:lnTo>
                <a:lnTo>
                  <a:pt x="361" y="116"/>
                </a:lnTo>
                <a:lnTo>
                  <a:pt x="360" y="120"/>
                </a:lnTo>
                <a:lnTo>
                  <a:pt x="360" y="121"/>
                </a:lnTo>
                <a:lnTo>
                  <a:pt x="359" y="122"/>
                </a:lnTo>
                <a:lnTo>
                  <a:pt x="359" y="123"/>
                </a:lnTo>
                <a:lnTo>
                  <a:pt x="359" y="124"/>
                </a:lnTo>
                <a:lnTo>
                  <a:pt x="360" y="125"/>
                </a:lnTo>
                <a:lnTo>
                  <a:pt x="360" y="126"/>
                </a:lnTo>
                <a:lnTo>
                  <a:pt x="360" y="126"/>
                </a:lnTo>
                <a:lnTo>
                  <a:pt x="360" y="127"/>
                </a:lnTo>
                <a:lnTo>
                  <a:pt x="359" y="132"/>
                </a:lnTo>
                <a:lnTo>
                  <a:pt x="358" y="136"/>
                </a:lnTo>
                <a:lnTo>
                  <a:pt x="357" y="138"/>
                </a:lnTo>
                <a:lnTo>
                  <a:pt x="356" y="140"/>
                </a:lnTo>
                <a:lnTo>
                  <a:pt x="355" y="144"/>
                </a:lnTo>
                <a:lnTo>
                  <a:pt x="355" y="145"/>
                </a:lnTo>
                <a:lnTo>
                  <a:pt x="354" y="147"/>
                </a:lnTo>
                <a:lnTo>
                  <a:pt x="354" y="149"/>
                </a:lnTo>
                <a:lnTo>
                  <a:pt x="354" y="150"/>
                </a:lnTo>
                <a:lnTo>
                  <a:pt x="354" y="151"/>
                </a:lnTo>
                <a:lnTo>
                  <a:pt x="355" y="153"/>
                </a:lnTo>
                <a:lnTo>
                  <a:pt x="355" y="153"/>
                </a:lnTo>
                <a:lnTo>
                  <a:pt x="355" y="154"/>
                </a:lnTo>
                <a:lnTo>
                  <a:pt x="356" y="156"/>
                </a:lnTo>
                <a:lnTo>
                  <a:pt x="357" y="157"/>
                </a:lnTo>
                <a:lnTo>
                  <a:pt x="358" y="158"/>
                </a:lnTo>
                <a:lnTo>
                  <a:pt x="360" y="160"/>
                </a:lnTo>
                <a:lnTo>
                  <a:pt x="363" y="162"/>
                </a:lnTo>
                <a:lnTo>
                  <a:pt x="364" y="163"/>
                </a:lnTo>
                <a:lnTo>
                  <a:pt x="365" y="164"/>
                </a:lnTo>
                <a:lnTo>
                  <a:pt x="365" y="165"/>
                </a:lnTo>
                <a:lnTo>
                  <a:pt x="366" y="166"/>
                </a:lnTo>
                <a:lnTo>
                  <a:pt x="367" y="168"/>
                </a:lnTo>
                <a:lnTo>
                  <a:pt x="368" y="169"/>
                </a:lnTo>
                <a:lnTo>
                  <a:pt x="368" y="169"/>
                </a:lnTo>
                <a:lnTo>
                  <a:pt x="368" y="170"/>
                </a:lnTo>
                <a:lnTo>
                  <a:pt x="368" y="170"/>
                </a:lnTo>
                <a:lnTo>
                  <a:pt x="367" y="171"/>
                </a:lnTo>
                <a:lnTo>
                  <a:pt x="367" y="172"/>
                </a:lnTo>
                <a:lnTo>
                  <a:pt x="365" y="174"/>
                </a:lnTo>
                <a:lnTo>
                  <a:pt x="364" y="176"/>
                </a:lnTo>
                <a:lnTo>
                  <a:pt x="363" y="178"/>
                </a:lnTo>
                <a:lnTo>
                  <a:pt x="362" y="179"/>
                </a:lnTo>
                <a:lnTo>
                  <a:pt x="361" y="180"/>
                </a:lnTo>
                <a:lnTo>
                  <a:pt x="361" y="181"/>
                </a:lnTo>
                <a:lnTo>
                  <a:pt x="361" y="182"/>
                </a:lnTo>
                <a:lnTo>
                  <a:pt x="361" y="183"/>
                </a:lnTo>
                <a:lnTo>
                  <a:pt x="361" y="184"/>
                </a:lnTo>
                <a:lnTo>
                  <a:pt x="361" y="185"/>
                </a:lnTo>
                <a:lnTo>
                  <a:pt x="362" y="186"/>
                </a:lnTo>
                <a:lnTo>
                  <a:pt x="362" y="187"/>
                </a:lnTo>
                <a:lnTo>
                  <a:pt x="363" y="189"/>
                </a:lnTo>
                <a:lnTo>
                  <a:pt x="366" y="193"/>
                </a:lnTo>
                <a:lnTo>
                  <a:pt x="369" y="197"/>
                </a:lnTo>
                <a:lnTo>
                  <a:pt x="369" y="198"/>
                </a:lnTo>
                <a:lnTo>
                  <a:pt x="370" y="199"/>
                </a:lnTo>
                <a:lnTo>
                  <a:pt x="375" y="204"/>
                </a:lnTo>
                <a:lnTo>
                  <a:pt x="376" y="205"/>
                </a:lnTo>
                <a:lnTo>
                  <a:pt x="379" y="208"/>
                </a:lnTo>
                <a:lnTo>
                  <a:pt x="381" y="210"/>
                </a:lnTo>
                <a:lnTo>
                  <a:pt x="384" y="213"/>
                </a:lnTo>
                <a:lnTo>
                  <a:pt x="387" y="215"/>
                </a:lnTo>
                <a:lnTo>
                  <a:pt x="389" y="217"/>
                </a:lnTo>
                <a:lnTo>
                  <a:pt x="390" y="217"/>
                </a:lnTo>
                <a:lnTo>
                  <a:pt x="390" y="217"/>
                </a:lnTo>
                <a:lnTo>
                  <a:pt x="392" y="218"/>
                </a:lnTo>
                <a:lnTo>
                  <a:pt x="393" y="218"/>
                </a:lnTo>
                <a:lnTo>
                  <a:pt x="394" y="218"/>
                </a:lnTo>
                <a:lnTo>
                  <a:pt x="395" y="218"/>
                </a:lnTo>
                <a:lnTo>
                  <a:pt x="396" y="217"/>
                </a:lnTo>
                <a:lnTo>
                  <a:pt x="398" y="217"/>
                </a:lnTo>
                <a:lnTo>
                  <a:pt x="403" y="214"/>
                </a:lnTo>
                <a:lnTo>
                  <a:pt x="405" y="213"/>
                </a:lnTo>
                <a:lnTo>
                  <a:pt x="407" y="213"/>
                </a:lnTo>
                <a:lnTo>
                  <a:pt x="408" y="212"/>
                </a:lnTo>
                <a:lnTo>
                  <a:pt x="410" y="212"/>
                </a:lnTo>
                <a:lnTo>
                  <a:pt x="411" y="212"/>
                </a:lnTo>
                <a:lnTo>
                  <a:pt x="412" y="212"/>
                </a:lnTo>
                <a:lnTo>
                  <a:pt x="413" y="212"/>
                </a:lnTo>
                <a:lnTo>
                  <a:pt x="414" y="212"/>
                </a:lnTo>
                <a:lnTo>
                  <a:pt x="415" y="213"/>
                </a:lnTo>
                <a:lnTo>
                  <a:pt x="416" y="213"/>
                </a:lnTo>
                <a:lnTo>
                  <a:pt x="417" y="214"/>
                </a:lnTo>
                <a:lnTo>
                  <a:pt x="420" y="217"/>
                </a:lnTo>
                <a:lnTo>
                  <a:pt x="422" y="218"/>
                </a:lnTo>
                <a:lnTo>
                  <a:pt x="424" y="220"/>
                </a:lnTo>
                <a:lnTo>
                  <a:pt x="426" y="221"/>
                </a:lnTo>
                <a:lnTo>
                  <a:pt x="428" y="221"/>
                </a:lnTo>
                <a:lnTo>
                  <a:pt x="429" y="222"/>
                </a:lnTo>
                <a:lnTo>
                  <a:pt x="434" y="224"/>
                </a:lnTo>
                <a:lnTo>
                  <a:pt x="436" y="224"/>
                </a:lnTo>
                <a:lnTo>
                  <a:pt x="438" y="225"/>
                </a:lnTo>
                <a:lnTo>
                  <a:pt x="439" y="226"/>
                </a:lnTo>
                <a:lnTo>
                  <a:pt x="440" y="226"/>
                </a:lnTo>
                <a:lnTo>
                  <a:pt x="440" y="227"/>
                </a:lnTo>
                <a:lnTo>
                  <a:pt x="441" y="227"/>
                </a:lnTo>
                <a:lnTo>
                  <a:pt x="441" y="228"/>
                </a:lnTo>
                <a:lnTo>
                  <a:pt x="442" y="229"/>
                </a:lnTo>
                <a:lnTo>
                  <a:pt x="442" y="230"/>
                </a:lnTo>
                <a:lnTo>
                  <a:pt x="442" y="230"/>
                </a:lnTo>
                <a:lnTo>
                  <a:pt x="442" y="231"/>
                </a:lnTo>
                <a:lnTo>
                  <a:pt x="441" y="233"/>
                </a:lnTo>
                <a:lnTo>
                  <a:pt x="441" y="234"/>
                </a:lnTo>
                <a:lnTo>
                  <a:pt x="441" y="234"/>
                </a:lnTo>
                <a:lnTo>
                  <a:pt x="440" y="235"/>
                </a:lnTo>
                <a:lnTo>
                  <a:pt x="440" y="236"/>
                </a:lnTo>
                <a:lnTo>
                  <a:pt x="439" y="236"/>
                </a:lnTo>
                <a:lnTo>
                  <a:pt x="438" y="237"/>
                </a:lnTo>
                <a:lnTo>
                  <a:pt x="437" y="238"/>
                </a:lnTo>
                <a:lnTo>
                  <a:pt x="436" y="238"/>
                </a:lnTo>
                <a:lnTo>
                  <a:pt x="436" y="238"/>
                </a:lnTo>
                <a:lnTo>
                  <a:pt x="436" y="239"/>
                </a:lnTo>
                <a:lnTo>
                  <a:pt x="436" y="239"/>
                </a:lnTo>
                <a:lnTo>
                  <a:pt x="437" y="239"/>
                </a:lnTo>
                <a:lnTo>
                  <a:pt x="438" y="240"/>
                </a:lnTo>
                <a:lnTo>
                  <a:pt x="439" y="240"/>
                </a:lnTo>
                <a:lnTo>
                  <a:pt x="440" y="241"/>
                </a:lnTo>
                <a:lnTo>
                  <a:pt x="441" y="241"/>
                </a:lnTo>
                <a:lnTo>
                  <a:pt x="442" y="241"/>
                </a:lnTo>
                <a:lnTo>
                  <a:pt x="446" y="242"/>
                </a:lnTo>
                <a:lnTo>
                  <a:pt x="448" y="242"/>
                </a:lnTo>
                <a:lnTo>
                  <a:pt x="449" y="242"/>
                </a:lnTo>
                <a:lnTo>
                  <a:pt x="450" y="243"/>
                </a:lnTo>
                <a:lnTo>
                  <a:pt x="450" y="243"/>
                </a:lnTo>
                <a:lnTo>
                  <a:pt x="451" y="243"/>
                </a:lnTo>
                <a:lnTo>
                  <a:pt x="452" y="244"/>
                </a:lnTo>
                <a:lnTo>
                  <a:pt x="453" y="245"/>
                </a:lnTo>
                <a:lnTo>
                  <a:pt x="455" y="246"/>
                </a:lnTo>
                <a:lnTo>
                  <a:pt x="456" y="248"/>
                </a:lnTo>
                <a:lnTo>
                  <a:pt x="459" y="252"/>
                </a:lnTo>
                <a:lnTo>
                  <a:pt x="460" y="252"/>
                </a:lnTo>
                <a:lnTo>
                  <a:pt x="461" y="253"/>
                </a:lnTo>
                <a:lnTo>
                  <a:pt x="462" y="254"/>
                </a:lnTo>
                <a:lnTo>
                  <a:pt x="463" y="254"/>
                </a:lnTo>
                <a:lnTo>
                  <a:pt x="463" y="255"/>
                </a:lnTo>
                <a:lnTo>
                  <a:pt x="464" y="255"/>
                </a:lnTo>
                <a:lnTo>
                  <a:pt x="466" y="256"/>
                </a:lnTo>
                <a:lnTo>
                  <a:pt x="468" y="256"/>
                </a:lnTo>
                <a:lnTo>
                  <a:pt x="469" y="256"/>
                </a:lnTo>
                <a:lnTo>
                  <a:pt x="471" y="256"/>
                </a:lnTo>
                <a:lnTo>
                  <a:pt x="472" y="256"/>
                </a:lnTo>
                <a:lnTo>
                  <a:pt x="474" y="255"/>
                </a:lnTo>
                <a:lnTo>
                  <a:pt x="475" y="254"/>
                </a:lnTo>
                <a:lnTo>
                  <a:pt x="479" y="252"/>
                </a:lnTo>
                <a:lnTo>
                  <a:pt x="481" y="252"/>
                </a:lnTo>
                <a:lnTo>
                  <a:pt x="482" y="251"/>
                </a:lnTo>
                <a:lnTo>
                  <a:pt x="482" y="251"/>
                </a:lnTo>
                <a:lnTo>
                  <a:pt x="483" y="251"/>
                </a:lnTo>
                <a:lnTo>
                  <a:pt x="484" y="251"/>
                </a:lnTo>
                <a:lnTo>
                  <a:pt x="485" y="251"/>
                </a:lnTo>
                <a:lnTo>
                  <a:pt x="486" y="252"/>
                </a:lnTo>
                <a:lnTo>
                  <a:pt x="493" y="253"/>
                </a:lnTo>
                <a:lnTo>
                  <a:pt x="498" y="255"/>
                </a:lnTo>
                <a:lnTo>
                  <a:pt x="501" y="256"/>
                </a:lnTo>
                <a:lnTo>
                  <a:pt x="503" y="257"/>
                </a:lnTo>
                <a:lnTo>
                  <a:pt x="505" y="258"/>
                </a:lnTo>
                <a:lnTo>
                  <a:pt x="506" y="259"/>
                </a:lnTo>
                <a:lnTo>
                  <a:pt x="507" y="259"/>
                </a:lnTo>
                <a:lnTo>
                  <a:pt x="508" y="261"/>
                </a:lnTo>
                <a:lnTo>
                  <a:pt x="509" y="262"/>
                </a:lnTo>
                <a:lnTo>
                  <a:pt x="510" y="262"/>
                </a:lnTo>
                <a:lnTo>
                  <a:pt x="511" y="263"/>
                </a:lnTo>
                <a:lnTo>
                  <a:pt x="511" y="263"/>
                </a:lnTo>
                <a:lnTo>
                  <a:pt x="512" y="263"/>
                </a:lnTo>
                <a:lnTo>
                  <a:pt x="517" y="262"/>
                </a:lnTo>
                <a:lnTo>
                  <a:pt x="519" y="262"/>
                </a:lnTo>
                <a:lnTo>
                  <a:pt x="523" y="261"/>
                </a:lnTo>
                <a:lnTo>
                  <a:pt x="525" y="260"/>
                </a:lnTo>
                <a:lnTo>
                  <a:pt x="526" y="260"/>
                </a:lnTo>
                <a:lnTo>
                  <a:pt x="530" y="260"/>
                </a:lnTo>
                <a:lnTo>
                  <a:pt x="534" y="259"/>
                </a:lnTo>
                <a:lnTo>
                  <a:pt x="535" y="259"/>
                </a:lnTo>
                <a:lnTo>
                  <a:pt x="537" y="259"/>
                </a:lnTo>
                <a:lnTo>
                  <a:pt x="539" y="259"/>
                </a:lnTo>
                <a:lnTo>
                  <a:pt x="540" y="259"/>
                </a:lnTo>
                <a:lnTo>
                  <a:pt x="541" y="260"/>
                </a:lnTo>
                <a:lnTo>
                  <a:pt x="542" y="260"/>
                </a:lnTo>
                <a:lnTo>
                  <a:pt x="543" y="260"/>
                </a:lnTo>
                <a:lnTo>
                  <a:pt x="544" y="261"/>
                </a:lnTo>
                <a:lnTo>
                  <a:pt x="544" y="262"/>
                </a:lnTo>
                <a:lnTo>
                  <a:pt x="545" y="263"/>
                </a:lnTo>
                <a:lnTo>
                  <a:pt x="546" y="264"/>
                </a:lnTo>
                <a:lnTo>
                  <a:pt x="546" y="265"/>
                </a:lnTo>
                <a:lnTo>
                  <a:pt x="547" y="266"/>
                </a:lnTo>
                <a:lnTo>
                  <a:pt x="547" y="269"/>
                </a:lnTo>
                <a:lnTo>
                  <a:pt x="548" y="271"/>
                </a:lnTo>
                <a:lnTo>
                  <a:pt x="548" y="272"/>
                </a:lnTo>
                <a:lnTo>
                  <a:pt x="548" y="274"/>
                </a:lnTo>
                <a:lnTo>
                  <a:pt x="548" y="275"/>
                </a:lnTo>
                <a:lnTo>
                  <a:pt x="548" y="276"/>
                </a:lnTo>
                <a:lnTo>
                  <a:pt x="548" y="279"/>
                </a:lnTo>
                <a:lnTo>
                  <a:pt x="547" y="283"/>
                </a:lnTo>
                <a:lnTo>
                  <a:pt x="547" y="286"/>
                </a:lnTo>
                <a:lnTo>
                  <a:pt x="547" y="288"/>
                </a:lnTo>
                <a:lnTo>
                  <a:pt x="547" y="290"/>
                </a:lnTo>
                <a:lnTo>
                  <a:pt x="547" y="291"/>
                </a:lnTo>
                <a:lnTo>
                  <a:pt x="548" y="293"/>
                </a:lnTo>
                <a:lnTo>
                  <a:pt x="549" y="295"/>
                </a:lnTo>
                <a:lnTo>
                  <a:pt x="550" y="297"/>
                </a:lnTo>
                <a:lnTo>
                  <a:pt x="550" y="298"/>
                </a:lnTo>
                <a:lnTo>
                  <a:pt x="551" y="299"/>
                </a:lnTo>
                <a:lnTo>
                  <a:pt x="552" y="300"/>
                </a:lnTo>
                <a:lnTo>
                  <a:pt x="555" y="302"/>
                </a:lnTo>
                <a:lnTo>
                  <a:pt x="556" y="304"/>
                </a:lnTo>
                <a:lnTo>
                  <a:pt x="560" y="306"/>
                </a:lnTo>
                <a:lnTo>
                  <a:pt x="564" y="310"/>
                </a:lnTo>
                <a:lnTo>
                  <a:pt x="565" y="311"/>
                </a:lnTo>
                <a:lnTo>
                  <a:pt x="567" y="312"/>
                </a:lnTo>
                <a:lnTo>
                  <a:pt x="569" y="314"/>
                </a:lnTo>
                <a:lnTo>
                  <a:pt x="576" y="318"/>
                </a:lnTo>
                <a:lnTo>
                  <a:pt x="579" y="320"/>
                </a:lnTo>
                <a:lnTo>
                  <a:pt x="580" y="320"/>
                </a:lnTo>
                <a:lnTo>
                  <a:pt x="581" y="320"/>
                </a:lnTo>
                <a:lnTo>
                  <a:pt x="581" y="320"/>
                </a:lnTo>
                <a:lnTo>
                  <a:pt x="582" y="320"/>
                </a:lnTo>
                <a:lnTo>
                  <a:pt x="582" y="320"/>
                </a:lnTo>
                <a:lnTo>
                  <a:pt x="583" y="320"/>
                </a:lnTo>
                <a:lnTo>
                  <a:pt x="585" y="319"/>
                </a:lnTo>
                <a:lnTo>
                  <a:pt x="586" y="319"/>
                </a:lnTo>
                <a:lnTo>
                  <a:pt x="588" y="318"/>
                </a:lnTo>
                <a:lnTo>
                  <a:pt x="589" y="318"/>
                </a:lnTo>
                <a:lnTo>
                  <a:pt x="590" y="319"/>
                </a:lnTo>
                <a:lnTo>
                  <a:pt x="591" y="319"/>
                </a:lnTo>
                <a:lnTo>
                  <a:pt x="592" y="319"/>
                </a:lnTo>
                <a:lnTo>
                  <a:pt x="597" y="320"/>
                </a:lnTo>
                <a:lnTo>
                  <a:pt x="598" y="321"/>
                </a:lnTo>
                <a:lnTo>
                  <a:pt x="600" y="321"/>
                </a:lnTo>
                <a:lnTo>
                  <a:pt x="602" y="321"/>
                </a:lnTo>
                <a:lnTo>
                  <a:pt x="605" y="321"/>
                </a:lnTo>
                <a:lnTo>
                  <a:pt x="609" y="321"/>
                </a:lnTo>
                <a:lnTo>
                  <a:pt x="611" y="321"/>
                </a:lnTo>
                <a:lnTo>
                  <a:pt x="613" y="321"/>
                </a:lnTo>
                <a:lnTo>
                  <a:pt x="614" y="320"/>
                </a:lnTo>
                <a:lnTo>
                  <a:pt x="616" y="320"/>
                </a:lnTo>
                <a:lnTo>
                  <a:pt x="619" y="318"/>
                </a:lnTo>
                <a:lnTo>
                  <a:pt x="621" y="318"/>
                </a:lnTo>
                <a:lnTo>
                  <a:pt x="623" y="317"/>
                </a:lnTo>
                <a:lnTo>
                  <a:pt x="627" y="317"/>
                </a:lnTo>
                <a:lnTo>
                  <a:pt x="627" y="317"/>
                </a:lnTo>
                <a:lnTo>
                  <a:pt x="629" y="316"/>
                </a:lnTo>
                <a:lnTo>
                  <a:pt x="631" y="315"/>
                </a:lnTo>
                <a:lnTo>
                  <a:pt x="631" y="315"/>
                </a:lnTo>
                <a:lnTo>
                  <a:pt x="632" y="315"/>
                </a:lnTo>
                <a:lnTo>
                  <a:pt x="633" y="315"/>
                </a:lnTo>
                <a:lnTo>
                  <a:pt x="634" y="315"/>
                </a:lnTo>
                <a:lnTo>
                  <a:pt x="634" y="315"/>
                </a:lnTo>
                <a:lnTo>
                  <a:pt x="635" y="315"/>
                </a:lnTo>
                <a:lnTo>
                  <a:pt x="636" y="315"/>
                </a:lnTo>
                <a:lnTo>
                  <a:pt x="637" y="316"/>
                </a:lnTo>
                <a:lnTo>
                  <a:pt x="638" y="316"/>
                </a:lnTo>
                <a:lnTo>
                  <a:pt x="639" y="317"/>
                </a:lnTo>
                <a:lnTo>
                  <a:pt x="640" y="318"/>
                </a:lnTo>
                <a:lnTo>
                  <a:pt x="641" y="318"/>
                </a:lnTo>
                <a:lnTo>
                  <a:pt x="641" y="319"/>
                </a:lnTo>
                <a:lnTo>
                  <a:pt x="641" y="320"/>
                </a:lnTo>
                <a:lnTo>
                  <a:pt x="642" y="321"/>
                </a:lnTo>
                <a:lnTo>
                  <a:pt x="642" y="322"/>
                </a:lnTo>
                <a:lnTo>
                  <a:pt x="642" y="322"/>
                </a:lnTo>
                <a:lnTo>
                  <a:pt x="641" y="323"/>
                </a:lnTo>
                <a:lnTo>
                  <a:pt x="641" y="324"/>
                </a:lnTo>
                <a:lnTo>
                  <a:pt x="641" y="325"/>
                </a:lnTo>
                <a:lnTo>
                  <a:pt x="641" y="326"/>
                </a:lnTo>
                <a:lnTo>
                  <a:pt x="641" y="327"/>
                </a:lnTo>
                <a:lnTo>
                  <a:pt x="642" y="327"/>
                </a:lnTo>
                <a:lnTo>
                  <a:pt x="642" y="328"/>
                </a:lnTo>
                <a:lnTo>
                  <a:pt x="643" y="329"/>
                </a:lnTo>
                <a:lnTo>
                  <a:pt x="644" y="330"/>
                </a:lnTo>
                <a:lnTo>
                  <a:pt x="646" y="331"/>
                </a:lnTo>
                <a:lnTo>
                  <a:pt x="648" y="333"/>
                </a:lnTo>
                <a:lnTo>
                  <a:pt x="650" y="333"/>
                </a:lnTo>
                <a:lnTo>
                  <a:pt x="650" y="334"/>
                </a:lnTo>
                <a:lnTo>
                  <a:pt x="651" y="335"/>
                </a:lnTo>
                <a:lnTo>
                  <a:pt x="654" y="339"/>
                </a:lnTo>
                <a:lnTo>
                  <a:pt x="655" y="340"/>
                </a:lnTo>
                <a:lnTo>
                  <a:pt x="655" y="341"/>
                </a:lnTo>
                <a:lnTo>
                  <a:pt x="656" y="342"/>
                </a:lnTo>
                <a:lnTo>
                  <a:pt x="656" y="343"/>
                </a:lnTo>
                <a:lnTo>
                  <a:pt x="656" y="344"/>
                </a:lnTo>
                <a:lnTo>
                  <a:pt x="655" y="345"/>
                </a:lnTo>
                <a:lnTo>
                  <a:pt x="655" y="347"/>
                </a:lnTo>
                <a:lnTo>
                  <a:pt x="654" y="349"/>
                </a:lnTo>
                <a:lnTo>
                  <a:pt x="654" y="349"/>
                </a:lnTo>
                <a:lnTo>
                  <a:pt x="653" y="350"/>
                </a:lnTo>
                <a:lnTo>
                  <a:pt x="652" y="350"/>
                </a:lnTo>
                <a:lnTo>
                  <a:pt x="652" y="351"/>
                </a:lnTo>
                <a:lnTo>
                  <a:pt x="650" y="351"/>
                </a:lnTo>
                <a:lnTo>
                  <a:pt x="649" y="352"/>
                </a:lnTo>
                <a:lnTo>
                  <a:pt x="646" y="353"/>
                </a:lnTo>
                <a:lnTo>
                  <a:pt x="643" y="353"/>
                </a:lnTo>
                <a:lnTo>
                  <a:pt x="642" y="354"/>
                </a:lnTo>
                <a:lnTo>
                  <a:pt x="641" y="354"/>
                </a:lnTo>
                <a:lnTo>
                  <a:pt x="640" y="354"/>
                </a:lnTo>
                <a:lnTo>
                  <a:pt x="640" y="355"/>
                </a:lnTo>
                <a:lnTo>
                  <a:pt x="639" y="355"/>
                </a:lnTo>
                <a:lnTo>
                  <a:pt x="638" y="356"/>
                </a:lnTo>
                <a:lnTo>
                  <a:pt x="637" y="359"/>
                </a:lnTo>
                <a:lnTo>
                  <a:pt x="636" y="361"/>
                </a:lnTo>
                <a:lnTo>
                  <a:pt x="635" y="362"/>
                </a:lnTo>
                <a:lnTo>
                  <a:pt x="634" y="364"/>
                </a:lnTo>
                <a:lnTo>
                  <a:pt x="634" y="365"/>
                </a:lnTo>
                <a:lnTo>
                  <a:pt x="633" y="368"/>
                </a:lnTo>
                <a:lnTo>
                  <a:pt x="633" y="369"/>
                </a:lnTo>
                <a:lnTo>
                  <a:pt x="633" y="370"/>
                </a:lnTo>
                <a:lnTo>
                  <a:pt x="632" y="371"/>
                </a:lnTo>
                <a:lnTo>
                  <a:pt x="631" y="372"/>
                </a:lnTo>
                <a:lnTo>
                  <a:pt x="629" y="376"/>
                </a:lnTo>
                <a:lnTo>
                  <a:pt x="629" y="377"/>
                </a:lnTo>
                <a:lnTo>
                  <a:pt x="628" y="378"/>
                </a:lnTo>
                <a:lnTo>
                  <a:pt x="627" y="382"/>
                </a:lnTo>
                <a:lnTo>
                  <a:pt x="626" y="383"/>
                </a:lnTo>
                <a:lnTo>
                  <a:pt x="626" y="384"/>
                </a:lnTo>
                <a:lnTo>
                  <a:pt x="625" y="385"/>
                </a:lnTo>
                <a:lnTo>
                  <a:pt x="624" y="386"/>
                </a:lnTo>
                <a:lnTo>
                  <a:pt x="621" y="390"/>
                </a:lnTo>
                <a:lnTo>
                  <a:pt x="619" y="392"/>
                </a:lnTo>
                <a:lnTo>
                  <a:pt x="618" y="392"/>
                </a:lnTo>
                <a:lnTo>
                  <a:pt x="616" y="395"/>
                </a:lnTo>
                <a:lnTo>
                  <a:pt x="615" y="397"/>
                </a:lnTo>
                <a:lnTo>
                  <a:pt x="614" y="398"/>
                </a:lnTo>
                <a:lnTo>
                  <a:pt x="613" y="400"/>
                </a:lnTo>
                <a:lnTo>
                  <a:pt x="613" y="400"/>
                </a:lnTo>
                <a:lnTo>
                  <a:pt x="613" y="401"/>
                </a:lnTo>
                <a:lnTo>
                  <a:pt x="613" y="402"/>
                </a:lnTo>
                <a:lnTo>
                  <a:pt x="613" y="402"/>
                </a:lnTo>
                <a:lnTo>
                  <a:pt x="613" y="403"/>
                </a:lnTo>
                <a:lnTo>
                  <a:pt x="613" y="404"/>
                </a:lnTo>
                <a:lnTo>
                  <a:pt x="613" y="404"/>
                </a:lnTo>
                <a:lnTo>
                  <a:pt x="614" y="404"/>
                </a:lnTo>
                <a:lnTo>
                  <a:pt x="615" y="405"/>
                </a:lnTo>
                <a:lnTo>
                  <a:pt x="615" y="405"/>
                </a:lnTo>
                <a:lnTo>
                  <a:pt x="618" y="405"/>
                </a:lnTo>
                <a:lnTo>
                  <a:pt x="619" y="405"/>
                </a:lnTo>
                <a:lnTo>
                  <a:pt x="620" y="405"/>
                </a:lnTo>
                <a:lnTo>
                  <a:pt x="621" y="406"/>
                </a:lnTo>
                <a:lnTo>
                  <a:pt x="622" y="406"/>
                </a:lnTo>
                <a:lnTo>
                  <a:pt x="622" y="406"/>
                </a:lnTo>
                <a:lnTo>
                  <a:pt x="623" y="407"/>
                </a:lnTo>
                <a:lnTo>
                  <a:pt x="624" y="408"/>
                </a:lnTo>
                <a:lnTo>
                  <a:pt x="625" y="409"/>
                </a:lnTo>
                <a:lnTo>
                  <a:pt x="626" y="412"/>
                </a:lnTo>
                <a:lnTo>
                  <a:pt x="627" y="413"/>
                </a:lnTo>
                <a:lnTo>
                  <a:pt x="628" y="414"/>
                </a:lnTo>
                <a:lnTo>
                  <a:pt x="629" y="415"/>
                </a:lnTo>
                <a:lnTo>
                  <a:pt x="630" y="416"/>
                </a:lnTo>
                <a:lnTo>
                  <a:pt x="632" y="417"/>
                </a:lnTo>
                <a:lnTo>
                  <a:pt x="634" y="418"/>
                </a:lnTo>
                <a:lnTo>
                  <a:pt x="637" y="419"/>
                </a:lnTo>
                <a:lnTo>
                  <a:pt x="639" y="421"/>
                </a:lnTo>
                <a:lnTo>
                  <a:pt x="641" y="421"/>
                </a:lnTo>
                <a:lnTo>
                  <a:pt x="642" y="422"/>
                </a:lnTo>
                <a:lnTo>
                  <a:pt x="645" y="424"/>
                </a:lnTo>
                <a:lnTo>
                  <a:pt x="646" y="425"/>
                </a:lnTo>
                <a:lnTo>
                  <a:pt x="647" y="426"/>
                </a:lnTo>
                <a:lnTo>
                  <a:pt x="647" y="427"/>
                </a:lnTo>
                <a:lnTo>
                  <a:pt x="648" y="428"/>
                </a:lnTo>
                <a:lnTo>
                  <a:pt x="649" y="429"/>
                </a:lnTo>
                <a:lnTo>
                  <a:pt x="649" y="430"/>
                </a:lnTo>
                <a:lnTo>
                  <a:pt x="651" y="433"/>
                </a:lnTo>
                <a:lnTo>
                  <a:pt x="651" y="434"/>
                </a:lnTo>
                <a:lnTo>
                  <a:pt x="652" y="435"/>
                </a:lnTo>
                <a:lnTo>
                  <a:pt x="652" y="435"/>
                </a:lnTo>
                <a:lnTo>
                  <a:pt x="652" y="436"/>
                </a:lnTo>
                <a:lnTo>
                  <a:pt x="650" y="438"/>
                </a:lnTo>
                <a:lnTo>
                  <a:pt x="649" y="439"/>
                </a:lnTo>
                <a:lnTo>
                  <a:pt x="649" y="439"/>
                </a:lnTo>
                <a:lnTo>
                  <a:pt x="648" y="439"/>
                </a:lnTo>
                <a:lnTo>
                  <a:pt x="648" y="440"/>
                </a:lnTo>
                <a:lnTo>
                  <a:pt x="646" y="440"/>
                </a:lnTo>
                <a:lnTo>
                  <a:pt x="646" y="440"/>
                </a:lnTo>
                <a:lnTo>
                  <a:pt x="645" y="440"/>
                </a:lnTo>
                <a:lnTo>
                  <a:pt x="645" y="441"/>
                </a:lnTo>
                <a:lnTo>
                  <a:pt x="645" y="442"/>
                </a:lnTo>
                <a:lnTo>
                  <a:pt x="645" y="442"/>
                </a:lnTo>
                <a:lnTo>
                  <a:pt x="644" y="444"/>
                </a:lnTo>
                <a:lnTo>
                  <a:pt x="644" y="445"/>
                </a:lnTo>
                <a:lnTo>
                  <a:pt x="643" y="446"/>
                </a:lnTo>
                <a:lnTo>
                  <a:pt x="642" y="446"/>
                </a:lnTo>
                <a:lnTo>
                  <a:pt x="642" y="447"/>
                </a:lnTo>
                <a:lnTo>
                  <a:pt x="642" y="447"/>
                </a:lnTo>
                <a:lnTo>
                  <a:pt x="642" y="447"/>
                </a:lnTo>
                <a:lnTo>
                  <a:pt x="643" y="448"/>
                </a:lnTo>
                <a:lnTo>
                  <a:pt x="643" y="448"/>
                </a:lnTo>
                <a:lnTo>
                  <a:pt x="643" y="448"/>
                </a:lnTo>
                <a:lnTo>
                  <a:pt x="643" y="449"/>
                </a:lnTo>
                <a:lnTo>
                  <a:pt x="642" y="449"/>
                </a:lnTo>
                <a:lnTo>
                  <a:pt x="640" y="450"/>
                </a:lnTo>
                <a:lnTo>
                  <a:pt x="640" y="451"/>
                </a:lnTo>
                <a:lnTo>
                  <a:pt x="639" y="451"/>
                </a:lnTo>
                <a:lnTo>
                  <a:pt x="638" y="451"/>
                </a:lnTo>
                <a:lnTo>
                  <a:pt x="638" y="452"/>
                </a:lnTo>
                <a:lnTo>
                  <a:pt x="637" y="452"/>
                </a:lnTo>
                <a:lnTo>
                  <a:pt x="637" y="453"/>
                </a:lnTo>
                <a:lnTo>
                  <a:pt x="635" y="458"/>
                </a:lnTo>
                <a:lnTo>
                  <a:pt x="634" y="460"/>
                </a:lnTo>
                <a:lnTo>
                  <a:pt x="633" y="461"/>
                </a:lnTo>
                <a:lnTo>
                  <a:pt x="633" y="461"/>
                </a:lnTo>
                <a:lnTo>
                  <a:pt x="632" y="461"/>
                </a:lnTo>
                <a:lnTo>
                  <a:pt x="631" y="460"/>
                </a:lnTo>
                <a:lnTo>
                  <a:pt x="629" y="459"/>
                </a:lnTo>
                <a:lnTo>
                  <a:pt x="627" y="458"/>
                </a:lnTo>
                <a:lnTo>
                  <a:pt x="625" y="456"/>
                </a:lnTo>
                <a:lnTo>
                  <a:pt x="623" y="454"/>
                </a:lnTo>
                <a:lnTo>
                  <a:pt x="621" y="452"/>
                </a:lnTo>
                <a:lnTo>
                  <a:pt x="619" y="450"/>
                </a:lnTo>
                <a:lnTo>
                  <a:pt x="615" y="445"/>
                </a:lnTo>
                <a:lnTo>
                  <a:pt x="613" y="443"/>
                </a:lnTo>
                <a:lnTo>
                  <a:pt x="612" y="442"/>
                </a:lnTo>
                <a:lnTo>
                  <a:pt x="611" y="441"/>
                </a:lnTo>
                <a:lnTo>
                  <a:pt x="609" y="439"/>
                </a:lnTo>
                <a:lnTo>
                  <a:pt x="607" y="438"/>
                </a:lnTo>
                <a:lnTo>
                  <a:pt x="606" y="437"/>
                </a:lnTo>
                <a:lnTo>
                  <a:pt x="604" y="437"/>
                </a:lnTo>
                <a:lnTo>
                  <a:pt x="603" y="436"/>
                </a:lnTo>
                <a:lnTo>
                  <a:pt x="601" y="436"/>
                </a:lnTo>
                <a:lnTo>
                  <a:pt x="599" y="435"/>
                </a:lnTo>
                <a:lnTo>
                  <a:pt x="596" y="435"/>
                </a:lnTo>
                <a:lnTo>
                  <a:pt x="595" y="434"/>
                </a:lnTo>
                <a:lnTo>
                  <a:pt x="589" y="433"/>
                </a:lnTo>
                <a:lnTo>
                  <a:pt x="587" y="432"/>
                </a:lnTo>
                <a:lnTo>
                  <a:pt x="585" y="432"/>
                </a:lnTo>
                <a:lnTo>
                  <a:pt x="584" y="432"/>
                </a:lnTo>
                <a:lnTo>
                  <a:pt x="582" y="431"/>
                </a:lnTo>
                <a:lnTo>
                  <a:pt x="581" y="430"/>
                </a:lnTo>
                <a:lnTo>
                  <a:pt x="579" y="429"/>
                </a:lnTo>
                <a:lnTo>
                  <a:pt x="576" y="428"/>
                </a:lnTo>
                <a:lnTo>
                  <a:pt x="570" y="424"/>
                </a:lnTo>
                <a:lnTo>
                  <a:pt x="565" y="420"/>
                </a:lnTo>
                <a:lnTo>
                  <a:pt x="563" y="418"/>
                </a:lnTo>
                <a:lnTo>
                  <a:pt x="561" y="417"/>
                </a:lnTo>
                <a:lnTo>
                  <a:pt x="558" y="416"/>
                </a:lnTo>
                <a:lnTo>
                  <a:pt x="556" y="415"/>
                </a:lnTo>
                <a:lnTo>
                  <a:pt x="553" y="414"/>
                </a:lnTo>
                <a:lnTo>
                  <a:pt x="552" y="414"/>
                </a:lnTo>
                <a:lnTo>
                  <a:pt x="550" y="413"/>
                </a:lnTo>
                <a:lnTo>
                  <a:pt x="548" y="413"/>
                </a:lnTo>
                <a:lnTo>
                  <a:pt x="546" y="413"/>
                </a:lnTo>
                <a:lnTo>
                  <a:pt x="543" y="413"/>
                </a:lnTo>
                <a:lnTo>
                  <a:pt x="539" y="414"/>
                </a:lnTo>
                <a:lnTo>
                  <a:pt x="538" y="414"/>
                </a:lnTo>
                <a:lnTo>
                  <a:pt x="536" y="414"/>
                </a:lnTo>
                <a:lnTo>
                  <a:pt x="534" y="413"/>
                </a:lnTo>
                <a:lnTo>
                  <a:pt x="532" y="413"/>
                </a:lnTo>
                <a:lnTo>
                  <a:pt x="531" y="413"/>
                </a:lnTo>
                <a:lnTo>
                  <a:pt x="530" y="412"/>
                </a:lnTo>
                <a:lnTo>
                  <a:pt x="528" y="412"/>
                </a:lnTo>
                <a:lnTo>
                  <a:pt x="525" y="410"/>
                </a:lnTo>
                <a:lnTo>
                  <a:pt x="524" y="410"/>
                </a:lnTo>
                <a:lnTo>
                  <a:pt x="523" y="410"/>
                </a:lnTo>
                <a:lnTo>
                  <a:pt x="523" y="410"/>
                </a:lnTo>
                <a:lnTo>
                  <a:pt x="522" y="410"/>
                </a:lnTo>
                <a:lnTo>
                  <a:pt x="522" y="410"/>
                </a:lnTo>
                <a:lnTo>
                  <a:pt x="521" y="410"/>
                </a:lnTo>
                <a:lnTo>
                  <a:pt x="521" y="410"/>
                </a:lnTo>
                <a:lnTo>
                  <a:pt x="520" y="411"/>
                </a:lnTo>
                <a:lnTo>
                  <a:pt x="520" y="412"/>
                </a:lnTo>
                <a:lnTo>
                  <a:pt x="520" y="413"/>
                </a:lnTo>
                <a:lnTo>
                  <a:pt x="518" y="417"/>
                </a:lnTo>
                <a:lnTo>
                  <a:pt x="518" y="419"/>
                </a:lnTo>
                <a:lnTo>
                  <a:pt x="516" y="421"/>
                </a:lnTo>
                <a:lnTo>
                  <a:pt x="515" y="425"/>
                </a:lnTo>
                <a:lnTo>
                  <a:pt x="514" y="426"/>
                </a:lnTo>
                <a:lnTo>
                  <a:pt x="513" y="427"/>
                </a:lnTo>
                <a:lnTo>
                  <a:pt x="512" y="428"/>
                </a:lnTo>
                <a:lnTo>
                  <a:pt x="511" y="428"/>
                </a:lnTo>
                <a:lnTo>
                  <a:pt x="510" y="429"/>
                </a:lnTo>
                <a:lnTo>
                  <a:pt x="510" y="429"/>
                </a:lnTo>
                <a:lnTo>
                  <a:pt x="508" y="429"/>
                </a:lnTo>
                <a:lnTo>
                  <a:pt x="507" y="429"/>
                </a:lnTo>
                <a:lnTo>
                  <a:pt x="503" y="430"/>
                </a:lnTo>
                <a:lnTo>
                  <a:pt x="499" y="430"/>
                </a:lnTo>
                <a:lnTo>
                  <a:pt x="497" y="430"/>
                </a:lnTo>
                <a:lnTo>
                  <a:pt x="495" y="430"/>
                </a:lnTo>
                <a:lnTo>
                  <a:pt x="493" y="431"/>
                </a:lnTo>
                <a:lnTo>
                  <a:pt x="490" y="432"/>
                </a:lnTo>
                <a:lnTo>
                  <a:pt x="488" y="433"/>
                </a:lnTo>
                <a:lnTo>
                  <a:pt x="483" y="435"/>
                </a:lnTo>
                <a:lnTo>
                  <a:pt x="481" y="436"/>
                </a:lnTo>
                <a:lnTo>
                  <a:pt x="480" y="436"/>
                </a:lnTo>
                <a:lnTo>
                  <a:pt x="479" y="436"/>
                </a:lnTo>
                <a:lnTo>
                  <a:pt x="478" y="437"/>
                </a:lnTo>
                <a:lnTo>
                  <a:pt x="475" y="437"/>
                </a:lnTo>
                <a:lnTo>
                  <a:pt x="473" y="437"/>
                </a:lnTo>
                <a:lnTo>
                  <a:pt x="473" y="437"/>
                </a:lnTo>
                <a:lnTo>
                  <a:pt x="472" y="437"/>
                </a:lnTo>
                <a:lnTo>
                  <a:pt x="471" y="436"/>
                </a:lnTo>
                <a:lnTo>
                  <a:pt x="471" y="436"/>
                </a:lnTo>
                <a:lnTo>
                  <a:pt x="470" y="436"/>
                </a:lnTo>
                <a:lnTo>
                  <a:pt x="470" y="436"/>
                </a:lnTo>
                <a:lnTo>
                  <a:pt x="470" y="435"/>
                </a:lnTo>
                <a:lnTo>
                  <a:pt x="470" y="435"/>
                </a:lnTo>
                <a:lnTo>
                  <a:pt x="470" y="434"/>
                </a:lnTo>
                <a:lnTo>
                  <a:pt x="469" y="433"/>
                </a:lnTo>
                <a:lnTo>
                  <a:pt x="469" y="432"/>
                </a:lnTo>
                <a:lnTo>
                  <a:pt x="470" y="427"/>
                </a:lnTo>
                <a:lnTo>
                  <a:pt x="470" y="426"/>
                </a:lnTo>
                <a:lnTo>
                  <a:pt x="470" y="425"/>
                </a:lnTo>
                <a:lnTo>
                  <a:pt x="469" y="424"/>
                </a:lnTo>
                <a:lnTo>
                  <a:pt x="469" y="422"/>
                </a:lnTo>
                <a:lnTo>
                  <a:pt x="468" y="419"/>
                </a:lnTo>
                <a:lnTo>
                  <a:pt x="468" y="418"/>
                </a:lnTo>
                <a:lnTo>
                  <a:pt x="467" y="414"/>
                </a:lnTo>
                <a:lnTo>
                  <a:pt x="466" y="411"/>
                </a:lnTo>
                <a:lnTo>
                  <a:pt x="465" y="410"/>
                </a:lnTo>
                <a:lnTo>
                  <a:pt x="465" y="409"/>
                </a:lnTo>
                <a:lnTo>
                  <a:pt x="464" y="409"/>
                </a:lnTo>
                <a:lnTo>
                  <a:pt x="463" y="408"/>
                </a:lnTo>
                <a:lnTo>
                  <a:pt x="463" y="407"/>
                </a:lnTo>
                <a:lnTo>
                  <a:pt x="462" y="406"/>
                </a:lnTo>
                <a:lnTo>
                  <a:pt x="460" y="405"/>
                </a:lnTo>
                <a:lnTo>
                  <a:pt x="459" y="404"/>
                </a:lnTo>
                <a:lnTo>
                  <a:pt x="457" y="404"/>
                </a:lnTo>
                <a:lnTo>
                  <a:pt x="455" y="404"/>
                </a:lnTo>
                <a:lnTo>
                  <a:pt x="453" y="403"/>
                </a:lnTo>
                <a:lnTo>
                  <a:pt x="450" y="403"/>
                </a:lnTo>
                <a:lnTo>
                  <a:pt x="448" y="403"/>
                </a:lnTo>
                <a:lnTo>
                  <a:pt x="444" y="403"/>
                </a:lnTo>
                <a:lnTo>
                  <a:pt x="442" y="403"/>
                </a:lnTo>
                <a:lnTo>
                  <a:pt x="440" y="403"/>
                </a:lnTo>
                <a:lnTo>
                  <a:pt x="438" y="402"/>
                </a:lnTo>
                <a:lnTo>
                  <a:pt x="436" y="402"/>
                </a:lnTo>
                <a:lnTo>
                  <a:pt x="435" y="402"/>
                </a:lnTo>
                <a:lnTo>
                  <a:pt x="433" y="401"/>
                </a:lnTo>
                <a:lnTo>
                  <a:pt x="432" y="401"/>
                </a:lnTo>
                <a:lnTo>
                  <a:pt x="431" y="400"/>
                </a:lnTo>
                <a:lnTo>
                  <a:pt x="430" y="399"/>
                </a:lnTo>
                <a:lnTo>
                  <a:pt x="429" y="398"/>
                </a:lnTo>
                <a:lnTo>
                  <a:pt x="426" y="396"/>
                </a:lnTo>
                <a:lnTo>
                  <a:pt x="425" y="395"/>
                </a:lnTo>
                <a:lnTo>
                  <a:pt x="424" y="395"/>
                </a:lnTo>
                <a:lnTo>
                  <a:pt x="424" y="394"/>
                </a:lnTo>
                <a:lnTo>
                  <a:pt x="423" y="394"/>
                </a:lnTo>
                <a:lnTo>
                  <a:pt x="422" y="393"/>
                </a:lnTo>
                <a:lnTo>
                  <a:pt x="421" y="393"/>
                </a:lnTo>
                <a:lnTo>
                  <a:pt x="416" y="392"/>
                </a:lnTo>
                <a:lnTo>
                  <a:pt x="411" y="391"/>
                </a:lnTo>
                <a:lnTo>
                  <a:pt x="410" y="391"/>
                </a:lnTo>
                <a:lnTo>
                  <a:pt x="409" y="391"/>
                </a:lnTo>
                <a:lnTo>
                  <a:pt x="408" y="391"/>
                </a:lnTo>
                <a:lnTo>
                  <a:pt x="406" y="391"/>
                </a:lnTo>
                <a:lnTo>
                  <a:pt x="405" y="392"/>
                </a:lnTo>
                <a:lnTo>
                  <a:pt x="403" y="392"/>
                </a:lnTo>
                <a:lnTo>
                  <a:pt x="401" y="393"/>
                </a:lnTo>
                <a:lnTo>
                  <a:pt x="400" y="394"/>
                </a:lnTo>
                <a:lnTo>
                  <a:pt x="399" y="395"/>
                </a:lnTo>
                <a:lnTo>
                  <a:pt x="399" y="395"/>
                </a:lnTo>
                <a:lnTo>
                  <a:pt x="398" y="396"/>
                </a:lnTo>
                <a:lnTo>
                  <a:pt x="398" y="396"/>
                </a:lnTo>
                <a:lnTo>
                  <a:pt x="398" y="397"/>
                </a:lnTo>
                <a:lnTo>
                  <a:pt x="397" y="400"/>
                </a:lnTo>
                <a:lnTo>
                  <a:pt x="397" y="402"/>
                </a:lnTo>
                <a:lnTo>
                  <a:pt x="396" y="403"/>
                </a:lnTo>
                <a:lnTo>
                  <a:pt x="396" y="405"/>
                </a:lnTo>
                <a:lnTo>
                  <a:pt x="395" y="407"/>
                </a:lnTo>
                <a:lnTo>
                  <a:pt x="393" y="410"/>
                </a:lnTo>
                <a:lnTo>
                  <a:pt x="392" y="412"/>
                </a:lnTo>
                <a:lnTo>
                  <a:pt x="392" y="413"/>
                </a:lnTo>
                <a:lnTo>
                  <a:pt x="391" y="415"/>
                </a:lnTo>
                <a:lnTo>
                  <a:pt x="391" y="417"/>
                </a:lnTo>
                <a:lnTo>
                  <a:pt x="390" y="418"/>
                </a:lnTo>
                <a:lnTo>
                  <a:pt x="390" y="420"/>
                </a:lnTo>
                <a:lnTo>
                  <a:pt x="390" y="421"/>
                </a:lnTo>
                <a:lnTo>
                  <a:pt x="390" y="423"/>
                </a:lnTo>
                <a:lnTo>
                  <a:pt x="390" y="426"/>
                </a:lnTo>
                <a:lnTo>
                  <a:pt x="390" y="429"/>
                </a:lnTo>
                <a:lnTo>
                  <a:pt x="390" y="432"/>
                </a:lnTo>
                <a:lnTo>
                  <a:pt x="391" y="436"/>
                </a:lnTo>
                <a:lnTo>
                  <a:pt x="391" y="442"/>
                </a:lnTo>
                <a:lnTo>
                  <a:pt x="392" y="447"/>
                </a:lnTo>
                <a:lnTo>
                  <a:pt x="392" y="449"/>
                </a:lnTo>
                <a:lnTo>
                  <a:pt x="394" y="457"/>
                </a:lnTo>
                <a:lnTo>
                  <a:pt x="394" y="459"/>
                </a:lnTo>
                <a:lnTo>
                  <a:pt x="394" y="461"/>
                </a:lnTo>
                <a:lnTo>
                  <a:pt x="394" y="463"/>
                </a:lnTo>
                <a:lnTo>
                  <a:pt x="394" y="465"/>
                </a:lnTo>
                <a:lnTo>
                  <a:pt x="394" y="467"/>
                </a:lnTo>
                <a:lnTo>
                  <a:pt x="394" y="469"/>
                </a:lnTo>
                <a:lnTo>
                  <a:pt x="393" y="472"/>
                </a:lnTo>
                <a:lnTo>
                  <a:pt x="391" y="481"/>
                </a:lnTo>
                <a:lnTo>
                  <a:pt x="391" y="482"/>
                </a:lnTo>
                <a:lnTo>
                  <a:pt x="390" y="485"/>
                </a:lnTo>
                <a:lnTo>
                  <a:pt x="390" y="486"/>
                </a:lnTo>
                <a:lnTo>
                  <a:pt x="389" y="489"/>
                </a:lnTo>
                <a:lnTo>
                  <a:pt x="389" y="491"/>
                </a:lnTo>
                <a:lnTo>
                  <a:pt x="389" y="493"/>
                </a:lnTo>
                <a:lnTo>
                  <a:pt x="389" y="496"/>
                </a:lnTo>
                <a:lnTo>
                  <a:pt x="389" y="501"/>
                </a:lnTo>
                <a:lnTo>
                  <a:pt x="389" y="502"/>
                </a:lnTo>
                <a:lnTo>
                  <a:pt x="389" y="503"/>
                </a:lnTo>
                <a:lnTo>
                  <a:pt x="389" y="504"/>
                </a:lnTo>
                <a:lnTo>
                  <a:pt x="388" y="505"/>
                </a:lnTo>
                <a:lnTo>
                  <a:pt x="387" y="508"/>
                </a:lnTo>
                <a:lnTo>
                  <a:pt x="386" y="511"/>
                </a:lnTo>
                <a:lnTo>
                  <a:pt x="384" y="517"/>
                </a:lnTo>
                <a:lnTo>
                  <a:pt x="383" y="522"/>
                </a:lnTo>
                <a:lnTo>
                  <a:pt x="382" y="524"/>
                </a:lnTo>
                <a:lnTo>
                  <a:pt x="382" y="526"/>
                </a:lnTo>
                <a:lnTo>
                  <a:pt x="382" y="528"/>
                </a:lnTo>
                <a:lnTo>
                  <a:pt x="381" y="531"/>
                </a:lnTo>
                <a:lnTo>
                  <a:pt x="381" y="533"/>
                </a:lnTo>
                <a:lnTo>
                  <a:pt x="381" y="535"/>
                </a:lnTo>
                <a:lnTo>
                  <a:pt x="381" y="536"/>
                </a:lnTo>
                <a:lnTo>
                  <a:pt x="382" y="538"/>
                </a:lnTo>
                <a:lnTo>
                  <a:pt x="382" y="539"/>
                </a:lnTo>
                <a:lnTo>
                  <a:pt x="382" y="540"/>
                </a:lnTo>
                <a:lnTo>
                  <a:pt x="383" y="541"/>
                </a:lnTo>
                <a:lnTo>
                  <a:pt x="385" y="544"/>
                </a:lnTo>
                <a:lnTo>
                  <a:pt x="386" y="545"/>
                </a:lnTo>
                <a:lnTo>
                  <a:pt x="386" y="546"/>
                </a:lnTo>
                <a:lnTo>
                  <a:pt x="387" y="547"/>
                </a:lnTo>
                <a:lnTo>
                  <a:pt x="387" y="548"/>
                </a:lnTo>
                <a:lnTo>
                  <a:pt x="387" y="550"/>
                </a:lnTo>
                <a:lnTo>
                  <a:pt x="387" y="551"/>
                </a:lnTo>
                <a:lnTo>
                  <a:pt x="386" y="552"/>
                </a:lnTo>
                <a:lnTo>
                  <a:pt x="386" y="553"/>
                </a:lnTo>
                <a:lnTo>
                  <a:pt x="385" y="554"/>
                </a:lnTo>
                <a:lnTo>
                  <a:pt x="384" y="555"/>
                </a:lnTo>
                <a:lnTo>
                  <a:pt x="382" y="556"/>
                </a:lnTo>
                <a:lnTo>
                  <a:pt x="381" y="557"/>
                </a:lnTo>
                <a:lnTo>
                  <a:pt x="380" y="557"/>
                </a:lnTo>
                <a:lnTo>
                  <a:pt x="379" y="557"/>
                </a:lnTo>
                <a:lnTo>
                  <a:pt x="377" y="557"/>
                </a:lnTo>
                <a:lnTo>
                  <a:pt x="374" y="557"/>
                </a:lnTo>
                <a:lnTo>
                  <a:pt x="372" y="556"/>
                </a:lnTo>
                <a:lnTo>
                  <a:pt x="365" y="555"/>
                </a:lnTo>
                <a:lnTo>
                  <a:pt x="361" y="553"/>
                </a:lnTo>
                <a:lnTo>
                  <a:pt x="359" y="553"/>
                </a:lnTo>
                <a:lnTo>
                  <a:pt x="357" y="552"/>
                </a:lnTo>
                <a:lnTo>
                  <a:pt x="352" y="550"/>
                </a:lnTo>
                <a:lnTo>
                  <a:pt x="351" y="550"/>
                </a:lnTo>
                <a:lnTo>
                  <a:pt x="348" y="548"/>
                </a:lnTo>
                <a:lnTo>
                  <a:pt x="347" y="548"/>
                </a:lnTo>
                <a:lnTo>
                  <a:pt x="345" y="547"/>
                </a:lnTo>
                <a:lnTo>
                  <a:pt x="343" y="547"/>
                </a:lnTo>
                <a:lnTo>
                  <a:pt x="337" y="546"/>
                </a:lnTo>
                <a:lnTo>
                  <a:pt x="333" y="545"/>
                </a:lnTo>
                <a:lnTo>
                  <a:pt x="331" y="545"/>
                </a:lnTo>
                <a:lnTo>
                  <a:pt x="330" y="545"/>
                </a:lnTo>
                <a:lnTo>
                  <a:pt x="328" y="545"/>
                </a:lnTo>
                <a:lnTo>
                  <a:pt x="327" y="545"/>
                </a:lnTo>
                <a:lnTo>
                  <a:pt x="325" y="545"/>
                </a:lnTo>
                <a:lnTo>
                  <a:pt x="324" y="545"/>
                </a:lnTo>
                <a:lnTo>
                  <a:pt x="323" y="546"/>
                </a:lnTo>
                <a:lnTo>
                  <a:pt x="322" y="546"/>
                </a:lnTo>
                <a:lnTo>
                  <a:pt x="321" y="546"/>
                </a:lnTo>
                <a:lnTo>
                  <a:pt x="321" y="547"/>
                </a:lnTo>
                <a:lnTo>
                  <a:pt x="320" y="548"/>
                </a:lnTo>
                <a:lnTo>
                  <a:pt x="319" y="548"/>
                </a:lnTo>
                <a:lnTo>
                  <a:pt x="318" y="549"/>
                </a:lnTo>
                <a:lnTo>
                  <a:pt x="318" y="551"/>
                </a:lnTo>
                <a:lnTo>
                  <a:pt x="317" y="552"/>
                </a:lnTo>
                <a:lnTo>
                  <a:pt x="317" y="553"/>
                </a:lnTo>
                <a:lnTo>
                  <a:pt x="316" y="558"/>
                </a:lnTo>
                <a:lnTo>
                  <a:pt x="315" y="565"/>
                </a:lnTo>
                <a:lnTo>
                  <a:pt x="314" y="567"/>
                </a:lnTo>
                <a:lnTo>
                  <a:pt x="314" y="571"/>
                </a:lnTo>
                <a:lnTo>
                  <a:pt x="313" y="573"/>
                </a:lnTo>
                <a:lnTo>
                  <a:pt x="313" y="574"/>
                </a:lnTo>
                <a:lnTo>
                  <a:pt x="312" y="575"/>
                </a:lnTo>
                <a:lnTo>
                  <a:pt x="312" y="576"/>
                </a:lnTo>
                <a:lnTo>
                  <a:pt x="311" y="578"/>
                </a:lnTo>
                <a:lnTo>
                  <a:pt x="309" y="580"/>
                </a:lnTo>
                <a:lnTo>
                  <a:pt x="307" y="582"/>
                </a:lnTo>
                <a:lnTo>
                  <a:pt x="305" y="585"/>
                </a:lnTo>
                <a:lnTo>
                  <a:pt x="304" y="586"/>
                </a:lnTo>
                <a:lnTo>
                  <a:pt x="302" y="588"/>
                </a:lnTo>
                <a:lnTo>
                  <a:pt x="301" y="589"/>
                </a:lnTo>
              </a:path>
            </a:pathLst>
          </a:custGeom>
          <a:noFill/>
          <a:ln w="98425">
            <a:solidFill>
              <a:srgbClr val="CCCC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115" name="Freeform 231">
            <a:extLst>
              <a:ext uri="{FF2B5EF4-FFF2-40B4-BE49-F238E27FC236}">
                <a16:creationId xmlns:a16="http://schemas.microsoft.com/office/drawing/2014/main" id="{62FBB8BB-4050-4085-82F0-8011291915EE}"/>
              </a:ext>
            </a:extLst>
          </p:cNvPr>
          <p:cNvSpPr>
            <a:spLocks/>
          </p:cNvSpPr>
          <p:nvPr/>
        </p:nvSpPr>
        <p:spPr bwMode="auto">
          <a:xfrm>
            <a:off x="7979825" y="2496150"/>
            <a:ext cx="541113" cy="671551"/>
          </a:xfrm>
          <a:custGeom>
            <a:avLst/>
            <a:gdLst>
              <a:gd name="T0" fmla="*/ 510 w 531"/>
              <a:gd name="T1" fmla="*/ 580 h 659"/>
              <a:gd name="T2" fmla="*/ 507 w 531"/>
              <a:gd name="T3" fmla="*/ 614 h 659"/>
              <a:gd name="T4" fmla="*/ 500 w 531"/>
              <a:gd name="T5" fmla="*/ 640 h 659"/>
              <a:gd name="T6" fmla="*/ 489 w 531"/>
              <a:gd name="T7" fmla="*/ 642 h 659"/>
              <a:gd name="T8" fmla="*/ 476 w 531"/>
              <a:gd name="T9" fmla="*/ 630 h 659"/>
              <a:gd name="T10" fmla="*/ 461 w 531"/>
              <a:gd name="T11" fmla="*/ 618 h 659"/>
              <a:gd name="T12" fmla="*/ 441 w 531"/>
              <a:gd name="T13" fmla="*/ 625 h 659"/>
              <a:gd name="T14" fmla="*/ 415 w 531"/>
              <a:gd name="T15" fmla="*/ 618 h 659"/>
              <a:gd name="T16" fmla="*/ 398 w 531"/>
              <a:gd name="T17" fmla="*/ 603 h 659"/>
              <a:gd name="T18" fmla="*/ 391 w 531"/>
              <a:gd name="T19" fmla="*/ 613 h 659"/>
              <a:gd name="T20" fmla="*/ 382 w 531"/>
              <a:gd name="T21" fmla="*/ 634 h 659"/>
              <a:gd name="T22" fmla="*/ 366 w 531"/>
              <a:gd name="T23" fmla="*/ 639 h 659"/>
              <a:gd name="T24" fmla="*/ 356 w 531"/>
              <a:gd name="T25" fmla="*/ 650 h 659"/>
              <a:gd name="T26" fmla="*/ 340 w 531"/>
              <a:gd name="T27" fmla="*/ 659 h 659"/>
              <a:gd name="T28" fmla="*/ 307 w 531"/>
              <a:gd name="T29" fmla="*/ 644 h 659"/>
              <a:gd name="T30" fmla="*/ 266 w 531"/>
              <a:gd name="T31" fmla="*/ 636 h 659"/>
              <a:gd name="T32" fmla="*/ 238 w 531"/>
              <a:gd name="T33" fmla="*/ 634 h 659"/>
              <a:gd name="T34" fmla="*/ 216 w 531"/>
              <a:gd name="T35" fmla="*/ 622 h 659"/>
              <a:gd name="T36" fmla="*/ 206 w 531"/>
              <a:gd name="T37" fmla="*/ 608 h 659"/>
              <a:gd name="T38" fmla="*/ 207 w 531"/>
              <a:gd name="T39" fmla="*/ 598 h 659"/>
              <a:gd name="T40" fmla="*/ 219 w 531"/>
              <a:gd name="T41" fmla="*/ 587 h 659"/>
              <a:gd name="T42" fmla="*/ 205 w 531"/>
              <a:gd name="T43" fmla="*/ 570 h 659"/>
              <a:gd name="T44" fmla="*/ 184 w 531"/>
              <a:gd name="T45" fmla="*/ 556 h 659"/>
              <a:gd name="T46" fmla="*/ 156 w 531"/>
              <a:gd name="T47" fmla="*/ 533 h 659"/>
              <a:gd name="T48" fmla="*/ 125 w 531"/>
              <a:gd name="T49" fmla="*/ 516 h 659"/>
              <a:gd name="T50" fmla="*/ 113 w 531"/>
              <a:gd name="T51" fmla="*/ 501 h 659"/>
              <a:gd name="T52" fmla="*/ 103 w 531"/>
              <a:gd name="T53" fmla="*/ 478 h 659"/>
              <a:gd name="T54" fmla="*/ 88 w 531"/>
              <a:gd name="T55" fmla="*/ 454 h 659"/>
              <a:gd name="T56" fmla="*/ 72 w 531"/>
              <a:gd name="T57" fmla="*/ 444 h 659"/>
              <a:gd name="T58" fmla="*/ 51 w 531"/>
              <a:gd name="T59" fmla="*/ 435 h 659"/>
              <a:gd name="T60" fmla="*/ 34 w 531"/>
              <a:gd name="T61" fmla="*/ 402 h 659"/>
              <a:gd name="T62" fmla="*/ 21 w 531"/>
              <a:gd name="T63" fmla="*/ 393 h 659"/>
              <a:gd name="T64" fmla="*/ 6 w 531"/>
              <a:gd name="T65" fmla="*/ 386 h 659"/>
              <a:gd name="T66" fmla="*/ 0 w 531"/>
              <a:gd name="T67" fmla="*/ 368 h 659"/>
              <a:gd name="T68" fmla="*/ 9 w 531"/>
              <a:gd name="T69" fmla="*/ 340 h 659"/>
              <a:gd name="T70" fmla="*/ 23 w 531"/>
              <a:gd name="T71" fmla="*/ 330 h 659"/>
              <a:gd name="T72" fmla="*/ 25 w 531"/>
              <a:gd name="T73" fmla="*/ 310 h 659"/>
              <a:gd name="T74" fmla="*/ 24 w 531"/>
              <a:gd name="T75" fmla="*/ 283 h 659"/>
              <a:gd name="T76" fmla="*/ 37 w 531"/>
              <a:gd name="T77" fmla="*/ 272 h 659"/>
              <a:gd name="T78" fmla="*/ 55 w 531"/>
              <a:gd name="T79" fmla="*/ 263 h 659"/>
              <a:gd name="T80" fmla="*/ 70 w 531"/>
              <a:gd name="T81" fmla="*/ 245 h 659"/>
              <a:gd name="T82" fmla="*/ 76 w 531"/>
              <a:gd name="T83" fmla="*/ 231 h 659"/>
              <a:gd name="T84" fmla="*/ 69 w 531"/>
              <a:gd name="T85" fmla="*/ 215 h 659"/>
              <a:gd name="T86" fmla="*/ 80 w 531"/>
              <a:gd name="T87" fmla="*/ 204 h 659"/>
              <a:gd name="T88" fmla="*/ 77 w 531"/>
              <a:gd name="T89" fmla="*/ 194 h 659"/>
              <a:gd name="T90" fmla="*/ 75 w 531"/>
              <a:gd name="T91" fmla="*/ 186 h 659"/>
              <a:gd name="T92" fmla="*/ 84 w 531"/>
              <a:gd name="T93" fmla="*/ 178 h 659"/>
              <a:gd name="T94" fmla="*/ 86 w 531"/>
              <a:gd name="T95" fmla="*/ 163 h 659"/>
              <a:gd name="T96" fmla="*/ 104 w 531"/>
              <a:gd name="T97" fmla="*/ 141 h 659"/>
              <a:gd name="T98" fmla="*/ 108 w 531"/>
              <a:gd name="T99" fmla="*/ 123 h 659"/>
              <a:gd name="T100" fmla="*/ 101 w 531"/>
              <a:gd name="T101" fmla="*/ 94 h 659"/>
              <a:gd name="T102" fmla="*/ 105 w 531"/>
              <a:gd name="T103" fmla="*/ 74 h 659"/>
              <a:gd name="T104" fmla="*/ 100 w 531"/>
              <a:gd name="T105" fmla="*/ 50 h 659"/>
              <a:gd name="T106" fmla="*/ 100 w 531"/>
              <a:gd name="T107" fmla="*/ 33 h 659"/>
              <a:gd name="T108" fmla="*/ 109 w 531"/>
              <a:gd name="T109" fmla="*/ 30 h 659"/>
              <a:gd name="T110" fmla="*/ 132 w 531"/>
              <a:gd name="T111" fmla="*/ 29 h 659"/>
              <a:gd name="T112" fmla="*/ 146 w 531"/>
              <a:gd name="T113" fmla="*/ 26 h 659"/>
              <a:gd name="T114" fmla="*/ 159 w 531"/>
              <a:gd name="T115" fmla="*/ 34 h 659"/>
              <a:gd name="T116" fmla="*/ 175 w 531"/>
              <a:gd name="T117" fmla="*/ 35 h 659"/>
              <a:gd name="T118" fmla="*/ 194 w 531"/>
              <a:gd name="T119" fmla="*/ 28 h 659"/>
              <a:gd name="T120" fmla="*/ 206 w 531"/>
              <a:gd name="T121" fmla="*/ 18 h 659"/>
              <a:gd name="T122" fmla="*/ 225 w 531"/>
              <a:gd name="T123" fmla="*/ 2 h 6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531" h="659">
                <a:moveTo>
                  <a:pt x="531" y="558"/>
                </a:moveTo>
                <a:lnTo>
                  <a:pt x="529" y="559"/>
                </a:lnTo>
                <a:lnTo>
                  <a:pt x="525" y="562"/>
                </a:lnTo>
                <a:lnTo>
                  <a:pt x="520" y="566"/>
                </a:lnTo>
                <a:lnTo>
                  <a:pt x="518" y="567"/>
                </a:lnTo>
                <a:lnTo>
                  <a:pt x="517" y="569"/>
                </a:lnTo>
                <a:lnTo>
                  <a:pt x="516" y="570"/>
                </a:lnTo>
                <a:lnTo>
                  <a:pt x="515" y="571"/>
                </a:lnTo>
                <a:lnTo>
                  <a:pt x="514" y="573"/>
                </a:lnTo>
                <a:lnTo>
                  <a:pt x="512" y="575"/>
                </a:lnTo>
                <a:lnTo>
                  <a:pt x="511" y="578"/>
                </a:lnTo>
                <a:lnTo>
                  <a:pt x="510" y="580"/>
                </a:lnTo>
                <a:lnTo>
                  <a:pt x="509" y="583"/>
                </a:lnTo>
                <a:lnTo>
                  <a:pt x="508" y="587"/>
                </a:lnTo>
                <a:lnTo>
                  <a:pt x="507" y="589"/>
                </a:lnTo>
                <a:lnTo>
                  <a:pt x="507" y="591"/>
                </a:lnTo>
                <a:lnTo>
                  <a:pt x="507" y="593"/>
                </a:lnTo>
                <a:lnTo>
                  <a:pt x="506" y="595"/>
                </a:lnTo>
                <a:lnTo>
                  <a:pt x="506" y="596"/>
                </a:lnTo>
                <a:lnTo>
                  <a:pt x="506" y="598"/>
                </a:lnTo>
                <a:lnTo>
                  <a:pt x="507" y="606"/>
                </a:lnTo>
                <a:lnTo>
                  <a:pt x="507" y="609"/>
                </a:lnTo>
                <a:lnTo>
                  <a:pt x="507" y="611"/>
                </a:lnTo>
                <a:lnTo>
                  <a:pt x="507" y="614"/>
                </a:lnTo>
                <a:lnTo>
                  <a:pt x="506" y="621"/>
                </a:lnTo>
                <a:lnTo>
                  <a:pt x="506" y="626"/>
                </a:lnTo>
                <a:lnTo>
                  <a:pt x="506" y="627"/>
                </a:lnTo>
                <a:lnTo>
                  <a:pt x="506" y="629"/>
                </a:lnTo>
                <a:lnTo>
                  <a:pt x="505" y="630"/>
                </a:lnTo>
                <a:lnTo>
                  <a:pt x="505" y="632"/>
                </a:lnTo>
                <a:lnTo>
                  <a:pt x="504" y="633"/>
                </a:lnTo>
                <a:lnTo>
                  <a:pt x="504" y="635"/>
                </a:lnTo>
                <a:lnTo>
                  <a:pt x="503" y="636"/>
                </a:lnTo>
                <a:lnTo>
                  <a:pt x="502" y="637"/>
                </a:lnTo>
                <a:lnTo>
                  <a:pt x="501" y="639"/>
                </a:lnTo>
                <a:lnTo>
                  <a:pt x="500" y="640"/>
                </a:lnTo>
                <a:lnTo>
                  <a:pt x="500" y="640"/>
                </a:lnTo>
                <a:lnTo>
                  <a:pt x="499" y="641"/>
                </a:lnTo>
                <a:lnTo>
                  <a:pt x="498" y="641"/>
                </a:lnTo>
                <a:lnTo>
                  <a:pt x="498" y="641"/>
                </a:lnTo>
                <a:lnTo>
                  <a:pt x="497" y="642"/>
                </a:lnTo>
                <a:lnTo>
                  <a:pt x="496" y="642"/>
                </a:lnTo>
                <a:lnTo>
                  <a:pt x="495" y="642"/>
                </a:lnTo>
                <a:lnTo>
                  <a:pt x="494" y="642"/>
                </a:lnTo>
                <a:lnTo>
                  <a:pt x="492" y="643"/>
                </a:lnTo>
                <a:lnTo>
                  <a:pt x="491" y="643"/>
                </a:lnTo>
                <a:lnTo>
                  <a:pt x="490" y="642"/>
                </a:lnTo>
                <a:lnTo>
                  <a:pt x="489" y="642"/>
                </a:lnTo>
                <a:lnTo>
                  <a:pt x="488" y="642"/>
                </a:lnTo>
                <a:lnTo>
                  <a:pt x="487" y="642"/>
                </a:lnTo>
                <a:lnTo>
                  <a:pt x="486" y="641"/>
                </a:lnTo>
                <a:lnTo>
                  <a:pt x="486" y="641"/>
                </a:lnTo>
                <a:lnTo>
                  <a:pt x="485" y="640"/>
                </a:lnTo>
                <a:lnTo>
                  <a:pt x="484" y="639"/>
                </a:lnTo>
                <a:lnTo>
                  <a:pt x="483" y="639"/>
                </a:lnTo>
                <a:lnTo>
                  <a:pt x="482" y="637"/>
                </a:lnTo>
                <a:lnTo>
                  <a:pt x="479" y="633"/>
                </a:lnTo>
                <a:lnTo>
                  <a:pt x="478" y="632"/>
                </a:lnTo>
                <a:lnTo>
                  <a:pt x="477" y="631"/>
                </a:lnTo>
                <a:lnTo>
                  <a:pt x="476" y="630"/>
                </a:lnTo>
                <a:lnTo>
                  <a:pt x="474" y="629"/>
                </a:lnTo>
                <a:lnTo>
                  <a:pt x="473" y="629"/>
                </a:lnTo>
                <a:lnTo>
                  <a:pt x="471" y="628"/>
                </a:lnTo>
                <a:lnTo>
                  <a:pt x="470" y="627"/>
                </a:lnTo>
                <a:lnTo>
                  <a:pt x="469" y="627"/>
                </a:lnTo>
                <a:lnTo>
                  <a:pt x="468" y="626"/>
                </a:lnTo>
                <a:lnTo>
                  <a:pt x="467" y="625"/>
                </a:lnTo>
                <a:lnTo>
                  <a:pt x="466" y="624"/>
                </a:lnTo>
                <a:lnTo>
                  <a:pt x="466" y="623"/>
                </a:lnTo>
                <a:lnTo>
                  <a:pt x="463" y="620"/>
                </a:lnTo>
                <a:lnTo>
                  <a:pt x="462" y="619"/>
                </a:lnTo>
                <a:lnTo>
                  <a:pt x="461" y="618"/>
                </a:lnTo>
                <a:lnTo>
                  <a:pt x="461" y="617"/>
                </a:lnTo>
                <a:lnTo>
                  <a:pt x="460" y="617"/>
                </a:lnTo>
                <a:lnTo>
                  <a:pt x="459" y="617"/>
                </a:lnTo>
                <a:lnTo>
                  <a:pt x="458" y="616"/>
                </a:lnTo>
                <a:lnTo>
                  <a:pt x="457" y="617"/>
                </a:lnTo>
                <a:lnTo>
                  <a:pt x="456" y="617"/>
                </a:lnTo>
                <a:lnTo>
                  <a:pt x="455" y="617"/>
                </a:lnTo>
                <a:lnTo>
                  <a:pt x="454" y="618"/>
                </a:lnTo>
                <a:lnTo>
                  <a:pt x="445" y="623"/>
                </a:lnTo>
                <a:lnTo>
                  <a:pt x="444" y="624"/>
                </a:lnTo>
                <a:lnTo>
                  <a:pt x="442" y="625"/>
                </a:lnTo>
                <a:lnTo>
                  <a:pt x="441" y="625"/>
                </a:lnTo>
                <a:lnTo>
                  <a:pt x="440" y="626"/>
                </a:lnTo>
                <a:lnTo>
                  <a:pt x="439" y="626"/>
                </a:lnTo>
                <a:lnTo>
                  <a:pt x="438" y="626"/>
                </a:lnTo>
                <a:lnTo>
                  <a:pt x="437" y="626"/>
                </a:lnTo>
                <a:lnTo>
                  <a:pt x="436" y="626"/>
                </a:lnTo>
                <a:lnTo>
                  <a:pt x="435" y="626"/>
                </a:lnTo>
                <a:lnTo>
                  <a:pt x="434" y="625"/>
                </a:lnTo>
                <a:lnTo>
                  <a:pt x="430" y="624"/>
                </a:lnTo>
                <a:lnTo>
                  <a:pt x="424" y="622"/>
                </a:lnTo>
                <a:lnTo>
                  <a:pt x="422" y="621"/>
                </a:lnTo>
                <a:lnTo>
                  <a:pt x="417" y="619"/>
                </a:lnTo>
                <a:lnTo>
                  <a:pt x="415" y="618"/>
                </a:lnTo>
                <a:lnTo>
                  <a:pt x="414" y="617"/>
                </a:lnTo>
                <a:lnTo>
                  <a:pt x="413" y="617"/>
                </a:lnTo>
                <a:lnTo>
                  <a:pt x="412" y="616"/>
                </a:lnTo>
                <a:lnTo>
                  <a:pt x="411" y="615"/>
                </a:lnTo>
                <a:lnTo>
                  <a:pt x="409" y="612"/>
                </a:lnTo>
                <a:lnTo>
                  <a:pt x="407" y="611"/>
                </a:lnTo>
                <a:lnTo>
                  <a:pt x="403" y="607"/>
                </a:lnTo>
                <a:lnTo>
                  <a:pt x="401" y="605"/>
                </a:lnTo>
                <a:lnTo>
                  <a:pt x="400" y="604"/>
                </a:lnTo>
                <a:lnTo>
                  <a:pt x="399" y="603"/>
                </a:lnTo>
                <a:lnTo>
                  <a:pt x="398" y="603"/>
                </a:lnTo>
                <a:lnTo>
                  <a:pt x="398" y="603"/>
                </a:lnTo>
                <a:lnTo>
                  <a:pt x="396" y="603"/>
                </a:lnTo>
                <a:lnTo>
                  <a:pt x="396" y="603"/>
                </a:lnTo>
                <a:lnTo>
                  <a:pt x="395" y="603"/>
                </a:lnTo>
                <a:lnTo>
                  <a:pt x="394" y="604"/>
                </a:lnTo>
                <a:lnTo>
                  <a:pt x="393" y="604"/>
                </a:lnTo>
                <a:lnTo>
                  <a:pt x="393" y="605"/>
                </a:lnTo>
                <a:lnTo>
                  <a:pt x="392" y="605"/>
                </a:lnTo>
                <a:lnTo>
                  <a:pt x="392" y="606"/>
                </a:lnTo>
                <a:lnTo>
                  <a:pt x="391" y="606"/>
                </a:lnTo>
                <a:lnTo>
                  <a:pt x="391" y="607"/>
                </a:lnTo>
                <a:lnTo>
                  <a:pt x="391" y="608"/>
                </a:lnTo>
                <a:lnTo>
                  <a:pt x="391" y="613"/>
                </a:lnTo>
                <a:lnTo>
                  <a:pt x="390" y="615"/>
                </a:lnTo>
                <a:lnTo>
                  <a:pt x="390" y="617"/>
                </a:lnTo>
                <a:lnTo>
                  <a:pt x="389" y="620"/>
                </a:lnTo>
                <a:lnTo>
                  <a:pt x="388" y="624"/>
                </a:lnTo>
                <a:lnTo>
                  <a:pt x="388" y="625"/>
                </a:lnTo>
                <a:lnTo>
                  <a:pt x="387" y="627"/>
                </a:lnTo>
                <a:lnTo>
                  <a:pt x="387" y="628"/>
                </a:lnTo>
                <a:lnTo>
                  <a:pt x="386" y="630"/>
                </a:lnTo>
                <a:lnTo>
                  <a:pt x="385" y="631"/>
                </a:lnTo>
                <a:lnTo>
                  <a:pt x="384" y="632"/>
                </a:lnTo>
                <a:lnTo>
                  <a:pt x="383" y="633"/>
                </a:lnTo>
                <a:lnTo>
                  <a:pt x="382" y="634"/>
                </a:lnTo>
                <a:lnTo>
                  <a:pt x="381" y="635"/>
                </a:lnTo>
                <a:lnTo>
                  <a:pt x="381" y="636"/>
                </a:lnTo>
                <a:lnTo>
                  <a:pt x="380" y="636"/>
                </a:lnTo>
                <a:lnTo>
                  <a:pt x="379" y="636"/>
                </a:lnTo>
                <a:lnTo>
                  <a:pt x="378" y="637"/>
                </a:lnTo>
                <a:lnTo>
                  <a:pt x="377" y="637"/>
                </a:lnTo>
                <a:lnTo>
                  <a:pt x="372" y="637"/>
                </a:lnTo>
                <a:lnTo>
                  <a:pt x="370" y="638"/>
                </a:lnTo>
                <a:lnTo>
                  <a:pt x="368" y="638"/>
                </a:lnTo>
                <a:lnTo>
                  <a:pt x="367" y="638"/>
                </a:lnTo>
                <a:lnTo>
                  <a:pt x="367" y="639"/>
                </a:lnTo>
                <a:lnTo>
                  <a:pt x="366" y="639"/>
                </a:lnTo>
                <a:lnTo>
                  <a:pt x="365" y="640"/>
                </a:lnTo>
                <a:lnTo>
                  <a:pt x="365" y="640"/>
                </a:lnTo>
                <a:lnTo>
                  <a:pt x="364" y="642"/>
                </a:lnTo>
                <a:lnTo>
                  <a:pt x="363" y="644"/>
                </a:lnTo>
                <a:lnTo>
                  <a:pt x="362" y="646"/>
                </a:lnTo>
                <a:lnTo>
                  <a:pt x="362" y="646"/>
                </a:lnTo>
                <a:lnTo>
                  <a:pt x="362" y="647"/>
                </a:lnTo>
                <a:lnTo>
                  <a:pt x="361" y="648"/>
                </a:lnTo>
                <a:lnTo>
                  <a:pt x="360" y="648"/>
                </a:lnTo>
                <a:lnTo>
                  <a:pt x="359" y="649"/>
                </a:lnTo>
                <a:lnTo>
                  <a:pt x="358" y="649"/>
                </a:lnTo>
                <a:lnTo>
                  <a:pt x="356" y="650"/>
                </a:lnTo>
                <a:lnTo>
                  <a:pt x="354" y="651"/>
                </a:lnTo>
                <a:lnTo>
                  <a:pt x="353" y="651"/>
                </a:lnTo>
                <a:lnTo>
                  <a:pt x="352" y="651"/>
                </a:lnTo>
                <a:lnTo>
                  <a:pt x="351" y="652"/>
                </a:lnTo>
                <a:lnTo>
                  <a:pt x="350" y="653"/>
                </a:lnTo>
                <a:lnTo>
                  <a:pt x="349" y="653"/>
                </a:lnTo>
                <a:lnTo>
                  <a:pt x="346" y="656"/>
                </a:lnTo>
                <a:lnTo>
                  <a:pt x="345" y="657"/>
                </a:lnTo>
                <a:lnTo>
                  <a:pt x="344" y="658"/>
                </a:lnTo>
                <a:lnTo>
                  <a:pt x="343" y="659"/>
                </a:lnTo>
                <a:lnTo>
                  <a:pt x="342" y="659"/>
                </a:lnTo>
                <a:lnTo>
                  <a:pt x="340" y="659"/>
                </a:lnTo>
                <a:lnTo>
                  <a:pt x="339" y="659"/>
                </a:lnTo>
                <a:lnTo>
                  <a:pt x="339" y="659"/>
                </a:lnTo>
                <a:lnTo>
                  <a:pt x="338" y="659"/>
                </a:lnTo>
                <a:lnTo>
                  <a:pt x="337" y="658"/>
                </a:lnTo>
                <a:lnTo>
                  <a:pt x="333" y="657"/>
                </a:lnTo>
                <a:lnTo>
                  <a:pt x="328" y="654"/>
                </a:lnTo>
                <a:lnTo>
                  <a:pt x="324" y="652"/>
                </a:lnTo>
                <a:lnTo>
                  <a:pt x="313" y="647"/>
                </a:lnTo>
                <a:lnTo>
                  <a:pt x="311" y="646"/>
                </a:lnTo>
                <a:lnTo>
                  <a:pt x="309" y="645"/>
                </a:lnTo>
                <a:lnTo>
                  <a:pt x="308" y="645"/>
                </a:lnTo>
                <a:lnTo>
                  <a:pt x="307" y="644"/>
                </a:lnTo>
                <a:lnTo>
                  <a:pt x="302" y="644"/>
                </a:lnTo>
                <a:lnTo>
                  <a:pt x="299" y="643"/>
                </a:lnTo>
                <a:lnTo>
                  <a:pt x="297" y="643"/>
                </a:lnTo>
                <a:lnTo>
                  <a:pt x="291" y="640"/>
                </a:lnTo>
                <a:lnTo>
                  <a:pt x="284" y="638"/>
                </a:lnTo>
                <a:lnTo>
                  <a:pt x="280" y="637"/>
                </a:lnTo>
                <a:lnTo>
                  <a:pt x="279" y="637"/>
                </a:lnTo>
                <a:lnTo>
                  <a:pt x="277" y="636"/>
                </a:lnTo>
                <a:lnTo>
                  <a:pt x="274" y="636"/>
                </a:lnTo>
                <a:lnTo>
                  <a:pt x="269" y="636"/>
                </a:lnTo>
                <a:lnTo>
                  <a:pt x="268" y="636"/>
                </a:lnTo>
                <a:lnTo>
                  <a:pt x="266" y="636"/>
                </a:lnTo>
                <a:lnTo>
                  <a:pt x="260" y="635"/>
                </a:lnTo>
                <a:lnTo>
                  <a:pt x="258" y="634"/>
                </a:lnTo>
                <a:lnTo>
                  <a:pt x="254" y="634"/>
                </a:lnTo>
                <a:lnTo>
                  <a:pt x="253" y="634"/>
                </a:lnTo>
                <a:lnTo>
                  <a:pt x="251" y="634"/>
                </a:lnTo>
                <a:lnTo>
                  <a:pt x="246" y="635"/>
                </a:lnTo>
                <a:lnTo>
                  <a:pt x="244" y="635"/>
                </a:lnTo>
                <a:lnTo>
                  <a:pt x="242" y="635"/>
                </a:lnTo>
                <a:lnTo>
                  <a:pt x="241" y="635"/>
                </a:lnTo>
                <a:lnTo>
                  <a:pt x="240" y="635"/>
                </a:lnTo>
                <a:lnTo>
                  <a:pt x="239" y="635"/>
                </a:lnTo>
                <a:lnTo>
                  <a:pt x="238" y="634"/>
                </a:lnTo>
                <a:lnTo>
                  <a:pt x="235" y="633"/>
                </a:lnTo>
                <a:lnTo>
                  <a:pt x="234" y="632"/>
                </a:lnTo>
                <a:lnTo>
                  <a:pt x="231" y="632"/>
                </a:lnTo>
                <a:lnTo>
                  <a:pt x="227" y="631"/>
                </a:lnTo>
                <a:lnTo>
                  <a:pt x="226" y="630"/>
                </a:lnTo>
                <a:lnTo>
                  <a:pt x="225" y="630"/>
                </a:lnTo>
                <a:lnTo>
                  <a:pt x="224" y="630"/>
                </a:lnTo>
                <a:lnTo>
                  <a:pt x="222" y="628"/>
                </a:lnTo>
                <a:lnTo>
                  <a:pt x="219" y="625"/>
                </a:lnTo>
                <a:lnTo>
                  <a:pt x="218" y="624"/>
                </a:lnTo>
                <a:lnTo>
                  <a:pt x="217" y="624"/>
                </a:lnTo>
                <a:lnTo>
                  <a:pt x="216" y="622"/>
                </a:lnTo>
                <a:lnTo>
                  <a:pt x="215" y="621"/>
                </a:lnTo>
                <a:lnTo>
                  <a:pt x="215" y="620"/>
                </a:lnTo>
                <a:lnTo>
                  <a:pt x="214" y="619"/>
                </a:lnTo>
                <a:lnTo>
                  <a:pt x="213" y="616"/>
                </a:lnTo>
                <a:lnTo>
                  <a:pt x="212" y="615"/>
                </a:lnTo>
                <a:lnTo>
                  <a:pt x="212" y="614"/>
                </a:lnTo>
                <a:lnTo>
                  <a:pt x="211" y="614"/>
                </a:lnTo>
                <a:lnTo>
                  <a:pt x="211" y="613"/>
                </a:lnTo>
                <a:lnTo>
                  <a:pt x="209" y="611"/>
                </a:lnTo>
                <a:lnTo>
                  <a:pt x="208" y="610"/>
                </a:lnTo>
                <a:lnTo>
                  <a:pt x="207" y="609"/>
                </a:lnTo>
                <a:lnTo>
                  <a:pt x="206" y="608"/>
                </a:lnTo>
                <a:lnTo>
                  <a:pt x="205" y="607"/>
                </a:lnTo>
                <a:lnTo>
                  <a:pt x="205" y="606"/>
                </a:lnTo>
                <a:lnTo>
                  <a:pt x="204" y="605"/>
                </a:lnTo>
                <a:lnTo>
                  <a:pt x="204" y="604"/>
                </a:lnTo>
                <a:lnTo>
                  <a:pt x="204" y="603"/>
                </a:lnTo>
                <a:lnTo>
                  <a:pt x="204" y="603"/>
                </a:lnTo>
                <a:lnTo>
                  <a:pt x="205" y="602"/>
                </a:lnTo>
                <a:lnTo>
                  <a:pt x="205" y="601"/>
                </a:lnTo>
                <a:lnTo>
                  <a:pt x="205" y="600"/>
                </a:lnTo>
                <a:lnTo>
                  <a:pt x="206" y="599"/>
                </a:lnTo>
                <a:lnTo>
                  <a:pt x="207" y="599"/>
                </a:lnTo>
                <a:lnTo>
                  <a:pt x="207" y="598"/>
                </a:lnTo>
                <a:lnTo>
                  <a:pt x="209" y="597"/>
                </a:lnTo>
                <a:lnTo>
                  <a:pt x="210" y="596"/>
                </a:lnTo>
                <a:lnTo>
                  <a:pt x="211" y="595"/>
                </a:lnTo>
                <a:lnTo>
                  <a:pt x="215" y="594"/>
                </a:lnTo>
                <a:lnTo>
                  <a:pt x="216" y="593"/>
                </a:lnTo>
                <a:lnTo>
                  <a:pt x="216" y="593"/>
                </a:lnTo>
                <a:lnTo>
                  <a:pt x="217" y="592"/>
                </a:lnTo>
                <a:lnTo>
                  <a:pt x="217" y="591"/>
                </a:lnTo>
                <a:lnTo>
                  <a:pt x="218" y="591"/>
                </a:lnTo>
                <a:lnTo>
                  <a:pt x="218" y="590"/>
                </a:lnTo>
                <a:lnTo>
                  <a:pt x="219" y="589"/>
                </a:lnTo>
                <a:lnTo>
                  <a:pt x="219" y="587"/>
                </a:lnTo>
                <a:lnTo>
                  <a:pt x="219" y="586"/>
                </a:lnTo>
                <a:lnTo>
                  <a:pt x="219" y="585"/>
                </a:lnTo>
                <a:lnTo>
                  <a:pt x="218" y="584"/>
                </a:lnTo>
                <a:lnTo>
                  <a:pt x="218" y="583"/>
                </a:lnTo>
                <a:lnTo>
                  <a:pt x="217" y="583"/>
                </a:lnTo>
                <a:lnTo>
                  <a:pt x="217" y="582"/>
                </a:lnTo>
                <a:lnTo>
                  <a:pt x="216" y="581"/>
                </a:lnTo>
                <a:lnTo>
                  <a:pt x="212" y="578"/>
                </a:lnTo>
                <a:lnTo>
                  <a:pt x="210" y="577"/>
                </a:lnTo>
                <a:lnTo>
                  <a:pt x="209" y="576"/>
                </a:lnTo>
                <a:lnTo>
                  <a:pt x="208" y="574"/>
                </a:lnTo>
                <a:lnTo>
                  <a:pt x="205" y="570"/>
                </a:lnTo>
                <a:lnTo>
                  <a:pt x="203" y="568"/>
                </a:lnTo>
                <a:lnTo>
                  <a:pt x="201" y="566"/>
                </a:lnTo>
                <a:lnTo>
                  <a:pt x="200" y="564"/>
                </a:lnTo>
                <a:lnTo>
                  <a:pt x="198" y="563"/>
                </a:lnTo>
                <a:lnTo>
                  <a:pt x="197" y="562"/>
                </a:lnTo>
                <a:lnTo>
                  <a:pt x="196" y="561"/>
                </a:lnTo>
                <a:lnTo>
                  <a:pt x="195" y="560"/>
                </a:lnTo>
                <a:lnTo>
                  <a:pt x="194" y="560"/>
                </a:lnTo>
                <a:lnTo>
                  <a:pt x="193" y="559"/>
                </a:lnTo>
                <a:lnTo>
                  <a:pt x="190" y="558"/>
                </a:lnTo>
                <a:lnTo>
                  <a:pt x="186" y="557"/>
                </a:lnTo>
                <a:lnTo>
                  <a:pt x="184" y="556"/>
                </a:lnTo>
                <a:lnTo>
                  <a:pt x="182" y="555"/>
                </a:lnTo>
                <a:lnTo>
                  <a:pt x="180" y="554"/>
                </a:lnTo>
                <a:lnTo>
                  <a:pt x="178" y="553"/>
                </a:lnTo>
                <a:lnTo>
                  <a:pt x="177" y="553"/>
                </a:lnTo>
                <a:lnTo>
                  <a:pt x="172" y="549"/>
                </a:lnTo>
                <a:lnTo>
                  <a:pt x="171" y="548"/>
                </a:lnTo>
                <a:lnTo>
                  <a:pt x="170" y="547"/>
                </a:lnTo>
                <a:lnTo>
                  <a:pt x="168" y="546"/>
                </a:lnTo>
                <a:lnTo>
                  <a:pt x="167" y="544"/>
                </a:lnTo>
                <a:lnTo>
                  <a:pt x="165" y="542"/>
                </a:lnTo>
                <a:lnTo>
                  <a:pt x="159" y="535"/>
                </a:lnTo>
                <a:lnTo>
                  <a:pt x="156" y="533"/>
                </a:lnTo>
                <a:lnTo>
                  <a:pt x="154" y="531"/>
                </a:lnTo>
                <a:lnTo>
                  <a:pt x="152" y="529"/>
                </a:lnTo>
                <a:lnTo>
                  <a:pt x="150" y="528"/>
                </a:lnTo>
                <a:lnTo>
                  <a:pt x="148" y="526"/>
                </a:lnTo>
                <a:lnTo>
                  <a:pt x="146" y="524"/>
                </a:lnTo>
                <a:lnTo>
                  <a:pt x="144" y="523"/>
                </a:lnTo>
                <a:lnTo>
                  <a:pt x="142" y="522"/>
                </a:lnTo>
                <a:lnTo>
                  <a:pt x="140" y="521"/>
                </a:lnTo>
                <a:lnTo>
                  <a:pt x="138" y="520"/>
                </a:lnTo>
                <a:lnTo>
                  <a:pt x="136" y="519"/>
                </a:lnTo>
                <a:lnTo>
                  <a:pt x="134" y="518"/>
                </a:lnTo>
                <a:lnTo>
                  <a:pt x="125" y="516"/>
                </a:lnTo>
                <a:lnTo>
                  <a:pt x="123" y="515"/>
                </a:lnTo>
                <a:lnTo>
                  <a:pt x="121" y="514"/>
                </a:lnTo>
                <a:lnTo>
                  <a:pt x="120" y="514"/>
                </a:lnTo>
                <a:lnTo>
                  <a:pt x="118" y="513"/>
                </a:lnTo>
                <a:lnTo>
                  <a:pt x="117" y="512"/>
                </a:lnTo>
                <a:lnTo>
                  <a:pt x="117" y="512"/>
                </a:lnTo>
                <a:lnTo>
                  <a:pt x="116" y="511"/>
                </a:lnTo>
                <a:lnTo>
                  <a:pt x="115" y="510"/>
                </a:lnTo>
                <a:lnTo>
                  <a:pt x="115" y="508"/>
                </a:lnTo>
                <a:lnTo>
                  <a:pt x="114" y="506"/>
                </a:lnTo>
                <a:lnTo>
                  <a:pt x="114" y="505"/>
                </a:lnTo>
                <a:lnTo>
                  <a:pt x="113" y="501"/>
                </a:lnTo>
                <a:lnTo>
                  <a:pt x="113" y="499"/>
                </a:lnTo>
                <a:lnTo>
                  <a:pt x="113" y="498"/>
                </a:lnTo>
                <a:lnTo>
                  <a:pt x="112" y="496"/>
                </a:lnTo>
                <a:lnTo>
                  <a:pt x="111" y="493"/>
                </a:lnTo>
                <a:lnTo>
                  <a:pt x="108" y="487"/>
                </a:lnTo>
                <a:lnTo>
                  <a:pt x="107" y="485"/>
                </a:lnTo>
                <a:lnTo>
                  <a:pt x="107" y="483"/>
                </a:lnTo>
                <a:lnTo>
                  <a:pt x="105" y="481"/>
                </a:lnTo>
                <a:lnTo>
                  <a:pt x="105" y="480"/>
                </a:lnTo>
                <a:lnTo>
                  <a:pt x="104" y="480"/>
                </a:lnTo>
                <a:lnTo>
                  <a:pt x="103" y="479"/>
                </a:lnTo>
                <a:lnTo>
                  <a:pt x="103" y="478"/>
                </a:lnTo>
                <a:lnTo>
                  <a:pt x="99" y="476"/>
                </a:lnTo>
                <a:lnTo>
                  <a:pt x="98" y="475"/>
                </a:lnTo>
                <a:lnTo>
                  <a:pt x="97" y="474"/>
                </a:lnTo>
                <a:lnTo>
                  <a:pt x="97" y="473"/>
                </a:lnTo>
                <a:lnTo>
                  <a:pt x="96" y="473"/>
                </a:lnTo>
                <a:lnTo>
                  <a:pt x="95" y="472"/>
                </a:lnTo>
                <a:lnTo>
                  <a:pt x="95" y="470"/>
                </a:lnTo>
                <a:lnTo>
                  <a:pt x="94" y="469"/>
                </a:lnTo>
                <a:lnTo>
                  <a:pt x="93" y="467"/>
                </a:lnTo>
                <a:lnTo>
                  <a:pt x="92" y="465"/>
                </a:lnTo>
                <a:lnTo>
                  <a:pt x="90" y="459"/>
                </a:lnTo>
                <a:lnTo>
                  <a:pt x="88" y="454"/>
                </a:lnTo>
                <a:lnTo>
                  <a:pt x="87" y="451"/>
                </a:lnTo>
                <a:lnTo>
                  <a:pt x="86" y="449"/>
                </a:lnTo>
                <a:lnTo>
                  <a:pt x="85" y="448"/>
                </a:lnTo>
                <a:lnTo>
                  <a:pt x="84" y="446"/>
                </a:lnTo>
                <a:lnTo>
                  <a:pt x="83" y="445"/>
                </a:lnTo>
                <a:lnTo>
                  <a:pt x="82" y="444"/>
                </a:lnTo>
                <a:lnTo>
                  <a:pt x="82" y="444"/>
                </a:lnTo>
                <a:lnTo>
                  <a:pt x="81" y="444"/>
                </a:lnTo>
                <a:lnTo>
                  <a:pt x="80" y="443"/>
                </a:lnTo>
                <a:lnTo>
                  <a:pt x="79" y="443"/>
                </a:lnTo>
                <a:lnTo>
                  <a:pt x="75" y="444"/>
                </a:lnTo>
                <a:lnTo>
                  <a:pt x="72" y="444"/>
                </a:lnTo>
                <a:lnTo>
                  <a:pt x="70" y="444"/>
                </a:lnTo>
                <a:lnTo>
                  <a:pt x="66" y="444"/>
                </a:lnTo>
                <a:lnTo>
                  <a:pt x="65" y="444"/>
                </a:lnTo>
                <a:lnTo>
                  <a:pt x="63" y="444"/>
                </a:lnTo>
                <a:lnTo>
                  <a:pt x="61" y="443"/>
                </a:lnTo>
                <a:lnTo>
                  <a:pt x="60" y="443"/>
                </a:lnTo>
                <a:lnTo>
                  <a:pt x="58" y="442"/>
                </a:lnTo>
                <a:lnTo>
                  <a:pt x="58" y="442"/>
                </a:lnTo>
                <a:lnTo>
                  <a:pt x="57" y="441"/>
                </a:lnTo>
                <a:lnTo>
                  <a:pt x="56" y="440"/>
                </a:lnTo>
                <a:lnTo>
                  <a:pt x="55" y="439"/>
                </a:lnTo>
                <a:lnTo>
                  <a:pt x="51" y="435"/>
                </a:lnTo>
                <a:lnTo>
                  <a:pt x="50" y="434"/>
                </a:lnTo>
                <a:lnTo>
                  <a:pt x="49" y="432"/>
                </a:lnTo>
                <a:lnTo>
                  <a:pt x="47" y="430"/>
                </a:lnTo>
                <a:lnTo>
                  <a:pt x="46" y="427"/>
                </a:lnTo>
                <a:lnTo>
                  <a:pt x="43" y="422"/>
                </a:lnTo>
                <a:lnTo>
                  <a:pt x="42" y="419"/>
                </a:lnTo>
                <a:lnTo>
                  <a:pt x="40" y="413"/>
                </a:lnTo>
                <a:lnTo>
                  <a:pt x="37" y="408"/>
                </a:lnTo>
                <a:lnTo>
                  <a:pt x="36" y="404"/>
                </a:lnTo>
                <a:lnTo>
                  <a:pt x="35" y="403"/>
                </a:lnTo>
                <a:lnTo>
                  <a:pt x="35" y="402"/>
                </a:lnTo>
                <a:lnTo>
                  <a:pt x="34" y="402"/>
                </a:lnTo>
                <a:lnTo>
                  <a:pt x="34" y="402"/>
                </a:lnTo>
                <a:lnTo>
                  <a:pt x="34" y="401"/>
                </a:lnTo>
                <a:lnTo>
                  <a:pt x="33" y="401"/>
                </a:lnTo>
                <a:lnTo>
                  <a:pt x="32" y="401"/>
                </a:lnTo>
                <a:lnTo>
                  <a:pt x="29" y="401"/>
                </a:lnTo>
                <a:lnTo>
                  <a:pt x="28" y="401"/>
                </a:lnTo>
                <a:lnTo>
                  <a:pt x="27" y="401"/>
                </a:lnTo>
                <a:lnTo>
                  <a:pt x="26" y="400"/>
                </a:lnTo>
                <a:lnTo>
                  <a:pt x="25" y="399"/>
                </a:lnTo>
                <a:lnTo>
                  <a:pt x="24" y="398"/>
                </a:lnTo>
                <a:lnTo>
                  <a:pt x="23" y="396"/>
                </a:lnTo>
                <a:lnTo>
                  <a:pt x="21" y="393"/>
                </a:lnTo>
                <a:lnTo>
                  <a:pt x="20" y="392"/>
                </a:lnTo>
                <a:lnTo>
                  <a:pt x="19" y="391"/>
                </a:lnTo>
                <a:lnTo>
                  <a:pt x="18" y="390"/>
                </a:lnTo>
                <a:lnTo>
                  <a:pt x="17" y="389"/>
                </a:lnTo>
                <a:lnTo>
                  <a:pt x="16" y="388"/>
                </a:lnTo>
                <a:lnTo>
                  <a:pt x="15" y="388"/>
                </a:lnTo>
                <a:lnTo>
                  <a:pt x="14" y="387"/>
                </a:lnTo>
                <a:lnTo>
                  <a:pt x="13" y="387"/>
                </a:lnTo>
                <a:lnTo>
                  <a:pt x="12" y="387"/>
                </a:lnTo>
                <a:lnTo>
                  <a:pt x="10" y="386"/>
                </a:lnTo>
                <a:lnTo>
                  <a:pt x="8" y="386"/>
                </a:lnTo>
                <a:lnTo>
                  <a:pt x="6" y="386"/>
                </a:lnTo>
                <a:lnTo>
                  <a:pt x="5" y="386"/>
                </a:lnTo>
                <a:lnTo>
                  <a:pt x="4" y="386"/>
                </a:lnTo>
                <a:lnTo>
                  <a:pt x="4" y="386"/>
                </a:lnTo>
                <a:lnTo>
                  <a:pt x="4" y="384"/>
                </a:lnTo>
                <a:lnTo>
                  <a:pt x="2" y="379"/>
                </a:lnTo>
                <a:lnTo>
                  <a:pt x="1" y="378"/>
                </a:lnTo>
                <a:lnTo>
                  <a:pt x="1" y="376"/>
                </a:lnTo>
                <a:lnTo>
                  <a:pt x="1" y="375"/>
                </a:lnTo>
                <a:lnTo>
                  <a:pt x="1" y="374"/>
                </a:lnTo>
                <a:lnTo>
                  <a:pt x="0" y="372"/>
                </a:lnTo>
                <a:lnTo>
                  <a:pt x="0" y="370"/>
                </a:lnTo>
                <a:lnTo>
                  <a:pt x="0" y="368"/>
                </a:lnTo>
                <a:lnTo>
                  <a:pt x="0" y="366"/>
                </a:lnTo>
                <a:lnTo>
                  <a:pt x="1" y="364"/>
                </a:lnTo>
                <a:lnTo>
                  <a:pt x="1" y="362"/>
                </a:lnTo>
                <a:lnTo>
                  <a:pt x="2" y="358"/>
                </a:lnTo>
                <a:lnTo>
                  <a:pt x="2" y="356"/>
                </a:lnTo>
                <a:lnTo>
                  <a:pt x="3" y="353"/>
                </a:lnTo>
                <a:lnTo>
                  <a:pt x="3" y="352"/>
                </a:lnTo>
                <a:lnTo>
                  <a:pt x="4" y="350"/>
                </a:lnTo>
                <a:lnTo>
                  <a:pt x="5" y="348"/>
                </a:lnTo>
                <a:lnTo>
                  <a:pt x="6" y="345"/>
                </a:lnTo>
                <a:lnTo>
                  <a:pt x="8" y="342"/>
                </a:lnTo>
                <a:lnTo>
                  <a:pt x="9" y="340"/>
                </a:lnTo>
                <a:lnTo>
                  <a:pt x="10" y="339"/>
                </a:lnTo>
                <a:lnTo>
                  <a:pt x="11" y="338"/>
                </a:lnTo>
                <a:lnTo>
                  <a:pt x="12" y="337"/>
                </a:lnTo>
                <a:lnTo>
                  <a:pt x="13" y="336"/>
                </a:lnTo>
                <a:lnTo>
                  <a:pt x="14" y="336"/>
                </a:lnTo>
                <a:lnTo>
                  <a:pt x="15" y="335"/>
                </a:lnTo>
                <a:lnTo>
                  <a:pt x="16" y="335"/>
                </a:lnTo>
                <a:lnTo>
                  <a:pt x="19" y="333"/>
                </a:lnTo>
                <a:lnTo>
                  <a:pt x="20" y="333"/>
                </a:lnTo>
                <a:lnTo>
                  <a:pt x="21" y="332"/>
                </a:lnTo>
                <a:lnTo>
                  <a:pt x="23" y="331"/>
                </a:lnTo>
                <a:lnTo>
                  <a:pt x="23" y="330"/>
                </a:lnTo>
                <a:lnTo>
                  <a:pt x="24" y="329"/>
                </a:lnTo>
                <a:lnTo>
                  <a:pt x="25" y="328"/>
                </a:lnTo>
                <a:lnTo>
                  <a:pt x="25" y="328"/>
                </a:lnTo>
                <a:lnTo>
                  <a:pt x="26" y="327"/>
                </a:lnTo>
                <a:lnTo>
                  <a:pt x="26" y="326"/>
                </a:lnTo>
                <a:lnTo>
                  <a:pt x="26" y="325"/>
                </a:lnTo>
                <a:lnTo>
                  <a:pt x="27" y="324"/>
                </a:lnTo>
                <a:lnTo>
                  <a:pt x="27" y="322"/>
                </a:lnTo>
                <a:lnTo>
                  <a:pt x="27" y="320"/>
                </a:lnTo>
                <a:lnTo>
                  <a:pt x="27" y="318"/>
                </a:lnTo>
                <a:lnTo>
                  <a:pt x="27" y="316"/>
                </a:lnTo>
                <a:lnTo>
                  <a:pt x="25" y="310"/>
                </a:lnTo>
                <a:lnTo>
                  <a:pt x="25" y="309"/>
                </a:lnTo>
                <a:lnTo>
                  <a:pt x="24" y="307"/>
                </a:lnTo>
                <a:lnTo>
                  <a:pt x="23" y="303"/>
                </a:lnTo>
                <a:lnTo>
                  <a:pt x="22" y="302"/>
                </a:lnTo>
                <a:lnTo>
                  <a:pt x="22" y="300"/>
                </a:lnTo>
                <a:lnTo>
                  <a:pt x="22" y="299"/>
                </a:lnTo>
                <a:lnTo>
                  <a:pt x="22" y="298"/>
                </a:lnTo>
                <a:lnTo>
                  <a:pt x="22" y="296"/>
                </a:lnTo>
                <a:lnTo>
                  <a:pt x="23" y="293"/>
                </a:lnTo>
                <a:lnTo>
                  <a:pt x="23" y="291"/>
                </a:lnTo>
                <a:lnTo>
                  <a:pt x="24" y="289"/>
                </a:lnTo>
                <a:lnTo>
                  <a:pt x="24" y="283"/>
                </a:lnTo>
                <a:lnTo>
                  <a:pt x="24" y="281"/>
                </a:lnTo>
                <a:lnTo>
                  <a:pt x="25" y="278"/>
                </a:lnTo>
                <a:lnTo>
                  <a:pt x="26" y="273"/>
                </a:lnTo>
                <a:lnTo>
                  <a:pt x="26" y="272"/>
                </a:lnTo>
                <a:lnTo>
                  <a:pt x="26" y="271"/>
                </a:lnTo>
                <a:lnTo>
                  <a:pt x="27" y="271"/>
                </a:lnTo>
                <a:lnTo>
                  <a:pt x="27" y="271"/>
                </a:lnTo>
                <a:lnTo>
                  <a:pt x="28" y="271"/>
                </a:lnTo>
                <a:lnTo>
                  <a:pt x="29" y="271"/>
                </a:lnTo>
                <a:lnTo>
                  <a:pt x="30" y="271"/>
                </a:lnTo>
                <a:lnTo>
                  <a:pt x="35" y="272"/>
                </a:lnTo>
                <a:lnTo>
                  <a:pt x="37" y="272"/>
                </a:lnTo>
                <a:lnTo>
                  <a:pt x="38" y="272"/>
                </a:lnTo>
                <a:lnTo>
                  <a:pt x="39" y="272"/>
                </a:lnTo>
                <a:lnTo>
                  <a:pt x="40" y="272"/>
                </a:lnTo>
                <a:lnTo>
                  <a:pt x="41" y="272"/>
                </a:lnTo>
                <a:lnTo>
                  <a:pt x="42" y="271"/>
                </a:lnTo>
                <a:lnTo>
                  <a:pt x="44" y="271"/>
                </a:lnTo>
                <a:lnTo>
                  <a:pt x="45" y="270"/>
                </a:lnTo>
                <a:lnTo>
                  <a:pt x="46" y="270"/>
                </a:lnTo>
                <a:lnTo>
                  <a:pt x="48" y="269"/>
                </a:lnTo>
                <a:lnTo>
                  <a:pt x="50" y="267"/>
                </a:lnTo>
                <a:lnTo>
                  <a:pt x="54" y="264"/>
                </a:lnTo>
                <a:lnTo>
                  <a:pt x="55" y="263"/>
                </a:lnTo>
                <a:lnTo>
                  <a:pt x="57" y="262"/>
                </a:lnTo>
                <a:lnTo>
                  <a:pt x="59" y="261"/>
                </a:lnTo>
                <a:lnTo>
                  <a:pt x="63" y="259"/>
                </a:lnTo>
                <a:lnTo>
                  <a:pt x="64" y="259"/>
                </a:lnTo>
                <a:lnTo>
                  <a:pt x="65" y="259"/>
                </a:lnTo>
                <a:lnTo>
                  <a:pt x="65" y="258"/>
                </a:lnTo>
                <a:lnTo>
                  <a:pt x="66" y="257"/>
                </a:lnTo>
                <a:lnTo>
                  <a:pt x="66" y="257"/>
                </a:lnTo>
                <a:lnTo>
                  <a:pt x="67" y="253"/>
                </a:lnTo>
                <a:lnTo>
                  <a:pt x="69" y="248"/>
                </a:lnTo>
                <a:lnTo>
                  <a:pt x="69" y="246"/>
                </a:lnTo>
                <a:lnTo>
                  <a:pt x="70" y="245"/>
                </a:lnTo>
                <a:lnTo>
                  <a:pt x="71" y="244"/>
                </a:lnTo>
                <a:lnTo>
                  <a:pt x="72" y="242"/>
                </a:lnTo>
                <a:lnTo>
                  <a:pt x="73" y="241"/>
                </a:lnTo>
                <a:lnTo>
                  <a:pt x="75" y="239"/>
                </a:lnTo>
                <a:lnTo>
                  <a:pt x="75" y="238"/>
                </a:lnTo>
                <a:lnTo>
                  <a:pt x="76" y="238"/>
                </a:lnTo>
                <a:lnTo>
                  <a:pt x="76" y="237"/>
                </a:lnTo>
                <a:lnTo>
                  <a:pt x="76" y="236"/>
                </a:lnTo>
                <a:lnTo>
                  <a:pt x="76" y="235"/>
                </a:lnTo>
                <a:lnTo>
                  <a:pt x="76" y="234"/>
                </a:lnTo>
                <a:lnTo>
                  <a:pt x="76" y="233"/>
                </a:lnTo>
                <a:lnTo>
                  <a:pt x="76" y="231"/>
                </a:lnTo>
                <a:lnTo>
                  <a:pt x="75" y="230"/>
                </a:lnTo>
                <a:lnTo>
                  <a:pt x="75" y="229"/>
                </a:lnTo>
                <a:lnTo>
                  <a:pt x="74" y="228"/>
                </a:lnTo>
                <a:lnTo>
                  <a:pt x="72" y="225"/>
                </a:lnTo>
                <a:lnTo>
                  <a:pt x="71" y="224"/>
                </a:lnTo>
                <a:lnTo>
                  <a:pt x="70" y="222"/>
                </a:lnTo>
                <a:lnTo>
                  <a:pt x="69" y="220"/>
                </a:lnTo>
                <a:lnTo>
                  <a:pt x="69" y="219"/>
                </a:lnTo>
                <a:lnTo>
                  <a:pt x="69" y="218"/>
                </a:lnTo>
                <a:lnTo>
                  <a:pt x="69" y="217"/>
                </a:lnTo>
                <a:lnTo>
                  <a:pt x="69" y="216"/>
                </a:lnTo>
                <a:lnTo>
                  <a:pt x="69" y="215"/>
                </a:lnTo>
                <a:lnTo>
                  <a:pt x="70" y="214"/>
                </a:lnTo>
                <a:lnTo>
                  <a:pt x="70" y="213"/>
                </a:lnTo>
                <a:lnTo>
                  <a:pt x="71" y="212"/>
                </a:lnTo>
                <a:lnTo>
                  <a:pt x="72" y="211"/>
                </a:lnTo>
                <a:lnTo>
                  <a:pt x="74" y="210"/>
                </a:lnTo>
                <a:lnTo>
                  <a:pt x="75" y="207"/>
                </a:lnTo>
                <a:lnTo>
                  <a:pt x="76" y="207"/>
                </a:lnTo>
                <a:lnTo>
                  <a:pt x="77" y="206"/>
                </a:lnTo>
                <a:lnTo>
                  <a:pt x="79" y="205"/>
                </a:lnTo>
                <a:lnTo>
                  <a:pt x="79" y="205"/>
                </a:lnTo>
                <a:lnTo>
                  <a:pt x="80" y="205"/>
                </a:lnTo>
                <a:lnTo>
                  <a:pt x="80" y="204"/>
                </a:lnTo>
                <a:lnTo>
                  <a:pt x="81" y="204"/>
                </a:lnTo>
                <a:lnTo>
                  <a:pt x="81" y="203"/>
                </a:lnTo>
                <a:lnTo>
                  <a:pt x="82" y="201"/>
                </a:lnTo>
                <a:lnTo>
                  <a:pt x="82" y="200"/>
                </a:lnTo>
                <a:lnTo>
                  <a:pt x="82" y="200"/>
                </a:lnTo>
                <a:lnTo>
                  <a:pt x="82" y="199"/>
                </a:lnTo>
                <a:lnTo>
                  <a:pt x="82" y="199"/>
                </a:lnTo>
                <a:lnTo>
                  <a:pt x="81" y="198"/>
                </a:lnTo>
                <a:lnTo>
                  <a:pt x="81" y="198"/>
                </a:lnTo>
                <a:lnTo>
                  <a:pt x="79" y="196"/>
                </a:lnTo>
                <a:lnTo>
                  <a:pt x="78" y="195"/>
                </a:lnTo>
                <a:lnTo>
                  <a:pt x="77" y="194"/>
                </a:lnTo>
                <a:lnTo>
                  <a:pt x="76" y="194"/>
                </a:lnTo>
                <a:lnTo>
                  <a:pt x="76" y="193"/>
                </a:lnTo>
                <a:lnTo>
                  <a:pt x="76" y="192"/>
                </a:lnTo>
                <a:lnTo>
                  <a:pt x="75" y="191"/>
                </a:lnTo>
                <a:lnTo>
                  <a:pt x="75" y="190"/>
                </a:lnTo>
                <a:lnTo>
                  <a:pt x="75" y="190"/>
                </a:lnTo>
                <a:lnTo>
                  <a:pt x="75" y="189"/>
                </a:lnTo>
                <a:lnTo>
                  <a:pt x="75" y="188"/>
                </a:lnTo>
                <a:lnTo>
                  <a:pt x="75" y="187"/>
                </a:lnTo>
                <a:lnTo>
                  <a:pt x="75" y="187"/>
                </a:lnTo>
                <a:lnTo>
                  <a:pt x="75" y="186"/>
                </a:lnTo>
                <a:lnTo>
                  <a:pt x="75" y="186"/>
                </a:lnTo>
                <a:lnTo>
                  <a:pt x="76" y="185"/>
                </a:lnTo>
                <a:lnTo>
                  <a:pt x="76" y="185"/>
                </a:lnTo>
                <a:lnTo>
                  <a:pt x="77" y="185"/>
                </a:lnTo>
                <a:lnTo>
                  <a:pt x="80" y="183"/>
                </a:lnTo>
                <a:lnTo>
                  <a:pt x="81" y="182"/>
                </a:lnTo>
                <a:lnTo>
                  <a:pt x="81" y="182"/>
                </a:lnTo>
                <a:lnTo>
                  <a:pt x="82" y="181"/>
                </a:lnTo>
                <a:lnTo>
                  <a:pt x="82" y="181"/>
                </a:lnTo>
                <a:lnTo>
                  <a:pt x="83" y="180"/>
                </a:lnTo>
                <a:lnTo>
                  <a:pt x="83" y="179"/>
                </a:lnTo>
                <a:lnTo>
                  <a:pt x="83" y="178"/>
                </a:lnTo>
                <a:lnTo>
                  <a:pt x="84" y="178"/>
                </a:lnTo>
                <a:lnTo>
                  <a:pt x="84" y="177"/>
                </a:lnTo>
                <a:lnTo>
                  <a:pt x="84" y="176"/>
                </a:lnTo>
                <a:lnTo>
                  <a:pt x="84" y="175"/>
                </a:lnTo>
                <a:lnTo>
                  <a:pt x="83" y="173"/>
                </a:lnTo>
                <a:lnTo>
                  <a:pt x="83" y="171"/>
                </a:lnTo>
                <a:lnTo>
                  <a:pt x="83" y="170"/>
                </a:lnTo>
                <a:lnTo>
                  <a:pt x="83" y="169"/>
                </a:lnTo>
                <a:lnTo>
                  <a:pt x="84" y="168"/>
                </a:lnTo>
                <a:lnTo>
                  <a:pt x="84" y="166"/>
                </a:lnTo>
                <a:lnTo>
                  <a:pt x="84" y="165"/>
                </a:lnTo>
                <a:lnTo>
                  <a:pt x="85" y="164"/>
                </a:lnTo>
                <a:lnTo>
                  <a:pt x="86" y="163"/>
                </a:lnTo>
                <a:lnTo>
                  <a:pt x="88" y="161"/>
                </a:lnTo>
                <a:lnTo>
                  <a:pt x="89" y="160"/>
                </a:lnTo>
                <a:lnTo>
                  <a:pt x="91" y="158"/>
                </a:lnTo>
                <a:lnTo>
                  <a:pt x="94" y="156"/>
                </a:lnTo>
                <a:lnTo>
                  <a:pt x="98" y="153"/>
                </a:lnTo>
                <a:lnTo>
                  <a:pt x="99" y="152"/>
                </a:lnTo>
                <a:lnTo>
                  <a:pt x="100" y="152"/>
                </a:lnTo>
                <a:lnTo>
                  <a:pt x="100" y="150"/>
                </a:lnTo>
                <a:lnTo>
                  <a:pt x="101" y="149"/>
                </a:lnTo>
                <a:lnTo>
                  <a:pt x="102" y="147"/>
                </a:lnTo>
                <a:lnTo>
                  <a:pt x="103" y="143"/>
                </a:lnTo>
                <a:lnTo>
                  <a:pt x="104" y="141"/>
                </a:lnTo>
                <a:lnTo>
                  <a:pt x="105" y="139"/>
                </a:lnTo>
                <a:lnTo>
                  <a:pt x="107" y="136"/>
                </a:lnTo>
                <a:lnTo>
                  <a:pt x="108" y="135"/>
                </a:lnTo>
                <a:lnTo>
                  <a:pt x="108" y="134"/>
                </a:lnTo>
                <a:lnTo>
                  <a:pt x="109" y="132"/>
                </a:lnTo>
                <a:lnTo>
                  <a:pt x="109" y="129"/>
                </a:lnTo>
                <a:lnTo>
                  <a:pt x="110" y="128"/>
                </a:lnTo>
                <a:lnTo>
                  <a:pt x="110" y="127"/>
                </a:lnTo>
                <a:lnTo>
                  <a:pt x="110" y="125"/>
                </a:lnTo>
                <a:lnTo>
                  <a:pt x="109" y="124"/>
                </a:lnTo>
                <a:lnTo>
                  <a:pt x="109" y="123"/>
                </a:lnTo>
                <a:lnTo>
                  <a:pt x="108" y="123"/>
                </a:lnTo>
                <a:lnTo>
                  <a:pt x="106" y="120"/>
                </a:lnTo>
                <a:lnTo>
                  <a:pt x="105" y="119"/>
                </a:lnTo>
                <a:lnTo>
                  <a:pt x="104" y="117"/>
                </a:lnTo>
                <a:lnTo>
                  <a:pt x="102" y="113"/>
                </a:lnTo>
                <a:lnTo>
                  <a:pt x="101" y="111"/>
                </a:lnTo>
                <a:lnTo>
                  <a:pt x="101" y="109"/>
                </a:lnTo>
                <a:lnTo>
                  <a:pt x="100" y="106"/>
                </a:lnTo>
                <a:lnTo>
                  <a:pt x="100" y="104"/>
                </a:lnTo>
                <a:lnTo>
                  <a:pt x="100" y="102"/>
                </a:lnTo>
                <a:lnTo>
                  <a:pt x="100" y="100"/>
                </a:lnTo>
                <a:lnTo>
                  <a:pt x="101" y="96"/>
                </a:lnTo>
                <a:lnTo>
                  <a:pt x="101" y="94"/>
                </a:lnTo>
                <a:lnTo>
                  <a:pt x="101" y="93"/>
                </a:lnTo>
                <a:lnTo>
                  <a:pt x="102" y="91"/>
                </a:lnTo>
                <a:lnTo>
                  <a:pt x="103" y="89"/>
                </a:lnTo>
                <a:lnTo>
                  <a:pt x="104" y="88"/>
                </a:lnTo>
                <a:lnTo>
                  <a:pt x="107" y="83"/>
                </a:lnTo>
                <a:lnTo>
                  <a:pt x="108" y="82"/>
                </a:lnTo>
                <a:lnTo>
                  <a:pt x="108" y="81"/>
                </a:lnTo>
                <a:lnTo>
                  <a:pt x="108" y="81"/>
                </a:lnTo>
                <a:lnTo>
                  <a:pt x="107" y="80"/>
                </a:lnTo>
                <a:lnTo>
                  <a:pt x="107" y="78"/>
                </a:lnTo>
                <a:lnTo>
                  <a:pt x="106" y="77"/>
                </a:lnTo>
                <a:lnTo>
                  <a:pt x="105" y="74"/>
                </a:lnTo>
                <a:lnTo>
                  <a:pt x="104" y="71"/>
                </a:lnTo>
                <a:lnTo>
                  <a:pt x="103" y="69"/>
                </a:lnTo>
                <a:lnTo>
                  <a:pt x="103" y="68"/>
                </a:lnTo>
                <a:lnTo>
                  <a:pt x="102" y="65"/>
                </a:lnTo>
                <a:lnTo>
                  <a:pt x="102" y="63"/>
                </a:lnTo>
                <a:lnTo>
                  <a:pt x="102" y="57"/>
                </a:lnTo>
                <a:lnTo>
                  <a:pt x="101" y="56"/>
                </a:lnTo>
                <a:lnTo>
                  <a:pt x="101" y="54"/>
                </a:lnTo>
                <a:lnTo>
                  <a:pt x="101" y="52"/>
                </a:lnTo>
                <a:lnTo>
                  <a:pt x="100" y="51"/>
                </a:lnTo>
                <a:lnTo>
                  <a:pt x="100" y="50"/>
                </a:lnTo>
                <a:lnTo>
                  <a:pt x="100" y="50"/>
                </a:lnTo>
                <a:lnTo>
                  <a:pt x="98" y="48"/>
                </a:lnTo>
                <a:lnTo>
                  <a:pt x="97" y="47"/>
                </a:lnTo>
                <a:lnTo>
                  <a:pt x="97" y="46"/>
                </a:lnTo>
                <a:lnTo>
                  <a:pt x="97" y="45"/>
                </a:lnTo>
                <a:lnTo>
                  <a:pt x="97" y="45"/>
                </a:lnTo>
                <a:lnTo>
                  <a:pt x="97" y="44"/>
                </a:lnTo>
                <a:lnTo>
                  <a:pt x="97" y="43"/>
                </a:lnTo>
                <a:lnTo>
                  <a:pt x="97" y="43"/>
                </a:lnTo>
                <a:lnTo>
                  <a:pt x="97" y="41"/>
                </a:lnTo>
                <a:lnTo>
                  <a:pt x="99" y="35"/>
                </a:lnTo>
                <a:lnTo>
                  <a:pt x="99" y="34"/>
                </a:lnTo>
                <a:lnTo>
                  <a:pt x="100" y="33"/>
                </a:lnTo>
                <a:lnTo>
                  <a:pt x="100" y="32"/>
                </a:lnTo>
                <a:lnTo>
                  <a:pt x="101" y="31"/>
                </a:lnTo>
                <a:lnTo>
                  <a:pt x="101" y="30"/>
                </a:lnTo>
                <a:lnTo>
                  <a:pt x="102" y="30"/>
                </a:lnTo>
                <a:lnTo>
                  <a:pt x="102" y="30"/>
                </a:lnTo>
                <a:lnTo>
                  <a:pt x="103" y="30"/>
                </a:lnTo>
                <a:lnTo>
                  <a:pt x="103" y="30"/>
                </a:lnTo>
                <a:lnTo>
                  <a:pt x="104" y="30"/>
                </a:lnTo>
                <a:lnTo>
                  <a:pt x="104" y="31"/>
                </a:lnTo>
                <a:lnTo>
                  <a:pt x="106" y="31"/>
                </a:lnTo>
                <a:lnTo>
                  <a:pt x="108" y="30"/>
                </a:lnTo>
                <a:lnTo>
                  <a:pt x="109" y="30"/>
                </a:lnTo>
                <a:lnTo>
                  <a:pt x="113" y="29"/>
                </a:lnTo>
                <a:lnTo>
                  <a:pt x="119" y="27"/>
                </a:lnTo>
                <a:lnTo>
                  <a:pt x="121" y="26"/>
                </a:lnTo>
                <a:lnTo>
                  <a:pt x="124" y="25"/>
                </a:lnTo>
                <a:lnTo>
                  <a:pt x="125" y="25"/>
                </a:lnTo>
                <a:lnTo>
                  <a:pt x="125" y="25"/>
                </a:lnTo>
                <a:lnTo>
                  <a:pt x="126" y="25"/>
                </a:lnTo>
                <a:lnTo>
                  <a:pt x="127" y="25"/>
                </a:lnTo>
                <a:lnTo>
                  <a:pt x="127" y="25"/>
                </a:lnTo>
                <a:lnTo>
                  <a:pt x="128" y="25"/>
                </a:lnTo>
                <a:lnTo>
                  <a:pt x="129" y="26"/>
                </a:lnTo>
                <a:lnTo>
                  <a:pt x="132" y="29"/>
                </a:lnTo>
                <a:lnTo>
                  <a:pt x="133" y="29"/>
                </a:lnTo>
                <a:lnTo>
                  <a:pt x="133" y="30"/>
                </a:lnTo>
                <a:lnTo>
                  <a:pt x="134" y="30"/>
                </a:lnTo>
                <a:lnTo>
                  <a:pt x="135" y="30"/>
                </a:lnTo>
                <a:lnTo>
                  <a:pt x="136" y="30"/>
                </a:lnTo>
                <a:lnTo>
                  <a:pt x="136" y="30"/>
                </a:lnTo>
                <a:lnTo>
                  <a:pt x="137" y="29"/>
                </a:lnTo>
                <a:lnTo>
                  <a:pt x="138" y="29"/>
                </a:lnTo>
                <a:lnTo>
                  <a:pt x="140" y="29"/>
                </a:lnTo>
                <a:lnTo>
                  <a:pt x="143" y="27"/>
                </a:lnTo>
                <a:lnTo>
                  <a:pt x="144" y="26"/>
                </a:lnTo>
                <a:lnTo>
                  <a:pt x="146" y="26"/>
                </a:lnTo>
                <a:lnTo>
                  <a:pt x="147" y="26"/>
                </a:lnTo>
                <a:lnTo>
                  <a:pt x="148" y="26"/>
                </a:lnTo>
                <a:lnTo>
                  <a:pt x="148" y="26"/>
                </a:lnTo>
                <a:lnTo>
                  <a:pt x="149" y="27"/>
                </a:lnTo>
                <a:lnTo>
                  <a:pt x="150" y="27"/>
                </a:lnTo>
                <a:lnTo>
                  <a:pt x="153" y="30"/>
                </a:lnTo>
                <a:lnTo>
                  <a:pt x="154" y="30"/>
                </a:lnTo>
                <a:lnTo>
                  <a:pt x="156" y="31"/>
                </a:lnTo>
                <a:lnTo>
                  <a:pt x="157" y="32"/>
                </a:lnTo>
                <a:lnTo>
                  <a:pt x="158" y="32"/>
                </a:lnTo>
                <a:lnTo>
                  <a:pt x="159" y="33"/>
                </a:lnTo>
                <a:lnTo>
                  <a:pt x="159" y="34"/>
                </a:lnTo>
                <a:lnTo>
                  <a:pt x="160" y="34"/>
                </a:lnTo>
                <a:lnTo>
                  <a:pt x="161" y="34"/>
                </a:lnTo>
                <a:lnTo>
                  <a:pt x="163" y="35"/>
                </a:lnTo>
                <a:lnTo>
                  <a:pt x="164" y="36"/>
                </a:lnTo>
                <a:lnTo>
                  <a:pt x="166" y="36"/>
                </a:lnTo>
                <a:lnTo>
                  <a:pt x="167" y="37"/>
                </a:lnTo>
                <a:lnTo>
                  <a:pt x="168" y="37"/>
                </a:lnTo>
                <a:lnTo>
                  <a:pt x="170" y="37"/>
                </a:lnTo>
                <a:lnTo>
                  <a:pt x="171" y="37"/>
                </a:lnTo>
                <a:lnTo>
                  <a:pt x="172" y="36"/>
                </a:lnTo>
                <a:lnTo>
                  <a:pt x="174" y="36"/>
                </a:lnTo>
                <a:lnTo>
                  <a:pt x="175" y="35"/>
                </a:lnTo>
                <a:lnTo>
                  <a:pt x="176" y="35"/>
                </a:lnTo>
                <a:lnTo>
                  <a:pt x="178" y="33"/>
                </a:lnTo>
                <a:lnTo>
                  <a:pt x="179" y="33"/>
                </a:lnTo>
                <a:lnTo>
                  <a:pt x="180" y="32"/>
                </a:lnTo>
                <a:lnTo>
                  <a:pt x="182" y="32"/>
                </a:lnTo>
                <a:lnTo>
                  <a:pt x="183" y="31"/>
                </a:lnTo>
                <a:lnTo>
                  <a:pt x="188" y="31"/>
                </a:lnTo>
                <a:lnTo>
                  <a:pt x="189" y="31"/>
                </a:lnTo>
                <a:lnTo>
                  <a:pt x="190" y="30"/>
                </a:lnTo>
                <a:lnTo>
                  <a:pt x="191" y="30"/>
                </a:lnTo>
                <a:lnTo>
                  <a:pt x="192" y="29"/>
                </a:lnTo>
                <a:lnTo>
                  <a:pt x="194" y="28"/>
                </a:lnTo>
                <a:lnTo>
                  <a:pt x="196" y="27"/>
                </a:lnTo>
                <a:lnTo>
                  <a:pt x="197" y="26"/>
                </a:lnTo>
                <a:lnTo>
                  <a:pt x="198" y="26"/>
                </a:lnTo>
                <a:lnTo>
                  <a:pt x="201" y="25"/>
                </a:lnTo>
                <a:lnTo>
                  <a:pt x="201" y="25"/>
                </a:lnTo>
                <a:lnTo>
                  <a:pt x="201" y="25"/>
                </a:lnTo>
                <a:lnTo>
                  <a:pt x="202" y="24"/>
                </a:lnTo>
                <a:lnTo>
                  <a:pt x="203" y="24"/>
                </a:lnTo>
                <a:lnTo>
                  <a:pt x="204" y="22"/>
                </a:lnTo>
                <a:lnTo>
                  <a:pt x="205" y="20"/>
                </a:lnTo>
                <a:lnTo>
                  <a:pt x="205" y="19"/>
                </a:lnTo>
                <a:lnTo>
                  <a:pt x="206" y="18"/>
                </a:lnTo>
                <a:lnTo>
                  <a:pt x="207" y="15"/>
                </a:lnTo>
                <a:lnTo>
                  <a:pt x="208" y="12"/>
                </a:lnTo>
                <a:lnTo>
                  <a:pt x="209" y="11"/>
                </a:lnTo>
                <a:lnTo>
                  <a:pt x="209" y="10"/>
                </a:lnTo>
                <a:lnTo>
                  <a:pt x="210" y="9"/>
                </a:lnTo>
                <a:lnTo>
                  <a:pt x="210" y="9"/>
                </a:lnTo>
                <a:lnTo>
                  <a:pt x="211" y="8"/>
                </a:lnTo>
                <a:lnTo>
                  <a:pt x="213" y="7"/>
                </a:lnTo>
                <a:lnTo>
                  <a:pt x="218" y="5"/>
                </a:lnTo>
                <a:lnTo>
                  <a:pt x="221" y="3"/>
                </a:lnTo>
                <a:lnTo>
                  <a:pt x="223" y="2"/>
                </a:lnTo>
                <a:lnTo>
                  <a:pt x="225" y="2"/>
                </a:lnTo>
                <a:lnTo>
                  <a:pt x="227" y="1"/>
                </a:lnTo>
                <a:lnTo>
                  <a:pt x="230" y="0"/>
                </a:lnTo>
                <a:lnTo>
                  <a:pt x="230" y="0"/>
                </a:lnTo>
              </a:path>
            </a:pathLst>
          </a:custGeom>
          <a:noFill/>
          <a:ln w="98425">
            <a:solidFill>
              <a:srgbClr val="CCCC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116" name="Freeform 232">
            <a:extLst>
              <a:ext uri="{FF2B5EF4-FFF2-40B4-BE49-F238E27FC236}">
                <a16:creationId xmlns:a16="http://schemas.microsoft.com/office/drawing/2014/main" id="{B3C0DE77-86A0-4325-91C4-923AE8F35CF1}"/>
              </a:ext>
            </a:extLst>
          </p:cNvPr>
          <p:cNvSpPr>
            <a:spLocks/>
          </p:cNvSpPr>
          <p:nvPr/>
        </p:nvSpPr>
        <p:spPr bwMode="auto">
          <a:xfrm>
            <a:off x="7498836" y="2129294"/>
            <a:ext cx="616523" cy="774475"/>
          </a:xfrm>
          <a:custGeom>
            <a:avLst/>
            <a:gdLst>
              <a:gd name="T0" fmla="*/ 405 w 605"/>
              <a:gd name="T1" fmla="*/ 2 h 760"/>
              <a:gd name="T2" fmla="*/ 424 w 605"/>
              <a:gd name="T3" fmla="*/ 15 h 760"/>
              <a:gd name="T4" fmla="*/ 433 w 605"/>
              <a:gd name="T5" fmla="*/ 31 h 760"/>
              <a:gd name="T6" fmla="*/ 439 w 605"/>
              <a:gd name="T7" fmla="*/ 47 h 760"/>
              <a:gd name="T8" fmla="*/ 477 w 605"/>
              <a:gd name="T9" fmla="*/ 46 h 760"/>
              <a:gd name="T10" fmla="*/ 476 w 605"/>
              <a:gd name="T11" fmla="*/ 57 h 760"/>
              <a:gd name="T12" fmla="*/ 518 w 605"/>
              <a:gd name="T13" fmla="*/ 73 h 760"/>
              <a:gd name="T14" fmla="*/ 556 w 605"/>
              <a:gd name="T15" fmla="*/ 93 h 760"/>
              <a:gd name="T16" fmla="*/ 574 w 605"/>
              <a:gd name="T17" fmla="*/ 109 h 760"/>
              <a:gd name="T18" fmla="*/ 605 w 605"/>
              <a:gd name="T19" fmla="*/ 153 h 760"/>
              <a:gd name="T20" fmla="*/ 594 w 605"/>
              <a:gd name="T21" fmla="*/ 192 h 760"/>
              <a:gd name="T22" fmla="*/ 589 w 605"/>
              <a:gd name="T23" fmla="*/ 226 h 760"/>
              <a:gd name="T24" fmla="*/ 578 w 605"/>
              <a:gd name="T25" fmla="*/ 251 h 760"/>
              <a:gd name="T26" fmla="*/ 554 w 605"/>
              <a:gd name="T27" fmla="*/ 252 h 760"/>
              <a:gd name="T28" fmla="*/ 540 w 605"/>
              <a:gd name="T29" fmla="*/ 279 h 760"/>
              <a:gd name="T30" fmla="*/ 547 w 605"/>
              <a:gd name="T31" fmla="*/ 288 h 760"/>
              <a:gd name="T32" fmla="*/ 550 w 605"/>
              <a:gd name="T33" fmla="*/ 303 h 760"/>
              <a:gd name="T34" fmla="*/ 549 w 605"/>
              <a:gd name="T35" fmla="*/ 314 h 760"/>
              <a:gd name="T36" fmla="*/ 568 w 605"/>
              <a:gd name="T37" fmla="*/ 324 h 760"/>
              <a:gd name="T38" fmla="*/ 569 w 605"/>
              <a:gd name="T39" fmla="*/ 368 h 760"/>
              <a:gd name="T40" fmla="*/ 571 w 605"/>
              <a:gd name="T41" fmla="*/ 394 h 760"/>
              <a:gd name="T42" fmla="*/ 575 w 605"/>
              <a:gd name="T43" fmla="*/ 429 h 760"/>
              <a:gd name="T44" fmla="*/ 573 w 605"/>
              <a:gd name="T45" fmla="*/ 471 h 760"/>
              <a:gd name="T46" fmla="*/ 572 w 605"/>
              <a:gd name="T47" fmla="*/ 510 h 760"/>
              <a:gd name="T48" fmla="*/ 555 w 605"/>
              <a:gd name="T49" fmla="*/ 538 h 760"/>
              <a:gd name="T50" fmla="*/ 548 w 605"/>
              <a:gd name="T51" fmla="*/ 553 h 760"/>
              <a:gd name="T52" fmla="*/ 546 w 605"/>
              <a:gd name="T53" fmla="*/ 570 h 760"/>
              <a:gd name="T54" fmla="*/ 548 w 605"/>
              <a:gd name="T55" fmla="*/ 596 h 760"/>
              <a:gd name="T56" fmla="*/ 526 w 605"/>
              <a:gd name="T57" fmla="*/ 624 h 760"/>
              <a:gd name="T58" fmla="*/ 497 w 605"/>
              <a:gd name="T59" fmla="*/ 638 h 760"/>
              <a:gd name="T60" fmla="*/ 498 w 605"/>
              <a:gd name="T61" fmla="*/ 686 h 760"/>
              <a:gd name="T62" fmla="*/ 476 w 605"/>
              <a:gd name="T63" fmla="*/ 710 h 760"/>
              <a:gd name="T64" fmla="*/ 473 w 605"/>
              <a:gd name="T65" fmla="*/ 745 h 760"/>
              <a:gd name="T66" fmla="*/ 452 w 605"/>
              <a:gd name="T67" fmla="*/ 760 h 760"/>
              <a:gd name="T68" fmla="*/ 414 w 605"/>
              <a:gd name="T69" fmla="*/ 726 h 760"/>
              <a:gd name="T70" fmla="*/ 382 w 605"/>
              <a:gd name="T71" fmla="*/ 660 h 760"/>
              <a:gd name="T72" fmla="*/ 336 w 605"/>
              <a:gd name="T73" fmla="*/ 643 h 760"/>
              <a:gd name="T74" fmla="*/ 312 w 605"/>
              <a:gd name="T75" fmla="*/ 608 h 760"/>
              <a:gd name="T76" fmla="*/ 272 w 605"/>
              <a:gd name="T77" fmla="*/ 556 h 760"/>
              <a:gd name="T78" fmla="*/ 252 w 605"/>
              <a:gd name="T79" fmla="*/ 521 h 760"/>
              <a:gd name="T80" fmla="*/ 199 w 605"/>
              <a:gd name="T81" fmla="*/ 491 h 760"/>
              <a:gd name="T82" fmla="*/ 167 w 605"/>
              <a:gd name="T83" fmla="*/ 493 h 760"/>
              <a:gd name="T84" fmla="*/ 139 w 605"/>
              <a:gd name="T85" fmla="*/ 458 h 760"/>
              <a:gd name="T86" fmla="*/ 101 w 605"/>
              <a:gd name="T87" fmla="*/ 426 h 760"/>
              <a:gd name="T88" fmla="*/ 94 w 605"/>
              <a:gd name="T89" fmla="*/ 373 h 760"/>
              <a:gd name="T90" fmla="*/ 68 w 605"/>
              <a:gd name="T91" fmla="*/ 344 h 760"/>
              <a:gd name="T92" fmla="*/ 49 w 605"/>
              <a:gd name="T93" fmla="*/ 302 h 760"/>
              <a:gd name="T94" fmla="*/ 45 w 605"/>
              <a:gd name="T95" fmla="*/ 266 h 760"/>
              <a:gd name="T96" fmla="*/ 2 w 605"/>
              <a:gd name="T97" fmla="*/ 229 h 760"/>
              <a:gd name="T98" fmla="*/ 25 w 605"/>
              <a:gd name="T99" fmla="*/ 197 h 760"/>
              <a:gd name="T100" fmla="*/ 47 w 605"/>
              <a:gd name="T101" fmla="*/ 147 h 760"/>
              <a:gd name="T102" fmla="*/ 89 w 605"/>
              <a:gd name="T103" fmla="*/ 123 h 760"/>
              <a:gd name="T104" fmla="*/ 117 w 605"/>
              <a:gd name="T105" fmla="*/ 127 h 760"/>
              <a:gd name="T106" fmla="*/ 134 w 605"/>
              <a:gd name="T107" fmla="*/ 112 h 760"/>
              <a:gd name="T108" fmla="*/ 176 w 605"/>
              <a:gd name="T109" fmla="*/ 104 h 760"/>
              <a:gd name="T110" fmla="*/ 220 w 605"/>
              <a:gd name="T111" fmla="*/ 112 h 760"/>
              <a:gd name="T112" fmla="*/ 241 w 605"/>
              <a:gd name="T113" fmla="*/ 85 h 760"/>
              <a:gd name="T114" fmla="*/ 283 w 605"/>
              <a:gd name="T115" fmla="*/ 58 h 760"/>
              <a:gd name="T116" fmla="*/ 324 w 605"/>
              <a:gd name="T117" fmla="*/ 51 h 760"/>
              <a:gd name="T118" fmla="*/ 353 w 605"/>
              <a:gd name="T119" fmla="*/ 64 h 760"/>
              <a:gd name="T120" fmla="*/ 366 w 605"/>
              <a:gd name="T121" fmla="*/ 34 h 760"/>
              <a:gd name="T122" fmla="*/ 378 w 605"/>
              <a:gd name="T123" fmla="*/ 15 h 760"/>
              <a:gd name="T124" fmla="*/ 393 w 605"/>
              <a:gd name="T125" fmla="*/ 1 h 7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605" h="760">
                <a:moveTo>
                  <a:pt x="395" y="0"/>
                </a:moveTo>
                <a:lnTo>
                  <a:pt x="395" y="1"/>
                </a:lnTo>
                <a:lnTo>
                  <a:pt x="395" y="1"/>
                </a:lnTo>
                <a:lnTo>
                  <a:pt x="395" y="1"/>
                </a:lnTo>
                <a:lnTo>
                  <a:pt x="395" y="3"/>
                </a:lnTo>
                <a:lnTo>
                  <a:pt x="395" y="4"/>
                </a:lnTo>
                <a:lnTo>
                  <a:pt x="395" y="5"/>
                </a:lnTo>
                <a:lnTo>
                  <a:pt x="396" y="7"/>
                </a:lnTo>
                <a:lnTo>
                  <a:pt x="396" y="7"/>
                </a:lnTo>
                <a:lnTo>
                  <a:pt x="397" y="8"/>
                </a:lnTo>
                <a:lnTo>
                  <a:pt x="397" y="8"/>
                </a:lnTo>
                <a:lnTo>
                  <a:pt x="398" y="8"/>
                </a:lnTo>
                <a:lnTo>
                  <a:pt x="399" y="8"/>
                </a:lnTo>
                <a:lnTo>
                  <a:pt x="399" y="8"/>
                </a:lnTo>
                <a:lnTo>
                  <a:pt x="400" y="8"/>
                </a:lnTo>
                <a:lnTo>
                  <a:pt x="400" y="7"/>
                </a:lnTo>
                <a:lnTo>
                  <a:pt x="401" y="6"/>
                </a:lnTo>
                <a:lnTo>
                  <a:pt x="403" y="4"/>
                </a:lnTo>
                <a:lnTo>
                  <a:pt x="404" y="3"/>
                </a:lnTo>
                <a:lnTo>
                  <a:pt x="404" y="3"/>
                </a:lnTo>
                <a:lnTo>
                  <a:pt x="405" y="2"/>
                </a:lnTo>
                <a:lnTo>
                  <a:pt x="406" y="2"/>
                </a:lnTo>
                <a:lnTo>
                  <a:pt x="407" y="2"/>
                </a:lnTo>
                <a:lnTo>
                  <a:pt x="407" y="2"/>
                </a:lnTo>
                <a:lnTo>
                  <a:pt x="408" y="2"/>
                </a:lnTo>
                <a:lnTo>
                  <a:pt x="408" y="4"/>
                </a:lnTo>
                <a:lnTo>
                  <a:pt x="410" y="6"/>
                </a:lnTo>
                <a:lnTo>
                  <a:pt x="412" y="8"/>
                </a:lnTo>
                <a:lnTo>
                  <a:pt x="413" y="10"/>
                </a:lnTo>
                <a:lnTo>
                  <a:pt x="413" y="11"/>
                </a:lnTo>
                <a:lnTo>
                  <a:pt x="414" y="14"/>
                </a:lnTo>
                <a:lnTo>
                  <a:pt x="415" y="15"/>
                </a:lnTo>
                <a:lnTo>
                  <a:pt x="415" y="15"/>
                </a:lnTo>
                <a:lnTo>
                  <a:pt x="415" y="16"/>
                </a:lnTo>
                <a:lnTo>
                  <a:pt x="416" y="16"/>
                </a:lnTo>
                <a:lnTo>
                  <a:pt x="417" y="16"/>
                </a:lnTo>
                <a:lnTo>
                  <a:pt x="417" y="16"/>
                </a:lnTo>
                <a:lnTo>
                  <a:pt x="418" y="16"/>
                </a:lnTo>
                <a:lnTo>
                  <a:pt x="419" y="16"/>
                </a:lnTo>
                <a:lnTo>
                  <a:pt x="422" y="15"/>
                </a:lnTo>
                <a:lnTo>
                  <a:pt x="423" y="15"/>
                </a:lnTo>
                <a:lnTo>
                  <a:pt x="424" y="15"/>
                </a:lnTo>
                <a:lnTo>
                  <a:pt x="426" y="14"/>
                </a:lnTo>
                <a:lnTo>
                  <a:pt x="427" y="13"/>
                </a:lnTo>
                <a:lnTo>
                  <a:pt x="428" y="12"/>
                </a:lnTo>
                <a:lnTo>
                  <a:pt x="429" y="11"/>
                </a:lnTo>
                <a:lnTo>
                  <a:pt x="430" y="10"/>
                </a:lnTo>
                <a:lnTo>
                  <a:pt x="430" y="11"/>
                </a:lnTo>
                <a:lnTo>
                  <a:pt x="430" y="12"/>
                </a:lnTo>
                <a:lnTo>
                  <a:pt x="432" y="14"/>
                </a:lnTo>
                <a:lnTo>
                  <a:pt x="433" y="15"/>
                </a:lnTo>
                <a:lnTo>
                  <a:pt x="434" y="17"/>
                </a:lnTo>
                <a:lnTo>
                  <a:pt x="435" y="19"/>
                </a:lnTo>
                <a:lnTo>
                  <a:pt x="435" y="20"/>
                </a:lnTo>
                <a:lnTo>
                  <a:pt x="436" y="21"/>
                </a:lnTo>
                <a:lnTo>
                  <a:pt x="436" y="22"/>
                </a:lnTo>
                <a:lnTo>
                  <a:pt x="436" y="24"/>
                </a:lnTo>
                <a:lnTo>
                  <a:pt x="436" y="25"/>
                </a:lnTo>
                <a:lnTo>
                  <a:pt x="436" y="25"/>
                </a:lnTo>
                <a:lnTo>
                  <a:pt x="436" y="26"/>
                </a:lnTo>
                <a:lnTo>
                  <a:pt x="435" y="27"/>
                </a:lnTo>
                <a:lnTo>
                  <a:pt x="435" y="28"/>
                </a:lnTo>
                <a:lnTo>
                  <a:pt x="433" y="31"/>
                </a:lnTo>
                <a:lnTo>
                  <a:pt x="431" y="33"/>
                </a:lnTo>
                <a:lnTo>
                  <a:pt x="430" y="34"/>
                </a:lnTo>
                <a:lnTo>
                  <a:pt x="429" y="38"/>
                </a:lnTo>
                <a:lnTo>
                  <a:pt x="428" y="39"/>
                </a:lnTo>
                <a:lnTo>
                  <a:pt x="428" y="40"/>
                </a:lnTo>
                <a:lnTo>
                  <a:pt x="427" y="41"/>
                </a:lnTo>
                <a:lnTo>
                  <a:pt x="427" y="42"/>
                </a:lnTo>
                <a:lnTo>
                  <a:pt x="427" y="43"/>
                </a:lnTo>
                <a:lnTo>
                  <a:pt x="427" y="43"/>
                </a:lnTo>
                <a:lnTo>
                  <a:pt x="427" y="44"/>
                </a:lnTo>
                <a:lnTo>
                  <a:pt x="428" y="45"/>
                </a:lnTo>
                <a:lnTo>
                  <a:pt x="428" y="45"/>
                </a:lnTo>
                <a:lnTo>
                  <a:pt x="429" y="45"/>
                </a:lnTo>
                <a:lnTo>
                  <a:pt x="429" y="46"/>
                </a:lnTo>
                <a:lnTo>
                  <a:pt x="430" y="46"/>
                </a:lnTo>
                <a:lnTo>
                  <a:pt x="431" y="46"/>
                </a:lnTo>
                <a:lnTo>
                  <a:pt x="435" y="47"/>
                </a:lnTo>
                <a:lnTo>
                  <a:pt x="436" y="47"/>
                </a:lnTo>
                <a:lnTo>
                  <a:pt x="437" y="48"/>
                </a:lnTo>
                <a:lnTo>
                  <a:pt x="438" y="47"/>
                </a:lnTo>
                <a:lnTo>
                  <a:pt x="439" y="47"/>
                </a:lnTo>
                <a:lnTo>
                  <a:pt x="440" y="47"/>
                </a:lnTo>
                <a:lnTo>
                  <a:pt x="442" y="46"/>
                </a:lnTo>
                <a:lnTo>
                  <a:pt x="445" y="45"/>
                </a:lnTo>
                <a:lnTo>
                  <a:pt x="447" y="44"/>
                </a:lnTo>
                <a:lnTo>
                  <a:pt x="448" y="44"/>
                </a:lnTo>
                <a:lnTo>
                  <a:pt x="449" y="44"/>
                </a:lnTo>
                <a:lnTo>
                  <a:pt x="452" y="44"/>
                </a:lnTo>
                <a:lnTo>
                  <a:pt x="454" y="44"/>
                </a:lnTo>
                <a:lnTo>
                  <a:pt x="455" y="44"/>
                </a:lnTo>
                <a:lnTo>
                  <a:pt x="458" y="44"/>
                </a:lnTo>
                <a:lnTo>
                  <a:pt x="461" y="45"/>
                </a:lnTo>
                <a:lnTo>
                  <a:pt x="463" y="45"/>
                </a:lnTo>
                <a:lnTo>
                  <a:pt x="464" y="45"/>
                </a:lnTo>
                <a:lnTo>
                  <a:pt x="465" y="45"/>
                </a:lnTo>
                <a:lnTo>
                  <a:pt x="469" y="44"/>
                </a:lnTo>
                <a:lnTo>
                  <a:pt x="471" y="44"/>
                </a:lnTo>
                <a:lnTo>
                  <a:pt x="472" y="44"/>
                </a:lnTo>
                <a:lnTo>
                  <a:pt x="473" y="45"/>
                </a:lnTo>
                <a:lnTo>
                  <a:pt x="474" y="45"/>
                </a:lnTo>
                <a:lnTo>
                  <a:pt x="475" y="45"/>
                </a:lnTo>
                <a:lnTo>
                  <a:pt x="477" y="46"/>
                </a:lnTo>
                <a:lnTo>
                  <a:pt x="478" y="47"/>
                </a:lnTo>
                <a:lnTo>
                  <a:pt x="479" y="47"/>
                </a:lnTo>
                <a:lnTo>
                  <a:pt x="479" y="48"/>
                </a:lnTo>
                <a:lnTo>
                  <a:pt x="479" y="48"/>
                </a:lnTo>
                <a:lnTo>
                  <a:pt x="479" y="48"/>
                </a:lnTo>
                <a:lnTo>
                  <a:pt x="479" y="49"/>
                </a:lnTo>
                <a:lnTo>
                  <a:pt x="479" y="49"/>
                </a:lnTo>
                <a:lnTo>
                  <a:pt x="476" y="50"/>
                </a:lnTo>
                <a:lnTo>
                  <a:pt x="475" y="51"/>
                </a:lnTo>
                <a:lnTo>
                  <a:pt x="474" y="51"/>
                </a:lnTo>
                <a:lnTo>
                  <a:pt x="474" y="52"/>
                </a:lnTo>
                <a:lnTo>
                  <a:pt x="473" y="52"/>
                </a:lnTo>
                <a:lnTo>
                  <a:pt x="473" y="53"/>
                </a:lnTo>
                <a:lnTo>
                  <a:pt x="473" y="53"/>
                </a:lnTo>
                <a:lnTo>
                  <a:pt x="473" y="54"/>
                </a:lnTo>
                <a:lnTo>
                  <a:pt x="473" y="54"/>
                </a:lnTo>
                <a:lnTo>
                  <a:pt x="473" y="54"/>
                </a:lnTo>
                <a:lnTo>
                  <a:pt x="474" y="55"/>
                </a:lnTo>
                <a:lnTo>
                  <a:pt x="474" y="55"/>
                </a:lnTo>
                <a:lnTo>
                  <a:pt x="474" y="56"/>
                </a:lnTo>
                <a:lnTo>
                  <a:pt x="476" y="57"/>
                </a:lnTo>
                <a:lnTo>
                  <a:pt x="477" y="58"/>
                </a:lnTo>
                <a:lnTo>
                  <a:pt x="478" y="59"/>
                </a:lnTo>
                <a:lnTo>
                  <a:pt x="479" y="60"/>
                </a:lnTo>
                <a:lnTo>
                  <a:pt x="484" y="62"/>
                </a:lnTo>
                <a:lnTo>
                  <a:pt x="487" y="64"/>
                </a:lnTo>
                <a:lnTo>
                  <a:pt x="489" y="65"/>
                </a:lnTo>
                <a:lnTo>
                  <a:pt x="494" y="69"/>
                </a:lnTo>
                <a:lnTo>
                  <a:pt x="496" y="70"/>
                </a:lnTo>
                <a:lnTo>
                  <a:pt x="497" y="71"/>
                </a:lnTo>
                <a:lnTo>
                  <a:pt x="499" y="72"/>
                </a:lnTo>
                <a:lnTo>
                  <a:pt x="500" y="72"/>
                </a:lnTo>
                <a:lnTo>
                  <a:pt x="502" y="73"/>
                </a:lnTo>
                <a:lnTo>
                  <a:pt x="503" y="73"/>
                </a:lnTo>
                <a:lnTo>
                  <a:pt x="505" y="74"/>
                </a:lnTo>
                <a:lnTo>
                  <a:pt x="507" y="74"/>
                </a:lnTo>
                <a:lnTo>
                  <a:pt x="509" y="74"/>
                </a:lnTo>
                <a:lnTo>
                  <a:pt x="511" y="74"/>
                </a:lnTo>
                <a:lnTo>
                  <a:pt x="513" y="74"/>
                </a:lnTo>
                <a:lnTo>
                  <a:pt x="514" y="74"/>
                </a:lnTo>
                <a:lnTo>
                  <a:pt x="516" y="74"/>
                </a:lnTo>
                <a:lnTo>
                  <a:pt x="518" y="73"/>
                </a:lnTo>
                <a:lnTo>
                  <a:pt x="519" y="73"/>
                </a:lnTo>
                <a:lnTo>
                  <a:pt x="524" y="72"/>
                </a:lnTo>
                <a:lnTo>
                  <a:pt x="526" y="72"/>
                </a:lnTo>
                <a:lnTo>
                  <a:pt x="527" y="71"/>
                </a:lnTo>
                <a:lnTo>
                  <a:pt x="529" y="71"/>
                </a:lnTo>
                <a:lnTo>
                  <a:pt x="530" y="72"/>
                </a:lnTo>
                <a:lnTo>
                  <a:pt x="532" y="72"/>
                </a:lnTo>
                <a:lnTo>
                  <a:pt x="533" y="72"/>
                </a:lnTo>
                <a:lnTo>
                  <a:pt x="534" y="73"/>
                </a:lnTo>
                <a:lnTo>
                  <a:pt x="535" y="74"/>
                </a:lnTo>
                <a:lnTo>
                  <a:pt x="536" y="74"/>
                </a:lnTo>
                <a:lnTo>
                  <a:pt x="537" y="75"/>
                </a:lnTo>
                <a:lnTo>
                  <a:pt x="538" y="77"/>
                </a:lnTo>
                <a:lnTo>
                  <a:pt x="542" y="81"/>
                </a:lnTo>
                <a:lnTo>
                  <a:pt x="544" y="83"/>
                </a:lnTo>
                <a:lnTo>
                  <a:pt x="545" y="84"/>
                </a:lnTo>
                <a:lnTo>
                  <a:pt x="548" y="87"/>
                </a:lnTo>
                <a:lnTo>
                  <a:pt x="552" y="91"/>
                </a:lnTo>
                <a:lnTo>
                  <a:pt x="553" y="92"/>
                </a:lnTo>
                <a:lnTo>
                  <a:pt x="554" y="92"/>
                </a:lnTo>
                <a:lnTo>
                  <a:pt x="556" y="93"/>
                </a:lnTo>
                <a:lnTo>
                  <a:pt x="557" y="93"/>
                </a:lnTo>
                <a:lnTo>
                  <a:pt x="562" y="94"/>
                </a:lnTo>
                <a:lnTo>
                  <a:pt x="563" y="94"/>
                </a:lnTo>
                <a:lnTo>
                  <a:pt x="564" y="95"/>
                </a:lnTo>
                <a:lnTo>
                  <a:pt x="566" y="95"/>
                </a:lnTo>
                <a:lnTo>
                  <a:pt x="567" y="96"/>
                </a:lnTo>
                <a:lnTo>
                  <a:pt x="568" y="97"/>
                </a:lnTo>
                <a:lnTo>
                  <a:pt x="569" y="97"/>
                </a:lnTo>
                <a:lnTo>
                  <a:pt x="570" y="98"/>
                </a:lnTo>
                <a:lnTo>
                  <a:pt x="570" y="99"/>
                </a:lnTo>
                <a:lnTo>
                  <a:pt x="571" y="99"/>
                </a:lnTo>
                <a:lnTo>
                  <a:pt x="571" y="100"/>
                </a:lnTo>
                <a:lnTo>
                  <a:pt x="571" y="101"/>
                </a:lnTo>
                <a:lnTo>
                  <a:pt x="571" y="102"/>
                </a:lnTo>
                <a:lnTo>
                  <a:pt x="572" y="106"/>
                </a:lnTo>
                <a:lnTo>
                  <a:pt x="572" y="107"/>
                </a:lnTo>
                <a:lnTo>
                  <a:pt x="573" y="107"/>
                </a:lnTo>
                <a:lnTo>
                  <a:pt x="573" y="108"/>
                </a:lnTo>
                <a:lnTo>
                  <a:pt x="573" y="108"/>
                </a:lnTo>
                <a:lnTo>
                  <a:pt x="574" y="108"/>
                </a:lnTo>
                <a:lnTo>
                  <a:pt x="574" y="109"/>
                </a:lnTo>
                <a:lnTo>
                  <a:pt x="575" y="109"/>
                </a:lnTo>
                <a:lnTo>
                  <a:pt x="579" y="110"/>
                </a:lnTo>
                <a:lnTo>
                  <a:pt x="583" y="111"/>
                </a:lnTo>
                <a:lnTo>
                  <a:pt x="586" y="112"/>
                </a:lnTo>
                <a:lnTo>
                  <a:pt x="588" y="113"/>
                </a:lnTo>
                <a:lnTo>
                  <a:pt x="591" y="114"/>
                </a:lnTo>
                <a:lnTo>
                  <a:pt x="600" y="119"/>
                </a:lnTo>
                <a:lnTo>
                  <a:pt x="601" y="120"/>
                </a:lnTo>
                <a:lnTo>
                  <a:pt x="602" y="120"/>
                </a:lnTo>
                <a:lnTo>
                  <a:pt x="602" y="121"/>
                </a:lnTo>
                <a:lnTo>
                  <a:pt x="603" y="121"/>
                </a:lnTo>
                <a:lnTo>
                  <a:pt x="603" y="122"/>
                </a:lnTo>
                <a:lnTo>
                  <a:pt x="603" y="123"/>
                </a:lnTo>
                <a:lnTo>
                  <a:pt x="603" y="130"/>
                </a:lnTo>
                <a:lnTo>
                  <a:pt x="603" y="132"/>
                </a:lnTo>
                <a:lnTo>
                  <a:pt x="604" y="137"/>
                </a:lnTo>
                <a:lnTo>
                  <a:pt x="604" y="143"/>
                </a:lnTo>
                <a:lnTo>
                  <a:pt x="605" y="145"/>
                </a:lnTo>
                <a:lnTo>
                  <a:pt x="605" y="150"/>
                </a:lnTo>
                <a:lnTo>
                  <a:pt x="605" y="152"/>
                </a:lnTo>
                <a:lnTo>
                  <a:pt x="605" y="153"/>
                </a:lnTo>
                <a:lnTo>
                  <a:pt x="605" y="154"/>
                </a:lnTo>
                <a:lnTo>
                  <a:pt x="604" y="155"/>
                </a:lnTo>
                <a:lnTo>
                  <a:pt x="604" y="156"/>
                </a:lnTo>
                <a:lnTo>
                  <a:pt x="604" y="157"/>
                </a:lnTo>
                <a:lnTo>
                  <a:pt x="603" y="158"/>
                </a:lnTo>
                <a:lnTo>
                  <a:pt x="600" y="160"/>
                </a:lnTo>
                <a:lnTo>
                  <a:pt x="600" y="160"/>
                </a:lnTo>
                <a:lnTo>
                  <a:pt x="599" y="161"/>
                </a:lnTo>
                <a:lnTo>
                  <a:pt x="598" y="162"/>
                </a:lnTo>
                <a:lnTo>
                  <a:pt x="598" y="163"/>
                </a:lnTo>
                <a:lnTo>
                  <a:pt x="597" y="165"/>
                </a:lnTo>
                <a:lnTo>
                  <a:pt x="596" y="168"/>
                </a:lnTo>
                <a:lnTo>
                  <a:pt x="595" y="172"/>
                </a:lnTo>
                <a:lnTo>
                  <a:pt x="594" y="174"/>
                </a:lnTo>
                <a:lnTo>
                  <a:pt x="594" y="176"/>
                </a:lnTo>
                <a:lnTo>
                  <a:pt x="593" y="182"/>
                </a:lnTo>
                <a:lnTo>
                  <a:pt x="593" y="183"/>
                </a:lnTo>
                <a:lnTo>
                  <a:pt x="593" y="186"/>
                </a:lnTo>
                <a:lnTo>
                  <a:pt x="594" y="189"/>
                </a:lnTo>
                <a:lnTo>
                  <a:pt x="594" y="191"/>
                </a:lnTo>
                <a:lnTo>
                  <a:pt x="594" y="192"/>
                </a:lnTo>
                <a:lnTo>
                  <a:pt x="593" y="194"/>
                </a:lnTo>
                <a:lnTo>
                  <a:pt x="593" y="195"/>
                </a:lnTo>
                <a:lnTo>
                  <a:pt x="593" y="197"/>
                </a:lnTo>
                <a:lnTo>
                  <a:pt x="592" y="199"/>
                </a:lnTo>
                <a:lnTo>
                  <a:pt x="591" y="203"/>
                </a:lnTo>
                <a:lnTo>
                  <a:pt x="590" y="204"/>
                </a:lnTo>
                <a:lnTo>
                  <a:pt x="590" y="205"/>
                </a:lnTo>
                <a:lnTo>
                  <a:pt x="590" y="206"/>
                </a:lnTo>
                <a:lnTo>
                  <a:pt x="590" y="207"/>
                </a:lnTo>
                <a:lnTo>
                  <a:pt x="590" y="209"/>
                </a:lnTo>
                <a:lnTo>
                  <a:pt x="590" y="213"/>
                </a:lnTo>
                <a:lnTo>
                  <a:pt x="590" y="215"/>
                </a:lnTo>
                <a:lnTo>
                  <a:pt x="590" y="216"/>
                </a:lnTo>
                <a:lnTo>
                  <a:pt x="589" y="218"/>
                </a:lnTo>
                <a:lnTo>
                  <a:pt x="589" y="219"/>
                </a:lnTo>
                <a:lnTo>
                  <a:pt x="589" y="221"/>
                </a:lnTo>
                <a:lnTo>
                  <a:pt x="588" y="223"/>
                </a:lnTo>
                <a:lnTo>
                  <a:pt x="588" y="224"/>
                </a:lnTo>
                <a:lnTo>
                  <a:pt x="588" y="225"/>
                </a:lnTo>
                <a:lnTo>
                  <a:pt x="588" y="226"/>
                </a:lnTo>
                <a:lnTo>
                  <a:pt x="589" y="226"/>
                </a:lnTo>
                <a:lnTo>
                  <a:pt x="589" y="227"/>
                </a:lnTo>
                <a:lnTo>
                  <a:pt x="591" y="228"/>
                </a:lnTo>
                <a:lnTo>
                  <a:pt x="592" y="228"/>
                </a:lnTo>
                <a:lnTo>
                  <a:pt x="593" y="229"/>
                </a:lnTo>
                <a:lnTo>
                  <a:pt x="594" y="230"/>
                </a:lnTo>
                <a:lnTo>
                  <a:pt x="594" y="231"/>
                </a:lnTo>
                <a:lnTo>
                  <a:pt x="594" y="232"/>
                </a:lnTo>
                <a:lnTo>
                  <a:pt x="594" y="233"/>
                </a:lnTo>
                <a:lnTo>
                  <a:pt x="594" y="233"/>
                </a:lnTo>
                <a:lnTo>
                  <a:pt x="594" y="234"/>
                </a:lnTo>
                <a:lnTo>
                  <a:pt x="593" y="235"/>
                </a:lnTo>
                <a:lnTo>
                  <a:pt x="593" y="236"/>
                </a:lnTo>
                <a:lnTo>
                  <a:pt x="592" y="236"/>
                </a:lnTo>
                <a:lnTo>
                  <a:pt x="590" y="238"/>
                </a:lnTo>
                <a:lnTo>
                  <a:pt x="586" y="241"/>
                </a:lnTo>
                <a:lnTo>
                  <a:pt x="585" y="243"/>
                </a:lnTo>
                <a:lnTo>
                  <a:pt x="583" y="244"/>
                </a:lnTo>
                <a:lnTo>
                  <a:pt x="582" y="245"/>
                </a:lnTo>
                <a:lnTo>
                  <a:pt x="580" y="249"/>
                </a:lnTo>
                <a:lnTo>
                  <a:pt x="579" y="250"/>
                </a:lnTo>
                <a:lnTo>
                  <a:pt x="578" y="251"/>
                </a:lnTo>
                <a:lnTo>
                  <a:pt x="577" y="251"/>
                </a:lnTo>
                <a:lnTo>
                  <a:pt x="577" y="252"/>
                </a:lnTo>
                <a:lnTo>
                  <a:pt x="576" y="252"/>
                </a:lnTo>
                <a:lnTo>
                  <a:pt x="575" y="252"/>
                </a:lnTo>
                <a:lnTo>
                  <a:pt x="574" y="252"/>
                </a:lnTo>
                <a:lnTo>
                  <a:pt x="574" y="252"/>
                </a:lnTo>
                <a:lnTo>
                  <a:pt x="573" y="252"/>
                </a:lnTo>
                <a:lnTo>
                  <a:pt x="572" y="252"/>
                </a:lnTo>
                <a:lnTo>
                  <a:pt x="571" y="251"/>
                </a:lnTo>
                <a:lnTo>
                  <a:pt x="567" y="249"/>
                </a:lnTo>
                <a:lnTo>
                  <a:pt x="566" y="249"/>
                </a:lnTo>
                <a:lnTo>
                  <a:pt x="566" y="248"/>
                </a:lnTo>
                <a:lnTo>
                  <a:pt x="565" y="248"/>
                </a:lnTo>
                <a:lnTo>
                  <a:pt x="564" y="248"/>
                </a:lnTo>
                <a:lnTo>
                  <a:pt x="562" y="248"/>
                </a:lnTo>
                <a:lnTo>
                  <a:pt x="561" y="249"/>
                </a:lnTo>
                <a:lnTo>
                  <a:pt x="560" y="249"/>
                </a:lnTo>
                <a:lnTo>
                  <a:pt x="559" y="250"/>
                </a:lnTo>
                <a:lnTo>
                  <a:pt x="557" y="251"/>
                </a:lnTo>
                <a:lnTo>
                  <a:pt x="555" y="251"/>
                </a:lnTo>
                <a:lnTo>
                  <a:pt x="554" y="252"/>
                </a:lnTo>
                <a:lnTo>
                  <a:pt x="552" y="254"/>
                </a:lnTo>
                <a:lnTo>
                  <a:pt x="551" y="254"/>
                </a:lnTo>
                <a:lnTo>
                  <a:pt x="550" y="256"/>
                </a:lnTo>
                <a:lnTo>
                  <a:pt x="549" y="257"/>
                </a:lnTo>
                <a:lnTo>
                  <a:pt x="547" y="258"/>
                </a:lnTo>
                <a:lnTo>
                  <a:pt x="546" y="259"/>
                </a:lnTo>
                <a:lnTo>
                  <a:pt x="545" y="261"/>
                </a:lnTo>
                <a:lnTo>
                  <a:pt x="541" y="266"/>
                </a:lnTo>
                <a:lnTo>
                  <a:pt x="540" y="268"/>
                </a:lnTo>
                <a:lnTo>
                  <a:pt x="539" y="269"/>
                </a:lnTo>
                <a:lnTo>
                  <a:pt x="539" y="270"/>
                </a:lnTo>
                <a:lnTo>
                  <a:pt x="538" y="271"/>
                </a:lnTo>
                <a:lnTo>
                  <a:pt x="538" y="273"/>
                </a:lnTo>
                <a:lnTo>
                  <a:pt x="538" y="274"/>
                </a:lnTo>
                <a:lnTo>
                  <a:pt x="538" y="275"/>
                </a:lnTo>
                <a:lnTo>
                  <a:pt x="538" y="276"/>
                </a:lnTo>
                <a:lnTo>
                  <a:pt x="538" y="277"/>
                </a:lnTo>
                <a:lnTo>
                  <a:pt x="539" y="278"/>
                </a:lnTo>
                <a:lnTo>
                  <a:pt x="539" y="278"/>
                </a:lnTo>
                <a:lnTo>
                  <a:pt x="540" y="279"/>
                </a:lnTo>
                <a:lnTo>
                  <a:pt x="540" y="279"/>
                </a:lnTo>
                <a:lnTo>
                  <a:pt x="541" y="279"/>
                </a:lnTo>
                <a:lnTo>
                  <a:pt x="542" y="279"/>
                </a:lnTo>
                <a:lnTo>
                  <a:pt x="543" y="279"/>
                </a:lnTo>
                <a:lnTo>
                  <a:pt x="545" y="279"/>
                </a:lnTo>
                <a:lnTo>
                  <a:pt x="547" y="279"/>
                </a:lnTo>
                <a:lnTo>
                  <a:pt x="549" y="279"/>
                </a:lnTo>
                <a:lnTo>
                  <a:pt x="550" y="279"/>
                </a:lnTo>
                <a:lnTo>
                  <a:pt x="552" y="279"/>
                </a:lnTo>
                <a:lnTo>
                  <a:pt x="553" y="279"/>
                </a:lnTo>
                <a:lnTo>
                  <a:pt x="554" y="280"/>
                </a:lnTo>
                <a:lnTo>
                  <a:pt x="554" y="280"/>
                </a:lnTo>
                <a:lnTo>
                  <a:pt x="555" y="281"/>
                </a:lnTo>
                <a:lnTo>
                  <a:pt x="555" y="281"/>
                </a:lnTo>
                <a:lnTo>
                  <a:pt x="555" y="282"/>
                </a:lnTo>
                <a:lnTo>
                  <a:pt x="556" y="282"/>
                </a:lnTo>
                <a:lnTo>
                  <a:pt x="555" y="283"/>
                </a:lnTo>
                <a:lnTo>
                  <a:pt x="555" y="283"/>
                </a:lnTo>
                <a:lnTo>
                  <a:pt x="554" y="284"/>
                </a:lnTo>
                <a:lnTo>
                  <a:pt x="554" y="284"/>
                </a:lnTo>
                <a:lnTo>
                  <a:pt x="552" y="285"/>
                </a:lnTo>
                <a:lnTo>
                  <a:pt x="547" y="288"/>
                </a:lnTo>
                <a:lnTo>
                  <a:pt x="546" y="288"/>
                </a:lnTo>
                <a:lnTo>
                  <a:pt x="546" y="288"/>
                </a:lnTo>
                <a:lnTo>
                  <a:pt x="546" y="289"/>
                </a:lnTo>
                <a:lnTo>
                  <a:pt x="546" y="289"/>
                </a:lnTo>
                <a:lnTo>
                  <a:pt x="546" y="290"/>
                </a:lnTo>
                <a:lnTo>
                  <a:pt x="546" y="291"/>
                </a:lnTo>
                <a:lnTo>
                  <a:pt x="546" y="292"/>
                </a:lnTo>
                <a:lnTo>
                  <a:pt x="546" y="292"/>
                </a:lnTo>
                <a:lnTo>
                  <a:pt x="547" y="293"/>
                </a:lnTo>
                <a:lnTo>
                  <a:pt x="547" y="294"/>
                </a:lnTo>
                <a:lnTo>
                  <a:pt x="549" y="296"/>
                </a:lnTo>
                <a:lnTo>
                  <a:pt x="550" y="297"/>
                </a:lnTo>
                <a:lnTo>
                  <a:pt x="550" y="298"/>
                </a:lnTo>
                <a:lnTo>
                  <a:pt x="551" y="299"/>
                </a:lnTo>
                <a:lnTo>
                  <a:pt x="551" y="300"/>
                </a:lnTo>
                <a:lnTo>
                  <a:pt x="552" y="301"/>
                </a:lnTo>
                <a:lnTo>
                  <a:pt x="552" y="301"/>
                </a:lnTo>
                <a:lnTo>
                  <a:pt x="551" y="302"/>
                </a:lnTo>
                <a:lnTo>
                  <a:pt x="551" y="302"/>
                </a:lnTo>
                <a:lnTo>
                  <a:pt x="551" y="303"/>
                </a:lnTo>
                <a:lnTo>
                  <a:pt x="550" y="303"/>
                </a:lnTo>
                <a:lnTo>
                  <a:pt x="549" y="304"/>
                </a:lnTo>
                <a:lnTo>
                  <a:pt x="548" y="304"/>
                </a:lnTo>
                <a:lnTo>
                  <a:pt x="547" y="304"/>
                </a:lnTo>
                <a:lnTo>
                  <a:pt x="545" y="304"/>
                </a:lnTo>
                <a:lnTo>
                  <a:pt x="544" y="305"/>
                </a:lnTo>
                <a:lnTo>
                  <a:pt x="543" y="305"/>
                </a:lnTo>
                <a:lnTo>
                  <a:pt x="543" y="305"/>
                </a:lnTo>
                <a:lnTo>
                  <a:pt x="543" y="305"/>
                </a:lnTo>
                <a:lnTo>
                  <a:pt x="543" y="305"/>
                </a:lnTo>
                <a:lnTo>
                  <a:pt x="543" y="306"/>
                </a:lnTo>
                <a:lnTo>
                  <a:pt x="544" y="306"/>
                </a:lnTo>
                <a:lnTo>
                  <a:pt x="545" y="307"/>
                </a:lnTo>
                <a:lnTo>
                  <a:pt x="547" y="308"/>
                </a:lnTo>
                <a:lnTo>
                  <a:pt x="548" y="309"/>
                </a:lnTo>
                <a:lnTo>
                  <a:pt x="549" y="310"/>
                </a:lnTo>
                <a:lnTo>
                  <a:pt x="549" y="310"/>
                </a:lnTo>
                <a:lnTo>
                  <a:pt x="550" y="311"/>
                </a:lnTo>
                <a:lnTo>
                  <a:pt x="550" y="312"/>
                </a:lnTo>
                <a:lnTo>
                  <a:pt x="550" y="313"/>
                </a:lnTo>
                <a:lnTo>
                  <a:pt x="549" y="314"/>
                </a:lnTo>
                <a:lnTo>
                  <a:pt x="549" y="314"/>
                </a:lnTo>
                <a:lnTo>
                  <a:pt x="549" y="315"/>
                </a:lnTo>
                <a:lnTo>
                  <a:pt x="549" y="315"/>
                </a:lnTo>
                <a:lnTo>
                  <a:pt x="550" y="315"/>
                </a:lnTo>
                <a:lnTo>
                  <a:pt x="550" y="316"/>
                </a:lnTo>
                <a:lnTo>
                  <a:pt x="551" y="316"/>
                </a:lnTo>
                <a:lnTo>
                  <a:pt x="551" y="316"/>
                </a:lnTo>
                <a:lnTo>
                  <a:pt x="552" y="316"/>
                </a:lnTo>
                <a:lnTo>
                  <a:pt x="553" y="316"/>
                </a:lnTo>
                <a:lnTo>
                  <a:pt x="556" y="316"/>
                </a:lnTo>
                <a:lnTo>
                  <a:pt x="558" y="316"/>
                </a:lnTo>
                <a:lnTo>
                  <a:pt x="559" y="317"/>
                </a:lnTo>
                <a:lnTo>
                  <a:pt x="561" y="317"/>
                </a:lnTo>
                <a:lnTo>
                  <a:pt x="562" y="318"/>
                </a:lnTo>
                <a:lnTo>
                  <a:pt x="564" y="318"/>
                </a:lnTo>
                <a:lnTo>
                  <a:pt x="565" y="319"/>
                </a:lnTo>
                <a:lnTo>
                  <a:pt x="566" y="320"/>
                </a:lnTo>
                <a:lnTo>
                  <a:pt x="566" y="320"/>
                </a:lnTo>
                <a:lnTo>
                  <a:pt x="567" y="321"/>
                </a:lnTo>
                <a:lnTo>
                  <a:pt x="567" y="322"/>
                </a:lnTo>
                <a:lnTo>
                  <a:pt x="568" y="322"/>
                </a:lnTo>
                <a:lnTo>
                  <a:pt x="568" y="324"/>
                </a:lnTo>
                <a:lnTo>
                  <a:pt x="568" y="326"/>
                </a:lnTo>
                <a:lnTo>
                  <a:pt x="568" y="329"/>
                </a:lnTo>
                <a:lnTo>
                  <a:pt x="568" y="331"/>
                </a:lnTo>
                <a:lnTo>
                  <a:pt x="568" y="334"/>
                </a:lnTo>
                <a:lnTo>
                  <a:pt x="568" y="335"/>
                </a:lnTo>
                <a:lnTo>
                  <a:pt x="567" y="337"/>
                </a:lnTo>
                <a:lnTo>
                  <a:pt x="566" y="343"/>
                </a:lnTo>
                <a:lnTo>
                  <a:pt x="566" y="345"/>
                </a:lnTo>
                <a:lnTo>
                  <a:pt x="565" y="347"/>
                </a:lnTo>
                <a:lnTo>
                  <a:pt x="565" y="352"/>
                </a:lnTo>
                <a:lnTo>
                  <a:pt x="565" y="356"/>
                </a:lnTo>
                <a:lnTo>
                  <a:pt x="565" y="357"/>
                </a:lnTo>
                <a:lnTo>
                  <a:pt x="565" y="363"/>
                </a:lnTo>
                <a:lnTo>
                  <a:pt x="565" y="364"/>
                </a:lnTo>
                <a:lnTo>
                  <a:pt x="565" y="365"/>
                </a:lnTo>
                <a:lnTo>
                  <a:pt x="565" y="365"/>
                </a:lnTo>
                <a:lnTo>
                  <a:pt x="565" y="366"/>
                </a:lnTo>
                <a:lnTo>
                  <a:pt x="566" y="366"/>
                </a:lnTo>
                <a:lnTo>
                  <a:pt x="566" y="367"/>
                </a:lnTo>
                <a:lnTo>
                  <a:pt x="568" y="368"/>
                </a:lnTo>
                <a:lnTo>
                  <a:pt x="569" y="368"/>
                </a:lnTo>
                <a:lnTo>
                  <a:pt x="570" y="369"/>
                </a:lnTo>
                <a:lnTo>
                  <a:pt x="571" y="370"/>
                </a:lnTo>
                <a:lnTo>
                  <a:pt x="572" y="371"/>
                </a:lnTo>
                <a:lnTo>
                  <a:pt x="573" y="372"/>
                </a:lnTo>
                <a:lnTo>
                  <a:pt x="573" y="373"/>
                </a:lnTo>
                <a:lnTo>
                  <a:pt x="574" y="375"/>
                </a:lnTo>
                <a:lnTo>
                  <a:pt x="574" y="377"/>
                </a:lnTo>
                <a:lnTo>
                  <a:pt x="575" y="379"/>
                </a:lnTo>
                <a:lnTo>
                  <a:pt x="575" y="380"/>
                </a:lnTo>
                <a:lnTo>
                  <a:pt x="575" y="382"/>
                </a:lnTo>
                <a:lnTo>
                  <a:pt x="575" y="384"/>
                </a:lnTo>
                <a:lnTo>
                  <a:pt x="575" y="386"/>
                </a:lnTo>
                <a:lnTo>
                  <a:pt x="575" y="388"/>
                </a:lnTo>
                <a:lnTo>
                  <a:pt x="575" y="390"/>
                </a:lnTo>
                <a:lnTo>
                  <a:pt x="574" y="390"/>
                </a:lnTo>
                <a:lnTo>
                  <a:pt x="574" y="390"/>
                </a:lnTo>
                <a:lnTo>
                  <a:pt x="573" y="390"/>
                </a:lnTo>
                <a:lnTo>
                  <a:pt x="573" y="391"/>
                </a:lnTo>
                <a:lnTo>
                  <a:pt x="572" y="392"/>
                </a:lnTo>
                <a:lnTo>
                  <a:pt x="572" y="393"/>
                </a:lnTo>
                <a:lnTo>
                  <a:pt x="571" y="394"/>
                </a:lnTo>
                <a:lnTo>
                  <a:pt x="571" y="395"/>
                </a:lnTo>
                <a:lnTo>
                  <a:pt x="569" y="401"/>
                </a:lnTo>
                <a:lnTo>
                  <a:pt x="569" y="403"/>
                </a:lnTo>
                <a:lnTo>
                  <a:pt x="569" y="403"/>
                </a:lnTo>
                <a:lnTo>
                  <a:pt x="569" y="404"/>
                </a:lnTo>
                <a:lnTo>
                  <a:pt x="569" y="405"/>
                </a:lnTo>
                <a:lnTo>
                  <a:pt x="569" y="405"/>
                </a:lnTo>
                <a:lnTo>
                  <a:pt x="569" y="406"/>
                </a:lnTo>
                <a:lnTo>
                  <a:pt x="569" y="407"/>
                </a:lnTo>
                <a:lnTo>
                  <a:pt x="570" y="408"/>
                </a:lnTo>
                <a:lnTo>
                  <a:pt x="572" y="410"/>
                </a:lnTo>
                <a:lnTo>
                  <a:pt x="572" y="410"/>
                </a:lnTo>
                <a:lnTo>
                  <a:pt x="572" y="411"/>
                </a:lnTo>
                <a:lnTo>
                  <a:pt x="573" y="412"/>
                </a:lnTo>
                <a:lnTo>
                  <a:pt x="573" y="414"/>
                </a:lnTo>
                <a:lnTo>
                  <a:pt x="573" y="416"/>
                </a:lnTo>
                <a:lnTo>
                  <a:pt x="574" y="417"/>
                </a:lnTo>
                <a:lnTo>
                  <a:pt x="574" y="423"/>
                </a:lnTo>
                <a:lnTo>
                  <a:pt x="574" y="425"/>
                </a:lnTo>
                <a:lnTo>
                  <a:pt x="575" y="428"/>
                </a:lnTo>
                <a:lnTo>
                  <a:pt x="575" y="429"/>
                </a:lnTo>
                <a:lnTo>
                  <a:pt x="576" y="431"/>
                </a:lnTo>
                <a:lnTo>
                  <a:pt x="577" y="434"/>
                </a:lnTo>
                <a:lnTo>
                  <a:pt x="578" y="437"/>
                </a:lnTo>
                <a:lnTo>
                  <a:pt x="579" y="438"/>
                </a:lnTo>
                <a:lnTo>
                  <a:pt x="579" y="440"/>
                </a:lnTo>
                <a:lnTo>
                  <a:pt x="580" y="441"/>
                </a:lnTo>
                <a:lnTo>
                  <a:pt x="580" y="441"/>
                </a:lnTo>
                <a:lnTo>
                  <a:pt x="580" y="442"/>
                </a:lnTo>
                <a:lnTo>
                  <a:pt x="579" y="443"/>
                </a:lnTo>
                <a:lnTo>
                  <a:pt x="576" y="448"/>
                </a:lnTo>
                <a:lnTo>
                  <a:pt x="575" y="449"/>
                </a:lnTo>
                <a:lnTo>
                  <a:pt x="574" y="451"/>
                </a:lnTo>
                <a:lnTo>
                  <a:pt x="573" y="453"/>
                </a:lnTo>
                <a:lnTo>
                  <a:pt x="573" y="454"/>
                </a:lnTo>
                <a:lnTo>
                  <a:pt x="573" y="456"/>
                </a:lnTo>
                <a:lnTo>
                  <a:pt x="572" y="460"/>
                </a:lnTo>
                <a:lnTo>
                  <a:pt x="572" y="462"/>
                </a:lnTo>
                <a:lnTo>
                  <a:pt x="572" y="464"/>
                </a:lnTo>
                <a:lnTo>
                  <a:pt x="572" y="466"/>
                </a:lnTo>
                <a:lnTo>
                  <a:pt x="573" y="469"/>
                </a:lnTo>
                <a:lnTo>
                  <a:pt x="573" y="471"/>
                </a:lnTo>
                <a:lnTo>
                  <a:pt x="574" y="473"/>
                </a:lnTo>
                <a:lnTo>
                  <a:pt x="576" y="477"/>
                </a:lnTo>
                <a:lnTo>
                  <a:pt x="577" y="479"/>
                </a:lnTo>
                <a:lnTo>
                  <a:pt x="578" y="480"/>
                </a:lnTo>
                <a:lnTo>
                  <a:pt x="580" y="483"/>
                </a:lnTo>
                <a:lnTo>
                  <a:pt x="581" y="483"/>
                </a:lnTo>
                <a:lnTo>
                  <a:pt x="581" y="484"/>
                </a:lnTo>
                <a:lnTo>
                  <a:pt x="582" y="485"/>
                </a:lnTo>
                <a:lnTo>
                  <a:pt x="582" y="487"/>
                </a:lnTo>
                <a:lnTo>
                  <a:pt x="582" y="488"/>
                </a:lnTo>
                <a:lnTo>
                  <a:pt x="581" y="489"/>
                </a:lnTo>
                <a:lnTo>
                  <a:pt x="581" y="492"/>
                </a:lnTo>
                <a:lnTo>
                  <a:pt x="580" y="494"/>
                </a:lnTo>
                <a:lnTo>
                  <a:pt x="580" y="495"/>
                </a:lnTo>
                <a:lnTo>
                  <a:pt x="579" y="496"/>
                </a:lnTo>
                <a:lnTo>
                  <a:pt x="577" y="499"/>
                </a:lnTo>
                <a:lnTo>
                  <a:pt x="576" y="501"/>
                </a:lnTo>
                <a:lnTo>
                  <a:pt x="575" y="503"/>
                </a:lnTo>
                <a:lnTo>
                  <a:pt x="574" y="507"/>
                </a:lnTo>
                <a:lnTo>
                  <a:pt x="573" y="509"/>
                </a:lnTo>
                <a:lnTo>
                  <a:pt x="572" y="510"/>
                </a:lnTo>
                <a:lnTo>
                  <a:pt x="572" y="512"/>
                </a:lnTo>
                <a:lnTo>
                  <a:pt x="571" y="512"/>
                </a:lnTo>
                <a:lnTo>
                  <a:pt x="570" y="513"/>
                </a:lnTo>
                <a:lnTo>
                  <a:pt x="566" y="516"/>
                </a:lnTo>
                <a:lnTo>
                  <a:pt x="563" y="518"/>
                </a:lnTo>
                <a:lnTo>
                  <a:pt x="561" y="520"/>
                </a:lnTo>
                <a:lnTo>
                  <a:pt x="560" y="521"/>
                </a:lnTo>
                <a:lnTo>
                  <a:pt x="558" y="523"/>
                </a:lnTo>
                <a:lnTo>
                  <a:pt x="557" y="524"/>
                </a:lnTo>
                <a:lnTo>
                  <a:pt x="556" y="525"/>
                </a:lnTo>
                <a:lnTo>
                  <a:pt x="556" y="526"/>
                </a:lnTo>
                <a:lnTo>
                  <a:pt x="556" y="528"/>
                </a:lnTo>
                <a:lnTo>
                  <a:pt x="555" y="529"/>
                </a:lnTo>
                <a:lnTo>
                  <a:pt x="555" y="530"/>
                </a:lnTo>
                <a:lnTo>
                  <a:pt x="555" y="531"/>
                </a:lnTo>
                <a:lnTo>
                  <a:pt x="555" y="533"/>
                </a:lnTo>
                <a:lnTo>
                  <a:pt x="556" y="535"/>
                </a:lnTo>
                <a:lnTo>
                  <a:pt x="556" y="536"/>
                </a:lnTo>
                <a:lnTo>
                  <a:pt x="556" y="537"/>
                </a:lnTo>
                <a:lnTo>
                  <a:pt x="556" y="538"/>
                </a:lnTo>
                <a:lnTo>
                  <a:pt x="555" y="538"/>
                </a:lnTo>
                <a:lnTo>
                  <a:pt x="555" y="539"/>
                </a:lnTo>
                <a:lnTo>
                  <a:pt x="555" y="540"/>
                </a:lnTo>
                <a:lnTo>
                  <a:pt x="554" y="541"/>
                </a:lnTo>
                <a:lnTo>
                  <a:pt x="554" y="541"/>
                </a:lnTo>
                <a:lnTo>
                  <a:pt x="553" y="542"/>
                </a:lnTo>
                <a:lnTo>
                  <a:pt x="553" y="542"/>
                </a:lnTo>
                <a:lnTo>
                  <a:pt x="552" y="543"/>
                </a:lnTo>
                <a:lnTo>
                  <a:pt x="549" y="545"/>
                </a:lnTo>
                <a:lnTo>
                  <a:pt x="548" y="545"/>
                </a:lnTo>
                <a:lnTo>
                  <a:pt x="548" y="545"/>
                </a:lnTo>
                <a:lnTo>
                  <a:pt x="547" y="546"/>
                </a:lnTo>
                <a:lnTo>
                  <a:pt x="547" y="546"/>
                </a:lnTo>
                <a:lnTo>
                  <a:pt x="547" y="547"/>
                </a:lnTo>
                <a:lnTo>
                  <a:pt x="547" y="547"/>
                </a:lnTo>
                <a:lnTo>
                  <a:pt x="547" y="548"/>
                </a:lnTo>
                <a:lnTo>
                  <a:pt x="547" y="549"/>
                </a:lnTo>
                <a:lnTo>
                  <a:pt x="547" y="550"/>
                </a:lnTo>
                <a:lnTo>
                  <a:pt x="547" y="550"/>
                </a:lnTo>
                <a:lnTo>
                  <a:pt x="547" y="551"/>
                </a:lnTo>
                <a:lnTo>
                  <a:pt x="548" y="552"/>
                </a:lnTo>
                <a:lnTo>
                  <a:pt x="548" y="553"/>
                </a:lnTo>
                <a:lnTo>
                  <a:pt x="548" y="554"/>
                </a:lnTo>
                <a:lnTo>
                  <a:pt x="549" y="554"/>
                </a:lnTo>
                <a:lnTo>
                  <a:pt x="550" y="555"/>
                </a:lnTo>
                <a:lnTo>
                  <a:pt x="551" y="556"/>
                </a:lnTo>
                <a:lnTo>
                  <a:pt x="553" y="558"/>
                </a:lnTo>
                <a:lnTo>
                  <a:pt x="553" y="558"/>
                </a:lnTo>
                <a:lnTo>
                  <a:pt x="554" y="559"/>
                </a:lnTo>
                <a:lnTo>
                  <a:pt x="554" y="559"/>
                </a:lnTo>
                <a:lnTo>
                  <a:pt x="554" y="560"/>
                </a:lnTo>
                <a:lnTo>
                  <a:pt x="554" y="560"/>
                </a:lnTo>
                <a:lnTo>
                  <a:pt x="554" y="561"/>
                </a:lnTo>
                <a:lnTo>
                  <a:pt x="553" y="563"/>
                </a:lnTo>
                <a:lnTo>
                  <a:pt x="553" y="564"/>
                </a:lnTo>
                <a:lnTo>
                  <a:pt x="552" y="564"/>
                </a:lnTo>
                <a:lnTo>
                  <a:pt x="552" y="565"/>
                </a:lnTo>
                <a:lnTo>
                  <a:pt x="551" y="565"/>
                </a:lnTo>
                <a:lnTo>
                  <a:pt x="551" y="565"/>
                </a:lnTo>
                <a:lnTo>
                  <a:pt x="549" y="566"/>
                </a:lnTo>
                <a:lnTo>
                  <a:pt x="548" y="567"/>
                </a:lnTo>
                <a:lnTo>
                  <a:pt x="547" y="567"/>
                </a:lnTo>
                <a:lnTo>
                  <a:pt x="546" y="570"/>
                </a:lnTo>
                <a:lnTo>
                  <a:pt x="544" y="571"/>
                </a:lnTo>
                <a:lnTo>
                  <a:pt x="543" y="572"/>
                </a:lnTo>
                <a:lnTo>
                  <a:pt x="542" y="573"/>
                </a:lnTo>
                <a:lnTo>
                  <a:pt x="542" y="574"/>
                </a:lnTo>
                <a:lnTo>
                  <a:pt x="541" y="575"/>
                </a:lnTo>
                <a:lnTo>
                  <a:pt x="541" y="576"/>
                </a:lnTo>
                <a:lnTo>
                  <a:pt x="541" y="577"/>
                </a:lnTo>
                <a:lnTo>
                  <a:pt x="541" y="578"/>
                </a:lnTo>
                <a:lnTo>
                  <a:pt x="541" y="579"/>
                </a:lnTo>
                <a:lnTo>
                  <a:pt x="541" y="580"/>
                </a:lnTo>
                <a:lnTo>
                  <a:pt x="542" y="582"/>
                </a:lnTo>
                <a:lnTo>
                  <a:pt x="543" y="584"/>
                </a:lnTo>
                <a:lnTo>
                  <a:pt x="544" y="585"/>
                </a:lnTo>
                <a:lnTo>
                  <a:pt x="546" y="588"/>
                </a:lnTo>
                <a:lnTo>
                  <a:pt x="547" y="589"/>
                </a:lnTo>
                <a:lnTo>
                  <a:pt x="547" y="590"/>
                </a:lnTo>
                <a:lnTo>
                  <a:pt x="548" y="591"/>
                </a:lnTo>
                <a:lnTo>
                  <a:pt x="548" y="593"/>
                </a:lnTo>
                <a:lnTo>
                  <a:pt x="548" y="594"/>
                </a:lnTo>
                <a:lnTo>
                  <a:pt x="548" y="595"/>
                </a:lnTo>
                <a:lnTo>
                  <a:pt x="548" y="596"/>
                </a:lnTo>
                <a:lnTo>
                  <a:pt x="548" y="597"/>
                </a:lnTo>
                <a:lnTo>
                  <a:pt x="548" y="598"/>
                </a:lnTo>
                <a:lnTo>
                  <a:pt x="547" y="598"/>
                </a:lnTo>
                <a:lnTo>
                  <a:pt x="547" y="599"/>
                </a:lnTo>
                <a:lnTo>
                  <a:pt x="545" y="601"/>
                </a:lnTo>
                <a:lnTo>
                  <a:pt x="544" y="602"/>
                </a:lnTo>
                <a:lnTo>
                  <a:pt x="543" y="604"/>
                </a:lnTo>
                <a:lnTo>
                  <a:pt x="542" y="605"/>
                </a:lnTo>
                <a:lnTo>
                  <a:pt x="541" y="606"/>
                </a:lnTo>
                <a:lnTo>
                  <a:pt x="541" y="608"/>
                </a:lnTo>
                <a:lnTo>
                  <a:pt x="539" y="613"/>
                </a:lnTo>
                <a:lnTo>
                  <a:pt x="538" y="617"/>
                </a:lnTo>
                <a:lnTo>
                  <a:pt x="538" y="617"/>
                </a:lnTo>
                <a:lnTo>
                  <a:pt x="537" y="618"/>
                </a:lnTo>
                <a:lnTo>
                  <a:pt x="537" y="619"/>
                </a:lnTo>
                <a:lnTo>
                  <a:pt x="536" y="619"/>
                </a:lnTo>
                <a:lnTo>
                  <a:pt x="535" y="619"/>
                </a:lnTo>
                <a:lnTo>
                  <a:pt x="531" y="621"/>
                </a:lnTo>
                <a:lnTo>
                  <a:pt x="529" y="622"/>
                </a:lnTo>
                <a:lnTo>
                  <a:pt x="527" y="623"/>
                </a:lnTo>
                <a:lnTo>
                  <a:pt x="526" y="624"/>
                </a:lnTo>
                <a:lnTo>
                  <a:pt x="522" y="627"/>
                </a:lnTo>
                <a:lnTo>
                  <a:pt x="520" y="629"/>
                </a:lnTo>
                <a:lnTo>
                  <a:pt x="518" y="630"/>
                </a:lnTo>
                <a:lnTo>
                  <a:pt x="517" y="630"/>
                </a:lnTo>
                <a:lnTo>
                  <a:pt x="516" y="631"/>
                </a:lnTo>
                <a:lnTo>
                  <a:pt x="514" y="631"/>
                </a:lnTo>
                <a:lnTo>
                  <a:pt x="513" y="632"/>
                </a:lnTo>
                <a:lnTo>
                  <a:pt x="512" y="632"/>
                </a:lnTo>
                <a:lnTo>
                  <a:pt x="511" y="632"/>
                </a:lnTo>
                <a:lnTo>
                  <a:pt x="510" y="632"/>
                </a:lnTo>
                <a:lnTo>
                  <a:pt x="509" y="632"/>
                </a:lnTo>
                <a:lnTo>
                  <a:pt x="507" y="632"/>
                </a:lnTo>
                <a:lnTo>
                  <a:pt x="502" y="631"/>
                </a:lnTo>
                <a:lnTo>
                  <a:pt x="501" y="631"/>
                </a:lnTo>
                <a:lnTo>
                  <a:pt x="500" y="631"/>
                </a:lnTo>
                <a:lnTo>
                  <a:pt x="499" y="631"/>
                </a:lnTo>
                <a:lnTo>
                  <a:pt x="499" y="631"/>
                </a:lnTo>
                <a:lnTo>
                  <a:pt x="498" y="631"/>
                </a:lnTo>
                <a:lnTo>
                  <a:pt x="498" y="632"/>
                </a:lnTo>
                <a:lnTo>
                  <a:pt x="498" y="633"/>
                </a:lnTo>
                <a:lnTo>
                  <a:pt x="497" y="638"/>
                </a:lnTo>
                <a:lnTo>
                  <a:pt x="496" y="641"/>
                </a:lnTo>
                <a:lnTo>
                  <a:pt x="496" y="643"/>
                </a:lnTo>
                <a:lnTo>
                  <a:pt x="496" y="649"/>
                </a:lnTo>
                <a:lnTo>
                  <a:pt x="495" y="651"/>
                </a:lnTo>
                <a:lnTo>
                  <a:pt x="495" y="653"/>
                </a:lnTo>
                <a:lnTo>
                  <a:pt x="494" y="656"/>
                </a:lnTo>
                <a:lnTo>
                  <a:pt x="494" y="658"/>
                </a:lnTo>
                <a:lnTo>
                  <a:pt x="494" y="659"/>
                </a:lnTo>
                <a:lnTo>
                  <a:pt x="494" y="660"/>
                </a:lnTo>
                <a:lnTo>
                  <a:pt x="494" y="662"/>
                </a:lnTo>
                <a:lnTo>
                  <a:pt x="495" y="663"/>
                </a:lnTo>
                <a:lnTo>
                  <a:pt x="496" y="667"/>
                </a:lnTo>
                <a:lnTo>
                  <a:pt x="497" y="669"/>
                </a:lnTo>
                <a:lnTo>
                  <a:pt x="497" y="670"/>
                </a:lnTo>
                <a:lnTo>
                  <a:pt x="499" y="676"/>
                </a:lnTo>
                <a:lnTo>
                  <a:pt x="499" y="678"/>
                </a:lnTo>
                <a:lnTo>
                  <a:pt x="499" y="680"/>
                </a:lnTo>
                <a:lnTo>
                  <a:pt x="499" y="682"/>
                </a:lnTo>
                <a:lnTo>
                  <a:pt x="499" y="684"/>
                </a:lnTo>
                <a:lnTo>
                  <a:pt x="498" y="685"/>
                </a:lnTo>
                <a:lnTo>
                  <a:pt x="498" y="686"/>
                </a:lnTo>
                <a:lnTo>
                  <a:pt x="498" y="687"/>
                </a:lnTo>
                <a:lnTo>
                  <a:pt x="497" y="688"/>
                </a:lnTo>
                <a:lnTo>
                  <a:pt x="497" y="688"/>
                </a:lnTo>
                <a:lnTo>
                  <a:pt x="496" y="689"/>
                </a:lnTo>
                <a:lnTo>
                  <a:pt x="495" y="690"/>
                </a:lnTo>
                <a:lnTo>
                  <a:pt x="495" y="691"/>
                </a:lnTo>
                <a:lnTo>
                  <a:pt x="493" y="692"/>
                </a:lnTo>
                <a:lnTo>
                  <a:pt x="492" y="693"/>
                </a:lnTo>
                <a:lnTo>
                  <a:pt x="491" y="693"/>
                </a:lnTo>
                <a:lnTo>
                  <a:pt x="488" y="695"/>
                </a:lnTo>
                <a:lnTo>
                  <a:pt x="487" y="695"/>
                </a:lnTo>
                <a:lnTo>
                  <a:pt x="486" y="696"/>
                </a:lnTo>
                <a:lnTo>
                  <a:pt x="485" y="696"/>
                </a:lnTo>
                <a:lnTo>
                  <a:pt x="484" y="697"/>
                </a:lnTo>
                <a:lnTo>
                  <a:pt x="483" y="698"/>
                </a:lnTo>
                <a:lnTo>
                  <a:pt x="482" y="699"/>
                </a:lnTo>
                <a:lnTo>
                  <a:pt x="481" y="700"/>
                </a:lnTo>
                <a:lnTo>
                  <a:pt x="480" y="702"/>
                </a:lnTo>
                <a:lnTo>
                  <a:pt x="478" y="705"/>
                </a:lnTo>
                <a:lnTo>
                  <a:pt x="477" y="708"/>
                </a:lnTo>
                <a:lnTo>
                  <a:pt x="476" y="710"/>
                </a:lnTo>
                <a:lnTo>
                  <a:pt x="475" y="712"/>
                </a:lnTo>
                <a:lnTo>
                  <a:pt x="475" y="713"/>
                </a:lnTo>
                <a:lnTo>
                  <a:pt x="474" y="716"/>
                </a:lnTo>
                <a:lnTo>
                  <a:pt x="474" y="718"/>
                </a:lnTo>
                <a:lnTo>
                  <a:pt x="473" y="722"/>
                </a:lnTo>
                <a:lnTo>
                  <a:pt x="473" y="724"/>
                </a:lnTo>
                <a:lnTo>
                  <a:pt x="472" y="726"/>
                </a:lnTo>
                <a:lnTo>
                  <a:pt x="472" y="728"/>
                </a:lnTo>
                <a:lnTo>
                  <a:pt x="472" y="730"/>
                </a:lnTo>
                <a:lnTo>
                  <a:pt x="472" y="732"/>
                </a:lnTo>
                <a:lnTo>
                  <a:pt x="473" y="734"/>
                </a:lnTo>
                <a:lnTo>
                  <a:pt x="473" y="735"/>
                </a:lnTo>
                <a:lnTo>
                  <a:pt x="473" y="736"/>
                </a:lnTo>
                <a:lnTo>
                  <a:pt x="473" y="738"/>
                </a:lnTo>
                <a:lnTo>
                  <a:pt x="474" y="739"/>
                </a:lnTo>
                <a:lnTo>
                  <a:pt x="476" y="744"/>
                </a:lnTo>
                <a:lnTo>
                  <a:pt x="476" y="746"/>
                </a:lnTo>
                <a:lnTo>
                  <a:pt x="476" y="746"/>
                </a:lnTo>
                <a:lnTo>
                  <a:pt x="475" y="746"/>
                </a:lnTo>
                <a:lnTo>
                  <a:pt x="474" y="745"/>
                </a:lnTo>
                <a:lnTo>
                  <a:pt x="473" y="745"/>
                </a:lnTo>
                <a:lnTo>
                  <a:pt x="472" y="745"/>
                </a:lnTo>
                <a:lnTo>
                  <a:pt x="471" y="745"/>
                </a:lnTo>
                <a:lnTo>
                  <a:pt x="469" y="745"/>
                </a:lnTo>
                <a:lnTo>
                  <a:pt x="468" y="745"/>
                </a:lnTo>
                <a:lnTo>
                  <a:pt x="466" y="746"/>
                </a:lnTo>
                <a:lnTo>
                  <a:pt x="465" y="747"/>
                </a:lnTo>
                <a:lnTo>
                  <a:pt x="463" y="747"/>
                </a:lnTo>
                <a:lnTo>
                  <a:pt x="462" y="748"/>
                </a:lnTo>
                <a:lnTo>
                  <a:pt x="461" y="749"/>
                </a:lnTo>
                <a:lnTo>
                  <a:pt x="460" y="750"/>
                </a:lnTo>
                <a:lnTo>
                  <a:pt x="459" y="751"/>
                </a:lnTo>
                <a:lnTo>
                  <a:pt x="459" y="752"/>
                </a:lnTo>
                <a:lnTo>
                  <a:pt x="458" y="753"/>
                </a:lnTo>
                <a:lnTo>
                  <a:pt x="456" y="757"/>
                </a:lnTo>
                <a:lnTo>
                  <a:pt x="455" y="758"/>
                </a:lnTo>
                <a:lnTo>
                  <a:pt x="455" y="758"/>
                </a:lnTo>
                <a:lnTo>
                  <a:pt x="455" y="759"/>
                </a:lnTo>
                <a:lnTo>
                  <a:pt x="454" y="759"/>
                </a:lnTo>
                <a:lnTo>
                  <a:pt x="454" y="759"/>
                </a:lnTo>
                <a:lnTo>
                  <a:pt x="453" y="759"/>
                </a:lnTo>
                <a:lnTo>
                  <a:pt x="452" y="760"/>
                </a:lnTo>
                <a:lnTo>
                  <a:pt x="451" y="759"/>
                </a:lnTo>
                <a:lnTo>
                  <a:pt x="450" y="759"/>
                </a:lnTo>
                <a:lnTo>
                  <a:pt x="449" y="759"/>
                </a:lnTo>
                <a:lnTo>
                  <a:pt x="448" y="758"/>
                </a:lnTo>
                <a:lnTo>
                  <a:pt x="446" y="757"/>
                </a:lnTo>
                <a:lnTo>
                  <a:pt x="442" y="755"/>
                </a:lnTo>
                <a:lnTo>
                  <a:pt x="440" y="753"/>
                </a:lnTo>
                <a:lnTo>
                  <a:pt x="436" y="750"/>
                </a:lnTo>
                <a:lnTo>
                  <a:pt x="430" y="746"/>
                </a:lnTo>
                <a:lnTo>
                  <a:pt x="427" y="744"/>
                </a:lnTo>
                <a:lnTo>
                  <a:pt x="424" y="742"/>
                </a:lnTo>
                <a:lnTo>
                  <a:pt x="423" y="741"/>
                </a:lnTo>
                <a:lnTo>
                  <a:pt x="421" y="739"/>
                </a:lnTo>
                <a:lnTo>
                  <a:pt x="419" y="737"/>
                </a:lnTo>
                <a:lnTo>
                  <a:pt x="418" y="735"/>
                </a:lnTo>
                <a:lnTo>
                  <a:pt x="417" y="734"/>
                </a:lnTo>
                <a:lnTo>
                  <a:pt x="416" y="732"/>
                </a:lnTo>
                <a:lnTo>
                  <a:pt x="416" y="731"/>
                </a:lnTo>
                <a:lnTo>
                  <a:pt x="415" y="730"/>
                </a:lnTo>
                <a:lnTo>
                  <a:pt x="415" y="728"/>
                </a:lnTo>
                <a:lnTo>
                  <a:pt x="414" y="726"/>
                </a:lnTo>
                <a:lnTo>
                  <a:pt x="414" y="720"/>
                </a:lnTo>
                <a:lnTo>
                  <a:pt x="413" y="714"/>
                </a:lnTo>
                <a:lnTo>
                  <a:pt x="413" y="709"/>
                </a:lnTo>
                <a:lnTo>
                  <a:pt x="413" y="707"/>
                </a:lnTo>
                <a:lnTo>
                  <a:pt x="412" y="704"/>
                </a:lnTo>
                <a:lnTo>
                  <a:pt x="412" y="702"/>
                </a:lnTo>
                <a:lnTo>
                  <a:pt x="411" y="699"/>
                </a:lnTo>
                <a:lnTo>
                  <a:pt x="410" y="694"/>
                </a:lnTo>
                <a:lnTo>
                  <a:pt x="409" y="692"/>
                </a:lnTo>
                <a:lnTo>
                  <a:pt x="408" y="691"/>
                </a:lnTo>
                <a:lnTo>
                  <a:pt x="408" y="690"/>
                </a:lnTo>
                <a:lnTo>
                  <a:pt x="407" y="689"/>
                </a:lnTo>
                <a:lnTo>
                  <a:pt x="406" y="687"/>
                </a:lnTo>
                <a:lnTo>
                  <a:pt x="403" y="683"/>
                </a:lnTo>
                <a:lnTo>
                  <a:pt x="399" y="679"/>
                </a:lnTo>
                <a:lnTo>
                  <a:pt x="395" y="674"/>
                </a:lnTo>
                <a:lnTo>
                  <a:pt x="388" y="666"/>
                </a:lnTo>
                <a:lnTo>
                  <a:pt x="387" y="665"/>
                </a:lnTo>
                <a:lnTo>
                  <a:pt x="385" y="663"/>
                </a:lnTo>
                <a:lnTo>
                  <a:pt x="384" y="661"/>
                </a:lnTo>
                <a:lnTo>
                  <a:pt x="382" y="660"/>
                </a:lnTo>
                <a:lnTo>
                  <a:pt x="380" y="657"/>
                </a:lnTo>
                <a:lnTo>
                  <a:pt x="378" y="656"/>
                </a:lnTo>
                <a:lnTo>
                  <a:pt x="376" y="655"/>
                </a:lnTo>
                <a:lnTo>
                  <a:pt x="374" y="653"/>
                </a:lnTo>
                <a:lnTo>
                  <a:pt x="372" y="651"/>
                </a:lnTo>
                <a:lnTo>
                  <a:pt x="370" y="650"/>
                </a:lnTo>
                <a:lnTo>
                  <a:pt x="368" y="649"/>
                </a:lnTo>
                <a:lnTo>
                  <a:pt x="365" y="647"/>
                </a:lnTo>
                <a:lnTo>
                  <a:pt x="364" y="647"/>
                </a:lnTo>
                <a:lnTo>
                  <a:pt x="363" y="646"/>
                </a:lnTo>
                <a:lnTo>
                  <a:pt x="360" y="646"/>
                </a:lnTo>
                <a:lnTo>
                  <a:pt x="358" y="646"/>
                </a:lnTo>
                <a:lnTo>
                  <a:pt x="356" y="645"/>
                </a:lnTo>
                <a:lnTo>
                  <a:pt x="353" y="645"/>
                </a:lnTo>
                <a:lnTo>
                  <a:pt x="347" y="645"/>
                </a:lnTo>
                <a:lnTo>
                  <a:pt x="344" y="645"/>
                </a:lnTo>
                <a:lnTo>
                  <a:pt x="343" y="645"/>
                </a:lnTo>
                <a:lnTo>
                  <a:pt x="341" y="645"/>
                </a:lnTo>
                <a:lnTo>
                  <a:pt x="340" y="644"/>
                </a:lnTo>
                <a:lnTo>
                  <a:pt x="338" y="644"/>
                </a:lnTo>
                <a:lnTo>
                  <a:pt x="336" y="643"/>
                </a:lnTo>
                <a:lnTo>
                  <a:pt x="334" y="642"/>
                </a:lnTo>
                <a:lnTo>
                  <a:pt x="332" y="641"/>
                </a:lnTo>
                <a:lnTo>
                  <a:pt x="330" y="640"/>
                </a:lnTo>
                <a:lnTo>
                  <a:pt x="328" y="639"/>
                </a:lnTo>
                <a:lnTo>
                  <a:pt x="326" y="637"/>
                </a:lnTo>
                <a:lnTo>
                  <a:pt x="324" y="636"/>
                </a:lnTo>
                <a:lnTo>
                  <a:pt x="323" y="634"/>
                </a:lnTo>
                <a:lnTo>
                  <a:pt x="321" y="633"/>
                </a:lnTo>
                <a:lnTo>
                  <a:pt x="320" y="631"/>
                </a:lnTo>
                <a:lnTo>
                  <a:pt x="320" y="630"/>
                </a:lnTo>
                <a:lnTo>
                  <a:pt x="319" y="629"/>
                </a:lnTo>
                <a:lnTo>
                  <a:pt x="318" y="627"/>
                </a:lnTo>
                <a:lnTo>
                  <a:pt x="318" y="625"/>
                </a:lnTo>
                <a:lnTo>
                  <a:pt x="317" y="623"/>
                </a:lnTo>
                <a:lnTo>
                  <a:pt x="316" y="617"/>
                </a:lnTo>
                <a:lnTo>
                  <a:pt x="315" y="615"/>
                </a:lnTo>
                <a:lnTo>
                  <a:pt x="315" y="613"/>
                </a:lnTo>
                <a:lnTo>
                  <a:pt x="314" y="612"/>
                </a:lnTo>
                <a:lnTo>
                  <a:pt x="313" y="610"/>
                </a:lnTo>
                <a:lnTo>
                  <a:pt x="313" y="609"/>
                </a:lnTo>
                <a:lnTo>
                  <a:pt x="312" y="608"/>
                </a:lnTo>
                <a:lnTo>
                  <a:pt x="311" y="606"/>
                </a:lnTo>
                <a:lnTo>
                  <a:pt x="308" y="603"/>
                </a:lnTo>
                <a:lnTo>
                  <a:pt x="303" y="597"/>
                </a:lnTo>
                <a:lnTo>
                  <a:pt x="296" y="590"/>
                </a:lnTo>
                <a:lnTo>
                  <a:pt x="295" y="589"/>
                </a:lnTo>
                <a:lnTo>
                  <a:pt x="294" y="588"/>
                </a:lnTo>
                <a:lnTo>
                  <a:pt x="293" y="587"/>
                </a:lnTo>
                <a:lnTo>
                  <a:pt x="292" y="585"/>
                </a:lnTo>
                <a:lnTo>
                  <a:pt x="292" y="584"/>
                </a:lnTo>
                <a:lnTo>
                  <a:pt x="290" y="580"/>
                </a:lnTo>
                <a:lnTo>
                  <a:pt x="289" y="578"/>
                </a:lnTo>
                <a:lnTo>
                  <a:pt x="287" y="576"/>
                </a:lnTo>
                <a:lnTo>
                  <a:pt x="284" y="572"/>
                </a:lnTo>
                <a:lnTo>
                  <a:pt x="283" y="571"/>
                </a:lnTo>
                <a:lnTo>
                  <a:pt x="282" y="569"/>
                </a:lnTo>
                <a:lnTo>
                  <a:pt x="279" y="564"/>
                </a:lnTo>
                <a:lnTo>
                  <a:pt x="279" y="563"/>
                </a:lnTo>
                <a:lnTo>
                  <a:pt x="278" y="562"/>
                </a:lnTo>
                <a:lnTo>
                  <a:pt x="277" y="561"/>
                </a:lnTo>
                <a:lnTo>
                  <a:pt x="276" y="560"/>
                </a:lnTo>
                <a:lnTo>
                  <a:pt x="272" y="556"/>
                </a:lnTo>
                <a:lnTo>
                  <a:pt x="270" y="555"/>
                </a:lnTo>
                <a:lnTo>
                  <a:pt x="269" y="553"/>
                </a:lnTo>
                <a:lnTo>
                  <a:pt x="267" y="551"/>
                </a:lnTo>
                <a:lnTo>
                  <a:pt x="266" y="549"/>
                </a:lnTo>
                <a:lnTo>
                  <a:pt x="265" y="548"/>
                </a:lnTo>
                <a:lnTo>
                  <a:pt x="261" y="545"/>
                </a:lnTo>
                <a:lnTo>
                  <a:pt x="260" y="544"/>
                </a:lnTo>
                <a:lnTo>
                  <a:pt x="260" y="543"/>
                </a:lnTo>
                <a:lnTo>
                  <a:pt x="259" y="542"/>
                </a:lnTo>
                <a:lnTo>
                  <a:pt x="258" y="541"/>
                </a:lnTo>
                <a:lnTo>
                  <a:pt x="258" y="539"/>
                </a:lnTo>
                <a:lnTo>
                  <a:pt x="257" y="538"/>
                </a:lnTo>
                <a:lnTo>
                  <a:pt x="257" y="536"/>
                </a:lnTo>
                <a:lnTo>
                  <a:pt x="256" y="530"/>
                </a:lnTo>
                <a:lnTo>
                  <a:pt x="255" y="528"/>
                </a:lnTo>
                <a:lnTo>
                  <a:pt x="255" y="527"/>
                </a:lnTo>
                <a:lnTo>
                  <a:pt x="255" y="525"/>
                </a:lnTo>
                <a:lnTo>
                  <a:pt x="254" y="524"/>
                </a:lnTo>
                <a:lnTo>
                  <a:pt x="254" y="523"/>
                </a:lnTo>
                <a:lnTo>
                  <a:pt x="253" y="522"/>
                </a:lnTo>
                <a:lnTo>
                  <a:pt x="252" y="521"/>
                </a:lnTo>
                <a:lnTo>
                  <a:pt x="249" y="517"/>
                </a:lnTo>
                <a:lnTo>
                  <a:pt x="245" y="514"/>
                </a:lnTo>
                <a:lnTo>
                  <a:pt x="241" y="509"/>
                </a:lnTo>
                <a:lnTo>
                  <a:pt x="238" y="506"/>
                </a:lnTo>
                <a:lnTo>
                  <a:pt x="236" y="504"/>
                </a:lnTo>
                <a:lnTo>
                  <a:pt x="234" y="503"/>
                </a:lnTo>
                <a:lnTo>
                  <a:pt x="233" y="501"/>
                </a:lnTo>
                <a:lnTo>
                  <a:pt x="231" y="500"/>
                </a:lnTo>
                <a:lnTo>
                  <a:pt x="230" y="499"/>
                </a:lnTo>
                <a:lnTo>
                  <a:pt x="228" y="498"/>
                </a:lnTo>
                <a:lnTo>
                  <a:pt x="226" y="497"/>
                </a:lnTo>
                <a:lnTo>
                  <a:pt x="224" y="496"/>
                </a:lnTo>
                <a:lnTo>
                  <a:pt x="222" y="495"/>
                </a:lnTo>
                <a:lnTo>
                  <a:pt x="221" y="495"/>
                </a:lnTo>
                <a:lnTo>
                  <a:pt x="217" y="493"/>
                </a:lnTo>
                <a:lnTo>
                  <a:pt x="214" y="493"/>
                </a:lnTo>
                <a:lnTo>
                  <a:pt x="206" y="491"/>
                </a:lnTo>
                <a:lnTo>
                  <a:pt x="204" y="491"/>
                </a:lnTo>
                <a:lnTo>
                  <a:pt x="201" y="490"/>
                </a:lnTo>
                <a:lnTo>
                  <a:pt x="200" y="491"/>
                </a:lnTo>
                <a:lnTo>
                  <a:pt x="199" y="491"/>
                </a:lnTo>
                <a:lnTo>
                  <a:pt x="199" y="491"/>
                </a:lnTo>
                <a:lnTo>
                  <a:pt x="198" y="491"/>
                </a:lnTo>
                <a:lnTo>
                  <a:pt x="197" y="492"/>
                </a:lnTo>
                <a:lnTo>
                  <a:pt x="196" y="492"/>
                </a:lnTo>
                <a:lnTo>
                  <a:pt x="196" y="493"/>
                </a:lnTo>
                <a:lnTo>
                  <a:pt x="195" y="495"/>
                </a:lnTo>
                <a:lnTo>
                  <a:pt x="194" y="496"/>
                </a:lnTo>
                <a:lnTo>
                  <a:pt x="194" y="496"/>
                </a:lnTo>
                <a:lnTo>
                  <a:pt x="193" y="497"/>
                </a:lnTo>
                <a:lnTo>
                  <a:pt x="192" y="497"/>
                </a:lnTo>
                <a:lnTo>
                  <a:pt x="192" y="497"/>
                </a:lnTo>
                <a:lnTo>
                  <a:pt x="191" y="497"/>
                </a:lnTo>
                <a:lnTo>
                  <a:pt x="189" y="497"/>
                </a:lnTo>
                <a:lnTo>
                  <a:pt x="187" y="497"/>
                </a:lnTo>
                <a:lnTo>
                  <a:pt x="184" y="496"/>
                </a:lnTo>
                <a:lnTo>
                  <a:pt x="180" y="495"/>
                </a:lnTo>
                <a:lnTo>
                  <a:pt x="179" y="495"/>
                </a:lnTo>
                <a:lnTo>
                  <a:pt x="177" y="494"/>
                </a:lnTo>
                <a:lnTo>
                  <a:pt x="172" y="494"/>
                </a:lnTo>
                <a:lnTo>
                  <a:pt x="169" y="494"/>
                </a:lnTo>
                <a:lnTo>
                  <a:pt x="167" y="493"/>
                </a:lnTo>
                <a:lnTo>
                  <a:pt x="165" y="493"/>
                </a:lnTo>
                <a:lnTo>
                  <a:pt x="163" y="492"/>
                </a:lnTo>
                <a:lnTo>
                  <a:pt x="161" y="492"/>
                </a:lnTo>
                <a:lnTo>
                  <a:pt x="159" y="491"/>
                </a:lnTo>
                <a:lnTo>
                  <a:pt x="157" y="490"/>
                </a:lnTo>
                <a:lnTo>
                  <a:pt x="156" y="489"/>
                </a:lnTo>
                <a:lnTo>
                  <a:pt x="155" y="489"/>
                </a:lnTo>
                <a:lnTo>
                  <a:pt x="154" y="488"/>
                </a:lnTo>
                <a:lnTo>
                  <a:pt x="153" y="487"/>
                </a:lnTo>
                <a:lnTo>
                  <a:pt x="152" y="485"/>
                </a:lnTo>
                <a:lnTo>
                  <a:pt x="152" y="485"/>
                </a:lnTo>
                <a:lnTo>
                  <a:pt x="149" y="481"/>
                </a:lnTo>
                <a:lnTo>
                  <a:pt x="147" y="476"/>
                </a:lnTo>
                <a:lnTo>
                  <a:pt x="145" y="473"/>
                </a:lnTo>
                <a:lnTo>
                  <a:pt x="145" y="471"/>
                </a:lnTo>
                <a:lnTo>
                  <a:pt x="144" y="470"/>
                </a:lnTo>
                <a:lnTo>
                  <a:pt x="143" y="465"/>
                </a:lnTo>
                <a:lnTo>
                  <a:pt x="142" y="463"/>
                </a:lnTo>
                <a:lnTo>
                  <a:pt x="141" y="461"/>
                </a:lnTo>
                <a:lnTo>
                  <a:pt x="140" y="460"/>
                </a:lnTo>
                <a:lnTo>
                  <a:pt x="139" y="458"/>
                </a:lnTo>
                <a:lnTo>
                  <a:pt x="138" y="456"/>
                </a:lnTo>
                <a:lnTo>
                  <a:pt x="137" y="455"/>
                </a:lnTo>
                <a:lnTo>
                  <a:pt x="136" y="453"/>
                </a:lnTo>
                <a:lnTo>
                  <a:pt x="133" y="450"/>
                </a:lnTo>
                <a:lnTo>
                  <a:pt x="131" y="448"/>
                </a:lnTo>
                <a:lnTo>
                  <a:pt x="124" y="442"/>
                </a:lnTo>
                <a:lnTo>
                  <a:pt x="122" y="441"/>
                </a:lnTo>
                <a:lnTo>
                  <a:pt x="120" y="440"/>
                </a:lnTo>
                <a:lnTo>
                  <a:pt x="118" y="439"/>
                </a:lnTo>
                <a:lnTo>
                  <a:pt x="116" y="438"/>
                </a:lnTo>
                <a:lnTo>
                  <a:pt x="111" y="435"/>
                </a:lnTo>
                <a:lnTo>
                  <a:pt x="109" y="435"/>
                </a:lnTo>
                <a:lnTo>
                  <a:pt x="108" y="434"/>
                </a:lnTo>
                <a:lnTo>
                  <a:pt x="106" y="433"/>
                </a:lnTo>
                <a:lnTo>
                  <a:pt x="105" y="431"/>
                </a:lnTo>
                <a:lnTo>
                  <a:pt x="104" y="430"/>
                </a:lnTo>
                <a:lnTo>
                  <a:pt x="103" y="429"/>
                </a:lnTo>
                <a:lnTo>
                  <a:pt x="102" y="429"/>
                </a:lnTo>
                <a:lnTo>
                  <a:pt x="102" y="428"/>
                </a:lnTo>
                <a:lnTo>
                  <a:pt x="101" y="427"/>
                </a:lnTo>
                <a:lnTo>
                  <a:pt x="101" y="426"/>
                </a:lnTo>
                <a:lnTo>
                  <a:pt x="101" y="425"/>
                </a:lnTo>
                <a:lnTo>
                  <a:pt x="100" y="422"/>
                </a:lnTo>
                <a:lnTo>
                  <a:pt x="99" y="418"/>
                </a:lnTo>
                <a:lnTo>
                  <a:pt x="98" y="415"/>
                </a:lnTo>
                <a:lnTo>
                  <a:pt x="97" y="411"/>
                </a:lnTo>
                <a:lnTo>
                  <a:pt x="95" y="406"/>
                </a:lnTo>
                <a:lnTo>
                  <a:pt x="94" y="405"/>
                </a:lnTo>
                <a:lnTo>
                  <a:pt x="94" y="403"/>
                </a:lnTo>
                <a:lnTo>
                  <a:pt x="94" y="402"/>
                </a:lnTo>
                <a:lnTo>
                  <a:pt x="94" y="400"/>
                </a:lnTo>
                <a:lnTo>
                  <a:pt x="94" y="399"/>
                </a:lnTo>
                <a:lnTo>
                  <a:pt x="95" y="396"/>
                </a:lnTo>
                <a:lnTo>
                  <a:pt x="95" y="393"/>
                </a:lnTo>
                <a:lnTo>
                  <a:pt x="95" y="391"/>
                </a:lnTo>
                <a:lnTo>
                  <a:pt x="95" y="387"/>
                </a:lnTo>
                <a:lnTo>
                  <a:pt x="95" y="382"/>
                </a:lnTo>
                <a:lnTo>
                  <a:pt x="95" y="380"/>
                </a:lnTo>
                <a:lnTo>
                  <a:pt x="95" y="378"/>
                </a:lnTo>
                <a:lnTo>
                  <a:pt x="95" y="376"/>
                </a:lnTo>
                <a:lnTo>
                  <a:pt x="94" y="374"/>
                </a:lnTo>
                <a:lnTo>
                  <a:pt x="94" y="373"/>
                </a:lnTo>
                <a:lnTo>
                  <a:pt x="93" y="372"/>
                </a:lnTo>
                <a:lnTo>
                  <a:pt x="92" y="371"/>
                </a:lnTo>
                <a:lnTo>
                  <a:pt x="91" y="370"/>
                </a:lnTo>
                <a:lnTo>
                  <a:pt x="90" y="369"/>
                </a:lnTo>
                <a:lnTo>
                  <a:pt x="87" y="368"/>
                </a:lnTo>
                <a:lnTo>
                  <a:pt x="85" y="367"/>
                </a:lnTo>
                <a:lnTo>
                  <a:pt x="82" y="366"/>
                </a:lnTo>
                <a:lnTo>
                  <a:pt x="81" y="365"/>
                </a:lnTo>
                <a:lnTo>
                  <a:pt x="80" y="365"/>
                </a:lnTo>
                <a:lnTo>
                  <a:pt x="78" y="364"/>
                </a:lnTo>
                <a:lnTo>
                  <a:pt x="77" y="363"/>
                </a:lnTo>
                <a:lnTo>
                  <a:pt x="77" y="362"/>
                </a:lnTo>
                <a:lnTo>
                  <a:pt x="76" y="361"/>
                </a:lnTo>
                <a:lnTo>
                  <a:pt x="75" y="359"/>
                </a:lnTo>
                <a:lnTo>
                  <a:pt x="73" y="356"/>
                </a:lnTo>
                <a:lnTo>
                  <a:pt x="72" y="354"/>
                </a:lnTo>
                <a:lnTo>
                  <a:pt x="71" y="352"/>
                </a:lnTo>
                <a:lnTo>
                  <a:pt x="70" y="350"/>
                </a:lnTo>
                <a:lnTo>
                  <a:pt x="69" y="348"/>
                </a:lnTo>
                <a:lnTo>
                  <a:pt x="69" y="346"/>
                </a:lnTo>
                <a:lnTo>
                  <a:pt x="68" y="344"/>
                </a:lnTo>
                <a:lnTo>
                  <a:pt x="68" y="342"/>
                </a:lnTo>
                <a:lnTo>
                  <a:pt x="67" y="340"/>
                </a:lnTo>
                <a:lnTo>
                  <a:pt x="67" y="332"/>
                </a:lnTo>
                <a:lnTo>
                  <a:pt x="66" y="330"/>
                </a:lnTo>
                <a:lnTo>
                  <a:pt x="66" y="328"/>
                </a:lnTo>
                <a:lnTo>
                  <a:pt x="65" y="326"/>
                </a:lnTo>
                <a:lnTo>
                  <a:pt x="63" y="319"/>
                </a:lnTo>
                <a:lnTo>
                  <a:pt x="63" y="317"/>
                </a:lnTo>
                <a:lnTo>
                  <a:pt x="62" y="315"/>
                </a:lnTo>
                <a:lnTo>
                  <a:pt x="61" y="313"/>
                </a:lnTo>
                <a:lnTo>
                  <a:pt x="60" y="312"/>
                </a:lnTo>
                <a:lnTo>
                  <a:pt x="59" y="310"/>
                </a:lnTo>
                <a:lnTo>
                  <a:pt x="58" y="310"/>
                </a:lnTo>
                <a:lnTo>
                  <a:pt x="57" y="309"/>
                </a:lnTo>
                <a:lnTo>
                  <a:pt x="57" y="308"/>
                </a:lnTo>
                <a:lnTo>
                  <a:pt x="53" y="307"/>
                </a:lnTo>
                <a:lnTo>
                  <a:pt x="53" y="306"/>
                </a:lnTo>
                <a:lnTo>
                  <a:pt x="52" y="306"/>
                </a:lnTo>
                <a:lnTo>
                  <a:pt x="51" y="305"/>
                </a:lnTo>
                <a:lnTo>
                  <a:pt x="51" y="304"/>
                </a:lnTo>
                <a:lnTo>
                  <a:pt x="49" y="302"/>
                </a:lnTo>
                <a:lnTo>
                  <a:pt x="48" y="301"/>
                </a:lnTo>
                <a:lnTo>
                  <a:pt x="48" y="300"/>
                </a:lnTo>
                <a:lnTo>
                  <a:pt x="48" y="298"/>
                </a:lnTo>
                <a:lnTo>
                  <a:pt x="48" y="295"/>
                </a:lnTo>
                <a:lnTo>
                  <a:pt x="47" y="294"/>
                </a:lnTo>
                <a:lnTo>
                  <a:pt x="47" y="292"/>
                </a:lnTo>
                <a:lnTo>
                  <a:pt x="47" y="291"/>
                </a:lnTo>
                <a:lnTo>
                  <a:pt x="47" y="290"/>
                </a:lnTo>
                <a:lnTo>
                  <a:pt x="47" y="288"/>
                </a:lnTo>
                <a:lnTo>
                  <a:pt x="48" y="285"/>
                </a:lnTo>
                <a:lnTo>
                  <a:pt x="48" y="282"/>
                </a:lnTo>
                <a:lnTo>
                  <a:pt x="49" y="278"/>
                </a:lnTo>
                <a:lnTo>
                  <a:pt x="49" y="277"/>
                </a:lnTo>
                <a:lnTo>
                  <a:pt x="49" y="276"/>
                </a:lnTo>
                <a:lnTo>
                  <a:pt x="49" y="274"/>
                </a:lnTo>
                <a:lnTo>
                  <a:pt x="49" y="272"/>
                </a:lnTo>
                <a:lnTo>
                  <a:pt x="48" y="271"/>
                </a:lnTo>
                <a:lnTo>
                  <a:pt x="47" y="269"/>
                </a:lnTo>
                <a:lnTo>
                  <a:pt x="47" y="268"/>
                </a:lnTo>
                <a:lnTo>
                  <a:pt x="46" y="267"/>
                </a:lnTo>
                <a:lnTo>
                  <a:pt x="45" y="266"/>
                </a:lnTo>
                <a:lnTo>
                  <a:pt x="44" y="265"/>
                </a:lnTo>
                <a:lnTo>
                  <a:pt x="43" y="265"/>
                </a:lnTo>
                <a:lnTo>
                  <a:pt x="42" y="264"/>
                </a:lnTo>
                <a:lnTo>
                  <a:pt x="37" y="262"/>
                </a:lnTo>
                <a:lnTo>
                  <a:pt x="35" y="261"/>
                </a:lnTo>
                <a:lnTo>
                  <a:pt x="34" y="261"/>
                </a:lnTo>
                <a:lnTo>
                  <a:pt x="30" y="258"/>
                </a:lnTo>
                <a:lnTo>
                  <a:pt x="23" y="254"/>
                </a:lnTo>
                <a:lnTo>
                  <a:pt x="20" y="252"/>
                </a:lnTo>
                <a:lnTo>
                  <a:pt x="19" y="252"/>
                </a:lnTo>
                <a:lnTo>
                  <a:pt x="17" y="251"/>
                </a:lnTo>
                <a:lnTo>
                  <a:pt x="16" y="250"/>
                </a:lnTo>
                <a:lnTo>
                  <a:pt x="15" y="249"/>
                </a:lnTo>
                <a:lnTo>
                  <a:pt x="14" y="248"/>
                </a:lnTo>
                <a:lnTo>
                  <a:pt x="13" y="247"/>
                </a:lnTo>
                <a:lnTo>
                  <a:pt x="12" y="245"/>
                </a:lnTo>
                <a:lnTo>
                  <a:pt x="11" y="244"/>
                </a:lnTo>
                <a:lnTo>
                  <a:pt x="9" y="241"/>
                </a:lnTo>
                <a:lnTo>
                  <a:pt x="6" y="236"/>
                </a:lnTo>
                <a:lnTo>
                  <a:pt x="3" y="231"/>
                </a:lnTo>
                <a:lnTo>
                  <a:pt x="2" y="229"/>
                </a:lnTo>
                <a:lnTo>
                  <a:pt x="1" y="227"/>
                </a:lnTo>
                <a:lnTo>
                  <a:pt x="1" y="225"/>
                </a:lnTo>
                <a:lnTo>
                  <a:pt x="0" y="223"/>
                </a:lnTo>
                <a:lnTo>
                  <a:pt x="0" y="221"/>
                </a:lnTo>
                <a:lnTo>
                  <a:pt x="0" y="219"/>
                </a:lnTo>
                <a:lnTo>
                  <a:pt x="0" y="218"/>
                </a:lnTo>
                <a:lnTo>
                  <a:pt x="1" y="217"/>
                </a:lnTo>
                <a:lnTo>
                  <a:pt x="1" y="215"/>
                </a:lnTo>
                <a:lnTo>
                  <a:pt x="2" y="214"/>
                </a:lnTo>
                <a:lnTo>
                  <a:pt x="3" y="213"/>
                </a:lnTo>
                <a:lnTo>
                  <a:pt x="4" y="212"/>
                </a:lnTo>
                <a:lnTo>
                  <a:pt x="4" y="211"/>
                </a:lnTo>
                <a:lnTo>
                  <a:pt x="6" y="210"/>
                </a:lnTo>
                <a:lnTo>
                  <a:pt x="8" y="208"/>
                </a:lnTo>
                <a:lnTo>
                  <a:pt x="11" y="206"/>
                </a:lnTo>
                <a:lnTo>
                  <a:pt x="19" y="202"/>
                </a:lnTo>
                <a:lnTo>
                  <a:pt x="20" y="201"/>
                </a:lnTo>
                <a:lnTo>
                  <a:pt x="22" y="200"/>
                </a:lnTo>
                <a:lnTo>
                  <a:pt x="23" y="199"/>
                </a:lnTo>
                <a:lnTo>
                  <a:pt x="24" y="198"/>
                </a:lnTo>
                <a:lnTo>
                  <a:pt x="25" y="197"/>
                </a:lnTo>
                <a:lnTo>
                  <a:pt x="26" y="196"/>
                </a:lnTo>
                <a:lnTo>
                  <a:pt x="26" y="195"/>
                </a:lnTo>
                <a:lnTo>
                  <a:pt x="27" y="194"/>
                </a:lnTo>
                <a:lnTo>
                  <a:pt x="27" y="192"/>
                </a:lnTo>
                <a:lnTo>
                  <a:pt x="28" y="188"/>
                </a:lnTo>
                <a:lnTo>
                  <a:pt x="28" y="183"/>
                </a:lnTo>
                <a:lnTo>
                  <a:pt x="29" y="180"/>
                </a:lnTo>
                <a:lnTo>
                  <a:pt x="32" y="171"/>
                </a:lnTo>
                <a:lnTo>
                  <a:pt x="32" y="169"/>
                </a:lnTo>
                <a:lnTo>
                  <a:pt x="33" y="168"/>
                </a:lnTo>
                <a:lnTo>
                  <a:pt x="34" y="166"/>
                </a:lnTo>
                <a:lnTo>
                  <a:pt x="35" y="165"/>
                </a:lnTo>
                <a:lnTo>
                  <a:pt x="36" y="164"/>
                </a:lnTo>
                <a:lnTo>
                  <a:pt x="38" y="162"/>
                </a:lnTo>
                <a:lnTo>
                  <a:pt x="39" y="161"/>
                </a:lnTo>
                <a:lnTo>
                  <a:pt x="40" y="160"/>
                </a:lnTo>
                <a:lnTo>
                  <a:pt x="41" y="158"/>
                </a:lnTo>
                <a:lnTo>
                  <a:pt x="43" y="154"/>
                </a:lnTo>
                <a:lnTo>
                  <a:pt x="44" y="153"/>
                </a:lnTo>
                <a:lnTo>
                  <a:pt x="46" y="149"/>
                </a:lnTo>
                <a:lnTo>
                  <a:pt x="47" y="147"/>
                </a:lnTo>
                <a:lnTo>
                  <a:pt x="48" y="145"/>
                </a:lnTo>
                <a:lnTo>
                  <a:pt x="52" y="139"/>
                </a:lnTo>
                <a:lnTo>
                  <a:pt x="54" y="135"/>
                </a:lnTo>
                <a:lnTo>
                  <a:pt x="55" y="134"/>
                </a:lnTo>
                <a:lnTo>
                  <a:pt x="57" y="131"/>
                </a:lnTo>
                <a:lnTo>
                  <a:pt x="58" y="129"/>
                </a:lnTo>
                <a:lnTo>
                  <a:pt x="62" y="124"/>
                </a:lnTo>
                <a:lnTo>
                  <a:pt x="63" y="123"/>
                </a:lnTo>
                <a:lnTo>
                  <a:pt x="64" y="121"/>
                </a:lnTo>
                <a:lnTo>
                  <a:pt x="64" y="121"/>
                </a:lnTo>
                <a:lnTo>
                  <a:pt x="67" y="121"/>
                </a:lnTo>
                <a:lnTo>
                  <a:pt x="73" y="123"/>
                </a:lnTo>
                <a:lnTo>
                  <a:pt x="79" y="125"/>
                </a:lnTo>
                <a:lnTo>
                  <a:pt x="81" y="125"/>
                </a:lnTo>
                <a:lnTo>
                  <a:pt x="82" y="125"/>
                </a:lnTo>
                <a:lnTo>
                  <a:pt x="83" y="125"/>
                </a:lnTo>
                <a:lnTo>
                  <a:pt x="84" y="125"/>
                </a:lnTo>
                <a:lnTo>
                  <a:pt x="85" y="125"/>
                </a:lnTo>
                <a:lnTo>
                  <a:pt x="86" y="124"/>
                </a:lnTo>
                <a:lnTo>
                  <a:pt x="88" y="124"/>
                </a:lnTo>
                <a:lnTo>
                  <a:pt x="89" y="123"/>
                </a:lnTo>
                <a:lnTo>
                  <a:pt x="91" y="121"/>
                </a:lnTo>
                <a:lnTo>
                  <a:pt x="92" y="120"/>
                </a:lnTo>
                <a:lnTo>
                  <a:pt x="94" y="119"/>
                </a:lnTo>
                <a:lnTo>
                  <a:pt x="96" y="118"/>
                </a:lnTo>
                <a:lnTo>
                  <a:pt x="98" y="118"/>
                </a:lnTo>
                <a:lnTo>
                  <a:pt x="99" y="117"/>
                </a:lnTo>
                <a:lnTo>
                  <a:pt x="101" y="117"/>
                </a:lnTo>
                <a:lnTo>
                  <a:pt x="103" y="117"/>
                </a:lnTo>
                <a:lnTo>
                  <a:pt x="104" y="117"/>
                </a:lnTo>
                <a:lnTo>
                  <a:pt x="105" y="118"/>
                </a:lnTo>
                <a:lnTo>
                  <a:pt x="107" y="118"/>
                </a:lnTo>
                <a:lnTo>
                  <a:pt x="108" y="119"/>
                </a:lnTo>
                <a:lnTo>
                  <a:pt x="110" y="120"/>
                </a:lnTo>
                <a:lnTo>
                  <a:pt x="111" y="121"/>
                </a:lnTo>
                <a:lnTo>
                  <a:pt x="112" y="122"/>
                </a:lnTo>
                <a:lnTo>
                  <a:pt x="113" y="123"/>
                </a:lnTo>
                <a:lnTo>
                  <a:pt x="115" y="126"/>
                </a:lnTo>
                <a:lnTo>
                  <a:pt x="116" y="127"/>
                </a:lnTo>
                <a:lnTo>
                  <a:pt x="116" y="127"/>
                </a:lnTo>
                <a:lnTo>
                  <a:pt x="117" y="127"/>
                </a:lnTo>
                <a:lnTo>
                  <a:pt x="117" y="127"/>
                </a:lnTo>
                <a:lnTo>
                  <a:pt x="118" y="127"/>
                </a:lnTo>
                <a:lnTo>
                  <a:pt x="118" y="127"/>
                </a:lnTo>
                <a:lnTo>
                  <a:pt x="118" y="127"/>
                </a:lnTo>
                <a:lnTo>
                  <a:pt x="119" y="127"/>
                </a:lnTo>
                <a:lnTo>
                  <a:pt x="119" y="127"/>
                </a:lnTo>
                <a:lnTo>
                  <a:pt x="119" y="126"/>
                </a:lnTo>
                <a:lnTo>
                  <a:pt x="120" y="124"/>
                </a:lnTo>
                <a:lnTo>
                  <a:pt x="120" y="123"/>
                </a:lnTo>
                <a:lnTo>
                  <a:pt x="121" y="122"/>
                </a:lnTo>
                <a:lnTo>
                  <a:pt x="122" y="121"/>
                </a:lnTo>
                <a:lnTo>
                  <a:pt x="123" y="121"/>
                </a:lnTo>
                <a:lnTo>
                  <a:pt x="124" y="120"/>
                </a:lnTo>
                <a:lnTo>
                  <a:pt x="125" y="119"/>
                </a:lnTo>
                <a:lnTo>
                  <a:pt x="128" y="117"/>
                </a:lnTo>
                <a:lnTo>
                  <a:pt x="129" y="117"/>
                </a:lnTo>
                <a:lnTo>
                  <a:pt x="130" y="116"/>
                </a:lnTo>
                <a:lnTo>
                  <a:pt x="131" y="115"/>
                </a:lnTo>
                <a:lnTo>
                  <a:pt x="132" y="113"/>
                </a:lnTo>
                <a:lnTo>
                  <a:pt x="133" y="113"/>
                </a:lnTo>
                <a:lnTo>
                  <a:pt x="133" y="112"/>
                </a:lnTo>
                <a:lnTo>
                  <a:pt x="134" y="112"/>
                </a:lnTo>
                <a:lnTo>
                  <a:pt x="136" y="111"/>
                </a:lnTo>
                <a:lnTo>
                  <a:pt x="139" y="110"/>
                </a:lnTo>
                <a:lnTo>
                  <a:pt x="141" y="110"/>
                </a:lnTo>
                <a:lnTo>
                  <a:pt x="142" y="109"/>
                </a:lnTo>
                <a:lnTo>
                  <a:pt x="146" y="108"/>
                </a:lnTo>
                <a:lnTo>
                  <a:pt x="147" y="107"/>
                </a:lnTo>
                <a:lnTo>
                  <a:pt x="149" y="107"/>
                </a:lnTo>
                <a:lnTo>
                  <a:pt x="154" y="106"/>
                </a:lnTo>
                <a:lnTo>
                  <a:pt x="155" y="106"/>
                </a:lnTo>
                <a:lnTo>
                  <a:pt x="158" y="106"/>
                </a:lnTo>
                <a:lnTo>
                  <a:pt x="159" y="106"/>
                </a:lnTo>
                <a:lnTo>
                  <a:pt x="161" y="105"/>
                </a:lnTo>
                <a:lnTo>
                  <a:pt x="165" y="104"/>
                </a:lnTo>
                <a:lnTo>
                  <a:pt x="166" y="103"/>
                </a:lnTo>
                <a:lnTo>
                  <a:pt x="167" y="103"/>
                </a:lnTo>
                <a:lnTo>
                  <a:pt x="168" y="103"/>
                </a:lnTo>
                <a:lnTo>
                  <a:pt x="170" y="103"/>
                </a:lnTo>
                <a:lnTo>
                  <a:pt x="171" y="103"/>
                </a:lnTo>
                <a:lnTo>
                  <a:pt x="173" y="103"/>
                </a:lnTo>
                <a:lnTo>
                  <a:pt x="174" y="104"/>
                </a:lnTo>
                <a:lnTo>
                  <a:pt x="176" y="104"/>
                </a:lnTo>
                <a:lnTo>
                  <a:pt x="178" y="105"/>
                </a:lnTo>
                <a:lnTo>
                  <a:pt x="180" y="106"/>
                </a:lnTo>
                <a:lnTo>
                  <a:pt x="186" y="107"/>
                </a:lnTo>
                <a:lnTo>
                  <a:pt x="188" y="108"/>
                </a:lnTo>
                <a:lnTo>
                  <a:pt x="192" y="110"/>
                </a:lnTo>
                <a:lnTo>
                  <a:pt x="193" y="110"/>
                </a:lnTo>
                <a:lnTo>
                  <a:pt x="195" y="110"/>
                </a:lnTo>
                <a:lnTo>
                  <a:pt x="196" y="110"/>
                </a:lnTo>
                <a:lnTo>
                  <a:pt x="197" y="110"/>
                </a:lnTo>
                <a:lnTo>
                  <a:pt x="200" y="110"/>
                </a:lnTo>
                <a:lnTo>
                  <a:pt x="201" y="110"/>
                </a:lnTo>
                <a:lnTo>
                  <a:pt x="203" y="110"/>
                </a:lnTo>
                <a:lnTo>
                  <a:pt x="206" y="110"/>
                </a:lnTo>
                <a:lnTo>
                  <a:pt x="208" y="110"/>
                </a:lnTo>
                <a:lnTo>
                  <a:pt x="209" y="109"/>
                </a:lnTo>
                <a:lnTo>
                  <a:pt x="210" y="109"/>
                </a:lnTo>
                <a:lnTo>
                  <a:pt x="212" y="110"/>
                </a:lnTo>
                <a:lnTo>
                  <a:pt x="213" y="110"/>
                </a:lnTo>
                <a:lnTo>
                  <a:pt x="215" y="110"/>
                </a:lnTo>
                <a:lnTo>
                  <a:pt x="219" y="112"/>
                </a:lnTo>
                <a:lnTo>
                  <a:pt x="220" y="112"/>
                </a:lnTo>
                <a:lnTo>
                  <a:pt x="221" y="112"/>
                </a:lnTo>
                <a:lnTo>
                  <a:pt x="222" y="113"/>
                </a:lnTo>
                <a:lnTo>
                  <a:pt x="223" y="112"/>
                </a:lnTo>
                <a:lnTo>
                  <a:pt x="225" y="112"/>
                </a:lnTo>
                <a:lnTo>
                  <a:pt x="226" y="112"/>
                </a:lnTo>
                <a:lnTo>
                  <a:pt x="228" y="111"/>
                </a:lnTo>
                <a:lnTo>
                  <a:pt x="230" y="110"/>
                </a:lnTo>
                <a:lnTo>
                  <a:pt x="231" y="109"/>
                </a:lnTo>
                <a:lnTo>
                  <a:pt x="233" y="108"/>
                </a:lnTo>
                <a:lnTo>
                  <a:pt x="235" y="106"/>
                </a:lnTo>
                <a:lnTo>
                  <a:pt x="236" y="104"/>
                </a:lnTo>
                <a:lnTo>
                  <a:pt x="238" y="103"/>
                </a:lnTo>
                <a:lnTo>
                  <a:pt x="238" y="101"/>
                </a:lnTo>
                <a:lnTo>
                  <a:pt x="239" y="101"/>
                </a:lnTo>
                <a:lnTo>
                  <a:pt x="239" y="100"/>
                </a:lnTo>
                <a:lnTo>
                  <a:pt x="241" y="93"/>
                </a:lnTo>
                <a:lnTo>
                  <a:pt x="241" y="92"/>
                </a:lnTo>
                <a:lnTo>
                  <a:pt x="241" y="91"/>
                </a:lnTo>
                <a:lnTo>
                  <a:pt x="241" y="86"/>
                </a:lnTo>
                <a:lnTo>
                  <a:pt x="241" y="85"/>
                </a:lnTo>
                <a:lnTo>
                  <a:pt x="241" y="85"/>
                </a:lnTo>
                <a:lnTo>
                  <a:pt x="241" y="84"/>
                </a:lnTo>
                <a:lnTo>
                  <a:pt x="242" y="83"/>
                </a:lnTo>
                <a:lnTo>
                  <a:pt x="242" y="82"/>
                </a:lnTo>
                <a:lnTo>
                  <a:pt x="243" y="82"/>
                </a:lnTo>
                <a:lnTo>
                  <a:pt x="244" y="81"/>
                </a:lnTo>
                <a:lnTo>
                  <a:pt x="245" y="80"/>
                </a:lnTo>
                <a:lnTo>
                  <a:pt x="246" y="80"/>
                </a:lnTo>
                <a:lnTo>
                  <a:pt x="249" y="78"/>
                </a:lnTo>
                <a:lnTo>
                  <a:pt x="254" y="76"/>
                </a:lnTo>
                <a:lnTo>
                  <a:pt x="255" y="76"/>
                </a:lnTo>
                <a:lnTo>
                  <a:pt x="257" y="74"/>
                </a:lnTo>
                <a:lnTo>
                  <a:pt x="258" y="73"/>
                </a:lnTo>
                <a:lnTo>
                  <a:pt x="260" y="72"/>
                </a:lnTo>
                <a:lnTo>
                  <a:pt x="263" y="71"/>
                </a:lnTo>
                <a:lnTo>
                  <a:pt x="264" y="70"/>
                </a:lnTo>
                <a:lnTo>
                  <a:pt x="271" y="66"/>
                </a:lnTo>
                <a:lnTo>
                  <a:pt x="274" y="64"/>
                </a:lnTo>
                <a:lnTo>
                  <a:pt x="276" y="62"/>
                </a:lnTo>
                <a:lnTo>
                  <a:pt x="279" y="60"/>
                </a:lnTo>
                <a:lnTo>
                  <a:pt x="282" y="58"/>
                </a:lnTo>
                <a:lnTo>
                  <a:pt x="283" y="58"/>
                </a:lnTo>
                <a:lnTo>
                  <a:pt x="285" y="56"/>
                </a:lnTo>
                <a:lnTo>
                  <a:pt x="288" y="54"/>
                </a:lnTo>
                <a:lnTo>
                  <a:pt x="291" y="51"/>
                </a:lnTo>
                <a:lnTo>
                  <a:pt x="293" y="49"/>
                </a:lnTo>
                <a:lnTo>
                  <a:pt x="293" y="48"/>
                </a:lnTo>
                <a:lnTo>
                  <a:pt x="294" y="48"/>
                </a:lnTo>
                <a:lnTo>
                  <a:pt x="295" y="47"/>
                </a:lnTo>
                <a:lnTo>
                  <a:pt x="296" y="47"/>
                </a:lnTo>
                <a:lnTo>
                  <a:pt x="297" y="46"/>
                </a:lnTo>
                <a:lnTo>
                  <a:pt x="298" y="46"/>
                </a:lnTo>
                <a:lnTo>
                  <a:pt x="298" y="46"/>
                </a:lnTo>
                <a:lnTo>
                  <a:pt x="299" y="46"/>
                </a:lnTo>
                <a:lnTo>
                  <a:pt x="303" y="47"/>
                </a:lnTo>
                <a:lnTo>
                  <a:pt x="306" y="48"/>
                </a:lnTo>
                <a:lnTo>
                  <a:pt x="308" y="48"/>
                </a:lnTo>
                <a:lnTo>
                  <a:pt x="312" y="49"/>
                </a:lnTo>
                <a:lnTo>
                  <a:pt x="317" y="49"/>
                </a:lnTo>
                <a:lnTo>
                  <a:pt x="318" y="49"/>
                </a:lnTo>
                <a:lnTo>
                  <a:pt x="320" y="50"/>
                </a:lnTo>
                <a:lnTo>
                  <a:pt x="323" y="51"/>
                </a:lnTo>
                <a:lnTo>
                  <a:pt x="324" y="51"/>
                </a:lnTo>
                <a:lnTo>
                  <a:pt x="325" y="51"/>
                </a:lnTo>
                <a:lnTo>
                  <a:pt x="326" y="52"/>
                </a:lnTo>
                <a:lnTo>
                  <a:pt x="328" y="54"/>
                </a:lnTo>
                <a:lnTo>
                  <a:pt x="330" y="55"/>
                </a:lnTo>
                <a:lnTo>
                  <a:pt x="333" y="57"/>
                </a:lnTo>
                <a:lnTo>
                  <a:pt x="333" y="58"/>
                </a:lnTo>
                <a:lnTo>
                  <a:pt x="335" y="59"/>
                </a:lnTo>
                <a:lnTo>
                  <a:pt x="339" y="62"/>
                </a:lnTo>
                <a:lnTo>
                  <a:pt x="341" y="63"/>
                </a:lnTo>
                <a:lnTo>
                  <a:pt x="343" y="64"/>
                </a:lnTo>
                <a:lnTo>
                  <a:pt x="344" y="65"/>
                </a:lnTo>
                <a:lnTo>
                  <a:pt x="345" y="65"/>
                </a:lnTo>
                <a:lnTo>
                  <a:pt x="346" y="66"/>
                </a:lnTo>
                <a:lnTo>
                  <a:pt x="347" y="66"/>
                </a:lnTo>
                <a:lnTo>
                  <a:pt x="348" y="66"/>
                </a:lnTo>
                <a:lnTo>
                  <a:pt x="349" y="66"/>
                </a:lnTo>
                <a:lnTo>
                  <a:pt x="350" y="66"/>
                </a:lnTo>
                <a:lnTo>
                  <a:pt x="351" y="66"/>
                </a:lnTo>
                <a:lnTo>
                  <a:pt x="351" y="65"/>
                </a:lnTo>
                <a:lnTo>
                  <a:pt x="352" y="65"/>
                </a:lnTo>
                <a:lnTo>
                  <a:pt x="353" y="64"/>
                </a:lnTo>
                <a:lnTo>
                  <a:pt x="353" y="63"/>
                </a:lnTo>
                <a:lnTo>
                  <a:pt x="354" y="62"/>
                </a:lnTo>
                <a:lnTo>
                  <a:pt x="354" y="60"/>
                </a:lnTo>
                <a:lnTo>
                  <a:pt x="356" y="52"/>
                </a:lnTo>
                <a:lnTo>
                  <a:pt x="357" y="50"/>
                </a:lnTo>
                <a:lnTo>
                  <a:pt x="357" y="49"/>
                </a:lnTo>
                <a:lnTo>
                  <a:pt x="357" y="47"/>
                </a:lnTo>
                <a:lnTo>
                  <a:pt x="357" y="44"/>
                </a:lnTo>
                <a:lnTo>
                  <a:pt x="357" y="43"/>
                </a:lnTo>
                <a:lnTo>
                  <a:pt x="356" y="41"/>
                </a:lnTo>
                <a:lnTo>
                  <a:pt x="356" y="40"/>
                </a:lnTo>
                <a:lnTo>
                  <a:pt x="357" y="39"/>
                </a:lnTo>
                <a:lnTo>
                  <a:pt x="357" y="38"/>
                </a:lnTo>
                <a:lnTo>
                  <a:pt x="357" y="37"/>
                </a:lnTo>
                <a:lnTo>
                  <a:pt x="358" y="37"/>
                </a:lnTo>
                <a:lnTo>
                  <a:pt x="358" y="36"/>
                </a:lnTo>
                <a:lnTo>
                  <a:pt x="359" y="36"/>
                </a:lnTo>
                <a:lnTo>
                  <a:pt x="361" y="35"/>
                </a:lnTo>
                <a:lnTo>
                  <a:pt x="363" y="35"/>
                </a:lnTo>
                <a:lnTo>
                  <a:pt x="364" y="35"/>
                </a:lnTo>
                <a:lnTo>
                  <a:pt x="366" y="34"/>
                </a:lnTo>
                <a:lnTo>
                  <a:pt x="371" y="32"/>
                </a:lnTo>
                <a:lnTo>
                  <a:pt x="372" y="31"/>
                </a:lnTo>
                <a:lnTo>
                  <a:pt x="373" y="31"/>
                </a:lnTo>
                <a:lnTo>
                  <a:pt x="375" y="29"/>
                </a:lnTo>
                <a:lnTo>
                  <a:pt x="377" y="28"/>
                </a:lnTo>
                <a:lnTo>
                  <a:pt x="378" y="28"/>
                </a:lnTo>
                <a:lnTo>
                  <a:pt x="379" y="27"/>
                </a:lnTo>
                <a:lnTo>
                  <a:pt x="379" y="26"/>
                </a:lnTo>
                <a:lnTo>
                  <a:pt x="380" y="25"/>
                </a:lnTo>
                <a:lnTo>
                  <a:pt x="380" y="25"/>
                </a:lnTo>
                <a:lnTo>
                  <a:pt x="381" y="24"/>
                </a:lnTo>
                <a:lnTo>
                  <a:pt x="381" y="22"/>
                </a:lnTo>
                <a:lnTo>
                  <a:pt x="381" y="22"/>
                </a:lnTo>
                <a:lnTo>
                  <a:pt x="381" y="21"/>
                </a:lnTo>
                <a:lnTo>
                  <a:pt x="381" y="20"/>
                </a:lnTo>
                <a:lnTo>
                  <a:pt x="380" y="20"/>
                </a:lnTo>
                <a:lnTo>
                  <a:pt x="380" y="19"/>
                </a:lnTo>
                <a:lnTo>
                  <a:pt x="378" y="17"/>
                </a:lnTo>
                <a:lnTo>
                  <a:pt x="378" y="16"/>
                </a:lnTo>
                <a:lnTo>
                  <a:pt x="378" y="16"/>
                </a:lnTo>
                <a:lnTo>
                  <a:pt x="378" y="15"/>
                </a:lnTo>
                <a:lnTo>
                  <a:pt x="378" y="14"/>
                </a:lnTo>
                <a:lnTo>
                  <a:pt x="378" y="13"/>
                </a:lnTo>
                <a:lnTo>
                  <a:pt x="378" y="12"/>
                </a:lnTo>
                <a:lnTo>
                  <a:pt x="378" y="10"/>
                </a:lnTo>
                <a:lnTo>
                  <a:pt x="379" y="8"/>
                </a:lnTo>
                <a:lnTo>
                  <a:pt x="380" y="6"/>
                </a:lnTo>
                <a:lnTo>
                  <a:pt x="381" y="5"/>
                </a:lnTo>
                <a:lnTo>
                  <a:pt x="381" y="4"/>
                </a:lnTo>
                <a:lnTo>
                  <a:pt x="382" y="4"/>
                </a:lnTo>
                <a:lnTo>
                  <a:pt x="383" y="3"/>
                </a:lnTo>
                <a:lnTo>
                  <a:pt x="384" y="3"/>
                </a:lnTo>
                <a:lnTo>
                  <a:pt x="385" y="3"/>
                </a:lnTo>
                <a:lnTo>
                  <a:pt x="386" y="2"/>
                </a:lnTo>
                <a:lnTo>
                  <a:pt x="386" y="2"/>
                </a:lnTo>
                <a:lnTo>
                  <a:pt x="387" y="2"/>
                </a:lnTo>
                <a:lnTo>
                  <a:pt x="387" y="2"/>
                </a:lnTo>
                <a:lnTo>
                  <a:pt x="387" y="2"/>
                </a:lnTo>
                <a:lnTo>
                  <a:pt x="388" y="2"/>
                </a:lnTo>
                <a:lnTo>
                  <a:pt x="390" y="2"/>
                </a:lnTo>
                <a:lnTo>
                  <a:pt x="393" y="2"/>
                </a:lnTo>
                <a:lnTo>
                  <a:pt x="393" y="1"/>
                </a:lnTo>
                <a:lnTo>
                  <a:pt x="394" y="1"/>
                </a:lnTo>
                <a:lnTo>
                  <a:pt x="394" y="1"/>
                </a:lnTo>
                <a:lnTo>
                  <a:pt x="394" y="0"/>
                </a:lnTo>
                <a:lnTo>
                  <a:pt x="394" y="0"/>
                </a:lnTo>
                <a:lnTo>
                  <a:pt x="395" y="0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117" name="Freeform 233">
            <a:extLst>
              <a:ext uri="{FF2B5EF4-FFF2-40B4-BE49-F238E27FC236}">
                <a16:creationId xmlns:a16="http://schemas.microsoft.com/office/drawing/2014/main" id="{AFC696AD-55F4-4B1C-8FAD-9131B27D665A}"/>
              </a:ext>
            </a:extLst>
          </p:cNvPr>
          <p:cNvSpPr>
            <a:spLocks/>
          </p:cNvSpPr>
          <p:nvPr/>
        </p:nvSpPr>
        <p:spPr bwMode="auto">
          <a:xfrm>
            <a:off x="7511064" y="2129294"/>
            <a:ext cx="604294" cy="774475"/>
          </a:xfrm>
          <a:custGeom>
            <a:avLst/>
            <a:gdLst>
              <a:gd name="T0" fmla="*/ 389 w 593"/>
              <a:gd name="T1" fmla="*/ 6 h 760"/>
              <a:gd name="T2" fmla="*/ 403 w 593"/>
              <a:gd name="T3" fmla="*/ 16 h 760"/>
              <a:gd name="T4" fmla="*/ 421 w 593"/>
              <a:gd name="T5" fmla="*/ 15 h 760"/>
              <a:gd name="T6" fmla="*/ 416 w 593"/>
              <a:gd name="T7" fmla="*/ 40 h 760"/>
              <a:gd name="T8" fmla="*/ 428 w 593"/>
              <a:gd name="T9" fmla="*/ 47 h 760"/>
              <a:gd name="T10" fmla="*/ 461 w 593"/>
              <a:gd name="T11" fmla="*/ 45 h 760"/>
              <a:gd name="T12" fmla="*/ 461 w 593"/>
              <a:gd name="T13" fmla="*/ 53 h 760"/>
              <a:gd name="T14" fmla="*/ 487 w 593"/>
              <a:gd name="T15" fmla="*/ 72 h 760"/>
              <a:gd name="T16" fmla="*/ 518 w 593"/>
              <a:gd name="T17" fmla="*/ 72 h 760"/>
              <a:gd name="T18" fmla="*/ 550 w 593"/>
              <a:gd name="T19" fmla="*/ 94 h 760"/>
              <a:gd name="T20" fmla="*/ 561 w 593"/>
              <a:gd name="T21" fmla="*/ 108 h 760"/>
              <a:gd name="T22" fmla="*/ 591 w 593"/>
              <a:gd name="T23" fmla="*/ 132 h 760"/>
              <a:gd name="T24" fmla="*/ 585 w 593"/>
              <a:gd name="T25" fmla="*/ 165 h 760"/>
              <a:gd name="T26" fmla="*/ 578 w 593"/>
              <a:gd name="T27" fmla="*/ 205 h 760"/>
              <a:gd name="T28" fmla="*/ 580 w 593"/>
              <a:gd name="T29" fmla="*/ 228 h 760"/>
              <a:gd name="T30" fmla="*/ 567 w 593"/>
              <a:gd name="T31" fmla="*/ 250 h 760"/>
              <a:gd name="T32" fmla="*/ 549 w 593"/>
              <a:gd name="T33" fmla="*/ 249 h 760"/>
              <a:gd name="T34" fmla="*/ 526 w 593"/>
              <a:gd name="T35" fmla="*/ 271 h 760"/>
              <a:gd name="T36" fmla="*/ 540 w 593"/>
              <a:gd name="T37" fmla="*/ 279 h 760"/>
              <a:gd name="T38" fmla="*/ 534 w 593"/>
              <a:gd name="T39" fmla="*/ 289 h 760"/>
              <a:gd name="T40" fmla="*/ 538 w 593"/>
              <a:gd name="T41" fmla="*/ 303 h 760"/>
              <a:gd name="T42" fmla="*/ 538 w 593"/>
              <a:gd name="T43" fmla="*/ 311 h 760"/>
              <a:gd name="T44" fmla="*/ 550 w 593"/>
              <a:gd name="T45" fmla="*/ 318 h 760"/>
              <a:gd name="T46" fmla="*/ 553 w 593"/>
              <a:gd name="T47" fmla="*/ 347 h 760"/>
              <a:gd name="T48" fmla="*/ 561 w 593"/>
              <a:gd name="T49" fmla="*/ 373 h 760"/>
              <a:gd name="T50" fmla="*/ 559 w 593"/>
              <a:gd name="T51" fmla="*/ 395 h 760"/>
              <a:gd name="T52" fmla="*/ 562 w 593"/>
              <a:gd name="T53" fmla="*/ 423 h 760"/>
              <a:gd name="T54" fmla="*/ 561 w 593"/>
              <a:gd name="T55" fmla="*/ 454 h 760"/>
              <a:gd name="T56" fmla="*/ 570 w 593"/>
              <a:gd name="T57" fmla="*/ 488 h 760"/>
              <a:gd name="T58" fmla="*/ 549 w 593"/>
              <a:gd name="T59" fmla="*/ 520 h 760"/>
              <a:gd name="T60" fmla="*/ 543 w 593"/>
              <a:gd name="T61" fmla="*/ 540 h 760"/>
              <a:gd name="T62" fmla="*/ 535 w 593"/>
              <a:gd name="T63" fmla="*/ 551 h 760"/>
              <a:gd name="T64" fmla="*/ 540 w 593"/>
              <a:gd name="T65" fmla="*/ 565 h 760"/>
              <a:gd name="T66" fmla="*/ 530 w 593"/>
              <a:gd name="T67" fmla="*/ 582 h 760"/>
              <a:gd name="T68" fmla="*/ 531 w 593"/>
              <a:gd name="T69" fmla="*/ 604 h 760"/>
              <a:gd name="T70" fmla="*/ 506 w 593"/>
              <a:gd name="T71" fmla="*/ 630 h 760"/>
              <a:gd name="T72" fmla="*/ 486 w 593"/>
              <a:gd name="T73" fmla="*/ 633 h 760"/>
              <a:gd name="T74" fmla="*/ 487 w 593"/>
              <a:gd name="T75" fmla="*/ 678 h 760"/>
              <a:gd name="T76" fmla="*/ 474 w 593"/>
              <a:gd name="T77" fmla="*/ 696 h 760"/>
              <a:gd name="T78" fmla="*/ 460 w 593"/>
              <a:gd name="T79" fmla="*/ 728 h 760"/>
              <a:gd name="T80" fmla="*/ 456 w 593"/>
              <a:gd name="T81" fmla="*/ 745 h 760"/>
              <a:gd name="T82" fmla="*/ 440 w 593"/>
              <a:gd name="T83" fmla="*/ 760 h 760"/>
              <a:gd name="T84" fmla="*/ 404 w 593"/>
              <a:gd name="T85" fmla="*/ 732 h 760"/>
              <a:gd name="T86" fmla="*/ 394 w 593"/>
              <a:gd name="T87" fmla="*/ 687 h 760"/>
              <a:gd name="T88" fmla="*/ 352 w 593"/>
              <a:gd name="T89" fmla="*/ 647 h 760"/>
              <a:gd name="T90" fmla="*/ 314 w 593"/>
              <a:gd name="T91" fmla="*/ 637 h 760"/>
              <a:gd name="T92" fmla="*/ 299 w 593"/>
              <a:gd name="T93" fmla="*/ 606 h 760"/>
              <a:gd name="T94" fmla="*/ 266 w 593"/>
              <a:gd name="T95" fmla="*/ 562 h 760"/>
              <a:gd name="T96" fmla="*/ 244 w 593"/>
              <a:gd name="T97" fmla="*/ 530 h 760"/>
              <a:gd name="T98" fmla="*/ 216 w 593"/>
              <a:gd name="T99" fmla="*/ 498 h 760"/>
              <a:gd name="T100" fmla="*/ 183 w 593"/>
              <a:gd name="T101" fmla="*/ 495 h 760"/>
              <a:gd name="T102" fmla="*/ 151 w 593"/>
              <a:gd name="T103" fmla="*/ 492 h 760"/>
              <a:gd name="T104" fmla="*/ 129 w 593"/>
              <a:gd name="T105" fmla="*/ 461 h 760"/>
              <a:gd name="T106" fmla="*/ 93 w 593"/>
              <a:gd name="T107" fmla="*/ 431 h 760"/>
              <a:gd name="T108" fmla="*/ 82 w 593"/>
              <a:gd name="T109" fmla="*/ 399 h 760"/>
              <a:gd name="T110" fmla="*/ 70 w 593"/>
              <a:gd name="T111" fmla="*/ 366 h 760"/>
              <a:gd name="T112" fmla="*/ 55 w 593"/>
              <a:gd name="T113" fmla="*/ 332 h 760"/>
              <a:gd name="T114" fmla="*/ 39 w 593"/>
              <a:gd name="T115" fmla="*/ 304 h 760"/>
              <a:gd name="T116" fmla="*/ 37 w 593"/>
              <a:gd name="T117" fmla="*/ 272 h 760"/>
              <a:gd name="T118" fmla="*/ 4 w 593"/>
              <a:gd name="T119" fmla="*/ 250 h 7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593" h="760">
                <a:moveTo>
                  <a:pt x="383" y="0"/>
                </a:moveTo>
                <a:lnTo>
                  <a:pt x="383" y="1"/>
                </a:lnTo>
                <a:lnTo>
                  <a:pt x="383" y="1"/>
                </a:lnTo>
                <a:lnTo>
                  <a:pt x="383" y="1"/>
                </a:lnTo>
                <a:lnTo>
                  <a:pt x="383" y="3"/>
                </a:lnTo>
                <a:lnTo>
                  <a:pt x="383" y="4"/>
                </a:lnTo>
                <a:lnTo>
                  <a:pt x="383" y="5"/>
                </a:lnTo>
                <a:lnTo>
                  <a:pt x="384" y="7"/>
                </a:lnTo>
                <a:lnTo>
                  <a:pt x="384" y="7"/>
                </a:lnTo>
                <a:lnTo>
                  <a:pt x="385" y="8"/>
                </a:lnTo>
                <a:lnTo>
                  <a:pt x="385" y="8"/>
                </a:lnTo>
                <a:lnTo>
                  <a:pt x="386" y="8"/>
                </a:lnTo>
                <a:lnTo>
                  <a:pt x="387" y="8"/>
                </a:lnTo>
                <a:lnTo>
                  <a:pt x="387" y="8"/>
                </a:lnTo>
                <a:lnTo>
                  <a:pt x="388" y="8"/>
                </a:lnTo>
                <a:lnTo>
                  <a:pt x="388" y="7"/>
                </a:lnTo>
                <a:lnTo>
                  <a:pt x="389" y="6"/>
                </a:lnTo>
                <a:lnTo>
                  <a:pt x="391" y="4"/>
                </a:lnTo>
                <a:lnTo>
                  <a:pt x="392" y="3"/>
                </a:lnTo>
                <a:lnTo>
                  <a:pt x="392" y="3"/>
                </a:lnTo>
                <a:lnTo>
                  <a:pt x="393" y="2"/>
                </a:lnTo>
                <a:lnTo>
                  <a:pt x="394" y="2"/>
                </a:lnTo>
                <a:lnTo>
                  <a:pt x="395" y="2"/>
                </a:lnTo>
                <a:lnTo>
                  <a:pt x="395" y="2"/>
                </a:lnTo>
                <a:lnTo>
                  <a:pt x="396" y="2"/>
                </a:lnTo>
                <a:lnTo>
                  <a:pt x="396" y="4"/>
                </a:lnTo>
                <a:lnTo>
                  <a:pt x="398" y="6"/>
                </a:lnTo>
                <a:lnTo>
                  <a:pt x="400" y="8"/>
                </a:lnTo>
                <a:lnTo>
                  <a:pt x="401" y="10"/>
                </a:lnTo>
                <a:lnTo>
                  <a:pt x="401" y="11"/>
                </a:lnTo>
                <a:lnTo>
                  <a:pt x="402" y="14"/>
                </a:lnTo>
                <a:lnTo>
                  <a:pt x="403" y="15"/>
                </a:lnTo>
                <a:lnTo>
                  <a:pt x="403" y="15"/>
                </a:lnTo>
                <a:lnTo>
                  <a:pt x="403" y="16"/>
                </a:lnTo>
                <a:lnTo>
                  <a:pt x="404" y="16"/>
                </a:lnTo>
                <a:lnTo>
                  <a:pt x="405" y="16"/>
                </a:lnTo>
                <a:lnTo>
                  <a:pt x="405" y="16"/>
                </a:lnTo>
                <a:lnTo>
                  <a:pt x="406" y="16"/>
                </a:lnTo>
                <a:lnTo>
                  <a:pt x="407" y="16"/>
                </a:lnTo>
                <a:lnTo>
                  <a:pt x="410" y="15"/>
                </a:lnTo>
                <a:lnTo>
                  <a:pt x="411" y="15"/>
                </a:lnTo>
                <a:lnTo>
                  <a:pt x="412" y="15"/>
                </a:lnTo>
                <a:lnTo>
                  <a:pt x="414" y="14"/>
                </a:lnTo>
                <a:lnTo>
                  <a:pt x="415" y="13"/>
                </a:lnTo>
                <a:lnTo>
                  <a:pt x="416" y="12"/>
                </a:lnTo>
                <a:lnTo>
                  <a:pt x="417" y="11"/>
                </a:lnTo>
                <a:lnTo>
                  <a:pt x="418" y="10"/>
                </a:lnTo>
                <a:lnTo>
                  <a:pt x="418" y="11"/>
                </a:lnTo>
                <a:lnTo>
                  <a:pt x="418" y="12"/>
                </a:lnTo>
                <a:lnTo>
                  <a:pt x="420" y="14"/>
                </a:lnTo>
                <a:lnTo>
                  <a:pt x="421" y="15"/>
                </a:lnTo>
                <a:lnTo>
                  <a:pt x="422" y="17"/>
                </a:lnTo>
                <a:lnTo>
                  <a:pt x="423" y="19"/>
                </a:lnTo>
                <a:lnTo>
                  <a:pt x="423" y="20"/>
                </a:lnTo>
                <a:lnTo>
                  <a:pt x="424" y="21"/>
                </a:lnTo>
                <a:lnTo>
                  <a:pt x="424" y="22"/>
                </a:lnTo>
                <a:lnTo>
                  <a:pt x="424" y="24"/>
                </a:lnTo>
                <a:lnTo>
                  <a:pt x="424" y="25"/>
                </a:lnTo>
                <a:lnTo>
                  <a:pt x="424" y="25"/>
                </a:lnTo>
                <a:lnTo>
                  <a:pt x="424" y="26"/>
                </a:lnTo>
                <a:lnTo>
                  <a:pt x="423" y="27"/>
                </a:lnTo>
                <a:lnTo>
                  <a:pt x="423" y="28"/>
                </a:lnTo>
                <a:lnTo>
                  <a:pt x="421" y="31"/>
                </a:lnTo>
                <a:lnTo>
                  <a:pt x="419" y="33"/>
                </a:lnTo>
                <a:lnTo>
                  <a:pt x="418" y="34"/>
                </a:lnTo>
                <a:lnTo>
                  <a:pt x="417" y="38"/>
                </a:lnTo>
                <a:lnTo>
                  <a:pt x="416" y="39"/>
                </a:lnTo>
                <a:lnTo>
                  <a:pt x="416" y="40"/>
                </a:lnTo>
                <a:lnTo>
                  <a:pt x="415" y="41"/>
                </a:lnTo>
                <a:lnTo>
                  <a:pt x="415" y="42"/>
                </a:lnTo>
                <a:lnTo>
                  <a:pt x="415" y="43"/>
                </a:lnTo>
                <a:lnTo>
                  <a:pt x="415" y="43"/>
                </a:lnTo>
                <a:lnTo>
                  <a:pt x="415" y="44"/>
                </a:lnTo>
                <a:lnTo>
                  <a:pt x="416" y="45"/>
                </a:lnTo>
                <a:lnTo>
                  <a:pt x="416" y="45"/>
                </a:lnTo>
                <a:lnTo>
                  <a:pt x="417" y="45"/>
                </a:lnTo>
                <a:lnTo>
                  <a:pt x="417" y="46"/>
                </a:lnTo>
                <a:lnTo>
                  <a:pt x="418" y="46"/>
                </a:lnTo>
                <a:lnTo>
                  <a:pt x="419" y="46"/>
                </a:lnTo>
                <a:lnTo>
                  <a:pt x="423" y="47"/>
                </a:lnTo>
                <a:lnTo>
                  <a:pt x="424" y="47"/>
                </a:lnTo>
                <a:lnTo>
                  <a:pt x="425" y="48"/>
                </a:lnTo>
                <a:lnTo>
                  <a:pt x="426" y="47"/>
                </a:lnTo>
                <a:lnTo>
                  <a:pt x="427" y="47"/>
                </a:lnTo>
                <a:lnTo>
                  <a:pt x="428" y="47"/>
                </a:lnTo>
                <a:lnTo>
                  <a:pt x="430" y="46"/>
                </a:lnTo>
                <a:lnTo>
                  <a:pt x="433" y="45"/>
                </a:lnTo>
                <a:lnTo>
                  <a:pt x="435" y="44"/>
                </a:lnTo>
                <a:lnTo>
                  <a:pt x="436" y="44"/>
                </a:lnTo>
                <a:lnTo>
                  <a:pt x="437" y="44"/>
                </a:lnTo>
                <a:lnTo>
                  <a:pt x="440" y="44"/>
                </a:lnTo>
                <a:lnTo>
                  <a:pt x="442" y="44"/>
                </a:lnTo>
                <a:lnTo>
                  <a:pt x="443" y="44"/>
                </a:lnTo>
                <a:lnTo>
                  <a:pt x="446" y="44"/>
                </a:lnTo>
                <a:lnTo>
                  <a:pt x="449" y="45"/>
                </a:lnTo>
                <a:lnTo>
                  <a:pt x="451" y="45"/>
                </a:lnTo>
                <a:lnTo>
                  <a:pt x="452" y="45"/>
                </a:lnTo>
                <a:lnTo>
                  <a:pt x="453" y="45"/>
                </a:lnTo>
                <a:lnTo>
                  <a:pt x="457" y="44"/>
                </a:lnTo>
                <a:lnTo>
                  <a:pt x="459" y="44"/>
                </a:lnTo>
                <a:lnTo>
                  <a:pt x="460" y="44"/>
                </a:lnTo>
                <a:lnTo>
                  <a:pt x="461" y="45"/>
                </a:lnTo>
                <a:lnTo>
                  <a:pt x="462" y="45"/>
                </a:lnTo>
                <a:lnTo>
                  <a:pt x="463" y="45"/>
                </a:lnTo>
                <a:lnTo>
                  <a:pt x="465" y="46"/>
                </a:lnTo>
                <a:lnTo>
                  <a:pt x="466" y="47"/>
                </a:lnTo>
                <a:lnTo>
                  <a:pt x="467" y="47"/>
                </a:lnTo>
                <a:lnTo>
                  <a:pt x="467" y="48"/>
                </a:lnTo>
                <a:lnTo>
                  <a:pt x="467" y="48"/>
                </a:lnTo>
                <a:lnTo>
                  <a:pt x="467" y="48"/>
                </a:lnTo>
                <a:lnTo>
                  <a:pt x="467" y="49"/>
                </a:lnTo>
                <a:lnTo>
                  <a:pt x="467" y="49"/>
                </a:lnTo>
                <a:lnTo>
                  <a:pt x="464" y="50"/>
                </a:lnTo>
                <a:lnTo>
                  <a:pt x="463" y="51"/>
                </a:lnTo>
                <a:lnTo>
                  <a:pt x="462" y="51"/>
                </a:lnTo>
                <a:lnTo>
                  <a:pt x="462" y="52"/>
                </a:lnTo>
                <a:lnTo>
                  <a:pt x="461" y="52"/>
                </a:lnTo>
                <a:lnTo>
                  <a:pt x="461" y="53"/>
                </a:lnTo>
                <a:lnTo>
                  <a:pt x="461" y="53"/>
                </a:lnTo>
                <a:lnTo>
                  <a:pt x="461" y="54"/>
                </a:lnTo>
                <a:lnTo>
                  <a:pt x="461" y="54"/>
                </a:lnTo>
                <a:lnTo>
                  <a:pt x="461" y="54"/>
                </a:lnTo>
                <a:lnTo>
                  <a:pt x="462" y="55"/>
                </a:lnTo>
                <a:lnTo>
                  <a:pt x="462" y="55"/>
                </a:lnTo>
                <a:lnTo>
                  <a:pt x="462" y="56"/>
                </a:lnTo>
                <a:lnTo>
                  <a:pt x="464" y="57"/>
                </a:lnTo>
                <a:lnTo>
                  <a:pt x="465" y="58"/>
                </a:lnTo>
                <a:lnTo>
                  <a:pt x="466" y="59"/>
                </a:lnTo>
                <a:lnTo>
                  <a:pt x="467" y="60"/>
                </a:lnTo>
                <a:lnTo>
                  <a:pt x="472" y="62"/>
                </a:lnTo>
                <a:lnTo>
                  <a:pt x="475" y="64"/>
                </a:lnTo>
                <a:lnTo>
                  <a:pt x="477" y="65"/>
                </a:lnTo>
                <a:lnTo>
                  <a:pt x="482" y="69"/>
                </a:lnTo>
                <a:lnTo>
                  <a:pt x="484" y="70"/>
                </a:lnTo>
                <a:lnTo>
                  <a:pt x="485" y="71"/>
                </a:lnTo>
                <a:lnTo>
                  <a:pt x="487" y="72"/>
                </a:lnTo>
                <a:lnTo>
                  <a:pt x="488" y="72"/>
                </a:lnTo>
                <a:lnTo>
                  <a:pt x="490" y="73"/>
                </a:lnTo>
                <a:lnTo>
                  <a:pt x="491" y="73"/>
                </a:lnTo>
                <a:lnTo>
                  <a:pt x="493" y="74"/>
                </a:lnTo>
                <a:lnTo>
                  <a:pt x="495" y="74"/>
                </a:lnTo>
                <a:lnTo>
                  <a:pt x="497" y="74"/>
                </a:lnTo>
                <a:lnTo>
                  <a:pt x="499" y="74"/>
                </a:lnTo>
                <a:lnTo>
                  <a:pt x="501" y="74"/>
                </a:lnTo>
                <a:lnTo>
                  <a:pt x="502" y="74"/>
                </a:lnTo>
                <a:lnTo>
                  <a:pt x="504" y="74"/>
                </a:lnTo>
                <a:lnTo>
                  <a:pt x="506" y="73"/>
                </a:lnTo>
                <a:lnTo>
                  <a:pt x="507" y="73"/>
                </a:lnTo>
                <a:lnTo>
                  <a:pt x="512" y="72"/>
                </a:lnTo>
                <a:lnTo>
                  <a:pt x="514" y="72"/>
                </a:lnTo>
                <a:lnTo>
                  <a:pt x="515" y="71"/>
                </a:lnTo>
                <a:lnTo>
                  <a:pt x="517" y="71"/>
                </a:lnTo>
                <a:lnTo>
                  <a:pt x="518" y="72"/>
                </a:lnTo>
                <a:lnTo>
                  <a:pt x="520" y="72"/>
                </a:lnTo>
                <a:lnTo>
                  <a:pt x="521" y="72"/>
                </a:lnTo>
                <a:lnTo>
                  <a:pt x="522" y="73"/>
                </a:lnTo>
                <a:lnTo>
                  <a:pt x="523" y="74"/>
                </a:lnTo>
                <a:lnTo>
                  <a:pt x="524" y="74"/>
                </a:lnTo>
                <a:lnTo>
                  <a:pt x="525" y="75"/>
                </a:lnTo>
                <a:lnTo>
                  <a:pt x="526" y="77"/>
                </a:lnTo>
                <a:lnTo>
                  <a:pt x="530" y="81"/>
                </a:lnTo>
                <a:lnTo>
                  <a:pt x="532" y="83"/>
                </a:lnTo>
                <a:lnTo>
                  <a:pt x="533" y="84"/>
                </a:lnTo>
                <a:lnTo>
                  <a:pt x="536" y="87"/>
                </a:lnTo>
                <a:lnTo>
                  <a:pt x="540" y="91"/>
                </a:lnTo>
                <a:lnTo>
                  <a:pt x="541" y="92"/>
                </a:lnTo>
                <a:lnTo>
                  <a:pt x="542" y="92"/>
                </a:lnTo>
                <a:lnTo>
                  <a:pt x="544" y="93"/>
                </a:lnTo>
                <a:lnTo>
                  <a:pt x="545" y="93"/>
                </a:lnTo>
                <a:lnTo>
                  <a:pt x="550" y="94"/>
                </a:lnTo>
                <a:lnTo>
                  <a:pt x="551" y="94"/>
                </a:lnTo>
                <a:lnTo>
                  <a:pt x="552" y="95"/>
                </a:lnTo>
                <a:lnTo>
                  <a:pt x="554" y="95"/>
                </a:lnTo>
                <a:lnTo>
                  <a:pt x="555" y="96"/>
                </a:lnTo>
                <a:lnTo>
                  <a:pt x="556" y="97"/>
                </a:lnTo>
                <a:lnTo>
                  <a:pt x="557" y="97"/>
                </a:lnTo>
                <a:lnTo>
                  <a:pt x="558" y="98"/>
                </a:lnTo>
                <a:lnTo>
                  <a:pt x="558" y="99"/>
                </a:lnTo>
                <a:lnTo>
                  <a:pt x="559" y="99"/>
                </a:lnTo>
                <a:lnTo>
                  <a:pt x="559" y="100"/>
                </a:lnTo>
                <a:lnTo>
                  <a:pt x="559" y="101"/>
                </a:lnTo>
                <a:lnTo>
                  <a:pt x="559" y="102"/>
                </a:lnTo>
                <a:lnTo>
                  <a:pt x="560" y="106"/>
                </a:lnTo>
                <a:lnTo>
                  <a:pt x="560" y="107"/>
                </a:lnTo>
                <a:lnTo>
                  <a:pt x="561" y="107"/>
                </a:lnTo>
                <a:lnTo>
                  <a:pt x="561" y="108"/>
                </a:lnTo>
                <a:lnTo>
                  <a:pt x="561" y="108"/>
                </a:lnTo>
                <a:lnTo>
                  <a:pt x="562" y="108"/>
                </a:lnTo>
                <a:lnTo>
                  <a:pt x="562" y="109"/>
                </a:lnTo>
                <a:lnTo>
                  <a:pt x="563" y="109"/>
                </a:lnTo>
                <a:lnTo>
                  <a:pt x="567" y="110"/>
                </a:lnTo>
                <a:lnTo>
                  <a:pt x="571" y="111"/>
                </a:lnTo>
                <a:lnTo>
                  <a:pt x="574" y="112"/>
                </a:lnTo>
                <a:lnTo>
                  <a:pt x="576" y="113"/>
                </a:lnTo>
                <a:lnTo>
                  <a:pt x="579" y="114"/>
                </a:lnTo>
                <a:lnTo>
                  <a:pt x="588" y="119"/>
                </a:lnTo>
                <a:lnTo>
                  <a:pt x="589" y="120"/>
                </a:lnTo>
                <a:lnTo>
                  <a:pt x="590" y="120"/>
                </a:lnTo>
                <a:lnTo>
                  <a:pt x="590" y="121"/>
                </a:lnTo>
                <a:lnTo>
                  <a:pt x="591" y="121"/>
                </a:lnTo>
                <a:lnTo>
                  <a:pt x="591" y="122"/>
                </a:lnTo>
                <a:lnTo>
                  <a:pt x="591" y="123"/>
                </a:lnTo>
                <a:lnTo>
                  <a:pt x="591" y="130"/>
                </a:lnTo>
                <a:lnTo>
                  <a:pt x="591" y="132"/>
                </a:lnTo>
                <a:lnTo>
                  <a:pt x="592" y="137"/>
                </a:lnTo>
                <a:lnTo>
                  <a:pt x="592" y="143"/>
                </a:lnTo>
                <a:lnTo>
                  <a:pt x="593" y="145"/>
                </a:lnTo>
                <a:lnTo>
                  <a:pt x="593" y="150"/>
                </a:lnTo>
                <a:lnTo>
                  <a:pt x="593" y="152"/>
                </a:lnTo>
                <a:lnTo>
                  <a:pt x="593" y="153"/>
                </a:lnTo>
                <a:lnTo>
                  <a:pt x="593" y="154"/>
                </a:lnTo>
                <a:lnTo>
                  <a:pt x="592" y="155"/>
                </a:lnTo>
                <a:lnTo>
                  <a:pt x="592" y="156"/>
                </a:lnTo>
                <a:lnTo>
                  <a:pt x="592" y="157"/>
                </a:lnTo>
                <a:lnTo>
                  <a:pt x="591" y="158"/>
                </a:lnTo>
                <a:lnTo>
                  <a:pt x="588" y="160"/>
                </a:lnTo>
                <a:lnTo>
                  <a:pt x="588" y="160"/>
                </a:lnTo>
                <a:lnTo>
                  <a:pt x="587" y="161"/>
                </a:lnTo>
                <a:lnTo>
                  <a:pt x="586" y="162"/>
                </a:lnTo>
                <a:lnTo>
                  <a:pt x="586" y="163"/>
                </a:lnTo>
                <a:lnTo>
                  <a:pt x="585" y="165"/>
                </a:lnTo>
                <a:lnTo>
                  <a:pt x="584" y="168"/>
                </a:lnTo>
                <a:lnTo>
                  <a:pt x="583" y="172"/>
                </a:lnTo>
                <a:lnTo>
                  <a:pt x="582" y="174"/>
                </a:lnTo>
                <a:lnTo>
                  <a:pt x="582" y="176"/>
                </a:lnTo>
                <a:lnTo>
                  <a:pt x="581" y="182"/>
                </a:lnTo>
                <a:lnTo>
                  <a:pt x="581" y="183"/>
                </a:lnTo>
                <a:lnTo>
                  <a:pt x="581" y="186"/>
                </a:lnTo>
                <a:lnTo>
                  <a:pt x="582" y="189"/>
                </a:lnTo>
                <a:lnTo>
                  <a:pt x="582" y="191"/>
                </a:lnTo>
                <a:lnTo>
                  <a:pt x="582" y="192"/>
                </a:lnTo>
                <a:lnTo>
                  <a:pt x="581" y="194"/>
                </a:lnTo>
                <a:lnTo>
                  <a:pt x="581" y="195"/>
                </a:lnTo>
                <a:lnTo>
                  <a:pt x="581" y="197"/>
                </a:lnTo>
                <a:lnTo>
                  <a:pt x="580" y="199"/>
                </a:lnTo>
                <a:lnTo>
                  <a:pt x="579" y="203"/>
                </a:lnTo>
                <a:lnTo>
                  <a:pt x="578" y="204"/>
                </a:lnTo>
                <a:lnTo>
                  <a:pt x="578" y="205"/>
                </a:lnTo>
                <a:lnTo>
                  <a:pt x="578" y="206"/>
                </a:lnTo>
                <a:lnTo>
                  <a:pt x="578" y="207"/>
                </a:lnTo>
                <a:lnTo>
                  <a:pt x="578" y="209"/>
                </a:lnTo>
                <a:lnTo>
                  <a:pt x="578" y="213"/>
                </a:lnTo>
                <a:lnTo>
                  <a:pt x="578" y="215"/>
                </a:lnTo>
                <a:lnTo>
                  <a:pt x="578" y="216"/>
                </a:lnTo>
                <a:lnTo>
                  <a:pt x="577" y="218"/>
                </a:lnTo>
                <a:lnTo>
                  <a:pt x="577" y="219"/>
                </a:lnTo>
                <a:lnTo>
                  <a:pt x="577" y="221"/>
                </a:lnTo>
                <a:lnTo>
                  <a:pt x="576" y="223"/>
                </a:lnTo>
                <a:lnTo>
                  <a:pt x="576" y="224"/>
                </a:lnTo>
                <a:lnTo>
                  <a:pt x="576" y="225"/>
                </a:lnTo>
                <a:lnTo>
                  <a:pt x="576" y="226"/>
                </a:lnTo>
                <a:lnTo>
                  <a:pt x="577" y="226"/>
                </a:lnTo>
                <a:lnTo>
                  <a:pt x="577" y="227"/>
                </a:lnTo>
                <a:lnTo>
                  <a:pt x="579" y="228"/>
                </a:lnTo>
                <a:lnTo>
                  <a:pt x="580" y="228"/>
                </a:lnTo>
                <a:lnTo>
                  <a:pt x="581" y="229"/>
                </a:lnTo>
                <a:lnTo>
                  <a:pt x="582" y="230"/>
                </a:lnTo>
                <a:lnTo>
                  <a:pt x="582" y="231"/>
                </a:lnTo>
                <a:lnTo>
                  <a:pt x="582" y="232"/>
                </a:lnTo>
                <a:lnTo>
                  <a:pt x="582" y="233"/>
                </a:lnTo>
                <a:lnTo>
                  <a:pt x="582" y="233"/>
                </a:lnTo>
                <a:lnTo>
                  <a:pt x="582" y="234"/>
                </a:lnTo>
                <a:lnTo>
                  <a:pt x="581" y="235"/>
                </a:lnTo>
                <a:lnTo>
                  <a:pt x="581" y="236"/>
                </a:lnTo>
                <a:lnTo>
                  <a:pt x="580" y="236"/>
                </a:lnTo>
                <a:lnTo>
                  <a:pt x="578" y="238"/>
                </a:lnTo>
                <a:lnTo>
                  <a:pt x="574" y="241"/>
                </a:lnTo>
                <a:lnTo>
                  <a:pt x="573" y="243"/>
                </a:lnTo>
                <a:lnTo>
                  <a:pt x="571" y="244"/>
                </a:lnTo>
                <a:lnTo>
                  <a:pt x="570" y="245"/>
                </a:lnTo>
                <a:lnTo>
                  <a:pt x="568" y="249"/>
                </a:lnTo>
                <a:lnTo>
                  <a:pt x="567" y="250"/>
                </a:lnTo>
                <a:lnTo>
                  <a:pt x="566" y="251"/>
                </a:lnTo>
                <a:lnTo>
                  <a:pt x="565" y="251"/>
                </a:lnTo>
                <a:lnTo>
                  <a:pt x="565" y="252"/>
                </a:lnTo>
                <a:lnTo>
                  <a:pt x="564" y="252"/>
                </a:lnTo>
                <a:lnTo>
                  <a:pt x="563" y="252"/>
                </a:lnTo>
                <a:lnTo>
                  <a:pt x="562" y="252"/>
                </a:lnTo>
                <a:lnTo>
                  <a:pt x="562" y="252"/>
                </a:lnTo>
                <a:lnTo>
                  <a:pt x="561" y="252"/>
                </a:lnTo>
                <a:lnTo>
                  <a:pt x="560" y="252"/>
                </a:lnTo>
                <a:lnTo>
                  <a:pt x="559" y="251"/>
                </a:lnTo>
                <a:lnTo>
                  <a:pt x="555" y="249"/>
                </a:lnTo>
                <a:lnTo>
                  <a:pt x="554" y="249"/>
                </a:lnTo>
                <a:lnTo>
                  <a:pt x="554" y="248"/>
                </a:lnTo>
                <a:lnTo>
                  <a:pt x="553" y="248"/>
                </a:lnTo>
                <a:lnTo>
                  <a:pt x="552" y="248"/>
                </a:lnTo>
                <a:lnTo>
                  <a:pt x="550" y="248"/>
                </a:lnTo>
                <a:lnTo>
                  <a:pt x="549" y="249"/>
                </a:lnTo>
                <a:lnTo>
                  <a:pt x="548" y="249"/>
                </a:lnTo>
                <a:lnTo>
                  <a:pt x="547" y="250"/>
                </a:lnTo>
                <a:lnTo>
                  <a:pt x="545" y="251"/>
                </a:lnTo>
                <a:lnTo>
                  <a:pt x="543" y="251"/>
                </a:lnTo>
                <a:lnTo>
                  <a:pt x="542" y="252"/>
                </a:lnTo>
                <a:lnTo>
                  <a:pt x="540" y="254"/>
                </a:lnTo>
                <a:lnTo>
                  <a:pt x="539" y="254"/>
                </a:lnTo>
                <a:lnTo>
                  <a:pt x="538" y="256"/>
                </a:lnTo>
                <a:lnTo>
                  <a:pt x="537" y="257"/>
                </a:lnTo>
                <a:lnTo>
                  <a:pt x="535" y="258"/>
                </a:lnTo>
                <a:lnTo>
                  <a:pt x="534" y="259"/>
                </a:lnTo>
                <a:lnTo>
                  <a:pt x="533" y="261"/>
                </a:lnTo>
                <a:lnTo>
                  <a:pt x="529" y="266"/>
                </a:lnTo>
                <a:lnTo>
                  <a:pt x="528" y="268"/>
                </a:lnTo>
                <a:lnTo>
                  <a:pt x="527" y="269"/>
                </a:lnTo>
                <a:lnTo>
                  <a:pt x="527" y="270"/>
                </a:lnTo>
                <a:lnTo>
                  <a:pt x="526" y="271"/>
                </a:lnTo>
                <a:lnTo>
                  <a:pt x="526" y="273"/>
                </a:lnTo>
                <a:lnTo>
                  <a:pt x="526" y="274"/>
                </a:lnTo>
                <a:lnTo>
                  <a:pt x="526" y="275"/>
                </a:lnTo>
                <a:lnTo>
                  <a:pt x="526" y="276"/>
                </a:lnTo>
                <a:lnTo>
                  <a:pt x="526" y="277"/>
                </a:lnTo>
                <a:lnTo>
                  <a:pt x="527" y="278"/>
                </a:lnTo>
                <a:lnTo>
                  <a:pt x="527" y="278"/>
                </a:lnTo>
                <a:lnTo>
                  <a:pt x="528" y="279"/>
                </a:lnTo>
                <a:lnTo>
                  <a:pt x="528" y="279"/>
                </a:lnTo>
                <a:lnTo>
                  <a:pt x="529" y="279"/>
                </a:lnTo>
                <a:lnTo>
                  <a:pt x="530" y="279"/>
                </a:lnTo>
                <a:lnTo>
                  <a:pt x="531" y="279"/>
                </a:lnTo>
                <a:lnTo>
                  <a:pt x="533" y="279"/>
                </a:lnTo>
                <a:lnTo>
                  <a:pt x="535" y="279"/>
                </a:lnTo>
                <a:lnTo>
                  <a:pt x="537" y="279"/>
                </a:lnTo>
                <a:lnTo>
                  <a:pt x="538" y="279"/>
                </a:lnTo>
                <a:lnTo>
                  <a:pt x="540" y="279"/>
                </a:lnTo>
                <a:lnTo>
                  <a:pt x="541" y="279"/>
                </a:lnTo>
                <a:lnTo>
                  <a:pt x="542" y="280"/>
                </a:lnTo>
                <a:lnTo>
                  <a:pt x="542" y="280"/>
                </a:lnTo>
                <a:lnTo>
                  <a:pt x="543" y="281"/>
                </a:lnTo>
                <a:lnTo>
                  <a:pt x="543" y="281"/>
                </a:lnTo>
                <a:lnTo>
                  <a:pt x="543" y="282"/>
                </a:lnTo>
                <a:lnTo>
                  <a:pt x="544" y="282"/>
                </a:lnTo>
                <a:lnTo>
                  <a:pt x="543" y="283"/>
                </a:lnTo>
                <a:lnTo>
                  <a:pt x="543" y="283"/>
                </a:lnTo>
                <a:lnTo>
                  <a:pt x="542" y="284"/>
                </a:lnTo>
                <a:lnTo>
                  <a:pt x="542" y="284"/>
                </a:lnTo>
                <a:lnTo>
                  <a:pt x="540" y="285"/>
                </a:lnTo>
                <a:lnTo>
                  <a:pt x="535" y="288"/>
                </a:lnTo>
                <a:lnTo>
                  <a:pt x="534" y="288"/>
                </a:lnTo>
                <a:lnTo>
                  <a:pt x="534" y="288"/>
                </a:lnTo>
                <a:lnTo>
                  <a:pt x="534" y="289"/>
                </a:lnTo>
                <a:lnTo>
                  <a:pt x="534" y="289"/>
                </a:lnTo>
                <a:lnTo>
                  <a:pt x="534" y="290"/>
                </a:lnTo>
                <a:lnTo>
                  <a:pt x="534" y="291"/>
                </a:lnTo>
                <a:lnTo>
                  <a:pt x="534" y="292"/>
                </a:lnTo>
                <a:lnTo>
                  <a:pt x="534" y="292"/>
                </a:lnTo>
                <a:lnTo>
                  <a:pt x="535" y="293"/>
                </a:lnTo>
                <a:lnTo>
                  <a:pt x="535" y="294"/>
                </a:lnTo>
                <a:lnTo>
                  <a:pt x="537" y="296"/>
                </a:lnTo>
                <a:lnTo>
                  <a:pt x="538" y="297"/>
                </a:lnTo>
                <a:lnTo>
                  <a:pt x="538" y="298"/>
                </a:lnTo>
                <a:lnTo>
                  <a:pt x="539" y="299"/>
                </a:lnTo>
                <a:lnTo>
                  <a:pt x="539" y="300"/>
                </a:lnTo>
                <a:lnTo>
                  <a:pt x="540" y="301"/>
                </a:lnTo>
                <a:lnTo>
                  <a:pt x="540" y="301"/>
                </a:lnTo>
                <a:lnTo>
                  <a:pt x="539" y="302"/>
                </a:lnTo>
                <a:lnTo>
                  <a:pt x="539" y="302"/>
                </a:lnTo>
                <a:lnTo>
                  <a:pt x="539" y="303"/>
                </a:lnTo>
                <a:lnTo>
                  <a:pt x="538" y="303"/>
                </a:lnTo>
                <a:lnTo>
                  <a:pt x="537" y="304"/>
                </a:lnTo>
                <a:lnTo>
                  <a:pt x="536" y="304"/>
                </a:lnTo>
                <a:lnTo>
                  <a:pt x="535" y="304"/>
                </a:lnTo>
                <a:lnTo>
                  <a:pt x="533" y="304"/>
                </a:lnTo>
                <a:lnTo>
                  <a:pt x="532" y="305"/>
                </a:lnTo>
                <a:lnTo>
                  <a:pt x="531" y="305"/>
                </a:lnTo>
                <a:lnTo>
                  <a:pt x="531" y="305"/>
                </a:lnTo>
                <a:lnTo>
                  <a:pt x="531" y="305"/>
                </a:lnTo>
                <a:lnTo>
                  <a:pt x="531" y="305"/>
                </a:lnTo>
                <a:lnTo>
                  <a:pt x="531" y="306"/>
                </a:lnTo>
                <a:lnTo>
                  <a:pt x="532" y="306"/>
                </a:lnTo>
                <a:lnTo>
                  <a:pt x="533" y="307"/>
                </a:lnTo>
                <a:lnTo>
                  <a:pt x="535" y="308"/>
                </a:lnTo>
                <a:lnTo>
                  <a:pt x="536" y="309"/>
                </a:lnTo>
                <a:lnTo>
                  <a:pt x="537" y="310"/>
                </a:lnTo>
                <a:lnTo>
                  <a:pt x="537" y="310"/>
                </a:lnTo>
                <a:lnTo>
                  <a:pt x="538" y="311"/>
                </a:lnTo>
                <a:lnTo>
                  <a:pt x="538" y="312"/>
                </a:lnTo>
                <a:lnTo>
                  <a:pt x="538" y="313"/>
                </a:lnTo>
                <a:lnTo>
                  <a:pt x="537" y="314"/>
                </a:lnTo>
                <a:lnTo>
                  <a:pt x="537" y="314"/>
                </a:lnTo>
                <a:lnTo>
                  <a:pt x="537" y="315"/>
                </a:lnTo>
                <a:lnTo>
                  <a:pt x="537" y="315"/>
                </a:lnTo>
                <a:lnTo>
                  <a:pt x="538" y="315"/>
                </a:lnTo>
                <a:lnTo>
                  <a:pt x="538" y="316"/>
                </a:lnTo>
                <a:lnTo>
                  <a:pt x="539" y="316"/>
                </a:lnTo>
                <a:lnTo>
                  <a:pt x="539" y="316"/>
                </a:lnTo>
                <a:lnTo>
                  <a:pt x="540" y="316"/>
                </a:lnTo>
                <a:lnTo>
                  <a:pt x="541" y="316"/>
                </a:lnTo>
                <a:lnTo>
                  <a:pt x="544" y="316"/>
                </a:lnTo>
                <a:lnTo>
                  <a:pt x="546" y="316"/>
                </a:lnTo>
                <a:lnTo>
                  <a:pt x="547" y="317"/>
                </a:lnTo>
                <a:lnTo>
                  <a:pt x="549" y="317"/>
                </a:lnTo>
                <a:lnTo>
                  <a:pt x="550" y="318"/>
                </a:lnTo>
                <a:lnTo>
                  <a:pt x="552" y="318"/>
                </a:lnTo>
                <a:lnTo>
                  <a:pt x="553" y="319"/>
                </a:lnTo>
                <a:lnTo>
                  <a:pt x="554" y="320"/>
                </a:lnTo>
                <a:lnTo>
                  <a:pt x="554" y="320"/>
                </a:lnTo>
                <a:lnTo>
                  <a:pt x="555" y="321"/>
                </a:lnTo>
                <a:lnTo>
                  <a:pt x="555" y="322"/>
                </a:lnTo>
                <a:lnTo>
                  <a:pt x="556" y="322"/>
                </a:lnTo>
                <a:lnTo>
                  <a:pt x="556" y="324"/>
                </a:lnTo>
                <a:lnTo>
                  <a:pt x="556" y="326"/>
                </a:lnTo>
                <a:lnTo>
                  <a:pt x="556" y="329"/>
                </a:lnTo>
                <a:lnTo>
                  <a:pt x="556" y="331"/>
                </a:lnTo>
                <a:lnTo>
                  <a:pt x="556" y="334"/>
                </a:lnTo>
                <a:lnTo>
                  <a:pt x="556" y="335"/>
                </a:lnTo>
                <a:lnTo>
                  <a:pt x="555" y="337"/>
                </a:lnTo>
                <a:lnTo>
                  <a:pt x="554" y="343"/>
                </a:lnTo>
                <a:lnTo>
                  <a:pt x="554" y="345"/>
                </a:lnTo>
                <a:lnTo>
                  <a:pt x="553" y="347"/>
                </a:lnTo>
                <a:lnTo>
                  <a:pt x="553" y="352"/>
                </a:lnTo>
                <a:lnTo>
                  <a:pt x="553" y="356"/>
                </a:lnTo>
                <a:lnTo>
                  <a:pt x="553" y="357"/>
                </a:lnTo>
                <a:lnTo>
                  <a:pt x="553" y="363"/>
                </a:lnTo>
                <a:lnTo>
                  <a:pt x="553" y="364"/>
                </a:lnTo>
                <a:lnTo>
                  <a:pt x="553" y="365"/>
                </a:lnTo>
                <a:lnTo>
                  <a:pt x="553" y="365"/>
                </a:lnTo>
                <a:lnTo>
                  <a:pt x="553" y="366"/>
                </a:lnTo>
                <a:lnTo>
                  <a:pt x="554" y="366"/>
                </a:lnTo>
                <a:lnTo>
                  <a:pt x="554" y="367"/>
                </a:lnTo>
                <a:lnTo>
                  <a:pt x="556" y="368"/>
                </a:lnTo>
                <a:lnTo>
                  <a:pt x="557" y="368"/>
                </a:lnTo>
                <a:lnTo>
                  <a:pt x="558" y="369"/>
                </a:lnTo>
                <a:lnTo>
                  <a:pt x="559" y="370"/>
                </a:lnTo>
                <a:lnTo>
                  <a:pt x="560" y="371"/>
                </a:lnTo>
                <a:lnTo>
                  <a:pt x="561" y="372"/>
                </a:lnTo>
                <a:lnTo>
                  <a:pt x="561" y="373"/>
                </a:lnTo>
                <a:lnTo>
                  <a:pt x="562" y="375"/>
                </a:lnTo>
                <a:lnTo>
                  <a:pt x="562" y="377"/>
                </a:lnTo>
                <a:lnTo>
                  <a:pt x="563" y="379"/>
                </a:lnTo>
                <a:lnTo>
                  <a:pt x="563" y="380"/>
                </a:lnTo>
                <a:lnTo>
                  <a:pt x="563" y="382"/>
                </a:lnTo>
                <a:lnTo>
                  <a:pt x="563" y="384"/>
                </a:lnTo>
                <a:lnTo>
                  <a:pt x="563" y="386"/>
                </a:lnTo>
                <a:lnTo>
                  <a:pt x="563" y="388"/>
                </a:lnTo>
                <a:lnTo>
                  <a:pt x="563" y="390"/>
                </a:lnTo>
                <a:lnTo>
                  <a:pt x="562" y="390"/>
                </a:lnTo>
                <a:lnTo>
                  <a:pt x="562" y="390"/>
                </a:lnTo>
                <a:lnTo>
                  <a:pt x="561" y="390"/>
                </a:lnTo>
                <a:lnTo>
                  <a:pt x="561" y="391"/>
                </a:lnTo>
                <a:lnTo>
                  <a:pt x="560" y="392"/>
                </a:lnTo>
                <a:lnTo>
                  <a:pt x="560" y="393"/>
                </a:lnTo>
                <a:lnTo>
                  <a:pt x="559" y="394"/>
                </a:lnTo>
                <a:lnTo>
                  <a:pt x="559" y="395"/>
                </a:lnTo>
                <a:lnTo>
                  <a:pt x="557" y="401"/>
                </a:lnTo>
                <a:lnTo>
                  <a:pt x="557" y="403"/>
                </a:lnTo>
                <a:lnTo>
                  <a:pt x="557" y="403"/>
                </a:lnTo>
                <a:lnTo>
                  <a:pt x="557" y="404"/>
                </a:lnTo>
                <a:lnTo>
                  <a:pt x="557" y="405"/>
                </a:lnTo>
                <a:lnTo>
                  <a:pt x="557" y="405"/>
                </a:lnTo>
                <a:lnTo>
                  <a:pt x="557" y="406"/>
                </a:lnTo>
                <a:lnTo>
                  <a:pt x="557" y="407"/>
                </a:lnTo>
                <a:lnTo>
                  <a:pt x="558" y="408"/>
                </a:lnTo>
                <a:lnTo>
                  <a:pt x="560" y="410"/>
                </a:lnTo>
                <a:lnTo>
                  <a:pt x="560" y="410"/>
                </a:lnTo>
                <a:lnTo>
                  <a:pt x="560" y="411"/>
                </a:lnTo>
                <a:lnTo>
                  <a:pt x="561" y="412"/>
                </a:lnTo>
                <a:lnTo>
                  <a:pt x="561" y="414"/>
                </a:lnTo>
                <a:lnTo>
                  <a:pt x="561" y="416"/>
                </a:lnTo>
                <a:lnTo>
                  <a:pt x="562" y="417"/>
                </a:lnTo>
                <a:lnTo>
                  <a:pt x="562" y="423"/>
                </a:lnTo>
                <a:lnTo>
                  <a:pt x="562" y="425"/>
                </a:lnTo>
                <a:lnTo>
                  <a:pt x="563" y="428"/>
                </a:lnTo>
                <a:lnTo>
                  <a:pt x="563" y="429"/>
                </a:lnTo>
                <a:lnTo>
                  <a:pt x="564" y="431"/>
                </a:lnTo>
                <a:lnTo>
                  <a:pt x="565" y="434"/>
                </a:lnTo>
                <a:lnTo>
                  <a:pt x="566" y="437"/>
                </a:lnTo>
                <a:lnTo>
                  <a:pt x="567" y="438"/>
                </a:lnTo>
                <a:lnTo>
                  <a:pt x="567" y="440"/>
                </a:lnTo>
                <a:lnTo>
                  <a:pt x="568" y="441"/>
                </a:lnTo>
                <a:lnTo>
                  <a:pt x="568" y="441"/>
                </a:lnTo>
                <a:lnTo>
                  <a:pt x="568" y="442"/>
                </a:lnTo>
                <a:lnTo>
                  <a:pt x="567" y="443"/>
                </a:lnTo>
                <a:lnTo>
                  <a:pt x="564" y="448"/>
                </a:lnTo>
                <a:lnTo>
                  <a:pt x="563" y="449"/>
                </a:lnTo>
                <a:lnTo>
                  <a:pt x="562" y="451"/>
                </a:lnTo>
                <a:lnTo>
                  <a:pt x="561" y="453"/>
                </a:lnTo>
                <a:lnTo>
                  <a:pt x="561" y="454"/>
                </a:lnTo>
                <a:lnTo>
                  <a:pt x="561" y="456"/>
                </a:lnTo>
                <a:lnTo>
                  <a:pt x="560" y="460"/>
                </a:lnTo>
                <a:lnTo>
                  <a:pt x="560" y="462"/>
                </a:lnTo>
                <a:lnTo>
                  <a:pt x="560" y="464"/>
                </a:lnTo>
                <a:lnTo>
                  <a:pt x="560" y="466"/>
                </a:lnTo>
                <a:lnTo>
                  <a:pt x="561" y="469"/>
                </a:lnTo>
                <a:lnTo>
                  <a:pt x="561" y="471"/>
                </a:lnTo>
                <a:lnTo>
                  <a:pt x="562" y="473"/>
                </a:lnTo>
                <a:lnTo>
                  <a:pt x="564" y="477"/>
                </a:lnTo>
                <a:lnTo>
                  <a:pt x="565" y="479"/>
                </a:lnTo>
                <a:lnTo>
                  <a:pt x="566" y="480"/>
                </a:lnTo>
                <a:lnTo>
                  <a:pt x="568" y="483"/>
                </a:lnTo>
                <a:lnTo>
                  <a:pt x="569" y="483"/>
                </a:lnTo>
                <a:lnTo>
                  <a:pt x="569" y="484"/>
                </a:lnTo>
                <a:lnTo>
                  <a:pt x="570" y="485"/>
                </a:lnTo>
                <a:lnTo>
                  <a:pt x="570" y="487"/>
                </a:lnTo>
                <a:lnTo>
                  <a:pt x="570" y="488"/>
                </a:lnTo>
                <a:lnTo>
                  <a:pt x="569" y="489"/>
                </a:lnTo>
                <a:lnTo>
                  <a:pt x="569" y="492"/>
                </a:lnTo>
                <a:lnTo>
                  <a:pt x="568" y="494"/>
                </a:lnTo>
                <a:lnTo>
                  <a:pt x="568" y="495"/>
                </a:lnTo>
                <a:lnTo>
                  <a:pt x="567" y="496"/>
                </a:lnTo>
                <a:lnTo>
                  <a:pt x="565" y="499"/>
                </a:lnTo>
                <a:lnTo>
                  <a:pt x="564" y="501"/>
                </a:lnTo>
                <a:lnTo>
                  <a:pt x="563" y="503"/>
                </a:lnTo>
                <a:lnTo>
                  <a:pt x="562" y="507"/>
                </a:lnTo>
                <a:lnTo>
                  <a:pt x="561" y="509"/>
                </a:lnTo>
                <a:lnTo>
                  <a:pt x="560" y="510"/>
                </a:lnTo>
                <a:lnTo>
                  <a:pt x="560" y="512"/>
                </a:lnTo>
                <a:lnTo>
                  <a:pt x="559" y="512"/>
                </a:lnTo>
                <a:lnTo>
                  <a:pt x="558" y="513"/>
                </a:lnTo>
                <a:lnTo>
                  <a:pt x="554" y="516"/>
                </a:lnTo>
                <a:lnTo>
                  <a:pt x="551" y="518"/>
                </a:lnTo>
                <a:lnTo>
                  <a:pt x="549" y="520"/>
                </a:lnTo>
                <a:lnTo>
                  <a:pt x="548" y="521"/>
                </a:lnTo>
                <a:lnTo>
                  <a:pt x="546" y="523"/>
                </a:lnTo>
                <a:lnTo>
                  <a:pt x="545" y="524"/>
                </a:lnTo>
                <a:lnTo>
                  <a:pt x="544" y="525"/>
                </a:lnTo>
                <a:lnTo>
                  <a:pt x="544" y="526"/>
                </a:lnTo>
                <a:lnTo>
                  <a:pt x="544" y="528"/>
                </a:lnTo>
                <a:lnTo>
                  <a:pt x="543" y="529"/>
                </a:lnTo>
                <a:lnTo>
                  <a:pt x="543" y="530"/>
                </a:lnTo>
                <a:lnTo>
                  <a:pt x="543" y="531"/>
                </a:lnTo>
                <a:lnTo>
                  <a:pt x="543" y="533"/>
                </a:lnTo>
                <a:lnTo>
                  <a:pt x="544" y="535"/>
                </a:lnTo>
                <a:lnTo>
                  <a:pt x="544" y="536"/>
                </a:lnTo>
                <a:lnTo>
                  <a:pt x="544" y="537"/>
                </a:lnTo>
                <a:lnTo>
                  <a:pt x="544" y="538"/>
                </a:lnTo>
                <a:lnTo>
                  <a:pt x="543" y="538"/>
                </a:lnTo>
                <a:lnTo>
                  <a:pt x="543" y="539"/>
                </a:lnTo>
                <a:lnTo>
                  <a:pt x="543" y="540"/>
                </a:lnTo>
                <a:lnTo>
                  <a:pt x="542" y="541"/>
                </a:lnTo>
                <a:lnTo>
                  <a:pt x="542" y="541"/>
                </a:lnTo>
                <a:lnTo>
                  <a:pt x="541" y="542"/>
                </a:lnTo>
                <a:lnTo>
                  <a:pt x="541" y="542"/>
                </a:lnTo>
                <a:lnTo>
                  <a:pt x="540" y="543"/>
                </a:lnTo>
                <a:lnTo>
                  <a:pt x="537" y="545"/>
                </a:lnTo>
                <a:lnTo>
                  <a:pt x="536" y="545"/>
                </a:lnTo>
                <a:lnTo>
                  <a:pt x="536" y="545"/>
                </a:lnTo>
                <a:lnTo>
                  <a:pt x="535" y="546"/>
                </a:lnTo>
                <a:lnTo>
                  <a:pt x="535" y="546"/>
                </a:lnTo>
                <a:lnTo>
                  <a:pt x="535" y="547"/>
                </a:lnTo>
                <a:lnTo>
                  <a:pt x="535" y="547"/>
                </a:lnTo>
                <a:lnTo>
                  <a:pt x="535" y="548"/>
                </a:lnTo>
                <a:lnTo>
                  <a:pt x="535" y="549"/>
                </a:lnTo>
                <a:lnTo>
                  <a:pt x="535" y="550"/>
                </a:lnTo>
                <a:lnTo>
                  <a:pt x="535" y="550"/>
                </a:lnTo>
                <a:lnTo>
                  <a:pt x="535" y="551"/>
                </a:lnTo>
                <a:lnTo>
                  <a:pt x="536" y="552"/>
                </a:lnTo>
                <a:lnTo>
                  <a:pt x="536" y="553"/>
                </a:lnTo>
                <a:lnTo>
                  <a:pt x="536" y="554"/>
                </a:lnTo>
                <a:lnTo>
                  <a:pt x="537" y="554"/>
                </a:lnTo>
                <a:lnTo>
                  <a:pt x="538" y="555"/>
                </a:lnTo>
                <a:lnTo>
                  <a:pt x="539" y="556"/>
                </a:lnTo>
                <a:lnTo>
                  <a:pt x="541" y="558"/>
                </a:lnTo>
                <a:lnTo>
                  <a:pt x="541" y="558"/>
                </a:lnTo>
                <a:lnTo>
                  <a:pt x="542" y="559"/>
                </a:lnTo>
                <a:lnTo>
                  <a:pt x="542" y="559"/>
                </a:lnTo>
                <a:lnTo>
                  <a:pt x="542" y="560"/>
                </a:lnTo>
                <a:lnTo>
                  <a:pt x="542" y="560"/>
                </a:lnTo>
                <a:lnTo>
                  <a:pt x="542" y="561"/>
                </a:lnTo>
                <a:lnTo>
                  <a:pt x="541" y="563"/>
                </a:lnTo>
                <a:lnTo>
                  <a:pt x="541" y="564"/>
                </a:lnTo>
                <a:lnTo>
                  <a:pt x="540" y="564"/>
                </a:lnTo>
                <a:lnTo>
                  <a:pt x="540" y="565"/>
                </a:lnTo>
                <a:lnTo>
                  <a:pt x="539" y="565"/>
                </a:lnTo>
                <a:lnTo>
                  <a:pt x="539" y="565"/>
                </a:lnTo>
                <a:lnTo>
                  <a:pt x="537" y="566"/>
                </a:lnTo>
                <a:lnTo>
                  <a:pt x="536" y="567"/>
                </a:lnTo>
                <a:lnTo>
                  <a:pt x="535" y="567"/>
                </a:lnTo>
                <a:lnTo>
                  <a:pt x="534" y="570"/>
                </a:lnTo>
                <a:lnTo>
                  <a:pt x="532" y="571"/>
                </a:lnTo>
                <a:lnTo>
                  <a:pt x="531" y="572"/>
                </a:lnTo>
                <a:lnTo>
                  <a:pt x="530" y="573"/>
                </a:lnTo>
                <a:lnTo>
                  <a:pt x="530" y="574"/>
                </a:lnTo>
                <a:lnTo>
                  <a:pt x="529" y="575"/>
                </a:lnTo>
                <a:lnTo>
                  <a:pt x="529" y="576"/>
                </a:lnTo>
                <a:lnTo>
                  <a:pt x="529" y="577"/>
                </a:lnTo>
                <a:lnTo>
                  <a:pt x="529" y="578"/>
                </a:lnTo>
                <a:lnTo>
                  <a:pt x="529" y="579"/>
                </a:lnTo>
                <a:lnTo>
                  <a:pt x="529" y="580"/>
                </a:lnTo>
                <a:lnTo>
                  <a:pt x="530" y="582"/>
                </a:lnTo>
                <a:lnTo>
                  <a:pt x="531" y="584"/>
                </a:lnTo>
                <a:lnTo>
                  <a:pt x="532" y="585"/>
                </a:lnTo>
                <a:lnTo>
                  <a:pt x="534" y="588"/>
                </a:lnTo>
                <a:lnTo>
                  <a:pt x="535" y="589"/>
                </a:lnTo>
                <a:lnTo>
                  <a:pt x="535" y="590"/>
                </a:lnTo>
                <a:lnTo>
                  <a:pt x="536" y="591"/>
                </a:lnTo>
                <a:lnTo>
                  <a:pt x="536" y="593"/>
                </a:lnTo>
                <a:lnTo>
                  <a:pt x="536" y="594"/>
                </a:lnTo>
                <a:lnTo>
                  <a:pt x="536" y="595"/>
                </a:lnTo>
                <a:lnTo>
                  <a:pt x="536" y="596"/>
                </a:lnTo>
                <a:lnTo>
                  <a:pt x="536" y="597"/>
                </a:lnTo>
                <a:lnTo>
                  <a:pt x="536" y="598"/>
                </a:lnTo>
                <a:lnTo>
                  <a:pt x="535" y="598"/>
                </a:lnTo>
                <a:lnTo>
                  <a:pt x="535" y="599"/>
                </a:lnTo>
                <a:lnTo>
                  <a:pt x="533" y="601"/>
                </a:lnTo>
                <a:lnTo>
                  <a:pt x="532" y="602"/>
                </a:lnTo>
                <a:lnTo>
                  <a:pt x="531" y="604"/>
                </a:lnTo>
                <a:lnTo>
                  <a:pt x="530" y="605"/>
                </a:lnTo>
                <a:lnTo>
                  <a:pt x="529" y="606"/>
                </a:lnTo>
                <a:lnTo>
                  <a:pt x="529" y="608"/>
                </a:lnTo>
                <a:lnTo>
                  <a:pt x="527" y="613"/>
                </a:lnTo>
                <a:lnTo>
                  <a:pt x="526" y="617"/>
                </a:lnTo>
                <a:lnTo>
                  <a:pt x="526" y="617"/>
                </a:lnTo>
                <a:lnTo>
                  <a:pt x="525" y="618"/>
                </a:lnTo>
                <a:lnTo>
                  <a:pt x="525" y="619"/>
                </a:lnTo>
                <a:lnTo>
                  <a:pt x="524" y="619"/>
                </a:lnTo>
                <a:lnTo>
                  <a:pt x="523" y="619"/>
                </a:lnTo>
                <a:lnTo>
                  <a:pt x="519" y="621"/>
                </a:lnTo>
                <a:lnTo>
                  <a:pt x="517" y="622"/>
                </a:lnTo>
                <a:lnTo>
                  <a:pt x="515" y="623"/>
                </a:lnTo>
                <a:lnTo>
                  <a:pt x="514" y="624"/>
                </a:lnTo>
                <a:lnTo>
                  <a:pt x="510" y="627"/>
                </a:lnTo>
                <a:lnTo>
                  <a:pt x="508" y="629"/>
                </a:lnTo>
                <a:lnTo>
                  <a:pt x="506" y="630"/>
                </a:lnTo>
                <a:lnTo>
                  <a:pt x="505" y="630"/>
                </a:lnTo>
                <a:lnTo>
                  <a:pt x="504" y="631"/>
                </a:lnTo>
                <a:lnTo>
                  <a:pt x="502" y="631"/>
                </a:lnTo>
                <a:lnTo>
                  <a:pt x="501" y="632"/>
                </a:lnTo>
                <a:lnTo>
                  <a:pt x="500" y="632"/>
                </a:lnTo>
                <a:lnTo>
                  <a:pt x="499" y="632"/>
                </a:lnTo>
                <a:lnTo>
                  <a:pt x="498" y="632"/>
                </a:lnTo>
                <a:lnTo>
                  <a:pt x="497" y="632"/>
                </a:lnTo>
                <a:lnTo>
                  <a:pt x="495" y="632"/>
                </a:lnTo>
                <a:lnTo>
                  <a:pt x="490" y="631"/>
                </a:lnTo>
                <a:lnTo>
                  <a:pt x="489" y="631"/>
                </a:lnTo>
                <a:lnTo>
                  <a:pt x="488" y="631"/>
                </a:lnTo>
                <a:lnTo>
                  <a:pt x="487" y="631"/>
                </a:lnTo>
                <a:lnTo>
                  <a:pt x="487" y="631"/>
                </a:lnTo>
                <a:lnTo>
                  <a:pt x="486" y="631"/>
                </a:lnTo>
                <a:lnTo>
                  <a:pt x="486" y="632"/>
                </a:lnTo>
                <a:lnTo>
                  <a:pt x="486" y="633"/>
                </a:lnTo>
                <a:lnTo>
                  <a:pt x="485" y="638"/>
                </a:lnTo>
                <a:lnTo>
                  <a:pt x="484" y="641"/>
                </a:lnTo>
                <a:lnTo>
                  <a:pt x="484" y="643"/>
                </a:lnTo>
                <a:lnTo>
                  <a:pt x="484" y="649"/>
                </a:lnTo>
                <a:lnTo>
                  <a:pt x="483" y="651"/>
                </a:lnTo>
                <a:lnTo>
                  <a:pt x="483" y="653"/>
                </a:lnTo>
                <a:lnTo>
                  <a:pt x="482" y="656"/>
                </a:lnTo>
                <a:lnTo>
                  <a:pt x="482" y="658"/>
                </a:lnTo>
                <a:lnTo>
                  <a:pt x="482" y="659"/>
                </a:lnTo>
                <a:lnTo>
                  <a:pt x="482" y="660"/>
                </a:lnTo>
                <a:lnTo>
                  <a:pt x="482" y="662"/>
                </a:lnTo>
                <a:lnTo>
                  <a:pt x="483" y="663"/>
                </a:lnTo>
                <a:lnTo>
                  <a:pt x="484" y="667"/>
                </a:lnTo>
                <a:lnTo>
                  <a:pt x="485" y="669"/>
                </a:lnTo>
                <a:lnTo>
                  <a:pt x="485" y="670"/>
                </a:lnTo>
                <a:lnTo>
                  <a:pt x="487" y="676"/>
                </a:lnTo>
                <a:lnTo>
                  <a:pt x="487" y="678"/>
                </a:lnTo>
                <a:lnTo>
                  <a:pt x="487" y="680"/>
                </a:lnTo>
                <a:lnTo>
                  <a:pt x="487" y="682"/>
                </a:lnTo>
                <a:lnTo>
                  <a:pt x="487" y="684"/>
                </a:lnTo>
                <a:lnTo>
                  <a:pt x="486" y="685"/>
                </a:lnTo>
                <a:lnTo>
                  <a:pt x="486" y="686"/>
                </a:lnTo>
                <a:lnTo>
                  <a:pt x="486" y="687"/>
                </a:lnTo>
                <a:lnTo>
                  <a:pt x="485" y="688"/>
                </a:lnTo>
                <a:lnTo>
                  <a:pt x="485" y="688"/>
                </a:lnTo>
                <a:lnTo>
                  <a:pt x="484" y="689"/>
                </a:lnTo>
                <a:lnTo>
                  <a:pt x="483" y="690"/>
                </a:lnTo>
                <a:lnTo>
                  <a:pt x="483" y="691"/>
                </a:lnTo>
                <a:lnTo>
                  <a:pt x="481" y="692"/>
                </a:lnTo>
                <a:lnTo>
                  <a:pt x="480" y="693"/>
                </a:lnTo>
                <a:lnTo>
                  <a:pt x="479" y="693"/>
                </a:lnTo>
                <a:lnTo>
                  <a:pt x="476" y="695"/>
                </a:lnTo>
                <a:lnTo>
                  <a:pt x="475" y="695"/>
                </a:lnTo>
                <a:lnTo>
                  <a:pt x="474" y="696"/>
                </a:lnTo>
                <a:lnTo>
                  <a:pt x="473" y="696"/>
                </a:lnTo>
                <a:lnTo>
                  <a:pt x="472" y="697"/>
                </a:lnTo>
                <a:lnTo>
                  <a:pt x="471" y="698"/>
                </a:lnTo>
                <a:lnTo>
                  <a:pt x="470" y="699"/>
                </a:lnTo>
                <a:lnTo>
                  <a:pt x="469" y="700"/>
                </a:lnTo>
                <a:lnTo>
                  <a:pt x="468" y="702"/>
                </a:lnTo>
                <a:lnTo>
                  <a:pt x="466" y="705"/>
                </a:lnTo>
                <a:lnTo>
                  <a:pt x="465" y="708"/>
                </a:lnTo>
                <a:lnTo>
                  <a:pt x="464" y="710"/>
                </a:lnTo>
                <a:lnTo>
                  <a:pt x="463" y="712"/>
                </a:lnTo>
                <a:lnTo>
                  <a:pt x="463" y="713"/>
                </a:lnTo>
                <a:lnTo>
                  <a:pt x="462" y="716"/>
                </a:lnTo>
                <a:lnTo>
                  <a:pt x="462" y="718"/>
                </a:lnTo>
                <a:lnTo>
                  <a:pt x="461" y="722"/>
                </a:lnTo>
                <a:lnTo>
                  <a:pt x="461" y="724"/>
                </a:lnTo>
                <a:lnTo>
                  <a:pt x="460" y="726"/>
                </a:lnTo>
                <a:lnTo>
                  <a:pt x="460" y="728"/>
                </a:lnTo>
                <a:lnTo>
                  <a:pt x="460" y="730"/>
                </a:lnTo>
                <a:lnTo>
                  <a:pt x="460" y="732"/>
                </a:lnTo>
                <a:lnTo>
                  <a:pt x="461" y="734"/>
                </a:lnTo>
                <a:lnTo>
                  <a:pt x="461" y="735"/>
                </a:lnTo>
                <a:lnTo>
                  <a:pt x="461" y="736"/>
                </a:lnTo>
                <a:lnTo>
                  <a:pt x="461" y="738"/>
                </a:lnTo>
                <a:lnTo>
                  <a:pt x="462" y="739"/>
                </a:lnTo>
                <a:lnTo>
                  <a:pt x="464" y="744"/>
                </a:lnTo>
                <a:lnTo>
                  <a:pt x="464" y="746"/>
                </a:lnTo>
                <a:lnTo>
                  <a:pt x="464" y="746"/>
                </a:lnTo>
                <a:lnTo>
                  <a:pt x="463" y="746"/>
                </a:lnTo>
                <a:lnTo>
                  <a:pt x="462" y="745"/>
                </a:lnTo>
                <a:lnTo>
                  <a:pt x="461" y="745"/>
                </a:lnTo>
                <a:lnTo>
                  <a:pt x="460" y="745"/>
                </a:lnTo>
                <a:lnTo>
                  <a:pt x="459" y="745"/>
                </a:lnTo>
                <a:lnTo>
                  <a:pt x="457" y="745"/>
                </a:lnTo>
                <a:lnTo>
                  <a:pt x="456" y="745"/>
                </a:lnTo>
                <a:lnTo>
                  <a:pt x="454" y="746"/>
                </a:lnTo>
                <a:lnTo>
                  <a:pt x="453" y="747"/>
                </a:lnTo>
                <a:lnTo>
                  <a:pt x="451" y="747"/>
                </a:lnTo>
                <a:lnTo>
                  <a:pt x="450" y="748"/>
                </a:lnTo>
                <a:lnTo>
                  <a:pt x="449" y="749"/>
                </a:lnTo>
                <a:lnTo>
                  <a:pt x="448" y="750"/>
                </a:lnTo>
                <a:lnTo>
                  <a:pt x="447" y="751"/>
                </a:lnTo>
                <a:lnTo>
                  <a:pt x="447" y="752"/>
                </a:lnTo>
                <a:lnTo>
                  <a:pt x="446" y="753"/>
                </a:lnTo>
                <a:lnTo>
                  <a:pt x="444" y="757"/>
                </a:lnTo>
                <a:lnTo>
                  <a:pt x="443" y="758"/>
                </a:lnTo>
                <a:lnTo>
                  <a:pt x="443" y="758"/>
                </a:lnTo>
                <a:lnTo>
                  <a:pt x="443" y="759"/>
                </a:lnTo>
                <a:lnTo>
                  <a:pt x="442" y="759"/>
                </a:lnTo>
                <a:lnTo>
                  <a:pt x="442" y="759"/>
                </a:lnTo>
                <a:lnTo>
                  <a:pt x="441" y="759"/>
                </a:lnTo>
                <a:lnTo>
                  <a:pt x="440" y="760"/>
                </a:lnTo>
                <a:lnTo>
                  <a:pt x="439" y="759"/>
                </a:lnTo>
                <a:lnTo>
                  <a:pt x="438" y="759"/>
                </a:lnTo>
                <a:lnTo>
                  <a:pt x="437" y="759"/>
                </a:lnTo>
                <a:lnTo>
                  <a:pt x="436" y="758"/>
                </a:lnTo>
                <a:lnTo>
                  <a:pt x="434" y="757"/>
                </a:lnTo>
                <a:lnTo>
                  <a:pt x="430" y="755"/>
                </a:lnTo>
                <a:lnTo>
                  <a:pt x="428" y="753"/>
                </a:lnTo>
                <a:lnTo>
                  <a:pt x="424" y="750"/>
                </a:lnTo>
                <a:lnTo>
                  <a:pt x="418" y="746"/>
                </a:lnTo>
                <a:lnTo>
                  <a:pt x="415" y="744"/>
                </a:lnTo>
                <a:lnTo>
                  <a:pt x="412" y="742"/>
                </a:lnTo>
                <a:lnTo>
                  <a:pt x="411" y="741"/>
                </a:lnTo>
                <a:lnTo>
                  <a:pt x="409" y="739"/>
                </a:lnTo>
                <a:lnTo>
                  <a:pt x="407" y="737"/>
                </a:lnTo>
                <a:lnTo>
                  <a:pt x="406" y="735"/>
                </a:lnTo>
                <a:lnTo>
                  <a:pt x="405" y="734"/>
                </a:lnTo>
                <a:lnTo>
                  <a:pt x="404" y="732"/>
                </a:lnTo>
                <a:lnTo>
                  <a:pt x="404" y="731"/>
                </a:lnTo>
                <a:lnTo>
                  <a:pt x="403" y="730"/>
                </a:lnTo>
                <a:lnTo>
                  <a:pt x="403" y="728"/>
                </a:lnTo>
                <a:lnTo>
                  <a:pt x="402" y="726"/>
                </a:lnTo>
                <a:lnTo>
                  <a:pt x="402" y="720"/>
                </a:lnTo>
                <a:lnTo>
                  <a:pt x="401" y="714"/>
                </a:lnTo>
                <a:lnTo>
                  <a:pt x="401" y="709"/>
                </a:lnTo>
                <a:lnTo>
                  <a:pt x="401" y="707"/>
                </a:lnTo>
                <a:lnTo>
                  <a:pt x="400" y="704"/>
                </a:lnTo>
                <a:lnTo>
                  <a:pt x="400" y="702"/>
                </a:lnTo>
                <a:lnTo>
                  <a:pt x="399" y="699"/>
                </a:lnTo>
                <a:lnTo>
                  <a:pt x="398" y="694"/>
                </a:lnTo>
                <a:lnTo>
                  <a:pt x="397" y="692"/>
                </a:lnTo>
                <a:lnTo>
                  <a:pt x="396" y="691"/>
                </a:lnTo>
                <a:lnTo>
                  <a:pt x="396" y="690"/>
                </a:lnTo>
                <a:lnTo>
                  <a:pt x="395" y="689"/>
                </a:lnTo>
                <a:lnTo>
                  <a:pt x="394" y="687"/>
                </a:lnTo>
                <a:lnTo>
                  <a:pt x="391" y="683"/>
                </a:lnTo>
                <a:lnTo>
                  <a:pt x="387" y="679"/>
                </a:lnTo>
                <a:lnTo>
                  <a:pt x="383" y="674"/>
                </a:lnTo>
                <a:lnTo>
                  <a:pt x="376" y="666"/>
                </a:lnTo>
                <a:lnTo>
                  <a:pt x="375" y="665"/>
                </a:lnTo>
                <a:lnTo>
                  <a:pt x="373" y="663"/>
                </a:lnTo>
                <a:lnTo>
                  <a:pt x="372" y="661"/>
                </a:lnTo>
                <a:lnTo>
                  <a:pt x="370" y="660"/>
                </a:lnTo>
                <a:lnTo>
                  <a:pt x="368" y="657"/>
                </a:lnTo>
                <a:lnTo>
                  <a:pt x="366" y="656"/>
                </a:lnTo>
                <a:lnTo>
                  <a:pt x="364" y="655"/>
                </a:lnTo>
                <a:lnTo>
                  <a:pt x="362" y="653"/>
                </a:lnTo>
                <a:lnTo>
                  <a:pt x="360" y="651"/>
                </a:lnTo>
                <a:lnTo>
                  <a:pt x="358" y="650"/>
                </a:lnTo>
                <a:lnTo>
                  <a:pt x="356" y="649"/>
                </a:lnTo>
                <a:lnTo>
                  <a:pt x="353" y="647"/>
                </a:lnTo>
                <a:lnTo>
                  <a:pt x="352" y="647"/>
                </a:lnTo>
                <a:lnTo>
                  <a:pt x="351" y="646"/>
                </a:lnTo>
                <a:lnTo>
                  <a:pt x="348" y="646"/>
                </a:lnTo>
                <a:lnTo>
                  <a:pt x="346" y="646"/>
                </a:lnTo>
                <a:lnTo>
                  <a:pt x="344" y="645"/>
                </a:lnTo>
                <a:lnTo>
                  <a:pt x="341" y="645"/>
                </a:lnTo>
                <a:lnTo>
                  <a:pt x="335" y="645"/>
                </a:lnTo>
                <a:lnTo>
                  <a:pt x="332" y="645"/>
                </a:lnTo>
                <a:lnTo>
                  <a:pt x="331" y="645"/>
                </a:lnTo>
                <a:lnTo>
                  <a:pt x="329" y="645"/>
                </a:lnTo>
                <a:lnTo>
                  <a:pt x="328" y="644"/>
                </a:lnTo>
                <a:lnTo>
                  <a:pt x="326" y="644"/>
                </a:lnTo>
                <a:lnTo>
                  <a:pt x="324" y="643"/>
                </a:lnTo>
                <a:lnTo>
                  <a:pt x="322" y="642"/>
                </a:lnTo>
                <a:lnTo>
                  <a:pt x="320" y="641"/>
                </a:lnTo>
                <a:lnTo>
                  <a:pt x="318" y="640"/>
                </a:lnTo>
                <a:lnTo>
                  <a:pt x="316" y="639"/>
                </a:lnTo>
                <a:lnTo>
                  <a:pt x="314" y="637"/>
                </a:lnTo>
                <a:lnTo>
                  <a:pt x="312" y="636"/>
                </a:lnTo>
                <a:lnTo>
                  <a:pt x="311" y="634"/>
                </a:lnTo>
                <a:lnTo>
                  <a:pt x="309" y="633"/>
                </a:lnTo>
                <a:lnTo>
                  <a:pt x="308" y="631"/>
                </a:lnTo>
                <a:lnTo>
                  <a:pt x="308" y="630"/>
                </a:lnTo>
                <a:lnTo>
                  <a:pt x="307" y="629"/>
                </a:lnTo>
                <a:lnTo>
                  <a:pt x="306" y="627"/>
                </a:lnTo>
                <a:lnTo>
                  <a:pt x="306" y="625"/>
                </a:lnTo>
                <a:lnTo>
                  <a:pt x="305" y="623"/>
                </a:lnTo>
                <a:lnTo>
                  <a:pt x="304" y="617"/>
                </a:lnTo>
                <a:lnTo>
                  <a:pt x="303" y="615"/>
                </a:lnTo>
                <a:lnTo>
                  <a:pt x="303" y="613"/>
                </a:lnTo>
                <a:lnTo>
                  <a:pt x="302" y="612"/>
                </a:lnTo>
                <a:lnTo>
                  <a:pt x="301" y="610"/>
                </a:lnTo>
                <a:lnTo>
                  <a:pt x="301" y="609"/>
                </a:lnTo>
                <a:lnTo>
                  <a:pt x="300" y="608"/>
                </a:lnTo>
                <a:lnTo>
                  <a:pt x="299" y="606"/>
                </a:lnTo>
                <a:lnTo>
                  <a:pt x="296" y="603"/>
                </a:lnTo>
                <a:lnTo>
                  <a:pt x="291" y="597"/>
                </a:lnTo>
                <a:lnTo>
                  <a:pt x="284" y="590"/>
                </a:lnTo>
                <a:lnTo>
                  <a:pt x="283" y="589"/>
                </a:lnTo>
                <a:lnTo>
                  <a:pt x="282" y="588"/>
                </a:lnTo>
                <a:lnTo>
                  <a:pt x="281" y="587"/>
                </a:lnTo>
                <a:lnTo>
                  <a:pt x="280" y="585"/>
                </a:lnTo>
                <a:lnTo>
                  <a:pt x="280" y="584"/>
                </a:lnTo>
                <a:lnTo>
                  <a:pt x="278" y="580"/>
                </a:lnTo>
                <a:lnTo>
                  <a:pt x="277" y="578"/>
                </a:lnTo>
                <a:lnTo>
                  <a:pt x="275" y="576"/>
                </a:lnTo>
                <a:lnTo>
                  <a:pt x="272" y="572"/>
                </a:lnTo>
                <a:lnTo>
                  <a:pt x="271" y="571"/>
                </a:lnTo>
                <a:lnTo>
                  <a:pt x="270" y="569"/>
                </a:lnTo>
                <a:lnTo>
                  <a:pt x="267" y="564"/>
                </a:lnTo>
                <a:lnTo>
                  <a:pt x="267" y="563"/>
                </a:lnTo>
                <a:lnTo>
                  <a:pt x="266" y="562"/>
                </a:lnTo>
                <a:lnTo>
                  <a:pt x="265" y="561"/>
                </a:lnTo>
                <a:lnTo>
                  <a:pt x="264" y="560"/>
                </a:lnTo>
                <a:lnTo>
                  <a:pt x="260" y="556"/>
                </a:lnTo>
                <a:lnTo>
                  <a:pt x="258" y="555"/>
                </a:lnTo>
                <a:lnTo>
                  <a:pt x="257" y="553"/>
                </a:lnTo>
                <a:lnTo>
                  <a:pt x="255" y="551"/>
                </a:lnTo>
                <a:lnTo>
                  <a:pt x="254" y="549"/>
                </a:lnTo>
                <a:lnTo>
                  <a:pt x="253" y="548"/>
                </a:lnTo>
                <a:lnTo>
                  <a:pt x="249" y="545"/>
                </a:lnTo>
                <a:lnTo>
                  <a:pt x="248" y="544"/>
                </a:lnTo>
                <a:lnTo>
                  <a:pt x="248" y="543"/>
                </a:lnTo>
                <a:lnTo>
                  <a:pt x="247" y="542"/>
                </a:lnTo>
                <a:lnTo>
                  <a:pt x="246" y="541"/>
                </a:lnTo>
                <a:lnTo>
                  <a:pt x="246" y="539"/>
                </a:lnTo>
                <a:lnTo>
                  <a:pt x="245" y="538"/>
                </a:lnTo>
                <a:lnTo>
                  <a:pt x="245" y="536"/>
                </a:lnTo>
                <a:lnTo>
                  <a:pt x="244" y="530"/>
                </a:lnTo>
                <a:lnTo>
                  <a:pt x="243" y="528"/>
                </a:lnTo>
                <a:lnTo>
                  <a:pt x="243" y="527"/>
                </a:lnTo>
                <a:lnTo>
                  <a:pt x="243" y="525"/>
                </a:lnTo>
                <a:lnTo>
                  <a:pt x="242" y="524"/>
                </a:lnTo>
                <a:lnTo>
                  <a:pt x="242" y="523"/>
                </a:lnTo>
                <a:lnTo>
                  <a:pt x="241" y="522"/>
                </a:lnTo>
                <a:lnTo>
                  <a:pt x="240" y="521"/>
                </a:lnTo>
                <a:lnTo>
                  <a:pt x="237" y="517"/>
                </a:lnTo>
                <a:lnTo>
                  <a:pt x="233" y="514"/>
                </a:lnTo>
                <a:lnTo>
                  <a:pt x="229" y="509"/>
                </a:lnTo>
                <a:lnTo>
                  <a:pt x="226" y="506"/>
                </a:lnTo>
                <a:lnTo>
                  <a:pt x="224" y="504"/>
                </a:lnTo>
                <a:lnTo>
                  <a:pt x="222" y="503"/>
                </a:lnTo>
                <a:lnTo>
                  <a:pt x="221" y="501"/>
                </a:lnTo>
                <a:lnTo>
                  <a:pt x="219" y="500"/>
                </a:lnTo>
                <a:lnTo>
                  <a:pt x="218" y="499"/>
                </a:lnTo>
                <a:lnTo>
                  <a:pt x="216" y="498"/>
                </a:lnTo>
                <a:lnTo>
                  <a:pt x="214" y="497"/>
                </a:lnTo>
                <a:lnTo>
                  <a:pt x="212" y="496"/>
                </a:lnTo>
                <a:lnTo>
                  <a:pt x="210" y="495"/>
                </a:lnTo>
                <a:lnTo>
                  <a:pt x="209" y="495"/>
                </a:lnTo>
                <a:lnTo>
                  <a:pt x="205" y="493"/>
                </a:lnTo>
                <a:lnTo>
                  <a:pt x="202" y="493"/>
                </a:lnTo>
                <a:lnTo>
                  <a:pt x="194" y="491"/>
                </a:lnTo>
                <a:lnTo>
                  <a:pt x="192" y="491"/>
                </a:lnTo>
                <a:lnTo>
                  <a:pt x="189" y="490"/>
                </a:lnTo>
                <a:lnTo>
                  <a:pt x="188" y="491"/>
                </a:lnTo>
                <a:lnTo>
                  <a:pt x="187" y="491"/>
                </a:lnTo>
                <a:lnTo>
                  <a:pt x="187" y="491"/>
                </a:lnTo>
                <a:lnTo>
                  <a:pt x="186" y="491"/>
                </a:lnTo>
                <a:lnTo>
                  <a:pt x="185" y="492"/>
                </a:lnTo>
                <a:lnTo>
                  <a:pt x="184" y="492"/>
                </a:lnTo>
                <a:lnTo>
                  <a:pt x="184" y="493"/>
                </a:lnTo>
                <a:lnTo>
                  <a:pt x="183" y="495"/>
                </a:lnTo>
                <a:lnTo>
                  <a:pt x="182" y="496"/>
                </a:lnTo>
                <a:lnTo>
                  <a:pt x="182" y="496"/>
                </a:lnTo>
                <a:lnTo>
                  <a:pt x="181" y="497"/>
                </a:lnTo>
                <a:lnTo>
                  <a:pt x="180" y="497"/>
                </a:lnTo>
                <a:lnTo>
                  <a:pt x="180" y="497"/>
                </a:lnTo>
                <a:lnTo>
                  <a:pt x="179" y="497"/>
                </a:lnTo>
                <a:lnTo>
                  <a:pt x="177" y="497"/>
                </a:lnTo>
                <a:lnTo>
                  <a:pt x="175" y="497"/>
                </a:lnTo>
                <a:lnTo>
                  <a:pt x="172" y="496"/>
                </a:lnTo>
                <a:lnTo>
                  <a:pt x="168" y="495"/>
                </a:lnTo>
                <a:lnTo>
                  <a:pt x="167" y="495"/>
                </a:lnTo>
                <a:lnTo>
                  <a:pt x="165" y="494"/>
                </a:lnTo>
                <a:lnTo>
                  <a:pt x="160" y="494"/>
                </a:lnTo>
                <a:lnTo>
                  <a:pt x="157" y="494"/>
                </a:lnTo>
                <a:lnTo>
                  <a:pt x="155" y="493"/>
                </a:lnTo>
                <a:lnTo>
                  <a:pt x="153" y="493"/>
                </a:lnTo>
                <a:lnTo>
                  <a:pt x="151" y="492"/>
                </a:lnTo>
                <a:lnTo>
                  <a:pt x="149" y="492"/>
                </a:lnTo>
                <a:lnTo>
                  <a:pt x="147" y="491"/>
                </a:lnTo>
                <a:lnTo>
                  <a:pt x="145" y="490"/>
                </a:lnTo>
                <a:lnTo>
                  <a:pt x="144" y="489"/>
                </a:lnTo>
                <a:lnTo>
                  <a:pt x="143" y="489"/>
                </a:lnTo>
                <a:lnTo>
                  <a:pt x="142" y="488"/>
                </a:lnTo>
                <a:lnTo>
                  <a:pt x="141" y="487"/>
                </a:lnTo>
                <a:lnTo>
                  <a:pt x="140" y="485"/>
                </a:lnTo>
                <a:lnTo>
                  <a:pt x="140" y="485"/>
                </a:lnTo>
                <a:lnTo>
                  <a:pt x="137" y="481"/>
                </a:lnTo>
                <a:lnTo>
                  <a:pt x="135" y="476"/>
                </a:lnTo>
                <a:lnTo>
                  <a:pt x="133" y="473"/>
                </a:lnTo>
                <a:lnTo>
                  <a:pt x="133" y="471"/>
                </a:lnTo>
                <a:lnTo>
                  <a:pt x="132" y="470"/>
                </a:lnTo>
                <a:lnTo>
                  <a:pt x="131" y="465"/>
                </a:lnTo>
                <a:lnTo>
                  <a:pt x="130" y="463"/>
                </a:lnTo>
                <a:lnTo>
                  <a:pt x="129" y="461"/>
                </a:lnTo>
                <a:lnTo>
                  <a:pt x="128" y="460"/>
                </a:lnTo>
                <a:lnTo>
                  <a:pt x="127" y="458"/>
                </a:lnTo>
                <a:lnTo>
                  <a:pt x="126" y="456"/>
                </a:lnTo>
                <a:lnTo>
                  <a:pt x="125" y="455"/>
                </a:lnTo>
                <a:lnTo>
                  <a:pt x="124" y="453"/>
                </a:lnTo>
                <a:lnTo>
                  <a:pt x="121" y="450"/>
                </a:lnTo>
                <a:lnTo>
                  <a:pt x="119" y="448"/>
                </a:lnTo>
                <a:lnTo>
                  <a:pt x="112" y="442"/>
                </a:lnTo>
                <a:lnTo>
                  <a:pt x="110" y="441"/>
                </a:lnTo>
                <a:lnTo>
                  <a:pt x="108" y="440"/>
                </a:lnTo>
                <a:lnTo>
                  <a:pt x="106" y="439"/>
                </a:lnTo>
                <a:lnTo>
                  <a:pt x="104" y="438"/>
                </a:lnTo>
                <a:lnTo>
                  <a:pt x="99" y="435"/>
                </a:lnTo>
                <a:lnTo>
                  <a:pt x="97" y="435"/>
                </a:lnTo>
                <a:lnTo>
                  <a:pt x="96" y="434"/>
                </a:lnTo>
                <a:lnTo>
                  <a:pt x="94" y="433"/>
                </a:lnTo>
                <a:lnTo>
                  <a:pt x="93" y="431"/>
                </a:lnTo>
                <a:lnTo>
                  <a:pt x="92" y="430"/>
                </a:lnTo>
                <a:lnTo>
                  <a:pt x="91" y="429"/>
                </a:lnTo>
                <a:lnTo>
                  <a:pt x="90" y="429"/>
                </a:lnTo>
                <a:lnTo>
                  <a:pt x="90" y="428"/>
                </a:lnTo>
                <a:lnTo>
                  <a:pt x="89" y="427"/>
                </a:lnTo>
                <a:lnTo>
                  <a:pt x="89" y="426"/>
                </a:lnTo>
                <a:lnTo>
                  <a:pt x="89" y="425"/>
                </a:lnTo>
                <a:lnTo>
                  <a:pt x="88" y="422"/>
                </a:lnTo>
                <a:lnTo>
                  <a:pt x="87" y="418"/>
                </a:lnTo>
                <a:lnTo>
                  <a:pt x="86" y="415"/>
                </a:lnTo>
                <a:lnTo>
                  <a:pt x="85" y="411"/>
                </a:lnTo>
                <a:lnTo>
                  <a:pt x="83" y="406"/>
                </a:lnTo>
                <a:lnTo>
                  <a:pt x="82" y="405"/>
                </a:lnTo>
                <a:lnTo>
                  <a:pt x="82" y="403"/>
                </a:lnTo>
                <a:lnTo>
                  <a:pt x="82" y="402"/>
                </a:lnTo>
                <a:lnTo>
                  <a:pt x="82" y="400"/>
                </a:lnTo>
                <a:lnTo>
                  <a:pt x="82" y="399"/>
                </a:lnTo>
                <a:lnTo>
                  <a:pt x="83" y="396"/>
                </a:lnTo>
                <a:lnTo>
                  <a:pt x="83" y="393"/>
                </a:lnTo>
                <a:lnTo>
                  <a:pt x="83" y="391"/>
                </a:lnTo>
                <a:lnTo>
                  <a:pt x="83" y="387"/>
                </a:lnTo>
                <a:lnTo>
                  <a:pt x="83" y="382"/>
                </a:lnTo>
                <a:lnTo>
                  <a:pt x="83" y="380"/>
                </a:lnTo>
                <a:lnTo>
                  <a:pt x="83" y="378"/>
                </a:lnTo>
                <a:lnTo>
                  <a:pt x="83" y="376"/>
                </a:lnTo>
                <a:lnTo>
                  <a:pt x="82" y="374"/>
                </a:lnTo>
                <a:lnTo>
                  <a:pt x="82" y="373"/>
                </a:lnTo>
                <a:lnTo>
                  <a:pt x="81" y="372"/>
                </a:lnTo>
                <a:lnTo>
                  <a:pt x="80" y="371"/>
                </a:lnTo>
                <a:lnTo>
                  <a:pt x="79" y="370"/>
                </a:lnTo>
                <a:lnTo>
                  <a:pt x="78" y="369"/>
                </a:lnTo>
                <a:lnTo>
                  <a:pt x="75" y="368"/>
                </a:lnTo>
                <a:lnTo>
                  <a:pt x="73" y="367"/>
                </a:lnTo>
                <a:lnTo>
                  <a:pt x="70" y="366"/>
                </a:lnTo>
                <a:lnTo>
                  <a:pt x="69" y="365"/>
                </a:lnTo>
                <a:lnTo>
                  <a:pt x="68" y="365"/>
                </a:lnTo>
                <a:lnTo>
                  <a:pt x="66" y="364"/>
                </a:lnTo>
                <a:lnTo>
                  <a:pt x="65" y="363"/>
                </a:lnTo>
                <a:lnTo>
                  <a:pt x="65" y="362"/>
                </a:lnTo>
                <a:lnTo>
                  <a:pt x="64" y="361"/>
                </a:lnTo>
                <a:lnTo>
                  <a:pt x="63" y="359"/>
                </a:lnTo>
                <a:lnTo>
                  <a:pt x="61" y="356"/>
                </a:lnTo>
                <a:lnTo>
                  <a:pt x="60" y="354"/>
                </a:lnTo>
                <a:lnTo>
                  <a:pt x="59" y="352"/>
                </a:lnTo>
                <a:lnTo>
                  <a:pt x="58" y="350"/>
                </a:lnTo>
                <a:lnTo>
                  <a:pt x="57" y="348"/>
                </a:lnTo>
                <a:lnTo>
                  <a:pt x="57" y="346"/>
                </a:lnTo>
                <a:lnTo>
                  <a:pt x="56" y="344"/>
                </a:lnTo>
                <a:lnTo>
                  <a:pt x="56" y="342"/>
                </a:lnTo>
                <a:lnTo>
                  <a:pt x="55" y="340"/>
                </a:lnTo>
                <a:lnTo>
                  <a:pt x="55" y="332"/>
                </a:lnTo>
                <a:lnTo>
                  <a:pt x="54" y="330"/>
                </a:lnTo>
                <a:lnTo>
                  <a:pt x="54" y="328"/>
                </a:lnTo>
                <a:lnTo>
                  <a:pt x="53" y="326"/>
                </a:lnTo>
                <a:lnTo>
                  <a:pt x="51" y="319"/>
                </a:lnTo>
                <a:lnTo>
                  <a:pt x="51" y="317"/>
                </a:lnTo>
                <a:lnTo>
                  <a:pt x="50" y="315"/>
                </a:lnTo>
                <a:lnTo>
                  <a:pt x="49" y="313"/>
                </a:lnTo>
                <a:lnTo>
                  <a:pt x="48" y="312"/>
                </a:lnTo>
                <a:lnTo>
                  <a:pt x="47" y="310"/>
                </a:lnTo>
                <a:lnTo>
                  <a:pt x="46" y="310"/>
                </a:lnTo>
                <a:lnTo>
                  <a:pt x="45" y="309"/>
                </a:lnTo>
                <a:lnTo>
                  <a:pt x="45" y="308"/>
                </a:lnTo>
                <a:lnTo>
                  <a:pt x="41" y="307"/>
                </a:lnTo>
                <a:lnTo>
                  <a:pt x="41" y="306"/>
                </a:lnTo>
                <a:lnTo>
                  <a:pt x="40" y="306"/>
                </a:lnTo>
                <a:lnTo>
                  <a:pt x="39" y="305"/>
                </a:lnTo>
                <a:lnTo>
                  <a:pt x="39" y="304"/>
                </a:lnTo>
                <a:lnTo>
                  <a:pt x="37" y="302"/>
                </a:lnTo>
                <a:lnTo>
                  <a:pt x="36" y="301"/>
                </a:lnTo>
                <a:lnTo>
                  <a:pt x="36" y="300"/>
                </a:lnTo>
                <a:lnTo>
                  <a:pt x="36" y="298"/>
                </a:lnTo>
                <a:lnTo>
                  <a:pt x="36" y="295"/>
                </a:lnTo>
                <a:lnTo>
                  <a:pt x="35" y="294"/>
                </a:lnTo>
                <a:lnTo>
                  <a:pt x="35" y="292"/>
                </a:lnTo>
                <a:lnTo>
                  <a:pt x="35" y="291"/>
                </a:lnTo>
                <a:lnTo>
                  <a:pt x="35" y="290"/>
                </a:lnTo>
                <a:lnTo>
                  <a:pt x="35" y="288"/>
                </a:lnTo>
                <a:lnTo>
                  <a:pt x="36" y="285"/>
                </a:lnTo>
                <a:lnTo>
                  <a:pt x="36" y="282"/>
                </a:lnTo>
                <a:lnTo>
                  <a:pt x="37" y="278"/>
                </a:lnTo>
                <a:lnTo>
                  <a:pt x="37" y="277"/>
                </a:lnTo>
                <a:lnTo>
                  <a:pt x="37" y="276"/>
                </a:lnTo>
                <a:lnTo>
                  <a:pt x="37" y="274"/>
                </a:lnTo>
                <a:lnTo>
                  <a:pt x="37" y="272"/>
                </a:lnTo>
                <a:lnTo>
                  <a:pt x="36" y="271"/>
                </a:lnTo>
                <a:lnTo>
                  <a:pt x="35" y="269"/>
                </a:lnTo>
                <a:lnTo>
                  <a:pt x="35" y="268"/>
                </a:lnTo>
                <a:lnTo>
                  <a:pt x="34" y="267"/>
                </a:lnTo>
                <a:lnTo>
                  <a:pt x="33" y="266"/>
                </a:lnTo>
                <a:lnTo>
                  <a:pt x="32" y="265"/>
                </a:lnTo>
                <a:lnTo>
                  <a:pt x="31" y="265"/>
                </a:lnTo>
                <a:lnTo>
                  <a:pt x="30" y="264"/>
                </a:lnTo>
                <a:lnTo>
                  <a:pt x="25" y="262"/>
                </a:lnTo>
                <a:lnTo>
                  <a:pt x="23" y="261"/>
                </a:lnTo>
                <a:lnTo>
                  <a:pt x="22" y="261"/>
                </a:lnTo>
                <a:lnTo>
                  <a:pt x="18" y="258"/>
                </a:lnTo>
                <a:lnTo>
                  <a:pt x="11" y="254"/>
                </a:lnTo>
                <a:lnTo>
                  <a:pt x="8" y="252"/>
                </a:lnTo>
                <a:lnTo>
                  <a:pt x="7" y="252"/>
                </a:lnTo>
                <a:lnTo>
                  <a:pt x="5" y="251"/>
                </a:lnTo>
                <a:lnTo>
                  <a:pt x="4" y="250"/>
                </a:lnTo>
                <a:lnTo>
                  <a:pt x="3" y="249"/>
                </a:lnTo>
                <a:lnTo>
                  <a:pt x="2" y="248"/>
                </a:lnTo>
                <a:lnTo>
                  <a:pt x="1" y="247"/>
                </a:lnTo>
                <a:lnTo>
                  <a:pt x="0" y="245"/>
                </a:lnTo>
              </a:path>
            </a:pathLst>
          </a:custGeom>
          <a:noFill/>
          <a:ln w="98425">
            <a:solidFill>
              <a:srgbClr val="CCCC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118" name="Freeform 234">
            <a:extLst>
              <a:ext uri="{FF2B5EF4-FFF2-40B4-BE49-F238E27FC236}">
                <a16:creationId xmlns:a16="http://schemas.microsoft.com/office/drawing/2014/main" id="{1B74313F-1E97-49D0-9BAD-1F7C8593129E}"/>
              </a:ext>
            </a:extLst>
          </p:cNvPr>
          <p:cNvSpPr>
            <a:spLocks/>
          </p:cNvSpPr>
          <p:nvPr/>
        </p:nvSpPr>
        <p:spPr bwMode="auto">
          <a:xfrm>
            <a:off x="7498836" y="2129294"/>
            <a:ext cx="402523" cy="249666"/>
          </a:xfrm>
          <a:custGeom>
            <a:avLst/>
            <a:gdLst>
              <a:gd name="T0" fmla="*/ 3 w 395"/>
              <a:gd name="T1" fmla="*/ 231 h 245"/>
              <a:gd name="T2" fmla="*/ 0 w 395"/>
              <a:gd name="T3" fmla="*/ 221 h 245"/>
              <a:gd name="T4" fmla="*/ 2 w 395"/>
              <a:gd name="T5" fmla="*/ 214 h 245"/>
              <a:gd name="T6" fmla="*/ 8 w 395"/>
              <a:gd name="T7" fmla="*/ 208 h 245"/>
              <a:gd name="T8" fmla="*/ 23 w 395"/>
              <a:gd name="T9" fmla="*/ 199 h 245"/>
              <a:gd name="T10" fmla="*/ 27 w 395"/>
              <a:gd name="T11" fmla="*/ 194 h 245"/>
              <a:gd name="T12" fmla="*/ 32 w 395"/>
              <a:gd name="T13" fmla="*/ 171 h 245"/>
              <a:gd name="T14" fmla="*/ 36 w 395"/>
              <a:gd name="T15" fmla="*/ 164 h 245"/>
              <a:gd name="T16" fmla="*/ 43 w 395"/>
              <a:gd name="T17" fmla="*/ 154 h 245"/>
              <a:gd name="T18" fmla="*/ 52 w 395"/>
              <a:gd name="T19" fmla="*/ 139 h 245"/>
              <a:gd name="T20" fmla="*/ 62 w 395"/>
              <a:gd name="T21" fmla="*/ 124 h 245"/>
              <a:gd name="T22" fmla="*/ 73 w 395"/>
              <a:gd name="T23" fmla="*/ 123 h 245"/>
              <a:gd name="T24" fmla="*/ 84 w 395"/>
              <a:gd name="T25" fmla="*/ 125 h 245"/>
              <a:gd name="T26" fmla="*/ 91 w 395"/>
              <a:gd name="T27" fmla="*/ 121 h 245"/>
              <a:gd name="T28" fmla="*/ 99 w 395"/>
              <a:gd name="T29" fmla="*/ 117 h 245"/>
              <a:gd name="T30" fmla="*/ 107 w 395"/>
              <a:gd name="T31" fmla="*/ 118 h 245"/>
              <a:gd name="T32" fmla="*/ 113 w 395"/>
              <a:gd name="T33" fmla="*/ 123 h 245"/>
              <a:gd name="T34" fmla="*/ 117 w 395"/>
              <a:gd name="T35" fmla="*/ 127 h 245"/>
              <a:gd name="T36" fmla="*/ 119 w 395"/>
              <a:gd name="T37" fmla="*/ 127 h 245"/>
              <a:gd name="T38" fmla="*/ 122 w 395"/>
              <a:gd name="T39" fmla="*/ 121 h 245"/>
              <a:gd name="T40" fmla="*/ 129 w 395"/>
              <a:gd name="T41" fmla="*/ 117 h 245"/>
              <a:gd name="T42" fmla="*/ 133 w 395"/>
              <a:gd name="T43" fmla="*/ 112 h 245"/>
              <a:gd name="T44" fmla="*/ 142 w 395"/>
              <a:gd name="T45" fmla="*/ 109 h 245"/>
              <a:gd name="T46" fmla="*/ 155 w 395"/>
              <a:gd name="T47" fmla="*/ 106 h 245"/>
              <a:gd name="T48" fmla="*/ 166 w 395"/>
              <a:gd name="T49" fmla="*/ 103 h 245"/>
              <a:gd name="T50" fmla="*/ 173 w 395"/>
              <a:gd name="T51" fmla="*/ 103 h 245"/>
              <a:gd name="T52" fmla="*/ 186 w 395"/>
              <a:gd name="T53" fmla="*/ 107 h 245"/>
              <a:gd name="T54" fmla="*/ 196 w 395"/>
              <a:gd name="T55" fmla="*/ 110 h 245"/>
              <a:gd name="T56" fmla="*/ 206 w 395"/>
              <a:gd name="T57" fmla="*/ 110 h 245"/>
              <a:gd name="T58" fmla="*/ 213 w 395"/>
              <a:gd name="T59" fmla="*/ 110 h 245"/>
              <a:gd name="T60" fmla="*/ 222 w 395"/>
              <a:gd name="T61" fmla="*/ 113 h 245"/>
              <a:gd name="T62" fmla="*/ 230 w 395"/>
              <a:gd name="T63" fmla="*/ 110 h 245"/>
              <a:gd name="T64" fmla="*/ 238 w 395"/>
              <a:gd name="T65" fmla="*/ 103 h 245"/>
              <a:gd name="T66" fmla="*/ 241 w 395"/>
              <a:gd name="T67" fmla="*/ 92 h 245"/>
              <a:gd name="T68" fmla="*/ 241 w 395"/>
              <a:gd name="T69" fmla="*/ 84 h 245"/>
              <a:gd name="T70" fmla="*/ 245 w 395"/>
              <a:gd name="T71" fmla="*/ 80 h 245"/>
              <a:gd name="T72" fmla="*/ 257 w 395"/>
              <a:gd name="T73" fmla="*/ 74 h 245"/>
              <a:gd name="T74" fmla="*/ 271 w 395"/>
              <a:gd name="T75" fmla="*/ 66 h 245"/>
              <a:gd name="T76" fmla="*/ 283 w 395"/>
              <a:gd name="T77" fmla="*/ 58 h 245"/>
              <a:gd name="T78" fmla="*/ 293 w 395"/>
              <a:gd name="T79" fmla="*/ 48 h 245"/>
              <a:gd name="T80" fmla="*/ 298 w 395"/>
              <a:gd name="T81" fmla="*/ 46 h 245"/>
              <a:gd name="T82" fmla="*/ 308 w 395"/>
              <a:gd name="T83" fmla="*/ 48 h 245"/>
              <a:gd name="T84" fmla="*/ 323 w 395"/>
              <a:gd name="T85" fmla="*/ 51 h 245"/>
              <a:gd name="T86" fmla="*/ 330 w 395"/>
              <a:gd name="T87" fmla="*/ 55 h 245"/>
              <a:gd name="T88" fmla="*/ 341 w 395"/>
              <a:gd name="T89" fmla="*/ 63 h 245"/>
              <a:gd name="T90" fmla="*/ 347 w 395"/>
              <a:gd name="T91" fmla="*/ 66 h 245"/>
              <a:gd name="T92" fmla="*/ 351 w 395"/>
              <a:gd name="T93" fmla="*/ 65 h 245"/>
              <a:gd name="T94" fmla="*/ 354 w 395"/>
              <a:gd name="T95" fmla="*/ 60 h 245"/>
              <a:gd name="T96" fmla="*/ 357 w 395"/>
              <a:gd name="T97" fmla="*/ 44 h 245"/>
              <a:gd name="T98" fmla="*/ 357 w 395"/>
              <a:gd name="T99" fmla="*/ 38 h 245"/>
              <a:gd name="T100" fmla="*/ 361 w 395"/>
              <a:gd name="T101" fmla="*/ 35 h 245"/>
              <a:gd name="T102" fmla="*/ 372 w 395"/>
              <a:gd name="T103" fmla="*/ 31 h 245"/>
              <a:gd name="T104" fmla="*/ 379 w 395"/>
              <a:gd name="T105" fmla="*/ 27 h 245"/>
              <a:gd name="T106" fmla="*/ 381 w 395"/>
              <a:gd name="T107" fmla="*/ 22 h 245"/>
              <a:gd name="T108" fmla="*/ 380 w 395"/>
              <a:gd name="T109" fmla="*/ 19 h 245"/>
              <a:gd name="T110" fmla="*/ 378 w 395"/>
              <a:gd name="T111" fmla="*/ 14 h 245"/>
              <a:gd name="T112" fmla="*/ 380 w 395"/>
              <a:gd name="T113" fmla="*/ 6 h 245"/>
              <a:gd name="T114" fmla="*/ 384 w 395"/>
              <a:gd name="T115" fmla="*/ 3 h 245"/>
              <a:gd name="T116" fmla="*/ 387 w 395"/>
              <a:gd name="T117" fmla="*/ 2 h 245"/>
              <a:gd name="T118" fmla="*/ 393 w 395"/>
              <a:gd name="T119" fmla="*/ 1 h 245"/>
              <a:gd name="T120" fmla="*/ 395 w 395"/>
              <a:gd name="T121" fmla="*/ 0 h 2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395" h="245">
                <a:moveTo>
                  <a:pt x="12" y="245"/>
                </a:moveTo>
                <a:lnTo>
                  <a:pt x="11" y="244"/>
                </a:lnTo>
                <a:lnTo>
                  <a:pt x="9" y="241"/>
                </a:lnTo>
                <a:lnTo>
                  <a:pt x="6" y="236"/>
                </a:lnTo>
                <a:lnTo>
                  <a:pt x="3" y="231"/>
                </a:lnTo>
                <a:lnTo>
                  <a:pt x="2" y="229"/>
                </a:lnTo>
                <a:lnTo>
                  <a:pt x="1" y="227"/>
                </a:lnTo>
                <a:lnTo>
                  <a:pt x="1" y="225"/>
                </a:lnTo>
                <a:lnTo>
                  <a:pt x="0" y="223"/>
                </a:lnTo>
                <a:lnTo>
                  <a:pt x="0" y="221"/>
                </a:lnTo>
                <a:lnTo>
                  <a:pt x="0" y="219"/>
                </a:lnTo>
                <a:lnTo>
                  <a:pt x="0" y="218"/>
                </a:lnTo>
                <a:lnTo>
                  <a:pt x="1" y="217"/>
                </a:lnTo>
                <a:lnTo>
                  <a:pt x="1" y="215"/>
                </a:lnTo>
                <a:lnTo>
                  <a:pt x="2" y="214"/>
                </a:lnTo>
                <a:lnTo>
                  <a:pt x="3" y="213"/>
                </a:lnTo>
                <a:lnTo>
                  <a:pt x="4" y="212"/>
                </a:lnTo>
                <a:lnTo>
                  <a:pt x="4" y="211"/>
                </a:lnTo>
                <a:lnTo>
                  <a:pt x="6" y="210"/>
                </a:lnTo>
                <a:lnTo>
                  <a:pt x="8" y="208"/>
                </a:lnTo>
                <a:lnTo>
                  <a:pt x="11" y="206"/>
                </a:lnTo>
                <a:lnTo>
                  <a:pt x="19" y="202"/>
                </a:lnTo>
                <a:lnTo>
                  <a:pt x="20" y="201"/>
                </a:lnTo>
                <a:lnTo>
                  <a:pt x="22" y="200"/>
                </a:lnTo>
                <a:lnTo>
                  <a:pt x="23" y="199"/>
                </a:lnTo>
                <a:lnTo>
                  <a:pt x="24" y="198"/>
                </a:lnTo>
                <a:lnTo>
                  <a:pt x="25" y="197"/>
                </a:lnTo>
                <a:lnTo>
                  <a:pt x="26" y="196"/>
                </a:lnTo>
                <a:lnTo>
                  <a:pt x="26" y="195"/>
                </a:lnTo>
                <a:lnTo>
                  <a:pt x="27" y="194"/>
                </a:lnTo>
                <a:lnTo>
                  <a:pt x="27" y="192"/>
                </a:lnTo>
                <a:lnTo>
                  <a:pt x="28" y="188"/>
                </a:lnTo>
                <a:lnTo>
                  <a:pt x="28" y="183"/>
                </a:lnTo>
                <a:lnTo>
                  <a:pt x="29" y="180"/>
                </a:lnTo>
                <a:lnTo>
                  <a:pt x="32" y="171"/>
                </a:lnTo>
                <a:lnTo>
                  <a:pt x="32" y="169"/>
                </a:lnTo>
                <a:lnTo>
                  <a:pt x="33" y="168"/>
                </a:lnTo>
                <a:lnTo>
                  <a:pt x="34" y="166"/>
                </a:lnTo>
                <a:lnTo>
                  <a:pt x="35" y="165"/>
                </a:lnTo>
                <a:lnTo>
                  <a:pt x="36" y="164"/>
                </a:lnTo>
                <a:lnTo>
                  <a:pt x="38" y="162"/>
                </a:lnTo>
                <a:lnTo>
                  <a:pt x="39" y="161"/>
                </a:lnTo>
                <a:lnTo>
                  <a:pt x="40" y="160"/>
                </a:lnTo>
                <a:lnTo>
                  <a:pt x="41" y="158"/>
                </a:lnTo>
                <a:lnTo>
                  <a:pt x="43" y="154"/>
                </a:lnTo>
                <a:lnTo>
                  <a:pt x="44" y="153"/>
                </a:lnTo>
                <a:lnTo>
                  <a:pt x="46" y="149"/>
                </a:lnTo>
                <a:lnTo>
                  <a:pt x="47" y="147"/>
                </a:lnTo>
                <a:lnTo>
                  <a:pt x="48" y="145"/>
                </a:lnTo>
                <a:lnTo>
                  <a:pt x="52" y="139"/>
                </a:lnTo>
                <a:lnTo>
                  <a:pt x="54" y="135"/>
                </a:lnTo>
                <a:lnTo>
                  <a:pt x="55" y="134"/>
                </a:lnTo>
                <a:lnTo>
                  <a:pt x="57" y="131"/>
                </a:lnTo>
                <a:lnTo>
                  <a:pt x="58" y="129"/>
                </a:lnTo>
                <a:lnTo>
                  <a:pt x="62" y="124"/>
                </a:lnTo>
                <a:lnTo>
                  <a:pt x="63" y="123"/>
                </a:lnTo>
                <a:lnTo>
                  <a:pt x="64" y="121"/>
                </a:lnTo>
                <a:lnTo>
                  <a:pt x="64" y="121"/>
                </a:lnTo>
                <a:lnTo>
                  <a:pt x="67" y="121"/>
                </a:lnTo>
                <a:lnTo>
                  <a:pt x="73" y="123"/>
                </a:lnTo>
                <a:lnTo>
                  <a:pt x="79" y="125"/>
                </a:lnTo>
                <a:lnTo>
                  <a:pt x="81" y="125"/>
                </a:lnTo>
                <a:lnTo>
                  <a:pt x="82" y="125"/>
                </a:lnTo>
                <a:lnTo>
                  <a:pt x="83" y="125"/>
                </a:lnTo>
                <a:lnTo>
                  <a:pt x="84" y="125"/>
                </a:lnTo>
                <a:lnTo>
                  <a:pt x="85" y="125"/>
                </a:lnTo>
                <a:lnTo>
                  <a:pt x="86" y="124"/>
                </a:lnTo>
                <a:lnTo>
                  <a:pt x="88" y="124"/>
                </a:lnTo>
                <a:lnTo>
                  <a:pt x="89" y="123"/>
                </a:lnTo>
                <a:lnTo>
                  <a:pt x="91" y="121"/>
                </a:lnTo>
                <a:lnTo>
                  <a:pt x="92" y="120"/>
                </a:lnTo>
                <a:lnTo>
                  <a:pt x="94" y="119"/>
                </a:lnTo>
                <a:lnTo>
                  <a:pt x="96" y="118"/>
                </a:lnTo>
                <a:lnTo>
                  <a:pt x="98" y="118"/>
                </a:lnTo>
                <a:lnTo>
                  <a:pt x="99" y="117"/>
                </a:lnTo>
                <a:lnTo>
                  <a:pt x="101" y="117"/>
                </a:lnTo>
                <a:lnTo>
                  <a:pt x="103" y="117"/>
                </a:lnTo>
                <a:lnTo>
                  <a:pt x="104" y="117"/>
                </a:lnTo>
                <a:lnTo>
                  <a:pt x="105" y="118"/>
                </a:lnTo>
                <a:lnTo>
                  <a:pt x="107" y="118"/>
                </a:lnTo>
                <a:lnTo>
                  <a:pt x="108" y="119"/>
                </a:lnTo>
                <a:lnTo>
                  <a:pt x="110" y="120"/>
                </a:lnTo>
                <a:lnTo>
                  <a:pt x="111" y="121"/>
                </a:lnTo>
                <a:lnTo>
                  <a:pt x="112" y="122"/>
                </a:lnTo>
                <a:lnTo>
                  <a:pt x="113" y="123"/>
                </a:lnTo>
                <a:lnTo>
                  <a:pt x="115" y="126"/>
                </a:lnTo>
                <a:lnTo>
                  <a:pt x="116" y="127"/>
                </a:lnTo>
                <a:lnTo>
                  <a:pt x="116" y="127"/>
                </a:lnTo>
                <a:lnTo>
                  <a:pt x="117" y="127"/>
                </a:lnTo>
                <a:lnTo>
                  <a:pt x="117" y="127"/>
                </a:lnTo>
                <a:lnTo>
                  <a:pt x="118" y="127"/>
                </a:lnTo>
                <a:lnTo>
                  <a:pt x="118" y="127"/>
                </a:lnTo>
                <a:lnTo>
                  <a:pt x="118" y="127"/>
                </a:lnTo>
                <a:lnTo>
                  <a:pt x="119" y="127"/>
                </a:lnTo>
                <a:lnTo>
                  <a:pt x="119" y="127"/>
                </a:lnTo>
                <a:lnTo>
                  <a:pt x="119" y="126"/>
                </a:lnTo>
                <a:lnTo>
                  <a:pt x="120" y="124"/>
                </a:lnTo>
                <a:lnTo>
                  <a:pt x="120" y="123"/>
                </a:lnTo>
                <a:lnTo>
                  <a:pt x="121" y="122"/>
                </a:lnTo>
                <a:lnTo>
                  <a:pt x="122" y="121"/>
                </a:lnTo>
                <a:lnTo>
                  <a:pt x="123" y="121"/>
                </a:lnTo>
                <a:lnTo>
                  <a:pt x="124" y="120"/>
                </a:lnTo>
                <a:lnTo>
                  <a:pt x="125" y="119"/>
                </a:lnTo>
                <a:lnTo>
                  <a:pt x="128" y="117"/>
                </a:lnTo>
                <a:lnTo>
                  <a:pt x="129" y="117"/>
                </a:lnTo>
                <a:lnTo>
                  <a:pt x="130" y="116"/>
                </a:lnTo>
                <a:lnTo>
                  <a:pt x="131" y="115"/>
                </a:lnTo>
                <a:lnTo>
                  <a:pt x="132" y="113"/>
                </a:lnTo>
                <a:lnTo>
                  <a:pt x="133" y="113"/>
                </a:lnTo>
                <a:lnTo>
                  <a:pt x="133" y="112"/>
                </a:lnTo>
                <a:lnTo>
                  <a:pt x="134" y="112"/>
                </a:lnTo>
                <a:lnTo>
                  <a:pt x="136" y="111"/>
                </a:lnTo>
                <a:lnTo>
                  <a:pt x="139" y="110"/>
                </a:lnTo>
                <a:lnTo>
                  <a:pt x="141" y="110"/>
                </a:lnTo>
                <a:lnTo>
                  <a:pt x="142" y="109"/>
                </a:lnTo>
                <a:lnTo>
                  <a:pt x="146" y="108"/>
                </a:lnTo>
                <a:lnTo>
                  <a:pt x="147" y="107"/>
                </a:lnTo>
                <a:lnTo>
                  <a:pt x="149" y="107"/>
                </a:lnTo>
                <a:lnTo>
                  <a:pt x="154" y="106"/>
                </a:lnTo>
                <a:lnTo>
                  <a:pt x="155" y="106"/>
                </a:lnTo>
                <a:lnTo>
                  <a:pt x="158" y="106"/>
                </a:lnTo>
                <a:lnTo>
                  <a:pt x="159" y="106"/>
                </a:lnTo>
                <a:lnTo>
                  <a:pt x="161" y="105"/>
                </a:lnTo>
                <a:lnTo>
                  <a:pt x="165" y="104"/>
                </a:lnTo>
                <a:lnTo>
                  <a:pt x="166" y="103"/>
                </a:lnTo>
                <a:lnTo>
                  <a:pt x="167" y="103"/>
                </a:lnTo>
                <a:lnTo>
                  <a:pt x="168" y="103"/>
                </a:lnTo>
                <a:lnTo>
                  <a:pt x="170" y="103"/>
                </a:lnTo>
                <a:lnTo>
                  <a:pt x="171" y="103"/>
                </a:lnTo>
                <a:lnTo>
                  <a:pt x="173" y="103"/>
                </a:lnTo>
                <a:lnTo>
                  <a:pt x="174" y="104"/>
                </a:lnTo>
                <a:lnTo>
                  <a:pt x="176" y="104"/>
                </a:lnTo>
                <a:lnTo>
                  <a:pt x="178" y="105"/>
                </a:lnTo>
                <a:lnTo>
                  <a:pt x="180" y="106"/>
                </a:lnTo>
                <a:lnTo>
                  <a:pt x="186" y="107"/>
                </a:lnTo>
                <a:lnTo>
                  <a:pt x="188" y="108"/>
                </a:lnTo>
                <a:lnTo>
                  <a:pt x="192" y="110"/>
                </a:lnTo>
                <a:lnTo>
                  <a:pt x="193" y="110"/>
                </a:lnTo>
                <a:lnTo>
                  <a:pt x="195" y="110"/>
                </a:lnTo>
                <a:lnTo>
                  <a:pt x="196" y="110"/>
                </a:lnTo>
                <a:lnTo>
                  <a:pt x="197" y="110"/>
                </a:lnTo>
                <a:lnTo>
                  <a:pt x="200" y="110"/>
                </a:lnTo>
                <a:lnTo>
                  <a:pt x="201" y="110"/>
                </a:lnTo>
                <a:lnTo>
                  <a:pt x="203" y="110"/>
                </a:lnTo>
                <a:lnTo>
                  <a:pt x="206" y="110"/>
                </a:lnTo>
                <a:lnTo>
                  <a:pt x="208" y="110"/>
                </a:lnTo>
                <a:lnTo>
                  <a:pt x="209" y="109"/>
                </a:lnTo>
                <a:lnTo>
                  <a:pt x="210" y="109"/>
                </a:lnTo>
                <a:lnTo>
                  <a:pt x="212" y="110"/>
                </a:lnTo>
                <a:lnTo>
                  <a:pt x="213" y="110"/>
                </a:lnTo>
                <a:lnTo>
                  <a:pt x="215" y="110"/>
                </a:lnTo>
                <a:lnTo>
                  <a:pt x="219" y="112"/>
                </a:lnTo>
                <a:lnTo>
                  <a:pt x="220" y="112"/>
                </a:lnTo>
                <a:lnTo>
                  <a:pt x="221" y="112"/>
                </a:lnTo>
                <a:lnTo>
                  <a:pt x="222" y="113"/>
                </a:lnTo>
                <a:lnTo>
                  <a:pt x="223" y="112"/>
                </a:lnTo>
                <a:lnTo>
                  <a:pt x="225" y="112"/>
                </a:lnTo>
                <a:lnTo>
                  <a:pt x="226" y="112"/>
                </a:lnTo>
                <a:lnTo>
                  <a:pt x="228" y="111"/>
                </a:lnTo>
                <a:lnTo>
                  <a:pt x="230" y="110"/>
                </a:lnTo>
                <a:lnTo>
                  <a:pt x="231" y="109"/>
                </a:lnTo>
                <a:lnTo>
                  <a:pt x="233" y="108"/>
                </a:lnTo>
                <a:lnTo>
                  <a:pt x="235" y="106"/>
                </a:lnTo>
                <a:lnTo>
                  <a:pt x="236" y="104"/>
                </a:lnTo>
                <a:lnTo>
                  <a:pt x="238" y="103"/>
                </a:lnTo>
                <a:lnTo>
                  <a:pt x="238" y="101"/>
                </a:lnTo>
                <a:lnTo>
                  <a:pt x="239" y="101"/>
                </a:lnTo>
                <a:lnTo>
                  <a:pt x="239" y="100"/>
                </a:lnTo>
                <a:lnTo>
                  <a:pt x="241" y="93"/>
                </a:lnTo>
                <a:lnTo>
                  <a:pt x="241" y="92"/>
                </a:lnTo>
                <a:lnTo>
                  <a:pt x="241" y="91"/>
                </a:lnTo>
                <a:lnTo>
                  <a:pt x="241" y="86"/>
                </a:lnTo>
                <a:lnTo>
                  <a:pt x="241" y="85"/>
                </a:lnTo>
                <a:lnTo>
                  <a:pt x="241" y="85"/>
                </a:lnTo>
                <a:lnTo>
                  <a:pt x="241" y="84"/>
                </a:lnTo>
                <a:lnTo>
                  <a:pt x="242" y="83"/>
                </a:lnTo>
                <a:lnTo>
                  <a:pt x="242" y="82"/>
                </a:lnTo>
                <a:lnTo>
                  <a:pt x="243" y="82"/>
                </a:lnTo>
                <a:lnTo>
                  <a:pt x="244" y="81"/>
                </a:lnTo>
                <a:lnTo>
                  <a:pt x="245" y="80"/>
                </a:lnTo>
                <a:lnTo>
                  <a:pt x="246" y="80"/>
                </a:lnTo>
                <a:lnTo>
                  <a:pt x="249" y="78"/>
                </a:lnTo>
                <a:lnTo>
                  <a:pt x="254" y="76"/>
                </a:lnTo>
                <a:lnTo>
                  <a:pt x="255" y="76"/>
                </a:lnTo>
                <a:lnTo>
                  <a:pt x="257" y="74"/>
                </a:lnTo>
                <a:lnTo>
                  <a:pt x="258" y="73"/>
                </a:lnTo>
                <a:lnTo>
                  <a:pt x="260" y="72"/>
                </a:lnTo>
                <a:lnTo>
                  <a:pt x="263" y="71"/>
                </a:lnTo>
                <a:lnTo>
                  <a:pt x="264" y="70"/>
                </a:lnTo>
                <a:lnTo>
                  <a:pt x="271" y="66"/>
                </a:lnTo>
                <a:lnTo>
                  <a:pt x="274" y="64"/>
                </a:lnTo>
                <a:lnTo>
                  <a:pt x="276" y="62"/>
                </a:lnTo>
                <a:lnTo>
                  <a:pt x="279" y="60"/>
                </a:lnTo>
                <a:lnTo>
                  <a:pt x="282" y="58"/>
                </a:lnTo>
                <a:lnTo>
                  <a:pt x="283" y="58"/>
                </a:lnTo>
                <a:lnTo>
                  <a:pt x="285" y="56"/>
                </a:lnTo>
                <a:lnTo>
                  <a:pt x="288" y="54"/>
                </a:lnTo>
                <a:lnTo>
                  <a:pt x="291" y="51"/>
                </a:lnTo>
                <a:lnTo>
                  <a:pt x="293" y="49"/>
                </a:lnTo>
                <a:lnTo>
                  <a:pt x="293" y="48"/>
                </a:lnTo>
                <a:lnTo>
                  <a:pt x="294" y="48"/>
                </a:lnTo>
                <a:lnTo>
                  <a:pt x="295" y="47"/>
                </a:lnTo>
                <a:lnTo>
                  <a:pt x="296" y="47"/>
                </a:lnTo>
                <a:lnTo>
                  <a:pt x="297" y="46"/>
                </a:lnTo>
                <a:lnTo>
                  <a:pt x="298" y="46"/>
                </a:lnTo>
                <a:lnTo>
                  <a:pt x="298" y="46"/>
                </a:lnTo>
                <a:lnTo>
                  <a:pt x="299" y="46"/>
                </a:lnTo>
                <a:lnTo>
                  <a:pt x="303" y="47"/>
                </a:lnTo>
                <a:lnTo>
                  <a:pt x="306" y="48"/>
                </a:lnTo>
                <a:lnTo>
                  <a:pt x="308" y="48"/>
                </a:lnTo>
                <a:lnTo>
                  <a:pt x="312" y="49"/>
                </a:lnTo>
                <a:lnTo>
                  <a:pt x="317" y="49"/>
                </a:lnTo>
                <a:lnTo>
                  <a:pt x="318" y="49"/>
                </a:lnTo>
                <a:lnTo>
                  <a:pt x="320" y="50"/>
                </a:lnTo>
                <a:lnTo>
                  <a:pt x="323" y="51"/>
                </a:lnTo>
                <a:lnTo>
                  <a:pt x="324" y="51"/>
                </a:lnTo>
                <a:lnTo>
                  <a:pt x="325" y="51"/>
                </a:lnTo>
                <a:lnTo>
                  <a:pt x="326" y="52"/>
                </a:lnTo>
                <a:lnTo>
                  <a:pt x="328" y="54"/>
                </a:lnTo>
                <a:lnTo>
                  <a:pt x="330" y="55"/>
                </a:lnTo>
                <a:lnTo>
                  <a:pt x="333" y="57"/>
                </a:lnTo>
                <a:lnTo>
                  <a:pt x="333" y="58"/>
                </a:lnTo>
                <a:lnTo>
                  <a:pt x="335" y="59"/>
                </a:lnTo>
                <a:lnTo>
                  <a:pt x="339" y="62"/>
                </a:lnTo>
                <a:lnTo>
                  <a:pt x="341" y="63"/>
                </a:lnTo>
                <a:lnTo>
                  <a:pt x="343" y="64"/>
                </a:lnTo>
                <a:lnTo>
                  <a:pt x="344" y="65"/>
                </a:lnTo>
                <a:lnTo>
                  <a:pt x="345" y="65"/>
                </a:lnTo>
                <a:lnTo>
                  <a:pt x="346" y="66"/>
                </a:lnTo>
                <a:lnTo>
                  <a:pt x="347" y="66"/>
                </a:lnTo>
                <a:lnTo>
                  <a:pt x="348" y="66"/>
                </a:lnTo>
                <a:lnTo>
                  <a:pt x="349" y="66"/>
                </a:lnTo>
                <a:lnTo>
                  <a:pt x="350" y="66"/>
                </a:lnTo>
                <a:lnTo>
                  <a:pt x="351" y="66"/>
                </a:lnTo>
                <a:lnTo>
                  <a:pt x="351" y="65"/>
                </a:lnTo>
                <a:lnTo>
                  <a:pt x="352" y="65"/>
                </a:lnTo>
                <a:lnTo>
                  <a:pt x="353" y="64"/>
                </a:lnTo>
                <a:lnTo>
                  <a:pt x="353" y="63"/>
                </a:lnTo>
                <a:lnTo>
                  <a:pt x="354" y="62"/>
                </a:lnTo>
                <a:lnTo>
                  <a:pt x="354" y="60"/>
                </a:lnTo>
                <a:lnTo>
                  <a:pt x="356" y="52"/>
                </a:lnTo>
                <a:lnTo>
                  <a:pt x="357" y="50"/>
                </a:lnTo>
                <a:lnTo>
                  <a:pt x="357" y="49"/>
                </a:lnTo>
                <a:lnTo>
                  <a:pt x="357" y="47"/>
                </a:lnTo>
                <a:lnTo>
                  <a:pt x="357" y="44"/>
                </a:lnTo>
                <a:lnTo>
                  <a:pt x="357" y="43"/>
                </a:lnTo>
                <a:lnTo>
                  <a:pt x="356" y="41"/>
                </a:lnTo>
                <a:lnTo>
                  <a:pt x="356" y="40"/>
                </a:lnTo>
                <a:lnTo>
                  <a:pt x="357" y="39"/>
                </a:lnTo>
                <a:lnTo>
                  <a:pt x="357" y="38"/>
                </a:lnTo>
                <a:lnTo>
                  <a:pt x="357" y="37"/>
                </a:lnTo>
                <a:lnTo>
                  <a:pt x="358" y="37"/>
                </a:lnTo>
                <a:lnTo>
                  <a:pt x="358" y="36"/>
                </a:lnTo>
                <a:lnTo>
                  <a:pt x="359" y="36"/>
                </a:lnTo>
                <a:lnTo>
                  <a:pt x="361" y="35"/>
                </a:lnTo>
                <a:lnTo>
                  <a:pt x="363" y="35"/>
                </a:lnTo>
                <a:lnTo>
                  <a:pt x="364" y="35"/>
                </a:lnTo>
                <a:lnTo>
                  <a:pt x="366" y="34"/>
                </a:lnTo>
                <a:lnTo>
                  <a:pt x="371" y="32"/>
                </a:lnTo>
                <a:lnTo>
                  <a:pt x="372" y="31"/>
                </a:lnTo>
                <a:lnTo>
                  <a:pt x="373" y="31"/>
                </a:lnTo>
                <a:lnTo>
                  <a:pt x="375" y="29"/>
                </a:lnTo>
                <a:lnTo>
                  <a:pt x="377" y="28"/>
                </a:lnTo>
                <a:lnTo>
                  <a:pt x="378" y="28"/>
                </a:lnTo>
                <a:lnTo>
                  <a:pt x="379" y="27"/>
                </a:lnTo>
                <a:lnTo>
                  <a:pt x="379" y="26"/>
                </a:lnTo>
                <a:lnTo>
                  <a:pt x="380" y="25"/>
                </a:lnTo>
                <a:lnTo>
                  <a:pt x="380" y="25"/>
                </a:lnTo>
                <a:lnTo>
                  <a:pt x="381" y="24"/>
                </a:lnTo>
                <a:lnTo>
                  <a:pt x="381" y="22"/>
                </a:lnTo>
                <a:lnTo>
                  <a:pt x="381" y="22"/>
                </a:lnTo>
                <a:lnTo>
                  <a:pt x="381" y="21"/>
                </a:lnTo>
                <a:lnTo>
                  <a:pt x="381" y="20"/>
                </a:lnTo>
                <a:lnTo>
                  <a:pt x="380" y="20"/>
                </a:lnTo>
                <a:lnTo>
                  <a:pt x="380" y="19"/>
                </a:lnTo>
                <a:lnTo>
                  <a:pt x="378" y="17"/>
                </a:lnTo>
                <a:lnTo>
                  <a:pt x="378" y="16"/>
                </a:lnTo>
                <a:lnTo>
                  <a:pt x="378" y="16"/>
                </a:lnTo>
                <a:lnTo>
                  <a:pt x="378" y="15"/>
                </a:lnTo>
                <a:lnTo>
                  <a:pt x="378" y="14"/>
                </a:lnTo>
                <a:lnTo>
                  <a:pt x="378" y="13"/>
                </a:lnTo>
                <a:lnTo>
                  <a:pt x="378" y="12"/>
                </a:lnTo>
                <a:lnTo>
                  <a:pt x="378" y="10"/>
                </a:lnTo>
                <a:lnTo>
                  <a:pt x="379" y="8"/>
                </a:lnTo>
                <a:lnTo>
                  <a:pt x="380" y="6"/>
                </a:lnTo>
                <a:lnTo>
                  <a:pt x="381" y="5"/>
                </a:lnTo>
                <a:lnTo>
                  <a:pt x="381" y="4"/>
                </a:lnTo>
                <a:lnTo>
                  <a:pt x="382" y="4"/>
                </a:lnTo>
                <a:lnTo>
                  <a:pt x="383" y="3"/>
                </a:lnTo>
                <a:lnTo>
                  <a:pt x="384" y="3"/>
                </a:lnTo>
                <a:lnTo>
                  <a:pt x="385" y="3"/>
                </a:lnTo>
                <a:lnTo>
                  <a:pt x="386" y="2"/>
                </a:lnTo>
                <a:lnTo>
                  <a:pt x="386" y="2"/>
                </a:lnTo>
                <a:lnTo>
                  <a:pt x="387" y="2"/>
                </a:lnTo>
                <a:lnTo>
                  <a:pt x="387" y="2"/>
                </a:lnTo>
                <a:lnTo>
                  <a:pt x="387" y="2"/>
                </a:lnTo>
                <a:lnTo>
                  <a:pt x="388" y="2"/>
                </a:lnTo>
                <a:lnTo>
                  <a:pt x="390" y="2"/>
                </a:lnTo>
                <a:lnTo>
                  <a:pt x="393" y="2"/>
                </a:lnTo>
                <a:lnTo>
                  <a:pt x="393" y="1"/>
                </a:lnTo>
                <a:lnTo>
                  <a:pt x="394" y="1"/>
                </a:lnTo>
                <a:lnTo>
                  <a:pt x="394" y="1"/>
                </a:lnTo>
                <a:lnTo>
                  <a:pt x="394" y="0"/>
                </a:lnTo>
                <a:lnTo>
                  <a:pt x="394" y="0"/>
                </a:lnTo>
                <a:lnTo>
                  <a:pt x="395" y="0"/>
                </a:lnTo>
              </a:path>
            </a:pathLst>
          </a:custGeom>
          <a:noFill/>
          <a:ln w="98425">
            <a:solidFill>
              <a:srgbClr val="CCCC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119" name="Freeform 235">
            <a:extLst>
              <a:ext uri="{FF2B5EF4-FFF2-40B4-BE49-F238E27FC236}">
                <a16:creationId xmlns:a16="http://schemas.microsoft.com/office/drawing/2014/main" id="{3C5AF664-83AD-4F26-9734-1C30C08A427B}"/>
              </a:ext>
            </a:extLst>
          </p:cNvPr>
          <p:cNvSpPr>
            <a:spLocks/>
          </p:cNvSpPr>
          <p:nvPr/>
        </p:nvSpPr>
        <p:spPr bwMode="auto">
          <a:xfrm>
            <a:off x="7379607" y="1885742"/>
            <a:ext cx="511561" cy="372971"/>
          </a:xfrm>
          <a:custGeom>
            <a:avLst/>
            <a:gdLst>
              <a:gd name="T0" fmla="*/ 347 w 502"/>
              <a:gd name="T1" fmla="*/ 27 h 366"/>
              <a:gd name="T2" fmla="*/ 372 w 502"/>
              <a:gd name="T3" fmla="*/ 45 h 366"/>
              <a:gd name="T4" fmla="*/ 410 w 502"/>
              <a:gd name="T5" fmla="*/ 52 h 366"/>
              <a:gd name="T6" fmla="*/ 422 w 502"/>
              <a:gd name="T7" fmla="*/ 69 h 366"/>
              <a:gd name="T8" fmla="*/ 433 w 502"/>
              <a:gd name="T9" fmla="*/ 73 h 366"/>
              <a:gd name="T10" fmla="*/ 466 w 502"/>
              <a:gd name="T11" fmla="*/ 73 h 366"/>
              <a:gd name="T12" fmla="*/ 477 w 502"/>
              <a:gd name="T13" fmla="*/ 90 h 366"/>
              <a:gd name="T14" fmla="*/ 472 w 502"/>
              <a:gd name="T15" fmla="*/ 121 h 366"/>
              <a:gd name="T16" fmla="*/ 474 w 502"/>
              <a:gd name="T17" fmla="*/ 148 h 366"/>
              <a:gd name="T18" fmla="*/ 482 w 502"/>
              <a:gd name="T19" fmla="*/ 168 h 366"/>
              <a:gd name="T20" fmla="*/ 494 w 502"/>
              <a:gd name="T21" fmla="*/ 199 h 366"/>
              <a:gd name="T22" fmla="*/ 492 w 502"/>
              <a:gd name="T23" fmla="*/ 213 h 366"/>
              <a:gd name="T24" fmla="*/ 477 w 502"/>
              <a:gd name="T25" fmla="*/ 216 h 366"/>
              <a:gd name="T26" fmla="*/ 489 w 502"/>
              <a:gd name="T27" fmla="*/ 225 h 366"/>
              <a:gd name="T28" fmla="*/ 500 w 502"/>
              <a:gd name="T29" fmla="*/ 242 h 366"/>
              <a:gd name="T30" fmla="*/ 497 w 502"/>
              <a:gd name="T31" fmla="*/ 259 h 366"/>
              <a:gd name="T32" fmla="*/ 488 w 502"/>
              <a:gd name="T33" fmla="*/ 271 h 366"/>
              <a:gd name="T34" fmla="*/ 474 w 502"/>
              <a:gd name="T35" fmla="*/ 286 h 366"/>
              <a:gd name="T36" fmla="*/ 463 w 502"/>
              <a:gd name="T37" fmla="*/ 305 h 366"/>
              <a:gd name="T38" fmla="*/ 437 w 502"/>
              <a:gd name="T39" fmla="*/ 289 h 366"/>
              <a:gd name="T40" fmla="*/ 410 w 502"/>
              <a:gd name="T41" fmla="*/ 288 h 366"/>
              <a:gd name="T42" fmla="*/ 372 w 502"/>
              <a:gd name="T43" fmla="*/ 315 h 366"/>
              <a:gd name="T44" fmla="*/ 358 w 502"/>
              <a:gd name="T45" fmla="*/ 332 h 366"/>
              <a:gd name="T46" fmla="*/ 338 w 502"/>
              <a:gd name="T47" fmla="*/ 351 h 366"/>
              <a:gd name="T48" fmla="*/ 312 w 502"/>
              <a:gd name="T49" fmla="*/ 349 h 366"/>
              <a:gd name="T50" fmla="*/ 282 w 502"/>
              <a:gd name="T51" fmla="*/ 343 h 366"/>
              <a:gd name="T52" fmla="*/ 250 w 502"/>
              <a:gd name="T53" fmla="*/ 352 h 366"/>
              <a:gd name="T54" fmla="*/ 236 w 502"/>
              <a:gd name="T55" fmla="*/ 366 h 366"/>
              <a:gd name="T56" fmla="*/ 222 w 502"/>
              <a:gd name="T57" fmla="*/ 357 h 366"/>
              <a:gd name="T58" fmla="*/ 200 w 502"/>
              <a:gd name="T59" fmla="*/ 364 h 366"/>
              <a:gd name="T60" fmla="*/ 175 w 502"/>
              <a:gd name="T61" fmla="*/ 351 h 366"/>
              <a:gd name="T62" fmla="*/ 152 w 502"/>
              <a:gd name="T63" fmla="*/ 331 h 366"/>
              <a:gd name="T64" fmla="*/ 156 w 502"/>
              <a:gd name="T65" fmla="*/ 312 h 366"/>
              <a:gd name="T66" fmla="*/ 135 w 502"/>
              <a:gd name="T67" fmla="*/ 302 h 366"/>
              <a:gd name="T68" fmla="*/ 113 w 502"/>
              <a:gd name="T69" fmla="*/ 285 h 366"/>
              <a:gd name="T70" fmla="*/ 87 w 502"/>
              <a:gd name="T71" fmla="*/ 265 h 366"/>
              <a:gd name="T72" fmla="*/ 65 w 502"/>
              <a:gd name="T73" fmla="*/ 252 h 366"/>
              <a:gd name="T74" fmla="*/ 56 w 502"/>
              <a:gd name="T75" fmla="*/ 231 h 366"/>
              <a:gd name="T76" fmla="*/ 39 w 502"/>
              <a:gd name="T77" fmla="*/ 214 h 366"/>
              <a:gd name="T78" fmla="*/ 43 w 502"/>
              <a:gd name="T79" fmla="*/ 178 h 366"/>
              <a:gd name="T80" fmla="*/ 26 w 502"/>
              <a:gd name="T81" fmla="*/ 150 h 366"/>
              <a:gd name="T82" fmla="*/ 4 w 502"/>
              <a:gd name="T83" fmla="*/ 133 h 366"/>
              <a:gd name="T84" fmla="*/ 3 w 502"/>
              <a:gd name="T85" fmla="*/ 119 h 366"/>
              <a:gd name="T86" fmla="*/ 13 w 502"/>
              <a:gd name="T87" fmla="*/ 103 h 366"/>
              <a:gd name="T88" fmla="*/ 6 w 502"/>
              <a:gd name="T89" fmla="*/ 82 h 366"/>
              <a:gd name="T90" fmla="*/ 34 w 502"/>
              <a:gd name="T91" fmla="*/ 83 h 366"/>
              <a:gd name="T92" fmla="*/ 46 w 502"/>
              <a:gd name="T93" fmla="*/ 110 h 366"/>
              <a:gd name="T94" fmla="*/ 66 w 502"/>
              <a:gd name="T95" fmla="*/ 123 h 366"/>
              <a:gd name="T96" fmla="*/ 63 w 502"/>
              <a:gd name="T97" fmla="*/ 134 h 366"/>
              <a:gd name="T98" fmla="*/ 76 w 502"/>
              <a:gd name="T99" fmla="*/ 159 h 366"/>
              <a:gd name="T100" fmla="*/ 83 w 502"/>
              <a:gd name="T101" fmla="*/ 179 h 366"/>
              <a:gd name="T102" fmla="*/ 95 w 502"/>
              <a:gd name="T103" fmla="*/ 172 h 366"/>
              <a:gd name="T104" fmla="*/ 98 w 502"/>
              <a:gd name="T105" fmla="*/ 140 h 366"/>
              <a:gd name="T106" fmla="*/ 106 w 502"/>
              <a:gd name="T107" fmla="*/ 128 h 366"/>
              <a:gd name="T108" fmla="*/ 126 w 502"/>
              <a:gd name="T109" fmla="*/ 98 h 366"/>
              <a:gd name="T110" fmla="*/ 142 w 502"/>
              <a:gd name="T111" fmla="*/ 79 h 366"/>
              <a:gd name="T112" fmla="*/ 164 w 502"/>
              <a:gd name="T113" fmla="*/ 62 h 366"/>
              <a:gd name="T114" fmla="*/ 182 w 502"/>
              <a:gd name="T115" fmla="*/ 38 h 366"/>
              <a:gd name="T116" fmla="*/ 242 w 502"/>
              <a:gd name="T117" fmla="*/ 30 h 366"/>
              <a:gd name="T118" fmla="*/ 270 w 502"/>
              <a:gd name="T119" fmla="*/ 20 h 366"/>
              <a:gd name="T120" fmla="*/ 295 w 502"/>
              <a:gd name="T121" fmla="*/ 11 h 3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502" h="366">
                <a:moveTo>
                  <a:pt x="308" y="1"/>
                </a:moveTo>
                <a:lnTo>
                  <a:pt x="310" y="2"/>
                </a:lnTo>
                <a:lnTo>
                  <a:pt x="312" y="4"/>
                </a:lnTo>
                <a:lnTo>
                  <a:pt x="314" y="5"/>
                </a:lnTo>
                <a:lnTo>
                  <a:pt x="320" y="10"/>
                </a:lnTo>
                <a:lnTo>
                  <a:pt x="327" y="14"/>
                </a:lnTo>
                <a:lnTo>
                  <a:pt x="331" y="17"/>
                </a:lnTo>
                <a:lnTo>
                  <a:pt x="333" y="18"/>
                </a:lnTo>
                <a:lnTo>
                  <a:pt x="337" y="21"/>
                </a:lnTo>
                <a:lnTo>
                  <a:pt x="339" y="23"/>
                </a:lnTo>
                <a:lnTo>
                  <a:pt x="340" y="24"/>
                </a:lnTo>
                <a:lnTo>
                  <a:pt x="341" y="25"/>
                </a:lnTo>
                <a:lnTo>
                  <a:pt x="344" y="26"/>
                </a:lnTo>
                <a:lnTo>
                  <a:pt x="345" y="26"/>
                </a:lnTo>
                <a:lnTo>
                  <a:pt x="347" y="27"/>
                </a:lnTo>
                <a:lnTo>
                  <a:pt x="349" y="29"/>
                </a:lnTo>
                <a:lnTo>
                  <a:pt x="352" y="32"/>
                </a:lnTo>
                <a:lnTo>
                  <a:pt x="354" y="33"/>
                </a:lnTo>
                <a:lnTo>
                  <a:pt x="356" y="36"/>
                </a:lnTo>
                <a:lnTo>
                  <a:pt x="357" y="37"/>
                </a:lnTo>
                <a:lnTo>
                  <a:pt x="357" y="37"/>
                </a:lnTo>
                <a:lnTo>
                  <a:pt x="358" y="38"/>
                </a:lnTo>
                <a:lnTo>
                  <a:pt x="358" y="38"/>
                </a:lnTo>
                <a:lnTo>
                  <a:pt x="359" y="38"/>
                </a:lnTo>
                <a:lnTo>
                  <a:pt x="359" y="38"/>
                </a:lnTo>
                <a:lnTo>
                  <a:pt x="364" y="41"/>
                </a:lnTo>
                <a:lnTo>
                  <a:pt x="366" y="43"/>
                </a:lnTo>
                <a:lnTo>
                  <a:pt x="368" y="43"/>
                </a:lnTo>
                <a:lnTo>
                  <a:pt x="369" y="44"/>
                </a:lnTo>
                <a:lnTo>
                  <a:pt x="372" y="45"/>
                </a:lnTo>
                <a:lnTo>
                  <a:pt x="376" y="46"/>
                </a:lnTo>
                <a:lnTo>
                  <a:pt x="379" y="46"/>
                </a:lnTo>
                <a:lnTo>
                  <a:pt x="381" y="46"/>
                </a:lnTo>
                <a:lnTo>
                  <a:pt x="386" y="47"/>
                </a:lnTo>
                <a:lnTo>
                  <a:pt x="388" y="47"/>
                </a:lnTo>
                <a:lnTo>
                  <a:pt x="389" y="47"/>
                </a:lnTo>
                <a:lnTo>
                  <a:pt x="394" y="49"/>
                </a:lnTo>
                <a:lnTo>
                  <a:pt x="397" y="49"/>
                </a:lnTo>
                <a:lnTo>
                  <a:pt x="399" y="50"/>
                </a:lnTo>
                <a:lnTo>
                  <a:pt x="402" y="50"/>
                </a:lnTo>
                <a:lnTo>
                  <a:pt x="404" y="50"/>
                </a:lnTo>
                <a:lnTo>
                  <a:pt x="406" y="51"/>
                </a:lnTo>
                <a:lnTo>
                  <a:pt x="408" y="51"/>
                </a:lnTo>
                <a:lnTo>
                  <a:pt x="409" y="51"/>
                </a:lnTo>
                <a:lnTo>
                  <a:pt x="410" y="52"/>
                </a:lnTo>
                <a:lnTo>
                  <a:pt x="412" y="53"/>
                </a:lnTo>
                <a:lnTo>
                  <a:pt x="416" y="55"/>
                </a:lnTo>
                <a:lnTo>
                  <a:pt x="418" y="56"/>
                </a:lnTo>
                <a:lnTo>
                  <a:pt x="419" y="56"/>
                </a:lnTo>
                <a:lnTo>
                  <a:pt x="419" y="57"/>
                </a:lnTo>
                <a:lnTo>
                  <a:pt x="420" y="58"/>
                </a:lnTo>
                <a:lnTo>
                  <a:pt x="420" y="58"/>
                </a:lnTo>
                <a:lnTo>
                  <a:pt x="421" y="59"/>
                </a:lnTo>
                <a:lnTo>
                  <a:pt x="421" y="60"/>
                </a:lnTo>
                <a:lnTo>
                  <a:pt x="421" y="61"/>
                </a:lnTo>
                <a:lnTo>
                  <a:pt x="422" y="62"/>
                </a:lnTo>
                <a:lnTo>
                  <a:pt x="422" y="63"/>
                </a:lnTo>
                <a:lnTo>
                  <a:pt x="422" y="66"/>
                </a:lnTo>
                <a:lnTo>
                  <a:pt x="422" y="68"/>
                </a:lnTo>
                <a:lnTo>
                  <a:pt x="422" y="69"/>
                </a:lnTo>
                <a:lnTo>
                  <a:pt x="422" y="70"/>
                </a:lnTo>
                <a:lnTo>
                  <a:pt x="422" y="70"/>
                </a:lnTo>
                <a:lnTo>
                  <a:pt x="423" y="71"/>
                </a:lnTo>
                <a:lnTo>
                  <a:pt x="423" y="71"/>
                </a:lnTo>
                <a:lnTo>
                  <a:pt x="424" y="72"/>
                </a:lnTo>
                <a:lnTo>
                  <a:pt x="424" y="72"/>
                </a:lnTo>
                <a:lnTo>
                  <a:pt x="425" y="72"/>
                </a:lnTo>
                <a:lnTo>
                  <a:pt x="426" y="73"/>
                </a:lnTo>
                <a:lnTo>
                  <a:pt x="427" y="73"/>
                </a:lnTo>
                <a:lnTo>
                  <a:pt x="427" y="73"/>
                </a:lnTo>
                <a:lnTo>
                  <a:pt x="428" y="74"/>
                </a:lnTo>
                <a:lnTo>
                  <a:pt x="429" y="74"/>
                </a:lnTo>
                <a:lnTo>
                  <a:pt x="429" y="73"/>
                </a:lnTo>
                <a:lnTo>
                  <a:pt x="430" y="73"/>
                </a:lnTo>
                <a:lnTo>
                  <a:pt x="433" y="73"/>
                </a:lnTo>
                <a:lnTo>
                  <a:pt x="435" y="72"/>
                </a:lnTo>
                <a:lnTo>
                  <a:pt x="436" y="72"/>
                </a:lnTo>
                <a:lnTo>
                  <a:pt x="437" y="72"/>
                </a:lnTo>
                <a:lnTo>
                  <a:pt x="439" y="72"/>
                </a:lnTo>
                <a:lnTo>
                  <a:pt x="441" y="72"/>
                </a:lnTo>
                <a:lnTo>
                  <a:pt x="446" y="73"/>
                </a:lnTo>
                <a:lnTo>
                  <a:pt x="449" y="73"/>
                </a:lnTo>
                <a:lnTo>
                  <a:pt x="451" y="73"/>
                </a:lnTo>
                <a:lnTo>
                  <a:pt x="456" y="73"/>
                </a:lnTo>
                <a:lnTo>
                  <a:pt x="457" y="73"/>
                </a:lnTo>
                <a:lnTo>
                  <a:pt x="458" y="73"/>
                </a:lnTo>
                <a:lnTo>
                  <a:pt x="464" y="73"/>
                </a:lnTo>
                <a:lnTo>
                  <a:pt x="465" y="72"/>
                </a:lnTo>
                <a:lnTo>
                  <a:pt x="466" y="73"/>
                </a:lnTo>
                <a:lnTo>
                  <a:pt x="466" y="73"/>
                </a:lnTo>
                <a:lnTo>
                  <a:pt x="467" y="73"/>
                </a:lnTo>
                <a:lnTo>
                  <a:pt x="468" y="73"/>
                </a:lnTo>
                <a:lnTo>
                  <a:pt x="469" y="74"/>
                </a:lnTo>
                <a:lnTo>
                  <a:pt x="470" y="75"/>
                </a:lnTo>
                <a:lnTo>
                  <a:pt x="471" y="75"/>
                </a:lnTo>
                <a:lnTo>
                  <a:pt x="472" y="76"/>
                </a:lnTo>
                <a:lnTo>
                  <a:pt x="472" y="77"/>
                </a:lnTo>
                <a:lnTo>
                  <a:pt x="473" y="79"/>
                </a:lnTo>
                <a:lnTo>
                  <a:pt x="474" y="80"/>
                </a:lnTo>
                <a:lnTo>
                  <a:pt x="475" y="82"/>
                </a:lnTo>
                <a:lnTo>
                  <a:pt x="476" y="84"/>
                </a:lnTo>
                <a:lnTo>
                  <a:pt x="476" y="85"/>
                </a:lnTo>
                <a:lnTo>
                  <a:pt x="476" y="87"/>
                </a:lnTo>
                <a:lnTo>
                  <a:pt x="476" y="88"/>
                </a:lnTo>
                <a:lnTo>
                  <a:pt x="477" y="90"/>
                </a:lnTo>
                <a:lnTo>
                  <a:pt x="477" y="91"/>
                </a:lnTo>
                <a:lnTo>
                  <a:pt x="476" y="93"/>
                </a:lnTo>
                <a:lnTo>
                  <a:pt x="476" y="95"/>
                </a:lnTo>
                <a:lnTo>
                  <a:pt x="475" y="99"/>
                </a:lnTo>
                <a:lnTo>
                  <a:pt x="475" y="100"/>
                </a:lnTo>
                <a:lnTo>
                  <a:pt x="474" y="101"/>
                </a:lnTo>
                <a:lnTo>
                  <a:pt x="474" y="102"/>
                </a:lnTo>
                <a:lnTo>
                  <a:pt x="474" y="103"/>
                </a:lnTo>
                <a:lnTo>
                  <a:pt x="474" y="108"/>
                </a:lnTo>
                <a:lnTo>
                  <a:pt x="474" y="109"/>
                </a:lnTo>
                <a:lnTo>
                  <a:pt x="474" y="110"/>
                </a:lnTo>
                <a:lnTo>
                  <a:pt x="474" y="111"/>
                </a:lnTo>
                <a:lnTo>
                  <a:pt x="473" y="114"/>
                </a:lnTo>
                <a:lnTo>
                  <a:pt x="472" y="119"/>
                </a:lnTo>
                <a:lnTo>
                  <a:pt x="472" y="121"/>
                </a:lnTo>
                <a:lnTo>
                  <a:pt x="471" y="123"/>
                </a:lnTo>
                <a:lnTo>
                  <a:pt x="471" y="124"/>
                </a:lnTo>
                <a:lnTo>
                  <a:pt x="472" y="125"/>
                </a:lnTo>
                <a:lnTo>
                  <a:pt x="472" y="126"/>
                </a:lnTo>
                <a:lnTo>
                  <a:pt x="473" y="129"/>
                </a:lnTo>
                <a:lnTo>
                  <a:pt x="474" y="131"/>
                </a:lnTo>
                <a:lnTo>
                  <a:pt x="475" y="135"/>
                </a:lnTo>
                <a:lnTo>
                  <a:pt x="475" y="137"/>
                </a:lnTo>
                <a:lnTo>
                  <a:pt x="475" y="139"/>
                </a:lnTo>
                <a:lnTo>
                  <a:pt x="475" y="141"/>
                </a:lnTo>
                <a:lnTo>
                  <a:pt x="475" y="142"/>
                </a:lnTo>
                <a:lnTo>
                  <a:pt x="474" y="145"/>
                </a:lnTo>
                <a:lnTo>
                  <a:pt x="474" y="146"/>
                </a:lnTo>
                <a:lnTo>
                  <a:pt x="474" y="147"/>
                </a:lnTo>
                <a:lnTo>
                  <a:pt x="474" y="148"/>
                </a:lnTo>
                <a:lnTo>
                  <a:pt x="474" y="149"/>
                </a:lnTo>
                <a:lnTo>
                  <a:pt x="475" y="150"/>
                </a:lnTo>
                <a:lnTo>
                  <a:pt x="475" y="151"/>
                </a:lnTo>
                <a:lnTo>
                  <a:pt x="476" y="151"/>
                </a:lnTo>
                <a:lnTo>
                  <a:pt x="477" y="152"/>
                </a:lnTo>
                <a:lnTo>
                  <a:pt x="479" y="154"/>
                </a:lnTo>
                <a:lnTo>
                  <a:pt x="480" y="155"/>
                </a:lnTo>
                <a:lnTo>
                  <a:pt x="480" y="156"/>
                </a:lnTo>
                <a:lnTo>
                  <a:pt x="481" y="157"/>
                </a:lnTo>
                <a:lnTo>
                  <a:pt x="481" y="158"/>
                </a:lnTo>
                <a:lnTo>
                  <a:pt x="481" y="161"/>
                </a:lnTo>
                <a:lnTo>
                  <a:pt x="481" y="162"/>
                </a:lnTo>
                <a:lnTo>
                  <a:pt x="481" y="166"/>
                </a:lnTo>
                <a:lnTo>
                  <a:pt x="481" y="167"/>
                </a:lnTo>
                <a:lnTo>
                  <a:pt x="482" y="168"/>
                </a:lnTo>
                <a:lnTo>
                  <a:pt x="482" y="169"/>
                </a:lnTo>
                <a:lnTo>
                  <a:pt x="483" y="169"/>
                </a:lnTo>
                <a:lnTo>
                  <a:pt x="485" y="173"/>
                </a:lnTo>
                <a:lnTo>
                  <a:pt x="486" y="175"/>
                </a:lnTo>
                <a:lnTo>
                  <a:pt x="488" y="178"/>
                </a:lnTo>
                <a:lnTo>
                  <a:pt x="489" y="180"/>
                </a:lnTo>
                <a:lnTo>
                  <a:pt x="491" y="185"/>
                </a:lnTo>
                <a:lnTo>
                  <a:pt x="492" y="188"/>
                </a:lnTo>
                <a:lnTo>
                  <a:pt x="493" y="190"/>
                </a:lnTo>
                <a:lnTo>
                  <a:pt x="494" y="194"/>
                </a:lnTo>
                <a:lnTo>
                  <a:pt x="494" y="196"/>
                </a:lnTo>
                <a:lnTo>
                  <a:pt x="494" y="197"/>
                </a:lnTo>
                <a:lnTo>
                  <a:pt x="494" y="198"/>
                </a:lnTo>
                <a:lnTo>
                  <a:pt x="494" y="199"/>
                </a:lnTo>
                <a:lnTo>
                  <a:pt x="494" y="199"/>
                </a:lnTo>
                <a:lnTo>
                  <a:pt x="494" y="200"/>
                </a:lnTo>
                <a:lnTo>
                  <a:pt x="494" y="201"/>
                </a:lnTo>
                <a:lnTo>
                  <a:pt x="493" y="202"/>
                </a:lnTo>
                <a:lnTo>
                  <a:pt x="492" y="204"/>
                </a:lnTo>
                <a:lnTo>
                  <a:pt x="492" y="204"/>
                </a:lnTo>
                <a:lnTo>
                  <a:pt x="492" y="205"/>
                </a:lnTo>
                <a:lnTo>
                  <a:pt x="492" y="206"/>
                </a:lnTo>
                <a:lnTo>
                  <a:pt x="492" y="207"/>
                </a:lnTo>
                <a:lnTo>
                  <a:pt x="493" y="209"/>
                </a:lnTo>
                <a:lnTo>
                  <a:pt x="493" y="211"/>
                </a:lnTo>
                <a:lnTo>
                  <a:pt x="493" y="212"/>
                </a:lnTo>
                <a:lnTo>
                  <a:pt x="493" y="212"/>
                </a:lnTo>
                <a:lnTo>
                  <a:pt x="493" y="213"/>
                </a:lnTo>
                <a:lnTo>
                  <a:pt x="492" y="213"/>
                </a:lnTo>
                <a:lnTo>
                  <a:pt x="492" y="213"/>
                </a:lnTo>
                <a:lnTo>
                  <a:pt x="492" y="214"/>
                </a:lnTo>
                <a:lnTo>
                  <a:pt x="491" y="214"/>
                </a:lnTo>
                <a:lnTo>
                  <a:pt x="491" y="214"/>
                </a:lnTo>
                <a:lnTo>
                  <a:pt x="490" y="214"/>
                </a:lnTo>
                <a:lnTo>
                  <a:pt x="487" y="213"/>
                </a:lnTo>
                <a:lnTo>
                  <a:pt x="484" y="213"/>
                </a:lnTo>
                <a:lnTo>
                  <a:pt x="483" y="213"/>
                </a:lnTo>
                <a:lnTo>
                  <a:pt x="482" y="213"/>
                </a:lnTo>
                <a:lnTo>
                  <a:pt x="481" y="213"/>
                </a:lnTo>
                <a:lnTo>
                  <a:pt x="480" y="214"/>
                </a:lnTo>
                <a:lnTo>
                  <a:pt x="479" y="214"/>
                </a:lnTo>
                <a:lnTo>
                  <a:pt x="478" y="214"/>
                </a:lnTo>
                <a:lnTo>
                  <a:pt x="478" y="215"/>
                </a:lnTo>
                <a:lnTo>
                  <a:pt x="477" y="215"/>
                </a:lnTo>
                <a:lnTo>
                  <a:pt x="477" y="216"/>
                </a:lnTo>
                <a:lnTo>
                  <a:pt x="476" y="217"/>
                </a:lnTo>
                <a:lnTo>
                  <a:pt x="476" y="218"/>
                </a:lnTo>
                <a:lnTo>
                  <a:pt x="476" y="219"/>
                </a:lnTo>
                <a:lnTo>
                  <a:pt x="476" y="219"/>
                </a:lnTo>
                <a:lnTo>
                  <a:pt x="476" y="219"/>
                </a:lnTo>
                <a:lnTo>
                  <a:pt x="476" y="220"/>
                </a:lnTo>
                <a:lnTo>
                  <a:pt x="477" y="220"/>
                </a:lnTo>
                <a:lnTo>
                  <a:pt x="478" y="221"/>
                </a:lnTo>
                <a:lnTo>
                  <a:pt x="479" y="222"/>
                </a:lnTo>
                <a:lnTo>
                  <a:pt x="480" y="222"/>
                </a:lnTo>
                <a:lnTo>
                  <a:pt x="481" y="223"/>
                </a:lnTo>
                <a:lnTo>
                  <a:pt x="486" y="224"/>
                </a:lnTo>
                <a:lnTo>
                  <a:pt x="487" y="224"/>
                </a:lnTo>
                <a:lnTo>
                  <a:pt x="488" y="224"/>
                </a:lnTo>
                <a:lnTo>
                  <a:pt x="489" y="225"/>
                </a:lnTo>
                <a:lnTo>
                  <a:pt x="491" y="226"/>
                </a:lnTo>
                <a:lnTo>
                  <a:pt x="492" y="226"/>
                </a:lnTo>
                <a:lnTo>
                  <a:pt x="493" y="227"/>
                </a:lnTo>
                <a:lnTo>
                  <a:pt x="494" y="228"/>
                </a:lnTo>
                <a:lnTo>
                  <a:pt x="495" y="229"/>
                </a:lnTo>
                <a:lnTo>
                  <a:pt x="498" y="233"/>
                </a:lnTo>
                <a:lnTo>
                  <a:pt x="499" y="235"/>
                </a:lnTo>
                <a:lnTo>
                  <a:pt x="500" y="236"/>
                </a:lnTo>
                <a:lnTo>
                  <a:pt x="500" y="237"/>
                </a:lnTo>
                <a:lnTo>
                  <a:pt x="501" y="239"/>
                </a:lnTo>
                <a:lnTo>
                  <a:pt x="502" y="241"/>
                </a:lnTo>
                <a:lnTo>
                  <a:pt x="502" y="241"/>
                </a:lnTo>
                <a:lnTo>
                  <a:pt x="502" y="242"/>
                </a:lnTo>
                <a:lnTo>
                  <a:pt x="501" y="242"/>
                </a:lnTo>
                <a:lnTo>
                  <a:pt x="500" y="242"/>
                </a:lnTo>
                <a:lnTo>
                  <a:pt x="499" y="243"/>
                </a:lnTo>
                <a:lnTo>
                  <a:pt x="498" y="243"/>
                </a:lnTo>
                <a:lnTo>
                  <a:pt x="498" y="244"/>
                </a:lnTo>
                <a:lnTo>
                  <a:pt x="497" y="245"/>
                </a:lnTo>
                <a:lnTo>
                  <a:pt x="496" y="247"/>
                </a:lnTo>
                <a:lnTo>
                  <a:pt x="495" y="249"/>
                </a:lnTo>
                <a:lnTo>
                  <a:pt x="495" y="251"/>
                </a:lnTo>
                <a:lnTo>
                  <a:pt x="495" y="252"/>
                </a:lnTo>
                <a:lnTo>
                  <a:pt x="495" y="253"/>
                </a:lnTo>
                <a:lnTo>
                  <a:pt x="495" y="254"/>
                </a:lnTo>
                <a:lnTo>
                  <a:pt x="495" y="255"/>
                </a:lnTo>
                <a:lnTo>
                  <a:pt x="495" y="255"/>
                </a:lnTo>
                <a:lnTo>
                  <a:pt x="495" y="256"/>
                </a:lnTo>
                <a:lnTo>
                  <a:pt x="497" y="258"/>
                </a:lnTo>
                <a:lnTo>
                  <a:pt x="497" y="259"/>
                </a:lnTo>
                <a:lnTo>
                  <a:pt x="498" y="259"/>
                </a:lnTo>
                <a:lnTo>
                  <a:pt x="498" y="260"/>
                </a:lnTo>
                <a:lnTo>
                  <a:pt x="498" y="261"/>
                </a:lnTo>
                <a:lnTo>
                  <a:pt x="498" y="261"/>
                </a:lnTo>
                <a:lnTo>
                  <a:pt x="498" y="263"/>
                </a:lnTo>
                <a:lnTo>
                  <a:pt x="497" y="264"/>
                </a:lnTo>
                <a:lnTo>
                  <a:pt x="497" y="264"/>
                </a:lnTo>
                <a:lnTo>
                  <a:pt x="496" y="265"/>
                </a:lnTo>
                <a:lnTo>
                  <a:pt x="496" y="266"/>
                </a:lnTo>
                <a:lnTo>
                  <a:pt x="495" y="267"/>
                </a:lnTo>
                <a:lnTo>
                  <a:pt x="494" y="267"/>
                </a:lnTo>
                <a:lnTo>
                  <a:pt x="492" y="268"/>
                </a:lnTo>
                <a:lnTo>
                  <a:pt x="490" y="270"/>
                </a:lnTo>
                <a:lnTo>
                  <a:pt x="489" y="270"/>
                </a:lnTo>
                <a:lnTo>
                  <a:pt x="488" y="271"/>
                </a:lnTo>
                <a:lnTo>
                  <a:pt x="483" y="273"/>
                </a:lnTo>
                <a:lnTo>
                  <a:pt x="481" y="274"/>
                </a:lnTo>
                <a:lnTo>
                  <a:pt x="480" y="274"/>
                </a:lnTo>
                <a:lnTo>
                  <a:pt x="478" y="274"/>
                </a:lnTo>
                <a:lnTo>
                  <a:pt x="476" y="275"/>
                </a:lnTo>
                <a:lnTo>
                  <a:pt x="475" y="275"/>
                </a:lnTo>
                <a:lnTo>
                  <a:pt x="475" y="276"/>
                </a:lnTo>
                <a:lnTo>
                  <a:pt x="474" y="276"/>
                </a:lnTo>
                <a:lnTo>
                  <a:pt x="474" y="277"/>
                </a:lnTo>
                <a:lnTo>
                  <a:pt x="474" y="278"/>
                </a:lnTo>
                <a:lnTo>
                  <a:pt x="473" y="279"/>
                </a:lnTo>
                <a:lnTo>
                  <a:pt x="473" y="280"/>
                </a:lnTo>
                <a:lnTo>
                  <a:pt x="474" y="282"/>
                </a:lnTo>
                <a:lnTo>
                  <a:pt x="474" y="283"/>
                </a:lnTo>
                <a:lnTo>
                  <a:pt x="474" y="286"/>
                </a:lnTo>
                <a:lnTo>
                  <a:pt x="474" y="288"/>
                </a:lnTo>
                <a:lnTo>
                  <a:pt x="474" y="289"/>
                </a:lnTo>
                <a:lnTo>
                  <a:pt x="473" y="291"/>
                </a:lnTo>
                <a:lnTo>
                  <a:pt x="471" y="299"/>
                </a:lnTo>
                <a:lnTo>
                  <a:pt x="471" y="301"/>
                </a:lnTo>
                <a:lnTo>
                  <a:pt x="470" y="302"/>
                </a:lnTo>
                <a:lnTo>
                  <a:pt x="470" y="303"/>
                </a:lnTo>
                <a:lnTo>
                  <a:pt x="469" y="304"/>
                </a:lnTo>
                <a:lnTo>
                  <a:pt x="468" y="304"/>
                </a:lnTo>
                <a:lnTo>
                  <a:pt x="468" y="305"/>
                </a:lnTo>
                <a:lnTo>
                  <a:pt x="467" y="305"/>
                </a:lnTo>
                <a:lnTo>
                  <a:pt x="466" y="305"/>
                </a:lnTo>
                <a:lnTo>
                  <a:pt x="465" y="305"/>
                </a:lnTo>
                <a:lnTo>
                  <a:pt x="464" y="305"/>
                </a:lnTo>
                <a:lnTo>
                  <a:pt x="463" y="305"/>
                </a:lnTo>
                <a:lnTo>
                  <a:pt x="462" y="304"/>
                </a:lnTo>
                <a:lnTo>
                  <a:pt x="461" y="304"/>
                </a:lnTo>
                <a:lnTo>
                  <a:pt x="460" y="303"/>
                </a:lnTo>
                <a:lnTo>
                  <a:pt x="458" y="302"/>
                </a:lnTo>
                <a:lnTo>
                  <a:pt x="456" y="301"/>
                </a:lnTo>
                <a:lnTo>
                  <a:pt x="452" y="298"/>
                </a:lnTo>
                <a:lnTo>
                  <a:pt x="450" y="297"/>
                </a:lnTo>
                <a:lnTo>
                  <a:pt x="450" y="296"/>
                </a:lnTo>
                <a:lnTo>
                  <a:pt x="447" y="294"/>
                </a:lnTo>
                <a:lnTo>
                  <a:pt x="445" y="293"/>
                </a:lnTo>
                <a:lnTo>
                  <a:pt x="443" y="291"/>
                </a:lnTo>
                <a:lnTo>
                  <a:pt x="442" y="290"/>
                </a:lnTo>
                <a:lnTo>
                  <a:pt x="441" y="290"/>
                </a:lnTo>
                <a:lnTo>
                  <a:pt x="440" y="290"/>
                </a:lnTo>
                <a:lnTo>
                  <a:pt x="437" y="289"/>
                </a:lnTo>
                <a:lnTo>
                  <a:pt x="435" y="288"/>
                </a:lnTo>
                <a:lnTo>
                  <a:pt x="434" y="288"/>
                </a:lnTo>
                <a:lnTo>
                  <a:pt x="429" y="288"/>
                </a:lnTo>
                <a:lnTo>
                  <a:pt x="425" y="287"/>
                </a:lnTo>
                <a:lnTo>
                  <a:pt x="423" y="287"/>
                </a:lnTo>
                <a:lnTo>
                  <a:pt x="420" y="286"/>
                </a:lnTo>
                <a:lnTo>
                  <a:pt x="416" y="285"/>
                </a:lnTo>
                <a:lnTo>
                  <a:pt x="415" y="285"/>
                </a:lnTo>
                <a:lnTo>
                  <a:pt x="415" y="285"/>
                </a:lnTo>
                <a:lnTo>
                  <a:pt x="414" y="285"/>
                </a:lnTo>
                <a:lnTo>
                  <a:pt x="413" y="286"/>
                </a:lnTo>
                <a:lnTo>
                  <a:pt x="412" y="286"/>
                </a:lnTo>
                <a:lnTo>
                  <a:pt x="411" y="287"/>
                </a:lnTo>
                <a:lnTo>
                  <a:pt x="410" y="287"/>
                </a:lnTo>
                <a:lnTo>
                  <a:pt x="410" y="288"/>
                </a:lnTo>
                <a:lnTo>
                  <a:pt x="408" y="290"/>
                </a:lnTo>
                <a:lnTo>
                  <a:pt x="405" y="293"/>
                </a:lnTo>
                <a:lnTo>
                  <a:pt x="402" y="295"/>
                </a:lnTo>
                <a:lnTo>
                  <a:pt x="400" y="297"/>
                </a:lnTo>
                <a:lnTo>
                  <a:pt x="399" y="297"/>
                </a:lnTo>
                <a:lnTo>
                  <a:pt x="396" y="299"/>
                </a:lnTo>
                <a:lnTo>
                  <a:pt x="393" y="301"/>
                </a:lnTo>
                <a:lnTo>
                  <a:pt x="391" y="303"/>
                </a:lnTo>
                <a:lnTo>
                  <a:pt x="388" y="305"/>
                </a:lnTo>
                <a:lnTo>
                  <a:pt x="381" y="309"/>
                </a:lnTo>
                <a:lnTo>
                  <a:pt x="380" y="310"/>
                </a:lnTo>
                <a:lnTo>
                  <a:pt x="377" y="311"/>
                </a:lnTo>
                <a:lnTo>
                  <a:pt x="375" y="312"/>
                </a:lnTo>
                <a:lnTo>
                  <a:pt x="374" y="313"/>
                </a:lnTo>
                <a:lnTo>
                  <a:pt x="372" y="315"/>
                </a:lnTo>
                <a:lnTo>
                  <a:pt x="371" y="315"/>
                </a:lnTo>
                <a:lnTo>
                  <a:pt x="366" y="317"/>
                </a:lnTo>
                <a:lnTo>
                  <a:pt x="363" y="319"/>
                </a:lnTo>
                <a:lnTo>
                  <a:pt x="362" y="319"/>
                </a:lnTo>
                <a:lnTo>
                  <a:pt x="361" y="320"/>
                </a:lnTo>
                <a:lnTo>
                  <a:pt x="360" y="321"/>
                </a:lnTo>
                <a:lnTo>
                  <a:pt x="359" y="321"/>
                </a:lnTo>
                <a:lnTo>
                  <a:pt x="359" y="322"/>
                </a:lnTo>
                <a:lnTo>
                  <a:pt x="358" y="323"/>
                </a:lnTo>
                <a:lnTo>
                  <a:pt x="358" y="324"/>
                </a:lnTo>
                <a:lnTo>
                  <a:pt x="358" y="324"/>
                </a:lnTo>
                <a:lnTo>
                  <a:pt x="358" y="325"/>
                </a:lnTo>
                <a:lnTo>
                  <a:pt x="358" y="330"/>
                </a:lnTo>
                <a:lnTo>
                  <a:pt x="358" y="331"/>
                </a:lnTo>
                <a:lnTo>
                  <a:pt x="358" y="332"/>
                </a:lnTo>
                <a:lnTo>
                  <a:pt x="356" y="339"/>
                </a:lnTo>
                <a:lnTo>
                  <a:pt x="356" y="340"/>
                </a:lnTo>
                <a:lnTo>
                  <a:pt x="355" y="340"/>
                </a:lnTo>
                <a:lnTo>
                  <a:pt x="355" y="342"/>
                </a:lnTo>
                <a:lnTo>
                  <a:pt x="353" y="343"/>
                </a:lnTo>
                <a:lnTo>
                  <a:pt x="352" y="345"/>
                </a:lnTo>
                <a:lnTo>
                  <a:pt x="350" y="347"/>
                </a:lnTo>
                <a:lnTo>
                  <a:pt x="348" y="348"/>
                </a:lnTo>
                <a:lnTo>
                  <a:pt x="347" y="349"/>
                </a:lnTo>
                <a:lnTo>
                  <a:pt x="345" y="350"/>
                </a:lnTo>
                <a:lnTo>
                  <a:pt x="343" y="351"/>
                </a:lnTo>
                <a:lnTo>
                  <a:pt x="342" y="351"/>
                </a:lnTo>
                <a:lnTo>
                  <a:pt x="340" y="351"/>
                </a:lnTo>
                <a:lnTo>
                  <a:pt x="339" y="352"/>
                </a:lnTo>
                <a:lnTo>
                  <a:pt x="338" y="351"/>
                </a:lnTo>
                <a:lnTo>
                  <a:pt x="337" y="351"/>
                </a:lnTo>
                <a:lnTo>
                  <a:pt x="336" y="351"/>
                </a:lnTo>
                <a:lnTo>
                  <a:pt x="332" y="349"/>
                </a:lnTo>
                <a:lnTo>
                  <a:pt x="330" y="349"/>
                </a:lnTo>
                <a:lnTo>
                  <a:pt x="329" y="349"/>
                </a:lnTo>
                <a:lnTo>
                  <a:pt x="327" y="348"/>
                </a:lnTo>
                <a:lnTo>
                  <a:pt x="326" y="348"/>
                </a:lnTo>
                <a:lnTo>
                  <a:pt x="325" y="349"/>
                </a:lnTo>
                <a:lnTo>
                  <a:pt x="323" y="349"/>
                </a:lnTo>
                <a:lnTo>
                  <a:pt x="320" y="349"/>
                </a:lnTo>
                <a:lnTo>
                  <a:pt x="318" y="349"/>
                </a:lnTo>
                <a:lnTo>
                  <a:pt x="317" y="349"/>
                </a:lnTo>
                <a:lnTo>
                  <a:pt x="314" y="349"/>
                </a:lnTo>
                <a:lnTo>
                  <a:pt x="313" y="349"/>
                </a:lnTo>
                <a:lnTo>
                  <a:pt x="312" y="349"/>
                </a:lnTo>
                <a:lnTo>
                  <a:pt x="310" y="349"/>
                </a:lnTo>
                <a:lnTo>
                  <a:pt x="309" y="349"/>
                </a:lnTo>
                <a:lnTo>
                  <a:pt x="305" y="347"/>
                </a:lnTo>
                <a:lnTo>
                  <a:pt x="303" y="346"/>
                </a:lnTo>
                <a:lnTo>
                  <a:pt x="297" y="345"/>
                </a:lnTo>
                <a:lnTo>
                  <a:pt x="295" y="344"/>
                </a:lnTo>
                <a:lnTo>
                  <a:pt x="293" y="343"/>
                </a:lnTo>
                <a:lnTo>
                  <a:pt x="291" y="343"/>
                </a:lnTo>
                <a:lnTo>
                  <a:pt x="290" y="342"/>
                </a:lnTo>
                <a:lnTo>
                  <a:pt x="288" y="342"/>
                </a:lnTo>
                <a:lnTo>
                  <a:pt x="287" y="342"/>
                </a:lnTo>
                <a:lnTo>
                  <a:pt x="285" y="342"/>
                </a:lnTo>
                <a:lnTo>
                  <a:pt x="284" y="342"/>
                </a:lnTo>
                <a:lnTo>
                  <a:pt x="283" y="342"/>
                </a:lnTo>
                <a:lnTo>
                  <a:pt x="282" y="343"/>
                </a:lnTo>
                <a:lnTo>
                  <a:pt x="278" y="344"/>
                </a:lnTo>
                <a:lnTo>
                  <a:pt x="276" y="345"/>
                </a:lnTo>
                <a:lnTo>
                  <a:pt x="275" y="345"/>
                </a:lnTo>
                <a:lnTo>
                  <a:pt x="272" y="345"/>
                </a:lnTo>
                <a:lnTo>
                  <a:pt x="271" y="345"/>
                </a:lnTo>
                <a:lnTo>
                  <a:pt x="266" y="346"/>
                </a:lnTo>
                <a:lnTo>
                  <a:pt x="264" y="346"/>
                </a:lnTo>
                <a:lnTo>
                  <a:pt x="263" y="347"/>
                </a:lnTo>
                <a:lnTo>
                  <a:pt x="259" y="348"/>
                </a:lnTo>
                <a:lnTo>
                  <a:pt x="258" y="349"/>
                </a:lnTo>
                <a:lnTo>
                  <a:pt x="256" y="349"/>
                </a:lnTo>
                <a:lnTo>
                  <a:pt x="253" y="350"/>
                </a:lnTo>
                <a:lnTo>
                  <a:pt x="251" y="351"/>
                </a:lnTo>
                <a:lnTo>
                  <a:pt x="250" y="351"/>
                </a:lnTo>
                <a:lnTo>
                  <a:pt x="250" y="352"/>
                </a:lnTo>
                <a:lnTo>
                  <a:pt x="249" y="352"/>
                </a:lnTo>
                <a:lnTo>
                  <a:pt x="248" y="354"/>
                </a:lnTo>
                <a:lnTo>
                  <a:pt x="247" y="355"/>
                </a:lnTo>
                <a:lnTo>
                  <a:pt x="246" y="356"/>
                </a:lnTo>
                <a:lnTo>
                  <a:pt x="245" y="356"/>
                </a:lnTo>
                <a:lnTo>
                  <a:pt x="242" y="358"/>
                </a:lnTo>
                <a:lnTo>
                  <a:pt x="241" y="359"/>
                </a:lnTo>
                <a:lnTo>
                  <a:pt x="240" y="360"/>
                </a:lnTo>
                <a:lnTo>
                  <a:pt x="239" y="360"/>
                </a:lnTo>
                <a:lnTo>
                  <a:pt x="238" y="361"/>
                </a:lnTo>
                <a:lnTo>
                  <a:pt x="237" y="362"/>
                </a:lnTo>
                <a:lnTo>
                  <a:pt x="237" y="363"/>
                </a:lnTo>
                <a:lnTo>
                  <a:pt x="236" y="365"/>
                </a:lnTo>
                <a:lnTo>
                  <a:pt x="236" y="366"/>
                </a:lnTo>
                <a:lnTo>
                  <a:pt x="236" y="366"/>
                </a:lnTo>
                <a:lnTo>
                  <a:pt x="235" y="366"/>
                </a:lnTo>
                <a:lnTo>
                  <a:pt x="235" y="366"/>
                </a:lnTo>
                <a:lnTo>
                  <a:pt x="235" y="366"/>
                </a:lnTo>
                <a:lnTo>
                  <a:pt x="234" y="366"/>
                </a:lnTo>
                <a:lnTo>
                  <a:pt x="234" y="366"/>
                </a:lnTo>
                <a:lnTo>
                  <a:pt x="233" y="366"/>
                </a:lnTo>
                <a:lnTo>
                  <a:pt x="233" y="366"/>
                </a:lnTo>
                <a:lnTo>
                  <a:pt x="232" y="365"/>
                </a:lnTo>
                <a:lnTo>
                  <a:pt x="230" y="362"/>
                </a:lnTo>
                <a:lnTo>
                  <a:pt x="229" y="361"/>
                </a:lnTo>
                <a:lnTo>
                  <a:pt x="228" y="360"/>
                </a:lnTo>
                <a:lnTo>
                  <a:pt x="227" y="359"/>
                </a:lnTo>
                <a:lnTo>
                  <a:pt x="225" y="358"/>
                </a:lnTo>
                <a:lnTo>
                  <a:pt x="224" y="357"/>
                </a:lnTo>
                <a:lnTo>
                  <a:pt x="222" y="357"/>
                </a:lnTo>
                <a:lnTo>
                  <a:pt x="221" y="356"/>
                </a:lnTo>
                <a:lnTo>
                  <a:pt x="220" y="356"/>
                </a:lnTo>
                <a:lnTo>
                  <a:pt x="218" y="356"/>
                </a:lnTo>
                <a:lnTo>
                  <a:pt x="216" y="356"/>
                </a:lnTo>
                <a:lnTo>
                  <a:pt x="215" y="357"/>
                </a:lnTo>
                <a:lnTo>
                  <a:pt x="213" y="357"/>
                </a:lnTo>
                <a:lnTo>
                  <a:pt x="211" y="358"/>
                </a:lnTo>
                <a:lnTo>
                  <a:pt x="209" y="359"/>
                </a:lnTo>
                <a:lnTo>
                  <a:pt x="208" y="360"/>
                </a:lnTo>
                <a:lnTo>
                  <a:pt x="206" y="362"/>
                </a:lnTo>
                <a:lnTo>
                  <a:pt x="205" y="363"/>
                </a:lnTo>
                <a:lnTo>
                  <a:pt x="203" y="363"/>
                </a:lnTo>
                <a:lnTo>
                  <a:pt x="202" y="364"/>
                </a:lnTo>
                <a:lnTo>
                  <a:pt x="201" y="364"/>
                </a:lnTo>
                <a:lnTo>
                  <a:pt x="200" y="364"/>
                </a:lnTo>
                <a:lnTo>
                  <a:pt x="199" y="364"/>
                </a:lnTo>
                <a:lnTo>
                  <a:pt x="198" y="364"/>
                </a:lnTo>
                <a:lnTo>
                  <a:pt x="196" y="364"/>
                </a:lnTo>
                <a:lnTo>
                  <a:pt x="190" y="362"/>
                </a:lnTo>
                <a:lnTo>
                  <a:pt x="184" y="360"/>
                </a:lnTo>
                <a:lnTo>
                  <a:pt x="181" y="360"/>
                </a:lnTo>
                <a:lnTo>
                  <a:pt x="182" y="359"/>
                </a:lnTo>
                <a:lnTo>
                  <a:pt x="182" y="358"/>
                </a:lnTo>
                <a:lnTo>
                  <a:pt x="181" y="357"/>
                </a:lnTo>
                <a:lnTo>
                  <a:pt x="180" y="356"/>
                </a:lnTo>
                <a:lnTo>
                  <a:pt x="180" y="355"/>
                </a:lnTo>
                <a:lnTo>
                  <a:pt x="179" y="354"/>
                </a:lnTo>
                <a:lnTo>
                  <a:pt x="178" y="352"/>
                </a:lnTo>
                <a:lnTo>
                  <a:pt x="176" y="351"/>
                </a:lnTo>
                <a:lnTo>
                  <a:pt x="175" y="351"/>
                </a:lnTo>
                <a:lnTo>
                  <a:pt x="174" y="349"/>
                </a:lnTo>
                <a:lnTo>
                  <a:pt x="171" y="348"/>
                </a:lnTo>
                <a:lnTo>
                  <a:pt x="169" y="346"/>
                </a:lnTo>
                <a:lnTo>
                  <a:pt x="161" y="342"/>
                </a:lnTo>
                <a:lnTo>
                  <a:pt x="159" y="341"/>
                </a:lnTo>
                <a:lnTo>
                  <a:pt x="156" y="339"/>
                </a:lnTo>
                <a:lnTo>
                  <a:pt x="155" y="338"/>
                </a:lnTo>
                <a:lnTo>
                  <a:pt x="154" y="337"/>
                </a:lnTo>
                <a:lnTo>
                  <a:pt x="154" y="336"/>
                </a:lnTo>
                <a:lnTo>
                  <a:pt x="153" y="336"/>
                </a:lnTo>
                <a:lnTo>
                  <a:pt x="153" y="334"/>
                </a:lnTo>
                <a:lnTo>
                  <a:pt x="152" y="333"/>
                </a:lnTo>
                <a:lnTo>
                  <a:pt x="152" y="333"/>
                </a:lnTo>
                <a:lnTo>
                  <a:pt x="152" y="331"/>
                </a:lnTo>
                <a:lnTo>
                  <a:pt x="152" y="331"/>
                </a:lnTo>
                <a:lnTo>
                  <a:pt x="152" y="330"/>
                </a:lnTo>
                <a:lnTo>
                  <a:pt x="153" y="328"/>
                </a:lnTo>
                <a:lnTo>
                  <a:pt x="153" y="327"/>
                </a:lnTo>
                <a:lnTo>
                  <a:pt x="154" y="326"/>
                </a:lnTo>
                <a:lnTo>
                  <a:pt x="156" y="323"/>
                </a:lnTo>
                <a:lnTo>
                  <a:pt x="156" y="321"/>
                </a:lnTo>
                <a:lnTo>
                  <a:pt x="157" y="320"/>
                </a:lnTo>
                <a:lnTo>
                  <a:pt x="157" y="319"/>
                </a:lnTo>
                <a:lnTo>
                  <a:pt x="157" y="317"/>
                </a:lnTo>
                <a:lnTo>
                  <a:pt x="157" y="316"/>
                </a:lnTo>
                <a:lnTo>
                  <a:pt x="157" y="315"/>
                </a:lnTo>
                <a:lnTo>
                  <a:pt x="157" y="314"/>
                </a:lnTo>
                <a:lnTo>
                  <a:pt x="157" y="314"/>
                </a:lnTo>
                <a:lnTo>
                  <a:pt x="157" y="313"/>
                </a:lnTo>
                <a:lnTo>
                  <a:pt x="156" y="312"/>
                </a:lnTo>
                <a:lnTo>
                  <a:pt x="156" y="311"/>
                </a:lnTo>
                <a:lnTo>
                  <a:pt x="155" y="310"/>
                </a:lnTo>
                <a:lnTo>
                  <a:pt x="154" y="309"/>
                </a:lnTo>
                <a:lnTo>
                  <a:pt x="152" y="307"/>
                </a:lnTo>
                <a:lnTo>
                  <a:pt x="150" y="305"/>
                </a:lnTo>
                <a:lnTo>
                  <a:pt x="148" y="304"/>
                </a:lnTo>
                <a:lnTo>
                  <a:pt x="147" y="304"/>
                </a:lnTo>
                <a:lnTo>
                  <a:pt x="147" y="304"/>
                </a:lnTo>
                <a:lnTo>
                  <a:pt x="145" y="303"/>
                </a:lnTo>
                <a:lnTo>
                  <a:pt x="144" y="303"/>
                </a:lnTo>
                <a:lnTo>
                  <a:pt x="142" y="303"/>
                </a:lnTo>
                <a:lnTo>
                  <a:pt x="139" y="303"/>
                </a:lnTo>
                <a:lnTo>
                  <a:pt x="137" y="303"/>
                </a:lnTo>
                <a:lnTo>
                  <a:pt x="136" y="302"/>
                </a:lnTo>
                <a:lnTo>
                  <a:pt x="135" y="302"/>
                </a:lnTo>
                <a:lnTo>
                  <a:pt x="135" y="301"/>
                </a:lnTo>
                <a:lnTo>
                  <a:pt x="134" y="301"/>
                </a:lnTo>
                <a:lnTo>
                  <a:pt x="134" y="300"/>
                </a:lnTo>
                <a:lnTo>
                  <a:pt x="132" y="298"/>
                </a:lnTo>
                <a:lnTo>
                  <a:pt x="132" y="297"/>
                </a:lnTo>
                <a:lnTo>
                  <a:pt x="131" y="297"/>
                </a:lnTo>
                <a:lnTo>
                  <a:pt x="130" y="296"/>
                </a:lnTo>
                <a:lnTo>
                  <a:pt x="127" y="294"/>
                </a:lnTo>
                <a:lnTo>
                  <a:pt x="123" y="291"/>
                </a:lnTo>
                <a:lnTo>
                  <a:pt x="121" y="290"/>
                </a:lnTo>
                <a:lnTo>
                  <a:pt x="119" y="288"/>
                </a:lnTo>
                <a:lnTo>
                  <a:pt x="118" y="288"/>
                </a:lnTo>
                <a:lnTo>
                  <a:pt x="117" y="287"/>
                </a:lnTo>
                <a:lnTo>
                  <a:pt x="115" y="286"/>
                </a:lnTo>
                <a:lnTo>
                  <a:pt x="113" y="285"/>
                </a:lnTo>
                <a:lnTo>
                  <a:pt x="112" y="284"/>
                </a:lnTo>
                <a:lnTo>
                  <a:pt x="108" y="282"/>
                </a:lnTo>
                <a:lnTo>
                  <a:pt x="107" y="281"/>
                </a:lnTo>
                <a:lnTo>
                  <a:pt x="104" y="279"/>
                </a:lnTo>
                <a:lnTo>
                  <a:pt x="99" y="274"/>
                </a:lnTo>
                <a:lnTo>
                  <a:pt x="98" y="273"/>
                </a:lnTo>
                <a:lnTo>
                  <a:pt x="97" y="272"/>
                </a:lnTo>
                <a:lnTo>
                  <a:pt x="96" y="272"/>
                </a:lnTo>
                <a:lnTo>
                  <a:pt x="95" y="271"/>
                </a:lnTo>
                <a:lnTo>
                  <a:pt x="92" y="270"/>
                </a:lnTo>
                <a:lnTo>
                  <a:pt x="91" y="270"/>
                </a:lnTo>
                <a:lnTo>
                  <a:pt x="91" y="269"/>
                </a:lnTo>
                <a:lnTo>
                  <a:pt x="90" y="268"/>
                </a:lnTo>
                <a:lnTo>
                  <a:pt x="88" y="267"/>
                </a:lnTo>
                <a:lnTo>
                  <a:pt x="87" y="265"/>
                </a:lnTo>
                <a:lnTo>
                  <a:pt x="85" y="263"/>
                </a:lnTo>
                <a:lnTo>
                  <a:pt x="84" y="262"/>
                </a:lnTo>
                <a:lnTo>
                  <a:pt x="83" y="261"/>
                </a:lnTo>
                <a:lnTo>
                  <a:pt x="82" y="260"/>
                </a:lnTo>
                <a:lnTo>
                  <a:pt x="80" y="259"/>
                </a:lnTo>
                <a:lnTo>
                  <a:pt x="78" y="258"/>
                </a:lnTo>
                <a:lnTo>
                  <a:pt x="76" y="257"/>
                </a:lnTo>
                <a:lnTo>
                  <a:pt x="72" y="256"/>
                </a:lnTo>
                <a:lnTo>
                  <a:pt x="71" y="256"/>
                </a:lnTo>
                <a:lnTo>
                  <a:pt x="68" y="254"/>
                </a:lnTo>
                <a:lnTo>
                  <a:pt x="67" y="254"/>
                </a:lnTo>
                <a:lnTo>
                  <a:pt x="67" y="253"/>
                </a:lnTo>
                <a:lnTo>
                  <a:pt x="66" y="253"/>
                </a:lnTo>
                <a:lnTo>
                  <a:pt x="66" y="252"/>
                </a:lnTo>
                <a:lnTo>
                  <a:pt x="65" y="252"/>
                </a:lnTo>
                <a:lnTo>
                  <a:pt x="65" y="251"/>
                </a:lnTo>
                <a:lnTo>
                  <a:pt x="65" y="250"/>
                </a:lnTo>
                <a:lnTo>
                  <a:pt x="65" y="249"/>
                </a:lnTo>
                <a:lnTo>
                  <a:pt x="65" y="247"/>
                </a:lnTo>
                <a:lnTo>
                  <a:pt x="65" y="245"/>
                </a:lnTo>
                <a:lnTo>
                  <a:pt x="65" y="244"/>
                </a:lnTo>
                <a:lnTo>
                  <a:pt x="65" y="243"/>
                </a:lnTo>
                <a:lnTo>
                  <a:pt x="64" y="242"/>
                </a:lnTo>
                <a:lnTo>
                  <a:pt x="63" y="240"/>
                </a:lnTo>
                <a:lnTo>
                  <a:pt x="62" y="238"/>
                </a:lnTo>
                <a:lnTo>
                  <a:pt x="60" y="235"/>
                </a:lnTo>
                <a:lnTo>
                  <a:pt x="59" y="234"/>
                </a:lnTo>
                <a:lnTo>
                  <a:pt x="58" y="233"/>
                </a:lnTo>
                <a:lnTo>
                  <a:pt x="57" y="232"/>
                </a:lnTo>
                <a:lnTo>
                  <a:pt x="56" y="231"/>
                </a:lnTo>
                <a:lnTo>
                  <a:pt x="55" y="231"/>
                </a:lnTo>
                <a:lnTo>
                  <a:pt x="52" y="230"/>
                </a:lnTo>
                <a:lnTo>
                  <a:pt x="51" y="229"/>
                </a:lnTo>
                <a:lnTo>
                  <a:pt x="50" y="228"/>
                </a:lnTo>
                <a:lnTo>
                  <a:pt x="48" y="227"/>
                </a:lnTo>
                <a:lnTo>
                  <a:pt x="45" y="225"/>
                </a:lnTo>
                <a:lnTo>
                  <a:pt x="44" y="224"/>
                </a:lnTo>
                <a:lnTo>
                  <a:pt x="43" y="223"/>
                </a:lnTo>
                <a:lnTo>
                  <a:pt x="43" y="223"/>
                </a:lnTo>
                <a:lnTo>
                  <a:pt x="42" y="222"/>
                </a:lnTo>
                <a:lnTo>
                  <a:pt x="41" y="221"/>
                </a:lnTo>
                <a:lnTo>
                  <a:pt x="40" y="219"/>
                </a:lnTo>
                <a:lnTo>
                  <a:pt x="40" y="218"/>
                </a:lnTo>
                <a:lnTo>
                  <a:pt x="39" y="216"/>
                </a:lnTo>
                <a:lnTo>
                  <a:pt x="39" y="214"/>
                </a:lnTo>
                <a:lnTo>
                  <a:pt x="38" y="212"/>
                </a:lnTo>
                <a:lnTo>
                  <a:pt x="38" y="210"/>
                </a:lnTo>
                <a:lnTo>
                  <a:pt x="38" y="207"/>
                </a:lnTo>
                <a:lnTo>
                  <a:pt x="38" y="205"/>
                </a:lnTo>
                <a:lnTo>
                  <a:pt x="38" y="202"/>
                </a:lnTo>
                <a:lnTo>
                  <a:pt x="39" y="201"/>
                </a:lnTo>
                <a:lnTo>
                  <a:pt x="39" y="200"/>
                </a:lnTo>
                <a:lnTo>
                  <a:pt x="41" y="193"/>
                </a:lnTo>
                <a:lnTo>
                  <a:pt x="42" y="188"/>
                </a:lnTo>
                <a:lnTo>
                  <a:pt x="43" y="187"/>
                </a:lnTo>
                <a:lnTo>
                  <a:pt x="43" y="185"/>
                </a:lnTo>
                <a:lnTo>
                  <a:pt x="43" y="184"/>
                </a:lnTo>
                <a:lnTo>
                  <a:pt x="43" y="182"/>
                </a:lnTo>
                <a:lnTo>
                  <a:pt x="43" y="180"/>
                </a:lnTo>
                <a:lnTo>
                  <a:pt x="43" y="178"/>
                </a:lnTo>
                <a:lnTo>
                  <a:pt x="42" y="176"/>
                </a:lnTo>
                <a:lnTo>
                  <a:pt x="41" y="173"/>
                </a:lnTo>
                <a:lnTo>
                  <a:pt x="41" y="171"/>
                </a:lnTo>
                <a:lnTo>
                  <a:pt x="40" y="170"/>
                </a:lnTo>
                <a:lnTo>
                  <a:pt x="38" y="166"/>
                </a:lnTo>
                <a:lnTo>
                  <a:pt x="37" y="164"/>
                </a:lnTo>
                <a:lnTo>
                  <a:pt x="37" y="163"/>
                </a:lnTo>
                <a:lnTo>
                  <a:pt x="36" y="162"/>
                </a:lnTo>
                <a:lnTo>
                  <a:pt x="35" y="160"/>
                </a:lnTo>
                <a:lnTo>
                  <a:pt x="33" y="158"/>
                </a:lnTo>
                <a:lnTo>
                  <a:pt x="31" y="156"/>
                </a:lnTo>
                <a:lnTo>
                  <a:pt x="30" y="154"/>
                </a:lnTo>
                <a:lnTo>
                  <a:pt x="27" y="152"/>
                </a:lnTo>
                <a:lnTo>
                  <a:pt x="26" y="151"/>
                </a:lnTo>
                <a:lnTo>
                  <a:pt x="26" y="150"/>
                </a:lnTo>
                <a:lnTo>
                  <a:pt x="24" y="146"/>
                </a:lnTo>
                <a:lnTo>
                  <a:pt x="23" y="145"/>
                </a:lnTo>
                <a:lnTo>
                  <a:pt x="21" y="143"/>
                </a:lnTo>
                <a:lnTo>
                  <a:pt x="19" y="141"/>
                </a:lnTo>
                <a:lnTo>
                  <a:pt x="19" y="140"/>
                </a:lnTo>
                <a:lnTo>
                  <a:pt x="18" y="140"/>
                </a:lnTo>
                <a:lnTo>
                  <a:pt x="16" y="139"/>
                </a:lnTo>
                <a:lnTo>
                  <a:pt x="13" y="138"/>
                </a:lnTo>
                <a:lnTo>
                  <a:pt x="11" y="138"/>
                </a:lnTo>
                <a:lnTo>
                  <a:pt x="10" y="137"/>
                </a:lnTo>
                <a:lnTo>
                  <a:pt x="9" y="136"/>
                </a:lnTo>
                <a:lnTo>
                  <a:pt x="7" y="136"/>
                </a:lnTo>
                <a:lnTo>
                  <a:pt x="6" y="135"/>
                </a:lnTo>
                <a:lnTo>
                  <a:pt x="5" y="134"/>
                </a:lnTo>
                <a:lnTo>
                  <a:pt x="4" y="133"/>
                </a:lnTo>
                <a:lnTo>
                  <a:pt x="3" y="132"/>
                </a:lnTo>
                <a:lnTo>
                  <a:pt x="2" y="131"/>
                </a:lnTo>
                <a:lnTo>
                  <a:pt x="1" y="130"/>
                </a:lnTo>
                <a:lnTo>
                  <a:pt x="1" y="129"/>
                </a:lnTo>
                <a:lnTo>
                  <a:pt x="0" y="128"/>
                </a:lnTo>
                <a:lnTo>
                  <a:pt x="0" y="127"/>
                </a:lnTo>
                <a:lnTo>
                  <a:pt x="0" y="127"/>
                </a:lnTo>
                <a:lnTo>
                  <a:pt x="0" y="126"/>
                </a:lnTo>
                <a:lnTo>
                  <a:pt x="0" y="125"/>
                </a:lnTo>
                <a:lnTo>
                  <a:pt x="0" y="124"/>
                </a:lnTo>
                <a:lnTo>
                  <a:pt x="0" y="123"/>
                </a:lnTo>
                <a:lnTo>
                  <a:pt x="1" y="122"/>
                </a:lnTo>
                <a:lnTo>
                  <a:pt x="1" y="121"/>
                </a:lnTo>
                <a:lnTo>
                  <a:pt x="2" y="121"/>
                </a:lnTo>
                <a:lnTo>
                  <a:pt x="3" y="119"/>
                </a:lnTo>
                <a:lnTo>
                  <a:pt x="4" y="118"/>
                </a:lnTo>
                <a:lnTo>
                  <a:pt x="6" y="117"/>
                </a:lnTo>
                <a:lnTo>
                  <a:pt x="8" y="115"/>
                </a:lnTo>
                <a:lnTo>
                  <a:pt x="9" y="114"/>
                </a:lnTo>
                <a:lnTo>
                  <a:pt x="10" y="113"/>
                </a:lnTo>
                <a:lnTo>
                  <a:pt x="11" y="112"/>
                </a:lnTo>
                <a:lnTo>
                  <a:pt x="12" y="111"/>
                </a:lnTo>
                <a:lnTo>
                  <a:pt x="13" y="110"/>
                </a:lnTo>
                <a:lnTo>
                  <a:pt x="13" y="109"/>
                </a:lnTo>
                <a:lnTo>
                  <a:pt x="13" y="108"/>
                </a:lnTo>
                <a:lnTo>
                  <a:pt x="13" y="107"/>
                </a:lnTo>
                <a:lnTo>
                  <a:pt x="13" y="106"/>
                </a:lnTo>
                <a:lnTo>
                  <a:pt x="13" y="106"/>
                </a:lnTo>
                <a:lnTo>
                  <a:pt x="13" y="105"/>
                </a:lnTo>
                <a:lnTo>
                  <a:pt x="13" y="103"/>
                </a:lnTo>
                <a:lnTo>
                  <a:pt x="12" y="100"/>
                </a:lnTo>
                <a:lnTo>
                  <a:pt x="11" y="98"/>
                </a:lnTo>
                <a:lnTo>
                  <a:pt x="11" y="96"/>
                </a:lnTo>
                <a:lnTo>
                  <a:pt x="10" y="92"/>
                </a:lnTo>
                <a:lnTo>
                  <a:pt x="10" y="91"/>
                </a:lnTo>
                <a:lnTo>
                  <a:pt x="9" y="89"/>
                </a:lnTo>
                <a:lnTo>
                  <a:pt x="8" y="88"/>
                </a:lnTo>
                <a:lnTo>
                  <a:pt x="8" y="87"/>
                </a:lnTo>
                <a:lnTo>
                  <a:pt x="6" y="85"/>
                </a:lnTo>
                <a:lnTo>
                  <a:pt x="6" y="84"/>
                </a:lnTo>
                <a:lnTo>
                  <a:pt x="5" y="84"/>
                </a:lnTo>
                <a:lnTo>
                  <a:pt x="5" y="83"/>
                </a:lnTo>
                <a:lnTo>
                  <a:pt x="5" y="83"/>
                </a:lnTo>
                <a:lnTo>
                  <a:pt x="6" y="83"/>
                </a:lnTo>
                <a:lnTo>
                  <a:pt x="6" y="82"/>
                </a:lnTo>
                <a:lnTo>
                  <a:pt x="6" y="82"/>
                </a:lnTo>
                <a:lnTo>
                  <a:pt x="7" y="82"/>
                </a:lnTo>
                <a:lnTo>
                  <a:pt x="7" y="82"/>
                </a:lnTo>
                <a:lnTo>
                  <a:pt x="9" y="82"/>
                </a:lnTo>
                <a:lnTo>
                  <a:pt x="11" y="82"/>
                </a:lnTo>
                <a:lnTo>
                  <a:pt x="12" y="82"/>
                </a:lnTo>
                <a:lnTo>
                  <a:pt x="17" y="81"/>
                </a:lnTo>
                <a:lnTo>
                  <a:pt x="20" y="81"/>
                </a:lnTo>
                <a:lnTo>
                  <a:pt x="23" y="81"/>
                </a:lnTo>
                <a:lnTo>
                  <a:pt x="26" y="81"/>
                </a:lnTo>
                <a:lnTo>
                  <a:pt x="28" y="81"/>
                </a:lnTo>
                <a:lnTo>
                  <a:pt x="30" y="82"/>
                </a:lnTo>
                <a:lnTo>
                  <a:pt x="31" y="82"/>
                </a:lnTo>
                <a:lnTo>
                  <a:pt x="33" y="83"/>
                </a:lnTo>
                <a:lnTo>
                  <a:pt x="34" y="83"/>
                </a:lnTo>
                <a:lnTo>
                  <a:pt x="35" y="84"/>
                </a:lnTo>
                <a:lnTo>
                  <a:pt x="36" y="85"/>
                </a:lnTo>
                <a:lnTo>
                  <a:pt x="37" y="86"/>
                </a:lnTo>
                <a:lnTo>
                  <a:pt x="38" y="87"/>
                </a:lnTo>
                <a:lnTo>
                  <a:pt x="39" y="89"/>
                </a:lnTo>
                <a:lnTo>
                  <a:pt x="40" y="91"/>
                </a:lnTo>
                <a:lnTo>
                  <a:pt x="41" y="92"/>
                </a:lnTo>
                <a:lnTo>
                  <a:pt x="41" y="93"/>
                </a:lnTo>
                <a:lnTo>
                  <a:pt x="42" y="94"/>
                </a:lnTo>
                <a:lnTo>
                  <a:pt x="42" y="99"/>
                </a:lnTo>
                <a:lnTo>
                  <a:pt x="43" y="101"/>
                </a:lnTo>
                <a:lnTo>
                  <a:pt x="44" y="106"/>
                </a:lnTo>
                <a:lnTo>
                  <a:pt x="45" y="107"/>
                </a:lnTo>
                <a:lnTo>
                  <a:pt x="45" y="109"/>
                </a:lnTo>
                <a:lnTo>
                  <a:pt x="46" y="110"/>
                </a:lnTo>
                <a:lnTo>
                  <a:pt x="46" y="111"/>
                </a:lnTo>
                <a:lnTo>
                  <a:pt x="47" y="112"/>
                </a:lnTo>
                <a:lnTo>
                  <a:pt x="48" y="113"/>
                </a:lnTo>
                <a:lnTo>
                  <a:pt x="49" y="113"/>
                </a:lnTo>
                <a:lnTo>
                  <a:pt x="51" y="114"/>
                </a:lnTo>
                <a:lnTo>
                  <a:pt x="52" y="115"/>
                </a:lnTo>
                <a:lnTo>
                  <a:pt x="53" y="115"/>
                </a:lnTo>
                <a:lnTo>
                  <a:pt x="60" y="118"/>
                </a:lnTo>
                <a:lnTo>
                  <a:pt x="61" y="118"/>
                </a:lnTo>
                <a:lnTo>
                  <a:pt x="62" y="119"/>
                </a:lnTo>
                <a:lnTo>
                  <a:pt x="64" y="119"/>
                </a:lnTo>
                <a:lnTo>
                  <a:pt x="64" y="120"/>
                </a:lnTo>
                <a:lnTo>
                  <a:pt x="65" y="121"/>
                </a:lnTo>
                <a:lnTo>
                  <a:pt x="66" y="122"/>
                </a:lnTo>
                <a:lnTo>
                  <a:pt x="66" y="123"/>
                </a:lnTo>
                <a:lnTo>
                  <a:pt x="66" y="124"/>
                </a:lnTo>
                <a:lnTo>
                  <a:pt x="66" y="125"/>
                </a:lnTo>
                <a:lnTo>
                  <a:pt x="66" y="126"/>
                </a:lnTo>
                <a:lnTo>
                  <a:pt x="66" y="126"/>
                </a:lnTo>
                <a:lnTo>
                  <a:pt x="66" y="127"/>
                </a:lnTo>
                <a:lnTo>
                  <a:pt x="65" y="127"/>
                </a:lnTo>
                <a:lnTo>
                  <a:pt x="64" y="128"/>
                </a:lnTo>
                <a:lnTo>
                  <a:pt x="63" y="128"/>
                </a:lnTo>
                <a:lnTo>
                  <a:pt x="63" y="129"/>
                </a:lnTo>
                <a:lnTo>
                  <a:pt x="63" y="130"/>
                </a:lnTo>
                <a:lnTo>
                  <a:pt x="62" y="130"/>
                </a:lnTo>
                <a:lnTo>
                  <a:pt x="62" y="131"/>
                </a:lnTo>
                <a:lnTo>
                  <a:pt x="62" y="132"/>
                </a:lnTo>
                <a:lnTo>
                  <a:pt x="63" y="133"/>
                </a:lnTo>
                <a:lnTo>
                  <a:pt x="63" y="134"/>
                </a:lnTo>
                <a:lnTo>
                  <a:pt x="64" y="136"/>
                </a:lnTo>
                <a:lnTo>
                  <a:pt x="65" y="137"/>
                </a:lnTo>
                <a:lnTo>
                  <a:pt x="67" y="138"/>
                </a:lnTo>
                <a:lnTo>
                  <a:pt x="68" y="140"/>
                </a:lnTo>
                <a:lnTo>
                  <a:pt x="72" y="143"/>
                </a:lnTo>
                <a:lnTo>
                  <a:pt x="73" y="144"/>
                </a:lnTo>
                <a:lnTo>
                  <a:pt x="74" y="145"/>
                </a:lnTo>
                <a:lnTo>
                  <a:pt x="75" y="146"/>
                </a:lnTo>
                <a:lnTo>
                  <a:pt x="76" y="149"/>
                </a:lnTo>
                <a:lnTo>
                  <a:pt x="77" y="150"/>
                </a:lnTo>
                <a:lnTo>
                  <a:pt x="77" y="150"/>
                </a:lnTo>
                <a:lnTo>
                  <a:pt x="77" y="151"/>
                </a:lnTo>
                <a:lnTo>
                  <a:pt x="77" y="152"/>
                </a:lnTo>
                <a:lnTo>
                  <a:pt x="76" y="155"/>
                </a:lnTo>
                <a:lnTo>
                  <a:pt x="76" y="159"/>
                </a:lnTo>
                <a:lnTo>
                  <a:pt x="76" y="161"/>
                </a:lnTo>
                <a:lnTo>
                  <a:pt x="75" y="164"/>
                </a:lnTo>
                <a:lnTo>
                  <a:pt x="75" y="165"/>
                </a:lnTo>
                <a:lnTo>
                  <a:pt x="75" y="166"/>
                </a:lnTo>
                <a:lnTo>
                  <a:pt x="75" y="167"/>
                </a:lnTo>
                <a:lnTo>
                  <a:pt x="75" y="167"/>
                </a:lnTo>
                <a:lnTo>
                  <a:pt x="76" y="169"/>
                </a:lnTo>
                <a:lnTo>
                  <a:pt x="76" y="171"/>
                </a:lnTo>
                <a:lnTo>
                  <a:pt x="77" y="173"/>
                </a:lnTo>
                <a:lnTo>
                  <a:pt x="79" y="175"/>
                </a:lnTo>
                <a:lnTo>
                  <a:pt x="80" y="177"/>
                </a:lnTo>
                <a:lnTo>
                  <a:pt x="81" y="177"/>
                </a:lnTo>
                <a:lnTo>
                  <a:pt x="81" y="178"/>
                </a:lnTo>
                <a:lnTo>
                  <a:pt x="82" y="178"/>
                </a:lnTo>
                <a:lnTo>
                  <a:pt x="83" y="179"/>
                </a:lnTo>
                <a:lnTo>
                  <a:pt x="84" y="179"/>
                </a:lnTo>
                <a:lnTo>
                  <a:pt x="85" y="180"/>
                </a:lnTo>
                <a:lnTo>
                  <a:pt x="87" y="180"/>
                </a:lnTo>
                <a:lnTo>
                  <a:pt x="88" y="181"/>
                </a:lnTo>
                <a:lnTo>
                  <a:pt x="89" y="181"/>
                </a:lnTo>
                <a:lnTo>
                  <a:pt x="90" y="181"/>
                </a:lnTo>
                <a:lnTo>
                  <a:pt x="91" y="181"/>
                </a:lnTo>
                <a:lnTo>
                  <a:pt x="92" y="181"/>
                </a:lnTo>
                <a:lnTo>
                  <a:pt x="93" y="180"/>
                </a:lnTo>
                <a:lnTo>
                  <a:pt x="93" y="180"/>
                </a:lnTo>
                <a:lnTo>
                  <a:pt x="94" y="180"/>
                </a:lnTo>
                <a:lnTo>
                  <a:pt x="94" y="179"/>
                </a:lnTo>
                <a:lnTo>
                  <a:pt x="94" y="178"/>
                </a:lnTo>
                <a:lnTo>
                  <a:pt x="95" y="175"/>
                </a:lnTo>
                <a:lnTo>
                  <a:pt x="95" y="172"/>
                </a:lnTo>
                <a:lnTo>
                  <a:pt x="96" y="170"/>
                </a:lnTo>
                <a:lnTo>
                  <a:pt x="96" y="169"/>
                </a:lnTo>
                <a:lnTo>
                  <a:pt x="96" y="167"/>
                </a:lnTo>
                <a:lnTo>
                  <a:pt x="95" y="165"/>
                </a:lnTo>
                <a:lnTo>
                  <a:pt x="95" y="162"/>
                </a:lnTo>
                <a:lnTo>
                  <a:pt x="95" y="161"/>
                </a:lnTo>
                <a:lnTo>
                  <a:pt x="95" y="159"/>
                </a:lnTo>
                <a:lnTo>
                  <a:pt x="95" y="157"/>
                </a:lnTo>
                <a:lnTo>
                  <a:pt x="95" y="154"/>
                </a:lnTo>
                <a:lnTo>
                  <a:pt x="96" y="150"/>
                </a:lnTo>
                <a:lnTo>
                  <a:pt x="96" y="146"/>
                </a:lnTo>
                <a:lnTo>
                  <a:pt x="97" y="144"/>
                </a:lnTo>
                <a:lnTo>
                  <a:pt x="97" y="142"/>
                </a:lnTo>
                <a:lnTo>
                  <a:pt x="97" y="141"/>
                </a:lnTo>
                <a:lnTo>
                  <a:pt x="98" y="140"/>
                </a:lnTo>
                <a:lnTo>
                  <a:pt x="98" y="140"/>
                </a:lnTo>
                <a:lnTo>
                  <a:pt x="99" y="139"/>
                </a:lnTo>
                <a:lnTo>
                  <a:pt x="99" y="139"/>
                </a:lnTo>
                <a:lnTo>
                  <a:pt x="100" y="138"/>
                </a:lnTo>
                <a:lnTo>
                  <a:pt x="102" y="138"/>
                </a:lnTo>
                <a:lnTo>
                  <a:pt x="103" y="137"/>
                </a:lnTo>
                <a:lnTo>
                  <a:pt x="104" y="137"/>
                </a:lnTo>
                <a:lnTo>
                  <a:pt x="104" y="137"/>
                </a:lnTo>
                <a:lnTo>
                  <a:pt x="105" y="136"/>
                </a:lnTo>
                <a:lnTo>
                  <a:pt x="105" y="135"/>
                </a:lnTo>
                <a:lnTo>
                  <a:pt x="105" y="134"/>
                </a:lnTo>
                <a:lnTo>
                  <a:pt x="106" y="133"/>
                </a:lnTo>
                <a:lnTo>
                  <a:pt x="106" y="132"/>
                </a:lnTo>
                <a:lnTo>
                  <a:pt x="106" y="129"/>
                </a:lnTo>
                <a:lnTo>
                  <a:pt x="106" y="128"/>
                </a:lnTo>
                <a:lnTo>
                  <a:pt x="107" y="126"/>
                </a:lnTo>
                <a:lnTo>
                  <a:pt x="107" y="124"/>
                </a:lnTo>
                <a:lnTo>
                  <a:pt x="108" y="122"/>
                </a:lnTo>
                <a:lnTo>
                  <a:pt x="109" y="120"/>
                </a:lnTo>
                <a:lnTo>
                  <a:pt x="110" y="117"/>
                </a:lnTo>
                <a:lnTo>
                  <a:pt x="111" y="115"/>
                </a:lnTo>
                <a:lnTo>
                  <a:pt x="112" y="114"/>
                </a:lnTo>
                <a:lnTo>
                  <a:pt x="113" y="113"/>
                </a:lnTo>
                <a:lnTo>
                  <a:pt x="115" y="110"/>
                </a:lnTo>
                <a:lnTo>
                  <a:pt x="117" y="108"/>
                </a:lnTo>
                <a:lnTo>
                  <a:pt x="121" y="104"/>
                </a:lnTo>
                <a:lnTo>
                  <a:pt x="123" y="103"/>
                </a:lnTo>
                <a:lnTo>
                  <a:pt x="124" y="102"/>
                </a:lnTo>
                <a:lnTo>
                  <a:pt x="125" y="100"/>
                </a:lnTo>
                <a:lnTo>
                  <a:pt x="126" y="98"/>
                </a:lnTo>
                <a:lnTo>
                  <a:pt x="126" y="96"/>
                </a:lnTo>
                <a:lnTo>
                  <a:pt x="128" y="92"/>
                </a:lnTo>
                <a:lnTo>
                  <a:pt x="129" y="90"/>
                </a:lnTo>
                <a:lnTo>
                  <a:pt x="129" y="89"/>
                </a:lnTo>
                <a:lnTo>
                  <a:pt x="130" y="88"/>
                </a:lnTo>
                <a:lnTo>
                  <a:pt x="130" y="87"/>
                </a:lnTo>
                <a:lnTo>
                  <a:pt x="131" y="86"/>
                </a:lnTo>
                <a:lnTo>
                  <a:pt x="132" y="86"/>
                </a:lnTo>
                <a:lnTo>
                  <a:pt x="133" y="85"/>
                </a:lnTo>
                <a:lnTo>
                  <a:pt x="134" y="84"/>
                </a:lnTo>
                <a:lnTo>
                  <a:pt x="138" y="82"/>
                </a:lnTo>
                <a:lnTo>
                  <a:pt x="139" y="81"/>
                </a:lnTo>
                <a:lnTo>
                  <a:pt x="140" y="81"/>
                </a:lnTo>
                <a:lnTo>
                  <a:pt x="141" y="80"/>
                </a:lnTo>
                <a:lnTo>
                  <a:pt x="142" y="79"/>
                </a:lnTo>
                <a:lnTo>
                  <a:pt x="145" y="75"/>
                </a:lnTo>
                <a:lnTo>
                  <a:pt x="147" y="74"/>
                </a:lnTo>
                <a:lnTo>
                  <a:pt x="149" y="72"/>
                </a:lnTo>
                <a:lnTo>
                  <a:pt x="151" y="71"/>
                </a:lnTo>
                <a:lnTo>
                  <a:pt x="153" y="69"/>
                </a:lnTo>
                <a:lnTo>
                  <a:pt x="155" y="68"/>
                </a:lnTo>
                <a:lnTo>
                  <a:pt x="157" y="67"/>
                </a:lnTo>
                <a:lnTo>
                  <a:pt x="160" y="67"/>
                </a:lnTo>
                <a:lnTo>
                  <a:pt x="161" y="66"/>
                </a:lnTo>
                <a:lnTo>
                  <a:pt x="162" y="66"/>
                </a:lnTo>
                <a:lnTo>
                  <a:pt x="162" y="65"/>
                </a:lnTo>
                <a:lnTo>
                  <a:pt x="163" y="64"/>
                </a:lnTo>
                <a:lnTo>
                  <a:pt x="163" y="64"/>
                </a:lnTo>
                <a:lnTo>
                  <a:pt x="164" y="63"/>
                </a:lnTo>
                <a:lnTo>
                  <a:pt x="164" y="62"/>
                </a:lnTo>
                <a:lnTo>
                  <a:pt x="165" y="60"/>
                </a:lnTo>
                <a:lnTo>
                  <a:pt x="166" y="56"/>
                </a:lnTo>
                <a:lnTo>
                  <a:pt x="167" y="54"/>
                </a:lnTo>
                <a:lnTo>
                  <a:pt x="167" y="53"/>
                </a:lnTo>
                <a:lnTo>
                  <a:pt x="168" y="50"/>
                </a:lnTo>
                <a:lnTo>
                  <a:pt x="170" y="48"/>
                </a:lnTo>
                <a:lnTo>
                  <a:pt x="172" y="45"/>
                </a:lnTo>
                <a:lnTo>
                  <a:pt x="173" y="44"/>
                </a:lnTo>
                <a:lnTo>
                  <a:pt x="174" y="43"/>
                </a:lnTo>
                <a:lnTo>
                  <a:pt x="175" y="42"/>
                </a:lnTo>
                <a:lnTo>
                  <a:pt x="176" y="41"/>
                </a:lnTo>
                <a:lnTo>
                  <a:pt x="178" y="40"/>
                </a:lnTo>
                <a:lnTo>
                  <a:pt x="178" y="39"/>
                </a:lnTo>
                <a:lnTo>
                  <a:pt x="179" y="39"/>
                </a:lnTo>
                <a:lnTo>
                  <a:pt x="182" y="38"/>
                </a:lnTo>
                <a:lnTo>
                  <a:pt x="185" y="37"/>
                </a:lnTo>
                <a:lnTo>
                  <a:pt x="189" y="36"/>
                </a:lnTo>
                <a:lnTo>
                  <a:pt x="195" y="35"/>
                </a:lnTo>
                <a:lnTo>
                  <a:pt x="198" y="34"/>
                </a:lnTo>
                <a:lnTo>
                  <a:pt x="205" y="32"/>
                </a:lnTo>
                <a:lnTo>
                  <a:pt x="213" y="31"/>
                </a:lnTo>
                <a:lnTo>
                  <a:pt x="218" y="29"/>
                </a:lnTo>
                <a:lnTo>
                  <a:pt x="220" y="29"/>
                </a:lnTo>
                <a:lnTo>
                  <a:pt x="221" y="29"/>
                </a:lnTo>
                <a:lnTo>
                  <a:pt x="223" y="28"/>
                </a:lnTo>
                <a:lnTo>
                  <a:pt x="225" y="28"/>
                </a:lnTo>
                <a:lnTo>
                  <a:pt x="228" y="28"/>
                </a:lnTo>
                <a:lnTo>
                  <a:pt x="233" y="29"/>
                </a:lnTo>
                <a:lnTo>
                  <a:pt x="240" y="29"/>
                </a:lnTo>
                <a:lnTo>
                  <a:pt x="242" y="30"/>
                </a:lnTo>
                <a:lnTo>
                  <a:pt x="244" y="30"/>
                </a:lnTo>
                <a:lnTo>
                  <a:pt x="245" y="31"/>
                </a:lnTo>
                <a:lnTo>
                  <a:pt x="247" y="31"/>
                </a:lnTo>
                <a:lnTo>
                  <a:pt x="251" y="33"/>
                </a:lnTo>
                <a:lnTo>
                  <a:pt x="253" y="34"/>
                </a:lnTo>
                <a:lnTo>
                  <a:pt x="254" y="34"/>
                </a:lnTo>
                <a:lnTo>
                  <a:pt x="255" y="35"/>
                </a:lnTo>
                <a:lnTo>
                  <a:pt x="255" y="35"/>
                </a:lnTo>
                <a:lnTo>
                  <a:pt x="256" y="34"/>
                </a:lnTo>
                <a:lnTo>
                  <a:pt x="257" y="34"/>
                </a:lnTo>
                <a:lnTo>
                  <a:pt x="258" y="34"/>
                </a:lnTo>
                <a:lnTo>
                  <a:pt x="258" y="33"/>
                </a:lnTo>
                <a:lnTo>
                  <a:pt x="259" y="33"/>
                </a:lnTo>
                <a:lnTo>
                  <a:pt x="269" y="21"/>
                </a:lnTo>
                <a:lnTo>
                  <a:pt x="270" y="20"/>
                </a:lnTo>
                <a:lnTo>
                  <a:pt x="272" y="19"/>
                </a:lnTo>
                <a:lnTo>
                  <a:pt x="273" y="18"/>
                </a:lnTo>
                <a:lnTo>
                  <a:pt x="274" y="17"/>
                </a:lnTo>
                <a:lnTo>
                  <a:pt x="277" y="15"/>
                </a:lnTo>
                <a:lnTo>
                  <a:pt x="279" y="14"/>
                </a:lnTo>
                <a:lnTo>
                  <a:pt x="282" y="13"/>
                </a:lnTo>
                <a:lnTo>
                  <a:pt x="285" y="12"/>
                </a:lnTo>
                <a:lnTo>
                  <a:pt x="288" y="11"/>
                </a:lnTo>
                <a:lnTo>
                  <a:pt x="289" y="10"/>
                </a:lnTo>
                <a:lnTo>
                  <a:pt x="291" y="10"/>
                </a:lnTo>
                <a:lnTo>
                  <a:pt x="292" y="10"/>
                </a:lnTo>
                <a:lnTo>
                  <a:pt x="293" y="10"/>
                </a:lnTo>
                <a:lnTo>
                  <a:pt x="294" y="10"/>
                </a:lnTo>
                <a:lnTo>
                  <a:pt x="294" y="10"/>
                </a:lnTo>
                <a:lnTo>
                  <a:pt x="295" y="11"/>
                </a:lnTo>
                <a:lnTo>
                  <a:pt x="298" y="12"/>
                </a:lnTo>
                <a:lnTo>
                  <a:pt x="299" y="12"/>
                </a:lnTo>
                <a:lnTo>
                  <a:pt x="300" y="12"/>
                </a:lnTo>
                <a:lnTo>
                  <a:pt x="300" y="12"/>
                </a:lnTo>
                <a:lnTo>
                  <a:pt x="301" y="12"/>
                </a:lnTo>
                <a:lnTo>
                  <a:pt x="301" y="12"/>
                </a:lnTo>
                <a:lnTo>
                  <a:pt x="301" y="12"/>
                </a:lnTo>
                <a:lnTo>
                  <a:pt x="302" y="11"/>
                </a:lnTo>
                <a:lnTo>
                  <a:pt x="302" y="10"/>
                </a:lnTo>
                <a:lnTo>
                  <a:pt x="303" y="10"/>
                </a:lnTo>
                <a:lnTo>
                  <a:pt x="305" y="4"/>
                </a:lnTo>
                <a:lnTo>
                  <a:pt x="307" y="1"/>
                </a:lnTo>
                <a:lnTo>
                  <a:pt x="307" y="0"/>
                </a:lnTo>
                <a:lnTo>
                  <a:pt x="308" y="1"/>
                </a:lnTo>
                <a:close/>
              </a:path>
            </a:pathLst>
          </a:custGeom>
          <a:solidFill>
            <a:srgbClr val="CCCCCC"/>
          </a:solidFill>
          <a:ln w="98425">
            <a:solidFill>
              <a:srgbClr val="CCCCCC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120" name="Freeform 236">
            <a:extLst>
              <a:ext uri="{FF2B5EF4-FFF2-40B4-BE49-F238E27FC236}">
                <a16:creationId xmlns:a16="http://schemas.microsoft.com/office/drawing/2014/main" id="{9B9E3E00-B163-4A51-9BBB-A8EC61B50095}"/>
              </a:ext>
            </a:extLst>
          </p:cNvPr>
          <p:cNvSpPr>
            <a:spLocks/>
          </p:cNvSpPr>
          <p:nvPr/>
        </p:nvSpPr>
        <p:spPr bwMode="auto">
          <a:xfrm>
            <a:off x="7744426" y="1500542"/>
            <a:ext cx="728618" cy="645056"/>
          </a:xfrm>
          <a:custGeom>
            <a:avLst/>
            <a:gdLst>
              <a:gd name="T0" fmla="*/ 616 w 715"/>
              <a:gd name="T1" fmla="*/ 21 h 633"/>
              <a:gd name="T2" fmla="*/ 651 w 715"/>
              <a:gd name="T3" fmla="*/ 12 h 633"/>
              <a:gd name="T4" fmla="*/ 670 w 715"/>
              <a:gd name="T5" fmla="*/ 31 h 633"/>
              <a:gd name="T6" fmla="*/ 689 w 715"/>
              <a:gd name="T7" fmla="*/ 67 h 633"/>
              <a:gd name="T8" fmla="*/ 693 w 715"/>
              <a:gd name="T9" fmla="*/ 90 h 633"/>
              <a:gd name="T10" fmla="*/ 706 w 715"/>
              <a:gd name="T11" fmla="*/ 120 h 633"/>
              <a:gd name="T12" fmla="*/ 680 w 715"/>
              <a:gd name="T13" fmla="*/ 154 h 633"/>
              <a:gd name="T14" fmla="*/ 650 w 715"/>
              <a:gd name="T15" fmla="*/ 162 h 633"/>
              <a:gd name="T16" fmla="*/ 632 w 715"/>
              <a:gd name="T17" fmla="*/ 180 h 633"/>
              <a:gd name="T18" fmla="*/ 618 w 715"/>
              <a:gd name="T19" fmla="*/ 210 h 633"/>
              <a:gd name="T20" fmla="*/ 591 w 715"/>
              <a:gd name="T21" fmla="*/ 249 h 633"/>
              <a:gd name="T22" fmla="*/ 603 w 715"/>
              <a:gd name="T23" fmla="*/ 296 h 633"/>
              <a:gd name="T24" fmla="*/ 638 w 715"/>
              <a:gd name="T25" fmla="*/ 350 h 633"/>
              <a:gd name="T26" fmla="*/ 637 w 715"/>
              <a:gd name="T27" fmla="*/ 367 h 633"/>
              <a:gd name="T28" fmla="*/ 631 w 715"/>
              <a:gd name="T29" fmla="*/ 397 h 633"/>
              <a:gd name="T30" fmla="*/ 601 w 715"/>
              <a:gd name="T31" fmla="*/ 410 h 633"/>
              <a:gd name="T32" fmla="*/ 598 w 715"/>
              <a:gd name="T33" fmla="*/ 437 h 633"/>
              <a:gd name="T34" fmla="*/ 578 w 715"/>
              <a:gd name="T35" fmla="*/ 459 h 633"/>
              <a:gd name="T36" fmla="*/ 526 w 715"/>
              <a:gd name="T37" fmla="*/ 469 h 633"/>
              <a:gd name="T38" fmla="*/ 457 w 715"/>
              <a:gd name="T39" fmla="*/ 465 h 633"/>
              <a:gd name="T40" fmla="*/ 435 w 715"/>
              <a:gd name="T41" fmla="*/ 486 h 633"/>
              <a:gd name="T42" fmla="*/ 415 w 715"/>
              <a:gd name="T43" fmla="*/ 503 h 633"/>
              <a:gd name="T44" fmla="*/ 379 w 715"/>
              <a:gd name="T45" fmla="*/ 527 h 633"/>
              <a:gd name="T46" fmla="*/ 353 w 715"/>
              <a:gd name="T47" fmla="*/ 524 h 633"/>
              <a:gd name="T48" fmla="*/ 310 w 715"/>
              <a:gd name="T49" fmla="*/ 541 h 633"/>
              <a:gd name="T50" fmla="*/ 276 w 715"/>
              <a:gd name="T51" fmla="*/ 557 h 633"/>
              <a:gd name="T52" fmla="*/ 233 w 715"/>
              <a:gd name="T53" fmla="*/ 574 h 633"/>
              <a:gd name="T54" fmla="*/ 220 w 715"/>
              <a:gd name="T55" fmla="*/ 602 h 633"/>
              <a:gd name="T56" fmla="*/ 195 w 715"/>
              <a:gd name="T57" fmla="*/ 619 h 633"/>
              <a:gd name="T58" fmla="*/ 174 w 715"/>
              <a:gd name="T59" fmla="*/ 632 h 633"/>
              <a:gd name="T60" fmla="*/ 155 w 715"/>
              <a:gd name="T61" fmla="*/ 624 h 633"/>
              <a:gd name="T62" fmla="*/ 144 w 715"/>
              <a:gd name="T63" fmla="*/ 619 h 633"/>
              <a:gd name="T64" fmla="*/ 118 w 715"/>
              <a:gd name="T65" fmla="*/ 597 h 633"/>
              <a:gd name="T66" fmla="*/ 135 w 715"/>
              <a:gd name="T67" fmla="*/ 590 h 633"/>
              <a:gd name="T68" fmla="*/ 127 w 715"/>
              <a:gd name="T69" fmla="*/ 551 h 633"/>
              <a:gd name="T70" fmla="*/ 117 w 715"/>
              <a:gd name="T71" fmla="*/ 519 h 633"/>
              <a:gd name="T72" fmla="*/ 118 w 715"/>
              <a:gd name="T73" fmla="*/ 471 h 633"/>
              <a:gd name="T74" fmla="*/ 98 w 715"/>
              <a:gd name="T75" fmla="*/ 451 h 633"/>
              <a:gd name="T76" fmla="*/ 64 w 715"/>
              <a:gd name="T77" fmla="*/ 448 h 633"/>
              <a:gd name="T78" fmla="*/ 39 w 715"/>
              <a:gd name="T79" fmla="*/ 427 h 633"/>
              <a:gd name="T80" fmla="*/ 9 w 715"/>
              <a:gd name="T81" fmla="*/ 409 h 633"/>
              <a:gd name="T82" fmla="*/ 37 w 715"/>
              <a:gd name="T83" fmla="*/ 354 h 633"/>
              <a:gd name="T84" fmla="*/ 77 w 715"/>
              <a:gd name="T85" fmla="*/ 348 h 633"/>
              <a:gd name="T86" fmla="*/ 111 w 715"/>
              <a:gd name="T87" fmla="*/ 341 h 633"/>
              <a:gd name="T88" fmla="*/ 133 w 715"/>
              <a:gd name="T89" fmla="*/ 297 h 633"/>
              <a:gd name="T90" fmla="*/ 158 w 715"/>
              <a:gd name="T91" fmla="*/ 301 h 633"/>
              <a:gd name="T92" fmla="*/ 184 w 715"/>
              <a:gd name="T93" fmla="*/ 264 h 633"/>
              <a:gd name="T94" fmla="*/ 212 w 715"/>
              <a:gd name="T95" fmla="*/ 287 h 633"/>
              <a:gd name="T96" fmla="*/ 244 w 715"/>
              <a:gd name="T97" fmla="*/ 260 h 633"/>
              <a:gd name="T98" fmla="*/ 252 w 715"/>
              <a:gd name="T99" fmla="*/ 225 h 633"/>
              <a:gd name="T100" fmla="*/ 295 w 715"/>
              <a:gd name="T101" fmla="*/ 212 h 633"/>
              <a:gd name="T102" fmla="*/ 328 w 715"/>
              <a:gd name="T103" fmla="*/ 212 h 633"/>
              <a:gd name="T104" fmla="*/ 383 w 715"/>
              <a:gd name="T105" fmla="*/ 211 h 633"/>
              <a:gd name="T106" fmla="*/ 401 w 715"/>
              <a:gd name="T107" fmla="*/ 180 h 633"/>
              <a:gd name="T108" fmla="*/ 435 w 715"/>
              <a:gd name="T109" fmla="*/ 158 h 633"/>
              <a:gd name="T110" fmla="*/ 485 w 715"/>
              <a:gd name="T111" fmla="*/ 150 h 633"/>
              <a:gd name="T112" fmla="*/ 549 w 715"/>
              <a:gd name="T113" fmla="*/ 110 h 633"/>
              <a:gd name="T114" fmla="*/ 599 w 715"/>
              <a:gd name="T115" fmla="*/ 103 h 633"/>
              <a:gd name="T116" fmla="*/ 606 w 715"/>
              <a:gd name="T117" fmla="*/ 78 h 633"/>
              <a:gd name="T118" fmla="*/ 577 w 715"/>
              <a:gd name="T119" fmla="*/ 56 h 633"/>
              <a:gd name="T120" fmla="*/ 557 w 715"/>
              <a:gd name="T121" fmla="*/ 43 h 633"/>
              <a:gd name="T122" fmla="*/ 566 w 715"/>
              <a:gd name="T123" fmla="*/ 8 h 6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715" h="633">
                <a:moveTo>
                  <a:pt x="573" y="0"/>
                </a:moveTo>
                <a:lnTo>
                  <a:pt x="574" y="0"/>
                </a:lnTo>
                <a:lnTo>
                  <a:pt x="575" y="1"/>
                </a:lnTo>
                <a:lnTo>
                  <a:pt x="577" y="2"/>
                </a:lnTo>
                <a:lnTo>
                  <a:pt x="582" y="5"/>
                </a:lnTo>
                <a:lnTo>
                  <a:pt x="584" y="6"/>
                </a:lnTo>
                <a:lnTo>
                  <a:pt x="586" y="7"/>
                </a:lnTo>
                <a:lnTo>
                  <a:pt x="587" y="7"/>
                </a:lnTo>
                <a:lnTo>
                  <a:pt x="589" y="8"/>
                </a:lnTo>
                <a:lnTo>
                  <a:pt x="594" y="9"/>
                </a:lnTo>
                <a:lnTo>
                  <a:pt x="596" y="10"/>
                </a:lnTo>
                <a:lnTo>
                  <a:pt x="597" y="10"/>
                </a:lnTo>
                <a:lnTo>
                  <a:pt x="599" y="11"/>
                </a:lnTo>
                <a:lnTo>
                  <a:pt x="601" y="12"/>
                </a:lnTo>
                <a:lnTo>
                  <a:pt x="603" y="13"/>
                </a:lnTo>
                <a:lnTo>
                  <a:pt x="604" y="14"/>
                </a:lnTo>
                <a:lnTo>
                  <a:pt x="607" y="17"/>
                </a:lnTo>
                <a:lnTo>
                  <a:pt x="608" y="18"/>
                </a:lnTo>
                <a:lnTo>
                  <a:pt x="610" y="19"/>
                </a:lnTo>
                <a:lnTo>
                  <a:pt x="611" y="20"/>
                </a:lnTo>
                <a:lnTo>
                  <a:pt x="613" y="20"/>
                </a:lnTo>
                <a:lnTo>
                  <a:pt x="615" y="21"/>
                </a:lnTo>
                <a:lnTo>
                  <a:pt x="616" y="21"/>
                </a:lnTo>
                <a:lnTo>
                  <a:pt x="618" y="21"/>
                </a:lnTo>
                <a:lnTo>
                  <a:pt x="619" y="21"/>
                </a:lnTo>
                <a:lnTo>
                  <a:pt x="620" y="21"/>
                </a:lnTo>
                <a:lnTo>
                  <a:pt x="622" y="21"/>
                </a:lnTo>
                <a:lnTo>
                  <a:pt x="623" y="20"/>
                </a:lnTo>
                <a:lnTo>
                  <a:pt x="625" y="20"/>
                </a:lnTo>
                <a:lnTo>
                  <a:pt x="630" y="18"/>
                </a:lnTo>
                <a:lnTo>
                  <a:pt x="631" y="17"/>
                </a:lnTo>
                <a:lnTo>
                  <a:pt x="633" y="17"/>
                </a:lnTo>
                <a:lnTo>
                  <a:pt x="635" y="16"/>
                </a:lnTo>
                <a:lnTo>
                  <a:pt x="637" y="16"/>
                </a:lnTo>
                <a:lnTo>
                  <a:pt x="639" y="16"/>
                </a:lnTo>
                <a:lnTo>
                  <a:pt x="640" y="17"/>
                </a:lnTo>
                <a:lnTo>
                  <a:pt x="643" y="17"/>
                </a:lnTo>
                <a:lnTo>
                  <a:pt x="644" y="17"/>
                </a:lnTo>
                <a:lnTo>
                  <a:pt x="646" y="17"/>
                </a:lnTo>
                <a:lnTo>
                  <a:pt x="647" y="17"/>
                </a:lnTo>
                <a:lnTo>
                  <a:pt x="647" y="17"/>
                </a:lnTo>
                <a:lnTo>
                  <a:pt x="648" y="17"/>
                </a:lnTo>
                <a:lnTo>
                  <a:pt x="649" y="16"/>
                </a:lnTo>
                <a:lnTo>
                  <a:pt x="649" y="16"/>
                </a:lnTo>
                <a:lnTo>
                  <a:pt x="650" y="15"/>
                </a:lnTo>
                <a:lnTo>
                  <a:pt x="651" y="12"/>
                </a:lnTo>
                <a:lnTo>
                  <a:pt x="652" y="12"/>
                </a:lnTo>
                <a:lnTo>
                  <a:pt x="652" y="11"/>
                </a:lnTo>
                <a:lnTo>
                  <a:pt x="653" y="11"/>
                </a:lnTo>
                <a:lnTo>
                  <a:pt x="653" y="11"/>
                </a:lnTo>
                <a:lnTo>
                  <a:pt x="653" y="11"/>
                </a:lnTo>
                <a:lnTo>
                  <a:pt x="654" y="11"/>
                </a:lnTo>
                <a:lnTo>
                  <a:pt x="654" y="12"/>
                </a:lnTo>
                <a:lnTo>
                  <a:pt x="654" y="12"/>
                </a:lnTo>
                <a:lnTo>
                  <a:pt x="655" y="12"/>
                </a:lnTo>
                <a:lnTo>
                  <a:pt x="655" y="13"/>
                </a:lnTo>
                <a:lnTo>
                  <a:pt x="655" y="16"/>
                </a:lnTo>
                <a:lnTo>
                  <a:pt x="656" y="17"/>
                </a:lnTo>
                <a:lnTo>
                  <a:pt x="656" y="18"/>
                </a:lnTo>
                <a:lnTo>
                  <a:pt x="656" y="19"/>
                </a:lnTo>
                <a:lnTo>
                  <a:pt x="657" y="20"/>
                </a:lnTo>
                <a:lnTo>
                  <a:pt x="658" y="21"/>
                </a:lnTo>
                <a:lnTo>
                  <a:pt x="658" y="21"/>
                </a:lnTo>
                <a:lnTo>
                  <a:pt x="659" y="22"/>
                </a:lnTo>
                <a:lnTo>
                  <a:pt x="661" y="23"/>
                </a:lnTo>
                <a:lnTo>
                  <a:pt x="665" y="26"/>
                </a:lnTo>
                <a:lnTo>
                  <a:pt x="666" y="28"/>
                </a:lnTo>
                <a:lnTo>
                  <a:pt x="669" y="30"/>
                </a:lnTo>
                <a:lnTo>
                  <a:pt x="670" y="31"/>
                </a:lnTo>
                <a:lnTo>
                  <a:pt x="671" y="31"/>
                </a:lnTo>
                <a:lnTo>
                  <a:pt x="672" y="32"/>
                </a:lnTo>
                <a:lnTo>
                  <a:pt x="674" y="32"/>
                </a:lnTo>
                <a:lnTo>
                  <a:pt x="678" y="33"/>
                </a:lnTo>
                <a:lnTo>
                  <a:pt x="679" y="33"/>
                </a:lnTo>
                <a:lnTo>
                  <a:pt x="680" y="34"/>
                </a:lnTo>
                <a:lnTo>
                  <a:pt x="681" y="34"/>
                </a:lnTo>
                <a:lnTo>
                  <a:pt x="682" y="35"/>
                </a:lnTo>
                <a:lnTo>
                  <a:pt x="684" y="36"/>
                </a:lnTo>
                <a:lnTo>
                  <a:pt x="685" y="38"/>
                </a:lnTo>
                <a:lnTo>
                  <a:pt x="687" y="40"/>
                </a:lnTo>
                <a:lnTo>
                  <a:pt x="689" y="42"/>
                </a:lnTo>
                <a:lnTo>
                  <a:pt x="690" y="45"/>
                </a:lnTo>
                <a:lnTo>
                  <a:pt x="691" y="46"/>
                </a:lnTo>
                <a:lnTo>
                  <a:pt x="692" y="48"/>
                </a:lnTo>
                <a:lnTo>
                  <a:pt x="692" y="50"/>
                </a:lnTo>
                <a:lnTo>
                  <a:pt x="693" y="52"/>
                </a:lnTo>
                <a:lnTo>
                  <a:pt x="693" y="54"/>
                </a:lnTo>
                <a:lnTo>
                  <a:pt x="692" y="56"/>
                </a:lnTo>
                <a:lnTo>
                  <a:pt x="692" y="58"/>
                </a:lnTo>
                <a:lnTo>
                  <a:pt x="691" y="61"/>
                </a:lnTo>
                <a:lnTo>
                  <a:pt x="691" y="64"/>
                </a:lnTo>
                <a:lnTo>
                  <a:pt x="689" y="67"/>
                </a:lnTo>
                <a:lnTo>
                  <a:pt x="688" y="71"/>
                </a:lnTo>
                <a:lnTo>
                  <a:pt x="686" y="74"/>
                </a:lnTo>
                <a:lnTo>
                  <a:pt x="684" y="78"/>
                </a:lnTo>
                <a:lnTo>
                  <a:pt x="684" y="79"/>
                </a:lnTo>
                <a:lnTo>
                  <a:pt x="683" y="81"/>
                </a:lnTo>
                <a:lnTo>
                  <a:pt x="683" y="82"/>
                </a:lnTo>
                <a:lnTo>
                  <a:pt x="682" y="83"/>
                </a:lnTo>
                <a:lnTo>
                  <a:pt x="682" y="84"/>
                </a:lnTo>
                <a:lnTo>
                  <a:pt x="682" y="85"/>
                </a:lnTo>
                <a:lnTo>
                  <a:pt x="682" y="86"/>
                </a:lnTo>
                <a:lnTo>
                  <a:pt x="682" y="86"/>
                </a:lnTo>
                <a:lnTo>
                  <a:pt x="683" y="87"/>
                </a:lnTo>
                <a:lnTo>
                  <a:pt x="683" y="87"/>
                </a:lnTo>
                <a:lnTo>
                  <a:pt x="683" y="88"/>
                </a:lnTo>
                <a:lnTo>
                  <a:pt x="684" y="89"/>
                </a:lnTo>
                <a:lnTo>
                  <a:pt x="685" y="89"/>
                </a:lnTo>
                <a:lnTo>
                  <a:pt x="686" y="90"/>
                </a:lnTo>
                <a:lnTo>
                  <a:pt x="686" y="90"/>
                </a:lnTo>
                <a:lnTo>
                  <a:pt x="687" y="90"/>
                </a:lnTo>
                <a:lnTo>
                  <a:pt x="688" y="90"/>
                </a:lnTo>
                <a:lnTo>
                  <a:pt x="689" y="90"/>
                </a:lnTo>
                <a:lnTo>
                  <a:pt x="691" y="90"/>
                </a:lnTo>
                <a:lnTo>
                  <a:pt x="693" y="90"/>
                </a:lnTo>
                <a:lnTo>
                  <a:pt x="696" y="89"/>
                </a:lnTo>
                <a:lnTo>
                  <a:pt x="702" y="87"/>
                </a:lnTo>
                <a:lnTo>
                  <a:pt x="705" y="86"/>
                </a:lnTo>
                <a:lnTo>
                  <a:pt x="707" y="86"/>
                </a:lnTo>
                <a:lnTo>
                  <a:pt x="708" y="86"/>
                </a:lnTo>
                <a:lnTo>
                  <a:pt x="709" y="86"/>
                </a:lnTo>
                <a:lnTo>
                  <a:pt x="710" y="86"/>
                </a:lnTo>
                <a:lnTo>
                  <a:pt x="711" y="86"/>
                </a:lnTo>
                <a:lnTo>
                  <a:pt x="712" y="86"/>
                </a:lnTo>
                <a:lnTo>
                  <a:pt x="713" y="86"/>
                </a:lnTo>
                <a:lnTo>
                  <a:pt x="713" y="87"/>
                </a:lnTo>
                <a:lnTo>
                  <a:pt x="714" y="88"/>
                </a:lnTo>
                <a:lnTo>
                  <a:pt x="714" y="88"/>
                </a:lnTo>
                <a:lnTo>
                  <a:pt x="715" y="89"/>
                </a:lnTo>
                <a:lnTo>
                  <a:pt x="715" y="90"/>
                </a:lnTo>
                <a:lnTo>
                  <a:pt x="715" y="92"/>
                </a:lnTo>
                <a:lnTo>
                  <a:pt x="715" y="94"/>
                </a:lnTo>
                <a:lnTo>
                  <a:pt x="715" y="96"/>
                </a:lnTo>
                <a:lnTo>
                  <a:pt x="714" y="98"/>
                </a:lnTo>
                <a:lnTo>
                  <a:pt x="714" y="100"/>
                </a:lnTo>
                <a:lnTo>
                  <a:pt x="712" y="104"/>
                </a:lnTo>
                <a:lnTo>
                  <a:pt x="711" y="107"/>
                </a:lnTo>
                <a:lnTo>
                  <a:pt x="706" y="120"/>
                </a:lnTo>
                <a:lnTo>
                  <a:pt x="703" y="128"/>
                </a:lnTo>
                <a:lnTo>
                  <a:pt x="702" y="130"/>
                </a:lnTo>
                <a:lnTo>
                  <a:pt x="702" y="130"/>
                </a:lnTo>
                <a:lnTo>
                  <a:pt x="702" y="130"/>
                </a:lnTo>
                <a:lnTo>
                  <a:pt x="702" y="131"/>
                </a:lnTo>
                <a:lnTo>
                  <a:pt x="702" y="131"/>
                </a:lnTo>
                <a:lnTo>
                  <a:pt x="701" y="132"/>
                </a:lnTo>
                <a:lnTo>
                  <a:pt x="701" y="133"/>
                </a:lnTo>
                <a:lnTo>
                  <a:pt x="699" y="134"/>
                </a:lnTo>
                <a:lnTo>
                  <a:pt x="697" y="136"/>
                </a:lnTo>
                <a:lnTo>
                  <a:pt x="696" y="137"/>
                </a:lnTo>
                <a:lnTo>
                  <a:pt x="693" y="139"/>
                </a:lnTo>
                <a:lnTo>
                  <a:pt x="692" y="140"/>
                </a:lnTo>
                <a:lnTo>
                  <a:pt x="688" y="143"/>
                </a:lnTo>
                <a:lnTo>
                  <a:pt x="686" y="144"/>
                </a:lnTo>
                <a:lnTo>
                  <a:pt x="685" y="145"/>
                </a:lnTo>
                <a:lnTo>
                  <a:pt x="684" y="145"/>
                </a:lnTo>
                <a:lnTo>
                  <a:pt x="683" y="146"/>
                </a:lnTo>
                <a:lnTo>
                  <a:pt x="683" y="147"/>
                </a:lnTo>
                <a:lnTo>
                  <a:pt x="682" y="148"/>
                </a:lnTo>
                <a:lnTo>
                  <a:pt x="682" y="149"/>
                </a:lnTo>
                <a:lnTo>
                  <a:pt x="681" y="152"/>
                </a:lnTo>
                <a:lnTo>
                  <a:pt x="680" y="154"/>
                </a:lnTo>
                <a:lnTo>
                  <a:pt x="678" y="161"/>
                </a:lnTo>
                <a:lnTo>
                  <a:pt x="677" y="163"/>
                </a:lnTo>
                <a:lnTo>
                  <a:pt x="677" y="164"/>
                </a:lnTo>
                <a:lnTo>
                  <a:pt x="676" y="165"/>
                </a:lnTo>
                <a:lnTo>
                  <a:pt x="676" y="166"/>
                </a:lnTo>
                <a:lnTo>
                  <a:pt x="675" y="167"/>
                </a:lnTo>
                <a:lnTo>
                  <a:pt x="674" y="167"/>
                </a:lnTo>
                <a:lnTo>
                  <a:pt x="673" y="168"/>
                </a:lnTo>
                <a:lnTo>
                  <a:pt x="673" y="168"/>
                </a:lnTo>
                <a:lnTo>
                  <a:pt x="672" y="169"/>
                </a:lnTo>
                <a:lnTo>
                  <a:pt x="671" y="169"/>
                </a:lnTo>
                <a:lnTo>
                  <a:pt x="670" y="169"/>
                </a:lnTo>
                <a:lnTo>
                  <a:pt x="669" y="169"/>
                </a:lnTo>
                <a:lnTo>
                  <a:pt x="668" y="170"/>
                </a:lnTo>
                <a:lnTo>
                  <a:pt x="667" y="169"/>
                </a:lnTo>
                <a:lnTo>
                  <a:pt x="665" y="169"/>
                </a:lnTo>
                <a:lnTo>
                  <a:pt x="664" y="169"/>
                </a:lnTo>
                <a:lnTo>
                  <a:pt x="662" y="169"/>
                </a:lnTo>
                <a:lnTo>
                  <a:pt x="660" y="168"/>
                </a:lnTo>
                <a:lnTo>
                  <a:pt x="658" y="167"/>
                </a:lnTo>
                <a:lnTo>
                  <a:pt x="657" y="166"/>
                </a:lnTo>
                <a:lnTo>
                  <a:pt x="653" y="164"/>
                </a:lnTo>
                <a:lnTo>
                  <a:pt x="650" y="162"/>
                </a:lnTo>
                <a:lnTo>
                  <a:pt x="649" y="162"/>
                </a:lnTo>
                <a:lnTo>
                  <a:pt x="646" y="161"/>
                </a:lnTo>
                <a:lnTo>
                  <a:pt x="643" y="160"/>
                </a:lnTo>
                <a:lnTo>
                  <a:pt x="642" y="159"/>
                </a:lnTo>
                <a:lnTo>
                  <a:pt x="641" y="159"/>
                </a:lnTo>
                <a:lnTo>
                  <a:pt x="640" y="159"/>
                </a:lnTo>
                <a:lnTo>
                  <a:pt x="639" y="159"/>
                </a:lnTo>
                <a:lnTo>
                  <a:pt x="638" y="159"/>
                </a:lnTo>
                <a:lnTo>
                  <a:pt x="635" y="160"/>
                </a:lnTo>
                <a:lnTo>
                  <a:pt x="634" y="160"/>
                </a:lnTo>
                <a:lnTo>
                  <a:pt x="633" y="161"/>
                </a:lnTo>
                <a:lnTo>
                  <a:pt x="633" y="161"/>
                </a:lnTo>
                <a:lnTo>
                  <a:pt x="632" y="161"/>
                </a:lnTo>
                <a:lnTo>
                  <a:pt x="632" y="162"/>
                </a:lnTo>
                <a:lnTo>
                  <a:pt x="632" y="163"/>
                </a:lnTo>
                <a:lnTo>
                  <a:pt x="632" y="163"/>
                </a:lnTo>
                <a:lnTo>
                  <a:pt x="632" y="165"/>
                </a:lnTo>
                <a:lnTo>
                  <a:pt x="632" y="170"/>
                </a:lnTo>
                <a:lnTo>
                  <a:pt x="633" y="172"/>
                </a:lnTo>
                <a:lnTo>
                  <a:pt x="633" y="174"/>
                </a:lnTo>
                <a:lnTo>
                  <a:pt x="633" y="175"/>
                </a:lnTo>
                <a:lnTo>
                  <a:pt x="632" y="179"/>
                </a:lnTo>
                <a:lnTo>
                  <a:pt x="632" y="180"/>
                </a:lnTo>
                <a:lnTo>
                  <a:pt x="631" y="181"/>
                </a:lnTo>
                <a:lnTo>
                  <a:pt x="631" y="182"/>
                </a:lnTo>
                <a:lnTo>
                  <a:pt x="630" y="183"/>
                </a:lnTo>
                <a:lnTo>
                  <a:pt x="629" y="184"/>
                </a:lnTo>
                <a:lnTo>
                  <a:pt x="627" y="187"/>
                </a:lnTo>
                <a:lnTo>
                  <a:pt x="626" y="188"/>
                </a:lnTo>
                <a:lnTo>
                  <a:pt x="625" y="189"/>
                </a:lnTo>
                <a:lnTo>
                  <a:pt x="624" y="190"/>
                </a:lnTo>
                <a:lnTo>
                  <a:pt x="624" y="191"/>
                </a:lnTo>
                <a:lnTo>
                  <a:pt x="623" y="193"/>
                </a:lnTo>
                <a:lnTo>
                  <a:pt x="622" y="194"/>
                </a:lnTo>
                <a:lnTo>
                  <a:pt x="622" y="196"/>
                </a:lnTo>
                <a:lnTo>
                  <a:pt x="621" y="198"/>
                </a:lnTo>
                <a:lnTo>
                  <a:pt x="620" y="200"/>
                </a:lnTo>
                <a:lnTo>
                  <a:pt x="620" y="202"/>
                </a:lnTo>
                <a:lnTo>
                  <a:pt x="620" y="203"/>
                </a:lnTo>
                <a:lnTo>
                  <a:pt x="620" y="204"/>
                </a:lnTo>
                <a:lnTo>
                  <a:pt x="620" y="207"/>
                </a:lnTo>
                <a:lnTo>
                  <a:pt x="620" y="208"/>
                </a:lnTo>
                <a:lnTo>
                  <a:pt x="619" y="208"/>
                </a:lnTo>
                <a:lnTo>
                  <a:pt x="619" y="209"/>
                </a:lnTo>
                <a:lnTo>
                  <a:pt x="618" y="209"/>
                </a:lnTo>
                <a:lnTo>
                  <a:pt x="618" y="210"/>
                </a:lnTo>
                <a:lnTo>
                  <a:pt x="618" y="210"/>
                </a:lnTo>
                <a:lnTo>
                  <a:pt x="616" y="211"/>
                </a:lnTo>
                <a:lnTo>
                  <a:pt x="615" y="211"/>
                </a:lnTo>
                <a:lnTo>
                  <a:pt x="614" y="212"/>
                </a:lnTo>
                <a:lnTo>
                  <a:pt x="611" y="215"/>
                </a:lnTo>
                <a:lnTo>
                  <a:pt x="606" y="219"/>
                </a:lnTo>
                <a:lnTo>
                  <a:pt x="605" y="220"/>
                </a:lnTo>
                <a:lnTo>
                  <a:pt x="604" y="221"/>
                </a:lnTo>
                <a:lnTo>
                  <a:pt x="603" y="222"/>
                </a:lnTo>
                <a:lnTo>
                  <a:pt x="602" y="223"/>
                </a:lnTo>
                <a:lnTo>
                  <a:pt x="601" y="224"/>
                </a:lnTo>
                <a:lnTo>
                  <a:pt x="601" y="225"/>
                </a:lnTo>
                <a:lnTo>
                  <a:pt x="600" y="227"/>
                </a:lnTo>
                <a:lnTo>
                  <a:pt x="599" y="229"/>
                </a:lnTo>
                <a:lnTo>
                  <a:pt x="599" y="231"/>
                </a:lnTo>
                <a:lnTo>
                  <a:pt x="598" y="232"/>
                </a:lnTo>
                <a:lnTo>
                  <a:pt x="598" y="237"/>
                </a:lnTo>
                <a:lnTo>
                  <a:pt x="597" y="238"/>
                </a:lnTo>
                <a:lnTo>
                  <a:pt x="597" y="239"/>
                </a:lnTo>
                <a:lnTo>
                  <a:pt x="597" y="241"/>
                </a:lnTo>
                <a:lnTo>
                  <a:pt x="596" y="242"/>
                </a:lnTo>
                <a:lnTo>
                  <a:pt x="592" y="247"/>
                </a:lnTo>
                <a:lnTo>
                  <a:pt x="591" y="249"/>
                </a:lnTo>
                <a:lnTo>
                  <a:pt x="591" y="250"/>
                </a:lnTo>
                <a:lnTo>
                  <a:pt x="590" y="251"/>
                </a:lnTo>
                <a:lnTo>
                  <a:pt x="590" y="252"/>
                </a:lnTo>
                <a:lnTo>
                  <a:pt x="590" y="253"/>
                </a:lnTo>
                <a:lnTo>
                  <a:pt x="589" y="255"/>
                </a:lnTo>
                <a:lnTo>
                  <a:pt x="589" y="256"/>
                </a:lnTo>
                <a:lnTo>
                  <a:pt x="589" y="257"/>
                </a:lnTo>
                <a:lnTo>
                  <a:pt x="589" y="258"/>
                </a:lnTo>
                <a:lnTo>
                  <a:pt x="590" y="259"/>
                </a:lnTo>
                <a:lnTo>
                  <a:pt x="590" y="260"/>
                </a:lnTo>
                <a:lnTo>
                  <a:pt x="591" y="263"/>
                </a:lnTo>
                <a:lnTo>
                  <a:pt x="592" y="263"/>
                </a:lnTo>
                <a:lnTo>
                  <a:pt x="593" y="265"/>
                </a:lnTo>
                <a:lnTo>
                  <a:pt x="594" y="269"/>
                </a:lnTo>
                <a:lnTo>
                  <a:pt x="594" y="271"/>
                </a:lnTo>
                <a:lnTo>
                  <a:pt x="595" y="273"/>
                </a:lnTo>
                <a:lnTo>
                  <a:pt x="595" y="277"/>
                </a:lnTo>
                <a:lnTo>
                  <a:pt x="596" y="279"/>
                </a:lnTo>
                <a:lnTo>
                  <a:pt x="596" y="280"/>
                </a:lnTo>
                <a:lnTo>
                  <a:pt x="597" y="283"/>
                </a:lnTo>
                <a:lnTo>
                  <a:pt x="598" y="285"/>
                </a:lnTo>
                <a:lnTo>
                  <a:pt x="601" y="290"/>
                </a:lnTo>
                <a:lnTo>
                  <a:pt x="603" y="296"/>
                </a:lnTo>
                <a:lnTo>
                  <a:pt x="604" y="298"/>
                </a:lnTo>
                <a:lnTo>
                  <a:pt x="605" y="300"/>
                </a:lnTo>
                <a:lnTo>
                  <a:pt x="607" y="302"/>
                </a:lnTo>
                <a:lnTo>
                  <a:pt x="608" y="304"/>
                </a:lnTo>
                <a:lnTo>
                  <a:pt x="610" y="306"/>
                </a:lnTo>
                <a:lnTo>
                  <a:pt x="610" y="307"/>
                </a:lnTo>
                <a:lnTo>
                  <a:pt x="612" y="310"/>
                </a:lnTo>
                <a:lnTo>
                  <a:pt x="613" y="313"/>
                </a:lnTo>
                <a:lnTo>
                  <a:pt x="614" y="315"/>
                </a:lnTo>
                <a:lnTo>
                  <a:pt x="615" y="317"/>
                </a:lnTo>
                <a:lnTo>
                  <a:pt x="618" y="325"/>
                </a:lnTo>
                <a:lnTo>
                  <a:pt x="619" y="327"/>
                </a:lnTo>
                <a:lnTo>
                  <a:pt x="619" y="328"/>
                </a:lnTo>
                <a:lnTo>
                  <a:pt x="623" y="335"/>
                </a:lnTo>
                <a:lnTo>
                  <a:pt x="626" y="340"/>
                </a:lnTo>
                <a:lnTo>
                  <a:pt x="627" y="341"/>
                </a:lnTo>
                <a:lnTo>
                  <a:pt x="627" y="342"/>
                </a:lnTo>
                <a:lnTo>
                  <a:pt x="628" y="344"/>
                </a:lnTo>
                <a:lnTo>
                  <a:pt x="629" y="344"/>
                </a:lnTo>
                <a:lnTo>
                  <a:pt x="631" y="345"/>
                </a:lnTo>
                <a:lnTo>
                  <a:pt x="634" y="347"/>
                </a:lnTo>
                <a:lnTo>
                  <a:pt x="636" y="348"/>
                </a:lnTo>
                <a:lnTo>
                  <a:pt x="638" y="350"/>
                </a:lnTo>
                <a:lnTo>
                  <a:pt x="639" y="351"/>
                </a:lnTo>
                <a:lnTo>
                  <a:pt x="640" y="352"/>
                </a:lnTo>
                <a:lnTo>
                  <a:pt x="641" y="354"/>
                </a:lnTo>
                <a:lnTo>
                  <a:pt x="642" y="355"/>
                </a:lnTo>
                <a:lnTo>
                  <a:pt x="643" y="356"/>
                </a:lnTo>
                <a:lnTo>
                  <a:pt x="644" y="358"/>
                </a:lnTo>
                <a:lnTo>
                  <a:pt x="645" y="360"/>
                </a:lnTo>
                <a:lnTo>
                  <a:pt x="645" y="360"/>
                </a:lnTo>
                <a:lnTo>
                  <a:pt x="645" y="361"/>
                </a:lnTo>
                <a:lnTo>
                  <a:pt x="645" y="361"/>
                </a:lnTo>
                <a:lnTo>
                  <a:pt x="645" y="361"/>
                </a:lnTo>
                <a:lnTo>
                  <a:pt x="645" y="361"/>
                </a:lnTo>
                <a:lnTo>
                  <a:pt x="644" y="360"/>
                </a:lnTo>
                <a:lnTo>
                  <a:pt x="643" y="361"/>
                </a:lnTo>
                <a:lnTo>
                  <a:pt x="643" y="361"/>
                </a:lnTo>
                <a:lnTo>
                  <a:pt x="642" y="361"/>
                </a:lnTo>
                <a:lnTo>
                  <a:pt x="641" y="362"/>
                </a:lnTo>
                <a:lnTo>
                  <a:pt x="641" y="362"/>
                </a:lnTo>
                <a:lnTo>
                  <a:pt x="640" y="363"/>
                </a:lnTo>
                <a:lnTo>
                  <a:pt x="639" y="364"/>
                </a:lnTo>
                <a:lnTo>
                  <a:pt x="638" y="365"/>
                </a:lnTo>
                <a:lnTo>
                  <a:pt x="637" y="366"/>
                </a:lnTo>
                <a:lnTo>
                  <a:pt x="637" y="367"/>
                </a:lnTo>
                <a:lnTo>
                  <a:pt x="637" y="368"/>
                </a:lnTo>
                <a:lnTo>
                  <a:pt x="637" y="369"/>
                </a:lnTo>
                <a:lnTo>
                  <a:pt x="636" y="370"/>
                </a:lnTo>
                <a:lnTo>
                  <a:pt x="636" y="371"/>
                </a:lnTo>
                <a:lnTo>
                  <a:pt x="636" y="372"/>
                </a:lnTo>
                <a:lnTo>
                  <a:pt x="637" y="374"/>
                </a:lnTo>
                <a:lnTo>
                  <a:pt x="638" y="378"/>
                </a:lnTo>
                <a:lnTo>
                  <a:pt x="638" y="381"/>
                </a:lnTo>
                <a:lnTo>
                  <a:pt x="638" y="383"/>
                </a:lnTo>
                <a:lnTo>
                  <a:pt x="639" y="387"/>
                </a:lnTo>
                <a:lnTo>
                  <a:pt x="639" y="388"/>
                </a:lnTo>
                <a:lnTo>
                  <a:pt x="639" y="389"/>
                </a:lnTo>
                <a:lnTo>
                  <a:pt x="638" y="390"/>
                </a:lnTo>
                <a:lnTo>
                  <a:pt x="638" y="391"/>
                </a:lnTo>
                <a:lnTo>
                  <a:pt x="638" y="392"/>
                </a:lnTo>
                <a:lnTo>
                  <a:pt x="637" y="393"/>
                </a:lnTo>
                <a:lnTo>
                  <a:pt x="637" y="394"/>
                </a:lnTo>
                <a:lnTo>
                  <a:pt x="637" y="394"/>
                </a:lnTo>
                <a:lnTo>
                  <a:pt x="636" y="395"/>
                </a:lnTo>
                <a:lnTo>
                  <a:pt x="636" y="395"/>
                </a:lnTo>
                <a:lnTo>
                  <a:pt x="635" y="395"/>
                </a:lnTo>
                <a:lnTo>
                  <a:pt x="634" y="396"/>
                </a:lnTo>
                <a:lnTo>
                  <a:pt x="631" y="397"/>
                </a:lnTo>
                <a:lnTo>
                  <a:pt x="627" y="398"/>
                </a:lnTo>
                <a:lnTo>
                  <a:pt x="623" y="399"/>
                </a:lnTo>
                <a:lnTo>
                  <a:pt x="622" y="399"/>
                </a:lnTo>
                <a:lnTo>
                  <a:pt x="621" y="400"/>
                </a:lnTo>
                <a:lnTo>
                  <a:pt x="621" y="400"/>
                </a:lnTo>
                <a:lnTo>
                  <a:pt x="620" y="401"/>
                </a:lnTo>
                <a:lnTo>
                  <a:pt x="618" y="405"/>
                </a:lnTo>
                <a:lnTo>
                  <a:pt x="616" y="409"/>
                </a:lnTo>
                <a:lnTo>
                  <a:pt x="616" y="409"/>
                </a:lnTo>
                <a:lnTo>
                  <a:pt x="616" y="411"/>
                </a:lnTo>
                <a:lnTo>
                  <a:pt x="616" y="412"/>
                </a:lnTo>
                <a:lnTo>
                  <a:pt x="616" y="412"/>
                </a:lnTo>
                <a:lnTo>
                  <a:pt x="615" y="412"/>
                </a:lnTo>
                <a:lnTo>
                  <a:pt x="615" y="413"/>
                </a:lnTo>
                <a:lnTo>
                  <a:pt x="615" y="413"/>
                </a:lnTo>
                <a:lnTo>
                  <a:pt x="614" y="413"/>
                </a:lnTo>
                <a:lnTo>
                  <a:pt x="613" y="413"/>
                </a:lnTo>
                <a:lnTo>
                  <a:pt x="612" y="413"/>
                </a:lnTo>
                <a:lnTo>
                  <a:pt x="610" y="413"/>
                </a:lnTo>
                <a:lnTo>
                  <a:pt x="609" y="412"/>
                </a:lnTo>
                <a:lnTo>
                  <a:pt x="607" y="412"/>
                </a:lnTo>
                <a:lnTo>
                  <a:pt x="602" y="410"/>
                </a:lnTo>
                <a:lnTo>
                  <a:pt x="601" y="410"/>
                </a:lnTo>
                <a:lnTo>
                  <a:pt x="600" y="410"/>
                </a:lnTo>
                <a:lnTo>
                  <a:pt x="600" y="410"/>
                </a:lnTo>
                <a:lnTo>
                  <a:pt x="599" y="410"/>
                </a:lnTo>
                <a:lnTo>
                  <a:pt x="598" y="410"/>
                </a:lnTo>
                <a:lnTo>
                  <a:pt x="598" y="410"/>
                </a:lnTo>
                <a:lnTo>
                  <a:pt x="597" y="411"/>
                </a:lnTo>
                <a:lnTo>
                  <a:pt x="596" y="411"/>
                </a:lnTo>
                <a:lnTo>
                  <a:pt x="596" y="411"/>
                </a:lnTo>
                <a:lnTo>
                  <a:pt x="596" y="412"/>
                </a:lnTo>
                <a:lnTo>
                  <a:pt x="596" y="412"/>
                </a:lnTo>
                <a:lnTo>
                  <a:pt x="596" y="413"/>
                </a:lnTo>
                <a:lnTo>
                  <a:pt x="596" y="417"/>
                </a:lnTo>
                <a:lnTo>
                  <a:pt x="596" y="420"/>
                </a:lnTo>
                <a:lnTo>
                  <a:pt x="596" y="421"/>
                </a:lnTo>
                <a:lnTo>
                  <a:pt x="596" y="422"/>
                </a:lnTo>
                <a:lnTo>
                  <a:pt x="596" y="424"/>
                </a:lnTo>
                <a:lnTo>
                  <a:pt x="596" y="426"/>
                </a:lnTo>
                <a:lnTo>
                  <a:pt x="596" y="427"/>
                </a:lnTo>
                <a:lnTo>
                  <a:pt x="597" y="428"/>
                </a:lnTo>
                <a:lnTo>
                  <a:pt x="598" y="432"/>
                </a:lnTo>
                <a:lnTo>
                  <a:pt x="598" y="434"/>
                </a:lnTo>
                <a:lnTo>
                  <a:pt x="598" y="435"/>
                </a:lnTo>
                <a:lnTo>
                  <a:pt x="598" y="437"/>
                </a:lnTo>
                <a:lnTo>
                  <a:pt x="598" y="439"/>
                </a:lnTo>
                <a:lnTo>
                  <a:pt x="598" y="440"/>
                </a:lnTo>
                <a:lnTo>
                  <a:pt x="598" y="442"/>
                </a:lnTo>
                <a:lnTo>
                  <a:pt x="598" y="443"/>
                </a:lnTo>
                <a:lnTo>
                  <a:pt x="597" y="447"/>
                </a:lnTo>
                <a:lnTo>
                  <a:pt x="596" y="453"/>
                </a:lnTo>
                <a:lnTo>
                  <a:pt x="596" y="454"/>
                </a:lnTo>
                <a:lnTo>
                  <a:pt x="596" y="455"/>
                </a:lnTo>
                <a:lnTo>
                  <a:pt x="595" y="456"/>
                </a:lnTo>
                <a:lnTo>
                  <a:pt x="594" y="458"/>
                </a:lnTo>
                <a:lnTo>
                  <a:pt x="594" y="458"/>
                </a:lnTo>
                <a:lnTo>
                  <a:pt x="593" y="459"/>
                </a:lnTo>
                <a:lnTo>
                  <a:pt x="593" y="459"/>
                </a:lnTo>
                <a:lnTo>
                  <a:pt x="592" y="460"/>
                </a:lnTo>
                <a:lnTo>
                  <a:pt x="591" y="460"/>
                </a:lnTo>
                <a:lnTo>
                  <a:pt x="590" y="460"/>
                </a:lnTo>
                <a:lnTo>
                  <a:pt x="589" y="461"/>
                </a:lnTo>
                <a:lnTo>
                  <a:pt x="588" y="461"/>
                </a:lnTo>
                <a:lnTo>
                  <a:pt x="587" y="460"/>
                </a:lnTo>
                <a:lnTo>
                  <a:pt x="583" y="460"/>
                </a:lnTo>
                <a:lnTo>
                  <a:pt x="581" y="459"/>
                </a:lnTo>
                <a:lnTo>
                  <a:pt x="580" y="459"/>
                </a:lnTo>
                <a:lnTo>
                  <a:pt x="578" y="459"/>
                </a:lnTo>
                <a:lnTo>
                  <a:pt x="572" y="460"/>
                </a:lnTo>
                <a:lnTo>
                  <a:pt x="569" y="460"/>
                </a:lnTo>
                <a:lnTo>
                  <a:pt x="560" y="462"/>
                </a:lnTo>
                <a:lnTo>
                  <a:pt x="558" y="462"/>
                </a:lnTo>
                <a:lnTo>
                  <a:pt x="557" y="462"/>
                </a:lnTo>
                <a:lnTo>
                  <a:pt x="556" y="463"/>
                </a:lnTo>
                <a:lnTo>
                  <a:pt x="555" y="463"/>
                </a:lnTo>
                <a:lnTo>
                  <a:pt x="554" y="464"/>
                </a:lnTo>
                <a:lnTo>
                  <a:pt x="553" y="465"/>
                </a:lnTo>
                <a:lnTo>
                  <a:pt x="550" y="468"/>
                </a:lnTo>
                <a:lnTo>
                  <a:pt x="549" y="469"/>
                </a:lnTo>
                <a:lnTo>
                  <a:pt x="548" y="470"/>
                </a:lnTo>
                <a:lnTo>
                  <a:pt x="546" y="471"/>
                </a:lnTo>
                <a:lnTo>
                  <a:pt x="546" y="471"/>
                </a:lnTo>
                <a:lnTo>
                  <a:pt x="545" y="472"/>
                </a:lnTo>
                <a:lnTo>
                  <a:pt x="544" y="472"/>
                </a:lnTo>
                <a:lnTo>
                  <a:pt x="543" y="472"/>
                </a:lnTo>
                <a:lnTo>
                  <a:pt x="542" y="472"/>
                </a:lnTo>
                <a:lnTo>
                  <a:pt x="540" y="472"/>
                </a:lnTo>
                <a:lnTo>
                  <a:pt x="538" y="471"/>
                </a:lnTo>
                <a:lnTo>
                  <a:pt x="533" y="470"/>
                </a:lnTo>
                <a:lnTo>
                  <a:pt x="528" y="470"/>
                </a:lnTo>
                <a:lnTo>
                  <a:pt x="526" y="469"/>
                </a:lnTo>
                <a:lnTo>
                  <a:pt x="522" y="468"/>
                </a:lnTo>
                <a:lnTo>
                  <a:pt x="521" y="468"/>
                </a:lnTo>
                <a:lnTo>
                  <a:pt x="520" y="468"/>
                </a:lnTo>
                <a:lnTo>
                  <a:pt x="519" y="468"/>
                </a:lnTo>
                <a:lnTo>
                  <a:pt x="518" y="468"/>
                </a:lnTo>
                <a:lnTo>
                  <a:pt x="517" y="469"/>
                </a:lnTo>
                <a:lnTo>
                  <a:pt x="515" y="470"/>
                </a:lnTo>
                <a:lnTo>
                  <a:pt x="513" y="470"/>
                </a:lnTo>
                <a:lnTo>
                  <a:pt x="510" y="471"/>
                </a:lnTo>
                <a:lnTo>
                  <a:pt x="507" y="472"/>
                </a:lnTo>
                <a:lnTo>
                  <a:pt x="504" y="472"/>
                </a:lnTo>
                <a:lnTo>
                  <a:pt x="501" y="472"/>
                </a:lnTo>
                <a:lnTo>
                  <a:pt x="498" y="472"/>
                </a:lnTo>
                <a:lnTo>
                  <a:pt x="494" y="472"/>
                </a:lnTo>
                <a:lnTo>
                  <a:pt x="491" y="472"/>
                </a:lnTo>
                <a:lnTo>
                  <a:pt x="482" y="471"/>
                </a:lnTo>
                <a:lnTo>
                  <a:pt x="479" y="470"/>
                </a:lnTo>
                <a:lnTo>
                  <a:pt x="477" y="470"/>
                </a:lnTo>
                <a:lnTo>
                  <a:pt x="473" y="469"/>
                </a:lnTo>
                <a:lnTo>
                  <a:pt x="467" y="467"/>
                </a:lnTo>
                <a:lnTo>
                  <a:pt x="462" y="466"/>
                </a:lnTo>
                <a:lnTo>
                  <a:pt x="459" y="465"/>
                </a:lnTo>
                <a:lnTo>
                  <a:pt x="457" y="465"/>
                </a:lnTo>
                <a:lnTo>
                  <a:pt x="450" y="464"/>
                </a:lnTo>
                <a:lnTo>
                  <a:pt x="448" y="464"/>
                </a:lnTo>
                <a:lnTo>
                  <a:pt x="447" y="464"/>
                </a:lnTo>
                <a:lnTo>
                  <a:pt x="446" y="465"/>
                </a:lnTo>
                <a:lnTo>
                  <a:pt x="445" y="465"/>
                </a:lnTo>
                <a:lnTo>
                  <a:pt x="444" y="465"/>
                </a:lnTo>
                <a:lnTo>
                  <a:pt x="442" y="466"/>
                </a:lnTo>
                <a:lnTo>
                  <a:pt x="441" y="467"/>
                </a:lnTo>
                <a:lnTo>
                  <a:pt x="440" y="467"/>
                </a:lnTo>
                <a:lnTo>
                  <a:pt x="439" y="468"/>
                </a:lnTo>
                <a:lnTo>
                  <a:pt x="438" y="469"/>
                </a:lnTo>
                <a:lnTo>
                  <a:pt x="437" y="470"/>
                </a:lnTo>
                <a:lnTo>
                  <a:pt x="436" y="472"/>
                </a:lnTo>
                <a:lnTo>
                  <a:pt x="436" y="473"/>
                </a:lnTo>
                <a:lnTo>
                  <a:pt x="436" y="473"/>
                </a:lnTo>
                <a:lnTo>
                  <a:pt x="435" y="474"/>
                </a:lnTo>
                <a:lnTo>
                  <a:pt x="435" y="475"/>
                </a:lnTo>
                <a:lnTo>
                  <a:pt x="435" y="476"/>
                </a:lnTo>
                <a:lnTo>
                  <a:pt x="435" y="478"/>
                </a:lnTo>
                <a:lnTo>
                  <a:pt x="435" y="481"/>
                </a:lnTo>
                <a:lnTo>
                  <a:pt x="435" y="482"/>
                </a:lnTo>
                <a:lnTo>
                  <a:pt x="435" y="484"/>
                </a:lnTo>
                <a:lnTo>
                  <a:pt x="435" y="486"/>
                </a:lnTo>
                <a:lnTo>
                  <a:pt x="435" y="487"/>
                </a:lnTo>
                <a:lnTo>
                  <a:pt x="435" y="488"/>
                </a:lnTo>
                <a:lnTo>
                  <a:pt x="434" y="488"/>
                </a:lnTo>
                <a:lnTo>
                  <a:pt x="434" y="489"/>
                </a:lnTo>
                <a:lnTo>
                  <a:pt x="433" y="489"/>
                </a:lnTo>
                <a:lnTo>
                  <a:pt x="433" y="490"/>
                </a:lnTo>
                <a:lnTo>
                  <a:pt x="432" y="490"/>
                </a:lnTo>
                <a:lnTo>
                  <a:pt x="431" y="490"/>
                </a:lnTo>
                <a:lnTo>
                  <a:pt x="429" y="491"/>
                </a:lnTo>
                <a:lnTo>
                  <a:pt x="427" y="491"/>
                </a:lnTo>
                <a:lnTo>
                  <a:pt x="425" y="491"/>
                </a:lnTo>
                <a:lnTo>
                  <a:pt x="424" y="491"/>
                </a:lnTo>
                <a:lnTo>
                  <a:pt x="423" y="491"/>
                </a:lnTo>
                <a:lnTo>
                  <a:pt x="422" y="492"/>
                </a:lnTo>
                <a:lnTo>
                  <a:pt x="422" y="493"/>
                </a:lnTo>
                <a:lnTo>
                  <a:pt x="422" y="493"/>
                </a:lnTo>
                <a:lnTo>
                  <a:pt x="421" y="495"/>
                </a:lnTo>
                <a:lnTo>
                  <a:pt x="421" y="496"/>
                </a:lnTo>
                <a:lnTo>
                  <a:pt x="420" y="498"/>
                </a:lnTo>
                <a:lnTo>
                  <a:pt x="419" y="499"/>
                </a:lnTo>
                <a:lnTo>
                  <a:pt x="418" y="500"/>
                </a:lnTo>
                <a:lnTo>
                  <a:pt x="417" y="501"/>
                </a:lnTo>
                <a:lnTo>
                  <a:pt x="415" y="503"/>
                </a:lnTo>
                <a:lnTo>
                  <a:pt x="414" y="505"/>
                </a:lnTo>
                <a:lnTo>
                  <a:pt x="413" y="505"/>
                </a:lnTo>
                <a:lnTo>
                  <a:pt x="411" y="506"/>
                </a:lnTo>
                <a:lnTo>
                  <a:pt x="409" y="508"/>
                </a:lnTo>
                <a:lnTo>
                  <a:pt x="407" y="508"/>
                </a:lnTo>
                <a:lnTo>
                  <a:pt x="406" y="509"/>
                </a:lnTo>
                <a:lnTo>
                  <a:pt x="405" y="509"/>
                </a:lnTo>
                <a:lnTo>
                  <a:pt x="400" y="511"/>
                </a:lnTo>
                <a:lnTo>
                  <a:pt x="399" y="511"/>
                </a:lnTo>
                <a:lnTo>
                  <a:pt x="397" y="512"/>
                </a:lnTo>
                <a:lnTo>
                  <a:pt x="395" y="512"/>
                </a:lnTo>
                <a:lnTo>
                  <a:pt x="394" y="513"/>
                </a:lnTo>
                <a:lnTo>
                  <a:pt x="393" y="514"/>
                </a:lnTo>
                <a:lnTo>
                  <a:pt x="392" y="514"/>
                </a:lnTo>
                <a:lnTo>
                  <a:pt x="390" y="516"/>
                </a:lnTo>
                <a:lnTo>
                  <a:pt x="389" y="517"/>
                </a:lnTo>
                <a:lnTo>
                  <a:pt x="388" y="517"/>
                </a:lnTo>
                <a:lnTo>
                  <a:pt x="386" y="520"/>
                </a:lnTo>
                <a:lnTo>
                  <a:pt x="383" y="523"/>
                </a:lnTo>
                <a:lnTo>
                  <a:pt x="382" y="525"/>
                </a:lnTo>
                <a:lnTo>
                  <a:pt x="380" y="526"/>
                </a:lnTo>
                <a:lnTo>
                  <a:pt x="380" y="526"/>
                </a:lnTo>
                <a:lnTo>
                  <a:pt x="379" y="527"/>
                </a:lnTo>
                <a:lnTo>
                  <a:pt x="378" y="527"/>
                </a:lnTo>
                <a:lnTo>
                  <a:pt x="378" y="527"/>
                </a:lnTo>
                <a:lnTo>
                  <a:pt x="376" y="528"/>
                </a:lnTo>
                <a:lnTo>
                  <a:pt x="376" y="528"/>
                </a:lnTo>
                <a:lnTo>
                  <a:pt x="375" y="527"/>
                </a:lnTo>
                <a:lnTo>
                  <a:pt x="374" y="527"/>
                </a:lnTo>
                <a:lnTo>
                  <a:pt x="374" y="527"/>
                </a:lnTo>
                <a:lnTo>
                  <a:pt x="373" y="527"/>
                </a:lnTo>
                <a:lnTo>
                  <a:pt x="372" y="526"/>
                </a:lnTo>
                <a:lnTo>
                  <a:pt x="371" y="525"/>
                </a:lnTo>
                <a:lnTo>
                  <a:pt x="368" y="522"/>
                </a:lnTo>
                <a:lnTo>
                  <a:pt x="367" y="521"/>
                </a:lnTo>
                <a:lnTo>
                  <a:pt x="366" y="521"/>
                </a:lnTo>
                <a:lnTo>
                  <a:pt x="365" y="520"/>
                </a:lnTo>
                <a:lnTo>
                  <a:pt x="363" y="519"/>
                </a:lnTo>
                <a:lnTo>
                  <a:pt x="362" y="519"/>
                </a:lnTo>
                <a:lnTo>
                  <a:pt x="361" y="519"/>
                </a:lnTo>
                <a:lnTo>
                  <a:pt x="360" y="519"/>
                </a:lnTo>
                <a:lnTo>
                  <a:pt x="359" y="520"/>
                </a:lnTo>
                <a:lnTo>
                  <a:pt x="357" y="521"/>
                </a:lnTo>
                <a:lnTo>
                  <a:pt x="356" y="522"/>
                </a:lnTo>
                <a:lnTo>
                  <a:pt x="355" y="523"/>
                </a:lnTo>
                <a:lnTo>
                  <a:pt x="353" y="524"/>
                </a:lnTo>
                <a:lnTo>
                  <a:pt x="349" y="529"/>
                </a:lnTo>
                <a:lnTo>
                  <a:pt x="347" y="530"/>
                </a:lnTo>
                <a:lnTo>
                  <a:pt x="346" y="531"/>
                </a:lnTo>
                <a:lnTo>
                  <a:pt x="344" y="533"/>
                </a:lnTo>
                <a:lnTo>
                  <a:pt x="343" y="533"/>
                </a:lnTo>
                <a:lnTo>
                  <a:pt x="342" y="534"/>
                </a:lnTo>
                <a:lnTo>
                  <a:pt x="342" y="534"/>
                </a:lnTo>
                <a:lnTo>
                  <a:pt x="340" y="534"/>
                </a:lnTo>
                <a:lnTo>
                  <a:pt x="339" y="535"/>
                </a:lnTo>
                <a:lnTo>
                  <a:pt x="338" y="536"/>
                </a:lnTo>
                <a:lnTo>
                  <a:pt x="335" y="538"/>
                </a:lnTo>
                <a:lnTo>
                  <a:pt x="334" y="539"/>
                </a:lnTo>
                <a:lnTo>
                  <a:pt x="332" y="539"/>
                </a:lnTo>
                <a:lnTo>
                  <a:pt x="331" y="540"/>
                </a:lnTo>
                <a:lnTo>
                  <a:pt x="329" y="540"/>
                </a:lnTo>
                <a:lnTo>
                  <a:pt x="328" y="541"/>
                </a:lnTo>
                <a:lnTo>
                  <a:pt x="326" y="541"/>
                </a:lnTo>
                <a:lnTo>
                  <a:pt x="324" y="541"/>
                </a:lnTo>
                <a:lnTo>
                  <a:pt x="317" y="541"/>
                </a:lnTo>
                <a:lnTo>
                  <a:pt x="315" y="541"/>
                </a:lnTo>
                <a:lnTo>
                  <a:pt x="313" y="541"/>
                </a:lnTo>
                <a:lnTo>
                  <a:pt x="312" y="541"/>
                </a:lnTo>
                <a:lnTo>
                  <a:pt x="310" y="541"/>
                </a:lnTo>
                <a:lnTo>
                  <a:pt x="308" y="540"/>
                </a:lnTo>
                <a:lnTo>
                  <a:pt x="306" y="540"/>
                </a:lnTo>
                <a:lnTo>
                  <a:pt x="305" y="539"/>
                </a:lnTo>
                <a:lnTo>
                  <a:pt x="304" y="539"/>
                </a:lnTo>
                <a:lnTo>
                  <a:pt x="303" y="538"/>
                </a:lnTo>
                <a:lnTo>
                  <a:pt x="301" y="537"/>
                </a:lnTo>
                <a:lnTo>
                  <a:pt x="301" y="537"/>
                </a:lnTo>
                <a:lnTo>
                  <a:pt x="300" y="537"/>
                </a:lnTo>
                <a:lnTo>
                  <a:pt x="300" y="537"/>
                </a:lnTo>
                <a:lnTo>
                  <a:pt x="299" y="537"/>
                </a:lnTo>
                <a:lnTo>
                  <a:pt x="299" y="537"/>
                </a:lnTo>
                <a:lnTo>
                  <a:pt x="298" y="537"/>
                </a:lnTo>
                <a:lnTo>
                  <a:pt x="297" y="538"/>
                </a:lnTo>
                <a:lnTo>
                  <a:pt x="296" y="539"/>
                </a:lnTo>
                <a:lnTo>
                  <a:pt x="294" y="540"/>
                </a:lnTo>
                <a:lnTo>
                  <a:pt x="288" y="545"/>
                </a:lnTo>
                <a:lnTo>
                  <a:pt x="285" y="548"/>
                </a:lnTo>
                <a:lnTo>
                  <a:pt x="282" y="551"/>
                </a:lnTo>
                <a:lnTo>
                  <a:pt x="281" y="551"/>
                </a:lnTo>
                <a:lnTo>
                  <a:pt x="280" y="552"/>
                </a:lnTo>
                <a:lnTo>
                  <a:pt x="279" y="554"/>
                </a:lnTo>
                <a:lnTo>
                  <a:pt x="277" y="556"/>
                </a:lnTo>
                <a:lnTo>
                  <a:pt x="276" y="557"/>
                </a:lnTo>
                <a:lnTo>
                  <a:pt x="274" y="558"/>
                </a:lnTo>
                <a:lnTo>
                  <a:pt x="273" y="559"/>
                </a:lnTo>
                <a:lnTo>
                  <a:pt x="272" y="560"/>
                </a:lnTo>
                <a:lnTo>
                  <a:pt x="270" y="561"/>
                </a:lnTo>
                <a:lnTo>
                  <a:pt x="267" y="562"/>
                </a:lnTo>
                <a:lnTo>
                  <a:pt x="265" y="562"/>
                </a:lnTo>
                <a:lnTo>
                  <a:pt x="263" y="563"/>
                </a:lnTo>
                <a:lnTo>
                  <a:pt x="261" y="563"/>
                </a:lnTo>
                <a:lnTo>
                  <a:pt x="259" y="563"/>
                </a:lnTo>
                <a:lnTo>
                  <a:pt x="257" y="563"/>
                </a:lnTo>
                <a:lnTo>
                  <a:pt x="254" y="563"/>
                </a:lnTo>
                <a:lnTo>
                  <a:pt x="252" y="563"/>
                </a:lnTo>
                <a:lnTo>
                  <a:pt x="251" y="563"/>
                </a:lnTo>
                <a:lnTo>
                  <a:pt x="249" y="563"/>
                </a:lnTo>
                <a:lnTo>
                  <a:pt x="247" y="564"/>
                </a:lnTo>
                <a:lnTo>
                  <a:pt x="246" y="564"/>
                </a:lnTo>
                <a:lnTo>
                  <a:pt x="244" y="565"/>
                </a:lnTo>
                <a:lnTo>
                  <a:pt x="243" y="566"/>
                </a:lnTo>
                <a:lnTo>
                  <a:pt x="240" y="568"/>
                </a:lnTo>
                <a:lnTo>
                  <a:pt x="238" y="570"/>
                </a:lnTo>
                <a:lnTo>
                  <a:pt x="237" y="571"/>
                </a:lnTo>
                <a:lnTo>
                  <a:pt x="234" y="573"/>
                </a:lnTo>
                <a:lnTo>
                  <a:pt x="233" y="574"/>
                </a:lnTo>
                <a:lnTo>
                  <a:pt x="231" y="576"/>
                </a:lnTo>
                <a:lnTo>
                  <a:pt x="228" y="578"/>
                </a:lnTo>
                <a:lnTo>
                  <a:pt x="227" y="579"/>
                </a:lnTo>
                <a:lnTo>
                  <a:pt x="226" y="580"/>
                </a:lnTo>
                <a:lnTo>
                  <a:pt x="226" y="580"/>
                </a:lnTo>
                <a:lnTo>
                  <a:pt x="225" y="581"/>
                </a:lnTo>
                <a:lnTo>
                  <a:pt x="225" y="583"/>
                </a:lnTo>
                <a:lnTo>
                  <a:pt x="225" y="584"/>
                </a:lnTo>
                <a:lnTo>
                  <a:pt x="224" y="587"/>
                </a:lnTo>
                <a:lnTo>
                  <a:pt x="224" y="589"/>
                </a:lnTo>
                <a:lnTo>
                  <a:pt x="224" y="590"/>
                </a:lnTo>
                <a:lnTo>
                  <a:pt x="223" y="592"/>
                </a:lnTo>
                <a:lnTo>
                  <a:pt x="223" y="593"/>
                </a:lnTo>
                <a:lnTo>
                  <a:pt x="223" y="594"/>
                </a:lnTo>
                <a:lnTo>
                  <a:pt x="223" y="596"/>
                </a:lnTo>
                <a:lnTo>
                  <a:pt x="223" y="597"/>
                </a:lnTo>
                <a:lnTo>
                  <a:pt x="222" y="599"/>
                </a:lnTo>
                <a:lnTo>
                  <a:pt x="222" y="600"/>
                </a:lnTo>
                <a:lnTo>
                  <a:pt x="222" y="600"/>
                </a:lnTo>
                <a:lnTo>
                  <a:pt x="222" y="600"/>
                </a:lnTo>
                <a:lnTo>
                  <a:pt x="221" y="601"/>
                </a:lnTo>
                <a:lnTo>
                  <a:pt x="221" y="601"/>
                </a:lnTo>
                <a:lnTo>
                  <a:pt x="220" y="602"/>
                </a:lnTo>
                <a:lnTo>
                  <a:pt x="218" y="603"/>
                </a:lnTo>
                <a:lnTo>
                  <a:pt x="217" y="603"/>
                </a:lnTo>
                <a:lnTo>
                  <a:pt x="217" y="604"/>
                </a:lnTo>
                <a:lnTo>
                  <a:pt x="216" y="604"/>
                </a:lnTo>
                <a:lnTo>
                  <a:pt x="216" y="605"/>
                </a:lnTo>
                <a:lnTo>
                  <a:pt x="214" y="609"/>
                </a:lnTo>
                <a:lnTo>
                  <a:pt x="214" y="610"/>
                </a:lnTo>
                <a:lnTo>
                  <a:pt x="213" y="611"/>
                </a:lnTo>
                <a:lnTo>
                  <a:pt x="211" y="613"/>
                </a:lnTo>
                <a:lnTo>
                  <a:pt x="211" y="614"/>
                </a:lnTo>
                <a:lnTo>
                  <a:pt x="210" y="614"/>
                </a:lnTo>
                <a:lnTo>
                  <a:pt x="210" y="615"/>
                </a:lnTo>
                <a:lnTo>
                  <a:pt x="209" y="615"/>
                </a:lnTo>
                <a:lnTo>
                  <a:pt x="208" y="615"/>
                </a:lnTo>
                <a:lnTo>
                  <a:pt x="207" y="616"/>
                </a:lnTo>
                <a:lnTo>
                  <a:pt x="206" y="616"/>
                </a:lnTo>
                <a:lnTo>
                  <a:pt x="203" y="616"/>
                </a:lnTo>
                <a:lnTo>
                  <a:pt x="201" y="616"/>
                </a:lnTo>
                <a:lnTo>
                  <a:pt x="200" y="617"/>
                </a:lnTo>
                <a:lnTo>
                  <a:pt x="199" y="617"/>
                </a:lnTo>
                <a:lnTo>
                  <a:pt x="198" y="617"/>
                </a:lnTo>
                <a:lnTo>
                  <a:pt x="197" y="618"/>
                </a:lnTo>
                <a:lnTo>
                  <a:pt x="195" y="619"/>
                </a:lnTo>
                <a:lnTo>
                  <a:pt x="194" y="620"/>
                </a:lnTo>
                <a:lnTo>
                  <a:pt x="192" y="622"/>
                </a:lnTo>
                <a:lnTo>
                  <a:pt x="190" y="623"/>
                </a:lnTo>
                <a:lnTo>
                  <a:pt x="190" y="624"/>
                </a:lnTo>
                <a:lnTo>
                  <a:pt x="189" y="625"/>
                </a:lnTo>
                <a:lnTo>
                  <a:pt x="189" y="626"/>
                </a:lnTo>
                <a:lnTo>
                  <a:pt x="188" y="627"/>
                </a:lnTo>
                <a:lnTo>
                  <a:pt x="189" y="627"/>
                </a:lnTo>
                <a:lnTo>
                  <a:pt x="188" y="628"/>
                </a:lnTo>
                <a:lnTo>
                  <a:pt x="187" y="629"/>
                </a:lnTo>
                <a:lnTo>
                  <a:pt x="186" y="630"/>
                </a:lnTo>
                <a:lnTo>
                  <a:pt x="185" y="631"/>
                </a:lnTo>
                <a:lnTo>
                  <a:pt x="183" y="632"/>
                </a:lnTo>
                <a:lnTo>
                  <a:pt x="182" y="632"/>
                </a:lnTo>
                <a:lnTo>
                  <a:pt x="181" y="632"/>
                </a:lnTo>
                <a:lnTo>
                  <a:pt x="178" y="633"/>
                </a:lnTo>
                <a:lnTo>
                  <a:pt x="177" y="633"/>
                </a:lnTo>
                <a:lnTo>
                  <a:pt x="176" y="633"/>
                </a:lnTo>
                <a:lnTo>
                  <a:pt x="176" y="633"/>
                </a:lnTo>
                <a:lnTo>
                  <a:pt x="175" y="633"/>
                </a:lnTo>
                <a:lnTo>
                  <a:pt x="174" y="633"/>
                </a:lnTo>
                <a:lnTo>
                  <a:pt x="174" y="632"/>
                </a:lnTo>
                <a:lnTo>
                  <a:pt x="174" y="632"/>
                </a:lnTo>
                <a:lnTo>
                  <a:pt x="173" y="631"/>
                </a:lnTo>
                <a:lnTo>
                  <a:pt x="172" y="628"/>
                </a:lnTo>
                <a:lnTo>
                  <a:pt x="172" y="627"/>
                </a:lnTo>
                <a:lnTo>
                  <a:pt x="171" y="625"/>
                </a:lnTo>
                <a:lnTo>
                  <a:pt x="169" y="623"/>
                </a:lnTo>
                <a:lnTo>
                  <a:pt x="167" y="621"/>
                </a:lnTo>
                <a:lnTo>
                  <a:pt x="167" y="619"/>
                </a:lnTo>
                <a:lnTo>
                  <a:pt x="166" y="619"/>
                </a:lnTo>
                <a:lnTo>
                  <a:pt x="166" y="619"/>
                </a:lnTo>
                <a:lnTo>
                  <a:pt x="165" y="619"/>
                </a:lnTo>
                <a:lnTo>
                  <a:pt x="164" y="619"/>
                </a:lnTo>
                <a:lnTo>
                  <a:pt x="163" y="620"/>
                </a:lnTo>
                <a:lnTo>
                  <a:pt x="163" y="620"/>
                </a:lnTo>
                <a:lnTo>
                  <a:pt x="162" y="621"/>
                </a:lnTo>
                <a:lnTo>
                  <a:pt x="160" y="623"/>
                </a:lnTo>
                <a:lnTo>
                  <a:pt x="159" y="624"/>
                </a:lnTo>
                <a:lnTo>
                  <a:pt x="159" y="625"/>
                </a:lnTo>
                <a:lnTo>
                  <a:pt x="158" y="625"/>
                </a:lnTo>
                <a:lnTo>
                  <a:pt x="158" y="625"/>
                </a:lnTo>
                <a:lnTo>
                  <a:pt x="157" y="625"/>
                </a:lnTo>
                <a:lnTo>
                  <a:pt x="156" y="625"/>
                </a:lnTo>
                <a:lnTo>
                  <a:pt x="156" y="625"/>
                </a:lnTo>
                <a:lnTo>
                  <a:pt x="155" y="624"/>
                </a:lnTo>
                <a:lnTo>
                  <a:pt x="155" y="624"/>
                </a:lnTo>
                <a:lnTo>
                  <a:pt x="154" y="622"/>
                </a:lnTo>
                <a:lnTo>
                  <a:pt x="154" y="621"/>
                </a:lnTo>
                <a:lnTo>
                  <a:pt x="154" y="620"/>
                </a:lnTo>
                <a:lnTo>
                  <a:pt x="154" y="618"/>
                </a:lnTo>
                <a:lnTo>
                  <a:pt x="154" y="618"/>
                </a:lnTo>
                <a:lnTo>
                  <a:pt x="154" y="618"/>
                </a:lnTo>
                <a:lnTo>
                  <a:pt x="154" y="617"/>
                </a:lnTo>
                <a:lnTo>
                  <a:pt x="153" y="617"/>
                </a:lnTo>
                <a:lnTo>
                  <a:pt x="153" y="617"/>
                </a:lnTo>
                <a:lnTo>
                  <a:pt x="153" y="618"/>
                </a:lnTo>
                <a:lnTo>
                  <a:pt x="153" y="618"/>
                </a:lnTo>
                <a:lnTo>
                  <a:pt x="152" y="618"/>
                </a:lnTo>
                <a:lnTo>
                  <a:pt x="152" y="619"/>
                </a:lnTo>
                <a:lnTo>
                  <a:pt x="149" y="619"/>
                </a:lnTo>
                <a:lnTo>
                  <a:pt x="147" y="619"/>
                </a:lnTo>
                <a:lnTo>
                  <a:pt x="146" y="619"/>
                </a:lnTo>
                <a:lnTo>
                  <a:pt x="146" y="619"/>
                </a:lnTo>
                <a:lnTo>
                  <a:pt x="146" y="619"/>
                </a:lnTo>
                <a:lnTo>
                  <a:pt x="145" y="619"/>
                </a:lnTo>
                <a:lnTo>
                  <a:pt x="145" y="619"/>
                </a:lnTo>
                <a:lnTo>
                  <a:pt x="144" y="620"/>
                </a:lnTo>
                <a:lnTo>
                  <a:pt x="144" y="619"/>
                </a:lnTo>
                <a:lnTo>
                  <a:pt x="144" y="619"/>
                </a:lnTo>
                <a:lnTo>
                  <a:pt x="143" y="617"/>
                </a:lnTo>
                <a:lnTo>
                  <a:pt x="142" y="615"/>
                </a:lnTo>
                <a:lnTo>
                  <a:pt x="142" y="614"/>
                </a:lnTo>
                <a:lnTo>
                  <a:pt x="141" y="613"/>
                </a:lnTo>
                <a:lnTo>
                  <a:pt x="140" y="611"/>
                </a:lnTo>
                <a:lnTo>
                  <a:pt x="137" y="607"/>
                </a:lnTo>
                <a:lnTo>
                  <a:pt x="136" y="606"/>
                </a:lnTo>
                <a:lnTo>
                  <a:pt x="135" y="605"/>
                </a:lnTo>
                <a:lnTo>
                  <a:pt x="134" y="604"/>
                </a:lnTo>
                <a:lnTo>
                  <a:pt x="133" y="604"/>
                </a:lnTo>
                <a:lnTo>
                  <a:pt x="131" y="603"/>
                </a:lnTo>
                <a:lnTo>
                  <a:pt x="130" y="602"/>
                </a:lnTo>
                <a:lnTo>
                  <a:pt x="129" y="602"/>
                </a:lnTo>
                <a:lnTo>
                  <a:pt x="128" y="602"/>
                </a:lnTo>
                <a:lnTo>
                  <a:pt x="123" y="601"/>
                </a:lnTo>
                <a:lnTo>
                  <a:pt x="122" y="600"/>
                </a:lnTo>
                <a:lnTo>
                  <a:pt x="121" y="600"/>
                </a:lnTo>
                <a:lnTo>
                  <a:pt x="120" y="599"/>
                </a:lnTo>
                <a:lnTo>
                  <a:pt x="119" y="598"/>
                </a:lnTo>
                <a:lnTo>
                  <a:pt x="118" y="598"/>
                </a:lnTo>
                <a:lnTo>
                  <a:pt x="118" y="597"/>
                </a:lnTo>
                <a:lnTo>
                  <a:pt x="118" y="597"/>
                </a:lnTo>
                <a:lnTo>
                  <a:pt x="118" y="597"/>
                </a:lnTo>
                <a:lnTo>
                  <a:pt x="118" y="596"/>
                </a:lnTo>
                <a:lnTo>
                  <a:pt x="118" y="595"/>
                </a:lnTo>
                <a:lnTo>
                  <a:pt x="119" y="594"/>
                </a:lnTo>
                <a:lnTo>
                  <a:pt x="119" y="593"/>
                </a:lnTo>
                <a:lnTo>
                  <a:pt x="120" y="593"/>
                </a:lnTo>
                <a:lnTo>
                  <a:pt x="120" y="592"/>
                </a:lnTo>
                <a:lnTo>
                  <a:pt x="121" y="592"/>
                </a:lnTo>
                <a:lnTo>
                  <a:pt x="122" y="592"/>
                </a:lnTo>
                <a:lnTo>
                  <a:pt x="123" y="591"/>
                </a:lnTo>
                <a:lnTo>
                  <a:pt x="124" y="591"/>
                </a:lnTo>
                <a:lnTo>
                  <a:pt x="125" y="591"/>
                </a:lnTo>
                <a:lnTo>
                  <a:pt x="126" y="591"/>
                </a:lnTo>
                <a:lnTo>
                  <a:pt x="129" y="591"/>
                </a:lnTo>
                <a:lnTo>
                  <a:pt x="132" y="592"/>
                </a:lnTo>
                <a:lnTo>
                  <a:pt x="133" y="592"/>
                </a:lnTo>
                <a:lnTo>
                  <a:pt x="133" y="592"/>
                </a:lnTo>
                <a:lnTo>
                  <a:pt x="134" y="592"/>
                </a:lnTo>
                <a:lnTo>
                  <a:pt x="134" y="591"/>
                </a:lnTo>
                <a:lnTo>
                  <a:pt x="134" y="591"/>
                </a:lnTo>
                <a:lnTo>
                  <a:pt x="135" y="591"/>
                </a:lnTo>
                <a:lnTo>
                  <a:pt x="135" y="590"/>
                </a:lnTo>
                <a:lnTo>
                  <a:pt x="135" y="590"/>
                </a:lnTo>
                <a:lnTo>
                  <a:pt x="135" y="589"/>
                </a:lnTo>
                <a:lnTo>
                  <a:pt x="135" y="587"/>
                </a:lnTo>
                <a:lnTo>
                  <a:pt x="134" y="585"/>
                </a:lnTo>
                <a:lnTo>
                  <a:pt x="134" y="584"/>
                </a:lnTo>
                <a:lnTo>
                  <a:pt x="134" y="583"/>
                </a:lnTo>
                <a:lnTo>
                  <a:pt x="134" y="582"/>
                </a:lnTo>
                <a:lnTo>
                  <a:pt x="134" y="582"/>
                </a:lnTo>
                <a:lnTo>
                  <a:pt x="135" y="580"/>
                </a:lnTo>
                <a:lnTo>
                  <a:pt x="136" y="579"/>
                </a:lnTo>
                <a:lnTo>
                  <a:pt x="136" y="578"/>
                </a:lnTo>
                <a:lnTo>
                  <a:pt x="136" y="577"/>
                </a:lnTo>
                <a:lnTo>
                  <a:pt x="136" y="577"/>
                </a:lnTo>
                <a:lnTo>
                  <a:pt x="136" y="576"/>
                </a:lnTo>
                <a:lnTo>
                  <a:pt x="136" y="575"/>
                </a:lnTo>
                <a:lnTo>
                  <a:pt x="136" y="574"/>
                </a:lnTo>
                <a:lnTo>
                  <a:pt x="136" y="572"/>
                </a:lnTo>
                <a:lnTo>
                  <a:pt x="135" y="568"/>
                </a:lnTo>
                <a:lnTo>
                  <a:pt x="134" y="566"/>
                </a:lnTo>
                <a:lnTo>
                  <a:pt x="133" y="563"/>
                </a:lnTo>
                <a:lnTo>
                  <a:pt x="131" y="558"/>
                </a:lnTo>
                <a:lnTo>
                  <a:pt x="130" y="556"/>
                </a:lnTo>
                <a:lnTo>
                  <a:pt x="128" y="553"/>
                </a:lnTo>
                <a:lnTo>
                  <a:pt x="127" y="551"/>
                </a:lnTo>
                <a:lnTo>
                  <a:pt x="125" y="547"/>
                </a:lnTo>
                <a:lnTo>
                  <a:pt x="124" y="547"/>
                </a:lnTo>
                <a:lnTo>
                  <a:pt x="124" y="546"/>
                </a:lnTo>
                <a:lnTo>
                  <a:pt x="123" y="545"/>
                </a:lnTo>
                <a:lnTo>
                  <a:pt x="123" y="544"/>
                </a:lnTo>
                <a:lnTo>
                  <a:pt x="123" y="540"/>
                </a:lnTo>
                <a:lnTo>
                  <a:pt x="123" y="539"/>
                </a:lnTo>
                <a:lnTo>
                  <a:pt x="123" y="536"/>
                </a:lnTo>
                <a:lnTo>
                  <a:pt x="123" y="535"/>
                </a:lnTo>
                <a:lnTo>
                  <a:pt x="122" y="534"/>
                </a:lnTo>
                <a:lnTo>
                  <a:pt x="122" y="533"/>
                </a:lnTo>
                <a:lnTo>
                  <a:pt x="121" y="532"/>
                </a:lnTo>
                <a:lnTo>
                  <a:pt x="119" y="530"/>
                </a:lnTo>
                <a:lnTo>
                  <a:pt x="118" y="529"/>
                </a:lnTo>
                <a:lnTo>
                  <a:pt x="117" y="529"/>
                </a:lnTo>
                <a:lnTo>
                  <a:pt x="117" y="528"/>
                </a:lnTo>
                <a:lnTo>
                  <a:pt x="116" y="527"/>
                </a:lnTo>
                <a:lnTo>
                  <a:pt x="116" y="526"/>
                </a:lnTo>
                <a:lnTo>
                  <a:pt x="116" y="525"/>
                </a:lnTo>
                <a:lnTo>
                  <a:pt x="116" y="524"/>
                </a:lnTo>
                <a:lnTo>
                  <a:pt x="116" y="523"/>
                </a:lnTo>
                <a:lnTo>
                  <a:pt x="117" y="520"/>
                </a:lnTo>
                <a:lnTo>
                  <a:pt x="117" y="519"/>
                </a:lnTo>
                <a:lnTo>
                  <a:pt x="117" y="517"/>
                </a:lnTo>
                <a:lnTo>
                  <a:pt x="117" y="515"/>
                </a:lnTo>
                <a:lnTo>
                  <a:pt x="117" y="513"/>
                </a:lnTo>
                <a:lnTo>
                  <a:pt x="116" y="509"/>
                </a:lnTo>
                <a:lnTo>
                  <a:pt x="115" y="507"/>
                </a:lnTo>
                <a:lnTo>
                  <a:pt x="114" y="504"/>
                </a:lnTo>
                <a:lnTo>
                  <a:pt x="114" y="503"/>
                </a:lnTo>
                <a:lnTo>
                  <a:pt x="113" y="502"/>
                </a:lnTo>
                <a:lnTo>
                  <a:pt x="113" y="501"/>
                </a:lnTo>
                <a:lnTo>
                  <a:pt x="114" y="499"/>
                </a:lnTo>
                <a:lnTo>
                  <a:pt x="114" y="497"/>
                </a:lnTo>
                <a:lnTo>
                  <a:pt x="115" y="492"/>
                </a:lnTo>
                <a:lnTo>
                  <a:pt x="116" y="489"/>
                </a:lnTo>
                <a:lnTo>
                  <a:pt x="116" y="488"/>
                </a:lnTo>
                <a:lnTo>
                  <a:pt x="116" y="487"/>
                </a:lnTo>
                <a:lnTo>
                  <a:pt x="116" y="486"/>
                </a:lnTo>
                <a:lnTo>
                  <a:pt x="116" y="481"/>
                </a:lnTo>
                <a:lnTo>
                  <a:pt x="116" y="480"/>
                </a:lnTo>
                <a:lnTo>
                  <a:pt x="116" y="479"/>
                </a:lnTo>
                <a:lnTo>
                  <a:pt x="117" y="478"/>
                </a:lnTo>
                <a:lnTo>
                  <a:pt x="117" y="477"/>
                </a:lnTo>
                <a:lnTo>
                  <a:pt x="118" y="473"/>
                </a:lnTo>
                <a:lnTo>
                  <a:pt x="118" y="471"/>
                </a:lnTo>
                <a:lnTo>
                  <a:pt x="119" y="469"/>
                </a:lnTo>
                <a:lnTo>
                  <a:pt x="119" y="468"/>
                </a:lnTo>
                <a:lnTo>
                  <a:pt x="118" y="466"/>
                </a:lnTo>
                <a:lnTo>
                  <a:pt x="118" y="465"/>
                </a:lnTo>
                <a:lnTo>
                  <a:pt x="118" y="463"/>
                </a:lnTo>
                <a:lnTo>
                  <a:pt x="118" y="462"/>
                </a:lnTo>
                <a:lnTo>
                  <a:pt x="117" y="460"/>
                </a:lnTo>
                <a:lnTo>
                  <a:pt x="116" y="458"/>
                </a:lnTo>
                <a:lnTo>
                  <a:pt x="115" y="457"/>
                </a:lnTo>
                <a:lnTo>
                  <a:pt x="114" y="455"/>
                </a:lnTo>
                <a:lnTo>
                  <a:pt x="114" y="454"/>
                </a:lnTo>
                <a:lnTo>
                  <a:pt x="113" y="453"/>
                </a:lnTo>
                <a:lnTo>
                  <a:pt x="112" y="453"/>
                </a:lnTo>
                <a:lnTo>
                  <a:pt x="111" y="452"/>
                </a:lnTo>
                <a:lnTo>
                  <a:pt x="110" y="451"/>
                </a:lnTo>
                <a:lnTo>
                  <a:pt x="109" y="451"/>
                </a:lnTo>
                <a:lnTo>
                  <a:pt x="108" y="451"/>
                </a:lnTo>
                <a:lnTo>
                  <a:pt x="108" y="451"/>
                </a:lnTo>
                <a:lnTo>
                  <a:pt x="107" y="450"/>
                </a:lnTo>
                <a:lnTo>
                  <a:pt x="106" y="451"/>
                </a:lnTo>
                <a:lnTo>
                  <a:pt x="100" y="451"/>
                </a:lnTo>
                <a:lnTo>
                  <a:pt x="99" y="451"/>
                </a:lnTo>
                <a:lnTo>
                  <a:pt x="98" y="451"/>
                </a:lnTo>
                <a:lnTo>
                  <a:pt x="93" y="451"/>
                </a:lnTo>
                <a:lnTo>
                  <a:pt x="91" y="451"/>
                </a:lnTo>
                <a:lnTo>
                  <a:pt x="88" y="451"/>
                </a:lnTo>
                <a:lnTo>
                  <a:pt x="83" y="450"/>
                </a:lnTo>
                <a:lnTo>
                  <a:pt x="81" y="450"/>
                </a:lnTo>
                <a:lnTo>
                  <a:pt x="79" y="450"/>
                </a:lnTo>
                <a:lnTo>
                  <a:pt x="78" y="450"/>
                </a:lnTo>
                <a:lnTo>
                  <a:pt x="77" y="450"/>
                </a:lnTo>
                <a:lnTo>
                  <a:pt x="75" y="451"/>
                </a:lnTo>
                <a:lnTo>
                  <a:pt x="72" y="451"/>
                </a:lnTo>
                <a:lnTo>
                  <a:pt x="71" y="451"/>
                </a:lnTo>
                <a:lnTo>
                  <a:pt x="71" y="452"/>
                </a:lnTo>
                <a:lnTo>
                  <a:pt x="70" y="452"/>
                </a:lnTo>
                <a:lnTo>
                  <a:pt x="69" y="451"/>
                </a:lnTo>
                <a:lnTo>
                  <a:pt x="69" y="451"/>
                </a:lnTo>
                <a:lnTo>
                  <a:pt x="68" y="451"/>
                </a:lnTo>
                <a:lnTo>
                  <a:pt x="67" y="450"/>
                </a:lnTo>
                <a:lnTo>
                  <a:pt x="66" y="450"/>
                </a:lnTo>
                <a:lnTo>
                  <a:pt x="66" y="450"/>
                </a:lnTo>
                <a:lnTo>
                  <a:pt x="65" y="449"/>
                </a:lnTo>
                <a:lnTo>
                  <a:pt x="65" y="449"/>
                </a:lnTo>
                <a:lnTo>
                  <a:pt x="64" y="448"/>
                </a:lnTo>
                <a:lnTo>
                  <a:pt x="64" y="448"/>
                </a:lnTo>
                <a:lnTo>
                  <a:pt x="64" y="447"/>
                </a:lnTo>
                <a:lnTo>
                  <a:pt x="64" y="446"/>
                </a:lnTo>
                <a:lnTo>
                  <a:pt x="64" y="444"/>
                </a:lnTo>
                <a:lnTo>
                  <a:pt x="64" y="441"/>
                </a:lnTo>
                <a:lnTo>
                  <a:pt x="64" y="440"/>
                </a:lnTo>
                <a:lnTo>
                  <a:pt x="63" y="439"/>
                </a:lnTo>
                <a:lnTo>
                  <a:pt x="63" y="438"/>
                </a:lnTo>
                <a:lnTo>
                  <a:pt x="63" y="437"/>
                </a:lnTo>
                <a:lnTo>
                  <a:pt x="62" y="436"/>
                </a:lnTo>
                <a:lnTo>
                  <a:pt x="62" y="436"/>
                </a:lnTo>
                <a:lnTo>
                  <a:pt x="61" y="435"/>
                </a:lnTo>
                <a:lnTo>
                  <a:pt x="61" y="434"/>
                </a:lnTo>
                <a:lnTo>
                  <a:pt x="60" y="434"/>
                </a:lnTo>
                <a:lnTo>
                  <a:pt x="58" y="433"/>
                </a:lnTo>
                <a:lnTo>
                  <a:pt x="54" y="431"/>
                </a:lnTo>
                <a:lnTo>
                  <a:pt x="52" y="430"/>
                </a:lnTo>
                <a:lnTo>
                  <a:pt x="51" y="429"/>
                </a:lnTo>
                <a:lnTo>
                  <a:pt x="50" y="429"/>
                </a:lnTo>
                <a:lnTo>
                  <a:pt x="48" y="429"/>
                </a:lnTo>
                <a:lnTo>
                  <a:pt x="46" y="428"/>
                </a:lnTo>
                <a:lnTo>
                  <a:pt x="44" y="428"/>
                </a:lnTo>
                <a:lnTo>
                  <a:pt x="41" y="428"/>
                </a:lnTo>
                <a:lnTo>
                  <a:pt x="39" y="427"/>
                </a:lnTo>
                <a:lnTo>
                  <a:pt x="36" y="427"/>
                </a:lnTo>
                <a:lnTo>
                  <a:pt x="31" y="425"/>
                </a:lnTo>
                <a:lnTo>
                  <a:pt x="30" y="425"/>
                </a:lnTo>
                <a:lnTo>
                  <a:pt x="28" y="425"/>
                </a:lnTo>
                <a:lnTo>
                  <a:pt x="23" y="424"/>
                </a:lnTo>
                <a:lnTo>
                  <a:pt x="21" y="424"/>
                </a:lnTo>
                <a:lnTo>
                  <a:pt x="18" y="424"/>
                </a:lnTo>
                <a:lnTo>
                  <a:pt x="14" y="423"/>
                </a:lnTo>
                <a:lnTo>
                  <a:pt x="11" y="422"/>
                </a:lnTo>
                <a:lnTo>
                  <a:pt x="10" y="421"/>
                </a:lnTo>
                <a:lnTo>
                  <a:pt x="8" y="421"/>
                </a:lnTo>
                <a:lnTo>
                  <a:pt x="6" y="419"/>
                </a:lnTo>
                <a:lnTo>
                  <a:pt x="1" y="416"/>
                </a:lnTo>
                <a:lnTo>
                  <a:pt x="1" y="416"/>
                </a:lnTo>
                <a:lnTo>
                  <a:pt x="0" y="415"/>
                </a:lnTo>
                <a:lnTo>
                  <a:pt x="0" y="415"/>
                </a:lnTo>
                <a:lnTo>
                  <a:pt x="1" y="415"/>
                </a:lnTo>
                <a:lnTo>
                  <a:pt x="1" y="414"/>
                </a:lnTo>
                <a:lnTo>
                  <a:pt x="1" y="414"/>
                </a:lnTo>
                <a:lnTo>
                  <a:pt x="2" y="413"/>
                </a:lnTo>
                <a:lnTo>
                  <a:pt x="3" y="412"/>
                </a:lnTo>
                <a:lnTo>
                  <a:pt x="4" y="412"/>
                </a:lnTo>
                <a:lnTo>
                  <a:pt x="9" y="409"/>
                </a:lnTo>
                <a:lnTo>
                  <a:pt x="12" y="407"/>
                </a:lnTo>
                <a:lnTo>
                  <a:pt x="15" y="405"/>
                </a:lnTo>
                <a:lnTo>
                  <a:pt x="16" y="404"/>
                </a:lnTo>
                <a:lnTo>
                  <a:pt x="17" y="403"/>
                </a:lnTo>
                <a:lnTo>
                  <a:pt x="19" y="401"/>
                </a:lnTo>
                <a:lnTo>
                  <a:pt x="26" y="394"/>
                </a:lnTo>
                <a:lnTo>
                  <a:pt x="27" y="392"/>
                </a:lnTo>
                <a:lnTo>
                  <a:pt x="29" y="390"/>
                </a:lnTo>
                <a:lnTo>
                  <a:pt x="30" y="388"/>
                </a:lnTo>
                <a:lnTo>
                  <a:pt x="30" y="387"/>
                </a:lnTo>
                <a:lnTo>
                  <a:pt x="31" y="385"/>
                </a:lnTo>
                <a:lnTo>
                  <a:pt x="31" y="384"/>
                </a:lnTo>
                <a:lnTo>
                  <a:pt x="32" y="381"/>
                </a:lnTo>
                <a:lnTo>
                  <a:pt x="32" y="374"/>
                </a:lnTo>
                <a:lnTo>
                  <a:pt x="33" y="370"/>
                </a:lnTo>
                <a:lnTo>
                  <a:pt x="33" y="366"/>
                </a:lnTo>
                <a:lnTo>
                  <a:pt x="34" y="364"/>
                </a:lnTo>
                <a:lnTo>
                  <a:pt x="34" y="362"/>
                </a:lnTo>
                <a:lnTo>
                  <a:pt x="35" y="360"/>
                </a:lnTo>
                <a:lnTo>
                  <a:pt x="35" y="359"/>
                </a:lnTo>
                <a:lnTo>
                  <a:pt x="36" y="357"/>
                </a:lnTo>
                <a:lnTo>
                  <a:pt x="37" y="356"/>
                </a:lnTo>
                <a:lnTo>
                  <a:pt x="37" y="354"/>
                </a:lnTo>
                <a:lnTo>
                  <a:pt x="38" y="354"/>
                </a:lnTo>
                <a:lnTo>
                  <a:pt x="39" y="353"/>
                </a:lnTo>
                <a:lnTo>
                  <a:pt x="39" y="352"/>
                </a:lnTo>
                <a:lnTo>
                  <a:pt x="40" y="351"/>
                </a:lnTo>
                <a:lnTo>
                  <a:pt x="41" y="351"/>
                </a:lnTo>
                <a:lnTo>
                  <a:pt x="42" y="351"/>
                </a:lnTo>
                <a:lnTo>
                  <a:pt x="43" y="351"/>
                </a:lnTo>
                <a:lnTo>
                  <a:pt x="44" y="351"/>
                </a:lnTo>
                <a:lnTo>
                  <a:pt x="45" y="351"/>
                </a:lnTo>
                <a:lnTo>
                  <a:pt x="50" y="352"/>
                </a:lnTo>
                <a:lnTo>
                  <a:pt x="51" y="352"/>
                </a:lnTo>
                <a:lnTo>
                  <a:pt x="53" y="352"/>
                </a:lnTo>
                <a:lnTo>
                  <a:pt x="55" y="352"/>
                </a:lnTo>
                <a:lnTo>
                  <a:pt x="56" y="353"/>
                </a:lnTo>
                <a:lnTo>
                  <a:pt x="58" y="352"/>
                </a:lnTo>
                <a:lnTo>
                  <a:pt x="60" y="352"/>
                </a:lnTo>
                <a:lnTo>
                  <a:pt x="63" y="352"/>
                </a:lnTo>
                <a:lnTo>
                  <a:pt x="65" y="351"/>
                </a:lnTo>
                <a:lnTo>
                  <a:pt x="68" y="351"/>
                </a:lnTo>
                <a:lnTo>
                  <a:pt x="73" y="349"/>
                </a:lnTo>
                <a:lnTo>
                  <a:pt x="74" y="348"/>
                </a:lnTo>
                <a:lnTo>
                  <a:pt x="76" y="348"/>
                </a:lnTo>
                <a:lnTo>
                  <a:pt x="77" y="348"/>
                </a:lnTo>
                <a:lnTo>
                  <a:pt x="78" y="348"/>
                </a:lnTo>
                <a:lnTo>
                  <a:pt x="79" y="348"/>
                </a:lnTo>
                <a:lnTo>
                  <a:pt x="80" y="348"/>
                </a:lnTo>
                <a:lnTo>
                  <a:pt x="81" y="348"/>
                </a:lnTo>
                <a:lnTo>
                  <a:pt x="84" y="350"/>
                </a:lnTo>
                <a:lnTo>
                  <a:pt x="85" y="350"/>
                </a:lnTo>
                <a:lnTo>
                  <a:pt x="86" y="350"/>
                </a:lnTo>
                <a:lnTo>
                  <a:pt x="91" y="351"/>
                </a:lnTo>
                <a:lnTo>
                  <a:pt x="95" y="352"/>
                </a:lnTo>
                <a:lnTo>
                  <a:pt x="97" y="352"/>
                </a:lnTo>
                <a:lnTo>
                  <a:pt x="98" y="352"/>
                </a:lnTo>
                <a:lnTo>
                  <a:pt x="99" y="352"/>
                </a:lnTo>
                <a:lnTo>
                  <a:pt x="100" y="352"/>
                </a:lnTo>
                <a:lnTo>
                  <a:pt x="101" y="352"/>
                </a:lnTo>
                <a:lnTo>
                  <a:pt x="102" y="351"/>
                </a:lnTo>
                <a:lnTo>
                  <a:pt x="103" y="351"/>
                </a:lnTo>
                <a:lnTo>
                  <a:pt x="104" y="351"/>
                </a:lnTo>
                <a:lnTo>
                  <a:pt x="104" y="350"/>
                </a:lnTo>
                <a:lnTo>
                  <a:pt x="105" y="350"/>
                </a:lnTo>
                <a:lnTo>
                  <a:pt x="106" y="349"/>
                </a:lnTo>
                <a:lnTo>
                  <a:pt x="107" y="348"/>
                </a:lnTo>
                <a:lnTo>
                  <a:pt x="110" y="343"/>
                </a:lnTo>
                <a:lnTo>
                  <a:pt x="111" y="341"/>
                </a:lnTo>
                <a:lnTo>
                  <a:pt x="111" y="340"/>
                </a:lnTo>
                <a:lnTo>
                  <a:pt x="115" y="333"/>
                </a:lnTo>
                <a:lnTo>
                  <a:pt x="116" y="331"/>
                </a:lnTo>
                <a:lnTo>
                  <a:pt x="117" y="329"/>
                </a:lnTo>
                <a:lnTo>
                  <a:pt x="118" y="325"/>
                </a:lnTo>
                <a:lnTo>
                  <a:pt x="119" y="324"/>
                </a:lnTo>
                <a:lnTo>
                  <a:pt x="119" y="321"/>
                </a:lnTo>
                <a:lnTo>
                  <a:pt x="120" y="318"/>
                </a:lnTo>
                <a:lnTo>
                  <a:pt x="120" y="316"/>
                </a:lnTo>
                <a:lnTo>
                  <a:pt x="120" y="315"/>
                </a:lnTo>
                <a:lnTo>
                  <a:pt x="121" y="313"/>
                </a:lnTo>
                <a:lnTo>
                  <a:pt x="123" y="307"/>
                </a:lnTo>
                <a:lnTo>
                  <a:pt x="124" y="305"/>
                </a:lnTo>
                <a:lnTo>
                  <a:pt x="125" y="304"/>
                </a:lnTo>
                <a:lnTo>
                  <a:pt x="125" y="303"/>
                </a:lnTo>
                <a:lnTo>
                  <a:pt x="126" y="302"/>
                </a:lnTo>
                <a:lnTo>
                  <a:pt x="127" y="301"/>
                </a:lnTo>
                <a:lnTo>
                  <a:pt x="128" y="300"/>
                </a:lnTo>
                <a:lnTo>
                  <a:pt x="129" y="299"/>
                </a:lnTo>
                <a:lnTo>
                  <a:pt x="130" y="299"/>
                </a:lnTo>
                <a:lnTo>
                  <a:pt x="131" y="298"/>
                </a:lnTo>
                <a:lnTo>
                  <a:pt x="132" y="298"/>
                </a:lnTo>
                <a:lnTo>
                  <a:pt x="133" y="297"/>
                </a:lnTo>
                <a:lnTo>
                  <a:pt x="134" y="297"/>
                </a:lnTo>
                <a:lnTo>
                  <a:pt x="135" y="297"/>
                </a:lnTo>
                <a:lnTo>
                  <a:pt x="136" y="297"/>
                </a:lnTo>
                <a:lnTo>
                  <a:pt x="137" y="298"/>
                </a:lnTo>
                <a:lnTo>
                  <a:pt x="139" y="298"/>
                </a:lnTo>
                <a:lnTo>
                  <a:pt x="140" y="299"/>
                </a:lnTo>
                <a:lnTo>
                  <a:pt x="141" y="299"/>
                </a:lnTo>
                <a:lnTo>
                  <a:pt x="142" y="300"/>
                </a:lnTo>
                <a:lnTo>
                  <a:pt x="145" y="302"/>
                </a:lnTo>
                <a:lnTo>
                  <a:pt x="146" y="303"/>
                </a:lnTo>
                <a:lnTo>
                  <a:pt x="148" y="303"/>
                </a:lnTo>
                <a:lnTo>
                  <a:pt x="149" y="304"/>
                </a:lnTo>
                <a:lnTo>
                  <a:pt x="150" y="304"/>
                </a:lnTo>
                <a:lnTo>
                  <a:pt x="151" y="304"/>
                </a:lnTo>
                <a:lnTo>
                  <a:pt x="152" y="304"/>
                </a:lnTo>
                <a:lnTo>
                  <a:pt x="153" y="304"/>
                </a:lnTo>
                <a:lnTo>
                  <a:pt x="154" y="303"/>
                </a:lnTo>
                <a:lnTo>
                  <a:pt x="155" y="303"/>
                </a:lnTo>
                <a:lnTo>
                  <a:pt x="156" y="303"/>
                </a:lnTo>
                <a:lnTo>
                  <a:pt x="156" y="302"/>
                </a:lnTo>
                <a:lnTo>
                  <a:pt x="157" y="302"/>
                </a:lnTo>
                <a:lnTo>
                  <a:pt x="158" y="301"/>
                </a:lnTo>
                <a:lnTo>
                  <a:pt x="158" y="301"/>
                </a:lnTo>
                <a:lnTo>
                  <a:pt x="159" y="300"/>
                </a:lnTo>
                <a:lnTo>
                  <a:pt x="159" y="298"/>
                </a:lnTo>
                <a:lnTo>
                  <a:pt x="161" y="294"/>
                </a:lnTo>
                <a:lnTo>
                  <a:pt x="162" y="292"/>
                </a:lnTo>
                <a:lnTo>
                  <a:pt x="163" y="290"/>
                </a:lnTo>
                <a:lnTo>
                  <a:pt x="163" y="289"/>
                </a:lnTo>
                <a:lnTo>
                  <a:pt x="164" y="289"/>
                </a:lnTo>
                <a:lnTo>
                  <a:pt x="165" y="287"/>
                </a:lnTo>
                <a:lnTo>
                  <a:pt x="168" y="285"/>
                </a:lnTo>
                <a:lnTo>
                  <a:pt x="170" y="284"/>
                </a:lnTo>
                <a:lnTo>
                  <a:pt x="173" y="281"/>
                </a:lnTo>
                <a:lnTo>
                  <a:pt x="176" y="279"/>
                </a:lnTo>
                <a:lnTo>
                  <a:pt x="177" y="278"/>
                </a:lnTo>
                <a:lnTo>
                  <a:pt x="178" y="278"/>
                </a:lnTo>
                <a:lnTo>
                  <a:pt x="178" y="277"/>
                </a:lnTo>
                <a:lnTo>
                  <a:pt x="179" y="276"/>
                </a:lnTo>
                <a:lnTo>
                  <a:pt x="180" y="274"/>
                </a:lnTo>
                <a:lnTo>
                  <a:pt x="181" y="272"/>
                </a:lnTo>
                <a:lnTo>
                  <a:pt x="182" y="270"/>
                </a:lnTo>
                <a:lnTo>
                  <a:pt x="183" y="266"/>
                </a:lnTo>
                <a:lnTo>
                  <a:pt x="183" y="265"/>
                </a:lnTo>
                <a:lnTo>
                  <a:pt x="184" y="264"/>
                </a:lnTo>
                <a:lnTo>
                  <a:pt x="184" y="264"/>
                </a:lnTo>
                <a:lnTo>
                  <a:pt x="184" y="263"/>
                </a:lnTo>
                <a:lnTo>
                  <a:pt x="184" y="263"/>
                </a:lnTo>
                <a:lnTo>
                  <a:pt x="185" y="263"/>
                </a:lnTo>
                <a:lnTo>
                  <a:pt x="186" y="263"/>
                </a:lnTo>
                <a:lnTo>
                  <a:pt x="186" y="263"/>
                </a:lnTo>
                <a:lnTo>
                  <a:pt x="187" y="263"/>
                </a:lnTo>
                <a:lnTo>
                  <a:pt x="188" y="264"/>
                </a:lnTo>
                <a:lnTo>
                  <a:pt x="189" y="264"/>
                </a:lnTo>
                <a:lnTo>
                  <a:pt x="189" y="265"/>
                </a:lnTo>
                <a:lnTo>
                  <a:pt x="190" y="265"/>
                </a:lnTo>
                <a:lnTo>
                  <a:pt x="192" y="267"/>
                </a:lnTo>
                <a:lnTo>
                  <a:pt x="194" y="269"/>
                </a:lnTo>
                <a:lnTo>
                  <a:pt x="195" y="271"/>
                </a:lnTo>
                <a:lnTo>
                  <a:pt x="198" y="276"/>
                </a:lnTo>
                <a:lnTo>
                  <a:pt x="199" y="278"/>
                </a:lnTo>
                <a:lnTo>
                  <a:pt x="200" y="279"/>
                </a:lnTo>
                <a:lnTo>
                  <a:pt x="201" y="281"/>
                </a:lnTo>
                <a:lnTo>
                  <a:pt x="203" y="282"/>
                </a:lnTo>
                <a:lnTo>
                  <a:pt x="205" y="283"/>
                </a:lnTo>
                <a:lnTo>
                  <a:pt x="207" y="285"/>
                </a:lnTo>
                <a:lnTo>
                  <a:pt x="208" y="285"/>
                </a:lnTo>
                <a:lnTo>
                  <a:pt x="209" y="286"/>
                </a:lnTo>
                <a:lnTo>
                  <a:pt x="212" y="287"/>
                </a:lnTo>
                <a:lnTo>
                  <a:pt x="214" y="288"/>
                </a:lnTo>
                <a:lnTo>
                  <a:pt x="215" y="288"/>
                </a:lnTo>
                <a:lnTo>
                  <a:pt x="216" y="288"/>
                </a:lnTo>
                <a:lnTo>
                  <a:pt x="217" y="288"/>
                </a:lnTo>
                <a:lnTo>
                  <a:pt x="218" y="288"/>
                </a:lnTo>
                <a:lnTo>
                  <a:pt x="219" y="288"/>
                </a:lnTo>
                <a:lnTo>
                  <a:pt x="219" y="288"/>
                </a:lnTo>
                <a:lnTo>
                  <a:pt x="220" y="287"/>
                </a:lnTo>
                <a:lnTo>
                  <a:pt x="221" y="287"/>
                </a:lnTo>
                <a:lnTo>
                  <a:pt x="222" y="286"/>
                </a:lnTo>
                <a:lnTo>
                  <a:pt x="223" y="286"/>
                </a:lnTo>
                <a:lnTo>
                  <a:pt x="225" y="285"/>
                </a:lnTo>
                <a:lnTo>
                  <a:pt x="227" y="283"/>
                </a:lnTo>
                <a:lnTo>
                  <a:pt x="231" y="278"/>
                </a:lnTo>
                <a:lnTo>
                  <a:pt x="235" y="274"/>
                </a:lnTo>
                <a:lnTo>
                  <a:pt x="240" y="269"/>
                </a:lnTo>
                <a:lnTo>
                  <a:pt x="241" y="268"/>
                </a:lnTo>
                <a:lnTo>
                  <a:pt x="242" y="267"/>
                </a:lnTo>
                <a:lnTo>
                  <a:pt x="242" y="266"/>
                </a:lnTo>
                <a:lnTo>
                  <a:pt x="243" y="265"/>
                </a:lnTo>
                <a:lnTo>
                  <a:pt x="243" y="263"/>
                </a:lnTo>
                <a:lnTo>
                  <a:pt x="244" y="262"/>
                </a:lnTo>
                <a:lnTo>
                  <a:pt x="244" y="260"/>
                </a:lnTo>
                <a:lnTo>
                  <a:pt x="244" y="259"/>
                </a:lnTo>
                <a:lnTo>
                  <a:pt x="244" y="258"/>
                </a:lnTo>
                <a:lnTo>
                  <a:pt x="244" y="257"/>
                </a:lnTo>
                <a:lnTo>
                  <a:pt x="245" y="255"/>
                </a:lnTo>
                <a:lnTo>
                  <a:pt x="246" y="253"/>
                </a:lnTo>
                <a:lnTo>
                  <a:pt x="247" y="251"/>
                </a:lnTo>
                <a:lnTo>
                  <a:pt x="249" y="248"/>
                </a:lnTo>
                <a:lnTo>
                  <a:pt x="250" y="247"/>
                </a:lnTo>
                <a:lnTo>
                  <a:pt x="250" y="246"/>
                </a:lnTo>
                <a:lnTo>
                  <a:pt x="250" y="245"/>
                </a:lnTo>
                <a:lnTo>
                  <a:pt x="251" y="244"/>
                </a:lnTo>
                <a:lnTo>
                  <a:pt x="251" y="243"/>
                </a:lnTo>
                <a:lnTo>
                  <a:pt x="251" y="242"/>
                </a:lnTo>
                <a:lnTo>
                  <a:pt x="251" y="241"/>
                </a:lnTo>
                <a:lnTo>
                  <a:pt x="251" y="238"/>
                </a:lnTo>
                <a:lnTo>
                  <a:pt x="251" y="236"/>
                </a:lnTo>
                <a:lnTo>
                  <a:pt x="250" y="232"/>
                </a:lnTo>
                <a:lnTo>
                  <a:pt x="250" y="230"/>
                </a:lnTo>
                <a:lnTo>
                  <a:pt x="250" y="229"/>
                </a:lnTo>
                <a:lnTo>
                  <a:pt x="250" y="227"/>
                </a:lnTo>
                <a:lnTo>
                  <a:pt x="251" y="227"/>
                </a:lnTo>
                <a:lnTo>
                  <a:pt x="251" y="226"/>
                </a:lnTo>
                <a:lnTo>
                  <a:pt x="252" y="225"/>
                </a:lnTo>
                <a:lnTo>
                  <a:pt x="252" y="224"/>
                </a:lnTo>
                <a:lnTo>
                  <a:pt x="253" y="224"/>
                </a:lnTo>
                <a:lnTo>
                  <a:pt x="254" y="223"/>
                </a:lnTo>
                <a:lnTo>
                  <a:pt x="255" y="222"/>
                </a:lnTo>
                <a:lnTo>
                  <a:pt x="256" y="222"/>
                </a:lnTo>
                <a:lnTo>
                  <a:pt x="257" y="221"/>
                </a:lnTo>
                <a:lnTo>
                  <a:pt x="259" y="221"/>
                </a:lnTo>
                <a:lnTo>
                  <a:pt x="260" y="220"/>
                </a:lnTo>
                <a:lnTo>
                  <a:pt x="262" y="220"/>
                </a:lnTo>
                <a:lnTo>
                  <a:pt x="263" y="220"/>
                </a:lnTo>
                <a:lnTo>
                  <a:pt x="266" y="220"/>
                </a:lnTo>
                <a:lnTo>
                  <a:pt x="273" y="220"/>
                </a:lnTo>
                <a:lnTo>
                  <a:pt x="276" y="220"/>
                </a:lnTo>
                <a:lnTo>
                  <a:pt x="278" y="219"/>
                </a:lnTo>
                <a:lnTo>
                  <a:pt x="281" y="219"/>
                </a:lnTo>
                <a:lnTo>
                  <a:pt x="283" y="218"/>
                </a:lnTo>
                <a:lnTo>
                  <a:pt x="284" y="218"/>
                </a:lnTo>
                <a:lnTo>
                  <a:pt x="285" y="217"/>
                </a:lnTo>
                <a:lnTo>
                  <a:pt x="287" y="216"/>
                </a:lnTo>
                <a:lnTo>
                  <a:pt x="289" y="215"/>
                </a:lnTo>
                <a:lnTo>
                  <a:pt x="291" y="214"/>
                </a:lnTo>
                <a:lnTo>
                  <a:pt x="293" y="212"/>
                </a:lnTo>
                <a:lnTo>
                  <a:pt x="295" y="212"/>
                </a:lnTo>
                <a:lnTo>
                  <a:pt x="296" y="211"/>
                </a:lnTo>
                <a:lnTo>
                  <a:pt x="298" y="211"/>
                </a:lnTo>
                <a:lnTo>
                  <a:pt x="299" y="210"/>
                </a:lnTo>
                <a:lnTo>
                  <a:pt x="301" y="210"/>
                </a:lnTo>
                <a:lnTo>
                  <a:pt x="302" y="210"/>
                </a:lnTo>
                <a:lnTo>
                  <a:pt x="303" y="210"/>
                </a:lnTo>
                <a:lnTo>
                  <a:pt x="305" y="210"/>
                </a:lnTo>
                <a:lnTo>
                  <a:pt x="306" y="211"/>
                </a:lnTo>
                <a:lnTo>
                  <a:pt x="307" y="211"/>
                </a:lnTo>
                <a:lnTo>
                  <a:pt x="308" y="211"/>
                </a:lnTo>
                <a:lnTo>
                  <a:pt x="313" y="214"/>
                </a:lnTo>
                <a:lnTo>
                  <a:pt x="315" y="214"/>
                </a:lnTo>
                <a:lnTo>
                  <a:pt x="316" y="215"/>
                </a:lnTo>
                <a:lnTo>
                  <a:pt x="317" y="215"/>
                </a:lnTo>
                <a:lnTo>
                  <a:pt x="318" y="215"/>
                </a:lnTo>
                <a:lnTo>
                  <a:pt x="319" y="215"/>
                </a:lnTo>
                <a:lnTo>
                  <a:pt x="320" y="215"/>
                </a:lnTo>
                <a:lnTo>
                  <a:pt x="321" y="215"/>
                </a:lnTo>
                <a:lnTo>
                  <a:pt x="321" y="215"/>
                </a:lnTo>
                <a:lnTo>
                  <a:pt x="322" y="215"/>
                </a:lnTo>
                <a:lnTo>
                  <a:pt x="323" y="214"/>
                </a:lnTo>
                <a:lnTo>
                  <a:pt x="325" y="213"/>
                </a:lnTo>
                <a:lnTo>
                  <a:pt x="328" y="212"/>
                </a:lnTo>
                <a:lnTo>
                  <a:pt x="330" y="211"/>
                </a:lnTo>
                <a:lnTo>
                  <a:pt x="331" y="210"/>
                </a:lnTo>
                <a:lnTo>
                  <a:pt x="333" y="210"/>
                </a:lnTo>
                <a:lnTo>
                  <a:pt x="338" y="210"/>
                </a:lnTo>
                <a:lnTo>
                  <a:pt x="344" y="208"/>
                </a:lnTo>
                <a:lnTo>
                  <a:pt x="345" y="208"/>
                </a:lnTo>
                <a:lnTo>
                  <a:pt x="347" y="208"/>
                </a:lnTo>
                <a:lnTo>
                  <a:pt x="350" y="208"/>
                </a:lnTo>
                <a:lnTo>
                  <a:pt x="352" y="208"/>
                </a:lnTo>
                <a:lnTo>
                  <a:pt x="355" y="208"/>
                </a:lnTo>
                <a:lnTo>
                  <a:pt x="357" y="208"/>
                </a:lnTo>
                <a:lnTo>
                  <a:pt x="360" y="209"/>
                </a:lnTo>
                <a:lnTo>
                  <a:pt x="362" y="209"/>
                </a:lnTo>
                <a:lnTo>
                  <a:pt x="364" y="210"/>
                </a:lnTo>
                <a:lnTo>
                  <a:pt x="368" y="211"/>
                </a:lnTo>
                <a:lnTo>
                  <a:pt x="369" y="212"/>
                </a:lnTo>
                <a:lnTo>
                  <a:pt x="371" y="212"/>
                </a:lnTo>
                <a:lnTo>
                  <a:pt x="373" y="212"/>
                </a:lnTo>
                <a:lnTo>
                  <a:pt x="375" y="212"/>
                </a:lnTo>
                <a:lnTo>
                  <a:pt x="377" y="212"/>
                </a:lnTo>
                <a:lnTo>
                  <a:pt x="379" y="212"/>
                </a:lnTo>
                <a:lnTo>
                  <a:pt x="381" y="212"/>
                </a:lnTo>
                <a:lnTo>
                  <a:pt x="383" y="211"/>
                </a:lnTo>
                <a:lnTo>
                  <a:pt x="384" y="210"/>
                </a:lnTo>
                <a:lnTo>
                  <a:pt x="385" y="209"/>
                </a:lnTo>
                <a:lnTo>
                  <a:pt x="388" y="207"/>
                </a:lnTo>
                <a:lnTo>
                  <a:pt x="389" y="206"/>
                </a:lnTo>
                <a:lnTo>
                  <a:pt x="391" y="205"/>
                </a:lnTo>
                <a:lnTo>
                  <a:pt x="394" y="204"/>
                </a:lnTo>
                <a:lnTo>
                  <a:pt x="395" y="204"/>
                </a:lnTo>
                <a:lnTo>
                  <a:pt x="396" y="203"/>
                </a:lnTo>
                <a:lnTo>
                  <a:pt x="397" y="202"/>
                </a:lnTo>
                <a:lnTo>
                  <a:pt x="398" y="202"/>
                </a:lnTo>
                <a:lnTo>
                  <a:pt x="399" y="201"/>
                </a:lnTo>
                <a:lnTo>
                  <a:pt x="399" y="200"/>
                </a:lnTo>
                <a:lnTo>
                  <a:pt x="400" y="199"/>
                </a:lnTo>
                <a:lnTo>
                  <a:pt x="400" y="198"/>
                </a:lnTo>
                <a:lnTo>
                  <a:pt x="400" y="197"/>
                </a:lnTo>
                <a:lnTo>
                  <a:pt x="401" y="195"/>
                </a:lnTo>
                <a:lnTo>
                  <a:pt x="401" y="193"/>
                </a:lnTo>
                <a:lnTo>
                  <a:pt x="400" y="189"/>
                </a:lnTo>
                <a:lnTo>
                  <a:pt x="400" y="187"/>
                </a:lnTo>
                <a:lnTo>
                  <a:pt x="400" y="185"/>
                </a:lnTo>
                <a:lnTo>
                  <a:pt x="401" y="183"/>
                </a:lnTo>
                <a:lnTo>
                  <a:pt x="401" y="182"/>
                </a:lnTo>
                <a:lnTo>
                  <a:pt x="401" y="180"/>
                </a:lnTo>
                <a:lnTo>
                  <a:pt x="402" y="179"/>
                </a:lnTo>
                <a:lnTo>
                  <a:pt x="402" y="178"/>
                </a:lnTo>
                <a:lnTo>
                  <a:pt x="403" y="176"/>
                </a:lnTo>
                <a:lnTo>
                  <a:pt x="403" y="175"/>
                </a:lnTo>
                <a:lnTo>
                  <a:pt x="404" y="175"/>
                </a:lnTo>
                <a:lnTo>
                  <a:pt x="405" y="174"/>
                </a:lnTo>
                <a:lnTo>
                  <a:pt x="405" y="173"/>
                </a:lnTo>
                <a:lnTo>
                  <a:pt x="406" y="173"/>
                </a:lnTo>
                <a:lnTo>
                  <a:pt x="407" y="173"/>
                </a:lnTo>
                <a:lnTo>
                  <a:pt x="407" y="172"/>
                </a:lnTo>
                <a:lnTo>
                  <a:pt x="409" y="172"/>
                </a:lnTo>
                <a:lnTo>
                  <a:pt x="413" y="171"/>
                </a:lnTo>
                <a:lnTo>
                  <a:pt x="415" y="171"/>
                </a:lnTo>
                <a:lnTo>
                  <a:pt x="417" y="170"/>
                </a:lnTo>
                <a:lnTo>
                  <a:pt x="419" y="169"/>
                </a:lnTo>
                <a:lnTo>
                  <a:pt x="421" y="168"/>
                </a:lnTo>
                <a:lnTo>
                  <a:pt x="423" y="166"/>
                </a:lnTo>
                <a:lnTo>
                  <a:pt x="425" y="165"/>
                </a:lnTo>
                <a:lnTo>
                  <a:pt x="427" y="162"/>
                </a:lnTo>
                <a:lnTo>
                  <a:pt x="429" y="161"/>
                </a:lnTo>
                <a:lnTo>
                  <a:pt x="430" y="160"/>
                </a:lnTo>
                <a:lnTo>
                  <a:pt x="432" y="159"/>
                </a:lnTo>
                <a:lnTo>
                  <a:pt x="435" y="158"/>
                </a:lnTo>
                <a:lnTo>
                  <a:pt x="437" y="157"/>
                </a:lnTo>
                <a:lnTo>
                  <a:pt x="439" y="156"/>
                </a:lnTo>
                <a:lnTo>
                  <a:pt x="440" y="156"/>
                </a:lnTo>
                <a:lnTo>
                  <a:pt x="441" y="156"/>
                </a:lnTo>
                <a:lnTo>
                  <a:pt x="442" y="156"/>
                </a:lnTo>
                <a:lnTo>
                  <a:pt x="444" y="157"/>
                </a:lnTo>
                <a:lnTo>
                  <a:pt x="445" y="157"/>
                </a:lnTo>
                <a:lnTo>
                  <a:pt x="449" y="158"/>
                </a:lnTo>
                <a:lnTo>
                  <a:pt x="453" y="159"/>
                </a:lnTo>
                <a:lnTo>
                  <a:pt x="456" y="160"/>
                </a:lnTo>
                <a:lnTo>
                  <a:pt x="458" y="160"/>
                </a:lnTo>
                <a:lnTo>
                  <a:pt x="459" y="160"/>
                </a:lnTo>
                <a:lnTo>
                  <a:pt x="460" y="160"/>
                </a:lnTo>
                <a:lnTo>
                  <a:pt x="465" y="159"/>
                </a:lnTo>
                <a:lnTo>
                  <a:pt x="469" y="159"/>
                </a:lnTo>
                <a:lnTo>
                  <a:pt x="470" y="158"/>
                </a:lnTo>
                <a:lnTo>
                  <a:pt x="472" y="158"/>
                </a:lnTo>
                <a:lnTo>
                  <a:pt x="474" y="157"/>
                </a:lnTo>
                <a:lnTo>
                  <a:pt x="475" y="156"/>
                </a:lnTo>
                <a:lnTo>
                  <a:pt x="477" y="155"/>
                </a:lnTo>
                <a:lnTo>
                  <a:pt x="481" y="152"/>
                </a:lnTo>
                <a:lnTo>
                  <a:pt x="483" y="151"/>
                </a:lnTo>
                <a:lnTo>
                  <a:pt x="485" y="150"/>
                </a:lnTo>
                <a:lnTo>
                  <a:pt x="489" y="148"/>
                </a:lnTo>
                <a:lnTo>
                  <a:pt x="500" y="143"/>
                </a:lnTo>
                <a:lnTo>
                  <a:pt x="507" y="140"/>
                </a:lnTo>
                <a:lnTo>
                  <a:pt x="511" y="138"/>
                </a:lnTo>
                <a:lnTo>
                  <a:pt x="514" y="137"/>
                </a:lnTo>
                <a:lnTo>
                  <a:pt x="521" y="134"/>
                </a:lnTo>
                <a:lnTo>
                  <a:pt x="524" y="133"/>
                </a:lnTo>
                <a:lnTo>
                  <a:pt x="528" y="132"/>
                </a:lnTo>
                <a:lnTo>
                  <a:pt x="529" y="131"/>
                </a:lnTo>
                <a:lnTo>
                  <a:pt x="530" y="130"/>
                </a:lnTo>
                <a:lnTo>
                  <a:pt x="533" y="129"/>
                </a:lnTo>
                <a:lnTo>
                  <a:pt x="535" y="127"/>
                </a:lnTo>
                <a:lnTo>
                  <a:pt x="537" y="126"/>
                </a:lnTo>
                <a:lnTo>
                  <a:pt x="538" y="124"/>
                </a:lnTo>
                <a:lnTo>
                  <a:pt x="539" y="123"/>
                </a:lnTo>
                <a:lnTo>
                  <a:pt x="540" y="121"/>
                </a:lnTo>
                <a:lnTo>
                  <a:pt x="541" y="119"/>
                </a:lnTo>
                <a:lnTo>
                  <a:pt x="544" y="115"/>
                </a:lnTo>
                <a:lnTo>
                  <a:pt x="545" y="114"/>
                </a:lnTo>
                <a:lnTo>
                  <a:pt x="546" y="112"/>
                </a:lnTo>
                <a:lnTo>
                  <a:pt x="546" y="112"/>
                </a:lnTo>
                <a:lnTo>
                  <a:pt x="548" y="111"/>
                </a:lnTo>
                <a:lnTo>
                  <a:pt x="549" y="110"/>
                </a:lnTo>
                <a:lnTo>
                  <a:pt x="550" y="109"/>
                </a:lnTo>
                <a:lnTo>
                  <a:pt x="553" y="109"/>
                </a:lnTo>
                <a:lnTo>
                  <a:pt x="555" y="108"/>
                </a:lnTo>
                <a:lnTo>
                  <a:pt x="556" y="108"/>
                </a:lnTo>
                <a:lnTo>
                  <a:pt x="558" y="108"/>
                </a:lnTo>
                <a:lnTo>
                  <a:pt x="559" y="108"/>
                </a:lnTo>
                <a:lnTo>
                  <a:pt x="561" y="108"/>
                </a:lnTo>
                <a:lnTo>
                  <a:pt x="563" y="108"/>
                </a:lnTo>
                <a:lnTo>
                  <a:pt x="567" y="109"/>
                </a:lnTo>
                <a:lnTo>
                  <a:pt x="568" y="109"/>
                </a:lnTo>
                <a:lnTo>
                  <a:pt x="570" y="109"/>
                </a:lnTo>
                <a:lnTo>
                  <a:pt x="572" y="109"/>
                </a:lnTo>
                <a:lnTo>
                  <a:pt x="573" y="109"/>
                </a:lnTo>
                <a:lnTo>
                  <a:pt x="575" y="109"/>
                </a:lnTo>
                <a:lnTo>
                  <a:pt x="577" y="109"/>
                </a:lnTo>
                <a:lnTo>
                  <a:pt x="581" y="108"/>
                </a:lnTo>
                <a:lnTo>
                  <a:pt x="583" y="108"/>
                </a:lnTo>
                <a:lnTo>
                  <a:pt x="585" y="107"/>
                </a:lnTo>
                <a:lnTo>
                  <a:pt x="588" y="106"/>
                </a:lnTo>
                <a:lnTo>
                  <a:pt x="591" y="105"/>
                </a:lnTo>
                <a:lnTo>
                  <a:pt x="592" y="104"/>
                </a:lnTo>
                <a:lnTo>
                  <a:pt x="594" y="104"/>
                </a:lnTo>
                <a:lnTo>
                  <a:pt x="599" y="103"/>
                </a:lnTo>
                <a:lnTo>
                  <a:pt x="600" y="102"/>
                </a:lnTo>
                <a:lnTo>
                  <a:pt x="602" y="102"/>
                </a:lnTo>
                <a:lnTo>
                  <a:pt x="603" y="101"/>
                </a:lnTo>
                <a:lnTo>
                  <a:pt x="603" y="101"/>
                </a:lnTo>
                <a:lnTo>
                  <a:pt x="604" y="100"/>
                </a:lnTo>
                <a:lnTo>
                  <a:pt x="605" y="100"/>
                </a:lnTo>
                <a:lnTo>
                  <a:pt x="606" y="98"/>
                </a:lnTo>
                <a:lnTo>
                  <a:pt x="606" y="97"/>
                </a:lnTo>
                <a:lnTo>
                  <a:pt x="607" y="96"/>
                </a:lnTo>
                <a:lnTo>
                  <a:pt x="608" y="93"/>
                </a:lnTo>
                <a:lnTo>
                  <a:pt x="609" y="89"/>
                </a:lnTo>
                <a:lnTo>
                  <a:pt x="610" y="87"/>
                </a:lnTo>
                <a:lnTo>
                  <a:pt x="610" y="86"/>
                </a:lnTo>
                <a:lnTo>
                  <a:pt x="610" y="85"/>
                </a:lnTo>
                <a:lnTo>
                  <a:pt x="610" y="84"/>
                </a:lnTo>
                <a:lnTo>
                  <a:pt x="610" y="83"/>
                </a:lnTo>
                <a:lnTo>
                  <a:pt x="610" y="82"/>
                </a:lnTo>
                <a:lnTo>
                  <a:pt x="610" y="81"/>
                </a:lnTo>
                <a:lnTo>
                  <a:pt x="609" y="81"/>
                </a:lnTo>
                <a:lnTo>
                  <a:pt x="609" y="80"/>
                </a:lnTo>
                <a:lnTo>
                  <a:pt x="608" y="79"/>
                </a:lnTo>
                <a:lnTo>
                  <a:pt x="607" y="78"/>
                </a:lnTo>
                <a:lnTo>
                  <a:pt x="606" y="78"/>
                </a:lnTo>
                <a:lnTo>
                  <a:pt x="605" y="77"/>
                </a:lnTo>
                <a:lnTo>
                  <a:pt x="604" y="77"/>
                </a:lnTo>
                <a:lnTo>
                  <a:pt x="601" y="75"/>
                </a:lnTo>
                <a:lnTo>
                  <a:pt x="595" y="73"/>
                </a:lnTo>
                <a:lnTo>
                  <a:pt x="591" y="72"/>
                </a:lnTo>
                <a:lnTo>
                  <a:pt x="585" y="69"/>
                </a:lnTo>
                <a:lnTo>
                  <a:pt x="583" y="69"/>
                </a:lnTo>
                <a:lnTo>
                  <a:pt x="582" y="68"/>
                </a:lnTo>
                <a:lnTo>
                  <a:pt x="581" y="67"/>
                </a:lnTo>
                <a:lnTo>
                  <a:pt x="580" y="67"/>
                </a:lnTo>
                <a:lnTo>
                  <a:pt x="579" y="66"/>
                </a:lnTo>
                <a:lnTo>
                  <a:pt x="579" y="65"/>
                </a:lnTo>
                <a:lnTo>
                  <a:pt x="578" y="65"/>
                </a:lnTo>
                <a:lnTo>
                  <a:pt x="578" y="64"/>
                </a:lnTo>
                <a:lnTo>
                  <a:pt x="577" y="63"/>
                </a:lnTo>
                <a:lnTo>
                  <a:pt x="577" y="61"/>
                </a:lnTo>
                <a:lnTo>
                  <a:pt x="576" y="60"/>
                </a:lnTo>
                <a:lnTo>
                  <a:pt x="576" y="60"/>
                </a:lnTo>
                <a:lnTo>
                  <a:pt x="576" y="59"/>
                </a:lnTo>
                <a:lnTo>
                  <a:pt x="576" y="58"/>
                </a:lnTo>
                <a:lnTo>
                  <a:pt x="576" y="58"/>
                </a:lnTo>
                <a:lnTo>
                  <a:pt x="576" y="57"/>
                </a:lnTo>
                <a:lnTo>
                  <a:pt x="577" y="56"/>
                </a:lnTo>
                <a:lnTo>
                  <a:pt x="578" y="54"/>
                </a:lnTo>
                <a:lnTo>
                  <a:pt x="578" y="53"/>
                </a:lnTo>
                <a:lnTo>
                  <a:pt x="579" y="52"/>
                </a:lnTo>
                <a:lnTo>
                  <a:pt x="579" y="52"/>
                </a:lnTo>
                <a:lnTo>
                  <a:pt x="579" y="51"/>
                </a:lnTo>
                <a:lnTo>
                  <a:pt x="578" y="50"/>
                </a:lnTo>
                <a:lnTo>
                  <a:pt x="578" y="50"/>
                </a:lnTo>
                <a:lnTo>
                  <a:pt x="577" y="49"/>
                </a:lnTo>
                <a:lnTo>
                  <a:pt x="577" y="49"/>
                </a:lnTo>
                <a:lnTo>
                  <a:pt x="576" y="49"/>
                </a:lnTo>
                <a:lnTo>
                  <a:pt x="575" y="49"/>
                </a:lnTo>
                <a:lnTo>
                  <a:pt x="574" y="48"/>
                </a:lnTo>
                <a:lnTo>
                  <a:pt x="570" y="49"/>
                </a:lnTo>
                <a:lnTo>
                  <a:pt x="568" y="48"/>
                </a:lnTo>
                <a:lnTo>
                  <a:pt x="565" y="48"/>
                </a:lnTo>
                <a:lnTo>
                  <a:pt x="564" y="48"/>
                </a:lnTo>
                <a:lnTo>
                  <a:pt x="564" y="48"/>
                </a:lnTo>
                <a:lnTo>
                  <a:pt x="562" y="47"/>
                </a:lnTo>
                <a:lnTo>
                  <a:pt x="561" y="46"/>
                </a:lnTo>
                <a:lnTo>
                  <a:pt x="560" y="46"/>
                </a:lnTo>
                <a:lnTo>
                  <a:pt x="559" y="45"/>
                </a:lnTo>
                <a:lnTo>
                  <a:pt x="558" y="44"/>
                </a:lnTo>
                <a:lnTo>
                  <a:pt x="557" y="43"/>
                </a:lnTo>
                <a:lnTo>
                  <a:pt x="557" y="42"/>
                </a:lnTo>
                <a:lnTo>
                  <a:pt x="556" y="41"/>
                </a:lnTo>
                <a:lnTo>
                  <a:pt x="556" y="41"/>
                </a:lnTo>
                <a:lnTo>
                  <a:pt x="556" y="40"/>
                </a:lnTo>
                <a:lnTo>
                  <a:pt x="556" y="38"/>
                </a:lnTo>
                <a:lnTo>
                  <a:pt x="556" y="35"/>
                </a:lnTo>
                <a:lnTo>
                  <a:pt x="556" y="34"/>
                </a:lnTo>
                <a:lnTo>
                  <a:pt x="557" y="33"/>
                </a:lnTo>
                <a:lnTo>
                  <a:pt x="557" y="32"/>
                </a:lnTo>
                <a:lnTo>
                  <a:pt x="557" y="31"/>
                </a:lnTo>
                <a:lnTo>
                  <a:pt x="559" y="27"/>
                </a:lnTo>
                <a:lnTo>
                  <a:pt x="560" y="26"/>
                </a:lnTo>
                <a:lnTo>
                  <a:pt x="561" y="24"/>
                </a:lnTo>
                <a:lnTo>
                  <a:pt x="561" y="22"/>
                </a:lnTo>
                <a:lnTo>
                  <a:pt x="562" y="21"/>
                </a:lnTo>
                <a:lnTo>
                  <a:pt x="562" y="19"/>
                </a:lnTo>
                <a:lnTo>
                  <a:pt x="563" y="18"/>
                </a:lnTo>
                <a:lnTo>
                  <a:pt x="564" y="13"/>
                </a:lnTo>
                <a:lnTo>
                  <a:pt x="564" y="12"/>
                </a:lnTo>
                <a:lnTo>
                  <a:pt x="564" y="11"/>
                </a:lnTo>
                <a:lnTo>
                  <a:pt x="565" y="10"/>
                </a:lnTo>
                <a:lnTo>
                  <a:pt x="565" y="10"/>
                </a:lnTo>
                <a:lnTo>
                  <a:pt x="566" y="8"/>
                </a:lnTo>
                <a:lnTo>
                  <a:pt x="571" y="2"/>
                </a:lnTo>
                <a:lnTo>
                  <a:pt x="572" y="1"/>
                </a:lnTo>
                <a:lnTo>
                  <a:pt x="573" y="0"/>
                </a:lnTo>
                <a:lnTo>
                  <a:pt x="573" y="0"/>
                </a:lnTo>
                <a:lnTo>
                  <a:pt x="573" y="0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121" name="Freeform 237">
            <a:extLst>
              <a:ext uri="{FF2B5EF4-FFF2-40B4-BE49-F238E27FC236}">
                <a16:creationId xmlns:a16="http://schemas.microsoft.com/office/drawing/2014/main" id="{D51F9785-5364-4183-B10C-73AB8ABC56F3}"/>
              </a:ext>
            </a:extLst>
          </p:cNvPr>
          <p:cNvSpPr>
            <a:spLocks/>
          </p:cNvSpPr>
          <p:nvPr/>
        </p:nvSpPr>
        <p:spPr bwMode="auto">
          <a:xfrm>
            <a:off x="7744426" y="1500542"/>
            <a:ext cx="728618" cy="645056"/>
          </a:xfrm>
          <a:custGeom>
            <a:avLst/>
            <a:gdLst>
              <a:gd name="T0" fmla="*/ 607 w 715"/>
              <a:gd name="T1" fmla="*/ 17 h 633"/>
              <a:gd name="T2" fmla="*/ 637 w 715"/>
              <a:gd name="T3" fmla="*/ 16 h 633"/>
              <a:gd name="T4" fmla="*/ 653 w 715"/>
              <a:gd name="T5" fmla="*/ 11 h 633"/>
              <a:gd name="T6" fmla="*/ 669 w 715"/>
              <a:gd name="T7" fmla="*/ 30 h 633"/>
              <a:gd name="T8" fmla="*/ 692 w 715"/>
              <a:gd name="T9" fmla="*/ 50 h 633"/>
              <a:gd name="T10" fmla="*/ 682 w 715"/>
              <a:gd name="T11" fmla="*/ 86 h 633"/>
              <a:gd name="T12" fmla="*/ 707 w 715"/>
              <a:gd name="T13" fmla="*/ 86 h 633"/>
              <a:gd name="T14" fmla="*/ 712 w 715"/>
              <a:gd name="T15" fmla="*/ 104 h 633"/>
              <a:gd name="T16" fmla="*/ 686 w 715"/>
              <a:gd name="T17" fmla="*/ 144 h 633"/>
              <a:gd name="T18" fmla="*/ 673 w 715"/>
              <a:gd name="T19" fmla="*/ 168 h 633"/>
              <a:gd name="T20" fmla="*/ 643 w 715"/>
              <a:gd name="T21" fmla="*/ 160 h 633"/>
              <a:gd name="T22" fmla="*/ 633 w 715"/>
              <a:gd name="T23" fmla="*/ 174 h 633"/>
              <a:gd name="T24" fmla="*/ 620 w 715"/>
              <a:gd name="T25" fmla="*/ 200 h 633"/>
              <a:gd name="T26" fmla="*/ 604 w 715"/>
              <a:gd name="T27" fmla="*/ 221 h 633"/>
              <a:gd name="T28" fmla="*/ 590 w 715"/>
              <a:gd name="T29" fmla="*/ 251 h 633"/>
              <a:gd name="T30" fmla="*/ 596 w 715"/>
              <a:gd name="T31" fmla="*/ 280 h 633"/>
              <a:gd name="T32" fmla="*/ 619 w 715"/>
              <a:gd name="T33" fmla="*/ 328 h 633"/>
              <a:gd name="T34" fmla="*/ 645 w 715"/>
              <a:gd name="T35" fmla="*/ 360 h 633"/>
              <a:gd name="T36" fmla="*/ 637 w 715"/>
              <a:gd name="T37" fmla="*/ 368 h 633"/>
              <a:gd name="T38" fmla="*/ 637 w 715"/>
              <a:gd name="T39" fmla="*/ 394 h 633"/>
              <a:gd name="T40" fmla="*/ 616 w 715"/>
              <a:gd name="T41" fmla="*/ 412 h 633"/>
              <a:gd name="T42" fmla="*/ 597 w 715"/>
              <a:gd name="T43" fmla="*/ 411 h 633"/>
              <a:gd name="T44" fmla="*/ 598 w 715"/>
              <a:gd name="T45" fmla="*/ 437 h 633"/>
              <a:gd name="T46" fmla="*/ 589 w 715"/>
              <a:gd name="T47" fmla="*/ 461 h 633"/>
              <a:gd name="T48" fmla="*/ 549 w 715"/>
              <a:gd name="T49" fmla="*/ 469 h 633"/>
              <a:gd name="T50" fmla="*/ 518 w 715"/>
              <a:gd name="T51" fmla="*/ 468 h 633"/>
              <a:gd name="T52" fmla="*/ 459 w 715"/>
              <a:gd name="T53" fmla="*/ 465 h 633"/>
              <a:gd name="T54" fmla="*/ 435 w 715"/>
              <a:gd name="T55" fmla="*/ 474 h 633"/>
              <a:gd name="T56" fmla="*/ 427 w 715"/>
              <a:gd name="T57" fmla="*/ 491 h 633"/>
              <a:gd name="T58" fmla="*/ 409 w 715"/>
              <a:gd name="T59" fmla="*/ 508 h 633"/>
              <a:gd name="T60" fmla="*/ 380 w 715"/>
              <a:gd name="T61" fmla="*/ 526 h 633"/>
              <a:gd name="T62" fmla="*/ 363 w 715"/>
              <a:gd name="T63" fmla="*/ 519 h 633"/>
              <a:gd name="T64" fmla="*/ 339 w 715"/>
              <a:gd name="T65" fmla="*/ 535 h 633"/>
              <a:gd name="T66" fmla="*/ 305 w 715"/>
              <a:gd name="T67" fmla="*/ 539 h 633"/>
              <a:gd name="T68" fmla="*/ 280 w 715"/>
              <a:gd name="T69" fmla="*/ 552 h 633"/>
              <a:gd name="T70" fmla="*/ 249 w 715"/>
              <a:gd name="T71" fmla="*/ 563 h 633"/>
              <a:gd name="T72" fmla="*/ 225 w 715"/>
              <a:gd name="T73" fmla="*/ 584 h 633"/>
              <a:gd name="T74" fmla="*/ 217 w 715"/>
              <a:gd name="T75" fmla="*/ 603 h 633"/>
              <a:gd name="T76" fmla="*/ 200 w 715"/>
              <a:gd name="T77" fmla="*/ 617 h 633"/>
              <a:gd name="T78" fmla="*/ 183 w 715"/>
              <a:gd name="T79" fmla="*/ 632 h 633"/>
              <a:gd name="T80" fmla="*/ 167 w 715"/>
              <a:gd name="T81" fmla="*/ 619 h 633"/>
              <a:gd name="T82" fmla="*/ 155 w 715"/>
              <a:gd name="T83" fmla="*/ 624 h 633"/>
              <a:gd name="T84" fmla="*/ 146 w 715"/>
              <a:gd name="T85" fmla="*/ 619 h 633"/>
              <a:gd name="T86" fmla="*/ 131 w 715"/>
              <a:gd name="T87" fmla="*/ 603 h 633"/>
              <a:gd name="T88" fmla="*/ 120 w 715"/>
              <a:gd name="T89" fmla="*/ 593 h 633"/>
              <a:gd name="T90" fmla="*/ 135 w 715"/>
              <a:gd name="T91" fmla="*/ 590 h 633"/>
              <a:gd name="T92" fmla="*/ 135 w 715"/>
              <a:gd name="T93" fmla="*/ 568 h 633"/>
              <a:gd name="T94" fmla="*/ 122 w 715"/>
              <a:gd name="T95" fmla="*/ 533 h 633"/>
              <a:gd name="T96" fmla="*/ 115 w 715"/>
              <a:gd name="T97" fmla="*/ 507 h 633"/>
              <a:gd name="T98" fmla="*/ 118 w 715"/>
              <a:gd name="T99" fmla="*/ 473 h 633"/>
              <a:gd name="T100" fmla="*/ 109 w 715"/>
              <a:gd name="T101" fmla="*/ 451 h 633"/>
              <a:gd name="T102" fmla="*/ 72 w 715"/>
              <a:gd name="T103" fmla="*/ 451 h 633"/>
              <a:gd name="T104" fmla="*/ 64 w 715"/>
              <a:gd name="T105" fmla="*/ 441 h 633"/>
              <a:gd name="T106" fmla="*/ 44 w 715"/>
              <a:gd name="T107" fmla="*/ 428 h 633"/>
              <a:gd name="T108" fmla="*/ 0 w 715"/>
              <a:gd name="T109" fmla="*/ 415 h 633"/>
              <a:gd name="T110" fmla="*/ 30 w 715"/>
              <a:gd name="T111" fmla="*/ 388 h 633"/>
              <a:gd name="T112" fmla="*/ 39 w 715"/>
              <a:gd name="T113" fmla="*/ 352 h 633"/>
              <a:gd name="T114" fmla="*/ 73 w 715"/>
              <a:gd name="T115" fmla="*/ 349 h 633"/>
              <a:gd name="T116" fmla="*/ 101 w 715"/>
              <a:gd name="T117" fmla="*/ 352 h 633"/>
              <a:gd name="T118" fmla="*/ 120 w 715"/>
              <a:gd name="T119" fmla="*/ 318 h 6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715" h="633">
                <a:moveTo>
                  <a:pt x="573" y="0"/>
                </a:moveTo>
                <a:lnTo>
                  <a:pt x="574" y="0"/>
                </a:lnTo>
                <a:lnTo>
                  <a:pt x="575" y="1"/>
                </a:lnTo>
                <a:lnTo>
                  <a:pt x="577" y="2"/>
                </a:lnTo>
                <a:lnTo>
                  <a:pt x="582" y="5"/>
                </a:lnTo>
                <a:lnTo>
                  <a:pt x="584" y="6"/>
                </a:lnTo>
                <a:lnTo>
                  <a:pt x="586" y="7"/>
                </a:lnTo>
                <a:lnTo>
                  <a:pt x="587" y="7"/>
                </a:lnTo>
                <a:lnTo>
                  <a:pt x="589" y="8"/>
                </a:lnTo>
                <a:lnTo>
                  <a:pt x="594" y="9"/>
                </a:lnTo>
                <a:lnTo>
                  <a:pt x="596" y="10"/>
                </a:lnTo>
                <a:lnTo>
                  <a:pt x="597" y="10"/>
                </a:lnTo>
                <a:lnTo>
                  <a:pt x="599" y="11"/>
                </a:lnTo>
                <a:lnTo>
                  <a:pt x="601" y="12"/>
                </a:lnTo>
                <a:lnTo>
                  <a:pt x="603" y="13"/>
                </a:lnTo>
                <a:lnTo>
                  <a:pt x="604" y="14"/>
                </a:lnTo>
                <a:lnTo>
                  <a:pt x="607" y="17"/>
                </a:lnTo>
                <a:lnTo>
                  <a:pt x="608" y="18"/>
                </a:lnTo>
                <a:lnTo>
                  <a:pt x="610" y="19"/>
                </a:lnTo>
                <a:lnTo>
                  <a:pt x="611" y="20"/>
                </a:lnTo>
                <a:lnTo>
                  <a:pt x="613" y="20"/>
                </a:lnTo>
                <a:lnTo>
                  <a:pt x="615" y="21"/>
                </a:lnTo>
                <a:lnTo>
                  <a:pt x="616" y="21"/>
                </a:lnTo>
                <a:lnTo>
                  <a:pt x="618" y="21"/>
                </a:lnTo>
                <a:lnTo>
                  <a:pt x="619" y="21"/>
                </a:lnTo>
                <a:lnTo>
                  <a:pt x="620" y="21"/>
                </a:lnTo>
                <a:lnTo>
                  <a:pt x="622" y="21"/>
                </a:lnTo>
                <a:lnTo>
                  <a:pt x="623" y="20"/>
                </a:lnTo>
                <a:lnTo>
                  <a:pt x="625" y="20"/>
                </a:lnTo>
                <a:lnTo>
                  <a:pt x="630" y="18"/>
                </a:lnTo>
                <a:lnTo>
                  <a:pt x="631" y="17"/>
                </a:lnTo>
                <a:lnTo>
                  <a:pt x="633" y="17"/>
                </a:lnTo>
                <a:lnTo>
                  <a:pt x="635" y="16"/>
                </a:lnTo>
                <a:lnTo>
                  <a:pt x="637" y="16"/>
                </a:lnTo>
                <a:lnTo>
                  <a:pt x="639" y="16"/>
                </a:lnTo>
                <a:lnTo>
                  <a:pt x="640" y="17"/>
                </a:lnTo>
                <a:lnTo>
                  <a:pt x="643" y="17"/>
                </a:lnTo>
                <a:lnTo>
                  <a:pt x="644" y="17"/>
                </a:lnTo>
                <a:lnTo>
                  <a:pt x="646" y="17"/>
                </a:lnTo>
                <a:lnTo>
                  <a:pt x="647" y="17"/>
                </a:lnTo>
                <a:lnTo>
                  <a:pt x="647" y="17"/>
                </a:lnTo>
                <a:lnTo>
                  <a:pt x="648" y="17"/>
                </a:lnTo>
                <a:lnTo>
                  <a:pt x="649" y="16"/>
                </a:lnTo>
                <a:lnTo>
                  <a:pt x="649" y="16"/>
                </a:lnTo>
                <a:lnTo>
                  <a:pt x="650" y="15"/>
                </a:lnTo>
                <a:lnTo>
                  <a:pt x="651" y="12"/>
                </a:lnTo>
                <a:lnTo>
                  <a:pt x="652" y="12"/>
                </a:lnTo>
                <a:lnTo>
                  <a:pt x="652" y="11"/>
                </a:lnTo>
                <a:lnTo>
                  <a:pt x="653" y="11"/>
                </a:lnTo>
                <a:lnTo>
                  <a:pt x="653" y="11"/>
                </a:lnTo>
                <a:lnTo>
                  <a:pt x="653" y="11"/>
                </a:lnTo>
                <a:lnTo>
                  <a:pt x="654" y="11"/>
                </a:lnTo>
                <a:lnTo>
                  <a:pt x="654" y="12"/>
                </a:lnTo>
                <a:lnTo>
                  <a:pt x="654" y="12"/>
                </a:lnTo>
                <a:lnTo>
                  <a:pt x="655" y="12"/>
                </a:lnTo>
                <a:lnTo>
                  <a:pt x="655" y="13"/>
                </a:lnTo>
                <a:lnTo>
                  <a:pt x="655" y="16"/>
                </a:lnTo>
                <a:lnTo>
                  <a:pt x="656" y="17"/>
                </a:lnTo>
                <a:lnTo>
                  <a:pt x="656" y="18"/>
                </a:lnTo>
                <a:lnTo>
                  <a:pt x="656" y="19"/>
                </a:lnTo>
                <a:lnTo>
                  <a:pt x="657" y="20"/>
                </a:lnTo>
                <a:lnTo>
                  <a:pt x="658" y="21"/>
                </a:lnTo>
                <a:lnTo>
                  <a:pt x="658" y="21"/>
                </a:lnTo>
                <a:lnTo>
                  <a:pt x="659" y="22"/>
                </a:lnTo>
                <a:lnTo>
                  <a:pt x="661" y="23"/>
                </a:lnTo>
                <a:lnTo>
                  <a:pt x="665" y="26"/>
                </a:lnTo>
                <a:lnTo>
                  <a:pt x="666" y="28"/>
                </a:lnTo>
                <a:lnTo>
                  <a:pt x="669" y="30"/>
                </a:lnTo>
                <a:lnTo>
                  <a:pt x="670" y="31"/>
                </a:lnTo>
                <a:lnTo>
                  <a:pt x="671" y="31"/>
                </a:lnTo>
                <a:lnTo>
                  <a:pt x="672" y="32"/>
                </a:lnTo>
                <a:lnTo>
                  <a:pt x="674" y="32"/>
                </a:lnTo>
                <a:lnTo>
                  <a:pt x="678" y="33"/>
                </a:lnTo>
                <a:lnTo>
                  <a:pt x="679" y="33"/>
                </a:lnTo>
                <a:lnTo>
                  <a:pt x="680" y="34"/>
                </a:lnTo>
                <a:lnTo>
                  <a:pt x="681" y="34"/>
                </a:lnTo>
                <a:lnTo>
                  <a:pt x="682" y="35"/>
                </a:lnTo>
                <a:lnTo>
                  <a:pt x="684" y="36"/>
                </a:lnTo>
                <a:lnTo>
                  <a:pt x="685" y="38"/>
                </a:lnTo>
                <a:lnTo>
                  <a:pt x="687" y="40"/>
                </a:lnTo>
                <a:lnTo>
                  <a:pt x="689" y="42"/>
                </a:lnTo>
                <a:lnTo>
                  <a:pt x="690" y="45"/>
                </a:lnTo>
                <a:lnTo>
                  <a:pt x="691" y="46"/>
                </a:lnTo>
                <a:lnTo>
                  <a:pt x="692" y="48"/>
                </a:lnTo>
                <a:lnTo>
                  <a:pt x="692" y="50"/>
                </a:lnTo>
                <a:lnTo>
                  <a:pt x="693" y="52"/>
                </a:lnTo>
                <a:lnTo>
                  <a:pt x="693" y="54"/>
                </a:lnTo>
                <a:lnTo>
                  <a:pt x="692" y="56"/>
                </a:lnTo>
                <a:lnTo>
                  <a:pt x="692" y="58"/>
                </a:lnTo>
                <a:lnTo>
                  <a:pt x="691" y="61"/>
                </a:lnTo>
                <a:lnTo>
                  <a:pt x="691" y="64"/>
                </a:lnTo>
                <a:lnTo>
                  <a:pt x="689" y="67"/>
                </a:lnTo>
                <a:lnTo>
                  <a:pt x="688" y="71"/>
                </a:lnTo>
                <a:lnTo>
                  <a:pt x="686" y="74"/>
                </a:lnTo>
                <a:lnTo>
                  <a:pt x="684" y="78"/>
                </a:lnTo>
                <a:lnTo>
                  <a:pt x="684" y="79"/>
                </a:lnTo>
                <a:lnTo>
                  <a:pt x="683" y="81"/>
                </a:lnTo>
                <a:lnTo>
                  <a:pt x="683" y="82"/>
                </a:lnTo>
                <a:lnTo>
                  <a:pt x="682" y="83"/>
                </a:lnTo>
                <a:lnTo>
                  <a:pt x="682" y="84"/>
                </a:lnTo>
                <a:lnTo>
                  <a:pt x="682" y="85"/>
                </a:lnTo>
                <a:lnTo>
                  <a:pt x="682" y="86"/>
                </a:lnTo>
                <a:lnTo>
                  <a:pt x="682" y="86"/>
                </a:lnTo>
                <a:lnTo>
                  <a:pt x="683" y="87"/>
                </a:lnTo>
                <a:lnTo>
                  <a:pt x="683" y="87"/>
                </a:lnTo>
                <a:lnTo>
                  <a:pt x="683" y="88"/>
                </a:lnTo>
                <a:lnTo>
                  <a:pt x="684" y="89"/>
                </a:lnTo>
                <a:lnTo>
                  <a:pt x="685" y="89"/>
                </a:lnTo>
                <a:lnTo>
                  <a:pt x="686" y="90"/>
                </a:lnTo>
                <a:lnTo>
                  <a:pt x="686" y="90"/>
                </a:lnTo>
                <a:lnTo>
                  <a:pt x="687" y="90"/>
                </a:lnTo>
                <a:lnTo>
                  <a:pt x="688" y="90"/>
                </a:lnTo>
                <a:lnTo>
                  <a:pt x="689" y="90"/>
                </a:lnTo>
                <a:lnTo>
                  <a:pt x="691" y="90"/>
                </a:lnTo>
                <a:lnTo>
                  <a:pt x="693" y="90"/>
                </a:lnTo>
                <a:lnTo>
                  <a:pt x="696" y="89"/>
                </a:lnTo>
                <a:lnTo>
                  <a:pt x="702" y="87"/>
                </a:lnTo>
                <a:lnTo>
                  <a:pt x="705" y="86"/>
                </a:lnTo>
                <a:lnTo>
                  <a:pt x="707" y="86"/>
                </a:lnTo>
                <a:lnTo>
                  <a:pt x="708" y="86"/>
                </a:lnTo>
                <a:lnTo>
                  <a:pt x="709" y="86"/>
                </a:lnTo>
                <a:lnTo>
                  <a:pt x="710" y="86"/>
                </a:lnTo>
                <a:lnTo>
                  <a:pt x="711" y="86"/>
                </a:lnTo>
                <a:lnTo>
                  <a:pt x="712" y="86"/>
                </a:lnTo>
                <a:lnTo>
                  <a:pt x="713" y="86"/>
                </a:lnTo>
                <a:lnTo>
                  <a:pt x="713" y="87"/>
                </a:lnTo>
                <a:lnTo>
                  <a:pt x="714" y="88"/>
                </a:lnTo>
                <a:lnTo>
                  <a:pt x="714" y="88"/>
                </a:lnTo>
                <a:lnTo>
                  <a:pt x="715" y="89"/>
                </a:lnTo>
                <a:lnTo>
                  <a:pt x="715" y="90"/>
                </a:lnTo>
                <a:lnTo>
                  <a:pt x="715" y="92"/>
                </a:lnTo>
                <a:lnTo>
                  <a:pt x="715" y="94"/>
                </a:lnTo>
                <a:lnTo>
                  <a:pt x="715" y="96"/>
                </a:lnTo>
                <a:lnTo>
                  <a:pt x="714" y="98"/>
                </a:lnTo>
                <a:lnTo>
                  <a:pt x="714" y="100"/>
                </a:lnTo>
                <a:lnTo>
                  <a:pt x="712" y="104"/>
                </a:lnTo>
                <a:lnTo>
                  <a:pt x="711" y="107"/>
                </a:lnTo>
                <a:lnTo>
                  <a:pt x="706" y="120"/>
                </a:lnTo>
                <a:lnTo>
                  <a:pt x="703" y="128"/>
                </a:lnTo>
                <a:lnTo>
                  <a:pt x="702" y="130"/>
                </a:lnTo>
                <a:lnTo>
                  <a:pt x="702" y="130"/>
                </a:lnTo>
                <a:lnTo>
                  <a:pt x="702" y="130"/>
                </a:lnTo>
                <a:lnTo>
                  <a:pt x="702" y="131"/>
                </a:lnTo>
                <a:lnTo>
                  <a:pt x="702" y="131"/>
                </a:lnTo>
                <a:lnTo>
                  <a:pt x="701" y="132"/>
                </a:lnTo>
                <a:lnTo>
                  <a:pt x="701" y="133"/>
                </a:lnTo>
                <a:lnTo>
                  <a:pt x="699" y="134"/>
                </a:lnTo>
                <a:lnTo>
                  <a:pt x="697" y="136"/>
                </a:lnTo>
                <a:lnTo>
                  <a:pt x="696" y="137"/>
                </a:lnTo>
                <a:lnTo>
                  <a:pt x="693" y="139"/>
                </a:lnTo>
                <a:lnTo>
                  <a:pt x="692" y="140"/>
                </a:lnTo>
                <a:lnTo>
                  <a:pt x="688" y="143"/>
                </a:lnTo>
                <a:lnTo>
                  <a:pt x="686" y="144"/>
                </a:lnTo>
                <a:lnTo>
                  <a:pt x="685" y="145"/>
                </a:lnTo>
                <a:lnTo>
                  <a:pt x="684" y="145"/>
                </a:lnTo>
                <a:lnTo>
                  <a:pt x="683" y="146"/>
                </a:lnTo>
                <a:lnTo>
                  <a:pt x="683" y="147"/>
                </a:lnTo>
                <a:lnTo>
                  <a:pt x="682" y="148"/>
                </a:lnTo>
                <a:lnTo>
                  <a:pt x="682" y="149"/>
                </a:lnTo>
                <a:lnTo>
                  <a:pt x="681" y="152"/>
                </a:lnTo>
                <a:lnTo>
                  <a:pt x="680" y="154"/>
                </a:lnTo>
                <a:lnTo>
                  <a:pt x="678" y="161"/>
                </a:lnTo>
                <a:lnTo>
                  <a:pt x="677" y="163"/>
                </a:lnTo>
                <a:lnTo>
                  <a:pt x="677" y="164"/>
                </a:lnTo>
                <a:lnTo>
                  <a:pt x="676" y="165"/>
                </a:lnTo>
                <a:lnTo>
                  <a:pt x="676" y="166"/>
                </a:lnTo>
                <a:lnTo>
                  <a:pt x="675" y="167"/>
                </a:lnTo>
                <a:lnTo>
                  <a:pt x="674" y="167"/>
                </a:lnTo>
                <a:lnTo>
                  <a:pt x="673" y="168"/>
                </a:lnTo>
                <a:lnTo>
                  <a:pt x="673" y="168"/>
                </a:lnTo>
                <a:lnTo>
                  <a:pt x="672" y="169"/>
                </a:lnTo>
                <a:lnTo>
                  <a:pt x="671" y="169"/>
                </a:lnTo>
                <a:lnTo>
                  <a:pt x="670" y="169"/>
                </a:lnTo>
                <a:lnTo>
                  <a:pt x="669" y="169"/>
                </a:lnTo>
                <a:lnTo>
                  <a:pt x="668" y="170"/>
                </a:lnTo>
                <a:lnTo>
                  <a:pt x="667" y="169"/>
                </a:lnTo>
                <a:lnTo>
                  <a:pt x="665" y="169"/>
                </a:lnTo>
                <a:lnTo>
                  <a:pt x="664" y="169"/>
                </a:lnTo>
                <a:lnTo>
                  <a:pt x="662" y="169"/>
                </a:lnTo>
                <a:lnTo>
                  <a:pt x="660" y="168"/>
                </a:lnTo>
                <a:lnTo>
                  <a:pt x="658" y="167"/>
                </a:lnTo>
                <a:lnTo>
                  <a:pt x="657" y="166"/>
                </a:lnTo>
                <a:lnTo>
                  <a:pt x="653" y="164"/>
                </a:lnTo>
                <a:lnTo>
                  <a:pt x="650" y="162"/>
                </a:lnTo>
                <a:lnTo>
                  <a:pt x="649" y="162"/>
                </a:lnTo>
                <a:lnTo>
                  <a:pt x="646" y="161"/>
                </a:lnTo>
                <a:lnTo>
                  <a:pt x="643" y="160"/>
                </a:lnTo>
                <a:lnTo>
                  <a:pt x="642" y="159"/>
                </a:lnTo>
                <a:lnTo>
                  <a:pt x="641" y="159"/>
                </a:lnTo>
                <a:lnTo>
                  <a:pt x="640" y="159"/>
                </a:lnTo>
                <a:lnTo>
                  <a:pt x="639" y="159"/>
                </a:lnTo>
                <a:lnTo>
                  <a:pt x="638" y="159"/>
                </a:lnTo>
                <a:lnTo>
                  <a:pt x="635" y="160"/>
                </a:lnTo>
                <a:lnTo>
                  <a:pt x="634" y="160"/>
                </a:lnTo>
                <a:lnTo>
                  <a:pt x="633" y="161"/>
                </a:lnTo>
                <a:lnTo>
                  <a:pt x="633" y="161"/>
                </a:lnTo>
                <a:lnTo>
                  <a:pt x="632" y="161"/>
                </a:lnTo>
                <a:lnTo>
                  <a:pt x="632" y="162"/>
                </a:lnTo>
                <a:lnTo>
                  <a:pt x="632" y="163"/>
                </a:lnTo>
                <a:lnTo>
                  <a:pt x="632" y="163"/>
                </a:lnTo>
                <a:lnTo>
                  <a:pt x="632" y="165"/>
                </a:lnTo>
                <a:lnTo>
                  <a:pt x="632" y="170"/>
                </a:lnTo>
                <a:lnTo>
                  <a:pt x="633" y="172"/>
                </a:lnTo>
                <a:lnTo>
                  <a:pt x="633" y="174"/>
                </a:lnTo>
                <a:lnTo>
                  <a:pt x="633" y="175"/>
                </a:lnTo>
                <a:lnTo>
                  <a:pt x="632" y="179"/>
                </a:lnTo>
                <a:lnTo>
                  <a:pt x="632" y="180"/>
                </a:lnTo>
                <a:lnTo>
                  <a:pt x="631" y="181"/>
                </a:lnTo>
                <a:lnTo>
                  <a:pt x="631" y="182"/>
                </a:lnTo>
                <a:lnTo>
                  <a:pt x="630" y="183"/>
                </a:lnTo>
                <a:lnTo>
                  <a:pt x="629" y="184"/>
                </a:lnTo>
                <a:lnTo>
                  <a:pt x="627" y="187"/>
                </a:lnTo>
                <a:lnTo>
                  <a:pt x="626" y="188"/>
                </a:lnTo>
                <a:lnTo>
                  <a:pt x="625" y="189"/>
                </a:lnTo>
                <a:lnTo>
                  <a:pt x="624" y="190"/>
                </a:lnTo>
                <a:lnTo>
                  <a:pt x="624" y="191"/>
                </a:lnTo>
                <a:lnTo>
                  <a:pt x="623" y="193"/>
                </a:lnTo>
                <a:lnTo>
                  <a:pt x="622" y="194"/>
                </a:lnTo>
                <a:lnTo>
                  <a:pt x="622" y="196"/>
                </a:lnTo>
                <a:lnTo>
                  <a:pt x="621" y="198"/>
                </a:lnTo>
                <a:lnTo>
                  <a:pt x="620" y="200"/>
                </a:lnTo>
                <a:lnTo>
                  <a:pt x="620" y="202"/>
                </a:lnTo>
                <a:lnTo>
                  <a:pt x="620" y="203"/>
                </a:lnTo>
                <a:lnTo>
                  <a:pt x="620" y="204"/>
                </a:lnTo>
                <a:lnTo>
                  <a:pt x="620" y="207"/>
                </a:lnTo>
                <a:lnTo>
                  <a:pt x="620" y="208"/>
                </a:lnTo>
                <a:lnTo>
                  <a:pt x="619" y="208"/>
                </a:lnTo>
                <a:lnTo>
                  <a:pt x="619" y="209"/>
                </a:lnTo>
                <a:lnTo>
                  <a:pt x="618" y="209"/>
                </a:lnTo>
                <a:lnTo>
                  <a:pt x="618" y="210"/>
                </a:lnTo>
                <a:lnTo>
                  <a:pt x="618" y="210"/>
                </a:lnTo>
                <a:lnTo>
                  <a:pt x="616" y="211"/>
                </a:lnTo>
                <a:lnTo>
                  <a:pt x="615" y="211"/>
                </a:lnTo>
                <a:lnTo>
                  <a:pt x="614" y="212"/>
                </a:lnTo>
                <a:lnTo>
                  <a:pt x="611" y="215"/>
                </a:lnTo>
                <a:lnTo>
                  <a:pt x="606" y="219"/>
                </a:lnTo>
                <a:lnTo>
                  <a:pt x="605" y="220"/>
                </a:lnTo>
                <a:lnTo>
                  <a:pt x="604" y="221"/>
                </a:lnTo>
                <a:lnTo>
                  <a:pt x="603" y="222"/>
                </a:lnTo>
                <a:lnTo>
                  <a:pt x="602" y="223"/>
                </a:lnTo>
                <a:lnTo>
                  <a:pt x="601" y="224"/>
                </a:lnTo>
                <a:lnTo>
                  <a:pt x="601" y="225"/>
                </a:lnTo>
                <a:lnTo>
                  <a:pt x="600" y="227"/>
                </a:lnTo>
                <a:lnTo>
                  <a:pt x="599" y="229"/>
                </a:lnTo>
                <a:lnTo>
                  <a:pt x="599" y="231"/>
                </a:lnTo>
                <a:lnTo>
                  <a:pt x="598" y="232"/>
                </a:lnTo>
                <a:lnTo>
                  <a:pt x="598" y="237"/>
                </a:lnTo>
                <a:lnTo>
                  <a:pt x="597" y="238"/>
                </a:lnTo>
                <a:lnTo>
                  <a:pt x="597" y="239"/>
                </a:lnTo>
                <a:lnTo>
                  <a:pt x="597" y="241"/>
                </a:lnTo>
                <a:lnTo>
                  <a:pt x="596" y="242"/>
                </a:lnTo>
                <a:lnTo>
                  <a:pt x="592" y="247"/>
                </a:lnTo>
                <a:lnTo>
                  <a:pt x="591" y="249"/>
                </a:lnTo>
                <a:lnTo>
                  <a:pt x="591" y="250"/>
                </a:lnTo>
                <a:lnTo>
                  <a:pt x="590" y="251"/>
                </a:lnTo>
                <a:lnTo>
                  <a:pt x="590" y="252"/>
                </a:lnTo>
                <a:lnTo>
                  <a:pt x="590" y="253"/>
                </a:lnTo>
                <a:lnTo>
                  <a:pt x="589" y="255"/>
                </a:lnTo>
                <a:lnTo>
                  <a:pt x="589" y="256"/>
                </a:lnTo>
                <a:lnTo>
                  <a:pt x="589" y="257"/>
                </a:lnTo>
                <a:lnTo>
                  <a:pt x="589" y="258"/>
                </a:lnTo>
                <a:lnTo>
                  <a:pt x="590" y="259"/>
                </a:lnTo>
                <a:lnTo>
                  <a:pt x="590" y="260"/>
                </a:lnTo>
                <a:lnTo>
                  <a:pt x="591" y="263"/>
                </a:lnTo>
                <a:lnTo>
                  <a:pt x="592" y="263"/>
                </a:lnTo>
                <a:lnTo>
                  <a:pt x="593" y="265"/>
                </a:lnTo>
                <a:lnTo>
                  <a:pt x="594" y="269"/>
                </a:lnTo>
                <a:lnTo>
                  <a:pt x="594" y="271"/>
                </a:lnTo>
                <a:lnTo>
                  <a:pt x="595" y="273"/>
                </a:lnTo>
                <a:lnTo>
                  <a:pt x="595" y="277"/>
                </a:lnTo>
                <a:lnTo>
                  <a:pt x="596" y="279"/>
                </a:lnTo>
                <a:lnTo>
                  <a:pt x="596" y="280"/>
                </a:lnTo>
                <a:lnTo>
                  <a:pt x="597" y="283"/>
                </a:lnTo>
                <a:lnTo>
                  <a:pt x="598" y="285"/>
                </a:lnTo>
                <a:lnTo>
                  <a:pt x="601" y="290"/>
                </a:lnTo>
                <a:lnTo>
                  <a:pt x="603" y="296"/>
                </a:lnTo>
                <a:lnTo>
                  <a:pt x="604" y="298"/>
                </a:lnTo>
                <a:lnTo>
                  <a:pt x="605" y="300"/>
                </a:lnTo>
                <a:lnTo>
                  <a:pt x="607" y="302"/>
                </a:lnTo>
                <a:lnTo>
                  <a:pt x="608" y="304"/>
                </a:lnTo>
                <a:lnTo>
                  <a:pt x="610" y="306"/>
                </a:lnTo>
                <a:lnTo>
                  <a:pt x="610" y="307"/>
                </a:lnTo>
                <a:lnTo>
                  <a:pt x="612" y="310"/>
                </a:lnTo>
                <a:lnTo>
                  <a:pt x="613" y="313"/>
                </a:lnTo>
                <a:lnTo>
                  <a:pt x="614" y="315"/>
                </a:lnTo>
                <a:lnTo>
                  <a:pt x="615" y="317"/>
                </a:lnTo>
                <a:lnTo>
                  <a:pt x="618" y="325"/>
                </a:lnTo>
                <a:lnTo>
                  <a:pt x="619" y="327"/>
                </a:lnTo>
                <a:lnTo>
                  <a:pt x="619" y="328"/>
                </a:lnTo>
                <a:lnTo>
                  <a:pt x="623" y="335"/>
                </a:lnTo>
                <a:lnTo>
                  <a:pt x="626" y="340"/>
                </a:lnTo>
                <a:lnTo>
                  <a:pt x="627" y="341"/>
                </a:lnTo>
                <a:lnTo>
                  <a:pt x="627" y="342"/>
                </a:lnTo>
                <a:lnTo>
                  <a:pt x="628" y="344"/>
                </a:lnTo>
                <a:lnTo>
                  <a:pt x="629" y="344"/>
                </a:lnTo>
                <a:lnTo>
                  <a:pt x="631" y="345"/>
                </a:lnTo>
                <a:lnTo>
                  <a:pt x="634" y="347"/>
                </a:lnTo>
                <a:lnTo>
                  <a:pt x="636" y="348"/>
                </a:lnTo>
                <a:lnTo>
                  <a:pt x="638" y="350"/>
                </a:lnTo>
                <a:lnTo>
                  <a:pt x="639" y="351"/>
                </a:lnTo>
                <a:lnTo>
                  <a:pt x="640" y="352"/>
                </a:lnTo>
                <a:lnTo>
                  <a:pt x="641" y="354"/>
                </a:lnTo>
                <a:lnTo>
                  <a:pt x="642" y="355"/>
                </a:lnTo>
                <a:lnTo>
                  <a:pt x="643" y="356"/>
                </a:lnTo>
                <a:lnTo>
                  <a:pt x="644" y="358"/>
                </a:lnTo>
                <a:lnTo>
                  <a:pt x="645" y="360"/>
                </a:lnTo>
                <a:lnTo>
                  <a:pt x="645" y="360"/>
                </a:lnTo>
                <a:lnTo>
                  <a:pt x="645" y="361"/>
                </a:lnTo>
                <a:lnTo>
                  <a:pt x="645" y="361"/>
                </a:lnTo>
                <a:lnTo>
                  <a:pt x="645" y="361"/>
                </a:lnTo>
                <a:lnTo>
                  <a:pt x="645" y="361"/>
                </a:lnTo>
                <a:lnTo>
                  <a:pt x="644" y="360"/>
                </a:lnTo>
                <a:lnTo>
                  <a:pt x="643" y="361"/>
                </a:lnTo>
                <a:lnTo>
                  <a:pt x="643" y="361"/>
                </a:lnTo>
                <a:lnTo>
                  <a:pt x="642" y="361"/>
                </a:lnTo>
                <a:lnTo>
                  <a:pt x="641" y="362"/>
                </a:lnTo>
                <a:lnTo>
                  <a:pt x="641" y="362"/>
                </a:lnTo>
                <a:lnTo>
                  <a:pt x="640" y="363"/>
                </a:lnTo>
                <a:lnTo>
                  <a:pt x="639" y="364"/>
                </a:lnTo>
                <a:lnTo>
                  <a:pt x="638" y="365"/>
                </a:lnTo>
                <a:lnTo>
                  <a:pt x="637" y="366"/>
                </a:lnTo>
                <a:lnTo>
                  <a:pt x="637" y="367"/>
                </a:lnTo>
                <a:lnTo>
                  <a:pt x="637" y="368"/>
                </a:lnTo>
                <a:lnTo>
                  <a:pt x="637" y="369"/>
                </a:lnTo>
                <a:lnTo>
                  <a:pt x="636" y="370"/>
                </a:lnTo>
                <a:lnTo>
                  <a:pt x="636" y="371"/>
                </a:lnTo>
                <a:lnTo>
                  <a:pt x="636" y="372"/>
                </a:lnTo>
                <a:lnTo>
                  <a:pt x="637" y="374"/>
                </a:lnTo>
                <a:lnTo>
                  <a:pt x="638" y="378"/>
                </a:lnTo>
                <a:lnTo>
                  <a:pt x="638" y="381"/>
                </a:lnTo>
                <a:lnTo>
                  <a:pt x="638" y="383"/>
                </a:lnTo>
                <a:lnTo>
                  <a:pt x="639" y="387"/>
                </a:lnTo>
                <a:lnTo>
                  <a:pt x="639" y="388"/>
                </a:lnTo>
                <a:lnTo>
                  <a:pt x="639" y="389"/>
                </a:lnTo>
                <a:lnTo>
                  <a:pt x="638" y="390"/>
                </a:lnTo>
                <a:lnTo>
                  <a:pt x="638" y="391"/>
                </a:lnTo>
                <a:lnTo>
                  <a:pt x="638" y="392"/>
                </a:lnTo>
                <a:lnTo>
                  <a:pt x="637" y="393"/>
                </a:lnTo>
                <a:lnTo>
                  <a:pt x="637" y="394"/>
                </a:lnTo>
                <a:lnTo>
                  <a:pt x="637" y="394"/>
                </a:lnTo>
                <a:lnTo>
                  <a:pt x="636" y="395"/>
                </a:lnTo>
                <a:lnTo>
                  <a:pt x="636" y="395"/>
                </a:lnTo>
                <a:lnTo>
                  <a:pt x="635" y="395"/>
                </a:lnTo>
                <a:lnTo>
                  <a:pt x="634" y="396"/>
                </a:lnTo>
                <a:lnTo>
                  <a:pt x="631" y="397"/>
                </a:lnTo>
                <a:lnTo>
                  <a:pt x="627" y="398"/>
                </a:lnTo>
                <a:lnTo>
                  <a:pt x="623" y="399"/>
                </a:lnTo>
                <a:lnTo>
                  <a:pt x="622" y="399"/>
                </a:lnTo>
                <a:lnTo>
                  <a:pt x="621" y="400"/>
                </a:lnTo>
                <a:lnTo>
                  <a:pt x="621" y="400"/>
                </a:lnTo>
                <a:lnTo>
                  <a:pt x="620" y="401"/>
                </a:lnTo>
                <a:lnTo>
                  <a:pt x="618" y="405"/>
                </a:lnTo>
                <a:lnTo>
                  <a:pt x="616" y="409"/>
                </a:lnTo>
                <a:lnTo>
                  <a:pt x="616" y="409"/>
                </a:lnTo>
                <a:lnTo>
                  <a:pt x="616" y="411"/>
                </a:lnTo>
                <a:lnTo>
                  <a:pt x="616" y="412"/>
                </a:lnTo>
                <a:lnTo>
                  <a:pt x="616" y="412"/>
                </a:lnTo>
                <a:lnTo>
                  <a:pt x="615" y="412"/>
                </a:lnTo>
                <a:lnTo>
                  <a:pt x="615" y="413"/>
                </a:lnTo>
                <a:lnTo>
                  <a:pt x="615" y="413"/>
                </a:lnTo>
                <a:lnTo>
                  <a:pt x="614" y="413"/>
                </a:lnTo>
                <a:lnTo>
                  <a:pt x="613" y="413"/>
                </a:lnTo>
                <a:lnTo>
                  <a:pt x="612" y="413"/>
                </a:lnTo>
                <a:lnTo>
                  <a:pt x="610" y="413"/>
                </a:lnTo>
                <a:lnTo>
                  <a:pt x="609" y="412"/>
                </a:lnTo>
                <a:lnTo>
                  <a:pt x="607" y="412"/>
                </a:lnTo>
                <a:lnTo>
                  <a:pt x="602" y="410"/>
                </a:lnTo>
                <a:lnTo>
                  <a:pt x="601" y="410"/>
                </a:lnTo>
                <a:lnTo>
                  <a:pt x="600" y="410"/>
                </a:lnTo>
                <a:lnTo>
                  <a:pt x="600" y="410"/>
                </a:lnTo>
                <a:lnTo>
                  <a:pt x="599" y="410"/>
                </a:lnTo>
                <a:lnTo>
                  <a:pt x="598" y="410"/>
                </a:lnTo>
                <a:lnTo>
                  <a:pt x="598" y="410"/>
                </a:lnTo>
                <a:lnTo>
                  <a:pt x="597" y="411"/>
                </a:lnTo>
                <a:lnTo>
                  <a:pt x="596" y="411"/>
                </a:lnTo>
                <a:lnTo>
                  <a:pt x="596" y="411"/>
                </a:lnTo>
                <a:lnTo>
                  <a:pt x="596" y="412"/>
                </a:lnTo>
                <a:lnTo>
                  <a:pt x="596" y="412"/>
                </a:lnTo>
                <a:lnTo>
                  <a:pt x="596" y="413"/>
                </a:lnTo>
                <a:lnTo>
                  <a:pt x="596" y="417"/>
                </a:lnTo>
                <a:lnTo>
                  <a:pt x="596" y="420"/>
                </a:lnTo>
                <a:lnTo>
                  <a:pt x="596" y="421"/>
                </a:lnTo>
                <a:lnTo>
                  <a:pt x="596" y="422"/>
                </a:lnTo>
                <a:lnTo>
                  <a:pt x="596" y="424"/>
                </a:lnTo>
                <a:lnTo>
                  <a:pt x="596" y="426"/>
                </a:lnTo>
                <a:lnTo>
                  <a:pt x="596" y="427"/>
                </a:lnTo>
                <a:lnTo>
                  <a:pt x="597" y="428"/>
                </a:lnTo>
                <a:lnTo>
                  <a:pt x="598" y="432"/>
                </a:lnTo>
                <a:lnTo>
                  <a:pt x="598" y="434"/>
                </a:lnTo>
                <a:lnTo>
                  <a:pt x="598" y="435"/>
                </a:lnTo>
                <a:lnTo>
                  <a:pt x="598" y="437"/>
                </a:lnTo>
                <a:lnTo>
                  <a:pt x="598" y="439"/>
                </a:lnTo>
                <a:lnTo>
                  <a:pt x="598" y="440"/>
                </a:lnTo>
                <a:lnTo>
                  <a:pt x="598" y="442"/>
                </a:lnTo>
                <a:lnTo>
                  <a:pt x="598" y="443"/>
                </a:lnTo>
                <a:lnTo>
                  <a:pt x="597" y="447"/>
                </a:lnTo>
                <a:lnTo>
                  <a:pt x="596" y="453"/>
                </a:lnTo>
                <a:lnTo>
                  <a:pt x="596" y="454"/>
                </a:lnTo>
                <a:lnTo>
                  <a:pt x="596" y="455"/>
                </a:lnTo>
                <a:lnTo>
                  <a:pt x="595" y="456"/>
                </a:lnTo>
                <a:lnTo>
                  <a:pt x="594" y="458"/>
                </a:lnTo>
                <a:lnTo>
                  <a:pt x="594" y="458"/>
                </a:lnTo>
                <a:lnTo>
                  <a:pt x="593" y="459"/>
                </a:lnTo>
                <a:lnTo>
                  <a:pt x="593" y="459"/>
                </a:lnTo>
                <a:lnTo>
                  <a:pt x="592" y="460"/>
                </a:lnTo>
                <a:lnTo>
                  <a:pt x="591" y="460"/>
                </a:lnTo>
                <a:lnTo>
                  <a:pt x="590" y="460"/>
                </a:lnTo>
                <a:lnTo>
                  <a:pt x="589" y="461"/>
                </a:lnTo>
                <a:lnTo>
                  <a:pt x="588" y="461"/>
                </a:lnTo>
                <a:lnTo>
                  <a:pt x="587" y="460"/>
                </a:lnTo>
                <a:lnTo>
                  <a:pt x="583" y="460"/>
                </a:lnTo>
                <a:lnTo>
                  <a:pt x="581" y="459"/>
                </a:lnTo>
                <a:lnTo>
                  <a:pt x="580" y="459"/>
                </a:lnTo>
                <a:lnTo>
                  <a:pt x="578" y="459"/>
                </a:lnTo>
                <a:lnTo>
                  <a:pt x="572" y="460"/>
                </a:lnTo>
                <a:lnTo>
                  <a:pt x="569" y="460"/>
                </a:lnTo>
                <a:lnTo>
                  <a:pt x="560" y="462"/>
                </a:lnTo>
                <a:lnTo>
                  <a:pt x="558" y="462"/>
                </a:lnTo>
                <a:lnTo>
                  <a:pt x="557" y="462"/>
                </a:lnTo>
                <a:lnTo>
                  <a:pt x="556" y="463"/>
                </a:lnTo>
                <a:lnTo>
                  <a:pt x="555" y="463"/>
                </a:lnTo>
                <a:lnTo>
                  <a:pt x="554" y="464"/>
                </a:lnTo>
                <a:lnTo>
                  <a:pt x="553" y="465"/>
                </a:lnTo>
                <a:lnTo>
                  <a:pt x="550" y="468"/>
                </a:lnTo>
                <a:lnTo>
                  <a:pt x="549" y="469"/>
                </a:lnTo>
                <a:lnTo>
                  <a:pt x="548" y="470"/>
                </a:lnTo>
                <a:lnTo>
                  <a:pt x="546" y="471"/>
                </a:lnTo>
                <a:lnTo>
                  <a:pt x="546" y="471"/>
                </a:lnTo>
                <a:lnTo>
                  <a:pt x="545" y="472"/>
                </a:lnTo>
                <a:lnTo>
                  <a:pt x="544" y="472"/>
                </a:lnTo>
                <a:lnTo>
                  <a:pt x="543" y="472"/>
                </a:lnTo>
                <a:lnTo>
                  <a:pt x="542" y="472"/>
                </a:lnTo>
                <a:lnTo>
                  <a:pt x="540" y="472"/>
                </a:lnTo>
                <a:lnTo>
                  <a:pt x="538" y="471"/>
                </a:lnTo>
                <a:lnTo>
                  <a:pt x="533" y="470"/>
                </a:lnTo>
                <a:lnTo>
                  <a:pt x="528" y="470"/>
                </a:lnTo>
                <a:lnTo>
                  <a:pt x="526" y="469"/>
                </a:lnTo>
                <a:lnTo>
                  <a:pt x="522" y="468"/>
                </a:lnTo>
                <a:lnTo>
                  <a:pt x="521" y="468"/>
                </a:lnTo>
                <a:lnTo>
                  <a:pt x="520" y="468"/>
                </a:lnTo>
                <a:lnTo>
                  <a:pt x="519" y="468"/>
                </a:lnTo>
                <a:lnTo>
                  <a:pt x="518" y="468"/>
                </a:lnTo>
                <a:lnTo>
                  <a:pt x="517" y="469"/>
                </a:lnTo>
                <a:lnTo>
                  <a:pt x="515" y="470"/>
                </a:lnTo>
                <a:lnTo>
                  <a:pt x="513" y="470"/>
                </a:lnTo>
                <a:lnTo>
                  <a:pt x="510" y="471"/>
                </a:lnTo>
                <a:lnTo>
                  <a:pt x="507" y="472"/>
                </a:lnTo>
                <a:lnTo>
                  <a:pt x="504" y="472"/>
                </a:lnTo>
                <a:lnTo>
                  <a:pt x="501" y="472"/>
                </a:lnTo>
                <a:lnTo>
                  <a:pt x="498" y="472"/>
                </a:lnTo>
                <a:lnTo>
                  <a:pt x="494" y="472"/>
                </a:lnTo>
                <a:lnTo>
                  <a:pt x="491" y="472"/>
                </a:lnTo>
                <a:lnTo>
                  <a:pt x="482" y="471"/>
                </a:lnTo>
                <a:lnTo>
                  <a:pt x="479" y="470"/>
                </a:lnTo>
                <a:lnTo>
                  <a:pt x="477" y="470"/>
                </a:lnTo>
                <a:lnTo>
                  <a:pt x="473" y="469"/>
                </a:lnTo>
                <a:lnTo>
                  <a:pt x="467" y="467"/>
                </a:lnTo>
                <a:lnTo>
                  <a:pt x="462" y="466"/>
                </a:lnTo>
                <a:lnTo>
                  <a:pt x="459" y="465"/>
                </a:lnTo>
                <a:lnTo>
                  <a:pt x="457" y="465"/>
                </a:lnTo>
                <a:lnTo>
                  <a:pt x="450" y="464"/>
                </a:lnTo>
                <a:lnTo>
                  <a:pt x="448" y="464"/>
                </a:lnTo>
                <a:lnTo>
                  <a:pt x="447" y="464"/>
                </a:lnTo>
                <a:lnTo>
                  <a:pt x="446" y="465"/>
                </a:lnTo>
                <a:lnTo>
                  <a:pt x="445" y="465"/>
                </a:lnTo>
                <a:lnTo>
                  <a:pt x="444" y="465"/>
                </a:lnTo>
                <a:lnTo>
                  <a:pt x="442" y="466"/>
                </a:lnTo>
                <a:lnTo>
                  <a:pt x="441" y="467"/>
                </a:lnTo>
                <a:lnTo>
                  <a:pt x="440" y="467"/>
                </a:lnTo>
                <a:lnTo>
                  <a:pt x="439" y="468"/>
                </a:lnTo>
                <a:lnTo>
                  <a:pt x="438" y="469"/>
                </a:lnTo>
                <a:lnTo>
                  <a:pt x="437" y="470"/>
                </a:lnTo>
                <a:lnTo>
                  <a:pt x="436" y="472"/>
                </a:lnTo>
                <a:lnTo>
                  <a:pt x="436" y="473"/>
                </a:lnTo>
                <a:lnTo>
                  <a:pt x="436" y="473"/>
                </a:lnTo>
                <a:lnTo>
                  <a:pt x="435" y="474"/>
                </a:lnTo>
                <a:lnTo>
                  <a:pt x="435" y="475"/>
                </a:lnTo>
                <a:lnTo>
                  <a:pt x="435" y="476"/>
                </a:lnTo>
                <a:lnTo>
                  <a:pt x="435" y="478"/>
                </a:lnTo>
                <a:lnTo>
                  <a:pt x="435" y="481"/>
                </a:lnTo>
                <a:lnTo>
                  <a:pt x="435" y="482"/>
                </a:lnTo>
                <a:lnTo>
                  <a:pt x="435" y="484"/>
                </a:lnTo>
                <a:lnTo>
                  <a:pt x="435" y="486"/>
                </a:lnTo>
                <a:lnTo>
                  <a:pt x="435" y="487"/>
                </a:lnTo>
                <a:lnTo>
                  <a:pt x="435" y="488"/>
                </a:lnTo>
                <a:lnTo>
                  <a:pt x="434" y="488"/>
                </a:lnTo>
                <a:lnTo>
                  <a:pt x="434" y="489"/>
                </a:lnTo>
                <a:lnTo>
                  <a:pt x="433" y="489"/>
                </a:lnTo>
                <a:lnTo>
                  <a:pt x="433" y="490"/>
                </a:lnTo>
                <a:lnTo>
                  <a:pt x="432" y="490"/>
                </a:lnTo>
                <a:lnTo>
                  <a:pt x="431" y="490"/>
                </a:lnTo>
                <a:lnTo>
                  <a:pt x="429" y="491"/>
                </a:lnTo>
                <a:lnTo>
                  <a:pt x="427" y="491"/>
                </a:lnTo>
                <a:lnTo>
                  <a:pt x="425" y="491"/>
                </a:lnTo>
                <a:lnTo>
                  <a:pt x="424" y="491"/>
                </a:lnTo>
                <a:lnTo>
                  <a:pt x="423" y="491"/>
                </a:lnTo>
                <a:lnTo>
                  <a:pt x="422" y="492"/>
                </a:lnTo>
                <a:lnTo>
                  <a:pt x="422" y="493"/>
                </a:lnTo>
                <a:lnTo>
                  <a:pt x="422" y="493"/>
                </a:lnTo>
                <a:lnTo>
                  <a:pt x="421" y="495"/>
                </a:lnTo>
                <a:lnTo>
                  <a:pt x="421" y="496"/>
                </a:lnTo>
                <a:lnTo>
                  <a:pt x="420" y="498"/>
                </a:lnTo>
                <a:lnTo>
                  <a:pt x="419" y="499"/>
                </a:lnTo>
                <a:lnTo>
                  <a:pt x="418" y="500"/>
                </a:lnTo>
                <a:lnTo>
                  <a:pt x="417" y="501"/>
                </a:lnTo>
                <a:lnTo>
                  <a:pt x="415" y="503"/>
                </a:lnTo>
                <a:lnTo>
                  <a:pt x="414" y="505"/>
                </a:lnTo>
                <a:lnTo>
                  <a:pt x="413" y="505"/>
                </a:lnTo>
                <a:lnTo>
                  <a:pt x="411" y="506"/>
                </a:lnTo>
                <a:lnTo>
                  <a:pt x="409" y="508"/>
                </a:lnTo>
                <a:lnTo>
                  <a:pt x="407" y="508"/>
                </a:lnTo>
                <a:lnTo>
                  <a:pt x="406" y="509"/>
                </a:lnTo>
                <a:lnTo>
                  <a:pt x="405" y="509"/>
                </a:lnTo>
                <a:lnTo>
                  <a:pt x="400" y="511"/>
                </a:lnTo>
                <a:lnTo>
                  <a:pt x="399" y="511"/>
                </a:lnTo>
                <a:lnTo>
                  <a:pt x="397" y="512"/>
                </a:lnTo>
                <a:lnTo>
                  <a:pt x="395" y="512"/>
                </a:lnTo>
                <a:lnTo>
                  <a:pt x="394" y="513"/>
                </a:lnTo>
                <a:lnTo>
                  <a:pt x="393" y="514"/>
                </a:lnTo>
                <a:lnTo>
                  <a:pt x="392" y="514"/>
                </a:lnTo>
                <a:lnTo>
                  <a:pt x="390" y="516"/>
                </a:lnTo>
                <a:lnTo>
                  <a:pt x="389" y="517"/>
                </a:lnTo>
                <a:lnTo>
                  <a:pt x="388" y="517"/>
                </a:lnTo>
                <a:lnTo>
                  <a:pt x="386" y="520"/>
                </a:lnTo>
                <a:lnTo>
                  <a:pt x="383" y="523"/>
                </a:lnTo>
                <a:lnTo>
                  <a:pt x="382" y="525"/>
                </a:lnTo>
                <a:lnTo>
                  <a:pt x="380" y="526"/>
                </a:lnTo>
                <a:lnTo>
                  <a:pt x="380" y="526"/>
                </a:lnTo>
                <a:lnTo>
                  <a:pt x="379" y="527"/>
                </a:lnTo>
                <a:lnTo>
                  <a:pt x="378" y="527"/>
                </a:lnTo>
                <a:lnTo>
                  <a:pt x="378" y="527"/>
                </a:lnTo>
                <a:lnTo>
                  <a:pt x="376" y="528"/>
                </a:lnTo>
                <a:lnTo>
                  <a:pt x="376" y="528"/>
                </a:lnTo>
                <a:lnTo>
                  <a:pt x="375" y="527"/>
                </a:lnTo>
                <a:lnTo>
                  <a:pt x="374" y="527"/>
                </a:lnTo>
                <a:lnTo>
                  <a:pt x="374" y="527"/>
                </a:lnTo>
                <a:lnTo>
                  <a:pt x="373" y="527"/>
                </a:lnTo>
                <a:lnTo>
                  <a:pt x="372" y="526"/>
                </a:lnTo>
                <a:lnTo>
                  <a:pt x="371" y="525"/>
                </a:lnTo>
                <a:lnTo>
                  <a:pt x="368" y="522"/>
                </a:lnTo>
                <a:lnTo>
                  <a:pt x="367" y="521"/>
                </a:lnTo>
                <a:lnTo>
                  <a:pt x="366" y="521"/>
                </a:lnTo>
                <a:lnTo>
                  <a:pt x="365" y="520"/>
                </a:lnTo>
                <a:lnTo>
                  <a:pt x="363" y="519"/>
                </a:lnTo>
                <a:lnTo>
                  <a:pt x="362" y="519"/>
                </a:lnTo>
                <a:lnTo>
                  <a:pt x="361" y="519"/>
                </a:lnTo>
                <a:lnTo>
                  <a:pt x="360" y="519"/>
                </a:lnTo>
                <a:lnTo>
                  <a:pt x="359" y="520"/>
                </a:lnTo>
                <a:lnTo>
                  <a:pt x="357" y="521"/>
                </a:lnTo>
                <a:lnTo>
                  <a:pt x="356" y="522"/>
                </a:lnTo>
                <a:lnTo>
                  <a:pt x="355" y="523"/>
                </a:lnTo>
                <a:lnTo>
                  <a:pt x="353" y="524"/>
                </a:lnTo>
                <a:lnTo>
                  <a:pt x="349" y="529"/>
                </a:lnTo>
                <a:lnTo>
                  <a:pt x="347" y="530"/>
                </a:lnTo>
                <a:lnTo>
                  <a:pt x="346" y="531"/>
                </a:lnTo>
                <a:lnTo>
                  <a:pt x="344" y="533"/>
                </a:lnTo>
                <a:lnTo>
                  <a:pt x="343" y="533"/>
                </a:lnTo>
                <a:lnTo>
                  <a:pt x="342" y="534"/>
                </a:lnTo>
                <a:lnTo>
                  <a:pt x="342" y="534"/>
                </a:lnTo>
                <a:lnTo>
                  <a:pt x="340" y="534"/>
                </a:lnTo>
                <a:lnTo>
                  <a:pt x="339" y="535"/>
                </a:lnTo>
                <a:lnTo>
                  <a:pt x="338" y="536"/>
                </a:lnTo>
                <a:lnTo>
                  <a:pt x="335" y="538"/>
                </a:lnTo>
                <a:lnTo>
                  <a:pt x="334" y="539"/>
                </a:lnTo>
                <a:lnTo>
                  <a:pt x="332" y="539"/>
                </a:lnTo>
                <a:lnTo>
                  <a:pt x="331" y="540"/>
                </a:lnTo>
                <a:lnTo>
                  <a:pt x="329" y="540"/>
                </a:lnTo>
                <a:lnTo>
                  <a:pt x="328" y="541"/>
                </a:lnTo>
                <a:lnTo>
                  <a:pt x="326" y="541"/>
                </a:lnTo>
                <a:lnTo>
                  <a:pt x="324" y="541"/>
                </a:lnTo>
                <a:lnTo>
                  <a:pt x="317" y="541"/>
                </a:lnTo>
                <a:lnTo>
                  <a:pt x="315" y="541"/>
                </a:lnTo>
                <a:lnTo>
                  <a:pt x="313" y="541"/>
                </a:lnTo>
                <a:lnTo>
                  <a:pt x="312" y="541"/>
                </a:lnTo>
                <a:lnTo>
                  <a:pt x="310" y="541"/>
                </a:lnTo>
                <a:lnTo>
                  <a:pt x="308" y="540"/>
                </a:lnTo>
                <a:lnTo>
                  <a:pt x="306" y="540"/>
                </a:lnTo>
                <a:lnTo>
                  <a:pt x="305" y="539"/>
                </a:lnTo>
                <a:lnTo>
                  <a:pt x="304" y="539"/>
                </a:lnTo>
                <a:lnTo>
                  <a:pt x="303" y="538"/>
                </a:lnTo>
                <a:lnTo>
                  <a:pt x="301" y="537"/>
                </a:lnTo>
                <a:lnTo>
                  <a:pt x="301" y="537"/>
                </a:lnTo>
                <a:lnTo>
                  <a:pt x="300" y="537"/>
                </a:lnTo>
                <a:lnTo>
                  <a:pt x="300" y="537"/>
                </a:lnTo>
                <a:lnTo>
                  <a:pt x="299" y="537"/>
                </a:lnTo>
                <a:lnTo>
                  <a:pt x="299" y="537"/>
                </a:lnTo>
                <a:lnTo>
                  <a:pt x="298" y="537"/>
                </a:lnTo>
                <a:lnTo>
                  <a:pt x="297" y="538"/>
                </a:lnTo>
                <a:lnTo>
                  <a:pt x="296" y="539"/>
                </a:lnTo>
                <a:lnTo>
                  <a:pt x="294" y="540"/>
                </a:lnTo>
                <a:lnTo>
                  <a:pt x="288" y="545"/>
                </a:lnTo>
                <a:lnTo>
                  <a:pt x="285" y="548"/>
                </a:lnTo>
                <a:lnTo>
                  <a:pt x="282" y="551"/>
                </a:lnTo>
                <a:lnTo>
                  <a:pt x="281" y="551"/>
                </a:lnTo>
                <a:lnTo>
                  <a:pt x="280" y="552"/>
                </a:lnTo>
                <a:lnTo>
                  <a:pt x="279" y="554"/>
                </a:lnTo>
                <a:lnTo>
                  <a:pt x="277" y="556"/>
                </a:lnTo>
                <a:lnTo>
                  <a:pt x="276" y="557"/>
                </a:lnTo>
                <a:lnTo>
                  <a:pt x="274" y="558"/>
                </a:lnTo>
                <a:lnTo>
                  <a:pt x="273" y="559"/>
                </a:lnTo>
                <a:lnTo>
                  <a:pt x="272" y="560"/>
                </a:lnTo>
                <a:lnTo>
                  <a:pt x="270" y="561"/>
                </a:lnTo>
                <a:lnTo>
                  <a:pt x="267" y="562"/>
                </a:lnTo>
                <a:lnTo>
                  <a:pt x="265" y="562"/>
                </a:lnTo>
                <a:lnTo>
                  <a:pt x="263" y="563"/>
                </a:lnTo>
                <a:lnTo>
                  <a:pt x="261" y="563"/>
                </a:lnTo>
                <a:lnTo>
                  <a:pt x="259" y="563"/>
                </a:lnTo>
                <a:lnTo>
                  <a:pt x="257" y="563"/>
                </a:lnTo>
                <a:lnTo>
                  <a:pt x="254" y="563"/>
                </a:lnTo>
                <a:lnTo>
                  <a:pt x="252" y="563"/>
                </a:lnTo>
                <a:lnTo>
                  <a:pt x="251" y="563"/>
                </a:lnTo>
                <a:lnTo>
                  <a:pt x="249" y="563"/>
                </a:lnTo>
                <a:lnTo>
                  <a:pt x="247" y="564"/>
                </a:lnTo>
                <a:lnTo>
                  <a:pt x="246" y="564"/>
                </a:lnTo>
                <a:lnTo>
                  <a:pt x="244" y="565"/>
                </a:lnTo>
                <a:lnTo>
                  <a:pt x="243" y="566"/>
                </a:lnTo>
                <a:lnTo>
                  <a:pt x="240" y="568"/>
                </a:lnTo>
                <a:lnTo>
                  <a:pt x="238" y="570"/>
                </a:lnTo>
                <a:lnTo>
                  <a:pt x="237" y="571"/>
                </a:lnTo>
                <a:lnTo>
                  <a:pt x="234" y="573"/>
                </a:lnTo>
                <a:lnTo>
                  <a:pt x="233" y="574"/>
                </a:lnTo>
                <a:lnTo>
                  <a:pt x="231" y="576"/>
                </a:lnTo>
                <a:lnTo>
                  <a:pt x="228" y="578"/>
                </a:lnTo>
                <a:lnTo>
                  <a:pt x="227" y="579"/>
                </a:lnTo>
                <a:lnTo>
                  <a:pt x="226" y="580"/>
                </a:lnTo>
                <a:lnTo>
                  <a:pt x="226" y="580"/>
                </a:lnTo>
                <a:lnTo>
                  <a:pt x="225" y="581"/>
                </a:lnTo>
                <a:lnTo>
                  <a:pt x="225" y="583"/>
                </a:lnTo>
                <a:lnTo>
                  <a:pt x="225" y="584"/>
                </a:lnTo>
                <a:lnTo>
                  <a:pt x="224" y="587"/>
                </a:lnTo>
                <a:lnTo>
                  <a:pt x="224" y="589"/>
                </a:lnTo>
                <a:lnTo>
                  <a:pt x="224" y="590"/>
                </a:lnTo>
                <a:lnTo>
                  <a:pt x="223" y="592"/>
                </a:lnTo>
                <a:lnTo>
                  <a:pt x="223" y="593"/>
                </a:lnTo>
                <a:lnTo>
                  <a:pt x="223" y="594"/>
                </a:lnTo>
                <a:lnTo>
                  <a:pt x="223" y="596"/>
                </a:lnTo>
                <a:lnTo>
                  <a:pt x="223" y="597"/>
                </a:lnTo>
                <a:lnTo>
                  <a:pt x="222" y="599"/>
                </a:lnTo>
                <a:lnTo>
                  <a:pt x="222" y="600"/>
                </a:lnTo>
                <a:lnTo>
                  <a:pt x="222" y="600"/>
                </a:lnTo>
                <a:lnTo>
                  <a:pt x="222" y="600"/>
                </a:lnTo>
                <a:lnTo>
                  <a:pt x="221" y="601"/>
                </a:lnTo>
                <a:lnTo>
                  <a:pt x="221" y="601"/>
                </a:lnTo>
                <a:lnTo>
                  <a:pt x="220" y="602"/>
                </a:lnTo>
                <a:lnTo>
                  <a:pt x="218" y="603"/>
                </a:lnTo>
                <a:lnTo>
                  <a:pt x="217" y="603"/>
                </a:lnTo>
                <a:lnTo>
                  <a:pt x="217" y="604"/>
                </a:lnTo>
                <a:lnTo>
                  <a:pt x="216" y="604"/>
                </a:lnTo>
                <a:lnTo>
                  <a:pt x="216" y="605"/>
                </a:lnTo>
                <a:lnTo>
                  <a:pt x="214" y="609"/>
                </a:lnTo>
                <a:lnTo>
                  <a:pt x="214" y="610"/>
                </a:lnTo>
                <a:lnTo>
                  <a:pt x="213" y="611"/>
                </a:lnTo>
                <a:lnTo>
                  <a:pt x="211" y="613"/>
                </a:lnTo>
                <a:lnTo>
                  <a:pt x="211" y="614"/>
                </a:lnTo>
                <a:lnTo>
                  <a:pt x="210" y="614"/>
                </a:lnTo>
                <a:lnTo>
                  <a:pt x="210" y="615"/>
                </a:lnTo>
                <a:lnTo>
                  <a:pt x="209" y="615"/>
                </a:lnTo>
                <a:lnTo>
                  <a:pt x="208" y="615"/>
                </a:lnTo>
                <a:lnTo>
                  <a:pt x="207" y="616"/>
                </a:lnTo>
                <a:lnTo>
                  <a:pt x="206" y="616"/>
                </a:lnTo>
                <a:lnTo>
                  <a:pt x="203" y="616"/>
                </a:lnTo>
                <a:lnTo>
                  <a:pt x="201" y="616"/>
                </a:lnTo>
                <a:lnTo>
                  <a:pt x="200" y="617"/>
                </a:lnTo>
                <a:lnTo>
                  <a:pt x="199" y="617"/>
                </a:lnTo>
                <a:lnTo>
                  <a:pt x="198" y="617"/>
                </a:lnTo>
                <a:lnTo>
                  <a:pt x="197" y="618"/>
                </a:lnTo>
                <a:lnTo>
                  <a:pt x="195" y="619"/>
                </a:lnTo>
                <a:lnTo>
                  <a:pt x="194" y="620"/>
                </a:lnTo>
                <a:lnTo>
                  <a:pt x="192" y="622"/>
                </a:lnTo>
                <a:lnTo>
                  <a:pt x="190" y="623"/>
                </a:lnTo>
                <a:lnTo>
                  <a:pt x="190" y="624"/>
                </a:lnTo>
                <a:lnTo>
                  <a:pt x="189" y="625"/>
                </a:lnTo>
                <a:lnTo>
                  <a:pt x="189" y="626"/>
                </a:lnTo>
                <a:lnTo>
                  <a:pt x="188" y="627"/>
                </a:lnTo>
                <a:lnTo>
                  <a:pt x="189" y="627"/>
                </a:lnTo>
                <a:lnTo>
                  <a:pt x="188" y="628"/>
                </a:lnTo>
                <a:lnTo>
                  <a:pt x="187" y="629"/>
                </a:lnTo>
                <a:lnTo>
                  <a:pt x="186" y="630"/>
                </a:lnTo>
                <a:lnTo>
                  <a:pt x="185" y="631"/>
                </a:lnTo>
                <a:lnTo>
                  <a:pt x="183" y="632"/>
                </a:lnTo>
                <a:lnTo>
                  <a:pt x="182" y="632"/>
                </a:lnTo>
                <a:lnTo>
                  <a:pt x="181" y="632"/>
                </a:lnTo>
                <a:lnTo>
                  <a:pt x="178" y="633"/>
                </a:lnTo>
                <a:lnTo>
                  <a:pt x="177" y="633"/>
                </a:lnTo>
                <a:lnTo>
                  <a:pt x="176" y="633"/>
                </a:lnTo>
                <a:lnTo>
                  <a:pt x="176" y="633"/>
                </a:lnTo>
                <a:lnTo>
                  <a:pt x="175" y="633"/>
                </a:lnTo>
                <a:lnTo>
                  <a:pt x="174" y="633"/>
                </a:lnTo>
                <a:lnTo>
                  <a:pt x="174" y="632"/>
                </a:lnTo>
                <a:lnTo>
                  <a:pt x="174" y="632"/>
                </a:lnTo>
                <a:lnTo>
                  <a:pt x="173" y="631"/>
                </a:lnTo>
                <a:lnTo>
                  <a:pt x="172" y="628"/>
                </a:lnTo>
                <a:lnTo>
                  <a:pt x="172" y="627"/>
                </a:lnTo>
                <a:lnTo>
                  <a:pt x="171" y="625"/>
                </a:lnTo>
                <a:lnTo>
                  <a:pt x="169" y="623"/>
                </a:lnTo>
                <a:lnTo>
                  <a:pt x="167" y="621"/>
                </a:lnTo>
                <a:lnTo>
                  <a:pt x="167" y="619"/>
                </a:lnTo>
                <a:lnTo>
                  <a:pt x="166" y="619"/>
                </a:lnTo>
                <a:lnTo>
                  <a:pt x="166" y="619"/>
                </a:lnTo>
                <a:lnTo>
                  <a:pt x="165" y="619"/>
                </a:lnTo>
                <a:lnTo>
                  <a:pt x="164" y="619"/>
                </a:lnTo>
                <a:lnTo>
                  <a:pt x="163" y="620"/>
                </a:lnTo>
                <a:lnTo>
                  <a:pt x="163" y="620"/>
                </a:lnTo>
                <a:lnTo>
                  <a:pt x="162" y="621"/>
                </a:lnTo>
                <a:lnTo>
                  <a:pt x="160" y="623"/>
                </a:lnTo>
                <a:lnTo>
                  <a:pt x="159" y="624"/>
                </a:lnTo>
                <a:lnTo>
                  <a:pt x="159" y="625"/>
                </a:lnTo>
                <a:lnTo>
                  <a:pt x="158" y="625"/>
                </a:lnTo>
                <a:lnTo>
                  <a:pt x="158" y="625"/>
                </a:lnTo>
                <a:lnTo>
                  <a:pt x="157" y="625"/>
                </a:lnTo>
                <a:lnTo>
                  <a:pt x="156" y="625"/>
                </a:lnTo>
                <a:lnTo>
                  <a:pt x="156" y="625"/>
                </a:lnTo>
                <a:lnTo>
                  <a:pt x="155" y="624"/>
                </a:lnTo>
                <a:lnTo>
                  <a:pt x="155" y="624"/>
                </a:lnTo>
                <a:lnTo>
                  <a:pt x="154" y="622"/>
                </a:lnTo>
                <a:lnTo>
                  <a:pt x="154" y="621"/>
                </a:lnTo>
                <a:lnTo>
                  <a:pt x="154" y="620"/>
                </a:lnTo>
                <a:lnTo>
                  <a:pt x="154" y="618"/>
                </a:lnTo>
                <a:lnTo>
                  <a:pt x="154" y="618"/>
                </a:lnTo>
                <a:lnTo>
                  <a:pt x="154" y="618"/>
                </a:lnTo>
                <a:lnTo>
                  <a:pt x="154" y="617"/>
                </a:lnTo>
                <a:lnTo>
                  <a:pt x="153" y="617"/>
                </a:lnTo>
                <a:lnTo>
                  <a:pt x="153" y="617"/>
                </a:lnTo>
                <a:lnTo>
                  <a:pt x="153" y="618"/>
                </a:lnTo>
                <a:lnTo>
                  <a:pt x="153" y="618"/>
                </a:lnTo>
                <a:lnTo>
                  <a:pt x="152" y="618"/>
                </a:lnTo>
                <a:lnTo>
                  <a:pt x="152" y="619"/>
                </a:lnTo>
                <a:lnTo>
                  <a:pt x="149" y="619"/>
                </a:lnTo>
                <a:lnTo>
                  <a:pt x="147" y="619"/>
                </a:lnTo>
                <a:lnTo>
                  <a:pt x="146" y="619"/>
                </a:lnTo>
                <a:lnTo>
                  <a:pt x="146" y="619"/>
                </a:lnTo>
                <a:lnTo>
                  <a:pt x="146" y="619"/>
                </a:lnTo>
                <a:lnTo>
                  <a:pt x="145" y="619"/>
                </a:lnTo>
                <a:lnTo>
                  <a:pt x="145" y="619"/>
                </a:lnTo>
                <a:lnTo>
                  <a:pt x="144" y="620"/>
                </a:lnTo>
                <a:lnTo>
                  <a:pt x="144" y="619"/>
                </a:lnTo>
                <a:lnTo>
                  <a:pt x="144" y="619"/>
                </a:lnTo>
                <a:lnTo>
                  <a:pt x="143" y="617"/>
                </a:lnTo>
                <a:lnTo>
                  <a:pt x="142" y="615"/>
                </a:lnTo>
                <a:lnTo>
                  <a:pt x="142" y="614"/>
                </a:lnTo>
                <a:lnTo>
                  <a:pt x="141" y="613"/>
                </a:lnTo>
                <a:lnTo>
                  <a:pt x="140" y="611"/>
                </a:lnTo>
                <a:lnTo>
                  <a:pt x="137" y="607"/>
                </a:lnTo>
                <a:lnTo>
                  <a:pt x="136" y="606"/>
                </a:lnTo>
                <a:lnTo>
                  <a:pt x="135" y="605"/>
                </a:lnTo>
                <a:lnTo>
                  <a:pt x="134" y="604"/>
                </a:lnTo>
                <a:lnTo>
                  <a:pt x="133" y="604"/>
                </a:lnTo>
                <a:lnTo>
                  <a:pt x="131" y="603"/>
                </a:lnTo>
                <a:lnTo>
                  <a:pt x="130" y="602"/>
                </a:lnTo>
                <a:lnTo>
                  <a:pt x="129" y="602"/>
                </a:lnTo>
                <a:lnTo>
                  <a:pt x="128" y="602"/>
                </a:lnTo>
                <a:lnTo>
                  <a:pt x="123" y="601"/>
                </a:lnTo>
                <a:lnTo>
                  <a:pt x="122" y="600"/>
                </a:lnTo>
                <a:lnTo>
                  <a:pt x="121" y="600"/>
                </a:lnTo>
                <a:lnTo>
                  <a:pt x="120" y="599"/>
                </a:lnTo>
                <a:lnTo>
                  <a:pt x="119" y="598"/>
                </a:lnTo>
                <a:lnTo>
                  <a:pt x="118" y="598"/>
                </a:lnTo>
                <a:lnTo>
                  <a:pt x="118" y="597"/>
                </a:lnTo>
                <a:lnTo>
                  <a:pt x="118" y="597"/>
                </a:lnTo>
                <a:lnTo>
                  <a:pt x="118" y="597"/>
                </a:lnTo>
                <a:lnTo>
                  <a:pt x="118" y="596"/>
                </a:lnTo>
                <a:lnTo>
                  <a:pt x="118" y="595"/>
                </a:lnTo>
                <a:lnTo>
                  <a:pt x="119" y="594"/>
                </a:lnTo>
                <a:lnTo>
                  <a:pt x="119" y="593"/>
                </a:lnTo>
                <a:lnTo>
                  <a:pt x="120" y="593"/>
                </a:lnTo>
                <a:lnTo>
                  <a:pt x="120" y="592"/>
                </a:lnTo>
                <a:lnTo>
                  <a:pt x="121" y="592"/>
                </a:lnTo>
                <a:lnTo>
                  <a:pt x="122" y="592"/>
                </a:lnTo>
                <a:lnTo>
                  <a:pt x="123" y="591"/>
                </a:lnTo>
                <a:lnTo>
                  <a:pt x="124" y="591"/>
                </a:lnTo>
                <a:lnTo>
                  <a:pt x="125" y="591"/>
                </a:lnTo>
                <a:lnTo>
                  <a:pt x="126" y="591"/>
                </a:lnTo>
                <a:lnTo>
                  <a:pt x="129" y="591"/>
                </a:lnTo>
                <a:lnTo>
                  <a:pt x="132" y="592"/>
                </a:lnTo>
                <a:lnTo>
                  <a:pt x="133" y="592"/>
                </a:lnTo>
                <a:lnTo>
                  <a:pt x="133" y="592"/>
                </a:lnTo>
                <a:lnTo>
                  <a:pt x="134" y="592"/>
                </a:lnTo>
                <a:lnTo>
                  <a:pt x="134" y="591"/>
                </a:lnTo>
                <a:lnTo>
                  <a:pt x="134" y="591"/>
                </a:lnTo>
                <a:lnTo>
                  <a:pt x="135" y="591"/>
                </a:lnTo>
                <a:lnTo>
                  <a:pt x="135" y="590"/>
                </a:lnTo>
                <a:lnTo>
                  <a:pt x="135" y="590"/>
                </a:lnTo>
                <a:lnTo>
                  <a:pt x="135" y="589"/>
                </a:lnTo>
                <a:lnTo>
                  <a:pt x="135" y="587"/>
                </a:lnTo>
                <a:lnTo>
                  <a:pt x="134" y="585"/>
                </a:lnTo>
                <a:lnTo>
                  <a:pt x="134" y="584"/>
                </a:lnTo>
                <a:lnTo>
                  <a:pt x="134" y="583"/>
                </a:lnTo>
                <a:lnTo>
                  <a:pt x="134" y="582"/>
                </a:lnTo>
                <a:lnTo>
                  <a:pt x="134" y="582"/>
                </a:lnTo>
                <a:lnTo>
                  <a:pt x="135" y="580"/>
                </a:lnTo>
                <a:lnTo>
                  <a:pt x="136" y="579"/>
                </a:lnTo>
                <a:lnTo>
                  <a:pt x="136" y="578"/>
                </a:lnTo>
                <a:lnTo>
                  <a:pt x="136" y="577"/>
                </a:lnTo>
                <a:lnTo>
                  <a:pt x="136" y="577"/>
                </a:lnTo>
                <a:lnTo>
                  <a:pt x="136" y="576"/>
                </a:lnTo>
                <a:lnTo>
                  <a:pt x="136" y="575"/>
                </a:lnTo>
                <a:lnTo>
                  <a:pt x="136" y="574"/>
                </a:lnTo>
                <a:lnTo>
                  <a:pt x="136" y="572"/>
                </a:lnTo>
                <a:lnTo>
                  <a:pt x="135" y="568"/>
                </a:lnTo>
                <a:lnTo>
                  <a:pt x="134" y="566"/>
                </a:lnTo>
                <a:lnTo>
                  <a:pt x="133" y="563"/>
                </a:lnTo>
                <a:lnTo>
                  <a:pt x="131" y="558"/>
                </a:lnTo>
                <a:lnTo>
                  <a:pt x="130" y="556"/>
                </a:lnTo>
                <a:lnTo>
                  <a:pt x="128" y="553"/>
                </a:lnTo>
                <a:lnTo>
                  <a:pt x="127" y="551"/>
                </a:lnTo>
                <a:lnTo>
                  <a:pt x="125" y="547"/>
                </a:lnTo>
                <a:lnTo>
                  <a:pt x="124" y="547"/>
                </a:lnTo>
                <a:lnTo>
                  <a:pt x="124" y="546"/>
                </a:lnTo>
                <a:lnTo>
                  <a:pt x="123" y="545"/>
                </a:lnTo>
                <a:lnTo>
                  <a:pt x="123" y="544"/>
                </a:lnTo>
                <a:lnTo>
                  <a:pt x="123" y="540"/>
                </a:lnTo>
                <a:lnTo>
                  <a:pt x="123" y="539"/>
                </a:lnTo>
                <a:lnTo>
                  <a:pt x="123" y="536"/>
                </a:lnTo>
                <a:lnTo>
                  <a:pt x="123" y="535"/>
                </a:lnTo>
                <a:lnTo>
                  <a:pt x="122" y="534"/>
                </a:lnTo>
                <a:lnTo>
                  <a:pt x="122" y="533"/>
                </a:lnTo>
                <a:lnTo>
                  <a:pt x="121" y="532"/>
                </a:lnTo>
                <a:lnTo>
                  <a:pt x="119" y="530"/>
                </a:lnTo>
                <a:lnTo>
                  <a:pt x="118" y="529"/>
                </a:lnTo>
                <a:lnTo>
                  <a:pt x="117" y="529"/>
                </a:lnTo>
                <a:lnTo>
                  <a:pt x="117" y="528"/>
                </a:lnTo>
                <a:lnTo>
                  <a:pt x="116" y="527"/>
                </a:lnTo>
                <a:lnTo>
                  <a:pt x="116" y="526"/>
                </a:lnTo>
                <a:lnTo>
                  <a:pt x="116" y="525"/>
                </a:lnTo>
                <a:lnTo>
                  <a:pt x="116" y="524"/>
                </a:lnTo>
                <a:lnTo>
                  <a:pt x="116" y="523"/>
                </a:lnTo>
                <a:lnTo>
                  <a:pt x="117" y="520"/>
                </a:lnTo>
                <a:lnTo>
                  <a:pt x="117" y="519"/>
                </a:lnTo>
                <a:lnTo>
                  <a:pt x="117" y="517"/>
                </a:lnTo>
                <a:lnTo>
                  <a:pt x="117" y="515"/>
                </a:lnTo>
                <a:lnTo>
                  <a:pt x="117" y="513"/>
                </a:lnTo>
                <a:lnTo>
                  <a:pt x="116" y="509"/>
                </a:lnTo>
                <a:lnTo>
                  <a:pt x="115" y="507"/>
                </a:lnTo>
                <a:lnTo>
                  <a:pt x="114" y="504"/>
                </a:lnTo>
                <a:lnTo>
                  <a:pt x="114" y="503"/>
                </a:lnTo>
                <a:lnTo>
                  <a:pt x="113" y="502"/>
                </a:lnTo>
                <a:lnTo>
                  <a:pt x="113" y="501"/>
                </a:lnTo>
                <a:lnTo>
                  <a:pt x="114" y="499"/>
                </a:lnTo>
                <a:lnTo>
                  <a:pt x="114" y="497"/>
                </a:lnTo>
                <a:lnTo>
                  <a:pt x="115" y="492"/>
                </a:lnTo>
                <a:lnTo>
                  <a:pt x="116" y="489"/>
                </a:lnTo>
                <a:lnTo>
                  <a:pt x="116" y="488"/>
                </a:lnTo>
                <a:lnTo>
                  <a:pt x="116" y="487"/>
                </a:lnTo>
                <a:lnTo>
                  <a:pt x="116" y="486"/>
                </a:lnTo>
                <a:lnTo>
                  <a:pt x="116" y="481"/>
                </a:lnTo>
                <a:lnTo>
                  <a:pt x="116" y="480"/>
                </a:lnTo>
                <a:lnTo>
                  <a:pt x="116" y="479"/>
                </a:lnTo>
                <a:lnTo>
                  <a:pt x="117" y="478"/>
                </a:lnTo>
                <a:lnTo>
                  <a:pt x="117" y="477"/>
                </a:lnTo>
                <a:lnTo>
                  <a:pt x="118" y="473"/>
                </a:lnTo>
                <a:lnTo>
                  <a:pt x="118" y="471"/>
                </a:lnTo>
                <a:lnTo>
                  <a:pt x="119" y="469"/>
                </a:lnTo>
                <a:lnTo>
                  <a:pt x="119" y="468"/>
                </a:lnTo>
                <a:lnTo>
                  <a:pt x="118" y="466"/>
                </a:lnTo>
                <a:lnTo>
                  <a:pt x="118" y="465"/>
                </a:lnTo>
                <a:lnTo>
                  <a:pt x="118" y="463"/>
                </a:lnTo>
                <a:lnTo>
                  <a:pt x="118" y="462"/>
                </a:lnTo>
                <a:lnTo>
                  <a:pt x="117" y="460"/>
                </a:lnTo>
                <a:lnTo>
                  <a:pt x="116" y="458"/>
                </a:lnTo>
                <a:lnTo>
                  <a:pt x="115" y="457"/>
                </a:lnTo>
                <a:lnTo>
                  <a:pt x="114" y="455"/>
                </a:lnTo>
                <a:lnTo>
                  <a:pt x="114" y="454"/>
                </a:lnTo>
                <a:lnTo>
                  <a:pt x="113" y="453"/>
                </a:lnTo>
                <a:lnTo>
                  <a:pt x="112" y="453"/>
                </a:lnTo>
                <a:lnTo>
                  <a:pt x="111" y="452"/>
                </a:lnTo>
                <a:lnTo>
                  <a:pt x="110" y="451"/>
                </a:lnTo>
                <a:lnTo>
                  <a:pt x="109" y="451"/>
                </a:lnTo>
                <a:lnTo>
                  <a:pt x="108" y="451"/>
                </a:lnTo>
                <a:lnTo>
                  <a:pt x="108" y="451"/>
                </a:lnTo>
                <a:lnTo>
                  <a:pt x="107" y="450"/>
                </a:lnTo>
                <a:lnTo>
                  <a:pt x="106" y="451"/>
                </a:lnTo>
                <a:lnTo>
                  <a:pt x="100" y="451"/>
                </a:lnTo>
                <a:lnTo>
                  <a:pt x="99" y="451"/>
                </a:lnTo>
                <a:lnTo>
                  <a:pt x="98" y="451"/>
                </a:lnTo>
                <a:lnTo>
                  <a:pt x="93" y="451"/>
                </a:lnTo>
                <a:lnTo>
                  <a:pt x="91" y="451"/>
                </a:lnTo>
                <a:lnTo>
                  <a:pt x="88" y="451"/>
                </a:lnTo>
                <a:lnTo>
                  <a:pt x="83" y="450"/>
                </a:lnTo>
                <a:lnTo>
                  <a:pt x="81" y="450"/>
                </a:lnTo>
                <a:lnTo>
                  <a:pt x="79" y="450"/>
                </a:lnTo>
                <a:lnTo>
                  <a:pt x="78" y="450"/>
                </a:lnTo>
                <a:lnTo>
                  <a:pt x="77" y="450"/>
                </a:lnTo>
                <a:lnTo>
                  <a:pt x="75" y="451"/>
                </a:lnTo>
                <a:lnTo>
                  <a:pt x="72" y="451"/>
                </a:lnTo>
                <a:lnTo>
                  <a:pt x="71" y="451"/>
                </a:lnTo>
                <a:lnTo>
                  <a:pt x="71" y="452"/>
                </a:lnTo>
                <a:lnTo>
                  <a:pt x="70" y="452"/>
                </a:lnTo>
                <a:lnTo>
                  <a:pt x="69" y="451"/>
                </a:lnTo>
                <a:lnTo>
                  <a:pt x="69" y="451"/>
                </a:lnTo>
                <a:lnTo>
                  <a:pt x="68" y="451"/>
                </a:lnTo>
                <a:lnTo>
                  <a:pt x="67" y="450"/>
                </a:lnTo>
                <a:lnTo>
                  <a:pt x="66" y="450"/>
                </a:lnTo>
                <a:lnTo>
                  <a:pt x="66" y="450"/>
                </a:lnTo>
                <a:lnTo>
                  <a:pt x="65" y="449"/>
                </a:lnTo>
                <a:lnTo>
                  <a:pt x="65" y="449"/>
                </a:lnTo>
                <a:lnTo>
                  <a:pt x="64" y="448"/>
                </a:lnTo>
                <a:lnTo>
                  <a:pt x="64" y="448"/>
                </a:lnTo>
                <a:lnTo>
                  <a:pt x="64" y="447"/>
                </a:lnTo>
                <a:lnTo>
                  <a:pt x="64" y="446"/>
                </a:lnTo>
                <a:lnTo>
                  <a:pt x="64" y="444"/>
                </a:lnTo>
                <a:lnTo>
                  <a:pt x="64" y="441"/>
                </a:lnTo>
                <a:lnTo>
                  <a:pt x="64" y="440"/>
                </a:lnTo>
                <a:lnTo>
                  <a:pt x="63" y="439"/>
                </a:lnTo>
                <a:lnTo>
                  <a:pt x="63" y="438"/>
                </a:lnTo>
                <a:lnTo>
                  <a:pt x="63" y="437"/>
                </a:lnTo>
                <a:lnTo>
                  <a:pt x="62" y="436"/>
                </a:lnTo>
                <a:lnTo>
                  <a:pt x="62" y="436"/>
                </a:lnTo>
                <a:lnTo>
                  <a:pt x="61" y="435"/>
                </a:lnTo>
                <a:lnTo>
                  <a:pt x="61" y="434"/>
                </a:lnTo>
                <a:lnTo>
                  <a:pt x="60" y="434"/>
                </a:lnTo>
                <a:lnTo>
                  <a:pt x="58" y="433"/>
                </a:lnTo>
                <a:lnTo>
                  <a:pt x="54" y="431"/>
                </a:lnTo>
                <a:lnTo>
                  <a:pt x="52" y="430"/>
                </a:lnTo>
                <a:lnTo>
                  <a:pt x="51" y="429"/>
                </a:lnTo>
                <a:lnTo>
                  <a:pt x="50" y="429"/>
                </a:lnTo>
                <a:lnTo>
                  <a:pt x="48" y="429"/>
                </a:lnTo>
                <a:lnTo>
                  <a:pt x="46" y="428"/>
                </a:lnTo>
                <a:lnTo>
                  <a:pt x="44" y="428"/>
                </a:lnTo>
                <a:lnTo>
                  <a:pt x="41" y="428"/>
                </a:lnTo>
                <a:lnTo>
                  <a:pt x="39" y="427"/>
                </a:lnTo>
                <a:lnTo>
                  <a:pt x="36" y="427"/>
                </a:lnTo>
                <a:lnTo>
                  <a:pt x="31" y="425"/>
                </a:lnTo>
                <a:lnTo>
                  <a:pt x="30" y="425"/>
                </a:lnTo>
                <a:lnTo>
                  <a:pt x="28" y="425"/>
                </a:lnTo>
                <a:lnTo>
                  <a:pt x="23" y="424"/>
                </a:lnTo>
                <a:lnTo>
                  <a:pt x="21" y="424"/>
                </a:lnTo>
                <a:lnTo>
                  <a:pt x="18" y="424"/>
                </a:lnTo>
                <a:lnTo>
                  <a:pt x="14" y="423"/>
                </a:lnTo>
                <a:lnTo>
                  <a:pt x="11" y="422"/>
                </a:lnTo>
                <a:lnTo>
                  <a:pt x="10" y="421"/>
                </a:lnTo>
                <a:lnTo>
                  <a:pt x="8" y="421"/>
                </a:lnTo>
                <a:lnTo>
                  <a:pt x="6" y="419"/>
                </a:lnTo>
                <a:lnTo>
                  <a:pt x="1" y="416"/>
                </a:lnTo>
                <a:lnTo>
                  <a:pt x="1" y="416"/>
                </a:lnTo>
                <a:lnTo>
                  <a:pt x="0" y="415"/>
                </a:lnTo>
                <a:lnTo>
                  <a:pt x="0" y="415"/>
                </a:lnTo>
                <a:lnTo>
                  <a:pt x="1" y="415"/>
                </a:lnTo>
                <a:lnTo>
                  <a:pt x="1" y="414"/>
                </a:lnTo>
                <a:lnTo>
                  <a:pt x="1" y="414"/>
                </a:lnTo>
                <a:lnTo>
                  <a:pt x="2" y="413"/>
                </a:lnTo>
                <a:lnTo>
                  <a:pt x="3" y="412"/>
                </a:lnTo>
                <a:lnTo>
                  <a:pt x="4" y="412"/>
                </a:lnTo>
                <a:lnTo>
                  <a:pt x="9" y="409"/>
                </a:lnTo>
                <a:lnTo>
                  <a:pt x="12" y="407"/>
                </a:lnTo>
                <a:lnTo>
                  <a:pt x="15" y="405"/>
                </a:lnTo>
                <a:lnTo>
                  <a:pt x="16" y="404"/>
                </a:lnTo>
                <a:lnTo>
                  <a:pt x="17" y="403"/>
                </a:lnTo>
                <a:lnTo>
                  <a:pt x="19" y="401"/>
                </a:lnTo>
                <a:lnTo>
                  <a:pt x="26" y="394"/>
                </a:lnTo>
                <a:lnTo>
                  <a:pt x="27" y="392"/>
                </a:lnTo>
                <a:lnTo>
                  <a:pt x="29" y="390"/>
                </a:lnTo>
                <a:lnTo>
                  <a:pt x="30" y="388"/>
                </a:lnTo>
                <a:lnTo>
                  <a:pt x="30" y="387"/>
                </a:lnTo>
                <a:lnTo>
                  <a:pt x="31" y="385"/>
                </a:lnTo>
                <a:lnTo>
                  <a:pt x="31" y="384"/>
                </a:lnTo>
                <a:lnTo>
                  <a:pt x="32" y="381"/>
                </a:lnTo>
                <a:lnTo>
                  <a:pt x="32" y="374"/>
                </a:lnTo>
                <a:lnTo>
                  <a:pt x="33" y="370"/>
                </a:lnTo>
                <a:lnTo>
                  <a:pt x="33" y="366"/>
                </a:lnTo>
                <a:lnTo>
                  <a:pt x="34" y="364"/>
                </a:lnTo>
                <a:lnTo>
                  <a:pt x="34" y="362"/>
                </a:lnTo>
                <a:lnTo>
                  <a:pt x="35" y="360"/>
                </a:lnTo>
                <a:lnTo>
                  <a:pt x="35" y="359"/>
                </a:lnTo>
                <a:lnTo>
                  <a:pt x="36" y="357"/>
                </a:lnTo>
                <a:lnTo>
                  <a:pt x="37" y="356"/>
                </a:lnTo>
                <a:lnTo>
                  <a:pt x="37" y="354"/>
                </a:lnTo>
                <a:lnTo>
                  <a:pt x="38" y="354"/>
                </a:lnTo>
                <a:lnTo>
                  <a:pt x="39" y="353"/>
                </a:lnTo>
                <a:lnTo>
                  <a:pt x="39" y="352"/>
                </a:lnTo>
                <a:lnTo>
                  <a:pt x="40" y="351"/>
                </a:lnTo>
                <a:lnTo>
                  <a:pt x="41" y="351"/>
                </a:lnTo>
                <a:lnTo>
                  <a:pt x="42" y="351"/>
                </a:lnTo>
                <a:lnTo>
                  <a:pt x="43" y="351"/>
                </a:lnTo>
                <a:lnTo>
                  <a:pt x="44" y="351"/>
                </a:lnTo>
                <a:lnTo>
                  <a:pt x="45" y="351"/>
                </a:lnTo>
                <a:lnTo>
                  <a:pt x="50" y="352"/>
                </a:lnTo>
                <a:lnTo>
                  <a:pt x="51" y="352"/>
                </a:lnTo>
                <a:lnTo>
                  <a:pt x="53" y="352"/>
                </a:lnTo>
                <a:lnTo>
                  <a:pt x="55" y="352"/>
                </a:lnTo>
                <a:lnTo>
                  <a:pt x="56" y="353"/>
                </a:lnTo>
                <a:lnTo>
                  <a:pt x="58" y="352"/>
                </a:lnTo>
                <a:lnTo>
                  <a:pt x="60" y="352"/>
                </a:lnTo>
                <a:lnTo>
                  <a:pt x="63" y="352"/>
                </a:lnTo>
                <a:lnTo>
                  <a:pt x="65" y="351"/>
                </a:lnTo>
                <a:lnTo>
                  <a:pt x="68" y="351"/>
                </a:lnTo>
                <a:lnTo>
                  <a:pt x="73" y="349"/>
                </a:lnTo>
                <a:lnTo>
                  <a:pt x="74" y="348"/>
                </a:lnTo>
                <a:lnTo>
                  <a:pt x="76" y="348"/>
                </a:lnTo>
                <a:lnTo>
                  <a:pt x="77" y="348"/>
                </a:lnTo>
                <a:lnTo>
                  <a:pt x="78" y="348"/>
                </a:lnTo>
                <a:lnTo>
                  <a:pt x="79" y="348"/>
                </a:lnTo>
                <a:lnTo>
                  <a:pt x="80" y="348"/>
                </a:lnTo>
                <a:lnTo>
                  <a:pt x="81" y="348"/>
                </a:lnTo>
                <a:lnTo>
                  <a:pt x="84" y="350"/>
                </a:lnTo>
                <a:lnTo>
                  <a:pt x="85" y="350"/>
                </a:lnTo>
                <a:lnTo>
                  <a:pt x="86" y="350"/>
                </a:lnTo>
                <a:lnTo>
                  <a:pt x="91" y="351"/>
                </a:lnTo>
                <a:lnTo>
                  <a:pt x="95" y="352"/>
                </a:lnTo>
                <a:lnTo>
                  <a:pt x="97" y="352"/>
                </a:lnTo>
                <a:lnTo>
                  <a:pt x="98" y="352"/>
                </a:lnTo>
                <a:lnTo>
                  <a:pt x="99" y="352"/>
                </a:lnTo>
                <a:lnTo>
                  <a:pt x="100" y="352"/>
                </a:lnTo>
                <a:lnTo>
                  <a:pt x="101" y="352"/>
                </a:lnTo>
                <a:lnTo>
                  <a:pt x="102" y="351"/>
                </a:lnTo>
                <a:lnTo>
                  <a:pt x="103" y="351"/>
                </a:lnTo>
                <a:lnTo>
                  <a:pt x="104" y="351"/>
                </a:lnTo>
                <a:lnTo>
                  <a:pt x="104" y="350"/>
                </a:lnTo>
                <a:lnTo>
                  <a:pt x="105" y="350"/>
                </a:lnTo>
                <a:lnTo>
                  <a:pt x="106" y="349"/>
                </a:lnTo>
                <a:lnTo>
                  <a:pt x="107" y="348"/>
                </a:lnTo>
                <a:lnTo>
                  <a:pt x="110" y="343"/>
                </a:lnTo>
                <a:lnTo>
                  <a:pt x="111" y="341"/>
                </a:lnTo>
                <a:lnTo>
                  <a:pt x="111" y="340"/>
                </a:lnTo>
                <a:lnTo>
                  <a:pt x="115" y="333"/>
                </a:lnTo>
                <a:lnTo>
                  <a:pt x="116" y="331"/>
                </a:lnTo>
                <a:lnTo>
                  <a:pt x="117" y="329"/>
                </a:lnTo>
                <a:lnTo>
                  <a:pt x="118" y="325"/>
                </a:lnTo>
                <a:lnTo>
                  <a:pt x="119" y="324"/>
                </a:lnTo>
                <a:lnTo>
                  <a:pt x="119" y="321"/>
                </a:lnTo>
                <a:lnTo>
                  <a:pt x="120" y="318"/>
                </a:lnTo>
                <a:lnTo>
                  <a:pt x="120" y="316"/>
                </a:lnTo>
                <a:lnTo>
                  <a:pt x="120" y="315"/>
                </a:lnTo>
                <a:lnTo>
                  <a:pt x="121" y="313"/>
                </a:lnTo>
                <a:lnTo>
                  <a:pt x="123" y="307"/>
                </a:lnTo>
              </a:path>
            </a:pathLst>
          </a:custGeom>
          <a:noFill/>
          <a:ln w="98425">
            <a:solidFill>
              <a:srgbClr val="CCCC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122" name="Freeform 238">
            <a:extLst>
              <a:ext uri="{FF2B5EF4-FFF2-40B4-BE49-F238E27FC236}">
                <a16:creationId xmlns:a16="http://schemas.microsoft.com/office/drawing/2014/main" id="{8534E48D-3717-476D-BBE8-B2FBC59B8BE6}"/>
              </a:ext>
            </a:extLst>
          </p:cNvPr>
          <p:cNvSpPr>
            <a:spLocks/>
          </p:cNvSpPr>
          <p:nvPr/>
        </p:nvSpPr>
        <p:spPr bwMode="auto">
          <a:xfrm>
            <a:off x="7869768" y="1500542"/>
            <a:ext cx="496275" cy="312847"/>
          </a:xfrm>
          <a:custGeom>
            <a:avLst/>
            <a:gdLst>
              <a:gd name="T0" fmla="*/ 5 w 487"/>
              <a:gd name="T1" fmla="*/ 300 h 307"/>
              <a:gd name="T2" fmla="*/ 12 w 487"/>
              <a:gd name="T3" fmla="*/ 297 h 307"/>
              <a:gd name="T4" fmla="*/ 22 w 487"/>
              <a:gd name="T5" fmla="*/ 302 h 307"/>
              <a:gd name="T6" fmla="*/ 30 w 487"/>
              <a:gd name="T7" fmla="*/ 304 h 307"/>
              <a:gd name="T8" fmla="*/ 35 w 487"/>
              <a:gd name="T9" fmla="*/ 301 h 307"/>
              <a:gd name="T10" fmla="*/ 41 w 487"/>
              <a:gd name="T11" fmla="*/ 289 h 307"/>
              <a:gd name="T12" fmla="*/ 55 w 487"/>
              <a:gd name="T13" fmla="*/ 278 h 307"/>
              <a:gd name="T14" fmla="*/ 60 w 487"/>
              <a:gd name="T15" fmla="*/ 265 h 307"/>
              <a:gd name="T16" fmla="*/ 63 w 487"/>
              <a:gd name="T17" fmla="*/ 263 h 307"/>
              <a:gd name="T18" fmla="*/ 71 w 487"/>
              <a:gd name="T19" fmla="*/ 269 h 307"/>
              <a:gd name="T20" fmla="*/ 82 w 487"/>
              <a:gd name="T21" fmla="*/ 283 h 307"/>
              <a:gd name="T22" fmla="*/ 93 w 487"/>
              <a:gd name="T23" fmla="*/ 288 h 307"/>
              <a:gd name="T24" fmla="*/ 99 w 487"/>
              <a:gd name="T25" fmla="*/ 286 h 307"/>
              <a:gd name="T26" fmla="*/ 118 w 487"/>
              <a:gd name="T27" fmla="*/ 268 h 307"/>
              <a:gd name="T28" fmla="*/ 121 w 487"/>
              <a:gd name="T29" fmla="*/ 259 h 307"/>
              <a:gd name="T30" fmla="*/ 127 w 487"/>
              <a:gd name="T31" fmla="*/ 247 h 307"/>
              <a:gd name="T32" fmla="*/ 128 w 487"/>
              <a:gd name="T33" fmla="*/ 238 h 307"/>
              <a:gd name="T34" fmla="*/ 128 w 487"/>
              <a:gd name="T35" fmla="*/ 226 h 307"/>
              <a:gd name="T36" fmla="*/ 134 w 487"/>
              <a:gd name="T37" fmla="*/ 221 h 307"/>
              <a:gd name="T38" fmla="*/ 153 w 487"/>
              <a:gd name="T39" fmla="*/ 220 h 307"/>
              <a:gd name="T40" fmla="*/ 166 w 487"/>
              <a:gd name="T41" fmla="*/ 215 h 307"/>
              <a:gd name="T42" fmla="*/ 178 w 487"/>
              <a:gd name="T43" fmla="*/ 210 h 307"/>
              <a:gd name="T44" fmla="*/ 190 w 487"/>
              <a:gd name="T45" fmla="*/ 214 h 307"/>
              <a:gd name="T46" fmla="*/ 198 w 487"/>
              <a:gd name="T47" fmla="*/ 215 h 307"/>
              <a:gd name="T48" fmla="*/ 208 w 487"/>
              <a:gd name="T49" fmla="*/ 210 h 307"/>
              <a:gd name="T50" fmla="*/ 229 w 487"/>
              <a:gd name="T51" fmla="*/ 208 h 307"/>
              <a:gd name="T52" fmla="*/ 246 w 487"/>
              <a:gd name="T53" fmla="*/ 212 h 307"/>
              <a:gd name="T54" fmla="*/ 260 w 487"/>
              <a:gd name="T55" fmla="*/ 211 h 307"/>
              <a:gd name="T56" fmla="*/ 272 w 487"/>
              <a:gd name="T57" fmla="*/ 204 h 307"/>
              <a:gd name="T58" fmla="*/ 277 w 487"/>
              <a:gd name="T59" fmla="*/ 198 h 307"/>
              <a:gd name="T60" fmla="*/ 278 w 487"/>
              <a:gd name="T61" fmla="*/ 183 h 307"/>
              <a:gd name="T62" fmla="*/ 281 w 487"/>
              <a:gd name="T63" fmla="*/ 175 h 307"/>
              <a:gd name="T64" fmla="*/ 290 w 487"/>
              <a:gd name="T65" fmla="*/ 171 h 307"/>
              <a:gd name="T66" fmla="*/ 304 w 487"/>
              <a:gd name="T67" fmla="*/ 162 h 307"/>
              <a:gd name="T68" fmla="*/ 317 w 487"/>
              <a:gd name="T69" fmla="*/ 156 h 307"/>
              <a:gd name="T70" fmla="*/ 333 w 487"/>
              <a:gd name="T71" fmla="*/ 160 h 307"/>
              <a:gd name="T72" fmla="*/ 349 w 487"/>
              <a:gd name="T73" fmla="*/ 158 h 307"/>
              <a:gd name="T74" fmla="*/ 366 w 487"/>
              <a:gd name="T75" fmla="*/ 148 h 307"/>
              <a:gd name="T76" fmla="*/ 405 w 487"/>
              <a:gd name="T77" fmla="*/ 132 h 307"/>
              <a:gd name="T78" fmla="*/ 416 w 487"/>
              <a:gd name="T79" fmla="*/ 123 h 307"/>
              <a:gd name="T80" fmla="*/ 425 w 487"/>
              <a:gd name="T81" fmla="*/ 111 h 307"/>
              <a:gd name="T82" fmla="*/ 436 w 487"/>
              <a:gd name="T83" fmla="*/ 108 h 307"/>
              <a:gd name="T84" fmla="*/ 450 w 487"/>
              <a:gd name="T85" fmla="*/ 109 h 307"/>
              <a:gd name="T86" fmla="*/ 468 w 487"/>
              <a:gd name="T87" fmla="*/ 105 h 307"/>
              <a:gd name="T88" fmla="*/ 480 w 487"/>
              <a:gd name="T89" fmla="*/ 101 h 307"/>
              <a:gd name="T90" fmla="*/ 486 w 487"/>
              <a:gd name="T91" fmla="*/ 89 h 307"/>
              <a:gd name="T92" fmla="*/ 487 w 487"/>
              <a:gd name="T93" fmla="*/ 81 h 307"/>
              <a:gd name="T94" fmla="*/ 481 w 487"/>
              <a:gd name="T95" fmla="*/ 77 h 307"/>
              <a:gd name="T96" fmla="*/ 458 w 487"/>
              <a:gd name="T97" fmla="*/ 67 h 307"/>
              <a:gd name="T98" fmla="*/ 454 w 487"/>
              <a:gd name="T99" fmla="*/ 61 h 307"/>
              <a:gd name="T100" fmla="*/ 454 w 487"/>
              <a:gd name="T101" fmla="*/ 56 h 307"/>
              <a:gd name="T102" fmla="*/ 455 w 487"/>
              <a:gd name="T103" fmla="*/ 50 h 307"/>
              <a:gd name="T104" fmla="*/ 445 w 487"/>
              <a:gd name="T105" fmla="*/ 48 h 307"/>
              <a:gd name="T106" fmla="*/ 436 w 487"/>
              <a:gd name="T107" fmla="*/ 45 h 307"/>
              <a:gd name="T108" fmla="*/ 433 w 487"/>
              <a:gd name="T109" fmla="*/ 38 h 307"/>
              <a:gd name="T110" fmla="*/ 437 w 487"/>
              <a:gd name="T111" fmla="*/ 26 h 307"/>
              <a:gd name="T112" fmla="*/ 441 w 487"/>
              <a:gd name="T113" fmla="*/ 12 h 307"/>
              <a:gd name="T114" fmla="*/ 450 w 487"/>
              <a:gd name="T115" fmla="*/ 0 h 3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487" h="307">
                <a:moveTo>
                  <a:pt x="0" y="307"/>
                </a:moveTo>
                <a:lnTo>
                  <a:pt x="1" y="305"/>
                </a:lnTo>
                <a:lnTo>
                  <a:pt x="2" y="304"/>
                </a:lnTo>
                <a:lnTo>
                  <a:pt x="2" y="303"/>
                </a:lnTo>
                <a:lnTo>
                  <a:pt x="3" y="302"/>
                </a:lnTo>
                <a:lnTo>
                  <a:pt x="4" y="301"/>
                </a:lnTo>
                <a:lnTo>
                  <a:pt x="5" y="300"/>
                </a:lnTo>
                <a:lnTo>
                  <a:pt x="6" y="299"/>
                </a:lnTo>
                <a:lnTo>
                  <a:pt x="7" y="299"/>
                </a:lnTo>
                <a:lnTo>
                  <a:pt x="8" y="298"/>
                </a:lnTo>
                <a:lnTo>
                  <a:pt x="9" y="298"/>
                </a:lnTo>
                <a:lnTo>
                  <a:pt x="10" y="297"/>
                </a:lnTo>
                <a:lnTo>
                  <a:pt x="11" y="297"/>
                </a:lnTo>
                <a:lnTo>
                  <a:pt x="12" y="297"/>
                </a:lnTo>
                <a:lnTo>
                  <a:pt x="13" y="297"/>
                </a:lnTo>
                <a:lnTo>
                  <a:pt x="14" y="298"/>
                </a:lnTo>
                <a:lnTo>
                  <a:pt x="16" y="298"/>
                </a:lnTo>
                <a:lnTo>
                  <a:pt x="17" y="299"/>
                </a:lnTo>
                <a:lnTo>
                  <a:pt x="18" y="299"/>
                </a:lnTo>
                <a:lnTo>
                  <a:pt x="19" y="300"/>
                </a:lnTo>
                <a:lnTo>
                  <a:pt x="22" y="302"/>
                </a:lnTo>
                <a:lnTo>
                  <a:pt x="23" y="303"/>
                </a:lnTo>
                <a:lnTo>
                  <a:pt x="25" y="303"/>
                </a:lnTo>
                <a:lnTo>
                  <a:pt x="26" y="304"/>
                </a:lnTo>
                <a:lnTo>
                  <a:pt x="27" y="304"/>
                </a:lnTo>
                <a:lnTo>
                  <a:pt x="28" y="304"/>
                </a:lnTo>
                <a:lnTo>
                  <a:pt x="29" y="304"/>
                </a:lnTo>
                <a:lnTo>
                  <a:pt x="30" y="304"/>
                </a:lnTo>
                <a:lnTo>
                  <a:pt x="31" y="303"/>
                </a:lnTo>
                <a:lnTo>
                  <a:pt x="32" y="303"/>
                </a:lnTo>
                <a:lnTo>
                  <a:pt x="33" y="303"/>
                </a:lnTo>
                <a:lnTo>
                  <a:pt x="33" y="302"/>
                </a:lnTo>
                <a:lnTo>
                  <a:pt x="34" y="302"/>
                </a:lnTo>
                <a:lnTo>
                  <a:pt x="35" y="301"/>
                </a:lnTo>
                <a:lnTo>
                  <a:pt x="35" y="301"/>
                </a:lnTo>
                <a:lnTo>
                  <a:pt x="36" y="300"/>
                </a:lnTo>
                <a:lnTo>
                  <a:pt x="36" y="298"/>
                </a:lnTo>
                <a:lnTo>
                  <a:pt x="38" y="294"/>
                </a:lnTo>
                <a:lnTo>
                  <a:pt x="39" y="292"/>
                </a:lnTo>
                <a:lnTo>
                  <a:pt x="40" y="290"/>
                </a:lnTo>
                <a:lnTo>
                  <a:pt x="40" y="289"/>
                </a:lnTo>
                <a:lnTo>
                  <a:pt x="41" y="289"/>
                </a:lnTo>
                <a:lnTo>
                  <a:pt x="42" y="287"/>
                </a:lnTo>
                <a:lnTo>
                  <a:pt x="45" y="285"/>
                </a:lnTo>
                <a:lnTo>
                  <a:pt x="47" y="284"/>
                </a:lnTo>
                <a:lnTo>
                  <a:pt x="50" y="281"/>
                </a:lnTo>
                <a:lnTo>
                  <a:pt x="53" y="279"/>
                </a:lnTo>
                <a:lnTo>
                  <a:pt x="54" y="278"/>
                </a:lnTo>
                <a:lnTo>
                  <a:pt x="55" y="278"/>
                </a:lnTo>
                <a:lnTo>
                  <a:pt x="55" y="277"/>
                </a:lnTo>
                <a:lnTo>
                  <a:pt x="56" y="276"/>
                </a:lnTo>
                <a:lnTo>
                  <a:pt x="57" y="274"/>
                </a:lnTo>
                <a:lnTo>
                  <a:pt x="58" y="272"/>
                </a:lnTo>
                <a:lnTo>
                  <a:pt x="59" y="270"/>
                </a:lnTo>
                <a:lnTo>
                  <a:pt x="60" y="266"/>
                </a:lnTo>
                <a:lnTo>
                  <a:pt x="60" y="265"/>
                </a:lnTo>
                <a:lnTo>
                  <a:pt x="61" y="264"/>
                </a:lnTo>
                <a:lnTo>
                  <a:pt x="61" y="264"/>
                </a:lnTo>
                <a:lnTo>
                  <a:pt x="61" y="263"/>
                </a:lnTo>
                <a:lnTo>
                  <a:pt x="61" y="263"/>
                </a:lnTo>
                <a:lnTo>
                  <a:pt x="62" y="263"/>
                </a:lnTo>
                <a:lnTo>
                  <a:pt x="63" y="263"/>
                </a:lnTo>
                <a:lnTo>
                  <a:pt x="63" y="263"/>
                </a:lnTo>
                <a:lnTo>
                  <a:pt x="64" y="263"/>
                </a:lnTo>
                <a:lnTo>
                  <a:pt x="65" y="264"/>
                </a:lnTo>
                <a:lnTo>
                  <a:pt x="66" y="264"/>
                </a:lnTo>
                <a:lnTo>
                  <a:pt x="66" y="265"/>
                </a:lnTo>
                <a:lnTo>
                  <a:pt x="67" y="265"/>
                </a:lnTo>
                <a:lnTo>
                  <a:pt x="69" y="267"/>
                </a:lnTo>
                <a:lnTo>
                  <a:pt x="71" y="269"/>
                </a:lnTo>
                <a:lnTo>
                  <a:pt x="72" y="271"/>
                </a:lnTo>
                <a:lnTo>
                  <a:pt x="75" y="276"/>
                </a:lnTo>
                <a:lnTo>
                  <a:pt x="76" y="278"/>
                </a:lnTo>
                <a:lnTo>
                  <a:pt x="77" y="279"/>
                </a:lnTo>
                <a:lnTo>
                  <a:pt x="78" y="281"/>
                </a:lnTo>
                <a:lnTo>
                  <a:pt x="80" y="282"/>
                </a:lnTo>
                <a:lnTo>
                  <a:pt x="82" y="283"/>
                </a:lnTo>
                <a:lnTo>
                  <a:pt x="84" y="285"/>
                </a:lnTo>
                <a:lnTo>
                  <a:pt x="85" y="285"/>
                </a:lnTo>
                <a:lnTo>
                  <a:pt x="86" y="286"/>
                </a:lnTo>
                <a:lnTo>
                  <a:pt x="89" y="287"/>
                </a:lnTo>
                <a:lnTo>
                  <a:pt x="91" y="288"/>
                </a:lnTo>
                <a:lnTo>
                  <a:pt x="92" y="288"/>
                </a:lnTo>
                <a:lnTo>
                  <a:pt x="93" y="288"/>
                </a:lnTo>
                <a:lnTo>
                  <a:pt x="94" y="288"/>
                </a:lnTo>
                <a:lnTo>
                  <a:pt x="95" y="288"/>
                </a:lnTo>
                <a:lnTo>
                  <a:pt x="96" y="288"/>
                </a:lnTo>
                <a:lnTo>
                  <a:pt x="96" y="288"/>
                </a:lnTo>
                <a:lnTo>
                  <a:pt x="97" y="287"/>
                </a:lnTo>
                <a:lnTo>
                  <a:pt x="98" y="287"/>
                </a:lnTo>
                <a:lnTo>
                  <a:pt x="99" y="286"/>
                </a:lnTo>
                <a:lnTo>
                  <a:pt x="100" y="286"/>
                </a:lnTo>
                <a:lnTo>
                  <a:pt x="102" y="285"/>
                </a:lnTo>
                <a:lnTo>
                  <a:pt x="104" y="283"/>
                </a:lnTo>
                <a:lnTo>
                  <a:pt x="108" y="278"/>
                </a:lnTo>
                <a:lnTo>
                  <a:pt x="112" y="274"/>
                </a:lnTo>
                <a:lnTo>
                  <a:pt x="117" y="269"/>
                </a:lnTo>
                <a:lnTo>
                  <a:pt x="118" y="268"/>
                </a:lnTo>
                <a:lnTo>
                  <a:pt x="119" y="267"/>
                </a:lnTo>
                <a:lnTo>
                  <a:pt x="119" y="266"/>
                </a:lnTo>
                <a:lnTo>
                  <a:pt x="120" y="265"/>
                </a:lnTo>
                <a:lnTo>
                  <a:pt x="120" y="263"/>
                </a:lnTo>
                <a:lnTo>
                  <a:pt x="121" y="262"/>
                </a:lnTo>
                <a:lnTo>
                  <a:pt x="121" y="260"/>
                </a:lnTo>
                <a:lnTo>
                  <a:pt x="121" y="259"/>
                </a:lnTo>
                <a:lnTo>
                  <a:pt x="121" y="258"/>
                </a:lnTo>
                <a:lnTo>
                  <a:pt x="121" y="257"/>
                </a:lnTo>
                <a:lnTo>
                  <a:pt x="122" y="255"/>
                </a:lnTo>
                <a:lnTo>
                  <a:pt x="123" y="253"/>
                </a:lnTo>
                <a:lnTo>
                  <a:pt x="124" y="251"/>
                </a:lnTo>
                <a:lnTo>
                  <a:pt x="126" y="248"/>
                </a:lnTo>
                <a:lnTo>
                  <a:pt x="127" y="247"/>
                </a:lnTo>
                <a:lnTo>
                  <a:pt x="127" y="246"/>
                </a:lnTo>
                <a:lnTo>
                  <a:pt x="127" y="245"/>
                </a:lnTo>
                <a:lnTo>
                  <a:pt x="128" y="244"/>
                </a:lnTo>
                <a:lnTo>
                  <a:pt x="128" y="243"/>
                </a:lnTo>
                <a:lnTo>
                  <a:pt x="128" y="242"/>
                </a:lnTo>
                <a:lnTo>
                  <a:pt x="128" y="241"/>
                </a:lnTo>
                <a:lnTo>
                  <a:pt x="128" y="238"/>
                </a:lnTo>
                <a:lnTo>
                  <a:pt x="128" y="236"/>
                </a:lnTo>
                <a:lnTo>
                  <a:pt x="127" y="232"/>
                </a:lnTo>
                <a:lnTo>
                  <a:pt x="127" y="230"/>
                </a:lnTo>
                <a:lnTo>
                  <a:pt x="127" y="229"/>
                </a:lnTo>
                <a:lnTo>
                  <a:pt x="127" y="227"/>
                </a:lnTo>
                <a:lnTo>
                  <a:pt x="128" y="227"/>
                </a:lnTo>
                <a:lnTo>
                  <a:pt x="128" y="226"/>
                </a:lnTo>
                <a:lnTo>
                  <a:pt x="129" y="225"/>
                </a:lnTo>
                <a:lnTo>
                  <a:pt x="129" y="224"/>
                </a:lnTo>
                <a:lnTo>
                  <a:pt x="130" y="224"/>
                </a:lnTo>
                <a:lnTo>
                  <a:pt x="131" y="223"/>
                </a:lnTo>
                <a:lnTo>
                  <a:pt x="132" y="222"/>
                </a:lnTo>
                <a:lnTo>
                  <a:pt x="133" y="222"/>
                </a:lnTo>
                <a:lnTo>
                  <a:pt x="134" y="221"/>
                </a:lnTo>
                <a:lnTo>
                  <a:pt x="136" y="221"/>
                </a:lnTo>
                <a:lnTo>
                  <a:pt x="137" y="220"/>
                </a:lnTo>
                <a:lnTo>
                  <a:pt x="139" y="220"/>
                </a:lnTo>
                <a:lnTo>
                  <a:pt x="140" y="220"/>
                </a:lnTo>
                <a:lnTo>
                  <a:pt x="143" y="220"/>
                </a:lnTo>
                <a:lnTo>
                  <a:pt x="150" y="220"/>
                </a:lnTo>
                <a:lnTo>
                  <a:pt x="153" y="220"/>
                </a:lnTo>
                <a:lnTo>
                  <a:pt x="155" y="219"/>
                </a:lnTo>
                <a:lnTo>
                  <a:pt x="158" y="219"/>
                </a:lnTo>
                <a:lnTo>
                  <a:pt x="160" y="218"/>
                </a:lnTo>
                <a:lnTo>
                  <a:pt x="161" y="218"/>
                </a:lnTo>
                <a:lnTo>
                  <a:pt x="162" y="217"/>
                </a:lnTo>
                <a:lnTo>
                  <a:pt x="164" y="216"/>
                </a:lnTo>
                <a:lnTo>
                  <a:pt x="166" y="215"/>
                </a:lnTo>
                <a:lnTo>
                  <a:pt x="168" y="214"/>
                </a:lnTo>
                <a:lnTo>
                  <a:pt x="170" y="212"/>
                </a:lnTo>
                <a:lnTo>
                  <a:pt x="172" y="212"/>
                </a:lnTo>
                <a:lnTo>
                  <a:pt x="173" y="211"/>
                </a:lnTo>
                <a:lnTo>
                  <a:pt x="175" y="211"/>
                </a:lnTo>
                <a:lnTo>
                  <a:pt x="176" y="210"/>
                </a:lnTo>
                <a:lnTo>
                  <a:pt x="178" y="210"/>
                </a:lnTo>
                <a:lnTo>
                  <a:pt x="179" y="210"/>
                </a:lnTo>
                <a:lnTo>
                  <a:pt x="180" y="210"/>
                </a:lnTo>
                <a:lnTo>
                  <a:pt x="182" y="210"/>
                </a:lnTo>
                <a:lnTo>
                  <a:pt x="183" y="211"/>
                </a:lnTo>
                <a:lnTo>
                  <a:pt x="184" y="211"/>
                </a:lnTo>
                <a:lnTo>
                  <a:pt x="185" y="211"/>
                </a:lnTo>
                <a:lnTo>
                  <a:pt x="190" y="214"/>
                </a:lnTo>
                <a:lnTo>
                  <a:pt x="192" y="214"/>
                </a:lnTo>
                <a:lnTo>
                  <a:pt x="193" y="215"/>
                </a:lnTo>
                <a:lnTo>
                  <a:pt x="194" y="215"/>
                </a:lnTo>
                <a:lnTo>
                  <a:pt x="195" y="215"/>
                </a:lnTo>
                <a:lnTo>
                  <a:pt x="196" y="215"/>
                </a:lnTo>
                <a:lnTo>
                  <a:pt x="197" y="215"/>
                </a:lnTo>
                <a:lnTo>
                  <a:pt x="198" y="215"/>
                </a:lnTo>
                <a:lnTo>
                  <a:pt x="198" y="215"/>
                </a:lnTo>
                <a:lnTo>
                  <a:pt x="199" y="215"/>
                </a:lnTo>
                <a:lnTo>
                  <a:pt x="200" y="214"/>
                </a:lnTo>
                <a:lnTo>
                  <a:pt x="202" y="213"/>
                </a:lnTo>
                <a:lnTo>
                  <a:pt x="205" y="212"/>
                </a:lnTo>
                <a:lnTo>
                  <a:pt x="207" y="211"/>
                </a:lnTo>
                <a:lnTo>
                  <a:pt x="208" y="210"/>
                </a:lnTo>
                <a:lnTo>
                  <a:pt x="210" y="210"/>
                </a:lnTo>
                <a:lnTo>
                  <a:pt x="215" y="210"/>
                </a:lnTo>
                <a:lnTo>
                  <a:pt x="221" y="208"/>
                </a:lnTo>
                <a:lnTo>
                  <a:pt x="222" y="208"/>
                </a:lnTo>
                <a:lnTo>
                  <a:pt x="224" y="208"/>
                </a:lnTo>
                <a:lnTo>
                  <a:pt x="227" y="208"/>
                </a:lnTo>
                <a:lnTo>
                  <a:pt x="229" y="208"/>
                </a:lnTo>
                <a:lnTo>
                  <a:pt x="232" y="208"/>
                </a:lnTo>
                <a:lnTo>
                  <a:pt x="234" y="208"/>
                </a:lnTo>
                <a:lnTo>
                  <a:pt x="237" y="209"/>
                </a:lnTo>
                <a:lnTo>
                  <a:pt x="239" y="209"/>
                </a:lnTo>
                <a:lnTo>
                  <a:pt x="241" y="210"/>
                </a:lnTo>
                <a:lnTo>
                  <a:pt x="245" y="211"/>
                </a:lnTo>
                <a:lnTo>
                  <a:pt x="246" y="212"/>
                </a:lnTo>
                <a:lnTo>
                  <a:pt x="248" y="212"/>
                </a:lnTo>
                <a:lnTo>
                  <a:pt x="250" y="212"/>
                </a:lnTo>
                <a:lnTo>
                  <a:pt x="252" y="212"/>
                </a:lnTo>
                <a:lnTo>
                  <a:pt x="254" y="212"/>
                </a:lnTo>
                <a:lnTo>
                  <a:pt x="256" y="212"/>
                </a:lnTo>
                <a:lnTo>
                  <a:pt x="258" y="212"/>
                </a:lnTo>
                <a:lnTo>
                  <a:pt x="260" y="211"/>
                </a:lnTo>
                <a:lnTo>
                  <a:pt x="261" y="210"/>
                </a:lnTo>
                <a:lnTo>
                  <a:pt x="262" y="209"/>
                </a:lnTo>
                <a:lnTo>
                  <a:pt x="265" y="207"/>
                </a:lnTo>
                <a:lnTo>
                  <a:pt x="266" y="206"/>
                </a:lnTo>
                <a:lnTo>
                  <a:pt x="268" y="205"/>
                </a:lnTo>
                <a:lnTo>
                  <a:pt x="271" y="204"/>
                </a:lnTo>
                <a:lnTo>
                  <a:pt x="272" y="204"/>
                </a:lnTo>
                <a:lnTo>
                  <a:pt x="273" y="203"/>
                </a:lnTo>
                <a:lnTo>
                  <a:pt x="274" y="202"/>
                </a:lnTo>
                <a:lnTo>
                  <a:pt x="275" y="202"/>
                </a:lnTo>
                <a:lnTo>
                  <a:pt x="276" y="201"/>
                </a:lnTo>
                <a:lnTo>
                  <a:pt x="276" y="200"/>
                </a:lnTo>
                <a:lnTo>
                  <a:pt x="277" y="199"/>
                </a:lnTo>
                <a:lnTo>
                  <a:pt x="277" y="198"/>
                </a:lnTo>
                <a:lnTo>
                  <a:pt x="277" y="197"/>
                </a:lnTo>
                <a:lnTo>
                  <a:pt x="278" y="195"/>
                </a:lnTo>
                <a:lnTo>
                  <a:pt x="278" y="193"/>
                </a:lnTo>
                <a:lnTo>
                  <a:pt x="277" y="189"/>
                </a:lnTo>
                <a:lnTo>
                  <a:pt x="277" y="187"/>
                </a:lnTo>
                <a:lnTo>
                  <a:pt x="277" y="185"/>
                </a:lnTo>
                <a:lnTo>
                  <a:pt x="278" y="183"/>
                </a:lnTo>
                <a:lnTo>
                  <a:pt x="278" y="182"/>
                </a:lnTo>
                <a:lnTo>
                  <a:pt x="278" y="180"/>
                </a:lnTo>
                <a:lnTo>
                  <a:pt x="279" y="179"/>
                </a:lnTo>
                <a:lnTo>
                  <a:pt x="279" y="178"/>
                </a:lnTo>
                <a:lnTo>
                  <a:pt x="280" y="176"/>
                </a:lnTo>
                <a:lnTo>
                  <a:pt x="280" y="175"/>
                </a:lnTo>
                <a:lnTo>
                  <a:pt x="281" y="175"/>
                </a:lnTo>
                <a:lnTo>
                  <a:pt x="282" y="174"/>
                </a:lnTo>
                <a:lnTo>
                  <a:pt x="282" y="173"/>
                </a:lnTo>
                <a:lnTo>
                  <a:pt x="283" y="173"/>
                </a:lnTo>
                <a:lnTo>
                  <a:pt x="284" y="173"/>
                </a:lnTo>
                <a:lnTo>
                  <a:pt x="284" y="172"/>
                </a:lnTo>
                <a:lnTo>
                  <a:pt x="286" y="172"/>
                </a:lnTo>
                <a:lnTo>
                  <a:pt x="290" y="171"/>
                </a:lnTo>
                <a:lnTo>
                  <a:pt x="292" y="171"/>
                </a:lnTo>
                <a:lnTo>
                  <a:pt x="294" y="170"/>
                </a:lnTo>
                <a:lnTo>
                  <a:pt x="296" y="169"/>
                </a:lnTo>
                <a:lnTo>
                  <a:pt x="298" y="168"/>
                </a:lnTo>
                <a:lnTo>
                  <a:pt x="300" y="166"/>
                </a:lnTo>
                <a:lnTo>
                  <a:pt x="302" y="165"/>
                </a:lnTo>
                <a:lnTo>
                  <a:pt x="304" y="162"/>
                </a:lnTo>
                <a:lnTo>
                  <a:pt x="306" y="161"/>
                </a:lnTo>
                <a:lnTo>
                  <a:pt x="307" y="160"/>
                </a:lnTo>
                <a:lnTo>
                  <a:pt x="309" y="159"/>
                </a:lnTo>
                <a:lnTo>
                  <a:pt x="312" y="158"/>
                </a:lnTo>
                <a:lnTo>
                  <a:pt x="314" y="157"/>
                </a:lnTo>
                <a:lnTo>
                  <a:pt x="316" y="156"/>
                </a:lnTo>
                <a:lnTo>
                  <a:pt x="317" y="156"/>
                </a:lnTo>
                <a:lnTo>
                  <a:pt x="318" y="156"/>
                </a:lnTo>
                <a:lnTo>
                  <a:pt x="319" y="156"/>
                </a:lnTo>
                <a:lnTo>
                  <a:pt x="321" y="157"/>
                </a:lnTo>
                <a:lnTo>
                  <a:pt x="322" y="157"/>
                </a:lnTo>
                <a:lnTo>
                  <a:pt x="326" y="158"/>
                </a:lnTo>
                <a:lnTo>
                  <a:pt x="330" y="159"/>
                </a:lnTo>
                <a:lnTo>
                  <a:pt x="333" y="160"/>
                </a:lnTo>
                <a:lnTo>
                  <a:pt x="335" y="160"/>
                </a:lnTo>
                <a:lnTo>
                  <a:pt x="336" y="160"/>
                </a:lnTo>
                <a:lnTo>
                  <a:pt x="337" y="160"/>
                </a:lnTo>
                <a:lnTo>
                  <a:pt x="342" y="159"/>
                </a:lnTo>
                <a:lnTo>
                  <a:pt x="346" y="159"/>
                </a:lnTo>
                <a:lnTo>
                  <a:pt x="347" y="158"/>
                </a:lnTo>
                <a:lnTo>
                  <a:pt x="349" y="158"/>
                </a:lnTo>
                <a:lnTo>
                  <a:pt x="351" y="157"/>
                </a:lnTo>
                <a:lnTo>
                  <a:pt x="352" y="156"/>
                </a:lnTo>
                <a:lnTo>
                  <a:pt x="354" y="155"/>
                </a:lnTo>
                <a:lnTo>
                  <a:pt x="358" y="152"/>
                </a:lnTo>
                <a:lnTo>
                  <a:pt x="360" y="151"/>
                </a:lnTo>
                <a:lnTo>
                  <a:pt x="362" y="150"/>
                </a:lnTo>
                <a:lnTo>
                  <a:pt x="366" y="148"/>
                </a:lnTo>
                <a:lnTo>
                  <a:pt x="377" y="143"/>
                </a:lnTo>
                <a:lnTo>
                  <a:pt x="384" y="140"/>
                </a:lnTo>
                <a:lnTo>
                  <a:pt x="388" y="138"/>
                </a:lnTo>
                <a:lnTo>
                  <a:pt x="391" y="137"/>
                </a:lnTo>
                <a:lnTo>
                  <a:pt x="398" y="134"/>
                </a:lnTo>
                <a:lnTo>
                  <a:pt x="401" y="133"/>
                </a:lnTo>
                <a:lnTo>
                  <a:pt x="405" y="132"/>
                </a:lnTo>
                <a:lnTo>
                  <a:pt x="406" y="131"/>
                </a:lnTo>
                <a:lnTo>
                  <a:pt x="407" y="130"/>
                </a:lnTo>
                <a:lnTo>
                  <a:pt x="410" y="129"/>
                </a:lnTo>
                <a:lnTo>
                  <a:pt x="412" y="127"/>
                </a:lnTo>
                <a:lnTo>
                  <a:pt x="414" y="126"/>
                </a:lnTo>
                <a:lnTo>
                  <a:pt x="415" y="124"/>
                </a:lnTo>
                <a:lnTo>
                  <a:pt x="416" y="123"/>
                </a:lnTo>
                <a:lnTo>
                  <a:pt x="417" y="121"/>
                </a:lnTo>
                <a:lnTo>
                  <a:pt x="418" y="119"/>
                </a:lnTo>
                <a:lnTo>
                  <a:pt x="421" y="115"/>
                </a:lnTo>
                <a:lnTo>
                  <a:pt x="422" y="114"/>
                </a:lnTo>
                <a:lnTo>
                  <a:pt x="423" y="112"/>
                </a:lnTo>
                <a:lnTo>
                  <a:pt x="423" y="112"/>
                </a:lnTo>
                <a:lnTo>
                  <a:pt x="425" y="111"/>
                </a:lnTo>
                <a:lnTo>
                  <a:pt x="426" y="110"/>
                </a:lnTo>
                <a:lnTo>
                  <a:pt x="427" y="109"/>
                </a:lnTo>
                <a:lnTo>
                  <a:pt x="430" y="109"/>
                </a:lnTo>
                <a:lnTo>
                  <a:pt x="432" y="108"/>
                </a:lnTo>
                <a:lnTo>
                  <a:pt x="433" y="108"/>
                </a:lnTo>
                <a:lnTo>
                  <a:pt x="435" y="108"/>
                </a:lnTo>
                <a:lnTo>
                  <a:pt x="436" y="108"/>
                </a:lnTo>
                <a:lnTo>
                  <a:pt x="438" y="108"/>
                </a:lnTo>
                <a:lnTo>
                  <a:pt x="440" y="108"/>
                </a:lnTo>
                <a:lnTo>
                  <a:pt x="444" y="109"/>
                </a:lnTo>
                <a:lnTo>
                  <a:pt x="445" y="109"/>
                </a:lnTo>
                <a:lnTo>
                  <a:pt x="447" y="109"/>
                </a:lnTo>
                <a:lnTo>
                  <a:pt x="449" y="109"/>
                </a:lnTo>
                <a:lnTo>
                  <a:pt x="450" y="109"/>
                </a:lnTo>
                <a:lnTo>
                  <a:pt x="452" y="109"/>
                </a:lnTo>
                <a:lnTo>
                  <a:pt x="454" y="109"/>
                </a:lnTo>
                <a:lnTo>
                  <a:pt x="458" y="108"/>
                </a:lnTo>
                <a:lnTo>
                  <a:pt x="460" y="108"/>
                </a:lnTo>
                <a:lnTo>
                  <a:pt x="462" y="107"/>
                </a:lnTo>
                <a:lnTo>
                  <a:pt x="465" y="106"/>
                </a:lnTo>
                <a:lnTo>
                  <a:pt x="468" y="105"/>
                </a:lnTo>
                <a:lnTo>
                  <a:pt x="469" y="104"/>
                </a:lnTo>
                <a:lnTo>
                  <a:pt x="471" y="104"/>
                </a:lnTo>
                <a:lnTo>
                  <a:pt x="476" y="103"/>
                </a:lnTo>
                <a:lnTo>
                  <a:pt x="477" y="102"/>
                </a:lnTo>
                <a:lnTo>
                  <a:pt x="479" y="102"/>
                </a:lnTo>
                <a:lnTo>
                  <a:pt x="480" y="101"/>
                </a:lnTo>
                <a:lnTo>
                  <a:pt x="480" y="101"/>
                </a:lnTo>
                <a:lnTo>
                  <a:pt x="481" y="100"/>
                </a:lnTo>
                <a:lnTo>
                  <a:pt x="482" y="100"/>
                </a:lnTo>
                <a:lnTo>
                  <a:pt x="483" y="98"/>
                </a:lnTo>
                <a:lnTo>
                  <a:pt x="483" y="97"/>
                </a:lnTo>
                <a:lnTo>
                  <a:pt x="484" y="96"/>
                </a:lnTo>
                <a:lnTo>
                  <a:pt x="485" y="93"/>
                </a:lnTo>
                <a:lnTo>
                  <a:pt x="486" y="89"/>
                </a:lnTo>
                <a:lnTo>
                  <a:pt x="487" y="87"/>
                </a:lnTo>
                <a:lnTo>
                  <a:pt x="487" y="86"/>
                </a:lnTo>
                <a:lnTo>
                  <a:pt x="487" y="85"/>
                </a:lnTo>
                <a:lnTo>
                  <a:pt x="487" y="84"/>
                </a:lnTo>
                <a:lnTo>
                  <a:pt x="487" y="83"/>
                </a:lnTo>
                <a:lnTo>
                  <a:pt x="487" y="82"/>
                </a:lnTo>
                <a:lnTo>
                  <a:pt x="487" y="81"/>
                </a:lnTo>
                <a:lnTo>
                  <a:pt x="486" y="81"/>
                </a:lnTo>
                <a:lnTo>
                  <a:pt x="486" y="80"/>
                </a:lnTo>
                <a:lnTo>
                  <a:pt x="485" y="79"/>
                </a:lnTo>
                <a:lnTo>
                  <a:pt x="484" y="78"/>
                </a:lnTo>
                <a:lnTo>
                  <a:pt x="483" y="78"/>
                </a:lnTo>
                <a:lnTo>
                  <a:pt x="482" y="77"/>
                </a:lnTo>
                <a:lnTo>
                  <a:pt x="481" y="77"/>
                </a:lnTo>
                <a:lnTo>
                  <a:pt x="478" y="75"/>
                </a:lnTo>
                <a:lnTo>
                  <a:pt x="472" y="73"/>
                </a:lnTo>
                <a:lnTo>
                  <a:pt x="468" y="72"/>
                </a:lnTo>
                <a:lnTo>
                  <a:pt x="462" y="69"/>
                </a:lnTo>
                <a:lnTo>
                  <a:pt x="460" y="69"/>
                </a:lnTo>
                <a:lnTo>
                  <a:pt x="459" y="68"/>
                </a:lnTo>
                <a:lnTo>
                  <a:pt x="458" y="67"/>
                </a:lnTo>
                <a:lnTo>
                  <a:pt x="457" y="67"/>
                </a:lnTo>
                <a:lnTo>
                  <a:pt x="456" y="66"/>
                </a:lnTo>
                <a:lnTo>
                  <a:pt x="456" y="65"/>
                </a:lnTo>
                <a:lnTo>
                  <a:pt x="455" y="65"/>
                </a:lnTo>
                <a:lnTo>
                  <a:pt x="455" y="64"/>
                </a:lnTo>
                <a:lnTo>
                  <a:pt x="454" y="63"/>
                </a:lnTo>
                <a:lnTo>
                  <a:pt x="454" y="61"/>
                </a:lnTo>
                <a:lnTo>
                  <a:pt x="453" y="60"/>
                </a:lnTo>
                <a:lnTo>
                  <a:pt x="453" y="60"/>
                </a:lnTo>
                <a:lnTo>
                  <a:pt x="453" y="59"/>
                </a:lnTo>
                <a:lnTo>
                  <a:pt x="453" y="58"/>
                </a:lnTo>
                <a:lnTo>
                  <a:pt x="453" y="58"/>
                </a:lnTo>
                <a:lnTo>
                  <a:pt x="453" y="57"/>
                </a:lnTo>
                <a:lnTo>
                  <a:pt x="454" y="56"/>
                </a:lnTo>
                <a:lnTo>
                  <a:pt x="455" y="54"/>
                </a:lnTo>
                <a:lnTo>
                  <a:pt x="455" y="53"/>
                </a:lnTo>
                <a:lnTo>
                  <a:pt x="456" y="52"/>
                </a:lnTo>
                <a:lnTo>
                  <a:pt x="456" y="52"/>
                </a:lnTo>
                <a:lnTo>
                  <a:pt x="456" y="51"/>
                </a:lnTo>
                <a:lnTo>
                  <a:pt x="455" y="50"/>
                </a:lnTo>
                <a:lnTo>
                  <a:pt x="455" y="50"/>
                </a:lnTo>
                <a:lnTo>
                  <a:pt x="454" y="49"/>
                </a:lnTo>
                <a:lnTo>
                  <a:pt x="454" y="49"/>
                </a:lnTo>
                <a:lnTo>
                  <a:pt x="453" y="49"/>
                </a:lnTo>
                <a:lnTo>
                  <a:pt x="452" y="49"/>
                </a:lnTo>
                <a:lnTo>
                  <a:pt x="451" y="48"/>
                </a:lnTo>
                <a:lnTo>
                  <a:pt x="447" y="49"/>
                </a:lnTo>
                <a:lnTo>
                  <a:pt x="445" y="48"/>
                </a:lnTo>
                <a:lnTo>
                  <a:pt x="442" y="48"/>
                </a:lnTo>
                <a:lnTo>
                  <a:pt x="441" y="48"/>
                </a:lnTo>
                <a:lnTo>
                  <a:pt x="441" y="48"/>
                </a:lnTo>
                <a:lnTo>
                  <a:pt x="439" y="47"/>
                </a:lnTo>
                <a:lnTo>
                  <a:pt x="438" y="46"/>
                </a:lnTo>
                <a:lnTo>
                  <a:pt x="437" y="46"/>
                </a:lnTo>
                <a:lnTo>
                  <a:pt x="436" y="45"/>
                </a:lnTo>
                <a:lnTo>
                  <a:pt x="435" y="44"/>
                </a:lnTo>
                <a:lnTo>
                  <a:pt x="434" y="43"/>
                </a:lnTo>
                <a:lnTo>
                  <a:pt x="434" y="42"/>
                </a:lnTo>
                <a:lnTo>
                  <a:pt x="433" y="41"/>
                </a:lnTo>
                <a:lnTo>
                  <a:pt x="433" y="41"/>
                </a:lnTo>
                <a:lnTo>
                  <a:pt x="433" y="40"/>
                </a:lnTo>
                <a:lnTo>
                  <a:pt x="433" y="38"/>
                </a:lnTo>
                <a:lnTo>
                  <a:pt x="433" y="35"/>
                </a:lnTo>
                <a:lnTo>
                  <a:pt x="433" y="34"/>
                </a:lnTo>
                <a:lnTo>
                  <a:pt x="434" y="33"/>
                </a:lnTo>
                <a:lnTo>
                  <a:pt x="434" y="32"/>
                </a:lnTo>
                <a:lnTo>
                  <a:pt x="434" y="31"/>
                </a:lnTo>
                <a:lnTo>
                  <a:pt x="436" y="27"/>
                </a:lnTo>
                <a:lnTo>
                  <a:pt x="437" y="26"/>
                </a:lnTo>
                <a:lnTo>
                  <a:pt x="438" y="24"/>
                </a:lnTo>
                <a:lnTo>
                  <a:pt x="438" y="22"/>
                </a:lnTo>
                <a:lnTo>
                  <a:pt x="439" y="21"/>
                </a:lnTo>
                <a:lnTo>
                  <a:pt x="439" y="19"/>
                </a:lnTo>
                <a:lnTo>
                  <a:pt x="440" y="18"/>
                </a:lnTo>
                <a:lnTo>
                  <a:pt x="441" y="13"/>
                </a:lnTo>
                <a:lnTo>
                  <a:pt x="441" y="12"/>
                </a:lnTo>
                <a:lnTo>
                  <a:pt x="441" y="11"/>
                </a:lnTo>
                <a:lnTo>
                  <a:pt x="442" y="10"/>
                </a:lnTo>
                <a:lnTo>
                  <a:pt x="442" y="10"/>
                </a:lnTo>
                <a:lnTo>
                  <a:pt x="443" y="8"/>
                </a:lnTo>
                <a:lnTo>
                  <a:pt x="448" y="2"/>
                </a:lnTo>
                <a:lnTo>
                  <a:pt x="449" y="1"/>
                </a:lnTo>
                <a:lnTo>
                  <a:pt x="450" y="0"/>
                </a:lnTo>
                <a:lnTo>
                  <a:pt x="450" y="0"/>
                </a:lnTo>
                <a:lnTo>
                  <a:pt x="450" y="0"/>
                </a:lnTo>
              </a:path>
            </a:pathLst>
          </a:custGeom>
          <a:noFill/>
          <a:ln w="98425">
            <a:solidFill>
              <a:srgbClr val="CCCC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123" name="Freeform 239">
            <a:extLst>
              <a:ext uri="{FF2B5EF4-FFF2-40B4-BE49-F238E27FC236}">
                <a16:creationId xmlns:a16="http://schemas.microsoft.com/office/drawing/2014/main" id="{476B095B-4078-4003-8961-849B1794BFB7}"/>
              </a:ext>
            </a:extLst>
          </p:cNvPr>
          <p:cNvSpPr>
            <a:spLocks/>
          </p:cNvSpPr>
          <p:nvPr/>
        </p:nvSpPr>
        <p:spPr bwMode="auto">
          <a:xfrm>
            <a:off x="8344644" y="1522961"/>
            <a:ext cx="542132" cy="364818"/>
          </a:xfrm>
          <a:custGeom>
            <a:avLst/>
            <a:gdLst>
              <a:gd name="T0" fmla="*/ 298 w 532"/>
              <a:gd name="T1" fmla="*/ 4 h 358"/>
              <a:gd name="T2" fmla="*/ 315 w 532"/>
              <a:gd name="T3" fmla="*/ 17 h 358"/>
              <a:gd name="T4" fmla="*/ 328 w 532"/>
              <a:gd name="T5" fmla="*/ 17 h 358"/>
              <a:gd name="T6" fmla="*/ 340 w 532"/>
              <a:gd name="T7" fmla="*/ 8 h 358"/>
              <a:gd name="T8" fmla="*/ 350 w 532"/>
              <a:gd name="T9" fmla="*/ 24 h 358"/>
              <a:gd name="T10" fmla="*/ 369 w 532"/>
              <a:gd name="T11" fmla="*/ 20 h 358"/>
              <a:gd name="T12" fmla="*/ 388 w 532"/>
              <a:gd name="T13" fmla="*/ 46 h 358"/>
              <a:gd name="T14" fmla="*/ 385 w 532"/>
              <a:gd name="T15" fmla="*/ 79 h 358"/>
              <a:gd name="T16" fmla="*/ 403 w 532"/>
              <a:gd name="T17" fmla="*/ 106 h 358"/>
              <a:gd name="T18" fmla="*/ 425 w 532"/>
              <a:gd name="T19" fmla="*/ 134 h 358"/>
              <a:gd name="T20" fmla="*/ 432 w 532"/>
              <a:gd name="T21" fmla="*/ 158 h 358"/>
              <a:gd name="T22" fmla="*/ 451 w 532"/>
              <a:gd name="T23" fmla="*/ 144 h 358"/>
              <a:gd name="T24" fmla="*/ 485 w 532"/>
              <a:gd name="T25" fmla="*/ 155 h 358"/>
              <a:gd name="T26" fmla="*/ 497 w 532"/>
              <a:gd name="T27" fmla="*/ 169 h 358"/>
              <a:gd name="T28" fmla="*/ 506 w 532"/>
              <a:gd name="T29" fmla="*/ 210 h 358"/>
              <a:gd name="T30" fmla="*/ 511 w 532"/>
              <a:gd name="T31" fmla="*/ 252 h 358"/>
              <a:gd name="T32" fmla="*/ 514 w 532"/>
              <a:gd name="T33" fmla="*/ 284 h 358"/>
              <a:gd name="T34" fmla="*/ 531 w 532"/>
              <a:gd name="T35" fmla="*/ 319 h 358"/>
              <a:gd name="T36" fmla="*/ 520 w 532"/>
              <a:gd name="T37" fmla="*/ 330 h 358"/>
              <a:gd name="T38" fmla="*/ 495 w 532"/>
              <a:gd name="T39" fmla="*/ 331 h 358"/>
              <a:gd name="T40" fmla="*/ 476 w 532"/>
              <a:gd name="T41" fmla="*/ 316 h 358"/>
              <a:gd name="T42" fmla="*/ 457 w 532"/>
              <a:gd name="T43" fmla="*/ 330 h 358"/>
              <a:gd name="T44" fmla="*/ 454 w 532"/>
              <a:gd name="T45" fmla="*/ 349 h 358"/>
              <a:gd name="T46" fmla="*/ 436 w 532"/>
              <a:gd name="T47" fmla="*/ 352 h 358"/>
              <a:gd name="T48" fmla="*/ 425 w 532"/>
              <a:gd name="T49" fmla="*/ 342 h 358"/>
              <a:gd name="T50" fmla="*/ 399 w 532"/>
              <a:gd name="T51" fmla="*/ 332 h 358"/>
              <a:gd name="T52" fmla="*/ 379 w 532"/>
              <a:gd name="T53" fmla="*/ 332 h 358"/>
              <a:gd name="T54" fmla="*/ 359 w 532"/>
              <a:gd name="T55" fmla="*/ 343 h 358"/>
              <a:gd name="T56" fmla="*/ 324 w 532"/>
              <a:gd name="T57" fmla="*/ 324 h 358"/>
              <a:gd name="T58" fmla="*/ 305 w 532"/>
              <a:gd name="T59" fmla="*/ 305 h 358"/>
              <a:gd name="T60" fmla="*/ 274 w 532"/>
              <a:gd name="T61" fmla="*/ 279 h 358"/>
              <a:gd name="T62" fmla="*/ 256 w 532"/>
              <a:gd name="T63" fmla="*/ 279 h 358"/>
              <a:gd name="T64" fmla="*/ 239 w 532"/>
              <a:gd name="T65" fmla="*/ 267 h 358"/>
              <a:gd name="T66" fmla="*/ 230 w 532"/>
              <a:gd name="T67" fmla="*/ 284 h 358"/>
              <a:gd name="T68" fmla="*/ 211 w 532"/>
              <a:gd name="T69" fmla="*/ 299 h 358"/>
              <a:gd name="T70" fmla="*/ 200 w 532"/>
              <a:gd name="T71" fmla="*/ 313 h 358"/>
              <a:gd name="T72" fmla="*/ 172 w 532"/>
              <a:gd name="T73" fmla="*/ 309 h 358"/>
              <a:gd name="T74" fmla="*/ 163 w 532"/>
              <a:gd name="T75" fmla="*/ 330 h 358"/>
              <a:gd name="T76" fmla="*/ 139 w 532"/>
              <a:gd name="T77" fmla="*/ 353 h 358"/>
              <a:gd name="T78" fmla="*/ 106 w 532"/>
              <a:gd name="T79" fmla="*/ 358 h 358"/>
              <a:gd name="T80" fmla="*/ 95 w 532"/>
              <a:gd name="T81" fmla="*/ 343 h 358"/>
              <a:gd name="T82" fmla="*/ 82 w 532"/>
              <a:gd name="T83" fmla="*/ 341 h 358"/>
              <a:gd name="T84" fmla="*/ 62 w 532"/>
              <a:gd name="T85" fmla="*/ 341 h 358"/>
              <a:gd name="T86" fmla="*/ 54 w 532"/>
              <a:gd name="T87" fmla="*/ 334 h 358"/>
              <a:gd name="T88" fmla="*/ 30 w 532"/>
              <a:gd name="T89" fmla="*/ 306 h 358"/>
              <a:gd name="T90" fmla="*/ 9 w 532"/>
              <a:gd name="T91" fmla="*/ 263 h 358"/>
              <a:gd name="T92" fmla="*/ 0 w 532"/>
              <a:gd name="T93" fmla="*/ 234 h 358"/>
              <a:gd name="T94" fmla="*/ 10 w 532"/>
              <a:gd name="T95" fmla="*/ 207 h 358"/>
              <a:gd name="T96" fmla="*/ 29 w 532"/>
              <a:gd name="T97" fmla="*/ 187 h 358"/>
              <a:gd name="T98" fmla="*/ 36 w 532"/>
              <a:gd name="T99" fmla="*/ 167 h 358"/>
              <a:gd name="T100" fmla="*/ 43 w 532"/>
              <a:gd name="T101" fmla="*/ 141 h 358"/>
              <a:gd name="T102" fmla="*/ 61 w 532"/>
              <a:gd name="T103" fmla="*/ 140 h 358"/>
              <a:gd name="T104" fmla="*/ 84 w 532"/>
              <a:gd name="T105" fmla="*/ 146 h 358"/>
              <a:gd name="T106" fmla="*/ 96 w 532"/>
              <a:gd name="T107" fmla="*/ 123 h 358"/>
              <a:gd name="T108" fmla="*/ 128 w 532"/>
              <a:gd name="T109" fmla="*/ 114 h 358"/>
              <a:gd name="T110" fmla="*/ 164 w 532"/>
              <a:gd name="T111" fmla="*/ 130 h 358"/>
              <a:gd name="T112" fmla="*/ 189 w 532"/>
              <a:gd name="T113" fmla="*/ 125 h 358"/>
              <a:gd name="T114" fmla="*/ 211 w 532"/>
              <a:gd name="T115" fmla="*/ 100 h 358"/>
              <a:gd name="T116" fmla="*/ 252 w 532"/>
              <a:gd name="T117" fmla="*/ 103 h 358"/>
              <a:gd name="T118" fmla="*/ 269 w 532"/>
              <a:gd name="T119" fmla="*/ 97 h 358"/>
              <a:gd name="T120" fmla="*/ 275 w 532"/>
              <a:gd name="T121" fmla="*/ 56 h 358"/>
              <a:gd name="T122" fmla="*/ 274 w 532"/>
              <a:gd name="T123" fmla="*/ 29 h 358"/>
              <a:gd name="T124" fmla="*/ 262 w 532"/>
              <a:gd name="T125" fmla="*/ 19 h 3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532" h="358">
                <a:moveTo>
                  <a:pt x="280" y="0"/>
                </a:moveTo>
                <a:lnTo>
                  <a:pt x="281" y="1"/>
                </a:lnTo>
                <a:lnTo>
                  <a:pt x="284" y="3"/>
                </a:lnTo>
                <a:lnTo>
                  <a:pt x="285" y="3"/>
                </a:lnTo>
                <a:lnTo>
                  <a:pt x="287" y="4"/>
                </a:lnTo>
                <a:lnTo>
                  <a:pt x="288" y="5"/>
                </a:lnTo>
                <a:lnTo>
                  <a:pt x="289" y="5"/>
                </a:lnTo>
                <a:lnTo>
                  <a:pt x="290" y="5"/>
                </a:lnTo>
                <a:lnTo>
                  <a:pt x="291" y="5"/>
                </a:lnTo>
                <a:lnTo>
                  <a:pt x="292" y="5"/>
                </a:lnTo>
                <a:lnTo>
                  <a:pt x="293" y="5"/>
                </a:lnTo>
                <a:lnTo>
                  <a:pt x="293" y="5"/>
                </a:lnTo>
                <a:lnTo>
                  <a:pt x="296" y="4"/>
                </a:lnTo>
                <a:lnTo>
                  <a:pt x="297" y="4"/>
                </a:lnTo>
                <a:lnTo>
                  <a:pt x="298" y="4"/>
                </a:lnTo>
                <a:lnTo>
                  <a:pt x="299" y="4"/>
                </a:lnTo>
                <a:lnTo>
                  <a:pt x="300" y="4"/>
                </a:lnTo>
                <a:lnTo>
                  <a:pt x="302" y="5"/>
                </a:lnTo>
                <a:lnTo>
                  <a:pt x="308" y="6"/>
                </a:lnTo>
                <a:lnTo>
                  <a:pt x="310" y="7"/>
                </a:lnTo>
                <a:lnTo>
                  <a:pt x="311" y="8"/>
                </a:lnTo>
                <a:lnTo>
                  <a:pt x="312" y="9"/>
                </a:lnTo>
                <a:lnTo>
                  <a:pt x="312" y="9"/>
                </a:lnTo>
                <a:lnTo>
                  <a:pt x="313" y="10"/>
                </a:lnTo>
                <a:lnTo>
                  <a:pt x="313" y="11"/>
                </a:lnTo>
                <a:lnTo>
                  <a:pt x="313" y="11"/>
                </a:lnTo>
                <a:lnTo>
                  <a:pt x="313" y="14"/>
                </a:lnTo>
                <a:lnTo>
                  <a:pt x="314" y="15"/>
                </a:lnTo>
                <a:lnTo>
                  <a:pt x="314" y="16"/>
                </a:lnTo>
                <a:lnTo>
                  <a:pt x="315" y="17"/>
                </a:lnTo>
                <a:lnTo>
                  <a:pt x="315" y="18"/>
                </a:lnTo>
                <a:lnTo>
                  <a:pt x="316" y="19"/>
                </a:lnTo>
                <a:lnTo>
                  <a:pt x="317" y="19"/>
                </a:lnTo>
                <a:lnTo>
                  <a:pt x="319" y="20"/>
                </a:lnTo>
                <a:lnTo>
                  <a:pt x="320" y="20"/>
                </a:lnTo>
                <a:lnTo>
                  <a:pt x="321" y="20"/>
                </a:lnTo>
                <a:lnTo>
                  <a:pt x="322" y="20"/>
                </a:lnTo>
                <a:lnTo>
                  <a:pt x="323" y="20"/>
                </a:lnTo>
                <a:lnTo>
                  <a:pt x="324" y="20"/>
                </a:lnTo>
                <a:lnTo>
                  <a:pt x="325" y="20"/>
                </a:lnTo>
                <a:lnTo>
                  <a:pt x="325" y="20"/>
                </a:lnTo>
                <a:lnTo>
                  <a:pt x="326" y="19"/>
                </a:lnTo>
                <a:lnTo>
                  <a:pt x="327" y="19"/>
                </a:lnTo>
                <a:lnTo>
                  <a:pt x="327" y="18"/>
                </a:lnTo>
                <a:lnTo>
                  <a:pt x="328" y="17"/>
                </a:lnTo>
                <a:lnTo>
                  <a:pt x="329" y="15"/>
                </a:lnTo>
                <a:lnTo>
                  <a:pt x="330" y="13"/>
                </a:lnTo>
                <a:lnTo>
                  <a:pt x="331" y="11"/>
                </a:lnTo>
                <a:lnTo>
                  <a:pt x="332" y="10"/>
                </a:lnTo>
                <a:lnTo>
                  <a:pt x="333" y="9"/>
                </a:lnTo>
                <a:lnTo>
                  <a:pt x="334" y="9"/>
                </a:lnTo>
                <a:lnTo>
                  <a:pt x="335" y="8"/>
                </a:lnTo>
                <a:lnTo>
                  <a:pt x="335" y="8"/>
                </a:lnTo>
                <a:lnTo>
                  <a:pt x="336" y="8"/>
                </a:lnTo>
                <a:lnTo>
                  <a:pt x="336" y="7"/>
                </a:lnTo>
                <a:lnTo>
                  <a:pt x="337" y="7"/>
                </a:lnTo>
                <a:lnTo>
                  <a:pt x="338" y="7"/>
                </a:lnTo>
                <a:lnTo>
                  <a:pt x="339" y="7"/>
                </a:lnTo>
                <a:lnTo>
                  <a:pt x="339" y="8"/>
                </a:lnTo>
                <a:lnTo>
                  <a:pt x="340" y="8"/>
                </a:lnTo>
                <a:lnTo>
                  <a:pt x="340" y="8"/>
                </a:lnTo>
                <a:lnTo>
                  <a:pt x="340" y="8"/>
                </a:lnTo>
                <a:lnTo>
                  <a:pt x="341" y="9"/>
                </a:lnTo>
                <a:lnTo>
                  <a:pt x="342" y="10"/>
                </a:lnTo>
                <a:lnTo>
                  <a:pt x="342" y="12"/>
                </a:lnTo>
                <a:lnTo>
                  <a:pt x="343" y="13"/>
                </a:lnTo>
                <a:lnTo>
                  <a:pt x="344" y="18"/>
                </a:lnTo>
                <a:lnTo>
                  <a:pt x="345" y="20"/>
                </a:lnTo>
                <a:lnTo>
                  <a:pt x="345" y="21"/>
                </a:lnTo>
                <a:lnTo>
                  <a:pt x="346" y="22"/>
                </a:lnTo>
                <a:lnTo>
                  <a:pt x="346" y="23"/>
                </a:lnTo>
                <a:lnTo>
                  <a:pt x="347" y="23"/>
                </a:lnTo>
                <a:lnTo>
                  <a:pt x="348" y="24"/>
                </a:lnTo>
                <a:lnTo>
                  <a:pt x="349" y="24"/>
                </a:lnTo>
                <a:lnTo>
                  <a:pt x="350" y="24"/>
                </a:lnTo>
                <a:lnTo>
                  <a:pt x="351" y="24"/>
                </a:lnTo>
                <a:lnTo>
                  <a:pt x="352" y="24"/>
                </a:lnTo>
                <a:lnTo>
                  <a:pt x="353" y="23"/>
                </a:lnTo>
                <a:lnTo>
                  <a:pt x="356" y="22"/>
                </a:lnTo>
                <a:lnTo>
                  <a:pt x="358" y="21"/>
                </a:lnTo>
                <a:lnTo>
                  <a:pt x="361" y="20"/>
                </a:lnTo>
                <a:lnTo>
                  <a:pt x="362" y="20"/>
                </a:lnTo>
                <a:lnTo>
                  <a:pt x="363" y="19"/>
                </a:lnTo>
                <a:lnTo>
                  <a:pt x="365" y="19"/>
                </a:lnTo>
                <a:lnTo>
                  <a:pt x="366" y="19"/>
                </a:lnTo>
                <a:lnTo>
                  <a:pt x="367" y="19"/>
                </a:lnTo>
                <a:lnTo>
                  <a:pt x="367" y="19"/>
                </a:lnTo>
                <a:lnTo>
                  <a:pt x="368" y="20"/>
                </a:lnTo>
                <a:lnTo>
                  <a:pt x="369" y="20"/>
                </a:lnTo>
                <a:lnTo>
                  <a:pt x="369" y="20"/>
                </a:lnTo>
                <a:lnTo>
                  <a:pt x="370" y="21"/>
                </a:lnTo>
                <a:lnTo>
                  <a:pt x="373" y="24"/>
                </a:lnTo>
                <a:lnTo>
                  <a:pt x="374" y="25"/>
                </a:lnTo>
                <a:lnTo>
                  <a:pt x="376" y="26"/>
                </a:lnTo>
                <a:lnTo>
                  <a:pt x="379" y="28"/>
                </a:lnTo>
                <a:lnTo>
                  <a:pt x="380" y="29"/>
                </a:lnTo>
                <a:lnTo>
                  <a:pt x="382" y="30"/>
                </a:lnTo>
                <a:lnTo>
                  <a:pt x="383" y="31"/>
                </a:lnTo>
                <a:lnTo>
                  <a:pt x="383" y="33"/>
                </a:lnTo>
                <a:lnTo>
                  <a:pt x="384" y="33"/>
                </a:lnTo>
                <a:lnTo>
                  <a:pt x="385" y="35"/>
                </a:lnTo>
                <a:lnTo>
                  <a:pt x="387" y="41"/>
                </a:lnTo>
                <a:lnTo>
                  <a:pt x="388" y="43"/>
                </a:lnTo>
                <a:lnTo>
                  <a:pt x="388" y="45"/>
                </a:lnTo>
                <a:lnTo>
                  <a:pt x="388" y="46"/>
                </a:lnTo>
                <a:lnTo>
                  <a:pt x="388" y="47"/>
                </a:lnTo>
                <a:lnTo>
                  <a:pt x="388" y="49"/>
                </a:lnTo>
                <a:lnTo>
                  <a:pt x="388" y="50"/>
                </a:lnTo>
                <a:lnTo>
                  <a:pt x="388" y="51"/>
                </a:lnTo>
                <a:lnTo>
                  <a:pt x="385" y="58"/>
                </a:lnTo>
                <a:lnTo>
                  <a:pt x="384" y="60"/>
                </a:lnTo>
                <a:lnTo>
                  <a:pt x="384" y="61"/>
                </a:lnTo>
                <a:lnTo>
                  <a:pt x="384" y="63"/>
                </a:lnTo>
                <a:lnTo>
                  <a:pt x="384" y="65"/>
                </a:lnTo>
                <a:lnTo>
                  <a:pt x="383" y="67"/>
                </a:lnTo>
                <a:lnTo>
                  <a:pt x="384" y="69"/>
                </a:lnTo>
                <a:lnTo>
                  <a:pt x="384" y="72"/>
                </a:lnTo>
                <a:lnTo>
                  <a:pt x="384" y="74"/>
                </a:lnTo>
                <a:lnTo>
                  <a:pt x="385" y="76"/>
                </a:lnTo>
                <a:lnTo>
                  <a:pt x="385" y="79"/>
                </a:lnTo>
                <a:lnTo>
                  <a:pt x="386" y="82"/>
                </a:lnTo>
                <a:lnTo>
                  <a:pt x="387" y="85"/>
                </a:lnTo>
                <a:lnTo>
                  <a:pt x="388" y="87"/>
                </a:lnTo>
                <a:lnTo>
                  <a:pt x="389" y="89"/>
                </a:lnTo>
                <a:lnTo>
                  <a:pt x="390" y="91"/>
                </a:lnTo>
                <a:lnTo>
                  <a:pt x="392" y="94"/>
                </a:lnTo>
                <a:lnTo>
                  <a:pt x="393" y="96"/>
                </a:lnTo>
                <a:lnTo>
                  <a:pt x="395" y="98"/>
                </a:lnTo>
                <a:lnTo>
                  <a:pt x="396" y="100"/>
                </a:lnTo>
                <a:lnTo>
                  <a:pt x="398" y="102"/>
                </a:lnTo>
                <a:lnTo>
                  <a:pt x="399" y="103"/>
                </a:lnTo>
                <a:lnTo>
                  <a:pt x="400" y="104"/>
                </a:lnTo>
                <a:lnTo>
                  <a:pt x="401" y="105"/>
                </a:lnTo>
                <a:lnTo>
                  <a:pt x="402" y="106"/>
                </a:lnTo>
                <a:lnTo>
                  <a:pt x="403" y="106"/>
                </a:lnTo>
                <a:lnTo>
                  <a:pt x="405" y="107"/>
                </a:lnTo>
                <a:lnTo>
                  <a:pt x="407" y="108"/>
                </a:lnTo>
                <a:lnTo>
                  <a:pt x="412" y="110"/>
                </a:lnTo>
                <a:lnTo>
                  <a:pt x="413" y="111"/>
                </a:lnTo>
                <a:lnTo>
                  <a:pt x="415" y="112"/>
                </a:lnTo>
                <a:lnTo>
                  <a:pt x="417" y="113"/>
                </a:lnTo>
                <a:lnTo>
                  <a:pt x="418" y="115"/>
                </a:lnTo>
                <a:lnTo>
                  <a:pt x="419" y="116"/>
                </a:lnTo>
                <a:lnTo>
                  <a:pt x="421" y="118"/>
                </a:lnTo>
                <a:lnTo>
                  <a:pt x="422" y="121"/>
                </a:lnTo>
                <a:lnTo>
                  <a:pt x="423" y="124"/>
                </a:lnTo>
                <a:lnTo>
                  <a:pt x="424" y="126"/>
                </a:lnTo>
                <a:lnTo>
                  <a:pt x="425" y="129"/>
                </a:lnTo>
                <a:lnTo>
                  <a:pt x="425" y="131"/>
                </a:lnTo>
                <a:lnTo>
                  <a:pt x="425" y="134"/>
                </a:lnTo>
                <a:lnTo>
                  <a:pt x="425" y="139"/>
                </a:lnTo>
                <a:lnTo>
                  <a:pt x="425" y="145"/>
                </a:lnTo>
                <a:lnTo>
                  <a:pt x="425" y="146"/>
                </a:lnTo>
                <a:lnTo>
                  <a:pt x="426" y="148"/>
                </a:lnTo>
                <a:lnTo>
                  <a:pt x="426" y="151"/>
                </a:lnTo>
                <a:lnTo>
                  <a:pt x="426" y="153"/>
                </a:lnTo>
                <a:lnTo>
                  <a:pt x="427" y="154"/>
                </a:lnTo>
                <a:lnTo>
                  <a:pt x="427" y="155"/>
                </a:lnTo>
                <a:lnTo>
                  <a:pt x="428" y="156"/>
                </a:lnTo>
                <a:lnTo>
                  <a:pt x="428" y="156"/>
                </a:lnTo>
                <a:lnTo>
                  <a:pt x="428" y="157"/>
                </a:lnTo>
                <a:lnTo>
                  <a:pt x="429" y="157"/>
                </a:lnTo>
                <a:lnTo>
                  <a:pt x="430" y="158"/>
                </a:lnTo>
                <a:lnTo>
                  <a:pt x="431" y="158"/>
                </a:lnTo>
                <a:lnTo>
                  <a:pt x="432" y="158"/>
                </a:lnTo>
                <a:lnTo>
                  <a:pt x="432" y="158"/>
                </a:lnTo>
                <a:lnTo>
                  <a:pt x="433" y="158"/>
                </a:lnTo>
                <a:lnTo>
                  <a:pt x="434" y="158"/>
                </a:lnTo>
                <a:lnTo>
                  <a:pt x="435" y="158"/>
                </a:lnTo>
                <a:lnTo>
                  <a:pt x="436" y="157"/>
                </a:lnTo>
                <a:lnTo>
                  <a:pt x="437" y="156"/>
                </a:lnTo>
                <a:lnTo>
                  <a:pt x="438" y="156"/>
                </a:lnTo>
                <a:lnTo>
                  <a:pt x="439" y="155"/>
                </a:lnTo>
                <a:lnTo>
                  <a:pt x="441" y="153"/>
                </a:lnTo>
                <a:lnTo>
                  <a:pt x="445" y="148"/>
                </a:lnTo>
                <a:lnTo>
                  <a:pt x="447" y="147"/>
                </a:lnTo>
                <a:lnTo>
                  <a:pt x="448" y="146"/>
                </a:lnTo>
                <a:lnTo>
                  <a:pt x="449" y="145"/>
                </a:lnTo>
                <a:lnTo>
                  <a:pt x="450" y="145"/>
                </a:lnTo>
                <a:lnTo>
                  <a:pt x="451" y="144"/>
                </a:lnTo>
                <a:lnTo>
                  <a:pt x="452" y="144"/>
                </a:lnTo>
                <a:lnTo>
                  <a:pt x="453" y="144"/>
                </a:lnTo>
                <a:lnTo>
                  <a:pt x="453" y="144"/>
                </a:lnTo>
                <a:lnTo>
                  <a:pt x="454" y="144"/>
                </a:lnTo>
                <a:lnTo>
                  <a:pt x="455" y="144"/>
                </a:lnTo>
                <a:lnTo>
                  <a:pt x="457" y="144"/>
                </a:lnTo>
                <a:lnTo>
                  <a:pt x="459" y="144"/>
                </a:lnTo>
                <a:lnTo>
                  <a:pt x="461" y="145"/>
                </a:lnTo>
                <a:lnTo>
                  <a:pt x="463" y="146"/>
                </a:lnTo>
                <a:lnTo>
                  <a:pt x="466" y="147"/>
                </a:lnTo>
                <a:lnTo>
                  <a:pt x="471" y="149"/>
                </a:lnTo>
                <a:lnTo>
                  <a:pt x="473" y="151"/>
                </a:lnTo>
                <a:lnTo>
                  <a:pt x="477" y="152"/>
                </a:lnTo>
                <a:lnTo>
                  <a:pt x="482" y="154"/>
                </a:lnTo>
                <a:lnTo>
                  <a:pt x="485" y="155"/>
                </a:lnTo>
                <a:lnTo>
                  <a:pt x="487" y="156"/>
                </a:lnTo>
                <a:lnTo>
                  <a:pt x="491" y="158"/>
                </a:lnTo>
                <a:lnTo>
                  <a:pt x="492" y="159"/>
                </a:lnTo>
                <a:lnTo>
                  <a:pt x="493" y="159"/>
                </a:lnTo>
                <a:lnTo>
                  <a:pt x="493" y="159"/>
                </a:lnTo>
                <a:lnTo>
                  <a:pt x="493" y="159"/>
                </a:lnTo>
                <a:lnTo>
                  <a:pt x="494" y="159"/>
                </a:lnTo>
                <a:lnTo>
                  <a:pt x="493" y="159"/>
                </a:lnTo>
                <a:lnTo>
                  <a:pt x="493" y="160"/>
                </a:lnTo>
                <a:lnTo>
                  <a:pt x="494" y="161"/>
                </a:lnTo>
                <a:lnTo>
                  <a:pt x="494" y="162"/>
                </a:lnTo>
                <a:lnTo>
                  <a:pt x="494" y="163"/>
                </a:lnTo>
                <a:lnTo>
                  <a:pt x="495" y="165"/>
                </a:lnTo>
                <a:lnTo>
                  <a:pt x="496" y="167"/>
                </a:lnTo>
                <a:lnTo>
                  <a:pt x="497" y="169"/>
                </a:lnTo>
                <a:lnTo>
                  <a:pt x="498" y="172"/>
                </a:lnTo>
                <a:lnTo>
                  <a:pt x="500" y="174"/>
                </a:lnTo>
                <a:lnTo>
                  <a:pt x="503" y="179"/>
                </a:lnTo>
                <a:lnTo>
                  <a:pt x="505" y="182"/>
                </a:lnTo>
                <a:lnTo>
                  <a:pt x="505" y="183"/>
                </a:lnTo>
                <a:lnTo>
                  <a:pt x="506" y="185"/>
                </a:lnTo>
                <a:lnTo>
                  <a:pt x="506" y="186"/>
                </a:lnTo>
                <a:lnTo>
                  <a:pt x="507" y="187"/>
                </a:lnTo>
                <a:lnTo>
                  <a:pt x="507" y="189"/>
                </a:lnTo>
                <a:lnTo>
                  <a:pt x="507" y="191"/>
                </a:lnTo>
                <a:lnTo>
                  <a:pt x="507" y="193"/>
                </a:lnTo>
                <a:lnTo>
                  <a:pt x="506" y="199"/>
                </a:lnTo>
                <a:lnTo>
                  <a:pt x="506" y="201"/>
                </a:lnTo>
                <a:lnTo>
                  <a:pt x="506" y="203"/>
                </a:lnTo>
                <a:lnTo>
                  <a:pt x="506" y="210"/>
                </a:lnTo>
                <a:lnTo>
                  <a:pt x="506" y="220"/>
                </a:lnTo>
                <a:lnTo>
                  <a:pt x="507" y="222"/>
                </a:lnTo>
                <a:lnTo>
                  <a:pt x="507" y="224"/>
                </a:lnTo>
                <a:lnTo>
                  <a:pt x="507" y="227"/>
                </a:lnTo>
                <a:lnTo>
                  <a:pt x="508" y="231"/>
                </a:lnTo>
                <a:lnTo>
                  <a:pt x="509" y="234"/>
                </a:lnTo>
                <a:lnTo>
                  <a:pt x="510" y="239"/>
                </a:lnTo>
                <a:lnTo>
                  <a:pt x="511" y="241"/>
                </a:lnTo>
                <a:lnTo>
                  <a:pt x="511" y="242"/>
                </a:lnTo>
                <a:lnTo>
                  <a:pt x="511" y="244"/>
                </a:lnTo>
                <a:lnTo>
                  <a:pt x="511" y="247"/>
                </a:lnTo>
                <a:lnTo>
                  <a:pt x="511" y="249"/>
                </a:lnTo>
                <a:lnTo>
                  <a:pt x="511" y="250"/>
                </a:lnTo>
                <a:lnTo>
                  <a:pt x="511" y="251"/>
                </a:lnTo>
                <a:lnTo>
                  <a:pt x="511" y="252"/>
                </a:lnTo>
                <a:lnTo>
                  <a:pt x="512" y="254"/>
                </a:lnTo>
                <a:lnTo>
                  <a:pt x="515" y="259"/>
                </a:lnTo>
                <a:lnTo>
                  <a:pt x="516" y="263"/>
                </a:lnTo>
                <a:lnTo>
                  <a:pt x="517" y="264"/>
                </a:lnTo>
                <a:lnTo>
                  <a:pt x="517" y="265"/>
                </a:lnTo>
                <a:lnTo>
                  <a:pt x="518" y="266"/>
                </a:lnTo>
                <a:lnTo>
                  <a:pt x="518" y="267"/>
                </a:lnTo>
                <a:lnTo>
                  <a:pt x="518" y="268"/>
                </a:lnTo>
                <a:lnTo>
                  <a:pt x="518" y="269"/>
                </a:lnTo>
                <a:lnTo>
                  <a:pt x="517" y="270"/>
                </a:lnTo>
                <a:lnTo>
                  <a:pt x="517" y="272"/>
                </a:lnTo>
                <a:lnTo>
                  <a:pt x="515" y="277"/>
                </a:lnTo>
                <a:lnTo>
                  <a:pt x="514" y="280"/>
                </a:lnTo>
                <a:lnTo>
                  <a:pt x="514" y="283"/>
                </a:lnTo>
                <a:lnTo>
                  <a:pt x="514" y="284"/>
                </a:lnTo>
                <a:lnTo>
                  <a:pt x="514" y="286"/>
                </a:lnTo>
                <a:lnTo>
                  <a:pt x="514" y="287"/>
                </a:lnTo>
                <a:lnTo>
                  <a:pt x="514" y="288"/>
                </a:lnTo>
                <a:lnTo>
                  <a:pt x="514" y="290"/>
                </a:lnTo>
                <a:lnTo>
                  <a:pt x="515" y="291"/>
                </a:lnTo>
                <a:lnTo>
                  <a:pt x="517" y="295"/>
                </a:lnTo>
                <a:lnTo>
                  <a:pt x="518" y="298"/>
                </a:lnTo>
                <a:lnTo>
                  <a:pt x="521" y="304"/>
                </a:lnTo>
                <a:lnTo>
                  <a:pt x="522" y="305"/>
                </a:lnTo>
                <a:lnTo>
                  <a:pt x="524" y="308"/>
                </a:lnTo>
                <a:lnTo>
                  <a:pt x="528" y="312"/>
                </a:lnTo>
                <a:lnTo>
                  <a:pt x="530" y="316"/>
                </a:lnTo>
                <a:lnTo>
                  <a:pt x="531" y="317"/>
                </a:lnTo>
                <a:lnTo>
                  <a:pt x="531" y="318"/>
                </a:lnTo>
                <a:lnTo>
                  <a:pt x="531" y="319"/>
                </a:lnTo>
                <a:lnTo>
                  <a:pt x="532" y="320"/>
                </a:lnTo>
                <a:lnTo>
                  <a:pt x="532" y="321"/>
                </a:lnTo>
                <a:lnTo>
                  <a:pt x="532" y="322"/>
                </a:lnTo>
                <a:lnTo>
                  <a:pt x="532" y="323"/>
                </a:lnTo>
                <a:lnTo>
                  <a:pt x="532" y="324"/>
                </a:lnTo>
                <a:lnTo>
                  <a:pt x="531" y="325"/>
                </a:lnTo>
                <a:lnTo>
                  <a:pt x="531" y="326"/>
                </a:lnTo>
                <a:lnTo>
                  <a:pt x="530" y="326"/>
                </a:lnTo>
                <a:lnTo>
                  <a:pt x="529" y="327"/>
                </a:lnTo>
                <a:lnTo>
                  <a:pt x="528" y="327"/>
                </a:lnTo>
                <a:lnTo>
                  <a:pt x="527" y="328"/>
                </a:lnTo>
                <a:lnTo>
                  <a:pt x="525" y="329"/>
                </a:lnTo>
                <a:lnTo>
                  <a:pt x="523" y="330"/>
                </a:lnTo>
                <a:lnTo>
                  <a:pt x="521" y="330"/>
                </a:lnTo>
                <a:lnTo>
                  <a:pt x="520" y="330"/>
                </a:lnTo>
                <a:lnTo>
                  <a:pt x="518" y="330"/>
                </a:lnTo>
                <a:lnTo>
                  <a:pt x="517" y="330"/>
                </a:lnTo>
                <a:lnTo>
                  <a:pt x="516" y="330"/>
                </a:lnTo>
                <a:lnTo>
                  <a:pt x="515" y="330"/>
                </a:lnTo>
                <a:lnTo>
                  <a:pt x="513" y="329"/>
                </a:lnTo>
                <a:lnTo>
                  <a:pt x="511" y="328"/>
                </a:lnTo>
                <a:lnTo>
                  <a:pt x="509" y="328"/>
                </a:lnTo>
                <a:lnTo>
                  <a:pt x="507" y="328"/>
                </a:lnTo>
                <a:lnTo>
                  <a:pt x="506" y="328"/>
                </a:lnTo>
                <a:lnTo>
                  <a:pt x="505" y="328"/>
                </a:lnTo>
                <a:lnTo>
                  <a:pt x="502" y="329"/>
                </a:lnTo>
                <a:lnTo>
                  <a:pt x="498" y="330"/>
                </a:lnTo>
                <a:lnTo>
                  <a:pt x="497" y="331"/>
                </a:lnTo>
                <a:lnTo>
                  <a:pt x="496" y="331"/>
                </a:lnTo>
                <a:lnTo>
                  <a:pt x="495" y="331"/>
                </a:lnTo>
                <a:lnTo>
                  <a:pt x="494" y="331"/>
                </a:lnTo>
                <a:lnTo>
                  <a:pt x="493" y="331"/>
                </a:lnTo>
                <a:lnTo>
                  <a:pt x="491" y="330"/>
                </a:lnTo>
                <a:lnTo>
                  <a:pt x="490" y="330"/>
                </a:lnTo>
                <a:lnTo>
                  <a:pt x="488" y="329"/>
                </a:lnTo>
                <a:lnTo>
                  <a:pt x="487" y="328"/>
                </a:lnTo>
                <a:lnTo>
                  <a:pt x="485" y="327"/>
                </a:lnTo>
                <a:lnTo>
                  <a:pt x="484" y="326"/>
                </a:lnTo>
                <a:lnTo>
                  <a:pt x="483" y="325"/>
                </a:lnTo>
                <a:lnTo>
                  <a:pt x="482" y="324"/>
                </a:lnTo>
                <a:lnTo>
                  <a:pt x="480" y="321"/>
                </a:lnTo>
                <a:lnTo>
                  <a:pt x="478" y="318"/>
                </a:lnTo>
                <a:lnTo>
                  <a:pt x="477" y="317"/>
                </a:lnTo>
                <a:lnTo>
                  <a:pt x="477" y="317"/>
                </a:lnTo>
                <a:lnTo>
                  <a:pt x="476" y="316"/>
                </a:lnTo>
                <a:lnTo>
                  <a:pt x="475" y="316"/>
                </a:lnTo>
                <a:lnTo>
                  <a:pt x="474" y="315"/>
                </a:lnTo>
                <a:lnTo>
                  <a:pt x="473" y="315"/>
                </a:lnTo>
                <a:lnTo>
                  <a:pt x="473" y="316"/>
                </a:lnTo>
                <a:lnTo>
                  <a:pt x="472" y="316"/>
                </a:lnTo>
                <a:lnTo>
                  <a:pt x="472" y="316"/>
                </a:lnTo>
                <a:lnTo>
                  <a:pt x="471" y="317"/>
                </a:lnTo>
                <a:lnTo>
                  <a:pt x="470" y="318"/>
                </a:lnTo>
                <a:lnTo>
                  <a:pt x="469" y="319"/>
                </a:lnTo>
                <a:lnTo>
                  <a:pt x="466" y="321"/>
                </a:lnTo>
                <a:lnTo>
                  <a:pt x="463" y="324"/>
                </a:lnTo>
                <a:lnTo>
                  <a:pt x="460" y="327"/>
                </a:lnTo>
                <a:lnTo>
                  <a:pt x="459" y="328"/>
                </a:lnTo>
                <a:lnTo>
                  <a:pt x="458" y="329"/>
                </a:lnTo>
                <a:lnTo>
                  <a:pt x="457" y="330"/>
                </a:lnTo>
                <a:lnTo>
                  <a:pt x="457" y="331"/>
                </a:lnTo>
                <a:lnTo>
                  <a:pt x="456" y="332"/>
                </a:lnTo>
                <a:lnTo>
                  <a:pt x="456" y="333"/>
                </a:lnTo>
                <a:lnTo>
                  <a:pt x="456" y="334"/>
                </a:lnTo>
                <a:lnTo>
                  <a:pt x="456" y="335"/>
                </a:lnTo>
                <a:lnTo>
                  <a:pt x="456" y="337"/>
                </a:lnTo>
                <a:lnTo>
                  <a:pt x="457" y="341"/>
                </a:lnTo>
                <a:lnTo>
                  <a:pt x="457" y="342"/>
                </a:lnTo>
                <a:lnTo>
                  <a:pt x="457" y="343"/>
                </a:lnTo>
                <a:lnTo>
                  <a:pt x="457" y="344"/>
                </a:lnTo>
                <a:lnTo>
                  <a:pt x="456" y="345"/>
                </a:lnTo>
                <a:lnTo>
                  <a:pt x="456" y="347"/>
                </a:lnTo>
                <a:lnTo>
                  <a:pt x="455" y="348"/>
                </a:lnTo>
                <a:lnTo>
                  <a:pt x="454" y="348"/>
                </a:lnTo>
                <a:lnTo>
                  <a:pt x="454" y="349"/>
                </a:lnTo>
                <a:lnTo>
                  <a:pt x="451" y="350"/>
                </a:lnTo>
                <a:lnTo>
                  <a:pt x="450" y="351"/>
                </a:lnTo>
                <a:lnTo>
                  <a:pt x="449" y="352"/>
                </a:lnTo>
                <a:lnTo>
                  <a:pt x="448" y="353"/>
                </a:lnTo>
                <a:lnTo>
                  <a:pt x="446" y="353"/>
                </a:lnTo>
                <a:lnTo>
                  <a:pt x="445" y="354"/>
                </a:lnTo>
                <a:lnTo>
                  <a:pt x="443" y="354"/>
                </a:lnTo>
                <a:lnTo>
                  <a:pt x="441" y="354"/>
                </a:lnTo>
                <a:lnTo>
                  <a:pt x="440" y="354"/>
                </a:lnTo>
                <a:lnTo>
                  <a:pt x="439" y="354"/>
                </a:lnTo>
                <a:lnTo>
                  <a:pt x="438" y="354"/>
                </a:lnTo>
                <a:lnTo>
                  <a:pt x="437" y="354"/>
                </a:lnTo>
                <a:lnTo>
                  <a:pt x="437" y="353"/>
                </a:lnTo>
                <a:lnTo>
                  <a:pt x="436" y="353"/>
                </a:lnTo>
                <a:lnTo>
                  <a:pt x="436" y="352"/>
                </a:lnTo>
                <a:lnTo>
                  <a:pt x="435" y="352"/>
                </a:lnTo>
                <a:lnTo>
                  <a:pt x="434" y="351"/>
                </a:lnTo>
                <a:lnTo>
                  <a:pt x="433" y="350"/>
                </a:lnTo>
                <a:lnTo>
                  <a:pt x="433" y="349"/>
                </a:lnTo>
                <a:lnTo>
                  <a:pt x="433" y="348"/>
                </a:lnTo>
                <a:lnTo>
                  <a:pt x="433" y="347"/>
                </a:lnTo>
                <a:lnTo>
                  <a:pt x="432" y="345"/>
                </a:lnTo>
                <a:lnTo>
                  <a:pt x="431" y="344"/>
                </a:lnTo>
                <a:lnTo>
                  <a:pt x="431" y="343"/>
                </a:lnTo>
                <a:lnTo>
                  <a:pt x="430" y="342"/>
                </a:lnTo>
                <a:lnTo>
                  <a:pt x="430" y="342"/>
                </a:lnTo>
                <a:lnTo>
                  <a:pt x="429" y="342"/>
                </a:lnTo>
                <a:lnTo>
                  <a:pt x="429" y="341"/>
                </a:lnTo>
                <a:lnTo>
                  <a:pt x="428" y="341"/>
                </a:lnTo>
                <a:lnTo>
                  <a:pt x="425" y="342"/>
                </a:lnTo>
                <a:lnTo>
                  <a:pt x="424" y="342"/>
                </a:lnTo>
                <a:lnTo>
                  <a:pt x="423" y="342"/>
                </a:lnTo>
                <a:lnTo>
                  <a:pt x="422" y="341"/>
                </a:lnTo>
                <a:lnTo>
                  <a:pt x="420" y="340"/>
                </a:lnTo>
                <a:lnTo>
                  <a:pt x="417" y="339"/>
                </a:lnTo>
                <a:lnTo>
                  <a:pt x="415" y="338"/>
                </a:lnTo>
                <a:lnTo>
                  <a:pt x="412" y="337"/>
                </a:lnTo>
                <a:lnTo>
                  <a:pt x="411" y="336"/>
                </a:lnTo>
                <a:lnTo>
                  <a:pt x="410" y="336"/>
                </a:lnTo>
                <a:lnTo>
                  <a:pt x="409" y="335"/>
                </a:lnTo>
                <a:lnTo>
                  <a:pt x="406" y="335"/>
                </a:lnTo>
                <a:lnTo>
                  <a:pt x="405" y="334"/>
                </a:lnTo>
                <a:lnTo>
                  <a:pt x="403" y="334"/>
                </a:lnTo>
                <a:lnTo>
                  <a:pt x="401" y="333"/>
                </a:lnTo>
                <a:lnTo>
                  <a:pt x="399" y="332"/>
                </a:lnTo>
                <a:lnTo>
                  <a:pt x="395" y="331"/>
                </a:lnTo>
                <a:lnTo>
                  <a:pt x="394" y="330"/>
                </a:lnTo>
                <a:lnTo>
                  <a:pt x="392" y="330"/>
                </a:lnTo>
                <a:lnTo>
                  <a:pt x="390" y="329"/>
                </a:lnTo>
                <a:lnTo>
                  <a:pt x="389" y="329"/>
                </a:lnTo>
                <a:lnTo>
                  <a:pt x="388" y="329"/>
                </a:lnTo>
                <a:lnTo>
                  <a:pt x="387" y="329"/>
                </a:lnTo>
                <a:lnTo>
                  <a:pt x="386" y="329"/>
                </a:lnTo>
                <a:lnTo>
                  <a:pt x="385" y="329"/>
                </a:lnTo>
                <a:lnTo>
                  <a:pt x="384" y="329"/>
                </a:lnTo>
                <a:lnTo>
                  <a:pt x="383" y="329"/>
                </a:lnTo>
                <a:lnTo>
                  <a:pt x="382" y="330"/>
                </a:lnTo>
                <a:lnTo>
                  <a:pt x="381" y="330"/>
                </a:lnTo>
                <a:lnTo>
                  <a:pt x="380" y="331"/>
                </a:lnTo>
                <a:lnTo>
                  <a:pt x="379" y="332"/>
                </a:lnTo>
                <a:lnTo>
                  <a:pt x="378" y="333"/>
                </a:lnTo>
                <a:lnTo>
                  <a:pt x="375" y="336"/>
                </a:lnTo>
                <a:lnTo>
                  <a:pt x="373" y="339"/>
                </a:lnTo>
                <a:lnTo>
                  <a:pt x="371" y="341"/>
                </a:lnTo>
                <a:lnTo>
                  <a:pt x="370" y="342"/>
                </a:lnTo>
                <a:lnTo>
                  <a:pt x="369" y="343"/>
                </a:lnTo>
                <a:lnTo>
                  <a:pt x="369" y="343"/>
                </a:lnTo>
                <a:lnTo>
                  <a:pt x="368" y="343"/>
                </a:lnTo>
                <a:lnTo>
                  <a:pt x="366" y="344"/>
                </a:lnTo>
                <a:lnTo>
                  <a:pt x="365" y="344"/>
                </a:lnTo>
                <a:lnTo>
                  <a:pt x="364" y="344"/>
                </a:lnTo>
                <a:lnTo>
                  <a:pt x="363" y="344"/>
                </a:lnTo>
                <a:lnTo>
                  <a:pt x="362" y="344"/>
                </a:lnTo>
                <a:lnTo>
                  <a:pt x="360" y="343"/>
                </a:lnTo>
                <a:lnTo>
                  <a:pt x="359" y="343"/>
                </a:lnTo>
                <a:lnTo>
                  <a:pt x="356" y="342"/>
                </a:lnTo>
                <a:lnTo>
                  <a:pt x="354" y="341"/>
                </a:lnTo>
                <a:lnTo>
                  <a:pt x="352" y="340"/>
                </a:lnTo>
                <a:lnTo>
                  <a:pt x="350" y="339"/>
                </a:lnTo>
                <a:lnTo>
                  <a:pt x="348" y="338"/>
                </a:lnTo>
                <a:lnTo>
                  <a:pt x="342" y="335"/>
                </a:lnTo>
                <a:lnTo>
                  <a:pt x="340" y="334"/>
                </a:lnTo>
                <a:lnTo>
                  <a:pt x="337" y="332"/>
                </a:lnTo>
                <a:lnTo>
                  <a:pt x="335" y="331"/>
                </a:lnTo>
                <a:lnTo>
                  <a:pt x="334" y="330"/>
                </a:lnTo>
                <a:lnTo>
                  <a:pt x="333" y="329"/>
                </a:lnTo>
                <a:lnTo>
                  <a:pt x="333" y="328"/>
                </a:lnTo>
                <a:lnTo>
                  <a:pt x="331" y="327"/>
                </a:lnTo>
                <a:lnTo>
                  <a:pt x="330" y="327"/>
                </a:lnTo>
                <a:lnTo>
                  <a:pt x="324" y="324"/>
                </a:lnTo>
                <a:lnTo>
                  <a:pt x="321" y="323"/>
                </a:lnTo>
                <a:lnTo>
                  <a:pt x="319" y="322"/>
                </a:lnTo>
                <a:lnTo>
                  <a:pt x="318" y="321"/>
                </a:lnTo>
                <a:lnTo>
                  <a:pt x="317" y="320"/>
                </a:lnTo>
                <a:lnTo>
                  <a:pt x="316" y="320"/>
                </a:lnTo>
                <a:lnTo>
                  <a:pt x="315" y="318"/>
                </a:lnTo>
                <a:lnTo>
                  <a:pt x="314" y="318"/>
                </a:lnTo>
                <a:lnTo>
                  <a:pt x="313" y="317"/>
                </a:lnTo>
                <a:lnTo>
                  <a:pt x="312" y="315"/>
                </a:lnTo>
                <a:lnTo>
                  <a:pt x="310" y="311"/>
                </a:lnTo>
                <a:lnTo>
                  <a:pt x="309" y="310"/>
                </a:lnTo>
                <a:lnTo>
                  <a:pt x="308" y="308"/>
                </a:lnTo>
                <a:lnTo>
                  <a:pt x="307" y="307"/>
                </a:lnTo>
                <a:lnTo>
                  <a:pt x="306" y="306"/>
                </a:lnTo>
                <a:lnTo>
                  <a:pt x="305" y="305"/>
                </a:lnTo>
                <a:lnTo>
                  <a:pt x="302" y="303"/>
                </a:lnTo>
                <a:lnTo>
                  <a:pt x="300" y="301"/>
                </a:lnTo>
                <a:lnTo>
                  <a:pt x="298" y="300"/>
                </a:lnTo>
                <a:lnTo>
                  <a:pt x="297" y="299"/>
                </a:lnTo>
                <a:lnTo>
                  <a:pt x="296" y="299"/>
                </a:lnTo>
                <a:lnTo>
                  <a:pt x="293" y="298"/>
                </a:lnTo>
                <a:lnTo>
                  <a:pt x="292" y="297"/>
                </a:lnTo>
                <a:lnTo>
                  <a:pt x="290" y="297"/>
                </a:lnTo>
                <a:lnTo>
                  <a:pt x="289" y="296"/>
                </a:lnTo>
                <a:lnTo>
                  <a:pt x="289" y="295"/>
                </a:lnTo>
                <a:lnTo>
                  <a:pt x="288" y="295"/>
                </a:lnTo>
                <a:lnTo>
                  <a:pt x="285" y="292"/>
                </a:lnTo>
                <a:lnTo>
                  <a:pt x="279" y="285"/>
                </a:lnTo>
                <a:lnTo>
                  <a:pt x="275" y="281"/>
                </a:lnTo>
                <a:lnTo>
                  <a:pt x="274" y="279"/>
                </a:lnTo>
                <a:lnTo>
                  <a:pt x="273" y="278"/>
                </a:lnTo>
                <a:lnTo>
                  <a:pt x="272" y="278"/>
                </a:lnTo>
                <a:lnTo>
                  <a:pt x="271" y="277"/>
                </a:lnTo>
                <a:lnTo>
                  <a:pt x="270" y="277"/>
                </a:lnTo>
                <a:lnTo>
                  <a:pt x="269" y="277"/>
                </a:lnTo>
                <a:lnTo>
                  <a:pt x="265" y="276"/>
                </a:lnTo>
                <a:lnTo>
                  <a:pt x="264" y="276"/>
                </a:lnTo>
                <a:lnTo>
                  <a:pt x="263" y="276"/>
                </a:lnTo>
                <a:lnTo>
                  <a:pt x="262" y="276"/>
                </a:lnTo>
                <a:lnTo>
                  <a:pt x="261" y="276"/>
                </a:lnTo>
                <a:lnTo>
                  <a:pt x="260" y="277"/>
                </a:lnTo>
                <a:lnTo>
                  <a:pt x="259" y="278"/>
                </a:lnTo>
                <a:lnTo>
                  <a:pt x="257" y="279"/>
                </a:lnTo>
                <a:lnTo>
                  <a:pt x="257" y="279"/>
                </a:lnTo>
                <a:lnTo>
                  <a:pt x="256" y="279"/>
                </a:lnTo>
                <a:lnTo>
                  <a:pt x="255" y="280"/>
                </a:lnTo>
                <a:lnTo>
                  <a:pt x="255" y="280"/>
                </a:lnTo>
                <a:lnTo>
                  <a:pt x="254" y="280"/>
                </a:lnTo>
                <a:lnTo>
                  <a:pt x="253" y="279"/>
                </a:lnTo>
                <a:lnTo>
                  <a:pt x="252" y="279"/>
                </a:lnTo>
                <a:lnTo>
                  <a:pt x="251" y="278"/>
                </a:lnTo>
                <a:lnTo>
                  <a:pt x="251" y="278"/>
                </a:lnTo>
                <a:lnTo>
                  <a:pt x="250" y="276"/>
                </a:lnTo>
                <a:lnTo>
                  <a:pt x="249" y="275"/>
                </a:lnTo>
                <a:lnTo>
                  <a:pt x="248" y="274"/>
                </a:lnTo>
                <a:lnTo>
                  <a:pt x="245" y="272"/>
                </a:lnTo>
                <a:lnTo>
                  <a:pt x="243" y="271"/>
                </a:lnTo>
                <a:lnTo>
                  <a:pt x="242" y="270"/>
                </a:lnTo>
                <a:lnTo>
                  <a:pt x="239" y="267"/>
                </a:lnTo>
                <a:lnTo>
                  <a:pt x="239" y="267"/>
                </a:lnTo>
                <a:lnTo>
                  <a:pt x="238" y="266"/>
                </a:lnTo>
                <a:lnTo>
                  <a:pt x="237" y="266"/>
                </a:lnTo>
                <a:lnTo>
                  <a:pt x="236" y="265"/>
                </a:lnTo>
                <a:lnTo>
                  <a:pt x="236" y="265"/>
                </a:lnTo>
                <a:lnTo>
                  <a:pt x="235" y="265"/>
                </a:lnTo>
                <a:lnTo>
                  <a:pt x="235" y="266"/>
                </a:lnTo>
                <a:lnTo>
                  <a:pt x="235" y="268"/>
                </a:lnTo>
                <a:lnTo>
                  <a:pt x="234" y="270"/>
                </a:lnTo>
                <a:lnTo>
                  <a:pt x="234" y="271"/>
                </a:lnTo>
                <a:lnTo>
                  <a:pt x="233" y="274"/>
                </a:lnTo>
                <a:lnTo>
                  <a:pt x="232" y="276"/>
                </a:lnTo>
                <a:lnTo>
                  <a:pt x="231" y="278"/>
                </a:lnTo>
                <a:lnTo>
                  <a:pt x="231" y="282"/>
                </a:lnTo>
                <a:lnTo>
                  <a:pt x="231" y="283"/>
                </a:lnTo>
                <a:lnTo>
                  <a:pt x="230" y="284"/>
                </a:lnTo>
                <a:lnTo>
                  <a:pt x="230" y="285"/>
                </a:lnTo>
                <a:lnTo>
                  <a:pt x="229" y="286"/>
                </a:lnTo>
                <a:lnTo>
                  <a:pt x="228" y="287"/>
                </a:lnTo>
                <a:lnTo>
                  <a:pt x="228" y="288"/>
                </a:lnTo>
                <a:lnTo>
                  <a:pt x="227" y="288"/>
                </a:lnTo>
                <a:lnTo>
                  <a:pt x="225" y="289"/>
                </a:lnTo>
                <a:lnTo>
                  <a:pt x="220" y="292"/>
                </a:lnTo>
                <a:lnTo>
                  <a:pt x="217" y="293"/>
                </a:lnTo>
                <a:lnTo>
                  <a:pt x="216" y="294"/>
                </a:lnTo>
                <a:lnTo>
                  <a:pt x="214" y="295"/>
                </a:lnTo>
                <a:lnTo>
                  <a:pt x="213" y="296"/>
                </a:lnTo>
                <a:lnTo>
                  <a:pt x="212" y="297"/>
                </a:lnTo>
                <a:lnTo>
                  <a:pt x="212" y="297"/>
                </a:lnTo>
                <a:lnTo>
                  <a:pt x="211" y="298"/>
                </a:lnTo>
                <a:lnTo>
                  <a:pt x="211" y="299"/>
                </a:lnTo>
                <a:lnTo>
                  <a:pt x="211" y="299"/>
                </a:lnTo>
                <a:lnTo>
                  <a:pt x="210" y="301"/>
                </a:lnTo>
                <a:lnTo>
                  <a:pt x="210" y="304"/>
                </a:lnTo>
                <a:lnTo>
                  <a:pt x="209" y="305"/>
                </a:lnTo>
                <a:lnTo>
                  <a:pt x="209" y="306"/>
                </a:lnTo>
                <a:lnTo>
                  <a:pt x="208" y="307"/>
                </a:lnTo>
                <a:lnTo>
                  <a:pt x="208" y="308"/>
                </a:lnTo>
                <a:lnTo>
                  <a:pt x="207" y="308"/>
                </a:lnTo>
                <a:lnTo>
                  <a:pt x="206" y="309"/>
                </a:lnTo>
                <a:lnTo>
                  <a:pt x="205" y="310"/>
                </a:lnTo>
                <a:lnTo>
                  <a:pt x="204" y="311"/>
                </a:lnTo>
                <a:lnTo>
                  <a:pt x="203" y="312"/>
                </a:lnTo>
                <a:lnTo>
                  <a:pt x="202" y="312"/>
                </a:lnTo>
                <a:lnTo>
                  <a:pt x="201" y="313"/>
                </a:lnTo>
                <a:lnTo>
                  <a:pt x="200" y="313"/>
                </a:lnTo>
                <a:lnTo>
                  <a:pt x="199" y="313"/>
                </a:lnTo>
                <a:lnTo>
                  <a:pt x="198" y="313"/>
                </a:lnTo>
                <a:lnTo>
                  <a:pt x="197" y="313"/>
                </a:lnTo>
                <a:lnTo>
                  <a:pt x="197" y="313"/>
                </a:lnTo>
                <a:lnTo>
                  <a:pt x="195" y="313"/>
                </a:lnTo>
                <a:lnTo>
                  <a:pt x="193" y="312"/>
                </a:lnTo>
                <a:lnTo>
                  <a:pt x="188" y="311"/>
                </a:lnTo>
                <a:lnTo>
                  <a:pt x="185" y="310"/>
                </a:lnTo>
                <a:lnTo>
                  <a:pt x="182" y="309"/>
                </a:lnTo>
                <a:lnTo>
                  <a:pt x="179" y="309"/>
                </a:lnTo>
                <a:lnTo>
                  <a:pt x="177" y="309"/>
                </a:lnTo>
                <a:lnTo>
                  <a:pt x="176" y="309"/>
                </a:lnTo>
                <a:lnTo>
                  <a:pt x="174" y="309"/>
                </a:lnTo>
                <a:lnTo>
                  <a:pt x="173" y="309"/>
                </a:lnTo>
                <a:lnTo>
                  <a:pt x="172" y="309"/>
                </a:lnTo>
                <a:lnTo>
                  <a:pt x="171" y="310"/>
                </a:lnTo>
                <a:lnTo>
                  <a:pt x="170" y="310"/>
                </a:lnTo>
                <a:lnTo>
                  <a:pt x="170" y="311"/>
                </a:lnTo>
                <a:lnTo>
                  <a:pt x="169" y="313"/>
                </a:lnTo>
                <a:lnTo>
                  <a:pt x="169" y="314"/>
                </a:lnTo>
                <a:lnTo>
                  <a:pt x="168" y="315"/>
                </a:lnTo>
                <a:lnTo>
                  <a:pt x="168" y="321"/>
                </a:lnTo>
                <a:lnTo>
                  <a:pt x="167" y="323"/>
                </a:lnTo>
                <a:lnTo>
                  <a:pt x="167" y="325"/>
                </a:lnTo>
                <a:lnTo>
                  <a:pt x="167" y="326"/>
                </a:lnTo>
                <a:lnTo>
                  <a:pt x="166" y="327"/>
                </a:lnTo>
                <a:lnTo>
                  <a:pt x="165" y="328"/>
                </a:lnTo>
                <a:lnTo>
                  <a:pt x="165" y="329"/>
                </a:lnTo>
                <a:lnTo>
                  <a:pt x="164" y="330"/>
                </a:lnTo>
                <a:lnTo>
                  <a:pt x="163" y="330"/>
                </a:lnTo>
                <a:lnTo>
                  <a:pt x="160" y="333"/>
                </a:lnTo>
                <a:lnTo>
                  <a:pt x="159" y="333"/>
                </a:lnTo>
                <a:lnTo>
                  <a:pt x="158" y="334"/>
                </a:lnTo>
                <a:lnTo>
                  <a:pt x="157" y="335"/>
                </a:lnTo>
                <a:lnTo>
                  <a:pt x="157" y="336"/>
                </a:lnTo>
                <a:lnTo>
                  <a:pt x="154" y="339"/>
                </a:lnTo>
                <a:lnTo>
                  <a:pt x="153" y="341"/>
                </a:lnTo>
                <a:lnTo>
                  <a:pt x="152" y="342"/>
                </a:lnTo>
                <a:lnTo>
                  <a:pt x="151" y="343"/>
                </a:lnTo>
                <a:lnTo>
                  <a:pt x="149" y="345"/>
                </a:lnTo>
                <a:lnTo>
                  <a:pt x="144" y="348"/>
                </a:lnTo>
                <a:lnTo>
                  <a:pt x="141" y="351"/>
                </a:lnTo>
                <a:lnTo>
                  <a:pt x="140" y="352"/>
                </a:lnTo>
                <a:lnTo>
                  <a:pt x="139" y="352"/>
                </a:lnTo>
                <a:lnTo>
                  <a:pt x="139" y="353"/>
                </a:lnTo>
                <a:lnTo>
                  <a:pt x="137" y="353"/>
                </a:lnTo>
                <a:lnTo>
                  <a:pt x="128" y="353"/>
                </a:lnTo>
                <a:lnTo>
                  <a:pt x="127" y="354"/>
                </a:lnTo>
                <a:lnTo>
                  <a:pt x="124" y="354"/>
                </a:lnTo>
                <a:lnTo>
                  <a:pt x="123" y="354"/>
                </a:lnTo>
                <a:lnTo>
                  <a:pt x="120" y="354"/>
                </a:lnTo>
                <a:lnTo>
                  <a:pt x="118" y="354"/>
                </a:lnTo>
                <a:lnTo>
                  <a:pt x="117" y="355"/>
                </a:lnTo>
                <a:lnTo>
                  <a:pt x="112" y="356"/>
                </a:lnTo>
                <a:lnTo>
                  <a:pt x="111" y="357"/>
                </a:lnTo>
                <a:lnTo>
                  <a:pt x="109" y="357"/>
                </a:lnTo>
                <a:lnTo>
                  <a:pt x="108" y="358"/>
                </a:lnTo>
                <a:lnTo>
                  <a:pt x="107" y="358"/>
                </a:lnTo>
                <a:lnTo>
                  <a:pt x="107" y="358"/>
                </a:lnTo>
                <a:lnTo>
                  <a:pt x="106" y="358"/>
                </a:lnTo>
                <a:lnTo>
                  <a:pt x="105" y="358"/>
                </a:lnTo>
                <a:lnTo>
                  <a:pt x="104" y="358"/>
                </a:lnTo>
                <a:lnTo>
                  <a:pt x="103" y="357"/>
                </a:lnTo>
                <a:lnTo>
                  <a:pt x="102" y="357"/>
                </a:lnTo>
                <a:lnTo>
                  <a:pt x="101" y="356"/>
                </a:lnTo>
                <a:lnTo>
                  <a:pt x="100" y="356"/>
                </a:lnTo>
                <a:lnTo>
                  <a:pt x="99" y="356"/>
                </a:lnTo>
                <a:lnTo>
                  <a:pt x="99" y="355"/>
                </a:lnTo>
                <a:lnTo>
                  <a:pt x="98" y="354"/>
                </a:lnTo>
                <a:lnTo>
                  <a:pt x="98" y="353"/>
                </a:lnTo>
                <a:lnTo>
                  <a:pt x="97" y="352"/>
                </a:lnTo>
                <a:lnTo>
                  <a:pt x="97" y="351"/>
                </a:lnTo>
                <a:lnTo>
                  <a:pt x="96" y="349"/>
                </a:lnTo>
                <a:lnTo>
                  <a:pt x="96" y="347"/>
                </a:lnTo>
                <a:lnTo>
                  <a:pt x="95" y="343"/>
                </a:lnTo>
                <a:lnTo>
                  <a:pt x="95" y="342"/>
                </a:lnTo>
                <a:lnTo>
                  <a:pt x="94" y="341"/>
                </a:lnTo>
                <a:lnTo>
                  <a:pt x="94" y="340"/>
                </a:lnTo>
                <a:lnTo>
                  <a:pt x="93" y="339"/>
                </a:lnTo>
                <a:lnTo>
                  <a:pt x="93" y="339"/>
                </a:lnTo>
                <a:lnTo>
                  <a:pt x="92" y="338"/>
                </a:lnTo>
                <a:lnTo>
                  <a:pt x="91" y="338"/>
                </a:lnTo>
                <a:lnTo>
                  <a:pt x="91" y="338"/>
                </a:lnTo>
                <a:lnTo>
                  <a:pt x="90" y="338"/>
                </a:lnTo>
                <a:lnTo>
                  <a:pt x="89" y="338"/>
                </a:lnTo>
                <a:lnTo>
                  <a:pt x="88" y="339"/>
                </a:lnTo>
                <a:lnTo>
                  <a:pt x="86" y="339"/>
                </a:lnTo>
                <a:lnTo>
                  <a:pt x="85" y="340"/>
                </a:lnTo>
                <a:lnTo>
                  <a:pt x="83" y="341"/>
                </a:lnTo>
                <a:lnTo>
                  <a:pt x="82" y="341"/>
                </a:lnTo>
                <a:lnTo>
                  <a:pt x="81" y="341"/>
                </a:lnTo>
                <a:lnTo>
                  <a:pt x="80" y="341"/>
                </a:lnTo>
                <a:lnTo>
                  <a:pt x="79" y="341"/>
                </a:lnTo>
                <a:lnTo>
                  <a:pt x="79" y="341"/>
                </a:lnTo>
                <a:lnTo>
                  <a:pt x="77" y="341"/>
                </a:lnTo>
                <a:lnTo>
                  <a:pt x="76" y="341"/>
                </a:lnTo>
                <a:lnTo>
                  <a:pt x="73" y="339"/>
                </a:lnTo>
                <a:lnTo>
                  <a:pt x="72" y="339"/>
                </a:lnTo>
                <a:lnTo>
                  <a:pt x="70" y="338"/>
                </a:lnTo>
                <a:lnTo>
                  <a:pt x="69" y="338"/>
                </a:lnTo>
                <a:lnTo>
                  <a:pt x="68" y="339"/>
                </a:lnTo>
                <a:lnTo>
                  <a:pt x="67" y="339"/>
                </a:lnTo>
                <a:lnTo>
                  <a:pt x="66" y="340"/>
                </a:lnTo>
                <a:lnTo>
                  <a:pt x="63" y="341"/>
                </a:lnTo>
                <a:lnTo>
                  <a:pt x="62" y="341"/>
                </a:lnTo>
                <a:lnTo>
                  <a:pt x="61" y="342"/>
                </a:lnTo>
                <a:lnTo>
                  <a:pt x="61" y="342"/>
                </a:lnTo>
                <a:lnTo>
                  <a:pt x="60" y="342"/>
                </a:lnTo>
                <a:lnTo>
                  <a:pt x="59" y="342"/>
                </a:lnTo>
                <a:lnTo>
                  <a:pt x="59" y="341"/>
                </a:lnTo>
                <a:lnTo>
                  <a:pt x="58" y="341"/>
                </a:lnTo>
                <a:lnTo>
                  <a:pt x="57" y="340"/>
                </a:lnTo>
                <a:lnTo>
                  <a:pt x="57" y="340"/>
                </a:lnTo>
                <a:lnTo>
                  <a:pt x="56" y="339"/>
                </a:lnTo>
                <a:lnTo>
                  <a:pt x="56" y="339"/>
                </a:lnTo>
                <a:lnTo>
                  <a:pt x="56" y="339"/>
                </a:lnTo>
                <a:lnTo>
                  <a:pt x="56" y="338"/>
                </a:lnTo>
                <a:lnTo>
                  <a:pt x="56" y="338"/>
                </a:lnTo>
                <a:lnTo>
                  <a:pt x="55" y="336"/>
                </a:lnTo>
                <a:lnTo>
                  <a:pt x="54" y="334"/>
                </a:lnTo>
                <a:lnTo>
                  <a:pt x="53" y="333"/>
                </a:lnTo>
                <a:lnTo>
                  <a:pt x="52" y="332"/>
                </a:lnTo>
                <a:lnTo>
                  <a:pt x="51" y="330"/>
                </a:lnTo>
                <a:lnTo>
                  <a:pt x="50" y="329"/>
                </a:lnTo>
                <a:lnTo>
                  <a:pt x="49" y="328"/>
                </a:lnTo>
                <a:lnTo>
                  <a:pt x="47" y="326"/>
                </a:lnTo>
                <a:lnTo>
                  <a:pt x="45" y="325"/>
                </a:lnTo>
                <a:lnTo>
                  <a:pt x="42" y="323"/>
                </a:lnTo>
                <a:lnTo>
                  <a:pt x="40" y="322"/>
                </a:lnTo>
                <a:lnTo>
                  <a:pt x="39" y="322"/>
                </a:lnTo>
                <a:lnTo>
                  <a:pt x="38" y="320"/>
                </a:lnTo>
                <a:lnTo>
                  <a:pt x="38" y="319"/>
                </a:lnTo>
                <a:lnTo>
                  <a:pt x="37" y="318"/>
                </a:lnTo>
                <a:lnTo>
                  <a:pt x="34" y="313"/>
                </a:lnTo>
                <a:lnTo>
                  <a:pt x="30" y="306"/>
                </a:lnTo>
                <a:lnTo>
                  <a:pt x="30" y="305"/>
                </a:lnTo>
                <a:lnTo>
                  <a:pt x="29" y="303"/>
                </a:lnTo>
                <a:lnTo>
                  <a:pt x="26" y="295"/>
                </a:lnTo>
                <a:lnTo>
                  <a:pt x="25" y="293"/>
                </a:lnTo>
                <a:lnTo>
                  <a:pt x="24" y="291"/>
                </a:lnTo>
                <a:lnTo>
                  <a:pt x="23" y="288"/>
                </a:lnTo>
                <a:lnTo>
                  <a:pt x="21" y="285"/>
                </a:lnTo>
                <a:lnTo>
                  <a:pt x="21" y="284"/>
                </a:lnTo>
                <a:lnTo>
                  <a:pt x="19" y="282"/>
                </a:lnTo>
                <a:lnTo>
                  <a:pt x="18" y="280"/>
                </a:lnTo>
                <a:lnTo>
                  <a:pt x="16" y="278"/>
                </a:lnTo>
                <a:lnTo>
                  <a:pt x="15" y="276"/>
                </a:lnTo>
                <a:lnTo>
                  <a:pt x="14" y="274"/>
                </a:lnTo>
                <a:lnTo>
                  <a:pt x="12" y="268"/>
                </a:lnTo>
                <a:lnTo>
                  <a:pt x="9" y="263"/>
                </a:lnTo>
                <a:lnTo>
                  <a:pt x="8" y="261"/>
                </a:lnTo>
                <a:lnTo>
                  <a:pt x="7" y="258"/>
                </a:lnTo>
                <a:lnTo>
                  <a:pt x="7" y="257"/>
                </a:lnTo>
                <a:lnTo>
                  <a:pt x="6" y="255"/>
                </a:lnTo>
                <a:lnTo>
                  <a:pt x="6" y="251"/>
                </a:lnTo>
                <a:lnTo>
                  <a:pt x="5" y="249"/>
                </a:lnTo>
                <a:lnTo>
                  <a:pt x="5" y="247"/>
                </a:lnTo>
                <a:lnTo>
                  <a:pt x="4" y="243"/>
                </a:lnTo>
                <a:lnTo>
                  <a:pt x="3" y="241"/>
                </a:lnTo>
                <a:lnTo>
                  <a:pt x="2" y="241"/>
                </a:lnTo>
                <a:lnTo>
                  <a:pt x="1" y="238"/>
                </a:lnTo>
                <a:lnTo>
                  <a:pt x="1" y="237"/>
                </a:lnTo>
                <a:lnTo>
                  <a:pt x="0" y="236"/>
                </a:lnTo>
                <a:lnTo>
                  <a:pt x="0" y="235"/>
                </a:lnTo>
                <a:lnTo>
                  <a:pt x="0" y="234"/>
                </a:lnTo>
                <a:lnTo>
                  <a:pt x="0" y="233"/>
                </a:lnTo>
                <a:lnTo>
                  <a:pt x="1" y="231"/>
                </a:lnTo>
                <a:lnTo>
                  <a:pt x="1" y="230"/>
                </a:lnTo>
                <a:lnTo>
                  <a:pt x="1" y="229"/>
                </a:lnTo>
                <a:lnTo>
                  <a:pt x="2" y="228"/>
                </a:lnTo>
                <a:lnTo>
                  <a:pt x="2" y="227"/>
                </a:lnTo>
                <a:lnTo>
                  <a:pt x="3" y="225"/>
                </a:lnTo>
                <a:lnTo>
                  <a:pt x="7" y="220"/>
                </a:lnTo>
                <a:lnTo>
                  <a:pt x="8" y="219"/>
                </a:lnTo>
                <a:lnTo>
                  <a:pt x="8" y="217"/>
                </a:lnTo>
                <a:lnTo>
                  <a:pt x="8" y="216"/>
                </a:lnTo>
                <a:lnTo>
                  <a:pt x="9" y="215"/>
                </a:lnTo>
                <a:lnTo>
                  <a:pt x="9" y="210"/>
                </a:lnTo>
                <a:lnTo>
                  <a:pt x="10" y="209"/>
                </a:lnTo>
                <a:lnTo>
                  <a:pt x="10" y="207"/>
                </a:lnTo>
                <a:lnTo>
                  <a:pt x="11" y="205"/>
                </a:lnTo>
                <a:lnTo>
                  <a:pt x="12" y="203"/>
                </a:lnTo>
                <a:lnTo>
                  <a:pt x="12" y="202"/>
                </a:lnTo>
                <a:lnTo>
                  <a:pt x="13" y="201"/>
                </a:lnTo>
                <a:lnTo>
                  <a:pt x="14" y="200"/>
                </a:lnTo>
                <a:lnTo>
                  <a:pt x="15" y="199"/>
                </a:lnTo>
                <a:lnTo>
                  <a:pt x="16" y="198"/>
                </a:lnTo>
                <a:lnTo>
                  <a:pt x="17" y="197"/>
                </a:lnTo>
                <a:lnTo>
                  <a:pt x="22" y="193"/>
                </a:lnTo>
                <a:lnTo>
                  <a:pt x="25" y="190"/>
                </a:lnTo>
                <a:lnTo>
                  <a:pt x="26" y="189"/>
                </a:lnTo>
                <a:lnTo>
                  <a:pt x="27" y="189"/>
                </a:lnTo>
                <a:lnTo>
                  <a:pt x="29" y="188"/>
                </a:lnTo>
                <a:lnTo>
                  <a:pt x="29" y="188"/>
                </a:lnTo>
                <a:lnTo>
                  <a:pt x="29" y="187"/>
                </a:lnTo>
                <a:lnTo>
                  <a:pt x="30" y="187"/>
                </a:lnTo>
                <a:lnTo>
                  <a:pt x="30" y="186"/>
                </a:lnTo>
                <a:lnTo>
                  <a:pt x="31" y="186"/>
                </a:lnTo>
                <a:lnTo>
                  <a:pt x="31" y="185"/>
                </a:lnTo>
                <a:lnTo>
                  <a:pt x="31" y="182"/>
                </a:lnTo>
                <a:lnTo>
                  <a:pt x="31" y="181"/>
                </a:lnTo>
                <a:lnTo>
                  <a:pt x="31" y="180"/>
                </a:lnTo>
                <a:lnTo>
                  <a:pt x="31" y="178"/>
                </a:lnTo>
                <a:lnTo>
                  <a:pt x="32" y="176"/>
                </a:lnTo>
                <a:lnTo>
                  <a:pt x="33" y="174"/>
                </a:lnTo>
                <a:lnTo>
                  <a:pt x="33" y="172"/>
                </a:lnTo>
                <a:lnTo>
                  <a:pt x="34" y="171"/>
                </a:lnTo>
                <a:lnTo>
                  <a:pt x="35" y="169"/>
                </a:lnTo>
                <a:lnTo>
                  <a:pt x="35" y="168"/>
                </a:lnTo>
                <a:lnTo>
                  <a:pt x="36" y="167"/>
                </a:lnTo>
                <a:lnTo>
                  <a:pt x="37" y="166"/>
                </a:lnTo>
                <a:lnTo>
                  <a:pt x="38" y="165"/>
                </a:lnTo>
                <a:lnTo>
                  <a:pt x="40" y="162"/>
                </a:lnTo>
                <a:lnTo>
                  <a:pt x="41" y="161"/>
                </a:lnTo>
                <a:lnTo>
                  <a:pt x="42" y="160"/>
                </a:lnTo>
                <a:lnTo>
                  <a:pt x="42" y="159"/>
                </a:lnTo>
                <a:lnTo>
                  <a:pt x="43" y="158"/>
                </a:lnTo>
                <a:lnTo>
                  <a:pt x="43" y="157"/>
                </a:lnTo>
                <a:lnTo>
                  <a:pt x="44" y="153"/>
                </a:lnTo>
                <a:lnTo>
                  <a:pt x="44" y="152"/>
                </a:lnTo>
                <a:lnTo>
                  <a:pt x="44" y="150"/>
                </a:lnTo>
                <a:lnTo>
                  <a:pt x="43" y="148"/>
                </a:lnTo>
                <a:lnTo>
                  <a:pt x="43" y="143"/>
                </a:lnTo>
                <a:lnTo>
                  <a:pt x="43" y="141"/>
                </a:lnTo>
                <a:lnTo>
                  <a:pt x="43" y="141"/>
                </a:lnTo>
                <a:lnTo>
                  <a:pt x="43" y="140"/>
                </a:lnTo>
                <a:lnTo>
                  <a:pt x="43" y="139"/>
                </a:lnTo>
                <a:lnTo>
                  <a:pt x="44" y="139"/>
                </a:lnTo>
                <a:lnTo>
                  <a:pt x="44" y="139"/>
                </a:lnTo>
                <a:lnTo>
                  <a:pt x="45" y="138"/>
                </a:lnTo>
                <a:lnTo>
                  <a:pt x="46" y="138"/>
                </a:lnTo>
                <a:lnTo>
                  <a:pt x="49" y="137"/>
                </a:lnTo>
                <a:lnTo>
                  <a:pt x="50" y="137"/>
                </a:lnTo>
                <a:lnTo>
                  <a:pt x="51" y="137"/>
                </a:lnTo>
                <a:lnTo>
                  <a:pt x="52" y="137"/>
                </a:lnTo>
                <a:lnTo>
                  <a:pt x="53" y="137"/>
                </a:lnTo>
                <a:lnTo>
                  <a:pt x="54" y="138"/>
                </a:lnTo>
                <a:lnTo>
                  <a:pt x="57" y="139"/>
                </a:lnTo>
                <a:lnTo>
                  <a:pt x="60" y="140"/>
                </a:lnTo>
                <a:lnTo>
                  <a:pt x="61" y="140"/>
                </a:lnTo>
                <a:lnTo>
                  <a:pt x="64" y="142"/>
                </a:lnTo>
                <a:lnTo>
                  <a:pt x="68" y="144"/>
                </a:lnTo>
                <a:lnTo>
                  <a:pt x="69" y="145"/>
                </a:lnTo>
                <a:lnTo>
                  <a:pt x="71" y="146"/>
                </a:lnTo>
                <a:lnTo>
                  <a:pt x="73" y="147"/>
                </a:lnTo>
                <a:lnTo>
                  <a:pt x="75" y="147"/>
                </a:lnTo>
                <a:lnTo>
                  <a:pt x="76" y="147"/>
                </a:lnTo>
                <a:lnTo>
                  <a:pt x="78" y="147"/>
                </a:lnTo>
                <a:lnTo>
                  <a:pt x="79" y="148"/>
                </a:lnTo>
                <a:lnTo>
                  <a:pt x="80" y="147"/>
                </a:lnTo>
                <a:lnTo>
                  <a:pt x="81" y="147"/>
                </a:lnTo>
                <a:lnTo>
                  <a:pt x="82" y="147"/>
                </a:lnTo>
                <a:lnTo>
                  <a:pt x="83" y="147"/>
                </a:lnTo>
                <a:lnTo>
                  <a:pt x="84" y="146"/>
                </a:lnTo>
                <a:lnTo>
                  <a:pt x="84" y="146"/>
                </a:lnTo>
                <a:lnTo>
                  <a:pt x="85" y="145"/>
                </a:lnTo>
                <a:lnTo>
                  <a:pt x="86" y="145"/>
                </a:lnTo>
                <a:lnTo>
                  <a:pt x="87" y="144"/>
                </a:lnTo>
                <a:lnTo>
                  <a:pt x="87" y="143"/>
                </a:lnTo>
                <a:lnTo>
                  <a:pt x="88" y="142"/>
                </a:lnTo>
                <a:lnTo>
                  <a:pt x="88" y="141"/>
                </a:lnTo>
                <a:lnTo>
                  <a:pt x="89" y="139"/>
                </a:lnTo>
                <a:lnTo>
                  <a:pt x="91" y="132"/>
                </a:lnTo>
                <a:lnTo>
                  <a:pt x="92" y="130"/>
                </a:lnTo>
                <a:lnTo>
                  <a:pt x="93" y="127"/>
                </a:lnTo>
                <a:lnTo>
                  <a:pt x="93" y="126"/>
                </a:lnTo>
                <a:lnTo>
                  <a:pt x="94" y="125"/>
                </a:lnTo>
                <a:lnTo>
                  <a:pt x="94" y="124"/>
                </a:lnTo>
                <a:lnTo>
                  <a:pt x="95" y="123"/>
                </a:lnTo>
                <a:lnTo>
                  <a:pt x="96" y="123"/>
                </a:lnTo>
                <a:lnTo>
                  <a:pt x="97" y="122"/>
                </a:lnTo>
                <a:lnTo>
                  <a:pt x="99" y="121"/>
                </a:lnTo>
                <a:lnTo>
                  <a:pt x="103" y="118"/>
                </a:lnTo>
                <a:lnTo>
                  <a:pt x="104" y="117"/>
                </a:lnTo>
                <a:lnTo>
                  <a:pt x="107" y="115"/>
                </a:lnTo>
                <a:lnTo>
                  <a:pt x="108" y="114"/>
                </a:lnTo>
                <a:lnTo>
                  <a:pt x="110" y="112"/>
                </a:lnTo>
                <a:lnTo>
                  <a:pt x="112" y="111"/>
                </a:lnTo>
                <a:lnTo>
                  <a:pt x="112" y="110"/>
                </a:lnTo>
                <a:lnTo>
                  <a:pt x="113" y="109"/>
                </a:lnTo>
                <a:lnTo>
                  <a:pt x="113" y="109"/>
                </a:lnTo>
                <a:lnTo>
                  <a:pt x="113" y="108"/>
                </a:lnTo>
                <a:lnTo>
                  <a:pt x="114" y="109"/>
                </a:lnTo>
                <a:lnTo>
                  <a:pt x="121" y="111"/>
                </a:lnTo>
                <a:lnTo>
                  <a:pt x="128" y="114"/>
                </a:lnTo>
                <a:lnTo>
                  <a:pt x="131" y="115"/>
                </a:lnTo>
                <a:lnTo>
                  <a:pt x="134" y="116"/>
                </a:lnTo>
                <a:lnTo>
                  <a:pt x="141" y="120"/>
                </a:lnTo>
                <a:lnTo>
                  <a:pt x="146" y="121"/>
                </a:lnTo>
                <a:lnTo>
                  <a:pt x="148" y="122"/>
                </a:lnTo>
                <a:lnTo>
                  <a:pt x="149" y="123"/>
                </a:lnTo>
                <a:lnTo>
                  <a:pt x="150" y="124"/>
                </a:lnTo>
                <a:lnTo>
                  <a:pt x="152" y="125"/>
                </a:lnTo>
                <a:lnTo>
                  <a:pt x="154" y="127"/>
                </a:lnTo>
                <a:lnTo>
                  <a:pt x="155" y="128"/>
                </a:lnTo>
                <a:lnTo>
                  <a:pt x="156" y="128"/>
                </a:lnTo>
                <a:lnTo>
                  <a:pt x="157" y="129"/>
                </a:lnTo>
                <a:lnTo>
                  <a:pt x="158" y="129"/>
                </a:lnTo>
                <a:lnTo>
                  <a:pt x="160" y="130"/>
                </a:lnTo>
                <a:lnTo>
                  <a:pt x="164" y="130"/>
                </a:lnTo>
                <a:lnTo>
                  <a:pt x="165" y="130"/>
                </a:lnTo>
                <a:lnTo>
                  <a:pt x="172" y="131"/>
                </a:lnTo>
                <a:lnTo>
                  <a:pt x="174" y="132"/>
                </a:lnTo>
                <a:lnTo>
                  <a:pt x="176" y="132"/>
                </a:lnTo>
                <a:lnTo>
                  <a:pt x="178" y="132"/>
                </a:lnTo>
                <a:lnTo>
                  <a:pt x="179" y="132"/>
                </a:lnTo>
                <a:lnTo>
                  <a:pt x="181" y="132"/>
                </a:lnTo>
                <a:lnTo>
                  <a:pt x="182" y="131"/>
                </a:lnTo>
                <a:lnTo>
                  <a:pt x="183" y="131"/>
                </a:lnTo>
                <a:lnTo>
                  <a:pt x="184" y="130"/>
                </a:lnTo>
                <a:lnTo>
                  <a:pt x="185" y="130"/>
                </a:lnTo>
                <a:lnTo>
                  <a:pt x="186" y="129"/>
                </a:lnTo>
                <a:lnTo>
                  <a:pt x="187" y="128"/>
                </a:lnTo>
                <a:lnTo>
                  <a:pt x="188" y="127"/>
                </a:lnTo>
                <a:lnTo>
                  <a:pt x="189" y="125"/>
                </a:lnTo>
                <a:lnTo>
                  <a:pt x="190" y="123"/>
                </a:lnTo>
                <a:lnTo>
                  <a:pt x="192" y="116"/>
                </a:lnTo>
                <a:lnTo>
                  <a:pt x="193" y="114"/>
                </a:lnTo>
                <a:lnTo>
                  <a:pt x="195" y="111"/>
                </a:lnTo>
                <a:lnTo>
                  <a:pt x="197" y="107"/>
                </a:lnTo>
                <a:lnTo>
                  <a:pt x="198" y="105"/>
                </a:lnTo>
                <a:lnTo>
                  <a:pt x="199" y="104"/>
                </a:lnTo>
                <a:lnTo>
                  <a:pt x="200" y="103"/>
                </a:lnTo>
                <a:lnTo>
                  <a:pt x="201" y="103"/>
                </a:lnTo>
                <a:lnTo>
                  <a:pt x="201" y="102"/>
                </a:lnTo>
                <a:lnTo>
                  <a:pt x="202" y="102"/>
                </a:lnTo>
                <a:lnTo>
                  <a:pt x="203" y="101"/>
                </a:lnTo>
                <a:lnTo>
                  <a:pt x="204" y="101"/>
                </a:lnTo>
                <a:lnTo>
                  <a:pt x="205" y="101"/>
                </a:lnTo>
                <a:lnTo>
                  <a:pt x="211" y="100"/>
                </a:lnTo>
                <a:lnTo>
                  <a:pt x="217" y="98"/>
                </a:lnTo>
                <a:lnTo>
                  <a:pt x="219" y="98"/>
                </a:lnTo>
                <a:lnTo>
                  <a:pt x="220" y="98"/>
                </a:lnTo>
                <a:lnTo>
                  <a:pt x="222" y="98"/>
                </a:lnTo>
                <a:lnTo>
                  <a:pt x="226" y="99"/>
                </a:lnTo>
                <a:lnTo>
                  <a:pt x="227" y="99"/>
                </a:lnTo>
                <a:lnTo>
                  <a:pt x="228" y="99"/>
                </a:lnTo>
                <a:lnTo>
                  <a:pt x="232" y="99"/>
                </a:lnTo>
                <a:lnTo>
                  <a:pt x="233" y="99"/>
                </a:lnTo>
                <a:lnTo>
                  <a:pt x="235" y="99"/>
                </a:lnTo>
                <a:lnTo>
                  <a:pt x="237" y="100"/>
                </a:lnTo>
                <a:lnTo>
                  <a:pt x="240" y="100"/>
                </a:lnTo>
                <a:lnTo>
                  <a:pt x="248" y="103"/>
                </a:lnTo>
                <a:lnTo>
                  <a:pt x="250" y="103"/>
                </a:lnTo>
                <a:lnTo>
                  <a:pt x="252" y="103"/>
                </a:lnTo>
                <a:lnTo>
                  <a:pt x="253" y="103"/>
                </a:lnTo>
                <a:lnTo>
                  <a:pt x="255" y="104"/>
                </a:lnTo>
                <a:lnTo>
                  <a:pt x="256" y="103"/>
                </a:lnTo>
                <a:lnTo>
                  <a:pt x="258" y="103"/>
                </a:lnTo>
                <a:lnTo>
                  <a:pt x="259" y="103"/>
                </a:lnTo>
                <a:lnTo>
                  <a:pt x="261" y="103"/>
                </a:lnTo>
                <a:lnTo>
                  <a:pt x="263" y="102"/>
                </a:lnTo>
                <a:lnTo>
                  <a:pt x="264" y="102"/>
                </a:lnTo>
                <a:lnTo>
                  <a:pt x="266" y="101"/>
                </a:lnTo>
                <a:lnTo>
                  <a:pt x="267" y="100"/>
                </a:lnTo>
                <a:lnTo>
                  <a:pt x="267" y="100"/>
                </a:lnTo>
                <a:lnTo>
                  <a:pt x="268" y="99"/>
                </a:lnTo>
                <a:lnTo>
                  <a:pt x="269" y="98"/>
                </a:lnTo>
                <a:lnTo>
                  <a:pt x="269" y="98"/>
                </a:lnTo>
                <a:lnTo>
                  <a:pt x="269" y="97"/>
                </a:lnTo>
                <a:lnTo>
                  <a:pt x="270" y="96"/>
                </a:lnTo>
                <a:lnTo>
                  <a:pt x="270" y="95"/>
                </a:lnTo>
                <a:lnTo>
                  <a:pt x="270" y="94"/>
                </a:lnTo>
                <a:lnTo>
                  <a:pt x="270" y="93"/>
                </a:lnTo>
                <a:lnTo>
                  <a:pt x="271" y="91"/>
                </a:lnTo>
                <a:lnTo>
                  <a:pt x="271" y="85"/>
                </a:lnTo>
                <a:lnTo>
                  <a:pt x="271" y="78"/>
                </a:lnTo>
                <a:lnTo>
                  <a:pt x="271" y="77"/>
                </a:lnTo>
                <a:lnTo>
                  <a:pt x="271" y="73"/>
                </a:lnTo>
                <a:lnTo>
                  <a:pt x="271" y="70"/>
                </a:lnTo>
                <a:lnTo>
                  <a:pt x="270" y="69"/>
                </a:lnTo>
                <a:lnTo>
                  <a:pt x="271" y="67"/>
                </a:lnTo>
                <a:lnTo>
                  <a:pt x="271" y="65"/>
                </a:lnTo>
                <a:lnTo>
                  <a:pt x="271" y="64"/>
                </a:lnTo>
                <a:lnTo>
                  <a:pt x="275" y="56"/>
                </a:lnTo>
                <a:lnTo>
                  <a:pt x="275" y="54"/>
                </a:lnTo>
                <a:lnTo>
                  <a:pt x="276" y="52"/>
                </a:lnTo>
                <a:lnTo>
                  <a:pt x="276" y="49"/>
                </a:lnTo>
                <a:lnTo>
                  <a:pt x="277" y="46"/>
                </a:lnTo>
                <a:lnTo>
                  <a:pt x="277" y="39"/>
                </a:lnTo>
                <a:lnTo>
                  <a:pt x="277" y="37"/>
                </a:lnTo>
                <a:lnTo>
                  <a:pt x="277" y="36"/>
                </a:lnTo>
                <a:lnTo>
                  <a:pt x="277" y="35"/>
                </a:lnTo>
                <a:lnTo>
                  <a:pt x="277" y="34"/>
                </a:lnTo>
                <a:lnTo>
                  <a:pt x="276" y="33"/>
                </a:lnTo>
                <a:lnTo>
                  <a:pt x="276" y="32"/>
                </a:lnTo>
                <a:lnTo>
                  <a:pt x="275" y="31"/>
                </a:lnTo>
                <a:lnTo>
                  <a:pt x="275" y="30"/>
                </a:lnTo>
                <a:lnTo>
                  <a:pt x="274" y="29"/>
                </a:lnTo>
                <a:lnTo>
                  <a:pt x="274" y="29"/>
                </a:lnTo>
                <a:lnTo>
                  <a:pt x="273" y="28"/>
                </a:lnTo>
                <a:lnTo>
                  <a:pt x="272" y="28"/>
                </a:lnTo>
                <a:lnTo>
                  <a:pt x="271" y="27"/>
                </a:lnTo>
                <a:lnTo>
                  <a:pt x="268" y="26"/>
                </a:lnTo>
                <a:lnTo>
                  <a:pt x="267" y="26"/>
                </a:lnTo>
                <a:lnTo>
                  <a:pt x="266" y="25"/>
                </a:lnTo>
                <a:lnTo>
                  <a:pt x="265" y="25"/>
                </a:lnTo>
                <a:lnTo>
                  <a:pt x="264" y="24"/>
                </a:lnTo>
                <a:lnTo>
                  <a:pt x="263" y="23"/>
                </a:lnTo>
                <a:lnTo>
                  <a:pt x="263" y="22"/>
                </a:lnTo>
                <a:lnTo>
                  <a:pt x="262" y="22"/>
                </a:lnTo>
                <a:lnTo>
                  <a:pt x="262" y="21"/>
                </a:lnTo>
                <a:lnTo>
                  <a:pt x="262" y="20"/>
                </a:lnTo>
                <a:lnTo>
                  <a:pt x="262" y="19"/>
                </a:lnTo>
                <a:lnTo>
                  <a:pt x="262" y="19"/>
                </a:lnTo>
                <a:lnTo>
                  <a:pt x="262" y="18"/>
                </a:lnTo>
                <a:lnTo>
                  <a:pt x="263" y="17"/>
                </a:lnTo>
                <a:lnTo>
                  <a:pt x="263" y="15"/>
                </a:lnTo>
                <a:lnTo>
                  <a:pt x="264" y="14"/>
                </a:lnTo>
                <a:lnTo>
                  <a:pt x="265" y="13"/>
                </a:lnTo>
                <a:lnTo>
                  <a:pt x="265" y="12"/>
                </a:lnTo>
                <a:lnTo>
                  <a:pt x="266" y="11"/>
                </a:lnTo>
                <a:lnTo>
                  <a:pt x="268" y="10"/>
                </a:lnTo>
                <a:lnTo>
                  <a:pt x="269" y="8"/>
                </a:lnTo>
                <a:lnTo>
                  <a:pt x="275" y="4"/>
                </a:lnTo>
                <a:lnTo>
                  <a:pt x="278" y="2"/>
                </a:lnTo>
                <a:lnTo>
                  <a:pt x="279" y="1"/>
                </a:lnTo>
                <a:lnTo>
                  <a:pt x="280" y="0"/>
                </a:lnTo>
                <a:lnTo>
                  <a:pt x="280" y="0"/>
                </a:lnTo>
                <a:close/>
              </a:path>
            </a:pathLst>
          </a:custGeom>
          <a:solidFill>
            <a:srgbClr val="CCCCCC"/>
          </a:solidFill>
          <a:ln w="98425">
            <a:solidFill>
              <a:srgbClr val="CCCCCC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124" name="Freeform 240">
            <a:extLst>
              <a:ext uri="{FF2B5EF4-FFF2-40B4-BE49-F238E27FC236}">
                <a16:creationId xmlns:a16="http://schemas.microsoft.com/office/drawing/2014/main" id="{D72DB87F-223C-4F9F-B7F6-EE9C4A280CD7}"/>
              </a:ext>
            </a:extLst>
          </p:cNvPr>
          <p:cNvSpPr>
            <a:spLocks/>
          </p:cNvSpPr>
          <p:nvPr/>
        </p:nvSpPr>
        <p:spPr bwMode="auto">
          <a:xfrm>
            <a:off x="8669720" y="1684990"/>
            <a:ext cx="629770" cy="488123"/>
          </a:xfrm>
          <a:custGeom>
            <a:avLst/>
            <a:gdLst>
              <a:gd name="T0" fmla="*/ 240 w 618"/>
              <a:gd name="T1" fmla="*/ 22 h 479"/>
              <a:gd name="T2" fmla="*/ 288 w 618"/>
              <a:gd name="T3" fmla="*/ 18 h 479"/>
              <a:gd name="T4" fmla="*/ 313 w 618"/>
              <a:gd name="T5" fmla="*/ 64 h 479"/>
              <a:gd name="T6" fmla="*/ 349 w 618"/>
              <a:gd name="T7" fmla="*/ 58 h 479"/>
              <a:gd name="T8" fmla="*/ 371 w 618"/>
              <a:gd name="T9" fmla="*/ 86 h 479"/>
              <a:gd name="T10" fmla="*/ 373 w 618"/>
              <a:gd name="T11" fmla="*/ 111 h 479"/>
              <a:gd name="T12" fmla="*/ 401 w 618"/>
              <a:gd name="T13" fmla="*/ 87 h 479"/>
              <a:gd name="T14" fmla="*/ 439 w 618"/>
              <a:gd name="T15" fmla="*/ 87 h 479"/>
              <a:gd name="T16" fmla="*/ 460 w 618"/>
              <a:gd name="T17" fmla="*/ 85 h 479"/>
              <a:gd name="T18" fmla="*/ 488 w 618"/>
              <a:gd name="T19" fmla="*/ 72 h 479"/>
              <a:gd name="T20" fmla="*/ 532 w 618"/>
              <a:gd name="T21" fmla="*/ 97 h 479"/>
              <a:gd name="T22" fmla="*/ 543 w 618"/>
              <a:gd name="T23" fmla="*/ 135 h 479"/>
              <a:gd name="T24" fmla="*/ 520 w 618"/>
              <a:gd name="T25" fmla="*/ 176 h 479"/>
              <a:gd name="T26" fmla="*/ 493 w 618"/>
              <a:gd name="T27" fmla="*/ 189 h 479"/>
              <a:gd name="T28" fmla="*/ 466 w 618"/>
              <a:gd name="T29" fmla="*/ 208 h 479"/>
              <a:gd name="T30" fmla="*/ 456 w 618"/>
              <a:gd name="T31" fmla="*/ 222 h 479"/>
              <a:gd name="T32" fmla="*/ 475 w 618"/>
              <a:gd name="T33" fmla="*/ 244 h 479"/>
              <a:gd name="T34" fmla="*/ 500 w 618"/>
              <a:gd name="T35" fmla="*/ 259 h 479"/>
              <a:gd name="T36" fmla="*/ 526 w 618"/>
              <a:gd name="T37" fmla="*/ 276 h 479"/>
              <a:gd name="T38" fmla="*/ 556 w 618"/>
              <a:gd name="T39" fmla="*/ 299 h 479"/>
              <a:gd name="T40" fmla="*/ 601 w 618"/>
              <a:gd name="T41" fmla="*/ 354 h 479"/>
              <a:gd name="T42" fmla="*/ 617 w 618"/>
              <a:gd name="T43" fmla="*/ 406 h 479"/>
              <a:gd name="T44" fmla="*/ 590 w 618"/>
              <a:gd name="T45" fmla="*/ 401 h 479"/>
              <a:gd name="T46" fmla="*/ 571 w 618"/>
              <a:gd name="T47" fmla="*/ 413 h 479"/>
              <a:gd name="T48" fmla="*/ 527 w 618"/>
              <a:gd name="T49" fmla="*/ 441 h 479"/>
              <a:gd name="T50" fmla="*/ 511 w 618"/>
              <a:gd name="T51" fmla="*/ 464 h 479"/>
              <a:gd name="T52" fmla="*/ 503 w 618"/>
              <a:gd name="T53" fmla="*/ 477 h 479"/>
              <a:gd name="T54" fmla="*/ 470 w 618"/>
              <a:gd name="T55" fmla="*/ 477 h 479"/>
              <a:gd name="T56" fmla="*/ 429 w 618"/>
              <a:gd name="T57" fmla="*/ 462 h 479"/>
              <a:gd name="T58" fmla="*/ 394 w 618"/>
              <a:gd name="T59" fmla="*/ 436 h 479"/>
              <a:gd name="T60" fmla="*/ 369 w 618"/>
              <a:gd name="T61" fmla="*/ 409 h 479"/>
              <a:gd name="T62" fmla="*/ 324 w 618"/>
              <a:gd name="T63" fmla="*/ 410 h 479"/>
              <a:gd name="T64" fmla="*/ 296 w 618"/>
              <a:gd name="T65" fmla="*/ 419 h 479"/>
              <a:gd name="T66" fmla="*/ 280 w 618"/>
              <a:gd name="T67" fmla="*/ 396 h 479"/>
              <a:gd name="T68" fmla="*/ 256 w 618"/>
              <a:gd name="T69" fmla="*/ 420 h 479"/>
              <a:gd name="T70" fmla="*/ 219 w 618"/>
              <a:gd name="T71" fmla="*/ 422 h 479"/>
              <a:gd name="T72" fmla="*/ 192 w 618"/>
              <a:gd name="T73" fmla="*/ 416 h 479"/>
              <a:gd name="T74" fmla="*/ 166 w 618"/>
              <a:gd name="T75" fmla="*/ 435 h 479"/>
              <a:gd name="T76" fmla="*/ 138 w 618"/>
              <a:gd name="T77" fmla="*/ 441 h 479"/>
              <a:gd name="T78" fmla="*/ 126 w 618"/>
              <a:gd name="T79" fmla="*/ 422 h 479"/>
              <a:gd name="T80" fmla="*/ 105 w 618"/>
              <a:gd name="T81" fmla="*/ 404 h 479"/>
              <a:gd name="T82" fmla="*/ 117 w 618"/>
              <a:gd name="T83" fmla="*/ 373 h 479"/>
              <a:gd name="T84" fmla="*/ 110 w 618"/>
              <a:gd name="T85" fmla="*/ 330 h 479"/>
              <a:gd name="T86" fmla="*/ 84 w 618"/>
              <a:gd name="T87" fmla="*/ 322 h 479"/>
              <a:gd name="T88" fmla="*/ 44 w 618"/>
              <a:gd name="T89" fmla="*/ 318 h 479"/>
              <a:gd name="T90" fmla="*/ 30 w 618"/>
              <a:gd name="T91" fmla="*/ 293 h 479"/>
              <a:gd name="T92" fmla="*/ 6 w 618"/>
              <a:gd name="T93" fmla="*/ 281 h 479"/>
              <a:gd name="T94" fmla="*/ 7 w 618"/>
              <a:gd name="T95" fmla="*/ 258 h 479"/>
              <a:gd name="T96" fmla="*/ 14 w 618"/>
              <a:gd name="T97" fmla="*/ 223 h 479"/>
              <a:gd name="T98" fmla="*/ 3 w 618"/>
              <a:gd name="T99" fmla="*/ 184 h 479"/>
              <a:gd name="T100" fmla="*/ 33 w 618"/>
              <a:gd name="T101" fmla="*/ 181 h 479"/>
              <a:gd name="T102" fmla="*/ 62 w 618"/>
              <a:gd name="T103" fmla="*/ 171 h 479"/>
              <a:gd name="T104" fmla="*/ 92 w 618"/>
              <a:gd name="T105" fmla="*/ 177 h 479"/>
              <a:gd name="T106" fmla="*/ 114 w 618"/>
              <a:gd name="T107" fmla="*/ 191 h 479"/>
              <a:gd name="T108" fmla="*/ 136 w 618"/>
              <a:gd name="T109" fmla="*/ 189 h 479"/>
              <a:gd name="T110" fmla="*/ 151 w 618"/>
              <a:gd name="T111" fmla="*/ 159 h 479"/>
              <a:gd name="T112" fmla="*/ 172 w 618"/>
              <a:gd name="T113" fmla="*/ 171 h 479"/>
              <a:gd name="T114" fmla="*/ 204 w 618"/>
              <a:gd name="T115" fmla="*/ 171 h 479"/>
              <a:gd name="T116" fmla="*/ 202 w 618"/>
              <a:gd name="T117" fmla="*/ 145 h 479"/>
              <a:gd name="T118" fmla="*/ 197 w 618"/>
              <a:gd name="T119" fmla="*/ 104 h 479"/>
              <a:gd name="T120" fmla="*/ 187 w 618"/>
              <a:gd name="T121" fmla="*/ 42 h 479"/>
              <a:gd name="T122" fmla="*/ 174 w 618"/>
              <a:gd name="T123" fmla="*/ 0 h 4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618" h="479">
                <a:moveTo>
                  <a:pt x="180" y="0"/>
                </a:moveTo>
                <a:lnTo>
                  <a:pt x="182" y="0"/>
                </a:lnTo>
                <a:lnTo>
                  <a:pt x="190" y="1"/>
                </a:lnTo>
                <a:lnTo>
                  <a:pt x="194" y="1"/>
                </a:lnTo>
                <a:lnTo>
                  <a:pt x="197" y="2"/>
                </a:lnTo>
                <a:lnTo>
                  <a:pt x="200" y="3"/>
                </a:lnTo>
                <a:lnTo>
                  <a:pt x="203" y="4"/>
                </a:lnTo>
                <a:lnTo>
                  <a:pt x="204" y="4"/>
                </a:lnTo>
                <a:lnTo>
                  <a:pt x="206" y="5"/>
                </a:lnTo>
                <a:lnTo>
                  <a:pt x="207" y="5"/>
                </a:lnTo>
                <a:lnTo>
                  <a:pt x="212" y="8"/>
                </a:lnTo>
                <a:lnTo>
                  <a:pt x="216" y="10"/>
                </a:lnTo>
                <a:lnTo>
                  <a:pt x="219" y="11"/>
                </a:lnTo>
                <a:lnTo>
                  <a:pt x="226" y="14"/>
                </a:lnTo>
                <a:lnTo>
                  <a:pt x="228" y="15"/>
                </a:lnTo>
                <a:lnTo>
                  <a:pt x="230" y="16"/>
                </a:lnTo>
                <a:lnTo>
                  <a:pt x="232" y="17"/>
                </a:lnTo>
                <a:lnTo>
                  <a:pt x="234" y="18"/>
                </a:lnTo>
                <a:lnTo>
                  <a:pt x="235" y="19"/>
                </a:lnTo>
                <a:lnTo>
                  <a:pt x="240" y="22"/>
                </a:lnTo>
                <a:lnTo>
                  <a:pt x="241" y="23"/>
                </a:lnTo>
                <a:lnTo>
                  <a:pt x="242" y="24"/>
                </a:lnTo>
                <a:lnTo>
                  <a:pt x="244" y="24"/>
                </a:lnTo>
                <a:lnTo>
                  <a:pt x="245" y="25"/>
                </a:lnTo>
                <a:lnTo>
                  <a:pt x="247" y="25"/>
                </a:lnTo>
                <a:lnTo>
                  <a:pt x="248" y="25"/>
                </a:lnTo>
                <a:lnTo>
                  <a:pt x="250" y="26"/>
                </a:lnTo>
                <a:lnTo>
                  <a:pt x="251" y="26"/>
                </a:lnTo>
                <a:lnTo>
                  <a:pt x="256" y="26"/>
                </a:lnTo>
                <a:lnTo>
                  <a:pt x="258" y="26"/>
                </a:lnTo>
                <a:lnTo>
                  <a:pt x="260" y="26"/>
                </a:lnTo>
                <a:lnTo>
                  <a:pt x="261" y="25"/>
                </a:lnTo>
                <a:lnTo>
                  <a:pt x="264" y="25"/>
                </a:lnTo>
                <a:lnTo>
                  <a:pt x="274" y="22"/>
                </a:lnTo>
                <a:lnTo>
                  <a:pt x="277" y="21"/>
                </a:lnTo>
                <a:lnTo>
                  <a:pt x="282" y="19"/>
                </a:lnTo>
                <a:lnTo>
                  <a:pt x="284" y="19"/>
                </a:lnTo>
                <a:lnTo>
                  <a:pt x="285" y="18"/>
                </a:lnTo>
                <a:lnTo>
                  <a:pt x="287" y="18"/>
                </a:lnTo>
                <a:lnTo>
                  <a:pt x="288" y="18"/>
                </a:lnTo>
                <a:lnTo>
                  <a:pt x="289" y="18"/>
                </a:lnTo>
                <a:lnTo>
                  <a:pt x="290" y="19"/>
                </a:lnTo>
                <a:lnTo>
                  <a:pt x="291" y="19"/>
                </a:lnTo>
                <a:lnTo>
                  <a:pt x="292" y="20"/>
                </a:lnTo>
                <a:lnTo>
                  <a:pt x="293" y="20"/>
                </a:lnTo>
                <a:lnTo>
                  <a:pt x="294" y="22"/>
                </a:lnTo>
                <a:lnTo>
                  <a:pt x="295" y="23"/>
                </a:lnTo>
                <a:lnTo>
                  <a:pt x="296" y="25"/>
                </a:lnTo>
                <a:lnTo>
                  <a:pt x="297" y="26"/>
                </a:lnTo>
                <a:lnTo>
                  <a:pt x="297" y="27"/>
                </a:lnTo>
                <a:lnTo>
                  <a:pt x="299" y="34"/>
                </a:lnTo>
                <a:lnTo>
                  <a:pt x="300" y="36"/>
                </a:lnTo>
                <a:lnTo>
                  <a:pt x="302" y="40"/>
                </a:lnTo>
                <a:lnTo>
                  <a:pt x="306" y="48"/>
                </a:lnTo>
                <a:lnTo>
                  <a:pt x="308" y="52"/>
                </a:lnTo>
                <a:lnTo>
                  <a:pt x="310" y="58"/>
                </a:lnTo>
                <a:lnTo>
                  <a:pt x="311" y="60"/>
                </a:lnTo>
                <a:lnTo>
                  <a:pt x="312" y="62"/>
                </a:lnTo>
                <a:lnTo>
                  <a:pt x="313" y="64"/>
                </a:lnTo>
                <a:lnTo>
                  <a:pt x="313" y="64"/>
                </a:lnTo>
                <a:lnTo>
                  <a:pt x="314" y="65"/>
                </a:lnTo>
                <a:lnTo>
                  <a:pt x="314" y="65"/>
                </a:lnTo>
                <a:lnTo>
                  <a:pt x="315" y="66"/>
                </a:lnTo>
                <a:lnTo>
                  <a:pt x="316" y="66"/>
                </a:lnTo>
                <a:lnTo>
                  <a:pt x="317" y="66"/>
                </a:lnTo>
                <a:lnTo>
                  <a:pt x="317" y="67"/>
                </a:lnTo>
                <a:lnTo>
                  <a:pt x="318" y="67"/>
                </a:lnTo>
                <a:lnTo>
                  <a:pt x="319" y="67"/>
                </a:lnTo>
                <a:lnTo>
                  <a:pt x="320" y="67"/>
                </a:lnTo>
                <a:lnTo>
                  <a:pt x="321" y="67"/>
                </a:lnTo>
                <a:lnTo>
                  <a:pt x="322" y="67"/>
                </a:lnTo>
                <a:lnTo>
                  <a:pt x="324" y="66"/>
                </a:lnTo>
                <a:lnTo>
                  <a:pt x="327" y="65"/>
                </a:lnTo>
                <a:lnTo>
                  <a:pt x="334" y="63"/>
                </a:lnTo>
                <a:lnTo>
                  <a:pt x="337" y="62"/>
                </a:lnTo>
                <a:lnTo>
                  <a:pt x="341" y="60"/>
                </a:lnTo>
                <a:lnTo>
                  <a:pt x="343" y="60"/>
                </a:lnTo>
                <a:lnTo>
                  <a:pt x="345" y="59"/>
                </a:lnTo>
                <a:lnTo>
                  <a:pt x="347" y="58"/>
                </a:lnTo>
                <a:lnTo>
                  <a:pt x="349" y="58"/>
                </a:lnTo>
                <a:lnTo>
                  <a:pt x="350" y="58"/>
                </a:lnTo>
                <a:lnTo>
                  <a:pt x="352" y="58"/>
                </a:lnTo>
                <a:lnTo>
                  <a:pt x="354" y="58"/>
                </a:lnTo>
                <a:lnTo>
                  <a:pt x="355" y="58"/>
                </a:lnTo>
                <a:lnTo>
                  <a:pt x="357" y="59"/>
                </a:lnTo>
                <a:lnTo>
                  <a:pt x="359" y="60"/>
                </a:lnTo>
                <a:lnTo>
                  <a:pt x="360" y="61"/>
                </a:lnTo>
                <a:lnTo>
                  <a:pt x="362" y="62"/>
                </a:lnTo>
                <a:lnTo>
                  <a:pt x="363" y="63"/>
                </a:lnTo>
                <a:lnTo>
                  <a:pt x="364" y="64"/>
                </a:lnTo>
                <a:lnTo>
                  <a:pt x="364" y="65"/>
                </a:lnTo>
                <a:lnTo>
                  <a:pt x="365" y="66"/>
                </a:lnTo>
                <a:lnTo>
                  <a:pt x="366" y="68"/>
                </a:lnTo>
                <a:lnTo>
                  <a:pt x="367" y="69"/>
                </a:lnTo>
                <a:lnTo>
                  <a:pt x="367" y="71"/>
                </a:lnTo>
                <a:lnTo>
                  <a:pt x="369" y="74"/>
                </a:lnTo>
                <a:lnTo>
                  <a:pt x="369" y="76"/>
                </a:lnTo>
                <a:lnTo>
                  <a:pt x="370" y="79"/>
                </a:lnTo>
                <a:lnTo>
                  <a:pt x="371" y="82"/>
                </a:lnTo>
                <a:lnTo>
                  <a:pt x="371" y="86"/>
                </a:lnTo>
                <a:lnTo>
                  <a:pt x="373" y="91"/>
                </a:lnTo>
                <a:lnTo>
                  <a:pt x="373" y="93"/>
                </a:lnTo>
                <a:lnTo>
                  <a:pt x="373" y="94"/>
                </a:lnTo>
                <a:lnTo>
                  <a:pt x="373" y="95"/>
                </a:lnTo>
                <a:lnTo>
                  <a:pt x="373" y="96"/>
                </a:lnTo>
                <a:lnTo>
                  <a:pt x="373" y="96"/>
                </a:lnTo>
                <a:lnTo>
                  <a:pt x="372" y="97"/>
                </a:lnTo>
                <a:lnTo>
                  <a:pt x="372" y="98"/>
                </a:lnTo>
                <a:lnTo>
                  <a:pt x="370" y="102"/>
                </a:lnTo>
                <a:lnTo>
                  <a:pt x="369" y="104"/>
                </a:lnTo>
                <a:lnTo>
                  <a:pt x="369" y="105"/>
                </a:lnTo>
                <a:lnTo>
                  <a:pt x="369" y="106"/>
                </a:lnTo>
                <a:lnTo>
                  <a:pt x="369" y="106"/>
                </a:lnTo>
                <a:lnTo>
                  <a:pt x="369" y="107"/>
                </a:lnTo>
                <a:lnTo>
                  <a:pt x="369" y="108"/>
                </a:lnTo>
                <a:lnTo>
                  <a:pt x="370" y="109"/>
                </a:lnTo>
                <a:lnTo>
                  <a:pt x="370" y="110"/>
                </a:lnTo>
                <a:lnTo>
                  <a:pt x="371" y="110"/>
                </a:lnTo>
                <a:lnTo>
                  <a:pt x="372" y="111"/>
                </a:lnTo>
                <a:lnTo>
                  <a:pt x="373" y="111"/>
                </a:lnTo>
                <a:lnTo>
                  <a:pt x="375" y="112"/>
                </a:lnTo>
                <a:lnTo>
                  <a:pt x="376" y="112"/>
                </a:lnTo>
                <a:lnTo>
                  <a:pt x="377" y="113"/>
                </a:lnTo>
                <a:lnTo>
                  <a:pt x="379" y="113"/>
                </a:lnTo>
                <a:lnTo>
                  <a:pt x="380" y="112"/>
                </a:lnTo>
                <a:lnTo>
                  <a:pt x="381" y="112"/>
                </a:lnTo>
                <a:lnTo>
                  <a:pt x="383" y="111"/>
                </a:lnTo>
                <a:lnTo>
                  <a:pt x="385" y="110"/>
                </a:lnTo>
                <a:lnTo>
                  <a:pt x="388" y="107"/>
                </a:lnTo>
                <a:lnTo>
                  <a:pt x="389" y="107"/>
                </a:lnTo>
                <a:lnTo>
                  <a:pt x="390" y="106"/>
                </a:lnTo>
                <a:lnTo>
                  <a:pt x="391" y="105"/>
                </a:lnTo>
                <a:lnTo>
                  <a:pt x="391" y="105"/>
                </a:lnTo>
                <a:lnTo>
                  <a:pt x="392" y="104"/>
                </a:lnTo>
                <a:lnTo>
                  <a:pt x="392" y="103"/>
                </a:lnTo>
                <a:lnTo>
                  <a:pt x="394" y="101"/>
                </a:lnTo>
                <a:lnTo>
                  <a:pt x="396" y="95"/>
                </a:lnTo>
                <a:lnTo>
                  <a:pt x="398" y="92"/>
                </a:lnTo>
                <a:lnTo>
                  <a:pt x="399" y="90"/>
                </a:lnTo>
                <a:lnTo>
                  <a:pt x="401" y="87"/>
                </a:lnTo>
                <a:lnTo>
                  <a:pt x="403" y="85"/>
                </a:lnTo>
                <a:lnTo>
                  <a:pt x="405" y="83"/>
                </a:lnTo>
                <a:lnTo>
                  <a:pt x="407" y="81"/>
                </a:lnTo>
                <a:lnTo>
                  <a:pt x="409" y="80"/>
                </a:lnTo>
                <a:lnTo>
                  <a:pt x="410" y="79"/>
                </a:lnTo>
                <a:lnTo>
                  <a:pt x="411" y="78"/>
                </a:lnTo>
                <a:lnTo>
                  <a:pt x="413" y="77"/>
                </a:lnTo>
                <a:lnTo>
                  <a:pt x="414" y="77"/>
                </a:lnTo>
                <a:lnTo>
                  <a:pt x="415" y="77"/>
                </a:lnTo>
                <a:lnTo>
                  <a:pt x="417" y="77"/>
                </a:lnTo>
                <a:lnTo>
                  <a:pt x="419" y="77"/>
                </a:lnTo>
                <a:lnTo>
                  <a:pt x="421" y="77"/>
                </a:lnTo>
                <a:lnTo>
                  <a:pt x="422" y="78"/>
                </a:lnTo>
                <a:lnTo>
                  <a:pt x="424" y="78"/>
                </a:lnTo>
                <a:lnTo>
                  <a:pt x="430" y="81"/>
                </a:lnTo>
                <a:lnTo>
                  <a:pt x="432" y="82"/>
                </a:lnTo>
                <a:lnTo>
                  <a:pt x="433" y="83"/>
                </a:lnTo>
                <a:lnTo>
                  <a:pt x="435" y="84"/>
                </a:lnTo>
                <a:lnTo>
                  <a:pt x="437" y="86"/>
                </a:lnTo>
                <a:lnTo>
                  <a:pt x="439" y="87"/>
                </a:lnTo>
                <a:lnTo>
                  <a:pt x="443" y="91"/>
                </a:lnTo>
                <a:lnTo>
                  <a:pt x="444" y="91"/>
                </a:lnTo>
                <a:lnTo>
                  <a:pt x="445" y="92"/>
                </a:lnTo>
                <a:lnTo>
                  <a:pt x="446" y="93"/>
                </a:lnTo>
                <a:lnTo>
                  <a:pt x="447" y="93"/>
                </a:lnTo>
                <a:lnTo>
                  <a:pt x="448" y="93"/>
                </a:lnTo>
                <a:lnTo>
                  <a:pt x="449" y="93"/>
                </a:lnTo>
                <a:lnTo>
                  <a:pt x="450" y="93"/>
                </a:lnTo>
                <a:lnTo>
                  <a:pt x="451" y="93"/>
                </a:lnTo>
                <a:lnTo>
                  <a:pt x="452" y="93"/>
                </a:lnTo>
                <a:lnTo>
                  <a:pt x="453" y="92"/>
                </a:lnTo>
                <a:lnTo>
                  <a:pt x="454" y="92"/>
                </a:lnTo>
                <a:lnTo>
                  <a:pt x="455" y="91"/>
                </a:lnTo>
                <a:lnTo>
                  <a:pt x="456" y="91"/>
                </a:lnTo>
                <a:lnTo>
                  <a:pt x="457" y="90"/>
                </a:lnTo>
                <a:lnTo>
                  <a:pt x="458" y="89"/>
                </a:lnTo>
                <a:lnTo>
                  <a:pt x="458" y="89"/>
                </a:lnTo>
                <a:lnTo>
                  <a:pt x="459" y="88"/>
                </a:lnTo>
                <a:lnTo>
                  <a:pt x="459" y="87"/>
                </a:lnTo>
                <a:lnTo>
                  <a:pt x="460" y="85"/>
                </a:lnTo>
                <a:lnTo>
                  <a:pt x="462" y="81"/>
                </a:lnTo>
                <a:lnTo>
                  <a:pt x="463" y="78"/>
                </a:lnTo>
                <a:lnTo>
                  <a:pt x="464" y="76"/>
                </a:lnTo>
                <a:lnTo>
                  <a:pt x="465" y="75"/>
                </a:lnTo>
                <a:lnTo>
                  <a:pt x="466" y="74"/>
                </a:lnTo>
                <a:lnTo>
                  <a:pt x="466" y="73"/>
                </a:lnTo>
                <a:lnTo>
                  <a:pt x="467" y="72"/>
                </a:lnTo>
                <a:lnTo>
                  <a:pt x="468" y="72"/>
                </a:lnTo>
                <a:lnTo>
                  <a:pt x="469" y="71"/>
                </a:lnTo>
                <a:lnTo>
                  <a:pt x="469" y="71"/>
                </a:lnTo>
                <a:lnTo>
                  <a:pt x="470" y="71"/>
                </a:lnTo>
                <a:lnTo>
                  <a:pt x="471" y="70"/>
                </a:lnTo>
                <a:lnTo>
                  <a:pt x="473" y="70"/>
                </a:lnTo>
                <a:lnTo>
                  <a:pt x="474" y="70"/>
                </a:lnTo>
                <a:lnTo>
                  <a:pt x="476" y="70"/>
                </a:lnTo>
                <a:lnTo>
                  <a:pt x="478" y="70"/>
                </a:lnTo>
                <a:lnTo>
                  <a:pt x="480" y="70"/>
                </a:lnTo>
                <a:lnTo>
                  <a:pt x="482" y="70"/>
                </a:lnTo>
                <a:lnTo>
                  <a:pt x="483" y="71"/>
                </a:lnTo>
                <a:lnTo>
                  <a:pt x="488" y="72"/>
                </a:lnTo>
                <a:lnTo>
                  <a:pt x="490" y="72"/>
                </a:lnTo>
                <a:lnTo>
                  <a:pt x="491" y="72"/>
                </a:lnTo>
                <a:lnTo>
                  <a:pt x="493" y="72"/>
                </a:lnTo>
                <a:lnTo>
                  <a:pt x="495" y="73"/>
                </a:lnTo>
                <a:lnTo>
                  <a:pt x="500" y="73"/>
                </a:lnTo>
                <a:lnTo>
                  <a:pt x="502" y="73"/>
                </a:lnTo>
                <a:lnTo>
                  <a:pt x="504" y="73"/>
                </a:lnTo>
                <a:lnTo>
                  <a:pt x="505" y="73"/>
                </a:lnTo>
                <a:lnTo>
                  <a:pt x="507" y="74"/>
                </a:lnTo>
                <a:lnTo>
                  <a:pt x="508" y="74"/>
                </a:lnTo>
                <a:lnTo>
                  <a:pt x="510" y="75"/>
                </a:lnTo>
                <a:lnTo>
                  <a:pt x="511" y="76"/>
                </a:lnTo>
                <a:lnTo>
                  <a:pt x="513" y="77"/>
                </a:lnTo>
                <a:lnTo>
                  <a:pt x="516" y="80"/>
                </a:lnTo>
                <a:lnTo>
                  <a:pt x="519" y="83"/>
                </a:lnTo>
                <a:lnTo>
                  <a:pt x="520" y="84"/>
                </a:lnTo>
                <a:lnTo>
                  <a:pt x="523" y="86"/>
                </a:lnTo>
                <a:lnTo>
                  <a:pt x="526" y="89"/>
                </a:lnTo>
                <a:lnTo>
                  <a:pt x="530" y="94"/>
                </a:lnTo>
                <a:lnTo>
                  <a:pt x="532" y="97"/>
                </a:lnTo>
                <a:lnTo>
                  <a:pt x="534" y="99"/>
                </a:lnTo>
                <a:lnTo>
                  <a:pt x="539" y="103"/>
                </a:lnTo>
                <a:lnTo>
                  <a:pt x="543" y="107"/>
                </a:lnTo>
                <a:lnTo>
                  <a:pt x="545" y="109"/>
                </a:lnTo>
                <a:lnTo>
                  <a:pt x="547" y="112"/>
                </a:lnTo>
                <a:lnTo>
                  <a:pt x="548" y="114"/>
                </a:lnTo>
                <a:lnTo>
                  <a:pt x="550" y="116"/>
                </a:lnTo>
                <a:lnTo>
                  <a:pt x="550" y="118"/>
                </a:lnTo>
                <a:lnTo>
                  <a:pt x="551" y="120"/>
                </a:lnTo>
                <a:lnTo>
                  <a:pt x="551" y="122"/>
                </a:lnTo>
                <a:lnTo>
                  <a:pt x="551" y="123"/>
                </a:lnTo>
                <a:lnTo>
                  <a:pt x="551" y="123"/>
                </a:lnTo>
                <a:lnTo>
                  <a:pt x="551" y="125"/>
                </a:lnTo>
                <a:lnTo>
                  <a:pt x="551" y="126"/>
                </a:lnTo>
                <a:lnTo>
                  <a:pt x="550" y="127"/>
                </a:lnTo>
                <a:lnTo>
                  <a:pt x="550" y="128"/>
                </a:lnTo>
                <a:lnTo>
                  <a:pt x="549" y="129"/>
                </a:lnTo>
                <a:lnTo>
                  <a:pt x="547" y="131"/>
                </a:lnTo>
                <a:lnTo>
                  <a:pt x="544" y="134"/>
                </a:lnTo>
                <a:lnTo>
                  <a:pt x="543" y="135"/>
                </a:lnTo>
                <a:lnTo>
                  <a:pt x="543" y="136"/>
                </a:lnTo>
                <a:lnTo>
                  <a:pt x="542" y="137"/>
                </a:lnTo>
                <a:lnTo>
                  <a:pt x="541" y="139"/>
                </a:lnTo>
                <a:lnTo>
                  <a:pt x="540" y="143"/>
                </a:lnTo>
                <a:lnTo>
                  <a:pt x="539" y="145"/>
                </a:lnTo>
                <a:lnTo>
                  <a:pt x="538" y="147"/>
                </a:lnTo>
                <a:lnTo>
                  <a:pt x="536" y="150"/>
                </a:lnTo>
                <a:lnTo>
                  <a:pt x="536" y="152"/>
                </a:lnTo>
                <a:lnTo>
                  <a:pt x="535" y="153"/>
                </a:lnTo>
                <a:lnTo>
                  <a:pt x="535" y="157"/>
                </a:lnTo>
                <a:lnTo>
                  <a:pt x="534" y="158"/>
                </a:lnTo>
                <a:lnTo>
                  <a:pt x="534" y="160"/>
                </a:lnTo>
                <a:lnTo>
                  <a:pt x="533" y="162"/>
                </a:lnTo>
                <a:lnTo>
                  <a:pt x="532" y="164"/>
                </a:lnTo>
                <a:lnTo>
                  <a:pt x="530" y="166"/>
                </a:lnTo>
                <a:lnTo>
                  <a:pt x="529" y="167"/>
                </a:lnTo>
                <a:lnTo>
                  <a:pt x="524" y="173"/>
                </a:lnTo>
                <a:lnTo>
                  <a:pt x="522" y="175"/>
                </a:lnTo>
                <a:lnTo>
                  <a:pt x="521" y="176"/>
                </a:lnTo>
                <a:lnTo>
                  <a:pt x="520" y="176"/>
                </a:lnTo>
                <a:lnTo>
                  <a:pt x="519" y="177"/>
                </a:lnTo>
                <a:lnTo>
                  <a:pt x="518" y="178"/>
                </a:lnTo>
                <a:lnTo>
                  <a:pt x="517" y="178"/>
                </a:lnTo>
                <a:lnTo>
                  <a:pt x="516" y="178"/>
                </a:lnTo>
                <a:lnTo>
                  <a:pt x="514" y="179"/>
                </a:lnTo>
                <a:lnTo>
                  <a:pt x="513" y="179"/>
                </a:lnTo>
                <a:lnTo>
                  <a:pt x="511" y="179"/>
                </a:lnTo>
                <a:lnTo>
                  <a:pt x="508" y="178"/>
                </a:lnTo>
                <a:lnTo>
                  <a:pt x="506" y="178"/>
                </a:lnTo>
                <a:lnTo>
                  <a:pt x="505" y="178"/>
                </a:lnTo>
                <a:lnTo>
                  <a:pt x="505" y="178"/>
                </a:lnTo>
                <a:lnTo>
                  <a:pt x="504" y="179"/>
                </a:lnTo>
                <a:lnTo>
                  <a:pt x="503" y="179"/>
                </a:lnTo>
                <a:lnTo>
                  <a:pt x="502" y="179"/>
                </a:lnTo>
                <a:lnTo>
                  <a:pt x="501" y="180"/>
                </a:lnTo>
                <a:lnTo>
                  <a:pt x="501" y="181"/>
                </a:lnTo>
                <a:lnTo>
                  <a:pt x="499" y="183"/>
                </a:lnTo>
                <a:lnTo>
                  <a:pt x="495" y="187"/>
                </a:lnTo>
                <a:lnTo>
                  <a:pt x="494" y="188"/>
                </a:lnTo>
                <a:lnTo>
                  <a:pt x="493" y="189"/>
                </a:lnTo>
                <a:lnTo>
                  <a:pt x="491" y="190"/>
                </a:lnTo>
                <a:lnTo>
                  <a:pt x="490" y="190"/>
                </a:lnTo>
                <a:lnTo>
                  <a:pt x="489" y="191"/>
                </a:lnTo>
                <a:lnTo>
                  <a:pt x="486" y="192"/>
                </a:lnTo>
                <a:lnTo>
                  <a:pt x="485" y="192"/>
                </a:lnTo>
                <a:lnTo>
                  <a:pt x="484" y="192"/>
                </a:lnTo>
                <a:lnTo>
                  <a:pt x="482" y="194"/>
                </a:lnTo>
                <a:lnTo>
                  <a:pt x="479" y="195"/>
                </a:lnTo>
                <a:lnTo>
                  <a:pt x="478" y="196"/>
                </a:lnTo>
                <a:lnTo>
                  <a:pt x="477" y="197"/>
                </a:lnTo>
                <a:lnTo>
                  <a:pt x="477" y="197"/>
                </a:lnTo>
                <a:lnTo>
                  <a:pt x="475" y="199"/>
                </a:lnTo>
                <a:lnTo>
                  <a:pt x="474" y="200"/>
                </a:lnTo>
                <a:lnTo>
                  <a:pt x="473" y="201"/>
                </a:lnTo>
                <a:lnTo>
                  <a:pt x="470" y="203"/>
                </a:lnTo>
                <a:lnTo>
                  <a:pt x="470" y="203"/>
                </a:lnTo>
                <a:lnTo>
                  <a:pt x="469" y="204"/>
                </a:lnTo>
                <a:lnTo>
                  <a:pt x="467" y="206"/>
                </a:lnTo>
                <a:lnTo>
                  <a:pt x="466" y="207"/>
                </a:lnTo>
                <a:lnTo>
                  <a:pt x="466" y="208"/>
                </a:lnTo>
                <a:lnTo>
                  <a:pt x="466" y="209"/>
                </a:lnTo>
                <a:lnTo>
                  <a:pt x="466" y="211"/>
                </a:lnTo>
                <a:lnTo>
                  <a:pt x="465" y="212"/>
                </a:lnTo>
                <a:lnTo>
                  <a:pt x="465" y="213"/>
                </a:lnTo>
                <a:lnTo>
                  <a:pt x="465" y="213"/>
                </a:lnTo>
                <a:lnTo>
                  <a:pt x="464" y="214"/>
                </a:lnTo>
                <a:lnTo>
                  <a:pt x="463" y="214"/>
                </a:lnTo>
                <a:lnTo>
                  <a:pt x="463" y="214"/>
                </a:lnTo>
                <a:lnTo>
                  <a:pt x="461" y="215"/>
                </a:lnTo>
                <a:lnTo>
                  <a:pt x="460" y="215"/>
                </a:lnTo>
                <a:lnTo>
                  <a:pt x="460" y="215"/>
                </a:lnTo>
                <a:lnTo>
                  <a:pt x="459" y="215"/>
                </a:lnTo>
                <a:lnTo>
                  <a:pt x="458" y="216"/>
                </a:lnTo>
                <a:lnTo>
                  <a:pt x="458" y="216"/>
                </a:lnTo>
                <a:lnTo>
                  <a:pt x="457" y="217"/>
                </a:lnTo>
                <a:lnTo>
                  <a:pt x="457" y="218"/>
                </a:lnTo>
                <a:lnTo>
                  <a:pt x="456" y="219"/>
                </a:lnTo>
                <a:lnTo>
                  <a:pt x="456" y="220"/>
                </a:lnTo>
                <a:lnTo>
                  <a:pt x="456" y="221"/>
                </a:lnTo>
                <a:lnTo>
                  <a:pt x="456" y="222"/>
                </a:lnTo>
                <a:lnTo>
                  <a:pt x="456" y="223"/>
                </a:lnTo>
                <a:lnTo>
                  <a:pt x="456" y="224"/>
                </a:lnTo>
                <a:lnTo>
                  <a:pt x="456" y="225"/>
                </a:lnTo>
                <a:lnTo>
                  <a:pt x="456" y="226"/>
                </a:lnTo>
                <a:lnTo>
                  <a:pt x="457" y="228"/>
                </a:lnTo>
                <a:lnTo>
                  <a:pt x="459" y="232"/>
                </a:lnTo>
                <a:lnTo>
                  <a:pt x="460" y="234"/>
                </a:lnTo>
                <a:lnTo>
                  <a:pt x="461" y="236"/>
                </a:lnTo>
                <a:lnTo>
                  <a:pt x="462" y="236"/>
                </a:lnTo>
                <a:lnTo>
                  <a:pt x="463" y="237"/>
                </a:lnTo>
                <a:lnTo>
                  <a:pt x="463" y="237"/>
                </a:lnTo>
                <a:lnTo>
                  <a:pt x="464" y="238"/>
                </a:lnTo>
                <a:lnTo>
                  <a:pt x="465" y="238"/>
                </a:lnTo>
                <a:lnTo>
                  <a:pt x="468" y="239"/>
                </a:lnTo>
                <a:lnTo>
                  <a:pt x="469" y="239"/>
                </a:lnTo>
                <a:lnTo>
                  <a:pt x="470" y="240"/>
                </a:lnTo>
                <a:lnTo>
                  <a:pt x="471" y="241"/>
                </a:lnTo>
                <a:lnTo>
                  <a:pt x="473" y="242"/>
                </a:lnTo>
                <a:lnTo>
                  <a:pt x="474" y="243"/>
                </a:lnTo>
                <a:lnTo>
                  <a:pt x="475" y="244"/>
                </a:lnTo>
                <a:lnTo>
                  <a:pt x="477" y="248"/>
                </a:lnTo>
                <a:lnTo>
                  <a:pt x="478" y="249"/>
                </a:lnTo>
                <a:lnTo>
                  <a:pt x="480" y="251"/>
                </a:lnTo>
                <a:lnTo>
                  <a:pt x="481" y="252"/>
                </a:lnTo>
                <a:lnTo>
                  <a:pt x="482" y="254"/>
                </a:lnTo>
                <a:lnTo>
                  <a:pt x="484" y="257"/>
                </a:lnTo>
                <a:lnTo>
                  <a:pt x="485" y="258"/>
                </a:lnTo>
                <a:lnTo>
                  <a:pt x="486" y="259"/>
                </a:lnTo>
                <a:lnTo>
                  <a:pt x="487" y="260"/>
                </a:lnTo>
                <a:lnTo>
                  <a:pt x="488" y="261"/>
                </a:lnTo>
                <a:lnTo>
                  <a:pt x="489" y="262"/>
                </a:lnTo>
                <a:lnTo>
                  <a:pt x="489" y="262"/>
                </a:lnTo>
                <a:lnTo>
                  <a:pt x="490" y="262"/>
                </a:lnTo>
                <a:lnTo>
                  <a:pt x="491" y="262"/>
                </a:lnTo>
                <a:lnTo>
                  <a:pt x="492" y="262"/>
                </a:lnTo>
                <a:lnTo>
                  <a:pt x="493" y="262"/>
                </a:lnTo>
                <a:lnTo>
                  <a:pt x="494" y="262"/>
                </a:lnTo>
                <a:lnTo>
                  <a:pt x="498" y="260"/>
                </a:lnTo>
                <a:lnTo>
                  <a:pt x="499" y="259"/>
                </a:lnTo>
                <a:lnTo>
                  <a:pt x="500" y="259"/>
                </a:lnTo>
                <a:lnTo>
                  <a:pt x="502" y="259"/>
                </a:lnTo>
                <a:lnTo>
                  <a:pt x="503" y="258"/>
                </a:lnTo>
                <a:lnTo>
                  <a:pt x="505" y="258"/>
                </a:lnTo>
                <a:lnTo>
                  <a:pt x="507" y="258"/>
                </a:lnTo>
                <a:lnTo>
                  <a:pt x="509" y="258"/>
                </a:lnTo>
                <a:lnTo>
                  <a:pt x="511" y="258"/>
                </a:lnTo>
                <a:lnTo>
                  <a:pt x="513" y="258"/>
                </a:lnTo>
                <a:lnTo>
                  <a:pt x="515" y="259"/>
                </a:lnTo>
                <a:lnTo>
                  <a:pt x="516" y="259"/>
                </a:lnTo>
                <a:lnTo>
                  <a:pt x="517" y="260"/>
                </a:lnTo>
                <a:lnTo>
                  <a:pt x="519" y="260"/>
                </a:lnTo>
                <a:lnTo>
                  <a:pt x="520" y="261"/>
                </a:lnTo>
                <a:lnTo>
                  <a:pt x="520" y="261"/>
                </a:lnTo>
                <a:lnTo>
                  <a:pt x="521" y="262"/>
                </a:lnTo>
                <a:lnTo>
                  <a:pt x="522" y="263"/>
                </a:lnTo>
                <a:lnTo>
                  <a:pt x="523" y="265"/>
                </a:lnTo>
                <a:lnTo>
                  <a:pt x="524" y="267"/>
                </a:lnTo>
                <a:lnTo>
                  <a:pt x="524" y="269"/>
                </a:lnTo>
                <a:lnTo>
                  <a:pt x="525" y="274"/>
                </a:lnTo>
                <a:lnTo>
                  <a:pt x="526" y="276"/>
                </a:lnTo>
                <a:lnTo>
                  <a:pt x="527" y="278"/>
                </a:lnTo>
                <a:lnTo>
                  <a:pt x="528" y="280"/>
                </a:lnTo>
                <a:lnTo>
                  <a:pt x="529" y="282"/>
                </a:lnTo>
                <a:lnTo>
                  <a:pt x="530" y="284"/>
                </a:lnTo>
                <a:lnTo>
                  <a:pt x="531" y="286"/>
                </a:lnTo>
                <a:lnTo>
                  <a:pt x="532" y="287"/>
                </a:lnTo>
                <a:lnTo>
                  <a:pt x="533" y="289"/>
                </a:lnTo>
                <a:lnTo>
                  <a:pt x="535" y="290"/>
                </a:lnTo>
                <a:lnTo>
                  <a:pt x="536" y="291"/>
                </a:lnTo>
                <a:lnTo>
                  <a:pt x="538" y="292"/>
                </a:lnTo>
                <a:lnTo>
                  <a:pt x="539" y="293"/>
                </a:lnTo>
                <a:lnTo>
                  <a:pt x="541" y="293"/>
                </a:lnTo>
                <a:lnTo>
                  <a:pt x="542" y="294"/>
                </a:lnTo>
                <a:lnTo>
                  <a:pt x="546" y="294"/>
                </a:lnTo>
                <a:lnTo>
                  <a:pt x="548" y="295"/>
                </a:lnTo>
                <a:lnTo>
                  <a:pt x="550" y="295"/>
                </a:lnTo>
                <a:lnTo>
                  <a:pt x="551" y="296"/>
                </a:lnTo>
                <a:lnTo>
                  <a:pt x="553" y="297"/>
                </a:lnTo>
                <a:lnTo>
                  <a:pt x="554" y="298"/>
                </a:lnTo>
                <a:lnTo>
                  <a:pt x="556" y="299"/>
                </a:lnTo>
                <a:lnTo>
                  <a:pt x="557" y="301"/>
                </a:lnTo>
                <a:lnTo>
                  <a:pt x="559" y="304"/>
                </a:lnTo>
                <a:lnTo>
                  <a:pt x="563" y="308"/>
                </a:lnTo>
                <a:lnTo>
                  <a:pt x="565" y="311"/>
                </a:lnTo>
                <a:lnTo>
                  <a:pt x="567" y="313"/>
                </a:lnTo>
                <a:lnTo>
                  <a:pt x="570" y="318"/>
                </a:lnTo>
                <a:lnTo>
                  <a:pt x="573" y="323"/>
                </a:lnTo>
                <a:lnTo>
                  <a:pt x="575" y="327"/>
                </a:lnTo>
                <a:lnTo>
                  <a:pt x="578" y="330"/>
                </a:lnTo>
                <a:lnTo>
                  <a:pt x="579" y="331"/>
                </a:lnTo>
                <a:lnTo>
                  <a:pt x="580" y="333"/>
                </a:lnTo>
                <a:lnTo>
                  <a:pt x="584" y="337"/>
                </a:lnTo>
                <a:lnTo>
                  <a:pt x="589" y="343"/>
                </a:lnTo>
                <a:lnTo>
                  <a:pt x="591" y="345"/>
                </a:lnTo>
                <a:lnTo>
                  <a:pt x="592" y="346"/>
                </a:lnTo>
                <a:lnTo>
                  <a:pt x="594" y="347"/>
                </a:lnTo>
                <a:lnTo>
                  <a:pt x="598" y="351"/>
                </a:lnTo>
                <a:lnTo>
                  <a:pt x="599" y="352"/>
                </a:lnTo>
                <a:lnTo>
                  <a:pt x="600" y="353"/>
                </a:lnTo>
                <a:lnTo>
                  <a:pt x="601" y="354"/>
                </a:lnTo>
                <a:lnTo>
                  <a:pt x="602" y="356"/>
                </a:lnTo>
                <a:lnTo>
                  <a:pt x="603" y="357"/>
                </a:lnTo>
                <a:lnTo>
                  <a:pt x="604" y="359"/>
                </a:lnTo>
                <a:lnTo>
                  <a:pt x="605" y="361"/>
                </a:lnTo>
                <a:lnTo>
                  <a:pt x="606" y="363"/>
                </a:lnTo>
                <a:lnTo>
                  <a:pt x="607" y="365"/>
                </a:lnTo>
                <a:lnTo>
                  <a:pt x="607" y="368"/>
                </a:lnTo>
                <a:lnTo>
                  <a:pt x="607" y="370"/>
                </a:lnTo>
                <a:lnTo>
                  <a:pt x="608" y="376"/>
                </a:lnTo>
                <a:lnTo>
                  <a:pt x="608" y="380"/>
                </a:lnTo>
                <a:lnTo>
                  <a:pt x="609" y="383"/>
                </a:lnTo>
                <a:lnTo>
                  <a:pt x="609" y="387"/>
                </a:lnTo>
                <a:lnTo>
                  <a:pt x="610" y="390"/>
                </a:lnTo>
                <a:lnTo>
                  <a:pt x="610" y="392"/>
                </a:lnTo>
                <a:lnTo>
                  <a:pt x="611" y="394"/>
                </a:lnTo>
                <a:lnTo>
                  <a:pt x="611" y="395"/>
                </a:lnTo>
                <a:lnTo>
                  <a:pt x="612" y="397"/>
                </a:lnTo>
                <a:lnTo>
                  <a:pt x="613" y="400"/>
                </a:lnTo>
                <a:lnTo>
                  <a:pt x="616" y="405"/>
                </a:lnTo>
                <a:lnTo>
                  <a:pt x="617" y="406"/>
                </a:lnTo>
                <a:lnTo>
                  <a:pt x="617" y="407"/>
                </a:lnTo>
                <a:lnTo>
                  <a:pt x="618" y="409"/>
                </a:lnTo>
                <a:lnTo>
                  <a:pt x="618" y="410"/>
                </a:lnTo>
                <a:lnTo>
                  <a:pt x="618" y="411"/>
                </a:lnTo>
                <a:lnTo>
                  <a:pt x="618" y="411"/>
                </a:lnTo>
                <a:lnTo>
                  <a:pt x="618" y="411"/>
                </a:lnTo>
                <a:lnTo>
                  <a:pt x="618" y="411"/>
                </a:lnTo>
                <a:lnTo>
                  <a:pt x="617" y="412"/>
                </a:lnTo>
                <a:lnTo>
                  <a:pt x="617" y="412"/>
                </a:lnTo>
                <a:lnTo>
                  <a:pt x="616" y="412"/>
                </a:lnTo>
                <a:lnTo>
                  <a:pt x="615" y="412"/>
                </a:lnTo>
                <a:lnTo>
                  <a:pt x="613" y="411"/>
                </a:lnTo>
                <a:lnTo>
                  <a:pt x="611" y="411"/>
                </a:lnTo>
                <a:lnTo>
                  <a:pt x="609" y="410"/>
                </a:lnTo>
                <a:lnTo>
                  <a:pt x="602" y="407"/>
                </a:lnTo>
                <a:lnTo>
                  <a:pt x="599" y="406"/>
                </a:lnTo>
                <a:lnTo>
                  <a:pt x="597" y="405"/>
                </a:lnTo>
                <a:lnTo>
                  <a:pt x="594" y="403"/>
                </a:lnTo>
                <a:lnTo>
                  <a:pt x="591" y="401"/>
                </a:lnTo>
                <a:lnTo>
                  <a:pt x="590" y="401"/>
                </a:lnTo>
                <a:lnTo>
                  <a:pt x="588" y="400"/>
                </a:lnTo>
                <a:lnTo>
                  <a:pt x="587" y="399"/>
                </a:lnTo>
                <a:lnTo>
                  <a:pt x="586" y="399"/>
                </a:lnTo>
                <a:lnTo>
                  <a:pt x="585" y="398"/>
                </a:lnTo>
                <a:lnTo>
                  <a:pt x="584" y="398"/>
                </a:lnTo>
                <a:lnTo>
                  <a:pt x="583" y="398"/>
                </a:lnTo>
                <a:lnTo>
                  <a:pt x="582" y="398"/>
                </a:lnTo>
                <a:lnTo>
                  <a:pt x="581" y="398"/>
                </a:lnTo>
                <a:lnTo>
                  <a:pt x="581" y="399"/>
                </a:lnTo>
                <a:lnTo>
                  <a:pt x="580" y="399"/>
                </a:lnTo>
                <a:lnTo>
                  <a:pt x="579" y="399"/>
                </a:lnTo>
                <a:lnTo>
                  <a:pt x="578" y="400"/>
                </a:lnTo>
                <a:lnTo>
                  <a:pt x="578" y="401"/>
                </a:lnTo>
                <a:lnTo>
                  <a:pt x="577" y="402"/>
                </a:lnTo>
                <a:lnTo>
                  <a:pt x="576" y="402"/>
                </a:lnTo>
                <a:lnTo>
                  <a:pt x="576" y="404"/>
                </a:lnTo>
                <a:lnTo>
                  <a:pt x="573" y="409"/>
                </a:lnTo>
                <a:lnTo>
                  <a:pt x="572" y="411"/>
                </a:lnTo>
                <a:lnTo>
                  <a:pt x="572" y="412"/>
                </a:lnTo>
                <a:lnTo>
                  <a:pt x="571" y="413"/>
                </a:lnTo>
                <a:lnTo>
                  <a:pt x="570" y="415"/>
                </a:lnTo>
                <a:lnTo>
                  <a:pt x="568" y="416"/>
                </a:lnTo>
                <a:lnTo>
                  <a:pt x="567" y="417"/>
                </a:lnTo>
                <a:lnTo>
                  <a:pt x="565" y="419"/>
                </a:lnTo>
                <a:lnTo>
                  <a:pt x="563" y="420"/>
                </a:lnTo>
                <a:lnTo>
                  <a:pt x="561" y="421"/>
                </a:lnTo>
                <a:lnTo>
                  <a:pt x="558" y="422"/>
                </a:lnTo>
                <a:lnTo>
                  <a:pt x="555" y="424"/>
                </a:lnTo>
                <a:lnTo>
                  <a:pt x="554" y="424"/>
                </a:lnTo>
                <a:lnTo>
                  <a:pt x="553" y="426"/>
                </a:lnTo>
                <a:lnTo>
                  <a:pt x="552" y="426"/>
                </a:lnTo>
                <a:lnTo>
                  <a:pt x="548" y="428"/>
                </a:lnTo>
                <a:lnTo>
                  <a:pt x="544" y="430"/>
                </a:lnTo>
                <a:lnTo>
                  <a:pt x="541" y="431"/>
                </a:lnTo>
                <a:lnTo>
                  <a:pt x="540" y="432"/>
                </a:lnTo>
                <a:lnTo>
                  <a:pt x="538" y="433"/>
                </a:lnTo>
                <a:lnTo>
                  <a:pt x="534" y="436"/>
                </a:lnTo>
                <a:lnTo>
                  <a:pt x="532" y="438"/>
                </a:lnTo>
                <a:lnTo>
                  <a:pt x="530" y="439"/>
                </a:lnTo>
                <a:lnTo>
                  <a:pt x="527" y="441"/>
                </a:lnTo>
                <a:lnTo>
                  <a:pt x="525" y="442"/>
                </a:lnTo>
                <a:lnTo>
                  <a:pt x="524" y="443"/>
                </a:lnTo>
                <a:lnTo>
                  <a:pt x="523" y="444"/>
                </a:lnTo>
                <a:lnTo>
                  <a:pt x="522" y="445"/>
                </a:lnTo>
                <a:lnTo>
                  <a:pt x="521" y="446"/>
                </a:lnTo>
                <a:lnTo>
                  <a:pt x="521" y="447"/>
                </a:lnTo>
                <a:lnTo>
                  <a:pt x="520" y="448"/>
                </a:lnTo>
                <a:lnTo>
                  <a:pt x="520" y="449"/>
                </a:lnTo>
                <a:lnTo>
                  <a:pt x="520" y="450"/>
                </a:lnTo>
                <a:lnTo>
                  <a:pt x="520" y="454"/>
                </a:lnTo>
                <a:lnTo>
                  <a:pt x="520" y="455"/>
                </a:lnTo>
                <a:lnTo>
                  <a:pt x="519" y="456"/>
                </a:lnTo>
                <a:lnTo>
                  <a:pt x="519" y="456"/>
                </a:lnTo>
                <a:lnTo>
                  <a:pt x="519" y="457"/>
                </a:lnTo>
                <a:lnTo>
                  <a:pt x="518" y="458"/>
                </a:lnTo>
                <a:lnTo>
                  <a:pt x="517" y="459"/>
                </a:lnTo>
                <a:lnTo>
                  <a:pt x="515" y="460"/>
                </a:lnTo>
                <a:lnTo>
                  <a:pt x="513" y="462"/>
                </a:lnTo>
                <a:lnTo>
                  <a:pt x="512" y="463"/>
                </a:lnTo>
                <a:lnTo>
                  <a:pt x="511" y="464"/>
                </a:lnTo>
                <a:lnTo>
                  <a:pt x="511" y="464"/>
                </a:lnTo>
                <a:lnTo>
                  <a:pt x="510" y="465"/>
                </a:lnTo>
                <a:lnTo>
                  <a:pt x="510" y="466"/>
                </a:lnTo>
                <a:lnTo>
                  <a:pt x="510" y="467"/>
                </a:lnTo>
                <a:lnTo>
                  <a:pt x="510" y="468"/>
                </a:lnTo>
                <a:lnTo>
                  <a:pt x="510" y="468"/>
                </a:lnTo>
                <a:lnTo>
                  <a:pt x="510" y="470"/>
                </a:lnTo>
                <a:lnTo>
                  <a:pt x="511" y="473"/>
                </a:lnTo>
                <a:lnTo>
                  <a:pt x="511" y="474"/>
                </a:lnTo>
                <a:lnTo>
                  <a:pt x="511" y="475"/>
                </a:lnTo>
                <a:lnTo>
                  <a:pt x="511" y="475"/>
                </a:lnTo>
                <a:lnTo>
                  <a:pt x="511" y="476"/>
                </a:lnTo>
                <a:lnTo>
                  <a:pt x="510" y="477"/>
                </a:lnTo>
                <a:lnTo>
                  <a:pt x="510" y="477"/>
                </a:lnTo>
                <a:lnTo>
                  <a:pt x="509" y="477"/>
                </a:lnTo>
                <a:lnTo>
                  <a:pt x="508" y="477"/>
                </a:lnTo>
                <a:lnTo>
                  <a:pt x="507" y="477"/>
                </a:lnTo>
                <a:lnTo>
                  <a:pt x="506" y="477"/>
                </a:lnTo>
                <a:lnTo>
                  <a:pt x="505" y="477"/>
                </a:lnTo>
                <a:lnTo>
                  <a:pt x="503" y="477"/>
                </a:lnTo>
                <a:lnTo>
                  <a:pt x="500" y="476"/>
                </a:lnTo>
                <a:lnTo>
                  <a:pt x="498" y="476"/>
                </a:lnTo>
                <a:lnTo>
                  <a:pt x="496" y="476"/>
                </a:lnTo>
                <a:lnTo>
                  <a:pt x="495" y="475"/>
                </a:lnTo>
                <a:lnTo>
                  <a:pt x="494" y="476"/>
                </a:lnTo>
                <a:lnTo>
                  <a:pt x="491" y="476"/>
                </a:lnTo>
                <a:lnTo>
                  <a:pt x="487" y="476"/>
                </a:lnTo>
                <a:lnTo>
                  <a:pt x="485" y="477"/>
                </a:lnTo>
                <a:lnTo>
                  <a:pt x="483" y="477"/>
                </a:lnTo>
                <a:lnTo>
                  <a:pt x="482" y="476"/>
                </a:lnTo>
                <a:lnTo>
                  <a:pt x="482" y="476"/>
                </a:lnTo>
                <a:lnTo>
                  <a:pt x="481" y="476"/>
                </a:lnTo>
                <a:lnTo>
                  <a:pt x="479" y="475"/>
                </a:lnTo>
                <a:lnTo>
                  <a:pt x="478" y="475"/>
                </a:lnTo>
                <a:lnTo>
                  <a:pt x="477" y="475"/>
                </a:lnTo>
                <a:lnTo>
                  <a:pt x="477" y="475"/>
                </a:lnTo>
                <a:lnTo>
                  <a:pt x="476" y="475"/>
                </a:lnTo>
                <a:lnTo>
                  <a:pt x="473" y="477"/>
                </a:lnTo>
                <a:lnTo>
                  <a:pt x="471" y="477"/>
                </a:lnTo>
                <a:lnTo>
                  <a:pt x="470" y="477"/>
                </a:lnTo>
                <a:lnTo>
                  <a:pt x="466" y="478"/>
                </a:lnTo>
                <a:lnTo>
                  <a:pt x="464" y="479"/>
                </a:lnTo>
                <a:lnTo>
                  <a:pt x="462" y="479"/>
                </a:lnTo>
                <a:lnTo>
                  <a:pt x="460" y="479"/>
                </a:lnTo>
                <a:lnTo>
                  <a:pt x="459" y="479"/>
                </a:lnTo>
                <a:lnTo>
                  <a:pt x="458" y="479"/>
                </a:lnTo>
                <a:lnTo>
                  <a:pt x="457" y="478"/>
                </a:lnTo>
                <a:lnTo>
                  <a:pt x="456" y="478"/>
                </a:lnTo>
                <a:lnTo>
                  <a:pt x="455" y="477"/>
                </a:lnTo>
                <a:lnTo>
                  <a:pt x="453" y="476"/>
                </a:lnTo>
                <a:lnTo>
                  <a:pt x="448" y="472"/>
                </a:lnTo>
                <a:lnTo>
                  <a:pt x="446" y="470"/>
                </a:lnTo>
                <a:lnTo>
                  <a:pt x="445" y="470"/>
                </a:lnTo>
                <a:lnTo>
                  <a:pt x="443" y="469"/>
                </a:lnTo>
                <a:lnTo>
                  <a:pt x="440" y="467"/>
                </a:lnTo>
                <a:lnTo>
                  <a:pt x="437" y="466"/>
                </a:lnTo>
                <a:lnTo>
                  <a:pt x="434" y="465"/>
                </a:lnTo>
                <a:lnTo>
                  <a:pt x="432" y="464"/>
                </a:lnTo>
                <a:lnTo>
                  <a:pt x="431" y="463"/>
                </a:lnTo>
                <a:lnTo>
                  <a:pt x="429" y="462"/>
                </a:lnTo>
                <a:lnTo>
                  <a:pt x="428" y="461"/>
                </a:lnTo>
                <a:lnTo>
                  <a:pt x="424" y="458"/>
                </a:lnTo>
                <a:lnTo>
                  <a:pt x="423" y="457"/>
                </a:lnTo>
                <a:lnTo>
                  <a:pt x="422" y="456"/>
                </a:lnTo>
                <a:lnTo>
                  <a:pt x="420" y="456"/>
                </a:lnTo>
                <a:lnTo>
                  <a:pt x="419" y="455"/>
                </a:lnTo>
                <a:lnTo>
                  <a:pt x="415" y="453"/>
                </a:lnTo>
                <a:lnTo>
                  <a:pt x="412" y="452"/>
                </a:lnTo>
                <a:lnTo>
                  <a:pt x="410" y="451"/>
                </a:lnTo>
                <a:lnTo>
                  <a:pt x="409" y="450"/>
                </a:lnTo>
                <a:lnTo>
                  <a:pt x="407" y="449"/>
                </a:lnTo>
                <a:lnTo>
                  <a:pt x="406" y="447"/>
                </a:lnTo>
                <a:lnTo>
                  <a:pt x="405" y="446"/>
                </a:lnTo>
                <a:lnTo>
                  <a:pt x="402" y="442"/>
                </a:lnTo>
                <a:lnTo>
                  <a:pt x="400" y="440"/>
                </a:lnTo>
                <a:lnTo>
                  <a:pt x="399" y="439"/>
                </a:lnTo>
                <a:lnTo>
                  <a:pt x="398" y="438"/>
                </a:lnTo>
                <a:lnTo>
                  <a:pt x="397" y="438"/>
                </a:lnTo>
                <a:lnTo>
                  <a:pt x="396" y="437"/>
                </a:lnTo>
                <a:lnTo>
                  <a:pt x="394" y="436"/>
                </a:lnTo>
                <a:lnTo>
                  <a:pt x="392" y="436"/>
                </a:lnTo>
                <a:lnTo>
                  <a:pt x="387" y="434"/>
                </a:lnTo>
                <a:lnTo>
                  <a:pt x="385" y="434"/>
                </a:lnTo>
                <a:lnTo>
                  <a:pt x="384" y="433"/>
                </a:lnTo>
                <a:lnTo>
                  <a:pt x="383" y="432"/>
                </a:lnTo>
                <a:lnTo>
                  <a:pt x="382" y="432"/>
                </a:lnTo>
                <a:lnTo>
                  <a:pt x="381" y="431"/>
                </a:lnTo>
                <a:lnTo>
                  <a:pt x="380" y="430"/>
                </a:lnTo>
                <a:lnTo>
                  <a:pt x="380" y="429"/>
                </a:lnTo>
                <a:lnTo>
                  <a:pt x="379" y="428"/>
                </a:lnTo>
                <a:lnTo>
                  <a:pt x="378" y="425"/>
                </a:lnTo>
                <a:lnTo>
                  <a:pt x="377" y="421"/>
                </a:lnTo>
                <a:lnTo>
                  <a:pt x="376" y="419"/>
                </a:lnTo>
                <a:lnTo>
                  <a:pt x="375" y="417"/>
                </a:lnTo>
                <a:lnTo>
                  <a:pt x="375" y="416"/>
                </a:lnTo>
                <a:lnTo>
                  <a:pt x="374" y="415"/>
                </a:lnTo>
                <a:lnTo>
                  <a:pt x="374" y="415"/>
                </a:lnTo>
                <a:lnTo>
                  <a:pt x="373" y="413"/>
                </a:lnTo>
                <a:lnTo>
                  <a:pt x="370" y="410"/>
                </a:lnTo>
                <a:lnTo>
                  <a:pt x="369" y="409"/>
                </a:lnTo>
                <a:lnTo>
                  <a:pt x="368" y="408"/>
                </a:lnTo>
                <a:lnTo>
                  <a:pt x="367" y="408"/>
                </a:lnTo>
                <a:lnTo>
                  <a:pt x="365" y="407"/>
                </a:lnTo>
                <a:lnTo>
                  <a:pt x="363" y="406"/>
                </a:lnTo>
                <a:lnTo>
                  <a:pt x="361" y="405"/>
                </a:lnTo>
                <a:lnTo>
                  <a:pt x="356" y="404"/>
                </a:lnTo>
                <a:lnTo>
                  <a:pt x="351" y="402"/>
                </a:lnTo>
                <a:lnTo>
                  <a:pt x="348" y="402"/>
                </a:lnTo>
                <a:lnTo>
                  <a:pt x="344" y="401"/>
                </a:lnTo>
                <a:lnTo>
                  <a:pt x="343" y="401"/>
                </a:lnTo>
                <a:lnTo>
                  <a:pt x="341" y="401"/>
                </a:lnTo>
                <a:lnTo>
                  <a:pt x="340" y="401"/>
                </a:lnTo>
                <a:lnTo>
                  <a:pt x="339" y="401"/>
                </a:lnTo>
                <a:lnTo>
                  <a:pt x="337" y="401"/>
                </a:lnTo>
                <a:lnTo>
                  <a:pt x="333" y="403"/>
                </a:lnTo>
                <a:lnTo>
                  <a:pt x="331" y="403"/>
                </a:lnTo>
                <a:lnTo>
                  <a:pt x="330" y="404"/>
                </a:lnTo>
                <a:lnTo>
                  <a:pt x="328" y="405"/>
                </a:lnTo>
                <a:lnTo>
                  <a:pt x="327" y="406"/>
                </a:lnTo>
                <a:lnTo>
                  <a:pt x="324" y="410"/>
                </a:lnTo>
                <a:lnTo>
                  <a:pt x="323" y="410"/>
                </a:lnTo>
                <a:lnTo>
                  <a:pt x="322" y="411"/>
                </a:lnTo>
                <a:lnTo>
                  <a:pt x="321" y="412"/>
                </a:lnTo>
                <a:lnTo>
                  <a:pt x="320" y="412"/>
                </a:lnTo>
                <a:lnTo>
                  <a:pt x="316" y="414"/>
                </a:lnTo>
                <a:lnTo>
                  <a:pt x="314" y="415"/>
                </a:lnTo>
                <a:lnTo>
                  <a:pt x="313" y="416"/>
                </a:lnTo>
                <a:lnTo>
                  <a:pt x="310" y="418"/>
                </a:lnTo>
                <a:lnTo>
                  <a:pt x="307" y="419"/>
                </a:lnTo>
                <a:lnTo>
                  <a:pt x="306" y="420"/>
                </a:lnTo>
                <a:lnTo>
                  <a:pt x="305" y="420"/>
                </a:lnTo>
                <a:lnTo>
                  <a:pt x="304" y="420"/>
                </a:lnTo>
                <a:lnTo>
                  <a:pt x="304" y="421"/>
                </a:lnTo>
                <a:lnTo>
                  <a:pt x="303" y="421"/>
                </a:lnTo>
                <a:lnTo>
                  <a:pt x="301" y="420"/>
                </a:lnTo>
                <a:lnTo>
                  <a:pt x="300" y="420"/>
                </a:lnTo>
                <a:lnTo>
                  <a:pt x="299" y="420"/>
                </a:lnTo>
                <a:lnTo>
                  <a:pt x="298" y="420"/>
                </a:lnTo>
                <a:lnTo>
                  <a:pt x="297" y="419"/>
                </a:lnTo>
                <a:lnTo>
                  <a:pt x="296" y="419"/>
                </a:lnTo>
                <a:lnTo>
                  <a:pt x="295" y="418"/>
                </a:lnTo>
                <a:lnTo>
                  <a:pt x="294" y="417"/>
                </a:lnTo>
                <a:lnTo>
                  <a:pt x="294" y="416"/>
                </a:lnTo>
                <a:lnTo>
                  <a:pt x="293" y="415"/>
                </a:lnTo>
                <a:lnTo>
                  <a:pt x="292" y="414"/>
                </a:lnTo>
                <a:lnTo>
                  <a:pt x="291" y="412"/>
                </a:lnTo>
                <a:lnTo>
                  <a:pt x="290" y="408"/>
                </a:lnTo>
                <a:lnTo>
                  <a:pt x="289" y="406"/>
                </a:lnTo>
                <a:lnTo>
                  <a:pt x="288" y="404"/>
                </a:lnTo>
                <a:lnTo>
                  <a:pt x="287" y="402"/>
                </a:lnTo>
                <a:lnTo>
                  <a:pt x="286" y="400"/>
                </a:lnTo>
                <a:lnTo>
                  <a:pt x="285" y="399"/>
                </a:lnTo>
                <a:lnTo>
                  <a:pt x="284" y="399"/>
                </a:lnTo>
                <a:lnTo>
                  <a:pt x="284" y="398"/>
                </a:lnTo>
                <a:lnTo>
                  <a:pt x="283" y="397"/>
                </a:lnTo>
                <a:lnTo>
                  <a:pt x="281" y="396"/>
                </a:lnTo>
                <a:lnTo>
                  <a:pt x="281" y="396"/>
                </a:lnTo>
                <a:lnTo>
                  <a:pt x="281" y="396"/>
                </a:lnTo>
                <a:lnTo>
                  <a:pt x="280" y="396"/>
                </a:lnTo>
                <a:lnTo>
                  <a:pt x="280" y="396"/>
                </a:lnTo>
                <a:lnTo>
                  <a:pt x="277" y="398"/>
                </a:lnTo>
                <a:lnTo>
                  <a:pt x="275" y="399"/>
                </a:lnTo>
                <a:lnTo>
                  <a:pt x="273" y="400"/>
                </a:lnTo>
                <a:lnTo>
                  <a:pt x="271" y="401"/>
                </a:lnTo>
                <a:lnTo>
                  <a:pt x="270" y="402"/>
                </a:lnTo>
                <a:lnTo>
                  <a:pt x="269" y="404"/>
                </a:lnTo>
                <a:lnTo>
                  <a:pt x="268" y="405"/>
                </a:lnTo>
                <a:lnTo>
                  <a:pt x="267" y="406"/>
                </a:lnTo>
                <a:lnTo>
                  <a:pt x="267" y="406"/>
                </a:lnTo>
                <a:lnTo>
                  <a:pt x="266" y="407"/>
                </a:lnTo>
                <a:lnTo>
                  <a:pt x="265" y="409"/>
                </a:lnTo>
                <a:lnTo>
                  <a:pt x="264" y="413"/>
                </a:lnTo>
                <a:lnTo>
                  <a:pt x="263" y="414"/>
                </a:lnTo>
                <a:lnTo>
                  <a:pt x="262" y="415"/>
                </a:lnTo>
                <a:lnTo>
                  <a:pt x="262" y="416"/>
                </a:lnTo>
                <a:lnTo>
                  <a:pt x="261" y="416"/>
                </a:lnTo>
                <a:lnTo>
                  <a:pt x="260" y="417"/>
                </a:lnTo>
                <a:lnTo>
                  <a:pt x="259" y="418"/>
                </a:lnTo>
                <a:lnTo>
                  <a:pt x="258" y="419"/>
                </a:lnTo>
                <a:lnTo>
                  <a:pt x="256" y="420"/>
                </a:lnTo>
                <a:lnTo>
                  <a:pt x="255" y="420"/>
                </a:lnTo>
                <a:lnTo>
                  <a:pt x="251" y="421"/>
                </a:lnTo>
                <a:lnTo>
                  <a:pt x="249" y="422"/>
                </a:lnTo>
                <a:lnTo>
                  <a:pt x="247" y="423"/>
                </a:lnTo>
                <a:lnTo>
                  <a:pt x="244" y="425"/>
                </a:lnTo>
                <a:lnTo>
                  <a:pt x="242" y="425"/>
                </a:lnTo>
                <a:lnTo>
                  <a:pt x="241" y="425"/>
                </a:lnTo>
                <a:lnTo>
                  <a:pt x="240" y="425"/>
                </a:lnTo>
                <a:lnTo>
                  <a:pt x="238" y="425"/>
                </a:lnTo>
                <a:lnTo>
                  <a:pt x="237" y="425"/>
                </a:lnTo>
                <a:lnTo>
                  <a:pt x="236" y="425"/>
                </a:lnTo>
                <a:lnTo>
                  <a:pt x="234" y="425"/>
                </a:lnTo>
                <a:lnTo>
                  <a:pt x="230" y="423"/>
                </a:lnTo>
                <a:lnTo>
                  <a:pt x="228" y="422"/>
                </a:lnTo>
                <a:lnTo>
                  <a:pt x="227" y="422"/>
                </a:lnTo>
                <a:lnTo>
                  <a:pt x="226" y="422"/>
                </a:lnTo>
                <a:lnTo>
                  <a:pt x="225" y="422"/>
                </a:lnTo>
                <a:lnTo>
                  <a:pt x="223" y="422"/>
                </a:lnTo>
                <a:lnTo>
                  <a:pt x="221" y="422"/>
                </a:lnTo>
                <a:lnTo>
                  <a:pt x="219" y="422"/>
                </a:lnTo>
                <a:lnTo>
                  <a:pt x="217" y="421"/>
                </a:lnTo>
                <a:lnTo>
                  <a:pt x="215" y="421"/>
                </a:lnTo>
                <a:lnTo>
                  <a:pt x="213" y="421"/>
                </a:lnTo>
                <a:lnTo>
                  <a:pt x="209" y="421"/>
                </a:lnTo>
                <a:lnTo>
                  <a:pt x="208" y="421"/>
                </a:lnTo>
                <a:lnTo>
                  <a:pt x="206" y="421"/>
                </a:lnTo>
                <a:lnTo>
                  <a:pt x="204" y="421"/>
                </a:lnTo>
                <a:lnTo>
                  <a:pt x="203" y="421"/>
                </a:lnTo>
                <a:lnTo>
                  <a:pt x="202" y="421"/>
                </a:lnTo>
                <a:lnTo>
                  <a:pt x="201" y="421"/>
                </a:lnTo>
                <a:lnTo>
                  <a:pt x="200" y="420"/>
                </a:lnTo>
                <a:lnTo>
                  <a:pt x="198" y="419"/>
                </a:lnTo>
                <a:lnTo>
                  <a:pt x="196" y="417"/>
                </a:lnTo>
                <a:lnTo>
                  <a:pt x="195" y="417"/>
                </a:lnTo>
                <a:lnTo>
                  <a:pt x="195" y="416"/>
                </a:lnTo>
                <a:lnTo>
                  <a:pt x="194" y="416"/>
                </a:lnTo>
                <a:lnTo>
                  <a:pt x="194" y="416"/>
                </a:lnTo>
                <a:lnTo>
                  <a:pt x="193" y="416"/>
                </a:lnTo>
                <a:lnTo>
                  <a:pt x="192" y="416"/>
                </a:lnTo>
                <a:lnTo>
                  <a:pt x="192" y="416"/>
                </a:lnTo>
                <a:lnTo>
                  <a:pt x="191" y="416"/>
                </a:lnTo>
                <a:lnTo>
                  <a:pt x="186" y="419"/>
                </a:lnTo>
                <a:lnTo>
                  <a:pt x="185" y="419"/>
                </a:lnTo>
                <a:lnTo>
                  <a:pt x="184" y="420"/>
                </a:lnTo>
                <a:lnTo>
                  <a:pt x="181" y="420"/>
                </a:lnTo>
                <a:lnTo>
                  <a:pt x="180" y="421"/>
                </a:lnTo>
                <a:lnTo>
                  <a:pt x="178" y="421"/>
                </a:lnTo>
                <a:lnTo>
                  <a:pt x="177" y="422"/>
                </a:lnTo>
                <a:lnTo>
                  <a:pt x="176" y="423"/>
                </a:lnTo>
                <a:lnTo>
                  <a:pt x="175" y="423"/>
                </a:lnTo>
                <a:lnTo>
                  <a:pt x="175" y="424"/>
                </a:lnTo>
                <a:lnTo>
                  <a:pt x="174" y="425"/>
                </a:lnTo>
                <a:lnTo>
                  <a:pt x="173" y="426"/>
                </a:lnTo>
                <a:lnTo>
                  <a:pt x="173" y="427"/>
                </a:lnTo>
                <a:lnTo>
                  <a:pt x="171" y="430"/>
                </a:lnTo>
                <a:lnTo>
                  <a:pt x="171" y="431"/>
                </a:lnTo>
                <a:lnTo>
                  <a:pt x="170" y="431"/>
                </a:lnTo>
                <a:lnTo>
                  <a:pt x="169" y="432"/>
                </a:lnTo>
                <a:lnTo>
                  <a:pt x="167" y="434"/>
                </a:lnTo>
                <a:lnTo>
                  <a:pt x="166" y="435"/>
                </a:lnTo>
                <a:lnTo>
                  <a:pt x="164" y="436"/>
                </a:lnTo>
                <a:lnTo>
                  <a:pt x="162" y="437"/>
                </a:lnTo>
                <a:lnTo>
                  <a:pt x="161" y="437"/>
                </a:lnTo>
                <a:lnTo>
                  <a:pt x="159" y="439"/>
                </a:lnTo>
                <a:lnTo>
                  <a:pt x="157" y="440"/>
                </a:lnTo>
                <a:lnTo>
                  <a:pt x="155" y="441"/>
                </a:lnTo>
                <a:lnTo>
                  <a:pt x="154" y="442"/>
                </a:lnTo>
                <a:lnTo>
                  <a:pt x="153" y="442"/>
                </a:lnTo>
                <a:lnTo>
                  <a:pt x="151" y="443"/>
                </a:lnTo>
                <a:lnTo>
                  <a:pt x="150" y="443"/>
                </a:lnTo>
                <a:lnTo>
                  <a:pt x="148" y="443"/>
                </a:lnTo>
                <a:lnTo>
                  <a:pt x="147" y="444"/>
                </a:lnTo>
                <a:lnTo>
                  <a:pt x="146" y="444"/>
                </a:lnTo>
                <a:lnTo>
                  <a:pt x="145" y="444"/>
                </a:lnTo>
                <a:lnTo>
                  <a:pt x="143" y="444"/>
                </a:lnTo>
                <a:lnTo>
                  <a:pt x="142" y="443"/>
                </a:lnTo>
                <a:lnTo>
                  <a:pt x="141" y="443"/>
                </a:lnTo>
                <a:lnTo>
                  <a:pt x="140" y="443"/>
                </a:lnTo>
                <a:lnTo>
                  <a:pt x="139" y="442"/>
                </a:lnTo>
                <a:lnTo>
                  <a:pt x="138" y="441"/>
                </a:lnTo>
                <a:lnTo>
                  <a:pt x="137" y="441"/>
                </a:lnTo>
                <a:lnTo>
                  <a:pt x="137" y="440"/>
                </a:lnTo>
                <a:lnTo>
                  <a:pt x="136" y="439"/>
                </a:lnTo>
                <a:lnTo>
                  <a:pt x="137" y="439"/>
                </a:lnTo>
                <a:lnTo>
                  <a:pt x="137" y="437"/>
                </a:lnTo>
                <a:lnTo>
                  <a:pt x="137" y="435"/>
                </a:lnTo>
                <a:lnTo>
                  <a:pt x="138" y="433"/>
                </a:lnTo>
                <a:lnTo>
                  <a:pt x="137" y="433"/>
                </a:lnTo>
                <a:lnTo>
                  <a:pt x="137" y="432"/>
                </a:lnTo>
                <a:lnTo>
                  <a:pt x="137" y="431"/>
                </a:lnTo>
                <a:lnTo>
                  <a:pt x="137" y="430"/>
                </a:lnTo>
                <a:lnTo>
                  <a:pt x="136" y="430"/>
                </a:lnTo>
                <a:lnTo>
                  <a:pt x="136" y="429"/>
                </a:lnTo>
                <a:lnTo>
                  <a:pt x="135" y="428"/>
                </a:lnTo>
                <a:lnTo>
                  <a:pt x="135" y="428"/>
                </a:lnTo>
                <a:lnTo>
                  <a:pt x="133" y="426"/>
                </a:lnTo>
                <a:lnTo>
                  <a:pt x="132" y="425"/>
                </a:lnTo>
                <a:lnTo>
                  <a:pt x="128" y="423"/>
                </a:lnTo>
                <a:lnTo>
                  <a:pt x="127" y="422"/>
                </a:lnTo>
                <a:lnTo>
                  <a:pt x="126" y="422"/>
                </a:lnTo>
                <a:lnTo>
                  <a:pt x="125" y="421"/>
                </a:lnTo>
                <a:lnTo>
                  <a:pt x="123" y="421"/>
                </a:lnTo>
                <a:lnTo>
                  <a:pt x="120" y="421"/>
                </a:lnTo>
                <a:lnTo>
                  <a:pt x="118" y="420"/>
                </a:lnTo>
                <a:lnTo>
                  <a:pt x="117" y="419"/>
                </a:lnTo>
                <a:lnTo>
                  <a:pt x="112" y="418"/>
                </a:lnTo>
                <a:lnTo>
                  <a:pt x="107" y="416"/>
                </a:lnTo>
                <a:lnTo>
                  <a:pt x="106" y="416"/>
                </a:lnTo>
                <a:lnTo>
                  <a:pt x="105" y="415"/>
                </a:lnTo>
                <a:lnTo>
                  <a:pt x="105" y="415"/>
                </a:lnTo>
                <a:lnTo>
                  <a:pt x="104" y="415"/>
                </a:lnTo>
                <a:lnTo>
                  <a:pt x="104" y="414"/>
                </a:lnTo>
                <a:lnTo>
                  <a:pt x="104" y="414"/>
                </a:lnTo>
                <a:lnTo>
                  <a:pt x="106" y="410"/>
                </a:lnTo>
                <a:lnTo>
                  <a:pt x="106" y="409"/>
                </a:lnTo>
                <a:lnTo>
                  <a:pt x="106" y="409"/>
                </a:lnTo>
                <a:lnTo>
                  <a:pt x="106" y="407"/>
                </a:lnTo>
                <a:lnTo>
                  <a:pt x="105" y="405"/>
                </a:lnTo>
                <a:lnTo>
                  <a:pt x="105" y="405"/>
                </a:lnTo>
                <a:lnTo>
                  <a:pt x="105" y="404"/>
                </a:lnTo>
                <a:lnTo>
                  <a:pt x="105" y="403"/>
                </a:lnTo>
                <a:lnTo>
                  <a:pt x="106" y="402"/>
                </a:lnTo>
                <a:lnTo>
                  <a:pt x="107" y="400"/>
                </a:lnTo>
                <a:lnTo>
                  <a:pt x="109" y="398"/>
                </a:lnTo>
                <a:lnTo>
                  <a:pt x="111" y="396"/>
                </a:lnTo>
                <a:lnTo>
                  <a:pt x="112" y="395"/>
                </a:lnTo>
                <a:lnTo>
                  <a:pt x="114" y="392"/>
                </a:lnTo>
                <a:lnTo>
                  <a:pt x="115" y="390"/>
                </a:lnTo>
                <a:lnTo>
                  <a:pt x="116" y="389"/>
                </a:lnTo>
                <a:lnTo>
                  <a:pt x="116" y="387"/>
                </a:lnTo>
                <a:lnTo>
                  <a:pt x="117" y="385"/>
                </a:lnTo>
                <a:lnTo>
                  <a:pt x="118" y="383"/>
                </a:lnTo>
                <a:lnTo>
                  <a:pt x="118" y="382"/>
                </a:lnTo>
                <a:lnTo>
                  <a:pt x="118" y="381"/>
                </a:lnTo>
                <a:lnTo>
                  <a:pt x="118" y="379"/>
                </a:lnTo>
                <a:lnTo>
                  <a:pt x="118" y="378"/>
                </a:lnTo>
                <a:lnTo>
                  <a:pt x="118" y="377"/>
                </a:lnTo>
                <a:lnTo>
                  <a:pt x="118" y="377"/>
                </a:lnTo>
                <a:lnTo>
                  <a:pt x="117" y="374"/>
                </a:lnTo>
                <a:lnTo>
                  <a:pt x="117" y="373"/>
                </a:lnTo>
                <a:lnTo>
                  <a:pt x="116" y="371"/>
                </a:lnTo>
                <a:lnTo>
                  <a:pt x="115" y="369"/>
                </a:lnTo>
                <a:lnTo>
                  <a:pt x="113" y="366"/>
                </a:lnTo>
                <a:lnTo>
                  <a:pt x="112" y="364"/>
                </a:lnTo>
                <a:lnTo>
                  <a:pt x="111" y="362"/>
                </a:lnTo>
                <a:lnTo>
                  <a:pt x="111" y="361"/>
                </a:lnTo>
                <a:lnTo>
                  <a:pt x="111" y="360"/>
                </a:lnTo>
                <a:lnTo>
                  <a:pt x="110" y="358"/>
                </a:lnTo>
                <a:lnTo>
                  <a:pt x="110" y="356"/>
                </a:lnTo>
                <a:lnTo>
                  <a:pt x="110" y="354"/>
                </a:lnTo>
                <a:lnTo>
                  <a:pt x="110" y="351"/>
                </a:lnTo>
                <a:lnTo>
                  <a:pt x="110" y="350"/>
                </a:lnTo>
                <a:lnTo>
                  <a:pt x="110" y="349"/>
                </a:lnTo>
                <a:lnTo>
                  <a:pt x="111" y="345"/>
                </a:lnTo>
                <a:lnTo>
                  <a:pt x="111" y="343"/>
                </a:lnTo>
                <a:lnTo>
                  <a:pt x="111" y="340"/>
                </a:lnTo>
                <a:lnTo>
                  <a:pt x="111" y="336"/>
                </a:lnTo>
                <a:lnTo>
                  <a:pt x="111" y="333"/>
                </a:lnTo>
                <a:lnTo>
                  <a:pt x="111" y="331"/>
                </a:lnTo>
                <a:lnTo>
                  <a:pt x="110" y="330"/>
                </a:lnTo>
                <a:lnTo>
                  <a:pt x="110" y="328"/>
                </a:lnTo>
                <a:lnTo>
                  <a:pt x="109" y="327"/>
                </a:lnTo>
                <a:lnTo>
                  <a:pt x="109" y="326"/>
                </a:lnTo>
                <a:lnTo>
                  <a:pt x="108" y="325"/>
                </a:lnTo>
                <a:lnTo>
                  <a:pt x="107" y="324"/>
                </a:lnTo>
                <a:lnTo>
                  <a:pt x="107" y="323"/>
                </a:lnTo>
                <a:lnTo>
                  <a:pt x="105" y="322"/>
                </a:lnTo>
                <a:lnTo>
                  <a:pt x="104" y="321"/>
                </a:lnTo>
                <a:lnTo>
                  <a:pt x="102" y="319"/>
                </a:lnTo>
                <a:lnTo>
                  <a:pt x="101" y="319"/>
                </a:lnTo>
                <a:lnTo>
                  <a:pt x="100" y="318"/>
                </a:lnTo>
                <a:lnTo>
                  <a:pt x="99" y="318"/>
                </a:lnTo>
                <a:lnTo>
                  <a:pt x="99" y="318"/>
                </a:lnTo>
                <a:lnTo>
                  <a:pt x="98" y="318"/>
                </a:lnTo>
                <a:lnTo>
                  <a:pt x="97" y="318"/>
                </a:lnTo>
                <a:lnTo>
                  <a:pt x="95" y="318"/>
                </a:lnTo>
                <a:lnTo>
                  <a:pt x="94" y="319"/>
                </a:lnTo>
                <a:lnTo>
                  <a:pt x="92" y="319"/>
                </a:lnTo>
                <a:lnTo>
                  <a:pt x="89" y="321"/>
                </a:lnTo>
                <a:lnTo>
                  <a:pt x="84" y="322"/>
                </a:lnTo>
                <a:lnTo>
                  <a:pt x="82" y="323"/>
                </a:lnTo>
                <a:lnTo>
                  <a:pt x="81" y="323"/>
                </a:lnTo>
                <a:lnTo>
                  <a:pt x="79" y="323"/>
                </a:lnTo>
                <a:lnTo>
                  <a:pt x="78" y="323"/>
                </a:lnTo>
                <a:lnTo>
                  <a:pt x="73" y="322"/>
                </a:lnTo>
                <a:lnTo>
                  <a:pt x="70" y="322"/>
                </a:lnTo>
                <a:lnTo>
                  <a:pt x="64" y="321"/>
                </a:lnTo>
                <a:lnTo>
                  <a:pt x="62" y="321"/>
                </a:lnTo>
                <a:lnTo>
                  <a:pt x="61" y="321"/>
                </a:lnTo>
                <a:lnTo>
                  <a:pt x="54" y="322"/>
                </a:lnTo>
                <a:lnTo>
                  <a:pt x="53" y="322"/>
                </a:lnTo>
                <a:lnTo>
                  <a:pt x="52" y="322"/>
                </a:lnTo>
                <a:lnTo>
                  <a:pt x="51" y="322"/>
                </a:lnTo>
                <a:lnTo>
                  <a:pt x="50" y="322"/>
                </a:lnTo>
                <a:lnTo>
                  <a:pt x="49" y="321"/>
                </a:lnTo>
                <a:lnTo>
                  <a:pt x="48" y="321"/>
                </a:lnTo>
                <a:lnTo>
                  <a:pt x="47" y="320"/>
                </a:lnTo>
                <a:lnTo>
                  <a:pt x="46" y="320"/>
                </a:lnTo>
                <a:lnTo>
                  <a:pt x="45" y="319"/>
                </a:lnTo>
                <a:lnTo>
                  <a:pt x="44" y="318"/>
                </a:lnTo>
                <a:lnTo>
                  <a:pt x="43" y="317"/>
                </a:lnTo>
                <a:lnTo>
                  <a:pt x="42" y="317"/>
                </a:lnTo>
                <a:lnTo>
                  <a:pt x="42" y="316"/>
                </a:lnTo>
                <a:lnTo>
                  <a:pt x="42" y="315"/>
                </a:lnTo>
                <a:lnTo>
                  <a:pt x="41" y="314"/>
                </a:lnTo>
                <a:lnTo>
                  <a:pt x="41" y="313"/>
                </a:lnTo>
                <a:lnTo>
                  <a:pt x="40" y="311"/>
                </a:lnTo>
                <a:lnTo>
                  <a:pt x="40" y="310"/>
                </a:lnTo>
                <a:lnTo>
                  <a:pt x="40" y="308"/>
                </a:lnTo>
                <a:lnTo>
                  <a:pt x="40" y="305"/>
                </a:lnTo>
                <a:lnTo>
                  <a:pt x="40" y="304"/>
                </a:lnTo>
                <a:lnTo>
                  <a:pt x="40" y="303"/>
                </a:lnTo>
                <a:lnTo>
                  <a:pt x="39" y="302"/>
                </a:lnTo>
                <a:lnTo>
                  <a:pt x="38" y="301"/>
                </a:lnTo>
                <a:lnTo>
                  <a:pt x="38" y="300"/>
                </a:lnTo>
                <a:lnTo>
                  <a:pt x="36" y="298"/>
                </a:lnTo>
                <a:lnTo>
                  <a:pt x="34" y="297"/>
                </a:lnTo>
                <a:lnTo>
                  <a:pt x="32" y="295"/>
                </a:lnTo>
                <a:lnTo>
                  <a:pt x="31" y="294"/>
                </a:lnTo>
                <a:lnTo>
                  <a:pt x="30" y="293"/>
                </a:lnTo>
                <a:lnTo>
                  <a:pt x="29" y="291"/>
                </a:lnTo>
                <a:lnTo>
                  <a:pt x="28" y="290"/>
                </a:lnTo>
                <a:lnTo>
                  <a:pt x="27" y="290"/>
                </a:lnTo>
                <a:lnTo>
                  <a:pt x="26" y="289"/>
                </a:lnTo>
                <a:lnTo>
                  <a:pt x="25" y="288"/>
                </a:lnTo>
                <a:lnTo>
                  <a:pt x="23" y="288"/>
                </a:lnTo>
                <a:lnTo>
                  <a:pt x="22" y="287"/>
                </a:lnTo>
                <a:lnTo>
                  <a:pt x="21" y="287"/>
                </a:lnTo>
                <a:lnTo>
                  <a:pt x="17" y="287"/>
                </a:lnTo>
                <a:lnTo>
                  <a:pt x="16" y="287"/>
                </a:lnTo>
                <a:lnTo>
                  <a:pt x="15" y="286"/>
                </a:lnTo>
                <a:lnTo>
                  <a:pt x="14" y="286"/>
                </a:lnTo>
                <a:lnTo>
                  <a:pt x="13" y="286"/>
                </a:lnTo>
                <a:lnTo>
                  <a:pt x="12" y="285"/>
                </a:lnTo>
                <a:lnTo>
                  <a:pt x="11" y="285"/>
                </a:lnTo>
                <a:lnTo>
                  <a:pt x="10" y="284"/>
                </a:lnTo>
                <a:lnTo>
                  <a:pt x="9" y="283"/>
                </a:lnTo>
                <a:lnTo>
                  <a:pt x="8" y="283"/>
                </a:lnTo>
                <a:lnTo>
                  <a:pt x="7" y="282"/>
                </a:lnTo>
                <a:lnTo>
                  <a:pt x="6" y="281"/>
                </a:lnTo>
                <a:lnTo>
                  <a:pt x="6" y="280"/>
                </a:lnTo>
                <a:lnTo>
                  <a:pt x="5" y="279"/>
                </a:lnTo>
                <a:lnTo>
                  <a:pt x="5" y="277"/>
                </a:lnTo>
                <a:lnTo>
                  <a:pt x="4" y="275"/>
                </a:lnTo>
                <a:lnTo>
                  <a:pt x="4" y="274"/>
                </a:lnTo>
                <a:lnTo>
                  <a:pt x="3" y="273"/>
                </a:lnTo>
                <a:lnTo>
                  <a:pt x="1" y="270"/>
                </a:lnTo>
                <a:lnTo>
                  <a:pt x="1" y="269"/>
                </a:lnTo>
                <a:lnTo>
                  <a:pt x="0" y="268"/>
                </a:lnTo>
                <a:lnTo>
                  <a:pt x="0" y="267"/>
                </a:lnTo>
                <a:lnTo>
                  <a:pt x="0" y="266"/>
                </a:lnTo>
                <a:lnTo>
                  <a:pt x="0" y="265"/>
                </a:lnTo>
                <a:lnTo>
                  <a:pt x="0" y="264"/>
                </a:lnTo>
                <a:lnTo>
                  <a:pt x="0" y="263"/>
                </a:lnTo>
                <a:lnTo>
                  <a:pt x="1" y="262"/>
                </a:lnTo>
                <a:lnTo>
                  <a:pt x="2" y="261"/>
                </a:lnTo>
                <a:lnTo>
                  <a:pt x="2" y="260"/>
                </a:lnTo>
                <a:lnTo>
                  <a:pt x="3" y="260"/>
                </a:lnTo>
                <a:lnTo>
                  <a:pt x="4" y="259"/>
                </a:lnTo>
                <a:lnTo>
                  <a:pt x="7" y="258"/>
                </a:lnTo>
                <a:lnTo>
                  <a:pt x="8" y="257"/>
                </a:lnTo>
                <a:lnTo>
                  <a:pt x="9" y="256"/>
                </a:lnTo>
                <a:lnTo>
                  <a:pt x="9" y="256"/>
                </a:lnTo>
                <a:lnTo>
                  <a:pt x="10" y="255"/>
                </a:lnTo>
                <a:lnTo>
                  <a:pt x="10" y="254"/>
                </a:lnTo>
                <a:lnTo>
                  <a:pt x="12" y="250"/>
                </a:lnTo>
                <a:lnTo>
                  <a:pt x="12" y="249"/>
                </a:lnTo>
                <a:lnTo>
                  <a:pt x="13" y="248"/>
                </a:lnTo>
                <a:lnTo>
                  <a:pt x="15" y="244"/>
                </a:lnTo>
                <a:lnTo>
                  <a:pt x="16" y="243"/>
                </a:lnTo>
                <a:lnTo>
                  <a:pt x="16" y="242"/>
                </a:lnTo>
                <a:lnTo>
                  <a:pt x="17" y="240"/>
                </a:lnTo>
                <a:lnTo>
                  <a:pt x="17" y="238"/>
                </a:lnTo>
                <a:lnTo>
                  <a:pt x="17" y="236"/>
                </a:lnTo>
                <a:lnTo>
                  <a:pt x="17" y="234"/>
                </a:lnTo>
                <a:lnTo>
                  <a:pt x="17" y="233"/>
                </a:lnTo>
                <a:lnTo>
                  <a:pt x="17" y="231"/>
                </a:lnTo>
                <a:lnTo>
                  <a:pt x="16" y="225"/>
                </a:lnTo>
                <a:lnTo>
                  <a:pt x="15" y="224"/>
                </a:lnTo>
                <a:lnTo>
                  <a:pt x="14" y="223"/>
                </a:lnTo>
                <a:lnTo>
                  <a:pt x="14" y="221"/>
                </a:lnTo>
                <a:lnTo>
                  <a:pt x="13" y="220"/>
                </a:lnTo>
                <a:lnTo>
                  <a:pt x="12" y="218"/>
                </a:lnTo>
                <a:lnTo>
                  <a:pt x="11" y="217"/>
                </a:lnTo>
                <a:lnTo>
                  <a:pt x="10" y="216"/>
                </a:lnTo>
                <a:lnTo>
                  <a:pt x="10" y="215"/>
                </a:lnTo>
                <a:lnTo>
                  <a:pt x="10" y="213"/>
                </a:lnTo>
                <a:lnTo>
                  <a:pt x="10" y="211"/>
                </a:lnTo>
                <a:lnTo>
                  <a:pt x="10" y="205"/>
                </a:lnTo>
                <a:lnTo>
                  <a:pt x="10" y="202"/>
                </a:lnTo>
                <a:lnTo>
                  <a:pt x="10" y="201"/>
                </a:lnTo>
                <a:lnTo>
                  <a:pt x="10" y="200"/>
                </a:lnTo>
                <a:lnTo>
                  <a:pt x="9" y="199"/>
                </a:lnTo>
                <a:lnTo>
                  <a:pt x="8" y="196"/>
                </a:lnTo>
                <a:lnTo>
                  <a:pt x="7" y="193"/>
                </a:lnTo>
                <a:lnTo>
                  <a:pt x="7" y="191"/>
                </a:lnTo>
                <a:lnTo>
                  <a:pt x="6" y="189"/>
                </a:lnTo>
                <a:lnTo>
                  <a:pt x="4" y="186"/>
                </a:lnTo>
                <a:lnTo>
                  <a:pt x="4" y="185"/>
                </a:lnTo>
                <a:lnTo>
                  <a:pt x="3" y="184"/>
                </a:lnTo>
                <a:lnTo>
                  <a:pt x="3" y="183"/>
                </a:lnTo>
                <a:lnTo>
                  <a:pt x="3" y="182"/>
                </a:lnTo>
                <a:lnTo>
                  <a:pt x="4" y="181"/>
                </a:lnTo>
                <a:lnTo>
                  <a:pt x="4" y="180"/>
                </a:lnTo>
                <a:lnTo>
                  <a:pt x="4" y="179"/>
                </a:lnTo>
                <a:lnTo>
                  <a:pt x="5" y="178"/>
                </a:lnTo>
                <a:lnTo>
                  <a:pt x="6" y="177"/>
                </a:lnTo>
                <a:lnTo>
                  <a:pt x="8" y="175"/>
                </a:lnTo>
                <a:lnTo>
                  <a:pt x="11" y="172"/>
                </a:lnTo>
                <a:lnTo>
                  <a:pt x="13" y="170"/>
                </a:lnTo>
                <a:lnTo>
                  <a:pt x="14" y="169"/>
                </a:lnTo>
                <a:lnTo>
                  <a:pt x="14" y="170"/>
                </a:lnTo>
                <a:lnTo>
                  <a:pt x="15" y="171"/>
                </a:lnTo>
                <a:lnTo>
                  <a:pt x="16" y="172"/>
                </a:lnTo>
                <a:lnTo>
                  <a:pt x="18" y="173"/>
                </a:lnTo>
                <a:lnTo>
                  <a:pt x="21" y="175"/>
                </a:lnTo>
                <a:lnTo>
                  <a:pt x="23" y="176"/>
                </a:lnTo>
                <a:lnTo>
                  <a:pt x="29" y="179"/>
                </a:lnTo>
                <a:lnTo>
                  <a:pt x="31" y="180"/>
                </a:lnTo>
                <a:lnTo>
                  <a:pt x="33" y="181"/>
                </a:lnTo>
                <a:lnTo>
                  <a:pt x="35" y="182"/>
                </a:lnTo>
                <a:lnTo>
                  <a:pt x="37" y="183"/>
                </a:lnTo>
                <a:lnTo>
                  <a:pt x="40" y="184"/>
                </a:lnTo>
                <a:lnTo>
                  <a:pt x="41" y="184"/>
                </a:lnTo>
                <a:lnTo>
                  <a:pt x="43" y="185"/>
                </a:lnTo>
                <a:lnTo>
                  <a:pt x="44" y="185"/>
                </a:lnTo>
                <a:lnTo>
                  <a:pt x="45" y="185"/>
                </a:lnTo>
                <a:lnTo>
                  <a:pt x="46" y="185"/>
                </a:lnTo>
                <a:lnTo>
                  <a:pt x="47" y="185"/>
                </a:lnTo>
                <a:lnTo>
                  <a:pt x="49" y="184"/>
                </a:lnTo>
                <a:lnTo>
                  <a:pt x="50" y="184"/>
                </a:lnTo>
                <a:lnTo>
                  <a:pt x="50" y="184"/>
                </a:lnTo>
                <a:lnTo>
                  <a:pt x="51" y="183"/>
                </a:lnTo>
                <a:lnTo>
                  <a:pt x="52" y="182"/>
                </a:lnTo>
                <a:lnTo>
                  <a:pt x="54" y="180"/>
                </a:lnTo>
                <a:lnTo>
                  <a:pt x="56" y="177"/>
                </a:lnTo>
                <a:lnTo>
                  <a:pt x="59" y="174"/>
                </a:lnTo>
                <a:lnTo>
                  <a:pt x="60" y="173"/>
                </a:lnTo>
                <a:lnTo>
                  <a:pt x="61" y="172"/>
                </a:lnTo>
                <a:lnTo>
                  <a:pt x="62" y="171"/>
                </a:lnTo>
                <a:lnTo>
                  <a:pt x="63" y="171"/>
                </a:lnTo>
                <a:lnTo>
                  <a:pt x="64" y="170"/>
                </a:lnTo>
                <a:lnTo>
                  <a:pt x="65" y="170"/>
                </a:lnTo>
                <a:lnTo>
                  <a:pt x="66" y="170"/>
                </a:lnTo>
                <a:lnTo>
                  <a:pt x="67" y="170"/>
                </a:lnTo>
                <a:lnTo>
                  <a:pt x="68" y="170"/>
                </a:lnTo>
                <a:lnTo>
                  <a:pt x="69" y="170"/>
                </a:lnTo>
                <a:lnTo>
                  <a:pt x="70" y="170"/>
                </a:lnTo>
                <a:lnTo>
                  <a:pt x="71" y="170"/>
                </a:lnTo>
                <a:lnTo>
                  <a:pt x="73" y="171"/>
                </a:lnTo>
                <a:lnTo>
                  <a:pt x="75" y="171"/>
                </a:lnTo>
                <a:lnTo>
                  <a:pt x="76" y="172"/>
                </a:lnTo>
                <a:lnTo>
                  <a:pt x="80" y="173"/>
                </a:lnTo>
                <a:lnTo>
                  <a:pt x="82" y="174"/>
                </a:lnTo>
                <a:lnTo>
                  <a:pt x="84" y="175"/>
                </a:lnTo>
                <a:lnTo>
                  <a:pt x="86" y="175"/>
                </a:lnTo>
                <a:lnTo>
                  <a:pt x="87" y="176"/>
                </a:lnTo>
                <a:lnTo>
                  <a:pt x="90" y="176"/>
                </a:lnTo>
                <a:lnTo>
                  <a:pt x="91" y="177"/>
                </a:lnTo>
                <a:lnTo>
                  <a:pt x="92" y="177"/>
                </a:lnTo>
                <a:lnTo>
                  <a:pt x="93" y="178"/>
                </a:lnTo>
                <a:lnTo>
                  <a:pt x="96" y="179"/>
                </a:lnTo>
                <a:lnTo>
                  <a:pt x="98" y="180"/>
                </a:lnTo>
                <a:lnTo>
                  <a:pt x="101" y="181"/>
                </a:lnTo>
                <a:lnTo>
                  <a:pt x="103" y="182"/>
                </a:lnTo>
                <a:lnTo>
                  <a:pt x="104" y="183"/>
                </a:lnTo>
                <a:lnTo>
                  <a:pt x="105" y="183"/>
                </a:lnTo>
                <a:lnTo>
                  <a:pt x="106" y="183"/>
                </a:lnTo>
                <a:lnTo>
                  <a:pt x="109" y="182"/>
                </a:lnTo>
                <a:lnTo>
                  <a:pt x="110" y="182"/>
                </a:lnTo>
                <a:lnTo>
                  <a:pt x="110" y="183"/>
                </a:lnTo>
                <a:lnTo>
                  <a:pt x="111" y="183"/>
                </a:lnTo>
                <a:lnTo>
                  <a:pt x="111" y="183"/>
                </a:lnTo>
                <a:lnTo>
                  <a:pt x="112" y="184"/>
                </a:lnTo>
                <a:lnTo>
                  <a:pt x="112" y="185"/>
                </a:lnTo>
                <a:lnTo>
                  <a:pt x="113" y="186"/>
                </a:lnTo>
                <a:lnTo>
                  <a:pt x="114" y="188"/>
                </a:lnTo>
                <a:lnTo>
                  <a:pt x="114" y="189"/>
                </a:lnTo>
                <a:lnTo>
                  <a:pt x="114" y="190"/>
                </a:lnTo>
                <a:lnTo>
                  <a:pt x="114" y="191"/>
                </a:lnTo>
                <a:lnTo>
                  <a:pt x="115" y="192"/>
                </a:lnTo>
                <a:lnTo>
                  <a:pt x="116" y="193"/>
                </a:lnTo>
                <a:lnTo>
                  <a:pt x="117" y="193"/>
                </a:lnTo>
                <a:lnTo>
                  <a:pt x="117" y="194"/>
                </a:lnTo>
                <a:lnTo>
                  <a:pt x="118" y="194"/>
                </a:lnTo>
                <a:lnTo>
                  <a:pt x="118" y="195"/>
                </a:lnTo>
                <a:lnTo>
                  <a:pt x="119" y="195"/>
                </a:lnTo>
                <a:lnTo>
                  <a:pt x="120" y="195"/>
                </a:lnTo>
                <a:lnTo>
                  <a:pt x="121" y="195"/>
                </a:lnTo>
                <a:lnTo>
                  <a:pt x="122" y="195"/>
                </a:lnTo>
                <a:lnTo>
                  <a:pt x="124" y="195"/>
                </a:lnTo>
                <a:lnTo>
                  <a:pt x="126" y="195"/>
                </a:lnTo>
                <a:lnTo>
                  <a:pt x="127" y="194"/>
                </a:lnTo>
                <a:lnTo>
                  <a:pt x="129" y="194"/>
                </a:lnTo>
                <a:lnTo>
                  <a:pt x="130" y="193"/>
                </a:lnTo>
                <a:lnTo>
                  <a:pt x="131" y="192"/>
                </a:lnTo>
                <a:lnTo>
                  <a:pt x="132" y="191"/>
                </a:lnTo>
                <a:lnTo>
                  <a:pt x="135" y="190"/>
                </a:lnTo>
                <a:lnTo>
                  <a:pt x="135" y="189"/>
                </a:lnTo>
                <a:lnTo>
                  <a:pt x="136" y="189"/>
                </a:lnTo>
                <a:lnTo>
                  <a:pt x="137" y="188"/>
                </a:lnTo>
                <a:lnTo>
                  <a:pt x="137" y="186"/>
                </a:lnTo>
                <a:lnTo>
                  <a:pt x="138" y="185"/>
                </a:lnTo>
                <a:lnTo>
                  <a:pt x="138" y="184"/>
                </a:lnTo>
                <a:lnTo>
                  <a:pt x="138" y="183"/>
                </a:lnTo>
                <a:lnTo>
                  <a:pt x="138" y="182"/>
                </a:lnTo>
                <a:lnTo>
                  <a:pt x="137" y="178"/>
                </a:lnTo>
                <a:lnTo>
                  <a:pt x="137" y="176"/>
                </a:lnTo>
                <a:lnTo>
                  <a:pt x="137" y="175"/>
                </a:lnTo>
                <a:lnTo>
                  <a:pt x="137" y="174"/>
                </a:lnTo>
                <a:lnTo>
                  <a:pt x="137" y="173"/>
                </a:lnTo>
                <a:lnTo>
                  <a:pt x="138" y="172"/>
                </a:lnTo>
                <a:lnTo>
                  <a:pt x="138" y="171"/>
                </a:lnTo>
                <a:lnTo>
                  <a:pt x="139" y="170"/>
                </a:lnTo>
                <a:lnTo>
                  <a:pt x="140" y="169"/>
                </a:lnTo>
                <a:lnTo>
                  <a:pt x="141" y="168"/>
                </a:lnTo>
                <a:lnTo>
                  <a:pt x="144" y="165"/>
                </a:lnTo>
                <a:lnTo>
                  <a:pt x="147" y="162"/>
                </a:lnTo>
                <a:lnTo>
                  <a:pt x="150" y="160"/>
                </a:lnTo>
                <a:lnTo>
                  <a:pt x="151" y="159"/>
                </a:lnTo>
                <a:lnTo>
                  <a:pt x="152" y="158"/>
                </a:lnTo>
                <a:lnTo>
                  <a:pt x="153" y="157"/>
                </a:lnTo>
                <a:lnTo>
                  <a:pt x="153" y="157"/>
                </a:lnTo>
                <a:lnTo>
                  <a:pt x="154" y="157"/>
                </a:lnTo>
                <a:lnTo>
                  <a:pt x="154" y="156"/>
                </a:lnTo>
                <a:lnTo>
                  <a:pt x="155" y="156"/>
                </a:lnTo>
                <a:lnTo>
                  <a:pt x="156" y="157"/>
                </a:lnTo>
                <a:lnTo>
                  <a:pt x="157" y="157"/>
                </a:lnTo>
                <a:lnTo>
                  <a:pt x="158" y="158"/>
                </a:lnTo>
                <a:lnTo>
                  <a:pt x="158" y="158"/>
                </a:lnTo>
                <a:lnTo>
                  <a:pt x="159" y="159"/>
                </a:lnTo>
                <a:lnTo>
                  <a:pt x="161" y="162"/>
                </a:lnTo>
                <a:lnTo>
                  <a:pt x="163" y="165"/>
                </a:lnTo>
                <a:lnTo>
                  <a:pt x="164" y="166"/>
                </a:lnTo>
                <a:lnTo>
                  <a:pt x="165" y="167"/>
                </a:lnTo>
                <a:lnTo>
                  <a:pt x="166" y="168"/>
                </a:lnTo>
                <a:lnTo>
                  <a:pt x="168" y="169"/>
                </a:lnTo>
                <a:lnTo>
                  <a:pt x="169" y="170"/>
                </a:lnTo>
                <a:lnTo>
                  <a:pt x="171" y="171"/>
                </a:lnTo>
                <a:lnTo>
                  <a:pt x="172" y="171"/>
                </a:lnTo>
                <a:lnTo>
                  <a:pt x="174" y="172"/>
                </a:lnTo>
                <a:lnTo>
                  <a:pt x="175" y="172"/>
                </a:lnTo>
                <a:lnTo>
                  <a:pt x="176" y="172"/>
                </a:lnTo>
                <a:lnTo>
                  <a:pt x="177" y="172"/>
                </a:lnTo>
                <a:lnTo>
                  <a:pt x="178" y="172"/>
                </a:lnTo>
                <a:lnTo>
                  <a:pt x="179" y="171"/>
                </a:lnTo>
                <a:lnTo>
                  <a:pt x="183" y="170"/>
                </a:lnTo>
                <a:lnTo>
                  <a:pt x="186" y="169"/>
                </a:lnTo>
                <a:lnTo>
                  <a:pt x="187" y="169"/>
                </a:lnTo>
                <a:lnTo>
                  <a:pt x="188" y="169"/>
                </a:lnTo>
                <a:lnTo>
                  <a:pt x="190" y="169"/>
                </a:lnTo>
                <a:lnTo>
                  <a:pt x="192" y="169"/>
                </a:lnTo>
                <a:lnTo>
                  <a:pt x="194" y="170"/>
                </a:lnTo>
                <a:lnTo>
                  <a:pt x="196" y="171"/>
                </a:lnTo>
                <a:lnTo>
                  <a:pt x="197" y="171"/>
                </a:lnTo>
                <a:lnTo>
                  <a:pt x="198" y="171"/>
                </a:lnTo>
                <a:lnTo>
                  <a:pt x="199" y="171"/>
                </a:lnTo>
                <a:lnTo>
                  <a:pt x="201" y="171"/>
                </a:lnTo>
                <a:lnTo>
                  <a:pt x="202" y="171"/>
                </a:lnTo>
                <a:lnTo>
                  <a:pt x="204" y="171"/>
                </a:lnTo>
                <a:lnTo>
                  <a:pt x="206" y="170"/>
                </a:lnTo>
                <a:lnTo>
                  <a:pt x="208" y="169"/>
                </a:lnTo>
                <a:lnTo>
                  <a:pt x="209" y="168"/>
                </a:lnTo>
                <a:lnTo>
                  <a:pt x="210" y="168"/>
                </a:lnTo>
                <a:lnTo>
                  <a:pt x="211" y="167"/>
                </a:lnTo>
                <a:lnTo>
                  <a:pt x="212" y="167"/>
                </a:lnTo>
                <a:lnTo>
                  <a:pt x="212" y="166"/>
                </a:lnTo>
                <a:lnTo>
                  <a:pt x="213" y="165"/>
                </a:lnTo>
                <a:lnTo>
                  <a:pt x="213" y="164"/>
                </a:lnTo>
                <a:lnTo>
                  <a:pt x="213" y="163"/>
                </a:lnTo>
                <a:lnTo>
                  <a:pt x="213" y="162"/>
                </a:lnTo>
                <a:lnTo>
                  <a:pt x="213" y="161"/>
                </a:lnTo>
                <a:lnTo>
                  <a:pt x="212" y="160"/>
                </a:lnTo>
                <a:lnTo>
                  <a:pt x="212" y="159"/>
                </a:lnTo>
                <a:lnTo>
                  <a:pt x="212" y="158"/>
                </a:lnTo>
                <a:lnTo>
                  <a:pt x="211" y="157"/>
                </a:lnTo>
                <a:lnTo>
                  <a:pt x="209" y="153"/>
                </a:lnTo>
                <a:lnTo>
                  <a:pt x="205" y="149"/>
                </a:lnTo>
                <a:lnTo>
                  <a:pt x="203" y="146"/>
                </a:lnTo>
                <a:lnTo>
                  <a:pt x="202" y="145"/>
                </a:lnTo>
                <a:lnTo>
                  <a:pt x="199" y="139"/>
                </a:lnTo>
                <a:lnTo>
                  <a:pt x="198" y="136"/>
                </a:lnTo>
                <a:lnTo>
                  <a:pt x="196" y="132"/>
                </a:lnTo>
                <a:lnTo>
                  <a:pt x="195" y="131"/>
                </a:lnTo>
                <a:lnTo>
                  <a:pt x="195" y="129"/>
                </a:lnTo>
                <a:lnTo>
                  <a:pt x="195" y="128"/>
                </a:lnTo>
                <a:lnTo>
                  <a:pt x="195" y="127"/>
                </a:lnTo>
                <a:lnTo>
                  <a:pt x="195" y="125"/>
                </a:lnTo>
                <a:lnTo>
                  <a:pt x="195" y="124"/>
                </a:lnTo>
                <a:lnTo>
                  <a:pt x="195" y="121"/>
                </a:lnTo>
                <a:lnTo>
                  <a:pt x="196" y="118"/>
                </a:lnTo>
                <a:lnTo>
                  <a:pt x="198" y="113"/>
                </a:lnTo>
                <a:lnTo>
                  <a:pt x="198" y="111"/>
                </a:lnTo>
                <a:lnTo>
                  <a:pt x="199" y="110"/>
                </a:lnTo>
                <a:lnTo>
                  <a:pt x="199" y="109"/>
                </a:lnTo>
                <a:lnTo>
                  <a:pt x="199" y="108"/>
                </a:lnTo>
                <a:lnTo>
                  <a:pt x="199" y="107"/>
                </a:lnTo>
                <a:lnTo>
                  <a:pt x="198" y="106"/>
                </a:lnTo>
                <a:lnTo>
                  <a:pt x="198" y="105"/>
                </a:lnTo>
                <a:lnTo>
                  <a:pt x="197" y="104"/>
                </a:lnTo>
                <a:lnTo>
                  <a:pt x="196" y="100"/>
                </a:lnTo>
                <a:lnTo>
                  <a:pt x="193" y="95"/>
                </a:lnTo>
                <a:lnTo>
                  <a:pt x="192" y="93"/>
                </a:lnTo>
                <a:lnTo>
                  <a:pt x="192" y="92"/>
                </a:lnTo>
                <a:lnTo>
                  <a:pt x="192" y="91"/>
                </a:lnTo>
                <a:lnTo>
                  <a:pt x="192" y="90"/>
                </a:lnTo>
                <a:lnTo>
                  <a:pt x="192" y="88"/>
                </a:lnTo>
                <a:lnTo>
                  <a:pt x="192" y="85"/>
                </a:lnTo>
                <a:lnTo>
                  <a:pt x="192" y="83"/>
                </a:lnTo>
                <a:lnTo>
                  <a:pt x="192" y="82"/>
                </a:lnTo>
                <a:lnTo>
                  <a:pt x="191" y="80"/>
                </a:lnTo>
                <a:lnTo>
                  <a:pt x="190" y="75"/>
                </a:lnTo>
                <a:lnTo>
                  <a:pt x="189" y="72"/>
                </a:lnTo>
                <a:lnTo>
                  <a:pt x="188" y="68"/>
                </a:lnTo>
                <a:lnTo>
                  <a:pt x="188" y="65"/>
                </a:lnTo>
                <a:lnTo>
                  <a:pt x="188" y="63"/>
                </a:lnTo>
                <a:lnTo>
                  <a:pt x="187" y="61"/>
                </a:lnTo>
                <a:lnTo>
                  <a:pt x="187" y="51"/>
                </a:lnTo>
                <a:lnTo>
                  <a:pt x="187" y="44"/>
                </a:lnTo>
                <a:lnTo>
                  <a:pt x="187" y="42"/>
                </a:lnTo>
                <a:lnTo>
                  <a:pt x="187" y="40"/>
                </a:lnTo>
                <a:lnTo>
                  <a:pt x="188" y="34"/>
                </a:lnTo>
                <a:lnTo>
                  <a:pt x="188" y="32"/>
                </a:lnTo>
                <a:lnTo>
                  <a:pt x="188" y="30"/>
                </a:lnTo>
                <a:lnTo>
                  <a:pt x="188" y="28"/>
                </a:lnTo>
                <a:lnTo>
                  <a:pt x="187" y="27"/>
                </a:lnTo>
                <a:lnTo>
                  <a:pt x="187" y="26"/>
                </a:lnTo>
                <a:lnTo>
                  <a:pt x="186" y="24"/>
                </a:lnTo>
                <a:lnTo>
                  <a:pt x="186" y="23"/>
                </a:lnTo>
                <a:lnTo>
                  <a:pt x="184" y="20"/>
                </a:lnTo>
                <a:lnTo>
                  <a:pt x="181" y="15"/>
                </a:lnTo>
                <a:lnTo>
                  <a:pt x="179" y="13"/>
                </a:lnTo>
                <a:lnTo>
                  <a:pt x="178" y="10"/>
                </a:lnTo>
                <a:lnTo>
                  <a:pt x="177" y="8"/>
                </a:lnTo>
                <a:lnTo>
                  <a:pt x="176" y="6"/>
                </a:lnTo>
                <a:lnTo>
                  <a:pt x="175" y="4"/>
                </a:lnTo>
                <a:lnTo>
                  <a:pt x="175" y="3"/>
                </a:lnTo>
                <a:lnTo>
                  <a:pt x="175" y="2"/>
                </a:lnTo>
                <a:lnTo>
                  <a:pt x="174" y="1"/>
                </a:lnTo>
                <a:lnTo>
                  <a:pt x="174" y="0"/>
                </a:lnTo>
                <a:lnTo>
                  <a:pt x="175" y="0"/>
                </a:lnTo>
                <a:lnTo>
                  <a:pt x="176" y="0"/>
                </a:lnTo>
                <a:lnTo>
                  <a:pt x="177" y="0"/>
                </a:lnTo>
                <a:lnTo>
                  <a:pt x="180" y="0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125" name="Freeform 241">
            <a:extLst>
              <a:ext uri="{FF2B5EF4-FFF2-40B4-BE49-F238E27FC236}">
                <a16:creationId xmlns:a16="http://schemas.microsoft.com/office/drawing/2014/main" id="{593FAE18-C746-4B8E-9B07-4B559FBF76C3}"/>
              </a:ext>
            </a:extLst>
          </p:cNvPr>
          <p:cNvSpPr>
            <a:spLocks/>
          </p:cNvSpPr>
          <p:nvPr/>
        </p:nvSpPr>
        <p:spPr bwMode="auto">
          <a:xfrm>
            <a:off x="8669720" y="1684990"/>
            <a:ext cx="629770" cy="488123"/>
          </a:xfrm>
          <a:custGeom>
            <a:avLst/>
            <a:gdLst>
              <a:gd name="T0" fmla="*/ 232 w 618"/>
              <a:gd name="T1" fmla="*/ 17 h 479"/>
              <a:gd name="T2" fmla="*/ 274 w 618"/>
              <a:gd name="T3" fmla="*/ 22 h 479"/>
              <a:gd name="T4" fmla="*/ 299 w 618"/>
              <a:gd name="T5" fmla="*/ 34 h 479"/>
              <a:gd name="T6" fmla="*/ 319 w 618"/>
              <a:gd name="T7" fmla="*/ 67 h 479"/>
              <a:gd name="T8" fmla="*/ 357 w 618"/>
              <a:gd name="T9" fmla="*/ 59 h 479"/>
              <a:gd name="T10" fmla="*/ 373 w 618"/>
              <a:gd name="T11" fmla="*/ 93 h 479"/>
              <a:gd name="T12" fmla="*/ 372 w 618"/>
              <a:gd name="T13" fmla="*/ 111 h 479"/>
              <a:gd name="T14" fmla="*/ 394 w 618"/>
              <a:gd name="T15" fmla="*/ 101 h 479"/>
              <a:gd name="T16" fmla="*/ 422 w 618"/>
              <a:gd name="T17" fmla="*/ 78 h 479"/>
              <a:gd name="T18" fmla="*/ 452 w 618"/>
              <a:gd name="T19" fmla="*/ 93 h 479"/>
              <a:gd name="T20" fmla="*/ 467 w 618"/>
              <a:gd name="T21" fmla="*/ 72 h 479"/>
              <a:gd name="T22" fmla="*/ 495 w 618"/>
              <a:gd name="T23" fmla="*/ 73 h 479"/>
              <a:gd name="T24" fmla="*/ 534 w 618"/>
              <a:gd name="T25" fmla="*/ 99 h 479"/>
              <a:gd name="T26" fmla="*/ 547 w 618"/>
              <a:gd name="T27" fmla="*/ 131 h 479"/>
              <a:gd name="T28" fmla="*/ 530 w 618"/>
              <a:gd name="T29" fmla="*/ 166 h 479"/>
              <a:gd name="T30" fmla="*/ 504 w 618"/>
              <a:gd name="T31" fmla="*/ 179 h 479"/>
              <a:gd name="T32" fmla="*/ 478 w 618"/>
              <a:gd name="T33" fmla="*/ 196 h 479"/>
              <a:gd name="T34" fmla="*/ 464 w 618"/>
              <a:gd name="T35" fmla="*/ 214 h 479"/>
              <a:gd name="T36" fmla="*/ 456 w 618"/>
              <a:gd name="T37" fmla="*/ 225 h 479"/>
              <a:gd name="T38" fmla="*/ 475 w 618"/>
              <a:gd name="T39" fmla="*/ 244 h 479"/>
              <a:gd name="T40" fmla="*/ 494 w 618"/>
              <a:gd name="T41" fmla="*/ 262 h 479"/>
              <a:gd name="T42" fmla="*/ 521 w 618"/>
              <a:gd name="T43" fmla="*/ 262 h 479"/>
              <a:gd name="T44" fmla="*/ 539 w 618"/>
              <a:gd name="T45" fmla="*/ 293 h 479"/>
              <a:gd name="T46" fmla="*/ 575 w 618"/>
              <a:gd name="T47" fmla="*/ 327 h 479"/>
              <a:gd name="T48" fmla="*/ 606 w 618"/>
              <a:gd name="T49" fmla="*/ 363 h 479"/>
              <a:gd name="T50" fmla="*/ 618 w 618"/>
              <a:gd name="T51" fmla="*/ 409 h 479"/>
              <a:gd name="T52" fmla="*/ 591 w 618"/>
              <a:gd name="T53" fmla="*/ 401 h 479"/>
              <a:gd name="T54" fmla="*/ 576 w 618"/>
              <a:gd name="T55" fmla="*/ 404 h 479"/>
              <a:gd name="T56" fmla="*/ 544 w 618"/>
              <a:gd name="T57" fmla="*/ 430 h 479"/>
              <a:gd name="T58" fmla="*/ 520 w 618"/>
              <a:gd name="T59" fmla="*/ 454 h 479"/>
              <a:gd name="T60" fmla="*/ 510 w 618"/>
              <a:gd name="T61" fmla="*/ 470 h 479"/>
              <a:gd name="T62" fmla="*/ 495 w 618"/>
              <a:gd name="T63" fmla="*/ 475 h 479"/>
              <a:gd name="T64" fmla="*/ 466 w 618"/>
              <a:gd name="T65" fmla="*/ 478 h 479"/>
              <a:gd name="T66" fmla="*/ 432 w 618"/>
              <a:gd name="T67" fmla="*/ 464 h 479"/>
              <a:gd name="T68" fmla="*/ 400 w 618"/>
              <a:gd name="T69" fmla="*/ 440 h 479"/>
              <a:gd name="T70" fmla="*/ 377 w 618"/>
              <a:gd name="T71" fmla="*/ 421 h 479"/>
              <a:gd name="T72" fmla="*/ 344 w 618"/>
              <a:gd name="T73" fmla="*/ 401 h 479"/>
              <a:gd name="T74" fmla="*/ 314 w 618"/>
              <a:gd name="T75" fmla="*/ 415 h 479"/>
              <a:gd name="T76" fmla="*/ 294 w 618"/>
              <a:gd name="T77" fmla="*/ 416 h 479"/>
              <a:gd name="T78" fmla="*/ 280 w 618"/>
              <a:gd name="T79" fmla="*/ 396 h 479"/>
              <a:gd name="T80" fmla="*/ 260 w 618"/>
              <a:gd name="T81" fmla="*/ 417 h 479"/>
              <a:gd name="T82" fmla="*/ 228 w 618"/>
              <a:gd name="T83" fmla="*/ 422 h 479"/>
              <a:gd name="T84" fmla="*/ 200 w 618"/>
              <a:gd name="T85" fmla="*/ 420 h 479"/>
              <a:gd name="T86" fmla="*/ 177 w 618"/>
              <a:gd name="T87" fmla="*/ 422 h 479"/>
              <a:gd name="T88" fmla="*/ 157 w 618"/>
              <a:gd name="T89" fmla="*/ 440 h 479"/>
              <a:gd name="T90" fmla="*/ 137 w 618"/>
              <a:gd name="T91" fmla="*/ 440 h 479"/>
              <a:gd name="T92" fmla="*/ 127 w 618"/>
              <a:gd name="T93" fmla="*/ 422 h 479"/>
              <a:gd name="T94" fmla="*/ 106 w 618"/>
              <a:gd name="T95" fmla="*/ 409 h 479"/>
              <a:gd name="T96" fmla="*/ 118 w 618"/>
              <a:gd name="T97" fmla="*/ 382 h 479"/>
              <a:gd name="T98" fmla="*/ 110 w 618"/>
              <a:gd name="T99" fmla="*/ 354 h 479"/>
              <a:gd name="T100" fmla="*/ 105 w 618"/>
              <a:gd name="T101" fmla="*/ 322 h 479"/>
              <a:gd name="T102" fmla="*/ 78 w 618"/>
              <a:gd name="T103" fmla="*/ 323 h 479"/>
              <a:gd name="T104" fmla="*/ 43 w 618"/>
              <a:gd name="T105" fmla="*/ 317 h 479"/>
              <a:gd name="T106" fmla="*/ 32 w 618"/>
              <a:gd name="T107" fmla="*/ 295 h 479"/>
              <a:gd name="T108" fmla="*/ 11 w 618"/>
              <a:gd name="T109" fmla="*/ 285 h 479"/>
              <a:gd name="T110" fmla="*/ 0 w 618"/>
              <a:gd name="T111" fmla="*/ 265 h 479"/>
              <a:gd name="T112" fmla="*/ 15 w 618"/>
              <a:gd name="T113" fmla="*/ 244 h 479"/>
              <a:gd name="T114" fmla="*/ 10 w 618"/>
              <a:gd name="T115" fmla="*/ 215 h 479"/>
              <a:gd name="T116" fmla="*/ 4 w 618"/>
              <a:gd name="T117" fmla="*/ 181 h 479"/>
              <a:gd name="T118" fmla="*/ 33 w 618"/>
              <a:gd name="T119" fmla="*/ 181 h 4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618" h="479">
                <a:moveTo>
                  <a:pt x="180" y="0"/>
                </a:moveTo>
                <a:lnTo>
                  <a:pt x="182" y="0"/>
                </a:lnTo>
                <a:lnTo>
                  <a:pt x="190" y="1"/>
                </a:lnTo>
                <a:lnTo>
                  <a:pt x="194" y="1"/>
                </a:lnTo>
                <a:lnTo>
                  <a:pt x="197" y="2"/>
                </a:lnTo>
                <a:lnTo>
                  <a:pt x="200" y="3"/>
                </a:lnTo>
                <a:lnTo>
                  <a:pt x="203" y="4"/>
                </a:lnTo>
                <a:lnTo>
                  <a:pt x="204" y="4"/>
                </a:lnTo>
                <a:lnTo>
                  <a:pt x="206" y="5"/>
                </a:lnTo>
                <a:lnTo>
                  <a:pt x="207" y="5"/>
                </a:lnTo>
                <a:lnTo>
                  <a:pt x="212" y="8"/>
                </a:lnTo>
                <a:lnTo>
                  <a:pt x="216" y="10"/>
                </a:lnTo>
                <a:lnTo>
                  <a:pt x="219" y="11"/>
                </a:lnTo>
                <a:lnTo>
                  <a:pt x="226" y="14"/>
                </a:lnTo>
                <a:lnTo>
                  <a:pt x="228" y="15"/>
                </a:lnTo>
                <a:lnTo>
                  <a:pt x="230" y="16"/>
                </a:lnTo>
                <a:lnTo>
                  <a:pt x="232" y="17"/>
                </a:lnTo>
                <a:lnTo>
                  <a:pt x="234" y="18"/>
                </a:lnTo>
                <a:lnTo>
                  <a:pt x="235" y="19"/>
                </a:lnTo>
                <a:lnTo>
                  <a:pt x="240" y="22"/>
                </a:lnTo>
                <a:lnTo>
                  <a:pt x="241" y="23"/>
                </a:lnTo>
                <a:lnTo>
                  <a:pt x="242" y="24"/>
                </a:lnTo>
                <a:lnTo>
                  <a:pt x="244" y="24"/>
                </a:lnTo>
                <a:lnTo>
                  <a:pt x="245" y="25"/>
                </a:lnTo>
                <a:lnTo>
                  <a:pt x="247" y="25"/>
                </a:lnTo>
                <a:lnTo>
                  <a:pt x="248" y="25"/>
                </a:lnTo>
                <a:lnTo>
                  <a:pt x="250" y="26"/>
                </a:lnTo>
                <a:lnTo>
                  <a:pt x="251" y="26"/>
                </a:lnTo>
                <a:lnTo>
                  <a:pt x="256" y="26"/>
                </a:lnTo>
                <a:lnTo>
                  <a:pt x="258" y="26"/>
                </a:lnTo>
                <a:lnTo>
                  <a:pt x="260" y="26"/>
                </a:lnTo>
                <a:lnTo>
                  <a:pt x="261" y="25"/>
                </a:lnTo>
                <a:lnTo>
                  <a:pt x="264" y="25"/>
                </a:lnTo>
                <a:lnTo>
                  <a:pt x="274" y="22"/>
                </a:lnTo>
                <a:lnTo>
                  <a:pt x="277" y="21"/>
                </a:lnTo>
                <a:lnTo>
                  <a:pt x="282" y="19"/>
                </a:lnTo>
                <a:lnTo>
                  <a:pt x="284" y="19"/>
                </a:lnTo>
                <a:lnTo>
                  <a:pt x="285" y="18"/>
                </a:lnTo>
                <a:lnTo>
                  <a:pt x="287" y="18"/>
                </a:lnTo>
                <a:lnTo>
                  <a:pt x="288" y="18"/>
                </a:lnTo>
                <a:lnTo>
                  <a:pt x="289" y="18"/>
                </a:lnTo>
                <a:lnTo>
                  <a:pt x="290" y="19"/>
                </a:lnTo>
                <a:lnTo>
                  <a:pt x="291" y="19"/>
                </a:lnTo>
                <a:lnTo>
                  <a:pt x="292" y="20"/>
                </a:lnTo>
                <a:lnTo>
                  <a:pt x="293" y="20"/>
                </a:lnTo>
                <a:lnTo>
                  <a:pt x="294" y="22"/>
                </a:lnTo>
                <a:lnTo>
                  <a:pt x="295" y="23"/>
                </a:lnTo>
                <a:lnTo>
                  <a:pt x="296" y="25"/>
                </a:lnTo>
                <a:lnTo>
                  <a:pt x="297" y="26"/>
                </a:lnTo>
                <a:lnTo>
                  <a:pt x="297" y="27"/>
                </a:lnTo>
                <a:lnTo>
                  <a:pt x="299" y="34"/>
                </a:lnTo>
                <a:lnTo>
                  <a:pt x="300" y="36"/>
                </a:lnTo>
                <a:lnTo>
                  <a:pt x="302" y="40"/>
                </a:lnTo>
                <a:lnTo>
                  <a:pt x="306" y="48"/>
                </a:lnTo>
                <a:lnTo>
                  <a:pt x="308" y="52"/>
                </a:lnTo>
                <a:lnTo>
                  <a:pt x="310" y="58"/>
                </a:lnTo>
                <a:lnTo>
                  <a:pt x="311" y="60"/>
                </a:lnTo>
                <a:lnTo>
                  <a:pt x="312" y="62"/>
                </a:lnTo>
                <a:lnTo>
                  <a:pt x="313" y="64"/>
                </a:lnTo>
                <a:lnTo>
                  <a:pt x="313" y="64"/>
                </a:lnTo>
                <a:lnTo>
                  <a:pt x="314" y="65"/>
                </a:lnTo>
                <a:lnTo>
                  <a:pt x="314" y="65"/>
                </a:lnTo>
                <a:lnTo>
                  <a:pt x="315" y="66"/>
                </a:lnTo>
                <a:lnTo>
                  <a:pt x="316" y="66"/>
                </a:lnTo>
                <a:lnTo>
                  <a:pt x="317" y="66"/>
                </a:lnTo>
                <a:lnTo>
                  <a:pt x="317" y="67"/>
                </a:lnTo>
                <a:lnTo>
                  <a:pt x="318" y="67"/>
                </a:lnTo>
                <a:lnTo>
                  <a:pt x="319" y="67"/>
                </a:lnTo>
                <a:lnTo>
                  <a:pt x="320" y="67"/>
                </a:lnTo>
                <a:lnTo>
                  <a:pt x="321" y="67"/>
                </a:lnTo>
                <a:lnTo>
                  <a:pt x="322" y="67"/>
                </a:lnTo>
                <a:lnTo>
                  <a:pt x="324" y="66"/>
                </a:lnTo>
                <a:lnTo>
                  <a:pt x="327" y="65"/>
                </a:lnTo>
                <a:lnTo>
                  <a:pt x="334" y="63"/>
                </a:lnTo>
                <a:lnTo>
                  <a:pt x="337" y="62"/>
                </a:lnTo>
                <a:lnTo>
                  <a:pt x="341" y="60"/>
                </a:lnTo>
                <a:lnTo>
                  <a:pt x="343" y="60"/>
                </a:lnTo>
                <a:lnTo>
                  <a:pt x="345" y="59"/>
                </a:lnTo>
                <a:lnTo>
                  <a:pt x="347" y="58"/>
                </a:lnTo>
                <a:lnTo>
                  <a:pt x="349" y="58"/>
                </a:lnTo>
                <a:lnTo>
                  <a:pt x="350" y="58"/>
                </a:lnTo>
                <a:lnTo>
                  <a:pt x="352" y="58"/>
                </a:lnTo>
                <a:lnTo>
                  <a:pt x="354" y="58"/>
                </a:lnTo>
                <a:lnTo>
                  <a:pt x="355" y="58"/>
                </a:lnTo>
                <a:lnTo>
                  <a:pt x="357" y="59"/>
                </a:lnTo>
                <a:lnTo>
                  <a:pt x="359" y="60"/>
                </a:lnTo>
                <a:lnTo>
                  <a:pt x="360" y="61"/>
                </a:lnTo>
                <a:lnTo>
                  <a:pt x="362" y="62"/>
                </a:lnTo>
                <a:lnTo>
                  <a:pt x="363" y="63"/>
                </a:lnTo>
                <a:lnTo>
                  <a:pt x="364" y="64"/>
                </a:lnTo>
                <a:lnTo>
                  <a:pt x="364" y="65"/>
                </a:lnTo>
                <a:lnTo>
                  <a:pt x="365" y="66"/>
                </a:lnTo>
                <a:lnTo>
                  <a:pt x="366" y="68"/>
                </a:lnTo>
                <a:lnTo>
                  <a:pt x="367" y="69"/>
                </a:lnTo>
                <a:lnTo>
                  <a:pt x="367" y="71"/>
                </a:lnTo>
                <a:lnTo>
                  <a:pt x="369" y="74"/>
                </a:lnTo>
                <a:lnTo>
                  <a:pt x="369" y="76"/>
                </a:lnTo>
                <a:lnTo>
                  <a:pt x="370" y="79"/>
                </a:lnTo>
                <a:lnTo>
                  <a:pt x="371" y="82"/>
                </a:lnTo>
                <a:lnTo>
                  <a:pt x="371" y="86"/>
                </a:lnTo>
                <a:lnTo>
                  <a:pt x="373" y="91"/>
                </a:lnTo>
                <a:lnTo>
                  <a:pt x="373" y="93"/>
                </a:lnTo>
                <a:lnTo>
                  <a:pt x="373" y="94"/>
                </a:lnTo>
                <a:lnTo>
                  <a:pt x="373" y="95"/>
                </a:lnTo>
                <a:lnTo>
                  <a:pt x="373" y="96"/>
                </a:lnTo>
                <a:lnTo>
                  <a:pt x="373" y="96"/>
                </a:lnTo>
                <a:lnTo>
                  <a:pt x="372" y="97"/>
                </a:lnTo>
                <a:lnTo>
                  <a:pt x="372" y="98"/>
                </a:lnTo>
                <a:lnTo>
                  <a:pt x="370" y="102"/>
                </a:lnTo>
                <a:lnTo>
                  <a:pt x="369" y="104"/>
                </a:lnTo>
                <a:lnTo>
                  <a:pt x="369" y="105"/>
                </a:lnTo>
                <a:lnTo>
                  <a:pt x="369" y="106"/>
                </a:lnTo>
                <a:lnTo>
                  <a:pt x="369" y="106"/>
                </a:lnTo>
                <a:lnTo>
                  <a:pt x="369" y="107"/>
                </a:lnTo>
                <a:lnTo>
                  <a:pt x="369" y="108"/>
                </a:lnTo>
                <a:lnTo>
                  <a:pt x="370" y="109"/>
                </a:lnTo>
                <a:lnTo>
                  <a:pt x="370" y="110"/>
                </a:lnTo>
                <a:lnTo>
                  <a:pt x="371" y="110"/>
                </a:lnTo>
                <a:lnTo>
                  <a:pt x="372" y="111"/>
                </a:lnTo>
                <a:lnTo>
                  <a:pt x="373" y="111"/>
                </a:lnTo>
                <a:lnTo>
                  <a:pt x="375" y="112"/>
                </a:lnTo>
                <a:lnTo>
                  <a:pt x="376" y="112"/>
                </a:lnTo>
                <a:lnTo>
                  <a:pt x="377" y="113"/>
                </a:lnTo>
                <a:lnTo>
                  <a:pt x="379" y="113"/>
                </a:lnTo>
                <a:lnTo>
                  <a:pt x="380" y="112"/>
                </a:lnTo>
                <a:lnTo>
                  <a:pt x="381" y="112"/>
                </a:lnTo>
                <a:lnTo>
                  <a:pt x="383" y="111"/>
                </a:lnTo>
                <a:lnTo>
                  <a:pt x="385" y="110"/>
                </a:lnTo>
                <a:lnTo>
                  <a:pt x="388" y="107"/>
                </a:lnTo>
                <a:lnTo>
                  <a:pt x="389" y="107"/>
                </a:lnTo>
                <a:lnTo>
                  <a:pt x="390" y="106"/>
                </a:lnTo>
                <a:lnTo>
                  <a:pt x="391" y="105"/>
                </a:lnTo>
                <a:lnTo>
                  <a:pt x="391" y="105"/>
                </a:lnTo>
                <a:lnTo>
                  <a:pt x="392" y="104"/>
                </a:lnTo>
                <a:lnTo>
                  <a:pt x="392" y="103"/>
                </a:lnTo>
                <a:lnTo>
                  <a:pt x="394" y="101"/>
                </a:lnTo>
                <a:lnTo>
                  <a:pt x="396" y="95"/>
                </a:lnTo>
                <a:lnTo>
                  <a:pt x="398" y="92"/>
                </a:lnTo>
                <a:lnTo>
                  <a:pt x="399" y="90"/>
                </a:lnTo>
                <a:lnTo>
                  <a:pt x="401" y="87"/>
                </a:lnTo>
                <a:lnTo>
                  <a:pt x="403" y="85"/>
                </a:lnTo>
                <a:lnTo>
                  <a:pt x="405" y="83"/>
                </a:lnTo>
                <a:lnTo>
                  <a:pt x="407" y="81"/>
                </a:lnTo>
                <a:lnTo>
                  <a:pt x="409" y="80"/>
                </a:lnTo>
                <a:lnTo>
                  <a:pt x="410" y="79"/>
                </a:lnTo>
                <a:lnTo>
                  <a:pt x="411" y="78"/>
                </a:lnTo>
                <a:lnTo>
                  <a:pt x="413" y="77"/>
                </a:lnTo>
                <a:lnTo>
                  <a:pt x="414" y="77"/>
                </a:lnTo>
                <a:lnTo>
                  <a:pt x="415" y="77"/>
                </a:lnTo>
                <a:lnTo>
                  <a:pt x="417" y="77"/>
                </a:lnTo>
                <a:lnTo>
                  <a:pt x="419" y="77"/>
                </a:lnTo>
                <a:lnTo>
                  <a:pt x="421" y="77"/>
                </a:lnTo>
                <a:lnTo>
                  <a:pt x="422" y="78"/>
                </a:lnTo>
                <a:lnTo>
                  <a:pt x="424" y="78"/>
                </a:lnTo>
                <a:lnTo>
                  <a:pt x="430" y="81"/>
                </a:lnTo>
                <a:lnTo>
                  <a:pt x="432" y="82"/>
                </a:lnTo>
                <a:lnTo>
                  <a:pt x="433" y="83"/>
                </a:lnTo>
                <a:lnTo>
                  <a:pt x="435" y="84"/>
                </a:lnTo>
                <a:lnTo>
                  <a:pt x="437" y="86"/>
                </a:lnTo>
                <a:lnTo>
                  <a:pt x="439" y="87"/>
                </a:lnTo>
                <a:lnTo>
                  <a:pt x="443" y="91"/>
                </a:lnTo>
                <a:lnTo>
                  <a:pt x="444" y="91"/>
                </a:lnTo>
                <a:lnTo>
                  <a:pt x="445" y="92"/>
                </a:lnTo>
                <a:lnTo>
                  <a:pt x="446" y="93"/>
                </a:lnTo>
                <a:lnTo>
                  <a:pt x="447" y="93"/>
                </a:lnTo>
                <a:lnTo>
                  <a:pt x="448" y="93"/>
                </a:lnTo>
                <a:lnTo>
                  <a:pt x="449" y="93"/>
                </a:lnTo>
                <a:lnTo>
                  <a:pt x="450" y="93"/>
                </a:lnTo>
                <a:lnTo>
                  <a:pt x="451" y="93"/>
                </a:lnTo>
                <a:lnTo>
                  <a:pt x="452" y="93"/>
                </a:lnTo>
                <a:lnTo>
                  <a:pt x="453" y="92"/>
                </a:lnTo>
                <a:lnTo>
                  <a:pt x="454" y="92"/>
                </a:lnTo>
                <a:lnTo>
                  <a:pt x="455" y="91"/>
                </a:lnTo>
                <a:lnTo>
                  <a:pt x="456" y="91"/>
                </a:lnTo>
                <a:lnTo>
                  <a:pt x="457" y="90"/>
                </a:lnTo>
                <a:lnTo>
                  <a:pt x="458" y="89"/>
                </a:lnTo>
                <a:lnTo>
                  <a:pt x="458" y="89"/>
                </a:lnTo>
                <a:lnTo>
                  <a:pt x="459" y="88"/>
                </a:lnTo>
                <a:lnTo>
                  <a:pt x="459" y="87"/>
                </a:lnTo>
                <a:lnTo>
                  <a:pt x="460" y="85"/>
                </a:lnTo>
                <a:lnTo>
                  <a:pt x="462" y="81"/>
                </a:lnTo>
                <a:lnTo>
                  <a:pt x="463" y="78"/>
                </a:lnTo>
                <a:lnTo>
                  <a:pt x="464" y="76"/>
                </a:lnTo>
                <a:lnTo>
                  <a:pt x="465" y="75"/>
                </a:lnTo>
                <a:lnTo>
                  <a:pt x="466" y="74"/>
                </a:lnTo>
                <a:lnTo>
                  <a:pt x="466" y="73"/>
                </a:lnTo>
                <a:lnTo>
                  <a:pt x="467" y="72"/>
                </a:lnTo>
                <a:lnTo>
                  <a:pt x="468" y="72"/>
                </a:lnTo>
                <a:lnTo>
                  <a:pt x="469" y="71"/>
                </a:lnTo>
                <a:lnTo>
                  <a:pt x="469" y="71"/>
                </a:lnTo>
                <a:lnTo>
                  <a:pt x="470" y="71"/>
                </a:lnTo>
                <a:lnTo>
                  <a:pt x="471" y="70"/>
                </a:lnTo>
                <a:lnTo>
                  <a:pt x="473" y="70"/>
                </a:lnTo>
                <a:lnTo>
                  <a:pt x="474" y="70"/>
                </a:lnTo>
                <a:lnTo>
                  <a:pt x="476" y="70"/>
                </a:lnTo>
                <a:lnTo>
                  <a:pt x="478" y="70"/>
                </a:lnTo>
                <a:lnTo>
                  <a:pt x="480" y="70"/>
                </a:lnTo>
                <a:lnTo>
                  <a:pt x="482" y="70"/>
                </a:lnTo>
                <a:lnTo>
                  <a:pt x="483" y="71"/>
                </a:lnTo>
                <a:lnTo>
                  <a:pt x="488" y="72"/>
                </a:lnTo>
                <a:lnTo>
                  <a:pt x="490" y="72"/>
                </a:lnTo>
                <a:lnTo>
                  <a:pt x="491" y="72"/>
                </a:lnTo>
                <a:lnTo>
                  <a:pt x="493" y="72"/>
                </a:lnTo>
                <a:lnTo>
                  <a:pt x="495" y="73"/>
                </a:lnTo>
                <a:lnTo>
                  <a:pt x="500" y="73"/>
                </a:lnTo>
                <a:lnTo>
                  <a:pt x="502" y="73"/>
                </a:lnTo>
                <a:lnTo>
                  <a:pt x="504" y="73"/>
                </a:lnTo>
                <a:lnTo>
                  <a:pt x="505" y="73"/>
                </a:lnTo>
                <a:lnTo>
                  <a:pt x="507" y="74"/>
                </a:lnTo>
                <a:lnTo>
                  <a:pt x="508" y="74"/>
                </a:lnTo>
                <a:lnTo>
                  <a:pt x="510" y="75"/>
                </a:lnTo>
                <a:lnTo>
                  <a:pt x="511" y="76"/>
                </a:lnTo>
                <a:lnTo>
                  <a:pt x="513" y="77"/>
                </a:lnTo>
                <a:lnTo>
                  <a:pt x="516" y="80"/>
                </a:lnTo>
                <a:lnTo>
                  <a:pt x="519" y="83"/>
                </a:lnTo>
                <a:lnTo>
                  <a:pt x="520" y="84"/>
                </a:lnTo>
                <a:lnTo>
                  <a:pt x="523" y="86"/>
                </a:lnTo>
                <a:lnTo>
                  <a:pt x="526" y="89"/>
                </a:lnTo>
                <a:lnTo>
                  <a:pt x="530" y="94"/>
                </a:lnTo>
                <a:lnTo>
                  <a:pt x="532" y="97"/>
                </a:lnTo>
                <a:lnTo>
                  <a:pt x="534" y="99"/>
                </a:lnTo>
                <a:lnTo>
                  <a:pt x="539" y="103"/>
                </a:lnTo>
                <a:lnTo>
                  <a:pt x="543" y="107"/>
                </a:lnTo>
                <a:lnTo>
                  <a:pt x="545" y="109"/>
                </a:lnTo>
                <a:lnTo>
                  <a:pt x="547" y="112"/>
                </a:lnTo>
                <a:lnTo>
                  <a:pt x="548" y="114"/>
                </a:lnTo>
                <a:lnTo>
                  <a:pt x="550" y="116"/>
                </a:lnTo>
                <a:lnTo>
                  <a:pt x="550" y="118"/>
                </a:lnTo>
                <a:lnTo>
                  <a:pt x="551" y="120"/>
                </a:lnTo>
                <a:lnTo>
                  <a:pt x="551" y="122"/>
                </a:lnTo>
                <a:lnTo>
                  <a:pt x="551" y="123"/>
                </a:lnTo>
                <a:lnTo>
                  <a:pt x="551" y="123"/>
                </a:lnTo>
                <a:lnTo>
                  <a:pt x="551" y="125"/>
                </a:lnTo>
                <a:lnTo>
                  <a:pt x="551" y="126"/>
                </a:lnTo>
                <a:lnTo>
                  <a:pt x="550" y="127"/>
                </a:lnTo>
                <a:lnTo>
                  <a:pt x="550" y="128"/>
                </a:lnTo>
                <a:lnTo>
                  <a:pt x="549" y="129"/>
                </a:lnTo>
                <a:lnTo>
                  <a:pt x="547" y="131"/>
                </a:lnTo>
                <a:lnTo>
                  <a:pt x="544" y="134"/>
                </a:lnTo>
                <a:lnTo>
                  <a:pt x="543" y="135"/>
                </a:lnTo>
                <a:lnTo>
                  <a:pt x="543" y="136"/>
                </a:lnTo>
                <a:lnTo>
                  <a:pt x="542" y="137"/>
                </a:lnTo>
                <a:lnTo>
                  <a:pt x="541" y="139"/>
                </a:lnTo>
                <a:lnTo>
                  <a:pt x="540" y="143"/>
                </a:lnTo>
                <a:lnTo>
                  <a:pt x="539" y="145"/>
                </a:lnTo>
                <a:lnTo>
                  <a:pt x="538" y="147"/>
                </a:lnTo>
                <a:lnTo>
                  <a:pt x="536" y="150"/>
                </a:lnTo>
                <a:lnTo>
                  <a:pt x="536" y="152"/>
                </a:lnTo>
                <a:lnTo>
                  <a:pt x="535" y="153"/>
                </a:lnTo>
                <a:lnTo>
                  <a:pt x="535" y="157"/>
                </a:lnTo>
                <a:lnTo>
                  <a:pt x="534" y="158"/>
                </a:lnTo>
                <a:lnTo>
                  <a:pt x="534" y="160"/>
                </a:lnTo>
                <a:lnTo>
                  <a:pt x="533" y="162"/>
                </a:lnTo>
                <a:lnTo>
                  <a:pt x="532" y="164"/>
                </a:lnTo>
                <a:lnTo>
                  <a:pt x="530" y="166"/>
                </a:lnTo>
                <a:lnTo>
                  <a:pt x="529" y="167"/>
                </a:lnTo>
                <a:lnTo>
                  <a:pt x="524" y="173"/>
                </a:lnTo>
                <a:lnTo>
                  <a:pt x="522" y="175"/>
                </a:lnTo>
                <a:lnTo>
                  <a:pt x="521" y="176"/>
                </a:lnTo>
                <a:lnTo>
                  <a:pt x="520" y="176"/>
                </a:lnTo>
                <a:lnTo>
                  <a:pt x="519" y="177"/>
                </a:lnTo>
                <a:lnTo>
                  <a:pt x="518" y="178"/>
                </a:lnTo>
                <a:lnTo>
                  <a:pt x="517" y="178"/>
                </a:lnTo>
                <a:lnTo>
                  <a:pt x="516" y="178"/>
                </a:lnTo>
                <a:lnTo>
                  <a:pt x="514" y="179"/>
                </a:lnTo>
                <a:lnTo>
                  <a:pt x="513" y="179"/>
                </a:lnTo>
                <a:lnTo>
                  <a:pt x="511" y="179"/>
                </a:lnTo>
                <a:lnTo>
                  <a:pt x="508" y="178"/>
                </a:lnTo>
                <a:lnTo>
                  <a:pt x="506" y="178"/>
                </a:lnTo>
                <a:lnTo>
                  <a:pt x="505" y="178"/>
                </a:lnTo>
                <a:lnTo>
                  <a:pt x="505" y="178"/>
                </a:lnTo>
                <a:lnTo>
                  <a:pt x="504" y="179"/>
                </a:lnTo>
                <a:lnTo>
                  <a:pt x="503" y="179"/>
                </a:lnTo>
                <a:lnTo>
                  <a:pt x="502" y="179"/>
                </a:lnTo>
                <a:lnTo>
                  <a:pt x="501" y="180"/>
                </a:lnTo>
                <a:lnTo>
                  <a:pt x="501" y="181"/>
                </a:lnTo>
                <a:lnTo>
                  <a:pt x="499" y="183"/>
                </a:lnTo>
                <a:lnTo>
                  <a:pt x="495" y="187"/>
                </a:lnTo>
                <a:lnTo>
                  <a:pt x="494" y="188"/>
                </a:lnTo>
                <a:lnTo>
                  <a:pt x="493" y="189"/>
                </a:lnTo>
                <a:lnTo>
                  <a:pt x="491" y="190"/>
                </a:lnTo>
                <a:lnTo>
                  <a:pt x="490" y="190"/>
                </a:lnTo>
                <a:lnTo>
                  <a:pt x="489" y="191"/>
                </a:lnTo>
                <a:lnTo>
                  <a:pt x="486" y="192"/>
                </a:lnTo>
                <a:lnTo>
                  <a:pt x="485" y="192"/>
                </a:lnTo>
                <a:lnTo>
                  <a:pt x="484" y="192"/>
                </a:lnTo>
                <a:lnTo>
                  <a:pt x="482" y="194"/>
                </a:lnTo>
                <a:lnTo>
                  <a:pt x="479" y="195"/>
                </a:lnTo>
                <a:lnTo>
                  <a:pt x="478" y="196"/>
                </a:lnTo>
                <a:lnTo>
                  <a:pt x="477" y="197"/>
                </a:lnTo>
                <a:lnTo>
                  <a:pt x="477" y="197"/>
                </a:lnTo>
                <a:lnTo>
                  <a:pt x="475" y="199"/>
                </a:lnTo>
                <a:lnTo>
                  <a:pt x="474" y="200"/>
                </a:lnTo>
                <a:lnTo>
                  <a:pt x="473" y="201"/>
                </a:lnTo>
                <a:lnTo>
                  <a:pt x="470" y="203"/>
                </a:lnTo>
                <a:lnTo>
                  <a:pt x="470" y="203"/>
                </a:lnTo>
                <a:lnTo>
                  <a:pt x="469" y="204"/>
                </a:lnTo>
                <a:lnTo>
                  <a:pt x="467" y="206"/>
                </a:lnTo>
                <a:lnTo>
                  <a:pt x="466" y="207"/>
                </a:lnTo>
                <a:lnTo>
                  <a:pt x="466" y="208"/>
                </a:lnTo>
                <a:lnTo>
                  <a:pt x="466" y="209"/>
                </a:lnTo>
                <a:lnTo>
                  <a:pt x="466" y="211"/>
                </a:lnTo>
                <a:lnTo>
                  <a:pt x="465" y="212"/>
                </a:lnTo>
                <a:lnTo>
                  <a:pt x="465" y="213"/>
                </a:lnTo>
                <a:lnTo>
                  <a:pt x="465" y="213"/>
                </a:lnTo>
                <a:lnTo>
                  <a:pt x="464" y="214"/>
                </a:lnTo>
                <a:lnTo>
                  <a:pt x="463" y="214"/>
                </a:lnTo>
                <a:lnTo>
                  <a:pt x="463" y="214"/>
                </a:lnTo>
                <a:lnTo>
                  <a:pt x="461" y="215"/>
                </a:lnTo>
                <a:lnTo>
                  <a:pt x="460" y="215"/>
                </a:lnTo>
                <a:lnTo>
                  <a:pt x="460" y="215"/>
                </a:lnTo>
                <a:lnTo>
                  <a:pt x="459" y="215"/>
                </a:lnTo>
                <a:lnTo>
                  <a:pt x="458" y="216"/>
                </a:lnTo>
                <a:lnTo>
                  <a:pt x="458" y="216"/>
                </a:lnTo>
                <a:lnTo>
                  <a:pt x="457" y="217"/>
                </a:lnTo>
                <a:lnTo>
                  <a:pt x="457" y="218"/>
                </a:lnTo>
                <a:lnTo>
                  <a:pt x="456" y="219"/>
                </a:lnTo>
                <a:lnTo>
                  <a:pt x="456" y="220"/>
                </a:lnTo>
                <a:lnTo>
                  <a:pt x="456" y="221"/>
                </a:lnTo>
                <a:lnTo>
                  <a:pt x="456" y="222"/>
                </a:lnTo>
                <a:lnTo>
                  <a:pt x="456" y="223"/>
                </a:lnTo>
                <a:lnTo>
                  <a:pt x="456" y="224"/>
                </a:lnTo>
                <a:lnTo>
                  <a:pt x="456" y="225"/>
                </a:lnTo>
                <a:lnTo>
                  <a:pt x="456" y="226"/>
                </a:lnTo>
                <a:lnTo>
                  <a:pt x="457" y="228"/>
                </a:lnTo>
                <a:lnTo>
                  <a:pt x="459" y="232"/>
                </a:lnTo>
                <a:lnTo>
                  <a:pt x="460" y="234"/>
                </a:lnTo>
                <a:lnTo>
                  <a:pt x="461" y="236"/>
                </a:lnTo>
                <a:lnTo>
                  <a:pt x="462" y="236"/>
                </a:lnTo>
                <a:lnTo>
                  <a:pt x="463" y="237"/>
                </a:lnTo>
                <a:lnTo>
                  <a:pt x="463" y="237"/>
                </a:lnTo>
                <a:lnTo>
                  <a:pt x="464" y="238"/>
                </a:lnTo>
                <a:lnTo>
                  <a:pt x="465" y="238"/>
                </a:lnTo>
                <a:lnTo>
                  <a:pt x="468" y="239"/>
                </a:lnTo>
                <a:lnTo>
                  <a:pt x="469" y="239"/>
                </a:lnTo>
                <a:lnTo>
                  <a:pt x="470" y="240"/>
                </a:lnTo>
                <a:lnTo>
                  <a:pt x="471" y="241"/>
                </a:lnTo>
                <a:lnTo>
                  <a:pt x="473" y="242"/>
                </a:lnTo>
                <a:lnTo>
                  <a:pt x="474" y="243"/>
                </a:lnTo>
                <a:lnTo>
                  <a:pt x="475" y="244"/>
                </a:lnTo>
                <a:lnTo>
                  <a:pt x="477" y="248"/>
                </a:lnTo>
                <a:lnTo>
                  <a:pt x="478" y="249"/>
                </a:lnTo>
                <a:lnTo>
                  <a:pt x="480" y="251"/>
                </a:lnTo>
                <a:lnTo>
                  <a:pt x="481" y="252"/>
                </a:lnTo>
                <a:lnTo>
                  <a:pt x="482" y="254"/>
                </a:lnTo>
                <a:lnTo>
                  <a:pt x="484" y="257"/>
                </a:lnTo>
                <a:lnTo>
                  <a:pt x="485" y="258"/>
                </a:lnTo>
                <a:lnTo>
                  <a:pt x="486" y="259"/>
                </a:lnTo>
                <a:lnTo>
                  <a:pt x="487" y="260"/>
                </a:lnTo>
                <a:lnTo>
                  <a:pt x="488" y="261"/>
                </a:lnTo>
                <a:lnTo>
                  <a:pt x="489" y="262"/>
                </a:lnTo>
                <a:lnTo>
                  <a:pt x="489" y="262"/>
                </a:lnTo>
                <a:lnTo>
                  <a:pt x="490" y="262"/>
                </a:lnTo>
                <a:lnTo>
                  <a:pt x="491" y="262"/>
                </a:lnTo>
                <a:lnTo>
                  <a:pt x="492" y="262"/>
                </a:lnTo>
                <a:lnTo>
                  <a:pt x="493" y="262"/>
                </a:lnTo>
                <a:lnTo>
                  <a:pt x="494" y="262"/>
                </a:lnTo>
                <a:lnTo>
                  <a:pt x="498" y="260"/>
                </a:lnTo>
                <a:lnTo>
                  <a:pt x="499" y="259"/>
                </a:lnTo>
                <a:lnTo>
                  <a:pt x="500" y="259"/>
                </a:lnTo>
                <a:lnTo>
                  <a:pt x="502" y="259"/>
                </a:lnTo>
                <a:lnTo>
                  <a:pt x="503" y="258"/>
                </a:lnTo>
                <a:lnTo>
                  <a:pt x="505" y="258"/>
                </a:lnTo>
                <a:lnTo>
                  <a:pt x="507" y="258"/>
                </a:lnTo>
                <a:lnTo>
                  <a:pt x="509" y="258"/>
                </a:lnTo>
                <a:lnTo>
                  <a:pt x="511" y="258"/>
                </a:lnTo>
                <a:lnTo>
                  <a:pt x="513" y="258"/>
                </a:lnTo>
                <a:lnTo>
                  <a:pt x="515" y="259"/>
                </a:lnTo>
                <a:lnTo>
                  <a:pt x="516" y="259"/>
                </a:lnTo>
                <a:lnTo>
                  <a:pt x="517" y="260"/>
                </a:lnTo>
                <a:lnTo>
                  <a:pt x="519" y="260"/>
                </a:lnTo>
                <a:lnTo>
                  <a:pt x="520" y="261"/>
                </a:lnTo>
                <a:lnTo>
                  <a:pt x="520" y="261"/>
                </a:lnTo>
                <a:lnTo>
                  <a:pt x="521" y="262"/>
                </a:lnTo>
                <a:lnTo>
                  <a:pt x="522" y="263"/>
                </a:lnTo>
                <a:lnTo>
                  <a:pt x="523" y="265"/>
                </a:lnTo>
                <a:lnTo>
                  <a:pt x="524" y="267"/>
                </a:lnTo>
                <a:lnTo>
                  <a:pt x="524" y="269"/>
                </a:lnTo>
                <a:lnTo>
                  <a:pt x="525" y="274"/>
                </a:lnTo>
                <a:lnTo>
                  <a:pt x="526" y="276"/>
                </a:lnTo>
                <a:lnTo>
                  <a:pt x="527" y="278"/>
                </a:lnTo>
                <a:lnTo>
                  <a:pt x="528" y="280"/>
                </a:lnTo>
                <a:lnTo>
                  <a:pt x="529" y="282"/>
                </a:lnTo>
                <a:lnTo>
                  <a:pt x="530" y="284"/>
                </a:lnTo>
                <a:lnTo>
                  <a:pt x="531" y="286"/>
                </a:lnTo>
                <a:lnTo>
                  <a:pt x="532" y="287"/>
                </a:lnTo>
                <a:lnTo>
                  <a:pt x="533" y="289"/>
                </a:lnTo>
                <a:lnTo>
                  <a:pt x="535" y="290"/>
                </a:lnTo>
                <a:lnTo>
                  <a:pt x="536" y="291"/>
                </a:lnTo>
                <a:lnTo>
                  <a:pt x="538" y="292"/>
                </a:lnTo>
                <a:lnTo>
                  <a:pt x="539" y="293"/>
                </a:lnTo>
                <a:lnTo>
                  <a:pt x="541" y="293"/>
                </a:lnTo>
                <a:lnTo>
                  <a:pt x="542" y="294"/>
                </a:lnTo>
                <a:lnTo>
                  <a:pt x="546" y="294"/>
                </a:lnTo>
                <a:lnTo>
                  <a:pt x="548" y="295"/>
                </a:lnTo>
                <a:lnTo>
                  <a:pt x="550" y="295"/>
                </a:lnTo>
                <a:lnTo>
                  <a:pt x="551" y="296"/>
                </a:lnTo>
                <a:lnTo>
                  <a:pt x="553" y="297"/>
                </a:lnTo>
                <a:lnTo>
                  <a:pt x="554" y="298"/>
                </a:lnTo>
                <a:lnTo>
                  <a:pt x="556" y="299"/>
                </a:lnTo>
                <a:lnTo>
                  <a:pt x="557" y="301"/>
                </a:lnTo>
                <a:lnTo>
                  <a:pt x="559" y="304"/>
                </a:lnTo>
                <a:lnTo>
                  <a:pt x="563" y="308"/>
                </a:lnTo>
                <a:lnTo>
                  <a:pt x="565" y="311"/>
                </a:lnTo>
                <a:lnTo>
                  <a:pt x="567" y="313"/>
                </a:lnTo>
                <a:lnTo>
                  <a:pt x="570" y="318"/>
                </a:lnTo>
                <a:lnTo>
                  <a:pt x="573" y="323"/>
                </a:lnTo>
                <a:lnTo>
                  <a:pt x="575" y="327"/>
                </a:lnTo>
                <a:lnTo>
                  <a:pt x="578" y="330"/>
                </a:lnTo>
                <a:lnTo>
                  <a:pt x="579" y="331"/>
                </a:lnTo>
                <a:lnTo>
                  <a:pt x="580" y="333"/>
                </a:lnTo>
                <a:lnTo>
                  <a:pt x="584" y="337"/>
                </a:lnTo>
                <a:lnTo>
                  <a:pt x="589" y="343"/>
                </a:lnTo>
                <a:lnTo>
                  <a:pt x="591" y="345"/>
                </a:lnTo>
                <a:lnTo>
                  <a:pt x="592" y="346"/>
                </a:lnTo>
                <a:lnTo>
                  <a:pt x="594" y="347"/>
                </a:lnTo>
                <a:lnTo>
                  <a:pt x="598" y="351"/>
                </a:lnTo>
                <a:lnTo>
                  <a:pt x="599" y="352"/>
                </a:lnTo>
                <a:lnTo>
                  <a:pt x="600" y="353"/>
                </a:lnTo>
                <a:lnTo>
                  <a:pt x="601" y="354"/>
                </a:lnTo>
                <a:lnTo>
                  <a:pt x="602" y="356"/>
                </a:lnTo>
                <a:lnTo>
                  <a:pt x="603" y="357"/>
                </a:lnTo>
                <a:lnTo>
                  <a:pt x="604" y="359"/>
                </a:lnTo>
                <a:lnTo>
                  <a:pt x="605" y="361"/>
                </a:lnTo>
                <a:lnTo>
                  <a:pt x="606" y="363"/>
                </a:lnTo>
                <a:lnTo>
                  <a:pt x="607" y="365"/>
                </a:lnTo>
                <a:lnTo>
                  <a:pt x="607" y="368"/>
                </a:lnTo>
                <a:lnTo>
                  <a:pt x="607" y="370"/>
                </a:lnTo>
                <a:lnTo>
                  <a:pt x="608" y="376"/>
                </a:lnTo>
                <a:lnTo>
                  <a:pt x="608" y="380"/>
                </a:lnTo>
                <a:lnTo>
                  <a:pt x="609" y="383"/>
                </a:lnTo>
                <a:lnTo>
                  <a:pt x="609" y="387"/>
                </a:lnTo>
                <a:lnTo>
                  <a:pt x="610" y="390"/>
                </a:lnTo>
                <a:lnTo>
                  <a:pt x="610" y="392"/>
                </a:lnTo>
                <a:lnTo>
                  <a:pt x="611" y="394"/>
                </a:lnTo>
                <a:lnTo>
                  <a:pt x="611" y="395"/>
                </a:lnTo>
                <a:lnTo>
                  <a:pt x="612" y="397"/>
                </a:lnTo>
                <a:lnTo>
                  <a:pt x="613" y="400"/>
                </a:lnTo>
                <a:lnTo>
                  <a:pt x="616" y="405"/>
                </a:lnTo>
                <a:lnTo>
                  <a:pt x="617" y="406"/>
                </a:lnTo>
                <a:lnTo>
                  <a:pt x="617" y="407"/>
                </a:lnTo>
                <a:lnTo>
                  <a:pt x="618" y="409"/>
                </a:lnTo>
                <a:lnTo>
                  <a:pt x="618" y="410"/>
                </a:lnTo>
                <a:lnTo>
                  <a:pt x="618" y="411"/>
                </a:lnTo>
                <a:lnTo>
                  <a:pt x="618" y="411"/>
                </a:lnTo>
                <a:lnTo>
                  <a:pt x="618" y="411"/>
                </a:lnTo>
                <a:lnTo>
                  <a:pt x="618" y="411"/>
                </a:lnTo>
                <a:lnTo>
                  <a:pt x="617" y="412"/>
                </a:lnTo>
                <a:lnTo>
                  <a:pt x="617" y="412"/>
                </a:lnTo>
                <a:lnTo>
                  <a:pt x="616" y="412"/>
                </a:lnTo>
                <a:lnTo>
                  <a:pt x="615" y="412"/>
                </a:lnTo>
                <a:lnTo>
                  <a:pt x="613" y="411"/>
                </a:lnTo>
                <a:lnTo>
                  <a:pt x="611" y="411"/>
                </a:lnTo>
                <a:lnTo>
                  <a:pt x="609" y="410"/>
                </a:lnTo>
                <a:lnTo>
                  <a:pt x="602" y="407"/>
                </a:lnTo>
                <a:lnTo>
                  <a:pt x="599" y="406"/>
                </a:lnTo>
                <a:lnTo>
                  <a:pt x="597" y="405"/>
                </a:lnTo>
                <a:lnTo>
                  <a:pt x="594" y="403"/>
                </a:lnTo>
                <a:lnTo>
                  <a:pt x="591" y="401"/>
                </a:lnTo>
                <a:lnTo>
                  <a:pt x="590" y="401"/>
                </a:lnTo>
                <a:lnTo>
                  <a:pt x="588" y="400"/>
                </a:lnTo>
                <a:lnTo>
                  <a:pt x="587" y="399"/>
                </a:lnTo>
                <a:lnTo>
                  <a:pt x="586" y="399"/>
                </a:lnTo>
                <a:lnTo>
                  <a:pt x="585" y="398"/>
                </a:lnTo>
                <a:lnTo>
                  <a:pt x="584" y="398"/>
                </a:lnTo>
                <a:lnTo>
                  <a:pt x="583" y="398"/>
                </a:lnTo>
                <a:lnTo>
                  <a:pt x="582" y="398"/>
                </a:lnTo>
                <a:lnTo>
                  <a:pt x="581" y="398"/>
                </a:lnTo>
                <a:lnTo>
                  <a:pt x="581" y="399"/>
                </a:lnTo>
                <a:lnTo>
                  <a:pt x="580" y="399"/>
                </a:lnTo>
                <a:lnTo>
                  <a:pt x="579" y="399"/>
                </a:lnTo>
                <a:lnTo>
                  <a:pt x="578" y="400"/>
                </a:lnTo>
                <a:lnTo>
                  <a:pt x="578" y="401"/>
                </a:lnTo>
                <a:lnTo>
                  <a:pt x="577" y="402"/>
                </a:lnTo>
                <a:lnTo>
                  <a:pt x="576" y="402"/>
                </a:lnTo>
                <a:lnTo>
                  <a:pt x="576" y="404"/>
                </a:lnTo>
                <a:lnTo>
                  <a:pt x="573" y="409"/>
                </a:lnTo>
                <a:lnTo>
                  <a:pt x="572" y="411"/>
                </a:lnTo>
                <a:lnTo>
                  <a:pt x="572" y="412"/>
                </a:lnTo>
                <a:lnTo>
                  <a:pt x="571" y="413"/>
                </a:lnTo>
                <a:lnTo>
                  <a:pt x="570" y="415"/>
                </a:lnTo>
                <a:lnTo>
                  <a:pt x="568" y="416"/>
                </a:lnTo>
                <a:lnTo>
                  <a:pt x="567" y="417"/>
                </a:lnTo>
                <a:lnTo>
                  <a:pt x="565" y="419"/>
                </a:lnTo>
                <a:lnTo>
                  <a:pt x="563" y="420"/>
                </a:lnTo>
                <a:lnTo>
                  <a:pt x="561" y="421"/>
                </a:lnTo>
                <a:lnTo>
                  <a:pt x="558" y="422"/>
                </a:lnTo>
                <a:lnTo>
                  <a:pt x="555" y="424"/>
                </a:lnTo>
                <a:lnTo>
                  <a:pt x="554" y="424"/>
                </a:lnTo>
                <a:lnTo>
                  <a:pt x="553" y="426"/>
                </a:lnTo>
                <a:lnTo>
                  <a:pt x="552" y="426"/>
                </a:lnTo>
                <a:lnTo>
                  <a:pt x="548" y="428"/>
                </a:lnTo>
                <a:lnTo>
                  <a:pt x="544" y="430"/>
                </a:lnTo>
                <a:lnTo>
                  <a:pt x="541" y="431"/>
                </a:lnTo>
                <a:lnTo>
                  <a:pt x="540" y="432"/>
                </a:lnTo>
                <a:lnTo>
                  <a:pt x="538" y="433"/>
                </a:lnTo>
                <a:lnTo>
                  <a:pt x="534" y="436"/>
                </a:lnTo>
                <a:lnTo>
                  <a:pt x="532" y="438"/>
                </a:lnTo>
                <a:lnTo>
                  <a:pt x="530" y="439"/>
                </a:lnTo>
                <a:lnTo>
                  <a:pt x="527" y="441"/>
                </a:lnTo>
                <a:lnTo>
                  <a:pt x="525" y="442"/>
                </a:lnTo>
                <a:lnTo>
                  <a:pt x="524" y="443"/>
                </a:lnTo>
                <a:lnTo>
                  <a:pt x="523" y="444"/>
                </a:lnTo>
                <a:lnTo>
                  <a:pt x="522" y="445"/>
                </a:lnTo>
                <a:lnTo>
                  <a:pt x="521" y="446"/>
                </a:lnTo>
                <a:lnTo>
                  <a:pt x="521" y="447"/>
                </a:lnTo>
                <a:lnTo>
                  <a:pt x="520" y="448"/>
                </a:lnTo>
                <a:lnTo>
                  <a:pt x="520" y="449"/>
                </a:lnTo>
                <a:lnTo>
                  <a:pt x="520" y="450"/>
                </a:lnTo>
                <a:lnTo>
                  <a:pt x="520" y="454"/>
                </a:lnTo>
                <a:lnTo>
                  <a:pt x="520" y="455"/>
                </a:lnTo>
                <a:lnTo>
                  <a:pt x="519" y="456"/>
                </a:lnTo>
                <a:lnTo>
                  <a:pt x="519" y="456"/>
                </a:lnTo>
                <a:lnTo>
                  <a:pt x="519" y="457"/>
                </a:lnTo>
                <a:lnTo>
                  <a:pt x="518" y="458"/>
                </a:lnTo>
                <a:lnTo>
                  <a:pt x="517" y="459"/>
                </a:lnTo>
                <a:lnTo>
                  <a:pt x="515" y="460"/>
                </a:lnTo>
                <a:lnTo>
                  <a:pt x="513" y="462"/>
                </a:lnTo>
                <a:lnTo>
                  <a:pt x="512" y="463"/>
                </a:lnTo>
                <a:lnTo>
                  <a:pt x="511" y="464"/>
                </a:lnTo>
                <a:lnTo>
                  <a:pt x="511" y="464"/>
                </a:lnTo>
                <a:lnTo>
                  <a:pt x="510" y="465"/>
                </a:lnTo>
                <a:lnTo>
                  <a:pt x="510" y="466"/>
                </a:lnTo>
                <a:lnTo>
                  <a:pt x="510" y="467"/>
                </a:lnTo>
                <a:lnTo>
                  <a:pt x="510" y="468"/>
                </a:lnTo>
                <a:lnTo>
                  <a:pt x="510" y="468"/>
                </a:lnTo>
                <a:lnTo>
                  <a:pt x="510" y="470"/>
                </a:lnTo>
                <a:lnTo>
                  <a:pt x="511" y="473"/>
                </a:lnTo>
                <a:lnTo>
                  <a:pt x="511" y="474"/>
                </a:lnTo>
                <a:lnTo>
                  <a:pt x="511" y="475"/>
                </a:lnTo>
                <a:lnTo>
                  <a:pt x="511" y="475"/>
                </a:lnTo>
                <a:lnTo>
                  <a:pt x="511" y="476"/>
                </a:lnTo>
                <a:lnTo>
                  <a:pt x="510" y="477"/>
                </a:lnTo>
                <a:lnTo>
                  <a:pt x="510" y="477"/>
                </a:lnTo>
                <a:lnTo>
                  <a:pt x="509" y="477"/>
                </a:lnTo>
                <a:lnTo>
                  <a:pt x="508" y="477"/>
                </a:lnTo>
                <a:lnTo>
                  <a:pt x="507" y="477"/>
                </a:lnTo>
                <a:lnTo>
                  <a:pt x="506" y="477"/>
                </a:lnTo>
                <a:lnTo>
                  <a:pt x="505" y="477"/>
                </a:lnTo>
                <a:lnTo>
                  <a:pt x="503" y="477"/>
                </a:lnTo>
                <a:lnTo>
                  <a:pt x="500" y="476"/>
                </a:lnTo>
                <a:lnTo>
                  <a:pt x="498" y="476"/>
                </a:lnTo>
                <a:lnTo>
                  <a:pt x="496" y="476"/>
                </a:lnTo>
                <a:lnTo>
                  <a:pt x="495" y="475"/>
                </a:lnTo>
                <a:lnTo>
                  <a:pt x="494" y="476"/>
                </a:lnTo>
                <a:lnTo>
                  <a:pt x="491" y="476"/>
                </a:lnTo>
                <a:lnTo>
                  <a:pt x="487" y="476"/>
                </a:lnTo>
                <a:lnTo>
                  <a:pt x="485" y="477"/>
                </a:lnTo>
                <a:lnTo>
                  <a:pt x="483" y="477"/>
                </a:lnTo>
                <a:lnTo>
                  <a:pt x="482" y="476"/>
                </a:lnTo>
                <a:lnTo>
                  <a:pt x="482" y="476"/>
                </a:lnTo>
                <a:lnTo>
                  <a:pt x="481" y="476"/>
                </a:lnTo>
                <a:lnTo>
                  <a:pt x="479" y="475"/>
                </a:lnTo>
                <a:lnTo>
                  <a:pt x="478" y="475"/>
                </a:lnTo>
                <a:lnTo>
                  <a:pt x="477" y="475"/>
                </a:lnTo>
                <a:lnTo>
                  <a:pt x="477" y="475"/>
                </a:lnTo>
                <a:lnTo>
                  <a:pt x="476" y="475"/>
                </a:lnTo>
                <a:lnTo>
                  <a:pt x="473" y="477"/>
                </a:lnTo>
                <a:lnTo>
                  <a:pt x="471" y="477"/>
                </a:lnTo>
                <a:lnTo>
                  <a:pt x="470" y="477"/>
                </a:lnTo>
                <a:lnTo>
                  <a:pt x="466" y="478"/>
                </a:lnTo>
                <a:lnTo>
                  <a:pt x="464" y="479"/>
                </a:lnTo>
                <a:lnTo>
                  <a:pt x="462" y="479"/>
                </a:lnTo>
                <a:lnTo>
                  <a:pt x="460" y="479"/>
                </a:lnTo>
                <a:lnTo>
                  <a:pt x="459" y="479"/>
                </a:lnTo>
                <a:lnTo>
                  <a:pt x="458" y="479"/>
                </a:lnTo>
                <a:lnTo>
                  <a:pt x="457" y="478"/>
                </a:lnTo>
                <a:lnTo>
                  <a:pt x="456" y="478"/>
                </a:lnTo>
                <a:lnTo>
                  <a:pt x="455" y="477"/>
                </a:lnTo>
                <a:lnTo>
                  <a:pt x="453" y="476"/>
                </a:lnTo>
                <a:lnTo>
                  <a:pt x="448" y="472"/>
                </a:lnTo>
                <a:lnTo>
                  <a:pt x="446" y="470"/>
                </a:lnTo>
                <a:lnTo>
                  <a:pt x="445" y="470"/>
                </a:lnTo>
                <a:lnTo>
                  <a:pt x="443" y="469"/>
                </a:lnTo>
                <a:lnTo>
                  <a:pt x="440" y="467"/>
                </a:lnTo>
                <a:lnTo>
                  <a:pt x="437" y="466"/>
                </a:lnTo>
                <a:lnTo>
                  <a:pt x="434" y="465"/>
                </a:lnTo>
                <a:lnTo>
                  <a:pt x="432" y="464"/>
                </a:lnTo>
                <a:lnTo>
                  <a:pt x="431" y="463"/>
                </a:lnTo>
                <a:lnTo>
                  <a:pt x="429" y="462"/>
                </a:lnTo>
                <a:lnTo>
                  <a:pt x="428" y="461"/>
                </a:lnTo>
                <a:lnTo>
                  <a:pt x="424" y="458"/>
                </a:lnTo>
                <a:lnTo>
                  <a:pt x="423" y="457"/>
                </a:lnTo>
                <a:lnTo>
                  <a:pt x="422" y="456"/>
                </a:lnTo>
                <a:lnTo>
                  <a:pt x="420" y="456"/>
                </a:lnTo>
                <a:lnTo>
                  <a:pt x="419" y="455"/>
                </a:lnTo>
                <a:lnTo>
                  <a:pt x="415" y="453"/>
                </a:lnTo>
                <a:lnTo>
                  <a:pt x="412" y="452"/>
                </a:lnTo>
                <a:lnTo>
                  <a:pt x="410" y="451"/>
                </a:lnTo>
                <a:lnTo>
                  <a:pt x="409" y="450"/>
                </a:lnTo>
                <a:lnTo>
                  <a:pt x="407" y="449"/>
                </a:lnTo>
                <a:lnTo>
                  <a:pt x="406" y="447"/>
                </a:lnTo>
                <a:lnTo>
                  <a:pt x="405" y="446"/>
                </a:lnTo>
                <a:lnTo>
                  <a:pt x="402" y="442"/>
                </a:lnTo>
                <a:lnTo>
                  <a:pt x="400" y="440"/>
                </a:lnTo>
                <a:lnTo>
                  <a:pt x="399" y="439"/>
                </a:lnTo>
                <a:lnTo>
                  <a:pt x="398" y="438"/>
                </a:lnTo>
                <a:lnTo>
                  <a:pt x="397" y="438"/>
                </a:lnTo>
                <a:lnTo>
                  <a:pt x="396" y="437"/>
                </a:lnTo>
                <a:lnTo>
                  <a:pt x="394" y="436"/>
                </a:lnTo>
                <a:lnTo>
                  <a:pt x="392" y="436"/>
                </a:lnTo>
                <a:lnTo>
                  <a:pt x="387" y="434"/>
                </a:lnTo>
                <a:lnTo>
                  <a:pt x="385" y="434"/>
                </a:lnTo>
                <a:lnTo>
                  <a:pt x="384" y="433"/>
                </a:lnTo>
                <a:lnTo>
                  <a:pt x="383" y="432"/>
                </a:lnTo>
                <a:lnTo>
                  <a:pt x="382" y="432"/>
                </a:lnTo>
                <a:lnTo>
                  <a:pt x="381" y="431"/>
                </a:lnTo>
                <a:lnTo>
                  <a:pt x="380" y="430"/>
                </a:lnTo>
                <a:lnTo>
                  <a:pt x="380" y="429"/>
                </a:lnTo>
                <a:lnTo>
                  <a:pt x="379" y="428"/>
                </a:lnTo>
                <a:lnTo>
                  <a:pt x="378" y="425"/>
                </a:lnTo>
                <a:lnTo>
                  <a:pt x="377" y="421"/>
                </a:lnTo>
                <a:lnTo>
                  <a:pt x="376" y="419"/>
                </a:lnTo>
                <a:lnTo>
                  <a:pt x="375" y="417"/>
                </a:lnTo>
                <a:lnTo>
                  <a:pt x="375" y="416"/>
                </a:lnTo>
                <a:lnTo>
                  <a:pt x="374" y="415"/>
                </a:lnTo>
                <a:lnTo>
                  <a:pt x="374" y="415"/>
                </a:lnTo>
                <a:lnTo>
                  <a:pt x="373" y="413"/>
                </a:lnTo>
                <a:lnTo>
                  <a:pt x="370" y="410"/>
                </a:lnTo>
                <a:lnTo>
                  <a:pt x="369" y="409"/>
                </a:lnTo>
                <a:lnTo>
                  <a:pt x="368" y="408"/>
                </a:lnTo>
                <a:lnTo>
                  <a:pt x="367" y="408"/>
                </a:lnTo>
                <a:lnTo>
                  <a:pt x="365" y="407"/>
                </a:lnTo>
                <a:lnTo>
                  <a:pt x="363" y="406"/>
                </a:lnTo>
                <a:lnTo>
                  <a:pt x="361" y="405"/>
                </a:lnTo>
                <a:lnTo>
                  <a:pt x="356" y="404"/>
                </a:lnTo>
                <a:lnTo>
                  <a:pt x="351" y="402"/>
                </a:lnTo>
                <a:lnTo>
                  <a:pt x="348" y="402"/>
                </a:lnTo>
                <a:lnTo>
                  <a:pt x="344" y="401"/>
                </a:lnTo>
                <a:lnTo>
                  <a:pt x="343" y="401"/>
                </a:lnTo>
                <a:lnTo>
                  <a:pt x="341" y="401"/>
                </a:lnTo>
                <a:lnTo>
                  <a:pt x="340" y="401"/>
                </a:lnTo>
                <a:lnTo>
                  <a:pt x="339" y="401"/>
                </a:lnTo>
                <a:lnTo>
                  <a:pt x="337" y="401"/>
                </a:lnTo>
                <a:lnTo>
                  <a:pt x="333" y="403"/>
                </a:lnTo>
                <a:lnTo>
                  <a:pt x="331" y="403"/>
                </a:lnTo>
                <a:lnTo>
                  <a:pt x="330" y="404"/>
                </a:lnTo>
                <a:lnTo>
                  <a:pt x="328" y="405"/>
                </a:lnTo>
                <a:lnTo>
                  <a:pt x="327" y="406"/>
                </a:lnTo>
                <a:lnTo>
                  <a:pt x="324" y="410"/>
                </a:lnTo>
                <a:lnTo>
                  <a:pt x="323" y="410"/>
                </a:lnTo>
                <a:lnTo>
                  <a:pt x="322" y="411"/>
                </a:lnTo>
                <a:lnTo>
                  <a:pt x="321" y="412"/>
                </a:lnTo>
                <a:lnTo>
                  <a:pt x="320" y="412"/>
                </a:lnTo>
                <a:lnTo>
                  <a:pt x="316" y="414"/>
                </a:lnTo>
                <a:lnTo>
                  <a:pt x="314" y="415"/>
                </a:lnTo>
                <a:lnTo>
                  <a:pt x="313" y="416"/>
                </a:lnTo>
                <a:lnTo>
                  <a:pt x="310" y="418"/>
                </a:lnTo>
                <a:lnTo>
                  <a:pt x="307" y="419"/>
                </a:lnTo>
                <a:lnTo>
                  <a:pt x="306" y="420"/>
                </a:lnTo>
                <a:lnTo>
                  <a:pt x="305" y="420"/>
                </a:lnTo>
                <a:lnTo>
                  <a:pt x="304" y="420"/>
                </a:lnTo>
                <a:lnTo>
                  <a:pt x="304" y="421"/>
                </a:lnTo>
                <a:lnTo>
                  <a:pt x="303" y="421"/>
                </a:lnTo>
                <a:lnTo>
                  <a:pt x="301" y="420"/>
                </a:lnTo>
                <a:lnTo>
                  <a:pt x="300" y="420"/>
                </a:lnTo>
                <a:lnTo>
                  <a:pt x="299" y="420"/>
                </a:lnTo>
                <a:lnTo>
                  <a:pt x="298" y="420"/>
                </a:lnTo>
                <a:lnTo>
                  <a:pt x="297" y="419"/>
                </a:lnTo>
                <a:lnTo>
                  <a:pt x="296" y="419"/>
                </a:lnTo>
                <a:lnTo>
                  <a:pt x="295" y="418"/>
                </a:lnTo>
                <a:lnTo>
                  <a:pt x="294" y="417"/>
                </a:lnTo>
                <a:lnTo>
                  <a:pt x="294" y="416"/>
                </a:lnTo>
                <a:lnTo>
                  <a:pt x="293" y="415"/>
                </a:lnTo>
                <a:lnTo>
                  <a:pt x="292" y="414"/>
                </a:lnTo>
                <a:lnTo>
                  <a:pt x="291" y="412"/>
                </a:lnTo>
                <a:lnTo>
                  <a:pt x="290" y="408"/>
                </a:lnTo>
                <a:lnTo>
                  <a:pt x="289" y="406"/>
                </a:lnTo>
                <a:lnTo>
                  <a:pt x="288" y="404"/>
                </a:lnTo>
                <a:lnTo>
                  <a:pt x="287" y="402"/>
                </a:lnTo>
                <a:lnTo>
                  <a:pt x="286" y="400"/>
                </a:lnTo>
                <a:lnTo>
                  <a:pt x="285" y="399"/>
                </a:lnTo>
                <a:lnTo>
                  <a:pt x="284" y="399"/>
                </a:lnTo>
                <a:lnTo>
                  <a:pt x="284" y="398"/>
                </a:lnTo>
                <a:lnTo>
                  <a:pt x="283" y="397"/>
                </a:lnTo>
                <a:lnTo>
                  <a:pt x="281" y="396"/>
                </a:lnTo>
                <a:lnTo>
                  <a:pt x="281" y="396"/>
                </a:lnTo>
                <a:lnTo>
                  <a:pt x="281" y="396"/>
                </a:lnTo>
                <a:lnTo>
                  <a:pt x="280" y="396"/>
                </a:lnTo>
                <a:lnTo>
                  <a:pt x="280" y="396"/>
                </a:lnTo>
                <a:lnTo>
                  <a:pt x="277" y="398"/>
                </a:lnTo>
                <a:lnTo>
                  <a:pt x="275" y="399"/>
                </a:lnTo>
                <a:lnTo>
                  <a:pt x="273" y="400"/>
                </a:lnTo>
                <a:lnTo>
                  <a:pt x="271" y="401"/>
                </a:lnTo>
                <a:lnTo>
                  <a:pt x="270" y="402"/>
                </a:lnTo>
                <a:lnTo>
                  <a:pt x="269" y="404"/>
                </a:lnTo>
                <a:lnTo>
                  <a:pt x="268" y="405"/>
                </a:lnTo>
                <a:lnTo>
                  <a:pt x="267" y="406"/>
                </a:lnTo>
                <a:lnTo>
                  <a:pt x="267" y="406"/>
                </a:lnTo>
                <a:lnTo>
                  <a:pt x="266" y="407"/>
                </a:lnTo>
                <a:lnTo>
                  <a:pt x="265" y="409"/>
                </a:lnTo>
                <a:lnTo>
                  <a:pt x="264" y="413"/>
                </a:lnTo>
                <a:lnTo>
                  <a:pt x="263" y="414"/>
                </a:lnTo>
                <a:lnTo>
                  <a:pt x="262" y="415"/>
                </a:lnTo>
                <a:lnTo>
                  <a:pt x="262" y="416"/>
                </a:lnTo>
                <a:lnTo>
                  <a:pt x="261" y="416"/>
                </a:lnTo>
                <a:lnTo>
                  <a:pt x="260" y="417"/>
                </a:lnTo>
                <a:lnTo>
                  <a:pt x="259" y="418"/>
                </a:lnTo>
                <a:lnTo>
                  <a:pt x="258" y="419"/>
                </a:lnTo>
                <a:lnTo>
                  <a:pt x="256" y="420"/>
                </a:lnTo>
                <a:lnTo>
                  <a:pt x="255" y="420"/>
                </a:lnTo>
                <a:lnTo>
                  <a:pt x="251" y="421"/>
                </a:lnTo>
                <a:lnTo>
                  <a:pt x="249" y="422"/>
                </a:lnTo>
                <a:lnTo>
                  <a:pt x="247" y="423"/>
                </a:lnTo>
                <a:lnTo>
                  <a:pt x="244" y="425"/>
                </a:lnTo>
                <a:lnTo>
                  <a:pt x="242" y="425"/>
                </a:lnTo>
                <a:lnTo>
                  <a:pt x="241" y="425"/>
                </a:lnTo>
                <a:lnTo>
                  <a:pt x="240" y="425"/>
                </a:lnTo>
                <a:lnTo>
                  <a:pt x="238" y="425"/>
                </a:lnTo>
                <a:lnTo>
                  <a:pt x="237" y="425"/>
                </a:lnTo>
                <a:lnTo>
                  <a:pt x="236" y="425"/>
                </a:lnTo>
                <a:lnTo>
                  <a:pt x="234" y="425"/>
                </a:lnTo>
                <a:lnTo>
                  <a:pt x="230" y="423"/>
                </a:lnTo>
                <a:lnTo>
                  <a:pt x="228" y="422"/>
                </a:lnTo>
                <a:lnTo>
                  <a:pt x="227" y="422"/>
                </a:lnTo>
                <a:lnTo>
                  <a:pt x="226" y="422"/>
                </a:lnTo>
                <a:lnTo>
                  <a:pt x="225" y="422"/>
                </a:lnTo>
                <a:lnTo>
                  <a:pt x="223" y="422"/>
                </a:lnTo>
                <a:lnTo>
                  <a:pt x="221" y="422"/>
                </a:lnTo>
                <a:lnTo>
                  <a:pt x="219" y="422"/>
                </a:lnTo>
                <a:lnTo>
                  <a:pt x="217" y="421"/>
                </a:lnTo>
                <a:lnTo>
                  <a:pt x="215" y="421"/>
                </a:lnTo>
                <a:lnTo>
                  <a:pt x="213" y="421"/>
                </a:lnTo>
                <a:lnTo>
                  <a:pt x="209" y="421"/>
                </a:lnTo>
                <a:lnTo>
                  <a:pt x="208" y="421"/>
                </a:lnTo>
                <a:lnTo>
                  <a:pt x="206" y="421"/>
                </a:lnTo>
                <a:lnTo>
                  <a:pt x="204" y="421"/>
                </a:lnTo>
                <a:lnTo>
                  <a:pt x="203" y="421"/>
                </a:lnTo>
                <a:lnTo>
                  <a:pt x="202" y="421"/>
                </a:lnTo>
                <a:lnTo>
                  <a:pt x="201" y="421"/>
                </a:lnTo>
                <a:lnTo>
                  <a:pt x="200" y="420"/>
                </a:lnTo>
                <a:lnTo>
                  <a:pt x="198" y="419"/>
                </a:lnTo>
                <a:lnTo>
                  <a:pt x="196" y="417"/>
                </a:lnTo>
                <a:lnTo>
                  <a:pt x="195" y="417"/>
                </a:lnTo>
                <a:lnTo>
                  <a:pt x="195" y="416"/>
                </a:lnTo>
                <a:lnTo>
                  <a:pt x="194" y="416"/>
                </a:lnTo>
                <a:lnTo>
                  <a:pt x="194" y="416"/>
                </a:lnTo>
                <a:lnTo>
                  <a:pt x="193" y="416"/>
                </a:lnTo>
                <a:lnTo>
                  <a:pt x="192" y="416"/>
                </a:lnTo>
                <a:lnTo>
                  <a:pt x="192" y="416"/>
                </a:lnTo>
                <a:lnTo>
                  <a:pt x="191" y="416"/>
                </a:lnTo>
                <a:lnTo>
                  <a:pt x="186" y="419"/>
                </a:lnTo>
                <a:lnTo>
                  <a:pt x="185" y="419"/>
                </a:lnTo>
                <a:lnTo>
                  <a:pt x="184" y="420"/>
                </a:lnTo>
                <a:lnTo>
                  <a:pt x="181" y="420"/>
                </a:lnTo>
                <a:lnTo>
                  <a:pt x="180" y="421"/>
                </a:lnTo>
                <a:lnTo>
                  <a:pt x="178" y="421"/>
                </a:lnTo>
                <a:lnTo>
                  <a:pt x="177" y="422"/>
                </a:lnTo>
                <a:lnTo>
                  <a:pt x="176" y="423"/>
                </a:lnTo>
                <a:lnTo>
                  <a:pt x="175" y="423"/>
                </a:lnTo>
                <a:lnTo>
                  <a:pt x="175" y="424"/>
                </a:lnTo>
                <a:lnTo>
                  <a:pt x="174" y="425"/>
                </a:lnTo>
                <a:lnTo>
                  <a:pt x="173" y="426"/>
                </a:lnTo>
                <a:lnTo>
                  <a:pt x="173" y="427"/>
                </a:lnTo>
                <a:lnTo>
                  <a:pt x="171" y="430"/>
                </a:lnTo>
                <a:lnTo>
                  <a:pt x="171" y="431"/>
                </a:lnTo>
                <a:lnTo>
                  <a:pt x="170" y="431"/>
                </a:lnTo>
                <a:lnTo>
                  <a:pt x="169" y="432"/>
                </a:lnTo>
                <a:lnTo>
                  <a:pt x="167" y="434"/>
                </a:lnTo>
                <a:lnTo>
                  <a:pt x="166" y="435"/>
                </a:lnTo>
                <a:lnTo>
                  <a:pt x="164" y="436"/>
                </a:lnTo>
                <a:lnTo>
                  <a:pt x="162" y="437"/>
                </a:lnTo>
                <a:lnTo>
                  <a:pt x="161" y="437"/>
                </a:lnTo>
                <a:lnTo>
                  <a:pt x="159" y="439"/>
                </a:lnTo>
                <a:lnTo>
                  <a:pt x="157" y="440"/>
                </a:lnTo>
                <a:lnTo>
                  <a:pt x="155" y="441"/>
                </a:lnTo>
                <a:lnTo>
                  <a:pt x="154" y="442"/>
                </a:lnTo>
                <a:lnTo>
                  <a:pt x="153" y="442"/>
                </a:lnTo>
                <a:lnTo>
                  <a:pt x="151" y="443"/>
                </a:lnTo>
                <a:lnTo>
                  <a:pt x="150" y="443"/>
                </a:lnTo>
                <a:lnTo>
                  <a:pt x="148" y="443"/>
                </a:lnTo>
                <a:lnTo>
                  <a:pt x="147" y="444"/>
                </a:lnTo>
                <a:lnTo>
                  <a:pt x="146" y="444"/>
                </a:lnTo>
                <a:lnTo>
                  <a:pt x="145" y="444"/>
                </a:lnTo>
                <a:lnTo>
                  <a:pt x="143" y="444"/>
                </a:lnTo>
                <a:lnTo>
                  <a:pt x="142" y="443"/>
                </a:lnTo>
                <a:lnTo>
                  <a:pt x="141" y="443"/>
                </a:lnTo>
                <a:lnTo>
                  <a:pt x="140" y="443"/>
                </a:lnTo>
                <a:lnTo>
                  <a:pt x="139" y="442"/>
                </a:lnTo>
                <a:lnTo>
                  <a:pt x="138" y="441"/>
                </a:lnTo>
                <a:lnTo>
                  <a:pt x="137" y="441"/>
                </a:lnTo>
                <a:lnTo>
                  <a:pt x="137" y="440"/>
                </a:lnTo>
                <a:lnTo>
                  <a:pt x="136" y="439"/>
                </a:lnTo>
                <a:lnTo>
                  <a:pt x="137" y="439"/>
                </a:lnTo>
                <a:lnTo>
                  <a:pt x="137" y="437"/>
                </a:lnTo>
                <a:lnTo>
                  <a:pt x="137" y="435"/>
                </a:lnTo>
                <a:lnTo>
                  <a:pt x="138" y="433"/>
                </a:lnTo>
                <a:lnTo>
                  <a:pt x="137" y="433"/>
                </a:lnTo>
                <a:lnTo>
                  <a:pt x="137" y="432"/>
                </a:lnTo>
                <a:lnTo>
                  <a:pt x="137" y="431"/>
                </a:lnTo>
                <a:lnTo>
                  <a:pt x="137" y="430"/>
                </a:lnTo>
                <a:lnTo>
                  <a:pt x="136" y="430"/>
                </a:lnTo>
                <a:lnTo>
                  <a:pt x="136" y="429"/>
                </a:lnTo>
                <a:lnTo>
                  <a:pt x="135" y="428"/>
                </a:lnTo>
                <a:lnTo>
                  <a:pt x="135" y="428"/>
                </a:lnTo>
                <a:lnTo>
                  <a:pt x="133" y="426"/>
                </a:lnTo>
                <a:lnTo>
                  <a:pt x="132" y="425"/>
                </a:lnTo>
                <a:lnTo>
                  <a:pt x="128" y="423"/>
                </a:lnTo>
                <a:lnTo>
                  <a:pt x="127" y="422"/>
                </a:lnTo>
                <a:lnTo>
                  <a:pt x="126" y="422"/>
                </a:lnTo>
                <a:lnTo>
                  <a:pt x="125" y="421"/>
                </a:lnTo>
                <a:lnTo>
                  <a:pt x="123" y="421"/>
                </a:lnTo>
                <a:lnTo>
                  <a:pt x="120" y="421"/>
                </a:lnTo>
                <a:lnTo>
                  <a:pt x="118" y="420"/>
                </a:lnTo>
                <a:lnTo>
                  <a:pt x="117" y="419"/>
                </a:lnTo>
                <a:lnTo>
                  <a:pt x="112" y="418"/>
                </a:lnTo>
                <a:lnTo>
                  <a:pt x="107" y="416"/>
                </a:lnTo>
                <a:lnTo>
                  <a:pt x="106" y="416"/>
                </a:lnTo>
                <a:lnTo>
                  <a:pt x="105" y="415"/>
                </a:lnTo>
                <a:lnTo>
                  <a:pt x="105" y="415"/>
                </a:lnTo>
                <a:lnTo>
                  <a:pt x="104" y="415"/>
                </a:lnTo>
                <a:lnTo>
                  <a:pt x="104" y="414"/>
                </a:lnTo>
                <a:lnTo>
                  <a:pt x="104" y="414"/>
                </a:lnTo>
                <a:lnTo>
                  <a:pt x="106" y="410"/>
                </a:lnTo>
                <a:lnTo>
                  <a:pt x="106" y="409"/>
                </a:lnTo>
                <a:lnTo>
                  <a:pt x="106" y="409"/>
                </a:lnTo>
                <a:lnTo>
                  <a:pt x="106" y="407"/>
                </a:lnTo>
                <a:lnTo>
                  <a:pt x="105" y="405"/>
                </a:lnTo>
                <a:lnTo>
                  <a:pt x="105" y="405"/>
                </a:lnTo>
                <a:lnTo>
                  <a:pt x="105" y="404"/>
                </a:lnTo>
                <a:lnTo>
                  <a:pt x="105" y="403"/>
                </a:lnTo>
                <a:lnTo>
                  <a:pt x="106" y="402"/>
                </a:lnTo>
                <a:lnTo>
                  <a:pt x="107" y="400"/>
                </a:lnTo>
                <a:lnTo>
                  <a:pt x="109" y="398"/>
                </a:lnTo>
                <a:lnTo>
                  <a:pt x="111" y="396"/>
                </a:lnTo>
                <a:lnTo>
                  <a:pt x="112" y="395"/>
                </a:lnTo>
                <a:lnTo>
                  <a:pt x="114" y="392"/>
                </a:lnTo>
                <a:lnTo>
                  <a:pt x="115" y="390"/>
                </a:lnTo>
                <a:lnTo>
                  <a:pt x="116" y="389"/>
                </a:lnTo>
                <a:lnTo>
                  <a:pt x="116" y="387"/>
                </a:lnTo>
                <a:lnTo>
                  <a:pt x="117" y="385"/>
                </a:lnTo>
                <a:lnTo>
                  <a:pt x="118" y="383"/>
                </a:lnTo>
                <a:lnTo>
                  <a:pt x="118" y="382"/>
                </a:lnTo>
                <a:lnTo>
                  <a:pt x="118" y="381"/>
                </a:lnTo>
                <a:lnTo>
                  <a:pt x="118" y="379"/>
                </a:lnTo>
                <a:lnTo>
                  <a:pt x="118" y="378"/>
                </a:lnTo>
                <a:lnTo>
                  <a:pt x="118" y="377"/>
                </a:lnTo>
                <a:lnTo>
                  <a:pt x="118" y="377"/>
                </a:lnTo>
                <a:lnTo>
                  <a:pt x="117" y="374"/>
                </a:lnTo>
                <a:lnTo>
                  <a:pt x="117" y="373"/>
                </a:lnTo>
                <a:lnTo>
                  <a:pt x="116" y="371"/>
                </a:lnTo>
                <a:lnTo>
                  <a:pt x="115" y="369"/>
                </a:lnTo>
                <a:lnTo>
                  <a:pt x="113" y="366"/>
                </a:lnTo>
                <a:lnTo>
                  <a:pt x="112" y="364"/>
                </a:lnTo>
                <a:lnTo>
                  <a:pt x="111" y="362"/>
                </a:lnTo>
                <a:lnTo>
                  <a:pt x="111" y="361"/>
                </a:lnTo>
                <a:lnTo>
                  <a:pt x="111" y="360"/>
                </a:lnTo>
                <a:lnTo>
                  <a:pt x="110" y="358"/>
                </a:lnTo>
                <a:lnTo>
                  <a:pt x="110" y="356"/>
                </a:lnTo>
                <a:lnTo>
                  <a:pt x="110" y="354"/>
                </a:lnTo>
                <a:lnTo>
                  <a:pt x="110" y="351"/>
                </a:lnTo>
                <a:lnTo>
                  <a:pt x="110" y="350"/>
                </a:lnTo>
                <a:lnTo>
                  <a:pt x="110" y="349"/>
                </a:lnTo>
                <a:lnTo>
                  <a:pt x="111" y="345"/>
                </a:lnTo>
                <a:lnTo>
                  <a:pt x="111" y="343"/>
                </a:lnTo>
                <a:lnTo>
                  <a:pt x="111" y="340"/>
                </a:lnTo>
                <a:lnTo>
                  <a:pt x="111" y="336"/>
                </a:lnTo>
                <a:lnTo>
                  <a:pt x="111" y="333"/>
                </a:lnTo>
                <a:lnTo>
                  <a:pt x="111" y="331"/>
                </a:lnTo>
                <a:lnTo>
                  <a:pt x="110" y="330"/>
                </a:lnTo>
                <a:lnTo>
                  <a:pt x="110" y="328"/>
                </a:lnTo>
                <a:lnTo>
                  <a:pt x="109" y="327"/>
                </a:lnTo>
                <a:lnTo>
                  <a:pt x="109" y="326"/>
                </a:lnTo>
                <a:lnTo>
                  <a:pt x="108" y="325"/>
                </a:lnTo>
                <a:lnTo>
                  <a:pt x="107" y="324"/>
                </a:lnTo>
                <a:lnTo>
                  <a:pt x="107" y="323"/>
                </a:lnTo>
                <a:lnTo>
                  <a:pt x="105" y="322"/>
                </a:lnTo>
                <a:lnTo>
                  <a:pt x="104" y="321"/>
                </a:lnTo>
                <a:lnTo>
                  <a:pt x="102" y="319"/>
                </a:lnTo>
                <a:lnTo>
                  <a:pt x="101" y="319"/>
                </a:lnTo>
                <a:lnTo>
                  <a:pt x="100" y="318"/>
                </a:lnTo>
                <a:lnTo>
                  <a:pt x="99" y="318"/>
                </a:lnTo>
                <a:lnTo>
                  <a:pt x="99" y="318"/>
                </a:lnTo>
                <a:lnTo>
                  <a:pt x="98" y="318"/>
                </a:lnTo>
                <a:lnTo>
                  <a:pt x="97" y="318"/>
                </a:lnTo>
                <a:lnTo>
                  <a:pt x="95" y="318"/>
                </a:lnTo>
                <a:lnTo>
                  <a:pt x="94" y="319"/>
                </a:lnTo>
                <a:lnTo>
                  <a:pt x="92" y="319"/>
                </a:lnTo>
                <a:lnTo>
                  <a:pt x="89" y="321"/>
                </a:lnTo>
                <a:lnTo>
                  <a:pt x="84" y="322"/>
                </a:lnTo>
                <a:lnTo>
                  <a:pt x="82" y="323"/>
                </a:lnTo>
                <a:lnTo>
                  <a:pt x="81" y="323"/>
                </a:lnTo>
                <a:lnTo>
                  <a:pt x="79" y="323"/>
                </a:lnTo>
                <a:lnTo>
                  <a:pt x="78" y="323"/>
                </a:lnTo>
                <a:lnTo>
                  <a:pt x="73" y="322"/>
                </a:lnTo>
                <a:lnTo>
                  <a:pt x="70" y="322"/>
                </a:lnTo>
                <a:lnTo>
                  <a:pt x="64" y="321"/>
                </a:lnTo>
                <a:lnTo>
                  <a:pt x="62" y="321"/>
                </a:lnTo>
                <a:lnTo>
                  <a:pt x="61" y="321"/>
                </a:lnTo>
                <a:lnTo>
                  <a:pt x="54" y="322"/>
                </a:lnTo>
                <a:lnTo>
                  <a:pt x="53" y="322"/>
                </a:lnTo>
                <a:lnTo>
                  <a:pt x="52" y="322"/>
                </a:lnTo>
                <a:lnTo>
                  <a:pt x="51" y="322"/>
                </a:lnTo>
                <a:lnTo>
                  <a:pt x="50" y="322"/>
                </a:lnTo>
                <a:lnTo>
                  <a:pt x="49" y="321"/>
                </a:lnTo>
                <a:lnTo>
                  <a:pt x="48" y="321"/>
                </a:lnTo>
                <a:lnTo>
                  <a:pt x="47" y="320"/>
                </a:lnTo>
                <a:lnTo>
                  <a:pt x="46" y="320"/>
                </a:lnTo>
                <a:lnTo>
                  <a:pt x="45" y="319"/>
                </a:lnTo>
                <a:lnTo>
                  <a:pt x="44" y="318"/>
                </a:lnTo>
                <a:lnTo>
                  <a:pt x="43" y="317"/>
                </a:lnTo>
                <a:lnTo>
                  <a:pt x="42" y="317"/>
                </a:lnTo>
                <a:lnTo>
                  <a:pt x="42" y="316"/>
                </a:lnTo>
                <a:lnTo>
                  <a:pt x="42" y="315"/>
                </a:lnTo>
                <a:lnTo>
                  <a:pt x="41" y="314"/>
                </a:lnTo>
                <a:lnTo>
                  <a:pt x="41" y="313"/>
                </a:lnTo>
                <a:lnTo>
                  <a:pt x="40" y="311"/>
                </a:lnTo>
                <a:lnTo>
                  <a:pt x="40" y="310"/>
                </a:lnTo>
                <a:lnTo>
                  <a:pt x="40" y="308"/>
                </a:lnTo>
                <a:lnTo>
                  <a:pt x="40" y="305"/>
                </a:lnTo>
                <a:lnTo>
                  <a:pt x="40" y="304"/>
                </a:lnTo>
                <a:lnTo>
                  <a:pt x="40" y="303"/>
                </a:lnTo>
                <a:lnTo>
                  <a:pt x="39" y="302"/>
                </a:lnTo>
                <a:lnTo>
                  <a:pt x="38" y="301"/>
                </a:lnTo>
                <a:lnTo>
                  <a:pt x="38" y="300"/>
                </a:lnTo>
                <a:lnTo>
                  <a:pt x="36" y="298"/>
                </a:lnTo>
                <a:lnTo>
                  <a:pt x="34" y="297"/>
                </a:lnTo>
                <a:lnTo>
                  <a:pt x="32" y="295"/>
                </a:lnTo>
                <a:lnTo>
                  <a:pt x="31" y="294"/>
                </a:lnTo>
                <a:lnTo>
                  <a:pt x="30" y="293"/>
                </a:lnTo>
                <a:lnTo>
                  <a:pt x="29" y="291"/>
                </a:lnTo>
                <a:lnTo>
                  <a:pt x="28" y="290"/>
                </a:lnTo>
                <a:lnTo>
                  <a:pt x="27" y="290"/>
                </a:lnTo>
                <a:lnTo>
                  <a:pt x="26" y="289"/>
                </a:lnTo>
                <a:lnTo>
                  <a:pt x="25" y="288"/>
                </a:lnTo>
                <a:lnTo>
                  <a:pt x="23" y="288"/>
                </a:lnTo>
                <a:lnTo>
                  <a:pt x="22" y="287"/>
                </a:lnTo>
                <a:lnTo>
                  <a:pt x="21" y="287"/>
                </a:lnTo>
                <a:lnTo>
                  <a:pt x="17" y="287"/>
                </a:lnTo>
                <a:lnTo>
                  <a:pt x="16" y="287"/>
                </a:lnTo>
                <a:lnTo>
                  <a:pt x="15" y="286"/>
                </a:lnTo>
                <a:lnTo>
                  <a:pt x="14" y="286"/>
                </a:lnTo>
                <a:lnTo>
                  <a:pt x="13" y="286"/>
                </a:lnTo>
                <a:lnTo>
                  <a:pt x="12" y="285"/>
                </a:lnTo>
                <a:lnTo>
                  <a:pt x="11" y="285"/>
                </a:lnTo>
                <a:lnTo>
                  <a:pt x="10" y="284"/>
                </a:lnTo>
                <a:lnTo>
                  <a:pt x="9" y="283"/>
                </a:lnTo>
                <a:lnTo>
                  <a:pt x="8" y="283"/>
                </a:lnTo>
                <a:lnTo>
                  <a:pt x="7" y="282"/>
                </a:lnTo>
                <a:lnTo>
                  <a:pt x="6" y="281"/>
                </a:lnTo>
                <a:lnTo>
                  <a:pt x="6" y="280"/>
                </a:lnTo>
                <a:lnTo>
                  <a:pt x="5" y="279"/>
                </a:lnTo>
                <a:lnTo>
                  <a:pt x="5" y="277"/>
                </a:lnTo>
                <a:lnTo>
                  <a:pt x="4" y="275"/>
                </a:lnTo>
                <a:lnTo>
                  <a:pt x="4" y="274"/>
                </a:lnTo>
                <a:lnTo>
                  <a:pt x="3" y="273"/>
                </a:lnTo>
                <a:lnTo>
                  <a:pt x="1" y="270"/>
                </a:lnTo>
                <a:lnTo>
                  <a:pt x="1" y="269"/>
                </a:lnTo>
                <a:lnTo>
                  <a:pt x="0" y="268"/>
                </a:lnTo>
                <a:lnTo>
                  <a:pt x="0" y="267"/>
                </a:lnTo>
                <a:lnTo>
                  <a:pt x="0" y="266"/>
                </a:lnTo>
                <a:lnTo>
                  <a:pt x="0" y="265"/>
                </a:lnTo>
                <a:lnTo>
                  <a:pt x="0" y="264"/>
                </a:lnTo>
                <a:lnTo>
                  <a:pt x="0" y="263"/>
                </a:lnTo>
                <a:lnTo>
                  <a:pt x="1" y="262"/>
                </a:lnTo>
                <a:lnTo>
                  <a:pt x="2" y="261"/>
                </a:lnTo>
                <a:lnTo>
                  <a:pt x="2" y="260"/>
                </a:lnTo>
                <a:lnTo>
                  <a:pt x="3" y="260"/>
                </a:lnTo>
                <a:lnTo>
                  <a:pt x="4" y="259"/>
                </a:lnTo>
                <a:lnTo>
                  <a:pt x="7" y="258"/>
                </a:lnTo>
                <a:lnTo>
                  <a:pt x="8" y="257"/>
                </a:lnTo>
                <a:lnTo>
                  <a:pt x="9" y="256"/>
                </a:lnTo>
                <a:lnTo>
                  <a:pt x="9" y="256"/>
                </a:lnTo>
                <a:lnTo>
                  <a:pt x="10" y="255"/>
                </a:lnTo>
                <a:lnTo>
                  <a:pt x="10" y="254"/>
                </a:lnTo>
                <a:lnTo>
                  <a:pt x="12" y="250"/>
                </a:lnTo>
                <a:lnTo>
                  <a:pt x="12" y="249"/>
                </a:lnTo>
                <a:lnTo>
                  <a:pt x="13" y="248"/>
                </a:lnTo>
                <a:lnTo>
                  <a:pt x="15" y="244"/>
                </a:lnTo>
                <a:lnTo>
                  <a:pt x="16" y="243"/>
                </a:lnTo>
                <a:lnTo>
                  <a:pt x="16" y="242"/>
                </a:lnTo>
                <a:lnTo>
                  <a:pt x="17" y="240"/>
                </a:lnTo>
                <a:lnTo>
                  <a:pt x="17" y="238"/>
                </a:lnTo>
                <a:lnTo>
                  <a:pt x="17" y="236"/>
                </a:lnTo>
                <a:lnTo>
                  <a:pt x="17" y="234"/>
                </a:lnTo>
                <a:lnTo>
                  <a:pt x="17" y="233"/>
                </a:lnTo>
                <a:lnTo>
                  <a:pt x="17" y="231"/>
                </a:lnTo>
                <a:lnTo>
                  <a:pt x="16" y="225"/>
                </a:lnTo>
                <a:lnTo>
                  <a:pt x="15" y="224"/>
                </a:lnTo>
                <a:lnTo>
                  <a:pt x="14" y="223"/>
                </a:lnTo>
                <a:lnTo>
                  <a:pt x="14" y="221"/>
                </a:lnTo>
                <a:lnTo>
                  <a:pt x="13" y="220"/>
                </a:lnTo>
                <a:lnTo>
                  <a:pt x="12" y="218"/>
                </a:lnTo>
                <a:lnTo>
                  <a:pt x="11" y="217"/>
                </a:lnTo>
                <a:lnTo>
                  <a:pt x="10" y="216"/>
                </a:lnTo>
                <a:lnTo>
                  <a:pt x="10" y="215"/>
                </a:lnTo>
                <a:lnTo>
                  <a:pt x="10" y="213"/>
                </a:lnTo>
                <a:lnTo>
                  <a:pt x="10" y="211"/>
                </a:lnTo>
                <a:lnTo>
                  <a:pt x="10" y="205"/>
                </a:lnTo>
                <a:lnTo>
                  <a:pt x="10" y="202"/>
                </a:lnTo>
                <a:lnTo>
                  <a:pt x="10" y="201"/>
                </a:lnTo>
                <a:lnTo>
                  <a:pt x="10" y="200"/>
                </a:lnTo>
                <a:lnTo>
                  <a:pt x="9" y="199"/>
                </a:lnTo>
                <a:lnTo>
                  <a:pt x="8" y="196"/>
                </a:lnTo>
                <a:lnTo>
                  <a:pt x="7" y="193"/>
                </a:lnTo>
                <a:lnTo>
                  <a:pt x="7" y="191"/>
                </a:lnTo>
                <a:lnTo>
                  <a:pt x="6" y="189"/>
                </a:lnTo>
                <a:lnTo>
                  <a:pt x="4" y="186"/>
                </a:lnTo>
                <a:lnTo>
                  <a:pt x="4" y="185"/>
                </a:lnTo>
                <a:lnTo>
                  <a:pt x="3" y="184"/>
                </a:lnTo>
                <a:lnTo>
                  <a:pt x="3" y="183"/>
                </a:lnTo>
                <a:lnTo>
                  <a:pt x="3" y="182"/>
                </a:lnTo>
                <a:lnTo>
                  <a:pt x="4" y="181"/>
                </a:lnTo>
                <a:lnTo>
                  <a:pt x="4" y="180"/>
                </a:lnTo>
                <a:lnTo>
                  <a:pt x="4" y="179"/>
                </a:lnTo>
                <a:lnTo>
                  <a:pt x="5" y="178"/>
                </a:lnTo>
                <a:lnTo>
                  <a:pt x="6" y="177"/>
                </a:lnTo>
                <a:lnTo>
                  <a:pt x="8" y="175"/>
                </a:lnTo>
                <a:lnTo>
                  <a:pt x="11" y="172"/>
                </a:lnTo>
                <a:lnTo>
                  <a:pt x="13" y="170"/>
                </a:lnTo>
                <a:lnTo>
                  <a:pt x="14" y="169"/>
                </a:lnTo>
                <a:lnTo>
                  <a:pt x="14" y="170"/>
                </a:lnTo>
                <a:lnTo>
                  <a:pt x="15" y="171"/>
                </a:lnTo>
                <a:lnTo>
                  <a:pt x="16" y="172"/>
                </a:lnTo>
                <a:lnTo>
                  <a:pt x="18" y="173"/>
                </a:lnTo>
                <a:lnTo>
                  <a:pt x="21" y="175"/>
                </a:lnTo>
                <a:lnTo>
                  <a:pt x="23" y="176"/>
                </a:lnTo>
                <a:lnTo>
                  <a:pt x="29" y="179"/>
                </a:lnTo>
                <a:lnTo>
                  <a:pt x="31" y="180"/>
                </a:lnTo>
                <a:lnTo>
                  <a:pt x="33" y="181"/>
                </a:lnTo>
                <a:lnTo>
                  <a:pt x="35" y="182"/>
                </a:lnTo>
                <a:lnTo>
                  <a:pt x="37" y="183"/>
                </a:lnTo>
                <a:lnTo>
                  <a:pt x="40" y="184"/>
                </a:lnTo>
                <a:lnTo>
                  <a:pt x="41" y="184"/>
                </a:lnTo>
              </a:path>
            </a:pathLst>
          </a:custGeom>
          <a:noFill/>
          <a:ln w="98425">
            <a:solidFill>
              <a:srgbClr val="CCCC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126" name="Freeform 242">
            <a:extLst>
              <a:ext uri="{FF2B5EF4-FFF2-40B4-BE49-F238E27FC236}">
                <a16:creationId xmlns:a16="http://schemas.microsoft.com/office/drawing/2014/main" id="{661357D2-3123-4BD1-BC7F-41AEC97021D0}"/>
              </a:ext>
            </a:extLst>
          </p:cNvPr>
          <p:cNvSpPr>
            <a:spLocks/>
          </p:cNvSpPr>
          <p:nvPr/>
        </p:nvSpPr>
        <p:spPr bwMode="auto">
          <a:xfrm>
            <a:off x="8711500" y="1684990"/>
            <a:ext cx="175276" cy="198714"/>
          </a:xfrm>
          <a:custGeom>
            <a:avLst/>
            <a:gdLst>
              <a:gd name="T0" fmla="*/ 4 w 172"/>
              <a:gd name="T1" fmla="*/ 185 h 195"/>
              <a:gd name="T2" fmla="*/ 9 w 172"/>
              <a:gd name="T3" fmla="*/ 184 h 195"/>
              <a:gd name="T4" fmla="*/ 13 w 172"/>
              <a:gd name="T5" fmla="*/ 180 h 195"/>
              <a:gd name="T6" fmla="*/ 20 w 172"/>
              <a:gd name="T7" fmla="*/ 172 h 195"/>
              <a:gd name="T8" fmla="*/ 24 w 172"/>
              <a:gd name="T9" fmla="*/ 170 h 195"/>
              <a:gd name="T10" fmla="*/ 28 w 172"/>
              <a:gd name="T11" fmla="*/ 170 h 195"/>
              <a:gd name="T12" fmla="*/ 34 w 172"/>
              <a:gd name="T13" fmla="*/ 171 h 195"/>
              <a:gd name="T14" fmla="*/ 43 w 172"/>
              <a:gd name="T15" fmla="*/ 175 h 195"/>
              <a:gd name="T16" fmla="*/ 50 w 172"/>
              <a:gd name="T17" fmla="*/ 177 h 195"/>
              <a:gd name="T18" fmla="*/ 57 w 172"/>
              <a:gd name="T19" fmla="*/ 180 h 195"/>
              <a:gd name="T20" fmla="*/ 64 w 172"/>
              <a:gd name="T21" fmla="*/ 183 h 195"/>
              <a:gd name="T22" fmla="*/ 69 w 172"/>
              <a:gd name="T23" fmla="*/ 183 h 195"/>
              <a:gd name="T24" fmla="*/ 71 w 172"/>
              <a:gd name="T25" fmla="*/ 185 h 195"/>
              <a:gd name="T26" fmla="*/ 73 w 172"/>
              <a:gd name="T27" fmla="*/ 190 h 195"/>
              <a:gd name="T28" fmla="*/ 76 w 172"/>
              <a:gd name="T29" fmla="*/ 193 h 195"/>
              <a:gd name="T30" fmla="*/ 78 w 172"/>
              <a:gd name="T31" fmla="*/ 195 h 195"/>
              <a:gd name="T32" fmla="*/ 83 w 172"/>
              <a:gd name="T33" fmla="*/ 195 h 195"/>
              <a:gd name="T34" fmla="*/ 89 w 172"/>
              <a:gd name="T35" fmla="*/ 193 h 195"/>
              <a:gd name="T36" fmla="*/ 94 w 172"/>
              <a:gd name="T37" fmla="*/ 189 h 195"/>
              <a:gd name="T38" fmla="*/ 97 w 172"/>
              <a:gd name="T39" fmla="*/ 185 h 195"/>
              <a:gd name="T40" fmla="*/ 96 w 172"/>
              <a:gd name="T41" fmla="*/ 178 h 195"/>
              <a:gd name="T42" fmla="*/ 96 w 172"/>
              <a:gd name="T43" fmla="*/ 173 h 195"/>
              <a:gd name="T44" fmla="*/ 99 w 172"/>
              <a:gd name="T45" fmla="*/ 169 h 195"/>
              <a:gd name="T46" fmla="*/ 109 w 172"/>
              <a:gd name="T47" fmla="*/ 160 h 195"/>
              <a:gd name="T48" fmla="*/ 112 w 172"/>
              <a:gd name="T49" fmla="*/ 157 h 195"/>
              <a:gd name="T50" fmla="*/ 115 w 172"/>
              <a:gd name="T51" fmla="*/ 157 h 195"/>
              <a:gd name="T52" fmla="*/ 118 w 172"/>
              <a:gd name="T53" fmla="*/ 159 h 195"/>
              <a:gd name="T54" fmla="*/ 124 w 172"/>
              <a:gd name="T55" fmla="*/ 167 h 195"/>
              <a:gd name="T56" fmla="*/ 130 w 172"/>
              <a:gd name="T57" fmla="*/ 171 h 195"/>
              <a:gd name="T58" fmla="*/ 135 w 172"/>
              <a:gd name="T59" fmla="*/ 172 h 195"/>
              <a:gd name="T60" fmla="*/ 142 w 172"/>
              <a:gd name="T61" fmla="*/ 170 h 195"/>
              <a:gd name="T62" fmla="*/ 149 w 172"/>
              <a:gd name="T63" fmla="*/ 169 h 195"/>
              <a:gd name="T64" fmla="*/ 156 w 172"/>
              <a:gd name="T65" fmla="*/ 171 h 195"/>
              <a:gd name="T66" fmla="*/ 161 w 172"/>
              <a:gd name="T67" fmla="*/ 171 h 195"/>
              <a:gd name="T68" fmla="*/ 168 w 172"/>
              <a:gd name="T69" fmla="*/ 168 h 195"/>
              <a:gd name="T70" fmla="*/ 171 w 172"/>
              <a:gd name="T71" fmla="*/ 166 h 195"/>
              <a:gd name="T72" fmla="*/ 172 w 172"/>
              <a:gd name="T73" fmla="*/ 162 h 195"/>
              <a:gd name="T74" fmla="*/ 171 w 172"/>
              <a:gd name="T75" fmla="*/ 158 h 195"/>
              <a:gd name="T76" fmla="*/ 162 w 172"/>
              <a:gd name="T77" fmla="*/ 146 h 195"/>
              <a:gd name="T78" fmla="*/ 155 w 172"/>
              <a:gd name="T79" fmla="*/ 132 h 195"/>
              <a:gd name="T80" fmla="*/ 154 w 172"/>
              <a:gd name="T81" fmla="*/ 127 h 195"/>
              <a:gd name="T82" fmla="*/ 155 w 172"/>
              <a:gd name="T83" fmla="*/ 118 h 195"/>
              <a:gd name="T84" fmla="*/ 158 w 172"/>
              <a:gd name="T85" fmla="*/ 109 h 195"/>
              <a:gd name="T86" fmla="*/ 157 w 172"/>
              <a:gd name="T87" fmla="*/ 105 h 195"/>
              <a:gd name="T88" fmla="*/ 151 w 172"/>
              <a:gd name="T89" fmla="*/ 93 h 195"/>
              <a:gd name="T90" fmla="*/ 151 w 172"/>
              <a:gd name="T91" fmla="*/ 88 h 195"/>
              <a:gd name="T92" fmla="*/ 150 w 172"/>
              <a:gd name="T93" fmla="*/ 80 h 195"/>
              <a:gd name="T94" fmla="*/ 147 w 172"/>
              <a:gd name="T95" fmla="*/ 65 h 195"/>
              <a:gd name="T96" fmla="*/ 146 w 172"/>
              <a:gd name="T97" fmla="*/ 44 h 195"/>
              <a:gd name="T98" fmla="*/ 147 w 172"/>
              <a:gd name="T99" fmla="*/ 32 h 195"/>
              <a:gd name="T100" fmla="*/ 146 w 172"/>
              <a:gd name="T101" fmla="*/ 26 h 195"/>
              <a:gd name="T102" fmla="*/ 140 w 172"/>
              <a:gd name="T103" fmla="*/ 15 h 195"/>
              <a:gd name="T104" fmla="*/ 135 w 172"/>
              <a:gd name="T105" fmla="*/ 6 h 195"/>
              <a:gd name="T106" fmla="*/ 133 w 172"/>
              <a:gd name="T107" fmla="*/ 1 h 195"/>
              <a:gd name="T108" fmla="*/ 136 w 172"/>
              <a:gd name="T109" fmla="*/ 0 h 1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172" h="195">
                <a:moveTo>
                  <a:pt x="0" y="184"/>
                </a:moveTo>
                <a:lnTo>
                  <a:pt x="2" y="185"/>
                </a:lnTo>
                <a:lnTo>
                  <a:pt x="3" y="185"/>
                </a:lnTo>
                <a:lnTo>
                  <a:pt x="4" y="185"/>
                </a:lnTo>
                <a:lnTo>
                  <a:pt x="5" y="185"/>
                </a:lnTo>
                <a:lnTo>
                  <a:pt x="6" y="185"/>
                </a:lnTo>
                <a:lnTo>
                  <a:pt x="8" y="184"/>
                </a:lnTo>
                <a:lnTo>
                  <a:pt x="9" y="184"/>
                </a:lnTo>
                <a:lnTo>
                  <a:pt x="9" y="184"/>
                </a:lnTo>
                <a:lnTo>
                  <a:pt x="10" y="183"/>
                </a:lnTo>
                <a:lnTo>
                  <a:pt x="11" y="182"/>
                </a:lnTo>
                <a:lnTo>
                  <a:pt x="13" y="180"/>
                </a:lnTo>
                <a:lnTo>
                  <a:pt x="15" y="177"/>
                </a:lnTo>
                <a:lnTo>
                  <a:pt x="18" y="174"/>
                </a:lnTo>
                <a:lnTo>
                  <a:pt x="19" y="173"/>
                </a:lnTo>
                <a:lnTo>
                  <a:pt x="20" y="172"/>
                </a:lnTo>
                <a:lnTo>
                  <a:pt x="21" y="171"/>
                </a:lnTo>
                <a:lnTo>
                  <a:pt x="22" y="171"/>
                </a:lnTo>
                <a:lnTo>
                  <a:pt x="23" y="170"/>
                </a:lnTo>
                <a:lnTo>
                  <a:pt x="24" y="170"/>
                </a:lnTo>
                <a:lnTo>
                  <a:pt x="25" y="170"/>
                </a:lnTo>
                <a:lnTo>
                  <a:pt x="26" y="170"/>
                </a:lnTo>
                <a:lnTo>
                  <a:pt x="27" y="170"/>
                </a:lnTo>
                <a:lnTo>
                  <a:pt x="28" y="170"/>
                </a:lnTo>
                <a:lnTo>
                  <a:pt x="29" y="170"/>
                </a:lnTo>
                <a:lnTo>
                  <a:pt x="30" y="170"/>
                </a:lnTo>
                <a:lnTo>
                  <a:pt x="32" y="171"/>
                </a:lnTo>
                <a:lnTo>
                  <a:pt x="34" y="171"/>
                </a:lnTo>
                <a:lnTo>
                  <a:pt x="35" y="172"/>
                </a:lnTo>
                <a:lnTo>
                  <a:pt x="39" y="173"/>
                </a:lnTo>
                <a:lnTo>
                  <a:pt x="41" y="174"/>
                </a:lnTo>
                <a:lnTo>
                  <a:pt x="43" y="175"/>
                </a:lnTo>
                <a:lnTo>
                  <a:pt x="45" y="175"/>
                </a:lnTo>
                <a:lnTo>
                  <a:pt x="46" y="176"/>
                </a:lnTo>
                <a:lnTo>
                  <a:pt x="49" y="176"/>
                </a:lnTo>
                <a:lnTo>
                  <a:pt x="50" y="177"/>
                </a:lnTo>
                <a:lnTo>
                  <a:pt x="51" y="177"/>
                </a:lnTo>
                <a:lnTo>
                  <a:pt x="52" y="178"/>
                </a:lnTo>
                <a:lnTo>
                  <a:pt x="55" y="179"/>
                </a:lnTo>
                <a:lnTo>
                  <a:pt x="57" y="180"/>
                </a:lnTo>
                <a:lnTo>
                  <a:pt x="60" y="181"/>
                </a:lnTo>
                <a:lnTo>
                  <a:pt x="62" y="182"/>
                </a:lnTo>
                <a:lnTo>
                  <a:pt x="63" y="183"/>
                </a:lnTo>
                <a:lnTo>
                  <a:pt x="64" y="183"/>
                </a:lnTo>
                <a:lnTo>
                  <a:pt x="65" y="183"/>
                </a:lnTo>
                <a:lnTo>
                  <a:pt x="68" y="182"/>
                </a:lnTo>
                <a:lnTo>
                  <a:pt x="69" y="182"/>
                </a:lnTo>
                <a:lnTo>
                  <a:pt x="69" y="183"/>
                </a:lnTo>
                <a:lnTo>
                  <a:pt x="70" y="183"/>
                </a:lnTo>
                <a:lnTo>
                  <a:pt x="70" y="183"/>
                </a:lnTo>
                <a:lnTo>
                  <a:pt x="71" y="184"/>
                </a:lnTo>
                <a:lnTo>
                  <a:pt x="71" y="185"/>
                </a:lnTo>
                <a:lnTo>
                  <a:pt x="72" y="186"/>
                </a:lnTo>
                <a:lnTo>
                  <a:pt x="73" y="188"/>
                </a:lnTo>
                <a:lnTo>
                  <a:pt x="73" y="189"/>
                </a:lnTo>
                <a:lnTo>
                  <a:pt x="73" y="190"/>
                </a:lnTo>
                <a:lnTo>
                  <a:pt x="73" y="191"/>
                </a:lnTo>
                <a:lnTo>
                  <a:pt x="74" y="192"/>
                </a:lnTo>
                <a:lnTo>
                  <a:pt x="75" y="193"/>
                </a:lnTo>
                <a:lnTo>
                  <a:pt x="76" y="193"/>
                </a:lnTo>
                <a:lnTo>
                  <a:pt x="76" y="194"/>
                </a:lnTo>
                <a:lnTo>
                  <a:pt x="77" y="194"/>
                </a:lnTo>
                <a:lnTo>
                  <a:pt x="77" y="195"/>
                </a:lnTo>
                <a:lnTo>
                  <a:pt x="78" y="195"/>
                </a:lnTo>
                <a:lnTo>
                  <a:pt x="79" y="195"/>
                </a:lnTo>
                <a:lnTo>
                  <a:pt x="80" y="195"/>
                </a:lnTo>
                <a:lnTo>
                  <a:pt x="81" y="195"/>
                </a:lnTo>
                <a:lnTo>
                  <a:pt x="83" y="195"/>
                </a:lnTo>
                <a:lnTo>
                  <a:pt x="85" y="195"/>
                </a:lnTo>
                <a:lnTo>
                  <a:pt x="86" y="194"/>
                </a:lnTo>
                <a:lnTo>
                  <a:pt x="88" y="194"/>
                </a:lnTo>
                <a:lnTo>
                  <a:pt x="89" y="193"/>
                </a:lnTo>
                <a:lnTo>
                  <a:pt x="90" y="192"/>
                </a:lnTo>
                <a:lnTo>
                  <a:pt x="91" y="191"/>
                </a:lnTo>
                <a:lnTo>
                  <a:pt x="94" y="190"/>
                </a:lnTo>
                <a:lnTo>
                  <a:pt x="94" y="189"/>
                </a:lnTo>
                <a:lnTo>
                  <a:pt x="95" y="189"/>
                </a:lnTo>
                <a:lnTo>
                  <a:pt x="96" y="188"/>
                </a:lnTo>
                <a:lnTo>
                  <a:pt x="96" y="186"/>
                </a:lnTo>
                <a:lnTo>
                  <a:pt x="97" y="185"/>
                </a:lnTo>
                <a:lnTo>
                  <a:pt x="97" y="184"/>
                </a:lnTo>
                <a:lnTo>
                  <a:pt x="97" y="183"/>
                </a:lnTo>
                <a:lnTo>
                  <a:pt x="97" y="182"/>
                </a:lnTo>
                <a:lnTo>
                  <a:pt x="96" y="178"/>
                </a:lnTo>
                <a:lnTo>
                  <a:pt x="96" y="176"/>
                </a:lnTo>
                <a:lnTo>
                  <a:pt x="96" y="175"/>
                </a:lnTo>
                <a:lnTo>
                  <a:pt x="96" y="174"/>
                </a:lnTo>
                <a:lnTo>
                  <a:pt x="96" y="173"/>
                </a:lnTo>
                <a:lnTo>
                  <a:pt x="97" y="172"/>
                </a:lnTo>
                <a:lnTo>
                  <a:pt x="97" y="171"/>
                </a:lnTo>
                <a:lnTo>
                  <a:pt x="98" y="170"/>
                </a:lnTo>
                <a:lnTo>
                  <a:pt x="99" y="169"/>
                </a:lnTo>
                <a:lnTo>
                  <a:pt x="100" y="168"/>
                </a:lnTo>
                <a:lnTo>
                  <a:pt x="103" y="165"/>
                </a:lnTo>
                <a:lnTo>
                  <a:pt x="106" y="162"/>
                </a:lnTo>
                <a:lnTo>
                  <a:pt x="109" y="160"/>
                </a:lnTo>
                <a:lnTo>
                  <a:pt x="110" y="159"/>
                </a:lnTo>
                <a:lnTo>
                  <a:pt x="111" y="158"/>
                </a:lnTo>
                <a:lnTo>
                  <a:pt x="112" y="157"/>
                </a:lnTo>
                <a:lnTo>
                  <a:pt x="112" y="157"/>
                </a:lnTo>
                <a:lnTo>
                  <a:pt x="113" y="157"/>
                </a:lnTo>
                <a:lnTo>
                  <a:pt x="113" y="156"/>
                </a:lnTo>
                <a:lnTo>
                  <a:pt x="114" y="156"/>
                </a:lnTo>
                <a:lnTo>
                  <a:pt x="115" y="157"/>
                </a:lnTo>
                <a:lnTo>
                  <a:pt x="116" y="157"/>
                </a:lnTo>
                <a:lnTo>
                  <a:pt x="117" y="158"/>
                </a:lnTo>
                <a:lnTo>
                  <a:pt x="117" y="158"/>
                </a:lnTo>
                <a:lnTo>
                  <a:pt x="118" y="159"/>
                </a:lnTo>
                <a:lnTo>
                  <a:pt x="120" y="162"/>
                </a:lnTo>
                <a:lnTo>
                  <a:pt x="122" y="165"/>
                </a:lnTo>
                <a:lnTo>
                  <a:pt x="123" y="166"/>
                </a:lnTo>
                <a:lnTo>
                  <a:pt x="124" y="167"/>
                </a:lnTo>
                <a:lnTo>
                  <a:pt x="125" y="168"/>
                </a:lnTo>
                <a:lnTo>
                  <a:pt x="127" y="169"/>
                </a:lnTo>
                <a:lnTo>
                  <a:pt x="128" y="170"/>
                </a:lnTo>
                <a:lnTo>
                  <a:pt x="130" y="171"/>
                </a:lnTo>
                <a:lnTo>
                  <a:pt x="131" y="171"/>
                </a:lnTo>
                <a:lnTo>
                  <a:pt x="133" y="172"/>
                </a:lnTo>
                <a:lnTo>
                  <a:pt x="134" y="172"/>
                </a:lnTo>
                <a:lnTo>
                  <a:pt x="135" y="172"/>
                </a:lnTo>
                <a:lnTo>
                  <a:pt x="136" y="172"/>
                </a:lnTo>
                <a:lnTo>
                  <a:pt x="137" y="172"/>
                </a:lnTo>
                <a:lnTo>
                  <a:pt x="138" y="171"/>
                </a:lnTo>
                <a:lnTo>
                  <a:pt x="142" y="170"/>
                </a:lnTo>
                <a:lnTo>
                  <a:pt x="145" y="169"/>
                </a:lnTo>
                <a:lnTo>
                  <a:pt x="146" y="169"/>
                </a:lnTo>
                <a:lnTo>
                  <a:pt x="147" y="169"/>
                </a:lnTo>
                <a:lnTo>
                  <a:pt x="149" y="169"/>
                </a:lnTo>
                <a:lnTo>
                  <a:pt x="151" y="169"/>
                </a:lnTo>
                <a:lnTo>
                  <a:pt x="153" y="170"/>
                </a:lnTo>
                <a:lnTo>
                  <a:pt x="155" y="171"/>
                </a:lnTo>
                <a:lnTo>
                  <a:pt x="156" y="171"/>
                </a:lnTo>
                <a:lnTo>
                  <a:pt x="157" y="171"/>
                </a:lnTo>
                <a:lnTo>
                  <a:pt x="158" y="171"/>
                </a:lnTo>
                <a:lnTo>
                  <a:pt x="160" y="171"/>
                </a:lnTo>
                <a:lnTo>
                  <a:pt x="161" y="171"/>
                </a:lnTo>
                <a:lnTo>
                  <a:pt x="163" y="171"/>
                </a:lnTo>
                <a:lnTo>
                  <a:pt x="165" y="170"/>
                </a:lnTo>
                <a:lnTo>
                  <a:pt x="167" y="169"/>
                </a:lnTo>
                <a:lnTo>
                  <a:pt x="168" y="168"/>
                </a:lnTo>
                <a:lnTo>
                  <a:pt x="169" y="168"/>
                </a:lnTo>
                <a:lnTo>
                  <a:pt x="170" y="167"/>
                </a:lnTo>
                <a:lnTo>
                  <a:pt x="171" y="167"/>
                </a:lnTo>
                <a:lnTo>
                  <a:pt x="171" y="166"/>
                </a:lnTo>
                <a:lnTo>
                  <a:pt x="172" y="165"/>
                </a:lnTo>
                <a:lnTo>
                  <a:pt x="172" y="164"/>
                </a:lnTo>
                <a:lnTo>
                  <a:pt x="172" y="163"/>
                </a:lnTo>
                <a:lnTo>
                  <a:pt x="172" y="162"/>
                </a:lnTo>
                <a:lnTo>
                  <a:pt x="172" y="161"/>
                </a:lnTo>
                <a:lnTo>
                  <a:pt x="171" y="160"/>
                </a:lnTo>
                <a:lnTo>
                  <a:pt x="171" y="159"/>
                </a:lnTo>
                <a:lnTo>
                  <a:pt x="171" y="158"/>
                </a:lnTo>
                <a:lnTo>
                  <a:pt x="170" y="157"/>
                </a:lnTo>
                <a:lnTo>
                  <a:pt x="168" y="153"/>
                </a:lnTo>
                <a:lnTo>
                  <a:pt x="164" y="149"/>
                </a:lnTo>
                <a:lnTo>
                  <a:pt x="162" y="146"/>
                </a:lnTo>
                <a:lnTo>
                  <a:pt x="161" y="145"/>
                </a:lnTo>
                <a:lnTo>
                  <a:pt x="158" y="139"/>
                </a:lnTo>
                <a:lnTo>
                  <a:pt x="157" y="136"/>
                </a:lnTo>
                <a:lnTo>
                  <a:pt x="155" y="132"/>
                </a:lnTo>
                <a:lnTo>
                  <a:pt x="154" y="131"/>
                </a:lnTo>
                <a:lnTo>
                  <a:pt x="154" y="129"/>
                </a:lnTo>
                <a:lnTo>
                  <a:pt x="154" y="128"/>
                </a:lnTo>
                <a:lnTo>
                  <a:pt x="154" y="127"/>
                </a:lnTo>
                <a:lnTo>
                  <a:pt x="154" y="125"/>
                </a:lnTo>
                <a:lnTo>
                  <a:pt x="154" y="124"/>
                </a:lnTo>
                <a:lnTo>
                  <a:pt x="154" y="121"/>
                </a:lnTo>
                <a:lnTo>
                  <a:pt x="155" y="118"/>
                </a:lnTo>
                <a:lnTo>
                  <a:pt x="157" y="113"/>
                </a:lnTo>
                <a:lnTo>
                  <a:pt x="157" y="111"/>
                </a:lnTo>
                <a:lnTo>
                  <a:pt x="158" y="110"/>
                </a:lnTo>
                <a:lnTo>
                  <a:pt x="158" y="109"/>
                </a:lnTo>
                <a:lnTo>
                  <a:pt x="158" y="108"/>
                </a:lnTo>
                <a:lnTo>
                  <a:pt x="158" y="107"/>
                </a:lnTo>
                <a:lnTo>
                  <a:pt x="157" y="106"/>
                </a:lnTo>
                <a:lnTo>
                  <a:pt x="157" y="105"/>
                </a:lnTo>
                <a:lnTo>
                  <a:pt x="156" y="104"/>
                </a:lnTo>
                <a:lnTo>
                  <a:pt x="155" y="100"/>
                </a:lnTo>
                <a:lnTo>
                  <a:pt x="152" y="95"/>
                </a:lnTo>
                <a:lnTo>
                  <a:pt x="151" y="93"/>
                </a:lnTo>
                <a:lnTo>
                  <a:pt x="151" y="92"/>
                </a:lnTo>
                <a:lnTo>
                  <a:pt x="151" y="91"/>
                </a:lnTo>
                <a:lnTo>
                  <a:pt x="151" y="90"/>
                </a:lnTo>
                <a:lnTo>
                  <a:pt x="151" y="88"/>
                </a:lnTo>
                <a:lnTo>
                  <a:pt x="151" y="85"/>
                </a:lnTo>
                <a:lnTo>
                  <a:pt x="151" y="83"/>
                </a:lnTo>
                <a:lnTo>
                  <a:pt x="151" y="82"/>
                </a:lnTo>
                <a:lnTo>
                  <a:pt x="150" y="80"/>
                </a:lnTo>
                <a:lnTo>
                  <a:pt x="149" y="75"/>
                </a:lnTo>
                <a:lnTo>
                  <a:pt x="148" y="72"/>
                </a:lnTo>
                <a:lnTo>
                  <a:pt x="147" y="68"/>
                </a:lnTo>
                <a:lnTo>
                  <a:pt x="147" y="65"/>
                </a:lnTo>
                <a:lnTo>
                  <a:pt x="147" y="63"/>
                </a:lnTo>
                <a:lnTo>
                  <a:pt x="146" y="61"/>
                </a:lnTo>
                <a:lnTo>
                  <a:pt x="146" y="51"/>
                </a:lnTo>
                <a:lnTo>
                  <a:pt x="146" y="44"/>
                </a:lnTo>
                <a:lnTo>
                  <a:pt x="146" y="42"/>
                </a:lnTo>
                <a:lnTo>
                  <a:pt x="146" y="40"/>
                </a:lnTo>
                <a:lnTo>
                  <a:pt x="147" y="34"/>
                </a:lnTo>
                <a:lnTo>
                  <a:pt x="147" y="32"/>
                </a:lnTo>
                <a:lnTo>
                  <a:pt x="147" y="30"/>
                </a:lnTo>
                <a:lnTo>
                  <a:pt x="147" y="28"/>
                </a:lnTo>
                <a:lnTo>
                  <a:pt x="146" y="27"/>
                </a:lnTo>
                <a:lnTo>
                  <a:pt x="146" y="26"/>
                </a:lnTo>
                <a:lnTo>
                  <a:pt x="145" y="24"/>
                </a:lnTo>
                <a:lnTo>
                  <a:pt x="145" y="23"/>
                </a:lnTo>
                <a:lnTo>
                  <a:pt x="143" y="20"/>
                </a:lnTo>
                <a:lnTo>
                  <a:pt x="140" y="15"/>
                </a:lnTo>
                <a:lnTo>
                  <a:pt x="138" y="13"/>
                </a:lnTo>
                <a:lnTo>
                  <a:pt x="137" y="10"/>
                </a:lnTo>
                <a:lnTo>
                  <a:pt x="136" y="8"/>
                </a:lnTo>
                <a:lnTo>
                  <a:pt x="135" y="6"/>
                </a:lnTo>
                <a:lnTo>
                  <a:pt x="134" y="4"/>
                </a:lnTo>
                <a:lnTo>
                  <a:pt x="134" y="3"/>
                </a:lnTo>
                <a:lnTo>
                  <a:pt x="134" y="2"/>
                </a:lnTo>
                <a:lnTo>
                  <a:pt x="133" y="1"/>
                </a:lnTo>
                <a:lnTo>
                  <a:pt x="133" y="0"/>
                </a:lnTo>
                <a:lnTo>
                  <a:pt x="134" y="0"/>
                </a:lnTo>
                <a:lnTo>
                  <a:pt x="135" y="0"/>
                </a:lnTo>
                <a:lnTo>
                  <a:pt x="136" y="0"/>
                </a:lnTo>
                <a:lnTo>
                  <a:pt x="139" y="0"/>
                </a:lnTo>
              </a:path>
            </a:pathLst>
          </a:custGeom>
          <a:noFill/>
          <a:ln w="98425">
            <a:solidFill>
              <a:srgbClr val="CCCC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127" name="Freeform 243">
            <a:extLst>
              <a:ext uri="{FF2B5EF4-FFF2-40B4-BE49-F238E27FC236}">
                <a16:creationId xmlns:a16="http://schemas.microsoft.com/office/drawing/2014/main" id="{B3A8E29B-9746-48E0-B15C-A251C5E274AE}"/>
              </a:ext>
            </a:extLst>
          </p:cNvPr>
          <p:cNvSpPr>
            <a:spLocks/>
          </p:cNvSpPr>
          <p:nvPr/>
        </p:nvSpPr>
        <p:spPr bwMode="auto">
          <a:xfrm>
            <a:off x="8781815" y="2062037"/>
            <a:ext cx="637923" cy="419847"/>
          </a:xfrm>
          <a:custGeom>
            <a:avLst/>
            <a:gdLst>
              <a:gd name="T0" fmla="*/ 186 w 626"/>
              <a:gd name="T1" fmla="*/ 49 h 412"/>
              <a:gd name="T2" fmla="*/ 212 w 626"/>
              <a:gd name="T3" fmla="*/ 41 h 412"/>
              <a:gd name="T4" fmla="*/ 253 w 626"/>
              <a:gd name="T5" fmla="*/ 36 h 412"/>
              <a:gd name="T6" fmla="*/ 272 w 626"/>
              <a:gd name="T7" fmla="*/ 62 h 412"/>
              <a:gd name="T8" fmla="*/ 302 w 626"/>
              <a:gd name="T9" fmla="*/ 82 h 412"/>
              <a:gd name="T10" fmla="*/ 343 w 626"/>
              <a:gd name="T11" fmla="*/ 106 h 412"/>
              <a:gd name="T12" fmla="*/ 371 w 626"/>
              <a:gd name="T13" fmla="*/ 106 h 412"/>
              <a:gd name="T14" fmla="*/ 400 w 626"/>
              <a:gd name="T15" fmla="*/ 107 h 412"/>
              <a:gd name="T16" fmla="*/ 407 w 626"/>
              <a:gd name="T17" fmla="*/ 89 h 412"/>
              <a:gd name="T18" fmla="*/ 422 w 626"/>
              <a:gd name="T19" fmla="*/ 68 h 412"/>
              <a:gd name="T20" fmla="*/ 461 w 626"/>
              <a:gd name="T21" fmla="*/ 43 h 412"/>
              <a:gd name="T22" fmla="*/ 477 w 626"/>
              <a:gd name="T23" fmla="*/ 29 h 412"/>
              <a:gd name="T24" fmla="*/ 510 w 626"/>
              <a:gd name="T25" fmla="*/ 42 h 412"/>
              <a:gd name="T26" fmla="*/ 552 w 626"/>
              <a:gd name="T27" fmla="*/ 67 h 412"/>
              <a:gd name="T28" fmla="*/ 578 w 626"/>
              <a:gd name="T29" fmla="*/ 49 h 412"/>
              <a:gd name="T30" fmla="*/ 605 w 626"/>
              <a:gd name="T31" fmla="*/ 10 h 412"/>
              <a:gd name="T32" fmla="*/ 626 w 626"/>
              <a:gd name="T33" fmla="*/ 2 h 412"/>
              <a:gd name="T34" fmla="*/ 607 w 626"/>
              <a:gd name="T35" fmla="*/ 60 h 412"/>
              <a:gd name="T36" fmla="*/ 605 w 626"/>
              <a:gd name="T37" fmla="*/ 90 h 412"/>
              <a:gd name="T38" fmla="*/ 589 w 626"/>
              <a:gd name="T39" fmla="*/ 124 h 412"/>
              <a:gd name="T40" fmla="*/ 570 w 626"/>
              <a:gd name="T41" fmla="*/ 137 h 412"/>
              <a:gd name="T42" fmla="*/ 585 w 626"/>
              <a:gd name="T43" fmla="*/ 191 h 412"/>
              <a:gd name="T44" fmla="*/ 580 w 626"/>
              <a:gd name="T45" fmla="*/ 230 h 412"/>
              <a:gd name="T46" fmla="*/ 590 w 626"/>
              <a:gd name="T47" fmla="*/ 265 h 412"/>
              <a:gd name="T48" fmla="*/ 608 w 626"/>
              <a:gd name="T49" fmla="*/ 299 h 412"/>
              <a:gd name="T50" fmla="*/ 619 w 626"/>
              <a:gd name="T51" fmla="*/ 312 h 412"/>
              <a:gd name="T52" fmla="*/ 624 w 626"/>
              <a:gd name="T53" fmla="*/ 342 h 412"/>
              <a:gd name="T54" fmla="*/ 614 w 626"/>
              <a:gd name="T55" fmla="*/ 377 h 412"/>
              <a:gd name="T56" fmla="*/ 598 w 626"/>
              <a:gd name="T57" fmla="*/ 394 h 412"/>
              <a:gd name="T58" fmla="*/ 550 w 626"/>
              <a:gd name="T59" fmla="*/ 379 h 412"/>
              <a:gd name="T60" fmla="*/ 513 w 626"/>
              <a:gd name="T61" fmla="*/ 379 h 412"/>
              <a:gd name="T62" fmla="*/ 496 w 626"/>
              <a:gd name="T63" fmla="*/ 402 h 412"/>
              <a:gd name="T64" fmla="*/ 459 w 626"/>
              <a:gd name="T65" fmla="*/ 402 h 412"/>
              <a:gd name="T66" fmla="*/ 439 w 626"/>
              <a:gd name="T67" fmla="*/ 412 h 412"/>
              <a:gd name="T68" fmla="*/ 404 w 626"/>
              <a:gd name="T69" fmla="*/ 387 h 412"/>
              <a:gd name="T70" fmla="*/ 366 w 626"/>
              <a:gd name="T71" fmla="*/ 359 h 412"/>
              <a:gd name="T72" fmla="*/ 314 w 626"/>
              <a:gd name="T73" fmla="*/ 342 h 412"/>
              <a:gd name="T74" fmla="*/ 287 w 626"/>
              <a:gd name="T75" fmla="*/ 325 h 412"/>
              <a:gd name="T76" fmla="*/ 265 w 626"/>
              <a:gd name="T77" fmla="*/ 314 h 412"/>
              <a:gd name="T78" fmla="*/ 243 w 626"/>
              <a:gd name="T79" fmla="*/ 343 h 412"/>
              <a:gd name="T80" fmla="*/ 208 w 626"/>
              <a:gd name="T81" fmla="*/ 327 h 412"/>
              <a:gd name="T82" fmla="*/ 200 w 626"/>
              <a:gd name="T83" fmla="*/ 308 h 412"/>
              <a:gd name="T84" fmla="*/ 173 w 626"/>
              <a:gd name="T85" fmla="*/ 295 h 412"/>
              <a:gd name="T86" fmla="*/ 152 w 626"/>
              <a:gd name="T87" fmla="*/ 280 h 412"/>
              <a:gd name="T88" fmla="*/ 124 w 626"/>
              <a:gd name="T89" fmla="*/ 264 h 412"/>
              <a:gd name="T90" fmla="*/ 95 w 626"/>
              <a:gd name="T91" fmla="*/ 263 h 412"/>
              <a:gd name="T92" fmla="*/ 55 w 626"/>
              <a:gd name="T93" fmla="*/ 213 h 412"/>
              <a:gd name="T94" fmla="*/ 64 w 626"/>
              <a:gd name="T95" fmla="*/ 181 h 412"/>
              <a:gd name="T96" fmla="*/ 53 w 626"/>
              <a:gd name="T97" fmla="*/ 160 h 412"/>
              <a:gd name="T98" fmla="*/ 39 w 626"/>
              <a:gd name="T99" fmla="*/ 140 h 412"/>
              <a:gd name="T100" fmla="*/ 19 w 626"/>
              <a:gd name="T101" fmla="*/ 130 h 412"/>
              <a:gd name="T102" fmla="*/ 0 w 626"/>
              <a:gd name="T103" fmla="*/ 115 h 412"/>
              <a:gd name="T104" fmla="*/ 6 w 626"/>
              <a:gd name="T105" fmla="*/ 105 h 412"/>
              <a:gd name="T106" fmla="*/ 16 w 626"/>
              <a:gd name="T107" fmla="*/ 86 h 412"/>
              <a:gd name="T108" fmla="*/ 17 w 626"/>
              <a:gd name="T109" fmla="*/ 74 h 412"/>
              <a:gd name="T110" fmla="*/ 35 w 626"/>
              <a:gd name="T111" fmla="*/ 74 h 412"/>
              <a:gd name="T112" fmla="*/ 61 w 626"/>
              <a:gd name="T113" fmla="*/ 61 h 412"/>
              <a:gd name="T114" fmla="*/ 83 w 626"/>
              <a:gd name="T115" fmla="*/ 46 h 412"/>
              <a:gd name="T116" fmla="*/ 109 w 626"/>
              <a:gd name="T117" fmla="*/ 52 h 412"/>
              <a:gd name="T118" fmla="*/ 141 w 626"/>
              <a:gd name="T119" fmla="*/ 51 h 412"/>
              <a:gd name="T120" fmla="*/ 161 w 626"/>
              <a:gd name="T121" fmla="*/ 31 h 4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626" h="412">
                <a:moveTo>
                  <a:pt x="171" y="26"/>
                </a:moveTo>
                <a:lnTo>
                  <a:pt x="171" y="26"/>
                </a:lnTo>
                <a:lnTo>
                  <a:pt x="173" y="27"/>
                </a:lnTo>
                <a:lnTo>
                  <a:pt x="174" y="28"/>
                </a:lnTo>
                <a:lnTo>
                  <a:pt x="174" y="29"/>
                </a:lnTo>
                <a:lnTo>
                  <a:pt x="175" y="29"/>
                </a:lnTo>
                <a:lnTo>
                  <a:pt x="176" y="30"/>
                </a:lnTo>
                <a:lnTo>
                  <a:pt x="177" y="32"/>
                </a:lnTo>
                <a:lnTo>
                  <a:pt x="178" y="34"/>
                </a:lnTo>
                <a:lnTo>
                  <a:pt x="179" y="36"/>
                </a:lnTo>
                <a:lnTo>
                  <a:pt x="180" y="38"/>
                </a:lnTo>
                <a:lnTo>
                  <a:pt x="181" y="42"/>
                </a:lnTo>
                <a:lnTo>
                  <a:pt x="182" y="44"/>
                </a:lnTo>
                <a:lnTo>
                  <a:pt x="183" y="45"/>
                </a:lnTo>
                <a:lnTo>
                  <a:pt x="184" y="46"/>
                </a:lnTo>
                <a:lnTo>
                  <a:pt x="184" y="47"/>
                </a:lnTo>
                <a:lnTo>
                  <a:pt x="185" y="48"/>
                </a:lnTo>
                <a:lnTo>
                  <a:pt x="186" y="49"/>
                </a:lnTo>
                <a:lnTo>
                  <a:pt x="187" y="49"/>
                </a:lnTo>
                <a:lnTo>
                  <a:pt x="188" y="50"/>
                </a:lnTo>
                <a:lnTo>
                  <a:pt x="189" y="50"/>
                </a:lnTo>
                <a:lnTo>
                  <a:pt x="190" y="50"/>
                </a:lnTo>
                <a:lnTo>
                  <a:pt x="191" y="50"/>
                </a:lnTo>
                <a:lnTo>
                  <a:pt x="193" y="51"/>
                </a:lnTo>
                <a:lnTo>
                  <a:pt x="194" y="51"/>
                </a:lnTo>
                <a:lnTo>
                  <a:pt x="194" y="50"/>
                </a:lnTo>
                <a:lnTo>
                  <a:pt x="195" y="50"/>
                </a:lnTo>
                <a:lnTo>
                  <a:pt x="196" y="50"/>
                </a:lnTo>
                <a:lnTo>
                  <a:pt x="197" y="49"/>
                </a:lnTo>
                <a:lnTo>
                  <a:pt x="200" y="48"/>
                </a:lnTo>
                <a:lnTo>
                  <a:pt x="203" y="46"/>
                </a:lnTo>
                <a:lnTo>
                  <a:pt x="204" y="45"/>
                </a:lnTo>
                <a:lnTo>
                  <a:pt x="206" y="44"/>
                </a:lnTo>
                <a:lnTo>
                  <a:pt x="210" y="42"/>
                </a:lnTo>
                <a:lnTo>
                  <a:pt x="211" y="42"/>
                </a:lnTo>
                <a:lnTo>
                  <a:pt x="212" y="41"/>
                </a:lnTo>
                <a:lnTo>
                  <a:pt x="213" y="40"/>
                </a:lnTo>
                <a:lnTo>
                  <a:pt x="214" y="40"/>
                </a:lnTo>
                <a:lnTo>
                  <a:pt x="217" y="36"/>
                </a:lnTo>
                <a:lnTo>
                  <a:pt x="218" y="35"/>
                </a:lnTo>
                <a:lnTo>
                  <a:pt x="220" y="34"/>
                </a:lnTo>
                <a:lnTo>
                  <a:pt x="221" y="33"/>
                </a:lnTo>
                <a:lnTo>
                  <a:pt x="223" y="33"/>
                </a:lnTo>
                <a:lnTo>
                  <a:pt x="227" y="31"/>
                </a:lnTo>
                <a:lnTo>
                  <a:pt x="229" y="31"/>
                </a:lnTo>
                <a:lnTo>
                  <a:pt x="230" y="31"/>
                </a:lnTo>
                <a:lnTo>
                  <a:pt x="231" y="31"/>
                </a:lnTo>
                <a:lnTo>
                  <a:pt x="233" y="31"/>
                </a:lnTo>
                <a:lnTo>
                  <a:pt x="234" y="31"/>
                </a:lnTo>
                <a:lnTo>
                  <a:pt x="238" y="32"/>
                </a:lnTo>
                <a:lnTo>
                  <a:pt x="241" y="32"/>
                </a:lnTo>
                <a:lnTo>
                  <a:pt x="246" y="34"/>
                </a:lnTo>
                <a:lnTo>
                  <a:pt x="251" y="35"/>
                </a:lnTo>
                <a:lnTo>
                  <a:pt x="253" y="36"/>
                </a:lnTo>
                <a:lnTo>
                  <a:pt x="255" y="37"/>
                </a:lnTo>
                <a:lnTo>
                  <a:pt x="257" y="38"/>
                </a:lnTo>
                <a:lnTo>
                  <a:pt x="258" y="38"/>
                </a:lnTo>
                <a:lnTo>
                  <a:pt x="259" y="39"/>
                </a:lnTo>
                <a:lnTo>
                  <a:pt x="260" y="40"/>
                </a:lnTo>
                <a:lnTo>
                  <a:pt x="263" y="43"/>
                </a:lnTo>
                <a:lnTo>
                  <a:pt x="264" y="45"/>
                </a:lnTo>
                <a:lnTo>
                  <a:pt x="264" y="45"/>
                </a:lnTo>
                <a:lnTo>
                  <a:pt x="265" y="46"/>
                </a:lnTo>
                <a:lnTo>
                  <a:pt x="265" y="47"/>
                </a:lnTo>
                <a:lnTo>
                  <a:pt x="266" y="49"/>
                </a:lnTo>
                <a:lnTo>
                  <a:pt x="267" y="51"/>
                </a:lnTo>
                <a:lnTo>
                  <a:pt x="268" y="55"/>
                </a:lnTo>
                <a:lnTo>
                  <a:pt x="269" y="58"/>
                </a:lnTo>
                <a:lnTo>
                  <a:pt x="270" y="59"/>
                </a:lnTo>
                <a:lnTo>
                  <a:pt x="270" y="60"/>
                </a:lnTo>
                <a:lnTo>
                  <a:pt x="271" y="61"/>
                </a:lnTo>
                <a:lnTo>
                  <a:pt x="272" y="62"/>
                </a:lnTo>
                <a:lnTo>
                  <a:pt x="273" y="62"/>
                </a:lnTo>
                <a:lnTo>
                  <a:pt x="274" y="63"/>
                </a:lnTo>
                <a:lnTo>
                  <a:pt x="275" y="64"/>
                </a:lnTo>
                <a:lnTo>
                  <a:pt x="277" y="64"/>
                </a:lnTo>
                <a:lnTo>
                  <a:pt x="282" y="66"/>
                </a:lnTo>
                <a:lnTo>
                  <a:pt x="284" y="66"/>
                </a:lnTo>
                <a:lnTo>
                  <a:pt x="286" y="67"/>
                </a:lnTo>
                <a:lnTo>
                  <a:pt x="287" y="68"/>
                </a:lnTo>
                <a:lnTo>
                  <a:pt x="288" y="68"/>
                </a:lnTo>
                <a:lnTo>
                  <a:pt x="289" y="69"/>
                </a:lnTo>
                <a:lnTo>
                  <a:pt x="290" y="70"/>
                </a:lnTo>
                <a:lnTo>
                  <a:pt x="292" y="72"/>
                </a:lnTo>
                <a:lnTo>
                  <a:pt x="295" y="76"/>
                </a:lnTo>
                <a:lnTo>
                  <a:pt x="296" y="77"/>
                </a:lnTo>
                <a:lnTo>
                  <a:pt x="297" y="79"/>
                </a:lnTo>
                <a:lnTo>
                  <a:pt x="299" y="80"/>
                </a:lnTo>
                <a:lnTo>
                  <a:pt x="300" y="81"/>
                </a:lnTo>
                <a:lnTo>
                  <a:pt x="302" y="82"/>
                </a:lnTo>
                <a:lnTo>
                  <a:pt x="305" y="83"/>
                </a:lnTo>
                <a:lnTo>
                  <a:pt x="309" y="85"/>
                </a:lnTo>
                <a:lnTo>
                  <a:pt x="310" y="86"/>
                </a:lnTo>
                <a:lnTo>
                  <a:pt x="312" y="86"/>
                </a:lnTo>
                <a:lnTo>
                  <a:pt x="313" y="87"/>
                </a:lnTo>
                <a:lnTo>
                  <a:pt x="314" y="88"/>
                </a:lnTo>
                <a:lnTo>
                  <a:pt x="318" y="91"/>
                </a:lnTo>
                <a:lnTo>
                  <a:pt x="319" y="92"/>
                </a:lnTo>
                <a:lnTo>
                  <a:pt x="321" y="93"/>
                </a:lnTo>
                <a:lnTo>
                  <a:pt x="322" y="94"/>
                </a:lnTo>
                <a:lnTo>
                  <a:pt x="324" y="95"/>
                </a:lnTo>
                <a:lnTo>
                  <a:pt x="327" y="96"/>
                </a:lnTo>
                <a:lnTo>
                  <a:pt x="330" y="97"/>
                </a:lnTo>
                <a:lnTo>
                  <a:pt x="333" y="99"/>
                </a:lnTo>
                <a:lnTo>
                  <a:pt x="335" y="100"/>
                </a:lnTo>
                <a:lnTo>
                  <a:pt x="336" y="100"/>
                </a:lnTo>
                <a:lnTo>
                  <a:pt x="338" y="102"/>
                </a:lnTo>
                <a:lnTo>
                  <a:pt x="343" y="106"/>
                </a:lnTo>
                <a:lnTo>
                  <a:pt x="345" y="107"/>
                </a:lnTo>
                <a:lnTo>
                  <a:pt x="346" y="108"/>
                </a:lnTo>
                <a:lnTo>
                  <a:pt x="347" y="108"/>
                </a:lnTo>
                <a:lnTo>
                  <a:pt x="348" y="109"/>
                </a:lnTo>
                <a:lnTo>
                  <a:pt x="349" y="109"/>
                </a:lnTo>
                <a:lnTo>
                  <a:pt x="350" y="109"/>
                </a:lnTo>
                <a:lnTo>
                  <a:pt x="352" y="109"/>
                </a:lnTo>
                <a:lnTo>
                  <a:pt x="354" y="109"/>
                </a:lnTo>
                <a:lnTo>
                  <a:pt x="356" y="108"/>
                </a:lnTo>
                <a:lnTo>
                  <a:pt x="360" y="107"/>
                </a:lnTo>
                <a:lnTo>
                  <a:pt x="361" y="107"/>
                </a:lnTo>
                <a:lnTo>
                  <a:pt x="363" y="107"/>
                </a:lnTo>
                <a:lnTo>
                  <a:pt x="366" y="105"/>
                </a:lnTo>
                <a:lnTo>
                  <a:pt x="367" y="105"/>
                </a:lnTo>
                <a:lnTo>
                  <a:pt x="367" y="105"/>
                </a:lnTo>
                <a:lnTo>
                  <a:pt x="368" y="105"/>
                </a:lnTo>
                <a:lnTo>
                  <a:pt x="369" y="105"/>
                </a:lnTo>
                <a:lnTo>
                  <a:pt x="371" y="106"/>
                </a:lnTo>
                <a:lnTo>
                  <a:pt x="372" y="106"/>
                </a:lnTo>
                <a:lnTo>
                  <a:pt x="372" y="106"/>
                </a:lnTo>
                <a:lnTo>
                  <a:pt x="373" y="107"/>
                </a:lnTo>
                <a:lnTo>
                  <a:pt x="375" y="107"/>
                </a:lnTo>
                <a:lnTo>
                  <a:pt x="377" y="106"/>
                </a:lnTo>
                <a:lnTo>
                  <a:pt x="381" y="106"/>
                </a:lnTo>
                <a:lnTo>
                  <a:pt x="384" y="106"/>
                </a:lnTo>
                <a:lnTo>
                  <a:pt x="385" y="105"/>
                </a:lnTo>
                <a:lnTo>
                  <a:pt x="386" y="106"/>
                </a:lnTo>
                <a:lnTo>
                  <a:pt x="388" y="106"/>
                </a:lnTo>
                <a:lnTo>
                  <a:pt x="390" y="106"/>
                </a:lnTo>
                <a:lnTo>
                  <a:pt x="393" y="107"/>
                </a:lnTo>
                <a:lnTo>
                  <a:pt x="395" y="107"/>
                </a:lnTo>
                <a:lnTo>
                  <a:pt x="396" y="107"/>
                </a:lnTo>
                <a:lnTo>
                  <a:pt x="397" y="107"/>
                </a:lnTo>
                <a:lnTo>
                  <a:pt x="398" y="107"/>
                </a:lnTo>
                <a:lnTo>
                  <a:pt x="399" y="107"/>
                </a:lnTo>
                <a:lnTo>
                  <a:pt x="400" y="107"/>
                </a:lnTo>
                <a:lnTo>
                  <a:pt x="400" y="107"/>
                </a:lnTo>
                <a:lnTo>
                  <a:pt x="401" y="106"/>
                </a:lnTo>
                <a:lnTo>
                  <a:pt x="401" y="105"/>
                </a:lnTo>
                <a:lnTo>
                  <a:pt x="401" y="105"/>
                </a:lnTo>
                <a:lnTo>
                  <a:pt x="401" y="104"/>
                </a:lnTo>
                <a:lnTo>
                  <a:pt x="401" y="103"/>
                </a:lnTo>
                <a:lnTo>
                  <a:pt x="400" y="100"/>
                </a:lnTo>
                <a:lnTo>
                  <a:pt x="400" y="98"/>
                </a:lnTo>
                <a:lnTo>
                  <a:pt x="400" y="98"/>
                </a:lnTo>
                <a:lnTo>
                  <a:pt x="400" y="97"/>
                </a:lnTo>
                <a:lnTo>
                  <a:pt x="400" y="96"/>
                </a:lnTo>
                <a:lnTo>
                  <a:pt x="400" y="95"/>
                </a:lnTo>
                <a:lnTo>
                  <a:pt x="401" y="94"/>
                </a:lnTo>
                <a:lnTo>
                  <a:pt x="401" y="94"/>
                </a:lnTo>
                <a:lnTo>
                  <a:pt x="402" y="93"/>
                </a:lnTo>
                <a:lnTo>
                  <a:pt x="403" y="92"/>
                </a:lnTo>
                <a:lnTo>
                  <a:pt x="405" y="90"/>
                </a:lnTo>
                <a:lnTo>
                  <a:pt x="407" y="89"/>
                </a:lnTo>
                <a:lnTo>
                  <a:pt x="408" y="88"/>
                </a:lnTo>
                <a:lnTo>
                  <a:pt x="409" y="87"/>
                </a:lnTo>
                <a:lnTo>
                  <a:pt x="409" y="86"/>
                </a:lnTo>
                <a:lnTo>
                  <a:pt x="409" y="86"/>
                </a:lnTo>
                <a:lnTo>
                  <a:pt x="410" y="85"/>
                </a:lnTo>
                <a:lnTo>
                  <a:pt x="410" y="84"/>
                </a:lnTo>
                <a:lnTo>
                  <a:pt x="410" y="80"/>
                </a:lnTo>
                <a:lnTo>
                  <a:pt x="410" y="79"/>
                </a:lnTo>
                <a:lnTo>
                  <a:pt x="410" y="78"/>
                </a:lnTo>
                <a:lnTo>
                  <a:pt x="411" y="77"/>
                </a:lnTo>
                <a:lnTo>
                  <a:pt x="411" y="76"/>
                </a:lnTo>
                <a:lnTo>
                  <a:pt x="412" y="75"/>
                </a:lnTo>
                <a:lnTo>
                  <a:pt x="413" y="74"/>
                </a:lnTo>
                <a:lnTo>
                  <a:pt x="414" y="73"/>
                </a:lnTo>
                <a:lnTo>
                  <a:pt x="415" y="72"/>
                </a:lnTo>
                <a:lnTo>
                  <a:pt x="417" y="71"/>
                </a:lnTo>
                <a:lnTo>
                  <a:pt x="420" y="69"/>
                </a:lnTo>
                <a:lnTo>
                  <a:pt x="422" y="68"/>
                </a:lnTo>
                <a:lnTo>
                  <a:pt x="424" y="66"/>
                </a:lnTo>
                <a:lnTo>
                  <a:pt x="428" y="63"/>
                </a:lnTo>
                <a:lnTo>
                  <a:pt x="430" y="62"/>
                </a:lnTo>
                <a:lnTo>
                  <a:pt x="431" y="61"/>
                </a:lnTo>
                <a:lnTo>
                  <a:pt x="434" y="60"/>
                </a:lnTo>
                <a:lnTo>
                  <a:pt x="438" y="58"/>
                </a:lnTo>
                <a:lnTo>
                  <a:pt x="442" y="56"/>
                </a:lnTo>
                <a:lnTo>
                  <a:pt x="443" y="56"/>
                </a:lnTo>
                <a:lnTo>
                  <a:pt x="444" y="54"/>
                </a:lnTo>
                <a:lnTo>
                  <a:pt x="445" y="54"/>
                </a:lnTo>
                <a:lnTo>
                  <a:pt x="448" y="52"/>
                </a:lnTo>
                <a:lnTo>
                  <a:pt x="451" y="51"/>
                </a:lnTo>
                <a:lnTo>
                  <a:pt x="453" y="50"/>
                </a:lnTo>
                <a:lnTo>
                  <a:pt x="455" y="49"/>
                </a:lnTo>
                <a:lnTo>
                  <a:pt x="457" y="47"/>
                </a:lnTo>
                <a:lnTo>
                  <a:pt x="458" y="46"/>
                </a:lnTo>
                <a:lnTo>
                  <a:pt x="460" y="45"/>
                </a:lnTo>
                <a:lnTo>
                  <a:pt x="461" y="43"/>
                </a:lnTo>
                <a:lnTo>
                  <a:pt x="462" y="42"/>
                </a:lnTo>
                <a:lnTo>
                  <a:pt x="462" y="41"/>
                </a:lnTo>
                <a:lnTo>
                  <a:pt x="463" y="39"/>
                </a:lnTo>
                <a:lnTo>
                  <a:pt x="466" y="34"/>
                </a:lnTo>
                <a:lnTo>
                  <a:pt x="466" y="32"/>
                </a:lnTo>
                <a:lnTo>
                  <a:pt x="467" y="32"/>
                </a:lnTo>
                <a:lnTo>
                  <a:pt x="468" y="31"/>
                </a:lnTo>
                <a:lnTo>
                  <a:pt x="468" y="30"/>
                </a:lnTo>
                <a:lnTo>
                  <a:pt x="469" y="29"/>
                </a:lnTo>
                <a:lnTo>
                  <a:pt x="470" y="29"/>
                </a:lnTo>
                <a:lnTo>
                  <a:pt x="471" y="29"/>
                </a:lnTo>
                <a:lnTo>
                  <a:pt x="471" y="28"/>
                </a:lnTo>
                <a:lnTo>
                  <a:pt x="472" y="28"/>
                </a:lnTo>
                <a:lnTo>
                  <a:pt x="473" y="28"/>
                </a:lnTo>
                <a:lnTo>
                  <a:pt x="474" y="28"/>
                </a:lnTo>
                <a:lnTo>
                  <a:pt x="475" y="28"/>
                </a:lnTo>
                <a:lnTo>
                  <a:pt x="476" y="29"/>
                </a:lnTo>
                <a:lnTo>
                  <a:pt x="477" y="29"/>
                </a:lnTo>
                <a:lnTo>
                  <a:pt x="478" y="30"/>
                </a:lnTo>
                <a:lnTo>
                  <a:pt x="480" y="31"/>
                </a:lnTo>
                <a:lnTo>
                  <a:pt x="481" y="31"/>
                </a:lnTo>
                <a:lnTo>
                  <a:pt x="484" y="33"/>
                </a:lnTo>
                <a:lnTo>
                  <a:pt x="487" y="35"/>
                </a:lnTo>
                <a:lnTo>
                  <a:pt x="489" y="36"/>
                </a:lnTo>
                <a:lnTo>
                  <a:pt x="492" y="37"/>
                </a:lnTo>
                <a:lnTo>
                  <a:pt x="499" y="40"/>
                </a:lnTo>
                <a:lnTo>
                  <a:pt x="501" y="41"/>
                </a:lnTo>
                <a:lnTo>
                  <a:pt x="503" y="41"/>
                </a:lnTo>
                <a:lnTo>
                  <a:pt x="505" y="42"/>
                </a:lnTo>
                <a:lnTo>
                  <a:pt x="506" y="42"/>
                </a:lnTo>
                <a:lnTo>
                  <a:pt x="507" y="42"/>
                </a:lnTo>
                <a:lnTo>
                  <a:pt x="507" y="42"/>
                </a:lnTo>
                <a:lnTo>
                  <a:pt x="508" y="41"/>
                </a:lnTo>
                <a:lnTo>
                  <a:pt x="508" y="41"/>
                </a:lnTo>
                <a:lnTo>
                  <a:pt x="509" y="41"/>
                </a:lnTo>
                <a:lnTo>
                  <a:pt x="510" y="42"/>
                </a:lnTo>
                <a:lnTo>
                  <a:pt x="511" y="42"/>
                </a:lnTo>
                <a:lnTo>
                  <a:pt x="512" y="43"/>
                </a:lnTo>
                <a:lnTo>
                  <a:pt x="515" y="45"/>
                </a:lnTo>
                <a:lnTo>
                  <a:pt x="517" y="47"/>
                </a:lnTo>
                <a:lnTo>
                  <a:pt x="518" y="48"/>
                </a:lnTo>
                <a:lnTo>
                  <a:pt x="520" y="49"/>
                </a:lnTo>
                <a:lnTo>
                  <a:pt x="524" y="54"/>
                </a:lnTo>
                <a:lnTo>
                  <a:pt x="526" y="55"/>
                </a:lnTo>
                <a:lnTo>
                  <a:pt x="528" y="57"/>
                </a:lnTo>
                <a:lnTo>
                  <a:pt x="530" y="58"/>
                </a:lnTo>
                <a:lnTo>
                  <a:pt x="531" y="59"/>
                </a:lnTo>
                <a:lnTo>
                  <a:pt x="532" y="60"/>
                </a:lnTo>
                <a:lnTo>
                  <a:pt x="534" y="61"/>
                </a:lnTo>
                <a:lnTo>
                  <a:pt x="536" y="62"/>
                </a:lnTo>
                <a:lnTo>
                  <a:pt x="538" y="63"/>
                </a:lnTo>
                <a:lnTo>
                  <a:pt x="543" y="65"/>
                </a:lnTo>
                <a:lnTo>
                  <a:pt x="548" y="66"/>
                </a:lnTo>
                <a:lnTo>
                  <a:pt x="552" y="67"/>
                </a:lnTo>
                <a:lnTo>
                  <a:pt x="553" y="68"/>
                </a:lnTo>
                <a:lnTo>
                  <a:pt x="554" y="68"/>
                </a:lnTo>
                <a:lnTo>
                  <a:pt x="556" y="68"/>
                </a:lnTo>
                <a:lnTo>
                  <a:pt x="557" y="68"/>
                </a:lnTo>
                <a:lnTo>
                  <a:pt x="558" y="68"/>
                </a:lnTo>
                <a:lnTo>
                  <a:pt x="559" y="68"/>
                </a:lnTo>
                <a:lnTo>
                  <a:pt x="560" y="68"/>
                </a:lnTo>
                <a:lnTo>
                  <a:pt x="561" y="67"/>
                </a:lnTo>
                <a:lnTo>
                  <a:pt x="562" y="67"/>
                </a:lnTo>
                <a:lnTo>
                  <a:pt x="563" y="67"/>
                </a:lnTo>
                <a:lnTo>
                  <a:pt x="564" y="66"/>
                </a:lnTo>
                <a:lnTo>
                  <a:pt x="566" y="65"/>
                </a:lnTo>
                <a:lnTo>
                  <a:pt x="567" y="63"/>
                </a:lnTo>
                <a:lnTo>
                  <a:pt x="568" y="62"/>
                </a:lnTo>
                <a:lnTo>
                  <a:pt x="570" y="60"/>
                </a:lnTo>
                <a:lnTo>
                  <a:pt x="575" y="52"/>
                </a:lnTo>
                <a:lnTo>
                  <a:pt x="576" y="50"/>
                </a:lnTo>
                <a:lnTo>
                  <a:pt x="578" y="49"/>
                </a:lnTo>
                <a:lnTo>
                  <a:pt x="579" y="48"/>
                </a:lnTo>
                <a:lnTo>
                  <a:pt x="580" y="46"/>
                </a:lnTo>
                <a:lnTo>
                  <a:pt x="585" y="43"/>
                </a:lnTo>
                <a:lnTo>
                  <a:pt x="587" y="40"/>
                </a:lnTo>
                <a:lnTo>
                  <a:pt x="589" y="38"/>
                </a:lnTo>
                <a:lnTo>
                  <a:pt x="591" y="36"/>
                </a:lnTo>
                <a:lnTo>
                  <a:pt x="592" y="35"/>
                </a:lnTo>
                <a:lnTo>
                  <a:pt x="594" y="32"/>
                </a:lnTo>
                <a:lnTo>
                  <a:pt x="595" y="30"/>
                </a:lnTo>
                <a:lnTo>
                  <a:pt x="596" y="28"/>
                </a:lnTo>
                <a:lnTo>
                  <a:pt x="597" y="26"/>
                </a:lnTo>
                <a:lnTo>
                  <a:pt x="598" y="24"/>
                </a:lnTo>
                <a:lnTo>
                  <a:pt x="601" y="17"/>
                </a:lnTo>
                <a:lnTo>
                  <a:pt x="601" y="16"/>
                </a:lnTo>
                <a:lnTo>
                  <a:pt x="602" y="14"/>
                </a:lnTo>
                <a:lnTo>
                  <a:pt x="603" y="12"/>
                </a:lnTo>
                <a:lnTo>
                  <a:pt x="604" y="11"/>
                </a:lnTo>
                <a:lnTo>
                  <a:pt x="605" y="10"/>
                </a:lnTo>
                <a:lnTo>
                  <a:pt x="606" y="8"/>
                </a:lnTo>
                <a:lnTo>
                  <a:pt x="608" y="7"/>
                </a:lnTo>
                <a:lnTo>
                  <a:pt x="609" y="6"/>
                </a:lnTo>
                <a:lnTo>
                  <a:pt x="611" y="5"/>
                </a:lnTo>
                <a:lnTo>
                  <a:pt x="613" y="4"/>
                </a:lnTo>
                <a:lnTo>
                  <a:pt x="614" y="3"/>
                </a:lnTo>
                <a:lnTo>
                  <a:pt x="616" y="2"/>
                </a:lnTo>
                <a:lnTo>
                  <a:pt x="617" y="1"/>
                </a:lnTo>
                <a:lnTo>
                  <a:pt x="618" y="1"/>
                </a:lnTo>
                <a:lnTo>
                  <a:pt x="619" y="0"/>
                </a:lnTo>
                <a:lnTo>
                  <a:pt x="621" y="0"/>
                </a:lnTo>
                <a:lnTo>
                  <a:pt x="622" y="0"/>
                </a:lnTo>
                <a:lnTo>
                  <a:pt x="623" y="0"/>
                </a:lnTo>
                <a:lnTo>
                  <a:pt x="624" y="0"/>
                </a:lnTo>
                <a:lnTo>
                  <a:pt x="625" y="1"/>
                </a:lnTo>
                <a:lnTo>
                  <a:pt x="625" y="1"/>
                </a:lnTo>
                <a:lnTo>
                  <a:pt x="626" y="2"/>
                </a:lnTo>
                <a:lnTo>
                  <a:pt x="626" y="2"/>
                </a:lnTo>
                <a:lnTo>
                  <a:pt x="626" y="2"/>
                </a:lnTo>
                <a:lnTo>
                  <a:pt x="626" y="4"/>
                </a:lnTo>
                <a:lnTo>
                  <a:pt x="626" y="6"/>
                </a:lnTo>
                <a:lnTo>
                  <a:pt x="626" y="8"/>
                </a:lnTo>
                <a:lnTo>
                  <a:pt x="626" y="10"/>
                </a:lnTo>
                <a:lnTo>
                  <a:pt x="625" y="12"/>
                </a:lnTo>
                <a:lnTo>
                  <a:pt x="625" y="14"/>
                </a:lnTo>
                <a:lnTo>
                  <a:pt x="624" y="16"/>
                </a:lnTo>
                <a:lnTo>
                  <a:pt x="624" y="18"/>
                </a:lnTo>
                <a:lnTo>
                  <a:pt x="621" y="24"/>
                </a:lnTo>
                <a:lnTo>
                  <a:pt x="620" y="29"/>
                </a:lnTo>
                <a:lnTo>
                  <a:pt x="616" y="40"/>
                </a:lnTo>
                <a:lnTo>
                  <a:pt x="614" y="45"/>
                </a:lnTo>
                <a:lnTo>
                  <a:pt x="613" y="47"/>
                </a:lnTo>
                <a:lnTo>
                  <a:pt x="612" y="51"/>
                </a:lnTo>
                <a:lnTo>
                  <a:pt x="610" y="56"/>
                </a:lnTo>
                <a:lnTo>
                  <a:pt x="609" y="57"/>
                </a:lnTo>
                <a:lnTo>
                  <a:pt x="607" y="60"/>
                </a:lnTo>
                <a:lnTo>
                  <a:pt x="607" y="61"/>
                </a:lnTo>
                <a:lnTo>
                  <a:pt x="607" y="62"/>
                </a:lnTo>
                <a:lnTo>
                  <a:pt x="606" y="63"/>
                </a:lnTo>
                <a:lnTo>
                  <a:pt x="606" y="64"/>
                </a:lnTo>
                <a:lnTo>
                  <a:pt x="606" y="66"/>
                </a:lnTo>
                <a:lnTo>
                  <a:pt x="606" y="68"/>
                </a:lnTo>
                <a:lnTo>
                  <a:pt x="607" y="73"/>
                </a:lnTo>
                <a:lnTo>
                  <a:pt x="607" y="74"/>
                </a:lnTo>
                <a:lnTo>
                  <a:pt x="607" y="76"/>
                </a:lnTo>
                <a:lnTo>
                  <a:pt x="607" y="77"/>
                </a:lnTo>
                <a:lnTo>
                  <a:pt x="607" y="78"/>
                </a:lnTo>
                <a:lnTo>
                  <a:pt x="605" y="82"/>
                </a:lnTo>
                <a:lnTo>
                  <a:pt x="605" y="84"/>
                </a:lnTo>
                <a:lnTo>
                  <a:pt x="605" y="85"/>
                </a:lnTo>
                <a:lnTo>
                  <a:pt x="605" y="86"/>
                </a:lnTo>
                <a:lnTo>
                  <a:pt x="604" y="87"/>
                </a:lnTo>
                <a:lnTo>
                  <a:pt x="605" y="89"/>
                </a:lnTo>
                <a:lnTo>
                  <a:pt x="605" y="90"/>
                </a:lnTo>
                <a:lnTo>
                  <a:pt x="605" y="93"/>
                </a:lnTo>
                <a:lnTo>
                  <a:pt x="606" y="95"/>
                </a:lnTo>
                <a:lnTo>
                  <a:pt x="606" y="100"/>
                </a:lnTo>
                <a:lnTo>
                  <a:pt x="606" y="102"/>
                </a:lnTo>
                <a:lnTo>
                  <a:pt x="606" y="103"/>
                </a:lnTo>
                <a:lnTo>
                  <a:pt x="606" y="104"/>
                </a:lnTo>
                <a:lnTo>
                  <a:pt x="606" y="106"/>
                </a:lnTo>
                <a:lnTo>
                  <a:pt x="605" y="108"/>
                </a:lnTo>
                <a:lnTo>
                  <a:pt x="604" y="109"/>
                </a:lnTo>
                <a:lnTo>
                  <a:pt x="604" y="110"/>
                </a:lnTo>
                <a:lnTo>
                  <a:pt x="603" y="111"/>
                </a:lnTo>
                <a:lnTo>
                  <a:pt x="602" y="112"/>
                </a:lnTo>
                <a:lnTo>
                  <a:pt x="601" y="113"/>
                </a:lnTo>
                <a:lnTo>
                  <a:pt x="600" y="115"/>
                </a:lnTo>
                <a:lnTo>
                  <a:pt x="595" y="118"/>
                </a:lnTo>
                <a:lnTo>
                  <a:pt x="594" y="120"/>
                </a:lnTo>
                <a:lnTo>
                  <a:pt x="590" y="123"/>
                </a:lnTo>
                <a:lnTo>
                  <a:pt x="589" y="124"/>
                </a:lnTo>
                <a:lnTo>
                  <a:pt x="588" y="126"/>
                </a:lnTo>
                <a:lnTo>
                  <a:pt x="587" y="127"/>
                </a:lnTo>
                <a:lnTo>
                  <a:pt x="586" y="129"/>
                </a:lnTo>
                <a:lnTo>
                  <a:pt x="584" y="130"/>
                </a:lnTo>
                <a:lnTo>
                  <a:pt x="584" y="131"/>
                </a:lnTo>
                <a:lnTo>
                  <a:pt x="583" y="131"/>
                </a:lnTo>
                <a:lnTo>
                  <a:pt x="582" y="132"/>
                </a:lnTo>
                <a:lnTo>
                  <a:pt x="581" y="132"/>
                </a:lnTo>
                <a:lnTo>
                  <a:pt x="579" y="133"/>
                </a:lnTo>
                <a:lnTo>
                  <a:pt x="576" y="133"/>
                </a:lnTo>
                <a:lnTo>
                  <a:pt x="574" y="133"/>
                </a:lnTo>
                <a:lnTo>
                  <a:pt x="573" y="134"/>
                </a:lnTo>
                <a:lnTo>
                  <a:pt x="572" y="134"/>
                </a:lnTo>
                <a:lnTo>
                  <a:pt x="571" y="135"/>
                </a:lnTo>
                <a:lnTo>
                  <a:pt x="571" y="135"/>
                </a:lnTo>
                <a:lnTo>
                  <a:pt x="570" y="136"/>
                </a:lnTo>
                <a:lnTo>
                  <a:pt x="570" y="136"/>
                </a:lnTo>
                <a:lnTo>
                  <a:pt x="570" y="137"/>
                </a:lnTo>
                <a:lnTo>
                  <a:pt x="569" y="137"/>
                </a:lnTo>
                <a:lnTo>
                  <a:pt x="569" y="138"/>
                </a:lnTo>
                <a:lnTo>
                  <a:pt x="569" y="139"/>
                </a:lnTo>
                <a:lnTo>
                  <a:pt x="569" y="140"/>
                </a:lnTo>
                <a:lnTo>
                  <a:pt x="570" y="142"/>
                </a:lnTo>
                <a:lnTo>
                  <a:pt x="570" y="144"/>
                </a:lnTo>
                <a:lnTo>
                  <a:pt x="572" y="149"/>
                </a:lnTo>
                <a:lnTo>
                  <a:pt x="573" y="153"/>
                </a:lnTo>
                <a:lnTo>
                  <a:pt x="574" y="156"/>
                </a:lnTo>
                <a:lnTo>
                  <a:pt x="576" y="163"/>
                </a:lnTo>
                <a:lnTo>
                  <a:pt x="576" y="166"/>
                </a:lnTo>
                <a:lnTo>
                  <a:pt x="577" y="168"/>
                </a:lnTo>
                <a:lnTo>
                  <a:pt x="578" y="172"/>
                </a:lnTo>
                <a:lnTo>
                  <a:pt x="581" y="179"/>
                </a:lnTo>
                <a:lnTo>
                  <a:pt x="583" y="185"/>
                </a:lnTo>
                <a:lnTo>
                  <a:pt x="584" y="187"/>
                </a:lnTo>
                <a:lnTo>
                  <a:pt x="584" y="189"/>
                </a:lnTo>
                <a:lnTo>
                  <a:pt x="585" y="191"/>
                </a:lnTo>
                <a:lnTo>
                  <a:pt x="585" y="197"/>
                </a:lnTo>
                <a:lnTo>
                  <a:pt x="585" y="201"/>
                </a:lnTo>
                <a:lnTo>
                  <a:pt x="586" y="203"/>
                </a:lnTo>
                <a:lnTo>
                  <a:pt x="586" y="205"/>
                </a:lnTo>
                <a:lnTo>
                  <a:pt x="587" y="210"/>
                </a:lnTo>
                <a:lnTo>
                  <a:pt x="587" y="212"/>
                </a:lnTo>
                <a:lnTo>
                  <a:pt x="587" y="213"/>
                </a:lnTo>
                <a:lnTo>
                  <a:pt x="587" y="215"/>
                </a:lnTo>
                <a:lnTo>
                  <a:pt x="587" y="216"/>
                </a:lnTo>
                <a:lnTo>
                  <a:pt x="586" y="217"/>
                </a:lnTo>
                <a:lnTo>
                  <a:pt x="586" y="218"/>
                </a:lnTo>
                <a:lnTo>
                  <a:pt x="585" y="219"/>
                </a:lnTo>
                <a:lnTo>
                  <a:pt x="583" y="223"/>
                </a:lnTo>
                <a:lnTo>
                  <a:pt x="581" y="224"/>
                </a:lnTo>
                <a:lnTo>
                  <a:pt x="581" y="226"/>
                </a:lnTo>
                <a:lnTo>
                  <a:pt x="580" y="227"/>
                </a:lnTo>
                <a:lnTo>
                  <a:pt x="580" y="228"/>
                </a:lnTo>
                <a:lnTo>
                  <a:pt x="580" y="230"/>
                </a:lnTo>
                <a:lnTo>
                  <a:pt x="579" y="231"/>
                </a:lnTo>
                <a:lnTo>
                  <a:pt x="579" y="233"/>
                </a:lnTo>
                <a:lnTo>
                  <a:pt x="579" y="234"/>
                </a:lnTo>
                <a:lnTo>
                  <a:pt x="579" y="235"/>
                </a:lnTo>
                <a:lnTo>
                  <a:pt x="579" y="238"/>
                </a:lnTo>
                <a:lnTo>
                  <a:pt x="579" y="239"/>
                </a:lnTo>
                <a:lnTo>
                  <a:pt x="579" y="241"/>
                </a:lnTo>
                <a:lnTo>
                  <a:pt x="580" y="242"/>
                </a:lnTo>
                <a:lnTo>
                  <a:pt x="580" y="244"/>
                </a:lnTo>
                <a:lnTo>
                  <a:pt x="581" y="245"/>
                </a:lnTo>
                <a:lnTo>
                  <a:pt x="584" y="250"/>
                </a:lnTo>
                <a:lnTo>
                  <a:pt x="585" y="252"/>
                </a:lnTo>
                <a:lnTo>
                  <a:pt x="586" y="253"/>
                </a:lnTo>
                <a:lnTo>
                  <a:pt x="586" y="254"/>
                </a:lnTo>
                <a:lnTo>
                  <a:pt x="587" y="256"/>
                </a:lnTo>
                <a:lnTo>
                  <a:pt x="588" y="260"/>
                </a:lnTo>
                <a:lnTo>
                  <a:pt x="589" y="262"/>
                </a:lnTo>
                <a:lnTo>
                  <a:pt x="590" y="265"/>
                </a:lnTo>
                <a:lnTo>
                  <a:pt x="592" y="268"/>
                </a:lnTo>
                <a:lnTo>
                  <a:pt x="593" y="269"/>
                </a:lnTo>
                <a:lnTo>
                  <a:pt x="594" y="271"/>
                </a:lnTo>
                <a:lnTo>
                  <a:pt x="596" y="274"/>
                </a:lnTo>
                <a:lnTo>
                  <a:pt x="599" y="277"/>
                </a:lnTo>
                <a:lnTo>
                  <a:pt x="602" y="280"/>
                </a:lnTo>
                <a:lnTo>
                  <a:pt x="603" y="281"/>
                </a:lnTo>
                <a:lnTo>
                  <a:pt x="604" y="283"/>
                </a:lnTo>
                <a:lnTo>
                  <a:pt x="605" y="284"/>
                </a:lnTo>
                <a:lnTo>
                  <a:pt x="605" y="285"/>
                </a:lnTo>
                <a:lnTo>
                  <a:pt x="605" y="286"/>
                </a:lnTo>
                <a:lnTo>
                  <a:pt x="606" y="290"/>
                </a:lnTo>
                <a:lnTo>
                  <a:pt x="606" y="291"/>
                </a:lnTo>
                <a:lnTo>
                  <a:pt x="606" y="292"/>
                </a:lnTo>
                <a:lnTo>
                  <a:pt x="608" y="296"/>
                </a:lnTo>
                <a:lnTo>
                  <a:pt x="608" y="297"/>
                </a:lnTo>
                <a:lnTo>
                  <a:pt x="608" y="298"/>
                </a:lnTo>
                <a:lnTo>
                  <a:pt x="608" y="299"/>
                </a:lnTo>
                <a:lnTo>
                  <a:pt x="608" y="301"/>
                </a:lnTo>
                <a:lnTo>
                  <a:pt x="608" y="302"/>
                </a:lnTo>
                <a:lnTo>
                  <a:pt x="607" y="305"/>
                </a:lnTo>
                <a:lnTo>
                  <a:pt x="606" y="306"/>
                </a:lnTo>
                <a:lnTo>
                  <a:pt x="606" y="307"/>
                </a:lnTo>
                <a:lnTo>
                  <a:pt x="606" y="308"/>
                </a:lnTo>
                <a:lnTo>
                  <a:pt x="607" y="308"/>
                </a:lnTo>
                <a:lnTo>
                  <a:pt x="607" y="308"/>
                </a:lnTo>
                <a:lnTo>
                  <a:pt x="607" y="309"/>
                </a:lnTo>
                <a:lnTo>
                  <a:pt x="608" y="309"/>
                </a:lnTo>
                <a:lnTo>
                  <a:pt x="608" y="309"/>
                </a:lnTo>
                <a:lnTo>
                  <a:pt x="609" y="309"/>
                </a:lnTo>
                <a:lnTo>
                  <a:pt x="611" y="310"/>
                </a:lnTo>
                <a:lnTo>
                  <a:pt x="612" y="310"/>
                </a:lnTo>
                <a:lnTo>
                  <a:pt x="616" y="311"/>
                </a:lnTo>
                <a:lnTo>
                  <a:pt x="618" y="311"/>
                </a:lnTo>
                <a:lnTo>
                  <a:pt x="618" y="312"/>
                </a:lnTo>
                <a:lnTo>
                  <a:pt x="619" y="312"/>
                </a:lnTo>
                <a:lnTo>
                  <a:pt x="620" y="313"/>
                </a:lnTo>
                <a:lnTo>
                  <a:pt x="621" y="314"/>
                </a:lnTo>
                <a:lnTo>
                  <a:pt x="622" y="315"/>
                </a:lnTo>
                <a:lnTo>
                  <a:pt x="623" y="315"/>
                </a:lnTo>
                <a:lnTo>
                  <a:pt x="624" y="316"/>
                </a:lnTo>
                <a:lnTo>
                  <a:pt x="624" y="318"/>
                </a:lnTo>
                <a:lnTo>
                  <a:pt x="625" y="319"/>
                </a:lnTo>
                <a:lnTo>
                  <a:pt x="625" y="320"/>
                </a:lnTo>
                <a:lnTo>
                  <a:pt x="626" y="322"/>
                </a:lnTo>
                <a:lnTo>
                  <a:pt x="626" y="327"/>
                </a:lnTo>
                <a:lnTo>
                  <a:pt x="626" y="329"/>
                </a:lnTo>
                <a:lnTo>
                  <a:pt x="626" y="330"/>
                </a:lnTo>
                <a:lnTo>
                  <a:pt x="626" y="333"/>
                </a:lnTo>
                <a:lnTo>
                  <a:pt x="626" y="335"/>
                </a:lnTo>
                <a:lnTo>
                  <a:pt x="625" y="338"/>
                </a:lnTo>
                <a:lnTo>
                  <a:pt x="625" y="340"/>
                </a:lnTo>
                <a:lnTo>
                  <a:pt x="624" y="341"/>
                </a:lnTo>
                <a:lnTo>
                  <a:pt x="624" y="342"/>
                </a:lnTo>
                <a:lnTo>
                  <a:pt x="623" y="344"/>
                </a:lnTo>
                <a:lnTo>
                  <a:pt x="622" y="345"/>
                </a:lnTo>
                <a:lnTo>
                  <a:pt x="619" y="349"/>
                </a:lnTo>
                <a:lnTo>
                  <a:pt x="615" y="354"/>
                </a:lnTo>
                <a:lnTo>
                  <a:pt x="615" y="355"/>
                </a:lnTo>
                <a:lnTo>
                  <a:pt x="614" y="356"/>
                </a:lnTo>
                <a:lnTo>
                  <a:pt x="613" y="357"/>
                </a:lnTo>
                <a:lnTo>
                  <a:pt x="612" y="359"/>
                </a:lnTo>
                <a:lnTo>
                  <a:pt x="612" y="360"/>
                </a:lnTo>
                <a:lnTo>
                  <a:pt x="611" y="362"/>
                </a:lnTo>
                <a:lnTo>
                  <a:pt x="611" y="363"/>
                </a:lnTo>
                <a:lnTo>
                  <a:pt x="611" y="365"/>
                </a:lnTo>
                <a:lnTo>
                  <a:pt x="611" y="366"/>
                </a:lnTo>
                <a:lnTo>
                  <a:pt x="611" y="368"/>
                </a:lnTo>
                <a:lnTo>
                  <a:pt x="611" y="369"/>
                </a:lnTo>
                <a:lnTo>
                  <a:pt x="612" y="371"/>
                </a:lnTo>
                <a:lnTo>
                  <a:pt x="614" y="376"/>
                </a:lnTo>
                <a:lnTo>
                  <a:pt x="614" y="377"/>
                </a:lnTo>
                <a:lnTo>
                  <a:pt x="614" y="377"/>
                </a:lnTo>
                <a:lnTo>
                  <a:pt x="614" y="379"/>
                </a:lnTo>
                <a:lnTo>
                  <a:pt x="613" y="381"/>
                </a:lnTo>
                <a:lnTo>
                  <a:pt x="612" y="385"/>
                </a:lnTo>
                <a:lnTo>
                  <a:pt x="611" y="388"/>
                </a:lnTo>
                <a:lnTo>
                  <a:pt x="611" y="391"/>
                </a:lnTo>
                <a:lnTo>
                  <a:pt x="611" y="394"/>
                </a:lnTo>
                <a:lnTo>
                  <a:pt x="611" y="395"/>
                </a:lnTo>
                <a:lnTo>
                  <a:pt x="611" y="395"/>
                </a:lnTo>
                <a:lnTo>
                  <a:pt x="611" y="395"/>
                </a:lnTo>
                <a:lnTo>
                  <a:pt x="610" y="395"/>
                </a:lnTo>
                <a:lnTo>
                  <a:pt x="610" y="395"/>
                </a:lnTo>
                <a:lnTo>
                  <a:pt x="608" y="396"/>
                </a:lnTo>
                <a:lnTo>
                  <a:pt x="606" y="396"/>
                </a:lnTo>
                <a:lnTo>
                  <a:pt x="604" y="395"/>
                </a:lnTo>
                <a:lnTo>
                  <a:pt x="602" y="395"/>
                </a:lnTo>
                <a:lnTo>
                  <a:pt x="600" y="395"/>
                </a:lnTo>
                <a:lnTo>
                  <a:pt x="598" y="394"/>
                </a:lnTo>
                <a:lnTo>
                  <a:pt x="595" y="393"/>
                </a:lnTo>
                <a:lnTo>
                  <a:pt x="593" y="392"/>
                </a:lnTo>
                <a:lnTo>
                  <a:pt x="590" y="391"/>
                </a:lnTo>
                <a:lnTo>
                  <a:pt x="588" y="390"/>
                </a:lnTo>
                <a:lnTo>
                  <a:pt x="586" y="389"/>
                </a:lnTo>
                <a:lnTo>
                  <a:pt x="576" y="385"/>
                </a:lnTo>
                <a:lnTo>
                  <a:pt x="572" y="383"/>
                </a:lnTo>
                <a:lnTo>
                  <a:pt x="571" y="382"/>
                </a:lnTo>
                <a:lnTo>
                  <a:pt x="569" y="381"/>
                </a:lnTo>
                <a:lnTo>
                  <a:pt x="567" y="381"/>
                </a:lnTo>
                <a:lnTo>
                  <a:pt x="565" y="380"/>
                </a:lnTo>
                <a:lnTo>
                  <a:pt x="563" y="380"/>
                </a:lnTo>
                <a:lnTo>
                  <a:pt x="562" y="380"/>
                </a:lnTo>
                <a:lnTo>
                  <a:pt x="558" y="379"/>
                </a:lnTo>
                <a:lnTo>
                  <a:pt x="555" y="379"/>
                </a:lnTo>
                <a:lnTo>
                  <a:pt x="553" y="379"/>
                </a:lnTo>
                <a:lnTo>
                  <a:pt x="552" y="379"/>
                </a:lnTo>
                <a:lnTo>
                  <a:pt x="550" y="379"/>
                </a:lnTo>
                <a:lnTo>
                  <a:pt x="546" y="380"/>
                </a:lnTo>
                <a:lnTo>
                  <a:pt x="545" y="380"/>
                </a:lnTo>
                <a:lnTo>
                  <a:pt x="544" y="380"/>
                </a:lnTo>
                <a:lnTo>
                  <a:pt x="543" y="380"/>
                </a:lnTo>
                <a:lnTo>
                  <a:pt x="542" y="380"/>
                </a:lnTo>
                <a:lnTo>
                  <a:pt x="539" y="378"/>
                </a:lnTo>
                <a:lnTo>
                  <a:pt x="537" y="378"/>
                </a:lnTo>
                <a:lnTo>
                  <a:pt x="535" y="378"/>
                </a:lnTo>
                <a:lnTo>
                  <a:pt x="534" y="378"/>
                </a:lnTo>
                <a:lnTo>
                  <a:pt x="533" y="378"/>
                </a:lnTo>
                <a:lnTo>
                  <a:pt x="532" y="378"/>
                </a:lnTo>
                <a:lnTo>
                  <a:pt x="528" y="379"/>
                </a:lnTo>
                <a:lnTo>
                  <a:pt x="526" y="380"/>
                </a:lnTo>
                <a:lnTo>
                  <a:pt x="524" y="380"/>
                </a:lnTo>
                <a:lnTo>
                  <a:pt x="522" y="380"/>
                </a:lnTo>
                <a:lnTo>
                  <a:pt x="518" y="380"/>
                </a:lnTo>
                <a:lnTo>
                  <a:pt x="515" y="379"/>
                </a:lnTo>
                <a:lnTo>
                  <a:pt x="513" y="379"/>
                </a:lnTo>
                <a:lnTo>
                  <a:pt x="509" y="378"/>
                </a:lnTo>
                <a:lnTo>
                  <a:pt x="507" y="377"/>
                </a:lnTo>
                <a:lnTo>
                  <a:pt x="507" y="377"/>
                </a:lnTo>
                <a:lnTo>
                  <a:pt x="506" y="377"/>
                </a:lnTo>
                <a:lnTo>
                  <a:pt x="506" y="377"/>
                </a:lnTo>
                <a:lnTo>
                  <a:pt x="506" y="377"/>
                </a:lnTo>
                <a:lnTo>
                  <a:pt x="505" y="378"/>
                </a:lnTo>
                <a:lnTo>
                  <a:pt x="504" y="379"/>
                </a:lnTo>
                <a:lnTo>
                  <a:pt x="504" y="381"/>
                </a:lnTo>
                <a:lnTo>
                  <a:pt x="503" y="384"/>
                </a:lnTo>
                <a:lnTo>
                  <a:pt x="500" y="395"/>
                </a:lnTo>
                <a:lnTo>
                  <a:pt x="500" y="397"/>
                </a:lnTo>
                <a:lnTo>
                  <a:pt x="499" y="398"/>
                </a:lnTo>
                <a:lnTo>
                  <a:pt x="498" y="400"/>
                </a:lnTo>
                <a:lnTo>
                  <a:pt x="498" y="400"/>
                </a:lnTo>
                <a:lnTo>
                  <a:pt x="497" y="401"/>
                </a:lnTo>
                <a:lnTo>
                  <a:pt x="496" y="402"/>
                </a:lnTo>
                <a:lnTo>
                  <a:pt x="496" y="402"/>
                </a:lnTo>
                <a:lnTo>
                  <a:pt x="495" y="402"/>
                </a:lnTo>
                <a:lnTo>
                  <a:pt x="493" y="402"/>
                </a:lnTo>
                <a:lnTo>
                  <a:pt x="491" y="403"/>
                </a:lnTo>
                <a:lnTo>
                  <a:pt x="488" y="403"/>
                </a:lnTo>
                <a:lnTo>
                  <a:pt x="486" y="402"/>
                </a:lnTo>
                <a:lnTo>
                  <a:pt x="484" y="402"/>
                </a:lnTo>
                <a:lnTo>
                  <a:pt x="478" y="401"/>
                </a:lnTo>
                <a:lnTo>
                  <a:pt x="477" y="401"/>
                </a:lnTo>
                <a:lnTo>
                  <a:pt x="476" y="401"/>
                </a:lnTo>
                <a:lnTo>
                  <a:pt x="475" y="401"/>
                </a:lnTo>
                <a:lnTo>
                  <a:pt x="473" y="401"/>
                </a:lnTo>
                <a:lnTo>
                  <a:pt x="469" y="402"/>
                </a:lnTo>
                <a:lnTo>
                  <a:pt x="467" y="402"/>
                </a:lnTo>
                <a:lnTo>
                  <a:pt x="464" y="403"/>
                </a:lnTo>
                <a:lnTo>
                  <a:pt x="462" y="403"/>
                </a:lnTo>
                <a:lnTo>
                  <a:pt x="461" y="403"/>
                </a:lnTo>
                <a:lnTo>
                  <a:pt x="460" y="403"/>
                </a:lnTo>
                <a:lnTo>
                  <a:pt x="459" y="402"/>
                </a:lnTo>
                <a:lnTo>
                  <a:pt x="458" y="401"/>
                </a:lnTo>
                <a:lnTo>
                  <a:pt x="456" y="401"/>
                </a:lnTo>
                <a:lnTo>
                  <a:pt x="456" y="401"/>
                </a:lnTo>
                <a:lnTo>
                  <a:pt x="455" y="401"/>
                </a:lnTo>
                <a:lnTo>
                  <a:pt x="454" y="401"/>
                </a:lnTo>
                <a:lnTo>
                  <a:pt x="453" y="401"/>
                </a:lnTo>
                <a:lnTo>
                  <a:pt x="452" y="401"/>
                </a:lnTo>
                <a:lnTo>
                  <a:pt x="451" y="402"/>
                </a:lnTo>
                <a:lnTo>
                  <a:pt x="449" y="402"/>
                </a:lnTo>
                <a:lnTo>
                  <a:pt x="448" y="403"/>
                </a:lnTo>
                <a:lnTo>
                  <a:pt x="447" y="404"/>
                </a:lnTo>
                <a:lnTo>
                  <a:pt x="447" y="404"/>
                </a:lnTo>
                <a:lnTo>
                  <a:pt x="444" y="407"/>
                </a:lnTo>
                <a:lnTo>
                  <a:pt x="443" y="409"/>
                </a:lnTo>
                <a:lnTo>
                  <a:pt x="441" y="410"/>
                </a:lnTo>
                <a:lnTo>
                  <a:pt x="440" y="411"/>
                </a:lnTo>
                <a:lnTo>
                  <a:pt x="439" y="412"/>
                </a:lnTo>
                <a:lnTo>
                  <a:pt x="439" y="412"/>
                </a:lnTo>
                <a:lnTo>
                  <a:pt x="438" y="412"/>
                </a:lnTo>
                <a:lnTo>
                  <a:pt x="437" y="412"/>
                </a:lnTo>
                <a:lnTo>
                  <a:pt x="437" y="412"/>
                </a:lnTo>
                <a:lnTo>
                  <a:pt x="436" y="412"/>
                </a:lnTo>
                <a:lnTo>
                  <a:pt x="436" y="412"/>
                </a:lnTo>
                <a:lnTo>
                  <a:pt x="435" y="412"/>
                </a:lnTo>
                <a:lnTo>
                  <a:pt x="435" y="411"/>
                </a:lnTo>
                <a:lnTo>
                  <a:pt x="429" y="403"/>
                </a:lnTo>
                <a:lnTo>
                  <a:pt x="428" y="401"/>
                </a:lnTo>
                <a:lnTo>
                  <a:pt x="426" y="400"/>
                </a:lnTo>
                <a:lnTo>
                  <a:pt x="425" y="399"/>
                </a:lnTo>
                <a:lnTo>
                  <a:pt x="424" y="398"/>
                </a:lnTo>
                <a:lnTo>
                  <a:pt x="420" y="395"/>
                </a:lnTo>
                <a:lnTo>
                  <a:pt x="415" y="392"/>
                </a:lnTo>
                <a:lnTo>
                  <a:pt x="413" y="391"/>
                </a:lnTo>
                <a:lnTo>
                  <a:pt x="411" y="390"/>
                </a:lnTo>
                <a:lnTo>
                  <a:pt x="409" y="389"/>
                </a:lnTo>
                <a:lnTo>
                  <a:pt x="404" y="387"/>
                </a:lnTo>
                <a:lnTo>
                  <a:pt x="398" y="386"/>
                </a:lnTo>
                <a:lnTo>
                  <a:pt x="397" y="385"/>
                </a:lnTo>
                <a:lnTo>
                  <a:pt x="394" y="385"/>
                </a:lnTo>
                <a:lnTo>
                  <a:pt x="393" y="384"/>
                </a:lnTo>
                <a:lnTo>
                  <a:pt x="392" y="384"/>
                </a:lnTo>
                <a:lnTo>
                  <a:pt x="391" y="384"/>
                </a:lnTo>
                <a:lnTo>
                  <a:pt x="389" y="382"/>
                </a:lnTo>
                <a:lnTo>
                  <a:pt x="387" y="381"/>
                </a:lnTo>
                <a:lnTo>
                  <a:pt x="386" y="379"/>
                </a:lnTo>
                <a:lnTo>
                  <a:pt x="384" y="378"/>
                </a:lnTo>
                <a:lnTo>
                  <a:pt x="382" y="375"/>
                </a:lnTo>
                <a:lnTo>
                  <a:pt x="381" y="373"/>
                </a:lnTo>
                <a:lnTo>
                  <a:pt x="379" y="371"/>
                </a:lnTo>
                <a:lnTo>
                  <a:pt x="374" y="365"/>
                </a:lnTo>
                <a:lnTo>
                  <a:pt x="372" y="364"/>
                </a:lnTo>
                <a:lnTo>
                  <a:pt x="370" y="362"/>
                </a:lnTo>
                <a:lnTo>
                  <a:pt x="368" y="361"/>
                </a:lnTo>
                <a:lnTo>
                  <a:pt x="366" y="359"/>
                </a:lnTo>
                <a:lnTo>
                  <a:pt x="364" y="358"/>
                </a:lnTo>
                <a:lnTo>
                  <a:pt x="362" y="357"/>
                </a:lnTo>
                <a:lnTo>
                  <a:pt x="356" y="355"/>
                </a:lnTo>
                <a:lnTo>
                  <a:pt x="351" y="351"/>
                </a:lnTo>
                <a:lnTo>
                  <a:pt x="349" y="351"/>
                </a:lnTo>
                <a:lnTo>
                  <a:pt x="348" y="351"/>
                </a:lnTo>
                <a:lnTo>
                  <a:pt x="344" y="349"/>
                </a:lnTo>
                <a:lnTo>
                  <a:pt x="339" y="348"/>
                </a:lnTo>
                <a:lnTo>
                  <a:pt x="333" y="346"/>
                </a:lnTo>
                <a:lnTo>
                  <a:pt x="332" y="346"/>
                </a:lnTo>
                <a:lnTo>
                  <a:pt x="328" y="344"/>
                </a:lnTo>
                <a:lnTo>
                  <a:pt x="327" y="344"/>
                </a:lnTo>
                <a:lnTo>
                  <a:pt x="326" y="343"/>
                </a:lnTo>
                <a:lnTo>
                  <a:pt x="325" y="343"/>
                </a:lnTo>
                <a:lnTo>
                  <a:pt x="323" y="343"/>
                </a:lnTo>
                <a:lnTo>
                  <a:pt x="317" y="343"/>
                </a:lnTo>
                <a:lnTo>
                  <a:pt x="315" y="343"/>
                </a:lnTo>
                <a:lnTo>
                  <a:pt x="314" y="342"/>
                </a:lnTo>
                <a:lnTo>
                  <a:pt x="313" y="342"/>
                </a:lnTo>
                <a:lnTo>
                  <a:pt x="312" y="342"/>
                </a:lnTo>
                <a:lnTo>
                  <a:pt x="312" y="342"/>
                </a:lnTo>
                <a:lnTo>
                  <a:pt x="311" y="341"/>
                </a:lnTo>
                <a:lnTo>
                  <a:pt x="310" y="341"/>
                </a:lnTo>
                <a:lnTo>
                  <a:pt x="309" y="340"/>
                </a:lnTo>
                <a:lnTo>
                  <a:pt x="307" y="338"/>
                </a:lnTo>
                <a:lnTo>
                  <a:pt x="304" y="334"/>
                </a:lnTo>
                <a:lnTo>
                  <a:pt x="302" y="333"/>
                </a:lnTo>
                <a:lnTo>
                  <a:pt x="300" y="331"/>
                </a:lnTo>
                <a:lnTo>
                  <a:pt x="299" y="330"/>
                </a:lnTo>
                <a:lnTo>
                  <a:pt x="298" y="329"/>
                </a:lnTo>
                <a:lnTo>
                  <a:pt x="297" y="329"/>
                </a:lnTo>
                <a:lnTo>
                  <a:pt x="296" y="328"/>
                </a:lnTo>
                <a:lnTo>
                  <a:pt x="295" y="327"/>
                </a:lnTo>
                <a:lnTo>
                  <a:pt x="293" y="327"/>
                </a:lnTo>
                <a:lnTo>
                  <a:pt x="291" y="326"/>
                </a:lnTo>
                <a:lnTo>
                  <a:pt x="287" y="325"/>
                </a:lnTo>
                <a:lnTo>
                  <a:pt x="284" y="325"/>
                </a:lnTo>
                <a:lnTo>
                  <a:pt x="282" y="324"/>
                </a:lnTo>
                <a:lnTo>
                  <a:pt x="280" y="323"/>
                </a:lnTo>
                <a:lnTo>
                  <a:pt x="279" y="323"/>
                </a:lnTo>
                <a:lnTo>
                  <a:pt x="278" y="322"/>
                </a:lnTo>
                <a:lnTo>
                  <a:pt x="277" y="321"/>
                </a:lnTo>
                <a:lnTo>
                  <a:pt x="276" y="321"/>
                </a:lnTo>
                <a:lnTo>
                  <a:pt x="275" y="320"/>
                </a:lnTo>
                <a:lnTo>
                  <a:pt x="274" y="319"/>
                </a:lnTo>
                <a:lnTo>
                  <a:pt x="273" y="318"/>
                </a:lnTo>
                <a:lnTo>
                  <a:pt x="271" y="315"/>
                </a:lnTo>
                <a:lnTo>
                  <a:pt x="270" y="314"/>
                </a:lnTo>
                <a:lnTo>
                  <a:pt x="269" y="314"/>
                </a:lnTo>
                <a:lnTo>
                  <a:pt x="268" y="313"/>
                </a:lnTo>
                <a:lnTo>
                  <a:pt x="268" y="313"/>
                </a:lnTo>
                <a:lnTo>
                  <a:pt x="267" y="313"/>
                </a:lnTo>
                <a:lnTo>
                  <a:pt x="266" y="313"/>
                </a:lnTo>
                <a:lnTo>
                  <a:pt x="265" y="314"/>
                </a:lnTo>
                <a:lnTo>
                  <a:pt x="264" y="315"/>
                </a:lnTo>
                <a:lnTo>
                  <a:pt x="263" y="316"/>
                </a:lnTo>
                <a:lnTo>
                  <a:pt x="261" y="318"/>
                </a:lnTo>
                <a:lnTo>
                  <a:pt x="260" y="319"/>
                </a:lnTo>
                <a:lnTo>
                  <a:pt x="259" y="321"/>
                </a:lnTo>
                <a:lnTo>
                  <a:pt x="257" y="323"/>
                </a:lnTo>
                <a:lnTo>
                  <a:pt x="256" y="326"/>
                </a:lnTo>
                <a:lnTo>
                  <a:pt x="254" y="330"/>
                </a:lnTo>
                <a:lnTo>
                  <a:pt x="254" y="331"/>
                </a:lnTo>
                <a:lnTo>
                  <a:pt x="253" y="332"/>
                </a:lnTo>
                <a:lnTo>
                  <a:pt x="252" y="334"/>
                </a:lnTo>
                <a:lnTo>
                  <a:pt x="250" y="336"/>
                </a:lnTo>
                <a:lnTo>
                  <a:pt x="248" y="340"/>
                </a:lnTo>
                <a:lnTo>
                  <a:pt x="247" y="340"/>
                </a:lnTo>
                <a:lnTo>
                  <a:pt x="246" y="341"/>
                </a:lnTo>
                <a:lnTo>
                  <a:pt x="245" y="342"/>
                </a:lnTo>
                <a:lnTo>
                  <a:pt x="245" y="342"/>
                </a:lnTo>
                <a:lnTo>
                  <a:pt x="243" y="343"/>
                </a:lnTo>
                <a:lnTo>
                  <a:pt x="242" y="343"/>
                </a:lnTo>
                <a:lnTo>
                  <a:pt x="241" y="343"/>
                </a:lnTo>
                <a:lnTo>
                  <a:pt x="239" y="343"/>
                </a:lnTo>
                <a:lnTo>
                  <a:pt x="237" y="343"/>
                </a:lnTo>
                <a:lnTo>
                  <a:pt x="235" y="343"/>
                </a:lnTo>
                <a:lnTo>
                  <a:pt x="234" y="343"/>
                </a:lnTo>
                <a:lnTo>
                  <a:pt x="233" y="343"/>
                </a:lnTo>
                <a:lnTo>
                  <a:pt x="232" y="342"/>
                </a:lnTo>
                <a:lnTo>
                  <a:pt x="231" y="342"/>
                </a:lnTo>
                <a:lnTo>
                  <a:pt x="229" y="341"/>
                </a:lnTo>
                <a:lnTo>
                  <a:pt x="224" y="339"/>
                </a:lnTo>
                <a:lnTo>
                  <a:pt x="216" y="334"/>
                </a:lnTo>
                <a:lnTo>
                  <a:pt x="213" y="333"/>
                </a:lnTo>
                <a:lnTo>
                  <a:pt x="212" y="332"/>
                </a:lnTo>
                <a:lnTo>
                  <a:pt x="211" y="331"/>
                </a:lnTo>
                <a:lnTo>
                  <a:pt x="210" y="330"/>
                </a:lnTo>
                <a:lnTo>
                  <a:pt x="209" y="329"/>
                </a:lnTo>
                <a:lnTo>
                  <a:pt x="208" y="327"/>
                </a:lnTo>
                <a:lnTo>
                  <a:pt x="207" y="326"/>
                </a:lnTo>
                <a:lnTo>
                  <a:pt x="207" y="325"/>
                </a:lnTo>
                <a:lnTo>
                  <a:pt x="207" y="323"/>
                </a:lnTo>
                <a:lnTo>
                  <a:pt x="207" y="322"/>
                </a:lnTo>
                <a:lnTo>
                  <a:pt x="207" y="320"/>
                </a:lnTo>
                <a:lnTo>
                  <a:pt x="207" y="318"/>
                </a:lnTo>
                <a:lnTo>
                  <a:pt x="208" y="315"/>
                </a:lnTo>
                <a:lnTo>
                  <a:pt x="208" y="314"/>
                </a:lnTo>
                <a:lnTo>
                  <a:pt x="208" y="314"/>
                </a:lnTo>
                <a:lnTo>
                  <a:pt x="208" y="313"/>
                </a:lnTo>
                <a:lnTo>
                  <a:pt x="208" y="312"/>
                </a:lnTo>
                <a:lnTo>
                  <a:pt x="208" y="311"/>
                </a:lnTo>
                <a:lnTo>
                  <a:pt x="207" y="310"/>
                </a:lnTo>
                <a:lnTo>
                  <a:pt x="207" y="310"/>
                </a:lnTo>
                <a:lnTo>
                  <a:pt x="206" y="310"/>
                </a:lnTo>
                <a:lnTo>
                  <a:pt x="203" y="309"/>
                </a:lnTo>
                <a:lnTo>
                  <a:pt x="202" y="309"/>
                </a:lnTo>
                <a:lnTo>
                  <a:pt x="200" y="308"/>
                </a:lnTo>
                <a:lnTo>
                  <a:pt x="199" y="308"/>
                </a:lnTo>
                <a:lnTo>
                  <a:pt x="197" y="307"/>
                </a:lnTo>
                <a:lnTo>
                  <a:pt x="196" y="306"/>
                </a:lnTo>
                <a:lnTo>
                  <a:pt x="194" y="305"/>
                </a:lnTo>
                <a:lnTo>
                  <a:pt x="191" y="303"/>
                </a:lnTo>
                <a:lnTo>
                  <a:pt x="190" y="302"/>
                </a:lnTo>
                <a:lnTo>
                  <a:pt x="188" y="301"/>
                </a:lnTo>
                <a:lnTo>
                  <a:pt x="186" y="301"/>
                </a:lnTo>
                <a:lnTo>
                  <a:pt x="184" y="300"/>
                </a:lnTo>
                <a:lnTo>
                  <a:pt x="182" y="299"/>
                </a:lnTo>
                <a:lnTo>
                  <a:pt x="180" y="299"/>
                </a:lnTo>
                <a:lnTo>
                  <a:pt x="178" y="298"/>
                </a:lnTo>
                <a:lnTo>
                  <a:pt x="177" y="298"/>
                </a:lnTo>
                <a:lnTo>
                  <a:pt x="176" y="297"/>
                </a:lnTo>
                <a:lnTo>
                  <a:pt x="175" y="297"/>
                </a:lnTo>
                <a:lnTo>
                  <a:pt x="174" y="296"/>
                </a:lnTo>
                <a:lnTo>
                  <a:pt x="174" y="296"/>
                </a:lnTo>
                <a:lnTo>
                  <a:pt x="173" y="295"/>
                </a:lnTo>
                <a:lnTo>
                  <a:pt x="173" y="294"/>
                </a:lnTo>
                <a:lnTo>
                  <a:pt x="172" y="293"/>
                </a:lnTo>
                <a:lnTo>
                  <a:pt x="171" y="289"/>
                </a:lnTo>
                <a:lnTo>
                  <a:pt x="171" y="288"/>
                </a:lnTo>
                <a:lnTo>
                  <a:pt x="171" y="288"/>
                </a:lnTo>
                <a:lnTo>
                  <a:pt x="170" y="287"/>
                </a:lnTo>
                <a:lnTo>
                  <a:pt x="170" y="287"/>
                </a:lnTo>
                <a:lnTo>
                  <a:pt x="170" y="286"/>
                </a:lnTo>
                <a:lnTo>
                  <a:pt x="169" y="286"/>
                </a:lnTo>
                <a:lnTo>
                  <a:pt x="168" y="286"/>
                </a:lnTo>
                <a:lnTo>
                  <a:pt x="167" y="285"/>
                </a:lnTo>
                <a:lnTo>
                  <a:pt x="164" y="284"/>
                </a:lnTo>
                <a:lnTo>
                  <a:pt x="162" y="283"/>
                </a:lnTo>
                <a:lnTo>
                  <a:pt x="158" y="283"/>
                </a:lnTo>
                <a:lnTo>
                  <a:pt x="157" y="282"/>
                </a:lnTo>
                <a:lnTo>
                  <a:pt x="155" y="282"/>
                </a:lnTo>
                <a:lnTo>
                  <a:pt x="154" y="281"/>
                </a:lnTo>
                <a:lnTo>
                  <a:pt x="152" y="280"/>
                </a:lnTo>
                <a:lnTo>
                  <a:pt x="150" y="279"/>
                </a:lnTo>
                <a:lnTo>
                  <a:pt x="149" y="278"/>
                </a:lnTo>
                <a:lnTo>
                  <a:pt x="148" y="277"/>
                </a:lnTo>
                <a:lnTo>
                  <a:pt x="147" y="276"/>
                </a:lnTo>
                <a:lnTo>
                  <a:pt x="143" y="272"/>
                </a:lnTo>
                <a:lnTo>
                  <a:pt x="143" y="272"/>
                </a:lnTo>
                <a:lnTo>
                  <a:pt x="142" y="272"/>
                </a:lnTo>
                <a:lnTo>
                  <a:pt x="141" y="271"/>
                </a:lnTo>
                <a:lnTo>
                  <a:pt x="139" y="270"/>
                </a:lnTo>
                <a:lnTo>
                  <a:pt x="135" y="268"/>
                </a:lnTo>
                <a:lnTo>
                  <a:pt x="134" y="268"/>
                </a:lnTo>
                <a:lnTo>
                  <a:pt x="132" y="267"/>
                </a:lnTo>
                <a:lnTo>
                  <a:pt x="131" y="266"/>
                </a:lnTo>
                <a:lnTo>
                  <a:pt x="130" y="266"/>
                </a:lnTo>
                <a:lnTo>
                  <a:pt x="129" y="265"/>
                </a:lnTo>
                <a:lnTo>
                  <a:pt x="126" y="264"/>
                </a:lnTo>
                <a:lnTo>
                  <a:pt x="125" y="264"/>
                </a:lnTo>
                <a:lnTo>
                  <a:pt x="124" y="264"/>
                </a:lnTo>
                <a:lnTo>
                  <a:pt x="123" y="264"/>
                </a:lnTo>
                <a:lnTo>
                  <a:pt x="122" y="264"/>
                </a:lnTo>
                <a:lnTo>
                  <a:pt x="120" y="265"/>
                </a:lnTo>
                <a:lnTo>
                  <a:pt x="119" y="265"/>
                </a:lnTo>
                <a:lnTo>
                  <a:pt x="118" y="265"/>
                </a:lnTo>
                <a:lnTo>
                  <a:pt x="117" y="265"/>
                </a:lnTo>
                <a:lnTo>
                  <a:pt x="115" y="265"/>
                </a:lnTo>
                <a:lnTo>
                  <a:pt x="112" y="264"/>
                </a:lnTo>
                <a:lnTo>
                  <a:pt x="111" y="264"/>
                </a:lnTo>
                <a:lnTo>
                  <a:pt x="110" y="264"/>
                </a:lnTo>
                <a:lnTo>
                  <a:pt x="109" y="264"/>
                </a:lnTo>
                <a:lnTo>
                  <a:pt x="104" y="265"/>
                </a:lnTo>
                <a:lnTo>
                  <a:pt x="102" y="265"/>
                </a:lnTo>
                <a:lnTo>
                  <a:pt x="101" y="265"/>
                </a:lnTo>
                <a:lnTo>
                  <a:pt x="99" y="264"/>
                </a:lnTo>
                <a:lnTo>
                  <a:pt x="97" y="264"/>
                </a:lnTo>
                <a:lnTo>
                  <a:pt x="96" y="264"/>
                </a:lnTo>
                <a:lnTo>
                  <a:pt x="95" y="263"/>
                </a:lnTo>
                <a:lnTo>
                  <a:pt x="94" y="263"/>
                </a:lnTo>
                <a:lnTo>
                  <a:pt x="93" y="263"/>
                </a:lnTo>
                <a:lnTo>
                  <a:pt x="92" y="261"/>
                </a:lnTo>
                <a:lnTo>
                  <a:pt x="89" y="259"/>
                </a:lnTo>
                <a:lnTo>
                  <a:pt x="88" y="258"/>
                </a:lnTo>
                <a:lnTo>
                  <a:pt x="85" y="255"/>
                </a:lnTo>
                <a:lnTo>
                  <a:pt x="84" y="254"/>
                </a:lnTo>
                <a:lnTo>
                  <a:pt x="74" y="247"/>
                </a:lnTo>
                <a:lnTo>
                  <a:pt x="69" y="244"/>
                </a:lnTo>
                <a:lnTo>
                  <a:pt x="67" y="242"/>
                </a:lnTo>
                <a:lnTo>
                  <a:pt x="59" y="236"/>
                </a:lnTo>
                <a:lnTo>
                  <a:pt x="53" y="232"/>
                </a:lnTo>
                <a:lnTo>
                  <a:pt x="53" y="232"/>
                </a:lnTo>
                <a:lnTo>
                  <a:pt x="53" y="231"/>
                </a:lnTo>
                <a:lnTo>
                  <a:pt x="53" y="228"/>
                </a:lnTo>
                <a:lnTo>
                  <a:pt x="54" y="223"/>
                </a:lnTo>
                <a:lnTo>
                  <a:pt x="55" y="218"/>
                </a:lnTo>
                <a:lnTo>
                  <a:pt x="55" y="213"/>
                </a:lnTo>
                <a:lnTo>
                  <a:pt x="55" y="212"/>
                </a:lnTo>
                <a:lnTo>
                  <a:pt x="56" y="211"/>
                </a:lnTo>
                <a:lnTo>
                  <a:pt x="56" y="210"/>
                </a:lnTo>
                <a:lnTo>
                  <a:pt x="56" y="209"/>
                </a:lnTo>
                <a:lnTo>
                  <a:pt x="57" y="208"/>
                </a:lnTo>
                <a:lnTo>
                  <a:pt x="59" y="205"/>
                </a:lnTo>
                <a:lnTo>
                  <a:pt x="60" y="204"/>
                </a:lnTo>
                <a:lnTo>
                  <a:pt x="61" y="203"/>
                </a:lnTo>
                <a:lnTo>
                  <a:pt x="63" y="198"/>
                </a:lnTo>
                <a:lnTo>
                  <a:pt x="64" y="195"/>
                </a:lnTo>
                <a:lnTo>
                  <a:pt x="65" y="193"/>
                </a:lnTo>
                <a:lnTo>
                  <a:pt x="65" y="191"/>
                </a:lnTo>
                <a:lnTo>
                  <a:pt x="66" y="190"/>
                </a:lnTo>
                <a:lnTo>
                  <a:pt x="66" y="189"/>
                </a:lnTo>
                <a:lnTo>
                  <a:pt x="66" y="187"/>
                </a:lnTo>
                <a:lnTo>
                  <a:pt x="65" y="186"/>
                </a:lnTo>
                <a:lnTo>
                  <a:pt x="65" y="182"/>
                </a:lnTo>
                <a:lnTo>
                  <a:pt x="64" y="181"/>
                </a:lnTo>
                <a:lnTo>
                  <a:pt x="64" y="180"/>
                </a:lnTo>
                <a:lnTo>
                  <a:pt x="64" y="179"/>
                </a:lnTo>
                <a:lnTo>
                  <a:pt x="64" y="178"/>
                </a:lnTo>
                <a:lnTo>
                  <a:pt x="65" y="177"/>
                </a:lnTo>
                <a:lnTo>
                  <a:pt x="65" y="174"/>
                </a:lnTo>
                <a:lnTo>
                  <a:pt x="65" y="172"/>
                </a:lnTo>
                <a:lnTo>
                  <a:pt x="65" y="171"/>
                </a:lnTo>
                <a:lnTo>
                  <a:pt x="65" y="170"/>
                </a:lnTo>
                <a:lnTo>
                  <a:pt x="65" y="169"/>
                </a:lnTo>
                <a:lnTo>
                  <a:pt x="65" y="168"/>
                </a:lnTo>
                <a:lnTo>
                  <a:pt x="64" y="167"/>
                </a:lnTo>
                <a:lnTo>
                  <a:pt x="63" y="166"/>
                </a:lnTo>
                <a:lnTo>
                  <a:pt x="62" y="165"/>
                </a:lnTo>
                <a:lnTo>
                  <a:pt x="61" y="164"/>
                </a:lnTo>
                <a:lnTo>
                  <a:pt x="59" y="163"/>
                </a:lnTo>
                <a:lnTo>
                  <a:pt x="58" y="162"/>
                </a:lnTo>
                <a:lnTo>
                  <a:pt x="54" y="160"/>
                </a:lnTo>
                <a:lnTo>
                  <a:pt x="53" y="160"/>
                </a:lnTo>
                <a:lnTo>
                  <a:pt x="50" y="158"/>
                </a:lnTo>
                <a:lnTo>
                  <a:pt x="48" y="156"/>
                </a:lnTo>
                <a:lnTo>
                  <a:pt x="46" y="155"/>
                </a:lnTo>
                <a:lnTo>
                  <a:pt x="45" y="154"/>
                </a:lnTo>
                <a:lnTo>
                  <a:pt x="43" y="152"/>
                </a:lnTo>
                <a:lnTo>
                  <a:pt x="43" y="151"/>
                </a:lnTo>
                <a:lnTo>
                  <a:pt x="42" y="151"/>
                </a:lnTo>
                <a:lnTo>
                  <a:pt x="42" y="150"/>
                </a:lnTo>
                <a:lnTo>
                  <a:pt x="41" y="149"/>
                </a:lnTo>
                <a:lnTo>
                  <a:pt x="41" y="148"/>
                </a:lnTo>
                <a:lnTo>
                  <a:pt x="41" y="147"/>
                </a:lnTo>
                <a:lnTo>
                  <a:pt x="41" y="144"/>
                </a:lnTo>
                <a:lnTo>
                  <a:pt x="40" y="142"/>
                </a:lnTo>
                <a:lnTo>
                  <a:pt x="40" y="142"/>
                </a:lnTo>
                <a:lnTo>
                  <a:pt x="40" y="141"/>
                </a:lnTo>
                <a:lnTo>
                  <a:pt x="40" y="140"/>
                </a:lnTo>
                <a:lnTo>
                  <a:pt x="39" y="140"/>
                </a:lnTo>
                <a:lnTo>
                  <a:pt x="39" y="140"/>
                </a:lnTo>
                <a:lnTo>
                  <a:pt x="37" y="139"/>
                </a:lnTo>
                <a:lnTo>
                  <a:pt x="37" y="139"/>
                </a:lnTo>
                <a:lnTo>
                  <a:pt x="36" y="138"/>
                </a:lnTo>
                <a:lnTo>
                  <a:pt x="35" y="137"/>
                </a:lnTo>
                <a:lnTo>
                  <a:pt x="34" y="137"/>
                </a:lnTo>
                <a:lnTo>
                  <a:pt x="34" y="136"/>
                </a:lnTo>
                <a:lnTo>
                  <a:pt x="33" y="136"/>
                </a:lnTo>
                <a:lnTo>
                  <a:pt x="32" y="136"/>
                </a:lnTo>
                <a:lnTo>
                  <a:pt x="30" y="136"/>
                </a:lnTo>
                <a:lnTo>
                  <a:pt x="29" y="135"/>
                </a:lnTo>
                <a:lnTo>
                  <a:pt x="26" y="135"/>
                </a:lnTo>
                <a:lnTo>
                  <a:pt x="24" y="134"/>
                </a:lnTo>
                <a:lnTo>
                  <a:pt x="23" y="134"/>
                </a:lnTo>
                <a:lnTo>
                  <a:pt x="23" y="133"/>
                </a:lnTo>
                <a:lnTo>
                  <a:pt x="22" y="133"/>
                </a:lnTo>
                <a:lnTo>
                  <a:pt x="21" y="131"/>
                </a:lnTo>
                <a:lnTo>
                  <a:pt x="20" y="131"/>
                </a:lnTo>
                <a:lnTo>
                  <a:pt x="19" y="130"/>
                </a:lnTo>
                <a:lnTo>
                  <a:pt x="17" y="129"/>
                </a:lnTo>
                <a:lnTo>
                  <a:pt x="16" y="129"/>
                </a:lnTo>
                <a:lnTo>
                  <a:pt x="15" y="128"/>
                </a:lnTo>
                <a:lnTo>
                  <a:pt x="12" y="127"/>
                </a:lnTo>
                <a:lnTo>
                  <a:pt x="10" y="127"/>
                </a:lnTo>
                <a:lnTo>
                  <a:pt x="8" y="126"/>
                </a:lnTo>
                <a:lnTo>
                  <a:pt x="7" y="125"/>
                </a:lnTo>
                <a:lnTo>
                  <a:pt x="5" y="124"/>
                </a:lnTo>
                <a:lnTo>
                  <a:pt x="4" y="124"/>
                </a:lnTo>
                <a:lnTo>
                  <a:pt x="3" y="123"/>
                </a:lnTo>
                <a:lnTo>
                  <a:pt x="2" y="122"/>
                </a:lnTo>
                <a:lnTo>
                  <a:pt x="1" y="121"/>
                </a:lnTo>
                <a:lnTo>
                  <a:pt x="1" y="119"/>
                </a:lnTo>
                <a:lnTo>
                  <a:pt x="0" y="118"/>
                </a:lnTo>
                <a:lnTo>
                  <a:pt x="0" y="117"/>
                </a:lnTo>
                <a:lnTo>
                  <a:pt x="0" y="116"/>
                </a:lnTo>
                <a:lnTo>
                  <a:pt x="0" y="116"/>
                </a:lnTo>
                <a:lnTo>
                  <a:pt x="0" y="115"/>
                </a:lnTo>
                <a:lnTo>
                  <a:pt x="0" y="115"/>
                </a:lnTo>
                <a:lnTo>
                  <a:pt x="1" y="114"/>
                </a:lnTo>
                <a:lnTo>
                  <a:pt x="1" y="113"/>
                </a:lnTo>
                <a:lnTo>
                  <a:pt x="2" y="113"/>
                </a:lnTo>
                <a:lnTo>
                  <a:pt x="3" y="112"/>
                </a:lnTo>
                <a:lnTo>
                  <a:pt x="4" y="112"/>
                </a:lnTo>
                <a:lnTo>
                  <a:pt x="5" y="111"/>
                </a:lnTo>
                <a:lnTo>
                  <a:pt x="7" y="110"/>
                </a:lnTo>
                <a:lnTo>
                  <a:pt x="7" y="110"/>
                </a:lnTo>
                <a:lnTo>
                  <a:pt x="8" y="109"/>
                </a:lnTo>
                <a:lnTo>
                  <a:pt x="8" y="109"/>
                </a:lnTo>
                <a:lnTo>
                  <a:pt x="8" y="109"/>
                </a:lnTo>
                <a:lnTo>
                  <a:pt x="8" y="108"/>
                </a:lnTo>
                <a:lnTo>
                  <a:pt x="7" y="108"/>
                </a:lnTo>
                <a:lnTo>
                  <a:pt x="6" y="106"/>
                </a:lnTo>
                <a:lnTo>
                  <a:pt x="6" y="106"/>
                </a:lnTo>
                <a:lnTo>
                  <a:pt x="6" y="105"/>
                </a:lnTo>
                <a:lnTo>
                  <a:pt x="6" y="105"/>
                </a:lnTo>
                <a:lnTo>
                  <a:pt x="6" y="105"/>
                </a:lnTo>
                <a:lnTo>
                  <a:pt x="6" y="104"/>
                </a:lnTo>
                <a:lnTo>
                  <a:pt x="6" y="104"/>
                </a:lnTo>
                <a:lnTo>
                  <a:pt x="6" y="103"/>
                </a:lnTo>
                <a:lnTo>
                  <a:pt x="7" y="102"/>
                </a:lnTo>
                <a:lnTo>
                  <a:pt x="10" y="100"/>
                </a:lnTo>
                <a:lnTo>
                  <a:pt x="11" y="99"/>
                </a:lnTo>
                <a:lnTo>
                  <a:pt x="12" y="98"/>
                </a:lnTo>
                <a:lnTo>
                  <a:pt x="13" y="98"/>
                </a:lnTo>
                <a:lnTo>
                  <a:pt x="13" y="97"/>
                </a:lnTo>
                <a:lnTo>
                  <a:pt x="14" y="96"/>
                </a:lnTo>
                <a:lnTo>
                  <a:pt x="14" y="95"/>
                </a:lnTo>
                <a:lnTo>
                  <a:pt x="14" y="94"/>
                </a:lnTo>
                <a:lnTo>
                  <a:pt x="15" y="93"/>
                </a:lnTo>
                <a:lnTo>
                  <a:pt x="15" y="89"/>
                </a:lnTo>
                <a:lnTo>
                  <a:pt x="15" y="87"/>
                </a:lnTo>
                <a:lnTo>
                  <a:pt x="16" y="86"/>
                </a:lnTo>
                <a:lnTo>
                  <a:pt x="16" y="86"/>
                </a:lnTo>
                <a:lnTo>
                  <a:pt x="17" y="84"/>
                </a:lnTo>
                <a:lnTo>
                  <a:pt x="18" y="83"/>
                </a:lnTo>
                <a:lnTo>
                  <a:pt x="18" y="83"/>
                </a:lnTo>
                <a:lnTo>
                  <a:pt x="17" y="82"/>
                </a:lnTo>
                <a:lnTo>
                  <a:pt x="17" y="82"/>
                </a:lnTo>
                <a:lnTo>
                  <a:pt x="17" y="81"/>
                </a:lnTo>
                <a:lnTo>
                  <a:pt x="15" y="80"/>
                </a:lnTo>
                <a:lnTo>
                  <a:pt x="15" y="79"/>
                </a:lnTo>
                <a:lnTo>
                  <a:pt x="14" y="78"/>
                </a:lnTo>
                <a:lnTo>
                  <a:pt x="14" y="78"/>
                </a:lnTo>
                <a:lnTo>
                  <a:pt x="14" y="77"/>
                </a:lnTo>
                <a:lnTo>
                  <a:pt x="14" y="77"/>
                </a:lnTo>
                <a:lnTo>
                  <a:pt x="14" y="76"/>
                </a:lnTo>
                <a:lnTo>
                  <a:pt x="15" y="76"/>
                </a:lnTo>
                <a:lnTo>
                  <a:pt x="15" y="75"/>
                </a:lnTo>
                <a:lnTo>
                  <a:pt x="16" y="75"/>
                </a:lnTo>
                <a:lnTo>
                  <a:pt x="16" y="74"/>
                </a:lnTo>
                <a:lnTo>
                  <a:pt x="17" y="74"/>
                </a:lnTo>
                <a:lnTo>
                  <a:pt x="19" y="73"/>
                </a:lnTo>
                <a:lnTo>
                  <a:pt x="21" y="73"/>
                </a:lnTo>
                <a:lnTo>
                  <a:pt x="22" y="72"/>
                </a:lnTo>
                <a:lnTo>
                  <a:pt x="23" y="72"/>
                </a:lnTo>
                <a:lnTo>
                  <a:pt x="24" y="71"/>
                </a:lnTo>
                <a:lnTo>
                  <a:pt x="25" y="71"/>
                </a:lnTo>
                <a:lnTo>
                  <a:pt x="25" y="70"/>
                </a:lnTo>
                <a:lnTo>
                  <a:pt x="26" y="70"/>
                </a:lnTo>
                <a:lnTo>
                  <a:pt x="26" y="69"/>
                </a:lnTo>
                <a:lnTo>
                  <a:pt x="27" y="70"/>
                </a:lnTo>
                <a:lnTo>
                  <a:pt x="27" y="71"/>
                </a:lnTo>
                <a:lnTo>
                  <a:pt x="28" y="71"/>
                </a:lnTo>
                <a:lnTo>
                  <a:pt x="29" y="72"/>
                </a:lnTo>
                <a:lnTo>
                  <a:pt x="30" y="73"/>
                </a:lnTo>
                <a:lnTo>
                  <a:pt x="31" y="73"/>
                </a:lnTo>
                <a:lnTo>
                  <a:pt x="32" y="73"/>
                </a:lnTo>
                <a:lnTo>
                  <a:pt x="33" y="74"/>
                </a:lnTo>
                <a:lnTo>
                  <a:pt x="35" y="74"/>
                </a:lnTo>
                <a:lnTo>
                  <a:pt x="36" y="74"/>
                </a:lnTo>
                <a:lnTo>
                  <a:pt x="37" y="74"/>
                </a:lnTo>
                <a:lnTo>
                  <a:pt x="38" y="73"/>
                </a:lnTo>
                <a:lnTo>
                  <a:pt x="40" y="73"/>
                </a:lnTo>
                <a:lnTo>
                  <a:pt x="41" y="73"/>
                </a:lnTo>
                <a:lnTo>
                  <a:pt x="43" y="72"/>
                </a:lnTo>
                <a:lnTo>
                  <a:pt x="44" y="72"/>
                </a:lnTo>
                <a:lnTo>
                  <a:pt x="45" y="71"/>
                </a:lnTo>
                <a:lnTo>
                  <a:pt x="47" y="70"/>
                </a:lnTo>
                <a:lnTo>
                  <a:pt x="49" y="69"/>
                </a:lnTo>
                <a:lnTo>
                  <a:pt x="51" y="67"/>
                </a:lnTo>
                <a:lnTo>
                  <a:pt x="52" y="67"/>
                </a:lnTo>
                <a:lnTo>
                  <a:pt x="54" y="66"/>
                </a:lnTo>
                <a:lnTo>
                  <a:pt x="56" y="65"/>
                </a:lnTo>
                <a:lnTo>
                  <a:pt x="57" y="64"/>
                </a:lnTo>
                <a:lnTo>
                  <a:pt x="59" y="62"/>
                </a:lnTo>
                <a:lnTo>
                  <a:pt x="60" y="61"/>
                </a:lnTo>
                <a:lnTo>
                  <a:pt x="61" y="61"/>
                </a:lnTo>
                <a:lnTo>
                  <a:pt x="61" y="60"/>
                </a:lnTo>
                <a:lnTo>
                  <a:pt x="63" y="57"/>
                </a:lnTo>
                <a:lnTo>
                  <a:pt x="63" y="56"/>
                </a:lnTo>
                <a:lnTo>
                  <a:pt x="64" y="55"/>
                </a:lnTo>
                <a:lnTo>
                  <a:pt x="65" y="54"/>
                </a:lnTo>
                <a:lnTo>
                  <a:pt x="65" y="53"/>
                </a:lnTo>
                <a:lnTo>
                  <a:pt x="66" y="53"/>
                </a:lnTo>
                <a:lnTo>
                  <a:pt x="67" y="52"/>
                </a:lnTo>
                <a:lnTo>
                  <a:pt x="68" y="51"/>
                </a:lnTo>
                <a:lnTo>
                  <a:pt x="70" y="51"/>
                </a:lnTo>
                <a:lnTo>
                  <a:pt x="71" y="50"/>
                </a:lnTo>
                <a:lnTo>
                  <a:pt x="74" y="50"/>
                </a:lnTo>
                <a:lnTo>
                  <a:pt x="75" y="49"/>
                </a:lnTo>
                <a:lnTo>
                  <a:pt x="76" y="49"/>
                </a:lnTo>
                <a:lnTo>
                  <a:pt x="81" y="46"/>
                </a:lnTo>
                <a:lnTo>
                  <a:pt x="82" y="46"/>
                </a:lnTo>
                <a:lnTo>
                  <a:pt x="82" y="46"/>
                </a:lnTo>
                <a:lnTo>
                  <a:pt x="83" y="46"/>
                </a:lnTo>
                <a:lnTo>
                  <a:pt x="84" y="46"/>
                </a:lnTo>
                <a:lnTo>
                  <a:pt x="84" y="46"/>
                </a:lnTo>
                <a:lnTo>
                  <a:pt x="85" y="46"/>
                </a:lnTo>
                <a:lnTo>
                  <a:pt x="85" y="47"/>
                </a:lnTo>
                <a:lnTo>
                  <a:pt x="86" y="47"/>
                </a:lnTo>
                <a:lnTo>
                  <a:pt x="88" y="49"/>
                </a:lnTo>
                <a:lnTo>
                  <a:pt x="90" y="50"/>
                </a:lnTo>
                <a:lnTo>
                  <a:pt x="91" y="51"/>
                </a:lnTo>
                <a:lnTo>
                  <a:pt x="92" y="51"/>
                </a:lnTo>
                <a:lnTo>
                  <a:pt x="93" y="51"/>
                </a:lnTo>
                <a:lnTo>
                  <a:pt x="94" y="51"/>
                </a:lnTo>
                <a:lnTo>
                  <a:pt x="96" y="51"/>
                </a:lnTo>
                <a:lnTo>
                  <a:pt x="98" y="51"/>
                </a:lnTo>
                <a:lnTo>
                  <a:pt x="99" y="51"/>
                </a:lnTo>
                <a:lnTo>
                  <a:pt x="103" y="51"/>
                </a:lnTo>
                <a:lnTo>
                  <a:pt x="105" y="51"/>
                </a:lnTo>
                <a:lnTo>
                  <a:pt x="107" y="51"/>
                </a:lnTo>
                <a:lnTo>
                  <a:pt x="109" y="52"/>
                </a:lnTo>
                <a:lnTo>
                  <a:pt x="111" y="52"/>
                </a:lnTo>
                <a:lnTo>
                  <a:pt x="113" y="52"/>
                </a:lnTo>
                <a:lnTo>
                  <a:pt x="115" y="52"/>
                </a:lnTo>
                <a:lnTo>
                  <a:pt x="116" y="52"/>
                </a:lnTo>
                <a:lnTo>
                  <a:pt x="117" y="52"/>
                </a:lnTo>
                <a:lnTo>
                  <a:pt x="118" y="52"/>
                </a:lnTo>
                <a:lnTo>
                  <a:pt x="120" y="53"/>
                </a:lnTo>
                <a:lnTo>
                  <a:pt x="124" y="55"/>
                </a:lnTo>
                <a:lnTo>
                  <a:pt x="126" y="55"/>
                </a:lnTo>
                <a:lnTo>
                  <a:pt x="127" y="55"/>
                </a:lnTo>
                <a:lnTo>
                  <a:pt x="128" y="55"/>
                </a:lnTo>
                <a:lnTo>
                  <a:pt x="130" y="55"/>
                </a:lnTo>
                <a:lnTo>
                  <a:pt x="131" y="55"/>
                </a:lnTo>
                <a:lnTo>
                  <a:pt x="132" y="55"/>
                </a:lnTo>
                <a:lnTo>
                  <a:pt x="134" y="55"/>
                </a:lnTo>
                <a:lnTo>
                  <a:pt x="137" y="53"/>
                </a:lnTo>
                <a:lnTo>
                  <a:pt x="139" y="52"/>
                </a:lnTo>
                <a:lnTo>
                  <a:pt x="141" y="51"/>
                </a:lnTo>
                <a:lnTo>
                  <a:pt x="145" y="50"/>
                </a:lnTo>
                <a:lnTo>
                  <a:pt x="146" y="50"/>
                </a:lnTo>
                <a:lnTo>
                  <a:pt x="148" y="49"/>
                </a:lnTo>
                <a:lnTo>
                  <a:pt x="149" y="48"/>
                </a:lnTo>
                <a:lnTo>
                  <a:pt x="150" y="47"/>
                </a:lnTo>
                <a:lnTo>
                  <a:pt x="151" y="46"/>
                </a:lnTo>
                <a:lnTo>
                  <a:pt x="152" y="46"/>
                </a:lnTo>
                <a:lnTo>
                  <a:pt x="152" y="45"/>
                </a:lnTo>
                <a:lnTo>
                  <a:pt x="153" y="44"/>
                </a:lnTo>
                <a:lnTo>
                  <a:pt x="154" y="43"/>
                </a:lnTo>
                <a:lnTo>
                  <a:pt x="155" y="39"/>
                </a:lnTo>
                <a:lnTo>
                  <a:pt x="156" y="37"/>
                </a:lnTo>
                <a:lnTo>
                  <a:pt x="157" y="36"/>
                </a:lnTo>
                <a:lnTo>
                  <a:pt x="157" y="36"/>
                </a:lnTo>
                <a:lnTo>
                  <a:pt x="158" y="35"/>
                </a:lnTo>
                <a:lnTo>
                  <a:pt x="159" y="34"/>
                </a:lnTo>
                <a:lnTo>
                  <a:pt x="160" y="32"/>
                </a:lnTo>
                <a:lnTo>
                  <a:pt x="161" y="31"/>
                </a:lnTo>
                <a:lnTo>
                  <a:pt x="163" y="30"/>
                </a:lnTo>
                <a:lnTo>
                  <a:pt x="165" y="29"/>
                </a:lnTo>
                <a:lnTo>
                  <a:pt x="167" y="28"/>
                </a:lnTo>
                <a:lnTo>
                  <a:pt x="170" y="26"/>
                </a:lnTo>
                <a:lnTo>
                  <a:pt x="170" y="26"/>
                </a:lnTo>
                <a:lnTo>
                  <a:pt x="171" y="26"/>
                </a:lnTo>
                <a:lnTo>
                  <a:pt x="171" y="26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128" name="Freeform 244">
            <a:extLst>
              <a:ext uri="{FF2B5EF4-FFF2-40B4-BE49-F238E27FC236}">
                <a16:creationId xmlns:a16="http://schemas.microsoft.com/office/drawing/2014/main" id="{60595732-F0D7-4F5B-B569-31E67EEA8809}"/>
              </a:ext>
            </a:extLst>
          </p:cNvPr>
          <p:cNvSpPr>
            <a:spLocks/>
          </p:cNvSpPr>
          <p:nvPr/>
        </p:nvSpPr>
        <p:spPr bwMode="auto">
          <a:xfrm>
            <a:off x="8781815" y="2062037"/>
            <a:ext cx="637923" cy="419847"/>
          </a:xfrm>
          <a:custGeom>
            <a:avLst/>
            <a:gdLst>
              <a:gd name="T0" fmla="*/ 185 w 626"/>
              <a:gd name="T1" fmla="*/ 48 h 412"/>
              <a:gd name="T2" fmla="*/ 210 w 626"/>
              <a:gd name="T3" fmla="*/ 42 h 412"/>
              <a:gd name="T4" fmla="*/ 241 w 626"/>
              <a:gd name="T5" fmla="*/ 32 h 412"/>
              <a:gd name="T6" fmla="*/ 269 w 626"/>
              <a:gd name="T7" fmla="*/ 58 h 412"/>
              <a:gd name="T8" fmla="*/ 295 w 626"/>
              <a:gd name="T9" fmla="*/ 76 h 412"/>
              <a:gd name="T10" fmla="*/ 327 w 626"/>
              <a:gd name="T11" fmla="*/ 96 h 412"/>
              <a:gd name="T12" fmla="*/ 361 w 626"/>
              <a:gd name="T13" fmla="*/ 107 h 412"/>
              <a:gd name="T14" fmla="*/ 388 w 626"/>
              <a:gd name="T15" fmla="*/ 106 h 412"/>
              <a:gd name="T16" fmla="*/ 400 w 626"/>
              <a:gd name="T17" fmla="*/ 98 h 412"/>
              <a:gd name="T18" fmla="*/ 410 w 626"/>
              <a:gd name="T19" fmla="*/ 79 h 412"/>
              <a:gd name="T20" fmla="*/ 442 w 626"/>
              <a:gd name="T21" fmla="*/ 56 h 412"/>
              <a:gd name="T22" fmla="*/ 467 w 626"/>
              <a:gd name="T23" fmla="*/ 32 h 412"/>
              <a:gd name="T24" fmla="*/ 487 w 626"/>
              <a:gd name="T25" fmla="*/ 35 h 412"/>
              <a:gd name="T26" fmla="*/ 517 w 626"/>
              <a:gd name="T27" fmla="*/ 47 h 412"/>
              <a:gd name="T28" fmla="*/ 556 w 626"/>
              <a:gd name="T29" fmla="*/ 68 h 412"/>
              <a:gd name="T30" fmla="*/ 580 w 626"/>
              <a:gd name="T31" fmla="*/ 46 h 412"/>
              <a:gd name="T32" fmla="*/ 606 w 626"/>
              <a:gd name="T33" fmla="*/ 8 h 412"/>
              <a:gd name="T34" fmla="*/ 626 w 626"/>
              <a:gd name="T35" fmla="*/ 2 h 412"/>
              <a:gd name="T36" fmla="*/ 609 w 626"/>
              <a:gd name="T37" fmla="*/ 57 h 412"/>
              <a:gd name="T38" fmla="*/ 604 w 626"/>
              <a:gd name="T39" fmla="*/ 87 h 412"/>
              <a:gd name="T40" fmla="*/ 595 w 626"/>
              <a:gd name="T41" fmla="*/ 118 h 412"/>
              <a:gd name="T42" fmla="*/ 571 w 626"/>
              <a:gd name="T43" fmla="*/ 135 h 412"/>
              <a:gd name="T44" fmla="*/ 578 w 626"/>
              <a:gd name="T45" fmla="*/ 172 h 412"/>
              <a:gd name="T46" fmla="*/ 585 w 626"/>
              <a:gd name="T47" fmla="*/ 219 h 412"/>
              <a:gd name="T48" fmla="*/ 584 w 626"/>
              <a:gd name="T49" fmla="*/ 250 h 412"/>
              <a:gd name="T50" fmla="*/ 605 w 626"/>
              <a:gd name="T51" fmla="*/ 285 h 412"/>
              <a:gd name="T52" fmla="*/ 607 w 626"/>
              <a:gd name="T53" fmla="*/ 309 h 412"/>
              <a:gd name="T54" fmla="*/ 625 w 626"/>
              <a:gd name="T55" fmla="*/ 320 h 412"/>
              <a:gd name="T56" fmla="*/ 613 w 626"/>
              <a:gd name="T57" fmla="*/ 357 h 412"/>
              <a:gd name="T58" fmla="*/ 611 w 626"/>
              <a:gd name="T59" fmla="*/ 391 h 412"/>
              <a:gd name="T60" fmla="*/ 586 w 626"/>
              <a:gd name="T61" fmla="*/ 389 h 412"/>
              <a:gd name="T62" fmla="*/ 543 w 626"/>
              <a:gd name="T63" fmla="*/ 380 h 412"/>
              <a:gd name="T64" fmla="*/ 507 w 626"/>
              <a:gd name="T65" fmla="*/ 377 h 412"/>
              <a:gd name="T66" fmla="*/ 493 w 626"/>
              <a:gd name="T67" fmla="*/ 402 h 412"/>
              <a:gd name="T68" fmla="*/ 458 w 626"/>
              <a:gd name="T69" fmla="*/ 401 h 412"/>
              <a:gd name="T70" fmla="*/ 439 w 626"/>
              <a:gd name="T71" fmla="*/ 412 h 412"/>
              <a:gd name="T72" fmla="*/ 409 w 626"/>
              <a:gd name="T73" fmla="*/ 389 h 412"/>
              <a:gd name="T74" fmla="*/ 370 w 626"/>
              <a:gd name="T75" fmla="*/ 362 h 412"/>
              <a:gd name="T76" fmla="*/ 323 w 626"/>
              <a:gd name="T77" fmla="*/ 343 h 412"/>
              <a:gd name="T78" fmla="*/ 296 w 626"/>
              <a:gd name="T79" fmla="*/ 328 h 412"/>
              <a:gd name="T80" fmla="*/ 269 w 626"/>
              <a:gd name="T81" fmla="*/ 314 h 412"/>
              <a:gd name="T82" fmla="*/ 250 w 626"/>
              <a:gd name="T83" fmla="*/ 336 h 412"/>
              <a:gd name="T84" fmla="*/ 224 w 626"/>
              <a:gd name="T85" fmla="*/ 339 h 412"/>
              <a:gd name="T86" fmla="*/ 208 w 626"/>
              <a:gd name="T87" fmla="*/ 313 h 412"/>
              <a:gd name="T88" fmla="*/ 184 w 626"/>
              <a:gd name="T89" fmla="*/ 300 h 412"/>
              <a:gd name="T90" fmla="*/ 170 w 626"/>
              <a:gd name="T91" fmla="*/ 286 h 412"/>
              <a:gd name="T92" fmla="*/ 142 w 626"/>
              <a:gd name="T93" fmla="*/ 272 h 412"/>
              <a:gd name="T94" fmla="*/ 117 w 626"/>
              <a:gd name="T95" fmla="*/ 265 h 412"/>
              <a:gd name="T96" fmla="*/ 88 w 626"/>
              <a:gd name="T97" fmla="*/ 258 h 412"/>
              <a:gd name="T98" fmla="*/ 56 w 626"/>
              <a:gd name="T99" fmla="*/ 209 h 412"/>
              <a:gd name="T100" fmla="*/ 64 w 626"/>
              <a:gd name="T101" fmla="*/ 178 h 412"/>
              <a:gd name="T102" fmla="*/ 48 w 626"/>
              <a:gd name="T103" fmla="*/ 156 h 412"/>
              <a:gd name="T104" fmla="*/ 37 w 626"/>
              <a:gd name="T105" fmla="*/ 139 h 412"/>
              <a:gd name="T106" fmla="*/ 19 w 626"/>
              <a:gd name="T107" fmla="*/ 130 h 412"/>
              <a:gd name="T108" fmla="*/ 0 w 626"/>
              <a:gd name="T109" fmla="*/ 116 h 412"/>
              <a:gd name="T110" fmla="*/ 6 w 626"/>
              <a:gd name="T111" fmla="*/ 106 h 412"/>
              <a:gd name="T112" fmla="*/ 15 w 626"/>
              <a:gd name="T113" fmla="*/ 89 h 412"/>
              <a:gd name="T114" fmla="*/ 15 w 626"/>
              <a:gd name="T115" fmla="*/ 76 h 412"/>
              <a:gd name="T116" fmla="*/ 29 w 626"/>
              <a:gd name="T117" fmla="*/ 72 h 412"/>
              <a:gd name="T118" fmla="*/ 52 w 626"/>
              <a:gd name="T119" fmla="*/ 67 h 4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626" h="412">
                <a:moveTo>
                  <a:pt x="171" y="26"/>
                </a:moveTo>
                <a:lnTo>
                  <a:pt x="171" y="26"/>
                </a:lnTo>
                <a:lnTo>
                  <a:pt x="173" y="27"/>
                </a:lnTo>
                <a:lnTo>
                  <a:pt x="174" y="28"/>
                </a:lnTo>
                <a:lnTo>
                  <a:pt x="174" y="29"/>
                </a:lnTo>
                <a:lnTo>
                  <a:pt x="175" y="29"/>
                </a:lnTo>
                <a:lnTo>
                  <a:pt x="176" y="30"/>
                </a:lnTo>
                <a:lnTo>
                  <a:pt x="177" y="32"/>
                </a:lnTo>
                <a:lnTo>
                  <a:pt x="178" y="34"/>
                </a:lnTo>
                <a:lnTo>
                  <a:pt x="179" y="36"/>
                </a:lnTo>
                <a:lnTo>
                  <a:pt x="180" y="38"/>
                </a:lnTo>
                <a:lnTo>
                  <a:pt x="181" y="42"/>
                </a:lnTo>
                <a:lnTo>
                  <a:pt x="182" y="44"/>
                </a:lnTo>
                <a:lnTo>
                  <a:pt x="183" y="45"/>
                </a:lnTo>
                <a:lnTo>
                  <a:pt x="184" y="46"/>
                </a:lnTo>
                <a:lnTo>
                  <a:pt x="184" y="47"/>
                </a:lnTo>
                <a:lnTo>
                  <a:pt x="185" y="48"/>
                </a:lnTo>
                <a:lnTo>
                  <a:pt x="186" y="49"/>
                </a:lnTo>
                <a:lnTo>
                  <a:pt x="187" y="49"/>
                </a:lnTo>
                <a:lnTo>
                  <a:pt x="188" y="50"/>
                </a:lnTo>
                <a:lnTo>
                  <a:pt x="189" y="50"/>
                </a:lnTo>
                <a:lnTo>
                  <a:pt x="190" y="50"/>
                </a:lnTo>
                <a:lnTo>
                  <a:pt x="191" y="50"/>
                </a:lnTo>
                <a:lnTo>
                  <a:pt x="193" y="51"/>
                </a:lnTo>
                <a:lnTo>
                  <a:pt x="194" y="51"/>
                </a:lnTo>
                <a:lnTo>
                  <a:pt x="194" y="50"/>
                </a:lnTo>
                <a:lnTo>
                  <a:pt x="195" y="50"/>
                </a:lnTo>
                <a:lnTo>
                  <a:pt x="196" y="50"/>
                </a:lnTo>
                <a:lnTo>
                  <a:pt x="197" y="49"/>
                </a:lnTo>
                <a:lnTo>
                  <a:pt x="200" y="48"/>
                </a:lnTo>
                <a:lnTo>
                  <a:pt x="203" y="46"/>
                </a:lnTo>
                <a:lnTo>
                  <a:pt x="204" y="45"/>
                </a:lnTo>
                <a:lnTo>
                  <a:pt x="206" y="44"/>
                </a:lnTo>
                <a:lnTo>
                  <a:pt x="210" y="42"/>
                </a:lnTo>
                <a:lnTo>
                  <a:pt x="211" y="42"/>
                </a:lnTo>
                <a:lnTo>
                  <a:pt x="212" y="41"/>
                </a:lnTo>
                <a:lnTo>
                  <a:pt x="213" y="40"/>
                </a:lnTo>
                <a:lnTo>
                  <a:pt x="214" y="40"/>
                </a:lnTo>
                <a:lnTo>
                  <a:pt x="217" y="36"/>
                </a:lnTo>
                <a:lnTo>
                  <a:pt x="218" y="35"/>
                </a:lnTo>
                <a:lnTo>
                  <a:pt x="220" y="34"/>
                </a:lnTo>
                <a:lnTo>
                  <a:pt x="221" y="33"/>
                </a:lnTo>
                <a:lnTo>
                  <a:pt x="223" y="33"/>
                </a:lnTo>
                <a:lnTo>
                  <a:pt x="227" y="31"/>
                </a:lnTo>
                <a:lnTo>
                  <a:pt x="229" y="31"/>
                </a:lnTo>
                <a:lnTo>
                  <a:pt x="230" y="31"/>
                </a:lnTo>
                <a:lnTo>
                  <a:pt x="231" y="31"/>
                </a:lnTo>
                <a:lnTo>
                  <a:pt x="233" y="31"/>
                </a:lnTo>
                <a:lnTo>
                  <a:pt x="234" y="31"/>
                </a:lnTo>
                <a:lnTo>
                  <a:pt x="238" y="32"/>
                </a:lnTo>
                <a:lnTo>
                  <a:pt x="241" y="32"/>
                </a:lnTo>
                <a:lnTo>
                  <a:pt x="246" y="34"/>
                </a:lnTo>
                <a:lnTo>
                  <a:pt x="251" y="35"/>
                </a:lnTo>
                <a:lnTo>
                  <a:pt x="253" y="36"/>
                </a:lnTo>
                <a:lnTo>
                  <a:pt x="255" y="37"/>
                </a:lnTo>
                <a:lnTo>
                  <a:pt x="257" y="38"/>
                </a:lnTo>
                <a:lnTo>
                  <a:pt x="258" y="38"/>
                </a:lnTo>
                <a:lnTo>
                  <a:pt x="259" y="39"/>
                </a:lnTo>
                <a:lnTo>
                  <a:pt x="260" y="40"/>
                </a:lnTo>
                <a:lnTo>
                  <a:pt x="263" y="43"/>
                </a:lnTo>
                <a:lnTo>
                  <a:pt x="264" y="45"/>
                </a:lnTo>
                <a:lnTo>
                  <a:pt x="264" y="45"/>
                </a:lnTo>
                <a:lnTo>
                  <a:pt x="265" y="46"/>
                </a:lnTo>
                <a:lnTo>
                  <a:pt x="265" y="47"/>
                </a:lnTo>
                <a:lnTo>
                  <a:pt x="266" y="49"/>
                </a:lnTo>
                <a:lnTo>
                  <a:pt x="267" y="51"/>
                </a:lnTo>
                <a:lnTo>
                  <a:pt x="268" y="55"/>
                </a:lnTo>
                <a:lnTo>
                  <a:pt x="269" y="58"/>
                </a:lnTo>
                <a:lnTo>
                  <a:pt x="270" y="59"/>
                </a:lnTo>
                <a:lnTo>
                  <a:pt x="270" y="60"/>
                </a:lnTo>
                <a:lnTo>
                  <a:pt x="271" y="61"/>
                </a:lnTo>
                <a:lnTo>
                  <a:pt x="272" y="62"/>
                </a:lnTo>
                <a:lnTo>
                  <a:pt x="273" y="62"/>
                </a:lnTo>
                <a:lnTo>
                  <a:pt x="274" y="63"/>
                </a:lnTo>
                <a:lnTo>
                  <a:pt x="275" y="64"/>
                </a:lnTo>
                <a:lnTo>
                  <a:pt x="277" y="64"/>
                </a:lnTo>
                <a:lnTo>
                  <a:pt x="282" y="66"/>
                </a:lnTo>
                <a:lnTo>
                  <a:pt x="284" y="66"/>
                </a:lnTo>
                <a:lnTo>
                  <a:pt x="286" y="67"/>
                </a:lnTo>
                <a:lnTo>
                  <a:pt x="287" y="68"/>
                </a:lnTo>
                <a:lnTo>
                  <a:pt x="288" y="68"/>
                </a:lnTo>
                <a:lnTo>
                  <a:pt x="289" y="69"/>
                </a:lnTo>
                <a:lnTo>
                  <a:pt x="290" y="70"/>
                </a:lnTo>
                <a:lnTo>
                  <a:pt x="292" y="72"/>
                </a:lnTo>
                <a:lnTo>
                  <a:pt x="295" y="76"/>
                </a:lnTo>
                <a:lnTo>
                  <a:pt x="296" y="77"/>
                </a:lnTo>
                <a:lnTo>
                  <a:pt x="297" y="79"/>
                </a:lnTo>
                <a:lnTo>
                  <a:pt x="299" y="80"/>
                </a:lnTo>
                <a:lnTo>
                  <a:pt x="300" y="81"/>
                </a:lnTo>
                <a:lnTo>
                  <a:pt x="302" y="82"/>
                </a:lnTo>
                <a:lnTo>
                  <a:pt x="305" y="83"/>
                </a:lnTo>
                <a:lnTo>
                  <a:pt x="309" y="85"/>
                </a:lnTo>
                <a:lnTo>
                  <a:pt x="310" y="86"/>
                </a:lnTo>
                <a:lnTo>
                  <a:pt x="312" y="86"/>
                </a:lnTo>
                <a:lnTo>
                  <a:pt x="313" y="87"/>
                </a:lnTo>
                <a:lnTo>
                  <a:pt x="314" y="88"/>
                </a:lnTo>
                <a:lnTo>
                  <a:pt x="318" y="91"/>
                </a:lnTo>
                <a:lnTo>
                  <a:pt x="319" y="92"/>
                </a:lnTo>
                <a:lnTo>
                  <a:pt x="321" y="93"/>
                </a:lnTo>
                <a:lnTo>
                  <a:pt x="322" y="94"/>
                </a:lnTo>
                <a:lnTo>
                  <a:pt x="324" y="95"/>
                </a:lnTo>
                <a:lnTo>
                  <a:pt x="327" y="96"/>
                </a:lnTo>
                <a:lnTo>
                  <a:pt x="330" y="97"/>
                </a:lnTo>
                <a:lnTo>
                  <a:pt x="333" y="99"/>
                </a:lnTo>
                <a:lnTo>
                  <a:pt x="335" y="100"/>
                </a:lnTo>
                <a:lnTo>
                  <a:pt x="336" y="100"/>
                </a:lnTo>
                <a:lnTo>
                  <a:pt x="338" y="102"/>
                </a:lnTo>
                <a:lnTo>
                  <a:pt x="343" y="106"/>
                </a:lnTo>
                <a:lnTo>
                  <a:pt x="345" y="107"/>
                </a:lnTo>
                <a:lnTo>
                  <a:pt x="346" y="108"/>
                </a:lnTo>
                <a:lnTo>
                  <a:pt x="347" y="108"/>
                </a:lnTo>
                <a:lnTo>
                  <a:pt x="348" y="109"/>
                </a:lnTo>
                <a:lnTo>
                  <a:pt x="349" y="109"/>
                </a:lnTo>
                <a:lnTo>
                  <a:pt x="350" y="109"/>
                </a:lnTo>
                <a:lnTo>
                  <a:pt x="352" y="109"/>
                </a:lnTo>
                <a:lnTo>
                  <a:pt x="354" y="109"/>
                </a:lnTo>
                <a:lnTo>
                  <a:pt x="356" y="108"/>
                </a:lnTo>
                <a:lnTo>
                  <a:pt x="360" y="107"/>
                </a:lnTo>
                <a:lnTo>
                  <a:pt x="361" y="107"/>
                </a:lnTo>
                <a:lnTo>
                  <a:pt x="363" y="107"/>
                </a:lnTo>
                <a:lnTo>
                  <a:pt x="366" y="105"/>
                </a:lnTo>
                <a:lnTo>
                  <a:pt x="367" y="105"/>
                </a:lnTo>
                <a:lnTo>
                  <a:pt x="367" y="105"/>
                </a:lnTo>
                <a:lnTo>
                  <a:pt x="368" y="105"/>
                </a:lnTo>
                <a:lnTo>
                  <a:pt x="369" y="105"/>
                </a:lnTo>
                <a:lnTo>
                  <a:pt x="371" y="106"/>
                </a:lnTo>
                <a:lnTo>
                  <a:pt x="372" y="106"/>
                </a:lnTo>
                <a:lnTo>
                  <a:pt x="372" y="106"/>
                </a:lnTo>
                <a:lnTo>
                  <a:pt x="373" y="107"/>
                </a:lnTo>
                <a:lnTo>
                  <a:pt x="375" y="107"/>
                </a:lnTo>
                <a:lnTo>
                  <a:pt x="377" y="106"/>
                </a:lnTo>
                <a:lnTo>
                  <a:pt x="381" y="106"/>
                </a:lnTo>
                <a:lnTo>
                  <a:pt x="384" y="106"/>
                </a:lnTo>
                <a:lnTo>
                  <a:pt x="385" y="105"/>
                </a:lnTo>
                <a:lnTo>
                  <a:pt x="386" y="106"/>
                </a:lnTo>
                <a:lnTo>
                  <a:pt x="388" y="106"/>
                </a:lnTo>
                <a:lnTo>
                  <a:pt x="390" y="106"/>
                </a:lnTo>
                <a:lnTo>
                  <a:pt x="393" y="107"/>
                </a:lnTo>
                <a:lnTo>
                  <a:pt x="395" y="107"/>
                </a:lnTo>
                <a:lnTo>
                  <a:pt x="396" y="107"/>
                </a:lnTo>
                <a:lnTo>
                  <a:pt x="397" y="107"/>
                </a:lnTo>
                <a:lnTo>
                  <a:pt x="398" y="107"/>
                </a:lnTo>
                <a:lnTo>
                  <a:pt x="399" y="107"/>
                </a:lnTo>
                <a:lnTo>
                  <a:pt x="400" y="107"/>
                </a:lnTo>
                <a:lnTo>
                  <a:pt x="400" y="107"/>
                </a:lnTo>
                <a:lnTo>
                  <a:pt x="401" y="106"/>
                </a:lnTo>
                <a:lnTo>
                  <a:pt x="401" y="105"/>
                </a:lnTo>
                <a:lnTo>
                  <a:pt x="401" y="105"/>
                </a:lnTo>
                <a:lnTo>
                  <a:pt x="401" y="104"/>
                </a:lnTo>
                <a:lnTo>
                  <a:pt x="401" y="103"/>
                </a:lnTo>
                <a:lnTo>
                  <a:pt x="400" y="100"/>
                </a:lnTo>
                <a:lnTo>
                  <a:pt x="400" y="98"/>
                </a:lnTo>
                <a:lnTo>
                  <a:pt x="400" y="98"/>
                </a:lnTo>
                <a:lnTo>
                  <a:pt x="400" y="97"/>
                </a:lnTo>
                <a:lnTo>
                  <a:pt x="400" y="96"/>
                </a:lnTo>
                <a:lnTo>
                  <a:pt x="400" y="95"/>
                </a:lnTo>
                <a:lnTo>
                  <a:pt x="401" y="94"/>
                </a:lnTo>
                <a:lnTo>
                  <a:pt x="401" y="94"/>
                </a:lnTo>
                <a:lnTo>
                  <a:pt x="402" y="93"/>
                </a:lnTo>
                <a:lnTo>
                  <a:pt x="403" y="92"/>
                </a:lnTo>
                <a:lnTo>
                  <a:pt x="405" y="90"/>
                </a:lnTo>
                <a:lnTo>
                  <a:pt x="407" y="89"/>
                </a:lnTo>
                <a:lnTo>
                  <a:pt x="408" y="88"/>
                </a:lnTo>
                <a:lnTo>
                  <a:pt x="409" y="87"/>
                </a:lnTo>
                <a:lnTo>
                  <a:pt x="409" y="86"/>
                </a:lnTo>
                <a:lnTo>
                  <a:pt x="409" y="86"/>
                </a:lnTo>
                <a:lnTo>
                  <a:pt x="410" y="85"/>
                </a:lnTo>
                <a:lnTo>
                  <a:pt x="410" y="84"/>
                </a:lnTo>
                <a:lnTo>
                  <a:pt x="410" y="80"/>
                </a:lnTo>
                <a:lnTo>
                  <a:pt x="410" y="79"/>
                </a:lnTo>
                <a:lnTo>
                  <a:pt x="410" y="78"/>
                </a:lnTo>
                <a:lnTo>
                  <a:pt x="411" y="77"/>
                </a:lnTo>
                <a:lnTo>
                  <a:pt x="411" y="76"/>
                </a:lnTo>
                <a:lnTo>
                  <a:pt x="412" y="75"/>
                </a:lnTo>
                <a:lnTo>
                  <a:pt x="413" y="74"/>
                </a:lnTo>
                <a:lnTo>
                  <a:pt x="414" y="73"/>
                </a:lnTo>
                <a:lnTo>
                  <a:pt x="415" y="72"/>
                </a:lnTo>
                <a:lnTo>
                  <a:pt x="417" y="71"/>
                </a:lnTo>
                <a:lnTo>
                  <a:pt x="420" y="69"/>
                </a:lnTo>
                <a:lnTo>
                  <a:pt x="422" y="68"/>
                </a:lnTo>
                <a:lnTo>
                  <a:pt x="424" y="66"/>
                </a:lnTo>
                <a:lnTo>
                  <a:pt x="428" y="63"/>
                </a:lnTo>
                <a:lnTo>
                  <a:pt x="430" y="62"/>
                </a:lnTo>
                <a:lnTo>
                  <a:pt x="431" y="61"/>
                </a:lnTo>
                <a:lnTo>
                  <a:pt x="434" y="60"/>
                </a:lnTo>
                <a:lnTo>
                  <a:pt x="438" y="58"/>
                </a:lnTo>
                <a:lnTo>
                  <a:pt x="442" y="56"/>
                </a:lnTo>
                <a:lnTo>
                  <a:pt x="443" y="56"/>
                </a:lnTo>
                <a:lnTo>
                  <a:pt x="444" y="54"/>
                </a:lnTo>
                <a:lnTo>
                  <a:pt x="445" y="54"/>
                </a:lnTo>
                <a:lnTo>
                  <a:pt x="448" y="52"/>
                </a:lnTo>
                <a:lnTo>
                  <a:pt x="451" y="51"/>
                </a:lnTo>
                <a:lnTo>
                  <a:pt x="453" y="50"/>
                </a:lnTo>
                <a:lnTo>
                  <a:pt x="455" y="49"/>
                </a:lnTo>
                <a:lnTo>
                  <a:pt x="457" y="47"/>
                </a:lnTo>
                <a:lnTo>
                  <a:pt x="458" y="46"/>
                </a:lnTo>
                <a:lnTo>
                  <a:pt x="460" y="45"/>
                </a:lnTo>
                <a:lnTo>
                  <a:pt x="461" y="43"/>
                </a:lnTo>
                <a:lnTo>
                  <a:pt x="462" y="42"/>
                </a:lnTo>
                <a:lnTo>
                  <a:pt x="462" y="41"/>
                </a:lnTo>
                <a:lnTo>
                  <a:pt x="463" y="39"/>
                </a:lnTo>
                <a:lnTo>
                  <a:pt x="466" y="34"/>
                </a:lnTo>
                <a:lnTo>
                  <a:pt x="466" y="32"/>
                </a:lnTo>
                <a:lnTo>
                  <a:pt x="467" y="32"/>
                </a:lnTo>
                <a:lnTo>
                  <a:pt x="468" y="31"/>
                </a:lnTo>
                <a:lnTo>
                  <a:pt x="468" y="30"/>
                </a:lnTo>
                <a:lnTo>
                  <a:pt x="469" y="29"/>
                </a:lnTo>
                <a:lnTo>
                  <a:pt x="470" y="29"/>
                </a:lnTo>
                <a:lnTo>
                  <a:pt x="471" y="29"/>
                </a:lnTo>
                <a:lnTo>
                  <a:pt x="471" y="28"/>
                </a:lnTo>
                <a:lnTo>
                  <a:pt x="472" y="28"/>
                </a:lnTo>
                <a:lnTo>
                  <a:pt x="473" y="28"/>
                </a:lnTo>
                <a:lnTo>
                  <a:pt x="474" y="28"/>
                </a:lnTo>
                <a:lnTo>
                  <a:pt x="475" y="28"/>
                </a:lnTo>
                <a:lnTo>
                  <a:pt x="476" y="29"/>
                </a:lnTo>
                <a:lnTo>
                  <a:pt x="477" y="29"/>
                </a:lnTo>
                <a:lnTo>
                  <a:pt x="478" y="30"/>
                </a:lnTo>
                <a:lnTo>
                  <a:pt x="480" y="31"/>
                </a:lnTo>
                <a:lnTo>
                  <a:pt x="481" y="31"/>
                </a:lnTo>
                <a:lnTo>
                  <a:pt x="484" y="33"/>
                </a:lnTo>
                <a:lnTo>
                  <a:pt x="487" y="35"/>
                </a:lnTo>
                <a:lnTo>
                  <a:pt x="489" y="36"/>
                </a:lnTo>
                <a:lnTo>
                  <a:pt x="492" y="37"/>
                </a:lnTo>
                <a:lnTo>
                  <a:pt x="499" y="40"/>
                </a:lnTo>
                <a:lnTo>
                  <a:pt x="501" y="41"/>
                </a:lnTo>
                <a:lnTo>
                  <a:pt x="503" y="41"/>
                </a:lnTo>
                <a:lnTo>
                  <a:pt x="505" y="42"/>
                </a:lnTo>
                <a:lnTo>
                  <a:pt x="506" y="42"/>
                </a:lnTo>
                <a:lnTo>
                  <a:pt x="507" y="42"/>
                </a:lnTo>
                <a:lnTo>
                  <a:pt x="507" y="42"/>
                </a:lnTo>
                <a:lnTo>
                  <a:pt x="508" y="41"/>
                </a:lnTo>
                <a:lnTo>
                  <a:pt x="508" y="41"/>
                </a:lnTo>
                <a:lnTo>
                  <a:pt x="509" y="41"/>
                </a:lnTo>
                <a:lnTo>
                  <a:pt x="510" y="42"/>
                </a:lnTo>
                <a:lnTo>
                  <a:pt x="511" y="42"/>
                </a:lnTo>
                <a:lnTo>
                  <a:pt x="512" y="43"/>
                </a:lnTo>
                <a:lnTo>
                  <a:pt x="515" y="45"/>
                </a:lnTo>
                <a:lnTo>
                  <a:pt x="517" y="47"/>
                </a:lnTo>
                <a:lnTo>
                  <a:pt x="518" y="48"/>
                </a:lnTo>
                <a:lnTo>
                  <a:pt x="520" y="49"/>
                </a:lnTo>
                <a:lnTo>
                  <a:pt x="524" y="54"/>
                </a:lnTo>
                <a:lnTo>
                  <a:pt x="526" y="55"/>
                </a:lnTo>
                <a:lnTo>
                  <a:pt x="528" y="57"/>
                </a:lnTo>
                <a:lnTo>
                  <a:pt x="530" y="58"/>
                </a:lnTo>
                <a:lnTo>
                  <a:pt x="531" y="59"/>
                </a:lnTo>
                <a:lnTo>
                  <a:pt x="532" y="60"/>
                </a:lnTo>
                <a:lnTo>
                  <a:pt x="534" y="61"/>
                </a:lnTo>
                <a:lnTo>
                  <a:pt x="536" y="62"/>
                </a:lnTo>
                <a:lnTo>
                  <a:pt x="538" y="63"/>
                </a:lnTo>
                <a:lnTo>
                  <a:pt x="543" y="65"/>
                </a:lnTo>
                <a:lnTo>
                  <a:pt x="548" y="66"/>
                </a:lnTo>
                <a:lnTo>
                  <a:pt x="552" y="67"/>
                </a:lnTo>
                <a:lnTo>
                  <a:pt x="553" y="68"/>
                </a:lnTo>
                <a:lnTo>
                  <a:pt x="554" y="68"/>
                </a:lnTo>
                <a:lnTo>
                  <a:pt x="556" y="68"/>
                </a:lnTo>
                <a:lnTo>
                  <a:pt x="557" y="68"/>
                </a:lnTo>
                <a:lnTo>
                  <a:pt x="558" y="68"/>
                </a:lnTo>
                <a:lnTo>
                  <a:pt x="559" y="68"/>
                </a:lnTo>
                <a:lnTo>
                  <a:pt x="560" y="68"/>
                </a:lnTo>
                <a:lnTo>
                  <a:pt x="561" y="67"/>
                </a:lnTo>
                <a:lnTo>
                  <a:pt x="562" y="67"/>
                </a:lnTo>
                <a:lnTo>
                  <a:pt x="563" y="67"/>
                </a:lnTo>
                <a:lnTo>
                  <a:pt x="564" y="66"/>
                </a:lnTo>
                <a:lnTo>
                  <a:pt x="566" y="65"/>
                </a:lnTo>
                <a:lnTo>
                  <a:pt x="567" y="63"/>
                </a:lnTo>
                <a:lnTo>
                  <a:pt x="568" y="62"/>
                </a:lnTo>
                <a:lnTo>
                  <a:pt x="570" y="60"/>
                </a:lnTo>
                <a:lnTo>
                  <a:pt x="575" y="52"/>
                </a:lnTo>
                <a:lnTo>
                  <a:pt x="576" y="50"/>
                </a:lnTo>
                <a:lnTo>
                  <a:pt x="578" y="49"/>
                </a:lnTo>
                <a:lnTo>
                  <a:pt x="579" y="48"/>
                </a:lnTo>
                <a:lnTo>
                  <a:pt x="580" y="46"/>
                </a:lnTo>
                <a:lnTo>
                  <a:pt x="585" y="43"/>
                </a:lnTo>
                <a:lnTo>
                  <a:pt x="587" y="40"/>
                </a:lnTo>
                <a:lnTo>
                  <a:pt x="589" y="38"/>
                </a:lnTo>
                <a:lnTo>
                  <a:pt x="591" y="36"/>
                </a:lnTo>
                <a:lnTo>
                  <a:pt x="592" y="35"/>
                </a:lnTo>
                <a:lnTo>
                  <a:pt x="594" y="32"/>
                </a:lnTo>
                <a:lnTo>
                  <a:pt x="595" y="30"/>
                </a:lnTo>
                <a:lnTo>
                  <a:pt x="596" y="28"/>
                </a:lnTo>
                <a:lnTo>
                  <a:pt x="597" y="26"/>
                </a:lnTo>
                <a:lnTo>
                  <a:pt x="598" y="24"/>
                </a:lnTo>
                <a:lnTo>
                  <a:pt x="601" y="17"/>
                </a:lnTo>
                <a:lnTo>
                  <a:pt x="601" y="16"/>
                </a:lnTo>
                <a:lnTo>
                  <a:pt x="602" y="14"/>
                </a:lnTo>
                <a:lnTo>
                  <a:pt x="603" y="12"/>
                </a:lnTo>
                <a:lnTo>
                  <a:pt x="604" y="11"/>
                </a:lnTo>
                <a:lnTo>
                  <a:pt x="605" y="10"/>
                </a:lnTo>
                <a:lnTo>
                  <a:pt x="606" y="8"/>
                </a:lnTo>
                <a:lnTo>
                  <a:pt x="608" y="7"/>
                </a:lnTo>
                <a:lnTo>
                  <a:pt x="609" y="6"/>
                </a:lnTo>
                <a:lnTo>
                  <a:pt x="611" y="5"/>
                </a:lnTo>
                <a:lnTo>
                  <a:pt x="613" y="4"/>
                </a:lnTo>
                <a:lnTo>
                  <a:pt x="614" y="3"/>
                </a:lnTo>
                <a:lnTo>
                  <a:pt x="616" y="2"/>
                </a:lnTo>
                <a:lnTo>
                  <a:pt x="617" y="1"/>
                </a:lnTo>
                <a:lnTo>
                  <a:pt x="618" y="1"/>
                </a:lnTo>
                <a:lnTo>
                  <a:pt x="619" y="0"/>
                </a:lnTo>
                <a:lnTo>
                  <a:pt x="621" y="0"/>
                </a:lnTo>
                <a:lnTo>
                  <a:pt x="622" y="0"/>
                </a:lnTo>
                <a:lnTo>
                  <a:pt x="623" y="0"/>
                </a:lnTo>
                <a:lnTo>
                  <a:pt x="624" y="0"/>
                </a:lnTo>
                <a:lnTo>
                  <a:pt x="625" y="1"/>
                </a:lnTo>
                <a:lnTo>
                  <a:pt x="625" y="1"/>
                </a:lnTo>
                <a:lnTo>
                  <a:pt x="626" y="2"/>
                </a:lnTo>
                <a:lnTo>
                  <a:pt x="626" y="2"/>
                </a:lnTo>
                <a:lnTo>
                  <a:pt x="626" y="2"/>
                </a:lnTo>
                <a:lnTo>
                  <a:pt x="626" y="4"/>
                </a:lnTo>
                <a:lnTo>
                  <a:pt x="626" y="6"/>
                </a:lnTo>
                <a:lnTo>
                  <a:pt x="626" y="8"/>
                </a:lnTo>
                <a:lnTo>
                  <a:pt x="626" y="10"/>
                </a:lnTo>
                <a:lnTo>
                  <a:pt x="625" y="12"/>
                </a:lnTo>
                <a:lnTo>
                  <a:pt x="625" y="14"/>
                </a:lnTo>
                <a:lnTo>
                  <a:pt x="624" y="16"/>
                </a:lnTo>
                <a:lnTo>
                  <a:pt x="624" y="18"/>
                </a:lnTo>
                <a:lnTo>
                  <a:pt x="621" y="24"/>
                </a:lnTo>
                <a:lnTo>
                  <a:pt x="620" y="29"/>
                </a:lnTo>
                <a:lnTo>
                  <a:pt x="616" y="40"/>
                </a:lnTo>
                <a:lnTo>
                  <a:pt x="614" y="45"/>
                </a:lnTo>
                <a:lnTo>
                  <a:pt x="613" y="47"/>
                </a:lnTo>
                <a:lnTo>
                  <a:pt x="612" y="51"/>
                </a:lnTo>
                <a:lnTo>
                  <a:pt x="610" y="56"/>
                </a:lnTo>
                <a:lnTo>
                  <a:pt x="609" y="57"/>
                </a:lnTo>
                <a:lnTo>
                  <a:pt x="607" y="60"/>
                </a:lnTo>
                <a:lnTo>
                  <a:pt x="607" y="61"/>
                </a:lnTo>
                <a:lnTo>
                  <a:pt x="607" y="62"/>
                </a:lnTo>
                <a:lnTo>
                  <a:pt x="606" y="63"/>
                </a:lnTo>
                <a:lnTo>
                  <a:pt x="606" y="64"/>
                </a:lnTo>
                <a:lnTo>
                  <a:pt x="606" y="66"/>
                </a:lnTo>
                <a:lnTo>
                  <a:pt x="606" y="68"/>
                </a:lnTo>
                <a:lnTo>
                  <a:pt x="607" y="73"/>
                </a:lnTo>
                <a:lnTo>
                  <a:pt x="607" y="74"/>
                </a:lnTo>
                <a:lnTo>
                  <a:pt x="607" y="76"/>
                </a:lnTo>
                <a:lnTo>
                  <a:pt x="607" y="77"/>
                </a:lnTo>
                <a:lnTo>
                  <a:pt x="607" y="78"/>
                </a:lnTo>
                <a:lnTo>
                  <a:pt x="605" y="82"/>
                </a:lnTo>
                <a:lnTo>
                  <a:pt x="605" y="84"/>
                </a:lnTo>
                <a:lnTo>
                  <a:pt x="605" y="85"/>
                </a:lnTo>
                <a:lnTo>
                  <a:pt x="605" y="86"/>
                </a:lnTo>
                <a:lnTo>
                  <a:pt x="604" y="87"/>
                </a:lnTo>
                <a:lnTo>
                  <a:pt x="605" y="89"/>
                </a:lnTo>
                <a:lnTo>
                  <a:pt x="605" y="90"/>
                </a:lnTo>
                <a:lnTo>
                  <a:pt x="605" y="93"/>
                </a:lnTo>
                <a:lnTo>
                  <a:pt x="606" y="95"/>
                </a:lnTo>
                <a:lnTo>
                  <a:pt x="606" y="100"/>
                </a:lnTo>
                <a:lnTo>
                  <a:pt x="606" y="102"/>
                </a:lnTo>
                <a:lnTo>
                  <a:pt x="606" y="103"/>
                </a:lnTo>
                <a:lnTo>
                  <a:pt x="606" y="104"/>
                </a:lnTo>
                <a:lnTo>
                  <a:pt x="606" y="106"/>
                </a:lnTo>
                <a:lnTo>
                  <a:pt x="605" y="108"/>
                </a:lnTo>
                <a:lnTo>
                  <a:pt x="604" y="109"/>
                </a:lnTo>
                <a:lnTo>
                  <a:pt x="604" y="110"/>
                </a:lnTo>
                <a:lnTo>
                  <a:pt x="603" y="111"/>
                </a:lnTo>
                <a:lnTo>
                  <a:pt x="602" y="112"/>
                </a:lnTo>
                <a:lnTo>
                  <a:pt x="601" y="113"/>
                </a:lnTo>
                <a:lnTo>
                  <a:pt x="600" y="115"/>
                </a:lnTo>
                <a:lnTo>
                  <a:pt x="595" y="118"/>
                </a:lnTo>
                <a:lnTo>
                  <a:pt x="594" y="120"/>
                </a:lnTo>
                <a:lnTo>
                  <a:pt x="590" y="123"/>
                </a:lnTo>
                <a:lnTo>
                  <a:pt x="589" y="124"/>
                </a:lnTo>
                <a:lnTo>
                  <a:pt x="588" y="126"/>
                </a:lnTo>
                <a:lnTo>
                  <a:pt x="587" y="127"/>
                </a:lnTo>
                <a:lnTo>
                  <a:pt x="586" y="129"/>
                </a:lnTo>
                <a:lnTo>
                  <a:pt x="584" y="130"/>
                </a:lnTo>
                <a:lnTo>
                  <a:pt x="584" y="131"/>
                </a:lnTo>
                <a:lnTo>
                  <a:pt x="583" y="131"/>
                </a:lnTo>
                <a:lnTo>
                  <a:pt x="582" y="132"/>
                </a:lnTo>
                <a:lnTo>
                  <a:pt x="581" y="132"/>
                </a:lnTo>
                <a:lnTo>
                  <a:pt x="579" y="133"/>
                </a:lnTo>
                <a:lnTo>
                  <a:pt x="576" y="133"/>
                </a:lnTo>
                <a:lnTo>
                  <a:pt x="574" y="133"/>
                </a:lnTo>
                <a:lnTo>
                  <a:pt x="573" y="134"/>
                </a:lnTo>
                <a:lnTo>
                  <a:pt x="572" y="134"/>
                </a:lnTo>
                <a:lnTo>
                  <a:pt x="571" y="135"/>
                </a:lnTo>
                <a:lnTo>
                  <a:pt x="571" y="135"/>
                </a:lnTo>
                <a:lnTo>
                  <a:pt x="570" y="136"/>
                </a:lnTo>
                <a:lnTo>
                  <a:pt x="570" y="136"/>
                </a:lnTo>
                <a:lnTo>
                  <a:pt x="570" y="137"/>
                </a:lnTo>
                <a:lnTo>
                  <a:pt x="569" y="137"/>
                </a:lnTo>
                <a:lnTo>
                  <a:pt x="569" y="138"/>
                </a:lnTo>
                <a:lnTo>
                  <a:pt x="569" y="139"/>
                </a:lnTo>
                <a:lnTo>
                  <a:pt x="569" y="140"/>
                </a:lnTo>
                <a:lnTo>
                  <a:pt x="570" y="142"/>
                </a:lnTo>
                <a:lnTo>
                  <a:pt x="570" y="144"/>
                </a:lnTo>
                <a:lnTo>
                  <a:pt x="572" y="149"/>
                </a:lnTo>
                <a:lnTo>
                  <a:pt x="573" y="153"/>
                </a:lnTo>
                <a:lnTo>
                  <a:pt x="574" y="156"/>
                </a:lnTo>
                <a:lnTo>
                  <a:pt x="576" y="163"/>
                </a:lnTo>
                <a:lnTo>
                  <a:pt x="576" y="166"/>
                </a:lnTo>
                <a:lnTo>
                  <a:pt x="577" y="168"/>
                </a:lnTo>
                <a:lnTo>
                  <a:pt x="578" y="172"/>
                </a:lnTo>
                <a:lnTo>
                  <a:pt x="581" y="179"/>
                </a:lnTo>
                <a:lnTo>
                  <a:pt x="583" y="185"/>
                </a:lnTo>
                <a:lnTo>
                  <a:pt x="584" y="187"/>
                </a:lnTo>
                <a:lnTo>
                  <a:pt x="584" y="189"/>
                </a:lnTo>
                <a:lnTo>
                  <a:pt x="585" y="191"/>
                </a:lnTo>
                <a:lnTo>
                  <a:pt x="585" y="197"/>
                </a:lnTo>
                <a:lnTo>
                  <a:pt x="585" y="201"/>
                </a:lnTo>
                <a:lnTo>
                  <a:pt x="586" y="203"/>
                </a:lnTo>
                <a:lnTo>
                  <a:pt x="586" y="205"/>
                </a:lnTo>
                <a:lnTo>
                  <a:pt x="587" y="210"/>
                </a:lnTo>
                <a:lnTo>
                  <a:pt x="587" y="212"/>
                </a:lnTo>
                <a:lnTo>
                  <a:pt x="587" y="213"/>
                </a:lnTo>
                <a:lnTo>
                  <a:pt x="587" y="215"/>
                </a:lnTo>
                <a:lnTo>
                  <a:pt x="587" y="216"/>
                </a:lnTo>
                <a:lnTo>
                  <a:pt x="586" y="217"/>
                </a:lnTo>
                <a:lnTo>
                  <a:pt x="586" y="218"/>
                </a:lnTo>
                <a:lnTo>
                  <a:pt x="585" y="219"/>
                </a:lnTo>
                <a:lnTo>
                  <a:pt x="583" y="223"/>
                </a:lnTo>
                <a:lnTo>
                  <a:pt x="581" y="224"/>
                </a:lnTo>
                <a:lnTo>
                  <a:pt x="581" y="226"/>
                </a:lnTo>
                <a:lnTo>
                  <a:pt x="580" y="227"/>
                </a:lnTo>
                <a:lnTo>
                  <a:pt x="580" y="228"/>
                </a:lnTo>
                <a:lnTo>
                  <a:pt x="580" y="230"/>
                </a:lnTo>
                <a:lnTo>
                  <a:pt x="579" y="231"/>
                </a:lnTo>
                <a:lnTo>
                  <a:pt x="579" y="233"/>
                </a:lnTo>
                <a:lnTo>
                  <a:pt x="579" y="234"/>
                </a:lnTo>
                <a:lnTo>
                  <a:pt x="579" y="235"/>
                </a:lnTo>
                <a:lnTo>
                  <a:pt x="579" y="238"/>
                </a:lnTo>
                <a:lnTo>
                  <a:pt x="579" y="239"/>
                </a:lnTo>
                <a:lnTo>
                  <a:pt x="579" y="241"/>
                </a:lnTo>
                <a:lnTo>
                  <a:pt x="580" y="242"/>
                </a:lnTo>
                <a:lnTo>
                  <a:pt x="580" y="244"/>
                </a:lnTo>
                <a:lnTo>
                  <a:pt x="581" y="245"/>
                </a:lnTo>
                <a:lnTo>
                  <a:pt x="584" y="250"/>
                </a:lnTo>
                <a:lnTo>
                  <a:pt x="585" y="252"/>
                </a:lnTo>
                <a:lnTo>
                  <a:pt x="586" y="253"/>
                </a:lnTo>
                <a:lnTo>
                  <a:pt x="586" y="254"/>
                </a:lnTo>
                <a:lnTo>
                  <a:pt x="587" y="256"/>
                </a:lnTo>
                <a:lnTo>
                  <a:pt x="588" y="260"/>
                </a:lnTo>
                <a:lnTo>
                  <a:pt x="589" y="262"/>
                </a:lnTo>
                <a:lnTo>
                  <a:pt x="590" y="265"/>
                </a:lnTo>
                <a:lnTo>
                  <a:pt x="592" y="268"/>
                </a:lnTo>
                <a:lnTo>
                  <a:pt x="593" y="269"/>
                </a:lnTo>
                <a:lnTo>
                  <a:pt x="594" y="271"/>
                </a:lnTo>
                <a:lnTo>
                  <a:pt x="596" y="274"/>
                </a:lnTo>
                <a:lnTo>
                  <a:pt x="599" y="277"/>
                </a:lnTo>
                <a:lnTo>
                  <a:pt x="602" y="280"/>
                </a:lnTo>
                <a:lnTo>
                  <a:pt x="603" y="281"/>
                </a:lnTo>
                <a:lnTo>
                  <a:pt x="604" y="283"/>
                </a:lnTo>
                <a:lnTo>
                  <a:pt x="605" y="284"/>
                </a:lnTo>
                <a:lnTo>
                  <a:pt x="605" y="285"/>
                </a:lnTo>
                <a:lnTo>
                  <a:pt x="605" y="286"/>
                </a:lnTo>
                <a:lnTo>
                  <a:pt x="606" y="290"/>
                </a:lnTo>
                <a:lnTo>
                  <a:pt x="606" y="291"/>
                </a:lnTo>
                <a:lnTo>
                  <a:pt x="606" y="292"/>
                </a:lnTo>
                <a:lnTo>
                  <a:pt x="608" y="296"/>
                </a:lnTo>
                <a:lnTo>
                  <a:pt x="608" y="297"/>
                </a:lnTo>
                <a:lnTo>
                  <a:pt x="608" y="298"/>
                </a:lnTo>
                <a:lnTo>
                  <a:pt x="608" y="299"/>
                </a:lnTo>
                <a:lnTo>
                  <a:pt x="608" y="301"/>
                </a:lnTo>
                <a:lnTo>
                  <a:pt x="608" y="302"/>
                </a:lnTo>
                <a:lnTo>
                  <a:pt x="607" y="305"/>
                </a:lnTo>
                <a:lnTo>
                  <a:pt x="606" y="306"/>
                </a:lnTo>
                <a:lnTo>
                  <a:pt x="606" y="307"/>
                </a:lnTo>
                <a:lnTo>
                  <a:pt x="606" y="308"/>
                </a:lnTo>
                <a:lnTo>
                  <a:pt x="607" y="308"/>
                </a:lnTo>
                <a:lnTo>
                  <a:pt x="607" y="308"/>
                </a:lnTo>
                <a:lnTo>
                  <a:pt x="607" y="309"/>
                </a:lnTo>
                <a:lnTo>
                  <a:pt x="608" y="309"/>
                </a:lnTo>
                <a:lnTo>
                  <a:pt x="608" y="309"/>
                </a:lnTo>
                <a:lnTo>
                  <a:pt x="609" y="309"/>
                </a:lnTo>
                <a:lnTo>
                  <a:pt x="611" y="310"/>
                </a:lnTo>
                <a:lnTo>
                  <a:pt x="612" y="310"/>
                </a:lnTo>
                <a:lnTo>
                  <a:pt x="616" y="311"/>
                </a:lnTo>
                <a:lnTo>
                  <a:pt x="618" y="311"/>
                </a:lnTo>
                <a:lnTo>
                  <a:pt x="618" y="312"/>
                </a:lnTo>
                <a:lnTo>
                  <a:pt x="619" y="312"/>
                </a:lnTo>
                <a:lnTo>
                  <a:pt x="620" y="313"/>
                </a:lnTo>
                <a:lnTo>
                  <a:pt x="621" y="314"/>
                </a:lnTo>
                <a:lnTo>
                  <a:pt x="622" y="315"/>
                </a:lnTo>
                <a:lnTo>
                  <a:pt x="623" y="315"/>
                </a:lnTo>
                <a:lnTo>
                  <a:pt x="624" y="316"/>
                </a:lnTo>
                <a:lnTo>
                  <a:pt x="624" y="318"/>
                </a:lnTo>
                <a:lnTo>
                  <a:pt x="625" y="319"/>
                </a:lnTo>
                <a:lnTo>
                  <a:pt x="625" y="320"/>
                </a:lnTo>
                <a:lnTo>
                  <a:pt x="626" y="322"/>
                </a:lnTo>
                <a:lnTo>
                  <a:pt x="626" y="327"/>
                </a:lnTo>
                <a:lnTo>
                  <a:pt x="626" y="329"/>
                </a:lnTo>
                <a:lnTo>
                  <a:pt x="626" y="330"/>
                </a:lnTo>
                <a:lnTo>
                  <a:pt x="626" y="333"/>
                </a:lnTo>
                <a:lnTo>
                  <a:pt x="626" y="335"/>
                </a:lnTo>
                <a:lnTo>
                  <a:pt x="625" y="338"/>
                </a:lnTo>
                <a:lnTo>
                  <a:pt x="625" y="340"/>
                </a:lnTo>
                <a:lnTo>
                  <a:pt x="624" y="341"/>
                </a:lnTo>
                <a:lnTo>
                  <a:pt x="624" y="342"/>
                </a:lnTo>
                <a:lnTo>
                  <a:pt x="623" y="344"/>
                </a:lnTo>
                <a:lnTo>
                  <a:pt x="622" y="345"/>
                </a:lnTo>
                <a:lnTo>
                  <a:pt x="619" y="349"/>
                </a:lnTo>
                <a:lnTo>
                  <a:pt x="615" y="354"/>
                </a:lnTo>
                <a:lnTo>
                  <a:pt x="615" y="355"/>
                </a:lnTo>
                <a:lnTo>
                  <a:pt x="614" y="356"/>
                </a:lnTo>
                <a:lnTo>
                  <a:pt x="613" y="357"/>
                </a:lnTo>
                <a:lnTo>
                  <a:pt x="612" y="359"/>
                </a:lnTo>
                <a:lnTo>
                  <a:pt x="612" y="360"/>
                </a:lnTo>
                <a:lnTo>
                  <a:pt x="611" y="362"/>
                </a:lnTo>
                <a:lnTo>
                  <a:pt x="611" y="363"/>
                </a:lnTo>
                <a:lnTo>
                  <a:pt x="611" y="365"/>
                </a:lnTo>
                <a:lnTo>
                  <a:pt x="611" y="366"/>
                </a:lnTo>
                <a:lnTo>
                  <a:pt x="611" y="368"/>
                </a:lnTo>
                <a:lnTo>
                  <a:pt x="611" y="369"/>
                </a:lnTo>
                <a:lnTo>
                  <a:pt x="612" y="371"/>
                </a:lnTo>
                <a:lnTo>
                  <a:pt x="614" y="376"/>
                </a:lnTo>
                <a:lnTo>
                  <a:pt x="614" y="377"/>
                </a:lnTo>
                <a:lnTo>
                  <a:pt x="614" y="377"/>
                </a:lnTo>
                <a:lnTo>
                  <a:pt x="614" y="379"/>
                </a:lnTo>
                <a:lnTo>
                  <a:pt x="613" y="381"/>
                </a:lnTo>
                <a:lnTo>
                  <a:pt x="612" y="385"/>
                </a:lnTo>
                <a:lnTo>
                  <a:pt x="611" y="388"/>
                </a:lnTo>
                <a:lnTo>
                  <a:pt x="611" y="391"/>
                </a:lnTo>
                <a:lnTo>
                  <a:pt x="611" y="394"/>
                </a:lnTo>
                <a:lnTo>
                  <a:pt x="611" y="395"/>
                </a:lnTo>
                <a:lnTo>
                  <a:pt x="611" y="395"/>
                </a:lnTo>
                <a:lnTo>
                  <a:pt x="611" y="395"/>
                </a:lnTo>
                <a:lnTo>
                  <a:pt x="610" y="395"/>
                </a:lnTo>
                <a:lnTo>
                  <a:pt x="610" y="395"/>
                </a:lnTo>
                <a:lnTo>
                  <a:pt x="608" y="396"/>
                </a:lnTo>
                <a:lnTo>
                  <a:pt x="606" y="396"/>
                </a:lnTo>
                <a:lnTo>
                  <a:pt x="604" y="395"/>
                </a:lnTo>
                <a:lnTo>
                  <a:pt x="602" y="395"/>
                </a:lnTo>
                <a:lnTo>
                  <a:pt x="600" y="395"/>
                </a:lnTo>
                <a:lnTo>
                  <a:pt x="598" y="394"/>
                </a:lnTo>
                <a:lnTo>
                  <a:pt x="595" y="393"/>
                </a:lnTo>
                <a:lnTo>
                  <a:pt x="593" y="392"/>
                </a:lnTo>
                <a:lnTo>
                  <a:pt x="590" y="391"/>
                </a:lnTo>
                <a:lnTo>
                  <a:pt x="588" y="390"/>
                </a:lnTo>
                <a:lnTo>
                  <a:pt x="586" y="389"/>
                </a:lnTo>
                <a:lnTo>
                  <a:pt x="576" y="385"/>
                </a:lnTo>
                <a:lnTo>
                  <a:pt x="572" y="383"/>
                </a:lnTo>
                <a:lnTo>
                  <a:pt x="571" y="382"/>
                </a:lnTo>
                <a:lnTo>
                  <a:pt x="569" y="381"/>
                </a:lnTo>
                <a:lnTo>
                  <a:pt x="567" y="381"/>
                </a:lnTo>
                <a:lnTo>
                  <a:pt x="565" y="380"/>
                </a:lnTo>
                <a:lnTo>
                  <a:pt x="563" y="380"/>
                </a:lnTo>
                <a:lnTo>
                  <a:pt x="562" y="380"/>
                </a:lnTo>
                <a:lnTo>
                  <a:pt x="558" y="379"/>
                </a:lnTo>
                <a:lnTo>
                  <a:pt x="555" y="379"/>
                </a:lnTo>
                <a:lnTo>
                  <a:pt x="553" y="379"/>
                </a:lnTo>
                <a:lnTo>
                  <a:pt x="552" y="379"/>
                </a:lnTo>
                <a:lnTo>
                  <a:pt x="550" y="379"/>
                </a:lnTo>
                <a:lnTo>
                  <a:pt x="546" y="380"/>
                </a:lnTo>
                <a:lnTo>
                  <a:pt x="545" y="380"/>
                </a:lnTo>
                <a:lnTo>
                  <a:pt x="544" y="380"/>
                </a:lnTo>
                <a:lnTo>
                  <a:pt x="543" y="380"/>
                </a:lnTo>
                <a:lnTo>
                  <a:pt x="542" y="380"/>
                </a:lnTo>
                <a:lnTo>
                  <a:pt x="539" y="378"/>
                </a:lnTo>
                <a:lnTo>
                  <a:pt x="537" y="378"/>
                </a:lnTo>
                <a:lnTo>
                  <a:pt x="535" y="378"/>
                </a:lnTo>
                <a:lnTo>
                  <a:pt x="534" y="378"/>
                </a:lnTo>
                <a:lnTo>
                  <a:pt x="533" y="378"/>
                </a:lnTo>
                <a:lnTo>
                  <a:pt x="532" y="378"/>
                </a:lnTo>
                <a:lnTo>
                  <a:pt x="528" y="379"/>
                </a:lnTo>
                <a:lnTo>
                  <a:pt x="526" y="380"/>
                </a:lnTo>
                <a:lnTo>
                  <a:pt x="524" y="380"/>
                </a:lnTo>
                <a:lnTo>
                  <a:pt x="522" y="380"/>
                </a:lnTo>
                <a:lnTo>
                  <a:pt x="518" y="380"/>
                </a:lnTo>
                <a:lnTo>
                  <a:pt x="515" y="379"/>
                </a:lnTo>
                <a:lnTo>
                  <a:pt x="513" y="379"/>
                </a:lnTo>
                <a:lnTo>
                  <a:pt x="509" y="378"/>
                </a:lnTo>
                <a:lnTo>
                  <a:pt x="507" y="377"/>
                </a:lnTo>
                <a:lnTo>
                  <a:pt x="507" y="377"/>
                </a:lnTo>
                <a:lnTo>
                  <a:pt x="506" y="377"/>
                </a:lnTo>
                <a:lnTo>
                  <a:pt x="506" y="377"/>
                </a:lnTo>
                <a:lnTo>
                  <a:pt x="506" y="377"/>
                </a:lnTo>
                <a:lnTo>
                  <a:pt x="505" y="378"/>
                </a:lnTo>
                <a:lnTo>
                  <a:pt x="504" y="379"/>
                </a:lnTo>
                <a:lnTo>
                  <a:pt x="504" y="381"/>
                </a:lnTo>
                <a:lnTo>
                  <a:pt x="503" y="384"/>
                </a:lnTo>
                <a:lnTo>
                  <a:pt x="500" y="395"/>
                </a:lnTo>
                <a:lnTo>
                  <a:pt x="500" y="397"/>
                </a:lnTo>
                <a:lnTo>
                  <a:pt x="499" y="398"/>
                </a:lnTo>
                <a:lnTo>
                  <a:pt x="498" y="400"/>
                </a:lnTo>
                <a:lnTo>
                  <a:pt x="498" y="400"/>
                </a:lnTo>
                <a:lnTo>
                  <a:pt x="497" y="401"/>
                </a:lnTo>
                <a:lnTo>
                  <a:pt x="496" y="402"/>
                </a:lnTo>
                <a:lnTo>
                  <a:pt x="496" y="402"/>
                </a:lnTo>
                <a:lnTo>
                  <a:pt x="495" y="402"/>
                </a:lnTo>
                <a:lnTo>
                  <a:pt x="493" y="402"/>
                </a:lnTo>
                <a:lnTo>
                  <a:pt x="491" y="403"/>
                </a:lnTo>
                <a:lnTo>
                  <a:pt x="488" y="403"/>
                </a:lnTo>
                <a:lnTo>
                  <a:pt x="486" y="402"/>
                </a:lnTo>
                <a:lnTo>
                  <a:pt x="484" y="402"/>
                </a:lnTo>
                <a:lnTo>
                  <a:pt x="478" y="401"/>
                </a:lnTo>
                <a:lnTo>
                  <a:pt x="477" y="401"/>
                </a:lnTo>
                <a:lnTo>
                  <a:pt x="476" y="401"/>
                </a:lnTo>
                <a:lnTo>
                  <a:pt x="475" y="401"/>
                </a:lnTo>
                <a:lnTo>
                  <a:pt x="473" y="401"/>
                </a:lnTo>
                <a:lnTo>
                  <a:pt x="469" y="402"/>
                </a:lnTo>
                <a:lnTo>
                  <a:pt x="467" y="402"/>
                </a:lnTo>
                <a:lnTo>
                  <a:pt x="464" y="403"/>
                </a:lnTo>
                <a:lnTo>
                  <a:pt x="462" y="403"/>
                </a:lnTo>
                <a:lnTo>
                  <a:pt x="461" y="403"/>
                </a:lnTo>
                <a:lnTo>
                  <a:pt x="460" y="403"/>
                </a:lnTo>
                <a:lnTo>
                  <a:pt x="459" y="402"/>
                </a:lnTo>
                <a:lnTo>
                  <a:pt x="458" y="401"/>
                </a:lnTo>
                <a:lnTo>
                  <a:pt x="456" y="401"/>
                </a:lnTo>
                <a:lnTo>
                  <a:pt x="456" y="401"/>
                </a:lnTo>
                <a:lnTo>
                  <a:pt x="455" y="401"/>
                </a:lnTo>
                <a:lnTo>
                  <a:pt x="454" y="401"/>
                </a:lnTo>
                <a:lnTo>
                  <a:pt x="453" y="401"/>
                </a:lnTo>
                <a:lnTo>
                  <a:pt x="452" y="401"/>
                </a:lnTo>
                <a:lnTo>
                  <a:pt x="451" y="402"/>
                </a:lnTo>
                <a:lnTo>
                  <a:pt x="449" y="402"/>
                </a:lnTo>
                <a:lnTo>
                  <a:pt x="448" y="403"/>
                </a:lnTo>
                <a:lnTo>
                  <a:pt x="447" y="404"/>
                </a:lnTo>
                <a:lnTo>
                  <a:pt x="447" y="404"/>
                </a:lnTo>
                <a:lnTo>
                  <a:pt x="444" y="407"/>
                </a:lnTo>
                <a:lnTo>
                  <a:pt x="443" y="409"/>
                </a:lnTo>
                <a:lnTo>
                  <a:pt x="441" y="410"/>
                </a:lnTo>
                <a:lnTo>
                  <a:pt x="440" y="411"/>
                </a:lnTo>
                <a:lnTo>
                  <a:pt x="439" y="412"/>
                </a:lnTo>
                <a:lnTo>
                  <a:pt x="439" y="412"/>
                </a:lnTo>
                <a:lnTo>
                  <a:pt x="438" y="412"/>
                </a:lnTo>
                <a:lnTo>
                  <a:pt x="437" y="412"/>
                </a:lnTo>
                <a:lnTo>
                  <a:pt x="437" y="412"/>
                </a:lnTo>
                <a:lnTo>
                  <a:pt x="436" y="412"/>
                </a:lnTo>
                <a:lnTo>
                  <a:pt x="436" y="412"/>
                </a:lnTo>
                <a:lnTo>
                  <a:pt x="435" y="412"/>
                </a:lnTo>
                <a:lnTo>
                  <a:pt x="435" y="411"/>
                </a:lnTo>
                <a:lnTo>
                  <a:pt x="429" y="403"/>
                </a:lnTo>
                <a:lnTo>
                  <a:pt x="428" y="401"/>
                </a:lnTo>
                <a:lnTo>
                  <a:pt x="426" y="400"/>
                </a:lnTo>
                <a:lnTo>
                  <a:pt x="425" y="399"/>
                </a:lnTo>
                <a:lnTo>
                  <a:pt x="424" y="398"/>
                </a:lnTo>
                <a:lnTo>
                  <a:pt x="420" y="395"/>
                </a:lnTo>
                <a:lnTo>
                  <a:pt x="415" y="392"/>
                </a:lnTo>
                <a:lnTo>
                  <a:pt x="413" y="391"/>
                </a:lnTo>
                <a:lnTo>
                  <a:pt x="411" y="390"/>
                </a:lnTo>
                <a:lnTo>
                  <a:pt x="409" y="389"/>
                </a:lnTo>
                <a:lnTo>
                  <a:pt x="404" y="387"/>
                </a:lnTo>
                <a:lnTo>
                  <a:pt x="398" y="386"/>
                </a:lnTo>
                <a:lnTo>
                  <a:pt x="397" y="385"/>
                </a:lnTo>
                <a:lnTo>
                  <a:pt x="394" y="385"/>
                </a:lnTo>
                <a:lnTo>
                  <a:pt x="393" y="384"/>
                </a:lnTo>
                <a:lnTo>
                  <a:pt x="392" y="384"/>
                </a:lnTo>
                <a:lnTo>
                  <a:pt x="391" y="384"/>
                </a:lnTo>
                <a:lnTo>
                  <a:pt x="389" y="382"/>
                </a:lnTo>
                <a:lnTo>
                  <a:pt x="387" y="381"/>
                </a:lnTo>
                <a:lnTo>
                  <a:pt x="386" y="379"/>
                </a:lnTo>
                <a:lnTo>
                  <a:pt x="384" y="378"/>
                </a:lnTo>
                <a:lnTo>
                  <a:pt x="382" y="375"/>
                </a:lnTo>
                <a:lnTo>
                  <a:pt x="381" y="373"/>
                </a:lnTo>
                <a:lnTo>
                  <a:pt x="379" y="371"/>
                </a:lnTo>
                <a:lnTo>
                  <a:pt x="374" y="365"/>
                </a:lnTo>
                <a:lnTo>
                  <a:pt x="372" y="364"/>
                </a:lnTo>
                <a:lnTo>
                  <a:pt x="370" y="362"/>
                </a:lnTo>
                <a:lnTo>
                  <a:pt x="368" y="361"/>
                </a:lnTo>
                <a:lnTo>
                  <a:pt x="366" y="359"/>
                </a:lnTo>
                <a:lnTo>
                  <a:pt x="364" y="358"/>
                </a:lnTo>
                <a:lnTo>
                  <a:pt x="362" y="357"/>
                </a:lnTo>
                <a:lnTo>
                  <a:pt x="356" y="355"/>
                </a:lnTo>
                <a:lnTo>
                  <a:pt x="351" y="351"/>
                </a:lnTo>
                <a:lnTo>
                  <a:pt x="349" y="351"/>
                </a:lnTo>
                <a:lnTo>
                  <a:pt x="348" y="351"/>
                </a:lnTo>
                <a:lnTo>
                  <a:pt x="344" y="349"/>
                </a:lnTo>
                <a:lnTo>
                  <a:pt x="339" y="348"/>
                </a:lnTo>
                <a:lnTo>
                  <a:pt x="333" y="346"/>
                </a:lnTo>
                <a:lnTo>
                  <a:pt x="332" y="346"/>
                </a:lnTo>
                <a:lnTo>
                  <a:pt x="328" y="344"/>
                </a:lnTo>
                <a:lnTo>
                  <a:pt x="327" y="344"/>
                </a:lnTo>
                <a:lnTo>
                  <a:pt x="326" y="343"/>
                </a:lnTo>
                <a:lnTo>
                  <a:pt x="325" y="343"/>
                </a:lnTo>
                <a:lnTo>
                  <a:pt x="323" y="343"/>
                </a:lnTo>
                <a:lnTo>
                  <a:pt x="317" y="343"/>
                </a:lnTo>
                <a:lnTo>
                  <a:pt x="315" y="343"/>
                </a:lnTo>
                <a:lnTo>
                  <a:pt x="314" y="342"/>
                </a:lnTo>
                <a:lnTo>
                  <a:pt x="313" y="342"/>
                </a:lnTo>
                <a:lnTo>
                  <a:pt x="312" y="342"/>
                </a:lnTo>
                <a:lnTo>
                  <a:pt x="312" y="342"/>
                </a:lnTo>
                <a:lnTo>
                  <a:pt x="311" y="341"/>
                </a:lnTo>
                <a:lnTo>
                  <a:pt x="310" y="341"/>
                </a:lnTo>
                <a:lnTo>
                  <a:pt x="309" y="340"/>
                </a:lnTo>
                <a:lnTo>
                  <a:pt x="307" y="338"/>
                </a:lnTo>
                <a:lnTo>
                  <a:pt x="304" y="334"/>
                </a:lnTo>
                <a:lnTo>
                  <a:pt x="302" y="333"/>
                </a:lnTo>
                <a:lnTo>
                  <a:pt x="300" y="331"/>
                </a:lnTo>
                <a:lnTo>
                  <a:pt x="299" y="330"/>
                </a:lnTo>
                <a:lnTo>
                  <a:pt x="298" y="329"/>
                </a:lnTo>
                <a:lnTo>
                  <a:pt x="297" y="329"/>
                </a:lnTo>
                <a:lnTo>
                  <a:pt x="296" y="328"/>
                </a:lnTo>
                <a:lnTo>
                  <a:pt x="295" y="327"/>
                </a:lnTo>
                <a:lnTo>
                  <a:pt x="293" y="327"/>
                </a:lnTo>
                <a:lnTo>
                  <a:pt x="291" y="326"/>
                </a:lnTo>
                <a:lnTo>
                  <a:pt x="287" y="325"/>
                </a:lnTo>
                <a:lnTo>
                  <a:pt x="284" y="325"/>
                </a:lnTo>
                <a:lnTo>
                  <a:pt x="282" y="324"/>
                </a:lnTo>
                <a:lnTo>
                  <a:pt x="280" y="323"/>
                </a:lnTo>
                <a:lnTo>
                  <a:pt x="279" y="323"/>
                </a:lnTo>
                <a:lnTo>
                  <a:pt x="278" y="322"/>
                </a:lnTo>
                <a:lnTo>
                  <a:pt x="277" y="321"/>
                </a:lnTo>
                <a:lnTo>
                  <a:pt x="276" y="321"/>
                </a:lnTo>
                <a:lnTo>
                  <a:pt x="275" y="320"/>
                </a:lnTo>
                <a:lnTo>
                  <a:pt x="274" y="319"/>
                </a:lnTo>
                <a:lnTo>
                  <a:pt x="273" y="318"/>
                </a:lnTo>
                <a:lnTo>
                  <a:pt x="271" y="315"/>
                </a:lnTo>
                <a:lnTo>
                  <a:pt x="270" y="314"/>
                </a:lnTo>
                <a:lnTo>
                  <a:pt x="269" y="314"/>
                </a:lnTo>
                <a:lnTo>
                  <a:pt x="268" y="313"/>
                </a:lnTo>
                <a:lnTo>
                  <a:pt x="268" y="313"/>
                </a:lnTo>
                <a:lnTo>
                  <a:pt x="267" y="313"/>
                </a:lnTo>
                <a:lnTo>
                  <a:pt x="266" y="313"/>
                </a:lnTo>
                <a:lnTo>
                  <a:pt x="265" y="314"/>
                </a:lnTo>
                <a:lnTo>
                  <a:pt x="264" y="315"/>
                </a:lnTo>
                <a:lnTo>
                  <a:pt x="263" y="316"/>
                </a:lnTo>
                <a:lnTo>
                  <a:pt x="261" y="318"/>
                </a:lnTo>
                <a:lnTo>
                  <a:pt x="260" y="319"/>
                </a:lnTo>
                <a:lnTo>
                  <a:pt x="259" y="321"/>
                </a:lnTo>
                <a:lnTo>
                  <a:pt x="257" y="323"/>
                </a:lnTo>
                <a:lnTo>
                  <a:pt x="256" y="326"/>
                </a:lnTo>
                <a:lnTo>
                  <a:pt x="254" y="330"/>
                </a:lnTo>
                <a:lnTo>
                  <a:pt x="254" y="331"/>
                </a:lnTo>
                <a:lnTo>
                  <a:pt x="253" y="332"/>
                </a:lnTo>
                <a:lnTo>
                  <a:pt x="252" y="334"/>
                </a:lnTo>
                <a:lnTo>
                  <a:pt x="250" y="336"/>
                </a:lnTo>
                <a:lnTo>
                  <a:pt x="248" y="340"/>
                </a:lnTo>
                <a:lnTo>
                  <a:pt x="247" y="340"/>
                </a:lnTo>
                <a:lnTo>
                  <a:pt x="246" y="341"/>
                </a:lnTo>
                <a:lnTo>
                  <a:pt x="245" y="342"/>
                </a:lnTo>
                <a:lnTo>
                  <a:pt x="245" y="342"/>
                </a:lnTo>
                <a:lnTo>
                  <a:pt x="243" y="343"/>
                </a:lnTo>
                <a:lnTo>
                  <a:pt x="242" y="343"/>
                </a:lnTo>
                <a:lnTo>
                  <a:pt x="241" y="343"/>
                </a:lnTo>
                <a:lnTo>
                  <a:pt x="239" y="343"/>
                </a:lnTo>
                <a:lnTo>
                  <a:pt x="237" y="343"/>
                </a:lnTo>
                <a:lnTo>
                  <a:pt x="235" y="343"/>
                </a:lnTo>
                <a:lnTo>
                  <a:pt x="234" y="343"/>
                </a:lnTo>
                <a:lnTo>
                  <a:pt x="233" y="343"/>
                </a:lnTo>
                <a:lnTo>
                  <a:pt x="232" y="342"/>
                </a:lnTo>
                <a:lnTo>
                  <a:pt x="231" y="342"/>
                </a:lnTo>
                <a:lnTo>
                  <a:pt x="229" y="341"/>
                </a:lnTo>
                <a:lnTo>
                  <a:pt x="224" y="339"/>
                </a:lnTo>
                <a:lnTo>
                  <a:pt x="216" y="334"/>
                </a:lnTo>
                <a:lnTo>
                  <a:pt x="213" y="333"/>
                </a:lnTo>
                <a:lnTo>
                  <a:pt x="212" y="332"/>
                </a:lnTo>
                <a:lnTo>
                  <a:pt x="211" y="331"/>
                </a:lnTo>
                <a:lnTo>
                  <a:pt x="210" y="330"/>
                </a:lnTo>
                <a:lnTo>
                  <a:pt x="209" y="329"/>
                </a:lnTo>
                <a:lnTo>
                  <a:pt x="208" y="327"/>
                </a:lnTo>
                <a:lnTo>
                  <a:pt x="207" y="326"/>
                </a:lnTo>
                <a:lnTo>
                  <a:pt x="207" y="325"/>
                </a:lnTo>
                <a:lnTo>
                  <a:pt x="207" y="323"/>
                </a:lnTo>
                <a:lnTo>
                  <a:pt x="207" y="322"/>
                </a:lnTo>
                <a:lnTo>
                  <a:pt x="207" y="320"/>
                </a:lnTo>
                <a:lnTo>
                  <a:pt x="207" y="318"/>
                </a:lnTo>
                <a:lnTo>
                  <a:pt x="208" y="315"/>
                </a:lnTo>
                <a:lnTo>
                  <a:pt x="208" y="314"/>
                </a:lnTo>
                <a:lnTo>
                  <a:pt x="208" y="314"/>
                </a:lnTo>
                <a:lnTo>
                  <a:pt x="208" y="313"/>
                </a:lnTo>
                <a:lnTo>
                  <a:pt x="208" y="312"/>
                </a:lnTo>
                <a:lnTo>
                  <a:pt x="208" y="311"/>
                </a:lnTo>
                <a:lnTo>
                  <a:pt x="207" y="310"/>
                </a:lnTo>
                <a:lnTo>
                  <a:pt x="207" y="310"/>
                </a:lnTo>
                <a:lnTo>
                  <a:pt x="206" y="310"/>
                </a:lnTo>
                <a:lnTo>
                  <a:pt x="203" y="309"/>
                </a:lnTo>
                <a:lnTo>
                  <a:pt x="202" y="309"/>
                </a:lnTo>
                <a:lnTo>
                  <a:pt x="200" y="308"/>
                </a:lnTo>
                <a:lnTo>
                  <a:pt x="199" y="308"/>
                </a:lnTo>
                <a:lnTo>
                  <a:pt x="197" y="307"/>
                </a:lnTo>
                <a:lnTo>
                  <a:pt x="196" y="306"/>
                </a:lnTo>
                <a:lnTo>
                  <a:pt x="194" y="305"/>
                </a:lnTo>
                <a:lnTo>
                  <a:pt x="191" y="303"/>
                </a:lnTo>
                <a:lnTo>
                  <a:pt x="190" y="302"/>
                </a:lnTo>
                <a:lnTo>
                  <a:pt x="188" y="301"/>
                </a:lnTo>
                <a:lnTo>
                  <a:pt x="186" y="301"/>
                </a:lnTo>
                <a:lnTo>
                  <a:pt x="184" y="300"/>
                </a:lnTo>
                <a:lnTo>
                  <a:pt x="182" y="299"/>
                </a:lnTo>
                <a:lnTo>
                  <a:pt x="180" y="299"/>
                </a:lnTo>
                <a:lnTo>
                  <a:pt x="178" y="298"/>
                </a:lnTo>
                <a:lnTo>
                  <a:pt x="177" y="298"/>
                </a:lnTo>
                <a:lnTo>
                  <a:pt x="176" y="297"/>
                </a:lnTo>
                <a:lnTo>
                  <a:pt x="175" y="297"/>
                </a:lnTo>
                <a:lnTo>
                  <a:pt x="174" y="296"/>
                </a:lnTo>
                <a:lnTo>
                  <a:pt x="174" y="296"/>
                </a:lnTo>
                <a:lnTo>
                  <a:pt x="173" y="295"/>
                </a:lnTo>
                <a:lnTo>
                  <a:pt x="173" y="294"/>
                </a:lnTo>
                <a:lnTo>
                  <a:pt x="172" y="293"/>
                </a:lnTo>
                <a:lnTo>
                  <a:pt x="171" y="289"/>
                </a:lnTo>
                <a:lnTo>
                  <a:pt x="171" y="288"/>
                </a:lnTo>
                <a:lnTo>
                  <a:pt x="171" y="288"/>
                </a:lnTo>
                <a:lnTo>
                  <a:pt x="170" y="287"/>
                </a:lnTo>
                <a:lnTo>
                  <a:pt x="170" y="287"/>
                </a:lnTo>
                <a:lnTo>
                  <a:pt x="170" y="286"/>
                </a:lnTo>
                <a:lnTo>
                  <a:pt x="169" y="286"/>
                </a:lnTo>
                <a:lnTo>
                  <a:pt x="168" y="286"/>
                </a:lnTo>
                <a:lnTo>
                  <a:pt x="167" y="285"/>
                </a:lnTo>
                <a:lnTo>
                  <a:pt x="164" y="284"/>
                </a:lnTo>
                <a:lnTo>
                  <a:pt x="162" y="283"/>
                </a:lnTo>
                <a:lnTo>
                  <a:pt x="158" y="283"/>
                </a:lnTo>
                <a:lnTo>
                  <a:pt x="157" y="282"/>
                </a:lnTo>
                <a:lnTo>
                  <a:pt x="155" y="282"/>
                </a:lnTo>
                <a:lnTo>
                  <a:pt x="154" y="281"/>
                </a:lnTo>
                <a:lnTo>
                  <a:pt x="152" y="280"/>
                </a:lnTo>
                <a:lnTo>
                  <a:pt x="150" y="279"/>
                </a:lnTo>
                <a:lnTo>
                  <a:pt x="149" y="278"/>
                </a:lnTo>
                <a:lnTo>
                  <a:pt x="148" y="277"/>
                </a:lnTo>
                <a:lnTo>
                  <a:pt x="147" y="276"/>
                </a:lnTo>
                <a:lnTo>
                  <a:pt x="143" y="272"/>
                </a:lnTo>
                <a:lnTo>
                  <a:pt x="143" y="272"/>
                </a:lnTo>
                <a:lnTo>
                  <a:pt x="142" y="272"/>
                </a:lnTo>
                <a:lnTo>
                  <a:pt x="141" y="271"/>
                </a:lnTo>
                <a:lnTo>
                  <a:pt x="139" y="270"/>
                </a:lnTo>
                <a:lnTo>
                  <a:pt x="135" y="268"/>
                </a:lnTo>
                <a:lnTo>
                  <a:pt x="134" y="268"/>
                </a:lnTo>
                <a:lnTo>
                  <a:pt x="132" y="267"/>
                </a:lnTo>
                <a:lnTo>
                  <a:pt x="131" y="266"/>
                </a:lnTo>
                <a:lnTo>
                  <a:pt x="130" y="266"/>
                </a:lnTo>
                <a:lnTo>
                  <a:pt x="129" y="265"/>
                </a:lnTo>
                <a:lnTo>
                  <a:pt x="126" y="264"/>
                </a:lnTo>
                <a:lnTo>
                  <a:pt x="125" y="264"/>
                </a:lnTo>
                <a:lnTo>
                  <a:pt x="124" y="264"/>
                </a:lnTo>
                <a:lnTo>
                  <a:pt x="123" y="264"/>
                </a:lnTo>
                <a:lnTo>
                  <a:pt x="122" y="264"/>
                </a:lnTo>
                <a:lnTo>
                  <a:pt x="120" y="265"/>
                </a:lnTo>
                <a:lnTo>
                  <a:pt x="119" y="265"/>
                </a:lnTo>
                <a:lnTo>
                  <a:pt x="118" y="265"/>
                </a:lnTo>
                <a:lnTo>
                  <a:pt x="117" y="265"/>
                </a:lnTo>
                <a:lnTo>
                  <a:pt x="115" y="265"/>
                </a:lnTo>
                <a:lnTo>
                  <a:pt x="112" y="264"/>
                </a:lnTo>
                <a:lnTo>
                  <a:pt x="111" y="264"/>
                </a:lnTo>
                <a:lnTo>
                  <a:pt x="110" y="264"/>
                </a:lnTo>
                <a:lnTo>
                  <a:pt x="109" y="264"/>
                </a:lnTo>
                <a:lnTo>
                  <a:pt x="104" y="265"/>
                </a:lnTo>
                <a:lnTo>
                  <a:pt x="102" y="265"/>
                </a:lnTo>
                <a:lnTo>
                  <a:pt x="101" y="265"/>
                </a:lnTo>
                <a:lnTo>
                  <a:pt x="99" y="264"/>
                </a:lnTo>
                <a:lnTo>
                  <a:pt x="97" y="264"/>
                </a:lnTo>
                <a:lnTo>
                  <a:pt x="96" y="264"/>
                </a:lnTo>
                <a:lnTo>
                  <a:pt x="95" y="263"/>
                </a:lnTo>
                <a:lnTo>
                  <a:pt x="94" y="263"/>
                </a:lnTo>
                <a:lnTo>
                  <a:pt x="93" y="263"/>
                </a:lnTo>
                <a:lnTo>
                  <a:pt x="92" y="261"/>
                </a:lnTo>
                <a:lnTo>
                  <a:pt x="89" y="259"/>
                </a:lnTo>
                <a:lnTo>
                  <a:pt x="88" y="258"/>
                </a:lnTo>
                <a:lnTo>
                  <a:pt x="85" y="255"/>
                </a:lnTo>
                <a:lnTo>
                  <a:pt x="84" y="254"/>
                </a:lnTo>
                <a:lnTo>
                  <a:pt x="74" y="247"/>
                </a:lnTo>
                <a:lnTo>
                  <a:pt x="69" y="244"/>
                </a:lnTo>
                <a:lnTo>
                  <a:pt x="67" y="242"/>
                </a:lnTo>
                <a:lnTo>
                  <a:pt x="59" y="236"/>
                </a:lnTo>
                <a:lnTo>
                  <a:pt x="53" y="232"/>
                </a:lnTo>
                <a:lnTo>
                  <a:pt x="53" y="232"/>
                </a:lnTo>
                <a:lnTo>
                  <a:pt x="53" y="231"/>
                </a:lnTo>
                <a:lnTo>
                  <a:pt x="53" y="228"/>
                </a:lnTo>
                <a:lnTo>
                  <a:pt x="54" y="223"/>
                </a:lnTo>
                <a:lnTo>
                  <a:pt x="55" y="218"/>
                </a:lnTo>
                <a:lnTo>
                  <a:pt x="55" y="213"/>
                </a:lnTo>
                <a:lnTo>
                  <a:pt x="55" y="212"/>
                </a:lnTo>
                <a:lnTo>
                  <a:pt x="56" y="211"/>
                </a:lnTo>
                <a:lnTo>
                  <a:pt x="56" y="210"/>
                </a:lnTo>
                <a:lnTo>
                  <a:pt x="56" y="209"/>
                </a:lnTo>
                <a:lnTo>
                  <a:pt x="57" y="208"/>
                </a:lnTo>
                <a:lnTo>
                  <a:pt x="59" y="205"/>
                </a:lnTo>
                <a:lnTo>
                  <a:pt x="60" y="204"/>
                </a:lnTo>
                <a:lnTo>
                  <a:pt x="61" y="203"/>
                </a:lnTo>
                <a:lnTo>
                  <a:pt x="63" y="198"/>
                </a:lnTo>
                <a:lnTo>
                  <a:pt x="64" y="195"/>
                </a:lnTo>
                <a:lnTo>
                  <a:pt x="65" y="193"/>
                </a:lnTo>
                <a:lnTo>
                  <a:pt x="65" y="191"/>
                </a:lnTo>
                <a:lnTo>
                  <a:pt x="66" y="190"/>
                </a:lnTo>
                <a:lnTo>
                  <a:pt x="66" y="189"/>
                </a:lnTo>
                <a:lnTo>
                  <a:pt x="66" y="187"/>
                </a:lnTo>
                <a:lnTo>
                  <a:pt x="65" y="186"/>
                </a:lnTo>
                <a:lnTo>
                  <a:pt x="65" y="182"/>
                </a:lnTo>
                <a:lnTo>
                  <a:pt x="64" y="181"/>
                </a:lnTo>
                <a:lnTo>
                  <a:pt x="64" y="180"/>
                </a:lnTo>
                <a:lnTo>
                  <a:pt x="64" y="179"/>
                </a:lnTo>
                <a:lnTo>
                  <a:pt x="64" y="178"/>
                </a:lnTo>
                <a:lnTo>
                  <a:pt x="65" y="177"/>
                </a:lnTo>
                <a:lnTo>
                  <a:pt x="65" y="174"/>
                </a:lnTo>
                <a:lnTo>
                  <a:pt x="65" y="172"/>
                </a:lnTo>
                <a:lnTo>
                  <a:pt x="65" y="171"/>
                </a:lnTo>
                <a:lnTo>
                  <a:pt x="65" y="170"/>
                </a:lnTo>
                <a:lnTo>
                  <a:pt x="65" y="169"/>
                </a:lnTo>
                <a:lnTo>
                  <a:pt x="65" y="168"/>
                </a:lnTo>
                <a:lnTo>
                  <a:pt x="64" y="167"/>
                </a:lnTo>
                <a:lnTo>
                  <a:pt x="63" y="166"/>
                </a:lnTo>
                <a:lnTo>
                  <a:pt x="62" y="165"/>
                </a:lnTo>
                <a:lnTo>
                  <a:pt x="61" y="164"/>
                </a:lnTo>
                <a:lnTo>
                  <a:pt x="59" y="163"/>
                </a:lnTo>
                <a:lnTo>
                  <a:pt x="58" y="162"/>
                </a:lnTo>
                <a:lnTo>
                  <a:pt x="54" y="160"/>
                </a:lnTo>
                <a:lnTo>
                  <a:pt x="53" y="160"/>
                </a:lnTo>
                <a:lnTo>
                  <a:pt x="50" y="158"/>
                </a:lnTo>
                <a:lnTo>
                  <a:pt x="48" y="156"/>
                </a:lnTo>
                <a:lnTo>
                  <a:pt x="46" y="155"/>
                </a:lnTo>
                <a:lnTo>
                  <a:pt x="45" y="154"/>
                </a:lnTo>
                <a:lnTo>
                  <a:pt x="43" y="152"/>
                </a:lnTo>
                <a:lnTo>
                  <a:pt x="43" y="151"/>
                </a:lnTo>
                <a:lnTo>
                  <a:pt x="42" y="151"/>
                </a:lnTo>
                <a:lnTo>
                  <a:pt x="42" y="150"/>
                </a:lnTo>
                <a:lnTo>
                  <a:pt x="41" y="149"/>
                </a:lnTo>
                <a:lnTo>
                  <a:pt x="41" y="148"/>
                </a:lnTo>
                <a:lnTo>
                  <a:pt x="41" y="147"/>
                </a:lnTo>
                <a:lnTo>
                  <a:pt x="41" y="144"/>
                </a:lnTo>
                <a:lnTo>
                  <a:pt x="40" y="142"/>
                </a:lnTo>
                <a:lnTo>
                  <a:pt x="40" y="142"/>
                </a:lnTo>
                <a:lnTo>
                  <a:pt x="40" y="141"/>
                </a:lnTo>
                <a:lnTo>
                  <a:pt x="40" y="140"/>
                </a:lnTo>
                <a:lnTo>
                  <a:pt x="39" y="140"/>
                </a:lnTo>
                <a:lnTo>
                  <a:pt x="39" y="140"/>
                </a:lnTo>
                <a:lnTo>
                  <a:pt x="37" y="139"/>
                </a:lnTo>
                <a:lnTo>
                  <a:pt x="37" y="139"/>
                </a:lnTo>
                <a:lnTo>
                  <a:pt x="36" y="138"/>
                </a:lnTo>
                <a:lnTo>
                  <a:pt x="35" y="137"/>
                </a:lnTo>
                <a:lnTo>
                  <a:pt x="34" y="137"/>
                </a:lnTo>
                <a:lnTo>
                  <a:pt x="34" y="136"/>
                </a:lnTo>
                <a:lnTo>
                  <a:pt x="33" y="136"/>
                </a:lnTo>
                <a:lnTo>
                  <a:pt x="32" y="136"/>
                </a:lnTo>
                <a:lnTo>
                  <a:pt x="30" y="136"/>
                </a:lnTo>
                <a:lnTo>
                  <a:pt x="29" y="135"/>
                </a:lnTo>
                <a:lnTo>
                  <a:pt x="26" y="135"/>
                </a:lnTo>
                <a:lnTo>
                  <a:pt x="24" y="134"/>
                </a:lnTo>
                <a:lnTo>
                  <a:pt x="23" y="134"/>
                </a:lnTo>
                <a:lnTo>
                  <a:pt x="23" y="133"/>
                </a:lnTo>
                <a:lnTo>
                  <a:pt x="22" y="133"/>
                </a:lnTo>
                <a:lnTo>
                  <a:pt x="21" y="131"/>
                </a:lnTo>
                <a:lnTo>
                  <a:pt x="20" y="131"/>
                </a:lnTo>
                <a:lnTo>
                  <a:pt x="19" y="130"/>
                </a:lnTo>
                <a:lnTo>
                  <a:pt x="17" y="129"/>
                </a:lnTo>
                <a:lnTo>
                  <a:pt x="16" y="129"/>
                </a:lnTo>
                <a:lnTo>
                  <a:pt x="15" y="128"/>
                </a:lnTo>
                <a:lnTo>
                  <a:pt x="12" y="127"/>
                </a:lnTo>
                <a:lnTo>
                  <a:pt x="10" y="127"/>
                </a:lnTo>
                <a:lnTo>
                  <a:pt x="8" y="126"/>
                </a:lnTo>
                <a:lnTo>
                  <a:pt x="7" y="125"/>
                </a:lnTo>
                <a:lnTo>
                  <a:pt x="5" y="124"/>
                </a:lnTo>
                <a:lnTo>
                  <a:pt x="4" y="124"/>
                </a:lnTo>
                <a:lnTo>
                  <a:pt x="3" y="123"/>
                </a:lnTo>
                <a:lnTo>
                  <a:pt x="2" y="122"/>
                </a:lnTo>
                <a:lnTo>
                  <a:pt x="1" y="121"/>
                </a:lnTo>
                <a:lnTo>
                  <a:pt x="1" y="119"/>
                </a:lnTo>
                <a:lnTo>
                  <a:pt x="0" y="118"/>
                </a:lnTo>
                <a:lnTo>
                  <a:pt x="0" y="117"/>
                </a:lnTo>
                <a:lnTo>
                  <a:pt x="0" y="116"/>
                </a:lnTo>
                <a:lnTo>
                  <a:pt x="0" y="116"/>
                </a:lnTo>
                <a:lnTo>
                  <a:pt x="0" y="115"/>
                </a:lnTo>
                <a:lnTo>
                  <a:pt x="0" y="115"/>
                </a:lnTo>
                <a:lnTo>
                  <a:pt x="1" y="114"/>
                </a:lnTo>
                <a:lnTo>
                  <a:pt x="1" y="113"/>
                </a:lnTo>
                <a:lnTo>
                  <a:pt x="2" y="113"/>
                </a:lnTo>
                <a:lnTo>
                  <a:pt x="3" y="112"/>
                </a:lnTo>
                <a:lnTo>
                  <a:pt x="4" y="112"/>
                </a:lnTo>
                <a:lnTo>
                  <a:pt x="5" y="111"/>
                </a:lnTo>
                <a:lnTo>
                  <a:pt x="7" y="110"/>
                </a:lnTo>
                <a:lnTo>
                  <a:pt x="7" y="110"/>
                </a:lnTo>
                <a:lnTo>
                  <a:pt x="8" y="109"/>
                </a:lnTo>
                <a:lnTo>
                  <a:pt x="8" y="109"/>
                </a:lnTo>
                <a:lnTo>
                  <a:pt x="8" y="109"/>
                </a:lnTo>
                <a:lnTo>
                  <a:pt x="8" y="108"/>
                </a:lnTo>
                <a:lnTo>
                  <a:pt x="7" y="108"/>
                </a:lnTo>
                <a:lnTo>
                  <a:pt x="6" y="106"/>
                </a:lnTo>
                <a:lnTo>
                  <a:pt x="6" y="106"/>
                </a:lnTo>
                <a:lnTo>
                  <a:pt x="6" y="105"/>
                </a:lnTo>
                <a:lnTo>
                  <a:pt x="6" y="105"/>
                </a:lnTo>
                <a:lnTo>
                  <a:pt x="6" y="105"/>
                </a:lnTo>
                <a:lnTo>
                  <a:pt x="6" y="104"/>
                </a:lnTo>
                <a:lnTo>
                  <a:pt x="6" y="104"/>
                </a:lnTo>
                <a:lnTo>
                  <a:pt x="6" y="103"/>
                </a:lnTo>
                <a:lnTo>
                  <a:pt x="7" y="102"/>
                </a:lnTo>
                <a:lnTo>
                  <a:pt x="10" y="100"/>
                </a:lnTo>
                <a:lnTo>
                  <a:pt x="11" y="99"/>
                </a:lnTo>
                <a:lnTo>
                  <a:pt x="12" y="98"/>
                </a:lnTo>
                <a:lnTo>
                  <a:pt x="13" y="98"/>
                </a:lnTo>
                <a:lnTo>
                  <a:pt x="13" y="97"/>
                </a:lnTo>
                <a:lnTo>
                  <a:pt x="14" y="96"/>
                </a:lnTo>
                <a:lnTo>
                  <a:pt x="14" y="95"/>
                </a:lnTo>
                <a:lnTo>
                  <a:pt x="14" y="94"/>
                </a:lnTo>
                <a:lnTo>
                  <a:pt x="15" y="93"/>
                </a:lnTo>
                <a:lnTo>
                  <a:pt x="15" y="89"/>
                </a:lnTo>
                <a:lnTo>
                  <a:pt x="15" y="87"/>
                </a:lnTo>
                <a:lnTo>
                  <a:pt x="16" y="86"/>
                </a:lnTo>
                <a:lnTo>
                  <a:pt x="16" y="86"/>
                </a:lnTo>
                <a:lnTo>
                  <a:pt x="17" y="84"/>
                </a:lnTo>
                <a:lnTo>
                  <a:pt x="18" y="83"/>
                </a:lnTo>
                <a:lnTo>
                  <a:pt x="18" y="83"/>
                </a:lnTo>
                <a:lnTo>
                  <a:pt x="17" y="82"/>
                </a:lnTo>
                <a:lnTo>
                  <a:pt x="17" y="82"/>
                </a:lnTo>
                <a:lnTo>
                  <a:pt x="17" y="81"/>
                </a:lnTo>
                <a:lnTo>
                  <a:pt x="15" y="80"/>
                </a:lnTo>
                <a:lnTo>
                  <a:pt x="15" y="79"/>
                </a:lnTo>
                <a:lnTo>
                  <a:pt x="14" y="78"/>
                </a:lnTo>
                <a:lnTo>
                  <a:pt x="14" y="78"/>
                </a:lnTo>
                <a:lnTo>
                  <a:pt x="14" y="77"/>
                </a:lnTo>
                <a:lnTo>
                  <a:pt x="14" y="77"/>
                </a:lnTo>
                <a:lnTo>
                  <a:pt x="14" y="76"/>
                </a:lnTo>
                <a:lnTo>
                  <a:pt x="15" y="76"/>
                </a:lnTo>
                <a:lnTo>
                  <a:pt x="15" y="75"/>
                </a:lnTo>
                <a:lnTo>
                  <a:pt x="16" y="75"/>
                </a:lnTo>
                <a:lnTo>
                  <a:pt x="16" y="74"/>
                </a:lnTo>
                <a:lnTo>
                  <a:pt x="17" y="74"/>
                </a:lnTo>
                <a:lnTo>
                  <a:pt x="19" y="73"/>
                </a:lnTo>
                <a:lnTo>
                  <a:pt x="21" y="73"/>
                </a:lnTo>
                <a:lnTo>
                  <a:pt x="22" y="72"/>
                </a:lnTo>
                <a:lnTo>
                  <a:pt x="23" y="72"/>
                </a:lnTo>
                <a:lnTo>
                  <a:pt x="24" y="71"/>
                </a:lnTo>
                <a:lnTo>
                  <a:pt x="25" y="71"/>
                </a:lnTo>
                <a:lnTo>
                  <a:pt x="25" y="70"/>
                </a:lnTo>
                <a:lnTo>
                  <a:pt x="26" y="70"/>
                </a:lnTo>
                <a:lnTo>
                  <a:pt x="26" y="69"/>
                </a:lnTo>
                <a:lnTo>
                  <a:pt x="27" y="70"/>
                </a:lnTo>
                <a:lnTo>
                  <a:pt x="27" y="71"/>
                </a:lnTo>
                <a:lnTo>
                  <a:pt x="28" y="71"/>
                </a:lnTo>
                <a:lnTo>
                  <a:pt x="29" y="72"/>
                </a:lnTo>
                <a:lnTo>
                  <a:pt x="30" y="73"/>
                </a:lnTo>
                <a:lnTo>
                  <a:pt x="31" y="73"/>
                </a:lnTo>
                <a:lnTo>
                  <a:pt x="32" y="73"/>
                </a:lnTo>
                <a:lnTo>
                  <a:pt x="33" y="74"/>
                </a:lnTo>
                <a:lnTo>
                  <a:pt x="35" y="74"/>
                </a:lnTo>
                <a:lnTo>
                  <a:pt x="36" y="74"/>
                </a:lnTo>
                <a:lnTo>
                  <a:pt x="37" y="74"/>
                </a:lnTo>
                <a:lnTo>
                  <a:pt x="38" y="73"/>
                </a:lnTo>
                <a:lnTo>
                  <a:pt x="40" y="73"/>
                </a:lnTo>
                <a:lnTo>
                  <a:pt x="41" y="73"/>
                </a:lnTo>
                <a:lnTo>
                  <a:pt x="43" y="72"/>
                </a:lnTo>
                <a:lnTo>
                  <a:pt x="44" y="72"/>
                </a:lnTo>
                <a:lnTo>
                  <a:pt x="45" y="71"/>
                </a:lnTo>
                <a:lnTo>
                  <a:pt x="47" y="70"/>
                </a:lnTo>
                <a:lnTo>
                  <a:pt x="49" y="69"/>
                </a:lnTo>
                <a:lnTo>
                  <a:pt x="51" y="67"/>
                </a:lnTo>
                <a:lnTo>
                  <a:pt x="52" y="67"/>
                </a:lnTo>
                <a:lnTo>
                  <a:pt x="54" y="66"/>
                </a:lnTo>
                <a:lnTo>
                  <a:pt x="56" y="65"/>
                </a:lnTo>
                <a:lnTo>
                  <a:pt x="57" y="64"/>
                </a:lnTo>
                <a:lnTo>
                  <a:pt x="59" y="62"/>
                </a:lnTo>
              </a:path>
            </a:pathLst>
          </a:custGeom>
          <a:noFill/>
          <a:ln w="98425">
            <a:solidFill>
              <a:srgbClr val="CCCC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129" name="Freeform 245">
            <a:extLst>
              <a:ext uri="{FF2B5EF4-FFF2-40B4-BE49-F238E27FC236}">
                <a16:creationId xmlns:a16="http://schemas.microsoft.com/office/drawing/2014/main" id="{0F5CCF98-AD00-42C6-A0A1-37394ACB544A}"/>
              </a:ext>
            </a:extLst>
          </p:cNvPr>
          <p:cNvSpPr>
            <a:spLocks/>
          </p:cNvSpPr>
          <p:nvPr/>
        </p:nvSpPr>
        <p:spPr bwMode="auto">
          <a:xfrm>
            <a:off x="8841938" y="2088532"/>
            <a:ext cx="114133" cy="36686"/>
          </a:xfrm>
          <a:custGeom>
            <a:avLst/>
            <a:gdLst>
              <a:gd name="T0" fmla="*/ 1 w 112"/>
              <a:gd name="T1" fmla="*/ 35 h 36"/>
              <a:gd name="T2" fmla="*/ 2 w 112"/>
              <a:gd name="T3" fmla="*/ 34 h 36"/>
              <a:gd name="T4" fmla="*/ 4 w 112"/>
              <a:gd name="T5" fmla="*/ 30 h 36"/>
              <a:gd name="T6" fmla="*/ 6 w 112"/>
              <a:gd name="T7" fmla="*/ 28 h 36"/>
              <a:gd name="T8" fmla="*/ 7 w 112"/>
              <a:gd name="T9" fmla="*/ 27 h 36"/>
              <a:gd name="T10" fmla="*/ 9 w 112"/>
              <a:gd name="T11" fmla="*/ 25 h 36"/>
              <a:gd name="T12" fmla="*/ 12 w 112"/>
              <a:gd name="T13" fmla="*/ 24 h 36"/>
              <a:gd name="T14" fmla="*/ 16 w 112"/>
              <a:gd name="T15" fmla="*/ 23 h 36"/>
              <a:gd name="T16" fmla="*/ 22 w 112"/>
              <a:gd name="T17" fmla="*/ 20 h 36"/>
              <a:gd name="T18" fmla="*/ 23 w 112"/>
              <a:gd name="T19" fmla="*/ 20 h 36"/>
              <a:gd name="T20" fmla="*/ 25 w 112"/>
              <a:gd name="T21" fmla="*/ 20 h 36"/>
              <a:gd name="T22" fmla="*/ 26 w 112"/>
              <a:gd name="T23" fmla="*/ 20 h 36"/>
              <a:gd name="T24" fmla="*/ 27 w 112"/>
              <a:gd name="T25" fmla="*/ 21 h 36"/>
              <a:gd name="T26" fmla="*/ 31 w 112"/>
              <a:gd name="T27" fmla="*/ 24 h 36"/>
              <a:gd name="T28" fmla="*/ 33 w 112"/>
              <a:gd name="T29" fmla="*/ 25 h 36"/>
              <a:gd name="T30" fmla="*/ 35 w 112"/>
              <a:gd name="T31" fmla="*/ 25 h 36"/>
              <a:gd name="T32" fmla="*/ 39 w 112"/>
              <a:gd name="T33" fmla="*/ 25 h 36"/>
              <a:gd name="T34" fmla="*/ 44 w 112"/>
              <a:gd name="T35" fmla="*/ 25 h 36"/>
              <a:gd name="T36" fmla="*/ 48 w 112"/>
              <a:gd name="T37" fmla="*/ 25 h 36"/>
              <a:gd name="T38" fmla="*/ 52 w 112"/>
              <a:gd name="T39" fmla="*/ 26 h 36"/>
              <a:gd name="T40" fmla="*/ 56 w 112"/>
              <a:gd name="T41" fmla="*/ 26 h 36"/>
              <a:gd name="T42" fmla="*/ 58 w 112"/>
              <a:gd name="T43" fmla="*/ 26 h 36"/>
              <a:gd name="T44" fmla="*/ 61 w 112"/>
              <a:gd name="T45" fmla="*/ 27 h 36"/>
              <a:gd name="T46" fmla="*/ 67 w 112"/>
              <a:gd name="T47" fmla="*/ 29 h 36"/>
              <a:gd name="T48" fmla="*/ 69 w 112"/>
              <a:gd name="T49" fmla="*/ 29 h 36"/>
              <a:gd name="T50" fmla="*/ 72 w 112"/>
              <a:gd name="T51" fmla="*/ 29 h 36"/>
              <a:gd name="T52" fmla="*/ 75 w 112"/>
              <a:gd name="T53" fmla="*/ 29 h 36"/>
              <a:gd name="T54" fmla="*/ 80 w 112"/>
              <a:gd name="T55" fmla="*/ 26 h 36"/>
              <a:gd name="T56" fmla="*/ 86 w 112"/>
              <a:gd name="T57" fmla="*/ 24 h 36"/>
              <a:gd name="T58" fmla="*/ 89 w 112"/>
              <a:gd name="T59" fmla="*/ 23 h 36"/>
              <a:gd name="T60" fmla="*/ 91 w 112"/>
              <a:gd name="T61" fmla="*/ 21 h 36"/>
              <a:gd name="T62" fmla="*/ 93 w 112"/>
              <a:gd name="T63" fmla="*/ 20 h 36"/>
              <a:gd name="T64" fmla="*/ 94 w 112"/>
              <a:gd name="T65" fmla="*/ 18 h 36"/>
              <a:gd name="T66" fmla="*/ 96 w 112"/>
              <a:gd name="T67" fmla="*/ 13 h 36"/>
              <a:gd name="T68" fmla="*/ 98 w 112"/>
              <a:gd name="T69" fmla="*/ 10 h 36"/>
              <a:gd name="T70" fmla="*/ 99 w 112"/>
              <a:gd name="T71" fmla="*/ 9 h 36"/>
              <a:gd name="T72" fmla="*/ 101 w 112"/>
              <a:gd name="T73" fmla="*/ 6 h 36"/>
              <a:gd name="T74" fmla="*/ 104 w 112"/>
              <a:gd name="T75" fmla="*/ 4 h 36"/>
              <a:gd name="T76" fmla="*/ 108 w 112"/>
              <a:gd name="T77" fmla="*/ 2 h 36"/>
              <a:gd name="T78" fmla="*/ 111 w 112"/>
              <a:gd name="T79" fmla="*/ 0 h 36"/>
              <a:gd name="T80" fmla="*/ 112 w 112"/>
              <a:gd name="T81" fmla="*/ 0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112" h="36">
                <a:moveTo>
                  <a:pt x="0" y="36"/>
                </a:moveTo>
                <a:lnTo>
                  <a:pt x="1" y="35"/>
                </a:lnTo>
                <a:lnTo>
                  <a:pt x="2" y="35"/>
                </a:lnTo>
                <a:lnTo>
                  <a:pt x="2" y="34"/>
                </a:lnTo>
                <a:lnTo>
                  <a:pt x="4" y="31"/>
                </a:lnTo>
                <a:lnTo>
                  <a:pt x="4" y="30"/>
                </a:lnTo>
                <a:lnTo>
                  <a:pt x="5" y="29"/>
                </a:lnTo>
                <a:lnTo>
                  <a:pt x="6" y="28"/>
                </a:lnTo>
                <a:lnTo>
                  <a:pt x="6" y="27"/>
                </a:lnTo>
                <a:lnTo>
                  <a:pt x="7" y="27"/>
                </a:lnTo>
                <a:lnTo>
                  <a:pt x="8" y="26"/>
                </a:lnTo>
                <a:lnTo>
                  <a:pt x="9" y="25"/>
                </a:lnTo>
                <a:lnTo>
                  <a:pt x="11" y="25"/>
                </a:lnTo>
                <a:lnTo>
                  <a:pt x="12" y="24"/>
                </a:lnTo>
                <a:lnTo>
                  <a:pt x="15" y="24"/>
                </a:lnTo>
                <a:lnTo>
                  <a:pt x="16" y="23"/>
                </a:lnTo>
                <a:lnTo>
                  <a:pt x="17" y="23"/>
                </a:lnTo>
                <a:lnTo>
                  <a:pt x="22" y="20"/>
                </a:lnTo>
                <a:lnTo>
                  <a:pt x="23" y="20"/>
                </a:lnTo>
                <a:lnTo>
                  <a:pt x="23" y="20"/>
                </a:lnTo>
                <a:lnTo>
                  <a:pt x="24" y="20"/>
                </a:lnTo>
                <a:lnTo>
                  <a:pt x="25" y="20"/>
                </a:lnTo>
                <a:lnTo>
                  <a:pt x="25" y="20"/>
                </a:lnTo>
                <a:lnTo>
                  <a:pt x="26" y="20"/>
                </a:lnTo>
                <a:lnTo>
                  <a:pt x="26" y="21"/>
                </a:lnTo>
                <a:lnTo>
                  <a:pt x="27" y="21"/>
                </a:lnTo>
                <a:lnTo>
                  <a:pt x="29" y="23"/>
                </a:lnTo>
                <a:lnTo>
                  <a:pt x="31" y="24"/>
                </a:lnTo>
                <a:lnTo>
                  <a:pt x="32" y="25"/>
                </a:lnTo>
                <a:lnTo>
                  <a:pt x="33" y="25"/>
                </a:lnTo>
                <a:lnTo>
                  <a:pt x="34" y="25"/>
                </a:lnTo>
                <a:lnTo>
                  <a:pt x="35" y="25"/>
                </a:lnTo>
                <a:lnTo>
                  <a:pt x="37" y="25"/>
                </a:lnTo>
                <a:lnTo>
                  <a:pt x="39" y="25"/>
                </a:lnTo>
                <a:lnTo>
                  <a:pt x="40" y="25"/>
                </a:lnTo>
                <a:lnTo>
                  <a:pt x="44" y="25"/>
                </a:lnTo>
                <a:lnTo>
                  <a:pt x="46" y="25"/>
                </a:lnTo>
                <a:lnTo>
                  <a:pt x="48" y="25"/>
                </a:lnTo>
                <a:lnTo>
                  <a:pt x="50" y="26"/>
                </a:lnTo>
                <a:lnTo>
                  <a:pt x="52" y="26"/>
                </a:lnTo>
                <a:lnTo>
                  <a:pt x="54" y="26"/>
                </a:lnTo>
                <a:lnTo>
                  <a:pt x="56" y="26"/>
                </a:lnTo>
                <a:lnTo>
                  <a:pt x="57" y="26"/>
                </a:lnTo>
                <a:lnTo>
                  <a:pt x="58" y="26"/>
                </a:lnTo>
                <a:lnTo>
                  <a:pt x="59" y="26"/>
                </a:lnTo>
                <a:lnTo>
                  <a:pt x="61" y="27"/>
                </a:lnTo>
                <a:lnTo>
                  <a:pt x="65" y="29"/>
                </a:lnTo>
                <a:lnTo>
                  <a:pt x="67" y="29"/>
                </a:lnTo>
                <a:lnTo>
                  <a:pt x="68" y="29"/>
                </a:lnTo>
                <a:lnTo>
                  <a:pt x="69" y="29"/>
                </a:lnTo>
                <a:lnTo>
                  <a:pt x="71" y="29"/>
                </a:lnTo>
                <a:lnTo>
                  <a:pt x="72" y="29"/>
                </a:lnTo>
                <a:lnTo>
                  <a:pt x="73" y="29"/>
                </a:lnTo>
                <a:lnTo>
                  <a:pt x="75" y="29"/>
                </a:lnTo>
                <a:lnTo>
                  <a:pt x="78" y="27"/>
                </a:lnTo>
                <a:lnTo>
                  <a:pt x="80" y="26"/>
                </a:lnTo>
                <a:lnTo>
                  <a:pt x="82" y="25"/>
                </a:lnTo>
                <a:lnTo>
                  <a:pt x="86" y="24"/>
                </a:lnTo>
                <a:lnTo>
                  <a:pt x="87" y="24"/>
                </a:lnTo>
                <a:lnTo>
                  <a:pt x="89" y="23"/>
                </a:lnTo>
                <a:lnTo>
                  <a:pt x="90" y="22"/>
                </a:lnTo>
                <a:lnTo>
                  <a:pt x="91" y="21"/>
                </a:lnTo>
                <a:lnTo>
                  <a:pt x="92" y="20"/>
                </a:lnTo>
                <a:lnTo>
                  <a:pt x="93" y="20"/>
                </a:lnTo>
                <a:lnTo>
                  <a:pt x="93" y="19"/>
                </a:lnTo>
                <a:lnTo>
                  <a:pt x="94" y="18"/>
                </a:lnTo>
                <a:lnTo>
                  <a:pt x="95" y="17"/>
                </a:lnTo>
                <a:lnTo>
                  <a:pt x="96" y="13"/>
                </a:lnTo>
                <a:lnTo>
                  <a:pt x="97" y="11"/>
                </a:lnTo>
                <a:lnTo>
                  <a:pt x="98" y="10"/>
                </a:lnTo>
                <a:lnTo>
                  <a:pt x="98" y="10"/>
                </a:lnTo>
                <a:lnTo>
                  <a:pt x="99" y="9"/>
                </a:lnTo>
                <a:lnTo>
                  <a:pt x="100" y="8"/>
                </a:lnTo>
                <a:lnTo>
                  <a:pt x="101" y="6"/>
                </a:lnTo>
                <a:lnTo>
                  <a:pt x="102" y="5"/>
                </a:lnTo>
                <a:lnTo>
                  <a:pt x="104" y="4"/>
                </a:lnTo>
                <a:lnTo>
                  <a:pt x="106" y="3"/>
                </a:lnTo>
                <a:lnTo>
                  <a:pt x="108" y="2"/>
                </a:lnTo>
                <a:lnTo>
                  <a:pt x="111" y="0"/>
                </a:lnTo>
                <a:lnTo>
                  <a:pt x="111" y="0"/>
                </a:lnTo>
                <a:lnTo>
                  <a:pt x="112" y="0"/>
                </a:lnTo>
                <a:lnTo>
                  <a:pt x="112" y="0"/>
                </a:lnTo>
              </a:path>
            </a:pathLst>
          </a:custGeom>
          <a:noFill/>
          <a:ln w="98425">
            <a:solidFill>
              <a:srgbClr val="CCCC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130" name="Freeform 246">
            <a:extLst>
              <a:ext uri="{FF2B5EF4-FFF2-40B4-BE49-F238E27FC236}">
                <a16:creationId xmlns:a16="http://schemas.microsoft.com/office/drawing/2014/main" id="{DBC479E0-161F-4533-9E1B-F7412E2155A2}"/>
              </a:ext>
            </a:extLst>
          </p:cNvPr>
          <p:cNvSpPr>
            <a:spLocks/>
          </p:cNvSpPr>
          <p:nvPr/>
        </p:nvSpPr>
        <p:spPr bwMode="auto">
          <a:xfrm>
            <a:off x="8574948" y="2298455"/>
            <a:ext cx="659323" cy="612447"/>
          </a:xfrm>
          <a:custGeom>
            <a:avLst/>
            <a:gdLst>
              <a:gd name="T0" fmla="*/ 318 w 647"/>
              <a:gd name="T1" fmla="*/ 33 h 601"/>
              <a:gd name="T2" fmla="*/ 352 w 647"/>
              <a:gd name="T3" fmla="*/ 46 h 601"/>
              <a:gd name="T4" fmla="*/ 378 w 647"/>
              <a:gd name="T5" fmla="*/ 65 h 601"/>
              <a:gd name="T6" fmla="*/ 411 w 647"/>
              <a:gd name="T7" fmla="*/ 81 h 601"/>
              <a:gd name="T8" fmla="*/ 438 w 647"/>
              <a:gd name="T9" fmla="*/ 111 h 601"/>
              <a:gd name="T10" fmla="*/ 468 w 647"/>
              <a:gd name="T11" fmla="*/ 82 h 601"/>
              <a:gd name="T12" fmla="*/ 500 w 647"/>
              <a:gd name="T13" fmla="*/ 97 h 601"/>
              <a:gd name="T14" fmla="*/ 542 w 647"/>
              <a:gd name="T15" fmla="*/ 116 h 601"/>
              <a:gd name="T16" fmla="*/ 597 w 647"/>
              <a:gd name="T17" fmla="*/ 153 h 601"/>
              <a:gd name="T18" fmla="*/ 633 w 647"/>
              <a:gd name="T19" fmla="*/ 197 h 601"/>
              <a:gd name="T20" fmla="*/ 647 w 647"/>
              <a:gd name="T21" fmla="*/ 219 h 601"/>
              <a:gd name="T22" fmla="*/ 627 w 647"/>
              <a:gd name="T23" fmla="*/ 237 h 601"/>
              <a:gd name="T24" fmla="*/ 630 w 647"/>
              <a:gd name="T25" fmla="*/ 262 h 601"/>
              <a:gd name="T26" fmla="*/ 609 w 647"/>
              <a:gd name="T27" fmla="*/ 255 h 601"/>
              <a:gd name="T28" fmla="*/ 613 w 647"/>
              <a:gd name="T29" fmla="*/ 271 h 601"/>
              <a:gd name="T30" fmla="*/ 584 w 647"/>
              <a:gd name="T31" fmla="*/ 286 h 601"/>
              <a:gd name="T32" fmla="*/ 571 w 647"/>
              <a:gd name="T33" fmla="*/ 330 h 601"/>
              <a:gd name="T34" fmla="*/ 586 w 647"/>
              <a:gd name="T35" fmla="*/ 349 h 601"/>
              <a:gd name="T36" fmla="*/ 587 w 647"/>
              <a:gd name="T37" fmla="*/ 374 h 601"/>
              <a:gd name="T38" fmla="*/ 583 w 647"/>
              <a:gd name="T39" fmla="*/ 400 h 601"/>
              <a:gd name="T40" fmla="*/ 588 w 647"/>
              <a:gd name="T41" fmla="*/ 427 h 601"/>
              <a:gd name="T42" fmla="*/ 576 w 647"/>
              <a:gd name="T43" fmla="*/ 450 h 601"/>
              <a:gd name="T44" fmla="*/ 567 w 647"/>
              <a:gd name="T45" fmla="*/ 472 h 601"/>
              <a:gd name="T46" fmla="*/ 577 w 647"/>
              <a:gd name="T47" fmla="*/ 495 h 601"/>
              <a:gd name="T48" fmla="*/ 543 w 647"/>
              <a:gd name="T49" fmla="*/ 515 h 601"/>
              <a:gd name="T50" fmla="*/ 521 w 647"/>
              <a:gd name="T51" fmla="*/ 536 h 601"/>
              <a:gd name="T52" fmla="*/ 476 w 647"/>
              <a:gd name="T53" fmla="*/ 541 h 601"/>
              <a:gd name="T54" fmla="*/ 449 w 647"/>
              <a:gd name="T55" fmla="*/ 532 h 601"/>
              <a:gd name="T56" fmla="*/ 427 w 647"/>
              <a:gd name="T57" fmla="*/ 543 h 601"/>
              <a:gd name="T58" fmla="*/ 393 w 647"/>
              <a:gd name="T59" fmla="*/ 563 h 601"/>
              <a:gd name="T60" fmla="*/ 360 w 647"/>
              <a:gd name="T61" fmla="*/ 593 h 601"/>
              <a:gd name="T62" fmla="*/ 327 w 647"/>
              <a:gd name="T63" fmla="*/ 597 h 601"/>
              <a:gd name="T64" fmla="*/ 301 w 647"/>
              <a:gd name="T65" fmla="*/ 596 h 601"/>
              <a:gd name="T66" fmla="*/ 276 w 647"/>
              <a:gd name="T67" fmla="*/ 579 h 601"/>
              <a:gd name="T68" fmla="*/ 259 w 647"/>
              <a:gd name="T69" fmla="*/ 563 h 601"/>
              <a:gd name="T70" fmla="*/ 281 w 647"/>
              <a:gd name="T71" fmla="*/ 525 h 601"/>
              <a:gd name="T72" fmla="*/ 301 w 647"/>
              <a:gd name="T73" fmla="*/ 504 h 601"/>
              <a:gd name="T74" fmla="*/ 286 w 647"/>
              <a:gd name="T75" fmla="*/ 481 h 601"/>
              <a:gd name="T76" fmla="*/ 251 w 647"/>
              <a:gd name="T77" fmla="*/ 484 h 601"/>
              <a:gd name="T78" fmla="*/ 210 w 647"/>
              <a:gd name="T79" fmla="*/ 473 h 601"/>
              <a:gd name="T80" fmla="*/ 192 w 647"/>
              <a:gd name="T81" fmla="*/ 428 h 601"/>
              <a:gd name="T82" fmla="*/ 155 w 647"/>
              <a:gd name="T83" fmla="*/ 425 h 601"/>
              <a:gd name="T84" fmla="*/ 112 w 647"/>
              <a:gd name="T85" fmla="*/ 419 h 601"/>
              <a:gd name="T86" fmla="*/ 83 w 647"/>
              <a:gd name="T87" fmla="*/ 402 h 601"/>
              <a:gd name="T88" fmla="*/ 82 w 647"/>
              <a:gd name="T89" fmla="*/ 387 h 601"/>
              <a:gd name="T90" fmla="*/ 40 w 647"/>
              <a:gd name="T91" fmla="*/ 381 h 601"/>
              <a:gd name="T92" fmla="*/ 7 w 647"/>
              <a:gd name="T93" fmla="*/ 344 h 601"/>
              <a:gd name="T94" fmla="*/ 1 w 647"/>
              <a:gd name="T95" fmla="*/ 316 h 601"/>
              <a:gd name="T96" fmla="*/ 11 w 647"/>
              <a:gd name="T97" fmla="*/ 270 h 601"/>
              <a:gd name="T98" fmla="*/ 7 w 647"/>
              <a:gd name="T99" fmla="*/ 227 h 601"/>
              <a:gd name="T100" fmla="*/ 16 w 647"/>
              <a:gd name="T101" fmla="*/ 205 h 601"/>
              <a:gd name="T102" fmla="*/ 37 w 647"/>
              <a:gd name="T103" fmla="*/ 182 h 601"/>
              <a:gd name="T104" fmla="*/ 53 w 647"/>
              <a:gd name="T105" fmla="*/ 171 h 601"/>
              <a:gd name="T106" fmla="*/ 101 w 647"/>
              <a:gd name="T107" fmla="*/ 170 h 601"/>
              <a:gd name="T108" fmla="*/ 123 w 647"/>
              <a:gd name="T109" fmla="*/ 162 h 601"/>
              <a:gd name="T110" fmla="*/ 150 w 647"/>
              <a:gd name="T111" fmla="*/ 150 h 601"/>
              <a:gd name="T112" fmla="*/ 124 w 647"/>
              <a:gd name="T113" fmla="*/ 123 h 601"/>
              <a:gd name="T114" fmla="*/ 139 w 647"/>
              <a:gd name="T115" fmla="*/ 78 h 601"/>
              <a:gd name="T116" fmla="*/ 158 w 647"/>
              <a:gd name="T117" fmla="*/ 70 h 601"/>
              <a:gd name="T118" fmla="*/ 205 w 647"/>
              <a:gd name="T119" fmla="*/ 46 h 601"/>
              <a:gd name="T120" fmla="*/ 228 w 647"/>
              <a:gd name="T121" fmla="*/ 37 h 601"/>
              <a:gd name="T122" fmla="*/ 236 w 647"/>
              <a:gd name="T123" fmla="*/ 12 h 6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647" h="601">
                <a:moveTo>
                  <a:pt x="262" y="4"/>
                </a:moveTo>
                <a:lnTo>
                  <a:pt x="270" y="10"/>
                </a:lnTo>
                <a:lnTo>
                  <a:pt x="272" y="12"/>
                </a:lnTo>
                <a:lnTo>
                  <a:pt x="277" y="15"/>
                </a:lnTo>
                <a:lnTo>
                  <a:pt x="287" y="22"/>
                </a:lnTo>
                <a:lnTo>
                  <a:pt x="288" y="23"/>
                </a:lnTo>
                <a:lnTo>
                  <a:pt x="291" y="26"/>
                </a:lnTo>
                <a:lnTo>
                  <a:pt x="292" y="27"/>
                </a:lnTo>
                <a:lnTo>
                  <a:pt x="295" y="29"/>
                </a:lnTo>
                <a:lnTo>
                  <a:pt x="296" y="31"/>
                </a:lnTo>
                <a:lnTo>
                  <a:pt x="297" y="31"/>
                </a:lnTo>
                <a:lnTo>
                  <a:pt x="298" y="31"/>
                </a:lnTo>
                <a:lnTo>
                  <a:pt x="299" y="32"/>
                </a:lnTo>
                <a:lnTo>
                  <a:pt x="300" y="32"/>
                </a:lnTo>
                <a:lnTo>
                  <a:pt x="302" y="32"/>
                </a:lnTo>
                <a:lnTo>
                  <a:pt x="304" y="33"/>
                </a:lnTo>
                <a:lnTo>
                  <a:pt x="305" y="33"/>
                </a:lnTo>
                <a:lnTo>
                  <a:pt x="307" y="33"/>
                </a:lnTo>
                <a:lnTo>
                  <a:pt x="312" y="32"/>
                </a:lnTo>
                <a:lnTo>
                  <a:pt x="313" y="32"/>
                </a:lnTo>
                <a:lnTo>
                  <a:pt x="314" y="32"/>
                </a:lnTo>
                <a:lnTo>
                  <a:pt x="315" y="32"/>
                </a:lnTo>
                <a:lnTo>
                  <a:pt x="318" y="33"/>
                </a:lnTo>
                <a:lnTo>
                  <a:pt x="320" y="33"/>
                </a:lnTo>
                <a:lnTo>
                  <a:pt x="321" y="33"/>
                </a:lnTo>
                <a:lnTo>
                  <a:pt x="322" y="33"/>
                </a:lnTo>
                <a:lnTo>
                  <a:pt x="323" y="33"/>
                </a:lnTo>
                <a:lnTo>
                  <a:pt x="325" y="32"/>
                </a:lnTo>
                <a:lnTo>
                  <a:pt x="326" y="32"/>
                </a:lnTo>
                <a:lnTo>
                  <a:pt x="327" y="32"/>
                </a:lnTo>
                <a:lnTo>
                  <a:pt x="328" y="32"/>
                </a:lnTo>
                <a:lnTo>
                  <a:pt x="329" y="32"/>
                </a:lnTo>
                <a:lnTo>
                  <a:pt x="332" y="33"/>
                </a:lnTo>
                <a:lnTo>
                  <a:pt x="333" y="34"/>
                </a:lnTo>
                <a:lnTo>
                  <a:pt x="334" y="34"/>
                </a:lnTo>
                <a:lnTo>
                  <a:pt x="335" y="35"/>
                </a:lnTo>
                <a:lnTo>
                  <a:pt x="337" y="36"/>
                </a:lnTo>
                <a:lnTo>
                  <a:pt x="338" y="36"/>
                </a:lnTo>
                <a:lnTo>
                  <a:pt x="342" y="38"/>
                </a:lnTo>
                <a:lnTo>
                  <a:pt x="344" y="39"/>
                </a:lnTo>
                <a:lnTo>
                  <a:pt x="345" y="40"/>
                </a:lnTo>
                <a:lnTo>
                  <a:pt x="346" y="40"/>
                </a:lnTo>
                <a:lnTo>
                  <a:pt x="346" y="40"/>
                </a:lnTo>
                <a:lnTo>
                  <a:pt x="350" y="44"/>
                </a:lnTo>
                <a:lnTo>
                  <a:pt x="351" y="45"/>
                </a:lnTo>
                <a:lnTo>
                  <a:pt x="352" y="46"/>
                </a:lnTo>
                <a:lnTo>
                  <a:pt x="353" y="47"/>
                </a:lnTo>
                <a:lnTo>
                  <a:pt x="355" y="48"/>
                </a:lnTo>
                <a:lnTo>
                  <a:pt x="357" y="49"/>
                </a:lnTo>
                <a:lnTo>
                  <a:pt x="358" y="50"/>
                </a:lnTo>
                <a:lnTo>
                  <a:pt x="360" y="50"/>
                </a:lnTo>
                <a:lnTo>
                  <a:pt x="361" y="51"/>
                </a:lnTo>
                <a:lnTo>
                  <a:pt x="365" y="51"/>
                </a:lnTo>
                <a:lnTo>
                  <a:pt x="367" y="52"/>
                </a:lnTo>
                <a:lnTo>
                  <a:pt x="370" y="53"/>
                </a:lnTo>
                <a:lnTo>
                  <a:pt x="371" y="54"/>
                </a:lnTo>
                <a:lnTo>
                  <a:pt x="372" y="54"/>
                </a:lnTo>
                <a:lnTo>
                  <a:pt x="373" y="54"/>
                </a:lnTo>
                <a:lnTo>
                  <a:pt x="373" y="55"/>
                </a:lnTo>
                <a:lnTo>
                  <a:pt x="373" y="55"/>
                </a:lnTo>
                <a:lnTo>
                  <a:pt x="374" y="56"/>
                </a:lnTo>
                <a:lnTo>
                  <a:pt x="374" y="56"/>
                </a:lnTo>
                <a:lnTo>
                  <a:pt x="374" y="57"/>
                </a:lnTo>
                <a:lnTo>
                  <a:pt x="375" y="61"/>
                </a:lnTo>
                <a:lnTo>
                  <a:pt x="376" y="62"/>
                </a:lnTo>
                <a:lnTo>
                  <a:pt x="376" y="63"/>
                </a:lnTo>
                <a:lnTo>
                  <a:pt x="377" y="64"/>
                </a:lnTo>
                <a:lnTo>
                  <a:pt x="377" y="64"/>
                </a:lnTo>
                <a:lnTo>
                  <a:pt x="378" y="65"/>
                </a:lnTo>
                <a:lnTo>
                  <a:pt x="379" y="65"/>
                </a:lnTo>
                <a:lnTo>
                  <a:pt x="380" y="66"/>
                </a:lnTo>
                <a:lnTo>
                  <a:pt x="381" y="66"/>
                </a:lnTo>
                <a:lnTo>
                  <a:pt x="383" y="67"/>
                </a:lnTo>
                <a:lnTo>
                  <a:pt x="385" y="67"/>
                </a:lnTo>
                <a:lnTo>
                  <a:pt x="387" y="68"/>
                </a:lnTo>
                <a:lnTo>
                  <a:pt x="389" y="69"/>
                </a:lnTo>
                <a:lnTo>
                  <a:pt x="391" y="69"/>
                </a:lnTo>
                <a:lnTo>
                  <a:pt x="393" y="70"/>
                </a:lnTo>
                <a:lnTo>
                  <a:pt x="394" y="71"/>
                </a:lnTo>
                <a:lnTo>
                  <a:pt x="397" y="73"/>
                </a:lnTo>
                <a:lnTo>
                  <a:pt x="399" y="74"/>
                </a:lnTo>
                <a:lnTo>
                  <a:pt x="400" y="75"/>
                </a:lnTo>
                <a:lnTo>
                  <a:pt x="402" y="76"/>
                </a:lnTo>
                <a:lnTo>
                  <a:pt x="403" y="76"/>
                </a:lnTo>
                <a:lnTo>
                  <a:pt x="405" y="77"/>
                </a:lnTo>
                <a:lnTo>
                  <a:pt x="406" y="77"/>
                </a:lnTo>
                <a:lnTo>
                  <a:pt x="409" y="78"/>
                </a:lnTo>
                <a:lnTo>
                  <a:pt x="410" y="78"/>
                </a:lnTo>
                <a:lnTo>
                  <a:pt x="410" y="78"/>
                </a:lnTo>
                <a:lnTo>
                  <a:pt x="411" y="79"/>
                </a:lnTo>
                <a:lnTo>
                  <a:pt x="411" y="80"/>
                </a:lnTo>
                <a:lnTo>
                  <a:pt x="411" y="81"/>
                </a:lnTo>
                <a:lnTo>
                  <a:pt x="411" y="82"/>
                </a:lnTo>
                <a:lnTo>
                  <a:pt x="411" y="82"/>
                </a:lnTo>
                <a:lnTo>
                  <a:pt x="411" y="83"/>
                </a:lnTo>
                <a:lnTo>
                  <a:pt x="410" y="86"/>
                </a:lnTo>
                <a:lnTo>
                  <a:pt x="410" y="88"/>
                </a:lnTo>
                <a:lnTo>
                  <a:pt x="410" y="90"/>
                </a:lnTo>
                <a:lnTo>
                  <a:pt x="410" y="91"/>
                </a:lnTo>
                <a:lnTo>
                  <a:pt x="410" y="93"/>
                </a:lnTo>
                <a:lnTo>
                  <a:pt x="410" y="94"/>
                </a:lnTo>
                <a:lnTo>
                  <a:pt x="411" y="95"/>
                </a:lnTo>
                <a:lnTo>
                  <a:pt x="412" y="97"/>
                </a:lnTo>
                <a:lnTo>
                  <a:pt x="413" y="98"/>
                </a:lnTo>
                <a:lnTo>
                  <a:pt x="414" y="99"/>
                </a:lnTo>
                <a:lnTo>
                  <a:pt x="415" y="100"/>
                </a:lnTo>
                <a:lnTo>
                  <a:pt x="416" y="101"/>
                </a:lnTo>
                <a:lnTo>
                  <a:pt x="419" y="102"/>
                </a:lnTo>
                <a:lnTo>
                  <a:pt x="427" y="107"/>
                </a:lnTo>
                <a:lnTo>
                  <a:pt x="432" y="109"/>
                </a:lnTo>
                <a:lnTo>
                  <a:pt x="434" y="110"/>
                </a:lnTo>
                <a:lnTo>
                  <a:pt x="435" y="110"/>
                </a:lnTo>
                <a:lnTo>
                  <a:pt x="436" y="111"/>
                </a:lnTo>
                <a:lnTo>
                  <a:pt x="437" y="111"/>
                </a:lnTo>
                <a:lnTo>
                  <a:pt x="438" y="111"/>
                </a:lnTo>
                <a:lnTo>
                  <a:pt x="440" y="111"/>
                </a:lnTo>
                <a:lnTo>
                  <a:pt x="442" y="111"/>
                </a:lnTo>
                <a:lnTo>
                  <a:pt x="444" y="111"/>
                </a:lnTo>
                <a:lnTo>
                  <a:pt x="445" y="111"/>
                </a:lnTo>
                <a:lnTo>
                  <a:pt x="446" y="111"/>
                </a:lnTo>
                <a:lnTo>
                  <a:pt x="448" y="110"/>
                </a:lnTo>
                <a:lnTo>
                  <a:pt x="448" y="110"/>
                </a:lnTo>
                <a:lnTo>
                  <a:pt x="449" y="109"/>
                </a:lnTo>
                <a:lnTo>
                  <a:pt x="450" y="108"/>
                </a:lnTo>
                <a:lnTo>
                  <a:pt x="451" y="108"/>
                </a:lnTo>
                <a:lnTo>
                  <a:pt x="453" y="104"/>
                </a:lnTo>
                <a:lnTo>
                  <a:pt x="455" y="102"/>
                </a:lnTo>
                <a:lnTo>
                  <a:pt x="456" y="100"/>
                </a:lnTo>
                <a:lnTo>
                  <a:pt x="457" y="99"/>
                </a:lnTo>
                <a:lnTo>
                  <a:pt x="457" y="98"/>
                </a:lnTo>
                <a:lnTo>
                  <a:pt x="459" y="94"/>
                </a:lnTo>
                <a:lnTo>
                  <a:pt x="460" y="91"/>
                </a:lnTo>
                <a:lnTo>
                  <a:pt x="462" y="89"/>
                </a:lnTo>
                <a:lnTo>
                  <a:pt x="463" y="87"/>
                </a:lnTo>
                <a:lnTo>
                  <a:pt x="464" y="86"/>
                </a:lnTo>
                <a:lnTo>
                  <a:pt x="466" y="84"/>
                </a:lnTo>
                <a:lnTo>
                  <a:pt x="467" y="83"/>
                </a:lnTo>
                <a:lnTo>
                  <a:pt x="468" y="82"/>
                </a:lnTo>
                <a:lnTo>
                  <a:pt x="469" y="81"/>
                </a:lnTo>
                <a:lnTo>
                  <a:pt x="470" y="81"/>
                </a:lnTo>
                <a:lnTo>
                  <a:pt x="471" y="81"/>
                </a:lnTo>
                <a:lnTo>
                  <a:pt x="471" y="81"/>
                </a:lnTo>
                <a:lnTo>
                  <a:pt x="472" y="82"/>
                </a:lnTo>
                <a:lnTo>
                  <a:pt x="473" y="82"/>
                </a:lnTo>
                <a:lnTo>
                  <a:pt x="474" y="83"/>
                </a:lnTo>
                <a:lnTo>
                  <a:pt x="476" y="86"/>
                </a:lnTo>
                <a:lnTo>
                  <a:pt x="477" y="87"/>
                </a:lnTo>
                <a:lnTo>
                  <a:pt x="478" y="88"/>
                </a:lnTo>
                <a:lnTo>
                  <a:pt x="479" y="89"/>
                </a:lnTo>
                <a:lnTo>
                  <a:pt x="480" y="89"/>
                </a:lnTo>
                <a:lnTo>
                  <a:pt x="481" y="90"/>
                </a:lnTo>
                <a:lnTo>
                  <a:pt x="482" y="91"/>
                </a:lnTo>
                <a:lnTo>
                  <a:pt x="483" y="91"/>
                </a:lnTo>
                <a:lnTo>
                  <a:pt x="485" y="92"/>
                </a:lnTo>
                <a:lnTo>
                  <a:pt x="487" y="93"/>
                </a:lnTo>
                <a:lnTo>
                  <a:pt x="490" y="93"/>
                </a:lnTo>
                <a:lnTo>
                  <a:pt x="494" y="94"/>
                </a:lnTo>
                <a:lnTo>
                  <a:pt x="496" y="95"/>
                </a:lnTo>
                <a:lnTo>
                  <a:pt x="498" y="95"/>
                </a:lnTo>
                <a:lnTo>
                  <a:pt x="499" y="96"/>
                </a:lnTo>
                <a:lnTo>
                  <a:pt x="500" y="97"/>
                </a:lnTo>
                <a:lnTo>
                  <a:pt x="501" y="97"/>
                </a:lnTo>
                <a:lnTo>
                  <a:pt x="502" y="98"/>
                </a:lnTo>
                <a:lnTo>
                  <a:pt x="503" y="99"/>
                </a:lnTo>
                <a:lnTo>
                  <a:pt x="505" y="101"/>
                </a:lnTo>
                <a:lnTo>
                  <a:pt x="507" y="102"/>
                </a:lnTo>
                <a:lnTo>
                  <a:pt x="510" y="106"/>
                </a:lnTo>
                <a:lnTo>
                  <a:pt x="512" y="108"/>
                </a:lnTo>
                <a:lnTo>
                  <a:pt x="513" y="109"/>
                </a:lnTo>
                <a:lnTo>
                  <a:pt x="514" y="109"/>
                </a:lnTo>
                <a:lnTo>
                  <a:pt x="515" y="110"/>
                </a:lnTo>
                <a:lnTo>
                  <a:pt x="515" y="110"/>
                </a:lnTo>
                <a:lnTo>
                  <a:pt x="516" y="110"/>
                </a:lnTo>
                <a:lnTo>
                  <a:pt x="517" y="110"/>
                </a:lnTo>
                <a:lnTo>
                  <a:pt x="518" y="111"/>
                </a:lnTo>
                <a:lnTo>
                  <a:pt x="520" y="111"/>
                </a:lnTo>
                <a:lnTo>
                  <a:pt x="526" y="111"/>
                </a:lnTo>
                <a:lnTo>
                  <a:pt x="528" y="111"/>
                </a:lnTo>
                <a:lnTo>
                  <a:pt x="529" y="111"/>
                </a:lnTo>
                <a:lnTo>
                  <a:pt x="530" y="112"/>
                </a:lnTo>
                <a:lnTo>
                  <a:pt x="531" y="112"/>
                </a:lnTo>
                <a:lnTo>
                  <a:pt x="535" y="114"/>
                </a:lnTo>
                <a:lnTo>
                  <a:pt x="536" y="114"/>
                </a:lnTo>
                <a:lnTo>
                  <a:pt x="542" y="116"/>
                </a:lnTo>
                <a:lnTo>
                  <a:pt x="547" y="117"/>
                </a:lnTo>
                <a:lnTo>
                  <a:pt x="551" y="119"/>
                </a:lnTo>
                <a:lnTo>
                  <a:pt x="552" y="119"/>
                </a:lnTo>
                <a:lnTo>
                  <a:pt x="554" y="119"/>
                </a:lnTo>
                <a:lnTo>
                  <a:pt x="559" y="123"/>
                </a:lnTo>
                <a:lnTo>
                  <a:pt x="565" y="125"/>
                </a:lnTo>
                <a:lnTo>
                  <a:pt x="567" y="126"/>
                </a:lnTo>
                <a:lnTo>
                  <a:pt x="569" y="127"/>
                </a:lnTo>
                <a:lnTo>
                  <a:pt x="571" y="129"/>
                </a:lnTo>
                <a:lnTo>
                  <a:pt x="573" y="130"/>
                </a:lnTo>
                <a:lnTo>
                  <a:pt x="575" y="132"/>
                </a:lnTo>
                <a:lnTo>
                  <a:pt x="577" y="133"/>
                </a:lnTo>
                <a:lnTo>
                  <a:pt x="582" y="139"/>
                </a:lnTo>
                <a:lnTo>
                  <a:pt x="584" y="141"/>
                </a:lnTo>
                <a:lnTo>
                  <a:pt x="585" y="143"/>
                </a:lnTo>
                <a:lnTo>
                  <a:pt x="587" y="146"/>
                </a:lnTo>
                <a:lnTo>
                  <a:pt x="589" y="147"/>
                </a:lnTo>
                <a:lnTo>
                  <a:pt x="590" y="149"/>
                </a:lnTo>
                <a:lnTo>
                  <a:pt x="592" y="150"/>
                </a:lnTo>
                <a:lnTo>
                  <a:pt x="594" y="152"/>
                </a:lnTo>
                <a:lnTo>
                  <a:pt x="595" y="152"/>
                </a:lnTo>
                <a:lnTo>
                  <a:pt x="596" y="152"/>
                </a:lnTo>
                <a:lnTo>
                  <a:pt x="597" y="153"/>
                </a:lnTo>
                <a:lnTo>
                  <a:pt x="600" y="153"/>
                </a:lnTo>
                <a:lnTo>
                  <a:pt x="601" y="154"/>
                </a:lnTo>
                <a:lnTo>
                  <a:pt x="607" y="155"/>
                </a:lnTo>
                <a:lnTo>
                  <a:pt x="612" y="157"/>
                </a:lnTo>
                <a:lnTo>
                  <a:pt x="614" y="158"/>
                </a:lnTo>
                <a:lnTo>
                  <a:pt x="616" y="159"/>
                </a:lnTo>
                <a:lnTo>
                  <a:pt x="618" y="160"/>
                </a:lnTo>
                <a:lnTo>
                  <a:pt x="623" y="163"/>
                </a:lnTo>
                <a:lnTo>
                  <a:pt x="627" y="166"/>
                </a:lnTo>
                <a:lnTo>
                  <a:pt x="628" y="167"/>
                </a:lnTo>
                <a:lnTo>
                  <a:pt x="629" y="168"/>
                </a:lnTo>
                <a:lnTo>
                  <a:pt x="631" y="169"/>
                </a:lnTo>
                <a:lnTo>
                  <a:pt x="632" y="171"/>
                </a:lnTo>
                <a:lnTo>
                  <a:pt x="638" y="179"/>
                </a:lnTo>
                <a:lnTo>
                  <a:pt x="638" y="180"/>
                </a:lnTo>
                <a:lnTo>
                  <a:pt x="638" y="181"/>
                </a:lnTo>
                <a:lnTo>
                  <a:pt x="638" y="182"/>
                </a:lnTo>
                <a:lnTo>
                  <a:pt x="638" y="184"/>
                </a:lnTo>
                <a:lnTo>
                  <a:pt x="637" y="186"/>
                </a:lnTo>
                <a:lnTo>
                  <a:pt x="636" y="189"/>
                </a:lnTo>
                <a:lnTo>
                  <a:pt x="634" y="195"/>
                </a:lnTo>
                <a:lnTo>
                  <a:pt x="634" y="196"/>
                </a:lnTo>
                <a:lnTo>
                  <a:pt x="633" y="197"/>
                </a:lnTo>
                <a:lnTo>
                  <a:pt x="633" y="198"/>
                </a:lnTo>
                <a:lnTo>
                  <a:pt x="633" y="199"/>
                </a:lnTo>
                <a:lnTo>
                  <a:pt x="633" y="199"/>
                </a:lnTo>
                <a:lnTo>
                  <a:pt x="634" y="200"/>
                </a:lnTo>
                <a:lnTo>
                  <a:pt x="634" y="201"/>
                </a:lnTo>
                <a:lnTo>
                  <a:pt x="635" y="202"/>
                </a:lnTo>
                <a:lnTo>
                  <a:pt x="636" y="204"/>
                </a:lnTo>
                <a:lnTo>
                  <a:pt x="637" y="204"/>
                </a:lnTo>
                <a:lnTo>
                  <a:pt x="639" y="205"/>
                </a:lnTo>
                <a:lnTo>
                  <a:pt x="642" y="207"/>
                </a:lnTo>
                <a:lnTo>
                  <a:pt x="643" y="208"/>
                </a:lnTo>
                <a:lnTo>
                  <a:pt x="644" y="209"/>
                </a:lnTo>
                <a:lnTo>
                  <a:pt x="645" y="210"/>
                </a:lnTo>
                <a:lnTo>
                  <a:pt x="646" y="210"/>
                </a:lnTo>
                <a:lnTo>
                  <a:pt x="646" y="211"/>
                </a:lnTo>
                <a:lnTo>
                  <a:pt x="647" y="212"/>
                </a:lnTo>
                <a:lnTo>
                  <a:pt x="647" y="213"/>
                </a:lnTo>
                <a:lnTo>
                  <a:pt x="647" y="214"/>
                </a:lnTo>
                <a:lnTo>
                  <a:pt x="647" y="215"/>
                </a:lnTo>
                <a:lnTo>
                  <a:pt x="647" y="216"/>
                </a:lnTo>
                <a:lnTo>
                  <a:pt x="647" y="217"/>
                </a:lnTo>
                <a:lnTo>
                  <a:pt x="647" y="218"/>
                </a:lnTo>
                <a:lnTo>
                  <a:pt x="647" y="219"/>
                </a:lnTo>
                <a:lnTo>
                  <a:pt x="647" y="220"/>
                </a:lnTo>
                <a:lnTo>
                  <a:pt x="646" y="222"/>
                </a:lnTo>
                <a:lnTo>
                  <a:pt x="645" y="224"/>
                </a:lnTo>
                <a:lnTo>
                  <a:pt x="644" y="225"/>
                </a:lnTo>
                <a:lnTo>
                  <a:pt x="642" y="227"/>
                </a:lnTo>
                <a:lnTo>
                  <a:pt x="640" y="229"/>
                </a:lnTo>
                <a:lnTo>
                  <a:pt x="639" y="231"/>
                </a:lnTo>
                <a:lnTo>
                  <a:pt x="637" y="232"/>
                </a:lnTo>
                <a:lnTo>
                  <a:pt x="636" y="232"/>
                </a:lnTo>
                <a:lnTo>
                  <a:pt x="635" y="233"/>
                </a:lnTo>
                <a:lnTo>
                  <a:pt x="634" y="233"/>
                </a:lnTo>
                <a:lnTo>
                  <a:pt x="633" y="234"/>
                </a:lnTo>
                <a:lnTo>
                  <a:pt x="632" y="234"/>
                </a:lnTo>
                <a:lnTo>
                  <a:pt x="631" y="234"/>
                </a:lnTo>
                <a:lnTo>
                  <a:pt x="629" y="234"/>
                </a:lnTo>
                <a:lnTo>
                  <a:pt x="628" y="234"/>
                </a:lnTo>
                <a:lnTo>
                  <a:pt x="627" y="234"/>
                </a:lnTo>
                <a:lnTo>
                  <a:pt x="627" y="234"/>
                </a:lnTo>
                <a:lnTo>
                  <a:pt x="627" y="234"/>
                </a:lnTo>
                <a:lnTo>
                  <a:pt x="627" y="234"/>
                </a:lnTo>
                <a:lnTo>
                  <a:pt x="627" y="235"/>
                </a:lnTo>
                <a:lnTo>
                  <a:pt x="627" y="236"/>
                </a:lnTo>
                <a:lnTo>
                  <a:pt x="627" y="237"/>
                </a:lnTo>
                <a:lnTo>
                  <a:pt x="628" y="238"/>
                </a:lnTo>
                <a:lnTo>
                  <a:pt x="628" y="239"/>
                </a:lnTo>
                <a:lnTo>
                  <a:pt x="629" y="240"/>
                </a:lnTo>
                <a:lnTo>
                  <a:pt x="630" y="241"/>
                </a:lnTo>
                <a:lnTo>
                  <a:pt x="632" y="243"/>
                </a:lnTo>
                <a:lnTo>
                  <a:pt x="633" y="244"/>
                </a:lnTo>
                <a:lnTo>
                  <a:pt x="634" y="245"/>
                </a:lnTo>
                <a:lnTo>
                  <a:pt x="635" y="247"/>
                </a:lnTo>
                <a:lnTo>
                  <a:pt x="635" y="248"/>
                </a:lnTo>
                <a:lnTo>
                  <a:pt x="635" y="249"/>
                </a:lnTo>
                <a:lnTo>
                  <a:pt x="635" y="250"/>
                </a:lnTo>
                <a:lnTo>
                  <a:pt x="635" y="251"/>
                </a:lnTo>
                <a:lnTo>
                  <a:pt x="635" y="251"/>
                </a:lnTo>
                <a:lnTo>
                  <a:pt x="635" y="252"/>
                </a:lnTo>
                <a:lnTo>
                  <a:pt x="635" y="253"/>
                </a:lnTo>
                <a:lnTo>
                  <a:pt x="634" y="256"/>
                </a:lnTo>
                <a:lnTo>
                  <a:pt x="633" y="259"/>
                </a:lnTo>
                <a:lnTo>
                  <a:pt x="633" y="260"/>
                </a:lnTo>
                <a:lnTo>
                  <a:pt x="632" y="261"/>
                </a:lnTo>
                <a:lnTo>
                  <a:pt x="632" y="261"/>
                </a:lnTo>
                <a:lnTo>
                  <a:pt x="631" y="262"/>
                </a:lnTo>
                <a:lnTo>
                  <a:pt x="630" y="262"/>
                </a:lnTo>
                <a:lnTo>
                  <a:pt x="630" y="262"/>
                </a:lnTo>
                <a:lnTo>
                  <a:pt x="629" y="263"/>
                </a:lnTo>
                <a:lnTo>
                  <a:pt x="627" y="263"/>
                </a:lnTo>
                <a:lnTo>
                  <a:pt x="626" y="263"/>
                </a:lnTo>
                <a:lnTo>
                  <a:pt x="626" y="262"/>
                </a:lnTo>
                <a:lnTo>
                  <a:pt x="625" y="262"/>
                </a:lnTo>
                <a:lnTo>
                  <a:pt x="624" y="262"/>
                </a:lnTo>
                <a:lnTo>
                  <a:pt x="624" y="261"/>
                </a:lnTo>
                <a:lnTo>
                  <a:pt x="623" y="260"/>
                </a:lnTo>
                <a:lnTo>
                  <a:pt x="622" y="259"/>
                </a:lnTo>
                <a:lnTo>
                  <a:pt x="622" y="259"/>
                </a:lnTo>
                <a:lnTo>
                  <a:pt x="621" y="257"/>
                </a:lnTo>
                <a:lnTo>
                  <a:pt x="620" y="255"/>
                </a:lnTo>
                <a:lnTo>
                  <a:pt x="620" y="255"/>
                </a:lnTo>
                <a:lnTo>
                  <a:pt x="619" y="255"/>
                </a:lnTo>
                <a:lnTo>
                  <a:pt x="619" y="254"/>
                </a:lnTo>
                <a:lnTo>
                  <a:pt x="618" y="254"/>
                </a:lnTo>
                <a:lnTo>
                  <a:pt x="617" y="254"/>
                </a:lnTo>
                <a:lnTo>
                  <a:pt x="616" y="253"/>
                </a:lnTo>
                <a:lnTo>
                  <a:pt x="615" y="253"/>
                </a:lnTo>
                <a:lnTo>
                  <a:pt x="613" y="254"/>
                </a:lnTo>
                <a:lnTo>
                  <a:pt x="612" y="254"/>
                </a:lnTo>
                <a:lnTo>
                  <a:pt x="611" y="255"/>
                </a:lnTo>
                <a:lnTo>
                  <a:pt x="609" y="255"/>
                </a:lnTo>
                <a:lnTo>
                  <a:pt x="608" y="256"/>
                </a:lnTo>
                <a:lnTo>
                  <a:pt x="607" y="257"/>
                </a:lnTo>
                <a:lnTo>
                  <a:pt x="606" y="258"/>
                </a:lnTo>
                <a:lnTo>
                  <a:pt x="604" y="260"/>
                </a:lnTo>
                <a:lnTo>
                  <a:pt x="603" y="261"/>
                </a:lnTo>
                <a:lnTo>
                  <a:pt x="603" y="262"/>
                </a:lnTo>
                <a:lnTo>
                  <a:pt x="602" y="263"/>
                </a:lnTo>
                <a:lnTo>
                  <a:pt x="602" y="263"/>
                </a:lnTo>
                <a:lnTo>
                  <a:pt x="602" y="264"/>
                </a:lnTo>
                <a:lnTo>
                  <a:pt x="602" y="264"/>
                </a:lnTo>
                <a:lnTo>
                  <a:pt x="602" y="265"/>
                </a:lnTo>
                <a:lnTo>
                  <a:pt x="602" y="265"/>
                </a:lnTo>
                <a:lnTo>
                  <a:pt x="603" y="265"/>
                </a:lnTo>
                <a:lnTo>
                  <a:pt x="604" y="265"/>
                </a:lnTo>
                <a:lnTo>
                  <a:pt x="608" y="266"/>
                </a:lnTo>
                <a:lnTo>
                  <a:pt x="609" y="267"/>
                </a:lnTo>
                <a:lnTo>
                  <a:pt x="610" y="267"/>
                </a:lnTo>
                <a:lnTo>
                  <a:pt x="611" y="268"/>
                </a:lnTo>
                <a:lnTo>
                  <a:pt x="611" y="268"/>
                </a:lnTo>
                <a:lnTo>
                  <a:pt x="612" y="269"/>
                </a:lnTo>
                <a:lnTo>
                  <a:pt x="612" y="269"/>
                </a:lnTo>
                <a:lnTo>
                  <a:pt x="613" y="270"/>
                </a:lnTo>
                <a:lnTo>
                  <a:pt x="613" y="271"/>
                </a:lnTo>
                <a:lnTo>
                  <a:pt x="613" y="271"/>
                </a:lnTo>
                <a:lnTo>
                  <a:pt x="613" y="272"/>
                </a:lnTo>
                <a:lnTo>
                  <a:pt x="612" y="273"/>
                </a:lnTo>
                <a:lnTo>
                  <a:pt x="612" y="273"/>
                </a:lnTo>
                <a:lnTo>
                  <a:pt x="612" y="274"/>
                </a:lnTo>
                <a:lnTo>
                  <a:pt x="611" y="275"/>
                </a:lnTo>
                <a:lnTo>
                  <a:pt x="610" y="276"/>
                </a:lnTo>
                <a:lnTo>
                  <a:pt x="609" y="276"/>
                </a:lnTo>
                <a:lnTo>
                  <a:pt x="608" y="277"/>
                </a:lnTo>
                <a:lnTo>
                  <a:pt x="606" y="277"/>
                </a:lnTo>
                <a:lnTo>
                  <a:pt x="603" y="278"/>
                </a:lnTo>
                <a:lnTo>
                  <a:pt x="600" y="278"/>
                </a:lnTo>
                <a:lnTo>
                  <a:pt x="596" y="278"/>
                </a:lnTo>
                <a:lnTo>
                  <a:pt x="594" y="279"/>
                </a:lnTo>
                <a:lnTo>
                  <a:pt x="592" y="279"/>
                </a:lnTo>
                <a:lnTo>
                  <a:pt x="591" y="280"/>
                </a:lnTo>
                <a:lnTo>
                  <a:pt x="589" y="281"/>
                </a:lnTo>
                <a:lnTo>
                  <a:pt x="588" y="282"/>
                </a:lnTo>
                <a:lnTo>
                  <a:pt x="587" y="282"/>
                </a:lnTo>
                <a:lnTo>
                  <a:pt x="587" y="283"/>
                </a:lnTo>
                <a:lnTo>
                  <a:pt x="586" y="284"/>
                </a:lnTo>
                <a:lnTo>
                  <a:pt x="585" y="285"/>
                </a:lnTo>
                <a:lnTo>
                  <a:pt x="584" y="286"/>
                </a:lnTo>
                <a:lnTo>
                  <a:pt x="583" y="288"/>
                </a:lnTo>
                <a:lnTo>
                  <a:pt x="581" y="292"/>
                </a:lnTo>
                <a:lnTo>
                  <a:pt x="580" y="293"/>
                </a:lnTo>
                <a:lnTo>
                  <a:pt x="579" y="295"/>
                </a:lnTo>
                <a:lnTo>
                  <a:pt x="577" y="298"/>
                </a:lnTo>
                <a:lnTo>
                  <a:pt x="575" y="299"/>
                </a:lnTo>
                <a:lnTo>
                  <a:pt x="574" y="301"/>
                </a:lnTo>
                <a:lnTo>
                  <a:pt x="573" y="303"/>
                </a:lnTo>
                <a:lnTo>
                  <a:pt x="573" y="304"/>
                </a:lnTo>
                <a:lnTo>
                  <a:pt x="573" y="305"/>
                </a:lnTo>
                <a:lnTo>
                  <a:pt x="572" y="307"/>
                </a:lnTo>
                <a:lnTo>
                  <a:pt x="572" y="311"/>
                </a:lnTo>
                <a:lnTo>
                  <a:pt x="572" y="314"/>
                </a:lnTo>
                <a:lnTo>
                  <a:pt x="572" y="316"/>
                </a:lnTo>
                <a:lnTo>
                  <a:pt x="571" y="319"/>
                </a:lnTo>
                <a:lnTo>
                  <a:pt x="570" y="323"/>
                </a:lnTo>
                <a:lnTo>
                  <a:pt x="570" y="325"/>
                </a:lnTo>
                <a:lnTo>
                  <a:pt x="570" y="326"/>
                </a:lnTo>
                <a:lnTo>
                  <a:pt x="570" y="327"/>
                </a:lnTo>
                <a:lnTo>
                  <a:pt x="570" y="328"/>
                </a:lnTo>
                <a:lnTo>
                  <a:pt x="570" y="329"/>
                </a:lnTo>
                <a:lnTo>
                  <a:pt x="571" y="329"/>
                </a:lnTo>
                <a:lnTo>
                  <a:pt x="571" y="330"/>
                </a:lnTo>
                <a:lnTo>
                  <a:pt x="572" y="331"/>
                </a:lnTo>
                <a:lnTo>
                  <a:pt x="573" y="331"/>
                </a:lnTo>
                <a:lnTo>
                  <a:pt x="577" y="335"/>
                </a:lnTo>
                <a:lnTo>
                  <a:pt x="584" y="340"/>
                </a:lnTo>
                <a:lnTo>
                  <a:pt x="585" y="340"/>
                </a:lnTo>
                <a:lnTo>
                  <a:pt x="585" y="341"/>
                </a:lnTo>
                <a:lnTo>
                  <a:pt x="585" y="341"/>
                </a:lnTo>
                <a:lnTo>
                  <a:pt x="586" y="342"/>
                </a:lnTo>
                <a:lnTo>
                  <a:pt x="585" y="342"/>
                </a:lnTo>
                <a:lnTo>
                  <a:pt x="585" y="342"/>
                </a:lnTo>
                <a:lnTo>
                  <a:pt x="585" y="343"/>
                </a:lnTo>
                <a:lnTo>
                  <a:pt x="583" y="344"/>
                </a:lnTo>
                <a:lnTo>
                  <a:pt x="583" y="344"/>
                </a:lnTo>
                <a:lnTo>
                  <a:pt x="582" y="345"/>
                </a:lnTo>
                <a:lnTo>
                  <a:pt x="582" y="345"/>
                </a:lnTo>
                <a:lnTo>
                  <a:pt x="582" y="346"/>
                </a:lnTo>
                <a:lnTo>
                  <a:pt x="582" y="346"/>
                </a:lnTo>
                <a:lnTo>
                  <a:pt x="582" y="347"/>
                </a:lnTo>
                <a:lnTo>
                  <a:pt x="583" y="347"/>
                </a:lnTo>
                <a:lnTo>
                  <a:pt x="583" y="348"/>
                </a:lnTo>
                <a:lnTo>
                  <a:pt x="584" y="348"/>
                </a:lnTo>
                <a:lnTo>
                  <a:pt x="585" y="349"/>
                </a:lnTo>
                <a:lnTo>
                  <a:pt x="586" y="349"/>
                </a:lnTo>
                <a:lnTo>
                  <a:pt x="588" y="350"/>
                </a:lnTo>
                <a:lnTo>
                  <a:pt x="589" y="350"/>
                </a:lnTo>
                <a:lnTo>
                  <a:pt x="593" y="351"/>
                </a:lnTo>
                <a:lnTo>
                  <a:pt x="594" y="352"/>
                </a:lnTo>
                <a:lnTo>
                  <a:pt x="594" y="352"/>
                </a:lnTo>
                <a:lnTo>
                  <a:pt x="595" y="353"/>
                </a:lnTo>
                <a:lnTo>
                  <a:pt x="595" y="353"/>
                </a:lnTo>
                <a:lnTo>
                  <a:pt x="596" y="354"/>
                </a:lnTo>
                <a:lnTo>
                  <a:pt x="596" y="355"/>
                </a:lnTo>
                <a:lnTo>
                  <a:pt x="596" y="355"/>
                </a:lnTo>
                <a:lnTo>
                  <a:pt x="596" y="356"/>
                </a:lnTo>
                <a:lnTo>
                  <a:pt x="596" y="357"/>
                </a:lnTo>
                <a:lnTo>
                  <a:pt x="596" y="358"/>
                </a:lnTo>
                <a:lnTo>
                  <a:pt x="595" y="359"/>
                </a:lnTo>
                <a:lnTo>
                  <a:pt x="595" y="360"/>
                </a:lnTo>
                <a:lnTo>
                  <a:pt x="594" y="362"/>
                </a:lnTo>
                <a:lnTo>
                  <a:pt x="593" y="364"/>
                </a:lnTo>
                <a:lnTo>
                  <a:pt x="589" y="369"/>
                </a:lnTo>
                <a:lnTo>
                  <a:pt x="588" y="370"/>
                </a:lnTo>
                <a:lnTo>
                  <a:pt x="588" y="371"/>
                </a:lnTo>
                <a:lnTo>
                  <a:pt x="587" y="372"/>
                </a:lnTo>
                <a:lnTo>
                  <a:pt x="587" y="373"/>
                </a:lnTo>
                <a:lnTo>
                  <a:pt x="587" y="374"/>
                </a:lnTo>
                <a:lnTo>
                  <a:pt x="587" y="375"/>
                </a:lnTo>
                <a:lnTo>
                  <a:pt x="587" y="376"/>
                </a:lnTo>
                <a:lnTo>
                  <a:pt x="588" y="378"/>
                </a:lnTo>
                <a:lnTo>
                  <a:pt x="588" y="379"/>
                </a:lnTo>
                <a:lnTo>
                  <a:pt x="589" y="380"/>
                </a:lnTo>
                <a:lnTo>
                  <a:pt x="589" y="381"/>
                </a:lnTo>
                <a:lnTo>
                  <a:pt x="591" y="383"/>
                </a:lnTo>
                <a:lnTo>
                  <a:pt x="592" y="385"/>
                </a:lnTo>
                <a:lnTo>
                  <a:pt x="593" y="386"/>
                </a:lnTo>
                <a:lnTo>
                  <a:pt x="593" y="387"/>
                </a:lnTo>
                <a:lnTo>
                  <a:pt x="594" y="388"/>
                </a:lnTo>
                <a:lnTo>
                  <a:pt x="594" y="388"/>
                </a:lnTo>
                <a:lnTo>
                  <a:pt x="594" y="389"/>
                </a:lnTo>
                <a:lnTo>
                  <a:pt x="594" y="390"/>
                </a:lnTo>
                <a:lnTo>
                  <a:pt x="593" y="391"/>
                </a:lnTo>
                <a:lnTo>
                  <a:pt x="593" y="391"/>
                </a:lnTo>
                <a:lnTo>
                  <a:pt x="592" y="392"/>
                </a:lnTo>
                <a:lnTo>
                  <a:pt x="592" y="392"/>
                </a:lnTo>
                <a:lnTo>
                  <a:pt x="590" y="394"/>
                </a:lnTo>
                <a:lnTo>
                  <a:pt x="587" y="396"/>
                </a:lnTo>
                <a:lnTo>
                  <a:pt x="585" y="397"/>
                </a:lnTo>
                <a:lnTo>
                  <a:pt x="584" y="398"/>
                </a:lnTo>
                <a:lnTo>
                  <a:pt x="583" y="400"/>
                </a:lnTo>
                <a:lnTo>
                  <a:pt x="582" y="401"/>
                </a:lnTo>
                <a:lnTo>
                  <a:pt x="581" y="403"/>
                </a:lnTo>
                <a:lnTo>
                  <a:pt x="580" y="404"/>
                </a:lnTo>
                <a:lnTo>
                  <a:pt x="579" y="406"/>
                </a:lnTo>
                <a:lnTo>
                  <a:pt x="579" y="407"/>
                </a:lnTo>
                <a:lnTo>
                  <a:pt x="578" y="409"/>
                </a:lnTo>
                <a:lnTo>
                  <a:pt x="578" y="410"/>
                </a:lnTo>
                <a:lnTo>
                  <a:pt x="577" y="412"/>
                </a:lnTo>
                <a:lnTo>
                  <a:pt x="577" y="413"/>
                </a:lnTo>
                <a:lnTo>
                  <a:pt x="577" y="414"/>
                </a:lnTo>
                <a:lnTo>
                  <a:pt x="577" y="415"/>
                </a:lnTo>
                <a:lnTo>
                  <a:pt x="577" y="416"/>
                </a:lnTo>
                <a:lnTo>
                  <a:pt x="577" y="417"/>
                </a:lnTo>
                <a:lnTo>
                  <a:pt x="578" y="418"/>
                </a:lnTo>
                <a:lnTo>
                  <a:pt x="578" y="419"/>
                </a:lnTo>
                <a:lnTo>
                  <a:pt x="578" y="419"/>
                </a:lnTo>
                <a:lnTo>
                  <a:pt x="579" y="420"/>
                </a:lnTo>
                <a:lnTo>
                  <a:pt x="580" y="421"/>
                </a:lnTo>
                <a:lnTo>
                  <a:pt x="582" y="422"/>
                </a:lnTo>
                <a:lnTo>
                  <a:pt x="585" y="425"/>
                </a:lnTo>
                <a:lnTo>
                  <a:pt x="586" y="426"/>
                </a:lnTo>
                <a:lnTo>
                  <a:pt x="587" y="427"/>
                </a:lnTo>
                <a:lnTo>
                  <a:pt x="588" y="427"/>
                </a:lnTo>
                <a:lnTo>
                  <a:pt x="588" y="428"/>
                </a:lnTo>
                <a:lnTo>
                  <a:pt x="589" y="429"/>
                </a:lnTo>
                <a:lnTo>
                  <a:pt x="589" y="430"/>
                </a:lnTo>
                <a:lnTo>
                  <a:pt x="590" y="431"/>
                </a:lnTo>
                <a:lnTo>
                  <a:pt x="590" y="432"/>
                </a:lnTo>
                <a:lnTo>
                  <a:pt x="590" y="433"/>
                </a:lnTo>
                <a:lnTo>
                  <a:pt x="590" y="435"/>
                </a:lnTo>
                <a:lnTo>
                  <a:pt x="590" y="437"/>
                </a:lnTo>
                <a:lnTo>
                  <a:pt x="590" y="438"/>
                </a:lnTo>
                <a:lnTo>
                  <a:pt x="590" y="439"/>
                </a:lnTo>
                <a:lnTo>
                  <a:pt x="589" y="440"/>
                </a:lnTo>
                <a:lnTo>
                  <a:pt x="589" y="441"/>
                </a:lnTo>
                <a:lnTo>
                  <a:pt x="588" y="442"/>
                </a:lnTo>
                <a:lnTo>
                  <a:pt x="586" y="443"/>
                </a:lnTo>
                <a:lnTo>
                  <a:pt x="584" y="444"/>
                </a:lnTo>
                <a:lnTo>
                  <a:pt x="583" y="445"/>
                </a:lnTo>
                <a:lnTo>
                  <a:pt x="580" y="446"/>
                </a:lnTo>
                <a:lnTo>
                  <a:pt x="579" y="447"/>
                </a:lnTo>
                <a:lnTo>
                  <a:pt x="578" y="448"/>
                </a:lnTo>
                <a:lnTo>
                  <a:pt x="577" y="448"/>
                </a:lnTo>
                <a:lnTo>
                  <a:pt x="577" y="449"/>
                </a:lnTo>
                <a:lnTo>
                  <a:pt x="576" y="450"/>
                </a:lnTo>
                <a:lnTo>
                  <a:pt x="576" y="450"/>
                </a:lnTo>
                <a:lnTo>
                  <a:pt x="575" y="452"/>
                </a:lnTo>
                <a:lnTo>
                  <a:pt x="575" y="453"/>
                </a:lnTo>
                <a:lnTo>
                  <a:pt x="575" y="454"/>
                </a:lnTo>
                <a:lnTo>
                  <a:pt x="575" y="455"/>
                </a:lnTo>
                <a:lnTo>
                  <a:pt x="575" y="456"/>
                </a:lnTo>
                <a:lnTo>
                  <a:pt x="576" y="459"/>
                </a:lnTo>
                <a:lnTo>
                  <a:pt x="576" y="461"/>
                </a:lnTo>
                <a:lnTo>
                  <a:pt x="577" y="462"/>
                </a:lnTo>
                <a:lnTo>
                  <a:pt x="577" y="463"/>
                </a:lnTo>
                <a:lnTo>
                  <a:pt x="577" y="464"/>
                </a:lnTo>
                <a:lnTo>
                  <a:pt x="577" y="464"/>
                </a:lnTo>
                <a:lnTo>
                  <a:pt x="576" y="465"/>
                </a:lnTo>
                <a:lnTo>
                  <a:pt x="576" y="466"/>
                </a:lnTo>
                <a:lnTo>
                  <a:pt x="575" y="467"/>
                </a:lnTo>
                <a:lnTo>
                  <a:pt x="574" y="468"/>
                </a:lnTo>
                <a:lnTo>
                  <a:pt x="574" y="469"/>
                </a:lnTo>
                <a:lnTo>
                  <a:pt x="573" y="469"/>
                </a:lnTo>
                <a:lnTo>
                  <a:pt x="571" y="470"/>
                </a:lnTo>
                <a:lnTo>
                  <a:pt x="570" y="470"/>
                </a:lnTo>
                <a:lnTo>
                  <a:pt x="569" y="471"/>
                </a:lnTo>
                <a:lnTo>
                  <a:pt x="568" y="471"/>
                </a:lnTo>
                <a:lnTo>
                  <a:pt x="567" y="471"/>
                </a:lnTo>
                <a:lnTo>
                  <a:pt x="567" y="472"/>
                </a:lnTo>
                <a:lnTo>
                  <a:pt x="567" y="472"/>
                </a:lnTo>
                <a:lnTo>
                  <a:pt x="567" y="472"/>
                </a:lnTo>
                <a:lnTo>
                  <a:pt x="567" y="473"/>
                </a:lnTo>
                <a:lnTo>
                  <a:pt x="567" y="474"/>
                </a:lnTo>
                <a:lnTo>
                  <a:pt x="567" y="475"/>
                </a:lnTo>
                <a:lnTo>
                  <a:pt x="568" y="476"/>
                </a:lnTo>
                <a:lnTo>
                  <a:pt x="569" y="477"/>
                </a:lnTo>
                <a:lnTo>
                  <a:pt x="571" y="479"/>
                </a:lnTo>
                <a:lnTo>
                  <a:pt x="572" y="480"/>
                </a:lnTo>
                <a:lnTo>
                  <a:pt x="576" y="484"/>
                </a:lnTo>
                <a:lnTo>
                  <a:pt x="578" y="485"/>
                </a:lnTo>
                <a:lnTo>
                  <a:pt x="578" y="486"/>
                </a:lnTo>
                <a:lnTo>
                  <a:pt x="579" y="487"/>
                </a:lnTo>
                <a:lnTo>
                  <a:pt x="580" y="488"/>
                </a:lnTo>
                <a:lnTo>
                  <a:pt x="580" y="489"/>
                </a:lnTo>
                <a:lnTo>
                  <a:pt x="581" y="490"/>
                </a:lnTo>
                <a:lnTo>
                  <a:pt x="581" y="491"/>
                </a:lnTo>
                <a:lnTo>
                  <a:pt x="580" y="491"/>
                </a:lnTo>
                <a:lnTo>
                  <a:pt x="580" y="492"/>
                </a:lnTo>
                <a:lnTo>
                  <a:pt x="580" y="493"/>
                </a:lnTo>
                <a:lnTo>
                  <a:pt x="579" y="494"/>
                </a:lnTo>
                <a:lnTo>
                  <a:pt x="578" y="495"/>
                </a:lnTo>
                <a:lnTo>
                  <a:pt x="577" y="495"/>
                </a:lnTo>
                <a:lnTo>
                  <a:pt x="575" y="498"/>
                </a:lnTo>
                <a:lnTo>
                  <a:pt x="574" y="499"/>
                </a:lnTo>
                <a:lnTo>
                  <a:pt x="573" y="499"/>
                </a:lnTo>
                <a:lnTo>
                  <a:pt x="573" y="500"/>
                </a:lnTo>
                <a:lnTo>
                  <a:pt x="572" y="501"/>
                </a:lnTo>
                <a:lnTo>
                  <a:pt x="571" y="504"/>
                </a:lnTo>
                <a:lnTo>
                  <a:pt x="571" y="505"/>
                </a:lnTo>
                <a:lnTo>
                  <a:pt x="570" y="506"/>
                </a:lnTo>
                <a:lnTo>
                  <a:pt x="569" y="507"/>
                </a:lnTo>
                <a:lnTo>
                  <a:pt x="568" y="508"/>
                </a:lnTo>
                <a:lnTo>
                  <a:pt x="568" y="509"/>
                </a:lnTo>
                <a:lnTo>
                  <a:pt x="567" y="509"/>
                </a:lnTo>
                <a:lnTo>
                  <a:pt x="566" y="510"/>
                </a:lnTo>
                <a:lnTo>
                  <a:pt x="565" y="511"/>
                </a:lnTo>
                <a:lnTo>
                  <a:pt x="565" y="511"/>
                </a:lnTo>
                <a:lnTo>
                  <a:pt x="564" y="511"/>
                </a:lnTo>
                <a:lnTo>
                  <a:pt x="563" y="512"/>
                </a:lnTo>
                <a:lnTo>
                  <a:pt x="560" y="512"/>
                </a:lnTo>
                <a:lnTo>
                  <a:pt x="557" y="513"/>
                </a:lnTo>
                <a:lnTo>
                  <a:pt x="553" y="514"/>
                </a:lnTo>
                <a:lnTo>
                  <a:pt x="548" y="514"/>
                </a:lnTo>
                <a:lnTo>
                  <a:pt x="545" y="514"/>
                </a:lnTo>
                <a:lnTo>
                  <a:pt x="543" y="515"/>
                </a:lnTo>
                <a:lnTo>
                  <a:pt x="541" y="516"/>
                </a:lnTo>
                <a:lnTo>
                  <a:pt x="540" y="516"/>
                </a:lnTo>
                <a:lnTo>
                  <a:pt x="539" y="517"/>
                </a:lnTo>
                <a:lnTo>
                  <a:pt x="538" y="518"/>
                </a:lnTo>
                <a:lnTo>
                  <a:pt x="537" y="518"/>
                </a:lnTo>
                <a:lnTo>
                  <a:pt x="536" y="520"/>
                </a:lnTo>
                <a:lnTo>
                  <a:pt x="535" y="521"/>
                </a:lnTo>
                <a:lnTo>
                  <a:pt x="535" y="522"/>
                </a:lnTo>
                <a:lnTo>
                  <a:pt x="534" y="523"/>
                </a:lnTo>
                <a:lnTo>
                  <a:pt x="535" y="524"/>
                </a:lnTo>
                <a:lnTo>
                  <a:pt x="535" y="527"/>
                </a:lnTo>
                <a:lnTo>
                  <a:pt x="535" y="528"/>
                </a:lnTo>
                <a:lnTo>
                  <a:pt x="535" y="528"/>
                </a:lnTo>
                <a:lnTo>
                  <a:pt x="534" y="529"/>
                </a:lnTo>
                <a:lnTo>
                  <a:pt x="534" y="530"/>
                </a:lnTo>
                <a:lnTo>
                  <a:pt x="533" y="530"/>
                </a:lnTo>
                <a:lnTo>
                  <a:pt x="533" y="531"/>
                </a:lnTo>
                <a:lnTo>
                  <a:pt x="532" y="532"/>
                </a:lnTo>
                <a:lnTo>
                  <a:pt x="528" y="534"/>
                </a:lnTo>
                <a:lnTo>
                  <a:pt x="527" y="535"/>
                </a:lnTo>
                <a:lnTo>
                  <a:pt x="526" y="535"/>
                </a:lnTo>
                <a:lnTo>
                  <a:pt x="524" y="535"/>
                </a:lnTo>
                <a:lnTo>
                  <a:pt x="521" y="536"/>
                </a:lnTo>
                <a:lnTo>
                  <a:pt x="516" y="537"/>
                </a:lnTo>
                <a:lnTo>
                  <a:pt x="513" y="538"/>
                </a:lnTo>
                <a:lnTo>
                  <a:pt x="512" y="538"/>
                </a:lnTo>
                <a:lnTo>
                  <a:pt x="511" y="538"/>
                </a:lnTo>
                <a:lnTo>
                  <a:pt x="507" y="537"/>
                </a:lnTo>
                <a:lnTo>
                  <a:pt x="504" y="537"/>
                </a:lnTo>
                <a:lnTo>
                  <a:pt x="503" y="536"/>
                </a:lnTo>
                <a:lnTo>
                  <a:pt x="500" y="536"/>
                </a:lnTo>
                <a:lnTo>
                  <a:pt x="498" y="535"/>
                </a:lnTo>
                <a:lnTo>
                  <a:pt x="495" y="535"/>
                </a:lnTo>
                <a:lnTo>
                  <a:pt x="494" y="535"/>
                </a:lnTo>
                <a:lnTo>
                  <a:pt x="493" y="535"/>
                </a:lnTo>
                <a:lnTo>
                  <a:pt x="492" y="535"/>
                </a:lnTo>
                <a:lnTo>
                  <a:pt x="491" y="535"/>
                </a:lnTo>
                <a:lnTo>
                  <a:pt x="490" y="536"/>
                </a:lnTo>
                <a:lnTo>
                  <a:pt x="488" y="537"/>
                </a:lnTo>
                <a:lnTo>
                  <a:pt x="487" y="538"/>
                </a:lnTo>
                <a:lnTo>
                  <a:pt x="485" y="540"/>
                </a:lnTo>
                <a:lnTo>
                  <a:pt x="483" y="540"/>
                </a:lnTo>
                <a:lnTo>
                  <a:pt x="481" y="541"/>
                </a:lnTo>
                <a:lnTo>
                  <a:pt x="479" y="541"/>
                </a:lnTo>
                <a:lnTo>
                  <a:pt x="477" y="541"/>
                </a:lnTo>
                <a:lnTo>
                  <a:pt x="476" y="541"/>
                </a:lnTo>
                <a:lnTo>
                  <a:pt x="475" y="541"/>
                </a:lnTo>
                <a:lnTo>
                  <a:pt x="474" y="541"/>
                </a:lnTo>
                <a:lnTo>
                  <a:pt x="472" y="540"/>
                </a:lnTo>
                <a:lnTo>
                  <a:pt x="471" y="540"/>
                </a:lnTo>
                <a:lnTo>
                  <a:pt x="470" y="539"/>
                </a:lnTo>
                <a:lnTo>
                  <a:pt x="466" y="537"/>
                </a:lnTo>
                <a:lnTo>
                  <a:pt x="465" y="536"/>
                </a:lnTo>
                <a:lnTo>
                  <a:pt x="464" y="535"/>
                </a:lnTo>
                <a:lnTo>
                  <a:pt x="464" y="534"/>
                </a:lnTo>
                <a:lnTo>
                  <a:pt x="462" y="532"/>
                </a:lnTo>
                <a:lnTo>
                  <a:pt x="461" y="531"/>
                </a:lnTo>
                <a:lnTo>
                  <a:pt x="460" y="530"/>
                </a:lnTo>
                <a:lnTo>
                  <a:pt x="460" y="529"/>
                </a:lnTo>
                <a:lnTo>
                  <a:pt x="459" y="529"/>
                </a:lnTo>
                <a:lnTo>
                  <a:pt x="459" y="529"/>
                </a:lnTo>
                <a:lnTo>
                  <a:pt x="458" y="529"/>
                </a:lnTo>
                <a:lnTo>
                  <a:pt x="457" y="529"/>
                </a:lnTo>
                <a:lnTo>
                  <a:pt x="456" y="529"/>
                </a:lnTo>
                <a:lnTo>
                  <a:pt x="455" y="529"/>
                </a:lnTo>
                <a:lnTo>
                  <a:pt x="453" y="530"/>
                </a:lnTo>
                <a:lnTo>
                  <a:pt x="451" y="531"/>
                </a:lnTo>
                <a:lnTo>
                  <a:pt x="450" y="531"/>
                </a:lnTo>
                <a:lnTo>
                  <a:pt x="449" y="532"/>
                </a:lnTo>
                <a:lnTo>
                  <a:pt x="449" y="532"/>
                </a:lnTo>
                <a:lnTo>
                  <a:pt x="448" y="533"/>
                </a:lnTo>
                <a:lnTo>
                  <a:pt x="445" y="536"/>
                </a:lnTo>
                <a:lnTo>
                  <a:pt x="444" y="537"/>
                </a:lnTo>
                <a:lnTo>
                  <a:pt x="443" y="538"/>
                </a:lnTo>
                <a:lnTo>
                  <a:pt x="442" y="539"/>
                </a:lnTo>
                <a:lnTo>
                  <a:pt x="441" y="539"/>
                </a:lnTo>
                <a:lnTo>
                  <a:pt x="440" y="540"/>
                </a:lnTo>
                <a:lnTo>
                  <a:pt x="440" y="540"/>
                </a:lnTo>
                <a:lnTo>
                  <a:pt x="439" y="540"/>
                </a:lnTo>
                <a:lnTo>
                  <a:pt x="438" y="540"/>
                </a:lnTo>
                <a:lnTo>
                  <a:pt x="437" y="541"/>
                </a:lnTo>
                <a:lnTo>
                  <a:pt x="436" y="540"/>
                </a:lnTo>
                <a:lnTo>
                  <a:pt x="433" y="540"/>
                </a:lnTo>
                <a:lnTo>
                  <a:pt x="432" y="540"/>
                </a:lnTo>
                <a:lnTo>
                  <a:pt x="431" y="540"/>
                </a:lnTo>
                <a:lnTo>
                  <a:pt x="430" y="540"/>
                </a:lnTo>
                <a:lnTo>
                  <a:pt x="430" y="540"/>
                </a:lnTo>
                <a:lnTo>
                  <a:pt x="429" y="540"/>
                </a:lnTo>
                <a:lnTo>
                  <a:pt x="429" y="541"/>
                </a:lnTo>
                <a:lnTo>
                  <a:pt x="428" y="541"/>
                </a:lnTo>
                <a:lnTo>
                  <a:pt x="427" y="542"/>
                </a:lnTo>
                <a:lnTo>
                  <a:pt x="427" y="543"/>
                </a:lnTo>
                <a:lnTo>
                  <a:pt x="426" y="544"/>
                </a:lnTo>
                <a:lnTo>
                  <a:pt x="425" y="546"/>
                </a:lnTo>
                <a:lnTo>
                  <a:pt x="424" y="550"/>
                </a:lnTo>
                <a:lnTo>
                  <a:pt x="423" y="551"/>
                </a:lnTo>
                <a:lnTo>
                  <a:pt x="423" y="552"/>
                </a:lnTo>
                <a:lnTo>
                  <a:pt x="422" y="553"/>
                </a:lnTo>
                <a:lnTo>
                  <a:pt x="421" y="554"/>
                </a:lnTo>
                <a:lnTo>
                  <a:pt x="421" y="554"/>
                </a:lnTo>
                <a:lnTo>
                  <a:pt x="420" y="554"/>
                </a:lnTo>
                <a:lnTo>
                  <a:pt x="419" y="555"/>
                </a:lnTo>
                <a:lnTo>
                  <a:pt x="418" y="555"/>
                </a:lnTo>
                <a:lnTo>
                  <a:pt x="416" y="555"/>
                </a:lnTo>
                <a:lnTo>
                  <a:pt x="413" y="555"/>
                </a:lnTo>
                <a:lnTo>
                  <a:pt x="412" y="555"/>
                </a:lnTo>
                <a:lnTo>
                  <a:pt x="409" y="555"/>
                </a:lnTo>
                <a:lnTo>
                  <a:pt x="406" y="556"/>
                </a:lnTo>
                <a:lnTo>
                  <a:pt x="404" y="557"/>
                </a:lnTo>
                <a:lnTo>
                  <a:pt x="400" y="558"/>
                </a:lnTo>
                <a:lnTo>
                  <a:pt x="398" y="559"/>
                </a:lnTo>
                <a:lnTo>
                  <a:pt x="396" y="560"/>
                </a:lnTo>
                <a:lnTo>
                  <a:pt x="394" y="561"/>
                </a:lnTo>
                <a:lnTo>
                  <a:pt x="394" y="562"/>
                </a:lnTo>
                <a:lnTo>
                  <a:pt x="393" y="563"/>
                </a:lnTo>
                <a:lnTo>
                  <a:pt x="392" y="564"/>
                </a:lnTo>
                <a:lnTo>
                  <a:pt x="390" y="566"/>
                </a:lnTo>
                <a:lnTo>
                  <a:pt x="389" y="568"/>
                </a:lnTo>
                <a:lnTo>
                  <a:pt x="387" y="571"/>
                </a:lnTo>
                <a:lnTo>
                  <a:pt x="385" y="572"/>
                </a:lnTo>
                <a:lnTo>
                  <a:pt x="383" y="573"/>
                </a:lnTo>
                <a:lnTo>
                  <a:pt x="382" y="574"/>
                </a:lnTo>
                <a:lnTo>
                  <a:pt x="381" y="575"/>
                </a:lnTo>
                <a:lnTo>
                  <a:pt x="377" y="577"/>
                </a:lnTo>
                <a:lnTo>
                  <a:pt x="376" y="578"/>
                </a:lnTo>
                <a:lnTo>
                  <a:pt x="375" y="579"/>
                </a:lnTo>
                <a:lnTo>
                  <a:pt x="374" y="579"/>
                </a:lnTo>
                <a:lnTo>
                  <a:pt x="372" y="581"/>
                </a:lnTo>
                <a:lnTo>
                  <a:pt x="370" y="583"/>
                </a:lnTo>
                <a:lnTo>
                  <a:pt x="368" y="585"/>
                </a:lnTo>
                <a:lnTo>
                  <a:pt x="367" y="586"/>
                </a:lnTo>
                <a:lnTo>
                  <a:pt x="366" y="588"/>
                </a:lnTo>
                <a:lnTo>
                  <a:pt x="364" y="591"/>
                </a:lnTo>
                <a:lnTo>
                  <a:pt x="363" y="592"/>
                </a:lnTo>
                <a:lnTo>
                  <a:pt x="362" y="593"/>
                </a:lnTo>
                <a:lnTo>
                  <a:pt x="361" y="593"/>
                </a:lnTo>
                <a:lnTo>
                  <a:pt x="361" y="593"/>
                </a:lnTo>
                <a:lnTo>
                  <a:pt x="360" y="593"/>
                </a:lnTo>
                <a:lnTo>
                  <a:pt x="359" y="593"/>
                </a:lnTo>
                <a:lnTo>
                  <a:pt x="358" y="593"/>
                </a:lnTo>
                <a:lnTo>
                  <a:pt x="358" y="593"/>
                </a:lnTo>
                <a:lnTo>
                  <a:pt x="357" y="592"/>
                </a:lnTo>
                <a:lnTo>
                  <a:pt x="354" y="590"/>
                </a:lnTo>
                <a:lnTo>
                  <a:pt x="352" y="589"/>
                </a:lnTo>
                <a:lnTo>
                  <a:pt x="351" y="588"/>
                </a:lnTo>
                <a:lnTo>
                  <a:pt x="349" y="588"/>
                </a:lnTo>
                <a:lnTo>
                  <a:pt x="348" y="587"/>
                </a:lnTo>
                <a:lnTo>
                  <a:pt x="346" y="587"/>
                </a:lnTo>
                <a:lnTo>
                  <a:pt x="345" y="587"/>
                </a:lnTo>
                <a:lnTo>
                  <a:pt x="343" y="587"/>
                </a:lnTo>
                <a:lnTo>
                  <a:pt x="338" y="588"/>
                </a:lnTo>
                <a:lnTo>
                  <a:pt x="336" y="588"/>
                </a:lnTo>
                <a:lnTo>
                  <a:pt x="335" y="588"/>
                </a:lnTo>
                <a:lnTo>
                  <a:pt x="335" y="589"/>
                </a:lnTo>
                <a:lnTo>
                  <a:pt x="334" y="589"/>
                </a:lnTo>
                <a:lnTo>
                  <a:pt x="333" y="589"/>
                </a:lnTo>
                <a:lnTo>
                  <a:pt x="333" y="590"/>
                </a:lnTo>
                <a:lnTo>
                  <a:pt x="332" y="591"/>
                </a:lnTo>
                <a:lnTo>
                  <a:pt x="330" y="594"/>
                </a:lnTo>
                <a:lnTo>
                  <a:pt x="328" y="596"/>
                </a:lnTo>
                <a:lnTo>
                  <a:pt x="327" y="597"/>
                </a:lnTo>
                <a:lnTo>
                  <a:pt x="326" y="598"/>
                </a:lnTo>
                <a:lnTo>
                  <a:pt x="325" y="599"/>
                </a:lnTo>
                <a:lnTo>
                  <a:pt x="325" y="600"/>
                </a:lnTo>
                <a:lnTo>
                  <a:pt x="324" y="600"/>
                </a:lnTo>
                <a:lnTo>
                  <a:pt x="323" y="601"/>
                </a:lnTo>
                <a:lnTo>
                  <a:pt x="322" y="601"/>
                </a:lnTo>
                <a:lnTo>
                  <a:pt x="322" y="601"/>
                </a:lnTo>
                <a:lnTo>
                  <a:pt x="320" y="601"/>
                </a:lnTo>
                <a:lnTo>
                  <a:pt x="319" y="600"/>
                </a:lnTo>
                <a:lnTo>
                  <a:pt x="317" y="600"/>
                </a:lnTo>
                <a:lnTo>
                  <a:pt x="316" y="600"/>
                </a:lnTo>
                <a:lnTo>
                  <a:pt x="315" y="599"/>
                </a:lnTo>
                <a:lnTo>
                  <a:pt x="314" y="599"/>
                </a:lnTo>
                <a:lnTo>
                  <a:pt x="312" y="597"/>
                </a:lnTo>
                <a:lnTo>
                  <a:pt x="311" y="596"/>
                </a:lnTo>
                <a:lnTo>
                  <a:pt x="310" y="595"/>
                </a:lnTo>
                <a:lnTo>
                  <a:pt x="309" y="595"/>
                </a:lnTo>
                <a:lnTo>
                  <a:pt x="308" y="595"/>
                </a:lnTo>
                <a:lnTo>
                  <a:pt x="307" y="595"/>
                </a:lnTo>
                <a:lnTo>
                  <a:pt x="305" y="595"/>
                </a:lnTo>
                <a:lnTo>
                  <a:pt x="304" y="595"/>
                </a:lnTo>
                <a:lnTo>
                  <a:pt x="302" y="595"/>
                </a:lnTo>
                <a:lnTo>
                  <a:pt x="301" y="596"/>
                </a:lnTo>
                <a:lnTo>
                  <a:pt x="300" y="596"/>
                </a:lnTo>
                <a:lnTo>
                  <a:pt x="299" y="597"/>
                </a:lnTo>
                <a:lnTo>
                  <a:pt x="299" y="597"/>
                </a:lnTo>
                <a:lnTo>
                  <a:pt x="299" y="598"/>
                </a:lnTo>
                <a:lnTo>
                  <a:pt x="298" y="598"/>
                </a:lnTo>
                <a:lnTo>
                  <a:pt x="298" y="598"/>
                </a:lnTo>
                <a:lnTo>
                  <a:pt x="298" y="598"/>
                </a:lnTo>
                <a:lnTo>
                  <a:pt x="297" y="597"/>
                </a:lnTo>
                <a:lnTo>
                  <a:pt x="297" y="596"/>
                </a:lnTo>
                <a:lnTo>
                  <a:pt x="295" y="593"/>
                </a:lnTo>
                <a:lnTo>
                  <a:pt x="295" y="592"/>
                </a:lnTo>
                <a:lnTo>
                  <a:pt x="294" y="591"/>
                </a:lnTo>
                <a:lnTo>
                  <a:pt x="293" y="590"/>
                </a:lnTo>
                <a:lnTo>
                  <a:pt x="293" y="589"/>
                </a:lnTo>
                <a:lnTo>
                  <a:pt x="292" y="588"/>
                </a:lnTo>
                <a:lnTo>
                  <a:pt x="291" y="587"/>
                </a:lnTo>
                <a:lnTo>
                  <a:pt x="288" y="585"/>
                </a:lnTo>
                <a:lnTo>
                  <a:pt x="287" y="584"/>
                </a:lnTo>
                <a:lnTo>
                  <a:pt x="285" y="584"/>
                </a:lnTo>
                <a:lnTo>
                  <a:pt x="283" y="582"/>
                </a:lnTo>
                <a:lnTo>
                  <a:pt x="280" y="581"/>
                </a:lnTo>
                <a:lnTo>
                  <a:pt x="278" y="580"/>
                </a:lnTo>
                <a:lnTo>
                  <a:pt x="276" y="579"/>
                </a:lnTo>
                <a:lnTo>
                  <a:pt x="275" y="578"/>
                </a:lnTo>
                <a:lnTo>
                  <a:pt x="274" y="577"/>
                </a:lnTo>
                <a:lnTo>
                  <a:pt x="273" y="576"/>
                </a:lnTo>
                <a:lnTo>
                  <a:pt x="272" y="575"/>
                </a:lnTo>
                <a:lnTo>
                  <a:pt x="271" y="572"/>
                </a:lnTo>
                <a:lnTo>
                  <a:pt x="270" y="571"/>
                </a:lnTo>
                <a:lnTo>
                  <a:pt x="269" y="570"/>
                </a:lnTo>
                <a:lnTo>
                  <a:pt x="268" y="569"/>
                </a:lnTo>
                <a:lnTo>
                  <a:pt x="268" y="569"/>
                </a:lnTo>
                <a:lnTo>
                  <a:pt x="267" y="569"/>
                </a:lnTo>
                <a:lnTo>
                  <a:pt x="266" y="568"/>
                </a:lnTo>
                <a:lnTo>
                  <a:pt x="265" y="568"/>
                </a:lnTo>
                <a:lnTo>
                  <a:pt x="264" y="568"/>
                </a:lnTo>
                <a:lnTo>
                  <a:pt x="261" y="568"/>
                </a:lnTo>
                <a:lnTo>
                  <a:pt x="261" y="568"/>
                </a:lnTo>
                <a:lnTo>
                  <a:pt x="260" y="567"/>
                </a:lnTo>
                <a:lnTo>
                  <a:pt x="259" y="567"/>
                </a:lnTo>
                <a:lnTo>
                  <a:pt x="259" y="567"/>
                </a:lnTo>
                <a:lnTo>
                  <a:pt x="259" y="566"/>
                </a:lnTo>
                <a:lnTo>
                  <a:pt x="259" y="565"/>
                </a:lnTo>
                <a:lnTo>
                  <a:pt x="259" y="565"/>
                </a:lnTo>
                <a:lnTo>
                  <a:pt x="259" y="564"/>
                </a:lnTo>
                <a:lnTo>
                  <a:pt x="259" y="563"/>
                </a:lnTo>
                <a:lnTo>
                  <a:pt x="259" y="563"/>
                </a:lnTo>
                <a:lnTo>
                  <a:pt x="260" y="561"/>
                </a:lnTo>
                <a:lnTo>
                  <a:pt x="261" y="560"/>
                </a:lnTo>
                <a:lnTo>
                  <a:pt x="262" y="558"/>
                </a:lnTo>
                <a:lnTo>
                  <a:pt x="264" y="555"/>
                </a:lnTo>
                <a:lnTo>
                  <a:pt x="265" y="555"/>
                </a:lnTo>
                <a:lnTo>
                  <a:pt x="267" y="553"/>
                </a:lnTo>
                <a:lnTo>
                  <a:pt x="270" y="549"/>
                </a:lnTo>
                <a:lnTo>
                  <a:pt x="271" y="548"/>
                </a:lnTo>
                <a:lnTo>
                  <a:pt x="272" y="547"/>
                </a:lnTo>
                <a:lnTo>
                  <a:pt x="272" y="546"/>
                </a:lnTo>
                <a:lnTo>
                  <a:pt x="273" y="545"/>
                </a:lnTo>
                <a:lnTo>
                  <a:pt x="274" y="541"/>
                </a:lnTo>
                <a:lnTo>
                  <a:pt x="275" y="540"/>
                </a:lnTo>
                <a:lnTo>
                  <a:pt x="275" y="539"/>
                </a:lnTo>
                <a:lnTo>
                  <a:pt x="277" y="535"/>
                </a:lnTo>
                <a:lnTo>
                  <a:pt x="278" y="534"/>
                </a:lnTo>
                <a:lnTo>
                  <a:pt x="279" y="533"/>
                </a:lnTo>
                <a:lnTo>
                  <a:pt x="279" y="532"/>
                </a:lnTo>
                <a:lnTo>
                  <a:pt x="279" y="531"/>
                </a:lnTo>
                <a:lnTo>
                  <a:pt x="280" y="528"/>
                </a:lnTo>
                <a:lnTo>
                  <a:pt x="280" y="527"/>
                </a:lnTo>
                <a:lnTo>
                  <a:pt x="281" y="525"/>
                </a:lnTo>
                <a:lnTo>
                  <a:pt x="282" y="524"/>
                </a:lnTo>
                <a:lnTo>
                  <a:pt x="283" y="522"/>
                </a:lnTo>
                <a:lnTo>
                  <a:pt x="284" y="519"/>
                </a:lnTo>
                <a:lnTo>
                  <a:pt x="285" y="518"/>
                </a:lnTo>
                <a:lnTo>
                  <a:pt x="286" y="518"/>
                </a:lnTo>
                <a:lnTo>
                  <a:pt x="286" y="517"/>
                </a:lnTo>
                <a:lnTo>
                  <a:pt x="287" y="517"/>
                </a:lnTo>
                <a:lnTo>
                  <a:pt x="288" y="517"/>
                </a:lnTo>
                <a:lnTo>
                  <a:pt x="289" y="516"/>
                </a:lnTo>
                <a:lnTo>
                  <a:pt x="292" y="516"/>
                </a:lnTo>
                <a:lnTo>
                  <a:pt x="295" y="515"/>
                </a:lnTo>
                <a:lnTo>
                  <a:pt x="296" y="514"/>
                </a:lnTo>
                <a:lnTo>
                  <a:pt x="298" y="514"/>
                </a:lnTo>
                <a:lnTo>
                  <a:pt x="298" y="513"/>
                </a:lnTo>
                <a:lnTo>
                  <a:pt x="299" y="513"/>
                </a:lnTo>
                <a:lnTo>
                  <a:pt x="300" y="512"/>
                </a:lnTo>
                <a:lnTo>
                  <a:pt x="300" y="512"/>
                </a:lnTo>
                <a:lnTo>
                  <a:pt x="301" y="510"/>
                </a:lnTo>
                <a:lnTo>
                  <a:pt x="301" y="508"/>
                </a:lnTo>
                <a:lnTo>
                  <a:pt x="302" y="507"/>
                </a:lnTo>
                <a:lnTo>
                  <a:pt x="302" y="506"/>
                </a:lnTo>
                <a:lnTo>
                  <a:pt x="302" y="505"/>
                </a:lnTo>
                <a:lnTo>
                  <a:pt x="301" y="504"/>
                </a:lnTo>
                <a:lnTo>
                  <a:pt x="301" y="503"/>
                </a:lnTo>
                <a:lnTo>
                  <a:pt x="300" y="502"/>
                </a:lnTo>
                <a:lnTo>
                  <a:pt x="297" y="498"/>
                </a:lnTo>
                <a:lnTo>
                  <a:pt x="296" y="497"/>
                </a:lnTo>
                <a:lnTo>
                  <a:pt x="296" y="496"/>
                </a:lnTo>
                <a:lnTo>
                  <a:pt x="294" y="496"/>
                </a:lnTo>
                <a:lnTo>
                  <a:pt x="292" y="494"/>
                </a:lnTo>
                <a:lnTo>
                  <a:pt x="290" y="493"/>
                </a:lnTo>
                <a:lnTo>
                  <a:pt x="289" y="492"/>
                </a:lnTo>
                <a:lnTo>
                  <a:pt x="288" y="491"/>
                </a:lnTo>
                <a:lnTo>
                  <a:pt x="288" y="490"/>
                </a:lnTo>
                <a:lnTo>
                  <a:pt x="287" y="490"/>
                </a:lnTo>
                <a:lnTo>
                  <a:pt x="287" y="489"/>
                </a:lnTo>
                <a:lnTo>
                  <a:pt x="287" y="488"/>
                </a:lnTo>
                <a:lnTo>
                  <a:pt x="287" y="487"/>
                </a:lnTo>
                <a:lnTo>
                  <a:pt x="287" y="486"/>
                </a:lnTo>
                <a:lnTo>
                  <a:pt x="288" y="485"/>
                </a:lnTo>
                <a:lnTo>
                  <a:pt x="288" y="485"/>
                </a:lnTo>
                <a:lnTo>
                  <a:pt x="288" y="484"/>
                </a:lnTo>
                <a:lnTo>
                  <a:pt x="287" y="483"/>
                </a:lnTo>
                <a:lnTo>
                  <a:pt x="287" y="482"/>
                </a:lnTo>
                <a:lnTo>
                  <a:pt x="287" y="481"/>
                </a:lnTo>
                <a:lnTo>
                  <a:pt x="286" y="481"/>
                </a:lnTo>
                <a:lnTo>
                  <a:pt x="285" y="480"/>
                </a:lnTo>
                <a:lnTo>
                  <a:pt x="284" y="479"/>
                </a:lnTo>
                <a:lnTo>
                  <a:pt x="283" y="479"/>
                </a:lnTo>
                <a:lnTo>
                  <a:pt x="282" y="478"/>
                </a:lnTo>
                <a:lnTo>
                  <a:pt x="281" y="478"/>
                </a:lnTo>
                <a:lnTo>
                  <a:pt x="280" y="478"/>
                </a:lnTo>
                <a:lnTo>
                  <a:pt x="280" y="478"/>
                </a:lnTo>
                <a:lnTo>
                  <a:pt x="279" y="478"/>
                </a:lnTo>
                <a:lnTo>
                  <a:pt x="278" y="478"/>
                </a:lnTo>
                <a:lnTo>
                  <a:pt x="277" y="478"/>
                </a:lnTo>
                <a:lnTo>
                  <a:pt x="277" y="478"/>
                </a:lnTo>
                <a:lnTo>
                  <a:pt x="275" y="479"/>
                </a:lnTo>
                <a:lnTo>
                  <a:pt x="273" y="480"/>
                </a:lnTo>
                <a:lnTo>
                  <a:pt x="273" y="480"/>
                </a:lnTo>
                <a:lnTo>
                  <a:pt x="269" y="480"/>
                </a:lnTo>
                <a:lnTo>
                  <a:pt x="267" y="481"/>
                </a:lnTo>
                <a:lnTo>
                  <a:pt x="265" y="481"/>
                </a:lnTo>
                <a:lnTo>
                  <a:pt x="262" y="483"/>
                </a:lnTo>
                <a:lnTo>
                  <a:pt x="260" y="483"/>
                </a:lnTo>
                <a:lnTo>
                  <a:pt x="259" y="484"/>
                </a:lnTo>
                <a:lnTo>
                  <a:pt x="257" y="484"/>
                </a:lnTo>
                <a:lnTo>
                  <a:pt x="255" y="484"/>
                </a:lnTo>
                <a:lnTo>
                  <a:pt x="251" y="484"/>
                </a:lnTo>
                <a:lnTo>
                  <a:pt x="248" y="484"/>
                </a:lnTo>
                <a:lnTo>
                  <a:pt x="246" y="484"/>
                </a:lnTo>
                <a:lnTo>
                  <a:pt x="244" y="484"/>
                </a:lnTo>
                <a:lnTo>
                  <a:pt x="243" y="483"/>
                </a:lnTo>
                <a:lnTo>
                  <a:pt x="238" y="482"/>
                </a:lnTo>
                <a:lnTo>
                  <a:pt x="237" y="482"/>
                </a:lnTo>
                <a:lnTo>
                  <a:pt x="236" y="482"/>
                </a:lnTo>
                <a:lnTo>
                  <a:pt x="235" y="481"/>
                </a:lnTo>
                <a:lnTo>
                  <a:pt x="234" y="481"/>
                </a:lnTo>
                <a:lnTo>
                  <a:pt x="232" y="482"/>
                </a:lnTo>
                <a:lnTo>
                  <a:pt x="231" y="482"/>
                </a:lnTo>
                <a:lnTo>
                  <a:pt x="229" y="483"/>
                </a:lnTo>
                <a:lnTo>
                  <a:pt x="228" y="483"/>
                </a:lnTo>
                <a:lnTo>
                  <a:pt x="228" y="483"/>
                </a:lnTo>
                <a:lnTo>
                  <a:pt x="227" y="483"/>
                </a:lnTo>
                <a:lnTo>
                  <a:pt x="227" y="483"/>
                </a:lnTo>
                <a:lnTo>
                  <a:pt x="226" y="483"/>
                </a:lnTo>
                <a:lnTo>
                  <a:pt x="225" y="483"/>
                </a:lnTo>
                <a:lnTo>
                  <a:pt x="222" y="481"/>
                </a:lnTo>
                <a:lnTo>
                  <a:pt x="215" y="477"/>
                </a:lnTo>
                <a:lnTo>
                  <a:pt x="213" y="475"/>
                </a:lnTo>
                <a:lnTo>
                  <a:pt x="211" y="474"/>
                </a:lnTo>
                <a:lnTo>
                  <a:pt x="210" y="473"/>
                </a:lnTo>
                <a:lnTo>
                  <a:pt x="206" y="469"/>
                </a:lnTo>
                <a:lnTo>
                  <a:pt x="202" y="467"/>
                </a:lnTo>
                <a:lnTo>
                  <a:pt x="201" y="465"/>
                </a:lnTo>
                <a:lnTo>
                  <a:pt x="198" y="463"/>
                </a:lnTo>
                <a:lnTo>
                  <a:pt x="197" y="462"/>
                </a:lnTo>
                <a:lnTo>
                  <a:pt x="196" y="461"/>
                </a:lnTo>
                <a:lnTo>
                  <a:pt x="196" y="460"/>
                </a:lnTo>
                <a:lnTo>
                  <a:pt x="195" y="458"/>
                </a:lnTo>
                <a:lnTo>
                  <a:pt x="194" y="456"/>
                </a:lnTo>
                <a:lnTo>
                  <a:pt x="193" y="454"/>
                </a:lnTo>
                <a:lnTo>
                  <a:pt x="193" y="453"/>
                </a:lnTo>
                <a:lnTo>
                  <a:pt x="193" y="451"/>
                </a:lnTo>
                <a:lnTo>
                  <a:pt x="193" y="449"/>
                </a:lnTo>
                <a:lnTo>
                  <a:pt x="193" y="446"/>
                </a:lnTo>
                <a:lnTo>
                  <a:pt x="194" y="442"/>
                </a:lnTo>
                <a:lnTo>
                  <a:pt x="194" y="439"/>
                </a:lnTo>
                <a:lnTo>
                  <a:pt x="194" y="438"/>
                </a:lnTo>
                <a:lnTo>
                  <a:pt x="194" y="437"/>
                </a:lnTo>
                <a:lnTo>
                  <a:pt x="194" y="435"/>
                </a:lnTo>
                <a:lnTo>
                  <a:pt x="194" y="434"/>
                </a:lnTo>
                <a:lnTo>
                  <a:pt x="193" y="432"/>
                </a:lnTo>
                <a:lnTo>
                  <a:pt x="193" y="429"/>
                </a:lnTo>
                <a:lnTo>
                  <a:pt x="192" y="428"/>
                </a:lnTo>
                <a:lnTo>
                  <a:pt x="192" y="427"/>
                </a:lnTo>
                <a:lnTo>
                  <a:pt x="191" y="426"/>
                </a:lnTo>
                <a:lnTo>
                  <a:pt x="190" y="425"/>
                </a:lnTo>
                <a:lnTo>
                  <a:pt x="190" y="424"/>
                </a:lnTo>
                <a:lnTo>
                  <a:pt x="189" y="423"/>
                </a:lnTo>
                <a:lnTo>
                  <a:pt x="188" y="423"/>
                </a:lnTo>
                <a:lnTo>
                  <a:pt x="187" y="423"/>
                </a:lnTo>
                <a:lnTo>
                  <a:pt x="186" y="422"/>
                </a:lnTo>
                <a:lnTo>
                  <a:pt x="185" y="422"/>
                </a:lnTo>
                <a:lnTo>
                  <a:pt x="183" y="422"/>
                </a:lnTo>
                <a:lnTo>
                  <a:pt x="181" y="422"/>
                </a:lnTo>
                <a:lnTo>
                  <a:pt x="180" y="422"/>
                </a:lnTo>
                <a:lnTo>
                  <a:pt x="176" y="423"/>
                </a:lnTo>
                <a:lnTo>
                  <a:pt x="172" y="423"/>
                </a:lnTo>
                <a:lnTo>
                  <a:pt x="171" y="423"/>
                </a:lnTo>
                <a:lnTo>
                  <a:pt x="169" y="424"/>
                </a:lnTo>
                <a:lnTo>
                  <a:pt x="165" y="425"/>
                </a:lnTo>
                <a:lnTo>
                  <a:pt x="163" y="425"/>
                </a:lnTo>
                <a:lnTo>
                  <a:pt x="158" y="426"/>
                </a:lnTo>
                <a:lnTo>
                  <a:pt x="157" y="426"/>
                </a:lnTo>
                <a:lnTo>
                  <a:pt x="157" y="426"/>
                </a:lnTo>
                <a:lnTo>
                  <a:pt x="156" y="425"/>
                </a:lnTo>
                <a:lnTo>
                  <a:pt x="155" y="425"/>
                </a:lnTo>
                <a:lnTo>
                  <a:pt x="154" y="424"/>
                </a:lnTo>
                <a:lnTo>
                  <a:pt x="153" y="422"/>
                </a:lnTo>
                <a:lnTo>
                  <a:pt x="152" y="422"/>
                </a:lnTo>
                <a:lnTo>
                  <a:pt x="151" y="421"/>
                </a:lnTo>
                <a:lnTo>
                  <a:pt x="149" y="420"/>
                </a:lnTo>
                <a:lnTo>
                  <a:pt x="147" y="419"/>
                </a:lnTo>
                <a:lnTo>
                  <a:pt x="144" y="418"/>
                </a:lnTo>
                <a:lnTo>
                  <a:pt x="139" y="416"/>
                </a:lnTo>
                <a:lnTo>
                  <a:pt x="132" y="415"/>
                </a:lnTo>
                <a:lnTo>
                  <a:pt x="131" y="414"/>
                </a:lnTo>
                <a:lnTo>
                  <a:pt x="130" y="414"/>
                </a:lnTo>
                <a:lnTo>
                  <a:pt x="129" y="414"/>
                </a:lnTo>
                <a:lnTo>
                  <a:pt x="128" y="414"/>
                </a:lnTo>
                <a:lnTo>
                  <a:pt x="128" y="414"/>
                </a:lnTo>
                <a:lnTo>
                  <a:pt x="127" y="415"/>
                </a:lnTo>
                <a:lnTo>
                  <a:pt x="125" y="415"/>
                </a:lnTo>
                <a:lnTo>
                  <a:pt x="121" y="417"/>
                </a:lnTo>
                <a:lnTo>
                  <a:pt x="120" y="418"/>
                </a:lnTo>
                <a:lnTo>
                  <a:pt x="118" y="419"/>
                </a:lnTo>
                <a:lnTo>
                  <a:pt x="117" y="419"/>
                </a:lnTo>
                <a:lnTo>
                  <a:pt x="115" y="419"/>
                </a:lnTo>
                <a:lnTo>
                  <a:pt x="114" y="419"/>
                </a:lnTo>
                <a:lnTo>
                  <a:pt x="112" y="419"/>
                </a:lnTo>
                <a:lnTo>
                  <a:pt x="110" y="418"/>
                </a:lnTo>
                <a:lnTo>
                  <a:pt x="109" y="418"/>
                </a:lnTo>
                <a:lnTo>
                  <a:pt x="109" y="417"/>
                </a:lnTo>
                <a:lnTo>
                  <a:pt x="108" y="417"/>
                </a:lnTo>
                <a:lnTo>
                  <a:pt x="107" y="416"/>
                </a:lnTo>
                <a:lnTo>
                  <a:pt x="106" y="415"/>
                </a:lnTo>
                <a:lnTo>
                  <a:pt x="105" y="415"/>
                </a:lnTo>
                <a:lnTo>
                  <a:pt x="102" y="411"/>
                </a:lnTo>
                <a:lnTo>
                  <a:pt x="101" y="409"/>
                </a:lnTo>
                <a:lnTo>
                  <a:pt x="99" y="408"/>
                </a:lnTo>
                <a:lnTo>
                  <a:pt x="98" y="407"/>
                </a:lnTo>
                <a:lnTo>
                  <a:pt x="97" y="406"/>
                </a:lnTo>
                <a:lnTo>
                  <a:pt x="96" y="406"/>
                </a:lnTo>
                <a:lnTo>
                  <a:pt x="96" y="406"/>
                </a:lnTo>
                <a:lnTo>
                  <a:pt x="95" y="405"/>
                </a:lnTo>
                <a:lnTo>
                  <a:pt x="94" y="405"/>
                </a:lnTo>
                <a:lnTo>
                  <a:pt x="92" y="405"/>
                </a:lnTo>
                <a:lnTo>
                  <a:pt x="88" y="404"/>
                </a:lnTo>
                <a:lnTo>
                  <a:pt x="87" y="404"/>
                </a:lnTo>
                <a:lnTo>
                  <a:pt x="86" y="404"/>
                </a:lnTo>
                <a:lnTo>
                  <a:pt x="85" y="403"/>
                </a:lnTo>
                <a:lnTo>
                  <a:pt x="84" y="403"/>
                </a:lnTo>
                <a:lnTo>
                  <a:pt x="83" y="402"/>
                </a:lnTo>
                <a:lnTo>
                  <a:pt x="82" y="402"/>
                </a:lnTo>
                <a:lnTo>
                  <a:pt x="82" y="402"/>
                </a:lnTo>
                <a:lnTo>
                  <a:pt x="82" y="401"/>
                </a:lnTo>
                <a:lnTo>
                  <a:pt x="82" y="401"/>
                </a:lnTo>
                <a:lnTo>
                  <a:pt x="83" y="401"/>
                </a:lnTo>
                <a:lnTo>
                  <a:pt x="84" y="400"/>
                </a:lnTo>
                <a:lnTo>
                  <a:pt x="85" y="399"/>
                </a:lnTo>
                <a:lnTo>
                  <a:pt x="86" y="399"/>
                </a:lnTo>
                <a:lnTo>
                  <a:pt x="86" y="398"/>
                </a:lnTo>
                <a:lnTo>
                  <a:pt x="87" y="397"/>
                </a:lnTo>
                <a:lnTo>
                  <a:pt x="87" y="397"/>
                </a:lnTo>
                <a:lnTo>
                  <a:pt x="87" y="396"/>
                </a:lnTo>
                <a:lnTo>
                  <a:pt x="88" y="394"/>
                </a:lnTo>
                <a:lnTo>
                  <a:pt x="88" y="393"/>
                </a:lnTo>
                <a:lnTo>
                  <a:pt x="88" y="393"/>
                </a:lnTo>
                <a:lnTo>
                  <a:pt x="88" y="392"/>
                </a:lnTo>
                <a:lnTo>
                  <a:pt x="87" y="391"/>
                </a:lnTo>
                <a:lnTo>
                  <a:pt x="87" y="390"/>
                </a:lnTo>
                <a:lnTo>
                  <a:pt x="86" y="390"/>
                </a:lnTo>
                <a:lnTo>
                  <a:pt x="86" y="389"/>
                </a:lnTo>
                <a:lnTo>
                  <a:pt x="85" y="389"/>
                </a:lnTo>
                <a:lnTo>
                  <a:pt x="84" y="388"/>
                </a:lnTo>
                <a:lnTo>
                  <a:pt x="82" y="387"/>
                </a:lnTo>
                <a:lnTo>
                  <a:pt x="80" y="387"/>
                </a:lnTo>
                <a:lnTo>
                  <a:pt x="75" y="385"/>
                </a:lnTo>
                <a:lnTo>
                  <a:pt x="74" y="384"/>
                </a:lnTo>
                <a:lnTo>
                  <a:pt x="72" y="384"/>
                </a:lnTo>
                <a:lnTo>
                  <a:pt x="70" y="383"/>
                </a:lnTo>
                <a:lnTo>
                  <a:pt x="68" y="381"/>
                </a:lnTo>
                <a:lnTo>
                  <a:pt x="66" y="380"/>
                </a:lnTo>
                <a:lnTo>
                  <a:pt x="63" y="377"/>
                </a:lnTo>
                <a:lnTo>
                  <a:pt x="62" y="376"/>
                </a:lnTo>
                <a:lnTo>
                  <a:pt x="61" y="376"/>
                </a:lnTo>
                <a:lnTo>
                  <a:pt x="60" y="375"/>
                </a:lnTo>
                <a:lnTo>
                  <a:pt x="59" y="375"/>
                </a:lnTo>
                <a:lnTo>
                  <a:pt x="58" y="375"/>
                </a:lnTo>
                <a:lnTo>
                  <a:pt x="57" y="375"/>
                </a:lnTo>
                <a:lnTo>
                  <a:pt x="56" y="375"/>
                </a:lnTo>
                <a:lnTo>
                  <a:pt x="54" y="375"/>
                </a:lnTo>
                <a:lnTo>
                  <a:pt x="53" y="376"/>
                </a:lnTo>
                <a:lnTo>
                  <a:pt x="51" y="376"/>
                </a:lnTo>
                <a:lnTo>
                  <a:pt x="49" y="377"/>
                </a:lnTo>
                <a:lnTo>
                  <a:pt x="44" y="380"/>
                </a:lnTo>
                <a:lnTo>
                  <a:pt x="42" y="380"/>
                </a:lnTo>
                <a:lnTo>
                  <a:pt x="41" y="381"/>
                </a:lnTo>
                <a:lnTo>
                  <a:pt x="40" y="381"/>
                </a:lnTo>
                <a:lnTo>
                  <a:pt x="39" y="381"/>
                </a:lnTo>
                <a:lnTo>
                  <a:pt x="38" y="381"/>
                </a:lnTo>
                <a:lnTo>
                  <a:pt x="36" y="380"/>
                </a:lnTo>
                <a:lnTo>
                  <a:pt x="36" y="380"/>
                </a:lnTo>
                <a:lnTo>
                  <a:pt x="35" y="380"/>
                </a:lnTo>
                <a:lnTo>
                  <a:pt x="33" y="378"/>
                </a:lnTo>
                <a:lnTo>
                  <a:pt x="30" y="376"/>
                </a:lnTo>
                <a:lnTo>
                  <a:pt x="27" y="373"/>
                </a:lnTo>
                <a:lnTo>
                  <a:pt x="25" y="371"/>
                </a:lnTo>
                <a:lnTo>
                  <a:pt x="22" y="368"/>
                </a:lnTo>
                <a:lnTo>
                  <a:pt x="21" y="367"/>
                </a:lnTo>
                <a:lnTo>
                  <a:pt x="16" y="362"/>
                </a:lnTo>
                <a:lnTo>
                  <a:pt x="15" y="361"/>
                </a:lnTo>
                <a:lnTo>
                  <a:pt x="15" y="360"/>
                </a:lnTo>
                <a:lnTo>
                  <a:pt x="12" y="356"/>
                </a:lnTo>
                <a:lnTo>
                  <a:pt x="9" y="352"/>
                </a:lnTo>
                <a:lnTo>
                  <a:pt x="8" y="350"/>
                </a:lnTo>
                <a:lnTo>
                  <a:pt x="8" y="349"/>
                </a:lnTo>
                <a:lnTo>
                  <a:pt x="7" y="348"/>
                </a:lnTo>
                <a:lnTo>
                  <a:pt x="7" y="347"/>
                </a:lnTo>
                <a:lnTo>
                  <a:pt x="7" y="346"/>
                </a:lnTo>
                <a:lnTo>
                  <a:pt x="7" y="345"/>
                </a:lnTo>
                <a:lnTo>
                  <a:pt x="7" y="344"/>
                </a:lnTo>
                <a:lnTo>
                  <a:pt x="7" y="343"/>
                </a:lnTo>
                <a:lnTo>
                  <a:pt x="8" y="342"/>
                </a:lnTo>
                <a:lnTo>
                  <a:pt x="9" y="341"/>
                </a:lnTo>
                <a:lnTo>
                  <a:pt x="10" y="339"/>
                </a:lnTo>
                <a:lnTo>
                  <a:pt x="11" y="337"/>
                </a:lnTo>
                <a:lnTo>
                  <a:pt x="13" y="335"/>
                </a:lnTo>
                <a:lnTo>
                  <a:pt x="13" y="334"/>
                </a:lnTo>
                <a:lnTo>
                  <a:pt x="14" y="333"/>
                </a:lnTo>
                <a:lnTo>
                  <a:pt x="14" y="333"/>
                </a:lnTo>
                <a:lnTo>
                  <a:pt x="14" y="332"/>
                </a:lnTo>
                <a:lnTo>
                  <a:pt x="14" y="332"/>
                </a:lnTo>
                <a:lnTo>
                  <a:pt x="13" y="331"/>
                </a:lnTo>
                <a:lnTo>
                  <a:pt x="12" y="329"/>
                </a:lnTo>
                <a:lnTo>
                  <a:pt x="11" y="328"/>
                </a:lnTo>
                <a:lnTo>
                  <a:pt x="11" y="327"/>
                </a:lnTo>
                <a:lnTo>
                  <a:pt x="10" y="326"/>
                </a:lnTo>
                <a:lnTo>
                  <a:pt x="9" y="325"/>
                </a:lnTo>
                <a:lnTo>
                  <a:pt x="6" y="323"/>
                </a:lnTo>
                <a:lnTo>
                  <a:pt x="4" y="321"/>
                </a:lnTo>
                <a:lnTo>
                  <a:pt x="3" y="320"/>
                </a:lnTo>
                <a:lnTo>
                  <a:pt x="2" y="319"/>
                </a:lnTo>
                <a:lnTo>
                  <a:pt x="1" y="317"/>
                </a:lnTo>
                <a:lnTo>
                  <a:pt x="1" y="316"/>
                </a:lnTo>
                <a:lnTo>
                  <a:pt x="1" y="316"/>
                </a:lnTo>
                <a:lnTo>
                  <a:pt x="0" y="314"/>
                </a:lnTo>
                <a:lnTo>
                  <a:pt x="0" y="313"/>
                </a:lnTo>
                <a:lnTo>
                  <a:pt x="0" y="312"/>
                </a:lnTo>
                <a:lnTo>
                  <a:pt x="0" y="310"/>
                </a:lnTo>
                <a:lnTo>
                  <a:pt x="1" y="308"/>
                </a:lnTo>
                <a:lnTo>
                  <a:pt x="1" y="307"/>
                </a:lnTo>
                <a:lnTo>
                  <a:pt x="2" y="303"/>
                </a:lnTo>
                <a:lnTo>
                  <a:pt x="3" y="301"/>
                </a:lnTo>
                <a:lnTo>
                  <a:pt x="4" y="299"/>
                </a:lnTo>
                <a:lnTo>
                  <a:pt x="5" y="295"/>
                </a:lnTo>
                <a:lnTo>
                  <a:pt x="6" y="290"/>
                </a:lnTo>
                <a:lnTo>
                  <a:pt x="6" y="289"/>
                </a:lnTo>
                <a:lnTo>
                  <a:pt x="6" y="289"/>
                </a:lnTo>
                <a:lnTo>
                  <a:pt x="6" y="288"/>
                </a:lnTo>
                <a:lnTo>
                  <a:pt x="5" y="287"/>
                </a:lnTo>
                <a:lnTo>
                  <a:pt x="5" y="286"/>
                </a:lnTo>
                <a:lnTo>
                  <a:pt x="5" y="285"/>
                </a:lnTo>
                <a:lnTo>
                  <a:pt x="6" y="284"/>
                </a:lnTo>
                <a:lnTo>
                  <a:pt x="6" y="283"/>
                </a:lnTo>
                <a:lnTo>
                  <a:pt x="7" y="279"/>
                </a:lnTo>
                <a:lnTo>
                  <a:pt x="9" y="275"/>
                </a:lnTo>
                <a:lnTo>
                  <a:pt x="11" y="270"/>
                </a:lnTo>
                <a:lnTo>
                  <a:pt x="11" y="268"/>
                </a:lnTo>
                <a:lnTo>
                  <a:pt x="12" y="266"/>
                </a:lnTo>
                <a:lnTo>
                  <a:pt x="12" y="265"/>
                </a:lnTo>
                <a:lnTo>
                  <a:pt x="13" y="263"/>
                </a:lnTo>
                <a:lnTo>
                  <a:pt x="13" y="260"/>
                </a:lnTo>
                <a:lnTo>
                  <a:pt x="13" y="259"/>
                </a:lnTo>
                <a:lnTo>
                  <a:pt x="13" y="255"/>
                </a:lnTo>
                <a:lnTo>
                  <a:pt x="13" y="254"/>
                </a:lnTo>
                <a:lnTo>
                  <a:pt x="13" y="252"/>
                </a:lnTo>
                <a:lnTo>
                  <a:pt x="14" y="248"/>
                </a:lnTo>
                <a:lnTo>
                  <a:pt x="14" y="247"/>
                </a:lnTo>
                <a:lnTo>
                  <a:pt x="14" y="245"/>
                </a:lnTo>
                <a:lnTo>
                  <a:pt x="13" y="242"/>
                </a:lnTo>
                <a:lnTo>
                  <a:pt x="13" y="241"/>
                </a:lnTo>
                <a:lnTo>
                  <a:pt x="13" y="240"/>
                </a:lnTo>
                <a:lnTo>
                  <a:pt x="12" y="238"/>
                </a:lnTo>
                <a:lnTo>
                  <a:pt x="12" y="237"/>
                </a:lnTo>
                <a:lnTo>
                  <a:pt x="11" y="235"/>
                </a:lnTo>
                <a:lnTo>
                  <a:pt x="11" y="234"/>
                </a:lnTo>
                <a:lnTo>
                  <a:pt x="8" y="230"/>
                </a:lnTo>
                <a:lnTo>
                  <a:pt x="7" y="229"/>
                </a:lnTo>
                <a:lnTo>
                  <a:pt x="7" y="228"/>
                </a:lnTo>
                <a:lnTo>
                  <a:pt x="7" y="227"/>
                </a:lnTo>
                <a:lnTo>
                  <a:pt x="7" y="227"/>
                </a:lnTo>
                <a:lnTo>
                  <a:pt x="7" y="226"/>
                </a:lnTo>
                <a:lnTo>
                  <a:pt x="7" y="225"/>
                </a:lnTo>
                <a:lnTo>
                  <a:pt x="7" y="225"/>
                </a:lnTo>
                <a:lnTo>
                  <a:pt x="8" y="225"/>
                </a:lnTo>
                <a:lnTo>
                  <a:pt x="8" y="224"/>
                </a:lnTo>
                <a:lnTo>
                  <a:pt x="9" y="223"/>
                </a:lnTo>
                <a:lnTo>
                  <a:pt x="10" y="223"/>
                </a:lnTo>
                <a:lnTo>
                  <a:pt x="11" y="222"/>
                </a:lnTo>
                <a:lnTo>
                  <a:pt x="13" y="222"/>
                </a:lnTo>
                <a:lnTo>
                  <a:pt x="14" y="221"/>
                </a:lnTo>
                <a:lnTo>
                  <a:pt x="15" y="221"/>
                </a:lnTo>
                <a:lnTo>
                  <a:pt x="16" y="220"/>
                </a:lnTo>
                <a:lnTo>
                  <a:pt x="16" y="219"/>
                </a:lnTo>
                <a:lnTo>
                  <a:pt x="17" y="218"/>
                </a:lnTo>
                <a:lnTo>
                  <a:pt x="17" y="217"/>
                </a:lnTo>
                <a:lnTo>
                  <a:pt x="17" y="217"/>
                </a:lnTo>
                <a:lnTo>
                  <a:pt x="17" y="216"/>
                </a:lnTo>
                <a:lnTo>
                  <a:pt x="17" y="215"/>
                </a:lnTo>
                <a:lnTo>
                  <a:pt x="17" y="213"/>
                </a:lnTo>
                <a:lnTo>
                  <a:pt x="17" y="212"/>
                </a:lnTo>
                <a:lnTo>
                  <a:pt x="16" y="206"/>
                </a:lnTo>
                <a:lnTo>
                  <a:pt x="16" y="205"/>
                </a:lnTo>
                <a:lnTo>
                  <a:pt x="16" y="205"/>
                </a:lnTo>
                <a:lnTo>
                  <a:pt x="16" y="204"/>
                </a:lnTo>
                <a:lnTo>
                  <a:pt x="18" y="201"/>
                </a:lnTo>
                <a:lnTo>
                  <a:pt x="18" y="200"/>
                </a:lnTo>
                <a:lnTo>
                  <a:pt x="19" y="198"/>
                </a:lnTo>
                <a:lnTo>
                  <a:pt x="19" y="194"/>
                </a:lnTo>
                <a:lnTo>
                  <a:pt x="20" y="193"/>
                </a:lnTo>
                <a:lnTo>
                  <a:pt x="20" y="192"/>
                </a:lnTo>
                <a:lnTo>
                  <a:pt x="20" y="191"/>
                </a:lnTo>
                <a:lnTo>
                  <a:pt x="21" y="190"/>
                </a:lnTo>
                <a:lnTo>
                  <a:pt x="21" y="189"/>
                </a:lnTo>
                <a:lnTo>
                  <a:pt x="22" y="188"/>
                </a:lnTo>
                <a:lnTo>
                  <a:pt x="22" y="188"/>
                </a:lnTo>
                <a:lnTo>
                  <a:pt x="23" y="188"/>
                </a:lnTo>
                <a:lnTo>
                  <a:pt x="23" y="187"/>
                </a:lnTo>
                <a:lnTo>
                  <a:pt x="25" y="187"/>
                </a:lnTo>
                <a:lnTo>
                  <a:pt x="31" y="185"/>
                </a:lnTo>
                <a:lnTo>
                  <a:pt x="33" y="185"/>
                </a:lnTo>
                <a:lnTo>
                  <a:pt x="34" y="184"/>
                </a:lnTo>
                <a:lnTo>
                  <a:pt x="35" y="184"/>
                </a:lnTo>
                <a:lnTo>
                  <a:pt x="36" y="183"/>
                </a:lnTo>
                <a:lnTo>
                  <a:pt x="36" y="183"/>
                </a:lnTo>
                <a:lnTo>
                  <a:pt x="37" y="182"/>
                </a:lnTo>
                <a:lnTo>
                  <a:pt x="37" y="182"/>
                </a:lnTo>
                <a:lnTo>
                  <a:pt x="37" y="181"/>
                </a:lnTo>
                <a:lnTo>
                  <a:pt x="37" y="181"/>
                </a:lnTo>
                <a:lnTo>
                  <a:pt x="37" y="180"/>
                </a:lnTo>
                <a:lnTo>
                  <a:pt x="37" y="179"/>
                </a:lnTo>
                <a:lnTo>
                  <a:pt x="36" y="176"/>
                </a:lnTo>
                <a:lnTo>
                  <a:pt x="36" y="175"/>
                </a:lnTo>
                <a:lnTo>
                  <a:pt x="36" y="174"/>
                </a:lnTo>
                <a:lnTo>
                  <a:pt x="36" y="173"/>
                </a:lnTo>
                <a:lnTo>
                  <a:pt x="36" y="173"/>
                </a:lnTo>
                <a:lnTo>
                  <a:pt x="37" y="172"/>
                </a:lnTo>
                <a:lnTo>
                  <a:pt x="37" y="171"/>
                </a:lnTo>
                <a:lnTo>
                  <a:pt x="38" y="171"/>
                </a:lnTo>
                <a:lnTo>
                  <a:pt x="39" y="170"/>
                </a:lnTo>
                <a:lnTo>
                  <a:pt x="39" y="170"/>
                </a:lnTo>
                <a:lnTo>
                  <a:pt x="40" y="170"/>
                </a:lnTo>
                <a:lnTo>
                  <a:pt x="41" y="169"/>
                </a:lnTo>
                <a:lnTo>
                  <a:pt x="42" y="169"/>
                </a:lnTo>
                <a:lnTo>
                  <a:pt x="43" y="169"/>
                </a:lnTo>
                <a:lnTo>
                  <a:pt x="45" y="169"/>
                </a:lnTo>
                <a:lnTo>
                  <a:pt x="46" y="169"/>
                </a:lnTo>
                <a:lnTo>
                  <a:pt x="51" y="171"/>
                </a:lnTo>
                <a:lnTo>
                  <a:pt x="53" y="171"/>
                </a:lnTo>
                <a:lnTo>
                  <a:pt x="55" y="171"/>
                </a:lnTo>
                <a:lnTo>
                  <a:pt x="56" y="172"/>
                </a:lnTo>
                <a:lnTo>
                  <a:pt x="60" y="172"/>
                </a:lnTo>
                <a:lnTo>
                  <a:pt x="62" y="172"/>
                </a:lnTo>
                <a:lnTo>
                  <a:pt x="68" y="173"/>
                </a:lnTo>
                <a:lnTo>
                  <a:pt x="69" y="173"/>
                </a:lnTo>
                <a:lnTo>
                  <a:pt x="71" y="173"/>
                </a:lnTo>
                <a:lnTo>
                  <a:pt x="73" y="173"/>
                </a:lnTo>
                <a:lnTo>
                  <a:pt x="75" y="173"/>
                </a:lnTo>
                <a:lnTo>
                  <a:pt x="77" y="173"/>
                </a:lnTo>
                <a:lnTo>
                  <a:pt x="79" y="172"/>
                </a:lnTo>
                <a:lnTo>
                  <a:pt x="80" y="172"/>
                </a:lnTo>
                <a:lnTo>
                  <a:pt x="83" y="171"/>
                </a:lnTo>
                <a:lnTo>
                  <a:pt x="88" y="169"/>
                </a:lnTo>
                <a:lnTo>
                  <a:pt x="90" y="168"/>
                </a:lnTo>
                <a:lnTo>
                  <a:pt x="92" y="167"/>
                </a:lnTo>
                <a:lnTo>
                  <a:pt x="93" y="167"/>
                </a:lnTo>
                <a:lnTo>
                  <a:pt x="93" y="167"/>
                </a:lnTo>
                <a:lnTo>
                  <a:pt x="94" y="167"/>
                </a:lnTo>
                <a:lnTo>
                  <a:pt x="94" y="168"/>
                </a:lnTo>
                <a:lnTo>
                  <a:pt x="98" y="169"/>
                </a:lnTo>
                <a:lnTo>
                  <a:pt x="100" y="170"/>
                </a:lnTo>
                <a:lnTo>
                  <a:pt x="101" y="170"/>
                </a:lnTo>
                <a:lnTo>
                  <a:pt x="104" y="171"/>
                </a:lnTo>
                <a:lnTo>
                  <a:pt x="106" y="171"/>
                </a:lnTo>
                <a:lnTo>
                  <a:pt x="106" y="172"/>
                </a:lnTo>
                <a:lnTo>
                  <a:pt x="108" y="172"/>
                </a:lnTo>
                <a:lnTo>
                  <a:pt x="110" y="174"/>
                </a:lnTo>
                <a:lnTo>
                  <a:pt x="111" y="175"/>
                </a:lnTo>
                <a:lnTo>
                  <a:pt x="112" y="175"/>
                </a:lnTo>
                <a:lnTo>
                  <a:pt x="112" y="175"/>
                </a:lnTo>
                <a:lnTo>
                  <a:pt x="113" y="175"/>
                </a:lnTo>
                <a:lnTo>
                  <a:pt x="113" y="175"/>
                </a:lnTo>
                <a:lnTo>
                  <a:pt x="114" y="175"/>
                </a:lnTo>
                <a:lnTo>
                  <a:pt x="114" y="174"/>
                </a:lnTo>
                <a:lnTo>
                  <a:pt x="115" y="174"/>
                </a:lnTo>
                <a:lnTo>
                  <a:pt x="116" y="172"/>
                </a:lnTo>
                <a:lnTo>
                  <a:pt x="117" y="171"/>
                </a:lnTo>
                <a:lnTo>
                  <a:pt x="117" y="169"/>
                </a:lnTo>
                <a:lnTo>
                  <a:pt x="118" y="166"/>
                </a:lnTo>
                <a:lnTo>
                  <a:pt x="119" y="166"/>
                </a:lnTo>
                <a:lnTo>
                  <a:pt x="119" y="165"/>
                </a:lnTo>
                <a:lnTo>
                  <a:pt x="120" y="165"/>
                </a:lnTo>
                <a:lnTo>
                  <a:pt x="120" y="164"/>
                </a:lnTo>
                <a:lnTo>
                  <a:pt x="122" y="163"/>
                </a:lnTo>
                <a:lnTo>
                  <a:pt x="123" y="162"/>
                </a:lnTo>
                <a:lnTo>
                  <a:pt x="124" y="162"/>
                </a:lnTo>
                <a:lnTo>
                  <a:pt x="125" y="162"/>
                </a:lnTo>
                <a:lnTo>
                  <a:pt x="125" y="161"/>
                </a:lnTo>
                <a:lnTo>
                  <a:pt x="126" y="161"/>
                </a:lnTo>
                <a:lnTo>
                  <a:pt x="128" y="162"/>
                </a:lnTo>
                <a:lnTo>
                  <a:pt x="131" y="162"/>
                </a:lnTo>
                <a:lnTo>
                  <a:pt x="132" y="162"/>
                </a:lnTo>
                <a:lnTo>
                  <a:pt x="135" y="162"/>
                </a:lnTo>
                <a:lnTo>
                  <a:pt x="136" y="162"/>
                </a:lnTo>
                <a:lnTo>
                  <a:pt x="137" y="162"/>
                </a:lnTo>
                <a:lnTo>
                  <a:pt x="139" y="162"/>
                </a:lnTo>
                <a:lnTo>
                  <a:pt x="140" y="161"/>
                </a:lnTo>
                <a:lnTo>
                  <a:pt x="141" y="161"/>
                </a:lnTo>
                <a:lnTo>
                  <a:pt x="143" y="160"/>
                </a:lnTo>
                <a:lnTo>
                  <a:pt x="145" y="158"/>
                </a:lnTo>
                <a:lnTo>
                  <a:pt x="146" y="157"/>
                </a:lnTo>
                <a:lnTo>
                  <a:pt x="147" y="156"/>
                </a:lnTo>
                <a:lnTo>
                  <a:pt x="147" y="155"/>
                </a:lnTo>
                <a:lnTo>
                  <a:pt x="148" y="155"/>
                </a:lnTo>
                <a:lnTo>
                  <a:pt x="149" y="154"/>
                </a:lnTo>
                <a:lnTo>
                  <a:pt x="149" y="152"/>
                </a:lnTo>
                <a:lnTo>
                  <a:pt x="149" y="151"/>
                </a:lnTo>
                <a:lnTo>
                  <a:pt x="150" y="150"/>
                </a:lnTo>
                <a:lnTo>
                  <a:pt x="150" y="149"/>
                </a:lnTo>
                <a:lnTo>
                  <a:pt x="150" y="147"/>
                </a:lnTo>
                <a:lnTo>
                  <a:pt x="150" y="146"/>
                </a:lnTo>
                <a:lnTo>
                  <a:pt x="150" y="144"/>
                </a:lnTo>
                <a:lnTo>
                  <a:pt x="149" y="143"/>
                </a:lnTo>
                <a:lnTo>
                  <a:pt x="149" y="142"/>
                </a:lnTo>
                <a:lnTo>
                  <a:pt x="148" y="140"/>
                </a:lnTo>
                <a:lnTo>
                  <a:pt x="148" y="139"/>
                </a:lnTo>
                <a:lnTo>
                  <a:pt x="146" y="137"/>
                </a:lnTo>
                <a:lnTo>
                  <a:pt x="145" y="134"/>
                </a:lnTo>
                <a:lnTo>
                  <a:pt x="144" y="134"/>
                </a:lnTo>
                <a:lnTo>
                  <a:pt x="143" y="133"/>
                </a:lnTo>
                <a:lnTo>
                  <a:pt x="143" y="132"/>
                </a:lnTo>
                <a:lnTo>
                  <a:pt x="142" y="132"/>
                </a:lnTo>
                <a:lnTo>
                  <a:pt x="141" y="131"/>
                </a:lnTo>
                <a:lnTo>
                  <a:pt x="139" y="130"/>
                </a:lnTo>
                <a:lnTo>
                  <a:pt x="138" y="130"/>
                </a:lnTo>
                <a:lnTo>
                  <a:pt x="134" y="129"/>
                </a:lnTo>
                <a:lnTo>
                  <a:pt x="132" y="128"/>
                </a:lnTo>
                <a:lnTo>
                  <a:pt x="127" y="125"/>
                </a:lnTo>
                <a:lnTo>
                  <a:pt x="126" y="125"/>
                </a:lnTo>
                <a:lnTo>
                  <a:pt x="125" y="124"/>
                </a:lnTo>
                <a:lnTo>
                  <a:pt x="124" y="123"/>
                </a:lnTo>
                <a:lnTo>
                  <a:pt x="124" y="122"/>
                </a:lnTo>
                <a:lnTo>
                  <a:pt x="123" y="121"/>
                </a:lnTo>
                <a:lnTo>
                  <a:pt x="123" y="119"/>
                </a:lnTo>
                <a:lnTo>
                  <a:pt x="122" y="118"/>
                </a:lnTo>
                <a:lnTo>
                  <a:pt x="122" y="116"/>
                </a:lnTo>
                <a:lnTo>
                  <a:pt x="122" y="114"/>
                </a:lnTo>
                <a:lnTo>
                  <a:pt x="122" y="113"/>
                </a:lnTo>
                <a:lnTo>
                  <a:pt x="121" y="111"/>
                </a:lnTo>
                <a:lnTo>
                  <a:pt x="122" y="110"/>
                </a:lnTo>
                <a:lnTo>
                  <a:pt x="122" y="108"/>
                </a:lnTo>
                <a:lnTo>
                  <a:pt x="122" y="107"/>
                </a:lnTo>
                <a:lnTo>
                  <a:pt x="122" y="106"/>
                </a:lnTo>
                <a:lnTo>
                  <a:pt x="123" y="104"/>
                </a:lnTo>
                <a:lnTo>
                  <a:pt x="123" y="103"/>
                </a:lnTo>
                <a:lnTo>
                  <a:pt x="124" y="101"/>
                </a:lnTo>
                <a:lnTo>
                  <a:pt x="124" y="100"/>
                </a:lnTo>
                <a:lnTo>
                  <a:pt x="125" y="99"/>
                </a:lnTo>
                <a:lnTo>
                  <a:pt x="133" y="89"/>
                </a:lnTo>
                <a:lnTo>
                  <a:pt x="134" y="88"/>
                </a:lnTo>
                <a:lnTo>
                  <a:pt x="135" y="87"/>
                </a:lnTo>
                <a:lnTo>
                  <a:pt x="136" y="85"/>
                </a:lnTo>
                <a:lnTo>
                  <a:pt x="137" y="81"/>
                </a:lnTo>
                <a:lnTo>
                  <a:pt x="139" y="78"/>
                </a:lnTo>
                <a:lnTo>
                  <a:pt x="139" y="77"/>
                </a:lnTo>
                <a:lnTo>
                  <a:pt x="140" y="74"/>
                </a:lnTo>
                <a:lnTo>
                  <a:pt x="141" y="74"/>
                </a:lnTo>
                <a:lnTo>
                  <a:pt x="141" y="73"/>
                </a:lnTo>
                <a:lnTo>
                  <a:pt x="142" y="72"/>
                </a:lnTo>
                <a:lnTo>
                  <a:pt x="142" y="71"/>
                </a:lnTo>
                <a:lnTo>
                  <a:pt x="143" y="70"/>
                </a:lnTo>
                <a:lnTo>
                  <a:pt x="144" y="70"/>
                </a:lnTo>
                <a:lnTo>
                  <a:pt x="144" y="69"/>
                </a:lnTo>
                <a:lnTo>
                  <a:pt x="145" y="69"/>
                </a:lnTo>
                <a:lnTo>
                  <a:pt x="147" y="68"/>
                </a:lnTo>
                <a:lnTo>
                  <a:pt x="148" y="68"/>
                </a:lnTo>
                <a:lnTo>
                  <a:pt x="149" y="68"/>
                </a:lnTo>
                <a:lnTo>
                  <a:pt x="150" y="67"/>
                </a:lnTo>
                <a:lnTo>
                  <a:pt x="151" y="68"/>
                </a:lnTo>
                <a:lnTo>
                  <a:pt x="151" y="68"/>
                </a:lnTo>
                <a:lnTo>
                  <a:pt x="153" y="69"/>
                </a:lnTo>
                <a:lnTo>
                  <a:pt x="154" y="69"/>
                </a:lnTo>
                <a:lnTo>
                  <a:pt x="154" y="69"/>
                </a:lnTo>
                <a:lnTo>
                  <a:pt x="155" y="69"/>
                </a:lnTo>
                <a:lnTo>
                  <a:pt x="156" y="70"/>
                </a:lnTo>
                <a:lnTo>
                  <a:pt x="157" y="70"/>
                </a:lnTo>
                <a:lnTo>
                  <a:pt x="158" y="70"/>
                </a:lnTo>
                <a:lnTo>
                  <a:pt x="159" y="69"/>
                </a:lnTo>
                <a:lnTo>
                  <a:pt x="161" y="69"/>
                </a:lnTo>
                <a:lnTo>
                  <a:pt x="162" y="68"/>
                </a:lnTo>
                <a:lnTo>
                  <a:pt x="163" y="68"/>
                </a:lnTo>
                <a:lnTo>
                  <a:pt x="168" y="65"/>
                </a:lnTo>
                <a:lnTo>
                  <a:pt x="170" y="64"/>
                </a:lnTo>
                <a:lnTo>
                  <a:pt x="172" y="63"/>
                </a:lnTo>
                <a:lnTo>
                  <a:pt x="174" y="63"/>
                </a:lnTo>
                <a:lnTo>
                  <a:pt x="177" y="62"/>
                </a:lnTo>
                <a:lnTo>
                  <a:pt x="179" y="61"/>
                </a:lnTo>
                <a:lnTo>
                  <a:pt x="184" y="60"/>
                </a:lnTo>
                <a:lnTo>
                  <a:pt x="186" y="59"/>
                </a:lnTo>
                <a:lnTo>
                  <a:pt x="188" y="59"/>
                </a:lnTo>
                <a:lnTo>
                  <a:pt x="191" y="58"/>
                </a:lnTo>
                <a:lnTo>
                  <a:pt x="193" y="57"/>
                </a:lnTo>
                <a:lnTo>
                  <a:pt x="194" y="57"/>
                </a:lnTo>
                <a:lnTo>
                  <a:pt x="196" y="56"/>
                </a:lnTo>
                <a:lnTo>
                  <a:pt x="198" y="54"/>
                </a:lnTo>
                <a:lnTo>
                  <a:pt x="200" y="53"/>
                </a:lnTo>
                <a:lnTo>
                  <a:pt x="200" y="52"/>
                </a:lnTo>
                <a:lnTo>
                  <a:pt x="201" y="51"/>
                </a:lnTo>
                <a:lnTo>
                  <a:pt x="204" y="48"/>
                </a:lnTo>
                <a:lnTo>
                  <a:pt x="205" y="46"/>
                </a:lnTo>
                <a:lnTo>
                  <a:pt x="206" y="45"/>
                </a:lnTo>
                <a:lnTo>
                  <a:pt x="207" y="44"/>
                </a:lnTo>
                <a:lnTo>
                  <a:pt x="208" y="44"/>
                </a:lnTo>
                <a:lnTo>
                  <a:pt x="209" y="43"/>
                </a:lnTo>
                <a:lnTo>
                  <a:pt x="210" y="43"/>
                </a:lnTo>
                <a:lnTo>
                  <a:pt x="210" y="43"/>
                </a:lnTo>
                <a:lnTo>
                  <a:pt x="213" y="43"/>
                </a:lnTo>
                <a:lnTo>
                  <a:pt x="217" y="43"/>
                </a:lnTo>
                <a:lnTo>
                  <a:pt x="219" y="43"/>
                </a:lnTo>
                <a:lnTo>
                  <a:pt x="220" y="43"/>
                </a:lnTo>
                <a:lnTo>
                  <a:pt x="221" y="43"/>
                </a:lnTo>
                <a:lnTo>
                  <a:pt x="223" y="43"/>
                </a:lnTo>
                <a:lnTo>
                  <a:pt x="224" y="43"/>
                </a:lnTo>
                <a:lnTo>
                  <a:pt x="225" y="42"/>
                </a:lnTo>
                <a:lnTo>
                  <a:pt x="225" y="42"/>
                </a:lnTo>
                <a:lnTo>
                  <a:pt x="226" y="41"/>
                </a:lnTo>
                <a:lnTo>
                  <a:pt x="226" y="40"/>
                </a:lnTo>
                <a:lnTo>
                  <a:pt x="227" y="40"/>
                </a:lnTo>
                <a:lnTo>
                  <a:pt x="227" y="40"/>
                </a:lnTo>
                <a:lnTo>
                  <a:pt x="227" y="39"/>
                </a:lnTo>
                <a:lnTo>
                  <a:pt x="228" y="38"/>
                </a:lnTo>
                <a:lnTo>
                  <a:pt x="228" y="37"/>
                </a:lnTo>
                <a:lnTo>
                  <a:pt x="228" y="37"/>
                </a:lnTo>
                <a:lnTo>
                  <a:pt x="227" y="36"/>
                </a:lnTo>
                <a:lnTo>
                  <a:pt x="227" y="35"/>
                </a:lnTo>
                <a:lnTo>
                  <a:pt x="227" y="34"/>
                </a:lnTo>
                <a:lnTo>
                  <a:pt x="226" y="32"/>
                </a:lnTo>
                <a:lnTo>
                  <a:pt x="225" y="28"/>
                </a:lnTo>
                <a:lnTo>
                  <a:pt x="224" y="27"/>
                </a:lnTo>
                <a:lnTo>
                  <a:pt x="224" y="26"/>
                </a:lnTo>
                <a:lnTo>
                  <a:pt x="224" y="25"/>
                </a:lnTo>
                <a:lnTo>
                  <a:pt x="224" y="24"/>
                </a:lnTo>
                <a:lnTo>
                  <a:pt x="224" y="23"/>
                </a:lnTo>
                <a:lnTo>
                  <a:pt x="225" y="22"/>
                </a:lnTo>
                <a:lnTo>
                  <a:pt x="225" y="22"/>
                </a:lnTo>
                <a:lnTo>
                  <a:pt x="225" y="21"/>
                </a:lnTo>
                <a:lnTo>
                  <a:pt x="226" y="20"/>
                </a:lnTo>
                <a:lnTo>
                  <a:pt x="226" y="19"/>
                </a:lnTo>
                <a:lnTo>
                  <a:pt x="228" y="18"/>
                </a:lnTo>
                <a:lnTo>
                  <a:pt x="229" y="16"/>
                </a:lnTo>
                <a:lnTo>
                  <a:pt x="230" y="15"/>
                </a:lnTo>
                <a:lnTo>
                  <a:pt x="231" y="15"/>
                </a:lnTo>
                <a:lnTo>
                  <a:pt x="232" y="14"/>
                </a:lnTo>
                <a:lnTo>
                  <a:pt x="233" y="14"/>
                </a:lnTo>
                <a:lnTo>
                  <a:pt x="235" y="13"/>
                </a:lnTo>
                <a:lnTo>
                  <a:pt x="236" y="12"/>
                </a:lnTo>
                <a:lnTo>
                  <a:pt x="237" y="12"/>
                </a:lnTo>
                <a:lnTo>
                  <a:pt x="240" y="12"/>
                </a:lnTo>
                <a:lnTo>
                  <a:pt x="241" y="12"/>
                </a:lnTo>
                <a:lnTo>
                  <a:pt x="242" y="11"/>
                </a:lnTo>
                <a:lnTo>
                  <a:pt x="243" y="11"/>
                </a:lnTo>
                <a:lnTo>
                  <a:pt x="244" y="10"/>
                </a:lnTo>
                <a:lnTo>
                  <a:pt x="245" y="10"/>
                </a:lnTo>
                <a:lnTo>
                  <a:pt x="246" y="9"/>
                </a:lnTo>
                <a:lnTo>
                  <a:pt x="249" y="7"/>
                </a:lnTo>
                <a:lnTo>
                  <a:pt x="252" y="4"/>
                </a:lnTo>
                <a:lnTo>
                  <a:pt x="253" y="3"/>
                </a:lnTo>
                <a:lnTo>
                  <a:pt x="254" y="3"/>
                </a:lnTo>
                <a:lnTo>
                  <a:pt x="255" y="2"/>
                </a:lnTo>
                <a:lnTo>
                  <a:pt x="256" y="1"/>
                </a:lnTo>
                <a:lnTo>
                  <a:pt x="256" y="0"/>
                </a:lnTo>
                <a:lnTo>
                  <a:pt x="262" y="4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131" name="Freeform 247">
            <a:extLst>
              <a:ext uri="{FF2B5EF4-FFF2-40B4-BE49-F238E27FC236}">
                <a16:creationId xmlns:a16="http://schemas.microsoft.com/office/drawing/2014/main" id="{DF7C6B11-6657-4AB5-A45C-34F95DD70CE7}"/>
              </a:ext>
            </a:extLst>
          </p:cNvPr>
          <p:cNvSpPr>
            <a:spLocks/>
          </p:cNvSpPr>
          <p:nvPr/>
        </p:nvSpPr>
        <p:spPr bwMode="auto">
          <a:xfrm>
            <a:off x="8658510" y="2302531"/>
            <a:ext cx="575761" cy="608370"/>
          </a:xfrm>
          <a:custGeom>
            <a:avLst/>
            <a:gdLst>
              <a:gd name="T0" fmla="*/ 223 w 565"/>
              <a:gd name="T1" fmla="*/ 29 h 597"/>
              <a:gd name="T2" fmla="*/ 251 w 565"/>
              <a:gd name="T3" fmla="*/ 30 h 597"/>
              <a:gd name="T4" fmla="*/ 278 w 565"/>
              <a:gd name="T5" fmla="*/ 46 h 597"/>
              <a:gd name="T6" fmla="*/ 295 w 565"/>
              <a:gd name="T7" fmla="*/ 60 h 597"/>
              <a:gd name="T8" fmla="*/ 323 w 565"/>
              <a:gd name="T9" fmla="*/ 73 h 597"/>
              <a:gd name="T10" fmla="*/ 329 w 565"/>
              <a:gd name="T11" fmla="*/ 91 h 597"/>
              <a:gd name="T12" fmla="*/ 363 w 565"/>
              <a:gd name="T13" fmla="*/ 107 h 597"/>
              <a:gd name="T14" fmla="*/ 384 w 565"/>
              <a:gd name="T15" fmla="*/ 80 h 597"/>
              <a:gd name="T16" fmla="*/ 401 w 565"/>
              <a:gd name="T17" fmla="*/ 87 h 597"/>
              <a:gd name="T18" fmla="*/ 432 w 565"/>
              <a:gd name="T19" fmla="*/ 105 h 597"/>
              <a:gd name="T20" fmla="*/ 470 w 565"/>
              <a:gd name="T21" fmla="*/ 115 h 597"/>
              <a:gd name="T22" fmla="*/ 512 w 565"/>
              <a:gd name="T23" fmla="*/ 148 h 597"/>
              <a:gd name="T24" fmla="*/ 556 w 565"/>
              <a:gd name="T25" fmla="*/ 175 h 597"/>
              <a:gd name="T26" fmla="*/ 555 w 565"/>
              <a:gd name="T27" fmla="*/ 200 h 597"/>
              <a:gd name="T28" fmla="*/ 564 w 565"/>
              <a:gd name="T29" fmla="*/ 218 h 597"/>
              <a:gd name="T30" fmla="*/ 545 w 565"/>
              <a:gd name="T31" fmla="*/ 230 h 597"/>
              <a:gd name="T32" fmla="*/ 553 w 565"/>
              <a:gd name="T33" fmla="*/ 247 h 597"/>
              <a:gd name="T34" fmla="*/ 542 w 565"/>
              <a:gd name="T35" fmla="*/ 257 h 597"/>
              <a:gd name="T36" fmla="*/ 526 w 565"/>
              <a:gd name="T37" fmla="*/ 252 h 597"/>
              <a:gd name="T38" fmla="*/ 529 w 565"/>
              <a:gd name="T39" fmla="*/ 264 h 597"/>
              <a:gd name="T40" fmla="*/ 518 w 565"/>
              <a:gd name="T41" fmla="*/ 274 h 597"/>
              <a:gd name="T42" fmla="*/ 493 w 565"/>
              <a:gd name="T43" fmla="*/ 295 h 597"/>
              <a:gd name="T44" fmla="*/ 489 w 565"/>
              <a:gd name="T45" fmla="*/ 326 h 597"/>
              <a:gd name="T46" fmla="*/ 500 w 565"/>
              <a:gd name="T47" fmla="*/ 342 h 597"/>
              <a:gd name="T48" fmla="*/ 514 w 565"/>
              <a:gd name="T49" fmla="*/ 352 h 597"/>
              <a:gd name="T50" fmla="*/ 507 w 565"/>
              <a:gd name="T51" fmla="*/ 376 h 597"/>
              <a:gd name="T52" fmla="*/ 502 w 565"/>
              <a:gd name="T53" fmla="*/ 394 h 597"/>
              <a:gd name="T54" fmla="*/ 496 w 565"/>
              <a:gd name="T55" fmla="*/ 415 h 597"/>
              <a:gd name="T56" fmla="*/ 508 w 565"/>
              <a:gd name="T57" fmla="*/ 435 h 597"/>
              <a:gd name="T58" fmla="*/ 493 w 565"/>
              <a:gd name="T59" fmla="*/ 451 h 597"/>
              <a:gd name="T60" fmla="*/ 486 w 565"/>
              <a:gd name="T61" fmla="*/ 467 h 597"/>
              <a:gd name="T62" fmla="*/ 498 w 565"/>
              <a:gd name="T63" fmla="*/ 485 h 597"/>
              <a:gd name="T64" fmla="*/ 487 w 565"/>
              <a:gd name="T65" fmla="*/ 503 h 597"/>
              <a:gd name="T66" fmla="*/ 457 w 565"/>
              <a:gd name="T67" fmla="*/ 513 h 597"/>
              <a:gd name="T68" fmla="*/ 445 w 565"/>
              <a:gd name="T69" fmla="*/ 531 h 597"/>
              <a:gd name="T70" fmla="*/ 409 w 565"/>
              <a:gd name="T71" fmla="*/ 531 h 597"/>
              <a:gd name="T72" fmla="*/ 382 w 565"/>
              <a:gd name="T73" fmla="*/ 531 h 597"/>
              <a:gd name="T74" fmla="*/ 366 w 565"/>
              <a:gd name="T75" fmla="*/ 529 h 597"/>
              <a:gd name="T76" fmla="*/ 347 w 565"/>
              <a:gd name="T77" fmla="*/ 536 h 597"/>
              <a:gd name="T78" fmla="*/ 331 w 565"/>
              <a:gd name="T79" fmla="*/ 551 h 597"/>
              <a:gd name="T80" fmla="*/ 300 w 565"/>
              <a:gd name="T81" fmla="*/ 570 h 597"/>
              <a:gd name="T82" fmla="*/ 277 w 565"/>
              <a:gd name="T83" fmla="*/ 589 h 597"/>
              <a:gd name="T84" fmla="*/ 251 w 565"/>
              <a:gd name="T85" fmla="*/ 585 h 597"/>
              <a:gd name="T86" fmla="*/ 233 w 565"/>
              <a:gd name="T87" fmla="*/ 595 h 597"/>
              <a:gd name="T88" fmla="*/ 216 w 565"/>
              <a:gd name="T89" fmla="*/ 594 h 597"/>
              <a:gd name="T90" fmla="*/ 194 w 565"/>
              <a:gd name="T91" fmla="*/ 575 h 597"/>
              <a:gd name="T92" fmla="*/ 177 w 565"/>
              <a:gd name="T93" fmla="*/ 563 h 597"/>
              <a:gd name="T94" fmla="*/ 190 w 565"/>
              <a:gd name="T95" fmla="*/ 542 h 597"/>
              <a:gd name="T96" fmla="*/ 204 w 565"/>
              <a:gd name="T97" fmla="*/ 514 h 597"/>
              <a:gd name="T98" fmla="*/ 220 w 565"/>
              <a:gd name="T99" fmla="*/ 501 h 597"/>
              <a:gd name="T100" fmla="*/ 205 w 565"/>
              <a:gd name="T101" fmla="*/ 482 h 597"/>
              <a:gd name="T102" fmla="*/ 195 w 565"/>
              <a:gd name="T103" fmla="*/ 474 h 597"/>
              <a:gd name="T104" fmla="*/ 161 w 565"/>
              <a:gd name="T105" fmla="*/ 479 h 597"/>
              <a:gd name="T106" fmla="*/ 131 w 565"/>
              <a:gd name="T107" fmla="*/ 471 h 597"/>
              <a:gd name="T108" fmla="*/ 112 w 565"/>
              <a:gd name="T109" fmla="*/ 438 h 597"/>
              <a:gd name="T110" fmla="*/ 103 w 565"/>
              <a:gd name="T111" fmla="*/ 418 h 597"/>
              <a:gd name="T112" fmla="*/ 70 w 565"/>
              <a:gd name="T113" fmla="*/ 418 h 597"/>
              <a:gd name="T114" fmla="*/ 35 w 565"/>
              <a:gd name="T115" fmla="*/ 415 h 597"/>
              <a:gd name="T116" fmla="*/ 14 w 565"/>
              <a:gd name="T117" fmla="*/ 402 h 597"/>
              <a:gd name="T118" fmla="*/ 4 w 565"/>
              <a:gd name="T119" fmla="*/ 395 h 5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565" h="597">
                <a:moveTo>
                  <a:pt x="180" y="0"/>
                </a:moveTo>
                <a:lnTo>
                  <a:pt x="188" y="6"/>
                </a:lnTo>
                <a:lnTo>
                  <a:pt x="190" y="8"/>
                </a:lnTo>
                <a:lnTo>
                  <a:pt x="195" y="11"/>
                </a:lnTo>
                <a:lnTo>
                  <a:pt x="205" y="18"/>
                </a:lnTo>
                <a:lnTo>
                  <a:pt x="206" y="19"/>
                </a:lnTo>
                <a:lnTo>
                  <a:pt x="209" y="22"/>
                </a:lnTo>
                <a:lnTo>
                  <a:pt x="210" y="23"/>
                </a:lnTo>
                <a:lnTo>
                  <a:pt x="213" y="25"/>
                </a:lnTo>
                <a:lnTo>
                  <a:pt x="214" y="27"/>
                </a:lnTo>
                <a:lnTo>
                  <a:pt x="215" y="27"/>
                </a:lnTo>
                <a:lnTo>
                  <a:pt x="216" y="27"/>
                </a:lnTo>
                <a:lnTo>
                  <a:pt x="217" y="28"/>
                </a:lnTo>
                <a:lnTo>
                  <a:pt x="218" y="28"/>
                </a:lnTo>
                <a:lnTo>
                  <a:pt x="220" y="28"/>
                </a:lnTo>
                <a:lnTo>
                  <a:pt x="222" y="29"/>
                </a:lnTo>
                <a:lnTo>
                  <a:pt x="223" y="29"/>
                </a:lnTo>
                <a:lnTo>
                  <a:pt x="225" y="29"/>
                </a:lnTo>
                <a:lnTo>
                  <a:pt x="230" y="28"/>
                </a:lnTo>
                <a:lnTo>
                  <a:pt x="231" y="28"/>
                </a:lnTo>
                <a:lnTo>
                  <a:pt x="232" y="28"/>
                </a:lnTo>
                <a:lnTo>
                  <a:pt x="233" y="28"/>
                </a:lnTo>
                <a:lnTo>
                  <a:pt x="236" y="29"/>
                </a:lnTo>
                <a:lnTo>
                  <a:pt x="238" y="29"/>
                </a:lnTo>
                <a:lnTo>
                  <a:pt x="239" y="29"/>
                </a:lnTo>
                <a:lnTo>
                  <a:pt x="240" y="29"/>
                </a:lnTo>
                <a:lnTo>
                  <a:pt x="241" y="29"/>
                </a:lnTo>
                <a:lnTo>
                  <a:pt x="243" y="28"/>
                </a:lnTo>
                <a:lnTo>
                  <a:pt x="244" y="28"/>
                </a:lnTo>
                <a:lnTo>
                  <a:pt x="245" y="28"/>
                </a:lnTo>
                <a:lnTo>
                  <a:pt x="246" y="28"/>
                </a:lnTo>
                <a:lnTo>
                  <a:pt x="247" y="28"/>
                </a:lnTo>
                <a:lnTo>
                  <a:pt x="250" y="29"/>
                </a:lnTo>
                <a:lnTo>
                  <a:pt x="251" y="30"/>
                </a:lnTo>
                <a:lnTo>
                  <a:pt x="252" y="30"/>
                </a:lnTo>
                <a:lnTo>
                  <a:pt x="253" y="31"/>
                </a:lnTo>
                <a:lnTo>
                  <a:pt x="255" y="32"/>
                </a:lnTo>
                <a:lnTo>
                  <a:pt x="256" y="32"/>
                </a:lnTo>
                <a:lnTo>
                  <a:pt x="260" y="34"/>
                </a:lnTo>
                <a:lnTo>
                  <a:pt x="262" y="35"/>
                </a:lnTo>
                <a:lnTo>
                  <a:pt x="263" y="36"/>
                </a:lnTo>
                <a:lnTo>
                  <a:pt x="264" y="36"/>
                </a:lnTo>
                <a:lnTo>
                  <a:pt x="264" y="36"/>
                </a:lnTo>
                <a:lnTo>
                  <a:pt x="268" y="40"/>
                </a:lnTo>
                <a:lnTo>
                  <a:pt x="269" y="41"/>
                </a:lnTo>
                <a:lnTo>
                  <a:pt x="270" y="42"/>
                </a:lnTo>
                <a:lnTo>
                  <a:pt x="271" y="43"/>
                </a:lnTo>
                <a:lnTo>
                  <a:pt x="273" y="44"/>
                </a:lnTo>
                <a:lnTo>
                  <a:pt x="275" y="45"/>
                </a:lnTo>
                <a:lnTo>
                  <a:pt x="276" y="46"/>
                </a:lnTo>
                <a:lnTo>
                  <a:pt x="278" y="46"/>
                </a:lnTo>
                <a:lnTo>
                  <a:pt x="279" y="47"/>
                </a:lnTo>
                <a:lnTo>
                  <a:pt x="283" y="47"/>
                </a:lnTo>
                <a:lnTo>
                  <a:pt x="285" y="48"/>
                </a:lnTo>
                <a:lnTo>
                  <a:pt x="288" y="49"/>
                </a:lnTo>
                <a:lnTo>
                  <a:pt x="289" y="50"/>
                </a:lnTo>
                <a:lnTo>
                  <a:pt x="290" y="50"/>
                </a:lnTo>
                <a:lnTo>
                  <a:pt x="291" y="50"/>
                </a:lnTo>
                <a:lnTo>
                  <a:pt x="291" y="51"/>
                </a:lnTo>
                <a:lnTo>
                  <a:pt x="291" y="51"/>
                </a:lnTo>
                <a:lnTo>
                  <a:pt x="292" y="52"/>
                </a:lnTo>
                <a:lnTo>
                  <a:pt x="292" y="52"/>
                </a:lnTo>
                <a:lnTo>
                  <a:pt x="292" y="53"/>
                </a:lnTo>
                <a:lnTo>
                  <a:pt x="293" y="57"/>
                </a:lnTo>
                <a:lnTo>
                  <a:pt x="294" y="58"/>
                </a:lnTo>
                <a:lnTo>
                  <a:pt x="294" y="59"/>
                </a:lnTo>
                <a:lnTo>
                  <a:pt x="295" y="60"/>
                </a:lnTo>
                <a:lnTo>
                  <a:pt x="295" y="60"/>
                </a:lnTo>
                <a:lnTo>
                  <a:pt x="296" y="61"/>
                </a:lnTo>
                <a:lnTo>
                  <a:pt x="297" y="61"/>
                </a:lnTo>
                <a:lnTo>
                  <a:pt x="298" y="62"/>
                </a:lnTo>
                <a:lnTo>
                  <a:pt x="299" y="62"/>
                </a:lnTo>
                <a:lnTo>
                  <a:pt x="301" y="63"/>
                </a:lnTo>
                <a:lnTo>
                  <a:pt x="303" y="63"/>
                </a:lnTo>
                <a:lnTo>
                  <a:pt x="305" y="64"/>
                </a:lnTo>
                <a:lnTo>
                  <a:pt x="307" y="65"/>
                </a:lnTo>
                <a:lnTo>
                  <a:pt x="309" y="65"/>
                </a:lnTo>
                <a:lnTo>
                  <a:pt x="311" y="66"/>
                </a:lnTo>
                <a:lnTo>
                  <a:pt x="312" y="67"/>
                </a:lnTo>
                <a:lnTo>
                  <a:pt x="315" y="69"/>
                </a:lnTo>
                <a:lnTo>
                  <a:pt x="317" y="70"/>
                </a:lnTo>
                <a:lnTo>
                  <a:pt x="318" y="71"/>
                </a:lnTo>
                <a:lnTo>
                  <a:pt x="320" y="72"/>
                </a:lnTo>
                <a:lnTo>
                  <a:pt x="321" y="72"/>
                </a:lnTo>
                <a:lnTo>
                  <a:pt x="323" y="73"/>
                </a:lnTo>
                <a:lnTo>
                  <a:pt x="324" y="73"/>
                </a:lnTo>
                <a:lnTo>
                  <a:pt x="327" y="74"/>
                </a:lnTo>
                <a:lnTo>
                  <a:pt x="328" y="74"/>
                </a:lnTo>
                <a:lnTo>
                  <a:pt x="328" y="74"/>
                </a:lnTo>
                <a:lnTo>
                  <a:pt x="329" y="75"/>
                </a:lnTo>
                <a:lnTo>
                  <a:pt x="329" y="76"/>
                </a:lnTo>
                <a:lnTo>
                  <a:pt x="329" y="77"/>
                </a:lnTo>
                <a:lnTo>
                  <a:pt x="329" y="78"/>
                </a:lnTo>
                <a:lnTo>
                  <a:pt x="329" y="78"/>
                </a:lnTo>
                <a:lnTo>
                  <a:pt x="329" y="79"/>
                </a:lnTo>
                <a:lnTo>
                  <a:pt x="328" y="82"/>
                </a:lnTo>
                <a:lnTo>
                  <a:pt x="328" y="84"/>
                </a:lnTo>
                <a:lnTo>
                  <a:pt x="328" y="86"/>
                </a:lnTo>
                <a:lnTo>
                  <a:pt x="328" y="87"/>
                </a:lnTo>
                <a:lnTo>
                  <a:pt x="328" y="89"/>
                </a:lnTo>
                <a:lnTo>
                  <a:pt x="328" y="90"/>
                </a:lnTo>
                <a:lnTo>
                  <a:pt x="329" y="91"/>
                </a:lnTo>
                <a:lnTo>
                  <a:pt x="330" y="93"/>
                </a:lnTo>
                <a:lnTo>
                  <a:pt x="331" y="94"/>
                </a:lnTo>
                <a:lnTo>
                  <a:pt x="332" y="95"/>
                </a:lnTo>
                <a:lnTo>
                  <a:pt x="333" y="96"/>
                </a:lnTo>
                <a:lnTo>
                  <a:pt x="334" y="97"/>
                </a:lnTo>
                <a:lnTo>
                  <a:pt x="337" y="98"/>
                </a:lnTo>
                <a:lnTo>
                  <a:pt x="345" y="103"/>
                </a:lnTo>
                <a:lnTo>
                  <a:pt x="350" y="105"/>
                </a:lnTo>
                <a:lnTo>
                  <a:pt x="352" y="106"/>
                </a:lnTo>
                <a:lnTo>
                  <a:pt x="353" y="106"/>
                </a:lnTo>
                <a:lnTo>
                  <a:pt x="354" y="107"/>
                </a:lnTo>
                <a:lnTo>
                  <a:pt x="355" y="107"/>
                </a:lnTo>
                <a:lnTo>
                  <a:pt x="356" y="107"/>
                </a:lnTo>
                <a:lnTo>
                  <a:pt x="358" y="107"/>
                </a:lnTo>
                <a:lnTo>
                  <a:pt x="360" y="107"/>
                </a:lnTo>
                <a:lnTo>
                  <a:pt x="362" y="107"/>
                </a:lnTo>
                <a:lnTo>
                  <a:pt x="363" y="107"/>
                </a:lnTo>
                <a:lnTo>
                  <a:pt x="364" y="107"/>
                </a:lnTo>
                <a:lnTo>
                  <a:pt x="366" y="106"/>
                </a:lnTo>
                <a:lnTo>
                  <a:pt x="366" y="106"/>
                </a:lnTo>
                <a:lnTo>
                  <a:pt x="367" y="105"/>
                </a:lnTo>
                <a:lnTo>
                  <a:pt x="368" y="104"/>
                </a:lnTo>
                <a:lnTo>
                  <a:pt x="369" y="104"/>
                </a:lnTo>
                <a:lnTo>
                  <a:pt x="371" y="100"/>
                </a:lnTo>
                <a:lnTo>
                  <a:pt x="373" y="98"/>
                </a:lnTo>
                <a:lnTo>
                  <a:pt x="374" y="96"/>
                </a:lnTo>
                <a:lnTo>
                  <a:pt x="375" y="95"/>
                </a:lnTo>
                <a:lnTo>
                  <a:pt x="375" y="94"/>
                </a:lnTo>
                <a:lnTo>
                  <a:pt x="377" y="90"/>
                </a:lnTo>
                <a:lnTo>
                  <a:pt x="378" y="87"/>
                </a:lnTo>
                <a:lnTo>
                  <a:pt x="380" y="85"/>
                </a:lnTo>
                <a:lnTo>
                  <a:pt x="381" y="83"/>
                </a:lnTo>
                <a:lnTo>
                  <a:pt x="382" y="82"/>
                </a:lnTo>
                <a:lnTo>
                  <a:pt x="384" y="80"/>
                </a:lnTo>
                <a:lnTo>
                  <a:pt x="385" y="79"/>
                </a:lnTo>
                <a:lnTo>
                  <a:pt x="386" y="78"/>
                </a:lnTo>
                <a:lnTo>
                  <a:pt x="387" y="77"/>
                </a:lnTo>
                <a:lnTo>
                  <a:pt x="388" y="77"/>
                </a:lnTo>
                <a:lnTo>
                  <a:pt x="389" y="77"/>
                </a:lnTo>
                <a:lnTo>
                  <a:pt x="389" y="77"/>
                </a:lnTo>
                <a:lnTo>
                  <a:pt x="390" y="78"/>
                </a:lnTo>
                <a:lnTo>
                  <a:pt x="391" y="78"/>
                </a:lnTo>
                <a:lnTo>
                  <a:pt x="392" y="79"/>
                </a:lnTo>
                <a:lnTo>
                  <a:pt x="394" y="82"/>
                </a:lnTo>
                <a:lnTo>
                  <a:pt x="395" y="83"/>
                </a:lnTo>
                <a:lnTo>
                  <a:pt x="396" y="84"/>
                </a:lnTo>
                <a:lnTo>
                  <a:pt x="397" y="85"/>
                </a:lnTo>
                <a:lnTo>
                  <a:pt x="398" y="85"/>
                </a:lnTo>
                <a:lnTo>
                  <a:pt x="399" y="86"/>
                </a:lnTo>
                <a:lnTo>
                  <a:pt x="400" y="87"/>
                </a:lnTo>
                <a:lnTo>
                  <a:pt x="401" y="87"/>
                </a:lnTo>
                <a:lnTo>
                  <a:pt x="403" y="88"/>
                </a:lnTo>
                <a:lnTo>
                  <a:pt x="405" y="89"/>
                </a:lnTo>
                <a:lnTo>
                  <a:pt x="408" y="89"/>
                </a:lnTo>
                <a:lnTo>
                  <a:pt x="412" y="90"/>
                </a:lnTo>
                <a:lnTo>
                  <a:pt x="414" y="91"/>
                </a:lnTo>
                <a:lnTo>
                  <a:pt x="416" y="91"/>
                </a:lnTo>
                <a:lnTo>
                  <a:pt x="417" y="92"/>
                </a:lnTo>
                <a:lnTo>
                  <a:pt x="418" y="93"/>
                </a:lnTo>
                <a:lnTo>
                  <a:pt x="419" y="93"/>
                </a:lnTo>
                <a:lnTo>
                  <a:pt x="420" y="94"/>
                </a:lnTo>
                <a:lnTo>
                  <a:pt x="421" y="95"/>
                </a:lnTo>
                <a:lnTo>
                  <a:pt x="423" y="97"/>
                </a:lnTo>
                <a:lnTo>
                  <a:pt x="425" y="98"/>
                </a:lnTo>
                <a:lnTo>
                  <a:pt x="428" y="102"/>
                </a:lnTo>
                <a:lnTo>
                  <a:pt x="430" y="104"/>
                </a:lnTo>
                <a:lnTo>
                  <a:pt x="431" y="105"/>
                </a:lnTo>
                <a:lnTo>
                  <a:pt x="432" y="105"/>
                </a:lnTo>
                <a:lnTo>
                  <a:pt x="433" y="106"/>
                </a:lnTo>
                <a:lnTo>
                  <a:pt x="433" y="106"/>
                </a:lnTo>
                <a:lnTo>
                  <a:pt x="434" y="106"/>
                </a:lnTo>
                <a:lnTo>
                  <a:pt x="435" y="106"/>
                </a:lnTo>
                <a:lnTo>
                  <a:pt x="436" y="107"/>
                </a:lnTo>
                <a:lnTo>
                  <a:pt x="438" y="107"/>
                </a:lnTo>
                <a:lnTo>
                  <a:pt x="444" y="107"/>
                </a:lnTo>
                <a:lnTo>
                  <a:pt x="446" y="107"/>
                </a:lnTo>
                <a:lnTo>
                  <a:pt x="447" y="107"/>
                </a:lnTo>
                <a:lnTo>
                  <a:pt x="448" y="108"/>
                </a:lnTo>
                <a:lnTo>
                  <a:pt x="449" y="108"/>
                </a:lnTo>
                <a:lnTo>
                  <a:pt x="453" y="110"/>
                </a:lnTo>
                <a:lnTo>
                  <a:pt x="454" y="110"/>
                </a:lnTo>
                <a:lnTo>
                  <a:pt x="460" y="112"/>
                </a:lnTo>
                <a:lnTo>
                  <a:pt x="465" y="113"/>
                </a:lnTo>
                <a:lnTo>
                  <a:pt x="469" y="115"/>
                </a:lnTo>
                <a:lnTo>
                  <a:pt x="470" y="115"/>
                </a:lnTo>
                <a:lnTo>
                  <a:pt x="472" y="115"/>
                </a:lnTo>
                <a:lnTo>
                  <a:pt x="477" y="119"/>
                </a:lnTo>
                <a:lnTo>
                  <a:pt x="483" y="121"/>
                </a:lnTo>
                <a:lnTo>
                  <a:pt x="485" y="122"/>
                </a:lnTo>
                <a:lnTo>
                  <a:pt x="487" y="123"/>
                </a:lnTo>
                <a:lnTo>
                  <a:pt x="489" y="125"/>
                </a:lnTo>
                <a:lnTo>
                  <a:pt x="491" y="126"/>
                </a:lnTo>
                <a:lnTo>
                  <a:pt x="493" y="128"/>
                </a:lnTo>
                <a:lnTo>
                  <a:pt x="495" y="129"/>
                </a:lnTo>
                <a:lnTo>
                  <a:pt x="500" y="135"/>
                </a:lnTo>
                <a:lnTo>
                  <a:pt x="502" y="137"/>
                </a:lnTo>
                <a:lnTo>
                  <a:pt x="503" y="139"/>
                </a:lnTo>
                <a:lnTo>
                  <a:pt x="505" y="142"/>
                </a:lnTo>
                <a:lnTo>
                  <a:pt x="507" y="143"/>
                </a:lnTo>
                <a:lnTo>
                  <a:pt x="508" y="145"/>
                </a:lnTo>
                <a:lnTo>
                  <a:pt x="510" y="146"/>
                </a:lnTo>
                <a:lnTo>
                  <a:pt x="512" y="148"/>
                </a:lnTo>
                <a:lnTo>
                  <a:pt x="513" y="148"/>
                </a:lnTo>
                <a:lnTo>
                  <a:pt x="514" y="148"/>
                </a:lnTo>
                <a:lnTo>
                  <a:pt x="515" y="149"/>
                </a:lnTo>
                <a:lnTo>
                  <a:pt x="518" y="149"/>
                </a:lnTo>
                <a:lnTo>
                  <a:pt x="519" y="150"/>
                </a:lnTo>
                <a:lnTo>
                  <a:pt x="525" y="151"/>
                </a:lnTo>
                <a:lnTo>
                  <a:pt x="530" y="153"/>
                </a:lnTo>
                <a:lnTo>
                  <a:pt x="532" y="154"/>
                </a:lnTo>
                <a:lnTo>
                  <a:pt x="534" y="155"/>
                </a:lnTo>
                <a:lnTo>
                  <a:pt x="536" y="156"/>
                </a:lnTo>
                <a:lnTo>
                  <a:pt x="541" y="159"/>
                </a:lnTo>
                <a:lnTo>
                  <a:pt x="545" y="162"/>
                </a:lnTo>
                <a:lnTo>
                  <a:pt x="546" y="163"/>
                </a:lnTo>
                <a:lnTo>
                  <a:pt x="547" y="164"/>
                </a:lnTo>
                <a:lnTo>
                  <a:pt x="549" y="165"/>
                </a:lnTo>
                <a:lnTo>
                  <a:pt x="550" y="167"/>
                </a:lnTo>
                <a:lnTo>
                  <a:pt x="556" y="175"/>
                </a:lnTo>
                <a:lnTo>
                  <a:pt x="556" y="176"/>
                </a:lnTo>
                <a:lnTo>
                  <a:pt x="556" y="177"/>
                </a:lnTo>
                <a:lnTo>
                  <a:pt x="556" y="178"/>
                </a:lnTo>
                <a:lnTo>
                  <a:pt x="556" y="180"/>
                </a:lnTo>
                <a:lnTo>
                  <a:pt x="555" y="182"/>
                </a:lnTo>
                <a:lnTo>
                  <a:pt x="554" y="185"/>
                </a:lnTo>
                <a:lnTo>
                  <a:pt x="552" y="191"/>
                </a:lnTo>
                <a:lnTo>
                  <a:pt x="552" y="192"/>
                </a:lnTo>
                <a:lnTo>
                  <a:pt x="551" y="193"/>
                </a:lnTo>
                <a:lnTo>
                  <a:pt x="551" y="194"/>
                </a:lnTo>
                <a:lnTo>
                  <a:pt x="551" y="195"/>
                </a:lnTo>
                <a:lnTo>
                  <a:pt x="551" y="195"/>
                </a:lnTo>
                <a:lnTo>
                  <a:pt x="552" y="196"/>
                </a:lnTo>
                <a:lnTo>
                  <a:pt x="552" y="197"/>
                </a:lnTo>
                <a:lnTo>
                  <a:pt x="553" y="198"/>
                </a:lnTo>
                <a:lnTo>
                  <a:pt x="554" y="200"/>
                </a:lnTo>
                <a:lnTo>
                  <a:pt x="555" y="200"/>
                </a:lnTo>
                <a:lnTo>
                  <a:pt x="557" y="201"/>
                </a:lnTo>
                <a:lnTo>
                  <a:pt x="560" y="203"/>
                </a:lnTo>
                <a:lnTo>
                  <a:pt x="561" y="204"/>
                </a:lnTo>
                <a:lnTo>
                  <a:pt x="562" y="205"/>
                </a:lnTo>
                <a:lnTo>
                  <a:pt x="563" y="206"/>
                </a:lnTo>
                <a:lnTo>
                  <a:pt x="564" y="206"/>
                </a:lnTo>
                <a:lnTo>
                  <a:pt x="564" y="207"/>
                </a:lnTo>
                <a:lnTo>
                  <a:pt x="565" y="208"/>
                </a:lnTo>
                <a:lnTo>
                  <a:pt x="565" y="209"/>
                </a:lnTo>
                <a:lnTo>
                  <a:pt x="565" y="210"/>
                </a:lnTo>
                <a:lnTo>
                  <a:pt x="565" y="211"/>
                </a:lnTo>
                <a:lnTo>
                  <a:pt x="565" y="212"/>
                </a:lnTo>
                <a:lnTo>
                  <a:pt x="565" y="213"/>
                </a:lnTo>
                <a:lnTo>
                  <a:pt x="565" y="214"/>
                </a:lnTo>
                <a:lnTo>
                  <a:pt x="565" y="215"/>
                </a:lnTo>
                <a:lnTo>
                  <a:pt x="565" y="216"/>
                </a:lnTo>
                <a:lnTo>
                  <a:pt x="564" y="218"/>
                </a:lnTo>
                <a:lnTo>
                  <a:pt x="563" y="220"/>
                </a:lnTo>
                <a:lnTo>
                  <a:pt x="562" y="221"/>
                </a:lnTo>
                <a:lnTo>
                  <a:pt x="560" y="223"/>
                </a:lnTo>
                <a:lnTo>
                  <a:pt x="558" y="225"/>
                </a:lnTo>
                <a:lnTo>
                  <a:pt x="557" y="227"/>
                </a:lnTo>
                <a:lnTo>
                  <a:pt x="555" y="228"/>
                </a:lnTo>
                <a:lnTo>
                  <a:pt x="554" y="228"/>
                </a:lnTo>
                <a:lnTo>
                  <a:pt x="553" y="229"/>
                </a:lnTo>
                <a:lnTo>
                  <a:pt x="552" y="229"/>
                </a:lnTo>
                <a:lnTo>
                  <a:pt x="551" y="230"/>
                </a:lnTo>
                <a:lnTo>
                  <a:pt x="550" y="230"/>
                </a:lnTo>
                <a:lnTo>
                  <a:pt x="549" y="230"/>
                </a:lnTo>
                <a:lnTo>
                  <a:pt x="547" y="230"/>
                </a:lnTo>
                <a:lnTo>
                  <a:pt x="546" y="230"/>
                </a:lnTo>
                <a:lnTo>
                  <a:pt x="545" y="230"/>
                </a:lnTo>
                <a:lnTo>
                  <a:pt x="545" y="230"/>
                </a:lnTo>
                <a:lnTo>
                  <a:pt x="545" y="230"/>
                </a:lnTo>
                <a:lnTo>
                  <a:pt x="545" y="230"/>
                </a:lnTo>
                <a:lnTo>
                  <a:pt x="545" y="231"/>
                </a:lnTo>
                <a:lnTo>
                  <a:pt x="545" y="232"/>
                </a:lnTo>
                <a:lnTo>
                  <a:pt x="545" y="233"/>
                </a:lnTo>
                <a:lnTo>
                  <a:pt x="546" y="234"/>
                </a:lnTo>
                <a:lnTo>
                  <a:pt x="546" y="235"/>
                </a:lnTo>
                <a:lnTo>
                  <a:pt x="547" y="236"/>
                </a:lnTo>
                <a:lnTo>
                  <a:pt x="548" y="237"/>
                </a:lnTo>
                <a:lnTo>
                  <a:pt x="550" y="239"/>
                </a:lnTo>
                <a:lnTo>
                  <a:pt x="551" y="240"/>
                </a:lnTo>
                <a:lnTo>
                  <a:pt x="552" y="241"/>
                </a:lnTo>
                <a:lnTo>
                  <a:pt x="553" y="243"/>
                </a:lnTo>
                <a:lnTo>
                  <a:pt x="553" y="244"/>
                </a:lnTo>
                <a:lnTo>
                  <a:pt x="553" y="245"/>
                </a:lnTo>
                <a:lnTo>
                  <a:pt x="553" y="246"/>
                </a:lnTo>
                <a:lnTo>
                  <a:pt x="553" y="247"/>
                </a:lnTo>
                <a:lnTo>
                  <a:pt x="553" y="247"/>
                </a:lnTo>
                <a:lnTo>
                  <a:pt x="553" y="248"/>
                </a:lnTo>
                <a:lnTo>
                  <a:pt x="553" y="249"/>
                </a:lnTo>
                <a:lnTo>
                  <a:pt x="552" y="252"/>
                </a:lnTo>
                <a:lnTo>
                  <a:pt x="551" y="255"/>
                </a:lnTo>
                <a:lnTo>
                  <a:pt x="551" y="256"/>
                </a:lnTo>
                <a:lnTo>
                  <a:pt x="550" y="257"/>
                </a:lnTo>
                <a:lnTo>
                  <a:pt x="550" y="257"/>
                </a:lnTo>
                <a:lnTo>
                  <a:pt x="549" y="258"/>
                </a:lnTo>
                <a:lnTo>
                  <a:pt x="548" y="258"/>
                </a:lnTo>
                <a:lnTo>
                  <a:pt x="548" y="258"/>
                </a:lnTo>
                <a:lnTo>
                  <a:pt x="547" y="259"/>
                </a:lnTo>
                <a:lnTo>
                  <a:pt x="545" y="259"/>
                </a:lnTo>
                <a:lnTo>
                  <a:pt x="544" y="259"/>
                </a:lnTo>
                <a:lnTo>
                  <a:pt x="544" y="258"/>
                </a:lnTo>
                <a:lnTo>
                  <a:pt x="543" y="258"/>
                </a:lnTo>
                <a:lnTo>
                  <a:pt x="542" y="258"/>
                </a:lnTo>
                <a:lnTo>
                  <a:pt x="542" y="257"/>
                </a:lnTo>
                <a:lnTo>
                  <a:pt x="541" y="256"/>
                </a:lnTo>
                <a:lnTo>
                  <a:pt x="540" y="255"/>
                </a:lnTo>
                <a:lnTo>
                  <a:pt x="540" y="255"/>
                </a:lnTo>
                <a:lnTo>
                  <a:pt x="539" y="253"/>
                </a:lnTo>
                <a:lnTo>
                  <a:pt x="538" y="251"/>
                </a:lnTo>
                <a:lnTo>
                  <a:pt x="538" y="251"/>
                </a:lnTo>
                <a:lnTo>
                  <a:pt x="537" y="251"/>
                </a:lnTo>
                <a:lnTo>
                  <a:pt x="537" y="250"/>
                </a:lnTo>
                <a:lnTo>
                  <a:pt x="536" y="250"/>
                </a:lnTo>
                <a:lnTo>
                  <a:pt x="535" y="250"/>
                </a:lnTo>
                <a:lnTo>
                  <a:pt x="534" y="249"/>
                </a:lnTo>
                <a:lnTo>
                  <a:pt x="533" y="249"/>
                </a:lnTo>
                <a:lnTo>
                  <a:pt x="531" y="250"/>
                </a:lnTo>
                <a:lnTo>
                  <a:pt x="530" y="250"/>
                </a:lnTo>
                <a:lnTo>
                  <a:pt x="529" y="251"/>
                </a:lnTo>
                <a:lnTo>
                  <a:pt x="527" y="251"/>
                </a:lnTo>
                <a:lnTo>
                  <a:pt x="526" y="252"/>
                </a:lnTo>
                <a:lnTo>
                  <a:pt x="525" y="253"/>
                </a:lnTo>
                <a:lnTo>
                  <a:pt x="524" y="254"/>
                </a:lnTo>
                <a:lnTo>
                  <a:pt x="522" y="256"/>
                </a:lnTo>
                <a:lnTo>
                  <a:pt x="521" y="257"/>
                </a:lnTo>
                <a:lnTo>
                  <a:pt x="521" y="258"/>
                </a:lnTo>
                <a:lnTo>
                  <a:pt x="520" y="259"/>
                </a:lnTo>
                <a:lnTo>
                  <a:pt x="520" y="259"/>
                </a:lnTo>
                <a:lnTo>
                  <a:pt x="520" y="260"/>
                </a:lnTo>
                <a:lnTo>
                  <a:pt x="520" y="260"/>
                </a:lnTo>
                <a:lnTo>
                  <a:pt x="520" y="261"/>
                </a:lnTo>
                <a:lnTo>
                  <a:pt x="520" y="261"/>
                </a:lnTo>
                <a:lnTo>
                  <a:pt x="521" y="261"/>
                </a:lnTo>
                <a:lnTo>
                  <a:pt x="522" y="261"/>
                </a:lnTo>
                <a:lnTo>
                  <a:pt x="526" y="262"/>
                </a:lnTo>
                <a:lnTo>
                  <a:pt x="527" y="263"/>
                </a:lnTo>
                <a:lnTo>
                  <a:pt x="528" y="263"/>
                </a:lnTo>
                <a:lnTo>
                  <a:pt x="529" y="264"/>
                </a:lnTo>
                <a:lnTo>
                  <a:pt x="529" y="264"/>
                </a:lnTo>
                <a:lnTo>
                  <a:pt x="530" y="265"/>
                </a:lnTo>
                <a:lnTo>
                  <a:pt x="530" y="265"/>
                </a:lnTo>
                <a:lnTo>
                  <a:pt x="531" y="266"/>
                </a:lnTo>
                <a:lnTo>
                  <a:pt x="531" y="267"/>
                </a:lnTo>
                <a:lnTo>
                  <a:pt x="531" y="267"/>
                </a:lnTo>
                <a:lnTo>
                  <a:pt x="531" y="268"/>
                </a:lnTo>
                <a:lnTo>
                  <a:pt x="530" y="269"/>
                </a:lnTo>
                <a:lnTo>
                  <a:pt x="530" y="269"/>
                </a:lnTo>
                <a:lnTo>
                  <a:pt x="530" y="270"/>
                </a:lnTo>
                <a:lnTo>
                  <a:pt x="529" y="271"/>
                </a:lnTo>
                <a:lnTo>
                  <a:pt x="528" y="272"/>
                </a:lnTo>
                <a:lnTo>
                  <a:pt x="527" y="272"/>
                </a:lnTo>
                <a:lnTo>
                  <a:pt x="526" y="273"/>
                </a:lnTo>
                <a:lnTo>
                  <a:pt x="524" y="273"/>
                </a:lnTo>
                <a:lnTo>
                  <a:pt x="521" y="274"/>
                </a:lnTo>
                <a:lnTo>
                  <a:pt x="518" y="274"/>
                </a:lnTo>
                <a:lnTo>
                  <a:pt x="514" y="274"/>
                </a:lnTo>
                <a:lnTo>
                  <a:pt x="512" y="275"/>
                </a:lnTo>
                <a:lnTo>
                  <a:pt x="510" y="275"/>
                </a:lnTo>
                <a:lnTo>
                  <a:pt x="509" y="276"/>
                </a:lnTo>
                <a:lnTo>
                  <a:pt x="507" y="277"/>
                </a:lnTo>
                <a:lnTo>
                  <a:pt x="506" y="278"/>
                </a:lnTo>
                <a:lnTo>
                  <a:pt x="505" y="278"/>
                </a:lnTo>
                <a:lnTo>
                  <a:pt x="505" y="279"/>
                </a:lnTo>
                <a:lnTo>
                  <a:pt x="504" y="280"/>
                </a:lnTo>
                <a:lnTo>
                  <a:pt x="503" y="281"/>
                </a:lnTo>
                <a:lnTo>
                  <a:pt x="502" y="282"/>
                </a:lnTo>
                <a:lnTo>
                  <a:pt x="501" y="284"/>
                </a:lnTo>
                <a:lnTo>
                  <a:pt x="499" y="288"/>
                </a:lnTo>
                <a:lnTo>
                  <a:pt x="498" y="289"/>
                </a:lnTo>
                <a:lnTo>
                  <a:pt x="497" y="291"/>
                </a:lnTo>
                <a:lnTo>
                  <a:pt x="495" y="294"/>
                </a:lnTo>
                <a:lnTo>
                  <a:pt x="493" y="295"/>
                </a:lnTo>
                <a:lnTo>
                  <a:pt x="492" y="297"/>
                </a:lnTo>
                <a:lnTo>
                  <a:pt x="491" y="299"/>
                </a:lnTo>
                <a:lnTo>
                  <a:pt x="491" y="300"/>
                </a:lnTo>
                <a:lnTo>
                  <a:pt x="491" y="301"/>
                </a:lnTo>
                <a:lnTo>
                  <a:pt x="490" y="303"/>
                </a:lnTo>
                <a:lnTo>
                  <a:pt x="490" y="307"/>
                </a:lnTo>
                <a:lnTo>
                  <a:pt x="490" y="310"/>
                </a:lnTo>
                <a:lnTo>
                  <a:pt x="490" y="312"/>
                </a:lnTo>
                <a:lnTo>
                  <a:pt x="489" y="315"/>
                </a:lnTo>
                <a:lnTo>
                  <a:pt x="488" y="319"/>
                </a:lnTo>
                <a:lnTo>
                  <a:pt x="488" y="321"/>
                </a:lnTo>
                <a:lnTo>
                  <a:pt x="488" y="322"/>
                </a:lnTo>
                <a:lnTo>
                  <a:pt x="488" y="323"/>
                </a:lnTo>
                <a:lnTo>
                  <a:pt x="488" y="324"/>
                </a:lnTo>
                <a:lnTo>
                  <a:pt x="488" y="325"/>
                </a:lnTo>
                <a:lnTo>
                  <a:pt x="489" y="325"/>
                </a:lnTo>
                <a:lnTo>
                  <a:pt x="489" y="326"/>
                </a:lnTo>
                <a:lnTo>
                  <a:pt x="490" y="327"/>
                </a:lnTo>
                <a:lnTo>
                  <a:pt x="491" y="327"/>
                </a:lnTo>
                <a:lnTo>
                  <a:pt x="495" y="331"/>
                </a:lnTo>
                <a:lnTo>
                  <a:pt x="502" y="336"/>
                </a:lnTo>
                <a:lnTo>
                  <a:pt x="503" y="336"/>
                </a:lnTo>
                <a:lnTo>
                  <a:pt x="503" y="337"/>
                </a:lnTo>
                <a:lnTo>
                  <a:pt x="503" y="337"/>
                </a:lnTo>
                <a:lnTo>
                  <a:pt x="504" y="338"/>
                </a:lnTo>
                <a:lnTo>
                  <a:pt x="503" y="338"/>
                </a:lnTo>
                <a:lnTo>
                  <a:pt x="503" y="338"/>
                </a:lnTo>
                <a:lnTo>
                  <a:pt x="503" y="339"/>
                </a:lnTo>
                <a:lnTo>
                  <a:pt x="501" y="340"/>
                </a:lnTo>
                <a:lnTo>
                  <a:pt x="501" y="340"/>
                </a:lnTo>
                <a:lnTo>
                  <a:pt x="500" y="341"/>
                </a:lnTo>
                <a:lnTo>
                  <a:pt x="500" y="341"/>
                </a:lnTo>
                <a:lnTo>
                  <a:pt x="500" y="342"/>
                </a:lnTo>
                <a:lnTo>
                  <a:pt x="500" y="342"/>
                </a:lnTo>
                <a:lnTo>
                  <a:pt x="500" y="343"/>
                </a:lnTo>
                <a:lnTo>
                  <a:pt x="501" y="343"/>
                </a:lnTo>
                <a:lnTo>
                  <a:pt x="501" y="344"/>
                </a:lnTo>
                <a:lnTo>
                  <a:pt x="502" y="344"/>
                </a:lnTo>
                <a:lnTo>
                  <a:pt x="503" y="345"/>
                </a:lnTo>
                <a:lnTo>
                  <a:pt x="504" y="345"/>
                </a:lnTo>
                <a:lnTo>
                  <a:pt x="506" y="346"/>
                </a:lnTo>
                <a:lnTo>
                  <a:pt x="507" y="346"/>
                </a:lnTo>
                <a:lnTo>
                  <a:pt x="511" y="347"/>
                </a:lnTo>
                <a:lnTo>
                  <a:pt x="512" y="348"/>
                </a:lnTo>
                <a:lnTo>
                  <a:pt x="512" y="348"/>
                </a:lnTo>
                <a:lnTo>
                  <a:pt x="513" y="349"/>
                </a:lnTo>
                <a:lnTo>
                  <a:pt x="513" y="349"/>
                </a:lnTo>
                <a:lnTo>
                  <a:pt x="514" y="350"/>
                </a:lnTo>
                <a:lnTo>
                  <a:pt x="514" y="351"/>
                </a:lnTo>
                <a:lnTo>
                  <a:pt x="514" y="351"/>
                </a:lnTo>
                <a:lnTo>
                  <a:pt x="514" y="352"/>
                </a:lnTo>
                <a:lnTo>
                  <a:pt x="514" y="353"/>
                </a:lnTo>
                <a:lnTo>
                  <a:pt x="514" y="354"/>
                </a:lnTo>
                <a:lnTo>
                  <a:pt x="513" y="355"/>
                </a:lnTo>
                <a:lnTo>
                  <a:pt x="513" y="356"/>
                </a:lnTo>
                <a:lnTo>
                  <a:pt x="512" y="358"/>
                </a:lnTo>
                <a:lnTo>
                  <a:pt x="511" y="360"/>
                </a:lnTo>
                <a:lnTo>
                  <a:pt x="507" y="365"/>
                </a:lnTo>
                <a:lnTo>
                  <a:pt x="506" y="366"/>
                </a:lnTo>
                <a:lnTo>
                  <a:pt x="506" y="367"/>
                </a:lnTo>
                <a:lnTo>
                  <a:pt x="505" y="368"/>
                </a:lnTo>
                <a:lnTo>
                  <a:pt x="505" y="369"/>
                </a:lnTo>
                <a:lnTo>
                  <a:pt x="505" y="370"/>
                </a:lnTo>
                <a:lnTo>
                  <a:pt x="505" y="371"/>
                </a:lnTo>
                <a:lnTo>
                  <a:pt x="505" y="372"/>
                </a:lnTo>
                <a:lnTo>
                  <a:pt x="506" y="374"/>
                </a:lnTo>
                <a:lnTo>
                  <a:pt x="506" y="375"/>
                </a:lnTo>
                <a:lnTo>
                  <a:pt x="507" y="376"/>
                </a:lnTo>
                <a:lnTo>
                  <a:pt x="507" y="377"/>
                </a:lnTo>
                <a:lnTo>
                  <a:pt x="509" y="379"/>
                </a:lnTo>
                <a:lnTo>
                  <a:pt x="510" y="381"/>
                </a:lnTo>
                <a:lnTo>
                  <a:pt x="511" y="382"/>
                </a:lnTo>
                <a:lnTo>
                  <a:pt x="511" y="383"/>
                </a:lnTo>
                <a:lnTo>
                  <a:pt x="512" y="384"/>
                </a:lnTo>
                <a:lnTo>
                  <a:pt x="512" y="384"/>
                </a:lnTo>
                <a:lnTo>
                  <a:pt x="512" y="385"/>
                </a:lnTo>
                <a:lnTo>
                  <a:pt x="512" y="386"/>
                </a:lnTo>
                <a:lnTo>
                  <a:pt x="511" y="387"/>
                </a:lnTo>
                <a:lnTo>
                  <a:pt x="511" y="387"/>
                </a:lnTo>
                <a:lnTo>
                  <a:pt x="510" y="388"/>
                </a:lnTo>
                <a:lnTo>
                  <a:pt x="510" y="388"/>
                </a:lnTo>
                <a:lnTo>
                  <a:pt x="508" y="390"/>
                </a:lnTo>
                <a:lnTo>
                  <a:pt x="505" y="392"/>
                </a:lnTo>
                <a:lnTo>
                  <a:pt x="503" y="393"/>
                </a:lnTo>
                <a:lnTo>
                  <a:pt x="502" y="394"/>
                </a:lnTo>
                <a:lnTo>
                  <a:pt x="501" y="396"/>
                </a:lnTo>
                <a:lnTo>
                  <a:pt x="500" y="397"/>
                </a:lnTo>
                <a:lnTo>
                  <a:pt x="499" y="399"/>
                </a:lnTo>
                <a:lnTo>
                  <a:pt x="498" y="400"/>
                </a:lnTo>
                <a:lnTo>
                  <a:pt x="497" y="402"/>
                </a:lnTo>
                <a:lnTo>
                  <a:pt x="497" y="403"/>
                </a:lnTo>
                <a:lnTo>
                  <a:pt x="496" y="405"/>
                </a:lnTo>
                <a:lnTo>
                  <a:pt x="496" y="406"/>
                </a:lnTo>
                <a:lnTo>
                  <a:pt x="495" y="408"/>
                </a:lnTo>
                <a:lnTo>
                  <a:pt x="495" y="409"/>
                </a:lnTo>
                <a:lnTo>
                  <a:pt x="495" y="410"/>
                </a:lnTo>
                <a:lnTo>
                  <a:pt x="495" y="411"/>
                </a:lnTo>
                <a:lnTo>
                  <a:pt x="495" y="412"/>
                </a:lnTo>
                <a:lnTo>
                  <a:pt x="495" y="413"/>
                </a:lnTo>
                <a:lnTo>
                  <a:pt x="496" y="414"/>
                </a:lnTo>
                <a:lnTo>
                  <a:pt x="496" y="415"/>
                </a:lnTo>
                <a:lnTo>
                  <a:pt x="496" y="415"/>
                </a:lnTo>
                <a:lnTo>
                  <a:pt x="497" y="416"/>
                </a:lnTo>
                <a:lnTo>
                  <a:pt x="498" y="417"/>
                </a:lnTo>
                <a:lnTo>
                  <a:pt x="500" y="418"/>
                </a:lnTo>
                <a:lnTo>
                  <a:pt x="503" y="421"/>
                </a:lnTo>
                <a:lnTo>
                  <a:pt x="504" y="422"/>
                </a:lnTo>
                <a:lnTo>
                  <a:pt x="505" y="423"/>
                </a:lnTo>
                <a:lnTo>
                  <a:pt x="506" y="423"/>
                </a:lnTo>
                <a:lnTo>
                  <a:pt x="506" y="424"/>
                </a:lnTo>
                <a:lnTo>
                  <a:pt x="507" y="425"/>
                </a:lnTo>
                <a:lnTo>
                  <a:pt x="507" y="426"/>
                </a:lnTo>
                <a:lnTo>
                  <a:pt x="508" y="427"/>
                </a:lnTo>
                <a:lnTo>
                  <a:pt x="508" y="428"/>
                </a:lnTo>
                <a:lnTo>
                  <a:pt x="508" y="429"/>
                </a:lnTo>
                <a:lnTo>
                  <a:pt x="508" y="431"/>
                </a:lnTo>
                <a:lnTo>
                  <a:pt x="508" y="433"/>
                </a:lnTo>
                <a:lnTo>
                  <a:pt x="508" y="434"/>
                </a:lnTo>
                <a:lnTo>
                  <a:pt x="508" y="435"/>
                </a:lnTo>
                <a:lnTo>
                  <a:pt x="507" y="436"/>
                </a:lnTo>
                <a:lnTo>
                  <a:pt x="507" y="437"/>
                </a:lnTo>
                <a:lnTo>
                  <a:pt x="506" y="438"/>
                </a:lnTo>
                <a:lnTo>
                  <a:pt x="504" y="439"/>
                </a:lnTo>
                <a:lnTo>
                  <a:pt x="502" y="440"/>
                </a:lnTo>
                <a:lnTo>
                  <a:pt x="501" y="441"/>
                </a:lnTo>
                <a:lnTo>
                  <a:pt x="498" y="442"/>
                </a:lnTo>
                <a:lnTo>
                  <a:pt x="497" y="443"/>
                </a:lnTo>
                <a:lnTo>
                  <a:pt x="496" y="444"/>
                </a:lnTo>
                <a:lnTo>
                  <a:pt x="495" y="444"/>
                </a:lnTo>
                <a:lnTo>
                  <a:pt x="495" y="445"/>
                </a:lnTo>
                <a:lnTo>
                  <a:pt x="494" y="446"/>
                </a:lnTo>
                <a:lnTo>
                  <a:pt x="494" y="446"/>
                </a:lnTo>
                <a:lnTo>
                  <a:pt x="493" y="448"/>
                </a:lnTo>
                <a:lnTo>
                  <a:pt x="493" y="449"/>
                </a:lnTo>
                <a:lnTo>
                  <a:pt x="493" y="450"/>
                </a:lnTo>
                <a:lnTo>
                  <a:pt x="493" y="451"/>
                </a:lnTo>
                <a:lnTo>
                  <a:pt x="493" y="452"/>
                </a:lnTo>
                <a:lnTo>
                  <a:pt x="494" y="455"/>
                </a:lnTo>
                <a:lnTo>
                  <a:pt x="494" y="457"/>
                </a:lnTo>
                <a:lnTo>
                  <a:pt x="495" y="458"/>
                </a:lnTo>
                <a:lnTo>
                  <a:pt x="495" y="459"/>
                </a:lnTo>
                <a:lnTo>
                  <a:pt x="495" y="460"/>
                </a:lnTo>
                <a:lnTo>
                  <a:pt x="495" y="460"/>
                </a:lnTo>
                <a:lnTo>
                  <a:pt x="494" y="461"/>
                </a:lnTo>
                <a:lnTo>
                  <a:pt x="494" y="462"/>
                </a:lnTo>
                <a:lnTo>
                  <a:pt x="493" y="463"/>
                </a:lnTo>
                <a:lnTo>
                  <a:pt x="492" y="464"/>
                </a:lnTo>
                <a:lnTo>
                  <a:pt x="492" y="465"/>
                </a:lnTo>
                <a:lnTo>
                  <a:pt x="491" y="465"/>
                </a:lnTo>
                <a:lnTo>
                  <a:pt x="489" y="466"/>
                </a:lnTo>
                <a:lnTo>
                  <a:pt x="488" y="466"/>
                </a:lnTo>
                <a:lnTo>
                  <a:pt x="487" y="467"/>
                </a:lnTo>
                <a:lnTo>
                  <a:pt x="486" y="467"/>
                </a:lnTo>
                <a:lnTo>
                  <a:pt x="485" y="467"/>
                </a:lnTo>
                <a:lnTo>
                  <a:pt x="485" y="468"/>
                </a:lnTo>
                <a:lnTo>
                  <a:pt x="485" y="468"/>
                </a:lnTo>
                <a:lnTo>
                  <a:pt x="485" y="468"/>
                </a:lnTo>
                <a:lnTo>
                  <a:pt x="485" y="469"/>
                </a:lnTo>
                <a:lnTo>
                  <a:pt x="485" y="470"/>
                </a:lnTo>
                <a:lnTo>
                  <a:pt x="485" y="471"/>
                </a:lnTo>
                <a:lnTo>
                  <a:pt x="486" y="472"/>
                </a:lnTo>
                <a:lnTo>
                  <a:pt x="487" y="473"/>
                </a:lnTo>
                <a:lnTo>
                  <a:pt x="489" y="475"/>
                </a:lnTo>
                <a:lnTo>
                  <a:pt x="490" y="476"/>
                </a:lnTo>
                <a:lnTo>
                  <a:pt x="494" y="480"/>
                </a:lnTo>
                <a:lnTo>
                  <a:pt x="496" y="481"/>
                </a:lnTo>
                <a:lnTo>
                  <a:pt x="496" y="482"/>
                </a:lnTo>
                <a:lnTo>
                  <a:pt x="497" y="483"/>
                </a:lnTo>
                <a:lnTo>
                  <a:pt x="498" y="484"/>
                </a:lnTo>
                <a:lnTo>
                  <a:pt x="498" y="485"/>
                </a:lnTo>
                <a:lnTo>
                  <a:pt x="499" y="486"/>
                </a:lnTo>
                <a:lnTo>
                  <a:pt x="499" y="487"/>
                </a:lnTo>
                <a:lnTo>
                  <a:pt x="498" y="487"/>
                </a:lnTo>
                <a:lnTo>
                  <a:pt x="498" y="488"/>
                </a:lnTo>
                <a:lnTo>
                  <a:pt x="498" y="489"/>
                </a:lnTo>
                <a:lnTo>
                  <a:pt x="497" y="490"/>
                </a:lnTo>
                <a:lnTo>
                  <a:pt x="496" y="491"/>
                </a:lnTo>
                <a:lnTo>
                  <a:pt x="495" y="491"/>
                </a:lnTo>
                <a:lnTo>
                  <a:pt x="493" y="494"/>
                </a:lnTo>
                <a:lnTo>
                  <a:pt x="492" y="495"/>
                </a:lnTo>
                <a:lnTo>
                  <a:pt x="491" y="495"/>
                </a:lnTo>
                <a:lnTo>
                  <a:pt x="491" y="496"/>
                </a:lnTo>
                <a:lnTo>
                  <a:pt x="490" y="497"/>
                </a:lnTo>
                <a:lnTo>
                  <a:pt x="489" y="500"/>
                </a:lnTo>
                <a:lnTo>
                  <a:pt x="489" y="501"/>
                </a:lnTo>
                <a:lnTo>
                  <a:pt x="488" y="502"/>
                </a:lnTo>
                <a:lnTo>
                  <a:pt x="487" y="503"/>
                </a:lnTo>
                <a:lnTo>
                  <a:pt x="486" y="504"/>
                </a:lnTo>
                <a:lnTo>
                  <a:pt x="486" y="505"/>
                </a:lnTo>
                <a:lnTo>
                  <a:pt x="485" y="505"/>
                </a:lnTo>
                <a:lnTo>
                  <a:pt x="484" y="506"/>
                </a:lnTo>
                <a:lnTo>
                  <a:pt x="483" y="507"/>
                </a:lnTo>
                <a:lnTo>
                  <a:pt x="483" y="507"/>
                </a:lnTo>
                <a:lnTo>
                  <a:pt x="482" y="507"/>
                </a:lnTo>
                <a:lnTo>
                  <a:pt x="481" y="508"/>
                </a:lnTo>
                <a:lnTo>
                  <a:pt x="478" y="508"/>
                </a:lnTo>
                <a:lnTo>
                  <a:pt x="475" y="509"/>
                </a:lnTo>
                <a:lnTo>
                  <a:pt x="471" y="510"/>
                </a:lnTo>
                <a:lnTo>
                  <a:pt x="466" y="510"/>
                </a:lnTo>
                <a:lnTo>
                  <a:pt x="463" y="510"/>
                </a:lnTo>
                <a:lnTo>
                  <a:pt x="461" y="511"/>
                </a:lnTo>
                <a:lnTo>
                  <a:pt x="459" y="512"/>
                </a:lnTo>
                <a:lnTo>
                  <a:pt x="458" y="512"/>
                </a:lnTo>
                <a:lnTo>
                  <a:pt x="457" y="513"/>
                </a:lnTo>
                <a:lnTo>
                  <a:pt x="456" y="514"/>
                </a:lnTo>
                <a:lnTo>
                  <a:pt x="455" y="514"/>
                </a:lnTo>
                <a:lnTo>
                  <a:pt x="454" y="516"/>
                </a:lnTo>
                <a:lnTo>
                  <a:pt x="453" y="517"/>
                </a:lnTo>
                <a:lnTo>
                  <a:pt x="453" y="518"/>
                </a:lnTo>
                <a:lnTo>
                  <a:pt x="452" y="519"/>
                </a:lnTo>
                <a:lnTo>
                  <a:pt x="453" y="520"/>
                </a:lnTo>
                <a:lnTo>
                  <a:pt x="453" y="523"/>
                </a:lnTo>
                <a:lnTo>
                  <a:pt x="453" y="524"/>
                </a:lnTo>
                <a:lnTo>
                  <a:pt x="453" y="524"/>
                </a:lnTo>
                <a:lnTo>
                  <a:pt x="452" y="525"/>
                </a:lnTo>
                <a:lnTo>
                  <a:pt x="452" y="526"/>
                </a:lnTo>
                <a:lnTo>
                  <a:pt x="451" y="526"/>
                </a:lnTo>
                <a:lnTo>
                  <a:pt x="451" y="527"/>
                </a:lnTo>
                <a:lnTo>
                  <a:pt x="450" y="528"/>
                </a:lnTo>
                <a:lnTo>
                  <a:pt x="446" y="530"/>
                </a:lnTo>
                <a:lnTo>
                  <a:pt x="445" y="531"/>
                </a:lnTo>
                <a:lnTo>
                  <a:pt x="444" y="531"/>
                </a:lnTo>
                <a:lnTo>
                  <a:pt x="442" y="531"/>
                </a:lnTo>
                <a:lnTo>
                  <a:pt x="439" y="532"/>
                </a:lnTo>
                <a:lnTo>
                  <a:pt x="434" y="533"/>
                </a:lnTo>
                <a:lnTo>
                  <a:pt x="431" y="534"/>
                </a:lnTo>
                <a:lnTo>
                  <a:pt x="430" y="534"/>
                </a:lnTo>
                <a:lnTo>
                  <a:pt x="429" y="534"/>
                </a:lnTo>
                <a:lnTo>
                  <a:pt x="425" y="533"/>
                </a:lnTo>
                <a:lnTo>
                  <a:pt x="422" y="533"/>
                </a:lnTo>
                <a:lnTo>
                  <a:pt x="421" y="532"/>
                </a:lnTo>
                <a:lnTo>
                  <a:pt x="418" y="532"/>
                </a:lnTo>
                <a:lnTo>
                  <a:pt x="416" y="531"/>
                </a:lnTo>
                <a:lnTo>
                  <a:pt x="413" y="531"/>
                </a:lnTo>
                <a:lnTo>
                  <a:pt x="412" y="531"/>
                </a:lnTo>
                <a:lnTo>
                  <a:pt x="411" y="531"/>
                </a:lnTo>
                <a:lnTo>
                  <a:pt x="410" y="531"/>
                </a:lnTo>
                <a:lnTo>
                  <a:pt x="409" y="531"/>
                </a:lnTo>
                <a:lnTo>
                  <a:pt x="408" y="532"/>
                </a:lnTo>
                <a:lnTo>
                  <a:pt x="406" y="533"/>
                </a:lnTo>
                <a:lnTo>
                  <a:pt x="405" y="534"/>
                </a:lnTo>
                <a:lnTo>
                  <a:pt x="403" y="536"/>
                </a:lnTo>
                <a:lnTo>
                  <a:pt x="401" y="536"/>
                </a:lnTo>
                <a:lnTo>
                  <a:pt x="399" y="537"/>
                </a:lnTo>
                <a:lnTo>
                  <a:pt x="397" y="537"/>
                </a:lnTo>
                <a:lnTo>
                  <a:pt x="395" y="537"/>
                </a:lnTo>
                <a:lnTo>
                  <a:pt x="394" y="537"/>
                </a:lnTo>
                <a:lnTo>
                  <a:pt x="393" y="537"/>
                </a:lnTo>
                <a:lnTo>
                  <a:pt x="392" y="537"/>
                </a:lnTo>
                <a:lnTo>
                  <a:pt x="390" y="536"/>
                </a:lnTo>
                <a:lnTo>
                  <a:pt x="389" y="536"/>
                </a:lnTo>
                <a:lnTo>
                  <a:pt x="388" y="535"/>
                </a:lnTo>
                <a:lnTo>
                  <a:pt x="384" y="533"/>
                </a:lnTo>
                <a:lnTo>
                  <a:pt x="383" y="532"/>
                </a:lnTo>
                <a:lnTo>
                  <a:pt x="382" y="531"/>
                </a:lnTo>
                <a:lnTo>
                  <a:pt x="382" y="530"/>
                </a:lnTo>
                <a:lnTo>
                  <a:pt x="380" y="528"/>
                </a:lnTo>
                <a:lnTo>
                  <a:pt x="379" y="527"/>
                </a:lnTo>
                <a:lnTo>
                  <a:pt x="378" y="526"/>
                </a:lnTo>
                <a:lnTo>
                  <a:pt x="378" y="525"/>
                </a:lnTo>
                <a:lnTo>
                  <a:pt x="377" y="525"/>
                </a:lnTo>
                <a:lnTo>
                  <a:pt x="377" y="525"/>
                </a:lnTo>
                <a:lnTo>
                  <a:pt x="376" y="525"/>
                </a:lnTo>
                <a:lnTo>
                  <a:pt x="375" y="525"/>
                </a:lnTo>
                <a:lnTo>
                  <a:pt x="374" y="525"/>
                </a:lnTo>
                <a:lnTo>
                  <a:pt x="373" y="525"/>
                </a:lnTo>
                <a:lnTo>
                  <a:pt x="371" y="526"/>
                </a:lnTo>
                <a:lnTo>
                  <a:pt x="369" y="527"/>
                </a:lnTo>
                <a:lnTo>
                  <a:pt x="368" y="527"/>
                </a:lnTo>
                <a:lnTo>
                  <a:pt x="367" y="528"/>
                </a:lnTo>
                <a:lnTo>
                  <a:pt x="367" y="528"/>
                </a:lnTo>
                <a:lnTo>
                  <a:pt x="366" y="529"/>
                </a:lnTo>
                <a:lnTo>
                  <a:pt x="363" y="532"/>
                </a:lnTo>
                <a:lnTo>
                  <a:pt x="362" y="533"/>
                </a:lnTo>
                <a:lnTo>
                  <a:pt x="361" y="534"/>
                </a:lnTo>
                <a:lnTo>
                  <a:pt x="360" y="535"/>
                </a:lnTo>
                <a:lnTo>
                  <a:pt x="359" y="535"/>
                </a:lnTo>
                <a:lnTo>
                  <a:pt x="358" y="536"/>
                </a:lnTo>
                <a:lnTo>
                  <a:pt x="358" y="536"/>
                </a:lnTo>
                <a:lnTo>
                  <a:pt x="357" y="536"/>
                </a:lnTo>
                <a:lnTo>
                  <a:pt x="356" y="536"/>
                </a:lnTo>
                <a:lnTo>
                  <a:pt x="355" y="537"/>
                </a:lnTo>
                <a:lnTo>
                  <a:pt x="354" y="536"/>
                </a:lnTo>
                <a:lnTo>
                  <a:pt x="351" y="536"/>
                </a:lnTo>
                <a:lnTo>
                  <a:pt x="350" y="536"/>
                </a:lnTo>
                <a:lnTo>
                  <a:pt x="349" y="536"/>
                </a:lnTo>
                <a:lnTo>
                  <a:pt x="348" y="536"/>
                </a:lnTo>
                <a:lnTo>
                  <a:pt x="348" y="536"/>
                </a:lnTo>
                <a:lnTo>
                  <a:pt x="347" y="536"/>
                </a:lnTo>
                <a:lnTo>
                  <a:pt x="347" y="537"/>
                </a:lnTo>
                <a:lnTo>
                  <a:pt x="346" y="537"/>
                </a:lnTo>
                <a:lnTo>
                  <a:pt x="345" y="538"/>
                </a:lnTo>
                <a:lnTo>
                  <a:pt x="345" y="539"/>
                </a:lnTo>
                <a:lnTo>
                  <a:pt x="344" y="540"/>
                </a:lnTo>
                <a:lnTo>
                  <a:pt x="343" y="542"/>
                </a:lnTo>
                <a:lnTo>
                  <a:pt x="342" y="546"/>
                </a:lnTo>
                <a:lnTo>
                  <a:pt x="341" y="547"/>
                </a:lnTo>
                <a:lnTo>
                  <a:pt x="341" y="548"/>
                </a:lnTo>
                <a:lnTo>
                  <a:pt x="340" y="549"/>
                </a:lnTo>
                <a:lnTo>
                  <a:pt x="339" y="550"/>
                </a:lnTo>
                <a:lnTo>
                  <a:pt x="339" y="550"/>
                </a:lnTo>
                <a:lnTo>
                  <a:pt x="338" y="550"/>
                </a:lnTo>
                <a:lnTo>
                  <a:pt x="337" y="551"/>
                </a:lnTo>
                <a:lnTo>
                  <a:pt x="336" y="551"/>
                </a:lnTo>
                <a:lnTo>
                  <a:pt x="334" y="551"/>
                </a:lnTo>
                <a:lnTo>
                  <a:pt x="331" y="551"/>
                </a:lnTo>
                <a:lnTo>
                  <a:pt x="330" y="551"/>
                </a:lnTo>
                <a:lnTo>
                  <a:pt x="327" y="551"/>
                </a:lnTo>
                <a:lnTo>
                  <a:pt x="324" y="552"/>
                </a:lnTo>
                <a:lnTo>
                  <a:pt x="322" y="553"/>
                </a:lnTo>
                <a:lnTo>
                  <a:pt x="318" y="554"/>
                </a:lnTo>
                <a:lnTo>
                  <a:pt x="316" y="555"/>
                </a:lnTo>
                <a:lnTo>
                  <a:pt x="314" y="556"/>
                </a:lnTo>
                <a:lnTo>
                  <a:pt x="312" y="557"/>
                </a:lnTo>
                <a:lnTo>
                  <a:pt x="312" y="558"/>
                </a:lnTo>
                <a:lnTo>
                  <a:pt x="311" y="559"/>
                </a:lnTo>
                <a:lnTo>
                  <a:pt x="310" y="560"/>
                </a:lnTo>
                <a:lnTo>
                  <a:pt x="308" y="562"/>
                </a:lnTo>
                <a:lnTo>
                  <a:pt x="307" y="564"/>
                </a:lnTo>
                <a:lnTo>
                  <a:pt x="305" y="567"/>
                </a:lnTo>
                <a:lnTo>
                  <a:pt x="303" y="568"/>
                </a:lnTo>
                <a:lnTo>
                  <a:pt x="301" y="569"/>
                </a:lnTo>
                <a:lnTo>
                  <a:pt x="300" y="570"/>
                </a:lnTo>
                <a:lnTo>
                  <a:pt x="299" y="571"/>
                </a:lnTo>
                <a:lnTo>
                  <a:pt x="295" y="573"/>
                </a:lnTo>
                <a:lnTo>
                  <a:pt x="294" y="574"/>
                </a:lnTo>
                <a:lnTo>
                  <a:pt x="293" y="575"/>
                </a:lnTo>
                <a:lnTo>
                  <a:pt x="292" y="575"/>
                </a:lnTo>
                <a:lnTo>
                  <a:pt x="290" y="577"/>
                </a:lnTo>
                <a:lnTo>
                  <a:pt x="288" y="579"/>
                </a:lnTo>
                <a:lnTo>
                  <a:pt x="286" y="581"/>
                </a:lnTo>
                <a:lnTo>
                  <a:pt x="285" y="582"/>
                </a:lnTo>
                <a:lnTo>
                  <a:pt x="284" y="584"/>
                </a:lnTo>
                <a:lnTo>
                  <a:pt x="282" y="587"/>
                </a:lnTo>
                <a:lnTo>
                  <a:pt x="281" y="588"/>
                </a:lnTo>
                <a:lnTo>
                  <a:pt x="280" y="589"/>
                </a:lnTo>
                <a:lnTo>
                  <a:pt x="279" y="589"/>
                </a:lnTo>
                <a:lnTo>
                  <a:pt x="279" y="589"/>
                </a:lnTo>
                <a:lnTo>
                  <a:pt x="278" y="589"/>
                </a:lnTo>
                <a:lnTo>
                  <a:pt x="277" y="589"/>
                </a:lnTo>
                <a:lnTo>
                  <a:pt x="276" y="589"/>
                </a:lnTo>
                <a:lnTo>
                  <a:pt x="276" y="589"/>
                </a:lnTo>
                <a:lnTo>
                  <a:pt x="275" y="588"/>
                </a:lnTo>
                <a:lnTo>
                  <a:pt x="272" y="586"/>
                </a:lnTo>
                <a:lnTo>
                  <a:pt x="270" y="585"/>
                </a:lnTo>
                <a:lnTo>
                  <a:pt x="269" y="584"/>
                </a:lnTo>
                <a:lnTo>
                  <a:pt x="267" y="584"/>
                </a:lnTo>
                <a:lnTo>
                  <a:pt x="266" y="583"/>
                </a:lnTo>
                <a:lnTo>
                  <a:pt x="264" y="583"/>
                </a:lnTo>
                <a:lnTo>
                  <a:pt x="263" y="583"/>
                </a:lnTo>
                <a:lnTo>
                  <a:pt x="261" y="583"/>
                </a:lnTo>
                <a:lnTo>
                  <a:pt x="256" y="584"/>
                </a:lnTo>
                <a:lnTo>
                  <a:pt x="254" y="584"/>
                </a:lnTo>
                <a:lnTo>
                  <a:pt x="253" y="584"/>
                </a:lnTo>
                <a:lnTo>
                  <a:pt x="253" y="585"/>
                </a:lnTo>
                <a:lnTo>
                  <a:pt x="252" y="585"/>
                </a:lnTo>
                <a:lnTo>
                  <a:pt x="251" y="585"/>
                </a:lnTo>
                <a:lnTo>
                  <a:pt x="251" y="586"/>
                </a:lnTo>
                <a:lnTo>
                  <a:pt x="250" y="587"/>
                </a:lnTo>
                <a:lnTo>
                  <a:pt x="248" y="590"/>
                </a:lnTo>
                <a:lnTo>
                  <a:pt x="246" y="592"/>
                </a:lnTo>
                <a:lnTo>
                  <a:pt x="245" y="593"/>
                </a:lnTo>
                <a:lnTo>
                  <a:pt x="244" y="594"/>
                </a:lnTo>
                <a:lnTo>
                  <a:pt x="243" y="595"/>
                </a:lnTo>
                <a:lnTo>
                  <a:pt x="243" y="596"/>
                </a:lnTo>
                <a:lnTo>
                  <a:pt x="242" y="596"/>
                </a:lnTo>
                <a:lnTo>
                  <a:pt x="241" y="597"/>
                </a:lnTo>
                <a:lnTo>
                  <a:pt x="240" y="597"/>
                </a:lnTo>
                <a:lnTo>
                  <a:pt x="240" y="597"/>
                </a:lnTo>
                <a:lnTo>
                  <a:pt x="238" y="597"/>
                </a:lnTo>
                <a:lnTo>
                  <a:pt x="237" y="596"/>
                </a:lnTo>
                <a:lnTo>
                  <a:pt x="235" y="596"/>
                </a:lnTo>
                <a:lnTo>
                  <a:pt x="234" y="596"/>
                </a:lnTo>
                <a:lnTo>
                  <a:pt x="233" y="595"/>
                </a:lnTo>
                <a:lnTo>
                  <a:pt x="232" y="595"/>
                </a:lnTo>
                <a:lnTo>
                  <a:pt x="230" y="593"/>
                </a:lnTo>
                <a:lnTo>
                  <a:pt x="229" y="592"/>
                </a:lnTo>
                <a:lnTo>
                  <a:pt x="228" y="591"/>
                </a:lnTo>
                <a:lnTo>
                  <a:pt x="227" y="591"/>
                </a:lnTo>
                <a:lnTo>
                  <a:pt x="226" y="591"/>
                </a:lnTo>
                <a:lnTo>
                  <a:pt x="225" y="591"/>
                </a:lnTo>
                <a:lnTo>
                  <a:pt x="223" y="591"/>
                </a:lnTo>
                <a:lnTo>
                  <a:pt x="222" y="591"/>
                </a:lnTo>
                <a:lnTo>
                  <a:pt x="220" y="591"/>
                </a:lnTo>
                <a:lnTo>
                  <a:pt x="219" y="592"/>
                </a:lnTo>
                <a:lnTo>
                  <a:pt x="218" y="592"/>
                </a:lnTo>
                <a:lnTo>
                  <a:pt x="217" y="593"/>
                </a:lnTo>
                <a:lnTo>
                  <a:pt x="217" y="593"/>
                </a:lnTo>
                <a:lnTo>
                  <a:pt x="217" y="594"/>
                </a:lnTo>
                <a:lnTo>
                  <a:pt x="216" y="594"/>
                </a:lnTo>
                <a:lnTo>
                  <a:pt x="216" y="594"/>
                </a:lnTo>
                <a:lnTo>
                  <a:pt x="216" y="594"/>
                </a:lnTo>
                <a:lnTo>
                  <a:pt x="215" y="593"/>
                </a:lnTo>
                <a:lnTo>
                  <a:pt x="215" y="592"/>
                </a:lnTo>
                <a:lnTo>
                  <a:pt x="213" y="589"/>
                </a:lnTo>
                <a:lnTo>
                  <a:pt x="213" y="588"/>
                </a:lnTo>
                <a:lnTo>
                  <a:pt x="212" y="587"/>
                </a:lnTo>
                <a:lnTo>
                  <a:pt x="211" y="586"/>
                </a:lnTo>
                <a:lnTo>
                  <a:pt x="211" y="585"/>
                </a:lnTo>
                <a:lnTo>
                  <a:pt x="210" y="584"/>
                </a:lnTo>
                <a:lnTo>
                  <a:pt x="209" y="583"/>
                </a:lnTo>
                <a:lnTo>
                  <a:pt x="206" y="581"/>
                </a:lnTo>
                <a:lnTo>
                  <a:pt x="205" y="580"/>
                </a:lnTo>
                <a:lnTo>
                  <a:pt x="203" y="580"/>
                </a:lnTo>
                <a:lnTo>
                  <a:pt x="201" y="578"/>
                </a:lnTo>
                <a:lnTo>
                  <a:pt x="198" y="577"/>
                </a:lnTo>
                <a:lnTo>
                  <a:pt x="196" y="576"/>
                </a:lnTo>
                <a:lnTo>
                  <a:pt x="194" y="575"/>
                </a:lnTo>
                <a:lnTo>
                  <a:pt x="193" y="574"/>
                </a:lnTo>
                <a:lnTo>
                  <a:pt x="192" y="573"/>
                </a:lnTo>
                <a:lnTo>
                  <a:pt x="191" y="572"/>
                </a:lnTo>
                <a:lnTo>
                  <a:pt x="190" y="571"/>
                </a:lnTo>
                <a:lnTo>
                  <a:pt x="189" y="568"/>
                </a:lnTo>
                <a:lnTo>
                  <a:pt x="188" y="567"/>
                </a:lnTo>
                <a:lnTo>
                  <a:pt x="187" y="566"/>
                </a:lnTo>
                <a:lnTo>
                  <a:pt x="186" y="565"/>
                </a:lnTo>
                <a:lnTo>
                  <a:pt x="186" y="565"/>
                </a:lnTo>
                <a:lnTo>
                  <a:pt x="185" y="565"/>
                </a:lnTo>
                <a:lnTo>
                  <a:pt x="184" y="564"/>
                </a:lnTo>
                <a:lnTo>
                  <a:pt x="183" y="564"/>
                </a:lnTo>
                <a:lnTo>
                  <a:pt x="182" y="564"/>
                </a:lnTo>
                <a:lnTo>
                  <a:pt x="179" y="564"/>
                </a:lnTo>
                <a:lnTo>
                  <a:pt x="179" y="564"/>
                </a:lnTo>
                <a:lnTo>
                  <a:pt x="178" y="563"/>
                </a:lnTo>
                <a:lnTo>
                  <a:pt x="177" y="563"/>
                </a:lnTo>
                <a:lnTo>
                  <a:pt x="177" y="563"/>
                </a:lnTo>
                <a:lnTo>
                  <a:pt x="177" y="562"/>
                </a:lnTo>
                <a:lnTo>
                  <a:pt x="177" y="561"/>
                </a:lnTo>
                <a:lnTo>
                  <a:pt x="177" y="561"/>
                </a:lnTo>
                <a:lnTo>
                  <a:pt x="177" y="560"/>
                </a:lnTo>
                <a:lnTo>
                  <a:pt x="177" y="559"/>
                </a:lnTo>
                <a:lnTo>
                  <a:pt x="177" y="559"/>
                </a:lnTo>
                <a:lnTo>
                  <a:pt x="178" y="557"/>
                </a:lnTo>
                <a:lnTo>
                  <a:pt x="179" y="556"/>
                </a:lnTo>
                <a:lnTo>
                  <a:pt x="180" y="554"/>
                </a:lnTo>
                <a:lnTo>
                  <a:pt x="182" y="551"/>
                </a:lnTo>
                <a:lnTo>
                  <a:pt x="183" y="551"/>
                </a:lnTo>
                <a:lnTo>
                  <a:pt x="185" y="549"/>
                </a:lnTo>
                <a:lnTo>
                  <a:pt x="188" y="545"/>
                </a:lnTo>
                <a:lnTo>
                  <a:pt x="189" y="544"/>
                </a:lnTo>
                <a:lnTo>
                  <a:pt x="190" y="543"/>
                </a:lnTo>
                <a:lnTo>
                  <a:pt x="190" y="542"/>
                </a:lnTo>
                <a:lnTo>
                  <a:pt x="191" y="541"/>
                </a:lnTo>
                <a:lnTo>
                  <a:pt x="192" y="537"/>
                </a:lnTo>
                <a:lnTo>
                  <a:pt x="193" y="536"/>
                </a:lnTo>
                <a:lnTo>
                  <a:pt x="193" y="535"/>
                </a:lnTo>
                <a:lnTo>
                  <a:pt x="195" y="531"/>
                </a:lnTo>
                <a:lnTo>
                  <a:pt x="196" y="530"/>
                </a:lnTo>
                <a:lnTo>
                  <a:pt x="197" y="529"/>
                </a:lnTo>
                <a:lnTo>
                  <a:pt x="197" y="528"/>
                </a:lnTo>
                <a:lnTo>
                  <a:pt x="197" y="527"/>
                </a:lnTo>
                <a:lnTo>
                  <a:pt x="198" y="524"/>
                </a:lnTo>
                <a:lnTo>
                  <a:pt x="198" y="523"/>
                </a:lnTo>
                <a:lnTo>
                  <a:pt x="199" y="521"/>
                </a:lnTo>
                <a:lnTo>
                  <a:pt x="200" y="520"/>
                </a:lnTo>
                <a:lnTo>
                  <a:pt x="201" y="518"/>
                </a:lnTo>
                <a:lnTo>
                  <a:pt x="202" y="515"/>
                </a:lnTo>
                <a:lnTo>
                  <a:pt x="203" y="514"/>
                </a:lnTo>
                <a:lnTo>
                  <a:pt x="204" y="514"/>
                </a:lnTo>
                <a:lnTo>
                  <a:pt x="204" y="513"/>
                </a:lnTo>
                <a:lnTo>
                  <a:pt x="205" y="513"/>
                </a:lnTo>
                <a:lnTo>
                  <a:pt x="206" y="513"/>
                </a:lnTo>
                <a:lnTo>
                  <a:pt x="207" y="512"/>
                </a:lnTo>
                <a:lnTo>
                  <a:pt x="210" y="512"/>
                </a:lnTo>
                <a:lnTo>
                  <a:pt x="213" y="511"/>
                </a:lnTo>
                <a:lnTo>
                  <a:pt x="214" y="510"/>
                </a:lnTo>
                <a:lnTo>
                  <a:pt x="216" y="510"/>
                </a:lnTo>
                <a:lnTo>
                  <a:pt x="216" y="509"/>
                </a:lnTo>
                <a:lnTo>
                  <a:pt x="217" y="509"/>
                </a:lnTo>
                <a:lnTo>
                  <a:pt x="218" y="508"/>
                </a:lnTo>
                <a:lnTo>
                  <a:pt x="218" y="508"/>
                </a:lnTo>
                <a:lnTo>
                  <a:pt x="219" y="506"/>
                </a:lnTo>
                <a:lnTo>
                  <a:pt x="219" y="504"/>
                </a:lnTo>
                <a:lnTo>
                  <a:pt x="220" y="503"/>
                </a:lnTo>
                <a:lnTo>
                  <a:pt x="220" y="502"/>
                </a:lnTo>
                <a:lnTo>
                  <a:pt x="220" y="501"/>
                </a:lnTo>
                <a:lnTo>
                  <a:pt x="219" y="500"/>
                </a:lnTo>
                <a:lnTo>
                  <a:pt x="219" y="499"/>
                </a:lnTo>
                <a:lnTo>
                  <a:pt x="218" y="498"/>
                </a:lnTo>
                <a:lnTo>
                  <a:pt x="215" y="494"/>
                </a:lnTo>
                <a:lnTo>
                  <a:pt x="214" y="493"/>
                </a:lnTo>
                <a:lnTo>
                  <a:pt x="214" y="492"/>
                </a:lnTo>
                <a:lnTo>
                  <a:pt x="212" y="492"/>
                </a:lnTo>
                <a:lnTo>
                  <a:pt x="210" y="490"/>
                </a:lnTo>
                <a:lnTo>
                  <a:pt x="208" y="489"/>
                </a:lnTo>
                <a:lnTo>
                  <a:pt x="207" y="488"/>
                </a:lnTo>
                <a:lnTo>
                  <a:pt x="206" y="487"/>
                </a:lnTo>
                <a:lnTo>
                  <a:pt x="206" y="486"/>
                </a:lnTo>
                <a:lnTo>
                  <a:pt x="205" y="486"/>
                </a:lnTo>
                <a:lnTo>
                  <a:pt x="205" y="485"/>
                </a:lnTo>
                <a:lnTo>
                  <a:pt x="205" y="484"/>
                </a:lnTo>
                <a:lnTo>
                  <a:pt x="205" y="483"/>
                </a:lnTo>
                <a:lnTo>
                  <a:pt x="205" y="482"/>
                </a:lnTo>
                <a:lnTo>
                  <a:pt x="206" y="481"/>
                </a:lnTo>
                <a:lnTo>
                  <a:pt x="206" y="481"/>
                </a:lnTo>
                <a:lnTo>
                  <a:pt x="206" y="480"/>
                </a:lnTo>
                <a:lnTo>
                  <a:pt x="205" y="479"/>
                </a:lnTo>
                <a:lnTo>
                  <a:pt x="205" y="478"/>
                </a:lnTo>
                <a:lnTo>
                  <a:pt x="205" y="477"/>
                </a:lnTo>
                <a:lnTo>
                  <a:pt x="204" y="477"/>
                </a:lnTo>
                <a:lnTo>
                  <a:pt x="203" y="476"/>
                </a:lnTo>
                <a:lnTo>
                  <a:pt x="202" y="475"/>
                </a:lnTo>
                <a:lnTo>
                  <a:pt x="201" y="475"/>
                </a:lnTo>
                <a:lnTo>
                  <a:pt x="200" y="474"/>
                </a:lnTo>
                <a:lnTo>
                  <a:pt x="199" y="474"/>
                </a:lnTo>
                <a:lnTo>
                  <a:pt x="198" y="474"/>
                </a:lnTo>
                <a:lnTo>
                  <a:pt x="198" y="474"/>
                </a:lnTo>
                <a:lnTo>
                  <a:pt x="197" y="474"/>
                </a:lnTo>
                <a:lnTo>
                  <a:pt x="196" y="474"/>
                </a:lnTo>
                <a:lnTo>
                  <a:pt x="195" y="474"/>
                </a:lnTo>
                <a:lnTo>
                  <a:pt x="195" y="474"/>
                </a:lnTo>
                <a:lnTo>
                  <a:pt x="193" y="475"/>
                </a:lnTo>
                <a:lnTo>
                  <a:pt x="191" y="476"/>
                </a:lnTo>
                <a:lnTo>
                  <a:pt x="191" y="476"/>
                </a:lnTo>
                <a:lnTo>
                  <a:pt x="187" y="476"/>
                </a:lnTo>
                <a:lnTo>
                  <a:pt x="185" y="477"/>
                </a:lnTo>
                <a:lnTo>
                  <a:pt x="183" y="477"/>
                </a:lnTo>
                <a:lnTo>
                  <a:pt x="180" y="479"/>
                </a:lnTo>
                <a:lnTo>
                  <a:pt x="178" y="479"/>
                </a:lnTo>
                <a:lnTo>
                  <a:pt x="177" y="480"/>
                </a:lnTo>
                <a:lnTo>
                  <a:pt x="175" y="480"/>
                </a:lnTo>
                <a:lnTo>
                  <a:pt x="173" y="480"/>
                </a:lnTo>
                <a:lnTo>
                  <a:pt x="169" y="480"/>
                </a:lnTo>
                <a:lnTo>
                  <a:pt x="166" y="480"/>
                </a:lnTo>
                <a:lnTo>
                  <a:pt x="164" y="480"/>
                </a:lnTo>
                <a:lnTo>
                  <a:pt x="162" y="480"/>
                </a:lnTo>
                <a:lnTo>
                  <a:pt x="161" y="479"/>
                </a:lnTo>
                <a:lnTo>
                  <a:pt x="156" y="478"/>
                </a:lnTo>
                <a:lnTo>
                  <a:pt x="155" y="478"/>
                </a:lnTo>
                <a:lnTo>
                  <a:pt x="154" y="478"/>
                </a:lnTo>
                <a:lnTo>
                  <a:pt x="153" y="477"/>
                </a:lnTo>
                <a:lnTo>
                  <a:pt x="152" y="477"/>
                </a:lnTo>
                <a:lnTo>
                  <a:pt x="150" y="478"/>
                </a:lnTo>
                <a:lnTo>
                  <a:pt x="149" y="478"/>
                </a:lnTo>
                <a:lnTo>
                  <a:pt x="147" y="479"/>
                </a:lnTo>
                <a:lnTo>
                  <a:pt x="146" y="479"/>
                </a:lnTo>
                <a:lnTo>
                  <a:pt x="146" y="479"/>
                </a:lnTo>
                <a:lnTo>
                  <a:pt x="145" y="479"/>
                </a:lnTo>
                <a:lnTo>
                  <a:pt x="145" y="479"/>
                </a:lnTo>
                <a:lnTo>
                  <a:pt x="144" y="479"/>
                </a:lnTo>
                <a:lnTo>
                  <a:pt x="143" y="479"/>
                </a:lnTo>
                <a:lnTo>
                  <a:pt x="140" y="477"/>
                </a:lnTo>
                <a:lnTo>
                  <a:pt x="133" y="473"/>
                </a:lnTo>
                <a:lnTo>
                  <a:pt x="131" y="471"/>
                </a:lnTo>
                <a:lnTo>
                  <a:pt x="129" y="470"/>
                </a:lnTo>
                <a:lnTo>
                  <a:pt x="128" y="469"/>
                </a:lnTo>
                <a:lnTo>
                  <a:pt x="124" y="465"/>
                </a:lnTo>
                <a:lnTo>
                  <a:pt x="120" y="463"/>
                </a:lnTo>
                <a:lnTo>
                  <a:pt x="119" y="461"/>
                </a:lnTo>
                <a:lnTo>
                  <a:pt x="116" y="459"/>
                </a:lnTo>
                <a:lnTo>
                  <a:pt x="115" y="458"/>
                </a:lnTo>
                <a:lnTo>
                  <a:pt x="114" y="457"/>
                </a:lnTo>
                <a:lnTo>
                  <a:pt x="114" y="456"/>
                </a:lnTo>
                <a:lnTo>
                  <a:pt x="113" y="454"/>
                </a:lnTo>
                <a:lnTo>
                  <a:pt x="112" y="452"/>
                </a:lnTo>
                <a:lnTo>
                  <a:pt x="111" y="450"/>
                </a:lnTo>
                <a:lnTo>
                  <a:pt x="111" y="449"/>
                </a:lnTo>
                <a:lnTo>
                  <a:pt x="111" y="447"/>
                </a:lnTo>
                <a:lnTo>
                  <a:pt x="111" y="445"/>
                </a:lnTo>
                <a:lnTo>
                  <a:pt x="111" y="442"/>
                </a:lnTo>
                <a:lnTo>
                  <a:pt x="112" y="438"/>
                </a:lnTo>
                <a:lnTo>
                  <a:pt x="112" y="435"/>
                </a:lnTo>
                <a:lnTo>
                  <a:pt x="112" y="434"/>
                </a:lnTo>
                <a:lnTo>
                  <a:pt x="112" y="433"/>
                </a:lnTo>
                <a:lnTo>
                  <a:pt x="112" y="431"/>
                </a:lnTo>
                <a:lnTo>
                  <a:pt x="112" y="430"/>
                </a:lnTo>
                <a:lnTo>
                  <a:pt x="111" y="428"/>
                </a:lnTo>
                <a:lnTo>
                  <a:pt x="111" y="425"/>
                </a:lnTo>
                <a:lnTo>
                  <a:pt x="110" y="424"/>
                </a:lnTo>
                <a:lnTo>
                  <a:pt x="110" y="423"/>
                </a:lnTo>
                <a:lnTo>
                  <a:pt x="109" y="422"/>
                </a:lnTo>
                <a:lnTo>
                  <a:pt x="108" y="421"/>
                </a:lnTo>
                <a:lnTo>
                  <a:pt x="108" y="420"/>
                </a:lnTo>
                <a:lnTo>
                  <a:pt x="107" y="419"/>
                </a:lnTo>
                <a:lnTo>
                  <a:pt x="106" y="419"/>
                </a:lnTo>
                <a:lnTo>
                  <a:pt x="105" y="419"/>
                </a:lnTo>
                <a:lnTo>
                  <a:pt x="104" y="418"/>
                </a:lnTo>
                <a:lnTo>
                  <a:pt x="103" y="418"/>
                </a:lnTo>
                <a:lnTo>
                  <a:pt x="101" y="418"/>
                </a:lnTo>
                <a:lnTo>
                  <a:pt x="99" y="418"/>
                </a:lnTo>
                <a:lnTo>
                  <a:pt x="98" y="418"/>
                </a:lnTo>
                <a:lnTo>
                  <a:pt x="94" y="419"/>
                </a:lnTo>
                <a:lnTo>
                  <a:pt x="90" y="419"/>
                </a:lnTo>
                <a:lnTo>
                  <a:pt x="89" y="419"/>
                </a:lnTo>
                <a:lnTo>
                  <a:pt x="87" y="420"/>
                </a:lnTo>
                <a:lnTo>
                  <a:pt x="83" y="421"/>
                </a:lnTo>
                <a:lnTo>
                  <a:pt x="81" y="421"/>
                </a:lnTo>
                <a:lnTo>
                  <a:pt x="76" y="422"/>
                </a:lnTo>
                <a:lnTo>
                  <a:pt x="75" y="422"/>
                </a:lnTo>
                <a:lnTo>
                  <a:pt x="75" y="422"/>
                </a:lnTo>
                <a:lnTo>
                  <a:pt x="74" y="421"/>
                </a:lnTo>
                <a:lnTo>
                  <a:pt x="73" y="421"/>
                </a:lnTo>
                <a:lnTo>
                  <a:pt x="72" y="420"/>
                </a:lnTo>
                <a:lnTo>
                  <a:pt x="71" y="418"/>
                </a:lnTo>
                <a:lnTo>
                  <a:pt x="70" y="418"/>
                </a:lnTo>
                <a:lnTo>
                  <a:pt x="69" y="417"/>
                </a:lnTo>
                <a:lnTo>
                  <a:pt x="67" y="416"/>
                </a:lnTo>
                <a:lnTo>
                  <a:pt x="65" y="415"/>
                </a:lnTo>
                <a:lnTo>
                  <a:pt x="62" y="414"/>
                </a:lnTo>
                <a:lnTo>
                  <a:pt x="57" y="412"/>
                </a:lnTo>
                <a:lnTo>
                  <a:pt x="50" y="411"/>
                </a:lnTo>
                <a:lnTo>
                  <a:pt x="49" y="410"/>
                </a:lnTo>
                <a:lnTo>
                  <a:pt x="48" y="410"/>
                </a:lnTo>
                <a:lnTo>
                  <a:pt x="47" y="410"/>
                </a:lnTo>
                <a:lnTo>
                  <a:pt x="46" y="410"/>
                </a:lnTo>
                <a:lnTo>
                  <a:pt x="46" y="410"/>
                </a:lnTo>
                <a:lnTo>
                  <a:pt x="45" y="411"/>
                </a:lnTo>
                <a:lnTo>
                  <a:pt x="43" y="411"/>
                </a:lnTo>
                <a:lnTo>
                  <a:pt x="39" y="413"/>
                </a:lnTo>
                <a:lnTo>
                  <a:pt x="38" y="414"/>
                </a:lnTo>
                <a:lnTo>
                  <a:pt x="36" y="415"/>
                </a:lnTo>
                <a:lnTo>
                  <a:pt x="35" y="415"/>
                </a:lnTo>
                <a:lnTo>
                  <a:pt x="33" y="415"/>
                </a:lnTo>
                <a:lnTo>
                  <a:pt x="32" y="415"/>
                </a:lnTo>
                <a:lnTo>
                  <a:pt x="30" y="415"/>
                </a:lnTo>
                <a:lnTo>
                  <a:pt x="28" y="414"/>
                </a:lnTo>
                <a:lnTo>
                  <a:pt x="27" y="414"/>
                </a:lnTo>
                <a:lnTo>
                  <a:pt x="27" y="413"/>
                </a:lnTo>
                <a:lnTo>
                  <a:pt x="26" y="413"/>
                </a:lnTo>
                <a:lnTo>
                  <a:pt x="25" y="412"/>
                </a:lnTo>
                <a:lnTo>
                  <a:pt x="24" y="411"/>
                </a:lnTo>
                <a:lnTo>
                  <a:pt x="23" y="411"/>
                </a:lnTo>
                <a:lnTo>
                  <a:pt x="20" y="407"/>
                </a:lnTo>
                <a:lnTo>
                  <a:pt x="19" y="405"/>
                </a:lnTo>
                <a:lnTo>
                  <a:pt x="17" y="404"/>
                </a:lnTo>
                <a:lnTo>
                  <a:pt x="16" y="403"/>
                </a:lnTo>
                <a:lnTo>
                  <a:pt x="15" y="402"/>
                </a:lnTo>
                <a:lnTo>
                  <a:pt x="14" y="402"/>
                </a:lnTo>
                <a:lnTo>
                  <a:pt x="14" y="402"/>
                </a:lnTo>
                <a:lnTo>
                  <a:pt x="13" y="401"/>
                </a:lnTo>
                <a:lnTo>
                  <a:pt x="12" y="401"/>
                </a:lnTo>
                <a:lnTo>
                  <a:pt x="10" y="401"/>
                </a:lnTo>
                <a:lnTo>
                  <a:pt x="6" y="400"/>
                </a:lnTo>
                <a:lnTo>
                  <a:pt x="5" y="400"/>
                </a:lnTo>
                <a:lnTo>
                  <a:pt x="4" y="400"/>
                </a:lnTo>
                <a:lnTo>
                  <a:pt x="3" y="399"/>
                </a:lnTo>
                <a:lnTo>
                  <a:pt x="2" y="399"/>
                </a:lnTo>
                <a:lnTo>
                  <a:pt x="1" y="398"/>
                </a:lnTo>
                <a:lnTo>
                  <a:pt x="0" y="398"/>
                </a:lnTo>
                <a:lnTo>
                  <a:pt x="0" y="398"/>
                </a:lnTo>
                <a:lnTo>
                  <a:pt x="0" y="397"/>
                </a:lnTo>
                <a:lnTo>
                  <a:pt x="0" y="397"/>
                </a:lnTo>
                <a:lnTo>
                  <a:pt x="1" y="397"/>
                </a:lnTo>
                <a:lnTo>
                  <a:pt x="2" y="396"/>
                </a:lnTo>
                <a:lnTo>
                  <a:pt x="3" y="395"/>
                </a:lnTo>
                <a:lnTo>
                  <a:pt x="4" y="395"/>
                </a:lnTo>
                <a:lnTo>
                  <a:pt x="4" y="394"/>
                </a:lnTo>
                <a:lnTo>
                  <a:pt x="5" y="393"/>
                </a:lnTo>
                <a:lnTo>
                  <a:pt x="5" y="393"/>
                </a:lnTo>
                <a:lnTo>
                  <a:pt x="5" y="392"/>
                </a:lnTo>
              </a:path>
            </a:pathLst>
          </a:custGeom>
          <a:noFill/>
          <a:ln w="98425">
            <a:solidFill>
              <a:srgbClr val="CCCC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132" name="Freeform 248">
            <a:extLst>
              <a:ext uri="{FF2B5EF4-FFF2-40B4-BE49-F238E27FC236}">
                <a16:creationId xmlns:a16="http://schemas.microsoft.com/office/drawing/2014/main" id="{F0319508-88ED-4BD8-88E2-DB6069374412}"/>
              </a:ext>
            </a:extLst>
          </p:cNvPr>
          <p:cNvSpPr>
            <a:spLocks/>
          </p:cNvSpPr>
          <p:nvPr/>
        </p:nvSpPr>
        <p:spPr bwMode="auto">
          <a:xfrm>
            <a:off x="8574948" y="2298455"/>
            <a:ext cx="266990" cy="403542"/>
          </a:xfrm>
          <a:custGeom>
            <a:avLst/>
            <a:gdLst>
              <a:gd name="T0" fmla="*/ 87 w 262"/>
              <a:gd name="T1" fmla="*/ 390 h 396"/>
              <a:gd name="T2" fmla="*/ 75 w 262"/>
              <a:gd name="T3" fmla="*/ 385 h 396"/>
              <a:gd name="T4" fmla="*/ 62 w 262"/>
              <a:gd name="T5" fmla="*/ 376 h 396"/>
              <a:gd name="T6" fmla="*/ 54 w 262"/>
              <a:gd name="T7" fmla="*/ 375 h 396"/>
              <a:gd name="T8" fmla="*/ 40 w 262"/>
              <a:gd name="T9" fmla="*/ 381 h 396"/>
              <a:gd name="T10" fmla="*/ 30 w 262"/>
              <a:gd name="T11" fmla="*/ 376 h 396"/>
              <a:gd name="T12" fmla="*/ 15 w 262"/>
              <a:gd name="T13" fmla="*/ 360 h 396"/>
              <a:gd name="T14" fmla="*/ 7 w 262"/>
              <a:gd name="T15" fmla="*/ 346 h 396"/>
              <a:gd name="T16" fmla="*/ 11 w 262"/>
              <a:gd name="T17" fmla="*/ 337 h 396"/>
              <a:gd name="T18" fmla="*/ 13 w 262"/>
              <a:gd name="T19" fmla="*/ 331 h 396"/>
              <a:gd name="T20" fmla="*/ 4 w 262"/>
              <a:gd name="T21" fmla="*/ 321 h 396"/>
              <a:gd name="T22" fmla="*/ 0 w 262"/>
              <a:gd name="T23" fmla="*/ 313 h 396"/>
              <a:gd name="T24" fmla="*/ 4 w 262"/>
              <a:gd name="T25" fmla="*/ 299 h 396"/>
              <a:gd name="T26" fmla="*/ 5 w 262"/>
              <a:gd name="T27" fmla="*/ 286 h 396"/>
              <a:gd name="T28" fmla="*/ 11 w 262"/>
              <a:gd name="T29" fmla="*/ 268 h 396"/>
              <a:gd name="T30" fmla="*/ 13 w 262"/>
              <a:gd name="T31" fmla="*/ 254 h 396"/>
              <a:gd name="T32" fmla="*/ 13 w 262"/>
              <a:gd name="T33" fmla="*/ 240 h 396"/>
              <a:gd name="T34" fmla="*/ 7 w 262"/>
              <a:gd name="T35" fmla="*/ 228 h 396"/>
              <a:gd name="T36" fmla="*/ 8 w 262"/>
              <a:gd name="T37" fmla="*/ 224 h 396"/>
              <a:gd name="T38" fmla="*/ 16 w 262"/>
              <a:gd name="T39" fmla="*/ 220 h 396"/>
              <a:gd name="T40" fmla="*/ 17 w 262"/>
              <a:gd name="T41" fmla="*/ 213 h 396"/>
              <a:gd name="T42" fmla="*/ 18 w 262"/>
              <a:gd name="T43" fmla="*/ 200 h 396"/>
              <a:gd name="T44" fmla="*/ 21 w 262"/>
              <a:gd name="T45" fmla="*/ 189 h 396"/>
              <a:gd name="T46" fmla="*/ 33 w 262"/>
              <a:gd name="T47" fmla="*/ 185 h 396"/>
              <a:gd name="T48" fmla="*/ 37 w 262"/>
              <a:gd name="T49" fmla="*/ 181 h 396"/>
              <a:gd name="T50" fmla="*/ 36 w 262"/>
              <a:gd name="T51" fmla="*/ 173 h 396"/>
              <a:gd name="T52" fmla="*/ 40 w 262"/>
              <a:gd name="T53" fmla="*/ 170 h 396"/>
              <a:gd name="T54" fmla="*/ 53 w 262"/>
              <a:gd name="T55" fmla="*/ 171 h 396"/>
              <a:gd name="T56" fmla="*/ 71 w 262"/>
              <a:gd name="T57" fmla="*/ 173 h 396"/>
              <a:gd name="T58" fmla="*/ 88 w 262"/>
              <a:gd name="T59" fmla="*/ 169 h 396"/>
              <a:gd name="T60" fmla="*/ 98 w 262"/>
              <a:gd name="T61" fmla="*/ 169 h 396"/>
              <a:gd name="T62" fmla="*/ 110 w 262"/>
              <a:gd name="T63" fmla="*/ 174 h 396"/>
              <a:gd name="T64" fmla="*/ 114 w 262"/>
              <a:gd name="T65" fmla="*/ 174 h 396"/>
              <a:gd name="T66" fmla="*/ 119 w 262"/>
              <a:gd name="T67" fmla="*/ 165 h 396"/>
              <a:gd name="T68" fmla="*/ 125 w 262"/>
              <a:gd name="T69" fmla="*/ 161 h 396"/>
              <a:gd name="T70" fmla="*/ 137 w 262"/>
              <a:gd name="T71" fmla="*/ 162 h 396"/>
              <a:gd name="T72" fmla="*/ 147 w 262"/>
              <a:gd name="T73" fmla="*/ 156 h 396"/>
              <a:gd name="T74" fmla="*/ 150 w 262"/>
              <a:gd name="T75" fmla="*/ 149 h 396"/>
              <a:gd name="T76" fmla="*/ 148 w 262"/>
              <a:gd name="T77" fmla="*/ 139 h 396"/>
              <a:gd name="T78" fmla="*/ 141 w 262"/>
              <a:gd name="T79" fmla="*/ 131 h 396"/>
              <a:gd name="T80" fmla="*/ 125 w 262"/>
              <a:gd name="T81" fmla="*/ 124 h 396"/>
              <a:gd name="T82" fmla="*/ 122 w 262"/>
              <a:gd name="T83" fmla="*/ 114 h 396"/>
              <a:gd name="T84" fmla="*/ 123 w 262"/>
              <a:gd name="T85" fmla="*/ 104 h 396"/>
              <a:gd name="T86" fmla="*/ 135 w 262"/>
              <a:gd name="T87" fmla="*/ 87 h 396"/>
              <a:gd name="T88" fmla="*/ 141 w 262"/>
              <a:gd name="T89" fmla="*/ 73 h 396"/>
              <a:gd name="T90" fmla="*/ 147 w 262"/>
              <a:gd name="T91" fmla="*/ 68 h 396"/>
              <a:gd name="T92" fmla="*/ 154 w 262"/>
              <a:gd name="T93" fmla="*/ 69 h 396"/>
              <a:gd name="T94" fmla="*/ 161 w 262"/>
              <a:gd name="T95" fmla="*/ 69 h 396"/>
              <a:gd name="T96" fmla="*/ 177 w 262"/>
              <a:gd name="T97" fmla="*/ 62 h 396"/>
              <a:gd name="T98" fmla="*/ 194 w 262"/>
              <a:gd name="T99" fmla="*/ 57 h 396"/>
              <a:gd name="T100" fmla="*/ 205 w 262"/>
              <a:gd name="T101" fmla="*/ 46 h 396"/>
              <a:gd name="T102" fmla="*/ 213 w 262"/>
              <a:gd name="T103" fmla="*/ 43 h 396"/>
              <a:gd name="T104" fmla="*/ 225 w 262"/>
              <a:gd name="T105" fmla="*/ 42 h 396"/>
              <a:gd name="T106" fmla="*/ 228 w 262"/>
              <a:gd name="T107" fmla="*/ 38 h 396"/>
              <a:gd name="T108" fmla="*/ 225 w 262"/>
              <a:gd name="T109" fmla="*/ 28 h 396"/>
              <a:gd name="T110" fmla="*/ 225 w 262"/>
              <a:gd name="T111" fmla="*/ 22 h 396"/>
              <a:gd name="T112" fmla="*/ 231 w 262"/>
              <a:gd name="T113" fmla="*/ 15 h 396"/>
              <a:gd name="T114" fmla="*/ 241 w 262"/>
              <a:gd name="T115" fmla="*/ 12 h 396"/>
              <a:gd name="T116" fmla="*/ 252 w 262"/>
              <a:gd name="T117" fmla="*/ 4 h 3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262" h="396">
                <a:moveTo>
                  <a:pt x="87" y="396"/>
                </a:moveTo>
                <a:lnTo>
                  <a:pt x="88" y="394"/>
                </a:lnTo>
                <a:lnTo>
                  <a:pt x="88" y="393"/>
                </a:lnTo>
                <a:lnTo>
                  <a:pt x="88" y="393"/>
                </a:lnTo>
                <a:lnTo>
                  <a:pt x="88" y="392"/>
                </a:lnTo>
                <a:lnTo>
                  <a:pt x="87" y="391"/>
                </a:lnTo>
                <a:lnTo>
                  <a:pt x="87" y="390"/>
                </a:lnTo>
                <a:lnTo>
                  <a:pt x="86" y="390"/>
                </a:lnTo>
                <a:lnTo>
                  <a:pt x="86" y="389"/>
                </a:lnTo>
                <a:lnTo>
                  <a:pt x="85" y="389"/>
                </a:lnTo>
                <a:lnTo>
                  <a:pt x="84" y="388"/>
                </a:lnTo>
                <a:lnTo>
                  <a:pt x="82" y="387"/>
                </a:lnTo>
                <a:lnTo>
                  <a:pt x="80" y="387"/>
                </a:lnTo>
                <a:lnTo>
                  <a:pt x="75" y="385"/>
                </a:lnTo>
                <a:lnTo>
                  <a:pt x="74" y="384"/>
                </a:lnTo>
                <a:lnTo>
                  <a:pt x="72" y="384"/>
                </a:lnTo>
                <a:lnTo>
                  <a:pt x="70" y="383"/>
                </a:lnTo>
                <a:lnTo>
                  <a:pt x="68" y="381"/>
                </a:lnTo>
                <a:lnTo>
                  <a:pt x="66" y="380"/>
                </a:lnTo>
                <a:lnTo>
                  <a:pt x="63" y="377"/>
                </a:lnTo>
                <a:lnTo>
                  <a:pt x="62" y="376"/>
                </a:lnTo>
                <a:lnTo>
                  <a:pt x="61" y="376"/>
                </a:lnTo>
                <a:lnTo>
                  <a:pt x="60" y="375"/>
                </a:lnTo>
                <a:lnTo>
                  <a:pt x="59" y="375"/>
                </a:lnTo>
                <a:lnTo>
                  <a:pt x="58" y="375"/>
                </a:lnTo>
                <a:lnTo>
                  <a:pt x="57" y="375"/>
                </a:lnTo>
                <a:lnTo>
                  <a:pt x="56" y="375"/>
                </a:lnTo>
                <a:lnTo>
                  <a:pt x="54" y="375"/>
                </a:lnTo>
                <a:lnTo>
                  <a:pt x="53" y="376"/>
                </a:lnTo>
                <a:lnTo>
                  <a:pt x="51" y="376"/>
                </a:lnTo>
                <a:lnTo>
                  <a:pt x="49" y="377"/>
                </a:lnTo>
                <a:lnTo>
                  <a:pt x="44" y="380"/>
                </a:lnTo>
                <a:lnTo>
                  <a:pt x="42" y="380"/>
                </a:lnTo>
                <a:lnTo>
                  <a:pt x="41" y="381"/>
                </a:lnTo>
                <a:lnTo>
                  <a:pt x="40" y="381"/>
                </a:lnTo>
                <a:lnTo>
                  <a:pt x="39" y="381"/>
                </a:lnTo>
                <a:lnTo>
                  <a:pt x="38" y="381"/>
                </a:lnTo>
                <a:lnTo>
                  <a:pt x="36" y="380"/>
                </a:lnTo>
                <a:lnTo>
                  <a:pt x="36" y="380"/>
                </a:lnTo>
                <a:lnTo>
                  <a:pt x="35" y="380"/>
                </a:lnTo>
                <a:lnTo>
                  <a:pt x="33" y="378"/>
                </a:lnTo>
                <a:lnTo>
                  <a:pt x="30" y="376"/>
                </a:lnTo>
                <a:lnTo>
                  <a:pt x="27" y="373"/>
                </a:lnTo>
                <a:lnTo>
                  <a:pt x="25" y="371"/>
                </a:lnTo>
                <a:lnTo>
                  <a:pt x="22" y="368"/>
                </a:lnTo>
                <a:lnTo>
                  <a:pt x="21" y="367"/>
                </a:lnTo>
                <a:lnTo>
                  <a:pt x="16" y="362"/>
                </a:lnTo>
                <a:lnTo>
                  <a:pt x="15" y="361"/>
                </a:lnTo>
                <a:lnTo>
                  <a:pt x="15" y="360"/>
                </a:lnTo>
                <a:lnTo>
                  <a:pt x="12" y="356"/>
                </a:lnTo>
                <a:lnTo>
                  <a:pt x="9" y="352"/>
                </a:lnTo>
                <a:lnTo>
                  <a:pt x="8" y="350"/>
                </a:lnTo>
                <a:lnTo>
                  <a:pt x="8" y="349"/>
                </a:lnTo>
                <a:lnTo>
                  <a:pt x="7" y="348"/>
                </a:lnTo>
                <a:lnTo>
                  <a:pt x="7" y="347"/>
                </a:lnTo>
                <a:lnTo>
                  <a:pt x="7" y="346"/>
                </a:lnTo>
                <a:lnTo>
                  <a:pt x="7" y="345"/>
                </a:lnTo>
                <a:lnTo>
                  <a:pt x="7" y="344"/>
                </a:lnTo>
                <a:lnTo>
                  <a:pt x="7" y="343"/>
                </a:lnTo>
                <a:lnTo>
                  <a:pt x="8" y="342"/>
                </a:lnTo>
                <a:lnTo>
                  <a:pt x="9" y="341"/>
                </a:lnTo>
                <a:lnTo>
                  <a:pt x="10" y="339"/>
                </a:lnTo>
                <a:lnTo>
                  <a:pt x="11" y="337"/>
                </a:lnTo>
                <a:lnTo>
                  <a:pt x="13" y="335"/>
                </a:lnTo>
                <a:lnTo>
                  <a:pt x="13" y="334"/>
                </a:lnTo>
                <a:lnTo>
                  <a:pt x="14" y="333"/>
                </a:lnTo>
                <a:lnTo>
                  <a:pt x="14" y="333"/>
                </a:lnTo>
                <a:lnTo>
                  <a:pt x="14" y="332"/>
                </a:lnTo>
                <a:lnTo>
                  <a:pt x="14" y="332"/>
                </a:lnTo>
                <a:lnTo>
                  <a:pt x="13" y="331"/>
                </a:lnTo>
                <a:lnTo>
                  <a:pt x="12" y="329"/>
                </a:lnTo>
                <a:lnTo>
                  <a:pt x="11" y="328"/>
                </a:lnTo>
                <a:lnTo>
                  <a:pt x="11" y="327"/>
                </a:lnTo>
                <a:lnTo>
                  <a:pt x="10" y="326"/>
                </a:lnTo>
                <a:lnTo>
                  <a:pt x="9" y="325"/>
                </a:lnTo>
                <a:lnTo>
                  <a:pt x="6" y="323"/>
                </a:lnTo>
                <a:lnTo>
                  <a:pt x="4" y="321"/>
                </a:lnTo>
                <a:lnTo>
                  <a:pt x="3" y="320"/>
                </a:lnTo>
                <a:lnTo>
                  <a:pt x="2" y="319"/>
                </a:lnTo>
                <a:lnTo>
                  <a:pt x="1" y="317"/>
                </a:lnTo>
                <a:lnTo>
                  <a:pt x="1" y="316"/>
                </a:lnTo>
                <a:lnTo>
                  <a:pt x="1" y="316"/>
                </a:lnTo>
                <a:lnTo>
                  <a:pt x="0" y="314"/>
                </a:lnTo>
                <a:lnTo>
                  <a:pt x="0" y="313"/>
                </a:lnTo>
                <a:lnTo>
                  <a:pt x="0" y="312"/>
                </a:lnTo>
                <a:lnTo>
                  <a:pt x="0" y="310"/>
                </a:lnTo>
                <a:lnTo>
                  <a:pt x="1" y="308"/>
                </a:lnTo>
                <a:lnTo>
                  <a:pt x="1" y="307"/>
                </a:lnTo>
                <a:lnTo>
                  <a:pt x="2" y="303"/>
                </a:lnTo>
                <a:lnTo>
                  <a:pt x="3" y="301"/>
                </a:lnTo>
                <a:lnTo>
                  <a:pt x="4" y="299"/>
                </a:lnTo>
                <a:lnTo>
                  <a:pt x="5" y="295"/>
                </a:lnTo>
                <a:lnTo>
                  <a:pt x="6" y="290"/>
                </a:lnTo>
                <a:lnTo>
                  <a:pt x="6" y="289"/>
                </a:lnTo>
                <a:lnTo>
                  <a:pt x="6" y="289"/>
                </a:lnTo>
                <a:lnTo>
                  <a:pt x="6" y="288"/>
                </a:lnTo>
                <a:lnTo>
                  <a:pt x="5" y="287"/>
                </a:lnTo>
                <a:lnTo>
                  <a:pt x="5" y="286"/>
                </a:lnTo>
                <a:lnTo>
                  <a:pt x="5" y="285"/>
                </a:lnTo>
                <a:lnTo>
                  <a:pt x="6" y="284"/>
                </a:lnTo>
                <a:lnTo>
                  <a:pt x="6" y="283"/>
                </a:lnTo>
                <a:lnTo>
                  <a:pt x="7" y="279"/>
                </a:lnTo>
                <a:lnTo>
                  <a:pt x="9" y="275"/>
                </a:lnTo>
                <a:lnTo>
                  <a:pt x="11" y="270"/>
                </a:lnTo>
                <a:lnTo>
                  <a:pt x="11" y="268"/>
                </a:lnTo>
                <a:lnTo>
                  <a:pt x="12" y="266"/>
                </a:lnTo>
                <a:lnTo>
                  <a:pt x="12" y="265"/>
                </a:lnTo>
                <a:lnTo>
                  <a:pt x="13" y="263"/>
                </a:lnTo>
                <a:lnTo>
                  <a:pt x="13" y="260"/>
                </a:lnTo>
                <a:lnTo>
                  <a:pt x="13" y="259"/>
                </a:lnTo>
                <a:lnTo>
                  <a:pt x="13" y="255"/>
                </a:lnTo>
                <a:lnTo>
                  <a:pt x="13" y="254"/>
                </a:lnTo>
                <a:lnTo>
                  <a:pt x="13" y="252"/>
                </a:lnTo>
                <a:lnTo>
                  <a:pt x="14" y="248"/>
                </a:lnTo>
                <a:lnTo>
                  <a:pt x="14" y="247"/>
                </a:lnTo>
                <a:lnTo>
                  <a:pt x="14" y="245"/>
                </a:lnTo>
                <a:lnTo>
                  <a:pt x="13" y="242"/>
                </a:lnTo>
                <a:lnTo>
                  <a:pt x="13" y="241"/>
                </a:lnTo>
                <a:lnTo>
                  <a:pt x="13" y="240"/>
                </a:lnTo>
                <a:lnTo>
                  <a:pt x="12" y="238"/>
                </a:lnTo>
                <a:lnTo>
                  <a:pt x="12" y="237"/>
                </a:lnTo>
                <a:lnTo>
                  <a:pt x="11" y="235"/>
                </a:lnTo>
                <a:lnTo>
                  <a:pt x="11" y="234"/>
                </a:lnTo>
                <a:lnTo>
                  <a:pt x="8" y="230"/>
                </a:lnTo>
                <a:lnTo>
                  <a:pt x="7" y="229"/>
                </a:lnTo>
                <a:lnTo>
                  <a:pt x="7" y="228"/>
                </a:lnTo>
                <a:lnTo>
                  <a:pt x="7" y="227"/>
                </a:lnTo>
                <a:lnTo>
                  <a:pt x="7" y="227"/>
                </a:lnTo>
                <a:lnTo>
                  <a:pt x="7" y="226"/>
                </a:lnTo>
                <a:lnTo>
                  <a:pt x="7" y="225"/>
                </a:lnTo>
                <a:lnTo>
                  <a:pt x="7" y="225"/>
                </a:lnTo>
                <a:lnTo>
                  <a:pt x="8" y="225"/>
                </a:lnTo>
                <a:lnTo>
                  <a:pt x="8" y="224"/>
                </a:lnTo>
                <a:lnTo>
                  <a:pt x="9" y="223"/>
                </a:lnTo>
                <a:lnTo>
                  <a:pt x="10" y="223"/>
                </a:lnTo>
                <a:lnTo>
                  <a:pt x="11" y="222"/>
                </a:lnTo>
                <a:lnTo>
                  <a:pt x="13" y="222"/>
                </a:lnTo>
                <a:lnTo>
                  <a:pt x="14" y="221"/>
                </a:lnTo>
                <a:lnTo>
                  <a:pt x="15" y="221"/>
                </a:lnTo>
                <a:lnTo>
                  <a:pt x="16" y="220"/>
                </a:lnTo>
                <a:lnTo>
                  <a:pt x="16" y="219"/>
                </a:lnTo>
                <a:lnTo>
                  <a:pt x="17" y="218"/>
                </a:lnTo>
                <a:lnTo>
                  <a:pt x="17" y="217"/>
                </a:lnTo>
                <a:lnTo>
                  <a:pt x="17" y="217"/>
                </a:lnTo>
                <a:lnTo>
                  <a:pt x="17" y="216"/>
                </a:lnTo>
                <a:lnTo>
                  <a:pt x="17" y="215"/>
                </a:lnTo>
                <a:lnTo>
                  <a:pt x="17" y="213"/>
                </a:lnTo>
                <a:lnTo>
                  <a:pt x="17" y="212"/>
                </a:lnTo>
                <a:lnTo>
                  <a:pt x="16" y="206"/>
                </a:lnTo>
                <a:lnTo>
                  <a:pt x="16" y="205"/>
                </a:lnTo>
                <a:lnTo>
                  <a:pt x="16" y="205"/>
                </a:lnTo>
                <a:lnTo>
                  <a:pt x="16" y="204"/>
                </a:lnTo>
                <a:lnTo>
                  <a:pt x="18" y="201"/>
                </a:lnTo>
                <a:lnTo>
                  <a:pt x="18" y="200"/>
                </a:lnTo>
                <a:lnTo>
                  <a:pt x="19" y="198"/>
                </a:lnTo>
                <a:lnTo>
                  <a:pt x="19" y="194"/>
                </a:lnTo>
                <a:lnTo>
                  <a:pt x="20" y="193"/>
                </a:lnTo>
                <a:lnTo>
                  <a:pt x="20" y="192"/>
                </a:lnTo>
                <a:lnTo>
                  <a:pt x="20" y="191"/>
                </a:lnTo>
                <a:lnTo>
                  <a:pt x="21" y="190"/>
                </a:lnTo>
                <a:lnTo>
                  <a:pt x="21" y="189"/>
                </a:lnTo>
                <a:lnTo>
                  <a:pt x="22" y="188"/>
                </a:lnTo>
                <a:lnTo>
                  <a:pt x="22" y="188"/>
                </a:lnTo>
                <a:lnTo>
                  <a:pt x="23" y="188"/>
                </a:lnTo>
                <a:lnTo>
                  <a:pt x="23" y="187"/>
                </a:lnTo>
                <a:lnTo>
                  <a:pt x="25" y="187"/>
                </a:lnTo>
                <a:lnTo>
                  <a:pt x="31" y="185"/>
                </a:lnTo>
                <a:lnTo>
                  <a:pt x="33" y="185"/>
                </a:lnTo>
                <a:lnTo>
                  <a:pt x="34" y="184"/>
                </a:lnTo>
                <a:lnTo>
                  <a:pt x="35" y="184"/>
                </a:lnTo>
                <a:lnTo>
                  <a:pt x="36" y="183"/>
                </a:lnTo>
                <a:lnTo>
                  <a:pt x="36" y="183"/>
                </a:lnTo>
                <a:lnTo>
                  <a:pt x="37" y="182"/>
                </a:lnTo>
                <a:lnTo>
                  <a:pt x="37" y="182"/>
                </a:lnTo>
                <a:lnTo>
                  <a:pt x="37" y="181"/>
                </a:lnTo>
                <a:lnTo>
                  <a:pt x="37" y="181"/>
                </a:lnTo>
                <a:lnTo>
                  <a:pt x="37" y="180"/>
                </a:lnTo>
                <a:lnTo>
                  <a:pt x="37" y="179"/>
                </a:lnTo>
                <a:lnTo>
                  <a:pt x="36" y="176"/>
                </a:lnTo>
                <a:lnTo>
                  <a:pt x="36" y="175"/>
                </a:lnTo>
                <a:lnTo>
                  <a:pt x="36" y="174"/>
                </a:lnTo>
                <a:lnTo>
                  <a:pt x="36" y="173"/>
                </a:lnTo>
                <a:lnTo>
                  <a:pt x="36" y="173"/>
                </a:lnTo>
                <a:lnTo>
                  <a:pt x="37" y="172"/>
                </a:lnTo>
                <a:lnTo>
                  <a:pt x="37" y="171"/>
                </a:lnTo>
                <a:lnTo>
                  <a:pt x="38" y="171"/>
                </a:lnTo>
                <a:lnTo>
                  <a:pt x="39" y="170"/>
                </a:lnTo>
                <a:lnTo>
                  <a:pt x="39" y="170"/>
                </a:lnTo>
                <a:lnTo>
                  <a:pt x="40" y="170"/>
                </a:lnTo>
                <a:lnTo>
                  <a:pt x="41" y="169"/>
                </a:lnTo>
                <a:lnTo>
                  <a:pt x="42" y="169"/>
                </a:lnTo>
                <a:lnTo>
                  <a:pt x="43" y="169"/>
                </a:lnTo>
                <a:lnTo>
                  <a:pt x="45" y="169"/>
                </a:lnTo>
                <a:lnTo>
                  <a:pt x="46" y="169"/>
                </a:lnTo>
                <a:lnTo>
                  <a:pt x="51" y="171"/>
                </a:lnTo>
                <a:lnTo>
                  <a:pt x="53" y="171"/>
                </a:lnTo>
                <a:lnTo>
                  <a:pt x="55" y="171"/>
                </a:lnTo>
                <a:lnTo>
                  <a:pt x="56" y="172"/>
                </a:lnTo>
                <a:lnTo>
                  <a:pt x="60" y="172"/>
                </a:lnTo>
                <a:lnTo>
                  <a:pt x="62" y="172"/>
                </a:lnTo>
                <a:lnTo>
                  <a:pt x="68" y="173"/>
                </a:lnTo>
                <a:lnTo>
                  <a:pt x="69" y="173"/>
                </a:lnTo>
                <a:lnTo>
                  <a:pt x="71" y="173"/>
                </a:lnTo>
                <a:lnTo>
                  <a:pt x="73" y="173"/>
                </a:lnTo>
                <a:lnTo>
                  <a:pt x="75" y="173"/>
                </a:lnTo>
                <a:lnTo>
                  <a:pt x="77" y="173"/>
                </a:lnTo>
                <a:lnTo>
                  <a:pt x="79" y="172"/>
                </a:lnTo>
                <a:lnTo>
                  <a:pt x="80" y="172"/>
                </a:lnTo>
                <a:lnTo>
                  <a:pt x="83" y="171"/>
                </a:lnTo>
                <a:lnTo>
                  <a:pt x="88" y="169"/>
                </a:lnTo>
                <a:lnTo>
                  <a:pt x="90" y="168"/>
                </a:lnTo>
                <a:lnTo>
                  <a:pt x="92" y="167"/>
                </a:lnTo>
                <a:lnTo>
                  <a:pt x="93" y="167"/>
                </a:lnTo>
                <a:lnTo>
                  <a:pt x="93" y="167"/>
                </a:lnTo>
                <a:lnTo>
                  <a:pt x="94" y="167"/>
                </a:lnTo>
                <a:lnTo>
                  <a:pt x="94" y="168"/>
                </a:lnTo>
                <a:lnTo>
                  <a:pt x="98" y="169"/>
                </a:lnTo>
                <a:lnTo>
                  <a:pt x="100" y="170"/>
                </a:lnTo>
                <a:lnTo>
                  <a:pt x="101" y="170"/>
                </a:lnTo>
                <a:lnTo>
                  <a:pt x="104" y="171"/>
                </a:lnTo>
                <a:lnTo>
                  <a:pt x="106" y="171"/>
                </a:lnTo>
                <a:lnTo>
                  <a:pt x="106" y="172"/>
                </a:lnTo>
                <a:lnTo>
                  <a:pt x="108" y="172"/>
                </a:lnTo>
                <a:lnTo>
                  <a:pt x="110" y="174"/>
                </a:lnTo>
                <a:lnTo>
                  <a:pt x="111" y="175"/>
                </a:lnTo>
                <a:lnTo>
                  <a:pt x="112" y="175"/>
                </a:lnTo>
                <a:lnTo>
                  <a:pt x="112" y="175"/>
                </a:lnTo>
                <a:lnTo>
                  <a:pt x="113" y="175"/>
                </a:lnTo>
                <a:lnTo>
                  <a:pt x="113" y="175"/>
                </a:lnTo>
                <a:lnTo>
                  <a:pt x="114" y="175"/>
                </a:lnTo>
                <a:lnTo>
                  <a:pt x="114" y="174"/>
                </a:lnTo>
                <a:lnTo>
                  <a:pt x="115" y="174"/>
                </a:lnTo>
                <a:lnTo>
                  <a:pt x="116" y="172"/>
                </a:lnTo>
                <a:lnTo>
                  <a:pt x="117" y="171"/>
                </a:lnTo>
                <a:lnTo>
                  <a:pt x="117" y="169"/>
                </a:lnTo>
                <a:lnTo>
                  <a:pt x="118" y="166"/>
                </a:lnTo>
                <a:lnTo>
                  <a:pt x="119" y="166"/>
                </a:lnTo>
                <a:lnTo>
                  <a:pt x="119" y="165"/>
                </a:lnTo>
                <a:lnTo>
                  <a:pt x="120" y="165"/>
                </a:lnTo>
                <a:lnTo>
                  <a:pt x="120" y="164"/>
                </a:lnTo>
                <a:lnTo>
                  <a:pt x="122" y="163"/>
                </a:lnTo>
                <a:lnTo>
                  <a:pt x="123" y="162"/>
                </a:lnTo>
                <a:lnTo>
                  <a:pt x="124" y="162"/>
                </a:lnTo>
                <a:lnTo>
                  <a:pt x="125" y="162"/>
                </a:lnTo>
                <a:lnTo>
                  <a:pt x="125" y="161"/>
                </a:lnTo>
                <a:lnTo>
                  <a:pt x="126" y="161"/>
                </a:lnTo>
                <a:lnTo>
                  <a:pt x="128" y="162"/>
                </a:lnTo>
                <a:lnTo>
                  <a:pt x="131" y="162"/>
                </a:lnTo>
                <a:lnTo>
                  <a:pt x="132" y="162"/>
                </a:lnTo>
                <a:lnTo>
                  <a:pt x="135" y="162"/>
                </a:lnTo>
                <a:lnTo>
                  <a:pt x="136" y="162"/>
                </a:lnTo>
                <a:lnTo>
                  <a:pt x="137" y="162"/>
                </a:lnTo>
                <a:lnTo>
                  <a:pt x="139" y="162"/>
                </a:lnTo>
                <a:lnTo>
                  <a:pt x="140" y="161"/>
                </a:lnTo>
                <a:lnTo>
                  <a:pt x="141" y="161"/>
                </a:lnTo>
                <a:lnTo>
                  <a:pt x="143" y="160"/>
                </a:lnTo>
                <a:lnTo>
                  <a:pt x="145" y="158"/>
                </a:lnTo>
                <a:lnTo>
                  <a:pt x="146" y="157"/>
                </a:lnTo>
                <a:lnTo>
                  <a:pt x="147" y="156"/>
                </a:lnTo>
                <a:lnTo>
                  <a:pt x="147" y="155"/>
                </a:lnTo>
                <a:lnTo>
                  <a:pt x="148" y="155"/>
                </a:lnTo>
                <a:lnTo>
                  <a:pt x="149" y="154"/>
                </a:lnTo>
                <a:lnTo>
                  <a:pt x="149" y="152"/>
                </a:lnTo>
                <a:lnTo>
                  <a:pt x="149" y="151"/>
                </a:lnTo>
                <a:lnTo>
                  <a:pt x="150" y="150"/>
                </a:lnTo>
                <a:lnTo>
                  <a:pt x="150" y="149"/>
                </a:lnTo>
                <a:lnTo>
                  <a:pt x="150" y="147"/>
                </a:lnTo>
                <a:lnTo>
                  <a:pt x="150" y="146"/>
                </a:lnTo>
                <a:lnTo>
                  <a:pt x="150" y="144"/>
                </a:lnTo>
                <a:lnTo>
                  <a:pt x="149" y="143"/>
                </a:lnTo>
                <a:lnTo>
                  <a:pt x="149" y="142"/>
                </a:lnTo>
                <a:lnTo>
                  <a:pt x="148" y="140"/>
                </a:lnTo>
                <a:lnTo>
                  <a:pt x="148" y="139"/>
                </a:lnTo>
                <a:lnTo>
                  <a:pt x="146" y="137"/>
                </a:lnTo>
                <a:lnTo>
                  <a:pt x="145" y="134"/>
                </a:lnTo>
                <a:lnTo>
                  <a:pt x="144" y="134"/>
                </a:lnTo>
                <a:lnTo>
                  <a:pt x="143" y="133"/>
                </a:lnTo>
                <a:lnTo>
                  <a:pt x="143" y="132"/>
                </a:lnTo>
                <a:lnTo>
                  <a:pt x="142" y="132"/>
                </a:lnTo>
                <a:lnTo>
                  <a:pt x="141" y="131"/>
                </a:lnTo>
                <a:lnTo>
                  <a:pt x="139" y="130"/>
                </a:lnTo>
                <a:lnTo>
                  <a:pt x="138" y="130"/>
                </a:lnTo>
                <a:lnTo>
                  <a:pt x="134" y="129"/>
                </a:lnTo>
                <a:lnTo>
                  <a:pt x="132" y="128"/>
                </a:lnTo>
                <a:lnTo>
                  <a:pt x="127" y="125"/>
                </a:lnTo>
                <a:lnTo>
                  <a:pt x="126" y="125"/>
                </a:lnTo>
                <a:lnTo>
                  <a:pt x="125" y="124"/>
                </a:lnTo>
                <a:lnTo>
                  <a:pt x="124" y="123"/>
                </a:lnTo>
                <a:lnTo>
                  <a:pt x="124" y="122"/>
                </a:lnTo>
                <a:lnTo>
                  <a:pt x="123" y="121"/>
                </a:lnTo>
                <a:lnTo>
                  <a:pt x="123" y="119"/>
                </a:lnTo>
                <a:lnTo>
                  <a:pt x="122" y="118"/>
                </a:lnTo>
                <a:lnTo>
                  <a:pt x="122" y="116"/>
                </a:lnTo>
                <a:lnTo>
                  <a:pt x="122" y="114"/>
                </a:lnTo>
                <a:lnTo>
                  <a:pt x="122" y="113"/>
                </a:lnTo>
                <a:lnTo>
                  <a:pt x="121" y="111"/>
                </a:lnTo>
                <a:lnTo>
                  <a:pt x="122" y="110"/>
                </a:lnTo>
                <a:lnTo>
                  <a:pt x="122" y="108"/>
                </a:lnTo>
                <a:lnTo>
                  <a:pt x="122" y="107"/>
                </a:lnTo>
                <a:lnTo>
                  <a:pt x="122" y="106"/>
                </a:lnTo>
                <a:lnTo>
                  <a:pt x="123" y="104"/>
                </a:lnTo>
                <a:lnTo>
                  <a:pt x="123" y="103"/>
                </a:lnTo>
                <a:lnTo>
                  <a:pt x="124" y="101"/>
                </a:lnTo>
                <a:lnTo>
                  <a:pt x="124" y="100"/>
                </a:lnTo>
                <a:lnTo>
                  <a:pt x="125" y="99"/>
                </a:lnTo>
                <a:lnTo>
                  <a:pt x="133" y="89"/>
                </a:lnTo>
                <a:lnTo>
                  <a:pt x="134" y="88"/>
                </a:lnTo>
                <a:lnTo>
                  <a:pt x="135" y="87"/>
                </a:lnTo>
                <a:lnTo>
                  <a:pt x="136" y="85"/>
                </a:lnTo>
                <a:lnTo>
                  <a:pt x="137" y="81"/>
                </a:lnTo>
                <a:lnTo>
                  <a:pt x="139" y="78"/>
                </a:lnTo>
                <a:lnTo>
                  <a:pt x="139" y="77"/>
                </a:lnTo>
                <a:lnTo>
                  <a:pt x="140" y="74"/>
                </a:lnTo>
                <a:lnTo>
                  <a:pt x="141" y="74"/>
                </a:lnTo>
                <a:lnTo>
                  <a:pt x="141" y="73"/>
                </a:lnTo>
                <a:lnTo>
                  <a:pt x="142" y="72"/>
                </a:lnTo>
                <a:lnTo>
                  <a:pt x="142" y="71"/>
                </a:lnTo>
                <a:lnTo>
                  <a:pt x="143" y="70"/>
                </a:lnTo>
                <a:lnTo>
                  <a:pt x="144" y="70"/>
                </a:lnTo>
                <a:lnTo>
                  <a:pt x="144" y="69"/>
                </a:lnTo>
                <a:lnTo>
                  <a:pt x="145" y="69"/>
                </a:lnTo>
                <a:lnTo>
                  <a:pt x="147" y="68"/>
                </a:lnTo>
                <a:lnTo>
                  <a:pt x="148" y="68"/>
                </a:lnTo>
                <a:lnTo>
                  <a:pt x="149" y="68"/>
                </a:lnTo>
                <a:lnTo>
                  <a:pt x="150" y="67"/>
                </a:lnTo>
                <a:lnTo>
                  <a:pt x="151" y="68"/>
                </a:lnTo>
                <a:lnTo>
                  <a:pt x="151" y="68"/>
                </a:lnTo>
                <a:lnTo>
                  <a:pt x="153" y="69"/>
                </a:lnTo>
                <a:lnTo>
                  <a:pt x="154" y="69"/>
                </a:lnTo>
                <a:lnTo>
                  <a:pt x="154" y="69"/>
                </a:lnTo>
                <a:lnTo>
                  <a:pt x="155" y="69"/>
                </a:lnTo>
                <a:lnTo>
                  <a:pt x="156" y="70"/>
                </a:lnTo>
                <a:lnTo>
                  <a:pt x="157" y="70"/>
                </a:lnTo>
                <a:lnTo>
                  <a:pt x="158" y="70"/>
                </a:lnTo>
                <a:lnTo>
                  <a:pt x="159" y="69"/>
                </a:lnTo>
                <a:lnTo>
                  <a:pt x="161" y="69"/>
                </a:lnTo>
                <a:lnTo>
                  <a:pt x="162" y="68"/>
                </a:lnTo>
                <a:lnTo>
                  <a:pt x="163" y="68"/>
                </a:lnTo>
                <a:lnTo>
                  <a:pt x="168" y="65"/>
                </a:lnTo>
                <a:lnTo>
                  <a:pt x="170" y="64"/>
                </a:lnTo>
                <a:lnTo>
                  <a:pt x="172" y="63"/>
                </a:lnTo>
                <a:lnTo>
                  <a:pt x="174" y="63"/>
                </a:lnTo>
                <a:lnTo>
                  <a:pt x="177" y="62"/>
                </a:lnTo>
                <a:lnTo>
                  <a:pt x="179" y="61"/>
                </a:lnTo>
                <a:lnTo>
                  <a:pt x="184" y="60"/>
                </a:lnTo>
                <a:lnTo>
                  <a:pt x="186" y="59"/>
                </a:lnTo>
                <a:lnTo>
                  <a:pt x="188" y="59"/>
                </a:lnTo>
                <a:lnTo>
                  <a:pt x="191" y="58"/>
                </a:lnTo>
                <a:lnTo>
                  <a:pt x="193" y="57"/>
                </a:lnTo>
                <a:lnTo>
                  <a:pt x="194" y="57"/>
                </a:lnTo>
                <a:lnTo>
                  <a:pt x="196" y="56"/>
                </a:lnTo>
                <a:lnTo>
                  <a:pt x="198" y="54"/>
                </a:lnTo>
                <a:lnTo>
                  <a:pt x="200" y="53"/>
                </a:lnTo>
                <a:lnTo>
                  <a:pt x="200" y="52"/>
                </a:lnTo>
                <a:lnTo>
                  <a:pt x="201" y="51"/>
                </a:lnTo>
                <a:lnTo>
                  <a:pt x="204" y="48"/>
                </a:lnTo>
                <a:lnTo>
                  <a:pt x="205" y="46"/>
                </a:lnTo>
                <a:lnTo>
                  <a:pt x="206" y="45"/>
                </a:lnTo>
                <a:lnTo>
                  <a:pt x="207" y="44"/>
                </a:lnTo>
                <a:lnTo>
                  <a:pt x="208" y="44"/>
                </a:lnTo>
                <a:lnTo>
                  <a:pt x="209" y="43"/>
                </a:lnTo>
                <a:lnTo>
                  <a:pt x="210" y="43"/>
                </a:lnTo>
                <a:lnTo>
                  <a:pt x="210" y="43"/>
                </a:lnTo>
                <a:lnTo>
                  <a:pt x="213" y="43"/>
                </a:lnTo>
                <a:lnTo>
                  <a:pt x="217" y="43"/>
                </a:lnTo>
                <a:lnTo>
                  <a:pt x="219" y="43"/>
                </a:lnTo>
                <a:lnTo>
                  <a:pt x="220" y="43"/>
                </a:lnTo>
                <a:lnTo>
                  <a:pt x="221" y="43"/>
                </a:lnTo>
                <a:lnTo>
                  <a:pt x="223" y="43"/>
                </a:lnTo>
                <a:lnTo>
                  <a:pt x="224" y="43"/>
                </a:lnTo>
                <a:lnTo>
                  <a:pt x="225" y="42"/>
                </a:lnTo>
                <a:lnTo>
                  <a:pt x="225" y="42"/>
                </a:lnTo>
                <a:lnTo>
                  <a:pt x="226" y="41"/>
                </a:lnTo>
                <a:lnTo>
                  <a:pt x="226" y="40"/>
                </a:lnTo>
                <a:lnTo>
                  <a:pt x="227" y="40"/>
                </a:lnTo>
                <a:lnTo>
                  <a:pt x="227" y="40"/>
                </a:lnTo>
                <a:lnTo>
                  <a:pt x="227" y="39"/>
                </a:lnTo>
                <a:lnTo>
                  <a:pt x="228" y="38"/>
                </a:lnTo>
                <a:lnTo>
                  <a:pt x="228" y="37"/>
                </a:lnTo>
                <a:lnTo>
                  <a:pt x="228" y="37"/>
                </a:lnTo>
                <a:lnTo>
                  <a:pt x="227" y="36"/>
                </a:lnTo>
                <a:lnTo>
                  <a:pt x="227" y="35"/>
                </a:lnTo>
                <a:lnTo>
                  <a:pt x="227" y="34"/>
                </a:lnTo>
                <a:lnTo>
                  <a:pt x="226" y="32"/>
                </a:lnTo>
                <a:lnTo>
                  <a:pt x="225" y="28"/>
                </a:lnTo>
                <a:lnTo>
                  <a:pt x="224" y="27"/>
                </a:lnTo>
                <a:lnTo>
                  <a:pt x="224" y="26"/>
                </a:lnTo>
                <a:lnTo>
                  <a:pt x="224" y="25"/>
                </a:lnTo>
                <a:lnTo>
                  <a:pt x="224" y="24"/>
                </a:lnTo>
                <a:lnTo>
                  <a:pt x="224" y="23"/>
                </a:lnTo>
                <a:lnTo>
                  <a:pt x="225" y="22"/>
                </a:lnTo>
                <a:lnTo>
                  <a:pt x="225" y="22"/>
                </a:lnTo>
                <a:lnTo>
                  <a:pt x="225" y="21"/>
                </a:lnTo>
                <a:lnTo>
                  <a:pt x="226" y="20"/>
                </a:lnTo>
                <a:lnTo>
                  <a:pt x="226" y="19"/>
                </a:lnTo>
                <a:lnTo>
                  <a:pt x="228" y="18"/>
                </a:lnTo>
                <a:lnTo>
                  <a:pt x="229" y="16"/>
                </a:lnTo>
                <a:lnTo>
                  <a:pt x="230" y="15"/>
                </a:lnTo>
                <a:lnTo>
                  <a:pt x="231" y="15"/>
                </a:lnTo>
                <a:lnTo>
                  <a:pt x="232" y="14"/>
                </a:lnTo>
                <a:lnTo>
                  <a:pt x="233" y="14"/>
                </a:lnTo>
                <a:lnTo>
                  <a:pt x="235" y="13"/>
                </a:lnTo>
                <a:lnTo>
                  <a:pt x="236" y="12"/>
                </a:lnTo>
                <a:lnTo>
                  <a:pt x="237" y="12"/>
                </a:lnTo>
                <a:lnTo>
                  <a:pt x="240" y="12"/>
                </a:lnTo>
                <a:lnTo>
                  <a:pt x="241" y="12"/>
                </a:lnTo>
                <a:lnTo>
                  <a:pt x="242" y="11"/>
                </a:lnTo>
                <a:lnTo>
                  <a:pt x="243" y="11"/>
                </a:lnTo>
                <a:lnTo>
                  <a:pt x="244" y="10"/>
                </a:lnTo>
                <a:lnTo>
                  <a:pt x="245" y="10"/>
                </a:lnTo>
                <a:lnTo>
                  <a:pt x="246" y="9"/>
                </a:lnTo>
                <a:lnTo>
                  <a:pt x="249" y="7"/>
                </a:lnTo>
                <a:lnTo>
                  <a:pt x="252" y="4"/>
                </a:lnTo>
                <a:lnTo>
                  <a:pt x="253" y="3"/>
                </a:lnTo>
                <a:lnTo>
                  <a:pt x="254" y="3"/>
                </a:lnTo>
                <a:lnTo>
                  <a:pt x="255" y="2"/>
                </a:lnTo>
                <a:lnTo>
                  <a:pt x="256" y="1"/>
                </a:lnTo>
                <a:lnTo>
                  <a:pt x="256" y="0"/>
                </a:lnTo>
                <a:lnTo>
                  <a:pt x="262" y="4"/>
                </a:lnTo>
              </a:path>
            </a:pathLst>
          </a:custGeom>
          <a:noFill/>
          <a:ln w="98425">
            <a:solidFill>
              <a:srgbClr val="CCCC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133" name="Freeform 249">
            <a:extLst>
              <a:ext uri="{FF2B5EF4-FFF2-40B4-BE49-F238E27FC236}">
                <a16:creationId xmlns:a16="http://schemas.microsoft.com/office/drawing/2014/main" id="{30210C69-EF55-4DD6-BC09-AFF8991759E3}"/>
              </a:ext>
            </a:extLst>
          </p:cNvPr>
          <p:cNvSpPr>
            <a:spLocks/>
          </p:cNvSpPr>
          <p:nvPr/>
        </p:nvSpPr>
        <p:spPr bwMode="auto">
          <a:xfrm>
            <a:off x="8859262" y="2446217"/>
            <a:ext cx="928351" cy="669513"/>
          </a:xfrm>
          <a:custGeom>
            <a:avLst/>
            <a:gdLst>
              <a:gd name="T0" fmla="*/ 482 w 911"/>
              <a:gd name="T1" fmla="*/ 2 h 657"/>
              <a:gd name="T2" fmla="*/ 532 w 911"/>
              <a:gd name="T3" fmla="*/ 24 h 657"/>
              <a:gd name="T4" fmla="*/ 510 w 911"/>
              <a:gd name="T5" fmla="*/ 45 h 657"/>
              <a:gd name="T6" fmla="*/ 540 w 911"/>
              <a:gd name="T7" fmla="*/ 65 h 657"/>
              <a:gd name="T8" fmla="*/ 544 w 911"/>
              <a:gd name="T9" fmla="*/ 123 h 657"/>
              <a:gd name="T10" fmla="*/ 553 w 911"/>
              <a:gd name="T11" fmla="*/ 154 h 657"/>
              <a:gd name="T12" fmla="*/ 581 w 911"/>
              <a:gd name="T13" fmla="*/ 123 h 657"/>
              <a:gd name="T14" fmla="*/ 572 w 911"/>
              <a:gd name="T15" fmla="*/ 88 h 657"/>
              <a:gd name="T16" fmla="*/ 611 w 911"/>
              <a:gd name="T17" fmla="*/ 108 h 657"/>
              <a:gd name="T18" fmla="*/ 636 w 911"/>
              <a:gd name="T19" fmla="*/ 150 h 657"/>
              <a:gd name="T20" fmla="*/ 642 w 911"/>
              <a:gd name="T21" fmla="*/ 172 h 657"/>
              <a:gd name="T22" fmla="*/ 685 w 911"/>
              <a:gd name="T23" fmla="*/ 207 h 657"/>
              <a:gd name="T24" fmla="*/ 692 w 911"/>
              <a:gd name="T25" fmla="*/ 282 h 657"/>
              <a:gd name="T26" fmla="*/ 710 w 911"/>
              <a:gd name="T27" fmla="*/ 300 h 657"/>
              <a:gd name="T28" fmla="*/ 678 w 911"/>
              <a:gd name="T29" fmla="*/ 342 h 657"/>
              <a:gd name="T30" fmla="*/ 713 w 911"/>
              <a:gd name="T31" fmla="*/ 349 h 657"/>
              <a:gd name="T32" fmla="*/ 733 w 911"/>
              <a:gd name="T33" fmla="*/ 382 h 657"/>
              <a:gd name="T34" fmla="*/ 782 w 911"/>
              <a:gd name="T35" fmla="*/ 404 h 657"/>
              <a:gd name="T36" fmla="*/ 818 w 911"/>
              <a:gd name="T37" fmla="*/ 431 h 657"/>
              <a:gd name="T38" fmla="*/ 864 w 911"/>
              <a:gd name="T39" fmla="*/ 441 h 657"/>
              <a:gd name="T40" fmla="*/ 908 w 911"/>
              <a:gd name="T41" fmla="*/ 491 h 657"/>
              <a:gd name="T42" fmla="*/ 868 w 911"/>
              <a:gd name="T43" fmla="*/ 519 h 657"/>
              <a:gd name="T44" fmla="*/ 827 w 911"/>
              <a:gd name="T45" fmla="*/ 507 h 657"/>
              <a:gd name="T46" fmla="*/ 777 w 911"/>
              <a:gd name="T47" fmla="*/ 516 h 657"/>
              <a:gd name="T48" fmla="*/ 714 w 911"/>
              <a:gd name="T49" fmla="*/ 491 h 657"/>
              <a:gd name="T50" fmla="*/ 661 w 911"/>
              <a:gd name="T51" fmla="*/ 554 h 657"/>
              <a:gd name="T52" fmla="*/ 618 w 911"/>
              <a:gd name="T53" fmla="*/ 646 h 657"/>
              <a:gd name="T54" fmla="*/ 600 w 911"/>
              <a:gd name="T55" fmla="*/ 630 h 657"/>
              <a:gd name="T56" fmla="*/ 574 w 911"/>
              <a:gd name="T57" fmla="*/ 597 h 657"/>
              <a:gd name="T58" fmla="*/ 509 w 911"/>
              <a:gd name="T59" fmla="*/ 585 h 657"/>
              <a:gd name="T60" fmla="*/ 486 w 911"/>
              <a:gd name="T61" fmla="*/ 559 h 657"/>
              <a:gd name="T62" fmla="*/ 432 w 911"/>
              <a:gd name="T63" fmla="*/ 540 h 657"/>
              <a:gd name="T64" fmla="*/ 385 w 911"/>
              <a:gd name="T65" fmla="*/ 568 h 657"/>
              <a:gd name="T66" fmla="*/ 346 w 911"/>
              <a:gd name="T67" fmla="*/ 586 h 657"/>
              <a:gd name="T68" fmla="*/ 259 w 911"/>
              <a:gd name="T69" fmla="*/ 583 h 657"/>
              <a:gd name="T70" fmla="*/ 182 w 911"/>
              <a:gd name="T71" fmla="*/ 546 h 657"/>
              <a:gd name="T72" fmla="*/ 157 w 911"/>
              <a:gd name="T73" fmla="*/ 524 h 657"/>
              <a:gd name="T74" fmla="*/ 132 w 911"/>
              <a:gd name="T75" fmla="*/ 505 h 657"/>
              <a:gd name="T76" fmla="*/ 89 w 911"/>
              <a:gd name="T77" fmla="*/ 512 h 657"/>
              <a:gd name="T78" fmla="*/ 13 w 911"/>
              <a:gd name="T79" fmla="*/ 484 h 657"/>
              <a:gd name="T80" fmla="*/ 12 w 911"/>
              <a:gd name="T81" fmla="*/ 459 h 657"/>
              <a:gd name="T82" fmla="*/ 36 w 911"/>
              <a:gd name="T83" fmla="*/ 454 h 657"/>
              <a:gd name="T84" fmla="*/ 70 w 911"/>
              <a:gd name="T85" fmla="*/ 443 h 657"/>
              <a:gd name="T86" fmla="*/ 108 w 911"/>
              <a:gd name="T87" fmla="*/ 426 h 657"/>
              <a:gd name="T88" fmla="*/ 148 w 911"/>
              <a:gd name="T89" fmla="*/ 398 h 657"/>
              <a:gd name="T90" fmla="*/ 176 w 911"/>
              <a:gd name="T91" fmla="*/ 384 h 657"/>
              <a:gd name="T92" fmla="*/ 211 w 911"/>
              <a:gd name="T93" fmla="*/ 391 h 657"/>
              <a:gd name="T94" fmla="*/ 256 w 911"/>
              <a:gd name="T95" fmla="*/ 382 h 657"/>
              <a:gd name="T96" fmla="*/ 292 w 911"/>
              <a:gd name="T97" fmla="*/ 360 h 657"/>
              <a:gd name="T98" fmla="*/ 288 w 911"/>
              <a:gd name="T99" fmla="*/ 328 h 657"/>
              <a:gd name="T100" fmla="*/ 297 w 911"/>
              <a:gd name="T101" fmla="*/ 305 h 657"/>
              <a:gd name="T102" fmla="*/ 301 w 911"/>
              <a:gd name="T103" fmla="*/ 276 h 657"/>
              <a:gd name="T104" fmla="*/ 315 w 911"/>
              <a:gd name="T105" fmla="*/ 245 h 657"/>
              <a:gd name="T106" fmla="*/ 317 w 911"/>
              <a:gd name="T107" fmla="*/ 210 h 657"/>
              <a:gd name="T108" fmla="*/ 306 w 911"/>
              <a:gd name="T109" fmla="*/ 196 h 657"/>
              <a:gd name="T110" fmla="*/ 302 w 911"/>
              <a:gd name="T111" fmla="*/ 147 h 657"/>
              <a:gd name="T112" fmla="*/ 333 w 911"/>
              <a:gd name="T113" fmla="*/ 124 h 657"/>
              <a:gd name="T114" fmla="*/ 338 w 911"/>
              <a:gd name="T115" fmla="*/ 109 h 657"/>
              <a:gd name="T116" fmla="*/ 356 w 911"/>
              <a:gd name="T117" fmla="*/ 106 h 657"/>
              <a:gd name="T118" fmla="*/ 357 w 911"/>
              <a:gd name="T119" fmla="*/ 87 h 657"/>
              <a:gd name="T120" fmla="*/ 355 w 911"/>
              <a:gd name="T121" fmla="*/ 56 h 657"/>
              <a:gd name="T122" fmla="*/ 371 w 911"/>
              <a:gd name="T123" fmla="*/ 27 h 657"/>
              <a:gd name="T124" fmla="*/ 415 w 911"/>
              <a:gd name="T125" fmla="*/ 26 h 6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911" h="657">
                <a:moveTo>
                  <a:pt x="430" y="0"/>
                </a:moveTo>
                <a:lnTo>
                  <a:pt x="431" y="0"/>
                </a:lnTo>
                <a:lnTo>
                  <a:pt x="431" y="0"/>
                </a:lnTo>
                <a:lnTo>
                  <a:pt x="433" y="1"/>
                </a:lnTo>
                <a:lnTo>
                  <a:pt x="437" y="2"/>
                </a:lnTo>
                <a:lnTo>
                  <a:pt x="439" y="2"/>
                </a:lnTo>
                <a:lnTo>
                  <a:pt x="442" y="3"/>
                </a:lnTo>
                <a:lnTo>
                  <a:pt x="446" y="3"/>
                </a:lnTo>
                <a:lnTo>
                  <a:pt x="448" y="3"/>
                </a:lnTo>
                <a:lnTo>
                  <a:pt x="450" y="3"/>
                </a:lnTo>
                <a:lnTo>
                  <a:pt x="452" y="2"/>
                </a:lnTo>
                <a:lnTo>
                  <a:pt x="456" y="1"/>
                </a:lnTo>
                <a:lnTo>
                  <a:pt x="457" y="1"/>
                </a:lnTo>
                <a:lnTo>
                  <a:pt x="458" y="1"/>
                </a:lnTo>
                <a:lnTo>
                  <a:pt x="459" y="1"/>
                </a:lnTo>
                <a:lnTo>
                  <a:pt x="461" y="1"/>
                </a:lnTo>
                <a:lnTo>
                  <a:pt x="463" y="1"/>
                </a:lnTo>
                <a:lnTo>
                  <a:pt x="466" y="3"/>
                </a:lnTo>
                <a:lnTo>
                  <a:pt x="467" y="3"/>
                </a:lnTo>
                <a:lnTo>
                  <a:pt x="468" y="3"/>
                </a:lnTo>
                <a:lnTo>
                  <a:pt x="469" y="3"/>
                </a:lnTo>
                <a:lnTo>
                  <a:pt x="470" y="3"/>
                </a:lnTo>
                <a:lnTo>
                  <a:pt x="474" y="2"/>
                </a:lnTo>
                <a:lnTo>
                  <a:pt x="476" y="2"/>
                </a:lnTo>
                <a:lnTo>
                  <a:pt x="477" y="2"/>
                </a:lnTo>
                <a:lnTo>
                  <a:pt x="479" y="2"/>
                </a:lnTo>
                <a:lnTo>
                  <a:pt x="482" y="2"/>
                </a:lnTo>
                <a:lnTo>
                  <a:pt x="486" y="3"/>
                </a:lnTo>
                <a:lnTo>
                  <a:pt x="487" y="3"/>
                </a:lnTo>
                <a:lnTo>
                  <a:pt x="489" y="3"/>
                </a:lnTo>
                <a:lnTo>
                  <a:pt x="491" y="4"/>
                </a:lnTo>
                <a:lnTo>
                  <a:pt x="493" y="4"/>
                </a:lnTo>
                <a:lnTo>
                  <a:pt x="495" y="5"/>
                </a:lnTo>
                <a:lnTo>
                  <a:pt x="496" y="6"/>
                </a:lnTo>
                <a:lnTo>
                  <a:pt x="500" y="8"/>
                </a:lnTo>
                <a:lnTo>
                  <a:pt x="510" y="12"/>
                </a:lnTo>
                <a:lnTo>
                  <a:pt x="512" y="13"/>
                </a:lnTo>
                <a:lnTo>
                  <a:pt x="514" y="14"/>
                </a:lnTo>
                <a:lnTo>
                  <a:pt x="517" y="15"/>
                </a:lnTo>
                <a:lnTo>
                  <a:pt x="519" y="16"/>
                </a:lnTo>
                <a:lnTo>
                  <a:pt x="522" y="17"/>
                </a:lnTo>
                <a:lnTo>
                  <a:pt x="524" y="18"/>
                </a:lnTo>
                <a:lnTo>
                  <a:pt x="526" y="18"/>
                </a:lnTo>
                <a:lnTo>
                  <a:pt x="528" y="18"/>
                </a:lnTo>
                <a:lnTo>
                  <a:pt x="530" y="19"/>
                </a:lnTo>
                <a:lnTo>
                  <a:pt x="532" y="19"/>
                </a:lnTo>
                <a:lnTo>
                  <a:pt x="534" y="18"/>
                </a:lnTo>
                <a:lnTo>
                  <a:pt x="534" y="18"/>
                </a:lnTo>
                <a:lnTo>
                  <a:pt x="535" y="18"/>
                </a:lnTo>
                <a:lnTo>
                  <a:pt x="534" y="19"/>
                </a:lnTo>
                <a:lnTo>
                  <a:pt x="534" y="20"/>
                </a:lnTo>
                <a:lnTo>
                  <a:pt x="533" y="21"/>
                </a:lnTo>
                <a:lnTo>
                  <a:pt x="533" y="22"/>
                </a:lnTo>
                <a:lnTo>
                  <a:pt x="532" y="24"/>
                </a:lnTo>
                <a:lnTo>
                  <a:pt x="531" y="28"/>
                </a:lnTo>
                <a:lnTo>
                  <a:pt x="531" y="29"/>
                </a:lnTo>
                <a:lnTo>
                  <a:pt x="531" y="29"/>
                </a:lnTo>
                <a:lnTo>
                  <a:pt x="530" y="30"/>
                </a:lnTo>
                <a:lnTo>
                  <a:pt x="530" y="31"/>
                </a:lnTo>
                <a:lnTo>
                  <a:pt x="529" y="31"/>
                </a:lnTo>
                <a:lnTo>
                  <a:pt x="529" y="32"/>
                </a:lnTo>
                <a:lnTo>
                  <a:pt x="528" y="32"/>
                </a:lnTo>
                <a:lnTo>
                  <a:pt x="527" y="32"/>
                </a:lnTo>
                <a:lnTo>
                  <a:pt x="526" y="32"/>
                </a:lnTo>
                <a:lnTo>
                  <a:pt x="525" y="32"/>
                </a:lnTo>
                <a:lnTo>
                  <a:pt x="524" y="32"/>
                </a:lnTo>
                <a:lnTo>
                  <a:pt x="518" y="31"/>
                </a:lnTo>
                <a:lnTo>
                  <a:pt x="514" y="30"/>
                </a:lnTo>
                <a:lnTo>
                  <a:pt x="513" y="30"/>
                </a:lnTo>
                <a:lnTo>
                  <a:pt x="512" y="30"/>
                </a:lnTo>
                <a:lnTo>
                  <a:pt x="512" y="31"/>
                </a:lnTo>
                <a:lnTo>
                  <a:pt x="511" y="31"/>
                </a:lnTo>
                <a:lnTo>
                  <a:pt x="511" y="32"/>
                </a:lnTo>
                <a:lnTo>
                  <a:pt x="511" y="33"/>
                </a:lnTo>
                <a:lnTo>
                  <a:pt x="510" y="34"/>
                </a:lnTo>
                <a:lnTo>
                  <a:pt x="510" y="36"/>
                </a:lnTo>
                <a:lnTo>
                  <a:pt x="510" y="37"/>
                </a:lnTo>
                <a:lnTo>
                  <a:pt x="510" y="38"/>
                </a:lnTo>
                <a:lnTo>
                  <a:pt x="510" y="42"/>
                </a:lnTo>
                <a:lnTo>
                  <a:pt x="510" y="43"/>
                </a:lnTo>
                <a:lnTo>
                  <a:pt x="510" y="45"/>
                </a:lnTo>
                <a:lnTo>
                  <a:pt x="510" y="48"/>
                </a:lnTo>
                <a:lnTo>
                  <a:pt x="510" y="50"/>
                </a:lnTo>
                <a:lnTo>
                  <a:pt x="510" y="51"/>
                </a:lnTo>
                <a:lnTo>
                  <a:pt x="511" y="51"/>
                </a:lnTo>
                <a:lnTo>
                  <a:pt x="511" y="52"/>
                </a:lnTo>
                <a:lnTo>
                  <a:pt x="511" y="53"/>
                </a:lnTo>
                <a:lnTo>
                  <a:pt x="512" y="53"/>
                </a:lnTo>
                <a:lnTo>
                  <a:pt x="512" y="54"/>
                </a:lnTo>
                <a:lnTo>
                  <a:pt x="513" y="54"/>
                </a:lnTo>
                <a:lnTo>
                  <a:pt x="514" y="54"/>
                </a:lnTo>
                <a:lnTo>
                  <a:pt x="518" y="56"/>
                </a:lnTo>
                <a:lnTo>
                  <a:pt x="522" y="57"/>
                </a:lnTo>
                <a:lnTo>
                  <a:pt x="528" y="58"/>
                </a:lnTo>
                <a:lnTo>
                  <a:pt x="531" y="59"/>
                </a:lnTo>
                <a:lnTo>
                  <a:pt x="533" y="60"/>
                </a:lnTo>
                <a:lnTo>
                  <a:pt x="535" y="60"/>
                </a:lnTo>
                <a:lnTo>
                  <a:pt x="538" y="60"/>
                </a:lnTo>
                <a:lnTo>
                  <a:pt x="541" y="61"/>
                </a:lnTo>
                <a:lnTo>
                  <a:pt x="542" y="61"/>
                </a:lnTo>
                <a:lnTo>
                  <a:pt x="542" y="61"/>
                </a:lnTo>
                <a:lnTo>
                  <a:pt x="543" y="62"/>
                </a:lnTo>
                <a:lnTo>
                  <a:pt x="543" y="62"/>
                </a:lnTo>
                <a:lnTo>
                  <a:pt x="543" y="62"/>
                </a:lnTo>
                <a:lnTo>
                  <a:pt x="543" y="63"/>
                </a:lnTo>
                <a:lnTo>
                  <a:pt x="542" y="63"/>
                </a:lnTo>
                <a:lnTo>
                  <a:pt x="541" y="64"/>
                </a:lnTo>
                <a:lnTo>
                  <a:pt x="540" y="65"/>
                </a:lnTo>
                <a:lnTo>
                  <a:pt x="539" y="66"/>
                </a:lnTo>
                <a:lnTo>
                  <a:pt x="538" y="67"/>
                </a:lnTo>
                <a:lnTo>
                  <a:pt x="537" y="68"/>
                </a:lnTo>
                <a:lnTo>
                  <a:pt x="536" y="71"/>
                </a:lnTo>
                <a:lnTo>
                  <a:pt x="535" y="73"/>
                </a:lnTo>
                <a:lnTo>
                  <a:pt x="532" y="77"/>
                </a:lnTo>
                <a:lnTo>
                  <a:pt x="531" y="78"/>
                </a:lnTo>
                <a:lnTo>
                  <a:pt x="531" y="80"/>
                </a:lnTo>
                <a:lnTo>
                  <a:pt x="530" y="82"/>
                </a:lnTo>
                <a:lnTo>
                  <a:pt x="530" y="84"/>
                </a:lnTo>
                <a:lnTo>
                  <a:pt x="530" y="86"/>
                </a:lnTo>
                <a:lnTo>
                  <a:pt x="530" y="88"/>
                </a:lnTo>
                <a:lnTo>
                  <a:pt x="531" y="90"/>
                </a:lnTo>
                <a:lnTo>
                  <a:pt x="531" y="92"/>
                </a:lnTo>
                <a:lnTo>
                  <a:pt x="532" y="97"/>
                </a:lnTo>
                <a:lnTo>
                  <a:pt x="534" y="102"/>
                </a:lnTo>
                <a:lnTo>
                  <a:pt x="535" y="106"/>
                </a:lnTo>
                <a:lnTo>
                  <a:pt x="536" y="108"/>
                </a:lnTo>
                <a:lnTo>
                  <a:pt x="536" y="109"/>
                </a:lnTo>
                <a:lnTo>
                  <a:pt x="537" y="110"/>
                </a:lnTo>
                <a:lnTo>
                  <a:pt x="538" y="112"/>
                </a:lnTo>
                <a:lnTo>
                  <a:pt x="541" y="116"/>
                </a:lnTo>
                <a:lnTo>
                  <a:pt x="542" y="117"/>
                </a:lnTo>
                <a:lnTo>
                  <a:pt x="542" y="119"/>
                </a:lnTo>
                <a:lnTo>
                  <a:pt x="543" y="120"/>
                </a:lnTo>
                <a:lnTo>
                  <a:pt x="544" y="122"/>
                </a:lnTo>
                <a:lnTo>
                  <a:pt x="544" y="123"/>
                </a:lnTo>
                <a:lnTo>
                  <a:pt x="544" y="124"/>
                </a:lnTo>
                <a:lnTo>
                  <a:pt x="544" y="125"/>
                </a:lnTo>
                <a:lnTo>
                  <a:pt x="544" y="126"/>
                </a:lnTo>
                <a:lnTo>
                  <a:pt x="543" y="126"/>
                </a:lnTo>
                <a:lnTo>
                  <a:pt x="543" y="127"/>
                </a:lnTo>
                <a:lnTo>
                  <a:pt x="542" y="128"/>
                </a:lnTo>
                <a:lnTo>
                  <a:pt x="540" y="130"/>
                </a:lnTo>
                <a:lnTo>
                  <a:pt x="539" y="131"/>
                </a:lnTo>
                <a:lnTo>
                  <a:pt x="538" y="132"/>
                </a:lnTo>
                <a:lnTo>
                  <a:pt x="538" y="133"/>
                </a:lnTo>
                <a:lnTo>
                  <a:pt x="537" y="134"/>
                </a:lnTo>
                <a:lnTo>
                  <a:pt x="537" y="135"/>
                </a:lnTo>
                <a:lnTo>
                  <a:pt x="537" y="136"/>
                </a:lnTo>
                <a:lnTo>
                  <a:pt x="536" y="137"/>
                </a:lnTo>
                <a:lnTo>
                  <a:pt x="536" y="138"/>
                </a:lnTo>
                <a:lnTo>
                  <a:pt x="536" y="139"/>
                </a:lnTo>
                <a:lnTo>
                  <a:pt x="537" y="140"/>
                </a:lnTo>
                <a:lnTo>
                  <a:pt x="537" y="140"/>
                </a:lnTo>
                <a:lnTo>
                  <a:pt x="538" y="141"/>
                </a:lnTo>
                <a:lnTo>
                  <a:pt x="538" y="142"/>
                </a:lnTo>
                <a:lnTo>
                  <a:pt x="540" y="144"/>
                </a:lnTo>
                <a:lnTo>
                  <a:pt x="541" y="145"/>
                </a:lnTo>
                <a:lnTo>
                  <a:pt x="542" y="146"/>
                </a:lnTo>
                <a:lnTo>
                  <a:pt x="544" y="148"/>
                </a:lnTo>
                <a:lnTo>
                  <a:pt x="549" y="151"/>
                </a:lnTo>
                <a:lnTo>
                  <a:pt x="551" y="153"/>
                </a:lnTo>
                <a:lnTo>
                  <a:pt x="553" y="154"/>
                </a:lnTo>
                <a:lnTo>
                  <a:pt x="556" y="155"/>
                </a:lnTo>
                <a:lnTo>
                  <a:pt x="558" y="155"/>
                </a:lnTo>
                <a:lnTo>
                  <a:pt x="559" y="156"/>
                </a:lnTo>
                <a:lnTo>
                  <a:pt x="561" y="156"/>
                </a:lnTo>
                <a:lnTo>
                  <a:pt x="562" y="155"/>
                </a:lnTo>
                <a:lnTo>
                  <a:pt x="563" y="155"/>
                </a:lnTo>
                <a:lnTo>
                  <a:pt x="564" y="154"/>
                </a:lnTo>
                <a:lnTo>
                  <a:pt x="566" y="153"/>
                </a:lnTo>
                <a:lnTo>
                  <a:pt x="568" y="152"/>
                </a:lnTo>
                <a:lnTo>
                  <a:pt x="570" y="150"/>
                </a:lnTo>
                <a:lnTo>
                  <a:pt x="571" y="148"/>
                </a:lnTo>
                <a:lnTo>
                  <a:pt x="572" y="147"/>
                </a:lnTo>
                <a:lnTo>
                  <a:pt x="573" y="146"/>
                </a:lnTo>
                <a:lnTo>
                  <a:pt x="574" y="144"/>
                </a:lnTo>
                <a:lnTo>
                  <a:pt x="575" y="142"/>
                </a:lnTo>
                <a:lnTo>
                  <a:pt x="576" y="138"/>
                </a:lnTo>
                <a:lnTo>
                  <a:pt x="578" y="135"/>
                </a:lnTo>
                <a:lnTo>
                  <a:pt x="579" y="133"/>
                </a:lnTo>
                <a:lnTo>
                  <a:pt x="581" y="131"/>
                </a:lnTo>
                <a:lnTo>
                  <a:pt x="581" y="129"/>
                </a:lnTo>
                <a:lnTo>
                  <a:pt x="582" y="129"/>
                </a:lnTo>
                <a:lnTo>
                  <a:pt x="582" y="128"/>
                </a:lnTo>
                <a:lnTo>
                  <a:pt x="582" y="127"/>
                </a:lnTo>
                <a:lnTo>
                  <a:pt x="582" y="126"/>
                </a:lnTo>
                <a:lnTo>
                  <a:pt x="582" y="125"/>
                </a:lnTo>
                <a:lnTo>
                  <a:pt x="581" y="124"/>
                </a:lnTo>
                <a:lnTo>
                  <a:pt x="581" y="123"/>
                </a:lnTo>
                <a:lnTo>
                  <a:pt x="581" y="122"/>
                </a:lnTo>
                <a:lnTo>
                  <a:pt x="580" y="120"/>
                </a:lnTo>
                <a:lnTo>
                  <a:pt x="578" y="117"/>
                </a:lnTo>
                <a:lnTo>
                  <a:pt x="578" y="117"/>
                </a:lnTo>
                <a:lnTo>
                  <a:pt x="577" y="115"/>
                </a:lnTo>
                <a:lnTo>
                  <a:pt x="576" y="113"/>
                </a:lnTo>
                <a:lnTo>
                  <a:pt x="576" y="112"/>
                </a:lnTo>
                <a:lnTo>
                  <a:pt x="576" y="111"/>
                </a:lnTo>
                <a:lnTo>
                  <a:pt x="575" y="110"/>
                </a:lnTo>
                <a:lnTo>
                  <a:pt x="574" y="109"/>
                </a:lnTo>
                <a:lnTo>
                  <a:pt x="567" y="102"/>
                </a:lnTo>
                <a:lnTo>
                  <a:pt x="566" y="101"/>
                </a:lnTo>
                <a:lnTo>
                  <a:pt x="566" y="101"/>
                </a:lnTo>
                <a:lnTo>
                  <a:pt x="565" y="100"/>
                </a:lnTo>
                <a:lnTo>
                  <a:pt x="565" y="99"/>
                </a:lnTo>
                <a:lnTo>
                  <a:pt x="564" y="98"/>
                </a:lnTo>
                <a:lnTo>
                  <a:pt x="564" y="97"/>
                </a:lnTo>
                <a:lnTo>
                  <a:pt x="563" y="96"/>
                </a:lnTo>
                <a:lnTo>
                  <a:pt x="563" y="96"/>
                </a:lnTo>
                <a:lnTo>
                  <a:pt x="563" y="96"/>
                </a:lnTo>
                <a:lnTo>
                  <a:pt x="564" y="95"/>
                </a:lnTo>
                <a:lnTo>
                  <a:pt x="564" y="95"/>
                </a:lnTo>
                <a:lnTo>
                  <a:pt x="564" y="94"/>
                </a:lnTo>
                <a:lnTo>
                  <a:pt x="566" y="92"/>
                </a:lnTo>
                <a:lnTo>
                  <a:pt x="568" y="90"/>
                </a:lnTo>
                <a:lnTo>
                  <a:pt x="570" y="89"/>
                </a:lnTo>
                <a:lnTo>
                  <a:pt x="572" y="88"/>
                </a:lnTo>
                <a:lnTo>
                  <a:pt x="575" y="86"/>
                </a:lnTo>
                <a:lnTo>
                  <a:pt x="577" y="85"/>
                </a:lnTo>
                <a:lnTo>
                  <a:pt x="579" y="85"/>
                </a:lnTo>
                <a:lnTo>
                  <a:pt x="580" y="84"/>
                </a:lnTo>
                <a:lnTo>
                  <a:pt x="582" y="84"/>
                </a:lnTo>
                <a:lnTo>
                  <a:pt x="583" y="84"/>
                </a:lnTo>
                <a:lnTo>
                  <a:pt x="585" y="84"/>
                </a:lnTo>
                <a:lnTo>
                  <a:pt x="587" y="85"/>
                </a:lnTo>
                <a:lnTo>
                  <a:pt x="591" y="86"/>
                </a:lnTo>
                <a:lnTo>
                  <a:pt x="593" y="87"/>
                </a:lnTo>
                <a:lnTo>
                  <a:pt x="594" y="87"/>
                </a:lnTo>
                <a:lnTo>
                  <a:pt x="595" y="87"/>
                </a:lnTo>
                <a:lnTo>
                  <a:pt x="596" y="88"/>
                </a:lnTo>
                <a:lnTo>
                  <a:pt x="597" y="89"/>
                </a:lnTo>
                <a:lnTo>
                  <a:pt x="598" y="90"/>
                </a:lnTo>
                <a:lnTo>
                  <a:pt x="600" y="92"/>
                </a:lnTo>
                <a:lnTo>
                  <a:pt x="601" y="94"/>
                </a:lnTo>
                <a:lnTo>
                  <a:pt x="601" y="94"/>
                </a:lnTo>
                <a:lnTo>
                  <a:pt x="602" y="97"/>
                </a:lnTo>
                <a:lnTo>
                  <a:pt x="604" y="99"/>
                </a:lnTo>
                <a:lnTo>
                  <a:pt x="605" y="100"/>
                </a:lnTo>
                <a:lnTo>
                  <a:pt x="607" y="103"/>
                </a:lnTo>
                <a:lnTo>
                  <a:pt x="608" y="104"/>
                </a:lnTo>
                <a:lnTo>
                  <a:pt x="608" y="105"/>
                </a:lnTo>
                <a:lnTo>
                  <a:pt x="609" y="107"/>
                </a:lnTo>
                <a:lnTo>
                  <a:pt x="610" y="107"/>
                </a:lnTo>
                <a:lnTo>
                  <a:pt x="611" y="108"/>
                </a:lnTo>
                <a:lnTo>
                  <a:pt x="612" y="110"/>
                </a:lnTo>
                <a:lnTo>
                  <a:pt x="613" y="111"/>
                </a:lnTo>
                <a:lnTo>
                  <a:pt x="613" y="113"/>
                </a:lnTo>
                <a:lnTo>
                  <a:pt x="614" y="114"/>
                </a:lnTo>
                <a:lnTo>
                  <a:pt x="615" y="118"/>
                </a:lnTo>
                <a:lnTo>
                  <a:pt x="617" y="123"/>
                </a:lnTo>
                <a:lnTo>
                  <a:pt x="618" y="127"/>
                </a:lnTo>
                <a:lnTo>
                  <a:pt x="618" y="128"/>
                </a:lnTo>
                <a:lnTo>
                  <a:pt x="619" y="129"/>
                </a:lnTo>
                <a:lnTo>
                  <a:pt x="620" y="130"/>
                </a:lnTo>
                <a:lnTo>
                  <a:pt x="620" y="131"/>
                </a:lnTo>
                <a:lnTo>
                  <a:pt x="621" y="132"/>
                </a:lnTo>
                <a:lnTo>
                  <a:pt x="624" y="135"/>
                </a:lnTo>
                <a:lnTo>
                  <a:pt x="625" y="135"/>
                </a:lnTo>
                <a:lnTo>
                  <a:pt x="625" y="136"/>
                </a:lnTo>
                <a:lnTo>
                  <a:pt x="626" y="137"/>
                </a:lnTo>
                <a:lnTo>
                  <a:pt x="626" y="138"/>
                </a:lnTo>
                <a:lnTo>
                  <a:pt x="628" y="141"/>
                </a:lnTo>
                <a:lnTo>
                  <a:pt x="629" y="143"/>
                </a:lnTo>
                <a:lnTo>
                  <a:pt x="629" y="144"/>
                </a:lnTo>
                <a:lnTo>
                  <a:pt x="631" y="145"/>
                </a:lnTo>
                <a:lnTo>
                  <a:pt x="632" y="147"/>
                </a:lnTo>
                <a:lnTo>
                  <a:pt x="633" y="148"/>
                </a:lnTo>
                <a:lnTo>
                  <a:pt x="634" y="149"/>
                </a:lnTo>
                <a:lnTo>
                  <a:pt x="634" y="149"/>
                </a:lnTo>
                <a:lnTo>
                  <a:pt x="635" y="150"/>
                </a:lnTo>
                <a:lnTo>
                  <a:pt x="636" y="150"/>
                </a:lnTo>
                <a:lnTo>
                  <a:pt x="636" y="150"/>
                </a:lnTo>
                <a:lnTo>
                  <a:pt x="637" y="151"/>
                </a:lnTo>
                <a:lnTo>
                  <a:pt x="637" y="151"/>
                </a:lnTo>
                <a:lnTo>
                  <a:pt x="638" y="151"/>
                </a:lnTo>
                <a:lnTo>
                  <a:pt x="639" y="150"/>
                </a:lnTo>
                <a:lnTo>
                  <a:pt x="639" y="150"/>
                </a:lnTo>
                <a:lnTo>
                  <a:pt x="640" y="150"/>
                </a:lnTo>
                <a:lnTo>
                  <a:pt x="640" y="149"/>
                </a:lnTo>
                <a:lnTo>
                  <a:pt x="641" y="147"/>
                </a:lnTo>
                <a:lnTo>
                  <a:pt x="642" y="146"/>
                </a:lnTo>
                <a:lnTo>
                  <a:pt x="642" y="146"/>
                </a:lnTo>
                <a:lnTo>
                  <a:pt x="643" y="146"/>
                </a:lnTo>
                <a:lnTo>
                  <a:pt x="643" y="146"/>
                </a:lnTo>
                <a:lnTo>
                  <a:pt x="644" y="146"/>
                </a:lnTo>
                <a:lnTo>
                  <a:pt x="644" y="146"/>
                </a:lnTo>
                <a:lnTo>
                  <a:pt x="644" y="147"/>
                </a:lnTo>
                <a:lnTo>
                  <a:pt x="644" y="148"/>
                </a:lnTo>
                <a:lnTo>
                  <a:pt x="645" y="149"/>
                </a:lnTo>
                <a:lnTo>
                  <a:pt x="645" y="151"/>
                </a:lnTo>
                <a:lnTo>
                  <a:pt x="645" y="153"/>
                </a:lnTo>
                <a:lnTo>
                  <a:pt x="644" y="155"/>
                </a:lnTo>
                <a:lnTo>
                  <a:pt x="644" y="158"/>
                </a:lnTo>
                <a:lnTo>
                  <a:pt x="644" y="159"/>
                </a:lnTo>
                <a:lnTo>
                  <a:pt x="643" y="164"/>
                </a:lnTo>
                <a:lnTo>
                  <a:pt x="642" y="168"/>
                </a:lnTo>
                <a:lnTo>
                  <a:pt x="642" y="171"/>
                </a:lnTo>
                <a:lnTo>
                  <a:pt x="642" y="172"/>
                </a:lnTo>
                <a:lnTo>
                  <a:pt x="642" y="172"/>
                </a:lnTo>
                <a:lnTo>
                  <a:pt x="642" y="173"/>
                </a:lnTo>
                <a:lnTo>
                  <a:pt x="642" y="173"/>
                </a:lnTo>
                <a:lnTo>
                  <a:pt x="643" y="174"/>
                </a:lnTo>
                <a:lnTo>
                  <a:pt x="643" y="175"/>
                </a:lnTo>
                <a:lnTo>
                  <a:pt x="644" y="175"/>
                </a:lnTo>
                <a:lnTo>
                  <a:pt x="645" y="176"/>
                </a:lnTo>
                <a:lnTo>
                  <a:pt x="646" y="177"/>
                </a:lnTo>
                <a:lnTo>
                  <a:pt x="649" y="178"/>
                </a:lnTo>
                <a:lnTo>
                  <a:pt x="651" y="180"/>
                </a:lnTo>
                <a:lnTo>
                  <a:pt x="654" y="181"/>
                </a:lnTo>
                <a:lnTo>
                  <a:pt x="656" y="182"/>
                </a:lnTo>
                <a:lnTo>
                  <a:pt x="660" y="183"/>
                </a:lnTo>
                <a:lnTo>
                  <a:pt x="664" y="184"/>
                </a:lnTo>
                <a:lnTo>
                  <a:pt x="666" y="185"/>
                </a:lnTo>
                <a:lnTo>
                  <a:pt x="668" y="186"/>
                </a:lnTo>
                <a:lnTo>
                  <a:pt x="671" y="187"/>
                </a:lnTo>
                <a:lnTo>
                  <a:pt x="672" y="188"/>
                </a:lnTo>
                <a:lnTo>
                  <a:pt x="674" y="190"/>
                </a:lnTo>
                <a:lnTo>
                  <a:pt x="678" y="193"/>
                </a:lnTo>
                <a:lnTo>
                  <a:pt x="680" y="194"/>
                </a:lnTo>
                <a:lnTo>
                  <a:pt x="680" y="195"/>
                </a:lnTo>
                <a:lnTo>
                  <a:pt x="681" y="196"/>
                </a:lnTo>
                <a:lnTo>
                  <a:pt x="682" y="197"/>
                </a:lnTo>
                <a:lnTo>
                  <a:pt x="682" y="198"/>
                </a:lnTo>
                <a:lnTo>
                  <a:pt x="683" y="200"/>
                </a:lnTo>
                <a:lnTo>
                  <a:pt x="685" y="207"/>
                </a:lnTo>
                <a:lnTo>
                  <a:pt x="686" y="211"/>
                </a:lnTo>
                <a:lnTo>
                  <a:pt x="687" y="213"/>
                </a:lnTo>
                <a:lnTo>
                  <a:pt x="689" y="218"/>
                </a:lnTo>
                <a:lnTo>
                  <a:pt x="691" y="224"/>
                </a:lnTo>
                <a:lnTo>
                  <a:pt x="692" y="226"/>
                </a:lnTo>
                <a:lnTo>
                  <a:pt x="692" y="226"/>
                </a:lnTo>
                <a:lnTo>
                  <a:pt x="687" y="236"/>
                </a:lnTo>
                <a:lnTo>
                  <a:pt x="686" y="239"/>
                </a:lnTo>
                <a:lnTo>
                  <a:pt x="685" y="241"/>
                </a:lnTo>
                <a:lnTo>
                  <a:pt x="684" y="242"/>
                </a:lnTo>
                <a:lnTo>
                  <a:pt x="684" y="243"/>
                </a:lnTo>
                <a:lnTo>
                  <a:pt x="684" y="245"/>
                </a:lnTo>
                <a:lnTo>
                  <a:pt x="683" y="247"/>
                </a:lnTo>
                <a:lnTo>
                  <a:pt x="684" y="249"/>
                </a:lnTo>
                <a:lnTo>
                  <a:pt x="684" y="250"/>
                </a:lnTo>
                <a:lnTo>
                  <a:pt x="685" y="254"/>
                </a:lnTo>
                <a:lnTo>
                  <a:pt x="685" y="256"/>
                </a:lnTo>
                <a:lnTo>
                  <a:pt x="685" y="258"/>
                </a:lnTo>
                <a:lnTo>
                  <a:pt x="686" y="263"/>
                </a:lnTo>
                <a:lnTo>
                  <a:pt x="686" y="265"/>
                </a:lnTo>
                <a:lnTo>
                  <a:pt x="686" y="266"/>
                </a:lnTo>
                <a:lnTo>
                  <a:pt x="687" y="268"/>
                </a:lnTo>
                <a:lnTo>
                  <a:pt x="687" y="270"/>
                </a:lnTo>
                <a:lnTo>
                  <a:pt x="690" y="276"/>
                </a:lnTo>
                <a:lnTo>
                  <a:pt x="692" y="280"/>
                </a:lnTo>
                <a:lnTo>
                  <a:pt x="692" y="281"/>
                </a:lnTo>
                <a:lnTo>
                  <a:pt x="692" y="282"/>
                </a:lnTo>
                <a:lnTo>
                  <a:pt x="692" y="283"/>
                </a:lnTo>
                <a:lnTo>
                  <a:pt x="692" y="284"/>
                </a:lnTo>
                <a:lnTo>
                  <a:pt x="692" y="287"/>
                </a:lnTo>
                <a:lnTo>
                  <a:pt x="692" y="288"/>
                </a:lnTo>
                <a:lnTo>
                  <a:pt x="693" y="289"/>
                </a:lnTo>
                <a:lnTo>
                  <a:pt x="693" y="289"/>
                </a:lnTo>
                <a:lnTo>
                  <a:pt x="693" y="290"/>
                </a:lnTo>
                <a:lnTo>
                  <a:pt x="693" y="290"/>
                </a:lnTo>
                <a:lnTo>
                  <a:pt x="694" y="290"/>
                </a:lnTo>
                <a:lnTo>
                  <a:pt x="695" y="291"/>
                </a:lnTo>
                <a:lnTo>
                  <a:pt x="696" y="291"/>
                </a:lnTo>
                <a:lnTo>
                  <a:pt x="698" y="291"/>
                </a:lnTo>
                <a:lnTo>
                  <a:pt x="702" y="291"/>
                </a:lnTo>
                <a:lnTo>
                  <a:pt x="703" y="291"/>
                </a:lnTo>
                <a:lnTo>
                  <a:pt x="706" y="290"/>
                </a:lnTo>
                <a:lnTo>
                  <a:pt x="706" y="290"/>
                </a:lnTo>
                <a:lnTo>
                  <a:pt x="707" y="290"/>
                </a:lnTo>
                <a:lnTo>
                  <a:pt x="708" y="291"/>
                </a:lnTo>
                <a:lnTo>
                  <a:pt x="709" y="291"/>
                </a:lnTo>
                <a:lnTo>
                  <a:pt x="709" y="292"/>
                </a:lnTo>
                <a:lnTo>
                  <a:pt x="710" y="292"/>
                </a:lnTo>
                <a:lnTo>
                  <a:pt x="710" y="293"/>
                </a:lnTo>
                <a:lnTo>
                  <a:pt x="710" y="294"/>
                </a:lnTo>
                <a:lnTo>
                  <a:pt x="710" y="296"/>
                </a:lnTo>
                <a:lnTo>
                  <a:pt x="710" y="297"/>
                </a:lnTo>
                <a:lnTo>
                  <a:pt x="710" y="298"/>
                </a:lnTo>
                <a:lnTo>
                  <a:pt x="710" y="300"/>
                </a:lnTo>
                <a:lnTo>
                  <a:pt x="710" y="302"/>
                </a:lnTo>
                <a:lnTo>
                  <a:pt x="709" y="304"/>
                </a:lnTo>
                <a:lnTo>
                  <a:pt x="708" y="306"/>
                </a:lnTo>
                <a:lnTo>
                  <a:pt x="708" y="308"/>
                </a:lnTo>
                <a:lnTo>
                  <a:pt x="707" y="309"/>
                </a:lnTo>
                <a:lnTo>
                  <a:pt x="706" y="311"/>
                </a:lnTo>
                <a:lnTo>
                  <a:pt x="705" y="312"/>
                </a:lnTo>
                <a:lnTo>
                  <a:pt x="705" y="313"/>
                </a:lnTo>
                <a:lnTo>
                  <a:pt x="704" y="313"/>
                </a:lnTo>
                <a:lnTo>
                  <a:pt x="702" y="315"/>
                </a:lnTo>
                <a:lnTo>
                  <a:pt x="699" y="318"/>
                </a:lnTo>
                <a:lnTo>
                  <a:pt x="696" y="319"/>
                </a:lnTo>
                <a:lnTo>
                  <a:pt x="695" y="320"/>
                </a:lnTo>
                <a:lnTo>
                  <a:pt x="693" y="321"/>
                </a:lnTo>
                <a:lnTo>
                  <a:pt x="692" y="322"/>
                </a:lnTo>
                <a:lnTo>
                  <a:pt x="691" y="324"/>
                </a:lnTo>
                <a:lnTo>
                  <a:pt x="690" y="326"/>
                </a:lnTo>
                <a:lnTo>
                  <a:pt x="689" y="327"/>
                </a:lnTo>
                <a:lnTo>
                  <a:pt x="687" y="333"/>
                </a:lnTo>
                <a:lnTo>
                  <a:pt x="685" y="335"/>
                </a:lnTo>
                <a:lnTo>
                  <a:pt x="685" y="336"/>
                </a:lnTo>
                <a:lnTo>
                  <a:pt x="684" y="337"/>
                </a:lnTo>
                <a:lnTo>
                  <a:pt x="683" y="338"/>
                </a:lnTo>
                <a:lnTo>
                  <a:pt x="682" y="339"/>
                </a:lnTo>
                <a:lnTo>
                  <a:pt x="680" y="341"/>
                </a:lnTo>
                <a:lnTo>
                  <a:pt x="679" y="341"/>
                </a:lnTo>
                <a:lnTo>
                  <a:pt x="678" y="342"/>
                </a:lnTo>
                <a:lnTo>
                  <a:pt x="678" y="343"/>
                </a:lnTo>
                <a:lnTo>
                  <a:pt x="677" y="344"/>
                </a:lnTo>
                <a:lnTo>
                  <a:pt x="677" y="345"/>
                </a:lnTo>
                <a:lnTo>
                  <a:pt x="677" y="347"/>
                </a:lnTo>
                <a:lnTo>
                  <a:pt x="677" y="348"/>
                </a:lnTo>
                <a:lnTo>
                  <a:pt x="677" y="350"/>
                </a:lnTo>
                <a:lnTo>
                  <a:pt x="677" y="352"/>
                </a:lnTo>
                <a:lnTo>
                  <a:pt x="678" y="354"/>
                </a:lnTo>
                <a:lnTo>
                  <a:pt x="678" y="354"/>
                </a:lnTo>
                <a:lnTo>
                  <a:pt x="678" y="355"/>
                </a:lnTo>
                <a:lnTo>
                  <a:pt x="679" y="355"/>
                </a:lnTo>
                <a:lnTo>
                  <a:pt x="680" y="356"/>
                </a:lnTo>
                <a:lnTo>
                  <a:pt x="681" y="356"/>
                </a:lnTo>
                <a:lnTo>
                  <a:pt x="682" y="356"/>
                </a:lnTo>
                <a:lnTo>
                  <a:pt x="683" y="356"/>
                </a:lnTo>
                <a:lnTo>
                  <a:pt x="684" y="357"/>
                </a:lnTo>
                <a:lnTo>
                  <a:pt x="686" y="356"/>
                </a:lnTo>
                <a:lnTo>
                  <a:pt x="688" y="356"/>
                </a:lnTo>
                <a:lnTo>
                  <a:pt x="689" y="356"/>
                </a:lnTo>
                <a:lnTo>
                  <a:pt x="691" y="355"/>
                </a:lnTo>
                <a:lnTo>
                  <a:pt x="695" y="354"/>
                </a:lnTo>
                <a:lnTo>
                  <a:pt x="705" y="351"/>
                </a:lnTo>
                <a:lnTo>
                  <a:pt x="707" y="350"/>
                </a:lnTo>
                <a:lnTo>
                  <a:pt x="710" y="349"/>
                </a:lnTo>
                <a:lnTo>
                  <a:pt x="711" y="349"/>
                </a:lnTo>
                <a:lnTo>
                  <a:pt x="712" y="349"/>
                </a:lnTo>
                <a:lnTo>
                  <a:pt x="713" y="349"/>
                </a:lnTo>
                <a:lnTo>
                  <a:pt x="715" y="349"/>
                </a:lnTo>
                <a:lnTo>
                  <a:pt x="716" y="349"/>
                </a:lnTo>
                <a:lnTo>
                  <a:pt x="716" y="349"/>
                </a:lnTo>
                <a:lnTo>
                  <a:pt x="717" y="350"/>
                </a:lnTo>
                <a:lnTo>
                  <a:pt x="718" y="350"/>
                </a:lnTo>
                <a:lnTo>
                  <a:pt x="719" y="351"/>
                </a:lnTo>
                <a:lnTo>
                  <a:pt x="720" y="352"/>
                </a:lnTo>
                <a:lnTo>
                  <a:pt x="721" y="355"/>
                </a:lnTo>
                <a:lnTo>
                  <a:pt x="723" y="357"/>
                </a:lnTo>
                <a:lnTo>
                  <a:pt x="724" y="358"/>
                </a:lnTo>
                <a:lnTo>
                  <a:pt x="724" y="360"/>
                </a:lnTo>
                <a:lnTo>
                  <a:pt x="725" y="362"/>
                </a:lnTo>
                <a:lnTo>
                  <a:pt x="725" y="363"/>
                </a:lnTo>
                <a:lnTo>
                  <a:pt x="725" y="365"/>
                </a:lnTo>
                <a:lnTo>
                  <a:pt x="725" y="366"/>
                </a:lnTo>
                <a:lnTo>
                  <a:pt x="725" y="369"/>
                </a:lnTo>
                <a:lnTo>
                  <a:pt x="725" y="374"/>
                </a:lnTo>
                <a:lnTo>
                  <a:pt x="725" y="376"/>
                </a:lnTo>
                <a:lnTo>
                  <a:pt x="725" y="377"/>
                </a:lnTo>
                <a:lnTo>
                  <a:pt x="725" y="378"/>
                </a:lnTo>
                <a:lnTo>
                  <a:pt x="725" y="378"/>
                </a:lnTo>
                <a:lnTo>
                  <a:pt x="726" y="379"/>
                </a:lnTo>
                <a:lnTo>
                  <a:pt x="726" y="380"/>
                </a:lnTo>
                <a:lnTo>
                  <a:pt x="727" y="380"/>
                </a:lnTo>
                <a:lnTo>
                  <a:pt x="727" y="380"/>
                </a:lnTo>
                <a:lnTo>
                  <a:pt x="731" y="381"/>
                </a:lnTo>
                <a:lnTo>
                  <a:pt x="733" y="382"/>
                </a:lnTo>
                <a:lnTo>
                  <a:pt x="734" y="382"/>
                </a:lnTo>
                <a:lnTo>
                  <a:pt x="735" y="383"/>
                </a:lnTo>
                <a:lnTo>
                  <a:pt x="737" y="384"/>
                </a:lnTo>
                <a:lnTo>
                  <a:pt x="740" y="385"/>
                </a:lnTo>
                <a:lnTo>
                  <a:pt x="741" y="385"/>
                </a:lnTo>
                <a:lnTo>
                  <a:pt x="742" y="386"/>
                </a:lnTo>
                <a:lnTo>
                  <a:pt x="743" y="387"/>
                </a:lnTo>
                <a:lnTo>
                  <a:pt x="745" y="389"/>
                </a:lnTo>
                <a:lnTo>
                  <a:pt x="747" y="391"/>
                </a:lnTo>
                <a:lnTo>
                  <a:pt x="748" y="391"/>
                </a:lnTo>
                <a:lnTo>
                  <a:pt x="748" y="392"/>
                </a:lnTo>
                <a:lnTo>
                  <a:pt x="750" y="393"/>
                </a:lnTo>
                <a:lnTo>
                  <a:pt x="751" y="393"/>
                </a:lnTo>
                <a:lnTo>
                  <a:pt x="752" y="393"/>
                </a:lnTo>
                <a:lnTo>
                  <a:pt x="760" y="394"/>
                </a:lnTo>
                <a:lnTo>
                  <a:pt x="764" y="395"/>
                </a:lnTo>
                <a:lnTo>
                  <a:pt x="771" y="396"/>
                </a:lnTo>
                <a:lnTo>
                  <a:pt x="772" y="396"/>
                </a:lnTo>
                <a:lnTo>
                  <a:pt x="774" y="397"/>
                </a:lnTo>
                <a:lnTo>
                  <a:pt x="775" y="397"/>
                </a:lnTo>
                <a:lnTo>
                  <a:pt x="776" y="398"/>
                </a:lnTo>
                <a:lnTo>
                  <a:pt x="778" y="399"/>
                </a:lnTo>
                <a:lnTo>
                  <a:pt x="779" y="400"/>
                </a:lnTo>
                <a:lnTo>
                  <a:pt x="780" y="402"/>
                </a:lnTo>
                <a:lnTo>
                  <a:pt x="781" y="402"/>
                </a:lnTo>
                <a:lnTo>
                  <a:pt x="781" y="403"/>
                </a:lnTo>
                <a:lnTo>
                  <a:pt x="782" y="404"/>
                </a:lnTo>
                <a:lnTo>
                  <a:pt x="782" y="406"/>
                </a:lnTo>
                <a:lnTo>
                  <a:pt x="782" y="408"/>
                </a:lnTo>
                <a:lnTo>
                  <a:pt x="783" y="412"/>
                </a:lnTo>
                <a:lnTo>
                  <a:pt x="783" y="413"/>
                </a:lnTo>
                <a:lnTo>
                  <a:pt x="783" y="414"/>
                </a:lnTo>
                <a:lnTo>
                  <a:pt x="784" y="415"/>
                </a:lnTo>
                <a:lnTo>
                  <a:pt x="784" y="416"/>
                </a:lnTo>
                <a:lnTo>
                  <a:pt x="785" y="416"/>
                </a:lnTo>
                <a:lnTo>
                  <a:pt x="785" y="417"/>
                </a:lnTo>
                <a:lnTo>
                  <a:pt x="786" y="417"/>
                </a:lnTo>
                <a:lnTo>
                  <a:pt x="787" y="418"/>
                </a:lnTo>
                <a:lnTo>
                  <a:pt x="789" y="418"/>
                </a:lnTo>
                <a:lnTo>
                  <a:pt x="791" y="418"/>
                </a:lnTo>
                <a:lnTo>
                  <a:pt x="794" y="419"/>
                </a:lnTo>
                <a:lnTo>
                  <a:pt x="795" y="419"/>
                </a:lnTo>
                <a:lnTo>
                  <a:pt x="797" y="419"/>
                </a:lnTo>
                <a:lnTo>
                  <a:pt x="798" y="420"/>
                </a:lnTo>
                <a:lnTo>
                  <a:pt x="799" y="420"/>
                </a:lnTo>
                <a:lnTo>
                  <a:pt x="800" y="421"/>
                </a:lnTo>
                <a:lnTo>
                  <a:pt x="808" y="427"/>
                </a:lnTo>
                <a:lnTo>
                  <a:pt x="810" y="428"/>
                </a:lnTo>
                <a:lnTo>
                  <a:pt x="812" y="429"/>
                </a:lnTo>
                <a:lnTo>
                  <a:pt x="813" y="430"/>
                </a:lnTo>
                <a:lnTo>
                  <a:pt x="815" y="431"/>
                </a:lnTo>
                <a:lnTo>
                  <a:pt x="816" y="431"/>
                </a:lnTo>
                <a:lnTo>
                  <a:pt x="817" y="431"/>
                </a:lnTo>
                <a:lnTo>
                  <a:pt x="818" y="431"/>
                </a:lnTo>
                <a:lnTo>
                  <a:pt x="819" y="431"/>
                </a:lnTo>
                <a:lnTo>
                  <a:pt x="821" y="431"/>
                </a:lnTo>
                <a:lnTo>
                  <a:pt x="823" y="431"/>
                </a:lnTo>
                <a:lnTo>
                  <a:pt x="828" y="430"/>
                </a:lnTo>
                <a:lnTo>
                  <a:pt x="831" y="429"/>
                </a:lnTo>
                <a:lnTo>
                  <a:pt x="833" y="429"/>
                </a:lnTo>
                <a:lnTo>
                  <a:pt x="837" y="429"/>
                </a:lnTo>
                <a:lnTo>
                  <a:pt x="842" y="428"/>
                </a:lnTo>
                <a:lnTo>
                  <a:pt x="843" y="428"/>
                </a:lnTo>
                <a:lnTo>
                  <a:pt x="844" y="428"/>
                </a:lnTo>
                <a:lnTo>
                  <a:pt x="845" y="428"/>
                </a:lnTo>
                <a:lnTo>
                  <a:pt x="846" y="428"/>
                </a:lnTo>
                <a:lnTo>
                  <a:pt x="847" y="429"/>
                </a:lnTo>
                <a:lnTo>
                  <a:pt x="850" y="430"/>
                </a:lnTo>
                <a:lnTo>
                  <a:pt x="854" y="431"/>
                </a:lnTo>
                <a:lnTo>
                  <a:pt x="855" y="432"/>
                </a:lnTo>
                <a:lnTo>
                  <a:pt x="857" y="432"/>
                </a:lnTo>
                <a:lnTo>
                  <a:pt x="858" y="433"/>
                </a:lnTo>
                <a:lnTo>
                  <a:pt x="860" y="435"/>
                </a:lnTo>
                <a:lnTo>
                  <a:pt x="861" y="436"/>
                </a:lnTo>
                <a:lnTo>
                  <a:pt x="862" y="436"/>
                </a:lnTo>
                <a:lnTo>
                  <a:pt x="863" y="437"/>
                </a:lnTo>
                <a:lnTo>
                  <a:pt x="863" y="438"/>
                </a:lnTo>
                <a:lnTo>
                  <a:pt x="863" y="439"/>
                </a:lnTo>
                <a:lnTo>
                  <a:pt x="864" y="439"/>
                </a:lnTo>
                <a:lnTo>
                  <a:pt x="864" y="440"/>
                </a:lnTo>
                <a:lnTo>
                  <a:pt x="864" y="441"/>
                </a:lnTo>
                <a:lnTo>
                  <a:pt x="865" y="443"/>
                </a:lnTo>
                <a:lnTo>
                  <a:pt x="865" y="446"/>
                </a:lnTo>
                <a:lnTo>
                  <a:pt x="865" y="448"/>
                </a:lnTo>
                <a:lnTo>
                  <a:pt x="865" y="448"/>
                </a:lnTo>
                <a:lnTo>
                  <a:pt x="866" y="449"/>
                </a:lnTo>
                <a:lnTo>
                  <a:pt x="866" y="450"/>
                </a:lnTo>
                <a:lnTo>
                  <a:pt x="867" y="451"/>
                </a:lnTo>
                <a:lnTo>
                  <a:pt x="867" y="451"/>
                </a:lnTo>
                <a:lnTo>
                  <a:pt x="868" y="452"/>
                </a:lnTo>
                <a:lnTo>
                  <a:pt x="869" y="452"/>
                </a:lnTo>
                <a:lnTo>
                  <a:pt x="870" y="453"/>
                </a:lnTo>
                <a:lnTo>
                  <a:pt x="873" y="454"/>
                </a:lnTo>
                <a:lnTo>
                  <a:pt x="875" y="455"/>
                </a:lnTo>
                <a:lnTo>
                  <a:pt x="885" y="459"/>
                </a:lnTo>
                <a:lnTo>
                  <a:pt x="886" y="460"/>
                </a:lnTo>
                <a:lnTo>
                  <a:pt x="888" y="461"/>
                </a:lnTo>
                <a:lnTo>
                  <a:pt x="890" y="463"/>
                </a:lnTo>
                <a:lnTo>
                  <a:pt x="891" y="464"/>
                </a:lnTo>
                <a:lnTo>
                  <a:pt x="893" y="466"/>
                </a:lnTo>
                <a:lnTo>
                  <a:pt x="894" y="468"/>
                </a:lnTo>
                <a:lnTo>
                  <a:pt x="896" y="470"/>
                </a:lnTo>
                <a:lnTo>
                  <a:pt x="901" y="477"/>
                </a:lnTo>
                <a:lnTo>
                  <a:pt x="904" y="481"/>
                </a:lnTo>
                <a:lnTo>
                  <a:pt x="905" y="483"/>
                </a:lnTo>
                <a:lnTo>
                  <a:pt x="906" y="484"/>
                </a:lnTo>
                <a:lnTo>
                  <a:pt x="907" y="486"/>
                </a:lnTo>
                <a:lnTo>
                  <a:pt x="908" y="491"/>
                </a:lnTo>
                <a:lnTo>
                  <a:pt x="909" y="493"/>
                </a:lnTo>
                <a:lnTo>
                  <a:pt x="910" y="495"/>
                </a:lnTo>
                <a:lnTo>
                  <a:pt x="910" y="495"/>
                </a:lnTo>
                <a:lnTo>
                  <a:pt x="911" y="495"/>
                </a:lnTo>
                <a:lnTo>
                  <a:pt x="910" y="495"/>
                </a:lnTo>
                <a:lnTo>
                  <a:pt x="910" y="495"/>
                </a:lnTo>
                <a:lnTo>
                  <a:pt x="909" y="495"/>
                </a:lnTo>
                <a:lnTo>
                  <a:pt x="909" y="496"/>
                </a:lnTo>
                <a:lnTo>
                  <a:pt x="907" y="496"/>
                </a:lnTo>
                <a:lnTo>
                  <a:pt x="905" y="498"/>
                </a:lnTo>
                <a:lnTo>
                  <a:pt x="900" y="501"/>
                </a:lnTo>
                <a:lnTo>
                  <a:pt x="894" y="506"/>
                </a:lnTo>
                <a:lnTo>
                  <a:pt x="892" y="508"/>
                </a:lnTo>
                <a:lnTo>
                  <a:pt x="888" y="511"/>
                </a:lnTo>
                <a:lnTo>
                  <a:pt x="886" y="512"/>
                </a:lnTo>
                <a:lnTo>
                  <a:pt x="885" y="513"/>
                </a:lnTo>
                <a:lnTo>
                  <a:pt x="884" y="513"/>
                </a:lnTo>
                <a:lnTo>
                  <a:pt x="883" y="514"/>
                </a:lnTo>
                <a:lnTo>
                  <a:pt x="882" y="514"/>
                </a:lnTo>
                <a:lnTo>
                  <a:pt x="881" y="514"/>
                </a:lnTo>
                <a:lnTo>
                  <a:pt x="878" y="515"/>
                </a:lnTo>
                <a:lnTo>
                  <a:pt x="874" y="515"/>
                </a:lnTo>
                <a:lnTo>
                  <a:pt x="873" y="516"/>
                </a:lnTo>
                <a:lnTo>
                  <a:pt x="872" y="516"/>
                </a:lnTo>
                <a:lnTo>
                  <a:pt x="871" y="517"/>
                </a:lnTo>
                <a:lnTo>
                  <a:pt x="868" y="519"/>
                </a:lnTo>
                <a:lnTo>
                  <a:pt x="868" y="519"/>
                </a:lnTo>
                <a:lnTo>
                  <a:pt x="867" y="520"/>
                </a:lnTo>
                <a:lnTo>
                  <a:pt x="866" y="520"/>
                </a:lnTo>
                <a:lnTo>
                  <a:pt x="865" y="520"/>
                </a:lnTo>
                <a:lnTo>
                  <a:pt x="862" y="521"/>
                </a:lnTo>
                <a:lnTo>
                  <a:pt x="861" y="521"/>
                </a:lnTo>
                <a:lnTo>
                  <a:pt x="860" y="521"/>
                </a:lnTo>
                <a:lnTo>
                  <a:pt x="859" y="521"/>
                </a:lnTo>
                <a:lnTo>
                  <a:pt x="858" y="521"/>
                </a:lnTo>
                <a:lnTo>
                  <a:pt x="857" y="520"/>
                </a:lnTo>
                <a:lnTo>
                  <a:pt x="857" y="520"/>
                </a:lnTo>
                <a:lnTo>
                  <a:pt x="855" y="518"/>
                </a:lnTo>
                <a:lnTo>
                  <a:pt x="855" y="518"/>
                </a:lnTo>
                <a:lnTo>
                  <a:pt x="854" y="518"/>
                </a:lnTo>
                <a:lnTo>
                  <a:pt x="851" y="517"/>
                </a:lnTo>
                <a:lnTo>
                  <a:pt x="850" y="517"/>
                </a:lnTo>
                <a:lnTo>
                  <a:pt x="849" y="516"/>
                </a:lnTo>
                <a:lnTo>
                  <a:pt x="847" y="515"/>
                </a:lnTo>
                <a:lnTo>
                  <a:pt x="843" y="512"/>
                </a:lnTo>
                <a:lnTo>
                  <a:pt x="841" y="510"/>
                </a:lnTo>
                <a:lnTo>
                  <a:pt x="839" y="509"/>
                </a:lnTo>
                <a:lnTo>
                  <a:pt x="837" y="508"/>
                </a:lnTo>
                <a:lnTo>
                  <a:pt x="835" y="507"/>
                </a:lnTo>
                <a:lnTo>
                  <a:pt x="833" y="507"/>
                </a:lnTo>
                <a:lnTo>
                  <a:pt x="831" y="506"/>
                </a:lnTo>
                <a:lnTo>
                  <a:pt x="829" y="506"/>
                </a:lnTo>
                <a:lnTo>
                  <a:pt x="828" y="506"/>
                </a:lnTo>
                <a:lnTo>
                  <a:pt x="827" y="507"/>
                </a:lnTo>
                <a:lnTo>
                  <a:pt x="827" y="507"/>
                </a:lnTo>
                <a:lnTo>
                  <a:pt x="826" y="507"/>
                </a:lnTo>
                <a:lnTo>
                  <a:pt x="824" y="508"/>
                </a:lnTo>
                <a:lnTo>
                  <a:pt x="821" y="509"/>
                </a:lnTo>
                <a:lnTo>
                  <a:pt x="821" y="510"/>
                </a:lnTo>
                <a:lnTo>
                  <a:pt x="819" y="511"/>
                </a:lnTo>
                <a:lnTo>
                  <a:pt x="816" y="514"/>
                </a:lnTo>
                <a:lnTo>
                  <a:pt x="814" y="515"/>
                </a:lnTo>
                <a:lnTo>
                  <a:pt x="808" y="520"/>
                </a:lnTo>
                <a:lnTo>
                  <a:pt x="805" y="521"/>
                </a:lnTo>
                <a:lnTo>
                  <a:pt x="804" y="522"/>
                </a:lnTo>
                <a:lnTo>
                  <a:pt x="803" y="523"/>
                </a:lnTo>
                <a:lnTo>
                  <a:pt x="802" y="523"/>
                </a:lnTo>
                <a:lnTo>
                  <a:pt x="801" y="523"/>
                </a:lnTo>
                <a:lnTo>
                  <a:pt x="799" y="523"/>
                </a:lnTo>
                <a:lnTo>
                  <a:pt x="797" y="524"/>
                </a:lnTo>
                <a:lnTo>
                  <a:pt x="793" y="524"/>
                </a:lnTo>
                <a:lnTo>
                  <a:pt x="791" y="524"/>
                </a:lnTo>
                <a:lnTo>
                  <a:pt x="790" y="523"/>
                </a:lnTo>
                <a:lnTo>
                  <a:pt x="789" y="523"/>
                </a:lnTo>
                <a:lnTo>
                  <a:pt x="788" y="523"/>
                </a:lnTo>
                <a:lnTo>
                  <a:pt x="787" y="522"/>
                </a:lnTo>
                <a:lnTo>
                  <a:pt x="785" y="521"/>
                </a:lnTo>
                <a:lnTo>
                  <a:pt x="783" y="520"/>
                </a:lnTo>
                <a:lnTo>
                  <a:pt x="782" y="519"/>
                </a:lnTo>
                <a:lnTo>
                  <a:pt x="779" y="517"/>
                </a:lnTo>
                <a:lnTo>
                  <a:pt x="777" y="516"/>
                </a:lnTo>
                <a:lnTo>
                  <a:pt x="774" y="513"/>
                </a:lnTo>
                <a:lnTo>
                  <a:pt x="770" y="509"/>
                </a:lnTo>
                <a:lnTo>
                  <a:pt x="769" y="509"/>
                </a:lnTo>
                <a:lnTo>
                  <a:pt x="768" y="508"/>
                </a:lnTo>
                <a:lnTo>
                  <a:pt x="767" y="507"/>
                </a:lnTo>
                <a:lnTo>
                  <a:pt x="764" y="506"/>
                </a:lnTo>
                <a:lnTo>
                  <a:pt x="762" y="505"/>
                </a:lnTo>
                <a:lnTo>
                  <a:pt x="756" y="501"/>
                </a:lnTo>
                <a:lnTo>
                  <a:pt x="751" y="498"/>
                </a:lnTo>
                <a:lnTo>
                  <a:pt x="750" y="498"/>
                </a:lnTo>
                <a:lnTo>
                  <a:pt x="748" y="497"/>
                </a:lnTo>
                <a:lnTo>
                  <a:pt x="747" y="497"/>
                </a:lnTo>
                <a:lnTo>
                  <a:pt x="743" y="495"/>
                </a:lnTo>
                <a:lnTo>
                  <a:pt x="737" y="493"/>
                </a:lnTo>
                <a:lnTo>
                  <a:pt x="735" y="492"/>
                </a:lnTo>
                <a:lnTo>
                  <a:pt x="733" y="492"/>
                </a:lnTo>
                <a:lnTo>
                  <a:pt x="731" y="491"/>
                </a:lnTo>
                <a:lnTo>
                  <a:pt x="729" y="490"/>
                </a:lnTo>
                <a:lnTo>
                  <a:pt x="727" y="490"/>
                </a:lnTo>
                <a:lnTo>
                  <a:pt x="724" y="490"/>
                </a:lnTo>
                <a:lnTo>
                  <a:pt x="722" y="489"/>
                </a:lnTo>
                <a:lnTo>
                  <a:pt x="721" y="489"/>
                </a:lnTo>
                <a:lnTo>
                  <a:pt x="720" y="489"/>
                </a:lnTo>
                <a:lnTo>
                  <a:pt x="718" y="489"/>
                </a:lnTo>
                <a:lnTo>
                  <a:pt x="717" y="490"/>
                </a:lnTo>
                <a:lnTo>
                  <a:pt x="716" y="490"/>
                </a:lnTo>
                <a:lnTo>
                  <a:pt x="714" y="491"/>
                </a:lnTo>
                <a:lnTo>
                  <a:pt x="713" y="491"/>
                </a:lnTo>
                <a:lnTo>
                  <a:pt x="712" y="492"/>
                </a:lnTo>
                <a:lnTo>
                  <a:pt x="710" y="494"/>
                </a:lnTo>
                <a:lnTo>
                  <a:pt x="708" y="495"/>
                </a:lnTo>
                <a:lnTo>
                  <a:pt x="704" y="499"/>
                </a:lnTo>
                <a:lnTo>
                  <a:pt x="697" y="506"/>
                </a:lnTo>
                <a:lnTo>
                  <a:pt x="695" y="507"/>
                </a:lnTo>
                <a:lnTo>
                  <a:pt x="690" y="511"/>
                </a:lnTo>
                <a:lnTo>
                  <a:pt x="687" y="514"/>
                </a:lnTo>
                <a:lnTo>
                  <a:pt x="684" y="516"/>
                </a:lnTo>
                <a:lnTo>
                  <a:pt x="683" y="517"/>
                </a:lnTo>
                <a:lnTo>
                  <a:pt x="682" y="518"/>
                </a:lnTo>
                <a:lnTo>
                  <a:pt x="681" y="519"/>
                </a:lnTo>
                <a:lnTo>
                  <a:pt x="681" y="520"/>
                </a:lnTo>
                <a:lnTo>
                  <a:pt x="680" y="521"/>
                </a:lnTo>
                <a:lnTo>
                  <a:pt x="679" y="523"/>
                </a:lnTo>
                <a:lnTo>
                  <a:pt x="678" y="525"/>
                </a:lnTo>
                <a:lnTo>
                  <a:pt x="676" y="531"/>
                </a:lnTo>
                <a:lnTo>
                  <a:pt x="676" y="533"/>
                </a:lnTo>
                <a:lnTo>
                  <a:pt x="675" y="534"/>
                </a:lnTo>
                <a:lnTo>
                  <a:pt x="674" y="536"/>
                </a:lnTo>
                <a:lnTo>
                  <a:pt x="673" y="538"/>
                </a:lnTo>
                <a:lnTo>
                  <a:pt x="670" y="543"/>
                </a:lnTo>
                <a:lnTo>
                  <a:pt x="669" y="545"/>
                </a:lnTo>
                <a:lnTo>
                  <a:pt x="668" y="547"/>
                </a:lnTo>
                <a:lnTo>
                  <a:pt x="666" y="549"/>
                </a:lnTo>
                <a:lnTo>
                  <a:pt x="661" y="554"/>
                </a:lnTo>
                <a:lnTo>
                  <a:pt x="655" y="560"/>
                </a:lnTo>
                <a:lnTo>
                  <a:pt x="653" y="563"/>
                </a:lnTo>
                <a:lnTo>
                  <a:pt x="651" y="565"/>
                </a:lnTo>
                <a:lnTo>
                  <a:pt x="650" y="567"/>
                </a:lnTo>
                <a:lnTo>
                  <a:pt x="646" y="575"/>
                </a:lnTo>
                <a:lnTo>
                  <a:pt x="644" y="578"/>
                </a:lnTo>
                <a:lnTo>
                  <a:pt x="641" y="584"/>
                </a:lnTo>
                <a:lnTo>
                  <a:pt x="640" y="587"/>
                </a:lnTo>
                <a:lnTo>
                  <a:pt x="638" y="592"/>
                </a:lnTo>
                <a:lnTo>
                  <a:pt x="635" y="597"/>
                </a:lnTo>
                <a:lnTo>
                  <a:pt x="634" y="599"/>
                </a:lnTo>
                <a:lnTo>
                  <a:pt x="633" y="602"/>
                </a:lnTo>
                <a:lnTo>
                  <a:pt x="632" y="607"/>
                </a:lnTo>
                <a:lnTo>
                  <a:pt x="631" y="610"/>
                </a:lnTo>
                <a:lnTo>
                  <a:pt x="629" y="612"/>
                </a:lnTo>
                <a:lnTo>
                  <a:pt x="627" y="616"/>
                </a:lnTo>
                <a:lnTo>
                  <a:pt x="626" y="618"/>
                </a:lnTo>
                <a:lnTo>
                  <a:pt x="625" y="621"/>
                </a:lnTo>
                <a:lnTo>
                  <a:pt x="624" y="623"/>
                </a:lnTo>
                <a:lnTo>
                  <a:pt x="622" y="627"/>
                </a:lnTo>
                <a:lnTo>
                  <a:pt x="622" y="628"/>
                </a:lnTo>
                <a:lnTo>
                  <a:pt x="622" y="629"/>
                </a:lnTo>
                <a:lnTo>
                  <a:pt x="621" y="633"/>
                </a:lnTo>
                <a:lnTo>
                  <a:pt x="620" y="639"/>
                </a:lnTo>
                <a:lnTo>
                  <a:pt x="619" y="642"/>
                </a:lnTo>
                <a:lnTo>
                  <a:pt x="619" y="644"/>
                </a:lnTo>
                <a:lnTo>
                  <a:pt x="618" y="646"/>
                </a:lnTo>
                <a:lnTo>
                  <a:pt x="617" y="648"/>
                </a:lnTo>
                <a:lnTo>
                  <a:pt x="617" y="649"/>
                </a:lnTo>
                <a:lnTo>
                  <a:pt x="616" y="651"/>
                </a:lnTo>
                <a:lnTo>
                  <a:pt x="615" y="652"/>
                </a:lnTo>
                <a:lnTo>
                  <a:pt x="614" y="653"/>
                </a:lnTo>
                <a:lnTo>
                  <a:pt x="613" y="655"/>
                </a:lnTo>
                <a:lnTo>
                  <a:pt x="612" y="656"/>
                </a:lnTo>
                <a:lnTo>
                  <a:pt x="611" y="656"/>
                </a:lnTo>
                <a:lnTo>
                  <a:pt x="610" y="656"/>
                </a:lnTo>
                <a:lnTo>
                  <a:pt x="609" y="657"/>
                </a:lnTo>
                <a:lnTo>
                  <a:pt x="608" y="657"/>
                </a:lnTo>
                <a:lnTo>
                  <a:pt x="608" y="657"/>
                </a:lnTo>
                <a:lnTo>
                  <a:pt x="607" y="657"/>
                </a:lnTo>
                <a:lnTo>
                  <a:pt x="606" y="657"/>
                </a:lnTo>
                <a:lnTo>
                  <a:pt x="605" y="656"/>
                </a:lnTo>
                <a:lnTo>
                  <a:pt x="604" y="656"/>
                </a:lnTo>
                <a:lnTo>
                  <a:pt x="604" y="655"/>
                </a:lnTo>
                <a:lnTo>
                  <a:pt x="603" y="655"/>
                </a:lnTo>
                <a:lnTo>
                  <a:pt x="603" y="654"/>
                </a:lnTo>
                <a:lnTo>
                  <a:pt x="603" y="653"/>
                </a:lnTo>
                <a:lnTo>
                  <a:pt x="602" y="652"/>
                </a:lnTo>
                <a:lnTo>
                  <a:pt x="602" y="651"/>
                </a:lnTo>
                <a:lnTo>
                  <a:pt x="602" y="646"/>
                </a:lnTo>
                <a:lnTo>
                  <a:pt x="601" y="640"/>
                </a:lnTo>
                <a:lnTo>
                  <a:pt x="600" y="637"/>
                </a:lnTo>
                <a:lnTo>
                  <a:pt x="600" y="633"/>
                </a:lnTo>
                <a:lnTo>
                  <a:pt x="600" y="630"/>
                </a:lnTo>
                <a:lnTo>
                  <a:pt x="599" y="626"/>
                </a:lnTo>
                <a:lnTo>
                  <a:pt x="598" y="622"/>
                </a:lnTo>
                <a:lnTo>
                  <a:pt x="598" y="620"/>
                </a:lnTo>
                <a:lnTo>
                  <a:pt x="597" y="618"/>
                </a:lnTo>
                <a:lnTo>
                  <a:pt x="597" y="611"/>
                </a:lnTo>
                <a:lnTo>
                  <a:pt x="597" y="610"/>
                </a:lnTo>
                <a:lnTo>
                  <a:pt x="596" y="608"/>
                </a:lnTo>
                <a:lnTo>
                  <a:pt x="596" y="607"/>
                </a:lnTo>
                <a:lnTo>
                  <a:pt x="595" y="605"/>
                </a:lnTo>
                <a:lnTo>
                  <a:pt x="595" y="603"/>
                </a:lnTo>
                <a:lnTo>
                  <a:pt x="594" y="602"/>
                </a:lnTo>
                <a:lnTo>
                  <a:pt x="593" y="600"/>
                </a:lnTo>
                <a:lnTo>
                  <a:pt x="591" y="599"/>
                </a:lnTo>
                <a:lnTo>
                  <a:pt x="591" y="598"/>
                </a:lnTo>
                <a:lnTo>
                  <a:pt x="590" y="597"/>
                </a:lnTo>
                <a:lnTo>
                  <a:pt x="589" y="596"/>
                </a:lnTo>
                <a:lnTo>
                  <a:pt x="588" y="596"/>
                </a:lnTo>
                <a:lnTo>
                  <a:pt x="587" y="596"/>
                </a:lnTo>
                <a:lnTo>
                  <a:pt x="586" y="595"/>
                </a:lnTo>
                <a:lnTo>
                  <a:pt x="584" y="595"/>
                </a:lnTo>
                <a:lnTo>
                  <a:pt x="583" y="595"/>
                </a:lnTo>
                <a:lnTo>
                  <a:pt x="582" y="595"/>
                </a:lnTo>
                <a:lnTo>
                  <a:pt x="581" y="595"/>
                </a:lnTo>
                <a:lnTo>
                  <a:pt x="580" y="595"/>
                </a:lnTo>
                <a:lnTo>
                  <a:pt x="579" y="595"/>
                </a:lnTo>
                <a:lnTo>
                  <a:pt x="576" y="596"/>
                </a:lnTo>
                <a:lnTo>
                  <a:pt x="574" y="597"/>
                </a:lnTo>
                <a:lnTo>
                  <a:pt x="572" y="597"/>
                </a:lnTo>
                <a:lnTo>
                  <a:pt x="569" y="597"/>
                </a:lnTo>
                <a:lnTo>
                  <a:pt x="566" y="598"/>
                </a:lnTo>
                <a:lnTo>
                  <a:pt x="562" y="598"/>
                </a:lnTo>
                <a:lnTo>
                  <a:pt x="556" y="599"/>
                </a:lnTo>
                <a:lnTo>
                  <a:pt x="553" y="600"/>
                </a:lnTo>
                <a:lnTo>
                  <a:pt x="548" y="600"/>
                </a:lnTo>
                <a:lnTo>
                  <a:pt x="547" y="600"/>
                </a:lnTo>
                <a:lnTo>
                  <a:pt x="546" y="600"/>
                </a:lnTo>
                <a:lnTo>
                  <a:pt x="543" y="600"/>
                </a:lnTo>
                <a:lnTo>
                  <a:pt x="538" y="598"/>
                </a:lnTo>
                <a:lnTo>
                  <a:pt x="536" y="598"/>
                </a:lnTo>
                <a:lnTo>
                  <a:pt x="534" y="597"/>
                </a:lnTo>
                <a:lnTo>
                  <a:pt x="531" y="595"/>
                </a:lnTo>
                <a:lnTo>
                  <a:pt x="529" y="594"/>
                </a:lnTo>
                <a:lnTo>
                  <a:pt x="527" y="593"/>
                </a:lnTo>
                <a:lnTo>
                  <a:pt x="524" y="590"/>
                </a:lnTo>
                <a:lnTo>
                  <a:pt x="523" y="589"/>
                </a:lnTo>
                <a:lnTo>
                  <a:pt x="522" y="589"/>
                </a:lnTo>
                <a:lnTo>
                  <a:pt x="521" y="588"/>
                </a:lnTo>
                <a:lnTo>
                  <a:pt x="517" y="587"/>
                </a:lnTo>
                <a:lnTo>
                  <a:pt x="516" y="586"/>
                </a:lnTo>
                <a:lnTo>
                  <a:pt x="514" y="586"/>
                </a:lnTo>
                <a:lnTo>
                  <a:pt x="513" y="585"/>
                </a:lnTo>
                <a:lnTo>
                  <a:pt x="512" y="585"/>
                </a:lnTo>
                <a:lnTo>
                  <a:pt x="511" y="585"/>
                </a:lnTo>
                <a:lnTo>
                  <a:pt x="509" y="585"/>
                </a:lnTo>
                <a:lnTo>
                  <a:pt x="508" y="585"/>
                </a:lnTo>
                <a:lnTo>
                  <a:pt x="507" y="585"/>
                </a:lnTo>
                <a:lnTo>
                  <a:pt x="502" y="585"/>
                </a:lnTo>
                <a:lnTo>
                  <a:pt x="501" y="585"/>
                </a:lnTo>
                <a:lnTo>
                  <a:pt x="500" y="585"/>
                </a:lnTo>
                <a:lnTo>
                  <a:pt x="499" y="585"/>
                </a:lnTo>
                <a:lnTo>
                  <a:pt x="498" y="585"/>
                </a:lnTo>
                <a:lnTo>
                  <a:pt x="498" y="585"/>
                </a:lnTo>
                <a:lnTo>
                  <a:pt x="497" y="585"/>
                </a:lnTo>
                <a:lnTo>
                  <a:pt x="497" y="584"/>
                </a:lnTo>
                <a:lnTo>
                  <a:pt x="496" y="584"/>
                </a:lnTo>
                <a:lnTo>
                  <a:pt x="496" y="583"/>
                </a:lnTo>
                <a:lnTo>
                  <a:pt x="495" y="582"/>
                </a:lnTo>
                <a:lnTo>
                  <a:pt x="495" y="582"/>
                </a:lnTo>
                <a:lnTo>
                  <a:pt x="494" y="581"/>
                </a:lnTo>
                <a:lnTo>
                  <a:pt x="494" y="580"/>
                </a:lnTo>
                <a:lnTo>
                  <a:pt x="494" y="579"/>
                </a:lnTo>
                <a:lnTo>
                  <a:pt x="493" y="573"/>
                </a:lnTo>
                <a:lnTo>
                  <a:pt x="492" y="570"/>
                </a:lnTo>
                <a:lnTo>
                  <a:pt x="492" y="568"/>
                </a:lnTo>
                <a:lnTo>
                  <a:pt x="492" y="567"/>
                </a:lnTo>
                <a:lnTo>
                  <a:pt x="491" y="566"/>
                </a:lnTo>
                <a:lnTo>
                  <a:pt x="491" y="564"/>
                </a:lnTo>
                <a:lnTo>
                  <a:pt x="490" y="563"/>
                </a:lnTo>
                <a:lnTo>
                  <a:pt x="489" y="562"/>
                </a:lnTo>
                <a:lnTo>
                  <a:pt x="488" y="560"/>
                </a:lnTo>
                <a:lnTo>
                  <a:pt x="486" y="559"/>
                </a:lnTo>
                <a:lnTo>
                  <a:pt x="485" y="558"/>
                </a:lnTo>
                <a:lnTo>
                  <a:pt x="484" y="557"/>
                </a:lnTo>
                <a:lnTo>
                  <a:pt x="483" y="556"/>
                </a:lnTo>
                <a:lnTo>
                  <a:pt x="482" y="555"/>
                </a:lnTo>
                <a:lnTo>
                  <a:pt x="480" y="555"/>
                </a:lnTo>
                <a:lnTo>
                  <a:pt x="478" y="554"/>
                </a:lnTo>
                <a:lnTo>
                  <a:pt x="477" y="554"/>
                </a:lnTo>
                <a:lnTo>
                  <a:pt x="475" y="554"/>
                </a:lnTo>
                <a:lnTo>
                  <a:pt x="470" y="554"/>
                </a:lnTo>
                <a:lnTo>
                  <a:pt x="468" y="554"/>
                </a:lnTo>
                <a:lnTo>
                  <a:pt x="466" y="554"/>
                </a:lnTo>
                <a:lnTo>
                  <a:pt x="464" y="554"/>
                </a:lnTo>
                <a:lnTo>
                  <a:pt x="462" y="554"/>
                </a:lnTo>
                <a:lnTo>
                  <a:pt x="461" y="553"/>
                </a:lnTo>
                <a:lnTo>
                  <a:pt x="459" y="553"/>
                </a:lnTo>
                <a:lnTo>
                  <a:pt x="457" y="552"/>
                </a:lnTo>
                <a:lnTo>
                  <a:pt x="456" y="552"/>
                </a:lnTo>
                <a:lnTo>
                  <a:pt x="446" y="547"/>
                </a:lnTo>
                <a:lnTo>
                  <a:pt x="444" y="545"/>
                </a:lnTo>
                <a:lnTo>
                  <a:pt x="440" y="542"/>
                </a:lnTo>
                <a:lnTo>
                  <a:pt x="438" y="542"/>
                </a:lnTo>
                <a:lnTo>
                  <a:pt x="436" y="540"/>
                </a:lnTo>
                <a:lnTo>
                  <a:pt x="435" y="540"/>
                </a:lnTo>
                <a:lnTo>
                  <a:pt x="434" y="540"/>
                </a:lnTo>
                <a:lnTo>
                  <a:pt x="433" y="540"/>
                </a:lnTo>
                <a:lnTo>
                  <a:pt x="432" y="540"/>
                </a:lnTo>
                <a:lnTo>
                  <a:pt x="432" y="540"/>
                </a:lnTo>
                <a:lnTo>
                  <a:pt x="431" y="540"/>
                </a:lnTo>
                <a:lnTo>
                  <a:pt x="429" y="540"/>
                </a:lnTo>
                <a:lnTo>
                  <a:pt x="426" y="541"/>
                </a:lnTo>
                <a:lnTo>
                  <a:pt x="424" y="542"/>
                </a:lnTo>
                <a:lnTo>
                  <a:pt x="422" y="542"/>
                </a:lnTo>
                <a:lnTo>
                  <a:pt x="420" y="542"/>
                </a:lnTo>
                <a:lnTo>
                  <a:pt x="416" y="542"/>
                </a:lnTo>
                <a:lnTo>
                  <a:pt x="413" y="542"/>
                </a:lnTo>
                <a:lnTo>
                  <a:pt x="409" y="542"/>
                </a:lnTo>
                <a:lnTo>
                  <a:pt x="404" y="542"/>
                </a:lnTo>
                <a:lnTo>
                  <a:pt x="403" y="542"/>
                </a:lnTo>
                <a:lnTo>
                  <a:pt x="402" y="542"/>
                </a:lnTo>
                <a:lnTo>
                  <a:pt x="401" y="542"/>
                </a:lnTo>
                <a:lnTo>
                  <a:pt x="400" y="542"/>
                </a:lnTo>
                <a:lnTo>
                  <a:pt x="399" y="542"/>
                </a:lnTo>
                <a:lnTo>
                  <a:pt x="398" y="543"/>
                </a:lnTo>
                <a:lnTo>
                  <a:pt x="397" y="544"/>
                </a:lnTo>
                <a:lnTo>
                  <a:pt x="396" y="545"/>
                </a:lnTo>
                <a:lnTo>
                  <a:pt x="395" y="546"/>
                </a:lnTo>
                <a:lnTo>
                  <a:pt x="394" y="548"/>
                </a:lnTo>
                <a:lnTo>
                  <a:pt x="392" y="550"/>
                </a:lnTo>
                <a:lnTo>
                  <a:pt x="390" y="555"/>
                </a:lnTo>
                <a:lnTo>
                  <a:pt x="389" y="558"/>
                </a:lnTo>
                <a:lnTo>
                  <a:pt x="387" y="563"/>
                </a:lnTo>
                <a:lnTo>
                  <a:pt x="386" y="565"/>
                </a:lnTo>
                <a:lnTo>
                  <a:pt x="385" y="567"/>
                </a:lnTo>
                <a:lnTo>
                  <a:pt x="385" y="568"/>
                </a:lnTo>
                <a:lnTo>
                  <a:pt x="381" y="573"/>
                </a:lnTo>
                <a:lnTo>
                  <a:pt x="378" y="579"/>
                </a:lnTo>
                <a:lnTo>
                  <a:pt x="376" y="581"/>
                </a:lnTo>
                <a:lnTo>
                  <a:pt x="375" y="582"/>
                </a:lnTo>
                <a:lnTo>
                  <a:pt x="374" y="583"/>
                </a:lnTo>
                <a:lnTo>
                  <a:pt x="372" y="584"/>
                </a:lnTo>
                <a:lnTo>
                  <a:pt x="371" y="586"/>
                </a:lnTo>
                <a:lnTo>
                  <a:pt x="367" y="588"/>
                </a:lnTo>
                <a:lnTo>
                  <a:pt x="366" y="589"/>
                </a:lnTo>
                <a:lnTo>
                  <a:pt x="364" y="590"/>
                </a:lnTo>
                <a:lnTo>
                  <a:pt x="363" y="590"/>
                </a:lnTo>
                <a:lnTo>
                  <a:pt x="361" y="590"/>
                </a:lnTo>
                <a:lnTo>
                  <a:pt x="360" y="590"/>
                </a:lnTo>
                <a:lnTo>
                  <a:pt x="358" y="590"/>
                </a:lnTo>
                <a:lnTo>
                  <a:pt x="357" y="590"/>
                </a:lnTo>
                <a:lnTo>
                  <a:pt x="356" y="589"/>
                </a:lnTo>
                <a:lnTo>
                  <a:pt x="355" y="589"/>
                </a:lnTo>
                <a:lnTo>
                  <a:pt x="354" y="588"/>
                </a:lnTo>
                <a:lnTo>
                  <a:pt x="352" y="587"/>
                </a:lnTo>
                <a:lnTo>
                  <a:pt x="351" y="586"/>
                </a:lnTo>
                <a:lnTo>
                  <a:pt x="351" y="586"/>
                </a:lnTo>
                <a:lnTo>
                  <a:pt x="350" y="585"/>
                </a:lnTo>
                <a:lnTo>
                  <a:pt x="349" y="585"/>
                </a:lnTo>
                <a:lnTo>
                  <a:pt x="349" y="585"/>
                </a:lnTo>
                <a:lnTo>
                  <a:pt x="348" y="585"/>
                </a:lnTo>
                <a:lnTo>
                  <a:pt x="347" y="585"/>
                </a:lnTo>
                <a:lnTo>
                  <a:pt x="346" y="586"/>
                </a:lnTo>
                <a:lnTo>
                  <a:pt x="344" y="587"/>
                </a:lnTo>
                <a:lnTo>
                  <a:pt x="343" y="587"/>
                </a:lnTo>
                <a:lnTo>
                  <a:pt x="342" y="588"/>
                </a:lnTo>
                <a:lnTo>
                  <a:pt x="341" y="588"/>
                </a:lnTo>
                <a:lnTo>
                  <a:pt x="340" y="588"/>
                </a:lnTo>
                <a:lnTo>
                  <a:pt x="339" y="588"/>
                </a:lnTo>
                <a:lnTo>
                  <a:pt x="338" y="588"/>
                </a:lnTo>
                <a:lnTo>
                  <a:pt x="337" y="588"/>
                </a:lnTo>
                <a:lnTo>
                  <a:pt x="335" y="588"/>
                </a:lnTo>
                <a:lnTo>
                  <a:pt x="331" y="587"/>
                </a:lnTo>
                <a:lnTo>
                  <a:pt x="329" y="587"/>
                </a:lnTo>
                <a:lnTo>
                  <a:pt x="325" y="586"/>
                </a:lnTo>
                <a:lnTo>
                  <a:pt x="323" y="586"/>
                </a:lnTo>
                <a:lnTo>
                  <a:pt x="320" y="586"/>
                </a:lnTo>
                <a:lnTo>
                  <a:pt x="318" y="586"/>
                </a:lnTo>
                <a:lnTo>
                  <a:pt x="313" y="586"/>
                </a:lnTo>
                <a:lnTo>
                  <a:pt x="310" y="586"/>
                </a:lnTo>
                <a:lnTo>
                  <a:pt x="306" y="586"/>
                </a:lnTo>
                <a:lnTo>
                  <a:pt x="301" y="585"/>
                </a:lnTo>
                <a:lnTo>
                  <a:pt x="295" y="585"/>
                </a:lnTo>
                <a:lnTo>
                  <a:pt x="277" y="583"/>
                </a:lnTo>
                <a:lnTo>
                  <a:pt x="273" y="583"/>
                </a:lnTo>
                <a:lnTo>
                  <a:pt x="271" y="583"/>
                </a:lnTo>
                <a:lnTo>
                  <a:pt x="268" y="583"/>
                </a:lnTo>
                <a:lnTo>
                  <a:pt x="267" y="583"/>
                </a:lnTo>
                <a:lnTo>
                  <a:pt x="262" y="583"/>
                </a:lnTo>
                <a:lnTo>
                  <a:pt x="259" y="583"/>
                </a:lnTo>
                <a:lnTo>
                  <a:pt x="257" y="583"/>
                </a:lnTo>
                <a:lnTo>
                  <a:pt x="253" y="583"/>
                </a:lnTo>
                <a:lnTo>
                  <a:pt x="246" y="582"/>
                </a:lnTo>
                <a:lnTo>
                  <a:pt x="244" y="582"/>
                </a:lnTo>
                <a:lnTo>
                  <a:pt x="242" y="582"/>
                </a:lnTo>
                <a:lnTo>
                  <a:pt x="240" y="581"/>
                </a:lnTo>
                <a:lnTo>
                  <a:pt x="238" y="581"/>
                </a:lnTo>
                <a:lnTo>
                  <a:pt x="237" y="580"/>
                </a:lnTo>
                <a:lnTo>
                  <a:pt x="235" y="580"/>
                </a:lnTo>
                <a:lnTo>
                  <a:pt x="233" y="579"/>
                </a:lnTo>
                <a:lnTo>
                  <a:pt x="231" y="578"/>
                </a:lnTo>
                <a:lnTo>
                  <a:pt x="229" y="577"/>
                </a:lnTo>
                <a:lnTo>
                  <a:pt x="225" y="575"/>
                </a:lnTo>
                <a:lnTo>
                  <a:pt x="217" y="571"/>
                </a:lnTo>
                <a:lnTo>
                  <a:pt x="205" y="565"/>
                </a:lnTo>
                <a:lnTo>
                  <a:pt x="201" y="562"/>
                </a:lnTo>
                <a:lnTo>
                  <a:pt x="199" y="561"/>
                </a:lnTo>
                <a:lnTo>
                  <a:pt x="197" y="560"/>
                </a:lnTo>
                <a:lnTo>
                  <a:pt x="196" y="559"/>
                </a:lnTo>
                <a:lnTo>
                  <a:pt x="194" y="557"/>
                </a:lnTo>
                <a:lnTo>
                  <a:pt x="191" y="555"/>
                </a:lnTo>
                <a:lnTo>
                  <a:pt x="189" y="553"/>
                </a:lnTo>
                <a:lnTo>
                  <a:pt x="187" y="552"/>
                </a:lnTo>
                <a:lnTo>
                  <a:pt x="185" y="550"/>
                </a:lnTo>
                <a:lnTo>
                  <a:pt x="184" y="548"/>
                </a:lnTo>
                <a:lnTo>
                  <a:pt x="183" y="547"/>
                </a:lnTo>
                <a:lnTo>
                  <a:pt x="182" y="546"/>
                </a:lnTo>
                <a:lnTo>
                  <a:pt x="181" y="545"/>
                </a:lnTo>
                <a:lnTo>
                  <a:pt x="180" y="544"/>
                </a:lnTo>
                <a:lnTo>
                  <a:pt x="180" y="543"/>
                </a:lnTo>
                <a:lnTo>
                  <a:pt x="179" y="542"/>
                </a:lnTo>
                <a:lnTo>
                  <a:pt x="178" y="538"/>
                </a:lnTo>
                <a:lnTo>
                  <a:pt x="178" y="537"/>
                </a:lnTo>
                <a:lnTo>
                  <a:pt x="178" y="536"/>
                </a:lnTo>
                <a:lnTo>
                  <a:pt x="178" y="536"/>
                </a:lnTo>
                <a:lnTo>
                  <a:pt x="177" y="535"/>
                </a:lnTo>
                <a:lnTo>
                  <a:pt x="177" y="535"/>
                </a:lnTo>
                <a:lnTo>
                  <a:pt x="176" y="534"/>
                </a:lnTo>
                <a:lnTo>
                  <a:pt x="175" y="533"/>
                </a:lnTo>
                <a:lnTo>
                  <a:pt x="174" y="533"/>
                </a:lnTo>
                <a:lnTo>
                  <a:pt x="173" y="533"/>
                </a:lnTo>
                <a:lnTo>
                  <a:pt x="172" y="532"/>
                </a:lnTo>
                <a:lnTo>
                  <a:pt x="171" y="532"/>
                </a:lnTo>
                <a:lnTo>
                  <a:pt x="170" y="532"/>
                </a:lnTo>
                <a:lnTo>
                  <a:pt x="170" y="532"/>
                </a:lnTo>
                <a:lnTo>
                  <a:pt x="169" y="531"/>
                </a:lnTo>
                <a:lnTo>
                  <a:pt x="168" y="530"/>
                </a:lnTo>
                <a:lnTo>
                  <a:pt x="166" y="528"/>
                </a:lnTo>
                <a:lnTo>
                  <a:pt x="165" y="528"/>
                </a:lnTo>
                <a:lnTo>
                  <a:pt x="164" y="527"/>
                </a:lnTo>
                <a:lnTo>
                  <a:pt x="163" y="526"/>
                </a:lnTo>
                <a:lnTo>
                  <a:pt x="162" y="526"/>
                </a:lnTo>
                <a:lnTo>
                  <a:pt x="161" y="525"/>
                </a:lnTo>
                <a:lnTo>
                  <a:pt x="157" y="524"/>
                </a:lnTo>
                <a:lnTo>
                  <a:pt x="156" y="524"/>
                </a:lnTo>
                <a:lnTo>
                  <a:pt x="156" y="524"/>
                </a:lnTo>
                <a:lnTo>
                  <a:pt x="155" y="523"/>
                </a:lnTo>
                <a:lnTo>
                  <a:pt x="155" y="523"/>
                </a:lnTo>
                <a:lnTo>
                  <a:pt x="154" y="522"/>
                </a:lnTo>
                <a:lnTo>
                  <a:pt x="154" y="521"/>
                </a:lnTo>
                <a:lnTo>
                  <a:pt x="154" y="521"/>
                </a:lnTo>
                <a:lnTo>
                  <a:pt x="154" y="520"/>
                </a:lnTo>
                <a:lnTo>
                  <a:pt x="153" y="519"/>
                </a:lnTo>
                <a:lnTo>
                  <a:pt x="152" y="519"/>
                </a:lnTo>
                <a:lnTo>
                  <a:pt x="150" y="518"/>
                </a:lnTo>
                <a:lnTo>
                  <a:pt x="149" y="517"/>
                </a:lnTo>
                <a:lnTo>
                  <a:pt x="148" y="516"/>
                </a:lnTo>
                <a:lnTo>
                  <a:pt x="146" y="514"/>
                </a:lnTo>
                <a:lnTo>
                  <a:pt x="145" y="513"/>
                </a:lnTo>
                <a:lnTo>
                  <a:pt x="144" y="513"/>
                </a:lnTo>
                <a:lnTo>
                  <a:pt x="144" y="512"/>
                </a:lnTo>
                <a:lnTo>
                  <a:pt x="143" y="512"/>
                </a:lnTo>
                <a:lnTo>
                  <a:pt x="141" y="512"/>
                </a:lnTo>
                <a:lnTo>
                  <a:pt x="139" y="511"/>
                </a:lnTo>
                <a:lnTo>
                  <a:pt x="137" y="510"/>
                </a:lnTo>
                <a:lnTo>
                  <a:pt x="136" y="510"/>
                </a:lnTo>
                <a:lnTo>
                  <a:pt x="135" y="509"/>
                </a:lnTo>
                <a:lnTo>
                  <a:pt x="135" y="508"/>
                </a:lnTo>
                <a:lnTo>
                  <a:pt x="134" y="507"/>
                </a:lnTo>
                <a:lnTo>
                  <a:pt x="133" y="507"/>
                </a:lnTo>
                <a:lnTo>
                  <a:pt x="132" y="505"/>
                </a:lnTo>
                <a:lnTo>
                  <a:pt x="132" y="504"/>
                </a:lnTo>
                <a:lnTo>
                  <a:pt x="131" y="504"/>
                </a:lnTo>
                <a:lnTo>
                  <a:pt x="131" y="503"/>
                </a:lnTo>
                <a:lnTo>
                  <a:pt x="130" y="502"/>
                </a:lnTo>
                <a:lnTo>
                  <a:pt x="129" y="502"/>
                </a:lnTo>
                <a:lnTo>
                  <a:pt x="129" y="502"/>
                </a:lnTo>
                <a:lnTo>
                  <a:pt x="128" y="501"/>
                </a:lnTo>
                <a:lnTo>
                  <a:pt x="127" y="501"/>
                </a:lnTo>
                <a:lnTo>
                  <a:pt x="126" y="501"/>
                </a:lnTo>
                <a:lnTo>
                  <a:pt x="121" y="501"/>
                </a:lnTo>
                <a:lnTo>
                  <a:pt x="119" y="501"/>
                </a:lnTo>
                <a:lnTo>
                  <a:pt x="116" y="501"/>
                </a:lnTo>
                <a:lnTo>
                  <a:pt x="113" y="501"/>
                </a:lnTo>
                <a:lnTo>
                  <a:pt x="110" y="502"/>
                </a:lnTo>
                <a:lnTo>
                  <a:pt x="108" y="502"/>
                </a:lnTo>
                <a:lnTo>
                  <a:pt x="107" y="503"/>
                </a:lnTo>
                <a:lnTo>
                  <a:pt x="106" y="503"/>
                </a:lnTo>
                <a:lnTo>
                  <a:pt x="105" y="504"/>
                </a:lnTo>
                <a:lnTo>
                  <a:pt x="103" y="504"/>
                </a:lnTo>
                <a:lnTo>
                  <a:pt x="102" y="505"/>
                </a:lnTo>
                <a:lnTo>
                  <a:pt x="97" y="509"/>
                </a:lnTo>
                <a:lnTo>
                  <a:pt x="95" y="510"/>
                </a:lnTo>
                <a:lnTo>
                  <a:pt x="94" y="510"/>
                </a:lnTo>
                <a:lnTo>
                  <a:pt x="92" y="511"/>
                </a:lnTo>
                <a:lnTo>
                  <a:pt x="91" y="512"/>
                </a:lnTo>
                <a:lnTo>
                  <a:pt x="90" y="512"/>
                </a:lnTo>
                <a:lnTo>
                  <a:pt x="89" y="512"/>
                </a:lnTo>
                <a:lnTo>
                  <a:pt x="87" y="512"/>
                </a:lnTo>
                <a:lnTo>
                  <a:pt x="85" y="512"/>
                </a:lnTo>
                <a:lnTo>
                  <a:pt x="83" y="512"/>
                </a:lnTo>
                <a:lnTo>
                  <a:pt x="81" y="512"/>
                </a:lnTo>
                <a:lnTo>
                  <a:pt x="77" y="512"/>
                </a:lnTo>
                <a:lnTo>
                  <a:pt x="68" y="511"/>
                </a:lnTo>
                <a:lnTo>
                  <a:pt x="67" y="510"/>
                </a:lnTo>
                <a:lnTo>
                  <a:pt x="65" y="510"/>
                </a:lnTo>
                <a:lnTo>
                  <a:pt x="63" y="509"/>
                </a:lnTo>
                <a:lnTo>
                  <a:pt x="62" y="508"/>
                </a:lnTo>
                <a:lnTo>
                  <a:pt x="60" y="507"/>
                </a:lnTo>
                <a:lnTo>
                  <a:pt x="58" y="505"/>
                </a:lnTo>
                <a:lnTo>
                  <a:pt x="56" y="504"/>
                </a:lnTo>
                <a:lnTo>
                  <a:pt x="50" y="499"/>
                </a:lnTo>
                <a:lnTo>
                  <a:pt x="48" y="497"/>
                </a:lnTo>
                <a:lnTo>
                  <a:pt x="47" y="496"/>
                </a:lnTo>
                <a:lnTo>
                  <a:pt x="45" y="495"/>
                </a:lnTo>
                <a:lnTo>
                  <a:pt x="44" y="494"/>
                </a:lnTo>
                <a:lnTo>
                  <a:pt x="39" y="492"/>
                </a:lnTo>
                <a:lnTo>
                  <a:pt x="34" y="489"/>
                </a:lnTo>
                <a:lnTo>
                  <a:pt x="33" y="488"/>
                </a:lnTo>
                <a:lnTo>
                  <a:pt x="31" y="488"/>
                </a:lnTo>
                <a:lnTo>
                  <a:pt x="29" y="487"/>
                </a:lnTo>
                <a:lnTo>
                  <a:pt x="26" y="486"/>
                </a:lnTo>
                <a:lnTo>
                  <a:pt x="18" y="485"/>
                </a:lnTo>
                <a:lnTo>
                  <a:pt x="15" y="484"/>
                </a:lnTo>
                <a:lnTo>
                  <a:pt x="13" y="484"/>
                </a:lnTo>
                <a:lnTo>
                  <a:pt x="11" y="483"/>
                </a:lnTo>
                <a:lnTo>
                  <a:pt x="9" y="482"/>
                </a:lnTo>
                <a:lnTo>
                  <a:pt x="0" y="479"/>
                </a:lnTo>
                <a:lnTo>
                  <a:pt x="1" y="478"/>
                </a:lnTo>
                <a:lnTo>
                  <a:pt x="2" y="476"/>
                </a:lnTo>
                <a:lnTo>
                  <a:pt x="4" y="471"/>
                </a:lnTo>
                <a:lnTo>
                  <a:pt x="4" y="470"/>
                </a:lnTo>
                <a:lnTo>
                  <a:pt x="5" y="470"/>
                </a:lnTo>
                <a:lnTo>
                  <a:pt x="5" y="469"/>
                </a:lnTo>
                <a:lnTo>
                  <a:pt x="6" y="469"/>
                </a:lnTo>
                <a:lnTo>
                  <a:pt x="7" y="469"/>
                </a:lnTo>
                <a:lnTo>
                  <a:pt x="7" y="468"/>
                </a:lnTo>
                <a:lnTo>
                  <a:pt x="9" y="467"/>
                </a:lnTo>
                <a:lnTo>
                  <a:pt x="10" y="467"/>
                </a:lnTo>
                <a:lnTo>
                  <a:pt x="10" y="466"/>
                </a:lnTo>
                <a:lnTo>
                  <a:pt x="10" y="466"/>
                </a:lnTo>
                <a:lnTo>
                  <a:pt x="10" y="466"/>
                </a:lnTo>
                <a:lnTo>
                  <a:pt x="9" y="465"/>
                </a:lnTo>
                <a:lnTo>
                  <a:pt x="9" y="465"/>
                </a:lnTo>
                <a:lnTo>
                  <a:pt x="9" y="465"/>
                </a:lnTo>
                <a:lnTo>
                  <a:pt x="9" y="464"/>
                </a:lnTo>
                <a:lnTo>
                  <a:pt x="10" y="464"/>
                </a:lnTo>
                <a:lnTo>
                  <a:pt x="11" y="463"/>
                </a:lnTo>
                <a:lnTo>
                  <a:pt x="11" y="462"/>
                </a:lnTo>
                <a:lnTo>
                  <a:pt x="12" y="460"/>
                </a:lnTo>
                <a:lnTo>
                  <a:pt x="12" y="460"/>
                </a:lnTo>
                <a:lnTo>
                  <a:pt x="12" y="459"/>
                </a:lnTo>
                <a:lnTo>
                  <a:pt x="12" y="458"/>
                </a:lnTo>
                <a:lnTo>
                  <a:pt x="13" y="458"/>
                </a:lnTo>
                <a:lnTo>
                  <a:pt x="13" y="458"/>
                </a:lnTo>
                <a:lnTo>
                  <a:pt x="15" y="458"/>
                </a:lnTo>
                <a:lnTo>
                  <a:pt x="15" y="457"/>
                </a:lnTo>
                <a:lnTo>
                  <a:pt x="16" y="457"/>
                </a:lnTo>
                <a:lnTo>
                  <a:pt x="16" y="457"/>
                </a:lnTo>
                <a:lnTo>
                  <a:pt x="17" y="456"/>
                </a:lnTo>
                <a:lnTo>
                  <a:pt x="19" y="454"/>
                </a:lnTo>
                <a:lnTo>
                  <a:pt x="19" y="453"/>
                </a:lnTo>
                <a:lnTo>
                  <a:pt x="19" y="453"/>
                </a:lnTo>
                <a:lnTo>
                  <a:pt x="20" y="453"/>
                </a:lnTo>
                <a:lnTo>
                  <a:pt x="20" y="452"/>
                </a:lnTo>
                <a:lnTo>
                  <a:pt x="20" y="452"/>
                </a:lnTo>
                <a:lnTo>
                  <a:pt x="21" y="451"/>
                </a:lnTo>
                <a:lnTo>
                  <a:pt x="22" y="451"/>
                </a:lnTo>
                <a:lnTo>
                  <a:pt x="23" y="450"/>
                </a:lnTo>
                <a:lnTo>
                  <a:pt x="25" y="450"/>
                </a:lnTo>
                <a:lnTo>
                  <a:pt x="26" y="450"/>
                </a:lnTo>
                <a:lnTo>
                  <a:pt x="28" y="450"/>
                </a:lnTo>
                <a:lnTo>
                  <a:pt x="29" y="450"/>
                </a:lnTo>
                <a:lnTo>
                  <a:pt x="30" y="450"/>
                </a:lnTo>
                <a:lnTo>
                  <a:pt x="31" y="450"/>
                </a:lnTo>
                <a:lnTo>
                  <a:pt x="32" y="451"/>
                </a:lnTo>
                <a:lnTo>
                  <a:pt x="33" y="452"/>
                </a:lnTo>
                <a:lnTo>
                  <a:pt x="35" y="454"/>
                </a:lnTo>
                <a:lnTo>
                  <a:pt x="36" y="454"/>
                </a:lnTo>
                <a:lnTo>
                  <a:pt x="37" y="455"/>
                </a:lnTo>
                <a:lnTo>
                  <a:pt x="38" y="455"/>
                </a:lnTo>
                <a:lnTo>
                  <a:pt x="40" y="455"/>
                </a:lnTo>
                <a:lnTo>
                  <a:pt x="41" y="456"/>
                </a:lnTo>
                <a:lnTo>
                  <a:pt x="43" y="456"/>
                </a:lnTo>
                <a:lnTo>
                  <a:pt x="43" y="456"/>
                </a:lnTo>
                <a:lnTo>
                  <a:pt x="44" y="456"/>
                </a:lnTo>
                <a:lnTo>
                  <a:pt x="45" y="455"/>
                </a:lnTo>
                <a:lnTo>
                  <a:pt x="46" y="455"/>
                </a:lnTo>
                <a:lnTo>
                  <a:pt x="46" y="454"/>
                </a:lnTo>
                <a:lnTo>
                  <a:pt x="47" y="453"/>
                </a:lnTo>
                <a:lnTo>
                  <a:pt x="48" y="452"/>
                </a:lnTo>
                <a:lnTo>
                  <a:pt x="49" y="451"/>
                </a:lnTo>
                <a:lnTo>
                  <a:pt x="51" y="449"/>
                </a:lnTo>
                <a:lnTo>
                  <a:pt x="53" y="446"/>
                </a:lnTo>
                <a:lnTo>
                  <a:pt x="54" y="445"/>
                </a:lnTo>
                <a:lnTo>
                  <a:pt x="54" y="444"/>
                </a:lnTo>
                <a:lnTo>
                  <a:pt x="55" y="444"/>
                </a:lnTo>
                <a:lnTo>
                  <a:pt x="56" y="444"/>
                </a:lnTo>
                <a:lnTo>
                  <a:pt x="56" y="443"/>
                </a:lnTo>
                <a:lnTo>
                  <a:pt x="57" y="443"/>
                </a:lnTo>
                <a:lnTo>
                  <a:pt x="59" y="443"/>
                </a:lnTo>
                <a:lnTo>
                  <a:pt x="64" y="442"/>
                </a:lnTo>
                <a:lnTo>
                  <a:pt x="66" y="442"/>
                </a:lnTo>
                <a:lnTo>
                  <a:pt x="67" y="442"/>
                </a:lnTo>
                <a:lnTo>
                  <a:pt x="69" y="442"/>
                </a:lnTo>
                <a:lnTo>
                  <a:pt x="70" y="443"/>
                </a:lnTo>
                <a:lnTo>
                  <a:pt x="72" y="443"/>
                </a:lnTo>
                <a:lnTo>
                  <a:pt x="73" y="444"/>
                </a:lnTo>
                <a:lnTo>
                  <a:pt x="75" y="445"/>
                </a:lnTo>
                <a:lnTo>
                  <a:pt x="78" y="447"/>
                </a:lnTo>
                <a:lnTo>
                  <a:pt x="79" y="448"/>
                </a:lnTo>
                <a:lnTo>
                  <a:pt x="79" y="448"/>
                </a:lnTo>
                <a:lnTo>
                  <a:pt x="80" y="448"/>
                </a:lnTo>
                <a:lnTo>
                  <a:pt x="81" y="448"/>
                </a:lnTo>
                <a:lnTo>
                  <a:pt x="82" y="448"/>
                </a:lnTo>
                <a:lnTo>
                  <a:pt x="82" y="448"/>
                </a:lnTo>
                <a:lnTo>
                  <a:pt x="83" y="448"/>
                </a:lnTo>
                <a:lnTo>
                  <a:pt x="84" y="447"/>
                </a:lnTo>
                <a:lnTo>
                  <a:pt x="85" y="446"/>
                </a:lnTo>
                <a:lnTo>
                  <a:pt x="87" y="443"/>
                </a:lnTo>
                <a:lnTo>
                  <a:pt x="88" y="441"/>
                </a:lnTo>
                <a:lnTo>
                  <a:pt x="89" y="440"/>
                </a:lnTo>
                <a:lnTo>
                  <a:pt x="91" y="438"/>
                </a:lnTo>
                <a:lnTo>
                  <a:pt x="93" y="436"/>
                </a:lnTo>
                <a:lnTo>
                  <a:pt x="95" y="434"/>
                </a:lnTo>
                <a:lnTo>
                  <a:pt x="96" y="434"/>
                </a:lnTo>
                <a:lnTo>
                  <a:pt x="97" y="433"/>
                </a:lnTo>
                <a:lnTo>
                  <a:pt x="98" y="432"/>
                </a:lnTo>
                <a:lnTo>
                  <a:pt x="102" y="430"/>
                </a:lnTo>
                <a:lnTo>
                  <a:pt x="103" y="429"/>
                </a:lnTo>
                <a:lnTo>
                  <a:pt x="104" y="428"/>
                </a:lnTo>
                <a:lnTo>
                  <a:pt x="106" y="427"/>
                </a:lnTo>
                <a:lnTo>
                  <a:pt x="108" y="426"/>
                </a:lnTo>
                <a:lnTo>
                  <a:pt x="110" y="423"/>
                </a:lnTo>
                <a:lnTo>
                  <a:pt x="111" y="421"/>
                </a:lnTo>
                <a:lnTo>
                  <a:pt x="113" y="419"/>
                </a:lnTo>
                <a:lnTo>
                  <a:pt x="114" y="418"/>
                </a:lnTo>
                <a:lnTo>
                  <a:pt x="115" y="417"/>
                </a:lnTo>
                <a:lnTo>
                  <a:pt x="115" y="416"/>
                </a:lnTo>
                <a:lnTo>
                  <a:pt x="117" y="415"/>
                </a:lnTo>
                <a:lnTo>
                  <a:pt x="119" y="414"/>
                </a:lnTo>
                <a:lnTo>
                  <a:pt x="121" y="413"/>
                </a:lnTo>
                <a:lnTo>
                  <a:pt x="125" y="412"/>
                </a:lnTo>
                <a:lnTo>
                  <a:pt x="127" y="411"/>
                </a:lnTo>
                <a:lnTo>
                  <a:pt x="130" y="410"/>
                </a:lnTo>
                <a:lnTo>
                  <a:pt x="133" y="410"/>
                </a:lnTo>
                <a:lnTo>
                  <a:pt x="134" y="410"/>
                </a:lnTo>
                <a:lnTo>
                  <a:pt x="137" y="410"/>
                </a:lnTo>
                <a:lnTo>
                  <a:pt x="139" y="410"/>
                </a:lnTo>
                <a:lnTo>
                  <a:pt x="140" y="410"/>
                </a:lnTo>
                <a:lnTo>
                  <a:pt x="141" y="409"/>
                </a:lnTo>
                <a:lnTo>
                  <a:pt x="142" y="409"/>
                </a:lnTo>
                <a:lnTo>
                  <a:pt x="142" y="409"/>
                </a:lnTo>
                <a:lnTo>
                  <a:pt x="143" y="408"/>
                </a:lnTo>
                <a:lnTo>
                  <a:pt x="144" y="407"/>
                </a:lnTo>
                <a:lnTo>
                  <a:pt x="144" y="406"/>
                </a:lnTo>
                <a:lnTo>
                  <a:pt x="145" y="405"/>
                </a:lnTo>
                <a:lnTo>
                  <a:pt x="146" y="401"/>
                </a:lnTo>
                <a:lnTo>
                  <a:pt x="147" y="399"/>
                </a:lnTo>
                <a:lnTo>
                  <a:pt x="148" y="398"/>
                </a:lnTo>
                <a:lnTo>
                  <a:pt x="148" y="397"/>
                </a:lnTo>
                <a:lnTo>
                  <a:pt x="149" y="396"/>
                </a:lnTo>
                <a:lnTo>
                  <a:pt x="150" y="396"/>
                </a:lnTo>
                <a:lnTo>
                  <a:pt x="150" y="395"/>
                </a:lnTo>
                <a:lnTo>
                  <a:pt x="151" y="395"/>
                </a:lnTo>
                <a:lnTo>
                  <a:pt x="151" y="395"/>
                </a:lnTo>
                <a:lnTo>
                  <a:pt x="152" y="395"/>
                </a:lnTo>
                <a:lnTo>
                  <a:pt x="153" y="395"/>
                </a:lnTo>
                <a:lnTo>
                  <a:pt x="154" y="395"/>
                </a:lnTo>
                <a:lnTo>
                  <a:pt x="157" y="395"/>
                </a:lnTo>
                <a:lnTo>
                  <a:pt x="158" y="396"/>
                </a:lnTo>
                <a:lnTo>
                  <a:pt x="159" y="395"/>
                </a:lnTo>
                <a:lnTo>
                  <a:pt x="160" y="395"/>
                </a:lnTo>
                <a:lnTo>
                  <a:pt x="161" y="395"/>
                </a:lnTo>
                <a:lnTo>
                  <a:pt x="161" y="395"/>
                </a:lnTo>
                <a:lnTo>
                  <a:pt x="162" y="394"/>
                </a:lnTo>
                <a:lnTo>
                  <a:pt x="163" y="394"/>
                </a:lnTo>
                <a:lnTo>
                  <a:pt x="164" y="393"/>
                </a:lnTo>
                <a:lnTo>
                  <a:pt x="165" y="392"/>
                </a:lnTo>
                <a:lnTo>
                  <a:pt x="166" y="391"/>
                </a:lnTo>
                <a:lnTo>
                  <a:pt x="169" y="388"/>
                </a:lnTo>
                <a:lnTo>
                  <a:pt x="170" y="387"/>
                </a:lnTo>
                <a:lnTo>
                  <a:pt x="170" y="387"/>
                </a:lnTo>
                <a:lnTo>
                  <a:pt x="171" y="386"/>
                </a:lnTo>
                <a:lnTo>
                  <a:pt x="172" y="386"/>
                </a:lnTo>
                <a:lnTo>
                  <a:pt x="174" y="385"/>
                </a:lnTo>
                <a:lnTo>
                  <a:pt x="176" y="384"/>
                </a:lnTo>
                <a:lnTo>
                  <a:pt x="177" y="384"/>
                </a:lnTo>
                <a:lnTo>
                  <a:pt x="178" y="384"/>
                </a:lnTo>
                <a:lnTo>
                  <a:pt x="179" y="384"/>
                </a:lnTo>
                <a:lnTo>
                  <a:pt x="180" y="384"/>
                </a:lnTo>
                <a:lnTo>
                  <a:pt x="180" y="384"/>
                </a:lnTo>
                <a:lnTo>
                  <a:pt x="181" y="384"/>
                </a:lnTo>
                <a:lnTo>
                  <a:pt x="181" y="385"/>
                </a:lnTo>
                <a:lnTo>
                  <a:pt x="182" y="386"/>
                </a:lnTo>
                <a:lnTo>
                  <a:pt x="183" y="387"/>
                </a:lnTo>
                <a:lnTo>
                  <a:pt x="185" y="389"/>
                </a:lnTo>
                <a:lnTo>
                  <a:pt x="185" y="390"/>
                </a:lnTo>
                <a:lnTo>
                  <a:pt x="186" y="391"/>
                </a:lnTo>
                <a:lnTo>
                  <a:pt x="187" y="392"/>
                </a:lnTo>
                <a:lnTo>
                  <a:pt x="191" y="394"/>
                </a:lnTo>
                <a:lnTo>
                  <a:pt x="192" y="395"/>
                </a:lnTo>
                <a:lnTo>
                  <a:pt x="193" y="395"/>
                </a:lnTo>
                <a:lnTo>
                  <a:pt x="195" y="396"/>
                </a:lnTo>
                <a:lnTo>
                  <a:pt x="196" y="396"/>
                </a:lnTo>
                <a:lnTo>
                  <a:pt x="197" y="396"/>
                </a:lnTo>
                <a:lnTo>
                  <a:pt x="198" y="396"/>
                </a:lnTo>
                <a:lnTo>
                  <a:pt x="200" y="396"/>
                </a:lnTo>
                <a:lnTo>
                  <a:pt x="202" y="396"/>
                </a:lnTo>
                <a:lnTo>
                  <a:pt x="204" y="395"/>
                </a:lnTo>
                <a:lnTo>
                  <a:pt x="206" y="395"/>
                </a:lnTo>
                <a:lnTo>
                  <a:pt x="208" y="393"/>
                </a:lnTo>
                <a:lnTo>
                  <a:pt x="209" y="392"/>
                </a:lnTo>
                <a:lnTo>
                  <a:pt x="211" y="391"/>
                </a:lnTo>
                <a:lnTo>
                  <a:pt x="212" y="390"/>
                </a:lnTo>
                <a:lnTo>
                  <a:pt x="213" y="390"/>
                </a:lnTo>
                <a:lnTo>
                  <a:pt x="214" y="390"/>
                </a:lnTo>
                <a:lnTo>
                  <a:pt x="215" y="390"/>
                </a:lnTo>
                <a:lnTo>
                  <a:pt x="216" y="390"/>
                </a:lnTo>
                <a:lnTo>
                  <a:pt x="219" y="390"/>
                </a:lnTo>
                <a:lnTo>
                  <a:pt x="221" y="391"/>
                </a:lnTo>
                <a:lnTo>
                  <a:pt x="224" y="391"/>
                </a:lnTo>
                <a:lnTo>
                  <a:pt x="225" y="392"/>
                </a:lnTo>
                <a:lnTo>
                  <a:pt x="228" y="392"/>
                </a:lnTo>
                <a:lnTo>
                  <a:pt x="232" y="393"/>
                </a:lnTo>
                <a:lnTo>
                  <a:pt x="233" y="393"/>
                </a:lnTo>
                <a:lnTo>
                  <a:pt x="234" y="393"/>
                </a:lnTo>
                <a:lnTo>
                  <a:pt x="237" y="392"/>
                </a:lnTo>
                <a:lnTo>
                  <a:pt x="242" y="391"/>
                </a:lnTo>
                <a:lnTo>
                  <a:pt x="245" y="390"/>
                </a:lnTo>
                <a:lnTo>
                  <a:pt x="247" y="390"/>
                </a:lnTo>
                <a:lnTo>
                  <a:pt x="248" y="390"/>
                </a:lnTo>
                <a:lnTo>
                  <a:pt x="249" y="389"/>
                </a:lnTo>
                <a:lnTo>
                  <a:pt x="253" y="387"/>
                </a:lnTo>
                <a:lnTo>
                  <a:pt x="254" y="386"/>
                </a:lnTo>
                <a:lnTo>
                  <a:pt x="254" y="385"/>
                </a:lnTo>
                <a:lnTo>
                  <a:pt x="255" y="385"/>
                </a:lnTo>
                <a:lnTo>
                  <a:pt x="255" y="384"/>
                </a:lnTo>
                <a:lnTo>
                  <a:pt x="256" y="383"/>
                </a:lnTo>
                <a:lnTo>
                  <a:pt x="256" y="383"/>
                </a:lnTo>
                <a:lnTo>
                  <a:pt x="256" y="382"/>
                </a:lnTo>
                <a:lnTo>
                  <a:pt x="256" y="379"/>
                </a:lnTo>
                <a:lnTo>
                  <a:pt x="255" y="378"/>
                </a:lnTo>
                <a:lnTo>
                  <a:pt x="256" y="377"/>
                </a:lnTo>
                <a:lnTo>
                  <a:pt x="256" y="376"/>
                </a:lnTo>
                <a:lnTo>
                  <a:pt x="257" y="375"/>
                </a:lnTo>
                <a:lnTo>
                  <a:pt x="258" y="373"/>
                </a:lnTo>
                <a:lnTo>
                  <a:pt x="259" y="373"/>
                </a:lnTo>
                <a:lnTo>
                  <a:pt x="260" y="372"/>
                </a:lnTo>
                <a:lnTo>
                  <a:pt x="261" y="371"/>
                </a:lnTo>
                <a:lnTo>
                  <a:pt x="262" y="371"/>
                </a:lnTo>
                <a:lnTo>
                  <a:pt x="264" y="370"/>
                </a:lnTo>
                <a:lnTo>
                  <a:pt x="266" y="369"/>
                </a:lnTo>
                <a:lnTo>
                  <a:pt x="269" y="369"/>
                </a:lnTo>
                <a:lnTo>
                  <a:pt x="274" y="369"/>
                </a:lnTo>
                <a:lnTo>
                  <a:pt x="278" y="368"/>
                </a:lnTo>
                <a:lnTo>
                  <a:pt x="281" y="367"/>
                </a:lnTo>
                <a:lnTo>
                  <a:pt x="284" y="367"/>
                </a:lnTo>
                <a:lnTo>
                  <a:pt x="285" y="366"/>
                </a:lnTo>
                <a:lnTo>
                  <a:pt x="286" y="366"/>
                </a:lnTo>
                <a:lnTo>
                  <a:pt x="286" y="366"/>
                </a:lnTo>
                <a:lnTo>
                  <a:pt x="287" y="365"/>
                </a:lnTo>
                <a:lnTo>
                  <a:pt x="288" y="364"/>
                </a:lnTo>
                <a:lnTo>
                  <a:pt x="289" y="364"/>
                </a:lnTo>
                <a:lnTo>
                  <a:pt x="289" y="363"/>
                </a:lnTo>
                <a:lnTo>
                  <a:pt x="290" y="362"/>
                </a:lnTo>
                <a:lnTo>
                  <a:pt x="291" y="361"/>
                </a:lnTo>
                <a:lnTo>
                  <a:pt x="292" y="360"/>
                </a:lnTo>
                <a:lnTo>
                  <a:pt x="292" y="359"/>
                </a:lnTo>
                <a:lnTo>
                  <a:pt x="293" y="356"/>
                </a:lnTo>
                <a:lnTo>
                  <a:pt x="294" y="355"/>
                </a:lnTo>
                <a:lnTo>
                  <a:pt x="294" y="354"/>
                </a:lnTo>
                <a:lnTo>
                  <a:pt x="295" y="354"/>
                </a:lnTo>
                <a:lnTo>
                  <a:pt x="296" y="353"/>
                </a:lnTo>
                <a:lnTo>
                  <a:pt x="298" y="350"/>
                </a:lnTo>
                <a:lnTo>
                  <a:pt x="299" y="350"/>
                </a:lnTo>
                <a:lnTo>
                  <a:pt x="300" y="349"/>
                </a:lnTo>
                <a:lnTo>
                  <a:pt x="301" y="348"/>
                </a:lnTo>
                <a:lnTo>
                  <a:pt x="301" y="347"/>
                </a:lnTo>
                <a:lnTo>
                  <a:pt x="301" y="346"/>
                </a:lnTo>
                <a:lnTo>
                  <a:pt x="302" y="346"/>
                </a:lnTo>
                <a:lnTo>
                  <a:pt x="302" y="345"/>
                </a:lnTo>
                <a:lnTo>
                  <a:pt x="301" y="344"/>
                </a:lnTo>
                <a:lnTo>
                  <a:pt x="301" y="343"/>
                </a:lnTo>
                <a:lnTo>
                  <a:pt x="300" y="342"/>
                </a:lnTo>
                <a:lnTo>
                  <a:pt x="299" y="341"/>
                </a:lnTo>
                <a:lnTo>
                  <a:pt x="299" y="340"/>
                </a:lnTo>
                <a:lnTo>
                  <a:pt x="297" y="339"/>
                </a:lnTo>
                <a:lnTo>
                  <a:pt x="293" y="335"/>
                </a:lnTo>
                <a:lnTo>
                  <a:pt x="292" y="334"/>
                </a:lnTo>
                <a:lnTo>
                  <a:pt x="290" y="332"/>
                </a:lnTo>
                <a:lnTo>
                  <a:pt x="289" y="331"/>
                </a:lnTo>
                <a:lnTo>
                  <a:pt x="288" y="330"/>
                </a:lnTo>
                <a:lnTo>
                  <a:pt x="288" y="329"/>
                </a:lnTo>
                <a:lnTo>
                  <a:pt x="288" y="328"/>
                </a:lnTo>
                <a:lnTo>
                  <a:pt x="288" y="327"/>
                </a:lnTo>
                <a:lnTo>
                  <a:pt x="288" y="327"/>
                </a:lnTo>
                <a:lnTo>
                  <a:pt x="288" y="327"/>
                </a:lnTo>
                <a:lnTo>
                  <a:pt x="288" y="326"/>
                </a:lnTo>
                <a:lnTo>
                  <a:pt x="289" y="326"/>
                </a:lnTo>
                <a:lnTo>
                  <a:pt x="290" y="326"/>
                </a:lnTo>
                <a:lnTo>
                  <a:pt x="291" y="325"/>
                </a:lnTo>
                <a:lnTo>
                  <a:pt x="292" y="325"/>
                </a:lnTo>
                <a:lnTo>
                  <a:pt x="294" y="324"/>
                </a:lnTo>
                <a:lnTo>
                  <a:pt x="295" y="324"/>
                </a:lnTo>
                <a:lnTo>
                  <a:pt x="295" y="323"/>
                </a:lnTo>
                <a:lnTo>
                  <a:pt x="296" y="322"/>
                </a:lnTo>
                <a:lnTo>
                  <a:pt x="297" y="321"/>
                </a:lnTo>
                <a:lnTo>
                  <a:pt x="297" y="320"/>
                </a:lnTo>
                <a:lnTo>
                  <a:pt x="298" y="319"/>
                </a:lnTo>
                <a:lnTo>
                  <a:pt x="298" y="319"/>
                </a:lnTo>
                <a:lnTo>
                  <a:pt x="298" y="318"/>
                </a:lnTo>
                <a:lnTo>
                  <a:pt x="298" y="317"/>
                </a:lnTo>
                <a:lnTo>
                  <a:pt x="297" y="316"/>
                </a:lnTo>
                <a:lnTo>
                  <a:pt x="297" y="314"/>
                </a:lnTo>
                <a:lnTo>
                  <a:pt x="296" y="311"/>
                </a:lnTo>
                <a:lnTo>
                  <a:pt x="296" y="310"/>
                </a:lnTo>
                <a:lnTo>
                  <a:pt x="296" y="309"/>
                </a:lnTo>
                <a:lnTo>
                  <a:pt x="296" y="308"/>
                </a:lnTo>
                <a:lnTo>
                  <a:pt x="296" y="307"/>
                </a:lnTo>
                <a:lnTo>
                  <a:pt x="297" y="305"/>
                </a:lnTo>
                <a:lnTo>
                  <a:pt x="297" y="305"/>
                </a:lnTo>
                <a:lnTo>
                  <a:pt x="298" y="304"/>
                </a:lnTo>
                <a:lnTo>
                  <a:pt x="298" y="303"/>
                </a:lnTo>
                <a:lnTo>
                  <a:pt x="299" y="303"/>
                </a:lnTo>
                <a:lnTo>
                  <a:pt x="300" y="302"/>
                </a:lnTo>
                <a:lnTo>
                  <a:pt x="301" y="301"/>
                </a:lnTo>
                <a:lnTo>
                  <a:pt x="304" y="300"/>
                </a:lnTo>
                <a:lnTo>
                  <a:pt x="305" y="299"/>
                </a:lnTo>
                <a:lnTo>
                  <a:pt x="307" y="298"/>
                </a:lnTo>
                <a:lnTo>
                  <a:pt x="309" y="297"/>
                </a:lnTo>
                <a:lnTo>
                  <a:pt x="310" y="296"/>
                </a:lnTo>
                <a:lnTo>
                  <a:pt x="310" y="295"/>
                </a:lnTo>
                <a:lnTo>
                  <a:pt x="311" y="294"/>
                </a:lnTo>
                <a:lnTo>
                  <a:pt x="311" y="293"/>
                </a:lnTo>
                <a:lnTo>
                  <a:pt x="311" y="292"/>
                </a:lnTo>
                <a:lnTo>
                  <a:pt x="311" y="290"/>
                </a:lnTo>
                <a:lnTo>
                  <a:pt x="311" y="288"/>
                </a:lnTo>
                <a:lnTo>
                  <a:pt x="311" y="287"/>
                </a:lnTo>
                <a:lnTo>
                  <a:pt x="311" y="286"/>
                </a:lnTo>
                <a:lnTo>
                  <a:pt x="310" y="285"/>
                </a:lnTo>
                <a:lnTo>
                  <a:pt x="310" y="284"/>
                </a:lnTo>
                <a:lnTo>
                  <a:pt x="309" y="283"/>
                </a:lnTo>
                <a:lnTo>
                  <a:pt x="309" y="282"/>
                </a:lnTo>
                <a:lnTo>
                  <a:pt x="308" y="282"/>
                </a:lnTo>
                <a:lnTo>
                  <a:pt x="307" y="281"/>
                </a:lnTo>
                <a:lnTo>
                  <a:pt x="306" y="280"/>
                </a:lnTo>
                <a:lnTo>
                  <a:pt x="303" y="277"/>
                </a:lnTo>
                <a:lnTo>
                  <a:pt x="301" y="276"/>
                </a:lnTo>
                <a:lnTo>
                  <a:pt x="300" y="275"/>
                </a:lnTo>
                <a:lnTo>
                  <a:pt x="299" y="274"/>
                </a:lnTo>
                <a:lnTo>
                  <a:pt x="299" y="274"/>
                </a:lnTo>
                <a:lnTo>
                  <a:pt x="299" y="273"/>
                </a:lnTo>
                <a:lnTo>
                  <a:pt x="298" y="272"/>
                </a:lnTo>
                <a:lnTo>
                  <a:pt x="298" y="271"/>
                </a:lnTo>
                <a:lnTo>
                  <a:pt x="298" y="270"/>
                </a:lnTo>
                <a:lnTo>
                  <a:pt x="298" y="269"/>
                </a:lnTo>
                <a:lnTo>
                  <a:pt x="298" y="268"/>
                </a:lnTo>
                <a:lnTo>
                  <a:pt x="298" y="267"/>
                </a:lnTo>
                <a:lnTo>
                  <a:pt x="299" y="265"/>
                </a:lnTo>
                <a:lnTo>
                  <a:pt x="299" y="264"/>
                </a:lnTo>
                <a:lnTo>
                  <a:pt x="300" y="262"/>
                </a:lnTo>
                <a:lnTo>
                  <a:pt x="300" y="261"/>
                </a:lnTo>
                <a:lnTo>
                  <a:pt x="301" y="259"/>
                </a:lnTo>
                <a:lnTo>
                  <a:pt x="302" y="258"/>
                </a:lnTo>
                <a:lnTo>
                  <a:pt x="303" y="256"/>
                </a:lnTo>
                <a:lnTo>
                  <a:pt x="304" y="255"/>
                </a:lnTo>
                <a:lnTo>
                  <a:pt x="305" y="253"/>
                </a:lnTo>
                <a:lnTo>
                  <a:pt x="306" y="252"/>
                </a:lnTo>
                <a:lnTo>
                  <a:pt x="308" y="251"/>
                </a:lnTo>
                <a:lnTo>
                  <a:pt x="311" y="249"/>
                </a:lnTo>
                <a:lnTo>
                  <a:pt x="313" y="247"/>
                </a:lnTo>
                <a:lnTo>
                  <a:pt x="313" y="247"/>
                </a:lnTo>
                <a:lnTo>
                  <a:pt x="314" y="246"/>
                </a:lnTo>
                <a:lnTo>
                  <a:pt x="314" y="246"/>
                </a:lnTo>
                <a:lnTo>
                  <a:pt x="315" y="245"/>
                </a:lnTo>
                <a:lnTo>
                  <a:pt x="315" y="244"/>
                </a:lnTo>
                <a:lnTo>
                  <a:pt x="315" y="243"/>
                </a:lnTo>
                <a:lnTo>
                  <a:pt x="315" y="243"/>
                </a:lnTo>
                <a:lnTo>
                  <a:pt x="314" y="242"/>
                </a:lnTo>
                <a:lnTo>
                  <a:pt x="314" y="241"/>
                </a:lnTo>
                <a:lnTo>
                  <a:pt x="313" y="240"/>
                </a:lnTo>
                <a:lnTo>
                  <a:pt x="312" y="238"/>
                </a:lnTo>
                <a:lnTo>
                  <a:pt x="310" y="236"/>
                </a:lnTo>
                <a:lnTo>
                  <a:pt x="310" y="235"/>
                </a:lnTo>
                <a:lnTo>
                  <a:pt x="309" y="234"/>
                </a:lnTo>
                <a:lnTo>
                  <a:pt x="309" y="233"/>
                </a:lnTo>
                <a:lnTo>
                  <a:pt x="308" y="231"/>
                </a:lnTo>
                <a:lnTo>
                  <a:pt x="308" y="230"/>
                </a:lnTo>
                <a:lnTo>
                  <a:pt x="308" y="229"/>
                </a:lnTo>
                <a:lnTo>
                  <a:pt x="308" y="228"/>
                </a:lnTo>
                <a:lnTo>
                  <a:pt x="308" y="227"/>
                </a:lnTo>
                <a:lnTo>
                  <a:pt x="309" y="226"/>
                </a:lnTo>
                <a:lnTo>
                  <a:pt x="309" y="225"/>
                </a:lnTo>
                <a:lnTo>
                  <a:pt x="310" y="224"/>
                </a:lnTo>
                <a:lnTo>
                  <a:pt x="314" y="219"/>
                </a:lnTo>
                <a:lnTo>
                  <a:pt x="315" y="217"/>
                </a:lnTo>
                <a:lnTo>
                  <a:pt x="316" y="215"/>
                </a:lnTo>
                <a:lnTo>
                  <a:pt x="316" y="214"/>
                </a:lnTo>
                <a:lnTo>
                  <a:pt x="317" y="213"/>
                </a:lnTo>
                <a:lnTo>
                  <a:pt x="317" y="212"/>
                </a:lnTo>
                <a:lnTo>
                  <a:pt x="317" y="211"/>
                </a:lnTo>
                <a:lnTo>
                  <a:pt x="317" y="210"/>
                </a:lnTo>
                <a:lnTo>
                  <a:pt x="317" y="210"/>
                </a:lnTo>
                <a:lnTo>
                  <a:pt x="317" y="209"/>
                </a:lnTo>
                <a:lnTo>
                  <a:pt x="316" y="208"/>
                </a:lnTo>
                <a:lnTo>
                  <a:pt x="316" y="208"/>
                </a:lnTo>
                <a:lnTo>
                  <a:pt x="315" y="207"/>
                </a:lnTo>
                <a:lnTo>
                  <a:pt x="315" y="207"/>
                </a:lnTo>
                <a:lnTo>
                  <a:pt x="314" y="206"/>
                </a:lnTo>
                <a:lnTo>
                  <a:pt x="310" y="205"/>
                </a:lnTo>
                <a:lnTo>
                  <a:pt x="309" y="205"/>
                </a:lnTo>
                <a:lnTo>
                  <a:pt x="307" y="204"/>
                </a:lnTo>
                <a:lnTo>
                  <a:pt x="306" y="204"/>
                </a:lnTo>
                <a:lnTo>
                  <a:pt x="305" y="203"/>
                </a:lnTo>
                <a:lnTo>
                  <a:pt x="304" y="203"/>
                </a:lnTo>
                <a:lnTo>
                  <a:pt x="304" y="202"/>
                </a:lnTo>
                <a:lnTo>
                  <a:pt x="303" y="202"/>
                </a:lnTo>
                <a:lnTo>
                  <a:pt x="303" y="201"/>
                </a:lnTo>
                <a:lnTo>
                  <a:pt x="303" y="201"/>
                </a:lnTo>
                <a:lnTo>
                  <a:pt x="303" y="200"/>
                </a:lnTo>
                <a:lnTo>
                  <a:pt x="303" y="200"/>
                </a:lnTo>
                <a:lnTo>
                  <a:pt x="304" y="199"/>
                </a:lnTo>
                <a:lnTo>
                  <a:pt x="304" y="199"/>
                </a:lnTo>
                <a:lnTo>
                  <a:pt x="306" y="198"/>
                </a:lnTo>
                <a:lnTo>
                  <a:pt x="306" y="197"/>
                </a:lnTo>
                <a:lnTo>
                  <a:pt x="306" y="197"/>
                </a:lnTo>
                <a:lnTo>
                  <a:pt x="307" y="197"/>
                </a:lnTo>
                <a:lnTo>
                  <a:pt x="306" y="196"/>
                </a:lnTo>
                <a:lnTo>
                  <a:pt x="306" y="196"/>
                </a:lnTo>
                <a:lnTo>
                  <a:pt x="306" y="195"/>
                </a:lnTo>
                <a:lnTo>
                  <a:pt x="305" y="195"/>
                </a:lnTo>
                <a:lnTo>
                  <a:pt x="298" y="190"/>
                </a:lnTo>
                <a:lnTo>
                  <a:pt x="294" y="186"/>
                </a:lnTo>
                <a:lnTo>
                  <a:pt x="293" y="186"/>
                </a:lnTo>
                <a:lnTo>
                  <a:pt x="292" y="185"/>
                </a:lnTo>
                <a:lnTo>
                  <a:pt x="292" y="184"/>
                </a:lnTo>
                <a:lnTo>
                  <a:pt x="291" y="184"/>
                </a:lnTo>
                <a:lnTo>
                  <a:pt x="291" y="183"/>
                </a:lnTo>
                <a:lnTo>
                  <a:pt x="291" y="182"/>
                </a:lnTo>
                <a:lnTo>
                  <a:pt x="291" y="181"/>
                </a:lnTo>
                <a:lnTo>
                  <a:pt x="291" y="180"/>
                </a:lnTo>
                <a:lnTo>
                  <a:pt x="291" y="178"/>
                </a:lnTo>
                <a:lnTo>
                  <a:pt x="292" y="174"/>
                </a:lnTo>
                <a:lnTo>
                  <a:pt x="293" y="171"/>
                </a:lnTo>
                <a:lnTo>
                  <a:pt x="293" y="169"/>
                </a:lnTo>
                <a:lnTo>
                  <a:pt x="293" y="166"/>
                </a:lnTo>
                <a:lnTo>
                  <a:pt x="293" y="162"/>
                </a:lnTo>
                <a:lnTo>
                  <a:pt x="294" y="160"/>
                </a:lnTo>
                <a:lnTo>
                  <a:pt x="294" y="159"/>
                </a:lnTo>
                <a:lnTo>
                  <a:pt x="294" y="158"/>
                </a:lnTo>
                <a:lnTo>
                  <a:pt x="295" y="156"/>
                </a:lnTo>
                <a:lnTo>
                  <a:pt x="296" y="154"/>
                </a:lnTo>
                <a:lnTo>
                  <a:pt x="298" y="153"/>
                </a:lnTo>
                <a:lnTo>
                  <a:pt x="300" y="150"/>
                </a:lnTo>
                <a:lnTo>
                  <a:pt x="301" y="148"/>
                </a:lnTo>
                <a:lnTo>
                  <a:pt x="302" y="147"/>
                </a:lnTo>
                <a:lnTo>
                  <a:pt x="304" y="143"/>
                </a:lnTo>
                <a:lnTo>
                  <a:pt x="305" y="141"/>
                </a:lnTo>
                <a:lnTo>
                  <a:pt x="306" y="140"/>
                </a:lnTo>
                <a:lnTo>
                  <a:pt x="307" y="139"/>
                </a:lnTo>
                <a:lnTo>
                  <a:pt x="308" y="138"/>
                </a:lnTo>
                <a:lnTo>
                  <a:pt x="308" y="137"/>
                </a:lnTo>
                <a:lnTo>
                  <a:pt x="309" y="137"/>
                </a:lnTo>
                <a:lnTo>
                  <a:pt x="310" y="136"/>
                </a:lnTo>
                <a:lnTo>
                  <a:pt x="312" y="135"/>
                </a:lnTo>
                <a:lnTo>
                  <a:pt x="313" y="134"/>
                </a:lnTo>
                <a:lnTo>
                  <a:pt x="315" y="134"/>
                </a:lnTo>
                <a:lnTo>
                  <a:pt x="317" y="133"/>
                </a:lnTo>
                <a:lnTo>
                  <a:pt x="321" y="133"/>
                </a:lnTo>
                <a:lnTo>
                  <a:pt x="324" y="133"/>
                </a:lnTo>
                <a:lnTo>
                  <a:pt x="327" y="132"/>
                </a:lnTo>
                <a:lnTo>
                  <a:pt x="329" y="132"/>
                </a:lnTo>
                <a:lnTo>
                  <a:pt x="330" y="131"/>
                </a:lnTo>
                <a:lnTo>
                  <a:pt x="331" y="131"/>
                </a:lnTo>
                <a:lnTo>
                  <a:pt x="332" y="130"/>
                </a:lnTo>
                <a:lnTo>
                  <a:pt x="333" y="129"/>
                </a:lnTo>
                <a:lnTo>
                  <a:pt x="333" y="128"/>
                </a:lnTo>
                <a:lnTo>
                  <a:pt x="333" y="128"/>
                </a:lnTo>
                <a:lnTo>
                  <a:pt x="334" y="127"/>
                </a:lnTo>
                <a:lnTo>
                  <a:pt x="334" y="126"/>
                </a:lnTo>
                <a:lnTo>
                  <a:pt x="334" y="126"/>
                </a:lnTo>
                <a:lnTo>
                  <a:pt x="334" y="125"/>
                </a:lnTo>
                <a:lnTo>
                  <a:pt x="333" y="124"/>
                </a:lnTo>
                <a:lnTo>
                  <a:pt x="333" y="124"/>
                </a:lnTo>
                <a:lnTo>
                  <a:pt x="332" y="123"/>
                </a:lnTo>
                <a:lnTo>
                  <a:pt x="332" y="123"/>
                </a:lnTo>
                <a:lnTo>
                  <a:pt x="331" y="122"/>
                </a:lnTo>
                <a:lnTo>
                  <a:pt x="330" y="122"/>
                </a:lnTo>
                <a:lnTo>
                  <a:pt x="329" y="121"/>
                </a:lnTo>
                <a:lnTo>
                  <a:pt x="325" y="120"/>
                </a:lnTo>
                <a:lnTo>
                  <a:pt x="324" y="120"/>
                </a:lnTo>
                <a:lnTo>
                  <a:pt x="323" y="120"/>
                </a:lnTo>
                <a:lnTo>
                  <a:pt x="323" y="120"/>
                </a:lnTo>
                <a:lnTo>
                  <a:pt x="323" y="119"/>
                </a:lnTo>
                <a:lnTo>
                  <a:pt x="323" y="119"/>
                </a:lnTo>
                <a:lnTo>
                  <a:pt x="323" y="118"/>
                </a:lnTo>
                <a:lnTo>
                  <a:pt x="323" y="118"/>
                </a:lnTo>
                <a:lnTo>
                  <a:pt x="324" y="117"/>
                </a:lnTo>
                <a:lnTo>
                  <a:pt x="324" y="116"/>
                </a:lnTo>
                <a:lnTo>
                  <a:pt x="325" y="115"/>
                </a:lnTo>
                <a:lnTo>
                  <a:pt x="327" y="113"/>
                </a:lnTo>
                <a:lnTo>
                  <a:pt x="328" y="112"/>
                </a:lnTo>
                <a:lnTo>
                  <a:pt x="329" y="111"/>
                </a:lnTo>
                <a:lnTo>
                  <a:pt x="330" y="110"/>
                </a:lnTo>
                <a:lnTo>
                  <a:pt x="332" y="110"/>
                </a:lnTo>
                <a:lnTo>
                  <a:pt x="333" y="109"/>
                </a:lnTo>
                <a:lnTo>
                  <a:pt x="334" y="109"/>
                </a:lnTo>
                <a:lnTo>
                  <a:pt x="336" y="108"/>
                </a:lnTo>
                <a:lnTo>
                  <a:pt x="337" y="108"/>
                </a:lnTo>
                <a:lnTo>
                  <a:pt x="338" y="109"/>
                </a:lnTo>
                <a:lnTo>
                  <a:pt x="339" y="109"/>
                </a:lnTo>
                <a:lnTo>
                  <a:pt x="340" y="109"/>
                </a:lnTo>
                <a:lnTo>
                  <a:pt x="340" y="110"/>
                </a:lnTo>
                <a:lnTo>
                  <a:pt x="341" y="110"/>
                </a:lnTo>
                <a:lnTo>
                  <a:pt x="341" y="110"/>
                </a:lnTo>
                <a:lnTo>
                  <a:pt x="342" y="112"/>
                </a:lnTo>
                <a:lnTo>
                  <a:pt x="343" y="114"/>
                </a:lnTo>
                <a:lnTo>
                  <a:pt x="343" y="114"/>
                </a:lnTo>
                <a:lnTo>
                  <a:pt x="344" y="115"/>
                </a:lnTo>
                <a:lnTo>
                  <a:pt x="345" y="116"/>
                </a:lnTo>
                <a:lnTo>
                  <a:pt x="345" y="117"/>
                </a:lnTo>
                <a:lnTo>
                  <a:pt x="346" y="117"/>
                </a:lnTo>
                <a:lnTo>
                  <a:pt x="347" y="117"/>
                </a:lnTo>
                <a:lnTo>
                  <a:pt x="347" y="118"/>
                </a:lnTo>
                <a:lnTo>
                  <a:pt x="348" y="118"/>
                </a:lnTo>
                <a:lnTo>
                  <a:pt x="350" y="118"/>
                </a:lnTo>
                <a:lnTo>
                  <a:pt x="351" y="117"/>
                </a:lnTo>
                <a:lnTo>
                  <a:pt x="351" y="117"/>
                </a:lnTo>
                <a:lnTo>
                  <a:pt x="352" y="117"/>
                </a:lnTo>
                <a:lnTo>
                  <a:pt x="353" y="116"/>
                </a:lnTo>
                <a:lnTo>
                  <a:pt x="353" y="116"/>
                </a:lnTo>
                <a:lnTo>
                  <a:pt x="354" y="115"/>
                </a:lnTo>
                <a:lnTo>
                  <a:pt x="354" y="114"/>
                </a:lnTo>
                <a:lnTo>
                  <a:pt x="355" y="111"/>
                </a:lnTo>
                <a:lnTo>
                  <a:pt x="356" y="108"/>
                </a:lnTo>
                <a:lnTo>
                  <a:pt x="356" y="107"/>
                </a:lnTo>
                <a:lnTo>
                  <a:pt x="356" y="106"/>
                </a:lnTo>
                <a:lnTo>
                  <a:pt x="356" y="106"/>
                </a:lnTo>
                <a:lnTo>
                  <a:pt x="356" y="105"/>
                </a:lnTo>
                <a:lnTo>
                  <a:pt x="356" y="104"/>
                </a:lnTo>
                <a:lnTo>
                  <a:pt x="356" y="103"/>
                </a:lnTo>
                <a:lnTo>
                  <a:pt x="356" y="102"/>
                </a:lnTo>
                <a:lnTo>
                  <a:pt x="355" y="100"/>
                </a:lnTo>
                <a:lnTo>
                  <a:pt x="354" y="99"/>
                </a:lnTo>
                <a:lnTo>
                  <a:pt x="353" y="98"/>
                </a:lnTo>
                <a:lnTo>
                  <a:pt x="351" y="96"/>
                </a:lnTo>
                <a:lnTo>
                  <a:pt x="350" y="95"/>
                </a:lnTo>
                <a:lnTo>
                  <a:pt x="349" y="94"/>
                </a:lnTo>
                <a:lnTo>
                  <a:pt x="349" y="93"/>
                </a:lnTo>
                <a:lnTo>
                  <a:pt x="348" y="92"/>
                </a:lnTo>
                <a:lnTo>
                  <a:pt x="348" y="91"/>
                </a:lnTo>
                <a:lnTo>
                  <a:pt x="348" y="90"/>
                </a:lnTo>
                <a:lnTo>
                  <a:pt x="348" y="89"/>
                </a:lnTo>
                <a:lnTo>
                  <a:pt x="348" y="89"/>
                </a:lnTo>
                <a:lnTo>
                  <a:pt x="348" y="89"/>
                </a:lnTo>
                <a:lnTo>
                  <a:pt x="348" y="89"/>
                </a:lnTo>
                <a:lnTo>
                  <a:pt x="349" y="89"/>
                </a:lnTo>
                <a:lnTo>
                  <a:pt x="350" y="89"/>
                </a:lnTo>
                <a:lnTo>
                  <a:pt x="352" y="89"/>
                </a:lnTo>
                <a:lnTo>
                  <a:pt x="353" y="89"/>
                </a:lnTo>
                <a:lnTo>
                  <a:pt x="354" y="89"/>
                </a:lnTo>
                <a:lnTo>
                  <a:pt x="355" y="88"/>
                </a:lnTo>
                <a:lnTo>
                  <a:pt x="356" y="88"/>
                </a:lnTo>
                <a:lnTo>
                  <a:pt x="357" y="87"/>
                </a:lnTo>
                <a:lnTo>
                  <a:pt x="358" y="87"/>
                </a:lnTo>
                <a:lnTo>
                  <a:pt x="360" y="86"/>
                </a:lnTo>
                <a:lnTo>
                  <a:pt x="361" y="84"/>
                </a:lnTo>
                <a:lnTo>
                  <a:pt x="363" y="82"/>
                </a:lnTo>
                <a:lnTo>
                  <a:pt x="365" y="80"/>
                </a:lnTo>
                <a:lnTo>
                  <a:pt x="366" y="79"/>
                </a:lnTo>
                <a:lnTo>
                  <a:pt x="367" y="77"/>
                </a:lnTo>
                <a:lnTo>
                  <a:pt x="368" y="75"/>
                </a:lnTo>
                <a:lnTo>
                  <a:pt x="368" y="74"/>
                </a:lnTo>
                <a:lnTo>
                  <a:pt x="368" y="73"/>
                </a:lnTo>
                <a:lnTo>
                  <a:pt x="368" y="72"/>
                </a:lnTo>
                <a:lnTo>
                  <a:pt x="368" y="71"/>
                </a:lnTo>
                <a:lnTo>
                  <a:pt x="368" y="70"/>
                </a:lnTo>
                <a:lnTo>
                  <a:pt x="368" y="69"/>
                </a:lnTo>
                <a:lnTo>
                  <a:pt x="368" y="68"/>
                </a:lnTo>
                <a:lnTo>
                  <a:pt x="368" y="67"/>
                </a:lnTo>
                <a:lnTo>
                  <a:pt x="367" y="66"/>
                </a:lnTo>
                <a:lnTo>
                  <a:pt x="367" y="65"/>
                </a:lnTo>
                <a:lnTo>
                  <a:pt x="366" y="65"/>
                </a:lnTo>
                <a:lnTo>
                  <a:pt x="365" y="64"/>
                </a:lnTo>
                <a:lnTo>
                  <a:pt x="364" y="63"/>
                </a:lnTo>
                <a:lnTo>
                  <a:pt x="363" y="62"/>
                </a:lnTo>
                <a:lnTo>
                  <a:pt x="360" y="60"/>
                </a:lnTo>
                <a:lnTo>
                  <a:pt x="358" y="59"/>
                </a:lnTo>
                <a:lnTo>
                  <a:pt x="357" y="59"/>
                </a:lnTo>
                <a:lnTo>
                  <a:pt x="356" y="57"/>
                </a:lnTo>
                <a:lnTo>
                  <a:pt x="355" y="56"/>
                </a:lnTo>
                <a:lnTo>
                  <a:pt x="355" y="55"/>
                </a:lnTo>
                <a:lnTo>
                  <a:pt x="354" y="54"/>
                </a:lnTo>
                <a:lnTo>
                  <a:pt x="354" y="54"/>
                </a:lnTo>
                <a:lnTo>
                  <a:pt x="354" y="53"/>
                </a:lnTo>
                <a:lnTo>
                  <a:pt x="354" y="52"/>
                </a:lnTo>
                <a:lnTo>
                  <a:pt x="355" y="51"/>
                </a:lnTo>
                <a:lnTo>
                  <a:pt x="355" y="50"/>
                </a:lnTo>
                <a:lnTo>
                  <a:pt x="357" y="44"/>
                </a:lnTo>
                <a:lnTo>
                  <a:pt x="358" y="41"/>
                </a:lnTo>
                <a:lnTo>
                  <a:pt x="359" y="39"/>
                </a:lnTo>
                <a:lnTo>
                  <a:pt x="359" y="37"/>
                </a:lnTo>
                <a:lnTo>
                  <a:pt x="359" y="36"/>
                </a:lnTo>
                <a:lnTo>
                  <a:pt x="359" y="35"/>
                </a:lnTo>
                <a:lnTo>
                  <a:pt x="359" y="34"/>
                </a:lnTo>
                <a:lnTo>
                  <a:pt x="359" y="35"/>
                </a:lnTo>
                <a:lnTo>
                  <a:pt x="360" y="35"/>
                </a:lnTo>
                <a:lnTo>
                  <a:pt x="360" y="35"/>
                </a:lnTo>
                <a:lnTo>
                  <a:pt x="361" y="35"/>
                </a:lnTo>
                <a:lnTo>
                  <a:pt x="361" y="35"/>
                </a:lnTo>
                <a:lnTo>
                  <a:pt x="362" y="35"/>
                </a:lnTo>
                <a:lnTo>
                  <a:pt x="363" y="35"/>
                </a:lnTo>
                <a:lnTo>
                  <a:pt x="363" y="35"/>
                </a:lnTo>
                <a:lnTo>
                  <a:pt x="364" y="34"/>
                </a:lnTo>
                <a:lnTo>
                  <a:pt x="365" y="33"/>
                </a:lnTo>
                <a:lnTo>
                  <a:pt x="367" y="32"/>
                </a:lnTo>
                <a:lnTo>
                  <a:pt x="368" y="30"/>
                </a:lnTo>
                <a:lnTo>
                  <a:pt x="371" y="27"/>
                </a:lnTo>
                <a:lnTo>
                  <a:pt x="371" y="27"/>
                </a:lnTo>
                <a:lnTo>
                  <a:pt x="372" y="26"/>
                </a:lnTo>
                <a:lnTo>
                  <a:pt x="373" y="25"/>
                </a:lnTo>
                <a:lnTo>
                  <a:pt x="375" y="25"/>
                </a:lnTo>
                <a:lnTo>
                  <a:pt x="376" y="24"/>
                </a:lnTo>
                <a:lnTo>
                  <a:pt x="377" y="24"/>
                </a:lnTo>
                <a:lnTo>
                  <a:pt x="378" y="24"/>
                </a:lnTo>
                <a:lnTo>
                  <a:pt x="379" y="24"/>
                </a:lnTo>
                <a:lnTo>
                  <a:pt x="380" y="24"/>
                </a:lnTo>
                <a:lnTo>
                  <a:pt x="380" y="24"/>
                </a:lnTo>
                <a:lnTo>
                  <a:pt x="382" y="24"/>
                </a:lnTo>
                <a:lnTo>
                  <a:pt x="383" y="25"/>
                </a:lnTo>
                <a:lnTo>
                  <a:pt x="384" y="26"/>
                </a:lnTo>
                <a:lnTo>
                  <a:pt x="385" y="26"/>
                </a:lnTo>
                <a:lnTo>
                  <a:pt x="386" y="26"/>
                </a:lnTo>
                <a:lnTo>
                  <a:pt x="388" y="26"/>
                </a:lnTo>
                <a:lnTo>
                  <a:pt x="391" y="25"/>
                </a:lnTo>
                <a:lnTo>
                  <a:pt x="393" y="25"/>
                </a:lnTo>
                <a:lnTo>
                  <a:pt x="397" y="24"/>
                </a:lnTo>
                <a:lnTo>
                  <a:pt x="399" y="24"/>
                </a:lnTo>
                <a:lnTo>
                  <a:pt x="400" y="24"/>
                </a:lnTo>
                <a:lnTo>
                  <a:pt x="401" y="24"/>
                </a:lnTo>
                <a:lnTo>
                  <a:pt x="402" y="24"/>
                </a:lnTo>
                <a:lnTo>
                  <a:pt x="408" y="25"/>
                </a:lnTo>
                <a:lnTo>
                  <a:pt x="410" y="25"/>
                </a:lnTo>
                <a:lnTo>
                  <a:pt x="412" y="26"/>
                </a:lnTo>
                <a:lnTo>
                  <a:pt x="415" y="26"/>
                </a:lnTo>
                <a:lnTo>
                  <a:pt x="417" y="25"/>
                </a:lnTo>
                <a:lnTo>
                  <a:pt x="419" y="25"/>
                </a:lnTo>
                <a:lnTo>
                  <a:pt x="420" y="25"/>
                </a:lnTo>
                <a:lnTo>
                  <a:pt x="420" y="25"/>
                </a:lnTo>
                <a:lnTo>
                  <a:pt x="421" y="24"/>
                </a:lnTo>
                <a:lnTo>
                  <a:pt x="422" y="23"/>
                </a:lnTo>
                <a:lnTo>
                  <a:pt x="422" y="23"/>
                </a:lnTo>
                <a:lnTo>
                  <a:pt x="423" y="21"/>
                </a:lnTo>
                <a:lnTo>
                  <a:pt x="424" y="20"/>
                </a:lnTo>
                <a:lnTo>
                  <a:pt x="424" y="18"/>
                </a:lnTo>
                <a:lnTo>
                  <a:pt x="427" y="7"/>
                </a:lnTo>
                <a:lnTo>
                  <a:pt x="428" y="4"/>
                </a:lnTo>
                <a:lnTo>
                  <a:pt x="428" y="2"/>
                </a:lnTo>
                <a:lnTo>
                  <a:pt x="429" y="1"/>
                </a:lnTo>
                <a:lnTo>
                  <a:pt x="430" y="0"/>
                </a:lnTo>
                <a:lnTo>
                  <a:pt x="430" y="0"/>
                </a:lnTo>
                <a:lnTo>
                  <a:pt x="430" y="0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134" name="Freeform 250">
            <a:extLst>
              <a:ext uri="{FF2B5EF4-FFF2-40B4-BE49-F238E27FC236}">
                <a16:creationId xmlns:a16="http://schemas.microsoft.com/office/drawing/2014/main" id="{F7CAE399-E040-4F5D-B9C4-D298BAA37F12}"/>
              </a:ext>
            </a:extLst>
          </p:cNvPr>
          <p:cNvSpPr>
            <a:spLocks/>
          </p:cNvSpPr>
          <p:nvPr/>
        </p:nvSpPr>
        <p:spPr bwMode="auto">
          <a:xfrm>
            <a:off x="8995814" y="2446217"/>
            <a:ext cx="791799" cy="669513"/>
          </a:xfrm>
          <a:custGeom>
            <a:avLst/>
            <a:gdLst>
              <a:gd name="T0" fmla="*/ 329 w 777"/>
              <a:gd name="T1" fmla="*/ 1 h 657"/>
              <a:gd name="T2" fmla="*/ 362 w 777"/>
              <a:gd name="T3" fmla="*/ 6 h 657"/>
              <a:gd name="T4" fmla="*/ 400 w 777"/>
              <a:gd name="T5" fmla="*/ 20 h 657"/>
              <a:gd name="T6" fmla="*/ 380 w 777"/>
              <a:gd name="T7" fmla="*/ 30 h 657"/>
              <a:gd name="T8" fmla="*/ 377 w 777"/>
              <a:gd name="T9" fmla="*/ 51 h 657"/>
              <a:gd name="T10" fmla="*/ 409 w 777"/>
              <a:gd name="T11" fmla="*/ 62 h 657"/>
              <a:gd name="T12" fmla="*/ 396 w 777"/>
              <a:gd name="T13" fmla="*/ 86 h 657"/>
              <a:gd name="T14" fmla="*/ 410 w 777"/>
              <a:gd name="T15" fmla="*/ 124 h 657"/>
              <a:gd name="T16" fmla="*/ 403 w 777"/>
              <a:gd name="T17" fmla="*/ 140 h 657"/>
              <a:gd name="T18" fmla="*/ 432 w 777"/>
              <a:gd name="T19" fmla="*/ 153 h 657"/>
              <a:gd name="T20" fmla="*/ 448 w 777"/>
              <a:gd name="T21" fmla="*/ 125 h 657"/>
              <a:gd name="T22" fmla="*/ 431 w 777"/>
              <a:gd name="T23" fmla="*/ 99 h 657"/>
              <a:gd name="T24" fmla="*/ 448 w 777"/>
              <a:gd name="T25" fmla="*/ 84 h 657"/>
              <a:gd name="T26" fmla="*/ 473 w 777"/>
              <a:gd name="T27" fmla="*/ 103 h 657"/>
              <a:gd name="T28" fmla="*/ 487 w 777"/>
              <a:gd name="T29" fmla="*/ 132 h 657"/>
              <a:gd name="T30" fmla="*/ 503 w 777"/>
              <a:gd name="T31" fmla="*/ 151 h 657"/>
              <a:gd name="T32" fmla="*/ 511 w 777"/>
              <a:gd name="T33" fmla="*/ 151 h 657"/>
              <a:gd name="T34" fmla="*/ 515 w 777"/>
              <a:gd name="T35" fmla="*/ 178 h 657"/>
              <a:gd name="T36" fmla="*/ 549 w 777"/>
              <a:gd name="T37" fmla="*/ 200 h 657"/>
              <a:gd name="T38" fmla="*/ 551 w 777"/>
              <a:gd name="T39" fmla="*/ 254 h 657"/>
              <a:gd name="T40" fmla="*/ 559 w 777"/>
              <a:gd name="T41" fmla="*/ 289 h 657"/>
              <a:gd name="T42" fmla="*/ 576 w 777"/>
              <a:gd name="T43" fmla="*/ 294 h 657"/>
              <a:gd name="T44" fmla="*/ 561 w 777"/>
              <a:gd name="T45" fmla="*/ 320 h 657"/>
              <a:gd name="T46" fmla="*/ 543 w 777"/>
              <a:gd name="T47" fmla="*/ 345 h 657"/>
              <a:gd name="T48" fmla="*/ 557 w 777"/>
              <a:gd name="T49" fmla="*/ 355 h 657"/>
              <a:gd name="T50" fmla="*/ 590 w 777"/>
              <a:gd name="T51" fmla="*/ 358 h 657"/>
              <a:gd name="T52" fmla="*/ 599 w 777"/>
              <a:gd name="T53" fmla="*/ 382 h 657"/>
              <a:gd name="T54" fmla="*/ 637 w 777"/>
              <a:gd name="T55" fmla="*/ 396 h 657"/>
              <a:gd name="T56" fmla="*/ 650 w 777"/>
              <a:gd name="T57" fmla="*/ 416 h 657"/>
              <a:gd name="T58" fmla="*/ 681 w 777"/>
              <a:gd name="T59" fmla="*/ 431 h 657"/>
              <a:gd name="T60" fmla="*/ 716 w 777"/>
              <a:gd name="T61" fmla="*/ 430 h 657"/>
              <a:gd name="T62" fmla="*/ 731 w 777"/>
              <a:gd name="T63" fmla="*/ 448 h 657"/>
              <a:gd name="T64" fmla="*/ 762 w 777"/>
              <a:gd name="T65" fmla="*/ 470 h 657"/>
              <a:gd name="T66" fmla="*/ 766 w 777"/>
              <a:gd name="T67" fmla="*/ 501 h 657"/>
              <a:gd name="T68" fmla="*/ 733 w 777"/>
              <a:gd name="T69" fmla="*/ 520 h 657"/>
              <a:gd name="T70" fmla="*/ 709 w 777"/>
              <a:gd name="T71" fmla="*/ 512 h 657"/>
              <a:gd name="T72" fmla="*/ 680 w 777"/>
              <a:gd name="T73" fmla="*/ 515 h 657"/>
              <a:gd name="T74" fmla="*/ 648 w 777"/>
              <a:gd name="T75" fmla="*/ 519 h 657"/>
              <a:gd name="T76" fmla="*/ 601 w 777"/>
              <a:gd name="T77" fmla="*/ 492 h 657"/>
              <a:gd name="T78" fmla="*/ 570 w 777"/>
              <a:gd name="T79" fmla="*/ 499 h 657"/>
              <a:gd name="T80" fmla="*/ 539 w 777"/>
              <a:gd name="T81" fmla="*/ 538 h 657"/>
              <a:gd name="T82" fmla="*/ 499 w 777"/>
              <a:gd name="T83" fmla="*/ 602 h 657"/>
              <a:gd name="T84" fmla="*/ 483 w 777"/>
              <a:gd name="T85" fmla="*/ 649 h 657"/>
              <a:gd name="T86" fmla="*/ 469 w 777"/>
              <a:gd name="T87" fmla="*/ 654 h 657"/>
              <a:gd name="T88" fmla="*/ 461 w 777"/>
              <a:gd name="T89" fmla="*/ 605 h 657"/>
              <a:gd name="T90" fmla="*/ 442 w 777"/>
              <a:gd name="T91" fmla="*/ 596 h 657"/>
              <a:gd name="T92" fmla="*/ 393 w 777"/>
              <a:gd name="T93" fmla="*/ 593 h 657"/>
              <a:gd name="T94" fmla="*/ 365 w 777"/>
              <a:gd name="T95" fmla="*/ 585 h 657"/>
              <a:gd name="T96" fmla="*/ 357 w 777"/>
              <a:gd name="T97" fmla="*/ 564 h 657"/>
              <a:gd name="T98" fmla="*/ 328 w 777"/>
              <a:gd name="T99" fmla="*/ 554 h 657"/>
              <a:gd name="T100" fmla="*/ 292 w 777"/>
              <a:gd name="T101" fmla="*/ 541 h 657"/>
              <a:gd name="T102" fmla="*/ 260 w 777"/>
              <a:gd name="T103" fmla="*/ 548 h 657"/>
              <a:gd name="T104" fmla="*/ 230 w 777"/>
              <a:gd name="T105" fmla="*/ 590 h 657"/>
              <a:gd name="T106" fmla="*/ 212 w 777"/>
              <a:gd name="T107" fmla="*/ 586 h 657"/>
              <a:gd name="T108" fmla="*/ 176 w 777"/>
              <a:gd name="T109" fmla="*/ 586 h 657"/>
              <a:gd name="T110" fmla="*/ 104 w 777"/>
              <a:gd name="T111" fmla="*/ 581 h 657"/>
              <a:gd name="T112" fmla="*/ 51 w 777"/>
              <a:gd name="T113" fmla="*/ 550 h 657"/>
              <a:gd name="T114" fmla="*/ 39 w 777"/>
              <a:gd name="T115" fmla="*/ 533 h 657"/>
              <a:gd name="T116" fmla="*/ 21 w 777"/>
              <a:gd name="T117" fmla="*/ 523 h 657"/>
              <a:gd name="T118" fmla="*/ 3 w 777"/>
              <a:gd name="T119" fmla="*/ 510 h 6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777" h="657">
                <a:moveTo>
                  <a:pt x="296" y="0"/>
                </a:moveTo>
                <a:lnTo>
                  <a:pt x="297" y="0"/>
                </a:lnTo>
                <a:lnTo>
                  <a:pt x="297" y="0"/>
                </a:lnTo>
                <a:lnTo>
                  <a:pt x="299" y="1"/>
                </a:lnTo>
                <a:lnTo>
                  <a:pt x="303" y="2"/>
                </a:lnTo>
                <a:lnTo>
                  <a:pt x="305" y="2"/>
                </a:lnTo>
                <a:lnTo>
                  <a:pt x="308" y="3"/>
                </a:lnTo>
                <a:lnTo>
                  <a:pt x="312" y="3"/>
                </a:lnTo>
                <a:lnTo>
                  <a:pt x="314" y="3"/>
                </a:lnTo>
                <a:lnTo>
                  <a:pt x="316" y="3"/>
                </a:lnTo>
                <a:lnTo>
                  <a:pt x="318" y="2"/>
                </a:lnTo>
                <a:lnTo>
                  <a:pt x="322" y="1"/>
                </a:lnTo>
                <a:lnTo>
                  <a:pt x="323" y="1"/>
                </a:lnTo>
                <a:lnTo>
                  <a:pt x="324" y="1"/>
                </a:lnTo>
                <a:lnTo>
                  <a:pt x="325" y="1"/>
                </a:lnTo>
                <a:lnTo>
                  <a:pt x="327" y="1"/>
                </a:lnTo>
                <a:lnTo>
                  <a:pt x="329" y="1"/>
                </a:lnTo>
                <a:lnTo>
                  <a:pt x="332" y="3"/>
                </a:lnTo>
                <a:lnTo>
                  <a:pt x="333" y="3"/>
                </a:lnTo>
                <a:lnTo>
                  <a:pt x="334" y="3"/>
                </a:lnTo>
                <a:lnTo>
                  <a:pt x="335" y="3"/>
                </a:lnTo>
                <a:lnTo>
                  <a:pt x="336" y="3"/>
                </a:lnTo>
                <a:lnTo>
                  <a:pt x="340" y="2"/>
                </a:lnTo>
                <a:lnTo>
                  <a:pt x="342" y="2"/>
                </a:lnTo>
                <a:lnTo>
                  <a:pt x="343" y="2"/>
                </a:lnTo>
                <a:lnTo>
                  <a:pt x="345" y="2"/>
                </a:lnTo>
                <a:lnTo>
                  <a:pt x="348" y="2"/>
                </a:lnTo>
                <a:lnTo>
                  <a:pt x="352" y="3"/>
                </a:lnTo>
                <a:lnTo>
                  <a:pt x="353" y="3"/>
                </a:lnTo>
                <a:lnTo>
                  <a:pt x="355" y="3"/>
                </a:lnTo>
                <a:lnTo>
                  <a:pt x="357" y="4"/>
                </a:lnTo>
                <a:lnTo>
                  <a:pt x="359" y="4"/>
                </a:lnTo>
                <a:lnTo>
                  <a:pt x="361" y="5"/>
                </a:lnTo>
                <a:lnTo>
                  <a:pt x="362" y="6"/>
                </a:lnTo>
                <a:lnTo>
                  <a:pt x="366" y="8"/>
                </a:lnTo>
                <a:lnTo>
                  <a:pt x="376" y="12"/>
                </a:lnTo>
                <a:lnTo>
                  <a:pt x="378" y="13"/>
                </a:lnTo>
                <a:lnTo>
                  <a:pt x="380" y="14"/>
                </a:lnTo>
                <a:lnTo>
                  <a:pt x="383" y="15"/>
                </a:lnTo>
                <a:lnTo>
                  <a:pt x="385" y="16"/>
                </a:lnTo>
                <a:lnTo>
                  <a:pt x="388" y="17"/>
                </a:lnTo>
                <a:lnTo>
                  <a:pt x="390" y="18"/>
                </a:lnTo>
                <a:lnTo>
                  <a:pt x="392" y="18"/>
                </a:lnTo>
                <a:lnTo>
                  <a:pt x="394" y="18"/>
                </a:lnTo>
                <a:lnTo>
                  <a:pt x="396" y="19"/>
                </a:lnTo>
                <a:lnTo>
                  <a:pt x="398" y="19"/>
                </a:lnTo>
                <a:lnTo>
                  <a:pt x="400" y="18"/>
                </a:lnTo>
                <a:lnTo>
                  <a:pt x="400" y="18"/>
                </a:lnTo>
                <a:lnTo>
                  <a:pt x="401" y="18"/>
                </a:lnTo>
                <a:lnTo>
                  <a:pt x="400" y="19"/>
                </a:lnTo>
                <a:lnTo>
                  <a:pt x="400" y="20"/>
                </a:lnTo>
                <a:lnTo>
                  <a:pt x="399" y="21"/>
                </a:lnTo>
                <a:lnTo>
                  <a:pt x="399" y="22"/>
                </a:lnTo>
                <a:lnTo>
                  <a:pt x="398" y="24"/>
                </a:lnTo>
                <a:lnTo>
                  <a:pt x="397" y="28"/>
                </a:lnTo>
                <a:lnTo>
                  <a:pt x="397" y="29"/>
                </a:lnTo>
                <a:lnTo>
                  <a:pt x="397" y="29"/>
                </a:lnTo>
                <a:lnTo>
                  <a:pt x="396" y="30"/>
                </a:lnTo>
                <a:lnTo>
                  <a:pt x="396" y="31"/>
                </a:lnTo>
                <a:lnTo>
                  <a:pt x="395" y="31"/>
                </a:lnTo>
                <a:lnTo>
                  <a:pt x="395" y="32"/>
                </a:lnTo>
                <a:lnTo>
                  <a:pt x="394" y="32"/>
                </a:lnTo>
                <a:lnTo>
                  <a:pt x="393" y="32"/>
                </a:lnTo>
                <a:lnTo>
                  <a:pt x="392" y="32"/>
                </a:lnTo>
                <a:lnTo>
                  <a:pt x="391" y="32"/>
                </a:lnTo>
                <a:lnTo>
                  <a:pt x="390" y="32"/>
                </a:lnTo>
                <a:lnTo>
                  <a:pt x="384" y="31"/>
                </a:lnTo>
                <a:lnTo>
                  <a:pt x="380" y="30"/>
                </a:lnTo>
                <a:lnTo>
                  <a:pt x="379" y="30"/>
                </a:lnTo>
                <a:lnTo>
                  <a:pt x="378" y="30"/>
                </a:lnTo>
                <a:lnTo>
                  <a:pt x="378" y="31"/>
                </a:lnTo>
                <a:lnTo>
                  <a:pt x="377" y="31"/>
                </a:lnTo>
                <a:lnTo>
                  <a:pt x="377" y="32"/>
                </a:lnTo>
                <a:lnTo>
                  <a:pt x="377" y="33"/>
                </a:lnTo>
                <a:lnTo>
                  <a:pt x="376" y="34"/>
                </a:lnTo>
                <a:lnTo>
                  <a:pt x="376" y="36"/>
                </a:lnTo>
                <a:lnTo>
                  <a:pt x="376" y="37"/>
                </a:lnTo>
                <a:lnTo>
                  <a:pt x="376" y="38"/>
                </a:lnTo>
                <a:lnTo>
                  <a:pt x="376" y="42"/>
                </a:lnTo>
                <a:lnTo>
                  <a:pt x="376" y="43"/>
                </a:lnTo>
                <a:lnTo>
                  <a:pt x="376" y="45"/>
                </a:lnTo>
                <a:lnTo>
                  <a:pt x="376" y="48"/>
                </a:lnTo>
                <a:lnTo>
                  <a:pt x="376" y="50"/>
                </a:lnTo>
                <a:lnTo>
                  <a:pt x="376" y="51"/>
                </a:lnTo>
                <a:lnTo>
                  <a:pt x="377" y="51"/>
                </a:lnTo>
                <a:lnTo>
                  <a:pt x="377" y="52"/>
                </a:lnTo>
                <a:lnTo>
                  <a:pt x="377" y="53"/>
                </a:lnTo>
                <a:lnTo>
                  <a:pt x="378" y="53"/>
                </a:lnTo>
                <a:lnTo>
                  <a:pt x="378" y="54"/>
                </a:lnTo>
                <a:lnTo>
                  <a:pt x="379" y="54"/>
                </a:lnTo>
                <a:lnTo>
                  <a:pt x="380" y="54"/>
                </a:lnTo>
                <a:lnTo>
                  <a:pt x="384" y="56"/>
                </a:lnTo>
                <a:lnTo>
                  <a:pt x="388" y="57"/>
                </a:lnTo>
                <a:lnTo>
                  <a:pt x="394" y="58"/>
                </a:lnTo>
                <a:lnTo>
                  <a:pt x="397" y="59"/>
                </a:lnTo>
                <a:lnTo>
                  <a:pt x="399" y="60"/>
                </a:lnTo>
                <a:lnTo>
                  <a:pt x="401" y="60"/>
                </a:lnTo>
                <a:lnTo>
                  <a:pt x="404" y="60"/>
                </a:lnTo>
                <a:lnTo>
                  <a:pt x="407" y="61"/>
                </a:lnTo>
                <a:lnTo>
                  <a:pt x="408" y="61"/>
                </a:lnTo>
                <a:lnTo>
                  <a:pt x="408" y="61"/>
                </a:lnTo>
                <a:lnTo>
                  <a:pt x="409" y="62"/>
                </a:lnTo>
                <a:lnTo>
                  <a:pt x="409" y="62"/>
                </a:lnTo>
                <a:lnTo>
                  <a:pt x="409" y="62"/>
                </a:lnTo>
                <a:lnTo>
                  <a:pt x="409" y="63"/>
                </a:lnTo>
                <a:lnTo>
                  <a:pt x="408" y="63"/>
                </a:lnTo>
                <a:lnTo>
                  <a:pt x="407" y="64"/>
                </a:lnTo>
                <a:lnTo>
                  <a:pt x="406" y="65"/>
                </a:lnTo>
                <a:lnTo>
                  <a:pt x="405" y="66"/>
                </a:lnTo>
                <a:lnTo>
                  <a:pt x="404" y="67"/>
                </a:lnTo>
                <a:lnTo>
                  <a:pt x="403" y="68"/>
                </a:lnTo>
                <a:lnTo>
                  <a:pt x="402" y="71"/>
                </a:lnTo>
                <a:lnTo>
                  <a:pt x="401" y="73"/>
                </a:lnTo>
                <a:lnTo>
                  <a:pt x="398" y="77"/>
                </a:lnTo>
                <a:lnTo>
                  <a:pt x="397" y="78"/>
                </a:lnTo>
                <a:lnTo>
                  <a:pt x="397" y="80"/>
                </a:lnTo>
                <a:lnTo>
                  <a:pt x="396" y="82"/>
                </a:lnTo>
                <a:lnTo>
                  <a:pt x="396" y="84"/>
                </a:lnTo>
                <a:lnTo>
                  <a:pt x="396" y="86"/>
                </a:lnTo>
                <a:lnTo>
                  <a:pt x="396" y="88"/>
                </a:lnTo>
                <a:lnTo>
                  <a:pt x="397" y="90"/>
                </a:lnTo>
                <a:lnTo>
                  <a:pt x="397" y="92"/>
                </a:lnTo>
                <a:lnTo>
                  <a:pt x="398" y="97"/>
                </a:lnTo>
                <a:lnTo>
                  <a:pt x="400" y="102"/>
                </a:lnTo>
                <a:lnTo>
                  <a:pt x="401" y="106"/>
                </a:lnTo>
                <a:lnTo>
                  <a:pt x="402" y="108"/>
                </a:lnTo>
                <a:lnTo>
                  <a:pt x="402" y="109"/>
                </a:lnTo>
                <a:lnTo>
                  <a:pt x="403" y="110"/>
                </a:lnTo>
                <a:lnTo>
                  <a:pt x="404" y="112"/>
                </a:lnTo>
                <a:lnTo>
                  <a:pt x="407" y="116"/>
                </a:lnTo>
                <a:lnTo>
                  <a:pt x="408" y="117"/>
                </a:lnTo>
                <a:lnTo>
                  <a:pt x="408" y="119"/>
                </a:lnTo>
                <a:lnTo>
                  <a:pt x="409" y="120"/>
                </a:lnTo>
                <a:lnTo>
                  <a:pt x="410" y="122"/>
                </a:lnTo>
                <a:lnTo>
                  <a:pt x="410" y="123"/>
                </a:lnTo>
                <a:lnTo>
                  <a:pt x="410" y="124"/>
                </a:lnTo>
                <a:lnTo>
                  <a:pt x="410" y="125"/>
                </a:lnTo>
                <a:lnTo>
                  <a:pt x="410" y="126"/>
                </a:lnTo>
                <a:lnTo>
                  <a:pt x="409" y="126"/>
                </a:lnTo>
                <a:lnTo>
                  <a:pt x="409" y="127"/>
                </a:lnTo>
                <a:lnTo>
                  <a:pt x="408" y="128"/>
                </a:lnTo>
                <a:lnTo>
                  <a:pt x="406" y="130"/>
                </a:lnTo>
                <a:lnTo>
                  <a:pt x="405" y="131"/>
                </a:lnTo>
                <a:lnTo>
                  <a:pt x="404" y="132"/>
                </a:lnTo>
                <a:lnTo>
                  <a:pt x="404" y="133"/>
                </a:lnTo>
                <a:lnTo>
                  <a:pt x="403" y="134"/>
                </a:lnTo>
                <a:lnTo>
                  <a:pt x="403" y="135"/>
                </a:lnTo>
                <a:lnTo>
                  <a:pt x="403" y="136"/>
                </a:lnTo>
                <a:lnTo>
                  <a:pt x="402" y="137"/>
                </a:lnTo>
                <a:lnTo>
                  <a:pt x="402" y="138"/>
                </a:lnTo>
                <a:lnTo>
                  <a:pt x="402" y="139"/>
                </a:lnTo>
                <a:lnTo>
                  <a:pt x="403" y="140"/>
                </a:lnTo>
                <a:lnTo>
                  <a:pt x="403" y="140"/>
                </a:lnTo>
                <a:lnTo>
                  <a:pt x="404" y="141"/>
                </a:lnTo>
                <a:lnTo>
                  <a:pt x="404" y="142"/>
                </a:lnTo>
                <a:lnTo>
                  <a:pt x="406" y="144"/>
                </a:lnTo>
                <a:lnTo>
                  <a:pt x="407" y="145"/>
                </a:lnTo>
                <a:lnTo>
                  <a:pt x="408" y="146"/>
                </a:lnTo>
                <a:lnTo>
                  <a:pt x="410" y="148"/>
                </a:lnTo>
                <a:lnTo>
                  <a:pt x="415" y="151"/>
                </a:lnTo>
                <a:lnTo>
                  <a:pt x="417" y="153"/>
                </a:lnTo>
                <a:lnTo>
                  <a:pt x="419" y="154"/>
                </a:lnTo>
                <a:lnTo>
                  <a:pt x="422" y="155"/>
                </a:lnTo>
                <a:lnTo>
                  <a:pt x="424" y="155"/>
                </a:lnTo>
                <a:lnTo>
                  <a:pt x="425" y="156"/>
                </a:lnTo>
                <a:lnTo>
                  <a:pt x="427" y="156"/>
                </a:lnTo>
                <a:lnTo>
                  <a:pt x="428" y="155"/>
                </a:lnTo>
                <a:lnTo>
                  <a:pt x="429" y="155"/>
                </a:lnTo>
                <a:lnTo>
                  <a:pt x="430" y="154"/>
                </a:lnTo>
                <a:lnTo>
                  <a:pt x="432" y="153"/>
                </a:lnTo>
                <a:lnTo>
                  <a:pt x="434" y="152"/>
                </a:lnTo>
                <a:lnTo>
                  <a:pt x="436" y="150"/>
                </a:lnTo>
                <a:lnTo>
                  <a:pt x="437" y="148"/>
                </a:lnTo>
                <a:lnTo>
                  <a:pt x="438" y="147"/>
                </a:lnTo>
                <a:lnTo>
                  <a:pt x="439" y="146"/>
                </a:lnTo>
                <a:lnTo>
                  <a:pt x="440" y="144"/>
                </a:lnTo>
                <a:lnTo>
                  <a:pt x="441" y="142"/>
                </a:lnTo>
                <a:lnTo>
                  <a:pt x="442" y="138"/>
                </a:lnTo>
                <a:lnTo>
                  <a:pt x="444" y="135"/>
                </a:lnTo>
                <a:lnTo>
                  <a:pt x="445" y="133"/>
                </a:lnTo>
                <a:lnTo>
                  <a:pt x="447" y="131"/>
                </a:lnTo>
                <a:lnTo>
                  <a:pt x="447" y="129"/>
                </a:lnTo>
                <a:lnTo>
                  <a:pt x="448" y="129"/>
                </a:lnTo>
                <a:lnTo>
                  <a:pt x="448" y="128"/>
                </a:lnTo>
                <a:lnTo>
                  <a:pt x="448" y="127"/>
                </a:lnTo>
                <a:lnTo>
                  <a:pt x="448" y="126"/>
                </a:lnTo>
                <a:lnTo>
                  <a:pt x="448" y="125"/>
                </a:lnTo>
                <a:lnTo>
                  <a:pt x="447" y="124"/>
                </a:lnTo>
                <a:lnTo>
                  <a:pt x="447" y="123"/>
                </a:lnTo>
                <a:lnTo>
                  <a:pt x="447" y="122"/>
                </a:lnTo>
                <a:lnTo>
                  <a:pt x="446" y="120"/>
                </a:lnTo>
                <a:lnTo>
                  <a:pt x="444" y="117"/>
                </a:lnTo>
                <a:lnTo>
                  <a:pt x="444" y="117"/>
                </a:lnTo>
                <a:lnTo>
                  <a:pt x="443" y="115"/>
                </a:lnTo>
                <a:lnTo>
                  <a:pt x="442" y="113"/>
                </a:lnTo>
                <a:lnTo>
                  <a:pt x="442" y="112"/>
                </a:lnTo>
                <a:lnTo>
                  <a:pt x="442" y="111"/>
                </a:lnTo>
                <a:lnTo>
                  <a:pt x="441" y="110"/>
                </a:lnTo>
                <a:lnTo>
                  <a:pt x="440" y="109"/>
                </a:lnTo>
                <a:lnTo>
                  <a:pt x="433" y="102"/>
                </a:lnTo>
                <a:lnTo>
                  <a:pt x="432" y="101"/>
                </a:lnTo>
                <a:lnTo>
                  <a:pt x="432" y="101"/>
                </a:lnTo>
                <a:lnTo>
                  <a:pt x="431" y="100"/>
                </a:lnTo>
                <a:lnTo>
                  <a:pt x="431" y="99"/>
                </a:lnTo>
                <a:lnTo>
                  <a:pt x="430" y="98"/>
                </a:lnTo>
                <a:lnTo>
                  <a:pt x="430" y="97"/>
                </a:lnTo>
                <a:lnTo>
                  <a:pt x="429" y="96"/>
                </a:lnTo>
                <a:lnTo>
                  <a:pt x="429" y="96"/>
                </a:lnTo>
                <a:lnTo>
                  <a:pt x="429" y="96"/>
                </a:lnTo>
                <a:lnTo>
                  <a:pt x="430" y="95"/>
                </a:lnTo>
                <a:lnTo>
                  <a:pt x="430" y="95"/>
                </a:lnTo>
                <a:lnTo>
                  <a:pt x="430" y="94"/>
                </a:lnTo>
                <a:lnTo>
                  <a:pt x="432" y="92"/>
                </a:lnTo>
                <a:lnTo>
                  <a:pt x="434" y="90"/>
                </a:lnTo>
                <a:lnTo>
                  <a:pt x="436" y="89"/>
                </a:lnTo>
                <a:lnTo>
                  <a:pt x="438" y="88"/>
                </a:lnTo>
                <a:lnTo>
                  <a:pt x="441" y="86"/>
                </a:lnTo>
                <a:lnTo>
                  <a:pt x="443" y="85"/>
                </a:lnTo>
                <a:lnTo>
                  <a:pt x="445" y="85"/>
                </a:lnTo>
                <a:lnTo>
                  <a:pt x="446" y="84"/>
                </a:lnTo>
                <a:lnTo>
                  <a:pt x="448" y="84"/>
                </a:lnTo>
                <a:lnTo>
                  <a:pt x="449" y="84"/>
                </a:lnTo>
                <a:lnTo>
                  <a:pt x="451" y="84"/>
                </a:lnTo>
                <a:lnTo>
                  <a:pt x="453" y="85"/>
                </a:lnTo>
                <a:lnTo>
                  <a:pt x="457" y="86"/>
                </a:lnTo>
                <a:lnTo>
                  <a:pt x="459" y="87"/>
                </a:lnTo>
                <a:lnTo>
                  <a:pt x="460" y="87"/>
                </a:lnTo>
                <a:lnTo>
                  <a:pt x="461" y="87"/>
                </a:lnTo>
                <a:lnTo>
                  <a:pt x="462" y="88"/>
                </a:lnTo>
                <a:lnTo>
                  <a:pt x="463" y="89"/>
                </a:lnTo>
                <a:lnTo>
                  <a:pt x="464" y="90"/>
                </a:lnTo>
                <a:lnTo>
                  <a:pt x="466" y="92"/>
                </a:lnTo>
                <a:lnTo>
                  <a:pt x="467" y="94"/>
                </a:lnTo>
                <a:lnTo>
                  <a:pt x="467" y="94"/>
                </a:lnTo>
                <a:lnTo>
                  <a:pt x="468" y="97"/>
                </a:lnTo>
                <a:lnTo>
                  <a:pt x="470" y="99"/>
                </a:lnTo>
                <a:lnTo>
                  <a:pt x="471" y="100"/>
                </a:lnTo>
                <a:lnTo>
                  <a:pt x="473" y="103"/>
                </a:lnTo>
                <a:lnTo>
                  <a:pt x="474" y="104"/>
                </a:lnTo>
                <a:lnTo>
                  <a:pt x="474" y="105"/>
                </a:lnTo>
                <a:lnTo>
                  <a:pt x="475" y="107"/>
                </a:lnTo>
                <a:lnTo>
                  <a:pt x="476" y="107"/>
                </a:lnTo>
                <a:lnTo>
                  <a:pt x="477" y="108"/>
                </a:lnTo>
                <a:lnTo>
                  <a:pt x="478" y="110"/>
                </a:lnTo>
                <a:lnTo>
                  <a:pt x="479" y="111"/>
                </a:lnTo>
                <a:lnTo>
                  <a:pt x="479" y="113"/>
                </a:lnTo>
                <a:lnTo>
                  <a:pt x="480" y="114"/>
                </a:lnTo>
                <a:lnTo>
                  <a:pt x="481" y="118"/>
                </a:lnTo>
                <a:lnTo>
                  <a:pt x="483" y="123"/>
                </a:lnTo>
                <a:lnTo>
                  <a:pt x="484" y="127"/>
                </a:lnTo>
                <a:lnTo>
                  <a:pt x="484" y="128"/>
                </a:lnTo>
                <a:lnTo>
                  <a:pt x="485" y="129"/>
                </a:lnTo>
                <a:lnTo>
                  <a:pt x="486" y="130"/>
                </a:lnTo>
                <a:lnTo>
                  <a:pt x="486" y="131"/>
                </a:lnTo>
                <a:lnTo>
                  <a:pt x="487" y="132"/>
                </a:lnTo>
                <a:lnTo>
                  <a:pt x="490" y="135"/>
                </a:lnTo>
                <a:lnTo>
                  <a:pt x="491" y="135"/>
                </a:lnTo>
                <a:lnTo>
                  <a:pt x="491" y="136"/>
                </a:lnTo>
                <a:lnTo>
                  <a:pt x="492" y="137"/>
                </a:lnTo>
                <a:lnTo>
                  <a:pt x="492" y="138"/>
                </a:lnTo>
                <a:lnTo>
                  <a:pt x="494" y="141"/>
                </a:lnTo>
                <a:lnTo>
                  <a:pt x="495" y="143"/>
                </a:lnTo>
                <a:lnTo>
                  <a:pt x="495" y="144"/>
                </a:lnTo>
                <a:lnTo>
                  <a:pt x="497" y="145"/>
                </a:lnTo>
                <a:lnTo>
                  <a:pt x="498" y="147"/>
                </a:lnTo>
                <a:lnTo>
                  <a:pt x="499" y="148"/>
                </a:lnTo>
                <a:lnTo>
                  <a:pt x="500" y="149"/>
                </a:lnTo>
                <a:lnTo>
                  <a:pt x="500" y="149"/>
                </a:lnTo>
                <a:lnTo>
                  <a:pt x="501" y="150"/>
                </a:lnTo>
                <a:lnTo>
                  <a:pt x="502" y="150"/>
                </a:lnTo>
                <a:lnTo>
                  <a:pt x="502" y="150"/>
                </a:lnTo>
                <a:lnTo>
                  <a:pt x="503" y="151"/>
                </a:lnTo>
                <a:lnTo>
                  <a:pt x="503" y="151"/>
                </a:lnTo>
                <a:lnTo>
                  <a:pt x="504" y="151"/>
                </a:lnTo>
                <a:lnTo>
                  <a:pt x="505" y="150"/>
                </a:lnTo>
                <a:lnTo>
                  <a:pt x="505" y="150"/>
                </a:lnTo>
                <a:lnTo>
                  <a:pt x="506" y="150"/>
                </a:lnTo>
                <a:lnTo>
                  <a:pt x="506" y="149"/>
                </a:lnTo>
                <a:lnTo>
                  <a:pt x="507" y="147"/>
                </a:lnTo>
                <a:lnTo>
                  <a:pt x="508" y="146"/>
                </a:lnTo>
                <a:lnTo>
                  <a:pt x="508" y="146"/>
                </a:lnTo>
                <a:lnTo>
                  <a:pt x="509" y="146"/>
                </a:lnTo>
                <a:lnTo>
                  <a:pt x="509" y="146"/>
                </a:lnTo>
                <a:lnTo>
                  <a:pt x="510" y="146"/>
                </a:lnTo>
                <a:lnTo>
                  <a:pt x="510" y="146"/>
                </a:lnTo>
                <a:lnTo>
                  <a:pt x="510" y="147"/>
                </a:lnTo>
                <a:lnTo>
                  <a:pt x="510" y="148"/>
                </a:lnTo>
                <a:lnTo>
                  <a:pt x="511" y="149"/>
                </a:lnTo>
                <a:lnTo>
                  <a:pt x="511" y="151"/>
                </a:lnTo>
                <a:lnTo>
                  <a:pt x="511" y="153"/>
                </a:lnTo>
                <a:lnTo>
                  <a:pt x="510" y="155"/>
                </a:lnTo>
                <a:lnTo>
                  <a:pt x="510" y="158"/>
                </a:lnTo>
                <a:lnTo>
                  <a:pt x="510" y="159"/>
                </a:lnTo>
                <a:lnTo>
                  <a:pt x="509" y="164"/>
                </a:lnTo>
                <a:lnTo>
                  <a:pt x="508" y="168"/>
                </a:lnTo>
                <a:lnTo>
                  <a:pt x="508" y="171"/>
                </a:lnTo>
                <a:lnTo>
                  <a:pt x="508" y="172"/>
                </a:lnTo>
                <a:lnTo>
                  <a:pt x="508" y="172"/>
                </a:lnTo>
                <a:lnTo>
                  <a:pt x="508" y="173"/>
                </a:lnTo>
                <a:lnTo>
                  <a:pt x="508" y="173"/>
                </a:lnTo>
                <a:lnTo>
                  <a:pt x="509" y="174"/>
                </a:lnTo>
                <a:lnTo>
                  <a:pt x="509" y="175"/>
                </a:lnTo>
                <a:lnTo>
                  <a:pt x="510" y="175"/>
                </a:lnTo>
                <a:lnTo>
                  <a:pt x="511" y="176"/>
                </a:lnTo>
                <a:lnTo>
                  <a:pt x="512" y="177"/>
                </a:lnTo>
                <a:lnTo>
                  <a:pt x="515" y="178"/>
                </a:lnTo>
                <a:lnTo>
                  <a:pt x="517" y="180"/>
                </a:lnTo>
                <a:lnTo>
                  <a:pt x="520" y="181"/>
                </a:lnTo>
                <a:lnTo>
                  <a:pt x="522" y="182"/>
                </a:lnTo>
                <a:lnTo>
                  <a:pt x="526" y="183"/>
                </a:lnTo>
                <a:lnTo>
                  <a:pt x="530" y="184"/>
                </a:lnTo>
                <a:lnTo>
                  <a:pt x="532" y="185"/>
                </a:lnTo>
                <a:lnTo>
                  <a:pt x="534" y="186"/>
                </a:lnTo>
                <a:lnTo>
                  <a:pt x="537" y="187"/>
                </a:lnTo>
                <a:lnTo>
                  <a:pt x="538" y="188"/>
                </a:lnTo>
                <a:lnTo>
                  <a:pt x="540" y="190"/>
                </a:lnTo>
                <a:lnTo>
                  <a:pt x="544" y="193"/>
                </a:lnTo>
                <a:lnTo>
                  <a:pt x="546" y="194"/>
                </a:lnTo>
                <a:lnTo>
                  <a:pt x="546" y="195"/>
                </a:lnTo>
                <a:lnTo>
                  <a:pt x="547" y="196"/>
                </a:lnTo>
                <a:lnTo>
                  <a:pt x="548" y="197"/>
                </a:lnTo>
                <a:lnTo>
                  <a:pt x="548" y="198"/>
                </a:lnTo>
                <a:lnTo>
                  <a:pt x="549" y="200"/>
                </a:lnTo>
                <a:lnTo>
                  <a:pt x="551" y="207"/>
                </a:lnTo>
                <a:lnTo>
                  <a:pt x="552" y="211"/>
                </a:lnTo>
                <a:lnTo>
                  <a:pt x="553" y="213"/>
                </a:lnTo>
                <a:lnTo>
                  <a:pt x="555" y="218"/>
                </a:lnTo>
                <a:lnTo>
                  <a:pt x="557" y="224"/>
                </a:lnTo>
                <a:lnTo>
                  <a:pt x="558" y="226"/>
                </a:lnTo>
                <a:lnTo>
                  <a:pt x="558" y="226"/>
                </a:lnTo>
                <a:lnTo>
                  <a:pt x="553" y="236"/>
                </a:lnTo>
                <a:lnTo>
                  <a:pt x="552" y="239"/>
                </a:lnTo>
                <a:lnTo>
                  <a:pt x="551" y="241"/>
                </a:lnTo>
                <a:lnTo>
                  <a:pt x="550" y="242"/>
                </a:lnTo>
                <a:lnTo>
                  <a:pt x="550" y="243"/>
                </a:lnTo>
                <a:lnTo>
                  <a:pt x="550" y="245"/>
                </a:lnTo>
                <a:lnTo>
                  <a:pt x="549" y="247"/>
                </a:lnTo>
                <a:lnTo>
                  <a:pt x="550" y="249"/>
                </a:lnTo>
                <a:lnTo>
                  <a:pt x="550" y="250"/>
                </a:lnTo>
                <a:lnTo>
                  <a:pt x="551" y="254"/>
                </a:lnTo>
                <a:lnTo>
                  <a:pt x="551" y="256"/>
                </a:lnTo>
                <a:lnTo>
                  <a:pt x="551" y="258"/>
                </a:lnTo>
                <a:lnTo>
                  <a:pt x="552" y="263"/>
                </a:lnTo>
                <a:lnTo>
                  <a:pt x="552" y="265"/>
                </a:lnTo>
                <a:lnTo>
                  <a:pt x="552" y="266"/>
                </a:lnTo>
                <a:lnTo>
                  <a:pt x="553" y="268"/>
                </a:lnTo>
                <a:lnTo>
                  <a:pt x="553" y="270"/>
                </a:lnTo>
                <a:lnTo>
                  <a:pt x="556" y="276"/>
                </a:lnTo>
                <a:lnTo>
                  <a:pt x="558" y="280"/>
                </a:lnTo>
                <a:lnTo>
                  <a:pt x="558" y="281"/>
                </a:lnTo>
                <a:lnTo>
                  <a:pt x="558" y="282"/>
                </a:lnTo>
                <a:lnTo>
                  <a:pt x="558" y="283"/>
                </a:lnTo>
                <a:lnTo>
                  <a:pt x="558" y="284"/>
                </a:lnTo>
                <a:lnTo>
                  <a:pt x="558" y="287"/>
                </a:lnTo>
                <a:lnTo>
                  <a:pt x="558" y="288"/>
                </a:lnTo>
                <a:lnTo>
                  <a:pt x="559" y="289"/>
                </a:lnTo>
                <a:lnTo>
                  <a:pt x="559" y="289"/>
                </a:lnTo>
                <a:lnTo>
                  <a:pt x="559" y="290"/>
                </a:lnTo>
                <a:lnTo>
                  <a:pt x="559" y="290"/>
                </a:lnTo>
                <a:lnTo>
                  <a:pt x="560" y="290"/>
                </a:lnTo>
                <a:lnTo>
                  <a:pt x="561" y="291"/>
                </a:lnTo>
                <a:lnTo>
                  <a:pt x="562" y="291"/>
                </a:lnTo>
                <a:lnTo>
                  <a:pt x="564" y="291"/>
                </a:lnTo>
                <a:lnTo>
                  <a:pt x="568" y="291"/>
                </a:lnTo>
                <a:lnTo>
                  <a:pt x="569" y="291"/>
                </a:lnTo>
                <a:lnTo>
                  <a:pt x="572" y="290"/>
                </a:lnTo>
                <a:lnTo>
                  <a:pt x="572" y="290"/>
                </a:lnTo>
                <a:lnTo>
                  <a:pt x="573" y="290"/>
                </a:lnTo>
                <a:lnTo>
                  <a:pt x="574" y="291"/>
                </a:lnTo>
                <a:lnTo>
                  <a:pt x="575" y="291"/>
                </a:lnTo>
                <a:lnTo>
                  <a:pt x="575" y="292"/>
                </a:lnTo>
                <a:lnTo>
                  <a:pt x="576" y="292"/>
                </a:lnTo>
                <a:lnTo>
                  <a:pt x="576" y="293"/>
                </a:lnTo>
                <a:lnTo>
                  <a:pt x="576" y="294"/>
                </a:lnTo>
                <a:lnTo>
                  <a:pt x="576" y="296"/>
                </a:lnTo>
                <a:lnTo>
                  <a:pt x="576" y="297"/>
                </a:lnTo>
                <a:lnTo>
                  <a:pt x="576" y="298"/>
                </a:lnTo>
                <a:lnTo>
                  <a:pt x="576" y="300"/>
                </a:lnTo>
                <a:lnTo>
                  <a:pt x="576" y="302"/>
                </a:lnTo>
                <a:lnTo>
                  <a:pt x="575" y="304"/>
                </a:lnTo>
                <a:lnTo>
                  <a:pt x="574" y="306"/>
                </a:lnTo>
                <a:lnTo>
                  <a:pt x="574" y="308"/>
                </a:lnTo>
                <a:lnTo>
                  <a:pt x="573" y="309"/>
                </a:lnTo>
                <a:lnTo>
                  <a:pt x="572" y="311"/>
                </a:lnTo>
                <a:lnTo>
                  <a:pt x="571" y="312"/>
                </a:lnTo>
                <a:lnTo>
                  <a:pt x="571" y="313"/>
                </a:lnTo>
                <a:lnTo>
                  <a:pt x="570" y="313"/>
                </a:lnTo>
                <a:lnTo>
                  <a:pt x="568" y="315"/>
                </a:lnTo>
                <a:lnTo>
                  <a:pt x="565" y="318"/>
                </a:lnTo>
                <a:lnTo>
                  <a:pt x="562" y="319"/>
                </a:lnTo>
                <a:lnTo>
                  <a:pt x="561" y="320"/>
                </a:lnTo>
                <a:lnTo>
                  <a:pt x="559" y="321"/>
                </a:lnTo>
                <a:lnTo>
                  <a:pt x="558" y="322"/>
                </a:lnTo>
                <a:lnTo>
                  <a:pt x="557" y="324"/>
                </a:lnTo>
                <a:lnTo>
                  <a:pt x="556" y="326"/>
                </a:lnTo>
                <a:lnTo>
                  <a:pt x="555" y="327"/>
                </a:lnTo>
                <a:lnTo>
                  <a:pt x="553" y="333"/>
                </a:lnTo>
                <a:lnTo>
                  <a:pt x="551" y="335"/>
                </a:lnTo>
                <a:lnTo>
                  <a:pt x="551" y="336"/>
                </a:lnTo>
                <a:lnTo>
                  <a:pt x="550" y="337"/>
                </a:lnTo>
                <a:lnTo>
                  <a:pt x="549" y="338"/>
                </a:lnTo>
                <a:lnTo>
                  <a:pt x="548" y="339"/>
                </a:lnTo>
                <a:lnTo>
                  <a:pt x="546" y="341"/>
                </a:lnTo>
                <a:lnTo>
                  <a:pt x="545" y="341"/>
                </a:lnTo>
                <a:lnTo>
                  <a:pt x="544" y="342"/>
                </a:lnTo>
                <a:lnTo>
                  <a:pt x="544" y="343"/>
                </a:lnTo>
                <a:lnTo>
                  <a:pt x="543" y="344"/>
                </a:lnTo>
                <a:lnTo>
                  <a:pt x="543" y="345"/>
                </a:lnTo>
                <a:lnTo>
                  <a:pt x="543" y="347"/>
                </a:lnTo>
                <a:lnTo>
                  <a:pt x="543" y="348"/>
                </a:lnTo>
                <a:lnTo>
                  <a:pt x="543" y="350"/>
                </a:lnTo>
                <a:lnTo>
                  <a:pt x="543" y="352"/>
                </a:lnTo>
                <a:lnTo>
                  <a:pt x="544" y="354"/>
                </a:lnTo>
                <a:lnTo>
                  <a:pt x="544" y="354"/>
                </a:lnTo>
                <a:lnTo>
                  <a:pt x="544" y="355"/>
                </a:lnTo>
                <a:lnTo>
                  <a:pt x="545" y="355"/>
                </a:lnTo>
                <a:lnTo>
                  <a:pt x="546" y="356"/>
                </a:lnTo>
                <a:lnTo>
                  <a:pt x="547" y="356"/>
                </a:lnTo>
                <a:lnTo>
                  <a:pt x="548" y="356"/>
                </a:lnTo>
                <a:lnTo>
                  <a:pt x="549" y="356"/>
                </a:lnTo>
                <a:lnTo>
                  <a:pt x="550" y="357"/>
                </a:lnTo>
                <a:lnTo>
                  <a:pt x="552" y="356"/>
                </a:lnTo>
                <a:lnTo>
                  <a:pt x="554" y="356"/>
                </a:lnTo>
                <a:lnTo>
                  <a:pt x="555" y="356"/>
                </a:lnTo>
                <a:lnTo>
                  <a:pt x="557" y="355"/>
                </a:lnTo>
                <a:lnTo>
                  <a:pt x="561" y="354"/>
                </a:lnTo>
                <a:lnTo>
                  <a:pt x="571" y="351"/>
                </a:lnTo>
                <a:lnTo>
                  <a:pt x="573" y="350"/>
                </a:lnTo>
                <a:lnTo>
                  <a:pt x="576" y="349"/>
                </a:lnTo>
                <a:lnTo>
                  <a:pt x="577" y="349"/>
                </a:lnTo>
                <a:lnTo>
                  <a:pt x="578" y="349"/>
                </a:lnTo>
                <a:lnTo>
                  <a:pt x="579" y="349"/>
                </a:lnTo>
                <a:lnTo>
                  <a:pt x="581" y="349"/>
                </a:lnTo>
                <a:lnTo>
                  <a:pt x="582" y="349"/>
                </a:lnTo>
                <a:lnTo>
                  <a:pt x="582" y="349"/>
                </a:lnTo>
                <a:lnTo>
                  <a:pt x="583" y="350"/>
                </a:lnTo>
                <a:lnTo>
                  <a:pt x="584" y="350"/>
                </a:lnTo>
                <a:lnTo>
                  <a:pt x="585" y="351"/>
                </a:lnTo>
                <a:lnTo>
                  <a:pt x="586" y="352"/>
                </a:lnTo>
                <a:lnTo>
                  <a:pt x="587" y="355"/>
                </a:lnTo>
                <a:lnTo>
                  <a:pt x="589" y="357"/>
                </a:lnTo>
                <a:lnTo>
                  <a:pt x="590" y="358"/>
                </a:lnTo>
                <a:lnTo>
                  <a:pt x="590" y="360"/>
                </a:lnTo>
                <a:lnTo>
                  <a:pt x="591" y="362"/>
                </a:lnTo>
                <a:lnTo>
                  <a:pt x="591" y="363"/>
                </a:lnTo>
                <a:lnTo>
                  <a:pt x="591" y="365"/>
                </a:lnTo>
                <a:lnTo>
                  <a:pt x="591" y="366"/>
                </a:lnTo>
                <a:lnTo>
                  <a:pt x="591" y="369"/>
                </a:lnTo>
                <a:lnTo>
                  <a:pt x="591" y="374"/>
                </a:lnTo>
                <a:lnTo>
                  <a:pt x="591" y="376"/>
                </a:lnTo>
                <a:lnTo>
                  <a:pt x="591" y="377"/>
                </a:lnTo>
                <a:lnTo>
                  <a:pt x="591" y="378"/>
                </a:lnTo>
                <a:lnTo>
                  <a:pt x="591" y="378"/>
                </a:lnTo>
                <a:lnTo>
                  <a:pt x="592" y="379"/>
                </a:lnTo>
                <a:lnTo>
                  <a:pt x="592" y="380"/>
                </a:lnTo>
                <a:lnTo>
                  <a:pt x="593" y="380"/>
                </a:lnTo>
                <a:lnTo>
                  <a:pt x="593" y="380"/>
                </a:lnTo>
                <a:lnTo>
                  <a:pt x="597" y="381"/>
                </a:lnTo>
                <a:lnTo>
                  <a:pt x="599" y="382"/>
                </a:lnTo>
                <a:lnTo>
                  <a:pt x="600" y="382"/>
                </a:lnTo>
                <a:lnTo>
                  <a:pt x="601" y="383"/>
                </a:lnTo>
                <a:lnTo>
                  <a:pt x="603" y="384"/>
                </a:lnTo>
                <a:lnTo>
                  <a:pt x="606" y="385"/>
                </a:lnTo>
                <a:lnTo>
                  <a:pt x="607" y="385"/>
                </a:lnTo>
                <a:lnTo>
                  <a:pt x="608" y="386"/>
                </a:lnTo>
                <a:lnTo>
                  <a:pt x="609" y="387"/>
                </a:lnTo>
                <a:lnTo>
                  <a:pt x="611" y="389"/>
                </a:lnTo>
                <a:lnTo>
                  <a:pt x="613" y="391"/>
                </a:lnTo>
                <a:lnTo>
                  <a:pt x="614" y="391"/>
                </a:lnTo>
                <a:lnTo>
                  <a:pt x="614" y="392"/>
                </a:lnTo>
                <a:lnTo>
                  <a:pt x="616" y="393"/>
                </a:lnTo>
                <a:lnTo>
                  <a:pt x="617" y="393"/>
                </a:lnTo>
                <a:lnTo>
                  <a:pt x="618" y="393"/>
                </a:lnTo>
                <a:lnTo>
                  <a:pt x="626" y="394"/>
                </a:lnTo>
                <a:lnTo>
                  <a:pt x="630" y="395"/>
                </a:lnTo>
                <a:lnTo>
                  <a:pt x="637" y="396"/>
                </a:lnTo>
                <a:lnTo>
                  <a:pt x="638" y="396"/>
                </a:lnTo>
                <a:lnTo>
                  <a:pt x="640" y="397"/>
                </a:lnTo>
                <a:lnTo>
                  <a:pt x="641" y="397"/>
                </a:lnTo>
                <a:lnTo>
                  <a:pt x="642" y="398"/>
                </a:lnTo>
                <a:lnTo>
                  <a:pt x="644" y="399"/>
                </a:lnTo>
                <a:lnTo>
                  <a:pt x="645" y="400"/>
                </a:lnTo>
                <a:lnTo>
                  <a:pt x="646" y="402"/>
                </a:lnTo>
                <a:lnTo>
                  <a:pt x="647" y="402"/>
                </a:lnTo>
                <a:lnTo>
                  <a:pt x="647" y="403"/>
                </a:lnTo>
                <a:lnTo>
                  <a:pt x="648" y="404"/>
                </a:lnTo>
                <a:lnTo>
                  <a:pt x="648" y="406"/>
                </a:lnTo>
                <a:lnTo>
                  <a:pt x="648" y="408"/>
                </a:lnTo>
                <a:lnTo>
                  <a:pt x="649" y="412"/>
                </a:lnTo>
                <a:lnTo>
                  <a:pt x="649" y="413"/>
                </a:lnTo>
                <a:lnTo>
                  <a:pt x="649" y="414"/>
                </a:lnTo>
                <a:lnTo>
                  <a:pt x="650" y="415"/>
                </a:lnTo>
                <a:lnTo>
                  <a:pt x="650" y="416"/>
                </a:lnTo>
                <a:lnTo>
                  <a:pt x="651" y="416"/>
                </a:lnTo>
                <a:lnTo>
                  <a:pt x="651" y="417"/>
                </a:lnTo>
                <a:lnTo>
                  <a:pt x="652" y="417"/>
                </a:lnTo>
                <a:lnTo>
                  <a:pt x="653" y="418"/>
                </a:lnTo>
                <a:lnTo>
                  <a:pt x="655" y="418"/>
                </a:lnTo>
                <a:lnTo>
                  <a:pt x="657" y="418"/>
                </a:lnTo>
                <a:lnTo>
                  <a:pt x="660" y="419"/>
                </a:lnTo>
                <a:lnTo>
                  <a:pt x="661" y="419"/>
                </a:lnTo>
                <a:lnTo>
                  <a:pt x="663" y="419"/>
                </a:lnTo>
                <a:lnTo>
                  <a:pt x="664" y="420"/>
                </a:lnTo>
                <a:lnTo>
                  <a:pt x="665" y="420"/>
                </a:lnTo>
                <a:lnTo>
                  <a:pt x="666" y="421"/>
                </a:lnTo>
                <a:lnTo>
                  <a:pt x="674" y="427"/>
                </a:lnTo>
                <a:lnTo>
                  <a:pt x="676" y="428"/>
                </a:lnTo>
                <a:lnTo>
                  <a:pt x="678" y="429"/>
                </a:lnTo>
                <a:lnTo>
                  <a:pt x="679" y="430"/>
                </a:lnTo>
                <a:lnTo>
                  <a:pt x="681" y="431"/>
                </a:lnTo>
                <a:lnTo>
                  <a:pt x="682" y="431"/>
                </a:lnTo>
                <a:lnTo>
                  <a:pt x="683" y="431"/>
                </a:lnTo>
                <a:lnTo>
                  <a:pt x="684" y="431"/>
                </a:lnTo>
                <a:lnTo>
                  <a:pt x="685" y="431"/>
                </a:lnTo>
                <a:lnTo>
                  <a:pt x="687" y="431"/>
                </a:lnTo>
                <a:lnTo>
                  <a:pt x="689" y="431"/>
                </a:lnTo>
                <a:lnTo>
                  <a:pt x="694" y="430"/>
                </a:lnTo>
                <a:lnTo>
                  <a:pt x="697" y="429"/>
                </a:lnTo>
                <a:lnTo>
                  <a:pt x="699" y="429"/>
                </a:lnTo>
                <a:lnTo>
                  <a:pt x="703" y="429"/>
                </a:lnTo>
                <a:lnTo>
                  <a:pt x="708" y="428"/>
                </a:lnTo>
                <a:lnTo>
                  <a:pt x="709" y="428"/>
                </a:lnTo>
                <a:lnTo>
                  <a:pt x="710" y="428"/>
                </a:lnTo>
                <a:lnTo>
                  <a:pt x="711" y="428"/>
                </a:lnTo>
                <a:lnTo>
                  <a:pt x="712" y="428"/>
                </a:lnTo>
                <a:lnTo>
                  <a:pt x="713" y="429"/>
                </a:lnTo>
                <a:lnTo>
                  <a:pt x="716" y="430"/>
                </a:lnTo>
                <a:lnTo>
                  <a:pt x="720" y="431"/>
                </a:lnTo>
                <a:lnTo>
                  <a:pt x="721" y="432"/>
                </a:lnTo>
                <a:lnTo>
                  <a:pt x="723" y="432"/>
                </a:lnTo>
                <a:lnTo>
                  <a:pt x="724" y="433"/>
                </a:lnTo>
                <a:lnTo>
                  <a:pt x="726" y="435"/>
                </a:lnTo>
                <a:lnTo>
                  <a:pt x="727" y="436"/>
                </a:lnTo>
                <a:lnTo>
                  <a:pt x="728" y="436"/>
                </a:lnTo>
                <a:lnTo>
                  <a:pt x="729" y="437"/>
                </a:lnTo>
                <a:lnTo>
                  <a:pt x="729" y="438"/>
                </a:lnTo>
                <a:lnTo>
                  <a:pt x="729" y="439"/>
                </a:lnTo>
                <a:lnTo>
                  <a:pt x="730" y="439"/>
                </a:lnTo>
                <a:lnTo>
                  <a:pt x="730" y="440"/>
                </a:lnTo>
                <a:lnTo>
                  <a:pt x="730" y="441"/>
                </a:lnTo>
                <a:lnTo>
                  <a:pt x="731" y="443"/>
                </a:lnTo>
                <a:lnTo>
                  <a:pt x="731" y="446"/>
                </a:lnTo>
                <a:lnTo>
                  <a:pt x="731" y="448"/>
                </a:lnTo>
                <a:lnTo>
                  <a:pt x="731" y="448"/>
                </a:lnTo>
                <a:lnTo>
                  <a:pt x="732" y="449"/>
                </a:lnTo>
                <a:lnTo>
                  <a:pt x="732" y="450"/>
                </a:lnTo>
                <a:lnTo>
                  <a:pt x="733" y="451"/>
                </a:lnTo>
                <a:lnTo>
                  <a:pt x="733" y="451"/>
                </a:lnTo>
                <a:lnTo>
                  <a:pt x="734" y="452"/>
                </a:lnTo>
                <a:lnTo>
                  <a:pt x="735" y="452"/>
                </a:lnTo>
                <a:lnTo>
                  <a:pt x="736" y="453"/>
                </a:lnTo>
                <a:lnTo>
                  <a:pt x="739" y="454"/>
                </a:lnTo>
                <a:lnTo>
                  <a:pt x="741" y="455"/>
                </a:lnTo>
                <a:lnTo>
                  <a:pt x="751" y="459"/>
                </a:lnTo>
                <a:lnTo>
                  <a:pt x="752" y="460"/>
                </a:lnTo>
                <a:lnTo>
                  <a:pt x="754" y="461"/>
                </a:lnTo>
                <a:lnTo>
                  <a:pt x="756" y="463"/>
                </a:lnTo>
                <a:lnTo>
                  <a:pt x="757" y="464"/>
                </a:lnTo>
                <a:lnTo>
                  <a:pt x="759" y="466"/>
                </a:lnTo>
                <a:lnTo>
                  <a:pt x="760" y="468"/>
                </a:lnTo>
                <a:lnTo>
                  <a:pt x="762" y="470"/>
                </a:lnTo>
                <a:lnTo>
                  <a:pt x="767" y="477"/>
                </a:lnTo>
                <a:lnTo>
                  <a:pt x="770" y="481"/>
                </a:lnTo>
                <a:lnTo>
                  <a:pt x="771" y="483"/>
                </a:lnTo>
                <a:lnTo>
                  <a:pt x="772" y="484"/>
                </a:lnTo>
                <a:lnTo>
                  <a:pt x="773" y="486"/>
                </a:lnTo>
                <a:lnTo>
                  <a:pt x="774" y="491"/>
                </a:lnTo>
                <a:lnTo>
                  <a:pt x="775" y="493"/>
                </a:lnTo>
                <a:lnTo>
                  <a:pt x="776" y="495"/>
                </a:lnTo>
                <a:lnTo>
                  <a:pt x="776" y="495"/>
                </a:lnTo>
                <a:lnTo>
                  <a:pt x="777" y="495"/>
                </a:lnTo>
                <a:lnTo>
                  <a:pt x="776" y="495"/>
                </a:lnTo>
                <a:lnTo>
                  <a:pt x="776" y="495"/>
                </a:lnTo>
                <a:lnTo>
                  <a:pt x="775" y="495"/>
                </a:lnTo>
                <a:lnTo>
                  <a:pt x="775" y="496"/>
                </a:lnTo>
                <a:lnTo>
                  <a:pt x="773" y="496"/>
                </a:lnTo>
                <a:lnTo>
                  <a:pt x="771" y="498"/>
                </a:lnTo>
                <a:lnTo>
                  <a:pt x="766" y="501"/>
                </a:lnTo>
                <a:lnTo>
                  <a:pt x="760" y="506"/>
                </a:lnTo>
                <a:lnTo>
                  <a:pt x="758" y="508"/>
                </a:lnTo>
                <a:lnTo>
                  <a:pt x="754" y="511"/>
                </a:lnTo>
                <a:lnTo>
                  <a:pt x="752" y="512"/>
                </a:lnTo>
                <a:lnTo>
                  <a:pt x="751" y="513"/>
                </a:lnTo>
                <a:lnTo>
                  <a:pt x="750" y="513"/>
                </a:lnTo>
                <a:lnTo>
                  <a:pt x="749" y="514"/>
                </a:lnTo>
                <a:lnTo>
                  <a:pt x="748" y="514"/>
                </a:lnTo>
                <a:lnTo>
                  <a:pt x="747" y="514"/>
                </a:lnTo>
                <a:lnTo>
                  <a:pt x="744" y="515"/>
                </a:lnTo>
                <a:lnTo>
                  <a:pt x="740" y="515"/>
                </a:lnTo>
                <a:lnTo>
                  <a:pt x="739" y="516"/>
                </a:lnTo>
                <a:lnTo>
                  <a:pt x="738" y="516"/>
                </a:lnTo>
                <a:lnTo>
                  <a:pt x="737" y="517"/>
                </a:lnTo>
                <a:lnTo>
                  <a:pt x="734" y="519"/>
                </a:lnTo>
                <a:lnTo>
                  <a:pt x="734" y="519"/>
                </a:lnTo>
                <a:lnTo>
                  <a:pt x="733" y="520"/>
                </a:lnTo>
                <a:lnTo>
                  <a:pt x="732" y="520"/>
                </a:lnTo>
                <a:lnTo>
                  <a:pt x="731" y="520"/>
                </a:lnTo>
                <a:lnTo>
                  <a:pt x="728" y="521"/>
                </a:lnTo>
                <a:lnTo>
                  <a:pt x="727" y="521"/>
                </a:lnTo>
                <a:lnTo>
                  <a:pt x="726" y="521"/>
                </a:lnTo>
                <a:lnTo>
                  <a:pt x="725" y="521"/>
                </a:lnTo>
                <a:lnTo>
                  <a:pt x="724" y="521"/>
                </a:lnTo>
                <a:lnTo>
                  <a:pt x="723" y="520"/>
                </a:lnTo>
                <a:lnTo>
                  <a:pt x="723" y="520"/>
                </a:lnTo>
                <a:lnTo>
                  <a:pt x="721" y="518"/>
                </a:lnTo>
                <a:lnTo>
                  <a:pt x="721" y="518"/>
                </a:lnTo>
                <a:lnTo>
                  <a:pt x="720" y="518"/>
                </a:lnTo>
                <a:lnTo>
                  <a:pt x="717" y="517"/>
                </a:lnTo>
                <a:lnTo>
                  <a:pt x="716" y="517"/>
                </a:lnTo>
                <a:lnTo>
                  <a:pt x="715" y="516"/>
                </a:lnTo>
                <a:lnTo>
                  <a:pt x="713" y="515"/>
                </a:lnTo>
                <a:lnTo>
                  <a:pt x="709" y="512"/>
                </a:lnTo>
                <a:lnTo>
                  <a:pt x="707" y="510"/>
                </a:lnTo>
                <a:lnTo>
                  <a:pt x="705" y="509"/>
                </a:lnTo>
                <a:lnTo>
                  <a:pt x="703" y="508"/>
                </a:lnTo>
                <a:lnTo>
                  <a:pt x="701" y="507"/>
                </a:lnTo>
                <a:lnTo>
                  <a:pt x="699" y="507"/>
                </a:lnTo>
                <a:lnTo>
                  <a:pt x="697" y="506"/>
                </a:lnTo>
                <a:lnTo>
                  <a:pt x="695" y="506"/>
                </a:lnTo>
                <a:lnTo>
                  <a:pt x="694" y="506"/>
                </a:lnTo>
                <a:lnTo>
                  <a:pt x="693" y="507"/>
                </a:lnTo>
                <a:lnTo>
                  <a:pt x="693" y="507"/>
                </a:lnTo>
                <a:lnTo>
                  <a:pt x="692" y="507"/>
                </a:lnTo>
                <a:lnTo>
                  <a:pt x="690" y="508"/>
                </a:lnTo>
                <a:lnTo>
                  <a:pt x="687" y="509"/>
                </a:lnTo>
                <a:lnTo>
                  <a:pt x="687" y="510"/>
                </a:lnTo>
                <a:lnTo>
                  <a:pt x="685" y="511"/>
                </a:lnTo>
                <a:lnTo>
                  <a:pt x="682" y="514"/>
                </a:lnTo>
                <a:lnTo>
                  <a:pt x="680" y="515"/>
                </a:lnTo>
                <a:lnTo>
                  <a:pt x="674" y="520"/>
                </a:lnTo>
                <a:lnTo>
                  <a:pt x="671" y="521"/>
                </a:lnTo>
                <a:lnTo>
                  <a:pt x="670" y="522"/>
                </a:lnTo>
                <a:lnTo>
                  <a:pt x="669" y="523"/>
                </a:lnTo>
                <a:lnTo>
                  <a:pt x="668" y="523"/>
                </a:lnTo>
                <a:lnTo>
                  <a:pt x="667" y="523"/>
                </a:lnTo>
                <a:lnTo>
                  <a:pt x="665" y="523"/>
                </a:lnTo>
                <a:lnTo>
                  <a:pt x="663" y="524"/>
                </a:lnTo>
                <a:lnTo>
                  <a:pt x="659" y="524"/>
                </a:lnTo>
                <a:lnTo>
                  <a:pt x="657" y="524"/>
                </a:lnTo>
                <a:lnTo>
                  <a:pt x="656" y="523"/>
                </a:lnTo>
                <a:lnTo>
                  <a:pt x="655" y="523"/>
                </a:lnTo>
                <a:lnTo>
                  <a:pt x="654" y="523"/>
                </a:lnTo>
                <a:lnTo>
                  <a:pt x="653" y="522"/>
                </a:lnTo>
                <a:lnTo>
                  <a:pt x="651" y="521"/>
                </a:lnTo>
                <a:lnTo>
                  <a:pt x="649" y="520"/>
                </a:lnTo>
                <a:lnTo>
                  <a:pt x="648" y="519"/>
                </a:lnTo>
                <a:lnTo>
                  <a:pt x="645" y="517"/>
                </a:lnTo>
                <a:lnTo>
                  <a:pt x="643" y="516"/>
                </a:lnTo>
                <a:lnTo>
                  <a:pt x="640" y="513"/>
                </a:lnTo>
                <a:lnTo>
                  <a:pt x="636" y="509"/>
                </a:lnTo>
                <a:lnTo>
                  <a:pt x="635" y="509"/>
                </a:lnTo>
                <a:lnTo>
                  <a:pt x="634" y="508"/>
                </a:lnTo>
                <a:lnTo>
                  <a:pt x="633" y="507"/>
                </a:lnTo>
                <a:lnTo>
                  <a:pt x="630" y="506"/>
                </a:lnTo>
                <a:lnTo>
                  <a:pt x="628" y="505"/>
                </a:lnTo>
                <a:lnTo>
                  <a:pt x="622" y="501"/>
                </a:lnTo>
                <a:lnTo>
                  <a:pt x="617" y="498"/>
                </a:lnTo>
                <a:lnTo>
                  <a:pt x="616" y="498"/>
                </a:lnTo>
                <a:lnTo>
                  <a:pt x="614" y="497"/>
                </a:lnTo>
                <a:lnTo>
                  <a:pt x="613" y="497"/>
                </a:lnTo>
                <a:lnTo>
                  <a:pt x="609" y="495"/>
                </a:lnTo>
                <a:lnTo>
                  <a:pt x="603" y="493"/>
                </a:lnTo>
                <a:lnTo>
                  <a:pt x="601" y="492"/>
                </a:lnTo>
                <a:lnTo>
                  <a:pt x="599" y="492"/>
                </a:lnTo>
                <a:lnTo>
                  <a:pt x="597" y="491"/>
                </a:lnTo>
                <a:lnTo>
                  <a:pt x="595" y="490"/>
                </a:lnTo>
                <a:lnTo>
                  <a:pt x="593" y="490"/>
                </a:lnTo>
                <a:lnTo>
                  <a:pt x="590" y="490"/>
                </a:lnTo>
                <a:lnTo>
                  <a:pt x="588" y="489"/>
                </a:lnTo>
                <a:lnTo>
                  <a:pt x="587" y="489"/>
                </a:lnTo>
                <a:lnTo>
                  <a:pt x="586" y="489"/>
                </a:lnTo>
                <a:lnTo>
                  <a:pt x="584" y="489"/>
                </a:lnTo>
                <a:lnTo>
                  <a:pt x="583" y="490"/>
                </a:lnTo>
                <a:lnTo>
                  <a:pt x="582" y="490"/>
                </a:lnTo>
                <a:lnTo>
                  <a:pt x="580" y="491"/>
                </a:lnTo>
                <a:lnTo>
                  <a:pt x="579" y="491"/>
                </a:lnTo>
                <a:lnTo>
                  <a:pt x="578" y="492"/>
                </a:lnTo>
                <a:lnTo>
                  <a:pt x="576" y="494"/>
                </a:lnTo>
                <a:lnTo>
                  <a:pt x="574" y="495"/>
                </a:lnTo>
                <a:lnTo>
                  <a:pt x="570" y="499"/>
                </a:lnTo>
                <a:lnTo>
                  <a:pt x="563" y="506"/>
                </a:lnTo>
                <a:lnTo>
                  <a:pt x="561" y="507"/>
                </a:lnTo>
                <a:lnTo>
                  <a:pt x="556" y="511"/>
                </a:lnTo>
                <a:lnTo>
                  <a:pt x="553" y="514"/>
                </a:lnTo>
                <a:lnTo>
                  <a:pt x="550" y="516"/>
                </a:lnTo>
                <a:lnTo>
                  <a:pt x="549" y="517"/>
                </a:lnTo>
                <a:lnTo>
                  <a:pt x="548" y="518"/>
                </a:lnTo>
                <a:lnTo>
                  <a:pt x="547" y="519"/>
                </a:lnTo>
                <a:lnTo>
                  <a:pt x="547" y="520"/>
                </a:lnTo>
                <a:lnTo>
                  <a:pt x="546" y="521"/>
                </a:lnTo>
                <a:lnTo>
                  <a:pt x="545" y="523"/>
                </a:lnTo>
                <a:lnTo>
                  <a:pt x="544" y="525"/>
                </a:lnTo>
                <a:lnTo>
                  <a:pt x="542" y="531"/>
                </a:lnTo>
                <a:lnTo>
                  <a:pt x="542" y="533"/>
                </a:lnTo>
                <a:lnTo>
                  <a:pt x="541" y="534"/>
                </a:lnTo>
                <a:lnTo>
                  <a:pt x="540" y="536"/>
                </a:lnTo>
                <a:lnTo>
                  <a:pt x="539" y="538"/>
                </a:lnTo>
                <a:lnTo>
                  <a:pt x="536" y="543"/>
                </a:lnTo>
                <a:lnTo>
                  <a:pt x="535" y="545"/>
                </a:lnTo>
                <a:lnTo>
                  <a:pt x="534" y="547"/>
                </a:lnTo>
                <a:lnTo>
                  <a:pt x="532" y="549"/>
                </a:lnTo>
                <a:lnTo>
                  <a:pt x="527" y="554"/>
                </a:lnTo>
                <a:lnTo>
                  <a:pt x="521" y="560"/>
                </a:lnTo>
                <a:lnTo>
                  <a:pt x="519" y="563"/>
                </a:lnTo>
                <a:lnTo>
                  <a:pt x="517" y="565"/>
                </a:lnTo>
                <a:lnTo>
                  <a:pt x="516" y="567"/>
                </a:lnTo>
                <a:lnTo>
                  <a:pt x="512" y="575"/>
                </a:lnTo>
                <a:lnTo>
                  <a:pt x="510" y="578"/>
                </a:lnTo>
                <a:lnTo>
                  <a:pt x="507" y="584"/>
                </a:lnTo>
                <a:lnTo>
                  <a:pt x="506" y="587"/>
                </a:lnTo>
                <a:lnTo>
                  <a:pt x="504" y="592"/>
                </a:lnTo>
                <a:lnTo>
                  <a:pt x="501" y="597"/>
                </a:lnTo>
                <a:lnTo>
                  <a:pt x="500" y="599"/>
                </a:lnTo>
                <a:lnTo>
                  <a:pt x="499" y="602"/>
                </a:lnTo>
                <a:lnTo>
                  <a:pt x="498" y="607"/>
                </a:lnTo>
                <a:lnTo>
                  <a:pt x="497" y="610"/>
                </a:lnTo>
                <a:lnTo>
                  <a:pt x="495" y="612"/>
                </a:lnTo>
                <a:lnTo>
                  <a:pt x="493" y="616"/>
                </a:lnTo>
                <a:lnTo>
                  <a:pt x="492" y="618"/>
                </a:lnTo>
                <a:lnTo>
                  <a:pt x="491" y="621"/>
                </a:lnTo>
                <a:lnTo>
                  <a:pt x="490" y="623"/>
                </a:lnTo>
                <a:lnTo>
                  <a:pt x="488" y="627"/>
                </a:lnTo>
                <a:lnTo>
                  <a:pt x="488" y="628"/>
                </a:lnTo>
                <a:lnTo>
                  <a:pt x="488" y="629"/>
                </a:lnTo>
                <a:lnTo>
                  <a:pt x="487" y="633"/>
                </a:lnTo>
                <a:lnTo>
                  <a:pt x="486" y="639"/>
                </a:lnTo>
                <a:lnTo>
                  <a:pt x="485" y="642"/>
                </a:lnTo>
                <a:lnTo>
                  <a:pt x="485" y="644"/>
                </a:lnTo>
                <a:lnTo>
                  <a:pt x="484" y="646"/>
                </a:lnTo>
                <a:lnTo>
                  <a:pt x="483" y="648"/>
                </a:lnTo>
                <a:lnTo>
                  <a:pt x="483" y="649"/>
                </a:lnTo>
                <a:lnTo>
                  <a:pt x="482" y="651"/>
                </a:lnTo>
                <a:lnTo>
                  <a:pt x="481" y="652"/>
                </a:lnTo>
                <a:lnTo>
                  <a:pt x="480" y="653"/>
                </a:lnTo>
                <a:lnTo>
                  <a:pt x="479" y="655"/>
                </a:lnTo>
                <a:lnTo>
                  <a:pt x="478" y="656"/>
                </a:lnTo>
                <a:lnTo>
                  <a:pt x="477" y="656"/>
                </a:lnTo>
                <a:lnTo>
                  <a:pt x="476" y="656"/>
                </a:lnTo>
                <a:lnTo>
                  <a:pt x="475" y="657"/>
                </a:lnTo>
                <a:lnTo>
                  <a:pt x="474" y="657"/>
                </a:lnTo>
                <a:lnTo>
                  <a:pt x="474" y="657"/>
                </a:lnTo>
                <a:lnTo>
                  <a:pt x="473" y="657"/>
                </a:lnTo>
                <a:lnTo>
                  <a:pt x="472" y="657"/>
                </a:lnTo>
                <a:lnTo>
                  <a:pt x="471" y="656"/>
                </a:lnTo>
                <a:lnTo>
                  <a:pt x="470" y="656"/>
                </a:lnTo>
                <a:lnTo>
                  <a:pt x="470" y="655"/>
                </a:lnTo>
                <a:lnTo>
                  <a:pt x="469" y="655"/>
                </a:lnTo>
                <a:lnTo>
                  <a:pt x="469" y="654"/>
                </a:lnTo>
                <a:lnTo>
                  <a:pt x="469" y="653"/>
                </a:lnTo>
                <a:lnTo>
                  <a:pt x="468" y="652"/>
                </a:lnTo>
                <a:lnTo>
                  <a:pt x="468" y="651"/>
                </a:lnTo>
                <a:lnTo>
                  <a:pt x="468" y="646"/>
                </a:lnTo>
                <a:lnTo>
                  <a:pt x="467" y="640"/>
                </a:lnTo>
                <a:lnTo>
                  <a:pt x="466" y="637"/>
                </a:lnTo>
                <a:lnTo>
                  <a:pt x="466" y="633"/>
                </a:lnTo>
                <a:lnTo>
                  <a:pt x="466" y="630"/>
                </a:lnTo>
                <a:lnTo>
                  <a:pt x="465" y="626"/>
                </a:lnTo>
                <a:lnTo>
                  <a:pt x="464" y="622"/>
                </a:lnTo>
                <a:lnTo>
                  <a:pt x="464" y="620"/>
                </a:lnTo>
                <a:lnTo>
                  <a:pt x="463" y="618"/>
                </a:lnTo>
                <a:lnTo>
                  <a:pt x="463" y="611"/>
                </a:lnTo>
                <a:lnTo>
                  <a:pt x="463" y="610"/>
                </a:lnTo>
                <a:lnTo>
                  <a:pt x="462" y="608"/>
                </a:lnTo>
                <a:lnTo>
                  <a:pt x="462" y="607"/>
                </a:lnTo>
                <a:lnTo>
                  <a:pt x="461" y="605"/>
                </a:lnTo>
                <a:lnTo>
                  <a:pt x="461" y="603"/>
                </a:lnTo>
                <a:lnTo>
                  <a:pt x="460" y="602"/>
                </a:lnTo>
                <a:lnTo>
                  <a:pt x="459" y="600"/>
                </a:lnTo>
                <a:lnTo>
                  <a:pt x="457" y="599"/>
                </a:lnTo>
                <a:lnTo>
                  <a:pt x="457" y="598"/>
                </a:lnTo>
                <a:lnTo>
                  <a:pt x="456" y="597"/>
                </a:lnTo>
                <a:lnTo>
                  <a:pt x="455" y="596"/>
                </a:lnTo>
                <a:lnTo>
                  <a:pt x="454" y="596"/>
                </a:lnTo>
                <a:lnTo>
                  <a:pt x="453" y="596"/>
                </a:lnTo>
                <a:lnTo>
                  <a:pt x="452" y="595"/>
                </a:lnTo>
                <a:lnTo>
                  <a:pt x="450" y="595"/>
                </a:lnTo>
                <a:lnTo>
                  <a:pt x="449" y="595"/>
                </a:lnTo>
                <a:lnTo>
                  <a:pt x="448" y="595"/>
                </a:lnTo>
                <a:lnTo>
                  <a:pt x="447" y="595"/>
                </a:lnTo>
                <a:lnTo>
                  <a:pt x="446" y="595"/>
                </a:lnTo>
                <a:lnTo>
                  <a:pt x="445" y="595"/>
                </a:lnTo>
                <a:lnTo>
                  <a:pt x="442" y="596"/>
                </a:lnTo>
                <a:lnTo>
                  <a:pt x="440" y="597"/>
                </a:lnTo>
                <a:lnTo>
                  <a:pt x="438" y="597"/>
                </a:lnTo>
                <a:lnTo>
                  <a:pt x="435" y="597"/>
                </a:lnTo>
                <a:lnTo>
                  <a:pt x="432" y="598"/>
                </a:lnTo>
                <a:lnTo>
                  <a:pt x="428" y="598"/>
                </a:lnTo>
                <a:lnTo>
                  <a:pt x="422" y="599"/>
                </a:lnTo>
                <a:lnTo>
                  <a:pt x="419" y="600"/>
                </a:lnTo>
                <a:lnTo>
                  <a:pt x="414" y="600"/>
                </a:lnTo>
                <a:lnTo>
                  <a:pt x="413" y="600"/>
                </a:lnTo>
                <a:lnTo>
                  <a:pt x="412" y="600"/>
                </a:lnTo>
                <a:lnTo>
                  <a:pt x="409" y="600"/>
                </a:lnTo>
                <a:lnTo>
                  <a:pt x="404" y="598"/>
                </a:lnTo>
                <a:lnTo>
                  <a:pt x="402" y="598"/>
                </a:lnTo>
                <a:lnTo>
                  <a:pt x="400" y="597"/>
                </a:lnTo>
                <a:lnTo>
                  <a:pt x="397" y="595"/>
                </a:lnTo>
                <a:lnTo>
                  <a:pt x="395" y="594"/>
                </a:lnTo>
                <a:lnTo>
                  <a:pt x="393" y="593"/>
                </a:lnTo>
                <a:lnTo>
                  <a:pt x="390" y="590"/>
                </a:lnTo>
                <a:lnTo>
                  <a:pt x="389" y="589"/>
                </a:lnTo>
                <a:lnTo>
                  <a:pt x="388" y="589"/>
                </a:lnTo>
                <a:lnTo>
                  <a:pt x="387" y="588"/>
                </a:lnTo>
                <a:lnTo>
                  <a:pt x="383" y="587"/>
                </a:lnTo>
                <a:lnTo>
                  <a:pt x="382" y="586"/>
                </a:lnTo>
                <a:lnTo>
                  <a:pt x="380" y="586"/>
                </a:lnTo>
                <a:lnTo>
                  <a:pt x="379" y="585"/>
                </a:lnTo>
                <a:lnTo>
                  <a:pt x="378" y="585"/>
                </a:lnTo>
                <a:lnTo>
                  <a:pt x="377" y="585"/>
                </a:lnTo>
                <a:lnTo>
                  <a:pt x="375" y="585"/>
                </a:lnTo>
                <a:lnTo>
                  <a:pt x="374" y="585"/>
                </a:lnTo>
                <a:lnTo>
                  <a:pt x="373" y="585"/>
                </a:lnTo>
                <a:lnTo>
                  <a:pt x="368" y="585"/>
                </a:lnTo>
                <a:lnTo>
                  <a:pt x="367" y="585"/>
                </a:lnTo>
                <a:lnTo>
                  <a:pt x="366" y="585"/>
                </a:lnTo>
                <a:lnTo>
                  <a:pt x="365" y="585"/>
                </a:lnTo>
                <a:lnTo>
                  <a:pt x="364" y="585"/>
                </a:lnTo>
                <a:lnTo>
                  <a:pt x="364" y="585"/>
                </a:lnTo>
                <a:lnTo>
                  <a:pt x="363" y="585"/>
                </a:lnTo>
                <a:lnTo>
                  <a:pt x="363" y="584"/>
                </a:lnTo>
                <a:lnTo>
                  <a:pt x="362" y="584"/>
                </a:lnTo>
                <a:lnTo>
                  <a:pt x="362" y="583"/>
                </a:lnTo>
                <a:lnTo>
                  <a:pt x="361" y="582"/>
                </a:lnTo>
                <a:lnTo>
                  <a:pt x="361" y="582"/>
                </a:lnTo>
                <a:lnTo>
                  <a:pt x="360" y="581"/>
                </a:lnTo>
                <a:lnTo>
                  <a:pt x="360" y="580"/>
                </a:lnTo>
                <a:lnTo>
                  <a:pt x="360" y="579"/>
                </a:lnTo>
                <a:lnTo>
                  <a:pt x="359" y="573"/>
                </a:lnTo>
                <a:lnTo>
                  <a:pt x="358" y="570"/>
                </a:lnTo>
                <a:lnTo>
                  <a:pt x="358" y="568"/>
                </a:lnTo>
                <a:lnTo>
                  <a:pt x="358" y="567"/>
                </a:lnTo>
                <a:lnTo>
                  <a:pt x="357" y="566"/>
                </a:lnTo>
                <a:lnTo>
                  <a:pt x="357" y="564"/>
                </a:lnTo>
                <a:lnTo>
                  <a:pt x="356" y="563"/>
                </a:lnTo>
                <a:lnTo>
                  <a:pt x="355" y="562"/>
                </a:lnTo>
                <a:lnTo>
                  <a:pt x="354" y="560"/>
                </a:lnTo>
                <a:lnTo>
                  <a:pt x="352" y="559"/>
                </a:lnTo>
                <a:lnTo>
                  <a:pt x="351" y="558"/>
                </a:lnTo>
                <a:lnTo>
                  <a:pt x="350" y="557"/>
                </a:lnTo>
                <a:lnTo>
                  <a:pt x="349" y="556"/>
                </a:lnTo>
                <a:lnTo>
                  <a:pt x="348" y="555"/>
                </a:lnTo>
                <a:lnTo>
                  <a:pt x="346" y="555"/>
                </a:lnTo>
                <a:lnTo>
                  <a:pt x="344" y="554"/>
                </a:lnTo>
                <a:lnTo>
                  <a:pt x="343" y="554"/>
                </a:lnTo>
                <a:lnTo>
                  <a:pt x="341" y="554"/>
                </a:lnTo>
                <a:lnTo>
                  <a:pt x="336" y="554"/>
                </a:lnTo>
                <a:lnTo>
                  <a:pt x="334" y="554"/>
                </a:lnTo>
                <a:lnTo>
                  <a:pt x="332" y="554"/>
                </a:lnTo>
                <a:lnTo>
                  <a:pt x="330" y="554"/>
                </a:lnTo>
                <a:lnTo>
                  <a:pt x="328" y="554"/>
                </a:lnTo>
                <a:lnTo>
                  <a:pt x="327" y="553"/>
                </a:lnTo>
                <a:lnTo>
                  <a:pt x="325" y="553"/>
                </a:lnTo>
                <a:lnTo>
                  <a:pt x="323" y="552"/>
                </a:lnTo>
                <a:lnTo>
                  <a:pt x="322" y="552"/>
                </a:lnTo>
                <a:lnTo>
                  <a:pt x="312" y="547"/>
                </a:lnTo>
                <a:lnTo>
                  <a:pt x="310" y="545"/>
                </a:lnTo>
                <a:lnTo>
                  <a:pt x="306" y="542"/>
                </a:lnTo>
                <a:lnTo>
                  <a:pt x="304" y="542"/>
                </a:lnTo>
                <a:lnTo>
                  <a:pt x="302" y="540"/>
                </a:lnTo>
                <a:lnTo>
                  <a:pt x="301" y="540"/>
                </a:lnTo>
                <a:lnTo>
                  <a:pt x="300" y="540"/>
                </a:lnTo>
                <a:lnTo>
                  <a:pt x="299" y="540"/>
                </a:lnTo>
                <a:lnTo>
                  <a:pt x="298" y="540"/>
                </a:lnTo>
                <a:lnTo>
                  <a:pt x="298" y="540"/>
                </a:lnTo>
                <a:lnTo>
                  <a:pt x="297" y="540"/>
                </a:lnTo>
                <a:lnTo>
                  <a:pt x="295" y="540"/>
                </a:lnTo>
                <a:lnTo>
                  <a:pt x="292" y="541"/>
                </a:lnTo>
                <a:lnTo>
                  <a:pt x="290" y="542"/>
                </a:lnTo>
                <a:lnTo>
                  <a:pt x="288" y="542"/>
                </a:lnTo>
                <a:lnTo>
                  <a:pt x="286" y="542"/>
                </a:lnTo>
                <a:lnTo>
                  <a:pt x="282" y="542"/>
                </a:lnTo>
                <a:lnTo>
                  <a:pt x="279" y="542"/>
                </a:lnTo>
                <a:lnTo>
                  <a:pt x="275" y="542"/>
                </a:lnTo>
                <a:lnTo>
                  <a:pt x="270" y="542"/>
                </a:lnTo>
                <a:lnTo>
                  <a:pt x="269" y="542"/>
                </a:lnTo>
                <a:lnTo>
                  <a:pt x="268" y="542"/>
                </a:lnTo>
                <a:lnTo>
                  <a:pt x="267" y="542"/>
                </a:lnTo>
                <a:lnTo>
                  <a:pt x="266" y="542"/>
                </a:lnTo>
                <a:lnTo>
                  <a:pt x="265" y="542"/>
                </a:lnTo>
                <a:lnTo>
                  <a:pt x="264" y="543"/>
                </a:lnTo>
                <a:lnTo>
                  <a:pt x="263" y="544"/>
                </a:lnTo>
                <a:lnTo>
                  <a:pt x="262" y="545"/>
                </a:lnTo>
                <a:lnTo>
                  <a:pt x="261" y="546"/>
                </a:lnTo>
                <a:lnTo>
                  <a:pt x="260" y="548"/>
                </a:lnTo>
                <a:lnTo>
                  <a:pt x="258" y="550"/>
                </a:lnTo>
                <a:lnTo>
                  <a:pt x="256" y="555"/>
                </a:lnTo>
                <a:lnTo>
                  <a:pt x="255" y="558"/>
                </a:lnTo>
                <a:lnTo>
                  <a:pt x="253" y="563"/>
                </a:lnTo>
                <a:lnTo>
                  <a:pt x="252" y="565"/>
                </a:lnTo>
                <a:lnTo>
                  <a:pt x="251" y="567"/>
                </a:lnTo>
                <a:lnTo>
                  <a:pt x="251" y="568"/>
                </a:lnTo>
                <a:lnTo>
                  <a:pt x="247" y="573"/>
                </a:lnTo>
                <a:lnTo>
                  <a:pt x="244" y="579"/>
                </a:lnTo>
                <a:lnTo>
                  <a:pt x="242" y="581"/>
                </a:lnTo>
                <a:lnTo>
                  <a:pt x="241" y="582"/>
                </a:lnTo>
                <a:lnTo>
                  <a:pt x="240" y="583"/>
                </a:lnTo>
                <a:lnTo>
                  <a:pt x="238" y="584"/>
                </a:lnTo>
                <a:lnTo>
                  <a:pt x="237" y="586"/>
                </a:lnTo>
                <a:lnTo>
                  <a:pt x="233" y="588"/>
                </a:lnTo>
                <a:lnTo>
                  <a:pt x="232" y="589"/>
                </a:lnTo>
                <a:lnTo>
                  <a:pt x="230" y="590"/>
                </a:lnTo>
                <a:lnTo>
                  <a:pt x="229" y="590"/>
                </a:lnTo>
                <a:lnTo>
                  <a:pt x="227" y="590"/>
                </a:lnTo>
                <a:lnTo>
                  <a:pt x="226" y="590"/>
                </a:lnTo>
                <a:lnTo>
                  <a:pt x="224" y="590"/>
                </a:lnTo>
                <a:lnTo>
                  <a:pt x="223" y="590"/>
                </a:lnTo>
                <a:lnTo>
                  <a:pt x="222" y="589"/>
                </a:lnTo>
                <a:lnTo>
                  <a:pt x="221" y="589"/>
                </a:lnTo>
                <a:lnTo>
                  <a:pt x="220" y="588"/>
                </a:lnTo>
                <a:lnTo>
                  <a:pt x="218" y="587"/>
                </a:lnTo>
                <a:lnTo>
                  <a:pt x="217" y="586"/>
                </a:lnTo>
                <a:lnTo>
                  <a:pt x="217" y="586"/>
                </a:lnTo>
                <a:lnTo>
                  <a:pt x="216" y="585"/>
                </a:lnTo>
                <a:lnTo>
                  <a:pt x="215" y="585"/>
                </a:lnTo>
                <a:lnTo>
                  <a:pt x="215" y="585"/>
                </a:lnTo>
                <a:lnTo>
                  <a:pt x="214" y="585"/>
                </a:lnTo>
                <a:lnTo>
                  <a:pt x="213" y="585"/>
                </a:lnTo>
                <a:lnTo>
                  <a:pt x="212" y="586"/>
                </a:lnTo>
                <a:lnTo>
                  <a:pt x="210" y="587"/>
                </a:lnTo>
                <a:lnTo>
                  <a:pt x="209" y="587"/>
                </a:lnTo>
                <a:lnTo>
                  <a:pt x="208" y="588"/>
                </a:lnTo>
                <a:lnTo>
                  <a:pt x="207" y="588"/>
                </a:lnTo>
                <a:lnTo>
                  <a:pt x="206" y="588"/>
                </a:lnTo>
                <a:lnTo>
                  <a:pt x="205" y="588"/>
                </a:lnTo>
                <a:lnTo>
                  <a:pt x="204" y="588"/>
                </a:lnTo>
                <a:lnTo>
                  <a:pt x="203" y="588"/>
                </a:lnTo>
                <a:lnTo>
                  <a:pt x="201" y="588"/>
                </a:lnTo>
                <a:lnTo>
                  <a:pt x="197" y="587"/>
                </a:lnTo>
                <a:lnTo>
                  <a:pt x="195" y="587"/>
                </a:lnTo>
                <a:lnTo>
                  <a:pt x="191" y="586"/>
                </a:lnTo>
                <a:lnTo>
                  <a:pt x="189" y="586"/>
                </a:lnTo>
                <a:lnTo>
                  <a:pt x="186" y="586"/>
                </a:lnTo>
                <a:lnTo>
                  <a:pt x="184" y="586"/>
                </a:lnTo>
                <a:lnTo>
                  <a:pt x="179" y="586"/>
                </a:lnTo>
                <a:lnTo>
                  <a:pt x="176" y="586"/>
                </a:lnTo>
                <a:lnTo>
                  <a:pt x="172" y="586"/>
                </a:lnTo>
                <a:lnTo>
                  <a:pt x="167" y="585"/>
                </a:lnTo>
                <a:lnTo>
                  <a:pt x="161" y="585"/>
                </a:lnTo>
                <a:lnTo>
                  <a:pt x="143" y="583"/>
                </a:lnTo>
                <a:lnTo>
                  <a:pt x="139" y="583"/>
                </a:lnTo>
                <a:lnTo>
                  <a:pt x="137" y="583"/>
                </a:lnTo>
                <a:lnTo>
                  <a:pt x="134" y="583"/>
                </a:lnTo>
                <a:lnTo>
                  <a:pt x="133" y="583"/>
                </a:lnTo>
                <a:lnTo>
                  <a:pt x="128" y="583"/>
                </a:lnTo>
                <a:lnTo>
                  <a:pt x="125" y="583"/>
                </a:lnTo>
                <a:lnTo>
                  <a:pt x="123" y="583"/>
                </a:lnTo>
                <a:lnTo>
                  <a:pt x="119" y="583"/>
                </a:lnTo>
                <a:lnTo>
                  <a:pt x="112" y="582"/>
                </a:lnTo>
                <a:lnTo>
                  <a:pt x="110" y="582"/>
                </a:lnTo>
                <a:lnTo>
                  <a:pt x="108" y="582"/>
                </a:lnTo>
                <a:lnTo>
                  <a:pt x="106" y="581"/>
                </a:lnTo>
                <a:lnTo>
                  <a:pt x="104" y="581"/>
                </a:lnTo>
                <a:lnTo>
                  <a:pt x="103" y="580"/>
                </a:lnTo>
                <a:lnTo>
                  <a:pt x="101" y="580"/>
                </a:lnTo>
                <a:lnTo>
                  <a:pt x="99" y="579"/>
                </a:lnTo>
                <a:lnTo>
                  <a:pt x="97" y="578"/>
                </a:lnTo>
                <a:lnTo>
                  <a:pt x="95" y="577"/>
                </a:lnTo>
                <a:lnTo>
                  <a:pt x="91" y="575"/>
                </a:lnTo>
                <a:lnTo>
                  <a:pt x="83" y="571"/>
                </a:lnTo>
                <a:lnTo>
                  <a:pt x="71" y="565"/>
                </a:lnTo>
                <a:lnTo>
                  <a:pt x="67" y="562"/>
                </a:lnTo>
                <a:lnTo>
                  <a:pt x="65" y="561"/>
                </a:lnTo>
                <a:lnTo>
                  <a:pt x="63" y="560"/>
                </a:lnTo>
                <a:lnTo>
                  <a:pt x="62" y="559"/>
                </a:lnTo>
                <a:lnTo>
                  <a:pt x="60" y="557"/>
                </a:lnTo>
                <a:lnTo>
                  <a:pt x="57" y="555"/>
                </a:lnTo>
                <a:lnTo>
                  <a:pt x="55" y="553"/>
                </a:lnTo>
                <a:lnTo>
                  <a:pt x="53" y="552"/>
                </a:lnTo>
                <a:lnTo>
                  <a:pt x="51" y="550"/>
                </a:lnTo>
                <a:lnTo>
                  <a:pt x="50" y="548"/>
                </a:lnTo>
                <a:lnTo>
                  <a:pt x="49" y="547"/>
                </a:lnTo>
                <a:lnTo>
                  <a:pt x="48" y="546"/>
                </a:lnTo>
                <a:lnTo>
                  <a:pt x="47" y="545"/>
                </a:lnTo>
                <a:lnTo>
                  <a:pt x="46" y="544"/>
                </a:lnTo>
                <a:lnTo>
                  <a:pt x="46" y="543"/>
                </a:lnTo>
                <a:lnTo>
                  <a:pt x="45" y="542"/>
                </a:lnTo>
                <a:lnTo>
                  <a:pt x="44" y="538"/>
                </a:lnTo>
                <a:lnTo>
                  <a:pt x="44" y="537"/>
                </a:lnTo>
                <a:lnTo>
                  <a:pt x="44" y="536"/>
                </a:lnTo>
                <a:lnTo>
                  <a:pt x="44" y="536"/>
                </a:lnTo>
                <a:lnTo>
                  <a:pt x="43" y="535"/>
                </a:lnTo>
                <a:lnTo>
                  <a:pt x="43" y="535"/>
                </a:lnTo>
                <a:lnTo>
                  <a:pt x="42" y="534"/>
                </a:lnTo>
                <a:lnTo>
                  <a:pt x="41" y="533"/>
                </a:lnTo>
                <a:lnTo>
                  <a:pt x="40" y="533"/>
                </a:lnTo>
                <a:lnTo>
                  <a:pt x="39" y="533"/>
                </a:lnTo>
                <a:lnTo>
                  <a:pt x="38" y="532"/>
                </a:lnTo>
                <a:lnTo>
                  <a:pt x="37" y="532"/>
                </a:lnTo>
                <a:lnTo>
                  <a:pt x="36" y="532"/>
                </a:lnTo>
                <a:lnTo>
                  <a:pt x="36" y="532"/>
                </a:lnTo>
                <a:lnTo>
                  <a:pt x="35" y="531"/>
                </a:lnTo>
                <a:lnTo>
                  <a:pt x="34" y="530"/>
                </a:lnTo>
                <a:lnTo>
                  <a:pt x="32" y="528"/>
                </a:lnTo>
                <a:lnTo>
                  <a:pt x="31" y="528"/>
                </a:lnTo>
                <a:lnTo>
                  <a:pt x="30" y="527"/>
                </a:lnTo>
                <a:lnTo>
                  <a:pt x="29" y="526"/>
                </a:lnTo>
                <a:lnTo>
                  <a:pt x="28" y="526"/>
                </a:lnTo>
                <a:lnTo>
                  <a:pt x="27" y="525"/>
                </a:lnTo>
                <a:lnTo>
                  <a:pt x="23" y="524"/>
                </a:lnTo>
                <a:lnTo>
                  <a:pt x="22" y="524"/>
                </a:lnTo>
                <a:lnTo>
                  <a:pt x="22" y="524"/>
                </a:lnTo>
                <a:lnTo>
                  <a:pt x="21" y="523"/>
                </a:lnTo>
                <a:lnTo>
                  <a:pt x="21" y="523"/>
                </a:lnTo>
                <a:lnTo>
                  <a:pt x="20" y="522"/>
                </a:lnTo>
                <a:lnTo>
                  <a:pt x="20" y="521"/>
                </a:lnTo>
                <a:lnTo>
                  <a:pt x="20" y="521"/>
                </a:lnTo>
                <a:lnTo>
                  <a:pt x="20" y="520"/>
                </a:lnTo>
                <a:lnTo>
                  <a:pt x="19" y="519"/>
                </a:lnTo>
                <a:lnTo>
                  <a:pt x="18" y="519"/>
                </a:lnTo>
                <a:lnTo>
                  <a:pt x="16" y="518"/>
                </a:lnTo>
                <a:lnTo>
                  <a:pt x="15" y="517"/>
                </a:lnTo>
                <a:lnTo>
                  <a:pt x="14" y="516"/>
                </a:lnTo>
                <a:lnTo>
                  <a:pt x="12" y="514"/>
                </a:lnTo>
                <a:lnTo>
                  <a:pt x="11" y="513"/>
                </a:lnTo>
                <a:lnTo>
                  <a:pt x="10" y="513"/>
                </a:lnTo>
                <a:lnTo>
                  <a:pt x="10" y="512"/>
                </a:lnTo>
                <a:lnTo>
                  <a:pt x="9" y="512"/>
                </a:lnTo>
                <a:lnTo>
                  <a:pt x="7" y="512"/>
                </a:lnTo>
                <a:lnTo>
                  <a:pt x="5" y="511"/>
                </a:lnTo>
                <a:lnTo>
                  <a:pt x="3" y="510"/>
                </a:lnTo>
                <a:lnTo>
                  <a:pt x="2" y="510"/>
                </a:lnTo>
                <a:lnTo>
                  <a:pt x="1" y="509"/>
                </a:lnTo>
                <a:lnTo>
                  <a:pt x="1" y="508"/>
                </a:lnTo>
                <a:lnTo>
                  <a:pt x="0" y="507"/>
                </a:lnTo>
              </a:path>
            </a:pathLst>
          </a:custGeom>
          <a:noFill/>
          <a:ln w="98425">
            <a:solidFill>
              <a:srgbClr val="CCCC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135" name="Freeform 251">
            <a:extLst>
              <a:ext uri="{FF2B5EF4-FFF2-40B4-BE49-F238E27FC236}">
                <a16:creationId xmlns:a16="http://schemas.microsoft.com/office/drawing/2014/main" id="{231DF729-AD8B-4254-BC86-16412FFA0B29}"/>
              </a:ext>
            </a:extLst>
          </p:cNvPr>
          <p:cNvSpPr>
            <a:spLocks/>
          </p:cNvSpPr>
          <p:nvPr/>
        </p:nvSpPr>
        <p:spPr bwMode="auto">
          <a:xfrm>
            <a:off x="8859262" y="2446217"/>
            <a:ext cx="438190" cy="521751"/>
          </a:xfrm>
          <a:custGeom>
            <a:avLst/>
            <a:gdLst>
              <a:gd name="T0" fmla="*/ 127 w 430"/>
              <a:gd name="T1" fmla="*/ 501 h 512"/>
              <a:gd name="T2" fmla="*/ 103 w 430"/>
              <a:gd name="T3" fmla="*/ 504 h 512"/>
              <a:gd name="T4" fmla="*/ 83 w 430"/>
              <a:gd name="T5" fmla="*/ 512 h 512"/>
              <a:gd name="T6" fmla="*/ 50 w 430"/>
              <a:gd name="T7" fmla="*/ 499 h 512"/>
              <a:gd name="T8" fmla="*/ 18 w 430"/>
              <a:gd name="T9" fmla="*/ 485 h 512"/>
              <a:gd name="T10" fmla="*/ 5 w 430"/>
              <a:gd name="T11" fmla="*/ 469 h 512"/>
              <a:gd name="T12" fmla="*/ 9 w 430"/>
              <a:gd name="T13" fmla="*/ 465 h 512"/>
              <a:gd name="T14" fmla="*/ 15 w 430"/>
              <a:gd name="T15" fmla="*/ 458 h 512"/>
              <a:gd name="T16" fmla="*/ 21 w 430"/>
              <a:gd name="T17" fmla="*/ 451 h 512"/>
              <a:gd name="T18" fmla="*/ 35 w 430"/>
              <a:gd name="T19" fmla="*/ 454 h 512"/>
              <a:gd name="T20" fmla="*/ 46 w 430"/>
              <a:gd name="T21" fmla="*/ 454 h 512"/>
              <a:gd name="T22" fmla="*/ 57 w 430"/>
              <a:gd name="T23" fmla="*/ 443 h 512"/>
              <a:gd name="T24" fmla="*/ 79 w 430"/>
              <a:gd name="T25" fmla="*/ 448 h 512"/>
              <a:gd name="T26" fmla="*/ 89 w 430"/>
              <a:gd name="T27" fmla="*/ 440 h 512"/>
              <a:gd name="T28" fmla="*/ 108 w 430"/>
              <a:gd name="T29" fmla="*/ 426 h 512"/>
              <a:gd name="T30" fmla="*/ 127 w 430"/>
              <a:gd name="T31" fmla="*/ 411 h 512"/>
              <a:gd name="T32" fmla="*/ 144 w 430"/>
              <a:gd name="T33" fmla="*/ 407 h 512"/>
              <a:gd name="T34" fmla="*/ 151 w 430"/>
              <a:gd name="T35" fmla="*/ 395 h 512"/>
              <a:gd name="T36" fmla="*/ 163 w 430"/>
              <a:gd name="T37" fmla="*/ 394 h 512"/>
              <a:gd name="T38" fmla="*/ 177 w 430"/>
              <a:gd name="T39" fmla="*/ 384 h 512"/>
              <a:gd name="T40" fmla="*/ 186 w 430"/>
              <a:gd name="T41" fmla="*/ 391 h 512"/>
              <a:gd name="T42" fmla="*/ 204 w 430"/>
              <a:gd name="T43" fmla="*/ 395 h 512"/>
              <a:gd name="T44" fmla="*/ 221 w 430"/>
              <a:gd name="T45" fmla="*/ 391 h 512"/>
              <a:gd name="T46" fmla="*/ 248 w 430"/>
              <a:gd name="T47" fmla="*/ 390 h 512"/>
              <a:gd name="T48" fmla="*/ 255 w 430"/>
              <a:gd name="T49" fmla="*/ 378 h 512"/>
              <a:gd name="T50" fmla="*/ 269 w 430"/>
              <a:gd name="T51" fmla="*/ 369 h 512"/>
              <a:gd name="T52" fmla="*/ 289 w 430"/>
              <a:gd name="T53" fmla="*/ 363 h 512"/>
              <a:gd name="T54" fmla="*/ 299 w 430"/>
              <a:gd name="T55" fmla="*/ 350 h 512"/>
              <a:gd name="T56" fmla="*/ 299 w 430"/>
              <a:gd name="T57" fmla="*/ 340 h 512"/>
              <a:gd name="T58" fmla="*/ 288 w 430"/>
              <a:gd name="T59" fmla="*/ 327 h 512"/>
              <a:gd name="T60" fmla="*/ 297 w 430"/>
              <a:gd name="T61" fmla="*/ 320 h 512"/>
              <a:gd name="T62" fmla="*/ 296 w 430"/>
              <a:gd name="T63" fmla="*/ 307 h 512"/>
              <a:gd name="T64" fmla="*/ 309 w 430"/>
              <a:gd name="T65" fmla="*/ 297 h 512"/>
              <a:gd name="T66" fmla="*/ 310 w 430"/>
              <a:gd name="T67" fmla="*/ 284 h 512"/>
              <a:gd name="T68" fmla="*/ 299 w 430"/>
              <a:gd name="T69" fmla="*/ 273 h 512"/>
              <a:gd name="T70" fmla="*/ 301 w 430"/>
              <a:gd name="T71" fmla="*/ 259 h 512"/>
              <a:gd name="T72" fmla="*/ 314 w 430"/>
              <a:gd name="T73" fmla="*/ 246 h 512"/>
              <a:gd name="T74" fmla="*/ 309 w 430"/>
              <a:gd name="T75" fmla="*/ 234 h 512"/>
              <a:gd name="T76" fmla="*/ 315 w 430"/>
              <a:gd name="T77" fmla="*/ 217 h 512"/>
              <a:gd name="T78" fmla="*/ 315 w 430"/>
              <a:gd name="T79" fmla="*/ 207 h 512"/>
              <a:gd name="T80" fmla="*/ 303 w 430"/>
              <a:gd name="T81" fmla="*/ 201 h 512"/>
              <a:gd name="T82" fmla="*/ 306 w 430"/>
              <a:gd name="T83" fmla="*/ 196 h 512"/>
              <a:gd name="T84" fmla="*/ 291 w 430"/>
              <a:gd name="T85" fmla="*/ 181 h 512"/>
              <a:gd name="T86" fmla="*/ 295 w 430"/>
              <a:gd name="T87" fmla="*/ 156 h 512"/>
              <a:gd name="T88" fmla="*/ 308 w 430"/>
              <a:gd name="T89" fmla="*/ 137 h 512"/>
              <a:gd name="T90" fmla="*/ 330 w 430"/>
              <a:gd name="T91" fmla="*/ 131 h 512"/>
              <a:gd name="T92" fmla="*/ 333 w 430"/>
              <a:gd name="T93" fmla="*/ 124 h 512"/>
              <a:gd name="T94" fmla="*/ 323 w 430"/>
              <a:gd name="T95" fmla="*/ 119 h 512"/>
              <a:gd name="T96" fmla="*/ 333 w 430"/>
              <a:gd name="T97" fmla="*/ 109 h 512"/>
              <a:gd name="T98" fmla="*/ 343 w 430"/>
              <a:gd name="T99" fmla="*/ 114 h 512"/>
              <a:gd name="T100" fmla="*/ 351 w 430"/>
              <a:gd name="T101" fmla="*/ 117 h 512"/>
              <a:gd name="T102" fmla="*/ 356 w 430"/>
              <a:gd name="T103" fmla="*/ 105 h 512"/>
              <a:gd name="T104" fmla="*/ 348 w 430"/>
              <a:gd name="T105" fmla="*/ 92 h 512"/>
              <a:gd name="T106" fmla="*/ 354 w 430"/>
              <a:gd name="T107" fmla="*/ 89 h 512"/>
              <a:gd name="T108" fmla="*/ 368 w 430"/>
              <a:gd name="T109" fmla="*/ 75 h 512"/>
              <a:gd name="T110" fmla="*/ 366 w 430"/>
              <a:gd name="T111" fmla="*/ 65 h 512"/>
              <a:gd name="T112" fmla="*/ 354 w 430"/>
              <a:gd name="T113" fmla="*/ 54 h 512"/>
              <a:gd name="T114" fmla="*/ 359 w 430"/>
              <a:gd name="T115" fmla="*/ 34 h 512"/>
              <a:gd name="T116" fmla="*/ 367 w 430"/>
              <a:gd name="T117" fmla="*/ 32 h 512"/>
              <a:gd name="T118" fmla="*/ 380 w 430"/>
              <a:gd name="T119" fmla="*/ 24 h 512"/>
              <a:gd name="T120" fmla="*/ 399 w 430"/>
              <a:gd name="T121" fmla="*/ 24 h 512"/>
              <a:gd name="T122" fmla="*/ 420 w 430"/>
              <a:gd name="T123" fmla="*/ 25 h 512"/>
              <a:gd name="T124" fmla="*/ 430 w 430"/>
              <a:gd name="T125" fmla="*/ 0 h 5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430" h="512">
                <a:moveTo>
                  <a:pt x="134" y="507"/>
                </a:moveTo>
                <a:lnTo>
                  <a:pt x="133" y="507"/>
                </a:lnTo>
                <a:lnTo>
                  <a:pt x="132" y="505"/>
                </a:lnTo>
                <a:lnTo>
                  <a:pt x="132" y="504"/>
                </a:lnTo>
                <a:lnTo>
                  <a:pt x="131" y="504"/>
                </a:lnTo>
                <a:lnTo>
                  <a:pt x="131" y="503"/>
                </a:lnTo>
                <a:lnTo>
                  <a:pt x="130" y="502"/>
                </a:lnTo>
                <a:lnTo>
                  <a:pt x="129" y="502"/>
                </a:lnTo>
                <a:lnTo>
                  <a:pt x="129" y="502"/>
                </a:lnTo>
                <a:lnTo>
                  <a:pt x="128" y="501"/>
                </a:lnTo>
                <a:lnTo>
                  <a:pt x="127" y="501"/>
                </a:lnTo>
                <a:lnTo>
                  <a:pt x="126" y="501"/>
                </a:lnTo>
                <a:lnTo>
                  <a:pt x="121" y="501"/>
                </a:lnTo>
                <a:lnTo>
                  <a:pt x="119" y="501"/>
                </a:lnTo>
                <a:lnTo>
                  <a:pt x="116" y="501"/>
                </a:lnTo>
                <a:lnTo>
                  <a:pt x="113" y="501"/>
                </a:lnTo>
                <a:lnTo>
                  <a:pt x="110" y="502"/>
                </a:lnTo>
                <a:lnTo>
                  <a:pt x="108" y="502"/>
                </a:lnTo>
                <a:lnTo>
                  <a:pt x="107" y="503"/>
                </a:lnTo>
                <a:lnTo>
                  <a:pt x="106" y="503"/>
                </a:lnTo>
                <a:lnTo>
                  <a:pt x="105" y="504"/>
                </a:lnTo>
                <a:lnTo>
                  <a:pt x="103" y="504"/>
                </a:lnTo>
                <a:lnTo>
                  <a:pt x="102" y="505"/>
                </a:lnTo>
                <a:lnTo>
                  <a:pt x="97" y="509"/>
                </a:lnTo>
                <a:lnTo>
                  <a:pt x="95" y="510"/>
                </a:lnTo>
                <a:lnTo>
                  <a:pt x="94" y="510"/>
                </a:lnTo>
                <a:lnTo>
                  <a:pt x="92" y="511"/>
                </a:lnTo>
                <a:lnTo>
                  <a:pt x="91" y="512"/>
                </a:lnTo>
                <a:lnTo>
                  <a:pt x="90" y="512"/>
                </a:lnTo>
                <a:lnTo>
                  <a:pt x="89" y="512"/>
                </a:lnTo>
                <a:lnTo>
                  <a:pt x="87" y="512"/>
                </a:lnTo>
                <a:lnTo>
                  <a:pt x="85" y="512"/>
                </a:lnTo>
                <a:lnTo>
                  <a:pt x="83" y="512"/>
                </a:lnTo>
                <a:lnTo>
                  <a:pt x="81" y="512"/>
                </a:lnTo>
                <a:lnTo>
                  <a:pt x="77" y="512"/>
                </a:lnTo>
                <a:lnTo>
                  <a:pt x="68" y="511"/>
                </a:lnTo>
                <a:lnTo>
                  <a:pt x="67" y="510"/>
                </a:lnTo>
                <a:lnTo>
                  <a:pt x="65" y="510"/>
                </a:lnTo>
                <a:lnTo>
                  <a:pt x="63" y="509"/>
                </a:lnTo>
                <a:lnTo>
                  <a:pt x="62" y="508"/>
                </a:lnTo>
                <a:lnTo>
                  <a:pt x="60" y="507"/>
                </a:lnTo>
                <a:lnTo>
                  <a:pt x="58" y="505"/>
                </a:lnTo>
                <a:lnTo>
                  <a:pt x="56" y="504"/>
                </a:lnTo>
                <a:lnTo>
                  <a:pt x="50" y="499"/>
                </a:lnTo>
                <a:lnTo>
                  <a:pt x="48" y="497"/>
                </a:lnTo>
                <a:lnTo>
                  <a:pt x="47" y="496"/>
                </a:lnTo>
                <a:lnTo>
                  <a:pt x="45" y="495"/>
                </a:lnTo>
                <a:lnTo>
                  <a:pt x="44" y="494"/>
                </a:lnTo>
                <a:lnTo>
                  <a:pt x="39" y="492"/>
                </a:lnTo>
                <a:lnTo>
                  <a:pt x="34" y="489"/>
                </a:lnTo>
                <a:lnTo>
                  <a:pt x="33" y="488"/>
                </a:lnTo>
                <a:lnTo>
                  <a:pt x="31" y="488"/>
                </a:lnTo>
                <a:lnTo>
                  <a:pt x="29" y="487"/>
                </a:lnTo>
                <a:lnTo>
                  <a:pt x="26" y="486"/>
                </a:lnTo>
                <a:lnTo>
                  <a:pt x="18" y="485"/>
                </a:lnTo>
                <a:lnTo>
                  <a:pt x="15" y="484"/>
                </a:lnTo>
                <a:lnTo>
                  <a:pt x="13" y="484"/>
                </a:lnTo>
                <a:lnTo>
                  <a:pt x="11" y="483"/>
                </a:lnTo>
                <a:lnTo>
                  <a:pt x="9" y="482"/>
                </a:lnTo>
                <a:lnTo>
                  <a:pt x="0" y="479"/>
                </a:lnTo>
                <a:lnTo>
                  <a:pt x="1" y="478"/>
                </a:lnTo>
                <a:lnTo>
                  <a:pt x="2" y="476"/>
                </a:lnTo>
                <a:lnTo>
                  <a:pt x="4" y="471"/>
                </a:lnTo>
                <a:lnTo>
                  <a:pt x="4" y="470"/>
                </a:lnTo>
                <a:lnTo>
                  <a:pt x="5" y="470"/>
                </a:lnTo>
                <a:lnTo>
                  <a:pt x="5" y="469"/>
                </a:lnTo>
                <a:lnTo>
                  <a:pt x="6" y="469"/>
                </a:lnTo>
                <a:lnTo>
                  <a:pt x="7" y="469"/>
                </a:lnTo>
                <a:lnTo>
                  <a:pt x="7" y="468"/>
                </a:lnTo>
                <a:lnTo>
                  <a:pt x="9" y="467"/>
                </a:lnTo>
                <a:lnTo>
                  <a:pt x="10" y="467"/>
                </a:lnTo>
                <a:lnTo>
                  <a:pt x="10" y="466"/>
                </a:lnTo>
                <a:lnTo>
                  <a:pt x="10" y="466"/>
                </a:lnTo>
                <a:lnTo>
                  <a:pt x="10" y="466"/>
                </a:lnTo>
                <a:lnTo>
                  <a:pt x="9" y="465"/>
                </a:lnTo>
                <a:lnTo>
                  <a:pt x="9" y="465"/>
                </a:lnTo>
                <a:lnTo>
                  <a:pt x="9" y="465"/>
                </a:lnTo>
                <a:lnTo>
                  <a:pt x="9" y="464"/>
                </a:lnTo>
                <a:lnTo>
                  <a:pt x="10" y="464"/>
                </a:lnTo>
                <a:lnTo>
                  <a:pt x="11" y="463"/>
                </a:lnTo>
                <a:lnTo>
                  <a:pt x="11" y="462"/>
                </a:lnTo>
                <a:lnTo>
                  <a:pt x="12" y="460"/>
                </a:lnTo>
                <a:lnTo>
                  <a:pt x="12" y="460"/>
                </a:lnTo>
                <a:lnTo>
                  <a:pt x="12" y="459"/>
                </a:lnTo>
                <a:lnTo>
                  <a:pt x="12" y="458"/>
                </a:lnTo>
                <a:lnTo>
                  <a:pt x="13" y="458"/>
                </a:lnTo>
                <a:lnTo>
                  <a:pt x="13" y="458"/>
                </a:lnTo>
                <a:lnTo>
                  <a:pt x="15" y="458"/>
                </a:lnTo>
                <a:lnTo>
                  <a:pt x="15" y="457"/>
                </a:lnTo>
                <a:lnTo>
                  <a:pt x="16" y="457"/>
                </a:lnTo>
                <a:lnTo>
                  <a:pt x="16" y="457"/>
                </a:lnTo>
                <a:lnTo>
                  <a:pt x="17" y="456"/>
                </a:lnTo>
                <a:lnTo>
                  <a:pt x="19" y="454"/>
                </a:lnTo>
                <a:lnTo>
                  <a:pt x="19" y="453"/>
                </a:lnTo>
                <a:lnTo>
                  <a:pt x="19" y="453"/>
                </a:lnTo>
                <a:lnTo>
                  <a:pt x="20" y="453"/>
                </a:lnTo>
                <a:lnTo>
                  <a:pt x="20" y="452"/>
                </a:lnTo>
                <a:lnTo>
                  <a:pt x="20" y="452"/>
                </a:lnTo>
                <a:lnTo>
                  <a:pt x="21" y="451"/>
                </a:lnTo>
                <a:lnTo>
                  <a:pt x="22" y="451"/>
                </a:lnTo>
                <a:lnTo>
                  <a:pt x="23" y="450"/>
                </a:lnTo>
                <a:lnTo>
                  <a:pt x="25" y="450"/>
                </a:lnTo>
                <a:lnTo>
                  <a:pt x="26" y="450"/>
                </a:lnTo>
                <a:lnTo>
                  <a:pt x="28" y="450"/>
                </a:lnTo>
                <a:lnTo>
                  <a:pt x="29" y="450"/>
                </a:lnTo>
                <a:lnTo>
                  <a:pt x="30" y="450"/>
                </a:lnTo>
                <a:lnTo>
                  <a:pt x="31" y="450"/>
                </a:lnTo>
                <a:lnTo>
                  <a:pt x="32" y="451"/>
                </a:lnTo>
                <a:lnTo>
                  <a:pt x="33" y="452"/>
                </a:lnTo>
                <a:lnTo>
                  <a:pt x="35" y="454"/>
                </a:lnTo>
                <a:lnTo>
                  <a:pt x="36" y="454"/>
                </a:lnTo>
                <a:lnTo>
                  <a:pt x="37" y="455"/>
                </a:lnTo>
                <a:lnTo>
                  <a:pt x="38" y="455"/>
                </a:lnTo>
                <a:lnTo>
                  <a:pt x="40" y="455"/>
                </a:lnTo>
                <a:lnTo>
                  <a:pt x="41" y="456"/>
                </a:lnTo>
                <a:lnTo>
                  <a:pt x="43" y="456"/>
                </a:lnTo>
                <a:lnTo>
                  <a:pt x="43" y="456"/>
                </a:lnTo>
                <a:lnTo>
                  <a:pt x="44" y="456"/>
                </a:lnTo>
                <a:lnTo>
                  <a:pt x="45" y="455"/>
                </a:lnTo>
                <a:lnTo>
                  <a:pt x="46" y="455"/>
                </a:lnTo>
                <a:lnTo>
                  <a:pt x="46" y="454"/>
                </a:lnTo>
                <a:lnTo>
                  <a:pt x="47" y="453"/>
                </a:lnTo>
                <a:lnTo>
                  <a:pt x="48" y="452"/>
                </a:lnTo>
                <a:lnTo>
                  <a:pt x="49" y="451"/>
                </a:lnTo>
                <a:lnTo>
                  <a:pt x="51" y="449"/>
                </a:lnTo>
                <a:lnTo>
                  <a:pt x="53" y="446"/>
                </a:lnTo>
                <a:lnTo>
                  <a:pt x="54" y="445"/>
                </a:lnTo>
                <a:lnTo>
                  <a:pt x="54" y="444"/>
                </a:lnTo>
                <a:lnTo>
                  <a:pt x="55" y="444"/>
                </a:lnTo>
                <a:lnTo>
                  <a:pt x="56" y="444"/>
                </a:lnTo>
                <a:lnTo>
                  <a:pt x="56" y="443"/>
                </a:lnTo>
                <a:lnTo>
                  <a:pt x="57" y="443"/>
                </a:lnTo>
                <a:lnTo>
                  <a:pt x="59" y="443"/>
                </a:lnTo>
                <a:lnTo>
                  <a:pt x="64" y="442"/>
                </a:lnTo>
                <a:lnTo>
                  <a:pt x="66" y="442"/>
                </a:lnTo>
                <a:lnTo>
                  <a:pt x="67" y="442"/>
                </a:lnTo>
                <a:lnTo>
                  <a:pt x="69" y="442"/>
                </a:lnTo>
                <a:lnTo>
                  <a:pt x="70" y="443"/>
                </a:lnTo>
                <a:lnTo>
                  <a:pt x="72" y="443"/>
                </a:lnTo>
                <a:lnTo>
                  <a:pt x="73" y="444"/>
                </a:lnTo>
                <a:lnTo>
                  <a:pt x="75" y="445"/>
                </a:lnTo>
                <a:lnTo>
                  <a:pt x="78" y="447"/>
                </a:lnTo>
                <a:lnTo>
                  <a:pt x="79" y="448"/>
                </a:lnTo>
                <a:lnTo>
                  <a:pt x="79" y="448"/>
                </a:lnTo>
                <a:lnTo>
                  <a:pt x="80" y="448"/>
                </a:lnTo>
                <a:lnTo>
                  <a:pt x="81" y="448"/>
                </a:lnTo>
                <a:lnTo>
                  <a:pt x="82" y="448"/>
                </a:lnTo>
                <a:lnTo>
                  <a:pt x="82" y="448"/>
                </a:lnTo>
                <a:lnTo>
                  <a:pt x="83" y="448"/>
                </a:lnTo>
                <a:lnTo>
                  <a:pt x="84" y="447"/>
                </a:lnTo>
                <a:lnTo>
                  <a:pt x="85" y="446"/>
                </a:lnTo>
                <a:lnTo>
                  <a:pt x="87" y="443"/>
                </a:lnTo>
                <a:lnTo>
                  <a:pt x="88" y="441"/>
                </a:lnTo>
                <a:lnTo>
                  <a:pt x="89" y="440"/>
                </a:lnTo>
                <a:lnTo>
                  <a:pt x="91" y="438"/>
                </a:lnTo>
                <a:lnTo>
                  <a:pt x="93" y="436"/>
                </a:lnTo>
                <a:lnTo>
                  <a:pt x="95" y="434"/>
                </a:lnTo>
                <a:lnTo>
                  <a:pt x="96" y="434"/>
                </a:lnTo>
                <a:lnTo>
                  <a:pt x="97" y="433"/>
                </a:lnTo>
                <a:lnTo>
                  <a:pt x="98" y="432"/>
                </a:lnTo>
                <a:lnTo>
                  <a:pt x="102" y="430"/>
                </a:lnTo>
                <a:lnTo>
                  <a:pt x="103" y="429"/>
                </a:lnTo>
                <a:lnTo>
                  <a:pt x="104" y="428"/>
                </a:lnTo>
                <a:lnTo>
                  <a:pt x="106" y="427"/>
                </a:lnTo>
                <a:lnTo>
                  <a:pt x="108" y="426"/>
                </a:lnTo>
                <a:lnTo>
                  <a:pt x="110" y="423"/>
                </a:lnTo>
                <a:lnTo>
                  <a:pt x="111" y="421"/>
                </a:lnTo>
                <a:lnTo>
                  <a:pt x="113" y="419"/>
                </a:lnTo>
                <a:lnTo>
                  <a:pt x="114" y="418"/>
                </a:lnTo>
                <a:lnTo>
                  <a:pt x="115" y="417"/>
                </a:lnTo>
                <a:lnTo>
                  <a:pt x="115" y="416"/>
                </a:lnTo>
                <a:lnTo>
                  <a:pt x="117" y="415"/>
                </a:lnTo>
                <a:lnTo>
                  <a:pt x="119" y="414"/>
                </a:lnTo>
                <a:lnTo>
                  <a:pt x="121" y="413"/>
                </a:lnTo>
                <a:lnTo>
                  <a:pt x="125" y="412"/>
                </a:lnTo>
                <a:lnTo>
                  <a:pt x="127" y="411"/>
                </a:lnTo>
                <a:lnTo>
                  <a:pt x="130" y="410"/>
                </a:lnTo>
                <a:lnTo>
                  <a:pt x="133" y="410"/>
                </a:lnTo>
                <a:lnTo>
                  <a:pt x="134" y="410"/>
                </a:lnTo>
                <a:lnTo>
                  <a:pt x="137" y="410"/>
                </a:lnTo>
                <a:lnTo>
                  <a:pt x="139" y="410"/>
                </a:lnTo>
                <a:lnTo>
                  <a:pt x="140" y="410"/>
                </a:lnTo>
                <a:lnTo>
                  <a:pt x="141" y="409"/>
                </a:lnTo>
                <a:lnTo>
                  <a:pt x="142" y="409"/>
                </a:lnTo>
                <a:lnTo>
                  <a:pt x="142" y="409"/>
                </a:lnTo>
                <a:lnTo>
                  <a:pt x="143" y="408"/>
                </a:lnTo>
                <a:lnTo>
                  <a:pt x="144" y="407"/>
                </a:lnTo>
                <a:lnTo>
                  <a:pt x="144" y="406"/>
                </a:lnTo>
                <a:lnTo>
                  <a:pt x="145" y="405"/>
                </a:lnTo>
                <a:lnTo>
                  <a:pt x="146" y="401"/>
                </a:lnTo>
                <a:lnTo>
                  <a:pt x="147" y="399"/>
                </a:lnTo>
                <a:lnTo>
                  <a:pt x="148" y="398"/>
                </a:lnTo>
                <a:lnTo>
                  <a:pt x="148" y="397"/>
                </a:lnTo>
                <a:lnTo>
                  <a:pt x="149" y="396"/>
                </a:lnTo>
                <a:lnTo>
                  <a:pt x="150" y="396"/>
                </a:lnTo>
                <a:lnTo>
                  <a:pt x="150" y="395"/>
                </a:lnTo>
                <a:lnTo>
                  <a:pt x="151" y="395"/>
                </a:lnTo>
                <a:lnTo>
                  <a:pt x="151" y="395"/>
                </a:lnTo>
                <a:lnTo>
                  <a:pt x="152" y="395"/>
                </a:lnTo>
                <a:lnTo>
                  <a:pt x="153" y="395"/>
                </a:lnTo>
                <a:lnTo>
                  <a:pt x="154" y="395"/>
                </a:lnTo>
                <a:lnTo>
                  <a:pt x="157" y="395"/>
                </a:lnTo>
                <a:lnTo>
                  <a:pt x="158" y="396"/>
                </a:lnTo>
                <a:lnTo>
                  <a:pt x="159" y="395"/>
                </a:lnTo>
                <a:lnTo>
                  <a:pt x="160" y="395"/>
                </a:lnTo>
                <a:lnTo>
                  <a:pt x="161" y="395"/>
                </a:lnTo>
                <a:lnTo>
                  <a:pt x="161" y="395"/>
                </a:lnTo>
                <a:lnTo>
                  <a:pt x="162" y="394"/>
                </a:lnTo>
                <a:lnTo>
                  <a:pt x="163" y="394"/>
                </a:lnTo>
                <a:lnTo>
                  <a:pt x="164" y="393"/>
                </a:lnTo>
                <a:lnTo>
                  <a:pt x="165" y="392"/>
                </a:lnTo>
                <a:lnTo>
                  <a:pt x="166" y="391"/>
                </a:lnTo>
                <a:lnTo>
                  <a:pt x="169" y="388"/>
                </a:lnTo>
                <a:lnTo>
                  <a:pt x="170" y="387"/>
                </a:lnTo>
                <a:lnTo>
                  <a:pt x="170" y="387"/>
                </a:lnTo>
                <a:lnTo>
                  <a:pt x="171" y="386"/>
                </a:lnTo>
                <a:lnTo>
                  <a:pt x="172" y="386"/>
                </a:lnTo>
                <a:lnTo>
                  <a:pt x="174" y="385"/>
                </a:lnTo>
                <a:lnTo>
                  <a:pt x="176" y="384"/>
                </a:lnTo>
                <a:lnTo>
                  <a:pt x="177" y="384"/>
                </a:lnTo>
                <a:lnTo>
                  <a:pt x="178" y="384"/>
                </a:lnTo>
                <a:lnTo>
                  <a:pt x="179" y="384"/>
                </a:lnTo>
                <a:lnTo>
                  <a:pt x="180" y="384"/>
                </a:lnTo>
                <a:lnTo>
                  <a:pt x="180" y="384"/>
                </a:lnTo>
                <a:lnTo>
                  <a:pt x="181" y="384"/>
                </a:lnTo>
                <a:lnTo>
                  <a:pt x="181" y="385"/>
                </a:lnTo>
                <a:lnTo>
                  <a:pt x="182" y="386"/>
                </a:lnTo>
                <a:lnTo>
                  <a:pt x="183" y="387"/>
                </a:lnTo>
                <a:lnTo>
                  <a:pt x="185" y="389"/>
                </a:lnTo>
                <a:lnTo>
                  <a:pt x="185" y="390"/>
                </a:lnTo>
                <a:lnTo>
                  <a:pt x="186" y="391"/>
                </a:lnTo>
                <a:lnTo>
                  <a:pt x="187" y="392"/>
                </a:lnTo>
                <a:lnTo>
                  <a:pt x="191" y="394"/>
                </a:lnTo>
                <a:lnTo>
                  <a:pt x="192" y="395"/>
                </a:lnTo>
                <a:lnTo>
                  <a:pt x="193" y="395"/>
                </a:lnTo>
                <a:lnTo>
                  <a:pt x="195" y="396"/>
                </a:lnTo>
                <a:lnTo>
                  <a:pt x="196" y="396"/>
                </a:lnTo>
                <a:lnTo>
                  <a:pt x="197" y="396"/>
                </a:lnTo>
                <a:lnTo>
                  <a:pt x="198" y="396"/>
                </a:lnTo>
                <a:lnTo>
                  <a:pt x="200" y="396"/>
                </a:lnTo>
                <a:lnTo>
                  <a:pt x="202" y="396"/>
                </a:lnTo>
                <a:lnTo>
                  <a:pt x="204" y="395"/>
                </a:lnTo>
                <a:lnTo>
                  <a:pt x="206" y="395"/>
                </a:lnTo>
                <a:lnTo>
                  <a:pt x="208" y="393"/>
                </a:lnTo>
                <a:lnTo>
                  <a:pt x="209" y="392"/>
                </a:lnTo>
                <a:lnTo>
                  <a:pt x="211" y="391"/>
                </a:lnTo>
                <a:lnTo>
                  <a:pt x="212" y="390"/>
                </a:lnTo>
                <a:lnTo>
                  <a:pt x="213" y="390"/>
                </a:lnTo>
                <a:lnTo>
                  <a:pt x="214" y="390"/>
                </a:lnTo>
                <a:lnTo>
                  <a:pt x="215" y="390"/>
                </a:lnTo>
                <a:lnTo>
                  <a:pt x="216" y="390"/>
                </a:lnTo>
                <a:lnTo>
                  <a:pt x="219" y="390"/>
                </a:lnTo>
                <a:lnTo>
                  <a:pt x="221" y="391"/>
                </a:lnTo>
                <a:lnTo>
                  <a:pt x="224" y="391"/>
                </a:lnTo>
                <a:lnTo>
                  <a:pt x="225" y="392"/>
                </a:lnTo>
                <a:lnTo>
                  <a:pt x="228" y="392"/>
                </a:lnTo>
                <a:lnTo>
                  <a:pt x="232" y="393"/>
                </a:lnTo>
                <a:lnTo>
                  <a:pt x="233" y="393"/>
                </a:lnTo>
                <a:lnTo>
                  <a:pt x="234" y="393"/>
                </a:lnTo>
                <a:lnTo>
                  <a:pt x="237" y="392"/>
                </a:lnTo>
                <a:lnTo>
                  <a:pt x="242" y="391"/>
                </a:lnTo>
                <a:lnTo>
                  <a:pt x="245" y="390"/>
                </a:lnTo>
                <a:lnTo>
                  <a:pt x="247" y="390"/>
                </a:lnTo>
                <a:lnTo>
                  <a:pt x="248" y="390"/>
                </a:lnTo>
                <a:lnTo>
                  <a:pt x="249" y="389"/>
                </a:lnTo>
                <a:lnTo>
                  <a:pt x="253" y="387"/>
                </a:lnTo>
                <a:lnTo>
                  <a:pt x="254" y="386"/>
                </a:lnTo>
                <a:lnTo>
                  <a:pt x="254" y="385"/>
                </a:lnTo>
                <a:lnTo>
                  <a:pt x="255" y="385"/>
                </a:lnTo>
                <a:lnTo>
                  <a:pt x="255" y="384"/>
                </a:lnTo>
                <a:lnTo>
                  <a:pt x="256" y="383"/>
                </a:lnTo>
                <a:lnTo>
                  <a:pt x="256" y="383"/>
                </a:lnTo>
                <a:lnTo>
                  <a:pt x="256" y="382"/>
                </a:lnTo>
                <a:lnTo>
                  <a:pt x="256" y="379"/>
                </a:lnTo>
                <a:lnTo>
                  <a:pt x="255" y="378"/>
                </a:lnTo>
                <a:lnTo>
                  <a:pt x="256" y="377"/>
                </a:lnTo>
                <a:lnTo>
                  <a:pt x="256" y="376"/>
                </a:lnTo>
                <a:lnTo>
                  <a:pt x="257" y="375"/>
                </a:lnTo>
                <a:lnTo>
                  <a:pt x="258" y="373"/>
                </a:lnTo>
                <a:lnTo>
                  <a:pt x="259" y="373"/>
                </a:lnTo>
                <a:lnTo>
                  <a:pt x="260" y="372"/>
                </a:lnTo>
                <a:lnTo>
                  <a:pt x="261" y="371"/>
                </a:lnTo>
                <a:lnTo>
                  <a:pt x="262" y="371"/>
                </a:lnTo>
                <a:lnTo>
                  <a:pt x="264" y="370"/>
                </a:lnTo>
                <a:lnTo>
                  <a:pt x="266" y="369"/>
                </a:lnTo>
                <a:lnTo>
                  <a:pt x="269" y="369"/>
                </a:lnTo>
                <a:lnTo>
                  <a:pt x="274" y="369"/>
                </a:lnTo>
                <a:lnTo>
                  <a:pt x="278" y="368"/>
                </a:lnTo>
                <a:lnTo>
                  <a:pt x="281" y="367"/>
                </a:lnTo>
                <a:lnTo>
                  <a:pt x="284" y="367"/>
                </a:lnTo>
                <a:lnTo>
                  <a:pt x="285" y="366"/>
                </a:lnTo>
                <a:lnTo>
                  <a:pt x="286" y="366"/>
                </a:lnTo>
                <a:lnTo>
                  <a:pt x="286" y="366"/>
                </a:lnTo>
                <a:lnTo>
                  <a:pt x="287" y="365"/>
                </a:lnTo>
                <a:lnTo>
                  <a:pt x="288" y="364"/>
                </a:lnTo>
                <a:lnTo>
                  <a:pt x="289" y="364"/>
                </a:lnTo>
                <a:lnTo>
                  <a:pt x="289" y="363"/>
                </a:lnTo>
                <a:lnTo>
                  <a:pt x="290" y="362"/>
                </a:lnTo>
                <a:lnTo>
                  <a:pt x="291" y="361"/>
                </a:lnTo>
                <a:lnTo>
                  <a:pt x="292" y="360"/>
                </a:lnTo>
                <a:lnTo>
                  <a:pt x="292" y="359"/>
                </a:lnTo>
                <a:lnTo>
                  <a:pt x="293" y="356"/>
                </a:lnTo>
                <a:lnTo>
                  <a:pt x="294" y="355"/>
                </a:lnTo>
                <a:lnTo>
                  <a:pt x="294" y="354"/>
                </a:lnTo>
                <a:lnTo>
                  <a:pt x="295" y="354"/>
                </a:lnTo>
                <a:lnTo>
                  <a:pt x="296" y="353"/>
                </a:lnTo>
                <a:lnTo>
                  <a:pt x="298" y="350"/>
                </a:lnTo>
                <a:lnTo>
                  <a:pt x="299" y="350"/>
                </a:lnTo>
                <a:lnTo>
                  <a:pt x="300" y="349"/>
                </a:lnTo>
                <a:lnTo>
                  <a:pt x="301" y="348"/>
                </a:lnTo>
                <a:lnTo>
                  <a:pt x="301" y="347"/>
                </a:lnTo>
                <a:lnTo>
                  <a:pt x="301" y="346"/>
                </a:lnTo>
                <a:lnTo>
                  <a:pt x="302" y="346"/>
                </a:lnTo>
                <a:lnTo>
                  <a:pt x="302" y="345"/>
                </a:lnTo>
                <a:lnTo>
                  <a:pt x="301" y="344"/>
                </a:lnTo>
                <a:lnTo>
                  <a:pt x="301" y="343"/>
                </a:lnTo>
                <a:lnTo>
                  <a:pt x="300" y="342"/>
                </a:lnTo>
                <a:lnTo>
                  <a:pt x="299" y="341"/>
                </a:lnTo>
                <a:lnTo>
                  <a:pt x="299" y="340"/>
                </a:lnTo>
                <a:lnTo>
                  <a:pt x="297" y="339"/>
                </a:lnTo>
                <a:lnTo>
                  <a:pt x="293" y="335"/>
                </a:lnTo>
                <a:lnTo>
                  <a:pt x="292" y="334"/>
                </a:lnTo>
                <a:lnTo>
                  <a:pt x="290" y="332"/>
                </a:lnTo>
                <a:lnTo>
                  <a:pt x="289" y="331"/>
                </a:lnTo>
                <a:lnTo>
                  <a:pt x="288" y="330"/>
                </a:lnTo>
                <a:lnTo>
                  <a:pt x="288" y="329"/>
                </a:lnTo>
                <a:lnTo>
                  <a:pt x="288" y="328"/>
                </a:lnTo>
                <a:lnTo>
                  <a:pt x="288" y="327"/>
                </a:lnTo>
                <a:lnTo>
                  <a:pt x="288" y="327"/>
                </a:lnTo>
                <a:lnTo>
                  <a:pt x="288" y="327"/>
                </a:lnTo>
                <a:lnTo>
                  <a:pt x="288" y="326"/>
                </a:lnTo>
                <a:lnTo>
                  <a:pt x="289" y="326"/>
                </a:lnTo>
                <a:lnTo>
                  <a:pt x="290" y="326"/>
                </a:lnTo>
                <a:lnTo>
                  <a:pt x="291" y="325"/>
                </a:lnTo>
                <a:lnTo>
                  <a:pt x="292" y="325"/>
                </a:lnTo>
                <a:lnTo>
                  <a:pt x="294" y="324"/>
                </a:lnTo>
                <a:lnTo>
                  <a:pt x="295" y="324"/>
                </a:lnTo>
                <a:lnTo>
                  <a:pt x="295" y="323"/>
                </a:lnTo>
                <a:lnTo>
                  <a:pt x="296" y="322"/>
                </a:lnTo>
                <a:lnTo>
                  <a:pt x="297" y="321"/>
                </a:lnTo>
                <a:lnTo>
                  <a:pt x="297" y="320"/>
                </a:lnTo>
                <a:lnTo>
                  <a:pt x="298" y="319"/>
                </a:lnTo>
                <a:lnTo>
                  <a:pt x="298" y="319"/>
                </a:lnTo>
                <a:lnTo>
                  <a:pt x="298" y="318"/>
                </a:lnTo>
                <a:lnTo>
                  <a:pt x="298" y="317"/>
                </a:lnTo>
                <a:lnTo>
                  <a:pt x="297" y="316"/>
                </a:lnTo>
                <a:lnTo>
                  <a:pt x="297" y="314"/>
                </a:lnTo>
                <a:lnTo>
                  <a:pt x="296" y="311"/>
                </a:lnTo>
                <a:lnTo>
                  <a:pt x="296" y="310"/>
                </a:lnTo>
                <a:lnTo>
                  <a:pt x="296" y="309"/>
                </a:lnTo>
                <a:lnTo>
                  <a:pt x="296" y="308"/>
                </a:lnTo>
                <a:lnTo>
                  <a:pt x="296" y="307"/>
                </a:lnTo>
                <a:lnTo>
                  <a:pt x="297" y="305"/>
                </a:lnTo>
                <a:lnTo>
                  <a:pt x="297" y="305"/>
                </a:lnTo>
                <a:lnTo>
                  <a:pt x="298" y="304"/>
                </a:lnTo>
                <a:lnTo>
                  <a:pt x="298" y="303"/>
                </a:lnTo>
                <a:lnTo>
                  <a:pt x="299" y="303"/>
                </a:lnTo>
                <a:lnTo>
                  <a:pt x="300" y="302"/>
                </a:lnTo>
                <a:lnTo>
                  <a:pt x="301" y="301"/>
                </a:lnTo>
                <a:lnTo>
                  <a:pt x="304" y="300"/>
                </a:lnTo>
                <a:lnTo>
                  <a:pt x="305" y="299"/>
                </a:lnTo>
                <a:lnTo>
                  <a:pt x="307" y="298"/>
                </a:lnTo>
                <a:lnTo>
                  <a:pt x="309" y="297"/>
                </a:lnTo>
                <a:lnTo>
                  <a:pt x="310" y="296"/>
                </a:lnTo>
                <a:lnTo>
                  <a:pt x="310" y="295"/>
                </a:lnTo>
                <a:lnTo>
                  <a:pt x="311" y="294"/>
                </a:lnTo>
                <a:lnTo>
                  <a:pt x="311" y="293"/>
                </a:lnTo>
                <a:lnTo>
                  <a:pt x="311" y="292"/>
                </a:lnTo>
                <a:lnTo>
                  <a:pt x="311" y="290"/>
                </a:lnTo>
                <a:lnTo>
                  <a:pt x="311" y="288"/>
                </a:lnTo>
                <a:lnTo>
                  <a:pt x="311" y="287"/>
                </a:lnTo>
                <a:lnTo>
                  <a:pt x="311" y="286"/>
                </a:lnTo>
                <a:lnTo>
                  <a:pt x="310" y="285"/>
                </a:lnTo>
                <a:lnTo>
                  <a:pt x="310" y="284"/>
                </a:lnTo>
                <a:lnTo>
                  <a:pt x="309" y="283"/>
                </a:lnTo>
                <a:lnTo>
                  <a:pt x="309" y="282"/>
                </a:lnTo>
                <a:lnTo>
                  <a:pt x="308" y="282"/>
                </a:lnTo>
                <a:lnTo>
                  <a:pt x="307" y="281"/>
                </a:lnTo>
                <a:lnTo>
                  <a:pt x="306" y="280"/>
                </a:lnTo>
                <a:lnTo>
                  <a:pt x="303" y="277"/>
                </a:lnTo>
                <a:lnTo>
                  <a:pt x="301" y="276"/>
                </a:lnTo>
                <a:lnTo>
                  <a:pt x="300" y="275"/>
                </a:lnTo>
                <a:lnTo>
                  <a:pt x="299" y="274"/>
                </a:lnTo>
                <a:lnTo>
                  <a:pt x="299" y="274"/>
                </a:lnTo>
                <a:lnTo>
                  <a:pt x="299" y="273"/>
                </a:lnTo>
                <a:lnTo>
                  <a:pt x="298" y="272"/>
                </a:lnTo>
                <a:lnTo>
                  <a:pt x="298" y="271"/>
                </a:lnTo>
                <a:lnTo>
                  <a:pt x="298" y="270"/>
                </a:lnTo>
                <a:lnTo>
                  <a:pt x="298" y="269"/>
                </a:lnTo>
                <a:lnTo>
                  <a:pt x="298" y="268"/>
                </a:lnTo>
                <a:lnTo>
                  <a:pt x="298" y="267"/>
                </a:lnTo>
                <a:lnTo>
                  <a:pt x="299" y="265"/>
                </a:lnTo>
                <a:lnTo>
                  <a:pt x="299" y="264"/>
                </a:lnTo>
                <a:lnTo>
                  <a:pt x="300" y="262"/>
                </a:lnTo>
                <a:lnTo>
                  <a:pt x="300" y="261"/>
                </a:lnTo>
                <a:lnTo>
                  <a:pt x="301" y="259"/>
                </a:lnTo>
                <a:lnTo>
                  <a:pt x="302" y="258"/>
                </a:lnTo>
                <a:lnTo>
                  <a:pt x="303" y="256"/>
                </a:lnTo>
                <a:lnTo>
                  <a:pt x="304" y="255"/>
                </a:lnTo>
                <a:lnTo>
                  <a:pt x="305" y="253"/>
                </a:lnTo>
                <a:lnTo>
                  <a:pt x="306" y="252"/>
                </a:lnTo>
                <a:lnTo>
                  <a:pt x="308" y="251"/>
                </a:lnTo>
                <a:lnTo>
                  <a:pt x="311" y="249"/>
                </a:lnTo>
                <a:lnTo>
                  <a:pt x="313" y="247"/>
                </a:lnTo>
                <a:lnTo>
                  <a:pt x="313" y="247"/>
                </a:lnTo>
                <a:lnTo>
                  <a:pt x="314" y="246"/>
                </a:lnTo>
                <a:lnTo>
                  <a:pt x="314" y="246"/>
                </a:lnTo>
                <a:lnTo>
                  <a:pt x="315" y="245"/>
                </a:lnTo>
                <a:lnTo>
                  <a:pt x="315" y="244"/>
                </a:lnTo>
                <a:lnTo>
                  <a:pt x="315" y="243"/>
                </a:lnTo>
                <a:lnTo>
                  <a:pt x="315" y="243"/>
                </a:lnTo>
                <a:lnTo>
                  <a:pt x="314" y="242"/>
                </a:lnTo>
                <a:lnTo>
                  <a:pt x="314" y="241"/>
                </a:lnTo>
                <a:lnTo>
                  <a:pt x="313" y="240"/>
                </a:lnTo>
                <a:lnTo>
                  <a:pt x="312" y="238"/>
                </a:lnTo>
                <a:lnTo>
                  <a:pt x="310" y="236"/>
                </a:lnTo>
                <a:lnTo>
                  <a:pt x="310" y="235"/>
                </a:lnTo>
                <a:lnTo>
                  <a:pt x="309" y="234"/>
                </a:lnTo>
                <a:lnTo>
                  <a:pt x="309" y="233"/>
                </a:lnTo>
                <a:lnTo>
                  <a:pt x="308" y="231"/>
                </a:lnTo>
                <a:lnTo>
                  <a:pt x="308" y="230"/>
                </a:lnTo>
                <a:lnTo>
                  <a:pt x="308" y="229"/>
                </a:lnTo>
                <a:lnTo>
                  <a:pt x="308" y="228"/>
                </a:lnTo>
                <a:lnTo>
                  <a:pt x="308" y="227"/>
                </a:lnTo>
                <a:lnTo>
                  <a:pt x="309" y="226"/>
                </a:lnTo>
                <a:lnTo>
                  <a:pt x="309" y="225"/>
                </a:lnTo>
                <a:lnTo>
                  <a:pt x="310" y="224"/>
                </a:lnTo>
                <a:lnTo>
                  <a:pt x="314" y="219"/>
                </a:lnTo>
                <a:lnTo>
                  <a:pt x="315" y="217"/>
                </a:lnTo>
                <a:lnTo>
                  <a:pt x="316" y="215"/>
                </a:lnTo>
                <a:lnTo>
                  <a:pt x="316" y="214"/>
                </a:lnTo>
                <a:lnTo>
                  <a:pt x="317" y="213"/>
                </a:lnTo>
                <a:lnTo>
                  <a:pt x="317" y="212"/>
                </a:lnTo>
                <a:lnTo>
                  <a:pt x="317" y="211"/>
                </a:lnTo>
                <a:lnTo>
                  <a:pt x="317" y="210"/>
                </a:lnTo>
                <a:lnTo>
                  <a:pt x="317" y="210"/>
                </a:lnTo>
                <a:lnTo>
                  <a:pt x="317" y="209"/>
                </a:lnTo>
                <a:lnTo>
                  <a:pt x="316" y="208"/>
                </a:lnTo>
                <a:lnTo>
                  <a:pt x="316" y="208"/>
                </a:lnTo>
                <a:lnTo>
                  <a:pt x="315" y="207"/>
                </a:lnTo>
                <a:lnTo>
                  <a:pt x="315" y="207"/>
                </a:lnTo>
                <a:lnTo>
                  <a:pt x="314" y="206"/>
                </a:lnTo>
                <a:lnTo>
                  <a:pt x="310" y="205"/>
                </a:lnTo>
                <a:lnTo>
                  <a:pt x="309" y="205"/>
                </a:lnTo>
                <a:lnTo>
                  <a:pt x="307" y="204"/>
                </a:lnTo>
                <a:lnTo>
                  <a:pt x="306" y="204"/>
                </a:lnTo>
                <a:lnTo>
                  <a:pt x="305" y="203"/>
                </a:lnTo>
                <a:lnTo>
                  <a:pt x="304" y="203"/>
                </a:lnTo>
                <a:lnTo>
                  <a:pt x="304" y="202"/>
                </a:lnTo>
                <a:lnTo>
                  <a:pt x="303" y="202"/>
                </a:lnTo>
                <a:lnTo>
                  <a:pt x="303" y="201"/>
                </a:lnTo>
                <a:lnTo>
                  <a:pt x="303" y="201"/>
                </a:lnTo>
                <a:lnTo>
                  <a:pt x="303" y="200"/>
                </a:lnTo>
                <a:lnTo>
                  <a:pt x="303" y="200"/>
                </a:lnTo>
                <a:lnTo>
                  <a:pt x="304" y="199"/>
                </a:lnTo>
                <a:lnTo>
                  <a:pt x="304" y="199"/>
                </a:lnTo>
                <a:lnTo>
                  <a:pt x="306" y="198"/>
                </a:lnTo>
                <a:lnTo>
                  <a:pt x="306" y="197"/>
                </a:lnTo>
                <a:lnTo>
                  <a:pt x="306" y="197"/>
                </a:lnTo>
                <a:lnTo>
                  <a:pt x="307" y="197"/>
                </a:lnTo>
                <a:lnTo>
                  <a:pt x="306" y="196"/>
                </a:lnTo>
                <a:lnTo>
                  <a:pt x="306" y="196"/>
                </a:lnTo>
                <a:lnTo>
                  <a:pt x="306" y="195"/>
                </a:lnTo>
                <a:lnTo>
                  <a:pt x="305" y="195"/>
                </a:lnTo>
                <a:lnTo>
                  <a:pt x="298" y="190"/>
                </a:lnTo>
                <a:lnTo>
                  <a:pt x="294" y="186"/>
                </a:lnTo>
                <a:lnTo>
                  <a:pt x="293" y="186"/>
                </a:lnTo>
                <a:lnTo>
                  <a:pt x="292" y="185"/>
                </a:lnTo>
                <a:lnTo>
                  <a:pt x="292" y="184"/>
                </a:lnTo>
                <a:lnTo>
                  <a:pt x="291" y="184"/>
                </a:lnTo>
                <a:lnTo>
                  <a:pt x="291" y="183"/>
                </a:lnTo>
                <a:lnTo>
                  <a:pt x="291" y="182"/>
                </a:lnTo>
                <a:lnTo>
                  <a:pt x="291" y="181"/>
                </a:lnTo>
                <a:lnTo>
                  <a:pt x="291" y="180"/>
                </a:lnTo>
                <a:lnTo>
                  <a:pt x="291" y="178"/>
                </a:lnTo>
                <a:lnTo>
                  <a:pt x="292" y="174"/>
                </a:lnTo>
                <a:lnTo>
                  <a:pt x="293" y="171"/>
                </a:lnTo>
                <a:lnTo>
                  <a:pt x="293" y="169"/>
                </a:lnTo>
                <a:lnTo>
                  <a:pt x="293" y="166"/>
                </a:lnTo>
                <a:lnTo>
                  <a:pt x="293" y="162"/>
                </a:lnTo>
                <a:lnTo>
                  <a:pt x="294" y="160"/>
                </a:lnTo>
                <a:lnTo>
                  <a:pt x="294" y="159"/>
                </a:lnTo>
                <a:lnTo>
                  <a:pt x="294" y="158"/>
                </a:lnTo>
                <a:lnTo>
                  <a:pt x="295" y="156"/>
                </a:lnTo>
                <a:lnTo>
                  <a:pt x="296" y="154"/>
                </a:lnTo>
                <a:lnTo>
                  <a:pt x="298" y="153"/>
                </a:lnTo>
                <a:lnTo>
                  <a:pt x="300" y="150"/>
                </a:lnTo>
                <a:lnTo>
                  <a:pt x="301" y="148"/>
                </a:lnTo>
                <a:lnTo>
                  <a:pt x="302" y="147"/>
                </a:lnTo>
                <a:lnTo>
                  <a:pt x="304" y="143"/>
                </a:lnTo>
                <a:lnTo>
                  <a:pt x="305" y="141"/>
                </a:lnTo>
                <a:lnTo>
                  <a:pt x="306" y="140"/>
                </a:lnTo>
                <a:lnTo>
                  <a:pt x="307" y="139"/>
                </a:lnTo>
                <a:lnTo>
                  <a:pt x="308" y="138"/>
                </a:lnTo>
                <a:lnTo>
                  <a:pt x="308" y="137"/>
                </a:lnTo>
                <a:lnTo>
                  <a:pt x="309" y="137"/>
                </a:lnTo>
                <a:lnTo>
                  <a:pt x="310" y="136"/>
                </a:lnTo>
                <a:lnTo>
                  <a:pt x="312" y="135"/>
                </a:lnTo>
                <a:lnTo>
                  <a:pt x="313" y="134"/>
                </a:lnTo>
                <a:lnTo>
                  <a:pt x="315" y="134"/>
                </a:lnTo>
                <a:lnTo>
                  <a:pt x="317" y="133"/>
                </a:lnTo>
                <a:lnTo>
                  <a:pt x="321" y="133"/>
                </a:lnTo>
                <a:lnTo>
                  <a:pt x="324" y="133"/>
                </a:lnTo>
                <a:lnTo>
                  <a:pt x="327" y="132"/>
                </a:lnTo>
                <a:lnTo>
                  <a:pt x="329" y="132"/>
                </a:lnTo>
                <a:lnTo>
                  <a:pt x="330" y="131"/>
                </a:lnTo>
                <a:lnTo>
                  <a:pt x="331" y="131"/>
                </a:lnTo>
                <a:lnTo>
                  <a:pt x="332" y="130"/>
                </a:lnTo>
                <a:lnTo>
                  <a:pt x="333" y="129"/>
                </a:lnTo>
                <a:lnTo>
                  <a:pt x="333" y="128"/>
                </a:lnTo>
                <a:lnTo>
                  <a:pt x="333" y="128"/>
                </a:lnTo>
                <a:lnTo>
                  <a:pt x="334" y="127"/>
                </a:lnTo>
                <a:lnTo>
                  <a:pt x="334" y="126"/>
                </a:lnTo>
                <a:lnTo>
                  <a:pt x="334" y="126"/>
                </a:lnTo>
                <a:lnTo>
                  <a:pt x="334" y="125"/>
                </a:lnTo>
                <a:lnTo>
                  <a:pt x="333" y="124"/>
                </a:lnTo>
                <a:lnTo>
                  <a:pt x="333" y="124"/>
                </a:lnTo>
                <a:lnTo>
                  <a:pt x="332" y="123"/>
                </a:lnTo>
                <a:lnTo>
                  <a:pt x="332" y="123"/>
                </a:lnTo>
                <a:lnTo>
                  <a:pt x="331" y="122"/>
                </a:lnTo>
                <a:lnTo>
                  <a:pt x="330" y="122"/>
                </a:lnTo>
                <a:lnTo>
                  <a:pt x="329" y="121"/>
                </a:lnTo>
                <a:lnTo>
                  <a:pt x="325" y="120"/>
                </a:lnTo>
                <a:lnTo>
                  <a:pt x="324" y="120"/>
                </a:lnTo>
                <a:lnTo>
                  <a:pt x="323" y="120"/>
                </a:lnTo>
                <a:lnTo>
                  <a:pt x="323" y="120"/>
                </a:lnTo>
                <a:lnTo>
                  <a:pt x="323" y="119"/>
                </a:lnTo>
                <a:lnTo>
                  <a:pt x="323" y="119"/>
                </a:lnTo>
                <a:lnTo>
                  <a:pt x="323" y="118"/>
                </a:lnTo>
                <a:lnTo>
                  <a:pt x="323" y="118"/>
                </a:lnTo>
                <a:lnTo>
                  <a:pt x="324" y="117"/>
                </a:lnTo>
                <a:lnTo>
                  <a:pt x="324" y="116"/>
                </a:lnTo>
                <a:lnTo>
                  <a:pt x="325" y="115"/>
                </a:lnTo>
                <a:lnTo>
                  <a:pt x="327" y="113"/>
                </a:lnTo>
                <a:lnTo>
                  <a:pt x="328" y="112"/>
                </a:lnTo>
                <a:lnTo>
                  <a:pt x="329" y="111"/>
                </a:lnTo>
                <a:lnTo>
                  <a:pt x="330" y="110"/>
                </a:lnTo>
                <a:lnTo>
                  <a:pt x="332" y="110"/>
                </a:lnTo>
                <a:lnTo>
                  <a:pt x="333" y="109"/>
                </a:lnTo>
                <a:lnTo>
                  <a:pt x="334" y="109"/>
                </a:lnTo>
                <a:lnTo>
                  <a:pt x="336" y="108"/>
                </a:lnTo>
                <a:lnTo>
                  <a:pt x="337" y="108"/>
                </a:lnTo>
                <a:lnTo>
                  <a:pt x="338" y="109"/>
                </a:lnTo>
                <a:lnTo>
                  <a:pt x="339" y="109"/>
                </a:lnTo>
                <a:lnTo>
                  <a:pt x="340" y="109"/>
                </a:lnTo>
                <a:lnTo>
                  <a:pt x="340" y="110"/>
                </a:lnTo>
                <a:lnTo>
                  <a:pt x="341" y="110"/>
                </a:lnTo>
                <a:lnTo>
                  <a:pt x="341" y="110"/>
                </a:lnTo>
                <a:lnTo>
                  <a:pt x="342" y="112"/>
                </a:lnTo>
                <a:lnTo>
                  <a:pt x="343" y="114"/>
                </a:lnTo>
                <a:lnTo>
                  <a:pt x="343" y="114"/>
                </a:lnTo>
                <a:lnTo>
                  <a:pt x="344" y="115"/>
                </a:lnTo>
                <a:lnTo>
                  <a:pt x="345" y="116"/>
                </a:lnTo>
                <a:lnTo>
                  <a:pt x="345" y="117"/>
                </a:lnTo>
                <a:lnTo>
                  <a:pt x="346" y="117"/>
                </a:lnTo>
                <a:lnTo>
                  <a:pt x="347" y="117"/>
                </a:lnTo>
                <a:lnTo>
                  <a:pt x="347" y="118"/>
                </a:lnTo>
                <a:lnTo>
                  <a:pt x="348" y="118"/>
                </a:lnTo>
                <a:lnTo>
                  <a:pt x="350" y="118"/>
                </a:lnTo>
                <a:lnTo>
                  <a:pt x="351" y="117"/>
                </a:lnTo>
                <a:lnTo>
                  <a:pt x="351" y="117"/>
                </a:lnTo>
                <a:lnTo>
                  <a:pt x="352" y="117"/>
                </a:lnTo>
                <a:lnTo>
                  <a:pt x="353" y="116"/>
                </a:lnTo>
                <a:lnTo>
                  <a:pt x="353" y="116"/>
                </a:lnTo>
                <a:lnTo>
                  <a:pt x="354" y="115"/>
                </a:lnTo>
                <a:lnTo>
                  <a:pt x="354" y="114"/>
                </a:lnTo>
                <a:lnTo>
                  <a:pt x="355" y="111"/>
                </a:lnTo>
                <a:lnTo>
                  <a:pt x="356" y="108"/>
                </a:lnTo>
                <a:lnTo>
                  <a:pt x="356" y="107"/>
                </a:lnTo>
                <a:lnTo>
                  <a:pt x="356" y="106"/>
                </a:lnTo>
                <a:lnTo>
                  <a:pt x="356" y="106"/>
                </a:lnTo>
                <a:lnTo>
                  <a:pt x="356" y="105"/>
                </a:lnTo>
                <a:lnTo>
                  <a:pt x="356" y="104"/>
                </a:lnTo>
                <a:lnTo>
                  <a:pt x="356" y="103"/>
                </a:lnTo>
                <a:lnTo>
                  <a:pt x="356" y="102"/>
                </a:lnTo>
                <a:lnTo>
                  <a:pt x="355" y="100"/>
                </a:lnTo>
                <a:lnTo>
                  <a:pt x="354" y="99"/>
                </a:lnTo>
                <a:lnTo>
                  <a:pt x="353" y="98"/>
                </a:lnTo>
                <a:lnTo>
                  <a:pt x="351" y="96"/>
                </a:lnTo>
                <a:lnTo>
                  <a:pt x="350" y="95"/>
                </a:lnTo>
                <a:lnTo>
                  <a:pt x="349" y="94"/>
                </a:lnTo>
                <a:lnTo>
                  <a:pt x="349" y="93"/>
                </a:lnTo>
                <a:lnTo>
                  <a:pt x="348" y="92"/>
                </a:lnTo>
                <a:lnTo>
                  <a:pt x="348" y="91"/>
                </a:lnTo>
                <a:lnTo>
                  <a:pt x="348" y="90"/>
                </a:lnTo>
                <a:lnTo>
                  <a:pt x="348" y="89"/>
                </a:lnTo>
                <a:lnTo>
                  <a:pt x="348" y="89"/>
                </a:lnTo>
                <a:lnTo>
                  <a:pt x="348" y="89"/>
                </a:lnTo>
                <a:lnTo>
                  <a:pt x="348" y="89"/>
                </a:lnTo>
                <a:lnTo>
                  <a:pt x="349" y="89"/>
                </a:lnTo>
                <a:lnTo>
                  <a:pt x="350" y="89"/>
                </a:lnTo>
                <a:lnTo>
                  <a:pt x="352" y="89"/>
                </a:lnTo>
                <a:lnTo>
                  <a:pt x="353" y="89"/>
                </a:lnTo>
                <a:lnTo>
                  <a:pt x="354" y="89"/>
                </a:lnTo>
                <a:lnTo>
                  <a:pt x="355" y="88"/>
                </a:lnTo>
                <a:lnTo>
                  <a:pt x="356" y="88"/>
                </a:lnTo>
                <a:lnTo>
                  <a:pt x="357" y="87"/>
                </a:lnTo>
                <a:lnTo>
                  <a:pt x="358" y="87"/>
                </a:lnTo>
                <a:lnTo>
                  <a:pt x="360" y="86"/>
                </a:lnTo>
                <a:lnTo>
                  <a:pt x="361" y="84"/>
                </a:lnTo>
                <a:lnTo>
                  <a:pt x="363" y="82"/>
                </a:lnTo>
                <a:lnTo>
                  <a:pt x="365" y="80"/>
                </a:lnTo>
                <a:lnTo>
                  <a:pt x="366" y="79"/>
                </a:lnTo>
                <a:lnTo>
                  <a:pt x="367" y="77"/>
                </a:lnTo>
                <a:lnTo>
                  <a:pt x="368" y="75"/>
                </a:lnTo>
                <a:lnTo>
                  <a:pt x="368" y="74"/>
                </a:lnTo>
                <a:lnTo>
                  <a:pt x="368" y="73"/>
                </a:lnTo>
                <a:lnTo>
                  <a:pt x="368" y="72"/>
                </a:lnTo>
                <a:lnTo>
                  <a:pt x="368" y="71"/>
                </a:lnTo>
                <a:lnTo>
                  <a:pt x="368" y="70"/>
                </a:lnTo>
                <a:lnTo>
                  <a:pt x="368" y="69"/>
                </a:lnTo>
                <a:lnTo>
                  <a:pt x="368" y="68"/>
                </a:lnTo>
                <a:lnTo>
                  <a:pt x="368" y="67"/>
                </a:lnTo>
                <a:lnTo>
                  <a:pt x="367" y="66"/>
                </a:lnTo>
                <a:lnTo>
                  <a:pt x="367" y="65"/>
                </a:lnTo>
                <a:lnTo>
                  <a:pt x="366" y="65"/>
                </a:lnTo>
                <a:lnTo>
                  <a:pt x="365" y="64"/>
                </a:lnTo>
                <a:lnTo>
                  <a:pt x="364" y="63"/>
                </a:lnTo>
                <a:lnTo>
                  <a:pt x="363" y="62"/>
                </a:lnTo>
                <a:lnTo>
                  <a:pt x="360" y="60"/>
                </a:lnTo>
                <a:lnTo>
                  <a:pt x="358" y="59"/>
                </a:lnTo>
                <a:lnTo>
                  <a:pt x="357" y="59"/>
                </a:lnTo>
                <a:lnTo>
                  <a:pt x="356" y="57"/>
                </a:lnTo>
                <a:lnTo>
                  <a:pt x="355" y="56"/>
                </a:lnTo>
                <a:lnTo>
                  <a:pt x="355" y="55"/>
                </a:lnTo>
                <a:lnTo>
                  <a:pt x="354" y="54"/>
                </a:lnTo>
                <a:lnTo>
                  <a:pt x="354" y="54"/>
                </a:lnTo>
                <a:lnTo>
                  <a:pt x="354" y="53"/>
                </a:lnTo>
                <a:lnTo>
                  <a:pt x="354" y="52"/>
                </a:lnTo>
                <a:lnTo>
                  <a:pt x="355" y="51"/>
                </a:lnTo>
                <a:lnTo>
                  <a:pt x="355" y="50"/>
                </a:lnTo>
                <a:lnTo>
                  <a:pt x="357" y="44"/>
                </a:lnTo>
                <a:lnTo>
                  <a:pt x="358" y="41"/>
                </a:lnTo>
                <a:lnTo>
                  <a:pt x="359" y="39"/>
                </a:lnTo>
                <a:lnTo>
                  <a:pt x="359" y="37"/>
                </a:lnTo>
                <a:lnTo>
                  <a:pt x="359" y="36"/>
                </a:lnTo>
                <a:lnTo>
                  <a:pt x="359" y="35"/>
                </a:lnTo>
                <a:lnTo>
                  <a:pt x="359" y="34"/>
                </a:lnTo>
                <a:lnTo>
                  <a:pt x="359" y="35"/>
                </a:lnTo>
                <a:lnTo>
                  <a:pt x="360" y="35"/>
                </a:lnTo>
                <a:lnTo>
                  <a:pt x="360" y="35"/>
                </a:lnTo>
                <a:lnTo>
                  <a:pt x="361" y="35"/>
                </a:lnTo>
                <a:lnTo>
                  <a:pt x="361" y="35"/>
                </a:lnTo>
                <a:lnTo>
                  <a:pt x="362" y="35"/>
                </a:lnTo>
                <a:lnTo>
                  <a:pt x="363" y="35"/>
                </a:lnTo>
                <a:lnTo>
                  <a:pt x="363" y="35"/>
                </a:lnTo>
                <a:lnTo>
                  <a:pt x="364" y="34"/>
                </a:lnTo>
                <a:lnTo>
                  <a:pt x="365" y="33"/>
                </a:lnTo>
                <a:lnTo>
                  <a:pt x="367" y="32"/>
                </a:lnTo>
                <a:lnTo>
                  <a:pt x="368" y="30"/>
                </a:lnTo>
                <a:lnTo>
                  <a:pt x="371" y="27"/>
                </a:lnTo>
                <a:lnTo>
                  <a:pt x="371" y="27"/>
                </a:lnTo>
                <a:lnTo>
                  <a:pt x="372" y="26"/>
                </a:lnTo>
                <a:lnTo>
                  <a:pt x="373" y="25"/>
                </a:lnTo>
                <a:lnTo>
                  <a:pt x="375" y="25"/>
                </a:lnTo>
                <a:lnTo>
                  <a:pt x="376" y="24"/>
                </a:lnTo>
                <a:lnTo>
                  <a:pt x="377" y="24"/>
                </a:lnTo>
                <a:lnTo>
                  <a:pt x="378" y="24"/>
                </a:lnTo>
                <a:lnTo>
                  <a:pt x="379" y="24"/>
                </a:lnTo>
                <a:lnTo>
                  <a:pt x="380" y="24"/>
                </a:lnTo>
                <a:lnTo>
                  <a:pt x="380" y="24"/>
                </a:lnTo>
                <a:lnTo>
                  <a:pt x="382" y="24"/>
                </a:lnTo>
                <a:lnTo>
                  <a:pt x="383" y="25"/>
                </a:lnTo>
                <a:lnTo>
                  <a:pt x="384" y="26"/>
                </a:lnTo>
                <a:lnTo>
                  <a:pt x="385" y="26"/>
                </a:lnTo>
                <a:lnTo>
                  <a:pt x="386" y="26"/>
                </a:lnTo>
                <a:lnTo>
                  <a:pt x="388" y="26"/>
                </a:lnTo>
                <a:lnTo>
                  <a:pt x="391" y="25"/>
                </a:lnTo>
                <a:lnTo>
                  <a:pt x="393" y="25"/>
                </a:lnTo>
                <a:lnTo>
                  <a:pt x="397" y="24"/>
                </a:lnTo>
                <a:lnTo>
                  <a:pt x="399" y="24"/>
                </a:lnTo>
                <a:lnTo>
                  <a:pt x="400" y="24"/>
                </a:lnTo>
                <a:lnTo>
                  <a:pt x="401" y="24"/>
                </a:lnTo>
                <a:lnTo>
                  <a:pt x="402" y="24"/>
                </a:lnTo>
                <a:lnTo>
                  <a:pt x="408" y="25"/>
                </a:lnTo>
                <a:lnTo>
                  <a:pt x="410" y="25"/>
                </a:lnTo>
                <a:lnTo>
                  <a:pt x="412" y="26"/>
                </a:lnTo>
                <a:lnTo>
                  <a:pt x="415" y="26"/>
                </a:lnTo>
                <a:lnTo>
                  <a:pt x="417" y="25"/>
                </a:lnTo>
                <a:lnTo>
                  <a:pt x="419" y="25"/>
                </a:lnTo>
                <a:lnTo>
                  <a:pt x="420" y="25"/>
                </a:lnTo>
                <a:lnTo>
                  <a:pt x="420" y="25"/>
                </a:lnTo>
                <a:lnTo>
                  <a:pt x="421" y="24"/>
                </a:lnTo>
                <a:lnTo>
                  <a:pt x="422" y="23"/>
                </a:lnTo>
                <a:lnTo>
                  <a:pt x="422" y="23"/>
                </a:lnTo>
                <a:lnTo>
                  <a:pt x="423" y="21"/>
                </a:lnTo>
                <a:lnTo>
                  <a:pt x="424" y="20"/>
                </a:lnTo>
                <a:lnTo>
                  <a:pt x="424" y="18"/>
                </a:lnTo>
                <a:lnTo>
                  <a:pt x="427" y="7"/>
                </a:lnTo>
                <a:lnTo>
                  <a:pt x="428" y="4"/>
                </a:lnTo>
                <a:lnTo>
                  <a:pt x="428" y="2"/>
                </a:lnTo>
                <a:lnTo>
                  <a:pt x="429" y="1"/>
                </a:lnTo>
                <a:lnTo>
                  <a:pt x="430" y="0"/>
                </a:lnTo>
                <a:lnTo>
                  <a:pt x="430" y="0"/>
                </a:lnTo>
                <a:lnTo>
                  <a:pt x="430" y="0"/>
                </a:lnTo>
              </a:path>
            </a:pathLst>
          </a:custGeom>
          <a:noFill/>
          <a:ln w="98425">
            <a:solidFill>
              <a:srgbClr val="CCCC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136" name="Freeform 252">
            <a:extLst>
              <a:ext uri="{FF2B5EF4-FFF2-40B4-BE49-F238E27FC236}">
                <a16:creationId xmlns:a16="http://schemas.microsoft.com/office/drawing/2014/main" id="{EB8B648A-056B-489C-982B-3D31481593DF}"/>
              </a:ext>
            </a:extLst>
          </p:cNvPr>
          <p:cNvSpPr>
            <a:spLocks/>
          </p:cNvSpPr>
          <p:nvPr/>
        </p:nvSpPr>
        <p:spPr bwMode="auto">
          <a:xfrm>
            <a:off x="9361652" y="1895932"/>
            <a:ext cx="526847" cy="781608"/>
          </a:xfrm>
          <a:custGeom>
            <a:avLst/>
            <a:gdLst>
              <a:gd name="T0" fmla="*/ 258 w 517"/>
              <a:gd name="T1" fmla="*/ 105 h 767"/>
              <a:gd name="T2" fmla="*/ 281 w 517"/>
              <a:gd name="T3" fmla="*/ 107 h 767"/>
              <a:gd name="T4" fmla="*/ 290 w 517"/>
              <a:gd name="T5" fmla="*/ 147 h 767"/>
              <a:gd name="T6" fmla="*/ 254 w 517"/>
              <a:gd name="T7" fmla="*/ 165 h 767"/>
              <a:gd name="T8" fmla="*/ 217 w 517"/>
              <a:gd name="T9" fmla="*/ 213 h 767"/>
              <a:gd name="T10" fmla="*/ 194 w 517"/>
              <a:gd name="T11" fmla="*/ 277 h 767"/>
              <a:gd name="T12" fmla="*/ 201 w 517"/>
              <a:gd name="T13" fmla="*/ 320 h 767"/>
              <a:gd name="T14" fmla="*/ 189 w 517"/>
              <a:gd name="T15" fmla="*/ 356 h 767"/>
              <a:gd name="T16" fmla="*/ 201 w 517"/>
              <a:gd name="T17" fmla="*/ 389 h 767"/>
              <a:gd name="T18" fmla="*/ 215 w 517"/>
              <a:gd name="T19" fmla="*/ 406 h 767"/>
              <a:gd name="T20" fmla="*/ 258 w 517"/>
              <a:gd name="T21" fmla="*/ 384 h 767"/>
              <a:gd name="T22" fmla="*/ 276 w 517"/>
              <a:gd name="T23" fmla="*/ 406 h 767"/>
              <a:gd name="T24" fmla="*/ 294 w 517"/>
              <a:gd name="T25" fmla="*/ 409 h 767"/>
              <a:gd name="T26" fmla="*/ 314 w 517"/>
              <a:gd name="T27" fmla="*/ 396 h 767"/>
              <a:gd name="T28" fmla="*/ 322 w 517"/>
              <a:gd name="T29" fmla="*/ 379 h 767"/>
              <a:gd name="T30" fmla="*/ 336 w 517"/>
              <a:gd name="T31" fmla="*/ 420 h 767"/>
              <a:gd name="T32" fmla="*/ 379 w 517"/>
              <a:gd name="T33" fmla="*/ 449 h 767"/>
              <a:gd name="T34" fmla="*/ 416 w 517"/>
              <a:gd name="T35" fmla="*/ 449 h 767"/>
              <a:gd name="T36" fmla="*/ 419 w 517"/>
              <a:gd name="T37" fmla="*/ 495 h 767"/>
              <a:gd name="T38" fmla="*/ 444 w 517"/>
              <a:gd name="T39" fmla="*/ 501 h 767"/>
              <a:gd name="T40" fmla="*/ 491 w 517"/>
              <a:gd name="T41" fmla="*/ 558 h 767"/>
              <a:gd name="T42" fmla="*/ 501 w 517"/>
              <a:gd name="T43" fmla="*/ 569 h 767"/>
              <a:gd name="T44" fmla="*/ 513 w 517"/>
              <a:gd name="T45" fmla="*/ 593 h 767"/>
              <a:gd name="T46" fmla="*/ 484 w 517"/>
              <a:gd name="T47" fmla="*/ 602 h 767"/>
              <a:gd name="T48" fmla="*/ 459 w 517"/>
              <a:gd name="T49" fmla="*/ 646 h 767"/>
              <a:gd name="T50" fmla="*/ 424 w 517"/>
              <a:gd name="T51" fmla="*/ 640 h 767"/>
              <a:gd name="T52" fmla="*/ 400 w 517"/>
              <a:gd name="T53" fmla="*/ 647 h 767"/>
              <a:gd name="T54" fmla="*/ 400 w 517"/>
              <a:gd name="T55" fmla="*/ 674 h 767"/>
              <a:gd name="T56" fmla="*/ 364 w 517"/>
              <a:gd name="T57" fmla="*/ 676 h 767"/>
              <a:gd name="T58" fmla="*/ 339 w 517"/>
              <a:gd name="T59" fmla="*/ 702 h 767"/>
              <a:gd name="T60" fmla="*/ 298 w 517"/>
              <a:gd name="T61" fmla="*/ 692 h 767"/>
              <a:gd name="T62" fmla="*/ 281 w 517"/>
              <a:gd name="T63" fmla="*/ 678 h 767"/>
              <a:gd name="T64" fmla="*/ 278 w 517"/>
              <a:gd name="T65" fmla="*/ 719 h 767"/>
              <a:gd name="T66" fmla="*/ 239 w 517"/>
              <a:gd name="T67" fmla="*/ 750 h 767"/>
              <a:gd name="T68" fmla="*/ 200 w 517"/>
              <a:gd name="T69" fmla="*/ 767 h 767"/>
              <a:gd name="T70" fmla="*/ 161 w 517"/>
              <a:gd name="T71" fmla="*/ 721 h 767"/>
              <a:gd name="T72" fmla="*/ 151 w 517"/>
              <a:gd name="T73" fmla="*/ 686 h 767"/>
              <a:gd name="T74" fmla="*/ 133 w 517"/>
              <a:gd name="T75" fmla="*/ 678 h 767"/>
              <a:gd name="T76" fmla="*/ 111 w 517"/>
              <a:gd name="T77" fmla="*/ 639 h 767"/>
              <a:gd name="T78" fmla="*/ 71 w 517"/>
              <a:gd name="T79" fmla="*/ 634 h 767"/>
              <a:gd name="T80" fmla="*/ 88 w 517"/>
              <a:gd name="T81" fmla="*/ 664 h 767"/>
              <a:gd name="T82" fmla="*/ 65 w 517"/>
              <a:gd name="T83" fmla="*/ 695 h 767"/>
              <a:gd name="T84" fmla="*/ 50 w 517"/>
              <a:gd name="T85" fmla="*/ 667 h 767"/>
              <a:gd name="T86" fmla="*/ 38 w 517"/>
              <a:gd name="T87" fmla="*/ 620 h 767"/>
              <a:gd name="T88" fmla="*/ 25 w 517"/>
              <a:gd name="T89" fmla="*/ 596 h 767"/>
              <a:gd name="T90" fmla="*/ 21 w 517"/>
              <a:gd name="T91" fmla="*/ 570 h 767"/>
              <a:gd name="T92" fmla="*/ 42 w 517"/>
              <a:gd name="T93" fmla="*/ 551 h 767"/>
              <a:gd name="T94" fmla="*/ 55 w 517"/>
              <a:gd name="T95" fmla="*/ 504 h 767"/>
              <a:gd name="T96" fmla="*/ 39 w 517"/>
              <a:gd name="T97" fmla="*/ 472 h 767"/>
              <a:gd name="T98" fmla="*/ 30 w 517"/>
              <a:gd name="T99" fmla="*/ 440 h 767"/>
              <a:gd name="T100" fmla="*/ 11 w 517"/>
              <a:gd name="T101" fmla="*/ 391 h 767"/>
              <a:gd name="T102" fmla="*/ 7 w 517"/>
              <a:gd name="T103" fmla="*/ 329 h 767"/>
              <a:gd name="T104" fmla="*/ 15 w 517"/>
              <a:gd name="T105" fmla="*/ 294 h 767"/>
              <a:gd name="T106" fmla="*/ 36 w 517"/>
              <a:gd name="T107" fmla="*/ 252 h 767"/>
              <a:gd name="T108" fmla="*/ 51 w 517"/>
              <a:gd name="T109" fmla="*/ 192 h 767"/>
              <a:gd name="T110" fmla="*/ 74 w 517"/>
              <a:gd name="T111" fmla="*/ 150 h 767"/>
              <a:gd name="T112" fmla="*/ 113 w 517"/>
              <a:gd name="T113" fmla="*/ 146 h 767"/>
              <a:gd name="T114" fmla="*/ 120 w 517"/>
              <a:gd name="T115" fmla="*/ 114 h 767"/>
              <a:gd name="T116" fmla="*/ 84 w 517"/>
              <a:gd name="T117" fmla="*/ 70 h 767"/>
              <a:gd name="T118" fmla="*/ 55 w 517"/>
              <a:gd name="T119" fmla="*/ 22 h 767"/>
              <a:gd name="T120" fmla="*/ 96 w 517"/>
              <a:gd name="T121" fmla="*/ 15 h 767"/>
              <a:gd name="T122" fmla="*/ 157 w 517"/>
              <a:gd name="T123" fmla="*/ 31 h 767"/>
              <a:gd name="T124" fmla="*/ 200 w 517"/>
              <a:gd name="T125" fmla="*/ 54 h 7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517" h="767">
                <a:moveTo>
                  <a:pt x="238" y="79"/>
                </a:moveTo>
                <a:lnTo>
                  <a:pt x="240" y="79"/>
                </a:lnTo>
                <a:lnTo>
                  <a:pt x="241" y="79"/>
                </a:lnTo>
                <a:lnTo>
                  <a:pt x="243" y="78"/>
                </a:lnTo>
                <a:lnTo>
                  <a:pt x="249" y="77"/>
                </a:lnTo>
                <a:lnTo>
                  <a:pt x="250" y="77"/>
                </a:lnTo>
                <a:lnTo>
                  <a:pt x="251" y="77"/>
                </a:lnTo>
                <a:lnTo>
                  <a:pt x="252" y="77"/>
                </a:lnTo>
                <a:lnTo>
                  <a:pt x="253" y="77"/>
                </a:lnTo>
                <a:lnTo>
                  <a:pt x="254" y="77"/>
                </a:lnTo>
                <a:lnTo>
                  <a:pt x="254" y="77"/>
                </a:lnTo>
                <a:lnTo>
                  <a:pt x="255" y="77"/>
                </a:lnTo>
                <a:lnTo>
                  <a:pt x="255" y="78"/>
                </a:lnTo>
                <a:lnTo>
                  <a:pt x="255" y="78"/>
                </a:lnTo>
                <a:lnTo>
                  <a:pt x="256" y="79"/>
                </a:lnTo>
                <a:lnTo>
                  <a:pt x="257" y="83"/>
                </a:lnTo>
                <a:lnTo>
                  <a:pt x="258" y="87"/>
                </a:lnTo>
                <a:lnTo>
                  <a:pt x="258" y="87"/>
                </a:lnTo>
                <a:lnTo>
                  <a:pt x="258" y="89"/>
                </a:lnTo>
                <a:lnTo>
                  <a:pt x="258" y="90"/>
                </a:lnTo>
                <a:lnTo>
                  <a:pt x="258" y="92"/>
                </a:lnTo>
                <a:lnTo>
                  <a:pt x="258" y="103"/>
                </a:lnTo>
                <a:lnTo>
                  <a:pt x="258" y="104"/>
                </a:lnTo>
                <a:lnTo>
                  <a:pt x="258" y="105"/>
                </a:lnTo>
                <a:lnTo>
                  <a:pt x="258" y="107"/>
                </a:lnTo>
                <a:lnTo>
                  <a:pt x="259" y="109"/>
                </a:lnTo>
                <a:lnTo>
                  <a:pt x="259" y="110"/>
                </a:lnTo>
                <a:lnTo>
                  <a:pt x="260" y="110"/>
                </a:lnTo>
                <a:lnTo>
                  <a:pt x="260" y="111"/>
                </a:lnTo>
                <a:lnTo>
                  <a:pt x="260" y="111"/>
                </a:lnTo>
                <a:lnTo>
                  <a:pt x="261" y="112"/>
                </a:lnTo>
                <a:lnTo>
                  <a:pt x="262" y="112"/>
                </a:lnTo>
                <a:lnTo>
                  <a:pt x="263" y="112"/>
                </a:lnTo>
                <a:lnTo>
                  <a:pt x="263" y="112"/>
                </a:lnTo>
                <a:lnTo>
                  <a:pt x="264" y="111"/>
                </a:lnTo>
                <a:lnTo>
                  <a:pt x="264" y="111"/>
                </a:lnTo>
                <a:lnTo>
                  <a:pt x="267" y="109"/>
                </a:lnTo>
                <a:lnTo>
                  <a:pt x="268" y="108"/>
                </a:lnTo>
                <a:lnTo>
                  <a:pt x="269" y="107"/>
                </a:lnTo>
                <a:lnTo>
                  <a:pt x="270" y="107"/>
                </a:lnTo>
                <a:lnTo>
                  <a:pt x="271" y="107"/>
                </a:lnTo>
                <a:lnTo>
                  <a:pt x="272" y="106"/>
                </a:lnTo>
                <a:lnTo>
                  <a:pt x="274" y="106"/>
                </a:lnTo>
                <a:lnTo>
                  <a:pt x="275" y="106"/>
                </a:lnTo>
                <a:lnTo>
                  <a:pt x="276" y="106"/>
                </a:lnTo>
                <a:lnTo>
                  <a:pt x="278" y="106"/>
                </a:lnTo>
                <a:lnTo>
                  <a:pt x="279" y="106"/>
                </a:lnTo>
                <a:lnTo>
                  <a:pt x="281" y="107"/>
                </a:lnTo>
                <a:lnTo>
                  <a:pt x="282" y="107"/>
                </a:lnTo>
                <a:lnTo>
                  <a:pt x="284" y="108"/>
                </a:lnTo>
                <a:lnTo>
                  <a:pt x="285" y="109"/>
                </a:lnTo>
                <a:lnTo>
                  <a:pt x="287" y="110"/>
                </a:lnTo>
                <a:lnTo>
                  <a:pt x="288" y="111"/>
                </a:lnTo>
                <a:lnTo>
                  <a:pt x="289" y="112"/>
                </a:lnTo>
                <a:lnTo>
                  <a:pt x="290" y="112"/>
                </a:lnTo>
                <a:lnTo>
                  <a:pt x="291" y="113"/>
                </a:lnTo>
                <a:lnTo>
                  <a:pt x="292" y="115"/>
                </a:lnTo>
                <a:lnTo>
                  <a:pt x="292" y="116"/>
                </a:lnTo>
                <a:lnTo>
                  <a:pt x="293" y="117"/>
                </a:lnTo>
                <a:lnTo>
                  <a:pt x="294" y="119"/>
                </a:lnTo>
                <a:lnTo>
                  <a:pt x="294" y="120"/>
                </a:lnTo>
                <a:lnTo>
                  <a:pt x="294" y="121"/>
                </a:lnTo>
                <a:lnTo>
                  <a:pt x="294" y="121"/>
                </a:lnTo>
                <a:lnTo>
                  <a:pt x="294" y="122"/>
                </a:lnTo>
                <a:lnTo>
                  <a:pt x="293" y="134"/>
                </a:lnTo>
                <a:lnTo>
                  <a:pt x="293" y="137"/>
                </a:lnTo>
                <a:lnTo>
                  <a:pt x="293" y="140"/>
                </a:lnTo>
                <a:lnTo>
                  <a:pt x="292" y="143"/>
                </a:lnTo>
                <a:lnTo>
                  <a:pt x="292" y="144"/>
                </a:lnTo>
                <a:lnTo>
                  <a:pt x="291" y="145"/>
                </a:lnTo>
                <a:lnTo>
                  <a:pt x="291" y="147"/>
                </a:lnTo>
                <a:lnTo>
                  <a:pt x="290" y="147"/>
                </a:lnTo>
                <a:lnTo>
                  <a:pt x="290" y="148"/>
                </a:lnTo>
                <a:lnTo>
                  <a:pt x="289" y="148"/>
                </a:lnTo>
                <a:lnTo>
                  <a:pt x="288" y="149"/>
                </a:lnTo>
                <a:lnTo>
                  <a:pt x="287" y="149"/>
                </a:lnTo>
                <a:lnTo>
                  <a:pt x="286" y="149"/>
                </a:lnTo>
                <a:lnTo>
                  <a:pt x="285" y="149"/>
                </a:lnTo>
                <a:lnTo>
                  <a:pt x="284" y="149"/>
                </a:lnTo>
                <a:lnTo>
                  <a:pt x="282" y="149"/>
                </a:lnTo>
                <a:lnTo>
                  <a:pt x="280" y="149"/>
                </a:lnTo>
                <a:lnTo>
                  <a:pt x="278" y="148"/>
                </a:lnTo>
                <a:lnTo>
                  <a:pt x="276" y="148"/>
                </a:lnTo>
                <a:lnTo>
                  <a:pt x="275" y="148"/>
                </a:lnTo>
                <a:lnTo>
                  <a:pt x="274" y="148"/>
                </a:lnTo>
                <a:lnTo>
                  <a:pt x="273" y="149"/>
                </a:lnTo>
                <a:lnTo>
                  <a:pt x="272" y="149"/>
                </a:lnTo>
                <a:lnTo>
                  <a:pt x="271" y="150"/>
                </a:lnTo>
                <a:lnTo>
                  <a:pt x="269" y="152"/>
                </a:lnTo>
                <a:lnTo>
                  <a:pt x="266" y="155"/>
                </a:lnTo>
                <a:lnTo>
                  <a:pt x="262" y="160"/>
                </a:lnTo>
                <a:lnTo>
                  <a:pt x="260" y="161"/>
                </a:lnTo>
                <a:lnTo>
                  <a:pt x="259" y="162"/>
                </a:lnTo>
                <a:lnTo>
                  <a:pt x="257" y="164"/>
                </a:lnTo>
                <a:lnTo>
                  <a:pt x="256" y="165"/>
                </a:lnTo>
                <a:lnTo>
                  <a:pt x="254" y="165"/>
                </a:lnTo>
                <a:lnTo>
                  <a:pt x="251" y="166"/>
                </a:lnTo>
                <a:lnTo>
                  <a:pt x="250" y="167"/>
                </a:lnTo>
                <a:lnTo>
                  <a:pt x="248" y="168"/>
                </a:lnTo>
                <a:lnTo>
                  <a:pt x="247" y="169"/>
                </a:lnTo>
                <a:lnTo>
                  <a:pt x="246" y="170"/>
                </a:lnTo>
                <a:lnTo>
                  <a:pt x="245" y="171"/>
                </a:lnTo>
                <a:lnTo>
                  <a:pt x="241" y="174"/>
                </a:lnTo>
                <a:lnTo>
                  <a:pt x="240" y="175"/>
                </a:lnTo>
                <a:lnTo>
                  <a:pt x="239" y="176"/>
                </a:lnTo>
                <a:lnTo>
                  <a:pt x="236" y="178"/>
                </a:lnTo>
                <a:lnTo>
                  <a:pt x="235" y="179"/>
                </a:lnTo>
                <a:lnTo>
                  <a:pt x="233" y="181"/>
                </a:lnTo>
                <a:lnTo>
                  <a:pt x="230" y="185"/>
                </a:lnTo>
                <a:lnTo>
                  <a:pt x="223" y="193"/>
                </a:lnTo>
                <a:lnTo>
                  <a:pt x="221" y="196"/>
                </a:lnTo>
                <a:lnTo>
                  <a:pt x="220" y="198"/>
                </a:lnTo>
                <a:lnTo>
                  <a:pt x="220" y="199"/>
                </a:lnTo>
                <a:lnTo>
                  <a:pt x="219" y="200"/>
                </a:lnTo>
                <a:lnTo>
                  <a:pt x="219" y="202"/>
                </a:lnTo>
                <a:lnTo>
                  <a:pt x="218" y="205"/>
                </a:lnTo>
                <a:lnTo>
                  <a:pt x="218" y="209"/>
                </a:lnTo>
                <a:lnTo>
                  <a:pt x="218" y="211"/>
                </a:lnTo>
                <a:lnTo>
                  <a:pt x="217" y="212"/>
                </a:lnTo>
                <a:lnTo>
                  <a:pt x="217" y="213"/>
                </a:lnTo>
                <a:lnTo>
                  <a:pt x="216" y="215"/>
                </a:lnTo>
                <a:lnTo>
                  <a:pt x="214" y="220"/>
                </a:lnTo>
                <a:lnTo>
                  <a:pt x="214" y="222"/>
                </a:lnTo>
                <a:lnTo>
                  <a:pt x="213" y="223"/>
                </a:lnTo>
                <a:lnTo>
                  <a:pt x="213" y="225"/>
                </a:lnTo>
                <a:lnTo>
                  <a:pt x="213" y="227"/>
                </a:lnTo>
                <a:lnTo>
                  <a:pt x="213" y="229"/>
                </a:lnTo>
                <a:lnTo>
                  <a:pt x="213" y="236"/>
                </a:lnTo>
                <a:lnTo>
                  <a:pt x="213" y="242"/>
                </a:lnTo>
                <a:lnTo>
                  <a:pt x="213" y="245"/>
                </a:lnTo>
                <a:lnTo>
                  <a:pt x="213" y="247"/>
                </a:lnTo>
                <a:lnTo>
                  <a:pt x="213" y="249"/>
                </a:lnTo>
                <a:lnTo>
                  <a:pt x="213" y="250"/>
                </a:lnTo>
                <a:lnTo>
                  <a:pt x="212" y="252"/>
                </a:lnTo>
                <a:lnTo>
                  <a:pt x="211" y="254"/>
                </a:lnTo>
                <a:lnTo>
                  <a:pt x="211" y="255"/>
                </a:lnTo>
                <a:lnTo>
                  <a:pt x="210" y="257"/>
                </a:lnTo>
                <a:lnTo>
                  <a:pt x="209" y="259"/>
                </a:lnTo>
                <a:lnTo>
                  <a:pt x="208" y="260"/>
                </a:lnTo>
                <a:lnTo>
                  <a:pt x="207" y="261"/>
                </a:lnTo>
                <a:lnTo>
                  <a:pt x="199" y="270"/>
                </a:lnTo>
                <a:lnTo>
                  <a:pt x="197" y="273"/>
                </a:lnTo>
                <a:lnTo>
                  <a:pt x="196" y="275"/>
                </a:lnTo>
                <a:lnTo>
                  <a:pt x="194" y="277"/>
                </a:lnTo>
                <a:lnTo>
                  <a:pt x="193" y="279"/>
                </a:lnTo>
                <a:lnTo>
                  <a:pt x="192" y="283"/>
                </a:lnTo>
                <a:lnTo>
                  <a:pt x="191" y="284"/>
                </a:lnTo>
                <a:lnTo>
                  <a:pt x="191" y="285"/>
                </a:lnTo>
                <a:lnTo>
                  <a:pt x="190" y="287"/>
                </a:lnTo>
                <a:lnTo>
                  <a:pt x="190" y="288"/>
                </a:lnTo>
                <a:lnTo>
                  <a:pt x="190" y="290"/>
                </a:lnTo>
                <a:lnTo>
                  <a:pt x="189" y="295"/>
                </a:lnTo>
                <a:lnTo>
                  <a:pt x="188" y="300"/>
                </a:lnTo>
                <a:lnTo>
                  <a:pt x="188" y="301"/>
                </a:lnTo>
                <a:lnTo>
                  <a:pt x="188" y="302"/>
                </a:lnTo>
                <a:lnTo>
                  <a:pt x="189" y="303"/>
                </a:lnTo>
                <a:lnTo>
                  <a:pt x="189" y="304"/>
                </a:lnTo>
                <a:lnTo>
                  <a:pt x="189" y="304"/>
                </a:lnTo>
                <a:lnTo>
                  <a:pt x="189" y="305"/>
                </a:lnTo>
                <a:lnTo>
                  <a:pt x="190" y="306"/>
                </a:lnTo>
                <a:lnTo>
                  <a:pt x="191" y="307"/>
                </a:lnTo>
                <a:lnTo>
                  <a:pt x="192" y="309"/>
                </a:lnTo>
                <a:lnTo>
                  <a:pt x="198" y="315"/>
                </a:lnTo>
                <a:lnTo>
                  <a:pt x="199" y="316"/>
                </a:lnTo>
                <a:lnTo>
                  <a:pt x="200" y="318"/>
                </a:lnTo>
                <a:lnTo>
                  <a:pt x="200" y="318"/>
                </a:lnTo>
                <a:lnTo>
                  <a:pt x="201" y="319"/>
                </a:lnTo>
                <a:lnTo>
                  <a:pt x="201" y="320"/>
                </a:lnTo>
                <a:lnTo>
                  <a:pt x="201" y="321"/>
                </a:lnTo>
                <a:lnTo>
                  <a:pt x="202" y="322"/>
                </a:lnTo>
                <a:lnTo>
                  <a:pt x="202" y="323"/>
                </a:lnTo>
                <a:lnTo>
                  <a:pt x="202" y="324"/>
                </a:lnTo>
                <a:lnTo>
                  <a:pt x="202" y="325"/>
                </a:lnTo>
                <a:lnTo>
                  <a:pt x="202" y="326"/>
                </a:lnTo>
                <a:lnTo>
                  <a:pt x="201" y="328"/>
                </a:lnTo>
                <a:lnTo>
                  <a:pt x="201" y="329"/>
                </a:lnTo>
                <a:lnTo>
                  <a:pt x="200" y="331"/>
                </a:lnTo>
                <a:lnTo>
                  <a:pt x="199" y="333"/>
                </a:lnTo>
                <a:lnTo>
                  <a:pt x="198" y="334"/>
                </a:lnTo>
                <a:lnTo>
                  <a:pt x="195" y="338"/>
                </a:lnTo>
                <a:lnTo>
                  <a:pt x="193" y="340"/>
                </a:lnTo>
                <a:lnTo>
                  <a:pt x="191" y="342"/>
                </a:lnTo>
                <a:lnTo>
                  <a:pt x="191" y="343"/>
                </a:lnTo>
                <a:lnTo>
                  <a:pt x="191" y="344"/>
                </a:lnTo>
                <a:lnTo>
                  <a:pt x="190" y="345"/>
                </a:lnTo>
                <a:lnTo>
                  <a:pt x="190" y="347"/>
                </a:lnTo>
                <a:lnTo>
                  <a:pt x="190" y="348"/>
                </a:lnTo>
                <a:lnTo>
                  <a:pt x="190" y="350"/>
                </a:lnTo>
                <a:lnTo>
                  <a:pt x="190" y="351"/>
                </a:lnTo>
                <a:lnTo>
                  <a:pt x="190" y="353"/>
                </a:lnTo>
                <a:lnTo>
                  <a:pt x="190" y="354"/>
                </a:lnTo>
                <a:lnTo>
                  <a:pt x="189" y="356"/>
                </a:lnTo>
                <a:lnTo>
                  <a:pt x="188" y="358"/>
                </a:lnTo>
                <a:lnTo>
                  <a:pt x="186" y="363"/>
                </a:lnTo>
                <a:lnTo>
                  <a:pt x="185" y="365"/>
                </a:lnTo>
                <a:lnTo>
                  <a:pt x="185" y="366"/>
                </a:lnTo>
                <a:lnTo>
                  <a:pt x="185" y="367"/>
                </a:lnTo>
                <a:lnTo>
                  <a:pt x="185" y="369"/>
                </a:lnTo>
                <a:lnTo>
                  <a:pt x="185" y="369"/>
                </a:lnTo>
                <a:lnTo>
                  <a:pt x="185" y="370"/>
                </a:lnTo>
                <a:lnTo>
                  <a:pt x="185" y="371"/>
                </a:lnTo>
                <a:lnTo>
                  <a:pt x="185" y="372"/>
                </a:lnTo>
                <a:lnTo>
                  <a:pt x="186" y="373"/>
                </a:lnTo>
                <a:lnTo>
                  <a:pt x="187" y="375"/>
                </a:lnTo>
                <a:lnTo>
                  <a:pt x="188" y="377"/>
                </a:lnTo>
                <a:lnTo>
                  <a:pt x="189" y="378"/>
                </a:lnTo>
                <a:lnTo>
                  <a:pt x="189" y="379"/>
                </a:lnTo>
                <a:lnTo>
                  <a:pt x="192" y="382"/>
                </a:lnTo>
                <a:lnTo>
                  <a:pt x="194" y="385"/>
                </a:lnTo>
                <a:lnTo>
                  <a:pt x="195" y="386"/>
                </a:lnTo>
                <a:lnTo>
                  <a:pt x="197" y="388"/>
                </a:lnTo>
                <a:lnTo>
                  <a:pt x="197" y="388"/>
                </a:lnTo>
                <a:lnTo>
                  <a:pt x="198" y="389"/>
                </a:lnTo>
                <a:lnTo>
                  <a:pt x="199" y="389"/>
                </a:lnTo>
                <a:lnTo>
                  <a:pt x="200" y="389"/>
                </a:lnTo>
                <a:lnTo>
                  <a:pt x="201" y="389"/>
                </a:lnTo>
                <a:lnTo>
                  <a:pt x="202" y="389"/>
                </a:lnTo>
                <a:lnTo>
                  <a:pt x="203" y="389"/>
                </a:lnTo>
                <a:lnTo>
                  <a:pt x="207" y="389"/>
                </a:lnTo>
                <a:lnTo>
                  <a:pt x="208" y="388"/>
                </a:lnTo>
                <a:lnTo>
                  <a:pt x="210" y="388"/>
                </a:lnTo>
                <a:lnTo>
                  <a:pt x="211" y="387"/>
                </a:lnTo>
                <a:lnTo>
                  <a:pt x="212" y="387"/>
                </a:lnTo>
                <a:lnTo>
                  <a:pt x="212" y="387"/>
                </a:lnTo>
                <a:lnTo>
                  <a:pt x="213" y="387"/>
                </a:lnTo>
                <a:lnTo>
                  <a:pt x="213" y="388"/>
                </a:lnTo>
                <a:lnTo>
                  <a:pt x="213" y="388"/>
                </a:lnTo>
                <a:lnTo>
                  <a:pt x="213" y="389"/>
                </a:lnTo>
                <a:lnTo>
                  <a:pt x="214" y="390"/>
                </a:lnTo>
                <a:lnTo>
                  <a:pt x="214" y="391"/>
                </a:lnTo>
                <a:lnTo>
                  <a:pt x="213" y="394"/>
                </a:lnTo>
                <a:lnTo>
                  <a:pt x="213" y="398"/>
                </a:lnTo>
                <a:lnTo>
                  <a:pt x="213" y="400"/>
                </a:lnTo>
                <a:lnTo>
                  <a:pt x="212" y="401"/>
                </a:lnTo>
                <a:lnTo>
                  <a:pt x="213" y="403"/>
                </a:lnTo>
                <a:lnTo>
                  <a:pt x="213" y="403"/>
                </a:lnTo>
                <a:lnTo>
                  <a:pt x="213" y="404"/>
                </a:lnTo>
                <a:lnTo>
                  <a:pt x="214" y="405"/>
                </a:lnTo>
                <a:lnTo>
                  <a:pt x="214" y="406"/>
                </a:lnTo>
                <a:lnTo>
                  <a:pt x="215" y="406"/>
                </a:lnTo>
                <a:lnTo>
                  <a:pt x="215" y="406"/>
                </a:lnTo>
                <a:lnTo>
                  <a:pt x="216" y="406"/>
                </a:lnTo>
                <a:lnTo>
                  <a:pt x="217" y="407"/>
                </a:lnTo>
                <a:lnTo>
                  <a:pt x="218" y="407"/>
                </a:lnTo>
                <a:lnTo>
                  <a:pt x="223" y="406"/>
                </a:lnTo>
                <a:lnTo>
                  <a:pt x="228" y="406"/>
                </a:lnTo>
                <a:lnTo>
                  <a:pt x="229" y="406"/>
                </a:lnTo>
                <a:lnTo>
                  <a:pt x="230" y="406"/>
                </a:lnTo>
                <a:lnTo>
                  <a:pt x="231" y="406"/>
                </a:lnTo>
                <a:lnTo>
                  <a:pt x="232" y="405"/>
                </a:lnTo>
                <a:lnTo>
                  <a:pt x="232" y="404"/>
                </a:lnTo>
                <a:lnTo>
                  <a:pt x="234" y="402"/>
                </a:lnTo>
                <a:lnTo>
                  <a:pt x="235" y="401"/>
                </a:lnTo>
                <a:lnTo>
                  <a:pt x="236" y="400"/>
                </a:lnTo>
                <a:lnTo>
                  <a:pt x="237" y="399"/>
                </a:lnTo>
                <a:lnTo>
                  <a:pt x="238" y="397"/>
                </a:lnTo>
                <a:lnTo>
                  <a:pt x="243" y="394"/>
                </a:lnTo>
                <a:lnTo>
                  <a:pt x="247" y="391"/>
                </a:lnTo>
                <a:lnTo>
                  <a:pt x="249" y="389"/>
                </a:lnTo>
                <a:lnTo>
                  <a:pt x="252" y="387"/>
                </a:lnTo>
                <a:lnTo>
                  <a:pt x="253" y="386"/>
                </a:lnTo>
                <a:lnTo>
                  <a:pt x="254" y="386"/>
                </a:lnTo>
                <a:lnTo>
                  <a:pt x="255" y="385"/>
                </a:lnTo>
                <a:lnTo>
                  <a:pt x="258" y="384"/>
                </a:lnTo>
                <a:lnTo>
                  <a:pt x="260" y="383"/>
                </a:lnTo>
                <a:lnTo>
                  <a:pt x="261" y="383"/>
                </a:lnTo>
                <a:lnTo>
                  <a:pt x="262" y="382"/>
                </a:lnTo>
                <a:lnTo>
                  <a:pt x="264" y="382"/>
                </a:lnTo>
                <a:lnTo>
                  <a:pt x="267" y="382"/>
                </a:lnTo>
                <a:lnTo>
                  <a:pt x="269" y="381"/>
                </a:lnTo>
                <a:lnTo>
                  <a:pt x="270" y="381"/>
                </a:lnTo>
                <a:lnTo>
                  <a:pt x="271" y="382"/>
                </a:lnTo>
                <a:lnTo>
                  <a:pt x="272" y="382"/>
                </a:lnTo>
                <a:lnTo>
                  <a:pt x="273" y="382"/>
                </a:lnTo>
                <a:lnTo>
                  <a:pt x="274" y="383"/>
                </a:lnTo>
                <a:lnTo>
                  <a:pt x="275" y="384"/>
                </a:lnTo>
                <a:lnTo>
                  <a:pt x="276" y="384"/>
                </a:lnTo>
                <a:lnTo>
                  <a:pt x="277" y="385"/>
                </a:lnTo>
                <a:lnTo>
                  <a:pt x="277" y="386"/>
                </a:lnTo>
                <a:lnTo>
                  <a:pt x="278" y="387"/>
                </a:lnTo>
                <a:lnTo>
                  <a:pt x="278" y="389"/>
                </a:lnTo>
                <a:lnTo>
                  <a:pt x="278" y="390"/>
                </a:lnTo>
                <a:lnTo>
                  <a:pt x="278" y="390"/>
                </a:lnTo>
                <a:lnTo>
                  <a:pt x="278" y="391"/>
                </a:lnTo>
                <a:lnTo>
                  <a:pt x="278" y="394"/>
                </a:lnTo>
                <a:lnTo>
                  <a:pt x="277" y="397"/>
                </a:lnTo>
                <a:lnTo>
                  <a:pt x="276" y="403"/>
                </a:lnTo>
                <a:lnTo>
                  <a:pt x="276" y="406"/>
                </a:lnTo>
                <a:lnTo>
                  <a:pt x="276" y="408"/>
                </a:lnTo>
                <a:lnTo>
                  <a:pt x="276" y="409"/>
                </a:lnTo>
                <a:lnTo>
                  <a:pt x="276" y="410"/>
                </a:lnTo>
                <a:lnTo>
                  <a:pt x="276" y="412"/>
                </a:lnTo>
                <a:lnTo>
                  <a:pt x="277" y="413"/>
                </a:lnTo>
                <a:lnTo>
                  <a:pt x="278" y="415"/>
                </a:lnTo>
                <a:lnTo>
                  <a:pt x="279" y="417"/>
                </a:lnTo>
                <a:lnTo>
                  <a:pt x="280" y="418"/>
                </a:lnTo>
                <a:lnTo>
                  <a:pt x="281" y="419"/>
                </a:lnTo>
                <a:lnTo>
                  <a:pt x="282" y="420"/>
                </a:lnTo>
                <a:lnTo>
                  <a:pt x="283" y="420"/>
                </a:lnTo>
                <a:lnTo>
                  <a:pt x="283" y="421"/>
                </a:lnTo>
                <a:lnTo>
                  <a:pt x="284" y="421"/>
                </a:lnTo>
                <a:lnTo>
                  <a:pt x="284" y="420"/>
                </a:lnTo>
                <a:lnTo>
                  <a:pt x="285" y="420"/>
                </a:lnTo>
                <a:lnTo>
                  <a:pt x="285" y="420"/>
                </a:lnTo>
                <a:lnTo>
                  <a:pt x="286" y="420"/>
                </a:lnTo>
                <a:lnTo>
                  <a:pt x="287" y="418"/>
                </a:lnTo>
                <a:lnTo>
                  <a:pt x="288" y="415"/>
                </a:lnTo>
                <a:lnTo>
                  <a:pt x="289" y="414"/>
                </a:lnTo>
                <a:lnTo>
                  <a:pt x="290" y="414"/>
                </a:lnTo>
                <a:lnTo>
                  <a:pt x="293" y="410"/>
                </a:lnTo>
                <a:lnTo>
                  <a:pt x="294" y="410"/>
                </a:lnTo>
                <a:lnTo>
                  <a:pt x="294" y="409"/>
                </a:lnTo>
                <a:lnTo>
                  <a:pt x="295" y="408"/>
                </a:lnTo>
                <a:lnTo>
                  <a:pt x="296" y="406"/>
                </a:lnTo>
                <a:lnTo>
                  <a:pt x="296" y="405"/>
                </a:lnTo>
                <a:lnTo>
                  <a:pt x="297" y="404"/>
                </a:lnTo>
                <a:lnTo>
                  <a:pt x="297" y="404"/>
                </a:lnTo>
                <a:lnTo>
                  <a:pt x="298" y="403"/>
                </a:lnTo>
                <a:lnTo>
                  <a:pt x="299" y="403"/>
                </a:lnTo>
                <a:lnTo>
                  <a:pt x="301" y="401"/>
                </a:lnTo>
                <a:lnTo>
                  <a:pt x="302" y="401"/>
                </a:lnTo>
                <a:lnTo>
                  <a:pt x="303" y="400"/>
                </a:lnTo>
                <a:lnTo>
                  <a:pt x="304" y="400"/>
                </a:lnTo>
                <a:lnTo>
                  <a:pt x="304" y="399"/>
                </a:lnTo>
                <a:lnTo>
                  <a:pt x="305" y="399"/>
                </a:lnTo>
                <a:lnTo>
                  <a:pt x="305" y="399"/>
                </a:lnTo>
                <a:lnTo>
                  <a:pt x="306" y="400"/>
                </a:lnTo>
                <a:lnTo>
                  <a:pt x="307" y="400"/>
                </a:lnTo>
                <a:lnTo>
                  <a:pt x="308" y="400"/>
                </a:lnTo>
                <a:lnTo>
                  <a:pt x="308" y="400"/>
                </a:lnTo>
                <a:lnTo>
                  <a:pt x="309" y="400"/>
                </a:lnTo>
                <a:lnTo>
                  <a:pt x="310" y="400"/>
                </a:lnTo>
                <a:lnTo>
                  <a:pt x="311" y="399"/>
                </a:lnTo>
                <a:lnTo>
                  <a:pt x="311" y="398"/>
                </a:lnTo>
                <a:lnTo>
                  <a:pt x="313" y="397"/>
                </a:lnTo>
                <a:lnTo>
                  <a:pt x="314" y="396"/>
                </a:lnTo>
                <a:lnTo>
                  <a:pt x="314" y="395"/>
                </a:lnTo>
                <a:lnTo>
                  <a:pt x="314" y="395"/>
                </a:lnTo>
                <a:lnTo>
                  <a:pt x="315" y="394"/>
                </a:lnTo>
                <a:lnTo>
                  <a:pt x="315" y="393"/>
                </a:lnTo>
                <a:lnTo>
                  <a:pt x="315" y="391"/>
                </a:lnTo>
                <a:lnTo>
                  <a:pt x="315" y="390"/>
                </a:lnTo>
                <a:lnTo>
                  <a:pt x="314" y="389"/>
                </a:lnTo>
                <a:lnTo>
                  <a:pt x="312" y="379"/>
                </a:lnTo>
                <a:lnTo>
                  <a:pt x="312" y="377"/>
                </a:lnTo>
                <a:lnTo>
                  <a:pt x="312" y="376"/>
                </a:lnTo>
                <a:lnTo>
                  <a:pt x="312" y="375"/>
                </a:lnTo>
                <a:lnTo>
                  <a:pt x="312" y="374"/>
                </a:lnTo>
                <a:lnTo>
                  <a:pt x="313" y="374"/>
                </a:lnTo>
                <a:lnTo>
                  <a:pt x="313" y="373"/>
                </a:lnTo>
                <a:lnTo>
                  <a:pt x="314" y="373"/>
                </a:lnTo>
                <a:lnTo>
                  <a:pt x="315" y="373"/>
                </a:lnTo>
                <a:lnTo>
                  <a:pt x="316" y="373"/>
                </a:lnTo>
                <a:lnTo>
                  <a:pt x="318" y="373"/>
                </a:lnTo>
                <a:lnTo>
                  <a:pt x="319" y="373"/>
                </a:lnTo>
                <a:lnTo>
                  <a:pt x="319" y="374"/>
                </a:lnTo>
                <a:lnTo>
                  <a:pt x="319" y="374"/>
                </a:lnTo>
                <a:lnTo>
                  <a:pt x="320" y="375"/>
                </a:lnTo>
                <a:lnTo>
                  <a:pt x="320" y="376"/>
                </a:lnTo>
                <a:lnTo>
                  <a:pt x="322" y="379"/>
                </a:lnTo>
                <a:lnTo>
                  <a:pt x="324" y="383"/>
                </a:lnTo>
                <a:lnTo>
                  <a:pt x="325" y="385"/>
                </a:lnTo>
                <a:lnTo>
                  <a:pt x="326" y="387"/>
                </a:lnTo>
                <a:lnTo>
                  <a:pt x="326" y="389"/>
                </a:lnTo>
                <a:lnTo>
                  <a:pt x="326" y="391"/>
                </a:lnTo>
                <a:lnTo>
                  <a:pt x="326" y="394"/>
                </a:lnTo>
                <a:lnTo>
                  <a:pt x="326" y="395"/>
                </a:lnTo>
                <a:lnTo>
                  <a:pt x="327" y="397"/>
                </a:lnTo>
                <a:lnTo>
                  <a:pt x="327" y="398"/>
                </a:lnTo>
                <a:lnTo>
                  <a:pt x="328" y="401"/>
                </a:lnTo>
                <a:lnTo>
                  <a:pt x="329" y="402"/>
                </a:lnTo>
                <a:lnTo>
                  <a:pt x="331" y="406"/>
                </a:lnTo>
                <a:lnTo>
                  <a:pt x="331" y="407"/>
                </a:lnTo>
                <a:lnTo>
                  <a:pt x="332" y="408"/>
                </a:lnTo>
                <a:lnTo>
                  <a:pt x="333" y="409"/>
                </a:lnTo>
                <a:lnTo>
                  <a:pt x="333" y="410"/>
                </a:lnTo>
                <a:lnTo>
                  <a:pt x="333" y="411"/>
                </a:lnTo>
                <a:lnTo>
                  <a:pt x="333" y="412"/>
                </a:lnTo>
                <a:lnTo>
                  <a:pt x="334" y="414"/>
                </a:lnTo>
                <a:lnTo>
                  <a:pt x="334" y="416"/>
                </a:lnTo>
                <a:lnTo>
                  <a:pt x="334" y="417"/>
                </a:lnTo>
                <a:lnTo>
                  <a:pt x="335" y="418"/>
                </a:lnTo>
                <a:lnTo>
                  <a:pt x="335" y="419"/>
                </a:lnTo>
                <a:lnTo>
                  <a:pt x="336" y="420"/>
                </a:lnTo>
                <a:lnTo>
                  <a:pt x="340" y="424"/>
                </a:lnTo>
                <a:lnTo>
                  <a:pt x="341" y="425"/>
                </a:lnTo>
                <a:lnTo>
                  <a:pt x="342" y="427"/>
                </a:lnTo>
                <a:lnTo>
                  <a:pt x="343" y="429"/>
                </a:lnTo>
                <a:lnTo>
                  <a:pt x="344" y="431"/>
                </a:lnTo>
                <a:lnTo>
                  <a:pt x="345" y="432"/>
                </a:lnTo>
                <a:lnTo>
                  <a:pt x="346" y="433"/>
                </a:lnTo>
                <a:lnTo>
                  <a:pt x="347" y="434"/>
                </a:lnTo>
                <a:lnTo>
                  <a:pt x="349" y="435"/>
                </a:lnTo>
                <a:lnTo>
                  <a:pt x="349" y="435"/>
                </a:lnTo>
                <a:lnTo>
                  <a:pt x="352" y="436"/>
                </a:lnTo>
                <a:lnTo>
                  <a:pt x="353" y="437"/>
                </a:lnTo>
                <a:lnTo>
                  <a:pt x="354" y="438"/>
                </a:lnTo>
                <a:lnTo>
                  <a:pt x="356" y="439"/>
                </a:lnTo>
                <a:lnTo>
                  <a:pt x="358" y="441"/>
                </a:lnTo>
                <a:lnTo>
                  <a:pt x="359" y="442"/>
                </a:lnTo>
                <a:lnTo>
                  <a:pt x="361" y="443"/>
                </a:lnTo>
                <a:lnTo>
                  <a:pt x="362" y="444"/>
                </a:lnTo>
                <a:lnTo>
                  <a:pt x="368" y="447"/>
                </a:lnTo>
                <a:lnTo>
                  <a:pt x="371" y="448"/>
                </a:lnTo>
                <a:lnTo>
                  <a:pt x="372" y="448"/>
                </a:lnTo>
                <a:lnTo>
                  <a:pt x="373" y="448"/>
                </a:lnTo>
                <a:lnTo>
                  <a:pt x="378" y="449"/>
                </a:lnTo>
                <a:lnTo>
                  <a:pt x="379" y="449"/>
                </a:lnTo>
                <a:lnTo>
                  <a:pt x="380" y="449"/>
                </a:lnTo>
                <a:lnTo>
                  <a:pt x="381" y="449"/>
                </a:lnTo>
                <a:lnTo>
                  <a:pt x="382" y="449"/>
                </a:lnTo>
                <a:lnTo>
                  <a:pt x="383" y="449"/>
                </a:lnTo>
                <a:lnTo>
                  <a:pt x="386" y="447"/>
                </a:lnTo>
                <a:lnTo>
                  <a:pt x="389" y="446"/>
                </a:lnTo>
                <a:lnTo>
                  <a:pt x="391" y="445"/>
                </a:lnTo>
                <a:lnTo>
                  <a:pt x="393" y="445"/>
                </a:lnTo>
                <a:lnTo>
                  <a:pt x="400" y="442"/>
                </a:lnTo>
                <a:lnTo>
                  <a:pt x="402" y="442"/>
                </a:lnTo>
                <a:lnTo>
                  <a:pt x="406" y="441"/>
                </a:lnTo>
                <a:lnTo>
                  <a:pt x="407" y="441"/>
                </a:lnTo>
                <a:lnTo>
                  <a:pt x="407" y="441"/>
                </a:lnTo>
                <a:lnTo>
                  <a:pt x="408" y="441"/>
                </a:lnTo>
                <a:lnTo>
                  <a:pt x="409" y="441"/>
                </a:lnTo>
                <a:lnTo>
                  <a:pt x="410" y="441"/>
                </a:lnTo>
                <a:lnTo>
                  <a:pt x="410" y="442"/>
                </a:lnTo>
                <a:lnTo>
                  <a:pt x="411" y="442"/>
                </a:lnTo>
                <a:lnTo>
                  <a:pt x="412" y="442"/>
                </a:lnTo>
                <a:lnTo>
                  <a:pt x="413" y="443"/>
                </a:lnTo>
                <a:lnTo>
                  <a:pt x="414" y="445"/>
                </a:lnTo>
                <a:lnTo>
                  <a:pt x="414" y="446"/>
                </a:lnTo>
                <a:lnTo>
                  <a:pt x="415" y="447"/>
                </a:lnTo>
                <a:lnTo>
                  <a:pt x="416" y="449"/>
                </a:lnTo>
                <a:lnTo>
                  <a:pt x="416" y="451"/>
                </a:lnTo>
                <a:lnTo>
                  <a:pt x="417" y="454"/>
                </a:lnTo>
                <a:lnTo>
                  <a:pt x="417" y="456"/>
                </a:lnTo>
                <a:lnTo>
                  <a:pt x="417" y="457"/>
                </a:lnTo>
                <a:lnTo>
                  <a:pt x="418" y="459"/>
                </a:lnTo>
                <a:lnTo>
                  <a:pt x="417" y="461"/>
                </a:lnTo>
                <a:lnTo>
                  <a:pt x="417" y="462"/>
                </a:lnTo>
                <a:lnTo>
                  <a:pt x="417" y="464"/>
                </a:lnTo>
                <a:lnTo>
                  <a:pt x="417" y="465"/>
                </a:lnTo>
                <a:lnTo>
                  <a:pt x="415" y="471"/>
                </a:lnTo>
                <a:lnTo>
                  <a:pt x="415" y="474"/>
                </a:lnTo>
                <a:lnTo>
                  <a:pt x="415" y="475"/>
                </a:lnTo>
                <a:lnTo>
                  <a:pt x="415" y="477"/>
                </a:lnTo>
                <a:lnTo>
                  <a:pt x="414" y="478"/>
                </a:lnTo>
                <a:lnTo>
                  <a:pt x="414" y="480"/>
                </a:lnTo>
                <a:lnTo>
                  <a:pt x="415" y="482"/>
                </a:lnTo>
                <a:lnTo>
                  <a:pt x="415" y="484"/>
                </a:lnTo>
                <a:lnTo>
                  <a:pt x="415" y="486"/>
                </a:lnTo>
                <a:lnTo>
                  <a:pt x="416" y="488"/>
                </a:lnTo>
                <a:lnTo>
                  <a:pt x="416" y="490"/>
                </a:lnTo>
                <a:lnTo>
                  <a:pt x="417" y="492"/>
                </a:lnTo>
                <a:lnTo>
                  <a:pt x="418" y="493"/>
                </a:lnTo>
                <a:lnTo>
                  <a:pt x="419" y="494"/>
                </a:lnTo>
                <a:lnTo>
                  <a:pt x="419" y="495"/>
                </a:lnTo>
                <a:lnTo>
                  <a:pt x="420" y="496"/>
                </a:lnTo>
                <a:lnTo>
                  <a:pt x="422" y="497"/>
                </a:lnTo>
                <a:lnTo>
                  <a:pt x="423" y="498"/>
                </a:lnTo>
                <a:lnTo>
                  <a:pt x="425" y="499"/>
                </a:lnTo>
                <a:lnTo>
                  <a:pt x="426" y="500"/>
                </a:lnTo>
                <a:lnTo>
                  <a:pt x="428" y="501"/>
                </a:lnTo>
                <a:lnTo>
                  <a:pt x="429" y="501"/>
                </a:lnTo>
                <a:lnTo>
                  <a:pt x="430" y="501"/>
                </a:lnTo>
                <a:lnTo>
                  <a:pt x="431" y="501"/>
                </a:lnTo>
                <a:lnTo>
                  <a:pt x="432" y="501"/>
                </a:lnTo>
                <a:lnTo>
                  <a:pt x="433" y="501"/>
                </a:lnTo>
                <a:lnTo>
                  <a:pt x="434" y="501"/>
                </a:lnTo>
                <a:lnTo>
                  <a:pt x="434" y="500"/>
                </a:lnTo>
                <a:lnTo>
                  <a:pt x="436" y="499"/>
                </a:lnTo>
                <a:lnTo>
                  <a:pt x="437" y="499"/>
                </a:lnTo>
                <a:lnTo>
                  <a:pt x="437" y="498"/>
                </a:lnTo>
                <a:lnTo>
                  <a:pt x="438" y="498"/>
                </a:lnTo>
                <a:lnTo>
                  <a:pt x="439" y="498"/>
                </a:lnTo>
                <a:lnTo>
                  <a:pt x="439" y="498"/>
                </a:lnTo>
                <a:lnTo>
                  <a:pt x="440" y="498"/>
                </a:lnTo>
                <a:lnTo>
                  <a:pt x="440" y="499"/>
                </a:lnTo>
                <a:lnTo>
                  <a:pt x="441" y="499"/>
                </a:lnTo>
                <a:lnTo>
                  <a:pt x="443" y="500"/>
                </a:lnTo>
                <a:lnTo>
                  <a:pt x="444" y="501"/>
                </a:lnTo>
                <a:lnTo>
                  <a:pt x="445" y="503"/>
                </a:lnTo>
                <a:lnTo>
                  <a:pt x="447" y="505"/>
                </a:lnTo>
                <a:lnTo>
                  <a:pt x="448" y="507"/>
                </a:lnTo>
                <a:lnTo>
                  <a:pt x="449" y="508"/>
                </a:lnTo>
                <a:lnTo>
                  <a:pt x="450" y="510"/>
                </a:lnTo>
                <a:lnTo>
                  <a:pt x="452" y="514"/>
                </a:lnTo>
                <a:lnTo>
                  <a:pt x="453" y="515"/>
                </a:lnTo>
                <a:lnTo>
                  <a:pt x="454" y="518"/>
                </a:lnTo>
                <a:lnTo>
                  <a:pt x="455" y="519"/>
                </a:lnTo>
                <a:lnTo>
                  <a:pt x="456" y="520"/>
                </a:lnTo>
                <a:lnTo>
                  <a:pt x="457" y="521"/>
                </a:lnTo>
                <a:lnTo>
                  <a:pt x="458" y="521"/>
                </a:lnTo>
                <a:lnTo>
                  <a:pt x="468" y="529"/>
                </a:lnTo>
                <a:lnTo>
                  <a:pt x="470" y="531"/>
                </a:lnTo>
                <a:lnTo>
                  <a:pt x="472" y="532"/>
                </a:lnTo>
                <a:lnTo>
                  <a:pt x="477" y="537"/>
                </a:lnTo>
                <a:lnTo>
                  <a:pt x="480" y="540"/>
                </a:lnTo>
                <a:lnTo>
                  <a:pt x="481" y="542"/>
                </a:lnTo>
                <a:lnTo>
                  <a:pt x="484" y="545"/>
                </a:lnTo>
                <a:lnTo>
                  <a:pt x="486" y="548"/>
                </a:lnTo>
                <a:lnTo>
                  <a:pt x="488" y="551"/>
                </a:lnTo>
                <a:lnTo>
                  <a:pt x="490" y="555"/>
                </a:lnTo>
                <a:lnTo>
                  <a:pt x="491" y="556"/>
                </a:lnTo>
                <a:lnTo>
                  <a:pt x="491" y="558"/>
                </a:lnTo>
                <a:lnTo>
                  <a:pt x="491" y="559"/>
                </a:lnTo>
                <a:lnTo>
                  <a:pt x="491" y="559"/>
                </a:lnTo>
                <a:lnTo>
                  <a:pt x="491" y="560"/>
                </a:lnTo>
                <a:lnTo>
                  <a:pt x="491" y="561"/>
                </a:lnTo>
                <a:lnTo>
                  <a:pt x="491" y="562"/>
                </a:lnTo>
                <a:lnTo>
                  <a:pt x="490" y="564"/>
                </a:lnTo>
                <a:lnTo>
                  <a:pt x="489" y="565"/>
                </a:lnTo>
                <a:lnTo>
                  <a:pt x="489" y="567"/>
                </a:lnTo>
                <a:lnTo>
                  <a:pt x="489" y="568"/>
                </a:lnTo>
                <a:lnTo>
                  <a:pt x="489" y="568"/>
                </a:lnTo>
                <a:lnTo>
                  <a:pt x="489" y="569"/>
                </a:lnTo>
                <a:lnTo>
                  <a:pt x="489" y="571"/>
                </a:lnTo>
                <a:lnTo>
                  <a:pt x="490" y="572"/>
                </a:lnTo>
                <a:lnTo>
                  <a:pt x="490" y="573"/>
                </a:lnTo>
                <a:lnTo>
                  <a:pt x="491" y="574"/>
                </a:lnTo>
                <a:lnTo>
                  <a:pt x="492" y="574"/>
                </a:lnTo>
                <a:lnTo>
                  <a:pt x="492" y="575"/>
                </a:lnTo>
                <a:lnTo>
                  <a:pt x="493" y="575"/>
                </a:lnTo>
                <a:lnTo>
                  <a:pt x="494" y="575"/>
                </a:lnTo>
                <a:lnTo>
                  <a:pt x="494" y="574"/>
                </a:lnTo>
                <a:lnTo>
                  <a:pt x="495" y="574"/>
                </a:lnTo>
                <a:lnTo>
                  <a:pt x="498" y="571"/>
                </a:lnTo>
                <a:lnTo>
                  <a:pt x="500" y="570"/>
                </a:lnTo>
                <a:lnTo>
                  <a:pt x="501" y="569"/>
                </a:lnTo>
                <a:lnTo>
                  <a:pt x="502" y="568"/>
                </a:lnTo>
                <a:lnTo>
                  <a:pt x="503" y="568"/>
                </a:lnTo>
                <a:lnTo>
                  <a:pt x="505" y="568"/>
                </a:lnTo>
                <a:lnTo>
                  <a:pt x="506" y="568"/>
                </a:lnTo>
                <a:lnTo>
                  <a:pt x="507" y="568"/>
                </a:lnTo>
                <a:lnTo>
                  <a:pt x="507" y="568"/>
                </a:lnTo>
                <a:lnTo>
                  <a:pt x="508" y="568"/>
                </a:lnTo>
                <a:lnTo>
                  <a:pt x="508" y="568"/>
                </a:lnTo>
                <a:lnTo>
                  <a:pt x="509" y="568"/>
                </a:lnTo>
                <a:lnTo>
                  <a:pt x="509" y="569"/>
                </a:lnTo>
                <a:lnTo>
                  <a:pt x="511" y="570"/>
                </a:lnTo>
                <a:lnTo>
                  <a:pt x="512" y="572"/>
                </a:lnTo>
                <a:lnTo>
                  <a:pt x="513" y="574"/>
                </a:lnTo>
                <a:lnTo>
                  <a:pt x="515" y="579"/>
                </a:lnTo>
                <a:lnTo>
                  <a:pt x="516" y="582"/>
                </a:lnTo>
                <a:lnTo>
                  <a:pt x="517" y="583"/>
                </a:lnTo>
                <a:lnTo>
                  <a:pt x="517" y="583"/>
                </a:lnTo>
                <a:lnTo>
                  <a:pt x="517" y="584"/>
                </a:lnTo>
                <a:lnTo>
                  <a:pt x="517" y="585"/>
                </a:lnTo>
                <a:lnTo>
                  <a:pt x="516" y="586"/>
                </a:lnTo>
                <a:lnTo>
                  <a:pt x="516" y="587"/>
                </a:lnTo>
                <a:lnTo>
                  <a:pt x="515" y="588"/>
                </a:lnTo>
                <a:lnTo>
                  <a:pt x="514" y="590"/>
                </a:lnTo>
                <a:lnTo>
                  <a:pt x="513" y="593"/>
                </a:lnTo>
                <a:lnTo>
                  <a:pt x="511" y="595"/>
                </a:lnTo>
                <a:lnTo>
                  <a:pt x="510" y="596"/>
                </a:lnTo>
                <a:lnTo>
                  <a:pt x="510" y="596"/>
                </a:lnTo>
                <a:lnTo>
                  <a:pt x="509" y="597"/>
                </a:lnTo>
                <a:lnTo>
                  <a:pt x="508" y="598"/>
                </a:lnTo>
                <a:lnTo>
                  <a:pt x="507" y="598"/>
                </a:lnTo>
                <a:lnTo>
                  <a:pt x="506" y="599"/>
                </a:lnTo>
                <a:lnTo>
                  <a:pt x="505" y="599"/>
                </a:lnTo>
                <a:lnTo>
                  <a:pt x="505" y="599"/>
                </a:lnTo>
                <a:lnTo>
                  <a:pt x="504" y="599"/>
                </a:lnTo>
                <a:lnTo>
                  <a:pt x="503" y="599"/>
                </a:lnTo>
                <a:lnTo>
                  <a:pt x="502" y="599"/>
                </a:lnTo>
                <a:lnTo>
                  <a:pt x="501" y="599"/>
                </a:lnTo>
                <a:lnTo>
                  <a:pt x="499" y="599"/>
                </a:lnTo>
                <a:lnTo>
                  <a:pt x="497" y="598"/>
                </a:lnTo>
                <a:lnTo>
                  <a:pt x="493" y="597"/>
                </a:lnTo>
                <a:lnTo>
                  <a:pt x="491" y="597"/>
                </a:lnTo>
                <a:lnTo>
                  <a:pt x="489" y="597"/>
                </a:lnTo>
                <a:lnTo>
                  <a:pt x="488" y="597"/>
                </a:lnTo>
                <a:lnTo>
                  <a:pt x="488" y="597"/>
                </a:lnTo>
                <a:lnTo>
                  <a:pt x="487" y="597"/>
                </a:lnTo>
                <a:lnTo>
                  <a:pt x="486" y="598"/>
                </a:lnTo>
                <a:lnTo>
                  <a:pt x="485" y="599"/>
                </a:lnTo>
                <a:lnTo>
                  <a:pt x="484" y="602"/>
                </a:lnTo>
                <a:lnTo>
                  <a:pt x="483" y="603"/>
                </a:lnTo>
                <a:lnTo>
                  <a:pt x="482" y="604"/>
                </a:lnTo>
                <a:lnTo>
                  <a:pt x="482" y="605"/>
                </a:lnTo>
                <a:lnTo>
                  <a:pt x="481" y="606"/>
                </a:lnTo>
                <a:lnTo>
                  <a:pt x="480" y="607"/>
                </a:lnTo>
                <a:lnTo>
                  <a:pt x="479" y="608"/>
                </a:lnTo>
                <a:lnTo>
                  <a:pt x="476" y="610"/>
                </a:lnTo>
                <a:lnTo>
                  <a:pt x="474" y="611"/>
                </a:lnTo>
                <a:lnTo>
                  <a:pt x="473" y="612"/>
                </a:lnTo>
                <a:lnTo>
                  <a:pt x="471" y="615"/>
                </a:lnTo>
                <a:lnTo>
                  <a:pt x="468" y="617"/>
                </a:lnTo>
                <a:lnTo>
                  <a:pt x="468" y="618"/>
                </a:lnTo>
                <a:lnTo>
                  <a:pt x="467" y="619"/>
                </a:lnTo>
                <a:lnTo>
                  <a:pt x="467" y="620"/>
                </a:lnTo>
                <a:lnTo>
                  <a:pt x="466" y="621"/>
                </a:lnTo>
                <a:lnTo>
                  <a:pt x="466" y="622"/>
                </a:lnTo>
                <a:lnTo>
                  <a:pt x="466" y="626"/>
                </a:lnTo>
                <a:lnTo>
                  <a:pt x="466" y="628"/>
                </a:lnTo>
                <a:lnTo>
                  <a:pt x="466" y="629"/>
                </a:lnTo>
                <a:lnTo>
                  <a:pt x="465" y="632"/>
                </a:lnTo>
                <a:lnTo>
                  <a:pt x="464" y="634"/>
                </a:lnTo>
                <a:lnTo>
                  <a:pt x="462" y="638"/>
                </a:lnTo>
                <a:lnTo>
                  <a:pt x="461" y="642"/>
                </a:lnTo>
                <a:lnTo>
                  <a:pt x="459" y="646"/>
                </a:lnTo>
                <a:lnTo>
                  <a:pt x="459" y="647"/>
                </a:lnTo>
                <a:lnTo>
                  <a:pt x="458" y="647"/>
                </a:lnTo>
                <a:lnTo>
                  <a:pt x="457" y="648"/>
                </a:lnTo>
                <a:lnTo>
                  <a:pt x="456" y="649"/>
                </a:lnTo>
                <a:lnTo>
                  <a:pt x="456" y="649"/>
                </a:lnTo>
                <a:lnTo>
                  <a:pt x="456" y="650"/>
                </a:lnTo>
                <a:lnTo>
                  <a:pt x="454" y="650"/>
                </a:lnTo>
                <a:lnTo>
                  <a:pt x="450" y="651"/>
                </a:lnTo>
                <a:lnTo>
                  <a:pt x="447" y="652"/>
                </a:lnTo>
                <a:lnTo>
                  <a:pt x="445" y="652"/>
                </a:lnTo>
                <a:lnTo>
                  <a:pt x="444" y="652"/>
                </a:lnTo>
                <a:lnTo>
                  <a:pt x="442" y="652"/>
                </a:lnTo>
                <a:lnTo>
                  <a:pt x="440" y="651"/>
                </a:lnTo>
                <a:lnTo>
                  <a:pt x="439" y="651"/>
                </a:lnTo>
                <a:lnTo>
                  <a:pt x="437" y="650"/>
                </a:lnTo>
                <a:lnTo>
                  <a:pt x="436" y="650"/>
                </a:lnTo>
                <a:lnTo>
                  <a:pt x="435" y="649"/>
                </a:lnTo>
                <a:lnTo>
                  <a:pt x="434" y="648"/>
                </a:lnTo>
                <a:lnTo>
                  <a:pt x="433" y="647"/>
                </a:lnTo>
                <a:lnTo>
                  <a:pt x="430" y="645"/>
                </a:lnTo>
                <a:lnTo>
                  <a:pt x="429" y="643"/>
                </a:lnTo>
                <a:lnTo>
                  <a:pt x="427" y="642"/>
                </a:lnTo>
                <a:lnTo>
                  <a:pt x="425" y="641"/>
                </a:lnTo>
                <a:lnTo>
                  <a:pt x="424" y="640"/>
                </a:lnTo>
                <a:lnTo>
                  <a:pt x="423" y="640"/>
                </a:lnTo>
                <a:lnTo>
                  <a:pt x="422" y="639"/>
                </a:lnTo>
                <a:lnTo>
                  <a:pt x="421" y="639"/>
                </a:lnTo>
                <a:lnTo>
                  <a:pt x="419" y="639"/>
                </a:lnTo>
                <a:lnTo>
                  <a:pt x="418" y="639"/>
                </a:lnTo>
                <a:lnTo>
                  <a:pt x="417" y="640"/>
                </a:lnTo>
                <a:lnTo>
                  <a:pt x="417" y="640"/>
                </a:lnTo>
                <a:lnTo>
                  <a:pt x="416" y="641"/>
                </a:lnTo>
                <a:lnTo>
                  <a:pt x="415" y="642"/>
                </a:lnTo>
                <a:lnTo>
                  <a:pt x="413" y="645"/>
                </a:lnTo>
                <a:lnTo>
                  <a:pt x="412" y="646"/>
                </a:lnTo>
                <a:lnTo>
                  <a:pt x="412" y="646"/>
                </a:lnTo>
                <a:lnTo>
                  <a:pt x="411" y="647"/>
                </a:lnTo>
                <a:lnTo>
                  <a:pt x="411" y="647"/>
                </a:lnTo>
                <a:lnTo>
                  <a:pt x="410" y="648"/>
                </a:lnTo>
                <a:lnTo>
                  <a:pt x="410" y="648"/>
                </a:lnTo>
                <a:lnTo>
                  <a:pt x="409" y="648"/>
                </a:lnTo>
                <a:lnTo>
                  <a:pt x="408" y="648"/>
                </a:lnTo>
                <a:lnTo>
                  <a:pt x="407" y="647"/>
                </a:lnTo>
                <a:lnTo>
                  <a:pt x="404" y="647"/>
                </a:lnTo>
                <a:lnTo>
                  <a:pt x="403" y="647"/>
                </a:lnTo>
                <a:lnTo>
                  <a:pt x="402" y="647"/>
                </a:lnTo>
                <a:lnTo>
                  <a:pt x="401" y="647"/>
                </a:lnTo>
                <a:lnTo>
                  <a:pt x="400" y="647"/>
                </a:lnTo>
                <a:lnTo>
                  <a:pt x="399" y="647"/>
                </a:lnTo>
                <a:lnTo>
                  <a:pt x="399" y="647"/>
                </a:lnTo>
                <a:lnTo>
                  <a:pt x="398" y="648"/>
                </a:lnTo>
                <a:lnTo>
                  <a:pt x="398" y="648"/>
                </a:lnTo>
                <a:lnTo>
                  <a:pt x="397" y="648"/>
                </a:lnTo>
                <a:lnTo>
                  <a:pt x="397" y="649"/>
                </a:lnTo>
                <a:lnTo>
                  <a:pt x="397" y="649"/>
                </a:lnTo>
                <a:lnTo>
                  <a:pt x="397" y="650"/>
                </a:lnTo>
                <a:lnTo>
                  <a:pt x="397" y="650"/>
                </a:lnTo>
                <a:lnTo>
                  <a:pt x="397" y="651"/>
                </a:lnTo>
                <a:lnTo>
                  <a:pt x="397" y="652"/>
                </a:lnTo>
                <a:lnTo>
                  <a:pt x="398" y="653"/>
                </a:lnTo>
                <a:lnTo>
                  <a:pt x="401" y="659"/>
                </a:lnTo>
                <a:lnTo>
                  <a:pt x="402" y="662"/>
                </a:lnTo>
                <a:lnTo>
                  <a:pt x="402" y="663"/>
                </a:lnTo>
                <a:lnTo>
                  <a:pt x="402" y="664"/>
                </a:lnTo>
                <a:lnTo>
                  <a:pt x="403" y="666"/>
                </a:lnTo>
                <a:lnTo>
                  <a:pt x="403" y="667"/>
                </a:lnTo>
                <a:lnTo>
                  <a:pt x="402" y="668"/>
                </a:lnTo>
                <a:lnTo>
                  <a:pt x="402" y="669"/>
                </a:lnTo>
                <a:lnTo>
                  <a:pt x="402" y="670"/>
                </a:lnTo>
                <a:lnTo>
                  <a:pt x="401" y="671"/>
                </a:lnTo>
                <a:lnTo>
                  <a:pt x="401" y="673"/>
                </a:lnTo>
                <a:lnTo>
                  <a:pt x="400" y="674"/>
                </a:lnTo>
                <a:lnTo>
                  <a:pt x="398" y="675"/>
                </a:lnTo>
                <a:lnTo>
                  <a:pt x="398" y="676"/>
                </a:lnTo>
                <a:lnTo>
                  <a:pt x="397" y="677"/>
                </a:lnTo>
                <a:lnTo>
                  <a:pt x="396" y="677"/>
                </a:lnTo>
                <a:lnTo>
                  <a:pt x="395" y="678"/>
                </a:lnTo>
                <a:lnTo>
                  <a:pt x="394" y="678"/>
                </a:lnTo>
                <a:lnTo>
                  <a:pt x="392" y="679"/>
                </a:lnTo>
                <a:lnTo>
                  <a:pt x="391" y="679"/>
                </a:lnTo>
                <a:lnTo>
                  <a:pt x="390" y="679"/>
                </a:lnTo>
                <a:lnTo>
                  <a:pt x="388" y="679"/>
                </a:lnTo>
                <a:lnTo>
                  <a:pt x="387" y="679"/>
                </a:lnTo>
                <a:lnTo>
                  <a:pt x="386" y="679"/>
                </a:lnTo>
                <a:lnTo>
                  <a:pt x="384" y="679"/>
                </a:lnTo>
                <a:lnTo>
                  <a:pt x="383" y="678"/>
                </a:lnTo>
                <a:lnTo>
                  <a:pt x="382" y="678"/>
                </a:lnTo>
                <a:lnTo>
                  <a:pt x="379" y="677"/>
                </a:lnTo>
                <a:lnTo>
                  <a:pt x="378" y="677"/>
                </a:lnTo>
                <a:lnTo>
                  <a:pt x="377" y="676"/>
                </a:lnTo>
                <a:lnTo>
                  <a:pt x="376" y="676"/>
                </a:lnTo>
                <a:lnTo>
                  <a:pt x="374" y="676"/>
                </a:lnTo>
                <a:lnTo>
                  <a:pt x="372" y="676"/>
                </a:lnTo>
                <a:lnTo>
                  <a:pt x="370" y="676"/>
                </a:lnTo>
                <a:lnTo>
                  <a:pt x="368" y="676"/>
                </a:lnTo>
                <a:lnTo>
                  <a:pt x="364" y="676"/>
                </a:lnTo>
                <a:lnTo>
                  <a:pt x="362" y="677"/>
                </a:lnTo>
                <a:lnTo>
                  <a:pt x="361" y="677"/>
                </a:lnTo>
                <a:lnTo>
                  <a:pt x="358" y="678"/>
                </a:lnTo>
                <a:lnTo>
                  <a:pt x="355" y="679"/>
                </a:lnTo>
                <a:lnTo>
                  <a:pt x="352" y="680"/>
                </a:lnTo>
                <a:lnTo>
                  <a:pt x="350" y="680"/>
                </a:lnTo>
                <a:lnTo>
                  <a:pt x="349" y="680"/>
                </a:lnTo>
                <a:lnTo>
                  <a:pt x="349" y="681"/>
                </a:lnTo>
                <a:lnTo>
                  <a:pt x="348" y="681"/>
                </a:lnTo>
                <a:lnTo>
                  <a:pt x="348" y="682"/>
                </a:lnTo>
                <a:lnTo>
                  <a:pt x="348" y="682"/>
                </a:lnTo>
                <a:lnTo>
                  <a:pt x="348" y="684"/>
                </a:lnTo>
                <a:lnTo>
                  <a:pt x="348" y="685"/>
                </a:lnTo>
                <a:lnTo>
                  <a:pt x="347" y="688"/>
                </a:lnTo>
                <a:lnTo>
                  <a:pt x="347" y="690"/>
                </a:lnTo>
                <a:lnTo>
                  <a:pt x="346" y="691"/>
                </a:lnTo>
                <a:lnTo>
                  <a:pt x="346" y="692"/>
                </a:lnTo>
                <a:lnTo>
                  <a:pt x="345" y="694"/>
                </a:lnTo>
                <a:lnTo>
                  <a:pt x="344" y="695"/>
                </a:lnTo>
                <a:lnTo>
                  <a:pt x="343" y="697"/>
                </a:lnTo>
                <a:lnTo>
                  <a:pt x="342" y="698"/>
                </a:lnTo>
                <a:lnTo>
                  <a:pt x="341" y="700"/>
                </a:lnTo>
                <a:lnTo>
                  <a:pt x="340" y="701"/>
                </a:lnTo>
                <a:lnTo>
                  <a:pt x="339" y="702"/>
                </a:lnTo>
                <a:lnTo>
                  <a:pt x="338" y="703"/>
                </a:lnTo>
                <a:lnTo>
                  <a:pt x="336" y="704"/>
                </a:lnTo>
                <a:lnTo>
                  <a:pt x="335" y="704"/>
                </a:lnTo>
                <a:lnTo>
                  <a:pt x="334" y="705"/>
                </a:lnTo>
                <a:lnTo>
                  <a:pt x="333" y="705"/>
                </a:lnTo>
                <a:lnTo>
                  <a:pt x="333" y="705"/>
                </a:lnTo>
                <a:lnTo>
                  <a:pt x="332" y="704"/>
                </a:lnTo>
                <a:lnTo>
                  <a:pt x="330" y="703"/>
                </a:lnTo>
                <a:lnTo>
                  <a:pt x="326" y="700"/>
                </a:lnTo>
                <a:lnTo>
                  <a:pt x="324" y="699"/>
                </a:lnTo>
                <a:lnTo>
                  <a:pt x="323" y="698"/>
                </a:lnTo>
                <a:lnTo>
                  <a:pt x="321" y="697"/>
                </a:lnTo>
                <a:lnTo>
                  <a:pt x="320" y="697"/>
                </a:lnTo>
                <a:lnTo>
                  <a:pt x="319" y="696"/>
                </a:lnTo>
                <a:lnTo>
                  <a:pt x="318" y="696"/>
                </a:lnTo>
                <a:lnTo>
                  <a:pt x="316" y="696"/>
                </a:lnTo>
                <a:lnTo>
                  <a:pt x="315" y="695"/>
                </a:lnTo>
                <a:lnTo>
                  <a:pt x="312" y="695"/>
                </a:lnTo>
                <a:lnTo>
                  <a:pt x="309" y="695"/>
                </a:lnTo>
                <a:lnTo>
                  <a:pt x="307" y="694"/>
                </a:lnTo>
                <a:lnTo>
                  <a:pt x="304" y="693"/>
                </a:lnTo>
                <a:lnTo>
                  <a:pt x="301" y="692"/>
                </a:lnTo>
                <a:lnTo>
                  <a:pt x="300" y="692"/>
                </a:lnTo>
                <a:lnTo>
                  <a:pt x="298" y="692"/>
                </a:lnTo>
                <a:lnTo>
                  <a:pt x="295" y="692"/>
                </a:lnTo>
                <a:lnTo>
                  <a:pt x="293" y="691"/>
                </a:lnTo>
                <a:lnTo>
                  <a:pt x="293" y="691"/>
                </a:lnTo>
                <a:lnTo>
                  <a:pt x="292" y="691"/>
                </a:lnTo>
                <a:lnTo>
                  <a:pt x="292" y="690"/>
                </a:lnTo>
                <a:lnTo>
                  <a:pt x="291" y="689"/>
                </a:lnTo>
                <a:lnTo>
                  <a:pt x="291" y="688"/>
                </a:lnTo>
                <a:lnTo>
                  <a:pt x="290" y="687"/>
                </a:lnTo>
                <a:lnTo>
                  <a:pt x="290" y="686"/>
                </a:lnTo>
                <a:lnTo>
                  <a:pt x="289" y="682"/>
                </a:lnTo>
                <a:lnTo>
                  <a:pt x="289" y="681"/>
                </a:lnTo>
                <a:lnTo>
                  <a:pt x="289" y="680"/>
                </a:lnTo>
                <a:lnTo>
                  <a:pt x="289" y="679"/>
                </a:lnTo>
                <a:lnTo>
                  <a:pt x="288" y="678"/>
                </a:lnTo>
                <a:lnTo>
                  <a:pt x="287" y="677"/>
                </a:lnTo>
                <a:lnTo>
                  <a:pt x="287" y="677"/>
                </a:lnTo>
                <a:lnTo>
                  <a:pt x="286" y="676"/>
                </a:lnTo>
                <a:lnTo>
                  <a:pt x="285" y="676"/>
                </a:lnTo>
                <a:lnTo>
                  <a:pt x="285" y="676"/>
                </a:lnTo>
                <a:lnTo>
                  <a:pt x="284" y="676"/>
                </a:lnTo>
                <a:lnTo>
                  <a:pt x="283" y="677"/>
                </a:lnTo>
                <a:lnTo>
                  <a:pt x="282" y="677"/>
                </a:lnTo>
                <a:lnTo>
                  <a:pt x="281" y="677"/>
                </a:lnTo>
                <a:lnTo>
                  <a:pt x="281" y="678"/>
                </a:lnTo>
                <a:lnTo>
                  <a:pt x="280" y="679"/>
                </a:lnTo>
                <a:lnTo>
                  <a:pt x="280" y="679"/>
                </a:lnTo>
                <a:lnTo>
                  <a:pt x="278" y="681"/>
                </a:lnTo>
                <a:lnTo>
                  <a:pt x="275" y="686"/>
                </a:lnTo>
                <a:lnTo>
                  <a:pt x="274" y="688"/>
                </a:lnTo>
                <a:lnTo>
                  <a:pt x="273" y="690"/>
                </a:lnTo>
                <a:lnTo>
                  <a:pt x="273" y="691"/>
                </a:lnTo>
                <a:lnTo>
                  <a:pt x="273" y="693"/>
                </a:lnTo>
                <a:lnTo>
                  <a:pt x="273" y="695"/>
                </a:lnTo>
                <a:lnTo>
                  <a:pt x="273" y="697"/>
                </a:lnTo>
                <a:lnTo>
                  <a:pt x="273" y="698"/>
                </a:lnTo>
                <a:lnTo>
                  <a:pt x="274" y="701"/>
                </a:lnTo>
                <a:lnTo>
                  <a:pt x="274" y="702"/>
                </a:lnTo>
                <a:lnTo>
                  <a:pt x="275" y="704"/>
                </a:lnTo>
                <a:lnTo>
                  <a:pt x="276" y="708"/>
                </a:lnTo>
                <a:lnTo>
                  <a:pt x="278" y="711"/>
                </a:lnTo>
                <a:lnTo>
                  <a:pt x="278" y="712"/>
                </a:lnTo>
                <a:lnTo>
                  <a:pt x="279" y="713"/>
                </a:lnTo>
                <a:lnTo>
                  <a:pt x="279" y="714"/>
                </a:lnTo>
                <a:lnTo>
                  <a:pt x="279" y="715"/>
                </a:lnTo>
                <a:lnTo>
                  <a:pt x="279" y="717"/>
                </a:lnTo>
                <a:lnTo>
                  <a:pt x="279" y="718"/>
                </a:lnTo>
                <a:lnTo>
                  <a:pt x="278" y="718"/>
                </a:lnTo>
                <a:lnTo>
                  <a:pt x="278" y="719"/>
                </a:lnTo>
                <a:lnTo>
                  <a:pt x="277" y="720"/>
                </a:lnTo>
                <a:lnTo>
                  <a:pt x="276" y="721"/>
                </a:lnTo>
                <a:lnTo>
                  <a:pt x="273" y="724"/>
                </a:lnTo>
                <a:lnTo>
                  <a:pt x="270" y="726"/>
                </a:lnTo>
                <a:lnTo>
                  <a:pt x="269" y="728"/>
                </a:lnTo>
                <a:lnTo>
                  <a:pt x="268" y="729"/>
                </a:lnTo>
                <a:lnTo>
                  <a:pt x="267" y="730"/>
                </a:lnTo>
                <a:lnTo>
                  <a:pt x="265" y="731"/>
                </a:lnTo>
                <a:lnTo>
                  <a:pt x="263" y="736"/>
                </a:lnTo>
                <a:lnTo>
                  <a:pt x="260" y="739"/>
                </a:lnTo>
                <a:lnTo>
                  <a:pt x="258" y="742"/>
                </a:lnTo>
                <a:lnTo>
                  <a:pt x="256" y="745"/>
                </a:lnTo>
                <a:lnTo>
                  <a:pt x="254" y="746"/>
                </a:lnTo>
                <a:lnTo>
                  <a:pt x="254" y="746"/>
                </a:lnTo>
                <a:lnTo>
                  <a:pt x="253" y="747"/>
                </a:lnTo>
                <a:lnTo>
                  <a:pt x="252" y="748"/>
                </a:lnTo>
                <a:lnTo>
                  <a:pt x="251" y="748"/>
                </a:lnTo>
                <a:lnTo>
                  <a:pt x="250" y="749"/>
                </a:lnTo>
                <a:lnTo>
                  <a:pt x="249" y="749"/>
                </a:lnTo>
                <a:lnTo>
                  <a:pt x="248" y="750"/>
                </a:lnTo>
                <a:lnTo>
                  <a:pt x="247" y="750"/>
                </a:lnTo>
                <a:lnTo>
                  <a:pt x="245" y="750"/>
                </a:lnTo>
                <a:lnTo>
                  <a:pt x="241" y="750"/>
                </a:lnTo>
                <a:lnTo>
                  <a:pt x="239" y="750"/>
                </a:lnTo>
                <a:lnTo>
                  <a:pt x="234" y="751"/>
                </a:lnTo>
                <a:lnTo>
                  <a:pt x="230" y="752"/>
                </a:lnTo>
                <a:lnTo>
                  <a:pt x="229" y="752"/>
                </a:lnTo>
                <a:lnTo>
                  <a:pt x="221" y="754"/>
                </a:lnTo>
                <a:lnTo>
                  <a:pt x="219" y="754"/>
                </a:lnTo>
                <a:lnTo>
                  <a:pt x="216" y="754"/>
                </a:lnTo>
                <a:lnTo>
                  <a:pt x="215" y="754"/>
                </a:lnTo>
                <a:lnTo>
                  <a:pt x="214" y="755"/>
                </a:lnTo>
                <a:lnTo>
                  <a:pt x="213" y="755"/>
                </a:lnTo>
                <a:lnTo>
                  <a:pt x="212" y="756"/>
                </a:lnTo>
                <a:lnTo>
                  <a:pt x="211" y="757"/>
                </a:lnTo>
                <a:lnTo>
                  <a:pt x="209" y="758"/>
                </a:lnTo>
                <a:lnTo>
                  <a:pt x="209" y="759"/>
                </a:lnTo>
                <a:lnTo>
                  <a:pt x="208" y="760"/>
                </a:lnTo>
                <a:lnTo>
                  <a:pt x="206" y="763"/>
                </a:lnTo>
                <a:lnTo>
                  <a:pt x="205" y="764"/>
                </a:lnTo>
                <a:lnTo>
                  <a:pt x="204" y="765"/>
                </a:lnTo>
                <a:lnTo>
                  <a:pt x="203" y="766"/>
                </a:lnTo>
                <a:lnTo>
                  <a:pt x="203" y="767"/>
                </a:lnTo>
                <a:lnTo>
                  <a:pt x="202" y="767"/>
                </a:lnTo>
                <a:lnTo>
                  <a:pt x="201" y="767"/>
                </a:lnTo>
                <a:lnTo>
                  <a:pt x="201" y="767"/>
                </a:lnTo>
                <a:lnTo>
                  <a:pt x="200" y="767"/>
                </a:lnTo>
                <a:lnTo>
                  <a:pt x="200" y="767"/>
                </a:lnTo>
                <a:lnTo>
                  <a:pt x="199" y="767"/>
                </a:lnTo>
                <a:lnTo>
                  <a:pt x="199" y="766"/>
                </a:lnTo>
                <a:lnTo>
                  <a:pt x="199" y="766"/>
                </a:lnTo>
                <a:lnTo>
                  <a:pt x="198" y="764"/>
                </a:lnTo>
                <a:lnTo>
                  <a:pt x="196" y="758"/>
                </a:lnTo>
                <a:lnTo>
                  <a:pt x="194" y="753"/>
                </a:lnTo>
                <a:lnTo>
                  <a:pt x="193" y="751"/>
                </a:lnTo>
                <a:lnTo>
                  <a:pt x="192" y="747"/>
                </a:lnTo>
                <a:lnTo>
                  <a:pt x="190" y="740"/>
                </a:lnTo>
                <a:lnTo>
                  <a:pt x="189" y="738"/>
                </a:lnTo>
                <a:lnTo>
                  <a:pt x="189" y="737"/>
                </a:lnTo>
                <a:lnTo>
                  <a:pt x="188" y="736"/>
                </a:lnTo>
                <a:lnTo>
                  <a:pt x="187" y="735"/>
                </a:lnTo>
                <a:lnTo>
                  <a:pt x="187" y="734"/>
                </a:lnTo>
                <a:lnTo>
                  <a:pt x="185" y="733"/>
                </a:lnTo>
                <a:lnTo>
                  <a:pt x="181" y="730"/>
                </a:lnTo>
                <a:lnTo>
                  <a:pt x="179" y="728"/>
                </a:lnTo>
                <a:lnTo>
                  <a:pt x="178" y="727"/>
                </a:lnTo>
                <a:lnTo>
                  <a:pt x="175" y="726"/>
                </a:lnTo>
                <a:lnTo>
                  <a:pt x="173" y="725"/>
                </a:lnTo>
                <a:lnTo>
                  <a:pt x="171" y="724"/>
                </a:lnTo>
                <a:lnTo>
                  <a:pt x="167" y="723"/>
                </a:lnTo>
                <a:lnTo>
                  <a:pt x="163" y="722"/>
                </a:lnTo>
                <a:lnTo>
                  <a:pt x="161" y="721"/>
                </a:lnTo>
                <a:lnTo>
                  <a:pt x="158" y="720"/>
                </a:lnTo>
                <a:lnTo>
                  <a:pt x="156" y="718"/>
                </a:lnTo>
                <a:lnTo>
                  <a:pt x="153" y="717"/>
                </a:lnTo>
                <a:lnTo>
                  <a:pt x="152" y="716"/>
                </a:lnTo>
                <a:lnTo>
                  <a:pt x="151" y="715"/>
                </a:lnTo>
                <a:lnTo>
                  <a:pt x="150" y="715"/>
                </a:lnTo>
                <a:lnTo>
                  <a:pt x="150" y="714"/>
                </a:lnTo>
                <a:lnTo>
                  <a:pt x="149" y="713"/>
                </a:lnTo>
                <a:lnTo>
                  <a:pt x="149" y="713"/>
                </a:lnTo>
                <a:lnTo>
                  <a:pt x="149" y="712"/>
                </a:lnTo>
                <a:lnTo>
                  <a:pt x="149" y="712"/>
                </a:lnTo>
                <a:lnTo>
                  <a:pt x="149" y="711"/>
                </a:lnTo>
                <a:lnTo>
                  <a:pt x="149" y="708"/>
                </a:lnTo>
                <a:lnTo>
                  <a:pt x="150" y="704"/>
                </a:lnTo>
                <a:lnTo>
                  <a:pt x="151" y="699"/>
                </a:lnTo>
                <a:lnTo>
                  <a:pt x="151" y="698"/>
                </a:lnTo>
                <a:lnTo>
                  <a:pt x="151" y="695"/>
                </a:lnTo>
                <a:lnTo>
                  <a:pt x="152" y="693"/>
                </a:lnTo>
                <a:lnTo>
                  <a:pt x="152" y="691"/>
                </a:lnTo>
                <a:lnTo>
                  <a:pt x="152" y="689"/>
                </a:lnTo>
                <a:lnTo>
                  <a:pt x="151" y="688"/>
                </a:lnTo>
                <a:lnTo>
                  <a:pt x="151" y="687"/>
                </a:lnTo>
                <a:lnTo>
                  <a:pt x="151" y="686"/>
                </a:lnTo>
                <a:lnTo>
                  <a:pt x="151" y="686"/>
                </a:lnTo>
                <a:lnTo>
                  <a:pt x="150" y="686"/>
                </a:lnTo>
                <a:lnTo>
                  <a:pt x="150" y="686"/>
                </a:lnTo>
                <a:lnTo>
                  <a:pt x="149" y="686"/>
                </a:lnTo>
                <a:lnTo>
                  <a:pt x="149" y="686"/>
                </a:lnTo>
                <a:lnTo>
                  <a:pt x="148" y="687"/>
                </a:lnTo>
                <a:lnTo>
                  <a:pt x="147" y="689"/>
                </a:lnTo>
                <a:lnTo>
                  <a:pt x="147" y="690"/>
                </a:lnTo>
                <a:lnTo>
                  <a:pt x="146" y="690"/>
                </a:lnTo>
                <a:lnTo>
                  <a:pt x="146" y="690"/>
                </a:lnTo>
                <a:lnTo>
                  <a:pt x="145" y="691"/>
                </a:lnTo>
                <a:lnTo>
                  <a:pt x="144" y="691"/>
                </a:lnTo>
                <a:lnTo>
                  <a:pt x="144" y="691"/>
                </a:lnTo>
                <a:lnTo>
                  <a:pt x="143" y="690"/>
                </a:lnTo>
                <a:lnTo>
                  <a:pt x="143" y="690"/>
                </a:lnTo>
                <a:lnTo>
                  <a:pt x="142" y="690"/>
                </a:lnTo>
                <a:lnTo>
                  <a:pt x="141" y="689"/>
                </a:lnTo>
                <a:lnTo>
                  <a:pt x="141" y="689"/>
                </a:lnTo>
                <a:lnTo>
                  <a:pt x="140" y="688"/>
                </a:lnTo>
                <a:lnTo>
                  <a:pt x="139" y="687"/>
                </a:lnTo>
                <a:lnTo>
                  <a:pt x="138" y="685"/>
                </a:lnTo>
                <a:lnTo>
                  <a:pt x="136" y="684"/>
                </a:lnTo>
                <a:lnTo>
                  <a:pt x="136" y="683"/>
                </a:lnTo>
                <a:lnTo>
                  <a:pt x="135" y="681"/>
                </a:lnTo>
                <a:lnTo>
                  <a:pt x="133" y="678"/>
                </a:lnTo>
                <a:lnTo>
                  <a:pt x="133" y="677"/>
                </a:lnTo>
                <a:lnTo>
                  <a:pt x="132" y="676"/>
                </a:lnTo>
                <a:lnTo>
                  <a:pt x="132" y="675"/>
                </a:lnTo>
                <a:lnTo>
                  <a:pt x="131" y="675"/>
                </a:lnTo>
                <a:lnTo>
                  <a:pt x="128" y="672"/>
                </a:lnTo>
                <a:lnTo>
                  <a:pt x="127" y="671"/>
                </a:lnTo>
                <a:lnTo>
                  <a:pt x="127" y="670"/>
                </a:lnTo>
                <a:lnTo>
                  <a:pt x="126" y="669"/>
                </a:lnTo>
                <a:lnTo>
                  <a:pt x="125" y="668"/>
                </a:lnTo>
                <a:lnTo>
                  <a:pt x="125" y="667"/>
                </a:lnTo>
                <a:lnTo>
                  <a:pt x="124" y="663"/>
                </a:lnTo>
                <a:lnTo>
                  <a:pt x="122" y="658"/>
                </a:lnTo>
                <a:lnTo>
                  <a:pt x="121" y="654"/>
                </a:lnTo>
                <a:lnTo>
                  <a:pt x="120" y="653"/>
                </a:lnTo>
                <a:lnTo>
                  <a:pt x="120" y="651"/>
                </a:lnTo>
                <a:lnTo>
                  <a:pt x="119" y="650"/>
                </a:lnTo>
                <a:lnTo>
                  <a:pt x="118" y="648"/>
                </a:lnTo>
                <a:lnTo>
                  <a:pt x="117" y="647"/>
                </a:lnTo>
                <a:lnTo>
                  <a:pt x="116" y="647"/>
                </a:lnTo>
                <a:lnTo>
                  <a:pt x="115" y="645"/>
                </a:lnTo>
                <a:lnTo>
                  <a:pt x="115" y="644"/>
                </a:lnTo>
                <a:lnTo>
                  <a:pt x="114" y="643"/>
                </a:lnTo>
                <a:lnTo>
                  <a:pt x="112" y="640"/>
                </a:lnTo>
                <a:lnTo>
                  <a:pt x="111" y="639"/>
                </a:lnTo>
                <a:lnTo>
                  <a:pt x="109" y="637"/>
                </a:lnTo>
                <a:lnTo>
                  <a:pt x="108" y="634"/>
                </a:lnTo>
                <a:lnTo>
                  <a:pt x="108" y="634"/>
                </a:lnTo>
                <a:lnTo>
                  <a:pt x="107" y="632"/>
                </a:lnTo>
                <a:lnTo>
                  <a:pt x="105" y="630"/>
                </a:lnTo>
                <a:lnTo>
                  <a:pt x="104" y="629"/>
                </a:lnTo>
                <a:lnTo>
                  <a:pt x="103" y="628"/>
                </a:lnTo>
                <a:lnTo>
                  <a:pt x="102" y="627"/>
                </a:lnTo>
                <a:lnTo>
                  <a:pt x="101" y="627"/>
                </a:lnTo>
                <a:lnTo>
                  <a:pt x="100" y="627"/>
                </a:lnTo>
                <a:lnTo>
                  <a:pt x="98" y="626"/>
                </a:lnTo>
                <a:lnTo>
                  <a:pt x="94" y="625"/>
                </a:lnTo>
                <a:lnTo>
                  <a:pt x="92" y="624"/>
                </a:lnTo>
                <a:lnTo>
                  <a:pt x="90" y="624"/>
                </a:lnTo>
                <a:lnTo>
                  <a:pt x="89" y="624"/>
                </a:lnTo>
                <a:lnTo>
                  <a:pt x="87" y="624"/>
                </a:lnTo>
                <a:lnTo>
                  <a:pt x="86" y="625"/>
                </a:lnTo>
                <a:lnTo>
                  <a:pt x="84" y="625"/>
                </a:lnTo>
                <a:lnTo>
                  <a:pt x="82" y="626"/>
                </a:lnTo>
                <a:lnTo>
                  <a:pt x="79" y="628"/>
                </a:lnTo>
                <a:lnTo>
                  <a:pt x="77" y="629"/>
                </a:lnTo>
                <a:lnTo>
                  <a:pt x="75" y="630"/>
                </a:lnTo>
                <a:lnTo>
                  <a:pt x="73" y="632"/>
                </a:lnTo>
                <a:lnTo>
                  <a:pt x="71" y="634"/>
                </a:lnTo>
                <a:lnTo>
                  <a:pt x="71" y="635"/>
                </a:lnTo>
                <a:lnTo>
                  <a:pt x="71" y="635"/>
                </a:lnTo>
                <a:lnTo>
                  <a:pt x="70" y="636"/>
                </a:lnTo>
                <a:lnTo>
                  <a:pt x="70" y="636"/>
                </a:lnTo>
                <a:lnTo>
                  <a:pt x="70" y="636"/>
                </a:lnTo>
                <a:lnTo>
                  <a:pt x="71" y="637"/>
                </a:lnTo>
                <a:lnTo>
                  <a:pt x="71" y="638"/>
                </a:lnTo>
                <a:lnTo>
                  <a:pt x="72" y="639"/>
                </a:lnTo>
                <a:lnTo>
                  <a:pt x="72" y="640"/>
                </a:lnTo>
                <a:lnTo>
                  <a:pt x="73" y="641"/>
                </a:lnTo>
                <a:lnTo>
                  <a:pt x="73" y="641"/>
                </a:lnTo>
                <a:lnTo>
                  <a:pt x="74" y="642"/>
                </a:lnTo>
                <a:lnTo>
                  <a:pt x="81" y="649"/>
                </a:lnTo>
                <a:lnTo>
                  <a:pt x="82" y="650"/>
                </a:lnTo>
                <a:lnTo>
                  <a:pt x="83" y="651"/>
                </a:lnTo>
                <a:lnTo>
                  <a:pt x="83" y="652"/>
                </a:lnTo>
                <a:lnTo>
                  <a:pt x="83" y="653"/>
                </a:lnTo>
                <a:lnTo>
                  <a:pt x="84" y="655"/>
                </a:lnTo>
                <a:lnTo>
                  <a:pt x="85" y="657"/>
                </a:lnTo>
                <a:lnTo>
                  <a:pt x="85" y="657"/>
                </a:lnTo>
                <a:lnTo>
                  <a:pt x="87" y="660"/>
                </a:lnTo>
                <a:lnTo>
                  <a:pt x="88" y="662"/>
                </a:lnTo>
                <a:lnTo>
                  <a:pt x="88" y="663"/>
                </a:lnTo>
                <a:lnTo>
                  <a:pt x="88" y="664"/>
                </a:lnTo>
                <a:lnTo>
                  <a:pt x="89" y="665"/>
                </a:lnTo>
                <a:lnTo>
                  <a:pt x="89" y="666"/>
                </a:lnTo>
                <a:lnTo>
                  <a:pt x="89" y="667"/>
                </a:lnTo>
                <a:lnTo>
                  <a:pt x="89" y="668"/>
                </a:lnTo>
                <a:lnTo>
                  <a:pt x="89" y="669"/>
                </a:lnTo>
                <a:lnTo>
                  <a:pt x="88" y="669"/>
                </a:lnTo>
                <a:lnTo>
                  <a:pt x="88" y="671"/>
                </a:lnTo>
                <a:lnTo>
                  <a:pt x="86" y="673"/>
                </a:lnTo>
                <a:lnTo>
                  <a:pt x="85" y="675"/>
                </a:lnTo>
                <a:lnTo>
                  <a:pt x="83" y="678"/>
                </a:lnTo>
                <a:lnTo>
                  <a:pt x="82" y="682"/>
                </a:lnTo>
                <a:lnTo>
                  <a:pt x="81" y="684"/>
                </a:lnTo>
                <a:lnTo>
                  <a:pt x="80" y="686"/>
                </a:lnTo>
                <a:lnTo>
                  <a:pt x="79" y="687"/>
                </a:lnTo>
                <a:lnTo>
                  <a:pt x="78" y="688"/>
                </a:lnTo>
                <a:lnTo>
                  <a:pt x="77" y="690"/>
                </a:lnTo>
                <a:lnTo>
                  <a:pt x="75" y="692"/>
                </a:lnTo>
                <a:lnTo>
                  <a:pt x="73" y="693"/>
                </a:lnTo>
                <a:lnTo>
                  <a:pt x="71" y="694"/>
                </a:lnTo>
                <a:lnTo>
                  <a:pt x="70" y="695"/>
                </a:lnTo>
                <a:lnTo>
                  <a:pt x="69" y="695"/>
                </a:lnTo>
                <a:lnTo>
                  <a:pt x="68" y="696"/>
                </a:lnTo>
                <a:lnTo>
                  <a:pt x="66" y="696"/>
                </a:lnTo>
                <a:lnTo>
                  <a:pt x="65" y="695"/>
                </a:lnTo>
                <a:lnTo>
                  <a:pt x="63" y="695"/>
                </a:lnTo>
                <a:lnTo>
                  <a:pt x="60" y="694"/>
                </a:lnTo>
                <a:lnTo>
                  <a:pt x="58" y="693"/>
                </a:lnTo>
                <a:lnTo>
                  <a:pt x="56" y="691"/>
                </a:lnTo>
                <a:lnTo>
                  <a:pt x="51" y="688"/>
                </a:lnTo>
                <a:lnTo>
                  <a:pt x="49" y="686"/>
                </a:lnTo>
                <a:lnTo>
                  <a:pt x="48" y="685"/>
                </a:lnTo>
                <a:lnTo>
                  <a:pt x="47" y="684"/>
                </a:lnTo>
                <a:lnTo>
                  <a:pt x="45" y="682"/>
                </a:lnTo>
                <a:lnTo>
                  <a:pt x="45" y="681"/>
                </a:lnTo>
                <a:lnTo>
                  <a:pt x="44" y="680"/>
                </a:lnTo>
                <a:lnTo>
                  <a:pt x="44" y="680"/>
                </a:lnTo>
                <a:lnTo>
                  <a:pt x="43" y="679"/>
                </a:lnTo>
                <a:lnTo>
                  <a:pt x="43" y="678"/>
                </a:lnTo>
                <a:lnTo>
                  <a:pt x="43" y="677"/>
                </a:lnTo>
                <a:lnTo>
                  <a:pt x="44" y="676"/>
                </a:lnTo>
                <a:lnTo>
                  <a:pt x="44" y="675"/>
                </a:lnTo>
                <a:lnTo>
                  <a:pt x="44" y="674"/>
                </a:lnTo>
                <a:lnTo>
                  <a:pt x="45" y="673"/>
                </a:lnTo>
                <a:lnTo>
                  <a:pt x="45" y="672"/>
                </a:lnTo>
                <a:lnTo>
                  <a:pt x="46" y="671"/>
                </a:lnTo>
                <a:lnTo>
                  <a:pt x="47" y="670"/>
                </a:lnTo>
                <a:lnTo>
                  <a:pt x="49" y="668"/>
                </a:lnTo>
                <a:lnTo>
                  <a:pt x="50" y="667"/>
                </a:lnTo>
                <a:lnTo>
                  <a:pt x="50" y="666"/>
                </a:lnTo>
                <a:lnTo>
                  <a:pt x="51" y="666"/>
                </a:lnTo>
                <a:lnTo>
                  <a:pt x="51" y="665"/>
                </a:lnTo>
                <a:lnTo>
                  <a:pt x="51" y="664"/>
                </a:lnTo>
                <a:lnTo>
                  <a:pt x="51" y="663"/>
                </a:lnTo>
                <a:lnTo>
                  <a:pt x="51" y="662"/>
                </a:lnTo>
                <a:lnTo>
                  <a:pt x="50" y="660"/>
                </a:lnTo>
                <a:lnTo>
                  <a:pt x="49" y="659"/>
                </a:lnTo>
                <a:lnTo>
                  <a:pt x="49" y="657"/>
                </a:lnTo>
                <a:lnTo>
                  <a:pt x="48" y="656"/>
                </a:lnTo>
                <a:lnTo>
                  <a:pt x="45" y="652"/>
                </a:lnTo>
                <a:lnTo>
                  <a:pt x="44" y="650"/>
                </a:lnTo>
                <a:lnTo>
                  <a:pt x="43" y="649"/>
                </a:lnTo>
                <a:lnTo>
                  <a:pt x="43" y="648"/>
                </a:lnTo>
                <a:lnTo>
                  <a:pt x="42" y="646"/>
                </a:lnTo>
                <a:lnTo>
                  <a:pt x="41" y="642"/>
                </a:lnTo>
                <a:lnTo>
                  <a:pt x="39" y="637"/>
                </a:lnTo>
                <a:lnTo>
                  <a:pt x="38" y="632"/>
                </a:lnTo>
                <a:lnTo>
                  <a:pt x="38" y="630"/>
                </a:lnTo>
                <a:lnTo>
                  <a:pt x="37" y="628"/>
                </a:lnTo>
                <a:lnTo>
                  <a:pt x="37" y="626"/>
                </a:lnTo>
                <a:lnTo>
                  <a:pt x="37" y="624"/>
                </a:lnTo>
                <a:lnTo>
                  <a:pt x="37" y="622"/>
                </a:lnTo>
                <a:lnTo>
                  <a:pt x="38" y="620"/>
                </a:lnTo>
                <a:lnTo>
                  <a:pt x="38" y="618"/>
                </a:lnTo>
                <a:lnTo>
                  <a:pt x="39" y="617"/>
                </a:lnTo>
                <a:lnTo>
                  <a:pt x="42" y="613"/>
                </a:lnTo>
                <a:lnTo>
                  <a:pt x="43" y="611"/>
                </a:lnTo>
                <a:lnTo>
                  <a:pt x="44" y="608"/>
                </a:lnTo>
                <a:lnTo>
                  <a:pt x="45" y="607"/>
                </a:lnTo>
                <a:lnTo>
                  <a:pt x="46" y="606"/>
                </a:lnTo>
                <a:lnTo>
                  <a:pt x="47" y="605"/>
                </a:lnTo>
                <a:lnTo>
                  <a:pt x="48" y="604"/>
                </a:lnTo>
                <a:lnTo>
                  <a:pt x="49" y="603"/>
                </a:lnTo>
                <a:lnTo>
                  <a:pt x="50" y="603"/>
                </a:lnTo>
                <a:lnTo>
                  <a:pt x="50" y="602"/>
                </a:lnTo>
                <a:lnTo>
                  <a:pt x="50" y="602"/>
                </a:lnTo>
                <a:lnTo>
                  <a:pt x="50" y="602"/>
                </a:lnTo>
                <a:lnTo>
                  <a:pt x="49" y="601"/>
                </a:lnTo>
                <a:lnTo>
                  <a:pt x="49" y="601"/>
                </a:lnTo>
                <a:lnTo>
                  <a:pt x="48" y="601"/>
                </a:lnTo>
                <a:lnTo>
                  <a:pt x="45" y="600"/>
                </a:lnTo>
                <a:lnTo>
                  <a:pt x="42" y="600"/>
                </a:lnTo>
                <a:lnTo>
                  <a:pt x="40" y="600"/>
                </a:lnTo>
                <a:lnTo>
                  <a:pt x="38" y="599"/>
                </a:lnTo>
                <a:lnTo>
                  <a:pt x="35" y="598"/>
                </a:lnTo>
                <a:lnTo>
                  <a:pt x="29" y="597"/>
                </a:lnTo>
                <a:lnTo>
                  <a:pt x="25" y="596"/>
                </a:lnTo>
                <a:lnTo>
                  <a:pt x="21" y="594"/>
                </a:lnTo>
                <a:lnTo>
                  <a:pt x="20" y="594"/>
                </a:lnTo>
                <a:lnTo>
                  <a:pt x="19" y="594"/>
                </a:lnTo>
                <a:lnTo>
                  <a:pt x="19" y="593"/>
                </a:lnTo>
                <a:lnTo>
                  <a:pt x="18" y="593"/>
                </a:lnTo>
                <a:lnTo>
                  <a:pt x="18" y="592"/>
                </a:lnTo>
                <a:lnTo>
                  <a:pt x="18" y="591"/>
                </a:lnTo>
                <a:lnTo>
                  <a:pt x="17" y="591"/>
                </a:lnTo>
                <a:lnTo>
                  <a:pt x="17" y="590"/>
                </a:lnTo>
                <a:lnTo>
                  <a:pt x="17" y="588"/>
                </a:lnTo>
                <a:lnTo>
                  <a:pt x="17" y="585"/>
                </a:lnTo>
                <a:lnTo>
                  <a:pt x="17" y="583"/>
                </a:lnTo>
                <a:lnTo>
                  <a:pt x="17" y="582"/>
                </a:lnTo>
                <a:lnTo>
                  <a:pt x="17" y="578"/>
                </a:lnTo>
                <a:lnTo>
                  <a:pt x="17" y="577"/>
                </a:lnTo>
                <a:lnTo>
                  <a:pt x="17" y="576"/>
                </a:lnTo>
                <a:lnTo>
                  <a:pt x="17" y="574"/>
                </a:lnTo>
                <a:lnTo>
                  <a:pt x="18" y="573"/>
                </a:lnTo>
                <a:lnTo>
                  <a:pt x="18" y="572"/>
                </a:lnTo>
                <a:lnTo>
                  <a:pt x="18" y="571"/>
                </a:lnTo>
                <a:lnTo>
                  <a:pt x="19" y="571"/>
                </a:lnTo>
                <a:lnTo>
                  <a:pt x="19" y="570"/>
                </a:lnTo>
                <a:lnTo>
                  <a:pt x="20" y="570"/>
                </a:lnTo>
                <a:lnTo>
                  <a:pt x="21" y="570"/>
                </a:lnTo>
                <a:lnTo>
                  <a:pt x="25" y="571"/>
                </a:lnTo>
                <a:lnTo>
                  <a:pt x="31" y="572"/>
                </a:lnTo>
                <a:lnTo>
                  <a:pt x="32" y="572"/>
                </a:lnTo>
                <a:lnTo>
                  <a:pt x="33" y="572"/>
                </a:lnTo>
                <a:lnTo>
                  <a:pt x="34" y="572"/>
                </a:lnTo>
                <a:lnTo>
                  <a:pt x="35" y="572"/>
                </a:lnTo>
                <a:lnTo>
                  <a:pt x="36" y="572"/>
                </a:lnTo>
                <a:lnTo>
                  <a:pt x="36" y="571"/>
                </a:lnTo>
                <a:lnTo>
                  <a:pt x="37" y="571"/>
                </a:lnTo>
                <a:lnTo>
                  <a:pt x="37" y="570"/>
                </a:lnTo>
                <a:lnTo>
                  <a:pt x="38" y="569"/>
                </a:lnTo>
                <a:lnTo>
                  <a:pt x="38" y="569"/>
                </a:lnTo>
                <a:lnTo>
                  <a:pt x="38" y="568"/>
                </a:lnTo>
                <a:lnTo>
                  <a:pt x="39" y="564"/>
                </a:lnTo>
                <a:lnTo>
                  <a:pt x="40" y="562"/>
                </a:lnTo>
                <a:lnTo>
                  <a:pt x="40" y="561"/>
                </a:lnTo>
                <a:lnTo>
                  <a:pt x="41" y="560"/>
                </a:lnTo>
                <a:lnTo>
                  <a:pt x="41" y="559"/>
                </a:lnTo>
                <a:lnTo>
                  <a:pt x="42" y="558"/>
                </a:lnTo>
                <a:lnTo>
                  <a:pt x="42" y="558"/>
                </a:lnTo>
                <a:lnTo>
                  <a:pt x="42" y="558"/>
                </a:lnTo>
                <a:lnTo>
                  <a:pt x="42" y="557"/>
                </a:lnTo>
                <a:lnTo>
                  <a:pt x="42" y="554"/>
                </a:lnTo>
                <a:lnTo>
                  <a:pt x="42" y="551"/>
                </a:lnTo>
                <a:lnTo>
                  <a:pt x="43" y="548"/>
                </a:lnTo>
                <a:lnTo>
                  <a:pt x="44" y="544"/>
                </a:lnTo>
                <a:lnTo>
                  <a:pt x="45" y="542"/>
                </a:lnTo>
                <a:lnTo>
                  <a:pt x="45" y="540"/>
                </a:lnTo>
                <a:lnTo>
                  <a:pt x="45" y="540"/>
                </a:lnTo>
                <a:lnTo>
                  <a:pt x="45" y="539"/>
                </a:lnTo>
                <a:lnTo>
                  <a:pt x="43" y="534"/>
                </a:lnTo>
                <a:lnTo>
                  <a:pt x="42" y="532"/>
                </a:lnTo>
                <a:lnTo>
                  <a:pt x="42" y="531"/>
                </a:lnTo>
                <a:lnTo>
                  <a:pt x="42" y="529"/>
                </a:lnTo>
                <a:lnTo>
                  <a:pt x="42" y="528"/>
                </a:lnTo>
                <a:lnTo>
                  <a:pt x="42" y="526"/>
                </a:lnTo>
                <a:lnTo>
                  <a:pt x="42" y="525"/>
                </a:lnTo>
                <a:lnTo>
                  <a:pt x="43" y="523"/>
                </a:lnTo>
                <a:lnTo>
                  <a:pt x="43" y="522"/>
                </a:lnTo>
                <a:lnTo>
                  <a:pt x="44" y="520"/>
                </a:lnTo>
                <a:lnTo>
                  <a:pt x="45" y="519"/>
                </a:lnTo>
                <a:lnTo>
                  <a:pt x="46" y="518"/>
                </a:lnTo>
                <a:lnTo>
                  <a:pt x="46" y="517"/>
                </a:lnTo>
                <a:lnTo>
                  <a:pt x="50" y="512"/>
                </a:lnTo>
                <a:lnTo>
                  <a:pt x="53" y="508"/>
                </a:lnTo>
                <a:lnTo>
                  <a:pt x="54" y="507"/>
                </a:lnTo>
                <a:lnTo>
                  <a:pt x="55" y="505"/>
                </a:lnTo>
                <a:lnTo>
                  <a:pt x="55" y="504"/>
                </a:lnTo>
                <a:lnTo>
                  <a:pt x="56" y="503"/>
                </a:lnTo>
                <a:lnTo>
                  <a:pt x="56" y="501"/>
                </a:lnTo>
                <a:lnTo>
                  <a:pt x="57" y="498"/>
                </a:lnTo>
                <a:lnTo>
                  <a:pt x="57" y="496"/>
                </a:lnTo>
                <a:lnTo>
                  <a:pt x="57" y="493"/>
                </a:lnTo>
                <a:lnTo>
                  <a:pt x="57" y="492"/>
                </a:lnTo>
                <a:lnTo>
                  <a:pt x="57" y="490"/>
                </a:lnTo>
                <a:lnTo>
                  <a:pt x="57" y="485"/>
                </a:lnTo>
                <a:lnTo>
                  <a:pt x="56" y="483"/>
                </a:lnTo>
                <a:lnTo>
                  <a:pt x="56" y="482"/>
                </a:lnTo>
                <a:lnTo>
                  <a:pt x="55" y="481"/>
                </a:lnTo>
                <a:lnTo>
                  <a:pt x="55" y="479"/>
                </a:lnTo>
                <a:lnTo>
                  <a:pt x="54" y="478"/>
                </a:lnTo>
                <a:lnTo>
                  <a:pt x="53" y="478"/>
                </a:lnTo>
                <a:lnTo>
                  <a:pt x="52" y="477"/>
                </a:lnTo>
                <a:lnTo>
                  <a:pt x="51" y="476"/>
                </a:lnTo>
                <a:lnTo>
                  <a:pt x="50" y="475"/>
                </a:lnTo>
                <a:lnTo>
                  <a:pt x="49" y="475"/>
                </a:lnTo>
                <a:lnTo>
                  <a:pt x="49" y="474"/>
                </a:lnTo>
                <a:lnTo>
                  <a:pt x="47" y="474"/>
                </a:lnTo>
                <a:lnTo>
                  <a:pt x="43" y="473"/>
                </a:lnTo>
                <a:lnTo>
                  <a:pt x="42" y="473"/>
                </a:lnTo>
                <a:lnTo>
                  <a:pt x="40" y="472"/>
                </a:lnTo>
                <a:lnTo>
                  <a:pt x="39" y="472"/>
                </a:lnTo>
                <a:lnTo>
                  <a:pt x="39" y="472"/>
                </a:lnTo>
                <a:lnTo>
                  <a:pt x="38" y="472"/>
                </a:lnTo>
                <a:lnTo>
                  <a:pt x="38" y="471"/>
                </a:lnTo>
                <a:lnTo>
                  <a:pt x="38" y="471"/>
                </a:lnTo>
                <a:lnTo>
                  <a:pt x="37" y="471"/>
                </a:lnTo>
                <a:lnTo>
                  <a:pt x="37" y="470"/>
                </a:lnTo>
                <a:lnTo>
                  <a:pt x="37" y="469"/>
                </a:lnTo>
                <a:lnTo>
                  <a:pt x="38" y="468"/>
                </a:lnTo>
                <a:lnTo>
                  <a:pt x="39" y="465"/>
                </a:lnTo>
                <a:lnTo>
                  <a:pt x="39" y="464"/>
                </a:lnTo>
                <a:lnTo>
                  <a:pt x="39" y="462"/>
                </a:lnTo>
                <a:lnTo>
                  <a:pt x="39" y="461"/>
                </a:lnTo>
                <a:lnTo>
                  <a:pt x="39" y="460"/>
                </a:lnTo>
                <a:lnTo>
                  <a:pt x="39" y="459"/>
                </a:lnTo>
                <a:lnTo>
                  <a:pt x="37" y="455"/>
                </a:lnTo>
                <a:lnTo>
                  <a:pt x="37" y="454"/>
                </a:lnTo>
                <a:lnTo>
                  <a:pt x="37" y="453"/>
                </a:lnTo>
                <a:lnTo>
                  <a:pt x="36" y="449"/>
                </a:lnTo>
                <a:lnTo>
                  <a:pt x="36" y="448"/>
                </a:lnTo>
                <a:lnTo>
                  <a:pt x="36" y="447"/>
                </a:lnTo>
                <a:lnTo>
                  <a:pt x="35" y="446"/>
                </a:lnTo>
                <a:lnTo>
                  <a:pt x="34" y="444"/>
                </a:lnTo>
                <a:lnTo>
                  <a:pt x="33" y="443"/>
                </a:lnTo>
                <a:lnTo>
                  <a:pt x="30" y="440"/>
                </a:lnTo>
                <a:lnTo>
                  <a:pt x="27" y="437"/>
                </a:lnTo>
                <a:lnTo>
                  <a:pt x="25" y="434"/>
                </a:lnTo>
                <a:lnTo>
                  <a:pt x="24" y="432"/>
                </a:lnTo>
                <a:lnTo>
                  <a:pt x="23" y="431"/>
                </a:lnTo>
                <a:lnTo>
                  <a:pt x="21" y="428"/>
                </a:lnTo>
                <a:lnTo>
                  <a:pt x="20" y="425"/>
                </a:lnTo>
                <a:lnTo>
                  <a:pt x="19" y="423"/>
                </a:lnTo>
                <a:lnTo>
                  <a:pt x="18" y="419"/>
                </a:lnTo>
                <a:lnTo>
                  <a:pt x="17" y="417"/>
                </a:lnTo>
                <a:lnTo>
                  <a:pt x="17" y="416"/>
                </a:lnTo>
                <a:lnTo>
                  <a:pt x="16" y="415"/>
                </a:lnTo>
                <a:lnTo>
                  <a:pt x="15" y="413"/>
                </a:lnTo>
                <a:lnTo>
                  <a:pt x="12" y="408"/>
                </a:lnTo>
                <a:lnTo>
                  <a:pt x="11" y="407"/>
                </a:lnTo>
                <a:lnTo>
                  <a:pt x="11" y="405"/>
                </a:lnTo>
                <a:lnTo>
                  <a:pt x="10" y="404"/>
                </a:lnTo>
                <a:lnTo>
                  <a:pt x="10" y="402"/>
                </a:lnTo>
                <a:lnTo>
                  <a:pt x="10" y="401"/>
                </a:lnTo>
                <a:lnTo>
                  <a:pt x="10" y="398"/>
                </a:lnTo>
                <a:lnTo>
                  <a:pt x="10" y="397"/>
                </a:lnTo>
                <a:lnTo>
                  <a:pt x="10" y="396"/>
                </a:lnTo>
                <a:lnTo>
                  <a:pt x="10" y="394"/>
                </a:lnTo>
                <a:lnTo>
                  <a:pt x="11" y="393"/>
                </a:lnTo>
                <a:lnTo>
                  <a:pt x="11" y="391"/>
                </a:lnTo>
                <a:lnTo>
                  <a:pt x="11" y="390"/>
                </a:lnTo>
                <a:lnTo>
                  <a:pt x="12" y="389"/>
                </a:lnTo>
                <a:lnTo>
                  <a:pt x="12" y="387"/>
                </a:lnTo>
                <a:lnTo>
                  <a:pt x="14" y="386"/>
                </a:lnTo>
                <a:lnTo>
                  <a:pt x="16" y="382"/>
                </a:lnTo>
                <a:lnTo>
                  <a:pt x="17" y="381"/>
                </a:lnTo>
                <a:lnTo>
                  <a:pt x="17" y="380"/>
                </a:lnTo>
                <a:lnTo>
                  <a:pt x="18" y="379"/>
                </a:lnTo>
                <a:lnTo>
                  <a:pt x="18" y="378"/>
                </a:lnTo>
                <a:lnTo>
                  <a:pt x="18" y="376"/>
                </a:lnTo>
                <a:lnTo>
                  <a:pt x="18" y="375"/>
                </a:lnTo>
                <a:lnTo>
                  <a:pt x="18" y="373"/>
                </a:lnTo>
                <a:lnTo>
                  <a:pt x="17" y="368"/>
                </a:lnTo>
                <a:lnTo>
                  <a:pt x="17" y="366"/>
                </a:lnTo>
                <a:lnTo>
                  <a:pt x="16" y="364"/>
                </a:lnTo>
                <a:lnTo>
                  <a:pt x="16" y="360"/>
                </a:lnTo>
                <a:lnTo>
                  <a:pt x="16" y="354"/>
                </a:lnTo>
                <a:lnTo>
                  <a:pt x="15" y="352"/>
                </a:lnTo>
                <a:lnTo>
                  <a:pt x="15" y="350"/>
                </a:lnTo>
                <a:lnTo>
                  <a:pt x="14" y="348"/>
                </a:lnTo>
                <a:lnTo>
                  <a:pt x="12" y="342"/>
                </a:lnTo>
                <a:lnTo>
                  <a:pt x="9" y="335"/>
                </a:lnTo>
                <a:lnTo>
                  <a:pt x="8" y="331"/>
                </a:lnTo>
                <a:lnTo>
                  <a:pt x="7" y="329"/>
                </a:lnTo>
                <a:lnTo>
                  <a:pt x="7" y="326"/>
                </a:lnTo>
                <a:lnTo>
                  <a:pt x="5" y="319"/>
                </a:lnTo>
                <a:lnTo>
                  <a:pt x="4" y="316"/>
                </a:lnTo>
                <a:lnTo>
                  <a:pt x="3" y="312"/>
                </a:lnTo>
                <a:lnTo>
                  <a:pt x="1" y="307"/>
                </a:lnTo>
                <a:lnTo>
                  <a:pt x="1" y="305"/>
                </a:lnTo>
                <a:lnTo>
                  <a:pt x="0" y="303"/>
                </a:lnTo>
                <a:lnTo>
                  <a:pt x="0" y="302"/>
                </a:lnTo>
                <a:lnTo>
                  <a:pt x="0" y="301"/>
                </a:lnTo>
                <a:lnTo>
                  <a:pt x="0" y="300"/>
                </a:lnTo>
                <a:lnTo>
                  <a:pt x="1" y="300"/>
                </a:lnTo>
                <a:lnTo>
                  <a:pt x="1" y="299"/>
                </a:lnTo>
                <a:lnTo>
                  <a:pt x="1" y="299"/>
                </a:lnTo>
                <a:lnTo>
                  <a:pt x="2" y="298"/>
                </a:lnTo>
                <a:lnTo>
                  <a:pt x="2" y="298"/>
                </a:lnTo>
                <a:lnTo>
                  <a:pt x="3" y="297"/>
                </a:lnTo>
                <a:lnTo>
                  <a:pt x="4" y="297"/>
                </a:lnTo>
                <a:lnTo>
                  <a:pt x="5" y="296"/>
                </a:lnTo>
                <a:lnTo>
                  <a:pt x="7" y="296"/>
                </a:lnTo>
                <a:lnTo>
                  <a:pt x="10" y="296"/>
                </a:lnTo>
                <a:lnTo>
                  <a:pt x="12" y="295"/>
                </a:lnTo>
                <a:lnTo>
                  <a:pt x="13" y="295"/>
                </a:lnTo>
                <a:lnTo>
                  <a:pt x="14" y="294"/>
                </a:lnTo>
                <a:lnTo>
                  <a:pt x="15" y="294"/>
                </a:lnTo>
                <a:lnTo>
                  <a:pt x="15" y="293"/>
                </a:lnTo>
                <a:lnTo>
                  <a:pt x="17" y="292"/>
                </a:lnTo>
                <a:lnTo>
                  <a:pt x="18" y="290"/>
                </a:lnTo>
                <a:lnTo>
                  <a:pt x="19" y="289"/>
                </a:lnTo>
                <a:lnTo>
                  <a:pt x="20" y="287"/>
                </a:lnTo>
                <a:lnTo>
                  <a:pt x="21" y="286"/>
                </a:lnTo>
                <a:lnTo>
                  <a:pt x="25" y="283"/>
                </a:lnTo>
                <a:lnTo>
                  <a:pt x="26" y="281"/>
                </a:lnTo>
                <a:lnTo>
                  <a:pt x="31" y="278"/>
                </a:lnTo>
                <a:lnTo>
                  <a:pt x="32" y="276"/>
                </a:lnTo>
                <a:lnTo>
                  <a:pt x="33" y="275"/>
                </a:lnTo>
                <a:lnTo>
                  <a:pt x="34" y="274"/>
                </a:lnTo>
                <a:lnTo>
                  <a:pt x="35" y="273"/>
                </a:lnTo>
                <a:lnTo>
                  <a:pt x="35" y="272"/>
                </a:lnTo>
                <a:lnTo>
                  <a:pt x="36" y="271"/>
                </a:lnTo>
                <a:lnTo>
                  <a:pt x="37" y="269"/>
                </a:lnTo>
                <a:lnTo>
                  <a:pt x="37" y="267"/>
                </a:lnTo>
                <a:lnTo>
                  <a:pt x="37" y="266"/>
                </a:lnTo>
                <a:lnTo>
                  <a:pt x="37" y="265"/>
                </a:lnTo>
                <a:lnTo>
                  <a:pt x="37" y="263"/>
                </a:lnTo>
                <a:lnTo>
                  <a:pt x="37" y="258"/>
                </a:lnTo>
                <a:lnTo>
                  <a:pt x="36" y="256"/>
                </a:lnTo>
                <a:lnTo>
                  <a:pt x="36" y="253"/>
                </a:lnTo>
                <a:lnTo>
                  <a:pt x="36" y="252"/>
                </a:lnTo>
                <a:lnTo>
                  <a:pt x="35" y="250"/>
                </a:lnTo>
                <a:lnTo>
                  <a:pt x="36" y="249"/>
                </a:lnTo>
                <a:lnTo>
                  <a:pt x="36" y="248"/>
                </a:lnTo>
                <a:lnTo>
                  <a:pt x="36" y="247"/>
                </a:lnTo>
                <a:lnTo>
                  <a:pt x="36" y="245"/>
                </a:lnTo>
                <a:lnTo>
                  <a:pt x="38" y="241"/>
                </a:lnTo>
                <a:lnTo>
                  <a:pt x="38" y="240"/>
                </a:lnTo>
                <a:lnTo>
                  <a:pt x="38" y="239"/>
                </a:lnTo>
                <a:lnTo>
                  <a:pt x="38" y="237"/>
                </a:lnTo>
                <a:lnTo>
                  <a:pt x="38" y="236"/>
                </a:lnTo>
                <a:lnTo>
                  <a:pt x="37" y="231"/>
                </a:lnTo>
                <a:lnTo>
                  <a:pt x="37" y="229"/>
                </a:lnTo>
                <a:lnTo>
                  <a:pt x="37" y="227"/>
                </a:lnTo>
                <a:lnTo>
                  <a:pt x="37" y="226"/>
                </a:lnTo>
                <a:lnTo>
                  <a:pt x="38" y="225"/>
                </a:lnTo>
                <a:lnTo>
                  <a:pt x="38" y="224"/>
                </a:lnTo>
                <a:lnTo>
                  <a:pt x="38" y="223"/>
                </a:lnTo>
                <a:lnTo>
                  <a:pt x="40" y="220"/>
                </a:lnTo>
                <a:lnTo>
                  <a:pt x="41" y="219"/>
                </a:lnTo>
                <a:lnTo>
                  <a:pt x="43" y="214"/>
                </a:lnTo>
                <a:lnTo>
                  <a:pt x="44" y="210"/>
                </a:lnTo>
                <a:lnTo>
                  <a:pt x="45" y="208"/>
                </a:lnTo>
                <a:lnTo>
                  <a:pt x="47" y="203"/>
                </a:lnTo>
                <a:lnTo>
                  <a:pt x="51" y="192"/>
                </a:lnTo>
                <a:lnTo>
                  <a:pt x="52" y="187"/>
                </a:lnTo>
                <a:lnTo>
                  <a:pt x="55" y="181"/>
                </a:lnTo>
                <a:lnTo>
                  <a:pt x="55" y="179"/>
                </a:lnTo>
                <a:lnTo>
                  <a:pt x="56" y="177"/>
                </a:lnTo>
                <a:lnTo>
                  <a:pt x="56" y="175"/>
                </a:lnTo>
                <a:lnTo>
                  <a:pt x="57" y="173"/>
                </a:lnTo>
                <a:lnTo>
                  <a:pt x="57" y="171"/>
                </a:lnTo>
                <a:lnTo>
                  <a:pt x="57" y="169"/>
                </a:lnTo>
                <a:lnTo>
                  <a:pt x="57" y="167"/>
                </a:lnTo>
                <a:lnTo>
                  <a:pt x="57" y="165"/>
                </a:lnTo>
                <a:lnTo>
                  <a:pt x="57" y="165"/>
                </a:lnTo>
                <a:lnTo>
                  <a:pt x="57" y="165"/>
                </a:lnTo>
                <a:lnTo>
                  <a:pt x="58" y="165"/>
                </a:lnTo>
                <a:lnTo>
                  <a:pt x="59" y="164"/>
                </a:lnTo>
                <a:lnTo>
                  <a:pt x="60" y="163"/>
                </a:lnTo>
                <a:lnTo>
                  <a:pt x="60" y="163"/>
                </a:lnTo>
                <a:lnTo>
                  <a:pt x="61" y="162"/>
                </a:lnTo>
                <a:lnTo>
                  <a:pt x="65" y="157"/>
                </a:lnTo>
                <a:lnTo>
                  <a:pt x="66" y="156"/>
                </a:lnTo>
                <a:lnTo>
                  <a:pt x="67" y="155"/>
                </a:lnTo>
                <a:lnTo>
                  <a:pt x="69" y="154"/>
                </a:lnTo>
                <a:lnTo>
                  <a:pt x="71" y="152"/>
                </a:lnTo>
                <a:lnTo>
                  <a:pt x="72" y="151"/>
                </a:lnTo>
                <a:lnTo>
                  <a:pt x="74" y="150"/>
                </a:lnTo>
                <a:lnTo>
                  <a:pt x="75" y="150"/>
                </a:lnTo>
                <a:lnTo>
                  <a:pt x="76" y="149"/>
                </a:lnTo>
                <a:lnTo>
                  <a:pt x="78" y="149"/>
                </a:lnTo>
                <a:lnTo>
                  <a:pt x="79" y="148"/>
                </a:lnTo>
                <a:lnTo>
                  <a:pt x="81" y="148"/>
                </a:lnTo>
                <a:lnTo>
                  <a:pt x="86" y="147"/>
                </a:lnTo>
                <a:lnTo>
                  <a:pt x="88" y="147"/>
                </a:lnTo>
                <a:lnTo>
                  <a:pt x="91" y="146"/>
                </a:lnTo>
                <a:lnTo>
                  <a:pt x="92" y="146"/>
                </a:lnTo>
                <a:lnTo>
                  <a:pt x="94" y="145"/>
                </a:lnTo>
                <a:lnTo>
                  <a:pt x="95" y="144"/>
                </a:lnTo>
                <a:lnTo>
                  <a:pt x="97" y="143"/>
                </a:lnTo>
                <a:lnTo>
                  <a:pt x="99" y="141"/>
                </a:lnTo>
                <a:lnTo>
                  <a:pt x="100" y="140"/>
                </a:lnTo>
                <a:lnTo>
                  <a:pt x="101" y="140"/>
                </a:lnTo>
                <a:lnTo>
                  <a:pt x="102" y="139"/>
                </a:lnTo>
                <a:lnTo>
                  <a:pt x="102" y="139"/>
                </a:lnTo>
                <a:lnTo>
                  <a:pt x="103" y="139"/>
                </a:lnTo>
                <a:lnTo>
                  <a:pt x="104" y="139"/>
                </a:lnTo>
                <a:lnTo>
                  <a:pt x="105" y="139"/>
                </a:lnTo>
                <a:lnTo>
                  <a:pt x="106" y="140"/>
                </a:lnTo>
                <a:lnTo>
                  <a:pt x="107" y="141"/>
                </a:lnTo>
                <a:lnTo>
                  <a:pt x="111" y="145"/>
                </a:lnTo>
                <a:lnTo>
                  <a:pt x="113" y="146"/>
                </a:lnTo>
                <a:lnTo>
                  <a:pt x="113" y="147"/>
                </a:lnTo>
                <a:lnTo>
                  <a:pt x="114" y="147"/>
                </a:lnTo>
                <a:lnTo>
                  <a:pt x="115" y="147"/>
                </a:lnTo>
                <a:lnTo>
                  <a:pt x="116" y="148"/>
                </a:lnTo>
                <a:lnTo>
                  <a:pt x="117" y="148"/>
                </a:lnTo>
                <a:lnTo>
                  <a:pt x="118" y="147"/>
                </a:lnTo>
                <a:lnTo>
                  <a:pt x="119" y="147"/>
                </a:lnTo>
                <a:lnTo>
                  <a:pt x="119" y="146"/>
                </a:lnTo>
                <a:lnTo>
                  <a:pt x="120" y="145"/>
                </a:lnTo>
                <a:lnTo>
                  <a:pt x="121" y="144"/>
                </a:lnTo>
                <a:lnTo>
                  <a:pt x="121" y="143"/>
                </a:lnTo>
                <a:lnTo>
                  <a:pt x="122" y="142"/>
                </a:lnTo>
                <a:lnTo>
                  <a:pt x="122" y="141"/>
                </a:lnTo>
                <a:lnTo>
                  <a:pt x="121" y="139"/>
                </a:lnTo>
                <a:lnTo>
                  <a:pt x="121" y="138"/>
                </a:lnTo>
                <a:lnTo>
                  <a:pt x="120" y="134"/>
                </a:lnTo>
                <a:lnTo>
                  <a:pt x="119" y="132"/>
                </a:lnTo>
                <a:lnTo>
                  <a:pt x="119" y="129"/>
                </a:lnTo>
                <a:lnTo>
                  <a:pt x="119" y="127"/>
                </a:lnTo>
                <a:lnTo>
                  <a:pt x="118" y="126"/>
                </a:lnTo>
                <a:lnTo>
                  <a:pt x="119" y="124"/>
                </a:lnTo>
                <a:lnTo>
                  <a:pt x="119" y="119"/>
                </a:lnTo>
                <a:lnTo>
                  <a:pt x="119" y="116"/>
                </a:lnTo>
                <a:lnTo>
                  <a:pt x="120" y="114"/>
                </a:lnTo>
                <a:lnTo>
                  <a:pt x="119" y="111"/>
                </a:lnTo>
                <a:lnTo>
                  <a:pt x="119" y="109"/>
                </a:lnTo>
                <a:lnTo>
                  <a:pt x="118" y="107"/>
                </a:lnTo>
                <a:lnTo>
                  <a:pt x="118" y="105"/>
                </a:lnTo>
                <a:lnTo>
                  <a:pt x="117" y="103"/>
                </a:lnTo>
                <a:lnTo>
                  <a:pt x="115" y="101"/>
                </a:lnTo>
                <a:lnTo>
                  <a:pt x="114" y="99"/>
                </a:lnTo>
                <a:lnTo>
                  <a:pt x="112" y="98"/>
                </a:lnTo>
                <a:lnTo>
                  <a:pt x="111" y="97"/>
                </a:lnTo>
                <a:lnTo>
                  <a:pt x="110" y="96"/>
                </a:lnTo>
                <a:lnTo>
                  <a:pt x="108" y="94"/>
                </a:lnTo>
                <a:lnTo>
                  <a:pt x="100" y="90"/>
                </a:lnTo>
                <a:lnTo>
                  <a:pt x="98" y="89"/>
                </a:lnTo>
                <a:lnTo>
                  <a:pt x="95" y="88"/>
                </a:lnTo>
                <a:lnTo>
                  <a:pt x="94" y="87"/>
                </a:lnTo>
                <a:lnTo>
                  <a:pt x="92" y="86"/>
                </a:lnTo>
                <a:lnTo>
                  <a:pt x="91" y="85"/>
                </a:lnTo>
                <a:lnTo>
                  <a:pt x="90" y="84"/>
                </a:lnTo>
                <a:lnTo>
                  <a:pt x="89" y="83"/>
                </a:lnTo>
                <a:lnTo>
                  <a:pt x="88" y="82"/>
                </a:lnTo>
                <a:lnTo>
                  <a:pt x="88" y="80"/>
                </a:lnTo>
                <a:lnTo>
                  <a:pt x="87" y="79"/>
                </a:lnTo>
                <a:lnTo>
                  <a:pt x="86" y="77"/>
                </a:lnTo>
                <a:lnTo>
                  <a:pt x="84" y="70"/>
                </a:lnTo>
                <a:lnTo>
                  <a:pt x="80" y="64"/>
                </a:lnTo>
                <a:lnTo>
                  <a:pt x="79" y="60"/>
                </a:lnTo>
                <a:lnTo>
                  <a:pt x="78" y="57"/>
                </a:lnTo>
                <a:lnTo>
                  <a:pt x="76" y="52"/>
                </a:lnTo>
                <a:lnTo>
                  <a:pt x="75" y="48"/>
                </a:lnTo>
                <a:lnTo>
                  <a:pt x="74" y="46"/>
                </a:lnTo>
                <a:lnTo>
                  <a:pt x="73" y="44"/>
                </a:lnTo>
                <a:lnTo>
                  <a:pt x="72" y="43"/>
                </a:lnTo>
                <a:lnTo>
                  <a:pt x="72" y="42"/>
                </a:lnTo>
                <a:lnTo>
                  <a:pt x="71" y="41"/>
                </a:lnTo>
                <a:lnTo>
                  <a:pt x="70" y="40"/>
                </a:lnTo>
                <a:lnTo>
                  <a:pt x="69" y="39"/>
                </a:lnTo>
                <a:lnTo>
                  <a:pt x="65" y="36"/>
                </a:lnTo>
                <a:lnTo>
                  <a:pt x="61" y="32"/>
                </a:lnTo>
                <a:lnTo>
                  <a:pt x="59" y="31"/>
                </a:lnTo>
                <a:lnTo>
                  <a:pt x="58" y="30"/>
                </a:lnTo>
                <a:lnTo>
                  <a:pt x="58" y="29"/>
                </a:lnTo>
                <a:lnTo>
                  <a:pt x="57" y="28"/>
                </a:lnTo>
                <a:lnTo>
                  <a:pt x="56" y="27"/>
                </a:lnTo>
                <a:lnTo>
                  <a:pt x="56" y="26"/>
                </a:lnTo>
                <a:lnTo>
                  <a:pt x="55" y="25"/>
                </a:lnTo>
                <a:lnTo>
                  <a:pt x="55" y="24"/>
                </a:lnTo>
                <a:lnTo>
                  <a:pt x="55" y="23"/>
                </a:lnTo>
                <a:lnTo>
                  <a:pt x="55" y="22"/>
                </a:lnTo>
                <a:lnTo>
                  <a:pt x="55" y="21"/>
                </a:lnTo>
                <a:lnTo>
                  <a:pt x="56" y="19"/>
                </a:lnTo>
                <a:lnTo>
                  <a:pt x="56" y="17"/>
                </a:lnTo>
                <a:lnTo>
                  <a:pt x="57" y="15"/>
                </a:lnTo>
                <a:lnTo>
                  <a:pt x="58" y="13"/>
                </a:lnTo>
                <a:lnTo>
                  <a:pt x="60" y="11"/>
                </a:lnTo>
                <a:lnTo>
                  <a:pt x="61" y="9"/>
                </a:lnTo>
                <a:lnTo>
                  <a:pt x="63" y="7"/>
                </a:lnTo>
                <a:lnTo>
                  <a:pt x="64" y="5"/>
                </a:lnTo>
                <a:lnTo>
                  <a:pt x="65" y="4"/>
                </a:lnTo>
                <a:lnTo>
                  <a:pt x="67" y="3"/>
                </a:lnTo>
                <a:lnTo>
                  <a:pt x="69" y="1"/>
                </a:lnTo>
                <a:lnTo>
                  <a:pt x="70" y="1"/>
                </a:lnTo>
                <a:lnTo>
                  <a:pt x="71" y="0"/>
                </a:lnTo>
                <a:lnTo>
                  <a:pt x="72" y="0"/>
                </a:lnTo>
                <a:lnTo>
                  <a:pt x="72" y="0"/>
                </a:lnTo>
                <a:lnTo>
                  <a:pt x="72" y="1"/>
                </a:lnTo>
                <a:lnTo>
                  <a:pt x="74" y="2"/>
                </a:lnTo>
                <a:lnTo>
                  <a:pt x="76" y="4"/>
                </a:lnTo>
                <a:lnTo>
                  <a:pt x="79" y="5"/>
                </a:lnTo>
                <a:lnTo>
                  <a:pt x="83" y="7"/>
                </a:lnTo>
                <a:lnTo>
                  <a:pt x="89" y="11"/>
                </a:lnTo>
                <a:lnTo>
                  <a:pt x="92" y="13"/>
                </a:lnTo>
                <a:lnTo>
                  <a:pt x="96" y="15"/>
                </a:lnTo>
                <a:lnTo>
                  <a:pt x="97" y="15"/>
                </a:lnTo>
                <a:lnTo>
                  <a:pt x="98" y="16"/>
                </a:lnTo>
                <a:lnTo>
                  <a:pt x="100" y="16"/>
                </a:lnTo>
                <a:lnTo>
                  <a:pt x="102" y="16"/>
                </a:lnTo>
                <a:lnTo>
                  <a:pt x="104" y="16"/>
                </a:lnTo>
                <a:lnTo>
                  <a:pt x="107" y="16"/>
                </a:lnTo>
                <a:lnTo>
                  <a:pt x="109" y="16"/>
                </a:lnTo>
                <a:lnTo>
                  <a:pt x="111" y="16"/>
                </a:lnTo>
                <a:lnTo>
                  <a:pt x="113" y="17"/>
                </a:lnTo>
                <a:lnTo>
                  <a:pt x="118" y="18"/>
                </a:lnTo>
                <a:lnTo>
                  <a:pt x="120" y="19"/>
                </a:lnTo>
                <a:lnTo>
                  <a:pt x="122" y="20"/>
                </a:lnTo>
                <a:lnTo>
                  <a:pt x="130" y="23"/>
                </a:lnTo>
                <a:lnTo>
                  <a:pt x="133" y="24"/>
                </a:lnTo>
                <a:lnTo>
                  <a:pt x="135" y="25"/>
                </a:lnTo>
                <a:lnTo>
                  <a:pt x="138" y="26"/>
                </a:lnTo>
                <a:lnTo>
                  <a:pt x="142" y="27"/>
                </a:lnTo>
                <a:lnTo>
                  <a:pt x="144" y="27"/>
                </a:lnTo>
                <a:lnTo>
                  <a:pt x="149" y="28"/>
                </a:lnTo>
                <a:lnTo>
                  <a:pt x="151" y="28"/>
                </a:lnTo>
                <a:lnTo>
                  <a:pt x="152" y="28"/>
                </a:lnTo>
                <a:lnTo>
                  <a:pt x="154" y="29"/>
                </a:lnTo>
                <a:lnTo>
                  <a:pt x="155" y="30"/>
                </a:lnTo>
                <a:lnTo>
                  <a:pt x="157" y="31"/>
                </a:lnTo>
                <a:lnTo>
                  <a:pt x="159" y="32"/>
                </a:lnTo>
                <a:lnTo>
                  <a:pt x="160" y="33"/>
                </a:lnTo>
                <a:lnTo>
                  <a:pt x="167" y="37"/>
                </a:lnTo>
                <a:lnTo>
                  <a:pt x="169" y="38"/>
                </a:lnTo>
                <a:lnTo>
                  <a:pt x="170" y="38"/>
                </a:lnTo>
                <a:lnTo>
                  <a:pt x="172" y="39"/>
                </a:lnTo>
                <a:lnTo>
                  <a:pt x="174" y="39"/>
                </a:lnTo>
                <a:lnTo>
                  <a:pt x="175" y="39"/>
                </a:lnTo>
                <a:lnTo>
                  <a:pt x="177" y="40"/>
                </a:lnTo>
                <a:lnTo>
                  <a:pt x="179" y="40"/>
                </a:lnTo>
                <a:lnTo>
                  <a:pt x="185" y="39"/>
                </a:lnTo>
                <a:lnTo>
                  <a:pt x="187" y="39"/>
                </a:lnTo>
                <a:lnTo>
                  <a:pt x="188" y="39"/>
                </a:lnTo>
                <a:lnTo>
                  <a:pt x="189" y="39"/>
                </a:lnTo>
                <a:lnTo>
                  <a:pt x="191" y="40"/>
                </a:lnTo>
                <a:lnTo>
                  <a:pt x="191" y="40"/>
                </a:lnTo>
                <a:lnTo>
                  <a:pt x="192" y="40"/>
                </a:lnTo>
                <a:lnTo>
                  <a:pt x="193" y="41"/>
                </a:lnTo>
                <a:lnTo>
                  <a:pt x="193" y="42"/>
                </a:lnTo>
                <a:lnTo>
                  <a:pt x="194" y="42"/>
                </a:lnTo>
                <a:lnTo>
                  <a:pt x="195" y="44"/>
                </a:lnTo>
                <a:lnTo>
                  <a:pt x="197" y="50"/>
                </a:lnTo>
                <a:lnTo>
                  <a:pt x="198" y="52"/>
                </a:lnTo>
                <a:lnTo>
                  <a:pt x="200" y="54"/>
                </a:lnTo>
                <a:lnTo>
                  <a:pt x="201" y="57"/>
                </a:lnTo>
                <a:lnTo>
                  <a:pt x="203" y="59"/>
                </a:lnTo>
                <a:lnTo>
                  <a:pt x="205" y="61"/>
                </a:lnTo>
                <a:lnTo>
                  <a:pt x="206" y="63"/>
                </a:lnTo>
                <a:lnTo>
                  <a:pt x="207" y="64"/>
                </a:lnTo>
                <a:lnTo>
                  <a:pt x="209" y="66"/>
                </a:lnTo>
                <a:lnTo>
                  <a:pt x="211" y="67"/>
                </a:lnTo>
                <a:lnTo>
                  <a:pt x="213" y="69"/>
                </a:lnTo>
                <a:lnTo>
                  <a:pt x="216" y="71"/>
                </a:lnTo>
                <a:lnTo>
                  <a:pt x="217" y="72"/>
                </a:lnTo>
                <a:lnTo>
                  <a:pt x="219" y="73"/>
                </a:lnTo>
                <a:lnTo>
                  <a:pt x="221" y="74"/>
                </a:lnTo>
                <a:lnTo>
                  <a:pt x="223" y="76"/>
                </a:lnTo>
                <a:lnTo>
                  <a:pt x="226" y="77"/>
                </a:lnTo>
                <a:lnTo>
                  <a:pt x="227" y="77"/>
                </a:lnTo>
                <a:lnTo>
                  <a:pt x="229" y="78"/>
                </a:lnTo>
                <a:lnTo>
                  <a:pt x="230" y="78"/>
                </a:lnTo>
                <a:lnTo>
                  <a:pt x="232" y="79"/>
                </a:lnTo>
                <a:lnTo>
                  <a:pt x="233" y="79"/>
                </a:lnTo>
                <a:lnTo>
                  <a:pt x="235" y="79"/>
                </a:lnTo>
                <a:lnTo>
                  <a:pt x="236" y="79"/>
                </a:lnTo>
                <a:lnTo>
                  <a:pt x="238" y="79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137" name="Freeform 253">
            <a:extLst>
              <a:ext uri="{FF2B5EF4-FFF2-40B4-BE49-F238E27FC236}">
                <a16:creationId xmlns:a16="http://schemas.microsoft.com/office/drawing/2014/main" id="{09A4B293-80D2-4E3D-BDCF-E30C543A67E7}"/>
              </a:ext>
            </a:extLst>
          </p:cNvPr>
          <p:cNvSpPr>
            <a:spLocks/>
          </p:cNvSpPr>
          <p:nvPr/>
        </p:nvSpPr>
        <p:spPr bwMode="auto">
          <a:xfrm>
            <a:off x="9405471" y="1974399"/>
            <a:ext cx="483028" cy="703142"/>
          </a:xfrm>
          <a:custGeom>
            <a:avLst/>
            <a:gdLst>
              <a:gd name="T0" fmla="*/ 215 w 474"/>
              <a:gd name="T1" fmla="*/ 10 h 690"/>
              <a:gd name="T2" fmla="*/ 220 w 474"/>
              <a:gd name="T3" fmla="*/ 35 h 690"/>
              <a:gd name="T4" fmla="*/ 242 w 474"/>
              <a:gd name="T5" fmla="*/ 32 h 690"/>
              <a:gd name="T6" fmla="*/ 249 w 474"/>
              <a:gd name="T7" fmla="*/ 66 h 690"/>
              <a:gd name="T8" fmla="*/ 231 w 474"/>
              <a:gd name="T9" fmla="*/ 71 h 690"/>
              <a:gd name="T10" fmla="*/ 202 w 474"/>
              <a:gd name="T11" fmla="*/ 94 h 690"/>
              <a:gd name="T12" fmla="*/ 174 w 474"/>
              <a:gd name="T13" fmla="*/ 135 h 690"/>
              <a:gd name="T14" fmla="*/ 168 w 474"/>
              <a:gd name="T15" fmla="*/ 178 h 690"/>
              <a:gd name="T16" fmla="*/ 145 w 474"/>
              <a:gd name="T17" fmla="*/ 223 h 690"/>
              <a:gd name="T18" fmla="*/ 159 w 474"/>
              <a:gd name="T19" fmla="*/ 245 h 690"/>
              <a:gd name="T20" fmla="*/ 147 w 474"/>
              <a:gd name="T21" fmla="*/ 271 h 690"/>
              <a:gd name="T22" fmla="*/ 144 w 474"/>
              <a:gd name="T23" fmla="*/ 298 h 690"/>
              <a:gd name="T24" fmla="*/ 167 w 474"/>
              <a:gd name="T25" fmla="*/ 311 h 690"/>
              <a:gd name="T26" fmla="*/ 171 w 474"/>
              <a:gd name="T27" fmla="*/ 328 h 690"/>
              <a:gd name="T28" fmla="*/ 194 w 474"/>
              <a:gd name="T29" fmla="*/ 322 h 690"/>
              <a:gd name="T30" fmla="*/ 228 w 474"/>
              <a:gd name="T31" fmla="*/ 305 h 690"/>
              <a:gd name="T32" fmla="*/ 233 w 474"/>
              <a:gd name="T33" fmla="*/ 331 h 690"/>
              <a:gd name="T34" fmla="*/ 244 w 474"/>
              <a:gd name="T35" fmla="*/ 341 h 690"/>
              <a:gd name="T36" fmla="*/ 261 w 474"/>
              <a:gd name="T37" fmla="*/ 323 h 690"/>
              <a:gd name="T38" fmla="*/ 272 w 474"/>
              <a:gd name="T39" fmla="*/ 316 h 690"/>
              <a:gd name="T40" fmla="*/ 276 w 474"/>
              <a:gd name="T41" fmla="*/ 297 h 690"/>
              <a:gd name="T42" fmla="*/ 289 w 474"/>
              <a:gd name="T43" fmla="*/ 331 h 690"/>
              <a:gd name="T44" fmla="*/ 303 w 474"/>
              <a:gd name="T45" fmla="*/ 356 h 690"/>
              <a:gd name="T46" fmla="*/ 336 w 474"/>
              <a:gd name="T47" fmla="*/ 372 h 690"/>
              <a:gd name="T48" fmla="*/ 367 w 474"/>
              <a:gd name="T49" fmla="*/ 365 h 690"/>
              <a:gd name="T50" fmla="*/ 372 w 474"/>
              <a:gd name="T51" fmla="*/ 394 h 690"/>
              <a:gd name="T52" fmla="*/ 380 w 474"/>
              <a:gd name="T53" fmla="*/ 421 h 690"/>
              <a:gd name="T54" fmla="*/ 397 w 474"/>
              <a:gd name="T55" fmla="*/ 421 h 690"/>
              <a:gd name="T56" fmla="*/ 425 w 474"/>
              <a:gd name="T57" fmla="*/ 452 h 690"/>
              <a:gd name="T58" fmla="*/ 447 w 474"/>
              <a:gd name="T59" fmla="*/ 487 h 690"/>
              <a:gd name="T60" fmla="*/ 457 w 474"/>
              <a:gd name="T61" fmla="*/ 493 h 690"/>
              <a:gd name="T62" fmla="*/ 474 w 474"/>
              <a:gd name="T63" fmla="*/ 506 h 690"/>
              <a:gd name="T64" fmla="*/ 462 w 474"/>
              <a:gd name="T65" fmla="*/ 522 h 690"/>
              <a:gd name="T66" fmla="*/ 439 w 474"/>
              <a:gd name="T67" fmla="*/ 527 h 690"/>
              <a:gd name="T68" fmla="*/ 423 w 474"/>
              <a:gd name="T69" fmla="*/ 552 h 690"/>
              <a:gd name="T70" fmla="*/ 399 w 474"/>
              <a:gd name="T71" fmla="*/ 575 h 690"/>
              <a:gd name="T72" fmla="*/ 375 w 474"/>
              <a:gd name="T73" fmla="*/ 562 h 690"/>
              <a:gd name="T74" fmla="*/ 359 w 474"/>
              <a:gd name="T75" fmla="*/ 570 h 690"/>
              <a:gd name="T76" fmla="*/ 359 w 474"/>
              <a:gd name="T77" fmla="*/ 586 h 690"/>
              <a:gd name="T78" fmla="*/ 348 w 474"/>
              <a:gd name="T79" fmla="*/ 602 h 690"/>
              <a:gd name="T80" fmla="*/ 319 w 474"/>
              <a:gd name="T81" fmla="*/ 600 h 690"/>
              <a:gd name="T82" fmla="*/ 302 w 474"/>
              <a:gd name="T83" fmla="*/ 617 h 690"/>
              <a:gd name="T84" fmla="*/ 280 w 474"/>
              <a:gd name="T85" fmla="*/ 621 h 690"/>
              <a:gd name="T86" fmla="*/ 249 w 474"/>
              <a:gd name="T87" fmla="*/ 614 h 690"/>
              <a:gd name="T88" fmla="*/ 240 w 474"/>
              <a:gd name="T89" fmla="*/ 600 h 690"/>
              <a:gd name="T90" fmla="*/ 232 w 474"/>
              <a:gd name="T91" fmla="*/ 627 h 690"/>
              <a:gd name="T92" fmla="*/ 224 w 474"/>
              <a:gd name="T93" fmla="*/ 653 h 690"/>
              <a:gd name="T94" fmla="*/ 196 w 474"/>
              <a:gd name="T95" fmla="*/ 673 h 690"/>
              <a:gd name="T96" fmla="*/ 161 w 474"/>
              <a:gd name="T97" fmla="*/ 688 h 690"/>
              <a:gd name="T98" fmla="*/ 146 w 474"/>
              <a:gd name="T99" fmla="*/ 661 h 690"/>
              <a:gd name="T100" fmla="*/ 110 w 474"/>
              <a:gd name="T101" fmla="*/ 640 h 690"/>
              <a:gd name="T102" fmla="*/ 109 w 474"/>
              <a:gd name="T103" fmla="*/ 612 h 690"/>
              <a:gd name="T104" fmla="*/ 100 w 474"/>
              <a:gd name="T105" fmla="*/ 613 h 690"/>
              <a:gd name="T106" fmla="*/ 84 w 474"/>
              <a:gd name="T107" fmla="*/ 594 h 690"/>
              <a:gd name="T108" fmla="*/ 69 w 474"/>
              <a:gd name="T109" fmla="*/ 563 h 690"/>
              <a:gd name="T110" fmla="*/ 44 w 474"/>
              <a:gd name="T111" fmla="*/ 547 h 690"/>
              <a:gd name="T112" fmla="*/ 29 w 474"/>
              <a:gd name="T113" fmla="*/ 563 h 690"/>
              <a:gd name="T114" fmla="*/ 46 w 474"/>
              <a:gd name="T115" fmla="*/ 589 h 690"/>
              <a:gd name="T116" fmla="*/ 28 w 474"/>
              <a:gd name="T117" fmla="*/ 617 h 690"/>
              <a:gd name="T118" fmla="*/ 1 w 474"/>
              <a:gd name="T119" fmla="*/ 603 h 6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474" h="690">
                <a:moveTo>
                  <a:pt x="195" y="2"/>
                </a:moveTo>
                <a:lnTo>
                  <a:pt x="197" y="2"/>
                </a:lnTo>
                <a:lnTo>
                  <a:pt x="198" y="2"/>
                </a:lnTo>
                <a:lnTo>
                  <a:pt x="200" y="1"/>
                </a:lnTo>
                <a:lnTo>
                  <a:pt x="206" y="0"/>
                </a:lnTo>
                <a:lnTo>
                  <a:pt x="207" y="0"/>
                </a:lnTo>
                <a:lnTo>
                  <a:pt x="208" y="0"/>
                </a:lnTo>
                <a:lnTo>
                  <a:pt x="209" y="0"/>
                </a:lnTo>
                <a:lnTo>
                  <a:pt x="210" y="0"/>
                </a:lnTo>
                <a:lnTo>
                  <a:pt x="211" y="0"/>
                </a:lnTo>
                <a:lnTo>
                  <a:pt x="211" y="0"/>
                </a:lnTo>
                <a:lnTo>
                  <a:pt x="212" y="0"/>
                </a:lnTo>
                <a:lnTo>
                  <a:pt x="212" y="1"/>
                </a:lnTo>
                <a:lnTo>
                  <a:pt x="212" y="1"/>
                </a:lnTo>
                <a:lnTo>
                  <a:pt x="213" y="2"/>
                </a:lnTo>
                <a:lnTo>
                  <a:pt x="214" y="6"/>
                </a:lnTo>
                <a:lnTo>
                  <a:pt x="215" y="10"/>
                </a:lnTo>
                <a:lnTo>
                  <a:pt x="215" y="10"/>
                </a:lnTo>
                <a:lnTo>
                  <a:pt x="215" y="12"/>
                </a:lnTo>
                <a:lnTo>
                  <a:pt x="215" y="13"/>
                </a:lnTo>
                <a:lnTo>
                  <a:pt x="215" y="15"/>
                </a:lnTo>
                <a:lnTo>
                  <a:pt x="215" y="26"/>
                </a:lnTo>
                <a:lnTo>
                  <a:pt x="215" y="27"/>
                </a:lnTo>
                <a:lnTo>
                  <a:pt x="215" y="28"/>
                </a:lnTo>
                <a:lnTo>
                  <a:pt x="215" y="30"/>
                </a:lnTo>
                <a:lnTo>
                  <a:pt x="216" y="32"/>
                </a:lnTo>
                <a:lnTo>
                  <a:pt x="216" y="33"/>
                </a:lnTo>
                <a:lnTo>
                  <a:pt x="217" y="33"/>
                </a:lnTo>
                <a:lnTo>
                  <a:pt x="217" y="34"/>
                </a:lnTo>
                <a:lnTo>
                  <a:pt x="217" y="34"/>
                </a:lnTo>
                <a:lnTo>
                  <a:pt x="218" y="35"/>
                </a:lnTo>
                <a:lnTo>
                  <a:pt x="219" y="35"/>
                </a:lnTo>
                <a:lnTo>
                  <a:pt x="220" y="35"/>
                </a:lnTo>
                <a:lnTo>
                  <a:pt x="220" y="35"/>
                </a:lnTo>
                <a:lnTo>
                  <a:pt x="221" y="34"/>
                </a:lnTo>
                <a:lnTo>
                  <a:pt x="221" y="34"/>
                </a:lnTo>
                <a:lnTo>
                  <a:pt x="224" y="32"/>
                </a:lnTo>
                <a:lnTo>
                  <a:pt x="225" y="31"/>
                </a:lnTo>
                <a:lnTo>
                  <a:pt x="226" y="30"/>
                </a:lnTo>
                <a:lnTo>
                  <a:pt x="227" y="30"/>
                </a:lnTo>
                <a:lnTo>
                  <a:pt x="228" y="30"/>
                </a:lnTo>
                <a:lnTo>
                  <a:pt x="229" y="29"/>
                </a:lnTo>
                <a:lnTo>
                  <a:pt x="231" y="29"/>
                </a:lnTo>
                <a:lnTo>
                  <a:pt x="232" y="29"/>
                </a:lnTo>
                <a:lnTo>
                  <a:pt x="233" y="29"/>
                </a:lnTo>
                <a:lnTo>
                  <a:pt x="235" y="29"/>
                </a:lnTo>
                <a:lnTo>
                  <a:pt x="236" y="29"/>
                </a:lnTo>
                <a:lnTo>
                  <a:pt x="238" y="30"/>
                </a:lnTo>
                <a:lnTo>
                  <a:pt x="239" y="30"/>
                </a:lnTo>
                <a:lnTo>
                  <a:pt x="241" y="31"/>
                </a:lnTo>
                <a:lnTo>
                  <a:pt x="242" y="32"/>
                </a:lnTo>
                <a:lnTo>
                  <a:pt x="244" y="33"/>
                </a:lnTo>
                <a:lnTo>
                  <a:pt x="245" y="34"/>
                </a:lnTo>
                <a:lnTo>
                  <a:pt x="246" y="35"/>
                </a:lnTo>
                <a:lnTo>
                  <a:pt x="247" y="35"/>
                </a:lnTo>
                <a:lnTo>
                  <a:pt x="248" y="36"/>
                </a:lnTo>
                <a:lnTo>
                  <a:pt x="249" y="38"/>
                </a:lnTo>
                <a:lnTo>
                  <a:pt x="249" y="39"/>
                </a:lnTo>
                <a:lnTo>
                  <a:pt x="250" y="40"/>
                </a:lnTo>
                <a:lnTo>
                  <a:pt x="251" y="42"/>
                </a:lnTo>
                <a:lnTo>
                  <a:pt x="251" y="43"/>
                </a:lnTo>
                <a:lnTo>
                  <a:pt x="251" y="44"/>
                </a:lnTo>
                <a:lnTo>
                  <a:pt x="251" y="44"/>
                </a:lnTo>
                <a:lnTo>
                  <a:pt x="251" y="45"/>
                </a:lnTo>
                <a:lnTo>
                  <a:pt x="250" y="57"/>
                </a:lnTo>
                <a:lnTo>
                  <a:pt x="250" y="60"/>
                </a:lnTo>
                <a:lnTo>
                  <a:pt x="250" y="63"/>
                </a:lnTo>
                <a:lnTo>
                  <a:pt x="249" y="66"/>
                </a:lnTo>
                <a:lnTo>
                  <a:pt x="249" y="67"/>
                </a:lnTo>
                <a:lnTo>
                  <a:pt x="248" y="68"/>
                </a:lnTo>
                <a:lnTo>
                  <a:pt x="248" y="70"/>
                </a:lnTo>
                <a:lnTo>
                  <a:pt x="247" y="70"/>
                </a:lnTo>
                <a:lnTo>
                  <a:pt x="247" y="71"/>
                </a:lnTo>
                <a:lnTo>
                  <a:pt x="246" y="71"/>
                </a:lnTo>
                <a:lnTo>
                  <a:pt x="245" y="72"/>
                </a:lnTo>
                <a:lnTo>
                  <a:pt x="244" y="72"/>
                </a:lnTo>
                <a:lnTo>
                  <a:pt x="243" y="72"/>
                </a:lnTo>
                <a:lnTo>
                  <a:pt x="242" y="72"/>
                </a:lnTo>
                <a:lnTo>
                  <a:pt x="241" y="72"/>
                </a:lnTo>
                <a:lnTo>
                  <a:pt x="239" y="72"/>
                </a:lnTo>
                <a:lnTo>
                  <a:pt x="237" y="72"/>
                </a:lnTo>
                <a:lnTo>
                  <a:pt x="235" y="71"/>
                </a:lnTo>
                <a:lnTo>
                  <a:pt x="233" y="71"/>
                </a:lnTo>
                <a:lnTo>
                  <a:pt x="232" y="71"/>
                </a:lnTo>
                <a:lnTo>
                  <a:pt x="231" y="71"/>
                </a:lnTo>
                <a:lnTo>
                  <a:pt x="230" y="72"/>
                </a:lnTo>
                <a:lnTo>
                  <a:pt x="229" y="72"/>
                </a:lnTo>
                <a:lnTo>
                  <a:pt x="228" y="73"/>
                </a:lnTo>
                <a:lnTo>
                  <a:pt x="226" y="75"/>
                </a:lnTo>
                <a:lnTo>
                  <a:pt x="223" y="78"/>
                </a:lnTo>
                <a:lnTo>
                  <a:pt x="219" y="83"/>
                </a:lnTo>
                <a:lnTo>
                  <a:pt x="217" y="84"/>
                </a:lnTo>
                <a:lnTo>
                  <a:pt x="216" y="85"/>
                </a:lnTo>
                <a:lnTo>
                  <a:pt x="214" y="87"/>
                </a:lnTo>
                <a:lnTo>
                  <a:pt x="213" y="88"/>
                </a:lnTo>
                <a:lnTo>
                  <a:pt x="211" y="88"/>
                </a:lnTo>
                <a:lnTo>
                  <a:pt x="208" y="89"/>
                </a:lnTo>
                <a:lnTo>
                  <a:pt x="207" y="90"/>
                </a:lnTo>
                <a:lnTo>
                  <a:pt x="205" y="91"/>
                </a:lnTo>
                <a:lnTo>
                  <a:pt x="204" y="92"/>
                </a:lnTo>
                <a:lnTo>
                  <a:pt x="203" y="93"/>
                </a:lnTo>
                <a:lnTo>
                  <a:pt x="202" y="94"/>
                </a:lnTo>
                <a:lnTo>
                  <a:pt x="198" y="97"/>
                </a:lnTo>
                <a:lnTo>
                  <a:pt x="197" y="98"/>
                </a:lnTo>
                <a:lnTo>
                  <a:pt x="196" y="99"/>
                </a:lnTo>
                <a:lnTo>
                  <a:pt x="193" y="101"/>
                </a:lnTo>
                <a:lnTo>
                  <a:pt x="192" y="102"/>
                </a:lnTo>
                <a:lnTo>
                  <a:pt x="190" y="104"/>
                </a:lnTo>
                <a:lnTo>
                  <a:pt x="187" y="108"/>
                </a:lnTo>
                <a:lnTo>
                  <a:pt x="180" y="116"/>
                </a:lnTo>
                <a:lnTo>
                  <a:pt x="178" y="119"/>
                </a:lnTo>
                <a:lnTo>
                  <a:pt x="177" y="121"/>
                </a:lnTo>
                <a:lnTo>
                  <a:pt x="177" y="122"/>
                </a:lnTo>
                <a:lnTo>
                  <a:pt x="176" y="123"/>
                </a:lnTo>
                <a:lnTo>
                  <a:pt x="176" y="125"/>
                </a:lnTo>
                <a:lnTo>
                  <a:pt x="175" y="128"/>
                </a:lnTo>
                <a:lnTo>
                  <a:pt x="175" y="132"/>
                </a:lnTo>
                <a:lnTo>
                  <a:pt x="175" y="134"/>
                </a:lnTo>
                <a:lnTo>
                  <a:pt x="174" y="135"/>
                </a:lnTo>
                <a:lnTo>
                  <a:pt x="174" y="136"/>
                </a:lnTo>
                <a:lnTo>
                  <a:pt x="173" y="138"/>
                </a:lnTo>
                <a:lnTo>
                  <a:pt x="171" y="143"/>
                </a:lnTo>
                <a:lnTo>
                  <a:pt x="171" y="145"/>
                </a:lnTo>
                <a:lnTo>
                  <a:pt x="170" y="146"/>
                </a:lnTo>
                <a:lnTo>
                  <a:pt x="170" y="148"/>
                </a:lnTo>
                <a:lnTo>
                  <a:pt x="170" y="150"/>
                </a:lnTo>
                <a:lnTo>
                  <a:pt x="170" y="152"/>
                </a:lnTo>
                <a:lnTo>
                  <a:pt x="170" y="159"/>
                </a:lnTo>
                <a:lnTo>
                  <a:pt x="170" y="165"/>
                </a:lnTo>
                <a:lnTo>
                  <a:pt x="170" y="168"/>
                </a:lnTo>
                <a:lnTo>
                  <a:pt x="170" y="170"/>
                </a:lnTo>
                <a:lnTo>
                  <a:pt x="170" y="172"/>
                </a:lnTo>
                <a:lnTo>
                  <a:pt x="170" y="173"/>
                </a:lnTo>
                <a:lnTo>
                  <a:pt x="169" y="175"/>
                </a:lnTo>
                <a:lnTo>
                  <a:pt x="168" y="177"/>
                </a:lnTo>
                <a:lnTo>
                  <a:pt x="168" y="178"/>
                </a:lnTo>
                <a:lnTo>
                  <a:pt x="167" y="180"/>
                </a:lnTo>
                <a:lnTo>
                  <a:pt x="166" y="182"/>
                </a:lnTo>
                <a:lnTo>
                  <a:pt x="165" y="183"/>
                </a:lnTo>
                <a:lnTo>
                  <a:pt x="164" y="184"/>
                </a:lnTo>
                <a:lnTo>
                  <a:pt x="156" y="193"/>
                </a:lnTo>
                <a:lnTo>
                  <a:pt x="154" y="196"/>
                </a:lnTo>
                <a:lnTo>
                  <a:pt x="153" y="198"/>
                </a:lnTo>
                <a:lnTo>
                  <a:pt x="151" y="200"/>
                </a:lnTo>
                <a:lnTo>
                  <a:pt x="150" y="202"/>
                </a:lnTo>
                <a:lnTo>
                  <a:pt x="149" y="206"/>
                </a:lnTo>
                <a:lnTo>
                  <a:pt x="148" y="207"/>
                </a:lnTo>
                <a:lnTo>
                  <a:pt x="148" y="208"/>
                </a:lnTo>
                <a:lnTo>
                  <a:pt x="147" y="210"/>
                </a:lnTo>
                <a:lnTo>
                  <a:pt x="147" y="211"/>
                </a:lnTo>
                <a:lnTo>
                  <a:pt x="147" y="213"/>
                </a:lnTo>
                <a:lnTo>
                  <a:pt x="146" y="218"/>
                </a:lnTo>
                <a:lnTo>
                  <a:pt x="145" y="223"/>
                </a:lnTo>
                <a:lnTo>
                  <a:pt x="145" y="224"/>
                </a:lnTo>
                <a:lnTo>
                  <a:pt x="145" y="225"/>
                </a:lnTo>
                <a:lnTo>
                  <a:pt x="146" y="226"/>
                </a:lnTo>
                <a:lnTo>
                  <a:pt x="146" y="227"/>
                </a:lnTo>
                <a:lnTo>
                  <a:pt x="146" y="227"/>
                </a:lnTo>
                <a:lnTo>
                  <a:pt x="146" y="228"/>
                </a:lnTo>
                <a:lnTo>
                  <a:pt x="147" y="229"/>
                </a:lnTo>
                <a:lnTo>
                  <a:pt x="148" y="230"/>
                </a:lnTo>
                <a:lnTo>
                  <a:pt x="149" y="232"/>
                </a:lnTo>
                <a:lnTo>
                  <a:pt x="155" y="238"/>
                </a:lnTo>
                <a:lnTo>
                  <a:pt x="156" y="239"/>
                </a:lnTo>
                <a:lnTo>
                  <a:pt x="157" y="241"/>
                </a:lnTo>
                <a:lnTo>
                  <a:pt x="157" y="241"/>
                </a:lnTo>
                <a:lnTo>
                  <a:pt x="158" y="242"/>
                </a:lnTo>
                <a:lnTo>
                  <a:pt x="158" y="243"/>
                </a:lnTo>
                <a:lnTo>
                  <a:pt x="158" y="244"/>
                </a:lnTo>
                <a:lnTo>
                  <a:pt x="159" y="245"/>
                </a:lnTo>
                <a:lnTo>
                  <a:pt x="159" y="246"/>
                </a:lnTo>
                <a:lnTo>
                  <a:pt x="159" y="247"/>
                </a:lnTo>
                <a:lnTo>
                  <a:pt x="159" y="248"/>
                </a:lnTo>
                <a:lnTo>
                  <a:pt x="159" y="249"/>
                </a:lnTo>
                <a:lnTo>
                  <a:pt x="158" y="251"/>
                </a:lnTo>
                <a:lnTo>
                  <a:pt x="158" y="252"/>
                </a:lnTo>
                <a:lnTo>
                  <a:pt x="157" y="254"/>
                </a:lnTo>
                <a:lnTo>
                  <a:pt x="156" y="256"/>
                </a:lnTo>
                <a:lnTo>
                  <a:pt x="155" y="257"/>
                </a:lnTo>
                <a:lnTo>
                  <a:pt x="152" y="261"/>
                </a:lnTo>
                <a:lnTo>
                  <a:pt x="150" y="263"/>
                </a:lnTo>
                <a:lnTo>
                  <a:pt x="148" y="265"/>
                </a:lnTo>
                <a:lnTo>
                  <a:pt x="148" y="266"/>
                </a:lnTo>
                <a:lnTo>
                  <a:pt x="148" y="267"/>
                </a:lnTo>
                <a:lnTo>
                  <a:pt x="147" y="268"/>
                </a:lnTo>
                <a:lnTo>
                  <a:pt x="147" y="270"/>
                </a:lnTo>
                <a:lnTo>
                  <a:pt x="147" y="271"/>
                </a:lnTo>
                <a:lnTo>
                  <a:pt x="147" y="273"/>
                </a:lnTo>
                <a:lnTo>
                  <a:pt x="147" y="274"/>
                </a:lnTo>
                <a:lnTo>
                  <a:pt x="147" y="276"/>
                </a:lnTo>
                <a:lnTo>
                  <a:pt x="147" y="277"/>
                </a:lnTo>
                <a:lnTo>
                  <a:pt x="146" y="279"/>
                </a:lnTo>
                <a:lnTo>
                  <a:pt x="145" y="281"/>
                </a:lnTo>
                <a:lnTo>
                  <a:pt x="143" y="286"/>
                </a:lnTo>
                <a:lnTo>
                  <a:pt x="142" y="288"/>
                </a:lnTo>
                <a:lnTo>
                  <a:pt x="142" y="289"/>
                </a:lnTo>
                <a:lnTo>
                  <a:pt x="142" y="290"/>
                </a:lnTo>
                <a:lnTo>
                  <a:pt x="142" y="292"/>
                </a:lnTo>
                <a:lnTo>
                  <a:pt x="142" y="292"/>
                </a:lnTo>
                <a:lnTo>
                  <a:pt x="142" y="293"/>
                </a:lnTo>
                <a:lnTo>
                  <a:pt x="142" y="294"/>
                </a:lnTo>
                <a:lnTo>
                  <a:pt x="142" y="295"/>
                </a:lnTo>
                <a:lnTo>
                  <a:pt x="143" y="296"/>
                </a:lnTo>
                <a:lnTo>
                  <a:pt x="144" y="298"/>
                </a:lnTo>
                <a:lnTo>
                  <a:pt x="145" y="300"/>
                </a:lnTo>
                <a:lnTo>
                  <a:pt x="146" y="301"/>
                </a:lnTo>
                <a:lnTo>
                  <a:pt x="146" y="302"/>
                </a:lnTo>
                <a:lnTo>
                  <a:pt x="149" y="305"/>
                </a:lnTo>
                <a:lnTo>
                  <a:pt x="151" y="308"/>
                </a:lnTo>
                <a:lnTo>
                  <a:pt x="152" y="309"/>
                </a:lnTo>
                <a:lnTo>
                  <a:pt x="154" y="311"/>
                </a:lnTo>
                <a:lnTo>
                  <a:pt x="154" y="311"/>
                </a:lnTo>
                <a:lnTo>
                  <a:pt x="155" y="312"/>
                </a:lnTo>
                <a:lnTo>
                  <a:pt x="156" y="312"/>
                </a:lnTo>
                <a:lnTo>
                  <a:pt x="157" y="312"/>
                </a:lnTo>
                <a:lnTo>
                  <a:pt x="158" y="312"/>
                </a:lnTo>
                <a:lnTo>
                  <a:pt x="159" y="312"/>
                </a:lnTo>
                <a:lnTo>
                  <a:pt x="160" y="312"/>
                </a:lnTo>
                <a:lnTo>
                  <a:pt x="164" y="312"/>
                </a:lnTo>
                <a:lnTo>
                  <a:pt x="165" y="311"/>
                </a:lnTo>
                <a:lnTo>
                  <a:pt x="167" y="311"/>
                </a:lnTo>
                <a:lnTo>
                  <a:pt x="168" y="310"/>
                </a:lnTo>
                <a:lnTo>
                  <a:pt x="169" y="310"/>
                </a:lnTo>
                <a:lnTo>
                  <a:pt x="169" y="310"/>
                </a:lnTo>
                <a:lnTo>
                  <a:pt x="170" y="310"/>
                </a:lnTo>
                <a:lnTo>
                  <a:pt x="170" y="311"/>
                </a:lnTo>
                <a:lnTo>
                  <a:pt x="170" y="311"/>
                </a:lnTo>
                <a:lnTo>
                  <a:pt x="170" y="312"/>
                </a:lnTo>
                <a:lnTo>
                  <a:pt x="171" y="313"/>
                </a:lnTo>
                <a:lnTo>
                  <a:pt x="171" y="314"/>
                </a:lnTo>
                <a:lnTo>
                  <a:pt x="170" y="317"/>
                </a:lnTo>
                <a:lnTo>
                  <a:pt x="170" y="321"/>
                </a:lnTo>
                <a:lnTo>
                  <a:pt x="170" y="323"/>
                </a:lnTo>
                <a:lnTo>
                  <a:pt x="169" y="324"/>
                </a:lnTo>
                <a:lnTo>
                  <a:pt x="170" y="326"/>
                </a:lnTo>
                <a:lnTo>
                  <a:pt x="170" y="326"/>
                </a:lnTo>
                <a:lnTo>
                  <a:pt x="170" y="327"/>
                </a:lnTo>
                <a:lnTo>
                  <a:pt x="171" y="328"/>
                </a:lnTo>
                <a:lnTo>
                  <a:pt x="171" y="329"/>
                </a:lnTo>
                <a:lnTo>
                  <a:pt x="172" y="329"/>
                </a:lnTo>
                <a:lnTo>
                  <a:pt x="172" y="329"/>
                </a:lnTo>
                <a:lnTo>
                  <a:pt x="173" y="329"/>
                </a:lnTo>
                <a:lnTo>
                  <a:pt x="174" y="330"/>
                </a:lnTo>
                <a:lnTo>
                  <a:pt x="175" y="330"/>
                </a:lnTo>
                <a:lnTo>
                  <a:pt x="180" y="329"/>
                </a:lnTo>
                <a:lnTo>
                  <a:pt x="185" y="329"/>
                </a:lnTo>
                <a:lnTo>
                  <a:pt x="186" y="329"/>
                </a:lnTo>
                <a:lnTo>
                  <a:pt x="187" y="329"/>
                </a:lnTo>
                <a:lnTo>
                  <a:pt x="188" y="329"/>
                </a:lnTo>
                <a:lnTo>
                  <a:pt x="189" y="328"/>
                </a:lnTo>
                <a:lnTo>
                  <a:pt x="189" y="327"/>
                </a:lnTo>
                <a:lnTo>
                  <a:pt x="191" y="325"/>
                </a:lnTo>
                <a:lnTo>
                  <a:pt x="192" y="324"/>
                </a:lnTo>
                <a:lnTo>
                  <a:pt x="193" y="323"/>
                </a:lnTo>
                <a:lnTo>
                  <a:pt x="194" y="322"/>
                </a:lnTo>
                <a:lnTo>
                  <a:pt x="195" y="320"/>
                </a:lnTo>
                <a:lnTo>
                  <a:pt x="200" y="317"/>
                </a:lnTo>
                <a:lnTo>
                  <a:pt x="204" y="314"/>
                </a:lnTo>
                <a:lnTo>
                  <a:pt x="206" y="312"/>
                </a:lnTo>
                <a:lnTo>
                  <a:pt x="209" y="310"/>
                </a:lnTo>
                <a:lnTo>
                  <a:pt x="210" y="309"/>
                </a:lnTo>
                <a:lnTo>
                  <a:pt x="211" y="309"/>
                </a:lnTo>
                <a:lnTo>
                  <a:pt x="212" y="308"/>
                </a:lnTo>
                <a:lnTo>
                  <a:pt x="215" y="307"/>
                </a:lnTo>
                <a:lnTo>
                  <a:pt x="217" y="306"/>
                </a:lnTo>
                <a:lnTo>
                  <a:pt x="218" y="306"/>
                </a:lnTo>
                <a:lnTo>
                  <a:pt x="219" y="305"/>
                </a:lnTo>
                <a:lnTo>
                  <a:pt x="221" y="305"/>
                </a:lnTo>
                <a:lnTo>
                  <a:pt x="224" y="305"/>
                </a:lnTo>
                <a:lnTo>
                  <a:pt x="226" y="304"/>
                </a:lnTo>
                <a:lnTo>
                  <a:pt x="227" y="304"/>
                </a:lnTo>
                <a:lnTo>
                  <a:pt x="228" y="305"/>
                </a:lnTo>
                <a:lnTo>
                  <a:pt x="229" y="305"/>
                </a:lnTo>
                <a:lnTo>
                  <a:pt x="230" y="305"/>
                </a:lnTo>
                <a:lnTo>
                  <a:pt x="231" y="306"/>
                </a:lnTo>
                <a:lnTo>
                  <a:pt x="232" y="307"/>
                </a:lnTo>
                <a:lnTo>
                  <a:pt x="233" y="307"/>
                </a:lnTo>
                <a:lnTo>
                  <a:pt x="234" y="308"/>
                </a:lnTo>
                <a:lnTo>
                  <a:pt x="234" y="309"/>
                </a:lnTo>
                <a:lnTo>
                  <a:pt x="235" y="310"/>
                </a:lnTo>
                <a:lnTo>
                  <a:pt x="235" y="312"/>
                </a:lnTo>
                <a:lnTo>
                  <a:pt x="235" y="313"/>
                </a:lnTo>
                <a:lnTo>
                  <a:pt x="235" y="313"/>
                </a:lnTo>
                <a:lnTo>
                  <a:pt x="235" y="314"/>
                </a:lnTo>
                <a:lnTo>
                  <a:pt x="235" y="317"/>
                </a:lnTo>
                <a:lnTo>
                  <a:pt x="234" y="320"/>
                </a:lnTo>
                <a:lnTo>
                  <a:pt x="233" y="326"/>
                </a:lnTo>
                <a:lnTo>
                  <a:pt x="233" y="329"/>
                </a:lnTo>
                <a:lnTo>
                  <a:pt x="233" y="331"/>
                </a:lnTo>
                <a:lnTo>
                  <a:pt x="233" y="332"/>
                </a:lnTo>
                <a:lnTo>
                  <a:pt x="233" y="333"/>
                </a:lnTo>
                <a:lnTo>
                  <a:pt x="233" y="335"/>
                </a:lnTo>
                <a:lnTo>
                  <a:pt x="234" y="336"/>
                </a:lnTo>
                <a:lnTo>
                  <a:pt x="235" y="338"/>
                </a:lnTo>
                <a:lnTo>
                  <a:pt x="236" y="340"/>
                </a:lnTo>
                <a:lnTo>
                  <a:pt x="237" y="341"/>
                </a:lnTo>
                <a:lnTo>
                  <a:pt x="238" y="342"/>
                </a:lnTo>
                <a:lnTo>
                  <a:pt x="239" y="343"/>
                </a:lnTo>
                <a:lnTo>
                  <a:pt x="240" y="343"/>
                </a:lnTo>
                <a:lnTo>
                  <a:pt x="240" y="344"/>
                </a:lnTo>
                <a:lnTo>
                  <a:pt x="241" y="344"/>
                </a:lnTo>
                <a:lnTo>
                  <a:pt x="241" y="343"/>
                </a:lnTo>
                <a:lnTo>
                  <a:pt x="242" y="343"/>
                </a:lnTo>
                <a:lnTo>
                  <a:pt x="242" y="343"/>
                </a:lnTo>
                <a:lnTo>
                  <a:pt x="243" y="343"/>
                </a:lnTo>
                <a:lnTo>
                  <a:pt x="244" y="341"/>
                </a:lnTo>
                <a:lnTo>
                  <a:pt x="245" y="338"/>
                </a:lnTo>
                <a:lnTo>
                  <a:pt x="246" y="337"/>
                </a:lnTo>
                <a:lnTo>
                  <a:pt x="247" y="337"/>
                </a:lnTo>
                <a:lnTo>
                  <a:pt x="250" y="333"/>
                </a:lnTo>
                <a:lnTo>
                  <a:pt x="251" y="333"/>
                </a:lnTo>
                <a:lnTo>
                  <a:pt x="251" y="332"/>
                </a:lnTo>
                <a:lnTo>
                  <a:pt x="252" y="331"/>
                </a:lnTo>
                <a:lnTo>
                  <a:pt x="253" y="329"/>
                </a:lnTo>
                <a:lnTo>
                  <a:pt x="253" y="328"/>
                </a:lnTo>
                <a:lnTo>
                  <a:pt x="254" y="327"/>
                </a:lnTo>
                <a:lnTo>
                  <a:pt x="254" y="327"/>
                </a:lnTo>
                <a:lnTo>
                  <a:pt x="255" y="326"/>
                </a:lnTo>
                <a:lnTo>
                  <a:pt x="256" y="326"/>
                </a:lnTo>
                <a:lnTo>
                  <a:pt x="258" y="324"/>
                </a:lnTo>
                <a:lnTo>
                  <a:pt x="259" y="324"/>
                </a:lnTo>
                <a:lnTo>
                  <a:pt x="260" y="323"/>
                </a:lnTo>
                <a:lnTo>
                  <a:pt x="261" y="323"/>
                </a:lnTo>
                <a:lnTo>
                  <a:pt x="261" y="322"/>
                </a:lnTo>
                <a:lnTo>
                  <a:pt x="262" y="322"/>
                </a:lnTo>
                <a:lnTo>
                  <a:pt x="262" y="322"/>
                </a:lnTo>
                <a:lnTo>
                  <a:pt x="263" y="323"/>
                </a:lnTo>
                <a:lnTo>
                  <a:pt x="264" y="323"/>
                </a:lnTo>
                <a:lnTo>
                  <a:pt x="265" y="323"/>
                </a:lnTo>
                <a:lnTo>
                  <a:pt x="265" y="323"/>
                </a:lnTo>
                <a:lnTo>
                  <a:pt x="266" y="323"/>
                </a:lnTo>
                <a:lnTo>
                  <a:pt x="267" y="323"/>
                </a:lnTo>
                <a:lnTo>
                  <a:pt x="268" y="322"/>
                </a:lnTo>
                <a:lnTo>
                  <a:pt x="268" y="321"/>
                </a:lnTo>
                <a:lnTo>
                  <a:pt x="270" y="320"/>
                </a:lnTo>
                <a:lnTo>
                  <a:pt x="271" y="319"/>
                </a:lnTo>
                <a:lnTo>
                  <a:pt x="271" y="318"/>
                </a:lnTo>
                <a:lnTo>
                  <a:pt x="271" y="318"/>
                </a:lnTo>
                <a:lnTo>
                  <a:pt x="272" y="317"/>
                </a:lnTo>
                <a:lnTo>
                  <a:pt x="272" y="316"/>
                </a:lnTo>
                <a:lnTo>
                  <a:pt x="272" y="314"/>
                </a:lnTo>
                <a:lnTo>
                  <a:pt x="272" y="313"/>
                </a:lnTo>
                <a:lnTo>
                  <a:pt x="271" y="312"/>
                </a:lnTo>
                <a:lnTo>
                  <a:pt x="269" y="302"/>
                </a:lnTo>
                <a:lnTo>
                  <a:pt x="269" y="300"/>
                </a:lnTo>
                <a:lnTo>
                  <a:pt x="269" y="299"/>
                </a:lnTo>
                <a:lnTo>
                  <a:pt x="269" y="298"/>
                </a:lnTo>
                <a:lnTo>
                  <a:pt x="269" y="297"/>
                </a:lnTo>
                <a:lnTo>
                  <a:pt x="270" y="297"/>
                </a:lnTo>
                <a:lnTo>
                  <a:pt x="270" y="296"/>
                </a:lnTo>
                <a:lnTo>
                  <a:pt x="271" y="296"/>
                </a:lnTo>
                <a:lnTo>
                  <a:pt x="272" y="296"/>
                </a:lnTo>
                <a:lnTo>
                  <a:pt x="273" y="296"/>
                </a:lnTo>
                <a:lnTo>
                  <a:pt x="275" y="296"/>
                </a:lnTo>
                <a:lnTo>
                  <a:pt x="276" y="296"/>
                </a:lnTo>
                <a:lnTo>
                  <a:pt x="276" y="297"/>
                </a:lnTo>
                <a:lnTo>
                  <a:pt x="276" y="297"/>
                </a:lnTo>
                <a:lnTo>
                  <a:pt x="277" y="298"/>
                </a:lnTo>
                <a:lnTo>
                  <a:pt x="277" y="299"/>
                </a:lnTo>
                <a:lnTo>
                  <a:pt x="279" y="302"/>
                </a:lnTo>
                <a:lnTo>
                  <a:pt x="281" y="306"/>
                </a:lnTo>
                <a:lnTo>
                  <a:pt x="282" y="308"/>
                </a:lnTo>
                <a:lnTo>
                  <a:pt x="283" y="310"/>
                </a:lnTo>
                <a:lnTo>
                  <a:pt x="283" y="312"/>
                </a:lnTo>
                <a:lnTo>
                  <a:pt x="283" y="314"/>
                </a:lnTo>
                <a:lnTo>
                  <a:pt x="283" y="317"/>
                </a:lnTo>
                <a:lnTo>
                  <a:pt x="283" y="318"/>
                </a:lnTo>
                <a:lnTo>
                  <a:pt x="284" y="320"/>
                </a:lnTo>
                <a:lnTo>
                  <a:pt x="284" y="321"/>
                </a:lnTo>
                <a:lnTo>
                  <a:pt x="285" y="324"/>
                </a:lnTo>
                <a:lnTo>
                  <a:pt x="286" y="325"/>
                </a:lnTo>
                <a:lnTo>
                  <a:pt x="288" y="329"/>
                </a:lnTo>
                <a:lnTo>
                  <a:pt x="288" y="330"/>
                </a:lnTo>
                <a:lnTo>
                  <a:pt x="289" y="331"/>
                </a:lnTo>
                <a:lnTo>
                  <a:pt x="290" y="332"/>
                </a:lnTo>
                <a:lnTo>
                  <a:pt x="290" y="333"/>
                </a:lnTo>
                <a:lnTo>
                  <a:pt x="290" y="334"/>
                </a:lnTo>
                <a:lnTo>
                  <a:pt x="290" y="335"/>
                </a:lnTo>
                <a:lnTo>
                  <a:pt x="291" y="337"/>
                </a:lnTo>
                <a:lnTo>
                  <a:pt x="291" y="339"/>
                </a:lnTo>
                <a:lnTo>
                  <a:pt x="291" y="340"/>
                </a:lnTo>
                <a:lnTo>
                  <a:pt x="292" y="341"/>
                </a:lnTo>
                <a:lnTo>
                  <a:pt x="292" y="342"/>
                </a:lnTo>
                <a:lnTo>
                  <a:pt x="293" y="343"/>
                </a:lnTo>
                <a:lnTo>
                  <a:pt x="297" y="347"/>
                </a:lnTo>
                <a:lnTo>
                  <a:pt x="298" y="348"/>
                </a:lnTo>
                <a:lnTo>
                  <a:pt x="299" y="350"/>
                </a:lnTo>
                <a:lnTo>
                  <a:pt x="300" y="352"/>
                </a:lnTo>
                <a:lnTo>
                  <a:pt x="301" y="354"/>
                </a:lnTo>
                <a:lnTo>
                  <a:pt x="302" y="355"/>
                </a:lnTo>
                <a:lnTo>
                  <a:pt x="303" y="356"/>
                </a:lnTo>
                <a:lnTo>
                  <a:pt x="304" y="357"/>
                </a:lnTo>
                <a:lnTo>
                  <a:pt x="306" y="358"/>
                </a:lnTo>
                <a:lnTo>
                  <a:pt x="306" y="358"/>
                </a:lnTo>
                <a:lnTo>
                  <a:pt x="309" y="359"/>
                </a:lnTo>
                <a:lnTo>
                  <a:pt x="310" y="360"/>
                </a:lnTo>
                <a:lnTo>
                  <a:pt x="311" y="361"/>
                </a:lnTo>
                <a:lnTo>
                  <a:pt x="313" y="362"/>
                </a:lnTo>
                <a:lnTo>
                  <a:pt x="315" y="364"/>
                </a:lnTo>
                <a:lnTo>
                  <a:pt x="316" y="365"/>
                </a:lnTo>
                <a:lnTo>
                  <a:pt x="318" y="366"/>
                </a:lnTo>
                <a:lnTo>
                  <a:pt x="319" y="367"/>
                </a:lnTo>
                <a:lnTo>
                  <a:pt x="325" y="370"/>
                </a:lnTo>
                <a:lnTo>
                  <a:pt x="328" y="371"/>
                </a:lnTo>
                <a:lnTo>
                  <a:pt x="329" y="371"/>
                </a:lnTo>
                <a:lnTo>
                  <a:pt x="330" y="371"/>
                </a:lnTo>
                <a:lnTo>
                  <a:pt x="335" y="372"/>
                </a:lnTo>
                <a:lnTo>
                  <a:pt x="336" y="372"/>
                </a:lnTo>
                <a:lnTo>
                  <a:pt x="337" y="372"/>
                </a:lnTo>
                <a:lnTo>
                  <a:pt x="338" y="372"/>
                </a:lnTo>
                <a:lnTo>
                  <a:pt x="339" y="372"/>
                </a:lnTo>
                <a:lnTo>
                  <a:pt x="340" y="372"/>
                </a:lnTo>
                <a:lnTo>
                  <a:pt x="343" y="370"/>
                </a:lnTo>
                <a:lnTo>
                  <a:pt x="346" y="369"/>
                </a:lnTo>
                <a:lnTo>
                  <a:pt x="348" y="368"/>
                </a:lnTo>
                <a:lnTo>
                  <a:pt x="350" y="368"/>
                </a:lnTo>
                <a:lnTo>
                  <a:pt x="357" y="365"/>
                </a:lnTo>
                <a:lnTo>
                  <a:pt x="359" y="365"/>
                </a:lnTo>
                <a:lnTo>
                  <a:pt x="363" y="364"/>
                </a:lnTo>
                <a:lnTo>
                  <a:pt x="364" y="364"/>
                </a:lnTo>
                <a:lnTo>
                  <a:pt x="364" y="364"/>
                </a:lnTo>
                <a:lnTo>
                  <a:pt x="365" y="364"/>
                </a:lnTo>
                <a:lnTo>
                  <a:pt x="366" y="364"/>
                </a:lnTo>
                <a:lnTo>
                  <a:pt x="367" y="364"/>
                </a:lnTo>
                <a:lnTo>
                  <a:pt x="367" y="365"/>
                </a:lnTo>
                <a:lnTo>
                  <a:pt x="368" y="365"/>
                </a:lnTo>
                <a:lnTo>
                  <a:pt x="369" y="365"/>
                </a:lnTo>
                <a:lnTo>
                  <a:pt x="370" y="366"/>
                </a:lnTo>
                <a:lnTo>
                  <a:pt x="371" y="368"/>
                </a:lnTo>
                <a:lnTo>
                  <a:pt x="371" y="369"/>
                </a:lnTo>
                <a:lnTo>
                  <a:pt x="372" y="370"/>
                </a:lnTo>
                <a:lnTo>
                  <a:pt x="373" y="372"/>
                </a:lnTo>
                <a:lnTo>
                  <a:pt x="373" y="374"/>
                </a:lnTo>
                <a:lnTo>
                  <a:pt x="374" y="377"/>
                </a:lnTo>
                <a:lnTo>
                  <a:pt x="374" y="379"/>
                </a:lnTo>
                <a:lnTo>
                  <a:pt x="374" y="380"/>
                </a:lnTo>
                <a:lnTo>
                  <a:pt x="375" y="382"/>
                </a:lnTo>
                <a:lnTo>
                  <a:pt x="374" y="384"/>
                </a:lnTo>
                <a:lnTo>
                  <a:pt x="374" y="385"/>
                </a:lnTo>
                <a:lnTo>
                  <a:pt x="374" y="387"/>
                </a:lnTo>
                <a:lnTo>
                  <a:pt x="374" y="388"/>
                </a:lnTo>
                <a:lnTo>
                  <a:pt x="372" y="394"/>
                </a:lnTo>
                <a:lnTo>
                  <a:pt x="372" y="397"/>
                </a:lnTo>
                <a:lnTo>
                  <a:pt x="372" y="398"/>
                </a:lnTo>
                <a:lnTo>
                  <a:pt x="372" y="400"/>
                </a:lnTo>
                <a:lnTo>
                  <a:pt x="371" y="401"/>
                </a:lnTo>
                <a:lnTo>
                  <a:pt x="371" y="403"/>
                </a:lnTo>
                <a:lnTo>
                  <a:pt x="372" y="405"/>
                </a:lnTo>
                <a:lnTo>
                  <a:pt x="372" y="407"/>
                </a:lnTo>
                <a:lnTo>
                  <a:pt x="372" y="409"/>
                </a:lnTo>
                <a:lnTo>
                  <a:pt x="373" y="411"/>
                </a:lnTo>
                <a:lnTo>
                  <a:pt x="373" y="413"/>
                </a:lnTo>
                <a:lnTo>
                  <a:pt x="374" y="415"/>
                </a:lnTo>
                <a:lnTo>
                  <a:pt x="375" y="416"/>
                </a:lnTo>
                <a:lnTo>
                  <a:pt x="376" y="417"/>
                </a:lnTo>
                <a:lnTo>
                  <a:pt x="376" y="418"/>
                </a:lnTo>
                <a:lnTo>
                  <a:pt x="377" y="419"/>
                </a:lnTo>
                <a:lnTo>
                  <a:pt x="379" y="420"/>
                </a:lnTo>
                <a:lnTo>
                  <a:pt x="380" y="421"/>
                </a:lnTo>
                <a:lnTo>
                  <a:pt x="382" y="422"/>
                </a:lnTo>
                <a:lnTo>
                  <a:pt x="383" y="423"/>
                </a:lnTo>
                <a:lnTo>
                  <a:pt x="385" y="424"/>
                </a:lnTo>
                <a:lnTo>
                  <a:pt x="386" y="424"/>
                </a:lnTo>
                <a:lnTo>
                  <a:pt x="387" y="424"/>
                </a:lnTo>
                <a:lnTo>
                  <a:pt x="388" y="424"/>
                </a:lnTo>
                <a:lnTo>
                  <a:pt x="389" y="424"/>
                </a:lnTo>
                <a:lnTo>
                  <a:pt x="390" y="424"/>
                </a:lnTo>
                <a:lnTo>
                  <a:pt x="391" y="424"/>
                </a:lnTo>
                <a:lnTo>
                  <a:pt x="391" y="423"/>
                </a:lnTo>
                <a:lnTo>
                  <a:pt x="393" y="422"/>
                </a:lnTo>
                <a:lnTo>
                  <a:pt x="394" y="422"/>
                </a:lnTo>
                <a:lnTo>
                  <a:pt x="394" y="421"/>
                </a:lnTo>
                <a:lnTo>
                  <a:pt x="395" y="421"/>
                </a:lnTo>
                <a:lnTo>
                  <a:pt x="396" y="421"/>
                </a:lnTo>
                <a:lnTo>
                  <a:pt x="396" y="421"/>
                </a:lnTo>
                <a:lnTo>
                  <a:pt x="397" y="421"/>
                </a:lnTo>
                <a:lnTo>
                  <a:pt x="397" y="422"/>
                </a:lnTo>
                <a:lnTo>
                  <a:pt x="398" y="422"/>
                </a:lnTo>
                <a:lnTo>
                  <a:pt x="400" y="423"/>
                </a:lnTo>
                <a:lnTo>
                  <a:pt x="401" y="424"/>
                </a:lnTo>
                <a:lnTo>
                  <a:pt x="402" y="426"/>
                </a:lnTo>
                <a:lnTo>
                  <a:pt x="404" y="428"/>
                </a:lnTo>
                <a:lnTo>
                  <a:pt x="405" y="430"/>
                </a:lnTo>
                <a:lnTo>
                  <a:pt x="406" y="431"/>
                </a:lnTo>
                <a:lnTo>
                  <a:pt x="407" y="433"/>
                </a:lnTo>
                <a:lnTo>
                  <a:pt x="409" y="437"/>
                </a:lnTo>
                <a:lnTo>
                  <a:pt x="410" y="438"/>
                </a:lnTo>
                <a:lnTo>
                  <a:pt x="411" y="441"/>
                </a:lnTo>
                <a:lnTo>
                  <a:pt x="412" y="442"/>
                </a:lnTo>
                <a:lnTo>
                  <a:pt x="413" y="443"/>
                </a:lnTo>
                <a:lnTo>
                  <a:pt x="414" y="444"/>
                </a:lnTo>
                <a:lnTo>
                  <a:pt x="415" y="444"/>
                </a:lnTo>
                <a:lnTo>
                  <a:pt x="425" y="452"/>
                </a:lnTo>
                <a:lnTo>
                  <a:pt x="427" y="454"/>
                </a:lnTo>
                <a:lnTo>
                  <a:pt x="429" y="455"/>
                </a:lnTo>
                <a:lnTo>
                  <a:pt x="434" y="460"/>
                </a:lnTo>
                <a:lnTo>
                  <a:pt x="437" y="463"/>
                </a:lnTo>
                <a:lnTo>
                  <a:pt x="438" y="465"/>
                </a:lnTo>
                <a:lnTo>
                  <a:pt x="441" y="468"/>
                </a:lnTo>
                <a:lnTo>
                  <a:pt x="443" y="471"/>
                </a:lnTo>
                <a:lnTo>
                  <a:pt x="445" y="474"/>
                </a:lnTo>
                <a:lnTo>
                  <a:pt x="447" y="478"/>
                </a:lnTo>
                <a:lnTo>
                  <a:pt x="448" y="479"/>
                </a:lnTo>
                <a:lnTo>
                  <a:pt x="448" y="481"/>
                </a:lnTo>
                <a:lnTo>
                  <a:pt x="448" y="482"/>
                </a:lnTo>
                <a:lnTo>
                  <a:pt x="448" y="482"/>
                </a:lnTo>
                <a:lnTo>
                  <a:pt x="448" y="483"/>
                </a:lnTo>
                <a:lnTo>
                  <a:pt x="448" y="484"/>
                </a:lnTo>
                <a:lnTo>
                  <a:pt x="448" y="485"/>
                </a:lnTo>
                <a:lnTo>
                  <a:pt x="447" y="487"/>
                </a:lnTo>
                <a:lnTo>
                  <a:pt x="446" y="488"/>
                </a:lnTo>
                <a:lnTo>
                  <a:pt x="446" y="490"/>
                </a:lnTo>
                <a:lnTo>
                  <a:pt x="446" y="491"/>
                </a:lnTo>
                <a:lnTo>
                  <a:pt x="446" y="491"/>
                </a:lnTo>
                <a:lnTo>
                  <a:pt x="446" y="492"/>
                </a:lnTo>
                <a:lnTo>
                  <a:pt x="446" y="494"/>
                </a:lnTo>
                <a:lnTo>
                  <a:pt x="447" y="495"/>
                </a:lnTo>
                <a:lnTo>
                  <a:pt x="447" y="496"/>
                </a:lnTo>
                <a:lnTo>
                  <a:pt x="448" y="497"/>
                </a:lnTo>
                <a:lnTo>
                  <a:pt x="449" y="497"/>
                </a:lnTo>
                <a:lnTo>
                  <a:pt x="449" y="498"/>
                </a:lnTo>
                <a:lnTo>
                  <a:pt x="450" y="498"/>
                </a:lnTo>
                <a:lnTo>
                  <a:pt x="451" y="498"/>
                </a:lnTo>
                <a:lnTo>
                  <a:pt x="451" y="497"/>
                </a:lnTo>
                <a:lnTo>
                  <a:pt x="452" y="497"/>
                </a:lnTo>
                <a:lnTo>
                  <a:pt x="455" y="494"/>
                </a:lnTo>
                <a:lnTo>
                  <a:pt x="457" y="493"/>
                </a:lnTo>
                <a:lnTo>
                  <a:pt x="458" y="492"/>
                </a:lnTo>
                <a:lnTo>
                  <a:pt x="459" y="491"/>
                </a:lnTo>
                <a:lnTo>
                  <a:pt x="460" y="491"/>
                </a:lnTo>
                <a:lnTo>
                  <a:pt x="462" y="491"/>
                </a:lnTo>
                <a:lnTo>
                  <a:pt x="463" y="491"/>
                </a:lnTo>
                <a:lnTo>
                  <a:pt x="464" y="491"/>
                </a:lnTo>
                <a:lnTo>
                  <a:pt x="464" y="491"/>
                </a:lnTo>
                <a:lnTo>
                  <a:pt x="465" y="491"/>
                </a:lnTo>
                <a:lnTo>
                  <a:pt x="465" y="491"/>
                </a:lnTo>
                <a:lnTo>
                  <a:pt x="466" y="491"/>
                </a:lnTo>
                <a:lnTo>
                  <a:pt x="466" y="492"/>
                </a:lnTo>
                <a:lnTo>
                  <a:pt x="468" y="493"/>
                </a:lnTo>
                <a:lnTo>
                  <a:pt x="469" y="495"/>
                </a:lnTo>
                <a:lnTo>
                  <a:pt x="470" y="497"/>
                </a:lnTo>
                <a:lnTo>
                  <a:pt x="472" y="502"/>
                </a:lnTo>
                <a:lnTo>
                  <a:pt x="473" y="505"/>
                </a:lnTo>
                <a:lnTo>
                  <a:pt x="474" y="506"/>
                </a:lnTo>
                <a:lnTo>
                  <a:pt x="474" y="506"/>
                </a:lnTo>
                <a:lnTo>
                  <a:pt x="474" y="507"/>
                </a:lnTo>
                <a:lnTo>
                  <a:pt x="474" y="508"/>
                </a:lnTo>
                <a:lnTo>
                  <a:pt x="473" y="509"/>
                </a:lnTo>
                <a:lnTo>
                  <a:pt x="473" y="510"/>
                </a:lnTo>
                <a:lnTo>
                  <a:pt x="472" y="511"/>
                </a:lnTo>
                <a:lnTo>
                  <a:pt x="471" y="513"/>
                </a:lnTo>
                <a:lnTo>
                  <a:pt x="470" y="516"/>
                </a:lnTo>
                <a:lnTo>
                  <a:pt x="468" y="518"/>
                </a:lnTo>
                <a:lnTo>
                  <a:pt x="467" y="519"/>
                </a:lnTo>
                <a:lnTo>
                  <a:pt x="467" y="519"/>
                </a:lnTo>
                <a:lnTo>
                  <a:pt x="466" y="520"/>
                </a:lnTo>
                <a:lnTo>
                  <a:pt x="465" y="521"/>
                </a:lnTo>
                <a:lnTo>
                  <a:pt x="464" y="521"/>
                </a:lnTo>
                <a:lnTo>
                  <a:pt x="463" y="522"/>
                </a:lnTo>
                <a:lnTo>
                  <a:pt x="462" y="522"/>
                </a:lnTo>
                <a:lnTo>
                  <a:pt x="462" y="522"/>
                </a:lnTo>
                <a:lnTo>
                  <a:pt x="461" y="522"/>
                </a:lnTo>
                <a:lnTo>
                  <a:pt x="460" y="522"/>
                </a:lnTo>
                <a:lnTo>
                  <a:pt x="459" y="522"/>
                </a:lnTo>
                <a:lnTo>
                  <a:pt x="458" y="522"/>
                </a:lnTo>
                <a:lnTo>
                  <a:pt x="456" y="522"/>
                </a:lnTo>
                <a:lnTo>
                  <a:pt x="454" y="521"/>
                </a:lnTo>
                <a:lnTo>
                  <a:pt x="450" y="520"/>
                </a:lnTo>
                <a:lnTo>
                  <a:pt x="448" y="520"/>
                </a:lnTo>
                <a:lnTo>
                  <a:pt x="446" y="520"/>
                </a:lnTo>
                <a:lnTo>
                  <a:pt x="445" y="520"/>
                </a:lnTo>
                <a:lnTo>
                  <a:pt x="445" y="520"/>
                </a:lnTo>
                <a:lnTo>
                  <a:pt x="444" y="520"/>
                </a:lnTo>
                <a:lnTo>
                  <a:pt x="443" y="521"/>
                </a:lnTo>
                <a:lnTo>
                  <a:pt x="442" y="522"/>
                </a:lnTo>
                <a:lnTo>
                  <a:pt x="441" y="525"/>
                </a:lnTo>
                <a:lnTo>
                  <a:pt x="440" y="526"/>
                </a:lnTo>
                <a:lnTo>
                  <a:pt x="439" y="527"/>
                </a:lnTo>
                <a:lnTo>
                  <a:pt x="439" y="528"/>
                </a:lnTo>
                <a:lnTo>
                  <a:pt x="438" y="529"/>
                </a:lnTo>
                <a:lnTo>
                  <a:pt x="437" y="530"/>
                </a:lnTo>
                <a:lnTo>
                  <a:pt x="436" y="531"/>
                </a:lnTo>
                <a:lnTo>
                  <a:pt x="433" y="533"/>
                </a:lnTo>
                <a:lnTo>
                  <a:pt x="431" y="534"/>
                </a:lnTo>
                <a:lnTo>
                  <a:pt x="430" y="535"/>
                </a:lnTo>
                <a:lnTo>
                  <a:pt x="428" y="538"/>
                </a:lnTo>
                <a:lnTo>
                  <a:pt x="425" y="540"/>
                </a:lnTo>
                <a:lnTo>
                  <a:pt x="425" y="541"/>
                </a:lnTo>
                <a:lnTo>
                  <a:pt x="424" y="542"/>
                </a:lnTo>
                <a:lnTo>
                  <a:pt x="424" y="543"/>
                </a:lnTo>
                <a:lnTo>
                  <a:pt x="423" y="544"/>
                </a:lnTo>
                <a:lnTo>
                  <a:pt x="423" y="545"/>
                </a:lnTo>
                <a:lnTo>
                  <a:pt x="423" y="549"/>
                </a:lnTo>
                <a:lnTo>
                  <a:pt x="423" y="551"/>
                </a:lnTo>
                <a:lnTo>
                  <a:pt x="423" y="552"/>
                </a:lnTo>
                <a:lnTo>
                  <a:pt x="422" y="555"/>
                </a:lnTo>
                <a:lnTo>
                  <a:pt x="421" y="557"/>
                </a:lnTo>
                <a:lnTo>
                  <a:pt x="419" y="561"/>
                </a:lnTo>
                <a:lnTo>
                  <a:pt x="418" y="565"/>
                </a:lnTo>
                <a:lnTo>
                  <a:pt x="416" y="569"/>
                </a:lnTo>
                <a:lnTo>
                  <a:pt x="416" y="570"/>
                </a:lnTo>
                <a:lnTo>
                  <a:pt x="415" y="570"/>
                </a:lnTo>
                <a:lnTo>
                  <a:pt x="414" y="571"/>
                </a:lnTo>
                <a:lnTo>
                  <a:pt x="413" y="572"/>
                </a:lnTo>
                <a:lnTo>
                  <a:pt x="413" y="572"/>
                </a:lnTo>
                <a:lnTo>
                  <a:pt x="413" y="573"/>
                </a:lnTo>
                <a:lnTo>
                  <a:pt x="411" y="573"/>
                </a:lnTo>
                <a:lnTo>
                  <a:pt x="407" y="574"/>
                </a:lnTo>
                <a:lnTo>
                  <a:pt x="404" y="575"/>
                </a:lnTo>
                <a:lnTo>
                  <a:pt x="402" y="575"/>
                </a:lnTo>
                <a:lnTo>
                  <a:pt x="401" y="575"/>
                </a:lnTo>
                <a:lnTo>
                  <a:pt x="399" y="575"/>
                </a:lnTo>
                <a:lnTo>
                  <a:pt x="397" y="574"/>
                </a:lnTo>
                <a:lnTo>
                  <a:pt x="396" y="574"/>
                </a:lnTo>
                <a:lnTo>
                  <a:pt x="394" y="573"/>
                </a:lnTo>
                <a:lnTo>
                  <a:pt x="393" y="573"/>
                </a:lnTo>
                <a:lnTo>
                  <a:pt x="392" y="572"/>
                </a:lnTo>
                <a:lnTo>
                  <a:pt x="391" y="571"/>
                </a:lnTo>
                <a:lnTo>
                  <a:pt x="390" y="570"/>
                </a:lnTo>
                <a:lnTo>
                  <a:pt x="387" y="568"/>
                </a:lnTo>
                <a:lnTo>
                  <a:pt x="386" y="566"/>
                </a:lnTo>
                <a:lnTo>
                  <a:pt x="384" y="565"/>
                </a:lnTo>
                <a:lnTo>
                  <a:pt x="382" y="564"/>
                </a:lnTo>
                <a:lnTo>
                  <a:pt x="381" y="563"/>
                </a:lnTo>
                <a:lnTo>
                  <a:pt x="380" y="563"/>
                </a:lnTo>
                <a:lnTo>
                  <a:pt x="379" y="562"/>
                </a:lnTo>
                <a:lnTo>
                  <a:pt x="378" y="562"/>
                </a:lnTo>
                <a:lnTo>
                  <a:pt x="376" y="562"/>
                </a:lnTo>
                <a:lnTo>
                  <a:pt x="375" y="562"/>
                </a:lnTo>
                <a:lnTo>
                  <a:pt x="374" y="563"/>
                </a:lnTo>
                <a:lnTo>
                  <a:pt x="374" y="563"/>
                </a:lnTo>
                <a:lnTo>
                  <a:pt x="373" y="564"/>
                </a:lnTo>
                <a:lnTo>
                  <a:pt x="372" y="565"/>
                </a:lnTo>
                <a:lnTo>
                  <a:pt x="370" y="568"/>
                </a:lnTo>
                <a:lnTo>
                  <a:pt x="369" y="569"/>
                </a:lnTo>
                <a:lnTo>
                  <a:pt x="369" y="569"/>
                </a:lnTo>
                <a:lnTo>
                  <a:pt x="368" y="570"/>
                </a:lnTo>
                <a:lnTo>
                  <a:pt x="368" y="570"/>
                </a:lnTo>
                <a:lnTo>
                  <a:pt x="367" y="571"/>
                </a:lnTo>
                <a:lnTo>
                  <a:pt x="367" y="571"/>
                </a:lnTo>
                <a:lnTo>
                  <a:pt x="366" y="571"/>
                </a:lnTo>
                <a:lnTo>
                  <a:pt x="365" y="571"/>
                </a:lnTo>
                <a:lnTo>
                  <a:pt x="364" y="570"/>
                </a:lnTo>
                <a:lnTo>
                  <a:pt x="361" y="570"/>
                </a:lnTo>
                <a:lnTo>
                  <a:pt x="360" y="570"/>
                </a:lnTo>
                <a:lnTo>
                  <a:pt x="359" y="570"/>
                </a:lnTo>
                <a:lnTo>
                  <a:pt x="358" y="570"/>
                </a:lnTo>
                <a:lnTo>
                  <a:pt x="357" y="570"/>
                </a:lnTo>
                <a:lnTo>
                  <a:pt x="356" y="570"/>
                </a:lnTo>
                <a:lnTo>
                  <a:pt x="356" y="570"/>
                </a:lnTo>
                <a:lnTo>
                  <a:pt x="355" y="571"/>
                </a:lnTo>
                <a:lnTo>
                  <a:pt x="355" y="571"/>
                </a:lnTo>
                <a:lnTo>
                  <a:pt x="354" y="571"/>
                </a:lnTo>
                <a:lnTo>
                  <a:pt x="354" y="572"/>
                </a:lnTo>
                <a:lnTo>
                  <a:pt x="354" y="572"/>
                </a:lnTo>
                <a:lnTo>
                  <a:pt x="354" y="573"/>
                </a:lnTo>
                <a:lnTo>
                  <a:pt x="354" y="573"/>
                </a:lnTo>
                <a:lnTo>
                  <a:pt x="354" y="574"/>
                </a:lnTo>
                <a:lnTo>
                  <a:pt x="354" y="575"/>
                </a:lnTo>
                <a:lnTo>
                  <a:pt x="355" y="576"/>
                </a:lnTo>
                <a:lnTo>
                  <a:pt x="358" y="582"/>
                </a:lnTo>
                <a:lnTo>
                  <a:pt x="359" y="585"/>
                </a:lnTo>
                <a:lnTo>
                  <a:pt x="359" y="586"/>
                </a:lnTo>
                <a:lnTo>
                  <a:pt x="359" y="587"/>
                </a:lnTo>
                <a:lnTo>
                  <a:pt x="360" y="589"/>
                </a:lnTo>
                <a:lnTo>
                  <a:pt x="360" y="590"/>
                </a:lnTo>
                <a:lnTo>
                  <a:pt x="359" y="591"/>
                </a:lnTo>
                <a:lnTo>
                  <a:pt x="359" y="592"/>
                </a:lnTo>
                <a:lnTo>
                  <a:pt x="359" y="593"/>
                </a:lnTo>
                <a:lnTo>
                  <a:pt x="358" y="594"/>
                </a:lnTo>
                <a:lnTo>
                  <a:pt x="358" y="596"/>
                </a:lnTo>
                <a:lnTo>
                  <a:pt x="357" y="597"/>
                </a:lnTo>
                <a:lnTo>
                  <a:pt x="355" y="598"/>
                </a:lnTo>
                <a:lnTo>
                  <a:pt x="355" y="599"/>
                </a:lnTo>
                <a:lnTo>
                  <a:pt x="354" y="600"/>
                </a:lnTo>
                <a:lnTo>
                  <a:pt x="353" y="600"/>
                </a:lnTo>
                <a:lnTo>
                  <a:pt x="352" y="601"/>
                </a:lnTo>
                <a:lnTo>
                  <a:pt x="351" y="601"/>
                </a:lnTo>
                <a:lnTo>
                  <a:pt x="349" y="602"/>
                </a:lnTo>
                <a:lnTo>
                  <a:pt x="348" y="602"/>
                </a:lnTo>
                <a:lnTo>
                  <a:pt x="347" y="602"/>
                </a:lnTo>
                <a:lnTo>
                  <a:pt x="345" y="602"/>
                </a:lnTo>
                <a:lnTo>
                  <a:pt x="344" y="602"/>
                </a:lnTo>
                <a:lnTo>
                  <a:pt x="343" y="602"/>
                </a:lnTo>
                <a:lnTo>
                  <a:pt x="341" y="602"/>
                </a:lnTo>
                <a:lnTo>
                  <a:pt x="340" y="601"/>
                </a:lnTo>
                <a:lnTo>
                  <a:pt x="339" y="601"/>
                </a:lnTo>
                <a:lnTo>
                  <a:pt x="336" y="600"/>
                </a:lnTo>
                <a:lnTo>
                  <a:pt x="335" y="600"/>
                </a:lnTo>
                <a:lnTo>
                  <a:pt x="334" y="599"/>
                </a:lnTo>
                <a:lnTo>
                  <a:pt x="333" y="599"/>
                </a:lnTo>
                <a:lnTo>
                  <a:pt x="331" y="599"/>
                </a:lnTo>
                <a:lnTo>
                  <a:pt x="329" y="599"/>
                </a:lnTo>
                <a:lnTo>
                  <a:pt x="327" y="599"/>
                </a:lnTo>
                <a:lnTo>
                  <a:pt x="325" y="599"/>
                </a:lnTo>
                <a:lnTo>
                  <a:pt x="321" y="599"/>
                </a:lnTo>
                <a:lnTo>
                  <a:pt x="319" y="600"/>
                </a:lnTo>
                <a:lnTo>
                  <a:pt x="318" y="600"/>
                </a:lnTo>
                <a:lnTo>
                  <a:pt x="315" y="601"/>
                </a:lnTo>
                <a:lnTo>
                  <a:pt x="312" y="602"/>
                </a:lnTo>
                <a:lnTo>
                  <a:pt x="309" y="603"/>
                </a:lnTo>
                <a:lnTo>
                  <a:pt x="307" y="603"/>
                </a:lnTo>
                <a:lnTo>
                  <a:pt x="306" y="603"/>
                </a:lnTo>
                <a:lnTo>
                  <a:pt x="306" y="604"/>
                </a:lnTo>
                <a:lnTo>
                  <a:pt x="305" y="604"/>
                </a:lnTo>
                <a:lnTo>
                  <a:pt x="305" y="605"/>
                </a:lnTo>
                <a:lnTo>
                  <a:pt x="305" y="605"/>
                </a:lnTo>
                <a:lnTo>
                  <a:pt x="305" y="607"/>
                </a:lnTo>
                <a:lnTo>
                  <a:pt x="305" y="608"/>
                </a:lnTo>
                <a:lnTo>
                  <a:pt x="304" y="611"/>
                </a:lnTo>
                <a:lnTo>
                  <a:pt x="304" y="613"/>
                </a:lnTo>
                <a:lnTo>
                  <a:pt x="303" y="614"/>
                </a:lnTo>
                <a:lnTo>
                  <a:pt x="303" y="615"/>
                </a:lnTo>
                <a:lnTo>
                  <a:pt x="302" y="617"/>
                </a:lnTo>
                <a:lnTo>
                  <a:pt x="301" y="618"/>
                </a:lnTo>
                <a:lnTo>
                  <a:pt x="300" y="620"/>
                </a:lnTo>
                <a:lnTo>
                  <a:pt x="299" y="621"/>
                </a:lnTo>
                <a:lnTo>
                  <a:pt x="298" y="623"/>
                </a:lnTo>
                <a:lnTo>
                  <a:pt x="297" y="624"/>
                </a:lnTo>
                <a:lnTo>
                  <a:pt x="296" y="625"/>
                </a:lnTo>
                <a:lnTo>
                  <a:pt x="295" y="626"/>
                </a:lnTo>
                <a:lnTo>
                  <a:pt x="293" y="627"/>
                </a:lnTo>
                <a:lnTo>
                  <a:pt x="292" y="627"/>
                </a:lnTo>
                <a:lnTo>
                  <a:pt x="291" y="628"/>
                </a:lnTo>
                <a:lnTo>
                  <a:pt x="290" y="628"/>
                </a:lnTo>
                <a:lnTo>
                  <a:pt x="290" y="628"/>
                </a:lnTo>
                <a:lnTo>
                  <a:pt x="289" y="627"/>
                </a:lnTo>
                <a:lnTo>
                  <a:pt x="287" y="626"/>
                </a:lnTo>
                <a:lnTo>
                  <a:pt x="283" y="623"/>
                </a:lnTo>
                <a:lnTo>
                  <a:pt x="281" y="622"/>
                </a:lnTo>
                <a:lnTo>
                  <a:pt x="280" y="621"/>
                </a:lnTo>
                <a:lnTo>
                  <a:pt x="278" y="620"/>
                </a:lnTo>
                <a:lnTo>
                  <a:pt x="277" y="620"/>
                </a:lnTo>
                <a:lnTo>
                  <a:pt x="276" y="619"/>
                </a:lnTo>
                <a:lnTo>
                  <a:pt x="275" y="619"/>
                </a:lnTo>
                <a:lnTo>
                  <a:pt x="273" y="619"/>
                </a:lnTo>
                <a:lnTo>
                  <a:pt x="272" y="618"/>
                </a:lnTo>
                <a:lnTo>
                  <a:pt x="269" y="618"/>
                </a:lnTo>
                <a:lnTo>
                  <a:pt x="266" y="618"/>
                </a:lnTo>
                <a:lnTo>
                  <a:pt x="264" y="617"/>
                </a:lnTo>
                <a:lnTo>
                  <a:pt x="261" y="616"/>
                </a:lnTo>
                <a:lnTo>
                  <a:pt x="258" y="615"/>
                </a:lnTo>
                <a:lnTo>
                  <a:pt x="257" y="615"/>
                </a:lnTo>
                <a:lnTo>
                  <a:pt x="255" y="615"/>
                </a:lnTo>
                <a:lnTo>
                  <a:pt x="252" y="615"/>
                </a:lnTo>
                <a:lnTo>
                  <a:pt x="250" y="614"/>
                </a:lnTo>
                <a:lnTo>
                  <a:pt x="250" y="614"/>
                </a:lnTo>
                <a:lnTo>
                  <a:pt x="249" y="614"/>
                </a:lnTo>
                <a:lnTo>
                  <a:pt x="249" y="613"/>
                </a:lnTo>
                <a:lnTo>
                  <a:pt x="248" y="612"/>
                </a:lnTo>
                <a:lnTo>
                  <a:pt x="248" y="611"/>
                </a:lnTo>
                <a:lnTo>
                  <a:pt x="247" y="610"/>
                </a:lnTo>
                <a:lnTo>
                  <a:pt x="247" y="609"/>
                </a:lnTo>
                <a:lnTo>
                  <a:pt x="246" y="605"/>
                </a:lnTo>
                <a:lnTo>
                  <a:pt x="246" y="604"/>
                </a:lnTo>
                <a:lnTo>
                  <a:pt x="246" y="603"/>
                </a:lnTo>
                <a:lnTo>
                  <a:pt x="246" y="602"/>
                </a:lnTo>
                <a:lnTo>
                  <a:pt x="245" y="601"/>
                </a:lnTo>
                <a:lnTo>
                  <a:pt x="244" y="600"/>
                </a:lnTo>
                <a:lnTo>
                  <a:pt x="244" y="600"/>
                </a:lnTo>
                <a:lnTo>
                  <a:pt x="243" y="599"/>
                </a:lnTo>
                <a:lnTo>
                  <a:pt x="242" y="599"/>
                </a:lnTo>
                <a:lnTo>
                  <a:pt x="242" y="599"/>
                </a:lnTo>
                <a:lnTo>
                  <a:pt x="241" y="599"/>
                </a:lnTo>
                <a:lnTo>
                  <a:pt x="240" y="600"/>
                </a:lnTo>
                <a:lnTo>
                  <a:pt x="239" y="600"/>
                </a:lnTo>
                <a:lnTo>
                  <a:pt x="238" y="600"/>
                </a:lnTo>
                <a:lnTo>
                  <a:pt x="238" y="601"/>
                </a:lnTo>
                <a:lnTo>
                  <a:pt x="237" y="602"/>
                </a:lnTo>
                <a:lnTo>
                  <a:pt x="237" y="602"/>
                </a:lnTo>
                <a:lnTo>
                  <a:pt x="235" y="604"/>
                </a:lnTo>
                <a:lnTo>
                  <a:pt x="232" y="609"/>
                </a:lnTo>
                <a:lnTo>
                  <a:pt x="231" y="611"/>
                </a:lnTo>
                <a:lnTo>
                  <a:pt x="230" y="613"/>
                </a:lnTo>
                <a:lnTo>
                  <a:pt x="230" y="614"/>
                </a:lnTo>
                <a:lnTo>
                  <a:pt x="230" y="616"/>
                </a:lnTo>
                <a:lnTo>
                  <a:pt x="230" y="618"/>
                </a:lnTo>
                <a:lnTo>
                  <a:pt x="230" y="620"/>
                </a:lnTo>
                <a:lnTo>
                  <a:pt x="230" y="621"/>
                </a:lnTo>
                <a:lnTo>
                  <a:pt x="231" y="624"/>
                </a:lnTo>
                <a:lnTo>
                  <a:pt x="231" y="625"/>
                </a:lnTo>
                <a:lnTo>
                  <a:pt x="232" y="627"/>
                </a:lnTo>
                <a:lnTo>
                  <a:pt x="233" y="631"/>
                </a:lnTo>
                <a:lnTo>
                  <a:pt x="235" y="634"/>
                </a:lnTo>
                <a:lnTo>
                  <a:pt x="235" y="635"/>
                </a:lnTo>
                <a:lnTo>
                  <a:pt x="236" y="636"/>
                </a:lnTo>
                <a:lnTo>
                  <a:pt x="236" y="637"/>
                </a:lnTo>
                <a:lnTo>
                  <a:pt x="236" y="638"/>
                </a:lnTo>
                <a:lnTo>
                  <a:pt x="236" y="640"/>
                </a:lnTo>
                <a:lnTo>
                  <a:pt x="236" y="641"/>
                </a:lnTo>
                <a:lnTo>
                  <a:pt x="235" y="641"/>
                </a:lnTo>
                <a:lnTo>
                  <a:pt x="235" y="642"/>
                </a:lnTo>
                <a:lnTo>
                  <a:pt x="234" y="643"/>
                </a:lnTo>
                <a:lnTo>
                  <a:pt x="233" y="644"/>
                </a:lnTo>
                <a:lnTo>
                  <a:pt x="230" y="647"/>
                </a:lnTo>
                <a:lnTo>
                  <a:pt x="227" y="649"/>
                </a:lnTo>
                <a:lnTo>
                  <a:pt x="226" y="651"/>
                </a:lnTo>
                <a:lnTo>
                  <a:pt x="225" y="652"/>
                </a:lnTo>
                <a:lnTo>
                  <a:pt x="224" y="653"/>
                </a:lnTo>
                <a:lnTo>
                  <a:pt x="222" y="654"/>
                </a:lnTo>
                <a:lnTo>
                  <a:pt x="220" y="659"/>
                </a:lnTo>
                <a:lnTo>
                  <a:pt x="217" y="662"/>
                </a:lnTo>
                <a:lnTo>
                  <a:pt x="215" y="665"/>
                </a:lnTo>
                <a:lnTo>
                  <a:pt x="213" y="668"/>
                </a:lnTo>
                <a:lnTo>
                  <a:pt x="211" y="669"/>
                </a:lnTo>
                <a:lnTo>
                  <a:pt x="211" y="669"/>
                </a:lnTo>
                <a:lnTo>
                  <a:pt x="210" y="670"/>
                </a:lnTo>
                <a:lnTo>
                  <a:pt x="209" y="671"/>
                </a:lnTo>
                <a:lnTo>
                  <a:pt x="208" y="671"/>
                </a:lnTo>
                <a:lnTo>
                  <a:pt x="207" y="672"/>
                </a:lnTo>
                <a:lnTo>
                  <a:pt x="206" y="672"/>
                </a:lnTo>
                <a:lnTo>
                  <a:pt x="205" y="673"/>
                </a:lnTo>
                <a:lnTo>
                  <a:pt x="204" y="673"/>
                </a:lnTo>
                <a:lnTo>
                  <a:pt x="202" y="673"/>
                </a:lnTo>
                <a:lnTo>
                  <a:pt x="198" y="673"/>
                </a:lnTo>
                <a:lnTo>
                  <a:pt x="196" y="673"/>
                </a:lnTo>
                <a:lnTo>
                  <a:pt x="191" y="674"/>
                </a:lnTo>
                <a:lnTo>
                  <a:pt x="187" y="675"/>
                </a:lnTo>
                <a:lnTo>
                  <a:pt x="186" y="675"/>
                </a:lnTo>
                <a:lnTo>
                  <a:pt x="178" y="677"/>
                </a:lnTo>
                <a:lnTo>
                  <a:pt x="176" y="677"/>
                </a:lnTo>
                <a:lnTo>
                  <a:pt x="173" y="677"/>
                </a:lnTo>
                <a:lnTo>
                  <a:pt x="172" y="677"/>
                </a:lnTo>
                <a:lnTo>
                  <a:pt x="171" y="678"/>
                </a:lnTo>
                <a:lnTo>
                  <a:pt x="170" y="678"/>
                </a:lnTo>
                <a:lnTo>
                  <a:pt x="169" y="679"/>
                </a:lnTo>
                <a:lnTo>
                  <a:pt x="168" y="680"/>
                </a:lnTo>
                <a:lnTo>
                  <a:pt x="166" y="681"/>
                </a:lnTo>
                <a:lnTo>
                  <a:pt x="166" y="682"/>
                </a:lnTo>
                <a:lnTo>
                  <a:pt x="165" y="683"/>
                </a:lnTo>
                <a:lnTo>
                  <a:pt x="163" y="686"/>
                </a:lnTo>
                <a:lnTo>
                  <a:pt x="162" y="687"/>
                </a:lnTo>
                <a:lnTo>
                  <a:pt x="161" y="688"/>
                </a:lnTo>
                <a:lnTo>
                  <a:pt x="160" y="689"/>
                </a:lnTo>
                <a:lnTo>
                  <a:pt x="160" y="690"/>
                </a:lnTo>
                <a:lnTo>
                  <a:pt x="159" y="690"/>
                </a:lnTo>
                <a:lnTo>
                  <a:pt x="158" y="690"/>
                </a:lnTo>
                <a:lnTo>
                  <a:pt x="158" y="690"/>
                </a:lnTo>
                <a:lnTo>
                  <a:pt x="157" y="690"/>
                </a:lnTo>
                <a:lnTo>
                  <a:pt x="157" y="690"/>
                </a:lnTo>
                <a:lnTo>
                  <a:pt x="156" y="690"/>
                </a:lnTo>
                <a:lnTo>
                  <a:pt x="156" y="689"/>
                </a:lnTo>
                <a:lnTo>
                  <a:pt x="156" y="689"/>
                </a:lnTo>
                <a:lnTo>
                  <a:pt x="155" y="687"/>
                </a:lnTo>
                <a:lnTo>
                  <a:pt x="153" y="681"/>
                </a:lnTo>
                <a:lnTo>
                  <a:pt x="151" y="676"/>
                </a:lnTo>
                <a:lnTo>
                  <a:pt x="150" y="674"/>
                </a:lnTo>
                <a:lnTo>
                  <a:pt x="149" y="670"/>
                </a:lnTo>
                <a:lnTo>
                  <a:pt x="147" y="663"/>
                </a:lnTo>
                <a:lnTo>
                  <a:pt x="146" y="661"/>
                </a:lnTo>
                <a:lnTo>
                  <a:pt x="146" y="660"/>
                </a:lnTo>
                <a:lnTo>
                  <a:pt x="145" y="659"/>
                </a:lnTo>
                <a:lnTo>
                  <a:pt x="144" y="658"/>
                </a:lnTo>
                <a:lnTo>
                  <a:pt x="144" y="657"/>
                </a:lnTo>
                <a:lnTo>
                  <a:pt x="142" y="656"/>
                </a:lnTo>
                <a:lnTo>
                  <a:pt x="138" y="653"/>
                </a:lnTo>
                <a:lnTo>
                  <a:pt x="136" y="651"/>
                </a:lnTo>
                <a:lnTo>
                  <a:pt x="135" y="650"/>
                </a:lnTo>
                <a:lnTo>
                  <a:pt x="132" y="649"/>
                </a:lnTo>
                <a:lnTo>
                  <a:pt x="130" y="648"/>
                </a:lnTo>
                <a:lnTo>
                  <a:pt x="128" y="647"/>
                </a:lnTo>
                <a:lnTo>
                  <a:pt x="124" y="646"/>
                </a:lnTo>
                <a:lnTo>
                  <a:pt x="120" y="645"/>
                </a:lnTo>
                <a:lnTo>
                  <a:pt x="118" y="644"/>
                </a:lnTo>
                <a:lnTo>
                  <a:pt x="115" y="643"/>
                </a:lnTo>
                <a:lnTo>
                  <a:pt x="113" y="641"/>
                </a:lnTo>
                <a:lnTo>
                  <a:pt x="110" y="640"/>
                </a:lnTo>
                <a:lnTo>
                  <a:pt x="109" y="639"/>
                </a:lnTo>
                <a:lnTo>
                  <a:pt x="108" y="638"/>
                </a:lnTo>
                <a:lnTo>
                  <a:pt x="107" y="638"/>
                </a:lnTo>
                <a:lnTo>
                  <a:pt x="107" y="637"/>
                </a:lnTo>
                <a:lnTo>
                  <a:pt x="106" y="636"/>
                </a:lnTo>
                <a:lnTo>
                  <a:pt x="106" y="636"/>
                </a:lnTo>
                <a:lnTo>
                  <a:pt x="106" y="635"/>
                </a:lnTo>
                <a:lnTo>
                  <a:pt x="106" y="635"/>
                </a:lnTo>
                <a:lnTo>
                  <a:pt x="106" y="634"/>
                </a:lnTo>
                <a:lnTo>
                  <a:pt x="106" y="631"/>
                </a:lnTo>
                <a:lnTo>
                  <a:pt x="107" y="627"/>
                </a:lnTo>
                <a:lnTo>
                  <a:pt x="108" y="622"/>
                </a:lnTo>
                <a:lnTo>
                  <a:pt x="108" y="621"/>
                </a:lnTo>
                <a:lnTo>
                  <a:pt x="108" y="618"/>
                </a:lnTo>
                <a:lnTo>
                  <a:pt x="109" y="616"/>
                </a:lnTo>
                <a:lnTo>
                  <a:pt x="109" y="614"/>
                </a:lnTo>
                <a:lnTo>
                  <a:pt x="109" y="612"/>
                </a:lnTo>
                <a:lnTo>
                  <a:pt x="108" y="611"/>
                </a:lnTo>
                <a:lnTo>
                  <a:pt x="108" y="610"/>
                </a:lnTo>
                <a:lnTo>
                  <a:pt x="108" y="609"/>
                </a:lnTo>
                <a:lnTo>
                  <a:pt x="108" y="609"/>
                </a:lnTo>
                <a:lnTo>
                  <a:pt x="107" y="609"/>
                </a:lnTo>
                <a:lnTo>
                  <a:pt x="107" y="609"/>
                </a:lnTo>
                <a:lnTo>
                  <a:pt x="106" y="609"/>
                </a:lnTo>
                <a:lnTo>
                  <a:pt x="106" y="609"/>
                </a:lnTo>
                <a:lnTo>
                  <a:pt x="105" y="610"/>
                </a:lnTo>
                <a:lnTo>
                  <a:pt x="104" y="612"/>
                </a:lnTo>
                <a:lnTo>
                  <a:pt x="104" y="613"/>
                </a:lnTo>
                <a:lnTo>
                  <a:pt x="103" y="613"/>
                </a:lnTo>
                <a:lnTo>
                  <a:pt x="103" y="613"/>
                </a:lnTo>
                <a:lnTo>
                  <a:pt x="102" y="614"/>
                </a:lnTo>
                <a:lnTo>
                  <a:pt x="101" y="614"/>
                </a:lnTo>
                <a:lnTo>
                  <a:pt x="101" y="614"/>
                </a:lnTo>
                <a:lnTo>
                  <a:pt x="100" y="613"/>
                </a:lnTo>
                <a:lnTo>
                  <a:pt x="100" y="613"/>
                </a:lnTo>
                <a:lnTo>
                  <a:pt x="99" y="613"/>
                </a:lnTo>
                <a:lnTo>
                  <a:pt x="98" y="612"/>
                </a:lnTo>
                <a:lnTo>
                  <a:pt x="98" y="612"/>
                </a:lnTo>
                <a:lnTo>
                  <a:pt x="97" y="611"/>
                </a:lnTo>
                <a:lnTo>
                  <a:pt x="96" y="610"/>
                </a:lnTo>
                <a:lnTo>
                  <a:pt x="95" y="608"/>
                </a:lnTo>
                <a:lnTo>
                  <a:pt x="93" y="607"/>
                </a:lnTo>
                <a:lnTo>
                  <a:pt x="93" y="606"/>
                </a:lnTo>
                <a:lnTo>
                  <a:pt x="92" y="604"/>
                </a:lnTo>
                <a:lnTo>
                  <a:pt x="90" y="601"/>
                </a:lnTo>
                <a:lnTo>
                  <a:pt x="90" y="600"/>
                </a:lnTo>
                <a:lnTo>
                  <a:pt x="89" y="599"/>
                </a:lnTo>
                <a:lnTo>
                  <a:pt x="89" y="598"/>
                </a:lnTo>
                <a:lnTo>
                  <a:pt x="88" y="598"/>
                </a:lnTo>
                <a:lnTo>
                  <a:pt x="85" y="595"/>
                </a:lnTo>
                <a:lnTo>
                  <a:pt x="84" y="594"/>
                </a:lnTo>
                <a:lnTo>
                  <a:pt x="84" y="593"/>
                </a:lnTo>
                <a:lnTo>
                  <a:pt x="83" y="592"/>
                </a:lnTo>
                <a:lnTo>
                  <a:pt x="82" y="591"/>
                </a:lnTo>
                <a:lnTo>
                  <a:pt x="82" y="590"/>
                </a:lnTo>
                <a:lnTo>
                  <a:pt x="81" y="586"/>
                </a:lnTo>
                <a:lnTo>
                  <a:pt x="79" y="581"/>
                </a:lnTo>
                <a:lnTo>
                  <a:pt x="78" y="577"/>
                </a:lnTo>
                <a:lnTo>
                  <a:pt x="77" y="576"/>
                </a:lnTo>
                <a:lnTo>
                  <a:pt x="77" y="574"/>
                </a:lnTo>
                <a:lnTo>
                  <a:pt x="76" y="573"/>
                </a:lnTo>
                <a:lnTo>
                  <a:pt x="75" y="571"/>
                </a:lnTo>
                <a:lnTo>
                  <a:pt x="74" y="570"/>
                </a:lnTo>
                <a:lnTo>
                  <a:pt x="73" y="570"/>
                </a:lnTo>
                <a:lnTo>
                  <a:pt x="72" y="568"/>
                </a:lnTo>
                <a:lnTo>
                  <a:pt x="72" y="567"/>
                </a:lnTo>
                <a:lnTo>
                  <a:pt x="71" y="566"/>
                </a:lnTo>
                <a:lnTo>
                  <a:pt x="69" y="563"/>
                </a:lnTo>
                <a:lnTo>
                  <a:pt x="68" y="562"/>
                </a:lnTo>
                <a:lnTo>
                  <a:pt x="66" y="560"/>
                </a:lnTo>
                <a:lnTo>
                  <a:pt x="65" y="557"/>
                </a:lnTo>
                <a:lnTo>
                  <a:pt x="65" y="557"/>
                </a:lnTo>
                <a:lnTo>
                  <a:pt x="64" y="555"/>
                </a:lnTo>
                <a:lnTo>
                  <a:pt x="62" y="553"/>
                </a:lnTo>
                <a:lnTo>
                  <a:pt x="61" y="552"/>
                </a:lnTo>
                <a:lnTo>
                  <a:pt x="60" y="551"/>
                </a:lnTo>
                <a:lnTo>
                  <a:pt x="59" y="550"/>
                </a:lnTo>
                <a:lnTo>
                  <a:pt x="58" y="550"/>
                </a:lnTo>
                <a:lnTo>
                  <a:pt x="57" y="550"/>
                </a:lnTo>
                <a:lnTo>
                  <a:pt x="55" y="549"/>
                </a:lnTo>
                <a:lnTo>
                  <a:pt x="51" y="548"/>
                </a:lnTo>
                <a:lnTo>
                  <a:pt x="49" y="547"/>
                </a:lnTo>
                <a:lnTo>
                  <a:pt x="47" y="547"/>
                </a:lnTo>
                <a:lnTo>
                  <a:pt x="46" y="547"/>
                </a:lnTo>
                <a:lnTo>
                  <a:pt x="44" y="547"/>
                </a:lnTo>
                <a:lnTo>
                  <a:pt x="43" y="548"/>
                </a:lnTo>
                <a:lnTo>
                  <a:pt x="41" y="548"/>
                </a:lnTo>
                <a:lnTo>
                  <a:pt x="39" y="549"/>
                </a:lnTo>
                <a:lnTo>
                  <a:pt x="36" y="551"/>
                </a:lnTo>
                <a:lnTo>
                  <a:pt x="34" y="552"/>
                </a:lnTo>
                <a:lnTo>
                  <a:pt x="32" y="553"/>
                </a:lnTo>
                <a:lnTo>
                  <a:pt x="30" y="555"/>
                </a:lnTo>
                <a:lnTo>
                  <a:pt x="28" y="557"/>
                </a:lnTo>
                <a:lnTo>
                  <a:pt x="28" y="558"/>
                </a:lnTo>
                <a:lnTo>
                  <a:pt x="28" y="558"/>
                </a:lnTo>
                <a:lnTo>
                  <a:pt x="27" y="559"/>
                </a:lnTo>
                <a:lnTo>
                  <a:pt x="27" y="559"/>
                </a:lnTo>
                <a:lnTo>
                  <a:pt x="27" y="559"/>
                </a:lnTo>
                <a:lnTo>
                  <a:pt x="28" y="560"/>
                </a:lnTo>
                <a:lnTo>
                  <a:pt x="28" y="561"/>
                </a:lnTo>
                <a:lnTo>
                  <a:pt x="29" y="562"/>
                </a:lnTo>
                <a:lnTo>
                  <a:pt x="29" y="563"/>
                </a:lnTo>
                <a:lnTo>
                  <a:pt x="30" y="564"/>
                </a:lnTo>
                <a:lnTo>
                  <a:pt x="30" y="564"/>
                </a:lnTo>
                <a:lnTo>
                  <a:pt x="31" y="565"/>
                </a:lnTo>
                <a:lnTo>
                  <a:pt x="38" y="572"/>
                </a:lnTo>
                <a:lnTo>
                  <a:pt x="39" y="573"/>
                </a:lnTo>
                <a:lnTo>
                  <a:pt x="40" y="574"/>
                </a:lnTo>
                <a:lnTo>
                  <a:pt x="40" y="575"/>
                </a:lnTo>
                <a:lnTo>
                  <a:pt x="40" y="576"/>
                </a:lnTo>
                <a:lnTo>
                  <a:pt x="41" y="578"/>
                </a:lnTo>
                <a:lnTo>
                  <a:pt x="42" y="580"/>
                </a:lnTo>
                <a:lnTo>
                  <a:pt x="42" y="580"/>
                </a:lnTo>
                <a:lnTo>
                  <a:pt x="44" y="583"/>
                </a:lnTo>
                <a:lnTo>
                  <a:pt x="45" y="585"/>
                </a:lnTo>
                <a:lnTo>
                  <a:pt x="45" y="586"/>
                </a:lnTo>
                <a:lnTo>
                  <a:pt x="45" y="587"/>
                </a:lnTo>
                <a:lnTo>
                  <a:pt x="46" y="588"/>
                </a:lnTo>
                <a:lnTo>
                  <a:pt x="46" y="589"/>
                </a:lnTo>
                <a:lnTo>
                  <a:pt x="46" y="590"/>
                </a:lnTo>
                <a:lnTo>
                  <a:pt x="46" y="591"/>
                </a:lnTo>
                <a:lnTo>
                  <a:pt x="46" y="592"/>
                </a:lnTo>
                <a:lnTo>
                  <a:pt x="45" y="592"/>
                </a:lnTo>
                <a:lnTo>
                  <a:pt x="45" y="594"/>
                </a:lnTo>
                <a:lnTo>
                  <a:pt x="43" y="596"/>
                </a:lnTo>
                <a:lnTo>
                  <a:pt x="42" y="598"/>
                </a:lnTo>
                <a:lnTo>
                  <a:pt x="40" y="601"/>
                </a:lnTo>
                <a:lnTo>
                  <a:pt x="39" y="605"/>
                </a:lnTo>
                <a:lnTo>
                  <a:pt x="38" y="607"/>
                </a:lnTo>
                <a:lnTo>
                  <a:pt x="37" y="609"/>
                </a:lnTo>
                <a:lnTo>
                  <a:pt x="36" y="610"/>
                </a:lnTo>
                <a:lnTo>
                  <a:pt x="35" y="611"/>
                </a:lnTo>
                <a:lnTo>
                  <a:pt x="34" y="613"/>
                </a:lnTo>
                <a:lnTo>
                  <a:pt x="32" y="615"/>
                </a:lnTo>
                <a:lnTo>
                  <a:pt x="30" y="616"/>
                </a:lnTo>
                <a:lnTo>
                  <a:pt x="28" y="617"/>
                </a:lnTo>
                <a:lnTo>
                  <a:pt x="27" y="618"/>
                </a:lnTo>
                <a:lnTo>
                  <a:pt x="26" y="618"/>
                </a:lnTo>
                <a:lnTo>
                  <a:pt x="25" y="619"/>
                </a:lnTo>
                <a:lnTo>
                  <a:pt x="23" y="619"/>
                </a:lnTo>
                <a:lnTo>
                  <a:pt x="22" y="618"/>
                </a:lnTo>
                <a:lnTo>
                  <a:pt x="20" y="618"/>
                </a:lnTo>
                <a:lnTo>
                  <a:pt x="17" y="617"/>
                </a:lnTo>
                <a:lnTo>
                  <a:pt x="15" y="616"/>
                </a:lnTo>
                <a:lnTo>
                  <a:pt x="13" y="614"/>
                </a:lnTo>
                <a:lnTo>
                  <a:pt x="8" y="611"/>
                </a:lnTo>
                <a:lnTo>
                  <a:pt x="6" y="609"/>
                </a:lnTo>
                <a:lnTo>
                  <a:pt x="5" y="608"/>
                </a:lnTo>
                <a:lnTo>
                  <a:pt x="4" y="607"/>
                </a:lnTo>
                <a:lnTo>
                  <a:pt x="2" y="605"/>
                </a:lnTo>
                <a:lnTo>
                  <a:pt x="2" y="604"/>
                </a:lnTo>
                <a:lnTo>
                  <a:pt x="1" y="603"/>
                </a:lnTo>
                <a:lnTo>
                  <a:pt x="1" y="603"/>
                </a:lnTo>
                <a:lnTo>
                  <a:pt x="0" y="602"/>
                </a:lnTo>
                <a:lnTo>
                  <a:pt x="0" y="601"/>
                </a:lnTo>
                <a:lnTo>
                  <a:pt x="0" y="600"/>
                </a:lnTo>
                <a:lnTo>
                  <a:pt x="1" y="599"/>
                </a:lnTo>
              </a:path>
            </a:pathLst>
          </a:custGeom>
          <a:noFill/>
          <a:ln w="98425">
            <a:solidFill>
              <a:srgbClr val="CCCC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138" name="Freeform 254">
            <a:extLst>
              <a:ext uri="{FF2B5EF4-FFF2-40B4-BE49-F238E27FC236}">
                <a16:creationId xmlns:a16="http://schemas.microsoft.com/office/drawing/2014/main" id="{F36A483E-C66E-4D4A-828A-DACE15591F41}"/>
              </a:ext>
            </a:extLst>
          </p:cNvPr>
          <p:cNvSpPr>
            <a:spLocks/>
          </p:cNvSpPr>
          <p:nvPr/>
        </p:nvSpPr>
        <p:spPr bwMode="auto">
          <a:xfrm>
            <a:off x="9361652" y="1895932"/>
            <a:ext cx="242533" cy="688875"/>
          </a:xfrm>
          <a:custGeom>
            <a:avLst/>
            <a:gdLst>
              <a:gd name="T0" fmla="*/ 49 w 238"/>
              <a:gd name="T1" fmla="*/ 668 h 676"/>
              <a:gd name="T2" fmla="*/ 50 w 238"/>
              <a:gd name="T3" fmla="*/ 660 h 676"/>
              <a:gd name="T4" fmla="*/ 42 w 238"/>
              <a:gd name="T5" fmla="*/ 646 h 676"/>
              <a:gd name="T6" fmla="*/ 37 w 238"/>
              <a:gd name="T7" fmla="*/ 622 h 676"/>
              <a:gd name="T8" fmla="*/ 46 w 238"/>
              <a:gd name="T9" fmla="*/ 606 h 676"/>
              <a:gd name="T10" fmla="*/ 49 w 238"/>
              <a:gd name="T11" fmla="*/ 601 h 676"/>
              <a:gd name="T12" fmla="*/ 29 w 238"/>
              <a:gd name="T13" fmla="*/ 597 h 676"/>
              <a:gd name="T14" fmla="*/ 18 w 238"/>
              <a:gd name="T15" fmla="*/ 591 h 676"/>
              <a:gd name="T16" fmla="*/ 17 w 238"/>
              <a:gd name="T17" fmla="*/ 577 h 676"/>
              <a:gd name="T18" fmla="*/ 20 w 238"/>
              <a:gd name="T19" fmla="*/ 570 h 676"/>
              <a:gd name="T20" fmla="*/ 36 w 238"/>
              <a:gd name="T21" fmla="*/ 572 h 676"/>
              <a:gd name="T22" fmla="*/ 40 w 238"/>
              <a:gd name="T23" fmla="*/ 562 h 676"/>
              <a:gd name="T24" fmla="*/ 42 w 238"/>
              <a:gd name="T25" fmla="*/ 554 h 676"/>
              <a:gd name="T26" fmla="*/ 43 w 238"/>
              <a:gd name="T27" fmla="*/ 534 h 676"/>
              <a:gd name="T28" fmla="*/ 43 w 238"/>
              <a:gd name="T29" fmla="*/ 522 h 676"/>
              <a:gd name="T30" fmla="*/ 55 w 238"/>
              <a:gd name="T31" fmla="*/ 505 h 676"/>
              <a:gd name="T32" fmla="*/ 57 w 238"/>
              <a:gd name="T33" fmla="*/ 490 h 676"/>
              <a:gd name="T34" fmla="*/ 52 w 238"/>
              <a:gd name="T35" fmla="*/ 477 h 676"/>
              <a:gd name="T36" fmla="*/ 40 w 238"/>
              <a:gd name="T37" fmla="*/ 472 h 676"/>
              <a:gd name="T38" fmla="*/ 37 w 238"/>
              <a:gd name="T39" fmla="*/ 469 h 676"/>
              <a:gd name="T40" fmla="*/ 37 w 238"/>
              <a:gd name="T41" fmla="*/ 455 h 676"/>
              <a:gd name="T42" fmla="*/ 33 w 238"/>
              <a:gd name="T43" fmla="*/ 443 h 676"/>
              <a:gd name="T44" fmla="*/ 19 w 238"/>
              <a:gd name="T45" fmla="*/ 423 h 676"/>
              <a:gd name="T46" fmla="*/ 11 w 238"/>
              <a:gd name="T47" fmla="*/ 405 h 676"/>
              <a:gd name="T48" fmla="*/ 11 w 238"/>
              <a:gd name="T49" fmla="*/ 393 h 676"/>
              <a:gd name="T50" fmla="*/ 17 w 238"/>
              <a:gd name="T51" fmla="*/ 380 h 676"/>
              <a:gd name="T52" fmla="*/ 16 w 238"/>
              <a:gd name="T53" fmla="*/ 364 h 676"/>
              <a:gd name="T54" fmla="*/ 8 w 238"/>
              <a:gd name="T55" fmla="*/ 331 h 676"/>
              <a:gd name="T56" fmla="*/ 0 w 238"/>
              <a:gd name="T57" fmla="*/ 303 h 676"/>
              <a:gd name="T58" fmla="*/ 2 w 238"/>
              <a:gd name="T59" fmla="*/ 298 h 676"/>
              <a:gd name="T60" fmla="*/ 14 w 238"/>
              <a:gd name="T61" fmla="*/ 294 h 676"/>
              <a:gd name="T62" fmla="*/ 25 w 238"/>
              <a:gd name="T63" fmla="*/ 283 h 676"/>
              <a:gd name="T64" fmla="*/ 36 w 238"/>
              <a:gd name="T65" fmla="*/ 271 h 676"/>
              <a:gd name="T66" fmla="*/ 36 w 238"/>
              <a:gd name="T67" fmla="*/ 253 h 676"/>
              <a:gd name="T68" fmla="*/ 38 w 238"/>
              <a:gd name="T69" fmla="*/ 240 h 676"/>
              <a:gd name="T70" fmla="*/ 38 w 238"/>
              <a:gd name="T71" fmla="*/ 225 h 676"/>
              <a:gd name="T72" fmla="*/ 47 w 238"/>
              <a:gd name="T73" fmla="*/ 203 h 676"/>
              <a:gd name="T74" fmla="*/ 57 w 238"/>
              <a:gd name="T75" fmla="*/ 171 h 676"/>
              <a:gd name="T76" fmla="*/ 60 w 238"/>
              <a:gd name="T77" fmla="*/ 163 h 676"/>
              <a:gd name="T78" fmla="*/ 72 w 238"/>
              <a:gd name="T79" fmla="*/ 151 h 676"/>
              <a:gd name="T80" fmla="*/ 88 w 238"/>
              <a:gd name="T81" fmla="*/ 147 h 676"/>
              <a:gd name="T82" fmla="*/ 101 w 238"/>
              <a:gd name="T83" fmla="*/ 140 h 676"/>
              <a:gd name="T84" fmla="*/ 111 w 238"/>
              <a:gd name="T85" fmla="*/ 145 h 676"/>
              <a:gd name="T86" fmla="*/ 119 w 238"/>
              <a:gd name="T87" fmla="*/ 147 h 676"/>
              <a:gd name="T88" fmla="*/ 121 w 238"/>
              <a:gd name="T89" fmla="*/ 138 h 676"/>
              <a:gd name="T90" fmla="*/ 119 w 238"/>
              <a:gd name="T91" fmla="*/ 116 h 676"/>
              <a:gd name="T92" fmla="*/ 114 w 238"/>
              <a:gd name="T93" fmla="*/ 99 h 676"/>
              <a:gd name="T94" fmla="*/ 94 w 238"/>
              <a:gd name="T95" fmla="*/ 87 h 676"/>
              <a:gd name="T96" fmla="*/ 86 w 238"/>
              <a:gd name="T97" fmla="*/ 77 h 676"/>
              <a:gd name="T98" fmla="*/ 73 w 238"/>
              <a:gd name="T99" fmla="*/ 44 h 676"/>
              <a:gd name="T100" fmla="*/ 59 w 238"/>
              <a:gd name="T101" fmla="*/ 31 h 676"/>
              <a:gd name="T102" fmla="*/ 55 w 238"/>
              <a:gd name="T103" fmla="*/ 23 h 676"/>
              <a:gd name="T104" fmla="*/ 61 w 238"/>
              <a:gd name="T105" fmla="*/ 9 h 676"/>
              <a:gd name="T106" fmla="*/ 72 w 238"/>
              <a:gd name="T107" fmla="*/ 0 h 676"/>
              <a:gd name="T108" fmla="*/ 92 w 238"/>
              <a:gd name="T109" fmla="*/ 13 h 676"/>
              <a:gd name="T110" fmla="*/ 109 w 238"/>
              <a:gd name="T111" fmla="*/ 16 h 676"/>
              <a:gd name="T112" fmla="*/ 135 w 238"/>
              <a:gd name="T113" fmla="*/ 25 h 676"/>
              <a:gd name="T114" fmla="*/ 155 w 238"/>
              <a:gd name="T115" fmla="*/ 30 h 676"/>
              <a:gd name="T116" fmla="*/ 174 w 238"/>
              <a:gd name="T117" fmla="*/ 39 h 676"/>
              <a:gd name="T118" fmla="*/ 191 w 238"/>
              <a:gd name="T119" fmla="*/ 40 h 676"/>
              <a:gd name="T120" fmla="*/ 198 w 238"/>
              <a:gd name="T121" fmla="*/ 52 h 676"/>
              <a:gd name="T122" fmla="*/ 211 w 238"/>
              <a:gd name="T123" fmla="*/ 67 h 676"/>
              <a:gd name="T124" fmla="*/ 227 w 238"/>
              <a:gd name="T125" fmla="*/ 77 h 6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38" h="676">
                <a:moveTo>
                  <a:pt x="44" y="676"/>
                </a:moveTo>
                <a:lnTo>
                  <a:pt x="44" y="675"/>
                </a:lnTo>
                <a:lnTo>
                  <a:pt x="44" y="674"/>
                </a:lnTo>
                <a:lnTo>
                  <a:pt x="45" y="673"/>
                </a:lnTo>
                <a:lnTo>
                  <a:pt x="45" y="672"/>
                </a:lnTo>
                <a:lnTo>
                  <a:pt x="46" y="671"/>
                </a:lnTo>
                <a:lnTo>
                  <a:pt x="47" y="670"/>
                </a:lnTo>
                <a:lnTo>
                  <a:pt x="49" y="668"/>
                </a:lnTo>
                <a:lnTo>
                  <a:pt x="50" y="667"/>
                </a:lnTo>
                <a:lnTo>
                  <a:pt x="50" y="666"/>
                </a:lnTo>
                <a:lnTo>
                  <a:pt x="51" y="666"/>
                </a:lnTo>
                <a:lnTo>
                  <a:pt x="51" y="665"/>
                </a:lnTo>
                <a:lnTo>
                  <a:pt x="51" y="664"/>
                </a:lnTo>
                <a:lnTo>
                  <a:pt x="51" y="663"/>
                </a:lnTo>
                <a:lnTo>
                  <a:pt x="51" y="662"/>
                </a:lnTo>
                <a:lnTo>
                  <a:pt x="50" y="660"/>
                </a:lnTo>
                <a:lnTo>
                  <a:pt x="49" y="659"/>
                </a:lnTo>
                <a:lnTo>
                  <a:pt x="49" y="657"/>
                </a:lnTo>
                <a:lnTo>
                  <a:pt x="48" y="656"/>
                </a:lnTo>
                <a:lnTo>
                  <a:pt x="45" y="652"/>
                </a:lnTo>
                <a:lnTo>
                  <a:pt x="44" y="650"/>
                </a:lnTo>
                <a:lnTo>
                  <a:pt x="43" y="649"/>
                </a:lnTo>
                <a:lnTo>
                  <a:pt x="43" y="648"/>
                </a:lnTo>
                <a:lnTo>
                  <a:pt x="42" y="646"/>
                </a:lnTo>
                <a:lnTo>
                  <a:pt x="41" y="642"/>
                </a:lnTo>
                <a:lnTo>
                  <a:pt x="39" y="637"/>
                </a:lnTo>
                <a:lnTo>
                  <a:pt x="38" y="632"/>
                </a:lnTo>
                <a:lnTo>
                  <a:pt x="38" y="630"/>
                </a:lnTo>
                <a:lnTo>
                  <a:pt x="37" y="628"/>
                </a:lnTo>
                <a:lnTo>
                  <a:pt x="37" y="626"/>
                </a:lnTo>
                <a:lnTo>
                  <a:pt x="37" y="624"/>
                </a:lnTo>
                <a:lnTo>
                  <a:pt x="37" y="622"/>
                </a:lnTo>
                <a:lnTo>
                  <a:pt x="38" y="620"/>
                </a:lnTo>
                <a:lnTo>
                  <a:pt x="38" y="618"/>
                </a:lnTo>
                <a:lnTo>
                  <a:pt x="39" y="617"/>
                </a:lnTo>
                <a:lnTo>
                  <a:pt x="42" y="613"/>
                </a:lnTo>
                <a:lnTo>
                  <a:pt x="43" y="611"/>
                </a:lnTo>
                <a:lnTo>
                  <a:pt x="44" y="608"/>
                </a:lnTo>
                <a:lnTo>
                  <a:pt x="45" y="607"/>
                </a:lnTo>
                <a:lnTo>
                  <a:pt x="46" y="606"/>
                </a:lnTo>
                <a:lnTo>
                  <a:pt x="47" y="605"/>
                </a:lnTo>
                <a:lnTo>
                  <a:pt x="48" y="604"/>
                </a:lnTo>
                <a:lnTo>
                  <a:pt x="49" y="603"/>
                </a:lnTo>
                <a:lnTo>
                  <a:pt x="50" y="603"/>
                </a:lnTo>
                <a:lnTo>
                  <a:pt x="50" y="602"/>
                </a:lnTo>
                <a:lnTo>
                  <a:pt x="50" y="602"/>
                </a:lnTo>
                <a:lnTo>
                  <a:pt x="50" y="602"/>
                </a:lnTo>
                <a:lnTo>
                  <a:pt x="49" y="601"/>
                </a:lnTo>
                <a:lnTo>
                  <a:pt x="49" y="601"/>
                </a:lnTo>
                <a:lnTo>
                  <a:pt x="48" y="601"/>
                </a:lnTo>
                <a:lnTo>
                  <a:pt x="45" y="600"/>
                </a:lnTo>
                <a:lnTo>
                  <a:pt x="42" y="600"/>
                </a:lnTo>
                <a:lnTo>
                  <a:pt x="40" y="600"/>
                </a:lnTo>
                <a:lnTo>
                  <a:pt x="38" y="599"/>
                </a:lnTo>
                <a:lnTo>
                  <a:pt x="35" y="598"/>
                </a:lnTo>
                <a:lnTo>
                  <a:pt x="29" y="597"/>
                </a:lnTo>
                <a:lnTo>
                  <a:pt x="25" y="596"/>
                </a:lnTo>
                <a:lnTo>
                  <a:pt x="21" y="594"/>
                </a:lnTo>
                <a:lnTo>
                  <a:pt x="20" y="594"/>
                </a:lnTo>
                <a:lnTo>
                  <a:pt x="19" y="594"/>
                </a:lnTo>
                <a:lnTo>
                  <a:pt x="19" y="593"/>
                </a:lnTo>
                <a:lnTo>
                  <a:pt x="18" y="593"/>
                </a:lnTo>
                <a:lnTo>
                  <a:pt x="18" y="592"/>
                </a:lnTo>
                <a:lnTo>
                  <a:pt x="18" y="591"/>
                </a:lnTo>
                <a:lnTo>
                  <a:pt x="17" y="591"/>
                </a:lnTo>
                <a:lnTo>
                  <a:pt x="17" y="590"/>
                </a:lnTo>
                <a:lnTo>
                  <a:pt x="17" y="588"/>
                </a:lnTo>
                <a:lnTo>
                  <a:pt x="17" y="585"/>
                </a:lnTo>
                <a:lnTo>
                  <a:pt x="17" y="583"/>
                </a:lnTo>
                <a:lnTo>
                  <a:pt x="17" y="582"/>
                </a:lnTo>
                <a:lnTo>
                  <a:pt x="17" y="578"/>
                </a:lnTo>
                <a:lnTo>
                  <a:pt x="17" y="577"/>
                </a:lnTo>
                <a:lnTo>
                  <a:pt x="17" y="576"/>
                </a:lnTo>
                <a:lnTo>
                  <a:pt x="17" y="574"/>
                </a:lnTo>
                <a:lnTo>
                  <a:pt x="18" y="573"/>
                </a:lnTo>
                <a:lnTo>
                  <a:pt x="18" y="572"/>
                </a:lnTo>
                <a:lnTo>
                  <a:pt x="18" y="571"/>
                </a:lnTo>
                <a:lnTo>
                  <a:pt x="19" y="571"/>
                </a:lnTo>
                <a:lnTo>
                  <a:pt x="19" y="570"/>
                </a:lnTo>
                <a:lnTo>
                  <a:pt x="20" y="570"/>
                </a:lnTo>
                <a:lnTo>
                  <a:pt x="21" y="570"/>
                </a:lnTo>
                <a:lnTo>
                  <a:pt x="25" y="571"/>
                </a:lnTo>
                <a:lnTo>
                  <a:pt x="31" y="572"/>
                </a:lnTo>
                <a:lnTo>
                  <a:pt x="32" y="572"/>
                </a:lnTo>
                <a:lnTo>
                  <a:pt x="33" y="572"/>
                </a:lnTo>
                <a:lnTo>
                  <a:pt x="34" y="572"/>
                </a:lnTo>
                <a:lnTo>
                  <a:pt x="35" y="572"/>
                </a:lnTo>
                <a:lnTo>
                  <a:pt x="36" y="572"/>
                </a:lnTo>
                <a:lnTo>
                  <a:pt x="36" y="571"/>
                </a:lnTo>
                <a:lnTo>
                  <a:pt x="37" y="571"/>
                </a:lnTo>
                <a:lnTo>
                  <a:pt x="37" y="570"/>
                </a:lnTo>
                <a:lnTo>
                  <a:pt x="38" y="569"/>
                </a:lnTo>
                <a:lnTo>
                  <a:pt x="38" y="569"/>
                </a:lnTo>
                <a:lnTo>
                  <a:pt x="38" y="568"/>
                </a:lnTo>
                <a:lnTo>
                  <a:pt x="39" y="564"/>
                </a:lnTo>
                <a:lnTo>
                  <a:pt x="40" y="562"/>
                </a:lnTo>
                <a:lnTo>
                  <a:pt x="40" y="561"/>
                </a:lnTo>
                <a:lnTo>
                  <a:pt x="41" y="560"/>
                </a:lnTo>
                <a:lnTo>
                  <a:pt x="41" y="559"/>
                </a:lnTo>
                <a:lnTo>
                  <a:pt x="42" y="558"/>
                </a:lnTo>
                <a:lnTo>
                  <a:pt x="42" y="558"/>
                </a:lnTo>
                <a:lnTo>
                  <a:pt x="42" y="558"/>
                </a:lnTo>
                <a:lnTo>
                  <a:pt x="42" y="557"/>
                </a:lnTo>
                <a:lnTo>
                  <a:pt x="42" y="554"/>
                </a:lnTo>
                <a:lnTo>
                  <a:pt x="42" y="551"/>
                </a:lnTo>
                <a:lnTo>
                  <a:pt x="43" y="548"/>
                </a:lnTo>
                <a:lnTo>
                  <a:pt x="44" y="544"/>
                </a:lnTo>
                <a:lnTo>
                  <a:pt x="45" y="542"/>
                </a:lnTo>
                <a:lnTo>
                  <a:pt x="45" y="540"/>
                </a:lnTo>
                <a:lnTo>
                  <a:pt x="45" y="540"/>
                </a:lnTo>
                <a:lnTo>
                  <a:pt x="45" y="539"/>
                </a:lnTo>
                <a:lnTo>
                  <a:pt x="43" y="534"/>
                </a:lnTo>
                <a:lnTo>
                  <a:pt x="42" y="532"/>
                </a:lnTo>
                <a:lnTo>
                  <a:pt x="42" y="531"/>
                </a:lnTo>
                <a:lnTo>
                  <a:pt x="42" y="529"/>
                </a:lnTo>
                <a:lnTo>
                  <a:pt x="42" y="528"/>
                </a:lnTo>
                <a:lnTo>
                  <a:pt x="42" y="526"/>
                </a:lnTo>
                <a:lnTo>
                  <a:pt x="42" y="525"/>
                </a:lnTo>
                <a:lnTo>
                  <a:pt x="43" y="523"/>
                </a:lnTo>
                <a:lnTo>
                  <a:pt x="43" y="522"/>
                </a:lnTo>
                <a:lnTo>
                  <a:pt x="44" y="520"/>
                </a:lnTo>
                <a:lnTo>
                  <a:pt x="45" y="519"/>
                </a:lnTo>
                <a:lnTo>
                  <a:pt x="46" y="518"/>
                </a:lnTo>
                <a:lnTo>
                  <a:pt x="46" y="517"/>
                </a:lnTo>
                <a:lnTo>
                  <a:pt x="50" y="512"/>
                </a:lnTo>
                <a:lnTo>
                  <a:pt x="53" y="508"/>
                </a:lnTo>
                <a:lnTo>
                  <a:pt x="54" y="507"/>
                </a:lnTo>
                <a:lnTo>
                  <a:pt x="55" y="505"/>
                </a:lnTo>
                <a:lnTo>
                  <a:pt x="55" y="504"/>
                </a:lnTo>
                <a:lnTo>
                  <a:pt x="56" y="503"/>
                </a:lnTo>
                <a:lnTo>
                  <a:pt x="56" y="501"/>
                </a:lnTo>
                <a:lnTo>
                  <a:pt x="57" y="498"/>
                </a:lnTo>
                <a:lnTo>
                  <a:pt x="57" y="496"/>
                </a:lnTo>
                <a:lnTo>
                  <a:pt x="57" y="493"/>
                </a:lnTo>
                <a:lnTo>
                  <a:pt x="57" y="492"/>
                </a:lnTo>
                <a:lnTo>
                  <a:pt x="57" y="490"/>
                </a:lnTo>
                <a:lnTo>
                  <a:pt x="57" y="485"/>
                </a:lnTo>
                <a:lnTo>
                  <a:pt x="56" y="483"/>
                </a:lnTo>
                <a:lnTo>
                  <a:pt x="56" y="482"/>
                </a:lnTo>
                <a:lnTo>
                  <a:pt x="55" y="481"/>
                </a:lnTo>
                <a:lnTo>
                  <a:pt x="55" y="479"/>
                </a:lnTo>
                <a:lnTo>
                  <a:pt x="54" y="478"/>
                </a:lnTo>
                <a:lnTo>
                  <a:pt x="53" y="478"/>
                </a:lnTo>
                <a:lnTo>
                  <a:pt x="52" y="477"/>
                </a:lnTo>
                <a:lnTo>
                  <a:pt x="51" y="476"/>
                </a:lnTo>
                <a:lnTo>
                  <a:pt x="50" y="475"/>
                </a:lnTo>
                <a:lnTo>
                  <a:pt x="49" y="475"/>
                </a:lnTo>
                <a:lnTo>
                  <a:pt x="49" y="474"/>
                </a:lnTo>
                <a:lnTo>
                  <a:pt x="47" y="474"/>
                </a:lnTo>
                <a:lnTo>
                  <a:pt x="43" y="473"/>
                </a:lnTo>
                <a:lnTo>
                  <a:pt x="42" y="473"/>
                </a:lnTo>
                <a:lnTo>
                  <a:pt x="40" y="472"/>
                </a:lnTo>
                <a:lnTo>
                  <a:pt x="39" y="472"/>
                </a:lnTo>
                <a:lnTo>
                  <a:pt x="39" y="472"/>
                </a:lnTo>
                <a:lnTo>
                  <a:pt x="38" y="472"/>
                </a:lnTo>
                <a:lnTo>
                  <a:pt x="38" y="471"/>
                </a:lnTo>
                <a:lnTo>
                  <a:pt x="38" y="471"/>
                </a:lnTo>
                <a:lnTo>
                  <a:pt x="37" y="471"/>
                </a:lnTo>
                <a:lnTo>
                  <a:pt x="37" y="470"/>
                </a:lnTo>
                <a:lnTo>
                  <a:pt x="37" y="469"/>
                </a:lnTo>
                <a:lnTo>
                  <a:pt x="38" y="468"/>
                </a:lnTo>
                <a:lnTo>
                  <a:pt x="39" y="465"/>
                </a:lnTo>
                <a:lnTo>
                  <a:pt x="39" y="464"/>
                </a:lnTo>
                <a:lnTo>
                  <a:pt x="39" y="462"/>
                </a:lnTo>
                <a:lnTo>
                  <a:pt x="39" y="461"/>
                </a:lnTo>
                <a:lnTo>
                  <a:pt x="39" y="460"/>
                </a:lnTo>
                <a:lnTo>
                  <a:pt x="39" y="459"/>
                </a:lnTo>
                <a:lnTo>
                  <a:pt x="37" y="455"/>
                </a:lnTo>
                <a:lnTo>
                  <a:pt x="37" y="454"/>
                </a:lnTo>
                <a:lnTo>
                  <a:pt x="37" y="453"/>
                </a:lnTo>
                <a:lnTo>
                  <a:pt x="36" y="449"/>
                </a:lnTo>
                <a:lnTo>
                  <a:pt x="36" y="448"/>
                </a:lnTo>
                <a:lnTo>
                  <a:pt x="36" y="447"/>
                </a:lnTo>
                <a:lnTo>
                  <a:pt x="35" y="446"/>
                </a:lnTo>
                <a:lnTo>
                  <a:pt x="34" y="444"/>
                </a:lnTo>
                <a:lnTo>
                  <a:pt x="33" y="443"/>
                </a:lnTo>
                <a:lnTo>
                  <a:pt x="30" y="440"/>
                </a:lnTo>
                <a:lnTo>
                  <a:pt x="27" y="437"/>
                </a:lnTo>
                <a:lnTo>
                  <a:pt x="25" y="434"/>
                </a:lnTo>
                <a:lnTo>
                  <a:pt x="24" y="432"/>
                </a:lnTo>
                <a:lnTo>
                  <a:pt x="23" y="431"/>
                </a:lnTo>
                <a:lnTo>
                  <a:pt x="21" y="428"/>
                </a:lnTo>
                <a:lnTo>
                  <a:pt x="20" y="425"/>
                </a:lnTo>
                <a:lnTo>
                  <a:pt x="19" y="423"/>
                </a:lnTo>
                <a:lnTo>
                  <a:pt x="18" y="419"/>
                </a:lnTo>
                <a:lnTo>
                  <a:pt x="17" y="417"/>
                </a:lnTo>
                <a:lnTo>
                  <a:pt x="17" y="416"/>
                </a:lnTo>
                <a:lnTo>
                  <a:pt x="16" y="415"/>
                </a:lnTo>
                <a:lnTo>
                  <a:pt x="15" y="413"/>
                </a:lnTo>
                <a:lnTo>
                  <a:pt x="12" y="408"/>
                </a:lnTo>
                <a:lnTo>
                  <a:pt x="11" y="407"/>
                </a:lnTo>
                <a:lnTo>
                  <a:pt x="11" y="405"/>
                </a:lnTo>
                <a:lnTo>
                  <a:pt x="10" y="404"/>
                </a:lnTo>
                <a:lnTo>
                  <a:pt x="10" y="402"/>
                </a:lnTo>
                <a:lnTo>
                  <a:pt x="10" y="401"/>
                </a:lnTo>
                <a:lnTo>
                  <a:pt x="10" y="398"/>
                </a:lnTo>
                <a:lnTo>
                  <a:pt x="10" y="397"/>
                </a:lnTo>
                <a:lnTo>
                  <a:pt x="10" y="396"/>
                </a:lnTo>
                <a:lnTo>
                  <a:pt x="10" y="394"/>
                </a:lnTo>
                <a:lnTo>
                  <a:pt x="11" y="393"/>
                </a:lnTo>
                <a:lnTo>
                  <a:pt x="11" y="391"/>
                </a:lnTo>
                <a:lnTo>
                  <a:pt x="11" y="390"/>
                </a:lnTo>
                <a:lnTo>
                  <a:pt x="12" y="389"/>
                </a:lnTo>
                <a:lnTo>
                  <a:pt x="12" y="387"/>
                </a:lnTo>
                <a:lnTo>
                  <a:pt x="14" y="386"/>
                </a:lnTo>
                <a:lnTo>
                  <a:pt x="16" y="382"/>
                </a:lnTo>
                <a:lnTo>
                  <a:pt x="17" y="381"/>
                </a:lnTo>
                <a:lnTo>
                  <a:pt x="17" y="380"/>
                </a:lnTo>
                <a:lnTo>
                  <a:pt x="18" y="379"/>
                </a:lnTo>
                <a:lnTo>
                  <a:pt x="18" y="378"/>
                </a:lnTo>
                <a:lnTo>
                  <a:pt x="18" y="376"/>
                </a:lnTo>
                <a:lnTo>
                  <a:pt x="18" y="375"/>
                </a:lnTo>
                <a:lnTo>
                  <a:pt x="18" y="373"/>
                </a:lnTo>
                <a:lnTo>
                  <a:pt x="17" y="368"/>
                </a:lnTo>
                <a:lnTo>
                  <a:pt x="17" y="366"/>
                </a:lnTo>
                <a:lnTo>
                  <a:pt x="16" y="364"/>
                </a:lnTo>
                <a:lnTo>
                  <a:pt x="16" y="360"/>
                </a:lnTo>
                <a:lnTo>
                  <a:pt x="16" y="354"/>
                </a:lnTo>
                <a:lnTo>
                  <a:pt x="15" y="352"/>
                </a:lnTo>
                <a:lnTo>
                  <a:pt x="15" y="350"/>
                </a:lnTo>
                <a:lnTo>
                  <a:pt x="14" y="348"/>
                </a:lnTo>
                <a:lnTo>
                  <a:pt x="12" y="342"/>
                </a:lnTo>
                <a:lnTo>
                  <a:pt x="9" y="335"/>
                </a:lnTo>
                <a:lnTo>
                  <a:pt x="8" y="331"/>
                </a:lnTo>
                <a:lnTo>
                  <a:pt x="7" y="329"/>
                </a:lnTo>
                <a:lnTo>
                  <a:pt x="7" y="326"/>
                </a:lnTo>
                <a:lnTo>
                  <a:pt x="5" y="319"/>
                </a:lnTo>
                <a:lnTo>
                  <a:pt x="4" y="316"/>
                </a:lnTo>
                <a:lnTo>
                  <a:pt x="3" y="312"/>
                </a:lnTo>
                <a:lnTo>
                  <a:pt x="1" y="307"/>
                </a:lnTo>
                <a:lnTo>
                  <a:pt x="1" y="305"/>
                </a:lnTo>
                <a:lnTo>
                  <a:pt x="0" y="303"/>
                </a:lnTo>
                <a:lnTo>
                  <a:pt x="0" y="302"/>
                </a:lnTo>
                <a:lnTo>
                  <a:pt x="0" y="301"/>
                </a:lnTo>
                <a:lnTo>
                  <a:pt x="0" y="300"/>
                </a:lnTo>
                <a:lnTo>
                  <a:pt x="1" y="300"/>
                </a:lnTo>
                <a:lnTo>
                  <a:pt x="1" y="299"/>
                </a:lnTo>
                <a:lnTo>
                  <a:pt x="1" y="299"/>
                </a:lnTo>
                <a:lnTo>
                  <a:pt x="2" y="298"/>
                </a:lnTo>
                <a:lnTo>
                  <a:pt x="2" y="298"/>
                </a:lnTo>
                <a:lnTo>
                  <a:pt x="3" y="297"/>
                </a:lnTo>
                <a:lnTo>
                  <a:pt x="4" y="297"/>
                </a:lnTo>
                <a:lnTo>
                  <a:pt x="5" y="296"/>
                </a:lnTo>
                <a:lnTo>
                  <a:pt x="7" y="296"/>
                </a:lnTo>
                <a:lnTo>
                  <a:pt x="10" y="296"/>
                </a:lnTo>
                <a:lnTo>
                  <a:pt x="12" y="295"/>
                </a:lnTo>
                <a:lnTo>
                  <a:pt x="13" y="295"/>
                </a:lnTo>
                <a:lnTo>
                  <a:pt x="14" y="294"/>
                </a:lnTo>
                <a:lnTo>
                  <a:pt x="15" y="294"/>
                </a:lnTo>
                <a:lnTo>
                  <a:pt x="15" y="293"/>
                </a:lnTo>
                <a:lnTo>
                  <a:pt x="17" y="292"/>
                </a:lnTo>
                <a:lnTo>
                  <a:pt x="18" y="290"/>
                </a:lnTo>
                <a:lnTo>
                  <a:pt x="19" y="289"/>
                </a:lnTo>
                <a:lnTo>
                  <a:pt x="20" y="287"/>
                </a:lnTo>
                <a:lnTo>
                  <a:pt x="21" y="286"/>
                </a:lnTo>
                <a:lnTo>
                  <a:pt x="25" y="283"/>
                </a:lnTo>
                <a:lnTo>
                  <a:pt x="26" y="281"/>
                </a:lnTo>
                <a:lnTo>
                  <a:pt x="31" y="278"/>
                </a:lnTo>
                <a:lnTo>
                  <a:pt x="32" y="276"/>
                </a:lnTo>
                <a:lnTo>
                  <a:pt x="33" y="275"/>
                </a:lnTo>
                <a:lnTo>
                  <a:pt x="34" y="274"/>
                </a:lnTo>
                <a:lnTo>
                  <a:pt x="35" y="273"/>
                </a:lnTo>
                <a:lnTo>
                  <a:pt x="35" y="272"/>
                </a:lnTo>
                <a:lnTo>
                  <a:pt x="36" y="271"/>
                </a:lnTo>
                <a:lnTo>
                  <a:pt x="37" y="269"/>
                </a:lnTo>
                <a:lnTo>
                  <a:pt x="37" y="267"/>
                </a:lnTo>
                <a:lnTo>
                  <a:pt x="37" y="266"/>
                </a:lnTo>
                <a:lnTo>
                  <a:pt x="37" y="265"/>
                </a:lnTo>
                <a:lnTo>
                  <a:pt x="37" y="263"/>
                </a:lnTo>
                <a:lnTo>
                  <a:pt x="37" y="258"/>
                </a:lnTo>
                <a:lnTo>
                  <a:pt x="36" y="256"/>
                </a:lnTo>
                <a:lnTo>
                  <a:pt x="36" y="253"/>
                </a:lnTo>
                <a:lnTo>
                  <a:pt x="36" y="252"/>
                </a:lnTo>
                <a:lnTo>
                  <a:pt x="35" y="250"/>
                </a:lnTo>
                <a:lnTo>
                  <a:pt x="36" y="249"/>
                </a:lnTo>
                <a:lnTo>
                  <a:pt x="36" y="248"/>
                </a:lnTo>
                <a:lnTo>
                  <a:pt x="36" y="247"/>
                </a:lnTo>
                <a:lnTo>
                  <a:pt x="36" y="245"/>
                </a:lnTo>
                <a:lnTo>
                  <a:pt x="38" y="241"/>
                </a:lnTo>
                <a:lnTo>
                  <a:pt x="38" y="240"/>
                </a:lnTo>
                <a:lnTo>
                  <a:pt x="38" y="239"/>
                </a:lnTo>
                <a:lnTo>
                  <a:pt x="38" y="237"/>
                </a:lnTo>
                <a:lnTo>
                  <a:pt x="38" y="236"/>
                </a:lnTo>
                <a:lnTo>
                  <a:pt x="37" y="231"/>
                </a:lnTo>
                <a:lnTo>
                  <a:pt x="37" y="229"/>
                </a:lnTo>
                <a:lnTo>
                  <a:pt x="37" y="227"/>
                </a:lnTo>
                <a:lnTo>
                  <a:pt x="37" y="226"/>
                </a:lnTo>
                <a:lnTo>
                  <a:pt x="38" y="225"/>
                </a:lnTo>
                <a:lnTo>
                  <a:pt x="38" y="224"/>
                </a:lnTo>
                <a:lnTo>
                  <a:pt x="38" y="223"/>
                </a:lnTo>
                <a:lnTo>
                  <a:pt x="40" y="220"/>
                </a:lnTo>
                <a:lnTo>
                  <a:pt x="41" y="219"/>
                </a:lnTo>
                <a:lnTo>
                  <a:pt x="43" y="214"/>
                </a:lnTo>
                <a:lnTo>
                  <a:pt x="44" y="210"/>
                </a:lnTo>
                <a:lnTo>
                  <a:pt x="45" y="208"/>
                </a:lnTo>
                <a:lnTo>
                  <a:pt x="47" y="203"/>
                </a:lnTo>
                <a:lnTo>
                  <a:pt x="51" y="192"/>
                </a:lnTo>
                <a:lnTo>
                  <a:pt x="52" y="187"/>
                </a:lnTo>
                <a:lnTo>
                  <a:pt x="55" y="181"/>
                </a:lnTo>
                <a:lnTo>
                  <a:pt x="55" y="179"/>
                </a:lnTo>
                <a:lnTo>
                  <a:pt x="56" y="177"/>
                </a:lnTo>
                <a:lnTo>
                  <a:pt x="56" y="175"/>
                </a:lnTo>
                <a:lnTo>
                  <a:pt x="57" y="173"/>
                </a:lnTo>
                <a:lnTo>
                  <a:pt x="57" y="171"/>
                </a:lnTo>
                <a:lnTo>
                  <a:pt x="57" y="169"/>
                </a:lnTo>
                <a:lnTo>
                  <a:pt x="57" y="167"/>
                </a:lnTo>
                <a:lnTo>
                  <a:pt x="57" y="165"/>
                </a:lnTo>
                <a:lnTo>
                  <a:pt x="57" y="165"/>
                </a:lnTo>
                <a:lnTo>
                  <a:pt x="57" y="165"/>
                </a:lnTo>
                <a:lnTo>
                  <a:pt x="58" y="165"/>
                </a:lnTo>
                <a:lnTo>
                  <a:pt x="59" y="164"/>
                </a:lnTo>
                <a:lnTo>
                  <a:pt x="60" y="163"/>
                </a:lnTo>
                <a:lnTo>
                  <a:pt x="60" y="163"/>
                </a:lnTo>
                <a:lnTo>
                  <a:pt x="61" y="162"/>
                </a:lnTo>
                <a:lnTo>
                  <a:pt x="65" y="157"/>
                </a:lnTo>
                <a:lnTo>
                  <a:pt x="66" y="156"/>
                </a:lnTo>
                <a:lnTo>
                  <a:pt x="67" y="155"/>
                </a:lnTo>
                <a:lnTo>
                  <a:pt x="69" y="154"/>
                </a:lnTo>
                <a:lnTo>
                  <a:pt x="71" y="152"/>
                </a:lnTo>
                <a:lnTo>
                  <a:pt x="72" y="151"/>
                </a:lnTo>
                <a:lnTo>
                  <a:pt x="74" y="150"/>
                </a:lnTo>
                <a:lnTo>
                  <a:pt x="75" y="150"/>
                </a:lnTo>
                <a:lnTo>
                  <a:pt x="76" y="149"/>
                </a:lnTo>
                <a:lnTo>
                  <a:pt x="78" y="149"/>
                </a:lnTo>
                <a:lnTo>
                  <a:pt x="79" y="148"/>
                </a:lnTo>
                <a:lnTo>
                  <a:pt x="81" y="148"/>
                </a:lnTo>
                <a:lnTo>
                  <a:pt x="86" y="147"/>
                </a:lnTo>
                <a:lnTo>
                  <a:pt x="88" y="147"/>
                </a:lnTo>
                <a:lnTo>
                  <a:pt x="91" y="146"/>
                </a:lnTo>
                <a:lnTo>
                  <a:pt x="92" y="146"/>
                </a:lnTo>
                <a:lnTo>
                  <a:pt x="94" y="145"/>
                </a:lnTo>
                <a:lnTo>
                  <a:pt x="95" y="144"/>
                </a:lnTo>
                <a:lnTo>
                  <a:pt x="97" y="143"/>
                </a:lnTo>
                <a:lnTo>
                  <a:pt x="99" y="141"/>
                </a:lnTo>
                <a:lnTo>
                  <a:pt x="100" y="140"/>
                </a:lnTo>
                <a:lnTo>
                  <a:pt x="101" y="140"/>
                </a:lnTo>
                <a:lnTo>
                  <a:pt x="102" y="139"/>
                </a:lnTo>
                <a:lnTo>
                  <a:pt x="102" y="139"/>
                </a:lnTo>
                <a:lnTo>
                  <a:pt x="103" y="139"/>
                </a:lnTo>
                <a:lnTo>
                  <a:pt x="104" y="139"/>
                </a:lnTo>
                <a:lnTo>
                  <a:pt x="105" y="139"/>
                </a:lnTo>
                <a:lnTo>
                  <a:pt x="106" y="140"/>
                </a:lnTo>
                <a:lnTo>
                  <a:pt x="107" y="141"/>
                </a:lnTo>
                <a:lnTo>
                  <a:pt x="111" y="145"/>
                </a:lnTo>
                <a:lnTo>
                  <a:pt x="113" y="146"/>
                </a:lnTo>
                <a:lnTo>
                  <a:pt x="113" y="147"/>
                </a:lnTo>
                <a:lnTo>
                  <a:pt x="114" y="147"/>
                </a:lnTo>
                <a:lnTo>
                  <a:pt x="115" y="147"/>
                </a:lnTo>
                <a:lnTo>
                  <a:pt x="116" y="148"/>
                </a:lnTo>
                <a:lnTo>
                  <a:pt x="117" y="148"/>
                </a:lnTo>
                <a:lnTo>
                  <a:pt x="118" y="147"/>
                </a:lnTo>
                <a:lnTo>
                  <a:pt x="119" y="147"/>
                </a:lnTo>
                <a:lnTo>
                  <a:pt x="119" y="146"/>
                </a:lnTo>
                <a:lnTo>
                  <a:pt x="120" y="145"/>
                </a:lnTo>
                <a:lnTo>
                  <a:pt x="121" y="144"/>
                </a:lnTo>
                <a:lnTo>
                  <a:pt x="121" y="143"/>
                </a:lnTo>
                <a:lnTo>
                  <a:pt x="122" y="142"/>
                </a:lnTo>
                <a:lnTo>
                  <a:pt x="122" y="141"/>
                </a:lnTo>
                <a:lnTo>
                  <a:pt x="121" y="139"/>
                </a:lnTo>
                <a:lnTo>
                  <a:pt x="121" y="138"/>
                </a:lnTo>
                <a:lnTo>
                  <a:pt x="120" y="134"/>
                </a:lnTo>
                <a:lnTo>
                  <a:pt x="119" y="132"/>
                </a:lnTo>
                <a:lnTo>
                  <a:pt x="119" y="129"/>
                </a:lnTo>
                <a:lnTo>
                  <a:pt x="119" y="127"/>
                </a:lnTo>
                <a:lnTo>
                  <a:pt x="118" y="126"/>
                </a:lnTo>
                <a:lnTo>
                  <a:pt x="119" y="124"/>
                </a:lnTo>
                <a:lnTo>
                  <a:pt x="119" y="119"/>
                </a:lnTo>
                <a:lnTo>
                  <a:pt x="119" y="116"/>
                </a:lnTo>
                <a:lnTo>
                  <a:pt x="120" y="114"/>
                </a:lnTo>
                <a:lnTo>
                  <a:pt x="119" y="111"/>
                </a:lnTo>
                <a:lnTo>
                  <a:pt x="119" y="109"/>
                </a:lnTo>
                <a:lnTo>
                  <a:pt x="118" y="107"/>
                </a:lnTo>
                <a:lnTo>
                  <a:pt x="118" y="105"/>
                </a:lnTo>
                <a:lnTo>
                  <a:pt x="117" y="103"/>
                </a:lnTo>
                <a:lnTo>
                  <a:pt x="115" y="101"/>
                </a:lnTo>
                <a:lnTo>
                  <a:pt x="114" y="99"/>
                </a:lnTo>
                <a:lnTo>
                  <a:pt x="112" y="98"/>
                </a:lnTo>
                <a:lnTo>
                  <a:pt x="111" y="97"/>
                </a:lnTo>
                <a:lnTo>
                  <a:pt x="110" y="96"/>
                </a:lnTo>
                <a:lnTo>
                  <a:pt x="108" y="94"/>
                </a:lnTo>
                <a:lnTo>
                  <a:pt x="100" y="90"/>
                </a:lnTo>
                <a:lnTo>
                  <a:pt x="98" y="89"/>
                </a:lnTo>
                <a:lnTo>
                  <a:pt x="95" y="88"/>
                </a:lnTo>
                <a:lnTo>
                  <a:pt x="94" y="87"/>
                </a:lnTo>
                <a:lnTo>
                  <a:pt x="92" y="86"/>
                </a:lnTo>
                <a:lnTo>
                  <a:pt x="91" y="85"/>
                </a:lnTo>
                <a:lnTo>
                  <a:pt x="90" y="84"/>
                </a:lnTo>
                <a:lnTo>
                  <a:pt x="89" y="83"/>
                </a:lnTo>
                <a:lnTo>
                  <a:pt x="88" y="82"/>
                </a:lnTo>
                <a:lnTo>
                  <a:pt x="88" y="80"/>
                </a:lnTo>
                <a:lnTo>
                  <a:pt x="87" y="79"/>
                </a:lnTo>
                <a:lnTo>
                  <a:pt x="86" y="77"/>
                </a:lnTo>
                <a:lnTo>
                  <a:pt x="84" y="70"/>
                </a:lnTo>
                <a:lnTo>
                  <a:pt x="80" y="64"/>
                </a:lnTo>
                <a:lnTo>
                  <a:pt x="79" y="60"/>
                </a:lnTo>
                <a:lnTo>
                  <a:pt x="78" y="57"/>
                </a:lnTo>
                <a:lnTo>
                  <a:pt x="76" y="52"/>
                </a:lnTo>
                <a:lnTo>
                  <a:pt x="75" y="48"/>
                </a:lnTo>
                <a:lnTo>
                  <a:pt x="74" y="46"/>
                </a:lnTo>
                <a:lnTo>
                  <a:pt x="73" y="44"/>
                </a:lnTo>
                <a:lnTo>
                  <a:pt x="72" y="43"/>
                </a:lnTo>
                <a:lnTo>
                  <a:pt x="72" y="42"/>
                </a:lnTo>
                <a:lnTo>
                  <a:pt x="71" y="41"/>
                </a:lnTo>
                <a:lnTo>
                  <a:pt x="70" y="40"/>
                </a:lnTo>
                <a:lnTo>
                  <a:pt x="69" y="39"/>
                </a:lnTo>
                <a:lnTo>
                  <a:pt x="65" y="36"/>
                </a:lnTo>
                <a:lnTo>
                  <a:pt x="61" y="32"/>
                </a:lnTo>
                <a:lnTo>
                  <a:pt x="59" y="31"/>
                </a:lnTo>
                <a:lnTo>
                  <a:pt x="58" y="30"/>
                </a:lnTo>
                <a:lnTo>
                  <a:pt x="58" y="29"/>
                </a:lnTo>
                <a:lnTo>
                  <a:pt x="57" y="28"/>
                </a:lnTo>
                <a:lnTo>
                  <a:pt x="56" y="27"/>
                </a:lnTo>
                <a:lnTo>
                  <a:pt x="56" y="26"/>
                </a:lnTo>
                <a:lnTo>
                  <a:pt x="55" y="25"/>
                </a:lnTo>
                <a:lnTo>
                  <a:pt x="55" y="24"/>
                </a:lnTo>
                <a:lnTo>
                  <a:pt x="55" y="23"/>
                </a:lnTo>
                <a:lnTo>
                  <a:pt x="55" y="22"/>
                </a:lnTo>
                <a:lnTo>
                  <a:pt x="55" y="21"/>
                </a:lnTo>
                <a:lnTo>
                  <a:pt x="56" y="19"/>
                </a:lnTo>
                <a:lnTo>
                  <a:pt x="56" y="17"/>
                </a:lnTo>
                <a:lnTo>
                  <a:pt x="57" y="15"/>
                </a:lnTo>
                <a:lnTo>
                  <a:pt x="58" y="13"/>
                </a:lnTo>
                <a:lnTo>
                  <a:pt x="60" y="11"/>
                </a:lnTo>
                <a:lnTo>
                  <a:pt x="61" y="9"/>
                </a:lnTo>
                <a:lnTo>
                  <a:pt x="63" y="7"/>
                </a:lnTo>
                <a:lnTo>
                  <a:pt x="64" y="5"/>
                </a:lnTo>
                <a:lnTo>
                  <a:pt x="65" y="4"/>
                </a:lnTo>
                <a:lnTo>
                  <a:pt x="67" y="3"/>
                </a:lnTo>
                <a:lnTo>
                  <a:pt x="69" y="1"/>
                </a:lnTo>
                <a:lnTo>
                  <a:pt x="70" y="1"/>
                </a:lnTo>
                <a:lnTo>
                  <a:pt x="71" y="0"/>
                </a:lnTo>
                <a:lnTo>
                  <a:pt x="72" y="0"/>
                </a:lnTo>
                <a:lnTo>
                  <a:pt x="72" y="0"/>
                </a:lnTo>
                <a:lnTo>
                  <a:pt x="72" y="1"/>
                </a:lnTo>
                <a:lnTo>
                  <a:pt x="74" y="2"/>
                </a:lnTo>
                <a:lnTo>
                  <a:pt x="76" y="4"/>
                </a:lnTo>
                <a:lnTo>
                  <a:pt x="79" y="5"/>
                </a:lnTo>
                <a:lnTo>
                  <a:pt x="83" y="7"/>
                </a:lnTo>
                <a:lnTo>
                  <a:pt x="89" y="11"/>
                </a:lnTo>
                <a:lnTo>
                  <a:pt x="92" y="13"/>
                </a:lnTo>
                <a:lnTo>
                  <a:pt x="96" y="15"/>
                </a:lnTo>
                <a:lnTo>
                  <a:pt x="97" y="15"/>
                </a:lnTo>
                <a:lnTo>
                  <a:pt x="98" y="16"/>
                </a:lnTo>
                <a:lnTo>
                  <a:pt x="100" y="16"/>
                </a:lnTo>
                <a:lnTo>
                  <a:pt x="102" y="16"/>
                </a:lnTo>
                <a:lnTo>
                  <a:pt x="104" y="16"/>
                </a:lnTo>
                <a:lnTo>
                  <a:pt x="107" y="16"/>
                </a:lnTo>
                <a:lnTo>
                  <a:pt x="109" y="16"/>
                </a:lnTo>
                <a:lnTo>
                  <a:pt x="111" y="16"/>
                </a:lnTo>
                <a:lnTo>
                  <a:pt x="113" y="17"/>
                </a:lnTo>
                <a:lnTo>
                  <a:pt x="118" y="18"/>
                </a:lnTo>
                <a:lnTo>
                  <a:pt x="120" y="19"/>
                </a:lnTo>
                <a:lnTo>
                  <a:pt x="122" y="20"/>
                </a:lnTo>
                <a:lnTo>
                  <a:pt x="130" y="23"/>
                </a:lnTo>
                <a:lnTo>
                  <a:pt x="133" y="24"/>
                </a:lnTo>
                <a:lnTo>
                  <a:pt x="135" y="25"/>
                </a:lnTo>
                <a:lnTo>
                  <a:pt x="138" y="26"/>
                </a:lnTo>
                <a:lnTo>
                  <a:pt x="142" y="27"/>
                </a:lnTo>
                <a:lnTo>
                  <a:pt x="144" y="27"/>
                </a:lnTo>
                <a:lnTo>
                  <a:pt x="149" y="28"/>
                </a:lnTo>
                <a:lnTo>
                  <a:pt x="151" y="28"/>
                </a:lnTo>
                <a:lnTo>
                  <a:pt x="152" y="28"/>
                </a:lnTo>
                <a:lnTo>
                  <a:pt x="154" y="29"/>
                </a:lnTo>
                <a:lnTo>
                  <a:pt x="155" y="30"/>
                </a:lnTo>
                <a:lnTo>
                  <a:pt x="157" y="31"/>
                </a:lnTo>
                <a:lnTo>
                  <a:pt x="159" y="32"/>
                </a:lnTo>
                <a:lnTo>
                  <a:pt x="160" y="33"/>
                </a:lnTo>
                <a:lnTo>
                  <a:pt x="167" y="37"/>
                </a:lnTo>
                <a:lnTo>
                  <a:pt x="169" y="38"/>
                </a:lnTo>
                <a:lnTo>
                  <a:pt x="170" y="38"/>
                </a:lnTo>
                <a:lnTo>
                  <a:pt x="172" y="39"/>
                </a:lnTo>
                <a:lnTo>
                  <a:pt x="174" y="39"/>
                </a:lnTo>
                <a:lnTo>
                  <a:pt x="175" y="39"/>
                </a:lnTo>
                <a:lnTo>
                  <a:pt x="177" y="40"/>
                </a:lnTo>
                <a:lnTo>
                  <a:pt x="179" y="40"/>
                </a:lnTo>
                <a:lnTo>
                  <a:pt x="185" y="39"/>
                </a:lnTo>
                <a:lnTo>
                  <a:pt x="187" y="39"/>
                </a:lnTo>
                <a:lnTo>
                  <a:pt x="188" y="39"/>
                </a:lnTo>
                <a:lnTo>
                  <a:pt x="189" y="39"/>
                </a:lnTo>
                <a:lnTo>
                  <a:pt x="191" y="40"/>
                </a:lnTo>
                <a:lnTo>
                  <a:pt x="191" y="40"/>
                </a:lnTo>
                <a:lnTo>
                  <a:pt x="192" y="40"/>
                </a:lnTo>
                <a:lnTo>
                  <a:pt x="193" y="41"/>
                </a:lnTo>
                <a:lnTo>
                  <a:pt x="193" y="42"/>
                </a:lnTo>
                <a:lnTo>
                  <a:pt x="194" y="42"/>
                </a:lnTo>
                <a:lnTo>
                  <a:pt x="195" y="44"/>
                </a:lnTo>
                <a:lnTo>
                  <a:pt x="197" y="50"/>
                </a:lnTo>
                <a:lnTo>
                  <a:pt x="198" y="52"/>
                </a:lnTo>
                <a:lnTo>
                  <a:pt x="200" y="54"/>
                </a:lnTo>
                <a:lnTo>
                  <a:pt x="201" y="57"/>
                </a:lnTo>
                <a:lnTo>
                  <a:pt x="203" y="59"/>
                </a:lnTo>
                <a:lnTo>
                  <a:pt x="205" y="61"/>
                </a:lnTo>
                <a:lnTo>
                  <a:pt x="206" y="63"/>
                </a:lnTo>
                <a:lnTo>
                  <a:pt x="207" y="64"/>
                </a:lnTo>
                <a:lnTo>
                  <a:pt x="209" y="66"/>
                </a:lnTo>
                <a:lnTo>
                  <a:pt x="211" y="67"/>
                </a:lnTo>
                <a:lnTo>
                  <a:pt x="213" y="69"/>
                </a:lnTo>
                <a:lnTo>
                  <a:pt x="216" y="71"/>
                </a:lnTo>
                <a:lnTo>
                  <a:pt x="217" y="72"/>
                </a:lnTo>
                <a:lnTo>
                  <a:pt x="219" y="73"/>
                </a:lnTo>
                <a:lnTo>
                  <a:pt x="221" y="74"/>
                </a:lnTo>
                <a:lnTo>
                  <a:pt x="223" y="76"/>
                </a:lnTo>
                <a:lnTo>
                  <a:pt x="226" y="77"/>
                </a:lnTo>
                <a:lnTo>
                  <a:pt x="227" y="77"/>
                </a:lnTo>
                <a:lnTo>
                  <a:pt x="229" y="78"/>
                </a:lnTo>
                <a:lnTo>
                  <a:pt x="230" y="78"/>
                </a:lnTo>
                <a:lnTo>
                  <a:pt x="232" y="79"/>
                </a:lnTo>
                <a:lnTo>
                  <a:pt x="233" y="79"/>
                </a:lnTo>
                <a:lnTo>
                  <a:pt x="235" y="79"/>
                </a:lnTo>
                <a:lnTo>
                  <a:pt x="236" y="79"/>
                </a:lnTo>
                <a:lnTo>
                  <a:pt x="238" y="79"/>
                </a:lnTo>
              </a:path>
            </a:pathLst>
          </a:custGeom>
          <a:noFill/>
          <a:ln w="98425">
            <a:solidFill>
              <a:srgbClr val="CCCC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139" name="Freeform 255">
            <a:extLst>
              <a:ext uri="{FF2B5EF4-FFF2-40B4-BE49-F238E27FC236}">
                <a16:creationId xmlns:a16="http://schemas.microsoft.com/office/drawing/2014/main" id="{8D47EEE0-0451-4191-8899-E2B8A767CFD2}"/>
              </a:ext>
            </a:extLst>
          </p:cNvPr>
          <p:cNvSpPr>
            <a:spLocks/>
          </p:cNvSpPr>
          <p:nvPr/>
        </p:nvSpPr>
        <p:spPr bwMode="auto">
          <a:xfrm>
            <a:off x="9549156" y="2489017"/>
            <a:ext cx="558437" cy="461628"/>
          </a:xfrm>
          <a:custGeom>
            <a:avLst/>
            <a:gdLst>
              <a:gd name="T0" fmla="*/ 363 w 548"/>
              <a:gd name="T1" fmla="*/ 11 h 453"/>
              <a:gd name="T2" fmla="*/ 390 w 548"/>
              <a:gd name="T3" fmla="*/ 16 h 453"/>
              <a:gd name="T4" fmla="*/ 436 w 548"/>
              <a:gd name="T5" fmla="*/ 14 h 453"/>
              <a:gd name="T6" fmla="*/ 469 w 548"/>
              <a:gd name="T7" fmla="*/ 28 h 453"/>
              <a:gd name="T8" fmla="*/ 495 w 548"/>
              <a:gd name="T9" fmla="*/ 28 h 453"/>
              <a:gd name="T10" fmla="*/ 518 w 548"/>
              <a:gd name="T11" fmla="*/ 54 h 453"/>
              <a:gd name="T12" fmla="*/ 534 w 548"/>
              <a:gd name="T13" fmla="*/ 78 h 453"/>
              <a:gd name="T14" fmla="*/ 547 w 548"/>
              <a:gd name="T15" fmla="*/ 93 h 453"/>
              <a:gd name="T16" fmla="*/ 536 w 548"/>
              <a:gd name="T17" fmla="*/ 126 h 453"/>
              <a:gd name="T18" fmla="*/ 481 w 548"/>
              <a:gd name="T19" fmla="*/ 153 h 453"/>
              <a:gd name="T20" fmla="*/ 452 w 548"/>
              <a:gd name="T21" fmla="*/ 172 h 453"/>
              <a:gd name="T22" fmla="*/ 441 w 548"/>
              <a:gd name="T23" fmla="*/ 204 h 453"/>
              <a:gd name="T24" fmla="*/ 434 w 548"/>
              <a:gd name="T25" fmla="*/ 242 h 453"/>
              <a:gd name="T26" fmla="*/ 429 w 548"/>
              <a:gd name="T27" fmla="*/ 272 h 453"/>
              <a:gd name="T28" fmla="*/ 420 w 548"/>
              <a:gd name="T29" fmla="*/ 313 h 453"/>
              <a:gd name="T30" fmla="*/ 391 w 548"/>
              <a:gd name="T31" fmla="*/ 336 h 453"/>
              <a:gd name="T32" fmla="*/ 355 w 548"/>
              <a:gd name="T33" fmla="*/ 340 h 453"/>
              <a:gd name="T34" fmla="*/ 342 w 548"/>
              <a:gd name="T35" fmla="*/ 366 h 453"/>
              <a:gd name="T36" fmla="*/ 332 w 548"/>
              <a:gd name="T37" fmla="*/ 399 h 453"/>
              <a:gd name="T38" fmla="*/ 297 w 548"/>
              <a:gd name="T39" fmla="*/ 406 h 453"/>
              <a:gd name="T40" fmla="*/ 272 w 548"/>
              <a:gd name="T41" fmla="*/ 432 h 453"/>
              <a:gd name="T42" fmla="*/ 233 w 548"/>
              <a:gd name="T43" fmla="*/ 453 h 453"/>
              <a:gd name="T44" fmla="*/ 211 w 548"/>
              <a:gd name="T45" fmla="*/ 419 h 453"/>
              <a:gd name="T46" fmla="*/ 188 w 548"/>
              <a:gd name="T47" fmla="*/ 404 h 453"/>
              <a:gd name="T48" fmla="*/ 177 w 548"/>
              <a:gd name="T49" fmla="*/ 389 h 453"/>
              <a:gd name="T50" fmla="*/ 142 w 548"/>
              <a:gd name="T51" fmla="*/ 389 h 453"/>
              <a:gd name="T52" fmla="*/ 117 w 548"/>
              <a:gd name="T53" fmla="*/ 377 h 453"/>
              <a:gd name="T54" fmla="*/ 105 w 548"/>
              <a:gd name="T55" fmla="*/ 362 h 453"/>
              <a:gd name="T56" fmla="*/ 74 w 548"/>
              <a:gd name="T57" fmla="*/ 351 h 453"/>
              <a:gd name="T58" fmla="*/ 54 w 548"/>
              <a:gd name="T59" fmla="*/ 339 h 453"/>
              <a:gd name="T60" fmla="*/ 48 w 548"/>
              <a:gd name="T61" fmla="*/ 320 h 453"/>
              <a:gd name="T62" fmla="*/ 34 w 548"/>
              <a:gd name="T63" fmla="*/ 307 h 453"/>
              <a:gd name="T64" fmla="*/ 2 w 548"/>
              <a:gd name="T65" fmla="*/ 313 h 453"/>
              <a:gd name="T66" fmla="*/ 5 w 548"/>
              <a:gd name="T67" fmla="*/ 297 h 453"/>
              <a:gd name="T68" fmla="*/ 25 w 548"/>
              <a:gd name="T69" fmla="*/ 273 h 453"/>
              <a:gd name="T70" fmla="*/ 33 w 548"/>
              <a:gd name="T71" fmla="*/ 252 h 453"/>
              <a:gd name="T72" fmla="*/ 17 w 548"/>
              <a:gd name="T73" fmla="*/ 248 h 453"/>
              <a:gd name="T74" fmla="*/ 10 w 548"/>
              <a:gd name="T75" fmla="*/ 226 h 453"/>
              <a:gd name="T76" fmla="*/ 9 w 548"/>
              <a:gd name="T77" fmla="*/ 197 h 453"/>
              <a:gd name="T78" fmla="*/ 24 w 548"/>
              <a:gd name="T79" fmla="*/ 178 h 453"/>
              <a:gd name="T80" fmla="*/ 55 w 548"/>
              <a:gd name="T81" fmla="*/ 168 h 453"/>
              <a:gd name="T82" fmla="*/ 76 w 548"/>
              <a:gd name="T83" fmla="*/ 157 h 453"/>
              <a:gd name="T84" fmla="*/ 95 w 548"/>
              <a:gd name="T85" fmla="*/ 133 h 453"/>
              <a:gd name="T86" fmla="*/ 89 w 548"/>
              <a:gd name="T87" fmla="*/ 108 h 453"/>
              <a:gd name="T88" fmla="*/ 103 w 548"/>
              <a:gd name="T89" fmla="*/ 95 h 453"/>
              <a:gd name="T90" fmla="*/ 109 w 548"/>
              <a:gd name="T91" fmla="*/ 109 h 453"/>
              <a:gd name="T92" fmla="*/ 137 w 548"/>
              <a:gd name="T93" fmla="*/ 115 h 453"/>
              <a:gd name="T94" fmla="*/ 157 w 548"/>
              <a:gd name="T95" fmla="*/ 118 h 453"/>
              <a:gd name="T96" fmla="*/ 165 w 548"/>
              <a:gd name="T97" fmla="*/ 99 h 453"/>
              <a:gd name="T98" fmla="*/ 193 w 548"/>
              <a:gd name="T99" fmla="*/ 94 h 453"/>
              <a:gd name="T100" fmla="*/ 212 w 548"/>
              <a:gd name="T101" fmla="*/ 95 h 453"/>
              <a:gd name="T102" fmla="*/ 218 w 548"/>
              <a:gd name="T103" fmla="*/ 80 h 453"/>
              <a:gd name="T104" fmla="*/ 216 w 548"/>
              <a:gd name="T105" fmla="*/ 65 h 453"/>
              <a:gd name="T106" fmla="*/ 229 w 548"/>
              <a:gd name="T107" fmla="*/ 63 h 453"/>
              <a:gd name="T108" fmla="*/ 246 w 548"/>
              <a:gd name="T109" fmla="*/ 63 h 453"/>
              <a:gd name="T110" fmla="*/ 272 w 548"/>
              <a:gd name="T111" fmla="*/ 68 h 453"/>
              <a:gd name="T112" fmla="*/ 282 w 548"/>
              <a:gd name="T113" fmla="*/ 40 h 453"/>
              <a:gd name="T114" fmla="*/ 298 w 548"/>
              <a:gd name="T115" fmla="*/ 22 h 453"/>
              <a:gd name="T116" fmla="*/ 318 w 548"/>
              <a:gd name="T117" fmla="*/ 17 h 453"/>
              <a:gd name="T118" fmla="*/ 331 w 548"/>
              <a:gd name="T119" fmla="*/ 6 h 453"/>
              <a:gd name="T120" fmla="*/ 340 w 548"/>
              <a:gd name="T121" fmla="*/ 0 h 4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548" h="453">
                <a:moveTo>
                  <a:pt x="341" y="0"/>
                </a:moveTo>
                <a:lnTo>
                  <a:pt x="343" y="0"/>
                </a:lnTo>
                <a:lnTo>
                  <a:pt x="345" y="0"/>
                </a:lnTo>
                <a:lnTo>
                  <a:pt x="348" y="1"/>
                </a:lnTo>
                <a:lnTo>
                  <a:pt x="350" y="2"/>
                </a:lnTo>
                <a:lnTo>
                  <a:pt x="352" y="2"/>
                </a:lnTo>
                <a:lnTo>
                  <a:pt x="354" y="3"/>
                </a:lnTo>
                <a:lnTo>
                  <a:pt x="356" y="4"/>
                </a:lnTo>
                <a:lnTo>
                  <a:pt x="358" y="5"/>
                </a:lnTo>
                <a:lnTo>
                  <a:pt x="359" y="6"/>
                </a:lnTo>
                <a:lnTo>
                  <a:pt x="361" y="8"/>
                </a:lnTo>
                <a:lnTo>
                  <a:pt x="362" y="9"/>
                </a:lnTo>
                <a:lnTo>
                  <a:pt x="363" y="10"/>
                </a:lnTo>
                <a:lnTo>
                  <a:pt x="363" y="11"/>
                </a:lnTo>
                <a:lnTo>
                  <a:pt x="366" y="15"/>
                </a:lnTo>
                <a:lnTo>
                  <a:pt x="366" y="16"/>
                </a:lnTo>
                <a:lnTo>
                  <a:pt x="367" y="17"/>
                </a:lnTo>
                <a:lnTo>
                  <a:pt x="368" y="18"/>
                </a:lnTo>
                <a:lnTo>
                  <a:pt x="368" y="18"/>
                </a:lnTo>
                <a:lnTo>
                  <a:pt x="369" y="19"/>
                </a:lnTo>
                <a:lnTo>
                  <a:pt x="370" y="19"/>
                </a:lnTo>
                <a:lnTo>
                  <a:pt x="371" y="20"/>
                </a:lnTo>
                <a:lnTo>
                  <a:pt x="373" y="20"/>
                </a:lnTo>
                <a:lnTo>
                  <a:pt x="374" y="20"/>
                </a:lnTo>
                <a:lnTo>
                  <a:pt x="375" y="20"/>
                </a:lnTo>
                <a:lnTo>
                  <a:pt x="377" y="19"/>
                </a:lnTo>
                <a:lnTo>
                  <a:pt x="380" y="19"/>
                </a:lnTo>
                <a:lnTo>
                  <a:pt x="390" y="16"/>
                </a:lnTo>
                <a:lnTo>
                  <a:pt x="395" y="14"/>
                </a:lnTo>
                <a:lnTo>
                  <a:pt x="398" y="13"/>
                </a:lnTo>
                <a:lnTo>
                  <a:pt x="404" y="12"/>
                </a:lnTo>
                <a:lnTo>
                  <a:pt x="408" y="12"/>
                </a:lnTo>
                <a:lnTo>
                  <a:pt x="412" y="11"/>
                </a:lnTo>
                <a:lnTo>
                  <a:pt x="417" y="11"/>
                </a:lnTo>
                <a:lnTo>
                  <a:pt x="420" y="11"/>
                </a:lnTo>
                <a:lnTo>
                  <a:pt x="421" y="12"/>
                </a:lnTo>
                <a:lnTo>
                  <a:pt x="422" y="12"/>
                </a:lnTo>
                <a:lnTo>
                  <a:pt x="427" y="13"/>
                </a:lnTo>
                <a:lnTo>
                  <a:pt x="428" y="13"/>
                </a:lnTo>
                <a:lnTo>
                  <a:pt x="430" y="14"/>
                </a:lnTo>
                <a:lnTo>
                  <a:pt x="434" y="14"/>
                </a:lnTo>
                <a:lnTo>
                  <a:pt x="436" y="14"/>
                </a:lnTo>
                <a:lnTo>
                  <a:pt x="438" y="14"/>
                </a:lnTo>
                <a:lnTo>
                  <a:pt x="439" y="15"/>
                </a:lnTo>
                <a:lnTo>
                  <a:pt x="441" y="16"/>
                </a:lnTo>
                <a:lnTo>
                  <a:pt x="442" y="17"/>
                </a:lnTo>
                <a:lnTo>
                  <a:pt x="444" y="18"/>
                </a:lnTo>
                <a:lnTo>
                  <a:pt x="449" y="22"/>
                </a:lnTo>
                <a:lnTo>
                  <a:pt x="451" y="23"/>
                </a:lnTo>
                <a:lnTo>
                  <a:pt x="452" y="24"/>
                </a:lnTo>
                <a:lnTo>
                  <a:pt x="454" y="24"/>
                </a:lnTo>
                <a:lnTo>
                  <a:pt x="456" y="25"/>
                </a:lnTo>
                <a:lnTo>
                  <a:pt x="457" y="26"/>
                </a:lnTo>
                <a:lnTo>
                  <a:pt x="459" y="26"/>
                </a:lnTo>
                <a:lnTo>
                  <a:pt x="467" y="28"/>
                </a:lnTo>
                <a:lnTo>
                  <a:pt x="469" y="28"/>
                </a:lnTo>
                <a:lnTo>
                  <a:pt x="473" y="29"/>
                </a:lnTo>
                <a:lnTo>
                  <a:pt x="475" y="29"/>
                </a:lnTo>
                <a:lnTo>
                  <a:pt x="476" y="29"/>
                </a:lnTo>
                <a:lnTo>
                  <a:pt x="477" y="29"/>
                </a:lnTo>
                <a:lnTo>
                  <a:pt x="479" y="28"/>
                </a:lnTo>
                <a:lnTo>
                  <a:pt x="480" y="28"/>
                </a:lnTo>
                <a:lnTo>
                  <a:pt x="485" y="27"/>
                </a:lnTo>
                <a:lnTo>
                  <a:pt x="487" y="27"/>
                </a:lnTo>
                <a:lnTo>
                  <a:pt x="487" y="27"/>
                </a:lnTo>
                <a:lnTo>
                  <a:pt x="489" y="27"/>
                </a:lnTo>
                <a:lnTo>
                  <a:pt x="490" y="27"/>
                </a:lnTo>
                <a:lnTo>
                  <a:pt x="491" y="27"/>
                </a:lnTo>
                <a:lnTo>
                  <a:pt x="493" y="28"/>
                </a:lnTo>
                <a:lnTo>
                  <a:pt x="495" y="28"/>
                </a:lnTo>
                <a:lnTo>
                  <a:pt x="496" y="29"/>
                </a:lnTo>
                <a:lnTo>
                  <a:pt x="497" y="30"/>
                </a:lnTo>
                <a:lnTo>
                  <a:pt x="498" y="31"/>
                </a:lnTo>
                <a:lnTo>
                  <a:pt x="499" y="33"/>
                </a:lnTo>
                <a:lnTo>
                  <a:pt x="499" y="34"/>
                </a:lnTo>
                <a:lnTo>
                  <a:pt x="502" y="39"/>
                </a:lnTo>
                <a:lnTo>
                  <a:pt x="504" y="41"/>
                </a:lnTo>
                <a:lnTo>
                  <a:pt x="505" y="43"/>
                </a:lnTo>
                <a:lnTo>
                  <a:pt x="506" y="44"/>
                </a:lnTo>
                <a:lnTo>
                  <a:pt x="507" y="46"/>
                </a:lnTo>
                <a:lnTo>
                  <a:pt x="508" y="47"/>
                </a:lnTo>
                <a:lnTo>
                  <a:pt x="509" y="48"/>
                </a:lnTo>
                <a:lnTo>
                  <a:pt x="511" y="49"/>
                </a:lnTo>
                <a:lnTo>
                  <a:pt x="518" y="54"/>
                </a:lnTo>
                <a:lnTo>
                  <a:pt x="520" y="56"/>
                </a:lnTo>
                <a:lnTo>
                  <a:pt x="521" y="57"/>
                </a:lnTo>
                <a:lnTo>
                  <a:pt x="522" y="57"/>
                </a:lnTo>
                <a:lnTo>
                  <a:pt x="523" y="59"/>
                </a:lnTo>
                <a:lnTo>
                  <a:pt x="526" y="63"/>
                </a:lnTo>
                <a:lnTo>
                  <a:pt x="527" y="64"/>
                </a:lnTo>
                <a:lnTo>
                  <a:pt x="527" y="65"/>
                </a:lnTo>
                <a:lnTo>
                  <a:pt x="528" y="66"/>
                </a:lnTo>
                <a:lnTo>
                  <a:pt x="529" y="67"/>
                </a:lnTo>
                <a:lnTo>
                  <a:pt x="531" y="73"/>
                </a:lnTo>
                <a:lnTo>
                  <a:pt x="532" y="75"/>
                </a:lnTo>
                <a:lnTo>
                  <a:pt x="532" y="76"/>
                </a:lnTo>
                <a:lnTo>
                  <a:pt x="533" y="77"/>
                </a:lnTo>
                <a:lnTo>
                  <a:pt x="534" y="78"/>
                </a:lnTo>
                <a:lnTo>
                  <a:pt x="534" y="79"/>
                </a:lnTo>
                <a:lnTo>
                  <a:pt x="535" y="80"/>
                </a:lnTo>
                <a:lnTo>
                  <a:pt x="536" y="81"/>
                </a:lnTo>
                <a:lnTo>
                  <a:pt x="538" y="82"/>
                </a:lnTo>
                <a:lnTo>
                  <a:pt x="539" y="83"/>
                </a:lnTo>
                <a:lnTo>
                  <a:pt x="541" y="84"/>
                </a:lnTo>
                <a:lnTo>
                  <a:pt x="542" y="84"/>
                </a:lnTo>
                <a:lnTo>
                  <a:pt x="544" y="85"/>
                </a:lnTo>
                <a:lnTo>
                  <a:pt x="544" y="85"/>
                </a:lnTo>
                <a:lnTo>
                  <a:pt x="545" y="85"/>
                </a:lnTo>
                <a:lnTo>
                  <a:pt x="545" y="86"/>
                </a:lnTo>
                <a:lnTo>
                  <a:pt x="546" y="87"/>
                </a:lnTo>
                <a:lnTo>
                  <a:pt x="547" y="90"/>
                </a:lnTo>
                <a:lnTo>
                  <a:pt x="547" y="93"/>
                </a:lnTo>
                <a:lnTo>
                  <a:pt x="548" y="95"/>
                </a:lnTo>
                <a:lnTo>
                  <a:pt x="548" y="97"/>
                </a:lnTo>
                <a:lnTo>
                  <a:pt x="548" y="99"/>
                </a:lnTo>
                <a:lnTo>
                  <a:pt x="548" y="102"/>
                </a:lnTo>
                <a:lnTo>
                  <a:pt x="548" y="104"/>
                </a:lnTo>
                <a:lnTo>
                  <a:pt x="547" y="107"/>
                </a:lnTo>
                <a:lnTo>
                  <a:pt x="547" y="109"/>
                </a:lnTo>
                <a:lnTo>
                  <a:pt x="546" y="111"/>
                </a:lnTo>
                <a:lnTo>
                  <a:pt x="545" y="114"/>
                </a:lnTo>
                <a:lnTo>
                  <a:pt x="544" y="116"/>
                </a:lnTo>
                <a:lnTo>
                  <a:pt x="543" y="117"/>
                </a:lnTo>
                <a:lnTo>
                  <a:pt x="542" y="119"/>
                </a:lnTo>
                <a:lnTo>
                  <a:pt x="538" y="124"/>
                </a:lnTo>
                <a:lnTo>
                  <a:pt x="536" y="126"/>
                </a:lnTo>
                <a:lnTo>
                  <a:pt x="535" y="128"/>
                </a:lnTo>
                <a:lnTo>
                  <a:pt x="533" y="130"/>
                </a:lnTo>
                <a:lnTo>
                  <a:pt x="531" y="131"/>
                </a:lnTo>
                <a:lnTo>
                  <a:pt x="529" y="132"/>
                </a:lnTo>
                <a:lnTo>
                  <a:pt x="527" y="133"/>
                </a:lnTo>
                <a:lnTo>
                  <a:pt x="523" y="135"/>
                </a:lnTo>
                <a:lnTo>
                  <a:pt x="515" y="139"/>
                </a:lnTo>
                <a:lnTo>
                  <a:pt x="507" y="143"/>
                </a:lnTo>
                <a:lnTo>
                  <a:pt x="503" y="145"/>
                </a:lnTo>
                <a:lnTo>
                  <a:pt x="500" y="147"/>
                </a:lnTo>
                <a:lnTo>
                  <a:pt x="497" y="148"/>
                </a:lnTo>
                <a:lnTo>
                  <a:pt x="489" y="151"/>
                </a:lnTo>
                <a:lnTo>
                  <a:pt x="484" y="152"/>
                </a:lnTo>
                <a:lnTo>
                  <a:pt x="481" y="153"/>
                </a:lnTo>
                <a:lnTo>
                  <a:pt x="479" y="154"/>
                </a:lnTo>
                <a:lnTo>
                  <a:pt x="471" y="156"/>
                </a:lnTo>
                <a:lnTo>
                  <a:pt x="467" y="157"/>
                </a:lnTo>
                <a:lnTo>
                  <a:pt x="465" y="157"/>
                </a:lnTo>
                <a:lnTo>
                  <a:pt x="463" y="158"/>
                </a:lnTo>
                <a:lnTo>
                  <a:pt x="462" y="159"/>
                </a:lnTo>
                <a:lnTo>
                  <a:pt x="461" y="159"/>
                </a:lnTo>
                <a:lnTo>
                  <a:pt x="459" y="160"/>
                </a:lnTo>
                <a:lnTo>
                  <a:pt x="458" y="161"/>
                </a:lnTo>
                <a:lnTo>
                  <a:pt x="457" y="162"/>
                </a:lnTo>
                <a:lnTo>
                  <a:pt x="456" y="163"/>
                </a:lnTo>
                <a:lnTo>
                  <a:pt x="455" y="165"/>
                </a:lnTo>
                <a:lnTo>
                  <a:pt x="452" y="170"/>
                </a:lnTo>
                <a:lnTo>
                  <a:pt x="452" y="172"/>
                </a:lnTo>
                <a:lnTo>
                  <a:pt x="450" y="174"/>
                </a:lnTo>
                <a:lnTo>
                  <a:pt x="446" y="179"/>
                </a:lnTo>
                <a:lnTo>
                  <a:pt x="445" y="182"/>
                </a:lnTo>
                <a:lnTo>
                  <a:pt x="443" y="184"/>
                </a:lnTo>
                <a:lnTo>
                  <a:pt x="442" y="186"/>
                </a:lnTo>
                <a:lnTo>
                  <a:pt x="441" y="188"/>
                </a:lnTo>
                <a:lnTo>
                  <a:pt x="441" y="190"/>
                </a:lnTo>
                <a:lnTo>
                  <a:pt x="441" y="192"/>
                </a:lnTo>
                <a:lnTo>
                  <a:pt x="441" y="195"/>
                </a:lnTo>
                <a:lnTo>
                  <a:pt x="441" y="197"/>
                </a:lnTo>
                <a:lnTo>
                  <a:pt x="441" y="198"/>
                </a:lnTo>
                <a:lnTo>
                  <a:pt x="441" y="201"/>
                </a:lnTo>
                <a:lnTo>
                  <a:pt x="441" y="203"/>
                </a:lnTo>
                <a:lnTo>
                  <a:pt x="441" y="204"/>
                </a:lnTo>
                <a:lnTo>
                  <a:pt x="441" y="206"/>
                </a:lnTo>
                <a:lnTo>
                  <a:pt x="441" y="207"/>
                </a:lnTo>
                <a:lnTo>
                  <a:pt x="440" y="212"/>
                </a:lnTo>
                <a:lnTo>
                  <a:pt x="440" y="214"/>
                </a:lnTo>
                <a:lnTo>
                  <a:pt x="439" y="216"/>
                </a:lnTo>
                <a:lnTo>
                  <a:pt x="438" y="219"/>
                </a:lnTo>
                <a:lnTo>
                  <a:pt x="436" y="225"/>
                </a:lnTo>
                <a:lnTo>
                  <a:pt x="436" y="226"/>
                </a:lnTo>
                <a:lnTo>
                  <a:pt x="435" y="228"/>
                </a:lnTo>
                <a:lnTo>
                  <a:pt x="435" y="230"/>
                </a:lnTo>
                <a:lnTo>
                  <a:pt x="435" y="233"/>
                </a:lnTo>
                <a:lnTo>
                  <a:pt x="434" y="235"/>
                </a:lnTo>
                <a:lnTo>
                  <a:pt x="434" y="241"/>
                </a:lnTo>
                <a:lnTo>
                  <a:pt x="434" y="242"/>
                </a:lnTo>
                <a:lnTo>
                  <a:pt x="433" y="244"/>
                </a:lnTo>
                <a:lnTo>
                  <a:pt x="433" y="245"/>
                </a:lnTo>
                <a:lnTo>
                  <a:pt x="433" y="246"/>
                </a:lnTo>
                <a:lnTo>
                  <a:pt x="431" y="251"/>
                </a:lnTo>
                <a:lnTo>
                  <a:pt x="430" y="253"/>
                </a:lnTo>
                <a:lnTo>
                  <a:pt x="429" y="258"/>
                </a:lnTo>
                <a:lnTo>
                  <a:pt x="428" y="259"/>
                </a:lnTo>
                <a:lnTo>
                  <a:pt x="428" y="260"/>
                </a:lnTo>
                <a:lnTo>
                  <a:pt x="428" y="262"/>
                </a:lnTo>
                <a:lnTo>
                  <a:pt x="428" y="264"/>
                </a:lnTo>
                <a:lnTo>
                  <a:pt x="428" y="265"/>
                </a:lnTo>
                <a:lnTo>
                  <a:pt x="429" y="269"/>
                </a:lnTo>
                <a:lnTo>
                  <a:pt x="429" y="271"/>
                </a:lnTo>
                <a:lnTo>
                  <a:pt x="429" y="272"/>
                </a:lnTo>
                <a:lnTo>
                  <a:pt x="429" y="273"/>
                </a:lnTo>
                <a:lnTo>
                  <a:pt x="429" y="278"/>
                </a:lnTo>
                <a:lnTo>
                  <a:pt x="428" y="285"/>
                </a:lnTo>
                <a:lnTo>
                  <a:pt x="428" y="287"/>
                </a:lnTo>
                <a:lnTo>
                  <a:pt x="428" y="289"/>
                </a:lnTo>
                <a:lnTo>
                  <a:pt x="428" y="292"/>
                </a:lnTo>
                <a:lnTo>
                  <a:pt x="427" y="293"/>
                </a:lnTo>
                <a:lnTo>
                  <a:pt x="427" y="295"/>
                </a:lnTo>
                <a:lnTo>
                  <a:pt x="426" y="297"/>
                </a:lnTo>
                <a:lnTo>
                  <a:pt x="425" y="299"/>
                </a:lnTo>
                <a:lnTo>
                  <a:pt x="424" y="303"/>
                </a:lnTo>
                <a:lnTo>
                  <a:pt x="422" y="308"/>
                </a:lnTo>
                <a:lnTo>
                  <a:pt x="420" y="312"/>
                </a:lnTo>
                <a:lnTo>
                  <a:pt x="420" y="313"/>
                </a:lnTo>
                <a:lnTo>
                  <a:pt x="418" y="315"/>
                </a:lnTo>
                <a:lnTo>
                  <a:pt x="416" y="319"/>
                </a:lnTo>
                <a:lnTo>
                  <a:pt x="415" y="322"/>
                </a:lnTo>
                <a:lnTo>
                  <a:pt x="413" y="324"/>
                </a:lnTo>
                <a:lnTo>
                  <a:pt x="411" y="326"/>
                </a:lnTo>
                <a:lnTo>
                  <a:pt x="409" y="327"/>
                </a:lnTo>
                <a:lnTo>
                  <a:pt x="407" y="329"/>
                </a:lnTo>
                <a:lnTo>
                  <a:pt x="405" y="331"/>
                </a:lnTo>
                <a:lnTo>
                  <a:pt x="403" y="332"/>
                </a:lnTo>
                <a:lnTo>
                  <a:pt x="399" y="333"/>
                </a:lnTo>
                <a:lnTo>
                  <a:pt x="397" y="334"/>
                </a:lnTo>
                <a:lnTo>
                  <a:pt x="393" y="335"/>
                </a:lnTo>
                <a:lnTo>
                  <a:pt x="392" y="335"/>
                </a:lnTo>
                <a:lnTo>
                  <a:pt x="391" y="336"/>
                </a:lnTo>
                <a:lnTo>
                  <a:pt x="389" y="336"/>
                </a:lnTo>
                <a:lnTo>
                  <a:pt x="388" y="336"/>
                </a:lnTo>
                <a:lnTo>
                  <a:pt x="385" y="336"/>
                </a:lnTo>
                <a:lnTo>
                  <a:pt x="379" y="336"/>
                </a:lnTo>
                <a:lnTo>
                  <a:pt x="376" y="336"/>
                </a:lnTo>
                <a:lnTo>
                  <a:pt x="375" y="336"/>
                </a:lnTo>
                <a:lnTo>
                  <a:pt x="367" y="337"/>
                </a:lnTo>
                <a:lnTo>
                  <a:pt x="364" y="337"/>
                </a:lnTo>
                <a:lnTo>
                  <a:pt x="362" y="337"/>
                </a:lnTo>
                <a:lnTo>
                  <a:pt x="360" y="338"/>
                </a:lnTo>
                <a:lnTo>
                  <a:pt x="358" y="338"/>
                </a:lnTo>
                <a:lnTo>
                  <a:pt x="357" y="339"/>
                </a:lnTo>
                <a:lnTo>
                  <a:pt x="356" y="339"/>
                </a:lnTo>
                <a:lnTo>
                  <a:pt x="355" y="340"/>
                </a:lnTo>
                <a:lnTo>
                  <a:pt x="354" y="340"/>
                </a:lnTo>
                <a:lnTo>
                  <a:pt x="352" y="341"/>
                </a:lnTo>
                <a:lnTo>
                  <a:pt x="351" y="342"/>
                </a:lnTo>
                <a:lnTo>
                  <a:pt x="350" y="343"/>
                </a:lnTo>
                <a:lnTo>
                  <a:pt x="349" y="344"/>
                </a:lnTo>
                <a:lnTo>
                  <a:pt x="349" y="345"/>
                </a:lnTo>
                <a:lnTo>
                  <a:pt x="348" y="346"/>
                </a:lnTo>
                <a:lnTo>
                  <a:pt x="347" y="347"/>
                </a:lnTo>
                <a:lnTo>
                  <a:pt x="347" y="349"/>
                </a:lnTo>
                <a:lnTo>
                  <a:pt x="346" y="350"/>
                </a:lnTo>
                <a:lnTo>
                  <a:pt x="345" y="353"/>
                </a:lnTo>
                <a:lnTo>
                  <a:pt x="344" y="358"/>
                </a:lnTo>
                <a:lnTo>
                  <a:pt x="343" y="363"/>
                </a:lnTo>
                <a:lnTo>
                  <a:pt x="342" y="366"/>
                </a:lnTo>
                <a:lnTo>
                  <a:pt x="342" y="368"/>
                </a:lnTo>
                <a:lnTo>
                  <a:pt x="341" y="370"/>
                </a:lnTo>
                <a:lnTo>
                  <a:pt x="340" y="377"/>
                </a:lnTo>
                <a:lnTo>
                  <a:pt x="340" y="379"/>
                </a:lnTo>
                <a:lnTo>
                  <a:pt x="339" y="382"/>
                </a:lnTo>
                <a:lnTo>
                  <a:pt x="339" y="385"/>
                </a:lnTo>
                <a:lnTo>
                  <a:pt x="338" y="387"/>
                </a:lnTo>
                <a:lnTo>
                  <a:pt x="337" y="390"/>
                </a:lnTo>
                <a:lnTo>
                  <a:pt x="336" y="392"/>
                </a:lnTo>
                <a:lnTo>
                  <a:pt x="335" y="394"/>
                </a:lnTo>
                <a:lnTo>
                  <a:pt x="334" y="396"/>
                </a:lnTo>
                <a:lnTo>
                  <a:pt x="334" y="397"/>
                </a:lnTo>
                <a:lnTo>
                  <a:pt x="333" y="398"/>
                </a:lnTo>
                <a:lnTo>
                  <a:pt x="332" y="399"/>
                </a:lnTo>
                <a:lnTo>
                  <a:pt x="331" y="400"/>
                </a:lnTo>
                <a:lnTo>
                  <a:pt x="330" y="400"/>
                </a:lnTo>
                <a:lnTo>
                  <a:pt x="329" y="401"/>
                </a:lnTo>
                <a:lnTo>
                  <a:pt x="328" y="402"/>
                </a:lnTo>
                <a:lnTo>
                  <a:pt x="327" y="402"/>
                </a:lnTo>
                <a:lnTo>
                  <a:pt x="326" y="402"/>
                </a:lnTo>
                <a:lnTo>
                  <a:pt x="324" y="403"/>
                </a:lnTo>
                <a:lnTo>
                  <a:pt x="323" y="403"/>
                </a:lnTo>
                <a:lnTo>
                  <a:pt x="310" y="403"/>
                </a:lnTo>
                <a:lnTo>
                  <a:pt x="307" y="404"/>
                </a:lnTo>
                <a:lnTo>
                  <a:pt x="305" y="404"/>
                </a:lnTo>
                <a:lnTo>
                  <a:pt x="301" y="405"/>
                </a:lnTo>
                <a:lnTo>
                  <a:pt x="298" y="405"/>
                </a:lnTo>
                <a:lnTo>
                  <a:pt x="297" y="406"/>
                </a:lnTo>
                <a:lnTo>
                  <a:pt x="296" y="406"/>
                </a:lnTo>
                <a:lnTo>
                  <a:pt x="294" y="407"/>
                </a:lnTo>
                <a:lnTo>
                  <a:pt x="293" y="407"/>
                </a:lnTo>
                <a:lnTo>
                  <a:pt x="293" y="407"/>
                </a:lnTo>
                <a:lnTo>
                  <a:pt x="292" y="408"/>
                </a:lnTo>
                <a:lnTo>
                  <a:pt x="290" y="409"/>
                </a:lnTo>
                <a:lnTo>
                  <a:pt x="286" y="414"/>
                </a:lnTo>
                <a:lnTo>
                  <a:pt x="283" y="416"/>
                </a:lnTo>
                <a:lnTo>
                  <a:pt x="281" y="419"/>
                </a:lnTo>
                <a:lnTo>
                  <a:pt x="279" y="421"/>
                </a:lnTo>
                <a:lnTo>
                  <a:pt x="278" y="423"/>
                </a:lnTo>
                <a:lnTo>
                  <a:pt x="275" y="427"/>
                </a:lnTo>
                <a:lnTo>
                  <a:pt x="272" y="431"/>
                </a:lnTo>
                <a:lnTo>
                  <a:pt x="272" y="432"/>
                </a:lnTo>
                <a:lnTo>
                  <a:pt x="270" y="434"/>
                </a:lnTo>
                <a:lnTo>
                  <a:pt x="268" y="436"/>
                </a:lnTo>
                <a:lnTo>
                  <a:pt x="264" y="440"/>
                </a:lnTo>
                <a:lnTo>
                  <a:pt x="262" y="442"/>
                </a:lnTo>
                <a:lnTo>
                  <a:pt x="260" y="444"/>
                </a:lnTo>
                <a:lnTo>
                  <a:pt x="258" y="445"/>
                </a:lnTo>
                <a:lnTo>
                  <a:pt x="256" y="447"/>
                </a:lnTo>
                <a:lnTo>
                  <a:pt x="254" y="448"/>
                </a:lnTo>
                <a:lnTo>
                  <a:pt x="251" y="449"/>
                </a:lnTo>
                <a:lnTo>
                  <a:pt x="245" y="451"/>
                </a:lnTo>
                <a:lnTo>
                  <a:pt x="240" y="452"/>
                </a:lnTo>
                <a:lnTo>
                  <a:pt x="237" y="453"/>
                </a:lnTo>
                <a:lnTo>
                  <a:pt x="234" y="453"/>
                </a:lnTo>
                <a:lnTo>
                  <a:pt x="233" y="453"/>
                </a:lnTo>
                <a:lnTo>
                  <a:pt x="233" y="453"/>
                </a:lnTo>
                <a:lnTo>
                  <a:pt x="232" y="451"/>
                </a:lnTo>
                <a:lnTo>
                  <a:pt x="231" y="449"/>
                </a:lnTo>
                <a:lnTo>
                  <a:pt x="230" y="444"/>
                </a:lnTo>
                <a:lnTo>
                  <a:pt x="229" y="442"/>
                </a:lnTo>
                <a:lnTo>
                  <a:pt x="228" y="441"/>
                </a:lnTo>
                <a:lnTo>
                  <a:pt x="227" y="439"/>
                </a:lnTo>
                <a:lnTo>
                  <a:pt x="224" y="435"/>
                </a:lnTo>
                <a:lnTo>
                  <a:pt x="219" y="428"/>
                </a:lnTo>
                <a:lnTo>
                  <a:pt x="217" y="426"/>
                </a:lnTo>
                <a:lnTo>
                  <a:pt x="216" y="424"/>
                </a:lnTo>
                <a:lnTo>
                  <a:pt x="214" y="422"/>
                </a:lnTo>
                <a:lnTo>
                  <a:pt x="213" y="421"/>
                </a:lnTo>
                <a:lnTo>
                  <a:pt x="211" y="419"/>
                </a:lnTo>
                <a:lnTo>
                  <a:pt x="209" y="418"/>
                </a:lnTo>
                <a:lnTo>
                  <a:pt x="208" y="417"/>
                </a:lnTo>
                <a:lnTo>
                  <a:pt x="198" y="413"/>
                </a:lnTo>
                <a:lnTo>
                  <a:pt x="196" y="412"/>
                </a:lnTo>
                <a:lnTo>
                  <a:pt x="193" y="411"/>
                </a:lnTo>
                <a:lnTo>
                  <a:pt x="192" y="410"/>
                </a:lnTo>
                <a:lnTo>
                  <a:pt x="191" y="410"/>
                </a:lnTo>
                <a:lnTo>
                  <a:pt x="190" y="409"/>
                </a:lnTo>
                <a:lnTo>
                  <a:pt x="190" y="409"/>
                </a:lnTo>
                <a:lnTo>
                  <a:pt x="189" y="408"/>
                </a:lnTo>
                <a:lnTo>
                  <a:pt x="189" y="407"/>
                </a:lnTo>
                <a:lnTo>
                  <a:pt x="188" y="406"/>
                </a:lnTo>
                <a:lnTo>
                  <a:pt x="188" y="406"/>
                </a:lnTo>
                <a:lnTo>
                  <a:pt x="188" y="404"/>
                </a:lnTo>
                <a:lnTo>
                  <a:pt x="188" y="401"/>
                </a:lnTo>
                <a:lnTo>
                  <a:pt x="187" y="399"/>
                </a:lnTo>
                <a:lnTo>
                  <a:pt x="187" y="398"/>
                </a:lnTo>
                <a:lnTo>
                  <a:pt x="187" y="397"/>
                </a:lnTo>
                <a:lnTo>
                  <a:pt x="186" y="397"/>
                </a:lnTo>
                <a:lnTo>
                  <a:pt x="186" y="396"/>
                </a:lnTo>
                <a:lnTo>
                  <a:pt x="186" y="395"/>
                </a:lnTo>
                <a:lnTo>
                  <a:pt x="185" y="394"/>
                </a:lnTo>
                <a:lnTo>
                  <a:pt x="184" y="394"/>
                </a:lnTo>
                <a:lnTo>
                  <a:pt x="183" y="393"/>
                </a:lnTo>
                <a:lnTo>
                  <a:pt x="181" y="391"/>
                </a:lnTo>
                <a:lnTo>
                  <a:pt x="180" y="390"/>
                </a:lnTo>
                <a:lnTo>
                  <a:pt x="178" y="390"/>
                </a:lnTo>
                <a:lnTo>
                  <a:pt x="177" y="389"/>
                </a:lnTo>
                <a:lnTo>
                  <a:pt x="173" y="388"/>
                </a:lnTo>
                <a:lnTo>
                  <a:pt x="170" y="387"/>
                </a:lnTo>
                <a:lnTo>
                  <a:pt x="169" y="386"/>
                </a:lnTo>
                <a:lnTo>
                  <a:pt x="168" y="386"/>
                </a:lnTo>
                <a:lnTo>
                  <a:pt x="167" y="386"/>
                </a:lnTo>
                <a:lnTo>
                  <a:pt x="166" y="386"/>
                </a:lnTo>
                <a:lnTo>
                  <a:pt x="165" y="386"/>
                </a:lnTo>
                <a:lnTo>
                  <a:pt x="160" y="387"/>
                </a:lnTo>
                <a:lnTo>
                  <a:pt x="156" y="387"/>
                </a:lnTo>
                <a:lnTo>
                  <a:pt x="154" y="387"/>
                </a:lnTo>
                <a:lnTo>
                  <a:pt x="151" y="388"/>
                </a:lnTo>
                <a:lnTo>
                  <a:pt x="146" y="389"/>
                </a:lnTo>
                <a:lnTo>
                  <a:pt x="144" y="389"/>
                </a:lnTo>
                <a:lnTo>
                  <a:pt x="142" y="389"/>
                </a:lnTo>
                <a:lnTo>
                  <a:pt x="141" y="389"/>
                </a:lnTo>
                <a:lnTo>
                  <a:pt x="140" y="389"/>
                </a:lnTo>
                <a:lnTo>
                  <a:pt x="139" y="389"/>
                </a:lnTo>
                <a:lnTo>
                  <a:pt x="138" y="389"/>
                </a:lnTo>
                <a:lnTo>
                  <a:pt x="136" y="388"/>
                </a:lnTo>
                <a:lnTo>
                  <a:pt x="135" y="387"/>
                </a:lnTo>
                <a:lnTo>
                  <a:pt x="133" y="386"/>
                </a:lnTo>
                <a:lnTo>
                  <a:pt x="131" y="385"/>
                </a:lnTo>
                <a:lnTo>
                  <a:pt x="123" y="379"/>
                </a:lnTo>
                <a:lnTo>
                  <a:pt x="122" y="378"/>
                </a:lnTo>
                <a:lnTo>
                  <a:pt x="121" y="378"/>
                </a:lnTo>
                <a:lnTo>
                  <a:pt x="120" y="377"/>
                </a:lnTo>
                <a:lnTo>
                  <a:pt x="118" y="377"/>
                </a:lnTo>
                <a:lnTo>
                  <a:pt x="117" y="377"/>
                </a:lnTo>
                <a:lnTo>
                  <a:pt x="114" y="376"/>
                </a:lnTo>
                <a:lnTo>
                  <a:pt x="112" y="376"/>
                </a:lnTo>
                <a:lnTo>
                  <a:pt x="110" y="376"/>
                </a:lnTo>
                <a:lnTo>
                  <a:pt x="109" y="375"/>
                </a:lnTo>
                <a:lnTo>
                  <a:pt x="108" y="375"/>
                </a:lnTo>
                <a:lnTo>
                  <a:pt x="108" y="374"/>
                </a:lnTo>
                <a:lnTo>
                  <a:pt x="107" y="374"/>
                </a:lnTo>
                <a:lnTo>
                  <a:pt x="107" y="373"/>
                </a:lnTo>
                <a:lnTo>
                  <a:pt x="106" y="372"/>
                </a:lnTo>
                <a:lnTo>
                  <a:pt x="106" y="371"/>
                </a:lnTo>
                <a:lnTo>
                  <a:pt x="106" y="370"/>
                </a:lnTo>
                <a:lnTo>
                  <a:pt x="105" y="366"/>
                </a:lnTo>
                <a:lnTo>
                  <a:pt x="105" y="364"/>
                </a:lnTo>
                <a:lnTo>
                  <a:pt x="105" y="362"/>
                </a:lnTo>
                <a:lnTo>
                  <a:pt x="104" y="361"/>
                </a:lnTo>
                <a:lnTo>
                  <a:pt x="104" y="360"/>
                </a:lnTo>
                <a:lnTo>
                  <a:pt x="103" y="360"/>
                </a:lnTo>
                <a:lnTo>
                  <a:pt x="102" y="358"/>
                </a:lnTo>
                <a:lnTo>
                  <a:pt x="101" y="357"/>
                </a:lnTo>
                <a:lnTo>
                  <a:pt x="99" y="356"/>
                </a:lnTo>
                <a:lnTo>
                  <a:pt x="98" y="355"/>
                </a:lnTo>
                <a:lnTo>
                  <a:pt x="97" y="355"/>
                </a:lnTo>
                <a:lnTo>
                  <a:pt x="95" y="354"/>
                </a:lnTo>
                <a:lnTo>
                  <a:pt x="94" y="354"/>
                </a:lnTo>
                <a:lnTo>
                  <a:pt x="87" y="353"/>
                </a:lnTo>
                <a:lnTo>
                  <a:pt x="83" y="352"/>
                </a:lnTo>
                <a:lnTo>
                  <a:pt x="75" y="351"/>
                </a:lnTo>
                <a:lnTo>
                  <a:pt x="74" y="351"/>
                </a:lnTo>
                <a:lnTo>
                  <a:pt x="73" y="351"/>
                </a:lnTo>
                <a:lnTo>
                  <a:pt x="71" y="350"/>
                </a:lnTo>
                <a:lnTo>
                  <a:pt x="71" y="349"/>
                </a:lnTo>
                <a:lnTo>
                  <a:pt x="70" y="349"/>
                </a:lnTo>
                <a:lnTo>
                  <a:pt x="68" y="347"/>
                </a:lnTo>
                <a:lnTo>
                  <a:pt x="66" y="345"/>
                </a:lnTo>
                <a:lnTo>
                  <a:pt x="65" y="344"/>
                </a:lnTo>
                <a:lnTo>
                  <a:pt x="64" y="343"/>
                </a:lnTo>
                <a:lnTo>
                  <a:pt x="63" y="343"/>
                </a:lnTo>
                <a:lnTo>
                  <a:pt x="60" y="342"/>
                </a:lnTo>
                <a:lnTo>
                  <a:pt x="58" y="341"/>
                </a:lnTo>
                <a:lnTo>
                  <a:pt x="57" y="340"/>
                </a:lnTo>
                <a:lnTo>
                  <a:pt x="56" y="340"/>
                </a:lnTo>
                <a:lnTo>
                  <a:pt x="54" y="339"/>
                </a:lnTo>
                <a:lnTo>
                  <a:pt x="50" y="338"/>
                </a:lnTo>
                <a:lnTo>
                  <a:pt x="50" y="338"/>
                </a:lnTo>
                <a:lnTo>
                  <a:pt x="49" y="338"/>
                </a:lnTo>
                <a:lnTo>
                  <a:pt x="49" y="337"/>
                </a:lnTo>
                <a:lnTo>
                  <a:pt x="48" y="336"/>
                </a:lnTo>
                <a:lnTo>
                  <a:pt x="48" y="336"/>
                </a:lnTo>
                <a:lnTo>
                  <a:pt x="48" y="335"/>
                </a:lnTo>
                <a:lnTo>
                  <a:pt x="48" y="334"/>
                </a:lnTo>
                <a:lnTo>
                  <a:pt x="48" y="332"/>
                </a:lnTo>
                <a:lnTo>
                  <a:pt x="48" y="327"/>
                </a:lnTo>
                <a:lnTo>
                  <a:pt x="48" y="324"/>
                </a:lnTo>
                <a:lnTo>
                  <a:pt x="48" y="323"/>
                </a:lnTo>
                <a:lnTo>
                  <a:pt x="48" y="321"/>
                </a:lnTo>
                <a:lnTo>
                  <a:pt x="48" y="320"/>
                </a:lnTo>
                <a:lnTo>
                  <a:pt x="47" y="318"/>
                </a:lnTo>
                <a:lnTo>
                  <a:pt x="47" y="316"/>
                </a:lnTo>
                <a:lnTo>
                  <a:pt x="46" y="315"/>
                </a:lnTo>
                <a:lnTo>
                  <a:pt x="44" y="313"/>
                </a:lnTo>
                <a:lnTo>
                  <a:pt x="43" y="310"/>
                </a:lnTo>
                <a:lnTo>
                  <a:pt x="42" y="309"/>
                </a:lnTo>
                <a:lnTo>
                  <a:pt x="41" y="308"/>
                </a:lnTo>
                <a:lnTo>
                  <a:pt x="40" y="308"/>
                </a:lnTo>
                <a:lnTo>
                  <a:pt x="39" y="307"/>
                </a:lnTo>
                <a:lnTo>
                  <a:pt x="39" y="307"/>
                </a:lnTo>
                <a:lnTo>
                  <a:pt x="38" y="307"/>
                </a:lnTo>
                <a:lnTo>
                  <a:pt x="36" y="307"/>
                </a:lnTo>
                <a:lnTo>
                  <a:pt x="35" y="307"/>
                </a:lnTo>
                <a:lnTo>
                  <a:pt x="34" y="307"/>
                </a:lnTo>
                <a:lnTo>
                  <a:pt x="33" y="307"/>
                </a:lnTo>
                <a:lnTo>
                  <a:pt x="30" y="308"/>
                </a:lnTo>
                <a:lnTo>
                  <a:pt x="28" y="309"/>
                </a:lnTo>
                <a:lnTo>
                  <a:pt x="18" y="312"/>
                </a:lnTo>
                <a:lnTo>
                  <a:pt x="14" y="313"/>
                </a:lnTo>
                <a:lnTo>
                  <a:pt x="12" y="314"/>
                </a:lnTo>
                <a:lnTo>
                  <a:pt x="11" y="314"/>
                </a:lnTo>
                <a:lnTo>
                  <a:pt x="9" y="314"/>
                </a:lnTo>
                <a:lnTo>
                  <a:pt x="7" y="315"/>
                </a:lnTo>
                <a:lnTo>
                  <a:pt x="6" y="314"/>
                </a:lnTo>
                <a:lnTo>
                  <a:pt x="5" y="314"/>
                </a:lnTo>
                <a:lnTo>
                  <a:pt x="4" y="314"/>
                </a:lnTo>
                <a:lnTo>
                  <a:pt x="3" y="314"/>
                </a:lnTo>
                <a:lnTo>
                  <a:pt x="2" y="313"/>
                </a:lnTo>
                <a:lnTo>
                  <a:pt x="1" y="313"/>
                </a:lnTo>
                <a:lnTo>
                  <a:pt x="1" y="312"/>
                </a:lnTo>
                <a:lnTo>
                  <a:pt x="1" y="312"/>
                </a:lnTo>
                <a:lnTo>
                  <a:pt x="0" y="310"/>
                </a:lnTo>
                <a:lnTo>
                  <a:pt x="0" y="308"/>
                </a:lnTo>
                <a:lnTo>
                  <a:pt x="0" y="306"/>
                </a:lnTo>
                <a:lnTo>
                  <a:pt x="0" y="305"/>
                </a:lnTo>
                <a:lnTo>
                  <a:pt x="0" y="303"/>
                </a:lnTo>
                <a:lnTo>
                  <a:pt x="0" y="302"/>
                </a:lnTo>
                <a:lnTo>
                  <a:pt x="1" y="301"/>
                </a:lnTo>
                <a:lnTo>
                  <a:pt x="1" y="300"/>
                </a:lnTo>
                <a:lnTo>
                  <a:pt x="2" y="299"/>
                </a:lnTo>
                <a:lnTo>
                  <a:pt x="3" y="299"/>
                </a:lnTo>
                <a:lnTo>
                  <a:pt x="5" y="297"/>
                </a:lnTo>
                <a:lnTo>
                  <a:pt x="6" y="296"/>
                </a:lnTo>
                <a:lnTo>
                  <a:pt x="7" y="295"/>
                </a:lnTo>
                <a:lnTo>
                  <a:pt x="8" y="294"/>
                </a:lnTo>
                <a:lnTo>
                  <a:pt x="8" y="293"/>
                </a:lnTo>
                <a:lnTo>
                  <a:pt x="10" y="291"/>
                </a:lnTo>
                <a:lnTo>
                  <a:pt x="12" y="285"/>
                </a:lnTo>
                <a:lnTo>
                  <a:pt x="13" y="284"/>
                </a:lnTo>
                <a:lnTo>
                  <a:pt x="14" y="282"/>
                </a:lnTo>
                <a:lnTo>
                  <a:pt x="15" y="280"/>
                </a:lnTo>
                <a:lnTo>
                  <a:pt x="16" y="279"/>
                </a:lnTo>
                <a:lnTo>
                  <a:pt x="18" y="278"/>
                </a:lnTo>
                <a:lnTo>
                  <a:pt x="19" y="277"/>
                </a:lnTo>
                <a:lnTo>
                  <a:pt x="22" y="276"/>
                </a:lnTo>
                <a:lnTo>
                  <a:pt x="25" y="273"/>
                </a:lnTo>
                <a:lnTo>
                  <a:pt x="27" y="271"/>
                </a:lnTo>
                <a:lnTo>
                  <a:pt x="28" y="271"/>
                </a:lnTo>
                <a:lnTo>
                  <a:pt x="28" y="270"/>
                </a:lnTo>
                <a:lnTo>
                  <a:pt x="29" y="269"/>
                </a:lnTo>
                <a:lnTo>
                  <a:pt x="30" y="267"/>
                </a:lnTo>
                <a:lnTo>
                  <a:pt x="31" y="266"/>
                </a:lnTo>
                <a:lnTo>
                  <a:pt x="31" y="264"/>
                </a:lnTo>
                <a:lnTo>
                  <a:pt x="32" y="262"/>
                </a:lnTo>
                <a:lnTo>
                  <a:pt x="33" y="260"/>
                </a:lnTo>
                <a:lnTo>
                  <a:pt x="33" y="258"/>
                </a:lnTo>
                <a:lnTo>
                  <a:pt x="33" y="256"/>
                </a:lnTo>
                <a:lnTo>
                  <a:pt x="33" y="255"/>
                </a:lnTo>
                <a:lnTo>
                  <a:pt x="33" y="254"/>
                </a:lnTo>
                <a:lnTo>
                  <a:pt x="33" y="252"/>
                </a:lnTo>
                <a:lnTo>
                  <a:pt x="33" y="251"/>
                </a:lnTo>
                <a:lnTo>
                  <a:pt x="33" y="250"/>
                </a:lnTo>
                <a:lnTo>
                  <a:pt x="32" y="250"/>
                </a:lnTo>
                <a:lnTo>
                  <a:pt x="32" y="249"/>
                </a:lnTo>
                <a:lnTo>
                  <a:pt x="31" y="249"/>
                </a:lnTo>
                <a:lnTo>
                  <a:pt x="30" y="248"/>
                </a:lnTo>
                <a:lnTo>
                  <a:pt x="29" y="248"/>
                </a:lnTo>
                <a:lnTo>
                  <a:pt x="29" y="248"/>
                </a:lnTo>
                <a:lnTo>
                  <a:pt x="26" y="249"/>
                </a:lnTo>
                <a:lnTo>
                  <a:pt x="25" y="249"/>
                </a:lnTo>
                <a:lnTo>
                  <a:pt x="21" y="249"/>
                </a:lnTo>
                <a:lnTo>
                  <a:pt x="19" y="249"/>
                </a:lnTo>
                <a:lnTo>
                  <a:pt x="18" y="249"/>
                </a:lnTo>
                <a:lnTo>
                  <a:pt x="17" y="248"/>
                </a:lnTo>
                <a:lnTo>
                  <a:pt x="16" y="248"/>
                </a:lnTo>
                <a:lnTo>
                  <a:pt x="16" y="248"/>
                </a:lnTo>
                <a:lnTo>
                  <a:pt x="16" y="247"/>
                </a:lnTo>
                <a:lnTo>
                  <a:pt x="16" y="247"/>
                </a:lnTo>
                <a:lnTo>
                  <a:pt x="15" y="246"/>
                </a:lnTo>
                <a:lnTo>
                  <a:pt x="15" y="245"/>
                </a:lnTo>
                <a:lnTo>
                  <a:pt x="15" y="242"/>
                </a:lnTo>
                <a:lnTo>
                  <a:pt x="15" y="241"/>
                </a:lnTo>
                <a:lnTo>
                  <a:pt x="15" y="240"/>
                </a:lnTo>
                <a:lnTo>
                  <a:pt x="15" y="239"/>
                </a:lnTo>
                <a:lnTo>
                  <a:pt x="15" y="238"/>
                </a:lnTo>
                <a:lnTo>
                  <a:pt x="13" y="234"/>
                </a:lnTo>
                <a:lnTo>
                  <a:pt x="10" y="228"/>
                </a:lnTo>
                <a:lnTo>
                  <a:pt x="10" y="226"/>
                </a:lnTo>
                <a:lnTo>
                  <a:pt x="9" y="224"/>
                </a:lnTo>
                <a:lnTo>
                  <a:pt x="9" y="223"/>
                </a:lnTo>
                <a:lnTo>
                  <a:pt x="9" y="221"/>
                </a:lnTo>
                <a:lnTo>
                  <a:pt x="8" y="216"/>
                </a:lnTo>
                <a:lnTo>
                  <a:pt x="8" y="214"/>
                </a:lnTo>
                <a:lnTo>
                  <a:pt x="8" y="212"/>
                </a:lnTo>
                <a:lnTo>
                  <a:pt x="7" y="208"/>
                </a:lnTo>
                <a:lnTo>
                  <a:pt x="7" y="207"/>
                </a:lnTo>
                <a:lnTo>
                  <a:pt x="6" y="205"/>
                </a:lnTo>
                <a:lnTo>
                  <a:pt x="7" y="203"/>
                </a:lnTo>
                <a:lnTo>
                  <a:pt x="7" y="201"/>
                </a:lnTo>
                <a:lnTo>
                  <a:pt x="7" y="200"/>
                </a:lnTo>
                <a:lnTo>
                  <a:pt x="8" y="199"/>
                </a:lnTo>
                <a:lnTo>
                  <a:pt x="9" y="197"/>
                </a:lnTo>
                <a:lnTo>
                  <a:pt x="10" y="194"/>
                </a:lnTo>
                <a:lnTo>
                  <a:pt x="15" y="184"/>
                </a:lnTo>
                <a:lnTo>
                  <a:pt x="15" y="185"/>
                </a:lnTo>
                <a:lnTo>
                  <a:pt x="16" y="185"/>
                </a:lnTo>
                <a:lnTo>
                  <a:pt x="16" y="185"/>
                </a:lnTo>
                <a:lnTo>
                  <a:pt x="17" y="185"/>
                </a:lnTo>
                <a:lnTo>
                  <a:pt x="17" y="185"/>
                </a:lnTo>
                <a:lnTo>
                  <a:pt x="18" y="185"/>
                </a:lnTo>
                <a:lnTo>
                  <a:pt x="19" y="185"/>
                </a:lnTo>
                <a:lnTo>
                  <a:pt x="19" y="184"/>
                </a:lnTo>
                <a:lnTo>
                  <a:pt x="20" y="183"/>
                </a:lnTo>
                <a:lnTo>
                  <a:pt x="21" y="182"/>
                </a:lnTo>
                <a:lnTo>
                  <a:pt x="22" y="181"/>
                </a:lnTo>
                <a:lnTo>
                  <a:pt x="24" y="178"/>
                </a:lnTo>
                <a:lnTo>
                  <a:pt x="25" y="177"/>
                </a:lnTo>
                <a:lnTo>
                  <a:pt x="25" y="176"/>
                </a:lnTo>
                <a:lnTo>
                  <a:pt x="27" y="175"/>
                </a:lnTo>
                <a:lnTo>
                  <a:pt x="28" y="174"/>
                </a:lnTo>
                <a:lnTo>
                  <a:pt x="29" y="173"/>
                </a:lnTo>
                <a:lnTo>
                  <a:pt x="30" y="173"/>
                </a:lnTo>
                <a:lnTo>
                  <a:pt x="31" y="172"/>
                </a:lnTo>
                <a:lnTo>
                  <a:pt x="32" y="172"/>
                </a:lnTo>
                <a:lnTo>
                  <a:pt x="35" y="172"/>
                </a:lnTo>
                <a:lnTo>
                  <a:pt x="37" y="172"/>
                </a:lnTo>
                <a:lnTo>
                  <a:pt x="45" y="170"/>
                </a:lnTo>
                <a:lnTo>
                  <a:pt x="46" y="170"/>
                </a:lnTo>
                <a:lnTo>
                  <a:pt x="50" y="169"/>
                </a:lnTo>
                <a:lnTo>
                  <a:pt x="55" y="168"/>
                </a:lnTo>
                <a:lnTo>
                  <a:pt x="57" y="168"/>
                </a:lnTo>
                <a:lnTo>
                  <a:pt x="61" y="168"/>
                </a:lnTo>
                <a:lnTo>
                  <a:pt x="63" y="168"/>
                </a:lnTo>
                <a:lnTo>
                  <a:pt x="64" y="168"/>
                </a:lnTo>
                <a:lnTo>
                  <a:pt x="65" y="167"/>
                </a:lnTo>
                <a:lnTo>
                  <a:pt x="66" y="167"/>
                </a:lnTo>
                <a:lnTo>
                  <a:pt x="67" y="166"/>
                </a:lnTo>
                <a:lnTo>
                  <a:pt x="68" y="166"/>
                </a:lnTo>
                <a:lnTo>
                  <a:pt x="69" y="165"/>
                </a:lnTo>
                <a:lnTo>
                  <a:pt x="70" y="164"/>
                </a:lnTo>
                <a:lnTo>
                  <a:pt x="70" y="164"/>
                </a:lnTo>
                <a:lnTo>
                  <a:pt x="72" y="163"/>
                </a:lnTo>
                <a:lnTo>
                  <a:pt x="74" y="160"/>
                </a:lnTo>
                <a:lnTo>
                  <a:pt x="76" y="157"/>
                </a:lnTo>
                <a:lnTo>
                  <a:pt x="79" y="154"/>
                </a:lnTo>
                <a:lnTo>
                  <a:pt x="81" y="149"/>
                </a:lnTo>
                <a:lnTo>
                  <a:pt x="83" y="148"/>
                </a:lnTo>
                <a:lnTo>
                  <a:pt x="84" y="147"/>
                </a:lnTo>
                <a:lnTo>
                  <a:pt x="85" y="146"/>
                </a:lnTo>
                <a:lnTo>
                  <a:pt x="86" y="144"/>
                </a:lnTo>
                <a:lnTo>
                  <a:pt x="89" y="142"/>
                </a:lnTo>
                <a:lnTo>
                  <a:pt x="92" y="139"/>
                </a:lnTo>
                <a:lnTo>
                  <a:pt x="93" y="138"/>
                </a:lnTo>
                <a:lnTo>
                  <a:pt x="94" y="137"/>
                </a:lnTo>
                <a:lnTo>
                  <a:pt x="94" y="136"/>
                </a:lnTo>
                <a:lnTo>
                  <a:pt x="95" y="136"/>
                </a:lnTo>
                <a:lnTo>
                  <a:pt x="95" y="135"/>
                </a:lnTo>
                <a:lnTo>
                  <a:pt x="95" y="133"/>
                </a:lnTo>
                <a:lnTo>
                  <a:pt x="95" y="132"/>
                </a:lnTo>
                <a:lnTo>
                  <a:pt x="95" y="131"/>
                </a:lnTo>
                <a:lnTo>
                  <a:pt x="94" y="130"/>
                </a:lnTo>
                <a:lnTo>
                  <a:pt x="94" y="129"/>
                </a:lnTo>
                <a:lnTo>
                  <a:pt x="92" y="126"/>
                </a:lnTo>
                <a:lnTo>
                  <a:pt x="91" y="122"/>
                </a:lnTo>
                <a:lnTo>
                  <a:pt x="90" y="120"/>
                </a:lnTo>
                <a:lnTo>
                  <a:pt x="90" y="119"/>
                </a:lnTo>
                <a:lnTo>
                  <a:pt x="89" y="116"/>
                </a:lnTo>
                <a:lnTo>
                  <a:pt x="89" y="115"/>
                </a:lnTo>
                <a:lnTo>
                  <a:pt x="89" y="113"/>
                </a:lnTo>
                <a:lnTo>
                  <a:pt x="89" y="111"/>
                </a:lnTo>
                <a:lnTo>
                  <a:pt x="89" y="109"/>
                </a:lnTo>
                <a:lnTo>
                  <a:pt x="89" y="108"/>
                </a:lnTo>
                <a:lnTo>
                  <a:pt x="90" y="106"/>
                </a:lnTo>
                <a:lnTo>
                  <a:pt x="91" y="104"/>
                </a:lnTo>
                <a:lnTo>
                  <a:pt x="94" y="99"/>
                </a:lnTo>
                <a:lnTo>
                  <a:pt x="96" y="97"/>
                </a:lnTo>
                <a:lnTo>
                  <a:pt x="96" y="97"/>
                </a:lnTo>
                <a:lnTo>
                  <a:pt x="97" y="96"/>
                </a:lnTo>
                <a:lnTo>
                  <a:pt x="97" y="95"/>
                </a:lnTo>
                <a:lnTo>
                  <a:pt x="98" y="95"/>
                </a:lnTo>
                <a:lnTo>
                  <a:pt x="99" y="95"/>
                </a:lnTo>
                <a:lnTo>
                  <a:pt x="100" y="94"/>
                </a:lnTo>
                <a:lnTo>
                  <a:pt x="101" y="94"/>
                </a:lnTo>
                <a:lnTo>
                  <a:pt x="101" y="94"/>
                </a:lnTo>
                <a:lnTo>
                  <a:pt x="102" y="94"/>
                </a:lnTo>
                <a:lnTo>
                  <a:pt x="103" y="95"/>
                </a:lnTo>
                <a:lnTo>
                  <a:pt x="103" y="95"/>
                </a:lnTo>
                <a:lnTo>
                  <a:pt x="104" y="96"/>
                </a:lnTo>
                <a:lnTo>
                  <a:pt x="105" y="97"/>
                </a:lnTo>
                <a:lnTo>
                  <a:pt x="105" y="98"/>
                </a:lnTo>
                <a:lnTo>
                  <a:pt x="105" y="99"/>
                </a:lnTo>
                <a:lnTo>
                  <a:pt x="105" y="100"/>
                </a:lnTo>
                <a:lnTo>
                  <a:pt x="106" y="104"/>
                </a:lnTo>
                <a:lnTo>
                  <a:pt x="106" y="105"/>
                </a:lnTo>
                <a:lnTo>
                  <a:pt x="107" y="106"/>
                </a:lnTo>
                <a:lnTo>
                  <a:pt x="107" y="107"/>
                </a:lnTo>
                <a:lnTo>
                  <a:pt x="108" y="108"/>
                </a:lnTo>
                <a:lnTo>
                  <a:pt x="108" y="109"/>
                </a:lnTo>
                <a:lnTo>
                  <a:pt x="109" y="109"/>
                </a:lnTo>
                <a:lnTo>
                  <a:pt x="109" y="109"/>
                </a:lnTo>
                <a:lnTo>
                  <a:pt x="111" y="110"/>
                </a:lnTo>
                <a:lnTo>
                  <a:pt x="114" y="110"/>
                </a:lnTo>
                <a:lnTo>
                  <a:pt x="116" y="110"/>
                </a:lnTo>
                <a:lnTo>
                  <a:pt x="117" y="110"/>
                </a:lnTo>
                <a:lnTo>
                  <a:pt x="120" y="111"/>
                </a:lnTo>
                <a:lnTo>
                  <a:pt x="123" y="112"/>
                </a:lnTo>
                <a:lnTo>
                  <a:pt x="125" y="113"/>
                </a:lnTo>
                <a:lnTo>
                  <a:pt x="128" y="113"/>
                </a:lnTo>
                <a:lnTo>
                  <a:pt x="131" y="113"/>
                </a:lnTo>
                <a:lnTo>
                  <a:pt x="132" y="114"/>
                </a:lnTo>
                <a:lnTo>
                  <a:pt x="134" y="114"/>
                </a:lnTo>
                <a:lnTo>
                  <a:pt x="135" y="114"/>
                </a:lnTo>
                <a:lnTo>
                  <a:pt x="136" y="115"/>
                </a:lnTo>
                <a:lnTo>
                  <a:pt x="137" y="115"/>
                </a:lnTo>
                <a:lnTo>
                  <a:pt x="139" y="116"/>
                </a:lnTo>
                <a:lnTo>
                  <a:pt x="140" y="117"/>
                </a:lnTo>
                <a:lnTo>
                  <a:pt x="142" y="118"/>
                </a:lnTo>
                <a:lnTo>
                  <a:pt x="146" y="121"/>
                </a:lnTo>
                <a:lnTo>
                  <a:pt x="148" y="122"/>
                </a:lnTo>
                <a:lnTo>
                  <a:pt x="149" y="123"/>
                </a:lnTo>
                <a:lnTo>
                  <a:pt x="149" y="123"/>
                </a:lnTo>
                <a:lnTo>
                  <a:pt x="150" y="123"/>
                </a:lnTo>
                <a:lnTo>
                  <a:pt x="151" y="122"/>
                </a:lnTo>
                <a:lnTo>
                  <a:pt x="152" y="122"/>
                </a:lnTo>
                <a:lnTo>
                  <a:pt x="154" y="121"/>
                </a:lnTo>
                <a:lnTo>
                  <a:pt x="155" y="120"/>
                </a:lnTo>
                <a:lnTo>
                  <a:pt x="156" y="119"/>
                </a:lnTo>
                <a:lnTo>
                  <a:pt x="157" y="118"/>
                </a:lnTo>
                <a:lnTo>
                  <a:pt x="158" y="116"/>
                </a:lnTo>
                <a:lnTo>
                  <a:pt x="159" y="115"/>
                </a:lnTo>
                <a:lnTo>
                  <a:pt x="160" y="113"/>
                </a:lnTo>
                <a:lnTo>
                  <a:pt x="161" y="112"/>
                </a:lnTo>
                <a:lnTo>
                  <a:pt x="162" y="110"/>
                </a:lnTo>
                <a:lnTo>
                  <a:pt x="162" y="109"/>
                </a:lnTo>
                <a:lnTo>
                  <a:pt x="163" y="108"/>
                </a:lnTo>
                <a:lnTo>
                  <a:pt x="163" y="106"/>
                </a:lnTo>
                <a:lnTo>
                  <a:pt x="164" y="103"/>
                </a:lnTo>
                <a:lnTo>
                  <a:pt x="164" y="102"/>
                </a:lnTo>
                <a:lnTo>
                  <a:pt x="164" y="100"/>
                </a:lnTo>
                <a:lnTo>
                  <a:pt x="164" y="100"/>
                </a:lnTo>
                <a:lnTo>
                  <a:pt x="164" y="99"/>
                </a:lnTo>
                <a:lnTo>
                  <a:pt x="165" y="99"/>
                </a:lnTo>
                <a:lnTo>
                  <a:pt x="165" y="98"/>
                </a:lnTo>
                <a:lnTo>
                  <a:pt x="166" y="98"/>
                </a:lnTo>
                <a:lnTo>
                  <a:pt x="168" y="98"/>
                </a:lnTo>
                <a:lnTo>
                  <a:pt x="171" y="97"/>
                </a:lnTo>
                <a:lnTo>
                  <a:pt x="174" y="96"/>
                </a:lnTo>
                <a:lnTo>
                  <a:pt x="177" y="95"/>
                </a:lnTo>
                <a:lnTo>
                  <a:pt x="178" y="95"/>
                </a:lnTo>
                <a:lnTo>
                  <a:pt x="180" y="94"/>
                </a:lnTo>
                <a:lnTo>
                  <a:pt x="184" y="94"/>
                </a:lnTo>
                <a:lnTo>
                  <a:pt x="186" y="94"/>
                </a:lnTo>
                <a:lnTo>
                  <a:pt x="188" y="94"/>
                </a:lnTo>
                <a:lnTo>
                  <a:pt x="190" y="94"/>
                </a:lnTo>
                <a:lnTo>
                  <a:pt x="192" y="94"/>
                </a:lnTo>
                <a:lnTo>
                  <a:pt x="193" y="94"/>
                </a:lnTo>
                <a:lnTo>
                  <a:pt x="194" y="95"/>
                </a:lnTo>
                <a:lnTo>
                  <a:pt x="195" y="95"/>
                </a:lnTo>
                <a:lnTo>
                  <a:pt x="198" y="96"/>
                </a:lnTo>
                <a:lnTo>
                  <a:pt x="199" y="96"/>
                </a:lnTo>
                <a:lnTo>
                  <a:pt x="200" y="97"/>
                </a:lnTo>
                <a:lnTo>
                  <a:pt x="202" y="97"/>
                </a:lnTo>
                <a:lnTo>
                  <a:pt x="203" y="97"/>
                </a:lnTo>
                <a:lnTo>
                  <a:pt x="204" y="97"/>
                </a:lnTo>
                <a:lnTo>
                  <a:pt x="206" y="97"/>
                </a:lnTo>
                <a:lnTo>
                  <a:pt x="207" y="97"/>
                </a:lnTo>
                <a:lnTo>
                  <a:pt x="208" y="97"/>
                </a:lnTo>
                <a:lnTo>
                  <a:pt x="210" y="96"/>
                </a:lnTo>
                <a:lnTo>
                  <a:pt x="211" y="96"/>
                </a:lnTo>
                <a:lnTo>
                  <a:pt x="212" y="95"/>
                </a:lnTo>
                <a:lnTo>
                  <a:pt x="213" y="95"/>
                </a:lnTo>
                <a:lnTo>
                  <a:pt x="214" y="94"/>
                </a:lnTo>
                <a:lnTo>
                  <a:pt x="214" y="93"/>
                </a:lnTo>
                <a:lnTo>
                  <a:pt x="216" y="92"/>
                </a:lnTo>
                <a:lnTo>
                  <a:pt x="217" y="91"/>
                </a:lnTo>
                <a:lnTo>
                  <a:pt x="217" y="89"/>
                </a:lnTo>
                <a:lnTo>
                  <a:pt x="218" y="88"/>
                </a:lnTo>
                <a:lnTo>
                  <a:pt x="218" y="87"/>
                </a:lnTo>
                <a:lnTo>
                  <a:pt x="218" y="86"/>
                </a:lnTo>
                <a:lnTo>
                  <a:pt x="219" y="85"/>
                </a:lnTo>
                <a:lnTo>
                  <a:pt x="219" y="84"/>
                </a:lnTo>
                <a:lnTo>
                  <a:pt x="218" y="82"/>
                </a:lnTo>
                <a:lnTo>
                  <a:pt x="218" y="81"/>
                </a:lnTo>
                <a:lnTo>
                  <a:pt x="218" y="80"/>
                </a:lnTo>
                <a:lnTo>
                  <a:pt x="217" y="77"/>
                </a:lnTo>
                <a:lnTo>
                  <a:pt x="214" y="71"/>
                </a:lnTo>
                <a:lnTo>
                  <a:pt x="213" y="70"/>
                </a:lnTo>
                <a:lnTo>
                  <a:pt x="213" y="69"/>
                </a:lnTo>
                <a:lnTo>
                  <a:pt x="213" y="68"/>
                </a:lnTo>
                <a:lnTo>
                  <a:pt x="213" y="68"/>
                </a:lnTo>
                <a:lnTo>
                  <a:pt x="213" y="67"/>
                </a:lnTo>
                <a:lnTo>
                  <a:pt x="213" y="67"/>
                </a:lnTo>
                <a:lnTo>
                  <a:pt x="213" y="66"/>
                </a:lnTo>
                <a:lnTo>
                  <a:pt x="214" y="66"/>
                </a:lnTo>
                <a:lnTo>
                  <a:pt x="214" y="66"/>
                </a:lnTo>
                <a:lnTo>
                  <a:pt x="215" y="65"/>
                </a:lnTo>
                <a:lnTo>
                  <a:pt x="215" y="65"/>
                </a:lnTo>
                <a:lnTo>
                  <a:pt x="216" y="65"/>
                </a:lnTo>
                <a:lnTo>
                  <a:pt x="217" y="65"/>
                </a:lnTo>
                <a:lnTo>
                  <a:pt x="218" y="65"/>
                </a:lnTo>
                <a:lnTo>
                  <a:pt x="219" y="65"/>
                </a:lnTo>
                <a:lnTo>
                  <a:pt x="220" y="65"/>
                </a:lnTo>
                <a:lnTo>
                  <a:pt x="223" y="65"/>
                </a:lnTo>
                <a:lnTo>
                  <a:pt x="224" y="66"/>
                </a:lnTo>
                <a:lnTo>
                  <a:pt x="225" y="66"/>
                </a:lnTo>
                <a:lnTo>
                  <a:pt x="226" y="66"/>
                </a:lnTo>
                <a:lnTo>
                  <a:pt x="226" y="66"/>
                </a:lnTo>
                <a:lnTo>
                  <a:pt x="227" y="65"/>
                </a:lnTo>
                <a:lnTo>
                  <a:pt x="227" y="65"/>
                </a:lnTo>
                <a:lnTo>
                  <a:pt x="228" y="64"/>
                </a:lnTo>
                <a:lnTo>
                  <a:pt x="228" y="64"/>
                </a:lnTo>
                <a:lnTo>
                  <a:pt x="229" y="63"/>
                </a:lnTo>
                <a:lnTo>
                  <a:pt x="231" y="60"/>
                </a:lnTo>
                <a:lnTo>
                  <a:pt x="232" y="59"/>
                </a:lnTo>
                <a:lnTo>
                  <a:pt x="233" y="58"/>
                </a:lnTo>
                <a:lnTo>
                  <a:pt x="233" y="58"/>
                </a:lnTo>
                <a:lnTo>
                  <a:pt x="234" y="57"/>
                </a:lnTo>
                <a:lnTo>
                  <a:pt x="235" y="57"/>
                </a:lnTo>
                <a:lnTo>
                  <a:pt x="237" y="57"/>
                </a:lnTo>
                <a:lnTo>
                  <a:pt x="238" y="57"/>
                </a:lnTo>
                <a:lnTo>
                  <a:pt x="239" y="58"/>
                </a:lnTo>
                <a:lnTo>
                  <a:pt x="240" y="58"/>
                </a:lnTo>
                <a:lnTo>
                  <a:pt x="241" y="59"/>
                </a:lnTo>
                <a:lnTo>
                  <a:pt x="243" y="60"/>
                </a:lnTo>
                <a:lnTo>
                  <a:pt x="245" y="61"/>
                </a:lnTo>
                <a:lnTo>
                  <a:pt x="246" y="63"/>
                </a:lnTo>
                <a:lnTo>
                  <a:pt x="249" y="65"/>
                </a:lnTo>
                <a:lnTo>
                  <a:pt x="250" y="66"/>
                </a:lnTo>
                <a:lnTo>
                  <a:pt x="251" y="67"/>
                </a:lnTo>
                <a:lnTo>
                  <a:pt x="252" y="68"/>
                </a:lnTo>
                <a:lnTo>
                  <a:pt x="253" y="68"/>
                </a:lnTo>
                <a:lnTo>
                  <a:pt x="255" y="69"/>
                </a:lnTo>
                <a:lnTo>
                  <a:pt x="256" y="69"/>
                </a:lnTo>
                <a:lnTo>
                  <a:pt x="258" y="70"/>
                </a:lnTo>
                <a:lnTo>
                  <a:pt x="260" y="70"/>
                </a:lnTo>
                <a:lnTo>
                  <a:pt x="261" y="70"/>
                </a:lnTo>
                <a:lnTo>
                  <a:pt x="263" y="70"/>
                </a:lnTo>
                <a:lnTo>
                  <a:pt x="266" y="69"/>
                </a:lnTo>
                <a:lnTo>
                  <a:pt x="270" y="68"/>
                </a:lnTo>
                <a:lnTo>
                  <a:pt x="272" y="68"/>
                </a:lnTo>
                <a:lnTo>
                  <a:pt x="272" y="67"/>
                </a:lnTo>
                <a:lnTo>
                  <a:pt x="272" y="67"/>
                </a:lnTo>
                <a:lnTo>
                  <a:pt x="273" y="66"/>
                </a:lnTo>
                <a:lnTo>
                  <a:pt x="274" y="65"/>
                </a:lnTo>
                <a:lnTo>
                  <a:pt x="275" y="65"/>
                </a:lnTo>
                <a:lnTo>
                  <a:pt x="275" y="64"/>
                </a:lnTo>
                <a:lnTo>
                  <a:pt x="277" y="60"/>
                </a:lnTo>
                <a:lnTo>
                  <a:pt x="278" y="56"/>
                </a:lnTo>
                <a:lnTo>
                  <a:pt x="280" y="52"/>
                </a:lnTo>
                <a:lnTo>
                  <a:pt x="281" y="50"/>
                </a:lnTo>
                <a:lnTo>
                  <a:pt x="282" y="47"/>
                </a:lnTo>
                <a:lnTo>
                  <a:pt x="282" y="46"/>
                </a:lnTo>
                <a:lnTo>
                  <a:pt x="282" y="44"/>
                </a:lnTo>
                <a:lnTo>
                  <a:pt x="282" y="40"/>
                </a:lnTo>
                <a:lnTo>
                  <a:pt x="282" y="39"/>
                </a:lnTo>
                <a:lnTo>
                  <a:pt x="283" y="38"/>
                </a:lnTo>
                <a:lnTo>
                  <a:pt x="283" y="37"/>
                </a:lnTo>
                <a:lnTo>
                  <a:pt x="284" y="36"/>
                </a:lnTo>
                <a:lnTo>
                  <a:pt x="284" y="35"/>
                </a:lnTo>
                <a:lnTo>
                  <a:pt x="287" y="33"/>
                </a:lnTo>
                <a:lnTo>
                  <a:pt x="289" y="30"/>
                </a:lnTo>
                <a:lnTo>
                  <a:pt x="290" y="29"/>
                </a:lnTo>
                <a:lnTo>
                  <a:pt x="292" y="28"/>
                </a:lnTo>
                <a:lnTo>
                  <a:pt x="295" y="26"/>
                </a:lnTo>
                <a:lnTo>
                  <a:pt x="296" y="25"/>
                </a:lnTo>
                <a:lnTo>
                  <a:pt x="297" y="24"/>
                </a:lnTo>
                <a:lnTo>
                  <a:pt x="298" y="23"/>
                </a:lnTo>
                <a:lnTo>
                  <a:pt x="298" y="22"/>
                </a:lnTo>
                <a:lnTo>
                  <a:pt x="299" y="21"/>
                </a:lnTo>
                <a:lnTo>
                  <a:pt x="300" y="20"/>
                </a:lnTo>
                <a:lnTo>
                  <a:pt x="301" y="17"/>
                </a:lnTo>
                <a:lnTo>
                  <a:pt x="302" y="16"/>
                </a:lnTo>
                <a:lnTo>
                  <a:pt x="303" y="15"/>
                </a:lnTo>
                <a:lnTo>
                  <a:pt x="304" y="15"/>
                </a:lnTo>
                <a:lnTo>
                  <a:pt x="304" y="15"/>
                </a:lnTo>
                <a:lnTo>
                  <a:pt x="305" y="15"/>
                </a:lnTo>
                <a:lnTo>
                  <a:pt x="307" y="15"/>
                </a:lnTo>
                <a:lnTo>
                  <a:pt x="309" y="15"/>
                </a:lnTo>
                <a:lnTo>
                  <a:pt x="313" y="16"/>
                </a:lnTo>
                <a:lnTo>
                  <a:pt x="315" y="17"/>
                </a:lnTo>
                <a:lnTo>
                  <a:pt x="317" y="17"/>
                </a:lnTo>
                <a:lnTo>
                  <a:pt x="318" y="17"/>
                </a:lnTo>
                <a:lnTo>
                  <a:pt x="319" y="17"/>
                </a:lnTo>
                <a:lnTo>
                  <a:pt x="320" y="17"/>
                </a:lnTo>
                <a:lnTo>
                  <a:pt x="321" y="17"/>
                </a:lnTo>
                <a:lnTo>
                  <a:pt x="321" y="17"/>
                </a:lnTo>
                <a:lnTo>
                  <a:pt x="322" y="17"/>
                </a:lnTo>
                <a:lnTo>
                  <a:pt x="323" y="16"/>
                </a:lnTo>
                <a:lnTo>
                  <a:pt x="324" y="16"/>
                </a:lnTo>
                <a:lnTo>
                  <a:pt x="325" y="15"/>
                </a:lnTo>
                <a:lnTo>
                  <a:pt x="326" y="14"/>
                </a:lnTo>
                <a:lnTo>
                  <a:pt x="326" y="14"/>
                </a:lnTo>
                <a:lnTo>
                  <a:pt x="327" y="13"/>
                </a:lnTo>
                <a:lnTo>
                  <a:pt x="329" y="11"/>
                </a:lnTo>
                <a:lnTo>
                  <a:pt x="330" y="8"/>
                </a:lnTo>
                <a:lnTo>
                  <a:pt x="331" y="6"/>
                </a:lnTo>
                <a:lnTo>
                  <a:pt x="332" y="5"/>
                </a:lnTo>
                <a:lnTo>
                  <a:pt x="332" y="4"/>
                </a:lnTo>
                <a:lnTo>
                  <a:pt x="333" y="3"/>
                </a:lnTo>
                <a:lnTo>
                  <a:pt x="333" y="2"/>
                </a:lnTo>
                <a:lnTo>
                  <a:pt x="333" y="1"/>
                </a:lnTo>
                <a:lnTo>
                  <a:pt x="333" y="1"/>
                </a:lnTo>
                <a:lnTo>
                  <a:pt x="334" y="1"/>
                </a:lnTo>
                <a:lnTo>
                  <a:pt x="334" y="1"/>
                </a:lnTo>
                <a:lnTo>
                  <a:pt x="336" y="1"/>
                </a:lnTo>
                <a:lnTo>
                  <a:pt x="337" y="1"/>
                </a:lnTo>
                <a:lnTo>
                  <a:pt x="339" y="0"/>
                </a:lnTo>
                <a:lnTo>
                  <a:pt x="339" y="0"/>
                </a:lnTo>
                <a:lnTo>
                  <a:pt x="340" y="0"/>
                </a:lnTo>
                <a:lnTo>
                  <a:pt x="340" y="0"/>
                </a:lnTo>
                <a:lnTo>
                  <a:pt x="341" y="0"/>
                </a:lnTo>
                <a:close/>
              </a:path>
            </a:pathLst>
          </a:custGeom>
          <a:solidFill>
            <a:srgbClr val="CCCCCC"/>
          </a:solidFill>
          <a:ln w="98425">
            <a:solidFill>
              <a:srgbClr val="CCCCCC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140" name="Freeform 256">
            <a:extLst>
              <a:ext uri="{FF2B5EF4-FFF2-40B4-BE49-F238E27FC236}">
                <a16:creationId xmlns:a16="http://schemas.microsoft.com/office/drawing/2014/main" id="{09803FE0-5D3B-49BF-A41E-137197FFCE81}"/>
              </a:ext>
            </a:extLst>
          </p:cNvPr>
          <p:cNvSpPr>
            <a:spLocks/>
          </p:cNvSpPr>
          <p:nvPr/>
        </p:nvSpPr>
        <p:spPr bwMode="auto">
          <a:xfrm>
            <a:off x="9550175" y="1971342"/>
            <a:ext cx="744923" cy="604294"/>
          </a:xfrm>
          <a:custGeom>
            <a:avLst/>
            <a:gdLst>
              <a:gd name="T0" fmla="*/ 239 w 731"/>
              <a:gd name="T1" fmla="*/ 12 h 593"/>
              <a:gd name="T2" fmla="*/ 240 w 731"/>
              <a:gd name="T3" fmla="*/ 45 h 593"/>
              <a:gd name="T4" fmla="*/ 240 w 731"/>
              <a:gd name="T5" fmla="*/ 75 h 593"/>
              <a:gd name="T6" fmla="*/ 197 w 731"/>
              <a:gd name="T7" fmla="*/ 97 h 593"/>
              <a:gd name="T8" fmla="*/ 191 w 731"/>
              <a:gd name="T9" fmla="*/ 121 h 593"/>
              <a:gd name="T10" fmla="*/ 227 w 731"/>
              <a:gd name="T11" fmla="*/ 138 h 593"/>
              <a:gd name="T12" fmla="*/ 257 w 731"/>
              <a:gd name="T13" fmla="*/ 180 h 593"/>
              <a:gd name="T14" fmla="*/ 287 w 731"/>
              <a:gd name="T15" fmla="*/ 213 h 593"/>
              <a:gd name="T16" fmla="*/ 326 w 731"/>
              <a:gd name="T17" fmla="*/ 215 h 593"/>
              <a:gd name="T18" fmla="*/ 372 w 731"/>
              <a:gd name="T19" fmla="*/ 197 h 593"/>
              <a:gd name="T20" fmla="*/ 360 w 731"/>
              <a:gd name="T21" fmla="*/ 180 h 593"/>
              <a:gd name="T22" fmla="*/ 370 w 731"/>
              <a:gd name="T23" fmla="*/ 165 h 593"/>
              <a:gd name="T24" fmla="*/ 401 w 731"/>
              <a:gd name="T25" fmla="*/ 202 h 593"/>
              <a:gd name="T26" fmla="*/ 432 w 731"/>
              <a:gd name="T27" fmla="*/ 205 h 593"/>
              <a:gd name="T28" fmla="*/ 455 w 731"/>
              <a:gd name="T29" fmla="*/ 220 h 593"/>
              <a:gd name="T30" fmla="*/ 484 w 731"/>
              <a:gd name="T31" fmla="*/ 248 h 593"/>
              <a:gd name="T32" fmla="*/ 501 w 731"/>
              <a:gd name="T33" fmla="*/ 238 h 593"/>
              <a:gd name="T34" fmla="*/ 546 w 731"/>
              <a:gd name="T35" fmla="*/ 246 h 593"/>
              <a:gd name="T36" fmla="*/ 585 w 731"/>
              <a:gd name="T37" fmla="*/ 256 h 593"/>
              <a:gd name="T38" fmla="*/ 599 w 731"/>
              <a:gd name="T39" fmla="*/ 251 h 593"/>
              <a:gd name="T40" fmla="*/ 608 w 731"/>
              <a:gd name="T41" fmla="*/ 282 h 593"/>
              <a:gd name="T42" fmla="*/ 607 w 731"/>
              <a:gd name="T43" fmla="*/ 317 h 593"/>
              <a:gd name="T44" fmla="*/ 635 w 731"/>
              <a:gd name="T45" fmla="*/ 380 h 593"/>
              <a:gd name="T46" fmla="*/ 676 w 731"/>
              <a:gd name="T47" fmla="*/ 399 h 593"/>
              <a:gd name="T48" fmla="*/ 706 w 731"/>
              <a:gd name="T49" fmla="*/ 407 h 593"/>
              <a:gd name="T50" fmla="*/ 730 w 731"/>
              <a:gd name="T51" fmla="*/ 482 h 593"/>
              <a:gd name="T52" fmla="*/ 712 w 731"/>
              <a:gd name="T53" fmla="*/ 510 h 593"/>
              <a:gd name="T54" fmla="*/ 658 w 731"/>
              <a:gd name="T55" fmla="*/ 518 h 593"/>
              <a:gd name="T56" fmla="*/ 612 w 731"/>
              <a:gd name="T57" fmla="*/ 519 h 593"/>
              <a:gd name="T58" fmla="*/ 599 w 731"/>
              <a:gd name="T59" fmla="*/ 544 h 593"/>
              <a:gd name="T60" fmla="*/ 561 w 731"/>
              <a:gd name="T61" fmla="*/ 592 h 593"/>
              <a:gd name="T62" fmla="*/ 532 w 731"/>
              <a:gd name="T63" fmla="*/ 585 h 593"/>
              <a:gd name="T64" fmla="*/ 501 w 731"/>
              <a:gd name="T65" fmla="*/ 547 h 593"/>
              <a:gd name="T66" fmla="*/ 466 w 731"/>
              <a:gd name="T67" fmla="*/ 536 h 593"/>
              <a:gd name="T68" fmla="*/ 416 w 731"/>
              <a:gd name="T69" fmla="*/ 519 h 593"/>
              <a:gd name="T70" fmla="*/ 362 w 731"/>
              <a:gd name="T71" fmla="*/ 518 h 593"/>
              <a:gd name="T72" fmla="*/ 332 w 731"/>
              <a:gd name="T73" fmla="*/ 509 h 593"/>
              <a:gd name="T74" fmla="*/ 309 w 731"/>
              <a:gd name="T75" fmla="*/ 501 h 593"/>
              <a:gd name="T76" fmla="*/ 305 w 731"/>
              <a:gd name="T77" fmla="*/ 481 h 593"/>
              <a:gd name="T78" fmla="*/ 260 w 731"/>
              <a:gd name="T79" fmla="*/ 429 h 593"/>
              <a:gd name="T80" fmla="*/ 240 w 731"/>
              <a:gd name="T81" fmla="*/ 425 h 593"/>
              <a:gd name="T82" fmla="*/ 232 w 731"/>
              <a:gd name="T83" fmla="*/ 388 h 593"/>
              <a:gd name="T84" fmla="*/ 217 w 731"/>
              <a:gd name="T85" fmla="*/ 368 h 593"/>
              <a:gd name="T86" fmla="*/ 169 w 731"/>
              <a:gd name="T87" fmla="*/ 364 h 593"/>
              <a:gd name="T88" fmla="*/ 148 w 731"/>
              <a:gd name="T89" fmla="*/ 336 h 593"/>
              <a:gd name="T90" fmla="*/ 134 w 731"/>
              <a:gd name="T91" fmla="*/ 299 h 593"/>
              <a:gd name="T92" fmla="*/ 126 w 731"/>
              <a:gd name="T93" fmla="*/ 324 h 593"/>
              <a:gd name="T94" fmla="*/ 110 w 731"/>
              <a:gd name="T95" fmla="*/ 334 h 593"/>
              <a:gd name="T96" fmla="*/ 91 w 731"/>
              <a:gd name="T97" fmla="*/ 338 h 593"/>
              <a:gd name="T98" fmla="*/ 85 w 731"/>
              <a:gd name="T99" fmla="*/ 307 h 593"/>
              <a:gd name="T100" fmla="*/ 47 w 731"/>
              <a:gd name="T101" fmla="*/ 331 h 593"/>
              <a:gd name="T102" fmla="*/ 29 w 731"/>
              <a:gd name="T103" fmla="*/ 316 h 593"/>
              <a:gd name="T104" fmla="*/ 7 w 731"/>
              <a:gd name="T105" fmla="*/ 308 h 593"/>
              <a:gd name="T106" fmla="*/ 5 w 731"/>
              <a:gd name="T107" fmla="*/ 274 h 593"/>
              <a:gd name="T108" fmla="*/ 15 w 731"/>
              <a:gd name="T109" fmla="*/ 244 h 593"/>
              <a:gd name="T110" fmla="*/ 8 w 731"/>
              <a:gd name="T111" fmla="*/ 205 h 593"/>
              <a:gd name="T112" fmla="*/ 28 w 731"/>
              <a:gd name="T113" fmla="*/ 149 h 593"/>
              <a:gd name="T114" fmla="*/ 56 w 731"/>
              <a:gd name="T115" fmla="*/ 100 h 593"/>
              <a:gd name="T116" fmla="*/ 93 w 731"/>
              <a:gd name="T117" fmla="*/ 74 h 593"/>
              <a:gd name="T118" fmla="*/ 110 w 731"/>
              <a:gd name="T119" fmla="*/ 48 h 593"/>
              <a:gd name="T120" fmla="*/ 162 w 731"/>
              <a:gd name="T121" fmla="*/ 34 h 593"/>
              <a:gd name="T122" fmla="*/ 203 w 731"/>
              <a:gd name="T123" fmla="*/ 26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731" h="593">
                <a:moveTo>
                  <a:pt x="222" y="0"/>
                </a:moveTo>
                <a:lnTo>
                  <a:pt x="222" y="0"/>
                </a:lnTo>
                <a:lnTo>
                  <a:pt x="223" y="0"/>
                </a:lnTo>
                <a:lnTo>
                  <a:pt x="224" y="1"/>
                </a:lnTo>
                <a:lnTo>
                  <a:pt x="225" y="1"/>
                </a:lnTo>
                <a:lnTo>
                  <a:pt x="226" y="2"/>
                </a:lnTo>
                <a:lnTo>
                  <a:pt x="228" y="3"/>
                </a:lnTo>
                <a:lnTo>
                  <a:pt x="228" y="3"/>
                </a:lnTo>
                <a:lnTo>
                  <a:pt x="229" y="4"/>
                </a:lnTo>
                <a:lnTo>
                  <a:pt x="231" y="5"/>
                </a:lnTo>
                <a:lnTo>
                  <a:pt x="231" y="6"/>
                </a:lnTo>
                <a:lnTo>
                  <a:pt x="232" y="7"/>
                </a:lnTo>
                <a:lnTo>
                  <a:pt x="233" y="8"/>
                </a:lnTo>
                <a:lnTo>
                  <a:pt x="233" y="10"/>
                </a:lnTo>
                <a:lnTo>
                  <a:pt x="233" y="10"/>
                </a:lnTo>
                <a:lnTo>
                  <a:pt x="233" y="10"/>
                </a:lnTo>
                <a:lnTo>
                  <a:pt x="235" y="11"/>
                </a:lnTo>
                <a:lnTo>
                  <a:pt x="236" y="11"/>
                </a:lnTo>
                <a:lnTo>
                  <a:pt x="237" y="11"/>
                </a:lnTo>
                <a:lnTo>
                  <a:pt x="238" y="12"/>
                </a:lnTo>
                <a:lnTo>
                  <a:pt x="239" y="12"/>
                </a:lnTo>
                <a:lnTo>
                  <a:pt x="239" y="13"/>
                </a:lnTo>
                <a:lnTo>
                  <a:pt x="240" y="14"/>
                </a:lnTo>
                <a:lnTo>
                  <a:pt x="240" y="14"/>
                </a:lnTo>
                <a:lnTo>
                  <a:pt x="240" y="15"/>
                </a:lnTo>
                <a:lnTo>
                  <a:pt x="240" y="16"/>
                </a:lnTo>
                <a:lnTo>
                  <a:pt x="240" y="17"/>
                </a:lnTo>
                <a:lnTo>
                  <a:pt x="240" y="18"/>
                </a:lnTo>
                <a:lnTo>
                  <a:pt x="239" y="20"/>
                </a:lnTo>
                <a:lnTo>
                  <a:pt x="237" y="26"/>
                </a:lnTo>
                <a:lnTo>
                  <a:pt x="236" y="28"/>
                </a:lnTo>
                <a:lnTo>
                  <a:pt x="236" y="30"/>
                </a:lnTo>
                <a:lnTo>
                  <a:pt x="235" y="31"/>
                </a:lnTo>
                <a:lnTo>
                  <a:pt x="235" y="33"/>
                </a:lnTo>
                <a:lnTo>
                  <a:pt x="235" y="35"/>
                </a:lnTo>
                <a:lnTo>
                  <a:pt x="235" y="36"/>
                </a:lnTo>
                <a:lnTo>
                  <a:pt x="236" y="38"/>
                </a:lnTo>
                <a:lnTo>
                  <a:pt x="236" y="39"/>
                </a:lnTo>
                <a:lnTo>
                  <a:pt x="237" y="41"/>
                </a:lnTo>
                <a:lnTo>
                  <a:pt x="237" y="42"/>
                </a:lnTo>
                <a:lnTo>
                  <a:pt x="238" y="44"/>
                </a:lnTo>
                <a:lnTo>
                  <a:pt x="240" y="45"/>
                </a:lnTo>
                <a:lnTo>
                  <a:pt x="243" y="50"/>
                </a:lnTo>
                <a:lnTo>
                  <a:pt x="245" y="52"/>
                </a:lnTo>
                <a:lnTo>
                  <a:pt x="246" y="53"/>
                </a:lnTo>
                <a:lnTo>
                  <a:pt x="246" y="54"/>
                </a:lnTo>
                <a:lnTo>
                  <a:pt x="247" y="55"/>
                </a:lnTo>
                <a:lnTo>
                  <a:pt x="247" y="56"/>
                </a:lnTo>
                <a:lnTo>
                  <a:pt x="247" y="58"/>
                </a:lnTo>
                <a:lnTo>
                  <a:pt x="248" y="60"/>
                </a:lnTo>
                <a:lnTo>
                  <a:pt x="248" y="62"/>
                </a:lnTo>
                <a:lnTo>
                  <a:pt x="248" y="64"/>
                </a:lnTo>
                <a:lnTo>
                  <a:pt x="247" y="66"/>
                </a:lnTo>
                <a:lnTo>
                  <a:pt x="247" y="67"/>
                </a:lnTo>
                <a:lnTo>
                  <a:pt x="247" y="69"/>
                </a:lnTo>
                <a:lnTo>
                  <a:pt x="246" y="70"/>
                </a:lnTo>
                <a:lnTo>
                  <a:pt x="246" y="71"/>
                </a:lnTo>
                <a:lnTo>
                  <a:pt x="245" y="72"/>
                </a:lnTo>
                <a:lnTo>
                  <a:pt x="245" y="72"/>
                </a:lnTo>
                <a:lnTo>
                  <a:pt x="244" y="73"/>
                </a:lnTo>
                <a:lnTo>
                  <a:pt x="242" y="74"/>
                </a:lnTo>
                <a:lnTo>
                  <a:pt x="241" y="75"/>
                </a:lnTo>
                <a:lnTo>
                  <a:pt x="240" y="75"/>
                </a:lnTo>
                <a:lnTo>
                  <a:pt x="239" y="76"/>
                </a:lnTo>
                <a:lnTo>
                  <a:pt x="236" y="77"/>
                </a:lnTo>
                <a:lnTo>
                  <a:pt x="235" y="77"/>
                </a:lnTo>
                <a:lnTo>
                  <a:pt x="233" y="78"/>
                </a:lnTo>
                <a:lnTo>
                  <a:pt x="232" y="79"/>
                </a:lnTo>
                <a:lnTo>
                  <a:pt x="231" y="80"/>
                </a:lnTo>
                <a:lnTo>
                  <a:pt x="230" y="81"/>
                </a:lnTo>
                <a:lnTo>
                  <a:pt x="229" y="81"/>
                </a:lnTo>
                <a:lnTo>
                  <a:pt x="227" y="84"/>
                </a:lnTo>
                <a:lnTo>
                  <a:pt x="227" y="85"/>
                </a:lnTo>
                <a:lnTo>
                  <a:pt x="226" y="86"/>
                </a:lnTo>
                <a:lnTo>
                  <a:pt x="225" y="87"/>
                </a:lnTo>
                <a:lnTo>
                  <a:pt x="224" y="88"/>
                </a:lnTo>
                <a:lnTo>
                  <a:pt x="223" y="88"/>
                </a:lnTo>
                <a:lnTo>
                  <a:pt x="222" y="89"/>
                </a:lnTo>
                <a:lnTo>
                  <a:pt x="221" y="89"/>
                </a:lnTo>
                <a:lnTo>
                  <a:pt x="220" y="90"/>
                </a:lnTo>
                <a:lnTo>
                  <a:pt x="217" y="91"/>
                </a:lnTo>
                <a:lnTo>
                  <a:pt x="210" y="93"/>
                </a:lnTo>
                <a:lnTo>
                  <a:pt x="201" y="96"/>
                </a:lnTo>
                <a:lnTo>
                  <a:pt x="197" y="97"/>
                </a:lnTo>
                <a:lnTo>
                  <a:pt x="189" y="100"/>
                </a:lnTo>
                <a:lnTo>
                  <a:pt x="188" y="100"/>
                </a:lnTo>
                <a:lnTo>
                  <a:pt x="187" y="101"/>
                </a:lnTo>
                <a:lnTo>
                  <a:pt x="186" y="102"/>
                </a:lnTo>
                <a:lnTo>
                  <a:pt x="185" y="103"/>
                </a:lnTo>
                <a:lnTo>
                  <a:pt x="184" y="103"/>
                </a:lnTo>
                <a:lnTo>
                  <a:pt x="184" y="104"/>
                </a:lnTo>
                <a:lnTo>
                  <a:pt x="184" y="105"/>
                </a:lnTo>
                <a:lnTo>
                  <a:pt x="183" y="106"/>
                </a:lnTo>
                <a:lnTo>
                  <a:pt x="183" y="107"/>
                </a:lnTo>
                <a:lnTo>
                  <a:pt x="183" y="109"/>
                </a:lnTo>
                <a:lnTo>
                  <a:pt x="184" y="109"/>
                </a:lnTo>
                <a:lnTo>
                  <a:pt x="184" y="110"/>
                </a:lnTo>
                <a:lnTo>
                  <a:pt x="184" y="112"/>
                </a:lnTo>
                <a:lnTo>
                  <a:pt x="185" y="113"/>
                </a:lnTo>
                <a:lnTo>
                  <a:pt x="186" y="114"/>
                </a:lnTo>
                <a:lnTo>
                  <a:pt x="187" y="115"/>
                </a:lnTo>
                <a:lnTo>
                  <a:pt x="187" y="117"/>
                </a:lnTo>
                <a:lnTo>
                  <a:pt x="188" y="118"/>
                </a:lnTo>
                <a:lnTo>
                  <a:pt x="189" y="119"/>
                </a:lnTo>
                <a:lnTo>
                  <a:pt x="191" y="121"/>
                </a:lnTo>
                <a:lnTo>
                  <a:pt x="196" y="125"/>
                </a:lnTo>
                <a:lnTo>
                  <a:pt x="198" y="127"/>
                </a:lnTo>
                <a:lnTo>
                  <a:pt x="200" y="129"/>
                </a:lnTo>
                <a:lnTo>
                  <a:pt x="203" y="132"/>
                </a:lnTo>
                <a:lnTo>
                  <a:pt x="204" y="134"/>
                </a:lnTo>
                <a:lnTo>
                  <a:pt x="205" y="135"/>
                </a:lnTo>
                <a:lnTo>
                  <a:pt x="207" y="136"/>
                </a:lnTo>
                <a:lnTo>
                  <a:pt x="208" y="137"/>
                </a:lnTo>
                <a:lnTo>
                  <a:pt x="210" y="138"/>
                </a:lnTo>
                <a:lnTo>
                  <a:pt x="212" y="138"/>
                </a:lnTo>
                <a:lnTo>
                  <a:pt x="214" y="139"/>
                </a:lnTo>
                <a:lnTo>
                  <a:pt x="215" y="139"/>
                </a:lnTo>
                <a:lnTo>
                  <a:pt x="216" y="138"/>
                </a:lnTo>
                <a:lnTo>
                  <a:pt x="217" y="138"/>
                </a:lnTo>
                <a:lnTo>
                  <a:pt x="220" y="137"/>
                </a:lnTo>
                <a:lnTo>
                  <a:pt x="221" y="137"/>
                </a:lnTo>
                <a:lnTo>
                  <a:pt x="222" y="137"/>
                </a:lnTo>
                <a:lnTo>
                  <a:pt x="223" y="137"/>
                </a:lnTo>
                <a:lnTo>
                  <a:pt x="224" y="137"/>
                </a:lnTo>
                <a:lnTo>
                  <a:pt x="226" y="137"/>
                </a:lnTo>
                <a:lnTo>
                  <a:pt x="227" y="138"/>
                </a:lnTo>
                <a:lnTo>
                  <a:pt x="228" y="138"/>
                </a:lnTo>
                <a:lnTo>
                  <a:pt x="229" y="138"/>
                </a:lnTo>
                <a:lnTo>
                  <a:pt x="230" y="139"/>
                </a:lnTo>
                <a:lnTo>
                  <a:pt x="231" y="140"/>
                </a:lnTo>
                <a:lnTo>
                  <a:pt x="233" y="141"/>
                </a:lnTo>
                <a:lnTo>
                  <a:pt x="234" y="142"/>
                </a:lnTo>
                <a:lnTo>
                  <a:pt x="235" y="144"/>
                </a:lnTo>
                <a:lnTo>
                  <a:pt x="237" y="145"/>
                </a:lnTo>
                <a:lnTo>
                  <a:pt x="238" y="146"/>
                </a:lnTo>
                <a:lnTo>
                  <a:pt x="240" y="151"/>
                </a:lnTo>
                <a:lnTo>
                  <a:pt x="242" y="153"/>
                </a:lnTo>
                <a:lnTo>
                  <a:pt x="247" y="159"/>
                </a:lnTo>
                <a:lnTo>
                  <a:pt x="248" y="161"/>
                </a:lnTo>
                <a:lnTo>
                  <a:pt x="250" y="164"/>
                </a:lnTo>
                <a:lnTo>
                  <a:pt x="250" y="165"/>
                </a:lnTo>
                <a:lnTo>
                  <a:pt x="251" y="166"/>
                </a:lnTo>
                <a:lnTo>
                  <a:pt x="252" y="169"/>
                </a:lnTo>
                <a:lnTo>
                  <a:pt x="253" y="170"/>
                </a:lnTo>
                <a:lnTo>
                  <a:pt x="255" y="176"/>
                </a:lnTo>
                <a:lnTo>
                  <a:pt x="256" y="178"/>
                </a:lnTo>
                <a:lnTo>
                  <a:pt x="257" y="180"/>
                </a:lnTo>
                <a:lnTo>
                  <a:pt x="258" y="185"/>
                </a:lnTo>
                <a:lnTo>
                  <a:pt x="260" y="190"/>
                </a:lnTo>
                <a:lnTo>
                  <a:pt x="261" y="191"/>
                </a:lnTo>
                <a:lnTo>
                  <a:pt x="262" y="192"/>
                </a:lnTo>
                <a:lnTo>
                  <a:pt x="263" y="193"/>
                </a:lnTo>
                <a:lnTo>
                  <a:pt x="264" y="194"/>
                </a:lnTo>
                <a:lnTo>
                  <a:pt x="265" y="195"/>
                </a:lnTo>
                <a:lnTo>
                  <a:pt x="266" y="196"/>
                </a:lnTo>
                <a:lnTo>
                  <a:pt x="269" y="198"/>
                </a:lnTo>
                <a:lnTo>
                  <a:pt x="271" y="199"/>
                </a:lnTo>
                <a:lnTo>
                  <a:pt x="276" y="201"/>
                </a:lnTo>
                <a:lnTo>
                  <a:pt x="277" y="202"/>
                </a:lnTo>
                <a:lnTo>
                  <a:pt x="279" y="203"/>
                </a:lnTo>
                <a:lnTo>
                  <a:pt x="280" y="204"/>
                </a:lnTo>
                <a:lnTo>
                  <a:pt x="281" y="205"/>
                </a:lnTo>
                <a:lnTo>
                  <a:pt x="282" y="206"/>
                </a:lnTo>
                <a:lnTo>
                  <a:pt x="283" y="207"/>
                </a:lnTo>
                <a:lnTo>
                  <a:pt x="284" y="210"/>
                </a:lnTo>
                <a:lnTo>
                  <a:pt x="285" y="211"/>
                </a:lnTo>
                <a:lnTo>
                  <a:pt x="286" y="212"/>
                </a:lnTo>
                <a:lnTo>
                  <a:pt x="287" y="213"/>
                </a:lnTo>
                <a:lnTo>
                  <a:pt x="289" y="215"/>
                </a:lnTo>
                <a:lnTo>
                  <a:pt x="290" y="217"/>
                </a:lnTo>
                <a:lnTo>
                  <a:pt x="294" y="219"/>
                </a:lnTo>
                <a:lnTo>
                  <a:pt x="295" y="220"/>
                </a:lnTo>
                <a:lnTo>
                  <a:pt x="296" y="220"/>
                </a:lnTo>
                <a:lnTo>
                  <a:pt x="298" y="221"/>
                </a:lnTo>
                <a:lnTo>
                  <a:pt x="300" y="222"/>
                </a:lnTo>
                <a:lnTo>
                  <a:pt x="301" y="222"/>
                </a:lnTo>
                <a:lnTo>
                  <a:pt x="302" y="222"/>
                </a:lnTo>
                <a:lnTo>
                  <a:pt x="303" y="222"/>
                </a:lnTo>
                <a:lnTo>
                  <a:pt x="304" y="222"/>
                </a:lnTo>
                <a:lnTo>
                  <a:pt x="306" y="222"/>
                </a:lnTo>
                <a:lnTo>
                  <a:pt x="311" y="221"/>
                </a:lnTo>
                <a:lnTo>
                  <a:pt x="314" y="221"/>
                </a:lnTo>
                <a:lnTo>
                  <a:pt x="316" y="221"/>
                </a:lnTo>
                <a:lnTo>
                  <a:pt x="318" y="220"/>
                </a:lnTo>
                <a:lnTo>
                  <a:pt x="319" y="219"/>
                </a:lnTo>
                <a:lnTo>
                  <a:pt x="321" y="218"/>
                </a:lnTo>
                <a:lnTo>
                  <a:pt x="323" y="217"/>
                </a:lnTo>
                <a:lnTo>
                  <a:pt x="324" y="216"/>
                </a:lnTo>
                <a:lnTo>
                  <a:pt x="326" y="215"/>
                </a:lnTo>
                <a:lnTo>
                  <a:pt x="332" y="209"/>
                </a:lnTo>
                <a:lnTo>
                  <a:pt x="334" y="207"/>
                </a:lnTo>
                <a:lnTo>
                  <a:pt x="335" y="206"/>
                </a:lnTo>
                <a:lnTo>
                  <a:pt x="337" y="205"/>
                </a:lnTo>
                <a:lnTo>
                  <a:pt x="339" y="204"/>
                </a:lnTo>
                <a:lnTo>
                  <a:pt x="341" y="202"/>
                </a:lnTo>
                <a:lnTo>
                  <a:pt x="343" y="202"/>
                </a:lnTo>
                <a:lnTo>
                  <a:pt x="347" y="200"/>
                </a:lnTo>
                <a:lnTo>
                  <a:pt x="351" y="198"/>
                </a:lnTo>
                <a:lnTo>
                  <a:pt x="352" y="198"/>
                </a:lnTo>
                <a:lnTo>
                  <a:pt x="354" y="197"/>
                </a:lnTo>
                <a:lnTo>
                  <a:pt x="355" y="197"/>
                </a:lnTo>
                <a:lnTo>
                  <a:pt x="356" y="197"/>
                </a:lnTo>
                <a:lnTo>
                  <a:pt x="358" y="197"/>
                </a:lnTo>
                <a:lnTo>
                  <a:pt x="364" y="197"/>
                </a:lnTo>
                <a:lnTo>
                  <a:pt x="366" y="197"/>
                </a:lnTo>
                <a:lnTo>
                  <a:pt x="369" y="197"/>
                </a:lnTo>
                <a:lnTo>
                  <a:pt x="370" y="197"/>
                </a:lnTo>
                <a:lnTo>
                  <a:pt x="371" y="197"/>
                </a:lnTo>
                <a:lnTo>
                  <a:pt x="372" y="197"/>
                </a:lnTo>
                <a:lnTo>
                  <a:pt x="372" y="197"/>
                </a:lnTo>
                <a:lnTo>
                  <a:pt x="373" y="196"/>
                </a:lnTo>
                <a:lnTo>
                  <a:pt x="373" y="196"/>
                </a:lnTo>
                <a:lnTo>
                  <a:pt x="373" y="195"/>
                </a:lnTo>
                <a:lnTo>
                  <a:pt x="373" y="193"/>
                </a:lnTo>
                <a:lnTo>
                  <a:pt x="373" y="191"/>
                </a:lnTo>
                <a:lnTo>
                  <a:pt x="373" y="190"/>
                </a:lnTo>
                <a:lnTo>
                  <a:pt x="373" y="188"/>
                </a:lnTo>
                <a:lnTo>
                  <a:pt x="373" y="187"/>
                </a:lnTo>
                <a:lnTo>
                  <a:pt x="372" y="186"/>
                </a:lnTo>
                <a:lnTo>
                  <a:pt x="372" y="185"/>
                </a:lnTo>
                <a:lnTo>
                  <a:pt x="372" y="185"/>
                </a:lnTo>
                <a:lnTo>
                  <a:pt x="371" y="184"/>
                </a:lnTo>
                <a:lnTo>
                  <a:pt x="370" y="183"/>
                </a:lnTo>
                <a:lnTo>
                  <a:pt x="369" y="183"/>
                </a:lnTo>
                <a:lnTo>
                  <a:pt x="368" y="182"/>
                </a:lnTo>
                <a:lnTo>
                  <a:pt x="366" y="182"/>
                </a:lnTo>
                <a:lnTo>
                  <a:pt x="363" y="181"/>
                </a:lnTo>
                <a:lnTo>
                  <a:pt x="362" y="181"/>
                </a:lnTo>
                <a:lnTo>
                  <a:pt x="361" y="180"/>
                </a:lnTo>
                <a:lnTo>
                  <a:pt x="361" y="180"/>
                </a:lnTo>
                <a:lnTo>
                  <a:pt x="360" y="180"/>
                </a:lnTo>
                <a:lnTo>
                  <a:pt x="360" y="179"/>
                </a:lnTo>
                <a:lnTo>
                  <a:pt x="360" y="179"/>
                </a:lnTo>
                <a:lnTo>
                  <a:pt x="359" y="178"/>
                </a:lnTo>
                <a:lnTo>
                  <a:pt x="359" y="177"/>
                </a:lnTo>
                <a:lnTo>
                  <a:pt x="359" y="176"/>
                </a:lnTo>
                <a:lnTo>
                  <a:pt x="359" y="175"/>
                </a:lnTo>
                <a:lnTo>
                  <a:pt x="359" y="174"/>
                </a:lnTo>
                <a:lnTo>
                  <a:pt x="359" y="173"/>
                </a:lnTo>
                <a:lnTo>
                  <a:pt x="359" y="172"/>
                </a:lnTo>
                <a:lnTo>
                  <a:pt x="360" y="171"/>
                </a:lnTo>
                <a:lnTo>
                  <a:pt x="360" y="170"/>
                </a:lnTo>
                <a:lnTo>
                  <a:pt x="361" y="169"/>
                </a:lnTo>
                <a:lnTo>
                  <a:pt x="362" y="168"/>
                </a:lnTo>
                <a:lnTo>
                  <a:pt x="363" y="167"/>
                </a:lnTo>
                <a:lnTo>
                  <a:pt x="364" y="166"/>
                </a:lnTo>
                <a:lnTo>
                  <a:pt x="365" y="166"/>
                </a:lnTo>
                <a:lnTo>
                  <a:pt x="366" y="165"/>
                </a:lnTo>
                <a:lnTo>
                  <a:pt x="367" y="165"/>
                </a:lnTo>
                <a:lnTo>
                  <a:pt x="368" y="165"/>
                </a:lnTo>
                <a:lnTo>
                  <a:pt x="369" y="165"/>
                </a:lnTo>
                <a:lnTo>
                  <a:pt x="370" y="165"/>
                </a:lnTo>
                <a:lnTo>
                  <a:pt x="372" y="165"/>
                </a:lnTo>
                <a:lnTo>
                  <a:pt x="373" y="165"/>
                </a:lnTo>
                <a:lnTo>
                  <a:pt x="375" y="166"/>
                </a:lnTo>
                <a:lnTo>
                  <a:pt x="377" y="167"/>
                </a:lnTo>
                <a:lnTo>
                  <a:pt x="379" y="168"/>
                </a:lnTo>
                <a:lnTo>
                  <a:pt x="380" y="169"/>
                </a:lnTo>
                <a:lnTo>
                  <a:pt x="381" y="170"/>
                </a:lnTo>
                <a:lnTo>
                  <a:pt x="386" y="173"/>
                </a:lnTo>
                <a:lnTo>
                  <a:pt x="387" y="175"/>
                </a:lnTo>
                <a:lnTo>
                  <a:pt x="388" y="176"/>
                </a:lnTo>
                <a:lnTo>
                  <a:pt x="389" y="177"/>
                </a:lnTo>
                <a:lnTo>
                  <a:pt x="390" y="179"/>
                </a:lnTo>
                <a:lnTo>
                  <a:pt x="394" y="187"/>
                </a:lnTo>
                <a:lnTo>
                  <a:pt x="395" y="188"/>
                </a:lnTo>
                <a:lnTo>
                  <a:pt x="395" y="189"/>
                </a:lnTo>
                <a:lnTo>
                  <a:pt x="397" y="194"/>
                </a:lnTo>
                <a:lnTo>
                  <a:pt x="397" y="196"/>
                </a:lnTo>
                <a:lnTo>
                  <a:pt x="398" y="197"/>
                </a:lnTo>
                <a:lnTo>
                  <a:pt x="399" y="199"/>
                </a:lnTo>
                <a:lnTo>
                  <a:pt x="400" y="200"/>
                </a:lnTo>
                <a:lnTo>
                  <a:pt x="401" y="202"/>
                </a:lnTo>
                <a:lnTo>
                  <a:pt x="402" y="202"/>
                </a:lnTo>
                <a:lnTo>
                  <a:pt x="403" y="203"/>
                </a:lnTo>
                <a:lnTo>
                  <a:pt x="404" y="204"/>
                </a:lnTo>
                <a:lnTo>
                  <a:pt x="405" y="204"/>
                </a:lnTo>
                <a:lnTo>
                  <a:pt x="406" y="205"/>
                </a:lnTo>
                <a:lnTo>
                  <a:pt x="407" y="205"/>
                </a:lnTo>
                <a:lnTo>
                  <a:pt x="411" y="207"/>
                </a:lnTo>
                <a:lnTo>
                  <a:pt x="418" y="209"/>
                </a:lnTo>
                <a:lnTo>
                  <a:pt x="419" y="210"/>
                </a:lnTo>
                <a:lnTo>
                  <a:pt x="420" y="210"/>
                </a:lnTo>
                <a:lnTo>
                  <a:pt x="421" y="210"/>
                </a:lnTo>
                <a:lnTo>
                  <a:pt x="422" y="210"/>
                </a:lnTo>
                <a:lnTo>
                  <a:pt x="423" y="209"/>
                </a:lnTo>
                <a:lnTo>
                  <a:pt x="424" y="209"/>
                </a:lnTo>
                <a:lnTo>
                  <a:pt x="425" y="209"/>
                </a:lnTo>
                <a:lnTo>
                  <a:pt x="426" y="208"/>
                </a:lnTo>
                <a:lnTo>
                  <a:pt x="428" y="206"/>
                </a:lnTo>
                <a:lnTo>
                  <a:pt x="429" y="206"/>
                </a:lnTo>
                <a:lnTo>
                  <a:pt x="430" y="205"/>
                </a:lnTo>
                <a:lnTo>
                  <a:pt x="431" y="205"/>
                </a:lnTo>
                <a:lnTo>
                  <a:pt x="432" y="205"/>
                </a:lnTo>
                <a:lnTo>
                  <a:pt x="432" y="204"/>
                </a:lnTo>
                <a:lnTo>
                  <a:pt x="434" y="204"/>
                </a:lnTo>
                <a:lnTo>
                  <a:pt x="435" y="204"/>
                </a:lnTo>
                <a:lnTo>
                  <a:pt x="436" y="205"/>
                </a:lnTo>
                <a:lnTo>
                  <a:pt x="437" y="205"/>
                </a:lnTo>
                <a:lnTo>
                  <a:pt x="439" y="205"/>
                </a:lnTo>
                <a:lnTo>
                  <a:pt x="440" y="206"/>
                </a:lnTo>
                <a:lnTo>
                  <a:pt x="441" y="206"/>
                </a:lnTo>
                <a:lnTo>
                  <a:pt x="441" y="207"/>
                </a:lnTo>
                <a:lnTo>
                  <a:pt x="442" y="207"/>
                </a:lnTo>
                <a:lnTo>
                  <a:pt x="443" y="208"/>
                </a:lnTo>
                <a:lnTo>
                  <a:pt x="444" y="209"/>
                </a:lnTo>
                <a:lnTo>
                  <a:pt x="445" y="211"/>
                </a:lnTo>
                <a:lnTo>
                  <a:pt x="447" y="214"/>
                </a:lnTo>
                <a:lnTo>
                  <a:pt x="448" y="215"/>
                </a:lnTo>
                <a:lnTo>
                  <a:pt x="449" y="217"/>
                </a:lnTo>
                <a:lnTo>
                  <a:pt x="450" y="217"/>
                </a:lnTo>
                <a:lnTo>
                  <a:pt x="451" y="218"/>
                </a:lnTo>
                <a:lnTo>
                  <a:pt x="452" y="219"/>
                </a:lnTo>
                <a:lnTo>
                  <a:pt x="454" y="219"/>
                </a:lnTo>
                <a:lnTo>
                  <a:pt x="455" y="220"/>
                </a:lnTo>
                <a:lnTo>
                  <a:pt x="462" y="222"/>
                </a:lnTo>
                <a:lnTo>
                  <a:pt x="463" y="222"/>
                </a:lnTo>
                <a:lnTo>
                  <a:pt x="465" y="223"/>
                </a:lnTo>
                <a:lnTo>
                  <a:pt x="467" y="224"/>
                </a:lnTo>
                <a:lnTo>
                  <a:pt x="468" y="225"/>
                </a:lnTo>
                <a:lnTo>
                  <a:pt x="470" y="226"/>
                </a:lnTo>
                <a:lnTo>
                  <a:pt x="471" y="226"/>
                </a:lnTo>
                <a:lnTo>
                  <a:pt x="471" y="227"/>
                </a:lnTo>
                <a:lnTo>
                  <a:pt x="472" y="228"/>
                </a:lnTo>
                <a:lnTo>
                  <a:pt x="473" y="229"/>
                </a:lnTo>
                <a:lnTo>
                  <a:pt x="474" y="230"/>
                </a:lnTo>
                <a:lnTo>
                  <a:pt x="475" y="233"/>
                </a:lnTo>
                <a:lnTo>
                  <a:pt x="476" y="238"/>
                </a:lnTo>
                <a:lnTo>
                  <a:pt x="477" y="239"/>
                </a:lnTo>
                <a:lnTo>
                  <a:pt x="478" y="241"/>
                </a:lnTo>
                <a:lnTo>
                  <a:pt x="479" y="242"/>
                </a:lnTo>
                <a:lnTo>
                  <a:pt x="480" y="244"/>
                </a:lnTo>
                <a:lnTo>
                  <a:pt x="481" y="245"/>
                </a:lnTo>
                <a:lnTo>
                  <a:pt x="482" y="246"/>
                </a:lnTo>
                <a:lnTo>
                  <a:pt x="483" y="247"/>
                </a:lnTo>
                <a:lnTo>
                  <a:pt x="484" y="248"/>
                </a:lnTo>
                <a:lnTo>
                  <a:pt x="486" y="249"/>
                </a:lnTo>
                <a:lnTo>
                  <a:pt x="487" y="250"/>
                </a:lnTo>
                <a:lnTo>
                  <a:pt x="488" y="250"/>
                </a:lnTo>
                <a:lnTo>
                  <a:pt x="489" y="251"/>
                </a:lnTo>
                <a:lnTo>
                  <a:pt x="490" y="251"/>
                </a:lnTo>
                <a:lnTo>
                  <a:pt x="491" y="251"/>
                </a:lnTo>
                <a:lnTo>
                  <a:pt x="493" y="251"/>
                </a:lnTo>
                <a:lnTo>
                  <a:pt x="494" y="251"/>
                </a:lnTo>
                <a:lnTo>
                  <a:pt x="494" y="250"/>
                </a:lnTo>
                <a:lnTo>
                  <a:pt x="495" y="250"/>
                </a:lnTo>
                <a:lnTo>
                  <a:pt x="498" y="248"/>
                </a:lnTo>
                <a:lnTo>
                  <a:pt x="500" y="247"/>
                </a:lnTo>
                <a:lnTo>
                  <a:pt x="501" y="246"/>
                </a:lnTo>
                <a:lnTo>
                  <a:pt x="501" y="245"/>
                </a:lnTo>
                <a:lnTo>
                  <a:pt x="502" y="244"/>
                </a:lnTo>
                <a:lnTo>
                  <a:pt x="502" y="244"/>
                </a:lnTo>
                <a:lnTo>
                  <a:pt x="502" y="242"/>
                </a:lnTo>
                <a:lnTo>
                  <a:pt x="502" y="241"/>
                </a:lnTo>
                <a:lnTo>
                  <a:pt x="502" y="240"/>
                </a:lnTo>
                <a:lnTo>
                  <a:pt x="501" y="238"/>
                </a:lnTo>
                <a:lnTo>
                  <a:pt x="501" y="238"/>
                </a:lnTo>
                <a:lnTo>
                  <a:pt x="501" y="237"/>
                </a:lnTo>
                <a:lnTo>
                  <a:pt x="501" y="237"/>
                </a:lnTo>
                <a:lnTo>
                  <a:pt x="502" y="236"/>
                </a:lnTo>
                <a:lnTo>
                  <a:pt x="502" y="236"/>
                </a:lnTo>
                <a:lnTo>
                  <a:pt x="503" y="236"/>
                </a:lnTo>
                <a:lnTo>
                  <a:pt x="504" y="236"/>
                </a:lnTo>
                <a:lnTo>
                  <a:pt x="506" y="237"/>
                </a:lnTo>
                <a:lnTo>
                  <a:pt x="508" y="237"/>
                </a:lnTo>
                <a:lnTo>
                  <a:pt x="513" y="238"/>
                </a:lnTo>
                <a:lnTo>
                  <a:pt x="516" y="239"/>
                </a:lnTo>
                <a:lnTo>
                  <a:pt x="518" y="239"/>
                </a:lnTo>
                <a:lnTo>
                  <a:pt x="520" y="239"/>
                </a:lnTo>
                <a:lnTo>
                  <a:pt x="523" y="240"/>
                </a:lnTo>
                <a:lnTo>
                  <a:pt x="529" y="240"/>
                </a:lnTo>
                <a:lnTo>
                  <a:pt x="532" y="240"/>
                </a:lnTo>
                <a:lnTo>
                  <a:pt x="534" y="240"/>
                </a:lnTo>
                <a:lnTo>
                  <a:pt x="536" y="241"/>
                </a:lnTo>
                <a:lnTo>
                  <a:pt x="536" y="241"/>
                </a:lnTo>
                <a:lnTo>
                  <a:pt x="538" y="241"/>
                </a:lnTo>
                <a:lnTo>
                  <a:pt x="539" y="242"/>
                </a:lnTo>
                <a:lnTo>
                  <a:pt x="546" y="246"/>
                </a:lnTo>
                <a:lnTo>
                  <a:pt x="550" y="248"/>
                </a:lnTo>
                <a:lnTo>
                  <a:pt x="552" y="249"/>
                </a:lnTo>
                <a:lnTo>
                  <a:pt x="554" y="250"/>
                </a:lnTo>
                <a:lnTo>
                  <a:pt x="562" y="256"/>
                </a:lnTo>
                <a:lnTo>
                  <a:pt x="564" y="257"/>
                </a:lnTo>
                <a:lnTo>
                  <a:pt x="565" y="257"/>
                </a:lnTo>
                <a:lnTo>
                  <a:pt x="566" y="258"/>
                </a:lnTo>
                <a:lnTo>
                  <a:pt x="569" y="259"/>
                </a:lnTo>
                <a:lnTo>
                  <a:pt x="571" y="260"/>
                </a:lnTo>
                <a:lnTo>
                  <a:pt x="573" y="260"/>
                </a:lnTo>
                <a:lnTo>
                  <a:pt x="575" y="260"/>
                </a:lnTo>
                <a:lnTo>
                  <a:pt x="577" y="260"/>
                </a:lnTo>
                <a:lnTo>
                  <a:pt x="578" y="260"/>
                </a:lnTo>
                <a:lnTo>
                  <a:pt x="579" y="260"/>
                </a:lnTo>
                <a:lnTo>
                  <a:pt x="580" y="260"/>
                </a:lnTo>
                <a:lnTo>
                  <a:pt x="581" y="260"/>
                </a:lnTo>
                <a:lnTo>
                  <a:pt x="582" y="259"/>
                </a:lnTo>
                <a:lnTo>
                  <a:pt x="583" y="259"/>
                </a:lnTo>
                <a:lnTo>
                  <a:pt x="584" y="258"/>
                </a:lnTo>
                <a:lnTo>
                  <a:pt x="584" y="257"/>
                </a:lnTo>
                <a:lnTo>
                  <a:pt x="585" y="256"/>
                </a:lnTo>
                <a:lnTo>
                  <a:pt x="585" y="256"/>
                </a:lnTo>
                <a:lnTo>
                  <a:pt x="586" y="255"/>
                </a:lnTo>
                <a:lnTo>
                  <a:pt x="586" y="254"/>
                </a:lnTo>
                <a:lnTo>
                  <a:pt x="587" y="251"/>
                </a:lnTo>
                <a:lnTo>
                  <a:pt x="588" y="249"/>
                </a:lnTo>
                <a:lnTo>
                  <a:pt x="588" y="249"/>
                </a:lnTo>
                <a:lnTo>
                  <a:pt x="588" y="248"/>
                </a:lnTo>
                <a:lnTo>
                  <a:pt x="589" y="248"/>
                </a:lnTo>
                <a:lnTo>
                  <a:pt x="589" y="247"/>
                </a:lnTo>
                <a:lnTo>
                  <a:pt x="590" y="247"/>
                </a:lnTo>
                <a:lnTo>
                  <a:pt x="591" y="247"/>
                </a:lnTo>
                <a:lnTo>
                  <a:pt x="591" y="247"/>
                </a:lnTo>
                <a:lnTo>
                  <a:pt x="592" y="247"/>
                </a:lnTo>
                <a:lnTo>
                  <a:pt x="593" y="247"/>
                </a:lnTo>
                <a:lnTo>
                  <a:pt x="594" y="248"/>
                </a:lnTo>
                <a:lnTo>
                  <a:pt x="595" y="248"/>
                </a:lnTo>
                <a:lnTo>
                  <a:pt x="596" y="248"/>
                </a:lnTo>
                <a:lnTo>
                  <a:pt x="597" y="249"/>
                </a:lnTo>
                <a:lnTo>
                  <a:pt x="598" y="249"/>
                </a:lnTo>
                <a:lnTo>
                  <a:pt x="598" y="250"/>
                </a:lnTo>
                <a:lnTo>
                  <a:pt x="599" y="251"/>
                </a:lnTo>
                <a:lnTo>
                  <a:pt x="599" y="252"/>
                </a:lnTo>
                <a:lnTo>
                  <a:pt x="600" y="253"/>
                </a:lnTo>
                <a:lnTo>
                  <a:pt x="600" y="254"/>
                </a:lnTo>
                <a:lnTo>
                  <a:pt x="601" y="256"/>
                </a:lnTo>
                <a:lnTo>
                  <a:pt x="601" y="258"/>
                </a:lnTo>
                <a:lnTo>
                  <a:pt x="601" y="260"/>
                </a:lnTo>
                <a:lnTo>
                  <a:pt x="601" y="265"/>
                </a:lnTo>
                <a:lnTo>
                  <a:pt x="601" y="268"/>
                </a:lnTo>
                <a:lnTo>
                  <a:pt x="601" y="270"/>
                </a:lnTo>
                <a:lnTo>
                  <a:pt x="601" y="271"/>
                </a:lnTo>
                <a:lnTo>
                  <a:pt x="601" y="272"/>
                </a:lnTo>
                <a:lnTo>
                  <a:pt x="601" y="272"/>
                </a:lnTo>
                <a:lnTo>
                  <a:pt x="602" y="274"/>
                </a:lnTo>
                <a:lnTo>
                  <a:pt x="602" y="275"/>
                </a:lnTo>
                <a:lnTo>
                  <a:pt x="602" y="276"/>
                </a:lnTo>
                <a:lnTo>
                  <a:pt x="603" y="276"/>
                </a:lnTo>
                <a:lnTo>
                  <a:pt x="604" y="277"/>
                </a:lnTo>
                <a:lnTo>
                  <a:pt x="604" y="278"/>
                </a:lnTo>
                <a:lnTo>
                  <a:pt x="605" y="279"/>
                </a:lnTo>
                <a:lnTo>
                  <a:pt x="606" y="280"/>
                </a:lnTo>
                <a:lnTo>
                  <a:pt x="608" y="282"/>
                </a:lnTo>
                <a:lnTo>
                  <a:pt x="609" y="283"/>
                </a:lnTo>
                <a:lnTo>
                  <a:pt x="610" y="284"/>
                </a:lnTo>
                <a:lnTo>
                  <a:pt x="610" y="284"/>
                </a:lnTo>
                <a:lnTo>
                  <a:pt x="610" y="285"/>
                </a:lnTo>
                <a:lnTo>
                  <a:pt x="611" y="285"/>
                </a:lnTo>
                <a:lnTo>
                  <a:pt x="611" y="286"/>
                </a:lnTo>
                <a:lnTo>
                  <a:pt x="611" y="287"/>
                </a:lnTo>
                <a:lnTo>
                  <a:pt x="610" y="288"/>
                </a:lnTo>
                <a:lnTo>
                  <a:pt x="610" y="289"/>
                </a:lnTo>
                <a:lnTo>
                  <a:pt x="608" y="292"/>
                </a:lnTo>
                <a:lnTo>
                  <a:pt x="607" y="296"/>
                </a:lnTo>
                <a:lnTo>
                  <a:pt x="605" y="300"/>
                </a:lnTo>
                <a:lnTo>
                  <a:pt x="605" y="301"/>
                </a:lnTo>
                <a:lnTo>
                  <a:pt x="604" y="302"/>
                </a:lnTo>
                <a:lnTo>
                  <a:pt x="604" y="304"/>
                </a:lnTo>
                <a:lnTo>
                  <a:pt x="604" y="306"/>
                </a:lnTo>
                <a:lnTo>
                  <a:pt x="604" y="308"/>
                </a:lnTo>
                <a:lnTo>
                  <a:pt x="605" y="310"/>
                </a:lnTo>
                <a:lnTo>
                  <a:pt x="605" y="312"/>
                </a:lnTo>
                <a:lnTo>
                  <a:pt x="607" y="315"/>
                </a:lnTo>
                <a:lnTo>
                  <a:pt x="607" y="317"/>
                </a:lnTo>
                <a:lnTo>
                  <a:pt x="608" y="319"/>
                </a:lnTo>
                <a:lnTo>
                  <a:pt x="609" y="321"/>
                </a:lnTo>
                <a:lnTo>
                  <a:pt x="611" y="325"/>
                </a:lnTo>
                <a:lnTo>
                  <a:pt x="613" y="330"/>
                </a:lnTo>
                <a:lnTo>
                  <a:pt x="615" y="336"/>
                </a:lnTo>
                <a:lnTo>
                  <a:pt x="620" y="345"/>
                </a:lnTo>
                <a:lnTo>
                  <a:pt x="623" y="353"/>
                </a:lnTo>
                <a:lnTo>
                  <a:pt x="625" y="358"/>
                </a:lnTo>
                <a:lnTo>
                  <a:pt x="626" y="360"/>
                </a:lnTo>
                <a:lnTo>
                  <a:pt x="627" y="361"/>
                </a:lnTo>
                <a:lnTo>
                  <a:pt x="627" y="363"/>
                </a:lnTo>
                <a:lnTo>
                  <a:pt x="629" y="369"/>
                </a:lnTo>
                <a:lnTo>
                  <a:pt x="630" y="371"/>
                </a:lnTo>
                <a:lnTo>
                  <a:pt x="630" y="373"/>
                </a:lnTo>
                <a:lnTo>
                  <a:pt x="631" y="374"/>
                </a:lnTo>
                <a:lnTo>
                  <a:pt x="631" y="375"/>
                </a:lnTo>
                <a:lnTo>
                  <a:pt x="632" y="376"/>
                </a:lnTo>
                <a:lnTo>
                  <a:pt x="633" y="377"/>
                </a:lnTo>
                <a:lnTo>
                  <a:pt x="634" y="378"/>
                </a:lnTo>
                <a:lnTo>
                  <a:pt x="634" y="379"/>
                </a:lnTo>
                <a:lnTo>
                  <a:pt x="635" y="380"/>
                </a:lnTo>
                <a:lnTo>
                  <a:pt x="637" y="380"/>
                </a:lnTo>
                <a:lnTo>
                  <a:pt x="638" y="381"/>
                </a:lnTo>
                <a:lnTo>
                  <a:pt x="639" y="382"/>
                </a:lnTo>
                <a:lnTo>
                  <a:pt x="640" y="382"/>
                </a:lnTo>
                <a:lnTo>
                  <a:pt x="642" y="383"/>
                </a:lnTo>
                <a:lnTo>
                  <a:pt x="648" y="385"/>
                </a:lnTo>
                <a:lnTo>
                  <a:pt x="650" y="385"/>
                </a:lnTo>
                <a:lnTo>
                  <a:pt x="655" y="386"/>
                </a:lnTo>
                <a:lnTo>
                  <a:pt x="657" y="386"/>
                </a:lnTo>
                <a:lnTo>
                  <a:pt x="658" y="386"/>
                </a:lnTo>
                <a:lnTo>
                  <a:pt x="659" y="387"/>
                </a:lnTo>
                <a:lnTo>
                  <a:pt x="661" y="388"/>
                </a:lnTo>
                <a:lnTo>
                  <a:pt x="663" y="388"/>
                </a:lnTo>
                <a:lnTo>
                  <a:pt x="664" y="390"/>
                </a:lnTo>
                <a:lnTo>
                  <a:pt x="666" y="392"/>
                </a:lnTo>
                <a:lnTo>
                  <a:pt x="669" y="395"/>
                </a:lnTo>
                <a:lnTo>
                  <a:pt x="670" y="396"/>
                </a:lnTo>
                <a:lnTo>
                  <a:pt x="671" y="397"/>
                </a:lnTo>
                <a:lnTo>
                  <a:pt x="672" y="397"/>
                </a:lnTo>
                <a:lnTo>
                  <a:pt x="674" y="398"/>
                </a:lnTo>
                <a:lnTo>
                  <a:pt x="676" y="399"/>
                </a:lnTo>
                <a:lnTo>
                  <a:pt x="678" y="399"/>
                </a:lnTo>
                <a:lnTo>
                  <a:pt x="679" y="400"/>
                </a:lnTo>
                <a:lnTo>
                  <a:pt x="681" y="400"/>
                </a:lnTo>
                <a:lnTo>
                  <a:pt x="682" y="400"/>
                </a:lnTo>
                <a:lnTo>
                  <a:pt x="683" y="400"/>
                </a:lnTo>
                <a:lnTo>
                  <a:pt x="684" y="400"/>
                </a:lnTo>
                <a:lnTo>
                  <a:pt x="688" y="399"/>
                </a:lnTo>
                <a:lnTo>
                  <a:pt x="691" y="399"/>
                </a:lnTo>
                <a:lnTo>
                  <a:pt x="693" y="399"/>
                </a:lnTo>
                <a:lnTo>
                  <a:pt x="694" y="399"/>
                </a:lnTo>
                <a:lnTo>
                  <a:pt x="695" y="399"/>
                </a:lnTo>
                <a:lnTo>
                  <a:pt x="696" y="399"/>
                </a:lnTo>
                <a:lnTo>
                  <a:pt x="698" y="400"/>
                </a:lnTo>
                <a:lnTo>
                  <a:pt x="700" y="400"/>
                </a:lnTo>
                <a:lnTo>
                  <a:pt x="701" y="401"/>
                </a:lnTo>
                <a:lnTo>
                  <a:pt x="702" y="402"/>
                </a:lnTo>
                <a:lnTo>
                  <a:pt x="703" y="403"/>
                </a:lnTo>
                <a:lnTo>
                  <a:pt x="704" y="403"/>
                </a:lnTo>
                <a:lnTo>
                  <a:pt x="705" y="404"/>
                </a:lnTo>
                <a:lnTo>
                  <a:pt x="706" y="405"/>
                </a:lnTo>
                <a:lnTo>
                  <a:pt x="706" y="407"/>
                </a:lnTo>
                <a:lnTo>
                  <a:pt x="706" y="408"/>
                </a:lnTo>
                <a:lnTo>
                  <a:pt x="707" y="410"/>
                </a:lnTo>
                <a:lnTo>
                  <a:pt x="708" y="413"/>
                </a:lnTo>
                <a:lnTo>
                  <a:pt x="709" y="419"/>
                </a:lnTo>
                <a:lnTo>
                  <a:pt x="711" y="427"/>
                </a:lnTo>
                <a:lnTo>
                  <a:pt x="715" y="439"/>
                </a:lnTo>
                <a:lnTo>
                  <a:pt x="717" y="447"/>
                </a:lnTo>
                <a:lnTo>
                  <a:pt x="717" y="449"/>
                </a:lnTo>
                <a:lnTo>
                  <a:pt x="718" y="450"/>
                </a:lnTo>
                <a:lnTo>
                  <a:pt x="719" y="452"/>
                </a:lnTo>
                <a:lnTo>
                  <a:pt x="720" y="455"/>
                </a:lnTo>
                <a:lnTo>
                  <a:pt x="721" y="456"/>
                </a:lnTo>
                <a:lnTo>
                  <a:pt x="721" y="458"/>
                </a:lnTo>
                <a:lnTo>
                  <a:pt x="722" y="464"/>
                </a:lnTo>
                <a:lnTo>
                  <a:pt x="723" y="466"/>
                </a:lnTo>
                <a:lnTo>
                  <a:pt x="723" y="468"/>
                </a:lnTo>
                <a:lnTo>
                  <a:pt x="724" y="471"/>
                </a:lnTo>
                <a:lnTo>
                  <a:pt x="725" y="474"/>
                </a:lnTo>
                <a:lnTo>
                  <a:pt x="726" y="475"/>
                </a:lnTo>
                <a:lnTo>
                  <a:pt x="728" y="479"/>
                </a:lnTo>
                <a:lnTo>
                  <a:pt x="730" y="482"/>
                </a:lnTo>
                <a:lnTo>
                  <a:pt x="730" y="484"/>
                </a:lnTo>
                <a:lnTo>
                  <a:pt x="731" y="485"/>
                </a:lnTo>
                <a:lnTo>
                  <a:pt x="731" y="487"/>
                </a:lnTo>
                <a:lnTo>
                  <a:pt x="731" y="488"/>
                </a:lnTo>
                <a:lnTo>
                  <a:pt x="731" y="490"/>
                </a:lnTo>
                <a:lnTo>
                  <a:pt x="731" y="491"/>
                </a:lnTo>
                <a:lnTo>
                  <a:pt x="730" y="492"/>
                </a:lnTo>
                <a:lnTo>
                  <a:pt x="729" y="496"/>
                </a:lnTo>
                <a:lnTo>
                  <a:pt x="728" y="499"/>
                </a:lnTo>
                <a:lnTo>
                  <a:pt x="727" y="502"/>
                </a:lnTo>
                <a:lnTo>
                  <a:pt x="727" y="503"/>
                </a:lnTo>
                <a:lnTo>
                  <a:pt x="727" y="504"/>
                </a:lnTo>
                <a:lnTo>
                  <a:pt x="726" y="504"/>
                </a:lnTo>
                <a:lnTo>
                  <a:pt x="725" y="505"/>
                </a:lnTo>
                <a:lnTo>
                  <a:pt x="725" y="505"/>
                </a:lnTo>
                <a:lnTo>
                  <a:pt x="724" y="506"/>
                </a:lnTo>
                <a:lnTo>
                  <a:pt x="722" y="506"/>
                </a:lnTo>
                <a:lnTo>
                  <a:pt x="718" y="508"/>
                </a:lnTo>
                <a:lnTo>
                  <a:pt x="716" y="508"/>
                </a:lnTo>
                <a:lnTo>
                  <a:pt x="714" y="509"/>
                </a:lnTo>
                <a:lnTo>
                  <a:pt x="712" y="510"/>
                </a:lnTo>
                <a:lnTo>
                  <a:pt x="707" y="513"/>
                </a:lnTo>
                <a:lnTo>
                  <a:pt x="704" y="514"/>
                </a:lnTo>
                <a:lnTo>
                  <a:pt x="701" y="516"/>
                </a:lnTo>
                <a:lnTo>
                  <a:pt x="696" y="520"/>
                </a:lnTo>
                <a:lnTo>
                  <a:pt x="694" y="521"/>
                </a:lnTo>
                <a:lnTo>
                  <a:pt x="692" y="522"/>
                </a:lnTo>
                <a:lnTo>
                  <a:pt x="690" y="522"/>
                </a:lnTo>
                <a:lnTo>
                  <a:pt x="689" y="523"/>
                </a:lnTo>
                <a:lnTo>
                  <a:pt x="688" y="523"/>
                </a:lnTo>
                <a:lnTo>
                  <a:pt x="686" y="523"/>
                </a:lnTo>
                <a:lnTo>
                  <a:pt x="685" y="523"/>
                </a:lnTo>
                <a:lnTo>
                  <a:pt x="684" y="523"/>
                </a:lnTo>
                <a:lnTo>
                  <a:pt x="683" y="523"/>
                </a:lnTo>
                <a:lnTo>
                  <a:pt x="680" y="522"/>
                </a:lnTo>
                <a:lnTo>
                  <a:pt x="675" y="521"/>
                </a:lnTo>
                <a:lnTo>
                  <a:pt x="673" y="520"/>
                </a:lnTo>
                <a:lnTo>
                  <a:pt x="671" y="520"/>
                </a:lnTo>
                <a:lnTo>
                  <a:pt x="669" y="519"/>
                </a:lnTo>
                <a:lnTo>
                  <a:pt x="665" y="519"/>
                </a:lnTo>
                <a:lnTo>
                  <a:pt x="660" y="518"/>
                </a:lnTo>
                <a:lnTo>
                  <a:pt x="658" y="518"/>
                </a:lnTo>
                <a:lnTo>
                  <a:pt x="656" y="518"/>
                </a:lnTo>
                <a:lnTo>
                  <a:pt x="653" y="518"/>
                </a:lnTo>
                <a:lnTo>
                  <a:pt x="648" y="519"/>
                </a:lnTo>
                <a:lnTo>
                  <a:pt x="640" y="521"/>
                </a:lnTo>
                <a:lnTo>
                  <a:pt x="638" y="521"/>
                </a:lnTo>
                <a:lnTo>
                  <a:pt x="635" y="522"/>
                </a:lnTo>
                <a:lnTo>
                  <a:pt x="633" y="522"/>
                </a:lnTo>
                <a:lnTo>
                  <a:pt x="632" y="522"/>
                </a:lnTo>
                <a:lnTo>
                  <a:pt x="630" y="521"/>
                </a:lnTo>
                <a:lnTo>
                  <a:pt x="629" y="521"/>
                </a:lnTo>
                <a:lnTo>
                  <a:pt x="628" y="521"/>
                </a:lnTo>
                <a:lnTo>
                  <a:pt x="627" y="520"/>
                </a:lnTo>
                <a:lnTo>
                  <a:pt x="624" y="519"/>
                </a:lnTo>
                <a:lnTo>
                  <a:pt x="622" y="518"/>
                </a:lnTo>
                <a:lnTo>
                  <a:pt x="621" y="518"/>
                </a:lnTo>
                <a:lnTo>
                  <a:pt x="619" y="518"/>
                </a:lnTo>
                <a:lnTo>
                  <a:pt x="618" y="518"/>
                </a:lnTo>
                <a:lnTo>
                  <a:pt x="617" y="518"/>
                </a:lnTo>
                <a:lnTo>
                  <a:pt x="615" y="518"/>
                </a:lnTo>
                <a:lnTo>
                  <a:pt x="613" y="518"/>
                </a:lnTo>
                <a:lnTo>
                  <a:pt x="612" y="519"/>
                </a:lnTo>
                <a:lnTo>
                  <a:pt x="611" y="519"/>
                </a:lnTo>
                <a:lnTo>
                  <a:pt x="610" y="519"/>
                </a:lnTo>
                <a:lnTo>
                  <a:pt x="609" y="520"/>
                </a:lnTo>
                <a:lnTo>
                  <a:pt x="607" y="521"/>
                </a:lnTo>
                <a:lnTo>
                  <a:pt x="606" y="521"/>
                </a:lnTo>
                <a:lnTo>
                  <a:pt x="605" y="522"/>
                </a:lnTo>
                <a:lnTo>
                  <a:pt x="603" y="523"/>
                </a:lnTo>
                <a:lnTo>
                  <a:pt x="603" y="524"/>
                </a:lnTo>
                <a:lnTo>
                  <a:pt x="602" y="526"/>
                </a:lnTo>
                <a:lnTo>
                  <a:pt x="601" y="527"/>
                </a:lnTo>
                <a:lnTo>
                  <a:pt x="600" y="528"/>
                </a:lnTo>
                <a:lnTo>
                  <a:pt x="600" y="529"/>
                </a:lnTo>
                <a:lnTo>
                  <a:pt x="600" y="530"/>
                </a:lnTo>
                <a:lnTo>
                  <a:pt x="600" y="531"/>
                </a:lnTo>
                <a:lnTo>
                  <a:pt x="599" y="532"/>
                </a:lnTo>
                <a:lnTo>
                  <a:pt x="599" y="534"/>
                </a:lnTo>
                <a:lnTo>
                  <a:pt x="599" y="538"/>
                </a:lnTo>
                <a:lnTo>
                  <a:pt x="600" y="540"/>
                </a:lnTo>
                <a:lnTo>
                  <a:pt x="599" y="541"/>
                </a:lnTo>
                <a:lnTo>
                  <a:pt x="599" y="542"/>
                </a:lnTo>
                <a:lnTo>
                  <a:pt x="599" y="544"/>
                </a:lnTo>
                <a:lnTo>
                  <a:pt x="598" y="545"/>
                </a:lnTo>
                <a:lnTo>
                  <a:pt x="598" y="546"/>
                </a:lnTo>
                <a:lnTo>
                  <a:pt x="597" y="548"/>
                </a:lnTo>
                <a:lnTo>
                  <a:pt x="595" y="551"/>
                </a:lnTo>
                <a:lnTo>
                  <a:pt x="592" y="555"/>
                </a:lnTo>
                <a:lnTo>
                  <a:pt x="590" y="557"/>
                </a:lnTo>
                <a:lnTo>
                  <a:pt x="586" y="562"/>
                </a:lnTo>
                <a:lnTo>
                  <a:pt x="582" y="567"/>
                </a:lnTo>
                <a:lnTo>
                  <a:pt x="581" y="568"/>
                </a:lnTo>
                <a:lnTo>
                  <a:pt x="580" y="571"/>
                </a:lnTo>
                <a:lnTo>
                  <a:pt x="577" y="575"/>
                </a:lnTo>
                <a:lnTo>
                  <a:pt x="573" y="581"/>
                </a:lnTo>
                <a:lnTo>
                  <a:pt x="573" y="582"/>
                </a:lnTo>
                <a:lnTo>
                  <a:pt x="571" y="584"/>
                </a:lnTo>
                <a:lnTo>
                  <a:pt x="570" y="585"/>
                </a:lnTo>
                <a:lnTo>
                  <a:pt x="569" y="587"/>
                </a:lnTo>
                <a:lnTo>
                  <a:pt x="567" y="588"/>
                </a:lnTo>
                <a:lnTo>
                  <a:pt x="566" y="589"/>
                </a:lnTo>
                <a:lnTo>
                  <a:pt x="564" y="590"/>
                </a:lnTo>
                <a:lnTo>
                  <a:pt x="562" y="591"/>
                </a:lnTo>
                <a:lnTo>
                  <a:pt x="561" y="592"/>
                </a:lnTo>
                <a:lnTo>
                  <a:pt x="559" y="592"/>
                </a:lnTo>
                <a:lnTo>
                  <a:pt x="558" y="593"/>
                </a:lnTo>
                <a:lnTo>
                  <a:pt x="556" y="593"/>
                </a:lnTo>
                <a:lnTo>
                  <a:pt x="555" y="593"/>
                </a:lnTo>
                <a:lnTo>
                  <a:pt x="553" y="593"/>
                </a:lnTo>
                <a:lnTo>
                  <a:pt x="551" y="593"/>
                </a:lnTo>
                <a:lnTo>
                  <a:pt x="550" y="593"/>
                </a:lnTo>
                <a:lnTo>
                  <a:pt x="544" y="593"/>
                </a:lnTo>
                <a:lnTo>
                  <a:pt x="544" y="593"/>
                </a:lnTo>
                <a:lnTo>
                  <a:pt x="544" y="593"/>
                </a:lnTo>
                <a:lnTo>
                  <a:pt x="543" y="593"/>
                </a:lnTo>
                <a:lnTo>
                  <a:pt x="543" y="593"/>
                </a:lnTo>
                <a:lnTo>
                  <a:pt x="541" y="592"/>
                </a:lnTo>
                <a:lnTo>
                  <a:pt x="540" y="592"/>
                </a:lnTo>
                <a:lnTo>
                  <a:pt x="538" y="591"/>
                </a:lnTo>
                <a:lnTo>
                  <a:pt x="537" y="590"/>
                </a:lnTo>
                <a:lnTo>
                  <a:pt x="535" y="589"/>
                </a:lnTo>
                <a:lnTo>
                  <a:pt x="534" y="588"/>
                </a:lnTo>
                <a:lnTo>
                  <a:pt x="533" y="587"/>
                </a:lnTo>
                <a:lnTo>
                  <a:pt x="533" y="586"/>
                </a:lnTo>
                <a:lnTo>
                  <a:pt x="532" y="585"/>
                </a:lnTo>
                <a:lnTo>
                  <a:pt x="531" y="584"/>
                </a:lnTo>
                <a:lnTo>
                  <a:pt x="531" y="583"/>
                </a:lnTo>
                <a:lnTo>
                  <a:pt x="530" y="581"/>
                </a:lnTo>
                <a:lnTo>
                  <a:pt x="528" y="575"/>
                </a:lnTo>
                <a:lnTo>
                  <a:pt x="527" y="574"/>
                </a:lnTo>
                <a:lnTo>
                  <a:pt x="526" y="573"/>
                </a:lnTo>
                <a:lnTo>
                  <a:pt x="526" y="572"/>
                </a:lnTo>
                <a:lnTo>
                  <a:pt x="525" y="571"/>
                </a:lnTo>
                <a:lnTo>
                  <a:pt x="522" y="567"/>
                </a:lnTo>
                <a:lnTo>
                  <a:pt x="521" y="565"/>
                </a:lnTo>
                <a:lnTo>
                  <a:pt x="520" y="565"/>
                </a:lnTo>
                <a:lnTo>
                  <a:pt x="519" y="564"/>
                </a:lnTo>
                <a:lnTo>
                  <a:pt x="517" y="562"/>
                </a:lnTo>
                <a:lnTo>
                  <a:pt x="510" y="557"/>
                </a:lnTo>
                <a:lnTo>
                  <a:pt x="508" y="556"/>
                </a:lnTo>
                <a:lnTo>
                  <a:pt x="507" y="555"/>
                </a:lnTo>
                <a:lnTo>
                  <a:pt x="506" y="554"/>
                </a:lnTo>
                <a:lnTo>
                  <a:pt x="505" y="552"/>
                </a:lnTo>
                <a:lnTo>
                  <a:pt x="504" y="551"/>
                </a:lnTo>
                <a:lnTo>
                  <a:pt x="503" y="549"/>
                </a:lnTo>
                <a:lnTo>
                  <a:pt x="501" y="547"/>
                </a:lnTo>
                <a:lnTo>
                  <a:pt x="498" y="542"/>
                </a:lnTo>
                <a:lnTo>
                  <a:pt x="498" y="541"/>
                </a:lnTo>
                <a:lnTo>
                  <a:pt x="497" y="539"/>
                </a:lnTo>
                <a:lnTo>
                  <a:pt x="496" y="538"/>
                </a:lnTo>
                <a:lnTo>
                  <a:pt x="495" y="537"/>
                </a:lnTo>
                <a:lnTo>
                  <a:pt x="494" y="536"/>
                </a:lnTo>
                <a:lnTo>
                  <a:pt x="492" y="536"/>
                </a:lnTo>
                <a:lnTo>
                  <a:pt x="490" y="535"/>
                </a:lnTo>
                <a:lnTo>
                  <a:pt x="489" y="535"/>
                </a:lnTo>
                <a:lnTo>
                  <a:pt x="488" y="535"/>
                </a:lnTo>
                <a:lnTo>
                  <a:pt x="486" y="535"/>
                </a:lnTo>
                <a:lnTo>
                  <a:pt x="486" y="535"/>
                </a:lnTo>
                <a:lnTo>
                  <a:pt x="484" y="535"/>
                </a:lnTo>
                <a:lnTo>
                  <a:pt x="479" y="536"/>
                </a:lnTo>
                <a:lnTo>
                  <a:pt x="478" y="536"/>
                </a:lnTo>
                <a:lnTo>
                  <a:pt x="476" y="537"/>
                </a:lnTo>
                <a:lnTo>
                  <a:pt x="475" y="537"/>
                </a:lnTo>
                <a:lnTo>
                  <a:pt x="474" y="537"/>
                </a:lnTo>
                <a:lnTo>
                  <a:pt x="472" y="537"/>
                </a:lnTo>
                <a:lnTo>
                  <a:pt x="468" y="536"/>
                </a:lnTo>
                <a:lnTo>
                  <a:pt x="466" y="536"/>
                </a:lnTo>
                <a:lnTo>
                  <a:pt x="458" y="534"/>
                </a:lnTo>
                <a:lnTo>
                  <a:pt x="456" y="534"/>
                </a:lnTo>
                <a:lnTo>
                  <a:pt x="455" y="533"/>
                </a:lnTo>
                <a:lnTo>
                  <a:pt x="453" y="532"/>
                </a:lnTo>
                <a:lnTo>
                  <a:pt x="451" y="532"/>
                </a:lnTo>
                <a:lnTo>
                  <a:pt x="450" y="531"/>
                </a:lnTo>
                <a:lnTo>
                  <a:pt x="448" y="530"/>
                </a:lnTo>
                <a:lnTo>
                  <a:pt x="443" y="526"/>
                </a:lnTo>
                <a:lnTo>
                  <a:pt x="441" y="525"/>
                </a:lnTo>
                <a:lnTo>
                  <a:pt x="440" y="524"/>
                </a:lnTo>
                <a:lnTo>
                  <a:pt x="438" y="523"/>
                </a:lnTo>
                <a:lnTo>
                  <a:pt x="437" y="522"/>
                </a:lnTo>
                <a:lnTo>
                  <a:pt x="435" y="522"/>
                </a:lnTo>
                <a:lnTo>
                  <a:pt x="433" y="522"/>
                </a:lnTo>
                <a:lnTo>
                  <a:pt x="429" y="522"/>
                </a:lnTo>
                <a:lnTo>
                  <a:pt x="427" y="521"/>
                </a:lnTo>
                <a:lnTo>
                  <a:pt x="426" y="521"/>
                </a:lnTo>
                <a:lnTo>
                  <a:pt x="421" y="520"/>
                </a:lnTo>
                <a:lnTo>
                  <a:pt x="420" y="520"/>
                </a:lnTo>
                <a:lnTo>
                  <a:pt x="419" y="519"/>
                </a:lnTo>
                <a:lnTo>
                  <a:pt x="416" y="519"/>
                </a:lnTo>
                <a:lnTo>
                  <a:pt x="411" y="519"/>
                </a:lnTo>
                <a:lnTo>
                  <a:pt x="407" y="520"/>
                </a:lnTo>
                <a:lnTo>
                  <a:pt x="403" y="520"/>
                </a:lnTo>
                <a:lnTo>
                  <a:pt x="397" y="521"/>
                </a:lnTo>
                <a:lnTo>
                  <a:pt x="394" y="522"/>
                </a:lnTo>
                <a:lnTo>
                  <a:pt x="389" y="524"/>
                </a:lnTo>
                <a:lnTo>
                  <a:pt x="379" y="527"/>
                </a:lnTo>
                <a:lnTo>
                  <a:pt x="376" y="527"/>
                </a:lnTo>
                <a:lnTo>
                  <a:pt x="374" y="528"/>
                </a:lnTo>
                <a:lnTo>
                  <a:pt x="373" y="528"/>
                </a:lnTo>
                <a:lnTo>
                  <a:pt x="372" y="528"/>
                </a:lnTo>
                <a:lnTo>
                  <a:pt x="370" y="528"/>
                </a:lnTo>
                <a:lnTo>
                  <a:pt x="369" y="527"/>
                </a:lnTo>
                <a:lnTo>
                  <a:pt x="368" y="527"/>
                </a:lnTo>
                <a:lnTo>
                  <a:pt x="367" y="526"/>
                </a:lnTo>
                <a:lnTo>
                  <a:pt x="367" y="526"/>
                </a:lnTo>
                <a:lnTo>
                  <a:pt x="366" y="525"/>
                </a:lnTo>
                <a:lnTo>
                  <a:pt x="365" y="524"/>
                </a:lnTo>
                <a:lnTo>
                  <a:pt x="365" y="523"/>
                </a:lnTo>
                <a:lnTo>
                  <a:pt x="362" y="519"/>
                </a:lnTo>
                <a:lnTo>
                  <a:pt x="362" y="518"/>
                </a:lnTo>
                <a:lnTo>
                  <a:pt x="361" y="517"/>
                </a:lnTo>
                <a:lnTo>
                  <a:pt x="360" y="516"/>
                </a:lnTo>
                <a:lnTo>
                  <a:pt x="358" y="514"/>
                </a:lnTo>
                <a:lnTo>
                  <a:pt x="357" y="513"/>
                </a:lnTo>
                <a:lnTo>
                  <a:pt x="355" y="512"/>
                </a:lnTo>
                <a:lnTo>
                  <a:pt x="353" y="511"/>
                </a:lnTo>
                <a:lnTo>
                  <a:pt x="351" y="510"/>
                </a:lnTo>
                <a:lnTo>
                  <a:pt x="349" y="510"/>
                </a:lnTo>
                <a:lnTo>
                  <a:pt x="347" y="509"/>
                </a:lnTo>
                <a:lnTo>
                  <a:pt x="344" y="508"/>
                </a:lnTo>
                <a:lnTo>
                  <a:pt x="342" y="508"/>
                </a:lnTo>
                <a:lnTo>
                  <a:pt x="340" y="508"/>
                </a:lnTo>
                <a:lnTo>
                  <a:pt x="339" y="508"/>
                </a:lnTo>
                <a:lnTo>
                  <a:pt x="339" y="508"/>
                </a:lnTo>
                <a:lnTo>
                  <a:pt x="338" y="508"/>
                </a:lnTo>
                <a:lnTo>
                  <a:pt x="338" y="508"/>
                </a:lnTo>
                <a:lnTo>
                  <a:pt x="336" y="509"/>
                </a:lnTo>
                <a:lnTo>
                  <a:pt x="335" y="509"/>
                </a:lnTo>
                <a:lnTo>
                  <a:pt x="333" y="509"/>
                </a:lnTo>
                <a:lnTo>
                  <a:pt x="333" y="509"/>
                </a:lnTo>
                <a:lnTo>
                  <a:pt x="332" y="509"/>
                </a:lnTo>
                <a:lnTo>
                  <a:pt x="331" y="508"/>
                </a:lnTo>
                <a:lnTo>
                  <a:pt x="330" y="505"/>
                </a:lnTo>
                <a:lnTo>
                  <a:pt x="328" y="500"/>
                </a:lnTo>
                <a:lnTo>
                  <a:pt x="327" y="498"/>
                </a:lnTo>
                <a:lnTo>
                  <a:pt x="326" y="496"/>
                </a:lnTo>
                <a:lnTo>
                  <a:pt x="324" y="495"/>
                </a:lnTo>
                <a:lnTo>
                  <a:pt x="324" y="494"/>
                </a:lnTo>
                <a:lnTo>
                  <a:pt x="323" y="494"/>
                </a:lnTo>
                <a:lnTo>
                  <a:pt x="323" y="494"/>
                </a:lnTo>
                <a:lnTo>
                  <a:pt x="322" y="494"/>
                </a:lnTo>
                <a:lnTo>
                  <a:pt x="322" y="494"/>
                </a:lnTo>
                <a:lnTo>
                  <a:pt x="321" y="494"/>
                </a:lnTo>
                <a:lnTo>
                  <a:pt x="320" y="494"/>
                </a:lnTo>
                <a:lnTo>
                  <a:pt x="318" y="494"/>
                </a:lnTo>
                <a:lnTo>
                  <a:pt x="317" y="494"/>
                </a:lnTo>
                <a:lnTo>
                  <a:pt x="316" y="495"/>
                </a:lnTo>
                <a:lnTo>
                  <a:pt x="315" y="496"/>
                </a:lnTo>
                <a:lnTo>
                  <a:pt x="313" y="497"/>
                </a:lnTo>
                <a:lnTo>
                  <a:pt x="310" y="500"/>
                </a:lnTo>
                <a:lnTo>
                  <a:pt x="309" y="500"/>
                </a:lnTo>
                <a:lnTo>
                  <a:pt x="309" y="501"/>
                </a:lnTo>
                <a:lnTo>
                  <a:pt x="308" y="501"/>
                </a:lnTo>
                <a:lnTo>
                  <a:pt x="307" y="501"/>
                </a:lnTo>
                <a:lnTo>
                  <a:pt x="307" y="500"/>
                </a:lnTo>
                <a:lnTo>
                  <a:pt x="306" y="500"/>
                </a:lnTo>
                <a:lnTo>
                  <a:pt x="305" y="499"/>
                </a:lnTo>
                <a:lnTo>
                  <a:pt x="305" y="498"/>
                </a:lnTo>
                <a:lnTo>
                  <a:pt x="304" y="497"/>
                </a:lnTo>
                <a:lnTo>
                  <a:pt x="304" y="495"/>
                </a:lnTo>
                <a:lnTo>
                  <a:pt x="304" y="494"/>
                </a:lnTo>
                <a:lnTo>
                  <a:pt x="304" y="494"/>
                </a:lnTo>
                <a:lnTo>
                  <a:pt x="304" y="493"/>
                </a:lnTo>
                <a:lnTo>
                  <a:pt x="304" y="491"/>
                </a:lnTo>
                <a:lnTo>
                  <a:pt x="305" y="490"/>
                </a:lnTo>
                <a:lnTo>
                  <a:pt x="306" y="488"/>
                </a:lnTo>
                <a:lnTo>
                  <a:pt x="306" y="487"/>
                </a:lnTo>
                <a:lnTo>
                  <a:pt x="306" y="486"/>
                </a:lnTo>
                <a:lnTo>
                  <a:pt x="306" y="485"/>
                </a:lnTo>
                <a:lnTo>
                  <a:pt x="306" y="485"/>
                </a:lnTo>
                <a:lnTo>
                  <a:pt x="306" y="484"/>
                </a:lnTo>
                <a:lnTo>
                  <a:pt x="306" y="482"/>
                </a:lnTo>
                <a:lnTo>
                  <a:pt x="305" y="481"/>
                </a:lnTo>
                <a:lnTo>
                  <a:pt x="303" y="477"/>
                </a:lnTo>
                <a:lnTo>
                  <a:pt x="301" y="474"/>
                </a:lnTo>
                <a:lnTo>
                  <a:pt x="299" y="471"/>
                </a:lnTo>
                <a:lnTo>
                  <a:pt x="296" y="468"/>
                </a:lnTo>
                <a:lnTo>
                  <a:pt x="295" y="466"/>
                </a:lnTo>
                <a:lnTo>
                  <a:pt x="292" y="463"/>
                </a:lnTo>
                <a:lnTo>
                  <a:pt x="287" y="458"/>
                </a:lnTo>
                <a:lnTo>
                  <a:pt x="285" y="457"/>
                </a:lnTo>
                <a:lnTo>
                  <a:pt x="283" y="455"/>
                </a:lnTo>
                <a:lnTo>
                  <a:pt x="273" y="447"/>
                </a:lnTo>
                <a:lnTo>
                  <a:pt x="272" y="447"/>
                </a:lnTo>
                <a:lnTo>
                  <a:pt x="271" y="446"/>
                </a:lnTo>
                <a:lnTo>
                  <a:pt x="270" y="445"/>
                </a:lnTo>
                <a:lnTo>
                  <a:pt x="269" y="444"/>
                </a:lnTo>
                <a:lnTo>
                  <a:pt x="268" y="441"/>
                </a:lnTo>
                <a:lnTo>
                  <a:pt x="267" y="440"/>
                </a:lnTo>
                <a:lnTo>
                  <a:pt x="265" y="436"/>
                </a:lnTo>
                <a:lnTo>
                  <a:pt x="264" y="434"/>
                </a:lnTo>
                <a:lnTo>
                  <a:pt x="263" y="433"/>
                </a:lnTo>
                <a:lnTo>
                  <a:pt x="262" y="431"/>
                </a:lnTo>
                <a:lnTo>
                  <a:pt x="260" y="429"/>
                </a:lnTo>
                <a:lnTo>
                  <a:pt x="259" y="427"/>
                </a:lnTo>
                <a:lnTo>
                  <a:pt x="258" y="426"/>
                </a:lnTo>
                <a:lnTo>
                  <a:pt x="256" y="425"/>
                </a:lnTo>
                <a:lnTo>
                  <a:pt x="255" y="425"/>
                </a:lnTo>
                <a:lnTo>
                  <a:pt x="255" y="424"/>
                </a:lnTo>
                <a:lnTo>
                  <a:pt x="254" y="424"/>
                </a:lnTo>
                <a:lnTo>
                  <a:pt x="254" y="424"/>
                </a:lnTo>
                <a:lnTo>
                  <a:pt x="253" y="424"/>
                </a:lnTo>
                <a:lnTo>
                  <a:pt x="252" y="424"/>
                </a:lnTo>
                <a:lnTo>
                  <a:pt x="252" y="425"/>
                </a:lnTo>
                <a:lnTo>
                  <a:pt x="251" y="425"/>
                </a:lnTo>
                <a:lnTo>
                  <a:pt x="249" y="426"/>
                </a:lnTo>
                <a:lnTo>
                  <a:pt x="249" y="427"/>
                </a:lnTo>
                <a:lnTo>
                  <a:pt x="248" y="427"/>
                </a:lnTo>
                <a:lnTo>
                  <a:pt x="247" y="427"/>
                </a:lnTo>
                <a:lnTo>
                  <a:pt x="246" y="427"/>
                </a:lnTo>
                <a:lnTo>
                  <a:pt x="245" y="427"/>
                </a:lnTo>
                <a:lnTo>
                  <a:pt x="244" y="427"/>
                </a:lnTo>
                <a:lnTo>
                  <a:pt x="243" y="427"/>
                </a:lnTo>
                <a:lnTo>
                  <a:pt x="241" y="426"/>
                </a:lnTo>
                <a:lnTo>
                  <a:pt x="240" y="425"/>
                </a:lnTo>
                <a:lnTo>
                  <a:pt x="238" y="424"/>
                </a:lnTo>
                <a:lnTo>
                  <a:pt x="237" y="423"/>
                </a:lnTo>
                <a:lnTo>
                  <a:pt x="235" y="422"/>
                </a:lnTo>
                <a:lnTo>
                  <a:pt x="234" y="421"/>
                </a:lnTo>
                <a:lnTo>
                  <a:pt x="234" y="420"/>
                </a:lnTo>
                <a:lnTo>
                  <a:pt x="233" y="419"/>
                </a:lnTo>
                <a:lnTo>
                  <a:pt x="232" y="418"/>
                </a:lnTo>
                <a:lnTo>
                  <a:pt x="231" y="416"/>
                </a:lnTo>
                <a:lnTo>
                  <a:pt x="231" y="414"/>
                </a:lnTo>
                <a:lnTo>
                  <a:pt x="230" y="412"/>
                </a:lnTo>
                <a:lnTo>
                  <a:pt x="230" y="410"/>
                </a:lnTo>
                <a:lnTo>
                  <a:pt x="230" y="408"/>
                </a:lnTo>
                <a:lnTo>
                  <a:pt x="229" y="406"/>
                </a:lnTo>
                <a:lnTo>
                  <a:pt x="229" y="404"/>
                </a:lnTo>
                <a:lnTo>
                  <a:pt x="230" y="403"/>
                </a:lnTo>
                <a:lnTo>
                  <a:pt x="230" y="401"/>
                </a:lnTo>
                <a:lnTo>
                  <a:pt x="230" y="400"/>
                </a:lnTo>
                <a:lnTo>
                  <a:pt x="230" y="397"/>
                </a:lnTo>
                <a:lnTo>
                  <a:pt x="232" y="391"/>
                </a:lnTo>
                <a:lnTo>
                  <a:pt x="232" y="390"/>
                </a:lnTo>
                <a:lnTo>
                  <a:pt x="232" y="388"/>
                </a:lnTo>
                <a:lnTo>
                  <a:pt x="232" y="387"/>
                </a:lnTo>
                <a:lnTo>
                  <a:pt x="233" y="385"/>
                </a:lnTo>
                <a:lnTo>
                  <a:pt x="232" y="383"/>
                </a:lnTo>
                <a:lnTo>
                  <a:pt x="232" y="382"/>
                </a:lnTo>
                <a:lnTo>
                  <a:pt x="232" y="380"/>
                </a:lnTo>
                <a:lnTo>
                  <a:pt x="231" y="377"/>
                </a:lnTo>
                <a:lnTo>
                  <a:pt x="231" y="375"/>
                </a:lnTo>
                <a:lnTo>
                  <a:pt x="230" y="373"/>
                </a:lnTo>
                <a:lnTo>
                  <a:pt x="229" y="372"/>
                </a:lnTo>
                <a:lnTo>
                  <a:pt x="229" y="371"/>
                </a:lnTo>
                <a:lnTo>
                  <a:pt x="228" y="369"/>
                </a:lnTo>
                <a:lnTo>
                  <a:pt x="227" y="368"/>
                </a:lnTo>
                <a:lnTo>
                  <a:pt x="226" y="368"/>
                </a:lnTo>
                <a:lnTo>
                  <a:pt x="225" y="368"/>
                </a:lnTo>
                <a:lnTo>
                  <a:pt x="225" y="367"/>
                </a:lnTo>
                <a:lnTo>
                  <a:pt x="224" y="367"/>
                </a:lnTo>
                <a:lnTo>
                  <a:pt x="223" y="367"/>
                </a:lnTo>
                <a:lnTo>
                  <a:pt x="222" y="367"/>
                </a:lnTo>
                <a:lnTo>
                  <a:pt x="222" y="367"/>
                </a:lnTo>
                <a:lnTo>
                  <a:pt x="221" y="367"/>
                </a:lnTo>
                <a:lnTo>
                  <a:pt x="217" y="368"/>
                </a:lnTo>
                <a:lnTo>
                  <a:pt x="215" y="368"/>
                </a:lnTo>
                <a:lnTo>
                  <a:pt x="208" y="371"/>
                </a:lnTo>
                <a:lnTo>
                  <a:pt x="206" y="371"/>
                </a:lnTo>
                <a:lnTo>
                  <a:pt x="204" y="372"/>
                </a:lnTo>
                <a:lnTo>
                  <a:pt x="201" y="373"/>
                </a:lnTo>
                <a:lnTo>
                  <a:pt x="198" y="375"/>
                </a:lnTo>
                <a:lnTo>
                  <a:pt x="197" y="375"/>
                </a:lnTo>
                <a:lnTo>
                  <a:pt x="196" y="375"/>
                </a:lnTo>
                <a:lnTo>
                  <a:pt x="195" y="375"/>
                </a:lnTo>
                <a:lnTo>
                  <a:pt x="194" y="375"/>
                </a:lnTo>
                <a:lnTo>
                  <a:pt x="193" y="375"/>
                </a:lnTo>
                <a:lnTo>
                  <a:pt x="188" y="374"/>
                </a:lnTo>
                <a:lnTo>
                  <a:pt x="187" y="374"/>
                </a:lnTo>
                <a:lnTo>
                  <a:pt x="186" y="374"/>
                </a:lnTo>
                <a:lnTo>
                  <a:pt x="183" y="373"/>
                </a:lnTo>
                <a:lnTo>
                  <a:pt x="177" y="370"/>
                </a:lnTo>
                <a:lnTo>
                  <a:pt x="176" y="369"/>
                </a:lnTo>
                <a:lnTo>
                  <a:pt x="174" y="368"/>
                </a:lnTo>
                <a:lnTo>
                  <a:pt x="173" y="367"/>
                </a:lnTo>
                <a:lnTo>
                  <a:pt x="171" y="365"/>
                </a:lnTo>
                <a:lnTo>
                  <a:pt x="169" y="364"/>
                </a:lnTo>
                <a:lnTo>
                  <a:pt x="168" y="363"/>
                </a:lnTo>
                <a:lnTo>
                  <a:pt x="167" y="362"/>
                </a:lnTo>
                <a:lnTo>
                  <a:pt x="164" y="361"/>
                </a:lnTo>
                <a:lnTo>
                  <a:pt x="164" y="361"/>
                </a:lnTo>
                <a:lnTo>
                  <a:pt x="162" y="360"/>
                </a:lnTo>
                <a:lnTo>
                  <a:pt x="161" y="359"/>
                </a:lnTo>
                <a:lnTo>
                  <a:pt x="160" y="358"/>
                </a:lnTo>
                <a:lnTo>
                  <a:pt x="159" y="357"/>
                </a:lnTo>
                <a:lnTo>
                  <a:pt x="158" y="355"/>
                </a:lnTo>
                <a:lnTo>
                  <a:pt x="157" y="353"/>
                </a:lnTo>
                <a:lnTo>
                  <a:pt x="156" y="351"/>
                </a:lnTo>
                <a:lnTo>
                  <a:pt x="155" y="350"/>
                </a:lnTo>
                <a:lnTo>
                  <a:pt x="151" y="346"/>
                </a:lnTo>
                <a:lnTo>
                  <a:pt x="150" y="345"/>
                </a:lnTo>
                <a:lnTo>
                  <a:pt x="150" y="344"/>
                </a:lnTo>
                <a:lnTo>
                  <a:pt x="149" y="343"/>
                </a:lnTo>
                <a:lnTo>
                  <a:pt x="149" y="342"/>
                </a:lnTo>
                <a:lnTo>
                  <a:pt x="149" y="340"/>
                </a:lnTo>
                <a:lnTo>
                  <a:pt x="148" y="338"/>
                </a:lnTo>
                <a:lnTo>
                  <a:pt x="148" y="337"/>
                </a:lnTo>
                <a:lnTo>
                  <a:pt x="148" y="336"/>
                </a:lnTo>
                <a:lnTo>
                  <a:pt x="148" y="335"/>
                </a:lnTo>
                <a:lnTo>
                  <a:pt x="147" y="334"/>
                </a:lnTo>
                <a:lnTo>
                  <a:pt x="146" y="333"/>
                </a:lnTo>
                <a:lnTo>
                  <a:pt x="146" y="332"/>
                </a:lnTo>
                <a:lnTo>
                  <a:pt x="144" y="328"/>
                </a:lnTo>
                <a:lnTo>
                  <a:pt x="143" y="327"/>
                </a:lnTo>
                <a:lnTo>
                  <a:pt x="142" y="324"/>
                </a:lnTo>
                <a:lnTo>
                  <a:pt x="142" y="323"/>
                </a:lnTo>
                <a:lnTo>
                  <a:pt x="141" y="321"/>
                </a:lnTo>
                <a:lnTo>
                  <a:pt x="141" y="320"/>
                </a:lnTo>
                <a:lnTo>
                  <a:pt x="141" y="317"/>
                </a:lnTo>
                <a:lnTo>
                  <a:pt x="141" y="315"/>
                </a:lnTo>
                <a:lnTo>
                  <a:pt x="141" y="313"/>
                </a:lnTo>
                <a:lnTo>
                  <a:pt x="140" y="311"/>
                </a:lnTo>
                <a:lnTo>
                  <a:pt x="139" y="309"/>
                </a:lnTo>
                <a:lnTo>
                  <a:pt x="137" y="305"/>
                </a:lnTo>
                <a:lnTo>
                  <a:pt x="135" y="302"/>
                </a:lnTo>
                <a:lnTo>
                  <a:pt x="135" y="301"/>
                </a:lnTo>
                <a:lnTo>
                  <a:pt x="134" y="300"/>
                </a:lnTo>
                <a:lnTo>
                  <a:pt x="134" y="300"/>
                </a:lnTo>
                <a:lnTo>
                  <a:pt x="134" y="299"/>
                </a:lnTo>
                <a:lnTo>
                  <a:pt x="133" y="299"/>
                </a:lnTo>
                <a:lnTo>
                  <a:pt x="131" y="299"/>
                </a:lnTo>
                <a:lnTo>
                  <a:pt x="130" y="299"/>
                </a:lnTo>
                <a:lnTo>
                  <a:pt x="129" y="299"/>
                </a:lnTo>
                <a:lnTo>
                  <a:pt x="128" y="299"/>
                </a:lnTo>
                <a:lnTo>
                  <a:pt x="128" y="300"/>
                </a:lnTo>
                <a:lnTo>
                  <a:pt x="127" y="300"/>
                </a:lnTo>
                <a:lnTo>
                  <a:pt x="127" y="301"/>
                </a:lnTo>
                <a:lnTo>
                  <a:pt x="127" y="302"/>
                </a:lnTo>
                <a:lnTo>
                  <a:pt x="127" y="303"/>
                </a:lnTo>
                <a:lnTo>
                  <a:pt x="127" y="305"/>
                </a:lnTo>
                <a:lnTo>
                  <a:pt x="129" y="315"/>
                </a:lnTo>
                <a:lnTo>
                  <a:pt x="130" y="316"/>
                </a:lnTo>
                <a:lnTo>
                  <a:pt x="130" y="317"/>
                </a:lnTo>
                <a:lnTo>
                  <a:pt x="130" y="319"/>
                </a:lnTo>
                <a:lnTo>
                  <a:pt x="130" y="320"/>
                </a:lnTo>
                <a:lnTo>
                  <a:pt x="129" y="321"/>
                </a:lnTo>
                <a:lnTo>
                  <a:pt x="129" y="321"/>
                </a:lnTo>
                <a:lnTo>
                  <a:pt x="129" y="322"/>
                </a:lnTo>
                <a:lnTo>
                  <a:pt x="128" y="323"/>
                </a:lnTo>
                <a:lnTo>
                  <a:pt x="126" y="324"/>
                </a:lnTo>
                <a:lnTo>
                  <a:pt x="126" y="325"/>
                </a:lnTo>
                <a:lnTo>
                  <a:pt x="125" y="326"/>
                </a:lnTo>
                <a:lnTo>
                  <a:pt x="124" y="326"/>
                </a:lnTo>
                <a:lnTo>
                  <a:pt x="123" y="326"/>
                </a:lnTo>
                <a:lnTo>
                  <a:pt x="123" y="326"/>
                </a:lnTo>
                <a:lnTo>
                  <a:pt x="122" y="326"/>
                </a:lnTo>
                <a:lnTo>
                  <a:pt x="121" y="326"/>
                </a:lnTo>
                <a:lnTo>
                  <a:pt x="120" y="325"/>
                </a:lnTo>
                <a:lnTo>
                  <a:pt x="120" y="325"/>
                </a:lnTo>
                <a:lnTo>
                  <a:pt x="119" y="325"/>
                </a:lnTo>
                <a:lnTo>
                  <a:pt x="119" y="326"/>
                </a:lnTo>
                <a:lnTo>
                  <a:pt x="118" y="326"/>
                </a:lnTo>
                <a:lnTo>
                  <a:pt x="117" y="327"/>
                </a:lnTo>
                <a:lnTo>
                  <a:pt x="116" y="327"/>
                </a:lnTo>
                <a:lnTo>
                  <a:pt x="114" y="329"/>
                </a:lnTo>
                <a:lnTo>
                  <a:pt x="113" y="329"/>
                </a:lnTo>
                <a:lnTo>
                  <a:pt x="112" y="330"/>
                </a:lnTo>
                <a:lnTo>
                  <a:pt x="112" y="330"/>
                </a:lnTo>
                <a:lnTo>
                  <a:pt x="111" y="331"/>
                </a:lnTo>
                <a:lnTo>
                  <a:pt x="111" y="332"/>
                </a:lnTo>
                <a:lnTo>
                  <a:pt x="110" y="334"/>
                </a:lnTo>
                <a:lnTo>
                  <a:pt x="109" y="335"/>
                </a:lnTo>
                <a:lnTo>
                  <a:pt x="109" y="336"/>
                </a:lnTo>
                <a:lnTo>
                  <a:pt x="108" y="336"/>
                </a:lnTo>
                <a:lnTo>
                  <a:pt x="105" y="340"/>
                </a:lnTo>
                <a:lnTo>
                  <a:pt x="104" y="340"/>
                </a:lnTo>
                <a:lnTo>
                  <a:pt x="103" y="341"/>
                </a:lnTo>
                <a:lnTo>
                  <a:pt x="102" y="344"/>
                </a:lnTo>
                <a:lnTo>
                  <a:pt x="101" y="346"/>
                </a:lnTo>
                <a:lnTo>
                  <a:pt x="100" y="346"/>
                </a:lnTo>
                <a:lnTo>
                  <a:pt x="100" y="346"/>
                </a:lnTo>
                <a:lnTo>
                  <a:pt x="99" y="346"/>
                </a:lnTo>
                <a:lnTo>
                  <a:pt x="99" y="347"/>
                </a:lnTo>
                <a:lnTo>
                  <a:pt x="98" y="347"/>
                </a:lnTo>
                <a:lnTo>
                  <a:pt x="98" y="346"/>
                </a:lnTo>
                <a:lnTo>
                  <a:pt x="97" y="346"/>
                </a:lnTo>
                <a:lnTo>
                  <a:pt x="96" y="345"/>
                </a:lnTo>
                <a:lnTo>
                  <a:pt x="95" y="344"/>
                </a:lnTo>
                <a:lnTo>
                  <a:pt x="94" y="343"/>
                </a:lnTo>
                <a:lnTo>
                  <a:pt x="93" y="341"/>
                </a:lnTo>
                <a:lnTo>
                  <a:pt x="92" y="339"/>
                </a:lnTo>
                <a:lnTo>
                  <a:pt x="91" y="338"/>
                </a:lnTo>
                <a:lnTo>
                  <a:pt x="91" y="336"/>
                </a:lnTo>
                <a:lnTo>
                  <a:pt x="91" y="335"/>
                </a:lnTo>
                <a:lnTo>
                  <a:pt x="91" y="334"/>
                </a:lnTo>
                <a:lnTo>
                  <a:pt x="91" y="332"/>
                </a:lnTo>
                <a:lnTo>
                  <a:pt x="91" y="329"/>
                </a:lnTo>
                <a:lnTo>
                  <a:pt x="92" y="323"/>
                </a:lnTo>
                <a:lnTo>
                  <a:pt x="93" y="320"/>
                </a:lnTo>
                <a:lnTo>
                  <a:pt x="93" y="317"/>
                </a:lnTo>
                <a:lnTo>
                  <a:pt x="93" y="316"/>
                </a:lnTo>
                <a:lnTo>
                  <a:pt x="93" y="316"/>
                </a:lnTo>
                <a:lnTo>
                  <a:pt x="93" y="315"/>
                </a:lnTo>
                <a:lnTo>
                  <a:pt x="93" y="313"/>
                </a:lnTo>
                <a:lnTo>
                  <a:pt x="92" y="312"/>
                </a:lnTo>
                <a:lnTo>
                  <a:pt x="92" y="311"/>
                </a:lnTo>
                <a:lnTo>
                  <a:pt x="91" y="310"/>
                </a:lnTo>
                <a:lnTo>
                  <a:pt x="90" y="310"/>
                </a:lnTo>
                <a:lnTo>
                  <a:pt x="89" y="309"/>
                </a:lnTo>
                <a:lnTo>
                  <a:pt x="88" y="308"/>
                </a:lnTo>
                <a:lnTo>
                  <a:pt x="87" y="308"/>
                </a:lnTo>
                <a:lnTo>
                  <a:pt x="86" y="308"/>
                </a:lnTo>
                <a:lnTo>
                  <a:pt x="85" y="307"/>
                </a:lnTo>
                <a:lnTo>
                  <a:pt x="84" y="307"/>
                </a:lnTo>
                <a:lnTo>
                  <a:pt x="82" y="308"/>
                </a:lnTo>
                <a:lnTo>
                  <a:pt x="79" y="308"/>
                </a:lnTo>
                <a:lnTo>
                  <a:pt x="77" y="308"/>
                </a:lnTo>
                <a:lnTo>
                  <a:pt x="76" y="309"/>
                </a:lnTo>
                <a:lnTo>
                  <a:pt x="75" y="309"/>
                </a:lnTo>
                <a:lnTo>
                  <a:pt x="73" y="310"/>
                </a:lnTo>
                <a:lnTo>
                  <a:pt x="70" y="311"/>
                </a:lnTo>
                <a:lnTo>
                  <a:pt x="69" y="312"/>
                </a:lnTo>
                <a:lnTo>
                  <a:pt x="68" y="312"/>
                </a:lnTo>
                <a:lnTo>
                  <a:pt x="67" y="313"/>
                </a:lnTo>
                <a:lnTo>
                  <a:pt x="64" y="315"/>
                </a:lnTo>
                <a:lnTo>
                  <a:pt x="62" y="317"/>
                </a:lnTo>
                <a:lnTo>
                  <a:pt x="58" y="320"/>
                </a:lnTo>
                <a:lnTo>
                  <a:pt x="53" y="323"/>
                </a:lnTo>
                <a:lnTo>
                  <a:pt x="52" y="325"/>
                </a:lnTo>
                <a:lnTo>
                  <a:pt x="51" y="326"/>
                </a:lnTo>
                <a:lnTo>
                  <a:pt x="50" y="327"/>
                </a:lnTo>
                <a:lnTo>
                  <a:pt x="49" y="328"/>
                </a:lnTo>
                <a:lnTo>
                  <a:pt x="47" y="330"/>
                </a:lnTo>
                <a:lnTo>
                  <a:pt x="47" y="331"/>
                </a:lnTo>
                <a:lnTo>
                  <a:pt x="46" y="332"/>
                </a:lnTo>
                <a:lnTo>
                  <a:pt x="45" y="332"/>
                </a:lnTo>
                <a:lnTo>
                  <a:pt x="44" y="332"/>
                </a:lnTo>
                <a:lnTo>
                  <a:pt x="43" y="332"/>
                </a:lnTo>
                <a:lnTo>
                  <a:pt x="38" y="332"/>
                </a:lnTo>
                <a:lnTo>
                  <a:pt x="33" y="333"/>
                </a:lnTo>
                <a:lnTo>
                  <a:pt x="32" y="333"/>
                </a:lnTo>
                <a:lnTo>
                  <a:pt x="31" y="332"/>
                </a:lnTo>
                <a:lnTo>
                  <a:pt x="30" y="332"/>
                </a:lnTo>
                <a:lnTo>
                  <a:pt x="30" y="332"/>
                </a:lnTo>
                <a:lnTo>
                  <a:pt x="29" y="332"/>
                </a:lnTo>
                <a:lnTo>
                  <a:pt x="29" y="331"/>
                </a:lnTo>
                <a:lnTo>
                  <a:pt x="28" y="330"/>
                </a:lnTo>
                <a:lnTo>
                  <a:pt x="28" y="329"/>
                </a:lnTo>
                <a:lnTo>
                  <a:pt x="28" y="329"/>
                </a:lnTo>
                <a:lnTo>
                  <a:pt x="27" y="327"/>
                </a:lnTo>
                <a:lnTo>
                  <a:pt x="28" y="326"/>
                </a:lnTo>
                <a:lnTo>
                  <a:pt x="28" y="324"/>
                </a:lnTo>
                <a:lnTo>
                  <a:pt x="28" y="320"/>
                </a:lnTo>
                <a:lnTo>
                  <a:pt x="29" y="317"/>
                </a:lnTo>
                <a:lnTo>
                  <a:pt x="29" y="316"/>
                </a:lnTo>
                <a:lnTo>
                  <a:pt x="28" y="315"/>
                </a:lnTo>
                <a:lnTo>
                  <a:pt x="28" y="314"/>
                </a:lnTo>
                <a:lnTo>
                  <a:pt x="28" y="314"/>
                </a:lnTo>
                <a:lnTo>
                  <a:pt x="28" y="313"/>
                </a:lnTo>
                <a:lnTo>
                  <a:pt x="27" y="313"/>
                </a:lnTo>
                <a:lnTo>
                  <a:pt x="27" y="313"/>
                </a:lnTo>
                <a:lnTo>
                  <a:pt x="26" y="313"/>
                </a:lnTo>
                <a:lnTo>
                  <a:pt x="25" y="314"/>
                </a:lnTo>
                <a:lnTo>
                  <a:pt x="23" y="314"/>
                </a:lnTo>
                <a:lnTo>
                  <a:pt x="22" y="315"/>
                </a:lnTo>
                <a:lnTo>
                  <a:pt x="18" y="315"/>
                </a:lnTo>
                <a:lnTo>
                  <a:pt x="17" y="315"/>
                </a:lnTo>
                <a:lnTo>
                  <a:pt x="16" y="315"/>
                </a:lnTo>
                <a:lnTo>
                  <a:pt x="15" y="315"/>
                </a:lnTo>
                <a:lnTo>
                  <a:pt x="14" y="315"/>
                </a:lnTo>
                <a:lnTo>
                  <a:pt x="13" y="315"/>
                </a:lnTo>
                <a:lnTo>
                  <a:pt x="12" y="314"/>
                </a:lnTo>
                <a:lnTo>
                  <a:pt x="12" y="314"/>
                </a:lnTo>
                <a:lnTo>
                  <a:pt x="10" y="312"/>
                </a:lnTo>
                <a:lnTo>
                  <a:pt x="9" y="311"/>
                </a:lnTo>
                <a:lnTo>
                  <a:pt x="7" y="308"/>
                </a:lnTo>
                <a:lnTo>
                  <a:pt x="4" y="305"/>
                </a:lnTo>
                <a:lnTo>
                  <a:pt x="4" y="304"/>
                </a:lnTo>
                <a:lnTo>
                  <a:pt x="3" y="303"/>
                </a:lnTo>
                <a:lnTo>
                  <a:pt x="2" y="301"/>
                </a:lnTo>
                <a:lnTo>
                  <a:pt x="1" y="299"/>
                </a:lnTo>
                <a:lnTo>
                  <a:pt x="0" y="298"/>
                </a:lnTo>
                <a:lnTo>
                  <a:pt x="0" y="297"/>
                </a:lnTo>
                <a:lnTo>
                  <a:pt x="0" y="296"/>
                </a:lnTo>
                <a:lnTo>
                  <a:pt x="0" y="295"/>
                </a:lnTo>
                <a:lnTo>
                  <a:pt x="0" y="295"/>
                </a:lnTo>
                <a:lnTo>
                  <a:pt x="0" y="293"/>
                </a:lnTo>
                <a:lnTo>
                  <a:pt x="0" y="292"/>
                </a:lnTo>
                <a:lnTo>
                  <a:pt x="0" y="291"/>
                </a:lnTo>
                <a:lnTo>
                  <a:pt x="1" y="289"/>
                </a:lnTo>
                <a:lnTo>
                  <a:pt x="3" y="284"/>
                </a:lnTo>
                <a:lnTo>
                  <a:pt x="4" y="282"/>
                </a:lnTo>
                <a:lnTo>
                  <a:pt x="5" y="280"/>
                </a:lnTo>
                <a:lnTo>
                  <a:pt x="5" y="279"/>
                </a:lnTo>
                <a:lnTo>
                  <a:pt x="5" y="277"/>
                </a:lnTo>
                <a:lnTo>
                  <a:pt x="5" y="276"/>
                </a:lnTo>
                <a:lnTo>
                  <a:pt x="5" y="274"/>
                </a:lnTo>
                <a:lnTo>
                  <a:pt x="5" y="273"/>
                </a:lnTo>
                <a:lnTo>
                  <a:pt x="5" y="271"/>
                </a:lnTo>
                <a:lnTo>
                  <a:pt x="6" y="270"/>
                </a:lnTo>
                <a:lnTo>
                  <a:pt x="6" y="269"/>
                </a:lnTo>
                <a:lnTo>
                  <a:pt x="6" y="268"/>
                </a:lnTo>
                <a:lnTo>
                  <a:pt x="8" y="266"/>
                </a:lnTo>
                <a:lnTo>
                  <a:pt x="10" y="264"/>
                </a:lnTo>
                <a:lnTo>
                  <a:pt x="13" y="260"/>
                </a:lnTo>
                <a:lnTo>
                  <a:pt x="14" y="259"/>
                </a:lnTo>
                <a:lnTo>
                  <a:pt x="15" y="257"/>
                </a:lnTo>
                <a:lnTo>
                  <a:pt x="16" y="255"/>
                </a:lnTo>
                <a:lnTo>
                  <a:pt x="16" y="254"/>
                </a:lnTo>
                <a:lnTo>
                  <a:pt x="17" y="252"/>
                </a:lnTo>
                <a:lnTo>
                  <a:pt x="17" y="251"/>
                </a:lnTo>
                <a:lnTo>
                  <a:pt x="17" y="250"/>
                </a:lnTo>
                <a:lnTo>
                  <a:pt x="17" y="249"/>
                </a:lnTo>
                <a:lnTo>
                  <a:pt x="17" y="248"/>
                </a:lnTo>
                <a:lnTo>
                  <a:pt x="16" y="247"/>
                </a:lnTo>
                <a:lnTo>
                  <a:pt x="16" y="246"/>
                </a:lnTo>
                <a:lnTo>
                  <a:pt x="16" y="245"/>
                </a:lnTo>
                <a:lnTo>
                  <a:pt x="15" y="244"/>
                </a:lnTo>
                <a:lnTo>
                  <a:pt x="15" y="244"/>
                </a:lnTo>
                <a:lnTo>
                  <a:pt x="14" y="242"/>
                </a:lnTo>
                <a:lnTo>
                  <a:pt x="13" y="241"/>
                </a:lnTo>
                <a:lnTo>
                  <a:pt x="7" y="235"/>
                </a:lnTo>
                <a:lnTo>
                  <a:pt x="6" y="233"/>
                </a:lnTo>
                <a:lnTo>
                  <a:pt x="5" y="232"/>
                </a:lnTo>
                <a:lnTo>
                  <a:pt x="4" y="231"/>
                </a:lnTo>
                <a:lnTo>
                  <a:pt x="4" y="230"/>
                </a:lnTo>
                <a:lnTo>
                  <a:pt x="4" y="230"/>
                </a:lnTo>
                <a:lnTo>
                  <a:pt x="4" y="229"/>
                </a:lnTo>
                <a:lnTo>
                  <a:pt x="3" y="228"/>
                </a:lnTo>
                <a:lnTo>
                  <a:pt x="3" y="227"/>
                </a:lnTo>
                <a:lnTo>
                  <a:pt x="3" y="226"/>
                </a:lnTo>
                <a:lnTo>
                  <a:pt x="4" y="221"/>
                </a:lnTo>
                <a:lnTo>
                  <a:pt x="5" y="216"/>
                </a:lnTo>
                <a:lnTo>
                  <a:pt x="5" y="214"/>
                </a:lnTo>
                <a:lnTo>
                  <a:pt x="5" y="213"/>
                </a:lnTo>
                <a:lnTo>
                  <a:pt x="6" y="211"/>
                </a:lnTo>
                <a:lnTo>
                  <a:pt x="6" y="210"/>
                </a:lnTo>
                <a:lnTo>
                  <a:pt x="7" y="209"/>
                </a:lnTo>
                <a:lnTo>
                  <a:pt x="8" y="205"/>
                </a:lnTo>
                <a:lnTo>
                  <a:pt x="9" y="203"/>
                </a:lnTo>
                <a:lnTo>
                  <a:pt x="11" y="201"/>
                </a:lnTo>
                <a:lnTo>
                  <a:pt x="12" y="199"/>
                </a:lnTo>
                <a:lnTo>
                  <a:pt x="14" y="196"/>
                </a:lnTo>
                <a:lnTo>
                  <a:pt x="22" y="187"/>
                </a:lnTo>
                <a:lnTo>
                  <a:pt x="23" y="186"/>
                </a:lnTo>
                <a:lnTo>
                  <a:pt x="24" y="185"/>
                </a:lnTo>
                <a:lnTo>
                  <a:pt x="25" y="183"/>
                </a:lnTo>
                <a:lnTo>
                  <a:pt x="26" y="181"/>
                </a:lnTo>
                <a:lnTo>
                  <a:pt x="26" y="180"/>
                </a:lnTo>
                <a:lnTo>
                  <a:pt x="27" y="178"/>
                </a:lnTo>
                <a:lnTo>
                  <a:pt x="28" y="176"/>
                </a:lnTo>
                <a:lnTo>
                  <a:pt x="28" y="175"/>
                </a:lnTo>
                <a:lnTo>
                  <a:pt x="28" y="173"/>
                </a:lnTo>
                <a:lnTo>
                  <a:pt x="28" y="171"/>
                </a:lnTo>
                <a:lnTo>
                  <a:pt x="28" y="168"/>
                </a:lnTo>
                <a:lnTo>
                  <a:pt x="28" y="162"/>
                </a:lnTo>
                <a:lnTo>
                  <a:pt x="28" y="155"/>
                </a:lnTo>
                <a:lnTo>
                  <a:pt x="28" y="153"/>
                </a:lnTo>
                <a:lnTo>
                  <a:pt x="28" y="151"/>
                </a:lnTo>
                <a:lnTo>
                  <a:pt x="28" y="149"/>
                </a:lnTo>
                <a:lnTo>
                  <a:pt x="29" y="148"/>
                </a:lnTo>
                <a:lnTo>
                  <a:pt x="29" y="146"/>
                </a:lnTo>
                <a:lnTo>
                  <a:pt x="31" y="141"/>
                </a:lnTo>
                <a:lnTo>
                  <a:pt x="32" y="139"/>
                </a:lnTo>
                <a:lnTo>
                  <a:pt x="32" y="138"/>
                </a:lnTo>
                <a:lnTo>
                  <a:pt x="33" y="137"/>
                </a:lnTo>
                <a:lnTo>
                  <a:pt x="33" y="135"/>
                </a:lnTo>
                <a:lnTo>
                  <a:pt x="33" y="131"/>
                </a:lnTo>
                <a:lnTo>
                  <a:pt x="34" y="128"/>
                </a:lnTo>
                <a:lnTo>
                  <a:pt x="34" y="126"/>
                </a:lnTo>
                <a:lnTo>
                  <a:pt x="35" y="125"/>
                </a:lnTo>
                <a:lnTo>
                  <a:pt x="35" y="124"/>
                </a:lnTo>
                <a:lnTo>
                  <a:pt x="36" y="122"/>
                </a:lnTo>
                <a:lnTo>
                  <a:pt x="38" y="119"/>
                </a:lnTo>
                <a:lnTo>
                  <a:pt x="45" y="111"/>
                </a:lnTo>
                <a:lnTo>
                  <a:pt x="48" y="107"/>
                </a:lnTo>
                <a:lnTo>
                  <a:pt x="50" y="105"/>
                </a:lnTo>
                <a:lnTo>
                  <a:pt x="51" y="104"/>
                </a:lnTo>
                <a:lnTo>
                  <a:pt x="54" y="102"/>
                </a:lnTo>
                <a:lnTo>
                  <a:pt x="55" y="101"/>
                </a:lnTo>
                <a:lnTo>
                  <a:pt x="56" y="100"/>
                </a:lnTo>
                <a:lnTo>
                  <a:pt x="60" y="97"/>
                </a:lnTo>
                <a:lnTo>
                  <a:pt x="61" y="96"/>
                </a:lnTo>
                <a:lnTo>
                  <a:pt x="62" y="95"/>
                </a:lnTo>
                <a:lnTo>
                  <a:pt x="63" y="94"/>
                </a:lnTo>
                <a:lnTo>
                  <a:pt x="65" y="93"/>
                </a:lnTo>
                <a:lnTo>
                  <a:pt x="66" y="92"/>
                </a:lnTo>
                <a:lnTo>
                  <a:pt x="69" y="91"/>
                </a:lnTo>
                <a:lnTo>
                  <a:pt x="71" y="91"/>
                </a:lnTo>
                <a:lnTo>
                  <a:pt x="72" y="90"/>
                </a:lnTo>
                <a:lnTo>
                  <a:pt x="74" y="88"/>
                </a:lnTo>
                <a:lnTo>
                  <a:pt x="75" y="87"/>
                </a:lnTo>
                <a:lnTo>
                  <a:pt x="77" y="86"/>
                </a:lnTo>
                <a:lnTo>
                  <a:pt x="81" y="81"/>
                </a:lnTo>
                <a:lnTo>
                  <a:pt x="84" y="78"/>
                </a:lnTo>
                <a:lnTo>
                  <a:pt x="86" y="76"/>
                </a:lnTo>
                <a:lnTo>
                  <a:pt x="87" y="75"/>
                </a:lnTo>
                <a:lnTo>
                  <a:pt x="88" y="75"/>
                </a:lnTo>
                <a:lnTo>
                  <a:pt x="89" y="74"/>
                </a:lnTo>
                <a:lnTo>
                  <a:pt x="90" y="74"/>
                </a:lnTo>
                <a:lnTo>
                  <a:pt x="91" y="74"/>
                </a:lnTo>
                <a:lnTo>
                  <a:pt x="93" y="74"/>
                </a:lnTo>
                <a:lnTo>
                  <a:pt x="95" y="75"/>
                </a:lnTo>
                <a:lnTo>
                  <a:pt x="97" y="75"/>
                </a:lnTo>
                <a:lnTo>
                  <a:pt x="99" y="75"/>
                </a:lnTo>
                <a:lnTo>
                  <a:pt x="100" y="75"/>
                </a:lnTo>
                <a:lnTo>
                  <a:pt x="101" y="75"/>
                </a:lnTo>
                <a:lnTo>
                  <a:pt x="102" y="75"/>
                </a:lnTo>
                <a:lnTo>
                  <a:pt x="103" y="75"/>
                </a:lnTo>
                <a:lnTo>
                  <a:pt x="104" y="74"/>
                </a:lnTo>
                <a:lnTo>
                  <a:pt x="105" y="74"/>
                </a:lnTo>
                <a:lnTo>
                  <a:pt x="105" y="73"/>
                </a:lnTo>
                <a:lnTo>
                  <a:pt x="106" y="73"/>
                </a:lnTo>
                <a:lnTo>
                  <a:pt x="106" y="71"/>
                </a:lnTo>
                <a:lnTo>
                  <a:pt x="107" y="70"/>
                </a:lnTo>
                <a:lnTo>
                  <a:pt x="107" y="69"/>
                </a:lnTo>
                <a:lnTo>
                  <a:pt x="108" y="66"/>
                </a:lnTo>
                <a:lnTo>
                  <a:pt x="108" y="63"/>
                </a:lnTo>
                <a:lnTo>
                  <a:pt x="108" y="60"/>
                </a:lnTo>
                <a:lnTo>
                  <a:pt x="109" y="48"/>
                </a:lnTo>
                <a:lnTo>
                  <a:pt x="109" y="48"/>
                </a:lnTo>
                <a:lnTo>
                  <a:pt x="110" y="48"/>
                </a:lnTo>
                <a:lnTo>
                  <a:pt x="110" y="48"/>
                </a:lnTo>
                <a:lnTo>
                  <a:pt x="111" y="47"/>
                </a:lnTo>
                <a:lnTo>
                  <a:pt x="112" y="47"/>
                </a:lnTo>
                <a:lnTo>
                  <a:pt x="114" y="46"/>
                </a:lnTo>
                <a:lnTo>
                  <a:pt x="115" y="45"/>
                </a:lnTo>
                <a:lnTo>
                  <a:pt x="118" y="42"/>
                </a:lnTo>
                <a:lnTo>
                  <a:pt x="120" y="40"/>
                </a:lnTo>
                <a:lnTo>
                  <a:pt x="122" y="39"/>
                </a:lnTo>
                <a:lnTo>
                  <a:pt x="124" y="38"/>
                </a:lnTo>
                <a:lnTo>
                  <a:pt x="127" y="37"/>
                </a:lnTo>
                <a:lnTo>
                  <a:pt x="130" y="36"/>
                </a:lnTo>
                <a:lnTo>
                  <a:pt x="133" y="35"/>
                </a:lnTo>
                <a:lnTo>
                  <a:pt x="135" y="34"/>
                </a:lnTo>
                <a:lnTo>
                  <a:pt x="137" y="34"/>
                </a:lnTo>
                <a:lnTo>
                  <a:pt x="139" y="34"/>
                </a:lnTo>
                <a:lnTo>
                  <a:pt x="142" y="34"/>
                </a:lnTo>
                <a:lnTo>
                  <a:pt x="144" y="34"/>
                </a:lnTo>
                <a:lnTo>
                  <a:pt x="148" y="34"/>
                </a:lnTo>
                <a:lnTo>
                  <a:pt x="156" y="34"/>
                </a:lnTo>
                <a:lnTo>
                  <a:pt x="158" y="34"/>
                </a:lnTo>
                <a:lnTo>
                  <a:pt x="160" y="34"/>
                </a:lnTo>
                <a:lnTo>
                  <a:pt x="162" y="34"/>
                </a:lnTo>
                <a:lnTo>
                  <a:pt x="164" y="33"/>
                </a:lnTo>
                <a:lnTo>
                  <a:pt x="166" y="33"/>
                </a:lnTo>
                <a:lnTo>
                  <a:pt x="170" y="32"/>
                </a:lnTo>
                <a:lnTo>
                  <a:pt x="172" y="32"/>
                </a:lnTo>
                <a:lnTo>
                  <a:pt x="173" y="31"/>
                </a:lnTo>
                <a:lnTo>
                  <a:pt x="175" y="32"/>
                </a:lnTo>
                <a:lnTo>
                  <a:pt x="176" y="32"/>
                </a:lnTo>
                <a:lnTo>
                  <a:pt x="178" y="32"/>
                </a:lnTo>
                <a:lnTo>
                  <a:pt x="181" y="33"/>
                </a:lnTo>
                <a:lnTo>
                  <a:pt x="182" y="34"/>
                </a:lnTo>
                <a:lnTo>
                  <a:pt x="183" y="34"/>
                </a:lnTo>
                <a:lnTo>
                  <a:pt x="185" y="34"/>
                </a:lnTo>
                <a:lnTo>
                  <a:pt x="186" y="34"/>
                </a:lnTo>
                <a:lnTo>
                  <a:pt x="188" y="34"/>
                </a:lnTo>
                <a:lnTo>
                  <a:pt x="190" y="34"/>
                </a:lnTo>
                <a:lnTo>
                  <a:pt x="192" y="33"/>
                </a:lnTo>
                <a:lnTo>
                  <a:pt x="195" y="32"/>
                </a:lnTo>
                <a:lnTo>
                  <a:pt x="197" y="30"/>
                </a:lnTo>
                <a:lnTo>
                  <a:pt x="199" y="29"/>
                </a:lnTo>
                <a:lnTo>
                  <a:pt x="201" y="28"/>
                </a:lnTo>
                <a:lnTo>
                  <a:pt x="203" y="26"/>
                </a:lnTo>
                <a:lnTo>
                  <a:pt x="206" y="23"/>
                </a:lnTo>
                <a:lnTo>
                  <a:pt x="208" y="21"/>
                </a:lnTo>
                <a:lnTo>
                  <a:pt x="210" y="19"/>
                </a:lnTo>
                <a:lnTo>
                  <a:pt x="212" y="17"/>
                </a:lnTo>
                <a:lnTo>
                  <a:pt x="213" y="15"/>
                </a:lnTo>
                <a:lnTo>
                  <a:pt x="214" y="14"/>
                </a:lnTo>
                <a:lnTo>
                  <a:pt x="214" y="12"/>
                </a:lnTo>
                <a:lnTo>
                  <a:pt x="215" y="11"/>
                </a:lnTo>
                <a:lnTo>
                  <a:pt x="215" y="10"/>
                </a:lnTo>
                <a:lnTo>
                  <a:pt x="217" y="3"/>
                </a:lnTo>
                <a:lnTo>
                  <a:pt x="218" y="2"/>
                </a:lnTo>
                <a:lnTo>
                  <a:pt x="218" y="1"/>
                </a:lnTo>
                <a:lnTo>
                  <a:pt x="219" y="1"/>
                </a:lnTo>
                <a:lnTo>
                  <a:pt x="219" y="0"/>
                </a:lnTo>
                <a:lnTo>
                  <a:pt x="220" y="0"/>
                </a:lnTo>
                <a:lnTo>
                  <a:pt x="221" y="0"/>
                </a:lnTo>
                <a:lnTo>
                  <a:pt x="222" y="0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141" name="Freeform 257">
            <a:extLst>
              <a:ext uri="{FF2B5EF4-FFF2-40B4-BE49-F238E27FC236}">
                <a16:creationId xmlns:a16="http://schemas.microsoft.com/office/drawing/2014/main" id="{B020C0F1-462F-4798-B802-4C51324D3F9A}"/>
              </a:ext>
            </a:extLst>
          </p:cNvPr>
          <p:cNvSpPr>
            <a:spLocks/>
          </p:cNvSpPr>
          <p:nvPr/>
        </p:nvSpPr>
        <p:spPr bwMode="auto">
          <a:xfrm>
            <a:off x="9648004" y="1971342"/>
            <a:ext cx="647094" cy="604294"/>
          </a:xfrm>
          <a:custGeom>
            <a:avLst/>
            <a:gdLst>
              <a:gd name="T0" fmla="*/ 139 w 635"/>
              <a:gd name="T1" fmla="*/ 11 h 593"/>
              <a:gd name="T2" fmla="*/ 139 w 635"/>
              <a:gd name="T3" fmla="*/ 33 h 593"/>
              <a:gd name="T4" fmla="*/ 152 w 635"/>
              <a:gd name="T5" fmla="*/ 62 h 593"/>
              <a:gd name="T6" fmla="*/ 136 w 635"/>
              <a:gd name="T7" fmla="*/ 79 h 593"/>
              <a:gd name="T8" fmla="*/ 93 w 635"/>
              <a:gd name="T9" fmla="*/ 100 h 593"/>
              <a:gd name="T10" fmla="*/ 91 w 635"/>
              <a:gd name="T11" fmla="*/ 117 h 593"/>
              <a:gd name="T12" fmla="*/ 121 w 635"/>
              <a:gd name="T13" fmla="*/ 138 h 593"/>
              <a:gd name="T14" fmla="*/ 144 w 635"/>
              <a:gd name="T15" fmla="*/ 151 h 593"/>
              <a:gd name="T16" fmla="*/ 168 w 635"/>
              <a:gd name="T17" fmla="*/ 194 h 593"/>
              <a:gd name="T18" fmla="*/ 194 w 635"/>
              <a:gd name="T19" fmla="*/ 217 h 593"/>
              <a:gd name="T20" fmla="*/ 227 w 635"/>
              <a:gd name="T21" fmla="*/ 217 h 593"/>
              <a:gd name="T22" fmla="*/ 268 w 635"/>
              <a:gd name="T23" fmla="*/ 197 h 593"/>
              <a:gd name="T24" fmla="*/ 276 w 635"/>
              <a:gd name="T25" fmla="*/ 185 h 593"/>
              <a:gd name="T26" fmla="*/ 263 w 635"/>
              <a:gd name="T27" fmla="*/ 174 h 593"/>
              <a:gd name="T28" fmla="*/ 279 w 635"/>
              <a:gd name="T29" fmla="*/ 166 h 593"/>
              <a:gd name="T30" fmla="*/ 304 w 635"/>
              <a:gd name="T31" fmla="*/ 200 h 593"/>
              <a:gd name="T32" fmla="*/ 330 w 635"/>
              <a:gd name="T33" fmla="*/ 208 h 593"/>
              <a:gd name="T34" fmla="*/ 348 w 635"/>
              <a:gd name="T35" fmla="*/ 209 h 593"/>
              <a:gd name="T36" fmla="*/ 375 w 635"/>
              <a:gd name="T37" fmla="*/ 227 h 593"/>
              <a:gd name="T38" fmla="*/ 393 w 635"/>
              <a:gd name="T39" fmla="*/ 251 h 593"/>
              <a:gd name="T40" fmla="*/ 405 w 635"/>
              <a:gd name="T41" fmla="*/ 238 h 593"/>
              <a:gd name="T42" fmla="*/ 440 w 635"/>
              <a:gd name="T43" fmla="*/ 241 h 593"/>
              <a:gd name="T44" fmla="*/ 482 w 635"/>
              <a:gd name="T45" fmla="*/ 260 h 593"/>
              <a:gd name="T46" fmla="*/ 493 w 635"/>
              <a:gd name="T47" fmla="*/ 247 h 593"/>
              <a:gd name="T48" fmla="*/ 505 w 635"/>
              <a:gd name="T49" fmla="*/ 258 h 593"/>
              <a:gd name="T50" fmla="*/ 513 w 635"/>
              <a:gd name="T51" fmla="*/ 283 h 593"/>
              <a:gd name="T52" fmla="*/ 509 w 635"/>
              <a:gd name="T53" fmla="*/ 310 h 593"/>
              <a:gd name="T54" fmla="*/ 534 w 635"/>
              <a:gd name="T55" fmla="*/ 373 h 593"/>
              <a:gd name="T56" fmla="*/ 562 w 635"/>
              <a:gd name="T57" fmla="*/ 386 h 593"/>
              <a:gd name="T58" fmla="*/ 588 w 635"/>
              <a:gd name="T59" fmla="*/ 400 h 593"/>
              <a:gd name="T60" fmla="*/ 611 w 635"/>
              <a:gd name="T61" fmla="*/ 410 h 593"/>
              <a:gd name="T62" fmla="*/ 630 w 635"/>
              <a:gd name="T63" fmla="*/ 475 h 593"/>
              <a:gd name="T64" fmla="*/ 629 w 635"/>
              <a:gd name="T65" fmla="*/ 505 h 593"/>
              <a:gd name="T66" fmla="*/ 589 w 635"/>
              <a:gd name="T67" fmla="*/ 523 h 593"/>
              <a:gd name="T68" fmla="*/ 537 w 635"/>
              <a:gd name="T69" fmla="*/ 522 h 593"/>
              <a:gd name="T70" fmla="*/ 513 w 635"/>
              <a:gd name="T71" fmla="*/ 520 h 593"/>
              <a:gd name="T72" fmla="*/ 503 w 635"/>
              <a:gd name="T73" fmla="*/ 542 h 593"/>
              <a:gd name="T74" fmla="*/ 473 w 635"/>
              <a:gd name="T75" fmla="*/ 587 h 593"/>
              <a:gd name="T76" fmla="*/ 447 w 635"/>
              <a:gd name="T77" fmla="*/ 593 h 593"/>
              <a:gd name="T78" fmla="*/ 429 w 635"/>
              <a:gd name="T79" fmla="*/ 571 h 593"/>
              <a:gd name="T80" fmla="*/ 400 w 635"/>
              <a:gd name="T81" fmla="*/ 538 h 593"/>
              <a:gd name="T82" fmla="*/ 370 w 635"/>
              <a:gd name="T83" fmla="*/ 536 h 593"/>
              <a:gd name="T84" fmla="*/ 330 w 635"/>
              <a:gd name="T85" fmla="*/ 521 h 593"/>
              <a:gd name="T86" fmla="*/ 273 w 635"/>
              <a:gd name="T87" fmla="*/ 527 h 593"/>
              <a:gd name="T88" fmla="*/ 251 w 635"/>
              <a:gd name="T89" fmla="*/ 509 h 593"/>
              <a:gd name="T90" fmla="*/ 230 w 635"/>
              <a:gd name="T91" fmla="*/ 496 h 593"/>
              <a:gd name="T92" fmla="*/ 212 w 635"/>
              <a:gd name="T93" fmla="*/ 501 h 593"/>
              <a:gd name="T94" fmla="*/ 210 w 635"/>
              <a:gd name="T95" fmla="*/ 485 h 593"/>
              <a:gd name="T96" fmla="*/ 173 w 635"/>
              <a:gd name="T97" fmla="*/ 444 h 593"/>
              <a:gd name="T98" fmla="*/ 156 w 635"/>
              <a:gd name="T99" fmla="*/ 425 h 593"/>
              <a:gd name="T100" fmla="*/ 137 w 635"/>
              <a:gd name="T101" fmla="*/ 419 h 593"/>
              <a:gd name="T102" fmla="*/ 137 w 635"/>
              <a:gd name="T103" fmla="*/ 385 h 593"/>
              <a:gd name="T104" fmla="*/ 126 w 635"/>
              <a:gd name="T105" fmla="*/ 367 h 593"/>
              <a:gd name="T106" fmla="*/ 87 w 635"/>
              <a:gd name="T107" fmla="*/ 373 h 593"/>
              <a:gd name="T108" fmla="*/ 60 w 635"/>
              <a:gd name="T109" fmla="*/ 351 h 593"/>
              <a:gd name="T110" fmla="*/ 46 w 635"/>
              <a:gd name="T111" fmla="*/ 324 h 593"/>
              <a:gd name="T112" fmla="*/ 34 w 635"/>
              <a:gd name="T113" fmla="*/ 299 h 593"/>
              <a:gd name="T114" fmla="*/ 32 w 635"/>
              <a:gd name="T115" fmla="*/ 323 h 593"/>
              <a:gd name="T116" fmla="*/ 17 w 635"/>
              <a:gd name="T117" fmla="*/ 329 h 593"/>
              <a:gd name="T118" fmla="*/ 3 w 635"/>
              <a:gd name="T119" fmla="*/ 34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635" h="593">
                <a:moveTo>
                  <a:pt x="126" y="0"/>
                </a:moveTo>
                <a:lnTo>
                  <a:pt x="126" y="0"/>
                </a:lnTo>
                <a:lnTo>
                  <a:pt x="127" y="0"/>
                </a:lnTo>
                <a:lnTo>
                  <a:pt x="128" y="1"/>
                </a:lnTo>
                <a:lnTo>
                  <a:pt x="129" y="1"/>
                </a:lnTo>
                <a:lnTo>
                  <a:pt x="130" y="2"/>
                </a:lnTo>
                <a:lnTo>
                  <a:pt x="132" y="3"/>
                </a:lnTo>
                <a:lnTo>
                  <a:pt x="132" y="3"/>
                </a:lnTo>
                <a:lnTo>
                  <a:pt x="133" y="4"/>
                </a:lnTo>
                <a:lnTo>
                  <a:pt x="135" y="5"/>
                </a:lnTo>
                <a:lnTo>
                  <a:pt x="135" y="6"/>
                </a:lnTo>
                <a:lnTo>
                  <a:pt x="136" y="7"/>
                </a:lnTo>
                <a:lnTo>
                  <a:pt x="137" y="8"/>
                </a:lnTo>
                <a:lnTo>
                  <a:pt x="137" y="10"/>
                </a:lnTo>
                <a:lnTo>
                  <a:pt x="137" y="10"/>
                </a:lnTo>
                <a:lnTo>
                  <a:pt x="137" y="10"/>
                </a:lnTo>
                <a:lnTo>
                  <a:pt x="139" y="11"/>
                </a:lnTo>
                <a:lnTo>
                  <a:pt x="140" y="11"/>
                </a:lnTo>
                <a:lnTo>
                  <a:pt x="141" y="11"/>
                </a:lnTo>
                <a:lnTo>
                  <a:pt x="142" y="12"/>
                </a:lnTo>
                <a:lnTo>
                  <a:pt x="143" y="12"/>
                </a:lnTo>
                <a:lnTo>
                  <a:pt x="143" y="13"/>
                </a:lnTo>
                <a:lnTo>
                  <a:pt x="144" y="14"/>
                </a:lnTo>
                <a:lnTo>
                  <a:pt x="144" y="14"/>
                </a:lnTo>
                <a:lnTo>
                  <a:pt x="144" y="15"/>
                </a:lnTo>
                <a:lnTo>
                  <a:pt x="144" y="16"/>
                </a:lnTo>
                <a:lnTo>
                  <a:pt x="144" y="17"/>
                </a:lnTo>
                <a:lnTo>
                  <a:pt x="144" y="18"/>
                </a:lnTo>
                <a:lnTo>
                  <a:pt x="143" y="20"/>
                </a:lnTo>
                <a:lnTo>
                  <a:pt x="141" y="26"/>
                </a:lnTo>
                <a:lnTo>
                  <a:pt x="140" y="28"/>
                </a:lnTo>
                <a:lnTo>
                  <a:pt x="140" y="30"/>
                </a:lnTo>
                <a:lnTo>
                  <a:pt x="139" y="31"/>
                </a:lnTo>
                <a:lnTo>
                  <a:pt x="139" y="33"/>
                </a:lnTo>
                <a:lnTo>
                  <a:pt x="139" y="35"/>
                </a:lnTo>
                <a:lnTo>
                  <a:pt x="139" y="36"/>
                </a:lnTo>
                <a:lnTo>
                  <a:pt x="140" y="38"/>
                </a:lnTo>
                <a:lnTo>
                  <a:pt x="140" y="39"/>
                </a:lnTo>
                <a:lnTo>
                  <a:pt x="141" y="41"/>
                </a:lnTo>
                <a:lnTo>
                  <a:pt x="141" y="42"/>
                </a:lnTo>
                <a:lnTo>
                  <a:pt x="142" y="44"/>
                </a:lnTo>
                <a:lnTo>
                  <a:pt x="144" y="45"/>
                </a:lnTo>
                <a:lnTo>
                  <a:pt x="147" y="50"/>
                </a:lnTo>
                <a:lnTo>
                  <a:pt x="149" y="52"/>
                </a:lnTo>
                <a:lnTo>
                  <a:pt x="150" y="53"/>
                </a:lnTo>
                <a:lnTo>
                  <a:pt x="150" y="54"/>
                </a:lnTo>
                <a:lnTo>
                  <a:pt x="151" y="55"/>
                </a:lnTo>
                <a:lnTo>
                  <a:pt x="151" y="56"/>
                </a:lnTo>
                <a:lnTo>
                  <a:pt x="151" y="58"/>
                </a:lnTo>
                <a:lnTo>
                  <a:pt x="152" y="60"/>
                </a:lnTo>
                <a:lnTo>
                  <a:pt x="152" y="62"/>
                </a:lnTo>
                <a:lnTo>
                  <a:pt x="152" y="64"/>
                </a:lnTo>
                <a:lnTo>
                  <a:pt x="151" y="66"/>
                </a:lnTo>
                <a:lnTo>
                  <a:pt x="151" y="67"/>
                </a:lnTo>
                <a:lnTo>
                  <a:pt x="151" y="69"/>
                </a:lnTo>
                <a:lnTo>
                  <a:pt x="150" y="70"/>
                </a:lnTo>
                <a:lnTo>
                  <a:pt x="150" y="71"/>
                </a:lnTo>
                <a:lnTo>
                  <a:pt x="149" y="72"/>
                </a:lnTo>
                <a:lnTo>
                  <a:pt x="149" y="72"/>
                </a:lnTo>
                <a:lnTo>
                  <a:pt x="148" y="73"/>
                </a:lnTo>
                <a:lnTo>
                  <a:pt x="146" y="74"/>
                </a:lnTo>
                <a:lnTo>
                  <a:pt x="145" y="75"/>
                </a:lnTo>
                <a:lnTo>
                  <a:pt x="144" y="75"/>
                </a:lnTo>
                <a:lnTo>
                  <a:pt x="143" y="76"/>
                </a:lnTo>
                <a:lnTo>
                  <a:pt x="140" y="77"/>
                </a:lnTo>
                <a:lnTo>
                  <a:pt x="139" y="77"/>
                </a:lnTo>
                <a:lnTo>
                  <a:pt x="137" y="78"/>
                </a:lnTo>
                <a:lnTo>
                  <a:pt x="136" y="79"/>
                </a:lnTo>
                <a:lnTo>
                  <a:pt x="135" y="80"/>
                </a:lnTo>
                <a:lnTo>
                  <a:pt x="134" y="81"/>
                </a:lnTo>
                <a:lnTo>
                  <a:pt x="133" y="81"/>
                </a:lnTo>
                <a:lnTo>
                  <a:pt x="131" y="84"/>
                </a:lnTo>
                <a:lnTo>
                  <a:pt x="131" y="85"/>
                </a:lnTo>
                <a:lnTo>
                  <a:pt x="130" y="86"/>
                </a:lnTo>
                <a:lnTo>
                  <a:pt x="129" y="87"/>
                </a:lnTo>
                <a:lnTo>
                  <a:pt x="128" y="88"/>
                </a:lnTo>
                <a:lnTo>
                  <a:pt x="127" y="88"/>
                </a:lnTo>
                <a:lnTo>
                  <a:pt x="126" y="89"/>
                </a:lnTo>
                <a:lnTo>
                  <a:pt x="125" y="89"/>
                </a:lnTo>
                <a:lnTo>
                  <a:pt x="124" y="90"/>
                </a:lnTo>
                <a:lnTo>
                  <a:pt x="121" y="91"/>
                </a:lnTo>
                <a:lnTo>
                  <a:pt x="114" y="93"/>
                </a:lnTo>
                <a:lnTo>
                  <a:pt x="105" y="96"/>
                </a:lnTo>
                <a:lnTo>
                  <a:pt x="101" y="97"/>
                </a:lnTo>
                <a:lnTo>
                  <a:pt x="93" y="100"/>
                </a:lnTo>
                <a:lnTo>
                  <a:pt x="92" y="100"/>
                </a:lnTo>
                <a:lnTo>
                  <a:pt x="91" y="101"/>
                </a:lnTo>
                <a:lnTo>
                  <a:pt x="90" y="102"/>
                </a:lnTo>
                <a:lnTo>
                  <a:pt x="89" y="103"/>
                </a:lnTo>
                <a:lnTo>
                  <a:pt x="88" y="103"/>
                </a:lnTo>
                <a:lnTo>
                  <a:pt x="88" y="104"/>
                </a:lnTo>
                <a:lnTo>
                  <a:pt x="88" y="105"/>
                </a:lnTo>
                <a:lnTo>
                  <a:pt x="87" y="106"/>
                </a:lnTo>
                <a:lnTo>
                  <a:pt x="87" y="107"/>
                </a:lnTo>
                <a:lnTo>
                  <a:pt x="87" y="109"/>
                </a:lnTo>
                <a:lnTo>
                  <a:pt x="88" y="109"/>
                </a:lnTo>
                <a:lnTo>
                  <a:pt x="88" y="110"/>
                </a:lnTo>
                <a:lnTo>
                  <a:pt x="88" y="112"/>
                </a:lnTo>
                <a:lnTo>
                  <a:pt x="89" y="113"/>
                </a:lnTo>
                <a:lnTo>
                  <a:pt x="90" y="114"/>
                </a:lnTo>
                <a:lnTo>
                  <a:pt x="91" y="115"/>
                </a:lnTo>
                <a:lnTo>
                  <a:pt x="91" y="117"/>
                </a:lnTo>
                <a:lnTo>
                  <a:pt x="92" y="118"/>
                </a:lnTo>
                <a:lnTo>
                  <a:pt x="93" y="119"/>
                </a:lnTo>
                <a:lnTo>
                  <a:pt x="95" y="121"/>
                </a:lnTo>
                <a:lnTo>
                  <a:pt x="100" y="125"/>
                </a:lnTo>
                <a:lnTo>
                  <a:pt x="102" y="127"/>
                </a:lnTo>
                <a:lnTo>
                  <a:pt x="104" y="129"/>
                </a:lnTo>
                <a:lnTo>
                  <a:pt x="107" y="132"/>
                </a:lnTo>
                <a:lnTo>
                  <a:pt x="108" y="134"/>
                </a:lnTo>
                <a:lnTo>
                  <a:pt x="109" y="135"/>
                </a:lnTo>
                <a:lnTo>
                  <a:pt x="111" y="136"/>
                </a:lnTo>
                <a:lnTo>
                  <a:pt x="112" y="137"/>
                </a:lnTo>
                <a:lnTo>
                  <a:pt x="114" y="138"/>
                </a:lnTo>
                <a:lnTo>
                  <a:pt x="116" y="138"/>
                </a:lnTo>
                <a:lnTo>
                  <a:pt x="118" y="139"/>
                </a:lnTo>
                <a:lnTo>
                  <a:pt x="119" y="139"/>
                </a:lnTo>
                <a:lnTo>
                  <a:pt x="120" y="138"/>
                </a:lnTo>
                <a:lnTo>
                  <a:pt x="121" y="138"/>
                </a:lnTo>
                <a:lnTo>
                  <a:pt x="124" y="137"/>
                </a:lnTo>
                <a:lnTo>
                  <a:pt x="125" y="137"/>
                </a:lnTo>
                <a:lnTo>
                  <a:pt x="126" y="137"/>
                </a:lnTo>
                <a:lnTo>
                  <a:pt x="127" y="137"/>
                </a:lnTo>
                <a:lnTo>
                  <a:pt x="128" y="137"/>
                </a:lnTo>
                <a:lnTo>
                  <a:pt x="130" y="137"/>
                </a:lnTo>
                <a:lnTo>
                  <a:pt x="131" y="138"/>
                </a:lnTo>
                <a:lnTo>
                  <a:pt x="132" y="138"/>
                </a:lnTo>
                <a:lnTo>
                  <a:pt x="133" y="138"/>
                </a:lnTo>
                <a:lnTo>
                  <a:pt x="134" y="139"/>
                </a:lnTo>
                <a:lnTo>
                  <a:pt x="135" y="140"/>
                </a:lnTo>
                <a:lnTo>
                  <a:pt x="137" y="141"/>
                </a:lnTo>
                <a:lnTo>
                  <a:pt x="138" y="142"/>
                </a:lnTo>
                <a:lnTo>
                  <a:pt x="139" y="144"/>
                </a:lnTo>
                <a:lnTo>
                  <a:pt x="141" y="145"/>
                </a:lnTo>
                <a:lnTo>
                  <a:pt x="142" y="146"/>
                </a:lnTo>
                <a:lnTo>
                  <a:pt x="144" y="151"/>
                </a:lnTo>
                <a:lnTo>
                  <a:pt x="146" y="153"/>
                </a:lnTo>
                <a:lnTo>
                  <a:pt x="151" y="159"/>
                </a:lnTo>
                <a:lnTo>
                  <a:pt x="152" y="161"/>
                </a:lnTo>
                <a:lnTo>
                  <a:pt x="154" y="164"/>
                </a:lnTo>
                <a:lnTo>
                  <a:pt x="154" y="165"/>
                </a:lnTo>
                <a:lnTo>
                  <a:pt x="155" y="166"/>
                </a:lnTo>
                <a:lnTo>
                  <a:pt x="156" y="169"/>
                </a:lnTo>
                <a:lnTo>
                  <a:pt x="157" y="170"/>
                </a:lnTo>
                <a:lnTo>
                  <a:pt x="159" y="176"/>
                </a:lnTo>
                <a:lnTo>
                  <a:pt x="160" y="178"/>
                </a:lnTo>
                <a:lnTo>
                  <a:pt x="161" y="180"/>
                </a:lnTo>
                <a:lnTo>
                  <a:pt x="162" y="185"/>
                </a:lnTo>
                <a:lnTo>
                  <a:pt x="164" y="190"/>
                </a:lnTo>
                <a:lnTo>
                  <a:pt x="165" y="191"/>
                </a:lnTo>
                <a:lnTo>
                  <a:pt x="166" y="192"/>
                </a:lnTo>
                <a:lnTo>
                  <a:pt x="167" y="193"/>
                </a:lnTo>
                <a:lnTo>
                  <a:pt x="168" y="194"/>
                </a:lnTo>
                <a:lnTo>
                  <a:pt x="169" y="195"/>
                </a:lnTo>
                <a:lnTo>
                  <a:pt x="170" y="196"/>
                </a:lnTo>
                <a:lnTo>
                  <a:pt x="173" y="198"/>
                </a:lnTo>
                <a:lnTo>
                  <a:pt x="175" y="199"/>
                </a:lnTo>
                <a:lnTo>
                  <a:pt x="180" y="201"/>
                </a:lnTo>
                <a:lnTo>
                  <a:pt x="181" y="202"/>
                </a:lnTo>
                <a:lnTo>
                  <a:pt x="183" y="203"/>
                </a:lnTo>
                <a:lnTo>
                  <a:pt x="184" y="204"/>
                </a:lnTo>
                <a:lnTo>
                  <a:pt x="185" y="205"/>
                </a:lnTo>
                <a:lnTo>
                  <a:pt x="186" y="206"/>
                </a:lnTo>
                <a:lnTo>
                  <a:pt x="187" y="207"/>
                </a:lnTo>
                <a:lnTo>
                  <a:pt x="188" y="210"/>
                </a:lnTo>
                <a:lnTo>
                  <a:pt x="189" y="211"/>
                </a:lnTo>
                <a:lnTo>
                  <a:pt x="190" y="212"/>
                </a:lnTo>
                <a:lnTo>
                  <a:pt x="191" y="213"/>
                </a:lnTo>
                <a:lnTo>
                  <a:pt x="193" y="215"/>
                </a:lnTo>
                <a:lnTo>
                  <a:pt x="194" y="217"/>
                </a:lnTo>
                <a:lnTo>
                  <a:pt x="198" y="219"/>
                </a:lnTo>
                <a:lnTo>
                  <a:pt x="199" y="220"/>
                </a:lnTo>
                <a:lnTo>
                  <a:pt x="200" y="220"/>
                </a:lnTo>
                <a:lnTo>
                  <a:pt x="202" y="221"/>
                </a:lnTo>
                <a:lnTo>
                  <a:pt x="204" y="222"/>
                </a:lnTo>
                <a:lnTo>
                  <a:pt x="205" y="222"/>
                </a:lnTo>
                <a:lnTo>
                  <a:pt x="206" y="222"/>
                </a:lnTo>
                <a:lnTo>
                  <a:pt x="207" y="222"/>
                </a:lnTo>
                <a:lnTo>
                  <a:pt x="208" y="222"/>
                </a:lnTo>
                <a:lnTo>
                  <a:pt x="210" y="222"/>
                </a:lnTo>
                <a:lnTo>
                  <a:pt x="215" y="221"/>
                </a:lnTo>
                <a:lnTo>
                  <a:pt x="218" y="221"/>
                </a:lnTo>
                <a:lnTo>
                  <a:pt x="220" y="221"/>
                </a:lnTo>
                <a:lnTo>
                  <a:pt x="222" y="220"/>
                </a:lnTo>
                <a:lnTo>
                  <a:pt x="223" y="219"/>
                </a:lnTo>
                <a:lnTo>
                  <a:pt x="225" y="218"/>
                </a:lnTo>
                <a:lnTo>
                  <a:pt x="227" y="217"/>
                </a:lnTo>
                <a:lnTo>
                  <a:pt x="228" y="216"/>
                </a:lnTo>
                <a:lnTo>
                  <a:pt x="230" y="215"/>
                </a:lnTo>
                <a:lnTo>
                  <a:pt x="236" y="209"/>
                </a:lnTo>
                <a:lnTo>
                  <a:pt x="238" y="207"/>
                </a:lnTo>
                <a:lnTo>
                  <a:pt x="239" y="206"/>
                </a:lnTo>
                <a:lnTo>
                  <a:pt x="241" y="205"/>
                </a:lnTo>
                <a:lnTo>
                  <a:pt x="243" y="204"/>
                </a:lnTo>
                <a:lnTo>
                  <a:pt x="245" y="202"/>
                </a:lnTo>
                <a:lnTo>
                  <a:pt x="247" y="202"/>
                </a:lnTo>
                <a:lnTo>
                  <a:pt x="251" y="200"/>
                </a:lnTo>
                <a:lnTo>
                  <a:pt x="255" y="198"/>
                </a:lnTo>
                <a:lnTo>
                  <a:pt x="256" y="198"/>
                </a:lnTo>
                <a:lnTo>
                  <a:pt x="258" y="197"/>
                </a:lnTo>
                <a:lnTo>
                  <a:pt x="259" y="197"/>
                </a:lnTo>
                <a:lnTo>
                  <a:pt x="260" y="197"/>
                </a:lnTo>
                <a:lnTo>
                  <a:pt x="262" y="197"/>
                </a:lnTo>
                <a:lnTo>
                  <a:pt x="268" y="197"/>
                </a:lnTo>
                <a:lnTo>
                  <a:pt x="270" y="197"/>
                </a:lnTo>
                <a:lnTo>
                  <a:pt x="273" y="197"/>
                </a:lnTo>
                <a:lnTo>
                  <a:pt x="274" y="197"/>
                </a:lnTo>
                <a:lnTo>
                  <a:pt x="275" y="197"/>
                </a:lnTo>
                <a:lnTo>
                  <a:pt x="276" y="197"/>
                </a:lnTo>
                <a:lnTo>
                  <a:pt x="276" y="197"/>
                </a:lnTo>
                <a:lnTo>
                  <a:pt x="277" y="196"/>
                </a:lnTo>
                <a:lnTo>
                  <a:pt x="277" y="196"/>
                </a:lnTo>
                <a:lnTo>
                  <a:pt x="277" y="195"/>
                </a:lnTo>
                <a:lnTo>
                  <a:pt x="277" y="193"/>
                </a:lnTo>
                <a:lnTo>
                  <a:pt x="277" y="191"/>
                </a:lnTo>
                <a:lnTo>
                  <a:pt x="277" y="190"/>
                </a:lnTo>
                <a:lnTo>
                  <a:pt x="277" y="188"/>
                </a:lnTo>
                <a:lnTo>
                  <a:pt x="277" y="187"/>
                </a:lnTo>
                <a:lnTo>
                  <a:pt x="276" y="186"/>
                </a:lnTo>
                <a:lnTo>
                  <a:pt x="276" y="185"/>
                </a:lnTo>
                <a:lnTo>
                  <a:pt x="276" y="185"/>
                </a:lnTo>
                <a:lnTo>
                  <a:pt x="275" y="184"/>
                </a:lnTo>
                <a:lnTo>
                  <a:pt x="274" y="183"/>
                </a:lnTo>
                <a:lnTo>
                  <a:pt x="273" y="183"/>
                </a:lnTo>
                <a:lnTo>
                  <a:pt x="272" y="182"/>
                </a:lnTo>
                <a:lnTo>
                  <a:pt x="270" y="182"/>
                </a:lnTo>
                <a:lnTo>
                  <a:pt x="267" y="181"/>
                </a:lnTo>
                <a:lnTo>
                  <a:pt x="266" y="181"/>
                </a:lnTo>
                <a:lnTo>
                  <a:pt x="265" y="180"/>
                </a:lnTo>
                <a:lnTo>
                  <a:pt x="265" y="180"/>
                </a:lnTo>
                <a:lnTo>
                  <a:pt x="264" y="180"/>
                </a:lnTo>
                <a:lnTo>
                  <a:pt x="264" y="179"/>
                </a:lnTo>
                <a:lnTo>
                  <a:pt x="264" y="179"/>
                </a:lnTo>
                <a:lnTo>
                  <a:pt x="263" y="178"/>
                </a:lnTo>
                <a:lnTo>
                  <a:pt x="263" y="177"/>
                </a:lnTo>
                <a:lnTo>
                  <a:pt x="263" y="176"/>
                </a:lnTo>
                <a:lnTo>
                  <a:pt x="263" y="175"/>
                </a:lnTo>
                <a:lnTo>
                  <a:pt x="263" y="174"/>
                </a:lnTo>
                <a:lnTo>
                  <a:pt x="263" y="173"/>
                </a:lnTo>
                <a:lnTo>
                  <a:pt x="263" y="172"/>
                </a:lnTo>
                <a:lnTo>
                  <a:pt x="264" y="171"/>
                </a:lnTo>
                <a:lnTo>
                  <a:pt x="264" y="170"/>
                </a:lnTo>
                <a:lnTo>
                  <a:pt x="265" y="169"/>
                </a:lnTo>
                <a:lnTo>
                  <a:pt x="266" y="168"/>
                </a:lnTo>
                <a:lnTo>
                  <a:pt x="267" y="167"/>
                </a:lnTo>
                <a:lnTo>
                  <a:pt x="268" y="166"/>
                </a:lnTo>
                <a:lnTo>
                  <a:pt x="269" y="166"/>
                </a:lnTo>
                <a:lnTo>
                  <a:pt x="270" y="165"/>
                </a:lnTo>
                <a:lnTo>
                  <a:pt x="271" y="165"/>
                </a:lnTo>
                <a:lnTo>
                  <a:pt x="272" y="165"/>
                </a:lnTo>
                <a:lnTo>
                  <a:pt x="273" y="165"/>
                </a:lnTo>
                <a:lnTo>
                  <a:pt x="274" y="165"/>
                </a:lnTo>
                <a:lnTo>
                  <a:pt x="276" y="165"/>
                </a:lnTo>
                <a:lnTo>
                  <a:pt x="277" y="165"/>
                </a:lnTo>
                <a:lnTo>
                  <a:pt x="279" y="166"/>
                </a:lnTo>
                <a:lnTo>
                  <a:pt x="281" y="167"/>
                </a:lnTo>
                <a:lnTo>
                  <a:pt x="283" y="168"/>
                </a:lnTo>
                <a:lnTo>
                  <a:pt x="284" y="169"/>
                </a:lnTo>
                <a:lnTo>
                  <a:pt x="285" y="170"/>
                </a:lnTo>
                <a:lnTo>
                  <a:pt x="290" y="173"/>
                </a:lnTo>
                <a:lnTo>
                  <a:pt x="291" y="175"/>
                </a:lnTo>
                <a:lnTo>
                  <a:pt x="292" y="176"/>
                </a:lnTo>
                <a:lnTo>
                  <a:pt x="293" y="177"/>
                </a:lnTo>
                <a:lnTo>
                  <a:pt x="294" y="179"/>
                </a:lnTo>
                <a:lnTo>
                  <a:pt x="298" y="187"/>
                </a:lnTo>
                <a:lnTo>
                  <a:pt x="299" y="188"/>
                </a:lnTo>
                <a:lnTo>
                  <a:pt x="299" y="189"/>
                </a:lnTo>
                <a:lnTo>
                  <a:pt x="301" y="194"/>
                </a:lnTo>
                <a:lnTo>
                  <a:pt x="301" y="196"/>
                </a:lnTo>
                <a:lnTo>
                  <a:pt x="302" y="197"/>
                </a:lnTo>
                <a:lnTo>
                  <a:pt x="303" y="199"/>
                </a:lnTo>
                <a:lnTo>
                  <a:pt x="304" y="200"/>
                </a:lnTo>
                <a:lnTo>
                  <a:pt x="305" y="202"/>
                </a:lnTo>
                <a:lnTo>
                  <a:pt x="306" y="202"/>
                </a:lnTo>
                <a:lnTo>
                  <a:pt x="307" y="203"/>
                </a:lnTo>
                <a:lnTo>
                  <a:pt x="308" y="204"/>
                </a:lnTo>
                <a:lnTo>
                  <a:pt x="309" y="204"/>
                </a:lnTo>
                <a:lnTo>
                  <a:pt x="310" y="205"/>
                </a:lnTo>
                <a:lnTo>
                  <a:pt x="311" y="205"/>
                </a:lnTo>
                <a:lnTo>
                  <a:pt x="315" y="207"/>
                </a:lnTo>
                <a:lnTo>
                  <a:pt x="322" y="209"/>
                </a:lnTo>
                <a:lnTo>
                  <a:pt x="323" y="210"/>
                </a:lnTo>
                <a:lnTo>
                  <a:pt x="324" y="210"/>
                </a:lnTo>
                <a:lnTo>
                  <a:pt x="325" y="210"/>
                </a:lnTo>
                <a:lnTo>
                  <a:pt x="326" y="210"/>
                </a:lnTo>
                <a:lnTo>
                  <a:pt x="327" y="209"/>
                </a:lnTo>
                <a:lnTo>
                  <a:pt x="328" y="209"/>
                </a:lnTo>
                <a:lnTo>
                  <a:pt x="329" y="209"/>
                </a:lnTo>
                <a:lnTo>
                  <a:pt x="330" y="208"/>
                </a:lnTo>
                <a:lnTo>
                  <a:pt x="332" y="206"/>
                </a:lnTo>
                <a:lnTo>
                  <a:pt x="333" y="206"/>
                </a:lnTo>
                <a:lnTo>
                  <a:pt x="334" y="205"/>
                </a:lnTo>
                <a:lnTo>
                  <a:pt x="335" y="205"/>
                </a:lnTo>
                <a:lnTo>
                  <a:pt x="336" y="205"/>
                </a:lnTo>
                <a:lnTo>
                  <a:pt x="336" y="204"/>
                </a:lnTo>
                <a:lnTo>
                  <a:pt x="338" y="204"/>
                </a:lnTo>
                <a:lnTo>
                  <a:pt x="339" y="204"/>
                </a:lnTo>
                <a:lnTo>
                  <a:pt x="340" y="205"/>
                </a:lnTo>
                <a:lnTo>
                  <a:pt x="341" y="205"/>
                </a:lnTo>
                <a:lnTo>
                  <a:pt x="343" y="205"/>
                </a:lnTo>
                <a:lnTo>
                  <a:pt x="344" y="206"/>
                </a:lnTo>
                <a:lnTo>
                  <a:pt x="345" y="206"/>
                </a:lnTo>
                <a:lnTo>
                  <a:pt x="345" y="207"/>
                </a:lnTo>
                <a:lnTo>
                  <a:pt x="346" y="207"/>
                </a:lnTo>
                <a:lnTo>
                  <a:pt x="347" y="208"/>
                </a:lnTo>
                <a:lnTo>
                  <a:pt x="348" y="209"/>
                </a:lnTo>
                <a:lnTo>
                  <a:pt x="349" y="211"/>
                </a:lnTo>
                <a:lnTo>
                  <a:pt x="351" y="214"/>
                </a:lnTo>
                <a:lnTo>
                  <a:pt x="352" y="215"/>
                </a:lnTo>
                <a:lnTo>
                  <a:pt x="353" y="217"/>
                </a:lnTo>
                <a:lnTo>
                  <a:pt x="354" y="217"/>
                </a:lnTo>
                <a:lnTo>
                  <a:pt x="355" y="218"/>
                </a:lnTo>
                <a:lnTo>
                  <a:pt x="356" y="219"/>
                </a:lnTo>
                <a:lnTo>
                  <a:pt x="358" y="219"/>
                </a:lnTo>
                <a:lnTo>
                  <a:pt x="359" y="220"/>
                </a:lnTo>
                <a:lnTo>
                  <a:pt x="366" y="222"/>
                </a:lnTo>
                <a:lnTo>
                  <a:pt x="367" y="222"/>
                </a:lnTo>
                <a:lnTo>
                  <a:pt x="369" y="223"/>
                </a:lnTo>
                <a:lnTo>
                  <a:pt x="371" y="224"/>
                </a:lnTo>
                <a:lnTo>
                  <a:pt x="372" y="225"/>
                </a:lnTo>
                <a:lnTo>
                  <a:pt x="374" y="226"/>
                </a:lnTo>
                <a:lnTo>
                  <a:pt x="375" y="226"/>
                </a:lnTo>
                <a:lnTo>
                  <a:pt x="375" y="227"/>
                </a:lnTo>
                <a:lnTo>
                  <a:pt x="376" y="228"/>
                </a:lnTo>
                <a:lnTo>
                  <a:pt x="377" y="229"/>
                </a:lnTo>
                <a:lnTo>
                  <a:pt x="378" y="230"/>
                </a:lnTo>
                <a:lnTo>
                  <a:pt x="379" y="233"/>
                </a:lnTo>
                <a:lnTo>
                  <a:pt x="380" y="238"/>
                </a:lnTo>
                <a:lnTo>
                  <a:pt x="381" y="239"/>
                </a:lnTo>
                <a:lnTo>
                  <a:pt x="382" y="241"/>
                </a:lnTo>
                <a:lnTo>
                  <a:pt x="383" y="242"/>
                </a:lnTo>
                <a:lnTo>
                  <a:pt x="384" y="244"/>
                </a:lnTo>
                <a:lnTo>
                  <a:pt x="385" y="245"/>
                </a:lnTo>
                <a:lnTo>
                  <a:pt x="386" y="246"/>
                </a:lnTo>
                <a:lnTo>
                  <a:pt x="387" y="247"/>
                </a:lnTo>
                <a:lnTo>
                  <a:pt x="388" y="248"/>
                </a:lnTo>
                <a:lnTo>
                  <a:pt x="390" y="249"/>
                </a:lnTo>
                <a:lnTo>
                  <a:pt x="391" y="250"/>
                </a:lnTo>
                <a:lnTo>
                  <a:pt x="392" y="250"/>
                </a:lnTo>
                <a:lnTo>
                  <a:pt x="393" y="251"/>
                </a:lnTo>
                <a:lnTo>
                  <a:pt x="394" y="251"/>
                </a:lnTo>
                <a:lnTo>
                  <a:pt x="395" y="251"/>
                </a:lnTo>
                <a:lnTo>
                  <a:pt x="397" y="251"/>
                </a:lnTo>
                <a:lnTo>
                  <a:pt x="398" y="251"/>
                </a:lnTo>
                <a:lnTo>
                  <a:pt x="398" y="250"/>
                </a:lnTo>
                <a:lnTo>
                  <a:pt x="399" y="250"/>
                </a:lnTo>
                <a:lnTo>
                  <a:pt x="402" y="248"/>
                </a:lnTo>
                <a:lnTo>
                  <a:pt x="404" y="247"/>
                </a:lnTo>
                <a:lnTo>
                  <a:pt x="405" y="246"/>
                </a:lnTo>
                <a:lnTo>
                  <a:pt x="405" y="245"/>
                </a:lnTo>
                <a:lnTo>
                  <a:pt x="406" y="244"/>
                </a:lnTo>
                <a:lnTo>
                  <a:pt x="406" y="244"/>
                </a:lnTo>
                <a:lnTo>
                  <a:pt x="406" y="242"/>
                </a:lnTo>
                <a:lnTo>
                  <a:pt x="406" y="241"/>
                </a:lnTo>
                <a:lnTo>
                  <a:pt x="406" y="240"/>
                </a:lnTo>
                <a:lnTo>
                  <a:pt x="405" y="238"/>
                </a:lnTo>
                <a:lnTo>
                  <a:pt x="405" y="238"/>
                </a:lnTo>
                <a:lnTo>
                  <a:pt x="405" y="237"/>
                </a:lnTo>
                <a:lnTo>
                  <a:pt x="405" y="237"/>
                </a:lnTo>
                <a:lnTo>
                  <a:pt x="406" y="236"/>
                </a:lnTo>
                <a:lnTo>
                  <a:pt x="406" y="236"/>
                </a:lnTo>
                <a:lnTo>
                  <a:pt x="407" y="236"/>
                </a:lnTo>
                <a:lnTo>
                  <a:pt x="408" y="236"/>
                </a:lnTo>
                <a:lnTo>
                  <a:pt x="410" y="237"/>
                </a:lnTo>
                <a:lnTo>
                  <a:pt x="412" y="237"/>
                </a:lnTo>
                <a:lnTo>
                  <a:pt x="417" y="238"/>
                </a:lnTo>
                <a:lnTo>
                  <a:pt x="420" y="239"/>
                </a:lnTo>
                <a:lnTo>
                  <a:pt x="422" y="239"/>
                </a:lnTo>
                <a:lnTo>
                  <a:pt x="424" y="239"/>
                </a:lnTo>
                <a:lnTo>
                  <a:pt x="427" y="240"/>
                </a:lnTo>
                <a:lnTo>
                  <a:pt x="433" y="240"/>
                </a:lnTo>
                <a:lnTo>
                  <a:pt x="436" y="240"/>
                </a:lnTo>
                <a:lnTo>
                  <a:pt x="438" y="240"/>
                </a:lnTo>
                <a:lnTo>
                  <a:pt x="440" y="241"/>
                </a:lnTo>
                <a:lnTo>
                  <a:pt x="440" y="241"/>
                </a:lnTo>
                <a:lnTo>
                  <a:pt x="442" y="241"/>
                </a:lnTo>
                <a:lnTo>
                  <a:pt x="443" y="242"/>
                </a:lnTo>
                <a:lnTo>
                  <a:pt x="450" y="246"/>
                </a:lnTo>
                <a:lnTo>
                  <a:pt x="454" y="248"/>
                </a:lnTo>
                <a:lnTo>
                  <a:pt x="456" y="249"/>
                </a:lnTo>
                <a:lnTo>
                  <a:pt x="458" y="250"/>
                </a:lnTo>
                <a:lnTo>
                  <a:pt x="466" y="256"/>
                </a:lnTo>
                <a:lnTo>
                  <a:pt x="468" y="257"/>
                </a:lnTo>
                <a:lnTo>
                  <a:pt x="469" y="257"/>
                </a:lnTo>
                <a:lnTo>
                  <a:pt x="470" y="258"/>
                </a:lnTo>
                <a:lnTo>
                  <a:pt x="473" y="259"/>
                </a:lnTo>
                <a:lnTo>
                  <a:pt x="475" y="260"/>
                </a:lnTo>
                <a:lnTo>
                  <a:pt x="477" y="260"/>
                </a:lnTo>
                <a:lnTo>
                  <a:pt x="479" y="260"/>
                </a:lnTo>
                <a:lnTo>
                  <a:pt x="481" y="260"/>
                </a:lnTo>
                <a:lnTo>
                  <a:pt x="482" y="260"/>
                </a:lnTo>
                <a:lnTo>
                  <a:pt x="483" y="260"/>
                </a:lnTo>
                <a:lnTo>
                  <a:pt x="484" y="260"/>
                </a:lnTo>
                <a:lnTo>
                  <a:pt x="485" y="260"/>
                </a:lnTo>
                <a:lnTo>
                  <a:pt x="486" y="259"/>
                </a:lnTo>
                <a:lnTo>
                  <a:pt x="487" y="259"/>
                </a:lnTo>
                <a:lnTo>
                  <a:pt x="488" y="258"/>
                </a:lnTo>
                <a:lnTo>
                  <a:pt x="488" y="257"/>
                </a:lnTo>
                <a:lnTo>
                  <a:pt x="489" y="256"/>
                </a:lnTo>
                <a:lnTo>
                  <a:pt x="489" y="256"/>
                </a:lnTo>
                <a:lnTo>
                  <a:pt x="490" y="255"/>
                </a:lnTo>
                <a:lnTo>
                  <a:pt x="490" y="254"/>
                </a:lnTo>
                <a:lnTo>
                  <a:pt x="491" y="251"/>
                </a:lnTo>
                <a:lnTo>
                  <a:pt x="492" y="249"/>
                </a:lnTo>
                <a:lnTo>
                  <a:pt x="492" y="249"/>
                </a:lnTo>
                <a:lnTo>
                  <a:pt x="492" y="248"/>
                </a:lnTo>
                <a:lnTo>
                  <a:pt x="493" y="248"/>
                </a:lnTo>
                <a:lnTo>
                  <a:pt x="493" y="247"/>
                </a:lnTo>
                <a:lnTo>
                  <a:pt x="494" y="247"/>
                </a:lnTo>
                <a:lnTo>
                  <a:pt x="495" y="247"/>
                </a:lnTo>
                <a:lnTo>
                  <a:pt x="495" y="247"/>
                </a:lnTo>
                <a:lnTo>
                  <a:pt x="496" y="247"/>
                </a:lnTo>
                <a:lnTo>
                  <a:pt x="497" y="247"/>
                </a:lnTo>
                <a:lnTo>
                  <a:pt x="498" y="248"/>
                </a:lnTo>
                <a:lnTo>
                  <a:pt x="499" y="248"/>
                </a:lnTo>
                <a:lnTo>
                  <a:pt x="500" y="248"/>
                </a:lnTo>
                <a:lnTo>
                  <a:pt x="501" y="249"/>
                </a:lnTo>
                <a:lnTo>
                  <a:pt x="502" y="249"/>
                </a:lnTo>
                <a:lnTo>
                  <a:pt x="502" y="250"/>
                </a:lnTo>
                <a:lnTo>
                  <a:pt x="503" y="251"/>
                </a:lnTo>
                <a:lnTo>
                  <a:pt x="503" y="252"/>
                </a:lnTo>
                <a:lnTo>
                  <a:pt x="504" y="253"/>
                </a:lnTo>
                <a:lnTo>
                  <a:pt x="504" y="254"/>
                </a:lnTo>
                <a:lnTo>
                  <a:pt x="505" y="256"/>
                </a:lnTo>
                <a:lnTo>
                  <a:pt x="505" y="258"/>
                </a:lnTo>
                <a:lnTo>
                  <a:pt x="505" y="260"/>
                </a:lnTo>
                <a:lnTo>
                  <a:pt x="505" y="265"/>
                </a:lnTo>
                <a:lnTo>
                  <a:pt x="505" y="268"/>
                </a:lnTo>
                <a:lnTo>
                  <a:pt x="505" y="270"/>
                </a:lnTo>
                <a:lnTo>
                  <a:pt x="505" y="271"/>
                </a:lnTo>
                <a:lnTo>
                  <a:pt x="505" y="272"/>
                </a:lnTo>
                <a:lnTo>
                  <a:pt x="505" y="272"/>
                </a:lnTo>
                <a:lnTo>
                  <a:pt x="506" y="274"/>
                </a:lnTo>
                <a:lnTo>
                  <a:pt x="506" y="275"/>
                </a:lnTo>
                <a:lnTo>
                  <a:pt x="506" y="276"/>
                </a:lnTo>
                <a:lnTo>
                  <a:pt x="507" y="276"/>
                </a:lnTo>
                <a:lnTo>
                  <a:pt x="508" y="277"/>
                </a:lnTo>
                <a:lnTo>
                  <a:pt x="508" y="278"/>
                </a:lnTo>
                <a:lnTo>
                  <a:pt x="509" y="279"/>
                </a:lnTo>
                <a:lnTo>
                  <a:pt x="510" y="280"/>
                </a:lnTo>
                <a:lnTo>
                  <a:pt x="512" y="282"/>
                </a:lnTo>
                <a:lnTo>
                  <a:pt x="513" y="283"/>
                </a:lnTo>
                <a:lnTo>
                  <a:pt x="514" y="284"/>
                </a:lnTo>
                <a:lnTo>
                  <a:pt x="514" y="284"/>
                </a:lnTo>
                <a:lnTo>
                  <a:pt x="514" y="285"/>
                </a:lnTo>
                <a:lnTo>
                  <a:pt x="515" y="285"/>
                </a:lnTo>
                <a:lnTo>
                  <a:pt x="515" y="286"/>
                </a:lnTo>
                <a:lnTo>
                  <a:pt x="515" y="287"/>
                </a:lnTo>
                <a:lnTo>
                  <a:pt x="514" y="288"/>
                </a:lnTo>
                <a:lnTo>
                  <a:pt x="514" y="289"/>
                </a:lnTo>
                <a:lnTo>
                  <a:pt x="512" y="292"/>
                </a:lnTo>
                <a:lnTo>
                  <a:pt x="511" y="296"/>
                </a:lnTo>
                <a:lnTo>
                  <a:pt x="509" y="300"/>
                </a:lnTo>
                <a:lnTo>
                  <a:pt x="509" y="301"/>
                </a:lnTo>
                <a:lnTo>
                  <a:pt x="508" y="302"/>
                </a:lnTo>
                <a:lnTo>
                  <a:pt x="508" y="304"/>
                </a:lnTo>
                <a:lnTo>
                  <a:pt x="508" y="306"/>
                </a:lnTo>
                <a:lnTo>
                  <a:pt x="508" y="308"/>
                </a:lnTo>
                <a:lnTo>
                  <a:pt x="509" y="310"/>
                </a:lnTo>
                <a:lnTo>
                  <a:pt x="509" y="312"/>
                </a:lnTo>
                <a:lnTo>
                  <a:pt x="511" y="315"/>
                </a:lnTo>
                <a:lnTo>
                  <a:pt x="511" y="317"/>
                </a:lnTo>
                <a:lnTo>
                  <a:pt x="512" y="319"/>
                </a:lnTo>
                <a:lnTo>
                  <a:pt x="513" y="321"/>
                </a:lnTo>
                <a:lnTo>
                  <a:pt x="515" y="325"/>
                </a:lnTo>
                <a:lnTo>
                  <a:pt x="517" y="330"/>
                </a:lnTo>
                <a:lnTo>
                  <a:pt x="519" y="336"/>
                </a:lnTo>
                <a:lnTo>
                  <a:pt x="524" y="345"/>
                </a:lnTo>
                <a:lnTo>
                  <a:pt x="527" y="353"/>
                </a:lnTo>
                <a:lnTo>
                  <a:pt x="529" y="358"/>
                </a:lnTo>
                <a:lnTo>
                  <a:pt x="530" y="360"/>
                </a:lnTo>
                <a:lnTo>
                  <a:pt x="531" y="361"/>
                </a:lnTo>
                <a:lnTo>
                  <a:pt x="531" y="363"/>
                </a:lnTo>
                <a:lnTo>
                  <a:pt x="533" y="369"/>
                </a:lnTo>
                <a:lnTo>
                  <a:pt x="534" y="371"/>
                </a:lnTo>
                <a:lnTo>
                  <a:pt x="534" y="373"/>
                </a:lnTo>
                <a:lnTo>
                  <a:pt x="535" y="374"/>
                </a:lnTo>
                <a:lnTo>
                  <a:pt x="535" y="375"/>
                </a:lnTo>
                <a:lnTo>
                  <a:pt x="536" y="376"/>
                </a:lnTo>
                <a:lnTo>
                  <a:pt x="537" y="377"/>
                </a:lnTo>
                <a:lnTo>
                  <a:pt x="538" y="378"/>
                </a:lnTo>
                <a:lnTo>
                  <a:pt x="538" y="379"/>
                </a:lnTo>
                <a:lnTo>
                  <a:pt x="539" y="380"/>
                </a:lnTo>
                <a:lnTo>
                  <a:pt x="541" y="380"/>
                </a:lnTo>
                <a:lnTo>
                  <a:pt x="542" y="381"/>
                </a:lnTo>
                <a:lnTo>
                  <a:pt x="543" y="382"/>
                </a:lnTo>
                <a:lnTo>
                  <a:pt x="544" y="382"/>
                </a:lnTo>
                <a:lnTo>
                  <a:pt x="546" y="383"/>
                </a:lnTo>
                <a:lnTo>
                  <a:pt x="552" y="385"/>
                </a:lnTo>
                <a:lnTo>
                  <a:pt x="554" y="385"/>
                </a:lnTo>
                <a:lnTo>
                  <a:pt x="559" y="386"/>
                </a:lnTo>
                <a:lnTo>
                  <a:pt x="561" y="386"/>
                </a:lnTo>
                <a:lnTo>
                  <a:pt x="562" y="386"/>
                </a:lnTo>
                <a:lnTo>
                  <a:pt x="563" y="387"/>
                </a:lnTo>
                <a:lnTo>
                  <a:pt x="565" y="388"/>
                </a:lnTo>
                <a:lnTo>
                  <a:pt x="567" y="388"/>
                </a:lnTo>
                <a:lnTo>
                  <a:pt x="568" y="390"/>
                </a:lnTo>
                <a:lnTo>
                  <a:pt x="570" y="392"/>
                </a:lnTo>
                <a:lnTo>
                  <a:pt x="573" y="395"/>
                </a:lnTo>
                <a:lnTo>
                  <a:pt x="574" y="396"/>
                </a:lnTo>
                <a:lnTo>
                  <a:pt x="575" y="397"/>
                </a:lnTo>
                <a:lnTo>
                  <a:pt x="576" y="397"/>
                </a:lnTo>
                <a:lnTo>
                  <a:pt x="578" y="398"/>
                </a:lnTo>
                <a:lnTo>
                  <a:pt x="580" y="399"/>
                </a:lnTo>
                <a:lnTo>
                  <a:pt x="582" y="399"/>
                </a:lnTo>
                <a:lnTo>
                  <a:pt x="583" y="400"/>
                </a:lnTo>
                <a:lnTo>
                  <a:pt x="585" y="400"/>
                </a:lnTo>
                <a:lnTo>
                  <a:pt x="586" y="400"/>
                </a:lnTo>
                <a:lnTo>
                  <a:pt x="587" y="400"/>
                </a:lnTo>
                <a:lnTo>
                  <a:pt x="588" y="400"/>
                </a:lnTo>
                <a:lnTo>
                  <a:pt x="592" y="399"/>
                </a:lnTo>
                <a:lnTo>
                  <a:pt x="595" y="399"/>
                </a:lnTo>
                <a:lnTo>
                  <a:pt x="597" y="399"/>
                </a:lnTo>
                <a:lnTo>
                  <a:pt x="598" y="399"/>
                </a:lnTo>
                <a:lnTo>
                  <a:pt x="599" y="399"/>
                </a:lnTo>
                <a:lnTo>
                  <a:pt x="600" y="399"/>
                </a:lnTo>
                <a:lnTo>
                  <a:pt x="602" y="400"/>
                </a:lnTo>
                <a:lnTo>
                  <a:pt x="604" y="400"/>
                </a:lnTo>
                <a:lnTo>
                  <a:pt x="605" y="401"/>
                </a:lnTo>
                <a:lnTo>
                  <a:pt x="606" y="402"/>
                </a:lnTo>
                <a:lnTo>
                  <a:pt x="607" y="403"/>
                </a:lnTo>
                <a:lnTo>
                  <a:pt x="608" y="403"/>
                </a:lnTo>
                <a:lnTo>
                  <a:pt x="609" y="404"/>
                </a:lnTo>
                <a:lnTo>
                  <a:pt x="610" y="405"/>
                </a:lnTo>
                <a:lnTo>
                  <a:pt x="610" y="407"/>
                </a:lnTo>
                <a:lnTo>
                  <a:pt x="610" y="408"/>
                </a:lnTo>
                <a:lnTo>
                  <a:pt x="611" y="410"/>
                </a:lnTo>
                <a:lnTo>
                  <a:pt x="612" y="413"/>
                </a:lnTo>
                <a:lnTo>
                  <a:pt x="613" y="419"/>
                </a:lnTo>
                <a:lnTo>
                  <a:pt x="615" y="427"/>
                </a:lnTo>
                <a:lnTo>
                  <a:pt x="619" y="439"/>
                </a:lnTo>
                <a:lnTo>
                  <a:pt x="621" y="447"/>
                </a:lnTo>
                <a:lnTo>
                  <a:pt x="621" y="449"/>
                </a:lnTo>
                <a:lnTo>
                  <a:pt x="622" y="450"/>
                </a:lnTo>
                <a:lnTo>
                  <a:pt x="623" y="452"/>
                </a:lnTo>
                <a:lnTo>
                  <a:pt x="624" y="455"/>
                </a:lnTo>
                <a:lnTo>
                  <a:pt x="625" y="456"/>
                </a:lnTo>
                <a:lnTo>
                  <a:pt x="625" y="458"/>
                </a:lnTo>
                <a:lnTo>
                  <a:pt x="626" y="464"/>
                </a:lnTo>
                <a:lnTo>
                  <a:pt x="627" y="466"/>
                </a:lnTo>
                <a:lnTo>
                  <a:pt x="627" y="468"/>
                </a:lnTo>
                <a:lnTo>
                  <a:pt x="628" y="471"/>
                </a:lnTo>
                <a:lnTo>
                  <a:pt x="629" y="474"/>
                </a:lnTo>
                <a:lnTo>
                  <a:pt x="630" y="475"/>
                </a:lnTo>
                <a:lnTo>
                  <a:pt x="632" y="479"/>
                </a:lnTo>
                <a:lnTo>
                  <a:pt x="634" y="482"/>
                </a:lnTo>
                <a:lnTo>
                  <a:pt x="634" y="484"/>
                </a:lnTo>
                <a:lnTo>
                  <a:pt x="635" y="485"/>
                </a:lnTo>
                <a:lnTo>
                  <a:pt x="635" y="487"/>
                </a:lnTo>
                <a:lnTo>
                  <a:pt x="635" y="488"/>
                </a:lnTo>
                <a:lnTo>
                  <a:pt x="635" y="490"/>
                </a:lnTo>
                <a:lnTo>
                  <a:pt x="635" y="491"/>
                </a:lnTo>
                <a:lnTo>
                  <a:pt x="634" y="492"/>
                </a:lnTo>
                <a:lnTo>
                  <a:pt x="633" y="496"/>
                </a:lnTo>
                <a:lnTo>
                  <a:pt x="632" y="499"/>
                </a:lnTo>
                <a:lnTo>
                  <a:pt x="631" y="502"/>
                </a:lnTo>
                <a:lnTo>
                  <a:pt x="631" y="503"/>
                </a:lnTo>
                <a:lnTo>
                  <a:pt x="631" y="504"/>
                </a:lnTo>
                <a:lnTo>
                  <a:pt x="630" y="504"/>
                </a:lnTo>
                <a:lnTo>
                  <a:pt x="629" y="505"/>
                </a:lnTo>
                <a:lnTo>
                  <a:pt x="629" y="505"/>
                </a:lnTo>
                <a:lnTo>
                  <a:pt x="628" y="506"/>
                </a:lnTo>
                <a:lnTo>
                  <a:pt x="626" y="506"/>
                </a:lnTo>
                <a:lnTo>
                  <a:pt x="622" y="508"/>
                </a:lnTo>
                <a:lnTo>
                  <a:pt x="620" y="508"/>
                </a:lnTo>
                <a:lnTo>
                  <a:pt x="618" y="509"/>
                </a:lnTo>
                <a:lnTo>
                  <a:pt x="616" y="510"/>
                </a:lnTo>
                <a:lnTo>
                  <a:pt x="611" y="513"/>
                </a:lnTo>
                <a:lnTo>
                  <a:pt x="608" y="514"/>
                </a:lnTo>
                <a:lnTo>
                  <a:pt x="605" y="516"/>
                </a:lnTo>
                <a:lnTo>
                  <a:pt x="600" y="520"/>
                </a:lnTo>
                <a:lnTo>
                  <a:pt x="598" y="521"/>
                </a:lnTo>
                <a:lnTo>
                  <a:pt x="596" y="522"/>
                </a:lnTo>
                <a:lnTo>
                  <a:pt x="594" y="522"/>
                </a:lnTo>
                <a:lnTo>
                  <a:pt x="593" y="523"/>
                </a:lnTo>
                <a:lnTo>
                  <a:pt x="592" y="523"/>
                </a:lnTo>
                <a:lnTo>
                  <a:pt x="590" y="523"/>
                </a:lnTo>
                <a:lnTo>
                  <a:pt x="589" y="523"/>
                </a:lnTo>
                <a:lnTo>
                  <a:pt x="588" y="523"/>
                </a:lnTo>
                <a:lnTo>
                  <a:pt x="587" y="523"/>
                </a:lnTo>
                <a:lnTo>
                  <a:pt x="584" y="522"/>
                </a:lnTo>
                <a:lnTo>
                  <a:pt x="579" y="521"/>
                </a:lnTo>
                <a:lnTo>
                  <a:pt x="577" y="520"/>
                </a:lnTo>
                <a:lnTo>
                  <a:pt x="575" y="520"/>
                </a:lnTo>
                <a:lnTo>
                  <a:pt x="573" y="519"/>
                </a:lnTo>
                <a:lnTo>
                  <a:pt x="569" y="519"/>
                </a:lnTo>
                <a:lnTo>
                  <a:pt x="564" y="518"/>
                </a:lnTo>
                <a:lnTo>
                  <a:pt x="562" y="518"/>
                </a:lnTo>
                <a:lnTo>
                  <a:pt x="560" y="518"/>
                </a:lnTo>
                <a:lnTo>
                  <a:pt x="557" y="518"/>
                </a:lnTo>
                <a:lnTo>
                  <a:pt x="552" y="519"/>
                </a:lnTo>
                <a:lnTo>
                  <a:pt x="544" y="521"/>
                </a:lnTo>
                <a:lnTo>
                  <a:pt x="542" y="521"/>
                </a:lnTo>
                <a:lnTo>
                  <a:pt x="539" y="522"/>
                </a:lnTo>
                <a:lnTo>
                  <a:pt x="537" y="522"/>
                </a:lnTo>
                <a:lnTo>
                  <a:pt x="536" y="522"/>
                </a:lnTo>
                <a:lnTo>
                  <a:pt x="534" y="521"/>
                </a:lnTo>
                <a:lnTo>
                  <a:pt x="533" y="521"/>
                </a:lnTo>
                <a:lnTo>
                  <a:pt x="532" y="521"/>
                </a:lnTo>
                <a:lnTo>
                  <a:pt x="531" y="520"/>
                </a:lnTo>
                <a:lnTo>
                  <a:pt x="528" y="519"/>
                </a:lnTo>
                <a:lnTo>
                  <a:pt x="526" y="518"/>
                </a:lnTo>
                <a:lnTo>
                  <a:pt x="525" y="518"/>
                </a:lnTo>
                <a:lnTo>
                  <a:pt x="523" y="518"/>
                </a:lnTo>
                <a:lnTo>
                  <a:pt x="522" y="518"/>
                </a:lnTo>
                <a:lnTo>
                  <a:pt x="521" y="518"/>
                </a:lnTo>
                <a:lnTo>
                  <a:pt x="519" y="518"/>
                </a:lnTo>
                <a:lnTo>
                  <a:pt x="517" y="518"/>
                </a:lnTo>
                <a:lnTo>
                  <a:pt x="516" y="519"/>
                </a:lnTo>
                <a:lnTo>
                  <a:pt x="515" y="519"/>
                </a:lnTo>
                <a:lnTo>
                  <a:pt x="514" y="519"/>
                </a:lnTo>
                <a:lnTo>
                  <a:pt x="513" y="520"/>
                </a:lnTo>
                <a:lnTo>
                  <a:pt x="511" y="521"/>
                </a:lnTo>
                <a:lnTo>
                  <a:pt x="510" y="521"/>
                </a:lnTo>
                <a:lnTo>
                  <a:pt x="509" y="522"/>
                </a:lnTo>
                <a:lnTo>
                  <a:pt x="507" y="523"/>
                </a:lnTo>
                <a:lnTo>
                  <a:pt x="507" y="524"/>
                </a:lnTo>
                <a:lnTo>
                  <a:pt x="506" y="526"/>
                </a:lnTo>
                <a:lnTo>
                  <a:pt x="505" y="527"/>
                </a:lnTo>
                <a:lnTo>
                  <a:pt x="504" y="528"/>
                </a:lnTo>
                <a:lnTo>
                  <a:pt x="504" y="529"/>
                </a:lnTo>
                <a:lnTo>
                  <a:pt x="504" y="530"/>
                </a:lnTo>
                <a:lnTo>
                  <a:pt x="504" y="531"/>
                </a:lnTo>
                <a:lnTo>
                  <a:pt x="503" y="532"/>
                </a:lnTo>
                <a:lnTo>
                  <a:pt x="503" y="534"/>
                </a:lnTo>
                <a:lnTo>
                  <a:pt x="503" y="538"/>
                </a:lnTo>
                <a:lnTo>
                  <a:pt x="504" y="540"/>
                </a:lnTo>
                <a:lnTo>
                  <a:pt x="503" y="541"/>
                </a:lnTo>
                <a:lnTo>
                  <a:pt x="503" y="542"/>
                </a:lnTo>
                <a:lnTo>
                  <a:pt x="503" y="544"/>
                </a:lnTo>
                <a:lnTo>
                  <a:pt x="502" y="545"/>
                </a:lnTo>
                <a:lnTo>
                  <a:pt x="502" y="546"/>
                </a:lnTo>
                <a:lnTo>
                  <a:pt x="501" y="548"/>
                </a:lnTo>
                <a:lnTo>
                  <a:pt x="499" y="551"/>
                </a:lnTo>
                <a:lnTo>
                  <a:pt x="496" y="555"/>
                </a:lnTo>
                <a:lnTo>
                  <a:pt x="494" y="557"/>
                </a:lnTo>
                <a:lnTo>
                  <a:pt x="490" y="562"/>
                </a:lnTo>
                <a:lnTo>
                  <a:pt x="486" y="567"/>
                </a:lnTo>
                <a:lnTo>
                  <a:pt x="485" y="568"/>
                </a:lnTo>
                <a:lnTo>
                  <a:pt x="484" y="571"/>
                </a:lnTo>
                <a:lnTo>
                  <a:pt x="481" y="575"/>
                </a:lnTo>
                <a:lnTo>
                  <a:pt x="477" y="581"/>
                </a:lnTo>
                <a:lnTo>
                  <a:pt x="477" y="582"/>
                </a:lnTo>
                <a:lnTo>
                  <a:pt x="475" y="584"/>
                </a:lnTo>
                <a:lnTo>
                  <a:pt x="474" y="585"/>
                </a:lnTo>
                <a:lnTo>
                  <a:pt x="473" y="587"/>
                </a:lnTo>
                <a:lnTo>
                  <a:pt x="471" y="588"/>
                </a:lnTo>
                <a:lnTo>
                  <a:pt x="470" y="589"/>
                </a:lnTo>
                <a:lnTo>
                  <a:pt x="468" y="590"/>
                </a:lnTo>
                <a:lnTo>
                  <a:pt x="466" y="591"/>
                </a:lnTo>
                <a:lnTo>
                  <a:pt x="465" y="592"/>
                </a:lnTo>
                <a:lnTo>
                  <a:pt x="463" y="592"/>
                </a:lnTo>
                <a:lnTo>
                  <a:pt x="462" y="593"/>
                </a:lnTo>
                <a:lnTo>
                  <a:pt x="460" y="593"/>
                </a:lnTo>
                <a:lnTo>
                  <a:pt x="459" y="593"/>
                </a:lnTo>
                <a:lnTo>
                  <a:pt x="457" y="593"/>
                </a:lnTo>
                <a:lnTo>
                  <a:pt x="455" y="593"/>
                </a:lnTo>
                <a:lnTo>
                  <a:pt x="454" y="593"/>
                </a:lnTo>
                <a:lnTo>
                  <a:pt x="448" y="593"/>
                </a:lnTo>
                <a:lnTo>
                  <a:pt x="448" y="593"/>
                </a:lnTo>
                <a:lnTo>
                  <a:pt x="448" y="593"/>
                </a:lnTo>
                <a:lnTo>
                  <a:pt x="447" y="593"/>
                </a:lnTo>
                <a:lnTo>
                  <a:pt x="447" y="593"/>
                </a:lnTo>
                <a:lnTo>
                  <a:pt x="445" y="592"/>
                </a:lnTo>
                <a:lnTo>
                  <a:pt x="444" y="592"/>
                </a:lnTo>
                <a:lnTo>
                  <a:pt x="442" y="591"/>
                </a:lnTo>
                <a:lnTo>
                  <a:pt x="441" y="590"/>
                </a:lnTo>
                <a:lnTo>
                  <a:pt x="439" y="589"/>
                </a:lnTo>
                <a:lnTo>
                  <a:pt x="438" y="588"/>
                </a:lnTo>
                <a:lnTo>
                  <a:pt x="437" y="587"/>
                </a:lnTo>
                <a:lnTo>
                  <a:pt x="437" y="586"/>
                </a:lnTo>
                <a:lnTo>
                  <a:pt x="436" y="585"/>
                </a:lnTo>
                <a:lnTo>
                  <a:pt x="435" y="584"/>
                </a:lnTo>
                <a:lnTo>
                  <a:pt x="435" y="583"/>
                </a:lnTo>
                <a:lnTo>
                  <a:pt x="434" y="581"/>
                </a:lnTo>
                <a:lnTo>
                  <a:pt x="432" y="575"/>
                </a:lnTo>
                <a:lnTo>
                  <a:pt x="431" y="574"/>
                </a:lnTo>
                <a:lnTo>
                  <a:pt x="430" y="573"/>
                </a:lnTo>
                <a:lnTo>
                  <a:pt x="430" y="572"/>
                </a:lnTo>
                <a:lnTo>
                  <a:pt x="429" y="571"/>
                </a:lnTo>
                <a:lnTo>
                  <a:pt x="426" y="567"/>
                </a:lnTo>
                <a:lnTo>
                  <a:pt x="425" y="565"/>
                </a:lnTo>
                <a:lnTo>
                  <a:pt x="424" y="565"/>
                </a:lnTo>
                <a:lnTo>
                  <a:pt x="423" y="564"/>
                </a:lnTo>
                <a:lnTo>
                  <a:pt x="421" y="562"/>
                </a:lnTo>
                <a:lnTo>
                  <a:pt x="414" y="557"/>
                </a:lnTo>
                <a:lnTo>
                  <a:pt x="412" y="556"/>
                </a:lnTo>
                <a:lnTo>
                  <a:pt x="411" y="555"/>
                </a:lnTo>
                <a:lnTo>
                  <a:pt x="410" y="554"/>
                </a:lnTo>
                <a:lnTo>
                  <a:pt x="409" y="552"/>
                </a:lnTo>
                <a:lnTo>
                  <a:pt x="408" y="551"/>
                </a:lnTo>
                <a:lnTo>
                  <a:pt x="407" y="549"/>
                </a:lnTo>
                <a:lnTo>
                  <a:pt x="405" y="547"/>
                </a:lnTo>
                <a:lnTo>
                  <a:pt x="402" y="542"/>
                </a:lnTo>
                <a:lnTo>
                  <a:pt x="402" y="541"/>
                </a:lnTo>
                <a:lnTo>
                  <a:pt x="401" y="539"/>
                </a:lnTo>
                <a:lnTo>
                  <a:pt x="400" y="538"/>
                </a:lnTo>
                <a:lnTo>
                  <a:pt x="399" y="537"/>
                </a:lnTo>
                <a:lnTo>
                  <a:pt x="398" y="536"/>
                </a:lnTo>
                <a:lnTo>
                  <a:pt x="396" y="536"/>
                </a:lnTo>
                <a:lnTo>
                  <a:pt x="394" y="535"/>
                </a:lnTo>
                <a:lnTo>
                  <a:pt x="393" y="535"/>
                </a:lnTo>
                <a:lnTo>
                  <a:pt x="392" y="535"/>
                </a:lnTo>
                <a:lnTo>
                  <a:pt x="390" y="535"/>
                </a:lnTo>
                <a:lnTo>
                  <a:pt x="390" y="535"/>
                </a:lnTo>
                <a:lnTo>
                  <a:pt x="388" y="535"/>
                </a:lnTo>
                <a:lnTo>
                  <a:pt x="383" y="536"/>
                </a:lnTo>
                <a:lnTo>
                  <a:pt x="382" y="536"/>
                </a:lnTo>
                <a:lnTo>
                  <a:pt x="380" y="537"/>
                </a:lnTo>
                <a:lnTo>
                  <a:pt x="379" y="537"/>
                </a:lnTo>
                <a:lnTo>
                  <a:pt x="378" y="537"/>
                </a:lnTo>
                <a:lnTo>
                  <a:pt x="376" y="537"/>
                </a:lnTo>
                <a:lnTo>
                  <a:pt x="372" y="536"/>
                </a:lnTo>
                <a:lnTo>
                  <a:pt x="370" y="536"/>
                </a:lnTo>
                <a:lnTo>
                  <a:pt x="362" y="534"/>
                </a:lnTo>
                <a:lnTo>
                  <a:pt x="360" y="534"/>
                </a:lnTo>
                <a:lnTo>
                  <a:pt x="359" y="533"/>
                </a:lnTo>
                <a:lnTo>
                  <a:pt x="357" y="532"/>
                </a:lnTo>
                <a:lnTo>
                  <a:pt x="355" y="532"/>
                </a:lnTo>
                <a:lnTo>
                  <a:pt x="354" y="531"/>
                </a:lnTo>
                <a:lnTo>
                  <a:pt x="352" y="530"/>
                </a:lnTo>
                <a:lnTo>
                  <a:pt x="347" y="526"/>
                </a:lnTo>
                <a:lnTo>
                  <a:pt x="345" y="525"/>
                </a:lnTo>
                <a:lnTo>
                  <a:pt x="344" y="524"/>
                </a:lnTo>
                <a:lnTo>
                  <a:pt x="342" y="523"/>
                </a:lnTo>
                <a:lnTo>
                  <a:pt x="341" y="522"/>
                </a:lnTo>
                <a:lnTo>
                  <a:pt x="339" y="522"/>
                </a:lnTo>
                <a:lnTo>
                  <a:pt x="337" y="522"/>
                </a:lnTo>
                <a:lnTo>
                  <a:pt x="333" y="522"/>
                </a:lnTo>
                <a:lnTo>
                  <a:pt x="331" y="521"/>
                </a:lnTo>
                <a:lnTo>
                  <a:pt x="330" y="521"/>
                </a:lnTo>
                <a:lnTo>
                  <a:pt x="325" y="520"/>
                </a:lnTo>
                <a:lnTo>
                  <a:pt x="324" y="520"/>
                </a:lnTo>
                <a:lnTo>
                  <a:pt x="323" y="519"/>
                </a:lnTo>
                <a:lnTo>
                  <a:pt x="320" y="519"/>
                </a:lnTo>
                <a:lnTo>
                  <a:pt x="315" y="519"/>
                </a:lnTo>
                <a:lnTo>
                  <a:pt x="311" y="520"/>
                </a:lnTo>
                <a:lnTo>
                  <a:pt x="307" y="520"/>
                </a:lnTo>
                <a:lnTo>
                  <a:pt x="301" y="521"/>
                </a:lnTo>
                <a:lnTo>
                  <a:pt x="298" y="522"/>
                </a:lnTo>
                <a:lnTo>
                  <a:pt x="293" y="524"/>
                </a:lnTo>
                <a:lnTo>
                  <a:pt x="283" y="527"/>
                </a:lnTo>
                <a:lnTo>
                  <a:pt x="280" y="527"/>
                </a:lnTo>
                <a:lnTo>
                  <a:pt x="278" y="528"/>
                </a:lnTo>
                <a:lnTo>
                  <a:pt x="277" y="528"/>
                </a:lnTo>
                <a:lnTo>
                  <a:pt x="276" y="528"/>
                </a:lnTo>
                <a:lnTo>
                  <a:pt x="274" y="528"/>
                </a:lnTo>
                <a:lnTo>
                  <a:pt x="273" y="527"/>
                </a:lnTo>
                <a:lnTo>
                  <a:pt x="272" y="527"/>
                </a:lnTo>
                <a:lnTo>
                  <a:pt x="271" y="526"/>
                </a:lnTo>
                <a:lnTo>
                  <a:pt x="271" y="526"/>
                </a:lnTo>
                <a:lnTo>
                  <a:pt x="270" y="525"/>
                </a:lnTo>
                <a:lnTo>
                  <a:pt x="269" y="524"/>
                </a:lnTo>
                <a:lnTo>
                  <a:pt x="269" y="523"/>
                </a:lnTo>
                <a:lnTo>
                  <a:pt x="266" y="519"/>
                </a:lnTo>
                <a:lnTo>
                  <a:pt x="266" y="518"/>
                </a:lnTo>
                <a:lnTo>
                  <a:pt x="265" y="517"/>
                </a:lnTo>
                <a:lnTo>
                  <a:pt x="264" y="516"/>
                </a:lnTo>
                <a:lnTo>
                  <a:pt x="262" y="514"/>
                </a:lnTo>
                <a:lnTo>
                  <a:pt x="261" y="513"/>
                </a:lnTo>
                <a:lnTo>
                  <a:pt x="259" y="512"/>
                </a:lnTo>
                <a:lnTo>
                  <a:pt x="257" y="511"/>
                </a:lnTo>
                <a:lnTo>
                  <a:pt x="255" y="510"/>
                </a:lnTo>
                <a:lnTo>
                  <a:pt x="253" y="510"/>
                </a:lnTo>
                <a:lnTo>
                  <a:pt x="251" y="509"/>
                </a:lnTo>
                <a:lnTo>
                  <a:pt x="248" y="508"/>
                </a:lnTo>
                <a:lnTo>
                  <a:pt x="246" y="508"/>
                </a:lnTo>
                <a:lnTo>
                  <a:pt x="244" y="508"/>
                </a:lnTo>
                <a:lnTo>
                  <a:pt x="243" y="508"/>
                </a:lnTo>
                <a:lnTo>
                  <a:pt x="243" y="508"/>
                </a:lnTo>
                <a:lnTo>
                  <a:pt x="242" y="508"/>
                </a:lnTo>
                <a:lnTo>
                  <a:pt x="242" y="508"/>
                </a:lnTo>
                <a:lnTo>
                  <a:pt x="240" y="509"/>
                </a:lnTo>
                <a:lnTo>
                  <a:pt x="239" y="509"/>
                </a:lnTo>
                <a:lnTo>
                  <a:pt x="237" y="509"/>
                </a:lnTo>
                <a:lnTo>
                  <a:pt x="237" y="509"/>
                </a:lnTo>
                <a:lnTo>
                  <a:pt x="236" y="509"/>
                </a:lnTo>
                <a:lnTo>
                  <a:pt x="235" y="508"/>
                </a:lnTo>
                <a:lnTo>
                  <a:pt x="234" y="505"/>
                </a:lnTo>
                <a:lnTo>
                  <a:pt x="232" y="500"/>
                </a:lnTo>
                <a:lnTo>
                  <a:pt x="231" y="498"/>
                </a:lnTo>
                <a:lnTo>
                  <a:pt x="230" y="496"/>
                </a:lnTo>
                <a:lnTo>
                  <a:pt x="228" y="495"/>
                </a:lnTo>
                <a:lnTo>
                  <a:pt x="228" y="494"/>
                </a:lnTo>
                <a:lnTo>
                  <a:pt x="227" y="494"/>
                </a:lnTo>
                <a:lnTo>
                  <a:pt x="227" y="494"/>
                </a:lnTo>
                <a:lnTo>
                  <a:pt x="226" y="494"/>
                </a:lnTo>
                <a:lnTo>
                  <a:pt x="226" y="494"/>
                </a:lnTo>
                <a:lnTo>
                  <a:pt x="225" y="494"/>
                </a:lnTo>
                <a:lnTo>
                  <a:pt x="224" y="494"/>
                </a:lnTo>
                <a:lnTo>
                  <a:pt x="222" y="494"/>
                </a:lnTo>
                <a:lnTo>
                  <a:pt x="221" y="494"/>
                </a:lnTo>
                <a:lnTo>
                  <a:pt x="220" y="495"/>
                </a:lnTo>
                <a:lnTo>
                  <a:pt x="219" y="496"/>
                </a:lnTo>
                <a:lnTo>
                  <a:pt x="217" y="497"/>
                </a:lnTo>
                <a:lnTo>
                  <a:pt x="214" y="500"/>
                </a:lnTo>
                <a:lnTo>
                  <a:pt x="213" y="500"/>
                </a:lnTo>
                <a:lnTo>
                  <a:pt x="213" y="501"/>
                </a:lnTo>
                <a:lnTo>
                  <a:pt x="212" y="501"/>
                </a:lnTo>
                <a:lnTo>
                  <a:pt x="211" y="501"/>
                </a:lnTo>
                <a:lnTo>
                  <a:pt x="211" y="500"/>
                </a:lnTo>
                <a:lnTo>
                  <a:pt x="210" y="500"/>
                </a:lnTo>
                <a:lnTo>
                  <a:pt x="209" y="499"/>
                </a:lnTo>
                <a:lnTo>
                  <a:pt x="209" y="498"/>
                </a:lnTo>
                <a:lnTo>
                  <a:pt x="208" y="497"/>
                </a:lnTo>
                <a:lnTo>
                  <a:pt x="208" y="495"/>
                </a:lnTo>
                <a:lnTo>
                  <a:pt x="208" y="494"/>
                </a:lnTo>
                <a:lnTo>
                  <a:pt x="208" y="494"/>
                </a:lnTo>
                <a:lnTo>
                  <a:pt x="208" y="493"/>
                </a:lnTo>
                <a:lnTo>
                  <a:pt x="208" y="491"/>
                </a:lnTo>
                <a:lnTo>
                  <a:pt x="209" y="490"/>
                </a:lnTo>
                <a:lnTo>
                  <a:pt x="210" y="488"/>
                </a:lnTo>
                <a:lnTo>
                  <a:pt x="210" y="487"/>
                </a:lnTo>
                <a:lnTo>
                  <a:pt x="210" y="486"/>
                </a:lnTo>
                <a:lnTo>
                  <a:pt x="210" y="485"/>
                </a:lnTo>
                <a:lnTo>
                  <a:pt x="210" y="485"/>
                </a:lnTo>
                <a:lnTo>
                  <a:pt x="210" y="484"/>
                </a:lnTo>
                <a:lnTo>
                  <a:pt x="210" y="482"/>
                </a:lnTo>
                <a:lnTo>
                  <a:pt x="209" y="481"/>
                </a:lnTo>
                <a:lnTo>
                  <a:pt x="207" y="477"/>
                </a:lnTo>
                <a:lnTo>
                  <a:pt x="205" y="474"/>
                </a:lnTo>
                <a:lnTo>
                  <a:pt x="203" y="471"/>
                </a:lnTo>
                <a:lnTo>
                  <a:pt x="200" y="468"/>
                </a:lnTo>
                <a:lnTo>
                  <a:pt x="199" y="466"/>
                </a:lnTo>
                <a:lnTo>
                  <a:pt x="196" y="463"/>
                </a:lnTo>
                <a:lnTo>
                  <a:pt x="191" y="458"/>
                </a:lnTo>
                <a:lnTo>
                  <a:pt x="189" y="457"/>
                </a:lnTo>
                <a:lnTo>
                  <a:pt x="187" y="455"/>
                </a:lnTo>
                <a:lnTo>
                  <a:pt x="177" y="447"/>
                </a:lnTo>
                <a:lnTo>
                  <a:pt x="176" y="447"/>
                </a:lnTo>
                <a:lnTo>
                  <a:pt x="175" y="446"/>
                </a:lnTo>
                <a:lnTo>
                  <a:pt x="174" y="445"/>
                </a:lnTo>
                <a:lnTo>
                  <a:pt x="173" y="444"/>
                </a:lnTo>
                <a:lnTo>
                  <a:pt x="172" y="441"/>
                </a:lnTo>
                <a:lnTo>
                  <a:pt x="171" y="440"/>
                </a:lnTo>
                <a:lnTo>
                  <a:pt x="169" y="436"/>
                </a:lnTo>
                <a:lnTo>
                  <a:pt x="168" y="434"/>
                </a:lnTo>
                <a:lnTo>
                  <a:pt x="167" y="433"/>
                </a:lnTo>
                <a:lnTo>
                  <a:pt x="166" y="431"/>
                </a:lnTo>
                <a:lnTo>
                  <a:pt x="164" y="429"/>
                </a:lnTo>
                <a:lnTo>
                  <a:pt x="163" y="427"/>
                </a:lnTo>
                <a:lnTo>
                  <a:pt x="162" y="426"/>
                </a:lnTo>
                <a:lnTo>
                  <a:pt x="160" y="425"/>
                </a:lnTo>
                <a:lnTo>
                  <a:pt x="159" y="425"/>
                </a:lnTo>
                <a:lnTo>
                  <a:pt x="159" y="424"/>
                </a:lnTo>
                <a:lnTo>
                  <a:pt x="158" y="424"/>
                </a:lnTo>
                <a:lnTo>
                  <a:pt x="158" y="424"/>
                </a:lnTo>
                <a:lnTo>
                  <a:pt x="157" y="424"/>
                </a:lnTo>
                <a:lnTo>
                  <a:pt x="156" y="424"/>
                </a:lnTo>
                <a:lnTo>
                  <a:pt x="156" y="425"/>
                </a:lnTo>
                <a:lnTo>
                  <a:pt x="155" y="425"/>
                </a:lnTo>
                <a:lnTo>
                  <a:pt x="153" y="426"/>
                </a:lnTo>
                <a:lnTo>
                  <a:pt x="153" y="427"/>
                </a:lnTo>
                <a:lnTo>
                  <a:pt x="152" y="427"/>
                </a:lnTo>
                <a:lnTo>
                  <a:pt x="151" y="427"/>
                </a:lnTo>
                <a:lnTo>
                  <a:pt x="150" y="427"/>
                </a:lnTo>
                <a:lnTo>
                  <a:pt x="149" y="427"/>
                </a:lnTo>
                <a:lnTo>
                  <a:pt x="148" y="427"/>
                </a:lnTo>
                <a:lnTo>
                  <a:pt x="147" y="427"/>
                </a:lnTo>
                <a:lnTo>
                  <a:pt x="145" y="426"/>
                </a:lnTo>
                <a:lnTo>
                  <a:pt x="144" y="425"/>
                </a:lnTo>
                <a:lnTo>
                  <a:pt x="142" y="424"/>
                </a:lnTo>
                <a:lnTo>
                  <a:pt x="141" y="423"/>
                </a:lnTo>
                <a:lnTo>
                  <a:pt x="139" y="422"/>
                </a:lnTo>
                <a:lnTo>
                  <a:pt x="138" y="421"/>
                </a:lnTo>
                <a:lnTo>
                  <a:pt x="138" y="420"/>
                </a:lnTo>
                <a:lnTo>
                  <a:pt x="137" y="419"/>
                </a:lnTo>
                <a:lnTo>
                  <a:pt x="136" y="418"/>
                </a:lnTo>
                <a:lnTo>
                  <a:pt x="135" y="416"/>
                </a:lnTo>
                <a:lnTo>
                  <a:pt x="135" y="414"/>
                </a:lnTo>
                <a:lnTo>
                  <a:pt x="134" y="412"/>
                </a:lnTo>
                <a:lnTo>
                  <a:pt x="134" y="410"/>
                </a:lnTo>
                <a:lnTo>
                  <a:pt x="134" y="408"/>
                </a:lnTo>
                <a:lnTo>
                  <a:pt x="133" y="406"/>
                </a:lnTo>
                <a:lnTo>
                  <a:pt x="133" y="404"/>
                </a:lnTo>
                <a:lnTo>
                  <a:pt x="134" y="403"/>
                </a:lnTo>
                <a:lnTo>
                  <a:pt x="134" y="401"/>
                </a:lnTo>
                <a:lnTo>
                  <a:pt x="134" y="400"/>
                </a:lnTo>
                <a:lnTo>
                  <a:pt x="134" y="397"/>
                </a:lnTo>
                <a:lnTo>
                  <a:pt x="136" y="391"/>
                </a:lnTo>
                <a:lnTo>
                  <a:pt x="136" y="390"/>
                </a:lnTo>
                <a:lnTo>
                  <a:pt x="136" y="388"/>
                </a:lnTo>
                <a:lnTo>
                  <a:pt x="136" y="387"/>
                </a:lnTo>
                <a:lnTo>
                  <a:pt x="137" y="385"/>
                </a:lnTo>
                <a:lnTo>
                  <a:pt x="136" y="383"/>
                </a:lnTo>
                <a:lnTo>
                  <a:pt x="136" y="382"/>
                </a:lnTo>
                <a:lnTo>
                  <a:pt x="136" y="380"/>
                </a:lnTo>
                <a:lnTo>
                  <a:pt x="135" y="377"/>
                </a:lnTo>
                <a:lnTo>
                  <a:pt x="135" y="375"/>
                </a:lnTo>
                <a:lnTo>
                  <a:pt x="134" y="373"/>
                </a:lnTo>
                <a:lnTo>
                  <a:pt x="133" y="372"/>
                </a:lnTo>
                <a:lnTo>
                  <a:pt x="133" y="371"/>
                </a:lnTo>
                <a:lnTo>
                  <a:pt x="132" y="369"/>
                </a:lnTo>
                <a:lnTo>
                  <a:pt x="131" y="368"/>
                </a:lnTo>
                <a:lnTo>
                  <a:pt x="130" y="368"/>
                </a:lnTo>
                <a:lnTo>
                  <a:pt x="129" y="368"/>
                </a:lnTo>
                <a:lnTo>
                  <a:pt x="129" y="367"/>
                </a:lnTo>
                <a:lnTo>
                  <a:pt x="128" y="367"/>
                </a:lnTo>
                <a:lnTo>
                  <a:pt x="127" y="367"/>
                </a:lnTo>
                <a:lnTo>
                  <a:pt x="126" y="367"/>
                </a:lnTo>
                <a:lnTo>
                  <a:pt x="126" y="367"/>
                </a:lnTo>
                <a:lnTo>
                  <a:pt x="125" y="367"/>
                </a:lnTo>
                <a:lnTo>
                  <a:pt x="121" y="368"/>
                </a:lnTo>
                <a:lnTo>
                  <a:pt x="119" y="368"/>
                </a:lnTo>
                <a:lnTo>
                  <a:pt x="112" y="371"/>
                </a:lnTo>
                <a:lnTo>
                  <a:pt x="110" y="371"/>
                </a:lnTo>
                <a:lnTo>
                  <a:pt x="108" y="372"/>
                </a:lnTo>
                <a:lnTo>
                  <a:pt x="105" y="373"/>
                </a:lnTo>
                <a:lnTo>
                  <a:pt x="102" y="375"/>
                </a:lnTo>
                <a:lnTo>
                  <a:pt x="101" y="375"/>
                </a:lnTo>
                <a:lnTo>
                  <a:pt x="100" y="375"/>
                </a:lnTo>
                <a:lnTo>
                  <a:pt x="99" y="375"/>
                </a:lnTo>
                <a:lnTo>
                  <a:pt x="98" y="375"/>
                </a:lnTo>
                <a:lnTo>
                  <a:pt x="97" y="375"/>
                </a:lnTo>
                <a:lnTo>
                  <a:pt x="92" y="374"/>
                </a:lnTo>
                <a:lnTo>
                  <a:pt x="91" y="374"/>
                </a:lnTo>
                <a:lnTo>
                  <a:pt x="90" y="374"/>
                </a:lnTo>
                <a:lnTo>
                  <a:pt x="87" y="373"/>
                </a:lnTo>
                <a:lnTo>
                  <a:pt x="81" y="370"/>
                </a:lnTo>
                <a:lnTo>
                  <a:pt x="80" y="369"/>
                </a:lnTo>
                <a:lnTo>
                  <a:pt x="78" y="368"/>
                </a:lnTo>
                <a:lnTo>
                  <a:pt x="77" y="367"/>
                </a:lnTo>
                <a:lnTo>
                  <a:pt x="75" y="365"/>
                </a:lnTo>
                <a:lnTo>
                  <a:pt x="73" y="364"/>
                </a:lnTo>
                <a:lnTo>
                  <a:pt x="72" y="363"/>
                </a:lnTo>
                <a:lnTo>
                  <a:pt x="71" y="362"/>
                </a:lnTo>
                <a:lnTo>
                  <a:pt x="68" y="361"/>
                </a:lnTo>
                <a:lnTo>
                  <a:pt x="68" y="361"/>
                </a:lnTo>
                <a:lnTo>
                  <a:pt x="66" y="360"/>
                </a:lnTo>
                <a:lnTo>
                  <a:pt x="65" y="359"/>
                </a:lnTo>
                <a:lnTo>
                  <a:pt x="64" y="358"/>
                </a:lnTo>
                <a:lnTo>
                  <a:pt x="63" y="357"/>
                </a:lnTo>
                <a:lnTo>
                  <a:pt x="62" y="355"/>
                </a:lnTo>
                <a:lnTo>
                  <a:pt x="61" y="353"/>
                </a:lnTo>
                <a:lnTo>
                  <a:pt x="60" y="351"/>
                </a:lnTo>
                <a:lnTo>
                  <a:pt x="59" y="350"/>
                </a:lnTo>
                <a:lnTo>
                  <a:pt x="55" y="346"/>
                </a:lnTo>
                <a:lnTo>
                  <a:pt x="54" y="345"/>
                </a:lnTo>
                <a:lnTo>
                  <a:pt x="54" y="344"/>
                </a:lnTo>
                <a:lnTo>
                  <a:pt x="53" y="343"/>
                </a:lnTo>
                <a:lnTo>
                  <a:pt x="53" y="342"/>
                </a:lnTo>
                <a:lnTo>
                  <a:pt x="53" y="340"/>
                </a:lnTo>
                <a:lnTo>
                  <a:pt x="52" y="338"/>
                </a:lnTo>
                <a:lnTo>
                  <a:pt x="52" y="337"/>
                </a:lnTo>
                <a:lnTo>
                  <a:pt x="52" y="336"/>
                </a:lnTo>
                <a:lnTo>
                  <a:pt x="52" y="335"/>
                </a:lnTo>
                <a:lnTo>
                  <a:pt x="51" y="334"/>
                </a:lnTo>
                <a:lnTo>
                  <a:pt x="50" y="333"/>
                </a:lnTo>
                <a:lnTo>
                  <a:pt x="50" y="332"/>
                </a:lnTo>
                <a:lnTo>
                  <a:pt x="48" y="328"/>
                </a:lnTo>
                <a:lnTo>
                  <a:pt x="47" y="327"/>
                </a:lnTo>
                <a:lnTo>
                  <a:pt x="46" y="324"/>
                </a:lnTo>
                <a:lnTo>
                  <a:pt x="46" y="323"/>
                </a:lnTo>
                <a:lnTo>
                  <a:pt x="45" y="321"/>
                </a:lnTo>
                <a:lnTo>
                  <a:pt x="45" y="320"/>
                </a:lnTo>
                <a:lnTo>
                  <a:pt x="45" y="317"/>
                </a:lnTo>
                <a:lnTo>
                  <a:pt x="45" y="315"/>
                </a:lnTo>
                <a:lnTo>
                  <a:pt x="45" y="313"/>
                </a:lnTo>
                <a:lnTo>
                  <a:pt x="44" y="311"/>
                </a:lnTo>
                <a:lnTo>
                  <a:pt x="43" y="309"/>
                </a:lnTo>
                <a:lnTo>
                  <a:pt x="41" y="305"/>
                </a:lnTo>
                <a:lnTo>
                  <a:pt x="39" y="302"/>
                </a:lnTo>
                <a:lnTo>
                  <a:pt x="39" y="301"/>
                </a:lnTo>
                <a:lnTo>
                  <a:pt x="38" y="300"/>
                </a:lnTo>
                <a:lnTo>
                  <a:pt x="38" y="300"/>
                </a:lnTo>
                <a:lnTo>
                  <a:pt x="38" y="299"/>
                </a:lnTo>
                <a:lnTo>
                  <a:pt x="37" y="299"/>
                </a:lnTo>
                <a:lnTo>
                  <a:pt x="35" y="299"/>
                </a:lnTo>
                <a:lnTo>
                  <a:pt x="34" y="299"/>
                </a:lnTo>
                <a:lnTo>
                  <a:pt x="33" y="299"/>
                </a:lnTo>
                <a:lnTo>
                  <a:pt x="32" y="299"/>
                </a:lnTo>
                <a:lnTo>
                  <a:pt x="32" y="300"/>
                </a:lnTo>
                <a:lnTo>
                  <a:pt x="31" y="300"/>
                </a:lnTo>
                <a:lnTo>
                  <a:pt x="31" y="301"/>
                </a:lnTo>
                <a:lnTo>
                  <a:pt x="31" y="302"/>
                </a:lnTo>
                <a:lnTo>
                  <a:pt x="31" y="303"/>
                </a:lnTo>
                <a:lnTo>
                  <a:pt x="31" y="305"/>
                </a:lnTo>
                <a:lnTo>
                  <a:pt x="33" y="315"/>
                </a:lnTo>
                <a:lnTo>
                  <a:pt x="34" y="316"/>
                </a:lnTo>
                <a:lnTo>
                  <a:pt x="34" y="317"/>
                </a:lnTo>
                <a:lnTo>
                  <a:pt x="34" y="319"/>
                </a:lnTo>
                <a:lnTo>
                  <a:pt x="34" y="320"/>
                </a:lnTo>
                <a:lnTo>
                  <a:pt x="33" y="321"/>
                </a:lnTo>
                <a:lnTo>
                  <a:pt x="33" y="321"/>
                </a:lnTo>
                <a:lnTo>
                  <a:pt x="33" y="322"/>
                </a:lnTo>
                <a:lnTo>
                  <a:pt x="32" y="323"/>
                </a:lnTo>
                <a:lnTo>
                  <a:pt x="30" y="324"/>
                </a:lnTo>
                <a:lnTo>
                  <a:pt x="30" y="325"/>
                </a:lnTo>
                <a:lnTo>
                  <a:pt x="29" y="326"/>
                </a:lnTo>
                <a:lnTo>
                  <a:pt x="28" y="326"/>
                </a:lnTo>
                <a:lnTo>
                  <a:pt x="27" y="326"/>
                </a:lnTo>
                <a:lnTo>
                  <a:pt x="27" y="326"/>
                </a:lnTo>
                <a:lnTo>
                  <a:pt x="26" y="326"/>
                </a:lnTo>
                <a:lnTo>
                  <a:pt x="25" y="326"/>
                </a:lnTo>
                <a:lnTo>
                  <a:pt x="24" y="325"/>
                </a:lnTo>
                <a:lnTo>
                  <a:pt x="24" y="325"/>
                </a:lnTo>
                <a:lnTo>
                  <a:pt x="23" y="325"/>
                </a:lnTo>
                <a:lnTo>
                  <a:pt x="23" y="326"/>
                </a:lnTo>
                <a:lnTo>
                  <a:pt x="22" y="326"/>
                </a:lnTo>
                <a:lnTo>
                  <a:pt x="21" y="327"/>
                </a:lnTo>
                <a:lnTo>
                  <a:pt x="20" y="327"/>
                </a:lnTo>
                <a:lnTo>
                  <a:pt x="18" y="329"/>
                </a:lnTo>
                <a:lnTo>
                  <a:pt x="17" y="329"/>
                </a:lnTo>
                <a:lnTo>
                  <a:pt x="16" y="330"/>
                </a:lnTo>
                <a:lnTo>
                  <a:pt x="16" y="330"/>
                </a:lnTo>
                <a:lnTo>
                  <a:pt x="15" y="331"/>
                </a:lnTo>
                <a:lnTo>
                  <a:pt x="15" y="332"/>
                </a:lnTo>
                <a:lnTo>
                  <a:pt x="14" y="334"/>
                </a:lnTo>
                <a:lnTo>
                  <a:pt x="13" y="335"/>
                </a:lnTo>
                <a:lnTo>
                  <a:pt x="13" y="336"/>
                </a:lnTo>
                <a:lnTo>
                  <a:pt x="12" y="336"/>
                </a:lnTo>
                <a:lnTo>
                  <a:pt x="9" y="340"/>
                </a:lnTo>
                <a:lnTo>
                  <a:pt x="8" y="340"/>
                </a:lnTo>
                <a:lnTo>
                  <a:pt x="7" y="341"/>
                </a:lnTo>
                <a:lnTo>
                  <a:pt x="6" y="344"/>
                </a:lnTo>
                <a:lnTo>
                  <a:pt x="5" y="346"/>
                </a:lnTo>
                <a:lnTo>
                  <a:pt x="4" y="346"/>
                </a:lnTo>
                <a:lnTo>
                  <a:pt x="4" y="346"/>
                </a:lnTo>
                <a:lnTo>
                  <a:pt x="3" y="346"/>
                </a:lnTo>
                <a:lnTo>
                  <a:pt x="3" y="347"/>
                </a:lnTo>
                <a:lnTo>
                  <a:pt x="2" y="347"/>
                </a:lnTo>
                <a:lnTo>
                  <a:pt x="2" y="346"/>
                </a:lnTo>
                <a:lnTo>
                  <a:pt x="1" y="346"/>
                </a:lnTo>
                <a:lnTo>
                  <a:pt x="0" y="345"/>
                </a:lnTo>
              </a:path>
            </a:pathLst>
          </a:custGeom>
          <a:noFill/>
          <a:ln w="98425">
            <a:solidFill>
              <a:srgbClr val="CCCC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142" name="Freeform 258">
            <a:extLst>
              <a:ext uri="{FF2B5EF4-FFF2-40B4-BE49-F238E27FC236}">
                <a16:creationId xmlns:a16="http://schemas.microsoft.com/office/drawing/2014/main" id="{21FBA012-065F-4D80-A9FF-A5F28E945106}"/>
              </a:ext>
            </a:extLst>
          </p:cNvPr>
          <p:cNvSpPr>
            <a:spLocks/>
          </p:cNvSpPr>
          <p:nvPr/>
        </p:nvSpPr>
        <p:spPr bwMode="auto">
          <a:xfrm>
            <a:off x="9550175" y="1971342"/>
            <a:ext cx="226228" cy="351571"/>
          </a:xfrm>
          <a:custGeom>
            <a:avLst/>
            <a:gdLst>
              <a:gd name="T0" fmla="*/ 92 w 222"/>
              <a:gd name="T1" fmla="*/ 339 h 345"/>
              <a:gd name="T2" fmla="*/ 91 w 222"/>
              <a:gd name="T3" fmla="*/ 332 h 345"/>
              <a:gd name="T4" fmla="*/ 93 w 222"/>
              <a:gd name="T5" fmla="*/ 316 h 345"/>
              <a:gd name="T6" fmla="*/ 92 w 222"/>
              <a:gd name="T7" fmla="*/ 311 h 345"/>
              <a:gd name="T8" fmla="*/ 87 w 222"/>
              <a:gd name="T9" fmla="*/ 308 h 345"/>
              <a:gd name="T10" fmla="*/ 79 w 222"/>
              <a:gd name="T11" fmla="*/ 308 h 345"/>
              <a:gd name="T12" fmla="*/ 70 w 222"/>
              <a:gd name="T13" fmla="*/ 311 h 345"/>
              <a:gd name="T14" fmla="*/ 62 w 222"/>
              <a:gd name="T15" fmla="*/ 317 h 345"/>
              <a:gd name="T16" fmla="*/ 50 w 222"/>
              <a:gd name="T17" fmla="*/ 327 h 345"/>
              <a:gd name="T18" fmla="*/ 45 w 222"/>
              <a:gd name="T19" fmla="*/ 332 h 345"/>
              <a:gd name="T20" fmla="*/ 32 w 222"/>
              <a:gd name="T21" fmla="*/ 333 h 345"/>
              <a:gd name="T22" fmla="*/ 29 w 222"/>
              <a:gd name="T23" fmla="*/ 331 h 345"/>
              <a:gd name="T24" fmla="*/ 28 w 222"/>
              <a:gd name="T25" fmla="*/ 326 h 345"/>
              <a:gd name="T26" fmla="*/ 28 w 222"/>
              <a:gd name="T27" fmla="*/ 315 h 345"/>
              <a:gd name="T28" fmla="*/ 27 w 222"/>
              <a:gd name="T29" fmla="*/ 313 h 345"/>
              <a:gd name="T30" fmla="*/ 18 w 222"/>
              <a:gd name="T31" fmla="*/ 315 h 345"/>
              <a:gd name="T32" fmla="*/ 13 w 222"/>
              <a:gd name="T33" fmla="*/ 315 h 345"/>
              <a:gd name="T34" fmla="*/ 7 w 222"/>
              <a:gd name="T35" fmla="*/ 308 h 345"/>
              <a:gd name="T36" fmla="*/ 1 w 222"/>
              <a:gd name="T37" fmla="*/ 299 h 345"/>
              <a:gd name="T38" fmla="*/ 0 w 222"/>
              <a:gd name="T39" fmla="*/ 295 h 345"/>
              <a:gd name="T40" fmla="*/ 3 w 222"/>
              <a:gd name="T41" fmla="*/ 284 h 345"/>
              <a:gd name="T42" fmla="*/ 5 w 222"/>
              <a:gd name="T43" fmla="*/ 276 h 345"/>
              <a:gd name="T44" fmla="*/ 6 w 222"/>
              <a:gd name="T45" fmla="*/ 269 h 345"/>
              <a:gd name="T46" fmla="*/ 14 w 222"/>
              <a:gd name="T47" fmla="*/ 259 h 345"/>
              <a:gd name="T48" fmla="*/ 17 w 222"/>
              <a:gd name="T49" fmla="*/ 251 h 345"/>
              <a:gd name="T50" fmla="*/ 16 w 222"/>
              <a:gd name="T51" fmla="*/ 246 h 345"/>
              <a:gd name="T52" fmla="*/ 13 w 222"/>
              <a:gd name="T53" fmla="*/ 241 h 345"/>
              <a:gd name="T54" fmla="*/ 4 w 222"/>
              <a:gd name="T55" fmla="*/ 230 h 345"/>
              <a:gd name="T56" fmla="*/ 3 w 222"/>
              <a:gd name="T57" fmla="*/ 226 h 345"/>
              <a:gd name="T58" fmla="*/ 6 w 222"/>
              <a:gd name="T59" fmla="*/ 211 h 345"/>
              <a:gd name="T60" fmla="*/ 11 w 222"/>
              <a:gd name="T61" fmla="*/ 201 h 345"/>
              <a:gd name="T62" fmla="*/ 24 w 222"/>
              <a:gd name="T63" fmla="*/ 185 h 345"/>
              <a:gd name="T64" fmla="*/ 28 w 222"/>
              <a:gd name="T65" fmla="*/ 176 h 345"/>
              <a:gd name="T66" fmla="*/ 28 w 222"/>
              <a:gd name="T67" fmla="*/ 162 h 345"/>
              <a:gd name="T68" fmla="*/ 29 w 222"/>
              <a:gd name="T69" fmla="*/ 148 h 345"/>
              <a:gd name="T70" fmla="*/ 33 w 222"/>
              <a:gd name="T71" fmla="*/ 137 h 345"/>
              <a:gd name="T72" fmla="*/ 35 w 222"/>
              <a:gd name="T73" fmla="*/ 125 h 345"/>
              <a:gd name="T74" fmla="*/ 48 w 222"/>
              <a:gd name="T75" fmla="*/ 107 h 345"/>
              <a:gd name="T76" fmla="*/ 56 w 222"/>
              <a:gd name="T77" fmla="*/ 100 h 345"/>
              <a:gd name="T78" fmla="*/ 65 w 222"/>
              <a:gd name="T79" fmla="*/ 93 h 345"/>
              <a:gd name="T80" fmla="*/ 74 w 222"/>
              <a:gd name="T81" fmla="*/ 88 h 345"/>
              <a:gd name="T82" fmla="*/ 86 w 222"/>
              <a:gd name="T83" fmla="*/ 76 h 345"/>
              <a:gd name="T84" fmla="*/ 91 w 222"/>
              <a:gd name="T85" fmla="*/ 74 h 345"/>
              <a:gd name="T86" fmla="*/ 100 w 222"/>
              <a:gd name="T87" fmla="*/ 75 h 345"/>
              <a:gd name="T88" fmla="*/ 105 w 222"/>
              <a:gd name="T89" fmla="*/ 74 h 345"/>
              <a:gd name="T90" fmla="*/ 107 w 222"/>
              <a:gd name="T91" fmla="*/ 69 h 345"/>
              <a:gd name="T92" fmla="*/ 109 w 222"/>
              <a:gd name="T93" fmla="*/ 48 h 345"/>
              <a:gd name="T94" fmla="*/ 114 w 222"/>
              <a:gd name="T95" fmla="*/ 46 h 345"/>
              <a:gd name="T96" fmla="*/ 124 w 222"/>
              <a:gd name="T97" fmla="*/ 38 h 345"/>
              <a:gd name="T98" fmla="*/ 137 w 222"/>
              <a:gd name="T99" fmla="*/ 34 h 345"/>
              <a:gd name="T100" fmla="*/ 156 w 222"/>
              <a:gd name="T101" fmla="*/ 34 h 345"/>
              <a:gd name="T102" fmla="*/ 166 w 222"/>
              <a:gd name="T103" fmla="*/ 33 h 345"/>
              <a:gd name="T104" fmla="*/ 176 w 222"/>
              <a:gd name="T105" fmla="*/ 32 h 345"/>
              <a:gd name="T106" fmla="*/ 185 w 222"/>
              <a:gd name="T107" fmla="*/ 34 h 345"/>
              <a:gd name="T108" fmla="*/ 195 w 222"/>
              <a:gd name="T109" fmla="*/ 32 h 345"/>
              <a:gd name="T110" fmla="*/ 206 w 222"/>
              <a:gd name="T111" fmla="*/ 23 h 345"/>
              <a:gd name="T112" fmla="*/ 214 w 222"/>
              <a:gd name="T113" fmla="*/ 14 h 345"/>
              <a:gd name="T114" fmla="*/ 218 w 222"/>
              <a:gd name="T115" fmla="*/ 2 h 345"/>
              <a:gd name="T116" fmla="*/ 221 w 222"/>
              <a:gd name="T117" fmla="*/ 0 h 3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222" h="345">
                <a:moveTo>
                  <a:pt x="96" y="345"/>
                </a:moveTo>
                <a:lnTo>
                  <a:pt x="95" y="344"/>
                </a:lnTo>
                <a:lnTo>
                  <a:pt x="94" y="343"/>
                </a:lnTo>
                <a:lnTo>
                  <a:pt x="93" y="341"/>
                </a:lnTo>
                <a:lnTo>
                  <a:pt x="92" y="339"/>
                </a:lnTo>
                <a:lnTo>
                  <a:pt x="91" y="338"/>
                </a:lnTo>
                <a:lnTo>
                  <a:pt x="91" y="336"/>
                </a:lnTo>
                <a:lnTo>
                  <a:pt x="91" y="335"/>
                </a:lnTo>
                <a:lnTo>
                  <a:pt x="91" y="334"/>
                </a:lnTo>
                <a:lnTo>
                  <a:pt x="91" y="332"/>
                </a:lnTo>
                <a:lnTo>
                  <a:pt x="91" y="329"/>
                </a:lnTo>
                <a:lnTo>
                  <a:pt x="92" y="323"/>
                </a:lnTo>
                <a:lnTo>
                  <a:pt x="93" y="320"/>
                </a:lnTo>
                <a:lnTo>
                  <a:pt x="93" y="317"/>
                </a:lnTo>
                <a:lnTo>
                  <a:pt x="93" y="316"/>
                </a:lnTo>
                <a:lnTo>
                  <a:pt x="93" y="316"/>
                </a:lnTo>
                <a:lnTo>
                  <a:pt x="93" y="315"/>
                </a:lnTo>
                <a:lnTo>
                  <a:pt x="93" y="313"/>
                </a:lnTo>
                <a:lnTo>
                  <a:pt x="92" y="312"/>
                </a:lnTo>
                <a:lnTo>
                  <a:pt x="92" y="311"/>
                </a:lnTo>
                <a:lnTo>
                  <a:pt x="91" y="310"/>
                </a:lnTo>
                <a:lnTo>
                  <a:pt x="90" y="310"/>
                </a:lnTo>
                <a:lnTo>
                  <a:pt x="89" y="309"/>
                </a:lnTo>
                <a:lnTo>
                  <a:pt x="88" y="308"/>
                </a:lnTo>
                <a:lnTo>
                  <a:pt x="87" y="308"/>
                </a:lnTo>
                <a:lnTo>
                  <a:pt x="86" y="308"/>
                </a:lnTo>
                <a:lnTo>
                  <a:pt x="85" y="307"/>
                </a:lnTo>
                <a:lnTo>
                  <a:pt x="84" y="307"/>
                </a:lnTo>
                <a:lnTo>
                  <a:pt x="82" y="308"/>
                </a:lnTo>
                <a:lnTo>
                  <a:pt x="79" y="308"/>
                </a:lnTo>
                <a:lnTo>
                  <a:pt x="77" y="308"/>
                </a:lnTo>
                <a:lnTo>
                  <a:pt x="76" y="309"/>
                </a:lnTo>
                <a:lnTo>
                  <a:pt x="75" y="309"/>
                </a:lnTo>
                <a:lnTo>
                  <a:pt x="73" y="310"/>
                </a:lnTo>
                <a:lnTo>
                  <a:pt x="70" y="311"/>
                </a:lnTo>
                <a:lnTo>
                  <a:pt x="69" y="312"/>
                </a:lnTo>
                <a:lnTo>
                  <a:pt x="68" y="312"/>
                </a:lnTo>
                <a:lnTo>
                  <a:pt x="67" y="313"/>
                </a:lnTo>
                <a:lnTo>
                  <a:pt x="64" y="315"/>
                </a:lnTo>
                <a:lnTo>
                  <a:pt x="62" y="317"/>
                </a:lnTo>
                <a:lnTo>
                  <a:pt x="58" y="320"/>
                </a:lnTo>
                <a:lnTo>
                  <a:pt x="53" y="323"/>
                </a:lnTo>
                <a:lnTo>
                  <a:pt x="52" y="325"/>
                </a:lnTo>
                <a:lnTo>
                  <a:pt x="51" y="326"/>
                </a:lnTo>
                <a:lnTo>
                  <a:pt x="50" y="327"/>
                </a:lnTo>
                <a:lnTo>
                  <a:pt x="49" y="328"/>
                </a:lnTo>
                <a:lnTo>
                  <a:pt x="47" y="330"/>
                </a:lnTo>
                <a:lnTo>
                  <a:pt x="47" y="331"/>
                </a:lnTo>
                <a:lnTo>
                  <a:pt x="46" y="332"/>
                </a:lnTo>
                <a:lnTo>
                  <a:pt x="45" y="332"/>
                </a:lnTo>
                <a:lnTo>
                  <a:pt x="44" y="332"/>
                </a:lnTo>
                <a:lnTo>
                  <a:pt x="43" y="332"/>
                </a:lnTo>
                <a:lnTo>
                  <a:pt x="38" y="332"/>
                </a:lnTo>
                <a:lnTo>
                  <a:pt x="33" y="333"/>
                </a:lnTo>
                <a:lnTo>
                  <a:pt x="32" y="333"/>
                </a:lnTo>
                <a:lnTo>
                  <a:pt x="31" y="332"/>
                </a:lnTo>
                <a:lnTo>
                  <a:pt x="30" y="332"/>
                </a:lnTo>
                <a:lnTo>
                  <a:pt x="30" y="332"/>
                </a:lnTo>
                <a:lnTo>
                  <a:pt x="29" y="332"/>
                </a:lnTo>
                <a:lnTo>
                  <a:pt x="29" y="331"/>
                </a:lnTo>
                <a:lnTo>
                  <a:pt x="28" y="330"/>
                </a:lnTo>
                <a:lnTo>
                  <a:pt x="28" y="329"/>
                </a:lnTo>
                <a:lnTo>
                  <a:pt x="28" y="329"/>
                </a:lnTo>
                <a:lnTo>
                  <a:pt x="27" y="327"/>
                </a:lnTo>
                <a:lnTo>
                  <a:pt x="28" y="326"/>
                </a:lnTo>
                <a:lnTo>
                  <a:pt x="28" y="324"/>
                </a:lnTo>
                <a:lnTo>
                  <a:pt x="28" y="320"/>
                </a:lnTo>
                <a:lnTo>
                  <a:pt x="29" y="317"/>
                </a:lnTo>
                <a:lnTo>
                  <a:pt x="29" y="316"/>
                </a:lnTo>
                <a:lnTo>
                  <a:pt x="28" y="315"/>
                </a:lnTo>
                <a:lnTo>
                  <a:pt x="28" y="314"/>
                </a:lnTo>
                <a:lnTo>
                  <a:pt x="28" y="314"/>
                </a:lnTo>
                <a:lnTo>
                  <a:pt x="28" y="313"/>
                </a:lnTo>
                <a:lnTo>
                  <a:pt x="27" y="313"/>
                </a:lnTo>
                <a:lnTo>
                  <a:pt x="27" y="313"/>
                </a:lnTo>
                <a:lnTo>
                  <a:pt x="26" y="313"/>
                </a:lnTo>
                <a:lnTo>
                  <a:pt x="25" y="314"/>
                </a:lnTo>
                <a:lnTo>
                  <a:pt x="23" y="314"/>
                </a:lnTo>
                <a:lnTo>
                  <a:pt x="22" y="315"/>
                </a:lnTo>
                <a:lnTo>
                  <a:pt x="18" y="315"/>
                </a:lnTo>
                <a:lnTo>
                  <a:pt x="17" y="315"/>
                </a:lnTo>
                <a:lnTo>
                  <a:pt x="16" y="315"/>
                </a:lnTo>
                <a:lnTo>
                  <a:pt x="15" y="315"/>
                </a:lnTo>
                <a:lnTo>
                  <a:pt x="14" y="315"/>
                </a:lnTo>
                <a:lnTo>
                  <a:pt x="13" y="315"/>
                </a:lnTo>
                <a:lnTo>
                  <a:pt x="12" y="314"/>
                </a:lnTo>
                <a:lnTo>
                  <a:pt x="12" y="314"/>
                </a:lnTo>
                <a:lnTo>
                  <a:pt x="10" y="312"/>
                </a:lnTo>
                <a:lnTo>
                  <a:pt x="9" y="311"/>
                </a:lnTo>
                <a:lnTo>
                  <a:pt x="7" y="308"/>
                </a:lnTo>
                <a:lnTo>
                  <a:pt x="4" y="305"/>
                </a:lnTo>
                <a:lnTo>
                  <a:pt x="4" y="304"/>
                </a:lnTo>
                <a:lnTo>
                  <a:pt x="3" y="303"/>
                </a:lnTo>
                <a:lnTo>
                  <a:pt x="2" y="301"/>
                </a:lnTo>
                <a:lnTo>
                  <a:pt x="1" y="299"/>
                </a:lnTo>
                <a:lnTo>
                  <a:pt x="0" y="298"/>
                </a:lnTo>
                <a:lnTo>
                  <a:pt x="0" y="297"/>
                </a:lnTo>
                <a:lnTo>
                  <a:pt x="0" y="296"/>
                </a:lnTo>
                <a:lnTo>
                  <a:pt x="0" y="295"/>
                </a:lnTo>
                <a:lnTo>
                  <a:pt x="0" y="295"/>
                </a:lnTo>
                <a:lnTo>
                  <a:pt x="0" y="293"/>
                </a:lnTo>
                <a:lnTo>
                  <a:pt x="0" y="292"/>
                </a:lnTo>
                <a:lnTo>
                  <a:pt x="0" y="291"/>
                </a:lnTo>
                <a:lnTo>
                  <a:pt x="1" y="289"/>
                </a:lnTo>
                <a:lnTo>
                  <a:pt x="3" y="284"/>
                </a:lnTo>
                <a:lnTo>
                  <a:pt x="4" y="282"/>
                </a:lnTo>
                <a:lnTo>
                  <a:pt x="5" y="280"/>
                </a:lnTo>
                <a:lnTo>
                  <a:pt x="5" y="279"/>
                </a:lnTo>
                <a:lnTo>
                  <a:pt x="5" y="277"/>
                </a:lnTo>
                <a:lnTo>
                  <a:pt x="5" y="276"/>
                </a:lnTo>
                <a:lnTo>
                  <a:pt x="5" y="274"/>
                </a:lnTo>
                <a:lnTo>
                  <a:pt x="5" y="273"/>
                </a:lnTo>
                <a:lnTo>
                  <a:pt x="5" y="271"/>
                </a:lnTo>
                <a:lnTo>
                  <a:pt x="6" y="270"/>
                </a:lnTo>
                <a:lnTo>
                  <a:pt x="6" y="269"/>
                </a:lnTo>
                <a:lnTo>
                  <a:pt x="6" y="268"/>
                </a:lnTo>
                <a:lnTo>
                  <a:pt x="8" y="266"/>
                </a:lnTo>
                <a:lnTo>
                  <a:pt x="10" y="264"/>
                </a:lnTo>
                <a:lnTo>
                  <a:pt x="13" y="260"/>
                </a:lnTo>
                <a:lnTo>
                  <a:pt x="14" y="259"/>
                </a:lnTo>
                <a:lnTo>
                  <a:pt x="15" y="257"/>
                </a:lnTo>
                <a:lnTo>
                  <a:pt x="16" y="255"/>
                </a:lnTo>
                <a:lnTo>
                  <a:pt x="16" y="254"/>
                </a:lnTo>
                <a:lnTo>
                  <a:pt x="17" y="252"/>
                </a:lnTo>
                <a:lnTo>
                  <a:pt x="17" y="251"/>
                </a:lnTo>
                <a:lnTo>
                  <a:pt x="17" y="250"/>
                </a:lnTo>
                <a:lnTo>
                  <a:pt x="17" y="249"/>
                </a:lnTo>
                <a:lnTo>
                  <a:pt x="17" y="248"/>
                </a:lnTo>
                <a:lnTo>
                  <a:pt x="16" y="247"/>
                </a:lnTo>
                <a:lnTo>
                  <a:pt x="16" y="246"/>
                </a:lnTo>
                <a:lnTo>
                  <a:pt x="16" y="245"/>
                </a:lnTo>
                <a:lnTo>
                  <a:pt x="15" y="244"/>
                </a:lnTo>
                <a:lnTo>
                  <a:pt x="15" y="244"/>
                </a:lnTo>
                <a:lnTo>
                  <a:pt x="14" y="242"/>
                </a:lnTo>
                <a:lnTo>
                  <a:pt x="13" y="241"/>
                </a:lnTo>
                <a:lnTo>
                  <a:pt x="7" y="235"/>
                </a:lnTo>
                <a:lnTo>
                  <a:pt x="6" y="233"/>
                </a:lnTo>
                <a:lnTo>
                  <a:pt x="5" y="232"/>
                </a:lnTo>
                <a:lnTo>
                  <a:pt x="4" y="231"/>
                </a:lnTo>
                <a:lnTo>
                  <a:pt x="4" y="230"/>
                </a:lnTo>
                <a:lnTo>
                  <a:pt x="4" y="230"/>
                </a:lnTo>
                <a:lnTo>
                  <a:pt x="4" y="229"/>
                </a:lnTo>
                <a:lnTo>
                  <a:pt x="3" y="228"/>
                </a:lnTo>
                <a:lnTo>
                  <a:pt x="3" y="227"/>
                </a:lnTo>
                <a:lnTo>
                  <a:pt x="3" y="226"/>
                </a:lnTo>
                <a:lnTo>
                  <a:pt x="4" y="221"/>
                </a:lnTo>
                <a:lnTo>
                  <a:pt x="5" y="216"/>
                </a:lnTo>
                <a:lnTo>
                  <a:pt x="5" y="214"/>
                </a:lnTo>
                <a:lnTo>
                  <a:pt x="5" y="213"/>
                </a:lnTo>
                <a:lnTo>
                  <a:pt x="6" y="211"/>
                </a:lnTo>
                <a:lnTo>
                  <a:pt x="6" y="210"/>
                </a:lnTo>
                <a:lnTo>
                  <a:pt x="7" y="209"/>
                </a:lnTo>
                <a:lnTo>
                  <a:pt x="8" y="205"/>
                </a:lnTo>
                <a:lnTo>
                  <a:pt x="9" y="203"/>
                </a:lnTo>
                <a:lnTo>
                  <a:pt x="11" y="201"/>
                </a:lnTo>
                <a:lnTo>
                  <a:pt x="12" y="199"/>
                </a:lnTo>
                <a:lnTo>
                  <a:pt x="14" y="196"/>
                </a:lnTo>
                <a:lnTo>
                  <a:pt x="22" y="187"/>
                </a:lnTo>
                <a:lnTo>
                  <a:pt x="23" y="186"/>
                </a:lnTo>
                <a:lnTo>
                  <a:pt x="24" y="185"/>
                </a:lnTo>
                <a:lnTo>
                  <a:pt x="25" y="183"/>
                </a:lnTo>
                <a:lnTo>
                  <a:pt x="26" y="181"/>
                </a:lnTo>
                <a:lnTo>
                  <a:pt x="26" y="180"/>
                </a:lnTo>
                <a:lnTo>
                  <a:pt x="27" y="178"/>
                </a:lnTo>
                <a:lnTo>
                  <a:pt x="28" y="176"/>
                </a:lnTo>
                <a:lnTo>
                  <a:pt x="28" y="175"/>
                </a:lnTo>
                <a:lnTo>
                  <a:pt x="28" y="173"/>
                </a:lnTo>
                <a:lnTo>
                  <a:pt x="28" y="171"/>
                </a:lnTo>
                <a:lnTo>
                  <a:pt x="28" y="168"/>
                </a:lnTo>
                <a:lnTo>
                  <a:pt x="28" y="162"/>
                </a:lnTo>
                <a:lnTo>
                  <a:pt x="28" y="155"/>
                </a:lnTo>
                <a:lnTo>
                  <a:pt x="28" y="153"/>
                </a:lnTo>
                <a:lnTo>
                  <a:pt x="28" y="151"/>
                </a:lnTo>
                <a:lnTo>
                  <a:pt x="28" y="149"/>
                </a:lnTo>
                <a:lnTo>
                  <a:pt x="29" y="148"/>
                </a:lnTo>
                <a:lnTo>
                  <a:pt x="29" y="146"/>
                </a:lnTo>
                <a:lnTo>
                  <a:pt x="31" y="141"/>
                </a:lnTo>
                <a:lnTo>
                  <a:pt x="32" y="139"/>
                </a:lnTo>
                <a:lnTo>
                  <a:pt x="32" y="138"/>
                </a:lnTo>
                <a:lnTo>
                  <a:pt x="33" y="137"/>
                </a:lnTo>
                <a:lnTo>
                  <a:pt x="33" y="135"/>
                </a:lnTo>
                <a:lnTo>
                  <a:pt x="33" y="131"/>
                </a:lnTo>
                <a:lnTo>
                  <a:pt x="34" y="128"/>
                </a:lnTo>
                <a:lnTo>
                  <a:pt x="34" y="126"/>
                </a:lnTo>
                <a:lnTo>
                  <a:pt x="35" y="125"/>
                </a:lnTo>
                <a:lnTo>
                  <a:pt x="35" y="124"/>
                </a:lnTo>
                <a:lnTo>
                  <a:pt x="36" y="122"/>
                </a:lnTo>
                <a:lnTo>
                  <a:pt x="38" y="119"/>
                </a:lnTo>
                <a:lnTo>
                  <a:pt x="45" y="111"/>
                </a:lnTo>
                <a:lnTo>
                  <a:pt x="48" y="107"/>
                </a:lnTo>
                <a:lnTo>
                  <a:pt x="50" y="105"/>
                </a:lnTo>
                <a:lnTo>
                  <a:pt x="51" y="104"/>
                </a:lnTo>
                <a:lnTo>
                  <a:pt x="54" y="102"/>
                </a:lnTo>
                <a:lnTo>
                  <a:pt x="55" y="101"/>
                </a:lnTo>
                <a:lnTo>
                  <a:pt x="56" y="100"/>
                </a:lnTo>
                <a:lnTo>
                  <a:pt x="60" y="97"/>
                </a:lnTo>
                <a:lnTo>
                  <a:pt x="61" y="96"/>
                </a:lnTo>
                <a:lnTo>
                  <a:pt x="62" y="95"/>
                </a:lnTo>
                <a:lnTo>
                  <a:pt x="63" y="94"/>
                </a:lnTo>
                <a:lnTo>
                  <a:pt x="65" y="93"/>
                </a:lnTo>
                <a:lnTo>
                  <a:pt x="66" y="92"/>
                </a:lnTo>
                <a:lnTo>
                  <a:pt x="69" y="91"/>
                </a:lnTo>
                <a:lnTo>
                  <a:pt x="71" y="91"/>
                </a:lnTo>
                <a:lnTo>
                  <a:pt x="72" y="90"/>
                </a:lnTo>
                <a:lnTo>
                  <a:pt x="74" y="88"/>
                </a:lnTo>
                <a:lnTo>
                  <a:pt x="75" y="87"/>
                </a:lnTo>
                <a:lnTo>
                  <a:pt x="77" y="86"/>
                </a:lnTo>
                <a:lnTo>
                  <a:pt x="81" y="81"/>
                </a:lnTo>
                <a:lnTo>
                  <a:pt x="84" y="78"/>
                </a:lnTo>
                <a:lnTo>
                  <a:pt x="86" y="76"/>
                </a:lnTo>
                <a:lnTo>
                  <a:pt x="87" y="75"/>
                </a:lnTo>
                <a:lnTo>
                  <a:pt x="88" y="75"/>
                </a:lnTo>
                <a:lnTo>
                  <a:pt x="89" y="74"/>
                </a:lnTo>
                <a:lnTo>
                  <a:pt x="90" y="74"/>
                </a:lnTo>
                <a:lnTo>
                  <a:pt x="91" y="74"/>
                </a:lnTo>
                <a:lnTo>
                  <a:pt x="93" y="74"/>
                </a:lnTo>
                <a:lnTo>
                  <a:pt x="95" y="75"/>
                </a:lnTo>
                <a:lnTo>
                  <a:pt x="97" y="75"/>
                </a:lnTo>
                <a:lnTo>
                  <a:pt x="99" y="75"/>
                </a:lnTo>
                <a:lnTo>
                  <a:pt x="100" y="75"/>
                </a:lnTo>
                <a:lnTo>
                  <a:pt x="101" y="75"/>
                </a:lnTo>
                <a:lnTo>
                  <a:pt x="102" y="75"/>
                </a:lnTo>
                <a:lnTo>
                  <a:pt x="103" y="75"/>
                </a:lnTo>
                <a:lnTo>
                  <a:pt x="104" y="74"/>
                </a:lnTo>
                <a:lnTo>
                  <a:pt x="105" y="74"/>
                </a:lnTo>
                <a:lnTo>
                  <a:pt x="105" y="73"/>
                </a:lnTo>
                <a:lnTo>
                  <a:pt x="106" y="73"/>
                </a:lnTo>
                <a:lnTo>
                  <a:pt x="106" y="71"/>
                </a:lnTo>
                <a:lnTo>
                  <a:pt x="107" y="70"/>
                </a:lnTo>
                <a:lnTo>
                  <a:pt x="107" y="69"/>
                </a:lnTo>
                <a:lnTo>
                  <a:pt x="108" y="66"/>
                </a:lnTo>
                <a:lnTo>
                  <a:pt x="108" y="63"/>
                </a:lnTo>
                <a:lnTo>
                  <a:pt x="108" y="60"/>
                </a:lnTo>
                <a:lnTo>
                  <a:pt x="109" y="48"/>
                </a:lnTo>
                <a:lnTo>
                  <a:pt x="109" y="48"/>
                </a:lnTo>
                <a:lnTo>
                  <a:pt x="110" y="48"/>
                </a:lnTo>
                <a:lnTo>
                  <a:pt x="110" y="48"/>
                </a:lnTo>
                <a:lnTo>
                  <a:pt x="111" y="47"/>
                </a:lnTo>
                <a:lnTo>
                  <a:pt x="112" y="47"/>
                </a:lnTo>
                <a:lnTo>
                  <a:pt x="114" y="46"/>
                </a:lnTo>
                <a:lnTo>
                  <a:pt x="115" y="45"/>
                </a:lnTo>
                <a:lnTo>
                  <a:pt x="118" y="42"/>
                </a:lnTo>
                <a:lnTo>
                  <a:pt x="120" y="40"/>
                </a:lnTo>
                <a:lnTo>
                  <a:pt x="122" y="39"/>
                </a:lnTo>
                <a:lnTo>
                  <a:pt x="124" y="38"/>
                </a:lnTo>
                <a:lnTo>
                  <a:pt x="127" y="37"/>
                </a:lnTo>
                <a:lnTo>
                  <a:pt x="130" y="36"/>
                </a:lnTo>
                <a:lnTo>
                  <a:pt x="133" y="35"/>
                </a:lnTo>
                <a:lnTo>
                  <a:pt x="135" y="34"/>
                </a:lnTo>
                <a:lnTo>
                  <a:pt x="137" y="34"/>
                </a:lnTo>
                <a:lnTo>
                  <a:pt x="139" y="34"/>
                </a:lnTo>
                <a:lnTo>
                  <a:pt x="142" y="34"/>
                </a:lnTo>
                <a:lnTo>
                  <a:pt x="144" y="34"/>
                </a:lnTo>
                <a:lnTo>
                  <a:pt x="148" y="34"/>
                </a:lnTo>
                <a:lnTo>
                  <a:pt x="156" y="34"/>
                </a:lnTo>
                <a:lnTo>
                  <a:pt x="158" y="34"/>
                </a:lnTo>
                <a:lnTo>
                  <a:pt x="160" y="34"/>
                </a:lnTo>
                <a:lnTo>
                  <a:pt x="162" y="34"/>
                </a:lnTo>
                <a:lnTo>
                  <a:pt x="164" y="33"/>
                </a:lnTo>
                <a:lnTo>
                  <a:pt x="166" y="33"/>
                </a:lnTo>
                <a:lnTo>
                  <a:pt x="170" y="32"/>
                </a:lnTo>
                <a:lnTo>
                  <a:pt x="172" y="32"/>
                </a:lnTo>
                <a:lnTo>
                  <a:pt x="173" y="31"/>
                </a:lnTo>
                <a:lnTo>
                  <a:pt x="175" y="32"/>
                </a:lnTo>
                <a:lnTo>
                  <a:pt x="176" y="32"/>
                </a:lnTo>
                <a:lnTo>
                  <a:pt x="178" y="32"/>
                </a:lnTo>
                <a:lnTo>
                  <a:pt x="181" y="33"/>
                </a:lnTo>
                <a:lnTo>
                  <a:pt x="182" y="34"/>
                </a:lnTo>
                <a:lnTo>
                  <a:pt x="183" y="34"/>
                </a:lnTo>
                <a:lnTo>
                  <a:pt x="185" y="34"/>
                </a:lnTo>
                <a:lnTo>
                  <a:pt x="186" y="34"/>
                </a:lnTo>
                <a:lnTo>
                  <a:pt x="188" y="34"/>
                </a:lnTo>
                <a:lnTo>
                  <a:pt x="190" y="34"/>
                </a:lnTo>
                <a:lnTo>
                  <a:pt x="192" y="33"/>
                </a:lnTo>
                <a:lnTo>
                  <a:pt x="195" y="32"/>
                </a:lnTo>
                <a:lnTo>
                  <a:pt x="197" y="30"/>
                </a:lnTo>
                <a:lnTo>
                  <a:pt x="199" y="29"/>
                </a:lnTo>
                <a:lnTo>
                  <a:pt x="201" y="28"/>
                </a:lnTo>
                <a:lnTo>
                  <a:pt x="203" y="26"/>
                </a:lnTo>
                <a:lnTo>
                  <a:pt x="206" y="23"/>
                </a:lnTo>
                <a:lnTo>
                  <a:pt x="208" y="21"/>
                </a:lnTo>
                <a:lnTo>
                  <a:pt x="210" y="19"/>
                </a:lnTo>
                <a:lnTo>
                  <a:pt x="212" y="17"/>
                </a:lnTo>
                <a:lnTo>
                  <a:pt x="213" y="15"/>
                </a:lnTo>
                <a:lnTo>
                  <a:pt x="214" y="14"/>
                </a:lnTo>
                <a:lnTo>
                  <a:pt x="214" y="12"/>
                </a:lnTo>
                <a:lnTo>
                  <a:pt x="215" y="11"/>
                </a:lnTo>
                <a:lnTo>
                  <a:pt x="215" y="10"/>
                </a:lnTo>
                <a:lnTo>
                  <a:pt x="217" y="3"/>
                </a:lnTo>
                <a:lnTo>
                  <a:pt x="218" y="2"/>
                </a:lnTo>
                <a:lnTo>
                  <a:pt x="218" y="1"/>
                </a:lnTo>
                <a:lnTo>
                  <a:pt x="219" y="1"/>
                </a:lnTo>
                <a:lnTo>
                  <a:pt x="219" y="0"/>
                </a:lnTo>
                <a:lnTo>
                  <a:pt x="220" y="0"/>
                </a:lnTo>
                <a:lnTo>
                  <a:pt x="221" y="0"/>
                </a:lnTo>
                <a:lnTo>
                  <a:pt x="222" y="0"/>
                </a:lnTo>
              </a:path>
            </a:pathLst>
          </a:custGeom>
          <a:noFill/>
          <a:ln w="98425">
            <a:solidFill>
              <a:srgbClr val="CCCC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143" name="Freeform 259">
            <a:extLst>
              <a:ext uri="{FF2B5EF4-FFF2-40B4-BE49-F238E27FC236}">
                <a16:creationId xmlns:a16="http://schemas.microsoft.com/office/drawing/2014/main" id="{EABF0997-4679-40A1-AE9F-E832814C19E1}"/>
              </a:ext>
            </a:extLst>
          </p:cNvPr>
          <p:cNvSpPr>
            <a:spLocks/>
          </p:cNvSpPr>
          <p:nvPr/>
        </p:nvSpPr>
        <p:spPr bwMode="auto">
          <a:xfrm>
            <a:off x="8292672" y="2087513"/>
            <a:ext cx="198714" cy="152857"/>
          </a:xfrm>
          <a:custGeom>
            <a:avLst/>
            <a:gdLst>
              <a:gd name="T0" fmla="*/ 125 w 195"/>
              <a:gd name="T1" fmla="*/ 1 h 150"/>
              <a:gd name="T2" fmla="*/ 127 w 195"/>
              <a:gd name="T3" fmla="*/ 5 h 150"/>
              <a:gd name="T4" fmla="*/ 140 w 195"/>
              <a:gd name="T5" fmla="*/ 15 h 150"/>
              <a:gd name="T6" fmla="*/ 149 w 195"/>
              <a:gd name="T7" fmla="*/ 18 h 150"/>
              <a:gd name="T8" fmla="*/ 153 w 195"/>
              <a:gd name="T9" fmla="*/ 26 h 150"/>
              <a:gd name="T10" fmla="*/ 159 w 195"/>
              <a:gd name="T11" fmla="*/ 31 h 150"/>
              <a:gd name="T12" fmla="*/ 175 w 195"/>
              <a:gd name="T13" fmla="*/ 38 h 150"/>
              <a:gd name="T14" fmla="*/ 182 w 195"/>
              <a:gd name="T15" fmla="*/ 45 h 150"/>
              <a:gd name="T16" fmla="*/ 191 w 195"/>
              <a:gd name="T17" fmla="*/ 53 h 150"/>
              <a:gd name="T18" fmla="*/ 195 w 195"/>
              <a:gd name="T19" fmla="*/ 60 h 150"/>
              <a:gd name="T20" fmla="*/ 193 w 195"/>
              <a:gd name="T21" fmla="*/ 67 h 150"/>
              <a:gd name="T22" fmla="*/ 179 w 195"/>
              <a:gd name="T23" fmla="*/ 76 h 150"/>
              <a:gd name="T24" fmla="*/ 174 w 195"/>
              <a:gd name="T25" fmla="*/ 80 h 150"/>
              <a:gd name="T26" fmla="*/ 174 w 195"/>
              <a:gd name="T27" fmla="*/ 85 h 150"/>
              <a:gd name="T28" fmla="*/ 178 w 195"/>
              <a:gd name="T29" fmla="*/ 91 h 150"/>
              <a:gd name="T30" fmla="*/ 180 w 195"/>
              <a:gd name="T31" fmla="*/ 105 h 150"/>
              <a:gd name="T32" fmla="*/ 176 w 195"/>
              <a:gd name="T33" fmla="*/ 112 h 150"/>
              <a:gd name="T34" fmla="*/ 168 w 195"/>
              <a:gd name="T35" fmla="*/ 117 h 150"/>
              <a:gd name="T36" fmla="*/ 159 w 195"/>
              <a:gd name="T37" fmla="*/ 116 h 150"/>
              <a:gd name="T38" fmla="*/ 148 w 195"/>
              <a:gd name="T39" fmla="*/ 110 h 150"/>
              <a:gd name="T40" fmla="*/ 136 w 195"/>
              <a:gd name="T41" fmla="*/ 109 h 150"/>
              <a:gd name="T42" fmla="*/ 126 w 195"/>
              <a:gd name="T43" fmla="*/ 111 h 150"/>
              <a:gd name="T44" fmla="*/ 120 w 195"/>
              <a:gd name="T45" fmla="*/ 116 h 150"/>
              <a:gd name="T46" fmla="*/ 110 w 195"/>
              <a:gd name="T47" fmla="*/ 120 h 150"/>
              <a:gd name="T48" fmla="*/ 94 w 195"/>
              <a:gd name="T49" fmla="*/ 132 h 150"/>
              <a:gd name="T50" fmla="*/ 81 w 195"/>
              <a:gd name="T51" fmla="*/ 137 h 150"/>
              <a:gd name="T52" fmla="*/ 71 w 195"/>
              <a:gd name="T53" fmla="*/ 140 h 150"/>
              <a:gd name="T54" fmla="*/ 65 w 195"/>
              <a:gd name="T55" fmla="*/ 148 h 150"/>
              <a:gd name="T56" fmla="*/ 62 w 195"/>
              <a:gd name="T57" fmla="*/ 150 h 150"/>
              <a:gd name="T58" fmla="*/ 47 w 195"/>
              <a:gd name="T59" fmla="*/ 148 h 150"/>
              <a:gd name="T60" fmla="*/ 43 w 195"/>
              <a:gd name="T61" fmla="*/ 145 h 150"/>
              <a:gd name="T62" fmla="*/ 41 w 195"/>
              <a:gd name="T63" fmla="*/ 140 h 150"/>
              <a:gd name="T64" fmla="*/ 42 w 195"/>
              <a:gd name="T65" fmla="*/ 134 h 150"/>
              <a:gd name="T66" fmla="*/ 41 w 195"/>
              <a:gd name="T67" fmla="*/ 128 h 150"/>
              <a:gd name="T68" fmla="*/ 40 w 195"/>
              <a:gd name="T69" fmla="*/ 123 h 150"/>
              <a:gd name="T70" fmla="*/ 33 w 195"/>
              <a:gd name="T71" fmla="*/ 119 h 150"/>
              <a:gd name="T72" fmla="*/ 29 w 195"/>
              <a:gd name="T73" fmla="*/ 114 h 150"/>
              <a:gd name="T74" fmla="*/ 30 w 195"/>
              <a:gd name="T75" fmla="*/ 108 h 150"/>
              <a:gd name="T76" fmla="*/ 29 w 195"/>
              <a:gd name="T77" fmla="*/ 102 h 150"/>
              <a:gd name="T78" fmla="*/ 18 w 195"/>
              <a:gd name="T79" fmla="*/ 91 h 150"/>
              <a:gd name="T80" fmla="*/ 12 w 195"/>
              <a:gd name="T81" fmla="*/ 81 h 150"/>
              <a:gd name="T82" fmla="*/ 9 w 195"/>
              <a:gd name="T83" fmla="*/ 75 h 150"/>
              <a:gd name="T84" fmla="*/ 13 w 195"/>
              <a:gd name="T85" fmla="*/ 69 h 150"/>
              <a:gd name="T86" fmla="*/ 18 w 195"/>
              <a:gd name="T87" fmla="*/ 64 h 150"/>
              <a:gd name="T88" fmla="*/ 9 w 195"/>
              <a:gd name="T89" fmla="*/ 53 h 150"/>
              <a:gd name="T90" fmla="*/ 1 w 195"/>
              <a:gd name="T91" fmla="*/ 48 h 150"/>
              <a:gd name="T92" fmla="*/ 1 w 195"/>
              <a:gd name="T93" fmla="*/ 45 h 150"/>
              <a:gd name="T94" fmla="*/ 12 w 195"/>
              <a:gd name="T95" fmla="*/ 40 h 150"/>
              <a:gd name="T96" fmla="*/ 27 w 195"/>
              <a:gd name="T97" fmla="*/ 34 h 150"/>
              <a:gd name="T98" fmla="*/ 33 w 195"/>
              <a:gd name="T99" fmla="*/ 34 h 150"/>
              <a:gd name="T100" fmla="*/ 42 w 195"/>
              <a:gd name="T101" fmla="*/ 38 h 150"/>
              <a:gd name="T102" fmla="*/ 50 w 195"/>
              <a:gd name="T103" fmla="*/ 36 h 150"/>
              <a:gd name="T104" fmla="*/ 53 w 195"/>
              <a:gd name="T105" fmla="*/ 26 h 150"/>
              <a:gd name="T106" fmla="*/ 58 w 195"/>
              <a:gd name="T107" fmla="*/ 21 h 150"/>
              <a:gd name="T108" fmla="*/ 69 w 195"/>
              <a:gd name="T109" fmla="*/ 20 h 150"/>
              <a:gd name="T110" fmla="*/ 85 w 195"/>
              <a:gd name="T111" fmla="*/ 13 h 150"/>
              <a:gd name="T112" fmla="*/ 102 w 195"/>
              <a:gd name="T113" fmla="*/ 5 h 150"/>
              <a:gd name="T114" fmla="*/ 123 w 195"/>
              <a:gd name="T115" fmla="*/ 0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95" h="150">
                <a:moveTo>
                  <a:pt x="124" y="0"/>
                </a:moveTo>
                <a:lnTo>
                  <a:pt x="125" y="0"/>
                </a:lnTo>
                <a:lnTo>
                  <a:pt x="125" y="0"/>
                </a:lnTo>
                <a:lnTo>
                  <a:pt x="125" y="0"/>
                </a:lnTo>
                <a:lnTo>
                  <a:pt x="125" y="1"/>
                </a:lnTo>
                <a:lnTo>
                  <a:pt x="125" y="1"/>
                </a:lnTo>
                <a:lnTo>
                  <a:pt x="125" y="1"/>
                </a:lnTo>
                <a:lnTo>
                  <a:pt x="125" y="2"/>
                </a:lnTo>
                <a:lnTo>
                  <a:pt x="125" y="3"/>
                </a:lnTo>
                <a:lnTo>
                  <a:pt x="126" y="4"/>
                </a:lnTo>
                <a:lnTo>
                  <a:pt x="126" y="4"/>
                </a:lnTo>
                <a:lnTo>
                  <a:pt x="127" y="5"/>
                </a:lnTo>
                <a:lnTo>
                  <a:pt x="128" y="6"/>
                </a:lnTo>
                <a:lnTo>
                  <a:pt x="129" y="6"/>
                </a:lnTo>
                <a:lnTo>
                  <a:pt x="132" y="9"/>
                </a:lnTo>
                <a:lnTo>
                  <a:pt x="135" y="10"/>
                </a:lnTo>
                <a:lnTo>
                  <a:pt x="139" y="14"/>
                </a:lnTo>
                <a:lnTo>
                  <a:pt x="140" y="15"/>
                </a:lnTo>
                <a:lnTo>
                  <a:pt x="142" y="15"/>
                </a:lnTo>
                <a:lnTo>
                  <a:pt x="143" y="16"/>
                </a:lnTo>
                <a:lnTo>
                  <a:pt x="146" y="17"/>
                </a:lnTo>
                <a:lnTo>
                  <a:pt x="147" y="17"/>
                </a:lnTo>
                <a:lnTo>
                  <a:pt x="148" y="17"/>
                </a:lnTo>
                <a:lnTo>
                  <a:pt x="149" y="18"/>
                </a:lnTo>
                <a:lnTo>
                  <a:pt x="149" y="18"/>
                </a:lnTo>
                <a:lnTo>
                  <a:pt x="150" y="19"/>
                </a:lnTo>
                <a:lnTo>
                  <a:pt x="151" y="23"/>
                </a:lnTo>
                <a:lnTo>
                  <a:pt x="152" y="24"/>
                </a:lnTo>
                <a:lnTo>
                  <a:pt x="152" y="25"/>
                </a:lnTo>
                <a:lnTo>
                  <a:pt x="153" y="26"/>
                </a:lnTo>
                <a:lnTo>
                  <a:pt x="154" y="27"/>
                </a:lnTo>
                <a:lnTo>
                  <a:pt x="155" y="28"/>
                </a:lnTo>
                <a:lnTo>
                  <a:pt x="156" y="29"/>
                </a:lnTo>
                <a:lnTo>
                  <a:pt x="157" y="30"/>
                </a:lnTo>
                <a:lnTo>
                  <a:pt x="158" y="30"/>
                </a:lnTo>
                <a:lnTo>
                  <a:pt x="159" y="31"/>
                </a:lnTo>
                <a:lnTo>
                  <a:pt x="161" y="31"/>
                </a:lnTo>
                <a:lnTo>
                  <a:pt x="166" y="33"/>
                </a:lnTo>
                <a:lnTo>
                  <a:pt x="168" y="34"/>
                </a:lnTo>
                <a:lnTo>
                  <a:pt x="173" y="36"/>
                </a:lnTo>
                <a:lnTo>
                  <a:pt x="174" y="37"/>
                </a:lnTo>
                <a:lnTo>
                  <a:pt x="175" y="38"/>
                </a:lnTo>
                <a:lnTo>
                  <a:pt x="176" y="39"/>
                </a:lnTo>
                <a:lnTo>
                  <a:pt x="177" y="40"/>
                </a:lnTo>
                <a:lnTo>
                  <a:pt x="178" y="41"/>
                </a:lnTo>
                <a:lnTo>
                  <a:pt x="180" y="44"/>
                </a:lnTo>
                <a:lnTo>
                  <a:pt x="181" y="45"/>
                </a:lnTo>
                <a:lnTo>
                  <a:pt x="182" y="45"/>
                </a:lnTo>
                <a:lnTo>
                  <a:pt x="182" y="46"/>
                </a:lnTo>
                <a:lnTo>
                  <a:pt x="183" y="47"/>
                </a:lnTo>
                <a:lnTo>
                  <a:pt x="188" y="51"/>
                </a:lnTo>
                <a:lnTo>
                  <a:pt x="189" y="52"/>
                </a:lnTo>
                <a:lnTo>
                  <a:pt x="190" y="52"/>
                </a:lnTo>
                <a:lnTo>
                  <a:pt x="191" y="53"/>
                </a:lnTo>
                <a:lnTo>
                  <a:pt x="193" y="55"/>
                </a:lnTo>
                <a:lnTo>
                  <a:pt x="193" y="56"/>
                </a:lnTo>
                <a:lnTo>
                  <a:pt x="194" y="57"/>
                </a:lnTo>
                <a:lnTo>
                  <a:pt x="195" y="58"/>
                </a:lnTo>
                <a:lnTo>
                  <a:pt x="195" y="60"/>
                </a:lnTo>
                <a:lnTo>
                  <a:pt x="195" y="60"/>
                </a:lnTo>
                <a:lnTo>
                  <a:pt x="195" y="61"/>
                </a:lnTo>
                <a:lnTo>
                  <a:pt x="195" y="62"/>
                </a:lnTo>
                <a:lnTo>
                  <a:pt x="195" y="63"/>
                </a:lnTo>
                <a:lnTo>
                  <a:pt x="194" y="65"/>
                </a:lnTo>
                <a:lnTo>
                  <a:pt x="193" y="66"/>
                </a:lnTo>
                <a:lnTo>
                  <a:pt x="193" y="67"/>
                </a:lnTo>
                <a:lnTo>
                  <a:pt x="192" y="67"/>
                </a:lnTo>
                <a:lnTo>
                  <a:pt x="191" y="68"/>
                </a:lnTo>
                <a:lnTo>
                  <a:pt x="190" y="69"/>
                </a:lnTo>
                <a:lnTo>
                  <a:pt x="189" y="70"/>
                </a:lnTo>
                <a:lnTo>
                  <a:pt x="186" y="72"/>
                </a:lnTo>
                <a:lnTo>
                  <a:pt x="179" y="76"/>
                </a:lnTo>
                <a:lnTo>
                  <a:pt x="178" y="76"/>
                </a:lnTo>
                <a:lnTo>
                  <a:pt x="177" y="77"/>
                </a:lnTo>
                <a:lnTo>
                  <a:pt x="176" y="78"/>
                </a:lnTo>
                <a:lnTo>
                  <a:pt x="175" y="79"/>
                </a:lnTo>
                <a:lnTo>
                  <a:pt x="174" y="80"/>
                </a:lnTo>
                <a:lnTo>
                  <a:pt x="174" y="80"/>
                </a:lnTo>
                <a:lnTo>
                  <a:pt x="174" y="81"/>
                </a:lnTo>
                <a:lnTo>
                  <a:pt x="173" y="82"/>
                </a:lnTo>
                <a:lnTo>
                  <a:pt x="173" y="83"/>
                </a:lnTo>
                <a:lnTo>
                  <a:pt x="174" y="84"/>
                </a:lnTo>
                <a:lnTo>
                  <a:pt x="174" y="85"/>
                </a:lnTo>
                <a:lnTo>
                  <a:pt x="174" y="85"/>
                </a:lnTo>
                <a:lnTo>
                  <a:pt x="174" y="86"/>
                </a:lnTo>
                <a:lnTo>
                  <a:pt x="176" y="87"/>
                </a:lnTo>
                <a:lnTo>
                  <a:pt x="177" y="88"/>
                </a:lnTo>
                <a:lnTo>
                  <a:pt x="177" y="89"/>
                </a:lnTo>
                <a:lnTo>
                  <a:pt x="178" y="90"/>
                </a:lnTo>
                <a:lnTo>
                  <a:pt x="178" y="91"/>
                </a:lnTo>
                <a:lnTo>
                  <a:pt x="178" y="91"/>
                </a:lnTo>
                <a:lnTo>
                  <a:pt x="178" y="92"/>
                </a:lnTo>
                <a:lnTo>
                  <a:pt x="179" y="96"/>
                </a:lnTo>
                <a:lnTo>
                  <a:pt x="180" y="101"/>
                </a:lnTo>
                <a:lnTo>
                  <a:pt x="180" y="104"/>
                </a:lnTo>
                <a:lnTo>
                  <a:pt x="180" y="105"/>
                </a:lnTo>
                <a:lnTo>
                  <a:pt x="180" y="106"/>
                </a:lnTo>
                <a:lnTo>
                  <a:pt x="179" y="107"/>
                </a:lnTo>
                <a:lnTo>
                  <a:pt x="179" y="109"/>
                </a:lnTo>
                <a:lnTo>
                  <a:pt x="178" y="110"/>
                </a:lnTo>
                <a:lnTo>
                  <a:pt x="177" y="111"/>
                </a:lnTo>
                <a:lnTo>
                  <a:pt x="176" y="112"/>
                </a:lnTo>
                <a:lnTo>
                  <a:pt x="173" y="114"/>
                </a:lnTo>
                <a:lnTo>
                  <a:pt x="171" y="116"/>
                </a:lnTo>
                <a:lnTo>
                  <a:pt x="170" y="116"/>
                </a:lnTo>
                <a:lnTo>
                  <a:pt x="170" y="117"/>
                </a:lnTo>
                <a:lnTo>
                  <a:pt x="169" y="117"/>
                </a:lnTo>
                <a:lnTo>
                  <a:pt x="168" y="117"/>
                </a:lnTo>
                <a:lnTo>
                  <a:pt x="167" y="117"/>
                </a:lnTo>
                <a:lnTo>
                  <a:pt x="165" y="117"/>
                </a:lnTo>
                <a:lnTo>
                  <a:pt x="163" y="117"/>
                </a:lnTo>
                <a:lnTo>
                  <a:pt x="162" y="117"/>
                </a:lnTo>
                <a:lnTo>
                  <a:pt x="160" y="116"/>
                </a:lnTo>
                <a:lnTo>
                  <a:pt x="159" y="116"/>
                </a:lnTo>
                <a:lnTo>
                  <a:pt x="158" y="115"/>
                </a:lnTo>
                <a:lnTo>
                  <a:pt x="156" y="114"/>
                </a:lnTo>
                <a:lnTo>
                  <a:pt x="153" y="112"/>
                </a:lnTo>
                <a:lnTo>
                  <a:pt x="151" y="111"/>
                </a:lnTo>
                <a:lnTo>
                  <a:pt x="150" y="110"/>
                </a:lnTo>
                <a:lnTo>
                  <a:pt x="148" y="110"/>
                </a:lnTo>
                <a:lnTo>
                  <a:pt x="146" y="109"/>
                </a:lnTo>
                <a:lnTo>
                  <a:pt x="145" y="109"/>
                </a:lnTo>
                <a:lnTo>
                  <a:pt x="144" y="109"/>
                </a:lnTo>
                <a:lnTo>
                  <a:pt x="143" y="109"/>
                </a:lnTo>
                <a:lnTo>
                  <a:pt x="140" y="109"/>
                </a:lnTo>
                <a:lnTo>
                  <a:pt x="136" y="109"/>
                </a:lnTo>
                <a:lnTo>
                  <a:pt x="135" y="109"/>
                </a:lnTo>
                <a:lnTo>
                  <a:pt x="133" y="109"/>
                </a:lnTo>
                <a:lnTo>
                  <a:pt x="129" y="110"/>
                </a:lnTo>
                <a:lnTo>
                  <a:pt x="128" y="110"/>
                </a:lnTo>
                <a:lnTo>
                  <a:pt x="127" y="110"/>
                </a:lnTo>
                <a:lnTo>
                  <a:pt x="126" y="111"/>
                </a:lnTo>
                <a:lnTo>
                  <a:pt x="125" y="111"/>
                </a:lnTo>
                <a:lnTo>
                  <a:pt x="124" y="112"/>
                </a:lnTo>
                <a:lnTo>
                  <a:pt x="124" y="112"/>
                </a:lnTo>
                <a:lnTo>
                  <a:pt x="123" y="113"/>
                </a:lnTo>
                <a:lnTo>
                  <a:pt x="121" y="115"/>
                </a:lnTo>
                <a:lnTo>
                  <a:pt x="120" y="116"/>
                </a:lnTo>
                <a:lnTo>
                  <a:pt x="119" y="117"/>
                </a:lnTo>
                <a:lnTo>
                  <a:pt x="117" y="118"/>
                </a:lnTo>
                <a:lnTo>
                  <a:pt x="116" y="118"/>
                </a:lnTo>
                <a:lnTo>
                  <a:pt x="115" y="119"/>
                </a:lnTo>
                <a:lnTo>
                  <a:pt x="112" y="120"/>
                </a:lnTo>
                <a:lnTo>
                  <a:pt x="110" y="120"/>
                </a:lnTo>
                <a:lnTo>
                  <a:pt x="108" y="121"/>
                </a:lnTo>
                <a:lnTo>
                  <a:pt x="107" y="122"/>
                </a:lnTo>
                <a:lnTo>
                  <a:pt x="106" y="123"/>
                </a:lnTo>
                <a:lnTo>
                  <a:pt x="103" y="125"/>
                </a:lnTo>
                <a:lnTo>
                  <a:pt x="95" y="131"/>
                </a:lnTo>
                <a:lnTo>
                  <a:pt x="94" y="132"/>
                </a:lnTo>
                <a:lnTo>
                  <a:pt x="93" y="133"/>
                </a:lnTo>
                <a:lnTo>
                  <a:pt x="92" y="133"/>
                </a:lnTo>
                <a:lnTo>
                  <a:pt x="91" y="134"/>
                </a:lnTo>
                <a:lnTo>
                  <a:pt x="88" y="135"/>
                </a:lnTo>
                <a:lnTo>
                  <a:pt x="84" y="136"/>
                </a:lnTo>
                <a:lnTo>
                  <a:pt x="81" y="137"/>
                </a:lnTo>
                <a:lnTo>
                  <a:pt x="80" y="137"/>
                </a:lnTo>
                <a:lnTo>
                  <a:pt x="78" y="138"/>
                </a:lnTo>
                <a:lnTo>
                  <a:pt x="73" y="139"/>
                </a:lnTo>
                <a:lnTo>
                  <a:pt x="72" y="139"/>
                </a:lnTo>
                <a:lnTo>
                  <a:pt x="71" y="140"/>
                </a:lnTo>
                <a:lnTo>
                  <a:pt x="71" y="140"/>
                </a:lnTo>
                <a:lnTo>
                  <a:pt x="70" y="141"/>
                </a:lnTo>
                <a:lnTo>
                  <a:pt x="69" y="142"/>
                </a:lnTo>
                <a:lnTo>
                  <a:pt x="69" y="142"/>
                </a:lnTo>
                <a:lnTo>
                  <a:pt x="68" y="144"/>
                </a:lnTo>
                <a:lnTo>
                  <a:pt x="66" y="147"/>
                </a:lnTo>
                <a:lnTo>
                  <a:pt x="65" y="148"/>
                </a:lnTo>
                <a:lnTo>
                  <a:pt x="65" y="148"/>
                </a:lnTo>
                <a:lnTo>
                  <a:pt x="65" y="149"/>
                </a:lnTo>
                <a:lnTo>
                  <a:pt x="64" y="149"/>
                </a:lnTo>
                <a:lnTo>
                  <a:pt x="64" y="149"/>
                </a:lnTo>
                <a:lnTo>
                  <a:pt x="63" y="150"/>
                </a:lnTo>
                <a:lnTo>
                  <a:pt x="62" y="150"/>
                </a:lnTo>
                <a:lnTo>
                  <a:pt x="59" y="150"/>
                </a:lnTo>
                <a:lnTo>
                  <a:pt x="57" y="150"/>
                </a:lnTo>
                <a:lnTo>
                  <a:pt x="52" y="149"/>
                </a:lnTo>
                <a:lnTo>
                  <a:pt x="50" y="149"/>
                </a:lnTo>
                <a:lnTo>
                  <a:pt x="48" y="149"/>
                </a:lnTo>
                <a:lnTo>
                  <a:pt x="47" y="148"/>
                </a:lnTo>
                <a:lnTo>
                  <a:pt x="46" y="148"/>
                </a:lnTo>
                <a:lnTo>
                  <a:pt x="45" y="148"/>
                </a:lnTo>
                <a:lnTo>
                  <a:pt x="44" y="147"/>
                </a:lnTo>
                <a:lnTo>
                  <a:pt x="44" y="147"/>
                </a:lnTo>
                <a:lnTo>
                  <a:pt x="43" y="146"/>
                </a:lnTo>
                <a:lnTo>
                  <a:pt x="43" y="145"/>
                </a:lnTo>
                <a:lnTo>
                  <a:pt x="42" y="145"/>
                </a:lnTo>
                <a:lnTo>
                  <a:pt x="42" y="144"/>
                </a:lnTo>
                <a:lnTo>
                  <a:pt x="41" y="143"/>
                </a:lnTo>
                <a:lnTo>
                  <a:pt x="41" y="142"/>
                </a:lnTo>
                <a:lnTo>
                  <a:pt x="41" y="142"/>
                </a:lnTo>
                <a:lnTo>
                  <a:pt x="41" y="140"/>
                </a:lnTo>
                <a:lnTo>
                  <a:pt x="41" y="139"/>
                </a:lnTo>
                <a:lnTo>
                  <a:pt x="42" y="137"/>
                </a:lnTo>
                <a:lnTo>
                  <a:pt x="42" y="136"/>
                </a:lnTo>
                <a:lnTo>
                  <a:pt x="42" y="135"/>
                </a:lnTo>
                <a:lnTo>
                  <a:pt x="42" y="135"/>
                </a:lnTo>
                <a:lnTo>
                  <a:pt x="42" y="134"/>
                </a:lnTo>
                <a:lnTo>
                  <a:pt x="42" y="134"/>
                </a:lnTo>
                <a:lnTo>
                  <a:pt x="41" y="133"/>
                </a:lnTo>
                <a:lnTo>
                  <a:pt x="41" y="132"/>
                </a:lnTo>
                <a:lnTo>
                  <a:pt x="41" y="132"/>
                </a:lnTo>
                <a:lnTo>
                  <a:pt x="41" y="131"/>
                </a:lnTo>
                <a:lnTo>
                  <a:pt x="41" y="128"/>
                </a:lnTo>
                <a:lnTo>
                  <a:pt x="41" y="127"/>
                </a:lnTo>
                <a:lnTo>
                  <a:pt x="41" y="126"/>
                </a:lnTo>
                <a:lnTo>
                  <a:pt x="41" y="125"/>
                </a:lnTo>
                <a:lnTo>
                  <a:pt x="41" y="124"/>
                </a:lnTo>
                <a:lnTo>
                  <a:pt x="41" y="124"/>
                </a:lnTo>
                <a:lnTo>
                  <a:pt x="40" y="123"/>
                </a:lnTo>
                <a:lnTo>
                  <a:pt x="40" y="123"/>
                </a:lnTo>
                <a:lnTo>
                  <a:pt x="39" y="122"/>
                </a:lnTo>
                <a:lnTo>
                  <a:pt x="38" y="121"/>
                </a:lnTo>
                <a:lnTo>
                  <a:pt x="35" y="120"/>
                </a:lnTo>
                <a:lnTo>
                  <a:pt x="34" y="119"/>
                </a:lnTo>
                <a:lnTo>
                  <a:pt x="33" y="119"/>
                </a:lnTo>
                <a:lnTo>
                  <a:pt x="32" y="118"/>
                </a:lnTo>
                <a:lnTo>
                  <a:pt x="31" y="117"/>
                </a:lnTo>
                <a:lnTo>
                  <a:pt x="30" y="116"/>
                </a:lnTo>
                <a:lnTo>
                  <a:pt x="29" y="116"/>
                </a:lnTo>
                <a:lnTo>
                  <a:pt x="29" y="115"/>
                </a:lnTo>
                <a:lnTo>
                  <a:pt x="29" y="114"/>
                </a:lnTo>
                <a:lnTo>
                  <a:pt x="28" y="113"/>
                </a:lnTo>
                <a:lnTo>
                  <a:pt x="28" y="113"/>
                </a:lnTo>
                <a:lnTo>
                  <a:pt x="28" y="112"/>
                </a:lnTo>
                <a:lnTo>
                  <a:pt x="29" y="111"/>
                </a:lnTo>
                <a:lnTo>
                  <a:pt x="29" y="110"/>
                </a:lnTo>
                <a:lnTo>
                  <a:pt x="30" y="108"/>
                </a:lnTo>
                <a:lnTo>
                  <a:pt x="30" y="107"/>
                </a:lnTo>
                <a:lnTo>
                  <a:pt x="30" y="106"/>
                </a:lnTo>
                <a:lnTo>
                  <a:pt x="30" y="105"/>
                </a:lnTo>
                <a:lnTo>
                  <a:pt x="30" y="104"/>
                </a:lnTo>
                <a:lnTo>
                  <a:pt x="30" y="103"/>
                </a:lnTo>
                <a:lnTo>
                  <a:pt x="29" y="102"/>
                </a:lnTo>
                <a:lnTo>
                  <a:pt x="29" y="101"/>
                </a:lnTo>
                <a:lnTo>
                  <a:pt x="28" y="100"/>
                </a:lnTo>
                <a:lnTo>
                  <a:pt x="23" y="97"/>
                </a:lnTo>
                <a:lnTo>
                  <a:pt x="21" y="95"/>
                </a:lnTo>
                <a:lnTo>
                  <a:pt x="19" y="93"/>
                </a:lnTo>
                <a:lnTo>
                  <a:pt x="18" y="91"/>
                </a:lnTo>
                <a:lnTo>
                  <a:pt x="17" y="90"/>
                </a:lnTo>
                <a:lnTo>
                  <a:pt x="16" y="88"/>
                </a:lnTo>
                <a:lnTo>
                  <a:pt x="15" y="87"/>
                </a:lnTo>
                <a:lnTo>
                  <a:pt x="13" y="83"/>
                </a:lnTo>
                <a:lnTo>
                  <a:pt x="13" y="82"/>
                </a:lnTo>
                <a:lnTo>
                  <a:pt x="12" y="81"/>
                </a:lnTo>
                <a:lnTo>
                  <a:pt x="10" y="78"/>
                </a:lnTo>
                <a:lnTo>
                  <a:pt x="9" y="77"/>
                </a:lnTo>
                <a:lnTo>
                  <a:pt x="9" y="76"/>
                </a:lnTo>
                <a:lnTo>
                  <a:pt x="9" y="76"/>
                </a:lnTo>
                <a:lnTo>
                  <a:pt x="9" y="75"/>
                </a:lnTo>
                <a:lnTo>
                  <a:pt x="9" y="75"/>
                </a:lnTo>
                <a:lnTo>
                  <a:pt x="9" y="73"/>
                </a:lnTo>
                <a:lnTo>
                  <a:pt x="10" y="72"/>
                </a:lnTo>
                <a:lnTo>
                  <a:pt x="11" y="71"/>
                </a:lnTo>
                <a:lnTo>
                  <a:pt x="12" y="70"/>
                </a:lnTo>
                <a:lnTo>
                  <a:pt x="12" y="70"/>
                </a:lnTo>
                <a:lnTo>
                  <a:pt x="13" y="69"/>
                </a:lnTo>
                <a:lnTo>
                  <a:pt x="16" y="67"/>
                </a:lnTo>
                <a:lnTo>
                  <a:pt x="17" y="66"/>
                </a:lnTo>
                <a:lnTo>
                  <a:pt x="18" y="66"/>
                </a:lnTo>
                <a:lnTo>
                  <a:pt x="18" y="65"/>
                </a:lnTo>
                <a:lnTo>
                  <a:pt x="18" y="64"/>
                </a:lnTo>
                <a:lnTo>
                  <a:pt x="18" y="64"/>
                </a:lnTo>
                <a:lnTo>
                  <a:pt x="18" y="63"/>
                </a:lnTo>
                <a:lnTo>
                  <a:pt x="18" y="62"/>
                </a:lnTo>
                <a:lnTo>
                  <a:pt x="17" y="62"/>
                </a:lnTo>
                <a:lnTo>
                  <a:pt x="15" y="60"/>
                </a:lnTo>
                <a:lnTo>
                  <a:pt x="12" y="56"/>
                </a:lnTo>
                <a:lnTo>
                  <a:pt x="9" y="53"/>
                </a:lnTo>
                <a:lnTo>
                  <a:pt x="7" y="51"/>
                </a:lnTo>
                <a:lnTo>
                  <a:pt x="6" y="51"/>
                </a:lnTo>
                <a:lnTo>
                  <a:pt x="5" y="50"/>
                </a:lnTo>
                <a:lnTo>
                  <a:pt x="4" y="49"/>
                </a:lnTo>
                <a:lnTo>
                  <a:pt x="2" y="48"/>
                </a:lnTo>
                <a:lnTo>
                  <a:pt x="1" y="48"/>
                </a:lnTo>
                <a:lnTo>
                  <a:pt x="1" y="47"/>
                </a:lnTo>
                <a:lnTo>
                  <a:pt x="0" y="47"/>
                </a:lnTo>
                <a:lnTo>
                  <a:pt x="0" y="47"/>
                </a:lnTo>
                <a:lnTo>
                  <a:pt x="0" y="46"/>
                </a:lnTo>
                <a:lnTo>
                  <a:pt x="0" y="46"/>
                </a:lnTo>
                <a:lnTo>
                  <a:pt x="1" y="45"/>
                </a:lnTo>
                <a:lnTo>
                  <a:pt x="1" y="45"/>
                </a:lnTo>
                <a:lnTo>
                  <a:pt x="2" y="44"/>
                </a:lnTo>
                <a:lnTo>
                  <a:pt x="3" y="43"/>
                </a:lnTo>
                <a:lnTo>
                  <a:pt x="5" y="43"/>
                </a:lnTo>
                <a:lnTo>
                  <a:pt x="9" y="41"/>
                </a:lnTo>
                <a:lnTo>
                  <a:pt x="12" y="40"/>
                </a:lnTo>
                <a:lnTo>
                  <a:pt x="15" y="39"/>
                </a:lnTo>
                <a:lnTo>
                  <a:pt x="19" y="38"/>
                </a:lnTo>
                <a:lnTo>
                  <a:pt x="21" y="37"/>
                </a:lnTo>
                <a:lnTo>
                  <a:pt x="23" y="36"/>
                </a:lnTo>
                <a:lnTo>
                  <a:pt x="26" y="35"/>
                </a:lnTo>
                <a:lnTo>
                  <a:pt x="27" y="34"/>
                </a:lnTo>
                <a:lnTo>
                  <a:pt x="28" y="34"/>
                </a:lnTo>
                <a:lnTo>
                  <a:pt x="29" y="34"/>
                </a:lnTo>
                <a:lnTo>
                  <a:pt x="30" y="34"/>
                </a:lnTo>
                <a:lnTo>
                  <a:pt x="31" y="34"/>
                </a:lnTo>
                <a:lnTo>
                  <a:pt x="32" y="34"/>
                </a:lnTo>
                <a:lnTo>
                  <a:pt x="33" y="34"/>
                </a:lnTo>
                <a:lnTo>
                  <a:pt x="34" y="35"/>
                </a:lnTo>
                <a:lnTo>
                  <a:pt x="36" y="36"/>
                </a:lnTo>
                <a:lnTo>
                  <a:pt x="37" y="37"/>
                </a:lnTo>
                <a:lnTo>
                  <a:pt x="39" y="37"/>
                </a:lnTo>
                <a:lnTo>
                  <a:pt x="40" y="37"/>
                </a:lnTo>
                <a:lnTo>
                  <a:pt x="42" y="38"/>
                </a:lnTo>
                <a:lnTo>
                  <a:pt x="44" y="38"/>
                </a:lnTo>
                <a:lnTo>
                  <a:pt x="46" y="38"/>
                </a:lnTo>
                <a:lnTo>
                  <a:pt x="47" y="37"/>
                </a:lnTo>
                <a:lnTo>
                  <a:pt x="48" y="37"/>
                </a:lnTo>
                <a:lnTo>
                  <a:pt x="49" y="36"/>
                </a:lnTo>
                <a:lnTo>
                  <a:pt x="50" y="36"/>
                </a:lnTo>
                <a:lnTo>
                  <a:pt x="50" y="35"/>
                </a:lnTo>
                <a:lnTo>
                  <a:pt x="50" y="34"/>
                </a:lnTo>
                <a:lnTo>
                  <a:pt x="51" y="32"/>
                </a:lnTo>
                <a:lnTo>
                  <a:pt x="52" y="29"/>
                </a:lnTo>
                <a:lnTo>
                  <a:pt x="52" y="27"/>
                </a:lnTo>
                <a:lnTo>
                  <a:pt x="53" y="26"/>
                </a:lnTo>
                <a:lnTo>
                  <a:pt x="54" y="25"/>
                </a:lnTo>
                <a:lnTo>
                  <a:pt x="54" y="24"/>
                </a:lnTo>
                <a:lnTo>
                  <a:pt x="55" y="23"/>
                </a:lnTo>
                <a:lnTo>
                  <a:pt x="56" y="22"/>
                </a:lnTo>
                <a:lnTo>
                  <a:pt x="57" y="22"/>
                </a:lnTo>
                <a:lnTo>
                  <a:pt x="58" y="21"/>
                </a:lnTo>
                <a:lnTo>
                  <a:pt x="59" y="21"/>
                </a:lnTo>
                <a:lnTo>
                  <a:pt x="60" y="21"/>
                </a:lnTo>
                <a:lnTo>
                  <a:pt x="62" y="20"/>
                </a:lnTo>
                <a:lnTo>
                  <a:pt x="66" y="20"/>
                </a:lnTo>
                <a:lnTo>
                  <a:pt x="68" y="20"/>
                </a:lnTo>
                <a:lnTo>
                  <a:pt x="69" y="20"/>
                </a:lnTo>
                <a:lnTo>
                  <a:pt x="73" y="18"/>
                </a:lnTo>
                <a:lnTo>
                  <a:pt x="75" y="18"/>
                </a:lnTo>
                <a:lnTo>
                  <a:pt x="77" y="17"/>
                </a:lnTo>
                <a:lnTo>
                  <a:pt x="83" y="14"/>
                </a:lnTo>
                <a:lnTo>
                  <a:pt x="84" y="13"/>
                </a:lnTo>
                <a:lnTo>
                  <a:pt x="85" y="13"/>
                </a:lnTo>
                <a:lnTo>
                  <a:pt x="90" y="11"/>
                </a:lnTo>
                <a:lnTo>
                  <a:pt x="93" y="10"/>
                </a:lnTo>
                <a:lnTo>
                  <a:pt x="95" y="9"/>
                </a:lnTo>
                <a:lnTo>
                  <a:pt x="99" y="7"/>
                </a:lnTo>
                <a:lnTo>
                  <a:pt x="100" y="6"/>
                </a:lnTo>
                <a:lnTo>
                  <a:pt x="102" y="5"/>
                </a:lnTo>
                <a:lnTo>
                  <a:pt x="106" y="4"/>
                </a:lnTo>
                <a:lnTo>
                  <a:pt x="109" y="3"/>
                </a:lnTo>
                <a:lnTo>
                  <a:pt x="112" y="3"/>
                </a:lnTo>
                <a:lnTo>
                  <a:pt x="119" y="1"/>
                </a:lnTo>
                <a:lnTo>
                  <a:pt x="122" y="1"/>
                </a:lnTo>
                <a:lnTo>
                  <a:pt x="123" y="0"/>
                </a:lnTo>
                <a:lnTo>
                  <a:pt x="123" y="0"/>
                </a:lnTo>
                <a:lnTo>
                  <a:pt x="123" y="0"/>
                </a:lnTo>
                <a:lnTo>
                  <a:pt x="124" y="0"/>
                </a:lnTo>
                <a:close/>
              </a:path>
            </a:pathLst>
          </a:custGeom>
          <a:solidFill>
            <a:srgbClr val="7191D1"/>
          </a:solidFill>
          <a:ln w="26988">
            <a:solidFill>
              <a:srgbClr val="FFFFF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144" name="Freeform 260">
            <a:extLst>
              <a:ext uri="{FF2B5EF4-FFF2-40B4-BE49-F238E27FC236}">
                <a16:creationId xmlns:a16="http://schemas.microsoft.com/office/drawing/2014/main" id="{CA501D47-4A75-4BC5-B388-414091518577}"/>
              </a:ext>
            </a:extLst>
          </p:cNvPr>
          <p:cNvSpPr>
            <a:spLocks noEditPoints="1"/>
          </p:cNvSpPr>
          <p:nvPr/>
        </p:nvSpPr>
        <p:spPr bwMode="auto">
          <a:xfrm>
            <a:off x="7933968" y="1793008"/>
            <a:ext cx="915103" cy="740846"/>
          </a:xfrm>
          <a:custGeom>
            <a:avLst/>
            <a:gdLst>
              <a:gd name="T0" fmla="*/ 691 w 898"/>
              <a:gd name="T1" fmla="*/ 30 h 727"/>
              <a:gd name="T2" fmla="*/ 725 w 898"/>
              <a:gd name="T3" fmla="*/ 76 h 727"/>
              <a:gd name="T4" fmla="*/ 732 w 898"/>
              <a:gd name="T5" fmla="*/ 149 h 727"/>
              <a:gd name="T6" fmla="*/ 745 w 898"/>
              <a:gd name="T7" fmla="*/ 182 h 727"/>
              <a:gd name="T8" fmla="*/ 784 w 898"/>
              <a:gd name="T9" fmla="*/ 215 h 727"/>
              <a:gd name="T10" fmla="*/ 832 w 898"/>
              <a:gd name="T11" fmla="*/ 248 h 727"/>
              <a:gd name="T12" fmla="*/ 826 w 898"/>
              <a:gd name="T13" fmla="*/ 308 h 727"/>
              <a:gd name="T14" fmla="*/ 849 w 898"/>
              <a:gd name="T15" fmla="*/ 338 h 727"/>
              <a:gd name="T16" fmla="*/ 838 w 898"/>
              <a:gd name="T17" fmla="*/ 370 h 727"/>
              <a:gd name="T18" fmla="*/ 855 w 898"/>
              <a:gd name="T19" fmla="*/ 397 h 727"/>
              <a:gd name="T20" fmla="*/ 895 w 898"/>
              <a:gd name="T21" fmla="*/ 430 h 727"/>
              <a:gd name="T22" fmla="*/ 884 w 898"/>
              <a:gd name="T23" fmla="*/ 498 h 727"/>
              <a:gd name="T24" fmla="*/ 857 w 898"/>
              <a:gd name="T25" fmla="*/ 534 h 727"/>
              <a:gd name="T26" fmla="*/ 799 w 898"/>
              <a:gd name="T27" fmla="*/ 560 h 727"/>
              <a:gd name="T28" fmla="*/ 752 w 898"/>
              <a:gd name="T29" fmla="*/ 599 h 727"/>
              <a:gd name="T30" fmla="*/ 778 w 898"/>
              <a:gd name="T31" fmla="*/ 647 h 727"/>
              <a:gd name="T32" fmla="*/ 741 w 898"/>
              <a:gd name="T33" fmla="*/ 671 h 727"/>
              <a:gd name="T34" fmla="*/ 668 w 898"/>
              <a:gd name="T35" fmla="*/ 666 h 727"/>
              <a:gd name="T36" fmla="*/ 644 w 898"/>
              <a:gd name="T37" fmla="*/ 701 h 727"/>
              <a:gd name="T38" fmla="*/ 608 w 898"/>
              <a:gd name="T39" fmla="*/ 679 h 727"/>
              <a:gd name="T40" fmla="*/ 559 w 898"/>
              <a:gd name="T41" fmla="*/ 678 h 727"/>
              <a:gd name="T42" fmla="*/ 522 w 898"/>
              <a:gd name="T43" fmla="*/ 726 h 727"/>
              <a:gd name="T44" fmla="*/ 481 w 898"/>
              <a:gd name="T45" fmla="*/ 710 h 727"/>
              <a:gd name="T46" fmla="*/ 422 w 898"/>
              <a:gd name="T47" fmla="*/ 698 h 727"/>
              <a:gd name="T48" fmla="*/ 386 w 898"/>
              <a:gd name="T49" fmla="*/ 706 h 727"/>
              <a:gd name="T50" fmla="*/ 337 w 898"/>
              <a:gd name="T51" fmla="*/ 707 h 727"/>
              <a:gd name="T52" fmla="*/ 276 w 898"/>
              <a:gd name="T53" fmla="*/ 692 h 727"/>
              <a:gd name="T54" fmla="*/ 227 w 898"/>
              <a:gd name="T55" fmla="*/ 722 h 727"/>
              <a:gd name="T56" fmla="*/ 179 w 898"/>
              <a:gd name="T57" fmla="*/ 720 h 727"/>
              <a:gd name="T58" fmla="*/ 141 w 898"/>
              <a:gd name="T59" fmla="*/ 698 h 727"/>
              <a:gd name="T60" fmla="*/ 123 w 898"/>
              <a:gd name="T61" fmla="*/ 645 h 727"/>
              <a:gd name="T62" fmla="*/ 119 w 898"/>
              <a:gd name="T63" fmla="*/ 622 h 727"/>
              <a:gd name="T64" fmla="*/ 112 w 898"/>
              <a:gd name="T65" fmla="*/ 600 h 727"/>
              <a:gd name="T66" fmla="*/ 159 w 898"/>
              <a:gd name="T67" fmla="*/ 571 h 727"/>
              <a:gd name="T68" fmla="*/ 167 w 898"/>
              <a:gd name="T69" fmla="*/ 519 h 727"/>
              <a:gd name="T70" fmla="*/ 152 w 898"/>
              <a:gd name="T71" fmla="*/ 440 h 727"/>
              <a:gd name="T72" fmla="*/ 103 w 898"/>
              <a:gd name="T73" fmla="*/ 402 h 727"/>
              <a:gd name="T74" fmla="*/ 47 w 898"/>
              <a:gd name="T75" fmla="*/ 381 h 727"/>
              <a:gd name="T76" fmla="*/ 2 w 898"/>
              <a:gd name="T77" fmla="*/ 376 h 727"/>
              <a:gd name="T78" fmla="*/ 9 w 898"/>
              <a:gd name="T79" fmla="*/ 332 h 727"/>
              <a:gd name="T80" fmla="*/ 39 w 898"/>
              <a:gd name="T81" fmla="*/ 297 h 727"/>
              <a:gd name="T82" fmla="*/ 102 w 898"/>
              <a:gd name="T83" fmla="*/ 258 h 727"/>
              <a:gd name="T84" fmla="*/ 163 w 898"/>
              <a:gd name="T85" fmla="*/ 242 h 727"/>
              <a:gd name="T86" fmla="*/ 213 w 898"/>
              <a:gd name="T87" fmla="*/ 224 h 727"/>
              <a:gd name="T88" fmla="*/ 249 w 898"/>
              <a:gd name="T89" fmla="*/ 188 h 727"/>
              <a:gd name="T90" fmla="*/ 335 w 898"/>
              <a:gd name="T91" fmla="*/ 181 h 727"/>
              <a:gd name="T92" fmla="*/ 408 w 898"/>
              <a:gd name="T93" fmla="*/ 171 h 727"/>
              <a:gd name="T94" fmla="*/ 426 w 898"/>
              <a:gd name="T95" fmla="*/ 126 h 727"/>
              <a:gd name="T96" fmla="*/ 450 w 898"/>
              <a:gd name="T97" fmla="*/ 83 h 727"/>
              <a:gd name="T98" fmla="*/ 482 w 898"/>
              <a:gd name="T99" fmla="*/ 76 h 727"/>
              <a:gd name="T100" fmla="*/ 514 w 898"/>
              <a:gd name="T101" fmla="*/ 92 h 727"/>
              <a:gd name="T102" fmla="*/ 573 w 898"/>
              <a:gd name="T103" fmla="*/ 45 h 727"/>
              <a:gd name="T104" fmla="*/ 619 w 898"/>
              <a:gd name="T105" fmla="*/ 29 h 727"/>
              <a:gd name="T106" fmla="*/ 429 w 898"/>
              <a:gd name="T107" fmla="*/ 306 h 727"/>
              <a:gd name="T108" fmla="*/ 380 w 898"/>
              <a:gd name="T109" fmla="*/ 323 h 727"/>
              <a:gd name="T110" fmla="*/ 364 w 898"/>
              <a:gd name="T111" fmla="*/ 359 h 727"/>
              <a:gd name="T112" fmla="*/ 382 w 898"/>
              <a:gd name="T113" fmla="*/ 405 h 727"/>
              <a:gd name="T114" fmla="*/ 398 w 898"/>
              <a:gd name="T115" fmla="*/ 437 h 727"/>
              <a:gd name="T116" fmla="*/ 464 w 898"/>
              <a:gd name="T117" fmla="*/ 409 h 727"/>
              <a:gd name="T118" fmla="*/ 522 w 898"/>
              <a:gd name="T119" fmla="*/ 405 h 727"/>
              <a:gd name="T120" fmla="*/ 544 w 898"/>
              <a:gd name="T121" fmla="*/ 356 h 727"/>
              <a:gd name="T122" fmla="*/ 504 w 898"/>
              <a:gd name="T123" fmla="*/ 314 h 7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898" h="727">
                <a:moveTo>
                  <a:pt x="639" y="0"/>
                </a:moveTo>
                <a:lnTo>
                  <a:pt x="640" y="1"/>
                </a:lnTo>
                <a:lnTo>
                  <a:pt x="641" y="1"/>
                </a:lnTo>
                <a:lnTo>
                  <a:pt x="642" y="2"/>
                </a:lnTo>
                <a:lnTo>
                  <a:pt x="642" y="2"/>
                </a:lnTo>
                <a:lnTo>
                  <a:pt x="645" y="5"/>
                </a:lnTo>
                <a:lnTo>
                  <a:pt x="646" y="6"/>
                </a:lnTo>
                <a:lnTo>
                  <a:pt x="648" y="7"/>
                </a:lnTo>
                <a:lnTo>
                  <a:pt x="651" y="9"/>
                </a:lnTo>
                <a:lnTo>
                  <a:pt x="652" y="10"/>
                </a:lnTo>
                <a:lnTo>
                  <a:pt x="653" y="11"/>
                </a:lnTo>
                <a:lnTo>
                  <a:pt x="654" y="13"/>
                </a:lnTo>
                <a:lnTo>
                  <a:pt x="654" y="13"/>
                </a:lnTo>
                <a:lnTo>
                  <a:pt x="655" y="14"/>
                </a:lnTo>
                <a:lnTo>
                  <a:pt x="656" y="14"/>
                </a:lnTo>
                <a:lnTo>
                  <a:pt x="657" y="15"/>
                </a:lnTo>
                <a:lnTo>
                  <a:pt x="658" y="15"/>
                </a:lnTo>
                <a:lnTo>
                  <a:pt x="658" y="15"/>
                </a:lnTo>
                <a:lnTo>
                  <a:pt x="659" y="14"/>
                </a:lnTo>
                <a:lnTo>
                  <a:pt x="660" y="14"/>
                </a:lnTo>
                <a:lnTo>
                  <a:pt x="660" y="14"/>
                </a:lnTo>
                <a:lnTo>
                  <a:pt x="662" y="13"/>
                </a:lnTo>
                <a:lnTo>
                  <a:pt x="663" y="12"/>
                </a:lnTo>
                <a:lnTo>
                  <a:pt x="664" y="11"/>
                </a:lnTo>
                <a:lnTo>
                  <a:pt x="665" y="11"/>
                </a:lnTo>
                <a:lnTo>
                  <a:pt x="666" y="11"/>
                </a:lnTo>
                <a:lnTo>
                  <a:pt x="667" y="11"/>
                </a:lnTo>
                <a:lnTo>
                  <a:pt x="668" y="11"/>
                </a:lnTo>
                <a:lnTo>
                  <a:pt x="672" y="12"/>
                </a:lnTo>
                <a:lnTo>
                  <a:pt x="673" y="12"/>
                </a:lnTo>
                <a:lnTo>
                  <a:pt x="674" y="12"/>
                </a:lnTo>
                <a:lnTo>
                  <a:pt x="675" y="13"/>
                </a:lnTo>
                <a:lnTo>
                  <a:pt x="676" y="13"/>
                </a:lnTo>
                <a:lnTo>
                  <a:pt x="677" y="14"/>
                </a:lnTo>
                <a:lnTo>
                  <a:pt x="678" y="16"/>
                </a:lnTo>
                <a:lnTo>
                  <a:pt x="682" y="20"/>
                </a:lnTo>
                <a:lnTo>
                  <a:pt x="688" y="27"/>
                </a:lnTo>
                <a:lnTo>
                  <a:pt x="691" y="30"/>
                </a:lnTo>
                <a:lnTo>
                  <a:pt x="692" y="30"/>
                </a:lnTo>
                <a:lnTo>
                  <a:pt x="692" y="31"/>
                </a:lnTo>
                <a:lnTo>
                  <a:pt x="693" y="32"/>
                </a:lnTo>
                <a:lnTo>
                  <a:pt x="695" y="32"/>
                </a:lnTo>
                <a:lnTo>
                  <a:pt x="696" y="33"/>
                </a:lnTo>
                <a:lnTo>
                  <a:pt x="699" y="34"/>
                </a:lnTo>
                <a:lnTo>
                  <a:pt x="700" y="34"/>
                </a:lnTo>
                <a:lnTo>
                  <a:pt x="701" y="35"/>
                </a:lnTo>
                <a:lnTo>
                  <a:pt x="703" y="36"/>
                </a:lnTo>
                <a:lnTo>
                  <a:pt x="705" y="38"/>
                </a:lnTo>
                <a:lnTo>
                  <a:pt x="708" y="40"/>
                </a:lnTo>
                <a:lnTo>
                  <a:pt x="709" y="41"/>
                </a:lnTo>
                <a:lnTo>
                  <a:pt x="710" y="42"/>
                </a:lnTo>
                <a:lnTo>
                  <a:pt x="711" y="43"/>
                </a:lnTo>
                <a:lnTo>
                  <a:pt x="712" y="45"/>
                </a:lnTo>
                <a:lnTo>
                  <a:pt x="713" y="46"/>
                </a:lnTo>
                <a:lnTo>
                  <a:pt x="715" y="50"/>
                </a:lnTo>
                <a:lnTo>
                  <a:pt x="716" y="52"/>
                </a:lnTo>
                <a:lnTo>
                  <a:pt x="717" y="53"/>
                </a:lnTo>
                <a:lnTo>
                  <a:pt x="718" y="53"/>
                </a:lnTo>
                <a:lnTo>
                  <a:pt x="719" y="55"/>
                </a:lnTo>
                <a:lnTo>
                  <a:pt x="720" y="55"/>
                </a:lnTo>
                <a:lnTo>
                  <a:pt x="721" y="56"/>
                </a:lnTo>
                <a:lnTo>
                  <a:pt x="722" y="57"/>
                </a:lnTo>
                <a:lnTo>
                  <a:pt x="724" y="58"/>
                </a:lnTo>
                <a:lnTo>
                  <a:pt x="727" y="59"/>
                </a:lnTo>
                <a:lnTo>
                  <a:pt x="733" y="62"/>
                </a:lnTo>
                <a:lnTo>
                  <a:pt x="734" y="62"/>
                </a:lnTo>
                <a:lnTo>
                  <a:pt x="736" y="63"/>
                </a:lnTo>
                <a:lnTo>
                  <a:pt x="735" y="64"/>
                </a:lnTo>
                <a:lnTo>
                  <a:pt x="733" y="66"/>
                </a:lnTo>
                <a:lnTo>
                  <a:pt x="730" y="69"/>
                </a:lnTo>
                <a:lnTo>
                  <a:pt x="728" y="71"/>
                </a:lnTo>
                <a:lnTo>
                  <a:pt x="727" y="72"/>
                </a:lnTo>
                <a:lnTo>
                  <a:pt x="726" y="73"/>
                </a:lnTo>
                <a:lnTo>
                  <a:pt x="726" y="74"/>
                </a:lnTo>
                <a:lnTo>
                  <a:pt x="726" y="75"/>
                </a:lnTo>
                <a:lnTo>
                  <a:pt x="725" y="76"/>
                </a:lnTo>
                <a:lnTo>
                  <a:pt x="725" y="77"/>
                </a:lnTo>
                <a:lnTo>
                  <a:pt x="725" y="78"/>
                </a:lnTo>
                <a:lnTo>
                  <a:pt x="726" y="79"/>
                </a:lnTo>
                <a:lnTo>
                  <a:pt x="726" y="80"/>
                </a:lnTo>
                <a:lnTo>
                  <a:pt x="728" y="83"/>
                </a:lnTo>
                <a:lnTo>
                  <a:pt x="729" y="85"/>
                </a:lnTo>
                <a:lnTo>
                  <a:pt x="729" y="87"/>
                </a:lnTo>
                <a:lnTo>
                  <a:pt x="730" y="90"/>
                </a:lnTo>
                <a:lnTo>
                  <a:pt x="731" y="93"/>
                </a:lnTo>
                <a:lnTo>
                  <a:pt x="732" y="94"/>
                </a:lnTo>
                <a:lnTo>
                  <a:pt x="732" y="95"/>
                </a:lnTo>
                <a:lnTo>
                  <a:pt x="732" y="96"/>
                </a:lnTo>
                <a:lnTo>
                  <a:pt x="732" y="99"/>
                </a:lnTo>
                <a:lnTo>
                  <a:pt x="732" y="105"/>
                </a:lnTo>
                <a:lnTo>
                  <a:pt x="732" y="107"/>
                </a:lnTo>
                <a:lnTo>
                  <a:pt x="732" y="109"/>
                </a:lnTo>
                <a:lnTo>
                  <a:pt x="732" y="110"/>
                </a:lnTo>
                <a:lnTo>
                  <a:pt x="733" y="111"/>
                </a:lnTo>
                <a:lnTo>
                  <a:pt x="734" y="112"/>
                </a:lnTo>
                <a:lnTo>
                  <a:pt x="735" y="114"/>
                </a:lnTo>
                <a:lnTo>
                  <a:pt x="736" y="115"/>
                </a:lnTo>
                <a:lnTo>
                  <a:pt x="736" y="117"/>
                </a:lnTo>
                <a:lnTo>
                  <a:pt x="737" y="118"/>
                </a:lnTo>
                <a:lnTo>
                  <a:pt x="738" y="119"/>
                </a:lnTo>
                <a:lnTo>
                  <a:pt x="739" y="125"/>
                </a:lnTo>
                <a:lnTo>
                  <a:pt x="739" y="127"/>
                </a:lnTo>
                <a:lnTo>
                  <a:pt x="739" y="128"/>
                </a:lnTo>
                <a:lnTo>
                  <a:pt x="739" y="130"/>
                </a:lnTo>
                <a:lnTo>
                  <a:pt x="739" y="132"/>
                </a:lnTo>
                <a:lnTo>
                  <a:pt x="739" y="134"/>
                </a:lnTo>
                <a:lnTo>
                  <a:pt x="738" y="136"/>
                </a:lnTo>
                <a:lnTo>
                  <a:pt x="738" y="137"/>
                </a:lnTo>
                <a:lnTo>
                  <a:pt x="737" y="138"/>
                </a:lnTo>
                <a:lnTo>
                  <a:pt x="735" y="142"/>
                </a:lnTo>
                <a:lnTo>
                  <a:pt x="734" y="143"/>
                </a:lnTo>
                <a:lnTo>
                  <a:pt x="734" y="144"/>
                </a:lnTo>
                <a:lnTo>
                  <a:pt x="732" y="148"/>
                </a:lnTo>
                <a:lnTo>
                  <a:pt x="732" y="149"/>
                </a:lnTo>
                <a:lnTo>
                  <a:pt x="731" y="150"/>
                </a:lnTo>
                <a:lnTo>
                  <a:pt x="731" y="150"/>
                </a:lnTo>
                <a:lnTo>
                  <a:pt x="730" y="151"/>
                </a:lnTo>
                <a:lnTo>
                  <a:pt x="729" y="152"/>
                </a:lnTo>
                <a:lnTo>
                  <a:pt x="726" y="153"/>
                </a:lnTo>
                <a:lnTo>
                  <a:pt x="725" y="154"/>
                </a:lnTo>
                <a:lnTo>
                  <a:pt x="724" y="154"/>
                </a:lnTo>
                <a:lnTo>
                  <a:pt x="724" y="155"/>
                </a:lnTo>
                <a:lnTo>
                  <a:pt x="723" y="156"/>
                </a:lnTo>
                <a:lnTo>
                  <a:pt x="722" y="157"/>
                </a:lnTo>
                <a:lnTo>
                  <a:pt x="722" y="158"/>
                </a:lnTo>
                <a:lnTo>
                  <a:pt x="722" y="159"/>
                </a:lnTo>
                <a:lnTo>
                  <a:pt x="722" y="160"/>
                </a:lnTo>
                <a:lnTo>
                  <a:pt x="722" y="161"/>
                </a:lnTo>
                <a:lnTo>
                  <a:pt x="722" y="162"/>
                </a:lnTo>
                <a:lnTo>
                  <a:pt x="723" y="163"/>
                </a:lnTo>
                <a:lnTo>
                  <a:pt x="723" y="164"/>
                </a:lnTo>
                <a:lnTo>
                  <a:pt x="725" y="167"/>
                </a:lnTo>
                <a:lnTo>
                  <a:pt x="726" y="168"/>
                </a:lnTo>
                <a:lnTo>
                  <a:pt x="726" y="169"/>
                </a:lnTo>
                <a:lnTo>
                  <a:pt x="727" y="171"/>
                </a:lnTo>
                <a:lnTo>
                  <a:pt x="727" y="173"/>
                </a:lnTo>
                <a:lnTo>
                  <a:pt x="728" y="174"/>
                </a:lnTo>
                <a:lnTo>
                  <a:pt x="728" y="175"/>
                </a:lnTo>
                <a:lnTo>
                  <a:pt x="729" y="176"/>
                </a:lnTo>
                <a:lnTo>
                  <a:pt x="730" y="177"/>
                </a:lnTo>
                <a:lnTo>
                  <a:pt x="731" y="177"/>
                </a:lnTo>
                <a:lnTo>
                  <a:pt x="732" y="178"/>
                </a:lnTo>
                <a:lnTo>
                  <a:pt x="733" y="179"/>
                </a:lnTo>
                <a:lnTo>
                  <a:pt x="734" y="179"/>
                </a:lnTo>
                <a:lnTo>
                  <a:pt x="735" y="180"/>
                </a:lnTo>
                <a:lnTo>
                  <a:pt x="736" y="180"/>
                </a:lnTo>
                <a:lnTo>
                  <a:pt x="737" y="180"/>
                </a:lnTo>
                <a:lnTo>
                  <a:pt x="738" y="181"/>
                </a:lnTo>
                <a:lnTo>
                  <a:pt x="739" y="181"/>
                </a:lnTo>
                <a:lnTo>
                  <a:pt x="743" y="181"/>
                </a:lnTo>
                <a:lnTo>
                  <a:pt x="744" y="181"/>
                </a:lnTo>
                <a:lnTo>
                  <a:pt x="745" y="182"/>
                </a:lnTo>
                <a:lnTo>
                  <a:pt x="747" y="182"/>
                </a:lnTo>
                <a:lnTo>
                  <a:pt x="748" y="183"/>
                </a:lnTo>
                <a:lnTo>
                  <a:pt x="749" y="184"/>
                </a:lnTo>
                <a:lnTo>
                  <a:pt x="750" y="184"/>
                </a:lnTo>
                <a:lnTo>
                  <a:pt x="751" y="185"/>
                </a:lnTo>
                <a:lnTo>
                  <a:pt x="752" y="187"/>
                </a:lnTo>
                <a:lnTo>
                  <a:pt x="753" y="188"/>
                </a:lnTo>
                <a:lnTo>
                  <a:pt x="754" y="189"/>
                </a:lnTo>
                <a:lnTo>
                  <a:pt x="756" y="191"/>
                </a:lnTo>
                <a:lnTo>
                  <a:pt x="758" y="192"/>
                </a:lnTo>
                <a:lnTo>
                  <a:pt x="760" y="194"/>
                </a:lnTo>
                <a:lnTo>
                  <a:pt x="760" y="195"/>
                </a:lnTo>
                <a:lnTo>
                  <a:pt x="761" y="196"/>
                </a:lnTo>
                <a:lnTo>
                  <a:pt x="762" y="197"/>
                </a:lnTo>
                <a:lnTo>
                  <a:pt x="762" y="198"/>
                </a:lnTo>
                <a:lnTo>
                  <a:pt x="762" y="199"/>
                </a:lnTo>
                <a:lnTo>
                  <a:pt x="762" y="202"/>
                </a:lnTo>
                <a:lnTo>
                  <a:pt x="762" y="204"/>
                </a:lnTo>
                <a:lnTo>
                  <a:pt x="762" y="205"/>
                </a:lnTo>
                <a:lnTo>
                  <a:pt x="763" y="207"/>
                </a:lnTo>
                <a:lnTo>
                  <a:pt x="763" y="208"/>
                </a:lnTo>
                <a:lnTo>
                  <a:pt x="764" y="209"/>
                </a:lnTo>
                <a:lnTo>
                  <a:pt x="764" y="210"/>
                </a:lnTo>
                <a:lnTo>
                  <a:pt x="764" y="211"/>
                </a:lnTo>
                <a:lnTo>
                  <a:pt x="765" y="211"/>
                </a:lnTo>
                <a:lnTo>
                  <a:pt x="766" y="212"/>
                </a:lnTo>
                <a:lnTo>
                  <a:pt x="767" y="213"/>
                </a:lnTo>
                <a:lnTo>
                  <a:pt x="768" y="214"/>
                </a:lnTo>
                <a:lnTo>
                  <a:pt x="769" y="214"/>
                </a:lnTo>
                <a:lnTo>
                  <a:pt x="770" y="215"/>
                </a:lnTo>
                <a:lnTo>
                  <a:pt x="771" y="215"/>
                </a:lnTo>
                <a:lnTo>
                  <a:pt x="772" y="216"/>
                </a:lnTo>
                <a:lnTo>
                  <a:pt x="773" y="216"/>
                </a:lnTo>
                <a:lnTo>
                  <a:pt x="774" y="216"/>
                </a:lnTo>
                <a:lnTo>
                  <a:pt x="775" y="216"/>
                </a:lnTo>
                <a:lnTo>
                  <a:pt x="776" y="216"/>
                </a:lnTo>
                <a:lnTo>
                  <a:pt x="783" y="215"/>
                </a:lnTo>
                <a:lnTo>
                  <a:pt x="784" y="215"/>
                </a:lnTo>
                <a:lnTo>
                  <a:pt x="786" y="215"/>
                </a:lnTo>
                <a:lnTo>
                  <a:pt x="792" y="216"/>
                </a:lnTo>
                <a:lnTo>
                  <a:pt x="795" y="216"/>
                </a:lnTo>
                <a:lnTo>
                  <a:pt x="800" y="217"/>
                </a:lnTo>
                <a:lnTo>
                  <a:pt x="801" y="217"/>
                </a:lnTo>
                <a:lnTo>
                  <a:pt x="803" y="217"/>
                </a:lnTo>
                <a:lnTo>
                  <a:pt x="804" y="217"/>
                </a:lnTo>
                <a:lnTo>
                  <a:pt x="806" y="216"/>
                </a:lnTo>
                <a:lnTo>
                  <a:pt x="811" y="215"/>
                </a:lnTo>
                <a:lnTo>
                  <a:pt x="814" y="213"/>
                </a:lnTo>
                <a:lnTo>
                  <a:pt x="816" y="213"/>
                </a:lnTo>
                <a:lnTo>
                  <a:pt x="817" y="212"/>
                </a:lnTo>
                <a:lnTo>
                  <a:pt x="819" y="212"/>
                </a:lnTo>
                <a:lnTo>
                  <a:pt x="820" y="212"/>
                </a:lnTo>
                <a:lnTo>
                  <a:pt x="821" y="212"/>
                </a:lnTo>
                <a:lnTo>
                  <a:pt x="821" y="212"/>
                </a:lnTo>
                <a:lnTo>
                  <a:pt x="822" y="212"/>
                </a:lnTo>
                <a:lnTo>
                  <a:pt x="823" y="213"/>
                </a:lnTo>
                <a:lnTo>
                  <a:pt x="824" y="213"/>
                </a:lnTo>
                <a:lnTo>
                  <a:pt x="826" y="215"/>
                </a:lnTo>
                <a:lnTo>
                  <a:pt x="827" y="216"/>
                </a:lnTo>
                <a:lnTo>
                  <a:pt x="829" y="217"/>
                </a:lnTo>
                <a:lnTo>
                  <a:pt x="829" y="218"/>
                </a:lnTo>
                <a:lnTo>
                  <a:pt x="830" y="219"/>
                </a:lnTo>
                <a:lnTo>
                  <a:pt x="831" y="220"/>
                </a:lnTo>
                <a:lnTo>
                  <a:pt x="831" y="221"/>
                </a:lnTo>
                <a:lnTo>
                  <a:pt x="832" y="222"/>
                </a:lnTo>
                <a:lnTo>
                  <a:pt x="832" y="224"/>
                </a:lnTo>
                <a:lnTo>
                  <a:pt x="833" y="225"/>
                </a:lnTo>
                <a:lnTo>
                  <a:pt x="833" y="227"/>
                </a:lnTo>
                <a:lnTo>
                  <a:pt x="833" y="230"/>
                </a:lnTo>
                <a:lnTo>
                  <a:pt x="833" y="234"/>
                </a:lnTo>
                <a:lnTo>
                  <a:pt x="833" y="237"/>
                </a:lnTo>
                <a:lnTo>
                  <a:pt x="833" y="239"/>
                </a:lnTo>
                <a:lnTo>
                  <a:pt x="832" y="243"/>
                </a:lnTo>
                <a:lnTo>
                  <a:pt x="832" y="244"/>
                </a:lnTo>
                <a:lnTo>
                  <a:pt x="832" y="245"/>
                </a:lnTo>
                <a:lnTo>
                  <a:pt x="832" y="248"/>
                </a:lnTo>
                <a:lnTo>
                  <a:pt x="832" y="250"/>
                </a:lnTo>
                <a:lnTo>
                  <a:pt x="832" y="252"/>
                </a:lnTo>
                <a:lnTo>
                  <a:pt x="833" y="254"/>
                </a:lnTo>
                <a:lnTo>
                  <a:pt x="833" y="255"/>
                </a:lnTo>
                <a:lnTo>
                  <a:pt x="833" y="256"/>
                </a:lnTo>
                <a:lnTo>
                  <a:pt x="834" y="258"/>
                </a:lnTo>
                <a:lnTo>
                  <a:pt x="835" y="260"/>
                </a:lnTo>
                <a:lnTo>
                  <a:pt x="837" y="263"/>
                </a:lnTo>
                <a:lnTo>
                  <a:pt x="838" y="265"/>
                </a:lnTo>
                <a:lnTo>
                  <a:pt x="839" y="267"/>
                </a:lnTo>
                <a:lnTo>
                  <a:pt x="839" y="268"/>
                </a:lnTo>
                <a:lnTo>
                  <a:pt x="840" y="271"/>
                </a:lnTo>
                <a:lnTo>
                  <a:pt x="840" y="271"/>
                </a:lnTo>
                <a:lnTo>
                  <a:pt x="840" y="272"/>
                </a:lnTo>
                <a:lnTo>
                  <a:pt x="840" y="273"/>
                </a:lnTo>
                <a:lnTo>
                  <a:pt x="840" y="275"/>
                </a:lnTo>
                <a:lnTo>
                  <a:pt x="840" y="276"/>
                </a:lnTo>
                <a:lnTo>
                  <a:pt x="840" y="277"/>
                </a:lnTo>
                <a:lnTo>
                  <a:pt x="839" y="279"/>
                </a:lnTo>
                <a:lnTo>
                  <a:pt x="838" y="281"/>
                </a:lnTo>
                <a:lnTo>
                  <a:pt x="838" y="283"/>
                </a:lnTo>
                <a:lnTo>
                  <a:pt x="837" y="284"/>
                </a:lnTo>
                <a:lnTo>
                  <a:pt x="836" y="286"/>
                </a:lnTo>
                <a:lnTo>
                  <a:pt x="834" y="289"/>
                </a:lnTo>
                <a:lnTo>
                  <a:pt x="833" y="290"/>
                </a:lnTo>
                <a:lnTo>
                  <a:pt x="831" y="292"/>
                </a:lnTo>
                <a:lnTo>
                  <a:pt x="829" y="294"/>
                </a:lnTo>
                <a:lnTo>
                  <a:pt x="828" y="296"/>
                </a:lnTo>
                <a:lnTo>
                  <a:pt x="827" y="297"/>
                </a:lnTo>
                <a:lnTo>
                  <a:pt x="827" y="298"/>
                </a:lnTo>
                <a:lnTo>
                  <a:pt x="827" y="299"/>
                </a:lnTo>
                <a:lnTo>
                  <a:pt x="827" y="299"/>
                </a:lnTo>
                <a:lnTo>
                  <a:pt x="828" y="301"/>
                </a:lnTo>
                <a:lnTo>
                  <a:pt x="828" y="303"/>
                </a:lnTo>
                <a:lnTo>
                  <a:pt x="828" y="303"/>
                </a:lnTo>
                <a:lnTo>
                  <a:pt x="828" y="304"/>
                </a:lnTo>
                <a:lnTo>
                  <a:pt x="826" y="308"/>
                </a:lnTo>
                <a:lnTo>
                  <a:pt x="826" y="308"/>
                </a:lnTo>
                <a:lnTo>
                  <a:pt x="826" y="309"/>
                </a:lnTo>
                <a:lnTo>
                  <a:pt x="827" y="309"/>
                </a:lnTo>
                <a:lnTo>
                  <a:pt x="827" y="309"/>
                </a:lnTo>
                <a:lnTo>
                  <a:pt x="828" y="310"/>
                </a:lnTo>
                <a:lnTo>
                  <a:pt x="829" y="310"/>
                </a:lnTo>
                <a:lnTo>
                  <a:pt x="834" y="312"/>
                </a:lnTo>
                <a:lnTo>
                  <a:pt x="839" y="313"/>
                </a:lnTo>
                <a:lnTo>
                  <a:pt x="840" y="314"/>
                </a:lnTo>
                <a:lnTo>
                  <a:pt x="842" y="315"/>
                </a:lnTo>
                <a:lnTo>
                  <a:pt x="845" y="315"/>
                </a:lnTo>
                <a:lnTo>
                  <a:pt x="847" y="315"/>
                </a:lnTo>
                <a:lnTo>
                  <a:pt x="848" y="316"/>
                </a:lnTo>
                <a:lnTo>
                  <a:pt x="849" y="316"/>
                </a:lnTo>
                <a:lnTo>
                  <a:pt x="850" y="317"/>
                </a:lnTo>
                <a:lnTo>
                  <a:pt x="854" y="319"/>
                </a:lnTo>
                <a:lnTo>
                  <a:pt x="855" y="320"/>
                </a:lnTo>
                <a:lnTo>
                  <a:pt x="857" y="322"/>
                </a:lnTo>
                <a:lnTo>
                  <a:pt x="857" y="322"/>
                </a:lnTo>
                <a:lnTo>
                  <a:pt x="858" y="323"/>
                </a:lnTo>
                <a:lnTo>
                  <a:pt x="858" y="324"/>
                </a:lnTo>
                <a:lnTo>
                  <a:pt x="859" y="324"/>
                </a:lnTo>
                <a:lnTo>
                  <a:pt x="859" y="325"/>
                </a:lnTo>
                <a:lnTo>
                  <a:pt x="859" y="326"/>
                </a:lnTo>
                <a:lnTo>
                  <a:pt x="859" y="327"/>
                </a:lnTo>
                <a:lnTo>
                  <a:pt x="860" y="327"/>
                </a:lnTo>
                <a:lnTo>
                  <a:pt x="859" y="329"/>
                </a:lnTo>
                <a:lnTo>
                  <a:pt x="859" y="331"/>
                </a:lnTo>
                <a:lnTo>
                  <a:pt x="859" y="333"/>
                </a:lnTo>
                <a:lnTo>
                  <a:pt x="858" y="333"/>
                </a:lnTo>
                <a:lnTo>
                  <a:pt x="858" y="334"/>
                </a:lnTo>
                <a:lnTo>
                  <a:pt x="857" y="334"/>
                </a:lnTo>
                <a:lnTo>
                  <a:pt x="857" y="335"/>
                </a:lnTo>
                <a:lnTo>
                  <a:pt x="856" y="335"/>
                </a:lnTo>
                <a:lnTo>
                  <a:pt x="855" y="336"/>
                </a:lnTo>
                <a:lnTo>
                  <a:pt x="854" y="336"/>
                </a:lnTo>
                <a:lnTo>
                  <a:pt x="853" y="337"/>
                </a:lnTo>
                <a:lnTo>
                  <a:pt x="851" y="337"/>
                </a:lnTo>
                <a:lnTo>
                  <a:pt x="849" y="338"/>
                </a:lnTo>
                <a:lnTo>
                  <a:pt x="848" y="338"/>
                </a:lnTo>
                <a:lnTo>
                  <a:pt x="848" y="339"/>
                </a:lnTo>
                <a:lnTo>
                  <a:pt x="847" y="339"/>
                </a:lnTo>
                <a:lnTo>
                  <a:pt x="847" y="340"/>
                </a:lnTo>
                <a:lnTo>
                  <a:pt x="846" y="340"/>
                </a:lnTo>
                <a:lnTo>
                  <a:pt x="846" y="341"/>
                </a:lnTo>
                <a:lnTo>
                  <a:pt x="846" y="341"/>
                </a:lnTo>
                <a:lnTo>
                  <a:pt x="846" y="342"/>
                </a:lnTo>
                <a:lnTo>
                  <a:pt x="846" y="342"/>
                </a:lnTo>
                <a:lnTo>
                  <a:pt x="847" y="343"/>
                </a:lnTo>
                <a:lnTo>
                  <a:pt x="847" y="344"/>
                </a:lnTo>
                <a:lnTo>
                  <a:pt x="849" y="345"/>
                </a:lnTo>
                <a:lnTo>
                  <a:pt x="849" y="346"/>
                </a:lnTo>
                <a:lnTo>
                  <a:pt x="849" y="346"/>
                </a:lnTo>
                <a:lnTo>
                  <a:pt x="850" y="347"/>
                </a:lnTo>
                <a:lnTo>
                  <a:pt x="850" y="347"/>
                </a:lnTo>
                <a:lnTo>
                  <a:pt x="849" y="348"/>
                </a:lnTo>
                <a:lnTo>
                  <a:pt x="848" y="350"/>
                </a:lnTo>
                <a:lnTo>
                  <a:pt x="848" y="350"/>
                </a:lnTo>
                <a:lnTo>
                  <a:pt x="847" y="351"/>
                </a:lnTo>
                <a:lnTo>
                  <a:pt x="847" y="353"/>
                </a:lnTo>
                <a:lnTo>
                  <a:pt x="847" y="357"/>
                </a:lnTo>
                <a:lnTo>
                  <a:pt x="846" y="358"/>
                </a:lnTo>
                <a:lnTo>
                  <a:pt x="846" y="359"/>
                </a:lnTo>
                <a:lnTo>
                  <a:pt x="846" y="360"/>
                </a:lnTo>
                <a:lnTo>
                  <a:pt x="845" y="361"/>
                </a:lnTo>
                <a:lnTo>
                  <a:pt x="845" y="362"/>
                </a:lnTo>
                <a:lnTo>
                  <a:pt x="844" y="362"/>
                </a:lnTo>
                <a:lnTo>
                  <a:pt x="843" y="363"/>
                </a:lnTo>
                <a:lnTo>
                  <a:pt x="842" y="364"/>
                </a:lnTo>
                <a:lnTo>
                  <a:pt x="839" y="366"/>
                </a:lnTo>
                <a:lnTo>
                  <a:pt x="838" y="367"/>
                </a:lnTo>
                <a:lnTo>
                  <a:pt x="838" y="368"/>
                </a:lnTo>
                <a:lnTo>
                  <a:pt x="838" y="368"/>
                </a:lnTo>
                <a:lnTo>
                  <a:pt x="838" y="369"/>
                </a:lnTo>
                <a:lnTo>
                  <a:pt x="838" y="369"/>
                </a:lnTo>
                <a:lnTo>
                  <a:pt x="838" y="369"/>
                </a:lnTo>
                <a:lnTo>
                  <a:pt x="838" y="370"/>
                </a:lnTo>
                <a:lnTo>
                  <a:pt x="838" y="370"/>
                </a:lnTo>
                <a:lnTo>
                  <a:pt x="839" y="372"/>
                </a:lnTo>
                <a:lnTo>
                  <a:pt x="840" y="372"/>
                </a:lnTo>
                <a:lnTo>
                  <a:pt x="840" y="373"/>
                </a:lnTo>
                <a:lnTo>
                  <a:pt x="840" y="373"/>
                </a:lnTo>
                <a:lnTo>
                  <a:pt x="840" y="373"/>
                </a:lnTo>
                <a:lnTo>
                  <a:pt x="839" y="374"/>
                </a:lnTo>
                <a:lnTo>
                  <a:pt x="839" y="374"/>
                </a:lnTo>
                <a:lnTo>
                  <a:pt x="837" y="375"/>
                </a:lnTo>
                <a:lnTo>
                  <a:pt x="836" y="376"/>
                </a:lnTo>
                <a:lnTo>
                  <a:pt x="835" y="376"/>
                </a:lnTo>
                <a:lnTo>
                  <a:pt x="834" y="377"/>
                </a:lnTo>
                <a:lnTo>
                  <a:pt x="833" y="377"/>
                </a:lnTo>
                <a:lnTo>
                  <a:pt x="833" y="378"/>
                </a:lnTo>
                <a:lnTo>
                  <a:pt x="832" y="379"/>
                </a:lnTo>
                <a:lnTo>
                  <a:pt x="832" y="379"/>
                </a:lnTo>
                <a:lnTo>
                  <a:pt x="832" y="380"/>
                </a:lnTo>
                <a:lnTo>
                  <a:pt x="832" y="380"/>
                </a:lnTo>
                <a:lnTo>
                  <a:pt x="832" y="381"/>
                </a:lnTo>
                <a:lnTo>
                  <a:pt x="832" y="382"/>
                </a:lnTo>
                <a:lnTo>
                  <a:pt x="833" y="383"/>
                </a:lnTo>
                <a:lnTo>
                  <a:pt x="833" y="385"/>
                </a:lnTo>
                <a:lnTo>
                  <a:pt x="834" y="386"/>
                </a:lnTo>
                <a:lnTo>
                  <a:pt x="835" y="387"/>
                </a:lnTo>
                <a:lnTo>
                  <a:pt x="836" y="388"/>
                </a:lnTo>
                <a:lnTo>
                  <a:pt x="837" y="388"/>
                </a:lnTo>
                <a:lnTo>
                  <a:pt x="839" y="389"/>
                </a:lnTo>
                <a:lnTo>
                  <a:pt x="840" y="390"/>
                </a:lnTo>
                <a:lnTo>
                  <a:pt x="842" y="391"/>
                </a:lnTo>
                <a:lnTo>
                  <a:pt x="844" y="391"/>
                </a:lnTo>
                <a:lnTo>
                  <a:pt x="847" y="392"/>
                </a:lnTo>
                <a:lnTo>
                  <a:pt x="848" y="393"/>
                </a:lnTo>
                <a:lnTo>
                  <a:pt x="849" y="393"/>
                </a:lnTo>
                <a:lnTo>
                  <a:pt x="851" y="394"/>
                </a:lnTo>
                <a:lnTo>
                  <a:pt x="852" y="395"/>
                </a:lnTo>
                <a:lnTo>
                  <a:pt x="853" y="395"/>
                </a:lnTo>
                <a:lnTo>
                  <a:pt x="854" y="397"/>
                </a:lnTo>
                <a:lnTo>
                  <a:pt x="855" y="397"/>
                </a:lnTo>
                <a:lnTo>
                  <a:pt x="855" y="398"/>
                </a:lnTo>
                <a:lnTo>
                  <a:pt x="856" y="398"/>
                </a:lnTo>
                <a:lnTo>
                  <a:pt x="858" y="399"/>
                </a:lnTo>
                <a:lnTo>
                  <a:pt x="861" y="399"/>
                </a:lnTo>
                <a:lnTo>
                  <a:pt x="862" y="400"/>
                </a:lnTo>
                <a:lnTo>
                  <a:pt x="864" y="400"/>
                </a:lnTo>
                <a:lnTo>
                  <a:pt x="865" y="400"/>
                </a:lnTo>
                <a:lnTo>
                  <a:pt x="866" y="400"/>
                </a:lnTo>
                <a:lnTo>
                  <a:pt x="866" y="401"/>
                </a:lnTo>
                <a:lnTo>
                  <a:pt x="867" y="401"/>
                </a:lnTo>
                <a:lnTo>
                  <a:pt x="868" y="402"/>
                </a:lnTo>
                <a:lnTo>
                  <a:pt x="869" y="403"/>
                </a:lnTo>
                <a:lnTo>
                  <a:pt x="869" y="403"/>
                </a:lnTo>
                <a:lnTo>
                  <a:pt x="871" y="404"/>
                </a:lnTo>
                <a:lnTo>
                  <a:pt x="871" y="404"/>
                </a:lnTo>
                <a:lnTo>
                  <a:pt x="872" y="404"/>
                </a:lnTo>
                <a:lnTo>
                  <a:pt x="872" y="405"/>
                </a:lnTo>
                <a:lnTo>
                  <a:pt x="872" y="406"/>
                </a:lnTo>
                <a:lnTo>
                  <a:pt x="872" y="406"/>
                </a:lnTo>
                <a:lnTo>
                  <a:pt x="873" y="408"/>
                </a:lnTo>
                <a:lnTo>
                  <a:pt x="873" y="411"/>
                </a:lnTo>
                <a:lnTo>
                  <a:pt x="873" y="412"/>
                </a:lnTo>
                <a:lnTo>
                  <a:pt x="873" y="413"/>
                </a:lnTo>
                <a:lnTo>
                  <a:pt x="874" y="414"/>
                </a:lnTo>
                <a:lnTo>
                  <a:pt x="874" y="415"/>
                </a:lnTo>
                <a:lnTo>
                  <a:pt x="875" y="415"/>
                </a:lnTo>
                <a:lnTo>
                  <a:pt x="875" y="416"/>
                </a:lnTo>
                <a:lnTo>
                  <a:pt x="877" y="418"/>
                </a:lnTo>
                <a:lnTo>
                  <a:pt x="878" y="419"/>
                </a:lnTo>
                <a:lnTo>
                  <a:pt x="880" y="420"/>
                </a:lnTo>
                <a:lnTo>
                  <a:pt x="882" y="422"/>
                </a:lnTo>
                <a:lnTo>
                  <a:pt x="885" y="424"/>
                </a:lnTo>
                <a:lnTo>
                  <a:pt x="886" y="424"/>
                </a:lnTo>
                <a:lnTo>
                  <a:pt x="890" y="426"/>
                </a:lnTo>
                <a:lnTo>
                  <a:pt x="891" y="427"/>
                </a:lnTo>
                <a:lnTo>
                  <a:pt x="893" y="428"/>
                </a:lnTo>
                <a:lnTo>
                  <a:pt x="894" y="429"/>
                </a:lnTo>
                <a:lnTo>
                  <a:pt x="895" y="430"/>
                </a:lnTo>
                <a:lnTo>
                  <a:pt x="896" y="431"/>
                </a:lnTo>
                <a:lnTo>
                  <a:pt x="897" y="432"/>
                </a:lnTo>
                <a:lnTo>
                  <a:pt x="897" y="433"/>
                </a:lnTo>
                <a:lnTo>
                  <a:pt x="897" y="434"/>
                </a:lnTo>
                <a:lnTo>
                  <a:pt x="897" y="435"/>
                </a:lnTo>
                <a:lnTo>
                  <a:pt x="897" y="436"/>
                </a:lnTo>
                <a:lnTo>
                  <a:pt x="897" y="438"/>
                </a:lnTo>
                <a:lnTo>
                  <a:pt x="897" y="441"/>
                </a:lnTo>
                <a:lnTo>
                  <a:pt x="896" y="442"/>
                </a:lnTo>
                <a:lnTo>
                  <a:pt x="896" y="443"/>
                </a:lnTo>
                <a:lnTo>
                  <a:pt x="896" y="444"/>
                </a:lnTo>
                <a:lnTo>
                  <a:pt x="896" y="445"/>
                </a:lnTo>
                <a:lnTo>
                  <a:pt x="897" y="446"/>
                </a:lnTo>
                <a:lnTo>
                  <a:pt x="897" y="450"/>
                </a:lnTo>
                <a:lnTo>
                  <a:pt x="898" y="451"/>
                </a:lnTo>
                <a:lnTo>
                  <a:pt x="898" y="453"/>
                </a:lnTo>
                <a:lnTo>
                  <a:pt x="898" y="454"/>
                </a:lnTo>
                <a:lnTo>
                  <a:pt x="897" y="455"/>
                </a:lnTo>
                <a:lnTo>
                  <a:pt x="897" y="457"/>
                </a:lnTo>
                <a:lnTo>
                  <a:pt x="896" y="459"/>
                </a:lnTo>
                <a:lnTo>
                  <a:pt x="895" y="462"/>
                </a:lnTo>
                <a:lnTo>
                  <a:pt x="893" y="467"/>
                </a:lnTo>
                <a:lnTo>
                  <a:pt x="892" y="468"/>
                </a:lnTo>
                <a:lnTo>
                  <a:pt x="891" y="469"/>
                </a:lnTo>
                <a:lnTo>
                  <a:pt x="889" y="472"/>
                </a:lnTo>
                <a:lnTo>
                  <a:pt x="888" y="473"/>
                </a:lnTo>
                <a:lnTo>
                  <a:pt x="888" y="474"/>
                </a:lnTo>
                <a:lnTo>
                  <a:pt x="888" y="475"/>
                </a:lnTo>
                <a:lnTo>
                  <a:pt x="887" y="476"/>
                </a:lnTo>
                <a:lnTo>
                  <a:pt x="887" y="477"/>
                </a:lnTo>
                <a:lnTo>
                  <a:pt x="887" y="482"/>
                </a:lnTo>
                <a:lnTo>
                  <a:pt x="886" y="487"/>
                </a:lnTo>
                <a:lnTo>
                  <a:pt x="885" y="492"/>
                </a:lnTo>
                <a:lnTo>
                  <a:pt x="885" y="495"/>
                </a:lnTo>
                <a:lnTo>
                  <a:pt x="885" y="496"/>
                </a:lnTo>
                <a:lnTo>
                  <a:pt x="885" y="496"/>
                </a:lnTo>
                <a:lnTo>
                  <a:pt x="885" y="497"/>
                </a:lnTo>
                <a:lnTo>
                  <a:pt x="884" y="498"/>
                </a:lnTo>
                <a:lnTo>
                  <a:pt x="883" y="499"/>
                </a:lnTo>
                <a:lnTo>
                  <a:pt x="882" y="499"/>
                </a:lnTo>
                <a:lnTo>
                  <a:pt x="881" y="500"/>
                </a:lnTo>
                <a:lnTo>
                  <a:pt x="878" y="503"/>
                </a:lnTo>
                <a:lnTo>
                  <a:pt x="875" y="505"/>
                </a:lnTo>
                <a:lnTo>
                  <a:pt x="874" y="506"/>
                </a:lnTo>
                <a:lnTo>
                  <a:pt x="873" y="506"/>
                </a:lnTo>
                <a:lnTo>
                  <a:pt x="872" y="507"/>
                </a:lnTo>
                <a:lnTo>
                  <a:pt x="871" y="507"/>
                </a:lnTo>
                <a:lnTo>
                  <a:pt x="870" y="508"/>
                </a:lnTo>
                <a:lnTo>
                  <a:pt x="869" y="508"/>
                </a:lnTo>
                <a:lnTo>
                  <a:pt x="866" y="508"/>
                </a:lnTo>
                <a:lnTo>
                  <a:pt x="865" y="508"/>
                </a:lnTo>
                <a:lnTo>
                  <a:pt x="864" y="509"/>
                </a:lnTo>
                <a:lnTo>
                  <a:pt x="862" y="510"/>
                </a:lnTo>
                <a:lnTo>
                  <a:pt x="861" y="510"/>
                </a:lnTo>
                <a:lnTo>
                  <a:pt x="860" y="511"/>
                </a:lnTo>
                <a:lnTo>
                  <a:pt x="859" y="511"/>
                </a:lnTo>
                <a:lnTo>
                  <a:pt x="858" y="512"/>
                </a:lnTo>
                <a:lnTo>
                  <a:pt x="857" y="514"/>
                </a:lnTo>
                <a:lnTo>
                  <a:pt x="855" y="515"/>
                </a:lnTo>
                <a:lnTo>
                  <a:pt x="855" y="516"/>
                </a:lnTo>
                <a:lnTo>
                  <a:pt x="854" y="517"/>
                </a:lnTo>
                <a:lnTo>
                  <a:pt x="854" y="518"/>
                </a:lnTo>
                <a:lnTo>
                  <a:pt x="854" y="518"/>
                </a:lnTo>
                <a:lnTo>
                  <a:pt x="853" y="519"/>
                </a:lnTo>
                <a:lnTo>
                  <a:pt x="853" y="520"/>
                </a:lnTo>
                <a:lnTo>
                  <a:pt x="853" y="521"/>
                </a:lnTo>
                <a:lnTo>
                  <a:pt x="853" y="522"/>
                </a:lnTo>
                <a:lnTo>
                  <a:pt x="853" y="523"/>
                </a:lnTo>
                <a:lnTo>
                  <a:pt x="854" y="524"/>
                </a:lnTo>
                <a:lnTo>
                  <a:pt x="855" y="528"/>
                </a:lnTo>
                <a:lnTo>
                  <a:pt x="856" y="530"/>
                </a:lnTo>
                <a:lnTo>
                  <a:pt x="856" y="531"/>
                </a:lnTo>
                <a:lnTo>
                  <a:pt x="856" y="532"/>
                </a:lnTo>
                <a:lnTo>
                  <a:pt x="857" y="533"/>
                </a:lnTo>
                <a:lnTo>
                  <a:pt x="857" y="533"/>
                </a:lnTo>
                <a:lnTo>
                  <a:pt x="857" y="534"/>
                </a:lnTo>
                <a:lnTo>
                  <a:pt x="856" y="535"/>
                </a:lnTo>
                <a:lnTo>
                  <a:pt x="856" y="536"/>
                </a:lnTo>
                <a:lnTo>
                  <a:pt x="856" y="536"/>
                </a:lnTo>
                <a:lnTo>
                  <a:pt x="855" y="536"/>
                </a:lnTo>
                <a:lnTo>
                  <a:pt x="855" y="537"/>
                </a:lnTo>
                <a:lnTo>
                  <a:pt x="854" y="538"/>
                </a:lnTo>
                <a:lnTo>
                  <a:pt x="854" y="538"/>
                </a:lnTo>
                <a:lnTo>
                  <a:pt x="853" y="539"/>
                </a:lnTo>
                <a:lnTo>
                  <a:pt x="852" y="539"/>
                </a:lnTo>
                <a:lnTo>
                  <a:pt x="850" y="539"/>
                </a:lnTo>
                <a:lnTo>
                  <a:pt x="849" y="539"/>
                </a:lnTo>
                <a:lnTo>
                  <a:pt x="848" y="539"/>
                </a:lnTo>
                <a:lnTo>
                  <a:pt x="846" y="539"/>
                </a:lnTo>
                <a:lnTo>
                  <a:pt x="842" y="539"/>
                </a:lnTo>
                <a:lnTo>
                  <a:pt x="839" y="539"/>
                </a:lnTo>
                <a:lnTo>
                  <a:pt x="839" y="539"/>
                </a:lnTo>
                <a:lnTo>
                  <a:pt x="838" y="539"/>
                </a:lnTo>
                <a:lnTo>
                  <a:pt x="837" y="540"/>
                </a:lnTo>
                <a:lnTo>
                  <a:pt x="836" y="540"/>
                </a:lnTo>
                <a:lnTo>
                  <a:pt x="835" y="541"/>
                </a:lnTo>
                <a:lnTo>
                  <a:pt x="834" y="542"/>
                </a:lnTo>
                <a:lnTo>
                  <a:pt x="833" y="544"/>
                </a:lnTo>
                <a:lnTo>
                  <a:pt x="830" y="547"/>
                </a:lnTo>
                <a:lnTo>
                  <a:pt x="829" y="548"/>
                </a:lnTo>
                <a:lnTo>
                  <a:pt x="829" y="549"/>
                </a:lnTo>
                <a:lnTo>
                  <a:pt x="827" y="550"/>
                </a:lnTo>
                <a:lnTo>
                  <a:pt x="825" y="552"/>
                </a:lnTo>
                <a:lnTo>
                  <a:pt x="823" y="553"/>
                </a:lnTo>
                <a:lnTo>
                  <a:pt x="822" y="553"/>
                </a:lnTo>
                <a:lnTo>
                  <a:pt x="820" y="554"/>
                </a:lnTo>
                <a:lnTo>
                  <a:pt x="817" y="555"/>
                </a:lnTo>
                <a:lnTo>
                  <a:pt x="815" y="555"/>
                </a:lnTo>
                <a:lnTo>
                  <a:pt x="813" y="556"/>
                </a:lnTo>
                <a:lnTo>
                  <a:pt x="808" y="557"/>
                </a:lnTo>
                <a:lnTo>
                  <a:pt x="806" y="558"/>
                </a:lnTo>
                <a:lnTo>
                  <a:pt x="803" y="559"/>
                </a:lnTo>
                <a:lnTo>
                  <a:pt x="801" y="559"/>
                </a:lnTo>
                <a:lnTo>
                  <a:pt x="799" y="560"/>
                </a:lnTo>
                <a:lnTo>
                  <a:pt x="797" y="561"/>
                </a:lnTo>
                <a:lnTo>
                  <a:pt x="792" y="564"/>
                </a:lnTo>
                <a:lnTo>
                  <a:pt x="791" y="564"/>
                </a:lnTo>
                <a:lnTo>
                  <a:pt x="790" y="565"/>
                </a:lnTo>
                <a:lnTo>
                  <a:pt x="788" y="565"/>
                </a:lnTo>
                <a:lnTo>
                  <a:pt x="787" y="566"/>
                </a:lnTo>
                <a:lnTo>
                  <a:pt x="786" y="566"/>
                </a:lnTo>
                <a:lnTo>
                  <a:pt x="785" y="566"/>
                </a:lnTo>
                <a:lnTo>
                  <a:pt x="784" y="565"/>
                </a:lnTo>
                <a:lnTo>
                  <a:pt x="783" y="565"/>
                </a:lnTo>
                <a:lnTo>
                  <a:pt x="783" y="565"/>
                </a:lnTo>
                <a:lnTo>
                  <a:pt x="782" y="565"/>
                </a:lnTo>
                <a:lnTo>
                  <a:pt x="780" y="564"/>
                </a:lnTo>
                <a:lnTo>
                  <a:pt x="780" y="564"/>
                </a:lnTo>
                <a:lnTo>
                  <a:pt x="779" y="563"/>
                </a:lnTo>
                <a:lnTo>
                  <a:pt x="778" y="564"/>
                </a:lnTo>
                <a:lnTo>
                  <a:pt x="777" y="564"/>
                </a:lnTo>
                <a:lnTo>
                  <a:pt x="776" y="564"/>
                </a:lnTo>
                <a:lnTo>
                  <a:pt x="774" y="565"/>
                </a:lnTo>
                <a:lnTo>
                  <a:pt x="773" y="565"/>
                </a:lnTo>
                <a:lnTo>
                  <a:pt x="773" y="566"/>
                </a:lnTo>
                <a:lnTo>
                  <a:pt x="772" y="566"/>
                </a:lnTo>
                <a:lnTo>
                  <a:pt x="771" y="567"/>
                </a:lnTo>
                <a:lnTo>
                  <a:pt x="771" y="568"/>
                </a:lnTo>
                <a:lnTo>
                  <a:pt x="770" y="569"/>
                </a:lnTo>
                <a:lnTo>
                  <a:pt x="770" y="570"/>
                </a:lnTo>
                <a:lnTo>
                  <a:pt x="769" y="570"/>
                </a:lnTo>
                <a:lnTo>
                  <a:pt x="768" y="573"/>
                </a:lnTo>
                <a:lnTo>
                  <a:pt x="768" y="574"/>
                </a:lnTo>
                <a:lnTo>
                  <a:pt x="766" y="577"/>
                </a:lnTo>
                <a:lnTo>
                  <a:pt x="765" y="581"/>
                </a:lnTo>
                <a:lnTo>
                  <a:pt x="764" y="583"/>
                </a:lnTo>
                <a:lnTo>
                  <a:pt x="763" y="584"/>
                </a:lnTo>
                <a:lnTo>
                  <a:pt x="762" y="585"/>
                </a:lnTo>
                <a:lnTo>
                  <a:pt x="754" y="595"/>
                </a:lnTo>
                <a:lnTo>
                  <a:pt x="753" y="596"/>
                </a:lnTo>
                <a:lnTo>
                  <a:pt x="753" y="597"/>
                </a:lnTo>
                <a:lnTo>
                  <a:pt x="752" y="599"/>
                </a:lnTo>
                <a:lnTo>
                  <a:pt x="752" y="600"/>
                </a:lnTo>
                <a:lnTo>
                  <a:pt x="751" y="602"/>
                </a:lnTo>
                <a:lnTo>
                  <a:pt x="751" y="603"/>
                </a:lnTo>
                <a:lnTo>
                  <a:pt x="751" y="604"/>
                </a:lnTo>
                <a:lnTo>
                  <a:pt x="751" y="606"/>
                </a:lnTo>
                <a:lnTo>
                  <a:pt x="750" y="607"/>
                </a:lnTo>
                <a:lnTo>
                  <a:pt x="751" y="609"/>
                </a:lnTo>
                <a:lnTo>
                  <a:pt x="751" y="610"/>
                </a:lnTo>
                <a:lnTo>
                  <a:pt x="751" y="612"/>
                </a:lnTo>
                <a:lnTo>
                  <a:pt x="751" y="614"/>
                </a:lnTo>
                <a:lnTo>
                  <a:pt x="752" y="615"/>
                </a:lnTo>
                <a:lnTo>
                  <a:pt x="752" y="617"/>
                </a:lnTo>
                <a:lnTo>
                  <a:pt x="753" y="618"/>
                </a:lnTo>
                <a:lnTo>
                  <a:pt x="753" y="619"/>
                </a:lnTo>
                <a:lnTo>
                  <a:pt x="754" y="620"/>
                </a:lnTo>
                <a:lnTo>
                  <a:pt x="755" y="621"/>
                </a:lnTo>
                <a:lnTo>
                  <a:pt x="756" y="621"/>
                </a:lnTo>
                <a:lnTo>
                  <a:pt x="761" y="624"/>
                </a:lnTo>
                <a:lnTo>
                  <a:pt x="763" y="625"/>
                </a:lnTo>
                <a:lnTo>
                  <a:pt x="767" y="626"/>
                </a:lnTo>
                <a:lnTo>
                  <a:pt x="768" y="626"/>
                </a:lnTo>
                <a:lnTo>
                  <a:pt x="770" y="627"/>
                </a:lnTo>
                <a:lnTo>
                  <a:pt x="771" y="628"/>
                </a:lnTo>
                <a:lnTo>
                  <a:pt x="772" y="628"/>
                </a:lnTo>
                <a:lnTo>
                  <a:pt x="772" y="629"/>
                </a:lnTo>
                <a:lnTo>
                  <a:pt x="773" y="630"/>
                </a:lnTo>
                <a:lnTo>
                  <a:pt x="774" y="630"/>
                </a:lnTo>
                <a:lnTo>
                  <a:pt x="775" y="633"/>
                </a:lnTo>
                <a:lnTo>
                  <a:pt x="777" y="635"/>
                </a:lnTo>
                <a:lnTo>
                  <a:pt x="777" y="636"/>
                </a:lnTo>
                <a:lnTo>
                  <a:pt x="778" y="638"/>
                </a:lnTo>
                <a:lnTo>
                  <a:pt x="778" y="639"/>
                </a:lnTo>
                <a:lnTo>
                  <a:pt x="779" y="640"/>
                </a:lnTo>
                <a:lnTo>
                  <a:pt x="779" y="642"/>
                </a:lnTo>
                <a:lnTo>
                  <a:pt x="779" y="643"/>
                </a:lnTo>
                <a:lnTo>
                  <a:pt x="779" y="645"/>
                </a:lnTo>
                <a:lnTo>
                  <a:pt x="779" y="646"/>
                </a:lnTo>
                <a:lnTo>
                  <a:pt x="778" y="647"/>
                </a:lnTo>
                <a:lnTo>
                  <a:pt x="778" y="648"/>
                </a:lnTo>
                <a:lnTo>
                  <a:pt x="778" y="650"/>
                </a:lnTo>
                <a:lnTo>
                  <a:pt x="777" y="651"/>
                </a:lnTo>
                <a:lnTo>
                  <a:pt x="776" y="651"/>
                </a:lnTo>
                <a:lnTo>
                  <a:pt x="776" y="652"/>
                </a:lnTo>
                <a:lnTo>
                  <a:pt x="775" y="653"/>
                </a:lnTo>
                <a:lnTo>
                  <a:pt x="774" y="654"/>
                </a:lnTo>
                <a:lnTo>
                  <a:pt x="772" y="656"/>
                </a:lnTo>
                <a:lnTo>
                  <a:pt x="770" y="657"/>
                </a:lnTo>
                <a:lnTo>
                  <a:pt x="769" y="657"/>
                </a:lnTo>
                <a:lnTo>
                  <a:pt x="768" y="658"/>
                </a:lnTo>
                <a:lnTo>
                  <a:pt x="766" y="658"/>
                </a:lnTo>
                <a:lnTo>
                  <a:pt x="765" y="658"/>
                </a:lnTo>
                <a:lnTo>
                  <a:pt x="764" y="658"/>
                </a:lnTo>
                <a:lnTo>
                  <a:pt x="761" y="658"/>
                </a:lnTo>
                <a:lnTo>
                  <a:pt x="760" y="658"/>
                </a:lnTo>
                <a:lnTo>
                  <a:pt x="757" y="658"/>
                </a:lnTo>
                <a:lnTo>
                  <a:pt x="755" y="657"/>
                </a:lnTo>
                <a:lnTo>
                  <a:pt x="754" y="657"/>
                </a:lnTo>
                <a:lnTo>
                  <a:pt x="754" y="658"/>
                </a:lnTo>
                <a:lnTo>
                  <a:pt x="753" y="658"/>
                </a:lnTo>
                <a:lnTo>
                  <a:pt x="752" y="658"/>
                </a:lnTo>
                <a:lnTo>
                  <a:pt x="751" y="659"/>
                </a:lnTo>
                <a:lnTo>
                  <a:pt x="749" y="660"/>
                </a:lnTo>
                <a:lnTo>
                  <a:pt x="749" y="661"/>
                </a:lnTo>
                <a:lnTo>
                  <a:pt x="748" y="661"/>
                </a:lnTo>
                <a:lnTo>
                  <a:pt x="748" y="662"/>
                </a:lnTo>
                <a:lnTo>
                  <a:pt x="747" y="662"/>
                </a:lnTo>
                <a:lnTo>
                  <a:pt x="746" y="665"/>
                </a:lnTo>
                <a:lnTo>
                  <a:pt x="746" y="667"/>
                </a:lnTo>
                <a:lnTo>
                  <a:pt x="745" y="668"/>
                </a:lnTo>
                <a:lnTo>
                  <a:pt x="744" y="670"/>
                </a:lnTo>
                <a:lnTo>
                  <a:pt x="743" y="670"/>
                </a:lnTo>
                <a:lnTo>
                  <a:pt x="743" y="671"/>
                </a:lnTo>
                <a:lnTo>
                  <a:pt x="742" y="671"/>
                </a:lnTo>
                <a:lnTo>
                  <a:pt x="742" y="671"/>
                </a:lnTo>
                <a:lnTo>
                  <a:pt x="741" y="671"/>
                </a:lnTo>
                <a:lnTo>
                  <a:pt x="741" y="671"/>
                </a:lnTo>
                <a:lnTo>
                  <a:pt x="740" y="671"/>
                </a:lnTo>
                <a:lnTo>
                  <a:pt x="739" y="670"/>
                </a:lnTo>
                <a:lnTo>
                  <a:pt x="737" y="668"/>
                </a:lnTo>
                <a:lnTo>
                  <a:pt x="735" y="668"/>
                </a:lnTo>
                <a:lnTo>
                  <a:pt x="735" y="667"/>
                </a:lnTo>
                <a:lnTo>
                  <a:pt x="733" y="667"/>
                </a:lnTo>
                <a:lnTo>
                  <a:pt x="730" y="666"/>
                </a:lnTo>
                <a:lnTo>
                  <a:pt x="729" y="666"/>
                </a:lnTo>
                <a:lnTo>
                  <a:pt x="727" y="665"/>
                </a:lnTo>
                <a:lnTo>
                  <a:pt x="723" y="664"/>
                </a:lnTo>
                <a:lnTo>
                  <a:pt x="723" y="663"/>
                </a:lnTo>
                <a:lnTo>
                  <a:pt x="722" y="663"/>
                </a:lnTo>
                <a:lnTo>
                  <a:pt x="722" y="663"/>
                </a:lnTo>
                <a:lnTo>
                  <a:pt x="721" y="663"/>
                </a:lnTo>
                <a:lnTo>
                  <a:pt x="719" y="664"/>
                </a:lnTo>
                <a:lnTo>
                  <a:pt x="717" y="665"/>
                </a:lnTo>
                <a:lnTo>
                  <a:pt x="712" y="667"/>
                </a:lnTo>
                <a:lnTo>
                  <a:pt x="709" y="668"/>
                </a:lnTo>
                <a:lnTo>
                  <a:pt x="708" y="668"/>
                </a:lnTo>
                <a:lnTo>
                  <a:pt x="706" y="669"/>
                </a:lnTo>
                <a:lnTo>
                  <a:pt x="704" y="669"/>
                </a:lnTo>
                <a:lnTo>
                  <a:pt x="702" y="669"/>
                </a:lnTo>
                <a:lnTo>
                  <a:pt x="700" y="669"/>
                </a:lnTo>
                <a:lnTo>
                  <a:pt x="698" y="669"/>
                </a:lnTo>
                <a:lnTo>
                  <a:pt x="697" y="669"/>
                </a:lnTo>
                <a:lnTo>
                  <a:pt x="691" y="668"/>
                </a:lnTo>
                <a:lnTo>
                  <a:pt x="689" y="668"/>
                </a:lnTo>
                <a:lnTo>
                  <a:pt x="685" y="668"/>
                </a:lnTo>
                <a:lnTo>
                  <a:pt x="684" y="667"/>
                </a:lnTo>
                <a:lnTo>
                  <a:pt x="682" y="667"/>
                </a:lnTo>
                <a:lnTo>
                  <a:pt x="680" y="667"/>
                </a:lnTo>
                <a:lnTo>
                  <a:pt x="675" y="665"/>
                </a:lnTo>
                <a:lnTo>
                  <a:pt x="674" y="665"/>
                </a:lnTo>
                <a:lnTo>
                  <a:pt x="672" y="665"/>
                </a:lnTo>
                <a:lnTo>
                  <a:pt x="671" y="665"/>
                </a:lnTo>
                <a:lnTo>
                  <a:pt x="670" y="665"/>
                </a:lnTo>
                <a:lnTo>
                  <a:pt x="669" y="666"/>
                </a:lnTo>
                <a:lnTo>
                  <a:pt x="668" y="666"/>
                </a:lnTo>
                <a:lnTo>
                  <a:pt x="668" y="666"/>
                </a:lnTo>
                <a:lnTo>
                  <a:pt x="667" y="667"/>
                </a:lnTo>
                <a:lnTo>
                  <a:pt x="666" y="667"/>
                </a:lnTo>
                <a:lnTo>
                  <a:pt x="666" y="668"/>
                </a:lnTo>
                <a:lnTo>
                  <a:pt x="665" y="669"/>
                </a:lnTo>
                <a:lnTo>
                  <a:pt x="665" y="669"/>
                </a:lnTo>
                <a:lnTo>
                  <a:pt x="665" y="670"/>
                </a:lnTo>
                <a:lnTo>
                  <a:pt x="665" y="671"/>
                </a:lnTo>
                <a:lnTo>
                  <a:pt x="665" y="672"/>
                </a:lnTo>
                <a:lnTo>
                  <a:pt x="666" y="675"/>
                </a:lnTo>
                <a:lnTo>
                  <a:pt x="666" y="676"/>
                </a:lnTo>
                <a:lnTo>
                  <a:pt x="666" y="677"/>
                </a:lnTo>
                <a:lnTo>
                  <a:pt x="666" y="677"/>
                </a:lnTo>
                <a:lnTo>
                  <a:pt x="666" y="678"/>
                </a:lnTo>
                <a:lnTo>
                  <a:pt x="666" y="678"/>
                </a:lnTo>
                <a:lnTo>
                  <a:pt x="665" y="679"/>
                </a:lnTo>
                <a:lnTo>
                  <a:pt x="665" y="679"/>
                </a:lnTo>
                <a:lnTo>
                  <a:pt x="664" y="680"/>
                </a:lnTo>
                <a:lnTo>
                  <a:pt x="663" y="680"/>
                </a:lnTo>
                <a:lnTo>
                  <a:pt x="662" y="681"/>
                </a:lnTo>
                <a:lnTo>
                  <a:pt x="660" y="681"/>
                </a:lnTo>
                <a:lnTo>
                  <a:pt x="654" y="683"/>
                </a:lnTo>
                <a:lnTo>
                  <a:pt x="652" y="683"/>
                </a:lnTo>
                <a:lnTo>
                  <a:pt x="652" y="684"/>
                </a:lnTo>
                <a:lnTo>
                  <a:pt x="651" y="684"/>
                </a:lnTo>
                <a:lnTo>
                  <a:pt x="651" y="684"/>
                </a:lnTo>
                <a:lnTo>
                  <a:pt x="650" y="685"/>
                </a:lnTo>
                <a:lnTo>
                  <a:pt x="650" y="686"/>
                </a:lnTo>
                <a:lnTo>
                  <a:pt x="649" y="687"/>
                </a:lnTo>
                <a:lnTo>
                  <a:pt x="649" y="688"/>
                </a:lnTo>
                <a:lnTo>
                  <a:pt x="649" y="689"/>
                </a:lnTo>
                <a:lnTo>
                  <a:pt x="648" y="690"/>
                </a:lnTo>
                <a:lnTo>
                  <a:pt x="648" y="694"/>
                </a:lnTo>
                <a:lnTo>
                  <a:pt x="647" y="696"/>
                </a:lnTo>
                <a:lnTo>
                  <a:pt x="647" y="697"/>
                </a:lnTo>
                <a:lnTo>
                  <a:pt x="645" y="700"/>
                </a:lnTo>
                <a:lnTo>
                  <a:pt x="645" y="701"/>
                </a:lnTo>
                <a:lnTo>
                  <a:pt x="644" y="701"/>
                </a:lnTo>
                <a:lnTo>
                  <a:pt x="643" y="702"/>
                </a:lnTo>
                <a:lnTo>
                  <a:pt x="643" y="702"/>
                </a:lnTo>
                <a:lnTo>
                  <a:pt x="642" y="702"/>
                </a:lnTo>
                <a:lnTo>
                  <a:pt x="641" y="702"/>
                </a:lnTo>
                <a:lnTo>
                  <a:pt x="640" y="702"/>
                </a:lnTo>
                <a:lnTo>
                  <a:pt x="639" y="702"/>
                </a:lnTo>
                <a:lnTo>
                  <a:pt x="638" y="702"/>
                </a:lnTo>
                <a:lnTo>
                  <a:pt x="637" y="702"/>
                </a:lnTo>
                <a:lnTo>
                  <a:pt x="636" y="702"/>
                </a:lnTo>
                <a:lnTo>
                  <a:pt x="635" y="701"/>
                </a:lnTo>
                <a:lnTo>
                  <a:pt x="634" y="701"/>
                </a:lnTo>
                <a:lnTo>
                  <a:pt x="633" y="700"/>
                </a:lnTo>
                <a:lnTo>
                  <a:pt x="631" y="699"/>
                </a:lnTo>
                <a:lnTo>
                  <a:pt x="631" y="698"/>
                </a:lnTo>
                <a:lnTo>
                  <a:pt x="630" y="697"/>
                </a:lnTo>
                <a:lnTo>
                  <a:pt x="629" y="696"/>
                </a:lnTo>
                <a:lnTo>
                  <a:pt x="628" y="694"/>
                </a:lnTo>
                <a:lnTo>
                  <a:pt x="626" y="690"/>
                </a:lnTo>
                <a:lnTo>
                  <a:pt x="624" y="686"/>
                </a:lnTo>
                <a:lnTo>
                  <a:pt x="623" y="684"/>
                </a:lnTo>
                <a:lnTo>
                  <a:pt x="622" y="682"/>
                </a:lnTo>
                <a:lnTo>
                  <a:pt x="621" y="680"/>
                </a:lnTo>
                <a:lnTo>
                  <a:pt x="620" y="678"/>
                </a:lnTo>
                <a:lnTo>
                  <a:pt x="620" y="677"/>
                </a:lnTo>
                <a:lnTo>
                  <a:pt x="619" y="677"/>
                </a:lnTo>
                <a:lnTo>
                  <a:pt x="619" y="677"/>
                </a:lnTo>
                <a:lnTo>
                  <a:pt x="618" y="676"/>
                </a:lnTo>
                <a:lnTo>
                  <a:pt x="618" y="676"/>
                </a:lnTo>
                <a:lnTo>
                  <a:pt x="617" y="676"/>
                </a:lnTo>
                <a:lnTo>
                  <a:pt x="617" y="676"/>
                </a:lnTo>
                <a:lnTo>
                  <a:pt x="615" y="677"/>
                </a:lnTo>
                <a:lnTo>
                  <a:pt x="614" y="677"/>
                </a:lnTo>
                <a:lnTo>
                  <a:pt x="613" y="678"/>
                </a:lnTo>
                <a:lnTo>
                  <a:pt x="611" y="679"/>
                </a:lnTo>
                <a:lnTo>
                  <a:pt x="610" y="679"/>
                </a:lnTo>
                <a:lnTo>
                  <a:pt x="609" y="680"/>
                </a:lnTo>
                <a:lnTo>
                  <a:pt x="609" y="680"/>
                </a:lnTo>
                <a:lnTo>
                  <a:pt x="608" y="679"/>
                </a:lnTo>
                <a:lnTo>
                  <a:pt x="608" y="679"/>
                </a:lnTo>
                <a:lnTo>
                  <a:pt x="606" y="679"/>
                </a:lnTo>
                <a:lnTo>
                  <a:pt x="605" y="678"/>
                </a:lnTo>
                <a:lnTo>
                  <a:pt x="604" y="677"/>
                </a:lnTo>
                <a:lnTo>
                  <a:pt x="602" y="676"/>
                </a:lnTo>
                <a:lnTo>
                  <a:pt x="600" y="674"/>
                </a:lnTo>
                <a:lnTo>
                  <a:pt x="595" y="670"/>
                </a:lnTo>
                <a:lnTo>
                  <a:pt x="594" y="669"/>
                </a:lnTo>
                <a:lnTo>
                  <a:pt x="593" y="668"/>
                </a:lnTo>
                <a:lnTo>
                  <a:pt x="592" y="667"/>
                </a:lnTo>
                <a:lnTo>
                  <a:pt x="590" y="667"/>
                </a:lnTo>
                <a:lnTo>
                  <a:pt x="585" y="664"/>
                </a:lnTo>
                <a:lnTo>
                  <a:pt x="582" y="663"/>
                </a:lnTo>
                <a:lnTo>
                  <a:pt x="581" y="662"/>
                </a:lnTo>
                <a:lnTo>
                  <a:pt x="578" y="660"/>
                </a:lnTo>
                <a:lnTo>
                  <a:pt x="577" y="659"/>
                </a:lnTo>
                <a:lnTo>
                  <a:pt x="576" y="659"/>
                </a:lnTo>
                <a:lnTo>
                  <a:pt x="575" y="659"/>
                </a:lnTo>
                <a:lnTo>
                  <a:pt x="574" y="659"/>
                </a:lnTo>
                <a:lnTo>
                  <a:pt x="574" y="659"/>
                </a:lnTo>
                <a:lnTo>
                  <a:pt x="573" y="659"/>
                </a:lnTo>
                <a:lnTo>
                  <a:pt x="572" y="659"/>
                </a:lnTo>
                <a:lnTo>
                  <a:pt x="570" y="661"/>
                </a:lnTo>
                <a:lnTo>
                  <a:pt x="567" y="663"/>
                </a:lnTo>
                <a:lnTo>
                  <a:pt x="566" y="664"/>
                </a:lnTo>
                <a:lnTo>
                  <a:pt x="566" y="665"/>
                </a:lnTo>
                <a:lnTo>
                  <a:pt x="565" y="666"/>
                </a:lnTo>
                <a:lnTo>
                  <a:pt x="564" y="667"/>
                </a:lnTo>
                <a:lnTo>
                  <a:pt x="563" y="668"/>
                </a:lnTo>
                <a:lnTo>
                  <a:pt x="563" y="669"/>
                </a:lnTo>
                <a:lnTo>
                  <a:pt x="561" y="670"/>
                </a:lnTo>
                <a:lnTo>
                  <a:pt x="560" y="671"/>
                </a:lnTo>
                <a:lnTo>
                  <a:pt x="560" y="672"/>
                </a:lnTo>
                <a:lnTo>
                  <a:pt x="559" y="673"/>
                </a:lnTo>
                <a:lnTo>
                  <a:pt x="559" y="673"/>
                </a:lnTo>
                <a:lnTo>
                  <a:pt x="559" y="674"/>
                </a:lnTo>
                <a:lnTo>
                  <a:pt x="559" y="676"/>
                </a:lnTo>
                <a:lnTo>
                  <a:pt x="559" y="678"/>
                </a:lnTo>
                <a:lnTo>
                  <a:pt x="558" y="679"/>
                </a:lnTo>
                <a:lnTo>
                  <a:pt x="557" y="683"/>
                </a:lnTo>
                <a:lnTo>
                  <a:pt x="557" y="684"/>
                </a:lnTo>
                <a:lnTo>
                  <a:pt x="557" y="686"/>
                </a:lnTo>
                <a:lnTo>
                  <a:pt x="557" y="687"/>
                </a:lnTo>
                <a:lnTo>
                  <a:pt x="557" y="688"/>
                </a:lnTo>
                <a:lnTo>
                  <a:pt x="558" y="690"/>
                </a:lnTo>
                <a:lnTo>
                  <a:pt x="559" y="693"/>
                </a:lnTo>
                <a:lnTo>
                  <a:pt x="559" y="696"/>
                </a:lnTo>
                <a:lnTo>
                  <a:pt x="560" y="697"/>
                </a:lnTo>
                <a:lnTo>
                  <a:pt x="560" y="698"/>
                </a:lnTo>
                <a:lnTo>
                  <a:pt x="560" y="699"/>
                </a:lnTo>
                <a:lnTo>
                  <a:pt x="559" y="700"/>
                </a:lnTo>
                <a:lnTo>
                  <a:pt x="559" y="701"/>
                </a:lnTo>
                <a:lnTo>
                  <a:pt x="558" y="701"/>
                </a:lnTo>
                <a:lnTo>
                  <a:pt x="558" y="702"/>
                </a:lnTo>
                <a:lnTo>
                  <a:pt x="556" y="702"/>
                </a:lnTo>
                <a:lnTo>
                  <a:pt x="555" y="703"/>
                </a:lnTo>
                <a:lnTo>
                  <a:pt x="553" y="704"/>
                </a:lnTo>
                <a:lnTo>
                  <a:pt x="552" y="704"/>
                </a:lnTo>
                <a:lnTo>
                  <a:pt x="547" y="706"/>
                </a:lnTo>
                <a:lnTo>
                  <a:pt x="545" y="706"/>
                </a:lnTo>
                <a:lnTo>
                  <a:pt x="544" y="707"/>
                </a:lnTo>
                <a:lnTo>
                  <a:pt x="543" y="707"/>
                </a:lnTo>
                <a:lnTo>
                  <a:pt x="540" y="709"/>
                </a:lnTo>
                <a:lnTo>
                  <a:pt x="538" y="711"/>
                </a:lnTo>
                <a:lnTo>
                  <a:pt x="534" y="715"/>
                </a:lnTo>
                <a:lnTo>
                  <a:pt x="532" y="717"/>
                </a:lnTo>
                <a:lnTo>
                  <a:pt x="530" y="718"/>
                </a:lnTo>
                <a:lnTo>
                  <a:pt x="528" y="720"/>
                </a:lnTo>
                <a:lnTo>
                  <a:pt x="527" y="721"/>
                </a:lnTo>
                <a:lnTo>
                  <a:pt x="526" y="724"/>
                </a:lnTo>
                <a:lnTo>
                  <a:pt x="525" y="725"/>
                </a:lnTo>
                <a:lnTo>
                  <a:pt x="525" y="726"/>
                </a:lnTo>
                <a:lnTo>
                  <a:pt x="524" y="726"/>
                </a:lnTo>
                <a:lnTo>
                  <a:pt x="523" y="726"/>
                </a:lnTo>
                <a:lnTo>
                  <a:pt x="523" y="726"/>
                </a:lnTo>
                <a:lnTo>
                  <a:pt x="522" y="726"/>
                </a:lnTo>
                <a:lnTo>
                  <a:pt x="522" y="726"/>
                </a:lnTo>
                <a:lnTo>
                  <a:pt x="521" y="726"/>
                </a:lnTo>
                <a:lnTo>
                  <a:pt x="521" y="726"/>
                </a:lnTo>
                <a:lnTo>
                  <a:pt x="520" y="725"/>
                </a:lnTo>
                <a:lnTo>
                  <a:pt x="517" y="724"/>
                </a:lnTo>
                <a:lnTo>
                  <a:pt x="516" y="723"/>
                </a:lnTo>
                <a:lnTo>
                  <a:pt x="515" y="722"/>
                </a:lnTo>
                <a:lnTo>
                  <a:pt x="513" y="721"/>
                </a:lnTo>
                <a:lnTo>
                  <a:pt x="510" y="721"/>
                </a:lnTo>
                <a:lnTo>
                  <a:pt x="508" y="720"/>
                </a:lnTo>
                <a:lnTo>
                  <a:pt x="506" y="720"/>
                </a:lnTo>
                <a:lnTo>
                  <a:pt x="503" y="719"/>
                </a:lnTo>
                <a:lnTo>
                  <a:pt x="501" y="719"/>
                </a:lnTo>
                <a:lnTo>
                  <a:pt x="500" y="719"/>
                </a:lnTo>
                <a:lnTo>
                  <a:pt x="499" y="719"/>
                </a:lnTo>
                <a:lnTo>
                  <a:pt x="499" y="718"/>
                </a:lnTo>
                <a:lnTo>
                  <a:pt x="498" y="718"/>
                </a:lnTo>
                <a:lnTo>
                  <a:pt x="497" y="717"/>
                </a:lnTo>
                <a:lnTo>
                  <a:pt x="497" y="717"/>
                </a:lnTo>
                <a:lnTo>
                  <a:pt x="497" y="716"/>
                </a:lnTo>
                <a:lnTo>
                  <a:pt x="496" y="716"/>
                </a:lnTo>
                <a:lnTo>
                  <a:pt x="496" y="715"/>
                </a:lnTo>
                <a:lnTo>
                  <a:pt x="497" y="714"/>
                </a:lnTo>
                <a:lnTo>
                  <a:pt x="497" y="711"/>
                </a:lnTo>
                <a:lnTo>
                  <a:pt x="497" y="710"/>
                </a:lnTo>
                <a:lnTo>
                  <a:pt x="497" y="709"/>
                </a:lnTo>
                <a:lnTo>
                  <a:pt x="497" y="708"/>
                </a:lnTo>
                <a:lnTo>
                  <a:pt x="497" y="708"/>
                </a:lnTo>
                <a:lnTo>
                  <a:pt x="497" y="708"/>
                </a:lnTo>
                <a:lnTo>
                  <a:pt x="496" y="708"/>
                </a:lnTo>
                <a:lnTo>
                  <a:pt x="496" y="708"/>
                </a:lnTo>
                <a:lnTo>
                  <a:pt x="493" y="709"/>
                </a:lnTo>
                <a:lnTo>
                  <a:pt x="491" y="709"/>
                </a:lnTo>
                <a:lnTo>
                  <a:pt x="489" y="710"/>
                </a:lnTo>
                <a:lnTo>
                  <a:pt x="486" y="710"/>
                </a:lnTo>
                <a:lnTo>
                  <a:pt x="485" y="710"/>
                </a:lnTo>
                <a:lnTo>
                  <a:pt x="484" y="711"/>
                </a:lnTo>
                <a:lnTo>
                  <a:pt x="481" y="710"/>
                </a:lnTo>
                <a:lnTo>
                  <a:pt x="479" y="710"/>
                </a:lnTo>
                <a:lnTo>
                  <a:pt x="474" y="710"/>
                </a:lnTo>
                <a:lnTo>
                  <a:pt x="471" y="709"/>
                </a:lnTo>
                <a:lnTo>
                  <a:pt x="470" y="709"/>
                </a:lnTo>
                <a:lnTo>
                  <a:pt x="468" y="708"/>
                </a:lnTo>
                <a:lnTo>
                  <a:pt x="467" y="708"/>
                </a:lnTo>
                <a:lnTo>
                  <a:pt x="464" y="706"/>
                </a:lnTo>
                <a:lnTo>
                  <a:pt x="463" y="706"/>
                </a:lnTo>
                <a:lnTo>
                  <a:pt x="462" y="706"/>
                </a:lnTo>
                <a:lnTo>
                  <a:pt x="461" y="706"/>
                </a:lnTo>
                <a:lnTo>
                  <a:pt x="460" y="705"/>
                </a:lnTo>
                <a:lnTo>
                  <a:pt x="457" y="705"/>
                </a:lnTo>
                <a:lnTo>
                  <a:pt x="456" y="705"/>
                </a:lnTo>
                <a:lnTo>
                  <a:pt x="454" y="705"/>
                </a:lnTo>
                <a:lnTo>
                  <a:pt x="453" y="705"/>
                </a:lnTo>
                <a:lnTo>
                  <a:pt x="453" y="706"/>
                </a:lnTo>
                <a:lnTo>
                  <a:pt x="451" y="706"/>
                </a:lnTo>
                <a:lnTo>
                  <a:pt x="449" y="707"/>
                </a:lnTo>
                <a:lnTo>
                  <a:pt x="447" y="709"/>
                </a:lnTo>
                <a:lnTo>
                  <a:pt x="447" y="709"/>
                </a:lnTo>
                <a:lnTo>
                  <a:pt x="446" y="709"/>
                </a:lnTo>
                <a:lnTo>
                  <a:pt x="446" y="709"/>
                </a:lnTo>
                <a:lnTo>
                  <a:pt x="445" y="709"/>
                </a:lnTo>
                <a:lnTo>
                  <a:pt x="444" y="709"/>
                </a:lnTo>
                <a:lnTo>
                  <a:pt x="442" y="708"/>
                </a:lnTo>
                <a:lnTo>
                  <a:pt x="441" y="707"/>
                </a:lnTo>
                <a:lnTo>
                  <a:pt x="436" y="704"/>
                </a:lnTo>
                <a:lnTo>
                  <a:pt x="435" y="703"/>
                </a:lnTo>
                <a:lnTo>
                  <a:pt x="434" y="703"/>
                </a:lnTo>
                <a:lnTo>
                  <a:pt x="431" y="702"/>
                </a:lnTo>
                <a:lnTo>
                  <a:pt x="430" y="701"/>
                </a:lnTo>
                <a:lnTo>
                  <a:pt x="429" y="700"/>
                </a:lnTo>
                <a:lnTo>
                  <a:pt x="425" y="698"/>
                </a:lnTo>
                <a:lnTo>
                  <a:pt x="424" y="698"/>
                </a:lnTo>
                <a:lnTo>
                  <a:pt x="423" y="697"/>
                </a:lnTo>
                <a:lnTo>
                  <a:pt x="423" y="698"/>
                </a:lnTo>
                <a:lnTo>
                  <a:pt x="422" y="698"/>
                </a:lnTo>
                <a:lnTo>
                  <a:pt x="422" y="698"/>
                </a:lnTo>
                <a:lnTo>
                  <a:pt x="421" y="699"/>
                </a:lnTo>
                <a:lnTo>
                  <a:pt x="421" y="699"/>
                </a:lnTo>
                <a:lnTo>
                  <a:pt x="421" y="699"/>
                </a:lnTo>
                <a:lnTo>
                  <a:pt x="421" y="700"/>
                </a:lnTo>
                <a:lnTo>
                  <a:pt x="421" y="703"/>
                </a:lnTo>
                <a:lnTo>
                  <a:pt x="421" y="705"/>
                </a:lnTo>
                <a:lnTo>
                  <a:pt x="421" y="705"/>
                </a:lnTo>
                <a:lnTo>
                  <a:pt x="421" y="706"/>
                </a:lnTo>
                <a:lnTo>
                  <a:pt x="421" y="706"/>
                </a:lnTo>
                <a:lnTo>
                  <a:pt x="420" y="706"/>
                </a:lnTo>
                <a:lnTo>
                  <a:pt x="420" y="706"/>
                </a:lnTo>
                <a:lnTo>
                  <a:pt x="419" y="706"/>
                </a:lnTo>
                <a:lnTo>
                  <a:pt x="417" y="706"/>
                </a:lnTo>
                <a:lnTo>
                  <a:pt x="415" y="706"/>
                </a:lnTo>
                <a:lnTo>
                  <a:pt x="414" y="706"/>
                </a:lnTo>
                <a:lnTo>
                  <a:pt x="413" y="707"/>
                </a:lnTo>
                <a:lnTo>
                  <a:pt x="411" y="707"/>
                </a:lnTo>
                <a:lnTo>
                  <a:pt x="410" y="708"/>
                </a:lnTo>
                <a:lnTo>
                  <a:pt x="409" y="709"/>
                </a:lnTo>
                <a:lnTo>
                  <a:pt x="405" y="712"/>
                </a:lnTo>
                <a:lnTo>
                  <a:pt x="404" y="712"/>
                </a:lnTo>
                <a:lnTo>
                  <a:pt x="403" y="713"/>
                </a:lnTo>
                <a:lnTo>
                  <a:pt x="403" y="713"/>
                </a:lnTo>
                <a:lnTo>
                  <a:pt x="400" y="714"/>
                </a:lnTo>
                <a:lnTo>
                  <a:pt x="399" y="714"/>
                </a:lnTo>
                <a:lnTo>
                  <a:pt x="398" y="714"/>
                </a:lnTo>
                <a:lnTo>
                  <a:pt x="396" y="713"/>
                </a:lnTo>
                <a:lnTo>
                  <a:pt x="394" y="713"/>
                </a:lnTo>
                <a:lnTo>
                  <a:pt x="391" y="713"/>
                </a:lnTo>
                <a:lnTo>
                  <a:pt x="390" y="712"/>
                </a:lnTo>
                <a:lnTo>
                  <a:pt x="390" y="712"/>
                </a:lnTo>
                <a:lnTo>
                  <a:pt x="390" y="712"/>
                </a:lnTo>
                <a:lnTo>
                  <a:pt x="389" y="712"/>
                </a:lnTo>
                <a:lnTo>
                  <a:pt x="389" y="711"/>
                </a:lnTo>
                <a:lnTo>
                  <a:pt x="388" y="708"/>
                </a:lnTo>
                <a:lnTo>
                  <a:pt x="387" y="708"/>
                </a:lnTo>
                <a:lnTo>
                  <a:pt x="387" y="707"/>
                </a:lnTo>
                <a:lnTo>
                  <a:pt x="386" y="706"/>
                </a:lnTo>
                <a:lnTo>
                  <a:pt x="385" y="705"/>
                </a:lnTo>
                <a:lnTo>
                  <a:pt x="384" y="704"/>
                </a:lnTo>
                <a:lnTo>
                  <a:pt x="384" y="704"/>
                </a:lnTo>
                <a:lnTo>
                  <a:pt x="383" y="703"/>
                </a:lnTo>
                <a:lnTo>
                  <a:pt x="381" y="702"/>
                </a:lnTo>
                <a:lnTo>
                  <a:pt x="379" y="701"/>
                </a:lnTo>
                <a:lnTo>
                  <a:pt x="376" y="700"/>
                </a:lnTo>
                <a:lnTo>
                  <a:pt x="376" y="700"/>
                </a:lnTo>
                <a:lnTo>
                  <a:pt x="375" y="699"/>
                </a:lnTo>
                <a:lnTo>
                  <a:pt x="374" y="699"/>
                </a:lnTo>
                <a:lnTo>
                  <a:pt x="373" y="698"/>
                </a:lnTo>
                <a:lnTo>
                  <a:pt x="373" y="697"/>
                </a:lnTo>
                <a:lnTo>
                  <a:pt x="371" y="695"/>
                </a:lnTo>
                <a:lnTo>
                  <a:pt x="370" y="694"/>
                </a:lnTo>
                <a:lnTo>
                  <a:pt x="369" y="693"/>
                </a:lnTo>
                <a:lnTo>
                  <a:pt x="368" y="692"/>
                </a:lnTo>
                <a:lnTo>
                  <a:pt x="366" y="691"/>
                </a:lnTo>
                <a:lnTo>
                  <a:pt x="364" y="690"/>
                </a:lnTo>
                <a:lnTo>
                  <a:pt x="362" y="690"/>
                </a:lnTo>
                <a:lnTo>
                  <a:pt x="361" y="689"/>
                </a:lnTo>
                <a:lnTo>
                  <a:pt x="360" y="689"/>
                </a:lnTo>
                <a:lnTo>
                  <a:pt x="359" y="689"/>
                </a:lnTo>
                <a:lnTo>
                  <a:pt x="357" y="689"/>
                </a:lnTo>
                <a:lnTo>
                  <a:pt x="356" y="690"/>
                </a:lnTo>
                <a:lnTo>
                  <a:pt x="354" y="690"/>
                </a:lnTo>
                <a:lnTo>
                  <a:pt x="349" y="691"/>
                </a:lnTo>
                <a:lnTo>
                  <a:pt x="348" y="692"/>
                </a:lnTo>
                <a:lnTo>
                  <a:pt x="347" y="692"/>
                </a:lnTo>
                <a:lnTo>
                  <a:pt x="346" y="693"/>
                </a:lnTo>
                <a:lnTo>
                  <a:pt x="345" y="694"/>
                </a:lnTo>
                <a:lnTo>
                  <a:pt x="344" y="695"/>
                </a:lnTo>
                <a:lnTo>
                  <a:pt x="343" y="698"/>
                </a:lnTo>
                <a:lnTo>
                  <a:pt x="342" y="700"/>
                </a:lnTo>
                <a:lnTo>
                  <a:pt x="341" y="702"/>
                </a:lnTo>
                <a:lnTo>
                  <a:pt x="339" y="704"/>
                </a:lnTo>
                <a:lnTo>
                  <a:pt x="338" y="706"/>
                </a:lnTo>
                <a:lnTo>
                  <a:pt x="338" y="707"/>
                </a:lnTo>
                <a:lnTo>
                  <a:pt x="337" y="707"/>
                </a:lnTo>
                <a:lnTo>
                  <a:pt x="336" y="708"/>
                </a:lnTo>
                <a:lnTo>
                  <a:pt x="335" y="708"/>
                </a:lnTo>
                <a:lnTo>
                  <a:pt x="335" y="708"/>
                </a:lnTo>
                <a:lnTo>
                  <a:pt x="334" y="708"/>
                </a:lnTo>
                <a:lnTo>
                  <a:pt x="332" y="708"/>
                </a:lnTo>
                <a:lnTo>
                  <a:pt x="330" y="708"/>
                </a:lnTo>
                <a:lnTo>
                  <a:pt x="328" y="709"/>
                </a:lnTo>
                <a:lnTo>
                  <a:pt x="323" y="709"/>
                </a:lnTo>
                <a:lnTo>
                  <a:pt x="312" y="710"/>
                </a:lnTo>
                <a:lnTo>
                  <a:pt x="310" y="710"/>
                </a:lnTo>
                <a:lnTo>
                  <a:pt x="306" y="710"/>
                </a:lnTo>
                <a:lnTo>
                  <a:pt x="304" y="710"/>
                </a:lnTo>
                <a:lnTo>
                  <a:pt x="302" y="710"/>
                </a:lnTo>
                <a:lnTo>
                  <a:pt x="299" y="711"/>
                </a:lnTo>
                <a:lnTo>
                  <a:pt x="298" y="711"/>
                </a:lnTo>
                <a:lnTo>
                  <a:pt x="296" y="711"/>
                </a:lnTo>
                <a:lnTo>
                  <a:pt x="293" y="710"/>
                </a:lnTo>
                <a:lnTo>
                  <a:pt x="292" y="710"/>
                </a:lnTo>
                <a:lnTo>
                  <a:pt x="291" y="710"/>
                </a:lnTo>
                <a:lnTo>
                  <a:pt x="289" y="711"/>
                </a:lnTo>
                <a:lnTo>
                  <a:pt x="288" y="711"/>
                </a:lnTo>
                <a:lnTo>
                  <a:pt x="286" y="711"/>
                </a:lnTo>
                <a:lnTo>
                  <a:pt x="285" y="711"/>
                </a:lnTo>
                <a:lnTo>
                  <a:pt x="283" y="711"/>
                </a:lnTo>
                <a:lnTo>
                  <a:pt x="282" y="711"/>
                </a:lnTo>
                <a:lnTo>
                  <a:pt x="281" y="710"/>
                </a:lnTo>
                <a:lnTo>
                  <a:pt x="280" y="710"/>
                </a:lnTo>
                <a:lnTo>
                  <a:pt x="279" y="709"/>
                </a:lnTo>
                <a:lnTo>
                  <a:pt x="279" y="708"/>
                </a:lnTo>
                <a:lnTo>
                  <a:pt x="278" y="708"/>
                </a:lnTo>
                <a:lnTo>
                  <a:pt x="277" y="707"/>
                </a:lnTo>
                <a:lnTo>
                  <a:pt x="277" y="706"/>
                </a:lnTo>
                <a:lnTo>
                  <a:pt x="277" y="705"/>
                </a:lnTo>
                <a:lnTo>
                  <a:pt x="277" y="703"/>
                </a:lnTo>
                <a:lnTo>
                  <a:pt x="276" y="702"/>
                </a:lnTo>
                <a:lnTo>
                  <a:pt x="276" y="700"/>
                </a:lnTo>
                <a:lnTo>
                  <a:pt x="276" y="694"/>
                </a:lnTo>
                <a:lnTo>
                  <a:pt x="276" y="692"/>
                </a:lnTo>
                <a:lnTo>
                  <a:pt x="276" y="692"/>
                </a:lnTo>
                <a:lnTo>
                  <a:pt x="276" y="691"/>
                </a:lnTo>
                <a:lnTo>
                  <a:pt x="275" y="690"/>
                </a:lnTo>
                <a:lnTo>
                  <a:pt x="275" y="690"/>
                </a:lnTo>
                <a:lnTo>
                  <a:pt x="275" y="690"/>
                </a:lnTo>
                <a:lnTo>
                  <a:pt x="272" y="691"/>
                </a:lnTo>
                <a:lnTo>
                  <a:pt x="270" y="692"/>
                </a:lnTo>
                <a:lnTo>
                  <a:pt x="268" y="692"/>
                </a:lnTo>
                <a:lnTo>
                  <a:pt x="266" y="693"/>
                </a:lnTo>
                <a:lnTo>
                  <a:pt x="263" y="695"/>
                </a:lnTo>
                <a:lnTo>
                  <a:pt x="258" y="697"/>
                </a:lnTo>
                <a:lnTo>
                  <a:pt x="256" y="698"/>
                </a:lnTo>
                <a:lnTo>
                  <a:pt x="255" y="699"/>
                </a:lnTo>
                <a:lnTo>
                  <a:pt x="255" y="699"/>
                </a:lnTo>
                <a:lnTo>
                  <a:pt x="254" y="700"/>
                </a:lnTo>
                <a:lnTo>
                  <a:pt x="254" y="701"/>
                </a:lnTo>
                <a:lnTo>
                  <a:pt x="253" y="702"/>
                </a:lnTo>
                <a:lnTo>
                  <a:pt x="252" y="705"/>
                </a:lnTo>
                <a:lnTo>
                  <a:pt x="251" y="708"/>
                </a:lnTo>
                <a:lnTo>
                  <a:pt x="250" y="709"/>
                </a:lnTo>
                <a:lnTo>
                  <a:pt x="250" y="710"/>
                </a:lnTo>
                <a:lnTo>
                  <a:pt x="249" y="712"/>
                </a:lnTo>
                <a:lnTo>
                  <a:pt x="248" y="714"/>
                </a:lnTo>
                <a:lnTo>
                  <a:pt x="247" y="714"/>
                </a:lnTo>
                <a:lnTo>
                  <a:pt x="246" y="715"/>
                </a:lnTo>
                <a:lnTo>
                  <a:pt x="246" y="715"/>
                </a:lnTo>
                <a:lnTo>
                  <a:pt x="246" y="715"/>
                </a:lnTo>
                <a:lnTo>
                  <a:pt x="243" y="716"/>
                </a:lnTo>
                <a:lnTo>
                  <a:pt x="242" y="716"/>
                </a:lnTo>
                <a:lnTo>
                  <a:pt x="241" y="717"/>
                </a:lnTo>
                <a:lnTo>
                  <a:pt x="239" y="718"/>
                </a:lnTo>
                <a:lnTo>
                  <a:pt x="237" y="719"/>
                </a:lnTo>
                <a:lnTo>
                  <a:pt x="236" y="720"/>
                </a:lnTo>
                <a:lnTo>
                  <a:pt x="235" y="720"/>
                </a:lnTo>
                <a:lnTo>
                  <a:pt x="234" y="721"/>
                </a:lnTo>
                <a:lnTo>
                  <a:pt x="233" y="721"/>
                </a:lnTo>
                <a:lnTo>
                  <a:pt x="228" y="721"/>
                </a:lnTo>
                <a:lnTo>
                  <a:pt x="227" y="722"/>
                </a:lnTo>
                <a:lnTo>
                  <a:pt x="225" y="722"/>
                </a:lnTo>
                <a:lnTo>
                  <a:pt x="224" y="723"/>
                </a:lnTo>
                <a:lnTo>
                  <a:pt x="223" y="723"/>
                </a:lnTo>
                <a:lnTo>
                  <a:pt x="221" y="725"/>
                </a:lnTo>
                <a:lnTo>
                  <a:pt x="220" y="725"/>
                </a:lnTo>
                <a:lnTo>
                  <a:pt x="219" y="726"/>
                </a:lnTo>
                <a:lnTo>
                  <a:pt x="217" y="726"/>
                </a:lnTo>
                <a:lnTo>
                  <a:pt x="216" y="727"/>
                </a:lnTo>
                <a:lnTo>
                  <a:pt x="215" y="727"/>
                </a:lnTo>
                <a:lnTo>
                  <a:pt x="213" y="727"/>
                </a:lnTo>
                <a:lnTo>
                  <a:pt x="212" y="727"/>
                </a:lnTo>
                <a:lnTo>
                  <a:pt x="211" y="726"/>
                </a:lnTo>
                <a:lnTo>
                  <a:pt x="209" y="726"/>
                </a:lnTo>
                <a:lnTo>
                  <a:pt x="208" y="725"/>
                </a:lnTo>
                <a:lnTo>
                  <a:pt x="206" y="724"/>
                </a:lnTo>
                <a:lnTo>
                  <a:pt x="205" y="724"/>
                </a:lnTo>
                <a:lnTo>
                  <a:pt x="204" y="724"/>
                </a:lnTo>
                <a:lnTo>
                  <a:pt x="204" y="723"/>
                </a:lnTo>
                <a:lnTo>
                  <a:pt x="203" y="722"/>
                </a:lnTo>
                <a:lnTo>
                  <a:pt x="202" y="722"/>
                </a:lnTo>
                <a:lnTo>
                  <a:pt x="201" y="721"/>
                </a:lnTo>
                <a:lnTo>
                  <a:pt x="199" y="720"/>
                </a:lnTo>
                <a:lnTo>
                  <a:pt x="198" y="720"/>
                </a:lnTo>
                <a:lnTo>
                  <a:pt x="195" y="717"/>
                </a:lnTo>
                <a:lnTo>
                  <a:pt x="194" y="717"/>
                </a:lnTo>
                <a:lnTo>
                  <a:pt x="193" y="716"/>
                </a:lnTo>
                <a:lnTo>
                  <a:pt x="193" y="716"/>
                </a:lnTo>
                <a:lnTo>
                  <a:pt x="192" y="716"/>
                </a:lnTo>
                <a:lnTo>
                  <a:pt x="191" y="716"/>
                </a:lnTo>
                <a:lnTo>
                  <a:pt x="189" y="716"/>
                </a:lnTo>
                <a:lnTo>
                  <a:pt x="188" y="717"/>
                </a:lnTo>
                <a:lnTo>
                  <a:pt x="185" y="719"/>
                </a:lnTo>
                <a:lnTo>
                  <a:pt x="183" y="719"/>
                </a:lnTo>
                <a:lnTo>
                  <a:pt x="182" y="719"/>
                </a:lnTo>
                <a:lnTo>
                  <a:pt x="181" y="720"/>
                </a:lnTo>
                <a:lnTo>
                  <a:pt x="181" y="720"/>
                </a:lnTo>
                <a:lnTo>
                  <a:pt x="180" y="720"/>
                </a:lnTo>
                <a:lnTo>
                  <a:pt x="179" y="720"/>
                </a:lnTo>
                <a:lnTo>
                  <a:pt x="178" y="720"/>
                </a:lnTo>
                <a:lnTo>
                  <a:pt x="178" y="719"/>
                </a:lnTo>
                <a:lnTo>
                  <a:pt x="177" y="719"/>
                </a:lnTo>
                <a:lnTo>
                  <a:pt x="174" y="716"/>
                </a:lnTo>
                <a:lnTo>
                  <a:pt x="173" y="715"/>
                </a:lnTo>
                <a:lnTo>
                  <a:pt x="172" y="715"/>
                </a:lnTo>
                <a:lnTo>
                  <a:pt x="172" y="715"/>
                </a:lnTo>
                <a:lnTo>
                  <a:pt x="171" y="715"/>
                </a:lnTo>
                <a:lnTo>
                  <a:pt x="170" y="715"/>
                </a:lnTo>
                <a:lnTo>
                  <a:pt x="170" y="715"/>
                </a:lnTo>
                <a:lnTo>
                  <a:pt x="169" y="715"/>
                </a:lnTo>
                <a:lnTo>
                  <a:pt x="166" y="716"/>
                </a:lnTo>
                <a:lnTo>
                  <a:pt x="164" y="717"/>
                </a:lnTo>
                <a:lnTo>
                  <a:pt x="158" y="719"/>
                </a:lnTo>
                <a:lnTo>
                  <a:pt x="154" y="720"/>
                </a:lnTo>
                <a:lnTo>
                  <a:pt x="153" y="720"/>
                </a:lnTo>
                <a:lnTo>
                  <a:pt x="151" y="721"/>
                </a:lnTo>
                <a:lnTo>
                  <a:pt x="149" y="721"/>
                </a:lnTo>
                <a:lnTo>
                  <a:pt x="149" y="720"/>
                </a:lnTo>
                <a:lnTo>
                  <a:pt x="148" y="720"/>
                </a:lnTo>
                <a:lnTo>
                  <a:pt x="148" y="720"/>
                </a:lnTo>
                <a:lnTo>
                  <a:pt x="147" y="720"/>
                </a:lnTo>
                <a:lnTo>
                  <a:pt x="148" y="720"/>
                </a:lnTo>
                <a:lnTo>
                  <a:pt x="148" y="718"/>
                </a:lnTo>
                <a:lnTo>
                  <a:pt x="148" y="716"/>
                </a:lnTo>
                <a:lnTo>
                  <a:pt x="148" y="714"/>
                </a:lnTo>
                <a:lnTo>
                  <a:pt x="148" y="712"/>
                </a:lnTo>
                <a:lnTo>
                  <a:pt x="148" y="710"/>
                </a:lnTo>
                <a:lnTo>
                  <a:pt x="148" y="709"/>
                </a:lnTo>
                <a:lnTo>
                  <a:pt x="147" y="707"/>
                </a:lnTo>
                <a:lnTo>
                  <a:pt x="147" y="705"/>
                </a:lnTo>
                <a:lnTo>
                  <a:pt x="146" y="703"/>
                </a:lnTo>
                <a:lnTo>
                  <a:pt x="146" y="702"/>
                </a:lnTo>
                <a:lnTo>
                  <a:pt x="145" y="701"/>
                </a:lnTo>
                <a:lnTo>
                  <a:pt x="144" y="700"/>
                </a:lnTo>
                <a:lnTo>
                  <a:pt x="143" y="699"/>
                </a:lnTo>
                <a:lnTo>
                  <a:pt x="142" y="698"/>
                </a:lnTo>
                <a:lnTo>
                  <a:pt x="141" y="698"/>
                </a:lnTo>
                <a:lnTo>
                  <a:pt x="139" y="697"/>
                </a:lnTo>
                <a:lnTo>
                  <a:pt x="139" y="696"/>
                </a:lnTo>
                <a:lnTo>
                  <a:pt x="138" y="696"/>
                </a:lnTo>
                <a:lnTo>
                  <a:pt x="138" y="695"/>
                </a:lnTo>
                <a:lnTo>
                  <a:pt x="138" y="695"/>
                </a:lnTo>
                <a:lnTo>
                  <a:pt x="138" y="694"/>
                </a:lnTo>
                <a:lnTo>
                  <a:pt x="138" y="693"/>
                </a:lnTo>
                <a:lnTo>
                  <a:pt x="138" y="687"/>
                </a:lnTo>
                <a:lnTo>
                  <a:pt x="138" y="686"/>
                </a:lnTo>
                <a:lnTo>
                  <a:pt x="138" y="682"/>
                </a:lnTo>
                <a:lnTo>
                  <a:pt x="138" y="677"/>
                </a:lnTo>
                <a:lnTo>
                  <a:pt x="139" y="675"/>
                </a:lnTo>
                <a:lnTo>
                  <a:pt x="139" y="673"/>
                </a:lnTo>
                <a:lnTo>
                  <a:pt x="140" y="667"/>
                </a:lnTo>
                <a:lnTo>
                  <a:pt x="141" y="665"/>
                </a:lnTo>
                <a:lnTo>
                  <a:pt x="141" y="664"/>
                </a:lnTo>
                <a:lnTo>
                  <a:pt x="141" y="661"/>
                </a:lnTo>
                <a:lnTo>
                  <a:pt x="141" y="659"/>
                </a:lnTo>
                <a:lnTo>
                  <a:pt x="141" y="656"/>
                </a:lnTo>
                <a:lnTo>
                  <a:pt x="141" y="654"/>
                </a:lnTo>
                <a:lnTo>
                  <a:pt x="141" y="652"/>
                </a:lnTo>
                <a:lnTo>
                  <a:pt x="140" y="652"/>
                </a:lnTo>
                <a:lnTo>
                  <a:pt x="140" y="651"/>
                </a:lnTo>
                <a:lnTo>
                  <a:pt x="139" y="650"/>
                </a:lnTo>
                <a:lnTo>
                  <a:pt x="139" y="650"/>
                </a:lnTo>
                <a:lnTo>
                  <a:pt x="138" y="649"/>
                </a:lnTo>
                <a:lnTo>
                  <a:pt x="137" y="648"/>
                </a:lnTo>
                <a:lnTo>
                  <a:pt x="135" y="648"/>
                </a:lnTo>
                <a:lnTo>
                  <a:pt x="134" y="647"/>
                </a:lnTo>
                <a:lnTo>
                  <a:pt x="132" y="647"/>
                </a:lnTo>
                <a:lnTo>
                  <a:pt x="131" y="646"/>
                </a:lnTo>
                <a:lnTo>
                  <a:pt x="129" y="646"/>
                </a:lnTo>
                <a:lnTo>
                  <a:pt x="126" y="646"/>
                </a:lnTo>
                <a:lnTo>
                  <a:pt x="125" y="646"/>
                </a:lnTo>
                <a:lnTo>
                  <a:pt x="124" y="646"/>
                </a:lnTo>
                <a:lnTo>
                  <a:pt x="124" y="646"/>
                </a:lnTo>
                <a:lnTo>
                  <a:pt x="123" y="646"/>
                </a:lnTo>
                <a:lnTo>
                  <a:pt x="123" y="645"/>
                </a:lnTo>
                <a:lnTo>
                  <a:pt x="122" y="645"/>
                </a:lnTo>
                <a:lnTo>
                  <a:pt x="122" y="645"/>
                </a:lnTo>
                <a:lnTo>
                  <a:pt x="122" y="644"/>
                </a:lnTo>
                <a:lnTo>
                  <a:pt x="122" y="644"/>
                </a:lnTo>
                <a:lnTo>
                  <a:pt x="123" y="643"/>
                </a:lnTo>
                <a:lnTo>
                  <a:pt x="123" y="642"/>
                </a:lnTo>
                <a:lnTo>
                  <a:pt x="123" y="641"/>
                </a:lnTo>
                <a:lnTo>
                  <a:pt x="122" y="640"/>
                </a:lnTo>
                <a:lnTo>
                  <a:pt x="122" y="640"/>
                </a:lnTo>
                <a:lnTo>
                  <a:pt x="121" y="639"/>
                </a:lnTo>
                <a:lnTo>
                  <a:pt x="120" y="638"/>
                </a:lnTo>
                <a:lnTo>
                  <a:pt x="118" y="637"/>
                </a:lnTo>
                <a:lnTo>
                  <a:pt x="117" y="636"/>
                </a:lnTo>
                <a:lnTo>
                  <a:pt x="116" y="636"/>
                </a:lnTo>
                <a:lnTo>
                  <a:pt x="116" y="635"/>
                </a:lnTo>
                <a:lnTo>
                  <a:pt x="116" y="635"/>
                </a:lnTo>
                <a:lnTo>
                  <a:pt x="116" y="635"/>
                </a:lnTo>
                <a:lnTo>
                  <a:pt x="116" y="635"/>
                </a:lnTo>
                <a:lnTo>
                  <a:pt x="117" y="635"/>
                </a:lnTo>
                <a:lnTo>
                  <a:pt x="118" y="634"/>
                </a:lnTo>
                <a:lnTo>
                  <a:pt x="120" y="634"/>
                </a:lnTo>
                <a:lnTo>
                  <a:pt x="121" y="634"/>
                </a:lnTo>
                <a:lnTo>
                  <a:pt x="122" y="634"/>
                </a:lnTo>
                <a:lnTo>
                  <a:pt x="123" y="633"/>
                </a:lnTo>
                <a:lnTo>
                  <a:pt x="124" y="633"/>
                </a:lnTo>
                <a:lnTo>
                  <a:pt x="124" y="632"/>
                </a:lnTo>
                <a:lnTo>
                  <a:pt x="124" y="632"/>
                </a:lnTo>
                <a:lnTo>
                  <a:pt x="125" y="631"/>
                </a:lnTo>
                <a:lnTo>
                  <a:pt x="125" y="631"/>
                </a:lnTo>
                <a:lnTo>
                  <a:pt x="124" y="630"/>
                </a:lnTo>
                <a:lnTo>
                  <a:pt x="124" y="629"/>
                </a:lnTo>
                <a:lnTo>
                  <a:pt x="123" y="628"/>
                </a:lnTo>
                <a:lnTo>
                  <a:pt x="123" y="627"/>
                </a:lnTo>
                <a:lnTo>
                  <a:pt x="122" y="626"/>
                </a:lnTo>
                <a:lnTo>
                  <a:pt x="120" y="624"/>
                </a:lnTo>
                <a:lnTo>
                  <a:pt x="120" y="623"/>
                </a:lnTo>
                <a:lnTo>
                  <a:pt x="119" y="622"/>
                </a:lnTo>
                <a:lnTo>
                  <a:pt x="119" y="622"/>
                </a:lnTo>
                <a:lnTo>
                  <a:pt x="119" y="621"/>
                </a:lnTo>
                <a:lnTo>
                  <a:pt x="119" y="620"/>
                </a:lnTo>
                <a:lnTo>
                  <a:pt x="119" y="619"/>
                </a:lnTo>
                <a:lnTo>
                  <a:pt x="119" y="619"/>
                </a:lnTo>
                <a:lnTo>
                  <a:pt x="119" y="618"/>
                </a:lnTo>
                <a:lnTo>
                  <a:pt x="119" y="618"/>
                </a:lnTo>
                <a:lnTo>
                  <a:pt x="120" y="618"/>
                </a:lnTo>
                <a:lnTo>
                  <a:pt x="125" y="615"/>
                </a:lnTo>
                <a:lnTo>
                  <a:pt x="127" y="614"/>
                </a:lnTo>
                <a:lnTo>
                  <a:pt x="127" y="614"/>
                </a:lnTo>
                <a:lnTo>
                  <a:pt x="128" y="613"/>
                </a:lnTo>
                <a:lnTo>
                  <a:pt x="128" y="613"/>
                </a:lnTo>
                <a:lnTo>
                  <a:pt x="129" y="612"/>
                </a:lnTo>
                <a:lnTo>
                  <a:pt x="128" y="612"/>
                </a:lnTo>
                <a:lnTo>
                  <a:pt x="128" y="611"/>
                </a:lnTo>
                <a:lnTo>
                  <a:pt x="128" y="611"/>
                </a:lnTo>
                <a:lnTo>
                  <a:pt x="127" y="610"/>
                </a:lnTo>
                <a:lnTo>
                  <a:pt x="127" y="610"/>
                </a:lnTo>
                <a:lnTo>
                  <a:pt x="126" y="609"/>
                </a:lnTo>
                <a:lnTo>
                  <a:pt x="125" y="609"/>
                </a:lnTo>
                <a:lnTo>
                  <a:pt x="123" y="609"/>
                </a:lnTo>
                <a:lnTo>
                  <a:pt x="122" y="609"/>
                </a:lnTo>
                <a:lnTo>
                  <a:pt x="120" y="609"/>
                </a:lnTo>
                <a:lnTo>
                  <a:pt x="118" y="609"/>
                </a:lnTo>
                <a:lnTo>
                  <a:pt x="116" y="609"/>
                </a:lnTo>
                <a:lnTo>
                  <a:pt x="115" y="609"/>
                </a:lnTo>
                <a:lnTo>
                  <a:pt x="114" y="609"/>
                </a:lnTo>
                <a:lnTo>
                  <a:pt x="113" y="609"/>
                </a:lnTo>
                <a:lnTo>
                  <a:pt x="113" y="609"/>
                </a:lnTo>
                <a:lnTo>
                  <a:pt x="112" y="608"/>
                </a:lnTo>
                <a:lnTo>
                  <a:pt x="112" y="608"/>
                </a:lnTo>
                <a:lnTo>
                  <a:pt x="111" y="607"/>
                </a:lnTo>
                <a:lnTo>
                  <a:pt x="111" y="606"/>
                </a:lnTo>
                <a:lnTo>
                  <a:pt x="111" y="605"/>
                </a:lnTo>
                <a:lnTo>
                  <a:pt x="111" y="604"/>
                </a:lnTo>
                <a:lnTo>
                  <a:pt x="111" y="603"/>
                </a:lnTo>
                <a:lnTo>
                  <a:pt x="111" y="601"/>
                </a:lnTo>
                <a:lnTo>
                  <a:pt x="112" y="600"/>
                </a:lnTo>
                <a:lnTo>
                  <a:pt x="112" y="599"/>
                </a:lnTo>
                <a:lnTo>
                  <a:pt x="113" y="598"/>
                </a:lnTo>
                <a:lnTo>
                  <a:pt x="114" y="596"/>
                </a:lnTo>
                <a:lnTo>
                  <a:pt x="118" y="591"/>
                </a:lnTo>
                <a:lnTo>
                  <a:pt x="119" y="589"/>
                </a:lnTo>
                <a:lnTo>
                  <a:pt x="120" y="588"/>
                </a:lnTo>
                <a:lnTo>
                  <a:pt x="122" y="587"/>
                </a:lnTo>
                <a:lnTo>
                  <a:pt x="123" y="586"/>
                </a:lnTo>
                <a:lnTo>
                  <a:pt x="124" y="584"/>
                </a:lnTo>
                <a:lnTo>
                  <a:pt x="125" y="584"/>
                </a:lnTo>
                <a:lnTo>
                  <a:pt x="127" y="582"/>
                </a:lnTo>
                <a:lnTo>
                  <a:pt x="128" y="581"/>
                </a:lnTo>
                <a:lnTo>
                  <a:pt x="130" y="581"/>
                </a:lnTo>
                <a:lnTo>
                  <a:pt x="132" y="580"/>
                </a:lnTo>
                <a:lnTo>
                  <a:pt x="133" y="579"/>
                </a:lnTo>
                <a:lnTo>
                  <a:pt x="134" y="579"/>
                </a:lnTo>
                <a:lnTo>
                  <a:pt x="135" y="578"/>
                </a:lnTo>
                <a:lnTo>
                  <a:pt x="137" y="578"/>
                </a:lnTo>
                <a:lnTo>
                  <a:pt x="138" y="578"/>
                </a:lnTo>
                <a:lnTo>
                  <a:pt x="139" y="578"/>
                </a:lnTo>
                <a:lnTo>
                  <a:pt x="139" y="579"/>
                </a:lnTo>
                <a:lnTo>
                  <a:pt x="140" y="579"/>
                </a:lnTo>
                <a:lnTo>
                  <a:pt x="144" y="581"/>
                </a:lnTo>
                <a:lnTo>
                  <a:pt x="145" y="582"/>
                </a:lnTo>
                <a:lnTo>
                  <a:pt x="146" y="582"/>
                </a:lnTo>
                <a:lnTo>
                  <a:pt x="147" y="582"/>
                </a:lnTo>
                <a:lnTo>
                  <a:pt x="147" y="582"/>
                </a:lnTo>
                <a:lnTo>
                  <a:pt x="148" y="582"/>
                </a:lnTo>
                <a:lnTo>
                  <a:pt x="149" y="582"/>
                </a:lnTo>
                <a:lnTo>
                  <a:pt x="150" y="582"/>
                </a:lnTo>
                <a:lnTo>
                  <a:pt x="150" y="581"/>
                </a:lnTo>
                <a:lnTo>
                  <a:pt x="151" y="581"/>
                </a:lnTo>
                <a:lnTo>
                  <a:pt x="152" y="580"/>
                </a:lnTo>
                <a:lnTo>
                  <a:pt x="153" y="579"/>
                </a:lnTo>
                <a:lnTo>
                  <a:pt x="155" y="575"/>
                </a:lnTo>
                <a:lnTo>
                  <a:pt x="156" y="574"/>
                </a:lnTo>
                <a:lnTo>
                  <a:pt x="158" y="573"/>
                </a:lnTo>
                <a:lnTo>
                  <a:pt x="159" y="571"/>
                </a:lnTo>
                <a:lnTo>
                  <a:pt x="163" y="568"/>
                </a:lnTo>
                <a:lnTo>
                  <a:pt x="165" y="566"/>
                </a:lnTo>
                <a:lnTo>
                  <a:pt x="166" y="566"/>
                </a:lnTo>
                <a:lnTo>
                  <a:pt x="166" y="565"/>
                </a:lnTo>
                <a:lnTo>
                  <a:pt x="167" y="564"/>
                </a:lnTo>
                <a:lnTo>
                  <a:pt x="167" y="563"/>
                </a:lnTo>
                <a:lnTo>
                  <a:pt x="167" y="563"/>
                </a:lnTo>
                <a:lnTo>
                  <a:pt x="167" y="562"/>
                </a:lnTo>
                <a:lnTo>
                  <a:pt x="167" y="561"/>
                </a:lnTo>
                <a:lnTo>
                  <a:pt x="167" y="560"/>
                </a:lnTo>
                <a:lnTo>
                  <a:pt x="166" y="559"/>
                </a:lnTo>
                <a:lnTo>
                  <a:pt x="165" y="558"/>
                </a:lnTo>
                <a:lnTo>
                  <a:pt x="164" y="558"/>
                </a:lnTo>
                <a:lnTo>
                  <a:pt x="162" y="557"/>
                </a:lnTo>
                <a:lnTo>
                  <a:pt x="162" y="556"/>
                </a:lnTo>
                <a:lnTo>
                  <a:pt x="161" y="556"/>
                </a:lnTo>
                <a:lnTo>
                  <a:pt x="161" y="555"/>
                </a:lnTo>
                <a:lnTo>
                  <a:pt x="161" y="554"/>
                </a:lnTo>
                <a:lnTo>
                  <a:pt x="161" y="553"/>
                </a:lnTo>
                <a:lnTo>
                  <a:pt x="162" y="551"/>
                </a:lnTo>
                <a:lnTo>
                  <a:pt x="162" y="549"/>
                </a:lnTo>
                <a:lnTo>
                  <a:pt x="162" y="548"/>
                </a:lnTo>
                <a:lnTo>
                  <a:pt x="163" y="546"/>
                </a:lnTo>
                <a:lnTo>
                  <a:pt x="163" y="545"/>
                </a:lnTo>
                <a:lnTo>
                  <a:pt x="163" y="543"/>
                </a:lnTo>
                <a:lnTo>
                  <a:pt x="163" y="539"/>
                </a:lnTo>
                <a:lnTo>
                  <a:pt x="163" y="537"/>
                </a:lnTo>
                <a:lnTo>
                  <a:pt x="163" y="536"/>
                </a:lnTo>
                <a:lnTo>
                  <a:pt x="163" y="535"/>
                </a:lnTo>
                <a:lnTo>
                  <a:pt x="163" y="534"/>
                </a:lnTo>
                <a:lnTo>
                  <a:pt x="164" y="533"/>
                </a:lnTo>
                <a:lnTo>
                  <a:pt x="165" y="529"/>
                </a:lnTo>
                <a:lnTo>
                  <a:pt x="166" y="527"/>
                </a:lnTo>
                <a:lnTo>
                  <a:pt x="166" y="525"/>
                </a:lnTo>
                <a:lnTo>
                  <a:pt x="166" y="524"/>
                </a:lnTo>
                <a:lnTo>
                  <a:pt x="167" y="522"/>
                </a:lnTo>
                <a:lnTo>
                  <a:pt x="167" y="521"/>
                </a:lnTo>
                <a:lnTo>
                  <a:pt x="167" y="519"/>
                </a:lnTo>
                <a:lnTo>
                  <a:pt x="166" y="516"/>
                </a:lnTo>
                <a:lnTo>
                  <a:pt x="166" y="513"/>
                </a:lnTo>
                <a:lnTo>
                  <a:pt x="166" y="512"/>
                </a:lnTo>
                <a:lnTo>
                  <a:pt x="167" y="506"/>
                </a:lnTo>
                <a:lnTo>
                  <a:pt x="167" y="504"/>
                </a:lnTo>
                <a:lnTo>
                  <a:pt x="168" y="502"/>
                </a:lnTo>
                <a:lnTo>
                  <a:pt x="169" y="498"/>
                </a:lnTo>
                <a:lnTo>
                  <a:pt x="170" y="495"/>
                </a:lnTo>
                <a:lnTo>
                  <a:pt x="171" y="493"/>
                </a:lnTo>
                <a:lnTo>
                  <a:pt x="171" y="492"/>
                </a:lnTo>
                <a:lnTo>
                  <a:pt x="172" y="491"/>
                </a:lnTo>
                <a:lnTo>
                  <a:pt x="173" y="490"/>
                </a:lnTo>
                <a:lnTo>
                  <a:pt x="173" y="490"/>
                </a:lnTo>
                <a:lnTo>
                  <a:pt x="176" y="488"/>
                </a:lnTo>
                <a:lnTo>
                  <a:pt x="177" y="487"/>
                </a:lnTo>
                <a:lnTo>
                  <a:pt x="177" y="486"/>
                </a:lnTo>
                <a:lnTo>
                  <a:pt x="177" y="485"/>
                </a:lnTo>
                <a:lnTo>
                  <a:pt x="178" y="484"/>
                </a:lnTo>
                <a:lnTo>
                  <a:pt x="178" y="483"/>
                </a:lnTo>
                <a:lnTo>
                  <a:pt x="178" y="482"/>
                </a:lnTo>
                <a:lnTo>
                  <a:pt x="178" y="480"/>
                </a:lnTo>
                <a:lnTo>
                  <a:pt x="178" y="475"/>
                </a:lnTo>
                <a:lnTo>
                  <a:pt x="177" y="473"/>
                </a:lnTo>
                <a:lnTo>
                  <a:pt x="177" y="467"/>
                </a:lnTo>
                <a:lnTo>
                  <a:pt x="176" y="462"/>
                </a:lnTo>
                <a:lnTo>
                  <a:pt x="176" y="460"/>
                </a:lnTo>
                <a:lnTo>
                  <a:pt x="176" y="453"/>
                </a:lnTo>
                <a:lnTo>
                  <a:pt x="176" y="452"/>
                </a:lnTo>
                <a:lnTo>
                  <a:pt x="176" y="451"/>
                </a:lnTo>
                <a:lnTo>
                  <a:pt x="175" y="451"/>
                </a:lnTo>
                <a:lnTo>
                  <a:pt x="175" y="450"/>
                </a:lnTo>
                <a:lnTo>
                  <a:pt x="174" y="450"/>
                </a:lnTo>
                <a:lnTo>
                  <a:pt x="173" y="449"/>
                </a:lnTo>
                <a:lnTo>
                  <a:pt x="164" y="444"/>
                </a:lnTo>
                <a:lnTo>
                  <a:pt x="161" y="443"/>
                </a:lnTo>
                <a:lnTo>
                  <a:pt x="159" y="442"/>
                </a:lnTo>
                <a:lnTo>
                  <a:pt x="156" y="441"/>
                </a:lnTo>
                <a:lnTo>
                  <a:pt x="152" y="440"/>
                </a:lnTo>
                <a:lnTo>
                  <a:pt x="148" y="439"/>
                </a:lnTo>
                <a:lnTo>
                  <a:pt x="147" y="439"/>
                </a:lnTo>
                <a:lnTo>
                  <a:pt x="147" y="438"/>
                </a:lnTo>
                <a:lnTo>
                  <a:pt x="146" y="438"/>
                </a:lnTo>
                <a:lnTo>
                  <a:pt x="146" y="438"/>
                </a:lnTo>
                <a:lnTo>
                  <a:pt x="146" y="437"/>
                </a:lnTo>
                <a:lnTo>
                  <a:pt x="145" y="437"/>
                </a:lnTo>
                <a:lnTo>
                  <a:pt x="145" y="436"/>
                </a:lnTo>
                <a:lnTo>
                  <a:pt x="144" y="432"/>
                </a:lnTo>
                <a:lnTo>
                  <a:pt x="144" y="431"/>
                </a:lnTo>
                <a:lnTo>
                  <a:pt x="144" y="430"/>
                </a:lnTo>
                <a:lnTo>
                  <a:pt x="144" y="429"/>
                </a:lnTo>
                <a:lnTo>
                  <a:pt x="143" y="429"/>
                </a:lnTo>
                <a:lnTo>
                  <a:pt x="143" y="428"/>
                </a:lnTo>
                <a:lnTo>
                  <a:pt x="142" y="427"/>
                </a:lnTo>
                <a:lnTo>
                  <a:pt x="141" y="427"/>
                </a:lnTo>
                <a:lnTo>
                  <a:pt x="140" y="426"/>
                </a:lnTo>
                <a:lnTo>
                  <a:pt x="139" y="425"/>
                </a:lnTo>
                <a:lnTo>
                  <a:pt x="137" y="425"/>
                </a:lnTo>
                <a:lnTo>
                  <a:pt x="136" y="424"/>
                </a:lnTo>
                <a:lnTo>
                  <a:pt x="135" y="424"/>
                </a:lnTo>
                <a:lnTo>
                  <a:pt x="130" y="423"/>
                </a:lnTo>
                <a:lnTo>
                  <a:pt x="129" y="423"/>
                </a:lnTo>
                <a:lnTo>
                  <a:pt x="127" y="422"/>
                </a:lnTo>
                <a:lnTo>
                  <a:pt x="126" y="422"/>
                </a:lnTo>
                <a:lnTo>
                  <a:pt x="125" y="421"/>
                </a:lnTo>
                <a:lnTo>
                  <a:pt x="121" y="417"/>
                </a:lnTo>
                <a:lnTo>
                  <a:pt x="118" y="414"/>
                </a:lnTo>
                <a:lnTo>
                  <a:pt x="117" y="413"/>
                </a:lnTo>
                <a:lnTo>
                  <a:pt x="115" y="411"/>
                </a:lnTo>
                <a:lnTo>
                  <a:pt x="111" y="407"/>
                </a:lnTo>
                <a:lnTo>
                  <a:pt x="110" y="405"/>
                </a:lnTo>
                <a:lnTo>
                  <a:pt x="109" y="404"/>
                </a:lnTo>
                <a:lnTo>
                  <a:pt x="108" y="404"/>
                </a:lnTo>
                <a:lnTo>
                  <a:pt x="107" y="403"/>
                </a:lnTo>
                <a:lnTo>
                  <a:pt x="106" y="402"/>
                </a:lnTo>
                <a:lnTo>
                  <a:pt x="105" y="402"/>
                </a:lnTo>
                <a:lnTo>
                  <a:pt x="103" y="402"/>
                </a:lnTo>
                <a:lnTo>
                  <a:pt x="102" y="401"/>
                </a:lnTo>
                <a:lnTo>
                  <a:pt x="100" y="401"/>
                </a:lnTo>
                <a:lnTo>
                  <a:pt x="99" y="402"/>
                </a:lnTo>
                <a:lnTo>
                  <a:pt x="97" y="402"/>
                </a:lnTo>
                <a:lnTo>
                  <a:pt x="92" y="403"/>
                </a:lnTo>
                <a:lnTo>
                  <a:pt x="91" y="403"/>
                </a:lnTo>
                <a:lnTo>
                  <a:pt x="89" y="404"/>
                </a:lnTo>
                <a:lnTo>
                  <a:pt x="87" y="404"/>
                </a:lnTo>
                <a:lnTo>
                  <a:pt x="86" y="404"/>
                </a:lnTo>
                <a:lnTo>
                  <a:pt x="84" y="404"/>
                </a:lnTo>
                <a:lnTo>
                  <a:pt x="82" y="404"/>
                </a:lnTo>
                <a:lnTo>
                  <a:pt x="80" y="404"/>
                </a:lnTo>
                <a:lnTo>
                  <a:pt x="78" y="404"/>
                </a:lnTo>
                <a:lnTo>
                  <a:pt x="76" y="403"/>
                </a:lnTo>
                <a:lnTo>
                  <a:pt x="75" y="403"/>
                </a:lnTo>
                <a:lnTo>
                  <a:pt x="73" y="402"/>
                </a:lnTo>
                <a:lnTo>
                  <a:pt x="72" y="402"/>
                </a:lnTo>
                <a:lnTo>
                  <a:pt x="70" y="401"/>
                </a:lnTo>
                <a:lnTo>
                  <a:pt x="69" y="400"/>
                </a:lnTo>
                <a:lnTo>
                  <a:pt x="67" y="399"/>
                </a:lnTo>
                <a:lnTo>
                  <a:pt x="62" y="395"/>
                </a:lnTo>
                <a:lnTo>
                  <a:pt x="60" y="394"/>
                </a:lnTo>
                <a:lnTo>
                  <a:pt x="57" y="392"/>
                </a:lnTo>
                <a:lnTo>
                  <a:pt x="52" y="390"/>
                </a:lnTo>
                <a:lnTo>
                  <a:pt x="51" y="389"/>
                </a:lnTo>
                <a:lnTo>
                  <a:pt x="50" y="388"/>
                </a:lnTo>
                <a:lnTo>
                  <a:pt x="49" y="387"/>
                </a:lnTo>
                <a:lnTo>
                  <a:pt x="47" y="386"/>
                </a:lnTo>
                <a:lnTo>
                  <a:pt x="47" y="385"/>
                </a:lnTo>
                <a:lnTo>
                  <a:pt x="47" y="385"/>
                </a:lnTo>
                <a:lnTo>
                  <a:pt x="46" y="384"/>
                </a:lnTo>
                <a:lnTo>
                  <a:pt x="46" y="384"/>
                </a:lnTo>
                <a:lnTo>
                  <a:pt x="46" y="384"/>
                </a:lnTo>
                <a:lnTo>
                  <a:pt x="46" y="383"/>
                </a:lnTo>
                <a:lnTo>
                  <a:pt x="46" y="383"/>
                </a:lnTo>
                <a:lnTo>
                  <a:pt x="46" y="382"/>
                </a:lnTo>
                <a:lnTo>
                  <a:pt x="47" y="382"/>
                </a:lnTo>
                <a:lnTo>
                  <a:pt x="47" y="381"/>
                </a:lnTo>
                <a:lnTo>
                  <a:pt x="48" y="381"/>
                </a:lnTo>
                <a:lnTo>
                  <a:pt x="49" y="380"/>
                </a:lnTo>
                <a:lnTo>
                  <a:pt x="52" y="379"/>
                </a:lnTo>
                <a:lnTo>
                  <a:pt x="52" y="379"/>
                </a:lnTo>
                <a:lnTo>
                  <a:pt x="52" y="378"/>
                </a:lnTo>
                <a:lnTo>
                  <a:pt x="52" y="378"/>
                </a:lnTo>
                <a:lnTo>
                  <a:pt x="52" y="378"/>
                </a:lnTo>
                <a:lnTo>
                  <a:pt x="52" y="377"/>
                </a:lnTo>
                <a:lnTo>
                  <a:pt x="51" y="377"/>
                </a:lnTo>
                <a:lnTo>
                  <a:pt x="50" y="376"/>
                </a:lnTo>
                <a:lnTo>
                  <a:pt x="48" y="375"/>
                </a:lnTo>
                <a:lnTo>
                  <a:pt x="47" y="375"/>
                </a:lnTo>
                <a:lnTo>
                  <a:pt x="46" y="375"/>
                </a:lnTo>
                <a:lnTo>
                  <a:pt x="45" y="374"/>
                </a:lnTo>
                <a:lnTo>
                  <a:pt x="44" y="374"/>
                </a:lnTo>
                <a:lnTo>
                  <a:pt x="42" y="374"/>
                </a:lnTo>
                <a:lnTo>
                  <a:pt x="38" y="375"/>
                </a:lnTo>
                <a:lnTo>
                  <a:pt x="37" y="375"/>
                </a:lnTo>
                <a:lnTo>
                  <a:pt x="36" y="375"/>
                </a:lnTo>
                <a:lnTo>
                  <a:pt x="34" y="375"/>
                </a:lnTo>
                <a:lnTo>
                  <a:pt x="31" y="374"/>
                </a:lnTo>
                <a:lnTo>
                  <a:pt x="28" y="374"/>
                </a:lnTo>
                <a:lnTo>
                  <a:pt x="27" y="374"/>
                </a:lnTo>
                <a:lnTo>
                  <a:pt x="25" y="374"/>
                </a:lnTo>
                <a:lnTo>
                  <a:pt x="22" y="374"/>
                </a:lnTo>
                <a:lnTo>
                  <a:pt x="21" y="374"/>
                </a:lnTo>
                <a:lnTo>
                  <a:pt x="20" y="374"/>
                </a:lnTo>
                <a:lnTo>
                  <a:pt x="18" y="375"/>
                </a:lnTo>
                <a:lnTo>
                  <a:pt x="15" y="376"/>
                </a:lnTo>
                <a:lnTo>
                  <a:pt x="13" y="377"/>
                </a:lnTo>
                <a:lnTo>
                  <a:pt x="12" y="377"/>
                </a:lnTo>
                <a:lnTo>
                  <a:pt x="11" y="377"/>
                </a:lnTo>
                <a:lnTo>
                  <a:pt x="10" y="378"/>
                </a:lnTo>
                <a:lnTo>
                  <a:pt x="9" y="377"/>
                </a:lnTo>
                <a:lnTo>
                  <a:pt x="8" y="377"/>
                </a:lnTo>
                <a:lnTo>
                  <a:pt x="4" y="376"/>
                </a:lnTo>
                <a:lnTo>
                  <a:pt x="3" y="376"/>
                </a:lnTo>
                <a:lnTo>
                  <a:pt x="2" y="376"/>
                </a:lnTo>
                <a:lnTo>
                  <a:pt x="2" y="375"/>
                </a:lnTo>
                <a:lnTo>
                  <a:pt x="1" y="375"/>
                </a:lnTo>
                <a:lnTo>
                  <a:pt x="1" y="375"/>
                </a:lnTo>
                <a:lnTo>
                  <a:pt x="0" y="374"/>
                </a:lnTo>
                <a:lnTo>
                  <a:pt x="0" y="373"/>
                </a:lnTo>
                <a:lnTo>
                  <a:pt x="0" y="373"/>
                </a:lnTo>
                <a:lnTo>
                  <a:pt x="0" y="372"/>
                </a:lnTo>
                <a:lnTo>
                  <a:pt x="0" y="371"/>
                </a:lnTo>
                <a:lnTo>
                  <a:pt x="1" y="370"/>
                </a:lnTo>
                <a:lnTo>
                  <a:pt x="1" y="369"/>
                </a:lnTo>
                <a:lnTo>
                  <a:pt x="2" y="368"/>
                </a:lnTo>
                <a:lnTo>
                  <a:pt x="3" y="364"/>
                </a:lnTo>
                <a:lnTo>
                  <a:pt x="4" y="363"/>
                </a:lnTo>
                <a:lnTo>
                  <a:pt x="6" y="361"/>
                </a:lnTo>
                <a:lnTo>
                  <a:pt x="8" y="358"/>
                </a:lnTo>
                <a:lnTo>
                  <a:pt x="8" y="357"/>
                </a:lnTo>
                <a:lnTo>
                  <a:pt x="9" y="356"/>
                </a:lnTo>
                <a:lnTo>
                  <a:pt x="9" y="355"/>
                </a:lnTo>
                <a:lnTo>
                  <a:pt x="9" y="355"/>
                </a:lnTo>
                <a:lnTo>
                  <a:pt x="9" y="354"/>
                </a:lnTo>
                <a:lnTo>
                  <a:pt x="9" y="352"/>
                </a:lnTo>
                <a:lnTo>
                  <a:pt x="9" y="351"/>
                </a:lnTo>
                <a:lnTo>
                  <a:pt x="8" y="350"/>
                </a:lnTo>
                <a:lnTo>
                  <a:pt x="8" y="349"/>
                </a:lnTo>
                <a:lnTo>
                  <a:pt x="7" y="347"/>
                </a:lnTo>
                <a:lnTo>
                  <a:pt x="6" y="345"/>
                </a:lnTo>
                <a:lnTo>
                  <a:pt x="5" y="344"/>
                </a:lnTo>
                <a:lnTo>
                  <a:pt x="3" y="342"/>
                </a:lnTo>
                <a:lnTo>
                  <a:pt x="3" y="341"/>
                </a:lnTo>
                <a:lnTo>
                  <a:pt x="3" y="340"/>
                </a:lnTo>
                <a:lnTo>
                  <a:pt x="2" y="340"/>
                </a:lnTo>
                <a:lnTo>
                  <a:pt x="3" y="339"/>
                </a:lnTo>
                <a:lnTo>
                  <a:pt x="3" y="338"/>
                </a:lnTo>
                <a:lnTo>
                  <a:pt x="4" y="337"/>
                </a:lnTo>
                <a:lnTo>
                  <a:pt x="4" y="336"/>
                </a:lnTo>
                <a:lnTo>
                  <a:pt x="6" y="335"/>
                </a:lnTo>
                <a:lnTo>
                  <a:pt x="8" y="333"/>
                </a:lnTo>
                <a:lnTo>
                  <a:pt x="9" y="332"/>
                </a:lnTo>
                <a:lnTo>
                  <a:pt x="11" y="331"/>
                </a:lnTo>
                <a:lnTo>
                  <a:pt x="12" y="330"/>
                </a:lnTo>
                <a:lnTo>
                  <a:pt x="13" y="330"/>
                </a:lnTo>
                <a:lnTo>
                  <a:pt x="14" y="330"/>
                </a:lnTo>
                <a:lnTo>
                  <a:pt x="15" y="329"/>
                </a:lnTo>
                <a:lnTo>
                  <a:pt x="17" y="329"/>
                </a:lnTo>
                <a:lnTo>
                  <a:pt x="20" y="329"/>
                </a:lnTo>
                <a:lnTo>
                  <a:pt x="21" y="329"/>
                </a:lnTo>
                <a:lnTo>
                  <a:pt x="22" y="328"/>
                </a:lnTo>
                <a:lnTo>
                  <a:pt x="23" y="328"/>
                </a:lnTo>
                <a:lnTo>
                  <a:pt x="24" y="328"/>
                </a:lnTo>
                <a:lnTo>
                  <a:pt x="24" y="327"/>
                </a:lnTo>
                <a:lnTo>
                  <a:pt x="25" y="327"/>
                </a:lnTo>
                <a:lnTo>
                  <a:pt x="25" y="326"/>
                </a:lnTo>
                <a:lnTo>
                  <a:pt x="27" y="324"/>
                </a:lnTo>
                <a:lnTo>
                  <a:pt x="28" y="323"/>
                </a:lnTo>
                <a:lnTo>
                  <a:pt x="28" y="322"/>
                </a:lnTo>
                <a:lnTo>
                  <a:pt x="30" y="318"/>
                </a:lnTo>
                <a:lnTo>
                  <a:pt x="30" y="317"/>
                </a:lnTo>
                <a:lnTo>
                  <a:pt x="31" y="317"/>
                </a:lnTo>
                <a:lnTo>
                  <a:pt x="31" y="316"/>
                </a:lnTo>
                <a:lnTo>
                  <a:pt x="32" y="316"/>
                </a:lnTo>
                <a:lnTo>
                  <a:pt x="34" y="315"/>
                </a:lnTo>
                <a:lnTo>
                  <a:pt x="35" y="314"/>
                </a:lnTo>
                <a:lnTo>
                  <a:pt x="35" y="314"/>
                </a:lnTo>
                <a:lnTo>
                  <a:pt x="36" y="313"/>
                </a:lnTo>
                <a:lnTo>
                  <a:pt x="36" y="313"/>
                </a:lnTo>
                <a:lnTo>
                  <a:pt x="36" y="313"/>
                </a:lnTo>
                <a:lnTo>
                  <a:pt x="36" y="312"/>
                </a:lnTo>
                <a:lnTo>
                  <a:pt x="37" y="310"/>
                </a:lnTo>
                <a:lnTo>
                  <a:pt x="37" y="309"/>
                </a:lnTo>
                <a:lnTo>
                  <a:pt x="37" y="307"/>
                </a:lnTo>
                <a:lnTo>
                  <a:pt x="37" y="306"/>
                </a:lnTo>
                <a:lnTo>
                  <a:pt x="37" y="305"/>
                </a:lnTo>
                <a:lnTo>
                  <a:pt x="38" y="303"/>
                </a:lnTo>
                <a:lnTo>
                  <a:pt x="38" y="302"/>
                </a:lnTo>
                <a:lnTo>
                  <a:pt x="38" y="300"/>
                </a:lnTo>
                <a:lnTo>
                  <a:pt x="39" y="297"/>
                </a:lnTo>
                <a:lnTo>
                  <a:pt x="39" y="296"/>
                </a:lnTo>
                <a:lnTo>
                  <a:pt x="39" y="294"/>
                </a:lnTo>
                <a:lnTo>
                  <a:pt x="40" y="293"/>
                </a:lnTo>
                <a:lnTo>
                  <a:pt x="40" y="293"/>
                </a:lnTo>
                <a:lnTo>
                  <a:pt x="41" y="292"/>
                </a:lnTo>
                <a:lnTo>
                  <a:pt x="42" y="291"/>
                </a:lnTo>
                <a:lnTo>
                  <a:pt x="45" y="289"/>
                </a:lnTo>
                <a:lnTo>
                  <a:pt x="47" y="287"/>
                </a:lnTo>
                <a:lnTo>
                  <a:pt x="48" y="286"/>
                </a:lnTo>
                <a:lnTo>
                  <a:pt x="51" y="284"/>
                </a:lnTo>
                <a:lnTo>
                  <a:pt x="52" y="283"/>
                </a:lnTo>
                <a:lnTo>
                  <a:pt x="54" y="281"/>
                </a:lnTo>
                <a:lnTo>
                  <a:pt x="57" y="279"/>
                </a:lnTo>
                <a:lnTo>
                  <a:pt x="58" y="278"/>
                </a:lnTo>
                <a:lnTo>
                  <a:pt x="60" y="277"/>
                </a:lnTo>
                <a:lnTo>
                  <a:pt x="61" y="277"/>
                </a:lnTo>
                <a:lnTo>
                  <a:pt x="63" y="276"/>
                </a:lnTo>
                <a:lnTo>
                  <a:pt x="65" y="276"/>
                </a:lnTo>
                <a:lnTo>
                  <a:pt x="66" y="276"/>
                </a:lnTo>
                <a:lnTo>
                  <a:pt x="68" y="276"/>
                </a:lnTo>
                <a:lnTo>
                  <a:pt x="71" y="276"/>
                </a:lnTo>
                <a:lnTo>
                  <a:pt x="73" y="276"/>
                </a:lnTo>
                <a:lnTo>
                  <a:pt x="75" y="276"/>
                </a:lnTo>
                <a:lnTo>
                  <a:pt x="77" y="276"/>
                </a:lnTo>
                <a:lnTo>
                  <a:pt x="79" y="275"/>
                </a:lnTo>
                <a:lnTo>
                  <a:pt x="81" y="275"/>
                </a:lnTo>
                <a:lnTo>
                  <a:pt x="84" y="274"/>
                </a:lnTo>
                <a:lnTo>
                  <a:pt x="86" y="273"/>
                </a:lnTo>
                <a:lnTo>
                  <a:pt x="87" y="272"/>
                </a:lnTo>
                <a:lnTo>
                  <a:pt x="88" y="271"/>
                </a:lnTo>
                <a:lnTo>
                  <a:pt x="90" y="270"/>
                </a:lnTo>
                <a:lnTo>
                  <a:pt x="91" y="269"/>
                </a:lnTo>
                <a:lnTo>
                  <a:pt x="93" y="267"/>
                </a:lnTo>
                <a:lnTo>
                  <a:pt x="94" y="265"/>
                </a:lnTo>
                <a:lnTo>
                  <a:pt x="95" y="264"/>
                </a:lnTo>
                <a:lnTo>
                  <a:pt x="96" y="264"/>
                </a:lnTo>
                <a:lnTo>
                  <a:pt x="99" y="261"/>
                </a:lnTo>
                <a:lnTo>
                  <a:pt x="102" y="258"/>
                </a:lnTo>
                <a:lnTo>
                  <a:pt x="108" y="253"/>
                </a:lnTo>
                <a:lnTo>
                  <a:pt x="110" y="252"/>
                </a:lnTo>
                <a:lnTo>
                  <a:pt x="111" y="251"/>
                </a:lnTo>
                <a:lnTo>
                  <a:pt x="112" y="250"/>
                </a:lnTo>
                <a:lnTo>
                  <a:pt x="113" y="250"/>
                </a:lnTo>
                <a:lnTo>
                  <a:pt x="113" y="250"/>
                </a:lnTo>
                <a:lnTo>
                  <a:pt x="114" y="250"/>
                </a:lnTo>
                <a:lnTo>
                  <a:pt x="114" y="250"/>
                </a:lnTo>
                <a:lnTo>
                  <a:pt x="115" y="250"/>
                </a:lnTo>
                <a:lnTo>
                  <a:pt x="115" y="250"/>
                </a:lnTo>
                <a:lnTo>
                  <a:pt x="117" y="251"/>
                </a:lnTo>
                <a:lnTo>
                  <a:pt x="118" y="252"/>
                </a:lnTo>
                <a:lnTo>
                  <a:pt x="119" y="252"/>
                </a:lnTo>
                <a:lnTo>
                  <a:pt x="120" y="253"/>
                </a:lnTo>
                <a:lnTo>
                  <a:pt x="122" y="253"/>
                </a:lnTo>
                <a:lnTo>
                  <a:pt x="124" y="254"/>
                </a:lnTo>
                <a:lnTo>
                  <a:pt x="126" y="254"/>
                </a:lnTo>
                <a:lnTo>
                  <a:pt x="127" y="254"/>
                </a:lnTo>
                <a:lnTo>
                  <a:pt x="129" y="254"/>
                </a:lnTo>
                <a:lnTo>
                  <a:pt x="131" y="254"/>
                </a:lnTo>
                <a:lnTo>
                  <a:pt x="138" y="254"/>
                </a:lnTo>
                <a:lnTo>
                  <a:pt x="140" y="254"/>
                </a:lnTo>
                <a:lnTo>
                  <a:pt x="142" y="254"/>
                </a:lnTo>
                <a:lnTo>
                  <a:pt x="143" y="253"/>
                </a:lnTo>
                <a:lnTo>
                  <a:pt x="145" y="253"/>
                </a:lnTo>
                <a:lnTo>
                  <a:pt x="146" y="252"/>
                </a:lnTo>
                <a:lnTo>
                  <a:pt x="148" y="252"/>
                </a:lnTo>
                <a:lnTo>
                  <a:pt x="149" y="251"/>
                </a:lnTo>
                <a:lnTo>
                  <a:pt x="152" y="249"/>
                </a:lnTo>
                <a:lnTo>
                  <a:pt x="153" y="248"/>
                </a:lnTo>
                <a:lnTo>
                  <a:pt x="154" y="247"/>
                </a:lnTo>
                <a:lnTo>
                  <a:pt x="156" y="247"/>
                </a:lnTo>
                <a:lnTo>
                  <a:pt x="156" y="247"/>
                </a:lnTo>
                <a:lnTo>
                  <a:pt x="157" y="246"/>
                </a:lnTo>
                <a:lnTo>
                  <a:pt x="158" y="246"/>
                </a:lnTo>
                <a:lnTo>
                  <a:pt x="160" y="244"/>
                </a:lnTo>
                <a:lnTo>
                  <a:pt x="161" y="243"/>
                </a:lnTo>
                <a:lnTo>
                  <a:pt x="163" y="242"/>
                </a:lnTo>
                <a:lnTo>
                  <a:pt x="167" y="237"/>
                </a:lnTo>
                <a:lnTo>
                  <a:pt x="169" y="236"/>
                </a:lnTo>
                <a:lnTo>
                  <a:pt x="170" y="235"/>
                </a:lnTo>
                <a:lnTo>
                  <a:pt x="171" y="234"/>
                </a:lnTo>
                <a:lnTo>
                  <a:pt x="173" y="233"/>
                </a:lnTo>
                <a:lnTo>
                  <a:pt x="174" y="232"/>
                </a:lnTo>
                <a:lnTo>
                  <a:pt x="175" y="232"/>
                </a:lnTo>
                <a:lnTo>
                  <a:pt x="176" y="232"/>
                </a:lnTo>
                <a:lnTo>
                  <a:pt x="177" y="232"/>
                </a:lnTo>
                <a:lnTo>
                  <a:pt x="179" y="233"/>
                </a:lnTo>
                <a:lnTo>
                  <a:pt x="180" y="234"/>
                </a:lnTo>
                <a:lnTo>
                  <a:pt x="181" y="234"/>
                </a:lnTo>
                <a:lnTo>
                  <a:pt x="182" y="235"/>
                </a:lnTo>
                <a:lnTo>
                  <a:pt x="185" y="238"/>
                </a:lnTo>
                <a:lnTo>
                  <a:pt x="186" y="239"/>
                </a:lnTo>
                <a:lnTo>
                  <a:pt x="187" y="240"/>
                </a:lnTo>
                <a:lnTo>
                  <a:pt x="188" y="240"/>
                </a:lnTo>
                <a:lnTo>
                  <a:pt x="188" y="240"/>
                </a:lnTo>
                <a:lnTo>
                  <a:pt x="189" y="240"/>
                </a:lnTo>
                <a:lnTo>
                  <a:pt x="190" y="241"/>
                </a:lnTo>
                <a:lnTo>
                  <a:pt x="190" y="241"/>
                </a:lnTo>
                <a:lnTo>
                  <a:pt x="192" y="240"/>
                </a:lnTo>
                <a:lnTo>
                  <a:pt x="192" y="240"/>
                </a:lnTo>
                <a:lnTo>
                  <a:pt x="193" y="240"/>
                </a:lnTo>
                <a:lnTo>
                  <a:pt x="194" y="239"/>
                </a:lnTo>
                <a:lnTo>
                  <a:pt x="194" y="239"/>
                </a:lnTo>
                <a:lnTo>
                  <a:pt x="196" y="238"/>
                </a:lnTo>
                <a:lnTo>
                  <a:pt x="197" y="236"/>
                </a:lnTo>
                <a:lnTo>
                  <a:pt x="200" y="233"/>
                </a:lnTo>
                <a:lnTo>
                  <a:pt x="202" y="230"/>
                </a:lnTo>
                <a:lnTo>
                  <a:pt x="203" y="230"/>
                </a:lnTo>
                <a:lnTo>
                  <a:pt x="204" y="229"/>
                </a:lnTo>
                <a:lnTo>
                  <a:pt x="206" y="227"/>
                </a:lnTo>
                <a:lnTo>
                  <a:pt x="207" y="227"/>
                </a:lnTo>
                <a:lnTo>
                  <a:pt x="208" y="226"/>
                </a:lnTo>
                <a:lnTo>
                  <a:pt x="209" y="225"/>
                </a:lnTo>
                <a:lnTo>
                  <a:pt x="211" y="225"/>
                </a:lnTo>
                <a:lnTo>
                  <a:pt x="213" y="224"/>
                </a:lnTo>
                <a:lnTo>
                  <a:pt x="214" y="224"/>
                </a:lnTo>
                <a:lnTo>
                  <a:pt x="219" y="222"/>
                </a:lnTo>
                <a:lnTo>
                  <a:pt x="220" y="222"/>
                </a:lnTo>
                <a:lnTo>
                  <a:pt x="221" y="221"/>
                </a:lnTo>
                <a:lnTo>
                  <a:pt x="223" y="221"/>
                </a:lnTo>
                <a:lnTo>
                  <a:pt x="225" y="219"/>
                </a:lnTo>
                <a:lnTo>
                  <a:pt x="227" y="218"/>
                </a:lnTo>
                <a:lnTo>
                  <a:pt x="228" y="218"/>
                </a:lnTo>
                <a:lnTo>
                  <a:pt x="229" y="216"/>
                </a:lnTo>
                <a:lnTo>
                  <a:pt x="231" y="214"/>
                </a:lnTo>
                <a:lnTo>
                  <a:pt x="232" y="213"/>
                </a:lnTo>
                <a:lnTo>
                  <a:pt x="233" y="212"/>
                </a:lnTo>
                <a:lnTo>
                  <a:pt x="234" y="211"/>
                </a:lnTo>
                <a:lnTo>
                  <a:pt x="235" y="209"/>
                </a:lnTo>
                <a:lnTo>
                  <a:pt x="235" y="208"/>
                </a:lnTo>
                <a:lnTo>
                  <a:pt x="236" y="206"/>
                </a:lnTo>
                <a:lnTo>
                  <a:pt x="236" y="206"/>
                </a:lnTo>
                <a:lnTo>
                  <a:pt x="236" y="205"/>
                </a:lnTo>
                <a:lnTo>
                  <a:pt x="237" y="204"/>
                </a:lnTo>
                <a:lnTo>
                  <a:pt x="238" y="204"/>
                </a:lnTo>
                <a:lnTo>
                  <a:pt x="239" y="204"/>
                </a:lnTo>
                <a:lnTo>
                  <a:pt x="241" y="204"/>
                </a:lnTo>
                <a:lnTo>
                  <a:pt x="243" y="204"/>
                </a:lnTo>
                <a:lnTo>
                  <a:pt x="245" y="203"/>
                </a:lnTo>
                <a:lnTo>
                  <a:pt x="246" y="203"/>
                </a:lnTo>
                <a:lnTo>
                  <a:pt x="247" y="203"/>
                </a:lnTo>
                <a:lnTo>
                  <a:pt x="247" y="202"/>
                </a:lnTo>
                <a:lnTo>
                  <a:pt x="248" y="202"/>
                </a:lnTo>
                <a:lnTo>
                  <a:pt x="248" y="201"/>
                </a:lnTo>
                <a:lnTo>
                  <a:pt x="249" y="201"/>
                </a:lnTo>
                <a:lnTo>
                  <a:pt x="249" y="200"/>
                </a:lnTo>
                <a:lnTo>
                  <a:pt x="249" y="199"/>
                </a:lnTo>
                <a:lnTo>
                  <a:pt x="249" y="197"/>
                </a:lnTo>
                <a:lnTo>
                  <a:pt x="249" y="195"/>
                </a:lnTo>
                <a:lnTo>
                  <a:pt x="249" y="194"/>
                </a:lnTo>
                <a:lnTo>
                  <a:pt x="249" y="191"/>
                </a:lnTo>
                <a:lnTo>
                  <a:pt x="249" y="189"/>
                </a:lnTo>
                <a:lnTo>
                  <a:pt x="249" y="188"/>
                </a:lnTo>
                <a:lnTo>
                  <a:pt x="249" y="187"/>
                </a:lnTo>
                <a:lnTo>
                  <a:pt x="250" y="186"/>
                </a:lnTo>
                <a:lnTo>
                  <a:pt x="250" y="186"/>
                </a:lnTo>
                <a:lnTo>
                  <a:pt x="250" y="185"/>
                </a:lnTo>
                <a:lnTo>
                  <a:pt x="251" y="183"/>
                </a:lnTo>
                <a:lnTo>
                  <a:pt x="252" y="182"/>
                </a:lnTo>
                <a:lnTo>
                  <a:pt x="253" y="181"/>
                </a:lnTo>
                <a:lnTo>
                  <a:pt x="254" y="180"/>
                </a:lnTo>
                <a:lnTo>
                  <a:pt x="255" y="180"/>
                </a:lnTo>
                <a:lnTo>
                  <a:pt x="256" y="179"/>
                </a:lnTo>
                <a:lnTo>
                  <a:pt x="258" y="178"/>
                </a:lnTo>
                <a:lnTo>
                  <a:pt x="259" y="178"/>
                </a:lnTo>
                <a:lnTo>
                  <a:pt x="260" y="178"/>
                </a:lnTo>
                <a:lnTo>
                  <a:pt x="261" y="177"/>
                </a:lnTo>
                <a:lnTo>
                  <a:pt x="262" y="177"/>
                </a:lnTo>
                <a:lnTo>
                  <a:pt x="264" y="177"/>
                </a:lnTo>
                <a:lnTo>
                  <a:pt x="271" y="178"/>
                </a:lnTo>
                <a:lnTo>
                  <a:pt x="273" y="178"/>
                </a:lnTo>
                <a:lnTo>
                  <a:pt x="276" y="179"/>
                </a:lnTo>
                <a:lnTo>
                  <a:pt x="281" y="180"/>
                </a:lnTo>
                <a:lnTo>
                  <a:pt x="287" y="182"/>
                </a:lnTo>
                <a:lnTo>
                  <a:pt x="291" y="183"/>
                </a:lnTo>
                <a:lnTo>
                  <a:pt x="293" y="183"/>
                </a:lnTo>
                <a:lnTo>
                  <a:pt x="296" y="184"/>
                </a:lnTo>
                <a:lnTo>
                  <a:pt x="305" y="185"/>
                </a:lnTo>
                <a:lnTo>
                  <a:pt x="308" y="185"/>
                </a:lnTo>
                <a:lnTo>
                  <a:pt x="312" y="185"/>
                </a:lnTo>
                <a:lnTo>
                  <a:pt x="315" y="185"/>
                </a:lnTo>
                <a:lnTo>
                  <a:pt x="318" y="185"/>
                </a:lnTo>
                <a:lnTo>
                  <a:pt x="321" y="185"/>
                </a:lnTo>
                <a:lnTo>
                  <a:pt x="324" y="184"/>
                </a:lnTo>
                <a:lnTo>
                  <a:pt x="327" y="183"/>
                </a:lnTo>
                <a:lnTo>
                  <a:pt x="329" y="183"/>
                </a:lnTo>
                <a:lnTo>
                  <a:pt x="331" y="182"/>
                </a:lnTo>
                <a:lnTo>
                  <a:pt x="332" y="181"/>
                </a:lnTo>
                <a:lnTo>
                  <a:pt x="333" y="181"/>
                </a:lnTo>
                <a:lnTo>
                  <a:pt x="334" y="181"/>
                </a:lnTo>
                <a:lnTo>
                  <a:pt x="335" y="181"/>
                </a:lnTo>
                <a:lnTo>
                  <a:pt x="336" y="181"/>
                </a:lnTo>
                <a:lnTo>
                  <a:pt x="340" y="182"/>
                </a:lnTo>
                <a:lnTo>
                  <a:pt x="342" y="183"/>
                </a:lnTo>
                <a:lnTo>
                  <a:pt x="347" y="183"/>
                </a:lnTo>
                <a:lnTo>
                  <a:pt x="352" y="184"/>
                </a:lnTo>
                <a:lnTo>
                  <a:pt x="354" y="185"/>
                </a:lnTo>
                <a:lnTo>
                  <a:pt x="356" y="185"/>
                </a:lnTo>
                <a:lnTo>
                  <a:pt x="357" y="185"/>
                </a:lnTo>
                <a:lnTo>
                  <a:pt x="358" y="185"/>
                </a:lnTo>
                <a:lnTo>
                  <a:pt x="359" y="185"/>
                </a:lnTo>
                <a:lnTo>
                  <a:pt x="360" y="184"/>
                </a:lnTo>
                <a:lnTo>
                  <a:pt x="360" y="184"/>
                </a:lnTo>
                <a:lnTo>
                  <a:pt x="362" y="183"/>
                </a:lnTo>
                <a:lnTo>
                  <a:pt x="363" y="182"/>
                </a:lnTo>
                <a:lnTo>
                  <a:pt x="364" y="181"/>
                </a:lnTo>
                <a:lnTo>
                  <a:pt x="367" y="178"/>
                </a:lnTo>
                <a:lnTo>
                  <a:pt x="368" y="177"/>
                </a:lnTo>
                <a:lnTo>
                  <a:pt x="369" y="176"/>
                </a:lnTo>
                <a:lnTo>
                  <a:pt x="370" y="176"/>
                </a:lnTo>
                <a:lnTo>
                  <a:pt x="371" y="175"/>
                </a:lnTo>
                <a:lnTo>
                  <a:pt x="372" y="175"/>
                </a:lnTo>
                <a:lnTo>
                  <a:pt x="374" y="175"/>
                </a:lnTo>
                <a:lnTo>
                  <a:pt x="383" y="173"/>
                </a:lnTo>
                <a:lnTo>
                  <a:pt x="386" y="173"/>
                </a:lnTo>
                <a:lnTo>
                  <a:pt x="392" y="172"/>
                </a:lnTo>
                <a:lnTo>
                  <a:pt x="394" y="172"/>
                </a:lnTo>
                <a:lnTo>
                  <a:pt x="395" y="172"/>
                </a:lnTo>
                <a:lnTo>
                  <a:pt x="397" y="173"/>
                </a:lnTo>
                <a:lnTo>
                  <a:pt x="401" y="173"/>
                </a:lnTo>
                <a:lnTo>
                  <a:pt x="402" y="174"/>
                </a:lnTo>
                <a:lnTo>
                  <a:pt x="403" y="174"/>
                </a:lnTo>
                <a:lnTo>
                  <a:pt x="404" y="173"/>
                </a:lnTo>
                <a:lnTo>
                  <a:pt x="405" y="173"/>
                </a:lnTo>
                <a:lnTo>
                  <a:pt x="406" y="173"/>
                </a:lnTo>
                <a:lnTo>
                  <a:pt x="407" y="172"/>
                </a:lnTo>
                <a:lnTo>
                  <a:pt x="407" y="172"/>
                </a:lnTo>
                <a:lnTo>
                  <a:pt x="408" y="171"/>
                </a:lnTo>
                <a:lnTo>
                  <a:pt x="408" y="171"/>
                </a:lnTo>
                <a:lnTo>
                  <a:pt x="409" y="169"/>
                </a:lnTo>
                <a:lnTo>
                  <a:pt x="410" y="168"/>
                </a:lnTo>
                <a:lnTo>
                  <a:pt x="410" y="167"/>
                </a:lnTo>
                <a:lnTo>
                  <a:pt x="410" y="166"/>
                </a:lnTo>
                <a:lnTo>
                  <a:pt x="411" y="160"/>
                </a:lnTo>
                <a:lnTo>
                  <a:pt x="412" y="156"/>
                </a:lnTo>
                <a:lnTo>
                  <a:pt x="412" y="155"/>
                </a:lnTo>
                <a:lnTo>
                  <a:pt x="412" y="153"/>
                </a:lnTo>
                <a:lnTo>
                  <a:pt x="412" y="152"/>
                </a:lnTo>
                <a:lnTo>
                  <a:pt x="412" y="150"/>
                </a:lnTo>
                <a:lnTo>
                  <a:pt x="412" y="148"/>
                </a:lnTo>
                <a:lnTo>
                  <a:pt x="412" y="147"/>
                </a:lnTo>
                <a:lnTo>
                  <a:pt x="412" y="145"/>
                </a:lnTo>
                <a:lnTo>
                  <a:pt x="411" y="141"/>
                </a:lnTo>
                <a:lnTo>
                  <a:pt x="410" y="140"/>
                </a:lnTo>
                <a:lnTo>
                  <a:pt x="410" y="139"/>
                </a:lnTo>
                <a:lnTo>
                  <a:pt x="410" y="137"/>
                </a:lnTo>
                <a:lnTo>
                  <a:pt x="410" y="135"/>
                </a:lnTo>
                <a:lnTo>
                  <a:pt x="410" y="134"/>
                </a:lnTo>
                <a:lnTo>
                  <a:pt x="410" y="133"/>
                </a:lnTo>
                <a:lnTo>
                  <a:pt x="410" y="130"/>
                </a:lnTo>
                <a:lnTo>
                  <a:pt x="410" y="126"/>
                </a:lnTo>
                <a:lnTo>
                  <a:pt x="410" y="125"/>
                </a:lnTo>
                <a:lnTo>
                  <a:pt x="410" y="125"/>
                </a:lnTo>
                <a:lnTo>
                  <a:pt x="410" y="124"/>
                </a:lnTo>
                <a:lnTo>
                  <a:pt x="410" y="124"/>
                </a:lnTo>
                <a:lnTo>
                  <a:pt x="411" y="124"/>
                </a:lnTo>
                <a:lnTo>
                  <a:pt x="412" y="123"/>
                </a:lnTo>
                <a:lnTo>
                  <a:pt x="412" y="123"/>
                </a:lnTo>
                <a:lnTo>
                  <a:pt x="413" y="123"/>
                </a:lnTo>
                <a:lnTo>
                  <a:pt x="414" y="123"/>
                </a:lnTo>
                <a:lnTo>
                  <a:pt x="414" y="123"/>
                </a:lnTo>
                <a:lnTo>
                  <a:pt x="415" y="123"/>
                </a:lnTo>
                <a:lnTo>
                  <a:pt x="416" y="123"/>
                </a:lnTo>
                <a:lnTo>
                  <a:pt x="421" y="125"/>
                </a:lnTo>
                <a:lnTo>
                  <a:pt x="423" y="125"/>
                </a:lnTo>
                <a:lnTo>
                  <a:pt x="424" y="126"/>
                </a:lnTo>
                <a:lnTo>
                  <a:pt x="426" y="126"/>
                </a:lnTo>
                <a:lnTo>
                  <a:pt x="427" y="126"/>
                </a:lnTo>
                <a:lnTo>
                  <a:pt x="428" y="126"/>
                </a:lnTo>
                <a:lnTo>
                  <a:pt x="429" y="126"/>
                </a:lnTo>
                <a:lnTo>
                  <a:pt x="429" y="126"/>
                </a:lnTo>
                <a:lnTo>
                  <a:pt x="429" y="125"/>
                </a:lnTo>
                <a:lnTo>
                  <a:pt x="430" y="125"/>
                </a:lnTo>
                <a:lnTo>
                  <a:pt x="430" y="125"/>
                </a:lnTo>
                <a:lnTo>
                  <a:pt x="430" y="124"/>
                </a:lnTo>
                <a:lnTo>
                  <a:pt x="430" y="122"/>
                </a:lnTo>
                <a:lnTo>
                  <a:pt x="430" y="122"/>
                </a:lnTo>
                <a:lnTo>
                  <a:pt x="432" y="118"/>
                </a:lnTo>
                <a:lnTo>
                  <a:pt x="434" y="114"/>
                </a:lnTo>
                <a:lnTo>
                  <a:pt x="435" y="113"/>
                </a:lnTo>
                <a:lnTo>
                  <a:pt x="435" y="113"/>
                </a:lnTo>
                <a:lnTo>
                  <a:pt x="436" y="112"/>
                </a:lnTo>
                <a:lnTo>
                  <a:pt x="437" y="112"/>
                </a:lnTo>
                <a:lnTo>
                  <a:pt x="441" y="111"/>
                </a:lnTo>
                <a:lnTo>
                  <a:pt x="445" y="110"/>
                </a:lnTo>
                <a:lnTo>
                  <a:pt x="448" y="109"/>
                </a:lnTo>
                <a:lnTo>
                  <a:pt x="449" y="108"/>
                </a:lnTo>
                <a:lnTo>
                  <a:pt x="450" y="108"/>
                </a:lnTo>
                <a:lnTo>
                  <a:pt x="450" y="108"/>
                </a:lnTo>
                <a:lnTo>
                  <a:pt x="451" y="107"/>
                </a:lnTo>
                <a:lnTo>
                  <a:pt x="451" y="107"/>
                </a:lnTo>
                <a:lnTo>
                  <a:pt x="451" y="106"/>
                </a:lnTo>
                <a:lnTo>
                  <a:pt x="452" y="105"/>
                </a:lnTo>
                <a:lnTo>
                  <a:pt x="452" y="104"/>
                </a:lnTo>
                <a:lnTo>
                  <a:pt x="452" y="103"/>
                </a:lnTo>
                <a:lnTo>
                  <a:pt x="453" y="102"/>
                </a:lnTo>
                <a:lnTo>
                  <a:pt x="453" y="101"/>
                </a:lnTo>
                <a:lnTo>
                  <a:pt x="453" y="100"/>
                </a:lnTo>
                <a:lnTo>
                  <a:pt x="452" y="96"/>
                </a:lnTo>
                <a:lnTo>
                  <a:pt x="452" y="94"/>
                </a:lnTo>
                <a:lnTo>
                  <a:pt x="452" y="91"/>
                </a:lnTo>
                <a:lnTo>
                  <a:pt x="451" y="87"/>
                </a:lnTo>
                <a:lnTo>
                  <a:pt x="450" y="85"/>
                </a:lnTo>
                <a:lnTo>
                  <a:pt x="450" y="84"/>
                </a:lnTo>
                <a:lnTo>
                  <a:pt x="450" y="83"/>
                </a:lnTo>
                <a:lnTo>
                  <a:pt x="451" y="82"/>
                </a:lnTo>
                <a:lnTo>
                  <a:pt x="451" y="81"/>
                </a:lnTo>
                <a:lnTo>
                  <a:pt x="451" y="80"/>
                </a:lnTo>
                <a:lnTo>
                  <a:pt x="451" y="79"/>
                </a:lnTo>
                <a:lnTo>
                  <a:pt x="452" y="78"/>
                </a:lnTo>
                <a:lnTo>
                  <a:pt x="453" y="77"/>
                </a:lnTo>
                <a:lnTo>
                  <a:pt x="454" y="76"/>
                </a:lnTo>
                <a:lnTo>
                  <a:pt x="455" y="75"/>
                </a:lnTo>
                <a:lnTo>
                  <a:pt x="455" y="75"/>
                </a:lnTo>
                <a:lnTo>
                  <a:pt x="456" y="74"/>
                </a:lnTo>
                <a:lnTo>
                  <a:pt x="457" y="74"/>
                </a:lnTo>
                <a:lnTo>
                  <a:pt x="457" y="74"/>
                </a:lnTo>
                <a:lnTo>
                  <a:pt x="458" y="73"/>
                </a:lnTo>
                <a:lnTo>
                  <a:pt x="459" y="74"/>
                </a:lnTo>
                <a:lnTo>
                  <a:pt x="459" y="74"/>
                </a:lnTo>
                <a:lnTo>
                  <a:pt x="459" y="74"/>
                </a:lnTo>
                <a:lnTo>
                  <a:pt x="459" y="74"/>
                </a:lnTo>
                <a:lnTo>
                  <a:pt x="460" y="75"/>
                </a:lnTo>
                <a:lnTo>
                  <a:pt x="460" y="75"/>
                </a:lnTo>
                <a:lnTo>
                  <a:pt x="461" y="76"/>
                </a:lnTo>
                <a:lnTo>
                  <a:pt x="462" y="76"/>
                </a:lnTo>
                <a:lnTo>
                  <a:pt x="462" y="77"/>
                </a:lnTo>
                <a:lnTo>
                  <a:pt x="463" y="77"/>
                </a:lnTo>
                <a:lnTo>
                  <a:pt x="464" y="77"/>
                </a:lnTo>
                <a:lnTo>
                  <a:pt x="464" y="77"/>
                </a:lnTo>
                <a:lnTo>
                  <a:pt x="465" y="76"/>
                </a:lnTo>
                <a:lnTo>
                  <a:pt x="466" y="76"/>
                </a:lnTo>
                <a:lnTo>
                  <a:pt x="469" y="75"/>
                </a:lnTo>
                <a:lnTo>
                  <a:pt x="470" y="74"/>
                </a:lnTo>
                <a:lnTo>
                  <a:pt x="471" y="74"/>
                </a:lnTo>
                <a:lnTo>
                  <a:pt x="472" y="73"/>
                </a:lnTo>
                <a:lnTo>
                  <a:pt x="473" y="73"/>
                </a:lnTo>
                <a:lnTo>
                  <a:pt x="475" y="74"/>
                </a:lnTo>
                <a:lnTo>
                  <a:pt x="476" y="74"/>
                </a:lnTo>
                <a:lnTo>
                  <a:pt x="479" y="76"/>
                </a:lnTo>
                <a:lnTo>
                  <a:pt x="480" y="76"/>
                </a:lnTo>
                <a:lnTo>
                  <a:pt x="482" y="76"/>
                </a:lnTo>
                <a:lnTo>
                  <a:pt x="482" y="76"/>
                </a:lnTo>
                <a:lnTo>
                  <a:pt x="483" y="76"/>
                </a:lnTo>
                <a:lnTo>
                  <a:pt x="484" y="76"/>
                </a:lnTo>
                <a:lnTo>
                  <a:pt x="485" y="76"/>
                </a:lnTo>
                <a:lnTo>
                  <a:pt x="486" y="76"/>
                </a:lnTo>
                <a:lnTo>
                  <a:pt x="488" y="75"/>
                </a:lnTo>
                <a:lnTo>
                  <a:pt x="489" y="74"/>
                </a:lnTo>
                <a:lnTo>
                  <a:pt x="491" y="74"/>
                </a:lnTo>
                <a:lnTo>
                  <a:pt x="492" y="73"/>
                </a:lnTo>
                <a:lnTo>
                  <a:pt x="493" y="73"/>
                </a:lnTo>
                <a:lnTo>
                  <a:pt x="494" y="73"/>
                </a:lnTo>
                <a:lnTo>
                  <a:pt x="494" y="73"/>
                </a:lnTo>
                <a:lnTo>
                  <a:pt x="495" y="73"/>
                </a:lnTo>
                <a:lnTo>
                  <a:pt x="496" y="74"/>
                </a:lnTo>
                <a:lnTo>
                  <a:pt x="496" y="74"/>
                </a:lnTo>
                <a:lnTo>
                  <a:pt x="497" y="75"/>
                </a:lnTo>
                <a:lnTo>
                  <a:pt x="497" y="76"/>
                </a:lnTo>
                <a:lnTo>
                  <a:pt x="498" y="77"/>
                </a:lnTo>
                <a:lnTo>
                  <a:pt x="498" y="78"/>
                </a:lnTo>
                <a:lnTo>
                  <a:pt x="499" y="82"/>
                </a:lnTo>
                <a:lnTo>
                  <a:pt x="499" y="84"/>
                </a:lnTo>
                <a:lnTo>
                  <a:pt x="500" y="86"/>
                </a:lnTo>
                <a:lnTo>
                  <a:pt x="500" y="87"/>
                </a:lnTo>
                <a:lnTo>
                  <a:pt x="501" y="88"/>
                </a:lnTo>
                <a:lnTo>
                  <a:pt x="501" y="89"/>
                </a:lnTo>
                <a:lnTo>
                  <a:pt x="502" y="90"/>
                </a:lnTo>
                <a:lnTo>
                  <a:pt x="502" y="91"/>
                </a:lnTo>
                <a:lnTo>
                  <a:pt x="503" y="91"/>
                </a:lnTo>
                <a:lnTo>
                  <a:pt x="504" y="91"/>
                </a:lnTo>
                <a:lnTo>
                  <a:pt x="505" y="92"/>
                </a:lnTo>
                <a:lnTo>
                  <a:pt x="506" y="92"/>
                </a:lnTo>
                <a:lnTo>
                  <a:pt x="507" y="93"/>
                </a:lnTo>
                <a:lnTo>
                  <a:pt x="508" y="93"/>
                </a:lnTo>
                <a:lnTo>
                  <a:pt x="509" y="93"/>
                </a:lnTo>
                <a:lnTo>
                  <a:pt x="510" y="93"/>
                </a:lnTo>
                <a:lnTo>
                  <a:pt x="510" y="93"/>
                </a:lnTo>
                <a:lnTo>
                  <a:pt x="511" y="93"/>
                </a:lnTo>
                <a:lnTo>
                  <a:pt x="512" y="92"/>
                </a:lnTo>
                <a:lnTo>
                  <a:pt x="514" y="92"/>
                </a:lnTo>
                <a:lnTo>
                  <a:pt x="515" y="91"/>
                </a:lnTo>
                <a:lnTo>
                  <a:pt x="520" y="90"/>
                </a:lnTo>
                <a:lnTo>
                  <a:pt x="521" y="89"/>
                </a:lnTo>
                <a:lnTo>
                  <a:pt x="523" y="89"/>
                </a:lnTo>
                <a:lnTo>
                  <a:pt x="526" y="89"/>
                </a:lnTo>
                <a:lnTo>
                  <a:pt x="527" y="89"/>
                </a:lnTo>
                <a:lnTo>
                  <a:pt x="530" y="89"/>
                </a:lnTo>
                <a:lnTo>
                  <a:pt x="531" y="88"/>
                </a:lnTo>
                <a:lnTo>
                  <a:pt x="540" y="88"/>
                </a:lnTo>
                <a:lnTo>
                  <a:pt x="542" y="88"/>
                </a:lnTo>
                <a:lnTo>
                  <a:pt x="542" y="87"/>
                </a:lnTo>
                <a:lnTo>
                  <a:pt x="543" y="87"/>
                </a:lnTo>
                <a:lnTo>
                  <a:pt x="544" y="86"/>
                </a:lnTo>
                <a:lnTo>
                  <a:pt x="547" y="83"/>
                </a:lnTo>
                <a:lnTo>
                  <a:pt x="552" y="80"/>
                </a:lnTo>
                <a:lnTo>
                  <a:pt x="554" y="78"/>
                </a:lnTo>
                <a:lnTo>
                  <a:pt x="555" y="77"/>
                </a:lnTo>
                <a:lnTo>
                  <a:pt x="556" y="76"/>
                </a:lnTo>
                <a:lnTo>
                  <a:pt x="557" y="74"/>
                </a:lnTo>
                <a:lnTo>
                  <a:pt x="560" y="71"/>
                </a:lnTo>
                <a:lnTo>
                  <a:pt x="560" y="70"/>
                </a:lnTo>
                <a:lnTo>
                  <a:pt x="561" y="69"/>
                </a:lnTo>
                <a:lnTo>
                  <a:pt x="562" y="68"/>
                </a:lnTo>
                <a:lnTo>
                  <a:pt x="563" y="68"/>
                </a:lnTo>
                <a:lnTo>
                  <a:pt x="566" y="65"/>
                </a:lnTo>
                <a:lnTo>
                  <a:pt x="567" y="65"/>
                </a:lnTo>
                <a:lnTo>
                  <a:pt x="568" y="64"/>
                </a:lnTo>
                <a:lnTo>
                  <a:pt x="568" y="63"/>
                </a:lnTo>
                <a:lnTo>
                  <a:pt x="569" y="62"/>
                </a:lnTo>
                <a:lnTo>
                  <a:pt x="570" y="61"/>
                </a:lnTo>
                <a:lnTo>
                  <a:pt x="570" y="60"/>
                </a:lnTo>
                <a:lnTo>
                  <a:pt x="570" y="58"/>
                </a:lnTo>
                <a:lnTo>
                  <a:pt x="571" y="56"/>
                </a:lnTo>
                <a:lnTo>
                  <a:pt x="571" y="50"/>
                </a:lnTo>
                <a:lnTo>
                  <a:pt x="572" y="49"/>
                </a:lnTo>
                <a:lnTo>
                  <a:pt x="572" y="48"/>
                </a:lnTo>
                <a:lnTo>
                  <a:pt x="573" y="46"/>
                </a:lnTo>
                <a:lnTo>
                  <a:pt x="573" y="45"/>
                </a:lnTo>
                <a:lnTo>
                  <a:pt x="574" y="45"/>
                </a:lnTo>
                <a:lnTo>
                  <a:pt x="575" y="44"/>
                </a:lnTo>
                <a:lnTo>
                  <a:pt x="576" y="44"/>
                </a:lnTo>
                <a:lnTo>
                  <a:pt x="577" y="44"/>
                </a:lnTo>
                <a:lnTo>
                  <a:pt x="579" y="44"/>
                </a:lnTo>
                <a:lnTo>
                  <a:pt x="580" y="44"/>
                </a:lnTo>
                <a:lnTo>
                  <a:pt x="582" y="44"/>
                </a:lnTo>
                <a:lnTo>
                  <a:pt x="585" y="44"/>
                </a:lnTo>
                <a:lnTo>
                  <a:pt x="588" y="45"/>
                </a:lnTo>
                <a:lnTo>
                  <a:pt x="591" y="46"/>
                </a:lnTo>
                <a:lnTo>
                  <a:pt x="596" y="47"/>
                </a:lnTo>
                <a:lnTo>
                  <a:pt x="598" y="48"/>
                </a:lnTo>
                <a:lnTo>
                  <a:pt x="600" y="48"/>
                </a:lnTo>
                <a:lnTo>
                  <a:pt x="600" y="48"/>
                </a:lnTo>
                <a:lnTo>
                  <a:pt x="601" y="48"/>
                </a:lnTo>
                <a:lnTo>
                  <a:pt x="602" y="48"/>
                </a:lnTo>
                <a:lnTo>
                  <a:pt x="603" y="48"/>
                </a:lnTo>
                <a:lnTo>
                  <a:pt x="604" y="48"/>
                </a:lnTo>
                <a:lnTo>
                  <a:pt x="605" y="47"/>
                </a:lnTo>
                <a:lnTo>
                  <a:pt x="606" y="47"/>
                </a:lnTo>
                <a:lnTo>
                  <a:pt x="607" y="46"/>
                </a:lnTo>
                <a:lnTo>
                  <a:pt x="608" y="45"/>
                </a:lnTo>
                <a:lnTo>
                  <a:pt x="609" y="44"/>
                </a:lnTo>
                <a:lnTo>
                  <a:pt x="610" y="43"/>
                </a:lnTo>
                <a:lnTo>
                  <a:pt x="611" y="43"/>
                </a:lnTo>
                <a:lnTo>
                  <a:pt x="611" y="42"/>
                </a:lnTo>
                <a:lnTo>
                  <a:pt x="612" y="41"/>
                </a:lnTo>
                <a:lnTo>
                  <a:pt x="612" y="40"/>
                </a:lnTo>
                <a:lnTo>
                  <a:pt x="613" y="39"/>
                </a:lnTo>
                <a:lnTo>
                  <a:pt x="613" y="36"/>
                </a:lnTo>
                <a:lnTo>
                  <a:pt x="614" y="34"/>
                </a:lnTo>
                <a:lnTo>
                  <a:pt x="614" y="34"/>
                </a:lnTo>
                <a:lnTo>
                  <a:pt x="614" y="33"/>
                </a:lnTo>
                <a:lnTo>
                  <a:pt x="615" y="32"/>
                </a:lnTo>
                <a:lnTo>
                  <a:pt x="615" y="32"/>
                </a:lnTo>
                <a:lnTo>
                  <a:pt x="616" y="31"/>
                </a:lnTo>
                <a:lnTo>
                  <a:pt x="617" y="30"/>
                </a:lnTo>
                <a:lnTo>
                  <a:pt x="619" y="29"/>
                </a:lnTo>
                <a:lnTo>
                  <a:pt x="620" y="28"/>
                </a:lnTo>
                <a:lnTo>
                  <a:pt x="623" y="27"/>
                </a:lnTo>
                <a:lnTo>
                  <a:pt x="628" y="24"/>
                </a:lnTo>
                <a:lnTo>
                  <a:pt x="630" y="23"/>
                </a:lnTo>
                <a:lnTo>
                  <a:pt x="631" y="23"/>
                </a:lnTo>
                <a:lnTo>
                  <a:pt x="631" y="22"/>
                </a:lnTo>
                <a:lnTo>
                  <a:pt x="632" y="21"/>
                </a:lnTo>
                <a:lnTo>
                  <a:pt x="633" y="20"/>
                </a:lnTo>
                <a:lnTo>
                  <a:pt x="633" y="19"/>
                </a:lnTo>
                <a:lnTo>
                  <a:pt x="634" y="18"/>
                </a:lnTo>
                <a:lnTo>
                  <a:pt x="634" y="17"/>
                </a:lnTo>
                <a:lnTo>
                  <a:pt x="634" y="13"/>
                </a:lnTo>
                <a:lnTo>
                  <a:pt x="635" y="11"/>
                </a:lnTo>
                <a:lnTo>
                  <a:pt x="636" y="9"/>
                </a:lnTo>
                <a:lnTo>
                  <a:pt x="637" y="6"/>
                </a:lnTo>
                <a:lnTo>
                  <a:pt x="637" y="5"/>
                </a:lnTo>
                <a:lnTo>
                  <a:pt x="638" y="3"/>
                </a:lnTo>
                <a:lnTo>
                  <a:pt x="638" y="1"/>
                </a:lnTo>
                <a:lnTo>
                  <a:pt x="638" y="0"/>
                </a:lnTo>
                <a:lnTo>
                  <a:pt x="639" y="0"/>
                </a:lnTo>
                <a:lnTo>
                  <a:pt x="639" y="0"/>
                </a:lnTo>
                <a:close/>
                <a:moveTo>
                  <a:pt x="475" y="289"/>
                </a:moveTo>
                <a:lnTo>
                  <a:pt x="475" y="289"/>
                </a:lnTo>
                <a:lnTo>
                  <a:pt x="474" y="290"/>
                </a:lnTo>
                <a:lnTo>
                  <a:pt x="471" y="290"/>
                </a:lnTo>
                <a:lnTo>
                  <a:pt x="464" y="292"/>
                </a:lnTo>
                <a:lnTo>
                  <a:pt x="461" y="292"/>
                </a:lnTo>
                <a:lnTo>
                  <a:pt x="458" y="293"/>
                </a:lnTo>
                <a:lnTo>
                  <a:pt x="454" y="294"/>
                </a:lnTo>
                <a:lnTo>
                  <a:pt x="452" y="295"/>
                </a:lnTo>
                <a:lnTo>
                  <a:pt x="451" y="296"/>
                </a:lnTo>
                <a:lnTo>
                  <a:pt x="447" y="298"/>
                </a:lnTo>
                <a:lnTo>
                  <a:pt x="445" y="299"/>
                </a:lnTo>
                <a:lnTo>
                  <a:pt x="442" y="300"/>
                </a:lnTo>
                <a:lnTo>
                  <a:pt x="437" y="302"/>
                </a:lnTo>
                <a:lnTo>
                  <a:pt x="436" y="302"/>
                </a:lnTo>
                <a:lnTo>
                  <a:pt x="435" y="303"/>
                </a:lnTo>
                <a:lnTo>
                  <a:pt x="429" y="306"/>
                </a:lnTo>
                <a:lnTo>
                  <a:pt x="427" y="307"/>
                </a:lnTo>
                <a:lnTo>
                  <a:pt x="425" y="307"/>
                </a:lnTo>
                <a:lnTo>
                  <a:pt x="421" y="309"/>
                </a:lnTo>
                <a:lnTo>
                  <a:pt x="420" y="309"/>
                </a:lnTo>
                <a:lnTo>
                  <a:pt x="418" y="309"/>
                </a:lnTo>
                <a:lnTo>
                  <a:pt x="414" y="309"/>
                </a:lnTo>
                <a:lnTo>
                  <a:pt x="412" y="310"/>
                </a:lnTo>
                <a:lnTo>
                  <a:pt x="411" y="310"/>
                </a:lnTo>
                <a:lnTo>
                  <a:pt x="410" y="310"/>
                </a:lnTo>
                <a:lnTo>
                  <a:pt x="409" y="311"/>
                </a:lnTo>
                <a:lnTo>
                  <a:pt x="408" y="311"/>
                </a:lnTo>
                <a:lnTo>
                  <a:pt x="407" y="312"/>
                </a:lnTo>
                <a:lnTo>
                  <a:pt x="406" y="313"/>
                </a:lnTo>
                <a:lnTo>
                  <a:pt x="406" y="314"/>
                </a:lnTo>
                <a:lnTo>
                  <a:pt x="405" y="315"/>
                </a:lnTo>
                <a:lnTo>
                  <a:pt x="404" y="316"/>
                </a:lnTo>
                <a:lnTo>
                  <a:pt x="404" y="318"/>
                </a:lnTo>
                <a:lnTo>
                  <a:pt x="403" y="321"/>
                </a:lnTo>
                <a:lnTo>
                  <a:pt x="402" y="323"/>
                </a:lnTo>
                <a:lnTo>
                  <a:pt x="402" y="324"/>
                </a:lnTo>
                <a:lnTo>
                  <a:pt x="402" y="325"/>
                </a:lnTo>
                <a:lnTo>
                  <a:pt x="401" y="325"/>
                </a:lnTo>
                <a:lnTo>
                  <a:pt x="400" y="326"/>
                </a:lnTo>
                <a:lnTo>
                  <a:pt x="399" y="326"/>
                </a:lnTo>
                <a:lnTo>
                  <a:pt x="398" y="327"/>
                </a:lnTo>
                <a:lnTo>
                  <a:pt x="396" y="327"/>
                </a:lnTo>
                <a:lnTo>
                  <a:pt x="394" y="327"/>
                </a:lnTo>
                <a:lnTo>
                  <a:pt x="392" y="326"/>
                </a:lnTo>
                <a:lnTo>
                  <a:pt x="391" y="326"/>
                </a:lnTo>
                <a:lnTo>
                  <a:pt x="389" y="326"/>
                </a:lnTo>
                <a:lnTo>
                  <a:pt x="388" y="325"/>
                </a:lnTo>
                <a:lnTo>
                  <a:pt x="386" y="324"/>
                </a:lnTo>
                <a:lnTo>
                  <a:pt x="385" y="323"/>
                </a:lnTo>
                <a:lnTo>
                  <a:pt x="384" y="323"/>
                </a:lnTo>
                <a:lnTo>
                  <a:pt x="383" y="323"/>
                </a:lnTo>
                <a:lnTo>
                  <a:pt x="382" y="323"/>
                </a:lnTo>
                <a:lnTo>
                  <a:pt x="381" y="323"/>
                </a:lnTo>
                <a:lnTo>
                  <a:pt x="380" y="323"/>
                </a:lnTo>
                <a:lnTo>
                  <a:pt x="379" y="323"/>
                </a:lnTo>
                <a:lnTo>
                  <a:pt x="378" y="324"/>
                </a:lnTo>
                <a:lnTo>
                  <a:pt x="375" y="325"/>
                </a:lnTo>
                <a:lnTo>
                  <a:pt x="373" y="326"/>
                </a:lnTo>
                <a:lnTo>
                  <a:pt x="371" y="327"/>
                </a:lnTo>
                <a:lnTo>
                  <a:pt x="367" y="328"/>
                </a:lnTo>
                <a:lnTo>
                  <a:pt x="364" y="329"/>
                </a:lnTo>
                <a:lnTo>
                  <a:pt x="361" y="330"/>
                </a:lnTo>
                <a:lnTo>
                  <a:pt x="357" y="332"/>
                </a:lnTo>
                <a:lnTo>
                  <a:pt x="355" y="332"/>
                </a:lnTo>
                <a:lnTo>
                  <a:pt x="354" y="333"/>
                </a:lnTo>
                <a:lnTo>
                  <a:pt x="353" y="334"/>
                </a:lnTo>
                <a:lnTo>
                  <a:pt x="353" y="334"/>
                </a:lnTo>
                <a:lnTo>
                  <a:pt x="352" y="335"/>
                </a:lnTo>
                <a:lnTo>
                  <a:pt x="352" y="335"/>
                </a:lnTo>
                <a:lnTo>
                  <a:pt x="352" y="336"/>
                </a:lnTo>
                <a:lnTo>
                  <a:pt x="352" y="336"/>
                </a:lnTo>
                <a:lnTo>
                  <a:pt x="353" y="336"/>
                </a:lnTo>
                <a:lnTo>
                  <a:pt x="353" y="337"/>
                </a:lnTo>
                <a:lnTo>
                  <a:pt x="354" y="337"/>
                </a:lnTo>
                <a:lnTo>
                  <a:pt x="356" y="338"/>
                </a:lnTo>
                <a:lnTo>
                  <a:pt x="357" y="339"/>
                </a:lnTo>
                <a:lnTo>
                  <a:pt x="358" y="340"/>
                </a:lnTo>
                <a:lnTo>
                  <a:pt x="359" y="340"/>
                </a:lnTo>
                <a:lnTo>
                  <a:pt x="361" y="342"/>
                </a:lnTo>
                <a:lnTo>
                  <a:pt x="364" y="345"/>
                </a:lnTo>
                <a:lnTo>
                  <a:pt x="367" y="349"/>
                </a:lnTo>
                <a:lnTo>
                  <a:pt x="369" y="351"/>
                </a:lnTo>
                <a:lnTo>
                  <a:pt x="370" y="351"/>
                </a:lnTo>
                <a:lnTo>
                  <a:pt x="370" y="352"/>
                </a:lnTo>
                <a:lnTo>
                  <a:pt x="370" y="353"/>
                </a:lnTo>
                <a:lnTo>
                  <a:pt x="370" y="353"/>
                </a:lnTo>
                <a:lnTo>
                  <a:pt x="370" y="354"/>
                </a:lnTo>
                <a:lnTo>
                  <a:pt x="370" y="355"/>
                </a:lnTo>
                <a:lnTo>
                  <a:pt x="369" y="355"/>
                </a:lnTo>
                <a:lnTo>
                  <a:pt x="368" y="356"/>
                </a:lnTo>
                <a:lnTo>
                  <a:pt x="365" y="358"/>
                </a:lnTo>
                <a:lnTo>
                  <a:pt x="364" y="359"/>
                </a:lnTo>
                <a:lnTo>
                  <a:pt x="364" y="359"/>
                </a:lnTo>
                <a:lnTo>
                  <a:pt x="363" y="360"/>
                </a:lnTo>
                <a:lnTo>
                  <a:pt x="362" y="361"/>
                </a:lnTo>
                <a:lnTo>
                  <a:pt x="361" y="362"/>
                </a:lnTo>
                <a:lnTo>
                  <a:pt x="361" y="364"/>
                </a:lnTo>
                <a:lnTo>
                  <a:pt x="361" y="364"/>
                </a:lnTo>
                <a:lnTo>
                  <a:pt x="361" y="365"/>
                </a:lnTo>
                <a:lnTo>
                  <a:pt x="361" y="365"/>
                </a:lnTo>
                <a:lnTo>
                  <a:pt x="361" y="366"/>
                </a:lnTo>
                <a:lnTo>
                  <a:pt x="362" y="367"/>
                </a:lnTo>
                <a:lnTo>
                  <a:pt x="364" y="370"/>
                </a:lnTo>
                <a:lnTo>
                  <a:pt x="365" y="371"/>
                </a:lnTo>
                <a:lnTo>
                  <a:pt x="365" y="372"/>
                </a:lnTo>
                <a:lnTo>
                  <a:pt x="367" y="376"/>
                </a:lnTo>
                <a:lnTo>
                  <a:pt x="368" y="377"/>
                </a:lnTo>
                <a:lnTo>
                  <a:pt x="369" y="379"/>
                </a:lnTo>
                <a:lnTo>
                  <a:pt x="370" y="380"/>
                </a:lnTo>
                <a:lnTo>
                  <a:pt x="371" y="382"/>
                </a:lnTo>
                <a:lnTo>
                  <a:pt x="373" y="384"/>
                </a:lnTo>
                <a:lnTo>
                  <a:pt x="375" y="386"/>
                </a:lnTo>
                <a:lnTo>
                  <a:pt x="380" y="389"/>
                </a:lnTo>
                <a:lnTo>
                  <a:pt x="381" y="390"/>
                </a:lnTo>
                <a:lnTo>
                  <a:pt x="381" y="391"/>
                </a:lnTo>
                <a:lnTo>
                  <a:pt x="382" y="392"/>
                </a:lnTo>
                <a:lnTo>
                  <a:pt x="382" y="393"/>
                </a:lnTo>
                <a:lnTo>
                  <a:pt x="382" y="394"/>
                </a:lnTo>
                <a:lnTo>
                  <a:pt x="382" y="395"/>
                </a:lnTo>
                <a:lnTo>
                  <a:pt x="382" y="396"/>
                </a:lnTo>
                <a:lnTo>
                  <a:pt x="382" y="397"/>
                </a:lnTo>
                <a:lnTo>
                  <a:pt x="381" y="399"/>
                </a:lnTo>
                <a:lnTo>
                  <a:pt x="381" y="400"/>
                </a:lnTo>
                <a:lnTo>
                  <a:pt x="380" y="401"/>
                </a:lnTo>
                <a:lnTo>
                  <a:pt x="380" y="402"/>
                </a:lnTo>
                <a:lnTo>
                  <a:pt x="380" y="402"/>
                </a:lnTo>
                <a:lnTo>
                  <a:pt x="381" y="403"/>
                </a:lnTo>
                <a:lnTo>
                  <a:pt x="381" y="404"/>
                </a:lnTo>
                <a:lnTo>
                  <a:pt x="381" y="405"/>
                </a:lnTo>
                <a:lnTo>
                  <a:pt x="382" y="405"/>
                </a:lnTo>
                <a:lnTo>
                  <a:pt x="383" y="406"/>
                </a:lnTo>
                <a:lnTo>
                  <a:pt x="384" y="407"/>
                </a:lnTo>
                <a:lnTo>
                  <a:pt x="385" y="408"/>
                </a:lnTo>
                <a:lnTo>
                  <a:pt x="386" y="408"/>
                </a:lnTo>
                <a:lnTo>
                  <a:pt x="387" y="409"/>
                </a:lnTo>
                <a:lnTo>
                  <a:pt x="390" y="410"/>
                </a:lnTo>
                <a:lnTo>
                  <a:pt x="391" y="411"/>
                </a:lnTo>
                <a:lnTo>
                  <a:pt x="392" y="412"/>
                </a:lnTo>
                <a:lnTo>
                  <a:pt x="392" y="412"/>
                </a:lnTo>
                <a:lnTo>
                  <a:pt x="393" y="413"/>
                </a:lnTo>
                <a:lnTo>
                  <a:pt x="393" y="413"/>
                </a:lnTo>
                <a:lnTo>
                  <a:pt x="393" y="414"/>
                </a:lnTo>
                <a:lnTo>
                  <a:pt x="393" y="415"/>
                </a:lnTo>
                <a:lnTo>
                  <a:pt x="393" y="416"/>
                </a:lnTo>
                <a:lnTo>
                  <a:pt x="393" y="417"/>
                </a:lnTo>
                <a:lnTo>
                  <a:pt x="393" y="420"/>
                </a:lnTo>
                <a:lnTo>
                  <a:pt x="393" y="421"/>
                </a:lnTo>
                <a:lnTo>
                  <a:pt x="393" y="421"/>
                </a:lnTo>
                <a:lnTo>
                  <a:pt x="393" y="422"/>
                </a:lnTo>
                <a:lnTo>
                  <a:pt x="394" y="423"/>
                </a:lnTo>
                <a:lnTo>
                  <a:pt x="394" y="423"/>
                </a:lnTo>
                <a:lnTo>
                  <a:pt x="394" y="424"/>
                </a:lnTo>
                <a:lnTo>
                  <a:pt x="394" y="424"/>
                </a:lnTo>
                <a:lnTo>
                  <a:pt x="394" y="425"/>
                </a:lnTo>
                <a:lnTo>
                  <a:pt x="394" y="426"/>
                </a:lnTo>
                <a:lnTo>
                  <a:pt x="393" y="428"/>
                </a:lnTo>
                <a:lnTo>
                  <a:pt x="393" y="429"/>
                </a:lnTo>
                <a:lnTo>
                  <a:pt x="393" y="431"/>
                </a:lnTo>
                <a:lnTo>
                  <a:pt x="393" y="431"/>
                </a:lnTo>
                <a:lnTo>
                  <a:pt x="393" y="432"/>
                </a:lnTo>
                <a:lnTo>
                  <a:pt x="394" y="433"/>
                </a:lnTo>
                <a:lnTo>
                  <a:pt x="394" y="434"/>
                </a:lnTo>
                <a:lnTo>
                  <a:pt x="395" y="434"/>
                </a:lnTo>
                <a:lnTo>
                  <a:pt x="395" y="435"/>
                </a:lnTo>
                <a:lnTo>
                  <a:pt x="396" y="436"/>
                </a:lnTo>
                <a:lnTo>
                  <a:pt x="396" y="436"/>
                </a:lnTo>
                <a:lnTo>
                  <a:pt x="397" y="437"/>
                </a:lnTo>
                <a:lnTo>
                  <a:pt x="398" y="437"/>
                </a:lnTo>
                <a:lnTo>
                  <a:pt x="399" y="437"/>
                </a:lnTo>
                <a:lnTo>
                  <a:pt x="400" y="438"/>
                </a:lnTo>
                <a:lnTo>
                  <a:pt x="402" y="438"/>
                </a:lnTo>
                <a:lnTo>
                  <a:pt x="404" y="438"/>
                </a:lnTo>
                <a:lnTo>
                  <a:pt x="409" y="439"/>
                </a:lnTo>
                <a:lnTo>
                  <a:pt x="411" y="439"/>
                </a:lnTo>
                <a:lnTo>
                  <a:pt x="414" y="439"/>
                </a:lnTo>
                <a:lnTo>
                  <a:pt x="415" y="439"/>
                </a:lnTo>
                <a:lnTo>
                  <a:pt x="416" y="438"/>
                </a:lnTo>
                <a:lnTo>
                  <a:pt x="416" y="438"/>
                </a:lnTo>
                <a:lnTo>
                  <a:pt x="417" y="438"/>
                </a:lnTo>
                <a:lnTo>
                  <a:pt x="417" y="437"/>
                </a:lnTo>
                <a:lnTo>
                  <a:pt x="417" y="437"/>
                </a:lnTo>
                <a:lnTo>
                  <a:pt x="418" y="436"/>
                </a:lnTo>
                <a:lnTo>
                  <a:pt x="420" y="433"/>
                </a:lnTo>
                <a:lnTo>
                  <a:pt x="421" y="431"/>
                </a:lnTo>
                <a:lnTo>
                  <a:pt x="421" y="431"/>
                </a:lnTo>
                <a:lnTo>
                  <a:pt x="422" y="430"/>
                </a:lnTo>
                <a:lnTo>
                  <a:pt x="423" y="429"/>
                </a:lnTo>
                <a:lnTo>
                  <a:pt x="423" y="429"/>
                </a:lnTo>
                <a:lnTo>
                  <a:pt x="424" y="428"/>
                </a:lnTo>
                <a:lnTo>
                  <a:pt x="425" y="428"/>
                </a:lnTo>
                <a:lnTo>
                  <a:pt x="430" y="427"/>
                </a:lnTo>
                <a:lnTo>
                  <a:pt x="432" y="426"/>
                </a:lnTo>
                <a:lnTo>
                  <a:pt x="433" y="426"/>
                </a:lnTo>
                <a:lnTo>
                  <a:pt x="436" y="425"/>
                </a:lnTo>
                <a:lnTo>
                  <a:pt x="440" y="424"/>
                </a:lnTo>
                <a:lnTo>
                  <a:pt x="443" y="423"/>
                </a:lnTo>
                <a:lnTo>
                  <a:pt x="444" y="422"/>
                </a:lnTo>
                <a:lnTo>
                  <a:pt x="445" y="422"/>
                </a:lnTo>
                <a:lnTo>
                  <a:pt x="446" y="421"/>
                </a:lnTo>
                <a:lnTo>
                  <a:pt x="447" y="420"/>
                </a:lnTo>
                <a:lnTo>
                  <a:pt x="455" y="414"/>
                </a:lnTo>
                <a:lnTo>
                  <a:pt x="458" y="412"/>
                </a:lnTo>
                <a:lnTo>
                  <a:pt x="459" y="411"/>
                </a:lnTo>
                <a:lnTo>
                  <a:pt x="460" y="410"/>
                </a:lnTo>
                <a:lnTo>
                  <a:pt x="462" y="409"/>
                </a:lnTo>
                <a:lnTo>
                  <a:pt x="464" y="409"/>
                </a:lnTo>
                <a:lnTo>
                  <a:pt x="467" y="408"/>
                </a:lnTo>
                <a:lnTo>
                  <a:pt x="468" y="407"/>
                </a:lnTo>
                <a:lnTo>
                  <a:pt x="469" y="407"/>
                </a:lnTo>
                <a:lnTo>
                  <a:pt x="471" y="406"/>
                </a:lnTo>
                <a:lnTo>
                  <a:pt x="472" y="405"/>
                </a:lnTo>
                <a:lnTo>
                  <a:pt x="473" y="404"/>
                </a:lnTo>
                <a:lnTo>
                  <a:pt x="475" y="402"/>
                </a:lnTo>
                <a:lnTo>
                  <a:pt x="476" y="401"/>
                </a:lnTo>
                <a:lnTo>
                  <a:pt x="476" y="401"/>
                </a:lnTo>
                <a:lnTo>
                  <a:pt x="477" y="400"/>
                </a:lnTo>
                <a:lnTo>
                  <a:pt x="478" y="400"/>
                </a:lnTo>
                <a:lnTo>
                  <a:pt x="479" y="399"/>
                </a:lnTo>
                <a:lnTo>
                  <a:pt x="480" y="399"/>
                </a:lnTo>
                <a:lnTo>
                  <a:pt x="481" y="399"/>
                </a:lnTo>
                <a:lnTo>
                  <a:pt x="485" y="398"/>
                </a:lnTo>
                <a:lnTo>
                  <a:pt x="487" y="398"/>
                </a:lnTo>
                <a:lnTo>
                  <a:pt x="488" y="398"/>
                </a:lnTo>
                <a:lnTo>
                  <a:pt x="492" y="398"/>
                </a:lnTo>
                <a:lnTo>
                  <a:pt x="495" y="398"/>
                </a:lnTo>
                <a:lnTo>
                  <a:pt x="496" y="398"/>
                </a:lnTo>
                <a:lnTo>
                  <a:pt x="497" y="398"/>
                </a:lnTo>
                <a:lnTo>
                  <a:pt x="498" y="398"/>
                </a:lnTo>
                <a:lnTo>
                  <a:pt x="500" y="399"/>
                </a:lnTo>
                <a:lnTo>
                  <a:pt x="502" y="399"/>
                </a:lnTo>
                <a:lnTo>
                  <a:pt x="503" y="400"/>
                </a:lnTo>
                <a:lnTo>
                  <a:pt x="505" y="401"/>
                </a:lnTo>
                <a:lnTo>
                  <a:pt x="508" y="403"/>
                </a:lnTo>
                <a:lnTo>
                  <a:pt x="510" y="404"/>
                </a:lnTo>
                <a:lnTo>
                  <a:pt x="511" y="405"/>
                </a:lnTo>
                <a:lnTo>
                  <a:pt x="512" y="405"/>
                </a:lnTo>
                <a:lnTo>
                  <a:pt x="514" y="406"/>
                </a:lnTo>
                <a:lnTo>
                  <a:pt x="515" y="406"/>
                </a:lnTo>
                <a:lnTo>
                  <a:pt x="517" y="406"/>
                </a:lnTo>
                <a:lnTo>
                  <a:pt x="519" y="406"/>
                </a:lnTo>
                <a:lnTo>
                  <a:pt x="520" y="406"/>
                </a:lnTo>
                <a:lnTo>
                  <a:pt x="521" y="406"/>
                </a:lnTo>
                <a:lnTo>
                  <a:pt x="522" y="406"/>
                </a:lnTo>
                <a:lnTo>
                  <a:pt x="522" y="405"/>
                </a:lnTo>
                <a:lnTo>
                  <a:pt x="523" y="405"/>
                </a:lnTo>
                <a:lnTo>
                  <a:pt x="525" y="403"/>
                </a:lnTo>
                <a:lnTo>
                  <a:pt x="528" y="401"/>
                </a:lnTo>
                <a:lnTo>
                  <a:pt x="529" y="400"/>
                </a:lnTo>
                <a:lnTo>
                  <a:pt x="530" y="399"/>
                </a:lnTo>
                <a:lnTo>
                  <a:pt x="531" y="398"/>
                </a:lnTo>
                <a:lnTo>
                  <a:pt x="531" y="396"/>
                </a:lnTo>
                <a:lnTo>
                  <a:pt x="532" y="395"/>
                </a:lnTo>
                <a:lnTo>
                  <a:pt x="532" y="394"/>
                </a:lnTo>
                <a:lnTo>
                  <a:pt x="532" y="393"/>
                </a:lnTo>
                <a:lnTo>
                  <a:pt x="532" y="390"/>
                </a:lnTo>
                <a:lnTo>
                  <a:pt x="531" y="385"/>
                </a:lnTo>
                <a:lnTo>
                  <a:pt x="530" y="381"/>
                </a:lnTo>
                <a:lnTo>
                  <a:pt x="530" y="380"/>
                </a:lnTo>
                <a:lnTo>
                  <a:pt x="530" y="380"/>
                </a:lnTo>
                <a:lnTo>
                  <a:pt x="530" y="379"/>
                </a:lnTo>
                <a:lnTo>
                  <a:pt x="529" y="378"/>
                </a:lnTo>
                <a:lnTo>
                  <a:pt x="529" y="377"/>
                </a:lnTo>
                <a:lnTo>
                  <a:pt x="528" y="376"/>
                </a:lnTo>
                <a:lnTo>
                  <a:pt x="526" y="375"/>
                </a:lnTo>
                <a:lnTo>
                  <a:pt x="526" y="374"/>
                </a:lnTo>
                <a:lnTo>
                  <a:pt x="526" y="374"/>
                </a:lnTo>
                <a:lnTo>
                  <a:pt x="526" y="373"/>
                </a:lnTo>
                <a:lnTo>
                  <a:pt x="525" y="372"/>
                </a:lnTo>
                <a:lnTo>
                  <a:pt x="525" y="371"/>
                </a:lnTo>
                <a:lnTo>
                  <a:pt x="526" y="370"/>
                </a:lnTo>
                <a:lnTo>
                  <a:pt x="526" y="369"/>
                </a:lnTo>
                <a:lnTo>
                  <a:pt x="526" y="369"/>
                </a:lnTo>
                <a:lnTo>
                  <a:pt x="527" y="368"/>
                </a:lnTo>
                <a:lnTo>
                  <a:pt x="528" y="367"/>
                </a:lnTo>
                <a:lnTo>
                  <a:pt x="529" y="366"/>
                </a:lnTo>
                <a:lnTo>
                  <a:pt x="530" y="365"/>
                </a:lnTo>
                <a:lnTo>
                  <a:pt x="531" y="365"/>
                </a:lnTo>
                <a:lnTo>
                  <a:pt x="538" y="361"/>
                </a:lnTo>
                <a:lnTo>
                  <a:pt x="541" y="359"/>
                </a:lnTo>
                <a:lnTo>
                  <a:pt x="542" y="358"/>
                </a:lnTo>
                <a:lnTo>
                  <a:pt x="543" y="357"/>
                </a:lnTo>
                <a:lnTo>
                  <a:pt x="544" y="356"/>
                </a:lnTo>
                <a:lnTo>
                  <a:pt x="545" y="356"/>
                </a:lnTo>
                <a:lnTo>
                  <a:pt x="545" y="355"/>
                </a:lnTo>
                <a:lnTo>
                  <a:pt x="546" y="354"/>
                </a:lnTo>
                <a:lnTo>
                  <a:pt x="547" y="352"/>
                </a:lnTo>
                <a:lnTo>
                  <a:pt x="547" y="351"/>
                </a:lnTo>
                <a:lnTo>
                  <a:pt x="547" y="350"/>
                </a:lnTo>
                <a:lnTo>
                  <a:pt x="547" y="349"/>
                </a:lnTo>
                <a:lnTo>
                  <a:pt x="547" y="349"/>
                </a:lnTo>
                <a:lnTo>
                  <a:pt x="547" y="347"/>
                </a:lnTo>
                <a:lnTo>
                  <a:pt x="546" y="346"/>
                </a:lnTo>
                <a:lnTo>
                  <a:pt x="545" y="345"/>
                </a:lnTo>
                <a:lnTo>
                  <a:pt x="545" y="344"/>
                </a:lnTo>
                <a:lnTo>
                  <a:pt x="543" y="342"/>
                </a:lnTo>
                <a:lnTo>
                  <a:pt x="542" y="341"/>
                </a:lnTo>
                <a:lnTo>
                  <a:pt x="541" y="341"/>
                </a:lnTo>
                <a:lnTo>
                  <a:pt x="540" y="340"/>
                </a:lnTo>
                <a:lnTo>
                  <a:pt x="535" y="336"/>
                </a:lnTo>
                <a:lnTo>
                  <a:pt x="534" y="335"/>
                </a:lnTo>
                <a:lnTo>
                  <a:pt x="534" y="334"/>
                </a:lnTo>
                <a:lnTo>
                  <a:pt x="533" y="334"/>
                </a:lnTo>
                <a:lnTo>
                  <a:pt x="532" y="333"/>
                </a:lnTo>
                <a:lnTo>
                  <a:pt x="530" y="330"/>
                </a:lnTo>
                <a:lnTo>
                  <a:pt x="529" y="329"/>
                </a:lnTo>
                <a:lnTo>
                  <a:pt x="528" y="328"/>
                </a:lnTo>
                <a:lnTo>
                  <a:pt x="527" y="327"/>
                </a:lnTo>
                <a:lnTo>
                  <a:pt x="526" y="326"/>
                </a:lnTo>
                <a:lnTo>
                  <a:pt x="525" y="325"/>
                </a:lnTo>
                <a:lnTo>
                  <a:pt x="520" y="323"/>
                </a:lnTo>
                <a:lnTo>
                  <a:pt x="518" y="322"/>
                </a:lnTo>
                <a:lnTo>
                  <a:pt x="513" y="320"/>
                </a:lnTo>
                <a:lnTo>
                  <a:pt x="511" y="320"/>
                </a:lnTo>
                <a:lnTo>
                  <a:pt x="510" y="319"/>
                </a:lnTo>
                <a:lnTo>
                  <a:pt x="509" y="319"/>
                </a:lnTo>
                <a:lnTo>
                  <a:pt x="508" y="318"/>
                </a:lnTo>
                <a:lnTo>
                  <a:pt x="507" y="317"/>
                </a:lnTo>
                <a:lnTo>
                  <a:pt x="506" y="316"/>
                </a:lnTo>
                <a:lnTo>
                  <a:pt x="505" y="315"/>
                </a:lnTo>
                <a:lnTo>
                  <a:pt x="504" y="314"/>
                </a:lnTo>
                <a:lnTo>
                  <a:pt x="504" y="313"/>
                </a:lnTo>
                <a:lnTo>
                  <a:pt x="503" y="312"/>
                </a:lnTo>
                <a:lnTo>
                  <a:pt x="502" y="308"/>
                </a:lnTo>
                <a:lnTo>
                  <a:pt x="501" y="307"/>
                </a:lnTo>
                <a:lnTo>
                  <a:pt x="501" y="307"/>
                </a:lnTo>
                <a:lnTo>
                  <a:pt x="500" y="306"/>
                </a:lnTo>
                <a:lnTo>
                  <a:pt x="499" y="306"/>
                </a:lnTo>
                <a:lnTo>
                  <a:pt x="498" y="306"/>
                </a:lnTo>
                <a:lnTo>
                  <a:pt x="495" y="305"/>
                </a:lnTo>
                <a:lnTo>
                  <a:pt x="494" y="304"/>
                </a:lnTo>
                <a:lnTo>
                  <a:pt x="492" y="304"/>
                </a:lnTo>
                <a:lnTo>
                  <a:pt x="491" y="303"/>
                </a:lnTo>
                <a:lnTo>
                  <a:pt x="487" y="299"/>
                </a:lnTo>
                <a:lnTo>
                  <a:pt x="484" y="298"/>
                </a:lnTo>
                <a:lnTo>
                  <a:pt x="481" y="295"/>
                </a:lnTo>
                <a:lnTo>
                  <a:pt x="480" y="295"/>
                </a:lnTo>
                <a:lnTo>
                  <a:pt x="479" y="294"/>
                </a:lnTo>
                <a:lnTo>
                  <a:pt x="478" y="293"/>
                </a:lnTo>
                <a:lnTo>
                  <a:pt x="478" y="293"/>
                </a:lnTo>
                <a:lnTo>
                  <a:pt x="477" y="292"/>
                </a:lnTo>
                <a:lnTo>
                  <a:pt x="477" y="291"/>
                </a:lnTo>
                <a:lnTo>
                  <a:pt x="477" y="290"/>
                </a:lnTo>
                <a:lnTo>
                  <a:pt x="477" y="290"/>
                </a:lnTo>
                <a:lnTo>
                  <a:pt x="477" y="290"/>
                </a:lnTo>
                <a:lnTo>
                  <a:pt x="477" y="289"/>
                </a:lnTo>
                <a:lnTo>
                  <a:pt x="476" y="289"/>
                </a:lnTo>
                <a:lnTo>
                  <a:pt x="475" y="289"/>
                </a:lnTo>
                <a:lnTo>
                  <a:pt x="475" y="289"/>
                </a:lnTo>
                <a:close/>
              </a:path>
            </a:pathLst>
          </a:custGeom>
          <a:solidFill>
            <a:srgbClr val="BED8E8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145" name="Freeform 261">
            <a:extLst>
              <a:ext uri="{FF2B5EF4-FFF2-40B4-BE49-F238E27FC236}">
                <a16:creationId xmlns:a16="http://schemas.microsoft.com/office/drawing/2014/main" id="{25F815FD-46AB-4997-952E-22CF115CA10C}"/>
              </a:ext>
            </a:extLst>
          </p:cNvPr>
          <p:cNvSpPr>
            <a:spLocks/>
          </p:cNvSpPr>
          <p:nvPr/>
        </p:nvSpPr>
        <p:spPr bwMode="auto">
          <a:xfrm>
            <a:off x="8215225" y="1793008"/>
            <a:ext cx="633847" cy="739827"/>
          </a:xfrm>
          <a:custGeom>
            <a:avLst/>
            <a:gdLst>
              <a:gd name="T0" fmla="*/ 382 w 622"/>
              <a:gd name="T1" fmla="*/ 15 h 726"/>
              <a:gd name="T2" fmla="*/ 401 w 622"/>
              <a:gd name="T3" fmla="*/ 14 h 726"/>
              <a:gd name="T4" fmla="*/ 434 w 622"/>
              <a:gd name="T5" fmla="*/ 42 h 726"/>
              <a:gd name="T6" fmla="*/ 459 w 622"/>
              <a:gd name="T7" fmla="*/ 64 h 726"/>
              <a:gd name="T8" fmla="*/ 455 w 622"/>
              <a:gd name="T9" fmla="*/ 93 h 726"/>
              <a:gd name="T10" fmla="*/ 463 w 622"/>
              <a:gd name="T11" fmla="*/ 127 h 726"/>
              <a:gd name="T12" fmla="*/ 450 w 622"/>
              <a:gd name="T13" fmla="*/ 153 h 726"/>
              <a:gd name="T14" fmla="*/ 451 w 622"/>
              <a:gd name="T15" fmla="*/ 173 h 726"/>
              <a:gd name="T16" fmla="*/ 471 w 622"/>
              <a:gd name="T17" fmla="*/ 182 h 726"/>
              <a:gd name="T18" fmla="*/ 486 w 622"/>
              <a:gd name="T19" fmla="*/ 204 h 726"/>
              <a:gd name="T20" fmla="*/ 499 w 622"/>
              <a:gd name="T21" fmla="*/ 216 h 726"/>
              <a:gd name="T22" fmla="*/ 544 w 622"/>
              <a:gd name="T23" fmla="*/ 212 h 726"/>
              <a:gd name="T24" fmla="*/ 557 w 622"/>
              <a:gd name="T25" fmla="*/ 230 h 726"/>
              <a:gd name="T26" fmla="*/ 563 w 622"/>
              <a:gd name="T27" fmla="*/ 267 h 726"/>
              <a:gd name="T28" fmla="*/ 553 w 622"/>
              <a:gd name="T29" fmla="*/ 294 h 726"/>
              <a:gd name="T30" fmla="*/ 558 w 622"/>
              <a:gd name="T31" fmla="*/ 312 h 726"/>
              <a:gd name="T32" fmla="*/ 583 w 622"/>
              <a:gd name="T33" fmla="*/ 326 h 726"/>
              <a:gd name="T34" fmla="*/ 572 w 622"/>
              <a:gd name="T35" fmla="*/ 339 h 726"/>
              <a:gd name="T36" fmla="*/ 572 w 622"/>
              <a:gd name="T37" fmla="*/ 350 h 726"/>
              <a:gd name="T38" fmla="*/ 562 w 622"/>
              <a:gd name="T39" fmla="*/ 369 h 726"/>
              <a:gd name="T40" fmla="*/ 556 w 622"/>
              <a:gd name="T41" fmla="*/ 379 h 726"/>
              <a:gd name="T42" fmla="*/ 572 w 622"/>
              <a:gd name="T43" fmla="*/ 393 h 726"/>
              <a:gd name="T44" fmla="*/ 592 w 622"/>
              <a:gd name="T45" fmla="*/ 402 h 726"/>
              <a:gd name="T46" fmla="*/ 601 w 622"/>
              <a:gd name="T47" fmla="*/ 418 h 726"/>
              <a:gd name="T48" fmla="*/ 621 w 622"/>
              <a:gd name="T49" fmla="*/ 438 h 726"/>
              <a:gd name="T50" fmla="*/ 615 w 622"/>
              <a:gd name="T51" fmla="*/ 469 h 726"/>
              <a:gd name="T52" fmla="*/ 605 w 622"/>
              <a:gd name="T53" fmla="*/ 500 h 726"/>
              <a:gd name="T54" fmla="*/ 581 w 622"/>
              <a:gd name="T55" fmla="*/ 514 h 726"/>
              <a:gd name="T56" fmla="*/ 581 w 622"/>
              <a:gd name="T57" fmla="*/ 533 h 726"/>
              <a:gd name="T58" fmla="*/ 563 w 622"/>
              <a:gd name="T59" fmla="*/ 539 h 726"/>
              <a:gd name="T60" fmla="*/ 537 w 622"/>
              <a:gd name="T61" fmla="*/ 556 h 726"/>
              <a:gd name="T62" fmla="*/ 506 w 622"/>
              <a:gd name="T63" fmla="*/ 565 h 726"/>
              <a:gd name="T64" fmla="*/ 492 w 622"/>
              <a:gd name="T65" fmla="*/ 574 h 726"/>
              <a:gd name="T66" fmla="*/ 475 w 622"/>
              <a:gd name="T67" fmla="*/ 610 h 726"/>
              <a:gd name="T68" fmla="*/ 496 w 622"/>
              <a:gd name="T69" fmla="*/ 629 h 726"/>
              <a:gd name="T70" fmla="*/ 500 w 622"/>
              <a:gd name="T71" fmla="*/ 651 h 726"/>
              <a:gd name="T72" fmla="*/ 477 w 622"/>
              <a:gd name="T73" fmla="*/ 658 h 726"/>
              <a:gd name="T74" fmla="*/ 465 w 622"/>
              <a:gd name="T75" fmla="*/ 671 h 726"/>
              <a:gd name="T76" fmla="*/ 436 w 622"/>
              <a:gd name="T77" fmla="*/ 667 h 726"/>
              <a:gd name="T78" fmla="*/ 396 w 622"/>
              <a:gd name="T79" fmla="*/ 665 h 726"/>
              <a:gd name="T80" fmla="*/ 390 w 622"/>
              <a:gd name="T81" fmla="*/ 677 h 726"/>
              <a:gd name="T82" fmla="*/ 373 w 622"/>
              <a:gd name="T83" fmla="*/ 688 h 726"/>
              <a:gd name="T84" fmla="*/ 360 w 622"/>
              <a:gd name="T85" fmla="*/ 702 h 726"/>
              <a:gd name="T86" fmla="*/ 343 w 622"/>
              <a:gd name="T87" fmla="*/ 677 h 726"/>
              <a:gd name="T88" fmla="*/ 326 w 622"/>
              <a:gd name="T89" fmla="*/ 676 h 726"/>
              <a:gd name="T90" fmla="*/ 296 w 622"/>
              <a:gd name="T91" fmla="*/ 659 h 726"/>
              <a:gd name="T92" fmla="*/ 282 w 622"/>
              <a:gd name="T93" fmla="*/ 679 h 726"/>
              <a:gd name="T94" fmla="*/ 279 w 622"/>
              <a:gd name="T95" fmla="*/ 703 h 726"/>
              <a:gd name="T96" fmla="*/ 248 w 622"/>
              <a:gd name="T97" fmla="*/ 726 h 726"/>
              <a:gd name="T98" fmla="*/ 224 w 622"/>
              <a:gd name="T99" fmla="*/ 719 h 726"/>
              <a:gd name="T100" fmla="*/ 220 w 622"/>
              <a:gd name="T101" fmla="*/ 708 h 726"/>
              <a:gd name="T102" fmla="*/ 185 w 622"/>
              <a:gd name="T103" fmla="*/ 706 h 726"/>
              <a:gd name="T104" fmla="*/ 160 w 622"/>
              <a:gd name="T105" fmla="*/ 704 h 726"/>
              <a:gd name="T106" fmla="*/ 145 w 622"/>
              <a:gd name="T107" fmla="*/ 705 h 726"/>
              <a:gd name="T108" fmla="*/ 127 w 622"/>
              <a:gd name="T109" fmla="*/ 713 h 726"/>
              <a:gd name="T110" fmla="*/ 108 w 622"/>
              <a:gd name="T111" fmla="*/ 704 h 726"/>
              <a:gd name="T112" fmla="*/ 86 w 622"/>
              <a:gd name="T113" fmla="*/ 690 h 726"/>
              <a:gd name="T114" fmla="*/ 62 w 622"/>
              <a:gd name="T115" fmla="*/ 706 h 726"/>
              <a:gd name="T116" fmla="*/ 22 w 622"/>
              <a:gd name="T117" fmla="*/ 711 h 726"/>
              <a:gd name="T118" fmla="*/ 1 w 622"/>
              <a:gd name="T119" fmla="*/ 706 h 7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622" h="726">
                <a:moveTo>
                  <a:pt x="363" y="0"/>
                </a:moveTo>
                <a:lnTo>
                  <a:pt x="364" y="1"/>
                </a:lnTo>
                <a:lnTo>
                  <a:pt x="365" y="1"/>
                </a:lnTo>
                <a:lnTo>
                  <a:pt x="366" y="2"/>
                </a:lnTo>
                <a:lnTo>
                  <a:pt x="366" y="2"/>
                </a:lnTo>
                <a:lnTo>
                  <a:pt x="369" y="5"/>
                </a:lnTo>
                <a:lnTo>
                  <a:pt x="370" y="6"/>
                </a:lnTo>
                <a:lnTo>
                  <a:pt x="372" y="7"/>
                </a:lnTo>
                <a:lnTo>
                  <a:pt x="375" y="9"/>
                </a:lnTo>
                <a:lnTo>
                  <a:pt x="376" y="10"/>
                </a:lnTo>
                <a:lnTo>
                  <a:pt x="377" y="11"/>
                </a:lnTo>
                <a:lnTo>
                  <a:pt x="378" y="13"/>
                </a:lnTo>
                <a:lnTo>
                  <a:pt x="378" y="13"/>
                </a:lnTo>
                <a:lnTo>
                  <a:pt x="379" y="14"/>
                </a:lnTo>
                <a:lnTo>
                  <a:pt x="380" y="14"/>
                </a:lnTo>
                <a:lnTo>
                  <a:pt x="381" y="15"/>
                </a:lnTo>
                <a:lnTo>
                  <a:pt x="382" y="15"/>
                </a:lnTo>
                <a:lnTo>
                  <a:pt x="382" y="15"/>
                </a:lnTo>
                <a:lnTo>
                  <a:pt x="383" y="14"/>
                </a:lnTo>
                <a:lnTo>
                  <a:pt x="384" y="14"/>
                </a:lnTo>
                <a:lnTo>
                  <a:pt x="384" y="14"/>
                </a:lnTo>
                <a:lnTo>
                  <a:pt x="386" y="13"/>
                </a:lnTo>
                <a:lnTo>
                  <a:pt x="387" y="12"/>
                </a:lnTo>
                <a:lnTo>
                  <a:pt x="388" y="11"/>
                </a:lnTo>
                <a:lnTo>
                  <a:pt x="389" y="11"/>
                </a:lnTo>
                <a:lnTo>
                  <a:pt x="390" y="11"/>
                </a:lnTo>
                <a:lnTo>
                  <a:pt x="391" y="11"/>
                </a:lnTo>
                <a:lnTo>
                  <a:pt x="392" y="11"/>
                </a:lnTo>
                <a:lnTo>
                  <a:pt x="396" y="12"/>
                </a:lnTo>
                <a:lnTo>
                  <a:pt x="397" y="12"/>
                </a:lnTo>
                <a:lnTo>
                  <a:pt x="398" y="12"/>
                </a:lnTo>
                <a:lnTo>
                  <a:pt x="399" y="13"/>
                </a:lnTo>
                <a:lnTo>
                  <a:pt x="400" y="13"/>
                </a:lnTo>
                <a:lnTo>
                  <a:pt x="401" y="14"/>
                </a:lnTo>
                <a:lnTo>
                  <a:pt x="402" y="16"/>
                </a:lnTo>
                <a:lnTo>
                  <a:pt x="406" y="20"/>
                </a:lnTo>
                <a:lnTo>
                  <a:pt x="412" y="27"/>
                </a:lnTo>
                <a:lnTo>
                  <a:pt x="415" y="30"/>
                </a:lnTo>
                <a:lnTo>
                  <a:pt x="416" y="30"/>
                </a:lnTo>
                <a:lnTo>
                  <a:pt x="416" y="31"/>
                </a:lnTo>
                <a:lnTo>
                  <a:pt x="417" y="32"/>
                </a:lnTo>
                <a:lnTo>
                  <a:pt x="419" y="32"/>
                </a:lnTo>
                <a:lnTo>
                  <a:pt x="420" y="33"/>
                </a:lnTo>
                <a:lnTo>
                  <a:pt x="423" y="34"/>
                </a:lnTo>
                <a:lnTo>
                  <a:pt x="424" y="34"/>
                </a:lnTo>
                <a:lnTo>
                  <a:pt x="425" y="35"/>
                </a:lnTo>
                <a:lnTo>
                  <a:pt x="427" y="36"/>
                </a:lnTo>
                <a:lnTo>
                  <a:pt x="429" y="38"/>
                </a:lnTo>
                <a:lnTo>
                  <a:pt x="432" y="40"/>
                </a:lnTo>
                <a:lnTo>
                  <a:pt x="433" y="41"/>
                </a:lnTo>
                <a:lnTo>
                  <a:pt x="434" y="42"/>
                </a:lnTo>
                <a:lnTo>
                  <a:pt x="435" y="43"/>
                </a:lnTo>
                <a:lnTo>
                  <a:pt x="436" y="45"/>
                </a:lnTo>
                <a:lnTo>
                  <a:pt x="437" y="46"/>
                </a:lnTo>
                <a:lnTo>
                  <a:pt x="439" y="50"/>
                </a:lnTo>
                <a:lnTo>
                  <a:pt x="440" y="52"/>
                </a:lnTo>
                <a:lnTo>
                  <a:pt x="441" y="53"/>
                </a:lnTo>
                <a:lnTo>
                  <a:pt x="442" y="53"/>
                </a:lnTo>
                <a:lnTo>
                  <a:pt x="443" y="55"/>
                </a:lnTo>
                <a:lnTo>
                  <a:pt x="444" y="55"/>
                </a:lnTo>
                <a:lnTo>
                  <a:pt x="445" y="56"/>
                </a:lnTo>
                <a:lnTo>
                  <a:pt x="446" y="57"/>
                </a:lnTo>
                <a:lnTo>
                  <a:pt x="448" y="58"/>
                </a:lnTo>
                <a:lnTo>
                  <a:pt x="451" y="59"/>
                </a:lnTo>
                <a:lnTo>
                  <a:pt x="457" y="62"/>
                </a:lnTo>
                <a:lnTo>
                  <a:pt x="458" y="62"/>
                </a:lnTo>
                <a:lnTo>
                  <a:pt x="460" y="63"/>
                </a:lnTo>
                <a:lnTo>
                  <a:pt x="459" y="64"/>
                </a:lnTo>
                <a:lnTo>
                  <a:pt x="457" y="66"/>
                </a:lnTo>
                <a:lnTo>
                  <a:pt x="454" y="69"/>
                </a:lnTo>
                <a:lnTo>
                  <a:pt x="452" y="71"/>
                </a:lnTo>
                <a:lnTo>
                  <a:pt x="451" y="72"/>
                </a:lnTo>
                <a:lnTo>
                  <a:pt x="450" y="73"/>
                </a:lnTo>
                <a:lnTo>
                  <a:pt x="450" y="74"/>
                </a:lnTo>
                <a:lnTo>
                  <a:pt x="450" y="75"/>
                </a:lnTo>
                <a:lnTo>
                  <a:pt x="449" y="76"/>
                </a:lnTo>
                <a:lnTo>
                  <a:pt x="449" y="77"/>
                </a:lnTo>
                <a:lnTo>
                  <a:pt x="449" y="78"/>
                </a:lnTo>
                <a:lnTo>
                  <a:pt x="450" y="79"/>
                </a:lnTo>
                <a:lnTo>
                  <a:pt x="450" y="80"/>
                </a:lnTo>
                <a:lnTo>
                  <a:pt x="452" y="83"/>
                </a:lnTo>
                <a:lnTo>
                  <a:pt x="453" y="85"/>
                </a:lnTo>
                <a:lnTo>
                  <a:pt x="453" y="87"/>
                </a:lnTo>
                <a:lnTo>
                  <a:pt x="454" y="90"/>
                </a:lnTo>
                <a:lnTo>
                  <a:pt x="455" y="93"/>
                </a:lnTo>
                <a:lnTo>
                  <a:pt x="456" y="94"/>
                </a:lnTo>
                <a:lnTo>
                  <a:pt x="456" y="95"/>
                </a:lnTo>
                <a:lnTo>
                  <a:pt x="456" y="96"/>
                </a:lnTo>
                <a:lnTo>
                  <a:pt x="456" y="99"/>
                </a:lnTo>
                <a:lnTo>
                  <a:pt x="456" y="105"/>
                </a:lnTo>
                <a:lnTo>
                  <a:pt x="456" y="107"/>
                </a:lnTo>
                <a:lnTo>
                  <a:pt x="456" y="109"/>
                </a:lnTo>
                <a:lnTo>
                  <a:pt x="456" y="110"/>
                </a:lnTo>
                <a:lnTo>
                  <a:pt x="457" y="111"/>
                </a:lnTo>
                <a:lnTo>
                  <a:pt x="458" y="112"/>
                </a:lnTo>
                <a:lnTo>
                  <a:pt x="459" y="114"/>
                </a:lnTo>
                <a:lnTo>
                  <a:pt x="460" y="115"/>
                </a:lnTo>
                <a:lnTo>
                  <a:pt x="460" y="117"/>
                </a:lnTo>
                <a:lnTo>
                  <a:pt x="461" y="118"/>
                </a:lnTo>
                <a:lnTo>
                  <a:pt x="462" y="119"/>
                </a:lnTo>
                <a:lnTo>
                  <a:pt x="463" y="125"/>
                </a:lnTo>
                <a:lnTo>
                  <a:pt x="463" y="127"/>
                </a:lnTo>
                <a:lnTo>
                  <a:pt x="463" y="128"/>
                </a:lnTo>
                <a:lnTo>
                  <a:pt x="463" y="130"/>
                </a:lnTo>
                <a:lnTo>
                  <a:pt x="463" y="132"/>
                </a:lnTo>
                <a:lnTo>
                  <a:pt x="463" y="134"/>
                </a:lnTo>
                <a:lnTo>
                  <a:pt x="462" y="136"/>
                </a:lnTo>
                <a:lnTo>
                  <a:pt x="462" y="137"/>
                </a:lnTo>
                <a:lnTo>
                  <a:pt x="461" y="138"/>
                </a:lnTo>
                <a:lnTo>
                  <a:pt x="459" y="142"/>
                </a:lnTo>
                <a:lnTo>
                  <a:pt x="458" y="143"/>
                </a:lnTo>
                <a:lnTo>
                  <a:pt x="458" y="144"/>
                </a:lnTo>
                <a:lnTo>
                  <a:pt x="456" y="148"/>
                </a:lnTo>
                <a:lnTo>
                  <a:pt x="456" y="149"/>
                </a:lnTo>
                <a:lnTo>
                  <a:pt x="455" y="150"/>
                </a:lnTo>
                <a:lnTo>
                  <a:pt x="455" y="150"/>
                </a:lnTo>
                <a:lnTo>
                  <a:pt x="454" y="151"/>
                </a:lnTo>
                <a:lnTo>
                  <a:pt x="453" y="152"/>
                </a:lnTo>
                <a:lnTo>
                  <a:pt x="450" y="153"/>
                </a:lnTo>
                <a:lnTo>
                  <a:pt x="449" y="154"/>
                </a:lnTo>
                <a:lnTo>
                  <a:pt x="448" y="154"/>
                </a:lnTo>
                <a:lnTo>
                  <a:pt x="448" y="155"/>
                </a:lnTo>
                <a:lnTo>
                  <a:pt x="447" y="156"/>
                </a:lnTo>
                <a:lnTo>
                  <a:pt x="446" y="157"/>
                </a:lnTo>
                <a:lnTo>
                  <a:pt x="446" y="158"/>
                </a:lnTo>
                <a:lnTo>
                  <a:pt x="446" y="159"/>
                </a:lnTo>
                <a:lnTo>
                  <a:pt x="446" y="160"/>
                </a:lnTo>
                <a:lnTo>
                  <a:pt x="446" y="161"/>
                </a:lnTo>
                <a:lnTo>
                  <a:pt x="446" y="162"/>
                </a:lnTo>
                <a:lnTo>
                  <a:pt x="447" y="163"/>
                </a:lnTo>
                <a:lnTo>
                  <a:pt x="447" y="164"/>
                </a:lnTo>
                <a:lnTo>
                  <a:pt x="449" y="167"/>
                </a:lnTo>
                <a:lnTo>
                  <a:pt x="450" y="168"/>
                </a:lnTo>
                <a:lnTo>
                  <a:pt x="450" y="169"/>
                </a:lnTo>
                <a:lnTo>
                  <a:pt x="451" y="171"/>
                </a:lnTo>
                <a:lnTo>
                  <a:pt x="451" y="173"/>
                </a:lnTo>
                <a:lnTo>
                  <a:pt x="452" y="174"/>
                </a:lnTo>
                <a:lnTo>
                  <a:pt x="452" y="175"/>
                </a:lnTo>
                <a:lnTo>
                  <a:pt x="453" y="176"/>
                </a:lnTo>
                <a:lnTo>
                  <a:pt x="454" y="177"/>
                </a:lnTo>
                <a:lnTo>
                  <a:pt x="455" y="177"/>
                </a:lnTo>
                <a:lnTo>
                  <a:pt x="456" y="178"/>
                </a:lnTo>
                <a:lnTo>
                  <a:pt x="457" y="179"/>
                </a:lnTo>
                <a:lnTo>
                  <a:pt x="458" y="179"/>
                </a:lnTo>
                <a:lnTo>
                  <a:pt x="459" y="180"/>
                </a:lnTo>
                <a:lnTo>
                  <a:pt x="460" y="180"/>
                </a:lnTo>
                <a:lnTo>
                  <a:pt x="461" y="180"/>
                </a:lnTo>
                <a:lnTo>
                  <a:pt x="462" y="181"/>
                </a:lnTo>
                <a:lnTo>
                  <a:pt x="463" y="181"/>
                </a:lnTo>
                <a:lnTo>
                  <a:pt x="467" y="181"/>
                </a:lnTo>
                <a:lnTo>
                  <a:pt x="468" y="181"/>
                </a:lnTo>
                <a:lnTo>
                  <a:pt x="469" y="182"/>
                </a:lnTo>
                <a:lnTo>
                  <a:pt x="471" y="182"/>
                </a:lnTo>
                <a:lnTo>
                  <a:pt x="472" y="183"/>
                </a:lnTo>
                <a:lnTo>
                  <a:pt x="473" y="184"/>
                </a:lnTo>
                <a:lnTo>
                  <a:pt x="474" y="184"/>
                </a:lnTo>
                <a:lnTo>
                  <a:pt x="475" y="185"/>
                </a:lnTo>
                <a:lnTo>
                  <a:pt x="476" y="187"/>
                </a:lnTo>
                <a:lnTo>
                  <a:pt x="477" y="188"/>
                </a:lnTo>
                <a:lnTo>
                  <a:pt x="478" y="189"/>
                </a:lnTo>
                <a:lnTo>
                  <a:pt x="480" y="191"/>
                </a:lnTo>
                <a:lnTo>
                  <a:pt x="482" y="192"/>
                </a:lnTo>
                <a:lnTo>
                  <a:pt x="484" y="194"/>
                </a:lnTo>
                <a:lnTo>
                  <a:pt x="484" y="195"/>
                </a:lnTo>
                <a:lnTo>
                  <a:pt x="485" y="196"/>
                </a:lnTo>
                <a:lnTo>
                  <a:pt x="486" y="197"/>
                </a:lnTo>
                <a:lnTo>
                  <a:pt x="486" y="198"/>
                </a:lnTo>
                <a:lnTo>
                  <a:pt x="486" y="199"/>
                </a:lnTo>
                <a:lnTo>
                  <a:pt x="486" y="202"/>
                </a:lnTo>
                <a:lnTo>
                  <a:pt x="486" y="204"/>
                </a:lnTo>
                <a:lnTo>
                  <a:pt x="486" y="205"/>
                </a:lnTo>
                <a:lnTo>
                  <a:pt x="487" y="207"/>
                </a:lnTo>
                <a:lnTo>
                  <a:pt x="487" y="208"/>
                </a:lnTo>
                <a:lnTo>
                  <a:pt x="488" y="209"/>
                </a:lnTo>
                <a:lnTo>
                  <a:pt x="488" y="210"/>
                </a:lnTo>
                <a:lnTo>
                  <a:pt x="488" y="211"/>
                </a:lnTo>
                <a:lnTo>
                  <a:pt x="489" y="211"/>
                </a:lnTo>
                <a:lnTo>
                  <a:pt x="490" y="212"/>
                </a:lnTo>
                <a:lnTo>
                  <a:pt x="491" y="213"/>
                </a:lnTo>
                <a:lnTo>
                  <a:pt x="492" y="214"/>
                </a:lnTo>
                <a:lnTo>
                  <a:pt x="493" y="214"/>
                </a:lnTo>
                <a:lnTo>
                  <a:pt x="494" y="215"/>
                </a:lnTo>
                <a:lnTo>
                  <a:pt x="495" y="215"/>
                </a:lnTo>
                <a:lnTo>
                  <a:pt x="496" y="216"/>
                </a:lnTo>
                <a:lnTo>
                  <a:pt x="497" y="216"/>
                </a:lnTo>
                <a:lnTo>
                  <a:pt x="498" y="216"/>
                </a:lnTo>
                <a:lnTo>
                  <a:pt x="499" y="216"/>
                </a:lnTo>
                <a:lnTo>
                  <a:pt x="500" y="216"/>
                </a:lnTo>
                <a:lnTo>
                  <a:pt x="507" y="215"/>
                </a:lnTo>
                <a:lnTo>
                  <a:pt x="508" y="215"/>
                </a:lnTo>
                <a:lnTo>
                  <a:pt x="510" y="215"/>
                </a:lnTo>
                <a:lnTo>
                  <a:pt x="516" y="216"/>
                </a:lnTo>
                <a:lnTo>
                  <a:pt x="519" y="216"/>
                </a:lnTo>
                <a:lnTo>
                  <a:pt x="524" y="217"/>
                </a:lnTo>
                <a:lnTo>
                  <a:pt x="525" y="217"/>
                </a:lnTo>
                <a:lnTo>
                  <a:pt x="527" y="217"/>
                </a:lnTo>
                <a:lnTo>
                  <a:pt x="528" y="217"/>
                </a:lnTo>
                <a:lnTo>
                  <a:pt x="530" y="216"/>
                </a:lnTo>
                <a:lnTo>
                  <a:pt x="535" y="215"/>
                </a:lnTo>
                <a:lnTo>
                  <a:pt x="538" y="213"/>
                </a:lnTo>
                <a:lnTo>
                  <a:pt x="540" y="213"/>
                </a:lnTo>
                <a:lnTo>
                  <a:pt x="541" y="212"/>
                </a:lnTo>
                <a:lnTo>
                  <a:pt x="543" y="212"/>
                </a:lnTo>
                <a:lnTo>
                  <a:pt x="544" y="212"/>
                </a:lnTo>
                <a:lnTo>
                  <a:pt x="545" y="212"/>
                </a:lnTo>
                <a:lnTo>
                  <a:pt x="545" y="212"/>
                </a:lnTo>
                <a:lnTo>
                  <a:pt x="546" y="212"/>
                </a:lnTo>
                <a:lnTo>
                  <a:pt x="547" y="213"/>
                </a:lnTo>
                <a:lnTo>
                  <a:pt x="548" y="213"/>
                </a:lnTo>
                <a:lnTo>
                  <a:pt x="550" y="215"/>
                </a:lnTo>
                <a:lnTo>
                  <a:pt x="551" y="216"/>
                </a:lnTo>
                <a:lnTo>
                  <a:pt x="553" y="217"/>
                </a:lnTo>
                <a:lnTo>
                  <a:pt x="553" y="218"/>
                </a:lnTo>
                <a:lnTo>
                  <a:pt x="554" y="219"/>
                </a:lnTo>
                <a:lnTo>
                  <a:pt x="555" y="220"/>
                </a:lnTo>
                <a:lnTo>
                  <a:pt x="555" y="221"/>
                </a:lnTo>
                <a:lnTo>
                  <a:pt x="556" y="222"/>
                </a:lnTo>
                <a:lnTo>
                  <a:pt x="556" y="224"/>
                </a:lnTo>
                <a:lnTo>
                  <a:pt x="557" y="225"/>
                </a:lnTo>
                <a:lnTo>
                  <a:pt x="557" y="227"/>
                </a:lnTo>
                <a:lnTo>
                  <a:pt x="557" y="230"/>
                </a:lnTo>
                <a:lnTo>
                  <a:pt x="557" y="234"/>
                </a:lnTo>
                <a:lnTo>
                  <a:pt x="557" y="237"/>
                </a:lnTo>
                <a:lnTo>
                  <a:pt x="557" y="239"/>
                </a:lnTo>
                <a:lnTo>
                  <a:pt x="556" y="243"/>
                </a:lnTo>
                <a:lnTo>
                  <a:pt x="556" y="244"/>
                </a:lnTo>
                <a:lnTo>
                  <a:pt x="556" y="245"/>
                </a:lnTo>
                <a:lnTo>
                  <a:pt x="556" y="248"/>
                </a:lnTo>
                <a:lnTo>
                  <a:pt x="556" y="250"/>
                </a:lnTo>
                <a:lnTo>
                  <a:pt x="556" y="252"/>
                </a:lnTo>
                <a:lnTo>
                  <a:pt x="557" y="254"/>
                </a:lnTo>
                <a:lnTo>
                  <a:pt x="557" y="255"/>
                </a:lnTo>
                <a:lnTo>
                  <a:pt x="557" y="256"/>
                </a:lnTo>
                <a:lnTo>
                  <a:pt x="558" y="258"/>
                </a:lnTo>
                <a:lnTo>
                  <a:pt x="559" y="260"/>
                </a:lnTo>
                <a:lnTo>
                  <a:pt x="561" y="263"/>
                </a:lnTo>
                <a:lnTo>
                  <a:pt x="562" y="265"/>
                </a:lnTo>
                <a:lnTo>
                  <a:pt x="563" y="267"/>
                </a:lnTo>
                <a:lnTo>
                  <a:pt x="563" y="268"/>
                </a:lnTo>
                <a:lnTo>
                  <a:pt x="564" y="271"/>
                </a:lnTo>
                <a:lnTo>
                  <a:pt x="564" y="271"/>
                </a:lnTo>
                <a:lnTo>
                  <a:pt x="564" y="272"/>
                </a:lnTo>
                <a:lnTo>
                  <a:pt x="564" y="273"/>
                </a:lnTo>
                <a:lnTo>
                  <a:pt x="564" y="275"/>
                </a:lnTo>
                <a:lnTo>
                  <a:pt x="564" y="276"/>
                </a:lnTo>
                <a:lnTo>
                  <a:pt x="564" y="277"/>
                </a:lnTo>
                <a:lnTo>
                  <a:pt x="563" y="279"/>
                </a:lnTo>
                <a:lnTo>
                  <a:pt x="562" y="281"/>
                </a:lnTo>
                <a:lnTo>
                  <a:pt x="562" y="283"/>
                </a:lnTo>
                <a:lnTo>
                  <a:pt x="561" y="284"/>
                </a:lnTo>
                <a:lnTo>
                  <a:pt x="560" y="286"/>
                </a:lnTo>
                <a:lnTo>
                  <a:pt x="558" y="289"/>
                </a:lnTo>
                <a:lnTo>
                  <a:pt x="557" y="290"/>
                </a:lnTo>
                <a:lnTo>
                  <a:pt x="555" y="292"/>
                </a:lnTo>
                <a:lnTo>
                  <a:pt x="553" y="294"/>
                </a:lnTo>
                <a:lnTo>
                  <a:pt x="552" y="296"/>
                </a:lnTo>
                <a:lnTo>
                  <a:pt x="551" y="297"/>
                </a:lnTo>
                <a:lnTo>
                  <a:pt x="551" y="298"/>
                </a:lnTo>
                <a:lnTo>
                  <a:pt x="551" y="299"/>
                </a:lnTo>
                <a:lnTo>
                  <a:pt x="551" y="299"/>
                </a:lnTo>
                <a:lnTo>
                  <a:pt x="552" y="301"/>
                </a:lnTo>
                <a:lnTo>
                  <a:pt x="552" y="303"/>
                </a:lnTo>
                <a:lnTo>
                  <a:pt x="552" y="303"/>
                </a:lnTo>
                <a:lnTo>
                  <a:pt x="552" y="304"/>
                </a:lnTo>
                <a:lnTo>
                  <a:pt x="550" y="308"/>
                </a:lnTo>
                <a:lnTo>
                  <a:pt x="550" y="308"/>
                </a:lnTo>
                <a:lnTo>
                  <a:pt x="550" y="309"/>
                </a:lnTo>
                <a:lnTo>
                  <a:pt x="551" y="309"/>
                </a:lnTo>
                <a:lnTo>
                  <a:pt x="551" y="309"/>
                </a:lnTo>
                <a:lnTo>
                  <a:pt x="552" y="310"/>
                </a:lnTo>
                <a:lnTo>
                  <a:pt x="553" y="310"/>
                </a:lnTo>
                <a:lnTo>
                  <a:pt x="558" y="312"/>
                </a:lnTo>
                <a:lnTo>
                  <a:pt x="563" y="313"/>
                </a:lnTo>
                <a:lnTo>
                  <a:pt x="564" y="314"/>
                </a:lnTo>
                <a:lnTo>
                  <a:pt x="566" y="315"/>
                </a:lnTo>
                <a:lnTo>
                  <a:pt x="569" y="315"/>
                </a:lnTo>
                <a:lnTo>
                  <a:pt x="571" y="315"/>
                </a:lnTo>
                <a:lnTo>
                  <a:pt x="572" y="316"/>
                </a:lnTo>
                <a:lnTo>
                  <a:pt x="573" y="316"/>
                </a:lnTo>
                <a:lnTo>
                  <a:pt x="574" y="317"/>
                </a:lnTo>
                <a:lnTo>
                  <a:pt x="578" y="319"/>
                </a:lnTo>
                <a:lnTo>
                  <a:pt x="579" y="320"/>
                </a:lnTo>
                <a:lnTo>
                  <a:pt x="581" y="322"/>
                </a:lnTo>
                <a:lnTo>
                  <a:pt x="581" y="322"/>
                </a:lnTo>
                <a:lnTo>
                  <a:pt x="582" y="323"/>
                </a:lnTo>
                <a:lnTo>
                  <a:pt x="582" y="324"/>
                </a:lnTo>
                <a:lnTo>
                  <a:pt x="583" y="324"/>
                </a:lnTo>
                <a:lnTo>
                  <a:pt x="583" y="325"/>
                </a:lnTo>
                <a:lnTo>
                  <a:pt x="583" y="326"/>
                </a:lnTo>
                <a:lnTo>
                  <a:pt x="583" y="327"/>
                </a:lnTo>
                <a:lnTo>
                  <a:pt x="584" y="327"/>
                </a:lnTo>
                <a:lnTo>
                  <a:pt x="583" y="329"/>
                </a:lnTo>
                <a:lnTo>
                  <a:pt x="583" y="331"/>
                </a:lnTo>
                <a:lnTo>
                  <a:pt x="583" y="333"/>
                </a:lnTo>
                <a:lnTo>
                  <a:pt x="582" y="333"/>
                </a:lnTo>
                <a:lnTo>
                  <a:pt x="582" y="334"/>
                </a:lnTo>
                <a:lnTo>
                  <a:pt x="581" y="334"/>
                </a:lnTo>
                <a:lnTo>
                  <a:pt x="581" y="335"/>
                </a:lnTo>
                <a:lnTo>
                  <a:pt x="580" y="335"/>
                </a:lnTo>
                <a:lnTo>
                  <a:pt x="579" y="336"/>
                </a:lnTo>
                <a:lnTo>
                  <a:pt x="578" y="336"/>
                </a:lnTo>
                <a:lnTo>
                  <a:pt x="577" y="337"/>
                </a:lnTo>
                <a:lnTo>
                  <a:pt x="575" y="337"/>
                </a:lnTo>
                <a:lnTo>
                  <a:pt x="573" y="338"/>
                </a:lnTo>
                <a:lnTo>
                  <a:pt x="572" y="338"/>
                </a:lnTo>
                <a:lnTo>
                  <a:pt x="572" y="339"/>
                </a:lnTo>
                <a:lnTo>
                  <a:pt x="571" y="339"/>
                </a:lnTo>
                <a:lnTo>
                  <a:pt x="571" y="340"/>
                </a:lnTo>
                <a:lnTo>
                  <a:pt x="570" y="340"/>
                </a:lnTo>
                <a:lnTo>
                  <a:pt x="570" y="341"/>
                </a:lnTo>
                <a:lnTo>
                  <a:pt x="570" y="341"/>
                </a:lnTo>
                <a:lnTo>
                  <a:pt x="570" y="342"/>
                </a:lnTo>
                <a:lnTo>
                  <a:pt x="570" y="342"/>
                </a:lnTo>
                <a:lnTo>
                  <a:pt x="571" y="343"/>
                </a:lnTo>
                <a:lnTo>
                  <a:pt x="571" y="344"/>
                </a:lnTo>
                <a:lnTo>
                  <a:pt x="573" y="345"/>
                </a:lnTo>
                <a:lnTo>
                  <a:pt x="573" y="346"/>
                </a:lnTo>
                <a:lnTo>
                  <a:pt x="573" y="346"/>
                </a:lnTo>
                <a:lnTo>
                  <a:pt x="574" y="347"/>
                </a:lnTo>
                <a:lnTo>
                  <a:pt x="574" y="347"/>
                </a:lnTo>
                <a:lnTo>
                  <a:pt x="573" y="348"/>
                </a:lnTo>
                <a:lnTo>
                  <a:pt x="572" y="350"/>
                </a:lnTo>
                <a:lnTo>
                  <a:pt x="572" y="350"/>
                </a:lnTo>
                <a:lnTo>
                  <a:pt x="571" y="351"/>
                </a:lnTo>
                <a:lnTo>
                  <a:pt x="571" y="353"/>
                </a:lnTo>
                <a:lnTo>
                  <a:pt x="571" y="357"/>
                </a:lnTo>
                <a:lnTo>
                  <a:pt x="570" y="358"/>
                </a:lnTo>
                <a:lnTo>
                  <a:pt x="570" y="359"/>
                </a:lnTo>
                <a:lnTo>
                  <a:pt x="570" y="360"/>
                </a:lnTo>
                <a:lnTo>
                  <a:pt x="569" y="361"/>
                </a:lnTo>
                <a:lnTo>
                  <a:pt x="569" y="362"/>
                </a:lnTo>
                <a:lnTo>
                  <a:pt x="568" y="362"/>
                </a:lnTo>
                <a:lnTo>
                  <a:pt x="567" y="363"/>
                </a:lnTo>
                <a:lnTo>
                  <a:pt x="566" y="364"/>
                </a:lnTo>
                <a:lnTo>
                  <a:pt x="563" y="366"/>
                </a:lnTo>
                <a:lnTo>
                  <a:pt x="562" y="367"/>
                </a:lnTo>
                <a:lnTo>
                  <a:pt x="562" y="368"/>
                </a:lnTo>
                <a:lnTo>
                  <a:pt x="562" y="368"/>
                </a:lnTo>
                <a:lnTo>
                  <a:pt x="562" y="369"/>
                </a:lnTo>
                <a:lnTo>
                  <a:pt x="562" y="369"/>
                </a:lnTo>
                <a:lnTo>
                  <a:pt x="562" y="369"/>
                </a:lnTo>
                <a:lnTo>
                  <a:pt x="562" y="370"/>
                </a:lnTo>
                <a:lnTo>
                  <a:pt x="562" y="370"/>
                </a:lnTo>
                <a:lnTo>
                  <a:pt x="563" y="372"/>
                </a:lnTo>
                <a:lnTo>
                  <a:pt x="564" y="372"/>
                </a:lnTo>
                <a:lnTo>
                  <a:pt x="564" y="373"/>
                </a:lnTo>
                <a:lnTo>
                  <a:pt x="564" y="373"/>
                </a:lnTo>
                <a:lnTo>
                  <a:pt x="564" y="373"/>
                </a:lnTo>
                <a:lnTo>
                  <a:pt x="563" y="374"/>
                </a:lnTo>
                <a:lnTo>
                  <a:pt x="563" y="374"/>
                </a:lnTo>
                <a:lnTo>
                  <a:pt x="561" y="375"/>
                </a:lnTo>
                <a:lnTo>
                  <a:pt x="560" y="376"/>
                </a:lnTo>
                <a:lnTo>
                  <a:pt x="559" y="376"/>
                </a:lnTo>
                <a:lnTo>
                  <a:pt x="558" y="377"/>
                </a:lnTo>
                <a:lnTo>
                  <a:pt x="557" y="377"/>
                </a:lnTo>
                <a:lnTo>
                  <a:pt x="557" y="378"/>
                </a:lnTo>
                <a:lnTo>
                  <a:pt x="556" y="379"/>
                </a:lnTo>
                <a:lnTo>
                  <a:pt x="556" y="379"/>
                </a:lnTo>
                <a:lnTo>
                  <a:pt x="556" y="380"/>
                </a:lnTo>
                <a:lnTo>
                  <a:pt x="556" y="380"/>
                </a:lnTo>
                <a:lnTo>
                  <a:pt x="556" y="381"/>
                </a:lnTo>
                <a:lnTo>
                  <a:pt x="556" y="382"/>
                </a:lnTo>
                <a:lnTo>
                  <a:pt x="557" y="383"/>
                </a:lnTo>
                <a:lnTo>
                  <a:pt x="557" y="385"/>
                </a:lnTo>
                <a:lnTo>
                  <a:pt x="558" y="386"/>
                </a:lnTo>
                <a:lnTo>
                  <a:pt x="559" y="387"/>
                </a:lnTo>
                <a:lnTo>
                  <a:pt x="560" y="388"/>
                </a:lnTo>
                <a:lnTo>
                  <a:pt x="561" y="388"/>
                </a:lnTo>
                <a:lnTo>
                  <a:pt x="563" y="389"/>
                </a:lnTo>
                <a:lnTo>
                  <a:pt x="564" y="390"/>
                </a:lnTo>
                <a:lnTo>
                  <a:pt x="566" y="391"/>
                </a:lnTo>
                <a:lnTo>
                  <a:pt x="568" y="391"/>
                </a:lnTo>
                <a:lnTo>
                  <a:pt x="571" y="392"/>
                </a:lnTo>
                <a:lnTo>
                  <a:pt x="572" y="393"/>
                </a:lnTo>
                <a:lnTo>
                  <a:pt x="573" y="393"/>
                </a:lnTo>
                <a:lnTo>
                  <a:pt x="575" y="394"/>
                </a:lnTo>
                <a:lnTo>
                  <a:pt x="576" y="395"/>
                </a:lnTo>
                <a:lnTo>
                  <a:pt x="577" y="395"/>
                </a:lnTo>
                <a:lnTo>
                  <a:pt x="578" y="397"/>
                </a:lnTo>
                <a:lnTo>
                  <a:pt x="579" y="397"/>
                </a:lnTo>
                <a:lnTo>
                  <a:pt x="579" y="398"/>
                </a:lnTo>
                <a:lnTo>
                  <a:pt x="580" y="398"/>
                </a:lnTo>
                <a:lnTo>
                  <a:pt x="582" y="399"/>
                </a:lnTo>
                <a:lnTo>
                  <a:pt x="585" y="399"/>
                </a:lnTo>
                <a:lnTo>
                  <a:pt x="586" y="400"/>
                </a:lnTo>
                <a:lnTo>
                  <a:pt x="588" y="400"/>
                </a:lnTo>
                <a:lnTo>
                  <a:pt x="589" y="400"/>
                </a:lnTo>
                <a:lnTo>
                  <a:pt x="590" y="400"/>
                </a:lnTo>
                <a:lnTo>
                  <a:pt x="590" y="401"/>
                </a:lnTo>
                <a:lnTo>
                  <a:pt x="591" y="401"/>
                </a:lnTo>
                <a:lnTo>
                  <a:pt x="592" y="402"/>
                </a:lnTo>
                <a:lnTo>
                  <a:pt x="593" y="403"/>
                </a:lnTo>
                <a:lnTo>
                  <a:pt x="593" y="403"/>
                </a:lnTo>
                <a:lnTo>
                  <a:pt x="595" y="404"/>
                </a:lnTo>
                <a:lnTo>
                  <a:pt x="595" y="404"/>
                </a:lnTo>
                <a:lnTo>
                  <a:pt x="596" y="404"/>
                </a:lnTo>
                <a:lnTo>
                  <a:pt x="596" y="405"/>
                </a:lnTo>
                <a:lnTo>
                  <a:pt x="596" y="406"/>
                </a:lnTo>
                <a:lnTo>
                  <a:pt x="596" y="406"/>
                </a:lnTo>
                <a:lnTo>
                  <a:pt x="597" y="408"/>
                </a:lnTo>
                <a:lnTo>
                  <a:pt x="597" y="411"/>
                </a:lnTo>
                <a:lnTo>
                  <a:pt x="597" y="412"/>
                </a:lnTo>
                <a:lnTo>
                  <a:pt x="597" y="413"/>
                </a:lnTo>
                <a:lnTo>
                  <a:pt x="598" y="414"/>
                </a:lnTo>
                <a:lnTo>
                  <a:pt x="598" y="415"/>
                </a:lnTo>
                <a:lnTo>
                  <a:pt x="599" y="415"/>
                </a:lnTo>
                <a:lnTo>
                  <a:pt x="599" y="416"/>
                </a:lnTo>
                <a:lnTo>
                  <a:pt x="601" y="418"/>
                </a:lnTo>
                <a:lnTo>
                  <a:pt x="602" y="419"/>
                </a:lnTo>
                <a:lnTo>
                  <a:pt x="604" y="420"/>
                </a:lnTo>
                <a:lnTo>
                  <a:pt x="606" y="422"/>
                </a:lnTo>
                <a:lnTo>
                  <a:pt x="609" y="424"/>
                </a:lnTo>
                <a:lnTo>
                  <a:pt x="610" y="424"/>
                </a:lnTo>
                <a:lnTo>
                  <a:pt x="614" y="426"/>
                </a:lnTo>
                <a:lnTo>
                  <a:pt x="615" y="427"/>
                </a:lnTo>
                <a:lnTo>
                  <a:pt x="617" y="428"/>
                </a:lnTo>
                <a:lnTo>
                  <a:pt x="618" y="429"/>
                </a:lnTo>
                <a:lnTo>
                  <a:pt x="619" y="430"/>
                </a:lnTo>
                <a:lnTo>
                  <a:pt x="620" y="431"/>
                </a:lnTo>
                <a:lnTo>
                  <a:pt x="621" y="432"/>
                </a:lnTo>
                <a:lnTo>
                  <a:pt x="621" y="433"/>
                </a:lnTo>
                <a:lnTo>
                  <a:pt x="621" y="434"/>
                </a:lnTo>
                <a:lnTo>
                  <a:pt x="621" y="435"/>
                </a:lnTo>
                <a:lnTo>
                  <a:pt x="621" y="436"/>
                </a:lnTo>
                <a:lnTo>
                  <a:pt x="621" y="438"/>
                </a:lnTo>
                <a:lnTo>
                  <a:pt x="621" y="441"/>
                </a:lnTo>
                <a:lnTo>
                  <a:pt x="620" y="442"/>
                </a:lnTo>
                <a:lnTo>
                  <a:pt x="620" y="443"/>
                </a:lnTo>
                <a:lnTo>
                  <a:pt x="620" y="444"/>
                </a:lnTo>
                <a:lnTo>
                  <a:pt x="620" y="445"/>
                </a:lnTo>
                <a:lnTo>
                  <a:pt x="621" y="446"/>
                </a:lnTo>
                <a:lnTo>
                  <a:pt x="621" y="450"/>
                </a:lnTo>
                <a:lnTo>
                  <a:pt x="622" y="451"/>
                </a:lnTo>
                <a:lnTo>
                  <a:pt x="622" y="453"/>
                </a:lnTo>
                <a:lnTo>
                  <a:pt x="622" y="454"/>
                </a:lnTo>
                <a:lnTo>
                  <a:pt x="621" y="455"/>
                </a:lnTo>
                <a:lnTo>
                  <a:pt x="621" y="457"/>
                </a:lnTo>
                <a:lnTo>
                  <a:pt x="620" y="459"/>
                </a:lnTo>
                <a:lnTo>
                  <a:pt x="619" y="462"/>
                </a:lnTo>
                <a:lnTo>
                  <a:pt x="617" y="467"/>
                </a:lnTo>
                <a:lnTo>
                  <a:pt x="616" y="468"/>
                </a:lnTo>
                <a:lnTo>
                  <a:pt x="615" y="469"/>
                </a:lnTo>
                <a:lnTo>
                  <a:pt x="613" y="472"/>
                </a:lnTo>
                <a:lnTo>
                  <a:pt x="612" y="473"/>
                </a:lnTo>
                <a:lnTo>
                  <a:pt x="612" y="474"/>
                </a:lnTo>
                <a:lnTo>
                  <a:pt x="612" y="475"/>
                </a:lnTo>
                <a:lnTo>
                  <a:pt x="611" y="476"/>
                </a:lnTo>
                <a:lnTo>
                  <a:pt x="611" y="477"/>
                </a:lnTo>
                <a:lnTo>
                  <a:pt x="611" y="482"/>
                </a:lnTo>
                <a:lnTo>
                  <a:pt x="610" y="487"/>
                </a:lnTo>
                <a:lnTo>
                  <a:pt x="609" y="492"/>
                </a:lnTo>
                <a:lnTo>
                  <a:pt x="609" y="495"/>
                </a:lnTo>
                <a:lnTo>
                  <a:pt x="609" y="496"/>
                </a:lnTo>
                <a:lnTo>
                  <a:pt x="609" y="496"/>
                </a:lnTo>
                <a:lnTo>
                  <a:pt x="609" y="497"/>
                </a:lnTo>
                <a:lnTo>
                  <a:pt x="608" y="498"/>
                </a:lnTo>
                <a:lnTo>
                  <a:pt x="607" y="499"/>
                </a:lnTo>
                <a:lnTo>
                  <a:pt x="606" y="499"/>
                </a:lnTo>
                <a:lnTo>
                  <a:pt x="605" y="500"/>
                </a:lnTo>
                <a:lnTo>
                  <a:pt x="602" y="503"/>
                </a:lnTo>
                <a:lnTo>
                  <a:pt x="599" y="505"/>
                </a:lnTo>
                <a:lnTo>
                  <a:pt x="598" y="506"/>
                </a:lnTo>
                <a:lnTo>
                  <a:pt x="597" y="506"/>
                </a:lnTo>
                <a:lnTo>
                  <a:pt x="596" y="507"/>
                </a:lnTo>
                <a:lnTo>
                  <a:pt x="595" y="507"/>
                </a:lnTo>
                <a:lnTo>
                  <a:pt x="594" y="508"/>
                </a:lnTo>
                <a:lnTo>
                  <a:pt x="593" y="508"/>
                </a:lnTo>
                <a:lnTo>
                  <a:pt x="590" y="508"/>
                </a:lnTo>
                <a:lnTo>
                  <a:pt x="589" y="508"/>
                </a:lnTo>
                <a:lnTo>
                  <a:pt x="588" y="509"/>
                </a:lnTo>
                <a:lnTo>
                  <a:pt x="586" y="510"/>
                </a:lnTo>
                <a:lnTo>
                  <a:pt x="585" y="510"/>
                </a:lnTo>
                <a:lnTo>
                  <a:pt x="584" y="511"/>
                </a:lnTo>
                <a:lnTo>
                  <a:pt x="583" y="511"/>
                </a:lnTo>
                <a:lnTo>
                  <a:pt x="582" y="512"/>
                </a:lnTo>
                <a:lnTo>
                  <a:pt x="581" y="514"/>
                </a:lnTo>
                <a:lnTo>
                  <a:pt x="579" y="515"/>
                </a:lnTo>
                <a:lnTo>
                  <a:pt x="579" y="516"/>
                </a:lnTo>
                <a:lnTo>
                  <a:pt x="578" y="517"/>
                </a:lnTo>
                <a:lnTo>
                  <a:pt x="578" y="518"/>
                </a:lnTo>
                <a:lnTo>
                  <a:pt x="578" y="518"/>
                </a:lnTo>
                <a:lnTo>
                  <a:pt x="577" y="519"/>
                </a:lnTo>
                <a:lnTo>
                  <a:pt x="577" y="520"/>
                </a:lnTo>
                <a:lnTo>
                  <a:pt x="577" y="521"/>
                </a:lnTo>
                <a:lnTo>
                  <a:pt x="577" y="522"/>
                </a:lnTo>
                <a:lnTo>
                  <a:pt x="577" y="523"/>
                </a:lnTo>
                <a:lnTo>
                  <a:pt x="578" y="524"/>
                </a:lnTo>
                <a:lnTo>
                  <a:pt x="579" y="528"/>
                </a:lnTo>
                <a:lnTo>
                  <a:pt x="580" y="530"/>
                </a:lnTo>
                <a:lnTo>
                  <a:pt x="580" y="531"/>
                </a:lnTo>
                <a:lnTo>
                  <a:pt x="580" y="532"/>
                </a:lnTo>
                <a:lnTo>
                  <a:pt x="581" y="533"/>
                </a:lnTo>
                <a:lnTo>
                  <a:pt x="581" y="533"/>
                </a:lnTo>
                <a:lnTo>
                  <a:pt x="581" y="534"/>
                </a:lnTo>
                <a:lnTo>
                  <a:pt x="580" y="535"/>
                </a:lnTo>
                <a:lnTo>
                  <a:pt x="580" y="536"/>
                </a:lnTo>
                <a:lnTo>
                  <a:pt x="580" y="536"/>
                </a:lnTo>
                <a:lnTo>
                  <a:pt x="579" y="536"/>
                </a:lnTo>
                <a:lnTo>
                  <a:pt x="579" y="537"/>
                </a:lnTo>
                <a:lnTo>
                  <a:pt x="578" y="538"/>
                </a:lnTo>
                <a:lnTo>
                  <a:pt x="578" y="538"/>
                </a:lnTo>
                <a:lnTo>
                  <a:pt x="577" y="539"/>
                </a:lnTo>
                <a:lnTo>
                  <a:pt x="576" y="539"/>
                </a:lnTo>
                <a:lnTo>
                  <a:pt x="574" y="539"/>
                </a:lnTo>
                <a:lnTo>
                  <a:pt x="573" y="539"/>
                </a:lnTo>
                <a:lnTo>
                  <a:pt x="572" y="539"/>
                </a:lnTo>
                <a:lnTo>
                  <a:pt x="570" y="539"/>
                </a:lnTo>
                <a:lnTo>
                  <a:pt x="566" y="539"/>
                </a:lnTo>
                <a:lnTo>
                  <a:pt x="563" y="539"/>
                </a:lnTo>
                <a:lnTo>
                  <a:pt x="563" y="539"/>
                </a:lnTo>
                <a:lnTo>
                  <a:pt x="562" y="539"/>
                </a:lnTo>
                <a:lnTo>
                  <a:pt x="561" y="540"/>
                </a:lnTo>
                <a:lnTo>
                  <a:pt x="560" y="540"/>
                </a:lnTo>
                <a:lnTo>
                  <a:pt x="559" y="541"/>
                </a:lnTo>
                <a:lnTo>
                  <a:pt x="558" y="542"/>
                </a:lnTo>
                <a:lnTo>
                  <a:pt x="557" y="544"/>
                </a:lnTo>
                <a:lnTo>
                  <a:pt x="554" y="547"/>
                </a:lnTo>
                <a:lnTo>
                  <a:pt x="553" y="548"/>
                </a:lnTo>
                <a:lnTo>
                  <a:pt x="553" y="549"/>
                </a:lnTo>
                <a:lnTo>
                  <a:pt x="551" y="550"/>
                </a:lnTo>
                <a:lnTo>
                  <a:pt x="549" y="552"/>
                </a:lnTo>
                <a:lnTo>
                  <a:pt x="547" y="553"/>
                </a:lnTo>
                <a:lnTo>
                  <a:pt x="546" y="553"/>
                </a:lnTo>
                <a:lnTo>
                  <a:pt x="544" y="554"/>
                </a:lnTo>
                <a:lnTo>
                  <a:pt x="541" y="555"/>
                </a:lnTo>
                <a:lnTo>
                  <a:pt x="539" y="555"/>
                </a:lnTo>
                <a:lnTo>
                  <a:pt x="537" y="556"/>
                </a:lnTo>
                <a:lnTo>
                  <a:pt x="532" y="557"/>
                </a:lnTo>
                <a:lnTo>
                  <a:pt x="530" y="558"/>
                </a:lnTo>
                <a:lnTo>
                  <a:pt x="527" y="559"/>
                </a:lnTo>
                <a:lnTo>
                  <a:pt x="525" y="559"/>
                </a:lnTo>
                <a:lnTo>
                  <a:pt x="523" y="560"/>
                </a:lnTo>
                <a:lnTo>
                  <a:pt x="521" y="561"/>
                </a:lnTo>
                <a:lnTo>
                  <a:pt x="516" y="564"/>
                </a:lnTo>
                <a:lnTo>
                  <a:pt x="515" y="564"/>
                </a:lnTo>
                <a:lnTo>
                  <a:pt x="514" y="565"/>
                </a:lnTo>
                <a:lnTo>
                  <a:pt x="512" y="565"/>
                </a:lnTo>
                <a:lnTo>
                  <a:pt x="511" y="566"/>
                </a:lnTo>
                <a:lnTo>
                  <a:pt x="510" y="566"/>
                </a:lnTo>
                <a:lnTo>
                  <a:pt x="509" y="566"/>
                </a:lnTo>
                <a:lnTo>
                  <a:pt x="508" y="565"/>
                </a:lnTo>
                <a:lnTo>
                  <a:pt x="507" y="565"/>
                </a:lnTo>
                <a:lnTo>
                  <a:pt x="507" y="565"/>
                </a:lnTo>
                <a:lnTo>
                  <a:pt x="506" y="565"/>
                </a:lnTo>
                <a:lnTo>
                  <a:pt x="504" y="564"/>
                </a:lnTo>
                <a:lnTo>
                  <a:pt x="504" y="564"/>
                </a:lnTo>
                <a:lnTo>
                  <a:pt x="503" y="563"/>
                </a:lnTo>
                <a:lnTo>
                  <a:pt x="502" y="564"/>
                </a:lnTo>
                <a:lnTo>
                  <a:pt x="501" y="564"/>
                </a:lnTo>
                <a:lnTo>
                  <a:pt x="500" y="564"/>
                </a:lnTo>
                <a:lnTo>
                  <a:pt x="498" y="565"/>
                </a:lnTo>
                <a:lnTo>
                  <a:pt x="497" y="565"/>
                </a:lnTo>
                <a:lnTo>
                  <a:pt x="497" y="566"/>
                </a:lnTo>
                <a:lnTo>
                  <a:pt x="496" y="566"/>
                </a:lnTo>
                <a:lnTo>
                  <a:pt x="495" y="567"/>
                </a:lnTo>
                <a:lnTo>
                  <a:pt x="495" y="568"/>
                </a:lnTo>
                <a:lnTo>
                  <a:pt x="494" y="569"/>
                </a:lnTo>
                <a:lnTo>
                  <a:pt x="494" y="570"/>
                </a:lnTo>
                <a:lnTo>
                  <a:pt x="493" y="570"/>
                </a:lnTo>
                <a:lnTo>
                  <a:pt x="492" y="573"/>
                </a:lnTo>
                <a:lnTo>
                  <a:pt x="492" y="574"/>
                </a:lnTo>
                <a:lnTo>
                  <a:pt x="490" y="577"/>
                </a:lnTo>
                <a:lnTo>
                  <a:pt x="489" y="581"/>
                </a:lnTo>
                <a:lnTo>
                  <a:pt x="488" y="583"/>
                </a:lnTo>
                <a:lnTo>
                  <a:pt x="487" y="584"/>
                </a:lnTo>
                <a:lnTo>
                  <a:pt x="486" y="585"/>
                </a:lnTo>
                <a:lnTo>
                  <a:pt x="478" y="595"/>
                </a:lnTo>
                <a:lnTo>
                  <a:pt x="477" y="596"/>
                </a:lnTo>
                <a:lnTo>
                  <a:pt x="477" y="597"/>
                </a:lnTo>
                <a:lnTo>
                  <a:pt x="476" y="599"/>
                </a:lnTo>
                <a:lnTo>
                  <a:pt x="476" y="600"/>
                </a:lnTo>
                <a:lnTo>
                  <a:pt x="475" y="602"/>
                </a:lnTo>
                <a:lnTo>
                  <a:pt x="475" y="603"/>
                </a:lnTo>
                <a:lnTo>
                  <a:pt x="475" y="604"/>
                </a:lnTo>
                <a:lnTo>
                  <a:pt x="475" y="606"/>
                </a:lnTo>
                <a:lnTo>
                  <a:pt x="474" y="607"/>
                </a:lnTo>
                <a:lnTo>
                  <a:pt x="475" y="609"/>
                </a:lnTo>
                <a:lnTo>
                  <a:pt x="475" y="610"/>
                </a:lnTo>
                <a:lnTo>
                  <a:pt x="475" y="612"/>
                </a:lnTo>
                <a:lnTo>
                  <a:pt x="475" y="614"/>
                </a:lnTo>
                <a:lnTo>
                  <a:pt x="476" y="615"/>
                </a:lnTo>
                <a:lnTo>
                  <a:pt x="476" y="617"/>
                </a:lnTo>
                <a:lnTo>
                  <a:pt x="477" y="618"/>
                </a:lnTo>
                <a:lnTo>
                  <a:pt x="477" y="619"/>
                </a:lnTo>
                <a:lnTo>
                  <a:pt x="478" y="620"/>
                </a:lnTo>
                <a:lnTo>
                  <a:pt x="479" y="621"/>
                </a:lnTo>
                <a:lnTo>
                  <a:pt x="480" y="621"/>
                </a:lnTo>
                <a:lnTo>
                  <a:pt x="485" y="624"/>
                </a:lnTo>
                <a:lnTo>
                  <a:pt x="487" y="625"/>
                </a:lnTo>
                <a:lnTo>
                  <a:pt x="491" y="626"/>
                </a:lnTo>
                <a:lnTo>
                  <a:pt x="492" y="626"/>
                </a:lnTo>
                <a:lnTo>
                  <a:pt x="494" y="627"/>
                </a:lnTo>
                <a:lnTo>
                  <a:pt x="495" y="628"/>
                </a:lnTo>
                <a:lnTo>
                  <a:pt x="496" y="628"/>
                </a:lnTo>
                <a:lnTo>
                  <a:pt x="496" y="629"/>
                </a:lnTo>
                <a:lnTo>
                  <a:pt x="497" y="630"/>
                </a:lnTo>
                <a:lnTo>
                  <a:pt x="498" y="630"/>
                </a:lnTo>
                <a:lnTo>
                  <a:pt x="499" y="633"/>
                </a:lnTo>
                <a:lnTo>
                  <a:pt x="501" y="635"/>
                </a:lnTo>
                <a:lnTo>
                  <a:pt x="501" y="636"/>
                </a:lnTo>
                <a:lnTo>
                  <a:pt x="502" y="638"/>
                </a:lnTo>
                <a:lnTo>
                  <a:pt x="502" y="639"/>
                </a:lnTo>
                <a:lnTo>
                  <a:pt x="503" y="640"/>
                </a:lnTo>
                <a:lnTo>
                  <a:pt x="503" y="642"/>
                </a:lnTo>
                <a:lnTo>
                  <a:pt x="503" y="643"/>
                </a:lnTo>
                <a:lnTo>
                  <a:pt x="503" y="645"/>
                </a:lnTo>
                <a:lnTo>
                  <a:pt x="503" y="646"/>
                </a:lnTo>
                <a:lnTo>
                  <a:pt x="502" y="647"/>
                </a:lnTo>
                <a:lnTo>
                  <a:pt x="502" y="648"/>
                </a:lnTo>
                <a:lnTo>
                  <a:pt x="502" y="650"/>
                </a:lnTo>
                <a:lnTo>
                  <a:pt x="501" y="651"/>
                </a:lnTo>
                <a:lnTo>
                  <a:pt x="500" y="651"/>
                </a:lnTo>
                <a:lnTo>
                  <a:pt x="500" y="652"/>
                </a:lnTo>
                <a:lnTo>
                  <a:pt x="499" y="653"/>
                </a:lnTo>
                <a:lnTo>
                  <a:pt x="498" y="654"/>
                </a:lnTo>
                <a:lnTo>
                  <a:pt x="496" y="656"/>
                </a:lnTo>
                <a:lnTo>
                  <a:pt x="494" y="657"/>
                </a:lnTo>
                <a:lnTo>
                  <a:pt x="493" y="657"/>
                </a:lnTo>
                <a:lnTo>
                  <a:pt x="492" y="658"/>
                </a:lnTo>
                <a:lnTo>
                  <a:pt x="490" y="658"/>
                </a:lnTo>
                <a:lnTo>
                  <a:pt x="489" y="658"/>
                </a:lnTo>
                <a:lnTo>
                  <a:pt x="488" y="658"/>
                </a:lnTo>
                <a:lnTo>
                  <a:pt x="485" y="658"/>
                </a:lnTo>
                <a:lnTo>
                  <a:pt x="484" y="658"/>
                </a:lnTo>
                <a:lnTo>
                  <a:pt x="481" y="658"/>
                </a:lnTo>
                <a:lnTo>
                  <a:pt x="479" y="657"/>
                </a:lnTo>
                <a:lnTo>
                  <a:pt x="478" y="657"/>
                </a:lnTo>
                <a:lnTo>
                  <a:pt x="478" y="658"/>
                </a:lnTo>
                <a:lnTo>
                  <a:pt x="477" y="658"/>
                </a:lnTo>
                <a:lnTo>
                  <a:pt x="476" y="658"/>
                </a:lnTo>
                <a:lnTo>
                  <a:pt x="475" y="659"/>
                </a:lnTo>
                <a:lnTo>
                  <a:pt x="473" y="660"/>
                </a:lnTo>
                <a:lnTo>
                  <a:pt x="473" y="661"/>
                </a:lnTo>
                <a:lnTo>
                  <a:pt x="472" y="661"/>
                </a:lnTo>
                <a:lnTo>
                  <a:pt x="472" y="662"/>
                </a:lnTo>
                <a:lnTo>
                  <a:pt x="471" y="662"/>
                </a:lnTo>
                <a:lnTo>
                  <a:pt x="470" y="665"/>
                </a:lnTo>
                <a:lnTo>
                  <a:pt x="470" y="667"/>
                </a:lnTo>
                <a:lnTo>
                  <a:pt x="469" y="668"/>
                </a:lnTo>
                <a:lnTo>
                  <a:pt x="468" y="670"/>
                </a:lnTo>
                <a:lnTo>
                  <a:pt x="467" y="670"/>
                </a:lnTo>
                <a:lnTo>
                  <a:pt x="467" y="671"/>
                </a:lnTo>
                <a:lnTo>
                  <a:pt x="466" y="671"/>
                </a:lnTo>
                <a:lnTo>
                  <a:pt x="466" y="671"/>
                </a:lnTo>
                <a:lnTo>
                  <a:pt x="465" y="671"/>
                </a:lnTo>
                <a:lnTo>
                  <a:pt x="465" y="671"/>
                </a:lnTo>
                <a:lnTo>
                  <a:pt x="464" y="671"/>
                </a:lnTo>
                <a:lnTo>
                  <a:pt x="463" y="670"/>
                </a:lnTo>
                <a:lnTo>
                  <a:pt x="461" y="668"/>
                </a:lnTo>
                <a:lnTo>
                  <a:pt x="459" y="668"/>
                </a:lnTo>
                <a:lnTo>
                  <a:pt x="459" y="667"/>
                </a:lnTo>
                <a:lnTo>
                  <a:pt x="457" y="667"/>
                </a:lnTo>
                <a:lnTo>
                  <a:pt x="454" y="666"/>
                </a:lnTo>
                <a:lnTo>
                  <a:pt x="453" y="666"/>
                </a:lnTo>
                <a:lnTo>
                  <a:pt x="451" y="665"/>
                </a:lnTo>
                <a:lnTo>
                  <a:pt x="447" y="664"/>
                </a:lnTo>
                <a:lnTo>
                  <a:pt x="447" y="663"/>
                </a:lnTo>
                <a:lnTo>
                  <a:pt x="446" y="663"/>
                </a:lnTo>
                <a:lnTo>
                  <a:pt x="446" y="663"/>
                </a:lnTo>
                <a:lnTo>
                  <a:pt x="445" y="663"/>
                </a:lnTo>
                <a:lnTo>
                  <a:pt x="443" y="664"/>
                </a:lnTo>
                <a:lnTo>
                  <a:pt x="441" y="665"/>
                </a:lnTo>
                <a:lnTo>
                  <a:pt x="436" y="667"/>
                </a:lnTo>
                <a:lnTo>
                  <a:pt x="433" y="668"/>
                </a:lnTo>
                <a:lnTo>
                  <a:pt x="432" y="668"/>
                </a:lnTo>
                <a:lnTo>
                  <a:pt x="430" y="669"/>
                </a:lnTo>
                <a:lnTo>
                  <a:pt x="428" y="669"/>
                </a:lnTo>
                <a:lnTo>
                  <a:pt x="426" y="669"/>
                </a:lnTo>
                <a:lnTo>
                  <a:pt x="424" y="669"/>
                </a:lnTo>
                <a:lnTo>
                  <a:pt x="422" y="669"/>
                </a:lnTo>
                <a:lnTo>
                  <a:pt x="421" y="669"/>
                </a:lnTo>
                <a:lnTo>
                  <a:pt x="415" y="668"/>
                </a:lnTo>
                <a:lnTo>
                  <a:pt x="413" y="668"/>
                </a:lnTo>
                <a:lnTo>
                  <a:pt x="409" y="668"/>
                </a:lnTo>
                <a:lnTo>
                  <a:pt x="408" y="667"/>
                </a:lnTo>
                <a:lnTo>
                  <a:pt x="406" y="667"/>
                </a:lnTo>
                <a:lnTo>
                  <a:pt x="404" y="667"/>
                </a:lnTo>
                <a:lnTo>
                  <a:pt x="399" y="665"/>
                </a:lnTo>
                <a:lnTo>
                  <a:pt x="398" y="665"/>
                </a:lnTo>
                <a:lnTo>
                  <a:pt x="396" y="665"/>
                </a:lnTo>
                <a:lnTo>
                  <a:pt x="395" y="665"/>
                </a:lnTo>
                <a:lnTo>
                  <a:pt x="394" y="665"/>
                </a:lnTo>
                <a:lnTo>
                  <a:pt x="393" y="666"/>
                </a:lnTo>
                <a:lnTo>
                  <a:pt x="392" y="666"/>
                </a:lnTo>
                <a:lnTo>
                  <a:pt x="392" y="666"/>
                </a:lnTo>
                <a:lnTo>
                  <a:pt x="391" y="667"/>
                </a:lnTo>
                <a:lnTo>
                  <a:pt x="390" y="667"/>
                </a:lnTo>
                <a:lnTo>
                  <a:pt x="390" y="668"/>
                </a:lnTo>
                <a:lnTo>
                  <a:pt x="389" y="669"/>
                </a:lnTo>
                <a:lnTo>
                  <a:pt x="389" y="669"/>
                </a:lnTo>
                <a:lnTo>
                  <a:pt x="389" y="670"/>
                </a:lnTo>
                <a:lnTo>
                  <a:pt x="389" y="671"/>
                </a:lnTo>
                <a:lnTo>
                  <a:pt x="389" y="672"/>
                </a:lnTo>
                <a:lnTo>
                  <a:pt x="390" y="675"/>
                </a:lnTo>
                <a:lnTo>
                  <a:pt x="390" y="676"/>
                </a:lnTo>
                <a:lnTo>
                  <a:pt x="390" y="677"/>
                </a:lnTo>
                <a:lnTo>
                  <a:pt x="390" y="677"/>
                </a:lnTo>
                <a:lnTo>
                  <a:pt x="390" y="678"/>
                </a:lnTo>
                <a:lnTo>
                  <a:pt x="390" y="678"/>
                </a:lnTo>
                <a:lnTo>
                  <a:pt x="389" y="679"/>
                </a:lnTo>
                <a:lnTo>
                  <a:pt x="389" y="679"/>
                </a:lnTo>
                <a:lnTo>
                  <a:pt x="388" y="680"/>
                </a:lnTo>
                <a:lnTo>
                  <a:pt x="387" y="680"/>
                </a:lnTo>
                <a:lnTo>
                  <a:pt x="386" y="681"/>
                </a:lnTo>
                <a:lnTo>
                  <a:pt x="384" y="681"/>
                </a:lnTo>
                <a:lnTo>
                  <a:pt x="378" y="683"/>
                </a:lnTo>
                <a:lnTo>
                  <a:pt x="376" y="683"/>
                </a:lnTo>
                <a:lnTo>
                  <a:pt x="376" y="684"/>
                </a:lnTo>
                <a:lnTo>
                  <a:pt x="375" y="684"/>
                </a:lnTo>
                <a:lnTo>
                  <a:pt x="375" y="684"/>
                </a:lnTo>
                <a:lnTo>
                  <a:pt x="374" y="685"/>
                </a:lnTo>
                <a:lnTo>
                  <a:pt x="374" y="686"/>
                </a:lnTo>
                <a:lnTo>
                  <a:pt x="373" y="687"/>
                </a:lnTo>
                <a:lnTo>
                  <a:pt x="373" y="688"/>
                </a:lnTo>
                <a:lnTo>
                  <a:pt x="373" y="689"/>
                </a:lnTo>
                <a:lnTo>
                  <a:pt x="372" y="690"/>
                </a:lnTo>
                <a:lnTo>
                  <a:pt x="372" y="694"/>
                </a:lnTo>
                <a:lnTo>
                  <a:pt x="371" y="696"/>
                </a:lnTo>
                <a:lnTo>
                  <a:pt x="371" y="697"/>
                </a:lnTo>
                <a:lnTo>
                  <a:pt x="369" y="700"/>
                </a:lnTo>
                <a:lnTo>
                  <a:pt x="369" y="701"/>
                </a:lnTo>
                <a:lnTo>
                  <a:pt x="368" y="701"/>
                </a:lnTo>
                <a:lnTo>
                  <a:pt x="367" y="702"/>
                </a:lnTo>
                <a:lnTo>
                  <a:pt x="367" y="702"/>
                </a:lnTo>
                <a:lnTo>
                  <a:pt x="366" y="702"/>
                </a:lnTo>
                <a:lnTo>
                  <a:pt x="365" y="702"/>
                </a:lnTo>
                <a:lnTo>
                  <a:pt x="364" y="702"/>
                </a:lnTo>
                <a:lnTo>
                  <a:pt x="363" y="702"/>
                </a:lnTo>
                <a:lnTo>
                  <a:pt x="362" y="702"/>
                </a:lnTo>
                <a:lnTo>
                  <a:pt x="361" y="702"/>
                </a:lnTo>
                <a:lnTo>
                  <a:pt x="360" y="702"/>
                </a:lnTo>
                <a:lnTo>
                  <a:pt x="359" y="701"/>
                </a:lnTo>
                <a:lnTo>
                  <a:pt x="358" y="701"/>
                </a:lnTo>
                <a:lnTo>
                  <a:pt x="357" y="700"/>
                </a:lnTo>
                <a:lnTo>
                  <a:pt x="355" y="699"/>
                </a:lnTo>
                <a:lnTo>
                  <a:pt x="355" y="698"/>
                </a:lnTo>
                <a:lnTo>
                  <a:pt x="354" y="697"/>
                </a:lnTo>
                <a:lnTo>
                  <a:pt x="353" y="696"/>
                </a:lnTo>
                <a:lnTo>
                  <a:pt x="352" y="694"/>
                </a:lnTo>
                <a:lnTo>
                  <a:pt x="350" y="690"/>
                </a:lnTo>
                <a:lnTo>
                  <a:pt x="348" y="686"/>
                </a:lnTo>
                <a:lnTo>
                  <a:pt x="347" y="684"/>
                </a:lnTo>
                <a:lnTo>
                  <a:pt x="346" y="682"/>
                </a:lnTo>
                <a:lnTo>
                  <a:pt x="345" y="680"/>
                </a:lnTo>
                <a:lnTo>
                  <a:pt x="344" y="678"/>
                </a:lnTo>
                <a:lnTo>
                  <a:pt x="344" y="677"/>
                </a:lnTo>
                <a:lnTo>
                  <a:pt x="343" y="677"/>
                </a:lnTo>
                <a:lnTo>
                  <a:pt x="343" y="677"/>
                </a:lnTo>
                <a:lnTo>
                  <a:pt x="342" y="676"/>
                </a:lnTo>
                <a:lnTo>
                  <a:pt x="342" y="676"/>
                </a:lnTo>
                <a:lnTo>
                  <a:pt x="341" y="676"/>
                </a:lnTo>
                <a:lnTo>
                  <a:pt x="341" y="676"/>
                </a:lnTo>
                <a:lnTo>
                  <a:pt x="339" y="677"/>
                </a:lnTo>
                <a:lnTo>
                  <a:pt x="338" y="677"/>
                </a:lnTo>
                <a:lnTo>
                  <a:pt x="337" y="678"/>
                </a:lnTo>
                <a:lnTo>
                  <a:pt x="335" y="679"/>
                </a:lnTo>
                <a:lnTo>
                  <a:pt x="334" y="679"/>
                </a:lnTo>
                <a:lnTo>
                  <a:pt x="333" y="680"/>
                </a:lnTo>
                <a:lnTo>
                  <a:pt x="333" y="680"/>
                </a:lnTo>
                <a:lnTo>
                  <a:pt x="332" y="679"/>
                </a:lnTo>
                <a:lnTo>
                  <a:pt x="332" y="679"/>
                </a:lnTo>
                <a:lnTo>
                  <a:pt x="330" y="679"/>
                </a:lnTo>
                <a:lnTo>
                  <a:pt x="329" y="678"/>
                </a:lnTo>
                <a:lnTo>
                  <a:pt x="328" y="677"/>
                </a:lnTo>
                <a:lnTo>
                  <a:pt x="326" y="676"/>
                </a:lnTo>
                <a:lnTo>
                  <a:pt x="324" y="674"/>
                </a:lnTo>
                <a:lnTo>
                  <a:pt x="319" y="670"/>
                </a:lnTo>
                <a:lnTo>
                  <a:pt x="318" y="669"/>
                </a:lnTo>
                <a:lnTo>
                  <a:pt x="317" y="668"/>
                </a:lnTo>
                <a:lnTo>
                  <a:pt x="316" y="667"/>
                </a:lnTo>
                <a:lnTo>
                  <a:pt x="314" y="667"/>
                </a:lnTo>
                <a:lnTo>
                  <a:pt x="309" y="664"/>
                </a:lnTo>
                <a:lnTo>
                  <a:pt x="306" y="663"/>
                </a:lnTo>
                <a:lnTo>
                  <a:pt x="305" y="662"/>
                </a:lnTo>
                <a:lnTo>
                  <a:pt x="302" y="660"/>
                </a:lnTo>
                <a:lnTo>
                  <a:pt x="301" y="659"/>
                </a:lnTo>
                <a:lnTo>
                  <a:pt x="300" y="659"/>
                </a:lnTo>
                <a:lnTo>
                  <a:pt x="299" y="659"/>
                </a:lnTo>
                <a:lnTo>
                  <a:pt x="298" y="659"/>
                </a:lnTo>
                <a:lnTo>
                  <a:pt x="298" y="659"/>
                </a:lnTo>
                <a:lnTo>
                  <a:pt x="297" y="659"/>
                </a:lnTo>
                <a:lnTo>
                  <a:pt x="296" y="659"/>
                </a:lnTo>
                <a:lnTo>
                  <a:pt x="294" y="661"/>
                </a:lnTo>
                <a:lnTo>
                  <a:pt x="291" y="663"/>
                </a:lnTo>
                <a:lnTo>
                  <a:pt x="290" y="664"/>
                </a:lnTo>
                <a:lnTo>
                  <a:pt x="290" y="665"/>
                </a:lnTo>
                <a:lnTo>
                  <a:pt x="289" y="666"/>
                </a:lnTo>
                <a:lnTo>
                  <a:pt x="288" y="667"/>
                </a:lnTo>
                <a:lnTo>
                  <a:pt x="287" y="668"/>
                </a:lnTo>
                <a:lnTo>
                  <a:pt x="287" y="669"/>
                </a:lnTo>
                <a:lnTo>
                  <a:pt x="285" y="670"/>
                </a:lnTo>
                <a:lnTo>
                  <a:pt x="284" y="671"/>
                </a:lnTo>
                <a:lnTo>
                  <a:pt x="284" y="672"/>
                </a:lnTo>
                <a:lnTo>
                  <a:pt x="283" y="673"/>
                </a:lnTo>
                <a:lnTo>
                  <a:pt x="283" y="673"/>
                </a:lnTo>
                <a:lnTo>
                  <a:pt x="283" y="674"/>
                </a:lnTo>
                <a:lnTo>
                  <a:pt x="283" y="676"/>
                </a:lnTo>
                <a:lnTo>
                  <a:pt x="283" y="678"/>
                </a:lnTo>
                <a:lnTo>
                  <a:pt x="282" y="679"/>
                </a:lnTo>
                <a:lnTo>
                  <a:pt x="281" y="683"/>
                </a:lnTo>
                <a:lnTo>
                  <a:pt x="281" y="684"/>
                </a:lnTo>
                <a:lnTo>
                  <a:pt x="281" y="686"/>
                </a:lnTo>
                <a:lnTo>
                  <a:pt x="281" y="687"/>
                </a:lnTo>
                <a:lnTo>
                  <a:pt x="281" y="688"/>
                </a:lnTo>
                <a:lnTo>
                  <a:pt x="282" y="690"/>
                </a:lnTo>
                <a:lnTo>
                  <a:pt x="283" y="693"/>
                </a:lnTo>
                <a:lnTo>
                  <a:pt x="283" y="696"/>
                </a:lnTo>
                <a:lnTo>
                  <a:pt x="284" y="697"/>
                </a:lnTo>
                <a:lnTo>
                  <a:pt x="284" y="698"/>
                </a:lnTo>
                <a:lnTo>
                  <a:pt x="284" y="699"/>
                </a:lnTo>
                <a:lnTo>
                  <a:pt x="283" y="700"/>
                </a:lnTo>
                <a:lnTo>
                  <a:pt x="283" y="701"/>
                </a:lnTo>
                <a:lnTo>
                  <a:pt x="282" y="701"/>
                </a:lnTo>
                <a:lnTo>
                  <a:pt x="282" y="702"/>
                </a:lnTo>
                <a:lnTo>
                  <a:pt x="280" y="702"/>
                </a:lnTo>
                <a:lnTo>
                  <a:pt x="279" y="703"/>
                </a:lnTo>
                <a:lnTo>
                  <a:pt x="277" y="704"/>
                </a:lnTo>
                <a:lnTo>
                  <a:pt x="276" y="704"/>
                </a:lnTo>
                <a:lnTo>
                  <a:pt x="271" y="706"/>
                </a:lnTo>
                <a:lnTo>
                  <a:pt x="269" y="706"/>
                </a:lnTo>
                <a:lnTo>
                  <a:pt x="268" y="707"/>
                </a:lnTo>
                <a:lnTo>
                  <a:pt x="267" y="707"/>
                </a:lnTo>
                <a:lnTo>
                  <a:pt x="264" y="709"/>
                </a:lnTo>
                <a:lnTo>
                  <a:pt x="262" y="711"/>
                </a:lnTo>
                <a:lnTo>
                  <a:pt x="258" y="715"/>
                </a:lnTo>
                <a:lnTo>
                  <a:pt x="256" y="717"/>
                </a:lnTo>
                <a:lnTo>
                  <a:pt x="254" y="718"/>
                </a:lnTo>
                <a:lnTo>
                  <a:pt x="252" y="720"/>
                </a:lnTo>
                <a:lnTo>
                  <a:pt x="251" y="721"/>
                </a:lnTo>
                <a:lnTo>
                  <a:pt x="250" y="724"/>
                </a:lnTo>
                <a:lnTo>
                  <a:pt x="249" y="725"/>
                </a:lnTo>
                <a:lnTo>
                  <a:pt x="249" y="726"/>
                </a:lnTo>
                <a:lnTo>
                  <a:pt x="248" y="726"/>
                </a:lnTo>
                <a:lnTo>
                  <a:pt x="247" y="726"/>
                </a:lnTo>
                <a:lnTo>
                  <a:pt x="247" y="726"/>
                </a:lnTo>
                <a:lnTo>
                  <a:pt x="246" y="726"/>
                </a:lnTo>
                <a:lnTo>
                  <a:pt x="246" y="726"/>
                </a:lnTo>
                <a:lnTo>
                  <a:pt x="245" y="726"/>
                </a:lnTo>
                <a:lnTo>
                  <a:pt x="245" y="726"/>
                </a:lnTo>
                <a:lnTo>
                  <a:pt x="244" y="725"/>
                </a:lnTo>
                <a:lnTo>
                  <a:pt x="241" y="724"/>
                </a:lnTo>
                <a:lnTo>
                  <a:pt x="240" y="723"/>
                </a:lnTo>
                <a:lnTo>
                  <a:pt x="239" y="722"/>
                </a:lnTo>
                <a:lnTo>
                  <a:pt x="237" y="721"/>
                </a:lnTo>
                <a:lnTo>
                  <a:pt x="234" y="721"/>
                </a:lnTo>
                <a:lnTo>
                  <a:pt x="232" y="720"/>
                </a:lnTo>
                <a:lnTo>
                  <a:pt x="230" y="720"/>
                </a:lnTo>
                <a:lnTo>
                  <a:pt x="227" y="719"/>
                </a:lnTo>
                <a:lnTo>
                  <a:pt x="225" y="719"/>
                </a:lnTo>
                <a:lnTo>
                  <a:pt x="224" y="719"/>
                </a:lnTo>
                <a:lnTo>
                  <a:pt x="223" y="719"/>
                </a:lnTo>
                <a:lnTo>
                  <a:pt x="223" y="718"/>
                </a:lnTo>
                <a:lnTo>
                  <a:pt x="222" y="718"/>
                </a:lnTo>
                <a:lnTo>
                  <a:pt x="221" y="717"/>
                </a:lnTo>
                <a:lnTo>
                  <a:pt x="221" y="717"/>
                </a:lnTo>
                <a:lnTo>
                  <a:pt x="221" y="716"/>
                </a:lnTo>
                <a:lnTo>
                  <a:pt x="220" y="716"/>
                </a:lnTo>
                <a:lnTo>
                  <a:pt x="220" y="715"/>
                </a:lnTo>
                <a:lnTo>
                  <a:pt x="221" y="714"/>
                </a:lnTo>
                <a:lnTo>
                  <a:pt x="221" y="711"/>
                </a:lnTo>
                <a:lnTo>
                  <a:pt x="221" y="710"/>
                </a:lnTo>
                <a:lnTo>
                  <a:pt x="221" y="709"/>
                </a:lnTo>
                <a:lnTo>
                  <a:pt x="221" y="708"/>
                </a:lnTo>
                <a:lnTo>
                  <a:pt x="221" y="708"/>
                </a:lnTo>
                <a:lnTo>
                  <a:pt x="221" y="708"/>
                </a:lnTo>
                <a:lnTo>
                  <a:pt x="220" y="708"/>
                </a:lnTo>
                <a:lnTo>
                  <a:pt x="220" y="708"/>
                </a:lnTo>
                <a:lnTo>
                  <a:pt x="217" y="709"/>
                </a:lnTo>
                <a:lnTo>
                  <a:pt x="215" y="709"/>
                </a:lnTo>
                <a:lnTo>
                  <a:pt x="213" y="710"/>
                </a:lnTo>
                <a:lnTo>
                  <a:pt x="210" y="710"/>
                </a:lnTo>
                <a:lnTo>
                  <a:pt x="209" y="710"/>
                </a:lnTo>
                <a:lnTo>
                  <a:pt x="208" y="711"/>
                </a:lnTo>
                <a:lnTo>
                  <a:pt x="205" y="710"/>
                </a:lnTo>
                <a:lnTo>
                  <a:pt x="203" y="710"/>
                </a:lnTo>
                <a:lnTo>
                  <a:pt x="198" y="710"/>
                </a:lnTo>
                <a:lnTo>
                  <a:pt x="195" y="709"/>
                </a:lnTo>
                <a:lnTo>
                  <a:pt x="194" y="709"/>
                </a:lnTo>
                <a:lnTo>
                  <a:pt x="192" y="708"/>
                </a:lnTo>
                <a:lnTo>
                  <a:pt x="191" y="708"/>
                </a:lnTo>
                <a:lnTo>
                  <a:pt x="188" y="706"/>
                </a:lnTo>
                <a:lnTo>
                  <a:pt x="187" y="706"/>
                </a:lnTo>
                <a:lnTo>
                  <a:pt x="186" y="706"/>
                </a:lnTo>
                <a:lnTo>
                  <a:pt x="185" y="706"/>
                </a:lnTo>
                <a:lnTo>
                  <a:pt x="184" y="705"/>
                </a:lnTo>
                <a:lnTo>
                  <a:pt x="181" y="705"/>
                </a:lnTo>
                <a:lnTo>
                  <a:pt x="180" y="705"/>
                </a:lnTo>
                <a:lnTo>
                  <a:pt x="178" y="705"/>
                </a:lnTo>
                <a:lnTo>
                  <a:pt x="177" y="705"/>
                </a:lnTo>
                <a:lnTo>
                  <a:pt x="177" y="706"/>
                </a:lnTo>
                <a:lnTo>
                  <a:pt x="175" y="706"/>
                </a:lnTo>
                <a:lnTo>
                  <a:pt x="173" y="707"/>
                </a:lnTo>
                <a:lnTo>
                  <a:pt x="171" y="709"/>
                </a:lnTo>
                <a:lnTo>
                  <a:pt x="171" y="709"/>
                </a:lnTo>
                <a:lnTo>
                  <a:pt x="170" y="709"/>
                </a:lnTo>
                <a:lnTo>
                  <a:pt x="170" y="709"/>
                </a:lnTo>
                <a:lnTo>
                  <a:pt x="169" y="709"/>
                </a:lnTo>
                <a:lnTo>
                  <a:pt x="168" y="709"/>
                </a:lnTo>
                <a:lnTo>
                  <a:pt x="166" y="708"/>
                </a:lnTo>
                <a:lnTo>
                  <a:pt x="165" y="707"/>
                </a:lnTo>
                <a:lnTo>
                  <a:pt x="160" y="704"/>
                </a:lnTo>
                <a:lnTo>
                  <a:pt x="159" y="703"/>
                </a:lnTo>
                <a:lnTo>
                  <a:pt x="158" y="703"/>
                </a:lnTo>
                <a:lnTo>
                  <a:pt x="155" y="702"/>
                </a:lnTo>
                <a:lnTo>
                  <a:pt x="154" y="701"/>
                </a:lnTo>
                <a:lnTo>
                  <a:pt x="153" y="700"/>
                </a:lnTo>
                <a:lnTo>
                  <a:pt x="149" y="698"/>
                </a:lnTo>
                <a:lnTo>
                  <a:pt x="148" y="698"/>
                </a:lnTo>
                <a:lnTo>
                  <a:pt x="147" y="697"/>
                </a:lnTo>
                <a:lnTo>
                  <a:pt x="147" y="698"/>
                </a:lnTo>
                <a:lnTo>
                  <a:pt x="146" y="698"/>
                </a:lnTo>
                <a:lnTo>
                  <a:pt x="146" y="698"/>
                </a:lnTo>
                <a:lnTo>
                  <a:pt x="145" y="699"/>
                </a:lnTo>
                <a:lnTo>
                  <a:pt x="145" y="699"/>
                </a:lnTo>
                <a:lnTo>
                  <a:pt x="145" y="699"/>
                </a:lnTo>
                <a:lnTo>
                  <a:pt x="145" y="700"/>
                </a:lnTo>
                <a:lnTo>
                  <a:pt x="145" y="703"/>
                </a:lnTo>
                <a:lnTo>
                  <a:pt x="145" y="705"/>
                </a:lnTo>
                <a:lnTo>
                  <a:pt x="145" y="705"/>
                </a:lnTo>
                <a:lnTo>
                  <a:pt x="145" y="706"/>
                </a:lnTo>
                <a:lnTo>
                  <a:pt x="145" y="706"/>
                </a:lnTo>
                <a:lnTo>
                  <a:pt x="144" y="706"/>
                </a:lnTo>
                <a:lnTo>
                  <a:pt x="144" y="706"/>
                </a:lnTo>
                <a:lnTo>
                  <a:pt x="143" y="706"/>
                </a:lnTo>
                <a:lnTo>
                  <a:pt x="141" y="706"/>
                </a:lnTo>
                <a:lnTo>
                  <a:pt x="139" y="706"/>
                </a:lnTo>
                <a:lnTo>
                  <a:pt x="138" y="706"/>
                </a:lnTo>
                <a:lnTo>
                  <a:pt x="137" y="707"/>
                </a:lnTo>
                <a:lnTo>
                  <a:pt x="135" y="707"/>
                </a:lnTo>
                <a:lnTo>
                  <a:pt x="134" y="708"/>
                </a:lnTo>
                <a:lnTo>
                  <a:pt x="133" y="709"/>
                </a:lnTo>
                <a:lnTo>
                  <a:pt x="129" y="712"/>
                </a:lnTo>
                <a:lnTo>
                  <a:pt x="128" y="712"/>
                </a:lnTo>
                <a:lnTo>
                  <a:pt x="127" y="713"/>
                </a:lnTo>
                <a:lnTo>
                  <a:pt x="127" y="713"/>
                </a:lnTo>
                <a:lnTo>
                  <a:pt x="124" y="714"/>
                </a:lnTo>
                <a:lnTo>
                  <a:pt x="123" y="714"/>
                </a:lnTo>
                <a:lnTo>
                  <a:pt x="122" y="714"/>
                </a:lnTo>
                <a:lnTo>
                  <a:pt x="120" y="713"/>
                </a:lnTo>
                <a:lnTo>
                  <a:pt x="118" y="713"/>
                </a:lnTo>
                <a:lnTo>
                  <a:pt x="115" y="713"/>
                </a:lnTo>
                <a:lnTo>
                  <a:pt x="114" y="712"/>
                </a:lnTo>
                <a:lnTo>
                  <a:pt x="114" y="712"/>
                </a:lnTo>
                <a:lnTo>
                  <a:pt x="114" y="712"/>
                </a:lnTo>
                <a:lnTo>
                  <a:pt x="113" y="712"/>
                </a:lnTo>
                <a:lnTo>
                  <a:pt x="113" y="711"/>
                </a:lnTo>
                <a:lnTo>
                  <a:pt x="112" y="708"/>
                </a:lnTo>
                <a:lnTo>
                  <a:pt x="111" y="708"/>
                </a:lnTo>
                <a:lnTo>
                  <a:pt x="111" y="707"/>
                </a:lnTo>
                <a:lnTo>
                  <a:pt x="110" y="706"/>
                </a:lnTo>
                <a:lnTo>
                  <a:pt x="109" y="705"/>
                </a:lnTo>
                <a:lnTo>
                  <a:pt x="108" y="704"/>
                </a:lnTo>
                <a:lnTo>
                  <a:pt x="108" y="704"/>
                </a:lnTo>
                <a:lnTo>
                  <a:pt x="107" y="703"/>
                </a:lnTo>
                <a:lnTo>
                  <a:pt x="105" y="702"/>
                </a:lnTo>
                <a:lnTo>
                  <a:pt x="103" y="701"/>
                </a:lnTo>
                <a:lnTo>
                  <a:pt x="100" y="700"/>
                </a:lnTo>
                <a:lnTo>
                  <a:pt x="100" y="700"/>
                </a:lnTo>
                <a:lnTo>
                  <a:pt x="99" y="699"/>
                </a:lnTo>
                <a:lnTo>
                  <a:pt x="98" y="699"/>
                </a:lnTo>
                <a:lnTo>
                  <a:pt x="97" y="698"/>
                </a:lnTo>
                <a:lnTo>
                  <a:pt x="97" y="697"/>
                </a:lnTo>
                <a:lnTo>
                  <a:pt x="95" y="695"/>
                </a:lnTo>
                <a:lnTo>
                  <a:pt x="94" y="694"/>
                </a:lnTo>
                <a:lnTo>
                  <a:pt x="93" y="693"/>
                </a:lnTo>
                <a:lnTo>
                  <a:pt x="92" y="692"/>
                </a:lnTo>
                <a:lnTo>
                  <a:pt x="90" y="691"/>
                </a:lnTo>
                <a:lnTo>
                  <a:pt x="88" y="690"/>
                </a:lnTo>
                <a:lnTo>
                  <a:pt x="86" y="690"/>
                </a:lnTo>
                <a:lnTo>
                  <a:pt x="85" y="689"/>
                </a:lnTo>
                <a:lnTo>
                  <a:pt x="84" y="689"/>
                </a:lnTo>
                <a:lnTo>
                  <a:pt x="83" y="689"/>
                </a:lnTo>
                <a:lnTo>
                  <a:pt x="81" y="689"/>
                </a:lnTo>
                <a:lnTo>
                  <a:pt x="80" y="690"/>
                </a:lnTo>
                <a:lnTo>
                  <a:pt x="78" y="690"/>
                </a:lnTo>
                <a:lnTo>
                  <a:pt x="73" y="691"/>
                </a:lnTo>
                <a:lnTo>
                  <a:pt x="72" y="692"/>
                </a:lnTo>
                <a:lnTo>
                  <a:pt x="71" y="692"/>
                </a:lnTo>
                <a:lnTo>
                  <a:pt x="70" y="693"/>
                </a:lnTo>
                <a:lnTo>
                  <a:pt x="69" y="694"/>
                </a:lnTo>
                <a:lnTo>
                  <a:pt x="68" y="695"/>
                </a:lnTo>
                <a:lnTo>
                  <a:pt x="67" y="698"/>
                </a:lnTo>
                <a:lnTo>
                  <a:pt x="66" y="700"/>
                </a:lnTo>
                <a:lnTo>
                  <a:pt x="65" y="702"/>
                </a:lnTo>
                <a:lnTo>
                  <a:pt x="63" y="704"/>
                </a:lnTo>
                <a:lnTo>
                  <a:pt x="62" y="706"/>
                </a:lnTo>
                <a:lnTo>
                  <a:pt x="62" y="707"/>
                </a:lnTo>
                <a:lnTo>
                  <a:pt x="61" y="707"/>
                </a:lnTo>
                <a:lnTo>
                  <a:pt x="60" y="708"/>
                </a:lnTo>
                <a:lnTo>
                  <a:pt x="59" y="708"/>
                </a:lnTo>
                <a:lnTo>
                  <a:pt x="59" y="708"/>
                </a:lnTo>
                <a:lnTo>
                  <a:pt x="58" y="708"/>
                </a:lnTo>
                <a:lnTo>
                  <a:pt x="56" y="708"/>
                </a:lnTo>
                <a:lnTo>
                  <a:pt x="54" y="708"/>
                </a:lnTo>
                <a:lnTo>
                  <a:pt x="52" y="709"/>
                </a:lnTo>
                <a:lnTo>
                  <a:pt x="47" y="709"/>
                </a:lnTo>
                <a:lnTo>
                  <a:pt x="36" y="710"/>
                </a:lnTo>
                <a:lnTo>
                  <a:pt x="34" y="710"/>
                </a:lnTo>
                <a:lnTo>
                  <a:pt x="30" y="710"/>
                </a:lnTo>
                <a:lnTo>
                  <a:pt x="28" y="710"/>
                </a:lnTo>
                <a:lnTo>
                  <a:pt x="26" y="710"/>
                </a:lnTo>
                <a:lnTo>
                  <a:pt x="23" y="711"/>
                </a:lnTo>
                <a:lnTo>
                  <a:pt x="22" y="711"/>
                </a:lnTo>
                <a:lnTo>
                  <a:pt x="20" y="711"/>
                </a:lnTo>
                <a:lnTo>
                  <a:pt x="17" y="710"/>
                </a:lnTo>
                <a:lnTo>
                  <a:pt x="16" y="710"/>
                </a:lnTo>
                <a:lnTo>
                  <a:pt x="15" y="710"/>
                </a:lnTo>
                <a:lnTo>
                  <a:pt x="13" y="711"/>
                </a:lnTo>
                <a:lnTo>
                  <a:pt x="12" y="711"/>
                </a:lnTo>
                <a:lnTo>
                  <a:pt x="10" y="711"/>
                </a:lnTo>
                <a:lnTo>
                  <a:pt x="9" y="711"/>
                </a:lnTo>
                <a:lnTo>
                  <a:pt x="7" y="711"/>
                </a:lnTo>
                <a:lnTo>
                  <a:pt x="6" y="711"/>
                </a:lnTo>
                <a:lnTo>
                  <a:pt x="5" y="710"/>
                </a:lnTo>
                <a:lnTo>
                  <a:pt x="4" y="710"/>
                </a:lnTo>
                <a:lnTo>
                  <a:pt x="3" y="709"/>
                </a:lnTo>
                <a:lnTo>
                  <a:pt x="3" y="708"/>
                </a:lnTo>
                <a:lnTo>
                  <a:pt x="2" y="708"/>
                </a:lnTo>
                <a:lnTo>
                  <a:pt x="1" y="707"/>
                </a:lnTo>
                <a:lnTo>
                  <a:pt x="1" y="706"/>
                </a:lnTo>
                <a:lnTo>
                  <a:pt x="1" y="705"/>
                </a:lnTo>
                <a:lnTo>
                  <a:pt x="1" y="703"/>
                </a:lnTo>
                <a:lnTo>
                  <a:pt x="0" y="702"/>
                </a:lnTo>
                <a:lnTo>
                  <a:pt x="0" y="700"/>
                </a:lnTo>
              </a:path>
            </a:pathLst>
          </a:custGeom>
          <a:noFill/>
          <a:ln w="26988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146" name="Freeform 262">
            <a:extLst>
              <a:ext uri="{FF2B5EF4-FFF2-40B4-BE49-F238E27FC236}">
                <a16:creationId xmlns:a16="http://schemas.microsoft.com/office/drawing/2014/main" id="{D80FC026-3621-4753-91C4-F3F2C9C2FEB1}"/>
              </a:ext>
            </a:extLst>
          </p:cNvPr>
          <p:cNvSpPr>
            <a:spLocks/>
          </p:cNvSpPr>
          <p:nvPr/>
        </p:nvSpPr>
        <p:spPr bwMode="auto">
          <a:xfrm>
            <a:off x="7933968" y="1793008"/>
            <a:ext cx="651170" cy="740846"/>
          </a:xfrm>
          <a:custGeom>
            <a:avLst/>
            <a:gdLst>
              <a:gd name="T0" fmla="*/ 255 w 639"/>
              <a:gd name="T1" fmla="*/ 699 h 727"/>
              <a:gd name="T2" fmla="*/ 242 w 639"/>
              <a:gd name="T3" fmla="*/ 716 h 727"/>
              <a:gd name="T4" fmla="*/ 217 w 639"/>
              <a:gd name="T5" fmla="*/ 726 h 727"/>
              <a:gd name="T6" fmla="*/ 198 w 639"/>
              <a:gd name="T7" fmla="*/ 720 h 727"/>
              <a:gd name="T8" fmla="*/ 178 w 639"/>
              <a:gd name="T9" fmla="*/ 720 h 727"/>
              <a:gd name="T10" fmla="*/ 151 w 639"/>
              <a:gd name="T11" fmla="*/ 721 h 727"/>
              <a:gd name="T12" fmla="*/ 146 w 639"/>
              <a:gd name="T13" fmla="*/ 702 h 727"/>
              <a:gd name="T14" fmla="*/ 138 w 639"/>
              <a:gd name="T15" fmla="*/ 677 h 727"/>
              <a:gd name="T16" fmla="*/ 137 w 639"/>
              <a:gd name="T17" fmla="*/ 648 h 727"/>
              <a:gd name="T18" fmla="*/ 123 w 639"/>
              <a:gd name="T19" fmla="*/ 643 h 727"/>
              <a:gd name="T20" fmla="*/ 120 w 639"/>
              <a:gd name="T21" fmla="*/ 634 h 727"/>
              <a:gd name="T22" fmla="*/ 119 w 639"/>
              <a:gd name="T23" fmla="*/ 622 h 727"/>
              <a:gd name="T24" fmla="*/ 128 w 639"/>
              <a:gd name="T25" fmla="*/ 611 h 727"/>
              <a:gd name="T26" fmla="*/ 112 w 639"/>
              <a:gd name="T27" fmla="*/ 608 h 727"/>
              <a:gd name="T28" fmla="*/ 124 w 639"/>
              <a:gd name="T29" fmla="*/ 584 h 727"/>
              <a:gd name="T30" fmla="*/ 146 w 639"/>
              <a:gd name="T31" fmla="*/ 582 h 727"/>
              <a:gd name="T32" fmla="*/ 166 w 639"/>
              <a:gd name="T33" fmla="*/ 566 h 727"/>
              <a:gd name="T34" fmla="*/ 161 w 639"/>
              <a:gd name="T35" fmla="*/ 553 h 727"/>
              <a:gd name="T36" fmla="*/ 166 w 639"/>
              <a:gd name="T37" fmla="*/ 524 h 727"/>
              <a:gd name="T38" fmla="*/ 173 w 639"/>
              <a:gd name="T39" fmla="*/ 490 h 727"/>
              <a:gd name="T40" fmla="*/ 176 w 639"/>
              <a:gd name="T41" fmla="*/ 451 h 727"/>
              <a:gd name="T42" fmla="*/ 145 w 639"/>
              <a:gd name="T43" fmla="*/ 437 h 727"/>
              <a:gd name="T44" fmla="*/ 129 w 639"/>
              <a:gd name="T45" fmla="*/ 423 h 727"/>
              <a:gd name="T46" fmla="*/ 102 w 639"/>
              <a:gd name="T47" fmla="*/ 401 h 727"/>
              <a:gd name="T48" fmla="*/ 72 w 639"/>
              <a:gd name="T49" fmla="*/ 402 h 727"/>
              <a:gd name="T50" fmla="*/ 46 w 639"/>
              <a:gd name="T51" fmla="*/ 384 h 727"/>
              <a:gd name="T52" fmla="*/ 48 w 639"/>
              <a:gd name="T53" fmla="*/ 375 h 727"/>
              <a:gd name="T54" fmla="*/ 20 w 639"/>
              <a:gd name="T55" fmla="*/ 374 h 727"/>
              <a:gd name="T56" fmla="*/ 0 w 639"/>
              <a:gd name="T57" fmla="*/ 373 h 727"/>
              <a:gd name="T58" fmla="*/ 9 w 639"/>
              <a:gd name="T59" fmla="*/ 352 h 727"/>
              <a:gd name="T60" fmla="*/ 8 w 639"/>
              <a:gd name="T61" fmla="*/ 333 h 727"/>
              <a:gd name="T62" fmla="*/ 27 w 639"/>
              <a:gd name="T63" fmla="*/ 324 h 727"/>
              <a:gd name="T64" fmla="*/ 37 w 639"/>
              <a:gd name="T65" fmla="*/ 309 h 727"/>
              <a:gd name="T66" fmla="*/ 48 w 639"/>
              <a:gd name="T67" fmla="*/ 286 h 727"/>
              <a:gd name="T68" fmla="*/ 79 w 639"/>
              <a:gd name="T69" fmla="*/ 275 h 727"/>
              <a:gd name="T70" fmla="*/ 111 w 639"/>
              <a:gd name="T71" fmla="*/ 251 h 727"/>
              <a:gd name="T72" fmla="*/ 129 w 639"/>
              <a:gd name="T73" fmla="*/ 254 h 727"/>
              <a:gd name="T74" fmla="*/ 158 w 639"/>
              <a:gd name="T75" fmla="*/ 246 h 727"/>
              <a:gd name="T76" fmla="*/ 182 w 639"/>
              <a:gd name="T77" fmla="*/ 235 h 727"/>
              <a:gd name="T78" fmla="*/ 200 w 639"/>
              <a:gd name="T79" fmla="*/ 233 h 727"/>
              <a:gd name="T80" fmla="*/ 227 w 639"/>
              <a:gd name="T81" fmla="*/ 218 h 727"/>
              <a:gd name="T82" fmla="*/ 243 w 639"/>
              <a:gd name="T83" fmla="*/ 204 h 727"/>
              <a:gd name="T84" fmla="*/ 249 w 639"/>
              <a:gd name="T85" fmla="*/ 187 h 727"/>
              <a:gd name="T86" fmla="*/ 271 w 639"/>
              <a:gd name="T87" fmla="*/ 178 h 727"/>
              <a:gd name="T88" fmla="*/ 329 w 639"/>
              <a:gd name="T89" fmla="*/ 183 h 727"/>
              <a:gd name="T90" fmla="*/ 360 w 639"/>
              <a:gd name="T91" fmla="*/ 184 h 727"/>
              <a:gd name="T92" fmla="*/ 395 w 639"/>
              <a:gd name="T93" fmla="*/ 172 h 727"/>
              <a:gd name="T94" fmla="*/ 411 w 639"/>
              <a:gd name="T95" fmla="*/ 160 h 727"/>
              <a:gd name="T96" fmla="*/ 410 w 639"/>
              <a:gd name="T97" fmla="*/ 130 h 727"/>
              <a:gd name="T98" fmla="*/ 424 w 639"/>
              <a:gd name="T99" fmla="*/ 126 h 727"/>
              <a:gd name="T100" fmla="*/ 436 w 639"/>
              <a:gd name="T101" fmla="*/ 112 h 727"/>
              <a:gd name="T102" fmla="*/ 453 w 639"/>
              <a:gd name="T103" fmla="*/ 100 h 727"/>
              <a:gd name="T104" fmla="*/ 455 w 639"/>
              <a:gd name="T105" fmla="*/ 75 h 727"/>
              <a:gd name="T106" fmla="*/ 464 w 639"/>
              <a:gd name="T107" fmla="*/ 77 h 727"/>
              <a:gd name="T108" fmla="*/ 485 w 639"/>
              <a:gd name="T109" fmla="*/ 76 h 727"/>
              <a:gd name="T110" fmla="*/ 499 w 639"/>
              <a:gd name="T111" fmla="*/ 82 h 727"/>
              <a:gd name="T112" fmla="*/ 510 w 639"/>
              <a:gd name="T113" fmla="*/ 93 h 727"/>
              <a:gd name="T114" fmla="*/ 544 w 639"/>
              <a:gd name="T115" fmla="*/ 86 h 727"/>
              <a:gd name="T116" fmla="*/ 569 w 639"/>
              <a:gd name="T117" fmla="*/ 62 h 727"/>
              <a:gd name="T118" fmla="*/ 582 w 639"/>
              <a:gd name="T119" fmla="*/ 44 h 727"/>
              <a:gd name="T120" fmla="*/ 609 w 639"/>
              <a:gd name="T121" fmla="*/ 44 h 727"/>
              <a:gd name="T122" fmla="*/ 620 w 639"/>
              <a:gd name="T123" fmla="*/ 28 h 727"/>
              <a:gd name="T124" fmla="*/ 638 w 639"/>
              <a:gd name="T125" fmla="*/ 3 h 7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639" h="727">
                <a:moveTo>
                  <a:pt x="276" y="700"/>
                </a:moveTo>
                <a:lnTo>
                  <a:pt x="276" y="694"/>
                </a:lnTo>
                <a:lnTo>
                  <a:pt x="276" y="692"/>
                </a:lnTo>
                <a:lnTo>
                  <a:pt x="276" y="692"/>
                </a:lnTo>
                <a:lnTo>
                  <a:pt x="276" y="691"/>
                </a:lnTo>
                <a:lnTo>
                  <a:pt x="275" y="690"/>
                </a:lnTo>
                <a:lnTo>
                  <a:pt x="275" y="690"/>
                </a:lnTo>
                <a:lnTo>
                  <a:pt x="275" y="690"/>
                </a:lnTo>
                <a:lnTo>
                  <a:pt x="272" y="691"/>
                </a:lnTo>
                <a:lnTo>
                  <a:pt x="270" y="692"/>
                </a:lnTo>
                <a:lnTo>
                  <a:pt x="268" y="692"/>
                </a:lnTo>
                <a:lnTo>
                  <a:pt x="266" y="693"/>
                </a:lnTo>
                <a:lnTo>
                  <a:pt x="263" y="695"/>
                </a:lnTo>
                <a:lnTo>
                  <a:pt x="258" y="697"/>
                </a:lnTo>
                <a:lnTo>
                  <a:pt x="256" y="698"/>
                </a:lnTo>
                <a:lnTo>
                  <a:pt x="255" y="699"/>
                </a:lnTo>
                <a:lnTo>
                  <a:pt x="255" y="699"/>
                </a:lnTo>
                <a:lnTo>
                  <a:pt x="254" y="700"/>
                </a:lnTo>
                <a:lnTo>
                  <a:pt x="254" y="701"/>
                </a:lnTo>
                <a:lnTo>
                  <a:pt x="253" y="702"/>
                </a:lnTo>
                <a:lnTo>
                  <a:pt x="252" y="705"/>
                </a:lnTo>
                <a:lnTo>
                  <a:pt x="251" y="708"/>
                </a:lnTo>
                <a:lnTo>
                  <a:pt x="250" y="709"/>
                </a:lnTo>
                <a:lnTo>
                  <a:pt x="250" y="710"/>
                </a:lnTo>
                <a:lnTo>
                  <a:pt x="249" y="712"/>
                </a:lnTo>
                <a:lnTo>
                  <a:pt x="248" y="714"/>
                </a:lnTo>
                <a:lnTo>
                  <a:pt x="247" y="714"/>
                </a:lnTo>
                <a:lnTo>
                  <a:pt x="246" y="715"/>
                </a:lnTo>
                <a:lnTo>
                  <a:pt x="246" y="715"/>
                </a:lnTo>
                <a:lnTo>
                  <a:pt x="246" y="715"/>
                </a:lnTo>
                <a:lnTo>
                  <a:pt x="243" y="716"/>
                </a:lnTo>
                <a:lnTo>
                  <a:pt x="242" y="716"/>
                </a:lnTo>
                <a:lnTo>
                  <a:pt x="241" y="717"/>
                </a:lnTo>
                <a:lnTo>
                  <a:pt x="239" y="718"/>
                </a:lnTo>
                <a:lnTo>
                  <a:pt x="237" y="719"/>
                </a:lnTo>
                <a:lnTo>
                  <a:pt x="236" y="720"/>
                </a:lnTo>
                <a:lnTo>
                  <a:pt x="235" y="720"/>
                </a:lnTo>
                <a:lnTo>
                  <a:pt x="234" y="721"/>
                </a:lnTo>
                <a:lnTo>
                  <a:pt x="233" y="721"/>
                </a:lnTo>
                <a:lnTo>
                  <a:pt x="228" y="721"/>
                </a:lnTo>
                <a:lnTo>
                  <a:pt x="227" y="722"/>
                </a:lnTo>
                <a:lnTo>
                  <a:pt x="225" y="722"/>
                </a:lnTo>
                <a:lnTo>
                  <a:pt x="224" y="723"/>
                </a:lnTo>
                <a:lnTo>
                  <a:pt x="223" y="723"/>
                </a:lnTo>
                <a:lnTo>
                  <a:pt x="221" y="725"/>
                </a:lnTo>
                <a:lnTo>
                  <a:pt x="220" y="725"/>
                </a:lnTo>
                <a:lnTo>
                  <a:pt x="219" y="726"/>
                </a:lnTo>
                <a:lnTo>
                  <a:pt x="217" y="726"/>
                </a:lnTo>
                <a:lnTo>
                  <a:pt x="216" y="727"/>
                </a:lnTo>
                <a:lnTo>
                  <a:pt x="215" y="727"/>
                </a:lnTo>
                <a:lnTo>
                  <a:pt x="213" y="727"/>
                </a:lnTo>
                <a:lnTo>
                  <a:pt x="212" y="727"/>
                </a:lnTo>
                <a:lnTo>
                  <a:pt x="211" y="726"/>
                </a:lnTo>
                <a:lnTo>
                  <a:pt x="209" y="726"/>
                </a:lnTo>
                <a:lnTo>
                  <a:pt x="208" y="725"/>
                </a:lnTo>
                <a:lnTo>
                  <a:pt x="206" y="724"/>
                </a:lnTo>
                <a:lnTo>
                  <a:pt x="205" y="724"/>
                </a:lnTo>
                <a:lnTo>
                  <a:pt x="204" y="724"/>
                </a:lnTo>
                <a:lnTo>
                  <a:pt x="204" y="723"/>
                </a:lnTo>
                <a:lnTo>
                  <a:pt x="203" y="722"/>
                </a:lnTo>
                <a:lnTo>
                  <a:pt x="202" y="722"/>
                </a:lnTo>
                <a:lnTo>
                  <a:pt x="201" y="721"/>
                </a:lnTo>
                <a:lnTo>
                  <a:pt x="199" y="720"/>
                </a:lnTo>
                <a:lnTo>
                  <a:pt x="198" y="720"/>
                </a:lnTo>
                <a:lnTo>
                  <a:pt x="195" y="717"/>
                </a:lnTo>
                <a:lnTo>
                  <a:pt x="194" y="717"/>
                </a:lnTo>
                <a:lnTo>
                  <a:pt x="193" y="716"/>
                </a:lnTo>
                <a:lnTo>
                  <a:pt x="193" y="716"/>
                </a:lnTo>
                <a:lnTo>
                  <a:pt x="192" y="716"/>
                </a:lnTo>
                <a:lnTo>
                  <a:pt x="191" y="716"/>
                </a:lnTo>
                <a:lnTo>
                  <a:pt x="189" y="716"/>
                </a:lnTo>
                <a:lnTo>
                  <a:pt x="188" y="717"/>
                </a:lnTo>
                <a:lnTo>
                  <a:pt x="185" y="719"/>
                </a:lnTo>
                <a:lnTo>
                  <a:pt x="183" y="719"/>
                </a:lnTo>
                <a:lnTo>
                  <a:pt x="182" y="719"/>
                </a:lnTo>
                <a:lnTo>
                  <a:pt x="181" y="720"/>
                </a:lnTo>
                <a:lnTo>
                  <a:pt x="181" y="720"/>
                </a:lnTo>
                <a:lnTo>
                  <a:pt x="180" y="720"/>
                </a:lnTo>
                <a:lnTo>
                  <a:pt x="179" y="720"/>
                </a:lnTo>
                <a:lnTo>
                  <a:pt x="178" y="720"/>
                </a:lnTo>
                <a:lnTo>
                  <a:pt x="178" y="719"/>
                </a:lnTo>
                <a:lnTo>
                  <a:pt x="177" y="719"/>
                </a:lnTo>
                <a:lnTo>
                  <a:pt x="174" y="716"/>
                </a:lnTo>
                <a:lnTo>
                  <a:pt x="173" y="715"/>
                </a:lnTo>
                <a:lnTo>
                  <a:pt x="172" y="715"/>
                </a:lnTo>
                <a:lnTo>
                  <a:pt x="172" y="715"/>
                </a:lnTo>
                <a:lnTo>
                  <a:pt x="171" y="715"/>
                </a:lnTo>
                <a:lnTo>
                  <a:pt x="170" y="715"/>
                </a:lnTo>
                <a:lnTo>
                  <a:pt x="170" y="715"/>
                </a:lnTo>
                <a:lnTo>
                  <a:pt x="169" y="715"/>
                </a:lnTo>
                <a:lnTo>
                  <a:pt x="166" y="716"/>
                </a:lnTo>
                <a:lnTo>
                  <a:pt x="164" y="717"/>
                </a:lnTo>
                <a:lnTo>
                  <a:pt x="158" y="719"/>
                </a:lnTo>
                <a:lnTo>
                  <a:pt x="154" y="720"/>
                </a:lnTo>
                <a:lnTo>
                  <a:pt x="153" y="720"/>
                </a:lnTo>
                <a:lnTo>
                  <a:pt x="151" y="721"/>
                </a:lnTo>
                <a:lnTo>
                  <a:pt x="149" y="721"/>
                </a:lnTo>
                <a:lnTo>
                  <a:pt x="149" y="720"/>
                </a:lnTo>
                <a:lnTo>
                  <a:pt x="148" y="720"/>
                </a:lnTo>
                <a:lnTo>
                  <a:pt x="148" y="720"/>
                </a:lnTo>
                <a:lnTo>
                  <a:pt x="147" y="720"/>
                </a:lnTo>
                <a:lnTo>
                  <a:pt x="148" y="720"/>
                </a:lnTo>
                <a:lnTo>
                  <a:pt x="148" y="718"/>
                </a:lnTo>
                <a:lnTo>
                  <a:pt x="148" y="716"/>
                </a:lnTo>
                <a:lnTo>
                  <a:pt x="148" y="714"/>
                </a:lnTo>
                <a:lnTo>
                  <a:pt x="148" y="712"/>
                </a:lnTo>
                <a:lnTo>
                  <a:pt x="148" y="710"/>
                </a:lnTo>
                <a:lnTo>
                  <a:pt x="148" y="709"/>
                </a:lnTo>
                <a:lnTo>
                  <a:pt x="147" y="707"/>
                </a:lnTo>
                <a:lnTo>
                  <a:pt x="147" y="705"/>
                </a:lnTo>
                <a:lnTo>
                  <a:pt x="146" y="703"/>
                </a:lnTo>
                <a:lnTo>
                  <a:pt x="146" y="702"/>
                </a:lnTo>
                <a:lnTo>
                  <a:pt x="145" y="701"/>
                </a:lnTo>
                <a:lnTo>
                  <a:pt x="144" y="700"/>
                </a:lnTo>
                <a:lnTo>
                  <a:pt x="143" y="699"/>
                </a:lnTo>
                <a:lnTo>
                  <a:pt x="142" y="698"/>
                </a:lnTo>
                <a:lnTo>
                  <a:pt x="141" y="698"/>
                </a:lnTo>
                <a:lnTo>
                  <a:pt x="139" y="697"/>
                </a:lnTo>
                <a:lnTo>
                  <a:pt x="139" y="696"/>
                </a:lnTo>
                <a:lnTo>
                  <a:pt x="138" y="696"/>
                </a:lnTo>
                <a:lnTo>
                  <a:pt x="138" y="695"/>
                </a:lnTo>
                <a:lnTo>
                  <a:pt x="138" y="695"/>
                </a:lnTo>
                <a:lnTo>
                  <a:pt x="138" y="694"/>
                </a:lnTo>
                <a:lnTo>
                  <a:pt x="138" y="693"/>
                </a:lnTo>
                <a:lnTo>
                  <a:pt x="138" y="687"/>
                </a:lnTo>
                <a:lnTo>
                  <a:pt x="138" y="686"/>
                </a:lnTo>
                <a:lnTo>
                  <a:pt x="138" y="682"/>
                </a:lnTo>
                <a:lnTo>
                  <a:pt x="138" y="677"/>
                </a:lnTo>
                <a:lnTo>
                  <a:pt x="139" y="675"/>
                </a:lnTo>
                <a:lnTo>
                  <a:pt x="139" y="673"/>
                </a:lnTo>
                <a:lnTo>
                  <a:pt x="140" y="667"/>
                </a:lnTo>
                <a:lnTo>
                  <a:pt x="141" y="665"/>
                </a:lnTo>
                <a:lnTo>
                  <a:pt x="141" y="664"/>
                </a:lnTo>
                <a:lnTo>
                  <a:pt x="141" y="661"/>
                </a:lnTo>
                <a:lnTo>
                  <a:pt x="141" y="659"/>
                </a:lnTo>
                <a:lnTo>
                  <a:pt x="141" y="656"/>
                </a:lnTo>
                <a:lnTo>
                  <a:pt x="141" y="654"/>
                </a:lnTo>
                <a:lnTo>
                  <a:pt x="141" y="652"/>
                </a:lnTo>
                <a:lnTo>
                  <a:pt x="140" y="652"/>
                </a:lnTo>
                <a:lnTo>
                  <a:pt x="140" y="651"/>
                </a:lnTo>
                <a:lnTo>
                  <a:pt x="139" y="650"/>
                </a:lnTo>
                <a:lnTo>
                  <a:pt x="139" y="650"/>
                </a:lnTo>
                <a:lnTo>
                  <a:pt x="138" y="649"/>
                </a:lnTo>
                <a:lnTo>
                  <a:pt x="137" y="648"/>
                </a:lnTo>
                <a:lnTo>
                  <a:pt x="135" y="648"/>
                </a:lnTo>
                <a:lnTo>
                  <a:pt x="134" y="647"/>
                </a:lnTo>
                <a:lnTo>
                  <a:pt x="132" y="647"/>
                </a:lnTo>
                <a:lnTo>
                  <a:pt x="131" y="646"/>
                </a:lnTo>
                <a:lnTo>
                  <a:pt x="129" y="646"/>
                </a:lnTo>
                <a:lnTo>
                  <a:pt x="126" y="646"/>
                </a:lnTo>
                <a:lnTo>
                  <a:pt x="125" y="646"/>
                </a:lnTo>
                <a:lnTo>
                  <a:pt x="124" y="646"/>
                </a:lnTo>
                <a:lnTo>
                  <a:pt x="124" y="646"/>
                </a:lnTo>
                <a:lnTo>
                  <a:pt x="123" y="646"/>
                </a:lnTo>
                <a:lnTo>
                  <a:pt x="123" y="645"/>
                </a:lnTo>
                <a:lnTo>
                  <a:pt x="122" y="645"/>
                </a:lnTo>
                <a:lnTo>
                  <a:pt x="122" y="645"/>
                </a:lnTo>
                <a:lnTo>
                  <a:pt x="122" y="644"/>
                </a:lnTo>
                <a:lnTo>
                  <a:pt x="122" y="644"/>
                </a:lnTo>
                <a:lnTo>
                  <a:pt x="123" y="643"/>
                </a:lnTo>
                <a:lnTo>
                  <a:pt x="123" y="642"/>
                </a:lnTo>
                <a:lnTo>
                  <a:pt x="123" y="641"/>
                </a:lnTo>
                <a:lnTo>
                  <a:pt x="122" y="640"/>
                </a:lnTo>
                <a:lnTo>
                  <a:pt x="122" y="640"/>
                </a:lnTo>
                <a:lnTo>
                  <a:pt x="121" y="639"/>
                </a:lnTo>
                <a:lnTo>
                  <a:pt x="120" y="638"/>
                </a:lnTo>
                <a:lnTo>
                  <a:pt x="118" y="637"/>
                </a:lnTo>
                <a:lnTo>
                  <a:pt x="117" y="636"/>
                </a:lnTo>
                <a:lnTo>
                  <a:pt x="116" y="636"/>
                </a:lnTo>
                <a:lnTo>
                  <a:pt x="116" y="635"/>
                </a:lnTo>
                <a:lnTo>
                  <a:pt x="116" y="635"/>
                </a:lnTo>
                <a:lnTo>
                  <a:pt x="116" y="635"/>
                </a:lnTo>
                <a:lnTo>
                  <a:pt x="116" y="635"/>
                </a:lnTo>
                <a:lnTo>
                  <a:pt x="117" y="635"/>
                </a:lnTo>
                <a:lnTo>
                  <a:pt x="118" y="634"/>
                </a:lnTo>
                <a:lnTo>
                  <a:pt x="120" y="634"/>
                </a:lnTo>
                <a:lnTo>
                  <a:pt x="121" y="634"/>
                </a:lnTo>
                <a:lnTo>
                  <a:pt x="122" y="634"/>
                </a:lnTo>
                <a:lnTo>
                  <a:pt x="123" y="633"/>
                </a:lnTo>
                <a:lnTo>
                  <a:pt x="124" y="633"/>
                </a:lnTo>
                <a:lnTo>
                  <a:pt x="124" y="632"/>
                </a:lnTo>
                <a:lnTo>
                  <a:pt x="124" y="632"/>
                </a:lnTo>
                <a:lnTo>
                  <a:pt x="125" y="631"/>
                </a:lnTo>
                <a:lnTo>
                  <a:pt x="125" y="631"/>
                </a:lnTo>
                <a:lnTo>
                  <a:pt x="124" y="630"/>
                </a:lnTo>
                <a:lnTo>
                  <a:pt x="124" y="629"/>
                </a:lnTo>
                <a:lnTo>
                  <a:pt x="123" y="628"/>
                </a:lnTo>
                <a:lnTo>
                  <a:pt x="123" y="627"/>
                </a:lnTo>
                <a:lnTo>
                  <a:pt x="122" y="626"/>
                </a:lnTo>
                <a:lnTo>
                  <a:pt x="120" y="624"/>
                </a:lnTo>
                <a:lnTo>
                  <a:pt x="120" y="623"/>
                </a:lnTo>
                <a:lnTo>
                  <a:pt x="119" y="622"/>
                </a:lnTo>
                <a:lnTo>
                  <a:pt x="119" y="622"/>
                </a:lnTo>
                <a:lnTo>
                  <a:pt x="119" y="621"/>
                </a:lnTo>
                <a:lnTo>
                  <a:pt x="119" y="620"/>
                </a:lnTo>
                <a:lnTo>
                  <a:pt x="119" y="619"/>
                </a:lnTo>
                <a:lnTo>
                  <a:pt x="119" y="619"/>
                </a:lnTo>
                <a:lnTo>
                  <a:pt x="119" y="618"/>
                </a:lnTo>
                <a:lnTo>
                  <a:pt x="119" y="618"/>
                </a:lnTo>
                <a:lnTo>
                  <a:pt x="120" y="618"/>
                </a:lnTo>
                <a:lnTo>
                  <a:pt x="125" y="615"/>
                </a:lnTo>
                <a:lnTo>
                  <a:pt x="127" y="614"/>
                </a:lnTo>
                <a:lnTo>
                  <a:pt x="127" y="614"/>
                </a:lnTo>
                <a:lnTo>
                  <a:pt x="128" y="613"/>
                </a:lnTo>
                <a:lnTo>
                  <a:pt x="128" y="613"/>
                </a:lnTo>
                <a:lnTo>
                  <a:pt x="129" y="612"/>
                </a:lnTo>
                <a:lnTo>
                  <a:pt x="128" y="612"/>
                </a:lnTo>
                <a:lnTo>
                  <a:pt x="128" y="611"/>
                </a:lnTo>
                <a:lnTo>
                  <a:pt x="128" y="611"/>
                </a:lnTo>
                <a:lnTo>
                  <a:pt x="127" y="610"/>
                </a:lnTo>
                <a:lnTo>
                  <a:pt x="127" y="610"/>
                </a:lnTo>
                <a:lnTo>
                  <a:pt x="126" y="609"/>
                </a:lnTo>
                <a:lnTo>
                  <a:pt x="125" y="609"/>
                </a:lnTo>
                <a:lnTo>
                  <a:pt x="123" y="609"/>
                </a:lnTo>
                <a:lnTo>
                  <a:pt x="122" y="609"/>
                </a:lnTo>
                <a:lnTo>
                  <a:pt x="120" y="609"/>
                </a:lnTo>
                <a:lnTo>
                  <a:pt x="118" y="609"/>
                </a:lnTo>
                <a:lnTo>
                  <a:pt x="116" y="609"/>
                </a:lnTo>
                <a:lnTo>
                  <a:pt x="115" y="609"/>
                </a:lnTo>
                <a:lnTo>
                  <a:pt x="114" y="609"/>
                </a:lnTo>
                <a:lnTo>
                  <a:pt x="113" y="609"/>
                </a:lnTo>
                <a:lnTo>
                  <a:pt x="113" y="609"/>
                </a:lnTo>
                <a:lnTo>
                  <a:pt x="112" y="608"/>
                </a:lnTo>
                <a:lnTo>
                  <a:pt x="112" y="608"/>
                </a:lnTo>
                <a:lnTo>
                  <a:pt x="111" y="607"/>
                </a:lnTo>
                <a:lnTo>
                  <a:pt x="111" y="606"/>
                </a:lnTo>
                <a:lnTo>
                  <a:pt x="111" y="605"/>
                </a:lnTo>
                <a:lnTo>
                  <a:pt x="111" y="604"/>
                </a:lnTo>
                <a:lnTo>
                  <a:pt x="111" y="603"/>
                </a:lnTo>
                <a:lnTo>
                  <a:pt x="111" y="601"/>
                </a:lnTo>
                <a:lnTo>
                  <a:pt x="112" y="600"/>
                </a:lnTo>
                <a:lnTo>
                  <a:pt x="112" y="599"/>
                </a:lnTo>
                <a:lnTo>
                  <a:pt x="113" y="598"/>
                </a:lnTo>
                <a:lnTo>
                  <a:pt x="114" y="596"/>
                </a:lnTo>
                <a:lnTo>
                  <a:pt x="118" y="591"/>
                </a:lnTo>
                <a:lnTo>
                  <a:pt x="119" y="589"/>
                </a:lnTo>
                <a:lnTo>
                  <a:pt x="120" y="588"/>
                </a:lnTo>
                <a:lnTo>
                  <a:pt x="122" y="587"/>
                </a:lnTo>
                <a:lnTo>
                  <a:pt x="123" y="586"/>
                </a:lnTo>
                <a:lnTo>
                  <a:pt x="124" y="584"/>
                </a:lnTo>
                <a:lnTo>
                  <a:pt x="125" y="584"/>
                </a:lnTo>
                <a:lnTo>
                  <a:pt x="127" y="582"/>
                </a:lnTo>
                <a:lnTo>
                  <a:pt x="128" y="581"/>
                </a:lnTo>
                <a:lnTo>
                  <a:pt x="130" y="581"/>
                </a:lnTo>
                <a:lnTo>
                  <a:pt x="132" y="580"/>
                </a:lnTo>
                <a:lnTo>
                  <a:pt x="133" y="579"/>
                </a:lnTo>
                <a:lnTo>
                  <a:pt x="134" y="579"/>
                </a:lnTo>
                <a:lnTo>
                  <a:pt x="135" y="578"/>
                </a:lnTo>
                <a:lnTo>
                  <a:pt x="137" y="578"/>
                </a:lnTo>
                <a:lnTo>
                  <a:pt x="138" y="578"/>
                </a:lnTo>
                <a:lnTo>
                  <a:pt x="139" y="578"/>
                </a:lnTo>
                <a:lnTo>
                  <a:pt x="139" y="579"/>
                </a:lnTo>
                <a:lnTo>
                  <a:pt x="140" y="579"/>
                </a:lnTo>
                <a:lnTo>
                  <a:pt x="144" y="581"/>
                </a:lnTo>
                <a:lnTo>
                  <a:pt x="145" y="582"/>
                </a:lnTo>
                <a:lnTo>
                  <a:pt x="146" y="582"/>
                </a:lnTo>
                <a:lnTo>
                  <a:pt x="147" y="582"/>
                </a:lnTo>
                <a:lnTo>
                  <a:pt x="147" y="582"/>
                </a:lnTo>
                <a:lnTo>
                  <a:pt x="148" y="582"/>
                </a:lnTo>
                <a:lnTo>
                  <a:pt x="149" y="582"/>
                </a:lnTo>
                <a:lnTo>
                  <a:pt x="150" y="582"/>
                </a:lnTo>
                <a:lnTo>
                  <a:pt x="150" y="581"/>
                </a:lnTo>
                <a:lnTo>
                  <a:pt x="151" y="581"/>
                </a:lnTo>
                <a:lnTo>
                  <a:pt x="152" y="580"/>
                </a:lnTo>
                <a:lnTo>
                  <a:pt x="153" y="579"/>
                </a:lnTo>
                <a:lnTo>
                  <a:pt x="155" y="575"/>
                </a:lnTo>
                <a:lnTo>
                  <a:pt x="156" y="574"/>
                </a:lnTo>
                <a:lnTo>
                  <a:pt x="158" y="573"/>
                </a:lnTo>
                <a:lnTo>
                  <a:pt x="159" y="571"/>
                </a:lnTo>
                <a:lnTo>
                  <a:pt x="163" y="568"/>
                </a:lnTo>
                <a:lnTo>
                  <a:pt x="165" y="566"/>
                </a:lnTo>
                <a:lnTo>
                  <a:pt x="166" y="566"/>
                </a:lnTo>
                <a:lnTo>
                  <a:pt x="166" y="565"/>
                </a:lnTo>
                <a:lnTo>
                  <a:pt x="167" y="564"/>
                </a:lnTo>
                <a:lnTo>
                  <a:pt x="167" y="563"/>
                </a:lnTo>
                <a:lnTo>
                  <a:pt x="167" y="563"/>
                </a:lnTo>
                <a:lnTo>
                  <a:pt x="167" y="562"/>
                </a:lnTo>
                <a:lnTo>
                  <a:pt x="167" y="561"/>
                </a:lnTo>
                <a:lnTo>
                  <a:pt x="167" y="560"/>
                </a:lnTo>
                <a:lnTo>
                  <a:pt x="166" y="559"/>
                </a:lnTo>
                <a:lnTo>
                  <a:pt x="165" y="558"/>
                </a:lnTo>
                <a:lnTo>
                  <a:pt x="164" y="558"/>
                </a:lnTo>
                <a:lnTo>
                  <a:pt x="162" y="557"/>
                </a:lnTo>
                <a:lnTo>
                  <a:pt x="162" y="556"/>
                </a:lnTo>
                <a:lnTo>
                  <a:pt x="161" y="556"/>
                </a:lnTo>
                <a:lnTo>
                  <a:pt x="161" y="555"/>
                </a:lnTo>
                <a:lnTo>
                  <a:pt x="161" y="554"/>
                </a:lnTo>
                <a:lnTo>
                  <a:pt x="161" y="553"/>
                </a:lnTo>
                <a:lnTo>
                  <a:pt x="162" y="551"/>
                </a:lnTo>
                <a:lnTo>
                  <a:pt x="162" y="549"/>
                </a:lnTo>
                <a:lnTo>
                  <a:pt x="162" y="548"/>
                </a:lnTo>
                <a:lnTo>
                  <a:pt x="163" y="546"/>
                </a:lnTo>
                <a:lnTo>
                  <a:pt x="163" y="545"/>
                </a:lnTo>
                <a:lnTo>
                  <a:pt x="163" y="543"/>
                </a:lnTo>
                <a:lnTo>
                  <a:pt x="163" y="539"/>
                </a:lnTo>
                <a:lnTo>
                  <a:pt x="163" y="537"/>
                </a:lnTo>
                <a:lnTo>
                  <a:pt x="163" y="536"/>
                </a:lnTo>
                <a:lnTo>
                  <a:pt x="163" y="535"/>
                </a:lnTo>
                <a:lnTo>
                  <a:pt x="163" y="534"/>
                </a:lnTo>
                <a:lnTo>
                  <a:pt x="164" y="533"/>
                </a:lnTo>
                <a:lnTo>
                  <a:pt x="165" y="529"/>
                </a:lnTo>
                <a:lnTo>
                  <a:pt x="166" y="527"/>
                </a:lnTo>
                <a:lnTo>
                  <a:pt x="166" y="525"/>
                </a:lnTo>
                <a:lnTo>
                  <a:pt x="166" y="524"/>
                </a:lnTo>
                <a:lnTo>
                  <a:pt x="167" y="522"/>
                </a:lnTo>
                <a:lnTo>
                  <a:pt x="167" y="521"/>
                </a:lnTo>
                <a:lnTo>
                  <a:pt x="167" y="519"/>
                </a:lnTo>
                <a:lnTo>
                  <a:pt x="166" y="516"/>
                </a:lnTo>
                <a:lnTo>
                  <a:pt x="166" y="513"/>
                </a:lnTo>
                <a:lnTo>
                  <a:pt x="166" y="512"/>
                </a:lnTo>
                <a:lnTo>
                  <a:pt x="167" y="506"/>
                </a:lnTo>
                <a:lnTo>
                  <a:pt x="167" y="504"/>
                </a:lnTo>
                <a:lnTo>
                  <a:pt x="168" y="502"/>
                </a:lnTo>
                <a:lnTo>
                  <a:pt x="169" y="498"/>
                </a:lnTo>
                <a:lnTo>
                  <a:pt x="170" y="495"/>
                </a:lnTo>
                <a:lnTo>
                  <a:pt x="171" y="493"/>
                </a:lnTo>
                <a:lnTo>
                  <a:pt x="171" y="492"/>
                </a:lnTo>
                <a:lnTo>
                  <a:pt x="172" y="491"/>
                </a:lnTo>
                <a:lnTo>
                  <a:pt x="173" y="490"/>
                </a:lnTo>
                <a:lnTo>
                  <a:pt x="173" y="490"/>
                </a:lnTo>
                <a:lnTo>
                  <a:pt x="176" y="488"/>
                </a:lnTo>
                <a:lnTo>
                  <a:pt x="177" y="487"/>
                </a:lnTo>
                <a:lnTo>
                  <a:pt x="177" y="486"/>
                </a:lnTo>
                <a:lnTo>
                  <a:pt x="177" y="485"/>
                </a:lnTo>
                <a:lnTo>
                  <a:pt x="178" y="484"/>
                </a:lnTo>
                <a:lnTo>
                  <a:pt x="178" y="483"/>
                </a:lnTo>
                <a:lnTo>
                  <a:pt x="178" y="482"/>
                </a:lnTo>
                <a:lnTo>
                  <a:pt x="178" y="480"/>
                </a:lnTo>
                <a:lnTo>
                  <a:pt x="178" y="475"/>
                </a:lnTo>
                <a:lnTo>
                  <a:pt x="177" y="473"/>
                </a:lnTo>
                <a:lnTo>
                  <a:pt x="177" y="467"/>
                </a:lnTo>
                <a:lnTo>
                  <a:pt x="176" y="462"/>
                </a:lnTo>
                <a:lnTo>
                  <a:pt x="176" y="460"/>
                </a:lnTo>
                <a:lnTo>
                  <a:pt x="176" y="453"/>
                </a:lnTo>
                <a:lnTo>
                  <a:pt x="176" y="452"/>
                </a:lnTo>
                <a:lnTo>
                  <a:pt x="176" y="451"/>
                </a:lnTo>
                <a:lnTo>
                  <a:pt x="175" y="451"/>
                </a:lnTo>
                <a:lnTo>
                  <a:pt x="175" y="450"/>
                </a:lnTo>
                <a:lnTo>
                  <a:pt x="174" y="450"/>
                </a:lnTo>
                <a:lnTo>
                  <a:pt x="173" y="449"/>
                </a:lnTo>
                <a:lnTo>
                  <a:pt x="164" y="444"/>
                </a:lnTo>
                <a:lnTo>
                  <a:pt x="161" y="443"/>
                </a:lnTo>
                <a:lnTo>
                  <a:pt x="159" y="442"/>
                </a:lnTo>
                <a:lnTo>
                  <a:pt x="156" y="441"/>
                </a:lnTo>
                <a:lnTo>
                  <a:pt x="152" y="440"/>
                </a:lnTo>
                <a:lnTo>
                  <a:pt x="148" y="439"/>
                </a:lnTo>
                <a:lnTo>
                  <a:pt x="147" y="439"/>
                </a:lnTo>
                <a:lnTo>
                  <a:pt x="147" y="438"/>
                </a:lnTo>
                <a:lnTo>
                  <a:pt x="146" y="438"/>
                </a:lnTo>
                <a:lnTo>
                  <a:pt x="146" y="438"/>
                </a:lnTo>
                <a:lnTo>
                  <a:pt x="146" y="437"/>
                </a:lnTo>
                <a:lnTo>
                  <a:pt x="145" y="437"/>
                </a:lnTo>
                <a:lnTo>
                  <a:pt x="145" y="436"/>
                </a:lnTo>
                <a:lnTo>
                  <a:pt x="144" y="432"/>
                </a:lnTo>
                <a:lnTo>
                  <a:pt x="144" y="431"/>
                </a:lnTo>
                <a:lnTo>
                  <a:pt x="144" y="430"/>
                </a:lnTo>
                <a:lnTo>
                  <a:pt x="144" y="429"/>
                </a:lnTo>
                <a:lnTo>
                  <a:pt x="143" y="429"/>
                </a:lnTo>
                <a:lnTo>
                  <a:pt x="143" y="428"/>
                </a:lnTo>
                <a:lnTo>
                  <a:pt x="142" y="427"/>
                </a:lnTo>
                <a:lnTo>
                  <a:pt x="141" y="427"/>
                </a:lnTo>
                <a:lnTo>
                  <a:pt x="140" y="426"/>
                </a:lnTo>
                <a:lnTo>
                  <a:pt x="139" y="425"/>
                </a:lnTo>
                <a:lnTo>
                  <a:pt x="137" y="425"/>
                </a:lnTo>
                <a:lnTo>
                  <a:pt x="136" y="424"/>
                </a:lnTo>
                <a:lnTo>
                  <a:pt x="135" y="424"/>
                </a:lnTo>
                <a:lnTo>
                  <a:pt x="130" y="423"/>
                </a:lnTo>
                <a:lnTo>
                  <a:pt x="129" y="423"/>
                </a:lnTo>
                <a:lnTo>
                  <a:pt x="127" y="422"/>
                </a:lnTo>
                <a:lnTo>
                  <a:pt x="126" y="422"/>
                </a:lnTo>
                <a:lnTo>
                  <a:pt x="125" y="421"/>
                </a:lnTo>
                <a:lnTo>
                  <a:pt x="121" y="417"/>
                </a:lnTo>
                <a:lnTo>
                  <a:pt x="118" y="414"/>
                </a:lnTo>
                <a:lnTo>
                  <a:pt x="117" y="413"/>
                </a:lnTo>
                <a:lnTo>
                  <a:pt x="115" y="411"/>
                </a:lnTo>
                <a:lnTo>
                  <a:pt x="111" y="407"/>
                </a:lnTo>
                <a:lnTo>
                  <a:pt x="110" y="405"/>
                </a:lnTo>
                <a:lnTo>
                  <a:pt x="109" y="404"/>
                </a:lnTo>
                <a:lnTo>
                  <a:pt x="108" y="404"/>
                </a:lnTo>
                <a:lnTo>
                  <a:pt x="107" y="403"/>
                </a:lnTo>
                <a:lnTo>
                  <a:pt x="106" y="402"/>
                </a:lnTo>
                <a:lnTo>
                  <a:pt x="105" y="402"/>
                </a:lnTo>
                <a:lnTo>
                  <a:pt x="103" y="402"/>
                </a:lnTo>
                <a:lnTo>
                  <a:pt x="102" y="401"/>
                </a:lnTo>
                <a:lnTo>
                  <a:pt x="100" y="401"/>
                </a:lnTo>
                <a:lnTo>
                  <a:pt x="99" y="402"/>
                </a:lnTo>
                <a:lnTo>
                  <a:pt x="97" y="402"/>
                </a:lnTo>
                <a:lnTo>
                  <a:pt x="92" y="403"/>
                </a:lnTo>
                <a:lnTo>
                  <a:pt x="91" y="403"/>
                </a:lnTo>
                <a:lnTo>
                  <a:pt x="89" y="404"/>
                </a:lnTo>
                <a:lnTo>
                  <a:pt x="87" y="404"/>
                </a:lnTo>
                <a:lnTo>
                  <a:pt x="86" y="404"/>
                </a:lnTo>
                <a:lnTo>
                  <a:pt x="84" y="404"/>
                </a:lnTo>
                <a:lnTo>
                  <a:pt x="82" y="404"/>
                </a:lnTo>
                <a:lnTo>
                  <a:pt x="80" y="404"/>
                </a:lnTo>
                <a:lnTo>
                  <a:pt x="78" y="404"/>
                </a:lnTo>
                <a:lnTo>
                  <a:pt x="76" y="403"/>
                </a:lnTo>
                <a:lnTo>
                  <a:pt x="75" y="403"/>
                </a:lnTo>
                <a:lnTo>
                  <a:pt x="73" y="402"/>
                </a:lnTo>
                <a:lnTo>
                  <a:pt x="72" y="402"/>
                </a:lnTo>
                <a:lnTo>
                  <a:pt x="70" y="401"/>
                </a:lnTo>
                <a:lnTo>
                  <a:pt x="69" y="400"/>
                </a:lnTo>
                <a:lnTo>
                  <a:pt x="67" y="399"/>
                </a:lnTo>
                <a:lnTo>
                  <a:pt x="62" y="395"/>
                </a:lnTo>
                <a:lnTo>
                  <a:pt x="60" y="394"/>
                </a:lnTo>
                <a:lnTo>
                  <a:pt x="57" y="392"/>
                </a:lnTo>
                <a:lnTo>
                  <a:pt x="52" y="390"/>
                </a:lnTo>
                <a:lnTo>
                  <a:pt x="51" y="389"/>
                </a:lnTo>
                <a:lnTo>
                  <a:pt x="50" y="388"/>
                </a:lnTo>
                <a:lnTo>
                  <a:pt x="49" y="387"/>
                </a:lnTo>
                <a:lnTo>
                  <a:pt x="47" y="386"/>
                </a:lnTo>
                <a:lnTo>
                  <a:pt x="47" y="385"/>
                </a:lnTo>
                <a:lnTo>
                  <a:pt x="47" y="385"/>
                </a:lnTo>
                <a:lnTo>
                  <a:pt x="46" y="384"/>
                </a:lnTo>
                <a:lnTo>
                  <a:pt x="46" y="384"/>
                </a:lnTo>
                <a:lnTo>
                  <a:pt x="46" y="384"/>
                </a:lnTo>
                <a:lnTo>
                  <a:pt x="46" y="383"/>
                </a:lnTo>
                <a:lnTo>
                  <a:pt x="46" y="383"/>
                </a:lnTo>
                <a:lnTo>
                  <a:pt x="46" y="382"/>
                </a:lnTo>
                <a:lnTo>
                  <a:pt x="47" y="382"/>
                </a:lnTo>
                <a:lnTo>
                  <a:pt x="47" y="381"/>
                </a:lnTo>
                <a:lnTo>
                  <a:pt x="48" y="381"/>
                </a:lnTo>
                <a:lnTo>
                  <a:pt x="49" y="380"/>
                </a:lnTo>
                <a:lnTo>
                  <a:pt x="52" y="379"/>
                </a:lnTo>
                <a:lnTo>
                  <a:pt x="52" y="379"/>
                </a:lnTo>
                <a:lnTo>
                  <a:pt x="52" y="378"/>
                </a:lnTo>
                <a:lnTo>
                  <a:pt x="52" y="378"/>
                </a:lnTo>
                <a:lnTo>
                  <a:pt x="52" y="378"/>
                </a:lnTo>
                <a:lnTo>
                  <a:pt x="52" y="377"/>
                </a:lnTo>
                <a:lnTo>
                  <a:pt x="51" y="377"/>
                </a:lnTo>
                <a:lnTo>
                  <a:pt x="50" y="376"/>
                </a:lnTo>
                <a:lnTo>
                  <a:pt x="48" y="375"/>
                </a:lnTo>
                <a:lnTo>
                  <a:pt x="47" y="375"/>
                </a:lnTo>
                <a:lnTo>
                  <a:pt x="46" y="375"/>
                </a:lnTo>
                <a:lnTo>
                  <a:pt x="45" y="374"/>
                </a:lnTo>
                <a:lnTo>
                  <a:pt x="44" y="374"/>
                </a:lnTo>
                <a:lnTo>
                  <a:pt x="42" y="374"/>
                </a:lnTo>
                <a:lnTo>
                  <a:pt x="38" y="375"/>
                </a:lnTo>
                <a:lnTo>
                  <a:pt x="37" y="375"/>
                </a:lnTo>
                <a:lnTo>
                  <a:pt x="36" y="375"/>
                </a:lnTo>
                <a:lnTo>
                  <a:pt x="34" y="375"/>
                </a:lnTo>
                <a:lnTo>
                  <a:pt x="31" y="374"/>
                </a:lnTo>
                <a:lnTo>
                  <a:pt x="28" y="374"/>
                </a:lnTo>
                <a:lnTo>
                  <a:pt x="27" y="374"/>
                </a:lnTo>
                <a:lnTo>
                  <a:pt x="25" y="374"/>
                </a:lnTo>
                <a:lnTo>
                  <a:pt x="22" y="374"/>
                </a:lnTo>
                <a:lnTo>
                  <a:pt x="21" y="374"/>
                </a:lnTo>
                <a:lnTo>
                  <a:pt x="20" y="374"/>
                </a:lnTo>
                <a:lnTo>
                  <a:pt x="18" y="375"/>
                </a:lnTo>
                <a:lnTo>
                  <a:pt x="15" y="376"/>
                </a:lnTo>
                <a:lnTo>
                  <a:pt x="13" y="377"/>
                </a:lnTo>
                <a:lnTo>
                  <a:pt x="12" y="377"/>
                </a:lnTo>
                <a:lnTo>
                  <a:pt x="11" y="377"/>
                </a:lnTo>
                <a:lnTo>
                  <a:pt x="10" y="378"/>
                </a:lnTo>
                <a:lnTo>
                  <a:pt x="9" y="377"/>
                </a:lnTo>
                <a:lnTo>
                  <a:pt x="8" y="377"/>
                </a:lnTo>
                <a:lnTo>
                  <a:pt x="4" y="376"/>
                </a:lnTo>
                <a:lnTo>
                  <a:pt x="3" y="376"/>
                </a:lnTo>
                <a:lnTo>
                  <a:pt x="2" y="376"/>
                </a:lnTo>
                <a:lnTo>
                  <a:pt x="2" y="375"/>
                </a:lnTo>
                <a:lnTo>
                  <a:pt x="1" y="375"/>
                </a:lnTo>
                <a:lnTo>
                  <a:pt x="1" y="375"/>
                </a:lnTo>
                <a:lnTo>
                  <a:pt x="0" y="374"/>
                </a:lnTo>
                <a:lnTo>
                  <a:pt x="0" y="373"/>
                </a:lnTo>
                <a:lnTo>
                  <a:pt x="0" y="373"/>
                </a:lnTo>
                <a:lnTo>
                  <a:pt x="0" y="372"/>
                </a:lnTo>
                <a:lnTo>
                  <a:pt x="0" y="371"/>
                </a:lnTo>
                <a:lnTo>
                  <a:pt x="1" y="370"/>
                </a:lnTo>
                <a:lnTo>
                  <a:pt x="1" y="369"/>
                </a:lnTo>
                <a:lnTo>
                  <a:pt x="2" y="368"/>
                </a:lnTo>
                <a:lnTo>
                  <a:pt x="3" y="364"/>
                </a:lnTo>
                <a:lnTo>
                  <a:pt x="4" y="363"/>
                </a:lnTo>
                <a:lnTo>
                  <a:pt x="6" y="361"/>
                </a:lnTo>
                <a:lnTo>
                  <a:pt x="8" y="358"/>
                </a:lnTo>
                <a:lnTo>
                  <a:pt x="8" y="357"/>
                </a:lnTo>
                <a:lnTo>
                  <a:pt x="9" y="356"/>
                </a:lnTo>
                <a:lnTo>
                  <a:pt x="9" y="355"/>
                </a:lnTo>
                <a:lnTo>
                  <a:pt x="9" y="355"/>
                </a:lnTo>
                <a:lnTo>
                  <a:pt x="9" y="354"/>
                </a:lnTo>
                <a:lnTo>
                  <a:pt x="9" y="352"/>
                </a:lnTo>
                <a:lnTo>
                  <a:pt x="9" y="351"/>
                </a:lnTo>
                <a:lnTo>
                  <a:pt x="8" y="350"/>
                </a:lnTo>
                <a:lnTo>
                  <a:pt x="8" y="349"/>
                </a:lnTo>
                <a:lnTo>
                  <a:pt x="7" y="347"/>
                </a:lnTo>
                <a:lnTo>
                  <a:pt x="6" y="345"/>
                </a:lnTo>
                <a:lnTo>
                  <a:pt x="5" y="344"/>
                </a:lnTo>
                <a:lnTo>
                  <a:pt x="3" y="342"/>
                </a:lnTo>
                <a:lnTo>
                  <a:pt x="3" y="341"/>
                </a:lnTo>
                <a:lnTo>
                  <a:pt x="3" y="340"/>
                </a:lnTo>
                <a:lnTo>
                  <a:pt x="2" y="340"/>
                </a:lnTo>
                <a:lnTo>
                  <a:pt x="3" y="339"/>
                </a:lnTo>
                <a:lnTo>
                  <a:pt x="3" y="338"/>
                </a:lnTo>
                <a:lnTo>
                  <a:pt x="4" y="337"/>
                </a:lnTo>
                <a:lnTo>
                  <a:pt x="4" y="336"/>
                </a:lnTo>
                <a:lnTo>
                  <a:pt x="6" y="335"/>
                </a:lnTo>
                <a:lnTo>
                  <a:pt x="8" y="333"/>
                </a:lnTo>
                <a:lnTo>
                  <a:pt x="9" y="332"/>
                </a:lnTo>
                <a:lnTo>
                  <a:pt x="11" y="331"/>
                </a:lnTo>
                <a:lnTo>
                  <a:pt x="12" y="330"/>
                </a:lnTo>
                <a:lnTo>
                  <a:pt x="13" y="330"/>
                </a:lnTo>
                <a:lnTo>
                  <a:pt x="14" y="330"/>
                </a:lnTo>
                <a:lnTo>
                  <a:pt x="15" y="329"/>
                </a:lnTo>
                <a:lnTo>
                  <a:pt x="17" y="329"/>
                </a:lnTo>
                <a:lnTo>
                  <a:pt x="20" y="329"/>
                </a:lnTo>
                <a:lnTo>
                  <a:pt x="21" y="329"/>
                </a:lnTo>
                <a:lnTo>
                  <a:pt x="22" y="328"/>
                </a:lnTo>
                <a:lnTo>
                  <a:pt x="23" y="328"/>
                </a:lnTo>
                <a:lnTo>
                  <a:pt x="24" y="328"/>
                </a:lnTo>
                <a:lnTo>
                  <a:pt x="24" y="327"/>
                </a:lnTo>
                <a:lnTo>
                  <a:pt x="25" y="327"/>
                </a:lnTo>
                <a:lnTo>
                  <a:pt x="25" y="326"/>
                </a:lnTo>
                <a:lnTo>
                  <a:pt x="27" y="324"/>
                </a:lnTo>
                <a:lnTo>
                  <a:pt x="28" y="323"/>
                </a:lnTo>
                <a:lnTo>
                  <a:pt x="28" y="322"/>
                </a:lnTo>
                <a:lnTo>
                  <a:pt x="30" y="318"/>
                </a:lnTo>
                <a:lnTo>
                  <a:pt x="30" y="317"/>
                </a:lnTo>
                <a:lnTo>
                  <a:pt x="31" y="317"/>
                </a:lnTo>
                <a:lnTo>
                  <a:pt x="31" y="316"/>
                </a:lnTo>
                <a:lnTo>
                  <a:pt x="32" y="316"/>
                </a:lnTo>
                <a:lnTo>
                  <a:pt x="34" y="315"/>
                </a:lnTo>
                <a:lnTo>
                  <a:pt x="35" y="314"/>
                </a:lnTo>
                <a:lnTo>
                  <a:pt x="35" y="314"/>
                </a:lnTo>
                <a:lnTo>
                  <a:pt x="36" y="313"/>
                </a:lnTo>
                <a:lnTo>
                  <a:pt x="36" y="313"/>
                </a:lnTo>
                <a:lnTo>
                  <a:pt x="36" y="313"/>
                </a:lnTo>
                <a:lnTo>
                  <a:pt x="36" y="312"/>
                </a:lnTo>
                <a:lnTo>
                  <a:pt x="37" y="310"/>
                </a:lnTo>
                <a:lnTo>
                  <a:pt x="37" y="309"/>
                </a:lnTo>
                <a:lnTo>
                  <a:pt x="37" y="307"/>
                </a:lnTo>
                <a:lnTo>
                  <a:pt x="37" y="306"/>
                </a:lnTo>
                <a:lnTo>
                  <a:pt x="37" y="305"/>
                </a:lnTo>
                <a:lnTo>
                  <a:pt x="38" y="303"/>
                </a:lnTo>
                <a:lnTo>
                  <a:pt x="38" y="302"/>
                </a:lnTo>
                <a:lnTo>
                  <a:pt x="38" y="300"/>
                </a:lnTo>
                <a:lnTo>
                  <a:pt x="39" y="297"/>
                </a:lnTo>
                <a:lnTo>
                  <a:pt x="39" y="296"/>
                </a:lnTo>
                <a:lnTo>
                  <a:pt x="39" y="294"/>
                </a:lnTo>
                <a:lnTo>
                  <a:pt x="40" y="293"/>
                </a:lnTo>
                <a:lnTo>
                  <a:pt x="40" y="293"/>
                </a:lnTo>
                <a:lnTo>
                  <a:pt x="41" y="292"/>
                </a:lnTo>
                <a:lnTo>
                  <a:pt x="42" y="291"/>
                </a:lnTo>
                <a:lnTo>
                  <a:pt x="45" y="289"/>
                </a:lnTo>
                <a:lnTo>
                  <a:pt x="47" y="287"/>
                </a:lnTo>
                <a:lnTo>
                  <a:pt x="48" y="286"/>
                </a:lnTo>
                <a:lnTo>
                  <a:pt x="51" y="284"/>
                </a:lnTo>
                <a:lnTo>
                  <a:pt x="52" y="283"/>
                </a:lnTo>
                <a:lnTo>
                  <a:pt x="54" y="281"/>
                </a:lnTo>
                <a:lnTo>
                  <a:pt x="57" y="279"/>
                </a:lnTo>
                <a:lnTo>
                  <a:pt x="58" y="278"/>
                </a:lnTo>
                <a:lnTo>
                  <a:pt x="60" y="277"/>
                </a:lnTo>
                <a:lnTo>
                  <a:pt x="61" y="277"/>
                </a:lnTo>
                <a:lnTo>
                  <a:pt x="63" y="276"/>
                </a:lnTo>
                <a:lnTo>
                  <a:pt x="65" y="276"/>
                </a:lnTo>
                <a:lnTo>
                  <a:pt x="66" y="276"/>
                </a:lnTo>
                <a:lnTo>
                  <a:pt x="68" y="276"/>
                </a:lnTo>
                <a:lnTo>
                  <a:pt x="71" y="276"/>
                </a:lnTo>
                <a:lnTo>
                  <a:pt x="73" y="276"/>
                </a:lnTo>
                <a:lnTo>
                  <a:pt x="75" y="276"/>
                </a:lnTo>
                <a:lnTo>
                  <a:pt x="77" y="276"/>
                </a:lnTo>
                <a:lnTo>
                  <a:pt x="79" y="275"/>
                </a:lnTo>
                <a:lnTo>
                  <a:pt x="81" y="275"/>
                </a:lnTo>
                <a:lnTo>
                  <a:pt x="84" y="274"/>
                </a:lnTo>
                <a:lnTo>
                  <a:pt x="86" y="273"/>
                </a:lnTo>
                <a:lnTo>
                  <a:pt x="87" y="272"/>
                </a:lnTo>
                <a:lnTo>
                  <a:pt x="88" y="271"/>
                </a:lnTo>
                <a:lnTo>
                  <a:pt x="90" y="270"/>
                </a:lnTo>
                <a:lnTo>
                  <a:pt x="91" y="269"/>
                </a:lnTo>
                <a:lnTo>
                  <a:pt x="93" y="267"/>
                </a:lnTo>
                <a:lnTo>
                  <a:pt x="94" y="265"/>
                </a:lnTo>
                <a:lnTo>
                  <a:pt x="95" y="264"/>
                </a:lnTo>
                <a:lnTo>
                  <a:pt x="96" y="264"/>
                </a:lnTo>
                <a:lnTo>
                  <a:pt x="99" y="261"/>
                </a:lnTo>
                <a:lnTo>
                  <a:pt x="102" y="258"/>
                </a:lnTo>
                <a:lnTo>
                  <a:pt x="108" y="253"/>
                </a:lnTo>
                <a:lnTo>
                  <a:pt x="110" y="252"/>
                </a:lnTo>
                <a:lnTo>
                  <a:pt x="111" y="251"/>
                </a:lnTo>
                <a:lnTo>
                  <a:pt x="112" y="250"/>
                </a:lnTo>
                <a:lnTo>
                  <a:pt x="113" y="250"/>
                </a:lnTo>
                <a:lnTo>
                  <a:pt x="113" y="250"/>
                </a:lnTo>
                <a:lnTo>
                  <a:pt x="114" y="250"/>
                </a:lnTo>
                <a:lnTo>
                  <a:pt x="114" y="250"/>
                </a:lnTo>
                <a:lnTo>
                  <a:pt x="115" y="250"/>
                </a:lnTo>
                <a:lnTo>
                  <a:pt x="115" y="250"/>
                </a:lnTo>
                <a:lnTo>
                  <a:pt x="117" y="251"/>
                </a:lnTo>
                <a:lnTo>
                  <a:pt x="118" y="252"/>
                </a:lnTo>
                <a:lnTo>
                  <a:pt x="119" y="252"/>
                </a:lnTo>
                <a:lnTo>
                  <a:pt x="120" y="253"/>
                </a:lnTo>
                <a:lnTo>
                  <a:pt x="122" y="253"/>
                </a:lnTo>
                <a:lnTo>
                  <a:pt x="124" y="254"/>
                </a:lnTo>
                <a:lnTo>
                  <a:pt x="126" y="254"/>
                </a:lnTo>
                <a:lnTo>
                  <a:pt x="127" y="254"/>
                </a:lnTo>
                <a:lnTo>
                  <a:pt x="129" y="254"/>
                </a:lnTo>
                <a:lnTo>
                  <a:pt x="131" y="254"/>
                </a:lnTo>
                <a:lnTo>
                  <a:pt x="138" y="254"/>
                </a:lnTo>
                <a:lnTo>
                  <a:pt x="140" y="254"/>
                </a:lnTo>
                <a:lnTo>
                  <a:pt x="142" y="254"/>
                </a:lnTo>
                <a:lnTo>
                  <a:pt x="143" y="253"/>
                </a:lnTo>
                <a:lnTo>
                  <a:pt x="145" y="253"/>
                </a:lnTo>
                <a:lnTo>
                  <a:pt x="146" y="252"/>
                </a:lnTo>
                <a:lnTo>
                  <a:pt x="148" y="252"/>
                </a:lnTo>
                <a:lnTo>
                  <a:pt x="149" y="251"/>
                </a:lnTo>
                <a:lnTo>
                  <a:pt x="152" y="249"/>
                </a:lnTo>
                <a:lnTo>
                  <a:pt x="153" y="248"/>
                </a:lnTo>
                <a:lnTo>
                  <a:pt x="154" y="247"/>
                </a:lnTo>
                <a:lnTo>
                  <a:pt x="156" y="247"/>
                </a:lnTo>
                <a:lnTo>
                  <a:pt x="156" y="247"/>
                </a:lnTo>
                <a:lnTo>
                  <a:pt x="157" y="246"/>
                </a:lnTo>
                <a:lnTo>
                  <a:pt x="158" y="246"/>
                </a:lnTo>
                <a:lnTo>
                  <a:pt x="160" y="244"/>
                </a:lnTo>
                <a:lnTo>
                  <a:pt x="161" y="243"/>
                </a:lnTo>
                <a:lnTo>
                  <a:pt x="163" y="242"/>
                </a:lnTo>
                <a:lnTo>
                  <a:pt x="167" y="237"/>
                </a:lnTo>
                <a:lnTo>
                  <a:pt x="169" y="236"/>
                </a:lnTo>
                <a:lnTo>
                  <a:pt x="170" y="235"/>
                </a:lnTo>
                <a:lnTo>
                  <a:pt x="171" y="234"/>
                </a:lnTo>
                <a:lnTo>
                  <a:pt x="173" y="233"/>
                </a:lnTo>
                <a:lnTo>
                  <a:pt x="174" y="232"/>
                </a:lnTo>
                <a:lnTo>
                  <a:pt x="175" y="232"/>
                </a:lnTo>
                <a:lnTo>
                  <a:pt x="176" y="232"/>
                </a:lnTo>
                <a:lnTo>
                  <a:pt x="177" y="232"/>
                </a:lnTo>
                <a:lnTo>
                  <a:pt x="179" y="233"/>
                </a:lnTo>
                <a:lnTo>
                  <a:pt x="180" y="234"/>
                </a:lnTo>
                <a:lnTo>
                  <a:pt x="181" y="234"/>
                </a:lnTo>
                <a:lnTo>
                  <a:pt x="182" y="235"/>
                </a:lnTo>
                <a:lnTo>
                  <a:pt x="185" y="238"/>
                </a:lnTo>
                <a:lnTo>
                  <a:pt x="186" y="239"/>
                </a:lnTo>
                <a:lnTo>
                  <a:pt x="187" y="240"/>
                </a:lnTo>
                <a:lnTo>
                  <a:pt x="188" y="240"/>
                </a:lnTo>
                <a:lnTo>
                  <a:pt x="188" y="240"/>
                </a:lnTo>
                <a:lnTo>
                  <a:pt x="189" y="240"/>
                </a:lnTo>
                <a:lnTo>
                  <a:pt x="190" y="241"/>
                </a:lnTo>
                <a:lnTo>
                  <a:pt x="190" y="241"/>
                </a:lnTo>
                <a:lnTo>
                  <a:pt x="192" y="240"/>
                </a:lnTo>
                <a:lnTo>
                  <a:pt x="192" y="240"/>
                </a:lnTo>
                <a:lnTo>
                  <a:pt x="193" y="240"/>
                </a:lnTo>
                <a:lnTo>
                  <a:pt x="194" y="239"/>
                </a:lnTo>
                <a:lnTo>
                  <a:pt x="194" y="239"/>
                </a:lnTo>
                <a:lnTo>
                  <a:pt x="196" y="238"/>
                </a:lnTo>
                <a:lnTo>
                  <a:pt x="197" y="236"/>
                </a:lnTo>
                <a:lnTo>
                  <a:pt x="200" y="233"/>
                </a:lnTo>
                <a:lnTo>
                  <a:pt x="202" y="230"/>
                </a:lnTo>
                <a:lnTo>
                  <a:pt x="203" y="230"/>
                </a:lnTo>
                <a:lnTo>
                  <a:pt x="204" y="229"/>
                </a:lnTo>
                <a:lnTo>
                  <a:pt x="206" y="227"/>
                </a:lnTo>
                <a:lnTo>
                  <a:pt x="207" y="227"/>
                </a:lnTo>
                <a:lnTo>
                  <a:pt x="208" y="226"/>
                </a:lnTo>
                <a:lnTo>
                  <a:pt x="209" y="225"/>
                </a:lnTo>
                <a:lnTo>
                  <a:pt x="211" y="225"/>
                </a:lnTo>
                <a:lnTo>
                  <a:pt x="213" y="224"/>
                </a:lnTo>
                <a:lnTo>
                  <a:pt x="214" y="224"/>
                </a:lnTo>
                <a:lnTo>
                  <a:pt x="219" y="222"/>
                </a:lnTo>
                <a:lnTo>
                  <a:pt x="220" y="222"/>
                </a:lnTo>
                <a:lnTo>
                  <a:pt x="221" y="221"/>
                </a:lnTo>
                <a:lnTo>
                  <a:pt x="223" y="221"/>
                </a:lnTo>
                <a:lnTo>
                  <a:pt x="225" y="219"/>
                </a:lnTo>
                <a:lnTo>
                  <a:pt x="227" y="218"/>
                </a:lnTo>
                <a:lnTo>
                  <a:pt x="228" y="218"/>
                </a:lnTo>
                <a:lnTo>
                  <a:pt x="229" y="216"/>
                </a:lnTo>
                <a:lnTo>
                  <a:pt x="231" y="214"/>
                </a:lnTo>
                <a:lnTo>
                  <a:pt x="232" y="213"/>
                </a:lnTo>
                <a:lnTo>
                  <a:pt x="233" y="212"/>
                </a:lnTo>
                <a:lnTo>
                  <a:pt x="234" y="211"/>
                </a:lnTo>
                <a:lnTo>
                  <a:pt x="235" y="209"/>
                </a:lnTo>
                <a:lnTo>
                  <a:pt x="235" y="208"/>
                </a:lnTo>
                <a:lnTo>
                  <a:pt x="236" y="206"/>
                </a:lnTo>
                <a:lnTo>
                  <a:pt x="236" y="206"/>
                </a:lnTo>
                <a:lnTo>
                  <a:pt x="236" y="205"/>
                </a:lnTo>
                <a:lnTo>
                  <a:pt x="237" y="204"/>
                </a:lnTo>
                <a:lnTo>
                  <a:pt x="238" y="204"/>
                </a:lnTo>
                <a:lnTo>
                  <a:pt x="239" y="204"/>
                </a:lnTo>
                <a:lnTo>
                  <a:pt x="241" y="204"/>
                </a:lnTo>
                <a:lnTo>
                  <a:pt x="243" y="204"/>
                </a:lnTo>
                <a:lnTo>
                  <a:pt x="245" y="203"/>
                </a:lnTo>
                <a:lnTo>
                  <a:pt x="246" y="203"/>
                </a:lnTo>
                <a:lnTo>
                  <a:pt x="247" y="203"/>
                </a:lnTo>
                <a:lnTo>
                  <a:pt x="247" y="202"/>
                </a:lnTo>
                <a:lnTo>
                  <a:pt x="248" y="202"/>
                </a:lnTo>
                <a:lnTo>
                  <a:pt x="248" y="201"/>
                </a:lnTo>
                <a:lnTo>
                  <a:pt x="249" y="201"/>
                </a:lnTo>
                <a:lnTo>
                  <a:pt x="249" y="200"/>
                </a:lnTo>
                <a:lnTo>
                  <a:pt x="249" y="199"/>
                </a:lnTo>
                <a:lnTo>
                  <a:pt x="249" y="197"/>
                </a:lnTo>
                <a:lnTo>
                  <a:pt x="249" y="195"/>
                </a:lnTo>
                <a:lnTo>
                  <a:pt x="249" y="194"/>
                </a:lnTo>
                <a:lnTo>
                  <a:pt x="249" y="191"/>
                </a:lnTo>
                <a:lnTo>
                  <a:pt x="249" y="189"/>
                </a:lnTo>
                <a:lnTo>
                  <a:pt x="249" y="188"/>
                </a:lnTo>
                <a:lnTo>
                  <a:pt x="249" y="187"/>
                </a:lnTo>
                <a:lnTo>
                  <a:pt x="250" y="186"/>
                </a:lnTo>
                <a:lnTo>
                  <a:pt x="250" y="186"/>
                </a:lnTo>
                <a:lnTo>
                  <a:pt x="250" y="185"/>
                </a:lnTo>
                <a:lnTo>
                  <a:pt x="251" y="183"/>
                </a:lnTo>
                <a:lnTo>
                  <a:pt x="252" y="182"/>
                </a:lnTo>
                <a:lnTo>
                  <a:pt x="253" y="181"/>
                </a:lnTo>
                <a:lnTo>
                  <a:pt x="254" y="180"/>
                </a:lnTo>
                <a:lnTo>
                  <a:pt x="255" y="180"/>
                </a:lnTo>
                <a:lnTo>
                  <a:pt x="256" y="179"/>
                </a:lnTo>
                <a:lnTo>
                  <a:pt x="258" y="178"/>
                </a:lnTo>
                <a:lnTo>
                  <a:pt x="259" y="178"/>
                </a:lnTo>
                <a:lnTo>
                  <a:pt x="260" y="178"/>
                </a:lnTo>
                <a:lnTo>
                  <a:pt x="261" y="177"/>
                </a:lnTo>
                <a:lnTo>
                  <a:pt x="262" y="177"/>
                </a:lnTo>
                <a:lnTo>
                  <a:pt x="264" y="177"/>
                </a:lnTo>
                <a:lnTo>
                  <a:pt x="271" y="178"/>
                </a:lnTo>
                <a:lnTo>
                  <a:pt x="273" y="178"/>
                </a:lnTo>
                <a:lnTo>
                  <a:pt x="276" y="179"/>
                </a:lnTo>
                <a:lnTo>
                  <a:pt x="281" y="180"/>
                </a:lnTo>
                <a:lnTo>
                  <a:pt x="287" y="182"/>
                </a:lnTo>
                <a:lnTo>
                  <a:pt x="291" y="183"/>
                </a:lnTo>
                <a:lnTo>
                  <a:pt x="293" y="183"/>
                </a:lnTo>
                <a:lnTo>
                  <a:pt x="296" y="184"/>
                </a:lnTo>
                <a:lnTo>
                  <a:pt x="305" y="185"/>
                </a:lnTo>
                <a:lnTo>
                  <a:pt x="308" y="185"/>
                </a:lnTo>
                <a:lnTo>
                  <a:pt x="312" y="185"/>
                </a:lnTo>
                <a:lnTo>
                  <a:pt x="315" y="185"/>
                </a:lnTo>
                <a:lnTo>
                  <a:pt x="318" y="185"/>
                </a:lnTo>
                <a:lnTo>
                  <a:pt x="321" y="185"/>
                </a:lnTo>
                <a:lnTo>
                  <a:pt x="324" y="184"/>
                </a:lnTo>
                <a:lnTo>
                  <a:pt x="327" y="183"/>
                </a:lnTo>
                <a:lnTo>
                  <a:pt x="329" y="183"/>
                </a:lnTo>
                <a:lnTo>
                  <a:pt x="331" y="182"/>
                </a:lnTo>
                <a:lnTo>
                  <a:pt x="332" y="181"/>
                </a:lnTo>
                <a:lnTo>
                  <a:pt x="333" y="181"/>
                </a:lnTo>
                <a:lnTo>
                  <a:pt x="334" y="181"/>
                </a:lnTo>
                <a:lnTo>
                  <a:pt x="335" y="181"/>
                </a:lnTo>
                <a:lnTo>
                  <a:pt x="336" y="181"/>
                </a:lnTo>
                <a:lnTo>
                  <a:pt x="340" y="182"/>
                </a:lnTo>
                <a:lnTo>
                  <a:pt x="342" y="183"/>
                </a:lnTo>
                <a:lnTo>
                  <a:pt x="347" y="183"/>
                </a:lnTo>
                <a:lnTo>
                  <a:pt x="352" y="184"/>
                </a:lnTo>
                <a:lnTo>
                  <a:pt x="354" y="185"/>
                </a:lnTo>
                <a:lnTo>
                  <a:pt x="356" y="185"/>
                </a:lnTo>
                <a:lnTo>
                  <a:pt x="357" y="185"/>
                </a:lnTo>
                <a:lnTo>
                  <a:pt x="358" y="185"/>
                </a:lnTo>
                <a:lnTo>
                  <a:pt x="359" y="185"/>
                </a:lnTo>
                <a:lnTo>
                  <a:pt x="360" y="184"/>
                </a:lnTo>
                <a:lnTo>
                  <a:pt x="360" y="184"/>
                </a:lnTo>
                <a:lnTo>
                  <a:pt x="362" y="183"/>
                </a:lnTo>
                <a:lnTo>
                  <a:pt x="363" y="182"/>
                </a:lnTo>
                <a:lnTo>
                  <a:pt x="364" y="181"/>
                </a:lnTo>
                <a:lnTo>
                  <a:pt x="367" y="178"/>
                </a:lnTo>
                <a:lnTo>
                  <a:pt x="368" y="177"/>
                </a:lnTo>
                <a:lnTo>
                  <a:pt x="369" y="176"/>
                </a:lnTo>
                <a:lnTo>
                  <a:pt x="370" y="176"/>
                </a:lnTo>
                <a:lnTo>
                  <a:pt x="371" y="175"/>
                </a:lnTo>
                <a:lnTo>
                  <a:pt x="372" y="175"/>
                </a:lnTo>
                <a:lnTo>
                  <a:pt x="374" y="175"/>
                </a:lnTo>
                <a:lnTo>
                  <a:pt x="383" y="173"/>
                </a:lnTo>
                <a:lnTo>
                  <a:pt x="386" y="173"/>
                </a:lnTo>
                <a:lnTo>
                  <a:pt x="392" y="172"/>
                </a:lnTo>
                <a:lnTo>
                  <a:pt x="394" y="172"/>
                </a:lnTo>
                <a:lnTo>
                  <a:pt x="395" y="172"/>
                </a:lnTo>
                <a:lnTo>
                  <a:pt x="397" y="173"/>
                </a:lnTo>
                <a:lnTo>
                  <a:pt x="401" y="173"/>
                </a:lnTo>
                <a:lnTo>
                  <a:pt x="402" y="174"/>
                </a:lnTo>
                <a:lnTo>
                  <a:pt x="403" y="174"/>
                </a:lnTo>
                <a:lnTo>
                  <a:pt x="404" y="173"/>
                </a:lnTo>
                <a:lnTo>
                  <a:pt x="405" y="173"/>
                </a:lnTo>
                <a:lnTo>
                  <a:pt x="406" y="173"/>
                </a:lnTo>
                <a:lnTo>
                  <a:pt x="407" y="172"/>
                </a:lnTo>
                <a:lnTo>
                  <a:pt x="407" y="172"/>
                </a:lnTo>
                <a:lnTo>
                  <a:pt x="408" y="171"/>
                </a:lnTo>
                <a:lnTo>
                  <a:pt x="408" y="171"/>
                </a:lnTo>
                <a:lnTo>
                  <a:pt x="409" y="169"/>
                </a:lnTo>
                <a:lnTo>
                  <a:pt x="410" y="168"/>
                </a:lnTo>
                <a:lnTo>
                  <a:pt x="410" y="167"/>
                </a:lnTo>
                <a:lnTo>
                  <a:pt x="410" y="166"/>
                </a:lnTo>
                <a:lnTo>
                  <a:pt x="411" y="160"/>
                </a:lnTo>
                <a:lnTo>
                  <a:pt x="412" y="156"/>
                </a:lnTo>
                <a:lnTo>
                  <a:pt x="412" y="155"/>
                </a:lnTo>
                <a:lnTo>
                  <a:pt x="412" y="153"/>
                </a:lnTo>
                <a:lnTo>
                  <a:pt x="412" y="152"/>
                </a:lnTo>
                <a:lnTo>
                  <a:pt x="412" y="150"/>
                </a:lnTo>
                <a:lnTo>
                  <a:pt x="412" y="148"/>
                </a:lnTo>
                <a:lnTo>
                  <a:pt x="412" y="147"/>
                </a:lnTo>
                <a:lnTo>
                  <a:pt x="412" y="145"/>
                </a:lnTo>
                <a:lnTo>
                  <a:pt x="411" y="141"/>
                </a:lnTo>
                <a:lnTo>
                  <a:pt x="410" y="140"/>
                </a:lnTo>
                <a:lnTo>
                  <a:pt x="410" y="139"/>
                </a:lnTo>
                <a:lnTo>
                  <a:pt x="410" y="137"/>
                </a:lnTo>
                <a:lnTo>
                  <a:pt x="410" y="135"/>
                </a:lnTo>
                <a:lnTo>
                  <a:pt x="410" y="134"/>
                </a:lnTo>
                <a:lnTo>
                  <a:pt x="410" y="133"/>
                </a:lnTo>
                <a:lnTo>
                  <a:pt x="410" y="130"/>
                </a:lnTo>
                <a:lnTo>
                  <a:pt x="410" y="126"/>
                </a:lnTo>
                <a:lnTo>
                  <a:pt x="410" y="125"/>
                </a:lnTo>
                <a:lnTo>
                  <a:pt x="410" y="125"/>
                </a:lnTo>
                <a:lnTo>
                  <a:pt x="410" y="124"/>
                </a:lnTo>
                <a:lnTo>
                  <a:pt x="410" y="124"/>
                </a:lnTo>
                <a:lnTo>
                  <a:pt x="411" y="124"/>
                </a:lnTo>
                <a:lnTo>
                  <a:pt x="412" y="123"/>
                </a:lnTo>
                <a:lnTo>
                  <a:pt x="412" y="123"/>
                </a:lnTo>
                <a:lnTo>
                  <a:pt x="413" y="123"/>
                </a:lnTo>
                <a:lnTo>
                  <a:pt x="414" y="123"/>
                </a:lnTo>
                <a:lnTo>
                  <a:pt x="414" y="123"/>
                </a:lnTo>
                <a:lnTo>
                  <a:pt x="415" y="123"/>
                </a:lnTo>
                <a:lnTo>
                  <a:pt x="416" y="123"/>
                </a:lnTo>
                <a:lnTo>
                  <a:pt x="421" y="125"/>
                </a:lnTo>
                <a:lnTo>
                  <a:pt x="423" y="125"/>
                </a:lnTo>
                <a:lnTo>
                  <a:pt x="424" y="126"/>
                </a:lnTo>
                <a:lnTo>
                  <a:pt x="426" y="126"/>
                </a:lnTo>
                <a:lnTo>
                  <a:pt x="427" y="126"/>
                </a:lnTo>
                <a:lnTo>
                  <a:pt x="428" y="126"/>
                </a:lnTo>
                <a:lnTo>
                  <a:pt x="429" y="126"/>
                </a:lnTo>
                <a:lnTo>
                  <a:pt x="429" y="126"/>
                </a:lnTo>
                <a:lnTo>
                  <a:pt x="429" y="125"/>
                </a:lnTo>
                <a:lnTo>
                  <a:pt x="430" y="125"/>
                </a:lnTo>
                <a:lnTo>
                  <a:pt x="430" y="125"/>
                </a:lnTo>
                <a:lnTo>
                  <a:pt x="430" y="124"/>
                </a:lnTo>
                <a:lnTo>
                  <a:pt x="430" y="122"/>
                </a:lnTo>
                <a:lnTo>
                  <a:pt x="430" y="122"/>
                </a:lnTo>
                <a:lnTo>
                  <a:pt x="432" y="118"/>
                </a:lnTo>
                <a:lnTo>
                  <a:pt x="434" y="114"/>
                </a:lnTo>
                <a:lnTo>
                  <a:pt x="435" y="113"/>
                </a:lnTo>
                <a:lnTo>
                  <a:pt x="435" y="113"/>
                </a:lnTo>
                <a:lnTo>
                  <a:pt x="436" y="112"/>
                </a:lnTo>
                <a:lnTo>
                  <a:pt x="437" y="112"/>
                </a:lnTo>
                <a:lnTo>
                  <a:pt x="441" y="111"/>
                </a:lnTo>
                <a:lnTo>
                  <a:pt x="445" y="110"/>
                </a:lnTo>
                <a:lnTo>
                  <a:pt x="448" y="109"/>
                </a:lnTo>
                <a:lnTo>
                  <a:pt x="449" y="108"/>
                </a:lnTo>
                <a:lnTo>
                  <a:pt x="450" y="108"/>
                </a:lnTo>
                <a:lnTo>
                  <a:pt x="450" y="108"/>
                </a:lnTo>
                <a:lnTo>
                  <a:pt x="451" y="107"/>
                </a:lnTo>
                <a:lnTo>
                  <a:pt x="451" y="107"/>
                </a:lnTo>
                <a:lnTo>
                  <a:pt x="451" y="106"/>
                </a:lnTo>
                <a:lnTo>
                  <a:pt x="452" y="105"/>
                </a:lnTo>
                <a:lnTo>
                  <a:pt x="452" y="104"/>
                </a:lnTo>
                <a:lnTo>
                  <a:pt x="452" y="103"/>
                </a:lnTo>
                <a:lnTo>
                  <a:pt x="453" y="102"/>
                </a:lnTo>
                <a:lnTo>
                  <a:pt x="453" y="101"/>
                </a:lnTo>
                <a:lnTo>
                  <a:pt x="453" y="100"/>
                </a:lnTo>
                <a:lnTo>
                  <a:pt x="452" y="96"/>
                </a:lnTo>
                <a:lnTo>
                  <a:pt x="452" y="94"/>
                </a:lnTo>
                <a:lnTo>
                  <a:pt x="452" y="91"/>
                </a:lnTo>
                <a:lnTo>
                  <a:pt x="451" y="87"/>
                </a:lnTo>
                <a:lnTo>
                  <a:pt x="450" y="85"/>
                </a:lnTo>
                <a:lnTo>
                  <a:pt x="450" y="84"/>
                </a:lnTo>
                <a:lnTo>
                  <a:pt x="450" y="83"/>
                </a:lnTo>
                <a:lnTo>
                  <a:pt x="451" y="82"/>
                </a:lnTo>
                <a:lnTo>
                  <a:pt x="451" y="81"/>
                </a:lnTo>
                <a:lnTo>
                  <a:pt x="451" y="80"/>
                </a:lnTo>
                <a:lnTo>
                  <a:pt x="451" y="79"/>
                </a:lnTo>
                <a:lnTo>
                  <a:pt x="452" y="78"/>
                </a:lnTo>
                <a:lnTo>
                  <a:pt x="453" y="77"/>
                </a:lnTo>
                <a:lnTo>
                  <a:pt x="454" y="76"/>
                </a:lnTo>
                <a:lnTo>
                  <a:pt x="455" y="75"/>
                </a:lnTo>
                <a:lnTo>
                  <a:pt x="455" y="75"/>
                </a:lnTo>
                <a:lnTo>
                  <a:pt x="456" y="74"/>
                </a:lnTo>
                <a:lnTo>
                  <a:pt x="457" y="74"/>
                </a:lnTo>
                <a:lnTo>
                  <a:pt x="457" y="74"/>
                </a:lnTo>
                <a:lnTo>
                  <a:pt x="458" y="73"/>
                </a:lnTo>
                <a:lnTo>
                  <a:pt x="459" y="74"/>
                </a:lnTo>
                <a:lnTo>
                  <a:pt x="459" y="74"/>
                </a:lnTo>
                <a:lnTo>
                  <a:pt x="459" y="74"/>
                </a:lnTo>
                <a:lnTo>
                  <a:pt x="459" y="74"/>
                </a:lnTo>
                <a:lnTo>
                  <a:pt x="460" y="75"/>
                </a:lnTo>
                <a:lnTo>
                  <a:pt x="460" y="75"/>
                </a:lnTo>
                <a:lnTo>
                  <a:pt x="461" y="76"/>
                </a:lnTo>
                <a:lnTo>
                  <a:pt x="462" y="76"/>
                </a:lnTo>
                <a:lnTo>
                  <a:pt x="462" y="77"/>
                </a:lnTo>
                <a:lnTo>
                  <a:pt x="463" y="77"/>
                </a:lnTo>
                <a:lnTo>
                  <a:pt x="464" y="77"/>
                </a:lnTo>
                <a:lnTo>
                  <a:pt x="464" y="77"/>
                </a:lnTo>
                <a:lnTo>
                  <a:pt x="465" y="76"/>
                </a:lnTo>
                <a:lnTo>
                  <a:pt x="466" y="76"/>
                </a:lnTo>
                <a:lnTo>
                  <a:pt x="469" y="75"/>
                </a:lnTo>
                <a:lnTo>
                  <a:pt x="470" y="74"/>
                </a:lnTo>
                <a:lnTo>
                  <a:pt x="471" y="74"/>
                </a:lnTo>
                <a:lnTo>
                  <a:pt x="472" y="73"/>
                </a:lnTo>
                <a:lnTo>
                  <a:pt x="473" y="73"/>
                </a:lnTo>
                <a:lnTo>
                  <a:pt x="475" y="74"/>
                </a:lnTo>
                <a:lnTo>
                  <a:pt x="476" y="74"/>
                </a:lnTo>
                <a:lnTo>
                  <a:pt x="479" y="76"/>
                </a:lnTo>
                <a:lnTo>
                  <a:pt x="480" y="76"/>
                </a:lnTo>
                <a:lnTo>
                  <a:pt x="482" y="76"/>
                </a:lnTo>
                <a:lnTo>
                  <a:pt x="482" y="76"/>
                </a:lnTo>
                <a:lnTo>
                  <a:pt x="483" y="76"/>
                </a:lnTo>
                <a:lnTo>
                  <a:pt x="484" y="76"/>
                </a:lnTo>
                <a:lnTo>
                  <a:pt x="485" y="76"/>
                </a:lnTo>
                <a:lnTo>
                  <a:pt x="486" y="76"/>
                </a:lnTo>
                <a:lnTo>
                  <a:pt x="488" y="75"/>
                </a:lnTo>
                <a:lnTo>
                  <a:pt x="489" y="74"/>
                </a:lnTo>
                <a:lnTo>
                  <a:pt x="491" y="74"/>
                </a:lnTo>
                <a:lnTo>
                  <a:pt x="492" y="73"/>
                </a:lnTo>
                <a:lnTo>
                  <a:pt x="493" y="73"/>
                </a:lnTo>
                <a:lnTo>
                  <a:pt x="494" y="73"/>
                </a:lnTo>
                <a:lnTo>
                  <a:pt x="494" y="73"/>
                </a:lnTo>
                <a:lnTo>
                  <a:pt x="495" y="73"/>
                </a:lnTo>
                <a:lnTo>
                  <a:pt x="496" y="74"/>
                </a:lnTo>
                <a:lnTo>
                  <a:pt x="496" y="74"/>
                </a:lnTo>
                <a:lnTo>
                  <a:pt x="497" y="75"/>
                </a:lnTo>
                <a:lnTo>
                  <a:pt x="497" y="76"/>
                </a:lnTo>
                <a:lnTo>
                  <a:pt x="498" y="77"/>
                </a:lnTo>
                <a:lnTo>
                  <a:pt x="498" y="78"/>
                </a:lnTo>
                <a:lnTo>
                  <a:pt x="499" y="82"/>
                </a:lnTo>
                <a:lnTo>
                  <a:pt x="499" y="84"/>
                </a:lnTo>
                <a:lnTo>
                  <a:pt x="500" y="86"/>
                </a:lnTo>
                <a:lnTo>
                  <a:pt x="500" y="87"/>
                </a:lnTo>
                <a:lnTo>
                  <a:pt x="501" y="88"/>
                </a:lnTo>
                <a:lnTo>
                  <a:pt x="501" y="89"/>
                </a:lnTo>
                <a:lnTo>
                  <a:pt x="502" y="90"/>
                </a:lnTo>
                <a:lnTo>
                  <a:pt x="502" y="91"/>
                </a:lnTo>
                <a:lnTo>
                  <a:pt x="503" y="91"/>
                </a:lnTo>
                <a:lnTo>
                  <a:pt x="504" y="91"/>
                </a:lnTo>
                <a:lnTo>
                  <a:pt x="505" y="92"/>
                </a:lnTo>
                <a:lnTo>
                  <a:pt x="506" y="92"/>
                </a:lnTo>
                <a:lnTo>
                  <a:pt x="507" y="93"/>
                </a:lnTo>
                <a:lnTo>
                  <a:pt x="508" y="93"/>
                </a:lnTo>
                <a:lnTo>
                  <a:pt x="509" y="93"/>
                </a:lnTo>
                <a:lnTo>
                  <a:pt x="510" y="93"/>
                </a:lnTo>
                <a:lnTo>
                  <a:pt x="510" y="93"/>
                </a:lnTo>
                <a:lnTo>
                  <a:pt x="511" y="93"/>
                </a:lnTo>
                <a:lnTo>
                  <a:pt x="512" y="92"/>
                </a:lnTo>
                <a:lnTo>
                  <a:pt x="514" y="92"/>
                </a:lnTo>
                <a:lnTo>
                  <a:pt x="515" y="91"/>
                </a:lnTo>
                <a:lnTo>
                  <a:pt x="520" y="90"/>
                </a:lnTo>
                <a:lnTo>
                  <a:pt x="521" y="89"/>
                </a:lnTo>
                <a:lnTo>
                  <a:pt x="523" y="89"/>
                </a:lnTo>
                <a:lnTo>
                  <a:pt x="526" y="89"/>
                </a:lnTo>
                <a:lnTo>
                  <a:pt x="527" y="89"/>
                </a:lnTo>
                <a:lnTo>
                  <a:pt x="530" y="89"/>
                </a:lnTo>
                <a:lnTo>
                  <a:pt x="531" y="88"/>
                </a:lnTo>
                <a:lnTo>
                  <a:pt x="540" y="88"/>
                </a:lnTo>
                <a:lnTo>
                  <a:pt x="542" y="88"/>
                </a:lnTo>
                <a:lnTo>
                  <a:pt x="542" y="87"/>
                </a:lnTo>
                <a:lnTo>
                  <a:pt x="543" y="87"/>
                </a:lnTo>
                <a:lnTo>
                  <a:pt x="544" y="86"/>
                </a:lnTo>
                <a:lnTo>
                  <a:pt x="547" y="83"/>
                </a:lnTo>
                <a:lnTo>
                  <a:pt x="552" y="80"/>
                </a:lnTo>
                <a:lnTo>
                  <a:pt x="554" y="78"/>
                </a:lnTo>
                <a:lnTo>
                  <a:pt x="555" y="77"/>
                </a:lnTo>
                <a:lnTo>
                  <a:pt x="556" y="76"/>
                </a:lnTo>
                <a:lnTo>
                  <a:pt x="557" y="74"/>
                </a:lnTo>
                <a:lnTo>
                  <a:pt x="560" y="71"/>
                </a:lnTo>
                <a:lnTo>
                  <a:pt x="560" y="70"/>
                </a:lnTo>
                <a:lnTo>
                  <a:pt x="561" y="69"/>
                </a:lnTo>
                <a:lnTo>
                  <a:pt x="562" y="68"/>
                </a:lnTo>
                <a:lnTo>
                  <a:pt x="563" y="68"/>
                </a:lnTo>
                <a:lnTo>
                  <a:pt x="566" y="65"/>
                </a:lnTo>
                <a:lnTo>
                  <a:pt x="567" y="65"/>
                </a:lnTo>
                <a:lnTo>
                  <a:pt x="568" y="64"/>
                </a:lnTo>
                <a:lnTo>
                  <a:pt x="568" y="63"/>
                </a:lnTo>
                <a:lnTo>
                  <a:pt x="569" y="62"/>
                </a:lnTo>
                <a:lnTo>
                  <a:pt x="570" y="61"/>
                </a:lnTo>
                <a:lnTo>
                  <a:pt x="570" y="60"/>
                </a:lnTo>
                <a:lnTo>
                  <a:pt x="570" y="58"/>
                </a:lnTo>
                <a:lnTo>
                  <a:pt x="571" y="56"/>
                </a:lnTo>
                <a:lnTo>
                  <a:pt x="571" y="50"/>
                </a:lnTo>
                <a:lnTo>
                  <a:pt x="572" y="49"/>
                </a:lnTo>
                <a:lnTo>
                  <a:pt x="572" y="48"/>
                </a:lnTo>
                <a:lnTo>
                  <a:pt x="573" y="46"/>
                </a:lnTo>
                <a:lnTo>
                  <a:pt x="573" y="45"/>
                </a:lnTo>
                <a:lnTo>
                  <a:pt x="574" y="45"/>
                </a:lnTo>
                <a:lnTo>
                  <a:pt x="575" y="44"/>
                </a:lnTo>
                <a:lnTo>
                  <a:pt x="576" y="44"/>
                </a:lnTo>
                <a:lnTo>
                  <a:pt x="577" y="44"/>
                </a:lnTo>
                <a:lnTo>
                  <a:pt x="579" y="44"/>
                </a:lnTo>
                <a:lnTo>
                  <a:pt x="580" y="44"/>
                </a:lnTo>
                <a:lnTo>
                  <a:pt x="582" y="44"/>
                </a:lnTo>
                <a:lnTo>
                  <a:pt x="585" y="44"/>
                </a:lnTo>
                <a:lnTo>
                  <a:pt x="588" y="45"/>
                </a:lnTo>
                <a:lnTo>
                  <a:pt x="591" y="46"/>
                </a:lnTo>
                <a:lnTo>
                  <a:pt x="596" y="47"/>
                </a:lnTo>
                <a:lnTo>
                  <a:pt x="598" y="48"/>
                </a:lnTo>
                <a:lnTo>
                  <a:pt x="600" y="48"/>
                </a:lnTo>
                <a:lnTo>
                  <a:pt x="600" y="48"/>
                </a:lnTo>
                <a:lnTo>
                  <a:pt x="601" y="48"/>
                </a:lnTo>
                <a:lnTo>
                  <a:pt x="602" y="48"/>
                </a:lnTo>
                <a:lnTo>
                  <a:pt x="603" y="48"/>
                </a:lnTo>
                <a:lnTo>
                  <a:pt x="604" y="48"/>
                </a:lnTo>
                <a:lnTo>
                  <a:pt x="605" y="47"/>
                </a:lnTo>
                <a:lnTo>
                  <a:pt x="606" y="47"/>
                </a:lnTo>
                <a:lnTo>
                  <a:pt x="607" y="46"/>
                </a:lnTo>
                <a:lnTo>
                  <a:pt x="608" y="45"/>
                </a:lnTo>
                <a:lnTo>
                  <a:pt x="609" y="44"/>
                </a:lnTo>
                <a:lnTo>
                  <a:pt x="610" y="43"/>
                </a:lnTo>
                <a:lnTo>
                  <a:pt x="611" y="43"/>
                </a:lnTo>
                <a:lnTo>
                  <a:pt x="611" y="42"/>
                </a:lnTo>
                <a:lnTo>
                  <a:pt x="612" y="41"/>
                </a:lnTo>
                <a:lnTo>
                  <a:pt x="612" y="40"/>
                </a:lnTo>
                <a:lnTo>
                  <a:pt x="613" y="39"/>
                </a:lnTo>
                <a:lnTo>
                  <a:pt x="613" y="36"/>
                </a:lnTo>
                <a:lnTo>
                  <a:pt x="614" y="34"/>
                </a:lnTo>
                <a:lnTo>
                  <a:pt x="614" y="34"/>
                </a:lnTo>
                <a:lnTo>
                  <a:pt x="614" y="33"/>
                </a:lnTo>
                <a:lnTo>
                  <a:pt x="615" y="32"/>
                </a:lnTo>
                <a:lnTo>
                  <a:pt x="615" y="32"/>
                </a:lnTo>
                <a:lnTo>
                  <a:pt x="616" y="31"/>
                </a:lnTo>
                <a:lnTo>
                  <a:pt x="617" y="30"/>
                </a:lnTo>
                <a:lnTo>
                  <a:pt x="619" y="29"/>
                </a:lnTo>
                <a:lnTo>
                  <a:pt x="620" y="28"/>
                </a:lnTo>
                <a:lnTo>
                  <a:pt x="623" y="27"/>
                </a:lnTo>
                <a:lnTo>
                  <a:pt x="628" y="24"/>
                </a:lnTo>
                <a:lnTo>
                  <a:pt x="630" y="23"/>
                </a:lnTo>
                <a:lnTo>
                  <a:pt x="631" y="23"/>
                </a:lnTo>
                <a:lnTo>
                  <a:pt x="631" y="22"/>
                </a:lnTo>
                <a:lnTo>
                  <a:pt x="632" y="21"/>
                </a:lnTo>
                <a:lnTo>
                  <a:pt x="633" y="20"/>
                </a:lnTo>
                <a:lnTo>
                  <a:pt x="633" y="19"/>
                </a:lnTo>
                <a:lnTo>
                  <a:pt x="634" y="18"/>
                </a:lnTo>
                <a:lnTo>
                  <a:pt x="634" y="17"/>
                </a:lnTo>
                <a:lnTo>
                  <a:pt x="634" y="13"/>
                </a:lnTo>
                <a:lnTo>
                  <a:pt x="635" y="11"/>
                </a:lnTo>
                <a:lnTo>
                  <a:pt x="636" y="9"/>
                </a:lnTo>
                <a:lnTo>
                  <a:pt x="637" y="6"/>
                </a:lnTo>
                <a:lnTo>
                  <a:pt x="637" y="5"/>
                </a:lnTo>
                <a:lnTo>
                  <a:pt x="638" y="3"/>
                </a:lnTo>
                <a:lnTo>
                  <a:pt x="638" y="1"/>
                </a:lnTo>
                <a:lnTo>
                  <a:pt x="638" y="0"/>
                </a:lnTo>
                <a:lnTo>
                  <a:pt x="639" y="0"/>
                </a:lnTo>
                <a:lnTo>
                  <a:pt x="639" y="0"/>
                </a:lnTo>
              </a:path>
            </a:pathLst>
          </a:custGeom>
          <a:noFill/>
          <a:ln w="26988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147" name="Freeform 263">
            <a:extLst>
              <a:ext uri="{FF2B5EF4-FFF2-40B4-BE49-F238E27FC236}">
                <a16:creationId xmlns:a16="http://schemas.microsoft.com/office/drawing/2014/main" id="{91008203-9928-4ACD-A95C-B27F9C9CD693}"/>
              </a:ext>
            </a:extLst>
          </p:cNvPr>
          <p:cNvSpPr>
            <a:spLocks/>
          </p:cNvSpPr>
          <p:nvPr/>
        </p:nvSpPr>
        <p:spPr bwMode="auto">
          <a:xfrm>
            <a:off x="8292672" y="2087513"/>
            <a:ext cx="198714" cy="152857"/>
          </a:xfrm>
          <a:custGeom>
            <a:avLst/>
            <a:gdLst>
              <a:gd name="T0" fmla="*/ 109 w 195"/>
              <a:gd name="T1" fmla="*/ 3 h 150"/>
              <a:gd name="T2" fmla="*/ 93 w 195"/>
              <a:gd name="T3" fmla="*/ 10 h 150"/>
              <a:gd name="T4" fmla="*/ 75 w 195"/>
              <a:gd name="T5" fmla="*/ 18 h 150"/>
              <a:gd name="T6" fmla="*/ 60 w 195"/>
              <a:gd name="T7" fmla="*/ 21 h 150"/>
              <a:gd name="T8" fmla="*/ 54 w 195"/>
              <a:gd name="T9" fmla="*/ 24 h 150"/>
              <a:gd name="T10" fmla="*/ 50 w 195"/>
              <a:gd name="T11" fmla="*/ 34 h 150"/>
              <a:gd name="T12" fmla="*/ 46 w 195"/>
              <a:gd name="T13" fmla="*/ 38 h 150"/>
              <a:gd name="T14" fmla="*/ 36 w 195"/>
              <a:gd name="T15" fmla="*/ 36 h 150"/>
              <a:gd name="T16" fmla="*/ 29 w 195"/>
              <a:gd name="T17" fmla="*/ 34 h 150"/>
              <a:gd name="T18" fmla="*/ 19 w 195"/>
              <a:gd name="T19" fmla="*/ 38 h 150"/>
              <a:gd name="T20" fmla="*/ 2 w 195"/>
              <a:gd name="T21" fmla="*/ 44 h 150"/>
              <a:gd name="T22" fmla="*/ 0 w 195"/>
              <a:gd name="T23" fmla="*/ 47 h 150"/>
              <a:gd name="T24" fmla="*/ 6 w 195"/>
              <a:gd name="T25" fmla="*/ 51 h 150"/>
              <a:gd name="T26" fmla="*/ 18 w 195"/>
              <a:gd name="T27" fmla="*/ 62 h 150"/>
              <a:gd name="T28" fmla="*/ 17 w 195"/>
              <a:gd name="T29" fmla="*/ 66 h 150"/>
              <a:gd name="T30" fmla="*/ 10 w 195"/>
              <a:gd name="T31" fmla="*/ 72 h 150"/>
              <a:gd name="T32" fmla="*/ 9 w 195"/>
              <a:gd name="T33" fmla="*/ 77 h 150"/>
              <a:gd name="T34" fmla="*/ 16 w 195"/>
              <a:gd name="T35" fmla="*/ 88 h 150"/>
              <a:gd name="T36" fmla="*/ 28 w 195"/>
              <a:gd name="T37" fmla="*/ 100 h 150"/>
              <a:gd name="T38" fmla="*/ 30 w 195"/>
              <a:gd name="T39" fmla="*/ 106 h 150"/>
              <a:gd name="T40" fmla="*/ 28 w 195"/>
              <a:gd name="T41" fmla="*/ 113 h 150"/>
              <a:gd name="T42" fmla="*/ 31 w 195"/>
              <a:gd name="T43" fmla="*/ 117 h 150"/>
              <a:gd name="T44" fmla="*/ 39 w 195"/>
              <a:gd name="T45" fmla="*/ 122 h 150"/>
              <a:gd name="T46" fmla="*/ 41 w 195"/>
              <a:gd name="T47" fmla="*/ 126 h 150"/>
              <a:gd name="T48" fmla="*/ 41 w 195"/>
              <a:gd name="T49" fmla="*/ 133 h 150"/>
              <a:gd name="T50" fmla="*/ 42 w 195"/>
              <a:gd name="T51" fmla="*/ 137 h 150"/>
              <a:gd name="T52" fmla="*/ 42 w 195"/>
              <a:gd name="T53" fmla="*/ 144 h 150"/>
              <a:gd name="T54" fmla="*/ 45 w 195"/>
              <a:gd name="T55" fmla="*/ 148 h 150"/>
              <a:gd name="T56" fmla="*/ 57 w 195"/>
              <a:gd name="T57" fmla="*/ 150 h 150"/>
              <a:gd name="T58" fmla="*/ 65 w 195"/>
              <a:gd name="T59" fmla="*/ 149 h 150"/>
              <a:gd name="T60" fmla="*/ 69 w 195"/>
              <a:gd name="T61" fmla="*/ 142 h 150"/>
              <a:gd name="T62" fmla="*/ 78 w 195"/>
              <a:gd name="T63" fmla="*/ 138 h 150"/>
              <a:gd name="T64" fmla="*/ 92 w 195"/>
              <a:gd name="T65" fmla="*/ 133 h 150"/>
              <a:gd name="T66" fmla="*/ 107 w 195"/>
              <a:gd name="T67" fmla="*/ 122 h 150"/>
              <a:gd name="T68" fmla="*/ 117 w 195"/>
              <a:gd name="T69" fmla="*/ 118 h 150"/>
              <a:gd name="T70" fmla="*/ 124 w 195"/>
              <a:gd name="T71" fmla="*/ 112 h 150"/>
              <a:gd name="T72" fmla="*/ 133 w 195"/>
              <a:gd name="T73" fmla="*/ 109 h 150"/>
              <a:gd name="T74" fmla="*/ 145 w 195"/>
              <a:gd name="T75" fmla="*/ 109 h 150"/>
              <a:gd name="T76" fmla="*/ 156 w 195"/>
              <a:gd name="T77" fmla="*/ 114 h 150"/>
              <a:gd name="T78" fmla="*/ 165 w 195"/>
              <a:gd name="T79" fmla="*/ 117 h 150"/>
              <a:gd name="T80" fmla="*/ 171 w 195"/>
              <a:gd name="T81" fmla="*/ 116 h 150"/>
              <a:gd name="T82" fmla="*/ 179 w 195"/>
              <a:gd name="T83" fmla="*/ 107 h 150"/>
              <a:gd name="T84" fmla="*/ 178 w 195"/>
              <a:gd name="T85" fmla="*/ 92 h 150"/>
              <a:gd name="T86" fmla="*/ 176 w 195"/>
              <a:gd name="T87" fmla="*/ 87 h 150"/>
              <a:gd name="T88" fmla="*/ 173 w 195"/>
              <a:gd name="T89" fmla="*/ 82 h 150"/>
              <a:gd name="T90" fmla="*/ 177 w 195"/>
              <a:gd name="T91" fmla="*/ 77 h 150"/>
              <a:gd name="T92" fmla="*/ 191 w 195"/>
              <a:gd name="T93" fmla="*/ 68 h 150"/>
              <a:gd name="T94" fmla="*/ 195 w 195"/>
              <a:gd name="T95" fmla="*/ 62 h 150"/>
              <a:gd name="T96" fmla="*/ 193 w 195"/>
              <a:gd name="T97" fmla="*/ 56 h 150"/>
              <a:gd name="T98" fmla="*/ 183 w 195"/>
              <a:gd name="T99" fmla="*/ 47 h 150"/>
              <a:gd name="T100" fmla="*/ 177 w 195"/>
              <a:gd name="T101" fmla="*/ 40 h 150"/>
              <a:gd name="T102" fmla="*/ 166 w 195"/>
              <a:gd name="T103" fmla="*/ 33 h 150"/>
              <a:gd name="T104" fmla="*/ 155 w 195"/>
              <a:gd name="T105" fmla="*/ 28 h 150"/>
              <a:gd name="T106" fmla="*/ 150 w 195"/>
              <a:gd name="T107" fmla="*/ 19 h 150"/>
              <a:gd name="T108" fmla="*/ 143 w 195"/>
              <a:gd name="T109" fmla="*/ 16 h 150"/>
              <a:gd name="T110" fmla="*/ 129 w 195"/>
              <a:gd name="T111" fmla="*/ 6 h 150"/>
              <a:gd name="T112" fmla="*/ 125 w 195"/>
              <a:gd name="T113" fmla="*/ 2 h 150"/>
              <a:gd name="T114" fmla="*/ 123 w 195"/>
              <a:gd name="T115" fmla="*/ 0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95" h="150">
                <a:moveTo>
                  <a:pt x="123" y="0"/>
                </a:moveTo>
                <a:lnTo>
                  <a:pt x="123" y="0"/>
                </a:lnTo>
                <a:lnTo>
                  <a:pt x="122" y="1"/>
                </a:lnTo>
                <a:lnTo>
                  <a:pt x="119" y="1"/>
                </a:lnTo>
                <a:lnTo>
                  <a:pt x="112" y="3"/>
                </a:lnTo>
                <a:lnTo>
                  <a:pt x="109" y="3"/>
                </a:lnTo>
                <a:lnTo>
                  <a:pt x="106" y="4"/>
                </a:lnTo>
                <a:lnTo>
                  <a:pt x="102" y="5"/>
                </a:lnTo>
                <a:lnTo>
                  <a:pt x="100" y="6"/>
                </a:lnTo>
                <a:lnTo>
                  <a:pt x="99" y="7"/>
                </a:lnTo>
                <a:lnTo>
                  <a:pt x="95" y="9"/>
                </a:lnTo>
                <a:lnTo>
                  <a:pt x="93" y="10"/>
                </a:lnTo>
                <a:lnTo>
                  <a:pt x="90" y="11"/>
                </a:lnTo>
                <a:lnTo>
                  <a:pt x="85" y="13"/>
                </a:lnTo>
                <a:lnTo>
                  <a:pt x="84" y="13"/>
                </a:lnTo>
                <a:lnTo>
                  <a:pt x="83" y="14"/>
                </a:lnTo>
                <a:lnTo>
                  <a:pt x="77" y="17"/>
                </a:lnTo>
                <a:lnTo>
                  <a:pt x="75" y="18"/>
                </a:lnTo>
                <a:lnTo>
                  <a:pt x="73" y="18"/>
                </a:lnTo>
                <a:lnTo>
                  <a:pt x="69" y="20"/>
                </a:lnTo>
                <a:lnTo>
                  <a:pt x="68" y="20"/>
                </a:lnTo>
                <a:lnTo>
                  <a:pt x="66" y="20"/>
                </a:lnTo>
                <a:lnTo>
                  <a:pt x="62" y="20"/>
                </a:lnTo>
                <a:lnTo>
                  <a:pt x="60" y="21"/>
                </a:lnTo>
                <a:lnTo>
                  <a:pt x="59" y="21"/>
                </a:lnTo>
                <a:lnTo>
                  <a:pt x="58" y="21"/>
                </a:lnTo>
                <a:lnTo>
                  <a:pt x="57" y="22"/>
                </a:lnTo>
                <a:lnTo>
                  <a:pt x="56" y="22"/>
                </a:lnTo>
                <a:lnTo>
                  <a:pt x="55" y="23"/>
                </a:lnTo>
                <a:lnTo>
                  <a:pt x="54" y="24"/>
                </a:lnTo>
                <a:lnTo>
                  <a:pt x="54" y="25"/>
                </a:lnTo>
                <a:lnTo>
                  <a:pt x="53" y="26"/>
                </a:lnTo>
                <a:lnTo>
                  <a:pt x="52" y="27"/>
                </a:lnTo>
                <a:lnTo>
                  <a:pt x="52" y="29"/>
                </a:lnTo>
                <a:lnTo>
                  <a:pt x="51" y="32"/>
                </a:lnTo>
                <a:lnTo>
                  <a:pt x="50" y="34"/>
                </a:lnTo>
                <a:lnTo>
                  <a:pt x="50" y="35"/>
                </a:lnTo>
                <a:lnTo>
                  <a:pt x="50" y="36"/>
                </a:lnTo>
                <a:lnTo>
                  <a:pt x="49" y="36"/>
                </a:lnTo>
                <a:lnTo>
                  <a:pt x="48" y="37"/>
                </a:lnTo>
                <a:lnTo>
                  <a:pt x="47" y="37"/>
                </a:lnTo>
                <a:lnTo>
                  <a:pt x="46" y="38"/>
                </a:lnTo>
                <a:lnTo>
                  <a:pt x="44" y="38"/>
                </a:lnTo>
                <a:lnTo>
                  <a:pt x="42" y="38"/>
                </a:lnTo>
                <a:lnTo>
                  <a:pt x="40" y="37"/>
                </a:lnTo>
                <a:lnTo>
                  <a:pt x="39" y="37"/>
                </a:lnTo>
                <a:lnTo>
                  <a:pt x="37" y="37"/>
                </a:lnTo>
                <a:lnTo>
                  <a:pt x="36" y="36"/>
                </a:lnTo>
                <a:lnTo>
                  <a:pt x="34" y="35"/>
                </a:lnTo>
                <a:lnTo>
                  <a:pt x="33" y="34"/>
                </a:lnTo>
                <a:lnTo>
                  <a:pt x="32" y="34"/>
                </a:lnTo>
                <a:lnTo>
                  <a:pt x="31" y="34"/>
                </a:lnTo>
                <a:lnTo>
                  <a:pt x="30" y="34"/>
                </a:lnTo>
                <a:lnTo>
                  <a:pt x="29" y="34"/>
                </a:lnTo>
                <a:lnTo>
                  <a:pt x="28" y="34"/>
                </a:lnTo>
                <a:lnTo>
                  <a:pt x="27" y="34"/>
                </a:lnTo>
                <a:lnTo>
                  <a:pt x="26" y="35"/>
                </a:lnTo>
                <a:lnTo>
                  <a:pt x="23" y="36"/>
                </a:lnTo>
                <a:lnTo>
                  <a:pt x="21" y="37"/>
                </a:lnTo>
                <a:lnTo>
                  <a:pt x="19" y="38"/>
                </a:lnTo>
                <a:lnTo>
                  <a:pt x="15" y="39"/>
                </a:lnTo>
                <a:lnTo>
                  <a:pt x="12" y="40"/>
                </a:lnTo>
                <a:lnTo>
                  <a:pt x="9" y="41"/>
                </a:lnTo>
                <a:lnTo>
                  <a:pt x="5" y="43"/>
                </a:lnTo>
                <a:lnTo>
                  <a:pt x="3" y="43"/>
                </a:lnTo>
                <a:lnTo>
                  <a:pt x="2" y="44"/>
                </a:lnTo>
                <a:lnTo>
                  <a:pt x="1" y="45"/>
                </a:lnTo>
                <a:lnTo>
                  <a:pt x="1" y="45"/>
                </a:lnTo>
                <a:lnTo>
                  <a:pt x="0" y="46"/>
                </a:lnTo>
                <a:lnTo>
                  <a:pt x="0" y="46"/>
                </a:lnTo>
                <a:lnTo>
                  <a:pt x="0" y="47"/>
                </a:lnTo>
                <a:lnTo>
                  <a:pt x="0" y="47"/>
                </a:lnTo>
                <a:lnTo>
                  <a:pt x="1" y="47"/>
                </a:lnTo>
                <a:lnTo>
                  <a:pt x="1" y="48"/>
                </a:lnTo>
                <a:lnTo>
                  <a:pt x="2" y="48"/>
                </a:lnTo>
                <a:lnTo>
                  <a:pt x="4" y="49"/>
                </a:lnTo>
                <a:lnTo>
                  <a:pt x="5" y="50"/>
                </a:lnTo>
                <a:lnTo>
                  <a:pt x="6" y="51"/>
                </a:lnTo>
                <a:lnTo>
                  <a:pt x="7" y="51"/>
                </a:lnTo>
                <a:lnTo>
                  <a:pt x="9" y="53"/>
                </a:lnTo>
                <a:lnTo>
                  <a:pt x="12" y="56"/>
                </a:lnTo>
                <a:lnTo>
                  <a:pt x="15" y="60"/>
                </a:lnTo>
                <a:lnTo>
                  <a:pt x="17" y="62"/>
                </a:lnTo>
                <a:lnTo>
                  <a:pt x="18" y="62"/>
                </a:lnTo>
                <a:lnTo>
                  <a:pt x="18" y="63"/>
                </a:lnTo>
                <a:lnTo>
                  <a:pt x="18" y="64"/>
                </a:lnTo>
                <a:lnTo>
                  <a:pt x="18" y="64"/>
                </a:lnTo>
                <a:lnTo>
                  <a:pt x="18" y="65"/>
                </a:lnTo>
                <a:lnTo>
                  <a:pt x="18" y="66"/>
                </a:lnTo>
                <a:lnTo>
                  <a:pt x="17" y="66"/>
                </a:lnTo>
                <a:lnTo>
                  <a:pt x="16" y="67"/>
                </a:lnTo>
                <a:lnTo>
                  <a:pt x="13" y="69"/>
                </a:lnTo>
                <a:lnTo>
                  <a:pt x="12" y="70"/>
                </a:lnTo>
                <a:lnTo>
                  <a:pt x="12" y="70"/>
                </a:lnTo>
                <a:lnTo>
                  <a:pt x="11" y="71"/>
                </a:lnTo>
                <a:lnTo>
                  <a:pt x="10" y="72"/>
                </a:lnTo>
                <a:lnTo>
                  <a:pt x="9" y="73"/>
                </a:lnTo>
                <a:lnTo>
                  <a:pt x="9" y="75"/>
                </a:lnTo>
                <a:lnTo>
                  <a:pt x="9" y="75"/>
                </a:lnTo>
                <a:lnTo>
                  <a:pt x="9" y="76"/>
                </a:lnTo>
                <a:lnTo>
                  <a:pt x="9" y="76"/>
                </a:lnTo>
                <a:lnTo>
                  <a:pt x="9" y="77"/>
                </a:lnTo>
                <a:lnTo>
                  <a:pt x="10" y="78"/>
                </a:lnTo>
                <a:lnTo>
                  <a:pt x="12" y="81"/>
                </a:lnTo>
                <a:lnTo>
                  <a:pt x="13" y="82"/>
                </a:lnTo>
                <a:lnTo>
                  <a:pt x="13" y="83"/>
                </a:lnTo>
                <a:lnTo>
                  <a:pt x="15" y="87"/>
                </a:lnTo>
                <a:lnTo>
                  <a:pt x="16" y="88"/>
                </a:lnTo>
                <a:lnTo>
                  <a:pt x="17" y="90"/>
                </a:lnTo>
                <a:lnTo>
                  <a:pt x="18" y="91"/>
                </a:lnTo>
                <a:lnTo>
                  <a:pt x="19" y="93"/>
                </a:lnTo>
                <a:lnTo>
                  <a:pt x="21" y="95"/>
                </a:lnTo>
                <a:lnTo>
                  <a:pt x="23" y="97"/>
                </a:lnTo>
                <a:lnTo>
                  <a:pt x="28" y="100"/>
                </a:lnTo>
                <a:lnTo>
                  <a:pt x="29" y="101"/>
                </a:lnTo>
                <a:lnTo>
                  <a:pt x="29" y="102"/>
                </a:lnTo>
                <a:lnTo>
                  <a:pt x="30" y="103"/>
                </a:lnTo>
                <a:lnTo>
                  <a:pt x="30" y="104"/>
                </a:lnTo>
                <a:lnTo>
                  <a:pt x="30" y="105"/>
                </a:lnTo>
                <a:lnTo>
                  <a:pt x="30" y="106"/>
                </a:lnTo>
                <a:lnTo>
                  <a:pt x="30" y="107"/>
                </a:lnTo>
                <a:lnTo>
                  <a:pt x="30" y="108"/>
                </a:lnTo>
                <a:lnTo>
                  <a:pt x="29" y="110"/>
                </a:lnTo>
                <a:lnTo>
                  <a:pt x="29" y="111"/>
                </a:lnTo>
                <a:lnTo>
                  <a:pt x="28" y="112"/>
                </a:lnTo>
                <a:lnTo>
                  <a:pt x="28" y="113"/>
                </a:lnTo>
                <a:lnTo>
                  <a:pt x="28" y="113"/>
                </a:lnTo>
                <a:lnTo>
                  <a:pt x="29" y="114"/>
                </a:lnTo>
                <a:lnTo>
                  <a:pt x="29" y="115"/>
                </a:lnTo>
                <a:lnTo>
                  <a:pt x="29" y="116"/>
                </a:lnTo>
                <a:lnTo>
                  <a:pt x="30" y="116"/>
                </a:lnTo>
                <a:lnTo>
                  <a:pt x="31" y="117"/>
                </a:lnTo>
                <a:lnTo>
                  <a:pt x="32" y="118"/>
                </a:lnTo>
                <a:lnTo>
                  <a:pt x="33" y="119"/>
                </a:lnTo>
                <a:lnTo>
                  <a:pt x="34" y="119"/>
                </a:lnTo>
                <a:lnTo>
                  <a:pt x="35" y="120"/>
                </a:lnTo>
                <a:lnTo>
                  <a:pt x="38" y="121"/>
                </a:lnTo>
                <a:lnTo>
                  <a:pt x="39" y="122"/>
                </a:lnTo>
                <a:lnTo>
                  <a:pt x="40" y="123"/>
                </a:lnTo>
                <a:lnTo>
                  <a:pt x="40" y="123"/>
                </a:lnTo>
                <a:lnTo>
                  <a:pt x="41" y="124"/>
                </a:lnTo>
                <a:lnTo>
                  <a:pt x="41" y="124"/>
                </a:lnTo>
                <a:lnTo>
                  <a:pt x="41" y="125"/>
                </a:lnTo>
                <a:lnTo>
                  <a:pt x="41" y="126"/>
                </a:lnTo>
                <a:lnTo>
                  <a:pt x="41" y="127"/>
                </a:lnTo>
                <a:lnTo>
                  <a:pt x="41" y="128"/>
                </a:lnTo>
                <a:lnTo>
                  <a:pt x="41" y="131"/>
                </a:lnTo>
                <a:lnTo>
                  <a:pt x="41" y="132"/>
                </a:lnTo>
                <a:lnTo>
                  <a:pt x="41" y="132"/>
                </a:lnTo>
                <a:lnTo>
                  <a:pt x="41" y="133"/>
                </a:lnTo>
                <a:lnTo>
                  <a:pt x="42" y="134"/>
                </a:lnTo>
                <a:lnTo>
                  <a:pt x="42" y="134"/>
                </a:lnTo>
                <a:lnTo>
                  <a:pt x="42" y="135"/>
                </a:lnTo>
                <a:lnTo>
                  <a:pt x="42" y="135"/>
                </a:lnTo>
                <a:lnTo>
                  <a:pt x="42" y="136"/>
                </a:lnTo>
                <a:lnTo>
                  <a:pt x="42" y="137"/>
                </a:lnTo>
                <a:lnTo>
                  <a:pt x="41" y="139"/>
                </a:lnTo>
                <a:lnTo>
                  <a:pt x="41" y="140"/>
                </a:lnTo>
                <a:lnTo>
                  <a:pt x="41" y="142"/>
                </a:lnTo>
                <a:lnTo>
                  <a:pt x="41" y="142"/>
                </a:lnTo>
                <a:lnTo>
                  <a:pt x="41" y="143"/>
                </a:lnTo>
                <a:lnTo>
                  <a:pt x="42" y="144"/>
                </a:lnTo>
                <a:lnTo>
                  <a:pt x="42" y="145"/>
                </a:lnTo>
                <a:lnTo>
                  <a:pt x="43" y="145"/>
                </a:lnTo>
                <a:lnTo>
                  <a:pt x="43" y="146"/>
                </a:lnTo>
                <a:lnTo>
                  <a:pt x="44" y="147"/>
                </a:lnTo>
                <a:lnTo>
                  <a:pt x="44" y="147"/>
                </a:lnTo>
                <a:lnTo>
                  <a:pt x="45" y="148"/>
                </a:lnTo>
                <a:lnTo>
                  <a:pt x="46" y="148"/>
                </a:lnTo>
                <a:lnTo>
                  <a:pt x="47" y="148"/>
                </a:lnTo>
                <a:lnTo>
                  <a:pt x="48" y="149"/>
                </a:lnTo>
                <a:lnTo>
                  <a:pt x="50" y="149"/>
                </a:lnTo>
                <a:lnTo>
                  <a:pt x="52" y="149"/>
                </a:lnTo>
                <a:lnTo>
                  <a:pt x="57" y="150"/>
                </a:lnTo>
                <a:lnTo>
                  <a:pt x="59" y="150"/>
                </a:lnTo>
                <a:lnTo>
                  <a:pt x="62" y="150"/>
                </a:lnTo>
                <a:lnTo>
                  <a:pt x="63" y="150"/>
                </a:lnTo>
                <a:lnTo>
                  <a:pt x="64" y="149"/>
                </a:lnTo>
                <a:lnTo>
                  <a:pt x="64" y="149"/>
                </a:lnTo>
                <a:lnTo>
                  <a:pt x="65" y="149"/>
                </a:lnTo>
                <a:lnTo>
                  <a:pt x="65" y="148"/>
                </a:lnTo>
                <a:lnTo>
                  <a:pt x="65" y="148"/>
                </a:lnTo>
                <a:lnTo>
                  <a:pt x="66" y="147"/>
                </a:lnTo>
                <a:lnTo>
                  <a:pt x="68" y="144"/>
                </a:lnTo>
                <a:lnTo>
                  <a:pt x="69" y="142"/>
                </a:lnTo>
                <a:lnTo>
                  <a:pt x="69" y="142"/>
                </a:lnTo>
                <a:lnTo>
                  <a:pt x="70" y="141"/>
                </a:lnTo>
                <a:lnTo>
                  <a:pt x="71" y="140"/>
                </a:lnTo>
                <a:lnTo>
                  <a:pt x="71" y="140"/>
                </a:lnTo>
                <a:lnTo>
                  <a:pt x="72" y="139"/>
                </a:lnTo>
                <a:lnTo>
                  <a:pt x="73" y="139"/>
                </a:lnTo>
                <a:lnTo>
                  <a:pt x="78" y="138"/>
                </a:lnTo>
                <a:lnTo>
                  <a:pt x="80" y="137"/>
                </a:lnTo>
                <a:lnTo>
                  <a:pt x="81" y="137"/>
                </a:lnTo>
                <a:lnTo>
                  <a:pt x="84" y="136"/>
                </a:lnTo>
                <a:lnTo>
                  <a:pt x="88" y="135"/>
                </a:lnTo>
                <a:lnTo>
                  <a:pt x="91" y="134"/>
                </a:lnTo>
                <a:lnTo>
                  <a:pt x="92" y="133"/>
                </a:lnTo>
                <a:lnTo>
                  <a:pt x="93" y="133"/>
                </a:lnTo>
                <a:lnTo>
                  <a:pt x="94" y="132"/>
                </a:lnTo>
                <a:lnTo>
                  <a:pt x="95" y="131"/>
                </a:lnTo>
                <a:lnTo>
                  <a:pt x="103" y="125"/>
                </a:lnTo>
                <a:lnTo>
                  <a:pt x="106" y="123"/>
                </a:lnTo>
                <a:lnTo>
                  <a:pt x="107" y="122"/>
                </a:lnTo>
                <a:lnTo>
                  <a:pt x="108" y="121"/>
                </a:lnTo>
                <a:lnTo>
                  <a:pt x="110" y="120"/>
                </a:lnTo>
                <a:lnTo>
                  <a:pt x="112" y="120"/>
                </a:lnTo>
                <a:lnTo>
                  <a:pt x="115" y="119"/>
                </a:lnTo>
                <a:lnTo>
                  <a:pt x="116" y="118"/>
                </a:lnTo>
                <a:lnTo>
                  <a:pt x="117" y="118"/>
                </a:lnTo>
                <a:lnTo>
                  <a:pt x="119" y="117"/>
                </a:lnTo>
                <a:lnTo>
                  <a:pt x="120" y="116"/>
                </a:lnTo>
                <a:lnTo>
                  <a:pt x="121" y="115"/>
                </a:lnTo>
                <a:lnTo>
                  <a:pt x="123" y="113"/>
                </a:lnTo>
                <a:lnTo>
                  <a:pt x="124" y="112"/>
                </a:lnTo>
                <a:lnTo>
                  <a:pt x="124" y="112"/>
                </a:lnTo>
                <a:lnTo>
                  <a:pt x="125" y="111"/>
                </a:lnTo>
                <a:lnTo>
                  <a:pt x="126" y="111"/>
                </a:lnTo>
                <a:lnTo>
                  <a:pt x="127" y="110"/>
                </a:lnTo>
                <a:lnTo>
                  <a:pt x="128" y="110"/>
                </a:lnTo>
                <a:lnTo>
                  <a:pt x="129" y="110"/>
                </a:lnTo>
                <a:lnTo>
                  <a:pt x="133" y="109"/>
                </a:lnTo>
                <a:lnTo>
                  <a:pt x="135" y="109"/>
                </a:lnTo>
                <a:lnTo>
                  <a:pt x="136" y="109"/>
                </a:lnTo>
                <a:lnTo>
                  <a:pt x="140" y="109"/>
                </a:lnTo>
                <a:lnTo>
                  <a:pt x="143" y="109"/>
                </a:lnTo>
                <a:lnTo>
                  <a:pt x="144" y="109"/>
                </a:lnTo>
                <a:lnTo>
                  <a:pt x="145" y="109"/>
                </a:lnTo>
                <a:lnTo>
                  <a:pt x="146" y="109"/>
                </a:lnTo>
                <a:lnTo>
                  <a:pt x="148" y="110"/>
                </a:lnTo>
                <a:lnTo>
                  <a:pt x="150" y="110"/>
                </a:lnTo>
                <a:lnTo>
                  <a:pt x="151" y="111"/>
                </a:lnTo>
                <a:lnTo>
                  <a:pt x="153" y="112"/>
                </a:lnTo>
                <a:lnTo>
                  <a:pt x="156" y="114"/>
                </a:lnTo>
                <a:lnTo>
                  <a:pt x="158" y="115"/>
                </a:lnTo>
                <a:lnTo>
                  <a:pt x="159" y="116"/>
                </a:lnTo>
                <a:lnTo>
                  <a:pt x="160" y="116"/>
                </a:lnTo>
                <a:lnTo>
                  <a:pt x="162" y="117"/>
                </a:lnTo>
                <a:lnTo>
                  <a:pt x="163" y="117"/>
                </a:lnTo>
                <a:lnTo>
                  <a:pt x="165" y="117"/>
                </a:lnTo>
                <a:lnTo>
                  <a:pt x="167" y="117"/>
                </a:lnTo>
                <a:lnTo>
                  <a:pt x="168" y="117"/>
                </a:lnTo>
                <a:lnTo>
                  <a:pt x="169" y="117"/>
                </a:lnTo>
                <a:lnTo>
                  <a:pt x="170" y="117"/>
                </a:lnTo>
                <a:lnTo>
                  <a:pt x="170" y="116"/>
                </a:lnTo>
                <a:lnTo>
                  <a:pt x="171" y="116"/>
                </a:lnTo>
                <a:lnTo>
                  <a:pt x="173" y="114"/>
                </a:lnTo>
                <a:lnTo>
                  <a:pt x="176" y="112"/>
                </a:lnTo>
                <a:lnTo>
                  <a:pt x="177" y="111"/>
                </a:lnTo>
                <a:lnTo>
                  <a:pt x="178" y="110"/>
                </a:lnTo>
                <a:lnTo>
                  <a:pt x="179" y="109"/>
                </a:lnTo>
                <a:lnTo>
                  <a:pt x="179" y="107"/>
                </a:lnTo>
                <a:lnTo>
                  <a:pt x="180" y="106"/>
                </a:lnTo>
                <a:lnTo>
                  <a:pt x="180" y="105"/>
                </a:lnTo>
                <a:lnTo>
                  <a:pt x="180" y="104"/>
                </a:lnTo>
                <a:lnTo>
                  <a:pt x="180" y="101"/>
                </a:lnTo>
                <a:lnTo>
                  <a:pt x="179" y="96"/>
                </a:lnTo>
                <a:lnTo>
                  <a:pt x="178" y="92"/>
                </a:lnTo>
                <a:lnTo>
                  <a:pt x="178" y="91"/>
                </a:lnTo>
                <a:lnTo>
                  <a:pt x="178" y="91"/>
                </a:lnTo>
                <a:lnTo>
                  <a:pt x="178" y="90"/>
                </a:lnTo>
                <a:lnTo>
                  <a:pt x="177" y="89"/>
                </a:lnTo>
                <a:lnTo>
                  <a:pt x="177" y="88"/>
                </a:lnTo>
                <a:lnTo>
                  <a:pt x="176" y="87"/>
                </a:lnTo>
                <a:lnTo>
                  <a:pt x="174" y="86"/>
                </a:lnTo>
                <a:lnTo>
                  <a:pt x="174" y="85"/>
                </a:lnTo>
                <a:lnTo>
                  <a:pt x="174" y="85"/>
                </a:lnTo>
                <a:lnTo>
                  <a:pt x="174" y="84"/>
                </a:lnTo>
                <a:lnTo>
                  <a:pt x="173" y="83"/>
                </a:lnTo>
                <a:lnTo>
                  <a:pt x="173" y="82"/>
                </a:lnTo>
                <a:lnTo>
                  <a:pt x="174" y="81"/>
                </a:lnTo>
                <a:lnTo>
                  <a:pt x="174" y="80"/>
                </a:lnTo>
                <a:lnTo>
                  <a:pt x="174" y="80"/>
                </a:lnTo>
                <a:lnTo>
                  <a:pt x="175" y="79"/>
                </a:lnTo>
                <a:lnTo>
                  <a:pt x="176" y="78"/>
                </a:lnTo>
                <a:lnTo>
                  <a:pt x="177" y="77"/>
                </a:lnTo>
                <a:lnTo>
                  <a:pt x="178" y="76"/>
                </a:lnTo>
                <a:lnTo>
                  <a:pt x="179" y="76"/>
                </a:lnTo>
                <a:lnTo>
                  <a:pt x="186" y="72"/>
                </a:lnTo>
                <a:lnTo>
                  <a:pt x="189" y="70"/>
                </a:lnTo>
                <a:lnTo>
                  <a:pt x="190" y="69"/>
                </a:lnTo>
                <a:lnTo>
                  <a:pt x="191" y="68"/>
                </a:lnTo>
                <a:lnTo>
                  <a:pt x="192" y="67"/>
                </a:lnTo>
                <a:lnTo>
                  <a:pt x="193" y="67"/>
                </a:lnTo>
                <a:lnTo>
                  <a:pt x="193" y="66"/>
                </a:lnTo>
                <a:lnTo>
                  <a:pt x="194" y="65"/>
                </a:lnTo>
                <a:lnTo>
                  <a:pt x="195" y="63"/>
                </a:lnTo>
                <a:lnTo>
                  <a:pt x="195" y="62"/>
                </a:lnTo>
                <a:lnTo>
                  <a:pt x="195" y="61"/>
                </a:lnTo>
                <a:lnTo>
                  <a:pt x="195" y="60"/>
                </a:lnTo>
                <a:lnTo>
                  <a:pt x="195" y="60"/>
                </a:lnTo>
                <a:lnTo>
                  <a:pt x="195" y="58"/>
                </a:lnTo>
                <a:lnTo>
                  <a:pt x="194" y="57"/>
                </a:lnTo>
                <a:lnTo>
                  <a:pt x="193" y="56"/>
                </a:lnTo>
                <a:lnTo>
                  <a:pt x="193" y="55"/>
                </a:lnTo>
                <a:lnTo>
                  <a:pt x="191" y="53"/>
                </a:lnTo>
                <a:lnTo>
                  <a:pt x="190" y="52"/>
                </a:lnTo>
                <a:lnTo>
                  <a:pt x="189" y="52"/>
                </a:lnTo>
                <a:lnTo>
                  <a:pt x="188" y="51"/>
                </a:lnTo>
                <a:lnTo>
                  <a:pt x="183" y="47"/>
                </a:lnTo>
                <a:lnTo>
                  <a:pt x="182" y="46"/>
                </a:lnTo>
                <a:lnTo>
                  <a:pt x="182" y="45"/>
                </a:lnTo>
                <a:lnTo>
                  <a:pt x="181" y="45"/>
                </a:lnTo>
                <a:lnTo>
                  <a:pt x="180" y="44"/>
                </a:lnTo>
                <a:lnTo>
                  <a:pt x="178" y="41"/>
                </a:lnTo>
                <a:lnTo>
                  <a:pt x="177" y="40"/>
                </a:lnTo>
                <a:lnTo>
                  <a:pt x="176" y="39"/>
                </a:lnTo>
                <a:lnTo>
                  <a:pt x="175" y="38"/>
                </a:lnTo>
                <a:lnTo>
                  <a:pt x="174" y="37"/>
                </a:lnTo>
                <a:lnTo>
                  <a:pt x="173" y="36"/>
                </a:lnTo>
                <a:lnTo>
                  <a:pt x="168" y="34"/>
                </a:lnTo>
                <a:lnTo>
                  <a:pt x="166" y="33"/>
                </a:lnTo>
                <a:lnTo>
                  <a:pt x="161" y="31"/>
                </a:lnTo>
                <a:lnTo>
                  <a:pt x="159" y="31"/>
                </a:lnTo>
                <a:lnTo>
                  <a:pt x="158" y="30"/>
                </a:lnTo>
                <a:lnTo>
                  <a:pt x="157" y="30"/>
                </a:lnTo>
                <a:lnTo>
                  <a:pt x="156" y="29"/>
                </a:lnTo>
                <a:lnTo>
                  <a:pt x="155" y="28"/>
                </a:lnTo>
                <a:lnTo>
                  <a:pt x="154" y="27"/>
                </a:lnTo>
                <a:lnTo>
                  <a:pt x="153" y="26"/>
                </a:lnTo>
                <a:lnTo>
                  <a:pt x="152" y="25"/>
                </a:lnTo>
                <a:lnTo>
                  <a:pt x="152" y="24"/>
                </a:lnTo>
                <a:lnTo>
                  <a:pt x="151" y="23"/>
                </a:lnTo>
                <a:lnTo>
                  <a:pt x="150" y="19"/>
                </a:lnTo>
                <a:lnTo>
                  <a:pt x="149" y="18"/>
                </a:lnTo>
                <a:lnTo>
                  <a:pt x="149" y="18"/>
                </a:lnTo>
                <a:lnTo>
                  <a:pt x="148" y="17"/>
                </a:lnTo>
                <a:lnTo>
                  <a:pt x="147" y="17"/>
                </a:lnTo>
                <a:lnTo>
                  <a:pt x="146" y="17"/>
                </a:lnTo>
                <a:lnTo>
                  <a:pt x="143" y="16"/>
                </a:lnTo>
                <a:lnTo>
                  <a:pt x="142" y="15"/>
                </a:lnTo>
                <a:lnTo>
                  <a:pt x="140" y="15"/>
                </a:lnTo>
                <a:lnTo>
                  <a:pt x="139" y="14"/>
                </a:lnTo>
                <a:lnTo>
                  <a:pt x="135" y="10"/>
                </a:lnTo>
                <a:lnTo>
                  <a:pt x="132" y="9"/>
                </a:lnTo>
                <a:lnTo>
                  <a:pt x="129" y="6"/>
                </a:lnTo>
                <a:lnTo>
                  <a:pt x="128" y="6"/>
                </a:lnTo>
                <a:lnTo>
                  <a:pt x="127" y="5"/>
                </a:lnTo>
                <a:lnTo>
                  <a:pt x="126" y="4"/>
                </a:lnTo>
                <a:lnTo>
                  <a:pt x="126" y="4"/>
                </a:lnTo>
                <a:lnTo>
                  <a:pt x="125" y="3"/>
                </a:lnTo>
                <a:lnTo>
                  <a:pt x="125" y="2"/>
                </a:lnTo>
                <a:lnTo>
                  <a:pt x="125" y="1"/>
                </a:lnTo>
                <a:lnTo>
                  <a:pt x="125" y="1"/>
                </a:lnTo>
                <a:lnTo>
                  <a:pt x="125" y="1"/>
                </a:lnTo>
                <a:lnTo>
                  <a:pt x="125" y="0"/>
                </a:lnTo>
                <a:lnTo>
                  <a:pt x="124" y="0"/>
                </a:lnTo>
                <a:lnTo>
                  <a:pt x="123" y="0"/>
                </a:lnTo>
                <a:lnTo>
                  <a:pt x="123" y="0"/>
                </a:lnTo>
              </a:path>
            </a:pathLst>
          </a:custGeom>
          <a:solidFill>
            <a:srgbClr val="BED8E8"/>
          </a:solidFill>
          <a:ln w="26988">
            <a:solidFill>
              <a:srgbClr val="FFFFF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148" name="Freeform 264">
            <a:extLst>
              <a:ext uri="{FF2B5EF4-FFF2-40B4-BE49-F238E27FC236}">
                <a16:creationId xmlns:a16="http://schemas.microsoft.com/office/drawing/2014/main" id="{6B842088-0695-4873-8D57-914EC2241A50}"/>
              </a:ext>
            </a:extLst>
          </p:cNvPr>
          <p:cNvSpPr>
            <a:spLocks/>
          </p:cNvSpPr>
          <p:nvPr/>
        </p:nvSpPr>
        <p:spPr bwMode="auto">
          <a:xfrm>
            <a:off x="7979825" y="2464560"/>
            <a:ext cx="902875" cy="703142"/>
          </a:xfrm>
          <a:custGeom>
            <a:avLst/>
            <a:gdLst>
              <a:gd name="T0" fmla="*/ 253 w 886"/>
              <a:gd name="T1" fmla="*/ 52 h 690"/>
              <a:gd name="T2" fmla="*/ 309 w 886"/>
              <a:gd name="T3" fmla="*/ 31 h 690"/>
              <a:gd name="T4" fmla="*/ 343 w 886"/>
              <a:gd name="T5" fmla="*/ 49 h 690"/>
              <a:gd name="T6" fmla="*/ 376 w 886"/>
              <a:gd name="T7" fmla="*/ 46 h 690"/>
              <a:gd name="T8" fmla="*/ 406 w 886"/>
              <a:gd name="T9" fmla="*/ 47 h 690"/>
              <a:gd name="T10" fmla="*/ 452 w 886"/>
              <a:gd name="T11" fmla="*/ 49 h 690"/>
              <a:gd name="T12" fmla="*/ 478 w 886"/>
              <a:gd name="T13" fmla="*/ 67 h 690"/>
              <a:gd name="T14" fmla="*/ 514 w 886"/>
              <a:gd name="T15" fmla="*/ 37 h 690"/>
              <a:gd name="T16" fmla="*/ 529 w 886"/>
              <a:gd name="T17" fmla="*/ 0 h 690"/>
              <a:gd name="T18" fmla="*/ 572 w 886"/>
              <a:gd name="T19" fmla="*/ 17 h 690"/>
              <a:gd name="T20" fmla="*/ 598 w 886"/>
              <a:gd name="T21" fmla="*/ 43 h 690"/>
              <a:gd name="T22" fmla="*/ 591 w 886"/>
              <a:gd name="T23" fmla="*/ 66 h 690"/>
              <a:gd name="T24" fmla="*/ 589 w 886"/>
              <a:gd name="T25" fmla="*/ 124 h 690"/>
              <a:gd name="T26" fmla="*/ 598 w 886"/>
              <a:gd name="T27" fmla="*/ 169 h 690"/>
              <a:gd name="T28" fmla="*/ 617 w 886"/>
              <a:gd name="T29" fmla="*/ 215 h 690"/>
              <a:gd name="T30" fmla="*/ 664 w 886"/>
              <a:gd name="T31" fmla="*/ 224 h 690"/>
              <a:gd name="T32" fmla="*/ 671 w 886"/>
              <a:gd name="T33" fmla="*/ 241 h 690"/>
              <a:gd name="T34" fmla="*/ 712 w 886"/>
              <a:gd name="T35" fmla="*/ 251 h 690"/>
              <a:gd name="T36" fmla="*/ 769 w 886"/>
              <a:gd name="T37" fmla="*/ 259 h 690"/>
              <a:gd name="T38" fmla="*/ 782 w 886"/>
              <a:gd name="T39" fmla="*/ 300 h 690"/>
              <a:gd name="T40" fmla="*/ 839 w 886"/>
              <a:gd name="T41" fmla="*/ 321 h 690"/>
              <a:gd name="T42" fmla="*/ 872 w 886"/>
              <a:gd name="T43" fmla="*/ 322 h 690"/>
              <a:gd name="T44" fmla="*/ 880 w 886"/>
              <a:gd name="T45" fmla="*/ 351 h 690"/>
              <a:gd name="T46" fmla="*/ 851 w 886"/>
              <a:gd name="T47" fmla="*/ 390 h 690"/>
              <a:gd name="T48" fmla="*/ 858 w 886"/>
              <a:gd name="T49" fmla="*/ 414 h 690"/>
              <a:gd name="T50" fmla="*/ 875 w 886"/>
              <a:gd name="T51" fmla="*/ 440 h 690"/>
              <a:gd name="T52" fmla="*/ 861 w 886"/>
              <a:gd name="T53" fmla="*/ 460 h 690"/>
              <a:gd name="T54" fmla="*/ 800 w 886"/>
              <a:gd name="T55" fmla="*/ 424 h 690"/>
              <a:gd name="T56" fmla="*/ 750 w 886"/>
              <a:gd name="T57" fmla="*/ 411 h 690"/>
              <a:gd name="T58" fmla="*/ 703 w 886"/>
              <a:gd name="T59" fmla="*/ 437 h 690"/>
              <a:gd name="T60" fmla="*/ 689 w 886"/>
              <a:gd name="T61" fmla="*/ 404 h 690"/>
              <a:gd name="T62" fmla="*/ 638 w 886"/>
              <a:gd name="T63" fmla="*/ 391 h 690"/>
              <a:gd name="T64" fmla="*/ 621 w 886"/>
              <a:gd name="T65" fmla="*/ 436 h 690"/>
              <a:gd name="T66" fmla="*/ 613 w 886"/>
              <a:gd name="T67" fmla="*/ 522 h 690"/>
              <a:gd name="T68" fmla="*/ 604 w 886"/>
              <a:gd name="T69" fmla="*/ 557 h 690"/>
              <a:gd name="T70" fmla="*/ 547 w 886"/>
              <a:gd name="T71" fmla="*/ 552 h 690"/>
              <a:gd name="T72" fmla="*/ 509 w 886"/>
              <a:gd name="T73" fmla="*/ 614 h 690"/>
              <a:gd name="T74" fmla="*/ 497 w 886"/>
              <a:gd name="T75" fmla="*/ 673 h 690"/>
              <a:gd name="T76" fmla="*/ 466 w 886"/>
              <a:gd name="T77" fmla="*/ 654 h 690"/>
              <a:gd name="T78" fmla="*/ 414 w 886"/>
              <a:gd name="T79" fmla="*/ 648 h 690"/>
              <a:gd name="T80" fmla="*/ 388 w 886"/>
              <a:gd name="T81" fmla="*/ 656 h 690"/>
              <a:gd name="T82" fmla="*/ 360 w 886"/>
              <a:gd name="T83" fmla="*/ 679 h 690"/>
              <a:gd name="T84" fmla="*/ 302 w 886"/>
              <a:gd name="T85" fmla="*/ 675 h 690"/>
              <a:gd name="T86" fmla="*/ 226 w 886"/>
              <a:gd name="T87" fmla="*/ 661 h 690"/>
              <a:gd name="T88" fmla="*/ 205 w 886"/>
              <a:gd name="T89" fmla="*/ 631 h 690"/>
              <a:gd name="T90" fmla="*/ 203 w 886"/>
              <a:gd name="T91" fmla="*/ 599 h 690"/>
              <a:gd name="T92" fmla="*/ 146 w 886"/>
              <a:gd name="T93" fmla="*/ 555 h 690"/>
              <a:gd name="T94" fmla="*/ 105 w 886"/>
              <a:gd name="T95" fmla="*/ 511 h 690"/>
              <a:gd name="T96" fmla="*/ 70 w 886"/>
              <a:gd name="T97" fmla="*/ 475 h 690"/>
              <a:gd name="T98" fmla="*/ 29 w 886"/>
              <a:gd name="T99" fmla="*/ 432 h 690"/>
              <a:gd name="T100" fmla="*/ 1 w 886"/>
              <a:gd name="T101" fmla="*/ 405 h 690"/>
              <a:gd name="T102" fmla="*/ 24 w 886"/>
              <a:gd name="T103" fmla="*/ 360 h 690"/>
              <a:gd name="T104" fmla="*/ 26 w 886"/>
              <a:gd name="T105" fmla="*/ 302 h 690"/>
              <a:gd name="T106" fmla="*/ 67 w 886"/>
              <a:gd name="T107" fmla="*/ 284 h 690"/>
              <a:gd name="T108" fmla="*/ 70 w 886"/>
              <a:gd name="T109" fmla="*/ 245 h 690"/>
              <a:gd name="T110" fmla="*/ 75 w 886"/>
              <a:gd name="T111" fmla="*/ 221 h 690"/>
              <a:gd name="T112" fmla="*/ 84 w 886"/>
              <a:gd name="T113" fmla="*/ 197 h 690"/>
              <a:gd name="T114" fmla="*/ 106 w 886"/>
              <a:gd name="T115" fmla="*/ 151 h 690"/>
              <a:gd name="T116" fmla="*/ 102 w 886"/>
              <a:gd name="T117" fmla="*/ 94 h 690"/>
              <a:gd name="T118" fmla="*/ 104 w 886"/>
              <a:gd name="T119" fmla="*/ 62 h 690"/>
              <a:gd name="T120" fmla="*/ 147 w 886"/>
              <a:gd name="T121" fmla="*/ 57 h 690"/>
              <a:gd name="T122" fmla="*/ 182 w 886"/>
              <a:gd name="T123" fmla="*/ 63 h 690"/>
              <a:gd name="T124" fmla="*/ 218 w 886"/>
              <a:gd name="T125" fmla="*/ 36 h 6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886" h="690">
                <a:moveTo>
                  <a:pt x="230" y="31"/>
                </a:moveTo>
                <a:lnTo>
                  <a:pt x="230" y="31"/>
                </a:lnTo>
                <a:lnTo>
                  <a:pt x="231" y="32"/>
                </a:lnTo>
                <a:lnTo>
                  <a:pt x="231" y="33"/>
                </a:lnTo>
                <a:lnTo>
                  <a:pt x="231" y="33"/>
                </a:lnTo>
                <a:lnTo>
                  <a:pt x="231" y="35"/>
                </a:lnTo>
                <a:lnTo>
                  <a:pt x="231" y="41"/>
                </a:lnTo>
                <a:lnTo>
                  <a:pt x="231" y="43"/>
                </a:lnTo>
                <a:lnTo>
                  <a:pt x="232" y="44"/>
                </a:lnTo>
                <a:lnTo>
                  <a:pt x="232" y="46"/>
                </a:lnTo>
                <a:lnTo>
                  <a:pt x="232" y="47"/>
                </a:lnTo>
                <a:lnTo>
                  <a:pt x="232" y="48"/>
                </a:lnTo>
                <a:lnTo>
                  <a:pt x="233" y="49"/>
                </a:lnTo>
                <a:lnTo>
                  <a:pt x="234" y="49"/>
                </a:lnTo>
                <a:lnTo>
                  <a:pt x="234" y="50"/>
                </a:lnTo>
                <a:lnTo>
                  <a:pt x="235" y="51"/>
                </a:lnTo>
                <a:lnTo>
                  <a:pt x="236" y="51"/>
                </a:lnTo>
                <a:lnTo>
                  <a:pt x="237" y="52"/>
                </a:lnTo>
                <a:lnTo>
                  <a:pt x="238" y="52"/>
                </a:lnTo>
                <a:lnTo>
                  <a:pt x="240" y="52"/>
                </a:lnTo>
                <a:lnTo>
                  <a:pt x="241" y="52"/>
                </a:lnTo>
                <a:lnTo>
                  <a:pt x="243" y="52"/>
                </a:lnTo>
                <a:lnTo>
                  <a:pt x="244" y="52"/>
                </a:lnTo>
                <a:lnTo>
                  <a:pt x="246" y="51"/>
                </a:lnTo>
                <a:lnTo>
                  <a:pt x="247" y="51"/>
                </a:lnTo>
                <a:lnTo>
                  <a:pt x="248" y="51"/>
                </a:lnTo>
                <a:lnTo>
                  <a:pt x="251" y="52"/>
                </a:lnTo>
                <a:lnTo>
                  <a:pt x="253" y="52"/>
                </a:lnTo>
                <a:lnTo>
                  <a:pt x="254" y="52"/>
                </a:lnTo>
                <a:lnTo>
                  <a:pt x="257" y="51"/>
                </a:lnTo>
                <a:lnTo>
                  <a:pt x="259" y="51"/>
                </a:lnTo>
                <a:lnTo>
                  <a:pt x="261" y="51"/>
                </a:lnTo>
                <a:lnTo>
                  <a:pt x="265" y="51"/>
                </a:lnTo>
                <a:lnTo>
                  <a:pt x="267" y="51"/>
                </a:lnTo>
                <a:lnTo>
                  <a:pt x="278" y="50"/>
                </a:lnTo>
                <a:lnTo>
                  <a:pt x="283" y="50"/>
                </a:lnTo>
                <a:lnTo>
                  <a:pt x="285" y="49"/>
                </a:lnTo>
                <a:lnTo>
                  <a:pt x="287" y="49"/>
                </a:lnTo>
                <a:lnTo>
                  <a:pt x="289" y="49"/>
                </a:lnTo>
                <a:lnTo>
                  <a:pt x="290" y="49"/>
                </a:lnTo>
                <a:lnTo>
                  <a:pt x="290" y="49"/>
                </a:lnTo>
                <a:lnTo>
                  <a:pt x="291" y="49"/>
                </a:lnTo>
                <a:lnTo>
                  <a:pt x="292" y="48"/>
                </a:lnTo>
                <a:lnTo>
                  <a:pt x="293" y="48"/>
                </a:lnTo>
                <a:lnTo>
                  <a:pt x="293" y="47"/>
                </a:lnTo>
                <a:lnTo>
                  <a:pt x="294" y="45"/>
                </a:lnTo>
                <a:lnTo>
                  <a:pt x="296" y="43"/>
                </a:lnTo>
                <a:lnTo>
                  <a:pt x="297" y="41"/>
                </a:lnTo>
                <a:lnTo>
                  <a:pt x="298" y="39"/>
                </a:lnTo>
                <a:lnTo>
                  <a:pt x="299" y="36"/>
                </a:lnTo>
                <a:lnTo>
                  <a:pt x="300" y="35"/>
                </a:lnTo>
                <a:lnTo>
                  <a:pt x="301" y="34"/>
                </a:lnTo>
                <a:lnTo>
                  <a:pt x="302" y="33"/>
                </a:lnTo>
                <a:lnTo>
                  <a:pt x="303" y="33"/>
                </a:lnTo>
                <a:lnTo>
                  <a:pt x="304" y="32"/>
                </a:lnTo>
                <a:lnTo>
                  <a:pt x="309" y="31"/>
                </a:lnTo>
                <a:lnTo>
                  <a:pt x="311" y="31"/>
                </a:lnTo>
                <a:lnTo>
                  <a:pt x="312" y="30"/>
                </a:lnTo>
                <a:lnTo>
                  <a:pt x="314" y="30"/>
                </a:lnTo>
                <a:lnTo>
                  <a:pt x="315" y="30"/>
                </a:lnTo>
                <a:lnTo>
                  <a:pt x="316" y="30"/>
                </a:lnTo>
                <a:lnTo>
                  <a:pt x="317" y="31"/>
                </a:lnTo>
                <a:lnTo>
                  <a:pt x="319" y="31"/>
                </a:lnTo>
                <a:lnTo>
                  <a:pt x="321" y="32"/>
                </a:lnTo>
                <a:lnTo>
                  <a:pt x="323" y="33"/>
                </a:lnTo>
                <a:lnTo>
                  <a:pt x="324" y="34"/>
                </a:lnTo>
                <a:lnTo>
                  <a:pt x="325" y="35"/>
                </a:lnTo>
                <a:lnTo>
                  <a:pt x="326" y="36"/>
                </a:lnTo>
                <a:lnTo>
                  <a:pt x="328" y="38"/>
                </a:lnTo>
                <a:lnTo>
                  <a:pt x="328" y="39"/>
                </a:lnTo>
                <a:lnTo>
                  <a:pt x="329" y="40"/>
                </a:lnTo>
                <a:lnTo>
                  <a:pt x="330" y="40"/>
                </a:lnTo>
                <a:lnTo>
                  <a:pt x="331" y="41"/>
                </a:lnTo>
                <a:lnTo>
                  <a:pt x="331" y="41"/>
                </a:lnTo>
                <a:lnTo>
                  <a:pt x="334" y="42"/>
                </a:lnTo>
                <a:lnTo>
                  <a:pt x="336" y="43"/>
                </a:lnTo>
                <a:lnTo>
                  <a:pt x="338" y="44"/>
                </a:lnTo>
                <a:lnTo>
                  <a:pt x="339" y="45"/>
                </a:lnTo>
                <a:lnTo>
                  <a:pt x="339" y="45"/>
                </a:lnTo>
                <a:lnTo>
                  <a:pt x="340" y="46"/>
                </a:lnTo>
                <a:lnTo>
                  <a:pt x="341" y="47"/>
                </a:lnTo>
                <a:lnTo>
                  <a:pt x="342" y="48"/>
                </a:lnTo>
                <a:lnTo>
                  <a:pt x="342" y="49"/>
                </a:lnTo>
                <a:lnTo>
                  <a:pt x="343" y="49"/>
                </a:lnTo>
                <a:lnTo>
                  <a:pt x="344" y="52"/>
                </a:lnTo>
                <a:lnTo>
                  <a:pt x="344" y="53"/>
                </a:lnTo>
                <a:lnTo>
                  <a:pt x="345" y="53"/>
                </a:lnTo>
                <a:lnTo>
                  <a:pt x="345" y="53"/>
                </a:lnTo>
                <a:lnTo>
                  <a:pt x="345" y="53"/>
                </a:lnTo>
                <a:lnTo>
                  <a:pt x="346" y="54"/>
                </a:lnTo>
                <a:lnTo>
                  <a:pt x="349" y="54"/>
                </a:lnTo>
                <a:lnTo>
                  <a:pt x="351" y="54"/>
                </a:lnTo>
                <a:lnTo>
                  <a:pt x="353" y="55"/>
                </a:lnTo>
                <a:lnTo>
                  <a:pt x="354" y="55"/>
                </a:lnTo>
                <a:lnTo>
                  <a:pt x="355" y="55"/>
                </a:lnTo>
                <a:lnTo>
                  <a:pt x="358" y="54"/>
                </a:lnTo>
                <a:lnTo>
                  <a:pt x="358" y="54"/>
                </a:lnTo>
                <a:lnTo>
                  <a:pt x="359" y="53"/>
                </a:lnTo>
                <a:lnTo>
                  <a:pt x="360" y="53"/>
                </a:lnTo>
                <a:lnTo>
                  <a:pt x="364" y="50"/>
                </a:lnTo>
                <a:lnTo>
                  <a:pt x="365" y="49"/>
                </a:lnTo>
                <a:lnTo>
                  <a:pt x="366" y="48"/>
                </a:lnTo>
                <a:lnTo>
                  <a:pt x="368" y="48"/>
                </a:lnTo>
                <a:lnTo>
                  <a:pt x="369" y="47"/>
                </a:lnTo>
                <a:lnTo>
                  <a:pt x="370" y="47"/>
                </a:lnTo>
                <a:lnTo>
                  <a:pt x="372" y="47"/>
                </a:lnTo>
                <a:lnTo>
                  <a:pt x="374" y="47"/>
                </a:lnTo>
                <a:lnTo>
                  <a:pt x="375" y="47"/>
                </a:lnTo>
                <a:lnTo>
                  <a:pt x="375" y="47"/>
                </a:lnTo>
                <a:lnTo>
                  <a:pt x="376" y="47"/>
                </a:lnTo>
                <a:lnTo>
                  <a:pt x="376" y="47"/>
                </a:lnTo>
                <a:lnTo>
                  <a:pt x="376" y="46"/>
                </a:lnTo>
                <a:lnTo>
                  <a:pt x="376" y="46"/>
                </a:lnTo>
                <a:lnTo>
                  <a:pt x="376" y="44"/>
                </a:lnTo>
                <a:lnTo>
                  <a:pt x="376" y="41"/>
                </a:lnTo>
                <a:lnTo>
                  <a:pt x="376" y="40"/>
                </a:lnTo>
                <a:lnTo>
                  <a:pt x="376" y="40"/>
                </a:lnTo>
                <a:lnTo>
                  <a:pt x="376" y="40"/>
                </a:lnTo>
                <a:lnTo>
                  <a:pt x="377" y="39"/>
                </a:lnTo>
                <a:lnTo>
                  <a:pt x="377" y="39"/>
                </a:lnTo>
                <a:lnTo>
                  <a:pt x="378" y="39"/>
                </a:lnTo>
                <a:lnTo>
                  <a:pt x="378" y="38"/>
                </a:lnTo>
                <a:lnTo>
                  <a:pt x="379" y="39"/>
                </a:lnTo>
                <a:lnTo>
                  <a:pt x="380" y="39"/>
                </a:lnTo>
                <a:lnTo>
                  <a:pt x="384" y="41"/>
                </a:lnTo>
                <a:lnTo>
                  <a:pt x="385" y="42"/>
                </a:lnTo>
                <a:lnTo>
                  <a:pt x="386" y="43"/>
                </a:lnTo>
                <a:lnTo>
                  <a:pt x="389" y="44"/>
                </a:lnTo>
                <a:lnTo>
                  <a:pt x="390" y="44"/>
                </a:lnTo>
                <a:lnTo>
                  <a:pt x="391" y="45"/>
                </a:lnTo>
                <a:lnTo>
                  <a:pt x="396" y="48"/>
                </a:lnTo>
                <a:lnTo>
                  <a:pt x="397" y="49"/>
                </a:lnTo>
                <a:lnTo>
                  <a:pt x="399" y="50"/>
                </a:lnTo>
                <a:lnTo>
                  <a:pt x="400" y="50"/>
                </a:lnTo>
                <a:lnTo>
                  <a:pt x="401" y="50"/>
                </a:lnTo>
                <a:lnTo>
                  <a:pt x="401" y="50"/>
                </a:lnTo>
                <a:lnTo>
                  <a:pt x="402" y="50"/>
                </a:lnTo>
                <a:lnTo>
                  <a:pt x="402" y="50"/>
                </a:lnTo>
                <a:lnTo>
                  <a:pt x="404" y="48"/>
                </a:lnTo>
                <a:lnTo>
                  <a:pt x="406" y="47"/>
                </a:lnTo>
                <a:lnTo>
                  <a:pt x="408" y="47"/>
                </a:lnTo>
                <a:lnTo>
                  <a:pt x="408" y="46"/>
                </a:lnTo>
                <a:lnTo>
                  <a:pt x="409" y="46"/>
                </a:lnTo>
                <a:lnTo>
                  <a:pt x="411" y="46"/>
                </a:lnTo>
                <a:lnTo>
                  <a:pt x="412" y="46"/>
                </a:lnTo>
                <a:lnTo>
                  <a:pt x="415" y="46"/>
                </a:lnTo>
                <a:lnTo>
                  <a:pt x="416" y="47"/>
                </a:lnTo>
                <a:lnTo>
                  <a:pt x="417" y="47"/>
                </a:lnTo>
                <a:lnTo>
                  <a:pt x="418" y="47"/>
                </a:lnTo>
                <a:lnTo>
                  <a:pt x="419" y="47"/>
                </a:lnTo>
                <a:lnTo>
                  <a:pt x="422" y="49"/>
                </a:lnTo>
                <a:lnTo>
                  <a:pt x="423" y="49"/>
                </a:lnTo>
                <a:lnTo>
                  <a:pt x="425" y="50"/>
                </a:lnTo>
                <a:lnTo>
                  <a:pt x="426" y="50"/>
                </a:lnTo>
                <a:lnTo>
                  <a:pt x="429" y="51"/>
                </a:lnTo>
                <a:lnTo>
                  <a:pt x="434" y="51"/>
                </a:lnTo>
                <a:lnTo>
                  <a:pt x="436" y="51"/>
                </a:lnTo>
                <a:lnTo>
                  <a:pt x="439" y="52"/>
                </a:lnTo>
                <a:lnTo>
                  <a:pt x="440" y="51"/>
                </a:lnTo>
                <a:lnTo>
                  <a:pt x="441" y="51"/>
                </a:lnTo>
                <a:lnTo>
                  <a:pt x="444" y="51"/>
                </a:lnTo>
                <a:lnTo>
                  <a:pt x="446" y="50"/>
                </a:lnTo>
                <a:lnTo>
                  <a:pt x="448" y="50"/>
                </a:lnTo>
                <a:lnTo>
                  <a:pt x="451" y="49"/>
                </a:lnTo>
                <a:lnTo>
                  <a:pt x="451" y="49"/>
                </a:lnTo>
                <a:lnTo>
                  <a:pt x="452" y="49"/>
                </a:lnTo>
                <a:lnTo>
                  <a:pt x="452" y="49"/>
                </a:lnTo>
                <a:lnTo>
                  <a:pt x="452" y="49"/>
                </a:lnTo>
                <a:lnTo>
                  <a:pt x="452" y="50"/>
                </a:lnTo>
                <a:lnTo>
                  <a:pt x="452" y="51"/>
                </a:lnTo>
                <a:lnTo>
                  <a:pt x="452" y="52"/>
                </a:lnTo>
                <a:lnTo>
                  <a:pt x="452" y="55"/>
                </a:lnTo>
                <a:lnTo>
                  <a:pt x="451" y="56"/>
                </a:lnTo>
                <a:lnTo>
                  <a:pt x="451" y="57"/>
                </a:lnTo>
                <a:lnTo>
                  <a:pt x="452" y="57"/>
                </a:lnTo>
                <a:lnTo>
                  <a:pt x="452" y="58"/>
                </a:lnTo>
                <a:lnTo>
                  <a:pt x="452" y="58"/>
                </a:lnTo>
                <a:lnTo>
                  <a:pt x="453" y="59"/>
                </a:lnTo>
                <a:lnTo>
                  <a:pt x="454" y="59"/>
                </a:lnTo>
                <a:lnTo>
                  <a:pt x="454" y="60"/>
                </a:lnTo>
                <a:lnTo>
                  <a:pt x="455" y="60"/>
                </a:lnTo>
                <a:lnTo>
                  <a:pt x="456" y="60"/>
                </a:lnTo>
                <a:lnTo>
                  <a:pt x="458" y="60"/>
                </a:lnTo>
                <a:lnTo>
                  <a:pt x="461" y="61"/>
                </a:lnTo>
                <a:lnTo>
                  <a:pt x="463" y="61"/>
                </a:lnTo>
                <a:lnTo>
                  <a:pt x="465" y="62"/>
                </a:lnTo>
                <a:lnTo>
                  <a:pt x="468" y="62"/>
                </a:lnTo>
                <a:lnTo>
                  <a:pt x="470" y="63"/>
                </a:lnTo>
                <a:lnTo>
                  <a:pt x="471" y="64"/>
                </a:lnTo>
                <a:lnTo>
                  <a:pt x="472" y="65"/>
                </a:lnTo>
                <a:lnTo>
                  <a:pt x="475" y="66"/>
                </a:lnTo>
                <a:lnTo>
                  <a:pt x="476" y="67"/>
                </a:lnTo>
                <a:lnTo>
                  <a:pt x="476" y="67"/>
                </a:lnTo>
                <a:lnTo>
                  <a:pt x="477" y="67"/>
                </a:lnTo>
                <a:lnTo>
                  <a:pt x="477" y="67"/>
                </a:lnTo>
                <a:lnTo>
                  <a:pt x="478" y="67"/>
                </a:lnTo>
                <a:lnTo>
                  <a:pt x="478" y="67"/>
                </a:lnTo>
                <a:lnTo>
                  <a:pt x="479" y="67"/>
                </a:lnTo>
                <a:lnTo>
                  <a:pt x="480" y="67"/>
                </a:lnTo>
                <a:lnTo>
                  <a:pt x="480" y="66"/>
                </a:lnTo>
                <a:lnTo>
                  <a:pt x="481" y="65"/>
                </a:lnTo>
                <a:lnTo>
                  <a:pt x="482" y="62"/>
                </a:lnTo>
                <a:lnTo>
                  <a:pt x="483" y="61"/>
                </a:lnTo>
                <a:lnTo>
                  <a:pt x="485" y="59"/>
                </a:lnTo>
                <a:lnTo>
                  <a:pt x="487" y="58"/>
                </a:lnTo>
                <a:lnTo>
                  <a:pt x="489" y="56"/>
                </a:lnTo>
                <a:lnTo>
                  <a:pt x="493" y="52"/>
                </a:lnTo>
                <a:lnTo>
                  <a:pt x="495" y="50"/>
                </a:lnTo>
                <a:lnTo>
                  <a:pt x="498" y="48"/>
                </a:lnTo>
                <a:lnTo>
                  <a:pt x="499" y="48"/>
                </a:lnTo>
                <a:lnTo>
                  <a:pt x="500" y="47"/>
                </a:lnTo>
                <a:lnTo>
                  <a:pt x="502" y="47"/>
                </a:lnTo>
                <a:lnTo>
                  <a:pt x="507" y="45"/>
                </a:lnTo>
                <a:lnTo>
                  <a:pt x="508" y="45"/>
                </a:lnTo>
                <a:lnTo>
                  <a:pt x="510" y="44"/>
                </a:lnTo>
                <a:lnTo>
                  <a:pt x="511" y="43"/>
                </a:lnTo>
                <a:lnTo>
                  <a:pt x="513" y="43"/>
                </a:lnTo>
                <a:lnTo>
                  <a:pt x="513" y="42"/>
                </a:lnTo>
                <a:lnTo>
                  <a:pt x="514" y="42"/>
                </a:lnTo>
                <a:lnTo>
                  <a:pt x="514" y="41"/>
                </a:lnTo>
                <a:lnTo>
                  <a:pt x="515" y="40"/>
                </a:lnTo>
                <a:lnTo>
                  <a:pt x="515" y="39"/>
                </a:lnTo>
                <a:lnTo>
                  <a:pt x="515" y="38"/>
                </a:lnTo>
                <a:lnTo>
                  <a:pt x="514" y="37"/>
                </a:lnTo>
                <a:lnTo>
                  <a:pt x="514" y="34"/>
                </a:lnTo>
                <a:lnTo>
                  <a:pt x="513" y="31"/>
                </a:lnTo>
                <a:lnTo>
                  <a:pt x="512" y="29"/>
                </a:lnTo>
                <a:lnTo>
                  <a:pt x="512" y="28"/>
                </a:lnTo>
                <a:lnTo>
                  <a:pt x="512" y="27"/>
                </a:lnTo>
                <a:lnTo>
                  <a:pt x="512" y="25"/>
                </a:lnTo>
                <a:lnTo>
                  <a:pt x="512" y="24"/>
                </a:lnTo>
                <a:lnTo>
                  <a:pt x="513" y="20"/>
                </a:lnTo>
                <a:lnTo>
                  <a:pt x="514" y="19"/>
                </a:lnTo>
                <a:lnTo>
                  <a:pt x="514" y="17"/>
                </a:lnTo>
                <a:lnTo>
                  <a:pt x="514" y="15"/>
                </a:lnTo>
                <a:lnTo>
                  <a:pt x="514" y="14"/>
                </a:lnTo>
                <a:lnTo>
                  <a:pt x="514" y="14"/>
                </a:lnTo>
                <a:lnTo>
                  <a:pt x="515" y="13"/>
                </a:lnTo>
                <a:lnTo>
                  <a:pt x="515" y="12"/>
                </a:lnTo>
                <a:lnTo>
                  <a:pt x="516" y="11"/>
                </a:lnTo>
                <a:lnTo>
                  <a:pt x="518" y="10"/>
                </a:lnTo>
                <a:lnTo>
                  <a:pt x="518" y="9"/>
                </a:lnTo>
                <a:lnTo>
                  <a:pt x="519" y="8"/>
                </a:lnTo>
                <a:lnTo>
                  <a:pt x="520" y="7"/>
                </a:lnTo>
                <a:lnTo>
                  <a:pt x="521" y="6"/>
                </a:lnTo>
                <a:lnTo>
                  <a:pt x="521" y="5"/>
                </a:lnTo>
                <a:lnTo>
                  <a:pt x="522" y="4"/>
                </a:lnTo>
                <a:lnTo>
                  <a:pt x="525" y="2"/>
                </a:lnTo>
                <a:lnTo>
                  <a:pt x="527" y="0"/>
                </a:lnTo>
                <a:lnTo>
                  <a:pt x="528" y="0"/>
                </a:lnTo>
                <a:lnTo>
                  <a:pt x="529" y="0"/>
                </a:lnTo>
                <a:lnTo>
                  <a:pt x="529" y="0"/>
                </a:lnTo>
                <a:lnTo>
                  <a:pt x="530" y="0"/>
                </a:lnTo>
                <a:lnTo>
                  <a:pt x="531" y="0"/>
                </a:lnTo>
                <a:lnTo>
                  <a:pt x="532" y="0"/>
                </a:lnTo>
                <a:lnTo>
                  <a:pt x="533" y="1"/>
                </a:lnTo>
                <a:lnTo>
                  <a:pt x="536" y="3"/>
                </a:lnTo>
                <a:lnTo>
                  <a:pt x="537" y="4"/>
                </a:lnTo>
                <a:lnTo>
                  <a:pt x="540" y="5"/>
                </a:lnTo>
                <a:lnTo>
                  <a:pt x="545" y="8"/>
                </a:lnTo>
                <a:lnTo>
                  <a:pt x="547" y="8"/>
                </a:lnTo>
                <a:lnTo>
                  <a:pt x="548" y="9"/>
                </a:lnTo>
                <a:lnTo>
                  <a:pt x="549" y="10"/>
                </a:lnTo>
                <a:lnTo>
                  <a:pt x="550" y="11"/>
                </a:lnTo>
                <a:lnTo>
                  <a:pt x="555" y="15"/>
                </a:lnTo>
                <a:lnTo>
                  <a:pt x="557" y="17"/>
                </a:lnTo>
                <a:lnTo>
                  <a:pt x="559" y="18"/>
                </a:lnTo>
                <a:lnTo>
                  <a:pt x="560" y="19"/>
                </a:lnTo>
                <a:lnTo>
                  <a:pt x="561" y="20"/>
                </a:lnTo>
                <a:lnTo>
                  <a:pt x="563" y="20"/>
                </a:lnTo>
                <a:lnTo>
                  <a:pt x="563" y="20"/>
                </a:lnTo>
                <a:lnTo>
                  <a:pt x="564" y="21"/>
                </a:lnTo>
                <a:lnTo>
                  <a:pt x="564" y="21"/>
                </a:lnTo>
                <a:lnTo>
                  <a:pt x="565" y="20"/>
                </a:lnTo>
                <a:lnTo>
                  <a:pt x="566" y="20"/>
                </a:lnTo>
                <a:lnTo>
                  <a:pt x="568" y="19"/>
                </a:lnTo>
                <a:lnTo>
                  <a:pt x="569" y="18"/>
                </a:lnTo>
                <a:lnTo>
                  <a:pt x="570" y="18"/>
                </a:lnTo>
                <a:lnTo>
                  <a:pt x="572" y="17"/>
                </a:lnTo>
                <a:lnTo>
                  <a:pt x="572" y="17"/>
                </a:lnTo>
                <a:lnTo>
                  <a:pt x="573" y="17"/>
                </a:lnTo>
                <a:lnTo>
                  <a:pt x="573" y="17"/>
                </a:lnTo>
                <a:lnTo>
                  <a:pt x="574" y="18"/>
                </a:lnTo>
                <a:lnTo>
                  <a:pt x="574" y="18"/>
                </a:lnTo>
                <a:lnTo>
                  <a:pt x="575" y="18"/>
                </a:lnTo>
                <a:lnTo>
                  <a:pt x="575" y="19"/>
                </a:lnTo>
                <a:lnTo>
                  <a:pt x="576" y="21"/>
                </a:lnTo>
                <a:lnTo>
                  <a:pt x="577" y="23"/>
                </a:lnTo>
                <a:lnTo>
                  <a:pt x="578" y="25"/>
                </a:lnTo>
                <a:lnTo>
                  <a:pt x="579" y="27"/>
                </a:lnTo>
                <a:lnTo>
                  <a:pt x="581" y="31"/>
                </a:lnTo>
                <a:lnTo>
                  <a:pt x="583" y="35"/>
                </a:lnTo>
                <a:lnTo>
                  <a:pt x="584" y="37"/>
                </a:lnTo>
                <a:lnTo>
                  <a:pt x="585" y="38"/>
                </a:lnTo>
                <a:lnTo>
                  <a:pt x="586" y="39"/>
                </a:lnTo>
                <a:lnTo>
                  <a:pt x="586" y="40"/>
                </a:lnTo>
                <a:lnTo>
                  <a:pt x="588" y="41"/>
                </a:lnTo>
                <a:lnTo>
                  <a:pt x="589" y="42"/>
                </a:lnTo>
                <a:lnTo>
                  <a:pt x="590" y="42"/>
                </a:lnTo>
                <a:lnTo>
                  <a:pt x="591" y="43"/>
                </a:lnTo>
                <a:lnTo>
                  <a:pt x="592" y="43"/>
                </a:lnTo>
                <a:lnTo>
                  <a:pt x="593" y="43"/>
                </a:lnTo>
                <a:lnTo>
                  <a:pt x="594" y="43"/>
                </a:lnTo>
                <a:lnTo>
                  <a:pt x="595" y="43"/>
                </a:lnTo>
                <a:lnTo>
                  <a:pt x="596" y="43"/>
                </a:lnTo>
                <a:lnTo>
                  <a:pt x="597" y="43"/>
                </a:lnTo>
                <a:lnTo>
                  <a:pt x="598" y="43"/>
                </a:lnTo>
                <a:lnTo>
                  <a:pt x="598" y="43"/>
                </a:lnTo>
                <a:lnTo>
                  <a:pt x="599" y="42"/>
                </a:lnTo>
                <a:lnTo>
                  <a:pt x="600" y="42"/>
                </a:lnTo>
                <a:lnTo>
                  <a:pt x="600" y="42"/>
                </a:lnTo>
                <a:lnTo>
                  <a:pt x="600" y="43"/>
                </a:lnTo>
                <a:lnTo>
                  <a:pt x="601" y="49"/>
                </a:lnTo>
                <a:lnTo>
                  <a:pt x="601" y="50"/>
                </a:lnTo>
                <a:lnTo>
                  <a:pt x="601" y="52"/>
                </a:lnTo>
                <a:lnTo>
                  <a:pt x="601" y="53"/>
                </a:lnTo>
                <a:lnTo>
                  <a:pt x="601" y="54"/>
                </a:lnTo>
                <a:lnTo>
                  <a:pt x="601" y="54"/>
                </a:lnTo>
                <a:lnTo>
                  <a:pt x="601" y="55"/>
                </a:lnTo>
                <a:lnTo>
                  <a:pt x="600" y="56"/>
                </a:lnTo>
                <a:lnTo>
                  <a:pt x="600" y="57"/>
                </a:lnTo>
                <a:lnTo>
                  <a:pt x="599" y="58"/>
                </a:lnTo>
                <a:lnTo>
                  <a:pt x="598" y="58"/>
                </a:lnTo>
                <a:lnTo>
                  <a:pt x="597" y="59"/>
                </a:lnTo>
                <a:lnTo>
                  <a:pt x="595" y="59"/>
                </a:lnTo>
                <a:lnTo>
                  <a:pt x="594" y="60"/>
                </a:lnTo>
                <a:lnTo>
                  <a:pt x="593" y="60"/>
                </a:lnTo>
                <a:lnTo>
                  <a:pt x="592" y="61"/>
                </a:lnTo>
                <a:lnTo>
                  <a:pt x="592" y="62"/>
                </a:lnTo>
                <a:lnTo>
                  <a:pt x="591" y="62"/>
                </a:lnTo>
                <a:lnTo>
                  <a:pt x="591" y="62"/>
                </a:lnTo>
                <a:lnTo>
                  <a:pt x="591" y="63"/>
                </a:lnTo>
                <a:lnTo>
                  <a:pt x="591" y="64"/>
                </a:lnTo>
                <a:lnTo>
                  <a:pt x="591" y="64"/>
                </a:lnTo>
                <a:lnTo>
                  <a:pt x="591" y="65"/>
                </a:lnTo>
                <a:lnTo>
                  <a:pt x="591" y="66"/>
                </a:lnTo>
                <a:lnTo>
                  <a:pt x="592" y="67"/>
                </a:lnTo>
                <a:lnTo>
                  <a:pt x="595" y="71"/>
                </a:lnTo>
                <a:lnTo>
                  <a:pt x="595" y="72"/>
                </a:lnTo>
                <a:lnTo>
                  <a:pt x="596" y="74"/>
                </a:lnTo>
                <a:lnTo>
                  <a:pt x="596" y="75"/>
                </a:lnTo>
                <a:lnTo>
                  <a:pt x="597" y="77"/>
                </a:lnTo>
                <a:lnTo>
                  <a:pt x="597" y="78"/>
                </a:lnTo>
                <a:lnTo>
                  <a:pt x="597" y="79"/>
                </a:lnTo>
                <a:lnTo>
                  <a:pt x="598" y="82"/>
                </a:lnTo>
                <a:lnTo>
                  <a:pt x="598" y="84"/>
                </a:lnTo>
                <a:lnTo>
                  <a:pt x="598" y="85"/>
                </a:lnTo>
                <a:lnTo>
                  <a:pt x="597" y="89"/>
                </a:lnTo>
                <a:lnTo>
                  <a:pt x="597" y="91"/>
                </a:lnTo>
                <a:lnTo>
                  <a:pt x="597" y="92"/>
                </a:lnTo>
                <a:lnTo>
                  <a:pt x="597" y="96"/>
                </a:lnTo>
                <a:lnTo>
                  <a:pt x="597" y="97"/>
                </a:lnTo>
                <a:lnTo>
                  <a:pt x="597" y="100"/>
                </a:lnTo>
                <a:lnTo>
                  <a:pt x="596" y="102"/>
                </a:lnTo>
                <a:lnTo>
                  <a:pt x="596" y="103"/>
                </a:lnTo>
                <a:lnTo>
                  <a:pt x="595" y="105"/>
                </a:lnTo>
                <a:lnTo>
                  <a:pt x="595" y="107"/>
                </a:lnTo>
                <a:lnTo>
                  <a:pt x="593" y="112"/>
                </a:lnTo>
                <a:lnTo>
                  <a:pt x="591" y="116"/>
                </a:lnTo>
                <a:lnTo>
                  <a:pt x="590" y="120"/>
                </a:lnTo>
                <a:lnTo>
                  <a:pt x="590" y="121"/>
                </a:lnTo>
                <a:lnTo>
                  <a:pt x="589" y="122"/>
                </a:lnTo>
                <a:lnTo>
                  <a:pt x="589" y="123"/>
                </a:lnTo>
                <a:lnTo>
                  <a:pt x="589" y="124"/>
                </a:lnTo>
                <a:lnTo>
                  <a:pt x="590" y="125"/>
                </a:lnTo>
                <a:lnTo>
                  <a:pt x="590" y="126"/>
                </a:lnTo>
                <a:lnTo>
                  <a:pt x="590" y="126"/>
                </a:lnTo>
                <a:lnTo>
                  <a:pt x="590" y="127"/>
                </a:lnTo>
                <a:lnTo>
                  <a:pt x="589" y="132"/>
                </a:lnTo>
                <a:lnTo>
                  <a:pt x="588" y="136"/>
                </a:lnTo>
                <a:lnTo>
                  <a:pt x="587" y="138"/>
                </a:lnTo>
                <a:lnTo>
                  <a:pt x="586" y="140"/>
                </a:lnTo>
                <a:lnTo>
                  <a:pt x="585" y="144"/>
                </a:lnTo>
                <a:lnTo>
                  <a:pt x="585" y="145"/>
                </a:lnTo>
                <a:lnTo>
                  <a:pt x="584" y="147"/>
                </a:lnTo>
                <a:lnTo>
                  <a:pt x="584" y="149"/>
                </a:lnTo>
                <a:lnTo>
                  <a:pt x="584" y="150"/>
                </a:lnTo>
                <a:lnTo>
                  <a:pt x="584" y="151"/>
                </a:lnTo>
                <a:lnTo>
                  <a:pt x="585" y="153"/>
                </a:lnTo>
                <a:lnTo>
                  <a:pt x="585" y="153"/>
                </a:lnTo>
                <a:lnTo>
                  <a:pt x="585" y="154"/>
                </a:lnTo>
                <a:lnTo>
                  <a:pt x="586" y="156"/>
                </a:lnTo>
                <a:lnTo>
                  <a:pt x="587" y="157"/>
                </a:lnTo>
                <a:lnTo>
                  <a:pt x="588" y="158"/>
                </a:lnTo>
                <a:lnTo>
                  <a:pt x="590" y="160"/>
                </a:lnTo>
                <a:lnTo>
                  <a:pt x="593" y="162"/>
                </a:lnTo>
                <a:lnTo>
                  <a:pt x="594" y="163"/>
                </a:lnTo>
                <a:lnTo>
                  <a:pt x="595" y="164"/>
                </a:lnTo>
                <a:lnTo>
                  <a:pt x="595" y="165"/>
                </a:lnTo>
                <a:lnTo>
                  <a:pt x="596" y="166"/>
                </a:lnTo>
                <a:lnTo>
                  <a:pt x="597" y="168"/>
                </a:lnTo>
                <a:lnTo>
                  <a:pt x="598" y="169"/>
                </a:lnTo>
                <a:lnTo>
                  <a:pt x="598" y="169"/>
                </a:lnTo>
                <a:lnTo>
                  <a:pt x="598" y="170"/>
                </a:lnTo>
                <a:lnTo>
                  <a:pt x="598" y="170"/>
                </a:lnTo>
                <a:lnTo>
                  <a:pt x="597" y="171"/>
                </a:lnTo>
                <a:lnTo>
                  <a:pt x="597" y="172"/>
                </a:lnTo>
                <a:lnTo>
                  <a:pt x="595" y="174"/>
                </a:lnTo>
                <a:lnTo>
                  <a:pt x="594" y="176"/>
                </a:lnTo>
                <a:lnTo>
                  <a:pt x="593" y="178"/>
                </a:lnTo>
                <a:lnTo>
                  <a:pt x="592" y="179"/>
                </a:lnTo>
                <a:lnTo>
                  <a:pt x="591" y="180"/>
                </a:lnTo>
                <a:lnTo>
                  <a:pt x="591" y="181"/>
                </a:lnTo>
                <a:lnTo>
                  <a:pt x="591" y="182"/>
                </a:lnTo>
                <a:lnTo>
                  <a:pt x="591" y="183"/>
                </a:lnTo>
                <a:lnTo>
                  <a:pt x="591" y="184"/>
                </a:lnTo>
                <a:lnTo>
                  <a:pt x="591" y="185"/>
                </a:lnTo>
                <a:lnTo>
                  <a:pt x="592" y="186"/>
                </a:lnTo>
                <a:lnTo>
                  <a:pt x="592" y="187"/>
                </a:lnTo>
                <a:lnTo>
                  <a:pt x="593" y="189"/>
                </a:lnTo>
                <a:lnTo>
                  <a:pt x="596" y="193"/>
                </a:lnTo>
                <a:lnTo>
                  <a:pt x="599" y="197"/>
                </a:lnTo>
                <a:lnTo>
                  <a:pt x="599" y="198"/>
                </a:lnTo>
                <a:lnTo>
                  <a:pt x="600" y="199"/>
                </a:lnTo>
                <a:lnTo>
                  <a:pt x="605" y="204"/>
                </a:lnTo>
                <a:lnTo>
                  <a:pt x="606" y="205"/>
                </a:lnTo>
                <a:lnTo>
                  <a:pt x="609" y="208"/>
                </a:lnTo>
                <a:lnTo>
                  <a:pt x="611" y="210"/>
                </a:lnTo>
                <a:lnTo>
                  <a:pt x="614" y="213"/>
                </a:lnTo>
                <a:lnTo>
                  <a:pt x="617" y="215"/>
                </a:lnTo>
                <a:lnTo>
                  <a:pt x="619" y="217"/>
                </a:lnTo>
                <a:lnTo>
                  <a:pt x="620" y="217"/>
                </a:lnTo>
                <a:lnTo>
                  <a:pt x="620" y="217"/>
                </a:lnTo>
                <a:lnTo>
                  <a:pt x="622" y="218"/>
                </a:lnTo>
                <a:lnTo>
                  <a:pt x="623" y="218"/>
                </a:lnTo>
                <a:lnTo>
                  <a:pt x="624" y="218"/>
                </a:lnTo>
                <a:lnTo>
                  <a:pt x="625" y="218"/>
                </a:lnTo>
                <a:lnTo>
                  <a:pt x="626" y="217"/>
                </a:lnTo>
                <a:lnTo>
                  <a:pt x="628" y="217"/>
                </a:lnTo>
                <a:lnTo>
                  <a:pt x="633" y="214"/>
                </a:lnTo>
                <a:lnTo>
                  <a:pt x="635" y="213"/>
                </a:lnTo>
                <a:lnTo>
                  <a:pt x="637" y="213"/>
                </a:lnTo>
                <a:lnTo>
                  <a:pt x="638" y="212"/>
                </a:lnTo>
                <a:lnTo>
                  <a:pt x="640" y="212"/>
                </a:lnTo>
                <a:lnTo>
                  <a:pt x="641" y="212"/>
                </a:lnTo>
                <a:lnTo>
                  <a:pt x="642" y="212"/>
                </a:lnTo>
                <a:lnTo>
                  <a:pt x="643" y="212"/>
                </a:lnTo>
                <a:lnTo>
                  <a:pt x="644" y="212"/>
                </a:lnTo>
                <a:lnTo>
                  <a:pt x="645" y="213"/>
                </a:lnTo>
                <a:lnTo>
                  <a:pt x="646" y="213"/>
                </a:lnTo>
                <a:lnTo>
                  <a:pt x="647" y="214"/>
                </a:lnTo>
                <a:lnTo>
                  <a:pt x="650" y="217"/>
                </a:lnTo>
                <a:lnTo>
                  <a:pt x="652" y="218"/>
                </a:lnTo>
                <a:lnTo>
                  <a:pt x="654" y="220"/>
                </a:lnTo>
                <a:lnTo>
                  <a:pt x="656" y="221"/>
                </a:lnTo>
                <a:lnTo>
                  <a:pt x="658" y="221"/>
                </a:lnTo>
                <a:lnTo>
                  <a:pt x="659" y="222"/>
                </a:lnTo>
                <a:lnTo>
                  <a:pt x="664" y="224"/>
                </a:lnTo>
                <a:lnTo>
                  <a:pt x="666" y="224"/>
                </a:lnTo>
                <a:lnTo>
                  <a:pt x="668" y="225"/>
                </a:lnTo>
                <a:lnTo>
                  <a:pt x="669" y="226"/>
                </a:lnTo>
                <a:lnTo>
                  <a:pt x="670" y="226"/>
                </a:lnTo>
                <a:lnTo>
                  <a:pt x="670" y="227"/>
                </a:lnTo>
                <a:lnTo>
                  <a:pt x="671" y="227"/>
                </a:lnTo>
                <a:lnTo>
                  <a:pt x="671" y="228"/>
                </a:lnTo>
                <a:lnTo>
                  <a:pt x="672" y="229"/>
                </a:lnTo>
                <a:lnTo>
                  <a:pt x="672" y="230"/>
                </a:lnTo>
                <a:lnTo>
                  <a:pt x="672" y="230"/>
                </a:lnTo>
                <a:lnTo>
                  <a:pt x="672" y="231"/>
                </a:lnTo>
                <a:lnTo>
                  <a:pt x="671" y="233"/>
                </a:lnTo>
                <a:lnTo>
                  <a:pt x="671" y="234"/>
                </a:lnTo>
                <a:lnTo>
                  <a:pt x="671" y="234"/>
                </a:lnTo>
                <a:lnTo>
                  <a:pt x="670" y="235"/>
                </a:lnTo>
                <a:lnTo>
                  <a:pt x="670" y="236"/>
                </a:lnTo>
                <a:lnTo>
                  <a:pt x="669" y="236"/>
                </a:lnTo>
                <a:lnTo>
                  <a:pt x="668" y="237"/>
                </a:lnTo>
                <a:lnTo>
                  <a:pt x="667" y="238"/>
                </a:lnTo>
                <a:lnTo>
                  <a:pt x="666" y="238"/>
                </a:lnTo>
                <a:lnTo>
                  <a:pt x="666" y="238"/>
                </a:lnTo>
                <a:lnTo>
                  <a:pt x="666" y="239"/>
                </a:lnTo>
                <a:lnTo>
                  <a:pt x="666" y="239"/>
                </a:lnTo>
                <a:lnTo>
                  <a:pt x="667" y="239"/>
                </a:lnTo>
                <a:lnTo>
                  <a:pt x="668" y="240"/>
                </a:lnTo>
                <a:lnTo>
                  <a:pt x="669" y="240"/>
                </a:lnTo>
                <a:lnTo>
                  <a:pt x="670" y="241"/>
                </a:lnTo>
                <a:lnTo>
                  <a:pt x="671" y="241"/>
                </a:lnTo>
                <a:lnTo>
                  <a:pt x="672" y="241"/>
                </a:lnTo>
                <a:lnTo>
                  <a:pt x="676" y="242"/>
                </a:lnTo>
                <a:lnTo>
                  <a:pt x="678" y="242"/>
                </a:lnTo>
                <a:lnTo>
                  <a:pt x="679" y="242"/>
                </a:lnTo>
                <a:lnTo>
                  <a:pt x="680" y="243"/>
                </a:lnTo>
                <a:lnTo>
                  <a:pt x="680" y="243"/>
                </a:lnTo>
                <a:lnTo>
                  <a:pt x="681" y="243"/>
                </a:lnTo>
                <a:lnTo>
                  <a:pt x="682" y="244"/>
                </a:lnTo>
                <a:lnTo>
                  <a:pt x="683" y="245"/>
                </a:lnTo>
                <a:lnTo>
                  <a:pt x="685" y="246"/>
                </a:lnTo>
                <a:lnTo>
                  <a:pt x="686" y="248"/>
                </a:lnTo>
                <a:lnTo>
                  <a:pt x="689" y="252"/>
                </a:lnTo>
                <a:lnTo>
                  <a:pt x="690" y="252"/>
                </a:lnTo>
                <a:lnTo>
                  <a:pt x="691" y="253"/>
                </a:lnTo>
                <a:lnTo>
                  <a:pt x="692" y="254"/>
                </a:lnTo>
                <a:lnTo>
                  <a:pt x="693" y="254"/>
                </a:lnTo>
                <a:lnTo>
                  <a:pt x="693" y="255"/>
                </a:lnTo>
                <a:lnTo>
                  <a:pt x="694" y="255"/>
                </a:lnTo>
                <a:lnTo>
                  <a:pt x="696" y="256"/>
                </a:lnTo>
                <a:lnTo>
                  <a:pt x="698" y="256"/>
                </a:lnTo>
                <a:lnTo>
                  <a:pt x="699" y="256"/>
                </a:lnTo>
                <a:lnTo>
                  <a:pt x="701" y="256"/>
                </a:lnTo>
                <a:lnTo>
                  <a:pt x="702" y="256"/>
                </a:lnTo>
                <a:lnTo>
                  <a:pt x="704" y="255"/>
                </a:lnTo>
                <a:lnTo>
                  <a:pt x="705" y="254"/>
                </a:lnTo>
                <a:lnTo>
                  <a:pt x="709" y="252"/>
                </a:lnTo>
                <a:lnTo>
                  <a:pt x="711" y="252"/>
                </a:lnTo>
                <a:lnTo>
                  <a:pt x="712" y="251"/>
                </a:lnTo>
                <a:lnTo>
                  <a:pt x="712" y="251"/>
                </a:lnTo>
                <a:lnTo>
                  <a:pt x="713" y="251"/>
                </a:lnTo>
                <a:lnTo>
                  <a:pt x="714" y="251"/>
                </a:lnTo>
                <a:lnTo>
                  <a:pt x="715" y="251"/>
                </a:lnTo>
                <a:lnTo>
                  <a:pt x="716" y="252"/>
                </a:lnTo>
                <a:lnTo>
                  <a:pt x="723" y="253"/>
                </a:lnTo>
                <a:lnTo>
                  <a:pt x="728" y="255"/>
                </a:lnTo>
                <a:lnTo>
                  <a:pt x="731" y="256"/>
                </a:lnTo>
                <a:lnTo>
                  <a:pt x="733" y="257"/>
                </a:lnTo>
                <a:lnTo>
                  <a:pt x="735" y="258"/>
                </a:lnTo>
                <a:lnTo>
                  <a:pt x="736" y="259"/>
                </a:lnTo>
                <a:lnTo>
                  <a:pt x="737" y="259"/>
                </a:lnTo>
                <a:lnTo>
                  <a:pt x="738" y="261"/>
                </a:lnTo>
                <a:lnTo>
                  <a:pt x="739" y="262"/>
                </a:lnTo>
                <a:lnTo>
                  <a:pt x="740" y="262"/>
                </a:lnTo>
                <a:lnTo>
                  <a:pt x="741" y="263"/>
                </a:lnTo>
                <a:lnTo>
                  <a:pt x="741" y="263"/>
                </a:lnTo>
                <a:lnTo>
                  <a:pt x="742" y="263"/>
                </a:lnTo>
                <a:lnTo>
                  <a:pt x="747" y="262"/>
                </a:lnTo>
                <a:lnTo>
                  <a:pt x="749" y="262"/>
                </a:lnTo>
                <a:lnTo>
                  <a:pt x="753" y="261"/>
                </a:lnTo>
                <a:lnTo>
                  <a:pt x="755" y="260"/>
                </a:lnTo>
                <a:lnTo>
                  <a:pt x="756" y="260"/>
                </a:lnTo>
                <a:lnTo>
                  <a:pt x="760" y="260"/>
                </a:lnTo>
                <a:lnTo>
                  <a:pt x="764" y="259"/>
                </a:lnTo>
                <a:lnTo>
                  <a:pt x="765" y="259"/>
                </a:lnTo>
                <a:lnTo>
                  <a:pt x="767" y="259"/>
                </a:lnTo>
                <a:lnTo>
                  <a:pt x="769" y="259"/>
                </a:lnTo>
                <a:lnTo>
                  <a:pt x="770" y="259"/>
                </a:lnTo>
                <a:lnTo>
                  <a:pt x="771" y="260"/>
                </a:lnTo>
                <a:lnTo>
                  <a:pt x="772" y="260"/>
                </a:lnTo>
                <a:lnTo>
                  <a:pt x="773" y="260"/>
                </a:lnTo>
                <a:lnTo>
                  <a:pt x="774" y="261"/>
                </a:lnTo>
                <a:lnTo>
                  <a:pt x="774" y="262"/>
                </a:lnTo>
                <a:lnTo>
                  <a:pt x="775" y="263"/>
                </a:lnTo>
                <a:lnTo>
                  <a:pt x="776" y="264"/>
                </a:lnTo>
                <a:lnTo>
                  <a:pt x="776" y="265"/>
                </a:lnTo>
                <a:lnTo>
                  <a:pt x="777" y="266"/>
                </a:lnTo>
                <a:lnTo>
                  <a:pt x="777" y="269"/>
                </a:lnTo>
                <a:lnTo>
                  <a:pt x="778" y="271"/>
                </a:lnTo>
                <a:lnTo>
                  <a:pt x="778" y="272"/>
                </a:lnTo>
                <a:lnTo>
                  <a:pt x="778" y="274"/>
                </a:lnTo>
                <a:lnTo>
                  <a:pt x="778" y="275"/>
                </a:lnTo>
                <a:lnTo>
                  <a:pt x="778" y="276"/>
                </a:lnTo>
                <a:lnTo>
                  <a:pt x="778" y="279"/>
                </a:lnTo>
                <a:lnTo>
                  <a:pt x="777" y="283"/>
                </a:lnTo>
                <a:lnTo>
                  <a:pt x="777" y="286"/>
                </a:lnTo>
                <a:lnTo>
                  <a:pt x="777" y="288"/>
                </a:lnTo>
                <a:lnTo>
                  <a:pt x="777" y="290"/>
                </a:lnTo>
                <a:lnTo>
                  <a:pt x="777" y="291"/>
                </a:lnTo>
                <a:lnTo>
                  <a:pt x="778" y="293"/>
                </a:lnTo>
                <a:lnTo>
                  <a:pt x="779" y="295"/>
                </a:lnTo>
                <a:lnTo>
                  <a:pt x="780" y="297"/>
                </a:lnTo>
                <a:lnTo>
                  <a:pt x="780" y="298"/>
                </a:lnTo>
                <a:lnTo>
                  <a:pt x="781" y="299"/>
                </a:lnTo>
                <a:lnTo>
                  <a:pt x="782" y="300"/>
                </a:lnTo>
                <a:lnTo>
                  <a:pt x="785" y="302"/>
                </a:lnTo>
                <a:lnTo>
                  <a:pt x="786" y="304"/>
                </a:lnTo>
                <a:lnTo>
                  <a:pt x="790" y="306"/>
                </a:lnTo>
                <a:lnTo>
                  <a:pt x="794" y="310"/>
                </a:lnTo>
                <a:lnTo>
                  <a:pt x="795" y="311"/>
                </a:lnTo>
                <a:lnTo>
                  <a:pt x="797" y="312"/>
                </a:lnTo>
                <a:lnTo>
                  <a:pt x="799" y="314"/>
                </a:lnTo>
                <a:lnTo>
                  <a:pt x="806" y="318"/>
                </a:lnTo>
                <a:lnTo>
                  <a:pt x="809" y="320"/>
                </a:lnTo>
                <a:lnTo>
                  <a:pt x="810" y="320"/>
                </a:lnTo>
                <a:lnTo>
                  <a:pt x="811" y="320"/>
                </a:lnTo>
                <a:lnTo>
                  <a:pt x="811" y="320"/>
                </a:lnTo>
                <a:lnTo>
                  <a:pt x="812" y="320"/>
                </a:lnTo>
                <a:lnTo>
                  <a:pt x="812" y="320"/>
                </a:lnTo>
                <a:lnTo>
                  <a:pt x="813" y="320"/>
                </a:lnTo>
                <a:lnTo>
                  <a:pt x="815" y="319"/>
                </a:lnTo>
                <a:lnTo>
                  <a:pt x="816" y="319"/>
                </a:lnTo>
                <a:lnTo>
                  <a:pt x="818" y="318"/>
                </a:lnTo>
                <a:lnTo>
                  <a:pt x="819" y="318"/>
                </a:lnTo>
                <a:lnTo>
                  <a:pt x="820" y="319"/>
                </a:lnTo>
                <a:lnTo>
                  <a:pt x="821" y="319"/>
                </a:lnTo>
                <a:lnTo>
                  <a:pt x="822" y="319"/>
                </a:lnTo>
                <a:lnTo>
                  <a:pt x="827" y="320"/>
                </a:lnTo>
                <a:lnTo>
                  <a:pt x="828" y="321"/>
                </a:lnTo>
                <a:lnTo>
                  <a:pt x="830" y="321"/>
                </a:lnTo>
                <a:lnTo>
                  <a:pt x="832" y="321"/>
                </a:lnTo>
                <a:lnTo>
                  <a:pt x="835" y="321"/>
                </a:lnTo>
                <a:lnTo>
                  <a:pt x="839" y="321"/>
                </a:lnTo>
                <a:lnTo>
                  <a:pt x="841" y="321"/>
                </a:lnTo>
                <a:lnTo>
                  <a:pt x="843" y="321"/>
                </a:lnTo>
                <a:lnTo>
                  <a:pt x="844" y="320"/>
                </a:lnTo>
                <a:lnTo>
                  <a:pt x="846" y="320"/>
                </a:lnTo>
                <a:lnTo>
                  <a:pt x="849" y="318"/>
                </a:lnTo>
                <a:lnTo>
                  <a:pt x="851" y="318"/>
                </a:lnTo>
                <a:lnTo>
                  <a:pt x="853" y="317"/>
                </a:lnTo>
                <a:lnTo>
                  <a:pt x="857" y="317"/>
                </a:lnTo>
                <a:lnTo>
                  <a:pt x="857" y="317"/>
                </a:lnTo>
                <a:lnTo>
                  <a:pt x="859" y="316"/>
                </a:lnTo>
                <a:lnTo>
                  <a:pt x="861" y="315"/>
                </a:lnTo>
                <a:lnTo>
                  <a:pt x="861" y="315"/>
                </a:lnTo>
                <a:lnTo>
                  <a:pt x="862" y="315"/>
                </a:lnTo>
                <a:lnTo>
                  <a:pt x="863" y="315"/>
                </a:lnTo>
                <a:lnTo>
                  <a:pt x="864" y="315"/>
                </a:lnTo>
                <a:lnTo>
                  <a:pt x="864" y="315"/>
                </a:lnTo>
                <a:lnTo>
                  <a:pt x="865" y="315"/>
                </a:lnTo>
                <a:lnTo>
                  <a:pt x="866" y="315"/>
                </a:lnTo>
                <a:lnTo>
                  <a:pt x="867" y="316"/>
                </a:lnTo>
                <a:lnTo>
                  <a:pt x="868" y="316"/>
                </a:lnTo>
                <a:lnTo>
                  <a:pt x="869" y="317"/>
                </a:lnTo>
                <a:lnTo>
                  <a:pt x="870" y="318"/>
                </a:lnTo>
                <a:lnTo>
                  <a:pt x="871" y="318"/>
                </a:lnTo>
                <a:lnTo>
                  <a:pt x="871" y="319"/>
                </a:lnTo>
                <a:lnTo>
                  <a:pt x="871" y="320"/>
                </a:lnTo>
                <a:lnTo>
                  <a:pt x="872" y="321"/>
                </a:lnTo>
                <a:lnTo>
                  <a:pt x="872" y="322"/>
                </a:lnTo>
                <a:lnTo>
                  <a:pt x="872" y="322"/>
                </a:lnTo>
                <a:lnTo>
                  <a:pt x="871" y="323"/>
                </a:lnTo>
                <a:lnTo>
                  <a:pt x="871" y="324"/>
                </a:lnTo>
                <a:lnTo>
                  <a:pt x="871" y="325"/>
                </a:lnTo>
                <a:lnTo>
                  <a:pt x="871" y="326"/>
                </a:lnTo>
                <a:lnTo>
                  <a:pt x="871" y="327"/>
                </a:lnTo>
                <a:lnTo>
                  <a:pt x="872" y="327"/>
                </a:lnTo>
                <a:lnTo>
                  <a:pt x="872" y="328"/>
                </a:lnTo>
                <a:lnTo>
                  <a:pt x="873" y="329"/>
                </a:lnTo>
                <a:lnTo>
                  <a:pt x="874" y="330"/>
                </a:lnTo>
                <a:lnTo>
                  <a:pt x="876" y="331"/>
                </a:lnTo>
                <a:lnTo>
                  <a:pt x="878" y="333"/>
                </a:lnTo>
                <a:lnTo>
                  <a:pt x="880" y="333"/>
                </a:lnTo>
                <a:lnTo>
                  <a:pt x="880" y="334"/>
                </a:lnTo>
                <a:lnTo>
                  <a:pt x="881" y="335"/>
                </a:lnTo>
                <a:lnTo>
                  <a:pt x="884" y="339"/>
                </a:lnTo>
                <a:lnTo>
                  <a:pt x="885" y="340"/>
                </a:lnTo>
                <a:lnTo>
                  <a:pt x="885" y="341"/>
                </a:lnTo>
                <a:lnTo>
                  <a:pt x="886" y="342"/>
                </a:lnTo>
                <a:lnTo>
                  <a:pt x="886" y="343"/>
                </a:lnTo>
                <a:lnTo>
                  <a:pt x="886" y="344"/>
                </a:lnTo>
                <a:lnTo>
                  <a:pt x="885" y="345"/>
                </a:lnTo>
                <a:lnTo>
                  <a:pt x="885" y="347"/>
                </a:lnTo>
                <a:lnTo>
                  <a:pt x="884" y="349"/>
                </a:lnTo>
                <a:lnTo>
                  <a:pt x="884" y="349"/>
                </a:lnTo>
                <a:lnTo>
                  <a:pt x="883" y="350"/>
                </a:lnTo>
                <a:lnTo>
                  <a:pt x="882" y="350"/>
                </a:lnTo>
                <a:lnTo>
                  <a:pt x="882" y="351"/>
                </a:lnTo>
                <a:lnTo>
                  <a:pt x="880" y="351"/>
                </a:lnTo>
                <a:lnTo>
                  <a:pt x="879" y="352"/>
                </a:lnTo>
                <a:lnTo>
                  <a:pt x="876" y="353"/>
                </a:lnTo>
                <a:lnTo>
                  <a:pt x="873" y="353"/>
                </a:lnTo>
                <a:lnTo>
                  <a:pt x="872" y="354"/>
                </a:lnTo>
                <a:lnTo>
                  <a:pt x="871" y="354"/>
                </a:lnTo>
                <a:lnTo>
                  <a:pt x="870" y="354"/>
                </a:lnTo>
                <a:lnTo>
                  <a:pt x="870" y="355"/>
                </a:lnTo>
                <a:lnTo>
                  <a:pt x="869" y="355"/>
                </a:lnTo>
                <a:lnTo>
                  <a:pt x="868" y="356"/>
                </a:lnTo>
                <a:lnTo>
                  <a:pt x="867" y="359"/>
                </a:lnTo>
                <a:lnTo>
                  <a:pt x="866" y="361"/>
                </a:lnTo>
                <a:lnTo>
                  <a:pt x="865" y="362"/>
                </a:lnTo>
                <a:lnTo>
                  <a:pt x="864" y="364"/>
                </a:lnTo>
                <a:lnTo>
                  <a:pt x="864" y="365"/>
                </a:lnTo>
                <a:lnTo>
                  <a:pt x="863" y="368"/>
                </a:lnTo>
                <a:lnTo>
                  <a:pt x="863" y="369"/>
                </a:lnTo>
                <a:lnTo>
                  <a:pt x="863" y="370"/>
                </a:lnTo>
                <a:lnTo>
                  <a:pt x="862" y="371"/>
                </a:lnTo>
                <a:lnTo>
                  <a:pt x="861" y="372"/>
                </a:lnTo>
                <a:lnTo>
                  <a:pt x="859" y="376"/>
                </a:lnTo>
                <a:lnTo>
                  <a:pt x="859" y="377"/>
                </a:lnTo>
                <a:lnTo>
                  <a:pt x="858" y="378"/>
                </a:lnTo>
                <a:lnTo>
                  <a:pt x="857" y="382"/>
                </a:lnTo>
                <a:lnTo>
                  <a:pt x="856" y="383"/>
                </a:lnTo>
                <a:lnTo>
                  <a:pt x="856" y="384"/>
                </a:lnTo>
                <a:lnTo>
                  <a:pt x="855" y="385"/>
                </a:lnTo>
                <a:lnTo>
                  <a:pt x="854" y="386"/>
                </a:lnTo>
                <a:lnTo>
                  <a:pt x="851" y="390"/>
                </a:lnTo>
                <a:lnTo>
                  <a:pt x="849" y="392"/>
                </a:lnTo>
                <a:lnTo>
                  <a:pt x="848" y="392"/>
                </a:lnTo>
                <a:lnTo>
                  <a:pt x="846" y="395"/>
                </a:lnTo>
                <a:lnTo>
                  <a:pt x="845" y="397"/>
                </a:lnTo>
                <a:lnTo>
                  <a:pt x="844" y="398"/>
                </a:lnTo>
                <a:lnTo>
                  <a:pt x="843" y="400"/>
                </a:lnTo>
                <a:lnTo>
                  <a:pt x="843" y="400"/>
                </a:lnTo>
                <a:lnTo>
                  <a:pt x="843" y="401"/>
                </a:lnTo>
                <a:lnTo>
                  <a:pt x="843" y="402"/>
                </a:lnTo>
                <a:lnTo>
                  <a:pt x="843" y="402"/>
                </a:lnTo>
                <a:lnTo>
                  <a:pt x="843" y="403"/>
                </a:lnTo>
                <a:lnTo>
                  <a:pt x="843" y="404"/>
                </a:lnTo>
                <a:lnTo>
                  <a:pt x="843" y="404"/>
                </a:lnTo>
                <a:lnTo>
                  <a:pt x="844" y="404"/>
                </a:lnTo>
                <a:lnTo>
                  <a:pt x="845" y="405"/>
                </a:lnTo>
                <a:lnTo>
                  <a:pt x="845" y="405"/>
                </a:lnTo>
                <a:lnTo>
                  <a:pt x="848" y="405"/>
                </a:lnTo>
                <a:lnTo>
                  <a:pt x="849" y="405"/>
                </a:lnTo>
                <a:lnTo>
                  <a:pt x="850" y="405"/>
                </a:lnTo>
                <a:lnTo>
                  <a:pt x="851" y="406"/>
                </a:lnTo>
                <a:lnTo>
                  <a:pt x="852" y="406"/>
                </a:lnTo>
                <a:lnTo>
                  <a:pt x="852" y="406"/>
                </a:lnTo>
                <a:lnTo>
                  <a:pt x="853" y="407"/>
                </a:lnTo>
                <a:lnTo>
                  <a:pt x="854" y="408"/>
                </a:lnTo>
                <a:lnTo>
                  <a:pt x="855" y="409"/>
                </a:lnTo>
                <a:lnTo>
                  <a:pt x="856" y="412"/>
                </a:lnTo>
                <a:lnTo>
                  <a:pt x="857" y="413"/>
                </a:lnTo>
                <a:lnTo>
                  <a:pt x="858" y="414"/>
                </a:lnTo>
                <a:lnTo>
                  <a:pt x="859" y="415"/>
                </a:lnTo>
                <a:lnTo>
                  <a:pt x="860" y="416"/>
                </a:lnTo>
                <a:lnTo>
                  <a:pt x="862" y="417"/>
                </a:lnTo>
                <a:lnTo>
                  <a:pt x="864" y="418"/>
                </a:lnTo>
                <a:lnTo>
                  <a:pt x="867" y="419"/>
                </a:lnTo>
                <a:lnTo>
                  <a:pt x="869" y="421"/>
                </a:lnTo>
                <a:lnTo>
                  <a:pt x="871" y="421"/>
                </a:lnTo>
                <a:lnTo>
                  <a:pt x="872" y="422"/>
                </a:lnTo>
                <a:lnTo>
                  <a:pt x="875" y="424"/>
                </a:lnTo>
                <a:lnTo>
                  <a:pt x="876" y="425"/>
                </a:lnTo>
                <a:lnTo>
                  <a:pt x="877" y="426"/>
                </a:lnTo>
                <a:lnTo>
                  <a:pt x="877" y="427"/>
                </a:lnTo>
                <a:lnTo>
                  <a:pt x="878" y="428"/>
                </a:lnTo>
                <a:lnTo>
                  <a:pt x="879" y="429"/>
                </a:lnTo>
                <a:lnTo>
                  <a:pt x="879" y="430"/>
                </a:lnTo>
                <a:lnTo>
                  <a:pt x="881" y="433"/>
                </a:lnTo>
                <a:lnTo>
                  <a:pt x="881" y="434"/>
                </a:lnTo>
                <a:lnTo>
                  <a:pt x="882" y="435"/>
                </a:lnTo>
                <a:lnTo>
                  <a:pt x="882" y="435"/>
                </a:lnTo>
                <a:lnTo>
                  <a:pt x="882" y="436"/>
                </a:lnTo>
                <a:lnTo>
                  <a:pt x="880" y="438"/>
                </a:lnTo>
                <a:lnTo>
                  <a:pt x="879" y="439"/>
                </a:lnTo>
                <a:lnTo>
                  <a:pt x="879" y="439"/>
                </a:lnTo>
                <a:lnTo>
                  <a:pt x="878" y="439"/>
                </a:lnTo>
                <a:lnTo>
                  <a:pt x="878" y="440"/>
                </a:lnTo>
                <a:lnTo>
                  <a:pt x="876" y="440"/>
                </a:lnTo>
                <a:lnTo>
                  <a:pt x="876" y="440"/>
                </a:lnTo>
                <a:lnTo>
                  <a:pt x="875" y="440"/>
                </a:lnTo>
                <a:lnTo>
                  <a:pt x="875" y="441"/>
                </a:lnTo>
                <a:lnTo>
                  <a:pt x="875" y="442"/>
                </a:lnTo>
                <a:lnTo>
                  <a:pt x="875" y="442"/>
                </a:lnTo>
                <a:lnTo>
                  <a:pt x="874" y="444"/>
                </a:lnTo>
                <a:lnTo>
                  <a:pt x="874" y="445"/>
                </a:lnTo>
                <a:lnTo>
                  <a:pt x="873" y="446"/>
                </a:lnTo>
                <a:lnTo>
                  <a:pt x="872" y="446"/>
                </a:lnTo>
                <a:lnTo>
                  <a:pt x="872" y="447"/>
                </a:lnTo>
                <a:lnTo>
                  <a:pt x="872" y="447"/>
                </a:lnTo>
                <a:lnTo>
                  <a:pt x="872" y="447"/>
                </a:lnTo>
                <a:lnTo>
                  <a:pt x="873" y="448"/>
                </a:lnTo>
                <a:lnTo>
                  <a:pt x="873" y="448"/>
                </a:lnTo>
                <a:lnTo>
                  <a:pt x="873" y="448"/>
                </a:lnTo>
                <a:lnTo>
                  <a:pt x="873" y="449"/>
                </a:lnTo>
                <a:lnTo>
                  <a:pt x="872" y="449"/>
                </a:lnTo>
                <a:lnTo>
                  <a:pt x="870" y="450"/>
                </a:lnTo>
                <a:lnTo>
                  <a:pt x="870" y="451"/>
                </a:lnTo>
                <a:lnTo>
                  <a:pt x="869" y="451"/>
                </a:lnTo>
                <a:lnTo>
                  <a:pt x="868" y="451"/>
                </a:lnTo>
                <a:lnTo>
                  <a:pt x="868" y="452"/>
                </a:lnTo>
                <a:lnTo>
                  <a:pt x="867" y="452"/>
                </a:lnTo>
                <a:lnTo>
                  <a:pt x="867" y="453"/>
                </a:lnTo>
                <a:lnTo>
                  <a:pt x="865" y="458"/>
                </a:lnTo>
                <a:lnTo>
                  <a:pt x="864" y="460"/>
                </a:lnTo>
                <a:lnTo>
                  <a:pt x="863" y="461"/>
                </a:lnTo>
                <a:lnTo>
                  <a:pt x="863" y="461"/>
                </a:lnTo>
                <a:lnTo>
                  <a:pt x="862" y="461"/>
                </a:lnTo>
                <a:lnTo>
                  <a:pt x="861" y="460"/>
                </a:lnTo>
                <a:lnTo>
                  <a:pt x="859" y="459"/>
                </a:lnTo>
                <a:lnTo>
                  <a:pt x="857" y="458"/>
                </a:lnTo>
                <a:lnTo>
                  <a:pt x="855" y="456"/>
                </a:lnTo>
                <a:lnTo>
                  <a:pt x="853" y="454"/>
                </a:lnTo>
                <a:lnTo>
                  <a:pt x="851" y="452"/>
                </a:lnTo>
                <a:lnTo>
                  <a:pt x="849" y="450"/>
                </a:lnTo>
                <a:lnTo>
                  <a:pt x="845" y="445"/>
                </a:lnTo>
                <a:lnTo>
                  <a:pt x="843" y="443"/>
                </a:lnTo>
                <a:lnTo>
                  <a:pt x="842" y="442"/>
                </a:lnTo>
                <a:lnTo>
                  <a:pt x="841" y="441"/>
                </a:lnTo>
                <a:lnTo>
                  <a:pt x="839" y="439"/>
                </a:lnTo>
                <a:lnTo>
                  <a:pt x="837" y="438"/>
                </a:lnTo>
                <a:lnTo>
                  <a:pt x="836" y="437"/>
                </a:lnTo>
                <a:lnTo>
                  <a:pt x="834" y="437"/>
                </a:lnTo>
                <a:lnTo>
                  <a:pt x="833" y="436"/>
                </a:lnTo>
                <a:lnTo>
                  <a:pt x="831" y="436"/>
                </a:lnTo>
                <a:lnTo>
                  <a:pt x="829" y="435"/>
                </a:lnTo>
                <a:lnTo>
                  <a:pt x="826" y="435"/>
                </a:lnTo>
                <a:lnTo>
                  <a:pt x="825" y="434"/>
                </a:lnTo>
                <a:lnTo>
                  <a:pt x="819" y="433"/>
                </a:lnTo>
                <a:lnTo>
                  <a:pt x="817" y="432"/>
                </a:lnTo>
                <a:lnTo>
                  <a:pt x="815" y="432"/>
                </a:lnTo>
                <a:lnTo>
                  <a:pt x="814" y="432"/>
                </a:lnTo>
                <a:lnTo>
                  <a:pt x="812" y="431"/>
                </a:lnTo>
                <a:lnTo>
                  <a:pt x="811" y="430"/>
                </a:lnTo>
                <a:lnTo>
                  <a:pt x="809" y="429"/>
                </a:lnTo>
                <a:lnTo>
                  <a:pt x="806" y="428"/>
                </a:lnTo>
                <a:lnTo>
                  <a:pt x="800" y="424"/>
                </a:lnTo>
                <a:lnTo>
                  <a:pt x="795" y="420"/>
                </a:lnTo>
                <a:lnTo>
                  <a:pt x="793" y="418"/>
                </a:lnTo>
                <a:lnTo>
                  <a:pt x="791" y="417"/>
                </a:lnTo>
                <a:lnTo>
                  <a:pt x="788" y="416"/>
                </a:lnTo>
                <a:lnTo>
                  <a:pt x="786" y="415"/>
                </a:lnTo>
                <a:lnTo>
                  <a:pt x="783" y="414"/>
                </a:lnTo>
                <a:lnTo>
                  <a:pt x="782" y="414"/>
                </a:lnTo>
                <a:lnTo>
                  <a:pt x="780" y="413"/>
                </a:lnTo>
                <a:lnTo>
                  <a:pt x="778" y="413"/>
                </a:lnTo>
                <a:lnTo>
                  <a:pt x="776" y="413"/>
                </a:lnTo>
                <a:lnTo>
                  <a:pt x="773" y="413"/>
                </a:lnTo>
                <a:lnTo>
                  <a:pt x="769" y="414"/>
                </a:lnTo>
                <a:lnTo>
                  <a:pt x="768" y="414"/>
                </a:lnTo>
                <a:lnTo>
                  <a:pt x="766" y="414"/>
                </a:lnTo>
                <a:lnTo>
                  <a:pt x="764" y="413"/>
                </a:lnTo>
                <a:lnTo>
                  <a:pt x="762" y="413"/>
                </a:lnTo>
                <a:lnTo>
                  <a:pt x="761" y="413"/>
                </a:lnTo>
                <a:lnTo>
                  <a:pt x="760" y="412"/>
                </a:lnTo>
                <a:lnTo>
                  <a:pt x="758" y="412"/>
                </a:lnTo>
                <a:lnTo>
                  <a:pt x="755" y="410"/>
                </a:lnTo>
                <a:lnTo>
                  <a:pt x="754" y="410"/>
                </a:lnTo>
                <a:lnTo>
                  <a:pt x="753" y="410"/>
                </a:lnTo>
                <a:lnTo>
                  <a:pt x="753" y="410"/>
                </a:lnTo>
                <a:lnTo>
                  <a:pt x="752" y="410"/>
                </a:lnTo>
                <a:lnTo>
                  <a:pt x="752" y="410"/>
                </a:lnTo>
                <a:lnTo>
                  <a:pt x="751" y="410"/>
                </a:lnTo>
                <a:lnTo>
                  <a:pt x="751" y="410"/>
                </a:lnTo>
                <a:lnTo>
                  <a:pt x="750" y="411"/>
                </a:lnTo>
                <a:lnTo>
                  <a:pt x="750" y="412"/>
                </a:lnTo>
                <a:lnTo>
                  <a:pt x="750" y="413"/>
                </a:lnTo>
                <a:lnTo>
                  <a:pt x="748" y="417"/>
                </a:lnTo>
                <a:lnTo>
                  <a:pt x="748" y="419"/>
                </a:lnTo>
                <a:lnTo>
                  <a:pt x="746" y="421"/>
                </a:lnTo>
                <a:lnTo>
                  <a:pt x="745" y="425"/>
                </a:lnTo>
                <a:lnTo>
                  <a:pt x="744" y="426"/>
                </a:lnTo>
                <a:lnTo>
                  <a:pt x="743" y="427"/>
                </a:lnTo>
                <a:lnTo>
                  <a:pt x="742" y="428"/>
                </a:lnTo>
                <a:lnTo>
                  <a:pt x="741" y="428"/>
                </a:lnTo>
                <a:lnTo>
                  <a:pt x="740" y="429"/>
                </a:lnTo>
                <a:lnTo>
                  <a:pt x="740" y="429"/>
                </a:lnTo>
                <a:lnTo>
                  <a:pt x="738" y="429"/>
                </a:lnTo>
                <a:lnTo>
                  <a:pt x="737" y="429"/>
                </a:lnTo>
                <a:lnTo>
                  <a:pt x="733" y="430"/>
                </a:lnTo>
                <a:lnTo>
                  <a:pt x="729" y="430"/>
                </a:lnTo>
                <a:lnTo>
                  <a:pt x="727" y="430"/>
                </a:lnTo>
                <a:lnTo>
                  <a:pt x="725" y="430"/>
                </a:lnTo>
                <a:lnTo>
                  <a:pt x="723" y="431"/>
                </a:lnTo>
                <a:lnTo>
                  <a:pt x="720" y="432"/>
                </a:lnTo>
                <a:lnTo>
                  <a:pt x="718" y="433"/>
                </a:lnTo>
                <a:lnTo>
                  <a:pt x="713" y="435"/>
                </a:lnTo>
                <a:lnTo>
                  <a:pt x="711" y="436"/>
                </a:lnTo>
                <a:lnTo>
                  <a:pt x="710" y="436"/>
                </a:lnTo>
                <a:lnTo>
                  <a:pt x="709" y="436"/>
                </a:lnTo>
                <a:lnTo>
                  <a:pt x="708" y="437"/>
                </a:lnTo>
                <a:lnTo>
                  <a:pt x="705" y="437"/>
                </a:lnTo>
                <a:lnTo>
                  <a:pt x="703" y="437"/>
                </a:lnTo>
                <a:lnTo>
                  <a:pt x="703" y="437"/>
                </a:lnTo>
                <a:lnTo>
                  <a:pt x="702" y="437"/>
                </a:lnTo>
                <a:lnTo>
                  <a:pt x="701" y="436"/>
                </a:lnTo>
                <a:lnTo>
                  <a:pt x="701" y="436"/>
                </a:lnTo>
                <a:lnTo>
                  <a:pt x="700" y="436"/>
                </a:lnTo>
                <a:lnTo>
                  <a:pt x="700" y="436"/>
                </a:lnTo>
                <a:lnTo>
                  <a:pt x="700" y="435"/>
                </a:lnTo>
                <a:lnTo>
                  <a:pt x="700" y="435"/>
                </a:lnTo>
                <a:lnTo>
                  <a:pt x="700" y="434"/>
                </a:lnTo>
                <a:lnTo>
                  <a:pt x="699" y="433"/>
                </a:lnTo>
                <a:lnTo>
                  <a:pt x="699" y="432"/>
                </a:lnTo>
                <a:lnTo>
                  <a:pt x="700" y="427"/>
                </a:lnTo>
                <a:lnTo>
                  <a:pt x="700" y="426"/>
                </a:lnTo>
                <a:lnTo>
                  <a:pt x="700" y="425"/>
                </a:lnTo>
                <a:lnTo>
                  <a:pt x="699" y="424"/>
                </a:lnTo>
                <a:lnTo>
                  <a:pt x="699" y="422"/>
                </a:lnTo>
                <a:lnTo>
                  <a:pt x="698" y="419"/>
                </a:lnTo>
                <a:lnTo>
                  <a:pt x="698" y="418"/>
                </a:lnTo>
                <a:lnTo>
                  <a:pt x="697" y="414"/>
                </a:lnTo>
                <a:lnTo>
                  <a:pt x="696" y="411"/>
                </a:lnTo>
                <a:lnTo>
                  <a:pt x="695" y="410"/>
                </a:lnTo>
                <a:lnTo>
                  <a:pt x="695" y="409"/>
                </a:lnTo>
                <a:lnTo>
                  <a:pt x="694" y="409"/>
                </a:lnTo>
                <a:lnTo>
                  <a:pt x="693" y="408"/>
                </a:lnTo>
                <a:lnTo>
                  <a:pt x="693" y="407"/>
                </a:lnTo>
                <a:lnTo>
                  <a:pt x="692" y="406"/>
                </a:lnTo>
                <a:lnTo>
                  <a:pt x="690" y="405"/>
                </a:lnTo>
                <a:lnTo>
                  <a:pt x="689" y="404"/>
                </a:lnTo>
                <a:lnTo>
                  <a:pt x="687" y="404"/>
                </a:lnTo>
                <a:lnTo>
                  <a:pt x="685" y="404"/>
                </a:lnTo>
                <a:lnTo>
                  <a:pt x="683" y="403"/>
                </a:lnTo>
                <a:lnTo>
                  <a:pt x="680" y="403"/>
                </a:lnTo>
                <a:lnTo>
                  <a:pt x="678" y="403"/>
                </a:lnTo>
                <a:lnTo>
                  <a:pt x="674" y="403"/>
                </a:lnTo>
                <a:lnTo>
                  <a:pt x="672" y="403"/>
                </a:lnTo>
                <a:lnTo>
                  <a:pt x="670" y="403"/>
                </a:lnTo>
                <a:lnTo>
                  <a:pt x="668" y="402"/>
                </a:lnTo>
                <a:lnTo>
                  <a:pt x="666" y="402"/>
                </a:lnTo>
                <a:lnTo>
                  <a:pt x="665" y="402"/>
                </a:lnTo>
                <a:lnTo>
                  <a:pt x="663" y="401"/>
                </a:lnTo>
                <a:lnTo>
                  <a:pt x="662" y="401"/>
                </a:lnTo>
                <a:lnTo>
                  <a:pt x="661" y="400"/>
                </a:lnTo>
                <a:lnTo>
                  <a:pt x="660" y="399"/>
                </a:lnTo>
                <a:lnTo>
                  <a:pt x="659" y="398"/>
                </a:lnTo>
                <a:lnTo>
                  <a:pt x="656" y="396"/>
                </a:lnTo>
                <a:lnTo>
                  <a:pt x="655" y="395"/>
                </a:lnTo>
                <a:lnTo>
                  <a:pt x="654" y="395"/>
                </a:lnTo>
                <a:lnTo>
                  <a:pt x="654" y="394"/>
                </a:lnTo>
                <a:lnTo>
                  <a:pt x="653" y="394"/>
                </a:lnTo>
                <a:lnTo>
                  <a:pt x="652" y="393"/>
                </a:lnTo>
                <a:lnTo>
                  <a:pt x="651" y="393"/>
                </a:lnTo>
                <a:lnTo>
                  <a:pt x="646" y="392"/>
                </a:lnTo>
                <a:lnTo>
                  <a:pt x="641" y="391"/>
                </a:lnTo>
                <a:lnTo>
                  <a:pt x="640" y="391"/>
                </a:lnTo>
                <a:lnTo>
                  <a:pt x="639" y="391"/>
                </a:lnTo>
                <a:lnTo>
                  <a:pt x="638" y="391"/>
                </a:lnTo>
                <a:lnTo>
                  <a:pt x="636" y="391"/>
                </a:lnTo>
                <a:lnTo>
                  <a:pt x="635" y="392"/>
                </a:lnTo>
                <a:lnTo>
                  <a:pt x="633" y="392"/>
                </a:lnTo>
                <a:lnTo>
                  <a:pt x="631" y="393"/>
                </a:lnTo>
                <a:lnTo>
                  <a:pt x="630" y="394"/>
                </a:lnTo>
                <a:lnTo>
                  <a:pt x="629" y="395"/>
                </a:lnTo>
                <a:lnTo>
                  <a:pt x="629" y="395"/>
                </a:lnTo>
                <a:lnTo>
                  <a:pt x="628" y="396"/>
                </a:lnTo>
                <a:lnTo>
                  <a:pt x="628" y="396"/>
                </a:lnTo>
                <a:lnTo>
                  <a:pt x="628" y="397"/>
                </a:lnTo>
                <a:lnTo>
                  <a:pt x="627" y="400"/>
                </a:lnTo>
                <a:lnTo>
                  <a:pt x="627" y="402"/>
                </a:lnTo>
                <a:lnTo>
                  <a:pt x="626" y="403"/>
                </a:lnTo>
                <a:lnTo>
                  <a:pt x="626" y="405"/>
                </a:lnTo>
                <a:lnTo>
                  <a:pt x="625" y="407"/>
                </a:lnTo>
                <a:lnTo>
                  <a:pt x="623" y="410"/>
                </a:lnTo>
                <a:lnTo>
                  <a:pt x="622" y="412"/>
                </a:lnTo>
                <a:lnTo>
                  <a:pt x="622" y="413"/>
                </a:lnTo>
                <a:lnTo>
                  <a:pt x="621" y="415"/>
                </a:lnTo>
                <a:lnTo>
                  <a:pt x="621" y="417"/>
                </a:lnTo>
                <a:lnTo>
                  <a:pt x="620" y="418"/>
                </a:lnTo>
                <a:lnTo>
                  <a:pt x="620" y="420"/>
                </a:lnTo>
                <a:lnTo>
                  <a:pt x="620" y="421"/>
                </a:lnTo>
                <a:lnTo>
                  <a:pt x="620" y="423"/>
                </a:lnTo>
                <a:lnTo>
                  <a:pt x="620" y="426"/>
                </a:lnTo>
                <a:lnTo>
                  <a:pt x="620" y="429"/>
                </a:lnTo>
                <a:lnTo>
                  <a:pt x="620" y="432"/>
                </a:lnTo>
                <a:lnTo>
                  <a:pt x="621" y="436"/>
                </a:lnTo>
                <a:lnTo>
                  <a:pt x="621" y="442"/>
                </a:lnTo>
                <a:lnTo>
                  <a:pt x="622" y="447"/>
                </a:lnTo>
                <a:lnTo>
                  <a:pt x="622" y="449"/>
                </a:lnTo>
                <a:lnTo>
                  <a:pt x="624" y="457"/>
                </a:lnTo>
                <a:lnTo>
                  <a:pt x="624" y="459"/>
                </a:lnTo>
                <a:lnTo>
                  <a:pt x="624" y="461"/>
                </a:lnTo>
                <a:lnTo>
                  <a:pt x="624" y="463"/>
                </a:lnTo>
                <a:lnTo>
                  <a:pt x="624" y="465"/>
                </a:lnTo>
                <a:lnTo>
                  <a:pt x="624" y="467"/>
                </a:lnTo>
                <a:lnTo>
                  <a:pt x="624" y="469"/>
                </a:lnTo>
                <a:lnTo>
                  <a:pt x="623" y="472"/>
                </a:lnTo>
                <a:lnTo>
                  <a:pt x="621" y="481"/>
                </a:lnTo>
                <a:lnTo>
                  <a:pt x="621" y="482"/>
                </a:lnTo>
                <a:lnTo>
                  <a:pt x="620" y="485"/>
                </a:lnTo>
                <a:lnTo>
                  <a:pt x="620" y="486"/>
                </a:lnTo>
                <a:lnTo>
                  <a:pt x="619" y="489"/>
                </a:lnTo>
                <a:lnTo>
                  <a:pt x="619" y="491"/>
                </a:lnTo>
                <a:lnTo>
                  <a:pt x="619" y="493"/>
                </a:lnTo>
                <a:lnTo>
                  <a:pt x="619" y="496"/>
                </a:lnTo>
                <a:lnTo>
                  <a:pt x="619" y="501"/>
                </a:lnTo>
                <a:lnTo>
                  <a:pt x="619" y="502"/>
                </a:lnTo>
                <a:lnTo>
                  <a:pt x="619" y="503"/>
                </a:lnTo>
                <a:lnTo>
                  <a:pt x="619" y="504"/>
                </a:lnTo>
                <a:lnTo>
                  <a:pt x="618" y="505"/>
                </a:lnTo>
                <a:lnTo>
                  <a:pt x="617" y="508"/>
                </a:lnTo>
                <a:lnTo>
                  <a:pt x="616" y="511"/>
                </a:lnTo>
                <a:lnTo>
                  <a:pt x="614" y="517"/>
                </a:lnTo>
                <a:lnTo>
                  <a:pt x="613" y="522"/>
                </a:lnTo>
                <a:lnTo>
                  <a:pt x="612" y="524"/>
                </a:lnTo>
                <a:lnTo>
                  <a:pt x="612" y="526"/>
                </a:lnTo>
                <a:lnTo>
                  <a:pt x="612" y="528"/>
                </a:lnTo>
                <a:lnTo>
                  <a:pt x="611" y="531"/>
                </a:lnTo>
                <a:lnTo>
                  <a:pt x="611" y="533"/>
                </a:lnTo>
                <a:lnTo>
                  <a:pt x="611" y="535"/>
                </a:lnTo>
                <a:lnTo>
                  <a:pt x="611" y="536"/>
                </a:lnTo>
                <a:lnTo>
                  <a:pt x="612" y="538"/>
                </a:lnTo>
                <a:lnTo>
                  <a:pt x="612" y="539"/>
                </a:lnTo>
                <a:lnTo>
                  <a:pt x="612" y="540"/>
                </a:lnTo>
                <a:lnTo>
                  <a:pt x="613" y="541"/>
                </a:lnTo>
                <a:lnTo>
                  <a:pt x="615" y="544"/>
                </a:lnTo>
                <a:lnTo>
                  <a:pt x="616" y="545"/>
                </a:lnTo>
                <a:lnTo>
                  <a:pt x="616" y="546"/>
                </a:lnTo>
                <a:lnTo>
                  <a:pt x="617" y="547"/>
                </a:lnTo>
                <a:lnTo>
                  <a:pt x="617" y="548"/>
                </a:lnTo>
                <a:lnTo>
                  <a:pt x="617" y="550"/>
                </a:lnTo>
                <a:lnTo>
                  <a:pt x="617" y="551"/>
                </a:lnTo>
                <a:lnTo>
                  <a:pt x="616" y="552"/>
                </a:lnTo>
                <a:lnTo>
                  <a:pt x="616" y="553"/>
                </a:lnTo>
                <a:lnTo>
                  <a:pt x="615" y="554"/>
                </a:lnTo>
                <a:lnTo>
                  <a:pt x="614" y="555"/>
                </a:lnTo>
                <a:lnTo>
                  <a:pt x="612" y="556"/>
                </a:lnTo>
                <a:lnTo>
                  <a:pt x="611" y="557"/>
                </a:lnTo>
                <a:lnTo>
                  <a:pt x="610" y="557"/>
                </a:lnTo>
                <a:lnTo>
                  <a:pt x="609" y="557"/>
                </a:lnTo>
                <a:lnTo>
                  <a:pt x="607" y="557"/>
                </a:lnTo>
                <a:lnTo>
                  <a:pt x="604" y="557"/>
                </a:lnTo>
                <a:lnTo>
                  <a:pt x="602" y="556"/>
                </a:lnTo>
                <a:lnTo>
                  <a:pt x="595" y="555"/>
                </a:lnTo>
                <a:lnTo>
                  <a:pt x="591" y="553"/>
                </a:lnTo>
                <a:lnTo>
                  <a:pt x="589" y="553"/>
                </a:lnTo>
                <a:lnTo>
                  <a:pt x="587" y="552"/>
                </a:lnTo>
                <a:lnTo>
                  <a:pt x="582" y="550"/>
                </a:lnTo>
                <a:lnTo>
                  <a:pt x="581" y="550"/>
                </a:lnTo>
                <a:lnTo>
                  <a:pt x="578" y="548"/>
                </a:lnTo>
                <a:lnTo>
                  <a:pt x="577" y="548"/>
                </a:lnTo>
                <a:lnTo>
                  <a:pt x="575" y="547"/>
                </a:lnTo>
                <a:lnTo>
                  <a:pt x="573" y="547"/>
                </a:lnTo>
                <a:lnTo>
                  <a:pt x="567" y="546"/>
                </a:lnTo>
                <a:lnTo>
                  <a:pt x="563" y="545"/>
                </a:lnTo>
                <a:lnTo>
                  <a:pt x="561" y="545"/>
                </a:lnTo>
                <a:lnTo>
                  <a:pt x="560" y="545"/>
                </a:lnTo>
                <a:lnTo>
                  <a:pt x="558" y="545"/>
                </a:lnTo>
                <a:lnTo>
                  <a:pt x="557" y="545"/>
                </a:lnTo>
                <a:lnTo>
                  <a:pt x="555" y="545"/>
                </a:lnTo>
                <a:lnTo>
                  <a:pt x="554" y="545"/>
                </a:lnTo>
                <a:lnTo>
                  <a:pt x="553" y="546"/>
                </a:lnTo>
                <a:lnTo>
                  <a:pt x="552" y="546"/>
                </a:lnTo>
                <a:lnTo>
                  <a:pt x="551" y="546"/>
                </a:lnTo>
                <a:lnTo>
                  <a:pt x="551" y="547"/>
                </a:lnTo>
                <a:lnTo>
                  <a:pt x="550" y="548"/>
                </a:lnTo>
                <a:lnTo>
                  <a:pt x="549" y="548"/>
                </a:lnTo>
                <a:lnTo>
                  <a:pt x="548" y="549"/>
                </a:lnTo>
                <a:lnTo>
                  <a:pt x="548" y="551"/>
                </a:lnTo>
                <a:lnTo>
                  <a:pt x="547" y="552"/>
                </a:lnTo>
                <a:lnTo>
                  <a:pt x="547" y="553"/>
                </a:lnTo>
                <a:lnTo>
                  <a:pt x="546" y="558"/>
                </a:lnTo>
                <a:lnTo>
                  <a:pt x="545" y="565"/>
                </a:lnTo>
                <a:lnTo>
                  <a:pt x="544" y="567"/>
                </a:lnTo>
                <a:lnTo>
                  <a:pt x="544" y="571"/>
                </a:lnTo>
                <a:lnTo>
                  <a:pt x="543" y="573"/>
                </a:lnTo>
                <a:lnTo>
                  <a:pt x="543" y="574"/>
                </a:lnTo>
                <a:lnTo>
                  <a:pt x="542" y="575"/>
                </a:lnTo>
                <a:lnTo>
                  <a:pt x="542" y="576"/>
                </a:lnTo>
                <a:lnTo>
                  <a:pt x="541" y="578"/>
                </a:lnTo>
                <a:lnTo>
                  <a:pt x="539" y="580"/>
                </a:lnTo>
                <a:lnTo>
                  <a:pt x="537" y="582"/>
                </a:lnTo>
                <a:lnTo>
                  <a:pt x="535" y="585"/>
                </a:lnTo>
                <a:lnTo>
                  <a:pt x="534" y="586"/>
                </a:lnTo>
                <a:lnTo>
                  <a:pt x="532" y="588"/>
                </a:lnTo>
                <a:lnTo>
                  <a:pt x="531" y="589"/>
                </a:lnTo>
                <a:lnTo>
                  <a:pt x="529" y="590"/>
                </a:lnTo>
                <a:lnTo>
                  <a:pt x="525" y="593"/>
                </a:lnTo>
                <a:lnTo>
                  <a:pt x="520" y="597"/>
                </a:lnTo>
                <a:lnTo>
                  <a:pt x="518" y="598"/>
                </a:lnTo>
                <a:lnTo>
                  <a:pt x="517" y="600"/>
                </a:lnTo>
                <a:lnTo>
                  <a:pt x="516" y="601"/>
                </a:lnTo>
                <a:lnTo>
                  <a:pt x="515" y="602"/>
                </a:lnTo>
                <a:lnTo>
                  <a:pt x="514" y="604"/>
                </a:lnTo>
                <a:lnTo>
                  <a:pt x="512" y="606"/>
                </a:lnTo>
                <a:lnTo>
                  <a:pt x="511" y="609"/>
                </a:lnTo>
                <a:lnTo>
                  <a:pt x="510" y="611"/>
                </a:lnTo>
                <a:lnTo>
                  <a:pt x="509" y="614"/>
                </a:lnTo>
                <a:lnTo>
                  <a:pt x="508" y="618"/>
                </a:lnTo>
                <a:lnTo>
                  <a:pt x="507" y="620"/>
                </a:lnTo>
                <a:lnTo>
                  <a:pt x="507" y="622"/>
                </a:lnTo>
                <a:lnTo>
                  <a:pt x="507" y="624"/>
                </a:lnTo>
                <a:lnTo>
                  <a:pt x="506" y="626"/>
                </a:lnTo>
                <a:lnTo>
                  <a:pt x="506" y="627"/>
                </a:lnTo>
                <a:lnTo>
                  <a:pt x="506" y="629"/>
                </a:lnTo>
                <a:lnTo>
                  <a:pt x="507" y="637"/>
                </a:lnTo>
                <a:lnTo>
                  <a:pt x="507" y="640"/>
                </a:lnTo>
                <a:lnTo>
                  <a:pt x="507" y="642"/>
                </a:lnTo>
                <a:lnTo>
                  <a:pt x="507" y="645"/>
                </a:lnTo>
                <a:lnTo>
                  <a:pt x="506" y="652"/>
                </a:lnTo>
                <a:lnTo>
                  <a:pt x="506" y="657"/>
                </a:lnTo>
                <a:lnTo>
                  <a:pt x="506" y="658"/>
                </a:lnTo>
                <a:lnTo>
                  <a:pt x="506" y="660"/>
                </a:lnTo>
                <a:lnTo>
                  <a:pt x="505" y="661"/>
                </a:lnTo>
                <a:lnTo>
                  <a:pt x="505" y="663"/>
                </a:lnTo>
                <a:lnTo>
                  <a:pt x="504" y="664"/>
                </a:lnTo>
                <a:lnTo>
                  <a:pt x="504" y="666"/>
                </a:lnTo>
                <a:lnTo>
                  <a:pt x="503" y="667"/>
                </a:lnTo>
                <a:lnTo>
                  <a:pt x="502" y="668"/>
                </a:lnTo>
                <a:lnTo>
                  <a:pt x="501" y="670"/>
                </a:lnTo>
                <a:lnTo>
                  <a:pt x="500" y="671"/>
                </a:lnTo>
                <a:lnTo>
                  <a:pt x="500" y="671"/>
                </a:lnTo>
                <a:lnTo>
                  <a:pt x="499" y="672"/>
                </a:lnTo>
                <a:lnTo>
                  <a:pt x="498" y="672"/>
                </a:lnTo>
                <a:lnTo>
                  <a:pt x="498" y="672"/>
                </a:lnTo>
                <a:lnTo>
                  <a:pt x="497" y="673"/>
                </a:lnTo>
                <a:lnTo>
                  <a:pt x="496" y="673"/>
                </a:lnTo>
                <a:lnTo>
                  <a:pt x="495" y="673"/>
                </a:lnTo>
                <a:lnTo>
                  <a:pt x="494" y="673"/>
                </a:lnTo>
                <a:lnTo>
                  <a:pt x="492" y="674"/>
                </a:lnTo>
                <a:lnTo>
                  <a:pt x="491" y="674"/>
                </a:lnTo>
                <a:lnTo>
                  <a:pt x="490" y="673"/>
                </a:lnTo>
                <a:lnTo>
                  <a:pt x="489" y="673"/>
                </a:lnTo>
                <a:lnTo>
                  <a:pt x="488" y="673"/>
                </a:lnTo>
                <a:lnTo>
                  <a:pt x="487" y="673"/>
                </a:lnTo>
                <a:lnTo>
                  <a:pt x="486" y="672"/>
                </a:lnTo>
                <a:lnTo>
                  <a:pt x="486" y="672"/>
                </a:lnTo>
                <a:lnTo>
                  <a:pt x="485" y="671"/>
                </a:lnTo>
                <a:lnTo>
                  <a:pt x="484" y="670"/>
                </a:lnTo>
                <a:lnTo>
                  <a:pt x="483" y="670"/>
                </a:lnTo>
                <a:lnTo>
                  <a:pt x="482" y="668"/>
                </a:lnTo>
                <a:lnTo>
                  <a:pt x="479" y="664"/>
                </a:lnTo>
                <a:lnTo>
                  <a:pt x="478" y="663"/>
                </a:lnTo>
                <a:lnTo>
                  <a:pt x="477" y="662"/>
                </a:lnTo>
                <a:lnTo>
                  <a:pt x="476" y="661"/>
                </a:lnTo>
                <a:lnTo>
                  <a:pt x="474" y="660"/>
                </a:lnTo>
                <a:lnTo>
                  <a:pt x="473" y="660"/>
                </a:lnTo>
                <a:lnTo>
                  <a:pt x="471" y="659"/>
                </a:lnTo>
                <a:lnTo>
                  <a:pt x="470" y="658"/>
                </a:lnTo>
                <a:lnTo>
                  <a:pt x="469" y="658"/>
                </a:lnTo>
                <a:lnTo>
                  <a:pt x="468" y="657"/>
                </a:lnTo>
                <a:lnTo>
                  <a:pt x="467" y="656"/>
                </a:lnTo>
                <a:lnTo>
                  <a:pt x="466" y="655"/>
                </a:lnTo>
                <a:lnTo>
                  <a:pt x="466" y="654"/>
                </a:lnTo>
                <a:lnTo>
                  <a:pt x="463" y="651"/>
                </a:lnTo>
                <a:lnTo>
                  <a:pt x="462" y="650"/>
                </a:lnTo>
                <a:lnTo>
                  <a:pt x="461" y="649"/>
                </a:lnTo>
                <a:lnTo>
                  <a:pt x="461" y="648"/>
                </a:lnTo>
                <a:lnTo>
                  <a:pt x="460" y="648"/>
                </a:lnTo>
                <a:lnTo>
                  <a:pt x="459" y="648"/>
                </a:lnTo>
                <a:lnTo>
                  <a:pt x="458" y="647"/>
                </a:lnTo>
                <a:lnTo>
                  <a:pt x="457" y="648"/>
                </a:lnTo>
                <a:lnTo>
                  <a:pt x="456" y="648"/>
                </a:lnTo>
                <a:lnTo>
                  <a:pt x="455" y="648"/>
                </a:lnTo>
                <a:lnTo>
                  <a:pt x="454" y="649"/>
                </a:lnTo>
                <a:lnTo>
                  <a:pt x="445" y="654"/>
                </a:lnTo>
                <a:lnTo>
                  <a:pt x="444" y="655"/>
                </a:lnTo>
                <a:lnTo>
                  <a:pt x="442" y="656"/>
                </a:lnTo>
                <a:lnTo>
                  <a:pt x="441" y="656"/>
                </a:lnTo>
                <a:lnTo>
                  <a:pt x="440" y="657"/>
                </a:lnTo>
                <a:lnTo>
                  <a:pt x="439" y="657"/>
                </a:lnTo>
                <a:lnTo>
                  <a:pt x="438" y="657"/>
                </a:lnTo>
                <a:lnTo>
                  <a:pt x="437" y="657"/>
                </a:lnTo>
                <a:lnTo>
                  <a:pt x="436" y="657"/>
                </a:lnTo>
                <a:lnTo>
                  <a:pt x="435" y="657"/>
                </a:lnTo>
                <a:lnTo>
                  <a:pt x="434" y="656"/>
                </a:lnTo>
                <a:lnTo>
                  <a:pt x="430" y="655"/>
                </a:lnTo>
                <a:lnTo>
                  <a:pt x="424" y="653"/>
                </a:lnTo>
                <a:lnTo>
                  <a:pt x="422" y="652"/>
                </a:lnTo>
                <a:lnTo>
                  <a:pt x="417" y="650"/>
                </a:lnTo>
                <a:lnTo>
                  <a:pt x="415" y="649"/>
                </a:lnTo>
                <a:lnTo>
                  <a:pt x="414" y="648"/>
                </a:lnTo>
                <a:lnTo>
                  <a:pt x="413" y="648"/>
                </a:lnTo>
                <a:lnTo>
                  <a:pt x="412" y="647"/>
                </a:lnTo>
                <a:lnTo>
                  <a:pt x="411" y="646"/>
                </a:lnTo>
                <a:lnTo>
                  <a:pt x="409" y="643"/>
                </a:lnTo>
                <a:lnTo>
                  <a:pt x="407" y="642"/>
                </a:lnTo>
                <a:lnTo>
                  <a:pt x="403" y="638"/>
                </a:lnTo>
                <a:lnTo>
                  <a:pt x="401" y="636"/>
                </a:lnTo>
                <a:lnTo>
                  <a:pt x="400" y="635"/>
                </a:lnTo>
                <a:lnTo>
                  <a:pt x="399" y="634"/>
                </a:lnTo>
                <a:lnTo>
                  <a:pt x="398" y="634"/>
                </a:lnTo>
                <a:lnTo>
                  <a:pt x="398" y="634"/>
                </a:lnTo>
                <a:lnTo>
                  <a:pt x="396" y="634"/>
                </a:lnTo>
                <a:lnTo>
                  <a:pt x="396" y="634"/>
                </a:lnTo>
                <a:lnTo>
                  <a:pt x="395" y="634"/>
                </a:lnTo>
                <a:lnTo>
                  <a:pt x="394" y="635"/>
                </a:lnTo>
                <a:lnTo>
                  <a:pt x="393" y="635"/>
                </a:lnTo>
                <a:lnTo>
                  <a:pt x="393" y="636"/>
                </a:lnTo>
                <a:lnTo>
                  <a:pt x="392" y="636"/>
                </a:lnTo>
                <a:lnTo>
                  <a:pt x="392" y="637"/>
                </a:lnTo>
                <a:lnTo>
                  <a:pt x="391" y="637"/>
                </a:lnTo>
                <a:lnTo>
                  <a:pt x="391" y="638"/>
                </a:lnTo>
                <a:lnTo>
                  <a:pt x="391" y="639"/>
                </a:lnTo>
                <a:lnTo>
                  <a:pt x="391" y="644"/>
                </a:lnTo>
                <a:lnTo>
                  <a:pt x="390" y="646"/>
                </a:lnTo>
                <a:lnTo>
                  <a:pt x="390" y="648"/>
                </a:lnTo>
                <a:lnTo>
                  <a:pt x="389" y="651"/>
                </a:lnTo>
                <a:lnTo>
                  <a:pt x="388" y="655"/>
                </a:lnTo>
                <a:lnTo>
                  <a:pt x="388" y="656"/>
                </a:lnTo>
                <a:lnTo>
                  <a:pt x="387" y="658"/>
                </a:lnTo>
                <a:lnTo>
                  <a:pt x="387" y="659"/>
                </a:lnTo>
                <a:lnTo>
                  <a:pt x="386" y="661"/>
                </a:lnTo>
                <a:lnTo>
                  <a:pt x="385" y="662"/>
                </a:lnTo>
                <a:lnTo>
                  <a:pt x="384" y="663"/>
                </a:lnTo>
                <a:lnTo>
                  <a:pt x="383" y="664"/>
                </a:lnTo>
                <a:lnTo>
                  <a:pt x="382" y="665"/>
                </a:lnTo>
                <a:lnTo>
                  <a:pt x="381" y="666"/>
                </a:lnTo>
                <a:lnTo>
                  <a:pt x="381" y="667"/>
                </a:lnTo>
                <a:lnTo>
                  <a:pt x="380" y="667"/>
                </a:lnTo>
                <a:lnTo>
                  <a:pt x="379" y="667"/>
                </a:lnTo>
                <a:lnTo>
                  <a:pt x="378" y="668"/>
                </a:lnTo>
                <a:lnTo>
                  <a:pt x="377" y="668"/>
                </a:lnTo>
                <a:lnTo>
                  <a:pt x="372" y="668"/>
                </a:lnTo>
                <a:lnTo>
                  <a:pt x="370" y="669"/>
                </a:lnTo>
                <a:lnTo>
                  <a:pt x="368" y="669"/>
                </a:lnTo>
                <a:lnTo>
                  <a:pt x="367" y="669"/>
                </a:lnTo>
                <a:lnTo>
                  <a:pt x="367" y="670"/>
                </a:lnTo>
                <a:lnTo>
                  <a:pt x="366" y="670"/>
                </a:lnTo>
                <a:lnTo>
                  <a:pt x="365" y="671"/>
                </a:lnTo>
                <a:lnTo>
                  <a:pt x="365" y="671"/>
                </a:lnTo>
                <a:lnTo>
                  <a:pt x="364" y="673"/>
                </a:lnTo>
                <a:lnTo>
                  <a:pt x="363" y="675"/>
                </a:lnTo>
                <a:lnTo>
                  <a:pt x="362" y="677"/>
                </a:lnTo>
                <a:lnTo>
                  <a:pt x="362" y="677"/>
                </a:lnTo>
                <a:lnTo>
                  <a:pt x="362" y="678"/>
                </a:lnTo>
                <a:lnTo>
                  <a:pt x="361" y="679"/>
                </a:lnTo>
                <a:lnTo>
                  <a:pt x="360" y="679"/>
                </a:lnTo>
                <a:lnTo>
                  <a:pt x="359" y="680"/>
                </a:lnTo>
                <a:lnTo>
                  <a:pt x="358" y="680"/>
                </a:lnTo>
                <a:lnTo>
                  <a:pt x="356" y="681"/>
                </a:lnTo>
                <a:lnTo>
                  <a:pt x="354" y="682"/>
                </a:lnTo>
                <a:lnTo>
                  <a:pt x="353" y="682"/>
                </a:lnTo>
                <a:lnTo>
                  <a:pt x="352" y="682"/>
                </a:lnTo>
                <a:lnTo>
                  <a:pt x="351" y="683"/>
                </a:lnTo>
                <a:lnTo>
                  <a:pt x="350" y="684"/>
                </a:lnTo>
                <a:lnTo>
                  <a:pt x="349" y="684"/>
                </a:lnTo>
                <a:lnTo>
                  <a:pt x="346" y="687"/>
                </a:lnTo>
                <a:lnTo>
                  <a:pt x="345" y="688"/>
                </a:lnTo>
                <a:lnTo>
                  <a:pt x="344" y="689"/>
                </a:lnTo>
                <a:lnTo>
                  <a:pt x="343" y="690"/>
                </a:lnTo>
                <a:lnTo>
                  <a:pt x="342" y="690"/>
                </a:lnTo>
                <a:lnTo>
                  <a:pt x="340" y="690"/>
                </a:lnTo>
                <a:lnTo>
                  <a:pt x="339" y="690"/>
                </a:lnTo>
                <a:lnTo>
                  <a:pt x="339" y="690"/>
                </a:lnTo>
                <a:lnTo>
                  <a:pt x="338" y="690"/>
                </a:lnTo>
                <a:lnTo>
                  <a:pt x="337" y="689"/>
                </a:lnTo>
                <a:lnTo>
                  <a:pt x="333" y="688"/>
                </a:lnTo>
                <a:lnTo>
                  <a:pt x="328" y="685"/>
                </a:lnTo>
                <a:lnTo>
                  <a:pt x="324" y="683"/>
                </a:lnTo>
                <a:lnTo>
                  <a:pt x="313" y="678"/>
                </a:lnTo>
                <a:lnTo>
                  <a:pt x="311" y="677"/>
                </a:lnTo>
                <a:lnTo>
                  <a:pt x="309" y="676"/>
                </a:lnTo>
                <a:lnTo>
                  <a:pt x="308" y="676"/>
                </a:lnTo>
                <a:lnTo>
                  <a:pt x="307" y="675"/>
                </a:lnTo>
                <a:lnTo>
                  <a:pt x="302" y="675"/>
                </a:lnTo>
                <a:lnTo>
                  <a:pt x="299" y="674"/>
                </a:lnTo>
                <a:lnTo>
                  <a:pt x="297" y="674"/>
                </a:lnTo>
                <a:lnTo>
                  <a:pt x="291" y="671"/>
                </a:lnTo>
                <a:lnTo>
                  <a:pt x="284" y="669"/>
                </a:lnTo>
                <a:lnTo>
                  <a:pt x="280" y="668"/>
                </a:lnTo>
                <a:lnTo>
                  <a:pt x="279" y="668"/>
                </a:lnTo>
                <a:lnTo>
                  <a:pt x="277" y="667"/>
                </a:lnTo>
                <a:lnTo>
                  <a:pt x="274" y="667"/>
                </a:lnTo>
                <a:lnTo>
                  <a:pt x="269" y="667"/>
                </a:lnTo>
                <a:lnTo>
                  <a:pt x="268" y="667"/>
                </a:lnTo>
                <a:lnTo>
                  <a:pt x="266" y="667"/>
                </a:lnTo>
                <a:lnTo>
                  <a:pt x="260" y="666"/>
                </a:lnTo>
                <a:lnTo>
                  <a:pt x="258" y="665"/>
                </a:lnTo>
                <a:lnTo>
                  <a:pt x="254" y="665"/>
                </a:lnTo>
                <a:lnTo>
                  <a:pt x="253" y="665"/>
                </a:lnTo>
                <a:lnTo>
                  <a:pt x="251" y="665"/>
                </a:lnTo>
                <a:lnTo>
                  <a:pt x="246" y="666"/>
                </a:lnTo>
                <a:lnTo>
                  <a:pt x="244" y="666"/>
                </a:lnTo>
                <a:lnTo>
                  <a:pt x="242" y="666"/>
                </a:lnTo>
                <a:lnTo>
                  <a:pt x="241" y="666"/>
                </a:lnTo>
                <a:lnTo>
                  <a:pt x="240" y="666"/>
                </a:lnTo>
                <a:lnTo>
                  <a:pt x="239" y="666"/>
                </a:lnTo>
                <a:lnTo>
                  <a:pt x="238" y="665"/>
                </a:lnTo>
                <a:lnTo>
                  <a:pt x="235" y="664"/>
                </a:lnTo>
                <a:lnTo>
                  <a:pt x="234" y="663"/>
                </a:lnTo>
                <a:lnTo>
                  <a:pt x="231" y="663"/>
                </a:lnTo>
                <a:lnTo>
                  <a:pt x="227" y="662"/>
                </a:lnTo>
                <a:lnTo>
                  <a:pt x="226" y="661"/>
                </a:lnTo>
                <a:lnTo>
                  <a:pt x="225" y="661"/>
                </a:lnTo>
                <a:lnTo>
                  <a:pt x="224" y="661"/>
                </a:lnTo>
                <a:lnTo>
                  <a:pt x="222" y="659"/>
                </a:lnTo>
                <a:lnTo>
                  <a:pt x="219" y="656"/>
                </a:lnTo>
                <a:lnTo>
                  <a:pt x="218" y="655"/>
                </a:lnTo>
                <a:lnTo>
                  <a:pt x="217" y="655"/>
                </a:lnTo>
                <a:lnTo>
                  <a:pt x="216" y="653"/>
                </a:lnTo>
                <a:lnTo>
                  <a:pt x="215" y="652"/>
                </a:lnTo>
                <a:lnTo>
                  <a:pt x="215" y="651"/>
                </a:lnTo>
                <a:lnTo>
                  <a:pt x="214" y="650"/>
                </a:lnTo>
                <a:lnTo>
                  <a:pt x="213" y="647"/>
                </a:lnTo>
                <a:lnTo>
                  <a:pt x="212" y="646"/>
                </a:lnTo>
                <a:lnTo>
                  <a:pt x="212" y="645"/>
                </a:lnTo>
                <a:lnTo>
                  <a:pt x="211" y="645"/>
                </a:lnTo>
                <a:lnTo>
                  <a:pt x="211" y="644"/>
                </a:lnTo>
                <a:lnTo>
                  <a:pt x="209" y="642"/>
                </a:lnTo>
                <a:lnTo>
                  <a:pt x="208" y="641"/>
                </a:lnTo>
                <a:lnTo>
                  <a:pt x="207" y="640"/>
                </a:lnTo>
                <a:lnTo>
                  <a:pt x="206" y="639"/>
                </a:lnTo>
                <a:lnTo>
                  <a:pt x="205" y="638"/>
                </a:lnTo>
                <a:lnTo>
                  <a:pt x="205" y="637"/>
                </a:lnTo>
                <a:lnTo>
                  <a:pt x="204" y="636"/>
                </a:lnTo>
                <a:lnTo>
                  <a:pt x="204" y="635"/>
                </a:lnTo>
                <a:lnTo>
                  <a:pt x="204" y="634"/>
                </a:lnTo>
                <a:lnTo>
                  <a:pt x="204" y="634"/>
                </a:lnTo>
                <a:lnTo>
                  <a:pt x="205" y="633"/>
                </a:lnTo>
                <a:lnTo>
                  <a:pt x="205" y="632"/>
                </a:lnTo>
                <a:lnTo>
                  <a:pt x="205" y="631"/>
                </a:lnTo>
                <a:lnTo>
                  <a:pt x="206" y="630"/>
                </a:lnTo>
                <a:lnTo>
                  <a:pt x="207" y="630"/>
                </a:lnTo>
                <a:lnTo>
                  <a:pt x="207" y="629"/>
                </a:lnTo>
                <a:lnTo>
                  <a:pt x="209" y="628"/>
                </a:lnTo>
                <a:lnTo>
                  <a:pt x="210" y="627"/>
                </a:lnTo>
                <a:lnTo>
                  <a:pt x="211" y="626"/>
                </a:lnTo>
                <a:lnTo>
                  <a:pt x="215" y="625"/>
                </a:lnTo>
                <a:lnTo>
                  <a:pt x="216" y="624"/>
                </a:lnTo>
                <a:lnTo>
                  <a:pt x="216" y="624"/>
                </a:lnTo>
                <a:lnTo>
                  <a:pt x="217" y="623"/>
                </a:lnTo>
                <a:lnTo>
                  <a:pt x="217" y="622"/>
                </a:lnTo>
                <a:lnTo>
                  <a:pt x="218" y="622"/>
                </a:lnTo>
                <a:lnTo>
                  <a:pt x="218" y="621"/>
                </a:lnTo>
                <a:lnTo>
                  <a:pt x="219" y="620"/>
                </a:lnTo>
                <a:lnTo>
                  <a:pt x="219" y="618"/>
                </a:lnTo>
                <a:lnTo>
                  <a:pt x="219" y="617"/>
                </a:lnTo>
                <a:lnTo>
                  <a:pt x="219" y="616"/>
                </a:lnTo>
                <a:lnTo>
                  <a:pt x="218" y="615"/>
                </a:lnTo>
                <a:lnTo>
                  <a:pt x="218" y="614"/>
                </a:lnTo>
                <a:lnTo>
                  <a:pt x="217" y="614"/>
                </a:lnTo>
                <a:lnTo>
                  <a:pt x="217" y="613"/>
                </a:lnTo>
                <a:lnTo>
                  <a:pt x="216" y="612"/>
                </a:lnTo>
                <a:lnTo>
                  <a:pt x="212" y="609"/>
                </a:lnTo>
                <a:lnTo>
                  <a:pt x="210" y="608"/>
                </a:lnTo>
                <a:lnTo>
                  <a:pt x="209" y="607"/>
                </a:lnTo>
                <a:lnTo>
                  <a:pt x="208" y="605"/>
                </a:lnTo>
                <a:lnTo>
                  <a:pt x="205" y="601"/>
                </a:lnTo>
                <a:lnTo>
                  <a:pt x="203" y="599"/>
                </a:lnTo>
                <a:lnTo>
                  <a:pt x="201" y="597"/>
                </a:lnTo>
                <a:lnTo>
                  <a:pt x="200" y="595"/>
                </a:lnTo>
                <a:lnTo>
                  <a:pt x="198" y="594"/>
                </a:lnTo>
                <a:lnTo>
                  <a:pt x="197" y="593"/>
                </a:lnTo>
                <a:lnTo>
                  <a:pt x="196" y="592"/>
                </a:lnTo>
                <a:lnTo>
                  <a:pt x="195" y="591"/>
                </a:lnTo>
                <a:lnTo>
                  <a:pt x="194" y="591"/>
                </a:lnTo>
                <a:lnTo>
                  <a:pt x="193" y="590"/>
                </a:lnTo>
                <a:lnTo>
                  <a:pt x="190" y="589"/>
                </a:lnTo>
                <a:lnTo>
                  <a:pt x="186" y="588"/>
                </a:lnTo>
                <a:lnTo>
                  <a:pt x="184" y="587"/>
                </a:lnTo>
                <a:lnTo>
                  <a:pt x="182" y="586"/>
                </a:lnTo>
                <a:lnTo>
                  <a:pt x="180" y="585"/>
                </a:lnTo>
                <a:lnTo>
                  <a:pt x="178" y="584"/>
                </a:lnTo>
                <a:lnTo>
                  <a:pt x="177" y="584"/>
                </a:lnTo>
                <a:lnTo>
                  <a:pt x="172" y="580"/>
                </a:lnTo>
                <a:lnTo>
                  <a:pt x="171" y="579"/>
                </a:lnTo>
                <a:lnTo>
                  <a:pt x="170" y="578"/>
                </a:lnTo>
                <a:lnTo>
                  <a:pt x="168" y="577"/>
                </a:lnTo>
                <a:lnTo>
                  <a:pt x="167" y="575"/>
                </a:lnTo>
                <a:lnTo>
                  <a:pt x="165" y="573"/>
                </a:lnTo>
                <a:lnTo>
                  <a:pt x="159" y="566"/>
                </a:lnTo>
                <a:lnTo>
                  <a:pt x="156" y="564"/>
                </a:lnTo>
                <a:lnTo>
                  <a:pt x="154" y="562"/>
                </a:lnTo>
                <a:lnTo>
                  <a:pt x="152" y="560"/>
                </a:lnTo>
                <a:lnTo>
                  <a:pt x="150" y="559"/>
                </a:lnTo>
                <a:lnTo>
                  <a:pt x="148" y="557"/>
                </a:lnTo>
                <a:lnTo>
                  <a:pt x="146" y="555"/>
                </a:lnTo>
                <a:lnTo>
                  <a:pt x="144" y="554"/>
                </a:lnTo>
                <a:lnTo>
                  <a:pt x="142" y="553"/>
                </a:lnTo>
                <a:lnTo>
                  <a:pt x="140" y="552"/>
                </a:lnTo>
                <a:lnTo>
                  <a:pt x="138" y="551"/>
                </a:lnTo>
                <a:lnTo>
                  <a:pt x="136" y="550"/>
                </a:lnTo>
                <a:lnTo>
                  <a:pt x="134" y="549"/>
                </a:lnTo>
                <a:lnTo>
                  <a:pt x="125" y="547"/>
                </a:lnTo>
                <a:lnTo>
                  <a:pt x="123" y="546"/>
                </a:lnTo>
                <a:lnTo>
                  <a:pt x="121" y="545"/>
                </a:lnTo>
                <a:lnTo>
                  <a:pt x="120" y="545"/>
                </a:lnTo>
                <a:lnTo>
                  <a:pt x="118" y="544"/>
                </a:lnTo>
                <a:lnTo>
                  <a:pt x="117" y="543"/>
                </a:lnTo>
                <a:lnTo>
                  <a:pt x="117" y="543"/>
                </a:lnTo>
                <a:lnTo>
                  <a:pt x="116" y="542"/>
                </a:lnTo>
                <a:lnTo>
                  <a:pt x="115" y="541"/>
                </a:lnTo>
                <a:lnTo>
                  <a:pt x="115" y="539"/>
                </a:lnTo>
                <a:lnTo>
                  <a:pt x="114" y="537"/>
                </a:lnTo>
                <a:lnTo>
                  <a:pt x="114" y="536"/>
                </a:lnTo>
                <a:lnTo>
                  <a:pt x="113" y="532"/>
                </a:lnTo>
                <a:lnTo>
                  <a:pt x="113" y="530"/>
                </a:lnTo>
                <a:lnTo>
                  <a:pt x="113" y="529"/>
                </a:lnTo>
                <a:lnTo>
                  <a:pt x="112" y="527"/>
                </a:lnTo>
                <a:lnTo>
                  <a:pt x="111" y="524"/>
                </a:lnTo>
                <a:lnTo>
                  <a:pt x="108" y="518"/>
                </a:lnTo>
                <a:lnTo>
                  <a:pt x="107" y="516"/>
                </a:lnTo>
                <a:lnTo>
                  <a:pt x="107" y="514"/>
                </a:lnTo>
                <a:lnTo>
                  <a:pt x="105" y="512"/>
                </a:lnTo>
                <a:lnTo>
                  <a:pt x="105" y="511"/>
                </a:lnTo>
                <a:lnTo>
                  <a:pt x="104" y="511"/>
                </a:lnTo>
                <a:lnTo>
                  <a:pt x="103" y="510"/>
                </a:lnTo>
                <a:lnTo>
                  <a:pt x="103" y="509"/>
                </a:lnTo>
                <a:lnTo>
                  <a:pt x="99" y="507"/>
                </a:lnTo>
                <a:lnTo>
                  <a:pt x="98" y="506"/>
                </a:lnTo>
                <a:lnTo>
                  <a:pt x="97" y="505"/>
                </a:lnTo>
                <a:lnTo>
                  <a:pt x="97" y="504"/>
                </a:lnTo>
                <a:lnTo>
                  <a:pt x="96" y="504"/>
                </a:lnTo>
                <a:lnTo>
                  <a:pt x="95" y="503"/>
                </a:lnTo>
                <a:lnTo>
                  <a:pt x="95" y="501"/>
                </a:lnTo>
                <a:lnTo>
                  <a:pt x="94" y="500"/>
                </a:lnTo>
                <a:lnTo>
                  <a:pt x="93" y="498"/>
                </a:lnTo>
                <a:lnTo>
                  <a:pt x="92" y="496"/>
                </a:lnTo>
                <a:lnTo>
                  <a:pt x="90" y="490"/>
                </a:lnTo>
                <a:lnTo>
                  <a:pt x="88" y="485"/>
                </a:lnTo>
                <a:lnTo>
                  <a:pt x="87" y="482"/>
                </a:lnTo>
                <a:lnTo>
                  <a:pt x="86" y="480"/>
                </a:lnTo>
                <a:lnTo>
                  <a:pt x="85" y="479"/>
                </a:lnTo>
                <a:lnTo>
                  <a:pt x="84" y="477"/>
                </a:lnTo>
                <a:lnTo>
                  <a:pt x="83" y="476"/>
                </a:lnTo>
                <a:lnTo>
                  <a:pt x="82" y="475"/>
                </a:lnTo>
                <a:lnTo>
                  <a:pt x="82" y="475"/>
                </a:lnTo>
                <a:lnTo>
                  <a:pt x="81" y="475"/>
                </a:lnTo>
                <a:lnTo>
                  <a:pt x="80" y="474"/>
                </a:lnTo>
                <a:lnTo>
                  <a:pt x="79" y="474"/>
                </a:lnTo>
                <a:lnTo>
                  <a:pt x="75" y="475"/>
                </a:lnTo>
                <a:lnTo>
                  <a:pt x="72" y="475"/>
                </a:lnTo>
                <a:lnTo>
                  <a:pt x="70" y="475"/>
                </a:lnTo>
                <a:lnTo>
                  <a:pt x="66" y="475"/>
                </a:lnTo>
                <a:lnTo>
                  <a:pt x="65" y="475"/>
                </a:lnTo>
                <a:lnTo>
                  <a:pt x="63" y="475"/>
                </a:lnTo>
                <a:lnTo>
                  <a:pt x="61" y="474"/>
                </a:lnTo>
                <a:lnTo>
                  <a:pt x="60" y="474"/>
                </a:lnTo>
                <a:lnTo>
                  <a:pt x="58" y="473"/>
                </a:lnTo>
                <a:lnTo>
                  <a:pt x="58" y="473"/>
                </a:lnTo>
                <a:lnTo>
                  <a:pt x="57" y="472"/>
                </a:lnTo>
                <a:lnTo>
                  <a:pt x="56" y="471"/>
                </a:lnTo>
                <a:lnTo>
                  <a:pt x="55" y="470"/>
                </a:lnTo>
                <a:lnTo>
                  <a:pt x="51" y="466"/>
                </a:lnTo>
                <a:lnTo>
                  <a:pt x="50" y="465"/>
                </a:lnTo>
                <a:lnTo>
                  <a:pt x="49" y="463"/>
                </a:lnTo>
                <a:lnTo>
                  <a:pt x="47" y="461"/>
                </a:lnTo>
                <a:lnTo>
                  <a:pt x="46" y="458"/>
                </a:lnTo>
                <a:lnTo>
                  <a:pt x="43" y="453"/>
                </a:lnTo>
                <a:lnTo>
                  <a:pt x="42" y="450"/>
                </a:lnTo>
                <a:lnTo>
                  <a:pt x="40" y="444"/>
                </a:lnTo>
                <a:lnTo>
                  <a:pt x="37" y="439"/>
                </a:lnTo>
                <a:lnTo>
                  <a:pt x="36" y="435"/>
                </a:lnTo>
                <a:lnTo>
                  <a:pt x="35" y="434"/>
                </a:lnTo>
                <a:lnTo>
                  <a:pt x="35" y="433"/>
                </a:lnTo>
                <a:lnTo>
                  <a:pt x="34" y="433"/>
                </a:lnTo>
                <a:lnTo>
                  <a:pt x="34" y="433"/>
                </a:lnTo>
                <a:lnTo>
                  <a:pt x="34" y="432"/>
                </a:lnTo>
                <a:lnTo>
                  <a:pt x="33" y="432"/>
                </a:lnTo>
                <a:lnTo>
                  <a:pt x="32" y="432"/>
                </a:lnTo>
                <a:lnTo>
                  <a:pt x="29" y="432"/>
                </a:lnTo>
                <a:lnTo>
                  <a:pt x="28" y="432"/>
                </a:lnTo>
                <a:lnTo>
                  <a:pt x="27" y="432"/>
                </a:lnTo>
                <a:lnTo>
                  <a:pt x="26" y="431"/>
                </a:lnTo>
                <a:lnTo>
                  <a:pt x="25" y="430"/>
                </a:lnTo>
                <a:lnTo>
                  <a:pt x="24" y="429"/>
                </a:lnTo>
                <a:lnTo>
                  <a:pt x="23" y="427"/>
                </a:lnTo>
                <a:lnTo>
                  <a:pt x="21" y="424"/>
                </a:lnTo>
                <a:lnTo>
                  <a:pt x="20" y="423"/>
                </a:lnTo>
                <a:lnTo>
                  <a:pt x="19" y="422"/>
                </a:lnTo>
                <a:lnTo>
                  <a:pt x="18" y="421"/>
                </a:lnTo>
                <a:lnTo>
                  <a:pt x="17" y="420"/>
                </a:lnTo>
                <a:lnTo>
                  <a:pt x="16" y="419"/>
                </a:lnTo>
                <a:lnTo>
                  <a:pt x="15" y="419"/>
                </a:lnTo>
                <a:lnTo>
                  <a:pt x="14" y="418"/>
                </a:lnTo>
                <a:lnTo>
                  <a:pt x="13" y="418"/>
                </a:lnTo>
                <a:lnTo>
                  <a:pt x="12" y="418"/>
                </a:lnTo>
                <a:lnTo>
                  <a:pt x="10" y="417"/>
                </a:lnTo>
                <a:lnTo>
                  <a:pt x="8" y="417"/>
                </a:lnTo>
                <a:lnTo>
                  <a:pt x="6" y="417"/>
                </a:lnTo>
                <a:lnTo>
                  <a:pt x="5" y="417"/>
                </a:lnTo>
                <a:lnTo>
                  <a:pt x="4" y="417"/>
                </a:lnTo>
                <a:lnTo>
                  <a:pt x="4" y="417"/>
                </a:lnTo>
                <a:lnTo>
                  <a:pt x="4" y="415"/>
                </a:lnTo>
                <a:lnTo>
                  <a:pt x="2" y="410"/>
                </a:lnTo>
                <a:lnTo>
                  <a:pt x="1" y="409"/>
                </a:lnTo>
                <a:lnTo>
                  <a:pt x="1" y="407"/>
                </a:lnTo>
                <a:lnTo>
                  <a:pt x="1" y="406"/>
                </a:lnTo>
                <a:lnTo>
                  <a:pt x="1" y="405"/>
                </a:lnTo>
                <a:lnTo>
                  <a:pt x="0" y="403"/>
                </a:lnTo>
                <a:lnTo>
                  <a:pt x="0" y="401"/>
                </a:lnTo>
                <a:lnTo>
                  <a:pt x="0" y="399"/>
                </a:lnTo>
                <a:lnTo>
                  <a:pt x="0" y="397"/>
                </a:lnTo>
                <a:lnTo>
                  <a:pt x="1" y="395"/>
                </a:lnTo>
                <a:lnTo>
                  <a:pt x="1" y="393"/>
                </a:lnTo>
                <a:lnTo>
                  <a:pt x="2" y="389"/>
                </a:lnTo>
                <a:lnTo>
                  <a:pt x="2" y="387"/>
                </a:lnTo>
                <a:lnTo>
                  <a:pt x="3" y="384"/>
                </a:lnTo>
                <a:lnTo>
                  <a:pt x="3" y="383"/>
                </a:lnTo>
                <a:lnTo>
                  <a:pt x="4" y="381"/>
                </a:lnTo>
                <a:lnTo>
                  <a:pt x="5" y="379"/>
                </a:lnTo>
                <a:lnTo>
                  <a:pt x="6" y="376"/>
                </a:lnTo>
                <a:lnTo>
                  <a:pt x="8" y="373"/>
                </a:lnTo>
                <a:lnTo>
                  <a:pt x="9" y="371"/>
                </a:lnTo>
                <a:lnTo>
                  <a:pt x="10" y="370"/>
                </a:lnTo>
                <a:lnTo>
                  <a:pt x="11" y="369"/>
                </a:lnTo>
                <a:lnTo>
                  <a:pt x="12" y="368"/>
                </a:lnTo>
                <a:lnTo>
                  <a:pt x="13" y="367"/>
                </a:lnTo>
                <a:lnTo>
                  <a:pt x="14" y="367"/>
                </a:lnTo>
                <a:lnTo>
                  <a:pt x="15" y="366"/>
                </a:lnTo>
                <a:lnTo>
                  <a:pt x="16" y="366"/>
                </a:lnTo>
                <a:lnTo>
                  <a:pt x="19" y="364"/>
                </a:lnTo>
                <a:lnTo>
                  <a:pt x="20" y="364"/>
                </a:lnTo>
                <a:lnTo>
                  <a:pt x="21" y="363"/>
                </a:lnTo>
                <a:lnTo>
                  <a:pt x="23" y="362"/>
                </a:lnTo>
                <a:lnTo>
                  <a:pt x="23" y="361"/>
                </a:lnTo>
                <a:lnTo>
                  <a:pt x="24" y="360"/>
                </a:lnTo>
                <a:lnTo>
                  <a:pt x="25" y="359"/>
                </a:lnTo>
                <a:lnTo>
                  <a:pt x="25" y="359"/>
                </a:lnTo>
                <a:lnTo>
                  <a:pt x="26" y="358"/>
                </a:lnTo>
                <a:lnTo>
                  <a:pt x="26" y="357"/>
                </a:lnTo>
                <a:lnTo>
                  <a:pt x="26" y="356"/>
                </a:lnTo>
                <a:lnTo>
                  <a:pt x="27" y="355"/>
                </a:lnTo>
                <a:lnTo>
                  <a:pt x="27" y="353"/>
                </a:lnTo>
                <a:lnTo>
                  <a:pt x="27" y="351"/>
                </a:lnTo>
                <a:lnTo>
                  <a:pt x="27" y="349"/>
                </a:lnTo>
                <a:lnTo>
                  <a:pt x="27" y="347"/>
                </a:lnTo>
                <a:lnTo>
                  <a:pt x="25" y="341"/>
                </a:lnTo>
                <a:lnTo>
                  <a:pt x="25" y="340"/>
                </a:lnTo>
                <a:lnTo>
                  <a:pt x="24" y="338"/>
                </a:lnTo>
                <a:lnTo>
                  <a:pt x="23" y="334"/>
                </a:lnTo>
                <a:lnTo>
                  <a:pt x="22" y="333"/>
                </a:lnTo>
                <a:lnTo>
                  <a:pt x="22" y="331"/>
                </a:lnTo>
                <a:lnTo>
                  <a:pt x="22" y="330"/>
                </a:lnTo>
                <a:lnTo>
                  <a:pt x="22" y="329"/>
                </a:lnTo>
                <a:lnTo>
                  <a:pt x="22" y="327"/>
                </a:lnTo>
                <a:lnTo>
                  <a:pt x="23" y="324"/>
                </a:lnTo>
                <a:lnTo>
                  <a:pt x="23" y="322"/>
                </a:lnTo>
                <a:lnTo>
                  <a:pt x="24" y="320"/>
                </a:lnTo>
                <a:lnTo>
                  <a:pt x="24" y="314"/>
                </a:lnTo>
                <a:lnTo>
                  <a:pt x="24" y="312"/>
                </a:lnTo>
                <a:lnTo>
                  <a:pt x="25" y="309"/>
                </a:lnTo>
                <a:lnTo>
                  <a:pt x="26" y="304"/>
                </a:lnTo>
                <a:lnTo>
                  <a:pt x="26" y="303"/>
                </a:lnTo>
                <a:lnTo>
                  <a:pt x="26" y="302"/>
                </a:lnTo>
                <a:lnTo>
                  <a:pt x="27" y="302"/>
                </a:lnTo>
                <a:lnTo>
                  <a:pt x="27" y="302"/>
                </a:lnTo>
                <a:lnTo>
                  <a:pt x="28" y="302"/>
                </a:lnTo>
                <a:lnTo>
                  <a:pt x="29" y="302"/>
                </a:lnTo>
                <a:lnTo>
                  <a:pt x="30" y="302"/>
                </a:lnTo>
                <a:lnTo>
                  <a:pt x="35" y="303"/>
                </a:lnTo>
                <a:lnTo>
                  <a:pt x="37" y="303"/>
                </a:lnTo>
                <a:lnTo>
                  <a:pt x="38" y="303"/>
                </a:lnTo>
                <a:lnTo>
                  <a:pt x="39" y="303"/>
                </a:lnTo>
                <a:lnTo>
                  <a:pt x="40" y="303"/>
                </a:lnTo>
                <a:lnTo>
                  <a:pt x="41" y="303"/>
                </a:lnTo>
                <a:lnTo>
                  <a:pt x="42" y="302"/>
                </a:lnTo>
                <a:lnTo>
                  <a:pt x="44" y="302"/>
                </a:lnTo>
                <a:lnTo>
                  <a:pt x="45" y="301"/>
                </a:lnTo>
                <a:lnTo>
                  <a:pt x="46" y="301"/>
                </a:lnTo>
                <a:lnTo>
                  <a:pt x="48" y="300"/>
                </a:lnTo>
                <a:lnTo>
                  <a:pt x="50" y="298"/>
                </a:lnTo>
                <a:lnTo>
                  <a:pt x="54" y="295"/>
                </a:lnTo>
                <a:lnTo>
                  <a:pt x="55" y="294"/>
                </a:lnTo>
                <a:lnTo>
                  <a:pt x="57" y="293"/>
                </a:lnTo>
                <a:lnTo>
                  <a:pt x="59" y="292"/>
                </a:lnTo>
                <a:lnTo>
                  <a:pt x="63" y="290"/>
                </a:lnTo>
                <a:lnTo>
                  <a:pt x="64" y="290"/>
                </a:lnTo>
                <a:lnTo>
                  <a:pt x="65" y="290"/>
                </a:lnTo>
                <a:lnTo>
                  <a:pt x="65" y="289"/>
                </a:lnTo>
                <a:lnTo>
                  <a:pt x="66" y="288"/>
                </a:lnTo>
                <a:lnTo>
                  <a:pt x="66" y="288"/>
                </a:lnTo>
                <a:lnTo>
                  <a:pt x="67" y="284"/>
                </a:lnTo>
                <a:lnTo>
                  <a:pt x="69" y="279"/>
                </a:lnTo>
                <a:lnTo>
                  <a:pt x="69" y="277"/>
                </a:lnTo>
                <a:lnTo>
                  <a:pt x="70" y="276"/>
                </a:lnTo>
                <a:lnTo>
                  <a:pt x="71" y="275"/>
                </a:lnTo>
                <a:lnTo>
                  <a:pt x="72" y="273"/>
                </a:lnTo>
                <a:lnTo>
                  <a:pt x="73" y="272"/>
                </a:lnTo>
                <a:lnTo>
                  <a:pt x="75" y="270"/>
                </a:lnTo>
                <a:lnTo>
                  <a:pt x="75" y="269"/>
                </a:lnTo>
                <a:lnTo>
                  <a:pt x="76" y="269"/>
                </a:lnTo>
                <a:lnTo>
                  <a:pt x="76" y="268"/>
                </a:lnTo>
                <a:lnTo>
                  <a:pt x="76" y="267"/>
                </a:lnTo>
                <a:lnTo>
                  <a:pt x="76" y="266"/>
                </a:lnTo>
                <a:lnTo>
                  <a:pt x="76" y="265"/>
                </a:lnTo>
                <a:lnTo>
                  <a:pt x="76" y="264"/>
                </a:lnTo>
                <a:lnTo>
                  <a:pt x="76" y="262"/>
                </a:lnTo>
                <a:lnTo>
                  <a:pt x="75" y="261"/>
                </a:lnTo>
                <a:lnTo>
                  <a:pt x="75" y="260"/>
                </a:lnTo>
                <a:lnTo>
                  <a:pt x="74" y="259"/>
                </a:lnTo>
                <a:lnTo>
                  <a:pt x="72" y="256"/>
                </a:lnTo>
                <a:lnTo>
                  <a:pt x="71" y="255"/>
                </a:lnTo>
                <a:lnTo>
                  <a:pt x="70" y="253"/>
                </a:lnTo>
                <a:lnTo>
                  <a:pt x="69" y="251"/>
                </a:lnTo>
                <a:lnTo>
                  <a:pt x="69" y="250"/>
                </a:lnTo>
                <a:lnTo>
                  <a:pt x="69" y="249"/>
                </a:lnTo>
                <a:lnTo>
                  <a:pt x="69" y="248"/>
                </a:lnTo>
                <a:lnTo>
                  <a:pt x="69" y="247"/>
                </a:lnTo>
                <a:lnTo>
                  <a:pt x="69" y="246"/>
                </a:lnTo>
                <a:lnTo>
                  <a:pt x="70" y="245"/>
                </a:lnTo>
                <a:lnTo>
                  <a:pt x="70" y="244"/>
                </a:lnTo>
                <a:lnTo>
                  <a:pt x="71" y="243"/>
                </a:lnTo>
                <a:lnTo>
                  <a:pt x="72" y="242"/>
                </a:lnTo>
                <a:lnTo>
                  <a:pt x="74" y="241"/>
                </a:lnTo>
                <a:lnTo>
                  <a:pt x="75" y="238"/>
                </a:lnTo>
                <a:lnTo>
                  <a:pt x="76" y="238"/>
                </a:lnTo>
                <a:lnTo>
                  <a:pt x="77" y="237"/>
                </a:lnTo>
                <a:lnTo>
                  <a:pt x="79" y="236"/>
                </a:lnTo>
                <a:lnTo>
                  <a:pt x="79" y="236"/>
                </a:lnTo>
                <a:lnTo>
                  <a:pt x="80" y="236"/>
                </a:lnTo>
                <a:lnTo>
                  <a:pt x="80" y="235"/>
                </a:lnTo>
                <a:lnTo>
                  <a:pt x="81" y="235"/>
                </a:lnTo>
                <a:lnTo>
                  <a:pt x="81" y="234"/>
                </a:lnTo>
                <a:lnTo>
                  <a:pt x="82" y="232"/>
                </a:lnTo>
                <a:lnTo>
                  <a:pt x="82" y="231"/>
                </a:lnTo>
                <a:lnTo>
                  <a:pt x="82" y="231"/>
                </a:lnTo>
                <a:lnTo>
                  <a:pt x="82" y="230"/>
                </a:lnTo>
                <a:lnTo>
                  <a:pt x="82" y="230"/>
                </a:lnTo>
                <a:lnTo>
                  <a:pt x="81" y="229"/>
                </a:lnTo>
                <a:lnTo>
                  <a:pt x="81" y="229"/>
                </a:lnTo>
                <a:lnTo>
                  <a:pt x="79" y="227"/>
                </a:lnTo>
                <a:lnTo>
                  <a:pt x="78" y="226"/>
                </a:lnTo>
                <a:lnTo>
                  <a:pt x="77" y="225"/>
                </a:lnTo>
                <a:lnTo>
                  <a:pt x="76" y="225"/>
                </a:lnTo>
                <a:lnTo>
                  <a:pt x="76" y="224"/>
                </a:lnTo>
                <a:lnTo>
                  <a:pt x="76" y="223"/>
                </a:lnTo>
                <a:lnTo>
                  <a:pt x="75" y="222"/>
                </a:lnTo>
                <a:lnTo>
                  <a:pt x="75" y="221"/>
                </a:lnTo>
                <a:lnTo>
                  <a:pt x="75" y="221"/>
                </a:lnTo>
                <a:lnTo>
                  <a:pt x="75" y="220"/>
                </a:lnTo>
                <a:lnTo>
                  <a:pt x="75" y="219"/>
                </a:lnTo>
                <a:lnTo>
                  <a:pt x="75" y="218"/>
                </a:lnTo>
                <a:lnTo>
                  <a:pt x="75" y="218"/>
                </a:lnTo>
                <a:lnTo>
                  <a:pt x="75" y="217"/>
                </a:lnTo>
                <a:lnTo>
                  <a:pt x="75" y="217"/>
                </a:lnTo>
                <a:lnTo>
                  <a:pt x="76" y="216"/>
                </a:lnTo>
                <a:lnTo>
                  <a:pt x="76" y="216"/>
                </a:lnTo>
                <a:lnTo>
                  <a:pt x="77" y="216"/>
                </a:lnTo>
                <a:lnTo>
                  <a:pt x="80" y="214"/>
                </a:lnTo>
                <a:lnTo>
                  <a:pt x="81" y="213"/>
                </a:lnTo>
                <a:lnTo>
                  <a:pt x="81" y="213"/>
                </a:lnTo>
                <a:lnTo>
                  <a:pt x="82" y="212"/>
                </a:lnTo>
                <a:lnTo>
                  <a:pt x="82" y="212"/>
                </a:lnTo>
                <a:lnTo>
                  <a:pt x="83" y="211"/>
                </a:lnTo>
                <a:lnTo>
                  <a:pt x="83" y="210"/>
                </a:lnTo>
                <a:lnTo>
                  <a:pt x="83" y="209"/>
                </a:lnTo>
                <a:lnTo>
                  <a:pt x="84" y="209"/>
                </a:lnTo>
                <a:lnTo>
                  <a:pt x="84" y="208"/>
                </a:lnTo>
                <a:lnTo>
                  <a:pt x="84" y="207"/>
                </a:lnTo>
                <a:lnTo>
                  <a:pt x="84" y="206"/>
                </a:lnTo>
                <a:lnTo>
                  <a:pt x="83" y="204"/>
                </a:lnTo>
                <a:lnTo>
                  <a:pt x="83" y="202"/>
                </a:lnTo>
                <a:lnTo>
                  <a:pt x="83" y="201"/>
                </a:lnTo>
                <a:lnTo>
                  <a:pt x="83" y="200"/>
                </a:lnTo>
                <a:lnTo>
                  <a:pt x="84" y="199"/>
                </a:lnTo>
                <a:lnTo>
                  <a:pt x="84" y="197"/>
                </a:lnTo>
                <a:lnTo>
                  <a:pt x="84" y="196"/>
                </a:lnTo>
                <a:lnTo>
                  <a:pt x="85" y="195"/>
                </a:lnTo>
                <a:lnTo>
                  <a:pt x="86" y="194"/>
                </a:lnTo>
                <a:lnTo>
                  <a:pt x="88" y="192"/>
                </a:lnTo>
                <a:lnTo>
                  <a:pt x="89" y="191"/>
                </a:lnTo>
                <a:lnTo>
                  <a:pt x="91" y="189"/>
                </a:lnTo>
                <a:lnTo>
                  <a:pt x="94" y="187"/>
                </a:lnTo>
                <a:lnTo>
                  <a:pt x="98" y="184"/>
                </a:lnTo>
                <a:lnTo>
                  <a:pt x="99" y="183"/>
                </a:lnTo>
                <a:lnTo>
                  <a:pt x="100" y="183"/>
                </a:lnTo>
                <a:lnTo>
                  <a:pt x="100" y="181"/>
                </a:lnTo>
                <a:lnTo>
                  <a:pt x="101" y="180"/>
                </a:lnTo>
                <a:lnTo>
                  <a:pt x="102" y="178"/>
                </a:lnTo>
                <a:lnTo>
                  <a:pt x="103" y="174"/>
                </a:lnTo>
                <a:lnTo>
                  <a:pt x="104" y="172"/>
                </a:lnTo>
                <a:lnTo>
                  <a:pt x="105" y="170"/>
                </a:lnTo>
                <a:lnTo>
                  <a:pt x="107" y="167"/>
                </a:lnTo>
                <a:lnTo>
                  <a:pt x="108" y="166"/>
                </a:lnTo>
                <a:lnTo>
                  <a:pt x="108" y="165"/>
                </a:lnTo>
                <a:lnTo>
                  <a:pt x="109" y="163"/>
                </a:lnTo>
                <a:lnTo>
                  <a:pt x="109" y="160"/>
                </a:lnTo>
                <a:lnTo>
                  <a:pt x="110" y="159"/>
                </a:lnTo>
                <a:lnTo>
                  <a:pt x="110" y="158"/>
                </a:lnTo>
                <a:lnTo>
                  <a:pt x="110" y="156"/>
                </a:lnTo>
                <a:lnTo>
                  <a:pt x="109" y="155"/>
                </a:lnTo>
                <a:lnTo>
                  <a:pt x="109" y="154"/>
                </a:lnTo>
                <a:lnTo>
                  <a:pt x="108" y="154"/>
                </a:lnTo>
                <a:lnTo>
                  <a:pt x="106" y="151"/>
                </a:lnTo>
                <a:lnTo>
                  <a:pt x="105" y="150"/>
                </a:lnTo>
                <a:lnTo>
                  <a:pt x="104" y="148"/>
                </a:lnTo>
                <a:lnTo>
                  <a:pt x="102" y="144"/>
                </a:lnTo>
                <a:lnTo>
                  <a:pt x="101" y="142"/>
                </a:lnTo>
                <a:lnTo>
                  <a:pt x="101" y="140"/>
                </a:lnTo>
                <a:lnTo>
                  <a:pt x="100" y="137"/>
                </a:lnTo>
                <a:lnTo>
                  <a:pt x="100" y="135"/>
                </a:lnTo>
                <a:lnTo>
                  <a:pt x="100" y="133"/>
                </a:lnTo>
                <a:lnTo>
                  <a:pt x="100" y="131"/>
                </a:lnTo>
                <a:lnTo>
                  <a:pt x="101" y="127"/>
                </a:lnTo>
                <a:lnTo>
                  <a:pt x="101" y="125"/>
                </a:lnTo>
                <a:lnTo>
                  <a:pt x="101" y="124"/>
                </a:lnTo>
                <a:lnTo>
                  <a:pt x="102" y="122"/>
                </a:lnTo>
                <a:lnTo>
                  <a:pt x="103" y="120"/>
                </a:lnTo>
                <a:lnTo>
                  <a:pt x="104" y="119"/>
                </a:lnTo>
                <a:lnTo>
                  <a:pt x="107" y="114"/>
                </a:lnTo>
                <a:lnTo>
                  <a:pt x="108" y="113"/>
                </a:lnTo>
                <a:lnTo>
                  <a:pt x="108" y="112"/>
                </a:lnTo>
                <a:lnTo>
                  <a:pt x="108" y="112"/>
                </a:lnTo>
                <a:lnTo>
                  <a:pt x="107" y="111"/>
                </a:lnTo>
                <a:lnTo>
                  <a:pt x="107" y="109"/>
                </a:lnTo>
                <a:lnTo>
                  <a:pt x="106" y="108"/>
                </a:lnTo>
                <a:lnTo>
                  <a:pt x="105" y="105"/>
                </a:lnTo>
                <a:lnTo>
                  <a:pt x="104" y="102"/>
                </a:lnTo>
                <a:lnTo>
                  <a:pt x="103" y="100"/>
                </a:lnTo>
                <a:lnTo>
                  <a:pt x="103" y="99"/>
                </a:lnTo>
                <a:lnTo>
                  <a:pt x="102" y="96"/>
                </a:lnTo>
                <a:lnTo>
                  <a:pt x="102" y="94"/>
                </a:lnTo>
                <a:lnTo>
                  <a:pt x="102" y="88"/>
                </a:lnTo>
                <a:lnTo>
                  <a:pt x="101" y="87"/>
                </a:lnTo>
                <a:lnTo>
                  <a:pt x="101" y="85"/>
                </a:lnTo>
                <a:lnTo>
                  <a:pt x="101" y="83"/>
                </a:lnTo>
                <a:lnTo>
                  <a:pt x="100" y="82"/>
                </a:lnTo>
                <a:lnTo>
                  <a:pt x="100" y="81"/>
                </a:lnTo>
                <a:lnTo>
                  <a:pt x="100" y="81"/>
                </a:lnTo>
                <a:lnTo>
                  <a:pt x="98" y="79"/>
                </a:lnTo>
                <a:lnTo>
                  <a:pt x="97" y="78"/>
                </a:lnTo>
                <a:lnTo>
                  <a:pt x="97" y="77"/>
                </a:lnTo>
                <a:lnTo>
                  <a:pt x="97" y="76"/>
                </a:lnTo>
                <a:lnTo>
                  <a:pt x="97" y="76"/>
                </a:lnTo>
                <a:lnTo>
                  <a:pt x="97" y="75"/>
                </a:lnTo>
                <a:lnTo>
                  <a:pt x="97" y="74"/>
                </a:lnTo>
                <a:lnTo>
                  <a:pt x="97" y="74"/>
                </a:lnTo>
                <a:lnTo>
                  <a:pt x="97" y="72"/>
                </a:lnTo>
                <a:lnTo>
                  <a:pt x="99" y="66"/>
                </a:lnTo>
                <a:lnTo>
                  <a:pt x="99" y="65"/>
                </a:lnTo>
                <a:lnTo>
                  <a:pt x="100" y="64"/>
                </a:lnTo>
                <a:lnTo>
                  <a:pt x="100" y="63"/>
                </a:lnTo>
                <a:lnTo>
                  <a:pt x="101" y="62"/>
                </a:lnTo>
                <a:lnTo>
                  <a:pt x="101" y="61"/>
                </a:lnTo>
                <a:lnTo>
                  <a:pt x="102" y="61"/>
                </a:lnTo>
                <a:lnTo>
                  <a:pt x="102" y="61"/>
                </a:lnTo>
                <a:lnTo>
                  <a:pt x="103" y="61"/>
                </a:lnTo>
                <a:lnTo>
                  <a:pt x="103" y="61"/>
                </a:lnTo>
                <a:lnTo>
                  <a:pt x="104" y="61"/>
                </a:lnTo>
                <a:lnTo>
                  <a:pt x="104" y="62"/>
                </a:lnTo>
                <a:lnTo>
                  <a:pt x="106" y="62"/>
                </a:lnTo>
                <a:lnTo>
                  <a:pt x="108" y="61"/>
                </a:lnTo>
                <a:lnTo>
                  <a:pt x="109" y="61"/>
                </a:lnTo>
                <a:lnTo>
                  <a:pt x="113" y="60"/>
                </a:lnTo>
                <a:lnTo>
                  <a:pt x="119" y="58"/>
                </a:lnTo>
                <a:lnTo>
                  <a:pt x="121" y="57"/>
                </a:lnTo>
                <a:lnTo>
                  <a:pt x="124" y="56"/>
                </a:lnTo>
                <a:lnTo>
                  <a:pt x="125" y="56"/>
                </a:lnTo>
                <a:lnTo>
                  <a:pt x="125" y="56"/>
                </a:lnTo>
                <a:lnTo>
                  <a:pt x="126" y="56"/>
                </a:lnTo>
                <a:lnTo>
                  <a:pt x="127" y="56"/>
                </a:lnTo>
                <a:lnTo>
                  <a:pt x="127" y="56"/>
                </a:lnTo>
                <a:lnTo>
                  <a:pt x="128" y="56"/>
                </a:lnTo>
                <a:lnTo>
                  <a:pt x="129" y="57"/>
                </a:lnTo>
                <a:lnTo>
                  <a:pt x="132" y="60"/>
                </a:lnTo>
                <a:lnTo>
                  <a:pt x="133" y="60"/>
                </a:lnTo>
                <a:lnTo>
                  <a:pt x="133" y="61"/>
                </a:lnTo>
                <a:lnTo>
                  <a:pt x="134" y="61"/>
                </a:lnTo>
                <a:lnTo>
                  <a:pt x="135" y="61"/>
                </a:lnTo>
                <a:lnTo>
                  <a:pt x="136" y="61"/>
                </a:lnTo>
                <a:lnTo>
                  <a:pt x="136" y="61"/>
                </a:lnTo>
                <a:lnTo>
                  <a:pt x="137" y="60"/>
                </a:lnTo>
                <a:lnTo>
                  <a:pt x="138" y="60"/>
                </a:lnTo>
                <a:lnTo>
                  <a:pt x="140" y="60"/>
                </a:lnTo>
                <a:lnTo>
                  <a:pt x="143" y="58"/>
                </a:lnTo>
                <a:lnTo>
                  <a:pt x="144" y="57"/>
                </a:lnTo>
                <a:lnTo>
                  <a:pt x="146" y="57"/>
                </a:lnTo>
                <a:lnTo>
                  <a:pt x="147" y="57"/>
                </a:lnTo>
                <a:lnTo>
                  <a:pt x="148" y="57"/>
                </a:lnTo>
                <a:lnTo>
                  <a:pt x="148" y="57"/>
                </a:lnTo>
                <a:lnTo>
                  <a:pt x="149" y="58"/>
                </a:lnTo>
                <a:lnTo>
                  <a:pt x="150" y="58"/>
                </a:lnTo>
                <a:lnTo>
                  <a:pt x="153" y="61"/>
                </a:lnTo>
                <a:lnTo>
                  <a:pt x="154" y="61"/>
                </a:lnTo>
                <a:lnTo>
                  <a:pt x="156" y="62"/>
                </a:lnTo>
                <a:lnTo>
                  <a:pt x="157" y="63"/>
                </a:lnTo>
                <a:lnTo>
                  <a:pt x="158" y="63"/>
                </a:lnTo>
                <a:lnTo>
                  <a:pt x="159" y="64"/>
                </a:lnTo>
                <a:lnTo>
                  <a:pt x="159" y="65"/>
                </a:lnTo>
                <a:lnTo>
                  <a:pt x="160" y="65"/>
                </a:lnTo>
                <a:lnTo>
                  <a:pt x="161" y="65"/>
                </a:lnTo>
                <a:lnTo>
                  <a:pt x="163" y="66"/>
                </a:lnTo>
                <a:lnTo>
                  <a:pt x="164" y="67"/>
                </a:lnTo>
                <a:lnTo>
                  <a:pt x="166" y="67"/>
                </a:lnTo>
                <a:lnTo>
                  <a:pt x="167" y="68"/>
                </a:lnTo>
                <a:lnTo>
                  <a:pt x="168" y="68"/>
                </a:lnTo>
                <a:lnTo>
                  <a:pt x="170" y="68"/>
                </a:lnTo>
                <a:lnTo>
                  <a:pt x="171" y="68"/>
                </a:lnTo>
                <a:lnTo>
                  <a:pt x="172" y="67"/>
                </a:lnTo>
                <a:lnTo>
                  <a:pt x="174" y="67"/>
                </a:lnTo>
                <a:lnTo>
                  <a:pt x="175" y="66"/>
                </a:lnTo>
                <a:lnTo>
                  <a:pt x="176" y="66"/>
                </a:lnTo>
                <a:lnTo>
                  <a:pt x="178" y="64"/>
                </a:lnTo>
                <a:lnTo>
                  <a:pt x="179" y="64"/>
                </a:lnTo>
                <a:lnTo>
                  <a:pt x="180" y="63"/>
                </a:lnTo>
                <a:lnTo>
                  <a:pt x="182" y="63"/>
                </a:lnTo>
                <a:lnTo>
                  <a:pt x="183" y="62"/>
                </a:lnTo>
                <a:lnTo>
                  <a:pt x="188" y="62"/>
                </a:lnTo>
                <a:lnTo>
                  <a:pt x="189" y="62"/>
                </a:lnTo>
                <a:lnTo>
                  <a:pt x="190" y="61"/>
                </a:lnTo>
                <a:lnTo>
                  <a:pt x="191" y="61"/>
                </a:lnTo>
                <a:lnTo>
                  <a:pt x="192" y="60"/>
                </a:lnTo>
                <a:lnTo>
                  <a:pt x="194" y="59"/>
                </a:lnTo>
                <a:lnTo>
                  <a:pt x="196" y="58"/>
                </a:lnTo>
                <a:lnTo>
                  <a:pt x="197" y="57"/>
                </a:lnTo>
                <a:lnTo>
                  <a:pt x="198" y="57"/>
                </a:lnTo>
                <a:lnTo>
                  <a:pt x="201" y="56"/>
                </a:lnTo>
                <a:lnTo>
                  <a:pt x="201" y="56"/>
                </a:lnTo>
                <a:lnTo>
                  <a:pt x="201" y="56"/>
                </a:lnTo>
                <a:lnTo>
                  <a:pt x="202" y="55"/>
                </a:lnTo>
                <a:lnTo>
                  <a:pt x="203" y="55"/>
                </a:lnTo>
                <a:lnTo>
                  <a:pt x="204" y="53"/>
                </a:lnTo>
                <a:lnTo>
                  <a:pt x="205" y="51"/>
                </a:lnTo>
                <a:lnTo>
                  <a:pt x="205" y="50"/>
                </a:lnTo>
                <a:lnTo>
                  <a:pt x="206" y="49"/>
                </a:lnTo>
                <a:lnTo>
                  <a:pt x="207" y="46"/>
                </a:lnTo>
                <a:lnTo>
                  <a:pt x="208" y="43"/>
                </a:lnTo>
                <a:lnTo>
                  <a:pt x="209" y="42"/>
                </a:lnTo>
                <a:lnTo>
                  <a:pt x="209" y="41"/>
                </a:lnTo>
                <a:lnTo>
                  <a:pt x="210" y="40"/>
                </a:lnTo>
                <a:lnTo>
                  <a:pt x="210" y="40"/>
                </a:lnTo>
                <a:lnTo>
                  <a:pt x="211" y="39"/>
                </a:lnTo>
                <a:lnTo>
                  <a:pt x="213" y="38"/>
                </a:lnTo>
                <a:lnTo>
                  <a:pt x="218" y="36"/>
                </a:lnTo>
                <a:lnTo>
                  <a:pt x="221" y="34"/>
                </a:lnTo>
                <a:lnTo>
                  <a:pt x="223" y="33"/>
                </a:lnTo>
                <a:lnTo>
                  <a:pt x="225" y="33"/>
                </a:lnTo>
                <a:lnTo>
                  <a:pt x="227" y="32"/>
                </a:lnTo>
                <a:lnTo>
                  <a:pt x="230" y="31"/>
                </a:lnTo>
                <a:lnTo>
                  <a:pt x="230" y="31"/>
                </a:lnTo>
                <a:close/>
              </a:path>
            </a:pathLst>
          </a:custGeom>
          <a:solidFill>
            <a:srgbClr val="A2A2A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149" name="Freeform 265">
            <a:extLst>
              <a:ext uri="{FF2B5EF4-FFF2-40B4-BE49-F238E27FC236}">
                <a16:creationId xmlns:a16="http://schemas.microsoft.com/office/drawing/2014/main" id="{D8B54EAA-53EF-4159-AD07-031BB5EB2171}"/>
              </a:ext>
            </a:extLst>
          </p:cNvPr>
          <p:cNvSpPr>
            <a:spLocks/>
          </p:cNvSpPr>
          <p:nvPr/>
        </p:nvSpPr>
        <p:spPr bwMode="auto">
          <a:xfrm>
            <a:off x="8214206" y="2464560"/>
            <a:ext cx="668494" cy="600218"/>
          </a:xfrm>
          <a:custGeom>
            <a:avLst/>
            <a:gdLst>
              <a:gd name="T0" fmla="*/ 6 w 656"/>
              <a:gd name="T1" fmla="*/ 51 h 589"/>
              <a:gd name="T2" fmla="*/ 37 w 656"/>
              <a:gd name="T3" fmla="*/ 51 h 589"/>
              <a:gd name="T4" fmla="*/ 70 w 656"/>
              <a:gd name="T5" fmla="*/ 35 h 589"/>
              <a:gd name="T6" fmla="*/ 96 w 656"/>
              <a:gd name="T7" fmla="*/ 36 h 589"/>
              <a:gd name="T8" fmla="*/ 114 w 656"/>
              <a:gd name="T9" fmla="*/ 52 h 589"/>
              <a:gd name="T10" fmla="*/ 136 w 656"/>
              <a:gd name="T11" fmla="*/ 48 h 589"/>
              <a:gd name="T12" fmla="*/ 147 w 656"/>
              <a:gd name="T13" fmla="*/ 39 h 589"/>
              <a:gd name="T14" fmla="*/ 171 w 656"/>
              <a:gd name="T15" fmla="*/ 50 h 589"/>
              <a:gd name="T16" fmla="*/ 195 w 656"/>
              <a:gd name="T17" fmla="*/ 50 h 589"/>
              <a:gd name="T18" fmla="*/ 222 w 656"/>
              <a:gd name="T19" fmla="*/ 51 h 589"/>
              <a:gd name="T20" fmla="*/ 238 w 656"/>
              <a:gd name="T21" fmla="*/ 62 h 589"/>
              <a:gd name="T22" fmla="*/ 255 w 656"/>
              <a:gd name="T23" fmla="*/ 59 h 589"/>
              <a:gd name="T24" fmla="*/ 285 w 656"/>
              <a:gd name="T25" fmla="*/ 40 h 589"/>
              <a:gd name="T26" fmla="*/ 285 w 656"/>
              <a:gd name="T27" fmla="*/ 13 h 589"/>
              <a:gd name="T28" fmla="*/ 302 w 656"/>
              <a:gd name="T29" fmla="*/ 0 h 589"/>
              <a:gd name="T30" fmla="*/ 334 w 656"/>
              <a:gd name="T31" fmla="*/ 21 h 589"/>
              <a:gd name="T32" fmla="*/ 348 w 656"/>
              <a:gd name="T33" fmla="*/ 25 h 589"/>
              <a:gd name="T34" fmla="*/ 367 w 656"/>
              <a:gd name="T35" fmla="*/ 43 h 589"/>
              <a:gd name="T36" fmla="*/ 368 w 656"/>
              <a:gd name="T37" fmla="*/ 58 h 589"/>
              <a:gd name="T38" fmla="*/ 366 w 656"/>
              <a:gd name="T39" fmla="*/ 74 h 589"/>
              <a:gd name="T40" fmla="*/ 365 w 656"/>
              <a:gd name="T41" fmla="*/ 107 h 589"/>
              <a:gd name="T42" fmla="*/ 355 w 656"/>
              <a:gd name="T43" fmla="*/ 145 h 589"/>
              <a:gd name="T44" fmla="*/ 367 w 656"/>
              <a:gd name="T45" fmla="*/ 168 h 589"/>
              <a:gd name="T46" fmla="*/ 362 w 656"/>
              <a:gd name="T47" fmla="*/ 186 h 589"/>
              <a:gd name="T48" fmla="*/ 393 w 656"/>
              <a:gd name="T49" fmla="*/ 218 h 589"/>
              <a:gd name="T50" fmla="*/ 420 w 656"/>
              <a:gd name="T51" fmla="*/ 217 h 589"/>
              <a:gd name="T52" fmla="*/ 442 w 656"/>
              <a:gd name="T53" fmla="*/ 231 h 589"/>
              <a:gd name="T54" fmla="*/ 441 w 656"/>
              <a:gd name="T55" fmla="*/ 241 h 589"/>
              <a:gd name="T56" fmla="*/ 463 w 656"/>
              <a:gd name="T57" fmla="*/ 255 h 589"/>
              <a:gd name="T58" fmla="*/ 493 w 656"/>
              <a:gd name="T59" fmla="*/ 253 h 589"/>
              <a:gd name="T60" fmla="*/ 526 w 656"/>
              <a:gd name="T61" fmla="*/ 260 h 589"/>
              <a:gd name="T62" fmla="*/ 548 w 656"/>
              <a:gd name="T63" fmla="*/ 271 h 589"/>
              <a:gd name="T64" fmla="*/ 555 w 656"/>
              <a:gd name="T65" fmla="*/ 302 h 589"/>
              <a:gd name="T66" fmla="*/ 588 w 656"/>
              <a:gd name="T67" fmla="*/ 318 h 589"/>
              <a:gd name="T68" fmla="*/ 623 w 656"/>
              <a:gd name="T69" fmla="*/ 317 h 589"/>
              <a:gd name="T70" fmla="*/ 641 w 656"/>
              <a:gd name="T71" fmla="*/ 319 h 589"/>
              <a:gd name="T72" fmla="*/ 650 w 656"/>
              <a:gd name="T73" fmla="*/ 334 h 589"/>
              <a:gd name="T74" fmla="*/ 646 w 656"/>
              <a:gd name="T75" fmla="*/ 353 h 589"/>
              <a:gd name="T76" fmla="*/ 631 w 656"/>
              <a:gd name="T77" fmla="*/ 372 h 589"/>
              <a:gd name="T78" fmla="*/ 613 w 656"/>
              <a:gd name="T79" fmla="*/ 401 h 589"/>
              <a:gd name="T80" fmla="*/ 625 w 656"/>
              <a:gd name="T81" fmla="*/ 409 h 589"/>
              <a:gd name="T82" fmla="*/ 649 w 656"/>
              <a:gd name="T83" fmla="*/ 429 h 589"/>
              <a:gd name="T84" fmla="*/ 645 w 656"/>
              <a:gd name="T85" fmla="*/ 442 h 589"/>
              <a:gd name="T86" fmla="*/ 638 w 656"/>
              <a:gd name="T87" fmla="*/ 452 h 589"/>
              <a:gd name="T88" fmla="*/ 612 w 656"/>
              <a:gd name="T89" fmla="*/ 442 h 589"/>
              <a:gd name="T90" fmla="*/ 579 w 656"/>
              <a:gd name="T91" fmla="*/ 429 h 589"/>
              <a:gd name="T92" fmla="*/ 534 w 656"/>
              <a:gd name="T93" fmla="*/ 413 h 589"/>
              <a:gd name="T94" fmla="*/ 518 w 656"/>
              <a:gd name="T95" fmla="*/ 419 h 589"/>
              <a:gd name="T96" fmla="*/ 488 w 656"/>
              <a:gd name="T97" fmla="*/ 433 h 589"/>
              <a:gd name="T98" fmla="*/ 469 w 656"/>
              <a:gd name="T99" fmla="*/ 433 h 589"/>
              <a:gd name="T100" fmla="*/ 460 w 656"/>
              <a:gd name="T101" fmla="*/ 405 h 589"/>
              <a:gd name="T102" fmla="*/ 429 w 656"/>
              <a:gd name="T103" fmla="*/ 398 h 589"/>
              <a:gd name="T104" fmla="*/ 400 w 656"/>
              <a:gd name="T105" fmla="*/ 394 h 589"/>
              <a:gd name="T106" fmla="*/ 390 w 656"/>
              <a:gd name="T107" fmla="*/ 420 h 589"/>
              <a:gd name="T108" fmla="*/ 393 w 656"/>
              <a:gd name="T109" fmla="*/ 472 h 589"/>
              <a:gd name="T110" fmla="*/ 383 w 656"/>
              <a:gd name="T111" fmla="*/ 522 h 589"/>
              <a:gd name="T112" fmla="*/ 387 w 656"/>
              <a:gd name="T113" fmla="*/ 550 h 589"/>
              <a:gd name="T114" fmla="*/ 352 w 656"/>
              <a:gd name="T115" fmla="*/ 550 h 589"/>
              <a:gd name="T116" fmla="*/ 321 w 656"/>
              <a:gd name="T117" fmla="*/ 547 h 589"/>
              <a:gd name="T118" fmla="*/ 307 w 656"/>
              <a:gd name="T119" fmla="*/ 582 h 5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656" h="589">
                <a:moveTo>
                  <a:pt x="0" y="31"/>
                </a:moveTo>
                <a:lnTo>
                  <a:pt x="0" y="31"/>
                </a:lnTo>
                <a:lnTo>
                  <a:pt x="1" y="32"/>
                </a:lnTo>
                <a:lnTo>
                  <a:pt x="1" y="33"/>
                </a:lnTo>
                <a:lnTo>
                  <a:pt x="1" y="33"/>
                </a:lnTo>
                <a:lnTo>
                  <a:pt x="1" y="35"/>
                </a:lnTo>
                <a:lnTo>
                  <a:pt x="1" y="41"/>
                </a:lnTo>
                <a:lnTo>
                  <a:pt x="1" y="43"/>
                </a:lnTo>
                <a:lnTo>
                  <a:pt x="2" y="44"/>
                </a:lnTo>
                <a:lnTo>
                  <a:pt x="2" y="46"/>
                </a:lnTo>
                <a:lnTo>
                  <a:pt x="2" y="47"/>
                </a:lnTo>
                <a:lnTo>
                  <a:pt x="2" y="48"/>
                </a:lnTo>
                <a:lnTo>
                  <a:pt x="3" y="49"/>
                </a:lnTo>
                <a:lnTo>
                  <a:pt x="4" y="49"/>
                </a:lnTo>
                <a:lnTo>
                  <a:pt x="4" y="50"/>
                </a:lnTo>
                <a:lnTo>
                  <a:pt x="5" y="51"/>
                </a:lnTo>
                <a:lnTo>
                  <a:pt x="6" y="51"/>
                </a:lnTo>
                <a:lnTo>
                  <a:pt x="7" y="52"/>
                </a:lnTo>
                <a:lnTo>
                  <a:pt x="8" y="52"/>
                </a:lnTo>
                <a:lnTo>
                  <a:pt x="10" y="52"/>
                </a:lnTo>
                <a:lnTo>
                  <a:pt x="11" y="52"/>
                </a:lnTo>
                <a:lnTo>
                  <a:pt x="13" y="52"/>
                </a:lnTo>
                <a:lnTo>
                  <a:pt x="14" y="52"/>
                </a:lnTo>
                <a:lnTo>
                  <a:pt x="16" y="51"/>
                </a:lnTo>
                <a:lnTo>
                  <a:pt x="17" y="51"/>
                </a:lnTo>
                <a:lnTo>
                  <a:pt x="18" y="51"/>
                </a:lnTo>
                <a:lnTo>
                  <a:pt x="21" y="52"/>
                </a:lnTo>
                <a:lnTo>
                  <a:pt x="23" y="52"/>
                </a:lnTo>
                <a:lnTo>
                  <a:pt x="24" y="52"/>
                </a:lnTo>
                <a:lnTo>
                  <a:pt x="27" y="51"/>
                </a:lnTo>
                <a:lnTo>
                  <a:pt x="29" y="51"/>
                </a:lnTo>
                <a:lnTo>
                  <a:pt x="31" y="51"/>
                </a:lnTo>
                <a:lnTo>
                  <a:pt x="35" y="51"/>
                </a:lnTo>
                <a:lnTo>
                  <a:pt x="37" y="51"/>
                </a:lnTo>
                <a:lnTo>
                  <a:pt x="48" y="50"/>
                </a:lnTo>
                <a:lnTo>
                  <a:pt x="53" y="50"/>
                </a:lnTo>
                <a:lnTo>
                  <a:pt x="55" y="49"/>
                </a:lnTo>
                <a:lnTo>
                  <a:pt x="57" y="49"/>
                </a:lnTo>
                <a:lnTo>
                  <a:pt x="59" y="49"/>
                </a:lnTo>
                <a:lnTo>
                  <a:pt x="60" y="49"/>
                </a:lnTo>
                <a:lnTo>
                  <a:pt x="60" y="49"/>
                </a:lnTo>
                <a:lnTo>
                  <a:pt x="61" y="49"/>
                </a:lnTo>
                <a:lnTo>
                  <a:pt x="62" y="48"/>
                </a:lnTo>
                <a:lnTo>
                  <a:pt x="63" y="48"/>
                </a:lnTo>
                <a:lnTo>
                  <a:pt x="63" y="47"/>
                </a:lnTo>
                <a:lnTo>
                  <a:pt x="64" y="45"/>
                </a:lnTo>
                <a:lnTo>
                  <a:pt x="66" y="43"/>
                </a:lnTo>
                <a:lnTo>
                  <a:pt x="67" y="41"/>
                </a:lnTo>
                <a:lnTo>
                  <a:pt x="68" y="39"/>
                </a:lnTo>
                <a:lnTo>
                  <a:pt x="69" y="36"/>
                </a:lnTo>
                <a:lnTo>
                  <a:pt x="70" y="35"/>
                </a:lnTo>
                <a:lnTo>
                  <a:pt x="71" y="34"/>
                </a:lnTo>
                <a:lnTo>
                  <a:pt x="72" y="33"/>
                </a:lnTo>
                <a:lnTo>
                  <a:pt x="73" y="33"/>
                </a:lnTo>
                <a:lnTo>
                  <a:pt x="74" y="32"/>
                </a:lnTo>
                <a:lnTo>
                  <a:pt x="79" y="31"/>
                </a:lnTo>
                <a:lnTo>
                  <a:pt x="81" y="31"/>
                </a:lnTo>
                <a:lnTo>
                  <a:pt x="82" y="30"/>
                </a:lnTo>
                <a:lnTo>
                  <a:pt x="84" y="30"/>
                </a:lnTo>
                <a:lnTo>
                  <a:pt x="85" y="30"/>
                </a:lnTo>
                <a:lnTo>
                  <a:pt x="86" y="30"/>
                </a:lnTo>
                <a:lnTo>
                  <a:pt x="87" y="31"/>
                </a:lnTo>
                <a:lnTo>
                  <a:pt x="89" y="31"/>
                </a:lnTo>
                <a:lnTo>
                  <a:pt x="91" y="32"/>
                </a:lnTo>
                <a:lnTo>
                  <a:pt x="93" y="33"/>
                </a:lnTo>
                <a:lnTo>
                  <a:pt x="94" y="34"/>
                </a:lnTo>
                <a:lnTo>
                  <a:pt x="95" y="35"/>
                </a:lnTo>
                <a:lnTo>
                  <a:pt x="96" y="36"/>
                </a:lnTo>
                <a:lnTo>
                  <a:pt x="98" y="38"/>
                </a:lnTo>
                <a:lnTo>
                  <a:pt x="98" y="39"/>
                </a:lnTo>
                <a:lnTo>
                  <a:pt x="99" y="40"/>
                </a:lnTo>
                <a:lnTo>
                  <a:pt x="100" y="40"/>
                </a:lnTo>
                <a:lnTo>
                  <a:pt x="101" y="41"/>
                </a:lnTo>
                <a:lnTo>
                  <a:pt x="101" y="41"/>
                </a:lnTo>
                <a:lnTo>
                  <a:pt x="104" y="42"/>
                </a:lnTo>
                <a:lnTo>
                  <a:pt x="106" y="43"/>
                </a:lnTo>
                <a:lnTo>
                  <a:pt x="108" y="44"/>
                </a:lnTo>
                <a:lnTo>
                  <a:pt x="109" y="45"/>
                </a:lnTo>
                <a:lnTo>
                  <a:pt x="109" y="45"/>
                </a:lnTo>
                <a:lnTo>
                  <a:pt x="110" y="46"/>
                </a:lnTo>
                <a:lnTo>
                  <a:pt x="111" y="47"/>
                </a:lnTo>
                <a:lnTo>
                  <a:pt x="112" y="48"/>
                </a:lnTo>
                <a:lnTo>
                  <a:pt x="112" y="49"/>
                </a:lnTo>
                <a:lnTo>
                  <a:pt x="113" y="49"/>
                </a:lnTo>
                <a:lnTo>
                  <a:pt x="114" y="52"/>
                </a:lnTo>
                <a:lnTo>
                  <a:pt x="114" y="53"/>
                </a:lnTo>
                <a:lnTo>
                  <a:pt x="115" y="53"/>
                </a:lnTo>
                <a:lnTo>
                  <a:pt x="115" y="53"/>
                </a:lnTo>
                <a:lnTo>
                  <a:pt x="115" y="53"/>
                </a:lnTo>
                <a:lnTo>
                  <a:pt x="116" y="54"/>
                </a:lnTo>
                <a:lnTo>
                  <a:pt x="119" y="54"/>
                </a:lnTo>
                <a:lnTo>
                  <a:pt x="121" y="54"/>
                </a:lnTo>
                <a:lnTo>
                  <a:pt x="123" y="55"/>
                </a:lnTo>
                <a:lnTo>
                  <a:pt x="124" y="55"/>
                </a:lnTo>
                <a:lnTo>
                  <a:pt x="125" y="55"/>
                </a:lnTo>
                <a:lnTo>
                  <a:pt x="128" y="54"/>
                </a:lnTo>
                <a:lnTo>
                  <a:pt x="128" y="54"/>
                </a:lnTo>
                <a:lnTo>
                  <a:pt x="129" y="53"/>
                </a:lnTo>
                <a:lnTo>
                  <a:pt x="130" y="53"/>
                </a:lnTo>
                <a:lnTo>
                  <a:pt x="134" y="50"/>
                </a:lnTo>
                <a:lnTo>
                  <a:pt x="135" y="49"/>
                </a:lnTo>
                <a:lnTo>
                  <a:pt x="136" y="48"/>
                </a:lnTo>
                <a:lnTo>
                  <a:pt x="138" y="48"/>
                </a:lnTo>
                <a:lnTo>
                  <a:pt x="139" y="47"/>
                </a:lnTo>
                <a:lnTo>
                  <a:pt x="140" y="47"/>
                </a:lnTo>
                <a:lnTo>
                  <a:pt x="142" y="47"/>
                </a:lnTo>
                <a:lnTo>
                  <a:pt x="144" y="47"/>
                </a:lnTo>
                <a:lnTo>
                  <a:pt x="145" y="47"/>
                </a:lnTo>
                <a:lnTo>
                  <a:pt x="145" y="47"/>
                </a:lnTo>
                <a:lnTo>
                  <a:pt x="146" y="47"/>
                </a:lnTo>
                <a:lnTo>
                  <a:pt x="146" y="47"/>
                </a:lnTo>
                <a:lnTo>
                  <a:pt x="146" y="46"/>
                </a:lnTo>
                <a:lnTo>
                  <a:pt x="146" y="46"/>
                </a:lnTo>
                <a:lnTo>
                  <a:pt x="146" y="44"/>
                </a:lnTo>
                <a:lnTo>
                  <a:pt x="146" y="41"/>
                </a:lnTo>
                <a:lnTo>
                  <a:pt x="146" y="40"/>
                </a:lnTo>
                <a:lnTo>
                  <a:pt x="146" y="40"/>
                </a:lnTo>
                <a:lnTo>
                  <a:pt x="146" y="40"/>
                </a:lnTo>
                <a:lnTo>
                  <a:pt x="147" y="39"/>
                </a:lnTo>
                <a:lnTo>
                  <a:pt x="147" y="39"/>
                </a:lnTo>
                <a:lnTo>
                  <a:pt x="148" y="39"/>
                </a:lnTo>
                <a:lnTo>
                  <a:pt x="148" y="38"/>
                </a:lnTo>
                <a:lnTo>
                  <a:pt x="149" y="39"/>
                </a:lnTo>
                <a:lnTo>
                  <a:pt x="150" y="39"/>
                </a:lnTo>
                <a:lnTo>
                  <a:pt x="154" y="41"/>
                </a:lnTo>
                <a:lnTo>
                  <a:pt x="155" y="42"/>
                </a:lnTo>
                <a:lnTo>
                  <a:pt x="156" y="43"/>
                </a:lnTo>
                <a:lnTo>
                  <a:pt x="159" y="44"/>
                </a:lnTo>
                <a:lnTo>
                  <a:pt x="160" y="44"/>
                </a:lnTo>
                <a:lnTo>
                  <a:pt x="161" y="45"/>
                </a:lnTo>
                <a:lnTo>
                  <a:pt x="166" y="48"/>
                </a:lnTo>
                <a:lnTo>
                  <a:pt x="167" y="49"/>
                </a:lnTo>
                <a:lnTo>
                  <a:pt x="169" y="50"/>
                </a:lnTo>
                <a:lnTo>
                  <a:pt x="170" y="50"/>
                </a:lnTo>
                <a:lnTo>
                  <a:pt x="171" y="50"/>
                </a:lnTo>
                <a:lnTo>
                  <a:pt x="171" y="50"/>
                </a:lnTo>
                <a:lnTo>
                  <a:pt x="172" y="50"/>
                </a:lnTo>
                <a:lnTo>
                  <a:pt x="172" y="50"/>
                </a:lnTo>
                <a:lnTo>
                  <a:pt x="174" y="48"/>
                </a:lnTo>
                <a:lnTo>
                  <a:pt x="176" y="47"/>
                </a:lnTo>
                <a:lnTo>
                  <a:pt x="178" y="47"/>
                </a:lnTo>
                <a:lnTo>
                  <a:pt x="178" y="46"/>
                </a:lnTo>
                <a:lnTo>
                  <a:pt x="179" y="46"/>
                </a:lnTo>
                <a:lnTo>
                  <a:pt x="181" y="46"/>
                </a:lnTo>
                <a:lnTo>
                  <a:pt x="182" y="46"/>
                </a:lnTo>
                <a:lnTo>
                  <a:pt x="185" y="46"/>
                </a:lnTo>
                <a:lnTo>
                  <a:pt x="186" y="47"/>
                </a:lnTo>
                <a:lnTo>
                  <a:pt x="187" y="47"/>
                </a:lnTo>
                <a:lnTo>
                  <a:pt x="188" y="47"/>
                </a:lnTo>
                <a:lnTo>
                  <a:pt x="189" y="47"/>
                </a:lnTo>
                <a:lnTo>
                  <a:pt x="192" y="49"/>
                </a:lnTo>
                <a:lnTo>
                  <a:pt x="193" y="49"/>
                </a:lnTo>
                <a:lnTo>
                  <a:pt x="195" y="50"/>
                </a:lnTo>
                <a:lnTo>
                  <a:pt x="196" y="50"/>
                </a:lnTo>
                <a:lnTo>
                  <a:pt x="199" y="51"/>
                </a:lnTo>
                <a:lnTo>
                  <a:pt x="204" y="51"/>
                </a:lnTo>
                <a:lnTo>
                  <a:pt x="206" y="51"/>
                </a:lnTo>
                <a:lnTo>
                  <a:pt x="209" y="52"/>
                </a:lnTo>
                <a:lnTo>
                  <a:pt x="210" y="51"/>
                </a:lnTo>
                <a:lnTo>
                  <a:pt x="211" y="51"/>
                </a:lnTo>
                <a:lnTo>
                  <a:pt x="214" y="51"/>
                </a:lnTo>
                <a:lnTo>
                  <a:pt x="216" y="50"/>
                </a:lnTo>
                <a:lnTo>
                  <a:pt x="218" y="50"/>
                </a:lnTo>
                <a:lnTo>
                  <a:pt x="221" y="49"/>
                </a:lnTo>
                <a:lnTo>
                  <a:pt x="221" y="49"/>
                </a:lnTo>
                <a:lnTo>
                  <a:pt x="222" y="49"/>
                </a:lnTo>
                <a:lnTo>
                  <a:pt x="222" y="49"/>
                </a:lnTo>
                <a:lnTo>
                  <a:pt x="222" y="49"/>
                </a:lnTo>
                <a:lnTo>
                  <a:pt x="222" y="50"/>
                </a:lnTo>
                <a:lnTo>
                  <a:pt x="222" y="51"/>
                </a:lnTo>
                <a:lnTo>
                  <a:pt x="222" y="52"/>
                </a:lnTo>
                <a:lnTo>
                  <a:pt x="222" y="55"/>
                </a:lnTo>
                <a:lnTo>
                  <a:pt x="221" y="56"/>
                </a:lnTo>
                <a:lnTo>
                  <a:pt x="221" y="57"/>
                </a:lnTo>
                <a:lnTo>
                  <a:pt x="222" y="57"/>
                </a:lnTo>
                <a:lnTo>
                  <a:pt x="222" y="58"/>
                </a:lnTo>
                <a:lnTo>
                  <a:pt x="222" y="58"/>
                </a:lnTo>
                <a:lnTo>
                  <a:pt x="223" y="59"/>
                </a:lnTo>
                <a:lnTo>
                  <a:pt x="224" y="59"/>
                </a:lnTo>
                <a:lnTo>
                  <a:pt x="224" y="60"/>
                </a:lnTo>
                <a:lnTo>
                  <a:pt x="225" y="60"/>
                </a:lnTo>
                <a:lnTo>
                  <a:pt x="226" y="60"/>
                </a:lnTo>
                <a:lnTo>
                  <a:pt x="228" y="60"/>
                </a:lnTo>
                <a:lnTo>
                  <a:pt x="231" y="61"/>
                </a:lnTo>
                <a:lnTo>
                  <a:pt x="233" y="61"/>
                </a:lnTo>
                <a:lnTo>
                  <a:pt x="235" y="62"/>
                </a:lnTo>
                <a:lnTo>
                  <a:pt x="238" y="62"/>
                </a:lnTo>
                <a:lnTo>
                  <a:pt x="240" y="63"/>
                </a:lnTo>
                <a:lnTo>
                  <a:pt x="241" y="64"/>
                </a:lnTo>
                <a:lnTo>
                  <a:pt x="242" y="65"/>
                </a:lnTo>
                <a:lnTo>
                  <a:pt x="245" y="66"/>
                </a:lnTo>
                <a:lnTo>
                  <a:pt x="246" y="67"/>
                </a:lnTo>
                <a:lnTo>
                  <a:pt x="246" y="67"/>
                </a:lnTo>
                <a:lnTo>
                  <a:pt x="247" y="67"/>
                </a:lnTo>
                <a:lnTo>
                  <a:pt x="247" y="67"/>
                </a:lnTo>
                <a:lnTo>
                  <a:pt x="248" y="67"/>
                </a:lnTo>
                <a:lnTo>
                  <a:pt x="248" y="67"/>
                </a:lnTo>
                <a:lnTo>
                  <a:pt x="249" y="67"/>
                </a:lnTo>
                <a:lnTo>
                  <a:pt x="250" y="67"/>
                </a:lnTo>
                <a:lnTo>
                  <a:pt x="250" y="66"/>
                </a:lnTo>
                <a:lnTo>
                  <a:pt x="251" y="65"/>
                </a:lnTo>
                <a:lnTo>
                  <a:pt x="252" y="62"/>
                </a:lnTo>
                <a:lnTo>
                  <a:pt x="253" y="61"/>
                </a:lnTo>
                <a:lnTo>
                  <a:pt x="255" y="59"/>
                </a:lnTo>
                <a:lnTo>
                  <a:pt x="257" y="58"/>
                </a:lnTo>
                <a:lnTo>
                  <a:pt x="259" y="56"/>
                </a:lnTo>
                <a:lnTo>
                  <a:pt x="263" y="52"/>
                </a:lnTo>
                <a:lnTo>
                  <a:pt x="265" y="50"/>
                </a:lnTo>
                <a:lnTo>
                  <a:pt x="268" y="48"/>
                </a:lnTo>
                <a:lnTo>
                  <a:pt x="269" y="48"/>
                </a:lnTo>
                <a:lnTo>
                  <a:pt x="270" y="47"/>
                </a:lnTo>
                <a:lnTo>
                  <a:pt x="272" y="47"/>
                </a:lnTo>
                <a:lnTo>
                  <a:pt x="277" y="45"/>
                </a:lnTo>
                <a:lnTo>
                  <a:pt x="278" y="45"/>
                </a:lnTo>
                <a:lnTo>
                  <a:pt x="280" y="44"/>
                </a:lnTo>
                <a:lnTo>
                  <a:pt x="281" y="43"/>
                </a:lnTo>
                <a:lnTo>
                  <a:pt x="283" y="43"/>
                </a:lnTo>
                <a:lnTo>
                  <a:pt x="283" y="42"/>
                </a:lnTo>
                <a:lnTo>
                  <a:pt x="284" y="42"/>
                </a:lnTo>
                <a:lnTo>
                  <a:pt x="284" y="41"/>
                </a:lnTo>
                <a:lnTo>
                  <a:pt x="285" y="40"/>
                </a:lnTo>
                <a:lnTo>
                  <a:pt x="285" y="39"/>
                </a:lnTo>
                <a:lnTo>
                  <a:pt x="285" y="38"/>
                </a:lnTo>
                <a:lnTo>
                  <a:pt x="284" y="37"/>
                </a:lnTo>
                <a:lnTo>
                  <a:pt x="284" y="34"/>
                </a:lnTo>
                <a:lnTo>
                  <a:pt x="283" y="31"/>
                </a:lnTo>
                <a:lnTo>
                  <a:pt x="282" y="29"/>
                </a:lnTo>
                <a:lnTo>
                  <a:pt x="282" y="28"/>
                </a:lnTo>
                <a:lnTo>
                  <a:pt x="282" y="27"/>
                </a:lnTo>
                <a:lnTo>
                  <a:pt x="282" y="25"/>
                </a:lnTo>
                <a:lnTo>
                  <a:pt x="282" y="24"/>
                </a:lnTo>
                <a:lnTo>
                  <a:pt x="283" y="20"/>
                </a:lnTo>
                <a:lnTo>
                  <a:pt x="284" y="19"/>
                </a:lnTo>
                <a:lnTo>
                  <a:pt x="284" y="17"/>
                </a:lnTo>
                <a:lnTo>
                  <a:pt x="284" y="15"/>
                </a:lnTo>
                <a:lnTo>
                  <a:pt x="284" y="14"/>
                </a:lnTo>
                <a:lnTo>
                  <a:pt x="284" y="14"/>
                </a:lnTo>
                <a:lnTo>
                  <a:pt x="285" y="13"/>
                </a:lnTo>
                <a:lnTo>
                  <a:pt x="285" y="12"/>
                </a:lnTo>
                <a:lnTo>
                  <a:pt x="286" y="11"/>
                </a:lnTo>
                <a:lnTo>
                  <a:pt x="288" y="10"/>
                </a:lnTo>
                <a:lnTo>
                  <a:pt x="288" y="9"/>
                </a:lnTo>
                <a:lnTo>
                  <a:pt x="289" y="8"/>
                </a:lnTo>
                <a:lnTo>
                  <a:pt x="290" y="7"/>
                </a:lnTo>
                <a:lnTo>
                  <a:pt x="291" y="6"/>
                </a:lnTo>
                <a:lnTo>
                  <a:pt x="291" y="5"/>
                </a:lnTo>
                <a:lnTo>
                  <a:pt x="292" y="4"/>
                </a:lnTo>
                <a:lnTo>
                  <a:pt x="295" y="2"/>
                </a:lnTo>
                <a:lnTo>
                  <a:pt x="297" y="0"/>
                </a:lnTo>
                <a:lnTo>
                  <a:pt x="298" y="0"/>
                </a:lnTo>
                <a:lnTo>
                  <a:pt x="299" y="0"/>
                </a:lnTo>
                <a:lnTo>
                  <a:pt x="299" y="0"/>
                </a:lnTo>
                <a:lnTo>
                  <a:pt x="300" y="0"/>
                </a:lnTo>
                <a:lnTo>
                  <a:pt x="301" y="0"/>
                </a:lnTo>
                <a:lnTo>
                  <a:pt x="302" y="0"/>
                </a:lnTo>
                <a:lnTo>
                  <a:pt x="303" y="1"/>
                </a:lnTo>
                <a:lnTo>
                  <a:pt x="306" y="3"/>
                </a:lnTo>
                <a:lnTo>
                  <a:pt x="307" y="4"/>
                </a:lnTo>
                <a:lnTo>
                  <a:pt x="310" y="5"/>
                </a:lnTo>
                <a:lnTo>
                  <a:pt x="315" y="8"/>
                </a:lnTo>
                <a:lnTo>
                  <a:pt x="317" y="8"/>
                </a:lnTo>
                <a:lnTo>
                  <a:pt x="318" y="9"/>
                </a:lnTo>
                <a:lnTo>
                  <a:pt x="319" y="10"/>
                </a:lnTo>
                <a:lnTo>
                  <a:pt x="320" y="11"/>
                </a:lnTo>
                <a:lnTo>
                  <a:pt x="325" y="15"/>
                </a:lnTo>
                <a:lnTo>
                  <a:pt x="327" y="17"/>
                </a:lnTo>
                <a:lnTo>
                  <a:pt x="329" y="18"/>
                </a:lnTo>
                <a:lnTo>
                  <a:pt x="330" y="19"/>
                </a:lnTo>
                <a:lnTo>
                  <a:pt x="331" y="20"/>
                </a:lnTo>
                <a:lnTo>
                  <a:pt x="333" y="20"/>
                </a:lnTo>
                <a:lnTo>
                  <a:pt x="333" y="20"/>
                </a:lnTo>
                <a:lnTo>
                  <a:pt x="334" y="21"/>
                </a:lnTo>
                <a:lnTo>
                  <a:pt x="334" y="21"/>
                </a:lnTo>
                <a:lnTo>
                  <a:pt x="335" y="20"/>
                </a:lnTo>
                <a:lnTo>
                  <a:pt x="336" y="20"/>
                </a:lnTo>
                <a:lnTo>
                  <a:pt x="338" y="19"/>
                </a:lnTo>
                <a:lnTo>
                  <a:pt x="339" y="18"/>
                </a:lnTo>
                <a:lnTo>
                  <a:pt x="340" y="18"/>
                </a:lnTo>
                <a:lnTo>
                  <a:pt x="342" y="17"/>
                </a:lnTo>
                <a:lnTo>
                  <a:pt x="342" y="17"/>
                </a:lnTo>
                <a:lnTo>
                  <a:pt x="343" y="17"/>
                </a:lnTo>
                <a:lnTo>
                  <a:pt x="343" y="17"/>
                </a:lnTo>
                <a:lnTo>
                  <a:pt x="344" y="18"/>
                </a:lnTo>
                <a:lnTo>
                  <a:pt x="344" y="18"/>
                </a:lnTo>
                <a:lnTo>
                  <a:pt x="345" y="18"/>
                </a:lnTo>
                <a:lnTo>
                  <a:pt x="345" y="19"/>
                </a:lnTo>
                <a:lnTo>
                  <a:pt x="346" y="21"/>
                </a:lnTo>
                <a:lnTo>
                  <a:pt x="347" y="23"/>
                </a:lnTo>
                <a:lnTo>
                  <a:pt x="348" y="25"/>
                </a:lnTo>
                <a:lnTo>
                  <a:pt x="349" y="27"/>
                </a:lnTo>
                <a:lnTo>
                  <a:pt x="351" y="31"/>
                </a:lnTo>
                <a:lnTo>
                  <a:pt x="353" y="35"/>
                </a:lnTo>
                <a:lnTo>
                  <a:pt x="354" y="37"/>
                </a:lnTo>
                <a:lnTo>
                  <a:pt x="355" y="38"/>
                </a:lnTo>
                <a:lnTo>
                  <a:pt x="356" y="39"/>
                </a:lnTo>
                <a:lnTo>
                  <a:pt x="356" y="40"/>
                </a:lnTo>
                <a:lnTo>
                  <a:pt x="358" y="41"/>
                </a:lnTo>
                <a:lnTo>
                  <a:pt x="359" y="42"/>
                </a:lnTo>
                <a:lnTo>
                  <a:pt x="360" y="42"/>
                </a:lnTo>
                <a:lnTo>
                  <a:pt x="361" y="43"/>
                </a:lnTo>
                <a:lnTo>
                  <a:pt x="362" y="43"/>
                </a:lnTo>
                <a:lnTo>
                  <a:pt x="363" y="43"/>
                </a:lnTo>
                <a:lnTo>
                  <a:pt x="364" y="43"/>
                </a:lnTo>
                <a:lnTo>
                  <a:pt x="365" y="43"/>
                </a:lnTo>
                <a:lnTo>
                  <a:pt x="366" y="43"/>
                </a:lnTo>
                <a:lnTo>
                  <a:pt x="367" y="43"/>
                </a:lnTo>
                <a:lnTo>
                  <a:pt x="368" y="43"/>
                </a:lnTo>
                <a:lnTo>
                  <a:pt x="368" y="43"/>
                </a:lnTo>
                <a:lnTo>
                  <a:pt x="369" y="42"/>
                </a:lnTo>
                <a:lnTo>
                  <a:pt x="370" y="42"/>
                </a:lnTo>
                <a:lnTo>
                  <a:pt x="370" y="42"/>
                </a:lnTo>
                <a:lnTo>
                  <a:pt x="370" y="43"/>
                </a:lnTo>
                <a:lnTo>
                  <a:pt x="371" y="49"/>
                </a:lnTo>
                <a:lnTo>
                  <a:pt x="371" y="50"/>
                </a:lnTo>
                <a:lnTo>
                  <a:pt x="371" y="52"/>
                </a:lnTo>
                <a:lnTo>
                  <a:pt x="371" y="53"/>
                </a:lnTo>
                <a:lnTo>
                  <a:pt x="371" y="54"/>
                </a:lnTo>
                <a:lnTo>
                  <a:pt x="371" y="54"/>
                </a:lnTo>
                <a:lnTo>
                  <a:pt x="371" y="55"/>
                </a:lnTo>
                <a:lnTo>
                  <a:pt x="370" y="56"/>
                </a:lnTo>
                <a:lnTo>
                  <a:pt x="370" y="57"/>
                </a:lnTo>
                <a:lnTo>
                  <a:pt x="369" y="58"/>
                </a:lnTo>
                <a:lnTo>
                  <a:pt x="368" y="58"/>
                </a:lnTo>
                <a:lnTo>
                  <a:pt x="367" y="59"/>
                </a:lnTo>
                <a:lnTo>
                  <a:pt x="365" y="59"/>
                </a:lnTo>
                <a:lnTo>
                  <a:pt x="364" y="60"/>
                </a:lnTo>
                <a:lnTo>
                  <a:pt x="363" y="60"/>
                </a:lnTo>
                <a:lnTo>
                  <a:pt x="362" y="61"/>
                </a:lnTo>
                <a:lnTo>
                  <a:pt x="362" y="62"/>
                </a:lnTo>
                <a:lnTo>
                  <a:pt x="361" y="62"/>
                </a:lnTo>
                <a:lnTo>
                  <a:pt x="361" y="62"/>
                </a:lnTo>
                <a:lnTo>
                  <a:pt x="361" y="63"/>
                </a:lnTo>
                <a:lnTo>
                  <a:pt x="361" y="64"/>
                </a:lnTo>
                <a:lnTo>
                  <a:pt x="361" y="64"/>
                </a:lnTo>
                <a:lnTo>
                  <a:pt x="361" y="65"/>
                </a:lnTo>
                <a:lnTo>
                  <a:pt x="361" y="66"/>
                </a:lnTo>
                <a:lnTo>
                  <a:pt x="362" y="67"/>
                </a:lnTo>
                <a:lnTo>
                  <a:pt x="365" y="71"/>
                </a:lnTo>
                <a:lnTo>
                  <a:pt x="365" y="72"/>
                </a:lnTo>
                <a:lnTo>
                  <a:pt x="366" y="74"/>
                </a:lnTo>
                <a:lnTo>
                  <a:pt x="366" y="75"/>
                </a:lnTo>
                <a:lnTo>
                  <a:pt x="367" y="77"/>
                </a:lnTo>
                <a:lnTo>
                  <a:pt x="367" y="78"/>
                </a:lnTo>
                <a:lnTo>
                  <a:pt x="367" y="79"/>
                </a:lnTo>
                <a:lnTo>
                  <a:pt x="368" y="82"/>
                </a:lnTo>
                <a:lnTo>
                  <a:pt x="368" y="84"/>
                </a:lnTo>
                <a:lnTo>
                  <a:pt x="368" y="85"/>
                </a:lnTo>
                <a:lnTo>
                  <a:pt x="367" y="89"/>
                </a:lnTo>
                <a:lnTo>
                  <a:pt x="367" y="91"/>
                </a:lnTo>
                <a:lnTo>
                  <a:pt x="367" y="92"/>
                </a:lnTo>
                <a:lnTo>
                  <a:pt x="367" y="96"/>
                </a:lnTo>
                <a:lnTo>
                  <a:pt x="367" y="97"/>
                </a:lnTo>
                <a:lnTo>
                  <a:pt x="367" y="100"/>
                </a:lnTo>
                <a:lnTo>
                  <a:pt x="366" y="102"/>
                </a:lnTo>
                <a:lnTo>
                  <a:pt x="366" y="103"/>
                </a:lnTo>
                <a:lnTo>
                  <a:pt x="365" y="105"/>
                </a:lnTo>
                <a:lnTo>
                  <a:pt x="365" y="107"/>
                </a:lnTo>
                <a:lnTo>
                  <a:pt x="363" y="112"/>
                </a:lnTo>
                <a:lnTo>
                  <a:pt x="361" y="116"/>
                </a:lnTo>
                <a:lnTo>
                  <a:pt x="360" y="120"/>
                </a:lnTo>
                <a:lnTo>
                  <a:pt x="360" y="121"/>
                </a:lnTo>
                <a:lnTo>
                  <a:pt x="359" y="122"/>
                </a:lnTo>
                <a:lnTo>
                  <a:pt x="359" y="123"/>
                </a:lnTo>
                <a:lnTo>
                  <a:pt x="359" y="124"/>
                </a:lnTo>
                <a:lnTo>
                  <a:pt x="360" y="125"/>
                </a:lnTo>
                <a:lnTo>
                  <a:pt x="360" y="126"/>
                </a:lnTo>
                <a:lnTo>
                  <a:pt x="360" y="126"/>
                </a:lnTo>
                <a:lnTo>
                  <a:pt x="360" y="127"/>
                </a:lnTo>
                <a:lnTo>
                  <a:pt x="359" y="132"/>
                </a:lnTo>
                <a:lnTo>
                  <a:pt x="358" y="136"/>
                </a:lnTo>
                <a:lnTo>
                  <a:pt x="357" y="138"/>
                </a:lnTo>
                <a:lnTo>
                  <a:pt x="356" y="140"/>
                </a:lnTo>
                <a:lnTo>
                  <a:pt x="355" y="144"/>
                </a:lnTo>
                <a:lnTo>
                  <a:pt x="355" y="145"/>
                </a:lnTo>
                <a:lnTo>
                  <a:pt x="354" y="147"/>
                </a:lnTo>
                <a:lnTo>
                  <a:pt x="354" y="149"/>
                </a:lnTo>
                <a:lnTo>
                  <a:pt x="354" y="150"/>
                </a:lnTo>
                <a:lnTo>
                  <a:pt x="354" y="151"/>
                </a:lnTo>
                <a:lnTo>
                  <a:pt x="355" y="153"/>
                </a:lnTo>
                <a:lnTo>
                  <a:pt x="355" y="153"/>
                </a:lnTo>
                <a:lnTo>
                  <a:pt x="355" y="154"/>
                </a:lnTo>
                <a:lnTo>
                  <a:pt x="356" y="156"/>
                </a:lnTo>
                <a:lnTo>
                  <a:pt x="357" y="157"/>
                </a:lnTo>
                <a:lnTo>
                  <a:pt x="358" y="158"/>
                </a:lnTo>
                <a:lnTo>
                  <a:pt x="360" y="160"/>
                </a:lnTo>
                <a:lnTo>
                  <a:pt x="363" y="162"/>
                </a:lnTo>
                <a:lnTo>
                  <a:pt x="364" y="163"/>
                </a:lnTo>
                <a:lnTo>
                  <a:pt x="365" y="164"/>
                </a:lnTo>
                <a:lnTo>
                  <a:pt x="365" y="165"/>
                </a:lnTo>
                <a:lnTo>
                  <a:pt x="366" y="166"/>
                </a:lnTo>
                <a:lnTo>
                  <a:pt x="367" y="168"/>
                </a:lnTo>
                <a:lnTo>
                  <a:pt x="368" y="169"/>
                </a:lnTo>
                <a:lnTo>
                  <a:pt x="368" y="169"/>
                </a:lnTo>
                <a:lnTo>
                  <a:pt x="368" y="170"/>
                </a:lnTo>
                <a:lnTo>
                  <a:pt x="368" y="170"/>
                </a:lnTo>
                <a:lnTo>
                  <a:pt x="367" y="171"/>
                </a:lnTo>
                <a:lnTo>
                  <a:pt x="367" y="172"/>
                </a:lnTo>
                <a:lnTo>
                  <a:pt x="365" y="174"/>
                </a:lnTo>
                <a:lnTo>
                  <a:pt x="364" y="176"/>
                </a:lnTo>
                <a:lnTo>
                  <a:pt x="363" y="178"/>
                </a:lnTo>
                <a:lnTo>
                  <a:pt x="362" y="179"/>
                </a:lnTo>
                <a:lnTo>
                  <a:pt x="361" y="180"/>
                </a:lnTo>
                <a:lnTo>
                  <a:pt x="361" y="181"/>
                </a:lnTo>
                <a:lnTo>
                  <a:pt x="361" y="182"/>
                </a:lnTo>
                <a:lnTo>
                  <a:pt x="361" y="183"/>
                </a:lnTo>
                <a:lnTo>
                  <a:pt x="361" y="184"/>
                </a:lnTo>
                <a:lnTo>
                  <a:pt x="361" y="185"/>
                </a:lnTo>
                <a:lnTo>
                  <a:pt x="362" y="186"/>
                </a:lnTo>
                <a:lnTo>
                  <a:pt x="362" y="187"/>
                </a:lnTo>
                <a:lnTo>
                  <a:pt x="363" y="189"/>
                </a:lnTo>
                <a:lnTo>
                  <a:pt x="366" y="193"/>
                </a:lnTo>
                <a:lnTo>
                  <a:pt x="369" y="197"/>
                </a:lnTo>
                <a:lnTo>
                  <a:pt x="369" y="198"/>
                </a:lnTo>
                <a:lnTo>
                  <a:pt x="370" y="199"/>
                </a:lnTo>
                <a:lnTo>
                  <a:pt x="375" y="204"/>
                </a:lnTo>
                <a:lnTo>
                  <a:pt x="376" y="205"/>
                </a:lnTo>
                <a:lnTo>
                  <a:pt x="379" y="208"/>
                </a:lnTo>
                <a:lnTo>
                  <a:pt x="381" y="210"/>
                </a:lnTo>
                <a:lnTo>
                  <a:pt x="384" y="213"/>
                </a:lnTo>
                <a:lnTo>
                  <a:pt x="387" y="215"/>
                </a:lnTo>
                <a:lnTo>
                  <a:pt x="389" y="217"/>
                </a:lnTo>
                <a:lnTo>
                  <a:pt x="390" y="217"/>
                </a:lnTo>
                <a:lnTo>
                  <a:pt x="390" y="217"/>
                </a:lnTo>
                <a:lnTo>
                  <a:pt x="392" y="218"/>
                </a:lnTo>
                <a:lnTo>
                  <a:pt x="393" y="218"/>
                </a:lnTo>
                <a:lnTo>
                  <a:pt x="394" y="218"/>
                </a:lnTo>
                <a:lnTo>
                  <a:pt x="395" y="218"/>
                </a:lnTo>
                <a:lnTo>
                  <a:pt x="396" y="217"/>
                </a:lnTo>
                <a:lnTo>
                  <a:pt x="398" y="217"/>
                </a:lnTo>
                <a:lnTo>
                  <a:pt x="403" y="214"/>
                </a:lnTo>
                <a:lnTo>
                  <a:pt x="405" y="213"/>
                </a:lnTo>
                <a:lnTo>
                  <a:pt x="407" y="213"/>
                </a:lnTo>
                <a:lnTo>
                  <a:pt x="408" y="212"/>
                </a:lnTo>
                <a:lnTo>
                  <a:pt x="410" y="212"/>
                </a:lnTo>
                <a:lnTo>
                  <a:pt x="411" y="212"/>
                </a:lnTo>
                <a:lnTo>
                  <a:pt x="412" y="212"/>
                </a:lnTo>
                <a:lnTo>
                  <a:pt x="413" y="212"/>
                </a:lnTo>
                <a:lnTo>
                  <a:pt x="414" y="212"/>
                </a:lnTo>
                <a:lnTo>
                  <a:pt x="415" y="213"/>
                </a:lnTo>
                <a:lnTo>
                  <a:pt x="416" y="213"/>
                </a:lnTo>
                <a:lnTo>
                  <a:pt x="417" y="214"/>
                </a:lnTo>
                <a:lnTo>
                  <a:pt x="420" y="217"/>
                </a:lnTo>
                <a:lnTo>
                  <a:pt x="422" y="218"/>
                </a:lnTo>
                <a:lnTo>
                  <a:pt x="424" y="220"/>
                </a:lnTo>
                <a:lnTo>
                  <a:pt x="426" y="221"/>
                </a:lnTo>
                <a:lnTo>
                  <a:pt x="428" y="221"/>
                </a:lnTo>
                <a:lnTo>
                  <a:pt x="429" y="222"/>
                </a:lnTo>
                <a:lnTo>
                  <a:pt x="434" y="224"/>
                </a:lnTo>
                <a:lnTo>
                  <a:pt x="436" y="224"/>
                </a:lnTo>
                <a:lnTo>
                  <a:pt x="438" y="225"/>
                </a:lnTo>
                <a:lnTo>
                  <a:pt x="439" y="226"/>
                </a:lnTo>
                <a:lnTo>
                  <a:pt x="440" y="226"/>
                </a:lnTo>
                <a:lnTo>
                  <a:pt x="440" y="227"/>
                </a:lnTo>
                <a:lnTo>
                  <a:pt x="441" y="227"/>
                </a:lnTo>
                <a:lnTo>
                  <a:pt x="441" y="228"/>
                </a:lnTo>
                <a:lnTo>
                  <a:pt x="442" y="229"/>
                </a:lnTo>
                <a:lnTo>
                  <a:pt x="442" y="230"/>
                </a:lnTo>
                <a:lnTo>
                  <a:pt x="442" y="230"/>
                </a:lnTo>
                <a:lnTo>
                  <a:pt x="442" y="231"/>
                </a:lnTo>
                <a:lnTo>
                  <a:pt x="441" y="233"/>
                </a:lnTo>
                <a:lnTo>
                  <a:pt x="441" y="234"/>
                </a:lnTo>
                <a:lnTo>
                  <a:pt x="441" y="234"/>
                </a:lnTo>
                <a:lnTo>
                  <a:pt x="440" y="235"/>
                </a:lnTo>
                <a:lnTo>
                  <a:pt x="440" y="236"/>
                </a:lnTo>
                <a:lnTo>
                  <a:pt x="439" y="236"/>
                </a:lnTo>
                <a:lnTo>
                  <a:pt x="438" y="237"/>
                </a:lnTo>
                <a:lnTo>
                  <a:pt x="437" y="238"/>
                </a:lnTo>
                <a:lnTo>
                  <a:pt x="436" y="238"/>
                </a:lnTo>
                <a:lnTo>
                  <a:pt x="436" y="238"/>
                </a:lnTo>
                <a:lnTo>
                  <a:pt x="436" y="239"/>
                </a:lnTo>
                <a:lnTo>
                  <a:pt x="436" y="239"/>
                </a:lnTo>
                <a:lnTo>
                  <a:pt x="437" y="239"/>
                </a:lnTo>
                <a:lnTo>
                  <a:pt x="438" y="240"/>
                </a:lnTo>
                <a:lnTo>
                  <a:pt x="439" y="240"/>
                </a:lnTo>
                <a:lnTo>
                  <a:pt x="440" y="241"/>
                </a:lnTo>
                <a:lnTo>
                  <a:pt x="441" y="241"/>
                </a:lnTo>
                <a:lnTo>
                  <a:pt x="442" y="241"/>
                </a:lnTo>
                <a:lnTo>
                  <a:pt x="446" y="242"/>
                </a:lnTo>
                <a:lnTo>
                  <a:pt x="448" y="242"/>
                </a:lnTo>
                <a:lnTo>
                  <a:pt x="449" y="242"/>
                </a:lnTo>
                <a:lnTo>
                  <a:pt x="450" y="243"/>
                </a:lnTo>
                <a:lnTo>
                  <a:pt x="450" y="243"/>
                </a:lnTo>
                <a:lnTo>
                  <a:pt x="451" y="243"/>
                </a:lnTo>
                <a:lnTo>
                  <a:pt x="452" y="244"/>
                </a:lnTo>
                <a:lnTo>
                  <a:pt x="453" y="245"/>
                </a:lnTo>
                <a:lnTo>
                  <a:pt x="455" y="246"/>
                </a:lnTo>
                <a:lnTo>
                  <a:pt x="456" y="248"/>
                </a:lnTo>
                <a:lnTo>
                  <a:pt x="459" y="252"/>
                </a:lnTo>
                <a:lnTo>
                  <a:pt x="460" y="252"/>
                </a:lnTo>
                <a:lnTo>
                  <a:pt x="461" y="253"/>
                </a:lnTo>
                <a:lnTo>
                  <a:pt x="462" y="254"/>
                </a:lnTo>
                <a:lnTo>
                  <a:pt x="463" y="254"/>
                </a:lnTo>
                <a:lnTo>
                  <a:pt x="463" y="255"/>
                </a:lnTo>
                <a:lnTo>
                  <a:pt x="464" y="255"/>
                </a:lnTo>
                <a:lnTo>
                  <a:pt x="466" y="256"/>
                </a:lnTo>
                <a:lnTo>
                  <a:pt x="468" y="256"/>
                </a:lnTo>
                <a:lnTo>
                  <a:pt x="469" y="256"/>
                </a:lnTo>
                <a:lnTo>
                  <a:pt x="471" y="256"/>
                </a:lnTo>
                <a:lnTo>
                  <a:pt x="472" y="256"/>
                </a:lnTo>
                <a:lnTo>
                  <a:pt x="474" y="255"/>
                </a:lnTo>
                <a:lnTo>
                  <a:pt x="475" y="254"/>
                </a:lnTo>
                <a:lnTo>
                  <a:pt x="479" y="252"/>
                </a:lnTo>
                <a:lnTo>
                  <a:pt x="481" y="252"/>
                </a:lnTo>
                <a:lnTo>
                  <a:pt x="482" y="251"/>
                </a:lnTo>
                <a:lnTo>
                  <a:pt x="482" y="251"/>
                </a:lnTo>
                <a:lnTo>
                  <a:pt x="483" y="251"/>
                </a:lnTo>
                <a:lnTo>
                  <a:pt x="484" y="251"/>
                </a:lnTo>
                <a:lnTo>
                  <a:pt x="485" y="251"/>
                </a:lnTo>
                <a:lnTo>
                  <a:pt x="486" y="252"/>
                </a:lnTo>
                <a:lnTo>
                  <a:pt x="493" y="253"/>
                </a:lnTo>
                <a:lnTo>
                  <a:pt x="498" y="255"/>
                </a:lnTo>
                <a:lnTo>
                  <a:pt x="501" y="256"/>
                </a:lnTo>
                <a:lnTo>
                  <a:pt x="503" y="257"/>
                </a:lnTo>
                <a:lnTo>
                  <a:pt x="505" y="258"/>
                </a:lnTo>
                <a:lnTo>
                  <a:pt x="506" y="259"/>
                </a:lnTo>
                <a:lnTo>
                  <a:pt x="507" y="259"/>
                </a:lnTo>
                <a:lnTo>
                  <a:pt x="508" y="261"/>
                </a:lnTo>
                <a:lnTo>
                  <a:pt x="509" y="262"/>
                </a:lnTo>
                <a:lnTo>
                  <a:pt x="510" y="262"/>
                </a:lnTo>
                <a:lnTo>
                  <a:pt x="511" y="263"/>
                </a:lnTo>
                <a:lnTo>
                  <a:pt x="511" y="263"/>
                </a:lnTo>
                <a:lnTo>
                  <a:pt x="512" y="263"/>
                </a:lnTo>
                <a:lnTo>
                  <a:pt x="517" y="262"/>
                </a:lnTo>
                <a:lnTo>
                  <a:pt x="519" y="262"/>
                </a:lnTo>
                <a:lnTo>
                  <a:pt x="523" y="261"/>
                </a:lnTo>
                <a:lnTo>
                  <a:pt x="525" y="260"/>
                </a:lnTo>
                <a:lnTo>
                  <a:pt x="526" y="260"/>
                </a:lnTo>
                <a:lnTo>
                  <a:pt x="530" y="260"/>
                </a:lnTo>
                <a:lnTo>
                  <a:pt x="534" y="259"/>
                </a:lnTo>
                <a:lnTo>
                  <a:pt x="535" y="259"/>
                </a:lnTo>
                <a:lnTo>
                  <a:pt x="537" y="259"/>
                </a:lnTo>
                <a:lnTo>
                  <a:pt x="539" y="259"/>
                </a:lnTo>
                <a:lnTo>
                  <a:pt x="540" y="259"/>
                </a:lnTo>
                <a:lnTo>
                  <a:pt x="541" y="260"/>
                </a:lnTo>
                <a:lnTo>
                  <a:pt x="542" y="260"/>
                </a:lnTo>
                <a:lnTo>
                  <a:pt x="543" y="260"/>
                </a:lnTo>
                <a:lnTo>
                  <a:pt x="544" y="261"/>
                </a:lnTo>
                <a:lnTo>
                  <a:pt x="544" y="262"/>
                </a:lnTo>
                <a:lnTo>
                  <a:pt x="545" y="263"/>
                </a:lnTo>
                <a:lnTo>
                  <a:pt x="546" y="264"/>
                </a:lnTo>
                <a:lnTo>
                  <a:pt x="546" y="265"/>
                </a:lnTo>
                <a:lnTo>
                  <a:pt x="547" y="266"/>
                </a:lnTo>
                <a:lnTo>
                  <a:pt x="547" y="269"/>
                </a:lnTo>
                <a:lnTo>
                  <a:pt x="548" y="271"/>
                </a:lnTo>
                <a:lnTo>
                  <a:pt x="548" y="272"/>
                </a:lnTo>
                <a:lnTo>
                  <a:pt x="548" y="274"/>
                </a:lnTo>
                <a:lnTo>
                  <a:pt x="548" y="275"/>
                </a:lnTo>
                <a:lnTo>
                  <a:pt x="548" y="276"/>
                </a:lnTo>
                <a:lnTo>
                  <a:pt x="548" y="279"/>
                </a:lnTo>
                <a:lnTo>
                  <a:pt x="547" y="283"/>
                </a:lnTo>
                <a:lnTo>
                  <a:pt x="547" y="286"/>
                </a:lnTo>
                <a:lnTo>
                  <a:pt x="547" y="288"/>
                </a:lnTo>
                <a:lnTo>
                  <a:pt x="547" y="290"/>
                </a:lnTo>
                <a:lnTo>
                  <a:pt x="547" y="291"/>
                </a:lnTo>
                <a:lnTo>
                  <a:pt x="548" y="293"/>
                </a:lnTo>
                <a:lnTo>
                  <a:pt x="549" y="295"/>
                </a:lnTo>
                <a:lnTo>
                  <a:pt x="550" y="297"/>
                </a:lnTo>
                <a:lnTo>
                  <a:pt x="550" y="298"/>
                </a:lnTo>
                <a:lnTo>
                  <a:pt x="551" y="299"/>
                </a:lnTo>
                <a:lnTo>
                  <a:pt x="552" y="300"/>
                </a:lnTo>
                <a:lnTo>
                  <a:pt x="555" y="302"/>
                </a:lnTo>
                <a:lnTo>
                  <a:pt x="556" y="304"/>
                </a:lnTo>
                <a:lnTo>
                  <a:pt x="560" y="306"/>
                </a:lnTo>
                <a:lnTo>
                  <a:pt x="564" y="310"/>
                </a:lnTo>
                <a:lnTo>
                  <a:pt x="565" y="311"/>
                </a:lnTo>
                <a:lnTo>
                  <a:pt x="567" y="312"/>
                </a:lnTo>
                <a:lnTo>
                  <a:pt x="569" y="314"/>
                </a:lnTo>
                <a:lnTo>
                  <a:pt x="576" y="318"/>
                </a:lnTo>
                <a:lnTo>
                  <a:pt x="579" y="320"/>
                </a:lnTo>
                <a:lnTo>
                  <a:pt x="580" y="320"/>
                </a:lnTo>
                <a:lnTo>
                  <a:pt x="581" y="320"/>
                </a:lnTo>
                <a:lnTo>
                  <a:pt x="581" y="320"/>
                </a:lnTo>
                <a:lnTo>
                  <a:pt x="582" y="320"/>
                </a:lnTo>
                <a:lnTo>
                  <a:pt x="582" y="320"/>
                </a:lnTo>
                <a:lnTo>
                  <a:pt x="583" y="320"/>
                </a:lnTo>
                <a:lnTo>
                  <a:pt x="585" y="319"/>
                </a:lnTo>
                <a:lnTo>
                  <a:pt x="586" y="319"/>
                </a:lnTo>
                <a:lnTo>
                  <a:pt x="588" y="318"/>
                </a:lnTo>
                <a:lnTo>
                  <a:pt x="589" y="318"/>
                </a:lnTo>
                <a:lnTo>
                  <a:pt x="590" y="319"/>
                </a:lnTo>
                <a:lnTo>
                  <a:pt x="591" y="319"/>
                </a:lnTo>
                <a:lnTo>
                  <a:pt x="592" y="319"/>
                </a:lnTo>
                <a:lnTo>
                  <a:pt x="597" y="320"/>
                </a:lnTo>
                <a:lnTo>
                  <a:pt x="598" y="321"/>
                </a:lnTo>
                <a:lnTo>
                  <a:pt x="600" y="321"/>
                </a:lnTo>
                <a:lnTo>
                  <a:pt x="602" y="321"/>
                </a:lnTo>
                <a:lnTo>
                  <a:pt x="605" y="321"/>
                </a:lnTo>
                <a:lnTo>
                  <a:pt x="609" y="321"/>
                </a:lnTo>
                <a:lnTo>
                  <a:pt x="611" y="321"/>
                </a:lnTo>
                <a:lnTo>
                  <a:pt x="613" y="321"/>
                </a:lnTo>
                <a:lnTo>
                  <a:pt x="614" y="320"/>
                </a:lnTo>
                <a:lnTo>
                  <a:pt x="616" y="320"/>
                </a:lnTo>
                <a:lnTo>
                  <a:pt x="619" y="318"/>
                </a:lnTo>
                <a:lnTo>
                  <a:pt x="621" y="318"/>
                </a:lnTo>
                <a:lnTo>
                  <a:pt x="623" y="317"/>
                </a:lnTo>
                <a:lnTo>
                  <a:pt x="627" y="317"/>
                </a:lnTo>
                <a:lnTo>
                  <a:pt x="627" y="317"/>
                </a:lnTo>
                <a:lnTo>
                  <a:pt x="629" y="316"/>
                </a:lnTo>
                <a:lnTo>
                  <a:pt x="631" y="315"/>
                </a:lnTo>
                <a:lnTo>
                  <a:pt x="631" y="315"/>
                </a:lnTo>
                <a:lnTo>
                  <a:pt x="632" y="315"/>
                </a:lnTo>
                <a:lnTo>
                  <a:pt x="633" y="315"/>
                </a:lnTo>
                <a:lnTo>
                  <a:pt x="634" y="315"/>
                </a:lnTo>
                <a:lnTo>
                  <a:pt x="634" y="315"/>
                </a:lnTo>
                <a:lnTo>
                  <a:pt x="635" y="315"/>
                </a:lnTo>
                <a:lnTo>
                  <a:pt x="636" y="315"/>
                </a:lnTo>
                <a:lnTo>
                  <a:pt x="637" y="316"/>
                </a:lnTo>
                <a:lnTo>
                  <a:pt x="638" y="316"/>
                </a:lnTo>
                <a:lnTo>
                  <a:pt x="639" y="317"/>
                </a:lnTo>
                <a:lnTo>
                  <a:pt x="640" y="318"/>
                </a:lnTo>
                <a:lnTo>
                  <a:pt x="641" y="318"/>
                </a:lnTo>
                <a:lnTo>
                  <a:pt x="641" y="319"/>
                </a:lnTo>
                <a:lnTo>
                  <a:pt x="641" y="320"/>
                </a:lnTo>
                <a:lnTo>
                  <a:pt x="642" y="321"/>
                </a:lnTo>
                <a:lnTo>
                  <a:pt x="642" y="322"/>
                </a:lnTo>
                <a:lnTo>
                  <a:pt x="642" y="322"/>
                </a:lnTo>
                <a:lnTo>
                  <a:pt x="641" y="323"/>
                </a:lnTo>
                <a:lnTo>
                  <a:pt x="641" y="324"/>
                </a:lnTo>
                <a:lnTo>
                  <a:pt x="641" y="325"/>
                </a:lnTo>
                <a:lnTo>
                  <a:pt x="641" y="326"/>
                </a:lnTo>
                <a:lnTo>
                  <a:pt x="641" y="327"/>
                </a:lnTo>
                <a:lnTo>
                  <a:pt x="642" y="327"/>
                </a:lnTo>
                <a:lnTo>
                  <a:pt x="642" y="328"/>
                </a:lnTo>
                <a:lnTo>
                  <a:pt x="643" y="329"/>
                </a:lnTo>
                <a:lnTo>
                  <a:pt x="644" y="330"/>
                </a:lnTo>
                <a:lnTo>
                  <a:pt x="646" y="331"/>
                </a:lnTo>
                <a:lnTo>
                  <a:pt x="648" y="333"/>
                </a:lnTo>
                <a:lnTo>
                  <a:pt x="650" y="333"/>
                </a:lnTo>
                <a:lnTo>
                  <a:pt x="650" y="334"/>
                </a:lnTo>
                <a:lnTo>
                  <a:pt x="651" y="335"/>
                </a:lnTo>
                <a:lnTo>
                  <a:pt x="654" y="339"/>
                </a:lnTo>
                <a:lnTo>
                  <a:pt x="655" y="340"/>
                </a:lnTo>
                <a:lnTo>
                  <a:pt x="655" y="341"/>
                </a:lnTo>
                <a:lnTo>
                  <a:pt x="656" y="342"/>
                </a:lnTo>
                <a:lnTo>
                  <a:pt x="656" y="343"/>
                </a:lnTo>
                <a:lnTo>
                  <a:pt x="656" y="344"/>
                </a:lnTo>
                <a:lnTo>
                  <a:pt x="655" y="345"/>
                </a:lnTo>
                <a:lnTo>
                  <a:pt x="655" y="347"/>
                </a:lnTo>
                <a:lnTo>
                  <a:pt x="654" y="349"/>
                </a:lnTo>
                <a:lnTo>
                  <a:pt x="654" y="349"/>
                </a:lnTo>
                <a:lnTo>
                  <a:pt x="653" y="350"/>
                </a:lnTo>
                <a:lnTo>
                  <a:pt x="652" y="350"/>
                </a:lnTo>
                <a:lnTo>
                  <a:pt x="652" y="351"/>
                </a:lnTo>
                <a:lnTo>
                  <a:pt x="650" y="351"/>
                </a:lnTo>
                <a:lnTo>
                  <a:pt x="649" y="352"/>
                </a:lnTo>
                <a:lnTo>
                  <a:pt x="646" y="353"/>
                </a:lnTo>
                <a:lnTo>
                  <a:pt x="643" y="353"/>
                </a:lnTo>
                <a:lnTo>
                  <a:pt x="642" y="354"/>
                </a:lnTo>
                <a:lnTo>
                  <a:pt x="641" y="354"/>
                </a:lnTo>
                <a:lnTo>
                  <a:pt x="640" y="354"/>
                </a:lnTo>
                <a:lnTo>
                  <a:pt x="640" y="355"/>
                </a:lnTo>
                <a:lnTo>
                  <a:pt x="639" y="355"/>
                </a:lnTo>
                <a:lnTo>
                  <a:pt x="638" y="356"/>
                </a:lnTo>
                <a:lnTo>
                  <a:pt x="637" y="359"/>
                </a:lnTo>
                <a:lnTo>
                  <a:pt x="636" y="361"/>
                </a:lnTo>
                <a:lnTo>
                  <a:pt x="635" y="362"/>
                </a:lnTo>
                <a:lnTo>
                  <a:pt x="634" y="364"/>
                </a:lnTo>
                <a:lnTo>
                  <a:pt x="634" y="365"/>
                </a:lnTo>
                <a:lnTo>
                  <a:pt x="633" y="368"/>
                </a:lnTo>
                <a:lnTo>
                  <a:pt x="633" y="369"/>
                </a:lnTo>
                <a:lnTo>
                  <a:pt x="633" y="370"/>
                </a:lnTo>
                <a:lnTo>
                  <a:pt x="632" y="371"/>
                </a:lnTo>
                <a:lnTo>
                  <a:pt x="631" y="372"/>
                </a:lnTo>
                <a:lnTo>
                  <a:pt x="629" y="376"/>
                </a:lnTo>
                <a:lnTo>
                  <a:pt x="629" y="377"/>
                </a:lnTo>
                <a:lnTo>
                  <a:pt x="628" y="378"/>
                </a:lnTo>
                <a:lnTo>
                  <a:pt x="627" y="382"/>
                </a:lnTo>
                <a:lnTo>
                  <a:pt x="626" y="383"/>
                </a:lnTo>
                <a:lnTo>
                  <a:pt x="626" y="384"/>
                </a:lnTo>
                <a:lnTo>
                  <a:pt x="625" y="385"/>
                </a:lnTo>
                <a:lnTo>
                  <a:pt x="624" y="386"/>
                </a:lnTo>
                <a:lnTo>
                  <a:pt x="621" y="390"/>
                </a:lnTo>
                <a:lnTo>
                  <a:pt x="619" y="392"/>
                </a:lnTo>
                <a:lnTo>
                  <a:pt x="618" y="392"/>
                </a:lnTo>
                <a:lnTo>
                  <a:pt x="616" y="395"/>
                </a:lnTo>
                <a:lnTo>
                  <a:pt x="615" y="397"/>
                </a:lnTo>
                <a:lnTo>
                  <a:pt x="614" y="398"/>
                </a:lnTo>
                <a:lnTo>
                  <a:pt x="613" y="400"/>
                </a:lnTo>
                <a:lnTo>
                  <a:pt x="613" y="400"/>
                </a:lnTo>
                <a:lnTo>
                  <a:pt x="613" y="401"/>
                </a:lnTo>
                <a:lnTo>
                  <a:pt x="613" y="402"/>
                </a:lnTo>
                <a:lnTo>
                  <a:pt x="613" y="402"/>
                </a:lnTo>
                <a:lnTo>
                  <a:pt x="613" y="403"/>
                </a:lnTo>
                <a:lnTo>
                  <a:pt x="613" y="404"/>
                </a:lnTo>
                <a:lnTo>
                  <a:pt x="613" y="404"/>
                </a:lnTo>
                <a:lnTo>
                  <a:pt x="614" y="404"/>
                </a:lnTo>
                <a:lnTo>
                  <a:pt x="615" y="405"/>
                </a:lnTo>
                <a:lnTo>
                  <a:pt x="615" y="405"/>
                </a:lnTo>
                <a:lnTo>
                  <a:pt x="618" y="405"/>
                </a:lnTo>
                <a:lnTo>
                  <a:pt x="619" y="405"/>
                </a:lnTo>
                <a:lnTo>
                  <a:pt x="620" y="405"/>
                </a:lnTo>
                <a:lnTo>
                  <a:pt x="621" y="406"/>
                </a:lnTo>
                <a:lnTo>
                  <a:pt x="622" y="406"/>
                </a:lnTo>
                <a:lnTo>
                  <a:pt x="622" y="406"/>
                </a:lnTo>
                <a:lnTo>
                  <a:pt x="623" y="407"/>
                </a:lnTo>
                <a:lnTo>
                  <a:pt x="624" y="408"/>
                </a:lnTo>
                <a:lnTo>
                  <a:pt x="625" y="409"/>
                </a:lnTo>
                <a:lnTo>
                  <a:pt x="626" y="412"/>
                </a:lnTo>
                <a:lnTo>
                  <a:pt x="627" y="413"/>
                </a:lnTo>
                <a:lnTo>
                  <a:pt x="628" y="414"/>
                </a:lnTo>
                <a:lnTo>
                  <a:pt x="629" y="415"/>
                </a:lnTo>
                <a:lnTo>
                  <a:pt x="630" y="416"/>
                </a:lnTo>
                <a:lnTo>
                  <a:pt x="632" y="417"/>
                </a:lnTo>
                <a:lnTo>
                  <a:pt x="634" y="418"/>
                </a:lnTo>
                <a:lnTo>
                  <a:pt x="637" y="419"/>
                </a:lnTo>
                <a:lnTo>
                  <a:pt x="639" y="421"/>
                </a:lnTo>
                <a:lnTo>
                  <a:pt x="641" y="421"/>
                </a:lnTo>
                <a:lnTo>
                  <a:pt x="642" y="422"/>
                </a:lnTo>
                <a:lnTo>
                  <a:pt x="645" y="424"/>
                </a:lnTo>
                <a:lnTo>
                  <a:pt x="646" y="425"/>
                </a:lnTo>
                <a:lnTo>
                  <a:pt x="647" y="426"/>
                </a:lnTo>
                <a:lnTo>
                  <a:pt x="647" y="427"/>
                </a:lnTo>
                <a:lnTo>
                  <a:pt x="648" y="428"/>
                </a:lnTo>
                <a:lnTo>
                  <a:pt x="649" y="429"/>
                </a:lnTo>
                <a:lnTo>
                  <a:pt x="649" y="430"/>
                </a:lnTo>
                <a:lnTo>
                  <a:pt x="651" y="433"/>
                </a:lnTo>
                <a:lnTo>
                  <a:pt x="651" y="434"/>
                </a:lnTo>
                <a:lnTo>
                  <a:pt x="652" y="435"/>
                </a:lnTo>
                <a:lnTo>
                  <a:pt x="652" y="435"/>
                </a:lnTo>
                <a:lnTo>
                  <a:pt x="652" y="436"/>
                </a:lnTo>
                <a:lnTo>
                  <a:pt x="650" y="438"/>
                </a:lnTo>
                <a:lnTo>
                  <a:pt x="649" y="439"/>
                </a:lnTo>
                <a:lnTo>
                  <a:pt x="649" y="439"/>
                </a:lnTo>
                <a:lnTo>
                  <a:pt x="648" y="439"/>
                </a:lnTo>
                <a:lnTo>
                  <a:pt x="648" y="440"/>
                </a:lnTo>
                <a:lnTo>
                  <a:pt x="646" y="440"/>
                </a:lnTo>
                <a:lnTo>
                  <a:pt x="646" y="440"/>
                </a:lnTo>
                <a:lnTo>
                  <a:pt x="645" y="440"/>
                </a:lnTo>
                <a:lnTo>
                  <a:pt x="645" y="441"/>
                </a:lnTo>
                <a:lnTo>
                  <a:pt x="645" y="442"/>
                </a:lnTo>
                <a:lnTo>
                  <a:pt x="645" y="442"/>
                </a:lnTo>
                <a:lnTo>
                  <a:pt x="644" y="444"/>
                </a:lnTo>
                <a:lnTo>
                  <a:pt x="644" y="445"/>
                </a:lnTo>
                <a:lnTo>
                  <a:pt x="643" y="446"/>
                </a:lnTo>
                <a:lnTo>
                  <a:pt x="642" y="446"/>
                </a:lnTo>
                <a:lnTo>
                  <a:pt x="642" y="447"/>
                </a:lnTo>
                <a:lnTo>
                  <a:pt x="642" y="447"/>
                </a:lnTo>
                <a:lnTo>
                  <a:pt x="642" y="447"/>
                </a:lnTo>
                <a:lnTo>
                  <a:pt x="643" y="448"/>
                </a:lnTo>
                <a:lnTo>
                  <a:pt x="643" y="448"/>
                </a:lnTo>
                <a:lnTo>
                  <a:pt x="643" y="448"/>
                </a:lnTo>
                <a:lnTo>
                  <a:pt x="643" y="449"/>
                </a:lnTo>
                <a:lnTo>
                  <a:pt x="642" y="449"/>
                </a:lnTo>
                <a:lnTo>
                  <a:pt x="640" y="450"/>
                </a:lnTo>
                <a:lnTo>
                  <a:pt x="640" y="451"/>
                </a:lnTo>
                <a:lnTo>
                  <a:pt x="639" y="451"/>
                </a:lnTo>
                <a:lnTo>
                  <a:pt x="638" y="451"/>
                </a:lnTo>
                <a:lnTo>
                  <a:pt x="638" y="452"/>
                </a:lnTo>
                <a:lnTo>
                  <a:pt x="637" y="452"/>
                </a:lnTo>
                <a:lnTo>
                  <a:pt x="637" y="453"/>
                </a:lnTo>
                <a:lnTo>
                  <a:pt x="635" y="458"/>
                </a:lnTo>
                <a:lnTo>
                  <a:pt x="634" y="460"/>
                </a:lnTo>
                <a:lnTo>
                  <a:pt x="633" y="461"/>
                </a:lnTo>
                <a:lnTo>
                  <a:pt x="633" y="461"/>
                </a:lnTo>
                <a:lnTo>
                  <a:pt x="632" y="461"/>
                </a:lnTo>
                <a:lnTo>
                  <a:pt x="631" y="460"/>
                </a:lnTo>
                <a:lnTo>
                  <a:pt x="629" y="459"/>
                </a:lnTo>
                <a:lnTo>
                  <a:pt x="627" y="458"/>
                </a:lnTo>
                <a:lnTo>
                  <a:pt x="625" y="456"/>
                </a:lnTo>
                <a:lnTo>
                  <a:pt x="623" y="454"/>
                </a:lnTo>
                <a:lnTo>
                  <a:pt x="621" y="452"/>
                </a:lnTo>
                <a:lnTo>
                  <a:pt x="619" y="450"/>
                </a:lnTo>
                <a:lnTo>
                  <a:pt x="615" y="445"/>
                </a:lnTo>
                <a:lnTo>
                  <a:pt x="613" y="443"/>
                </a:lnTo>
                <a:lnTo>
                  <a:pt x="612" y="442"/>
                </a:lnTo>
                <a:lnTo>
                  <a:pt x="611" y="441"/>
                </a:lnTo>
                <a:lnTo>
                  <a:pt x="609" y="439"/>
                </a:lnTo>
                <a:lnTo>
                  <a:pt x="607" y="438"/>
                </a:lnTo>
                <a:lnTo>
                  <a:pt x="606" y="437"/>
                </a:lnTo>
                <a:lnTo>
                  <a:pt x="604" y="437"/>
                </a:lnTo>
                <a:lnTo>
                  <a:pt x="603" y="436"/>
                </a:lnTo>
                <a:lnTo>
                  <a:pt x="601" y="436"/>
                </a:lnTo>
                <a:lnTo>
                  <a:pt x="599" y="435"/>
                </a:lnTo>
                <a:lnTo>
                  <a:pt x="596" y="435"/>
                </a:lnTo>
                <a:lnTo>
                  <a:pt x="595" y="434"/>
                </a:lnTo>
                <a:lnTo>
                  <a:pt x="589" y="433"/>
                </a:lnTo>
                <a:lnTo>
                  <a:pt x="587" y="432"/>
                </a:lnTo>
                <a:lnTo>
                  <a:pt x="585" y="432"/>
                </a:lnTo>
                <a:lnTo>
                  <a:pt x="584" y="432"/>
                </a:lnTo>
                <a:lnTo>
                  <a:pt x="582" y="431"/>
                </a:lnTo>
                <a:lnTo>
                  <a:pt x="581" y="430"/>
                </a:lnTo>
                <a:lnTo>
                  <a:pt x="579" y="429"/>
                </a:lnTo>
                <a:lnTo>
                  <a:pt x="576" y="428"/>
                </a:lnTo>
                <a:lnTo>
                  <a:pt x="570" y="424"/>
                </a:lnTo>
                <a:lnTo>
                  <a:pt x="565" y="420"/>
                </a:lnTo>
                <a:lnTo>
                  <a:pt x="563" y="418"/>
                </a:lnTo>
                <a:lnTo>
                  <a:pt x="561" y="417"/>
                </a:lnTo>
                <a:lnTo>
                  <a:pt x="558" y="416"/>
                </a:lnTo>
                <a:lnTo>
                  <a:pt x="556" y="415"/>
                </a:lnTo>
                <a:lnTo>
                  <a:pt x="553" y="414"/>
                </a:lnTo>
                <a:lnTo>
                  <a:pt x="552" y="414"/>
                </a:lnTo>
                <a:lnTo>
                  <a:pt x="550" y="413"/>
                </a:lnTo>
                <a:lnTo>
                  <a:pt x="548" y="413"/>
                </a:lnTo>
                <a:lnTo>
                  <a:pt x="546" y="413"/>
                </a:lnTo>
                <a:lnTo>
                  <a:pt x="543" y="413"/>
                </a:lnTo>
                <a:lnTo>
                  <a:pt x="539" y="414"/>
                </a:lnTo>
                <a:lnTo>
                  <a:pt x="538" y="414"/>
                </a:lnTo>
                <a:lnTo>
                  <a:pt x="536" y="414"/>
                </a:lnTo>
                <a:lnTo>
                  <a:pt x="534" y="413"/>
                </a:lnTo>
                <a:lnTo>
                  <a:pt x="532" y="413"/>
                </a:lnTo>
                <a:lnTo>
                  <a:pt x="531" y="413"/>
                </a:lnTo>
                <a:lnTo>
                  <a:pt x="530" y="412"/>
                </a:lnTo>
                <a:lnTo>
                  <a:pt x="528" y="412"/>
                </a:lnTo>
                <a:lnTo>
                  <a:pt x="525" y="410"/>
                </a:lnTo>
                <a:lnTo>
                  <a:pt x="524" y="410"/>
                </a:lnTo>
                <a:lnTo>
                  <a:pt x="523" y="410"/>
                </a:lnTo>
                <a:lnTo>
                  <a:pt x="523" y="410"/>
                </a:lnTo>
                <a:lnTo>
                  <a:pt x="522" y="410"/>
                </a:lnTo>
                <a:lnTo>
                  <a:pt x="522" y="410"/>
                </a:lnTo>
                <a:lnTo>
                  <a:pt x="521" y="410"/>
                </a:lnTo>
                <a:lnTo>
                  <a:pt x="521" y="410"/>
                </a:lnTo>
                <a:lnTo>
                  <a:pt x="520" y="411"/>
                </a:lnTo>
                <a:lnTo>
                  <a:pt x="520" y="412"/>
                </a:lnTo>
                <a:lnTo>
                  <a:pt x="520" y="413"/>
                </a:lnTo>
                <a:lnTo>
                  <a:pt x="518" y="417"/>
                </a:lnTo>
                <a:lnTo>
                  <a:pt x="518" y="419"/>
                </a:lnTo>
                <a:lnTo>
                  <a:pt x="516" y="421"/>
                </a:lnTo>
                <a:lnTo>
                  <a:pt x="515" y="425"/>
                </a:lnTo>
                <a:lnTo>
                  <a:pt x="514" y="426"/>
                </a:lnTo>
                <a:lnTo>
                  <a:pt x="513" y="427"/>
                </a:lnTo>
                <a:lnTo>
                  <a:pt x="512" y="428"/>
                </a:lnTo>
                <a:lnTo>
                  <a:pt x="511" y="428"/>
                </a:lnTo>
                <a:lnTo>
                  <a:pt x="510" y="429"/>
                </a:lnTo>
                <a:lnTo>
                  <a:pt x="510" y="429"/>
                </a:lnTo>
                <a:lnTo>
                  <a:pt x="508" y="429"/>
                </a:lnTo>
                <a:lnTo>
                  <a:pt x="507" y="429"/>
                </a:lnTo>
                <a:lnTo>
                  <a:pt x="503" y="430"/>
                </a:lnTo>
                <a:lnTo>
                  <a:pt x="499" y="430"/>
                </a:lnTo>
                <a:lnTo>
                  <a:pt x="497" y="430"/>
                </a:lnTo>
                <a:lnTo>
                  <a:pt x="495" y="430"/>
                </a:lnTo>
                <a:lnTo>
                  <a:pt x="493" y="431"/>
                </a:lnTo>
                <a:lnTo>
                  <a:pt x="490" y="432"/>
                </a:lnTo>
                <a:lnTo>
                  <a:pt x="488" y="433"/>
                </a:lnTo>
                <a:lnTo>
                  <a:pt x="483" y="435"/>
                </a:lnTo>
                <a:lnTo>
                  <a:pt x="481" y="436"/>
                </a:lnTo>
                <a:lnTo>
                  <a:pt x="480" y="436"/>
                </a:lnTo>
                <a:lnTo>
                  <a:pt x="479" y="436"/>
                </a:lnTo>
                <a:lnTo>
                  <a:pt x="478" y="437"/>
                </a:lnTo>
                <a:lnTo>
                  <a:pt x="475" y="437"/>
                </a:lnTo>
                <a:lnTo>
                  <a:pt x="473" y="437"/>
                </a:lnTo>
                <a:lnTo>
                  <a:pt x="473" y="437"/>
                </a:lnTo>
                <a:lnTo>
                  <a:pt x="472" y="437"/>
                </a:lnTo>
                <a:lnTo>
                  <a:pt x="471" y="436"/>
                </a:lnTo>
                <a:lnTo>
                  <a:pt x="471" y="436"/>
                </a:lnTo>
                <a:lnTo>
                  <a:pt x="470" y="436"/>
                </a:lnTo>
                <a:lnTo>
                  <a:pt x="470" y="436"/>
                </a:lnTo>
                <a:lnTo>
                  <a:pt x="470" y="435"/>
                </a:lnTo>
                <a:lnTo>
                  <a:pt x="470" y="435"/>
                </a:lnTo>
                <a:lnTo>
                  <a:pt x="470" y="434"/>
                </a:lnTo>
                <a:lnTo>
                  <a:pt x="469" y="433"/>
                </a:lnTo>
                <a:lnTo>
                  <a:pt x="469" y="432"/>
                </a:lnTo>
                <a:lnTo>
                  <a:pt x="470" y="427"/>
                </a:lnTo>
                <a:lnTo>
                  <a:pt x="470" y="426"/>
                </a:lnTo>
                <a:lnTo>
                  <a:pt x="470" y="425"/>
                </a:lnTo>
                <a:lnTo>
                  <a:pt x="469" y="424"/>
                </a:lnTo>
                <a:lnTo>
                  <a:pt x="469" y="422"/>
                </a:lnTo>
                <a:lnTo>
                  <a:pt x="468" y="419"/>
                </a:lnTo>
                <a:lnTo>
                  <a:pt x="468" y="418"/>
                </a:lnTo>
                <a:lnTo>
                  <a:pt x="467" y="414"/>
                </a:lnTo>
                <a:lnTo>
                  <a:pt x="466" y="411"/>
                </a:lnTo>
                <a:lnTo>
                  <a:pt x="465" y="410"/>
                </a:lnTo>
                <a:lnTo>
                  <a:pt x="465" y="409"/>
                </a:lnTo>
                <a:lnTo>
                  <a:pt x="464" y="409"/>
                </a:lnTo>
                <a:lnTo>
                  <a:pt x="463" y="408"/>
                </a:lnTo>
                <a:lnTo>
                  <a:pt x="463" y="407"/>
                </a:lnTo>
                <a:lnTo>
                  <a:pt x="462" y="406"/>
                </a:lnTo>
                <a:lnTo>
                  <a:pt x="460" y="405"/>
                </a:lnTo>
                <a:lnTo>
                  <a:pt x="459" y="404"/>
                </a:lnTo>
                <a:lnTo>
                  <a:pt x="457" y="404"/>
                </a:lnTo>
                <a:lnTo>
                  <a:pt x="455" y="404"/>
                </a:lnTo>
                <a:lnTo>
                  <a:pt x="453" y="403"/>
                </a:lnTo>
                <a:lnTo>
                  <a:pt x="450" y="403"/>
                </a:lnTo>
                <a:lnTo>
                  <a:pt x="448" y="403"/>
                </a:lnTo>
                <a:lnTo>
                  <a:pt x="444" y="403"/>
                </a:lnTo>
                <a:lnTo>
                  <a:pt x="442" y="403"/>
                </a:lnTo>
                <a:lnTo>
                  <a:pt x="440" y="403"/>
                </a:lnTo>
                <a:lnTo>
                  <a:pt x="438" y="402"/>
                </a:lnTo>
                <a:lnTo>
                  <a:pt x="436" y="402"/>
                </a:lnTo>
                <a:lnTo>
                  <a:pt x="435" y="402"/>
                </a:lnTo>
                <a:lnTo>
                  <a:pt x="433" y="401"/>
                </a:lnTo>
                <a:lnTo>
                  <a:pt x="432" y="401"/>
                </a:lnTo>
                <a:lnTo>
                  <a:pt x="431" y="400"/>
                </a:lnTo>
                <a:lnTo>
                  <a:pt x="430" y="399"/>
                </a:lnTo>
                <a:lnTo>
                  <a:pt x="429" y="398"/>
                </a:lnTo>
                <a:lnTo>
                  <a:pt x="426" y="396"/>
                </a:lnTo>
                <a:lnTo>
                  <a:pt x="425" y="395"/>
                </a:lnTo>
                <a:lnTo>
                  <a:pt x="424" y="395"/>
                </a:lnTo>
                <a:lnTo>
                  <a:pt x="424" y="394"/>
                </a:lnTo>
                <a:lnTo>
                  <a:pt x="423" y="394"/>
                </a:lnTo>
                <a:lnTo>
                  <a:pt x="422" y="393"/>
                </a:lnTo>
                <a:lnTo>
                  <a:pt x="421" y="393"/>
                </a:lnTo>
                <a:lnTo>
                  <a:pt x="416" y="392"/>
                </a:lnTo>
                <a:lnTo>
                  <a:pt x="411" y="391"/>
                </a:lnTo>
                <a:lnTo>
                  <a:pt x="410" y="391"/>
                </a:lnTo>
                <a:lnTo>
                  <a:pt x="409" y="391"/>
                </a:lnTo>
                <a:lnTo>
                  <a:pt x="408" y="391"/>
                </a:lnTo>
                <a:lnTo>
                  <a:pt x="406" y="391"/>
                </a:lnTo>
                <a:lnTo>
                  <a:pt x="405" y="392"/>
                </a:lnTo>
                <a:lnTo>
                  <a:pt x="403" y="392"/>
                </a:lnTo>
                <a:lnTo>
                  <a:pt x="401" y="393"/>
                </a:lnTo>
                <a:lnTo>
                  <a:pt x="400" y="394"/>
                </a:lnTo>
                <a:lnTo>
                  <a:pt x="399" y="395"/>
                </a:lnTo>
                <a:lnTo>
                  <a:pt x="399" y="395"/>
                </a:lnTo>
                <a:lnTo>
                  <a:pt x="398" y="396"/>
                </a:lnTo>
                <a:lnTo>
                  <a:pt x="398" y="396"/>
                </a:lnTo>
                <a:lnTo>
                  <a:pt x="398" y="397"/>
                </a:lnTo>
                <a:lnTo>
                  <a:pt x="397" y="400"/>
                </a:lnTo>
                <a:lnTo>
                  <a:pt x="397" y="402"/>
                </a:lnTo>
                <a:lnTo>
                  <a:pt x="396" y="403"/>
                </a:lnTo>
                <a:lnTo>
                  <a:pt x="396" y="405"/>
                </a:lnTo>
                <a:lnTo>
                  <a:pt x="395" y="407"/>
                </a:lnTo>
                <a:lnTo>
                  <a:pt x="393" y="410"/>
                </a:lnTo>
                <a:lnTo>
                  <a:pt x="392" y="412"/>
                </a:lnTo>
                <a:lnTo>
                  <a:pt x="392" y="413"/>
                </a:lnTo>
                <a:lnTo>
                  <a:pt x="391" y="415"/>
                </a:lnTo>
                <a:lnTo>
                  <a:pt x="391" y="417"/>
                </a:lnTo>
                <a:lnTo>
                  <a:pt x="390" y="418"/>
                </a:lnTo>
                <a:lnTo>
                  <a:pt x="390" y="420"/>
                </a:lnTo>
                <a:lnTo>
                  <a:pt x="390" y="421"/>
                </a:lnTo>
                <a:lnTo>
                  <a:pt x="390" y="423"/>
                </a:lnTo>
                <a:lnTo>
                  <a:pt x="390" y="426"/>
                </a:lnTo>
                <a:lnTo>
                  <a:pt x="390" y="429"/>
                </a:lnTo>
                <a:lnTo>
                  <a:pt x="390" y="432"/>
                </a:lnTo>
                <a:lnTo>
                  <a:pt x="391" y="436"/>
                </a:lnTo>
                <a:lnTo>
                  <a:pt x="391" y="442"/>
                </a:lnTo>
                <a:lnTo>
                  <a:pt x="392" y="447"/>
                </a:lnTo>
                <a:lnTo>
                  <a:pt x="392" y="449"/>
                </a:lnTo>
                <a:lnTo>
                  <a:pt x="394" y="457"/>
                </a:lnTo>
                <a:lnTo>
                  <a:pt x="394" y="459"/>
                </a:lnTo>
                <a:lnTo>
                  <a:pt x="394" y="461"/>
                </a:lnTo>
                <a:lnTo>
                  <a:pt x="394" y="463"/>
                </a:lnTo>
                <a:lnTo>
                  <a:pt x="394" y="465"/>
                </a:lnTo>
                <a:lnTo>
                  <a:pt x="394" y="467"/>
                </a:lnTo>
                <a:lnTo>
                  <a:pt x="394" y="469"/>
                </a:lnTo>
                <a:lnTo>
                  <a:pt x="393" y="472"/>
                </a:lnTo>
                <a:lnTo>
                  <a:pt x="391" y="481"/>
                </a:lnTo>
                <a:lnTo>
                  <a:pt x="391" y="482"/>
                </a:lnTo>
                <a:lnTo>
                  <a:pt x="390" y="485"/>
                </a:lnTo>
                <a:lnTo>
                  <a:pt x="390" y="486"/>
                </a:lnTo>
                <a:lnTo>
                  <a:pt x="389" y="489"/>
                </a:lnTo>
                <a:lnTo>
                  <a:pt x="389" y="491"/>
                </a:lnTo>
                <a:lnTo>
                  <a:pt x="389" y="493"/>
                </a:lnTo>
                <a:lnTo>
                  <a:pt x="389" y="496"/>
                </a:lnTo>
                <a:lnTo>
                  <a:pt x="389" y="501"/>
                </a:lnTo>
                <a:lnTo>
                  <a:pt x="389" y="502"/>
                </a:lnTo>
                <a:lnTo>
                  <a:pt x="389" y="503"/>
                </a:lnTo>
                <a:lnTo>
                  <a:pt x="389" y="504"/>
                </a:lnTo>
                <a:lnTo>
                  <a:pt x="388" y="505"/>
                </a:lnTo>
                <a:lnTo>
                  <a:pt x="387" y="508"/>
                </a:lnTo>
                <a:lnTo>
                  <a:pt x="386" y="511"/>
                </a:lnTo>
                <a:lnTo>
                  <a:pt x="384" y="517"/>
                </a:lnTo>
                <a:lnTo>
                  <a:pt x="383" y="522"/>
                </a:lnTo>
                <a:lnTo>
                  <a:pt x="382" y="524"/>
                </a:lnTo>
                <a:lnTo>
                  <a:pt x="382" y="526"/>
                </a:lnTo>
                <a:lnTo>
                  <a:pt x="382" y="528"/>
                </a:lnTo>
                <a:lnTo>
                  <a:pt x="381" y="531"/>
                </a:lnTo>
                <a:lnTo>
                  <a:pt x="381" y="533"/>
                </a:lnTo>
                <a:lnTo>
                  <a:pt x="381" y="535"/>
                </a:lnTo>
                <a:lnTo>
                  <a:pt x="381" y="536"/>
                </a:lnTo>
                <a:lnTo>
                  <a:pt x="382" y="538"/>
                </a:lnTo>
                <a:lnTo>
                  <a:pt x="382" y="539"/>
                </a:lnTo>
                <a:lnTo>
                  <a:pt x="382" y="540"/>
                </a:lnTo>
                <a:lnTo>
                  <a:pt x="383" y="541"/>
                </a:lnTo>
                <a:lnTo>
                  <a:pt x="385" y="544"/>
                </a:lnTo>
                <a:lnTo>
                  <a:pt x="386" y="545"/>
                </a:lnTo>
                <a:lnTo>
                  <a:pt x="386" y="546"/>
                </a:lnTo>
                <a:lnTo>
                  <a:pt x="387" y="547"/>
                </a:lnTo>
                <a:lnTo>
                  <a:pt x="387" y="548"/>
                </a:lnTo>
                <a:lnTo>
                  <a:pt x="387" y="550"/>
                </a:lnTo>
                <a:lnTo>
                  <a:pt x="387" y="551"/>
                </a:lnTo>
                <a:lnTo>
                  <a:pt x="386" y="552"/>
                </a:lnTo>
                <a:lnTo>
                  <a:pt x="386" y="553"/>
                </a:lnTo>
                <a:lnTo>
                  <a:pt x="385" y="554"/>
                </a:lnTo>
                <a:lnTo>
                  <a:pt x="384" y="555"/>
                </a:lnTo>
                <a:lnTo>
                  <a:pt x="382" y="556"/>
                </a:lnTo>
                <a:lnTo>
                  <a:pt x="381" y="557"/>
                </a:lnTo>
                <a:lnTo>
                  <a:pt x="380" y="557"/>
                </a:lnTo>
                <a:lnTo>
                  <a:pt x="379" y="557"/>
                </a:lnTo>
                <a:lnTo>
                  <a:pt x="377" y="557"/>
                </a:lnTo>
                <a:lnTo>
                  <a:pt x="374" y="557"/>
                </a:lnTo>
                <a:lnTo>
                  <a:pt x="372" y="556"/>
                </a:lnTo>
                <a:lnTo>
                  <a:pt x="365" y="555"/>
                </a:lnTo>
                <a:lnTo>
                  <a:pt x="361" y="553"/>
                </a:lnTo>
                <a:lnTo>
                  <a:pt x="359" y="553"/>
                </a:lnTo>
                <a:lnTo>
                  <a:pt x="357" y="552"/>
                </a:lnTo>
                <a:lnTo>
                  <a:pt x="352" y="550"/>
                </a:lnTo>
                <a:lnTo>
                  <a:pt x="351" y="550"/>
                </a:lnTo>
                <a:lnTo>
                  <a:pt x="348" y="548"/>
                </a:lnTo>
                <a:lnTo>
                  <a:pt x="347" y="548"/>
                </a:lnTo>
                <a:lnTo>
                  <a:pt x="345" y="547"/>
                </a:lnTo>
                <a:lnTo>
                  <a:pt x="343" y="547"/>
                </a:lnTo>
                <a:lnTo>
                  <a:pt x="337" y="546"/>
                </a:lnTo>
                <a:lnTo>
                  <a:pt x="333" y="545"/>
                </a:lnTo>
                <a:lnTo>
                  <a:pt x="331" y="545"/>
                </a:lnTo>
                <a:lnTo>
                  <a:pt x="330" y="545"/>
                </a:lnTo>
                <a:lnTo>
                  <a:pt x="328" y="545"/>
                </a:lnTo>
                <a:lnTo>
                  <a:pt x="327" y="545"/>
                </a:lnTo>
                <a:lnTo>
                  <a:pt x="325" y="545"/>
                </a:lnTo>
                <a:lnTo>
                  <a:pt x="324" y="545"/>
                </a:lnTo>
                <a:lnTo>
                  <a:pt x="323" y="546"/>
                </a:lnTo>
                <a:lnTo>
                  <a:pt x="322" y="546"/>
                </a:lnTo>
                <a:lnTo>
                  <a:pt x="321" y="546"/>
                </a:lnTo>
                <a:lnTo>
                  <a:pt x="321" y="547"/>
                </a:lnTo>
                <a:lnTo>
                  <a:pt x="320" y="548"/>
                </a:lnTo>
                <a:lnTo>
                  <a:pt x="319" y="548"/>
                </a:lnTo>
                <a:lnTo>
                  <a:pt x="318" y="549"/>
                </a:lnTo>
                <a:lnTo>
                  <a:pt x="318" y="551"/>
                </a:lnTo>
                <a:lnTo>
                  <a:pt x="317" y="552"/>
                </a:lnTo>
                <a:lnTo>
                  <a:pt x="317" y="553"/>
                </a:lnTo>
                <a:lnTo>
                  <a:pt x="316" y="558"/>
                </a:lnTo>
                <a:lnTo>
                  <a:pt x="315" y="565"/>
                </a:lnTo>
                <a:lnTo>
                  <a:pt x="314" y="567"/>
                </a:lnTo>
                <a:lnTo>
                  <a:pt x="314" y="571"/>
                </a:lnTo>
                <a:lnTo>
                  <a:pt x="313" y="573"/>
                </a:lnTo>
                <a:lnTo>
                  <a:pt x="313" y="574"/>
                </a:lnTo>
                <a:lnTo>
                  <a:pt x="312" y="575"/>
                </a:lnTo>
                <a:lnTo>
                  <a:pt x="312" y="576"/>
                </a:lnTo>
                <a:lnTo>
                  <a:pt x="311" y="578"/>
                </a:lnTo>
                <a:lnTo>
                  <a:pt x="309" y="580"/>
                </a:lnTo>
                <a:lnTo>
                  <a:pt x="307" y="582"/>
                </a:lnTo>
                <a:lnTo>
                  <a:pt x="305" y="585"/>
                </a:lnTo>
                <a:lnTo>
                  <a:pt x="304" y="586"/>
                </a:lnTo>
                <a:lnTo>
                  <a:pt x="302" y="588"/>
                </a:lnTo>
                <a:lnTo>
                  <a:pt x="301" y="589"/>
                </a:lnTo>
              </a:path>
            </a:pathLst>
          </a:custGeom>
          <a:noFill/>
          <a:ln w="26988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150" name="Freeform 266">
            <a:extLst>
              <a:ext uri="{FF2B5EF4-FFF2-40B4-BE49-F238E27FC236}">
                <a16:creationId xmlns:a16="http://schemas.microsoft.com/office/drawing/2014/main" id="{8907D0C6-80D1-44FF-88E1-BFA8687CB613}"/>
              </a:ext>
            </a:extLst>
          </p:cNvPr>
          <p:cNvSpPr>
            <a:spLocks/>
          </p:cNvSpPr>
          <p:nvPr/>
        </p:nvSpPr>
        <p:spPr bwMode="auto">
          <a:xfrm>
            <a:off x="7979825" y="2496150"/>
            <a:ext cx="541113" cy="671551"/>
          </a:xfrm>
          <a:custGeom>
            <a:avLst/>
            <a:gdLst>
              <a:gd name="T0" fmla="*/ 510 w 531"/>
              <a:gd name="T1" fmla="*/ 580 h 659"/>
              <a:gd name="T2" fmla="*/ 507 w 531"/>
              <a:gd name="T3" fmla="*/ 614 h 659"/>
              <a:gd name="T4" fmla="*/ 500 w 531"/>
              <a:gd name="T5" fmla="*/ 640 h 659"/>
              <a:gd name="T6" fmla="*/ 489 w 531"/>
              <a:gd name="T7" fmla="*/ 642 h 659"/>
              <a:gd name="T8" fmla="*/ 476 w 531"/>
              <a:gd name="T9" fmla="*/ 630 h 659"/>
              <a:gd name="T10" fmla="*/ 461 w 531"/>
              <a:gd name="T11" fmla="*/ 618 h 659"/>
              <a:gd name="T12" fmla="*/ 441 w 531"/>
              <a:gd name="T13" fmla="*/ 625 h 659"/>
              <a:gd name="T14" fmla="*/ 415 w 531"/>
              <a:gd name="T15" fmla="*/ 618 h 659"/>
              <a:gd name="T16" fmla="*/ 398 w 531"/>
              <a:gd name="T17" fmla="*/ 603 h 659"/>
              <a:gd name="T18" fmla="*/ 391 w 531"/>
              <a:gd name="T19" fmla="*/ 613 h 659"/>
              <a:gd name="T20" fmla="*/ 382 w 531"/>
              <a:gd name="T21" fmla="*/ 634 h 659"/>
              <a:gd name="T22" fmla="*/ 366 w 531"/>
              <a:gd name="T23" fmla="*/ 639 h 659"/>
              <a:gd name="T24" fmla="*/ 356 w 531"/>
              <a:gd name="T25" fmla="*/ 650 h 659"/>
              <a:gd name="T26" fmla="*/ 340 w 531"/>
              <a:gd name="T27" fmla="*/ 659 h 659"/>
              <a:gd name="T28" fmla="*/ 307 w 531"/>
              <a:gd name="T29" fmla="*/ 644 h 659"/>
              <a:gd name="T30" fmla="*/ 266 w 531"/>
              <a:gd name="T31" fmla="*/ 636 h 659"/>
              <a:gd name="T32" fmla="*/ 238 w 531"/>
              <a:gd name="T33" fmla="*/ 634 h 659"/>
              <a:gd name="T34" fmla="*/ 216 w 531"/>
              <a:gd name="T35" fmla="*/ 622 h 659"/>
              <a:gd name="T36" fmla="*/ 206 w 531"/>
              <a:gd name="T37" fmla="*/ 608 h 659"/>
              <a:gd name="T38" fmla="*/ 207 w 531"/>
              <a:gd name="T39" fmla="*/ 598 h 659"/>
              <a:gd name="T40" fmla="*/ 219 w 531"/>
              <a:gd name="T41" fmla="*/ 587 h 659"/>
              <a:gd name="T42" fmla="*/ 205 w 531"/>
              <a:gd name="T43" fmla="*/ 570 h 659"/>
              <a:gd name="T44" fmla="*/ 184 w 531"/>
              <a:gd name="T45" fmla="*/ 556 h 659"/>
              <a:gd name="T46" fmla="*/ 156 w 531"/>
              <a:gd name="T47" fmla="*/ 533 h 659"/>
              <a:gd name="T48" fmla="*/ 125 w 531"/>
              <a:gd name="T49" fmla="*/ 516 h 659"/>
              <a:gd name="T50" fmla="*/ 113 w 531"/>
              <a:gd name="T51" fmla="*/ 501 h 659"/>
              <a:gd name="T52" fmla="*/ 103 w 531"/>
              <a:gd name="T53" fmla="*/ 478 h 659"/>
              <a:gd name="T54" fmla="*/ 88 w 531"/>
              <a:gd name="T55" fmla="*/ 454 h 659"/>
              <a:gd name="T56" fmla="*/ 72 w 531"/>
              <a:gd name="T57" fmla="*/ 444 h 659"/>
              <a:gd name="T58" fmla="*/ 51 w 531"/>
              <a:gd name="T59" fmla="*/ 435 h 659"/>
              <a:gd name="T60" fmla="*/ 34 w 531"/>
              <a:gd name="T61" fmla="*/ 402 h 659"/>
              <a:gd name="T62" fmla="*/ 21 w 531"/>
              <a:gd name="T63" fmla="*/ 393 h 659"/>
              <a:gd name="T64" fmla="*/ 6 w 531"/>
              <a:gd name="T65" fmla="*/ 386 h 659"/>
              <a:gd name="T66" fmla="*/ 0 w 531"/>
              <a:gd name="T67" fmla="*/ 368 h 659"/>
              <a:gd name="T68" fmla="*/ 9 w 531"/>
              <a:gd name="T69" fmla="*/ 340 h 659"/>
              <a:gd name="T70" fmla="*/ 23 w 531"/>
              <a:gd name="T71" fmla="*/ 330 h 659"/>
              <a:gd name="T72" fmla="*/ 25 w 531"/>
              <a:gd name="T73" fmla="*/ 310 h 659"/>
              <a:gd name="T74" fmla="*/ 24 w 531"/>
              <a:gd name="T75" fmla="*/ 283 h 659"/>
              <a:gd name="T76" fmla="*/ 37 w 531"/>
              <a:gd name="T77" fmla="*/ 272 h 659"/>
              <a:gd name="T78" fmla="*/ 55 w 531"/>
              <a:gd name="T79" fmla="*/ 263 h 659"/>
              <a:gd name="T80" fmla="*/ 70 w 531"/>
              <a:gd name="T81" fmla="*/ 245 h 659"/>
              <a:gd name="T82" fmla="*/ 76 w 531"/>
              <a:gd name="T83" fmla="*/ 231 h 659"/>
              <a:gd name="T84" fmla="*/ 69 w 531"/>
              <a:gd name="T85" fmla="*/ 215 h 659"/>
              <a:gd name="T86" fmla="*/ 80 w 531"/>
              <a:gd name="T87" fmla="*/ 204 h 659"/>
              <a:gd name="T88" fmla="*/ 77 w 531"/>
              <a:gd name="T89" fmla="*/ 194 h 659"/>
              <a:gd name="T90" fmla="*/ 75 w 531"/>
              <a:gd name="T91" fmla="*/ 186 h 659"/>
              <a:gd name="T92" fmla="*/ 84 w 531"/>
              <a:gd name="T93" fmla="*/ 178 h 659"/>
              <a:gd name="T94" fmla="*/ 86 w 531"/>
              <a:gd name="T95" fmla="*/ 163 h 659"/>
              <a:gd name="T96" fmla="*/ 104 w 531"/>
              <a:gd name="T97" fmla="*/ 141 h 659"/>
              <a:gd name="T98" fmla="*/ 108 w 531"/>
              <a:gd name="T99" fmla="*/ 123 h 659"/>
              <a:gd name="T100" fmla="*/ 101 w 531"/>
              <a:gd name="T101" fmla="*/ 94 h 659"/>
              <a:gd name="T102" fmla="*/ 105 w 531"/>
              <a:gd name="T103" fmla="*/ 74 h 659"/>
              <a:gd name="T104" fmla="*/ 100 w 531"/>
              <a:gd name="T105" fmla="*/ 50 h 659"/>
              <a:gd name="T106" fmla="*/ 100 w 531"/>
              <a:gd name="T107" fmla="*/ 33 h 659"/>
              <a:gd name="T108" fmla="*/ 109 w 531"/>
              <a:gd name="T109" fmla="*/ 30 h 659"/>
              <a:gd name="T110" fmla="*/ 132 w 531"/>
              <a:gd name="T111" fmla="*/ 29 h 659"/>
              <a:gd name="T112" fmla="*/ 146 w 531"/>
              <a:gd name="T113" fmla="*/ 26 h 659"/>
              <a:gd name="T114" fmla="*/ 159 w 531"/>
              <a:gd name="T115" fmla="*/ 34 h 659"/>
              <a:gd name="T116" fmla="*/ 175 w 531"/>
              <a:gd name="T117" fmla="*/ 35 h 659"/>
              <a:gd name="T118" fmla="*/ 194 w 531"/>
              <a:gd name="T119" fmla="*/ 28 h 659"/>
              <a:gd name="T120" fmla="*/ 206 w 531"/>
              <a:gd name="T121" fmla="*/ 18 h 659"/>
              <a:gd name="T122" fmla="*/ 225 w 531"/>
              <a:gd name="T123" fmla="*/ 2 h 6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531" h="659">
                <a:moveTo>
                  <a:pt x="531" y="558"/>
                </a:moveTo>
                <a:lnTo>
                  <a:pt x="529" y="559"/>
                </a:lnTo>
                <a:lnTo>
                  <a:pt x="525" y="562"/>
                </a:lnTo>
                <a:lnTo>
                  <a:pt x="520" y="566"/>
                </a:lnTo>
                <a:lnTo>
                  <a:pt x="518" y="567"/>
                </a:lnTo>
                <a:lnTo>
                  <a:pt x="517" y="569"/>
                </a:lnTo>
                <a:lnTo>
                  <a:pt x="516" y="570"/>
                </a:lnTo>
                <a:lnTo>
                  <a:pt x="515" y="571"/>
                </a:lnTo>
                <a:lnTo>
                  <a:pt x="514" y="573"/>
                </a:lnTo>
                <a:lnTo>
                  <a:pt x="512" y="575"/>
                </a:lnTo>
                <a:lnTo>
                  <a:pt x="511" y="578"/>
                </a:lnTo>
                <a:lnTo>
                  <a:pt x="510" y="580"/>
                </a:lnTo>
                <a:lnTo>
                  <a:pt x="509" y="583"/>
                </a:lnTo>
                <a:lnTo>
                  <a:pt x="508" y="587"/>
                </a:lnTo>
                <a:lnTo>
                  <a:pt x="507" y="589"/>
                </a:lnTo>
                <a:lnTo>
                  <a:pt x="507" y="591"/>
                </a:lnTo>
                <a:lnTo>
                  <a:pt x="507" y="593"/>
                </a:lnTo>
                <a:lnTo>
                  <a:pt x="506" y="595"/>
                </a:lnTo>
                <a:lnTo>
                  <a:pt x="506" y="596"/>
                </a:lnTo>
                <a:lnTo>
                  <a:pt x="506" y="598"/>
                </a:lnTo>
                <a:lnTo>
                  <a:pt x="507" y="606"/>
                </a:lnTo>
                <a:lnTo>
                  <a:pt x="507" y="609"/>
                </a:lnTo>
                <a:lnTo>
                  <a:pt x="507" y="611"/>
                </a:lnTo>
                <a:lnTo>
                  <a:pt x="507" y="614"/>
                </a:lnTo>
                <a:lnTo>
                  <a:pt x="506" y="621"/>
                </a:lnTo>
                <a:lnTo>
                  <a:pt x="506" y="626"/>
                </a:lnTo>
                <a:lnTo>
                  <a:pt x="506" y="627"/>
                </a:lnTo>
                <a:lnTo>
                  <a:pt x="506" y="629"/>
                </a:lnTo>
                <a:lnTo>
                  <a:pt x="505" y="630"/>
                </a:lnTo>
                <a:lnTo>
                  <a:pt x="505" y="632"/>
                </a:lnTo>
                <a:lnTo>
                  <a:pt x="504" y="633"/>
                </a:lnTo>
                <a:lnTo>
                  <a:pt x="504" y="635"/>
                </a:lnTo>
                <a:lnTo>
                  <a:pt x="503" y="636"/>
                </a:lnTo>
                <a:lnTo>
                  <a:pt x="502" y="637"/>
                </a:lnTo>
                <a:lnTo>
                  <a:pt x="501" y="639"/>
                </a:lnTo>
                <a:lnTo>
                  <a:pt x="500" y="640"/>
                </a:lnTo>
                <a:lnTo>
                  <a:pt x="500" y="640"/>
                </a:lnTo>
                <a:lnTo>
                  <a:pt x="499" y="641"/>
                </a:lnTo>
                <a:lnTo>
                  <a:pt x="498" y="641"/>
                </a:lnTo>
                <a:lnTo>
                  <a:pt x="498" y="641"/>
                </a:lnTo>
                <a:lnTo>
                  <a:pt x="497" y="642"/>
                </a:lnTo>
                <a:lnTo>
                  <a:pt x="496" y="642"/>
                </a:lnTo>
                <a:lnTo>
                  <a:pt x="495" y="642"/>
                </a:lnTo>
                <a:lnTo>
                  <a:pt x="494" y="642"/>
                </a:lnTo>
                <a:lnTo>
                  <a:pt x="492" y="643"/>
                </a:lnTo>
                <a:lnTo>
                  <a:pt x="491" y="643"/>
                </a:lnTo>
                <a:lnTo>
                  <a:pt x="490" y="642"/>
                </a:lnTo>
                <a:lnTo>
                  <a:pt x="489" y="642"/>
                </a:lnTo>
                <a:lnTo>
                  <a:pt x="488" y="642"/>
                </a:lnTo>
                <a:lnTo>
                  <a:pt x="487" y="642"/>
                </a:lnTo>
                <a:lnTo>
                  <a:pt x="486" y="641"/>
                </a:lnTo>
                <a:lnTo>
                  <a:pt x="486" y="641"/>
                </a:lnTo>
                <a:lnTo>
                  <a:pt x="485" y="640"/>
                </a:lnTo>
                <a:lnTo>
                  <a:pt x="484" y="639"/>
                </a:lnTo>
                <a:lnTo>
                  <a:pt x="483" y="639"/>
                </a:lnTo>
                <a:lnTo>
                  <a:pt x="482" y="637"/>
                </a:lnTo>
                <a:lnTo>
                  <a:pt x="479" y="633"/>
                </a:lnTo>
                <a:lnTo>
                  <a:pt x="478" y="632"/>
                </a:lnTo>
                <a:lnTo>
                  <a:pt x="477" y="631"/>
                </a:lnTo>
                <a:lnTo>
                  <a:pt x="476" y="630"/>
                </a:lnTo>
                <a:lnTo>
                  <a:pt x="474" y="629"/>
                </a:lnTo>
                <a:lnTo>
                  <a:pt x="473" y="629"/>
                </a:lnTo>
                <a:lnTo>
                  <a:pt x="471" y="628"/>
                </a:lnTo>
                <a:lnTo>
                  <a:pt x="470" y="627"/>
                </a:lnTo>
                <a:lnTo>
                  <a:pt x="469" y="627"/>
                </a:lnTo>
                <a:lnTo>
                  <a:pt x="468" y="626"/>
                </a:lnTo>
                <a:lnTo>
                  <a:pt x="467" y="625"/>
                </a:lnTo>
                <a:lnTo>
                  <a:pt x="466" y="624"/>
                </a:lnTo>
                <a:lnTo>
                  <a:pt x="466" y="623"/>
                </a:lnTo>
                <a:lnTo>
                  <a:pt x="463" y="620"/>
                </a:lnTo>
                <a:lnTo>
                  <a:pt x="462" y="619"/>
                </a:lnTo>
                <a:lnTo>
                  <a:pt x="461" y="618"/>
                </a:lnTo>
                <a:lnTo>
                  <a:pt x="461" y="617"/>
                </a:lnTo>
                <a:lnTo>
                  <a:pt x="460" y="617"/>
                </a:lnTo>
                <a:lnTo>
                  <a:pt x="459" y="617"/>
                </a:lnTo>
                <a:lnTo>
                  <a:pt x="458" y="616"/>
                </a:lnTo>
                <a:lnTo>
                  <a:pt x="457" y="617"/>
                </a:lnTo>
                <a:lnTo>
                  <a:pt x="456" y="617"/>
                </a:lnTo>
                <a:lnTo>
                  <a:pt x="455" y="617"/>
                </a:lnTo>
                <a:lnTo>
                  <a:pt x="454" y="618"/>
                </a:lnTo>
                <a:lnTo>
                  <a:pt x="445" y="623"/>
                </a:lnTo>
                <a:lnTo>
                  <a:pt x="444" y="624"/>
                </a:lnTo>
                <a:lnTo>
                  <a:pt x="442" y="625"/>
                </a:lnTo>
                <a:lnTo>
                  <a:pt x="441" y="625"/>
                </a:lnTo>
                <a:lnTo>
                  <a:pt x="440" y="626"/>
                </a:lnTo>
                <a:lnTo>
                  <a:pt x="439" y="626"/>
                </a:lnTo>
                <a:lnTo>
                  <a:pt x="438" y="626"/>
                </a:lnTo>
                <a:lnTo>
                  <a:pt x="437" y="626"/>
                </a:lnTo>
                <a:lnTo>
                  <a:pt x="436" y="626"/>
                </a:lnTo>
                <a:lnTo>
                  <a:pt x="435" y="626"/>
                </a:lnTo>
                <a:lnTo>
                  <a:pt x="434" y="625"/>
                </a:lnTo>
                <a:lnTo>
                  <a:pt x="430" y="624"/>
                </a:lnTo>
                <a:lnTo>
                  <a:pt x="424" y="622"/>
                </a:lnTo>
                <a:lnTo>
                  <a:pt x="422" y="621"/>
                </a:lnTo>
                <a:lnTo>
                  <a:pt x="417" y="619"/>
                </a:lnTo>
                <a:lnTo>
                  <a:pt x="415" y="618"/>
                </a:lnTo>
                <a:lnTo>
                  <a:pt x="414" y="617"/>
                </a:lnTo>
                <a:lnTo>
                  <a:pt x="413" y="617"/>
                </a:lnTo>
                <a:lnTo>
                  <a:pt x="412" y="616"/>
                </a:lnTo>
                <a:lnTo>
                  <a:pt x="411" y="615"/>
                </a:lnTo>
                <a:lnTo>
                  <a:pt x="409" y="612"/>
                </a:lnTo>
                <a:lnTo>
                  <a:pt x="407" y="611"/>
                </a:lnTo>
                <a:lnTo>
                  <a:pt x="403" y="607"/>
                </a:lnTo>
                <a:lnTo>
                  <a:pt x="401" y="605"/>
                </a:lnTo>
                <a:lnTo>
                  <a:pt x="400" y="604"/>
                </a:lnTo>
                <a:lnTo>
                  <a:pt x="399" y="603"/>
                </a:lnTo>
                <a:lnTo>
                  <a:pt x="398" y="603"/>
                </a:lnTo>
                <a:lnTo>
                  <a:pt x="398" y="603"/>
                </a:lnTo>
                <a:lnTo>
                  <a:pt x="396" y="603"/>
                </a:lnTo>
                <a:lnTo>
                  <a:pt x="396" y="603"/>
                </a:lnTo>
                <a:lnTo>
                  <a:pt x="395" y="603"/>
                </a:lnTo>
                <a:lnTo>
                  <a:pt x="394" y="604"/>
                </a:lnTo>
                <a:lnTo>
                  <a:pt x="393" y="604"/>
                </a:lnTo>
                <a:lnTo>
                  <a:pt x="393" y="605"/>
                </a:lnTo>
                <a:lnTo>
                  <a:pt x="392" y="605"/>
                </a:lnTo>
                <a:lnTo>
                  <a:pt x="392" y="606"/>
                </a:lnTo>
                <a:lnTo>
                  <a:pt x="391" y="606"/>
                </a:lnTo>
                <a:lnTo>
                  <a:pt x="391" y="607"/>
                </a:lnTo>
                <a:lnTo>
                  <a:pt x="391" y="608"/>
                </a:lnTo>
                <a:lnTo>
                  <a:pt x="391" y="613"/>
                </a:lnTo>
                <a:lnTo>
                  <a:pt x="390" y="615"/>
                </a:lnTo>
                <a:lnTo>
                  <a:pt x="390" y="617"/>
                </a:lnTo>
                <a:lnTo>
                  <a:pt x="389" y="620"/>
                </a:lnTo>
                <a:lnTo>
                  <a:pt x="388" y="624"/>
                </a:lnTo>
                <a:lnTo>
                  <a:pt x="388" y="625"/>
                </a:lnTo>
                <a:lnTo>
                  <a:pt x="387" y="627"/>
                </a:lnTo>
                <a:lnTo>
                  <a:pt x="387" y="628"/>
                </a:lnTo>
                <a:lnTo>
                  <a:pt x="386" y="630"/>
                </a:lnTo>
                <a:lnTo>
                  <a:pt x="385" y="631"/>
                </a:lnTo>
                <a:lnTo>
                  <a:pt x="384" y="632"/>
                </a:lnTo>
                <a:lnTo>
                  <a:pt x="383" y="633"/>
                </a:lnTo>
                <a:lnTo>
                  <a:pt x="382" y="634"/>
                </a:lnTo>
                <a:lnTo>
                  <a:pt x="381" y="635"/>
                </a:lnTo>
                <a:lnTo>
                  <a:pt x="381" y="636"/>
                </a:lnTo>
                <a:lnTo>
                  <a:pt x="380" y="636"/>
                </a:lnTo>
                <a:lnTo>
                  <a:pt x="379" y="636"/>
                </a:lnTo>
                <a:lnTo>
                  <a:pt x="378" y="637"/>
                </a:lnTo>
                <a:lnTo>
                  <a:pt x="377" y="637"/>
                </a:lnTo>
                <a:lnTo>
                  <a:pt x="372" y="637"/>
                </a:lnTo>
                <a:lnTo>
                  <a:pt x="370" y="638"/>
                </a:lnTo>
                <a:lnTo>
                  <a:pt x="368" y="638"/>
                </a:lnTo>
                <a:lnTo>
                  <a:pt x="367" y="638"/>
                </a:lnTo>
                <a:lnTo>
                  <a:pt x="367" y="639"/>
                </a:lnTo>
                <a:lnTo>
                  <a:pt x="366" y="639"/>
                </a:lnTo>
                <a:lnTo>
                  <a:pt x="365" y="640"/>
                </a:lnTo>
                <a:lnTo>
                  <a:pt x="365" y="640"/>
                </a:lnTo>
                <a:lnTo>
                  <a:pt x="364" y="642"/>
                </a:lnTo>
                <a:lnTo>
                  <a:pt x="363" y="644"/>
                </a:lnTo>
                <a:lnTo>
                  <a:pt x="362" y="646"/>
                </a:lnTo>
                <a:lnTo>
                  <a:pt x="362" y="646"/>
                </a:lnTo>
                <a:lnTo>
                  <a:pt x="362" y="647"/>
                </a:lnTo>
                <a:lnTo>
                  <a:pt x="361" y="648"/>
                </a:lnTo>
                <a:lnTo>
                  <a:pt x="360" y="648"/>
                </a:lnTo>
                <a:lnTo>
                  <a:pt x="359" y="649"/>
                </a:lnTo>
                <a:lnTo>
                  <a:pt x="358" y="649"/>
                </a:lnTo>
                <a:lnTo>
                  <a:pt x="356" y="650"/>
                </a:lnTo>
                <a:lnTo>
                  <a:pt x="354" y="651"/>
                </a:lnTo>
                <a:lnTo>
                  <a:pt x="353" y="651"/>
                </a:lnTo>
                <a:lnTo>
                  <a:pt x="352" y="651"/>
                </a:lnTo>
                <a:lnTo>
                  <a:pt x="351" y="652"/>
                </a:lnTo>
                <a:lnTo>
                  <a:pt x="350" y="653"/>
                </a:lnTo>
                <a:lnTo>
                  <a:pt x="349" y="653"/>
                </a:lnTo>
                <a:lnTo>
                  <a:pt x="346" y="656"/>
                </a:lnTo>
                <a:lnTo>
                  <a:pt x="345" y="657"/>
                </a:lnTo>
                <a:lnTo>
                  <a:pt x="344" y="658"/>
                </a:lnTo>
                <a:lnTo>
                  <a:pt x="343" y="659"/>
                </a:lnTo>
                <a:lnTo>
                  <a:pt x="342" y="659"/>
                </a:lnTo>
                <a:lnTo>
                  <a:pt x="340" y="659"/>
                </a:lnTo>
                <a:lnTo>
                  <a:pt x="339" y="659"/>
                </a:lnTo>
                <a:lnTo>
                  <a:pt x="339" y="659"/>
                </a:lnTo>
                <a:lnTo>
                  <a:pt x="338" y="659"/>
                </a:lnTo>
                <a:lnTo>
                  <a:pt x="337" y="658"/>
                </a:lnTo>
                <a:lnTo>
                  <a:pt x="333" y="657"/>
                </a:lnTo>
                <a:lnTo>
                  <a:pt x="328" y="654"/>
                </a:lnTo>
                <a:lnTo>
                  <a:pt x="324" y="652"/>
                </a:lnTo>
                <a:lnTo>
                  <a:pt x="313" y="647"/>
                </a:lnTo>
                <a:lnTo>
                  <a:pt x="311" y="646"/>
                </a:lnTo>
                <a:lnTo>
                  <a:pt x="309" y="645"/>
                </a:lnTo>
                <a:lnTo>
                  <a:pt x="308" y="645"/>
                </a:lnTo>
                <a:lnTo>
                  <a:pt x="307" y="644"/>
                </a:lnTo>
                <a:lnTo>
                  <a:pt x="302" y="644"/>
                </a:lnTo>
                <a:lnTo>
                  <a:pt x="299" y="643"/>
                </a:lnTo>
                <a:lnTo>
                  <a:pt x="297" y="643"/>
                </a:lnTo>
                <a:lnTo>
                  <a:pt x="291" y="640"/>
                </a:lnTo>
                <a:lnTo>
                  <a:pt x="284" y="638"/>
                </a:lnTo>
                <a:lnTo>
                  <a:pt x="280" y="637"/>
                </a:lnTo>
                <a:lnTo>
                  <a:pt x="279" y="637"/>
                </a:lnTo>
                <a:lnTo>
                  <a:pt x="277" y="636"/>
                </a:lnTo>
                <a:lnTo>
                  <a:pt x="274" y="636"/>
                </a:lnTo>
                <a:lnTo>
                  <a:pt x="269" y="636"/>
                </a:lnTo>
                <a:lnTo>
                  <a:pt x="268" y="636"/>
                </a:lnTo>
                <a:lnTo>
                  <a:pt x="266" y="636"/>
                </a:lnTo>
                <a:lnTo>
                  <a:pt x="260" y="635"/>
                </a:lnTo>
                <a:lnTo>
                  <a:pt x="258" y="634"/>
                </a:lnTo>
                <a:lnTo>
                  <a:pt x="254" y="634"/>
                </a:lnTo>
                <a:lnTo>
                  <a:pt x="253" y="634"/>
                </a:lnTo>
                <a:lnTo>
                  <a:pt x="251" y="634"/>
                </a:lnTo>
                <a:lnTo>
                  <a:pt x="246" y="635"/>
                </a:lnTo>
                <a:lnTo>
                  <a:pt x="244" y="635"/>
                </a:lnTo>
                <a:lnTo>
                  <a:pt x="242" y="635"/>
                </a:lnTo>
                <a:lnTo>
                  <a:pt x="241" y="635"/>
                </a:lnTo>
                <a:lnTo>
                  <a:pt x="240" y="635"/>
                </a:lnTo>
                <a:lnTo>
                  <a:pt x="239" y="635"/>
                </a:lnTo>
                <a:lnTo>
                  <a:pt x="238" y="634"/>
                </a:lnTo>
                <a:lnTo>
                  <a:pt x="235" y="633"/>
                </a:lnTo>
                <a:lnTo>
                  <a:pt x="234" y="632"/>
                </a:lnTo>
                <a:lnTo>
                  <a:pt x="231" y="632"/>
                </a:lnTo>
                <a:lnTo>
                  <a:pt x="227" y="631"/>
                </a:lnTo>
                <a:lnTo>
                  <a:pt x="226" y="630"/>
                </a:lnTo>
                <a:lnTo>
                  <a:pt x="225" y="630"/>
                </a:lnTo>
                <a:lnTo>
                  <a:pt x="224" y="630"/>
                </a:lnTo>
                <a:lnTo>
                  <a:pt x="222" y="628"/>
                </a:lnTo>
                <a:lnTo>
                  <a:pt x="219" y="625"/>
                </a:lnTo>
                <a:lnTo>
                  <a:pt x="218" y="624"/>
                </a:lnTo>
                <a:lnTo>
                  <a:pt x="217" y="624"/>
                </a:lnTo>
                <a:lnTo>
                  <a:pt x="216" y="622"/>
                </a:lnTo>
                <a:lnTo>
                  <a:pt x="215" y="621"/>
                </a:lnTo>
                <a:lnTo>
                  <a:pt x="215" y="620"/>
                </a:lnTo>
                <a:lnTo>
                  <a:pt x="214" y="619"/>
                </a:lnTo>
                <a:lnTo>
                  <a:pt x="213" y="616"/>
                </a:lnTo>
                <a:lnTo>
                  <a:pt x="212" y="615"/>
                </a:lnTo>
                <a:lnTo>
                  <a:pt x="212" y="614"/>
                </a:lnTo>
                <a:lnTo>
                  <a:pt x="211" y="614"/>
                </a:lnTo>
                <a:lnTo>
                  <a:pt x="211" y="613"/>
                </a:lnTo>
                <a:lnTo>
                  <a:pt x="209" y="611"/>
                </a:lnTo>
                <a:lnTo>
                  <a:pt x="208" y="610"/>
                </a:lnTo>
                <a:lnTo>
                  <a:pt x="207" y="609"/>
                </a:lnTo>
                <a:lnTo>
                  <a:pt x="206" y="608"/>
                </a:lnTo>
                <a:lnTo>
                  <a:pt x="205" y="607"/>
                </a:lnTo>
                <a:lnTo>
                  <a:pt x="205" y="606"/>
                </a:lnTo>
                <a:lnTo>
                  <a:pt x="204" y="605"/>
                </a:lnTo>
                <a:lnTo>
                  <a:pt x="204" y="604"/>
                </a:lnTo>
                <a:lnTo>
                  <a:pt x="204" y="603"/>
                </a:lnTo>
                <a:lnTo>
                  <a:pt x="204" y="603"/>
                </a:lnTo>
                <a:lnTo>
                  <a:pt x="205" y="602"/>
                </a:lnTo>
                <a:lnTo>
                  <a:pt x="205" y="601"/>
                </a:lnTo>
                <a:lnTo>
                  <a:pt x="205" y="600"/>
                </a:lnTo>
                <a:lnTo>
                  <a:pt x="206" y="599"/>
                </a:lnTo>
                <a:lnTo>
                  <a:pt x="207" y="599"/>
                </a:lnTo>
                <a:lnTo>
                  <a:pt x="207" y="598"/>
                </a:lnTo>
                <a:lnTo>
                  <a:pt x="209" y="597"/>
                </a:lnTo>
                <a:lnTo>
                  <a:pt x="210" y="596"/>
                </a:lnTo>
                <a:lnTo>
                  <a:pt x="211" y="595"/>
                </a:lnTo>
                <a:lnTo>
                  <a:pt x="215" y="594"/>
                </a:lnTo>
                <a:lnTo>
                  <a:pt x="216" y="593"/>
                </a:lnTo>
                <a:lnTo>
                  <a:pt x="216" y="593"/>
                </a:lnTo>
                <a:lnTo>
                  <a:pt x="217" y="592"/>
                </a:lnTo>
                <a:lnTo>
                  <a:pt x="217" y="591"/>
                </a:lnTo>
                <a:lnTo>
                  <a:pt x="218" y="591"/>
                </a:lnTo>
                <a:lnTo>
                  <a:pt x="218" y="590"/>
                </a:lnTo>
                <a:lnTo>
                  <a:pt x="219" y="589"/>
                </a:lnTo>
                <a:lnTo>
                  <a:pt x="219" y="587"/>
                </a:lnTo>
                <a:lnTo>
                  <a:pt x="219" y="586"/>
                </a:lnTo>
                <a:lnTo>
                  <a:pt x="219" y="585"/>
                </a:lnTo>
                <a:lnTo>
                  <a:pt x="218" y="584"/>
                </a:lnTo>
                <a:lnTo>
                  <a:pt x="218" y="583"/>
                </a:lnTo>
                <a:lnTo>
                  <a:pt x="217" y="583"/>
                </a:lnTo>
                <a:lnTo>
                  <a:pt x="217" y="582"/>
                </a:lnTo>
                <a:lnTo>
                  <a:pt x="216" y="581"/>
                </a:lnTo>
                <a:lnTo>
                  <a:pt x="212" y="578"/>
                </a:lnTo>
                <a:lnTo>
                  <a:pt x="210" y="577"/>
                </a:lnTo>
                <a:lnTo>
                  <a:pt x="209" y="576"/>
                </a:lnTo>
                <a:lnTo>
                  <a:pt x="208" y="574"/>
                </a:lnTo>
                <a:lnTo>
                  <a:pt x="205" y="570"/>
                </a:lnTo>
                <a:lnTo>
                  <a:pt x="203" y="568"/>
                </a:lnTo>
                <a:lnTo>
                  <a:pt x="201" y="566"/>
                </a:lnTo>
                <a:lnTo>
                  <a:pt x="200" y="564"/>
                </a:lnTo>
                <a:lnTo>
                  <a:pt x="198" y="563"/>
                </a:lnTo>
                <a:lnTo>
                  <a:pt x="197" y="562"/>
                </a:lnTo>
                <a:lnTo>
                  <a:pt x="196" y="561"/>
                </a:lnTo>
                <a:lnTo>
                  <a:pt x="195" y="560"/>
                </a:lnTo>
                <a:lnTo>
                  <a:pt x="194" y="560"/>
                </a:lnTo>
                <a:lnTo>
                  <a:pt x="193" y="559"/>
                </a:lnTo>
                <a:lnTo>
                  <a:pt x="190" y="558"/>
                </a:lnTo>
                <a:lnTo>
                  <a:pt x="186" y="557"/>
                </a:lnTo>
                <a:lnTo>
                  <a:pt x="184" y="556"/>
                </a:lnTo>
                <a:lnTo>
                  <a:pt x="182" y="555"/>
                </a:lnTo>
                <a:lnTo>
                  <a:pt x="180" y="554"/>
                </a:lnTo>
                <a:lnTo>
                  <a:pt x="178" y="553"/>
                </a:lnTo>
                <a:lnTo>
                  <a:pt x="177" y="553"/>
                </a:lnTo>
                <a:lnTo>
                  <a:pt x="172" y="549"/>
                </a:lnTo>
                <a:lnTo>
                  <a:pt x="171" y="548"/>
                </a:lnTo>
                <a:lnTo>
                  <a:pt x="170" y="547"/>
                </a:lnTo>
                <a:lnTo>
                  <a:pt x="168" y="546"/>
                </a:lnTo>
                <a:lnTo>
                  <a:pt x="167" y="544"/>
                </a:lnTo>
                <a:lnTo>
                  <a:pt x="165" y="542"/>
                </a:lnTo>
                <a:lnTo>
                  <a:pt x="159" y="535"/>
                </a:lnTo>
                <a:lnTo>
                  <a:pt x="156" y="533"/>
                </a:lnTo>
                <a:lnTo>
                  <a:pt x="154" y="531"/>
                </a:lnTo>
                <a:lnTo>
                  <a:pt x="152" y="529"/>
                </a:lnTo>
                <a:lnTo>
                  <a:pt x="150" y="528"/>
                </a:lnTo>
                <a:lnTo>
                  <a:pt x="148" y="526"/>
                </a:lnTo>
                <a:lnTo>
                  <a:pt x="146" y="524"/>
                </a:lnTo>
                <a:lnTo>
                  <a:pt x="144" y="523"/>
                </a:lnTo>
                <a:lnTo>
                  <a:pt x="142" y="522"/>
                </a:lnTo>
                <a:lnTo>
                  <a:pt x="140" y="521"/>
                </a:lnTo>
                <a:lnTo>
                  <a:pt x="138" y="520"/>
                </a:lnTo>
                <a:lnTo>
                  <a:pt x="136" y="519"/>
                </a:lnTo>
                <a:lnTo>
                  <a:pt x="134" y="518"/>
                </a:lnTo>
                <a:lnTo>
                  <a:pt x="125" y="516"/>
                </a:lnTo>
                <a:lnTo>
                  <a:pt x="123" y="515"/>
                </a:lnTo>
                <a:lnTo>
                  <a:pt x="121" y="514"/>
                </a:lnTo>
                <a:lnTo>
                  <a:pt x="120" y="514"/>
                </a:lnTo>
                <a:lnTo>
                  <a:pt x="118" y="513"/>
                </a:lnTo>
                <a:lnTo>
                  <a:pt x="117" y="512"/>
                </a:lnTo>
                <a:lnTo>
                  <a:pt x="117" y="512"/>
                </a:lnTo>
                <a:lnTo>
                  <a:pt x="116" y="511"/>
                </a:lnTo>
                <a:lnTo>
                  <a:pt x="115" y="510"/>
                </a:lnTo>
                <a:lnTo>
                  <a:pt x="115" y="508"/>
                </a:lnTo>
                <a:lnTo>
                  <a:pt x="114" y="506"/>
                </a:lnTo>
                <a:lnTo>
                  <a:pt x="114" y="505"/>
                </a:lnTo>
                <a:lnTo>
                  <a:pt x="113" y="501"/>
                </a:lnTo>
                <a:lnTo>
                  <a:pt x="113" y="499"/>
                </a:lnTo>
                <a:lnTo>
                  <a:pt x="113" y="498"/>
                </a:lnTo>
                <a:lnTo>
                  <a:pt x="112" y="496"/>
                </a:lnTo>
                <a:lnTo>
                  <a:pt x="111" y="493"/>
                </a:lnTo>
                <a:lnTo>
                  <a:pt x="108" y="487"/>
                </a:lnTo>
                <a:lnTo>
                  <a:pt x="107" y="485"/>
                </a:lnTo>
                <a:lnTo>
                  <a:pt x="107" y="483"/>
                </a:lnTo>
                <a:lnTo>
                  <a:pt x="105" y="481"/>
                </a:lnTo>
                <a:lnTo>
                  <a:pt x="105" y="480"/>
                </a:lnTo>
                <a:lnTo>
                  <a:pt x="104" y="480"/>
                </a:lnTo>
                <a:lnTo>
                  <a:pt x="103" y="479"/>
                </a:lnTo>
                <a:lnTo>
                  <a:pt x="103" y="478"/>
                </a:lnTo>
                <a:lnTo>
                  <a:pt x="99" y="476"/>
                </a:lnTo>
                <a:lnTo>
                  <a:pt x="98" y="475"/>
                </a:lnTo>
                <a:lnTo>
                  <a:pt x="97" y="474"/>
                </a:lnTo>
                <a:lnTo>
                  <a:pt x="97" y="473"/>
                </a:lnTo>
                <a:lnTo>
                  <a:pt x="96" y="473"/>
                </a:lnTo>
                <a:lnTo>
                  <a:pt x="95" y="472"/>
                </a:lnTo>
                <a:lnTo>
                  <a:pt x="95" y="470"/>
                </a:lnTo>
                <a:lnTo>
                  <a:pt x="94" y="469"/>
                </a:lnTo>
                <a:lnTo>
                  <a:pt x="93" y="467"/>
                </a:lnTo>
                <a:lnTo>
                  <a:pt x="92" y="465"/>
                </a:lnTo>
                <a:lnTo>
                  <a:pt x="90" y="459"/>
                </a:lnTo>
                <a:lnTo>
                  <a:pt x="88" y="454"/>
                </a:lnTo>
                <a:lnTo>
                  <a:pt x="87" y="451"/>
                </a:lnTo>
                <a:lnTo>
                  <a:pt x="86" y="449"/>
                </a:lnTo>
                <a:lnTo>
                  <a:pt x="85" y="448"/>
                </a:lnTo>
                <a:lnTo>
                  <a:pt x="84" y="446"/>
                </a:lnTo>
                <a:lnTo>
                  <a:pt x="83" y="445"/>
                </a:lnTo>
                <a:lnTo>
                  <a:pt x="82" y="444"/>
                </a:lnTo>
                <a:lnTo>
                  <a:pt x="82" y="444"/>
                </a:lnTo>
                <a:lnTo>
                  <a:pt x="81" y="444"/>
                </a:lnTo>
                <a:lnTo>
                  <a:pt x="80" y="443"/>
                </a:lnTo>
                <a:lnTo>
                  <a:pt x="79" y="443"/>
                </a:lnTo>
                <a:lnTo>
                  <a:pt x="75" y="444"/>
                </a:lnTo>
                <a:lnTo>
                  <a:pt x="72" y="444"/>
                </a:lnTo>
                <a:lnTo>
                  <a:pt x="70" y="444"/>
                </a:lnTo>
                <a:lnTo>
                  <a:pt x="66" y="444"/>
                </a:lnTo>
                <a:lnTo>
                  <a:pt x="65" y="444"/>
                </a:lnTo>
                <a:lnTo>
                  <a:pt x="63" y="444"/>
                </a:lnTo>
                <a:lnTo>
                  <a:pt x="61" y="443"/>
                </a:lnTo>
                <a:lnTo>
                  <a:pt x="60" y="443"/>
                </a:lnTo>
                <a:lnTo>
                  <a:pt x="58" y="442"/>
                </a:lnTo>
                <a:lnTo>
                  <a:pt x="58" y="442"/>
                </a:lnTo>
                <a:lnTo>
                  <a:pt x="57" y="441"/>
                </a:lnTo>
                <a:lnTo>
                  <a:pt x="56" y="440"/>
                </a:lnTo>
                <a:lnTo>
                  <a:pt x="55" y="439"/>
                </a:lnTo>
                <a:lnTo>
                  <a:pt x="51" y="435"/>
                </a:lnTo>
                <a:lnTo>
                  <a:pt x="50" y="434"/>
                </a:lnTo>
                <a:lnTo>
                  <a:pt x="49" y="432"/>
                </a:lnTo>
                <a:lnTo>
                  <a:pt x="47" y="430"/>
                </a:lnTo>
                <a:lnTo>
                  <a:pt x="46" y="427"/>
                </a:lnTo>
                <a:lnTo>
                  <a:pt x="43" y="422"/>
                </a:lnTo>
                <a:lnTo>
                  <a:pt x="42" y="419"/>
                </a:lnTo>
                <a:lnTo>
                  <a:pt x="40" y="413"/>
                </a:lnTo>
                <a:lnTo>
                  <a:pt x="37" y="408"/>
                </a:lnTo>
                <a:lnTo>
                  <a:pt x="36" y="404"/>
                </a:lnTo>
                <a:lnTo>
                  <a:pt x="35" y="403"/>
                </a:lnTo>
                <a:lnTo>
                  <a:pt x="35" y="402"/>
                </a:lnTo>
                <a:lnTo>
                  <a:pt x="34" y="402"/>
                </a:lnTo>
                <a:lnTo>
                  <a:pt x="34" y="402"/>
                </a:lnTo>
                <a:lnTo>
                  <a:pt x="34" y="401"/>
                </a:lnTo>
                <a:lnTo>
                  <a:pt x="33" y="401"/>
                </a:lnTo>
                <a:lnTo>
                  <a:pt x="32" y="401"/>
                </a:lnTo>
                <a:lnTo>
                  <a:pt x="29" y="401"/>
                </a:lnTo>
                <a:lnTo>
                  <a:pt x="28" y="401"/>
                </a:lnTo>
                <a:lnTo>
                  <a:pt x="27" y="401"/>
                </a:lnTo>
                <a:lnTo>
                  <a:pt x="26" y="400"/>
                </a:lnTo>
                <a:lnTo>
                  <a:pt x="25" y="399"/>
                </a:lnTo>
                <a:lnTo>
                  <a:pt x="24" y="398"/>
                </a:lnTo>
                <a:lnTo>
                  <a:pt x="23" y="396"/>
                </a:lnTo>
                <a:lnTo>
                  <a:pt x="21" y="393"/>
                </a:lnTo>
                <a:lnTo>
                  <a:pt x="20" y="392"/>
                </a:lnTo>
                <a:lnTo>
                  <a:pt x="19" y="391"/>
                </a:lnTo>
                <a:lnTo>
                  <a:pt x="18" y="390"/>
                </a:lnTo>
                <a:lnTo>
                  <a:pt x="17" y="389"/>
                </a:lnTo>
                <a:lnTo>
                  <a:pt x="16" y="388"/>
                </a:lnTo>
                <a:lnTo>
                  <a:pt x="15" y="388"/>
                </a:lnTo>
                <a:lnTo>
                  <a:pt x="14" y="387"/>
                </a:lnTo>
                <a:lnTo>
                  <a:pt x="13" y="387"/>
                </a:lnTo>
                <a:lnTo>
                  <a:pt x="12" y="387"/>
                </a:lnTo>
                <a:lnTo>
                  <a:pt x="10" y="386"/>
                </a:lnTo>
                <a:lnTo>
                  <a:pt x="8" y="386"/>
                </a:lnTo>
                <a:lnTo>
                  <a:pt x="6" y="386"/>
                </a:lnTo>
                <a:lnTo>
                  <a:pt x="5" y="386"/>
                </a:lnTo>
                <a:lnTo>
                  <a:pt x="4" y="386"/>
                </a:lnTo>
                <a:lnTo>
                  <a:pt x="4" y="386"/>
                </a:lnTo>
                <a:lnTo>
                  <a:pt x="4" y="384"/>
                </a:lnTo>
                <a:lnTo>
                  <a:pt x="2" y="379"/>
                </a:lnTo>
                <a:lnTo>
                  <a:pt x="1" y="378"/>
                </a:lnTo>
                <a:lnTo>
                  <a:pt x="1" y="376"/>
                </a:lnTo>
                <a:lnTo>
                  <a:pt x="1" y="375"/>
                </a:lnTo>
                <a:lnTo>
                  <a:pt x="1" y="374"/>
                </a:lnTo>
                <a:lnTo>
                  <a:pt x="0" y="372"/>
                </a:lnTo>
                <a:lnTo>
                  <a:pt x="0" y="370"/>
                </a:lnTo>
                <a:lnTo>
                  <a:pt x="0" y="368"/>
                </a:lnTo>
                <a:lnTo>
                  <a:pt x="0" y="366"/>
                </a:lnTo>
                <a:lnTo>
                  <a:pt x="1" y="364"/>
                </a:lnTo>
                <a:lnTo>
                  <a:pt x="1" y="362"/>
                </a:lnTo>
                <a:lnTo>
                  <a:pt x="2" y="358"/>
                </a:lnTo>
                <a:lnTo>
                  <a:pt x="2" y="356"/>
                </a:lnTo>
                <a:lnTo>
                  <a:pt x="3" y="353"/>
                </a:lnTo>
                <a:lnTo>
                  <a:pt x="3" y="352"/>
                </a:lnTo>
                <a:lnTo>
                  <a:pt x="4" y="350"/>
                </a:lnTo>
                <a:lnTo>
                  <a:pt x="5" y="348"/>
                </a:lnTo>
                <a:lnTo>
                  <a:pt x="6" y="345"/>
                </a:lnTo>
                <a:lnTo>
                  <a:pt x="8" y="342"/>
                </a:lnTo>
                <a:lnTo>
                  <a:pt x="9" y="340"/>
                </a:lnTo>
                <a:lnTo>
                  <a:pt x="10" y="339"/>
                </a:lnTo>
                <a:lnTo>
                  <a:pt x="11" y="338"/>
                </a:lnTo>
                <a:lnTo>
                  <a:pt x="12" y="337"/>
                </a:lnTo>
                <a:lnTo>
                  <a:pt x="13" y="336"/>
                </a:lnTo>
                <a:lnTo>
                  <a:pt x="14" y="336"/>
                </a:lnTo>
                <a:lnTo>
                  <a:pt x="15" y="335"/>
                </a:lnTo>
                <a:lnTo>
                  <a:pt x="16" y="335"/>
                </a:lnTo>
                <a:lnTo>
                  <a:pt x="19" y="333"/>
                </a:lnTo>
                <a:lnTo>
                  <a:pt x="20" y="333"/>
                </a:lnTo>
                <a:lnTo>
                  <a:pt x="21" y="332"/>
                </a:lnTo>
                <a:lnTo>
                  <a:pt x="23" y="331"/>
                </a:lnTo>
                <a:lnTo>
                  <a:pt x="23" y="330"/>
                </a:lnTo>
                <a:lnTo>
                  <a:pt x="24" y="329"/>
                </a:lnTo>
                <a:lnTo>
                  <a:pt x="25" y="328"/>
                </a:lnTo>
                <a:lnTo>
                  <a:pt x="25" y="328"/>
                </a:lnTo>
                <a:lnTo>
                  <a:pt x="26" y="327"/>
                </a:lnTo>
                <a:lnTo>
                  <a:pt x="26" y="326"/>
                </a:lnTo>
                <a:lnTo>
                  <a:pt x="26" y="325"/>
                </a:lnTo>
                <a:lnTo>
                  <a:pt x="27" y="324"/>
                </a:lnTo>
                <a:lnTo>
                  <a:pt x="27" y="322"/>
                </a:lnTo>
                <a:lnTo>
                  <a:pt x="27" y="320"/>
                </a:lnTo>
                <a:lnTo>
                  <a:pt x="27" y="318"/>
                </a:lnTo>
                <a:lnTo>
                  <a:pt x="27" y="316"/>
                </a:lnTo>
                <a:lnTo>
                  <a:pt x="25" y="310"/>
                </a:lnTo>
                <a:lnTo>
                  <a:pt x="25" y="309"/>
                </a:lnTo>
                <a:lnTo>
                  <a:pt x="24" y="307"/>
                </a:lnTo>
                <a:lnTo>
                  <a:pt x="23" y="303"/>
                </a:lnTo>
                <a:lnTo>
                  <a:pt x="22" y="302"/>
                </a:lnTo>
                <a:lnTo>
                  <a:pt x="22" y="300"/>
                </a:lnTo>
                <a:lnTo>
                  <a:pt x="22" y="299"/>
                </a:lnTo>
                <a:lnTo>
                  <a:pt x="22" y="298"/>
                </a:lnTo>
                <a:lnTo>
                  <a:pt x="22" y="296"/>
                </a:lnTo>
                <a:lnTo>
                  <a:pt x="23" y="293"/>
                </a:lnTo>
                <a:lnTo>
                  <a:pt x="23" y="291"/>
                </a:lnTo>
                <a:lnTo>
                  <a:pt x="24" y="289"/>
                </a:lnTo>
                <a:lnTo>
                  <a:pt x="24" y="283"/>
                </a:lnTo>
                <a:lnTo>
                  <a:pt x="24" y="281"/>
                </a:lnTo>
                <a:lnTo>
                  <a:pt x="25" y="278"/>
                </a:lnTo>
                <a:lnTo>
                  <a:pt x="26" y="273"/>
                </a:lnTo>
                <a:lnTo>
                  <a:pt x="26" y="272"/>
                </a:lnTo>
                <a:lnTo>
                  <a:pt x="26" y="271"/>
                </a:lnTo>
                <a:lnTo>
                  <a:pt x="27" y="271"/>
                </a:lnTo>
                <a:lnTo>
                  <a:pt x="27" y="271"/>
                </a:lnTo>
                <a:lnTo>
                  <a:pt x="28" y="271"/>
                </a:lnTo>
                <a:lnTo>
                  <a:pt x="29" y="271"/>
                </a:lnTo>
                <a:lnTo>
                  <a:pt x="30" y="271"/>
                </a:lnTo>
                <a:lnTo>
                  <a:pt x="35" y="272"/>
                </a:lnTo>
                <a:lnTo>
                  <a:pt x="37" y="272"/>
                </a:lnTo>
                <a:lnTo>
                  <a:pt x="38" y="272"/>
                </a:lnTo>
                <a:lnTo>
                  <a:pt x="39" y="272"/>
                </a:lnTo>
                <a:lnTo>
                  <a:pt x="40" y="272"/>
                </a:lnTo>
                <a:lnTo>
                  <a:pt x="41" y="272"/>
                </a:lnTo>
                <a:lnTo>
                  <a:pt x="42" y="271"/>
                </a:lnTo>
                <a:lnTo>
                  <a:pt x="44" y="271"/>
                </a:lnTo>
                <a:lnTo>
                  <a:pt x="45" y="270"/>
                </a:lnTo>
                <a:lnTo>
                  <a:pt x="46" y="270"/>
                </a:lnTo>
                <a:lnTo>
                  <a:pt x="48" y="269"/>
                </a:lnTo>
                <a:lnTo>
                  <a:pt x="50" y="267"/>
                </a:lnTo>
                <a:lnTo>
                  <a:pt x="54" y="264"/>
                </a:lnTo>
                <a:lnTo>
                  <a:pt x="55" y="263"/>
                </a:lnTo>
                <a:lnTo>
                  <a:pt x="57" y="262"/>
                </a:lnTo>
                <a:lnTo>
                  <a:pt x="59" y="261"/>
                </a:lnTo>
                <a:lnTo>
                  <a:pt x="63" y="259"/>
                </a:lnTo>
                <a:lnTo>
                  <a:pt x="64" y="259"/>
                </a:lnTo>
                <a:lnTo>
                  <a:pt x="65" y="259"/>
                </a:lnTo>
                <a:lnTo>
                  <a:pt x="65" y="258"/>
                </a:lnTo>
                <a:lnTo>
                  <a:pt x="66" y="257"/>
                </a:lnTo>
                <a:lnTo>
                  <a:pt x="66" y="257"/>
                </a:lnTo>
                <a:lnTo>
                  <a:pt x="67" y="253"/>
                </a:lnTo>
                <a:lnTo>
                  <a:pt x="69" y="248"/>
                </a:lnTo>
                <a:lnTo>
                  <a:pt x="69" y="246"/>
                </a:lnTo>
                <a:lnTo>
                  <a:pt x="70" y="245"/>
                </a:lnTo>
                <a:lnTo>
                  <a:pt x="71" y="244"/>
                </a:lnTo>
                <a:lnTo>
                  <a:pt x="72" y="242"/>
                </a:lnTo>
                <a:lnTo>
                  <a:pt x="73" y="241"/>
                </a:lnTo>
                <a:lnTo>
                  <a:pt x="75" y="239"/>
                </a:lnTo>
                <a:lnTo>
                  <a:pt x="75" y="238"/>
                </a:lnTo>
                <a:lnTo>
                  <a:pt x="76" y="238"/>
                </a:lnTo>
                <a:lnTo>
                  <a:pt x="76" y="237"/>
                </a:lnTo>
                <a:lnTo>
                  <a:pt x="76" y="236"/>
                </a:lnTo>
                <a:lnTo>
                  <a:pt x="76" y="235"/>
                </a:lnTo>
                <a:lnTo>
                  <a:pt x="76" y="234"/>
                </a:lnTo>
                <a:lnTo>
                  <a:pt x="76" y="233"/>
                </a:lnTo>
                <a:lnTo>
                  <a:pt x="76" y="231"/>
                </a:lnTo>
                <a:lnTo>
                  <a:pt x="75" y="230"/>
                </a:lnTo>
                <a:lnTo>
                  <a:pt x="75" y="229"/>
                </a:lnTo>
                <a:lnTo>
                  <a:pt x="74" y="228"/>
                </a:lnTo>
                <a:lnTo>
                  <a:pt x="72" y="225"/>
                </a:lnTo>
                <a:lnTo>
                  <a:pt x="71" y="224"/>
                </a:lnTo>
                <a:lnTo>
                  <a:pt x="70" y="222"/>
                </a:lnTo>
                <a:lnTo>
                  <a:pt x="69" y="220"/>
                </a:lnTo>
                <a:lnTo>
                  <a:pt x="69" y="219"/>
                </a:lnTo>
                <a:lnTo>
                  <a:pt x="69" y="218"/>
                </a:lnTo>
                <a:lnTo>
                  <a:pt x="69" y="217"/>
                </a:lnTo>
                <a:lnTo>
                  <a:pt x="69" y="216"/>
                </a:lnTo>
                <a:lnTo>
                  <a:pt x="69" y="215"/>
                </a:lnTo>
                <a:lnTo>
                  <a:pt x="70" y="214"/>
                </a:lnTo>
                <a:lnTo>
                  <a:pt x="70" y="213"/>
                </a:lnTo>
                <a:lnTo>
                  <a:pt x="71" y="212"/>
                </a:lnTo>
                <a:lnTo>
                  <a:pt x="72" y="211"/>
                </a:lnTo>
                <a:lnTo>
                  <a:pt x="74" y="210"/>
                </a:lnTo>
                <a:lnTo>
                  <a:pt x="75" y="207"/>
                </a:lnTo>
                <a:lnTo>
                  <a:pt x="76" y="207"/>
                </a:lnTo>
                <a:lnTo>
                  <a:pt x="77" y="206"/>
                </a:lnTo>
                <a:lnTo>
                  <a:pt x="79" y="205"/>
                </a:lnTo>
                <a:lnTo>
                  <a:pt x="79" y="205"/>
                </a:lnTo>
                <a:lnTo>
                  <a:pt x="80" y="205"/>
                </a:lnTo>
                <a:lnTo>
                  <a:pt x="80" y="204"/>
                </a:lnTo>
                <a:lnTo>
                  <a:pt x="81" y="204"/>
                </a:lnTo>
                <a:lnTo>
                  <a:pt x="81" y="203"/>
                </a:lnTo>
                <a:lnTo>
                  <a:pt x="82" y="201"/>
                </a:lnTo>
                <a:lnTo>
                  <a:pt x="82" y="200"/>
                </a:lnTo>
                <a:lnTo>
                  <a:pt x="82" y="200"/>
                </a:lnTo>
                <a:lnTo>
                  <a:pt x="82" y="199"/>
                </a:lnTo>
                <a:lnTo>
                  <a:pt x="82" y="199"/>
                </a:lnTo>
                <a:lnTo>
                  <a:pt x="81" y="198"/>
                </a:lnTo>
                <a:lnTo>
                  <a:pt x="81" y="198"/>
                </a:lnTo>
                <a:lnTo>
                  <a:pt x="79" y="196"/>
                </a:lnTo>
                <a:lnTo>
                  <a:pt x="78" y="195"/>
                </a:lnTo>
                <a:lnTo>
                  <a:pt x="77" y="194"/>
                </a:lnTo>
                <a:lnTo>
                  <a:pt x="76" y="194"/>
                </a:lnTo>
                <a:lnTo>
                  <a:pt x="76" y="193"/>
                </a:lnTo>
                <a:lnTo>
                  <a:pt x="76" y="192"/>
                </a:lnTo>
                <a:lnTo>
                  <a:pt x="75" y="191"/>
                </a:lnTo>
                <a:lnTo>
                  <a:pt x="75" y="190"/>
                </a:lnTo>
                <a:lnTo>
                  <a:pt x="75" y="190"/>
                </a:lnTo>
                <a:lnTo>
                  <a:pt x="75" y="189"/>
                </a:lnTo>
                <a:lnTo>
                  <a:pt x="75" y="188"/>
                </a:lnTo>
                <a:lnTo>
                  <a:pt x="75" y="187"/>
                </a:lnTo>
                <a:lnTo>
                  <a:pt x="75" y="187"/>
                </a:lnTo>
                <a:lnTo>
                  <a:pt x="75" y="186"/>
                </a:lnTo>
                <a:lnTo>
                  <a:pt x="75" y="186"/>
                </a:lnTo>
                <a:lnTo>
                  <a:pt x="76" y="185"/>
                </a:lnTo>
                <a:lnTo>
                  <a:pt x="76" y="185"/>
                </a:lnTo>
                <a:lnTo>
                  <a:pt x="77" y="185"/>
                </a:lnTo>
                <a:lnTo>
                  <a:pt x="80" y="183"/>
                </a:lnTo>
                <a:lnTo>
                  <a:pt x="81" y="182"/>
                </a:lnTo>
                <a:lnTo>
                  <a:pt x="81" y="182"/>
                </a:lnTo>
                <a:lnTo>
                  <a:pt x="82" y="181"/>
                </a:lnTo>
                <a:lnTo>
                  <a:pt x="82" y="181"/>
                </a:lnTo>
                <a:lnTo>
                  <a:pt x="83" y="180"/>
                </a:lnTo>
                <a:lnTo>
                  <a:pt x="83" y="179"/>
                </a:lnTo>
                <a:lnTo>
                  <a:pt x="83" y="178"/>
                </a:lnTo>
                <a:lnTo>
                  <a:pt x="84" y="178"/>
                </a:lnTo>
                <a:lnTo>
                  <a:pt x="84" y="177"/>
                </a:lnTo>
                <a:lnTo>
                  <a:pt x="84" y="176"/>
                </a:lnTo>
                <a:lnTo>
                  <a:pt x="84" y="175"/>
                </a:lnTo>
                <a:lnTo>
                  <a:pt x="83" y="173"/>
                </a:lnTo>
                <a:lnTo>
                  <a:pt x="83" y="171"/>
                </a:lnTo>
                <a:lnTo>
                  <a:pt x="83" y="170"/>
                </a:lnTo>
                <a:lnTo>
                  <a:pt x="83" y="169"/>
                </a:lnTo>
                <a:lnTo>
                  <a:pt x="84" y="168"/>
                </a:lnTo>
                <a:lnTo>
                  <a:pt x="84" y="166"/>
                </a:lnTo>
                <a:lnTo>
                  <a:pt x="84" y="165"/>
                </a:lnTo>
                <a:lnTo>
                  <a:pt x="85" y="164"/>
                </a:lnTo>
                <a:lnTo>
                  <a:pt x="86" y="163"/>
                </a:lnTo>
                <a:lnTo>
                  <a:pt x="88" y="161"/>
                </a:lnTo>
                <a:lnTo>
                  <a:pt x="89" y="160"/>
                </a:lnTo>
                <a:lnTo>
                  <a:pt x="91" y="158"/>
                </a:lnTo>
                <a:lnTo>
                  <a:pt x="94" y="156"/>
                </a:lnTo>
                <a:lnTo>
                  <a:pt x="98" y="153"/>
                </a:lnTo>
                <a:lnTo>
                  <a:pt x="99" y="152"/>
                </a:lnTo>
                <a:lnTo>
                  <a:pt x="100" y="152"/>
                </a:lnTo>
                <a:lnTo>
                  <a:pt x="100" y="150"/>
                </a:lnTo>
                <a:lnTo>
                  <a:pt x="101" y="149"/>
                </a:lnTo>
                <a:lnTo>
                  <a:pt x="102" y="147"/>
                </a:lnTo>
                <a:lnTo>
                  <a:pt x="103" y="143"/>
                </a:lnTo>
                <a:lnTo>
                  <a:pt x="104" y="141"/>
                </a:lnTo>
                <a:lnTo>
                  <a:pt x="105" y="139"/>
                </a:lnTo>
                <a:lnTo>
                  <a:pt x="107" y="136"/>
                </a:lnTo>
                <a:lnTo>
                  <a:pt x="108" y="135"/>
                </a:lnTo>
                <a:lnTo>
                  <a:pt x="108" y="134"/>
                </a:lnTo>
                <a:lnTo>
                  <a:pt x="109" y="132"/>
                </a:lnTo>
                <a:lnTo>
                  <a:pt x="109" y="129"/>
                </a:lnTo>
                <a:lnTo>
                  <a:pt x="110" y="128"/>
                </a:lnTo>
                <a:lnTo>
                  <a:pt x="110" y="127"/>
                </a:lnTo>
                <a:lnTo>
                  <a:pt x="110" y="125"/>
                </a:lnTo>
                <a:lnTo>
                  <a:pt x="109" y="124"/>
                </a:lnTo>
                <a:lnTo>
                  <a:pt x="109" y="123"/>
                </a:lnTo>
                <a:lnTo>
                  <a:pt x="108" y="123"/>
                </a:lnTo>
                <a:lnTo>
                  <a:pt x="106" y="120"/>
                </a:lnTo>
                <a:lnTo>
                  <a:pt x="105" y="119"/>
                </a:lnTo>
                <a:lnTo>
                  <a:pt x="104" y="117"/>
                </a:lnTo>
                <a:lnTo>
                  <a:pt x="102" y="113"/>
                </a:lnTo>
                <a:lnTo>
                  <a:pt x="101" y="111"/>
                </a:lnTo>
                <a:lnTo>
                  <a:pt x="101" y="109"/>
                </a:lnTo>
                <a:lnTo>
                  <a:pt x="100" y="106"/>
                </a:lnTo>
                <a:lnTo>
                  <a:pt x="100" y="104"/>
                </a:lnTo>
                <a:lnTo>
                  <a:pt x="100" y="102"/>
                </a:lnTo>
                <a:lnTo>
                  <a:pt x="100" y="100"/>
                </a:lnTo>
                <a:lnTo>
                  <a:pt x="101" y="96"/>
                </a:lnTo>
                <a:lnTo>
                  <a:pt x="101" y="94"/>
                </a:lnTo>
                <a:lnTo>
                  <a:pt x="101" y="93"/>
                </a:lnTo>
                <a:lnTo>
                  <a:pt x="102" y="91"/>
                </a:lnTo>
                <a:lnTo>
                  <a:pt x="103" y="89"/>
                </a:lnTo>
                <a:lnTo>
                  <a:pt x="104" y="88"/>
                </a:lnTo>
                <a:lnTo>
                  <a:pt x="107" y="83"/>
                </a:lnTo>
                <a:lnTo>
                  <a:pt x="108" y="82"/>
                </a:lnTo>
                <a:lnTo>
                  <a:pt x="108" y="81"/>
                </a:lnTo>
                <a:lnTo>
                  <a:pt x="108" y="81"/>
                </a:lnTo>
                <a:lnTo>
                  <a:pt x="107" y="80"/>
                </a:lnTo>
                <a:lnTo>
                  <a:pt x="107" y="78"/>
                </a:lnTo>
                <a:lnTo>
                  <a:pt x="106" y="77"/>
                </a:lnTo>
                <a:lnTo>
                  <a:pt x="105" y="74"/>
                </a:lnTo>
                <a:lnTo>
                  <a:pt x="104" y="71"/>
                </a:lnTo>
                <a:lnTo>
                  <a:pt x="103" y="69"/>
                </a:lnTo>
                <a:lnTo>
                  <a:pt x="103" y="68"/>
                </a:lnTo>
                <a:lnTo>
                  <a:pt x="102" y="65"/>
                </a:lnTo>
                <a:lnTo>
                  <a:pt x="102" y="63"/>
                </a:lnTo>
                <a:lnTo>
                  <a:pt x="102" y="57"/>
                </a:lnTo>
                <a:lnTo>
                  <a:pt x="101" y="56"/>
                </a:lnTo>
                <a:lnTo>
                  <a:pt x="101" y="54"/>
                </a:lnTo>
                <a:lnTo>
                  <a:pt x="101" y="52"/>
                </a:lnTo>
                <a:lnTo>
                  <a:pt x="100" y="51"/>
                </a:lnTo>
                <a:lnTo>
                  <a:pt x="100" y="50"/>
                </a:lnTo>
                <a:lnTo>
                  <a:pt x="100" y="50"/>
                </a:lnTo>
                <a:lnTo>
                  <a:pt x="98" y="48"/>
                </a:lnTo>
                <a:lnTo>
                  <a:pt x="97" y="47"/>
                </a:lnTo>
                <a:lnTo>
                  <a:pt x="97" y="46"/>
                </a:lnTo>
                <a:lnTo>
                  <a:pt x="97" y="45"/>
                </a:lnTo>
                <a:lnTo>
                  <a:pt x="97" y="45"/>
                </a:lnTo>
                <a:lnTo>
                  <a:pt x="97" y="44"/>
                </a:lnTo>
                <a:lnTo>
                  <a:pt x="97" y="43"/>
                </a:lnTo>
                <a:lnTo>
                  <a:pt x="97" y="43"/>
                </a:lnTo>
                <a:lnTo>
                  <a:pt x="97" y="41"/>
                </a:lnTo>
                <a:lnTo>
                  <a:pt x="99" y="35"/>
                </a:lnTo>
                <a:lnTo>
                  <a:pt x="99" y="34"/>
                </a:lnTo>
                <a:lnTo>
                  <a:pt x="100" y="33"/>
                </a:lnTo>
                <a:lnTo>
                  <a:pt x="100" y="32"/>
                </a:lnTo>
                <a:lnTo>
                  <a:pt x="101" y="31"/>
                </a:lnTo>
                <a:lnTo>
                  <a:pt x="101" y="30"/>
                </a:lnTo>
                <a:lnTo>
                  <a:pt x="102" y="30"/>
                </a:lnTo>
                <a:lnTo>
                  <a:pt x="102" y="30"/>
                </a:lnTo>
                <a:lnTo>
                  <a:pt x="103" y="30"/>
                </a:lnTo>
                <a:lnTo>
                  <a:pt x="103" y="30"/>
                </a:lnTo>
                <a:lnTo>
                  <a:pt x="104" y="30"/>
                </a:lnTo>
                <a:lnTo>
                  <a:pt x="104" y="31"/>
                </a:lnTo>
                <a:lnTo>
                  <a:pt x="106" y="31"/>
                </a:lnTo>
                <a:lnTo>
                  <a:pt x="108" y="30"/>
                </a:lnTo>
                <a:lnTo>
                  <a:pt x="109" y="30"/>
                </a:lnTo>
                <a:lnTo>
                  <a:pt x="113" y="29"/>
                </a:lnTo>
                <a:lnTo>
                  <a:pt x="119" y="27"/>
                </a:lnTo>
                <a:lnTo>
                  <a:pt x="121" y="26"/>
                </a:lnTo>
                <a:lnTo>
                  <a:pt x="124" y="25"/>
                </a:lnTo>
                <a:lnTo>
                  <a:pt x="125" y="25"/>
                </a:lnTo>
                <a:lnTo>
                  <a:pt x="125" y="25"/>
                </a:lnTo>
                <a:lnTo>
                  <a:pt x="126" y="25"/>
                </a:lnTo>
                <a:lnTo>
                  <a:pt x="127" y="25"/>
                </a:lnTo>
                <a:lnTo>
                  <a:pt x="127" y="25"/>
                </a:lnTo>
                <a:lnTo>
                  <a:pt x="128" y="25"/>
                </a:lnTo>
                <a:lnTo>
                  <a:pt x="129" y="26"/>
                </a:lnTo>
                <a:lnTo>
                  <a:pt x="132" y="29"/>
                </a:lnTo>
                <a:lnTo>
                  <a:pt x="133" y="29"/>
                </a:lnTo>
                <a:lnTo>
                  <a:pt x="133" y="30"/>
                </a:lnTo>
                <a:lnTo>
                  <a:pt x="134" y="30"/>
                </a:lnTo>
                <a:lnTo>
                  <a:pt x="135" y="30"/>
                </a:lnTo>
                <a:lnTo>
                  <a:pt x="136" y="30"/>
                </a:lnTo>
                <a:lnTo>
                  <a:pt x="136" y="30"/>
                </a:lnTo>
                <a:lnTo>
                  <a:pt x="137" y="29"/>
                </a:lnTo>
                <a:lnTo>
                  <a:pt x="138" y="29"/>
                </a:lnTo>
                <a:lnTo>
                  <a:pt x="140" y="29"/>
                </a:lnTo>
                <a:lnTo>
                  <a:pt x="143" y="27"/>
                </a:lnTo>
                <a:lnTo>
                  <a:pt x="144" y="26"/>
                </a:lnTo>
                <a:lnTo>
                  <a:pt x="146" y="26"/>
                </a:lnTo>
                <a:lnTo>
                  <a:pt x="147" y="26"/>
                </a:lnTo>
                <a:lnTo>
                  <a:pt x="148" y="26"/>
                </a:lnTo>
                <a:lnTo>
                  <a:pt x="148" y="26"/>
                </a:lnTo>
                <a:lnTo>
                  <a:pt x="149" y="27"/>
                </a:lnTo>
                <a:lnTo>
                  <a:pt x="150" y="27"/>
                </a:lnTo>
                <a:lnTo>
                  <a:pt x="153" y="30"/>
                </a:lnTo>
                <a:lnTo>
                  <a:pt x="154" y="30"/>
                </a:lnTo>
                <a:lnTo>
                  <a:pt x="156" y="31"/>
                </a:lnTo>
                <a:lnTo>
                  <a:pt x="157" y="32"/>
                </a:lnTo>
                <a:lnTo>
                  <a:pt x="158" y="32"/>
                </a:lnTo>
                <a:lnTo>
                  <a:pt x="159" y="33"/>
                </a:lnTo>
                <a:lnTo>
                  <a:pt x="159" y="34"/>
                </a:lnTo>
                <a:lnTo>
                  <a:pt x="160" y="34"/>
                </a:lnTo>
                <a:lnTo>
                  <a:pt x="161" y="34"/>
                </a:lnTo>
                <a:lnTo>
                  <a:pt x="163" y="35"/>
                </a:lnTo>
                <a:lnTo>
                  <a:pt x="164" y="36"/>
                </a:lnTo>
                <a:lnTo>
                  <a:pt x="166" y="36"/>
                </a:lnTo>
                <a:lnTo>
                  <a:pt x="167" y="37"/>
                </a:lnTo>
                <a:lnTo>
                  <a:pt x="168" y="37"/>
                </a:lnTo>
                <a:lnTo>
                  <a:pt x="170" y="37"/>
                </a:lnTo>
                <a:lnTo>
                  <a:pt x="171" y="37"/>
                </a:lnTo>
                <a:lnTo>
                  <a:pt x="172" y="36"/>
                </a:lnTo>
                <a:lnTo>
                  <a:pt x="174" y="36"/>
                </a:lnTo>
                <a:lnTo>
                  <a:pt x="175" y="35"/>
                </a:lnTo>
                <a:lnTo>
                  <a:pt x="176" y="35"/>
                </a:lnTo>
                <a:lnTo>
                  <a:pt x="178" y="33"/>
                </a:lnTo>
                <a:lnTo>
                  <a:pt x="179" y="33"/>
                </a:lnTo>
                <a:lnTo>
                  <a:pt x="180" y="32"/>
                </a:lnTo>
                <a:lnTo>
                  <a:pt x="182" y="32"/>
                </a:lnTo>
                <a:lnTo>
                  <a:pt x="183" y="31"/>
                </a:lnTo>
                <a:lnTo>
                  <a:pt x="188" y="31"/>
                </a:lnTo>
                <a:lnTo>
                  <a:pt x="189" y="31"/>
                </a:lnTo>
                <a:lnTo>
                  <a:pt x="190" y="30"/>
                </a:lnTo>
                <a:lnTo>
                  <a:pt x="191" y="30"/>
                </a:lnTo>
                <a:lnTo>
                  <a:pt x="192" y="29"/>
                </a:lnTo>
                <a:lnTo>
                  <a:pt x="194" y="28"/>
                </a:lnTo>
                <a:lnTo>
                  <a:pt x="196" y="27"/>
                </a:lnTo>
                <a:lnTo>
                  <a:pt x="197" y="26"/>
                </a:lnTo>
                <a:lnTo>
                  <a:pt x="198" y="26"/>
                </a:lnTo>
                <a:lnTo>
                  <a:pt x="201" y="25"/>
                </a:lnTo>
                <a:lnTo>
                  <a:pt x="201" y="25"/>
                </a:lnTo>
                <a:lnTo>
                  <a:pt x="201" y="25"/>
                </a:lnTo>
                <a:lnTo>
                  <a:pt x="202" y="24"/>
                </a:lnTo>
                <a:lnTo>
                  <a:pt x="203" y="24"/>
                </a:lnTo>
                <a:lnTo>
                  <a:pt x="204" y="22"/>
                </a:lnTo>
                <a:lnTo>
                  <a:pt x="205" y="20"/>
                </a:lnTo>
                <a:lnTo>
                  <a:pt x="205" y="19"/>
                </a:lnTo>
                <a:lnTo>
                  <a:pt x="206" y="18"/>
                </a:lnTo>
                <a:lnTo>
                  <a:pt x="207" y="15"/>
                </a:lnTo>
                <a:lnTo>
                  <a:pt x="208" y="12"/>
                </a:lnTo>
                <a:lnTo>
                  <a:pt x="209" y="11"/>
                </a:lnTo>
                <a:lnTo>
                  <a:pt x="209" y="10"/>
                </a:lnTo>
                <a:lnTo>
                  <a:pt x="210" y="9"/>
                </a:lnTo>
                <a:lnTo>
                  <a:pt x="210" y="9"/>
                </a:lnTo>
                <a:lnTo>
                  <a:pt x="211" y="8"/>
                </a:lnTo>
                <a:lnTo>
                  <a:pt x="213" y="7"/>
                </a:lnTo>
                <a:lnTo>
                  <a:pt x="218" y="5"/>
                </a:lnTo>
                <a:lnTo>
                  <a:pt x="221" y="3"/>
                </a:lnTo>
                <a:lnTo>
                  <a:pt x="223" y="2"/>
                </a:lnTo>
                <a:lnTo>
                  <a:pt x="225" y="2"/>
                </a:lnTo>
                <a:lnTo>
                  <a:pt x="227" y="1"/>
                </a:lnTo>
                <a:lnTo>
                  <a:pt x="230" y="0"/>
                </a:lnTo>
                <a:lnTo>
                  <a:pt x="230" y="0"/>
                </a:lnTo>
              </a:path>
            </a:pathLst>
          </a:custGeom>
          <a:noFill/>
          <a:ln w="26988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151" name="Freeform 267">
            <a:extLst>
              <a:ext uri="{FF2B5EF4-FFF2-40B4-BE49-F238E27FC236}">
                <a16:creationId xmlns:a16="http://schemas.microsoft.com/office/drawing/2014/main" id="{1277416D-76EE-41BE-BF6D-CB82AF4B579B}"/>
              </a:ext>
            </a:extLst>
          </p:cNvPr>
          <p:cNvSpPr>
            <a:spLocks/>
          </p:cNvSpPr>
          <p:nvPr/>
        </p:nvSpPr>
        <p:spPr bwMode="auto">
          <a:xfrm>
            <a:off x="7498836" y="2129294"/>
            <a:ext cx="616523" cy="774475"/>
          </a:xfrm>
          <a:custGeom>
            <a:avLst/>
            <a:gdLst>
              <a:gd name="T0" fmla="*/ 405 w 605"/>
              <a:gd name="T1" fmla="*/ 2 h 760"/>
              <a:gd name="T2" fmla="*/ 424 w 605"/>
              <a:gd name="T3" fmla="*/ 15 h 760"/>
              <a:gd name="T4" fmla="*/ 433 w 605"/>
              <a:gd name="T5" fmla="*/ 31 h 760"/>
              <a:gd name="T6" fmla="*/ 439 w 605"/>
              <a:gd name="T7" fmla="*/ 47 h 760"/>
              <a:gd name="T8" fmla="*/ 477 w 605"/>
              <a:gd name="T9" fmla="*/ 46 h 760"/>
              <a:gd name="T10" fmla="*/ 476 w 605"/>
              <a:gd name="T11" fmla="*/ 57 h 760"/>
              <a:gd name="T12" fmla="*/ 518 w 605"/>
              <a:gd name="T13" fmla="*/ 73 h 760"/>
              <a:gd name="T14" fmla="*/ 556 w 605"/>
              <a:gd name="T15" fmla="*/ 93 h 760"/>
              <a:gd name="T16" fmla="*/ 574 w 605"/>
              <a:gd name="T17" fmla="*/ 109 h 760"/>
              <a:gd name="T18" fmla="*/ 605 w 605"/>
              <a:gd name="T19" fmla="*/ 153 h 760"/>
              <a:gd name="T20" fmla="*/ 594 w 605"/>
              <a:gd name="T21" fmla="*/ 192 h 760"/>
              <a:gd name="T22" fmla="*/ 589 w 605"/>
              <a:gd name="T23" fmla="*/ 226 h 760"/>
              <a:gd name="T24" fmla="*/ 578 w 605"/>
              <a:gd name="T25" fmla="*/ 251 h 760"/>
              <a:gd name="T26" fmla="*/ 554 w 605"/>
              <a:gd name="T27" fmla="*/ 252 h 760"/>
              <a:gd name="T28" fmla="*/ 540 w 605"/>
              <a:gd name="T29" fmla="*/ 279 h 760"/>
              <a:gd name="T30" fmla="*/ 547 w 605"/>
              <a:gd name="T31" fmla="*/ 288 h 760"/>
              <a:gd name="T32" fmla="*/ 550 w 605"/>
              <a:gd name="T33" fmla="*/ 303 h 760"/>
              <a:gd name="T34" fmla="*/ 549 w 605"/>
              <a:gd name="T35" fmla="*/ 314 h 760"/>
              <a:gd name="T36" fmla="*/ 568 w 605"/>
              <a:gd name="T37" fmla="*/ 324 h 760"/>
              <a:gd name="T38" fmla="*/ 569 w 605"/>
              <a:gd name="T39" fmla="*/ 368 h 760"/>
              <a:gd name="T40" fmla="*/ 571 w 605"/>
              <a:gd name="T41" fmla="*/ 394 h 760"/>
              <a:gd name="T42" fmla="*/ 575 w 605"/>
              <a:gd name="T43" fmla="*/ 429 h 760"/>
              <a:gd name="T44" fmla="*/ 573 w 605"/>
              <a:gd name="T45" fmla="*/ 471 h 760"/>
              <a:gd name="T46" fmla="*/ 572 w 605"/>
              <a:gd name="T47" fmla="*/ 510 h 760"/>
              <a:gd name="T48" fmla="*/ 555 w 605"/>
              <a:gd name="T49" fmla="*/ 538 h 760"/>
              <a:gd name="T50" fmla="*/ 548 w 605"/>
              <a:gd name="T51" fmla="*/ 553 h 760"/>
              <a:gd name="T52" fmla="*/ 546 w 605"/>
              <a:gd name="T53" fmla="*/ 570 h 760"/>
              <a:gd name="T54" fmla="*/ 548 w 605"/>
              <a:gd name="T55" fmla="*/ 596 h 760"/>
              <a:gd name="T56" fmla="*/ 526 w 605"/>
              <a:gd name="T57" fmla="*/ 624 h 760"/>
              <a:gd name="T58" fmla="*/ 497 w 605"/>
              <a:gd name="T59" fmla="*/ 638 h 760"/>
              <a:gd name="T60" fmla="*/ 498 w 605"/>
              <a:gd name="T61" fmla="*/ 686 h 760"/>
              <a:gd name="T62" fmla="*/ 476 w 605"/>
              <a:gd name="T63" fmla="*/ 710 h 760"/>
              <a:gd name="T64" fmla="*/ 473 w 605"/>
              <a:gd name="T65" fmla="*/ 745 h 760"/>
              <a:gd name="T66" fmla="*/ 452 w 605"/>
              <a:gd name="T67" fmla="*/ 760 h 760"/>
              <a:gd name="T68" fmla="*/ 414 w 605"/>
              <a:gd name="T69" fmla="*/ 726 h 760"/>
              <a:gd name="T70" fmla="*/ 382 w 605"/>
              <a:gd name="T71" fmla="*/ 660 h 760"/>
              <a:gd name="T72" fmla="*/ 336 w 605"/>
              <a:gd name="T73" fmla="*/ 643 h 760"/>
              <a:gd name="T74" fmla="*/ 312 w 605"/>
              <a:gd name="T75" fmla="*/ 608 h 760"/>
              <a:gd name="T76" fmla="*/ 272 w 605"/>
              <a:gd name="T77" fmla="*/ 556 h 760"/>
              <a:gd name="T78" fmla="*/ 252 w 605"/>
              <a:gd name="T79" fmla="*/ 521 h 760"/>
              <a:gd name="T80" fmla="*/ 199 w 605"/>
              <a:gd name="T81" fmla="*/ 491 h 760"/>
              <a:gd name="T82" fmla="*/ 167 w 605"/>
              <a:gd name="T83" fmla="*/ 493 h 760"/>
              <a:gd name="T84" fmla="*/ 139 w 605"/>
              <a:gd name="T85" fmla="*/ 458 h 760"/>
              <a:gd name="T86" fmla="*/ 101 w 605"/>
              <a:gd name="T87" fmla="*/ 426 h 760"/>
              <a:gd name="T88" fmla="*/ 94 w 605"/>
              <a:gd name="T89" fmla="*/ 373 h 760"/>
              <a:gd name="T90" fmla="*/ 68 w 605"/>
              <a:gd name="T91" fmla="*/ 344 h 760"/>
              <a:gd name="T92" fmla="*/ 49 w 605"/>
              <a:gd name="T93" fmla="*/ 302 h 760"/>
              <a:gd name="T94" fmla="*/ 45 w 605"/>
              <a:gd name="T95" fmla="*/ 266 h 760"/>
              <a:gd name="T96" fmla="*/ 2 w 605"/>
              <a:gd name="T97" fmla="*/ 229 h 760"/>
              <a:gd name="T98" fmla="*/ 25 w 605"/>
              <a:gd name="T99" fmla="*/ 197 h 760"/>
              <a:gd name="T100" fmla="*/ 47 w 605"/>
              <a:gd name="T101" fmla="*/ 147 h 760"/>
              <a:gd name="T102" fmla="*/ 89 w 605"/>
              <a:gd name="T103" fmla="*/ 123 h 760"/>
              <a:gd name="T104" fmla="*/ 117 w 605"/>
              <a:gd name="T105" fmla="*/ 127 h 760"/>
              <a:gd name="T106" fmla="*/ 134 w 605"/>
              <a:gd name="T107" fmla="*/ 112 h 760"/>
              <a:gd name="T108" fmla="*/ 176 w 605"/>
              <a:gd name="T109" fmla="*/ 104 h 760"/>
              <a:gd name="T110" fmla="*/ 220 w 605"/>
              <a:gd name="T111" fmla="*/ 112 h 760"/>
              <a:gd name="T112" fmla="*/ 241 w 605"/>
              <a:gd name="T113" fmla="*/ 85 h 760"/>
              <a:gd name="T114" fmla="*/ 283 w 605"/>
              <a:gd name="T115" fmla="*/ 58 h 760"/>
              <a:gd name="T116" fmla="*/ 324 w 605"/>
              <a:gd name="T117" fmla="*/ 51 h 760"/>
              <a:gd name="T118" fmla="*/ 353 w 605"/>
              <a:gd name="T119" fmla="*/ 64 h 760"/>
              <a:gd name="T120" fmla="*/ 366 w 605"/>
              <a:gd name="T121" fmla="*/ 34 h 760"/>
              <a:gd name="T122" fmla="*/ 378 w 605"/>
              <a:gd name="T123" fmla="*/ 15 h 760"/>
              <a:gd name="T124" fmla="*/ 393 w 605"/>
              <a:gd name="T125" fmla="*/ 1 h 7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605" h="760">
                <a:moveTo>
                  <a:pt x="395" y="0"/>
                </a:moveTo>
                <a:lnTo>
                  <a:pt x="395" y="1"/>
                </a:lnTo>
                <a:lnTo>
                  <a:pt x="395" y="1"/>
                </a:lnTo>
                <a:lnTo>
                  <a:pt x="395" y="1"/>
                </a:lnTo>
                <a:lnTo>
                  <a:pt x="395" y="3"/>
                </a:lnTo>
                <a:lnTo>
                  <a:pt x="395" y="4"/>
                </a:lnTo>
                <a:lnTo>
                  <a:pt x="395" y="5"/>
                </a:lnTo>
                <a:lnTo>
                  <a:pt x="396" y="7"/>
                </a:lnTo>
                <a:lnTo>
                  <a:pt x="396" y="7"/>
                </a:lnTo>
                <a:lnTo>
                  <a:pt x="397" y="8"/>
                </a:lnTo>
                <a:lnTo>
                  <a:pt x="397" y="8"/>
                </a:lnTo>
                <a:lnTo>
                  <a:pt x="398" y="8"/>
                </a:lnTo>
                <a:lnTo>
                  <a:pt x="399" y="8"/>
                </a:lnTo>
                <a:lnTo>
                  <a:pt x="399" y="8"/>
                </a:lnTo>
                <a:lnTo>
                  <a:pt x="400" y="8"/>
                </a:lnTo>
                <a:lnTo>
                  <a:pt x="400" y="7"/>
                </a:lnTo>
                <a:lnTo>
                  <a:pt x="401" y="6"/>
                </a:lnTo>
                <a:lnTo>
                  <a:pt x="403" y="4"/>
                </a:lnTo>
                <a:lnTo>
                  <a:pt x="404" y="3"/>
                </a:lnTo>
                <a:lnTo>
                  <a:pt x="404" y="3"/>
                </a:lnTo>
                <a:lnTo>
                  <a:pt x="405" y="2"/>
                </a:lnTo>
                <a:lnTo>
                  <a:pt x="406" y="2"/>
                </a:lnTo>
                <a:lnTo>
                  <a:pt x="407" y="2"/>
                </a:lnTo>
                <a:lnTo>
                  <a:pt x="407" y="2"/>
                </a:lnTo>
                <a:lnTo>
                  <a:pt x="408" y="2"/>
                </a:lnTo>
                <a:lnTo>
                  <a:pt x="408" y="4"/>
                </a:lnTo>
                <a:lnTo>
                  <a:pt x="410" y="6"/>
                </a:lnTo>
                <a:lnTo>
                  <a:pt x="412" y="8"/>
                </a:lnTo>
                <a:lnTo>
                  <a:pt x="413" y="10"/>
                </a:lnTo>
                <a:lnTo>
                  <a:pt x="413" y="11"/>
                </a:lnTo>
                <a:lnTo>
                  <a:pt x="414" y="14"/>
                </a:lnTo>
                <a:lnTo>
                  <a:pt x="415" y="15"/>
                </a:lnTo>
                <a:lnTo>
                  <a:pt x="415" y="15"/>
                </a:lnTo>
                <a:lnTo>
                  <a:pt x="415" y="16"/>
                </a:lnTo>
                <a:lnTo>
                  <a:pt x="416" y="16"/>
                </a:lnTo>
                <a:lnTo>
                  <a:pt x="417" y="16"/>
                </a:lnTo>
                <a:lnTo>
                  <a:pt x="417" y="16"/>
                </a:lnTo>
                <a:lnTo>
                  <a:pt x="418" y="16"/>
                </a:lnTo>
                <a:lnTo>
                  <a:pt x="419" y="16"/>
                </a:lnTo>
                <a:lnTo>
                  <a:pt x="422" y="15"/>
                </a:lnTo>
                <a:lnTo>
                  <a:pt x="423" y="15"/>
                </a:lnTo>
                <a:lnTo>
                  <a:pt x="424" y="15"/>
                </a:lnTo>
                <a:lnTo>
                  <a:pt x="426" y="14"/>
                </a:lnTo>
                <a:lnTo>
                  <a:pt x="427" y="13"/>
                </a:lnTo>
                <a:lnTo>
                  <a:pt x="428" y="12"/>
                </a:lnTo>
                <a:lnTo>
                  <a:pt x="429" y="11"/>
                </a:lnTo>
                <a:lnTo>
                  <a:pt x="430" y="10"/>
                </a:lnTo>
                <a:lnTo>
                  <a:pt x="430" y="11"/>
                </a:lnTo>
                <a:lnTo>
                  <a:pt x="430" y="12"/>
                </a:lnTo>
                <a:lnTo>
                  <a:pt x="432" y="14"/>
                </a:lnTo>
                <a:lnTo>
                  <a:pt x="433" y="15"/>
                </a:lnTo>
                <a:lnTo>
                  <a:pt x="434" y="17"/>
                </a:lnTo>
                <a:lnTo>
                  <a:pt x="435" y="19"/>
                </a:lnTo>
                <a:lnTo>
                  <a:pt x="435" y="20"/>
                </a:lnTo>
                <a:lnTo>
                  <a:pt x="436" y="21"/>
                </a:lnTo>
                <a:lnTo>
                  <a:pt x="436" y="22"/>
                </a:lnTo>
                <a:lnTo>
                  <a:pt x="436" y="24"/>
                </a:lnTo>
                <a:lnTo>
                  <a:pt x="436" y="25"/>
                </a:lnTo>
                <a:lnTo>
                  <a:pt x="436" y="25"/>
                </a:lnTo>
                <a:lnTo>
                  <a:pt x="436" y="26"/>
                </a:lnTo>
                <a:lnTo>
                  <a:pt x="435" y="27"/>
                </a:lnTo>
                <a:lnTo>
                  <a:pt x="435" y="28"/>
                </a:lnTo>
                <a:lnTo>
                  <a:pt x="433" y="31"/>
                </a:lnTo>
                <a:lnTo>
                  <a:pt x="431" y="33"/>
                </a:lnTo>
                <a:lnTo>
                  <a:pt x="430" y="34"/>
                </a:lnTo>
                <a:lnTo>
                  <a:pt x="429" y="38"/>
                </a:lnTo>
                <a:lnTo>
                  <a:pt x="428" y="39"/>
                </a:lnTo>
                <a:lnTo>
                  <a:pt x="428" y="40"/>
                </a:lnTo>
                <a:lnTo>
                  <a:pt x="427" y="41"/>
                </a:lnTo>
                <a:lnTo>
                  <a:pt x="427" y="42"/>
                </a:lnTo>
                <a:lnTo>
                  <a:pt x="427" y="43"/>
                </a:lnTo>
                <a:lnTo>
                  <a:pt x="427" y="43"/>
                </a:lnTo>
                <a:lnTo>
                  <a:pt x="427" y="44"/>
                </a:lnTo>
                <a:lnTo>
                  <a:pt x="428" y="45"/>
                </a:lnTo>
                <a:lnTo>
                  <a:pt x="428" y="45"/>
                </a:lnTo>
                <a:lnTo>
                  <a:pt x="429" y="45"/>
                </a:lnTo>
                <a:lnTo>
                  <a:pt x="429" y="46"/>
                </a:lnTo>
                <a:lnTo>
                  <a:pt x="430" y="46"/>
                </a:lnTo>
                <a:lnTo>
                  <a:pt x="431" y="46"/>
                </a:lnTo>
                <a:lnTo>
                  <a:pt x="435" y="47"/>
                </a:lnTo>
                <a:lnTo>
                  <a:pt x="436" y="47"/>
                </a:lnTo>
                <a:lnTo>
                  <a:pt x="437" y="48"/>
                </a:lnTo>
                <a:lnTo>
                  <a:pt x="438" y="47"/>
                </a:lnTo>
                <a:lnTo>
                  <a:pt x="439" y="47"/>
                </a:lnTo>
                <a:lnTo>
                  <a:pt x="440" y="47"/>
                </a:lnTo>
                <a:lnTo>
                  <a:pt x="442" y="46"/>
                </a:lnTo>
                <a:lnTo>
                  <a:pt x="445" y="45"/>
                </a:lnTo>
                <a:lnTo>
                  <a:pt x="447" y="44"/>
                </a:lnTo>
                <a:lnTo>
                  <a:pt x="448" y="44"/>
                </a:lnTo>
                <a:lnTo>
                  <a:pt x="449" y="44"/>
                </a:lnTo>
                <a:lnTo>
                  <a:pt x="452" y="44"/>
                </a:lnTo>
                <a:lnTo>
                  <a:pt x="454" y="44"/>
                </a:lnTo>
                <a:lnTo>
                  <a:pt x="455" y="44"/>
                </a:lnTo>
                <a:lnTo>
                  <a:pt x="458" y="44"/>
                </a:lnTo>
                <a:lnTo>
                  <a:pt x="461" y="45"/>
                </a:lnTo>
                <a:lnTo>
                  <a:pt x="463" y="45"/>
                </a:lnTo>
                <a:lnTo>
                  <a:pt x="464" y="45"/>
                </a:lnTo>
                <a:lnTo>
                  <a:pt x="465" y="45"/>
                </a:lnTo>
                <a:lnTo>
                  <a:pt x="469" y="44"/>
                </a:lnTo>
                <a:lnTo>
                  <a:pt x="471" y="44"/>
                </a:lnTo>
                <a:lnTo>
                  <a:pt x="472" y="44"/>
                </a:lnTo>
                <a:lnTo>
                  <a:pt x="473" y="45"/>
                </a:lnTo>
                <a:lnTo>
                  <a:pt x="474" y="45"/>
                </a:lnTo>
                <a:lnTo>
                  <a:pt x="475" y="45"/>
                </a:lnTo>
                <a:lnTo>
                  <a:pt x="477" y="46"/>
                </a:lnTo>
                <a:lnTo>
                  <a:pt x="478" y="47"/>
                </a:lnTo>
                <a:lnTo>
                  <a:pt x="479" y="47"/>
                </a:lnTo>
                <a:lnTo>
                  <a:pt x="479" y="48"/>
                </a:lnTo>
                <a:lnTo>
                  <a:pt x="479" y="48"/>
                </a:lnTo>
                <a:lnTo>
                  <a:pt x="479" y="48"/>
                </a:lnTo>
                <a:lnTo>
                  <a:pt x="479" y="49"/>
                </a:lnTo>
                <a:lnTo>
                  <a:pt x="479" y="49"/>
                </a:lnTo>
                <a:lnTo>
                  <a:pt x="476" y="50"/>
                </a:lnTo>
                <a:lnTo>
                  <a:pt x="475" y="51"/>
                </a:lnTo>
                <a:lnTo>
                  <a:pt x="474" y="51"/>
                </a:lnTo>
                <a:lnTo>
                  <a:pt x="474" y="52"/>
                </a:lnTo>
                <a:lnTo>
                  <a:pt x="473" y="52"/>
                </a:lnTo>
                <a:lnTo>
                  <a:pt x="473" y="53"/>
                </a:lnTo>
                <a:lnTo>
                  <a:pt x="473" y="53"/>
                </a:lnTo>
                <a:lnTo>
                  <a:pt x="473" y="54"/>
                </a:lnTo>
                <a:lnTo>
                  <a:pt x="473" y="54"/>
                </a:lnTo>
                <a:lnTo>
                  <a:pt x="473" y="54"/>
                </a:lnTo>
                <a:lnTo>
                  <a:pt x="474" y="55"/>
                </a:lnTo>
                <a:lnTo>
                  <a:pt x="474" y="55"/>
                </a:lnTo>
                <a:lnTo>
                  <a:pt x="474" y="56"/>
                </a:lnTo>
                <a:lnTo>
                  <a:pt x="476" y="57"/>
                </a:lnTo>
                <a:lnTo>
                  <a:pt x="477" y="58"/>
                </a:lnTo>
                <a:lnTo>
                  <a:pt x="478" y="59"/>
                </a:lnTo>
                <a:lnTo>
                  <a:pt x="479" y="60"/>
                </a:lnTo>
                <a:lnTo>
                  <a:pt x="484" y="62"/>
                </a:lnTo>
                <a:lnTo>
                  <a:pt x="487" y="64"/>
                </a:lnTo>
                <a:lnTo>
                  <a:pt x="489" y="65"/>
                </a:lnTo>
                <a:lnTo>
                  <a:pt x="494" y="69"/>
                </a:lnTo>
                <a:lnTo>
                  <a:pt x="496" y="70"/>
                </a:lnTo>
                <a:lnTo>
                  <a:pt x="497" y="71"/>
                </a:lnTo>
                <a:lnTo>
                  <a:pt x="499" y="72"/>
                </a:lnTo>
                <a:lnTo>
                  <a:pt x="500" y="72"/>
                </a:lnTo>
                <a:lnTo>
                  <a:pt x="502" y="73"/>
                </a:lnTo>
                <a:lnTo>
                  <a:pt x="503" y="73"/>
                </a:lnTo>
                <a:lnTo>
                  <a:pt x="505" y="74"/>
                </a:lnTo>
                <a:lnTo>
                  <a:pt x="507" y="74"/>
                </a:lnTo>
                <a:lnTo>
                  <a:pt x="509" y="74"/>
                </a:lnTo>
                <a:lnTo>
                  <a:pt x="511" y="74"/>
                </a:lnTo>
                <a:lnTo>
                  <a:pt x="513" y="74"/>
                </a:lnTo>
                <a:lnTo>
                  <a:pt x="514" y="74"/>
                </a:lnTo>
                <a:lnTo>
                  <a:pt x="516" y="74"/>
                </a:lnTo>
                <a:lnTo>
                  <a:pt x="518" y="73"/>
                </a:lnTo>
                <a:lnTo>
                  <a:pt x="519" y="73"/>
                </a:lnTo>
                <a:lnTo>
                  <a:pt x="524" y="72"/>
                </a:lnTo>
                <a:lnTo>
                  <a:pt x="526" y="72"/>
                </a:lnTo>
                <a:lnTo>
                  <a:pt x="527" y="71"/>
                </a:lnTo>
                <a:lnTo>
                  <a:pt x="529" y="71"/>
                </a:lnTo>
                <a:lnTo>
                  <a:pt x="530" y="72"/>
                </a:lnTo>
                <a:lnTo>
                  <a:pt x="532" y="72"/>
                </a:lnTo>
                <a:lnTo>
                  <a:pt x="533" y="72"/>
                </a:lnTo>
                <a:lnTo>
                  <a:pt x="534" y="73"/>
                </a:lnTo>
                <a:lnTo>
                  <a:pt x="535" y="74"/>
                </a:lnTo>
                <a:lnTo>
                  <a:pt x="536" y="74"/>
                </a:lnTo>
                <a:lnTo>
                  <a:pt x="537" y="75"/>
                </a:lnTo>
                <a:lnTo>
                  <a:pt x="538" y="77"/>
                </a:lnTo>
                <a:lnTo>
                  <a:pt x="542" y="81"/>
                </a:lnTo>
                <a:lnTo>
                  <a:pt x="544" y="83"/>
                </a:lnTo>
                <a:lnTo>
                  <a:pt x="545" y="84"/>
                </a:lnTo>
                <a:lnTo>
                  <a:pt x="548" y="87"/>
                </a:lnTo>
                <a:lnTo>
                  <a:pt x="552" y="91"/>
                </a:lnTo>
                <a:lnTo>
                  <a:pt x="553" y="92"/>
                </a:lnTo>
                <a:lnTo>
                  <a:pt x="554" y="92"/>
                </a:lnTo>
                <a:lnTo>
                  <a:pt x="556" y="93"/>
                </a:lnTo>
                <a:lnTo>
                  <a:pt x="557" y="93"/>
                </a:lnTo>
                <a:lnTo>
                  <a:pt x="562" y="94"/>
                </a:lnTo>
                <a:lnTo>
                  <a:pt x="563" y="94"/>
                </a:lnTo>
                <a:lnTo>
                  <a:pt x="564" y="95"/>
                </a:lnTo>
                <a:lnTo>
                  <a:pt x="566" y="95"/>
                </a:lnTo>
                <a:lnTo>
                  <a:pt x="567" y="96"/>
                </a:lnTo>
                <a:lnTo>
                  <a:pt x="568" y="97"/>
                </a:lnTo>
                <a:lnTo>
                  <a:pt x="569" y="97"/>
                </a:lnTo>
                <a:lnTo>
                  <a:pt x="570" y="98"/>
                </a:lnTo>
                <a:lnTo>
                  <a:pt x="570" y="99"/>
                </a:lnTo>
                <a:lnTo>
                  <a:pt x="571" y="99"/>
                </a:lnTo>
                <a:lnTo>
                  <a:pt x="571" y="100"/>
                </a:lnTo>
                <a:lnTo>
                  <a:pt x="571" y="101"/>
                </a:lnTo>
                <a:lnTo>
                  <a:pt x="571" y="102"/>
                </a:lnTo>
                <a:lnTo>
                  <a:pt x="572" y="106"/>
                </a:lnTo>
                <a:lnTo>
                  <a:pt x="572" y="107"/>
                </a:lnTo>
                <a:lnTo>
                  <a:pt x="573" y="107"/>
                </a:lnTo>
                <a:lnTo>
                  <a:pt x="573" y="108"/>
                </a:lnTo>
                <a:lnTo>
                  <a:pt x="573" y="108"/>
                </a:lnTo>
                <a:lnTo>
                  <a:pt x="574" y="108"/>
                </a:lnTo>
                <a:lnTo>
                  <a:pt x="574" y="109"/>
                </a:lnTo>
                <a:lnTo>
                  <a:pt x="575" y="109"/>
                </a:lnTo>
                <a:lnTo>
                  <a:pt x="579" y="110"/>
                </a:lnTo>
                <a:lnTo>
                  <a:pt x="583" y="111"/>
                </a:lnTo>
                <a:lnTo>
                  <a:pt x="586" y="112"/>
                </a:lnTo>
                <a:lnTo>
                  <a:pt x="588" y="113"/>
                </a:lnTo>
                <a:lnTo>
                  <a:pt x="591" y="114"/>
                </a:lnTo>
                <a:lnTo>
                  <a:pt x="600" y="119"/>
                </a:lnTo>
                <a:lnTo>
                  <a:pt x="601" y="120"/>
                </a:lnTo>
                <a:lnTo>
                  <a:pt x="602" y="120"/>
                </a:lnTo>
                <a:lnTo>
                  <a:pt x="602" y="121"/>
                </a:lnTo>
                <a:lnTo>
                  <a:pt x="603" y="121"/>
                </a:lnTo>
                <a:lnTo>
                  <a:pt x="603" y="122"/>
                </a:lnTo>
                <a:lnTo>
                  <a:pt x="603" y="123"/>
                </a:lnTo>
                <a:lnTo>
                  <a:pt x="603" y="130"/>
                </a:lnTo>
                <a:lnTo>
                  <a:pt x="603" y="132"/>
                </a:lnTo>
                <a:lnTo>
                  <a:pt x="604" y="137"/>
                </a:lnTo>
                <a:lnTo>
                  <a:pt x="604" y="143"/>
                </a:lnTo>
                <a:lnTo>
                  <a:pt x="605" y="145"/>
                </a:lnTo>
                <a:lnTo>
                  <a:pt x="605" y="150"/>
                </a:lnTo>
                <a:lnTo>
                  <a:pt x="605" y="152"/>
                </a:lnTo>
                <a:lnTo>
                  <a:pt x="605" y="153"/>
                </a:lnTo>
                <a:lnTo>
                  <a:pt x="605" y="154"/>
                </a:lnTo>
                <a:lnTo>
                  <a:pt x="604" y="155"/>
                </a:lnTo>
                <a:lnTo>
                  <a:pt x="604" y="156"/>
                </a:lnTo>
                <a:lnTo>
                  <a:pt x="604" y="157"/>
                </a:lnTo>
                <a:lnTo>
                  <a:pt x="603" y="158"/>
                </a:lnTo>
                <a:lnTo>
                  <a:pt x="600" y="160"/>
                </a:lnTo>
                <a:lnTo>
                  <a:pt x="600" y="160"/>
                </a:lnTo>
                <a:lnTo>
                  <a:pt x="599" y="161"/>
                </a:lnTo>
                <a:lnTo>
                  <a:pt x="598" y="162"/>
                </a:lnTo>
                <a:lnTo>
                  <a:pt x="598" y="163"/>
                </a:lnTo>
                <a:lnTo>
                  <a:pt x="597" y="165"/>
                </a:lnTo>
                <a:lnTo>
                  <a:pt x="596" y="168"/>
                </a:lnTo>
                <a:lnTo>
                  <a:pt x="595" y="172"/>
                </a:lnTo>
                <a:lnTo>
                  <a:pt x="594" y="174"/>
                </a:lnTo>
                <a:lnTo>
                  <a:pt x="594" y="176"/>
                </a:lnTo>
                <a:lnTo>
                  <a:pt x="593" y="182"/>
                </a:lnTo>
                <a:lnTo>
                  <a:pt x="593" y="183"/>
                </a:lnTo>
                <a:lnTo>
                  <a:pt x="593" y="186"/>
                </a:lnTo>
                <a:lnTo>
                  <a:pt x="594" y="189"/>
                </a:lnTo>
                <a:lnTo>
                  <a:pt x="594" y="191"/>
                </a:lnTo>
                <a:lnTo>
                  <a:pt x="594" y="192"/>
                </a:lnTo>
                <a:lnTo>
                  <a:pt x="593" y="194"/>
                </a:lnTo>
                <a:lnTo>
                  <a:pt x="593" y="195"/>
                </a:lnTo>
                <a:lnTo>
                  <a:pt x="593" y="197"/>
                </a:lnTo>
                <a:lnTo>
                  <a:pt x="592" y="199"/>
                </a:lnTo>
                <a:lnTo>
                  <a:pt x="591" y="203"/>
                </a:lnTo>
                <a:lnTo>
                  <a:pt x="590" y="204"/>
                </a:lnTo>
                <a:lnTo>
                  <a:pt x="590" y="205"/>
                </a:lnTo>
                <a:lnTo>
                  <a:pt x="590" y="206"/>
                </a:lnTo>
                <a:lnTo>
                  <a:pt x="590" y="207"/>
                </a:lnTo>
                <a:lnTo>
                  <a:pt x="590" y="209"/>
                </a:lnTo>
                <a:lnTo>
                  <a:pt x="590" y="213"/>
                </a:lnTo>
                <a:lnTo>
                  <a:pt x="590" y="215"/>
                </a:lnTo>
                <a:lnTo>
                  <a:pt x="590" y="216"/>
                </a:lnTo>
                <a:lnTo>
                  <a:pt x="589" y="218"/>
                </a:lnTo>
                <a:lnTo>
                  <a:pt x="589" y="219"/>
                </a:lnTo>
                <a:lnTo>
                  <a:pt x="589" y="221"/>
                </a:lnTo>
                <a:lnTo>
                  <a:pt x="588" y="223"/>
                </a:lnTo>
                <a:lnTo>
                  <a:pt x="588" y="224"/>
                </a:lnTo>
                <a:lnTo>
                  <a:pt x="588" y="225"/>
                </a:lnTo>
                <a:lnTo>
                  <a:pt x="588" y="226"/>
                </a:lnTo>
                <a:lnTo>
                  <a:pt x="589" y="226"/>
                </a:lnTo>
                <a:lnTo>
                  <a:pt x="589" y="227"/>
                </a:lnTo>
                <a:lnTo>
                  <a:pt x="591" y="228"/>
                </a:lnTo>
                <a:lnTo>
                  <a:pt x="592" y="228"/>
                </a:lnTo>
                <a:lnTo>
                  <a:pt x="593" y="229"/>
                </a:lnTo>
                <a:lnTo>
                  <a:pt x="594" y="230"/>
                </a:lnTo>
                <a:lnTo>
                  <a:pt x="594" y="231"/>
                </a:lnTo>
                <a:lnTo>
                  <a:pt x="594" y="232"/>
                </a:lnTo>
                <a:lnTo>
                  <a:pt x="594" y="233"/>
                </a:lnTo>
                <a:lnTo>
                  <a:pt x="594" y="233"/>
                </a:lnTo>
                <a:lnTo>
                  <a:pt x="594" y="234"/>
                </a:lnTo>
                <a:lnTo>
                  <a:pt x="593" y="235"/>
                </a:lnTo>
                <a:lnTo>
                  <a:pt x="593" y="236"/>
                </a:lnTo>
                <a:lnTo>
                  <a:pt x="592" y="236"/>
                </a:lnTo>
                <a:lnTo>
                  <a:pt x="590" y="238"/>
                </a:lnTo>
                <a:lnTo>
                  <a:pt x="586" y="241"/>
                </a:lnTo>
                <a:lnTo>
                  <a:pt x="585" y="243"/>
                </a:lnTo>
                <a:lnTo>
                  <a:pt x="583" y="244"/>
                </a:lnTo>
                <a:lnTo>
                  <a:pt x="582" y="245"/>
                </a:lnTo>
                <a:lnTo>
                  <a:pt x="580" y="249"/>
                </a:lnTo>
                <a:lnTo>
                  <a:pt x="579" y="250"/>
                </a:lnTo>
                <a:lnTo>
                  <a:pt x="578" y="251"/>
                </a:lnTo>
                <a:lnTo>
                  <a:pt x="577" y="251"/>
                </a:lnTo>
                <a:lnTo>
                  <a:pt x="577" y="252"/>
                </a:lnTo>
                <a:lnTo>
                  <a:pt x="576" y="252"/>
                </a:lnTo>
                <a:lnTo>
                  <a:pt x="575" y="252"/>
                </a:lnTo>
                <a:lnTo>
                  <a:pt x="574" y="252"/>
                </a:lnTo>
                <a:lnTo>
                  <a:pt x="574" y="252"/>
                </a:lnTo>
                <a:lnTo>
                  <a:pt x="573" y="252"/>
                </a:lnTo>
                <a:lnTo>
                  <a:pt x="572" y="252"/>
                </a:lnTo>
                <a:lnTo>
                  <a:pt x="571" y="251"/>
                </a:lnTo>
                <a:lnTo>
                  <a:pt x="567" y="249"/>
                </a:lnTo>
                <a:lnTo>
                  <a:pt x="566" y="249"/>
                </a:lnTo>
                <a:lnTo>
                  <a:pt x="566" y="248"/>
                </a:lnTo>
                <a:lnTo>
                  <a:pt x="565" y="248"/>
                </a:lnTo>
                <a:lnTo>
                  <a:pt x="564" y="248"/>
                </a:lnTo>
                <a:lnTo>
                  <a:pt x="562" y="248"/>
                </a:lnTo>
                <a:lnTo>
                  <a:pt x="561" y="249"/>
                </a:lnTo>
                <a:lnTo>
                  <a:pt x="560" y="249"/>
                </a:lnTo>
                <a:lnTo>
                  <a:pt x="559" y="250"/>
                </a:lnTo>
                <a:lnTo>
                  <a:pt x="557" y="251"/>
                </a:lnTo>
                <a:lnTo>
                  <a:pt x="555" y="251"/>
                </a:lnTo>
                <a:lnTo>
                  <a:pt x="554" y="252"/>
                </a:lnTo>
                <a:lnTo>
                  <a:pt x="552" y="254"/>
                </a:lnTo>
                <a:lnTo>
                  <a:pt x="551" y="254"/>
                </a:lnTo>
                <a:lnTo>
                  <a:pt x="550" y="256"/>
                </a:lnTo>
                <a:lnTo>
                  <a:pt x="549" y="257"/>
                </a:lnTo>
                <a:lnTo>
                  <a:pt x="547" y="258"/>
                </a:lnTo>
                <a:lnTo>
                  <a:pt x="546" y="259"/>
                </a:lnTo>
                <a:lnTo>
                  <a:pt x="545" y="261"/>
                </a:lnTo>
                <a:lnTo>
                  <a:pt x="541" y="266"/>
                </a:lnTo>
                <a:lnTo>
                  <a:pt x="540" y="268"/>
                </a:lnTo>
                <a:lnTo>
                  <a:pt x="539" y="269"/>
                </a:lnTo>
                <a:lnTo>
                  <a:pt x="539" y="270"/>
                </a:lnTo>
                <a:lnTo>
                  <a:pt x="538" y="271"/>
                </a:lnTo>
                <a:lnTo>
                  <a:pt x="538" y="273"/>
                </a:lnTo>
                <a:lnTo>
                  <a:pt x="538" y="274"/>
                </a:lnTo>
                <a:lnTo>
                  <a:pt x="538" y="275"/>
                </a:lnTo>
                <a:lnTo>
                  <a:pt x="538" y="276"/>
                </a:lnTo>
                <a:lnTo>
                  <a:pt x="538" y="277"/>
                </a:lnTo>
                <a:lnTo>
                  <a:pt x="539" y="278"/>
                </a:lnTo>
                <a:lnTo>
                  <a:pt x="539" y="278"/>
                </a:lnTo>
                <a:lnTo>
                  <a:pt x="540" y="279"/>
                </a:lnTo>
                <a:lnTo>
                  <a:pt x="540" y="279"/>
                </a:lnTo>
                <a:lnTo>
                  <a:pt x="541" y="279"/>
                </a:lnTo>
                <a:lnTo>
                  <a:pt x="542" y="279"/>
                </a:lnTo>
                <a:lnTo>
                  <a:pt x="543" y="279"/>
                </a:lnTo>
                <a:lnTo>
                  <a:pt x="545" y="279"/>
                </a:lnTo>
                <a:lnTo>
                  <a:pt x="547" y="279"/>
                </a:lnTo>
                <a:lnTo>
                  <a:pt x="549" y="279"/>
                </a:lnTo>
                <a:lnTo>
                  <a:pt x="550" y="279"/>
                </a:lnTo>
                <a:lnTo>
                  <a:pt x="552" y="279"/>
                </a:lnTo>
                <a:lnTo>
                  <a:pt x="553" y="279"/>
                </a:lnTo>
                <a:lnTo>
                  <a:pt x="554" y="280"/>
                </a:lnTo>
                <a:lnTo>
                  <a:pt x="554" y="280"/>
                </a:lnTo>
                <a:lnTo>
                  <a:pt x="555" y="281"/>
                </a:lnTo>
                <a:lnTo>
                  <a:pt x="555" y="281"/>
                </a:lnTo>
                <a:lnTo>
                  <a:pt x="555" y="282"/>
                </a:lnTo>
                <a:lnTo>
                  <a:pt x="556" y="282"/>
                </a:lnTo>
                <a:lnTo>
                  <a:pt x="555" y="283"/>
                </a:lnTo>
                <a:lnTo>
                  <a:pt x="555" y="283"/>
                </a:lnTo>
                <a:lnTo>
                  <a:pt x="554" y="284"/>
                </a:lnTo>
                <a:lnTo>
                  <a:pt x="554" y="284"/>
                </a:lnTo>
                <a:lnTo>
                  <a:pt x="552" y="285"/>
                </a:lnTo>
                <a:lnTo>
                  <a:pt x="547" y="288"/>
                </a:lnTo>
                <a:lnTo>
                  <a:pt x="546" y="288"/>
                </a:lnTo>
                <a:lnTo>
                  <a:pt x="546" y="288"/>
                </a:lnTo>
                <a:lnTo>
                  <a:pt x="546" y="289"/>
                </a:lnTo>
                <a:lnTo>
                  <a:pt x="546" y="289"/>
                </a:lnTo>
                <a:lnTo>
                  <a:pt x="546" y="290"/>
                </a:lnTo>
                <a:lnTo>
                  <a:pt x="546" y="291"/>
                </a:lnTo>
                <a:lnTo>
                  <a:pt x="546" y="292"/>
                </a:lnTo>
                <a:lnTo>
                  <a:pt x="546" y="292"/>
                </a:lnTo>
                <a:lnTo>
                  <a:pt x="547" y="293"/>
                </a:lnTo>
                <a:lnTo>
                  <a:pt x="547" y="294"/>
                </a:lnTo>
                <a:lnTo>
                  <a:pt x="549" y="296"/>
                </a:lnTo>
                <a:lnTo>
                  <a:pt x="550" y="297"/>
                </a:lnTo>
                <a:lnTo>
                  <a:pt x="550" y="298"/>
                </a:lnTo>
                <a:lnTo>
                  <a:pt x="551" y="299"/>
                </a:lnTo>
                <a:lnTo>
                  <a:pt x="551" y="300"/>
                </a:lnTo>
                <a:lnTo>
                  <a:pt x="552" y="301"/>
                </a:lnTo>
                <a:lnTo>
                  <a:pt x="552" y="301"/>
                </a:lnTo>
                <a:lnTo>
                  <a:pt x="551" y="302"/>
                </a:lnTo>
                <a:lnTo>
                  <a:pt x="551" y="302"/>
                </a:lnTo>
                <a:lnTo>
                  <a:pt x="551" y="303"/>
                </a:lnTo>
                <a:lnTo>
                  <a:pt x="550" y="303"/>
                </a:lnTo>
                <a:lnTo>
                  <a:pt x="549" y="304"/>
                </a:lnTo>
                <a:lnTo>
                  <a:pt x="548" y="304"/>
                </a:lnTo>
                <a:lnTo>
                  <a:pt x="547" y="304"/>
                </a:lnTo>
                <a:lnTo>
                  <a:pt x="545" y="304"/>
                </a:lnTo>
                <a:lnTo>
                  <a:pt x="544" y="305"/>
                </a:lnTo>
                <a:lnTo>
                  <a:pt x="543" y="305"/>
                </a:lnTo>
                <a:lnTo>
                  <a:pt x="543" y="305"/>
                </a:lnTo>
                <a:lnTo>
                  <a:pt x="543" y="305"/>
                </a:lnTo>
                <a:lnTo>
                  <a:pt x="543" y="305"/>
                </a:lnTo>
                <a:lnTo>
                  <a:pt x="543" y="306"/>
                </a:lnTo>
                <a:lnTo>
                  <a:pt x="544" y="306"/>
                </a:lnTo>
                <a:lnTo>
                  <a:pt x="545" y="307"/>
                </a:lnTo>
                <a:lnTo>
                  <a:pt x="547" y="308"/>
                </a:lnTo>
                <a:lnTo>
                  <a:pt x="548" y="309"/>
                </a:lnTo>
                <a:lnTo>
                  <a:pt x="549" y="310"/>
                </a:lnTo>
                <a:lnTo>
                  <a:pt x="549" y="310"/>
                </a:lnTo>
                <a:lnTo>
                  <a:pt x="550" y="311"/>
                </a:lnTo>
                <a:lnTo>
                  <a:pt x="550" y="312"/>
                </a:lnTo>
                <a:lnTo>
                  <a:pt x="550" y="313"/>
                </a:lnTo>
                <a:lnTo>
                  <a:pt x="549" y="314"/>
                </a:lnTo>
                <a:lnTo>
                  <a:pt x="549" y="314"/>
                </a:lnTo>
                <a:lnTo>
                  <a:pt x="549" y="315"/>
                </a:lnTo>
                <a:lnTo>
                  <a:pt x="549" y="315"/>
                </a:lnTo>
                <a:lnTo>
                  <a:pt x="550" y="315"/>
                </a:lnTo>
                <a:lnTo>
                  <a:pt x="550" y="316"/>
                </a:lnTo>
                <a:lnTo>
                  <a:pt x="551" y="316"/>
                </a:lnTo>
                <a:lnTo>
                  <a:pt x="551" y="316"/>
                </a:lnTo>
                <a:lnTo>
                  <a:pt x="552" y="316"/>
                </a:lnTo>
                <a:lnTo>
                  <a:pt x="553" y="316"/>
                </a:lnTo>
                <a:lnTo>
                  <a:pt x="556" y="316"/>
                </a:lnTo>
                <a:lnTo>
                  <a:pt x="558" y="316"/>
                </a:lnTo>
                <a:lnTo>
                  <a:pt x="559" y="317"/>
                </a:lnTo>
                <a:lnTo>
                  <a:pt x="561" y="317"/>
                </a:lnTo>
                <a:lnTo>
                  <a:pt x="562" y="318"/>
                </a:lnTo>
                <a:lnTo>
                  <a:pt x="564" y="318"/>
                </a:lnTo>
                <a:lnTo>
                  <a:pt x="565" y="319"/>
                </a:lnTo>
                <a:lnTo>
                  <a:pt x="566" y="320"/>
                </a:lnTo>
                <a:lnTo>
                  <a:pt x="566" y="320"/>
                </a:lnTo>
                <a:lnTo>
                  <a:pt x="567" y="321"/>
                </a:lnTo>
                <a:lnTo>
                  <a:pt x="567" y="322"/>
                </a:lnTo>
                <a:lnTo>
                  <a:pt x="568" y="322"/>
                </a:lnTo>
                <a:lnTo>
                  <a:pt x="568" y="324"/>
                </a:lnTo>
                <a:lnTo>
                  <a:pt x="568" y="326"/>
                </a:lnTo>
                <a:lnTo>
                  <a:pt x="568" y="329"/>
                </a:lnTo>
                <a:lnTo>
                  <a:pt x="568" y="331"/>
                </a:lnTo>
                <a:lnTo>
                  <a:pt x="568" y="334"/>
                </a:lnTo>
                <a:lnTo>
                  <a:pt x="568" y="335"/>
                </a:lnTo>
                <a:lnTo>
                  <a:pt x="567" y="337"/>
                </a:lnTo>
                <a:lnTo>
                  <a:pt x="566" y="343"/>
                </a:lnTo>
                <a:lnTo>
                  <a:pt x="566" y="345"/>
                </a:lnTo>
                <a:lnTo>
                  <a:pt x="565" y="347"/>
                </a:lnTo>
                <a:lnTo>
                  <a:pt x="565" y="352"/>
                </a:lnTo>
                <a:lnTo>
                  <a:pt x="565" y="356"/>
                </a:lnTo>
                <a:lnTo>
                  <a:pt x="565" y="357"/>
                </a:lnTo>
                <a:lnTo>
                  <a:pt x="565" y="363"/>
                </a:lnTo>
                <a:lnTo>
                  <a:pt x="565" y="364"/>
                </a:lnTo>
                <a:lnTo>
                  <a:pt x="565" y="365"/>
                </a:lnTo>
                <a:lnTo>
                  <a:pt x="565" y="365"/>
                </a:lnTo>
                <a:lnTo>
                  <a:pt x="565" y="366"/>
                </a:lnTo>
                <a:lnTo>
                  <a:pt x="566" y="366"/>
                </a:lnTo>
                <a:lnTo>
                  <a:pt x="566" y="367"/>
                </a:lnTo>
                <a:lnTo>
                  <a:pt x="568" y="368"/>
                </a:lnTo>
                <a:lnTo>
                  <a:pt x="569" y="368"/>
                </a:lnTo>
                <a:lnTo>
                  <a:pt x="570" y="369"/>
                </a:lnTo>
                <a:lnTo>
                  <a:pt x="571" y="370"/>
                </a:lnTo>
                <a:lnTo>
                  <a:pt x="572" y="371"/>
                </a:lnTo>
                <a:lnTo>
                  <a:pt x="573" y="372"/>
                </a:lnTo>
                <a:lnTo>
                  <a:pt x="573" y="373"/>
                </a:lnTo>
                <a:lnTo>
                  <a:pt x="574" y="375"/>
                </a:lnTo>
                <a:lnTo>
                  <a:pt x="574" y="377"/>
                </a:lnTo>
                <a:lnTo>
                  <a:pt x="575" y="379"/>
                </a:lnTo>
                <a:lnTo>
                  <a:pt x="575" y="380"/>
                </a:lnTo>
                <a:lnTo>
                  <a:pt x="575" y="382"/>
                </a:lnTo>
                <a:lnTo>
                  <a:pt x="575" y="384"/>
                </a:lnTo>
                <a:lnTo>
                  <a:pt x="575" y="386"/>
                </a:lnTo>
                <a:lnTo>
                  <a:pt x="575" y="388"/>
                </a:lnTo>
                <a:lnTo>
                  <a:pt x="575" y="390"/>
                </a:lnTo>
                <a:lnTo>
                  <a:pt x="574" y="390"/>
                </a:lnTo>
                <a:lnTo>
                  <a:pt x="574" y="390"/>
                </a:lnTo>
                <a:lnTo>
                  <a:pt x="573" y="390"/>
                </a:lnTo>
                <a:lnTo>
                  <a:pt x="573" y="391"/>
                </a:lnTo>
                <a:lnTo>
                  <a:pt x="572" y="392"/>
                </a:lnTo>
                <a:lnTo>
                  <a:pt x="572" y="393"/>
                </a:lnTo>
                <a:lnTo>
                  <a:pt x="571" y="394"/>
                </a:lnTo>
                <a:lnTo>
                  <a:pt x="571" y="395"/>
                </a:lnTo>
                <a:lnTo>
                  <a:pt x="569" y="401"/>
                </a:lnTo>
                <a:lnTo>
                  <a:pt x="569" y="403"/>
                </a:lnTo>
                <a:lnTo>
                  <a:pt x="569" y="403"/>
                </a:lnTo>
                <a:lnTo>
                  <a:pt x="569" y="404"/>
                </a:lnTo>
                <a:lnTo>
                  <a:pt x="569" y="405"/>
                </a:lnTo>
                <a:lnTo>
                  <a:pt x="569" y="405"/>
                </a:lnTo>
                <a:lnTo>
                  <a:pt x="569" y="406"/>
                </a:lnTo>
                <a:lnTo>
                  <a:pt x="569" y="407"/>
                </a:lnTo>
                <a:lnTo>
                  <a:pt x="570" y="408"/>
                </a:lnTo>
                <a:lnTo>
                  <a:pt x="572" y="410"/>
                </a:lnTo>
                <a:lnTo>
                  <a:pt x="572" y="410"/>
                </a:lnTo>
                <a:lnTo>
                  <a:pt x="572" y="411"/>
                </a:lnTo>
                <a:lnTo>
                  <a:pt x="573" y="412"/>
                </a:lnTo>
                <a:lnTo>
                  <a:pt x="573" y="414"/>
                </a:lnTo>
                <a:lnTo>
                  <a:pt x="573" y="416"/>
                </a:lnTo>
                <a:lnTo>
                  <a:pt x="574" y="417"/>
                </a:lnTo>
                <a:lnTo>
                  <a:pt x="574" y="423"/>
                </a:lnTo>
                <a:lnTo>
                  <a:pt x="574" y="425"/>
                </a:lnTo>
                <a:lnTo>
                  <a:pt x="575" y="428"/>
                </a:lnTo>
                <a:lnTo>
                  <a:pt x="575" y="429"/>
                </a:lnTo>
                <a:lnTo>
                  <a:pt x="576" y="431"/>
                </a:lnTo>
                <a:lnTo>
                  <a:pt x="577" y="434"/>
                </a:lnTo>
                <a:lnTo>
                  <a:pt x="578" y="437"/>
                </a:lnTo>
                <a:lnTo>
                  <a:pt x="579" y="438"/>
                </a:lnTo>
                <a:lnTo>
                  <a:pt x="579" y="440"/>
                </a:lnTo>
                <a:lnTo>
                  <a:pt x="580" y="441"/>
                </a:lnTo>
                <a:lnTo>
                  <a:pt x="580" y="441"/>
                </a:lnTo>
                <a:lnTo>
                  <a:pt x="580" y="442"/>
                </a:lnTo>
                <a:lnTo>
                  <a:pt x="579" y="443"/>
                </a:lnTo>
                <a:lnTo>
                  <a:pt x="576" y="448"/>
                </a:lnTo>
                <a:lnTo>
                  <a:pt x="575" y="449"/>
                </a:lnTo>
                <a:lnTo>
                  <a:pt x="574" y="451"/>
                </a:lnTo>
                <a:lnTo>
                  <a:pt x="573" y="453"/>
                </a:lnTo>
                <a:lnTo>
                  <a:pt x="573" y="454"/>
                </a:lnTo>
                <a:lnTo>
                  <a:pt x="573" y="456"/>
                </a:lnTo>
                <a:lnTo>
                  <a:pt x="572" y="460"/>
                </a:lnTo>
                <a:lnTo>
                  <a:pt x="572" y="462"/>
                </a:lnTo>
                <a:lnTo>
                  <a:pt x="572" y="464"/>
                </a:lnTo>
                <a:lnTo>
                  <a:pt x="572" y="466"/>
                </a:lnTo>
                <a:lnTo>
                  <a:pt x="573" y="469"/>
                </a:lnTo>
                <a:lnTo>
                  <a:pt x="573" y="471"/>
                </a:lnTo>
                <a:lnTo>
                  <a:pt x="574" y="473"/>
                </a:lnTo>
                <a:lnTo>
                  <a:pt x="576" y="477"/>
                </a:lnTo>
                <a:lnTo>
                  <a:pt x="577" y="479"/>
                </a:lnTo>
                <a:lnTo>
                  <a:pt x="578" y="480"/>
                </a:lnTo>
                <a:lnTo>
                  <a:pt x="580" y="483"/>
                </a:lnTo>
                <a:lnTo>
                  <a:pt x="581" y="483"/>
                </a:lnTo>
                <a:lnTo>
                  <a:pt x="581" y="484"/>
                </a:lnTo>
                <a:lnTo>
                  <a:pt x="582" y="485"/>
                </a:lnTo>
                <a:lnTo>
                  <a:pt x="582" y="487"/>
                </a:lnTo>
                <a:lnTo>
                  <a:pt x="582" y="488"/>
                </a:lnTo>
                <a:lnTo>
                  <a:pt x="581" y="489"/>
                </a:lnTo>
                <a:lnTo>
                  <a:pt x="581" y="492"/>
                </a:lnTo>
                <a:lnTo>
                  <a:pt x="580" y="494"/>
                </a:lnTo>
                <a:lnTo>
                  <a:pt x="580" y="495"/>
                </a:lnTo>
                <a:lnTo>
                  <a:pt x="579" y="496"/>
                </a:lnTo>
                <a:lnTo>
                  <a:pt x="577" y="499"/>
                </a:lnTo>
                <a:lnTo>
                  <a:pt x="576" y="501"/>
                </a:lnTo>
                <a:lnTo>
                  <a:pt x="575" y="503"/>
                </a:lnTo>
                <a:lnTo>
                  <a:pt x="574" y="507"/>
                </a:lnTo>
                <a:lnTo>
                  <a:pt x="573" y="509"/>
                </a:lnTo>
                <a:lnTo>
                  <a:pt x="572" y="510"/>
                </a:lnTo>
                <a:lnTo>
                  <a:pt x="572" y="512"/>
                </a:lnTo>
                <a:lnTo>
                  <a:pt x="571" y="512"/>
                </a:lnTo>
                <a:lnTo>
                  <a:pt x="570" y="513"/>
                </a:lnTo>
                <a:lnTo>
                  <a:pt x="566" y="516"/>
                </a:lnTo>
                <a:lnTo>
                  <a:pt x="563" y="518"/>
                </a:lnTo>
                <a:lnTo>
                  <a:pt x="561" y="520"/>
                </a:lnTo>
                <a:lnTo>
                  <a:pt x="560" y="521"/>
                </a:lnTo>
                <a:lnTo>
                  <a:pt x="558" y="523"/>
                </a:lnTo>
                <a:lnTo>
                  <a:pt x="557" y="524"/>
                </a:lnTo>
                <a:lnTo>
                  <a:pt x="556" y="525"/>
                </a:lnTo>
                <a:lnTo>
                  <a:pt x="556" y="526"/>
                </a:lnTo>
                <a:lnTo>
                  <a:pt x="556" y="528"/>
                </a:lnTo>
                <a:lnTo>
                  <a:pt x="555" y="529"/>
                </a:lnTo>
                <a:lnTo>
                  <a:pt x="555" y="530"/>
                </a:lnTo>
                <a:lnTo>
                  <a:pt x="555" y="531"/>
                </a:lnTo>
                <a:lnTo>
                  <a:pt x="555" y="533"/>
                </a:lnTo>
                <a:lnTo>
                  <a:pt x="556" y="535"/>
                </a:lnTo>
                <a:lnTo>
                  <a:pt x="556" y="536"/>
                </a:lnTo>
                <a:lnTo>
                  <a:pt x="556" y="537"/>
                </a:lnTo>
                <a:lnTo>
                  <a:pt x="556" y="538"/>
                </a:lnTo>
                <a:lnTo>
                  <a:pt x="555" y="538"/>
                </a:lnTo>
                <a:lnTo>
                  <a:pt x="555" y="539"/>
                </a:lnTo>
                <a:lnTo>
                  <a:pt x="555" y="540"/>
                </a:lnTo>
                <a:lnTo>
                  <a:pt x="554" y="541"/>
                </a:lnTo>
                <a:lnTo>
                  <a:pt x="554" y="541"/>
                </a:lnTo>
                <a:lnTo>
                  <a:pt x="553" y="542"/>
                </a:lnTo>
                <a:lnTo>
                  <a:pt x="553" y="542"/>
                </a:lnTo>
                <a:lnTo>
                  <a:pt x="552" y="543"/>
                </a:lnTo>
                <a:lnTo>
                  <a:pt x="549" y="545"/>
                </a:lnTo>
                <a:lnTo>
                  <a:pt x="548" y="545"/>
                </a:lnTo>
                <a:lnTo>
                  <a:pt x="548" y="545"/>
                </a:lnTo>
                <a:lnTo>
                  <a:pt x="547" y="546"/>
                </a:lnTo>
                <a:lnTo>
                  <a:pt x="547" y="546"/>
                </a:lnTo>
                <a:lnTo>
                  <a:pt x="547" y="547"/>
                </a:lnTo>
                <a:lnTo>
                  <a:pt x="547" y="547"/>
                </a:lnTo>
                <a:lnTo>
                  <a:pt x="547" y="548"/>
                </a:lnTo>
                <a:lnTo>
                  <a:pt x="547" y="549"/>
                </a:lnTo>
                <a:lnTo>
                  <a:pt x="547" y="550"/>
                </a:lnTo>
                <a:lnTo>
                  <a:pt x="547" y="550"/>
                </a:lnTo>
                <a:lnTo>
                  <a:pt x="547" y="551"/>
                </a:lnTo>
                <a:lnTo>
                  <a:pt x="548" y="552"/>
                </a:lnTo>
                <a:lnTo>
                  <a:pt x="548" y="553"/>
                </a:lnTo>
                <a:lnTo>
                  <a:pt x="548" y="554"/>
                </a:lnTo>
                <a:lnTo>
                  <a:pt x="549" y="554"/>
                </a:lnTo>
                <a:lnTo>
                  <a:pt x="550" y="555"/>
                </a:lnTo>
                <a:lnTo>
                  <a:pt x="551" y="556"/>
                </a:lnTo>
                <a:lnTo>
                  <a:pt x="553" y="558"/>
                </a:lnTo>
                <a:lnTo>
                  <a:pt x="553" y="558"/>
                </a:lnTo>
                <a:lnTo>
                  <a:pt x="554" y="559"/>
                </a:lnTo>
                <a:lnTo>
                  <a:pt x="554" y="559"/>
                </a:lnTo>
                <a:lnTo>
                  <a:pt x="554" y="560"/>
                </a:lnTo>
                <a:lnTo>
                  <a:pt x="554" y="560"/>
                </a:lnTo>
                <a:lnTo>
                  <a:pt x="554" y="561"/>
                </a:lnTo>
                <a:lnTo>
                  <a:pt x="553" y="563"/>
                </a:lnTo>
                <a:lnTo>
                  <a:pt x="553" y="564"/>
                </a:lnTo>
                <a:lnTo>
                  <a:pt x="552" y="564"/>
                </a:lnTo>
                <a:lnTo>
                  <a:pt x="552" y="565"/>
                </a:lnTo>
                <a:lnTo>
                  <a:pt x="551" y="565"/>
                </a:lnTo>
                <a:lnTo>
                  <a:pt x="551" y="565"/>
                </a:lnTo>
                <a:lnTo>
                  <a:pt x="549" y="566"/>
                </a:lnTo>
                <a:lnTo>
                  <a:pt x="548" y="567"/>
                </a:lnTo>
                <a:lnTo>
                  <a:pt x="547" y="567"/>
                </a:lnTo>
                <a:lnTo>
                  <a:pt x="546" y="570"/>
                </a:lnTo>
                <a:lnTo>
                  <a:pt x="544" y="571"/>
                </a:lnTo>
                <a:lnTo>
                  <a:pt x="543" y="572"/>
                </a:lnTo>
                <a:lnTo>
                  <a:pt x="542" y="573"/>
                </a:lnTo>
                <a:lnTo>
                  <a:pt x="542" y="574"/>
                </a:lnTo>
                <a:lnTo>
                  <a:pt x="541" y="575"/>
                </a:lnTo>
                <a:lnTo>
                  <a:pt x="541" y="576"/>
                </a:lnTo>
                <a:lnTo>
                  <a:pt x="541" y="577"/>
                </a:lnTo>
                <a:lnTo>
                  <a:pt x="541" y="578"/>
                </a:lnTo>
                <a:lnTo>
                  <a:pt x="541" y="579"/>
                </a:lnTo>
                <a:lnTo>
                  <a:pt x="541" y="580"/>
                </a:lnTo>
                <a:lnTo>
                  <a:pt x="542" y="582"/>
                </a:lnTo>
                <a:lnTo>
                  <a:pt x="543" y="584"/>
                </a:lnTo>
                <a:lnTo>
                  <a:pt x="544" y="585"/>
                </a:lnTo>
                <a:lnTo>
                  <a:pt x="546" y="588"/>
                </a:lnTo>
                <a:lnTo>
                  <a:pt x="547" y="589"/>
                </a:lnTo>
                <a:lnTo>
                  <a:pt x="547" y="590"/>
                </a:lnTo>
                <a:lnTo>
                  <a:pt x="548" y="591"/>
                </a:lnTo>
                <a:lnTo>
                  <a:pt x="548" y="593"/>
                </a:lnTo>
                <a:lnTo>
                  <a:pt x="548" y="594"/>
                </a:lnTo>
                <a:lnTo>
                  <a:pt x="548" y="595"/>
                </a:lnTo>
                <a:lnTo>
                  <a:pt x="548" y="596"/>
                </a:lnTo>
                <a:lnTo>
                  <a:pt x="548" y="597"/>
                </a:lnTo>
                <a:lnTo>
                  <a:pt x="548" y="598"/>
                </a:lnTo>
                <a:lnTo>
                  <a:pt x="547" y="598"/>
                </a:lnTo>
                <a:lnTo>
                  <a:pt x="547" y="599"/>
                </a:lnTo>
                <a:lnTo>
                  <a:pt x="545" y="601"/>
                </a:lnTo>
                <a:lnTo>
                  <a:pt x="544" y="602"/>
                </a:lnTo>
                <a:lnTo>
                  <a:pt x="543" y="604"/>
                </a:lnTo>
                <a:lnTo>
                  <a:pt x="542" y="605"/>
                </a:lnTo>
                <a:lnTo>
                  <a:pt x="541" y="606"/>
                </a:lnTo>
                <a:lnTo>
                  <a:pt x="541" y="608"/>
                </a:lnTo>
                <a:lnTo>
                  <a:pt x="539" y="613"/>
                </a:lnTo>
                <a:lnTo>
                  <a:pt x="538" y="617"/>
                </a:lnTo>
                <a:lnTo>
                  <a:pt x="538" y="617"/>
                </a:lnTo>
                <a:lnTo>
                  <a:pt x="537" y="618"/>
                </a:lnTo>
                <a:lnTo>
                  <a:pt x="537" y="619"/>
                </a:lnTo>
                <a:lnTo>
                  <a:pt x="536" y="619"/>
                </a:lnTo>
                <a:lnTo>
                  <a:pt x="535" y="619"/>
                </a:lnTo>
                <a:lnTo>
                  <a:pt x="531" y="621"/>
                </a:lnTo>
                <a:lnTo>
                  <a:pt x="529" y="622"/>
                </a:lnTo>
                <a:lnTo>
                  <a:pt x="527" y="623"/>
                </a:lnTo>
                <a:lnTo>
                  <a:pt x="526" y="624"/>
                </a:lnTo>
                <a:lnTo>
                  <a:pt x="522" y="627"/>
                </a:lnTo>
                <a:lnTo>
                  <a:pt x="520" y="629"/>
                </a:lnTo>
                <a:lnTo>
                  <a:pt x="518" y="630"/>
                </a:lnTo>
                <a:lnTo>
                  <a:pt x="517" y="630"/>
                </a:lnTo>
                <a:lnTo>
                  <a:pt x="516" y="631"/>
                </a:lnTo>
                <a:lnTo>
                  <a:pt x="514" y="631"/>
                </a:lnTo>
                <a:lnTo>
                  <a:pt x="513" y="632"/>
                </a:lnTo>
                <a:lnTo>
                  <a:pt x="512" y="632"/>
                </a:lnTo>
                <a:lnTo>
                  <a:pt x="511" y="632"/>
                </a:lnTo>
                <a:lnTo>
                  <a:pt x="510" y="632"/>
                </a:lnTo>
                <a:lnTo>
                  <a:pt x="509" y="632"/>
                </a:lnTo>
                <a:lnTo>
                  <a:pt x="507" y="632"/>
                </a:lnTo>
                <a:lnTo>
                  <a:pt x="502" y="631"/>
                </a:lnTo>
                <a:lnTo>
                  <a:pt x="501" y="631"/>
                </a:lnTo>
                <a:lnTo>
                  <a:pt x="500" y="631"/>
                </a:lnTo>
                <a:lnTo>
                  <a:pt x="499" y="631"/>
                </a:lnTo>
                <a:lnTo>
                  <a:pt x="499" y="631"/>
                </a:lnTo>
                <a:lnTo>
                  <a:pt x="498" y="631"/>
                </a:lnTo>
                <a:lnTo>
                  <a:pt x="498" y="632"/>
                </a:lnTo>
                <a:lnTo>
                  <a:pt x="498" y="633"/>
                </a:lnTo>
                <a:lnTo>
                  <a:pt x="497" y="638"/>
                </a:lnTo>
                <a:lnTo>
                  <a:pt x="496" y="641"/>
                </a:lnTo>
                <a:lnTo>
                  <a:pt x="496" y="643"/>
                </a:lnTo>
                <a:lnTo>
                  <a:pt x="496" y="649"/>
                </a:lnTo>
                <a:lnTo>
                  <a:pt x="495" y="651"/>
                </a:lnTo>
                <a:lnTo>
                  <a:pt x="495" y="653"/>
                </a:lnTo>
                <a:lnTo>
                  <a:pt x="494" y="656"/>
                </a:lnTo>
                <a:lnTo>
                  <a:pt x="494" y="658"/>
                </a:lnTo>
                <a:lnTo>
                  <a:pt x="494" y="659"/>
                </a:lnTo>
                <a:lnTo>
                  <a:pt x="494" y="660"/>
                </a:lnTo>
                <a:lnTo>
                  <a:pt x="494" y="662"/>
                </a:lnTo>
                <a:lnTo>
                  <a:pt x="495" y="663"/>
                </a:lnTo>
                <a:lnTo>
                  <a:pt x="496" y="667"/>
                </a:lnTo>
                <a:lnTo>
                  <a:pt x="497" y="669"/>
                </a:lnTo>
                <a:lnTo>
                  <a:pt x="497" y="670"/>
                </a:lnTo>
                <a:lnTo>
                  <a:pt x="499" y="676"/>
                </a:lnTo>
                <a:lnTo>
                  <a:pt x="499" y="678"/>
                </a:lnTo>
                <a:lnTo>
                  <a:pt x="499" y="680"/>
                </a:lnTo>
                <a:lnTo>
                  <a:pt x="499" y="682"/>
                </a:lnTo>
                <a:lnTo>
                  <a:pt x="499" y="684"/>
                </a:lnTo>
                <a:lnTo>
                  <a:pt x="498" y="685"/>
                </a:lnTo>
                <a:lnTo>
                  <a:pt x="498" y="686"/>
                </a:lnTo>
                <a:lnTo>
                  <a:pt x="498" y="687"/>
                </a:lnTo>
                <a:lnTo>
                  <a:pt x="497" y="688"/>
                </a:lnTo>
                <a:lnTo>
                  <a:pt x="497" y="688"/>
                </a:lnTo>
                <a:lnTo>
                  <a:pt x="496" y="689"/>
                </a:lnTo>
                <a:lnTo>
                  <a:pt x="495" y="690"/>
                </a:lnTo>
                <a:lnTo>
                  <a:pt x="495" y="691"/>
                </a:lnTo>
                <a:lnTo>
                  <a:pt x="493" y="692"/>
                </a:lnTo>
                <a:lnTo>
                  <a:pt x="492" y="693"/>
                </a:lnTo>
                <a:lnTo>
                  <a:pt x="491" y="693"/>
                </a:lnTo>
                <a:lnTo>
                  <a:pt x="488" y="695"/>
                </a:lnTo>
                <a:lnTo>
                  <a:pt x="487" y="695"/>
                </a:lnTo>
                <a:lnTo>
                  <a:pt x="486" y="696"/>
                </a:lnTo>
                <a:lnTo>
                  <a:pt x="485" y="696"/>
                </a:lnTo>
                <a:lnTo>
                  <a:pt x="484" y="697"/>
                </a:lnTo>
                <a:lnTo>
                  <a:pt x="483" y="698"/>
                </a:lnTo>
                <a:lnTo>
                  <a:pt x="482" y="699"/>
                </a:lnTo>
                <a:lnTo>
                  <a:pt x="481" y="700"/>
                </a:lnTo>
                <a:lnTo>
                  <a:pt x="480" y="702"/>
                </a:lnTo>
                <a:lnTo>
                  <a:pt x="478" y="705"/>
                </a:lnTo>
                <a:lnTo>
                  <a:pt x="477" y="708"/>
                </a:lnTo>
                <a:lnTo>
                  <a:pt x="476" y="710"/>
                </a:lnTo>
                <a:lnTo>
                  <a:pt x="475" y="712"/>
                </a:lnTo>
                <a:lnTo>
                  <a:pt x="475" y="713"/>
                </a:lnTo>
                <a:lnTo>
                  <a:pt x="474" y="716"/>
                </a:lnTo>
                <a:lnTo>
                  <a:pt x="474" y="718"/>
                </a:lnTo>
                <a:lnTo>
                  <a:pt x="473" y="722"/>
                </a:lnTo>
                <a:lnTo>
                  <a:pt x="473" y="724"/>
                </a:lnTo>
                <a:lnTo>
                  <a:pt x="472" y="726"/>
                </a:lnTo>
                <a:lnTo>
                  <a:pt x="472" y="728"/>
                </a:lnTo>
                <a:lnTo>
                  <a:pt x="472" y="730"/>
                </a:lnTo>
                <a:lnTo>
                  <a:pt x="472" y="732"/>
                </a:lnTo>
                <a:lnTo>
                  <a:pt x="473" y="734"/>
                </a:lnTo>
                <a:lnTo>
                  <a:pt x="473" y="735"/>
                </a:lnTo>
                <a:lnTo>
                  <a:pt x="473" y="736"/>
                </a:lnTo>
                <a:lnTo>
                  <a:pt x="473" y="738"/>
                </a:lnTo>
                <a:lnTo>
                  <a:pt x="474" y="739"/>
                </a:lnTo>
                <a:lnTo>
                  <a:pt x="476" y="744"/>
                </a:lnTo>
                <a:lnTo>
                  <a:pt x="476" y="746"/>
                </a:lnTo>
                <a:lnTo>
                  <a:pt x="476" y="746"/>
                </a:lnTo>
                <a:lnTo>
                  <a:pt x="475" y="746"/>
                </a:lnTo>
                <a:lnTo>
                  <a:pt x="474" y="745"/>
                </a:lnTo>
                <a:lnTo>
                  <a:pt x="473" y="745"/>
                </a:lnTo>
                <a:lnTo>
                  <a:pt x="472" y="745"/>
                </a:lnTo>
                <a:lnTo>
                  <a:pt x="471" y="745"/>
                </a:lnTo>
                <a:lnTo>
                  <a:pt x="469" y="745"/>
                </a:lnTo>
                <a:lnTo>
                  <a:pt x="468" y="745"/>
                </a:lnTo>
                <a:lnTo>
                  <a:pt x="466" y="746"/>
                </a:lnTo>
                <a:lnTo>
                  <a:pt x="465" y="747"/>
                </a:lnTo>
                <a:lnTo>
                  <a:pt x="463" y="747"/>
                </a:lnTo>
                <a:lnTo>
                  <a:pt x="462" y="748"/>
                </a:lnTo>
                <a:lnTo>
                  <a:pt x="461" y="749"/>
                </a:lnTo>
                <a:lnTo>
                  <a:pt x="460" y="750"/>
                </a:lnTo>
                <a:lnTo>
                  <a:pt x="459" y="751"/>
                </a:lnTo>
                <a:lnTo>
                  <a:pt x="459" y="752"/>
                </a:lnTo>
                <a:lnTo>
                  <a:pt x="458" y="753"/>
                </a:lnTo>
                <a:lnTo>
                  <a:pt x="456" y="757"/>
                </a:lnTo>
                <a:lnTo>
                  <a:pt x="455" y="758"/>
                </a:lnTo>
                <a:lnTo>
                  <a:pt x="455" y="758"/>
                </a:lnTo>
                <a:lnTo>
                  <a:pt x="455" y="759"/>
                </a:lnTo>
                <a:lnTo>
                  <a:pt x="454" y="759"/>
                </a:lnTo>
                <a:lnTo>
                  <a:pt x="454" y="759"/>
                </a:lnTo>
                <a:lnTo>
                  <a:pt x="453" y="759"/>
                </a:lnTo>
                <a:lnTo>
                  <a:pt x="452" y="760"/>
                </a:lnTo>
                <a:lnTo>
                  <a:pt x="451" y="759"/>
                </a:lnTo>
                <a:lnTo>
                  <a:pt x="450" y="759"/>
                </a:lnTo>
                <a:lnTo>
                  <a:pt x="449" y="759"/>
                </a:lnTo>
                <a:lnTo>
                  <a:pt x="448" y="758"/>
                </a:lnTo>
                <a:lnTo>
                  <a:pt x="446" y="757"/>
                </a:lnTo>
                <a:lnTo>
                  <a:pt x="442" y="755"/>
                </a:lnTo>
                <a:lnTo>
                  <a:pt x="440" y="753"/>
                </a:lnTo>
                <a:lnTo>
                  <a:pt x="436" y="750"/>
                </a:lnTo>
                <a:lnTo>
                  <a:pt x="430" y="746"/>
                </a:lnTo>
                <a:lnTo>
                  <a:pt x="427" y="744"/>
                </a:lnTo>
                <a:lnTo>
                  <a:pt x="424" y="742"/>
                </a:lnTo>
                <a:lnTo>
                  <a:pt x="423" y="741"/>
                </a:lnTo>
                <a:lnTo>
                  <a:pt x="421" y="739"/>
                </a:lnTo>
                <a:lnTo>
                  <a:pt x="419" y="737"/>
                </a:lnTo>
                <a:lnTo>
                  <a:pt x="418" y="735"/>
                </a:lnTo>
                <a:lnTo>
                  <a:pt x="417" y="734"/>
                </a:lnTo>
                <a:lnTo>
                  <a:pt x="416" y="732"/>
                </a:lnTo>
                <a:lnTo>
                  <a:pt x="416" y="731"/>
                </a:lnTo>
                <a:lnTo>
                  <a:pt x="415" y="730"/>
                </a:lnTo>
                <a:lnTo>
                  <a:pt x="415" y="728"/>
                </a:lnTo>
                <a:lnTo>
                  <a:pt x="414" y="726"/>
                </a:lnTo>
                <a:lnTo>
                  <a:pt x="414" y="720"/>
                </a:lnTo>
                <a:lnTo>
                  <a:pt x="413" y="714"/>
                </a:lnTo>
                <a:lnTo>
                  <a:pt x="413" y="709"/>
                </a:lnTo>
                <a:lnTo>
                  <a:pt x="413" y="707"/>
                </a:lnTo>
                <a:lnTo>
                  <a:pt x="412" y="704"/>
                </a:lnTo>
                <a:lnTo>
                  <a:pt x="412" y="702"/>
                </a:lnTo>
                <a:lnTo>
                  <a:pt x="411" y="699"/>
                </a:lnTo>
                <a:lnTo>
                  <a:pt x="410" y="694"/>
                </a:lnTo>
                <a:lnTo>
                  <a:pt x="409" y="692"/>
                </a:lnTo>
                <a:lnTo>
                  <a:pt x="408" y="691"/>
                </a:lnTo>
                <a:lnTo>
                  <a:pt x="408" y="690"/>
                </a:lnTo>
                <a:lnTo>
                  <a:pt x="407" y="689"/>
                </a:lnTo>
                <a:lnTo>
                  <a:pt x="406" y="687"/>
                </a:lnTo>
                <a:lnTo>
                  <a:pt x="403" y="683"/>
                </a:lnTo>
                <a:lnTo>
                  <a:pt x="399" y="679"/>
                </a:lnTo>
                <a:lnTo>
                  <a:pt x="395" y="674"/>
                </a:lnTo>
                <a:lnTo>
                  <a:pt x="388" y="666"/>
                </a:lnTo>
                <a:lnTo>
                  <a:pt x="387" y="665"/>
                </a:lnTo>
                <a:lnTo>
                  <a:pt x="385" y="663"/>
                </a:lnTo>
                <a:lnTo>
                  <a:pt x="384" y="661"/>
                </a:lnTo>
                <a:lnTo>
                  <a:pt x="382" y="660"/>
                </a:lnTo>
                <a:lnTo>
                  <a:pt x="380" y="657"/>
                </a:lnTo>
                <a:lnTo>
                  <a:pt x="378" y="656"/>
                </a:lnTo>
                <a:lnTo>
                  <a:pt x="376" y="655"/>
                </a:lnTo>
                <a:lnTo>
                  <a:pt x="374" y="653"/>
                </a:lnTo>
                <a:lnTo>
                  <a:pt x="372" y="651"/>
                </a:lnTo>
                <a:lnTo>
                  <a:pt x="370" y="650"/>
                </a:lnTo>
                <a:lnTo>
                  <a:pt x="368" y="649"/>
                </a:lnTo>
                <a:lnTo>
                  <a:pt x="365" y="647"/>
                </a:lnTo>
                <a:lnTo>
                  <a:pt x="364" y="647"/>
                </a:lnTo>
                <a:lnTo>
                  <a:pt x="363" y="646"/>
                </a:lnTo>
                <a:lnTo>
                  <a:pt x="360" y="646"/>
                </a:lnTo>
                <a:lnTo>
                  <a:pt x="358" y="646"/>
                </a:lnTo>
                <a:lnTo>
                  <a:pt x="356" y="645"/>
                </a:lnTo>
                <a:lnTo>
                  <a:pt x="353" y="645"/>
                </a:lnTo>
                <a:lnTo>
                  <a:pt x="347" y="645"/>
                </a:lnTo>
                <a:lnTo>
                  <a:pt x="344" y="645"/>
                </a:lnTo>
                <a:lnTo>
                  <a:pt x="343" y="645"/>
                </a:lnTo>
                <a:lnTo>
                  <a:pt x="341" y="645"/>
                </a:lnTo>
                <a:lnTo>
                  <a:pt x="340" y="644"/>
                </a:lnTo>
                <a:lnTo>
                  <a:pt x="338" y="644"/>
                </a:lnTo>
                <a:lnTo>
                  <a:pt x="336" y="643"/>
                </a:lnTo>
                <a:lnTo>
                  <a:pt x="334" y="642"/>
                </a:lnTo>
                <a:lnTo>
                  <a:pt x="332" y="641"/>
                </a:lnTo>
                <a:lnTo>
                  <a:pt x="330" y="640"/>
                </a:lnTo>
                <a:lnTo>
                  <a:pt x="328" y="639"/>
                </a:lnTo>
                <a:lnTo>
                  <a:pt x="326" y="637"/>
                </a:lnTo>
                <a:lnTo>
                  <a:pt x="324" y="636"/>
                </a:lnTo>
                <a:lnTo>
                  <a:pt x="323" y="634"/>
                </a:lnTo>
                <a:lnTo>
                  <a:pt x="321" y="633"/>
                </a:lnTo>
                <a:lnTo>
                  <a:pt x="320" y="631"/>
                </a:lnTo>
                <a:lnTo>
                  <a:pt x="320" y="630"/>
                </a:lnTo>
                <a:lnTo>
                  <a:pt x="319" y="629"/>
                </a:lnTo>
                <a:lnTo>
                  <a:pt x="318" y="627"/>
                </a:lnTo>
                <a:lnTo>
                  <a:pt x="318" y="625"/>
                </a:lnTo>
                <a:lnTo>
                  <a:pt x="317" y="623"/>
                </a:lnTo>
                <a:lnTo>
                  <a:pt x="316" y="617"/>
                </a:lnTo>
                <a:lnTo>
                  <a:pt x="315" y="615"/>
                </a:lnTo>
                <a:lnTo>
                  <a:pt x="315" y="613"/>
                </a:lnTo>
                <a:lnTo>
                  <a:pt x="314" y="612"/>
                </a:lnTo>
                <a:lnTo>
                  <a:pt x="313" y="610"/>
                </a:lnTo>
                <a:lnTo>
                  <a:pt x="313" y="609"/>
                </a:lnTo>
                <a:lnTo>
                  <a:pt x="312" y="608"/>
                </a:lnTo>
                <a:lnTo>
                  <a:pt x="311" y="606"/>
                </a:lnTo>
                <a:lnTo>
                  <a:pt x="308" y="603"/>
                </a:lnTo>
                <a:lnTo>
                  <a:pt x="303" y="597"/>
                </a:lnTo>
                <a:lnTo>
                  <a:pt x="296" y="590"/>
                </a:lnTo>
                <a:lnTo>
                  <a:pt x="295" y="589"/>
                </a:lnTo>
                <a:lnTo>
                  <a:pt x="294" y="588"/>
                </a:lnTo>
                <a:lnTo>
                  <a:pt x="293" y="587"/>
                </a:lnTo>
                <a:lnTo>
                  <a:pt x="292" y="585"/>
                </a:lnTo>
                <a:lnTo>
                  <a:pt x="292" y="584"/>
                </a:lnTo>
                <a:lnTo>
                  <a:pt x="290" y="580"/>
                </a:lnTo>
                <a:lnTo>
                  <a:pt x="289" y="578"/>
                </a:lnTo>
                <a:lnTo>
                  <a:pt x="287" y="576"/>
                </a:lnTo>
                <a:lnTo>
                  <a:pt x="284" y="572"/>
                </a:lnTo>
                <a:lnTo>
                  <a:pt x="283" y="571"/>
                </a:lnTo>
                <a:lnTo>
                  <a:pt x="282" y="569"/>
                </a:lnTo>
                <a:lnTo>
                  <a:pt x="279" y="564"/>
                </a:lnTo>
                <a:lnTo>
                  <a:pt x="279" y="563"/>
                </a:lnTo>
                <a:lnTo>
                  <a:pt x="278" y="562"/>
                </a:lnTo>
                <a:lnTo>
                  <a:pt x="277" y="561"/>
                </a:lnTo>
                <a:lnTo>
                  <a:pt x="276" y="560"/>
                </a:lnTo>
                <a:lnTo>
                  <a:pt x="272" y="556"/>
                </a:lnTo>
                <a:lnTo>
                  <a:pt x="270" y="555"/>
                </a:lnTo>
                <a:lnTo>
                  <a:pt x="269" y="553"/>
                </a:lnTo>
                <a:lnTo>
                  <a:pt x="267" y="551"/>
                </a:lnTo>
                <a:lnTo>
                  <a:pt x="266" y="549"/>
                </a:lnTo>
                <a:lnTo>
                  <a:pt x="265" y="548"/>
                </a:lnTo>
                <a:lnTo>
                  <a:pt x="261" y="545"/>
                </a:lnTo>
                <a:lnTo>
                  <a:pt x="260" y="544"/>
                </a:lnTo>
                <a:lnTo>
                  <a:pt x="260" y="543"/>
                </a:lnTo>
                <a:lnTo>
                  <a:pt x="259" y="542"/>
                </a:lnTo>
                <a:lnTo>
                  <a:pt x="258" y="541"/>
                </a:lnTo>
                <a:lnTo>
                  <a:pt x="258" y="539"/>
                </a:lnTo>
                <a:lnTo>
                  <a:pt x="257" y="538"/>
                </a:lnTo>
                <a:lnTo>
                  <a:pt x="257" y="536"/>
                </a:lnTo>
                <a:lnTo>
                  <a:pt x="256" y="530"/>
                </a:lnTo>
                <a:lnTo>
                  <a:pt x="255" y="528"/>
                </a:lnTo>
                <a:lnTo>
                  <a:pt x="255" y="527"/>
                </a:lnTo>
                <a:lnTo>
                  <a:pt x="255" y="525"/>
                </a:lnTo>
                <a:lnTo>
                  <a:pt x="254" y="524"/>
                </a:lnTo>
                <a:lnTo>
                  <a:pt x="254" y="523"/>
                </a:lnTo>
                <a:lnTo>
                  <a:pt x="253" y="522"/>
                </a:lnTo>
                <a:lnTo>
                  <a:pt x="252" y="521"/>
                </a:lnTo>
                <a:lnTo>
                  <a:pt x="249" y="517"/>
                </a:lnTo>
                <a:lnTo>
                  <a:pt x="245" y="514"/>
                </a:lnTo>
                <a:lnTo>
                  <a:pt x="241" y="509"/>
                </a:lnTo>
                <a:lnTo>
                  <a:pt x="238" y="506"/>
                </a:lnTo>
                <a:lnTo>
                  <a:pt x="236" y="504"/>
                </a:lnTo>
                <a:lnTo>
                  <a:pt x="234" y="503"/>
                </a:lnTo>
                <a:lnTo>
                  <a:pt x="233" y="501"/>
                </a:lnTo>
                <a:lnTo>
                  <a:pt x="231" y="500"/>
                </a:lnTo>
                <a:lnTo>
                  <a:pt x="230" y="499"/>
                </a:lnTo>
                <a:lnTo>
                  <a:pt x="228" y="498"/>
                </a:lnTo>
                <a:lnTo>
                  <a:pt x="226" y="497"/>
                </a:lnTo>
                <a:lnTo>
                  <a:pt x="224" y="496"/>
                </a:lnTo>
                <a:lnTo>
                  <a:pt x="222" y="495"/>
                </a:lnTo>
                <a:lnTo>
                  <a:pt x="221" y="495"/>
                </a:lnTo>
                <a:lnTo>
                  <a:pt x="217" y="493"/>
                </a:lnTo>
                <a:lnTo>
                  <a:pt x="214" y="493"/>
                </a:lnTo>
                <a:lnTo>
                  <a:pt x="206" y="491"/>
                </a:lnTo>
                <a:lnTo>
                  <a:pt x="204" y="491"/>
                </a:lnTo>
                <a:lnTo>
                  <a:pt x="201" y="490"/>
                </a:lnTo>
                <a:lnTo>
                  <a:pt x="200" y="491"/>
                </a:lnTo>
                <a:lnTo>
                  <a:pt x="199" y="491"/>
                </a:lnTo>
                <a:lnTo>
                  <a:pt x="199" y="491"/>
                </a:lnTo>
                <a:lnTo>
                  <a:pt x="198" y="491"/>
                </a:lnTo>
                <a:lnTo>
                  <a:pt x="197" y="492"/>
                </a:lnTo>
                <a:lnTo>
                  <a:pt x="196" y="492"/>
                </a:lnTo>
                <a:lnTo>
                  <a:pt x="196" y="493"/>
                </a:lnTo>
                <a:lnTo>
                  <a:pt x="195" y="495"/>
                </a:lnTo>
                <a:lnTo>
                  <a:pt x="194" y="496"/>
                </a:lnTo>
                <a:lnTo>
                  <a:pt x="194" y="496"/>
                </a:lnTo>
                <a:lnTo>
                  <a:pt x="193" y="497"/>
                </a:lnTo>
                <a:lnTo>
                  <a:pt x="192" y="497"/>
                </a:lnTo>
                <a:lnTo>
                  <a:pt x="192" y="497"/>
                </a:lnTo>
                <a:lnTo>
                  <a:pt x="191" y="497"/>
                </a:lnTo>
                <a:lnTo>
                  <a:pt x="189" y="497"/>
                </a:lnTo>
                <a:lnTo>
                  <a:pt x="187" y="497"/>
                </a:lnTo>
                <a:lnTo>
                  <a:pt x="184" y="496"/>
                </a:lnTo>
                <a:lnTo>
                  <a:pt x="180" y="495"/>
                </a:lnTo>
                <a:lnTo>
                  <a:pt x="179" y="495"/>
                </a:lnTo>
                <a:lnTo>
                  <a:pt x="177" y="494"/>
                </a:lnTo>
                <a:lnTo>
                  <a:pt x="172" y="494"/>
                </a:lnTo>
                <a:lnTo>
                  <a:pt x="169" y="494"/>
                </a:lnTo>
                <a:lnTo>
                  <a:pt x="167" y="493"/>
                </a:lnTo>
                <a:lnTo>
                  <a:pt x="165" y="493"/>
                </a:lnTo>
                <a:lnTo>
                  <a:pt x="163" y="492"/>
                </a:lnTo>
                <a:lnTo>
                  <a:pt x="161" y="492"/>
                </a:lnTo>
                <a:lnTo>
                  <a:pt x="159" y="491"/>
                </a:lnTo>
                <a:lnTo>
                  <a:pt x="157" y="490"/>
                </a:lnTo>
                <a:lnTo>
                  <a:pt x="156" y="489"/>
                </a:lnTo>
                <a:lnTo>
                  <a:pt x="155" y="489"/>
                </a:lnTo>
                <a:lnTo>
                  <a:pt x="154" y="488"/>
                </a:lnTo>
                <a:lnTo>
                  <a:pt x="153" y="487"/>
                </a:lnTo>
                <a:lnTo>
                  <a:pt x="152" y="485"/>
                </a:lnTo>
                <a:lnTo>
                  <a:pt x="152" y="485"/>
                </a:lnTo>
                <a:lnTo>
                  <a:pt x="149" y="481"/>
                </a:lnTo>
                <a:lnTo>
                  <a:pt x="147" y="476"/>
                </a:lnTo>
                <a:lnTo>
                  <a:pt x="145" y="473"/>
                </a:lnTo>
                <a:lnTo>
                  <a:pt x="145" y="471"/>
                </a:lnTo>
                <a:lnTo>
                  <a:pt x="144" y="470"/>
                </a:lnTo>
                <a:lnTo>
                  <a:pt x="143" y="465"/>
                </a:lnTo>
                <a:lnTo>
                  <a:pt x="142" y="463"/>
                </a:lnTo>
                <a:lnTo>
                  <a:pt x="141" y="461"/>
                </a:lnTo>
                <a:lnTo>
                  <a:pt x="140" y="460"/>
                </a:lnTo>
                <a:lnTo>
                  <a:pt x="139" y="458"/>
                </a:lnTo>
                <a:lnTo>
                  <a:pt x="138" y="456"/>
                </a:lnTo>
                <a:lnTo>
                  <a:pt x="137" y="455"/>
                </a:lnTo>
                <a:lnTo>
                  <a:pt x="136" y="453"/>
                </a:lnTo>
                <a:lnTo>
                  <a:pt x="133" y="450"/>
                </a:lnTo>
                <a:lnTo>
                  <a:pt x="131" y="448"/>
                </a:lnTo>
                <a:lnTo>
                  <a:pt x="124" y="442"/>
                </a:lnTo>
                <a:lnTo>
                  <a:pt x="122" y="441"/>
                </a:lnTo>
                <a:lnTo>
                  <a:pt x="120" y="440"/>
                </a:lnTo>
                <a:lnTo>
                  <a:pt x="118" y="439"/>
                </a:lnTo>
                <a:lnTo>
                  <a:pt x="116" y="438"/>
                </a:lnTo>
                <a:lnTo>
                  <a:pt x="111" y="435"/>
                </a:lnTo>
                <a:lnTo>
                  <a:pt x="109" y="435"/>
                </a:lnTo>
                <a:lnTo>
                  <a:pt x="108" y="434"/>
                </a:lnTo>
                <a:lnTo>
                  <a:pt x="106" y="433"/>
                </a:lnTo>
                <a:lnTo>
                  <a:pt x="105" y="431"/>
                </a:lnTo>
                <a:lnTo>
                  <a:pt x="104" y="430"/>
                </a:lnTo>
                <a:lnTo>
                  <a:pt x="103" y="429"/>
                </a:lnTo>
                <a:lnTo>
                  <a:pt x="102" y="429"/>
                </a:lnTo>
                <a:lnTo>
                  <a:pt x="102" y="428"/>
                </a:lnTo>
                <a:lnTo>
                  <a:pt x="101" y="427"/>
                </a:lnTo>
                <a:lnTo>
                  <a:pt x="101" y="426"/>
                </a:lnTo>
                <a:lnTo>
                  <a:pt x="101" y="425"/>
                </a:lnTo>
                <a:lnTo>
                  <a:pt x="100" y="422"/>
                </a:lnTo>
                <a:lnTo>
                  <a:pt x="99" y="418"/>
                </a:lnTo>
                <a:lnTo>
                  <a:pt x="98" y="415"/>
                </a:lnTo>
                <a:lnTo>
                  <a:pt x="97" y="411"/>
                </a:lnTo>
                <a:lnTo>
                  <a:pt x="95" y="406"/>
                </a:lnTo>
                <a:lnTo>
                  <a:pt x="94" y="405"/>
                </a:lnTo>
                <a:lnTo>
                  <a:pt x="94" y="403"/>
                </a:lnTo>
                <a:lnTo>
                  <a:pt x="94" y="402"/>
                </a:lnTo>
                <a:lnTo>
                  <a:pt x="94" y="400"/>
                </a:lnTo>
                <a:lnTo>
                  <a:pt x="94" y="399"/>
                </a:lnTo>
                <a:lnTo>
                  <a:pt x="95" y="396"/>
                </a:lnTo>
                <a:lnTo>
                  <a:pt x="95" y="393"/>
                </a:lnTo>
                <a:lnTo>
                  <a:pt x="95" y="391"/>
                </a:lnTo>
                <a:lnTo>
                  <a:pt x="95" y="387"/>
                </a:lnTo>
                <a:lnTo>
                  <a:pt x="95" y="382"/>
                </a:lnTo>
                <a:lnTo>
                  <a:pt x="95" y="380"/>
                </a:lnTo>
                <a:lnTo>
                  <a:pt x="95" y="378"/>
                </a:lnTo>
                <a:lnTo>
                  <a:pt x="95" y="376"/>
                </a:lnTo>
                <a:lnTo>
                  <a:pt x="94" y="374"/>
                </a:lnTo>
                <a:lnTo>
                  <a:pt x="94" y="373"/>
                </a:lnTo>
                <a:lnTo>
                  <a:pt x="93" y="372"/>
                </a:lnTo>
                <a:lnTo>
                  <a:pt x="92" y="371"/>
                </a:lnTo>
                <a:lnTo>
                  <a:pt x="91" y="370"/>
                </a:lnTo>
                <a:lnTo>
                  <a:pt x="90" y="369"/>
                </a:lnTo>
                <a:lnTo>
                  <a:pt x="87" y="368"/>
                </a:lnTo>
                <a:lnTo>
                  <a:pt x="85" y="367"/>
                </a:lnTo>
                <a:lnTo>
                  <a:pt x="82" y="366"/>
                </a:lnTo>
                <a:lnTo>
                  <a:pt x="81" y="365"/>
                </a:lnTo>
                <a:lnTo>
                  <a:pt x="80" y="365"/>
                </a:lnTo>
                <a:lnTo>
                  <a:pt x="78" y="364"/>
                </a:lnTo>
                <a:lnTo>
                  <a:pt x="77" y="363"/>
                </a:lnTo>
                <a:lnTo>
                  <a:pt x="77" y="362"/>
                </a:lnTo>
                <a:lnTo>
                  <a:pt x="76" y="361"/>
                </a:lnTo>
                <a:lnTo>
                  <a:pt x="75" y="359"/>
                </a:lnTo>
                <a:lnTo>
                  <a:pt x="73" y="356"/>
                </a:lnTo>
                <a:lnTo>
                  <a:pt x="72" y="354"/>
                </a:lnTo>
                <a:lnTo>
                  <a:pt x="71" y="352"/>
                </a:lnTo>
                <a:lnTo>
                  <a:pt x="70" y="350"/>
                </a:lnTo>
                <a:lnTo>
                  <a:pt x="69" y="348"/>
                </a:lnTo>
                <a:lnTo>
                  <a:pt x="69" y="346"/>
                </a:lnTo>
                <a:lnTo>
                  <a:pt x="68" y="344"/>
                </a:lnTo>
                <a:lnTo>
                  <a:pt x="68" y="342"/>
                </a:lnTo>
                <a:lnTo>
                  <a:pt x="67" y="340"/>
                </a:lnTo>
                <a:lnTo>
                  <a:pt x="67" y="332"/>
                </a:lnTo>
                <a:lnTo>
                  <a:pt x="66" y="330"/>
                </a:lnTo>
                <a:lnTo>
                  <a:pt x="66" y="328"/>
                </a:lnTo>
                <a:lnTo>
                  <a:pt x="65" y="326"/>
                </a:lnTo>
                <a:lnTo>
                  <a:pt x="63" y="319"/>
                </a:lnTo>
                <a:lnTo>
                  <a:pt x="63" y="317"/>
                </a:lnTo>
                <a:lnTo>
                  <a:pt x="62" y="315"/>
                </a:lnTo>
                <a:lnTo>
                  <a:pt x="61" y="313"/>
                </a:lnTo>
                <a:lnTo>
                  <a:pt x="60" y="312"/>
                </a:lnTo>
                <a:lnTo>
                  <a:pt x="59" y="310"/>
                </a:lnTo>
                <a:lnTo>
                  <a:pt x="58" y="310"/>
                </a:lnTo>
                <a:lnTo>
                  <a:pt x="57" y="309"/>
                </a:lnTo>
                <a:lnTo>
                  <a:pt x="57" y="308"/>
                </a:lnTo>
                <a:lnTo>
                  <a:pt x="53" y="307"/>
                </a:lnTo>
                <a:lnTo>
                  <a:pt x="53" y="306"/>
                </a:lnTo>
                <a:lnTo>
                  <a:pt x="52" y="306"/>
                </a:lnTo>
                <a:lnTo>
                  <a:pt x="51" y="305"/>
                </a:lnTo>
                <a:lnTo>
                  <a:pt x="51" y="304"/>
                </a:lnTo>
                <a:lnTo>
                  <a:pt x="49" y="302"/>
                </a:lnTo>
                <a:lnTo>
                  <a:pt x="48" y="301"/>
                </a:lnTo>
                <a:lnTo>
                  <a:pt x="48" y="300"/>
                </a:lnTo>
                <a:lnTo>
                  <a:pt x="48" y="298"/>
                </a:lnTo>
                <a:lnTo>
                  <a:pt x="48" y="295"/>
                </a:lnTo>
                <a:lnTo>
                  <a:pt x="47" y="294"/>
                </a:lnTo>
                <a:lnTo>
                  <a:pt x="47" y="292"/>
                </a:lnTo>
                <a:lnTo>
                  <a:pt x="47" y="291"/>
                </a:lnTo>
                <a:lnTo>
                  <a:pt x="47" y="290"/>
                </a:lnTo>
                <a:lnTo>
                  <a:pt x="47" y="288"/>
                </a:lnTo>
                <a:lnTo>
                  <a:pt x="48" y="285"/>
                </a:lnTo>
                <a:lnTo>
                  <a:pt x="48" y="282"/>
                </a:lnTo>
                <a:lnTo>
                  <a:pt x="49" y="278"/>
                </a:lnTo>
                <a:lnTo>
                  <a:pt x="49" y="277"/>
                </a:lnTo>
                <a:lnTo>
                  <a:pt x="49" y="276"/>
                </a:lnTo>
                <a:lnTo>
                  <a:pt x="49" y="274"/>
                </a:lnTo>
                <a:lnTo>
                  <a:pt x="49" y="272"/>
                </a:lnTo>
                <a:lnTo>
                  <a:pt x="48" y="271"/>
                </a:lnTo>
                <a:lnTo>
                  <a:pt x="47" y="269"/>
                </a:lnTo>
                <a:lnTo>
                  <a:pt x="47" y="268"/>
                </a:lnTo>
                <a:lnTo>
                  <a:pt x="46" y="267"/>
                </a:lnTo>
                <a:lnTo>
                  <a:pt x="45" y="266"/>
                </a:lnTo>
                <a:lnTo>
                  <a:pt x="44" y="265"/>
                </a:lnTo>
                <a:lnTo>
                  <a:pt x="43" y="265"/>
                </a:lnTo>
                <a:lnTo>
                  <a:pt x="42" y="264"/>
                </a:lnTo>
                <a:lnTo>
                  <a:pt x="37" y="262"/>
                </a:lnTo>
                <a:lnTo>
                  <a:pt x="35" y="261"/>
                </a:lnTo>
                <a:lnTo>
                  <a:pt x="34" y="261"/>
                </a:lnTo>
                <a:lnTo>
                  <a:pt x="30" y="258"/>
                </a:lnTo>
                <a:lnTo>
                  <a:pt x="23" y="254"/>
                </a:lnTo>
                <a:lnTo>
                  <a:pt x="20" y="252"/>
                </a:lnTo>
                <a:lnTo>
                  <a:pt x="19" y="252"/>
                </a:lnTo>
                <a:lnTo>
                  <a:pt x="17" y="251"/>
                </a:lnTo>
                <a:lnTo>
                  <a:pt x="16" y="250"/>
                </a:lnTo>
                <a:lnTo>
                  <a:pt x="15" y="249"/>
                </a:lnTo>
                <a:lnTo>
                  <a:pt x="14" y="248"/>
                </a:lnTo>
                <a:lnTo>
                  <a:pt x="13" y="247"/>
                </a:lnTo>
                <a:lnTo>
                  <a:pt x="12" y="245"/>
                </a:lnTo>
                <a:lnTo>
                  <a:pt x="11" y="244"/>
                </a:lnTo>
                <a:lnTo>
                  <a:pt x="9" y="241"/>
                </a:lnTo>
                <a:lnTo>
                  <a:pt x="6" y="236"/>
                </a:lnTo>
                <a:lnTo>
                  <a:pt x="3" y="231"/>
                </a:lnTo>
                <a:lnTo>
                  <a:pt x="2" y="229"/>
                </a:lnTo>
                <a:lnTo>
                  <a:pt x="1" y="227"/>
                </a:lnTo>
                <a:lnTo>
                  <a:pt x="1" y="225"/>
                </a:lnTo>
                <a:lnTo>
                  <a:pt x="0" y="223"/>
                </a:lnTo>
                <a:lnTo>
                  <a:pt x="0" y="221"/>
                </a:lnTo>
                <a:lnTo>
                  <a:pt x="0" y="219"/>
                </a:lnTo>
                <a:lnTo>
                  <a:pt x="0" y="218"/>
                </a:lnTo>
                <a:lnTo>
                  <a:pt x="1" y="217"/>
                </a:lnTo>
                <a:lnTo>
                  <a:pt x="1" y="215"/>
                </a:lnTo>
                <a:lnTo>
                  <a:pt x="2" y="214"/>
                </a:lnTo>
                <a:lnTo>
                  <a:pt x="3" y="213"/>
                </a:lnTo>
                <a:lnTo>
                  <a:pt x="4" y="212"/>
                </a:lnTo>
                <a:lnTo>
                  <a:pt x="4" y="211"/>
                </a:lnTo>
                <a:lnTo>
                  <a:pt x="6" y="210"/>
                </a:lnTo>
                <a:lnTo>
                  <a:pt x="8" y="208"/>
                </a:lnTo>
                <a:lnTo>
                  <a:pt x="11" y="206"/>
                </a:lnTo>
                <a:lnTo>
                  <a:pt x="19" y="202"/>
                </a:lnTo>
                <a:lnTo>
                  <a:pt x="20" y="201"/>
                </a:lnTo>
                <a:lnTo>
                  <a:pt x="22" y="200"/>
                </a:lnTo>
                <a:lnTo>
                  <a:pt x="23" y="199"/>
                </a:lnTo>
                <a:lnTo>
                  <a:pt x="24" y="198"/>
                </a:lnTo>
                <a:lnTo>
                  <a:pt x="25" y="197"/>
                </a:lnTo>
                <a:lnTo>
                  <a:pt x="26" y="196"/>
                </a:lnTo>
                <a:lnTo>
                  <a:pt x="26" y="195"/>
                </a:lnTo>
                <a:lnTo>
                  <a:pt x="27" y="194"/>
                </a:lnTo>
                <a:lnTo>
                  <a:pt x="27" y="192"/>
                </a:lnTo>
                <a:lnTo>
                  <a:pt x="28" y="188"/>
                </a:lnTo>
                <a:lnTo>
                  <a:pt x="28" y="183"/>
                </a:lnTo>
                <a:lnTo>
                  <a:pt x="29" y="180"/>
                </a:lnTo>
                <a:lnTo>
                  <a:pt x="32" y="171"/>
                </a:lnTo>
                <a:lnTo>
                  <a:pt x="32" y="169"/>
                </a:lnTo>
                <a:lnTo>
                  <a:pt x="33" y="168"/>
                </a:lnTo>
                <a:lnTo>
                  <a:pt x="34" y="166"/>
                </a:lnTo>
                <a:lnTo>
                  <a:pt x="35" y="165"/>
                </a:lnTo>
                <a:lnTo>
                  <a:pt x="36" y="164"/>
                </a:lnTo>
                <a:lnTo>
                  <a:pt x="38" y="162"/>
                </a:lnTo>
                <a:lnTo>
                  <a:pt x="39" y="161"/>
                </a:lnTo>
                <a:lnTo>
                  <a:pt x="40" y="160"/>
                </a:lnTo>
                <a:lnTo>
                  <a:pt x="41" y="158"/>
                </a:lnTo>
                <a:lnTo>
                  <a:pt x="43" y="154"/>
                </a:lnTo>
                <a:lnTo>
                  <a:pt x="44" y="153"/>
                </a:lnTo>
                <a:lnTo>
                  <a:pt x="46" y="149"/>
                </a:lnTo>
                <a:lnTo>
                  <a:pt x="47" y="147"/>
                </a:lnTo>
                <a:lnTo>
                  <a:pt x="48" y="145"/>
                </a:lnTo>
                <a:lnTo>
                  <a:pt x="52" y="139"/>
                </a:lnTo>
                <a:lnTo>
                  <a:pt x="54" y="135"/>
                </a:lnTo>
                <a:lnTo>
                  <a:pt x="55" y="134"/>
                </a:lnTo>
                <a:lnTo>
                  <a:pt x="57" y="131"/>
                </a:lnTo>
                <a:lnTo>
                  <a:pt x="58" y="129"/>
                </a:lnTo>
                <a:lnTo>
                  <a:pt x="62" y="124"/>
                </a:lnTo>
                <a:lnTo>
                  <a:pt x="63" y="123"/>
                </a:lnTo>
                <a:lnTo>
                  <a:pt x="64" y="121"/>
                </a:lnTo>
                <a:lnTo>
                  <a:pt x="64" y="121"/>
                </a:lnTo>
                <a:lnTo>
                  <a:pt x="67" y="121"/>
                </a:lnTo>
                <a:lnTo>
                  <a:pt x="73" y="123"/>
                </a:lnTo>
                <a:lnTo>
                  <a:pt x="79" y="125"/>
                </a:lnTo>
                <a:lnTo>
                  <a:pt x="81" y="125"/>
                </a:lnTo>
                <a:lnTo>
                  <a:pt x="82" y="125"/>
                </a:lnTo>
                <a:lnTo>
                  <a:pt x="83" y="125"/>
                </a:lnTo>
                <a:lnTo>
                  <a:pt x="84" y="125"/>
                </a:lnTo>
                <a:lnTo>
                  <a:pt x="85" y="125"/>
                </a:lnTo>
                <a:lnTo>
                  <a:pt x="86" y="124"/>
                </a:lnTo>
                <a:lnTo>
                  <a:pt x="88" y="124"/>
                </a:lnTo>
                <a:lnTo>
                  <a:pt x="89" y="123"/>
                </a:lnTo>
                <a:lnTo>
                  <a:pt x="91" y="121"/>
                </a:lnTo>
                <a:lnTo>
                  <a:pt x="92" y="120"/>
                </a:lnTo>
                <a:lnTo>
                  <a:pt x="94" y="119"/>
                </a:lnTo>
                <a:lnTo>
                  <a:pt x="96" y="118"/>
                </a:lnTo>
                <a:lnTo>
                  <a:pt x="98" y="118"/>
                </a:lnTo>
                <a:lnTo>
                  <a:pt x="99" y="117"/>
                </a:lnTo>
                <a:lnTo>
                  <a:pt x="101" y="117"/>
                </a:lnTo>
                <a:lnTo>
                  <a:pt x="103" y="117"/>
                </a:lnTo>
                <a:lnTo>
                  <a:pt x="104" y="117"/>
                </a:lnTo>
                <a:lnTo>
                  <a:pt x="105" y="118"/>
                </a:lnTo>
                <a:lnTo>
                  <a:pt x="107" y="118"/>
                </a:lnTo>
                <a:lnTo>
                  <a:pt x="108" y="119"/>
                </a:lnTo>
                <a:lnTo>
                  <a:pt x="110" y="120"/>
                </a:lnTo>
                <a:lnTo>
                  <a:pt x="111" y="121"/>
                </a:lnTo>
                <a:lnTo>
                  <a:pt x="112" y="122"/>
                </a:lnTo>
                <a:lnTo>
                  <a:pt x="113" y="123"/>
                </a:lnTo>
                <a:lnTo>
                  <a:pt x="115" y="126"/>
                </a:lnTo>
                <a:lnTo>
                  <a:pt x="116" y="127"/>
                </a:lnTo>
                <a:lnTo>
                  <a:pt x="116" y="127"/>
                </a:lnTo>
                <a:lnTo>
                  <a:pt x="117" y="127"/>
                </a:lnTo>
                <a:lnTo>
                  <a:pt x="117" y="127"/>
                </a:lnTo>
                <a:lnTo>
                  <a:pt x="118" y="127"/>
                </a:lnTo>
                <a:lnTo>
                  <a:pt x="118" y="127"/>
                </a:lnTo>
                <a:lnTo>
                  <a:pt x="118" y="127"/>
                </a:lnTo>
                <a:lnTo>
                  <a:pt x="119" y="127"/>
                </a:lnTo>
                <a:lnTo>
                  <a:pt x="119" y="127"/>
                </a:lnTo>
                <a:lnTo>
                  <a:pt x="119" y="126"/>
                </a:lnTo>
                <a:lnTo>
                  <a:pt x="120" y="124"/>
                </a:lnTo>
                <a:lnTo>
                  <a:pt x="120" y="123"/>
                </a:lnTo>
                <a:lnTo>
                  <a:pt x="121" y="122"/>
                </a:lnTo>
                <a:lnTo>
                  <a:pt x="122" y="121"/>
                </a:lnTo>
                <a:lnTo>
                  <a:pt x="123" y="121"/>
                </a:lnTo>
                <a:lnTo>
                  <a:pt x="124" y="120"/>
                </a:lnTo>
                <a:lnTo>
                  <a:pt x="125" y="119"/>
                </a:lnTo>
                <a:lnTo>
                  <a:pt x="128" y="117"/>
                </a:lnTo>
                <a:lnTo>
                  <a:pt x="129" y="117"/>
                </a:lnTo>
                <a:lnTo>
                  <a:pt x="130" y="116"/>
                </a:lnTo>
                <a:lnTo>
                  <a:pt x="131" y="115"/>
                </a:lnTo>
                <a:lnTo>
                  <a:pt x="132" y="113"/>
                </a:lnTo>
                <a:lnTo>
                  <a:pt x="133" y="113"/>
                </a:lnTo>
                <a:lnTo>
                  <a:pt x="133" y="112"/>
                </a:lnTo>
                <a:lnTo>
                  <a:pt x="134" y="112"/>
                </a:lnTo>
                <a:lnTo>
                  <a:pt x="136" y="111"/>
                </a:lnTo>
                <a:lnTo>
                  <a:pt x="139" y="110"/>
                </a:lnTo>
                <a:lnTo>
                  <a:pt x="141" y="110"/>
                </a:lnTo>
                <a:lnTo>
                  <a:pt x="142" y="109"/>
                </a:lnTo>
                <a:lnTo>
                  <a:pt x="146" y="108"/>
                </a:lnTo>
                <a:lnTo>
                  <a:pt x="147" y="107"/>
                </a:lnTo>
                <a:lnTo>
                  <a:pt x="149" y="107"/>
                </a:lnTo>
                <a:lnTo>
                  <a:pt x="154" y="106"/>
                </a:lnTo>
                <a:lnTo>
                  <a:pt x="155" y="106"/>
                </a:lnTo>
                <a:lnTo>
                  <a:pt x="158" y="106"/>
                </a:lnTo>
                <a:lnTo>
                  <a:pt x="159" y="106"/>
                </a:lnTo>
                <a:lnTo>
                  <a:pt x="161" y="105"/>
                </a:lnTo>
                <a:lnTo>
                  <a:pt x="165" y="104"/>
                </a:lnTo>
                <a:lnTo>
                  <a:pt x="166" y="103"/>
                </a:lnTo>
                <a:lnTo>
                  <a:pt x="167" y="103"/>
                </a:lnTo>
                <a:lnTo>
                  <a:pt x="168" y="103"/>
                </a:lnTo>
                <a:lnTo>
                  <a:pt x="170" y="103"/>
                </a:lnTo>
                <a:lnTo>
                  <a:pt x="171" y="103"/>
                </a:lnTo>
                <a:lnTo>
                  <a:pt x="173" y="103"/>
                </a:lnTo>
                <a:lnTo>
                  <a:pt x="174" y="104"/>
                </a:lnTo>
                <a:lnTo>
                  <a:pt x="176" y="104"/>
                </a:lnTo>
                <a:lnTo>
                  <a:pt x="178" y="105"/>
                </a:lnTo>
                <a:lnTo>
                  <a:pt x="180" y="106"/>
                </a:lnTo>
                <a:lnTo>
                  <a:pt x="186" y="107"/>
                </a:lnTo>
                <a:lnTo>
                  <a:pt x="188" y="108"/>
                </a:lnTo>
                <a:lnTo>
                  <a:pt x="192" y="110"/>
                </a:lnTo>
                <a:lnTo>
                  <a:pt x="193" y="110"/>
                </a:lnTo>
                <a:lnTo>
                  <a:pt x="195" y="110"/>
                </a:lnTo>
                <a:lnTo>
                  <a:pt x="196" y="110"/>
                </a:lnTo>
                <a:lnTo>
                  <a:pt x="197" y="110"/>
                </a:lnTo>
                <a:lnTo>
                  <a:pt x="200" y="110"/>
                </a:lnTo>
                <a:lnTo>
                  <a:pt x="201" y="110"/>
                </a:lnTo>
                <a:lnTo>
                  <a:pt x="203" y="110"/>
                </a:lnTo>
                <a:lnTo>
                  <a:pt x="206" y="110"/>
                </a:lnTo>
                <a:lnTo>
                  <a:pt x="208" y="110"/>
                </a:lnTo>
                <a:lnTo>
                  <a:pt x="209" y="109"/>
                </a:lnTo>
                <a:lnTo>
                  <a:pt x="210" y="109"/>
                </a:lnTo>
                <a:lnTo>
                  <a:pt x="212" y="110"/>
                </a:lnTo>
                <a:lnTo>
                  <a:pt x="213" y="110"/>
                </a:lnTo>
                <a:lnTo>
                  <a:pt x="215" y="110"/>
                </a:lnTo>
                <a:lnTo>
                  <a:pt x="219" y="112"/>
                </a:lnTo>
                <a:lnTo>
                  <a:pt x="220" y="112"/>
                </a:lnTo>
                <a:lnTo>
                  <a:pt x="221" y="112"/>
                </a:lnTo>
                <a:lnTo>
                  <a:pt x="222" y="113"/>
                </a:lnTo>
                <a:lnTo>
                  <a:pt x="223" y="112"/>
                </a:lnTo>
                <a:lnTo>
                  <a:pt x="225" y="112"/>
                </a:lnTo>
                <a:lnTo>
                  <a:pt x="226" y="112"/>
                </a:lnTo>
                <a:lnTo>
                  <a:pt x="228" y="111"/>
                </a:lnTo>
                <a:lnTo>
                  <a:pt x="230" y="110"/>
                </a:lnTo>
                <a:lnTo>
                  <a:pt x="231" y="109"/>
                </a:lnTo>
                <a:lnTo>
                  <a:pt x="233" y="108"/>
                </a:lnTo>
                <a:lnTo>
                  <a:pt x="235" y="106"/>
                </a:lnTo>
                <a:lnTo>
                  <a:pt x="236" y="104"/>
                </a:lnTo>
                <a:lnTo>
                  <a:pt x="238" y="103"/>
                </a:lnTo>
                <a:lnTo>
                  <a:pt x="238" y="101"/>
                </a:lnTo>
                <a:lnTo>
                  <a:pt x="239" y="101"/>
                </a:lnTo>
                <a:lnTo>
                  <a:pt x="239" y="100"/>
                </a:lnTo>
                <a:lnTo>
                  <a:pt x="241" y="93"/>
                </a:lnTo>
                <a:lnTo>
                  <a:pt x="241" y="92"/>
                </a:lnTo>
                <a:lnTo>
                  <a:pt x="241" y="91"/>
                </a:lnTo>
                <a:lnTo>
                  <a:pt x="241" y="86"/>
                </a:lnTo>
                <a:lnTo>
                  <a:pt x="241" y="85"/>
                </a:lnTo>
                <a:lnTo>
                  <a:pt x="241" y="85"/>
                </a:lnTo>
                <a:lnTo>
                  <a:pt x="241" y="84"/>
                </a:lnTo>
                <a:lnTo>
                  <a:pt x="242" y="83"/>
                </a:lnTo>
                <a:lnTo>
                  <a:pt x="242" y="82"/>
                </a:lnTo>
                <a:lnTo>
                  <a:pt x="243" y="82"/>
                </a:lnTo>
                <a:lnTo>
                  <a:pt x="244" y="81"/>
                </a:lnTo>
                <a:lnTo>
                  <a:pt x="245" y="80"/>
                </a:lnTo>
                <a:lnTo>
                  <a:pt x="246" y="80"/>
                </a:lnTo>
                <a:lnTo>
                  <a:pt x="249" y="78"/>
                </a:lnTo>
                <a:lnTo>
                  <a:pt x="254" y="76"/>
                </a:lnTo>
                <a:lnTo>
                  <a:pt x="255" y="76"/>
                </a:lnTo>
                <a:lnTo>
                  <a:pt x="257" y="74"/>
                </a:lnTo>
                <a:lnTo>
                  <a:pt x="258" y="73"/>
                </a:lnTo>
                <a:lnTo>
                  <a:pt x="260" y="72"/>
                </a:lnTo>
                <a:lnTo>
                  <a:pt x="263" y="71"/>
                </a:lnTo>
                <a:lnTo>
                  <a:pt x="264" y="70"/>
                </a:lnTo>
                <a:lnTo>
                  <a:pt x="271" y="66"/>
                </a:lnTo>
                <a:lnTo>
                  <a:pt x="274" y="64"/>
                </a:lnTo>
                <a:lnTo>
                  <a:pt x="276" y="62"/>
                </a:lnTo>
                <a:lnTo>
                  <a:pt x="279" y="60"/>
                </a:lnTo>
                <a:lnTo>
                  <a:pt x="282" y="58"/>
                </a:lnTo>
                <a:lnTo>
                  <a:pt x="283" y="58"/>
                </a:lnTo>
                <a:lnTo>
                  <a:pt x="285" y="56"/>
                </a:lnTo>
                <a:lnTo>
                  <a:pt x="288" y="54"/>
                </a:lnTo>
                <a:lnTo>
                  <a:pt x="291" y="51"/>
                </a:lnTo>
                <a:lnTo>
                  <a:pt x="293" y="49"/>
                </a:lnTo>
                <a:lnTo>
                  <a:pt x="293" y="48"/>
                </a:lnTo>
                <a:lnTo>
                  <a:pt x="294" y="48"/>
                </a:lnTo>
                <a:lnTo>
                  <a:pt x="295" y="47"/>
                </a:lnTo>
                <a:lnTo>
                  <a:pt x="296" y="47"/>
                </a:lnTo>
                <a:lnTo>
                  <a:pt x="297" y="46"/>
                </a:lnTo>
                <a:lnTo>
                  <a:pt x="298" y="46"/>
                </a:lnTo>
                <a:lnTo>
                  <a:pt x="298" y="46"/>
                </a:lnTo>
                <a:lnTo>
                  <a:pt x="299" y="46"/>
                </a:lnTo>
                <a:lnTo>
                  <a:pt x="303" y="47"/>
                </a:lnTo>
                <a:lnTo>
                  <a:pt x="306" y="48"/>
                </a:lnTo>
                <a:lnTo>
                  <a:pt x="308" y="48"/>
                </a:lnTo>
                <a:lnTo>
                  <a:pt x="312" y="49"/>
                </a:lnTo>
                <a:lnTo>
                  <a:pt x="317" y="49"/>
                </a:lnTo>
                <a:lnTo>
                  <a:pt x="318" y="49"/>
                </a:lnTo>
                <a:lnTo>
                  <a:pt x="320" y="50"/>
                </a:lnTo>
                <a:lnTo>
                  <a:pt x="323" y="51"/>
                </a:lnTo>
                <a:lnTo>
                  <a:pt x="324" y="51"/>
                </a:lnTo>
                <a:lnTo>
                  <a:pt x="325" y="51"/>
                </a:lnTo>
                <a:lnTo>
                  <a:pt x="326" y="52"/>
                </a:lnTo>
                <a:lnTo>
                  <a:pt x="328" y="54"/>
                </a:lnTo>
                <a:lnTo>
                  <a:pt x="330" y="55"/>
                </a:lnTo>
                <a:lnTo>
                  <a:pt x="333" y="57"/>
                </a:lnTo>
                <a:lnTo>
                  <a:pt x="333" y="58"/>
                </a:lnTo>
                <a:lnTo>
                  <a:pt x="335" y="59"/>
                </a:lnTo>
                <a:lnTo>
                  <a:pt x="339" y="62"/>
                </a:lnTo>
                <a:lnTo>
                  <a:pt x="341" y="63"/>
                </a:lnTo>
                <a:lnTo>
                  <a:pt x="343" y="64"/>
                </a:lnTo>
                <a:lnTo>
                  <a:pt x="344" y="65"/>
                </a:lnTo>
                <a:lnTo>
                  <a:pt x="345" y="65"/>
                </a:lnTo>
                <a:lnTo>
                  <a:pt x="346" y="66"/>
                </a:lnTo>
                <a:lnTo>
                  <a:pt x="347" y="66"/>
                </a:lnTo>
                <a:lnTo>
                  <a:pt x="348" y="66"/>
                </a:lnTo>
                <a:lnTo>
                  <a:pt x="349" y="66"/>
                </a:lnTo>
                <a:lnTo>
                  <a:pt x="350" y="66"/>
                </a:lnTo>
                <a:lnTo>
                  <a:pt x="351" y="66"/>
                </a:lnTo>
                <a:lnTo>
                  <a:pt x="351" y="65"/>
                </a:lnTo>
                <a:lnTo>
                  <a:pt x="352" y="65"/>
                </a:lnTo>
                <a:lnTo>
                  <a:pt x="353" y="64"/>
                </a:lnTo>
                <a:lnTo>
                  <a:pt x="353" y="63"/>
                </a:lnTo>
                <a:lnTo>
                  <a:pt x="354" y="62"/>
                </a:lnTo>
                <a:lnTo>
                  <a:pt x="354" y="60"/>
                </a:lnTo>
                <a:lnTo>
                  <a:pt x="356" y="52"/>
                </a:lnTo>
                <a:lnTo>
                  <a:pt x="357" y="50"/>
                </a:lnTo>
                <a:lnTo>
                  <a:pt x="357" y="49"/>
                </a:lnTo>
                <a:lnTo>
                  <a:pt x="357" y="47"/>
                </a:lnTo>
                <a:lnTo>
                  <a:pt x="357" y="44"/>
                </a:lnTo>
                <a:lnTo>
                  <a:pt x="357" y="43"/>
                </a:lnTo>
                <a:lnTo>
                  <a:pt x="356" y="41"/>
                </a:lnTo>
                <a:lnTo>
                  <a:pt x="356" y="40"/>
                </a:lnTo>
                <a:lnTo>
                  <a:pt x="357" y="39"/>
                </a:lnTo>
                <a:lnTo>
                  <a:pt x="357" y="38"/>
                </a:lnTo>
                <a:lnTo>
                  <a:pt x="357" y="37"/>
                </a:lnTo>
                <a:lnTo>
                  <a:pt x="358" y="37"/>
                </a:lnTo>
                <a:lnTo>
                  <a:pt x="358" y="36"/>
                </a:lnTo>
                <a:lnTo>
                  <a:pt x="359" y="36"/>
                </a:lnTo>
                <a:lnTo>
                  <a:pt x="361" y="35"/>
                </a:lnTo>
                <a:lnTo>
                  <a:pt x="363" y="35"/>
                </a:lnTo>
                <a:lnTo>
                  <a:pt x="364" y="35"/>
                </a:lnTo>
                <a:lnTo>
                  <a:pt x="366" y="34"/>
                </a:lnTo>
                <a:lnTo>
                  <a:pt x="371" y="32"/>
                </a:lnTo>
                <a:lnTo>
                  <a:pt x="372" y="31"/>
                </a:lnTo>
                <a:lnTo>
                  <a:pt x="373" y="31"/>
                </a:lnTo>
                <a:lnTo>
                  <a:pt x="375" y="29"/>
                </a:lnTo>
                <a:lnTo>
                  <a:pt x="377" y="28"/>
                </a:lnTo>
                <a:lnTo>
                  <a:pt x="378" y="28"/>
                </a:lnTo>
                <a:lnTo>
                  <a:pt x="379" y="27"/>
                </a:lnTo>
                <a:lnTo>
                  <a:pt x="379" y="26"/>
                </a:lnTo>
                <a:lnTo>
                  <a:pt x="380" y="25"/>
                </a:lnTo>
                <a:lnTo>
                  <a:pt x="380" y="25"/>
                </a:lnTo>
                <a:lnTo>
                  <a:pt x="381" y="24"/>
                </a:lnTo>
                <a:lnTo>
                  <a:pt x="381" y="22"/>
                </a:lnTo>
                <a:lnTo>
                  <a:pt x="381" y="22"/>
                </a:lnTo>
                <a:lnTo>
                  <a:pt x="381" y="21"/>
                </a:lnTo>
                <a:lnTo>
                  <a:pt x="381" y="20"/>
                </a:lnTo>
                <a:lnTo>
                  <a:pt x="380" y="20"/>
                </a:lnTo>
                <a:lnTo>
                  <a:pt x="380" y="19"/>
                </a:lnTo>
                <a:lnTo>
                  <a:pt x="378" y="17"/>
                </a:lnTo>
                <a:lnTo>
                  <a:pt x="378" y="16"/>
                </a:lnTo>
                <a:lnTo>
                  <a:pt x="378" y="16"/>
                </a:lnTo>
                <a:lnTo>
                  <a:pt x="378" y="15"/>
                </a:lnTo>
                <a:lnTo>
                  <a:pt x="378" y="14"/>
                </a:lnTo>
                <a:lnTo>
                  <a:pt x="378" y="13"/>
                </a:lnTo>
                <a:lnTo>
                  <a:pt x="378" y="12"/>
                </a:lnTo>
                <a:lnTo>
                  <a:pt x="378" y="10"/>
                </a:lnTo>
                <a:lnTo>
                  <a:pt x="379" y="8"/>
                </a:lnTo>
                <a:lnTo>
                  <a:pt x="380" y="6"/>
                </a:lnTo>
                <a:lnTo>
                  <a:pt x="381" y="5"/>
                </a:lnTo>
                <a:lnTo>
                  <a:pt x="381" y="4"/>
                </a:lnTo>
                <a:lnTo>
                  <a:pt x="382" y="4"/>
                </a:lnTo>
                <a:lnTo>
                  <a:pt x="383" y="3"/>
                </a:lnTo>
                <a:lnTo>
                  <a:pt x="384" y="3"/>
                </a:lnTo>
                <a:lnTo>
                  <a:pt x="385" y="3"/>
                </a:lnTo>
                <a:lnTo>
                  <a:pt x="386" y="2"/>
                </a:lnTo>
                <a:lnTo>
                  <a:pt x="386" y="2"/>
                </a:lnTo>
                <a:lnTo>
                  <a:pt x="387" y="2"/>
                </a:lnTo>
                <a:lnTo>
                  <a:pt x="387" y="2"/>
                </a:lnTo>
                <a:lnTo>
                  <a:pt x="387" y="2"/>
                </a:lnTo>
                <a:lnTo>
                  <a:pt x="388" y="2"/>
                </a:lnTo>
                <a:lnTo>
                  <a:pt x="390" y="2"/>
                </a:lnTo>
                <a:lnTo>
                  <a:pt x="393" y="2"/>
                </a:lnTo>
                <a:lnTo>
                  <a:pt x="393" y="1"/>
                </a:lnTo>
                <a:lnTo>
                  <a:pt x="394" y="1"/>
                </a:lnTo>
                <a:lnTo>
                  <a:pt x="394" y="1"/>
                </a:lnTo>
                <a:lnTo>
                  <a:pt x="394" y="0"/>
                </a:lnTo>
                <a:lnTo>
                  <a:pt x="394" y="0"/>
                </a:lnTo>
                <a:lnTo>
                  <a:pt x="395" y="0"/>
                </a:lnTo>
                <a:close/>
              </a:path>
            </a:pathLst>
          </a:custGeom>
          <a:solidFill>
            <a:srgbClr val="A2A2A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152" name="Freeform 268">
            <a:extLst>
              <a:ext uri="{FF2B5EF4-FFF2-40B4-BE49-F238E27FC236}">
                <a16:creationId xmlns:a16="http://schemas.microsoft.com/office/drawing/2014/main" id="{C5648B32-CA54-496C-8CB4-B0C6B58B495F}"/>
              </a:ext>
            </a:extLst>
          </p:cNvPr>
          <p:cNvSpPr>
            <a:spLocks/>
          </p:cNvSpPr>
          <p:nvPr/>
        </p:nvSpPr>
        <p:spPr bwMode="auto">
          <a:xfrm>
            <a:off x="7511064" y="2129294"/>
            <a:ext cx="604294" cy="774475"/>
          </a:xfrm>
          <a:custGeom>
            <a:avLst/>
            <a:gdLst>
              <a:gd name="T0" fmla="*/ 389 w 593"/>
              <a:gd name="T1" fmla="*/ 6 h 760"/>
              <a:gd name="T2" fmla="*/ 403 w 593"/>
              <a:gd name="T3" fmla="*/ 16 h 760"/>
              <a:gd name="T4" fmla="*/ 421 w 593"/>
              <a:gd name="T5" fmla="*/ 15 h 760"/>
              <a:gd name="T6" fmla="*/ 416 w 593"/>
              <a:gd name="T7" fmla="*/ 40 h 760"/>
              <a:gd name="T8" fmla="*/ 428 w 593"/>
              <a:gd name="T9" fmla="*/ 47 h 760"/>
              <a:gd name="T10" fmla="*/ 461 w 593"/>
              <a:gd name="T11" fmla="*/ 45 h 760"/>
              <a:gd name="T12" fmla="*/ 461 w 593"/>
              <a:gd name="T13" fmla="*/ 53 h 760"/>
              <a:gd name="T14" fmla="*/ 487 w 593"/>
              <a:gd name="T15" fmla="*/ 72 h 760"/>
              <a:gd name="T16" fmla="*/ 518 w 593"/>
              <a:gd name="T17" fmla="*/ 72 h 760"/>
              <a:gd name="T18" fmla="*/ 550 w 593"/>
              <a:gd name="T19" fmla="*/ 94 h 760"/>
              <a:gd name="T20" fmla="*/ 561 w 593"/>
              <a:gd name="T21" fmla="*/ 108 h 760"/>
              <a:gd name="T22" fmla="*/ 591 w 593"/>
              <a:gd name="T23" fmla="*/ 132 h 760"/>
              <a:gd name="T24" fmla="*/ 585 w 593"/>
              <a:gd name="T25" fmla="*/ 165 h 760"/>
              <a:gd name="T26" fmla="*/ 578 w 593"/>
              <a:gd name="T27" fmla="*/ 205 h 760"/>
              <a:gd name="T28" fmla="*/ 580 w 593"/>
              <a:gd name="T29" fmla="*/ 228 h 760"/>
              <a:gd name="T30" fmla="*/ 567 w 593"/>
              <a:gd name="T31" fmla="*/ 250 h 760"/>
              <a:gd name="T32" fmla="*/ 549 w 593"/>
              <a:gd name="T33" fmla="*/ 249 h 760"/>
              <a:gd name="T34" fmla="*/ 526 w 593"/>
              <a:gd name="T35" fmla="*/ 271 h 760"/>
              <a:gd name="T36" fmla="*/ 540 w 593"/>
              <a:gd name="T37" fmla="*/ 279 h 760"/>
              <a:gd name="T38" fmla="*/ 534 w 593"/>
              <a:gd name="T39" fmla="*/ 289 h 760"/>
              <a:gd name="T40" fmla="*/ 538 w 593"/>
              <a:gd name="T41" fmla="*/ 303 h 760"/>
              <a:gd name="T42" fmla="*/ 538 w 593"/>
              <a:gd name="T43" fmla="*/ 311 h 760"/>
              <a:gd name="T44" fmla="*/ 550 w 593"/>
              <a:gd name="T45" fmla="*/ 318 h 760"/>
              <a:gd name="T46" fmla="*/ 553 w 593"/>
              <a:gd name="T47" fmla="*/ 347 h 760"/>
              <a:gd name="T48" fmla="*/ 561 w 593"/>
              <a:gd name="T49" fmla="*/ 373 h 760"/>
              <a:gd name="T50" fmla="*/ 559 w 593"/>
              <a:gd name="T51" fmla="*/ 395 h 760"/>
              <a:gd name="T52" fmla="*/ 562 w 593"/>
              <a:gd name="T53" fmla="*/ 423 h 760"/>
              <a:gd name="T54" fmla="*/ 561 w 593"/>
              <a:gd name="T55" fmla="*/ 454 h 760"/>
              <a:gd name="T56" fmla="*/ 570 w 593"/>
              <a:gd name="T57" fmla="*/ 488 h 760"/>
              <a:gd name="T58" fmla="*/ 549 w 593"/>
              <a:gd name="T59" fmla="*/ 520 h 760"/>
              <a:gd name="T60" fmla="*/ 543 w 593"/>
              <a:gd name="T61" fmla="*/ 540 h 760"/>
              <a:gd name="T62" fmla="*/ 535 w 593"/>
              <a:gd name="T63" fmla="*/ 551 h 760"/>
              <a:gd name="T64" fmla="*/ 540 w 593"/>
              <a:gd name="T65" fmla="*/ 565 h 760"/>
              <a:gd name="T66" fmla="*/ 530 w 593"/>
              <a:gd name="T67" fmla="*/ 582 h 760"/>
              <a:gd name="T68" fmla="*/ 531 w 593"/>
              <a:gd name="T69" fmla="*/ 604 h 760"/>
              <a:gd name="T70" fmla="*/ 506 w 593"/>
              <a:gd name="T71" fmla="*/ 630 h 760"/>
              <a:gd name="T72" fmla="*/ 486 w 593"/>
              <a:gd name="T73" fmla="*/ 633 h 760"/>
              <a:gd name="T74" fmla="*/ 487 w 593"/>
              <a:gd name="T75" fmla="*/ 678 h 760"/>
              <a:gd name="T76" fmla="*/ 474 w 593"/>
              <a:gd name="T77" fmla="*/ 696 h 760"/>
              <a:gd name="T78" fmla="*/ 460 w 593"/>
              <a:gd name="T79" fmla="*/ 728 h 760"/>
              <a:gd name="T80" fmla="*/ 456 w 593"/>
              <a:gd name="T81" fmla="*/ 745 h 760"/>
              <a:gd name="T82" fmla="*/ 440 w 593"/>
              <a:gd name="T83" fmla="*/ 760 h 760"/>
              <a:gd name="T84" fmla="*/ 404 w 593"/>
              <a:gd name="T85" fmla="*/ 732 h 760"/>
              <a:gd name="T86" fmla="*/ 394 w 593"/>
              <a:gd name="T87" fmla="*/ 687 h 760"/>
              <a:gd name="T88" fmla="*/ 352 w 593"/>
              <a:gd name="T89" fmla="*/ 647 h 760"/>
              <a:gd name="T90" fmla="*/ 314 w 593"/>
              <a:gd name="T91" fmla="*/ 637 h 760"/>
              <a:gd name="T92" fmla="*/ 299 w 593"/>
              <a:gd name="T93" fmla="*/ 606 h 760"/>
              <a:gd name="T94" fmla="*/ 266 w 593"/>
              <a:gd name="T95" fmla="*/ 562 h 760"/>
              <a:gd name="T96" fmla="*/ 244 w 593"/>
              <a:gd name="T97" fmla="*/ 530 h 760"/>
              <a:gd name="T98" fmla="*/ 216 w 593"/>
              <a:gd name="T99" fmla="*/ 498 h 760"/>
              <a:gd name="T100" fmla="*/ 183 w 593"/>
              <a:gd name="T101" fmla="*/ 495 h 760"/>
              <a:gd name="T102" fmla="*/ 151 w 593"/>
              <a:gd name="T103" fmla="*/ 492 h 760"/>
              <a:gd name="T104" fmla="*/ 129 w 593"/>
              <a:gd name="T105" fmla="*/ 461 h 760"/>
              <a:gd name="T106" fmla="*/ 93 w 593"/>
              <a:gd name="T107" fmla="*/ 431 h 760"/>
              <a:gd name="T108" fmla="*/ 82 w 593"/>
              <a:gd name="T109" fmla="*/ 399 h 760"/>
              <a:gd name="T110" fmla="*/ 70 w 593"/>
              <a:gd name="T111" fmla="*/ 366 h 760"/>
              <a:gd name="T112" fmla="*/ 55 w 593"/>
              <a:gd name="T113" fmla="*/ 332 h 760"/>
              <a:gd name="T114" fmla="*/ 39 w 593"/>
              <a:gd name="T115" fmla="*/ 304 h 760"/>
              <a:gd name="T116" fmla="*/ 37 w 593"/>
              <a:gd name="T117" fmla="*/ 272 h 760"/>
              <a:gd name="T118" fmla="*/ 4 w 593"/>
              <a:gd name="T119" fmla="*/ 250 h 7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593" h="760">
                <a:moveTo>
                  <a:pt x="383" y="0"/>
                </a:moveTo>
                <a:lnTo>
                  <a:pt x="383" y="1"/>
                </a:lnTo>
                <a:lnTo>
                  <a:pt x="383" y="1"/>
                </a:lnTo>
                <a:lnTo>
                  <a:pt x="383" y="1"/>
                </a:lnTo>
                <a:lnTo>
                  <a:pt x="383" y="3"/>
                </a:lnTo>
                <a:lnTo>
                  <a:pt x="383" y="4"/>
                </a:lnTo>
                <a:lnTo>
                  <a:pt x="383" y="5"/>
                </a:lnTo>
                <a:lnTo>
                  <a:pt x="384" y="7"/>
                </a:lnTo>
                <a:lnTo>
                  <a:pt x="384" y="7"/>
                </a:lnTo>
                <a:lnTo>
                  <a:pt x="385" y="8"/>
                </a:lnTo>
                <a:lnTo>
                  <a:pt x="385" y="8"/>
                </a:lnTo>
                <a:lnTo>
                  <a:pt x="386" y="8"/>
                </a:lnTo>
                <a:lnTo>
                  <a:pt x="387" y="8"/>
                </a:lnTo>
                <a:lnTo>
                  <a:pt x="387" y="8"/>
                </a:lnTo>
                <a:lnTo>
                  <a:pt x="388" y="8"/>
                </a:lnTo>
                <a:lnTo>
                  <a:pt x="388" y="7"/>
                </a:lnTo>
                <a:lnTo>
                  <a:pt x="389" y="6"/>
                </a:lnTo>
                <a:lnTo>
                  <a:pt x="391" y="4"/>
                </a:lnTo>
                <a:lnTo>
                  <a:pt x="392" y="3"/>
                </a:lnTo>
                <a:lnTo>
                  <a:pt x="392" y="3"/>
                </a:lnTo>
                <a:lnTo>
                  <a:pt x="393" y="2"/>
                </a:lnTo>
                <a:lnTo>
                  <a:pt x="394" y="2"/>
                </a:lnTo>
                <a:lnTo>
                  <a:pt x="395" y="2"/>
                </a:lnTo>
                <a:lnTo>
                  <a:pt x="395" y="2"/>
                </a:lnTo>
                <a:lnTo>
                  <a:pt x="396" y="2"/>
                </a:lnTo>
                <a:lnTo>
                  <a:pt x="396" y="4"/>
                </a:lnTo>
                <a:lnTo>
                  <a:pt x="398" y="6"/>
                </a:lnTo>
                <a:lnTo>
                  <a:pt x="400" y="8"/>
                </a:lnTo>
                <a:lnTo>
                  <a:pt x="401" y="10"/>
                </a:lnTo>
                <a:lnTo>
                  <a:pt x="401" y="11"/>
                </a:lnTo>
                <a:lnTo>
                  <a:pt x="402" y="14"/>
                </a:lnTo>
                <a:lnTo>
                  <a:pt x="403" y="15"/>
                </a:lnTo>
                <a:lnTo>
                  <a:pt x="403" y="15"/>
                </a:lnTo>
                <a:lnTo>
                  <a:pt x="403" y="16"/>
                </a:lnTo>
                <a:lnTo>
                  <a:pt x="404" y="16"/>
                </a:lnTo>
                <a:lnTo>
                  <a:pt x="405" y="16"/>
                </a:lnTo>
                <a:lnTo>
                  <a:pt x="405" y="16"/>
                </a:lnTo>
                <a:lnTo>
                  <a:pt x="406" y="16"/>
                </a:lnTo>
                <a:lnTo>
                  <a:pt x="407" y="16"/>
                </a:lnTo>
                <a:lnTo>
                  <a:pt x="410" y="15"/>
                </a:lnTo>
                <a:lnTo>
                  <a:pt x="411" y="15"/>
                </a:lnTo>
                <a:lnTo>
                  <a:pt x="412" y="15"/>
                </a:lnTo>
                <a:lnTo>
                  <a:pt x="414" y="14"/>
                </a:lnTo>
                <a:lnTo>
                  <a:pt x="415" y="13"/>
                </a:lnTo>
                <a:lnTo>
                  <a:pt x="416" y="12"/>
                </a:lnTo>
                <a:lnTo>
                  <a:pt x="417" y="11"/>
                </a:lnTo>
                <a:lnTo>
                  <a:pt x="418" y="10"/>
                </a:lnTo>
                <a:lnTo>
                  <a:pt x="418" y="11"/>
                </a:lnTo>
                <a:lnTo>
                  <a:pt x="418" y="12"/>
                </a:lnTo>
                <a:lnTo>
                  <a:pt x="420" y="14"/>
                </a:lnTo>
                <a:lnTo>
                  <a:pt x="421" y="15"/>
                </a:lnTo>
                <a:lnTo>
                  <a:pt x="422" y="17"/>
                </a:lnTo>
                <a:lnTo>
                  <a:pt x="423" y="19"/>
                </a:lnTo>
                <a:lnTo>
                  <a:pt x="423" y="20"/>
                </a:lnTo>
                <a:lnTo>
                  <a:pt x="424" y="21"/>
                </a:lnTo>
                <a:lnTo>
                  <a:pt x="424" y="22"/>
                </a:lnTo>
                <a:lnTo>
                  <a:pt x="424" y="24"/>
                </a:lnTo>
                <a:lnTo>
                  <a:pt x="424" y="25"/>
                </a:lnTo>
                <a:lnTo>
                  <a:pt x="424" y="25"/>
                </a:lnTo>
                <a:lnTo>
                  <a:pt x="424" y="26"/>
                </a:lnTo>
                <a:lnTo>
                  <a:pt x="423" y="27"/>
                </a:lnTo>
                <a:lnTo>
                  <a:pt x="423" y="28"/>
                </a:lnTo>
                <a:lnTo>
                  <a:pt x="421" y="31"/>
                </a:lnTo>
                <a:lnTo>
                  <a:pt x="419" y="33"/>
                </a:lnTo>
                <a:lnTo>
                  <a:pt x="418" y="34"/>
                </a:lnTo>
                <a:lnTo>
                  <a:pt x="417" y="38"/>
                </a:lnTo>
                <a:lnTo>
                  <a:pt x="416" y="39"/>
                </a:lnTo>
                <a:lnTo>
                  <a:pt x="416" y="40"/>
                </a:lnTo>
                <a:lnTo>
                  <a:pt x="415" y="41"/>
                </a:lnTo>
                <a:lnTo>
                  <a:pt x="415" y="42"/>
                </a:lnTo>
                <a:lnTo>
                  <a:pt x="415" y="43"/>
                </a:lnTo>
                <a:lnTo>
                  <a:pt x="415" y="43"/>
                </a:lnTo>
                <a:lnTo>
                  <a:pt x="415" y="44"/>
                </a:lnTo>
                <a:lnTo>
                  <a:pt x="416" y="45"/>
                </a:lnTo>
                <a:lnTo>
                  <a:pt x="416" y="45"/>
                </a:lnTo>
                <a:lnTo>
                  <a:pt x="417" y="45"/>
                </a:lnTo>
                <a:lnTo>
                  <a:pt x="417" y="46"/>
                </a:lnTo>
                <a:lnTo>
                  <a:pt x="418" y="46"/>
                </a:lnTo>
                <a:lnTo>
                  <a:pt x="419" y="46"/>
                </a:lnTo>
                <a:lnTo>
                  <a:pt x="423" y="47"/>
                </a:lnTo>
                <a:lnTo>
                  <a:pt x="424" y="47"/>
                </a:lnTo>
                <a:lnTo>
                  <a:pt x="425" y="48"/>
                </a:lnTo>
                <a:lnTo>
                  <a:pt x="426" y="47"/>
                </a:lnTo>
                <a:lnTo>
                  <a:pt x="427" y="47"/>
                </a:lnTo>
                <a:lnTo>
                  <a:pt x="428" y="47"/>
                </a:lnTo>
                <a:lnTo>
                  <a:pt x="430" y="46"/>
                </a:lnTo>
                <a:lnTo>
                  <a:pt x="433" y="45"/>
                </a:lnTo>
                <a:lnTo>
                  <a:pt x="435" y="44"/>
                </a:lnTo>
                <a:lnTo>
                  <a:pt x="436" y="44"/>
                </a:lnTo>
                <a:lnTo>
                  <a:pt x="437" y="44"/>
                </a:lnTo>
                <a:lnTo>
                  <a:pt x="440" y="44"/>
                </a:lnTo>
                <a:lnTo>
                  <a:pt x="442" y="44"/>
                </a:lnTo>
                <a:lnTo>
                  <a:pt x="443" y="44"/>
                </a:lnTo>
                <a:lnTo>
                  <a:pt x="446" y="44"/>
                </a:lnTo>
                <a:lnTo>
                  <a:pt x="449" y="45"/>
                </a:lnTo>
                <a:lnTo>
                  <a:pt x="451" y="45"/>
                </a:lnTo>
                <a:lnTo>
                  <a:pt x="452" y="45"/>
                </a:lnTo>
                <a:lnTo>
                  <a:pt x="453" y="45"/>
                </a:lnTo>
                <a:lnTo>
                  <a:pt x="457" y="44"/>
                </a:lnTo>
                <a:lnTo>
                  <a:pt x="459" y="44"/>
                </a:lnTo>
                <a:lnTo>
                  <a:pt x="460" y="44"/>
                </a:lnTo>
                <a:lnTo>
                  <a:pt x="461" y="45"/>
                </a:lnTo>
                <a:lnTo>
                  <a:pt x="462" y="45"/>
                </a:lnTo>
                <a:lnTo>
                  <a:pt x="463" y="45"/>
                </a:lnTo>
                <a:lnTo>
                  <a:pt x="465" y="46"/>
                </a:lnTo>
                <a:lnTo>
                  <a:pt x="466" y="47"/>
                </a:lnTo>
                <a:lnTo>
                  <a:pt x="467" y="47"/>
                </a:lnTo>
                <a:lnTo>
                  <a:pt x="467" y="48"/>
                </a:lnTo>
                <a:lnTo>
                  <a:pt x="467" y="48"/>
                </a:lnTo>
                <a:lnTo>
                  <a:pt x="467" y="48"/>
                </a:lnTo>
                <a:lnTo>
                  <a:pt x="467" y="49"/>
                </a:lnTo>
                <a:lnTo>
                  <a:pt x="467" y="49"/>
                </a:lnTo>
                <a:lnTo>
                  <a:pt x="464" y="50"/>
                </a:lnTo>
                <a:lnTo>
                  <a:pt x="463" y="51"/>
                </a:lnTo>
                <a:lnTo>
                  <a:pt x="462" y="51"/>
                </a:lnTo>
                <a:lnTo>
                  <a:pt x="462" y="52"/>
                </a:lnTo>
                <a:lnTo>
                  <a:pt x="461" y="52"/>
                </a:lnTo>
                <a:lnTo>
                  <a:pt x="461" y="53"/>
                </a:lnTo>
                <a:lnTo>
                  <a:pt x="461" y="53"/>
                </a:lnTo>
                <a:lnTo>
                  <a:pt x="461" y="54"/>
                </a:lnTo>
                <a:lnTo>
                  <a:pt x="461" y="54"/>
                </a:lnTo>
                <a:lnTo>
                  <a:pt x="461" y="54"/>
                </a:lnTo>
                <a:lnTo>
                  <a:pt x="462" y="55"/>
                </a:lnTo>
                <a:lnTo>
                  <a:pt x="462" y="55"/>
                </a:lnTo>
                <a:lnTo>
                  <a:pt x="462" y="56"/>
                </a:lnTo>
                <a:lnTo>
                  <a:pt x="464" y="57"/>
                </a:lnTo>
                <a:lnTo>
                  <a:pt x="465" y="58"/>
                </a:lnTo>
                <a:lnTo>
                  <a:pt x="466" y="59"/>
                </a:lnTo>
                <a:lnTo>
                  <a:pt x="467" y="60"/>
                </a:lnTo>
                <a:lnTo>
                  <a:pt x="472" y="62"/>
                </a:lnTo>
                <a:lnTo>
                  <a:pt x="475" y="64"/>
                </a:lnTo>
                <a:lnTo>
                  <a:pt x="477" y="65"/>
                </a:lnTo>
                <a:lnTo>
                  <a:pt x="482" y="69"/>
                </a:lnTo>
                <a:lnTo>
                  <a:pt x="484" y="70"/>
                </a:lnTo>
                <a:lnTo>
                  <a:pt x="485" y="71"/>
                </a:lnTo>
                <a:lnTo>
                  <a:pt x="487" y="72"/>
                </a:lnTo>
                <a:lnTo>
                  <a:pt x="488" y="72"/>
                </a:lnTo>
                <a:lnTo>
                  <a:pt x="490" y="73"/>
                </a:lnTo>
                <a:lnTo>
                  <a:pt x="491" y="73"/>
                </a:lnTo>
                <a:lnTo>
                  <a:pt x="493" y="74"/>
                </a:lnTo>
                <a:lnTo>
                  <a:pt x="495" y="74"/>
                </a:lnTo>
                <a:lnTo>
                  <a:pt x="497" y="74"/>
                </a:lnTo>
                <a:lnTo>
                  <a:pt x="499" y="74"/>
                </a:lnTo>
                <a:lnTo>
                  <a:pt x="501" y="74"/>
                </a:lnTo>
                <a:lnTo>
                  <a:pt x="502" y="74"/>
                </a:lnTo>
                <a:lnTo>
                  <a:pt x="504" y="74"/>
                </a:lnTo>
                <a:lnTo>
                  <a:pt x="506" y="73"/>
                </a:lnTo>
                <a:lnTo>
                  <a:pt x="507" y="73"/>
                </a:lnTo>
                <a:lnTo>
                  <a:pt x="512" y="72"/>
                </a:lnTo>
                <a:lnTo>
                  <a:pt x="514" y="72"/>
                </a:lnTo>
                <a:lnTo>
                  <a:pt x="515" y="71"/>
                </a:lnTo>
                <a:lnTo>
                  <a:pt x="517" y="71"/>
                </a:lnTo>
                <a:lnTo>
                  <a:pt x="518" y="72"/>
                </a:lnTo>
                <a:lnTo>
                  <a:pt x="520" y="72"/>
                </a:lnTo>
                <a:lnTo>
                  <a:pt x="521" y="72"/>
                </a:lnTo>
                <a:lnTo>
                  <a:pt x="522" y="73"/>
                </a:lnTo>
                <a:lnTo>
                  <a:pt x="523" y="74"/>
                </a:lnTo>
                <a:lnTo>
                  <a:pt x="524" y="74"/>
                </a:lnTo>
                <a:lnTo>
                  <a:pt x="525" y="75"/>
                </a:lnTo>
                <a:lnTo>
                  <a:pt x="526" y="77"/>
                </a:lnTo>
                <a:lnTo>
                  <a:pt x="530" y="81"/>
                </a:lnTo>
                <a:lnTo>
                  <a:pt x="532" y="83"/>
                </a:lnTo>
                <a:lnTo>
                  <a:pt x="533" y="84"/>
                </a:lnTo>
                <a:lnTo>
                  <a:pt x="536" y="87"/>
                </a:lnTo>
                <a:lnTo>
                  <a:pt x="540" y="91"/>
                </a:lnTo>
                <a:lnTo>
                  <a:pt x="541" y="92"/>
                </a:lnTo>
                <a:lnTo>
                  <a:pt x="542" y="92"/>
                </a:lnTo>
                <a:lnTo>
                  <a:pt x="544" y="93"/>
                </a:lnTo>
                <a:lnTo>
                  <a:pt x="545" y="93"/>
                </a:lnTo>
                <a:lnTo>
                  <a:pt x="550" y="94"/>
                </a:lnTo>
                <a:lnTo>
                  <a:pt x="551" y="94"/>
                </a:lnTo>
                <a:lnTo>
                  <a:pt x="552" y="95"/>
                </a:lnTo>
                <a:lnTo>
                  <a:pt x="554" y="95"/>
                </a:lnTo>
                <a:lnTo>
                  <a:pt x="555" y="96"/>
                </a:lnTo>
                <a:lnTo>
                  <a:pt x="556" y="97"/>
                </a:lnTo>
                <a:lnTo>
                  <a:pt x="557" y="97"/>
                </a:lnTo>
                <a:lnTo>
                  <a:pt x="558" y="98"/>
                </a:lnTo>
                <a:lnTo>
                  <a:pt x="558" y="99"/>
                </a:lnTo>
                <a:lnTo>
                  <a:pt x="559" y="99"/>
                </a:lnTo>
                <a:lnTo>
                  <a:pt x="559" y="100"/>
                </a:lnTo>
                <a:lnTo>
                  <a:pt x="559" y="101"/>
                </a:lnTo>
                <a:lnTo>
                  <a:pt x="559" y="102"/>
                </a:lnTo>
                <a:lnTo>
                  <a:pt x="560" y="106"/>
                </a:lnTo>
                <a:lnTo>
                  <a:pt x="560" y="107"/>
                </a:lnTo>
                <a:lnTo>
                  <a:pt x="561" y="107"/>
                </a:lnTo>
                <a:lnTo>
                  <a:pt x="561" y="108"/>
                </a:lnTo>
                <a:lnTo>
                  <a:pt x="561" y="108"/>
                </a:lnTo>
                <a:lnTo>
                  <a:pt x="562" y="108"/>
                </a:lnTo>
                <a:lnTo>
                  <a:pt x="562" y="109"/>
                </a:lnTo>
                <a:lnTo>
                  <a:pt x="563" y="109"/>
                </a:lnTo>
                <a:lnTo>
                  <a:pt x="567" y="110"/>
                </a:lnTo>
                <a:lnTo>
                  <a:pt x="571" y="111"/>
                </a:lnTo>
                <a:lnTo>
                  <a:pt x="574" y="112"/>
                </a:lnTo>
                <a:lnTo>
                  <a:pt x="576" y="113"/>
                </a:lnTo>
                <a:lnTo>
                  <a:pt x="579" y="114"/>
                </a:lnTo>
                <a:lnTo>
                  <a:pt x="588" y="119"/>
                </a:lnTo>
                <a:lnTo>
                  <a:pt x="589" y="120"/>
                </a:lnTo>
                <a:lnTo>
                  <a:pt x="590" y="120"/>
                </a:lnTo>
                <a:lnTo>
                  <a:pt x="590" y="121"/>
                </a:lnTo>
                <a:lnTo>
                  <a:pt x="591" y="121"/>
                </a:lnTo>
                <a:lnTo>
                  <a:pt x="591" y="122"/>
                </a:lnTo>
                <a:lnTo>
                  <a:pt x="591" y="123"/>
                </a:lnTo>
                <a:lnTo>
                  <a:pt x="591" y="130"/>
                </a:lnTo>
                <a:lnTo>
                  <a:pt x="591" y="132"/>
                </a:lnTo>
                <a:lnTo>
                  <a:pt x="592" y="137"/>
                </a:lnTo>
                <a:lnTo>
                  <a:pt x="592" y="143"/>
                </a:lnTo>
                <a:lnTo>
                  <a:pt x="593" y="145"/>
                </a:lnTo>
                <a:lnTo>
                  <a:pt x="593" y="150"/>
                </a:lnTo>
                <a:lnTo>
                  <a:pt x="593" y="152"/>
                </a:lnTo>
                <a:lnTo>
                  <a:pt x="593" y="153"/>
                </a:lnTo>
                <a:lnTo>
                  <a:pt x="593" y="154"/>
                </a:lnTo>
                <a:lnTo>
                  <a:pt x="592" y="155"/>
                </a:lnTo>
                <a:lnTo>
                  <a:pt x="592" y="156"/>
                </a:lnTo>
                <a:lnTo>
                  <a:pt x="592" y="157"/>
                </a:lnTo>
                <a:lnTo>
                  <a:pt x="591" y="158"/>
                </a:lnTo>
                <a:lnTo>
                  <a:pt x="588" y="160"/>
                </a:lnTo>
                <a:lnTo>
                  <a:pt x="588" y="160"/>
                </a:lnTo>
                <a:lnTo>
                  <a:pt x="587" y="161"/>
                </a:lnTo>
                <a:lnTo>
                  <a:pt x="586" y="162"/>
                </a:lnTo>
                <a:lnTo>
                  <a:pt x="586" y="163"/>
                </a:lnTo>
                <a:lnTo>
                  <a:pt x="585" y="165"/>
                </a:lnTo>
                <a:lnTo>
                  <a:pt x="584" y="168"/>
                </a:lnTo>
                <a:lnTo>
                  <a:pt x="583" y="172"/>
                </a:lnTo>
                <a:lnTo>
                  <a:pt x="582" y="174"/>
                </a:lnTo>
                <a:lnTo>
                  <a:pt x="582" y="176"/>
                </a:lnTo>
                <a:lnTo>
                  <a:pt x="581" y="182"/>
                </a:lnTo>
                <a:lnTo>
                  <a:pt x="581" y="183"/>
                </a:lnTo>
                <a:lnTo>
                  <a:pt x="581" y="186"/>
                </a:lnTo>
                <a:lnTo>
                  <a:pt x="582" y="189"/>
                </a:lnTo>
                <a:lnTo>
                  <a:pt x="582" y="191"/>
                </a:lnTo>
                <a:lnTo>
                  <a:pt x="582" y="192"/>
                </a:lnTo>
                <a:lnTo>
                  <a:pt x="581" y="194"/>
                </a:lnTo>
                <a:lnTo>
                  <a:pt x="581" y="195"/>
                </a:lnTo>
                <a:lnTo>
                  <a:pt x="581" y="197"/>
                </a:lnTo>
                <a:lnTo>
                  <a:pt x="580" y="199"/>
                </a:lnTo>
                <a:lnTo>
                  <a:pt x="579" y="203"/>
                </a:lnTo>
                <a:lnTo>
                  <a:pt x="578" y="204"/>
                </a:lnTo>
                <a:lnTo>
                  <a:pt x="578" y="205"/>
                </a:lnTo>
                <a:lnTo>
                  <a:pt x="578" y="206"/>
                </a:lnTo>
                <a:lnTo>
                  <a:pt x="578" y="207"/>
                </a:lnTo>
                <a:lnTo>
                  <a:pt x="578" y="209"/>
                </a:lnTo>
                <a:lnTo>
                  <a:pt x="578" y="213"/>
                </a:lnTo>
                <a:lnTo>
                  <a:pt x="578" y="215"/>
                </a:lnTo>
                <a:lnTo>
                  <a:pt x="578" y="216"/>
                </a:lnTo>
                <a:lnTo>
                  <a:pt x="577" y="218"/>
                </a:lnTo>
                <a:lnTo>
                  <a:pt x="577" y="219"/>
                </a:lnTo>
                <a:lnTo>
                  <a:pt x="577" y="221"/>
                </a:lnTo>
                <a:lnTo>
                  <a:pt x="576" y="223"/>
                </a:lnTo>
                <a:lnTo>
                  <a:pt x="576" y="224"/>
                </a:lnTo>
                <a:lnTo>
                  <a:pt x="576" y="225"/>
                </a:lnTo>
                <a:lnTo>
                  <a:pt x="576" y="226"/>
                </a:lnTo>
                <a:lnTo>
                  <a:pt x="577" y="226"/>
                </a:lnTo>
                <a:lnTo>
                  <a:pt x="577" y="227"/>
                </a:lnTo>
                <a:lnTo>
                  <a:pt x="579" y="228"/>
                </a:lnTo>
                <a:lnTo>
                  <a:pt x="580" y="228"/>
                </a:lnTo>
                <a:lnTo>
                  <a:pt x="581" y="229"/>
                </a:lnTo>
                <a:lnTo>
                  <a:pt x="582" y="230"/>
                </a:lnTo>
                <a:lnTo>
                  <a:pt x="582" y="231"/>
                </a:lnTo>
                <a:lnTo>
                  <a:pt x="582" y="232"/>
                </a:lnTo>
                <a:lnTo>
                  <a:pt x="582" y="233"/>
                </a:lnTo>
                <a:lnTo>
                  <a:pt x="582" y="233"/>
                </a:lnTo>
                <a:lnTo>
                  <a:pt x="582" y="234"/>
                </a:lnTo>
                <a:lnTo>
                  <a:pt x="581" y="235"/>
                </a:lnTo>
                <a:lnTo>
                  <a:pt x="581" y="236"/>
                </a:lnTo>
                <a:lnTo>
                  <a:pt x="580" y="236"/>
                </a:lnTo>
                <a:lnTo>
                  <a:pt x="578" y="238"/>
                </a:lnTo>
                <a:lnTo>
                  <a:pt x="574" y="241"/>
                </a:lnTo>
                <a:lnTo>
                  <a:pt x="573" y="243"/>
                </a:lnTo>
                <a:lnTo>
                  <a:pt x="571" y="244"/>
                </a:lnTo>
                <a:lnTo>
                  <a:pt x="570" y="245"/>
                </a:lnTo>
                <a:lnTo>
                  <a:pt x="568" y="249"/>
                </a:lnTo>
                <a:lnTo>
                  <a:pt x="567" y="250"/>
                </a:lnTo>
                <a:lnTo>
                  <a:pt x="566" y="251"/>
                </a:lnTo>
                <a:lnTo>
                  <a:pt x="565" y="251"/>
                </a:lnTo>
                <a:lnTo>
                  <a:pt x="565" y="252"/>
                </a:lnTo>
                <a:lnTo>
                  <a:pt x="564" y="252"/>
                </a:lnTo>
                <a:lnTo>
                  <a:pt x="563" y="252"/>
                </a:lnTo>
                <a:lnTo>
                  <a:pt x="562" y="252"/>
                </a:lnTo>
                <a:lnTo>
                  <a:pt x="562" y="252"/>
                </a:lnTo>
                <a:lnTo>
                  <a:pt x="561" y="252"/>
                </a:lnTo>
                <a:lnTo>
                  <a:pt x="560" y="252"/>
                </a:lnTo>
                <a:lnTo>
                  <a:pt x="559" y="251"/>
                </a:lnTo>
                <a:lnTo>
                  <a:pt x="555" y="249"/>
                </a:lnTo>
                <a:lnTo>
                  <a:pt x="554" y="249"/>
                </a:lnTo>
                <a:lnTo>
                  <a:pt x="554" y="248"/>
                </a:lnTo>
                <a:lnTo>
                  <a:pt x="553" y="248"/>
                </a:lnTo>
                <a:lnTo>
                  <a:pt x="552" y="248"/>
                </a:lnTo>
                <a:lnTo>
                  <a:pt x="550" y="248"/>
                </a:lnTo>
                <a:lnTo>
                  <a:pt x="549" y="249"/>
                </a:lnTo>
                <a:lnTo>
                  <a:pt x="548" y="249"/>
                </a:lnTo>
                <a:lnTo>
                  <a:pt x="547" y="250"/>
                </a:lnTo>
                <a:lnTo>
                  <a:pt x="545" y="251"/>
                </a:lnTo>
                <a:lnTo>
                  <a:pt x="543" y="251"/>
                </a:lnTo>
                <a:lnTo>
                  <a:pt x="542" y="252"/>
                </a:lnTo>
                <a:lnTo>
                  <a:pt x="540" y="254"/>
                </a:lnTo>
                <a:lnTo>
                  <a:pt x="539" y="254"/>
                </a:lnTo>
                <a:lnTo>
                  <a:pt x="538" y="256"/>
                </a:lnTo>
                <a:lnTo>
                  <a:pt x="537" y="257"/>
                </a:lnTo>
                <a:lnTo>
                  <a:pt x="535" y="258"/>
                </a:lnTo>
                <a:lnTo>
                  <a:pt x="534" y="259"/>
                </a:lnTo>
                <a:lnTo>
                  <a:pt x="533" y="261"/>
                </a:lnTo>
                <a:lnTo>
                  <a:pt x="529" y="266"/>
                </a:lnTo>
                <a:lnTo>
                  <a:pt x="528" y="268"/>
                </a:lnTo>
                <a:lnTo>
                  <a:pt x="527" y="269"/>
                </a:lnTo>
                <a:lnTo>
                  <a:pt x="527" y="270"/>
                </a:lnTo>
                <a:lnTo>
                  <a:pt x="526" y="271"/>
                </a:lnTo>
                <a:lnTo>
                  <a:pt x="526" y="273"/>
                </a:lnTo>
                <a:lnTo>
                  <a:pt x="526" y="274"/>
                </a:lnTo>
                <a:lnTo>
                  <a:pt x="526" y="275"/>
                </a:lnTo>
                <a:lnTo>
                  <a:pt x="526" y="276"/>
                </a:lnTo>
                <a:lnTo>
                  <a:pt x="526" y="277"/>
                </a:lnTo>
                <a:lnTo>
                  <a:pt x="527" y="278"/>
                </a:lnTo>
                <a:lnTo>
                  <a:pt x="527" y="278"/>
                </a:lnTo>
                <a:lnTo>
                  <a:pt x="528" y="279"/>
                </a:lnTo>
                <a:lnTo>
                  <a:pt x="528" y="279"/>
                </a:lnTo>
                <a:lnTo>
                  <a:pt x="529" y="279"/>
                </a:lnTo>
                <a:lnTo>
                  <a:pt x="530" y="279"/>
                </a:lnTo>
                <a:lnTo>
                  <a:pt x="531" y="279"/>
                </a:lnTo>
                <a:lnTo>
                  <a:pt x="533" y="279"/>
                </a:lnTo>
                <a:lnTo>
                  <a:pt x="535" y="279"/>
                </a:lnTo>
                <a:lnTo>
                  <a:pt x="537" y="279"/>
                </a:lnTo>
                <a:lnTo>
                  <a:pt x="538" y="279"/>
                </a:lnTo>
                <a:lnTo>
                  <a:pt x="540" y="279"/>
                </a:lnTo>
                <a:lnTo>
                  <a:pt x="541" y="279"/>
                </a:lnTo>
                <a:lnTo>
                  <a:pt x="542" y="280"/>
                </a:lnTo>
                <a:lnTo>
                  <a:pt x="542" y="280"/>
                </a:lnTo>
                <a:lnTo>
                  <a:pt x="543" y="281"/>
                </a:lnTo>
                <a:lnTo>
                  <a:pt x="543" y="281"/>
                </a:lnTo>
                <a:lnTo>
                  <a:pt x="543" y="282"/>
                </a:lnTo>
                <a:lnTo>
                  <a:pt x="544" y="282"/>
                </a:lnTo>
                <a:lnTo>
                  <a:pt x="543" y="283"/>
                </a:lnTo>
                <a:lnTo>
                  <a:pt x="543" y="283"/>
                </a:lnTo>
                <a:lnTo>
                  <a:pt x="542" y="284"/>
                </a:lnTo>
                <a:lnTo>
                  <a:pt x="542" y="284"/>
                </a:lnTo>
                <a:lnTo>
                  <a:pt x="540" y="285"/>
                </a:lnTo>
                <a:lnTo>
                  <a:pt x="535" y="288"/>
                </a:lnTo>
                <a:lnTo>
                  <a:pt x="534" y="288"/>
                </a:lnTo>
                <a:lnTo>
                  <a:pt x="534" y="288"/>
                </a:lnTo>
                <a:lnTo>
                  <a:pt x="534" y="289"/>
                </a:lnTo>
                <a:lnTo>
                  <a:pt x="534" y="289"/>
                </a:lnTo>
                <a:lnTo>
                  <a:pt x="534" y="290"/>
                </a:lnTo>
                <a:lnTo>
                  <a:pt x="534" y="291"/>
                </a:lnTo>
                <a:lnTo>
                  <a:pt x="534" y="292"/>
                </a:lnTo>
                <a:lnTo>
                  <a:pt x="534" y="292"/>
                </a:lnTo>
                <a:lnTo>
                  <a:pt x="535" y="293"/>
                </a:lnTo>
                <a:lnTo>
                  <a:pt x="535" y="294"/>
                </a:lnTo>
                <a:lnTo>
                  <a:pt x="537" y="296"/>
                </a:lnTo>
                <a:lnTo>
                  <a:pt x="538" y="297"/>
                </a:lnTo>
                <a:lnTo>
                  <a:pt x="538" y="298"/>
                </a:lnTo>
                <a:lnTo>
                  <a:pt x="539" y="299"/>
                </a:lnTo>
                <a:lnTo>
                  <a:pt x="539" y="300"/>
                </a:lnTo>
                <a:lnTo>
                  <a:pt x="540" y="301"/>
                </a:lnTo>
                <a:lnTo>
                  <a:pt x="540" y="301"/>
                </a:lnTo>
                <a:lnTo>
                  <a:pt x="539" y="302"/>
                </a:lnTo>
                <a:lnTo>
                  <a:pt x="539" y="302"/>
                </a:lnTo>
                <a:lnTo>
                  <a:pt x="539" y="303"/>
                </a:lnTo>
                <a:lnTo>
                  <a:pt x="538" y="303"/>
                </a:lnTo>
                <a:lnTo>
                  <a:pt x="537" y="304"/>
                </a:lnTo>
                <a:lnTo>
                  <a:pt x="536" y="304"/>
                </a:lnTo>
                <a:lnTo>
                  <a:pt x="535" y="304"/>
                </a:lnTo>
                <a:lnTo>
                  <a:pt x="533" y="304"/>
                </a:lnTo>
                <a:lnTo>
                  <a:pt x="532" y="305"/>
                </a:lnTo>
                <a:lnTo>
                  <a:pt x="531" y="305"/>
                </a:lnTo>
                <a:lnTo>
                  <a:pt x="531" y="305"/>
                </a:lnTo>
                <a:lnTo>
                  <a:pt x="531" y="305"/>
                </a:lnTo>
                <a:lnTo>
                  <a:pt x="531" y="305"/>
                </a:lnTo>
                <a:lnTo>
                  <a:pt x="531" y="306"/>
                </a:lnTo>
                <a:lnTo>
                  <a:pt x="532" y="306"/>
                </a:lnTo>
                <a:lnTo>
                  <a:pt x="533" y="307"/>
                </a:lnTo>
                <a:lnTo>
                  <a:pt x="535" y="308"/>
                </a:lnTo>
                <a:lnTo>
                  <a:pt x="536" y="309"/>
                </a:lnTo>
                <a:lnTo>
                  <a:pt x="537" y="310"/>
                </a:lnTo>
                <a:lnTo>
                  <a:pt x="537" y="310"/>
                </a:lnTo>
                <a:lnTo>
                  <a:pt x="538" y="311"/>
                </a:lnTo>
                <a:lnTo>
                  <a:pt x="538" y="312"/>
                </a:lnTo>
                <a:lnTo>
                  <a:pt x="538" y="313"/>
                </a:lnTo>
                <a:lnTo>
                  <a:pt x="537" y="314"/>
                </a:lnTo>
                <a:lnTo>
                  <a:pt x="537" y="314"/>
                </a:lnTo>
                <a:lnTo>
                  <a:pt x="537" y="315"/>
                </a:lnTo>
                <a:lnTo>
                  <a:pt x="537" y="315"/>
                </a:lnTo>
                <a:lnTo>
                  <a:pt x="538" y="315"/>
                </a:lnTo>
                <a:lnTo>
                  <a:pt x="538" y="316"/>
                </a:lnTo>
                <a:lnTo>
                  <a:pt x="539" y="316"/>
                </a:lnTo>
                <a:lnTo>
                  <a:pt x="539" y="316"/>
                </a:lnTo>
                <a:lnTo>
                  <a:pt x="540" y="316"/>
                </a:lnTo>
                <a:lnTo>
                  <a:pt x="541" y="316"/>
                </a:lnTo>
                <a:lnTo>
                  <a:pt x="544" y="316"/>
                </a:lnTo>
                <a:lnTo>
                  <a:pt x="546" y="316"/>
                </a:lnTo>
                <a:lnTo>
                  <a:pt x="547" y="317"/>
                </a:lnTo>
                <a:lnTo>
                  <a:pt x="549" y="317"/>
                </a:lnTo>
                <a:lnTo>
                  <a:pt x="550" y="318"/>
                </a:lnTo>
                <a:lnTo>
                  <a:pt x="552" y="318"/>
                </a:lnTo>
                <a:lnTo>
                  <a:pt x="553" y="319"/>
                </a:lnTo>
                <a:lnTo>
                  <a:pt x="554" y="320"/>
                </a:lnTo>
                <a:lnTo>
                  <a:pt x="554" y="320"/>
                </a:lnTo>
                <a:lnTo>
                  <a:pt x="555" y="321"/>
                </a:lnTo>
                <a:lnTo>
                  <a:pt x="555" y="322"/>
                </a:lnTo>
                <a:lnTo>
                  <a:pt x="556" y="322"/>
                </a:lnTo>
                <a:lnTo>
                  <a:pt x="556" y="324"/>
                </a:lnTo>
                <a:lnTo>
                  <a:pt x="556" y="326"/>
                </a:lnTo>
                <a:lnTo>
                  <a:pt x="556" y="329"/>
                </a:lnTo>
                <a:lnTo>
                  <a:pt x="556" y="331"/>
                </a:lnTo>
                <a:lnTo>
                  <a:pt x="556" y="334"/>
                </a:lnTo>
                <a:lnTo>
                  <a:pt x="556" y="335"/>
                </a:lnTo>
                <a:lnTo>
                  <a:pt x="555" y="337"/>
                </a:lnTo>
                <a:lnTo>
                  <a:pt x="554" y="343"/>
                </a:lnTo>
                <a:lnTo>
                  <a:pt x="554" y="345"/>
                </a:lnTo>
                <a:lnTo>
                  <a:pt x="553" y="347"/>
                </a:lnTo>
                <a:lnTo>
                  <a:pt x="553" y="352"/>
                </a:lnTo>
                <a:lnTo>
                  <a:pt x="553" y="356"/>
                </a:lnTo>
                <a:lnTo>
                  <a:pt x="553" y="357"/>
                </a:lnTo>
                <a:lnTo>
                  <a:pt x="553" y="363"/>
                </a:lnTo>
                <a:lnTo>
                  <a:pt x="553" y="364"/>
                </a:lnTo>
                <a:lnTo>
                  <a:pt x="553" y="365"/>
                </a:lnTo>
                <a:lnTo>
                  <a:pt x="553" y="365"/>
                </a:lnTo>
                <a:lnTo>
                  <a:pt x="553" y="366"/>
                </a:lnTo>
                <a:lnTo>
                  <a:pt x="554" y="366"/>
                </a:lnTo>
                <a:lnTo>
                  <a:pt x="554" y="367"/>
                </a:lnTo>
                <a:lnTo>
                  <a:pt x="556" y="368"/>
                </a:lnTo>
                <a:lnTo>
                  <a:pt x="557" y="368"/>
                </a:lnTo>
                <a:lnTo>
                  <a:pt x="558" y="369"/>
                </a:lnTo>
                <a:lnTo>
                  <a:pt x="559" y="370"/>
                </a:lnTo>
                <a:lnTo>
                  <a:pt x="560" y="371"/>
                </a:lnTo>
                <a:lnTo>
                  <a:pt x="561" y="372"/>
                </a:lnTo>
                <a:lnTo>
                  <a:pt x="561" y="373"/>
                </a:lnTo>
                <a:lnTo>
                  <a:pt x="562" y="375"/>
                </a:lnTo>
                <a:lnTo>
                  <a:pt x="562" y="377"/>
                </a:lnTo>
                <a:lnTo>
                  <a:pt x="563" y="379"/>
                </a:lnTo>
                <a:lnTo>
                  <a:pt x="563" y="380"/>
                </a:lnTo>
                <a:lnTo>
                  <a:pt x="563" y="382"/>
                </a:lnTo>
                <a:lnTo>
                  <a:pt x="563" y="384"/>
                </a:lnTo>
                <a:lnTo>
                  <a:pt x="563" y="386"/>
                </a:lnTo>
                <a:lnTo>
                  <a:pt x="563" y="388"/>
                </a:lnTo>
                <a:lnTo>
                  <a:pt x="563" y="390"/>
                </a:lnTo>
                <a:lnTo>
                  <a:pt x="562" y="390"/>
                </a:lnTo>
                <a:lnTo>
                  <a:pt x="562" y="390"/>
                </a:lnTo>
                <a:lnTo>
                  <a:pt x="561" y="390"/>
                </a:lnTo>
                <a:lnTo>
                  <a:pt x="561" y="391"/>
                </a:lnTo>
                <a:lnTo>
                  <a:pt x="560" y="392"/>
                </a:lnTo>
                <a:lnTo>
                  <a:pt x="560" y="393"/>
                </a:lnTo>
                <a:lnTo>
                  <a:pt x="559" y="394"/>
                </a:lnTo>
                <a:lnTo>
                  <a:pt x="559" y="395"/>
                </a:lnTo>
                <a:lnTo>
                  <a:pt x="557" y="401"/>
                </a:lnTo>
                <a:lnTo>
                  <a:pt x="557" y="403"/>
                </a:lnTo>
                <a:lnTo>
                  <a:pt x="557" y="403"/>
                </a:lnTo>
                <a:lnTo>
                  <a:pt x="557" y="404"/>
                </a:lnTo>
                <a:lnTo>
                  <a:pt x="557" y="405"/>
                </a:lnTo>
                <a:lnTo>
                  <a:pt x="557" y="405"/>
                </a:lnTo>
                <a:lnTo>
                  <a:pt x="557" y="406"/>
                </a:lnTo>
                <a:lnTo>
                  <a:pt x="557" y="407"/>
                </a:lnTo>
                <a:lnTo>
                  <a:pt x="558" y="408"/>
                </a:lnTo>
                <a:lnTo>
                  <a:pt x="560" y="410"/>
                </a:lnTo>
                <a:lnTo>
                  <a:pt x="560" y="410"/>
                </a:lnTo>
                <a:lnTo>
                  <a:pt x="560" y="411"/>
                </a:lnTo>
                <a:lnTo>
                  <a:pt x="561" y="412"/>
                </a:lnTo>
                <a:lnTo>
                  <a:pt x="561" y="414"/>
                </a:lnTo>
                <a:lnTo>
                  <a:pt x="561" y="416"/>
                </a:lnTo>
                <a:lnTo>
                  <a:pt x="562" y="417"/>
                </a:lnTo>
                <a:lnTo>
                  <a:pt x="562" y="423"/>
                </a:lnTo>
                <a:lnTo>
                  <a:pt x="562" y="425"/>
                </a:lnTo>
                <a:lnTo>
                  <a:pt x="563" y="428"/>
                </a:lnTo>
                <a:lnTo>
                  <a:pt x="563" y="429"/>
                </a:lnTo>
                <a:lnTo>
                  <a:pt x="564" y="431"/>
                </a:lnTo>
                <a:lnTo>
                  <a:pt x="565" y="434"/>
                </a:lnTo>
                <a:lnTo>
                  <a:pt x="566" y="437"/>
                </a:lnTo>
                <a:lnTo>
                  <a:pt x="567" y="438"/>
                </a:lnTo>
                <a:lnTo>
                  <a:pt x="567" y="440"/>
                </a:lnTo>
                <a:lnTo>
                  <a:pt x="568" y="441"/>
                </a:lnTo>
                <a:lnTo>
                  <a:pt x="568" y="441"/>
                </a:lnTo>
                <a:lnTo>
                  <a:pt x="568" y="442"/>
                </a:lnTo>
                <a:lnTo>
                  <a:pt x="567" y="443"/>
                </a:lnTo>
                <a:lnTo>
                  <a:pt x="564" y="448"/>
                </a:lnTo>
                <a:lnTo>
                  <a:pt x="563" y="449"/>
                </a:lnTo>
                <a:lnTo>
                  <a:pt x="562" y="451"/>
                </a:lnTo>
                <a:lnTo>
                  <a:pt x="561" y="453"/>
                </a:lnTo>
                <a:lnTo>
                  <a:pt x="561" y="454"/>
                </a:lnTo>
                <a:lnTo>
                  <a:pt x="561" y="456"/>
                </a:lnTo>
                <a:lnTo>
                  <a:pt x="560" y="460"/>
                </a:lnTo>
                <a:lnTo>
                  <a:pt x="560" y="462"/>
                </a:lnTo>
                <a:lnTo>
                  <a:pt x="560" y="464"/>
                </a:lnTo>
                <a:lnTo>
                  <a:pt x="560" y="466"/>
                </a:lnTo>
                <a:lnTo>
                  <a:pt x="561" y="469"/>
                </a:lnTo>
                <a:lnTo>
                  <a:pt x="561" y="471"/>
                </a:lnTo>
                <a:lnTo>
                  <a:pt x="562" y="473"/>
                </a:lnTo>
                <a:lnTo>
                  <a:pt x="564" y="477"/>
                </a:lnTo>
                <a:lnTo>
                  <a:pt x="565" y="479"/>
                </a:lnTo>
                <a:lnTo>
                  <a:pt x="566" y="480"/>
                </a:lnTo>
                <a:lnTo>
                  <a:pt x="568" y="483"/>
                </a:lnTo>
                <a:lnTo>
                  <a:pt x="569" y="483"/>
                </a:lnTo>
                <a:lnTo>
                  <a:pt x="569" y="484"/>
                </a:lnTo>
                <a:lnTo>
                  <a:pt x="570" y="485"/>
                </a:lnTo>
                <a:lnTo>
                  <a:pt x="570" y="487"/>
                </a:lnTo>
                <a:lnTo>
                  <a:pt x="570" y="488"/>
                </a:lnTo>
                <a:lnTo>
                  <a:pt x="569" y="489"/>
                </a:lnTo>
                <a:lnTo>
                  <a:pt x="569" y="492"/>
                </a:lnTo>
                <a:lnTo>
                  <a:pt x="568" y="494"/>
                </a:lnTo>
                <a:lnTo>
                  <a:pt x="568" y="495"/>
                </a:lnTo>
                <a:lnTo>
                  <a:pt x="567" y="496"/>
                </a:lnTo>
                <a:lnTo>
                  <a:pt x="565" y="499"/>
                </a:lnTo>
                <a:lnTo>
                  <a:pt x="564" y="501"/>
                </a:lnTo>
                <a:lnTo>
                  <a:pt x="563" y="503"/>
                </a:lnTo>
                <a:lnTo>
                  <a:pt x="562" y="507"/>
                </a:lnTo>
                <a:lnTo>
                  <a:pt x="561" y="509"/>
                </a:lnTo>
                <a:lnTo>
                  <a:pt x="560" y="510"/>
                </a:lnTo>
                <a:lnTo>
                  <a:pt x="560" y="512"/>
                </a:lnTo>
                <a:lnTo>
                  <a:pt x="559" y="512"/>
                </a:lnTo>
                <a:lnTo>
                  <a:pt x="558" y="513"/>
                </a:lnTo>
                <a:lnTo>
                  <a:pt x="554" y="516"/>
                </a:lnTo>
                <a:lnTo>
                  <a:pt x="551" y="518"/>
                </a:lnTo>
                <a:lnTo>
                  <a:pt x="549" y="520"/>
                </a:lnTo>
                <a:lnTo>
                  <a:pt x="548" y="521"/>
                </a:lnTo>
                <a:lnTo>
                  <a:pt x="546" y="523"/>
                </a:lnTo>
                <a:lnTo>
                  <a:pt x="545" y="524"/>
                </a:lnTo>
                <a:lnTo>
                  <a:pt x="544" y="525"/>
                </a:lnTo>
                <a:lnTo>
                  <a:pt x="544" y="526"/>
                </a:lnTo>
                <a:lnTo>
                  <a:pt x="544" y="528"/>
                </a:lnTo>
                <a:lnTo>
                  <a:pt x="543" y="529"/>
                </a:lnTo>
                <a:lnTo>
                  <a:pt x="543" y="530"/>
                </a:lnTo>
                <a:lnTo>
                  <a:pt x="543" y="531"/>
                </a:lnTo>
                <a:lnTo>
                  <a:pt x="543" y="533"/>
                </a:lnTo>
                <a:lnTo>
                  <a:pt x="544" y="535"/>
                </a:lnTo>
                <a:lnTo>
                  <a:pt x="544" y="536"/>
                </a:lnTo>
                <a:lnTo>
                  <a:pt x="544" y="537"/>
                </a:lnTo>
                <a:lnTo>
                  <a:pt x="544" y="538"/>
                </a:lnTo>
                <a:lnTo>
                  <a:pt x="543" y="538"/>
                </a:lnTo>
                <a:lnTo>
                  <a:pt x="543" y="539"/>
                </a:lnTo>
                <a:lnTo>
                  <a:pt x="543" y="540"/>
                </a:lnTo>
                <a:lnTo>
                  <a:pt x="542" y="541"/>
                </a:lnTo>
                <a:lnTo>
                  <a:pt x="542" y="541"/>
                </a:lnTo>
                <a:lnTo>
                  <a:pt x="541" y="542"/>
                </a:lnTo>
                <a:lnTo>
                  <a:pt x="541" y="542"/>
                </a:lnTo>
                <a:lnTo>
                  <a:pt x="540" y="543"/>
                </a:lnTo>
                <a:lnTo>
                  <a:pt x="537" y="545"/>
                </a:lnTo>
                <a:lnTo>
                  <a:pt x="536" y="545"/>
                </a:lnTo>
                <a:lnTo>
                  <a:pt x="536" y="545"/>
                </a:lnTo>
                <a:lnTo>
                  <a:pt x="535" y="546"/>
                </a:lnTo>
                <a:lnTo>
                  <a:pt x="535" y="546"/>
                </a:lnTo>
                <a:lnTo>
                  <a:pt x="535" y="547"/>
                </a:lnTo>
                <a:lnTo>
                  <a:pt x="535" y="547"/>
                </a:lnTo>
                <a:lnTo>
                  <a:pt x="535" y="548"/>
                </a:lnTo>
                <a:lnTo>
                  <a:pt x="535" y="549"/>
                </a:lnTo>
                <a:lnTo>
                  <a:pt x="535" y="550"/>
                </a:lnTo>
                <a:lnTo>
                  <a:pt x="535" y="550"/>
                </a:lnTo>
                <a:lnTo>
                  <a:pt x="535" y="551"/>
                </a:lnTo>
                <a:lnTo>
                  <a:pt x="536" y="552"/>
                </a:lnTo>
                <a:lnTo>
                  <a:pt x="536" y="553"/>
                </a:lnTo>
                <a:lnTo>
                  <a:pt x="536" y="554"/>
                </a:lnTo>
                <a:lnTo>
                  <a:pt x="537" y="554"/>
                </a:lnTo>
                <a:lnTo>
                  <a:pt x="538" y="555"/>
                </a:lnTo>
                <a:lnTo>
                  <a:pt x="539" y="556"/>
                </a:lnTo>
                <a:lnTo>
                  <a:pt x="541" y="558"/>
                </a:lnTo>
                <a:lnTo>
                  <a:pt x="541" y="558"/>
                </a:lnTo>
                <a:lnTo>
                  <a:pt x="542" y="559"/>
                </a:lnTo>
                <a:lnTo>
                  <a:pt x="542" y="559"/>
                </a:lnTo>
                <a:lnTo>
                  <a:pt x="542" y="560"/>
                </a:lnTo>
                <a:lnTo>
                  <a:pt x="542" y="560"/>
                </a:lnTo>
                <a:lnTo>
                  <a:pt x="542" y="561"/>
                </a:lnTo>
                <a:lnTo>
                  <a:pt x="541" y="563"/>
                </a:lnTo>
                <a:lnTo>
                  <a:pt x="541" y="564"/>
                </a:lnTo>
                <a:lnTo>
                  <a:pt x="540" y="564"/>
                </a:lnTo>
                <a:lnTo>
                  <a:pt x="540" y="565"/>
                </a:lnTo>
                <a:lnTo>
                  <a:pt x="539" y="565"/>
                </a:lnTo>
                <a:lnTo>
                  <a:pt x="539" y="565"/>
                </a:lnTo>
                <a:lnTo>
                  <a:pt x="537" y="566"/>
                </a:lnTo>
                <a:lnTo>
                  <a:pt x="536" y="567"/>
                </a:lnTo>
                <a:lnTo>
                  <a:pt x="535" y="567"/>
                </a:lnTo>
                <a:lnTo>
                  <a:pt x="534" y="570"/>
                </a:lnTo>
                <a:lnTo>
                  <a:pt x="532" y="571"/>
                </a:lnTo>
                <a:lnTo>
                  <a:pt x="531" y="572"/>
                </a:lnTo>
                <a:lnTo>
                  <a:pt x="530" y="573"/>
                </a:lnTo>
                <a:lnTo>
                  <a:pt x="530" y="574"/>
                </a:lnTo>
                <a:lnTo>
                  <a:pt x="529" y="575"/>
                </a:lnTo>
                <a:lnTo>
                  <a:pt x="529" y="576"/>
                </a:lnTo>
                <a:lnTo>
                  <a:pt x="529" y="577"/>
                </a:lnTo>
                <a:lnTo>
                  <a:pt x="529" y="578"/>
                </a:lnTo>
                <a:lnTo>
                  <a:pt x="529" y="579"/>
                </a:lnTo>
                <a:lnTo>
                  <a:pt x="529" y="580"/>
                </a:lnTo>
                <a:lnTo>
                  <a:pt x="530" y="582"/>
                </a:lnTo>
                <a:lnTo>
                  <a:pt x="531" y="584"/>
                </a:lnTo>
                <a:lnTo>
                  <a:pt x="532" y="585"/>
                </a:lnTo>
                <a:lnTo>
                  <a:pt x="534" y="588"/>
                </a:lnTo>
                <a:lnTo>
                  <a:pt x="535" y="589"/>
                </a:lnTo>
                <a:lnTo>
                  <a:pt x="535" y="590"/>
                </a:lnTo>
                <a:lnTo>
                  <a:pt x="536" y="591"/>
                </a:lnTo>
                <a:lnTo>
                  <a:pt x="536" y="593"/>
                </a:lnTo>
                <a:lnTo>
                  <a:pt x="536" y="594"/>
                </a:lnTo>
                <a:lnTo>
                  <a:pt x="536" y="595"/>
                </a:lnTo>
                <a:lnTo>
                  <a:pt x="536" y="596"/>
                </a:lnTo>
                <a:lnTo>
                  <a:pt x="536" y="597"/>
                </a:lnTo>
                <a:lnTo>
                  <a:pt x="536" y="598"/>
                </a:lnTo>
                <a:lnTo>
                  <a:pt x="535" y="598"/>
                </a:lnTo>
                <a:lnTo>
                  <a:pt x="535" y="599"/>
                </a:lnTo>
                <a:lnTo>
                  <a:pt x="533" y="601"/>
                </a:lnTo>
                <a:lnTo>
                  <a:pt x="532" y="602"/>
                </a:lnTo>
                <a:lnTo>
                  <a:pt x="531" y="604"/>
                </a:lnTo>
                <a:lnTo>
                  <a:pt x="530" y="605"/>
                </a:lnTo>
                <a:lnTo>
                  <a:pt x="529" y="606"/>
                </a:lnTo>
                <a:lnTo>
                  <a:pt x="529" y="608"/>
                </a:lnTo>
                <a:lnTo>
                  <a:pt x="527" y="613"/>
                </a:lnTo>
                <a:lnTo>
                  <a:pt x="526" y="617"/>
                </a:lnTo>
                <a:lnTo>
                  <a:pt x="526" y="617"/>
                </a:lnTo>
                <a:lnTo>
                  <a:pt x="525" y="618"/>
                </a:lnTo>
                <a:lnTo>
                  <a:pt x="525" y="619"/>
                </a:lnTo>
                <a:lnTo>
                  <a:pt x="524" y="619"/>
                </a:lnTo>
                <a:lnTo>
                  <a:pt x="523" y="619"/>
                </a:lnTo>
                <a:lnTo>
                  <a:pt x="519" y="621"/>
                </a:lnTo>
                <a:lnTo>
                  <a:pt x="517" y="622"/>
                </a:lnTo>
                <a:lnTo>
                  <a:pt x="515" y="623"/>
                </a:lnTo>
                <a:lnTo>
                  <a:pt x="514" y="624"/>
                </a:lnTo>
                <a:lnTo>
                  <a:pt x="510" y="627"/>
                </a:lnTo>
                <a:lnTo>
                  <a:pt x="508" y="629"/>
                </a:lnTo>
                <a:lnTo>
                  <a:pt x="506" y="630"/>
                </a:lnTo>
                <a:lnTo>
                  <a:pt x="505" y="630"/>
                </a:lnTo>
                <a:lnTo>
                  <a:pt x="504" y="631"/>
                </a:lnTo>
                <a:lnTo>
                  <a:pt x="502" y="631"/>
                </a:lnTo>
                <a:lnTo>
                  <a:pt x="501" y="632"/>
                </a:lnTo>
                <a:lnTo>
                  <a:pt x="500" y="632"/>
                </a:lnTo>
                <a:lnTo>
                  <a:pt x="499" y="632"/>
                </a:lnTo>
                <a:lnTo>
                  <a:pt x="498" y="632"/>
                </a:lnTo>
                <a:lnTo>
                  <a:pt x="497" y="632"/>
                </a:lnTo>
                <a:lnTo>
                  <a:pt x="495" y="632"/>
                </a:lnTo>
                <a:lnTo>
                  <a:pt x="490" y="631"/>
                </a:lnTo>
                <a:lnTo>
                  <a:pt x="489" y="631"/>
                </a:lnTo>
                <a:lnTo>
                  <a:pt x="488" y="631"/>
                </a:lnTo>
                <a:lnTo>
                  <a:pt x="487" y="631"/>
                </a:lnTo>
                <a:lnTo>
                  <a:pt x="487" y="631"/>
                </a:lnTo>
                <a:lnTo>
                  <a:pt x="486" y="631"/>
                </a:lnTo>
                <a:lnTo>
                  <a:pt x="486" y="632"/>
                </a:lnTo>
                <a:lnTo>
                  <a:pt x="486" y="633"/>
                </a:lnTo>
                <a:lnTo>
                  <a:pt x="485" y="638"/>
                </a:lnTo>
                <a:lnTo>
                  <a:pt x="484" y="641"/>
                </a:lnTo>
                <a:lnTo>
                  <a:pt x="484" y="643"/>
                </a:lnTo>
                <a:lnTo>
                  <a:pt x="484" y="649"/>
                </a:lnTo>
                <a:lnTo>
                  <a:pt x="483" y="651"/>
                </a:lnTo>
                <a:lnTo>
                  <a:pt x="483" y="653"/>
                </a:lnTo>
                <a:lnTo>
                  <a:pt x="482" y="656"/>
                </a:lnTo>
                <a:lnTo>
                  <a:pt x="482" y="658"/>
                </a:lnTo>
                <a:lnTo>
                  <a:pt x="482" y="659"/>
                </a:lnTo>
                <a:lnTo>
                  <a:pt x="482" y="660"/>
                </a:lnTo>
                <a:lnTo>
                  <a:pt x="482" y="662"/>
                </a:lnTo>
                <a:lnTo>
                  <a:pt x="483" y="663"/>
                </a:lnTo>
                <a:lnTo>
                  <a:pt x="484" y="667"/>
                </a:lnTo>
                <a:lnTo>
                  <a:pt x="485" y="669"/>
                </a:lnTo>
                <a:lnTo>
                  <a:pt x="485" y="670"/>
                </a:lnTo>
                <a:lnTo>
                  <a:pt x="487" y="676"/>
                </a:lnTo>
                <a:lnTo>
                  <a:pt x="487" y="678"/>
                </a:lnTo>
                <a:lnTo>
                  <a:pt x="487" y="680"/>
                </a:lnTo>
                <a:lnTo>
                  <a:pt x="487" y="682"/>
                </a:lnTo>
                <a:lnTo>
                  <a:pt x="487" y="684"/>
                </a:lnTo>
                <a:lnTo>
                  <a:pt x="486" y="685"/>
                </a:lnTo>
                <a:lnTo>
                  <a:pt x="486" y="686"/>
                </a:lnTo>
                <a:lnTo>
                  <a:pt x="486" y="687"/>
                </a:lnTo>
                <a:lnTo>
                  <a:pt x="485" y="688"/>
                </a:lnTo>
                <a:lnTo>
                  <a:pt x="485" y="688"/>
                </a:lnTo>
                <a:lnTo>
                  <a:pt x="484" y="689"/>
                </a:lnTo>
                <a:lnTo>
                  <a:pt x="483" y="690"/>
                </a:lnTo>
                <a:lnTo>
                  <a:pt x="483" y="691"/>
                </a:lnTo>
                <a:lnTo>
                  <a:pt x="481" y="692"/>
                </a:lnTo>
                <a:lnTo>
                  <a:pt x="480" y="693"/>
                </a:lnTo>
                <a:lnTo>
                  <a:pt x="479" y="693"/>
                </a:lnTo>
                <a:lnTo>
                  <a:pt x="476" y="695"/>
                </a:lnTo>
                <a:lnTo>
                  <a:pt x="475" y="695"/>
                </a:lnTo>
                <a:lnTo>
                  <a:pt x="474" y="696"/>
                </a:lnTo>
                <a:lnTo>
                  <a:pt x="473" y="696"/>
                </a:lnTo>
                <a:lnTo>
                  <a:pt x="472" y="697"/>
                </a:lnTo>
                <a:lnTo>
                  <a:pt x="471" y="698"/>
                </a:lnTo>
                <a:lnTo>
                  <a:pt x="470" y="699"/>
                </a:lnTo>
                <a:lnTo>
                  <a:pt x="469" y="700"/>
                </a:lnTo>
                <a:lnTo>
                  <a:pt x="468" y="702"/>
                </a:lnTo>
                <a:lnTo>
                  <a:pt x="466" y="705"/>
                </a:lnTo>
                <a:lnTo>
                  <a:pt x="465" y="708"/>
                </a:lnTo>
                <a:lnTo>
                  <a:pt x="464" y="710"/>
                </a:lnTo>
                <a:lnTo>
                  <a:pt x="463" y="712"/>
                </a:lnTo>
                <a:lnTo>
                  <a:pt x="463" y="713"/>
                </a:lnTo>
                <a:lnTo>
                  <a:pt x="462" y="716"/>
                </a:lnTo>
                <a:lnTo>
                  <a:pt x="462" y="718"/>
                </a:lnTo>
                <a:lnTo>
                  <a:pt x="461" y="722"/>
                </a:lnTo>
                <a:lnTo>
                  <a:pt x="461" y="724"/>
                </a:lnTo>
                <a:lnTo>
                  <a:pt x="460" y="726"/>
                </a:lnTo>
                <a:lnTo>
                  <a:pt x="460" y="728"/>
                </a:lnTo>
                <a:lnTo>
                  <a:pt x="460" y="730"/>
                </a:lnTo>
                <a:lnTo>
                  <a:pt x="460" y="732"/>
                </a:lnTo>
                <a:lnTo>
                  <a:pt x="461" y="734"/>
                </a:lnTo>
                <a:lnTo>
                  <a:pt x="461" y="735"/>
                </a:lnTo>
                <a:lnTo>
                  <a:pt x="461" y="736"/>
                </a:lnTo>
                <a:lnTo>
                  <a:pt x="461" y="738"/>
                </a:lnTo>
                <a:lnTo>
                  <a:pt x="462" y="739"/>
                </a:lnTo>
                <a:lnTo>
                  <a:pt x="464" y="744"/>
                </a:lnTo>
                <a:lnTo>
                  <a:pt x="464" y="746"/>
                </a:lnTo>
                <a:lnTo>
                  <a:pt x="464" y="746"/>
                </a:lnTo>
                <a:lnTo>
                  <a:pt x="463" y="746"/>
                </a:lnTo>
                <a:lnTo>
                  <a:pt x="462" y="745"/>
                </a:lnTo>
                <a:lnTo>
                  <a:pt x="461" y="745"/>
                </a:lnTo>
                <a:lnTo>
                  <a:pt x="460" y="745"/>
                </a:lnTo>
                <a:lnTo>
                  <a:pt x="459" y="745"/>
                </a:lnTo>
                <a:lnTo>
                  <a:pt x="457" y="745"/>
                </a:lnTo>
                <a:lnTo>
                  <a:pt x="456" y="745"/>
                </a:lnTo>
                <a:lnTo>
                  <a:pt x="454" y="746"/>
                </a:lnTo>
                <a:lnTo>
                  <a:pt x="453" y="747"/>
                </a:lnTo>
                <a:lnTo>
                  <a:pt x="451" y="747"/>
                </a:lnTo>
                <a:lnTo>
                  <a:pt x="450" y="748"/>
                </a:lnTo>
                <a:lnTo>
                  <a:pt x="449" y="749"/>
                </a:lnTo>
                <a:lnTo>
                  <a:pt x="448" y="750"/>
                </a:lnTo>
                <a:lnTo>
                  <a:pt x="447" y="751"/>
                </a:lnTo>
                <a:lnTo>
                  <a:pt x="447" y="752"/>
                </a:lnTo>
                <a:lnTo>
                  <a:pt x="446" y="753"/>
                </a:lnTo>
                <a:lnTo>
                  <a:pt x="444" y="757"/>
                </a:lnTo>
                <a:lnTo>
                  <a:pt x="443" y="758"/>
                </a:lnTo>
                <a:lnTo>
                  <a:pt x="443" y="758"/>
                </a:lnTo>
                <a:lnTo>
                  <a:pt x="443" y="759"/>
                </a:lnTo>
                <a:lnTo>
                  <a:pt x="442" y="759"/>
                </a:lnTo>
                <a:lnTo>
                  <a:pt x="442" y="759"/>
                </a:lnTo>
                <a:lnTo>
                  <a:pt x="441" y="759"/>
                </a:lnTo>
                <a:lnTo>
                  <a:pt x="440" y="760"/>
                </a:lnTo>
                <a:lnTo>
                  <a:pt x="439" y="759"/>
                </a:lnTo>
                <a:lnTo>
                  <a:pt x="438" y="759"/>
                </a:lnTo>
                <a:lnTo>
                  <a:pt x="437" y="759"/>
                </a:lnTo>
                <a:lnTo>
                  <a:pt x="436" y="758"/>
                </a:lnTo>
                <a:lnTo>
                  <a:pt x="434" y="757"/>
                </a:lnTo>
                <a:lnTo>
                  <a:pt x="430" y="755"/>
                </a:lnTo>
                <a:lnTo>
                  <a:pt x="428" y="753"/>
                </a:lnTo>
                <a:lnTo>
                  <a:pt x="424" y="750"/>
                </a:lnTo>
                <a:lnTo>
                  <a:pt x="418" y="746"/>
                </a:lnTo>
                <a:lnTo>
                  <a:pt x="415" y="744"/>
                </a:lnTo>
                <a:lnTo>
                  <a:pt x="412" y="742"/>
                </a:lnTo>
                <a:lnTo>
                  <a:pt x="411" y="741"/>
                </a:lnTo>
                <a:lnTo>
                  <a:pt x="409" y="739"/>
                </a:lnTo>
                <a:lnTo>
                  <a:pt x="407" y="737"/>
                </a:lnTo>
                <a:lnTo>
                  <a:pt x="406" y="735"/>
                </a:lnTo>
                <a:lnTo>
                  <a:pt x="405" y="734"/>
                </a:lnTo>
                <a:lnTo>
                  <a:pt x="404" y="732"/>
                </a:lnTo>
                <a:lnTo>
                  <a:pt x="404" y="731"/>
                </a:lnTo>
                <a:lnTo>
                  <a:pt x="403" y="730"/>
                </a:lnTo>
                <a:lnTo>
                  <a:pt x="403" y="728"/>
                </a:lnTo>
                <a:lnTo>
                  <a:pt x="402" y="726"/>
                </a:lnTo>
                <a:lnTo>
                  <a:pt x="402" y="720"/>
                </a:lnTo>
                <a:lnTo>
                  <a:pt x="401" y="714"/>
                </a:lnTo>
                <a:lnTo>
                  <a:pt x="401" y="709"/>
                </a:lnTo>
                <a:lnTo>
                  <a:pt x="401" y="707"/>
                </a:lnTo>
                <a:lnTo>
                  <a:pt x="400" y="704"/>
                </a:lnTo>
                <a:lnTo>
                  <a:pt x="400" y="702"/>
                </a:lnTo>
                <a:lnTo>
                  <a:pt x="399" y="699"/>
                </a:lnTo>
                <a:lnTo>
                  <a:pt x="398" y="694"/>
                </a:lnTo>
                <a:lnTo>
                  <a:pt x="397" y="692"/>
                </a:lnTo>
                <a:lnTo>
                  <a:pt x="396" y="691"/>
                </a:lnTo>
                <a:lnTo>
                  <a:pt x="396" y="690"/>
                </a:lnTo>
                <a:lnTo>
                  <a:pt x="395" y="689"/>
                </a:lnTo>
                <a:lnTo>
                  <a:pt x="394" y="687"/>
                </a:lnTo>
                <a:lnTo>
                  <a:pt x="391" y="683"/>
                </a:lnTo>
                <a:lnTo>
                  <a:pt x="387" y="679"/>
                </a:lnTo>
                <a:lnTo>
                  <a:pt x="383" y="674"/>
                </a:lnTo>
                <a:lnTo>
                  <a:pt x="376" y="666"/>
                </a:lnTo>
                <a:lnTo>
                  <a:pt x="375" y="665"/>
                </a:lnTo>
                <a:lnTo>
                  <a:pt x="373" y="663"/>
                </a:lnTo>
                <a:lnTo>
                  <a:pt x="372" y="661"/>
                </a:lnTo>
                <a:lnTo>
                  <a:pt x="370" y="660"/>
                </a:lnTo>
                <a:lnTo>
                  <a:pt x="368" y="657"/>
                </a:lnTo>
                <a:lnTo>
                  <a:pt x="366" y="656"/>
                </a:lnTo>
                <a:lnTo>
                  <a:pt x="364" y="655"/>
                </a:lnTo>
                <a:lnTo>
                  <a:pt x="362" y="653"/>
                </a:lnTo>
                <a:lnTo>
                  <a:pt x="360" y="651"/>
                </a:lnTo>
                <a:lnTo>
                  <a:pt x="358" y="650"/>
                </a:lnTo>
                <a:lnTo>
                  <a:pt x="356" y="649"/>
                </a:lnTo>
                <a:lnTo>
                  <a:pt x="353" y="647"/>
                </a:lnTo>
                <a:lnTo>
                  <a:pt x="352" y="647"/>
                </a:lnTo>
                <a:lnTo>
                  <a:pt x="351" y="646"/>
                </a:lnTo>
                <a:lnTo>
                  <a:pt x="348" y="646"/>
                </a:lnTo>
                <a:lnTo>
                  <a:pt x="346" y="646"/>
                </a:lnTo>
                <a:lnTo>
                  <a:pt x="344" y="645"/>
                </a:lnTo>
                <a:lnTo>
                  <a:pt x="341" y="645"/>
                </a:lnTo>
                <a:lnTo>
                  <a:pt x="335" y="645"/>
                </a:lnTo>
                <a:lnTo>
                  <a:pt x="332" y="645"/>
                </a:lnTo>
                <a:lnTo>
                  <a:pt x="331" y="645"/>
                </a:lnTo>
                <a:lnTo>
                  <a:pt x="329" y="645"/>
                </a:lnTo>
                <a:lnTo>
                  <a:pt x="328" y="644"/>
                </a:lnTo>
                <a:lnTo>
                  <a:pt x="326" y="644"/>
                </a:lnTo>
                <a:lnTo>
                  <a:pt x="324" y="643"/>
                </a:lnTo>
                <a:lnTo>
                  <a:pt x="322" y="642"/>
                </a:lnTo>
                <a:lnTo>
                  <a:pt x="320" y="641"/>
                </a:lnTo>
                <a:lnTo>
                  <a:pt x="318" y="640"/>
                </a:lnTo>
                <a:lnTo>
                  <a:pt x="316" y="639"/>
                </a:lnTo>
                <a:lnTo>
                  <a:pt x="314" y="637"/>
                </a:lnTo>
                <a:lnTo>
                  <a:pt x="312" y="636"/>
                </a:lnTo>
                <a:lnTo>
                  <a:pt x="311" y="634"/>
                </a:lnTo>
                <a:lnTo>
                  <a:pt x="309" y="633"/>
                </a:lnTo>
                <a:lnTo>
                  <a:pt x="308" y="631"/>
                </a:lnTo>
                <a:lnTo>
                  <a:pt x="308" y="630"/>
                </a:lnTo>
                <a:lnTo>
                  <a:pt x="307" y="629"/>
                </a:lnTo>
                <a:lnTo>
                  <a:pt x="306" y="627"/>
                </a:lnTo>
                <a:lnTo>
                  <a:pt x="306" y="625"/>
                </a:lnTo>
                <a:lnTo>
                  <a:pt x="305" y="623"/>
                </a:lnTo>
                <a:lnTo>
                  <a:pt x="304" y="617"/>
                </a:lnTo>
                <a:lnTo>
                  <a:pt x="303" y="615"/>
                </a:lnTo>
                <a:lnTo>
                  <a:pt x="303" y="613"/>
                </a:lnTo>
                <a:lnTo>
                  <a:pt x="302" y="612"/>
                </a:lnTo>
                <a:lnTo>
                  <a:pt x="301" y="610"/>
                </a:lnTo>
                <a:lnTo>
                  <a:pt x="301" y="609"/>
                </a:lnTo>
                <a:lnTo>
                  <a:pt x="300" y="608"/>
                </a:lnTo>
                <a:lnTo>
                  <a:pt x="299" y="606"/>
                </a:lnTo>
                <a:lnTo>
                  <a:pt x="296" y="603"/>
                </a:lnTo>
                <a:lnTo>
                  <a:pt x="291" y="597"/>
                </a:lnTo>
                <a:lnTo>
                  <a:pt x="284" y="590"/>
                </a:lnTo>
                <a:lnTo>
                  <a:pt x="283" y="589"/>
                </a:lnTo>
                <a:lnTo>
                  <a:pt x="282" y="588"/>
                </a:lnTo>
                <a:lnTo>
                  <a:pt x="281" y="587"/>
                </a:lnTo>
                <a:lnTo>
                  <a:pt x="280" y="585"/>
                </a:lnTo>
                <a:lnTo>
                  <a:pt x="280" y="584"/>
                </a:lnTo>
                <a:lnTo>
                  <a:pt x="278" y="580"/>
                </a:lnTo>
                <a:lnTo>
                  <a:pt x="277" y="578"/>
                </a:lnTo>
                <a:lnTo>
                  <a:pt x="275" y="576"/>
                </a:lnTo>
                <a:lnTo>
                  <a:pt x="272" y="572"/>
                </a:lnTo>
                <a:lnTo>
                  <a:pt x="271" y="571"/>
                </a:lnTo>
                <a:lnTo>
                  <a:pt x="270" y="569"/>
                </a:lnTo>
                <a:lnTo>
                  <a:pt x="267" y="564"/>
                </a:lnTo>
                <a:lnTo>
                  <a:pt x="267" y="563"/>
                </a:lnTo>
                <a:lnTo>
                  <a:pt x="266" y="562"/>
                </a:lnTo>
                <a:lnTo>
                  <a:pt x="265" y="561"/>
                </a:lnTo>
                <a:lnTo>
                  <a:pt x="264" y="560"/>
                </a:lnTo>
                <a:lnTo>
                  <a:pt x="260" y="556"/>
                </a:lnTo>
                <a:lnTo>
                  <a:pt x="258" y="555"/>
                </a:lnTo>
                <a:lnTo>
                  <a:pt x="257" y="553"/>
                </a:lnTo>
                <a:lnTo>
                  <a:pt x="255" y="551"/>
                </a:lnTo>
                <a:lnTo>
                  <a:pt x="254" y="549"/>
                </a:lnTo>
                <a:lnTo>
                  <a:pt x="253" y="548"/>
                </a:lnTo>
                <a:lnTo>
                  <a:pt x="249" y="545"/>
                </a:lnTo>
                <a:lnTo>
                  <a:pt x="248" y="544"/>
                </a:lnTo>
                <a:lnTo>
                  <a:pt x="248" y="543"/>
                </a:lnTo>
                <a:lnTo>
                  <a:pt x="247" y="542"/>
                </a:lnTo>
                <a:lnTo>
                  <a:pt x="246" y="541"/>
                </a:lnTo>
                <a:lnTo>
                  <a:pt x="246" y="539"/>
                </a:lnTo>
                <a:lnTo>
                  <a:pt x="245" y="538"/>
                </a:lnTo>
                <a:lnTo>
                  <a:pt x="245" y="536"/>
                </a:lnTo>
                <a:lnTo>
                  <a:pt x="244" y="530"/>
                </a:lnTo>
                <a:lnTo>
                  <a:pt x="243" y="528"/>
                </a:lnTo>
                <a:lnTo>
                  <a:pt x="243" y="527"/>
                </a:lnTo>
                <a:lnTo>
                  <a:pt x="243" y="525"/>
                </a:lnTo>
                <a:lnTo>
                  <a:pt x="242" y="524"/>
                </a:lnTo>
                <a:lnTo>
                  <a:pt x="242" y="523"/>
                </a:lnTo>
                <a:lnTo>
                  <a:pt x="241" y="522"/>
                </a:lnTo>
                <a:lnTo>
                  <a:pt x="240" y="521"/>
                </a:lnTo>
                <a:lnTo>
                  <a:pt x="237" y="517"/>
                </a:lnTo>
                <a:lnTo>
                  <a:pt x="233" y="514"/>
                </a:lnTo>
                <a:lnTo>
                  <a:pt x="229" y="509"/>
                </a:lnTo>
                <a:lnTo>
                  <a:pt x="226" y="506"/>
                </a:lnTo>
                <a:lnTo>
                  <a:pt x="224" y="504"/>
                </a:lnTo>
                <a:lnTo>
                  <a:pt x="222" y="503"/>
                </a:lnTo>
                <a:lnTo>
                  <a:pt x="221" y="501"/>
                </a:lnTo>
                <a:lnTo>
                  <a:pt x="219" y="500"/>
                </a:lnTo>
                <a:lnTo>
                  <a:pt x="218" y="499"/>
                </a:lnTo>
                <a:lnTo>
                  <a:pt x="216" y="498"/>
                </a:lnTo>
                <a:lnTo>
                  <a:pt x="214" y="497"/>
                </a:lnTo>
                <a:lnTo>
                  <a:pt x="212" y="496"/>
                </a:lnTo>
                <a:lnTo>
                  <a:pt x="210" y="495"/>
                </a:lnTo>
                <a:lnTo>
                  <a:pt x="209" y="495"/>
                </a:lnTo>
                <a:lnTo>
                  <a:pt x="205" y="493"/>
                </a:lnTo>
                <a:lnTo>
                  <a:pt x="202" y="493"/>
                </a:lnTo>
                <a:lnTo>
                  <a:pt x="194" y="491"/>
                </a:lnTo>
                <a:lnTo>
                  <a:pt x="192" y="491"/>
                </a:lnTo>
                <a:lnTo>
                  <a:pt x="189" y="490"/>
                </a:lnTo>
                <a:lnTo>
                  <a:pt x="188" y="491"/>
                </a:lnTo>
                <a:lnTo>
                  <a:pt x="187" y="491"/>
                </a:lnTo>
                <a:lnTo>
                  <a:pt x="187" y="491"/>
                </a:lnTo>
                <a:lnTo>
                  <a:pt x="186" y="491"/>
                </a:lnTo>
                <a:lnTo>
                  <a:pt x="185" y="492"/>
                </a:lnTo>
                <a:lnTo>
                  <a:pt x="184" y="492"/>
                </a:lnTo>
                <a:lnTo>
                  <a:pt x="184" y="493"/>
                </a:lnTo>
                <a:lnTo>
                  <a:pt x="183" y="495"/>
                </a:lnTo>
                <a:lnTo>
                  <a:pt x="182" y="496"/>
                </a:lnTo>
                <a:lnTo>
                  <a:pt x="182" y="496"/>
                </a:lnTo>
                <a:lnTo>
                  <a:pt x="181" y="497"/>
                </a:lnTo>
                <a:lnTo>
                  <a:pt x="180" y="497"/>
                </a:lnTo>
                <a:lnTo>
                  <a:pt x="180" y="497"/>
                </a:lnTo>
                <a:lnTo>
                  <a:pt x="179" y="497"/>
                </a:lnTo>
                <a:lnTo>
                  <a:pt x="177" y="497"/>
                </a:lnTo>
                <a:lnTo>
                  <a:pt x="175" y="497"/>
                </a:lnTo>
                <a:lnTo>
                  <a:pt x="172" y="496"/>
                </a:lnTo>
                <a:lnTo>
                  <a:pt x="168" y="495"/>
                </a:lnTo>
                <a:lnTo>
                  <a:pt x="167" y="495"/>
                </a:lnTo>
                <a:lnTo>
                  <a:pt x="165" y="494"/>
                </a:lnTo>
                <a:lnTo>
                  <a:pt x="160" y="494"/>
                </a:lnTo>
                <a:lnTo>
                  <a:pt x="157" y="494"/>
                </a:lnTo>
                <a:lnTo>
                  <a:pt x="155" y="493"/>
                </a:lnTo>
                <a:lnTo>
                  <a:pt x="153" y="493"/>
                </a:lnTo>
                <a:lnTo>
                  <a:pt x="151" y="492"/>
                </a:lnTo>
                <a:lnTo>
                  <a:pt x="149" y="492"/>
                </a:lnTo>
                <a:lnTo>
                  <a:pt x="147" y="491"/>
                </a:lnTo>
                <a:lnTo>
                  <a:pt x="145" y="490"/>
                </a:lnTo>
                <a:lnTo>
                  <a:pt x="144" y="489"/>
                </a:lnTo>
                <a:lnTo>
                  <a:pt x="143" y="489"/>
                </a:lnTo>
                <a:lnTo>
                  <a:pt x="142" y="488"/>
                </a:lnTo>
                <a:lnTo>
                  <a:pt x="141" y="487"/>
                </a:lnTo>
                <a:lnTo>
                  <a:pt x="140" y="485"/>
                </a:lnTo>
                <a:lnTo>
                  <a:pt x="140" y="485"/>
                </a:lnTo>
                <a:lnTo>
                  <a:pt x="137" y="481"/>
                </a:lnTo>
                <a:lnTo>
                  <a:pt x="135" y="476"/>
                </a:lnTo>
                <a:lnTo>
                  <a:pt x="133" y="473"/>
                </a:lnTo>
                <a:lnTo>
                  <a:pt x="133" y="471"/>
                </a:lnTo>
                <a:lnTo>
                  <a:pt x="132" y="470"/>
                </a:lnTo>
                <a:lnTo>
                  <a:pt x="131" y="465"/>
                </a:lnTo>
                <a:lnTo>
                  <a:pt x="130" y="463"/>
                </a:lnTo>
                <a:lnTo>
                  <a:pt x="129" y="461"/>
                </a:lnTo>
                <a:lnTo>
                  <a:pt x="128" y="460"/>
                </a:lnTo>
                <a:lnTo>
                  <a:pt x="127" y="458"/>
                </a:lnTo>
                <a:lnTo>
                  <a:pt x="126" y="456"/>
                </a:lnTo>
                <a:lnTo>
                  <a:pt x="125" y="455"/>
                </a:lnTo>
                <a:lnTo>
                  <a:pt x="124" y="453"/>
                </a:lnTo>
                <a:lnTo>
                  <a:pt x="121" y="450"/>
                </a:lnTo>
                <a:lnTo>
                  <a:pt x="119" y="448"/>
                </a:lnTo>
                <a:lnTo>
                  <a:pt x="112" y="442"/>
                </a:lnTo>
                <a:lnTo>
                  <a:pt x="110" y="441"/>
                </a:lnTo>
                <a:lnTo>
                  <a:pt x="108" y="440"/>
                </a:lnTo>
                <a:lnTo>
                  <a:pt x="106" y="439"/>
                </a:lnTo>
                <a:lnTo>
                  <a:pt x="104" y="438"/>
                </a:lnTo>
                <a:lnTo>
                  <a:pt x="99" y="435"/>
                </a:lnTo>
                <a:lnTo>
                  <a:pt x="97" y="435"/>
                </a:lnTo>
                <a:lnTo>
                  <a:pt x="96" y="434"/>
                </a:lnTo>
                <a:lnTo>
                  <a:pt x="94" y="433"/>
                </a:lnTo>
                <a:lnTo>
                  <a:pt x="93" y="431"/>
                </a:lnTo>
                <a:lnTo>
                  <a:pt x="92" y="430"/>
                </a:lnTo>
                <a:lnTo>
                  <a:pt x="91" y="429"/>
                </a:lnTo>
                <a:lnTo>
                  <a:pt x="90" y="429"/>
                </a:lnTo>
                <a:lnTo>
                  <a:pt x="90" y="428"/>
                </a:lnTo>
                <a:lnTo>
                  <a:pt x="89" y="427"/>
                </a:lnTo>
                <a:lnTo>
                  <a:pt x="89" y="426"/>
                </a:lnTo>
                <a:lnTo>
                  <a:pt x="89" y="425"/>
                </a:lnTo>
                <a:lnTo>
                  <a:pt x="88" y="422"/>
                </a:lnTo>
                <a:lnTo>
                  <a:pt x="87" y="418"/>
                </a:lnTo>
                <a:lnTo>
                  <a:pt x="86" y="415"/>
                </a:lnTo>
                <a:lnTo>
                  <a:pt x="85" y="411"/>
                </a:lnTo>
                <a:lnTo>
                  <a:pt x="83" y="406"/>
                </a:lnTo>
                <a:lnTo>
                  <a:pt x="82" y="405"/>
                </a:lnTo>
                <a:lnTo>
                  <a:pt x="82" y="403"/>
                </a:lnTo>
                <a:lnTo>
                  <a:pt x="82" y="402"/>
                </a:lnTo>
                <a:lnTo>
                  <a:pt x="82" y="400"/>
                </a:lnTo>
                <a:lnTo>
                  <a:pt x="82" y="399"/>
                </a:lnTo>
                <a:lnTo>
                  <a:pt x="83" y="396"/>
                </a:lnTo>
                <a:lnTo>
                  <a:pt x="83" y="393"/>
                </a:lnTo>
                <a:lnTo>
                  <a:pt x="83" y="391"/>
                </a:lnTo>
                <a:lnTo>
                  <a:pt x="83" y="387"/>
                </a:lnTo>
                <a:lnTo>
                  <a:pt x="83" y="382"/>
                </a:lnTo>
                <a:lnTo>
                  <a:pt x="83" y="380"/>
                </a:lnTo>
                <a:lnTo>
                  <a:pt x="83" y="378"/>
                </a:lnTo>
                <a:lnTo>
                  <a:pt x="83" y="376"/>
                </a:lnTo>
                <a:lnTo>
                  <a:pt x="82" y="374"/>
                </a:lnTo>
                <a:lnTo>
                  <a:pt x="82" y="373"/>
                </a:lnTo>
                <a:lnTo>
                  <a:pt x="81" y="372"/>
                </a:lnTo>
                <a:lnTo>
                  <a:pt x="80" y="371"/>
                </a:lnTo>
                <a:lnTo>
                  <a:pt x="79" y="370"/>
                </a:lnTo>
                <a:lnTo>
                  <a:pt x="78" y="369"/>
                </a:lnTo>
                <a:lnTo>
                  <a:pt x="75" y="368"/>
                </a:lnTo>
                <a:lnTo>
                  <a:pt x="73" y="367"/>
                </a:lnTo>
                <a:lnTo>
                  <a:pt x="70" y="366"/>
                </a:lnTo>
                <a:lnTo>
                  <a:pt x="69" y="365"/>
                </a:lnTo>
                <a:lnTo>
                  <a:pt x="68" y="365"/>
                </a:lnTo>
                <a:lnTo>
                  <a:pt x="66" y="364"/>
                </a:lnTo>
                <a:lnTo>
                  <a:pt x="65" y="363"/>
                </a:lnTo>
                <a:lnTo>
                  <a:pt x="65" y="362"/>
                </a:lnTo>
                <a:lnTo>
                  <a:pt x="64" y="361"/>
                </a:lnTo>
                <a:lnTo>
                  <a:pt x="63" y="359"/>
                </a:lnTo>
                <a:lnTo>
                  <a:pt x="61" y="356"/>
                </a:lnTo>
                <a:lnTo>
                  <a:pt x="60" y="354"/>
                </a:lnTo>
                <a:lnTo>
                  <a:pt x="59" y="352"/>
                </a:lnTo>
                <a:lnTo>
                  <a:pt x="58" y="350"/>
                </a:lnTo>
                <a:lnTo>
                  <a:pt x="57" y="348"/>
                </a:lnTo>
                <a:lnTo>
                  <a:pt x="57" y="346"/>
                </a:lnTo>
                <a:lnTo>
                  <a:pt x="56" y="344"/>
                </a:lnTo>
                <a:lnTo>
                  <a:pt x="56" y="342"/>
                </a:lnTo>
                <a:lnTo>
                  <a:pt x="55" y="340"/>
                </a:lnTo>
                <a:lnTo>
                  <a:pt x="55" y="332"/>
                </a:lnTo>
                <a:lnTo>
                  <a:pt x="54" y="330"/>
                </a:lnTo>
                <a:lnTo>
                  <a:pt x="54" y="328"/>
                </a:lnTo>
                <a:lnTo>
                  <a:pt x="53" y="326"/>
                </a:lnTo>
                <a:lnTo>
                  <a:pt x="51" y="319"/>
                </a:lnTo>
                <a:lnTo>
                  <a:pt x="51" y="317"/>
                </a:lnTo>
                <a:lnTo>
                  <a:pt x="50" y="315"/>
                </a:lnTo>
                <a:lnTo>
                  <a:pt x="49" y="313"/>
                </a:lnTo>
                <a:lnTo>
                  <a:pt x="48" y="312"/>
                </a:lnTo>
                <a:lnTo>
                  <a:pt x="47" y="310"/>
                </a:lnTo>
                <a:lnTo>
                  <a:pt x="46" y="310"/>
                </a:lnTo>
                <a:lnTo>
                  <a:pt x="45" y="309"/>
                </a:lnTo>
                <a:lnTo>
                  <a:pt x="45" y="308"/>
                </a:lnTo>
                <a:lnTo>
                  <a:pt x="41" y="307"/>
                </a:lnTo>
                <a:lnTo>
                  <a:pt x="41" y="306"/>
                </a:lnTo>
                <a:lnTo>
                  <a:pt x="40" y="306"/>
                </a:lnTo>
                <a:lnTo>
                  <a:pt x="39" y="305"/>
                </a:lnTo>
                <a:lnTo>
                  <a:pt x="39" y="304"/>
                </a:lnTo>
                <a:lnTo>
                  <a:pt x="37" y="302"/>
                </a:lnTo>
                <a:lnTo>
                  <a:pt x="36" y="301"/>
                </a:lnTo>
                <a:lnTo>
                  <a:pt x="36" y="300"/>
                </a:lnTo>
                <a:lnTo>
                  <a:pt x="36" y="298"/>
                </a:lnTo>
                <a:lnTo>
                  <a:pt x="36" y="295"/>
                </a:lnTo>
                <a:lnTo>
                  <a:pt x="35" y="294"/>
                </a:lnTo>
                <a:lnTo>
                  <a:pt x="35" y="292"/>
                </a:lnTo>
                <a:lnTo>
                  <a:pt x="35" y="291"/>
                </a:lnTo>
                <a:lnTo>
                  <a:pt x="35" y="290"/>
                </a:lnTo>
                <a:lnTo>
                  <a:pt x="35" y="288"/>
                </a:lnTo>
                <a:lnTo>
                  <a:pt x="36" y="285"/>
                </a:lnTo>
                <a:lnTo>
                  <a:pt x="36" y="282"/>
                </a:lnTo>
                <a:lnTo>
                  <a:pt x="37" y="278"/>
                </a:lnTo>
                <a:lnTo>
                  <a:pt x="37" y="277"/>
                </a:lnTo>
                <a:lnTo>
                  <a:pt x="37" y="276"/>
                </a:lnTo>
                <a:lnTo>
                  <a:pt x="37" y="274"/>
                </a:lnTo>
                <a:lnTo>
                  <a:pt x="37" y="272"/>
                </a:lnTo>
                <a:lnTo>
                  <a:pt x="36" y="271"/>
                </a:lnTo>
                <a:lnTo>
                  <a:pt x="35" y="269"/>
                </a:lnTo>
                <a:lnTo>
                  <a:pt x="35" y="268"/>
                </a:lnTo>
                <a:lnTo>
                  <a:pt x="34" y="267"/>
                </a:lnTo>
                <a:lnTo>
                  <a:pt x="33" y="266"/>
                </a:lnTo>
                <a:lnTo>
                  <a:pt x="32" y="265"/>
                </a:lnTo>
                <a:lnTo>
                  <a:pt x="31" y="265"/>
                </a:lnTo>
                <a:lnTo>
                  <a:pt x="30" y="264"/>
                </a:lnTo>
                <a:lnTo>
                  <a:pt x="25" y="262"/>
                </a:lnTo>
                <a:lnTo>
                  <a:pt x="23" y="261"/>
                </a:lnTo>
                <a:lnTo>
                  <a:pt x="22" y="261"/>
                </a:lnTo>
                <a:lnTo>
                  <a:pt x="18" y="258"/>
                </a:lnTo>
                <a:lnTo>
                  <a:pt x="11" y="254"/>
                </a:lnTo>
                <a:lnTo>
                  <a:pt x="8" y="252"/>
                </a:lnTo>
                <a:lnTo>
                  <a:pt x="7" y="252"/>
                </a:lnTo>
                <a:lnTo>
                  <a:pt x="5" y="251"/>
                </a:lnTo>
                <a:lnTo>
                  <a:pt x="4" y="250"/>
                </a:lnTo>
                <a:lnTo>
                  <a:pt x="3" y="249"/>
                </a:lnTo>
                <a:lnTo>
                  <a:pt x="2" y="248"/>
                </a:lnTo>
                <a:lnTo>
                  <a:pt x="1" y="247"/>
                </a:lnTo>
                <a:lnTo>
                  <a:pt x="0" y="245"/>
                </a:lnTo>
              </a:path>
            </a:pathLst>
          </a:custGeom>
          <a:noFill/>
          <a:ln w="26988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153" name="Freeform 269">
            <a:extLst>
              <a:ext uri="{FF2B5EF4-FFF2-40B4-BE49-F238E27FC236}">
                <a16:creationId xmlns:a16="http://schemas.microsoft.com/office/drawing/2014/main" id="{B7374A56-D4DD-44A1-8A2E-F3074012ED1E}"/>
              </a:ext>
            </a:extLst>
          </p:cNvPr>
          <p:cNvSpPr>
            <a:spLocks/>
          </p:cNvSpPr>
          <p:nvPr/>
        </p:nvSpPr>
        <p:spPr bwMode="auto">
          <a:xfrm>
            <a:off x="7498836" y="2129294"/>
            <a:ext cx="402523" cy="249666"/>
          </a:xfrm>
          <a:custGeom>
            <a:avLst/>
            <a:gdLst>
              <a:gd name="T0" fmla="*/ 3 w 395"/>
              <a:gd name="T1" fmla="*/ 231 h 245"/>
              <a:gd name="T2" fmla="*/ 0 w 395"/>
              <a:gd name="T3" fmla="*/ 221 h 245"/>
              <a:gd name="T4" fmla="*/ 2 w 395"/>
              <a:gd name="T5" fmla="*/ 214 h 245"/>
              <a:gd name="T6" fmla="*/ 8 w 395"/>
              <a:gd name="T7" fmla="*/ 208 h 245"/>
              <a:gd name="T8" fmla="*/ 23 w 395"/>
              <a:gd name="T9" fmla="*/ 199 h 245"/>
              <a:gd name="T10" fmla="*/ 27 w 395"/>
              <a:gd name="T11" fmla="*/ 194 h 245"/>
              <a:gd name="T12" fmla="*/ 32 w 395"/>
              <a:gd name="T13" fmla="*/ 171 h 245"/>
              <a:gd name="T14" fmla="*/ 36 w 395"/>
              <a:gd name="T15" fmla="*/ 164 h 245"/>
              <a:gd name="T16" fmla="*/ 43 w 395"/>
              <a:gd name="T17" fmla="*/ 154 h 245"/>
              <a:gd name="T18" fmla="*/ 52 w 395"/>
              <a:gd name="T19" fmla="*/ 139 h 245"/>
              <a:gd name="T20" fmla="*/ 62 w 395"/>
              <a:gd name="T21" fmla="*/ 124 h 245"/>
              <a:gd name="T22" fmla="*/ 73 w 395"/>
              <a:gd name="T23" fmla="*/ 123 h 245"/>
              <a:gd name="T24" fmla="*/ 84 w 395"/>
              <a:gd name="T25" fmla="*/ 125 h 245"/>
              <a:gd name="T26" fmla="*/ 91 w 395"/>
              <a:gd name="T27" fmla="*/ 121 h 245"/>
              <a:gd name="T28" fmla="*/ 99 w 395"/>
              <a:gd name="T29" fmla="*/ 117 h 245"/>
              <a:gd name="T30" fmla="*/ 107 w 395"/>
              <a:gd name="T31" fmla="*/ 118 h 245"/>
              <a:gd name="T32" fmla="*/ 113 w 395"/>
              <a:gd name="T33" fmla="*/ 123 h 245"/>
              <a:gd name="T34" fmla="*/ 117 w 395"/>
              <a:gd name="T35" fmla="*/ 127 h 245"/>
              <a:gd name="T36" fmla="*/ 119 w 395"/>
              <a:gd name="T37" fmla="*/ 127 h 245"/>
              <a:gd name="T38" fmla="*/ 122 w 395"/>
              <a:gd name="T39" fmla="*/ 121 h 245"/>
              <a:gd name="T40" fmla="*/ 129 w 395"/>
              <a:gd name="T41" fmla="*/ 117 h 245"/>
              <a:gd name="T42" fmla="*/ 133 w 395"/>
              <a:gd name="T43" fmla="*/ 112 h 245"/>
              <a:gd name="T44" fmla="*/ 142 w 395"/>
              <a:gd name="T45" fmla="*/ 109 h 245"/>
              <a:gd name="T46" fmla="*/ 155 w 395"/>
              <a:gd name="T47" fmla="*/ 106 h 245"/>
              <a:gd name="T48" fmla="*/ 166 w 395"/>
              <a:gd name="T49" fmla="*/ 103 h 245"/>
              <a:gd name="T50" fmla="*/ 173 w 395"/>
              <a:gd name="T51" fmla="*/ 103 h 245"/>
              <a:gd name="T52" fmla="*/ 186 w 395"/>
              <a:gd name="T53" fmla="*/ 107 h 245"/>
              <a:gd name="T54" fmla="*/ 196 w 395"/>
              <a:gd name="T55" fmla="*/ 110 h 245"/>
              <a:gd name="T56" fmla="*/ 206 w 395"/>
              <a:gd name="T57" fmla="*/ 110 h 245"/>
              <a:gd name="T58" fmla="*/ 213 w 395"/>
              <a:gd name="T59" fmla="*/ 110 h 245"/>
              <a:gd name="T60" fmla="*/ 222 w 395"/>
              <a:gd name="T61" fmla="*/ 113 h 245"/>
              <a:gd name="T62" fmla="*/ 230 w 395"/>
              <a:gd name="T63" fmla="*/ 110 h 245"/>
              <a:gd name="T64" fmla="*/ 238 w 395"/>
              <a:gd name="T65" fmla="*/ 103 h 245"/>
              <a:gd name="T66" fmla="*/ 241 w 395"/>
              <a:gd name="T67" fmla="*/ 92 h 245"/>
              <a:gd name="T68" fmla="*/ 241 w 395"/>
              <a:gd name="T69" fmla="*/ 84 h 245"/>
              <a:gd name="T70" fmla="*/ 245 w 395"/>
              <a:gd name="T71" fmla="*/ 80 h 245"/>
              <a:gd name="T72" fmla="*/ 257 w 395"/>
              <a:gd name="T73" fmla="*/ 74 h 245"/>
              <a:gd name="T74" fmla="*/ 271 w 395"/>
              <a:gd name="T75" fmla="*/ 66 h 245"/>
              <a:gd name="T76" fmla="*/ 283 w 395"/>
              <a:gd name="T77" fmla="*/ 58 h 245"/>
              <a:gd name="T78" fmla="*/ 293 w 395"/>
              <a:gd name="T79" fmla="*/ 48 h 245"/>
              <a:gd name="T80" fmla="*/ 298 w 395"/>
              <a:gd name="T81" fmla="*/ 46 h 245"/>
              <a:gd name="T82" fmla="*/ 308 w 395"/>
              <a:gd name="T83" fmla="*/ 48 h 245"/>
              <a:gd name="T84" fmla="*/ 323 w 395"/>
              <a:gd name="T85" fmla="*/ 51 h 245"/>
              <a:gd name="T86" fmla="*/ 330 w 395"/>
              <a:gd name="T87" fmla="*/ 55 h 245"/>
              <a:gd name="T88" fmla="*/ 341 w 395"/>
              <a:gd name="T89" fmla="*/ 63 h 245"/>
              <a:gd name="T90" fmla="*/ 347 w 395"/>
              <a:gd name="T91" fmla="*/ 66 h 245"/>
              <a:gd name="T92" fmla="*/ 351 w 395"/>
              <a:gd name="T93" fmla="*/ 65 h 245"/>
              <a:gd name="T94" fmla="*/ 354 w 395"/>
              <a:gd name="T95" fmla="*/ 60 h 245"/>
              <a:gd name="T96" fmla="*/ 357 w 395"/>
              <a:gd name="T97" fmla="*/ 44 h 245"/>
              <a:gd name="T98" fmla="*/ 357 w 395"/>
              <a:gd name="T99" fmla="*/ 38 h 245"/>
              <a:gd name="T100" fmla="*/ 361 w 395"/>
              <a:gd name="T101" fmla="*/ 35 h 245"/>
              <a:gd name="T102" fmla="*/ 372 w 395"/>
              <a:gd name="T103" fmla="*/ 31 h 245"/>
              <a:gd name="T104" fmla="*/ 379 w 395"/>
              <a:gd name="T105" fmla="*/ 27 h 245"/>
              <a:gd name="T106" fmla="*/ 381 w 395"/>
              <a:gd name="T107" fmla="*/ 22 h 245"/>
              <a:gd name="T108" fmla="*/ 380 w 395"/>
              <a:gd name="T109" fmla="*/ 19 h 245"/>
              <a:gd name="T110" fmla="*/ 378 w 395"/>
              <a:gd name="T111" fmla="*/ 14 h 245"/>
              <a:gd name="T112" fmla="*/ 380 w 395"/>
              <a:gd name="T113" fmla="*/ 6 h 245"/>
              <a:gd name="T114" fmla="*/ 384 w 395"/>
              <a:gd name="T115" fmla="*/ 3 h 245"/>
              <a:gd name="T116" fmla="*/ 387 w 395"/>
              <a:gd name="T117" fmla="*/ 2 h 245"/>
              <a:gd name="T118" fmla="*/ 393 w 395"/>
              <a:gd name="T119" fmla="*/ 1 h 245"/>
              <a:gd name="T120" fmla="*/ 395 w 395"/>
              <a:gd name="T121" fmla="*/ 0 h 2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395" h="245">
                <a:moveTo>
                  <a:pt x="12" y="245"/>
                </a:moveTo>
                <a:lnTo>
                  <a:pt x="11" y="244"/>
                </a:lnTo>
                <a:lnTo>
                  <a:pt x="9" y="241"/>
                </a:lnTo>
                <a:lnTo>
                  <a:pt x="6" y="236"/>
                </a:lnTo>
                <a:lnTo>
                  <a:pt x="3" y="231"/>
                </a:lnTo>
                <a:lnTo>
                  <a:pt x="2" y="229"/>
                </a:lnTo>
                <a:lnTo>
                  <a:pt x="1" y="227"/>
                </a:lnTo>
                <a:lnTo>
                  <a:pt x="1" y="225"/>
                </a:lnTo>
                <a:lnTo>
                  <a:pt x="0" y="223"/>
                </a:lnTo>
                <a:lnTo>
                  <a:pt x="0" y="221"/>
                </a:lnTo>
                <a:lnTo>
                  <a:pt x="0" y="219"/>
                </a:lnTo>
                <a:lnTo>
                  <a:pt x="0" y="218"/>
                </a:lnTo>
                <a:lnTo>
                  <a:pt x="1" y="217"/>
                </a:lnTo>
                <a:lnTo>
                  <a:pt x="1" y="215"/>
                </a:lnTo>
                <a:lnTo>
                  <a:pt x="2" y="214"/>
                </a:lnTo>
                <a:lnTo>
                  <a:pt x="3" y="213"/>
                </a:lnTo>
                <a:lnTo>
                  <a:pt x="4" y="212"/>
                </a:lnTo>
                <a:lnTo>
                  <a:pt x="4" y="211"/>
                </a:lnTo>
                <a:lnTo>
                  <a:pt x="6" y="210"/>
                </a:lnTo>
                <a:lnTo>
                  <a:pt x="8" y="208"/>
                </a:lnTo>
                <a:lnTo>
                  <a:pt x="11" y="206"/>
                </a:lnTo>
                <a:lnTo>
                  <a:pt x="19" y="202"/>
                </a:lnTo>
                <a:lnTo>
                  <a:pt x="20" y="201"/>
                </a:lnTo>
                <a:lnTo>
                  <a:pt x="22" y="200"/>
                </a:lnTo>
                <a:lnTo>
                  <a:pt x="23" y="199"/>
                </a:lnTo>
                <a:lnTo>
                  <a:pt x="24" y="198"/>
                </a:lnTo>
                <a:lnTo>
                  <a:pt x="25" y="197"/>
                </a:lnTo>
                <a:lnTo>
                  <a:pt x="26" y="196"/>
                </a:lnTo>
                <a:lnTo>
                  <a:pt x="26" y="195"/>
                </a:lnTo>
                <a:lnTo>
                  <a:pt x="27" y="194"/>
                </a:lnTo>
                <a:lnTo>
                  <a:pt x="27" y="192"/>
                </a:lnTo>
                <a:lnTo>
                  <a:pt x="28" y="188"/>
                </a:lnTo>
                <a:lnTo>
                  <a:pt x="28" y="183"/>
                </a:lnTo>
                <a:lnTo>
                  <a:pt x="29" y="180"/>
                </a:lnTo>
                <a:lnTo>
                  <a:pt x="32" y="171"/>
                </a:lnTo>
                <a:lnTo>
                  <a:pt x="32" y="169"/>
                </a:lnTo>
                <a:lnTo>
                  <a:pt x="33" y="168"/>
                </a:lnTo>
                <a:lnTo>
                  <a:pt x="34" y="166"/>
                </a:lnTo>
                <a:lnTo>
                  <a:pt x="35" y="165"/>
                </a:lnTo>
                <a:lnTo>
                  <a:pt x="36" y="164"/>
                </a:lnTo>
                <a:lnTo>
                  <a:pt x="38" y="162"/>
                </a:lnTo>
                <a:lnTo>
                  <a:pt x="39" y="161"/>
                </a:lnTo>
                <a:lnTo>
                  <a:pt x="40" y="160"/>
                </a:lnTo>
                <a:lnTo>
                  <a:pt x="41" y="158"/>
                </a:lnTo>
                <a:lnTo>
                  <a:pt x="43" y="154"/>
                </a:lnTo>
                <a:lnTo>
                  <a:pt x="44" y="153"/>
                </a:lnTo>
                <a:lnTo>
                  <a:pt x="46" y="149"/>
                </a:lnTo>
                <a:lnTo>
                  <a:pt x="47" y="147"/>
                </a:lnTo>
                <a:lnTo>
                  <a:pt x="48" y="145"/>
                </a:lnTo>
                <a:lnTo>
                  <a:pt x="52" y="139"/>
                </a:lnTo>
                <a:lnTo>
                  <a:pt x="54" y="135"/>
                </a:lnTo>
                <a:lnTo>
                  <a:pt x="55" y="134"/>
                </a:lnTo>
                <a:lnTo>
                  <a:pt x="57" y="131"/>
                </a:lnTo>
                <a:lnTo>
                  <a:pt x="58" y="129"/>
                </a:lnTo>
                <a:lnTo>
                  <a:pt x="62" y="124"/>
                </a:lnTo>
                <a:lnTo>
                  <a:pt x="63" y="123"/>
                </a:lnTo>
                <a:lnTo>
                  <a:pt x="64" y="121"/>
                </a:lnTo>
                <a:lnTo>
                  <a:pt x="64" y="121"/>
                </a:lnTo>
                <a:lnTo>
                  <a:pt x="67" y="121"/>
                </a:lnTo>
                <a:lnTo>
                  <a:pt x="73" y="123"/>
                </a:lnTo>
                <a:lnTo>
                  <a:pt x="79" y="125"/>
                </a:lnTo>
                <a:lnTo>
                  <a:pt x="81" y="125"/>
                </a:lnTo>
                <a:lnTo>
                  <a:pt x="82" y="125"/>
                </a:lnTo>
                <a:lnTo>
                  <a:pt x="83" y="125"/>
                </a:lnTo>
                <a:lnTo>
                  <a:pt x="84" y="125"/>
                </a:lnTo>
                <a:lnTo>
                  <a:pt x="85" y="125"/>
                </a:lnTo>
                <a:lnTo>
                  <a:pt x="86" y="124"/>
                </a:lnTo>
                <a:lnTo>
                  <a:pt x="88" y="124"/>
                </a:lnTo>
                <a:lnTo>
                  <a:pt x="89" y="123"/>
                </a:lnTo>
                <a:lnTo>
                  <a:pt x="91" y="121"/>
                </a:lnTo>
                <a:lnTo>
                  <a:pt x="92" y="120"/>
                </a:lnTo>
                <a:lnTo>
                  <a:pt x="94" y="119"/>
                </a:lnTo>
                <a:lnTo>
                  <a:pt x="96" y="118"/>
                </a:lnTo>
                <a:lnTo>
                  <a:pt x="98" y="118"/>
                </a:lnTo>
                <a:lnTo>
                  <a:pt x="99" y="117"/>
                </a:lnTo>
                <a:lnTo>
                  <a:pt x="101" y="117"/>
                </a:lnTo>
                <a:lnTo>
                  <a:pt x="103" y="117"/>
                </a:lnTo>
                <a:lnTo>
                  <a:pt x="104" y="117"/>
                </a:lnTo>
                <a:lnTo>
                  <a:pt x="105" y="118"/>
                </a:lnTo>
                <a:lnTo>
                  <a:pt x="107" y="118"/>
                </a:lnTo>
                <a:lnTo>
                  <a:pt x="108" y="119"/>
                </a:lnTo>
                <a:lnTo>
                  <a:pt x="110" y="120"/>
                </a:lnTo>
                <a:lnTo>
                  <a:pt x="111" y="121"/>
                </a:lnTo>
                <a:lnTo>
                  <a:pt x="112" y="122"/>
                </a:lnTo>
                <a:lnTo>
                  <a:pt x="113" y="123"/>
                </a:lnTo>
                <a:lnTo>
                  <a:pt x="115" y="126"/>
                </a:lnTo>
                <a:lnTo>
                  <a:pt x="116" y="127"/>
                </a:lnTo>
                <a:lnTo>
                  <a:pt x="116" y="127"/>
                </a:lnTo>
                <a:lnTo>
                  <a:pt x="117" y="127"/>
                </a:lnTo>
                <a:lnTo>
                  <a:pt x="117" y="127"/>
                </a:lnTo>
                <a:lnTo>
                  <a:pt x="118" y="127"/>
                </a:lnTo>
                <a:lnTo>
                  <a:pt x="118" y="127"/>
                </a:lnTo>
                <a:lnTo>
                  <a:pt x="118" y="127"/>
                </a:lnTo>
                <a:lnTo>
                  <a:pt x="119" y="127"/>
                </a:lnTo>
                <a:lnTo>
                  <a:pt x="119" y="127"/>
                </a:lnTo>
                <a:lnTo>
                  <a:pt x="119" y="126"/>
                </a:lnTo>
                <a:lnTo>
                  <a:pt x="120" y="124"/>
                </a:lnTo>
                <a:lnTo>
                  <a:pt x="120" y="123"/>
                </a:lnTo>
                <a:lnTo>
                  <a:pt x="121" y="122"/>
                </a:lnTo>
                <a:lnTo>
                  <a:pt x="122" y="121"/>
                </a:lnTo>
                <a:lnTo>
                  <a:pt x="123" y="121"/>
                </a:lnTo>
                <a:lnTo>
                  <a:pt x="124" y="120"/>
                </a:lnTo>
                <a:lnTo>
                  <a:pt x="125" y="119"/>
                </a:lnTo>
                <a:lnTo>
                  <a:pt x="128" y="117"/>
                </a:lnTo>
                <a:lnTo>
                  <a:pt x="129" y="117"/>
                </a:lnTo>
                <a:lnTo>
                  <a:pt x="130" y="116"/>
                </a:lnTo>
                <a:lnTo>
                  <a:pt x="131" y="115"/>
                </a:lnTo>
                <a:lnTo>
                  <a:pt x="132" y="113"/>
                </a:lnTo>
                <a:lnTo>
                  <a:pt x="133" y="113"/>
                </a:lnTo>
                <a:lnTo>
                  <a:pt x="133" y="112"/>
                </a:lnTo>
                <a:lnTo>
                  <a:pt x="134" y="112"/>
                </a:lnTo>
                <a:lnTo>
                  <a:pt x="136" y="111"/>
                </a:lnTo>
                <a:lnTo>
                  <a:pt x="139" y="110"/>
                </a:lnTo>
                <a:lnTo>
                  <a:pt x="141" y="110"/>
                </a:lnTo>
                <a:lnTo>
                  <a:pt x="142" y="109"/>
                </a:lnTo>
                <a:lnTo>
                  <a:pt x="146" y="108"/>
                </a:lnTo>
                <a:lnTo>
                  <a:pt x="147" y="107"/>
                </a:lnTo>
                <a:lnTo>
                  <a:pt x="149" y="107"/>
                </a:lnTo>
                <a:lnTo>
                  <a:pt x="154" y="106"/>
                </a:lnTo>
                <a:lnTo>
                  <a:pt x="155" y="106"/>
                </a:lnTo>
                <a:lnTo>
                  <a:pt x="158" y="106"/>
                </a:lnTo>
                <a:lnTo>
                  <a:pt x="159" y="106"/>
                </a:lnTo>
                <a:lnTo>
                  <a:pt x="161" y="105"/>
                </a:lnTo>
                <a:lnTo>
                  <a:pt x="165" y="104"/>
                </a:lnTo>
                <a:lnTo>
                  <a:pt x="166" y="103"/>
                </a:lnTo>
                <a:lnTo>
                  <a:pt x="167" y="103"/>
                </a:lnTo>
                <a:lnTo>
                  <a:pt x="168" y="103"/>
                </a:lnTo>
                <a:lnTo>
                  <a:pt x="170" y="103"/>
                </a:lnTo>
                <a:lnTo>
                  <a:pt x="171" y="103"/>
                </a:lnTo>
                <a:lnTo>
                  <a:pt x="173" y="103"/>
                </a:lnTo>
                <a:lnTo>
                  <a:pt x="174" y="104"/>
                </a:lnTo>
                <a:lnTo>
                  <a:pt x="176" y="104"/>
                </a:lnTo>
                <a:lnTo>
                  <a:pt x="178" y="105"/>
                </a:lnTo>
                <a:lnTo>
                  <a:pt x="180" y="106"/>
                </a:lnTo>
                <a:lnTo>
                  <a:pt x="186" y="107"/>
                </a:lnTo>
                <a:lnTo>
                  <a:pt x="188" y="108"/>
                </a:lnTo>
                <a:lnTo>
                  <a:pt x="192" y="110"/>
                </a:lnTo>
                <a:lnTo>
                  <a:pt x="193" y="110"/>
                </a:lnTo>
                <a:lnTo>
                  <a:pt x="195" y="110"/>
                </a:lnTo>
                <a:lnTo>
                  <a:pt x="196" y="110"/>
                </a:lnTo>
                <a:lnTo>
                  <a:pt x="197" y="110"/>
                </a:lnTo>
                <a:lnTo>
                  <a:pt x="200" y="110"/>
                </a:lnTo>
                <a:lnTo>
                  <a:pt x="201" y="110"/>
                </a:lnTo>
                <a:lnTo>
                  <a:pt x="203" y="110"/>
                </a:lnTo>
                <a:lnTo>
                  <a:pt x="206" y="110"/>
                </a:lnTo>
                <a:lnTo>
                  <a:pt x="208" y="110"/>
                </a:lnTo>
                <a:lnTo>
                  <a:pt x="209" y="109"/>
                </a:lnTo>
                <a:lnTo>
                  <a:pt x="210" y="109"/>
                </a:lnTo>
                <a:lnTo>
                  <a:pt x="212" y="110"/>
                </a:lnTo>
                <a:lnTo>
                  <a:pt x="213" y="110"/>
                </a:lnTo>
                <a:lnTo>
                  <a:pt x="215" y="110"/>
                </a:lnTo>
                <a:lnTo>
                  <a:pt x="219" y="112"/>
                </a:lnTo>
                <a:lnTo>
                  <a:pt x="220" y="112"/>
                </a:lnTo>
                <a:lnTo>
                  <a:pt x="221" y="112"/>
                </a:lnTo>
                <a:lnTo>
                  <a:pt x="222" y="113"/>
                </a:lnTo>
                <a:lnTo>
                  <a:pt x="223" y="112"/>
                </a:lnTo>
                <a:lnTo>
                  <a:pt x="225" y="112"/>
                </a:lnTo>
                <a:lnTo>
                  <a:pt x="226" y="112"/>
                </a:lnTo>
                <a:lnTo>
                  <a:pt x="228" y="111"/>
                </a:lnTo>
                <a:lnTo>
                  <a:pt x="230" y="110"/>
                </a:lnTo>
                <a:lnTo>
                  <a:pt x="231" y="109"/>
                </a:lnTo>
                <a:lnTo>
                  <a:pt x="233" y="108"/>
                </a:lnTo>
                <a:lnTo>
                  <a:pt x="235" y="106"/>
                </a:lnTo>
                <a:lnTo>
                  <a:pt x="236" y="104"/>
                </a:lnTo>
                <a:lnTo>
                  <a:pt x="238" y="103"/>
                </a:lnTo>
                <a:lnTo>
                  <a:pt x="238" y="101"/>
                </a:lnTo>
                <a:lnTo>
                  <a:pt x="239" y="101"/>
                </a:lnTo>
                <a:lnTo>
                  <a:pt x="239" y="100"/>
                </a:lnTo>
                <a:lnTo>
                  <a:pt x="241" y="93"/>
                </a:lnTo>
                <a:lnTo>
                  <a:pt x="241" y="92"/>
                </a:lnTo>
                <a:lnTo>
                  <a:pt x="241" y="91"/>
                </a:lnTo>
                <a:lnTo>
                  <a:pt x="241" y="86"/>
                </a:lnTo>
                <a:lnTo>
                  <a:pt x="241" y="85"/>
                </a:lnTo>
                <a:lnTo>
                  <a:pt x="241" y="85"/>
                </a:lnTo>
                <a:lnTo>
                  <a:pt x="241" y="84"/>
                </a:lnTo>
                <a:lnTo>
                  <a:pt x="242" y="83"/>
                </a:lnTo>
                <a:lnTo>
                  <a:pt x="242" y="82"/>
                </a:lnTo>
                <a:lnTo>
                  <a:pt x="243" y="82"/>
                </a:lnTo>
                <a:lnTo>
                  <a:pt x="244" y="81"/>
                </a:lnTo>
                <a:lnTo>
                  <a:pt x="245" y="80"/>
                </a:lnTo>
                <a:lnTo>
                  <a:pt x="246" y="80"/>
                </a:lnTo>
                <a:lnTo>
                  <a:pt x="249" y="78"/>
                </a:lnTo>
                <a:lnTo>
                  <a:pt x="254" y="76"/>
                </a:lnTo>
                <a:lnTo>
                  <a:pt x="255" y="76"/>
                </a:lnTo>
                <a:lnTo>
                  <a:pt x="257" y="74"/>
                </a:lnTo>
                <a:lnTo>
                  <a:pt x="258" y="73"/>
                </a:lnTo>
                <a:lnTo>
                  <a:pt x="260" y="72"/>
                </a:lnTo>
                <a:lnTo>
                  <a:pt x="263" y="71"/>
                </a:lnTo>
                <a:lnTo>
                  <a:pt x="264" y="70"/>
                </a:lnTo>
                <a:lnTo>
                  <a:pt x="271" y="66"/>
                </a:lnTo>
                <a:lnTo>
                  <a:pt x="274" y="64"/>
                </a:lnTo>
                <a:lnTo>
                  <a:pt x="276" y="62"/>
                </a:lnTo>
                <a:lnTo>
                  <a:pt x="279" y="60"/>
                </a:lnTo>
                <a:lnTo>
                  <a:pt x="282" y="58"/>
                </a:lnTo>
                <a:lnTo>
                  <a:pt x="283" y="58"/>
                </a:lnTo>
                <a:lnTo>
                  <a:pt x="285" y="56"/>
                </a:lnTo>
                <a:lnTo>
                  <a:pt x="288" y="54"/>
                </a:lnTo>
                <a:lnTo>
                  <a:pt x="291" y="51"/>
                </a:lnTo>
                <a:lnTo>
                  <a:pt x="293" y="49"/>
                </a:lnTo>
                <a:lnTo>
                  <a:pt x="293" y="48"/>
                </a:lnTo>
                <a:lnTo>
                  <a:pt x="294" y="48"/>
                </a:lnTo>
                <a:lnTo>
                  <a:pt x="295" y="47"/>
                </a:lnTo>
                <a:lnTo>
                  <a:pt x="296" y="47"/>
                </a:lnTo>
                <a:lnTo>
                  <a:pt x="297" y="46"/>
                </a:lnTo>
                <a:lnTo>
                  <a:pt x="298" y="46"/>
                </a:lnTo>
                <a:lnTo>
                  <a:pt x="298" y="46"/>
                </a:lnTo>
                <a:lnTo>
                  <a:pt x="299" y="46"/>
                </a:lnTo>
                <a:lnTo>
                  <a:pt x="303" y="47"/>
                </a:lnTo>
                <a:lnTo>
                  <a:pt x="306" y="48"/>
                </a:lnTo>
                <a:lnTo>
                  <a:pt x="308" y="48"/>
                </a:lnTo>
                <a:lnTo>
                  <a:pt x="312" y="49"/>
                </a:lnTo>
                <a:lnTo>
                  <a:pt x="317" y="49"/>
                </a:lnTo>
                <a:lnTo>
                  <a:pt x="318" y="49"/>
                </a:lnTo>
                <a:lnTo>
                  <a:pt x="320" y="50"/>
                </a:lnTo>
                <a:lnTo>
                  <a:pt x="323" y="51"/>
                </a:lnTo>
                <a:lnTo>
                  <a:pt x="324" y="51"/>
                </a:lnTo>
                <a:lnTo>
                  <a:pt x="325" y="51"/>
                </a:lnTo>
                <a:lnTo>
                  <a:pt x="326" y="52"/>
                </a:lnTo>
                <a:lnTo>
                  <a:pt x="328" y="54"/>
                </a:lnTo>
                <a:lnTo>
                  <a:pt x="330" y="55"/>
                </a:lnTo>
                <a:lnTo>
                  <a:pt x="333" y="57"/>
                </a:lnTo>
                <a:lnTo>
                  <a:pt x="333" y="58"/>
                </a:lnTo>
                <a:lnTo>
                  <a:pt x="335" y="59"/>
                </a:lnTo>
                <a:lnTo>
                  <a:pt x="339" y="62"/>
                </a:lnTo>
                <a:lnTo>
                  <a:pt x="341" y="63"/>
                </a:lnTo>
                <a:lnTo>
                  <a:pt x="343" y="64"/>
                </a:lnTo>
                <a:lnTo>
                  <a:pt x="344" y="65"/>
                </a:lnTo>
                <a:lnTo>
                  <a:pt x="345" y="65"/>
                </a:lnTo>
                <a:lnTo>
                  <a:pt x="346" y="66"/>
                </a:lnTo>
                <a:lnTo>
                  <a:pt x="347" y="66"/>
                </a:lnTo>
                <a:lnTo>
                  <a:pt x="348" y="66"/>
                </a:lnTo>
                <a:lnTo>
                  <a:pt x="349" y="66"/>
                </a:lnTo>
                <a:lnTo>
                  <a:pt x="350" y="66"/>
                </a:lnTo>
                <a:lnTo>
                  <a:pt x="351" y="66"/>
                </a:lnTo>
                <a:lnTo>
                  <a:pt x="351" y="65"/>
                </a:lnTo>
                <a:lnTo>
                  <a:pt x="352" y="65"/>
                </a:lnTo>
                <a:lnTo>
                  <a:pt x="353" y="64"/>
                </a:lnTo>
                <a:lnTo>
                  <a:pt x="353" y="63"/>
                </a:lnTo>
                <a:lnTo>
                  <a:pt x="354" y="62"/>
                </a:lnTo>
                <a:lnTo>
                  <a:pt x="354" y="60"/>
                </a:lnTo>
                <a:lnTo>
                  <a:pt x="356" y="52"/>
                </a:lnTo>
                <a:lnTo>
                  <a:pt x="357" y="50"/>
                </a:lnTo>
                <a:lnTo>
                  <a:pt x="357" y="49"/>
                </a:lnTo>
                <a:lnTo>
                  <a:pt x="357" y="47"/>
                </a:lnTo>
                <a:lnTo>
                  <a:pt x="357" y="44"/>
                </a:lnTo>
                <a:lnTo>
                  <a:pt x="357" y="43"/>
                </a:lnTo>
                <a:lnTo>
                  <a:pt x="356" y="41"/>
                </a:lnTo>
                <a:lnTo>
                  <a:pt x="356" y="40"/>
                </a:lnTo>
                <a:lnTo>
                  <a:pt x="357" y="39"/>
                </a:lnTo>
                <a:lnTo>
                  <a:pt x="357" y="38"/>
                </a:lnTo>
                <a:lnTo>
                  <a:pt x="357" y="37"/>
                </a:lnTo>
                <a:lnTo>
                  <a:pt x="358" y="37"/>
                </a:lnTo>
                <a:lnTo>
                  <a:pt x="358" y="36"/>
                </a:lnTo>
                <a:lnTo>
                  <a:pt x="359" y="36"/>
                </a:lnTo>
                <a:lnTo>
                  <a:pt x="361" y="35"/>
                </a:lnTo>
                <a:lnTo>
                  <a:pt x="363" y="35"/>
                </a:lnTo>
                <a:lnTo>
                  <a:pt x="364" y="35"/>
                </a:lnTo>
                <a:lnTo>
                  <a:pt x="366" y="34"/>
                </a:lnTo>
                <a:lnTo>
                  <a:pt x="371" y="32"/>
                </a:lnTo>
                <a:lnTo>
                  <a:pt x="372" y="31"/>
                </a:lnTo>
                <a:lnTo>
                  <a:pt x="373" y="31"/>
                </a:lnTo>
                <a:lnTo>
                  <a:pt x="375" y="29"/>
                </a:lnTo>
                <a:lnTo>
                  <a:pt x="377" y="28"/>
                </a:lnTo>
                <a:lnTo>
                  <a:pt x="378" y="28"/>
                </a:lnTo>
                <a:lnTo>
                  <a:pt x="379" y="27"/>
                </a:lnTo>
                <a:lnTo>
                  <a:pt x="379" y="26"/>
                </a:lnTo>
                <a:lnTo>
                  <a:pt x="380" y="25"/>
                </a:lnTo>
                <a:lnTo>
                  <a:pt x="380" y="25"/>
                </a:lnTo>
                <a:lnTo>
                  <a:pt x="381" y="24"/>
                </a:lnTo>
                <a:lnTo>
                  <a:pt x="381" y="22"/>
                </a:lnTo>
                <a:lnTo>
                  <a:pt x="381" y="22"/>
                </a:lnTo>
                <a:lnTo>
                  <a:pt x="381" y="21"/>
                </a:lnTo>
                <a:lnTo>
                  <a:pt x="381" y="20"/>
                </a:lnTo>
                <a:lnTo>
                  <a:pt x="380" y="20"/>
                </a:lnTo>
                <a:lnTo>
                  <a:pt x="380" y="19"/>
                </a:lnTo>
                <a:lnTo>
                  <a:pt x="378" y="17"/>
                </a:lnTo>
                <a:lnTo>
                  <a:pt x="378" y="16"/>
                </a:lnTo>
                <a:lnTo>
                  <a:pt x="378" y="16"/>
                </a:lnTo>
                <a:lnTo>
                  <a:pt x="378" y="15"/>
                </a:lnTo>
                <a:lnTo>
                  <a:pt x="378" y="14"/>
                </a:lnTo>
                <a:lnTo>
                  <a:pt x="378" y="13"/>
                </a:lnTo>
                <a:lnTo>
                  <a:pt x="378" y="12"/>
                </a:lnTo>
                <a:lnTo>
                  <a:pt x="378" y="10"/>
                </a:lnTo>
                <a:lnTo>
                  <a:pt x="379" y="8"/>
                </a:lnTo>
                <a:lnTo>
                  <a:pt x="380" y="6"/>
                </a:lnTo>
                <a:lnTo>
                  <a:pt x="381" y="5"/>
                </a:lnTo>
                <a:lnTo>
                  <a:pt x="381" y="4"/>
                </a:lnTo>
                <a:lnTo>
                  <a:pt x="382" y="4"/>
                </a:lnTo>
                <a:lnTo>
                  <a:pt x="383" y="3"/>
                </a:lnTo>
                <a:lnTo>
                  <a:pt x="384" y="3"/>
                </a:lnTo>
                <a:lnTo>
                  <a:pt x="385" y="3"/>
                </a:lnTo>
                <a:lnTo>
                  <a:pt x="386" y="2"/>
                </a:lnTo>
                <a:lnTo>
                  <a:pt x="386" y="2"/>
                </a:lnTo>
                <a:lnTo>
                  <a:pt x="387" y="2"/>
                </a:lnTo>
                <a:lnTo>
                  <a:pt x="387" y="2"/>
                </a:lnTo>
                <a:lnTo>
                  <a:pt x="387" y="2"/>
                </a:lnTo>
                <a:lnTo>
                  <a:pt x="388" y="2"/>
                </a:lnTo>
                <a:lnTo>
                  <a:pt x="390" y="2"/>
                </a:lnTo>
                <a:lnTo>
                  <a:pt x="393" y="2"/>
                </a:lnTo>
                <a:lnTo>
                  <a:pt x="393" y="1"/>
                </a:lnTo>
                <a:lnTo>
                  <a:pt x="394" y="1"/>
                </a:lnTo>
                <a:lnTo>
                  <a:pt x="394" y="1"/>
                </a:lnTo>
                <a:lnTo>
                  <a:pt x="394" y="0"/>
                </a:lnTo>
                <a:lnTo>
                  <a:pt x="394" y="0"/>
                </a:lnTo>
                <a:lnTo>
                  <a:pt x="395" y="0"/>
                </a:lnTo>
              </a:path>
            </a:pathLst>
          </a:custGeom>
          <a:noFill/>
          <a:ln w="26988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154" name="Freeform 270">
            <a:extLst>
              <a:ext uri="{FF2B5EF4-FFF2-40B4-BE49-F238E27FC236}">
                <a16:creationId xmlns:a16="http://schemas.microsoft.com/office/drawing/2014/main" id="{A823F6FA-F2CC-4B13-B104-38DA46FED9E3}"/>
              </a:ext>
            </a:extLst>
          </p:cNvPr>
          <p:cNvSpPr>
            <a:spLocks/>
          </p:cNvSpPr>
          <p:nvPr/>
        </p:nvSpPr>
        <p:spPr bwMode="auto">
          <a:xfrm>
            <a:off x="7379607" y="1885742"/>
            <a:ext cx="511561" cy="372971"/>
          </a:xfrm>
          <a:custGeom>
            <a:avLst/>
            <a:gdLst>
              <a:gd name="T0" fmla="*/ 347 w 502"/>
              <a:gd name="T1" fmla="*/ 27 h 366"/>
              <a:gd name="T2" fmla="*/ 372 w 502"/>
              <a:gd name="T3" fmla="*/ 45 h 366"/>
              <a:gd name="T4" fmla="*/ 410 w 502"/>
              <a:gd name="T5" fmla="*/ 52 h 366"/>
              <a:gd name="T6" fmla="*/ 422 w 502"/>
              <a:gd name="T7" fmla="*/ 69 h 366"/>
              <a:gd name="T8" fmla="*/ 433 w 502"/>
              <a:gd name="T9" fmla="*/ 73 h 366"/>
              <a:gd name="T10" fmla="*/ 466 w 502"/>
              <a:gd name="T11" fmla="*/ 73 h 366"/>
              <a:gd name="T12" fmla="*/ 477 w 502"/>
              <a:gd name="T13" fmla="*/ 90 h 366"/>
              <a:gd name="T14" fmla="*/ 472 w 502"/>
              <a:gd name="T15" fmla="*/ 121 h 366"/>
              <a:gd name="T16" fmla="*/ 474 w 502"/>
              <a:gd name="T17" fmla="*/ 148 h 366"/>
              <a:gd name="T18" fmla="*/ 482 w 502"/>
              <a:gd name="T19" fmla="*/ 168 h 366"/>
              <a:gd name="T20" fmla="*/ 494 w 502"/>
              <a:gd name="T21" fmla="*/ 199 h 366"/>
              <a:gd name="T22" fmla="*/ 492 w 502"/>
              <a:gd name="T23" fmla="*/ 213 h 366"/>
              <a:gd name="T24" fmla="*/ 477 w 502"/>
              <a:gd name="T25" fmla="*/ 216 h 366"/>
              <a:gd name="T26" fmla="*/ 489 w 502"/>
              <a:gd name="T27" fmla="*/ 225 h 366"/>
              <a:gd name="T28" fmla="*/ 500 w 502"/>
              <a:gd name="T29" fmla="*/ 242 h 366"/>
              <a:gd name="T30" fmla="*/ 497 w 502"/>
              <a:gd name="T31" fmla="*/ 259 h 366"/>
              <a:gd name="T32" fmla="*/ 488 w 502"/>
              <a:gd name="T33" fmla="*/ 271 h 366"/>
              <a:gd name="T34" fmla="*/ 474 w 502"/>
              <a:gd name="T35" fmla="*/ 286 h 366"/>
              <a:gd name="T36" fmla="*/ 463 w 502"/>
              <a:gd name="T37" fmla="*/ 305 h 366"/>
              <a:gd name="T38" fmla="*/ 437 w 502"/>
              <a:gd name="T39" fmla="*/ 289 h 366"/>
              <a:gd name="T40" fmla="*/ 410 w 502"/>
              <a:gd name="T41" fmla="*/ 288 h 366"/>
              <a:gd name="T42" fmla="*/ 372 w 502"/>
              <a:gd name="T43" fmla="*/ 315 h 366"/>
              <a:gd name="T44" fmla="*/ 358 w 502"/>
              <a:gd name="T45" fmla="*/ 332 h 366"/>
              <a:gd name="T46" fmla="*/ 338 w 502"/>
              <a:gd name="T47" fmla="*/ 351 h 366"/>
              <a:gd name="T48" fmla="*/ 312 w 502"/>
              <a:gd name="T49" fmla="*/ 349 h 366"/>
              <a:gd name="T50" fmla="*/ 282 w 502"/>
              <a:gd name="T51" fmla="*/ 343 h 366"/>
              <a:gd name="T52" fmla="*/ 250 w 502"/>
              <a:gd name="T53" fmla="*/ 352 h 366"/>
              <a:gd name="T54" fmla="*/ 236 w 502"/>
              <a:gd name="T55" fmla="*/ 366 h 366"/>
              <a:gd name="T56" fmla="*/ 222 w 502"/>
              <a:gd name="T57" fmla="*/ 357 h 366"/>
              <a:gd name="T58" fmla="*/ 200 w 502"/>
              <a:gd name="T59" fmla="*/ 364 h 366"/>
              <a:gd name="T60" fmla="*/ 175 w 502"/>
              <a:gd name="T61" fmla="*/ 351 h 366"/>
              <a:gd name="T62" fmla="*/ 152 w 502"/>
              <a:gd name="T63" fmla="*/ 331 h 366"/>
              <a:gd name="T64" fmla="*/ 156 w 502"/>
              <a:gd name="T65" fmla="*/ 312 h 366"/>
              <a:gd name="T66" fmla="*/ 135 w 502"/>
              <a:gd name="T67" fmla="*/ 302 h 366"/>
              <a:gd name="T68" fmla="*/ 113 w 502"/>
              <a:gd name="T69" fmla="*/ 285 h 366"/>
              <a:gd name="T70" fmla="*/ 87 w 502"/>
              <a:gd name="T71" fmla="*/ 265 h 366"/>
              <a:gd name="T72" fmla="*/ 65 w 502"/>
              <a:gd name="T73" fmla="*/ 252 h 366"/>
              <a:gd name="T74" fmla="*/ 56 w 502"/>
              <a:gd name="T75" fmla="*/ 231 h 366"/>
              <a:gd name="T76" fmla="*/ 39 w 502"/>
              <a:gd name="T77" fmla="*/ 214 h 366"/>
              <a:gd name="T78" fmla="*/ 43 w 502"/>
              <a:gd name="T79" fmla="*/ 178 h 366"/>
              <a:gd name="T80" fmla="*/ 26 w 502"/>
              <a:gd name="T81" fmla="*/ 150 h 366"/>
              <a:gd name="T82" fmla="*/ 4 w 502"/>
              <a:gd name="T83" fmla="*/ 133 h 366"/>
              <a:gd name="T84" fmla="*/ 3 w 502"/>
              <a:gd name="T85" fmla="*/ 119 h 366"/>
              <a:gd name="T86" fmla="*/ 13 w 502"/>
              <a:gd name="T87" fmla="*/ 103 h 366"/>
              <a:gd name="T88" fmla="*/ 6 w 502"/>
              <a:gd name="T89" fmla="*/ 82 h 366"/>
              <a:gd name="T90" fmla="*/ 34 w 502"/>
              <a:gd name="T91" fmla="*/ 83 h 366"/>
              <a:gd name="T92" fmla="*/ 46 w 502"/>
              <a:gd name="T93" fmla="*/ 110 h 366"/>
              <a:gd name="T94" fmla="*/ 66 w 502"/>
              <a:gd name="T95" fmla="*/ 123 h 366"/>
              <a:gd name="T96" fmla="*/ 63 w 502"/>
              <a:gd name="T97" fmla="*/ 134 h 366"/>
              <a:gd name="T98" fmla="*/ 76 w 502"/>
              <a:gd name="T99" fmla="*/ 159 h 366"/>
              <a:gd name="T100" fmla="*/ 83 w 502"/>
              <a:gd name="T101" fmla="*/ 179 h 366"/>
              <a:gd name="T102" fmla="*/ 95 w 502"/>
              <a:gd name="T103" fmla="*/ 172 h 366"/>
              <a:gd name="T104" fmla="*/ 98 w 502"/>
              <a:gd name="T105" fmla="*/ 140 h 366"/>
              <a:gd name="T106" fmla="*/ 106 w 502"/>
              <a:gd name="T107" fmla="*/ 128 h 366"/>
              <a:gd name="T108" fmla="*/ 126 w 502"/>
              <a:gd name="T109" fmla="*/ 98 h 366"/>
              <a:gd name="T110" fmla="*/ 142 w 502"/>
              <a:gd name="T111" fmla="*/ 79 h 366"/>
              <a:gd name="T112" fmla="*/ 164 w 502"/>
              <a:gd name="T113" fmla="*/ 62 h 366"/>
              <a:gd name="T114" fmla="*/ 182 w 502"/>
              <a:gd name="T115" fmla="*/ 38 h 366"/>
              <a:gd name="T116" fmla="*/ 242 w 502"/>
              <a:gd name="T117" fmla="*/ 30 h 366"/>
              <a:gd name="T118" fmla="*/ 270 w 502"/>
              <a:gd name="T119" fmla="*/ 20 h 366"/>
              <a:gd name="T120" fmla="*/ 295 w 502"/>
              <a:gd name="T121" fmla="*/ 11 h 3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502" h="366">
                <a:moveTo>
                  <a:pt x="308" y="1"/>
                </a:moveTo>
                <a:lnTo>
                  <a:pt x="310" y="2"/>
                </a:lnTo>
                <a:lnTo>
                  <a:pt x="312" y="4"/>
                </a:lnTo>
                <a:lnTo>
                  <a:pt x="314" y="5"/>
                </a:lnTo>
                <a:lnTo>
                  <a:pt x="320" y="10"/>
                </a:lnTo>
                <a:lnTo>
                  <a:pt x="327" y="14"/>
                </a:lnTo>
                <a:lnTo>
                  <a:pt x="331" y="17"/>
                </a:lnTo>
                <a:lnTo>
                  <a:pt x="333" y="18"/>
                </a:lnTo>
                <a:lnTo>
                  <a:pt x="337" y="21"/>
                </a:lnTo>
                <a:lnTo>
                  <a:pt x="339" y="23"/>
                </a:lnTo>
                <a:lnTo>
                  <a:pt x="340" y="24"/>
                </a:lnTo>
                <a:lnTo>
                  <a:pt x="341" y="25"/>
                </a:lnTo>
                <a:lnTo>
                  <a:pt x="344" y="26"/>
                </a:lnTo>
                <a:lnTo>
                  <a:pt x="345" y="26"/>
                </a:lnTo>
                <a:lnTo>
                  <a:pt x="347" y="27"/>
                </a:lnTo>
                <a:lnTo>
                  <a:pt x="349" y="29"/>
                </a:lnTo>
                <a:lnTo>
                  <a:pt x="352" y="32"/>
                </a:lnTo>
                <a:lnTo>
                  <a:pt x="354" y="33"/>
                </a:lnTo>
                <a:lnTo>
                  <a:pt x="356" y="36"/>
                </a:lnTo>
                <a:lnTo>
                  <a:pt x="357" y="37"/>
                </a:lnTo>
                <a:lnTo>
                  <a:pt x="357" y="37"/>
                </a:lnTo>
                <a:lnTo>
                  <a:pt x="358" y="38"/>
                </a:lnTo>
                <a:lnTo>
                  <a:pt x="358" y="38"/>
                </a:lnTo>
                <a:lnTo>
                  <a:pt x="359" y="38"/>
                </a:lnTo>
                <a:lnTo>
                  <a:pt x="359" y="38"/>
                </a:lnTo>
                <a:lnTo>
                  <a:pt x="364" y="41"/>
                </a:lnTo>
                <a:lnTo>
                  <a:pt x="366" y="43"/>
                </a:lnTo>
                <a:lnTo>
                  <a:pt x="368" y="43"/>
                </a:lnTo>
                <a:lnTo>
                  <a:pt x="369" y="44"/>
                </a:lnTo>
                <a:lnTo>
                  <a:pt x="372" y="45"/>
                </a:lnTo>
                <a:lnTo>
                  <a:pt x="376" y="46"/>
                </a:lnTo>
                <a:lnTo>
                  <a:pt x="379" y="46"/>
                </a:lnTo>
                <a:lnTo>
                  <a:pt x="381" y="46"/>
                </a:lnTo>
                <a:lnTo>
                  <a:pt x="386" y="47"/>
                </a:lnTo>
                <a:lnTo>
                  <a:pt x="388" y="47"/>
                </a:lnTo>
                <a:lnTo>
                  <a:pt x="389" y="47"/>
                </a:lnTo>
                <a:lnTo>
                  <a:pt x="394" y="49"/>
                </a:lnTo>
                <a:lnTo>
                  <a:pt x="397" y="49"/>
                </a:lnTo>
                <a:lnTo>
                  <a:pt x="399" y="50"/>
                </a:lnTo>
                <a:lnTo>
                  <a:pt x="402" y="50"/>
                </a:lnTo>
                <a:lnTo>
                  <a:pt x="404" y="50"/>
                </a:lnTo>
                <a:lnTo>
                  <a:pt x="406" y="51"/>
                </a:lnTo>
                <a:lnTo>
                  <a:pt x="408" y="51"/>
                </a:lnTo>
                <a:lnTo>
                  <a:pt x="409" y="51"/>
                </a:lnTo>
                <a:lnTo>
                  <a:pt x="410" y="52"/>
                </a:lnTo>
                <a:lnTo>
                  <a:pt x="412" y="53"/>
                </a:lnTo>
                <a:lnTo>
                  <a:pt x="416" y="55"/>
                </a:lnTo>
                <a:lnTo>
                  <a:pt x="418" y="56"/>
                </a:lnTo>
                <a:lnTo>
                  <a:pt x="419" y="56"/>
                </a:lnTo>
                <a:lnTo>
                  <a:pt x="419" y="57"/>
                </a:lnTo>
                <a:lnTo>
                  <a:pt x="420" y="58"/>
                </a:lnTo>
                <a:lnTo>
                  <a:pt x="420" y="58"/>
                </a:lnTo>
                <a:lnTo>
                  <a:pt x="421" y="59"/>
                </a:lnTo>
                <a:lnTo>
                  <a:pt x="421" y="60"/>
                </a:lnTo>
                <a:lnTo>
                  <a:pt x="421" y="61"/>
                </a:lnTo>
                <a:lnTo>
                  <a:pt x="422" y="62"/>
                </a:lnTo>
                <a:lnTo>
                  <a:pt x="422" y="63"/>
                </a:lnTo>
                <a:lnTo>
                  <a:pt x="422" y="66"/>
                </a:lnTo>
                <a:lnTo>
                  <a:pt x="422" y="68"/>
                </a:lnTo>
                <a:lnTo>
                  <a:pt x="422" y="69"/>
                </a:lnTo>
                <a:lnTo>
                  <a:pt x="422" y="70"/>
                </a:lnTo>
                <a:lnTo>
                  <a:pt x="422" y="70"/>
                </a:lnTo>
                <a:lnTo>
                  <a:pt x="423" y="71"/>
                </a:lnTo>
                <a:lnTo>
                  <a:pt x="423" y="71"/>
                </a:lnTo>
                <a:lnTo>
                  <a:pt x="424" y="72"/>
                </a:lnTo>
                <a:lnTo>
                  <a:pt x="424" y="72"/>
                </a:lnTo>
                <a:lnTo>
                  <a:pt x="425" y="72"/>
                </a:lnTo>
                <a:lnTo>
                  <a:pt x="426" y="73"/>
                </a:lnTo>
                <a:lnTo>
                  <a:pt x="427" y="73"/>
                </a:lnTo>
                <a:lnTo>
                  <a:pt x="427" y="73"/>
                </a:lnTo>
                <a:lnTo>
                  <a:pt x="428" y="74"/>
                </a:lnTo>
                <a:lnTo>
                  <a:pt x="429" y="74"/>
                </a:lnTo>
                <a:lnTo>
                  <a:pt x="429" y="73"/>
                </a:lnTo>
                <a:lnTo>
                  <a:pt x="430" y="73"/>
                </a:lnTo>
                <a:lnTo>
                  <a:pt x="433" y="73"/>
                </a:lnTo>
                <a:lnTo>
                  <a:pt x="435" y="72"/>
                </a:lnTo>
                <a:lnTo>
                  <a:pt x="436" y="72"/>
                </a:lnTo>
                <a:lnTo>
                  <a:pt x="437" y="72"/>
                </a:lnTo>
                <a:lnTo>
                  <a:pt x="439" y="72"/>
                </a:lnTo>
                <a:lnTo>
                  <a:pt x="441" y="72"/>
                </a:lnTo>
                <a:lnTo>
                  <a:pt x="446" y="73"/>
                </a:lnTo>
                <a:lnTo>
                  <a:pt x="449" y="73"/>
                </a:lnTo>
                <a:lnTo>
                  <a:pt x="451" y="73"/>
                </a:lnTo>
                <a:lnTo>
                  <a:pt x="456" y="73"/>
                </a:lnTo>
                <a:lnTo>
                  <a:pt x="457" y="73"/>
                </a:lnTo>
                <a:lnTo>
                  <a:pt x="458" y="73"/>
                </a:lnTo>
                <a:lnTo>
                  <a:pt x="464" y="73"/>
                </a:lnTo>
                <a:lnTo>
                  <a:pt x="465" y="72"/>
                </a:lnTo>
                <a:lnTo>
                  <a:pt x="466" y="73"/>
                </a:lnTo>
                <a:lnTo>
                  <a:pt x="466" y="73"/>
                </a:lnTo>
                <a:lnTo>
                  <a:pt x="467" y="73"/>
                </a:lnTo>
                <a:lnTo>
                  <a:pt x="468" y="73"/>
                </a:lnTo>
                <a:lnTo>
                  <a:pt x="469" y="74"/>
                </a:lnTo>
                <a:lnTo>
                  <a:pt x="470" y="75"/>
                </a:lnTo>
                <a:lnTo>
                  <a:pt x="471" y="75"/>
                </a:lnTo>
                <a:lnTo>
                  <a:pt x="472" y="76"/>
                </a:lnTo>
                <a:lnTo>
                  <a:pt x="472" y="77"/>
                </a:lnTo>
                <a:lnTo>
                  <a:pt x="473" y="79"/>
                </a:lnTo>
                <a:lnTo>
                  <a:pt x="474" y="80"/>
                </a:lnTo>
                <a:lnTo>
                  <a:pt x="475" y="82"/>
                </a:lnTo>
                <a:lnTo>
                  <a:pt x="476" y="84"/>
                </a:lnTo>
                <a:lnTo>
                  <a:pt x="476" y="85"/>
                </a:lnTo>
                <a:lnTo>
                  <a:pt x="476" y="87"/>
                </a:lnTo>
                <a:lnTo>
                  <a:pt x="476" y="88"/>
                </a:lnTo>
                <a:lnTo>
                  <a:pt x="477" y="90"/>
                </a:lnTo>
                <a:lnTo>
                  <a:pt x="477" y="91"/>
                </a:lnTo>
                <a:lnTo>
                  <a:pt x="476" y="93"/>
                </a:lnTo>
                <a:lnTo>
                  <a:pt x="476" y="95"/>
                </a:lnTo>
                <a:lnTo>
                  <a:pt x="475" y="99"/>
                </a:lnTo>
                <a:lnTo>
                  <a:pt x="475" y="100"/>
                </a:lnTo>
                <a:lnTo>
                  <a:pt x="474" y="101"/>
                </a:lnTo>
                <a:lnTo>
                  <a:pt x="474" y="102"/>
                </a:lnTo>
                <a:lnTo>
                  <a:pt x="474" y="103"/>
                </a:lnTo>
                <a:lnTo>
                  <a:pt x="474" y="108"/>
                </a:lnTo>
                <a:lnTo>
                  <a:pt x="474" y="109"/>
                </a:lnTo>
                <a:lnTo>
                  <a:pt x="474" y="110"/>
                </a:lnTo>
                <a:lnTo>
                  <a:pt x="474" y="111"/>
                </a:lnTo>
                <a:lnTo>
                  <a:pt x="473" y="114"/>
                </a:lnTo>
                <a:lnTo>
                  <a:pt x="472" y="119"/>
                </a:lnTo>
                <a:lnTo>
                  <a:pt x="472" y="121"/>
                </a:lnTo>
                <a:lnTo>
                  <a:pt x="471" y="123"/>
                </a:lnTo>
                <a:lnTo>
                  <a:pt x="471" y="124"/>
                </a:lnTo>
                <a:lnTo>
                  <a:pt x="472" y="125"/>
                </a:lnTo>
                <a:lnTo>
                  <a:pt x="472" y="126"/>
                </a:lnTo>
                <a:lnTo>
                  <a:pt x="473" y="129"/>
                </a:lnTo>
                <a:lnTo>
                  <a:pt x="474" y="131"/>
                </a:lnTo>
                <a:lnTo>
                  <a:pt x="475" y="135"/>
                </a:lnTo>
                <a:lnTo>
                  <a:pt x="475" y="137"/>
                </a:lnTo>
                <a:lnTo>
                  <a:pt x="475" y="139"/>
                </a:lnTo>
                <a:lnTo>
                  <a:pt x="475" y="141"/>
                </a:lnTo>
                <a:lnTo>
                  <a:pt x="475" y="142"/>
                </a:lnTo>
                <a:lnTo>
                  <a:pt x="474" y="145"/>
                </a:lnTo>
                <a:lnTo>
                  <a:pt x="474" y="146"/>
                </a:lnTo>
                <a:lnTo>
                  <a:pt x="474" y="147"/>
                </a:lnTo>
                <a:lnTo>
                  <a:pt x="474" y="148"/>
                </a:lnTo>
                <a:lnTo>
                  <a:pt x="474" y="149"/>
                </a:lnTo>
                <a:lnTo>
                  <a:pt x="475" y="150"/>
                </a:lnTo>
                <a:lnTo>
                  <a:pt x="475" y="151"/>
                </a:lnTo>
                <a:lnTo>
                  <a:pt x="476" y="151"/>
                </a:lnTo>
                <a:lnTo>
                  <a:pt x="477" y="152"/>
                </a:lnTo>
                <a:lnTo>
                  <a:pt x="479" y="154"/>
                </a:lnTo>
                <a:lnTo>
                  <a:pt x="480" y="155"/>
                </a:lnTo>
                <a:lnTo>
                  <a:pt x="480" y="156"/>
                </a:lnTo>
                <a:lnTo>
                  <a:pt x="481" y="157"/>
                </a:lnTo>
                <a:lnTo>
                  <a:pt x="481" y="158"/>
                </a:lnTo>
                <a:lnTo>
                  <a:pt x="481" y="161"/>
                </a:lnTo>
                <a:lnTo>
                  <a:pt x="481" y="162"/>
                </a:lnTo>
                <a:lnTo>
                  <a:pt x="481" y="166"/>
                </a:lnTo>
                <a:lnTo>
                  <a:pt x="481" y="167"/>
                </a:lnTo>
                <a:lnTo>
                  <a:pt x="482" y="168"/>
                </a:lnTo>
                <a:lnTo>
                  <a:pt x="482" y="169"/>
                </a:lnTo>
                <a:lnTo>
                  <a:pt x="483" y="169"/>
                </a:lnTo>
                <a:lnTo>
                  <a:pt x="485" y="173"/>
                </a:lnTo>
                <a:lnTo>
                  <a:pt x="486" y="175"/>
                </a:lnTo>
                <a:lnTo>
                  <a:pt x="488" y="178"/>
                </a:lnTo>
                <a:lnTo>
                  <a:pt x="489" y="180"/>
                </a:lnTo>
                <a:lnTo>
                  <a:pt x="491" y="185"/>
                </a:lnTo>
                <a:lnTo>
                  <a:pt x="492" y="188"/>
                </a:lnTo>
                <a:lnTo>
                  <a:pt x="493" y="190"/>
                </a:lnTo>
                <a:lnTo>
                  <a:pt x="494" y="194"/>
                </a:lnTo>
                <a:lnTo>
                  <a:pt x="494" y="196"/>
                </a:lnTo>
                <a:lnTo>
                  <a:pt x="494" y="197"/>
                </a:lnTo>
                <a:lnTo>
                  <a:pt x="494" y="198"/>
                </a:lnTo>
                <a:lnTo>
                  <a:pt x="494" y="199"/>
                </a:lnTo>
                <a:lnTo>
                  <a:pt x="494" y="199"/>
                </a:lnTo>
                <a:lnTo>
                  <a:pt x="494" y="200"/>
                </a:lnTo>
                <a:lnTo>
                  <a:pt x="494" y="201"/>
                </a:lnTo>
                <a:lnTo>
                  <a:pt x="493" y="202"/>
                </a:lnTo>
                <a:lnTo>
                  <a:pt x="492" y="204"/>
                </a:lnTo>
                <a:lnTo>
                  <a:pt x="492" y="204"/>
                </a:lnTo>
                <a:lnTo>
                  <a:pt x="492" y="205"/>
                </a:lnTo>
                <a:lnTo>
                  <a:pt x="492" y="206"/>
                </a:lnTo>
                <a:lnTo>
                  <a:pt x="492" y="207"/>
                </a:lnTo>
                <a:lnTo>
                  <a:pt x="493" y="209"/>
                </a:lnTo>
                <a:lnTo>
                  <a:pt x="493" y="211"/>
                </a:lnTo>
                <a:lnTo>
                  <a:pt x="493" y="212"/>
                </a:lnTo>
                <a:lnTo>
                  <a:pt x="493" y="212"/>
                </a:lnTo>
                <a:lnTo>
                  <a:pt x="493" y="213"/>
                </a:lnTo>
                <a:lnTo>
                  <a:pt x="492" y="213"/>
                </a:lnTo>
                <a:lnTo>
                  <a:pt x="492" y="213"/>
                </a:lnTo>
                <a:lnTo>
                  <a:pt x="492" y="214"/>
                </a:lnTo>
                <a:lnTo>
                  <a:pt x="491" y="214"/>
                </a:lnTo>
                <a:lnTo>
                  <a:pt x="491" y="214"/>
                </a:lnTo>
                <a:lnTo>
                  <a:pt x="490" y="214"/>
                </a:lnTo>
                <a:lnTo>
                  <a:pt x="487" y="213"/>
                </a:lnTo>
                <a:lnTo>
                  <a:pt x="484" y="213"/>
                </a:lnTo>
                <a:lnTo>
                  <a:pt x="483" y="213"/>
                </a:lnTo>
                <a:lnTo>
                  <a:pt x="482" y="213"/>
                </a:lnTo>
                <a:lnTo>
                  <a:pt x="481" y="213"/>
                </a:lnTo>
                <a:lnTo>
                  <a:pt x="480" y="214"/>
                </a:lnTo>
                <a:lnTo>
                  <a:pt x="479" y="214"/>
                </a:lnTo>
                <a:lnTo>
                  <a:pt x="478" y="214"/>
                </a:lnTo>
                <a:lnTo>
                  <a:pt x="478" y="215"/>
                </a:lnTo>
                <a:lnTo>
                  <a:pt x="477" y="215"/>
                </a:lnTo>
                <a:lnTo>
                  <a:pt x="477" y="216"/>
                </a:lnTo>
                <a:lnTo>
                  <a:pt x="476" y="217"/>
                </a:lnTo>
                <a:lnTo>
                  <a:pt x="476" y="218"/>
                </a:lnTo>
                <a:lnTo>
                  <a:pt x="476" y="219"/>
                </a:lnTo>
                <a:lnTo>
                  <a:pt x="476" y="219"/>
                </a:lnTo>
                <a:lnTo>
                  <a:pt x="476" y="219"/>
                </a:lnTo>
                <a:lnTo>
                  <a:pt x="476" y="220"/>
                </a:lnTo>
                <a:lnTo>
                  <a:pt x="477" y="220"/>
                </a:lnTo>
                <a:lnTo>
                  <a:pt x="478" y="221"/>
                </a:lnTo>
                <a:lnTo>
                  <a:pt x="479" y="222"/>
                </a:lnTo>
                <a:lnTo>
                  <a:pt x="480" y="222"/>
                </a:lnTo>
                <a:lnTo>
                  <a:pt x="481" y="223"/>
                </a:lnTo>
                <a:lnTo>
                  <a:pt x="486" y="224"/>
                </a:lnTo>
                <a:lnTo>
                  <a:pt x="487" y="224"/>
                </a:lnTo>
                <a:lnTo>
                  <a:pt x="488" y="224"/>
                </a:lnTo>
                <a:lnTo>
                  <a:pt x="489" y="225"/>
                </a:lnTo>
                <a:lnTo>
                  <a:pt x="491" y="226"/>
                </a:lnTo>
                <a:lnTo>
                  <a:pt x="492" y="226"/>
                </a:lnTo>
                <a:lnTo>
                  <a:pt x="493" y="227"/>
                </a:lnTo>
                <a:lnTo>
                  <a:pt x="494" y="228"/>
                </a:lnTo>
                <a:lnTo>
                  <a:pt x="495" y="229"/>
                </a:lnTo>
                <a:lnTo>
                  <a:pt x="498" y="233"/>
                </a:lnTo>
                <a:lnTo>
                  <a:pt x="499" y="235"/>
                </a:lnTo>
                <a:lnTo>
                  <a:pt x="500" y="236"/>
                </a:lnTo>
                <a:lnTo>
                  <a:pt x="500" y="237"/>
                </a:lnTo>
                <a:lnTo>
                  <a:pt x="501" y="239"/>
                </a:lnTo>
                <a:lnTo>
                  <a:pt x="502" y="241"/>
                </a:lnTo>
                <a:lnTo>
                  <a:pt x="502" y="241"/>
                </a:lnTo>
                <a:lnTo>
                  <a:pt x="502" y="242"/>
                </a:lnTo>
                <a:lnTo>
                  <a:pt x="501" y="242"/>
                </a:lnTo>
                <a:lnTo>
                  <a:pt x="500" y="242"/>
                </a:lnTo>
                <a:lnTo>
                  <a:pt x="499" y="243"/>
                </a:lnTo>
                <a:lnTo>
                  <a:pt x="498" y="243"/>
                </a:lnTo>
                <a:lnTo>
                  <a:pt x="498" y="244"/>
                </a:lnTo>
                <a:lnTo>
                  <a:pt x="497" y="245"/>
                </a:lnTo>
                <a:lnTo>
                  <a:pt x="496" y="247"/>
                </a:lnTo>
                <a:lnTo>
                  <a:pt x="495" y="249"/>
                </a:lnTo>
                <a:lnTo>
                  <a:pt x="495" y="251"/>
                </a:lnTo>
                <a:lnTo>
                  <a:pt x="495" y="252"/>
                </a:lnTo>
                <a:lnTo>
                  <a:pt x="495" y="253"/>
                </a:lnTo>
                <a:lnTo>
                  <a:pt x="495" y="254"/>
                </a:lnTo>
                <a:lnTo>
                  <a:pt x="495" y="255"/>
                </a:lnTo>
                <a:lnTo>
                  <a:pt x="495" y="255"/>
                </a:lnTo>
                <a:lnTo>
                  <a:pt x="495" y="256"/>
                </a:lnTo>
                <a:lnTo>
                  <a:pt x="497" y="258"/>
                </a:lnTo>
                <a:lnTo>
                  <a:pt x="497" y="259"/>
                </a:lnTo>
                <a:lnTo>
                  <a:pt x="498" y="259"/>
                </a:lnTo>
                <a:lnTo>
                  <a:pt x="498" y="260"/>
                </a:lnTo>
                <a:lnTo>
                  <a:pt x="498" y="261"/>
                </a:lnTo>
                <a:lnTo>
                  <a:pt x="498" y="261"/>
                </a:lnTo>
                <a:lnTo>
                  <a:pt x="498" y="263"/>
                </a:lnTo>
                <a:lnTo>
                  <a:pt x="497" y="264"/>
                </a:lnTo>
                <a:lnTo>
                  <a:pt x="497" y="264"/>
                </a:lnTo>
                <a:lnTo>
                  <a:pt x="496" y="265"/>
                </a:lnTo>
                <a:lnTo>
                  <a:pt x="496" y="266"/>
                </a:lnTo>
                <a:lnTo>
                  <a:pt x="495" y="267"/>
                </a:lnTo>
                <a:lnTo>
                  <a:pt x="494" y="267"/>
                </a:lnTo>
                <a:lnTo>
                  <a:pt x="492" y="268"/>
                </a:lnTo>
                <a:lnTo>
                  <a:pt x="490" y="270"/>
                </a:lnTo>
                <a:lnTo>
                  <a:pt x="489" y="270"/>
                </a:lnTo>
                <a:lnTo>
                  <a:pt x="488" y="271"/>
                </a:lnTo>
                <a:lnTo>
                  <a:pt x="483" y="273"/>
                </a:lnTo>
                <a:lnTo>
                  <a:pt x="481" y="274"/>
                </a:lnTo>
                <a:lnTo>
                  <a:pt x="480" y="274"/>
                </a:lnTo>
                <a:lnTo>
                  <a:pt x="478" y="274"/>
                </a:lnTo>
                <a:lnTo>
                  <a:pt x="476" y="275"/>
                </a:lnTo>
                <a:lnTo>
                  <a:pt x="475" y="275"/>
                </a:lnTo>
                <a:lnTo>
                  <a:pt x="475" y="276"/>
                </a:lnTo>
                <a:lnTo>
                  <a:pt x="474" y="276"/>
                </a:lnTo>
                <a:lnTo>
                  <a:pt x="474" y="277"/>
                </a:lnTo>
                <a:lnTo>
                  <a:pt x="474" y="278"/>
                </a:lnTo>
                <a:lnTo>
                  <a:pt x="473" y="279"/>
                </a:lnTo>
                <a:lnTo>
                  <a:pt x="473" y="280"/>
                </a:lnTo>
                <a:lnTo>
                  <a:pt x="474" y="282"/>
                </a:lnTo>
                <a:lnTo>
                  <a:pt x="474" y="283"/>
                </a:lnTo>
                <a:lnTo>
                  <a:pt x="474" y="286"/>
                </a:lnTo>
                <a:lnTo>
                  <a:pt x="474" y="288"/>
                </a:lnTo>
                <a:lnTo>
                  <a:pt x="474" y="289"/>
                </a:lnTo>
                <a:lnTo>
                  <a:pt x="473" y="291"/>
                </a:lnTo>
                <a:lnTo>
                  <a:pt x="471" y="299"/>
                </a:lnTo>
                <a:lnTo>
                  <a:pt x="471" y="301"/>
                </a:lnTo>
                <a:lnTo>
                  <a:pt x="470" y="302"/>
                </a:lnTo>
                <a:lnTo>
                  <a:pt x="470" y="303"/>
                </a:lnTo>
                <a:lnTo>
                  <a:pt x="469" y="304"/>
                </a:lnTo>
                <a:lnTo>
                  <a:pt x="468" y="304"/>
                </a:lnTo>
                <a:lnTo>
                  <a:pt x="468" y="305"/>
                </a:lnTo>
                <a:lnTo>
                  <a:pt x="467" y="305"/>
                </a:lnTo>
                <a:lnTo>
                  <a:pt x="466" y="305"/>
                </a:lnTo>
                <a:lnTo>
                  <a:pt x="465" y="305"/>
                </a:lnTo>
                <a:lnTo>
                  <a:pt x="464" y="305"/>
                </a:lnTo>
                <a:lnTo>
                  <a:pt x="463" y="305"/>
                </a:lnTo>
                <a:lnTo>
                  <a:pt x="462" y="304"/>
                </a:lnTo>
                <a:lnTo>
                  <a:pt x="461" y="304"/>
                </a:lnTo>
                <a:lnTo>
                  <a:pt x="460" y="303"/>
                </a:lnTo>
                <a:lnTo>
                  <a:pt x="458" y="302"/>
                </a:lnTo>
                <a:lnTo>
                  <a:pt x="456" y="301"/>
                </a:lnTo>
                <a:lnTo>
                  <a:pt x="452" y="298"/>
                </a:lnTo>
                <a:lnTo>
                  <a:pt x="450" y="297"/>
                </a:lnTo>
                <a:lnTo>
                  <a:pt x="450" y="296"/>
                </a:lnTo>
                <a:lnTo>
                  <a:pt x="447" y="294"/>
                </a:lnTo>
                <a:lnTo>
                  <a:pt x="445" y="293"/>
                </a:lnTo>
                <a:lnTo>
                  <a:pt x="443" y="291"/>
                </a:lnTo>
                <a:lnTo>
                  <a:pt x="442" y="290"/>
                </a:lnTo>
                <a:lnTo>
                  <a:pt x="441" y="290"/>
                </a:lnTo>
                <a:lnTo>
                  <a:pt x="440" y="290"/>
                </a:lnTo>
                <a:lnTo>
                  <a:pt x="437" y="289"/>
                </a:lnTo>
                <a:lnTo>
                  <a:pt x="435" y="288"/>
                </a:lnTo>
                <a:lnTo>
                  <a:pt x="434" y="288"/>
                </a:lnTo>
                <a:lnTo>
                  <a:pt x="429" y="288"/>
                </a:lnTo>
                <a:lnTo>
                  <a:pt x="425" y="287"/>
                </a:lnTo>
                <a:lnTo>
                  <a:pt x="423" y="287"/>
                </a:lnTo>
                <a:lnTo>
                  <a:pt x="420" y="286"/>
                </a:lnTo>
                <a:lnTo>
                  <a:pt x="416" y="285"/>
                </a:lnTo>
                <a:lnTo>
                  <a:pt x="415" y="285"/>
                </a:lnTo>
                <a:lnTo>
                  <a:pt x="415" y="285"/>
                </a:lnTo>
                <a:lnTo>
                  <a:pt x="414" y="285"/>
                </a:lnTo>
                <a:lnTo>
                  <a:pt x="413" y="286"/>
                </a:lnTo>
                <a:lnTo>
                  <a:pt x="412" y="286"/>
                </a:lnTo>
                <a:lnTo>
                  <a:pt x="411" y="287"/>
                </a:lnTo>
                <a:lnTo>
                  <a:pt x="410" y="287"/>
                </a:lnTo>
                <a:lnTo>
                  <a:pt x="410" y="288"/>
                </a:lnTo>
                <a:lnTo>
                  <a:pt x="408" y="290"/>
                </a:lnTo>
                <a:lnTo>
                  <a:pt x="405" y="293"/>
                </a:lnTo>
                <a:lnTo>
                  <a:pt x="402" y="295"/>
                </a:lnTo>
                <a:lnTo>
                  <a:pt x="400" y="297"/>
                </a:lnTo>
                <a:lnTo>
                  <a:pt x="399" y="297"/>
                </a:lnTo>
                <a:lnTo>
                  <a:pt x="396" y="299"/>
                </a:lnTo>
                <a:lnTo>
                  <a:pt x="393" y="301"/>
                </a:lnTo>
                <a:lnTo>
                  <a:pt x="391" y="303"/>
                </a:lnTo>
                <a:lnTo>
                  <a:pt x="388" y="305"/>
                </a:lnTo>
                <a:lnTo>
                  <a:pt x="381" y="309"/>
                </a:lnTo>
                <a:lnTo>
                  <a:pt x="380" y="310"/>
                </a:lnTo>
                <a:lnTo>
                  <a:pt x="377" y="311"/>
                </a:lnTo>
                <a:lnTo>
                  <a:pt x="375" y="312"/>
                </a:lnTo>
                <a:lnTo>
                  <a:pt x="374" y="313"/>
                </a:lnTo>
                <a:lnTo>
                  <a:pt x="372" y="315"/>
                </a:lnTo>
                <a:lnTo>
                  <a:pt x="371" y="315"/>
                </a:lnTo>
                <a:lnTo>
                  <a:pt x="366" y="317"/>
                </a:lnTo>
                <a:lnTo>
                  <a:pt x="363" y="319"/>
                </a:lnTo>
                <a:lnTo>
                  <a:pt x="362" y="319"/>
                </a:lnTo>
                <a:lnTo>
                  <a:pt x="361" y="320"/>
                </a:lnTo>
                <a:lnTo>
                  <a:pt x="360" y="321"/>
                </a:lnTo>
                <a:lnTo>
                  <a:pt x="359" y="321"/>
                </a:lnTo>
                <a:lnTo>
                  <a:pt x="359" y="322"/>
                </a:lnTo>
                <a:lnTo>
                  <a:pt x="358" y="323"/>
                </a:lnTo>
                <a:lnTo>
                  <a:pt x="358" y="324"/>
                </a:lnTo>
                <a:lnTo>
                  <a:pt x="358" y="324"/>
                </a:lnTo>
                <a:lnTo>
                  <a:pt x="358" y="325"/>
                </a:lnTo>
                <a:lnTo>
                  <a:pt x="358" y="330"/>
                </a:lnTo>
                <a:lnTo>
                  <a:pt x="358" y="331"/>
                </a:lnTo>
                <a:lnTo>
                  <a:pt x="358" y="332"/>
                </a:lnTo>
                <a:lnTo>
                  <a:pt x="356" y="339"/>
                </a:lnTo>
                <a:lnTo>
                  <a:pt x="356" y="340"/>
                </a:lnTo>
                <a:lnTo>
                  <a:pt x="355" y="340"/>
                </a:lnTo>
                <a:lnTo>
                  <a:pt x="355" y="342"/>
                </a:lnTo>
                <a:lnTo>
                  <a:pt x="353" y="343"/>
                </a:lnTo>
                <a:lnTo>
                  <a:pt x="352" y="345"/>
                </a:lnTo>
                <a:lnTo>
                  <a:pt x="350" y="347"/>
                </a:lnTo>
                <a:lnTo>
                  <a:pt x="348" y="348"/>
                </a:lnTo>
                <a:lnTo>
                  <a:pt x="347" y="349"/>
                </a:lnTo>
                <a:lnTo>
                  <a:pt x="345" y="350"/>
                </a:lnTo>
                <a:lnTo>
                  <a:pt x="343" y="351"/>
                </a:lnTo>
                <a:lnTo>
                  <a:pt x="342" y="351"/>
                </a:lnTo>
                <a:lnTo>
                  <a:pt x="340" y="351"/>
                </a:lnTo>
                <a:lnTo>
                  <a:pt x="339" y="352"/>
                </a:lnTo>
                <a:lnTo>
                  <a:pt x="338" y="351"/>
                </a:lnTo>
                <a:lnTo>
                  <a:pt x="337" y="351"/>
                </a:lnTo>
                <a:lnTo>
                  <a:pt x="336" y="351"/>
                </a:lnTo>
                <a:lnTo>
                  <a:pt x="332" y="349"/>
                </a:lnTo>
                <a:lnTo>
                  <a:pt x="330" y="349"/>
                </a:lnTo>
                <a:lnTo>
                  <a:pt x="329" y="349"/>
                </a:lnTo>
                <a:lnTo>
                  <a:pt x="327" y="348"/>
                </a:lnTo>
                <a:lnTo>
                  <a:pt x="326" y="348"/>
                </a:lnTo>
                <a:lnTo>
                  <a:pt x="325" y="349"/>
                </a:lnTo>
                <a:lnTo>
                  <a:pt x="323" y="349"/>
                </a:lnTo>
                <a:lnTo>
                  <a:pt x="320" y="349"/>
                </a:lnTo>
                <a:lnTo>
                  <a:pt x="318" y="349"/>
                </a:lnTo>
                <a:lnTo>
                  <a:pt x="317" y="349"/>
                </a:lnTo>
                <a:lnTo>
                  <a:pt x="314" y="349"/>
                </a:lnTo>
                <a:lnTo>
                  <a:pt x="313" y="349"/>
                </a:lnTo>
                <a:lnTo>
                  <a:pt x="312" y="349"/>
                </a:lnTo>
                <a:lnTo>
                  <a:pt x="310" y="349"/>
                </a:lnTo>
                <a:lnTo>
                  <a:pt x="309" y="349"/>
                </a:lnTo>
                <a:lnTo>
                  <a:pt x="305" y="347"/>
                </a:lnTo>
                <a:lnTo>
                  <a:pt x="303" y="346"/>
                </a:lnTo>
                <a:lnTo>
                  <a:pt x="297" y="345"/>
                </a:lnTo>
                <a:lnTo>
                  <a:pt x="295" y="344"/>
                </a:lnTo>
                <a:lnTo>
                  <a:pt x="293" y="343"/>
                </a:lnTo>
                <a:lnTo>
                  <a:pt x="291" y="343"/>
                </a:lnTo>
                <a:lnTo>
                  <a:pt x="290" y="342"/>
                </a:lnTo>
                <a:lnTo>
                  <a:pt x="288" y="342"/>
                </a:lnTo>
                <a:lnTo>
                  <a:pt x="287" y="342"/>
                </a:lnTo>
                <a:lnTo>
                  <a:pt x="285" y="342"/>
                </a:lnTo>
                <a:lnTo>
                  <a:pt x="284" y="342"/>
                </a:lnTo>
                <a:lnTo>
                  <a:pt x="283" y="342"/>
                </a:lnTo>
                <a:lnTo>
                  <a:pt x="282" y="343"/>
                </a:lnTo>
                <a:lnTo>
                  <a:pt x="278" y="344"/>
                </a:lnTo>
                <a:lnTo>
                  <a:pt x="276" y="345"/>
                </a:lnTo>
                <a:lnTo>
                  <a:pt x="275" y="345"/>
                </a:lnTo>
                <a:lnTo>
                  <a:pt x="272" y="345"/>
                </a:lnTo>
                <a:lnTo>
                  <a:pt x="271" y="345"/>
                </a:lnTo>
                <a:lnTo>
                  <a:pt x="266" y="346"/>
                </a:lnTo>
                <a:lnTo>
                  <a:pt x="264" y="346"/>
                </a:lnTo>
                <a:lnTo>
                  <a:pt x="263" y="347"/>
                </a:lnTo>
                <a:lnTo>
                  <a:pt x="259" y="348"/>
                </a:lnTo>
                <a:lnTo>
                  <a:pt x="258" y="349"/>
                </a:lnTo>
                <a:lnTo>
                  <a:pt x="256" y="349"/>
                </a:lnTo>
                <a:lnTo>
                  <a:pt x="253" y="350"/>
                </a:lnTo>
                <a:lnTo>
                  <a:pt x="251" y="351"/>
                </a:lnTo>
                <a:lnTo>
                  <a:pt x="250" y="351"/>
                </a:lnTo>
                <a:lnTo>
                  <a:pt x="250" y="352"/>
                </a:lnTo>
                <a:lnTo>
                  <a:pt x="249" y="352"/>
                </a:lnTo>
                <a:lnTo>
                  <a:pt x="248" y="354"/>
                </a:lnTo>
                <a:lnTo>
                  <a:pt x="247" y="355"/>
                </a:lnTo>
                <a:lnTo>
                  <a:pt x="246" y="356"/>
                </a:lnTo>
                <a:lnTo>
                  <a:pt x="245" y="356"/>
                </a:lnTo>
                <a:lnTo>
                  <a:pt x="242" y="358"/>
                </a:lnTo>
                <a:lnTo>
                  <a:pt x="241" y="359"/>
                </a:lnTo>
                <a:lnTo>
                  <a:pt x="240" y="360"/>
                </a:lnTo>
                <a:lnTo>
                  <a:pt x="239" y="360"/>
                </a:lnTo>
                <a:lnTo>
                  <a:pt x="238" y="361"/>
                </a:lnTo>
                <a:lnTo>
                  <a:pt x="237" y="362"/>
                </a:lnTo>
                <a:lnTo>
                  <a:pt x="237" y="363"/>
                </a:lnTo>
                <a:lnTo>
                  <a:pt x="236" y="365"/>
                </a:lnTo>
                <a:lnTo>
                  <a:pt x="236" y="366"/>
                </a:lnTo>
                <a:lnTo>
                  <a:pt x="236" y="366"/>
                </a:lnTo>
                <a:lnTo>
                  <a:pt x="235" y="366"/>
                </a:lnTo>
                <a:lnTo>
                  <a:pt x="235" y="366"/>
                </a:lnTo>
                <a:lnTo>
                  <a:pt x="235" y="366"/>
                </a:lnTo>
                <a:lnTo>
                  <a:pt x="234" y="366"/>
                </a:lnTo>
                <a:lnTo>
                  <a:pt x="234" y="366"/>
                </a:lnTo>
                <a:lnTo>
                  <a:pt x="233" y="366"/>
                </a:lnTo>
                <a:lnTo>
                  <a:pt x="233" y="366"/>
                </a:lnTo>
                <a:lnTo>
                  <a:pt x="232" y="365"/>
                </a:lnTo>
                <a:lnTo>
                  <a:pt x="230" y="362"/>
                </a:lnTo>
                <a:lnTo>
                  <a:pt x="229" y="361"/>
                </a:lnTo>
                <a:lnTo>
                  <a:pt x="228" y="360"/>
                </a:lnTo>
                <a:lnTo>
                  <a:pt x="227" y="359"/>
                </a:lnTo>
                <a:lnTo>
                  <a:pt x="225" y="358"/>
                </a:lnTo>
                <a:lnTo>
                  <a:pt x="224" y="357"/>
                </a:lnTo>
                <a:lnTo>
                  <a:pt x="222" y="357"/>
                </a:lnTo>
                <a:lnTo>
                  <a:pt x="221" y="356"/>
                </a:lnTo>
                <a:lnTo>
                  <a:pt x="220" y="356"/>
                </a:lnTo>
                <a:lnTo>
                  <a:pt x="218" y="356"/>
                </a:lnTo>
                <a:lnTo>
                  <a:pt x="216" y="356"/>
                </a:lnTo>
                <a:lnTo>
                  <a:pt x="215" y="357"/>
                </a:lnTo>
                <a:lnTo>
                  <a:pt x="213" y="357"/>
                </a:lnTo>
                <a:lnTo>
                  <a:pt x="211" y="358"/>
                </a:lnTo>
                <a:lnTo>
                  <a:pt x="209" y="359"/>
                </a:lnTo>
                <a:lnTo>
                  <a:pt x="208" y="360"/>
                </a:lnTo>
                <a:lnTo>
                  <a:pt x="206" y="362"/>
                </a:lnTo>
                <a:lnTo>
                  <a:pt x="205" y="363"/>
                </a:lnTo>
                <a:lnTo>
                  <a:pt x="203" y="363"/>
                </a:lnTo>
                <a:lnTo>
                  <a:pt x="202" y="364"/>
                </a:lnTo>
                <a:lnTo>
                  <a:pt x="201" y="364"/>
                </a:lnTo>
                <a:lnTo>
                  <a:pt x="200" y="364"/>
                </a:lnTo>
                <a:lnTo>
                  <a:pt x="199" y="364"/>
                </a:lnTo>
                <a:lnTo>
                  <a:pt x="198" y="364"/>
                </a:lnTo>
                <a:lnTo>
                  <a:pt x="196" y="364"/>
                </a:lnTo>
                <a:lnTo>
                  <a:pt x="190" y="362"/>
                </a:lnTo>
                <a:lnTo>
                  <a:pt x="184" y="360"/>
                </a:lnTo>
                <a:lnTo>
                  <a:pt x="181" y="360"/>
                </a:lnTo>
                <a:lnTo>
                  <a:pt x="182" y="359"/>
                </a:lnTo>
                <a:lnTo>
                  <a:pt x="182" y="358"/>
                </a:lnTo>
                <a:lnTo>
                  <a:pt x="181" y="357"/>
                </a:lnTo>
                <a:lnTo>
                  <a:pt x="180" y="356"/>
                </a:lnTo>
                <a:lnTo>
                  <a:pt x="180" y="355"/>
                </a:lnTo>
                <a:lnTo>
                  <a:pt x="179" y="354"/>
                </a:lnTo>
                <a:lnTo>
                  <a:pt x="178" y="352"/>
                </a:lnTo>
                <a:lnTo>
                  <a:pt x="176" y="351"/>
                </a:lnTo>
                <a:lnTo>
                  <a:pt x="175" y="351"/>
                </a:lnTo>
                <a:lnTo>
                  <a:pt x="174" y="349"/>
                </a:lnTo>
                <a:lnTo>
                  <a:pt x="171" y="348"/>
                </a:lnTo>
                <a:lnTo>
                  <a:pt x="169" y="346"/>
                </a:lnTo>
                <a:lnTo>
                  <a:pt x="161" y="342"/>
                </a:lnTo>
                <a:lnTo>
                  <a:pt x="159" y="341"/>
                </a:lnTo>
                <a:lnTo>
                  <a:pt x="156" y="339"/>
                </a:lnTo>
                <a:lnTo>
                  <a:pt x="155" y="338"/>
                </a:lnTo>
                <a:lnTo>
                  <a:pt x="154" y="337"/>
                </a:lnTo>
                <a:lnTo>
                  <a:pt x="154" y="336"/>
                </a:lnTo>
                <a:lnTo>
                  <a:pt x="153" y="336"/>
                </a:lnTo>
                <a:lnTo>
                  <a:pt x="153" y="334"/>
                </a:lnTo>
                <a:lnTo>
                  <a:pt x="152" y="333"/>
                </a:lnTo>
                <a:lnTo>
                  <a:pt x="152" y="333"/>
                </a:lnTo>
                <a:lnTo>
                  <a:pt x="152" y="331"/>
                </a:lnTo>
                <a:lnTo>
                  <a:pt x="152" y="331"/>
                </a:lnTo>
                <a:lnTo>
                  <a:pt x="152" y="330"/>
                </a:lnTo>
                <a:lnTo>
                  <a:pt x="153" y="328"/>
                </a:lnTo>
                <a:lnTo>
                  <a:pt x="153" y="327"/>
                </a:lnTo>
                <a:lnTo>
                  <a:pt x="154" y="326"/>
                </a:lnTo>
                <a:lnTo>
                  <a:pt x="156" y="323"/>
                </a:lnTo>
                <a:lnTo>
                  <a:pt x="156" y="321"/>
                </a:lnTo>
                <a:lnTo>
                  <a:pt x="157" y="320"/>
                </a:lnTo>
                <a:lnTo>
                  <a:pt x="157" y="319"/>
                </a:lnTo>
                <a:lnTo>
                  <a:pt x="157" y="317"/>
                </a:lnTo>
                <a:lnTo>
                  <a:pt x="157" y="316"/>
                </a:lnTo>
                <a:lnTo>
                  <a:pt x="157" y="315"/>
                </a:lnTo>
                <a:lnTo>
                  <a:pt x="157" y="314"/>
                </a:lnTo>
                <a:lnTo>
                  <a:pt x="157" y="314"/>
                </a:lnTo>
                <a:lnTo>
                  <a:pt x="157" y="313"/>
                </a:lnTo>
                <a:lnTo>
                  <a:pt x="156" y="312"/>
                </a:lnTo>
                <a:lnTo>
                  <a:pt x="156" y="311"/>
                </a:lnTo>
                <a:lnTo>
                  <a:pt x="155" y="310"/>
                </a:lnTo>
                <a:lnTo>
                  <a:pt x="154" y="309"/>
                </a:lnTo>
                <a:lnTo>
                  <a:pt x="152" y="307"/>
                </a:lnTo>
                <a:lnTo>
                  <a:pt x="150" y="305"/>
                </a:lnTo>
                <a:lnTo>
                  <a:pt x="148" y="304"/>
                </a:lnTo>
                <a:lnTo>
                  <a:pt x="147" y="304"/>
                </a:lnTo>
                <a:lnTo>
                  <a:pt x="147" y="304"/>
                </a:lnTo>
                <a:lnTo>
                  <a:pt x="145" y="303"/>
                </a:lnTo>
                <a:lnTo>
                  <a:pt x="144" y="303"/>
                </a:lnTo>
                <a:lnTo>
                  <a:pt x="142" y="303"/>
                </a:lnTo>
                <a:lnTo>
                  <a:pt x="139" y="303"/>
                </a:lnTo>
                <a:lnTo>
                  <a:pt x="137" y="303"/>
                </a:lnTo>
                <a:lnTo>
                  <a:pt x="136" y="302"/>
                </a:lnTo>
                <a:lnTo>
                  <a:pt x="135" y="302"/>
                </a:lnTo>
                <a:lnTo>
                  <a:pt x="135" y="301"/>
                </a:lnTo>
                <a:lnTo>
                  <a:pt x="134" y="301"/>
                </a:lnTo>
                <a:lnTo>
                  <a:pt x="134" y="300"/>
                </a:lnTo>
                <a:lnTo>
                  <a:pt x="132" y="298"/>
                </a:lnTo>
                <a:lnTo>
                  <a:pt x="132" y="297"/>
                </a:lnTo>
                <a:lnTo>
                  <a:pt x="131" y="297"/>
                </a:lnTo>
                <a:lnTo>
                  <a:pt x="130" y="296"/>
                </a:lnTo>
                <a:lnTo>
                  <a:pt x="127" y="294"/>
                </a:lnTo>
                <a:lnTo>
                  <a:pt x="123" y="291"/>
                </a:lnTo>
                <a:lnTo>
                  <a:pt x="121" y="290"/>
                </a:lnTo>
                <a:lnTo>
                  <a:pt x="119" y="288"/>
                </a:lnTo>
                <a:lnTo>
                  <a:pt x="118" y="288"/>
                </a:lnTo>
                <a:lnTo>
                  <a:pt x="117" y="287"/>
                </a:lnTo>
                <a:lnTo>
                  <a:pt x="115" y="286"/>
                </a:lnTo>
                <a:lnTo>
                  <a:pt x="113" y="285"/>
                </a:lnTo>
                <a:lnTo>
                  <a:pt x="112" y="284"/>
                </a:lnTo>
                <a:lnTo>
                  <a:pt x="108" y="282"/>
                </a:lnTo>
                <a:lnTo>
                  <a:pt x="107" y="281"/>
                </a:lnTo>
                <a:lnTo>
                  <a:pt x="104" y="279"/>
                </a:lnTo>
                <a:lnTo>
                  <a:pt x="99" y="274"/>
                </a:lnTo>
                <a:lnTo>
                  <a:pt x="98" y="273"/>
                </a:lnTo>
                <a:lnTo>
                  <a:pt x="97" y="272"/>
                </a:lnTo>
                <a:lnTo>
                  <a:pt x="96" y="272"/>
                </a:lnTo>
                <a:lnTo>
                  <a:pt x="95" y="271"/>
                </a:lnTo>
                <a:lnTo>
                  <a:pt x="92" y="270"/>
                </a:lnTo>
                <a:lnTo>
                  <a:pt x="91" y="270"/>
                </a:lnTo>
                <a:lnTo>
                  <a:pt x="91" y="269"/>
                </a:lnTo>
                <a:lnTo>
                  <a:pt x="90" y="268"/>
                </a:lnTo>
                <a:lnTo>
                  <a:pt x="88" y="267"/>
                </a:lnTo>
                <a:lnTo>
                  <a:pt x="87" y="265"/>
                </a:lnTo>
                <a:lnTo>
                  <a:pt x="85" y="263"/>
                </a:lnTo>
                <a:lnTo>
                  <a:pt x="84" y="262"/>
                </a:lnTo>
                <a:lnTo>
                  <a:pt x="83" y="261"/>
                </a:lnTo>
                <a:lnTo>
                  <a:pt x="82" y="260"/>
                </a:lnTo>
                <a:lnTo>
                  <a:pt x="80" y="259"/>
                </a:lnTo>
                <a:lnTo>
                  <a:pt x="78" y="258"/>
                </a:lnTo>
                <a:lnTo>
                  <a:pt x="76" y="257"/>
                </a:lnTo>
                <a:lnTo>
                  <a:pt x="72" y="256"/>
                </a:lnTo>
                <a:lnTo>
                  <a:pt x="71" y="256"/>
                </a:lnTo>
                <a:lnTo>
                  <a:pt x="68" y="254"/>
                </a:lnTo>
                <a:lnTo>
                  <a:pt x="67" y="254"/>
                </a:lnTo>
                <a:lnTo>
                  <a:pt x="67" y="253"/>
                </a:lnTo>
                <a:lnTo>
                  <a:pt x="66" y="253"/>
                </a:lnTo>
                <a:lnTo>
                  <a:pt x="66" y="252"/>
                </a:lnTo>
                <a:lnTo>
                  <a:pt x="65" y="252"/>
                </a:lnTo>
                <a:lnTo>
                  <a:pt x="65" y="251"/>
                </a:lnTo>
                <a:lnTo>
                  <a:pt x="65" y="250"/>
                </a:lnTo>
                <a:lnTo>
                  <a:pt x="65" y="249"/>
                </a:lnTo>
                <a:lnTo>
                  <a:pt x="65" y="247"/>
                </a:lnTo>
                <a:lnTo>
                  <a:pt x="65" y="245"/>
                </a:lnTo>
                <a:lnTo>
                  <a:pt x="65" y="244"/>
                </a:lnTo>
                <a:lnTo>
                  <a:pt x="65" y="243"/>
                </a:lnTo>
                <a:lnTo>
                  <a:pt x="64" y="242"/>
                </a:lnTo>
                <a:lnTo>
                  <a:pt x="63" y="240"/>
                </a:lnTo>
                <a:lnTo>
                  <a:pt x="62" y="238"/>
                </a:lnTo>
                <a:lnTo>
                  <a:pt x="60" y="235"/>
                </a:lnTo>
                <a:lnTo>
                  <a:pt x="59" y="234"/>
                </a:lnTo>
                <a:lnTo>
                  <a:pt x="58" y="233"/>
                </a:lnTo>
                <a:lnTo>
                  <a:pt x="57" y="232"/>
                </a:lnTo>
                <a:lnTo>
                  <a:pt x="56" y="231"/>
                </a:lnTo>
                <a:lnTo>
                  <a:pt x="55" y="231"/>
                </a:lnTo>
                <a:lnTo>
                  <a:pt x="52" y="230"/>
                </a:lnTo>
                <a:lnTo>
                  <a:pt x="51" y="229"/>
                </a:lnTo>
                <a:lnTo>
                  <a:pt x="50" y="228"/>
                </a:lnTo>
                <a:lnTo>
                  <a:pt x="48" y="227"/>
                </a:lnTo>
                <a:lnTo>
                  <a:pt x="45" y="225"/>
                </a:lnTo>
                <a:lnTo>
                  <a:pt x="44" y="224"/>
                </a:lnTo>
                <a:lnTo>
                  <a:pt x="43" y="223"/>
                </a:lnTo>
                <a:lnTo>
                  <a:pt x="43" y="223"/>
                </a:lnTo>
                <a:lnTo>
                  <a:pt x="42" y="222"/>
                </a:lnTo>
                <a:lnTo>
                  <a:pt x="41" y="221"/>
                </a:lnTo>
                <a:lnTo>
                  <a:pt x="40" y="219"/>
                </a:lnTo>
                <a:lnTo>
                  <a:pt x="40" y="218"/>
                </a:lnTo>
                <a:lnTo>
                  <a:pt x="39" y="216"/>
                </a:lnTo>
                <a:lnTo>
                  <a:pt x="39" y="214"/>
                </a:lnTo>
                <a:lnTo>
                  <a:pt x="38" y="212"/>
                </a:lnTo>
                <a:lnTo>
                  <a:pt x="38" y="210"/>
                </a:lnTo>
                <a:lnTo>
                  <a:pt x="38" y="207"/>
                </a:lnTo>
                <a:lnTo>
                  <a:pt x="38" y="205"/>
                </a:lnTo>
                <a:lnTo>
                  <a:pt x="38" y="202"/>
                </a:lnTo>
                <a:lnTo>
                  <a:pt x="39" y="201"/>
                </a:lnTo>
                <a:lnTo>
                  <a:pt x="39" y="200"/>
                </a:lnTo>
                <a:lnTo>
                  <a:pt x="41" y="193"/>
                </a:lnTo>
                <a:lnTo>
                  <a:pt x="42" y="188"/>
                </a:lnTo>
                <a:lnTo>
                  <a:pt x="43" y="187"/>
                </a:lnTo>
                <a:lnTo>
                  <a:pt x="43" y="185"/>
                </a:lnTo>
                <a:lnTo>
                  <a:pt x="43" y="184"/>
                </a:lnTo>
                <a:lnTo>
                  <a:pt x="43" y="182"/>
                </a:lnTo>
                <a:lnTo>
                  <a:pt x="43" y="180"/>
                </a:lnTo>
                <a:lnTo>
                  <a:pt x="43" y="178"/>
                </a:lnTo>
                <a:lnTo>
                  <a:pt x="42" y="176"/>
                </a:lnTo>
                <a:lnTo>
                  <a:pt x="41" y="173"/>
                </a:lnTo>
                <a:lnTo>
                  <a:pt x="41" y="171"/>
                </a:lnTo>
                <a:lnTo>
                  <a:pt x="40" y="170"/>
                </a:lnTo>
                <a:lnTo>
                  <a:pt x="38" y="166"/>
                </a:lnTo>
                <a:lnTo>
                  <a:pt x="37" y="164"/>
                </a:lnTo>
                <a:lnTo>
                  <a:pt x="37" y="163"/>
                </a:lnTo>
                <a:lnTo>
                  <a:pt x="36" y="162"/>
                </a:lnTo>
                <a:lnTo>
                  <a:pt x="35" y="160"/>
                </a:lnTo>
                <a:lnTo>
                  <a:pt x="33" y="158"/>
                </a:lnTo>
                <a:lnTo>
                  <a:pt x="31" y="156"/>
                </a:lnTo>
                <a:lnTo>
                  <a:pt x="30" y="154"/>
                </a:lnTo>
                <a:lnTo>
                  <a:pt x="27" y="152"/>
                </a:lnTo>
                <a:lnTo>
                  <a:pt x="26" y="151"/>
                </a:lnTo>
                <a:lnTo>
                  <a:pt x="26" y="150"/>
                </a:lnTo>
                <a:lnTo>
                  <a:pt x="24" y="146"/>
                </a:lnTo>
                <a:lnTo>
                  <a:pt x="23" y="145"/>
                </a:lnTo>
                <a:lnTo>
                  <a:pt x="21" y="143"/>
                </a:lnTo>
                <a:lnTo>
                  <a:pt x="19" y="141"/>
                </a:lnTo>
                <a:lnTo>
                  <a:pt x="19" y="140"/>
                </a:lnTo>
                <a:lnTo>
                  <a:pt x="18" y="140"/>
                </a:lnTo>
                <a:lnTo>
                  <a:pt x="16" y="139"/>
                </a:lnTo>
                <a:lnTo>
                  <a:pt x="13" y="138"/>
                </a:lnTo>
                <a:lnTo>
                  <a:pt x="11" y="138"/>
                </a:lnTo>
                <a:lnTo>
                  <a:pt x="10" y="137"/>
                </a:lnTo>
                <a:lnTo>
                  <a:pt x="9" y="136"/>
                </a:lnTo>
                <a:lnTo>
                  <a:pt x="7" y="136"/>
                </a:lnTo>
                <a:lnTo>
                  <a:pt x="6" y="135"/>
                </a:lnTo>
                <a:lnTo>
                  <a:pt x="5" y="134"/>
                </a:lnTo>
                <a:lnTo>
                  <a:pt x="4" y="133"/>
                </a:lnTo>
                <a:lnTo>
                  <a:pt x="3" y="132"/>
                </a:lnTo>
                <a:lnTo>
                  <a:pt x="2" y="131"/>
                </a:lnTo>
                <a:lnTo>
                  <a:pt x="1" y="130"/>
                </a:lnTo>
                <a:lnTo>
                  <a:pt x="1" y="129"/>
                </a:lnTo>
                <a:lnTo>
                  <a:pt x="0" y="128"/>
                </a:lnTo>
                <a:lnTo>
                  <a:pt x="0" y="127"/>
                </a:lnTo>
                <a:lnTo>
                  <a:pt x="0" y="127"/>
                </a:lnTo>
                <a:lnTo>
                  <a:pt x="0" y="126"/>
                </a:lnTo>
                <a:lnTo>
                  <a:pt x="0" y="125"/>
                </a:lnTo>
                <a:lnTo>
                  <a:pt x="0" y="124"/>
                </a:lnTo>
                <a:lnTo>
                  <a:pt x="0" y="123"/>
                </a:lnTo>
                <a:lnTo>
                  <a:pt x="1" y="122"/>
                </a:lnTo>
                <a:lnTo>
                  <a:pt x="1" y="121"/>
                </a:lnTo>
                <a:lnTo>
                  <a:pt x="2" y="121"/>
                </a:lnTo>
                <a:lnTo>
                  <a:pt x="3" y="119"/>
                </a:lnTo>
                <a:lnTo>
                  <a:pt x="4" y="118"/>
                </a:lnTo>
                <a:lnTo>
                  <a:pt x="6" y="117"/>
                </a:lnTo>
                <a:lnTo>
                  <a:pt x="8" y="115"/>
                </a:lnTo>
                <a:lnTo>
                  <a:pt x="9" y="114"/>
                </a:lnTo>
                <a:lnTo>
                  <a:pt x="10" y="113"/>
                </a:lnTo>
                <a:lnTo>
                  <a:pt x="11" y="112"/>
                </a:lnTo>
                <a:lnTo>
                  <a:pt x="12" y="111"/>
                </a:lnTo>
                <a:lnTo>
                  <a:pt x="13" y="110"/>
                </a:lnTo>
                <a:lnTo>
                  <a:pt x="13" y="109"/>
                </a:lnTo>
                <a:lnTo>
                  <a:pt x="13" y="108"/>
                </a:lnTo>
                <a:lnTo>
                  <a:pt x="13" y="107"/>
                </a:lnTo>
                <a:lnTo>
                  <a:pt x="13" y="106"/>
                </a:lnTo>
                <a:lnTo>
                  <a:pt x="13" y="106"/>
                </a:lnTo>
                <a:lnTo>
                  <a:pt x="13" y="105"/>
                </a:lnTo>
                <a:lnTo>
                  <a:pt x="13" y="103"/>
                </a:lnTo>
                <a:lnTo>
                  <a:pt x="12" y="100"/>
                </a:lnTo>
                <a:lnTo>
                  <a:pt x="11" y="98"/>
                </a:lnTo>
                <a:lnTo>
                  <a:pt x="11" y="96"/>
                </a:lnTo>
                <a:lnTo>
                  <a:pt x="10" y="92"/>
                </a:lnTo>
                <a:lnTo>
                  <a:pt x="10" y="91"/>
                </a:lnTo>
                <a:lnTo>
                  <a:pt x="9" y="89"/>
                </a:lnTo>
                <a:lnTo>
                  <a:pt x="8" y="88"/>
                </a:lnTo>
                <a:lnTo>
                  <a:pt x="8" y="87"/>
                </a:lnTo>
                <a:lnTo>
                  <a:pt x="6" y="85"/>
                </a:lnTo>
                <a:lnTo>
                  <a:pt x="6" y="84"/>
                </a:lnTo>
                <a:lnTo>
                  <a:pt x="5" y="84"/>
                </a:lnTo>
                <a:lnTo>
                  <a:pt x="5" y="83"/>
                </a:lnTo>
                <a:lnTo>
                  <a:pt x="5" y="83"/>
                </a:lnTo>
                <a:lnTo>
                  <a:pt x="6" y="83"/>
                </a:lnTo>
                <a:lnTo>
                  <a:pt x="6" y="82"/>
                </a:lnTo>
                <a:lnTo>
                  <a:pt x="6" y="82"/>
                </a:lnTo>
                <a:lnTo>
                  <a:pt x="7" y="82"/>
                </a:lnTo>
                <a:lnTo>
                  <a:pt x="7" y="82"/>
                </a:lnTo>
                <a:lnTo>
                  <a:pt x="9" y="82"/>
                </a:lnTo>
                <a:lnTo>
                  <a:pt x="11" y="82"/>
                </a:lnTo>
                <a:lnTo>
                  <a:pt x="12" y="82"/>
                </a:lnTo>
                <a:lnTo>
                  <a:pt x="17" y="81"/>
                </a:lnTo>
                <a:lnTo>
                  <a:pt x="20" y="81"/>
                </a:lnTo>
                <a:lnTo>
                  <a:pt x="23" y="81"/>
                </a:lnTo>
                <a:lnTo>
                  <a:pt x="26" y="81"/>
                </a:lnTo>
                <a:lnTo>
                  <a:pt x="28" y="81"/>
                </a:lnTo>
                <a:lnTo>
                  <a:pt x="30" y="82"/>
                </a:lnTo>
                <a:lnTo>
                  <a:pt x="31" y="82"/>
                </a:lnTo>
                <a:lnTo>
                  <a:pt x="33" y="83"/>
                </a:lnTo>
                <a:lnTo>
                  <a:pt x="34" y="83"/>
                </a:lnTo>
                <a:lnTo>
                  <a:pt x="35" y="84"/>
                </a:lnTo>
                <a:lnTo>
                  <a:pt x="36" y="85"/>
                </a:lnTo>
                <a:lnTo>
                  <a:pt x="37" y="86"/>
                </a:lnTo>
                <a:lnTo>
                  <a:pt x="38" y="87"/>
                </a:lnTo>
                <a:lnTo>
                  <a:pt x="39" y="89"/>
                </a:lnTo>
                <a:lnTo>
                  <a:pt x="40" y="91"/>
                </a:lnTo>
                <a:lnTo>
                  <a:pt x="41" y="92"/>
                </a:lnTo>
                <a:lnTo>
                  <a:pt x="41" y="93"/>
                </a:lnTo>
                <a:lnTo>
                  <a:pt x="42" y="94"/>
                </a:lnTo>
                <a:lnTo>
                  <a:pt x="42" y="99"/>
                </a:lnTo>
                <a:lnTo>
                  <a:pt x="43" y="101"/>
                </a:lnTo>
                <a:lnTo>
                  <a:pt x="44" y="106"/>
                </a:lnTo>
                <a:lnTo>
                  <a:pt x="45" y="107"/>
                </a:lnTo>
                <a:lnTo>
                  <a:pt x="45" y="109"/>
                </a:lnTo>
                <a:lnTo>
                  <a:pt x="46" y="110"/>
                </a:lnTo>
                <a:lnTo>
                  <a:pt x="46" y="111"/>
                </a:lnTo>
                <a:lnTo>
                  <a:pt x="47" y="112"/>
                </a:lnTo>
                <a:lnTo>
                  <a:pt x="48" y="113"/>
                </a:lnTo>
                <a:lnTo>
                  <a:pt x="49" y="113"/>
                </a:lnTo>
                <a:lnTo>
                  <a:pt x="51" y="114"/>
                </a:lnTo>
                <a:lnTo>
                  <a:pt x="52" y="115"/>
                </a:lnTo>
                <a:lnTo>
                  <a:pt x="53" y="115"/>
                </a:lnTo>
                <a:lnTo>
                  <a:pt x="60" y="118"/>
                </a:lnTo>
                <a:lnTo>
                  <a:pt x="61" y="118"/>
                </a:lnTo>
                <a:lnTo>
                  <a:pt x="62" y="119"/>
                </a:lnTo>
                <a:lnTo>
                  <a:pt x="64" y="119"/>
                </a:lnTo>
                <a:lnTo>
                  <a:pt x="64" y="120"/>
                </a:lnTo>
                <a:lnTo>
                  <a:pt x="65" y="121"/>
                </a:lnTo>
                <a:lnTo>
                  <a:pt x="66" y="122"/>
                </a:lnTo>
                <a:lnTo>
                  <a:pt x="66" y="123"/>
                </a:lnTo>
                <a:lnTo>
                  <a:pt x="66" y="124"/>
                </a:lnTo>
                <a:lnTo>
                  <a:pt x="66" y="125"/>
                </a:lnTo>
                <a:lnTo>
                  <a:pt x="66" y="126"/>
                </a:lnTo>
                <a:lnTo>
                  <a:pt x="66" y="126"/>
                </a:lnTo>
                <a:lnTo>
                  <a:pt x="66" y="127"/>
                </a:lnTo>
                <a:lnTo>
                  <a:pt x="65" y="127"/>
                </a:lnTo>
                <a:lnTo>
                  <a:pt x="64" y="128"/>
                </a:lnTo>
                <a:lnTo>
                  <a:pt x="63" y="128"/>
                </a:lnTo>
                <a:lnTo>
                  <a:pt x="63" y="129"/>
                </a:lnTo>
                <a:lnTo>
                  <a:pt x="63" y="130"/>
                </a:lnTo>
                <a:lnTo>
                  <a:pt x="62" y="130"/>
                </a:lnTo>
                <a:lnTo>
                  <a:pt x="62" y="131"/>
                </a:lnTo>
                <a:lnTo>
                  <a:pt x="62" y="132"/>
                </a:lnTo>
                <a:lnTo>
                  <a:pt x="63" y="133"/>
                </a:lnTo>
                <a:lnTo>
                  <a:pt x="63" y="134"/>
                </a:lnTo>
                <a:lnTo>
                  <a:pt x="64" y="136"/>
                </a:lnTo>
                <a:lnTo>
                  <a:pt x="65" y="137"/>
                </a:lnTo>
                <a:lnTo>
                  <a:pt x="67" y="138"/>
                </a:lnTo>
                <a:lnTo>
                  <a:pt x="68" y="140"/>
                </a:lnTo>
                <a:lnTo>
                  <a:pt x="72" y="143"/>
                </a:lnTo>
                <a:lnTo>
                  <a:pt x="73" y="144"/>
                </a:lnTo>
                <a:lnTo>
                  <a:pt x="74" y="145"/>
                </a:lnTo>
                <a:lnTo>
                  <a:pt x="75" y="146"/>
                </a:lnTo>
                <a:lnTo>
                  <a:pt x="76" y="149"/>
                </a:lnTo>
                <a:lnTo>
                  <a:pt x="77" y="150"/>
                </a:lnTo>
                <a:lnTo>
                  <a:pt x="77" y="150"/>
                </a:lnTo>
                <a:lnTo>
                  <a:pt x="77" y="151"/>
                </a:lnTo>
                <a:lnTo>
                  <a:pt x="77" y="152"/>
                </a:lnTo>
                <a:lnTo>
                  <a:pt x="76" y="155"/>
                </a:lnTo>
                <a:lnTo>
                  <a:pt x="76" y="159"/>
                </a:lnTo>
                <a:lnTo>
                  <a:pt x="76" y="161"/>
                </a:lnTo>
                <a:lnTo>
                  <a:pt x="75" y="164"/>
                </a:lnTo>
                <a:lnTo>
                  <a:pt x="75" y="165"/>
                </a:lnTo>
                <a:lnTo>
                  <a:pt x="75" y="166"/>
                </a:lnTo>
                <a:lnTo>
                  <a:pt x="75" y="167"/>
                </a:lnTo>
                <a:lnTo>
                  <a:pt x="75" y="167"/>
                </a:lnTo>
                <a:lnTo>
                  <a:pt x="76" y="169"/>
                </a:lnTo>
                <a:lnTo>
                  <a:pt x="76" y="171"/>
                </a:lnTo>
                <a:lnTo>
                  <a:pt x="77" y="173"/>
                </a:lnTo>
                <a:lnTo>
                  <a:pt x="79" y="175"/>
                </a:lnTo>
                <a:lnTo>
                  <a:pt x="80" y="177"/>
                </a:lnTo>
                <a:lnTo>
                  <a:pt x="81" y="177"/>
                </a:lnTo>
                <a:lnTo>
                  <a:pt x="81" y="178"/>
                </a:lnTo>
                <a:lnTo>
                  <a:pt x="82" y="178"/>
                </a:lnTo>
                <a:lnTo>
                  <a:pt x="83" y="179"/>
                </a:lnTo>
                <a:lnTo>
                  <a:pt x="84" y="179"/>
                </a:lnTo>
                <a:lnTo>
                  <a:pt x="85" y="180"/>
                </a:lnTo>
                <a:lnTo>
                  <a:pt x="87" y="180"/>
                </a:lnTo>
                <a:lnTo>
                  <a:pt x="88" y="181"/>
                </a:lnTo>
                <a:lnTo>
                  <a:pt x="89" y="181"/>
                </a:lnTo>
                <a:lnTo>
                  <a:pt x="90" y="181"/>
                </a:lnTo>
                <a:lnTo>
                  <a:pt x="91" y="181"/>
                </a:lnTo>
                <a:lnTo>
                  <a:pt x="92" y="181"/>
                </a:lnTo>
                <a:lnTo>
                  <a:pt x="93" y="180"/>
                </a:lnTo>
                <a:lnTo>
                  <a:pt x="93" y="180"/>
                </a:lnTo>
                <a:lnTo>
                  <a:pt x="94" y="180"/>
                </a:lnTo>
                <a:lnTo>
                  <a:pt x="94" y="179"/>
                </a:lnTo>
                <a:lnTo>
                  <a:pt x="94" y="178"/>
                </a:lnTo>
                <a:lnTo>
                  <a:pt x="95" y="175"/>
                </a:lnTo>
                <a:lnTo>
                  <a:pt x="95" y="172"/>
                </a:lnTo>
                <a:lnTo>
                  <a:pt x="96" y="170"/>
                </a:lnTo>
                <a:lnTo>
                  <a:pt x="96" y="169"/>
                </a:lnTo>
                <a:lnTo>
                  <a:pt x="96" y="167"/>
                </a:lnTo>
                <a:lnTo>
                  <a:pt x="95" y="165"/>
                </a:lnTo>
                <a:lnTo>
                  <a:pt x="95" y="162"/>
                </a:lnTo>
                <a:lnTo>
                  <a:pt x="95" y="161"/>
                </a:lnTo>
                <a:lnTo>
                  <a:pt x="95" y="159"/>
                </a:lnTo>
                <a:lnTo>
                  <a:pt x="95" y="157"/>
                </a:lnTo>
                <a:lnTo>
                  <a:pt x="95" y="154"/>
                </a:lnTo>
                <a:lnTo>
                  <a:pt x="96" y="150"/>
                </a:lnTo>
                <a:lnTo>
                  <a:pt x="96" y="146"/>
                </a:lnTo>
                <a:lnTo>
                  <a:pt x="97" y="144"/>
                </a:lnTo>
                <a:lnTo>
                  <a:pt x="97" y="142"/>
                </a:lnTo>
                <a:lnTo>
                  <a:pt x="97" y="141"/>
                </a:lnTo>
                <a:lnTo>
                  <a:pt x="98" y="140"/>
                </a:lnTo>
                <a:lnTo>
                  <a:pt x="98" y="140"/>
                </a:lnTo>
                <a:lnTo>
                  <a:pt x="99" y="139"/>
                </a:lnTo>
                <a:lnTo>
                  <a:pt x="99" y="139"/>
                </a:lnTo>
                <a:lnTo>
                  <a:pt x="100" y="138"/>
                </a:lnTo>
                <a:lnTo>
                  <a:pt x="102" y="138"/>
                </a:lnTo>
                <a:lnTo>
                  <a:pt x="103" y="137"/>
                </a:lnTo>
                <a:lnTo>
                  <a:pt x="104" y="137"/>
                </a:lnTo>
                <a:lnTo>
                  <a:pt x="104" y="137"/>
                </a:lnTo>
                <a:lnTo>
                  <a:pt x="105" y="136"/>
                </a:lnTo>
                <a:lnTo>
                  <a:pt x="105" y="135"/>
                </a:lnTo>
                <a:lnTo>
                  <a:pt x="105" y="134"/>
                </a:lnTo>
                <a:lnTo>
                  <a:pt x="106" y="133"/>
                </a:lnTo>
                <a:lnTo>
                  <a:pt x="106" y="132"/>
                </a:lnTo>
                <a:lnTo>
                  <a:pt x="106" y="129"/>
                </a:lnTo>
                <a:lnTo>
                  <a:pt x="106" y="128"/>
                </a:lnTo>
                <a:lnTo>
                  <a:pt x="107" y="126"/>
                </a:lnTo>
                <a:lnTo>
                  <a:pt x="107" y="124"/>
                </a:lnTo>
                <a:lnTo>
                  <a:pt x="108" y="122"/>
                </a:lnTo>
                <a:lnTo>
                  <a:pt x="109" y="120"/>
                </a:lnTo>
                <a:lnTo>
                  <a:pt x="110" y="117"/>
                </a:lnTo>
                <a:lnTo>
                  <a:pt x="111" y="115"/>
                </a:lnTo>
                <a:lnTo>
                  <a:pt x="112" y="114"/>
                </a:lnTo>
                <a:lnTo>
                  <a:pt x="113" y="113"/>
                </a:lnTo>
                <a:lnTo>
                  <a:pt x="115" y="110"/>
                </a:lnTo>
                <a:lnTo>
                  <a:pt x="117" y="108"/>
                </a:lnTo>
                <a:lnTo>
                  <a:pt x="121" y="104"/>
                </a:lnTo>
                <a:lnTo>
                  <a:pt x="123" y="103"/>
                </a:lnTo>
                <a:lnTo>
                  <a:pt x="124" y="102"/>
                </a:lnTo>
                <a:lnTo>
                  <a:pt x="125" y="100"/>
                </a:lnTo>
                <a:lnTo>
                  <a:pt x="126" y="98"/>
                </a:lnTo>
                <a:lnTo>
                  <a:pt x="126" y="96"/>
                </a:lnTo>
                <a:lnTo>
                  <a:pt x="128" y="92"/>
                </a:lnTo>
                <a:lnTo>
                  <a:pt x="129" y="90"/>
                </a:lnTo>
                <a:lnTo>
                  <a:pt x="129" y="89"/>
                </a:lnTo>
                <a:lnTo>
                  <a:pt x="130" y="88"/>
                </a:lnTo>
                <a:lnTo>
                  <a:pt x="130" y="87"/>
                </a:lnTo>
                <a:lnTo>
                  <a:pt x="131" y="86"/>
                </a:lnTo>
                <a:lnTo>
                  <a:pt x="132" y="86"/>
                </a:lnTo>
                <a:lnTo>
                  <a:pt x="133" y="85"/>
                </a:lnTo>
                <a:lnTo>
                  <a:pt x="134" y="84"/>
                </a:lnTo>
                <a:lnTo>
                  <a:pt x="138" y="82"/>
                </a:lnTo>
                <a:lnTo>
                  <a:pt x="139" y="81"/>
                </a:lnTo>
                <a:lnTo>
                  <a:pt x="140" y="81"/>
                </a:lnTo>
                <a:lnTo>
                  <a:pt x="141" y="80"/>
                </a:lnTo>
                <a:lnTo>
                  <a:pt x="142" y="79"/>
                </a:lnTo>
                <a:lnTo>
                  <a:pt x="145" y="75"/>
                </a:lnTo>
                <a:lnTo>
                  <a:pt x="147" y="74"/>
                </a:lnTo>
                <a:lnTo>
                  <a:pt x="149" y="72"/>
                </a:lnTo>
                <a:lnTo>
                  <a:pt x="151" y="71"/>
                </a:lnTo>
                <a:lnTo>
                  <a:pt x="153" y="69"/>
                </a:lnTo>
                <a:lnTo>
                  <a:pt x="155" y="68"/>
                </a:lnTo>
                <a:lnTo>
                  <a:pt x="157" y="67"/>
                </a:lnTo>
                <a:lnTo>
                  <a:pt x="160" y="67"/>
                </a:lnTo>
                <a:lnTo>
                  <a:pt x="161" y="66"/>
                </a:lnTo>
                <a:lnTo>
                  <a:pt x="162" y="66"/>
                </a:lnTo>
                <a:lnTo>
                  <a:pt x="162" y="65"/>
                </a:lnTo>
                <a:lnTo>
                  <a:pt x="163" y="64"/>
                </a:lnTo>
                <a:lnTo>
                  <a:pt x="163" y="64"/>
                </a:lnTo>
                <a:lnTo>
                  <a:pt x="164" y="63"/>
                </a:lnTo>
                <a:lnTo>
                  <a:pt x="164" y="62"/>
                </a:lnTo>
                <a:lnTo>
                  <a:pt x="165" y="60"/>
                </a:lnTo>
                <a:lnTo>
                  <a:pt x="166" y="56"/>
                </a:lnTo>
                <a:lnTo>
                  <a:pt x="167" y="54"/>
                </a:lnTo>
                <a:lnTo>
                  <a:pt x="167" y="53"/>
                </a:lnTo>
                <a:lnTo>
                  <a:pt x="168" y="50"/>
                </a:lnTo>
                <a:lnTo>
                  <a:pt x="170" y="48"/>
                </a:lnTo>
                <a:lnTo>
                  <a:pt x="172" y="45"/>
                </a:lnTo>
                <a:lnTo>
                  <a:pt x="173" y="44"/>
                </a:lnTo>
                <a:lnTo>
                  <a:pt x="174" y="43"/>
                </a:lnTo>
                <a:lnTo>
                  <a:pt x="175" y="42"/>
                </a:lnTo>
                <a:lnTo>
                  <a:pt x="176" y="41"/>
                </a:lnTo>
                <a:lnTo>
                  <a:pt x="178" y="40"/>
                </a:lnTo>
                <a:lnTo>
                  <a:pt x="178" y="39"/>
                </a:lnTo>
                <a:lnTo>
                  <a:pt x="179" y="39"/>
                </a:lnTo>
                <a:lnTo>
                  <a:pt x="182" y="38"/>
                </a:lnTo>
                <a:lnTo>
                  <a:pt x="185" y="37"/>
                </a:lnTo>
                <a:lnTo>
                  <a:pt x="189" y="36"/>
                </a:lnTo>
                <a:lnTo>
                  <a:pt x="195" y="35"/>
                </a:lnTo>
                <a:lnTo>
                  <a:pt x="198" y="34"/>
                </a:lnTo>
                <a:lnTo>
                  <a:pt x="205" y="32"/>
                </a:lnTo>
                <a:lnTo>
                  <a:pt x="213" y="31"/>
                </a:lnTo>
                <a:lnTo>
                  <a:pt x="218" y="29"/>
                </a:lnTo>
                <a:lnTo>
                  <a:pt x="220" y="29"/>
                </a:lnTo>
                <a:lnTo>
                  <a:pt x="221" y="29"/>
                </a:lnTo>
                <a:lnTo>
                  <a:pt x="223" y="28"/>
                </a:lnTo>
                <a:lnTo>
                  <a:pt x="225" y="28"/>
                </a:lnTo>
                <a:lnTo>
                  <a:pt x="228" y="28"/>
                </a:lnTo>
                <a:lnTo>
                  <a:pt x="233" y="29"/>
                </a:lnTo>
                <a:lnTo>
                  <a:pt x="240" y="29"/>
                </a:lnTo>
                <a:lnTo>
                  <a:pt x="242" y="30"/>
                </a:lnTo>
                <a:lnTo>
                  <a:pt x="244" y="30"/>
                </a:lnTo>
                <a:lnTo>
                  <a:pt x="245" y="31"/>
                </a:lnTo>
                <a:lnTo>
                  <a:pt x="247" y="31"/>
                </a:lnTo>
                <a:lnTo>
                  <a:pt x="251" y="33"/>
                </a:lnTo>
                <a:lnTo>
                  <a:pt x="253" y="34"/>
                </a:lnTo>
                <a:lnTo>
                  <a:pt x="254" y="34"/>
                </a:lnTo>
                <a:lnTo>
                  <a:pt x="255" y="35"/>
                </a:lnTo>
                <a:lnTo>
                  <a:pt x="255" y="35"/>
                </a:lnTo>
                <a:lnTo>
                  <a:pt x="256" y="34"/>
                </a:lnTo>
                <a:lnTo>
                  <a:pt x="257" y="34"/>
                </a:lnTo>
                <a:lnTo>
                  <a:pt x="258" y="34"/>
                </a:lnTo>
                <a:lnTo>
                  <a:pt x="258" y="33"/>
                </a:lnTo>
                <a:lnTo>
                  <a:pt x="259" y="33"/>
                </a:lnTo>
                <a:lnTo>
                  <a:pt x="269" y="21"/>
                </a:lnTo>
                <a:lnTo>
                  <a:pt x="270" y="20"/>
                </a:lnTo>
                <a:lnTo>
                  <a:pt x="272" y="19"/>
                </a:lnTo>
                <a:lnTo>
                  <a:pt x="273" y="18"/>
                </a:lnTo>
                <a:lnTo>
                  <a:pt x="274" y="17"/>
                </a:lnTo>
                <a:lnTo>
                  <a:pt x="277" y="15"/>
                </a:lnTo>
                <a:lnTo>
                  <a:pt x="279" y="14"/>
                </a:lnTo>
                <a:lnTo>
                  <a:pt x="282" y="13"/>
                </a:lnTo>
                <a:lnTo>
                  <a:pt x="285" y="12"/>
                </a:lnTo>
                <a:lnTo>
                  <a:pt x="288" y="11"/>
                </a:lnTo>
                <a:lnTo>
                  <a:pt x="289" y="10"/>
                </a:lnTo>
                <a:lnTo>
                  <a:pt x="291" y="10"/>
                </a:lnTo>
                <a:lnTo>
                  <a:pt x="292" y="10"/>
                </a:lnTo>
                <a:lnTo>
                  <a:pt x="293" y="10"/>
                </a:lnTo>
                <a:lnTo>
                  <a:pt x="294" y="10"/>
                </a:lnTo>
                <a:lnTo>
                  <a:pt x="294" y="10"/>
                </a:lnTo>
                <a:lnTo>
                  <a:pt x="295" y="11"/>
                </a:lnTo>
                <a:lnTo>
                  <a:pt x="298" y="12"/>
                </a:lnTo>
                <a:lnTo>
                  <a:pt x="299" y="12"/>
                </a:lnTo>
                <a:lnTo>
                  <a:pt x="300" y="12"/>
                </a:lnTo>
                <a:lnTo>
                  <a:pt x="300" y="12"/>
                </a:lnTo>
                <a:lnTo>
                  <a:pt x="301" y="12"/>
                </a:lnTo>
                <a:lnTo>
                  <a:pt x="301" y="12"/>
                </a:lnTo>
                <a:lnTo>
                  <a:pt x="301" y="12"/>
                </a:lnTo>
                <a:lnTo>
                  <a:pt x="302" y="11"/>
                </a:lnTo>
                <a:lnTo>
                  <a:pt x="302" y="10"/>
                </a:lnTo>
                <a:lnTo>
                  <a:pt x="303" y="10"/>
                </a:lnTo>
                <a:lnTo>
                  <a:pt x="305" y="4"/>
                </a:lnTo>
                <a:lnTo>
                  <a:pt x="307" y="1"/>
                </a:lnTo>
                <a:lnTo>
                  <a:pt x="307" y="0"/>
                </a:lnTo>
                <a:lnTo>
                  <a:pt x="308" y="1"/>
                </a:lnTo>
                <a:close/>
              </a:path>
            </a:pathLst>
          </a:custGeom>
          <a:solidFill>
            <a:srgbClr val="A2A2A2"/>
          </a:solidFill>
          <a:ln w="26988">
            <a:solidFill>
              <a:srgbClr val="FFFFF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155" name="Freeform 271">
            <a:extLst>
              <a:ext uri="{FF2B5EF4-FFF2-40B4-BE49-F238E27FC236}">
                <a16:creationId xmlns:a16="http://schemas.microsoft.com/office/drawing/2014/main" id="{87564CA7-8CCE-4E14-BBC4-ABFE23C81F8A}"/>
              </a:ext>
            </a:extLst>
          </p:cNvPr>
          <p:cNvSpPr>
            <a:spLocks/>
          </p:cNvSpPr>
          <p:nvPr/>
        </p:nvSpPr>
        <p:spPr bwMode="auto">
          <a:xfrm>
            <a:off x="7744426" y="1500542"/>
            <a:ext cx="728618" cy="645056"/>
          </a:xfrm>
          <a:custGeom>
            <a:avLst/>
            <a:gdLst>
              <a:gd name="T0" fmla="*/ 616 w 715"/>
              <a:gd name="T1" fmla="*/ 21 h 633"/>
              <a:gd name="T2" fmla="*/ 651 w 715"/>
              <a:gd name="T3" fmla="*/ 12 h 633"/>
              <a:gd name="T4" fmla="*/ 670 w 715"/>
              <a:gd name="T5" fmla="*/ 31 h 633"/>
              <a:gd name="T6" fmla="*/ 689 w 715"/>
              <a:gd name="T7" fmla="*/ 67 h 633"/>
              <a:gd name="T8" fmla="*/ 693 w 715"/>
              <a:gd name="T9" fmla="*/ 90 h 633"/>
              <a:gd name="T10" fmla="*/ 706 w 715"/>
              <a:gd name="T11" fmla="*/ 120 h 633"/>
              <a:gd name="T12" fmla="*/ 680 w 715"/>
              <a:gd name="T13" fmla="*/ 154 h 633"/>
              <a:gd name="T14" fmla="*/ 650 w 715"/>
              <a:gd name="T15" fmla="*/ 162 h 633"/>
              <a:gd name="T16" fmla="*/ 632 w 715"/>
              <a:gd name="T17" fmla="*/ 180 h 633"/>
              <a:gd name="T18" fmla="*/ 618 w 715"/>
              <a:gd name="T19" fmla="*/ 210 h 633"/>
              <a:gd name="T20" fmla="*/ 591 w 715"/>
              <a:gd name="T21" fmla="*/ 249 h 633"/>
              <a:gd name="T22" fmla="*/ 603 w 715"/>
              <a:gd name="T23" fmla="*/ 296 h 633"/>
              <a:gd name="T24" fmla="*/ 638 w 715"/>
              <a:gd name="T25" fmla="*/ 350 h 633"/>
              <a:gd name="T26" fmla="*/ 637 w 715"/>
              <a:gd name="T27" fmla="*/ 367 h 633"/>
              <a:gd name="T28" fmla="*/ 631 w 715"/>
              <a:gd name="T29" fmla="*/ 397 h 633"/>
              <a:gd name="T30" fmla="*/ 601 w 715"/>
              <a:gd name="T31" fmla="*/ 410 h 633"/>
              <a:gd name="T32" fmla="*/ 598 w 715"/>
              <a:gd name="T33" fmla="*/ 437 h 633"/>
              <a:gd name="T34" fmla="*/ 578 w 715"/>
              <a:gd name="T35" fmla="*/ 459 h 633"/>
              <a:gd name="T36" fmla="*/ 526 w 715"/>
              <a:gd name="T37" fmla="*/ 469 h 633"/>
              <a:gd name="T38" fmla="*/ 457 w 715"/>
              <a:gd name="T39" fmla="*/ 465 h 633"/>
              <a:gd name="T40" fmla="*/ 435 w 715"/>
              <a:gd name="T41" fmla="*/ 486 h 633"/>
              <a:gd name="T42" fmla="*/ 415 w 715"/>
              <a:gd name="T43" fmla="*/ 503 h 633"/>
              <a:gd name="T44" fmla="*/ 379 w 715"/>
              <a:gd name="T45" fmla="*/ 527 h 633"/>
              <a:gd name="T46" fmla="*/ 353 w 715"/>
              <a:gd name="T47" fmla="*/ 524 h 633"/>
              <a:gd name="T48" fmla="*/ 310 w 715"/>
              <a:gd name="T49" fmla="*/ 541 h 633"/>
              <a:gd name="T50" fmla="*/ 276 w 715"/>
              <a:gd name="T51" fmla="*/ 557 h 633"/>
              <a:gd name="T52" fmla="*/ 233 w 715"/>
              <a:gd name="T53" fmla="*/ 574 h 633"/>
              <a:gd name="T54" fmla="*/ 220 w 715"/>
              <a:gd name="T55" fmla="*/ 602 h 633"/>
              <a:gd name="T56" fmla="*/ 195 w 715"/>
              <a:gd name="T57" fmla="*/ 619 h 633"/>
              <a:gd name="T58" fmla="*/ 174 w 715"/>
              <a:gd name="T59" fmla="*/ 632 h 633"/>
              <a:gd name="T60" fmla="*/ 155 w 715"/>
              <a:gd name="T61" fmla="*/ 624 h 633"/>
              <a:gd name="T62" fmla="*/ 144 w 715"/>
              <a:gd name="T63" fmla="*/ 619 h 633"/>
              <a:gd name="T64" fmla="*/ 118 w 715"/>
              <a:gd name="T65" fmla="*/ 597 h 633"/>
              <a:gd name="T66" fmla="*/ 135 w 715"/>
              <a:gd name="T67" fmla="*/ 590 h 633"/>
              <a:gd name="T68" fmla="*/ 127 w 715"/>
              <a:gd name="T69" fmla="*/ 551 h 633"/>
              <a:gd name="T70" fmla="*/ 117 w 715"/>
              <a:gd name="T71" fmla="*/ 519 h 633"/>
              <a:gd name="T72" fmla="*/ 118 w 715"/>
              <a:gd name="T73" fmla="*/ 471 h 633"/>
              <a:gd name="T74" fmla="*/ 98 w 715"/>
              <a:gd name="T75" fmla="*/ 451 h 633"/>
              <a:gd name="T76" fmla="*/ 64 w 715"/>
              <a:gd name="T77" fmla="*/ 448 h 633"/>
              <a:gd name="T78" fmla="*/ 39 w 715"/>
              <a:gd name="T79" fmla="*/ 427 h 633"/>
              <a:gd name="T80" fmla="*/ 9 w 715"/>
              <a:gd name="T81" fmla="*/ 409 h 633"/>
              <a:gd name="T82" fmla="*/ 37 w 715"/>
              <a:gd name="T83" fmla="*/ 354 h 633"/>
              <a:gd name="T84" fmla="*/ 77 w 715"/>
              <a:gd name="T85" fmla="*/ 348 h 633"/>
              <a:gd name="T86" fmla="*/ 111 w 715"/>
              <a:gd name="T87" fmla="*/ 341 h 633"/>
              <a:gd name="T88" fmla="*/ 133 w 715"/>
              <a:gd name="T89" fmla="*/ 297 h 633"/>
              <a:gd name="T90" fmla="*/ 158 w 715"/>
              <a:gd name="T91" fmla="*/ 301 h 633"/>
              <a:gd name="T92" fmla="*/ 184 w 715"/>
              <a:gd name="T93" fmla="*/ 264 h 633"/>
              <a:gd name="T94" fmla="*/ 212 w 715"/>
              <a:gd name="T95" fmla="*/ 287 h 633"/>
              <a:gd name="T96" fmla="*/ 244 w 715"/>
              <a:gd name="T97" fmla="*/ 260 h 633"/>
              <a:gd name="T98" fmla="*/ 252 w 715"/>
              <a:gd name="T99" fmla="*/ 225 h 633"/>
              <a:gd name="T100" fmla="*/ 295 w 715"/>
              <a:gd name="T101" fmla="*/ 212 h 633"/>
              <a:gd name="T102" fmla="*/ 328 w 715"/>
              <a:gd name="T103" fmla="*/ 212 h 633"/>
              <a:gd name="T104" fmla="*/ 383 w 715"/>
              <a:gd name="T105" fmla="*/ 211 h 633"/>
              <a:gd name="T106" fmla="*/ 401 w 715"/>
              <a:gd name="T107" fmla="*/ 180 h 633"/>
              <a:gd name="T108" fmla="*/ 435 w 715"/>
              <a:gd name="T109" fmla="*/ 158 h 633"/>
              <a:gd name="T110" fmla="*/ 485 w 715"/>
              <a:gd name="T111" fmla="*/ 150 h 633"/>
              <a:gd name="T112" fmla="*/ 549 w 715"/>
              <a:gd name="T113" fmla="*/ 110 h 633"/>
              <a:gd name="T114" fmla="*/ 599 w 715"/>
              <a:gd name="T115" fmla="*/ 103 h 633"/>
              <a:gd name="T116" fmla="*/ 606 w 715"/>
              <a:gd name="T117" fmla="*/ 78 h 633"/>
              <a:gd name="T118" fmla="*/ 577 w 715"/>
              <a:gd name="T119" fmla="*/ 56 h 633"/>
              <a:gd name="T120" fmla="*/ 557 w 715"/>
              <a:gd name="T121" fmla="*/ 43 h 633"/>
              <a:gd name="T122" fmla="*/ 566 w 715"/>
              <a:gd name="T123" fmla="*/ 8 h 6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715" h="633">
                <a:moveTo>
                  <a:pt x="573" y="0"/>
                </a:moveTo>
                <a:lnTo>
                  <a:pt x="574" y="0"/>
                </a:lnTo>
                <a:lnTo>
                  <a:pt x="575" y="1"/>
                </a:lnTo>
                <a:lnTo>
                  <a:pt x="577" y="2"/>
                </a:lnTo>
                <a:lnTo>
                  <a:pt x="582" y="5"/>
                </a:lnTo>
                <a:lnTo>
                  <a:pt x="584" y="6"/>
                </a:lnTo>
                <a:lnTo>
                  <a:pt x="586" y="7"/>
                </a:lnTo>
                <a:lnTo>
                  <a:pt x="587" y="7"/>
                </a:lnTo>
                <a:lnTo>
                  <a:pt x="589" y="8"/>
                </a:lnTo>
                <a:lnTo>
                  <a:pt x="594" y="9"/>
                </a:lnTo>
                <a:lnTo>
                  <a:pt x="596" y="10"/>
                </a:lnTo>
                <a:lnTo>
                  <a:pt x="597" y="10"/>
                </a:lnTo>
                <a:lnTo>
                  <a:pt x="599" y="11"/>
                </a:lnTo>
                <a:lnTo>
                  <a:pt x="601" y="12"/>
                </a:lnTo>
                <a:lnTo>
                  <a:pt x="603" y="13"/>
                </a:lnTo>
                <a:lnTo>
                  <a:pt x="604" y="14"/>
                </a:lnTo>
                <a:lnTo>
                  <a:pt x="607" y="17"/>
                </a:lnTo>
                <a:lnTo>
                  <a:pt x="608" y="18"/>
                </a:lnTo>
                <a:lnTo>
                  <a:pt x="610" y="19"/>
                </a:lnTo>
                <a:lnTo>
                  <a:pt x="611" y="20"/>
                </a:lnTo>
                <a:lnTo>
                  <a:pt x="613" y="20"/>
                </a:lnTo>
                <a:lnTo>
                  <a:pt x="615" y="21"/>
                </a:lnTo>
                <a:lnTo>
                  <a:pt x="616" y="21"/>
                </a:lnTo>
                <a:lnTo>
                  <a:pt x="618" y="21"/>
                </a:lnTo>
                <a:lnTo>
                  <a:pt x="619" y="21"/>
                </a:lnTo>
                <a:lnTo>
                  <a:pt x="620" y="21"/>
                </a:lnTo>
                <a:lnTo>
                  <a:pt x="622" y="21"/>
                </a:lnTo>
                <a:lnTo>
                  <a:pt x="623" y="20"/>
                </a:lnTo>
                <a:lnTo>
                  <a:pt x="625" y="20"/>
                </a:lnTo>
                <a:lnTo>
                  <a:pt x="630" y="18"/>
                </a:lnTo>
                <a:lnTo>
                  <a:pt x="631" y="17"/>
                </a:lnTo>
                <a:lnTo>
                  <a:pt x="633" y="17"/>
                </a:lnTo>
                <a:lnTo>
                  <a:pt x="635" y="16"/>
                </a:lnTo>
                <a:lnTo>
                  <a:pt x="637" y="16"/>
                </a:lnTo>
                <a:lnTo>
                  <a:pt x="639" y="16"/>
                </a:lnTo>
                <a:lnTo>
                  <a:pt x="640" y="17"/>
                </a:lnTo>
                <a:lnTo>
                  <a:pt x="643" y="17"/>
                </a:lnTo>
                <a:lnTo>
                  <a:pt x="644" y="17"/>
                </a:lnTo>
                <a:lnTo>
                  <a:pt x="646" y="17"/>
                </a:lnTo>
                <a:lnTo>
                  <a:pt x="647" y="17"/>
                </a:lnTo>
                <a:lnTo>
                  <a:pt x="647" y="17"/>
                </a:lnTo>
                <a:lnTo>
                  <a:pt x="648" y="17"/>
                </a:lnTo>
                <a:lnTo>
                  <a:pt x="649" y="16"/>
                </a:lnTo>
                <a:lnTo>
                  <a:pt x="649" y="16"/>
                </a:lnTo>
                <a:lnTo>
                  <a:pt x="650" y="15"/>
                </a:lnTo>
                <a:lnTo>
                  <a:pt x="651" y="12"/>
                </a:lnTo>
                <a:lnTo>
                  <a:pt x="652" y="12"/>
                </a:lnTo>
                <a:lnTo>
                  <a:pt x="652" y="11"/>
                </a:lnTo>
                <a:lnTo>
                  <a:pt x="653" y="11"/>
                </a:lnTo>
                <a:lnTo>
                  <a:pt x="653" y="11"/>
                </a:lnTo>
                <a:lnTo>
                  <a:pt x="653" y="11"/>
                </a:lnTo>
                <a:lnTo>
                  <a:pt x="654" y="11"/>
                </a:lnTo>
                <a:lnTo>
                  <a:pt x="654" y="12"/>
                </a:lnTo>
                <a:lnTo>
                  <a:pt x="654" y="12"/>
                </a:lnTo>
                <a:lnTo>
                  <a:pt x="655" y="12"/>
                </a:lnTo>
                <a:lnTo>
                  <a:pt x="655" y="13"/>
                </a:lnTo>
                <a:lnTo>
                  <a:pt x="655" y="16"/>
                </a:lnTo>
                <a:lnTo>
                  <a:pt x="656" y="17"/>
                </a:lnTo>
                <a:lnTo>
                  <a:pt x="656" y="18"/>
                </a:lnTo>
                <a:lnTo>
                  <a:pt x="656" y="19"/>
                </a:lnTo>
                <a:lnTo>
                  <a:pt x="657" y="20"/>
                </a:lnTo>
                <a:lnTo>
                  <a:pt x="658" y="21"/>
                </a:lnTo>
                <a:lnTo>
                  <a:pt x="658" y="21"/>
                </a:lnTo>
                <a:lnTo>
                  <a:pt x="659" y="22"/>
                </a:lnTo>
                <a:lnTo>
                  <a:pt x="661" y="23"/>
                </a:lnTo>
                <a:lnTo>
                  <a:pt x="665" y="26"/>
                </a:lnTo>
                <a:lnTo>
                  <a:pt x="666" y="28"/>
                </a:lnTo>
                <a:lnTo>
                  <a:pt x="669" y="30"/>
                </a:lnTo>
                <a:lnTo>
                  <a:pt x="670" y="31"/>
                </a:lnTo>
                <a:lnTo>
                  <a:pt x="671" y="31"/>
                </a:lnTo>
                <a:lnTo>
                  <a:pt x="672" y="32"/>
                </a:lnTo>
                <a:lnTo>
                  <a:pt x="674" y="32"/>
                </a:lnTo>
                <a:lnTo>
                  <a:pt x="678" y="33"/>
                </a:lnTo>
                <a:lnTo>
                  <a:pt x="679" y="33"/>
                </a:lnTo>
                <a:lnTo>
                  <a:pt x="680" y="34"/>
                </a:lnTo>
                <a:lnTo>
                  <a:pt x="681" y="34"/>
                </a:lnTo>
                <a:lnTo>
                  <a:pt x="682" y="35"/>
                </a:lnTo>
                <a:lnTo>
                  <a:pt x="684" y="36"/>
                </a:lnTo>
                <a:lnTo>
                  <a:pt x="685" y="38"/>
                </a:lnTo>
                <a:lnTo>
                  <a:pt x="687" y="40"/>
                </a:lnTo>
                <a:lnTo>
                  <a:pt x="689" y="42"/>
                </a:lnTo>
                <a:lnTo>
                  <a:pt x="690" y="45"/>
                </a:lnTo>
                <a:lnTo>
                  <a:pt x="691" y="46"/>
                </a:lnTo>
                <a:lnTo>
                  <a:pt x="692" y="48"/>
                </a:lnTo>
                <a:lnTo>
                  <a:pt x="692" y="50"/>
                </a:lnTo>
                <a:lnTo>
                  <a:pt x="693" y="52"/>
                </a:lnTo>
                <a:lnTo>
                  <a:pt x="693" y="54"/>
                </a:lnTo>
                <a:lnTo>
                  <a:pt x="692" y="56"/>
                </a:lnTo>
                <a:lnTo>
                  <a:pt x="692" y="58"/>
                </a:lnTo>
                <a:lnTo>
                  <a:pt x="691" y="61"/>
                </a:lnTo>
                <a:lnTo>
                  <a:pt x="691" y="64"/>
                </a:lnTo>
                <a:lnTo>
                  <a:pt x="689" y="67"/>
                </a:lnTo>
                <a:lnTo>
                  <a:pt x="688" y="71"/>
                </a:lnTo>
                <a:lnTo>
                  <a:pt x="686" y="74"/>
                </a:lnTo>
                <a:lnTo>
                  <a:pt x="684" y="78"/>
                </a:lnTo>
                <a:lnTo>
                  <a:pt x="684" y="79"/>
                </a:lnTo>
                <a:lnTo>
                  <a:pt x="683" y="81"/>
                </a:lnTo>
                <a:lnTo>
                  <a:pt x="683" y="82"/>
                </a:lnTo>
                <a:lnTo>
                  <a:pt x="682" y="83"/>
                </a:lnTo>
                <a:lnTo>
                  <a:pt x="682" y="84"/>
                </a:lnTo>
                <a:lnTo>
                  <a:pt x="682" y="85"/>
                </a:lnTo>
                <a:lnTo>
                  <a:pt x="682" y="86"/>
                </a:lnTo>
                <a:lnTo>
                  <a:pt x="682" y="86"/>
                </a:lnTo>
                <a:lnTo>
                  <a:pt x="683" y="87"/>
                </a:lnTo>
                <a:lnTo>
                  <a:pt x="683" y="87"/>
                </a:lnTo>
                <a:lnTo>
                  <a:pt x="683" y="88"/>
                </a:lnTo>
                <a:lnTo>
                  <a:pt x="684" y="89"/>
                </a:lnTo>
                <a:lnTo>
                  <a:pt x="685" y="89"/>
                </a:lnTo>
                <a:lnTo>
                  <a:pt x="686" y="90"/>
                </a:lnTo>
                <a:lnTo>
                  <a:pt x="686" y="90"/>
                </a:lnTo>
                <a:lnTo>
                  <a:pt x="687" y="90"/>
                </a:lnTo>
                <a:lnTo>
                  <a:pt x="688" y="90"/>
                </a:lnTo>
                <a:lnTo>
                  <a:pt x="689" y="90"/>
                </a:lnTo>
                <a:lnTo>
                  <a:pt x="691" y="90"/>
                </a:lnTo>
                <a:lnTo>
                  <a:pt x="693" y="90"/>
                </a:lnTo>
                <a:lnTo>
                  <a:pt x="696" y="89"/>
                </a:lnTo>
                <a:lnTo>
                  <a:pt x="702" y="87"/>
                </a:lnTo>
                <a:lnTo>
                  <a:pt x="705" y="86"/>
                </a:lnTo>
                <a:lnTo>
                  <a:pt x="707" y="86"/>
                </a:lnTo>
                <a:lnTo>
                  <a:pt x="708" y="86"/>
                </a:lnTo>
                <a:lnTo>
                  <a:pt x="709" y="86"/>
                </a:lnTo>
                <a:lnTo>
                  <a:pt x="710" y="86"/>
                </a:lnTo>
                <a:lnTo>
                  <a:pt x="711" y="86"/>
                </a:lnTo>
                <a:lnTo>
                  <a:pt x="712" y="86"/>
                </a:lnTo>
                <a:lnTo>
                  <a:pt x="713" y="86"/>
                </a:lnTo>
                <a:lnTo>
                  <a:pt x="713" y="87"/>
                </a:lnTo>
                <a:lnTo>
                  <a:pt x="714" y="88"/>
                </a:lnTo>
                <a:lnTo>
                  <a:pt x="714" y="88"/>
                </a:lnTo>
                <a:lnTo>
                  <a:pt x="715" y="89"/>
                </a:lnTo>
                <a:lnTo>
                  <a:pt x="715" y="90"/>
                </a:lnTo>
                <a:lnTo>
                  <a:pt x="715" y="92"/>
                </a:lnTo>
                <a:lnTo>
                  <a:pt x="715" y="94"/>
                </a:lnTo>
                <a:lnTo>
                  <a:pt x="715" y="96"/>
                </a:lnTo>
                <a:lnTo>
                  <a:pt x="714" y="98"/>
                </a:lnTo>
                <a:lnTo>
                  <a:pt x="714" y="100"/>
                </a:lnTo>
                <a:lnTo>
                  <a:pt x="712" y="104"/>
                </a:lnTo>
                <a:lnTo>
                  <a:pt x="711" y="107"/>
                </a:lnTo>
                <a:lnTo>
                  <a:pt x="706" y="120"/>
                </a:lnTo>
                <a:lnTo>
                  <a:pt x="703" y="128"/>
                </a:lnTo>
                <a:lnTo>
                  <a:pt x="702" y="130"/>
                </a:lnTo>
                <a:lnTo>
                  <a:pt x="702" y="130"/>
                </a:lnTo>
                <a:lnTo>
                  <a:pt x="702" y="130"/>
                </a:lnTo>
                <a:lnTo>
                  <a:pt x="702" y="131"/>
                </a:lnTo>
                <a:lnTo>
                  <a:pt x="702" y="131"/>
                </a:lnTo>
                <a:lnTo>
                  <a:pt x="701" y="132"/>
                </a:lnTo>
                <a:lnTo>
                  <a:pt x="701" y="133"/>
                </a:lnTo>
                <a:lnTo>
                  <a:pt x="699" y="134"/>
                </a:lnTo>
                <a:lnTo>
                  <a:pt x="697" y="136"/>
                </a:lnTo>
                <a:lnTo>
                  <a:pt x="696" y="137"/>
                </a:lnTo>
                <a:lnTo>
                  <a:pt x="693" y="139"/>
                </a:lnTo>
                <a:lnTo>
                  <a:pt x="692" y="140"/>
                </a:lnTo>
                <a:lnTo>
                  <a:pt x="688" y="143"/>
                </a:lnTo>
                <a:lnTo>
                  <a:pt x="686" y="144"/>
                </a:lnTo>
                <a:lnTo>
                  <a:pt x="685" y="145"/>
                </a:lnTo>
                <a:lnTo>
                  <a:pt x="684" y="145"/>
                </a:lnTo>
                <a:lnTo>
                  <a:pt x="683" y="146"/>
                </a:lnTo>
                <a:lnTo>
                  <a:pt x="683" y="147"/>
                </a:lnTo>
                <a:lnTo>
                  <a:pt x="682" y="148"/>
                </a:lnTo>
                <a:lnTo>
                  <a:pt x="682" y="149"/>
                </a:lnTo>
                <a:lnTo>
                  <a:pt x="681" y="152"/>
                </a:lnTo>
                <a:lnTo>
                  <a:pt x="680" y="154"/>
                </a:lnTo>
                <a:lnTo>
                  <a:pt x="678" y="161"/>
                </a:lnTo>
                <a:lnTo>
                  <a:pt x="677" y="163"/>
                </a:lnTo>
                <a:lnTo>
                  <a:pt x="677" y="164"/>
                </a:lnTo>
                <a:lnTo>
                  <a:pt x="676" y="165"/>
                </a:lnTo>
                <a:lnTo>
                  <a:pt x="676" y="166"/>
                </a:lnTo>
                <a:lnTo>
                  <a:pt x="675" y="167"/>
                </a:lnTo>
                <a:lnTo>
                  <a:pt x="674" y="167"/>
                </a:lnTo>
                <a:lnTo>
                  <a:pt x="673" y="168"/>
                </a:lnTo>
                <a:lnTo>
                  <a:pt x="673" y="168"/>
                </a:lnTo>
                <a:lnTo>
                  <a:pt x="672" y="169"/>
                </a:lnTo>
                <a:lnTo>
                  <a:pt x="671" y="169"/>
                </a:lnTo>
                <a:lnTo>
                  <a:pt x="670" y="169"/>
                </a:lnTo>
                <a:lnTo>
                  <a:pt x="669" y="169"/>
                </a:lnTo>
                <a:lnTo>
                  <a:pt x="668" y="170"/>
                </a:lnTo>
                <a:lnTo>
                  <a:pt x="667" y="169"/>
                </a:lnTo>
                <a:lnTo>
                  <a:pt x="665" y="169"/>
                </a:lnTo>
                <a:lnTo>
                  <a:pt x="664" y="169"/>
                </a:lnTo>
                <a:lnTo>
                  <a:pt x="662" y="169"/>
                </a:lnTo>
                <a:lnTo>
                  <a:pt x="660" y="168"/>
                </a:lnTo>
                <a:lnTo>
                  <a:pt x="658" y="167"/>
                </a:lnTo>
                <a:lnTo>
                  <a:pt x="657" y="166"/>
                </a:lnTo>
                <a:lnTo>
                  <a:pt x="653" y="164"/>
                </a:lnTo>
                <a:lnTo>
                  <a:pt x="650" y="162"/>
                </a:lnTo>
                <a:lnTo>
                  <a:pt x="649" y="162"/>
                </a:lnTo>
                <a:lnTo>
                  <a:pt x="646" y="161"/>
                </a:lnTo>
                <a:lnTo>
                  <a:pt x="643" y="160"/>
                </a:lnTo>
                <a:lnTo>
                  <a:pt x="642" y="159"/>
                </a:lnTo>
                <a:lnTo>
                  <a:pt x="641" y="159"/>
                </a:lnTo>
                <a:lnTo>
                  <a:pt x="640" y="159"/>
                </a:lnTo>
                <a:lnTo>
                  <a:pt x="639" y="159"/>
                </a:lnTo>
                <a:lnTo>
                  <a:pt x="638" y="159"/>
                </a:lnTo>
                <a:lnTo>
                  <a:pt x="635" y="160"/>
                </a:lnTo>
                <a:lnTo>
                  <a:pt x="634" y="160"/>
                </a:lnTo>
                <a:lnTo>
                  <a:pt x="633" y="161"/>
                </a:lnTo>
                <a:lnTo>
                  <a:pt x="633" y="161"/>
                </a:lnTo>
                <a:lnTo>
                  <a:pt x="632" y="161"/>
                </a:lnTo>
                <a:lnTo>
                  <a:pt x="632" y="162"/>
                </a:lnTo>
                <a:lnTo>
                  <a:pt x="632" y="163"/>
                </a:lnTo>
                <a:lnTo>
                  <a:pt x="632" y="163"/>
                </a:lnTo>
                <a:lnTo>
                  <a:pt x="632" y="165"/>
                </a:lnTo>
                <a:lnTo>
                  <a:pt x="632" y="170"/>
                </a:lnTo>
                <a:lnTo>
                  <a:pt x="633" y="172"/>
                </a:lnTo>
                <a:lnTo>
                  <a:pt x="633" y="174"/>
                </a:lnTo>
                <a:lnTo>
                  <a:pt x="633" y="175"/>
                </a:lnTo>
                <a:lnTo>
                  <a:pt x="632" y="179"/>
                </a:lnTo>
                <a:lnTo>
                  <a:pt x="632" y="180"/>
                </a:lnTo>
                <a:lnTo>
                  <a:pt x="631" y="181"/>
                </a:lnTo>
                <a:lnTo>
                  <a:pt x="631" y="182"/>
                </a:lnTo>
                <a:lnTo>
                  <a:pt x="630" y="183"/>
                </a:lnTo>
                <a:lnTo>
                  <a:pt x="629" y="184"/>
                </a:lnTo>
                <a:lnTo>
                  <a:pt x="627" y="187"/>
                </a:lnTo>
                <a:lnTo>
                  <a:pt x="626" y="188"/>
                </a:lnTo>
                <a:lnTo>
                  <a:pt x="625" y="189"/>
                </a:lnTo>
                <a:lnTo>
                  <a:pt x="624" y="190"/>
                </a:lnTo>
                <a:lnTo>
                  <a:pt x="624" y="191"/>
                </a:lnTo>
                <a:lnTo>
                  <a:pt x="623" y="193"/>
                </a:lnTo>
                <a:lnTo>
                  <a:pt x="622" y="194"/>
                </a:lnTo>
                <a:lnTo>
                  <a:pt x="622" y="196"/>
                </a:lnTo>
                <a:lnTo>
                  <a:pt x="621" y="198"/>
                </a:lnTo>
                <a:lnTo>
                  <a:pt x="620" y="200"/>
                </a:lnTo>
                <a:lnTo>
                  <a:pt x="620" y="202"/>
                </a:lnTo>
                <a:lnTo>
                  <a:pt x="620" y="203"/>
                </a:lnTo>
                <a:lnTo>
                  <a:pt x="620" y="204"/>
                </a:lnTo>
                <a:lnTo>
                  <a:pt x="620" y="207"/>
                </a:lnTo>
                <a:lnTo>
                  <a:pt x="620" y="208"/>
                </a:lnTo>
                <a:lnTo>
                  <a:pt x="619" y="208"/>
                </a:lnTo>
                <a:lnTo>
                  <a:pt x="619" y="209"/>
                </a:lnTo>
                <a:lnTo>
                  <a:pt x="618" y="209"/>
                </a:lnTo>
                <a:lnTo>
                  <a:pt x="618" y="210"/>
                </a:lnTo>
                <a:lnTo>
                  <a:pt x="618" y="210"/>
                </a:lnTo>
                <a:lnTo>
                  <a:pt x="616" y="211"/>
                </a:lnTo>
                <a:lnTo>
                  <a:pt x="615" y="211"/>
                </a:lnTo>
                <a:lnTo>
                  <a:pt x="614" y="212"/>
                </a:lnTo>
                <a:lnTo>
                  <a:pt x="611" y="215"/>
                </a:lnTo>
                <a:lnTo>
                  <a:pt x="606" y="219"/>
                </a:lnTo>
                <a:lnTo>
                  <a:pt x="605" y="220"/>
                </a:lnTo>
                <a:lnTo>
                  <a:pt x="604" y="221"/>
                </a:lnTo>
                <a:lnTo>
                  <a:pt x="603" y="222"/>
                </a:lnTo>
                <a:lnTo>
                  <a:pt x="602" y="223"/>
                </a:lnTo>
                <a:lnTo>
                  <a:pt x="601" y="224"/>
                </a:lnTo>
                <a:lnTo>
                  <a:pt x="601" y="225"/>
                </a:lnTo>
                <a:lnTo>
                  <a:pt x="600" y="227"/>
                </a:lnTo>
                <a:lnTo>
                  <a:pt x="599" y="229"/>
                </a:lnTo>
                <a:lnTo>
                  <a:pt x="599" y="231"/>
                </a:lnTo>
                <a:lnTo>
                  <a:pt x="598" y="232"/>
                </a:lnTo>
                <a:lnTo>
                  <a:pt x="598" y="237"/>
                </a:lnTo>
                <a:lnTo>
                  <a:pt x="597" y="238"/>
                </a:lnTo>
                <a:lnTo>
                  <a:pt x="597" y="239"/>
                </a:lnTo>
                <a:lnTo>
                  <a:pt x="597" y="241"/>
                </a:lnTo>
                <a:lnTo>
                  <a:pt x="596" y="242"/>
                </a:lnTo>
                <a:lnTo>
                  <a:pt x="592" y="247"/>
                </a:lnTo>
                <a:lnTo>
                  <a:pt x="591" y="249"/>
                </a:lnTo>
                <a:lnTo>
                  <a:pt x="591" y="250"/>
                </a:lnTo>
                <a:lnTo>
                  <a:pt x="590" y="251"/>
                </a:lnTo>
                <a:lnTo>
                  <a:pt x="590" y="252"/>
                </a:lnTo>
                <a:lnTo>
                  <a:pt x="590" y="253"/>
                </a:lnTo>
                <a:lnTo>
                  <a:pt x="589" y="255"/>
                </a:lnTo>
                <a:lnTo>
                  <a:pt x="589" y="256"/>
                </a:lnTo>
                <a:lnTo>
                  <a:pt x="589" y="257"/>
                </a:lnTo>
                <a:lnTo>
                  <a:pt x="589" y="258"/>
                </a:lnTo>
                <a:lnTo>
                  <a:pt x="590" y="259"/>
                </a:lnTo>
                <a:lnTo>
                  <a:pt x="590" y="260"/>
                </a:lnTo>
                <a:lnTo>
                  <a:pt x="591" y="263"/>
                </a:lnTo>
                <a:lnTo>
                  <a:pt x="592" y="263"/>
                </a:lnTo>
                <a:lnTo>
                  <a:pt x="593" y="265"/>
                </a:lnTo>
                <a:lnTo>
                  <a:pt x="594" y="269"/>
                </a:lnTo>
                <a:lnTo>
                  <a:pt x="594" y="271"/>
                </a:lnTo>
                <a:lnTo>
                  <a:pt x="595" y="273"/>
                </a:lnTo>
                <a:lnTo>
                  <a:pt x="595" y="277"/>
                </a:lnTo>
                <a:lnTo>
                  <a:pt x="596" y="279"/>
                </a:lnTo>
                <a:lnTo>
                  <a:pt x="596" y="280"/>
                </a:lnTo>
                <a:lnTo>
                  <a:pt x="597" y="283"/>
                </a:lnTo>
                <a:lnTo>
                  <a:pt x="598" y="285"/>
                </a:lnTo>
                <a:lnTo>
                  <a:pt x="601" y="290"/>
                </a:lnTo>
                <a:lnTo>
                  <a:pt x="603" y="296"/>
                </a:lnTo>
                <a:lnTo>
                  <a:pt x="604" y="298"/>
                </a:lnTo>
                <a:lnTo>
                  <a:pt x="605" y="300"/>
                </a:lnTo>
                <a:lnTo>
                  <a:pt x="607" y="302"/>
                </a:lnTo>
                <a:lnTo>
                  <a:pt x="608" y="304"/>
                </a:lnTo>
                <a:lnTo>
                  <a:pt x="610" y="306"/>
                </a:lnTo>
                <a:lnTo>
                  <a:pt x="610" y="307"/>
                </a:lnTo>
                <a:lnTo>
                  <a:pt x="612" y="310"/>
                </a:lnTo>
                <a:lnTo>
                  <a:pt x="613" y="313"/>
                </a:lnTo>
                <a:lnTo>
                  <a:pt x="614" y="315"/>
                </a:lnTo>
                <a:lnTo>
                  <a:pt x="615" y="317"/>
                </a:lnTo>
                <a:lnTo>
                  <a:pt x="618" y="325"/>
                </a:lnTo>
                <a:lnTo>
                  <a:pt x="619" y="327"/>
                </a:lnTo>
                <a:lnTo>
                  <a:pt x="619" y="328"/>
                </a:lnTo>
                <a:lnTo>
                  <a:pt x="623" y="335"/>
                </a:lnTo>
                <a:lnTo>
                  <a:pt x="626" y="340"/>
                </a:lnTo>
                <a:lnTo>
                  <a:pt x="627" y="341"/>
                </a:lnTo>
                <a:lnTo>
                  <a:pt x="627" y="342"/>
                </a:lnTo>
                <a:lnTo>
                  <a:pt x="628" y="344"/>
                </a:lnTo>
                <a:lnTo>
                  <a:pt x="629" y="344"/>
                </a:lnTo>
                <a:lnTo>
                  <a:pt x="631" y="345"/>
                </a:lnTo>
                <a:lnTo>
                  <a:pt x="634" y="347"/>
                </a:lnTo>
                <a:lnTo>
                  <a:pt x="636" y="348"/>
                </a:lnTo>
                <a:lnTo>
                  <a:pt x="638" y="350"/>
                </a:lnTo>
                <a:lnTo>
                  <a:pt x="639" y="351"/>
                </a:lnTo>
                <a:lnTo>
                  <a:pt x="640" y="352"/>
                </a:lnTo>
                <a:lnTo>
                  <a:pt x="641" y="354"/>
                </a:lnTo>
                <a:lnTo>
                  <a:pt x="642" y="355"/>
                </a:lnTo>
                <a:lnTo>
                  <a:pt x="643" y="356"/>
                </a:lnTo>
                <a:lnTo>
                  <a:pt x="644" y="358"/>
                </a:lnTo>
                <a:lnTo>
                  <a:pt x="645" y="360"/>
                </a:lnTo>
                <a:lnTo>
                  <a:pt x="645" y="360"/>
                </a:lnTo>
                <a:lnTo>
                  <a:pt x="645" y="361"/>
                </a:lnTo>
                <a:lnTo>
                  <a:pt x="645" y="361"/>
                </a:lnTo>
                <a:lnTo>
                  <a:pt x="645" y="361"/>
                </a:lnTo>
                <a:lnTo>
                  <a:pt x="645" y="361"/>
                </a:lnTo>
                <a:lnTo>
                  <a:pt x="644" y="360"/>
                </a:lnTo>
                <a:lnTo>
                  <a:pt x="643" y="361"/>
                </a:lnTo>
                <a:lnTo>
                  <a:pt x="643" y="361"/>
                </a:lnTo>
                <a:lnTo>
                  <a:pt x="642" y="361"/>
                </a:lnTo>
                <a:lnTo>
                  <a:pt x="641" y="362"/>
                </a:lnTo>
                <a:lnTo>
                  <a:pt x="641" y="362"/>
                </a:lnTo>
                <a:lnTo>
                  <a:pt x="640" y="363"/>
                </a:lnTo>
                <a:lnTo>
                  <a:pt x="639" y="364"/>
                </a:lnTo>
                <a:lnTo>
                  <a:pt x="638" y="365"/>
                </a:lnTo>
                <a:lnTo>
                  <a:pt x="637" y="366"/>
                </a:lnTo>
                <a:lnTo>
                  <a:pt x="637" y="367"/>
                </a:lnTo>
                <a:lnTo>
                  <a:pt x="637" y="368"/>
                </a:lnTo>
                <a:lnTo>
                  <a:pt x="637" y="369"/>
                </a:lnTo>
                <a:lnTo>
                  <a:pt x="636" y="370"/>
                </a:lnTo>
                <a:lnTo>
                  <a:pt x="636" y="371"/>
                </a:lnTo>
                <a:lnTo>
                  <a:pt x="636" y="372"/>
                </a:lnTo>
                <a:lnTo>
                  <a:pt x="637" y="374"/>
                </a:lnTo>
                <a:lnTo>
                  <a:pt x="638" y="378"/>
                </a:lnTo>
                <a:lnTo>
                  <a:pt x="638" y="381"/>
                </a:lnTo>
                <a:lnTo>
                  <a:pt x="638" y="383"/>
                </a:lnTo>
                <a:lnTo>
                  <a:pt x="639" y="387"/>
                </a:lnTo>
                <a:lnTo>
                  <a:pt x="639" y="388"/>
                </a:lnTo>
                <a:lnTo>
                  <a:pt x="639" y="389"/>
                </a:lnTo>
                <a:lnTo>
                  <a:pt x="638" y="390"/>
                </a:lnTo>
                <a:lnTo>
                  <a:pt x="638" y="391"/>
                </a:lnTo>
                <a:lnTo>
                  <a:pt x="638" y="392"/>
                </a:lnTo>
                <a:lnTo>
                  <a:pt x="637" y="393"/>
                </a:lnTo>
                <a:lnTo>
                  <a:pt x="637" y="394"/>
                </a:lnTo>
                <a:lnTo>
                  <a:pt x="637" y="394"/>
                </a:lnTo>
                <a:lnTo>
                  <a:pt x="636" y="395"/>
                </a:lnTo>
                <a:lnTo>
                  <a:pt x="636" y="395"/>
                </a:lnTo>
                <a:lnTo>
                  <a:pt x="635" y="395"/>
                </a:lnTo>
                <a:lnTo>
                  <a:pt x="634" y="396"/>
                </a:lnTo>
                <a:lnTo>
                  <a:pt x="631" y="397"/>
                </a:lnTo>
                <a:lnTo>
                  <a:pt x="627" y="398"/>
                </a:lnTo>
                <a:lnTo>
                  <a:pt x="623" y="399"/>
                </a:lnTo>
                <a:lnTo>
                  <a:pt x="622" y="399"/>
                </a:lnTo>
                <a:lnTo>
                  <a:pt x="621" y="400"/>
                </a:lnTo>
                <a:lnTo>
                  <a:pt x="621" y="400"/>
                </a:lnTo>
                <a:lnTo>
                  <a:pt x="620" y="401"/>
                </a:lnTo>
                <a:lnTo>
                  <a:pt x="618" y="405"/>
                </a:lnTo>
                <a:lnTo>
                  <a:pt x="616" y="409"/>
                </a:lnTo>
                <a:lnTo>
                  <a:pt x="616" y="409"/>
                </a:lnTo>
                <a:lnTo>
                  <a:pt x="616" y="411"/>
                </a:lnTo>
                <a:lnTo>
                  <a:pt x="616" y="412"/>
                </a:lnTo>
                <a:lnTo>
                  <a:pt x="616" y="412"/>
                </a:lnTo>
                <a:lnTo>
                  <a:pt x="615" y="412"/>
                </a:lnTo>
                <a:lnTo>
                  <a:pt x="615" y="413"/>
                </a:lnTo>
                <a:lnTo>
                  <a:pt x="615" y="413"/>
                </a:lnTo>
                <a:lnTo>
                  <a:pt x="614" y="413"/>
                </a:lnTo>
                <a:lnTo>
                  <a:pt x="613" y="413"/>
                </a:lnTo>
                <a:lnTo>
                  <a:pt x="612" y="413"/>
                </a:lnTo>
                <a:lnTo>
                  <a:pt x="610" y="413"/>
                </a:lnTo>
                <a:lnTo>
                  <a:pt x="609" y="412"/>
                </a:lnTo>
                <a:lnTo>
                  <a:pt x="607" y="412"/>
                </a:lnTo>
                <a:lnTo>
                  <a:pt x="602" y="410"/>
                </a:lnTo>
                <a:lnTo>
                  <a:pt x="601" y="410"/>
                </a:lnTo>
                <a:lnTo>
                  <a:pt x="600" y="410"/>
                </a:lnTo>
                <a:lnTo>
                  <a:pt x="600" y="410"/>
                </a:lnTo>
                <a:lnTo>
                  <a:pt x="599" y="410"/>
                </a:lnTo>
                <a:lnTo>
                  <a:pt x="598" y="410"/>
                </a:lnTo>
                <a:lnTo>
                  <a:pt x="598" y="410"/>
                </a:lnTo>
                <a:lnTo>
                  <a:pt x="597" y="411"/>
                </a:lnTo>
                <a:lnTo>
                  <a:pt x="596" y="411"/>
                </a:lnTo>
                <a:lnTo>
                  <a:pt x="596" y="411"/>
                </a:lnTo>
                <a:lnTo>
                  <a:pt x="596" y="412"/>
                </a:lnTo>
                <a:lnTo>
                  <a:pt x="596" y="412"/>
                </a:lnTo>
                <a:lnTo>
                  <a:pt x="596" y="413"/>
                </a:lnTo>
                <a:lnTo>
                  <a:pt x="596" y="417"/>
                </a:lnTo>
                <a:lnTo>
                  <a:pt x="596" y="420"/>
                </a:lnTo>
                <a:lnTo>
                  <a:pt x="596" y="421"/>
                </a:lnTo>
                <a:lnTo>
                  <a:pt x="596" y="422"/>
                </a:lnTo>
                <a:lnTo>
                  <a:pt x="596" y="424"/>
                </a:lnTo>
                <a:lnTo>
                  <a:pt x="596" y="426"/>
                </a:lnTo>
                <a:lnTo>
                  <a:pt x="596" y="427"/>
                </a:lnTo>
                <a:lnTo>
                  <a:pt x="597" y="428"/>
                </a:lnTo>
                <a:lnTo>
                  <a:pt x="598" y="432"/>
                </a:lnTo>
                <a:lnTo>
                  <a:pt x="598" y="434"/>
                </a:lnTo>
                <a:lnTo>
                  <a:pt x="598" y="435"/>
                </a:lnTo>
                <a:lnTo>
                  <a:pt x="598" y="437"/>
                </a:lnTo>
                <a:lnTo>
                  <a:pt x="598" y="439"/>
                </a:lnTo>
                <a:lnTo>
                  <a:pt x="598" y="440"/>
                </a:lnTo>
                <a:lnTo>
                  <a:pt x="598" y="442"/>
                </a:lnTo>
                <a:lnTo>
                  <a:pt x="598" y="443"/>
                </a:lnTo>
                <a:lnTo>
                  <a:pt x="597" y="447"/>
                </a:lnTo>
                <a:lnTo>
                  <a:pt x="596" y="453"/>
                </a:lnTo>
                <a:lnTo>
                  <a:pt x="596" y="454"/>
                </a:lnTo>
                <a:lnTo>
                  <a:pt x="596" y="455"/>
                </a:lnTo>
                <a:lnTo>
                  <a:pt x="595" y="456"/>
                </a:lnTo>
                <a:lnTo>
                  <a:pt x="594" y="458"/>
                </a:lnTo>
                <a:lnTo>
                  <a:pt x="594" y="458"/>
                </a:lnTo>
                <a:lnTo>
                  <a:pt x="593" y="459"/>
                </a:lnTo>
                <a:lnTo>
                  <a:pt x="593" y="459"/>
                </a:lnTo>
                <a:lnTo>
                  <a:pt x="592" y="460"/>
                </a:lnTo>
                <a:lnTo>
                  <a:pt x="591" y="460"/>
                </a:lnTo>
                <a:lnTo>
                  <a:pt x="590" y="460"/>
                </a:lnTo>
                <a:lnTo>
                  <a:pt x="589" y="461"/>
                </a:lnTo>
                <a:lnTo>
                  <a:pt x="588" y="461"/>
                </a:lnTo>
                <a:lnTo>
                  <a:pt x="587" y="460"/>
                </a:lnTo>
                <a:lnTo>
                  <a:pt x="583" y="460"/>
                </a:lnTo>
                <a:lnTo>
                  <a:pt x="581" y="459"/>
                </a:lnTo>
                <a:lnTo>
                  <a:pt x="580" y="459"/>
                </a:lnTo>
                <a:lnTo>
                  <a:pt x="578" y="459"/>
                </a:lnTo>
                <a:lnTo>
                  <a:pt x="572" y="460"/>
                </a:lnTo>
                <a:lnTo>
                  <a:pt x="569" y="460"/>
                </a:lnTo>
                <a:lnTo>
                  <a:pt x="560" y="462"/>
                </a:lnTo>
                <a:lnTo>
                  <a:pt x="558" y="462"/>
                </a:lnTo>
                <a:lnTo>
                  <a:pt x="557" y="462"/>
                </a:lnTo>
                <a:lnTo>
                  <a:pt x="556" y="463"/>
                </a:lnTo>
                <a:lnTo>
                  <a:pt x="555" y="463"/>
                </a:lnTo>
                <a:lnTo>
                  <a:pt x="554" y="464"/>
                </a:lnTo>
                <a:lnTo>
                  <a:pt x="553" y="465"/>
                </a:lnTo>
                <a:lnTo>
                  <a:pt x="550" y="468"/>
                </a:lnTo>
                <a:lnTo>
                  <a:pt x="549" y="469"/>
                </a:lnTo>
                <a:lnTo>
                  <a:pt x="548" y="470"/>
                </a:lnTo>
                <a:lnTo>
                  <a:pt x="546" y="471"/>
                </a:lnTo>
                <a:lnTo>
                  <a:pt x="546" y="471"/>
                </a:lnTo>
                <a:lnTo>
                  <a:pt x="545" y="472"/>
                </a:lnTo>
                <a:lnTo>
                  <a:pt x="544" y="472"/>
                </a:lnTo>
                <a:lnTo>
                  <a:pt x="543" y="472"/>
                </a:lnTo>
                <a:lnTo>
                  <a:pt x="542" y="472"/>
                </a:lnTo>
                <a:lnTo>
                  <a:pt x="540" y="472"/>
                </a:lnTo>
                <a:lnTo>
                  <a:pt x="538" y="471"/>
                </a:lnTo>
                <a:lnTo>
                  <a:pt x="533" y="470"/>
                </a:lnTo>
                <a:lnTo>
                  <a:pt x="528" y="470"/>
                </a:lnTo>
                <a:lnTo>
                  <a:pt x="526" y="469"/>
                </a:lnTo>
                <a:lnTo>
                  <a:pt x="522" y="468"/>
                </a:lnTo>
                <a:lnTo>
                  <a:pt x="521" y="468"/>
                </a:lnTo>
                <a:lnTo>
                  <a:pt x="520" y="468"/>
                </a:lnTo>
                <a:lnTo>
                  <a:pt x="519" y="468"/>
                </a:lnTo>
                <a:lnTo>
                  <a:pt x="518" y="468"/>
                </a:lnTo>
                <a:lnTo>
                  <a:pt x="517" y="469"/>
                </a:lnTo>
                <a:lnTo>
                  <a:pt x="515" y="470"/>
                </a:lnTo>
                <a:lnTo>
                  <a:pt x="513" y="470"/>
                </a:lnTo>
                <a:lnTo>
                  <a:pt x="510" y="471"/>
                </a:lnTo>
                <a:lnTo>
                  <a:pt x="507" y="472"/>
                </a:lnTo>
                <a:lnTo>
                  <a:pt x="504" y="472"/>
                </a:lnTo>
                <a:lnTo>
                  <a:pt x="501" y="472"/>
                </a:lnTo>
                <a:lnTo>
                  <a:pt x="498" y="472"/>
                </a:lnTo>
                <a:lnTo>
                  <a:pt x="494" y="472"/>
                </a:lnTo>
                <a:lnTo>
                  <a:pt x="491" y="472"/>
                </a:lnTo>
                <a:lnTo>
                  <a:pt x="482" y="471"/>
                </a:lnTo>
                <a:lnTo>
                  <a:pt x="479" y="470"/>
                </a:lnTo>
                <a:lnTo>
                  <a:pt x="477" y="470"/>
                </a:lnTo>
                <a:lnTo>
                  <a:pt x="473" y="469"/>
                </a:lnTo>
                <a:lnTo>
                  <a:pt x="467" y="467"/>
                </a:lnTo>
                <a:lnTo>
                  <a:pt x="462" y="466"/>
                </a:lnTo>
                <a:lnTo>
                  <a:pt x="459" y="465"/>
                </a:lnTo>
                <a:lnTo>
                  <a:pt x="457" y="465"/>
                </a:lnTo>
                <a:lnTo>
                  <a:pt x="450" y="464"/>
                </a:lnTo>
                <a:lnTo>
                  <a:pt x="448" y="464"/>
                </a:lnTo>
                <a:lnTo>
                  <a:pt x="447" y="464"/>
                </a:lnTo>
                <a:lnTo>
                  <a:pt x="446" y="465"/>
                </a:lnTo>
                <a:lnTo>
                  <a:pt x="445" y="465"/>
                </a:lnTo>
                <a:lnTo>
                  <a:pt x="444" y="465"/>
                </a:lnTo>
                <a:lnTo>
                  <a:pt x="442" y="466"/>
                </a:lnTo>
                <a:lnTo>
                  <a:pt x="441" y="467"/>
                </a:lnTo>
                <a:lnTo>
                  <a:pt x="440" y="467"/>
                </a:lnTo>
                <a:lnTo>
                  <a:pt x="439" y="468"/>
                </a:lnTo>
                <a:lnTo>
                  <a:pt x="438" y="469"/>
                </a:lnTo>
                <a:lnTo>
                  <a:pt x="437" y="470"/>
                </a:lnTo>
                <a:lnTo>
                  <a:pt x="436" y="472"/>
                </a:lnTo>
                <a:lnTo>
                  <a:pt x="436" y="473"/>
                </a:lnTo>
                <a:lnTo>
                  <a:pt x="436" y="473"/>
                </a:lnTo>
                <a:lnTo>
                  <a:pt x="435" y="474"/>
                </a:lnTo>
                <a:lnTo>
                  <a:pt x="435" y="475"/>
                </a:lnTo>
                <a:lnTo>
                  <a:pt x="435" y="476"/>
                </a:lnTo>
                <a:lnTo>
                  <a:pt x="435" y="478"/>
                </a:lnTo>
                <a:lnTo>
                  <a:pt x="435" y="481"/>
                </a:lnTo>
                <a:lnTo>
                  <a:pt x="435" y="482"/>
                </a:lnTo>
                <a:lnTo>
                  <a:pt x="435" y="484"/>
                </a:lnTo>
                <a:lnTo>
                  <a:pt x="435" y="486"/>
                </a:lnTo>
                <a:lnTo>
                  <a:pt x="435" y="487"/>
                </a:lnTo>
                <a:lnTo>
                  <a:pt x="435" y="488"/>
                </a:lnTo>
                <a:lnTo>
                  <a:pt x="434" y="488"/>
                </a:lnTo>
                <a:lnTo>
                  <a:pt x="434" y="489"/>
                </a:lnTo>
                <a:lnTo>
                  <a:pt x="433" y="489"/>
                </a:lnTo>
                <a:lnTo>
                  <a:pt x="433" y="490"/>
                </a:lnTo>
                <a:lnTo>
                  <a:pt x="432" y="490"/>
                </a:lnTo>
                <a:lnTo>
                  <a:pt x="431" y="490"/>
                </a:lnTo>
                <a:lnTo>
                  <a:pt x="429" y="491"/>
                </a:lnTo>
                <a:lnTo>
                  <a:pt x="427" y="491"/>
                </a:lnTo>
                <a:lnTo>
                  <a:pt x="425" y="491"/>
                </a:lnTo>
                <a:lnTo>
                  <a:pt x="424" y="491"/>
                </a:lnTo>
                <a:lnTo>
                  <a:pt x="423" y="491"/>
                </a:lnTo>
                <a:lnTo>
                  <a:pt x="422" y="492"/>
                </a:lnTo>
                <a:lnTo>
                  <a:pt x="422" y="493"/>
                </a:lnTo>
                <a:lnTo>
                  <a:pt x="422" y="493"/>
                </a:lnTo>
                <a:lnTo>
                  <a:pt x="421" y="495"/>
                </a:lnTo>
                <a:lnTo>
                  <a:pt x="421" y="496"/>
                </a:lnTo>
                <a:lnTo>
                  <a:pt x="420" y="498"/>
                </a:lnTo>
                <a:lnTo>
                  <a:pt x="419" y="499"/>
                </a:lnTo>
                <a:lnTo>
                  <a:pt x="418" y="500"/>
                </a:lnTo>
                <a:lnTo>
                  <a:pt x="417" y="501"/>
                </a:lnTo>
                <a:lnTo>
                  <a:pt x="415" y="503"/>
                </a:lnTo>
                <a:lnTo>
                  <a:pt x="414" y="505"/>
                </a:lnTo>
                <a:lnTo>
                  <a:pt x="413" y="505"/>
                </a:lnTo>
                <a:lnTo>
                  <a:pt x="411" y="506"/>
                </a:lnTo>
                <a:lnTo>
                  <a:pt x="409" y="508"/>
                </a:lnTo>
                <a:lnTo>
                  <a:pt x="407" y="508"/>
                </a:lnTo>
                <a:lnTo>
                  <a:pt x="406" y="509"/>
                </a:lnTo>
                <a:lnTo>
                  <a:pt x="405" y="509"/>
                </a:lnTo>
                <a:lnTo>
                  <a:pt x="400" y="511"/>
                </a:lnTo>
                <a:lnTo>
                  <a:pt x="399" y="511"/>
                </a:lnTo>
                <a:lnTo>
                  <a:pt x="397" y="512"/>
                </a:lnTo>
                <a:lnTo>
                  <a:pt x="395" y="512"/>
                </a:lnTo>
                <a:lnTo>
                  <a:pt x="394" y="513"/>
                </a:lnTo>
                <a:lnTo>
                  <a:pt x="393" y="514"/>
                </a:lnTo>
                <a:lnTo>
                  <a:pt x="392" y="514"/>
                </a:lnTo>
                <a:lnTo>
                  <a:pt x="390" y="516"/>
                </a:lnTo>
                <a:lnTo>
                  <a:pt x="389" y="517"/>
                </a:lnTo>
                <a:lnTo>
                  <a:pt x="388" y="517"/>
                </a:lnTo>
                <a:lnTo>
                  <a:pt x="386" y="520"/>
                </a:lnTo>
                <a:lnTo>
                  <a:pt x="383" y="523"/>
                </a:lnTo>
                <a:lnTo>
                  <a:pt x="382" y="525"/>
                </a:lnTo>
                <a:lnTo>
                  <a:pt x="380" y="526"/>
                </a:lnTo>
                <a:lnTo>
                  <a:pt x="380" y="526"/>
                </a:lnTo>
                <a:lnTo>
                  <a:pt x="379" y="527"/>
                </a:lnTo>
                <a:lnTo>
                  <a:pt x="378" y="527"/>
                </a:lnTo>
                <a:lnTo>
                  <a:pt x="378" y="527"/>
                </a:lnTo>
                <a:lnTo>
                  <a:pt x="376" y="528"/>
                </a:lnTo>
                <a:lnTo>
                  <a:pt x="376" y="528"/>
                </a:lnTo>
                <a:lnTo>
                  <a:pt x="375" y="527"/>
                </a:lnTo>
                <a:lnTo>
                  <a:pt x="374" y="527"/>
                </a:lnTo>
                <a:lnTo>
                  <a:pt x="374" y="527"/>
                </a:lnTo>
                <a:lnTo>
                  <a:pt x="373" y="527"/>
                </a:lnTo>
                <a:lnTo>
                  <a:pt x="372" y="526"/>
                </a:lnTo>
                <a:lnTo>
                  <a:pt x="371" y="525"/>
                </a:lnTo>
                <a:lnTo>
                  <a:pt x="368" y="522"/>
                </a:lnTo>
                <a:lnTo>
                  <a:pt x="367" y="521"/>
                </a:lnTo>
                <a:lnTo>
                  <a:pt x="366" y="521"/>
                </a:lnTo>
                <a:lnTo>
                  <a:pt x="365" y="520"/>
                </a:lnTo>
                <a:lnTo>
                  <a:pt x="363" y="519"/>
                </a:lnTo>
                <a:lnTo>
                  <a:pt x="362" y="519"/>
                </a:lnTo>
                <a:lnTo>
                  <a:pt x="361" y="519"/>
                </a:lnTo>
                <a:lnTo>
                  <a:pt x="360" y="519"/>
                </a:lnTo>
                <a:lnTo>
                  <a:pt x="359" y="520"/>
                </a:lnTo>
                <a:lnTo>
                  <a:pt x="357" y="521"/>
                </a:lnTo>
                <a:lnTo>
                  <a:pt x="356" y="522"/>
                </a:lnTo>
                <a:lnTo>
                  <a:pt x="355" y="523"/>
                </a:lnTo>
                <a:lnTo>
                  <a:pt x="353" y="524"/>
                </a:lnTo>
                <a:lnTo>
                  <a:pt x="349" y="529"/>
                </a:lnTo>
                <a:lnTo>
                  <a:pt x="347" y="530"/>
                </a:lnTo>
                <a:lnTo>
                  <a:pt x="346" y="531"/>
                </a:lnTo>
                <a:lnTo>
                  <a:pt x="344" y="533"/>
                </a:lnTo>
                <a:lnTo>
                  <a:pt x="343" y="533"/>
                </a:lnTo>
                <a:lnTo>
                  <a:pt x="342" y="534"/>
                </a:lnTo>
                <a:lnTo>
                  <a:pt x="342" y="534"/>
                </a:lnTo>
                <a:lnTo>
                  <a:pt x="340" y="534"/>
                </a:lnTo>
                <a:lnTo>
                  <a:pt x="339" y="535"/>
                </a:lnTo>
                <a:lnTo>
                  <a:pt x="338" y="536"/>
                </a:lnTo>
                <a:lnTo>
                  <a:pt x="335" y="538"/>
                </a:lnTo>
                <a:lnTo>
                  <a:pt x="334" y="539"/>
                </a:lnTo>
                <a:lnTo>
                  <a:pt x="332" y="539"/>
                </a:lnTo>
                <a:lnTo>
                  <a:pt x="331" y="540"/>
                </a:lnTo>
                <a:lnTo>
                  <a:pt x="329" y="540"/>
                </a:lnTo>
                <a:lnTo>
                  <a:pt x="328" y="541"/>
                </a:lnTo>
                <a:lnTo>
                  <a:pt x="326" y="541"/>
                </a:lnTo>
                <a:lnTo>
                  <a:pt x="324" y="541"/>
                </a:lnTo>
                <a:lnTo>
                  <a:pt x="317" y="541"/>
                </a:lnTo>
                <a:lnTo>
                  <a:pt x="315" y="541"/>
                </a:lnTo>
                <a:lnTo>
                  <a:pt x="313" y="541"/>
                </a:lnTo>
                <a:lnTo>
                  <a:pt x="312" y="541"/>
                </a:lnTo>
                <a:lnTo>
                  <a:pt x="310" y="541"/>
                </a:lnTo>
                <a:lnTo>
                  <a:pt x="308" y="540"/>
                </a:lnTo>
                <a:lnTo>
                  <a:pt x="306" y="540"/>
                </a:lnTo>
                <a:lnTo>
                  <a:pt x="305" y="539"/>
                </a:lnTo>
                <a:lnTo>
                  <a:pt x="304" y="539"/>
                </a:lnTo>
                <a:lnTo>
                  <a:pt x="303" y="538"/>
                </a:lnTo>
                <a:lnTo>
                  <a:pt x="301" y="537"/>
                </a:lnTo>
                <a:lnTo>
                  <a:pt x="301" y="537"/>
                </a:lnTo>
                <a:lnTo>
                  <a:pt x="300" y="537"/>
                </a:lnTo>
                <a:lnTo>
                  <a:pt x="300" y="537"/>
                </a:lnTo>
                <a:lnTo>
                  <a:pt x="299" y="537"/>
                </a:lnTo>
                <a:lnTo>
                  <a:pt x="299" y="537"/>
                </a:lnTo>
                <a:lnTo>
                  <a:pt x="298" y="537"/>
                </a:lnTo>
                <a:lnTo>
                  <a:pt x="297" y="538"/>
                </a:lnTo>
                <a:lnTo>
                  <a:pt x="296" y="539"/>
                </a:lnTo>
                <a:lnTo>
                  <a:pt x="294" y="540"/>
                </a:lnTo>
                <a:lnTo>
                  <a:pt x="288" y="545"/>
                </a:lnTo>
                <a:lnTo>
                  <a:pt x="285" y="548"/>
                </a:lnTo>
                <a:lnTo>
                  <a:pt x="282" y="551"/>
                </a:lnTo>
                <a:lnTo>
                  <a:pt x="281" y="551"/>
                </a:lnTo>
                <a:lnTo>
                  <a:pt x="280" y="552"/>
                </a:lnTo>
                <a:lnTo>
                  <a:pt x="279" y="554"/>
                </a:lnTo>
                <a:lnTo>
                  <a:pt x="277" y="556"/>
                </a:lnTo>
                <a:lnTo>
                  <a:pt x="276" y="557"/>
                </a:lnTo>
                <a:lnTo>
                  <a:pt x="274" y="558"/>
                </a:lnTo>
                <a:lnTo>
                  <a:pt x="273" y="559"/>
                </a:lnTo>
                <a:lnTo>
                  <a:pt x="272" y="560"/>
                </a:lnTo>
                <a:lnTo>
                  <a:pt x="270" y="561"/>
                </a:lnTo>
                <a:lnTo>
                  <a:pt x="267" y="562"/>
                </a:lnTo>
                <a:lnTo>
                  <a:pt x="265" y="562"/>
                </a:lnTo>
                <a:lnTo>
                  <a:pt x="263" y="563"/>
                </a:lnTo>
                <a:lnTo>
                  <a:pt x="261" y="563"/>
                </a:lnTo>
                <a:lnTo>
                  <a:pt x="259" y="563"/>
                </a:lnTo>
                <a:lnTo>
                  <a:pt x="257" y="563"/>
                </a:lnTo>
                <a:lnTo>
                  <a:pt x="254" y="563"/>
                </a:lnTo>
                <a:lnTo>
                  <a:pt x="252" y="563"/>
                </a:lnTo>
                <a:lnTo>
                  <a:pt x="251" y="563"/>
                </a:lnTo>
                <a:lnTo>
                  <a:pt x="249" y="563"/>
                </a:lnTo>
                <a:lnTo>
                  <a:pt x="247" y="564"/>
                </a:lnTo>
                <a:lnTo>
                  <a:pt x="246" y="564"/>
                </a:lnTo>
                <a:lnTo>
                  <a:pt x="244" y="565"/>
                </a:lnTo>
                <a:lnTo>
                  <a:pt x="243" y="566"/>
                </a:lnTo>
                <a:lnTo>
                  <a:pt x="240" y="568"/>
                </a:lnTo>
                <a:lnTo>
                  <a:pt x="238" y="570"/>
                </a:lnTo>
                <a:lnTo>
                  <a:pt x="237" y="571"/>
                </a:lnTo>
                <a:lnTo>
                  <a:pt x="234" y="573"/>
                </a:lnTo>
                <a:lnTo>
                  <a:pt x="233" y="574"/>
                </a:lnTo>
                <a:lnTo>
                  <a:pt x="231" y="576"/>
                </a:lnTo>
                <a:lnTo>
                  <a:pt x="228" y="578"/>
                </a:lnTo>
                <a:lnTo>
                  <a:pt x="227" y="579"/>
                </a:lnTo>
                <a:lnTo>
                  <a:pt x="226" y="580"/>
                </a:lnTo>
                <a:lnTo>
                  <a:pt x="226" y="580"/>
                </a:lnTo>
                <a:lnTo>
                  <a:pt x="225" y="581"/>
                </a:lnTo>
                <a:lnTo>
                  <a:pt x="225" y="583"/>
                </a:lnTo>
                <a:lnTo>
                  <a:pt x="225" y="584"/>
                </a:lnTo>
                <a:lnTo>
                  <a:pt x="224" y="587"/>
                </a:lnTo>
                <a:lnTo>
                  <a:pt x="224" y="589"/>
                </a:lnTo>
                <a:lnTo>
                  <a:pt x="224" y="590"/>
                </a:lnTo>
                <a:lnTo>
                  <a:pt x="223" y="592"/>
                </a:lnTo>
                <a:lnTo>
                  <a:pt x="223" y="593"/>
                </a:lnTo>
                <a:lnTo>
                  <a:pt x="223" y="594"/>
                </a:lnTo>
                <a:lnTo>
                  <a:pt x="223" y="596"/>
                </a:lnTo>
                <a:lnTo>
                  <a:pt x="223" y="597"/>
                </a:lnTo>
                <a:lnTo>
                  <a:pt x="222" y="599"/>
                </a:lnTo>
                <a:lnTo>
                  <a:pt x="222" y="600"/>
                </a:lnTo>
                <a:lnTo>
                  <a:pt x="222" y="600"/>
                </a:lnTo>
                <a:lnTo>
                  <a:pt x="222" y="600"/>
                </a:lnTo>
                <a:lnTo>
                  <a:pt x="221" y="601"/>
                </a:lnTo>
                <a:lnTo>
                  <a:pt x="221" y="601"/>
                </a:lnTo>
                <a:lnTo>
                  <a:pt x="220" y="602"/>
                </a:lnTo>
                <a:lnTo>
                  <a:pt x="218" y="603"/>
                </a:lnTo>
                <a:lnTo>
                  <a:pt x="217" y="603"/>
                </a:lnTo>
                <a:lnTo>
                  <a:pt x="217" y="604"/>
                </a:lnTo>
                <a:lnTo>
                  <a:pt x="216" y="604"/>
                </a:lnTo>
                <a:lnTo>
                  <a:pt x="216" y="605"/>
                </a:lnTo>
                <a:lnTo>
                  <a:pt x="214" y="609"/>
                </a:lnTo>
                <a:lnTo>
                  <a:pt x="214" y="610"/>
                </a:lnTo>
                <a:lnTo>
                  <a:pt x="213" y="611"/>
                </a:lnTo>
                <a:lnTo>
                  <a:pt x="211" y="613"/>
                </a:lnTo>
                <a:lnTo>
                  <a:pt x="211" y="614"/>
                </a:lnTo>
                <a:lnTo>
                  <a:pt x="210" y="614"/>
                </a:lnTo>
                <a:lnTo>
                  <a:pt x="210" y="615"/>
                </a:lnTo>
                <a:lnTo>
                  <a:pt x="209" y="615"/>
                </a:lnTo>
                <a:lnTo>
                  <a:pt x="208" y="615"/>
                </a:lnTo>
                <a:lnTo>
                  <a:pt x="207" y="616"/>
                </a:lnTo>
                <a:lnTo>
                  <a:pt x="206" y="616"/>
                </a:lnTo>
                <a:lnTo>
                  <a:pt x="203" y="616"/>
                </a:lnTo>
                <a:lnTo>
                  <a:pt x="201" y="616"/>
                </a:lnTo>
                <a:lnTo>
                  <a:pt x="200" y="617"/>
                </a:lnTo>
                <a:lnTo>
                  <a:pt x="199" y="617"/>
                </a:lnTo>
                <a:lnTo>
                  <a:pt x="198" y="617"/>
                </a:lnTo>
                <a:lnTo>
                  <a:pt x="197" y="618"/>
                </a:lnTo>
                <a:lnTo>
                  <a:pt x="195" y="619"/>
                </a:lnTo>
                <a:lnTo>
                  <a:pt x="194" y="620"/>
                </a:lnTo>
                <a:lnTo>
                  <a:pt x="192" y="622"/>
                </a:lnTo>
                <a:lnTo>
                  <a:pt x="190" y="623"/>
                </a:lnTo>
                <a:lnTo>
                  <a:pt x="190" y="624"/>
                </a:lnTo>
                <a:lnTo>
                  <a:pt x="189" y="625"/>
                </a:lnTo>
                <a:lnTo>
                  <a:pt x="189" y="626"/>
                </a:lnTo>
                <a:lnTo>
                  <a:pt x="188" y="627"/>
                </a:lnTo>
                <a:lnTo>
                  <a:pt x="189" y="627"/>
                </a:lnTo>
                <a:lnTo>
                  <a:pt x="188" y="628"/>
                </a:lnTo>
                <a:lnTo>
                  <a:pt x="187" y="629"/>
                </a:lnTo>
                <a:lnTo>
                  <a:pt x="186" y="630"/>
                </a:lnTo>
                <a:lnTo>
                  <a:pt x="185" y="631"/>
                </a:lnTo>
                <a:lnTo>
                  <a:pt x="183" y="632"/>
                </a:lnTo>
                <a:lnTo>
                  <a:pt x="182" y="632"/>
                </a:lnTo>
                <a:lnTo>
                  <a:pt x="181" y="632"/>
                </a:lnTo>
                <a:lnTo>
                  <a:pt x="178" y="633"/>
                </a:lnTo>
                <a:lnTo>
                  <a:pt x="177" y="633"/>
                </a:lnTo>
                <a:lnTo>
                  <a:pt x="176" y="633"/>
                </a:lnTo>
                <a:lnTo>
                  <a:pt x="176" y="633"/>
                </a:lnTo>
                <a:lnTo>
                  <a:pt x="175" y="633"/>
                </a:lnTo>
                <a:lnTo>
                  <a:pt x="174" y="633"/>
                </a:lnTo>
                <a:lnTo>
                  <a:pt x="174" y="632"/>
                </a:lnTo>
                <a:lnTo>
                  <a:pt x="174" y="632"/>
                </a:lnTo>
                <a:lnTo>
                  <a:pt x="173" y="631"/>
                </a:lnTo>
                <a:lnTo>
                  <a:pt x="172" y="628"/>
                </a:lnTo>
                <a:lnTo>
                  <a:pt x="172" y="627"/>
                </a:lnTo>
                <a:lnTo>
                  <a:pt x="171" y="625"/>
                </a:lnTo>
                <a:lnTo>
                  <a:pt x="169" y="623"/>
                </a:lnTo>
                <a:lnTo>
                  <a:pt x="167" y="621"/>
                </a:lnTo>
                <a:lnTo>
                  <a:pt x="167" y="619"/>
                </a:lnTo>
                <a:lnTo>
                  <a:pt x="166" y="619"/>
                </a:lnTo>
                <a:lnTo>
                  <a:pt x="166" y="619"/>
                </a:lnTo>
                <a:lnTo>
                  <a:pt x="165" y="619"/>
                </a:lnTo>
                <a:lnTo>
                  <a:pt x="164" y="619"/>
                </a:lnTo>
                <a:lnTo>
                  <a:pt x="163" y="620"/>
                </a:lnTo>
                <a:lnTo>
                  <a:pt x="163" y="620"/>
                </a:lnTo>
                <a:lnTo>
                  <a:pt x="162" y="621"/>
                </a:lnTo>
                <a:lnTo>
                  <a:pt x="160" y="623"/>
                </a:lnTo>
                <a:lnTo>
                  <a:pt x="159" y="624"/>
                </a:lnTo>
                <a:lnTo>
                  <a:pt x="159" y="625"/>
                </a:lnTo>
                <a:lnTo>
                  <a:pt x="158" y="625"/>
                </a:lnTo>
                <a:lnTo>
                  <a:pt x="158" y="625"/>
                </a:lnTo>
                <a:lnTo>
                  <a:pt x="157" y="625"/>
                </a:lnTo>
                <a:lnTo>
                  <a:pt x="156" y="625"/>
                </a:lnTo>
                <a:lnTo>
                  <a:pt x="156" y="625"/>
                </a:lnTo>
                <a:lnTo>
                  <a:pt x="155" y="624"/>
                </a:lnTo>
                <a:lnTo>
                  <a:pt x="155" y="624"/>
                </a:lnTo>
                <a:lnTo>
                  <a:pt x="154" y="622"/>
                </a:lnTo>
                <a:lnTo>
                  <a:pt x="154" y="621"/>
                </a:lnTo>
                <a:lnTo>
                  <a:pt x="154" y="620"/>
                </a:lnTo>
                <a:lnTo>
                  <a:pt x="154" y="618"/>
                </a:lnTo>
                <a:lnTo>
                  <a:pt x="154" y="618"/>
                </a:lnTo>
                <a:lnTo>
                  <a:pt x="154" y="618"/>
                </a:lnTo>
                <a:lnTo>
                  <a:pt x="154" y="617"/>
                </a:lnTo>
                <a:lnTo>
                  <a:pt x="153" y="617"/>
                </a:lnTo>
                <a:lnTo>
                  <a:pt x="153" y="617"/>
                </a:lnTo>
                <a:lnTo>
                  <a:pt x="153" y="618"/>
                </a:lnTo>
                <a:lnTo>
                  <a:pt x="153" y="618"/>
                </a:lnTo>
                <a:lnTo>
                  <a:pt x="152" y="618"/>
                </a:lnTo>
                <a:lnTo>
                  <a:pt x="152" y="619"/>
                </a:lnTo>
                <a:lnTo>
                  <a:pt x="149" y="619"/>
                </a:lnTo>
                <a:lnTo>
                  <a:pt x="147" y="619"/>
                </a:lnTo>
                <a:lnTo>
                  <a:pt x="146" y="619"/>
                </a:lnTo>
                <a:lnTo>
                  <a:pt x="146" y="619"/>
                </a:lnTo>
                <a:lnTo>
                  <a:pt x="146" y="619"/>
                </a:lnTo>
                <a:lnTo>
                  <a:pt x="145" y="619"/>
                </a:lnTo>
                <a:lnTo>
                  <a:pt x="145" y="619"/>
                </a:lnTo>
                <a:lnTo>
                  <a:pt x="144" y="620"/>
                </a:lnTo>
                <a:lnTo>
                  <a:pt x="144" y="619"/>
                </a:lnTo>
                <a:lnTo>
                  <a:pt x="144" y="619"/>
                </a:lnTo>
                <a:lnTo>
                  <a:pt x="143" y="617"/>
                </a:lnTo>
                <a:lnTo>
                  <a:pt x="142" y="615"/>
                </a:lnTo>
                <a:lnTo>
                  <a:pt x="142" y="614"/>
                </a:lnTo>
                <a:lnTo>
                  <a:pt x="141" y="613"/>
                </a:lnTo>
                <a:lnTo>
                  <a:pt x="140" y="611"/>
                </a:lnTo>
                <a:lnTo>
                  <a:pt x="137" y="607"/>
                </a:lnTo>
                <a:lnTo>
                  <a:pt x="136" y="606"/>
                </a:lnTo>
                <a:lnTo>
                  <a:pt x="135" y="605"/>
                </a:lnTo>
                <a:lnTo>
                  <a:pt x="134" y="604"/>
                </a:lnTo>
                <a:lnTo>
                  <a:pt x="133" y="604"/>
                </a:lnTo>
                <a:lnTo>
                  <a:pt x="131" y="603"/>
                </a:lnTo>
                <a:lnTo>
                  <a:pt x="130" y="602"/>
                </a:lnTo>
                <a:lnTo>
                  <a:pt x="129" y="602"/>
                </a:lnTo>
                <a:lnTo>
                  <a:pt x="128" y="602"/>
                </a:lnTo>
                <a:lnTo>
                  <a:pt x="123" y="601"/>
                </a:lnTo>
                <a:lnTo>
                  <a:pt x="122" y="600"/>
                </a:lnTo>
                <a:lnTo>
                  <a:pt x="121" y="600"/>
                </a:lnTo>
                <a:lnTo>
                  <a:pt x="120" y="599"/>
                </a:lnTo>
                <a:lnTo>
                  <a:pt x="119" y="598"/>
                </a:lnTo>
                <a:lnTo>
                  <a:pt x="118" y="598"/>
                </a:lnTo>
                <a:lnTo>
                  <a:pt x="118" y="597"/>
                </a:lnTo>
                <a:lnTo>
                  <a:pt x="118" y="597"/>
                </a:lnTo>
                <a:lnTo>
                  <a:pt x="118" y="597"/>
                </a:lnTo>
                <a:lnTo>
                  <a:pt x="118" y="596"/>
                </a:lnTo>
                <a:lnTo>
                  <a:pt x="118" y="595"/>
                </a:lnTo>
                <a:lnTo>
                  <a:pt x="119" y="594"/>
                </a:lnTo>
                <a:lnTo>
                  <a:pt x="119" y="593"/>
                </a:lnTo>
                <a:lnTo>
                  <a:pt x="120" y="593"/>
                </a:lnTo>
                <a:lnTo>
                  <a:pt x="120" y="592"/>
                </a:lnTo>
                <a:lnTo>
                  <a:pt x="121" y="592"/>
                </a:lnTo>
                <a:lnTo>
                  <a:pt x="122" y="592"/>
                </a:lnTo>
                <a:lnTo>
                  <a:pt x="123" y="591"/>
                </a:lnTo>
                <a:lnTo>
                  <a:pt x="124" y="591"/>
                </a:lnTo>
                <a:lnTo>
                  <a:pt x="125" y="591"/>
                </a:lnTo>
                <a:lnTo>
                  <a:pt x="126" y="591"/>
                </a:lnTo>
                <a:lnTo>
                  <a:pt x="129" y="591"/>
                </a:lnTo>
                <a:lnTo>
                  <a:pt x="132" y="592"/>
                </a:lnTo>
                <a:lnTo>
                  <a:pt x="133" y="592"/>
                </a:lnTo>
                <a:lnTo>
                  <a:pt x="133" y="592"/>
                </a:lnTo>
                <a:lnTo>
                  <a:pt x="134" y="592"/>
                </a:lnTo>
                <a:lnTo>
                  <a:pt x="134" y="591"/>
                </a:lnTo>
                <a:lnTo>
                  <a:pt x="134" y="591"/>
                </a:lnTo>
                <a:lnTo>
                  <a:pt x="135" y="591"/>
                </a:lnTo>
                <a:lnTo>
                  <a:pt x="135" y="590"/>
                </a:lnTo>
                <a:lnTo>
                  <a:pt x="135" y="590"/>
                </a:lnTo>
                <a:lnTo>
                  <a:pt x="135" y="589"/>
                </a:lnTo>
                <a:lnTo>
                  <a:pt x="135" y="587"/>
                </a:lnTo>
                <a:lnTo>
                  <a:pt x="134" y="585"/>
                </a:lnTo>
                <a:lnTo>
                  <a:pt x="134" y="584"/>
                </a:lnTo>
                <a:lnTo>
                  <a:pt x="134" y="583"/>
                </a:lnTo>
                <a:lnTo>
                  <a:pt x="134" y="582"/>
                </a:lnTo>
                <a:lnTo>
                  <a:pt x="134" y="582"/>
                </a:lnTo>
                <a:lnTo>
                  <a:pt x="135" y="580"/>
                </a:lnTo>
                <a:lnTo>
                  <a:pt x="136" y="579"/>
                </a:lnTo>
                <a:lnTo>
                  <a:pt x="136" y="578"/>
                </a:lnTo>
                <a:lnTo>
                  <a:pt x="136" y="577"/>
                </a:lnTo>
                <a:lnTo>
                  <a:pt x="136" y="577"/>
                </a:lnTo>
                <a:lnTo>
                  <a:pt x="136" y="576"/>
                </a:lnTo>
                <a:lnTo>
                  <a:pt x="136" y="575"/>
                </a:lnTo>
                <a:lnTo>
                  <a:pt x="136" y="574"/>
                </a:lnTo>
                <a:lnTo>
                  <a:pt x="136" y="572"/>
                </a:lnTo>
                <a:lnTo>
                  <a:pt x="135" y="568"/>
                </a:lnTo>
                <a:lnTo>
                  <a:pt x="134" y="566"/>
                </a:lnTo>
                <a:lnTo>
                  <a:pt x="133" y="563"/>
                </a:lnTo>
                <a:lnTo>
                  <a:pt x="131" y="558"/>
                </a:lnTo>
                <a:lnTo>
                  <a:pt x="130" y="556"/>
                </a:lnTo>
                <a:lnTo>
                  <a:pt x="128" y="553"/>
                </a:lnTo>
                <a:lnTo>
                  <a:pt x="127" y="551"/>
                </a:lnTo>
                <a:lnTo>
                  <a:pt x="125" y="547"/>
                </a:lnTo>
                <a:lnTo>
                  <a:pt x="124" y="547"/>
                </a:lnTo>
                <a:lnTo>
                  <a:pt x="124" y="546"/>
                </a:lnTo>
                <a:lnTo>
                  <a:pt x="123" y="545"/>
                </a:lnTo>
                <a:lnTo>
                  <a:pt x="123" y="544"/>
                </a:lnTo>
                <a:lnTo>
                  <a:pt x="123" y="540"/>
                </a:lnTo>
                <a:lnTo>
                  <a:pt x="123" y="539"/>
                </a:lnTo>
                <a:lnTo>
                  <a:pt x="123" y="536"/>
                </a:lnTo>
                <a:lnTo>
                  <a:pt x="123" y="535"/>
                </a:lnTo>
                <a:lnTo>
                  <a:pt x="122" y="534"/>
                </a:lnTo>
                <a:lnTo>
                  <a:pt x="122" y="533"/>
                </a:lnTo>
                <a:lnTo>
                  <a:pt x="121" y="532"/>
                </a:lnTo>
                <a:lnTo>
                  <a:pt x="119" y="530"/>
                </a:lnTo>
                <a:lnTo>
                  <a:pt x="118" y="529"/>
                </a:lnTo>
                <a:lnTo>
                  <a:pt x="117" y="529"/>
                </a:lnTo>
                <a:lnTo>
                  <a:pt x="117" y="528"/>
                </a:lnTo>
                <a:lnTo>
                  <a:pt x="116" y="527"/>
                </a:lnTo>
                <a:lnTo>
                  <a:pt x="116" y="526"/>
                </a:lnTo>
                <a:lnTo>
                  <a:pt x="116" y="525"/>
                </a:lnTo>
                <a:lnTo>
                  <a:pt x="116" y="524"/>
                </a:lnTo>
                <a:lnTo>
                  <a:pt x="116" y="523"/>
                </a:lnTo>
                <a:lnTo>
                  <a:pt x="117" y="520"/>
                </a:lnTo>
                <a:lnTo>
                  <a:pt x="117" y="519"/>
                </a:lnTo>
                <a:lnTo>
                  <a:pt x="117" y="517"/>
                </a:lnTo>
                <a:lnTo>
                  <a:pt x="117" y="515"/>
                </a:lnTo>
                <a:lnTo>
                  <a:pt x="117" y="513"/>
                </a:lnTo>
                <a:lnTo>
                  <a:pt x="116" y="509"/>
                </a:lnTo>
                <a:lnTo>
                  <a:pt x="115" y="507"/>
                </a:lnTo>
                <a:lnTo>
                  <a:pt x="114" y="504"/>
                </a:lnTo>
                <a:lnTo>
                  <a:pt x="114" y="503"/>
                </a:lnTo>
                <a:lnTo>
                  <a:pt x="113" y="502"/>
                </a:lnTo>
                <a:lnTo>
                  <a:pt x="113" y="501"/>
                </a:lnTo>
                <a:lnTo>
                  <a:pt x="114" y="499"/>
                </a:lnTo>
                <a:lnTo>
                  <a:pt x="114" y="497"/>
                </a:lnTo>
                <a:lnTo>
                  <a:pt x="115" y="492"/>
                </a:lnTo>
                <a:lnTo>
                  <a:pt x="116" y="489"/>
                </a:lnTo>
                <a:lnTo>
                  <a:pt x="116" y="488"/>
                </a:lnTo>
                <a:lnTo>
                  <a:pt x="116" y="487"/>
                </a:lnTo>
                <a:lnTo>
                  <a:pt x="116" y="486"/>
                </a:lnTo>
                <a:lnTo>
                  <a:pt x="116" y="481"/>
                </a:lnTo>
                <a:lnTo>
                  <a:pt x="116" y="480"/>
                </a:lnTo>
                <a:lnTo>
                  <a:pt x="116" y="479"/>
                </a:lnTo>
                <a:lnTo>
                  <a:pt x="117" y="478"/>
                </a:lnTo>
                <a:lnTo>
                  <a:pt x="117" y="477"/>
                </a:lnTo>
                <a:lnTo>
                  <a:pt x="118" y="473"/>
                </a:lnTo>
                <a:lnTo>
                  <a:pt x="118" y="471"/>
                </a:lnTo>
                <a:lnTo>
                  <a:pt x="119" y="469"/>
                </a:lnTo>
                <a:lnTo>
                  <a:pt x="119" y="468"/>
                </a:lnTo>
                <a:lnTo>
                  <a:pt x="118" y="466"/>
                </a:lnTo>
                <a:lnTo>
                  <a:pt x="118" y="465"/>
                </a:lnTo>
                <a:lnTo>
                  <a:pt x="118" y="463"/>
                </a:lnTo>
                <a:lnTo>
                  <a:pt x="118" y="462"/>
                </a:lnTo>
                <a:lnTo>
                  <a:pt x="117" y="460"/>
                </a:lnTo>
                <a:lnTo>
                  <a:pt x="116" y="458"/>
                </a:lnTo>
                <a:lnTo>
                  <a:pt x="115" y="457"/>
                </a:lnTo>
                <a:lnTo>
                  <a:pt x="114" y="455"/>
                </a:lnTo>
                <a:lnTo>
                  <a:pt x="114" y="454"/>
                </a:lnTo>
                <a:lnTo>
                  <a:pt x="113" y="453"/>
                </a:lnTo>
                <a:lnTo>
                  <a:pt x="112" y="453"/>
                </a:lnTo>
                <a:lnTo>
                  <a:pt x="111" y="452"/>
                </a:lnTo>
                <a:lnTo>
                  <a:pt x="110" y="451"/>
                </a:lnTo>
                <a:lnTo>
                  <a:pt x="109" y="451"/>
                </a:lnTo>
                <a:lnTo>
                  <a:pt x="108" y="451"/>
                </a:lnTo>
                <a:lnTo>
                  <a:pt x="108" y="451"/>
                </a:lnTo>
                <a:lnTo>
                  <a:pt x="107" y="450"/>
                </a:lnTo>
                <a:lnTo>
                  <a:pt x="106" y="451"/>
                </a:lnTo>
                <a:lnTo>
                  <a:pt x="100" y="451"/>
                </a:lnTo>
                <a:lnTo>
                  <a:pt x="99" y="451"/>
                </a:lnTo>
                <a:lnTo>
                  <a:pt x="98" y="451"/>
                </a:lnTo>
                <a:lnTo>
                  <a:pt x="93" y="451"/>
                </a:lnTo>
                <a:lnTo>
                  <a:pt x="91" y="451"/>
                </a:lnTo>
                <a:lnTo>
                  <a:pt x="88" y="451"/>
                </a:lnTo>
                <a:lnTo>
                  <a:pt x="83" y="450"/>
                </a:lnTo>
                <a:lnTo>
                  <a:pt x="81" y="450"/>
                </a:lnTo>
                <a:lnTo>
                  <a:pt x="79" y="450"/>
                </a:lnTo>
                <a:lnTo>
                  <a:pt x="78" y="450"/>
                </a:lnTo>
                <a:lnTo>
                  <a:pt x="77" y="450"/>
                </a:lnTo>
                <a:lnTo>
                  <a:pt x="75" y="451"/>
                </a:lnTo>
                <a:lnTo>
                  <a:pt x="72" y="451"/>
                </a:lnTo>
                <a:lnTo>
                  <a:pt x="71" y="451"/>
                </a:lnTo>
                <a:lnTo>
                  <a:pt x="71" y="452"/>
                </a:lnTo>
                <a:lnTo>
                  <a:pt x="70" y="452"/>
                </a:lnTo>
                <a:lnTo>
                  <a:pt x="69" y="451"/>
                </a:lnTo>
                <a:lnTo>
                  <a:pt x="69" y="451"/>
                </a:lnTo>
                <a:lnTo>
                  <a:pt x="68" y="451"/>
                </a:lnTo>
                <a:lnTo>
                  <a:pt x="67" y="450"/>
                </a:lnTo>
                <a:lnTo>
                  <a:pt x="66" y="450"/>
                </a:lnTo>
                <a:lnTo>
                  <a:pt x="66" y="450"/>
                </a:lnTo>
                <a:lnTo>
                  <a:pt x="65" y="449"/>
                </a:lnTo>
                <a:lnTo>
                  <a:pt x="65" y="449"/>
                </a:lnTo>
                <a:lnTo>
                  <a:pt x="64" y="448"/>
                </a:lnTo>
                <a:lnTo>
                  <a:pt x="64" y="448"/>
                </a:lnTo>
                <a:lnTo>
                  <a:pt x="64" y="447"/>
                </a:lnTo>
                <a:lnTo>
                  <a:pt x="64" y="446"/>
                </a:lnTo>
                <a:lnTo>
                  <a:pt x="64" y="444"/>
                </a:lnTo>
                <a:lnTo>
                  <a:pt x="64" y="441"/>
                </a:lnTo>
                <a:lnTo>
                  <a:pt x="64" y="440"/>
                </a:lnTo>
                <a:lnTo>
                  <a:pt x="63" y="439"/>
                </a:lnTo>
                <a:lnTo>
                  <a:pt x="63" y="438"/>
                </a:lnTo>
                <a:lnTo>
                  <a:pt x="63" y="437"/>
                </a:lnTo>
                <a:lnTo>
                  <a:pt x="62" y="436"/>
                </a:lnTo>
                <a:lnTo>
                  <a:pt x="62" y="436"/>
                </a:lnTo>
                <a:lnTo>
                  <a:pt x="61" y="435"/>
                </a:lnTo>
                <a:lnTo>
                  <a:pt x="61" y="434"/>
                </a:lnTo>
                <a:lnTo>
                  <a:pt x="60" y="434"/>
                </a:lnTo>
                <a:lnTo>
                  <a:pt x="58" y="433"/>
                </a:lnTo>
                <a:lnTo>
                  <a:pt x="54" y="431"/>
                </a:lnTo>
                <a:lnTo>
                  <a:pt x="52" y="430"/>
                </a:lnTo>
                <a:lnTo>
                  <a:pt x="51" y="429"/>
                </a:lnTo>
                <a:lnTo>
                  <a:pt x="50" y="429"/>
                </a:lnTo>
                <a:lnTo>
                  <a:pt x="48" y="429"/>
                </a:lnTo>
                <a:lnTo>
                  <a:pt x="46" y="428"/>
                </a:lnTo>
                <a:lnTo>
                  <a:pt x="44" y="428"/>
                </a:lnTo>
                <a:lnTo>
                  <a:pt x="41" y="428"/>
                </a:lnTo>
                <a:lnTo>
                  <a:pt x="39" y="427"/>
                </a:lnTo>
                <a:lnTo>
                  <a:pt x="36" y="427"/>
                </a:lnTo>
                <a:lnTo>
                  <a:pt x="31" y="425"/>
                </a:lnTo>
                <a:lnTo>
                  <a:pt x="30" y="425"/>
                </a:lnTo>
                <a:lnTo>
                  <a:pt x="28" y="425"/>
                </a:lnTo>
                <a:lnTo>
                  <a:pt x="23" y="424"/>
                </a:lnTo>
                <a:lnTo>
                  <a:pt x="21" y="424"/>
                </a:lnTo>
                <a:lnTo>
                  <a:pt x="18" y="424"/>
                </a:lnTo>
                <a:lnTo>
                  <a:pt x="14" y="423"/>
                </a:lnTo>
                <a:lnTo>
                  <a:pt x="11" y="422"/>
                </a:lnTo>
                <a:lnTo>
                  <a:pt x="10" y="421"/>
                </a:lnTo>
                <a:lnTo>
                  <a:pt x="8" y="421"/>
                </a:lnTo>
                <a:lnTo>
                  <a:pt x="6" y="419"/>
                </a:lnTo>
                <a:lnTo>
                  <a:pt x="1" y="416"/>
                </a:lnTo>
                <a:lnTo>
                  <a:pt x="1" y="416"/>
                </a:lnTo>
                <a:lnTo>
                  <a:pt x="0" y="415"/>
                </a:lnTo>
                <a:lnTo>
                  <a:pt x="0" y="415"/>
                </a:lnTo>
                <a:lnTo>
                  <a:pt x="1" y="415"/>
                </a:lnTo>
                <a:lnTo>
                  <a:pt x="1" y="414"/>
                </a:lnTo>
                <a:lnTo>
                  <a:pt x="1" y="414"/>
                </a:lnTo>
                <a:lnTo>
                  <a:pt x="2" y="413"/>
                </a:lnTo>
                <a:lnTo>
                  <a:pt x="3" y="412"/>
                </a:lnTo>
                <a:lnTo>
                  <a:pt x="4" y="412"/>
                </a:lnTo>
                <a:lnTo>
                  <a:pt x="9" y="409"/>
                </a:lnTo>
                <a:lnTo>
                  <a:pt x="12" y="407"/>
                </a:lnTo>
                <a:lnTo>
                  <a:pt x="15" y="405"/>
                </a:lnTo>
                <a:lnTo>
                  <a:pt x="16" y="404"/>
                </a:lnTo>
                <a:lnTo>
                  <a:pt x="17" y="403"/>
                </a:lnTo>
                <a:lnTo>
                  <a:pt x="19" y="401"/>
                </a:lnTo>
                <a:lnTo>
                  <a:pt x="26" y="394"/>
                </a:lnTo>
                <a:lnTo>
                  <a:pt x="27" y="392"/>
                </a:lnTo>
                <a:lnTo>
                  <a:pt x="29" y="390"/>
                </a:lnTo>
                <a:lnTo>
                  <a:pt x="30" y="388"/>
                </a:lnTo>
                <a:lnTo>
                  <a:pt x="30" y="387"/>
                </a:lnTo>
                <a:lnTo>
                  <a:pt x="31" y="385"/>
                </a:lnTo>
                <a:lnTo>
                  <a:pt x="31" y="384"/>
                </a:lnTo>
                <a:lnTo>
                  <a:pt x="32" y="381"/>
                </a:lnTo>
                <a:lnTo>
                  <a:pt x="32" y="374"/>
                </a:lnTo>
                <a:lnTo>
                  <a:pt x="33" y="370"/>
                </a:lnTo>
                <a:lnTo>
                  <a:pt x="33" y="366"/>
                </a:lnTo>
                <a:lnTo>
                  <a:pt x="34" y="364"/>
                </a:lnTo>
                <a:lnTo>
                  <a:pt x="34" y="362"/>
                </a:lnTo>
                <a:lnTo>
                  <a:pt x="35" y="360"/>
                </a:lnTo>
                <a:lnTo>
                  <a:pt x="35" y="359"/>
                </a:lnTo>
                <a:lnTo>
                  <a:pt x="36" y="357"/>
                </a:lnTo>
                <a:lnTo>
                  <a:pt x="37" y="356"/>
                </a:lnTo>
                <a:lnTo>
                  <a:pt x="37" y="354"/>
                </a:lnTo>
                <a:lnTo>
                  <a:pt x="38" y="354"/>
                </a:lnTo>
                <a:lnTo>
                  <a:pt x="39" y="353"/>
                </a:lnTo>
                <a:lnTo>
                  <a:pt x="39" y="352"/>
                </a:lnTo>
                <a:lnTo>
                  <a:pt x="40" y="351"/>
                </a:lnTo>
                <a:lnTo>
                  <a:pt x="41" y="351"/>
                </a:lnTo>
                <a:lnTo>
                  <a:pt x="42" y="351"/>
                </a:lnTo>
                <a:lnTo>
                  <a:pt x="43" y="351"/>
                </a:lnTo>
                <a:lnTo>
                  <a:pt x="44" y="351"/>
                </a:lnTo>
                <a:lnTo>
                  <a:pt x="45" y="351"/>
                </a:lnTo>
                <a:lnTo>
                  <a:pt x="50" y="352"/>
                </a:lnTo>
                <a:lnTo>
                  <a:pt x="51" y="352"/>
                </a:lnTo>
                <a:lnTo>
                  <a:pt x="53" y="352"/>
                </a:lnTo>
                <a:lnTo>
                  <a:pt x="55" y="352"/>
                </a:lnTo>
                <a:lnTo>
                  <a:pt x="56" y="353"/>
                </a:lnTo>
                <a:lnTo>
                  <a:pt x="58" y="352"/>
                </a:lnTo>
                <a:lnTo>
                  <a:pt x="60" y="352"/>
                </a:lnTo>
                <a:lnTo>
                  <a:pt x="63" y="352"/>
                </a:lnTo>
                <a:lnTo>
                  <a:pt x="65" y="351"/>
                </a:lnTo>
                <a:lnTo>
                  <a:pt x="68" y="351"/>
                </a:lnTo>
                <a:lnTo>
                  <a:pt x="73" y="349"/>
                </a:lnTo>
                <a:lnTo>
                  <a:pt x="74" y="348"/>
                </a:lnTo>
                <a:lnTo>
                  <a:pt x="76" y="348"/>
                </a:lnTo>
                <a:lnTo>
                  <a:pt x="77" y="348"/>
                </a:lnTo>
                <a:lnTo>
                  <a:pt x="78" y="348"/>
                </a:lnTo>
                <a:lnTo>
                  <a:pt x="79" y="348"/>
                </a:lnTo>
                <a:lnTo>
                  <a:pt x="80" y="348"/>
                </a:lnTo>
                <a:lnTo>
                  <a:pt x="81" y="348"/>
                </a:lnTo>
                <a:lnTo>
                  <a:pt x="84" y="350"/>
                </a:lnTo>
                <a:lnTo>
                  <a:pt x="85" y="350"/>
                </a:lnTo>
                <a:lnTo>
                  <a:pt x="86" y="350"/>
                </a:lnTo>
                <a:lnTo>
                  <a:pt x="91" y="351"/>
                </a:lnTo>
                <a:lnTo>
                  <a:pt x="95" y="352"/>
                </a:lnTo>
                <a:lnTo>
                  <a:pt x="97" y="352"/>
                </a:lnTo>
                <a:lnTo>
                  <a:pt x="98" y="352"/>
                </a:lnTo>
                <a:lnTo>
                  <a:pt x="99" y="352"/>
                </a:lnTo>
                <a:lnTo>
                  <a:pt x="100" y="352"/>
                </a:lnTo>
                <a:lnTo>
                  <a:pt x="101" y="352"/>
                </a:lnTo>
                <a:lnTo>
                  <a:pt x="102" y="351"/>
                </a:lnTo>
                <a:lnTo>
                  <a:pt x="103" y="351"/>
                </a:lnTo>
                <a:lnTo>
                  <a:pt x="104" y="351"/>
                </a:lnTo>
                <a:lnTo>
                  <a:pt x="104" y="350"/>
                </a:lnTo>
                <a:lnTo>
                  <a:pt x="105" y="350"/>
                </a:lnTo>
                <a:lnTo>
                  <a:pt x="106" y="349"/>
                </a:lnTo>
                <a:lnTo>
                  <a:pt x="107" y="348"/>
                </a:lnTo>
                <a:lnTo>
                  <a:pt x="110" y="343"/>
                </a:lnTo>
                <a:lnTo>
                  <a:pt x="111" y="341"/>
                </a:lnTo>
                <a:lnTo>
                  <a:pt x="111" y="340"/>
                </a:lnTo>
                <a:lnTo>
                  <a:pt x="115" y="333"/>
                </a:lnTo>
                <a:lnTo>
                  <a:pt x="116" y="331"/>
                </a:lnTo>
                <a:lnTo>
                  <a:pt x="117" y="329"/>
                </a:lnTo>
                <a:lnTo>
                  <a:pt x="118" y="325"/>
                </a:lnTo>
                <a:lnTo>
                  <a:pt x="119" y="324"/>
                </a:lnTo>
                <a:lnTo>
                  <a:pt x="119" y="321"/>
                </a:lnTo>
                <a:lnTo>
                  <a:pt x="120" y="318"/>
                </a:lnTo>
                <a:lnTo>
                  <a:pt x="120" y="316"/>
                </a:lnTo>
                <a:lnTo>
                  <a:pt x="120" y="315"/>
                </a:lnTo>
                <a:lnTo>
                  <a:pt x="121" y="313"/>
                </a:lnTo>
                <a:lnTo>
                  <a:pt x="123" y="307"/>
                </a:lnTo>
                <a:lnTo>
                  <a:pt x="124" y="305"/>
                </a:lnTo>
                <a:lnTo>
                  <a:pt x="125" y="304"/>
                </a:lnTo>
                <a:lnTo>
                  <a:pt x="125" y="303"/>
                </a:lnTo>
                <a:lnTo>
                  <a:pt x="126" y="302"/>
                </a:lnTo>
                <a:lnTo>
                  <a:pt x="127" y="301"/>
                </a:lnTo>
                <a:lnTo>
                  <a:pt x="128" y="300"/>
                </a:lnTo>
                <a:lnTo>
                  <a:pt x="129" y="299"/>
                </a:lnTo>
                <a:lnTo>
                  <a:pt x="130" y="299"/>
                </a:lnTo>
                <a:lnTo>
                  <a:pt x="131" y="298"/>
                </a:lnTo>
                <a:lnTo>
                  <a:pt x="132" y="298"/>
                </a:lnTo>
                <a:lnTo>
                  <a:pt x="133" y="297"/>
                </a:lnTo>
                <a:lnTo>
                  <a:pt x="134" y="297"/>
                </a:lnTo>
                <a:lnTo>
                  <a:pt x="135" y="297"/>
                </a:lnTo>
                <a:lnTo>
                  <a:pt x="136" y="297"/>
                </a:lnTo>
                <a:lnTo>
                  <a:pt x="137" y="298"/>
                </a:lnTo>
                <a:lnTo>
                  <a:pt x="139" y="298"/>
                </a:lnTo>
                <a:lnTo>
                  <a:pt x="140" y="299"/>
                </a:lnTo>
                <a:lnTo>
                  <a:pt x="141" y="299"/>
                </a:lnTo>
                <a:lnTo>
                  <a:pt x="142" y="300"/>
                </a:lnTo>
                <a:lnTo>
                  <a:pt x="145" y="302"/>
                </a:lnTo>
                <a:lnTo>
                  <a:pt x="146" y="303"/>
                </a:lnTo>
                <a:lnTo>
                  <a:pt x="148" y="303"/>
                </a:lnTo>
                <a:lnTo>
                  <a:pt x="149" y="304"/>
                </a:lnTo>
                <a:lnTo>
                  <a:pt x="150" y="304"/>
                </a:lnTo>
                <a:lnTo>
                  <a:pt x="151" y="304"/>
                </a:lnTo>
                <a:lnTo>
                  <a:pt x="152" y="304"/>
                </a:lnTo>
                <a:lnTo>
                  <a:pt x="153" y="304"/>
                </a:lnTo>
                <a:lnTo>
                  <a:pt x="154" y="303"/>
                </a:lnTo>
                <a:lnTo>
                  <a:pt x="155" y="303"/>
                </a:lnTo>
                <a:lnTo>
                  <a:pt x="156" y="303"/>
                </a:lnTo>
                <a:lnTo>
                  <a:pt x="156" y="302"/>
                </a:lnTo>
                <a:lnTo>
                  <a:pt x="157" y="302"/>
                </a:lnTo>
                <a:lnTo>
                  <a:pt x="158" y="301"/>
                </a:lnTo>
                <a:lnTo>
                  <a:pt x="158" y="301"/>
                </a:lnTo>
                <a:lnTo>
                  <a:pt x="159" y="300"/>
                </a:lnTo>
                <a:lnTo>
                  <a:pt x="159" y="298"/>
                </a:lnTo>
                <a:lnTo>
                  <a:pt x="161" y="294"/>
                </a:lnTo>
                <a:lnTo>
                  <a:pt x="162" y="292"/>
                </a:lnTo>
                <a:lnTo>
                  <a:pt x="163" y="290"/>
                </a:lnTo>
                <a:lnTo>
                  <a:pt x="163" y="289"/>
                </a:lnTo>
                <a:lnTo>
                  <a:pt x="164" y="289"/>
                </a:lnTo>
                <a:lnTo>
                  <a:pt x="165" y="287"/>
                </a:lnTo>
                <a:lnTo>
                  <a:pt x="168" y="285"/>
                </a:lnTo>
                <a:lnTo>
                  <a:pt x="170" y="284"/>
                </a:lnTo>
                <a:lnTo>
                  <a:pt x="173" y="281"/>
                </a:lnTo>
                <a:lnTo>
                  <a:pt x="176" y="279"/>
                </a:lnTo>
                <a:lnTo>
                  <a:pt x="177" y="278"/>
                </a:lnTo>
                <a:lnTo>
                  <a:pt x="178" y="278"/>
                </a:lnTo>
                <a:lnTo>
                  <a:pt x="178" y="277"/>
                </a:lnTo>
                <a:lnTo>
                  <a:pt x="179" y="276"/>
                </a:lnTo>
                <a:lnTo>
                  <a:pt x="180" y="274"/>
                </a:lnTo>
                <a:lnTo>
                  <a:pt x="181" y="272"/>
                </a:lnTo>
                <a:lnTo>
                  <a:pt x="182" y="270"/>
                </a:lnTo>
                <a:lnTo>
                  <a:pt x="183" y="266"/>
                </a:lnTo>
                <a:lnTo>
                  <a:pt x="183" y="265"/>
                </a:lnTo>
                <a:lnTo>
                  <a:pt x="184" y="264"/>
                </a:lnTo>
                <a:lnTo>
                  <a:pt x="184" y="264"/>
                </a:lnTo>
                <a:lnTo>
                  <a:pt x="184" y="263"/>
                </a:lnTo>
                <a:lnTo>
                  <a:pt x="184" y="263"/>
                </a:lnTo>
                <a:lnTo>
                  <a:pt x="185" y="263"/>
                </a:lnTo>
                <a:lnTo>
                  <a:pt x="186" y="263"/>
                </a:lnTo>
                <a:lnTo>
                  <a:pt x="186" y="263"/>
                </a:lnTo>
                <a:lnTo>
                  <a:pt x="187" y="263"/>
                </a:lnTo>
                <a:lnTo>
                  <a:pt x="188" y="264"/>
                </a:lnTo>
                <a:lnTo>
                  <a:pt x="189" y="264"/>
                </a:lnTo>
                <a:lnTo>
                  <a:pt x="189" y="265"/>
                </a:lnTo>
                <a:lnTo>
                  <a:pt x="190" y="265"/>
                </a:lnTo>
                <a:lnTo>
                  <a:pt x="192" y="267"/>
                </a:lnTo>
                <a:lnTo>
                  <a:pt x="194" y="269"/>
                </a:lnTo>
                <a:lnTo>
                  <a:pt x="195" y="271"/>
                </a:lnTo>
                <a:lnTo>
                  <a:pt x="198" y="276"/>
                </a:lnTo>
                <a:lnTo>
                  <a:pt x="199" y="278"/>
                </a:lnTo>
                <a:lnTo>
                  <a:pt x="200" y="279"/>
                </a:lnTo>
                <a:lnTo>
                  <a:pt x="201" y="281"/>
                </a:lnTo>
                <a:lnTo>
                  <a:pt x="203" y="282"/>
                </a:lnTo>
                <a:lnTo>
                  <a:pt x="205" y="283"/>
                </a:lnTo>
                <a:lnTo>
                  <a:pt x="207" y="285"/>
                </a:lnTo>
                <a:lnTo>
                  <a:pt x="208" y="285"/>
                </a:lnTo>
                <a:lnTo>
                  <a:pt x="209" y="286"/>
                </a:lnTo>
                <a:lnTo>
                  <a:pt x="212" y="287"/>
                </a:lnTo>
                <a:lnTo>
                  <a:pt x="214" y="288"/>
                </a:lnTo>
                <a:lnTo>
                  <a:pt x="215" y="288"/>
                </a:lnTo>
                <a:lnTo>
                  <a:pt x="216" y="288"/>
                </a:lnTo>
                <a:lnTo>
                  <a:pt x="217" y="288"/>
                </a:lnTo>
                <a:lnTo>
                  <a:pt x="218" y="288"/>
                </a:lnTo>
                <a:lnTo>
                  <a:pt x="219" y="288"/>
                </a:lnTo>
                <a:lnTo>
                  <a:pt x="219" y="288"/>
                </a:lnTo>
                <a:lnTo>
                  <a:pt x="220" y="287"/>
                </a:lnTo>
                <a:lnTo>
                  <a:pt x="221" y="287"/>
                </a:lnTo>
                <a:lnTo>
                  <a:pt x="222" y="286"/>
                </a:lnTo>
                <a:lnTo>
                  <a:pt x="223" y="286"/>
                </a:lnTo>
                <a:lnTo>
                  <a:pt x="225" y="285"/>
                </a:lnTo>
                <a:lnTo>
                  <a:pt x="227" y="283"/>
                </a:lnTo>
                <a:lnTo>
                  <a:pt x="231" y="278"/>
                </a:lnTo>
                <a:lnTo>
                  <a:pt x="235" y="274"/>
                </a:lnTo>
                <a:lnTo>
                  <a:pt x="240" y="269"/>
                </a:lnTo>
                <a:lnTo>
                  <a:pt x="241" y="268"/>
                </a:lnTo>
                <a:lnTo>
                  <a:pt x="242" y="267"/>
                </a:lnTo>
                <a:lnTo>
                  <a:pt x="242" y="266"/>
                </a:lnTo>
                <a:lnTo>
                  <a:pt x="243" y="265"/>
                </a:lnTo>
                <a:lnTo>
                  <a:pt x="243" y="263"/>
                </a:lnTo>
                <a:lnTo>
                  <a:pt x="244" y="262"/>
                </a:lnTo>
                <a:lnTo>
                  <a:pt x="244" y="260"/>
                </a:lnTo>
                <a:lnTo>
                  <a:pt x="244" y="259"/>
                </a:lnTo>
                <a:lnTo>
                  <a:pt x="244" y="258"/>
                </a:lnTo>
                <a:lnTo>
                  <a:pt x="244" y="257"/>
                </a:lnTo>
                <a:lnTo>
                  <a:pt x="245" y="255"/>
                </a:lnTo>
                <a:lnTo>
                  <a:pt x="246" y="253"/>
                </a:lnTo>
                <a:lnTo>
                  <a:pt x="247" y="251"/>
                </a:lnTo>
                <a:lnTo>
                  <a:pt x="249" y="248"/>
                </a:lnTo>
                <a:lnTo>
                  <a:pt x="250" y="247"/>
                </a:lnTo>
                <a:lnTo>
                  <a:pt x="250" y="246"/>
                </a:lnTo>
                <a:lnTo>
                  <a:pt x="250" y="245"/>
                </a:lnTo>
                <a:lnTo>
                  <a:pt x="251" y="244"/>
                </a:lnTo>
                <a:lnTo>
                  <a:pt x="251" y="243"/>
                </a:lnTo>
                <a:lnTo>
                  <a:pt x="251" y="242"/>
                </a:lnTo>
                <a:lnTo>
                  <a:pt x="251" y="241"/>
                </a:lnTo>
                <a:lnTo>
                  <a:pt x="251" y="238"/>
                </a:lnTo>
                <a:lnTo>
                  <a:pt x="251" y="236"/>
                </a:lnTo>
                <a:lnTo>
                  <a:pt x="250" y="232"/>
                </a:lnTo>
                <a:lnTo>
                  <a:pt x="250" y="230"/>
                </a:lnTo>
                <a:lnTo>
                  <a:pt x="250" y="229"/>
                </a:lnTo>
                <a:lnTo>
                  <a:pt x="250" y="227"/>
                </a:lnTo>
                <a:lnTo>
                  <a:pt x="251" y="227"/>
                </a:lnTo>
                <a:lnTo>
                  <a:pt x="251" y="226"/>
                </a:lnTo>
                <a:lnTo>
                  <a:pt x="252" y="225"/>
                </a:lnTo>
                <a:lnTo>
                  <a:pt x="252" y="224"/>
                </a:lnTo>
                <a:lnTo>
                  <a:pt x="253" y="224"/>
                </a:lnTo>
                <a:lnTo>
                  <a:pt x="254" y="223"/>
                </a:lnTo>
                <a:lnTo>
                  <a:pt x="255" y="222"/>
                </a:lnTo>
                <a:lnTo>
                  <a:pt x="256" y="222"/>
                </a:lnTo>
                <a:lnTo>
                  <a:pt x="257" y="221"/>
                </a:lnTo>
                <a:lnTo>
                  <a:pt x="259" y="221"/>
                </a:lnTo>
                <a:lnTo>
                  <a:pt x="260" y="220"/>
                </a:lnTo>
                <a:lnTo>
                  <a:pt x="262" y="220"/>
                </a:lnTo>
                <a:lnTo>
                  <a:pt x="263" y="220"/>
                </a:lnTo>
                <a:lnTo>
                  <a:pt x="266" y="220"/>
                </a:lnTo>
                <a:lnTo>
                  <a:pt x="273" y="220"/>
                </a:lnTo>
                <a:lnTo>
                  <a:pt x="276" y="220"/>
                </a:lnTo>
                <a:lnTo>
                  <a:pt x="278" y="219"/>
                </a:lnTo>
                <a:lnTo>
                  <a:pt x="281" y="219"/>
                </a:lnTo>
                <a:lnTo>
                  <a:pt x="283" y="218"/>
                </a:lnTo>
                <a:lnTo>
                  <a:pt x="284" y="218"/>
                </a:lnTo>
                <a:lnTo>
                  <a:pt x="285" y="217"/>
                </a:lnTo>
                <a:lnTo>
                  <a:pt x="287" y="216"/>
                </a:lnTo>
                <a:lnTo>
                  <a:pt x="289" y="215"/>
                </a:lnTo>
                <a:lnTo>
                  <a:pt x="291" y="214"/>
                </a:lnTo>
                <a:lnTo>
                  <a:pt x="293" y="212"/>
                </a:lnTo>
                <a:lnTo>
                  <a:pt x="295" y="212"/>
                </a:lnTo>
                <a:lnTo>
                  <a:pt x="296" y="211"/>
                </a:lnTo>
                <a:lnTo>
                  <a:pt x="298" y="211"/>
                </a:lnTo>
                <a:lnTo>
                  <a:pt x="299" y="210"/>
                </a:lnTo>
                <a:lnTo>
                  <a:pt x="301" y="210"/>
                </a:lnTo>
                <a:lnTo>
                  <a:pt x="302" y="210"/>
                </a:lnTo>
                <a:lnTo>
                  <a:pt x="303" y="210"/>
                </a:lnTo>
                <a:lnTo>
                  <a:pt x="305" y="210"/>
                </a:lnTo>
                <a:lnTo>
                  <a:pt x="306" y="211"/>
                </a:lnTo>
                <a:lnTo>
                  <a:pt x="307" y="211"/>
                </a:lnTo>
                <a:lnTo>
                  <a:pt x="308" y="211"/>
                </a:lnTo>
                <a:lnTo>
                  <a:pt x="313" y="214"/>
                </a:lnTo>
                <a:lnTo>
                  <a:pt x="315" y="214"/>
                </a:lnTo>
                <a:lnTo>
                  <a:pt x="316" y="215"/>
                </a:lnTo>
                <a:lnTo>
                  <a:pt x="317" y="215"/>
                </a:lnTo>
                <a:lnTo>
                  <a:pt x="318" y="215"/>
                </a:lnTo>
                <a:lnTo>
                  <a:pt x="319" y="215"/>
                </a:lnTo>
                <a:lnTo>
                  <a:pt x="320" y="215"/>
                </a:lnTo>
                <a:lnTo>
                  <a:pt x="321" y="215"/>
                </a:lnTo>
                <a:lnTo>
                  <a:pt x="321" y="215"/>
                </a:lnTo>
                <a:lnTo>
                  <a:pt x="322" y="215"/>
                </a:lnTo>
                <a:lnTo>
                  <a:pt x="323" y="214"/>
                </a:lnTo>
                <a:lnTo>
                  <a:pt x="325" y="213"/>
                </a:lnTo>
                <a:lnTo>
                  <a:pt x="328" y="212"/>
                </a:lnTo>
                <a:lnTo>
                  <a:pt x="330" y="211"/>
                </a:lnTo>
                <a:lnTo>
                  <a:pt x="331" y="210"/>
                </a:lnTo>
                <a:lnTo>
                  <a:pt x="333" y="210"/>
                </a:lnTo>
                <a:lnTo>
                  <a:pt x="338" y="210"/>
                </a:lnTo>
                <a:lnTo>
                  <a:pt x="344" y="208"/>
                </a:lnTo>
                <a:lnTo>
                  <a:pt x="345" y="208"/>
                </a:lnTo>
                <a:lnTo>
                  <a:pt x="347" y="208"/>
                </a:lnTo>
                <a:lnTo>
                  <a:pt x="350" y="208"/>
                </a:lnTo>
                <a:lnTo>
                  <a:pt x="352" y="208"/>
                </a:lnTo>
                <a:lnTo>
                  <a:pt x="355" y="208"/>
                </a:lnTo>
                <a:lnTo>
                  <a:pt x="357" y="208"/>
                </a:lnTo>
                <a:lnTo>
                  <a:pt x="360" y="209"/>
                </a:lnTo>
                <a:lnTo>
                  <a:pt x="362" y="209"/>
                </a:lnTo>
                <a:lnTo>
                  <a:pt x="364" y="210"/>
                </a:lnTo>
                <a:lnTo>
                  <a:pt x="368" y="211"/>
                </a:lnTo>
                <a:lnTo>
                  <a:pt x="369" y="212"/>
                </a:lnTo>
                <a:lnTo>
                  <a:pt x="371" y="212"/>
                </a:lnTo>
                <a:lnTo>
                  <a:pt x="373" y="212"/>
                </a:lnTo>
                <a:lnTo>
                  <a:pt x="375" y="212"/>
                </a:lnTo>
                <a:lnTo>
                  <a:pt x="377" y="212"/>
                </a:lnTo>
                <a:lnTo>
                  <a:pt x="379" y="212"/>
                </a:lnTo>
                <a:lnTo>
                  <a:pt x="381" y="212"/>
                </a:lnTo>
                <a:lnTo>
                  <a:pt x="383" y="211"/>
                </a:lnTo>
                <a:lnTo>
                  <a:pt x="384" y="210"/>
                </a:lnTo>
                <a:lnTo>
                  <a:pt x="385" y="209"/>
                </a:lnTo>
                <a:lnTo>
                  <a:pt x="388" y="207"/>
                </a:lnTo>
                <a:lnTo>
                  <a:pt x="389" y="206"/>
                </a:lnTo>
                <a:lnTo>
                  <a:pt x="391" y="205"/>
                </a:lnTo>
                <a:lnTo>
                  <a:pt x="394" y="204"/>
                </a:lnTo>
                <a:lnTo>
                  <a:pt x="395" y="204"/>
                </a:lnTo>
                <a:lnTo>
                  <a:pt x="396" y="203"/>
                </a:lnTo>
                <a:lnTo>
                  <a:pt x="397" y="202"/>
                </a:lnTo>
                <a:lnTo>
                  <a:pt x="398" y="202"/>
                </a:lnTo>
                <a:lnTo>
                  <a:pt x="399" y="201"/>
                </a:lnTo>
                <a:lnTo>
                  <a:pt x="399" y="200"/>
                </a:lnTo>
                <a:lnTo>
                  <a:pt x="400" y="199"/>
                </a:lnTo>
                <a:lnTo>
                  <a:pt x="400" y="198"/>
                </a:lnTo>
                <a:lnTo>
                  <a:pt x="400" y="197"/>
                </a:lnTo>
                <a:lnTo>
                  <a:pt x="401" y="195"/>
                </a:lnTo>
                <a:lnTo>
                  <a:pt x="401" y="193"/>
                </a:lnTo>
                <a:lnTo>
                  <a:pt x="400" y="189"/>
                </a:lnTo>
                <a:lnTo>
                  <a:pt x="400" y="187"/>
                </a:lnTo>
                <a:lnTo>
                  <a:pt x="400" y="185"/>
                </a:lnTo>
                <a:lnTo>
                  <a:pt x="401" y="183"/>
                </a:lnTo>
                <a:lnTo>
                  <a:pt x="401" y="182"/>
                </a:lnTo>
                <a:lnTo>
                  <a:pt x="401" y="180"/>
                </a:lnTo>
                <a:lnTo>
                  <a:pt x="402" y="179"/>
                </a:lnTo>
                <a:lnTo>
                  <a:pt x="402" y="178"/>
                </a:lnTo>
                <a:lnTo>
                  <a:pt x="403" y="176"/>
                </a:lnTo>
                <a:lnTo>
                  <a:pt x="403" y="175"/>
                </a:lnTo>
                <a:lnTo>
                  <a:pt x="404" y="175"/>
                </a:lnTo>
                <a:lnTo>
                  <a:pt x="405" y="174"/>
                </a:lnTo>
                <a:lnTo>
                  <a:pt x="405" y="173"/>
                </a:lnTo>
                <a:lnTo>
                  <a:pt x="406" y="173"/>
                </a:lnTo>
                <a:lnTo>
                  <a:pt x="407" y="173"/>
                </a:lnTo>
                <a:lnTo>
                  <a:pt x="407" y="172"/>
                </a:lnTo>
                <a:lnTo>
                  <a:pt x="409" y="172"/>
                </a:lnTo>
                <a:lnTo>
                  <a:pt x="413" y="171"/>
                </a:lnTo>
                <a:lnTo>
                  <a:pt x="415" y="171"/>
                </a:lnTo>
                <a:lnTo>
                  <a:pt x="417" y="170"/>
                </a:lnTo>
                <a:lnTo>
                  <a:pt x="419" y="169"/>
                </a:lnTo>
                <a:lnTo>
                  <a:pt x="421" y="168"/>
                </a:lnTo>
                <a:lnTo>
                  <a:pt x="423" y="166"/>
                </a:lnTo>
                <a:lnTo>
                  <a:pt x="425" y="165"/>
                </a:lnTo>
                <a:lnTo>
                  <a:pt x="427" y="162"/>
                </a:lnTo>
                <a:lnTo>
                  <a:pt x="429" y="161"/>
                </a:lnTo>
                <a:lnTo>
                  <a:pt x="430" y="160"/>
                </a:lnTo>
                <a:lnTo>
                  <a:pt x="432" y="159"/>
                </a:lnTo>
                <a:lnTo>
                  <a:pt x="435" y="158"/>
                </a:lnTo>
                <a:lnTo>
                  <a:pt x="437" y="157"/>
                </a:lnTo>
                <a:lnTo>
                  <a:pt x="439" y="156"/>
                </a:lnTo>
                <a:lnTo>
                  <a:pt x="440" y="156"/>
                </a:lnTo>
                <a:lnTo>
                  <a:pt x="441" y="156"/>
                </a:lnTo>
                <a:lnTo>
                  <a:pt x="442" y="156"/>
                </a:lnTo>
                <a:lnTo>
                  <a:pt x="444" y="157"/>
                </a:lnTo>
                <a:lnTo>
                  <a:pt x="445" y="157"/>
                </a:lnTo>
                <a:lnTo>
                  <a:pt x="449" y="158"/>
                </a:lnTo>
                <a:lnTo>
                  <a:pt x="453" y="159"/>
                </a:lnTo>
                <a:lnTo>
                  <a:pt x="456" y="160"/>
                </a:lnTo>
                <a:lnTo>
                  <a:pt x="458" y="160"/>
                </a:lnTo>
                <a:lnTo>
                  <a:pt x="459" y="160"/>
                </a:lnTo>
                <a:lnTo>
                  <a:pt x="460" y="160"/>
                </a:lnTo>
                <a:lnTo>
                  <a:pt x="465" y="159"/>
                </a:lnTo>
                <a:lnTo>
                  <a:pt x="469" y="159"/>
                </a:lnTo>
                <a:lnTo>
                  <a:pt x="470" y="158"/>
                </a:lnTo>
                <a:lnTo>
                  <a:pt x="472" y="158"/>
                </a:lnTo>
                <a:lnTo>
                  <a:pt x="474" y="157"/>
                </a:lnTo>
                <a:lnTo>
                  <a:pt x="475" y="156"/>
                </a:lnTo>
                <a:lnTo>
                  <a:pt x="477" y="155"/>
                </a:lnTo>
                <a:lnTo>
                  <a:pt x="481" y="152"/>
                </a:lnTo>
                <a:lnTo>
                  <a:pt x="483" y="151"/>
                </a:lnTo>
                <a:lnTo>
                  <a:pt x="485" y="150"/>
                </a:lnTo>
                <a:lnTo>
                  <a:pt x="489" y="148"/>
                </a:lnTo>
                <a:lnTo>
                  <a:pt x="500" y="143"/>
                </a:lnTo>
                <a:lnTo>
                  <a:pt x="507" y="140"/>
                </a:lnTo>
                <a:lnTo>
                  <a:pt x="511" y="138"/>
                </a:lnTo>
                <a:lnTo>
                  <a:pt x="514" y="137"/>
                </a:lnTo>
                <a:lnTo>
                  <a:pt x="521" y="134"/>
                </a:lnTo>
                <a:lnTo>
                  <a:pt x="524" y="133"/>
                </a:lnTo>
                <a:lnTo>
                  <a:pt x="528" y="132"/>
                </a:lnTo>
                <a:lnTo>
                  <a:pt x="529" y="131"/>
                </a:lnTo>
                <a:lnTo>
                  <a:pt x="530" y="130"/>
                </a:lnTo>
                <a:lnTo>
                  <a:pt x="533" y="129"/>
                </a:lnTo>
                <a:lnTo>
                  <a:pt x="535" y="127"/>
                </a:lnTo>
                <a:lnTo>
                  <a:pt x="537" y="126"/>
                </a:lnTo>
                <a:lnTo>
                  <a:pt x="538" y="124"/>
                </a:lnTo>
                <a:lnTo>
                  <a:pt x="539" y="123"/>
                </a:lnTo>
                <a:lnTo>
                  <a:pt x="540" y="121"/>
                </a:lnTo>
                <a:lnTo>
                  <a:pt x="541" y="119"/>
                </a:lnTo>
                <a:lnTo>
                  <a:pt x="544" y="115"/>
                </a:lnTo>
                <a:lnTo>
                  <a:pt x="545" y="114"/>
                </a:lnTo>
                <a:lnTo>
                  <a:pt x="546" y="112"/>
                </a:lnTo>
                <a:lnTo>
                  <a:pt x="546" y="112"/>
                </a:lnTo>
                <a:lnTo>
                  <a:pt x="548" y="111"/>
                </a:lnTo>
                <a:lnTo>
                  <a:pt x="549" y="110"/>
                </a:lnTo>
                <a:lnTo>
                  <a:pt x="550" y="109"/>
                </a:lnTo>
                <a:lnTo>
                  <a:pt x="553" y="109"/>
                </a:lnTo>
                <a:lnTo>
                  <a:pt x="555" y="108"/>
                </a:lnTo>
                <a:lnTo>
                  <a:pt x="556" y="108"/>
                </a:lnTo>
                <a:lnTo>
                  <a:pt x="558" y="108"/>
                </a:lnTo>
                <a:lnTo>
                  <a:pt x="559" y="108"/>
                </a:lnTo>
                <a:lnTo>
                  <a:pt x="561" y="108"/>
                </a:lnTo>
                <a:lnTo>
                  <a:pt x="563" y="108"/>
                </a:lnTo>
                <a:lnTo>
                  <a:pt x="567" y="109"/>
                </a:lnTo>
                <a:lnTo>
                  <a:pt x="568" y="109"/>
                </a:lnTo>
                <a:lnTo>
                  <a:pt x="570" y="109"/>
                </a:lnTo>
                <a:lnTo>
                  <a:pt x="572" y="109"/>
                </a:lnTo>
                <a:lnTo>
                  <a:pt x="573" y="109"/>
                </a:lnTo>
                <a:lnTo>
                  <a:pt x="575" y="109"/>
                </a:lnTo>
                <a:lnTo>
                  <a:pt x="577" y="109"/>
                </a:lnTo>
                <a:lnTo>
                  <a:pt x="581" y="108"/>
                </a:lnTo>
                <a:lnTo>
                  <a:pt x="583" y="108"/>
                </a:lnTo>
                <a:lnTo>
                  <a:pt x="585" y="107"/>
                </a:lnTo>
                <a:lnTo>
                  <a:pt x="588" y="106"/>
                </a:lnTo>
                <a:lnTo>
                  <a:pt x="591" y="105"/>
                </a:lnTo>
                <a:lnTo>
                  <a:pt x="592" y="104"/>
                </a:lnTo>
                <a:lnTo>
                  <a:pt x="594" y="104"/>
                </a:lnTo>
                <a:lnTo>
                  <a:pt x="599" y="103"/>
                </a:lnTo>
                <a:lnTo>
                  <a:pt x="600" y="102"/>
                </a:lnTo>
                <a:lnTo>
                  <a:pt x="602" y="102"/>
                </a:lnTo>
                <a:lnTo>
                  <a:pt x="603" y="101"/>
                </a:lnTo>
                <a:lnTo>
                  <a:pt x="603" y="101"/>
                </a:lnTo>
                <a:lnTo>
                  <a:pt x="604" y="100"/>
                </a:lnTo>
                <a:lnTo>
                  <a:pt x="605" y="100"/>
                </a:lnTo>
                <a:lnTo>
                  <a:pt x="606" y="98"/>
                </a:lnTo>
                <a:lnTo>
                  <a:pt x="606" y="97"/>
                </a:lnTo>
                <a:lnTo>
                  <a:pt x="607" y="96"/>
                </a:lnTo>
                <a:lnTo>
                  <a:pt x="608" y="93"/>
                </a:lnTo>
                <a:lnTo>
                  <a:pt x="609" y="89"/>
                </a:lnTo>
                <a:lnTo>
                  <a:pt x="610" y="87"/>
                </a:lnTo>
                <a:lnTo>
                  <a:pt x="610" y="86"/>
                </a:lnTo>
                <a:lnTo>
                  <a:pt x="610" y="85"/>
                </a:lnTo>
                <a:lnTo>
                  <a:pt x="610" y="84"/>
                </a:lnTo>
                <a:lnTo>
                  <a:pt x="610" y="83"/>
                </a:lnTo>
                <a:lnTo>
                  <a:pt x="610" y="82"/>
                </a:lnTo>
                <a:lnTo>
                  <a:pt x="610" y="81"/>
                </a:lnTo>
                <a:lnTo>
                  <a:pt x="609" y="81"/>
                </a:lnTo>
                <a:lnTo>
                  <a:pt x="609" y="80"/>
                </a:lnTo>
                <a:lnTo>
                  <a:pt x="608" y="79"/>
                </a:lnTo>
                <a:lnTo>
                  <a:pt x="607" y="78"/>
                </a:lnTo>
                <a:lnTo>
                  <a:pt x="606" y="78"/>
                </a:lnTo>
                <a:lnTo>
                  <a:pt x="605" y="77"/>
                </a:lnTo>
                <a:lnTo>
                  <a:pt x="604" y="77"/>
                </a:lnTo>
                <a:lnTo>
                  <a:pt x="601" y="75"/>
                </a:lnTo>
                <a:lnTo>
                  <a:pt x="595" y="73"/>
                </a:lnTo>
                <a:lnTo>
                  <a:pt x="591" y="72"/>
                </a:lnTo>
                <a:lnTo>
                  <a:pt x="585" y="69"/>
                </a:lnTo>
                <a:lnTo>
                  <a:pt x="583" y="69"/>
                </a:lnTo>
                <a:lnTo>
                  <a:pt x="582" y="68"/>
                </a:lnTo>
                <a:lnTo>
                  <a:pt x="581" y="67"/>
                </a:lnTo>
                <a:lnTo>
                  <a:pt x="580" y="67"/>
                </a:lnTo>
                <a:lnTo>
                  <a:pt x="579" y="66"/>
                </a:lnTo>
                <a:lnTo>
                  <a:pt x="579" y="65"/>
                </a:lnTo>
                <a:lnTo>
                  <a:pt x="578" y="65"/>
                </a:lnTo>
                <a:lnTo>
                  <a:pt x="578" y="64"/>
                </a:lnTo>
                <a:lnTo>
                  <a:pt x="577" y="63"/>
                </a:lnTo>
                <a:lnTo>
                  <a:pt x="577" y="61"/>
                </a:lnTo>
                <a:lnTo>
                  <a:pt x="576" y="60"/>
                </a:lnTo>
                <a:lnTo>
                  <a:pt x="576" y="60"/>
                </a:lnTo>
                <a:lnTo>
                  <a:pt x="576" y="59"/>
                </a:lnTo>
                <a:lnTo>
                  <a:pt x="576" y="58"/>
                </a:lnTo>
                <a:lnTo>
                  <a:pt x="576" y="58"/>
                </a:lnTo>
                <a:lnTo>
                  <a:pt x="576" y="57"/>
                </a:lnTo>
                <a:lnTo>
                  <a:pt x="577" y="56"/>
                </a:lnTo>
                <a:lnTo>
                  <a:pt x="578" y="54"/>
                </a:lnTo>
                <a:lnTo>
                  <a:pt x="578" y="53"/>
                </a:lnTo>
                <a:lnTo>
                  <a:pt x="579" y="52"/>
                </a:lnTo>
                <a:lnTo>
                  <a:pt x="579" y="52"/>
                </a:lnTo>
                <a:lnTo>
                  <a:pt x="579" y="51"/>
                </a:lnTo>
                <a:lnTo>
                  <a:pt x="578" y="50"/>
                </a:lnTo>
                <a:lnTo>
                  <a:pt x="578" y="50"/>
                </a:lnTo>
                <a:lnTo>
                  <a:pt x="577" y="49"/>
                </a:lnTo>
                <a:lnTo>
                  <a:pt x="577" y="49"/>
                </a:lnTo>
                <a:lnTo>
                  <a:pt x="576" y="49"/>
                </a:lnTo>
                <a:lnTo>
                  <a:pt x="575" y="49"/>
                </a:lnTo>
                <a:lnTo>
                  <a:pt x="574" y="48"/>
                </a:lnTo>
                <a:lnTo>
                  <a:pt x="570" y="49"/>
                </a:lnTo>
                <a:lnTo>
                  <a:pt x="568" y="48"/>
                </a:lnTo>
                <a:lnTo>
                  <a:pt x="565" y="48"/>
                </a:lnTo>
                <a:lnTo>
                  <a:pt x="564" y="48"/>
                </a:lnTo>
                <a:lnTo>
                  <a:pt x="564" y="48"/>
                </a:lnTo>
                <a:lnTo>
                  <a:pt x="562" y="47"/>
                </a:lnTo>
                <a:lnTo>
                  <a:pt x="561" y="46"/>
                </a:lnTo>
                <a:lnTo>
                  <a:pt x="560" y="46"/>
                </a:lnTo>
                <a:lnTo>
                  <a:pt x="559" y="45"/>
                </a:lnTo>
                <a:lnTo>
                  <a:pt x="558" y="44"/>
                </a:lnTo>
                <a:lnTo>
                  <a:pt x="557" y="43"/>
                </a:lnTo>
                <a:lnTo>
                  <a:pt x="557" y="42"/>
                </a:lnTo>
                <a:lnTo>
                  <a:pt x="556" y="41"/>
                </a:lnTo>
                <a:lnTo>
                  <a:pt x="556" y="41"/>
                </a:lnTo>
                <a:lnTo>
                  <a:pt x="556" y="40"/>
                </a:lnTo>
                <a:lnTo>
                  <a:pt x="556" y="38"/>
                </a:lnTo>
                <a:lnTo>
                  <a:pt x="556" y="35"/>
                </a:lnTo>
                <a:lnTo>
                  <a:pt x="556" y="34"/>
                </a:lnTo>
                <a:lnTo>
                  <a:pt x="557" y="33"/>
                </a:lnTo>
                <a:lnTo>
                  <a:pt x="557" y="32"/>
                </a:lnTo>
                <a:lnTo>
                  <a:pt x="557" y="31"/>
                </a:lnTo>
                <a:lnTo>
                  <a:pt x="559" y="27"/>
                </a:lnTo>
                <a:lnTo>
                  <a:pt x="560" y="26"/>
                </a:lnTo>
                <a:lnTo>
                  <a:pt x="561" y="24"/>
                </a:lnTo>
                <a:lnTo>
                  <a:pt x="561" y="22"/>
                </a:lnTo>
                <a:lnTo>
                  <a:pt x="562" y="21"/>
                </a:lnTo>
                <a:lnTo>
                  <a:pt x="562" y="19"/>
                </a:lnTo>
                <a:lnTo>
                  <a:pt x="563" y="18"/>
                </a:lnTo>
                <a:lnTo>
                  <a:pt x="564" y="13"/>
                </a:lnTo>
                <a:lnTo>
                  <a:pt x="564" y="12"/>
                </a:lnTo>
                <a:lnTo>
                  <a:pt x="564" y="11"/>
                </a:lnTo>
                <a:lnTo>
                  <a:pt x="565" y="10"/>
                </a:lnTo>
                <a:lnTo>
                  <a:pt x="565" y="10"/>
                </a:lnTo>
                <a:lnTo>
                  <a:pt x="566" y="8"/>
                </a:lnTo>
                <a:lnTo>
                  <a:pt x="571" y="2"/>
                </a:lnTo>
                <a:lnTo>
                  <a:pt x="572" y="1"/>
                </a:lnTo>
                <a:lnTo>
                  <a:pt x="573" y="0"/>
                </a:lnTo>
                <a:lnTo>
                  <a:pt x="573" y="0"/>
                </a:lnTo>
                <a:lnTo>
                  <a:pt x="573" y="0"/>
                </a:lnTo>
                <a:close/>
              </a:path>
            </a:pathLst>
          </a:custGeom>
          <a:solidFill>
            <a:srgbClr val="6BAFD6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156" name="Freeform 272">
            <a:extLst>
              <a:ext uri="{FF2B5EF4-FFF2-40B4-BE49-F238E27FC236}">
                <a16:creationId xmlns:a16="http://schemas.microsoft.com/office/drawing/2014/main" id="{BD56B726-E66B-405C-81C6-2C82EAA45651}"/>
              </a:ext>
            </a:extLst>
          </p:cNvPr>
          <p:cNvSpPr>
            <a:spLocks/>
          </p:cNvSpPr>
          <p:nvPr/>
        </p:nvSpPr>
        <p:spPr bwMode="auto">
          <a:xfrm>
            <a:off x="7744426" y="1500542"/>
            <a:ext cx="728618" cy="645056"/>
          </a:xfrm>
          <a:custGeom>
            <a:avLst/>
            <a:gdLst>
              <a:gd name="T0" fmla="*/ 607 w 715"/>
              <a:gd name="T1" fmla="*/ 17 h 633"/>
              <a:gd name="T2" fmla="*/ 637 w 715"/>
              <a:gd name="T3" fmla="*/ 16 h 633"/>
              <a:gd name="T4" fmla="*/ 653 w 715"/>
              <a:gd name="T5" fmla="*/ 11 h 633"/>
              <a:gd name="T6" fmla="*/ 669 w 715"/>
              <a:gd name="T7" fmla="*/ 30 h 633"/>
              <a:gd name="T8" fmla="*/ 692 w 715"/>
              <a:gd name="T9" fmla="*/ 50 h 633"/>
              <a:gd name="T10" fmla="*/ 682 w 715"/>
              <a:gd name="T11" fmla="*/ 86 h 633"/>
              <a:gd name="T12" fmla="*/ 707 w 715"/>
              <a:gd name="T13" fmla="*/ 86 h 633"/>
              <a:gd name="T14" fmla="*/ 712 w 715"/>
              <a:gd name="T15" fmla="*/ 104 h 633"/>
              <a:gd name="T16" fmla="*/ 686 w 715"/>
              <a:gd name="T17" fmla="*/ 144 h 633"/>
              <a:gd name="T18" fmla="*/ 673 w 715"/>
              <a:gd name="T19" fmla="*/ 168 h 633"/>
              <a:gd name="T20" fmla="*/ 643 w 715"/>
              <a:gd name="T21" fmla="*/ 160 h 633"/>
              <a:gd name="T22" fmla="*/ 633 w 715"/>
              <a:gd name="T23" fmla="*/ 174 h 633"/>
              <a:gd name="T24" fmla="*/ 620 w 715"/>
              <a:gd name="T25" fmla="*/ 200 h 633"/>
              <a:gd name="T26" fmla="*/ 604 w 715"/>
              <a:gd name="T27" fmla="*/ 221 h 633"/>
              <a:gd name="T28" fmla="*/ 590 w 715"/>
              <a:gd name="T29" fmla="*/ 251 h 633"/>
              <a:gd name="T30" fmla="*/ 596 w 715"/>
              <a:gd name="T31" fmla="*/ 280 h 633"/>
              <a:gd name="T32" fmla="*/ 619 w 715"/>
              <a:gd name="T33" fmla="*/ 328 h 633"/>
              <a:gd name="T34" fmla="*/ 645 w 715"/>
              <a:gd name="T35" fmla="*/ 360 h 633"/>
              <a:gd name="T36" fmla="*/ 637 w 715"/>
              <a:gd name="T37" fmla="*/ 368 h 633"/>
              <a:gd name="T38" fmla="*/ 637 w 715"/>
              <a:gd name="T39" fmla="*/ 394 h 633"/>
              <a:gd name="T40" fmla="*/ 616 w 715"/>
              <a:gd name="T41" fmla="*/ 412 h 633"/>
              <a:gd name="T42" fmla="*/ 597 w 715"/>
              <a:gd name="T43" fmla="*/ 411 h 633"/>
              <a:gd name="T44" fmla="*/ 598 w 715"/>
              <a:gd name="T45" fmla="*/ 437 h 633"/>
              <a:gd name="T46" fmla="*/ 589 w 715"/>
              <a:gd name="T47" fmla="*/ 461 h 633"/>
              <a:gd name="T48" fmla="*/ 549 w 715"/>
              <a:gd name="T49" fmla="*/ 469 h 633"/>
              <a:gd name="T50" fmla="*/ 518 w 715"/>
              <a:gd name="T51" fmla="*/ 468 h 633"/>
              <a:gd name="T52" fmla="*/ 459 w 715"/>
              <a:gd name="T53" fmla="*/ 465 h 633"/>
              <a:gd name="T54" fmla="*/ 435 w 715"/>
              <a:gd name="T55" fmla="*/ 474 h 633"/>
              <a:gd name="T56" fmla="*/ 427 w 715"/>
              <a:gd name="T57" fmla="*/ 491 h 633"/>
              <a:gd name="T58" fmla="*/ 409 w 715"/>
              <a:gd name="T59" fmla="*/ 508 h 633"/>
              <a:gd name="T60" fmla="*/ 380 w 715"/>
              <a:gd name="T61" fmla="*/ 526 h 633"/>
              <a:gd name="T62" fmla="*/ 363 w 715"/>
              <a:gd name="T63" fmla="*/ 519 h 633"/>
              <a:gd name="T64" fmla="*/ 339 w 715"/>
              <a:gd name="T65" fmla="*/ 535 h 633"/>
              <a:gd name="T66" fmla="*/ 305 w 715"/>
              <a:gd name="T67" fmla="*/ 539 h 633"/>
              <a:gd name="T68" fmla="*/ 280 w 715"/>
              <a:gd name="T69" fmla="*/ 552 h 633"/>
              <a:gd name="T70" fmla="*/ 249 w 715"/>
              <a:gd name="T71" fmla="*/ 563 h 633"/>
              <a:gd name="T72" fmla="*/ 225 w 715"/>
              <a:gd name="T73" fmla="*/ 584 h 633"/>
              <a:gd name="T74" fmla="*/ 217 w 715"/>
              <a:gd name="T75" fmla="*/ 603 h 633"/>
              <a:gd name="T76" fmla="*/ 200 w 715"/>
              <a:gd name="T77" fmla="*/ 617 h 633"/>
              <a:gd name="T78" fmla="*/ 183 w 715"/>
              <a:gd name="T79" fmla="*/ 632 h 633"/>
              <a:gd name="T80" fmla="*/ 167 w 715"/>
              <a:gd name="T81" fmla="*/ 619 h 633"/>
              <a:gd name="T82" fmla="*/ 155 w 715"/>
              <a:gd name="T83" fmla="*/ 624 h 633"/>
              <a:gd name="T84" fmla="*/ 146 w 715"/>
              <a:gd name="T85" fmla="*/ 619 h 633"/>
              <a:gd name="T86" fmla="*/ 131 w 715"/>
              <a:gd name="T87" fmla="*/ 603 h 633"/>
              <a:gd name="T88" fmla="*/ 120 w 715"/>
              <a:gd name="T89" fmla="*/ 593 h 633"/>
              <a:gd name="T90" fmla="*/ 135 w 715"/>
              <a:gd name="T91" fmla="*/ 590 h 633"/>
              <a:gd name="T92" fmla="*/ 135 w 715"/>
              <a:gd name="T93" fmla="*/ 568 h 633"/>
              <a:gd name="T94" fmla="*/ 122 w 715"/>
              <a:gd name="T95" fmla="*/ 533 h 633"/>
              <a:gd name="T96" fmla="*/ 115 w 715"/>
              <a:gd name="T97" fmla="*/ 507 h 633"/>
              <a:gd name="T98" fmla="*/ 118 w 715"/>
              <a:gd name="T99" fmla="*/ 473 h 633"/>
              <a:gd name="T100" fmla="*/ 109 w 715"/>
              <a:gd name="T101" fmla="*/ 451 h 633"/>
              <a:gd name="T102" fmla="*/ 72 w 715"/>
              <a:gd name="T103" fmla="*/ 451 h 633"/>
              <a:gd name="T104" fmla="*/ 64 w 715"/>
              <a:gd name="T105" fmla="*/ 441 h 633"/>
              <a:gd name="T106" fmla="*/ 44 w 715"/>
              <a:gd name="T107" fmla="*/ 428 h 633"/>
              <a:gd name="T108" fmla="*/ 0 w 715"/>
              <a:gd name="T109" fmla="*/ 415 h 633"/>
              <a:gd name="T110" fmla="*/ 30 w 715"/>
              <a:gd name="T111" fmla="*/ 388 h 633"/>
              <a:gd name="T112" fmla="*/ 39 w 715"/>
              <a:gd name="T113" fmla="*/ 352 h 633"/>
              <a:gd name="T114" fmla="*/ 73 w 715"/>
              <a:gd name="T115" fmla="*/ 349 h 633"/>
              <a:gd name="T116" fmla="*/ 101 w 715"/>
              <a:gd name="T117" fmla="*/ 352 h 633"/>
              <a:gd name="T118" fmla="*/ 120 w 715"/>
              <a:gd name="T119" fmla="*/ 318 h 6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715" h="633">
                <a:moveTo>
                  <a:pt x="573" y="0"/>
                </a:moveTo>
                <a:lnTo>
                  <a:pt x="574" y="0"/>
                </a:lnTo>
                <a:lnTo>
                  <a:pt x="575" y="1"/>
                </a:lnTo>
                <a:lnTo>
                  <a:pt x="577" y="2"/>
                </a:lnTo>
                <a:lnTo>
                  <a:pt x="582" y="5"/>
                </a:lnTo>
                <a:lnTo>
                  <a:pt x="584" y="6"/>
                </a:lnTo>
                <a:lnTo>
                  <a:pt x="586" y="7"/>
                </a:lnTo>
                <a:lnTo>
                  <a:pt x="587" y="7"/>
                </a:lnTo>
                <a:lnTo>
                  <a:pt x="589" y="8"/>
                </a:lnTo>
                <a:lnTo>
                  <a:pt x="594" y="9"/>
                </a:lnTo>
                <a:lnTo>
                  <a:pt x="596" y="10"/>
                </a:lnTo>
                <a:lnTo>
                  <a:pt x="597" y="10"/>
                </a:lnTo>
                <a:lnTo>
                  <a:pt x="599" y="11"/>
                </a:lnTo>
                <a:lnTo>
                  <a:pt x="601" y="12"/>
                </a:lnTo>
                <a:lnTo>
                  <a:pt x="603" y="13"/>
                </a:lnTo>
                <a:lnTo>
                  <a:pt x="604" y="14"/>
                </a:lnTo>
                <a:lnTo>
                  <a:pt x="607" y="17"/>
                </a:lnTo>
                <a:lnTo>
                  <a:pt x="608" y="18"/>
                </a:lnTo>
                <a:lnTo>
                  <a:pt x="610" y="19"/>
                </a:lnTo>
                <a:lnTo>
                  <a:pt x="611" y="20"/>
                </a:lnTo>
                <a:lnTo>
                  <a:pt x="613" y="20"/>
                </a:lnTo>
                <a:lnTo>
                  <a:pt x="615" y="21"/>
                </a:lnTo>
                <a:lnTo>
                  <a:pt x="616" y="21"/>
                </a:lnTo>
                <a:lnTo>
                  <a:pt x="618" y="21"/>
                </a:lnTo>
                <a:lnTo>
                  <a:pt x="619" y="21"/>
                </a:lnTo>
                <a:lnTo>
                  <a:pt x="620" y="21"/>
                </a:lnTo>
                <a:lnTo>
                  <a:pt x="622" y="21"/>
                </a:lnTo>
                <a:lnTo>
                  <a:pt x="623" y="20"/>
                </a:lnTo>
                <a:lnTo>
                  <a:pt x="625" y="20"/>
                </a:lnTo>
                <a:lnTo>
                  <a:pt x="630" y="18"/>
                </a:lnTo>
                <a:lnTo>
                  <a:pt x="631" y="17"/>
                </a:lnTo>
                <a:lnTo>
                  <a:pt x="633" y="17"/>
                </a:lnTo>
                <a:lnTo>
                  <a:pt x="635" y="16"/>
                </a:lnTo>
                <a:lnTo>
                  <a:pt x="637" y="16"/>
                </a:lnTo>
                <a:lnTo>
                  <a:pt x="639" y="16"/>
                </a:lnTo>
                <a:lnTo>
                  <a:pt x="640" y="17"/>
                </a:lnTo>
                <a:lnTo>
                  <a:pt x="643" y="17"/>
                </a:lnTo>
                <a:lnTo>
                  <a:pt x="644" y="17"/>
                </a:lnTo>
                <a:lnTo>
                  <a:pt x="646" y="17"/>
                </a:lnTo>
                <a:lnTo>
                  <a:pt x="647" y="17"/>
                </a:lnTo>
                <a:lnTo>
                  <a:pt x="647" y="17"/>
                </a:lnTo>
                <a:lnTo>
                  <a:pt x="648" y="17"/>
                </a:lnTo>
                <a:lnTo>
                  <a:pt x="649" y="16"/>
                </a:lnTo>
                <a:lnTo>
                  <a:pt x="649" y="16"/>
                </a:lnTo>
                <a:lnTo>
                  <a:pt x="650" y="15"/>
                </a:lnTo>
                <a:lnTo>
                  <a:pt x="651" y="12"/>
                </a:lnTo>
                <a:lnTo>
                  <a:pt x="652" y="12"/>
                </a:lnTo>
                <a:lnTo>
                  <a:pt x="652" y="11"/>
                </a:lnTo>
                <a:lnTo>
                  <a:pt x="653" y="11"/>
                </a:lnTo>
                <a:lnTo>
                  <a:pt x="653" y="11"/>
                </a:lnTo>
                <a:lnTo>
                  <a:pt x="653" y="11"/>
                </a:lnTo>
                <a:lnTo>
                  <a:pt x="654" y="11"/>
                </a:lnTo>
                <a:lnTo>
                  <a:pt x="654" y="12"/>
                </a:lnTo>
                <a:lnTo>
                  <a:pt x="654" y="12"/>
                </a:lnTo>
                <a:lnTo>
                  <a:pt x="655" y="12"/>
                </a:lnTo>
                <a:lnTo>
                  <a:pt x="655" y="13"/>
                </a:lnTo>
                <a:lnTo>
                  <a:pt x="655" y="16"/>
                </a:lnTo>
                <a:lnTo>
                  <a:pt x="656" y="17"/>
                </a:lnTo>
                <a:lnTo>
                  <a:pt x="656" y="18"/>
                </a:lnTo>
                <a:lnTo>
                  <a:pt x="656" y="19"/>
                </a:lnTo>
                <a:lnTo>
                  <a:pt x="657" y="20"/>
                </a:lnTo>
                <a:lnTo>
                  <a:pt x="658" y="21"/>
                </a:lnTo>
                <a:lnTo>
                  <a:pt x="658" y="21"/>
                </a:lnTo>
                <a:lnTo>
                  <a:pt x="659" y="22"/>
                </a:lnTo>
                <a:lnTo>
                  <a:pt x="661" y="23"/>
                </a:lnTo>
                <a:lnTo>
                  <a:pt x="665" y="26"/>
                </a:lnTo>
                <a:lnTo>
                  <a:pt x="666" y="28"/>
                </a:lnTo>
                <a:lnTo>
                  <a:pt x="669" y="30"/>
                </a:lnTo>
                <a:lnTo>
                  <a:pt x="670" y="31"/>
                </a:lnTo>
                <a:lnTo>
                  <a:pt x="671" y="31"/>
                </a:lnTo>
                <a:lnTo>
                  <a:pt x="672" y="32"/>
                </a:lnTo>
                <a:lnTo>
                  <a:pt x="674" y="32"/>
                </a:lnTo>
                <a:lnTo>
                  <a:pt x="678" y="33"/>
                </a:lnTo>
                <a:lnTo>
                  <a:pt x="679" y="33"/>
                </a:lnTo>
                <a:lnTo>
                  <a:pt x="680" y="34"/>
                </a:lnTo>
                <a:lnTo>
                  <a:pt x="681" y="34"/>
                </a:lnTo>
                <a:lnTo>
                  <a:pt x="682" y="35"/>
                </a:lnTo>
                <a:lnTo>
                  <a:pt x="684" y="36"/>
                </a:lnTo>
                <a:lnTo>
                  <a:pt x="685" y="38"/>
                </a:lnTo>
                <a:lnTo>
                  <a:pt x="687" y="40"/>
                </a:lnTo>
                <a:lnTo>
                  <a:pt x="689" y="42"/>
                </a:lnTo>
                <a:lnTo>
                  <a:pt x="690" y="45"/>
                </a:lnTo>
                <a:lnTo>
                  <a:pt x="691" y="46"/>
                </a:lnTo>
                <a:lnTo>
                  <a:pt x="692" y="48"/>
                </a:lnTo>
                <a:lnTo>
                  <a:pt x="692" y="50"/>
                </a:lnTo>
                <a:lnTo>
                  <a:pt x="693" y="52"/>
                </a:lnTo>
                <a:lnTo>
                  <a:pt x="693" y="54"/>
                </a:lnTo>
                <a:lnTo>
                  <a:pt x="692" y="56"/>
                </a:lnTo>
                <a:lnTo>
                  <a:pt x="692" y="58"/>
                </a:lnTo>
                <a:lnTo>
                  <a:pt x="691" y="61"/>
                </a:lnTo>
                <a:lnTo>
                  <a:pt x="691" y="64"/>
                </a:lnTo>
                <a:lnTo>
                  <a:pt x="689" y="67"/>
                </a:lnTo>
                <a:lnTo>
                  <a:pt x="688" y="71"/>
                </a:lnTo>
                <a:lnTo>
                  <a:pt x="686" y="74"/>
                </a:lnTo>
                <a:lnTo>
                  <a:pt x="684" y="78"/>
                </a:lnTo>
                <a:lnTo>
                  <a:pt x="684" y="79"/>
                </a:lnTo>
                <a:lnTo>
                  <a:pt x="683" y="81"/>
                </a:lnTo>
                <a:lnTo>
                  <a:pt x="683" y="82"/>
                </a:lnTo>
                <a:lnTo>
                  <a:pt x="682" y="83"/>
                </a:lnTo>
                <a:lnTo>
                  <a:pt x="682" y="84"/>
                </a:lnTo>
                <a:lnTo>
                  <a:pt x="682" y="85"/>
                </a:lnTo>
                <a:lnTo>
                  <a:pt x="682" y="86"/>
                </a:lnTo>
                <a:lnTo>
                  <a:pt x="682" y="86"/>
                </a:lnTo>
                <a:lnTo>
                  <a:pt x="683" y="87"/>
                </a:lnTo>
                <a:lnTo>
                  <a:pt x="683" y="87"/>
                </a:lnTo>
                <a:lnTo>
                  <a:pt x="683" y="88"/>
                </a:lnTo>
                <a:lnTo>
                  <a:pt x="684" y="89"/>
                </a:lnTo>
                <a:lnTo>
                  <a:pt x="685" y="89"/>
                </a:lnTo>
                <a:lnTo>
                  <a:pt x="686" y="90"/>
                </a:lnTo>
                <a:lnTo>
                  <a:pt x="686" y="90"/>
                </a:lnTo>
                <a:lnTo>
                  <a:pt x="687" y="90"/>
                </a:lnTo>
                <a:lnTo>
                  <a:pt x="688" y="90"/>
                </a:lnTo>
                <a:lnTo>
                  <a:pt x="689" y="90"/>
                </a:lnTo>
                <a:lnTo>
                  <a:pt x="691" y="90"/>
                </a:lnTo>
                <a:lnTo>
                  <a:pt x="693" y="90"/>
                </a:lnTo>
                <a:lnTo>
                  <a:pt x="696" y="89"/>
                </a:lnTo>
                <a:lnTo>
                  <a:pt x="702" y="87"/>
                </a:lnTo>
                <a:lnTo>
                  <a:pt x="705" y="86"/>
                </a:lnTo>
                <a:lnTo>
                  <a:pt x="707" y="86"/>
                </a:lnTo>
                <a:lnTo>
                  <a:pt x="708" y="86"/>
                </a:lnTo>
                <a:lnTo>
                  <a:pt x="709" y="86"/>
                </a:lnTo>
                <a:lnTo>
                  <a:pt x="710" y="86"/>
                </a:lnTo>
                <a:lnTo>
                  <a:pt x="711" y="86"/>
                </a:lnTo>
                <a:lnTo>
                  <a:pt x="712" y="86"/>
                </a:lnTo>
                <a:lnTo>
                  <a:pt x="713" y="86"/>
                </a:lnTo>
                <a:lnTo>
                  <a:pt x="713" y="87"/>
                </a:lnTo>
                <a:lnTo>
                  <a:pt x="714" y="88"/>
                </a:lnTo>
                <a:lnTo>
                  <a:pt x="714" y="88"/>
                </a:lnTo>
                <a:lnTo>
                  <a:pt x="715" y="89"/>
                </a:lnTo>
                <a:lnTo>
                  <a:pt x="715" y="90"/>
                </a:lnTo>
                <a:lnTo>
                  <a:pt x="715" y="92"/>
                </a:lnTo>
                <a:lnTo>
                  <a:pt x="715" y="94"/>
                </a:lnTo>
                <a:lnTo>
                  <a:pt x="715" y="96"/>
                </a:lnTo>
                <a:lnTo>
                  <a:pt x="714" y="98"/>
                </a:lnTo>
                <a:lnTo>
                  <a:pt x="714" y="100"/>
                </a:lnTo>
                <a:lnTo>
                  <a:pt x="712" y="104"/>
                </a:lnTo>
                <a:lnTo>
                  <a:pt x="711" y="107"/>
                </a:lnTo>
                <a:lnTo>
                  <a:pt x="706" y="120"/>
                </a:lnTo>
                <a:lnTo>
                  <a:pt x="703" y="128"/>
                </a:lnTo>
                <a:lnTo>
                  <a:pt x="702" y="130"/>
                </a:lnTo>
                <a:lnTo>
                  <a:pt x="702" y="130"/>
                </a:lnTo>
                <a:lnTo>
                  <a:pt x="702" y="130"/>
                </a:lnTo>
                <a:lnTo>
                  <a:pt x="702" y="131"/>
                </a:lnTo>
                <a:lnTo>
                  <a:pt x="702" y="131"/>
                </a:lnTo>
                <a:lnTo>
                  <a:pt x="701" y="132"/>
                </a:lnTo>
                <a:lnTo>
                  <a:pt x="701" y="133"/>
                </a:lnTo>
                <a:lnTo>
                  <a:pt x="699" y="134"/>
                </a:lnTo>
                <a:lnTo>
                  <a:pt x="697" y="136"/>
                </a:lnTo>
                <a:lnTo>
                  <a:pt x="696" y="137"/>
                </a:lnTo>
                <a:lnTo>
                  <a:pt x="693" y="139"/>
                </a:lnTo>
                <a:lnTo>
                  <a:pt x="692" y="140"/>
                </a:lnTo>
                <a:lnTo>
                  <a:pt x="688" y="143"/>
                </a:lnTo>
                <a:lnTo>
                  <a:pt x="686" y="144"/>
                </a:lnTo>
                <a:lnTo>
                  <a:pt x="685" y="145"/>
                </a:lnTo>
                <a:lnTo>
                  <a:pt x="684" y="145"/>
                </a:lnTo>
                <a:lnTo>
                  <a:pt x="683" y="146"/>
                </a:lnTo>
                <a:lnTo>
                  <a:pt x="683" y="147"/>
                </a:lnTo>
                <a:lnTo>
                  <a:pt x="682" y="148"/>
                </a:lnTo>
                <a:lnTo>
                  <a:pt x="682" y="149"/>
                </a:lnTo>
                <a:lnTo>
                  <a:pt x="681" y="152"/>
                </a:lnTo>
                <a:lnTo>
                  <a:pt x="680" y="154"/>
                </a:lnTo>
                <a:lnTo>
                  <a:pt x="678" y="161"/>
                </a:lnTo>
                <a:lnTo>
                  <a:pt x="677" y="163"/>
                </a:lnTo>
                <a:lnTo>
                  <a:pt x="677" y="164"/>
                </a:lnTo>
                <a:lnTo>
                  <a:pt x="676" y="165"/>
                </a:lnTo>
                <a:lnTo>
                  <a:pt x="676" y="166"/>
                </a:lnTo>
                <a:lnTo>
                  <a:pt x="675" y="167"/>
                </a:lnTo>
                <a:lnTo>
                  <a:pt x="674" y="167"/>
                </a:lnTo>
                <a:lnTo>
                  <a:pt x="673" y="168"/>
                </a:lnTo>
                <a:lnTo>
                  <a:pt x="673" y="168"/>
                </a:lnTo>
                <a:lnTo>
                  <a:pt x="672" y="169"/>
                </a:lnTo>
                <a:lnTo>
                  <a:pt x="671" y="169"/>
                </a:lnTo>
                <a:lnTo>
                  <a:pt x="670" y="169"/>
                </a:lnTo>
                <a:lnTo>
                  <a:pt x="669" y="169"/>
                </a:lnTo>
                <a:lnTo>
                  <a:pt x="668" y="170"/>
                </a:lnTo>
                <a:lnTo>
                  <a:pt x="667" y="169"/>
                </a:lnTo>
                <a:lnTo>
                  <a:pt x="665" y="169"/>
                </a:lnTo>
                <a:lnTo>
                  <a:pt x="664" y="169"/>
                </a:lnTo>
                <a:lnTo>
                  <a:pt x="662" y="169"/>
                </a:lnTo>
                <a:lnTo>
                  <a:pt x="660" y="168"/>
                </a:lnTo>
                <a:lnTo>
                  <a:pt x="658" y="167"/>
                </a:lnTo>
                <a:lnTo>
                  <a:pt x="657" y="166"/>
                </a:lnTo>
                <a:lnTo>
                  <a:pt x="653" y="164"/>
                </a:lnTo>
                <a:lnTo>
                  <a:pt x="650" y="162"/>
                </a:lnTo>
                <a:lnTo>
                  <a:pt x="649" y="162"/>
                </a:lnTo>
                <a:lnTo>
                  <a:pt x="646" y="161"/>
                </a:lnTo>
                <a:lnTo>
                  <a:pt x="643" y="160"/>
                </a:lnTo>
                <a:lnTo>
                  <a:pt x="642" y="159"/>
                </a:lnTo>
                <a:lnTo>
                  <a:pt x="641" y="159"/>
                </a:lnTo>
                <a:lnTo>
                  <a:pt x="640" y="159"/>
                </a:lnTo>
                <a:lnTo>
                  <a:pt x="639" y="159"/>
                </a:lnTo>
                <a:lnTo>
                  <a:pt x="638" y="159"/>
                </a:lnTo>
                <a:lnTo>
                  <a:pt x="635" y="160"/>
                </a:lnTo>
                <a:lnTo>
                  <a:pt x="634" y="160"/>
                </a:lnTo>
                <a:lnTo>
                  <a:pt x="633" y="161"/>
                </a:lnTo>
                <a:lnTo>
                  <a:pt x="633" y="161"/>
                </a:lnTo>
                <a:lnTo>
                  <a:pt x="632" y="161"/>
                </a:lnTo>
                <a:lnTo>
                  <a:pt x="632" y="162"/>
                </a:lnTo>
                <a:lnTo>
                  <a:pt x="632" y="163"/>
                </a:lnTo>
                <a:lnTo>
                  <a:pt x="632" y="163"/>
                </a:lnTo>
                <a:lnTo>
                  <a:pt x="632" y="165"/>
                </a:lnTo>
                <a:lnTo>
                  <a:pt x="632" y="170"/>
                </a:lnTo>
                <a:lnTo>
                  <a:pt x="633" y="172"/>
                </a:lnTo>
                <a:lnTo>
                  <a:pt x="633" y="174"/>
                </a:lnTo>
                <a:lnTo>
                  <a:pt x="633" y="175"/>
                </a:lnTo>
                <a:lnTo>
                  <a:pt x="632" y="179"/>
                </a:lnTo>
                <a:lnTo>
                  <a:pt x="632" y="180"/>
                </a:lnTo>
                <a:lnTo>
                  <a:pt x="631" y="181"/>
                </a:lnTo>
                <a:lnTo>
                  <a:pt x="631" y="182"/>
                </a:lnTo>
                <a:lnTo>
                  <a:pt x="630" y="183"/>
                </a:lnTo>
                <a:lnTo>
                  <a:pt x="629" y="184"/>
                </a:lnTo>
                <a:lnTo>
                  <a:pt x="627" y="187"/>
                </a:lnTo>
                <a:lnTo>
                  <a:pt x="626" y="188"/>
                </a:lnTo>
                <a:lnTo>
                  <a:pt x="625" y="189"/>
                </a:lnTo>
                <a:lnTo>
                  <a:pt x="624" y="190"/>
                </a:lnTo>
                <a:lnTo>
                  <a:pt x="624" y="191"/>
                </a:lnTo>
                <a:lnTo>
                  <a:pt x="623" y="193"/>
                </a:lnTo>
                <a:lnTo>
                  <a:pt x="622" y="194"/>
                </a:lnTo>
                <a:lnTo>
                  <a:pt x="622" y="196"/>
                </a:lnTo>
                <a:lnTo>
                  <a:pt x="621" y="198"/>
                </a:lnTo>
                <a:lnTo>
                  <a:pt x="620" y="200"/>
                </a:lnTo>
                <a:lnTo>
                  <a:pt x="620" y="202"/>
                </a:lnTo>
                <a:lnTo>
                  <a:pt x="620" y="203"/>
                </a:lnTo>
                <a:lnTo>
                  <a:pt x="620" y="204"/>
                </a:lnTo>
                <a:lnTo>
                  <a:pt x="620" y="207"/>
                </a:lnTo>
                <a:lnTo>
                  <a:pt x="620" y="208"/>
                </a:lnTo>
                <a:lnTo>
                  <a:pt x="619" y="208"/>
                </a:lnTo>
                <a:lnTo>
                  <a:pt x="619" y="209"/>
                </a:lnTo>
                <a:lnTo>
                  <a:pt x="618" y="209"/>
                </a:lnTo>
                <a:lnTo>
                  <a:pt x="618" y="210"/>
                </a:lnTo>
                <a:lnTo>
                  <a:pt x="618" y="210"/>
                </a:lnTo>
                <a:lnTo>
                  <a:pt x="616" y="211"/>
                </a:lnTo>
                <a:lnTo>
                  <a:pt x="615" y="211"/>
                </a:lnTo>
                <a:lnTo>
                  <a:pt x="614" y="212"/>
                </a:lnTo>
                <a:lnTo>
                  <a:pt x="611" y="215"/>
                </a:lnTo>
                <a:lnTo>
                  <a:pt x="606" y="219"/>
                </a:lnTo>
                <a:lnTo>
                  <a:pt x="605" y="220"/>
                </a:lnTo>
                <a:lnTo>
                  <a:pt x="604" y="221"/>
                </a:lnTo>
                <a:lnTo>
                  <a:pt x="603" y="222"/>
                </a:lnTo>
                <a:lnTo>
                  <a:pt x="602" y="223"/>
                </a:lnTo>
                <a:lnTo>
                  <a:pt x="601" y="224"/>
                </a:lnTo>
                <a:lnTo>
                  <a:pt x="601" y="225"/>
                </a:lnTo>
                <a:lnTo>
                  <a:pt x="600" y="227"/>
                </a:lnTo>
                <a:lnTo>
                  <a:pt x="599" y="229"/>
                </a:lnTo>
                <a:lnTo>
                  <a:pt x="599" y="231"/>
                </a:lnTo>
                <a:lnTo>
                  <a:pt x="598" y="232"/>
                </a:lnTo>
                <a:lnTo>
                  <a:pt x="598" y="237"/>
                </a:lnTo>
                <a:lnTo>
                  <a:pt x="597" y="238"/>
                </a:lnTo>
                <a:lnTo>
                  <a:pt x="597" y="239"/>
                </a:lnTo>
                <a:lnTo>
                  <a:pt x="597" y="241"/>
                </a:lnTo>
                <a:lnTo>
                  <a:pt x="596" y="242"/>
                </a:lnTo>
                <a:lnTo>
                  <a:pt x="592" y="247"/>
                </a:lnTo>
                <a:lnTo>
                  <a:pt x="591" y="249"/>
                </a:lnTo>
                <a:lnTo>
                  <a:pt x="591" y="250"/>
                </a:lnTo>
                <a:lnTo>
                  <a:pt x="590" y="251"/>
                </a:lnTo>
                <a:lnTo>
                  <a:pt x="590" y="252"/>
                </a:lnTo>
                <a:lnTo>
                  <a:pt x="590" y="253"/>
                </a:lnTo>
                <a:lnTo>
                  <a:pt x="589" y="255"/>
                </a:lnTo>
                <a:lnTo>
                  <a:pt x="589" y="256"/>
                </a:lnTo>
                <a:lnTo>
                  <a:pt x="589" y="257"/>
                </a:lnTo>
                <a:lnTo>
                  <a:pt x="589" y="258"/>
                </a:lnTo>
                <a:lnTo>
                  <a:pt x="590" y="259"/>
                </a:lnTo>
                <a:lnTo>
                  <a:pt x="590" y="260"/>
                </a:lnTo>
                <a:lnTo>
                  <a:pt x="591" y="263"/>
                </a:lnTo>
                <a:lnTo>
                  <a:pt x="592" y="263"/>
                </a:lnTo>
                <a:lnTo>
                  <a:pt x="593" y="265"/>
                </a:lnTo>
                <a:lnTo>
                  <a:pt x="594" y="269"/>
                </a:lnTo>
                <a:lnTo>
                  <a:pt x="594" y="271"/>
                </a:lnTo>
                <a:lnTo>
                  <a:pt x="595" y="273"/>
                </a:lnTo>
                <a:lnTo>
                  <a:pt x="595" y="277"/>
                </a:lnTo>
                <a:lnTo>
                  <a:pt x="596" y="279"/>
                </a:lnTo>
                <a:lnTo>
                  <a:pt x="596" y="280"/>
                </a:lnTo>
                <a:lnTo>
                  <a:pt x="597" y="283"/>
                </a:lnTo>
                <a:lnTo>
                  <a:pt x="598" y="285"/>
                </a:lnTo>
                <a:lnTo>
                  <a:pt x="601" y="290"/>
                </a:lnTo>
                <a:lnTo>
                  <a:pt x="603" y="296"/>
                </a:lnTo>
                <a:lnTo>
                  <a:pt x="604" y="298"/>
                </a:lnTo>
                <a:lnTo>
                  <a:pt x="605" y="300"/>
                </a:lnTo>
                <a:lnTo>
                  <a:pt x="607" y="302"/>
                </a:lnTo>
                <a:lnTo>
                  <a:pt x="608" y="304"/>
                </a:lnTo>
                <a:lnTo>
                  <a:pt x="610" y="306"/>
                </a:lnTo>
                <a:lnTo>
                  <a:pt x="610" y="307"/>
                </a:lnTo>
                <a:lnTo>
                  <a:pt x="612" y="310"/>
                </a:lnTo>
                <a:lnTo>
                  <a:pt x="613" y="313"/>
                </a:lnTo>
                <a:lnTo>
                  <a:pt x="614" y="315"/>
                </a:lnTo>
                <a:lnTo>
                  <a:pt x="615" y="317"/>
                </a:lnTo>
                <a:lnTo>
                  <a:pt x="618" y="325"/>
                </a:lnTo>
                <a:lnTo>
                  <a:pt x="619" y="327"/>
                </a:lnTo>
                <a:lnTo>
                  <a:pt x="619" y="328"/>
                </a:lnTo>
                <a:lnTo>
                  <a:pt x="623" y="335"/>
                </a:lnTo>
                <a:lnTo>
                  <a:pt x="626" y="340"/>
                </a:lnTo>
                <a:lnTo>
                  <a:pt x="627" y="341"/>
                </a:lnTo>
                <a:lnTo>
                  <a:pt x="627" y="342"/>
                </a:lnTo>
                <a:lnTo>
                  <a:pt x="628" y="344"/>
                </a:lnTo>
                <a:lnTo>
                  <a:pt x="629" y="344"/>
                </a:lnTo>
                <a:lnTo>
                  <a:pt x="631" y="345"/>
                </a:lnTo>
                <a:lnTo>
                  <a:pt x="634" y="347"/>
                </a:lnTo>
                <a:lnTo>
                  <a:pt x="636" y="348"/>
                </a:lnTo>
                <a:lnTo>
                  <a:pt x="638" y="350"/>
                </a:lnTo>
                <a:lnTo>
                  <a:pt x="639" y="351"/>
                </a:lnTo>
                <a:lnTo>
                  <a:pt x="640" y="352"/>
                </a:lnTo>
                <a:lnTo>
                  <a:pt x="641" y="354"/>
                </a:lnTo>
                <a:lnTo>
                  <a:pt x="642" y="355"/>
                </a:lnTo>
                <a:lnTo>
                  <a:pt x="643" y="356"/>
                </a:lnTo>
                <a:lnTo>
                  <a:pt x="644" y="358"/>
                </a:lnTo>
                <a:lnTo>
                  <a:pt x="645" y="360"/>
                </a:lnTo>
                <a:lnTo>
                  <a:pt x="645" y="360"/>
                </a:lnTo>
                <a:lnTo>
                  <a:pt x="645" y="361"/>
                </a:lnTo>
                <a:lnTo>
                  <a:pt x="645" y="361"/>
                </a:lnTo>
                <a:lnTo>
                  <a:pt x="645" y="361"/>
                </a:lnTo>
                <a:lnTo>
                  <a:pt x="645" y="361"/>
                </a:lnTo>
                <a:lnTo>
                  <a:pt x="644" y="360"/>
                </a:lnTo>
                <a:lnTo>
                  <a:pt x="643" y="361"/>
                </a:lnTo>
                <a:lnTo>
                  <a:pt x="643" y="361"/>
                </a:lnTo>
                <a:lnTo>
                  <a:pt x="642" y="361"/>
                </a:lnTo>
                <a:lnTo>
                  <a:pt x="641" y="362"/>
                </a:lnTo>
                <a:lnTo>
                  <a:pt x="641" y="362"/>
                </a:lnTo>
                <a:lnTo>
                  <a:pt x="640" y="363"/>
                </a:lnTo>
                <a:lnTo>
                  <a:pt x="639" y="364"/>
                </a:lnTo>
                <a:lnTo>
                  <a:pt x="638" y="365"/>
                </a:lnTo>
                <a:lnTo>
                  <a:pt x="637" y="366"/>
                </a:lnTo>
                <a:lnTo>
                  <a:pt x="637" y="367"/>
                </a:lnTo>
                <a:lnTo>
                  <a:pt x="637" y="368"/>
                </a:lnTo>
                <a:lnTo>
                  <a:pt x="637" y="369"/>
                </a:lnTo>
                <a:lnTo>
                  <a:pt x="636" y="370"/>
                </a:lnTo>
                <a:lnTo>
                  <a:pt x="636" y="371"/>
                </a:lnTo>
                <a:lnTo>
                  <a:pt x="636" y="372"/>
                </a:lnTo>
                <a:lnTo>
                  <a:pt x="637" y="374"/>
                </a:lnTo>
                <a:lnTo>
                  <a:pt x="638" y="378"/>
                </a:lnTo>
                <a:lnTo>
                  <a:pt x="638" y="381"/>
                </a:lnTo>
                <a:lnTo>
                  <a:pt x="638" y="383"/>
                </a:lnTo>
                <a:lnTo>
                  <a:pt x="639" y="387"/>
                </a:lnTo>
                <a:lnTo>
                  <a:pt x="639" y="388"/>
                </a:lnTo>
                <a:lnTo>
                  <a:pt x="639" y="389"/>
                </a:lnTo>
                <a:lnTo>
                  <a:pt x="638" y="390"/>
                </a:lnTo>
                <a:lnTo>
                  <a:pt x="638" y="391"/>
                </a:lnTo>
                <a:lnTo>
                  <a:pt x="638" y="392"/>
                </a:lnTo>
                <a:lnTo>
                  <a:pt x="637" y="393"/>
                </a:lnTo>
                <a:lnTo>
                  <a:pt x="637" y="394"/>
                </a:lnTo>
                <a:lnTo>
                  <a:pt x="637" y="394"/>
                </a:lnTo>
                <a:lnTo>
                  <a:pt x="636" y="395"/>
                </a:lnTo>
                <a:lnTo>
                  <a:pt x="636" y="395"/>
                </a:lnTo>
                <a:lnTo>
                  <a:pt x="635" y="395"/>
                </a:lnTo>
                <a:lnTo>
                  <a:pt x="634" y="396"/>
                </a:lnTo>
                <a:lnTo>
                  <a:pt x="631" y="397"/>
                </a:lnTo>
                <a:lnTo>
                  <a:pt x="627" y="398"/>
                </a:lnTo>
                <a:lnTo>
                  <a:pt x="623" y="399"/>
                </a:lnTo>
                <a:lnTo>
                  <a:pt x="622" y="399"/>
                </a:lnTo>
                <a:lnTo>
                  <a:pt x="621" y="400"/>
                </a:lnTo>
                <a:lnTo>
                  <a:pt x="621" y="400"/>
                </a:lnTo>
                <a:lnTo>
                  <a:pt x="620" y="401"/>
                </a:lnTo>
                <a:lnTo>
                  <a:pt x="618" y="405"/>
                </a:lnTo>
                <a:lnTo>
                  <a:pt x="616" y="409"/>
                </a:lnTo>
                <a:lnTo>
                  <a:pt x="616" y="409"/>
                </a:lnTo>
                <a:lnTo>
                  <a:pt x="616" y="411"/>
                </a:lnTo>
                <a:lnTo>
                  <a:pt x="616" y="412"/>
                </a:lnTo>
                <a:lnTo>
                  <a:pt x="616" y="412"/>
                </a:lnTo>
                <a:lnTo>
                  <a:pt x="615" y="412"/>
                </a:lnTo>
                <a:lnTo>
                  <a:pt x="615" y="413"/>
                </a:lnTo>
                <a:lnTo>
                  <a:pt x="615" y="413"/>
                </a:lnTo>
                <a:lnTo>
                  <a:pt x="614" y="413"/>
                </a:lnTo>
                <a:lnTo>
                  <a:pt x="613" y="413"/>
                </a:lnTo>
                <a:lnTo>
                  <a:pt x="612" y="413"/>
                </a:lnTo>
                <a:lnTo>
                  <a:pt x="610" y="413"/>
                </a:lnTo>
                <a:lnTo>
                  <a:pt x="609" y="412"/>
                </a:lnTo>
                <a:lnTo>
                  <a:pt x="607" y="412"/>
                </a:lnTo>
                <a:lnTo>
                  <a:pt x="602" y="410"/>
                </a:lnTo>
                <a:lnTo>
                  <a:pt x="601" y="410"/>
                </a:lnTo>
                <a:lnTo>
                  <a:pt x="600" y="410"/>
                </a:lnTo>
                <a:lnTo>
                  <a:pt x="600" y="410"/>
                </a:lnTo>
                <a:lnTo>
                  <a:pt x="599" y="410"/>
                </a:lnTo>
                <a:lnTo>
                  <a:pt x="598" y="410"/>
                </a:lnTo>
                <a:lnTo>
                  <a:pt x="598" y="410"/>
                </a:lnTo>
                <a:lnTo>
                  <a:pt x="597" y="411"/>
                </a:lnTo>
                <a:lnTo>
                  <a:pt x="596" y="411"/>
                </a:lnTo>
                <a:lnTo>
                  <a:pt x="596" y="411"/>
                </a:lnTo>
                <a:lnTo>
                  <a:pt x="596" y="412"/>
                </a:lnTo>
                <a:lnTo>
                  <a:pt x="596" y="412"/>
                </a:lnTo>
                <a:lnTo>
                  <a:pt x="596" y="413"/>
                </a:lnTo>
                <a:lnTo>
                  <a:pt x="596" y="417"/>
                </a:lnTo>
                <a:lnTo>
                  <a:pt x="596" y="420"/>
                </a:lnTo>
                <a:lnTo>
                  <a:pt x="596" y="421"/>
                </a:lnTo>
                <a:lnTo>
                  <a:pt x="596" y="422"/>
                </a:lnTo>
                <a:lnTo>
                  <a:pt x="596" y="424"/>
                </a:lnTo>
                <a:lnTo>
                  <a:pt x="596" y="426"/>
                </a:lnTo>
                <a:lnTo>
                  <a:pt x="596" y="427"/>
                </a:lnTo>
                <a:lnTo>
                  <a:pt x="597" y="428"/>
                </a:lnTo>
                <a:lnTo>
                  <a:pt x="598" y="432"/>
                </a:lnTo>
                <a:lnTo>
                  <a:pt x="598" y="434"/>
                </a:lnTo>
                <a:lnTo>
                  <a:pt x="598" y="435"/>
                </a:lnTo>
                <a:lnTo>
                  <a:pt x="598" y="437"/>
                </a:lnTo>
                <a:lnTo>
                  <a:pt x="598" y="439"/>
                </a:lnTo>
                <a:lnTo>
                  <a:pt x="598" y="440"/>
                </a:lnTo>
                <a:lnTo>
                  <a:pt x="598" y="442"/>
                </a:lnTo>
                <a:lnTo>
                  <a:pt x="598" y="443"/>
                </a:lnTo>
                <a:lnTo>
                  <a:pt x="597" y="447"/>
                </a:lnTo>
                <a:lnTo>
                  <a:pt x="596" y="453"/>
                </a:lnTo>
                <a:lnTo>
                  <a:pt x="596" y="454"/>
                </a:lnTo>
                <a:lnTo>
                  <a:pt x="596" y="455"/>
                </a:lnTo>
                <a:lnTo>
                  <a:pt x="595" y="456"/>
                </a:lnTo>
                <a:lnTo>
                  <a:pt x="594" y="458"/>
                </a:lnTo>
                <a:lnTo>
                  <a:pt x="594" y="458"/>
                </a:lnTo>
                <a:lnTo>
                  <a:pt x="593" y="459"/>
                </a:lnTo>
                <a:lnTo>
                  <a:pt x="593" y="459"/>
                </a:lnTo>
                <a:lnTo>
                  <a:pt x="592" y="460"/>
                </a:lnTo>
                <a:lnTo>
                  <a:pt x="591" y="460"/>
                </a:lnTo>
                <a:lnTo>
                  <a:pt x="590" y="460"/>
                </a:lnTo>
                <a:lnTo>
                  <a:pt x="589" y="461"/>
                </a:lnTo>
                <a:lnTo>
                  <a:pt x="588" y="461"/>
                </a:lnTo>
                <a:lnTo>
                  <a:pt x="587" y="460"/>
                </a:lnTo>
                <a:lnTo>
                  <a:pt x="583" y="460"/>
                </a:lnTo>
                <a:lnTo>
                  <a:pt x="581" y="459"/>
                </a:lnTo>
                <a:lnTo>
                  <a:pt x="580" y="459"/>
                </a:lnTo>
                <a:lnTo>
                  <a:pt x="578" y="459"/>
                </a:lnTo>
                <a:lnTo>
                  <a:pt x="572" y="460"/>
                </a:lnTo>
                <a:lnTo>
                  <a:pt x="569" y="460"/>
                </a:lnTo>
                <a:lnTo>
                  <a:pt x="560" y="462"/>
                </a:lnTo>
                <a:lnTo>
                  <a:pt x="558" y="462"/>
                </a:lnTo>
                <a:lnTo>
                  <a:pt x="557" y="462"/>
                </a:lnTo>
                <a:lnTo>
                  <a:pt x="556" y="463"/>
                </a:lnTo>
                <a:lnTo>
                  <a:pt x="555" y="463"/>
                </a:lnTo>
                <a:lnTo>
                  <a:pt x="554" y="464"/>
                </a:lnTo>
                <a:lnTo>
                  <a:pt x="553" y="465"/>
                </a:lnTo>
                <a:lnTo>
                  <a:pt x="550" y="468"/>
                </a:lnTo>
                <a:lnTo>
                  <a:pt x="549" y="469"/>
                </a:lnTo>
                <a:lnTo>
                  <a:pt x="548" y="470"/>
                </a:lnTo>
                <a:lnTo>
                  <a:pt x="546" y="471"/>
                </a:lnTo>
                <a:lnTo>
                  <a:pt x="546" y="471"/>
                </a:lnTo>
                <a:lnTo>
                  <a:pt x="545" y="472"/>
                </a:lnTo>
                <a:lnTo>
                  <a:pt x="544" y="472"/>
                </a:lnTo>
                <a:lnTo>
                  <a:pt x="543" y="472"/>
                </a:lnTo>
                <a:lnTo>
                  <a:pt x="542" y="472"/>
                </a:lnTo>
                <a:lnTo>
                  <a:pt x="540" y="472"/>
                </a:lnTo>
                <a:lnTo>
                  <a:pt x="538" y="471"/>
                </a:lnTo>
                <a:lnTo>
                  <a:pt x="533" y="470"/>
                </a:lnTo>
                <a:lnTo>
                  <a:pt x="528" y="470"/>
                </a:lnTo>
                <a:lnTo>
                  <a:pt x="526" y="469"/>
                </a:lnTo>
                <a:lnTo>
                  <a:pt x="522" y="468"/>
                </a:lnTo>
                <a:lnTo>
                  <a:pt x="521" y="468"/>
                </a:lnTo>
                <a:lnTo>
                  <a:pt x="520" y="468"/>
                </a:lnTo>
                <a:lnTo>
                  <a:pt x="519" y="468"/>
                </a:lnTo>
                <a:lnTo>
                  <a:pt x="518" y="468"/>
                </a:lnTo>
                <a:lnTo>
                  <a:pt x="517" y="469"/>
                </a:lnTo>
                <a:lnTo>
                  <a:pt x="515" y="470"/>
                </a:lnTo>
                <a:lnTo>
                  <a:pt x="513" y="470"/>
                </a:lnTo>
                <a:lnTo>
                  <a:pt x="510" y="471"/>
                </a:lnTo>
                <a:lnTo>
                  <a:pt x="507" y="472"/>
                </a:lnTo>
                <a:lnTo>
                  <a:pt x="504" y="472"/>
                </a:lnTo>
                <a:lnTo>
                  <a:pt x="501" y="472"/>
                </a:lnTo>
                <a:lnTo>
                  <a:pt x="498" y="472"/>
                </a:lnTo>
                <a:lnTo>
                  <a:pt x="494" y="472"/>
                </a:lnTo>
                <a:lnTo>
                  <a:pt x="491" y="472"/>
                </a:lnTo>
                <a:lnTo>
                  <a:pt x="482" y="471"/>
                </a:lnTo>
                <a:lnTo>
                  <a:pt x="479" y="470"/>
                </a:lnTo>
                <a:lnTo>
                  <a:pt x="477" y="470"/>
                </a:lnTo>
                <a:lnTo>
                  <a:pt x="473" y="469"/>
                </a:lnTo>
                <a:lnTo>
                  <a:pt x="467" y="467"/>
                </a:lnTo>
                <a:lnTo>
                  <a:pt x="462" y="466"/>
                </a:lnTo>
                <a:lnTo>
                  <a:pt x="459" y="465"/>
                </a:lnTo>
                <a:lnTo>
                  <a:pt x="457" y="465"/>
                </a:lnTo>
                <a:lnTo>
                  <a:pt x="450" y="464"/>
                </a:lnTo>
                <a:lnTo>
                  <a:pt x="448" y="464"/>
                </a:lnTo>
                <a:lnTo>
                  <a:pt x="447" y="464"/>
                </a:lnTo>
                <a:lnTo>
                  <a:pt x="446" y="465"/>
                </a:lnTo>
                <a:lnTo>
                  <a:pt x="445" y="465"/>
                </a:lnTo>
                <a:lnTo>
                  <a:pt x="444" y="465"/>
                </a:lnTo>
                <a:lnTo>
                  <a:pt x="442" y="466"/>
                </a:lnTo>
                <a:lnTo>
                  <a:pt x="441" y="467"/>
                </a:lnTo>
                <a:lnTo>
                  <a:pt x="440" y="467"/>
                </a:lnTo>
                <a:lnTo>
                  <a:pt x="439" y="468"/>
                </a:lnTo>
                <a:lnTo>
                  <a:pt x="438" y="469"/>
                </a:lnTo>
                <a:lnTo>
                  <a:pt x="437" y="470"/>
                </a:lnTo>
                <a:lnTo>
                  <a:pt x="436" y="472"/>
                </a:lnTo>
                <a:lnTo>
                  <a:pt x="436" y="473"/>
                </a:lnTo>
                <a:lnTo>
                  <a:pt x="436" y="473"/>
                </a:lnTo>
                <a:lnTo>
                  <a:pt x="435" y="474"/>
                </a:lnTo>
                <a:lnTo>
                  <a:pt x="435" y="475"/>
                </a:lnTo>
                <a:lnTo>
                  <a:pt x="435" y="476"/>
                </a:lnTo>
                <a:lnTo>
                  <a:pt x="435" y="478"/>
                </a:lnTo>
                <a:lnTo>
                  <a:pt x="435" y="481"/>
                </a:lnTo>
                <a:lnTo>
                  <a:pt x="435" y="482"/>
                </a:lnTo>
                <a:lnTo>
                  <a:pt x="435" y="484"/>
                </a:lnTo>
                <a:lnTo>
                  <a:pt x="435" y="486"/>
                </a:lnTo>
                <a:lnTo>
                  <a:pt x="435" y="487"/>
                </a:lnTo>
                <a:lnTo>
                  <a:pt x="435" y="488"/>
                </a:lnTo>
                <a:lnTo>
                  <a:pt x="434" y="488"/>
                </a:lnTo>
                <a:lnTo>
                  <a:pt x="434" y="489"/>
                </a:lnTo>
                <a:lnTo>
                  <a:pt x="433" y="489"/>
                </a:lnTo>
                <a:lnTo>
                  <a:pt x="433" y="490"/>
                </a:lnTo>
                <a:lnTo>
                  <a:pt x="432" y="490"/>
                </a:lnTo>
                <a:lnTo>
                  <a:pt x="431" y="490"/>
                </a:lnTo>
                <a:lnTo>
                  <a:pt x="429" y="491"/>
                </a:lnTo>
                <a:lnTo>
                  <a:pt x="427" y="491"/>
                </a:lnTo>
                <a:lnTo>
                  <a:pt x="425" y="491"/>
                </a:lnTo>
                <a:lnTo>
                  <a:pt x="424" y="491"/>
                </a:lnTo>
                <a:lnTo>
                  <a:pt x="423" y="491"/>
                </a:lnTo>
                <a:lnTo>
                  <a:pt x="422" y="492"/>
                </a:lnTo>
                <a:lnTo>
                  <a:pt x="422" y="493"/>
                </a:lnTo>
                <a:lnTo>
                  <a:pt x="422" y="493"/>
                </a:lnTo>
                <a:lnTo>
                  <a:pt x="421" y="495"/>
                </a:lnTo>
                <a:lnTo>
                  <a:pt x="421" y="496"/>
                </a:lnTo>
                <a:lnTo>
                  <a:pt x="420" y="498"/>
                </a:lnTo>
                <a:lnTo>
                  <a:pt x="419" y="499"/>
                </a:lnTo>
                <a:lnTo>
                  <a:pt x="418" y="500"/>
                </a:lnTo>
                <a:lnTo>
                  <a:pt x="417" y="501"/>
                </a:lnTo>
                <a:lnTo>
                  <a:pt x="415" y="503"/>
                </a:lnTo>
                <a:lnTo>
                  <a:pt x="414" y="505"/>
                </a:lnTo>
                <a:lnTo>
                  <a:pt x="413" y="505"/>
                </a:lnTo>
                <a:lnTo>
                  <a:pt x="411" y="506"/>
                </a:lnTo>
                <a:lnTo>
                  <a:pt x="409" y="508"/>
                </a:lnTo>
                <a:lnTo>
                  <a:pt x="407" y="508"/>
                </a:lnTo>
                <a:lnTo>
                  <a:pt x="406" y="509"/>
                </a:lnTo>
                <a:lnTo>
                  <a:pt x="405" y="509"/>
                </a:lnTo>
                <a:lnTo>
                  <a:pt x="400" y="511"/>
                </a:lnTo>
                <a:lnTo>
                  <a:pt x="399" y="511"/>
                </a:lnTo>
                <a:lnTo>
                  <a:pt x="397" y="512"/>
                </a:lnTo>
                <a:lnTo>
                  <a:pt x="395" y="512"/>
                </a:lnTo>
                <a:lnTo>
                  <a:pt x="394" y="513"/>
                </a:lnTo>
                <a:lnTo>
                  <a:pt x="393" y="514"/>
                </a:lnTo>
                <a:lnTo>
                  <a:pt x="392" y="514"/>
                </a:lnTo>
                <a:lnTo>
                  <a:pt x="390" y="516"/>
                </a:lnTo>
                <a:lnTo>
                  <a:pt x="389" y="517"/>
                </a:lnTo>
                <a:lnTo>
                  <a:pt x="388" y="517"/>
                </a:lnTo>
                <a:lnTo>
                  <a:pt x="386" y="520"/>
                </a:lnTo>
                <a:lnTo>
                  <a:pt x="383" y="523"/>
                </a:lnTo>
                <a:lnTo>
                  <a:pt x="382" y="525"/>
                </a:lnTo>
                <a:lnTo>
                  <a:pt x="380" y="526"/>
                </a:lnTo>
                <a:lnTo>
                  <a:pt x="380" y="526"/>
                </a:lnTo>
                <a:lnTo>
                  <a:pt x="379" y="527"/>
                </a:lnTo>
                <a:lnTo>
                  <a:pt x="378" y="527"/>
                </a:lnTo>
                <a:lnTo>
                  <a:pt x="378" y="527"/>
                </a:lnTo>
                <a:lnTo>
                  <a:pt x="376" y="528"/>
                </a:lnTo>
                <a:lnTo>
                  <a:pt x="376" y="528"/>
                </a:lnTo>
                <a:lnTo>
                  <a:pt x="375" y="527"/>
                </a:lnTo>
                <a:lnTo>
                  <a:pt x="374" y="527"/>
                </a:lnTo>
                <a:lnTo>
                  <a:pt x="374" y="527"/>
                </a:lnTo>
                <a:lnTo>
                  <a:pt x="373" y="527"/>
                </a:lnTo>
                <a:lnTo>
                  <a:pt x="372" y="526"/>
                </a:lnTo>
                <a:lnTo>
                  <a:pt x="371" y="525"/>
                </a:lnTo>
                <a:lnTo>
                  <a:pt x="368" y="522"/>
                </a:lnTo>
                <a:lnTo>
                  <a:pt x="367" y="521"/>
                </a:lnTo>
                <a:lnTo>
                  <a:pt x="366" y="521"/>
                </a:lnTo>
                <a:lnTo>
                  <a:pt x="365" y="520"/>
                </a:lnTo>
                <a:lnTo>
                  <a:pt x="363" y="519"/>
                </a:lnTo>
                <a:lnTo>
                  <a:pt x="362" y="519"/>
                </a:lnTo>
                <a:lnTo>
                  <a:pt x="361" y="519"/>
                </a:lnTo>
                <a:lnTo>
                  <a:pt x="360" y="519"/>
                </a:lnTo>
                <a:lnTo>
                  <a:pt x="359" y="520"/>
                </a:lnTo>
                <a:lnTo>
                  <a:pt x="357" y="521"/>
                </a:lnTo>
                <a:lnTo>
                  <a:pt x="356" y="522"/>
                </a:lnTo>
                <a:lnTo>
                  <a:pt x="355" y="523"/>
                </a:lnTo>
                <a:lnTo>
                  <a:pt x="353" y="524"/>
                </a:lnTo>
                <a:lnTo>
                  <a:pt x="349" y="529"/>
                </a:lnTo>
                <a:lnTo>
                  <a:pt x="347" y="530"/>
                </a:lnTo>
                <a:lnTo>
                  <a:pt x="346" y="531"/>
                </a:lnTo>
                <a:lnTo>
                  <a:pt x="344" y="533"/>
                </a:lnTo>
                <a:lnTo>
                  <a:pt x="343" y="533"/>
                </a:lnTo>
                <a:lnTo>
                  <a:pt x="342" y="534"/>
                </a:lnTo>
                <a:lnTo>
                  <a:pt x="342" y="534"/>
                </a:lnTo>
                <a:lnTo>
                  <a:pt x="340" y="534"/>
                </a:lnTo>
                <a:lnTo>
                  <a:pt x="339" y="535"/>
                </a:lnTo>
                <a:lnTo>
                  <a:pt x="338" y="536"/>
                </a:lnTo>
                <a:lnTo>
                  <a:pt x="335" y="538"/>
                </a:lnTo>
                <a:lnTo>
                  <a:pt x="334" y="539"/>
                </a:lnTo>
                <a:lnTo>
                  <a:pt x="332" y="539"/>
                </a:lnTo>
                <a:lnTo>
                  <a:pt x="331" y="540"/>
                </a:lnTo>
                <a:lnTo>
                  <a:pt x="329" y="540"/>
                </a:lnTo>
                <a:lnTo>
                  <a:pt x="328" y="541"/>
                </a:lnTo>
                <a:lnTo>
                  <a:pt x="326" y="541"/>
                </a:lnTo>
                <a:lnTo>
                  <a:pt x="324" y="541"/>
                </a:lnTo>
                <a:lnTo>
                  <a:pt x="317" y="541"/>
                </a:lnTo>
                <a:lnTo>
                  <a:pt x="315" y="541"/>
                </a:lnTo>
                <a:lnTo>
                  <a:pt x="313" y="541"/>
                </a:lnTo>
                <a:lnTo>
                  <a:pt x="312" y="541"/>
                </a:lnTo>
                <a:lnTo>
                  <a:pt x="310" y="541"/>
                </a:lnTo>
                <a:lnTo>
                  <a:pt x="308" y="540"/>
                </a:lnTo>
                <a:lnTo>
                  <a:pt x="306" y="540"/>
                </a:lnTo>
                <a:lnTo>
                  <a:pt x="305" y="539"/>
                </a:lnTo>
                <a:lnTo>
                  <a:pt x="304" y="539"/>
                </a:lnTo>
                <a:lnTo>
                  <a:pt x="303" y="538"/>
                </a:lnTo>
                <a:lnTo>
                  <a:pt x="301" y="537"/>
                </a:lnTo>
                <a:lnTo>
                  <a:pt x="301" y="537"/>
                </a:lnTo>
                <a:lnTo>
                  <a:pt x="300" y="537"/>
                </a:lnTo>
                <a:lnTo>
                  <a:pt x="300" y="537"/>
                </a:lnTo>
                <a:lnTo>
                  <a:pt x="299" y="537"/>
                </a:lnTo>
                <a:lnTo>
                  <a:pt x="299" y="537"/>
                </a:lnTo>
                <a:lnTo>
                  <a:pt x="298" y="537"/>
                </a:lnTo>
                <a:lnTo>
                  <a:pt x="297" y="538"/>
                </a:lnTo>
                <a:lnTo>
                  <a:pt x="296" y="539"/>
                </a:lnTo>
                <a:lnTo>
                  <a:pt x="294" y="540"/>
                </a:lnTo>
                <a:lnTo>
                  <a:pt x="288" y="545"/>
                </a:lnTo>
                <a:lnTo>
                  <a:pt x="285" y="548"/>
                </a:lnTo>
                <a:lnTo>
                  <a:pt x="282" y="551"/>
                </a:lnTo>
                <a:lnTo>
                  <a:pt x="281" y="551"/>
                </a:lnTo>
                <a:lnTo>
                  <a:pt x="280" y="552"/>
                </a:lnTo>
                <a:lnTo>
                  <a:pt x="279" y="554"/>
                </a:lnTo>
                <a:lnTo>
                  <a:pt x="277" y="556"/>
                </a:lnTo>
                <a:lnTo>
                  <a:pt x="276" y="557"/>
                </a:lnTo>
                <a:lnTo>
                  <a:pt x="274" y="558"/>
                </a:lnTo>
                <a:lnTo>
                  <a:pt x="273" y="559"/>
                </a:lnTo>
                <a:lnTo>
                  <a:pt x="272" y="560"/>
                </a:lnTo>
                <a:lnTo>
                  <a:pt x="270" y="561"/>
                </a:lnTo>
                <a:lnTo>
                  <a:pt x="267" y="562"/>
                </a:lnTo>
                <a:lnTo>
                  <a:pt x="265" y="562"/>
                </a:lnTo>
                <a:lnTo>
                  <a:pt x="263" y="563"/>
                </a:lnTo>
                <a:lnTo>
                  <a:pt x="261" y="563"/>
                </a:lnTo>
                <a:lnTo>
                  <a:pt x="259" y="563"/>
                </a:lnTo>
                <a:lnTo>
                  <a:pt x="257" y="563"/>
                </a:lnTo>
                <a:lnTo>
                  <a:pt x="254" y="563"/>
                </a:lnTo>
                <a:lnTo>
                  <a:pt x="252" y="563"/>
                </a:lnTo>
                <a:lnTo>
                  <a:pt x="251" y="563"/>
                </a:lnTo>
                <a:lnTo>
                  <a:pt x="249" y="563"/>
                </a:lnTo>
                <a:lnTo>
                  <a:pt x="247" y="564"/>
                </a:lnTo>
                <a:lnTo>
                  <a:pt x="246" y="564"/>
                </a:lnTo>
                <a:lnTo>
                  <a:pt x="244" y="565"/>
                </a:lnTo>
                <a:lnTo>
                  <a:pt x="243" y="566"/>
                </a:lnTo>
                <a:lnTo>
                  <a:pt x="240" y="568"/>
                </a:lnTo>
                <a:lnTo>
                  <a:pt x="238" y="570"/>
                </a:lnTo>
                <a:lnTo>
                  <a:pt x="237" y="571"/>
                </a:lnTo>
                <a:lnTo>
                  <a:pt x="234" y="573"/>
                </a:lnTo>
                <a:lnTo>
                  <a:pt x="233" y="574"/>
                </a:lnTo>
                <a:lnTo>
                  <a:pt x="231" y="576"/>
                </a:lnTo>
                <a:lnTo>
                  <a:pt x="228" y="578"/>
                </a:lnTo>
                <a:lnTo>
                  <a:pt x="227" y="579"/>
                </a:lnTo>
                <a:lnTo>
                  <a:pt x="226" y="580"/>
                </a:lnTo>
                <a:lnTo>
                  <a:pt x="226" y="580"/>
                </a:lnTo>
                <a:lnTo>
                  <a:pt x="225" y="581"/>
                </a:lnTo>
                <a:lnTo>
                  <a:pt x="225" y="583"/>
                </a:lnTo>
                <a:lnTo>
                  <a:pt x="225" y="584"/>
                </a:lnTo>
                <a:lnTo>
                  <a:pt x="224" y="587"/>
                </a:lnTo>
                <a:lnTo>
                  <a:pt x="224" y="589"/>
                </a:lnTo>
                <a:lnTo>
                  <a:pt x="224" y="590"/>
                </a:lnTo>
                <a:lnTo>
                  <a:pt x="223" y="592"/>
                </a:lnTo>
                <a:lnTo>
                  <a:pt x="223" y="593"/>
                </a:lnTo>
                <a:lnTo>
                  <a:pt x="223" y="594"/>
                </a:lnTo>
                <a:lnTo>
                  <a:pt x="223" y="596"/>
                </a:lnTo>
                <a:lnTo>
                  <a:pt x="223" y="597"/>
                </a:lnTo>
                <a:lnTo>
                  <a:pt x="222" y="599"/>
                </a:lnTo>
                <a:lnTo>
                  <a:pt x="222" y="600"/>
                </a:lnTo>
                <a:lnTo>
                  <a:pt x="222" y="600"/>
                </a:lnTo>
                <a:lnTo>
                  <a:pt x="222" y="600"/>
                </a:lnTo>
                <a:lnTo>
                  <a:pt x="221" y="601"/>
                </a:lnTo>
                <a:lnTo>
                  <a:pt x="221" y="601"/>
                </a:lnTo>
                <a:lnTo>
                  <a:pt x="220" y="602"/>
                </a:lnTo>
                <a:lnTo>
                  <a:pt x="218" y="603"/>
                </a:lnTo>
                <a:lnTo>
                  <a:pt x="217" y="603"/>
                </a:lnTo>
                <a:lnTo>
                  <a:pt x="217" y="604"/>
                </a:lnTo>
                <a:lnTo>
                  <a:pt x="216" y="604"/>
                </a:lnTo>
                <a:lnTo>
                  <a:pt x="216" y="605"/>
                </a:lnTo>
                <a:lnTo>
                  <a:pt x="214" y="609"/>
                </a:lnTo>
                <a:lnTo>
                  <a:pt x="214" y="610"/>
                </a:lnTo>
                <a:lnTo>
                  <a:pt x="213" y="611"/>
                </a:lnTo>
                <a:lnTo>
                  <a:pt x="211" y="613"/>
                </a:lnTo>
                <a:lnTo>
                  <a:pt x="211" y="614"/>
                </a:lnTo>
                <a:lnTo>
                  <a:pt x="210" y="614"/>
                </a:lnTo>
                <a:lnTo>
                  <a:pt x="210" y="615"/>
                </a:lnTo>
                <a:lnTo>
                  <a:pt x="209" y="615"/>
                </a:lnTo>
                <a:lnTo>
                  <a:pt x="208" y="615"/>
                </a:lnTo>
                <a:lnTo>
                  <a:pt x="207" y="616"/>
                </a:lnTo>
                <a:lnTo>
                  <a:pt x="206" y="616"/>
                </a:lnTo>
                <a:lnTo>
                  <a:pt x="203" y="616"/>
                </a:lnTo>
                <a:lnTo>
                  <a:pt x="201" y="616"/>
                </a:lnTo>
                <a:lnTo>
                  <a:pt x="200" y="617"/>
                </a:lnTo>
                <a:lnTo>
                  <a:pt x="199" y="617"/>
                </a:lnTo>
                <a:lnTo>
                  <a:pt x="198" y="617"/>
                </a:lnTo>
                <a:lnTo>
                  <a:pt x="197" y="618"/>
                </a:lnTo>
                <a:lnTo>
                  <a:pt x="195" y="619"/>
                </a:lnTo>
                <a:lnTo>
                  <a:pt x="194" y="620"/>
                </a:lnTo>
                <a:lnTo>
                  <a:pt x="192" y="622"/>
                </a:lnTo>
                <a:lnTo>
                  <a:pt x="190" y="623"/>
                </a:lnTo>
                <a:lnTo>
                  <a:pt x="190" y="624"/>
                </a:lnTo>
                <a:lnTo>
                  <a:pt x="189" y="625"/>
                </a:lnTo>
                <a:lnTo>
                  <a:pt x="189" y="626"/>
                </a:lnTo>
                <a:lnTo>
                  <a:pt x="188" y="627"/>
                </a:lnTo>
                <a:lnTo>
                  <a:pt x="189" y="627"/>
                </a:lnTo>
                <a:lnTo>
                  <a:pt x="188" y="628"/>
                </a:lnTo>
                <a:lnTo>
                  <a:pt x="187" y="629"/>
                </a:lnTo>
                <a:lnTo>
                  <a:pt x="186" y="630"/>
                </a:lnTo>
                <a:lnTo>
                  <a:pt x="185" y="631"/>
                </a:lnTo>
                <a:lnTo>
                  <a:pt x="183" y="632"/>
                </a:lnTo>
                <a:lnTo>
                  <a:pt x="182" y="632"/>
                </a:lnTo>
                <a:lnTo>
                  <a:pt x="181" y="632"/>
                </a:lnTo>
                <a:lnTo>
                  <a:pt x="178" y="633"/>
                </a:lnTo>
                <a:lnTo>
                  <a:pt x="177" y="633"/>
                </a:lnTo>
                <a:lnTo>
                  <a:pt x="176" y="633"/>
                </a:lnTo>
                <a:lnTo>
                  <a:pt x="176" y="633"/>
                </a:lnTo>
                <a:lnTo>
                  <a:pt x="175" y="633"/>
                </a:lnTo>
                <a:lnTo>
                  <a:pt x="174" y="633"/>
                </a:lnTo>
                <a:lnTo>
                  <a:pt x="174" y="632"/>
                </a:lnTo>
                <a:lnTo>
                  <a:pt x="174" y="632"/>
                </a:lnTo>
                <a:lnTo>
                  <a:pt x="173" y="631"/>
                </a:lnTo>
                <a:lnTo>
                  <a:pt x="172" y="628"/>
                </a:lnTo>
                <a:lnTo>
                  <a:pt x="172" y="627"/>
                </a:lnTo>
                <a:lnTo>
                  <a:pt x="171" y="625"/>
                </a:lnTo>
                <a:lnTo>
                  <a:pt x="169" y="623"/>
                </a:lnTo>
                <a:lnTo>
                  <a:pt x="167" y="621"/>
                </a:lnTo>
                <a:lnTo>
                  <a:pt x="167" y="619"/>
                </a:lnTo>
                <a:lnTo>
                  <a:pt x="166" y="619"/>
                </a:lnTo>
                <a:lnTo>
                  <a:pt x="166" y="619"/>
                </a:lnTo>
                <a:lnTo>
                  <a:pt x="165" y="619"/>
                </a:lnTo>
                <a:lnTo>
                  <a:pt x="164" y="619"/>
                </a:lnTo>
                <a:lnTo>
                  <a:pt x="163" y="620"/>
                </a:lnTo>
                <a:lnTo>
                  <a:pt x="163" y="620"/>
                </a:lnTo>
                <a:lnTo>
                  <a:pt x="162" y="621"/>
                </a:lnTo>
                <a:lnTo>
                  <a:pt x="160" y="623"/>
                </a:lnTo>
                <a:lnTo>
                  <a:pt x="159" y="624"/>
                </a:lnTo>
                <a:lnTo>
                  <a:pt x="159" y="625"/>
                </a:lnTo>
                <a:lnTo>
                  <a:pt x="158" y="625"/>
                </a:lnTo>
                <a:lnTo>
                  <a:pt x="158" y="625"/>
                </a:lnTo>
                <a:lnTo>
                  <a:pt x="157" y="625"/>
                </a:lnTo>
                <a:lnTo>
                  <a:pt x="156" y="625"/>
                </a:lnTo>
                <a:lnTo>
                  <a:pt x="156" y="625"/>
                </a:lnTo>
                <a:lnTo>
                  <a:pt x="155" y="624"/>
                </a:lnTo>
                <a:lnTo>
                  <a:pt x="155" y="624"/>
                </a:lnTo>
                <a:lnTo>
                  <a:pt x="154" y="622"/>
                </a:lnTo>
                <a:lnTo>
                  <a:pt x="154" y="621"/>
                </a:lnTo>
                <a:lnTo>
                  <a:pt x="154" y="620"/>
                </a:lnTo>
                <a:lnTo>
                  <a:pt x="154" y="618"/>
                </a:lnTo>
                <a:lnTo>
                  <a:pt x="154" y="618"/>
                </a:lnTo>
                <a:lnTo>
                  <a:pt x="154" y="618"/>
                </a:lnTo>
                <a:lnTo>
                  <a:pt x="154" y="617"/>
                </a:lnTo>
                <a:lnTo>
                  <a:pt x="153" y="617"/>
                </a:lnTo>
                <a:lnTo>
                  <a:pt x="153" y="617"/>
                </a:lnTo>
                <a:lnTo>
                  <a:pt x="153" y="618"/>
                </a:lnTo>
                <a:lnTo>
                  <a:pt x="153" y="618"/>
                </a:lnTo>
                <a:lnTo>
                  <a:pt x="152" y="618"/>
                </a:lnTo>
                <a:lnTo>
                  <a:pt x="152" y="619"/>
                </a:lnTo>
                <a:lnTo>
                  <a:pt x="149" y="619"/>
                </a:lnTo>
                <a:lnTo>
                  <a:pt x="147" y="619"/>
                </a:lnTo>
                <a:lnTo>
                  <a:pt x="146" y="619"/>
                </a:lnTo>
                <a:lnTo>
                  <a:pt x="146" y="619"/>
                </a:lnTo>
                <a:lnTo>
                  <a:pt x="146" y="619"/>
                </a:lnTo>
                <a:lnTo>
                  <a:pt x="145" y="619"/>
                </a:lnTo>
                <a:lnTo>
                  <a:pt x="145" y="619"/>
                </a:lnTo>
                <a:lnTo>
                  <a:pt x="144" y="620"/>
                </a:lnTo>
                <a:lnTo>
                  <a:pt x="144" y="619"/>
                </a:lnTo>
                <a:lnTo>
                  <a:pt x="144" y="619"/>
                </a:lnTo>
                <a:lnTo>
                  <a:pt x="143" y="617"/>
                </a:lnTo>
                <a:lnTo>
                  <a:pt x="142" y="615"/>
                </a:lnTo>
                <a:lnTo>
                  <a:pt x="142" y="614"/>
                </a:lnTo>
                <a:lnTo>
                  <a:pt x="141" y="613"/>
                </a:lnTo>
                <a:lnTo>
                  <a:pt x="140" y="611"/>
                </a:lnTo>
                <a:lnTo>
                  <a:pt x="137" y="607"/>
                </a:lnTo>
                <a:lnTo>
                  <a:pt x="136" y="606"/>
                </a:lnTo>
                <a:lnTo>
                  <a:pt x="135" y="605"/>
                </a:lnTo>
                <a:lnTo>
                  <a:pt x="134" y="604"/>
                </a:lnTo>
                <a:lnTo>
                  <a:pt x="133" y="604"/>
                </a:lnTo>
                <a:lnTo>
                  <a:pt x="131" y="603"/>
                </a:lnTo>
                <a:lnTo>
                  <a:pt x="130" y="602"/>
                </a:lnTo>
                <a:lnTo>
                  <a:pt x="129" y="602"/>
                </a:lnTo>
                <a:lnTo>
                  <a:pt x="128" y="602"/>
                </a:lnTo>
                <a:lnTo>
                  <a:pt x="123" y="601"/>
                </a:lnTo>
                <a:lnTo>
                  <a:pt x="122" y="600"/>
                </a:lnTo>
                <a:lnTo>
                  <a:pt x="121" y="600"/>
                </a:lnTo>
                <a:lnTo>
                  <a:pt x="120" y="599"/>
                </a:lnTo>
                <a:lnTo>
                  <a:pt x="119" y="598"/>
                </a:lnTo>
                <a:lnTo>
                  <a:pt x="118" y="598"/>
                </a:lnTo>
                <a:lnTo>
                  <a:pt x="118" y="597"/>
                </a:lnTo>
                <a:lnTo>
                  <a:pt x="118" y="597"/>
                </a:lnTo>
                <a:lnTo>
                  <a:pt x="118" y="597"/>
                </a:lnTo>
                <a:lnTo>
                  <a:pt x="118" y="596"/>
                </a:lnTo>
                <a:lnTo>
                  <a:pt x="118" y="595"/>
                </a:lnTo>
                <a:lnTo>
                  <a:pt x="119" y="594"/>
                </a:lnTo>
                <a:lnTo>
                  <a:pt x="119" y="593"/>
                </a:lnTo>
                <a:lnTo>
                  <a:pt x="120" y="593"/>
                </a:lnTo>
                <a:lnTo>
                  <a:pt x="120" y="592"/>
                </a:lnTo>
                <a:lnTo>
                  <a:pt x="121" y="592"/>
                </a:lnTo>
                <a:lnTo>
                  <a:pt x="122" y="592"/>
                </a:lnTo>
                <a:lnTo>
                  <a:pt x="123" y="591"/>
                </a:lnTo>
                <a:lnTo>
                  <a:pt x="124" y="591"/>
                </a:lnTo>
                <a:lnTo>
                  <a:pt x="125" y="591"/>
                </a:lnTo>
                <a:lnTo>
                  <a:pt x="126" y="591"/>
                </a:lnTo>
                <a:lnTo>
                  <a:pt x="129" y="591"/>
                </a:lnTo>
                <a:lnTo>
                  <a:pt x="132" y="592"/>
                </a:lnTo>
                <a:lnTo>
                  <a:pt x="133" y="592"/>
                </a:lnTo>
                <a:lnTo>
                  <a:pt x="133" y="592"/>
                </a:lnTo>
                <a:lnTo>
                  <a:pt x="134" y="592"/>
                </a:lnTo>
                <a:lnTo>
                  <a:pt x="134" y="591"/>
                </a:lnTo>
                <a:lnTo>
                  <a:pt x="134" y="591"/>
                </a:lnTo>
                <a:lnTo>
                  <a:pt x="135" y="591"/>
                </a:lnTo>
                <a:lnTo>
                  <a:pt x="135" y="590"/>
                </a:lnTo>
                <a:lnTo>
                  <a:pt x="135" y="590"/>
                </a:lnTo>
                <a:lnTo>
                  <a:pt x="135" y="589"/>
                </a:lnTo>
                <a:lnTo>
                  <a:pt x="135" y="587"/>
                </a:lnTo>
                <a:lnTo>
                  <a:pt x="134" y="585"/>
                </a:lnTo>
                <a:lnTo>
                  <a:pt x="134" y="584"/>
                </a:lnTo>
                <a:lnTo>
                  <a:pt x="134" y="583"/>
                </a:lnTo>
                <a:lnTo>
                  <a:pt x="134" y="582"/>
                </a:lnTo>
                <a:lnTo>
                  <a:pt x="134" y="582"/>
                </a:lnTo>
                <a:lnTo>
                  <a:pt x="135" y="580"/>
                </a:lnTo>
                <a:lnTo>
                  <a:pt x="136" y="579"/>
                </a:lnTo>
                <a:lnTo>
                  <a:pt x="136" y="578"/>
                </a:lnTo>
                <a:lnTo>
                  <a:pt x="136" y="577"/>
                </a:lnTo>
                <a:lnTo>
                  <a:pt x="136" y="577"/>
                </a:lnTo>
                <a:lnTo>
                  <a:pt x="136" y="576"/>
                </a:lnTo>
                <a:lnTo>
                  <a:pt x="136" y="575"/>
                </a:lnTo>
                <a:lnTo>
                  <a:pt x="136" y="574"/>
                </a:lnTo>
                <a:lnTo>
                  <a:pt x="136" y="572"/>
                </a:lnTo>
                <a:lnTo>
                  <a:pt x="135" y="568"/>
                </a:lnTo>
                <a:lnTo>
                  <a:pt x="134" y="566"/>
                </a:lnTo>
                <a:lnTo>
                  <a:pt x="133" y="563"/>
                </a:lnTo>
                <a:lnTo>
                  <a:pt x="131" y="558"/>
                </a:lnTo>
                <a:lnTo>
                  <a:pt x="130" y="556"/>
                </a:lnTo>
                <a:lnTo>
                  <a:pt x="128" y="553"/>
                </a:lnTo>
                <a:lnTo>
                  <a:pt x="127" y="551"/>
                </a:lnTo>
                <a:lnTo>
                  <a:pt x="125" y="547"/>
                </a:lnTo>
                <a:lnTo>
                  <a:pt x="124" y="547"/>
                </a:lnTo>
                <a:lnTo>
                  <a:pt x="124" y="546"/>
                </a:lnTo>
                <a:lnTo>
                  <a:pt x="123" y="545"/>
                </a:lnTo>
                <a:lnTo>
                  <a:pt x="123" y="544"/>
                </a:lnTo>
                <a:lnTo>
                  <a:pt x="123" y="540"/>
                </a:lnTo>
                <a:lnTo>
                  <a:pt x="123" y="539"/>
                </a:lnTo>
                <a:lnTo>
                  <a:pt x="123" y="536"/>
                </a:lnTo>
                <a:lnTo>
                  <a:pt x="123" y="535"/>
                </a:lnTo>
                <a:lnTo>
                  <a:pt x="122" y="534"/>
                </a:lnTo>
                <a:lnTo>
                  <a:pt x="122" y="533"/>
                </a:lnTo>
                <a:lnTo>
                  <a:pt x="121" y="532"/>
                </a:lnTo>
                <a:lnTo>
                  <a:pt x="119" y="530"/>
                </a:lnTo>
                <a:lnTo>
                  <a:pt x="118" y="529"/>
                </a:lnTo>
                <a:lnTo>
                  <a:pt x="117" y="529"/>
                </a:lnTo>
                <a:lnTo>
                  <a:pt x="117" y="528"/>
                </a:lnTo>
                <a:lnTo>
                  <a:pt x="116" y="527"/>
                </a:lnTo>
                <a:lnTo>
                  <a:pt x="116" y="526"/>
                </a:lnTo>
                <a:lnTo>
                  <a:pt x="116" y="525"/>
                </a:lnTo>
                <a:lnTo>
                  <a:pt x="116" y="524"/>
                </a:lnTo>
                <a:lnTo>
                  <a:pt x="116" y="523"/>
                </a:lnTo>
                <a:lnTo>
                  <a:pt x="117" y="520"/>
                </a:lnTo>
                <a:lnTo>
                  <a:pt x="117" y="519"/>
                </a:lnTo>
                <a:lnTo>
                  <a:pt x="117" y="517"/>
                </a:lnTo>
                <a:lnTo>
                  <a:pt x="117" y="515"/>
                </a:lnTo>
                <a:lnTo>
                  <a:pt x="117" y="513"/>
                </a:lnTo>
                <a:lnTo>
                  <a:pt x="116" y="509"/>
                </a:lnTo>
                <a:lnTo>
                  <a:pt x="115" y="507"/>
                </a:lnTo>
                <a:lnTo>
                  <a:pt x="114" y="504"/>
                </a:lnTo>
                <a:lnTo>
                  <a:pt x="114" y="503"/>
                </a:lnTo>
                <a:lnTo>
                  <a:pt x="113" y="502"/>
                </a:lnTo>
                <a:lnTo>
                  <a:pt x="113" y="501"/>
                </a:lnTo>
                <a:lnTo>
                  <a:pt x="114" y="499"/>
                </a:lnTo>
                <a:lnTo>
                  <a:pt x="114" y="497"/>
                </a:lnTo>
                <a:lnTo>
                  <a:pt x="115" y="492"/>
                </a:lnTo>
                <a:lnTo>
                  <a:pt x="116" y="489"/>
                </a:lnTo>
                <a:lnTo>
                  <a:pt x="116" y="488"/>
                </a:lnTo>
                <a:lnTo>
                  <a:pt x="116" y="487"/>
                </a:lnTo>
                <a:lnTo>
                  <a:pt x="116" y="486"/>
                </a:lnTo>
                <a:lnTo>
                  <a:pt x="116" y="481"/>
                </a:lnTo>
                <a:lnTo>
                  <a:pt x="116" y="480"/>
                </a:lnTo>
                <a:lnTo>
                  <a:pt x="116" y="479"/>
                </a:lnTo>
                <a:lnTo>
                  <a:pt x="117" y="478"/>
                </a:lnTo>
                <a:lnTo>
                  <a:pt x="117" y="477"/>
                </a:lnTo>
                <a:lnTo>
                  <a:pt x="118" y="473"/>
                </a:lnTo>
                <a:lnTo>
                  <a:pt x="118" y="471"/>
                </a:lnTo>
                <a:lnTo>
                  <a:pt x="119" y="469"/>
                </a:lnTo>
                <a:lnTo>
                  <a:pt x="119" y="468"/>
                </a:lnTo>
                <a:lnTo>
                  <a:pt x="118" y="466"/>
                </a:lnTo>
                <a:lnTo>
                  <a:pt x="118" y="465"/>
                </a:lnTo>
                <a:lnTo>
                  <a:pt x="118" y="463"/>
                </a:lnTo>
                <a:lnTo>
                  <a:pt x="118" y="462"/>
                </a:lnTo>
                <a:lnTo>
                  <a:pt x="117" y="460"/>
                </a:lnTo>
                <a:lnTo>
                  <a:pt x="116" y="458"/>
                </a:lnTo>
                <a:lnTo>
                  <a:pt x="115" y="457"/>
                </a:lnTo>
                <a:lnTo>
                  <a:pt x="114" y="455"/>
                </a:lnTo>
                <a:lnTo>
                  <a:pt x="114" y="454"/>
                </a:lnTo>
                <a:lnTo>
                  <a:pt x="113" y="453"/>
                </a:lnTo>
                <a:lnTo>
                  <a:pt x="112" y="453"/>
                </a:lnTo>
                <a:lnTo>
                  <a:pt x="111" y="452"/>
                </a:lnTo>
                <a:lnTo>
                  <a:pt x="110" y="451"/>
                </a:lnTo>
                <a:lnTo>
                  <a:pt x="109" y="451"/>
                </a:lnTo>
                <a:lnTo>
                  <a:pt x="108" y="451"/>
                </a:lnTo>
                <a:lnTo>
                  <a:pt x="108" y="451"/>
                </a:lnTo>
                <a:lnTo>
                  <a:pt x="107" y="450"/>
                </a:lnTo>
                <a:lnTo>
                  <a:pt x="106" y="451"/>
                </a:lnTo>
                <a:lnTo>
                  <a:pt x="100" y="451"/>
                </a:lnTo>
                <a:lnTo>
                  <a:pt x="99" y="451"/>
                </a:lnTo>
                <a:lnTo>
                  <a:pt x="98" y="451"/>
                </a:lnTo>
                <a:lnTo>
                  <a:pt x="93" y="451"/>
                </a:lnTo>
                <a:lnTo>
                  <a:pt x="91" y="451"/>
                </a:lnTo>
                <a:lnTo>
                  <a:pt x="88" y="451"/>
                </a:lnTo>
                <a:lnTo>
                  <a:pt x="83" y="450"/>
                </a:lnTo>
                <a:lnTo>
                  <a:pt x="81" y="450"/>
                </a:lnTo>
                <a:lnTo>
                  <a:pt x="79" y="450"/>
                </a:lnTo>
                <a:lnTo>
                  <a:pt x="78" y="450"/>
                </a:lnTo>
                <a:lnTo>
                  <a:pt x="77" y="450"/>
                </a:lnTo>
                <a:lnTo>
                  <a:pt x="75" y="451"/>
                </a:lnTo>
                <a:lnTo>
                  <a:pt x="72" y="451"/>
                </a:lnTo>
                <a:lnTo>
                  <a:pt x="71" y="451"/>
                </a:lnTo>
                <a:lnTo>
                  <a:pt x="71" y="452"/>
                </a:lnTo>
                <a:lnTo>
                  <a:pt x="70" y="452"/>
                </a:lnTo>
                <a:lnTo>
                  <a:pt x="69" y="451"/>
                </a:lnTo>
                <a:lnTo>
                  <a:pt x="69" y="451"/>
                </a:lnTo>
                <a:lnTo>
                  <a:pt x="68" y="451"/>
                </a:lnTo>
                <a:lnTo>
                  <a:pt x="67" y="450"/>
                </a:lnTo>
                <a:lnTo>
                  <a:pt x="66" y="450"/>
                </a:lnTo>
                <a:lnTo>
                  <a:pt x="66" y="450"/>
                </a:lnTo>
                <a:lnTo>
                  <a:pt x="65" y="449"/>
                </a:lnTo>
                <a:lnTo>
                  <a:pt x="65" y="449"/>
                </a:lnTo>
                <a:lnTo>
                  <a:pt x="64" y="448"/>
                </a:lnTo>
                <a:lnTo>
                  <a:pt x="64" y="448"/>
                </a:lnTo>
                <a:lnTo>
                  <a:pt x="64" y="447"/>
                </a:lnTo>
                <a:lnTo>
                  <a:pt x="64" y="446"/>
                </a:lnTo>
                <a:lnTo>
                  <a:pt x="64" y="444"/>
                </a:lnTo>
                <a:lnTo>
                  <a:pt x="64" y="441"/>
                </a:lnTo>
                <a:lnTo>
                  <a:pt x="64" y="440"/>
                </a:lnTo>
                <a:lnTo>
                  <a:pt x="63" y="439"/>
                </a:lnTo>
                <a:lnTo>
                  <a:pt x="63" y="438"/>
                </a:lnTo>
                <a:lnTo>
                  <a:pt x="63" y="437"/>
                </a:lnTo>
                <a:lnTo>
                  <a:pt x="62" y="436"/>
                </a:lnTo>
                <a:lnTo>
                  <a:pt x="62" y="436"/>
                </a:lnTo>
                <a:lnTo>
                  <a:pt x="61" y="435"/>
                </a:lnTo>
                <a:lnTo>
                  <a:pt x="61" y="434"/>
                </a:lnTo>
                <a:lnTo>
                  <a:pt x="60" y="434"/>
                </a:lnTo>
                <a:lnTo>
                  <a:pt x="58" y="433"/>
                </a:lnTo>
                <a:lnTo>
                  <a:pt x="54" y="431"/>
                </a:lnTo>
                <a:lnTo>
                  <a:pt x="52" y="430"/>
                </a:lnTo>
                <a:lnTo>
                  <a:pt x="51" y="429"/>
                </a:lnTo>
                <a:lnTo>
                  <a:pt x="50" y="429"/>
                </a:lnTo>
                <a:lnTo>
                  <a:pt x="48" y="429"/>
                </a:lnTo>
                <a:lnTo>
                  <a:pt x="46" y="428"/>
                </a:lnTo>
                <a:lnTo>
                  <a:pt x="44" y="428"/>
                </a:lnTo>
                <a:lnTo>
                  <a:pt x="41" y="428"/>
                </a:lnTo>
                <a:lnTo>
                  <a:pt x="39" y="427"/>
                </a:lnTo>
                <a:lnTo>
                  <a:pt x="36" y="427"/>
                </a:lnTo>
                <a:lnTo>
                  <a:pt x="31" y="425"/>
                </a:lnTo>
                <a:lnTo>
                  <a:pt x="30" y="425"/>
                </a:lnTo>
                <a:lnTo>
                  <a:pt x="28" y="425"/>
                </a:lnTo>
                <a:lnTo>
                  <a:pt x="23" y="424"/>
                </a:lnTo>
                <a:lnTo>
                  <a:pt x="21" y="424"/>
                </a:lnTo>
                <a:lnTo>
                  <a:pt x="18" y="424"/>
                </a:lnTo>
                <a:lnTo>
                  <a:pt x="14" y="423"/>
                </a:lnTo>
                <a:lnTo>
                  <a:pt x="11" y="422"/>
                </a:lnTo>
                <a:lnTo>
                  <a:pt x="10" y="421"/>
                </a:lnTo>
                <a:lnTo>
                  <a:pt x="8" y="421"/>
                </a:lnTo>
                <a:lnTo>
                  <a:pt x="6" y="419"/>
                </a:lnTo>
                <a:lnTo>
                  <a:pt x="1" y="416"/>
                </a:lnTo>
                <a:lnTo>
                  <a:pt x="1" y="416"/>
                </a:lnTo>
                <a:lnTo>
                  <a:pt x="0" y="415"/>
                </a:lnTo>
                <a:lnTo>
                  <a:pt x="0" y="415"/>
                </a:lnTo>
                <a:lnTo>
                  <a:pt x="1" y="415"/>
                </a:lnTo>
                <a:lnTo>
                  <a:pt x="1" y="414"/>
                </a:lnTo>
                <a:lnTo>
                  <a:pt x="1" y="414"/>
                </a:lnTo>
                <a:lnTo>
                  <a:pt x="2" y="413"/>
                </a:lnTo>
                <a:lnTo>
                  <a:pt x="3" y="412"/>
                </a:lnTo>
                <a:lnTo>
                  <a:pt x="4" y="412"/>
                </a:lnTo>
                <a:lnTo>
                  <a:pt x="9" y="409"/>
                </a:lnTo>
                <a:lnTo>
                  <a:pt x="12" y="407"/>
                </a:lnTo>
                <a:lnTo>
                  <a:pt x="15" y="405"/>
                </a:lnTo>
                <a:lnTo>
                  <a:pt x="16" y="404"/>
                </a:lnTo>
                <a:lnTo>
                  <a:pt x="17" y="403"/>
                </a:lnTo>
                <a:lnTo>
                  <a:pt x="19" y="401"/>
                </a:lnTo>
                <a:lnTo>
                  <a:pt x="26" y="394"/>
                </a:lnTo>
                <a:lnTo>
                  <a:pt x="27" y="392"/>
                </a:lnTo>
                <a:lnTo>
                  <a:pt x="29" y="390"/>
                </a:lnTo>
                <a:lnTo>
                  <a:pt x="30" y="388"/>
                </a:lnTo>
                <a:lnTo>
                  <a:pt x="30" y="387"/>
                </a:lnTo>
                <a:lnTo>
                  <a:pt x="31" y="385"/>
                </a:lnTo>
                <a:lnTo>
                  <a:pt x="31" y="384"/>
                </a:lnTo>
                <a:lnTo>
                  <a:pt x="32" y="381"/>
                </a:lnTo>
                <a:lnTo>
                  <a:pt x="32" y="374"/>
                </a:lnTo>
                <a:lnTo>
                  <a:pt x="33" y="370"/>
                </a:lnTo>
                <a:lnTo>
                  <a:pt x="33" y="366"/>
                </a:lnTo>
                <a:lnTo>
                  <a:pt x="34" y="364"/>
                </a:lnTo>
                <a:lnTo>
                  <a:pt x="34" y="362"/>
                </a:lnTo>
                <a:lnTo>
                  <a:pt x="35" y="360"/>
                </a:lnTo>
                <a:lnTo>
                  <a:pt x="35" y="359"/>
                </a:lnTo>
                <a:lnTo>
                  <a:pt x="36" y="357"/>
                </a:lnTo>
                <a:lnTo>
                  <a:pt x="37" y="356"/>
                </a:lnTo>
                <a:lnTo>
                  <a:pt x="37" y="354"/>
                </a:lnTo>
                <a:lnTo>
                  <a:pt x="38" y="354"/>
                </a:lnTo>
                <a:lnTo>
                  <a:pt x="39" y="353"/>
                </a:lnTo>
                <a:lnTo>
                  <a:pt x="39" y="352"/>
                </a:lnTo>
                <a:lnTo>
                  <a:pt x="40" y="351"/>
                </a:lnTo>
                <a:lnTo>
                  <a:pt x="41" y="351"/>
                </a:lnTo>
                <a:lnTo>
                  <a:pt x="42" y="351"/>
                </a:lnTo>
                <a:lnTo>
                  <a:pt x="43" y="351"/>
                </a:lnTo>
                <a:lnTo>
                  <a:pt x="44" y="351"/>
                </a:lnTo>
                <a:lnTo>
                  <a:pt x="45" y="351"/>
                </a:lnTo>
                <a:lnTo>
                  <a:pt x="50" y="352"/>
                </a:lnTo>
                <a:lnTo>
                  <a:pt x="51" y="352"/>
                </a:lnTo>
                <a:lnTo>
                  <a:pt x="53" y="352"/>
                </a:lnTo>
                <a:lnTo>
                  <a:pt x="55" y="352"/>
                </a:lnTo>
                <a:lnTo>
                  <a:pt x="56" y="353"/>
                </a:lnTo>
                <a:lnTo>
                  <a:pt x="58" y="352"/>
                </a:lnTo>
                <a:lnTo>
                  <a:pt x="60" y="352"/>
                </a:lnTo>
                <a:lnTo>
                  <a:pt x="63" y="352"/>
                </a:lnTo>
                <a:lnTo>
                  <a:pt x="65" y="351"/>
                </a:lnTo>
                <a:lnTo>
                  <a:pt x="68" y="351"/>
                </a:lnTo>
                <a:lnTo>
                  <a:pt x="73" y="349"/>
                </a:lnTo>
                <a:lnTo>
                  <a:pt x="74" y="348"/>
                </a:lnTo>
                <a:lnTo>
                  <a:pt x="76" y="348"/>
                </a:lnTo>
                <a:lnTo>
                  <a:pt x="77" y="348"/>
                </a:lnTo>
                <a:lnTo>
                  <a:pt x="78" y="348"/>
                </a:lnTo>
                <a:lnTo>
                  <a:pt x="79" y="348"/>
                </a:lnTo>
                <a:lnTo>
                  <a:pt x="80" y="348"/>
                </a:lnTo>
                <a:lnTo>
                  <a:pt x="81" y="348"/>
                </a:lnTo>
                <a:lnTo>
                  <a:pt x="84" y="350"/>
                </a:lnTo>
                <a:lnTo>
                  <a:pt x="85" y="350"/>
                </a:lnTo>
                <a:lnTo>
                  <a:pt x="86" y="350"/>
                </a:lnTo>
                <a:lnTo>
                  <a:pt x="91" y="351"/>
                </a:lnTo>
                <a:lnTo>
                  <a:pt x="95" y="352"/>
                </a:lnTo>
                <a:lnTo>
                  <a:pt x="97" y="352"/>
                </a:lnTo>
                <a:lnTo>
                  <a:pt x="98" y="352"/>
                </a:lnTo>
                <a:lnTo>
                  <a:pt x="99" y="352"/>
                </a:lnTo>
                <a:lnTo>
                  <a:pt x="100" y="352"/>
                </a:lnTo>
                <a:lnTo>
                  <a:pt x="101" y="352"/>
                </a:lnTo>
                <a:lnTo>
                  <a:pt x="102" y="351"/>
                </a:lnTo>
                <a:lnTo>
                  <a:pt x="103" y="351"/>
                </a:lnTo>
                <a:lnTo>
                  <a:pt x="104" y="351"/>
                </a:lnTo>
                <a:lnTo>
                  <a:pt x="104" y="350"/>
                </a:lnTo>
                <a:lnTo>
                  <a:pt x="105" y="350"/>
                </a:lnTo>
                <a:lnTo>
                  <a:pt x="106" y="349"/>
                </a:lnTo>
                <a:lnTo>
                  <a:pt x="107" y="348"/>
                </a:lnTo>
                <a:lnTo>
                  <a:pt x="110" y="343"/>
                </a:lnTo>
                <a:lnTo>
                  <a:pt x="111" y="341"/>
                </a:lnTo>
                <a:lnTo>
                  <a:pt x="111" y="340"/>
                </a:lnTo>
                <a:lnTo>
                  <a:pt x="115" y="333"/>
                </a:lnTo>
                <a:lnTo>
                  <a:pt x="116" y="331"/>
                </a:lnTo>
                <a:lnTo>
                  <a:pt x="117" y="329"/>
                </a:lnTo>
                <a:lnTo>
                  <a:pt x="118" y="325"/>
                </a:lnTo>
                <a:lnTo>
                  <a:pt x="119" y="324"/>
                </a:lnTo>
                <a:lnTo>
                  <a:pt x="119" y="321"/>
                </a:lnTo>
                <a:lnTo>
                  <a:pt x="120" y="318"/>
                </a:lnTo>
                <a:lnTo>
                  <a:pt x="120" y="316"/>
                </a:lnTo>
                <a:lnTo>
                  <a:pt x="120" y="315"/>
                </a:lnTo>
                <a:lnTo>
                  <a:pt x="121" y="313"/>
                </a:lnTo>
                <a:lnTo>
                  <a:pt x="123" y="307"/>
                </a:lnTo>
              </a:path>
            </a:pathLst>
          </a:custGeom>
          <a:noFill/>
          <a:ln w="26988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157" name="Freeform 273">
            <a:extLst>
              <a:ext uri="{FF2B5EF4-FFF2-40B4-BE49-F238E27FC236}">
                <a16:creationId xmlns:a16="http://schemas.microsoft.com/office/drawing/2014/main" id="{EBEB9F10-8F16-46F2-95FD-FBA1DB9C88F9}"/>
              </a:ext>
            </a:extLst>
          </p:cNvPr>
          <p:cNvSpPr>
            <a:spLocks/>
          </p:cNvSpPr>
          <p:nvPr/>
        </p:nvSpPr>
        <p:spPr bwMode="auto">
          <a:xfrm>
            <a:off x="7869768" y="1500542"/>
            <a:ext cx="496275" cy="312847"/>
          </a:xfrm>
          <a:custGeom>
            <a:avLst/>
            <a:gdLst>
              <a:gd name="T0" fmla="*/ 5 w 487"/>
              <a:gd name="T1" fmla="*/ 300 h 307"/>
              <a:gd name="T2" fmla="*/ 12 w 487"/>
              <a:gd name="T3" fmla="*/ 297 h 307"/>
              <a:gd name="T4" fmla="*/ 22 w 487"/>
              <a:gd name="T5" fmla="*/ 302 h 307"/>
              <a:gd name="T6" fmla="*/ 30 w 487"/>
              <a:gd name="T7" fmla="*/ 304 h 307"/>
              <a:gd name="T8" fmla="*/ 35 w 487"/>
              <a:gd name="T9" fmla="*/ 301 h 307"/>
              <a:gd name="T10" fmla="*/ 41 w 487"/>
              <a:gd name="T11" fmla="*/ 289 h 307"/>
              <a:gd name="T12" fmla="*/ 55 w 487"/>
              <a:gd name="T13" fmla="*/ 278 h 307"/>
              <a:gd name="T14" fmla="*/ 60 w 487"/>
              <a:gd name="T15" fmla="*/ 265 h 307"/>
              <a:gd name="T16" fmla="*/ 63 w 487"/>
              <a:gd name="T17" fmla="*/ 263 h 307"/>
              <a:gd name="T18" fmla="*/ 71 w 487"/>
              <a:gd name="T19" fmla="*/ 269 h 307"/>
              <a:gd name="T20" fmla="*/ 82 w 487"/>
              <a:gd name="T21" fmla="*/ 283 h 307"/>
              <a:gd name="T22" fmla="*/ 93 w 487"/>
              <a:gd name="T23" fmla="*/ 288 h 307"/>
              <a:gd name="T24" fmla="*/ 99 w 487"/>
              <a:gd name="T25" fmla="*/ 286 h 307"/>
              <a:gd name="T26" fmla="*/ 118 w 487"/>
              <a:gd name="T27" fmla="*/ 268 h 307"/>
              <a:gd name="T28" fmla="*/ 121 w 487"/>
              <a:gd name="T29" fmla="*/ 259 h 307"/>
              <a:gd name="T30" fmla="*/ 127 w 487"/>
              <a:gd name="T31" fmla="*/ 247 h 307"/>
              <a:gd name="T32" fmla="*/ 128 w 487"/>
              <a:gd name="T33" fmla="*/ 238 h 307"/>
              <a:gd name="T34" fmla="*/ 128 w 487"/>
              <a:gd name="T35" fmla="*/ 226 h 307"/>
              <a:gd name="T36" fmla="*/ 134 w 487"/>
              <a:gd name="T37" fmla="*/ 221 h 307"/>
              <a:gd name="T38" fmla="*/ 153 w 487"/>
              <a:gd name="T39" fmla="*/ 220 h 307"/>
              <a:gd name="T40" fmla="*/ 166 w 487"/>
              <a:gd name="T41" fmla="*/ 215 h 307"/>
              <a:gd name="T42" fmla="*/ 178 w 487"/>
              <a:gd name="T43" fmla="*/ 210 h 307"/>
              <a:gd name="T44" fmla="*/ 190 w 487"/>
              <a:gd name="T45" fmla="*/ 214 h 307"/>
              <a:gd name="T46" fmla="*/ 198 w 487"/>
              <a:gd name="T47" fmla="*/ 215 h 307"/>
              <a:gd name="T48" fmla="*/ 208 w 487"/>
              <a:gd name="T49" fmla="*/ 210 h 307"/>
              <a:gd name="T50" fmla="*/ 229 w 487"/>
              <a:gd name="T51" fmla="*/ 208 h 307"/>
              <a:gd name="T52" fmla="*/ 246 w 487"/>
              <a:gd name="T53" fmla="*/ 212 h 307"/>
              <a:gd name="T54" fmla="*/ 260 w 487"/>
              <a:gd name="T55" fmla="*/ 211 h 307"/>
              <a:gd name="T56" fmla="*/ 272 w 487"/>
              <a:gd name="T57" fmla="*/ 204 h 307"/>
              <a:gd name="T58" fmla="*/ 277 w 487"/>
              <a:gd name="T59" fmla="*/ 198 h 307"/>
              <a:gd name="T60" fmla="*/ 278 w 487"/>
              <a:gd name="T61" fmla="*/ 183 h 307"/>
              <a:gd name="T62" fmla="*/ 281 w 487"/>
              <a:gd name="T63" fmla="*/ 175 h 307"/>
              <a:gd name="T64" fmla="*/ 290 w 487"/>
              <a:gd name="T65" fmla="*/ 171 h 307"/>
              <a:gd name="T66" fmla="*/ 304 w 487"/>
              <a:gd name="T67" fmla="*/ 162 h 307"/>
              <a:gd name="T68" fmla="*/ 317 w 487"/>
              <a:gd name="T69" fmla="*/ 156 h 307"/>
              <a:gd name="T70" fmla="*/ 333 w 487"/>
              <a:gd name="T71" fmla="*/ 160 h 307"/>
              <a:gd name="T72" fmla="*/ 349 w 487"/>
              <a:gd name="T73" fmla="*/ 158 h 307"/>
              <a:gd name="T74" fmla="*/ 366 w 487"/>
              <a:gd name="T75" fmla="*/ 148 h 307"/>
              <a:gd name="T76" fmla="*/ 405 w 487"/>
              <a:gd name="T77" fmla="*/ 132 h 307"/>
              <a:gd name="T78" fmla="*/ 416 w 487"/>
              <a:gd name="T79" fmla="*/ 123 h 307"/>
              <a:gd name="T80" fmla="*/ 425 w 487"/>
              <a:gd name="T81" fmla="*/ 111 h 307"/>
              <a:gd name="T82" fmla="*/ 436 w 487"/>
              <a:gd name="T83" fmla="*/ 108 h 307"/>
              <a:gd name="T84" fmla="*/ 450 w 487"/>
              <a:gd name="T85" fmla="*/ 109 h 307"/>
              <a:gd name="T86" fmla="*/ 468 w 487"/>
              <a:gd name="T87" fmla="*/ 105 h 307"/>
              <a:gd name="T88" fmla="*/ 480 w 487"/>
              <a:gd name="T89" fmla="*/ 101 h 307"/>
              <a:gd name="T90" fmla="*/ 486 w 487"/>
              <a:gd name="T91" fmla="*/ 89 h 307"/>
              <a:gd name="T92" fmla="*/ 487 w 487"/>
              <a:gd name="T93" fmla="*/ 81 h 307"/>
              <a:gd name="T94" fmla="*/ 481 w 487"/>
              <a:gd name="T95" fmla="*/ 77 h 307"/>
              <a:gd name="T96" fmla="*/ 458 w 487"/>
              <a:gd name="T97" fmla="*/ 67 h 307"/>
              <a:gd name="T98" fmla="*/ 454 w 487"/>
              <a:gd name="T99" fmla="*/ 61 h 307"/>
              <a:gd name="T100" fmla="*/ 454 w 487"/>
              <a:gd name="T101" fmla="*/ 56 h 307"/>
              <a:gd name="T102" fmla="*/ 455 w 487"/>
              <a:gd name="T103" fmla="*/ 50 h 307"/>
              <a:gd name="T104" fmla="*/ 445 w 487"/>
              <a:gd name="T105" fmla="*/ 48 h 307"/>
              <a:gd name="T106" fmla="*/ 436 w 487"/>
              <a:gd name="T107" fmla="*/ 45 h 307"/>
              <a:gd name="T108" fmla="*/ 433 w 487"/>
              <a:gd name="T109" fmla="*/ 38 h 307"/>
              <a:gd name="T110" fmla="*/ 437 w 487"/>
              <a:gd name="T111" fmla="*/ 26 h 307"/>
              <a:gd name="T112" fmla="*/ 441 w 487"/>
              <a:gd name="T113" fmla="*/ 12 h 307"/>
              <a:gd name="T114" fmla="*/ 450 w 487"/>
              <a:gd name="T115" fmla="*/ 0 h 3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487" h="307">
                <a:moveTo>
                  <a:pt x="0" y="307"/>
                </a:moveTo>
                <a:lnTo>
                  <a:pt x="1" y="305"/>
                </a:lnTo>
                <a:lnTo>
                  <a:pt x="2" y="304"/>
                </a:lnTo>
                <a:lnTo>
                  <a:pt x="2" y="303"/>
                </a:lnTo>
                <a:lnTo>
                  <a:pt x="3" y="302"/>
                </a:lnTo>
                <a:lnTo>
                  <a:pt x="4" y="301"/>
                </a:lnTo>
                <a:lnTo>
                  <a:pt x="5" y="300"/>
                </a:lnTo>
                <a:lnTo>
                  <a:pt x="6" y="299"/>
                </a:lnTo>
                <a:lnTo>
                  <a:pt x="7" y="299"/>
                </a:lnTo>
                <a:lnTo>
                  <a:pt x="8" y="298"/>
                </a:lnTo>
                <a:lnTo>
                  <a:pt x="9" y="298"/>
                </a:lnTo>
                <a:lnTo>
                  <a:pt x="10" y="297"/>
                </a:lnTo>
                <a:lnTo>
                  <a:pt x="11" y="297"/>
                </a:lnTo>
                <a:lnTo>
                  <a:pt x="12" y="297"/>
                </a:lnTo>
                <a:lnTo>
                  <a:pt x="13" y="297"/>
                </a:lnTo>
                <a:lnTo>
                  <a:pt x="14" y="298"/>
                </a:lnTo>
                <a:lnTo>
                  <a:pt x="16" y="298"/>
                </a:lnTo>
                <a:lnTo>
                  <a:pt x="17" y="299"/>
                </a:lnTo>
                <a:lnTo>
                  <a:pt x="18" y="299"/>
                </a:lnTo>
                <a:lnTo>
                  <a:pt x="19" y="300"/>
                </a:lnTo>
                <a:lnTo>
                  <a:pt x="22" y="302"/>
                </a:lnTo>
                <a:lnTo>
                  <a:pt x="23" y="303"/>
                </a:lnTo>
                <a:lnTo>
                  <a:pt x="25" y="303"/>
                </a:lnTo>
                <a:lnTo>
                  <a:pt x="26" y="304"/>
                </a:lnTo>
                <a:lnTo>
                  <a:pt x="27" y="304"/>
                </a:lnTo>
                <a:lnTo>
                  <a:pt x="28" y="304"/>
                </a:lnTo>
                <a:lnTo>
                  <a:pt x="29" y="304"/>
                </a:lnTo>
                <a:lnTo>
                  <a:pt x="30" y="304"/>
                </a:lnTo>
                <a:lnTo>
                  <a:pt x="31" y="303"/>
                </a:lnTo>
                <a:lnTo>
                  <a:pt x="32" y="303"/>
                </a:lnTo>
                <a:lnTo>
                  <a:pt x="33" y="303"/>
                </a:lnTo>
                <a:lnTo>
                  <a:pt x="33" y="302"/>
                </a:lnTo>
                <a:lnTo>
                  <a:pt x="34" y="302"/>
                </a:lnTo>
                <a:lnTo>
                  <a:pt x="35" y="301"/>
                </a:lnTo>
                <a:lnTo>
                  <a:pt x="35" y="301"/>
                </a:lnTo>
                <a:lnTo>
                  <a:pt x="36" y="300"/>
                </a:lnTo>
                <a:lnTo>
                  <a:pt x="36" y="298"/>
                </a:lnTo>
                <a:lnTo>
                  <a:pt x="38" y="294"/>
                </a:lnTo>
                <a:lnTo>
                  <a:pt x="39" y="292"/>
                </a:lnTo>
                <a:lnTo>
                  <a:pt x="40" y="290"/>
                </a:lnTo>
                <a:lnTo>
                  <a:pt x="40" y="289"/>
                </a:lnTo>
                <a:lnTo>
                  <a:pt x="41" y="289"/>
                </a:lnTo>
                <a:lnTo>
                  <a:pt x="42" y="287"/>
                </a:lnTo>
                <a:lnTo>
                  <a:pt x="45" y="285"/>
                </a:lnTo>
                <a:lnTo>
                  <a:pt x="47" y="284"/>
                </a:lnTo>
                <a:lnTo>
                  <a:pt x="50" y="281"/>
                </a:lnTo>
                <a:lnTo>
                  <a:pt x="53" y="279"/>
                </a:lnTo>
                <a:lnTo>
                  <a:pt x="54" y="278"/>
                </a:lnTo>
                <a:lnTo>
                  <a:pt x="55" y="278"/>
                </a:lnTo>
                <a:lnTo>
                  <a:pt x="55" y="277"/>
                </a:lnTo>
                <a:lnTo>
                  <a:pt x="56" y="276"/>
                </a:lnTo>
                <a:lnTo>
                  <a:pt x="57" y="274"/>
                </a:lnTo>
                <a:lnTo>
                  <a:pt x="58" y="272"/>
                </a:lnTo>
                <a:lnTo>
                  <a:pt x="59" y="270"/>
                </a:lnTo>
                <a:lnTo>
                  <a:pt x="60" y="266"/>
                </a:lnTo>
                <a:lnTo>
                  <a:pt x="60" y="265"/>
                </a:lnTo>
                <a:lnTo>
                  <a:pt x="61" y="264"/>
                </a:lnTo>
                <a:lnTo>
                  <a:pt x="61" y="264"/>
                </a:lnTo>
                <a:lnTo>
                  <a:pt x="61" y="263"/>
                </a:lnTo>
                <a:lnTo>
                  <a:pt x="61" y="263"/>
                </a:lnTo>
                <a:lnTo>
                  <a:pt x="62" y="263"/>
                </a:lnTo>
                <a:lnTo>
                  <a:pt x="63" y="263"/>
                </a:lnTo>
                <a:lnTo>
                  <a:pt x="63" y="263"/>
                </a:lnTo>
                <a:lnTo>
                  <a:pt x="64" y="263"/>
                </a:lnTo>
                <a:lnTo>
                  <a:pt x="65" y="264"/>
                </a:lnTo>
                <a:lnTo>
                  <a:pt x="66" y="264"/>
                </a:lnTo>
                <a:lnTo>
                  <a:pt x="66" y="265"/>
                </a:lnTo>
                <a:lnTo>
                  <a:pt x="67" y="265"/>
                </a:lnTo>
                <a:lnTo>
                  <a:pt x="69" y="267"/>
                </a:lnTo>
                <a:lnTo>
                  <a:pt x="71" y="269"/>
                </a:lnTo>
                <a:lnTo>
                  <a:pt x="72" y="271"/>
                </a:lnTo>
                <a:lnTo>
                  <a:pt x="75" y="276"/>
                </a:lnTo>
                <a:lnTo>
                  <a:pt x="76" y="278"/>
                </a:lnTo>
                <a:lnTo>
                  <a:pt x="77" y="279"/>
                </a:lnTo>
                <a:lnTo>
                  <a:pt x="78" y="281"/>
                </a:lnTo>
                <a:lnTo>
                  <a:pt x="80" y="282"/>
                </a:lnTo>
                <a:lnTo>
                  <a:pt x="82" y="283"/>
                </a:lnTo>
                <a:lnTo>
                  <a:pt x="84" y="285"/>
                </a:lnTo>
                <a:lnTo>
                  <a:pt x="85" y="285"/>
                </a:lnTo>
                <a:lnTo>
                  <a:pt x="86" y="286"/>
                </a:lnTo>
                <a:lnTo>
                  <a:pt x="89" y="287"/>
                </a:lnTo>
                <a:lnTo>
                  <a:pt x="91" y="288"/>
                </a:lnTo>
                <a:lnTo>
                  <a:pt x="92" y="288"/>
                </a:lnTo>
                <a:lnTo>
                  <a:pt x="93" y="288"/>
                </a:lnTo>
                <a:lnTo>
                  <a:pt x="94" y="288"/>
                </a:lnTo>
                <a:lnTo>
                  <a:pt x="95" y="288"/>
                </a:lnTo>
                <a:lnTo>
                  <a:pt x="96" y="288"/>
                </a:lnTo>
                <a:lnTo>
                  <a:pt x="96" y="288"/>
                </a:lnTo>
                <a:lnTo>
                  <a:pt x="97" y="287"/>
                </a:lnTo>
                <a:lnTo>
                  <a:pt x="98" y="287"/>
                </a:lnTo>
                <a:lnTo>
                  <a:pt x="99" y="286"/>
                </a:lnTo>
                <a:lnTo>
                  <a:pt x="100" y="286"/>
                </a:lnTo>
                <a:lnTo>
                  <a:pt x="102" y="285"/>
                </a:lnTo>
                <a:lnTo>
                  <a:pt x="104" y="283"/>
                </a:lnTo>
                <a:lnTo>
                  <a:pt x="108" y="278"/>
                </a:lnTo>
                <a:lnTo>
                  <a:pt x="112" y="274"/>
                </a:lnTo>
                <a:lnTo>
                  <a:pt x="117" y="269"/>
                </a:lnTo>
                <a:lnTo>
                  <a:pt x="118" y="268"/>
                </a:lnTo>
                <a:lnTo>
                  <a:pt x="119" y="267"/>
                </a:lnTo>
                <a:lnTo>
                  <a:pt x="119" y="266"/>
                </a:lnTo>
                <a:lnTo>
                  <a:pt x="120" y="265"/>
                </a:lnTo>
                <a:lnTo>
                  <a:pt x="120" y="263"/>
                </a:lnTo>
                <a:lnTo>
                  <a:pt x="121" y="262"/>
                </a:lnTo>
                <a:lnTo>
                  <a:pt x="121" y="260"/>
                </a:lnTo>
                <a:lnTo>
                  <a:pt x="121" y="259"/>
                </a:lnTo>
                <a:lnTo>
                  <a:pt x="121" y="258"/>
                </a:lnTo>
                <a:lnTo>
                  <a:pt x="121" y="257"/>
                </a:lnTo>
                <a:lnTo>
                  <a:pt x="122" y="255"/>
                </a:lnTo>
                <a:lnTo>
                  <a:pt x="123" y="253"/>
                </a:lnTo>
                <a:lnTo>
                  <a:pt x="124" y="251"/>
                </a:lnTo>
                <a:lnTo>
                  <a:pt x="126" y="248"/>
                </a:lnTo>
                <a:lnTo>
                  <a:pt x="127" y="247"/>
                </a:lnTo>
                <a:lnTo>
                  <a:pt x="127" y="246"/>
                </a:lnTo>
                <a:lnTo>
                  <a:pt x="127" y="245"/>
                </a:lnTo>
                <a:lnTo>
                  <a:pt x="128" y="244"/>
                </a:lnTo>
                <a:lnTo>
                  <a:pt x="128" y="243"/>
                </a:lnTo>
                <a:lnTo>
                  <a:pt x="128" y="242"/>
                </a:lnTo>
                <a:lnTo>
                  <a:pt x="128" y="241"/>
                </a:lnTo>
                <a:lnTo>
                  <a:pt x="128" y="238"/>
                </a:lnTo>
                <a:lnTo>
                  <a:pt x="128" y="236"/>
                </a:lnTo>
                <a:lnTo>
                  <a:pt x="127" y="232"/>
                </a:lnTo>
                <a:lnTo>
                  <a:pt x="127" y="230"/>
                </a:lnTo>
                <a:lnTo>
                  <a:pt x="127" y="229"/>
                </a:lnTo>
                <a:lnTo>
                  <a:pt x="127" y="227"/>
                </a:lnTo>
                <a:lnTo>
                  <a:pt x="128" y="227"/>
                </a:lnTo>
                <a:lnTo>
                  <a:pt x="128" y="226"/>
                </a:lnTo>
                <a:lnTo>
                  <a:pt x="129" y="225"/>
                </a:lnTo>
                <a:lnTo>
                  <a:pt x="129" y="224"/>
                </a:lnTo>
                <a:lnTo>
                  <a:pt x="130" y="224"/>
                </a:lnTo>
                <a:lnTo>
                  <a:pt x="131" y="223"/>
                </a:lnTo>
                <a:lnTo>
                  <a:pt x="132" y="222"/>
                </a:lnTo>
                <a:lnTo>
                  <a:pt x="133" y="222"/>
                </a:lnTo>
                <a:lnTo>
                  <a:pt x="134" y="221"/>
                </a:lnTo>
                <a:lnTo>
                  <a:pt x="136" y="221"/>
                </a:lnTo>
                <a:lnTo>
                  <a:pt x="137" y="220"/>
                </a:lnTo>
                <a:lnTo>
                  <a:pt x="139" y="220"/>
                </a:lnTo>
                <a:lnTo>
                  <a:pt x="140" y="220"/>
                </a:lnTo>
                <a:lnTo>
                  <a:pt x="143" y="220"/>
                </a:lnTo>
                <a:lnTo>
                  <a:pt x="150" y="220"/>
                </a:lnTo>
                <a:lnTo>
                  <a:pt x="153" y="220"/>
                </a:lnTo>
                <a:lnTo>
                  <a:pt x="155" y="219"/>
                </a:lnTo>
                <a:lnTo>
                  <a:pt x="158" y="219"/>
                </a:lnTo>
                <a:lnTo>
                  <a:pt x="160" y="218"/>
                </a:lnTo>
                <a:lnTo>
                  <a:pt x="161" y="218"/>
                </a:lnTo>
                <a:lnTo>
                  <a:pt x="162" y="217"/>
                </a:lnTo>
                <a:lnTo>
                  <a:pt x="164" y="216"/>
                </a:lnTo>
                <a:lnTo>
                  <a:pt x="166" y="215"/>
                </a:lnTo>
                <a:lnTo>
                  <a:pt x="168" y="214"/>
                </a:lnTo>
                <a:lnTo>
                  <a:pt x="170" y="212"/>
                </a:lnTo>
                <a:lnTo>
                  <a:pt x="172" y="212"/>
                </a:lnTo>
                <a:lnTo>
                  <a:pt x="173" y="211"/>
                </a:lnTo>
                <a:lnTo>
                  <a:pt x="175" y="211"/>
                </a:lnTo>
                <a:lnTo>
                  <a:pt x="176" y="210"/>
                </a:lnTo>
                <a:lnTo>
                  <a:pt x="178" y="210"/>
                </a:lnTo>
                <a:lnTo>
                  <a:pt x="179" y="210"/>
                </a:lnTo>
                <a:lnTo>
                  <a:pt x="180" y="210"/>
                </a:lnTo>
                <a:lnTo>
                  <a:pt x="182" y="210"/>
                </a:lnTo>
                <a:lnTo>
                  <a:pt x="183" y="211"/>
                </a:lnTo>
                <a:lnTo>
                  <a:pt x="184" y="211"/>
                </a:lnTo>
                <a:lnTo>
                  <a:pt x="185" y="211"/>
                </a:lnTo>
                <a:lnTo>
                  <a:pt x="190" y="214"/>
                </a:lnTo>
                <a:lnTo>
                  <a:pt x="192" y="214"/>
                </a:lnTo>
                <a:lnTo>
                  <a:pt x="193" y="215"/>
                </a:lnTo>
                <a:lnTo>
                  <a:pt x="194" y="215"/>
                </a:lnTo>
                <a:lnTo>
                  <a:pt x="195" y="215"/>
                </a:lnTo>
                <a:lnTo>
                  <a:pt x="196" y="215"/>
                </a:lnTo>
                <a:lnTo>
                  <a:pt x="197" y="215"/>
                </a:lnTo>
                <a:lnTo>
                  <a:pt x="198" y="215"/>
                </a:lnTo>
                <a:lnTo>
                  <a:pt x="198" y="215"/>
                </a:lnTo>
                <a:lnTo>
                  <a:pt x="199" y="215"/>
                </a:lnTo>
                <a:lnTo>
                  <a:pt x="200" y="214"/>
                </a:lnTo>
                <a:lnTo>
                  <a:pt x="202" y="213"/>
                </a:lnTo>
                <a:lnTo>
                  <a:pt x="205" y="212"/>
                </a:lnTo>
                <a:lnTo>
                  <a:pt x="207" y="211"/>
                </a:lnTo>
                <a:lnTo>
                  <a:pt x="208" y="210"/>
                </a:lnTo>
                <a:lnTo>
                  <a:pt x="210" y="210"/>
                </a:lnTo>
                <a:lnTo>
                  <a:pt x="215" y="210"/>
                </a:lnTo>
                <a:lnTo>
                  <a:pt x="221" y="208"/>
                </a:lnTo>
                <a:lnTo>
                  <a:pt x="222" y="208"/>
                </a:lnTo>
                <a:lnTo>
                  <a:pt x="224" y="208"/>
                </a:lnTo>
                <a:lnTo>
                  <a:pt x="227" y="208"/>
                </a:lnTo>
                <a:lnTo>
                  <a:pt x="229" y="208"/>
                </a:lnTo>
                <a:lnTo>
                  <a:pt x="232" y="208"/>
                </a:lnTo>
                <a:lnTo>
                  <a:pt x="234" y="208"/>
                </a:lnTo>
                <a:lnTo>
                  <a:pt x="237" y="209"/>
                </a:lnTo>
                <a:lnTo>
                  <a:pt x="239" y="209"/>
                </a:lnTo>
                <a:lnTo>
                  <a:pt x="241" y="210"/>
                </a:lnTo>
                <a:lnTo>
                  <a:pt x="245" y="211"/>
                </a:lnTo>
                <a:lnTo>
                  <a:pt x="246" y="212"/>
                </a:lnTo>
                <a:lnTo>
                  <a:pt x="248" y="212"/>
                </a:lnTo>
                <a:lnTo>
                  <a:pt x="250" y="212"/>
                </a:lnTo>
                <a:lnTo>
                  <a:pt x="252" y="212"/>
                </a:lnTo>
                <a:lnTo>
                  <a:pt x="254" y="212"/>
                </a:lnTo>
                <a:lnTo>
                  <a:pt x="256" y="212"/>
                </a:lnTo>
                <a:lnTo>
                  <a:pt x="258" y="212"/>
                </a:lnTo>
                <a:lnTo>
                  <a:pt x="260" y="211"/>
                </a:lnTo>
                <a:lnTo>
                  <a:pt x="261" y="210"/>
                </a:lnTo>
                <a:lnTo>
                  <a:pt x="262" y="209"/>
                </a:lnTo>
                <a:lnTo>
                  <a:pt x="265" y="207"/>
                </a:lnTo>
                <a:lnTo>
                  <a:pt x="266" y="206"/>
                </a:lnTo>
                <a:lnTo>
                  <a:pt x="268" y="205"/>
                </a:lnTo>
                <a:lnTo>
                  <a:pt x="271" y="204"/>
                </a:lnTo>
                <a:lnTo>
                  <a:pt x="272" y="204"/>
                </a:lnTo>
                <a:lnTo>
                  <a:pt x="273" y="203"/>
                </a:lnTo>
                <a:lnTo>
                  <a:pt x="274" y="202"/>
                </a:lnTo>
                <a:lnTo>
                  <a:pt x="275" y="202"/>
                </a:lnTo>
                <a:lnTo>
                  <a:pt x="276" y="201"/>
                </a:lnTo>
                <a:lnTo>
                  <a:pt x="276" y="200"/>
                </a:lnTo>
                <a:lnTo>
                  <a:pt x="277" y="199"/>
                </a:lnTo>
                <a:lnTo>
                  <a:pt x="277" y="198"/>
                </a:lnTo>
                <a:lnTo>
                  <a:pt x="277" y="197"/>
                </a:lnTo>
                <a:lnTo>
                  <a:pt x="278" y="195"/>
                </a:lnTo>
                <a:lnTo>
                  <a:pt x="278" y="193"/>
                </a:lnTo>
                <a:lnTo>
                  <a:pt x="277" y="189"/>
                </a:lnTo>
                <a:lnTo>
                  <a:pt x="277" y="187"/>
                </a:lnTo>
                <a:lnTo>
                  <a:pt x="277" y="185"/>
                </a:lnTo>
                <a:lnTo>
                  <a:pt x="278" y="183"/>
                </a:lnTo>
                <a:lnTo>
                  <a:pt x="278" y="182"/>
                </a:lnTo>
                <a:lnTo>
                  <a:pt x="278" y="180"/>
                </a:lnTo>
                <a:lnTo>
                  <a:pt x="279" y="179"/>
                </a:lnTo>
                <a:lnTo>
                  <a:pt x="279" y="178"/>
                </a:lnTo>
                <a:lnTo>
                  <a:pt x="280" y="176"/>
                </a:lnTo>
                <a:lnTo>
                  <a:pt x="280" y="175"/>
                </a:lnTo>
                <a:lnTo>
                  <a:pt x="281" y="175"/>
                </a:lnTo>
                <a:lnTo>
                  <a:pt x="282" y="174"/>
                </a:lnTo>
                <a:lnTo>
                  <a:pt x="282" y="173"/>
                </a:lnTo>
                <a:lnTo>
                  <a:pt x="283" y="173"/>
                </a:lnTo>
                <a:lnTo>
                  <a:pt x="284" y="173"/>
                </a:lnTo>
                <a:lnTo>
                  <a:pt x="284" y="172"/>
                </a:lnTo>
                <a:lnTo>
                  <a:pt x="286" y="172"/>
                </a:lnTo>
                <a:lnTo>
                  <a:pt x="290" y="171"/>
                </a:lnTo>
                <a:lnTo>
                  <a:pt x="292" y="171"/>
                </a:lnTo>
                <a:lnTo>
                  <a:pt x="294" y="170"/>
                </a:lnTo>
                <a:lnTo>
                  <a:pt x="296" y="169"/>
                </a:lnTo>
                <a:lnTo>
                  <a:pt x="298" y="168"/>
                </a:lnTo>
                <a:lnTo>
                  <a:pt x="300" y="166"/>
                </a:lnTo>
                <a:lnTo>
                  <a:pt x="302" y="165"/>
                </a:lnTo>
                <a:lnTo>
                  <a:pt x="304" y="162"/>
                </a:lnTo>
                <a:lnTo>
                  <a:pt x="306" y="161"/>
                </a:lnTo>
                <a:lnTo>
                  <a:pt x="307" y="160"/>
                </a:lnTo>
                <a:lnTo>
                  <a:pt x="309" y="159"/>
                </a:lnTo>
                <a:lnTo>
                  <a:pt x="312" y="158"/>
                </a:lnTo>
                <a:lnTo>
                  <a:pt x="314" y="157"/>
                </a:lnTo>
                <a:lnTo>
                  <a:pt x="316" y="156"/>
                </a:lnTo>
                <a:lnTo>
                  <a:pt x="317" y="156"/>
                </a:lnTo>
                <a:lnTo>
                  <a:pt x="318" y="156"/>
                </a:lnTo>
                <a:lnTo>
                  <a:pt x="319" y="156"/>
                </a:lnTo>
                <a:lnTo>
                  <a:pt x="321" y="157"/>
                </a:lnTo>
                <a:lnTo>
                  <a:pt x="322" y="157"/>
                </a:lnTo>
                <a:lnTo>
                  <a:pt x="326" y="158"/>
                </a:lnTo>
                <a:lnTo>
                  <a:pt x="330" y="159"/>
                </a:lnTo>
                <a:lnTo>
                  <a:pt x="333" y="160"/>
                </a:lnTo>
                <a:lnTo>
                  <a:pt x="335" y="160"/>
                </a:lnTo>
                <a:lnTo>
                  <a:pt x="336" y="160"/>
                </a:lnTo>
                <a:lnTo>
                  <a:pt x="337" y="160"/>
                </a:lnTo>
                <a:lnTo>
                  <a:pt x="342" y="159"/>
                </a:lnTo>
                <a:lnTo>
                  <a:pt x="346" y="159"/>
                </a:lnTo>
                <a:lnTo>
                  <a:pt x="347" y="158"/>
                </a:lnTo>
                <a:lnTo>
                  <a:pt x="349" y="158"/>
                </a:lnTo>
                <a:lnTo>
                  <a:pt x="351" y="157"/>
                </a:lnTo>
                <a:lnTo>
                  <a:pt x="352" y="156"/>
                </a:lnTo>
                <a:lnTo>
                  <a:pt x="354" y="155"/>
                </a:lnTo>
                <a:lnTo>
                  <a:pt x="358" y="152"/>
                </a:lnTo>
                <a:lnTo>
                  <a:pt x="360" y="151"/>
                </a:lnTo>
                <a:lnTo>
                  <a:pt x="362" y="150"/>
                </a:lnTo>
                <a:lnTo>
                  <a:pt x="366" y="148"/>
                </a:lnTo>
                <a:lnTo>
                  <a:pt x="377" y="143"/>
                </a:lnTo>
                <a:lnTo>
                  <a:pt x="384" y="140"/>
                </a:lnTo>
                <a:lnTo>
                  <a:pt x="388" y="138"/>
                </a:lnTo>
                <a:lnTo>
                  <a:pt x="391" y="137"/>
                </a:lnTo>
                <a:lnTo>
                  <a:pt x="398" y="134"/>
                </a:lnTo>
                <a:lnTo>
                  <a:pt x="401" y="133"/>
                </a:lnTo>
                <a:lnTo>
                  <a:pt x="405" y="132"/>
                </a:lnTo>
                <a:lnTo>
                  <a:pt x="406" y="131"/>
                </a:lnTo>
                <a:lnTo>
                  <a:pt x="407" y="130"/>
                </a:lnTo>
                <a:lnTo>
                  <a:pt x="410" y="129"/>
                </a:lnTo>
                <a:lnTo>
                  <a:pt x="412" y="127"/>
                </a:lnTo>
                <a:lnTo>
                  <a:pt x="414" y="126"/>
                </a:lnTo>
                <a:lnTo>
                  <a:pt x="415" y="124"/>
                </a:lnTo>
                <a:lnTo>
                  <a:pt x="416" y="123"/>
                </a:lnTo>
                <a:lnTo>
                  <a:pt x="417" y="121"/>
                </a:lnTo>
                <a:lnTo>
                  <a:pt x="418" y="119"/>
                </a:lnTo>
                <a:lnTo>
                  <a:pt x="421" y="115"/>
                </a:lnTo>
                <a:lnTo>
                  <a:pt x="422" y="114"/>
                </a:lnTo>
                <a:lnTo>
                  <a:pt x="423" y="112"/>
                </a:lnTo>
                <a:lnTo>
                  <a:pt x="423" y="112"/>
                </a:lnTo>
                <a:lnTo>
                  <a:pt x="425" y="111"/>
                </a:lnTo>
                <a:lnTo>
                  <a:pt x="426" y="110"/>
                </a:lnTo>
                <a:lnTo>
                  <a:pt x="427" y="109"/>
                </a:lnTo>
                <a:lnTo>
                  <a:pt x="430" y="109"/>
                </a:lnTo>
                <a:lnTo>
                  <a:pt x="432" y="108"/>
                </a:lnTo>
                <a:lnTo>
                  <a:pt x="433" y="108"/>
                </a:lnTo>
                <a:lnTo>
                  <a:pt x="435" y="108"/>
                </a:lnTo>
                <a:lnTo>
                  <a:pt x="436" y="108"/>
                </a:lnTo>
                <a:lnTo>
                  <a:pt x="438" y="108"/>
                </a:lnTo>
                <a:lnTo>
                  <a:pt x="440" y="108"/>
                </a:lnTo>
                <a:lnTo>
                  <a:pt x="444" y="109"/>
                </a:lnTo>
                <a:lnTo>
                  <a:pt x="445" y="109"/>
                </a:lnTo>
                <a:lnTo>
                  <a:pt x="447" y="109"/>
                </a:lnTo>
                <a:lnTo>
                  <a:pt x="449" y="109"/>
                </a:lnTo>
                <a:lnTo>
                  <a:pt x="450" y="109"/>
                </a:lnTo>
                <a:lnTo>
                  <a:pt x="452" y="109"/>
                </a:lnTo>
                <a:lnTo>
                  <a:pt x="454" y="109"/>
                </a:lnTo>
                <a:lnTo>
                  <a:pt x="458" y="108"/>
                </a:lnTo>
                <a:lnTo>
                  <a:pt x="460" y="108"/>
                </a:lnTo>
                <a:lnTo>
                  <a:pt x="462" y="107"/>
                </a:lnTo>
                <a:lnTo>
                  <a:pt x="465" y="106"/>
                </a:lnTo>
                <a:lnTo>
                  <a:pt x="468" y="105"/>
                </a:lnTo>
                <a:lnTo>
                  <a:pt x="469" y="104"/>
                </a:lnTo>
                <a:lnTo>
                  <a:pt x="471" y="104"/>
                </a:lnTo>
                <a:lnTo>
                  <a:pt x="476" y="103"/>
                </a:lnTo>
                <a:lnTo>
                  <a:pt x="477" y="102"/>
                </a:lnTo>
                <a:lnTo>
                  <a:pt x="479" y="102"/>
                </a:lnTo>
                <a:lnTo>
                  <a:pt x="480" y="101"/>
                </a:lnTo>
                <a:lnTo>
                  <a:pt x="480" y="101"/>
                </a:lnTo>
                <a:lnTo>
                  <a:pt x="481" y="100"/>
                </a:lnTo>
                <a:lnTo>
                  <a:pt x="482" y="100"/>
                </a:lnTo>
                <a:lnTo>
                  <a:pt x="483" y="98"/>
                </a:lnTo>
                <a:lnTo>
                  <a:pt x="483" y="97"/>
                </a:lnTo>
                <a:lnTo>
                  <a:pt x="484" y="96"/>
                </a:lnTo>
                <a:lnTo>
                  <a:pt x="485" y="93"/>
                </a:lnTo>
                <a:lnTo>
                  <a:pt x="486" y="89"/>
                </a:lnTo>
                <a:lnTo>
                  <a:pt x="487" y="87"/>
                </a:lnTo>
                <a:lnTo>
                  <a:pt x="487" y="86"/>
                </a:lnTo>
                <a:lnTo>
                  <a:pt x="487" y="85"/>
                </a:lnTo>
                <a:lnTo>
                  <a:pt x="487" y="84"/>
                </a:lnTo>
                <a:lnTo>
                  <a:pt x="487" y="83"/>
                </a:lnTo>
                <a:lnTo>
                  <a:pt x="487" y="82"/>
                </a:lnTo>
                <a:lnTo>
                  <a:pt x="487" y="81"/>
                </a:lnTo>
                <a:lnTo>
                  <a:pt x="486" y="81"/>
                </a:lnTo>
                <a:lnTo>
                  <a:pt x="486" y="80"/>
                </a:lnTo>
                <a:lnTo>
                  <a:pt x="485" y="79"/>
                </a:lnTo>
                <a:lnTo>
                  <a:pt x="484" y="78"/>
                </a:lnTo>
                <a:lnTo>
                  <a:pt x="483" y="78"/>
                </a:lnTo>
                <a:lnTo>
                  <a:pt x="482" y="77"/>
                </a:lnTo>
                <a:lnTo>
                  <a:pt x="481" y="77"/>
                </a:lnTo>
                <a:lnTo>
                  <a:pt x="478" y="75"/>
                </a:lnTo>
                <a:lnTo>
                  <a:pt x="472" y="73"/>
                </a:lnTo>
                <a:lnTo>
                  <a:pt x="468" y="72"/>
                </a:lnTo>
                <a:lnTo>
                  <a:pt x="462" y="69"/>
                </a:lnTo>
                <a:lnTo>
                  <a:pt x="460" y="69"/>
                </a:lnTo>
                <a:lnTo>
                  <a:pt x="459" y="68"/>
                </a:lnTo>
                <a:lnTo>
                  <a:pt x="458" y="67"/>
                </a:lnTo>
                <a:lnTo>
                  <a:pt x="457" y="67"/>
                </a:lnTo>
                <a:lnTo>
                  <a:pt x="456" y="66"/>
                </a:lnTo>
                <a:lnTo>
                  <a:pt x="456" y="65"/>
                </a:lnTo>
                <a:lnTo>
                  <a:pt x="455" y="65"/>
                </a:lnTo>
                <a:lnTo>
                  <a:pt x="455" y="64"/>
                </a:lnTo>
                <a:lnTo>
                  <a:pt x="454" y="63"/>
                </a:lnTo>
                <a:lnTo>
                  <a:pt x="454" y="61"/>
                </a:lnTo>
                <a:lnTo>
                  <a:pt x="453" y="60"/>
                </a:lnTo>
                <a:lnTo>
                  <a:pt x="453" y="60"/>
                </a:lnTo>
                <a:lnTo>
                  <a:pt x="453" y="59"/>
                </a:lnTo>
                <a:lnTo>
                  <a:pt x="453" y="58"/>
                </a:lnTo>
                <a:lnTo>
                  <a:pt x="453" y="58"/>
                </a:lnTo>
                <a:lnTo>
                  <a:pt x="453" y="57"/>
                </a:lnTo>
                <a:lnTo>
                  <a:pt x="454" y="56"/>
                </a:lnTo>
                <a:lnTo>
                  <a:pt x="455" y="54"/>
                </a:lnTo>
                <a:lnTo>
                  <a:pt x="455" y="53"/>
                </a:lnTo>
                <a:lnTo>
                  <a:pt x="456" y="52"/>
                </a:lnTo>
                <a:lnTo>
                  <a:pt x="456" y="52"/>
                </a:lnTo>
                <a:lnTo>
                  <a:pt x="456" y="51"/>
                </a:lnTo>
                <a:lnTo>
                  <a:pt x="455" y="50"/>
                </a:lnTo>
                <a:lnTo>
                  <a:pt x="455" y="50"/>
                </a:lnTo>
                <a:lnTo>
                  <a:pt x="454" y="49"/>
                </a:lnTo>
                <a:lnTo>
                  <a:pt x="454" y="49"/>
                </a:lnTo>
                <a:lnTo>
                  <a:pt x="453" y="49"/>
                </a:lnTo>
                <a:lnTo>
                  <a:pt x="452" y="49"/>
                </a:lnTo>
                <a:lnTo>
                  <a:pt x="451" y="48"/>
                </a:lnTo>
                <a:lnTo>
                  <a:pt x="447" y="49"/>
                </a:lnTo>
                <a:lnTo>
                  <a:pt x="445" y="48"/>
                </a:lnTo>
                <a:lnTo>
                  <a:pt x="442" y="48"/>
                </a:lnTo>
                <a:lnTo>
                  <a:pt x="441" y="48"/>
                </a:lnTo>
                <a:lnTo>
                  <a:pt x="441" y="48"/>
                </a:lnTo>
                <a:lnTo>
                  <a:pt x="439" y="47"/>
                </a:lnTo>
                <a:lnTo>
                  <a:pt x="438" y="46"/>
                </a:lnTo>
                <a:lnTo>
                  <a:pt x="437" y="46"/>
                </a:lnTo>
                <a:lnTo>
                  <a:pt x="436" y="45"/>
                </a:lnTo>
                <a:lnTo>
                  <a:pt x="435" y="44"/>
                </a:lnTo>
                <a:lnTo>
                  <a:pt x="434" y="43"/>
                </a:lnTo>
                <a:lnTo>
                  <a:pt x="434" y="42"/>
                </a:lnTo>
                <a:lnTo>
                  <a:pt x="433" y="41"/>
                </a:lnTo>
                <a:lnTo>
                  <a:pt x="433" y="41"/>
                </a:lnTo>
                <a:lnTo>
                  <a:pt x="433" y="40"/>
                </a:lnTo>
                <a:lnTo>
                  <a:pt x="433" y="38"/>
                </a:lnTo>
                <a:lnTo>
                  <a:pt x="433" y="35"/>
                </a:lnTo>
                <a:lnTo>
                  <a:pt x="433" y="34"/>
                </a:lnTo>
                <a:lnTo>
                  <a:pt x="434" y="33"/>
                </a:lnTo>
                <a:lnTo>
                  <a:pt x="434" y="32"/>
                </a:lnTo>
                <a:lnTo>
                  <a:pt x="434" y="31"/>
                </a:lnTo>
                <a:lnTo>
                  <a:pt x="436" y="27"/>
                </a:lnTo>
                <a:lnTo>
                  <a:pt x="437" y="26"/>
                </a:lnTo>
                <a:lnTo>
                  <a:pt x="438" y="24"/>
                </a:lnTo>
                <a:lnTo>
                  <a:pt x="438" y="22"/>
                </a:lnTo>
                <a:lnTo>
                  <a:pt x="439" y="21"/>
                </a:lnTo>
                <a:lnTo>
                  <a:pt x="439" y="19"/>
                </a:lnTo>
                <a:lnTo>
                  <a:pt x="440" y="18"/>
                </a:lnTo>
                <a:lnTo>
                  <a:pt x="441" y="13"/>
                </a:lnTo>
                <a:lnTo>
                  <a:pt x="441" y="12"/>
                </a:lnTo>
                <a:lnTo>
                  <a:pt x="441" y="11"/>
                </a:lnTo>
                <a:lnTo>
                  <a:pt x="442" y="10"/>
                </a:lnTo>
                <a:lnTo>
                  <a:pt x="442" y="10"/>
                </a:lnTo>
                <a:lnTo>
                  <a:pt x="443" y="8"/>
                </a:lnTo>
                <a:lnTo>
                  <a:pt x="448" y="2"/>
                </a:lnTo>
                <a:lnTo>
                  <a:pt x="449" y="1"/>
                </a:lnTo>
                <a:lnTo>
                  <a:pt x="450" y="0"/>
                </a:lnTo>
                <a:lnTo>
                  <a:pt x="450" y="0"/>
                </a:lnTo>
                <a:lnTo>
                  <a:pt x="450" y="0"/>
                </a:lnTo>
              </a:path>
            </a:pathLst>
          </a:custGeom>
          <a:noFill/>
          <a:ln w="26988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158" name="Freeform 276">
            <a:extLst>
              <a:ext uri="{FF2B5EF4-FFF2-40B4-BE49-F238E27FC236}">
                <a16:creationId xmlns:a16="http://schemas.microsoft.com/office/drawing/2014/main" id="{8264610C-F4A3-4F20-A40B-79B2868AC529}"/>
              </a:ext>
            </a:extLst>
          </p:cNvPr>
          <p:cNvSpPr>
            <a:spLocks/>
          </p:cNvSpPr>
          <p:nvPr/>
        </p:nvSpPr>
        <p:spPr bwMode="auto">
          <a:xfrm>
            <a:off x="8669720" y="1684990"/>
            <a:ext cx="629770" cy="488123"/>
          </a:xfrm>
          <a:custGeom>
            <a:avLst/>
            <a:gdLst>
              <a:gd name="T0" fmla="*/ 232 w 618"/>
              <a:gd name="T1" fmla="*/ 17 h 479"/>
              <a:gd name="T2" fmla="*/ 274 w 618"/>
              <a:gd name="T3" fmla="*/ 22 h 479"/>
              <a:gd name="T4" fmla="*/ 299 w 618"/>
              <a:gd name="T5" fmla="*/ 34 h 479"/>
              <a:gd name="T6" fmla="*/ 319 w 618"/>
              <a:gd name="T7" fmla="*/ 67 h 479"/>
              <a:gd name="T8" fmla="*/ 357 w 618"/>
              <a:gd name="T9" fmla="*/ 59 h 479"/>
              <a:gd name="T10" fmla="*/ 373 w 618"/>
              <a:gd name="T11" fmla="*/ 93 h 479"/>
              <a:gd name="T12" fmla="*/ 372 w 618"/>
              <a:gd name="T13" fmla="*/ 111 h 479"/>
              <a:gd name="T14" fmla="*/ 394 w 618"/>
              <a:gd name="T15" fmla="*/ 101 h 479"/>
              <a:gd name="T16" fmla="*/ 422 w 618"/>
              <a:gd name="T17" fmla="*/ 78 h 479"/>
              <a:gd name="T18" fmla="*/ 452 w 618"/>
              <a:gd name="T19" fmla="*/ 93 h 479"/>
              <a:gd name="T20" fmla="*/ 467 w 618"/>
              <a:gd name="T21" fmla="*/ 72 h 479"/>
              <a:gd name="T22" fmla="*/ 495 w 618"/>
              <a:gd name="T23" fmla="*/ 73 h 479"/>
              <a:gd name="T24" fmla="*/ 534 w 618"/>
              <a:gd name="T25" fmla="*/ 99 h 479"/>
              <a:gd name="T26" fmla="*/ 547 w 618"/>
              <a:gd name="T27" fmla="*/ 131 h 479"/>
              <a:gd name="T28" fmla="*/ 530 w 618"/>
              <a:gd name="T29" fmla="*/ 166 h 479"/>
              <a:gd name="T30" fmla="*/ 504 w 618"/>
              <a:gd name="T31" fmla="*/ 179 h 479"/>
              <a:gd name="T32" fmla="*/ 478 w 618"/>
              <a:gd name="T33" fmla="*/ 196 h 479"/>
              <a:gd name="T34" fmla="*/ 464 w 618"/>
              <a:gd name="T35" fmla="*/ 214 h 479"/>
              <a:gd name="T36" fmla="*/ 456 w 618"/>
              <a:gd name="T37" fmla="*/ 225 h 479"/>
              <a:gd name="T38" fmla="*/ 475 w 618"/>
              <a:gd name="T39" fmla="*/ 244 h 479"/>
              <a:gd name="T40" fmla="*/ 494 w 618"/>
              <a:gd name="T41" fmla="*/ 262 h 479"/>
              <a:gd name="T42" fmla="*/ 521 w 618"/>
              <a:gd name="T43" fmla="*/ 262 h 479"/>
              <a:gd name="T44" fmla="*/ 539 w 618"/>
              <a:gd name="T45" fmla="*/ 293 h 479"/>
              <a:gd name="T46" fmla="*/ 575 w 618"/>
              <a:gd name="T47" fmla="*/ 327 h 479"/>
              <a:gd name="T48" fmla="*/ 606 w 618"/>
              <a:gd name="T49" fmla="*/ 363 h 479"/>
              <a:gd name="T50" fmla="*/ 618 w 618"/>
              <a:gd name="T51" fmla="*/ 409 h 479"/>
              <a:gd name="T52" fmla="*/ 591 w 618"/>
              <a:gd name="T53" fmla="*/ 401 h 479"/>
              <a:gd name="T54" fmla="*/ 576 w 618"/>
              <a:gd name="T55" fmla="*/ 404 h 479"/>
              <a:gd name="T56" fmla="*/ 544 w 618"/>
              <a:gd name="T57" fmla="*/ 430 h 479"/>
              <a:gd name="T58" fmla="*/ 520 w 618"/>
              <a:gd name="T59" fmla="*/ 454 h 479"/>
              <a:gd name="T60" fmla="*/ 510 w 618"/>
              <a:gd name="T61" fmla="*/ 470 h 479"/>
              <a:gd name="T62" fmla="*/ 495 w 618"/>
              <a:gd name="T63" fmla="*/ 475 h 479"/>
              <a:gd name="T64" fmla="*/ 466 w 618"/>
              <a:gd name="T65" fmla="*/ 478 h 479"/>
              <a:gd name="T66" fmla="*/ 432 w 618"/>
              <a:gd name="T67" fmla="*/ 464 h 479"/>
              <a:gd name="T68" fmla="*/ 400 w 618"/>
              <a:gd name="T69" fmla="*/ 440 h 479"/>
              <a:gd name="T70" fmla="*/ 377 w 618"/>
              <a:gd name="T71" fmla="*/ 421 h 479"/>
              <a:gd name="T72" fmla="*/ 344 w 618"/>
              <a:gd name="T73" fmla="*/ 401 h 479"/>
              <a:gd name="T74" fmla="*/ 314 w 618"/>
              <a:gd name="T75" fmla="*/ 415 h 479"/>
              <a:gd name="T76" fmla="*/ 294 w 618"/>
              <a:gd name="T77" fmla="*/ 416 h 479"/>
              <a:gd name="T78" fmla="*/ 280 w 618"/>
              <a:gd name="T79" fmla="*/ 396 h 479"/>
              <a:gd name="T80" fmla="*/ 260 w 618"/>
              <a:gd name="T81" fmla="*/ 417 h 479"/>
              <a:gd name="T82" fmla="*/ 228 w 618"/>
              <a:gd name="T83" fmla="*/ 422 h 479"/>
              <a:gd name="T84" fmla="*/ 200 w 618"/>
              <a:gd name="T85" fmla="*/ 420 h 479"/>
              <a:gd name="T86" fmla="*/ 177 w 618"/>
              <a:gd name="T87" fmla="*/ 422 h 479"/>
              <a:gd name="T88" fmla="*/ 157 w 618"/>
              <a:gd name="T89" fmla="*/ 440 h 479"/>
              <a:gd name="T90" fmla="*/ 137 w 618"/>
              <a:gd name="T91" fmla="*/ 440 h 479"/>
              <a:gd name="T92" fmla="*/ 127 w 618"/>
              <a:gd name="T93" fmla="*/ 422 h 479"/>
              <a:gd name="T94" fmla="*/ 106 w 618"/>
              <a:gd name="T95" fmla="*/ 409 h 479"/>
              <a:gd name="T96" fmla="*/ 118 w 618"/>
              <a:gd name="T97" fmla="*/ 382 h 479"/>
              <a:gd name="T98" fmla="*/ 110 w 618"/>
              <a:gd name="T99" fmla="*/ 354 h 479"/>
              <a:gd name="T100" fmla="*/ 105 w 618"/>
              <a:gd name="T101" fmla="*/ 322 h 479"/>
              <a:gd name="T102" fmla="*/ 78 w 618"/>
              <a:gd name="T103" fmla="*/ 323 h 479"/>
              <a:gd name="T104" fmla="*/ 43 w 618"/>
              <a:gd name="T105" fmla="*/ 317 h 479"/>
              <a:gd name="T106" fmla="*/ 32 w 618"/>
              <a:gd name="T107" fmla="*/ 295 h 479"/>
              <a:gd name="T108" fmla="*/ 11 w 618"/>
              <a:gd name="T109" fmla="*/ 285 h 479"/>
              <a:gd name="T110" fmla="*/ 0 w 618"/>
              <a:gd name="T111" fmla="*/ 265 h 479"/>
              <a:gd name="T112" fmla="*/ 15 w 618"/>
              <a:gd name="T113" fmla="*/ 244 h 479"/>
              <a:gd name="T114" fmla="*/ 10 w 618"/>
              <a:gd name="T115" fmla="*/ 215 h 479"/>
              <a:gd name="T116" fmla="*/ 4 w 618"/>
              <a:gd name="T117" fmla="*/ 181 h 479"/>
              <a:gd name="T118" fmla="*/ 33 w 618"/>
              <a:gd name="T119" fmla="*/ 181 h 4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618" h="479">
                <a:moveTo>
                  <a:pt x="180" y="0"/>
                </a:moveTo>
                <a:lnTo>
                  <a:pt x="182" y="0"/>
                </a:lnTo>
                <a:lnTo>
                  <a:pt x="190" y="1"/>
                </a:lnTo>
                <a:lnTo>
                  <a:pt x="194" y="1"/>
                </a:lnTo>
                <a:lnTo>
                  <a:pt x="197" y="2"/>
                </a:lnTo>
                <a:lnTo>
                  <a:pt x="200" y="3"/>
                </a:lnTo>
                <a:lnTo>
                  <a:pt x="203" y="4"/>
                </a:lnTo>
                <a:lnTo>
                  <a:pt x="204" y="4"/>
                </a:lnTo>
                <a:lnTo>
                  <a:pt x="206" y="5"/>
                </a:lnTo>
                <a:lnTo>
                  <a:pt x="207" y="5"/>
                </a:lnTo>
                <a:lnTo>
                  <a:pt x="212" y="8"/>
                </a:lnTo>
                <a:lnTo>
                  <a:pt x="216" y="10"/>
                </a:lnTo>
                <a:lnTo>
                  <a:pt x="219" y="11"/>
                </a:lnTo>
                <a:lnTo>
                  <a:pt x="226" y="14"/>
                </a:lnTo>
                <a:lnTo>
                  <a:pt x="228" y="15"/>
                </a:lnTo>
                <a:lnTo>
                  <a:pt x="230" y="16"/>
                </a:lnTo>
                <a:lnTo>
                  <a:pt x="232" y="17"/>
                </a:lnTo>
                <a:lnTo>
                  <a:pt x="234" y="18"/>
                </a:lnTo>
                <a:lnTo>
                  <a:pt x="235" y="19"/>
                </a:lnTo>
                <a:lnTo>
                  <a:pt x="240" y="22"/>
                </a:lnTo>
                <a:lnTo>
                  <a:pt x="241" y="23"/>
                </a:lnTo>
                <a:lnTo>
                  <a:pt x="242" y="24"/>
                </a:lnTo>
                <a:lnTo>
                  <a:pt x="244" y="24"/>
                </a:lnTo>
                <a:lnTo>
                  <a:pt x="245" y="25"/>
                </a:lnTo>
                <a:lnTo>
                  <a:pt x="247" y="25"/>
                </a:lnTo>
                <a:lnTo>
                  <a:pt x="248" y="25"/>
                </a:lnTo>
                <a:lnTo>
                  <a:pt x="250" y="26"/>
                </a:lnTo>
                <a:lnTo>
                  <a:pt x="251" y="26"/>
                </a:lnTo>
                <a:lnTo>
                  <a:pt x="256" y="26"/>
                </a:lnTo>
                <a:lnTo>
                  <a:pt x="258" y="26"/>
                </a:lnTo>
                <a:lnTo>
                  <a:pt x="260" y="26"/>
                </a:lnTo>
                <a:lnTo>
                  <a:pt x="261" y="25"/>
                </a:lnTo>
                <a:lnTo>
                  <a:pt x="264" y="25"/>
                </a:lnTo>
                <a:lnTo>
                  <a:pt x="274" y="22"/>
                </a:lnTo>
                <a:lnTo>
                  <a:pt x="277" y="21"/>
                </a:lnTo>
                <a:lnTo>
                  <a:pt x="282" y="19"/>
                </a:lnTo>
                <a:lnTo>
                  <a:pt x="284" y="19"/>
                </a:lnTo>
                <a:lnTo>
                  <a:pt x="285" y="18"/>
                </a:lnTo>
                <a:lnTo>
                  <a:pt x="287" y="18"/>
                </a:lnTo>
                <a:lnTo>
                  <a:pt x="288" y="18"/>
                </a:lnTo>
                <a:lnTo>
                  <a:pt x="289" y="18"/>
                </a:lnTo>
                <a:lnTo>
                  <a:pt x="290" y="19"/>
                </a:lnTo>
                <a:lnTo>
                  <a:pt x="291" y="19"/>
                </a:lnTo>
                <a:lnTo>
                  <a:pt x="292" y="20"/>
                </a:lnTo>
                <a:lnTo>
                  <a:pt x="293" y="20"/>
                </a:lnTo>
                <a:lnTo>
                  <a:pt x="294" y="22"/>
                </a:lnTo>
                <a:lnTo>
                  <a:pt x="295" y="23"/>
                </a:lnTo>
                <a:lnTo>
                  <a:pt x="296" y="25"/>
                </a:lnTo>
                <a:lnTo>
                  <a:pt x="297" y="26"/>
                </a:lnTo>
                <a:lnTo>
                  <a:pt x="297" y="27"/>
                </a:lnTo>
                <a:lnTo>
                  <a:pt x="299" y="34"/>
                </a:lnTo>
                <a:lnTo>
                  <a:pt x="300" y="36"/>
                </a:lnTo>
                <a:lnTo>
                  <a:pt x="302" y="40"/>
                </a:lnTo>
                <a:lnTo>
                  <a:pt x="306" y="48"/>
                </a:lnTo>
                <a:lnTo>
                  <a:pt x="308" y="52"/>
                </a:lnTo>
                <a:lnTo>
                  <a:pt x="310" y="58"/>
                </a:lnTo>
                <a:lnTo>
                  <a:pt x="311" y="60"/>
                </a:lnTo>
                <a:lnTo>
                  <a:pt x="312" y="62"/>
                </a:lnTo>
                <a:lnTo>
                  <a:pt x="313" y="64"/>
                </a:lnTo>
                <a:lnTo>
                  <a:pt x="313" y="64"/>
                </a:lnTo>
                <a:lnTo>
                  <a:pt x="314" y="65"/>
                </a:lnTo>
                <a:lnTo>
                  <a:pt x="314" y="65"/>
                </a:lnTo>
                <a:lnTo>
                  <a:pt x="315" y="66"/>
                </a:lnTo>
                <a:lnTo>
                  <a:pt x="316" y="66"/>
                </a:lnTo>
                <a:lnTo>
                  <a:pt x="317" y="66"/>
                </a:lnTo>
                <a:lnTo>
                  <a:pt x="317" y="67"/>
                </a:lnTo>
                <a:lnTo>
                  <a:pt x="318" y="67"/>
                </a:lnTo>
                <a:lnTo>
                  <a:pt x="319" y="67"/>
                </a:lnTo>
                <a:lnTo>
                  <a:pt x="320" y="67"/>
                </a:lnTo>
                <a:lnTo>
                  <a:pt x="321" y="67"/>
                </a:lnTo>
                <a:lnTo>
                  <a:pt x="322" y="67"/>
                </a:lnTo>
                <a:lnTo>
                  <a:pt x="324" y="66"/>
                </a:lnTo>
                <a:lnTo>
                  <a:pt x="327" y="65"/>
                </a:lnTo>
                <a:lnTo>
                  <a:pt x="334" y="63"/>
                </a:lnTo>
                <a:lnTo>
                  <a:pt x="337" y="62"/>
                </a:lnTo>
                <a:lnTo>
                  <a:pt x="341" y="60"/>
                </a:lnTo>
                <a:lnTo>
                  <a:pt x="343" y="60"/>
                </a:lnTo>
                <a:lnTo>
                  <a:pt x="345" y="59"/>
                </a:lnTo>
                <a:lnTo>
                  <a:pt x="347" y="58"/>
                </a:lnTo>
                <a:lnTo>
                  <a:pt x="349" y="58"/>
                </a:lnTo>
                <a:lnTo>
                  <a:pt x="350" y="58"/>
                </a:lnTo>
                <a:lnTo>
                  <a:pt x="352" y="58"/>
                </a:lnTo>
                <a:lnTo>
                  <a:pt x="354" y="58"/>
                </a:lnTo>
                <a:lnTo>
                  <a:pt x="355" y="58"/>
                </a:lnTo>
                <a:lnTo>
                  <a:pt x="357" y="59"/>
                </a:lnTo>
                <a:lnTo>
                  <a:pt x="359" y="60"/>
                </a:lnTo>
                <a:lnTo>
                  <a:pt x="360" y="61"/>
                </a:lnTo>
                <a:lnTo>
                  <a:pt x="362" y="62"/>
                </a:lnTo>
                <a:lnTo>
                  <a:pt x="363" y="63"/>
                </a:lnTo>
                <a:lnTo>
                  <a:pt x="364" y="64"/>
                </a:lnTo>
                <a:lnTo>
                  <a:pt x="364" y="65"/>
                </a:lnTo>
                <a:lnTo>
                  <a:pt x="365" y="66"/>
                </a:lnTo>
                <a:lnTo>
                  <a:pt x="366" y="68"/>
                </a:lnTo>
                <a:lnTo>
                  <a:pt x="367" y="69"/>
                </a:lnTo>
                <a:lnTo>
                  <a:pt x="367" y="71"/>
                </a:lnTo>
                <a:lnTo>
                  <a:pt x="369" y="74"/>
                </a:lnTo>
                <a:lnTo>
                  <a:pt x="369" y="76"/>
                </a:lnTo>
                <a:lnTo>
                  <a:pt x="370" y="79"/>
                </a:lnTo>
                <a:lnTo>
                  <a:pt x="371" y="82"/>
                </a:lnTo>
                <a:lnTo>
                  <a:pt x="371" y="86"/>
                </a:lnTo>
                <a:lnTo>
                  <a:pt x="373" y="91"/>
                </a:lnTo>
                <a:lnTo>
                  <a:pt x="373" y="93"/>
                </a:lnTo>
                <a:lnTo>
                  <a:pt x="373" y="94"/>
                </a:lnTo>
                <a:lnTo>
                  <a:pt x="373" y="95"/>
                </a:lnTo>
                <a:lnTo>
                  <a:pt x="373" y="96"/>
                </a:lnTo>
                <a:lnTo>
                  <a:pt x="373" y="96"/>
                </a:lnTo>
                <a:lnTo>
                  <a:pt x="372" y="97"/>
                </a:lnTo>
                <a:lnTo>
                  <a:pt x="372" y="98"/>
                </a:lnTo>
                <a:lnTo>
                  <a:pt x="370" y="102"/>
                </a:lnTo>
                <a:lnTo>
                  <a:pt x="369" y="104"/>
                </a:lnTo>
                <a:lnTo>
                  <a:pt x="369" y="105"/>
                </a:lnTo>
                <a:lnTo>
                  <a:pt x="369" y="106"/>
                </a:lnTo>
                <a:lnTo>
                  <a:pt x="369" y="106"/>
                </a:lnTo>
                <a:lnTo>
                  <a:pt x="369" y="107"/>
                </a:lnTo>
                <a:lnTo>
                  <a:pt x="369" y="108"/>
                </a:lnTo>
                <a:lnTo>
                  <a:pt x="370" y="109"/>
                </a:lnTo>
                <a:lnTo>
                  <a:pt x="370" y="110"/>
                </a:lnTo>
                <a:lnTo>
                  <a:pt x="371" y="110"/>
                </a:lnTo>
                <a:lnTo>
                  <a:pt x="372" y="111"/>
                </a:lnTo>
                <a:lnTo>
                  <a:pt x="373" y="111"/>
                </a:lnTo>
                <a:lnTo>
                  <a:pt x="375" y="112"/>
                </a:lnTo>
                <a:lnTo>
                  <a:pt x="376" y="112"/>
                </a:lnTo>
                <a:lnTo>
                  <a:pt x="377" y="113"/>
                </a:lnTo>
                <a:lnTo>
                  <a:pt x="379" y="113"/>
                </a:lnTo>
                <a:lnTo>
                  <a:pt x="380" y="112"/>
                </a:lnTo>
                <a:lnTo>
                  <a:pt x="381" y="112"/>
                </a:lnTo>
                <a:lnTo>
                  <a:pt x="383" y="111"/>
                </a:lnTo>
                <a:lnTo>
                  <a:pt x="385" y="110"/>
                </a:lnTo>
                <a:lnTo>
                  <a:pt x="388" y="107"/>
                </a:lnTo>
                <a:lnTo>
                  <a:pt x="389" y="107"/>
                </a:lnTo>
                <a:lnTo>
                  <a:pt x="390" y="106"/>
                </a:lnTo>
                <a:lnTo>
                  <a:pt x="391" y="105"/>
                </a:lnTo>
                <a:lnTo>
                  <a:pt x="391" y="105"/>
                </a:lnTo>
                <a:lnTo>
                  <a:pt x="392" y="104"/>
                </a:lnTo>
                <a:lnTo>
                  <a:pt x="392" y="103"/>
                </a:lnTo>
                <a:lnTo>
                  <a:pt x="394" y="101"/>
                </a:lnTo>
                <a:lnTo>
                  <a:pt x="396" y="95"/>
                </a:lnTo>
                <a:lnTo>
                  <a:pt x="398" y="92"/>
                </a:lnTo>
                <a:lnTo>
                  <a:pt x="399" y="90"/>
                </a:lnTo>
                <a:lnTo>
                  <a:pt x="401" y="87"/>
                </a:lnTo>
                <a:lnTo>
                  <a:pt x="403" y="85"/>
                </a:lnTo>
                <a:lnTo>
                  <a:pt x="405" y="83"/>
                </a:lnTo>
                <a:lnTo>
                  <a:pt x="407" y="81"/>
                </a:lnTo>
                <a:lnTo>
                  <a:pt x="409" y="80"/>
                </a:lnTo>
                <a:lnTo>
                  <a:pt x="410" y="79"/>
                </a:lnTo>
                <a:lnTo>
                  <a:pt x="411" y="78"/>
                </a:lnTo>
                <a:lnTo>
                  <a:pt x="413" y="77"/>
                </a:lnTo>
                <a:lnTo>
                  <a:pt x="414" y="77"/>
                </a:lnTo>
                <a:lnTo>
                  <a:pt x="415" y="77"/>
                </a:lnTo>
                <a:lnTo>
                  <a:pt x="417" y="77"/>
                </a:lnTo>
                <a:lnTo>
                  <a:pt x="419" y="77"/>
                </a:lnTo>
                <a:lnTo>
                  <a:pt x="421" y="77"/>
                </a:lnTo>
                <a:lnTo>
                  <a:pt x="422" y="78"/>
                </a:lnTo>
                <a:lnTo>
                  <a:pt x="424" y="78"/>
                </a:lnTo>
                <a:lnTo>
                  <a:pt x="430" y="81"/>
                </a:lnTo>
                <a:lnTo>
                  <a:pt x="432" y="82"/>
                </a:lnTo>
                <a:lnTo>
                  <a:pt x="433" y="83"/>
                </a:lnTo>
                <a:lnTo>
                  <a:pt x="435" y="84"/>
                </a:lnTo>
                <a:lnTo>
                  <a:pt x="437" y="86"/>
                </a:lnTo>
                <a:lnTo>
                  <a:pt x="439" y="87"/>
                </a:lnTo>
                <a:lnTo>
                  <a:pt x="443" y="91"/>
                </a:lnTo>
                <a:lnTo>
                  <a:pt x="444" y="91"/>
                </a:lnTo>
                <a:lnTo>
                  <a:pt x="445" y="92"/>
                </a:lnTo>
                <a:lnTo>
                  <a:pt x="446" y="93"/>
                </a:lnTo>
                <a:lnTo>
                  <a:pt x="447" y="93"/>
                </a:lnTo>
                <a:lnTo>
                  <a:pt x="448" y="93"/>
                </a:lnTo>
                <a:lnTo>
                  <a:pt x="449" y="93"/>
                </a:lnTo>
                <a:lnTo>
                  <a:pt x="450" y="93"/>
                </a:lnTo>
                <a:lnTo>
                  <a:pt x="451" y="93"/>
                </a:lnTo>
                <a:lnTo>
                  <a:pt x="452" y="93"/>
                </a:lnTo>
                <a:lnTo>
                  <a:pt x="453" y="92"/>
                </a:lnTo>
                <a:lnTo>
                  <a:pt x="454" y="92"/>
                </a:lnTo>
                <a:lnTo>
                  <a:pt x="455" y="91"/>
                </a:lnTo>
                <a:lnTo>
                  <a:pt x="456" y="91"/>
                </a:lnTo>
                <a:lnTo>
                  <a:pt x="457" y="90"/>
                </a:lnTo>
                <a:lnTo>
                  <a:pt x="458" y="89"/>
                </a:lnTo>
                <a:lnTo>
                  <a:pt x="458" y="89"/>
                </a:lnTo>
                <a:lnTo>
                  <a:pt x="459" y="88"/>
                </a:lnTo>
                <a:lnTo>
                  <a:pt x="459" y="87"/>
                </a:lnTo>
                <a:lnTo>
                  <a:pt x="460" y="85"/>
                </a:lnTo>
                <a:lnTo>
                  <a:pt x="462" y="81"/>
                </a:lnTo>
                <a:lnTo>
                  <a:pt x="463" y="78"/>
                </a:lnTo>
                <a:lnTo>
                  <a:pt x="464" y="76"/>
                </a:lnTo>
                <a:lnTo>
                  <a:pt x="465" y="75"/>
                </a:lnTo>
                <a:lnTo>
                  <a:pt x="466" y="74"/>
                </a:lnTo>
                <a:lnTo>
                  <a:pt x="466" y="73"/>
                </a:lnTo>
                <a:lnTo>
                  <a:pt x="467" y="72"/>
                </a:lnTo>
                <a:lnTo>
                  <a:pt x="468" y="72"/>
                </a:lnTo>
                <a:lnTo>
                  <a:pt x="469" y="71"/>
                </a:lnTo>
                <a:lnTo>
                  <a:pt x="469" y="71"/>
                </a:lnTo>
                <a:lnTo>
                  <a:pt x="470" y="71"/>
                </a:lnTo>
                <a:lnTo>
                  <a:pt x="471" y="70"/>
                </a:lnTo>
                <a:lnTo>
                  <a:pt x="473" y="70"/>
                </a:lnTo>
                <a:lnTo>
                  <a:pt x="474" y="70"/>
                </a:lnTo>
                <a:lnTo>
                  <a:pt x="476" y="70"/>
                </a:lnTo>
                <a:lnTo>
                  <a:pt x="478" y="70"/>
                </a:lnTo>
                <a:lnTo>
                  <a:pt x="480" y="70"/>
                </a:lnTo>
                <a:lnTo>
                  <a:pt x="482" y="70"/>
                </a:lnTo>
                <a:lnTo>
                  <a:pt x="483" y="71"/>
                </a:lnTo>
                <a:lnTo>
                  <a:pt x="488" y="72"/>
                </a:lnTo>
                <a:lnTo>
                  <a:pt x="490" y="72"/>
                </a:lnTo>
                <a:lnTo>
                  <a:pt x="491" y="72"/>
                </a:lnTo>
                <a:lnTo>
                  <a:pt x="493" y="72"/>
                </a:lnTo>
                <a:lnTo>
                  <a:pt x="495" y="73"/>
                </a:lnTo>
                <a:lnTo>
                  <a:pt x="500" y="73"/>
                </a:lnTo>
                <a:lnTo>
                  <a:pt x="502" y="73"/>
                </a:lnTo>
                <a:lnTo>
                  <a:pt x="504" y="73"/>
                </a:lnTo>
                <a:lnTo>
                  <a:pt x="505" y="73"/>
                </a:lnTo>
                <a:lnTo>
                  <a:pt x="507" y="74"/>
                </a:lnTo>
                <a:lnTo>
                  <a:pt x="508" y="74"/>
                </a:lnTo>
                <a:lnTo>
                  <a:pt x="510" y="75"/>
                </a:lnTo>
                <a:lnTo>
                  <a:pt x="511" y="76"/>
                </a:lnTo>
                <a:lnTo>
                  <a:pt x="513" y="77"/>
                </a:lnTo>
                <a:lnTo>
                  <a:pt x="516" y="80"/>
                </a:lnTo>
                <a:lnTo>
                  <a:pt x="519" y="83"/>
                </a:lnTo>
                <a:lnTo>
                  <a:pt x="520" y="84"/>
                </a:lnTo>
                <a:lnTo>
                  <a:pt x="523" y="86"/>
                </a:lnTo>
                <a:lnTo>
                  <a:pt x="526" y="89"/>
                </a:lnTo>
                <a:lnTo>
                  <a:pt x="530" y="94"/>
                </a:lnTo>
                <a:lnTo>
                  <a:pt x="532" y="97"/>
                </a:lnTo>
                <a:lnTo>
                  <a:pt x="534" y="99"/>
                </a:lnTo>
                <a:lnTo>
                  <a:pt x="539" y="103"/>
                </a:lnTo>
                <a:lnTo>
                  <a:pt x="543" y="107"/>
                </a:lnTo>
                <a:lnTo>
                  <a:pt x="545" y="109"/>
                </a:lnTo>
                <a:lnTo>
                  <a:pt x="547" y="112"/>
                </a:lnTo>
                <a:lnTo>
                  <a:pt x="548" y="114"/>
                </a:lnTo>
                <a:lnTo>
                  <a:pt x="550" y="116"/>
                </a:lnTo>
                <a:lnTo>
                  <a:pt x="550" y="118"/>
                </a:lnTo>
                <a:lnTo>
                  <a:pt x="551" y="120"/>
                </a:lnTo>
                <a:lnTo>
                  <a:pt x="551" y="122"/>
                </a:lnTo>
                <a:lnTo>
                  <a:pt x="551" y="123"/>
                </a:lnTo>
                <a:lnTo>
                  <a:pt x="551" y="123"/>
                </a:lnTo>
                <a:lnTo>
                  <a:pt x="551" y="125"/>
                </a:lnTo>
                <a:lnTo>
                  <a:pt x="551" y="126"/>
                </a:lnTo>
                <a:lnTo>
                  <a:pt x="550" y="127"/>
                </a:lnTo>
                <a:lnTo>
                  <a:pt x="550" y="128"/>
                </a:lnTo>
                <a:lnTo>
                  <a:pt x="549" y="129"/>
                </a:lnTo>
                <a:lnTo>
                  <a:pt x="547" y="131"/>
                </a:lnTo>
                <a:lnTo>
                  <a:pt x="544" y="134"/>
                </a:lnTo>
                <a:lnTo>
                  <a:pt x="543" y="135"/>
                </a:lnTo>
                <a:lnTo>
                  <a:pt x="543" y="136"/>
                </a:lnTo>
                <a:lnTo>
                  <a:pt x="542" y="137"/>
                </a:lnTo>
                <a:lnTo>
                  <a:pt x="541" y="139"/>
                </a:lnTo>
                <a:lnTo>
                  <a:pt x="540" y="143"/>
                </a:lnTo>
                <a:lnTo>
                  <a:pt x="539" y="145"/>
                </a:lnTo>
                <a:lnTo>
                  <a:pt x="538" y="147"/>
                </a:lnTo>
                <a:lnTo>
                  <a:pt x="536" y="150"/>
                </a:lnTo>
                <a:lnTo>
                  <a:pt x="536" y="152"/>
                </a:lnTo>
                <a:lnTo>
                  <a:pt x="535" y="153"/>
                </a:lnTo>
                <a:lnTo>
                  <a:pt x="535" y="157"/>
                </a:lnTo>
                <a:lnTo>
                  <a:pt x="534" y="158"/>
                </a:lnTo>
                <a:lnTo>
                  <a:pt x="534" y="160"/>
                </a:lnTo>
                <a:lnTo>
                  <a:pt x="533" y="162"/>
                </a:lnTo>
                <a:lnTo>
                  <a:pt x="532" y="164"/>
                </a:lnTo>
                <a:lnTo>
                  <a:pt x="530" y="166"/>
                </a:lnTo>
                <a:lnTo>
                  <a:pt x="529" y="167"/>
                </a:lnTo>
                <a:lnTo>
                  <a:pt x="524" y="173"/>
                </a:lnTo>
                <a:lnTo>
                  <a:pt x="522" y="175"/>
                </a:lnTo>
                <a:lnTo>
                  <a:pt x="521" y="176"/>
                </a:lnTo>
                <a:lnTo>
                  <a:pt x="520" y="176"/>
                </a:lnTo>
                <a:lnTo>
                  <a:pt x="519" y="177"/>
                </a:lnTo>
                <a:lnTo>
                  <a:pt x="518" y="178"/>
                </a:lnTo>
                <a:lnTo>
                  <a:pt x="517" y="178"/>
                </a:lnTo>
                <a:lnTo>
                  <a:pt x="516" y="178"/>
                </a:lnTo>
                <a:lnTo>
                  <a:pt x="514" y="179"/>
                </a:lnTo>
                <a:lnTo>
                  <a:pt x="513" y="179"/>
                </a:lnTo>
                <a:lnTo>
                  <a:pt x="511" y="179"/>
                </a:lnTo>
                <a:lnTo>
                  <a:pt x="508" y="178"/>
                </a:lnTo>
                <a:lnTo>
                  <a:pt x="506" y="178"/>
                </a:lnTo>
                <a:lnTo>
                  <a:pt x="505" y="178"/>
                </a:lnTo>
                <a:lnTo>
                  <a:pt x="505" y="178"/>
                </a:lnTo>
                <a:lnTo>
                  <a:pt x="504" y="179"/>
                </a:lnTo>
                <a:lnTo>
                  <a:pt x="503" y="179"/>
                </a:lnTo>
                <a:lnTo>
                  <a:pt x="502" y="179"/>
                </a:lnTo>
                <a:lnTo>
                  <a:pt x="501" y="180"/>
                </a:lnTo>
                <a:lnTo>
                  <a:pt x="501" y="181"/>
                </a:lnTo>
                <a:lnTo>
                  <a:pt x="499" y="183"/>
                </a:lnTo>
                <a:lnTo>
                  <a:pt x="495" y="187"/>
                </a:lnTo>
                <a:lnTo>
                  <a:pt x="494" y="188"/>
                </a:lnTo>
                <a:lnTo>
                  <a:pt x="493" y="189"/>
                </a:lnTo>
                <a:lnTo>
                  <a:pt x="491" y="190"/>
                </a:lnTo>
                <a:lnTo>
                  <a:pt x="490" y="190"/>
                </a:lnTo>
                <a:lnTo>
                  <a:pt x="489" y="191"/>
                </a:lnTo>
                <a:lnTo>
                  <a:pt x="486" y="192"/>
                </a:lnTo>
                <a:lnTo>
                  <a:pt x="485" y="192"/>
                </a:lnTo>
                <a:lnTo>
                  <a:pt x="484" y="192"/>
                </a:lnTo>
                <a:lnTo>
                  <a:pt x="482" y="194"/>
                </a:lnTo>
                <a:lnTo>
                  <a:pt x="479" y="195"/>
                </a:lnTo>
                <a:lnTo>
                  <a:pt x="478" y="196"/>
                </a:lnTo>
                <a:lnTo>
                  <a:pt x="477" y="197"/>
                </a:lnTo>
                <a:lnTo>
                  <a:pt x="477" y="197"/>
                </a:lnTo>
                <a:lnTo>
                  <a:pt x="475" y="199"/>
                </a:lnTo>
                <a:lnTo>
                  <a:pt x="474" y="200"/>
                </a:lnTo>
                <a:lnTo>
                  <a:pt x="473" y="201"/>
                </a:lnTo>
                <a:lnTo>
                  <a:pt x="470" y="203"/>
                </a:lnTo>
                <a:lnTo>
                  <a:pt x="470" y="203"/>
                </a:lnTo>
                <a:lnTo>
                  <a:pt x="469" y="204"/>
                </a:lnTo>
                <a:lnTo>
                  <a:pt x="467" y="206"/>
                </a:lnTo>
                <a:lnTo>
                  <a:pt x="466" y="207"/>
                </a:lnTo>
                <a:lnTo>
                  <a:pt x="466" y="208"/>
                </a:lnTo>
                <a:lnTo>
                  <a:pt x="466" y="209"/>
                </a:lnTo>
                <a:lnTo>
                  <a:pt x="466" y="211"/>
                </a:lnTo>
                <a:lnTo>
                  <a:pt x="465" y="212"/>
                </a:lnTo>
                <a:lnTo>
                  <a:pt x="465" y="213"/>
                </a:lnTo>
                <a:lnTo>
                  <a:pt x="465" y="213"/>
                </a:lnTo>
                <a:lnTo>
                  <a:pt x="464" y="214"/>
                </a:lnTo>
                <a:lnTo>
                  <a:pt x="463" y="214"/>
                </a:lnTo>
                <a:lnTo>
                  <a:pt x="463" y="214"/>
                </a:lnTo>
                <a:lnTo>
                  <a:pt x="461" y="215"/>
                </a:lnTo>
                <a:lnTo>
                  <a:pt x="460" y="215"/>
                </a:lnTo>
                <a:lnTo>
                  <a:pt x="460" y="215"/>
                </a:lnTo>
                <a:lnTo>
                  <a:pt x="459" y="215"/>
                </a:lnTo>
                <a:lnTo>
                  <a:pt x="458" y="216"/>
                </a:lnTo>
                <a:lnTo>
                  <a:pt x="458" y="216"/>
                </a:lnTo>
                <a:lnTo>
                  <a:pt x="457" y="217"/>
                </a:lnTo>
                <a:lnTo>
                  <a:pt x="457" y="218"/>
                </a:lnTo>
                <a:lnTo>
                  <a:pt x="456" y="219"/>
                </a:lnTo>
                <a:lnTo>
                  <a:pt x="456" y="220"/>
                </a:lnTo>
                <a:lnTo>
                  <a:pt x="456" y="221"/>
                </a:lnTo>
                <a:lnTo>
                  <a:pt x="456" y="222"/>
                </a:lnTo>
                <a:lnTo>
                  <a:pt x="456" y="223"/>
                </a:lnTo>
                <a:lnTo>
                  <a:pt x="456" y="224"/>
                </a:lnTo>
                <a:lnTo>
                  <a:pt x="456" y="225"/>
                </a:lnTo>
                <a:lnTo>
                  <a:pt x="456" y="226"/>
                </a:lnTo>
                <a:lnTo>
                  <a:pt x="457" y="228"/>
                </a:lnTo>
                <a:lnTo>
                  <a:pt x="459" y="232"/>
                </a:lnTo>
                <a:lnTo>
                  <a:pt x="460" y="234"/>
                </a:lnTo>
                <a:lnTo>
                  <a:pt x="461" y="236"/>
                </a:lnTo>
                <a:lnTo>
                  <a:pt x="462" y="236"/>
                </a:lnTo>
                <a:lnTo>
                  <a:pt x="463" y="237"/>
                </a:lnTo>
                <a:lnTo>
                  <a:pt x="463" y="237"/>
                </a:lnTo>
                <a:lnTo>
                  <a:pt x="464" y="238"/>
                </a:lnTo>
                <a:lnTo>
                  <a:pt x="465" y="238"/>
                </a:lnTo>
                <a:lnTo>
                  <a:pt x="468" y="239"/>
                </a:lnTo>
                <a:lnTo>
                  <a:pt x="469" y="239"/>
                </a:lnTo>
                <a:lnTo>
                  <a:pt x="470" y="240"/>
                </a:lnTo>
                <a:lnTo>
                  <a:pt x="471" y="241"/>
                </a:lnTo>
                <a:lnTo>
                  <a:pt x="473" y="242"/>
                </a:lnTo>
                <a:lnTo>
                  <a:pt x="474" y="243"/>
                </a:lnTo>
                <a:lnTo>
                  <a:pt x="475" y="244"/>
                </a:lnTo>
                <a:lnTo>
                  <a:pt x="477" y="248"/>
                </a:lnTo>
                <a:lnTo>
                  <a:pt x="478" y="249"/>
                </a:lnTo>
                <a:lnTo>
                  <a:pt x="480" y="251"/>
                </a:lnTo>
                <a:lnTo>
                  <a:pt x="481" y="252"/>
                </a:lnTo>
                <a:lnTo>
                  <a:pt x="482" y="254"/>
                </a:lnTo>
                <a:lnTo>
                  <a:pt x="484" y="257"/>
                </a:lnTo>
                <a:lnTo>
                  <a:pt x="485" y="258"/>
                </a:lnTo>
                <a:lnTo>
                  <a:pt x="486" y="259"/>
                </a:lnTo>
                <a:lnTo>
                  <a:pt x="487" y="260"/>
                </a:lnTo>
                <a:lnTo>
                  <a:pt x="488" y="261"/>
                </a:lnTo>
                <a:lnTo>
                  <a:pt x="489" y="262"/>
                </a:lnTo>
                <a:lnTo>
                  <a:pt x="489" y="262"/>
                </a:lnTo>
                <a:lnTo>
                  <a:pt x="490" y="262"/>
                </a:lnTo>
                <a:lnTo>
                  <a:pt x="491" y="262"/>
                </a:lnTo>
                <a:lnTo>
                  <a:pt x="492" y="262"/>
                </a:lnTo>
                <a:lnTo>
                  <a:pt x="493" y="262"/>
                </a:lnTo>
                <a:lnTo>
                  <a:pt x="494" y="262"/>
                </a:lnTo>
                <a:lnTo>
                  <a:pt x="498" y="260"/>
                </a:lnTo>
                <a:lnTo>
                  <a:pt x="499" y="259"/>
                </a:lnTo>
                <a:lnTo>
                  <a:pt x="500" y="259"/>
                </a:lnTo>
                <a:lnTo>
                  <a:pt x="502" y="259"/>
                </a:lnTo>
                <a:lnTo>
                  <a:pt x="503" y="258"/>
                </a:lnTo>
                <a:lnTo>
                  <a:pt x="505" y="258"/>
                </a:lnTo>
                <a:lnTo>
                  <a:pt x="507" y="258"/>
                </a:lnTo>
                <a:lnTo>
                  <a:pt x="509" y="258"/>
                </a:lnTo>
                <a:lnTo>
                  <a:pt x="511" y="258"/>
                </a:lnTo>
                <a:lnTo>
                  <a:pt x="513" y="258"/>
                </a:lnTo>
                <a:lnTo>
                  <a:pt x="515" y="259"/>
                </a:lnTo>
                <a:lnTo>
                  <a:pt x="516" y="259"/>
                </a:lnTo>
                <a:lnTo>
                  <a:pt x="517" y="260"/>
                </a:lnTo>
                <a:lnTo>
                  <a:pt x="519" y="260"/>
                </a:lnTo>
                <a:lnTo>
                  <a:pt x="520" y="261"/>
                </a:lnTo>
                <a:lnTo>
                  <a:pt x="520" y="261"/>
                </a:lnTo>
                <a:lnTo>
                  <a:pt x="521" y="262"/>
                </a:lnTo>
                <a:lnTo>
                  <a:pt x="522" y="263"/>
                </a:lnTo>
                <a:lnTo>
                  <a:pt x="523" y="265"/>
                </a:lnTo>
                <a:lnTo>
                  <a:pt x="524" y="267"/>
                </a:lnTo>
                <a:lnTo>
                  <a:pt x="524" y="269"/>
                </a:lnTo>
                <a:lnTo>
                  <a:pt x="525" y="274"/>
                </a:lnTo>
                <a:lnTo>
                  <a:pt x="526" y="276"/>
                </a:lnTo>
                <a:lnTo>
                  <a:pt x="527" y="278"/>
                </a:lnTo>
                <a:lnTo>
                  <a:pt x="528" y="280"/>
                </a:lnTo>
                <a:lnTo>
                  <a:pt x="529" y="282"/>
                </a:lnTo>
                <a:lnTo>
                  <a:pt x="530" y="284"/>
                </a:lnTo>
                <a:lnTo>
                  <a:pt x="531" y="286"/>
                </a:lnTo>
                <a:lnTo>
                  <a:pt x="532" y="287"/>
                </a:lnTo>
                <a:lnTo>
                  <a:pt x="533" y="289"/>
                </a:lnTo>
                <a:lnTo>
                  <a:pt x="535" y="290"/>
                </a:lnTo>
                <a:lnTo>
                  <a:pt x="536" y="291"/>
                </a:lnTo>
                <a:lnTo>
                  <a:pt x="538" y="292"/>
                </a:lnTo>
                <a:lnTo>
                  <a:pt x="539" y="293"/>
                </a:lnTo>
                <a:lnTo>
                  <a:pt x="541" y="293"/>
                </a:lnTo>
                <a:lnTo>
                  <a:pt x="542" y="294"/>
                </a:lnTo>
                <a:lnTo>
                  <a:pt x="546" y="294"/>
                </a:lnTo>
                <a:lnTo>
                  <a:pt x="548" y="295"/>
                </a:lnTo>
                <a:lnTo>
                  <a:pt x="550" y="295"/>
                </a:lnTo>
                <a:lnTo>
                  <a:pt x="551" y="296"/>
                </a:lnTo>
                <a:lnTo>
                  <a:pt x="553" y="297"/>
                </a:lnTo>
                <a:lnTo>
                  <a:pt x="554" y="298"/>
                </a:lnTo>
                <a:lnTo>
                  <a:pt x="556" y="299"/>
                </a:lnTo>
                <a:lnTo>
                  <a:pt x="557" y="301"/>
                </a:lnTo>
                <a:lnTo>
                  <a:pt x="559" y="304"/>
                </a:lnTo>
                <a:lnTo>
                  <a:pt x="563" y="308"/>
                </a:lnTo>
                <a:lnTo>
                  <a:pt x="565" y="311"/>
                </a:lnTo>
                <a:lnTo>
                  <a:pt x="567" y="313"/>
                </a:lnTo>
                <a:lnTo>
                  <a:pt x="570" y="318"/>
                </a:lnTo>
                <a:lnTo>
                  <a:pt x="573" y="323"/>
                </a:lnTo>
                <a:lnTo>
                  <a:pt x="575" y="327"/>
                </a:lnTo>
                <a:lnTo>
                  <a:pt x="578" y="330"/>
                </a:lnTo>
                <a:lnTo>
                  <a:pt x="579" y="331"/>
                </a:lnTo>
                <a:lnTo>
                  <a:pt x="580" y="333"/>
                </a:lnTo>
                <a:lnTo>
                  <a:pt x="584" y="337"/>
                </a:lnTo>
                <a:lnTo>
                  <a:pt x="589" y="343"/>
                </a:lnTo>
                <a:lnTo>
                  <a:pt x="591" y="345"/>
                </a:lnTo>
                <a:lnTo>
                  <a:pt x="592" y="346"/>
                </a:lnTo>
                <a:lnTo>
                  <a:pt x="594" y="347"/>
                </a:lnTo>
                <a:lnTo>
                  <a:pt x="598" y="351"/>
                </a:lnTo>
                <a:lnTo>
                  <a:pt x="599" y="352"/>
                </a:lnTo>
                <a:lnTo>
                  <a:pt x="600" y="353"/>
                </a:lnTo>
                <a:lnTo>
                  <a:pt x="601" y="354"/>
                </a:lnTo>
                <a:lnTo>
                  <a:pt x="602" y="356"/>
                </a:lnTo>
                <a:lnTo>
                  <a:pt x="603" y="357"/>
                </a:lnTo>
                <a:lnTo>
                  <a:pt x="604" y="359"/>
                </a:lnTo>
                <a:lnTo>
                  <a:pt x="605" y="361"/>
                </a:lnTo>
                <a:lnTo>
                  <a:pt x="606" y="363"/>
                </a:lnTo>
                <a:lnTo>
                  <a:pt x="607" y="365"/>
                </a:lnTo>
                <a:lnTo>
                  <a:pt x="607" y="368"/>
                </a:lnTo>
                <a:lnTo>
                  <a:pt x="607" y="370"/>
                </a:lnTo>
                <a:lnTo>
                  <a:pt x="608" y="376"/>
                </a:lnTo>
                <a:lnTo>
                  <a:pt x="608" y="380"/>
                </a:lnTo>
                <a:lnTo>
                  <a:pt x="609" y="383"/>
                </a:lnTo>
                <a:lnTo>
                  <a:pt x="609" y="387"/>
                </a:lnTo>
                <a:lnTo>
                  <a:pt x="610" y="390"/>
                </a:lnTo>
                <a:lnTo>
                  <a:pt x="610" y="392"/>
                </a:lnTo>
                <a:lnTo>
                  <a:pt x="611" y="394"/>
                </a:lnTo>
                <a:lnTo>
                  <a:pt x="611" y="395"/>
                </a:lnTo>
                <a:lnTo>
                  <a:pt x="612" y="397"/>
                </a:lnTo>
                <a:lnTo>
                  <a:pt x="613" y="400"/>
                </a:lnTo>
                <a:lnTo>
                  <a:pt x="616" y="405"/>
                </a:lnTo>
                <a:lnTo>
                  <a:pt x="617" y="406"/>
                </a:lnTo>
                <a:lnTo>
                  <a:pt x="617" y="407"/>
                </a:lnTo>
                <a:lnTo>
                  <a:pt x="618" y="409"/>
                </a:lnTo>
                <a:lnTo>
                  <a:pt x="618" y="410"/>
                </a:lnTo>
                <a:lnTo>
                  <a:pt x="618" y="411"/>
                </a:lnTo>
                <a:lnTo>
                  <a:pt x="618" y="411"/>
                </a:lnTo>
                <a:lnTo>
                  <a:pt x="618" y="411"/>
                </a:lnTo>
                <a:lnTo>
                  <a:pt x="618" y="411"/>
                </a:lnTo>
                <a:lnTo>
                  <a:pt x="617" y="412"/>
                </a:lnTo>
                <a:lnTo>
                  <a:pt x="617" y="412"/>
                </a:lnTo>
                <a:lnTo>
                  <a:pt x="616" y="412"/>
                </a:lnTo>
                <a:lnTo>
                  <a:pt x="615" y="412"/>
                </a:lnTo>
                <a:lnTo>
                  <a:pt x="613" y="411"/>
                </a:lnTo>
                <a:lnTo>
                  <a:pt x="611" y="411"/>
                </a:lnTo>
                <a:lnTo>
                  <a:pt x="609" y="410"/>
                </a:lnTo>
                <a:lnTo>
                  <a:pt x="602" y="407"/>
                </a:lnTo>
                <a:lnTo>
                  <a:pt x="599" y="406"/>
                </a:lnTo>
                <a:lnTo>
                  <a:pt x="597" y="405"/>
                </a:lnTo>
                <a:lnTo>
                  <a:pt x="594" y="403"/>
                </a:lnTo>
                <a:lnTo>
                  <a:pt x="591" y="401"/>
                </a:lnTo>
                <a:lnTo>
                  <a:pt x="590" y="401"/>
                </a:lnTo>
                <a:lnTo>
                  <a:pt x="588" y="400"/>
                </a:lnTo>
                <a:lnTo>
                  <a:pt x="587" y="399"/>
                </a:lnTo>
                <a:lnTo>
                  <a:pt x="586" y="399"/>
                </a:lnTo>
                <a:lnTo>
                  <a:pt x="585" y="398"/>
                </a:lnTo>
                <a:lnTo>
                  <a:pt x="584" y="398"/>
                </a:lnTo>
                <a:lnTo>
                  <a:pt x="583" y="398"/>
                </a:lnTo>
                <a:lnTo>
                  <a:pt x="582" y="398"/>
                </a:lnTo>
                <a:lnTo>
                  <a:pt x="581" y="398"/>
                </a:lnTo>
                <a:lnTo>
                  <a:pt x="581" y="399"/>
                </a:lnTo>
                <a:lnTo>
                  <a:pt x="580" y="399"/>
                </a:lnTo>
                <a:lnTo>
                  <a:pt x="579" y="399"/>
                </a:lnTo>
                <a:lnTo>
                  <a:pt x="578" y="400"/>
                </a:lnTo>
                <a:lnTo>
                  <a:pt x="578" y="401"/>
                </a:lnTo>
                <a:lnTo>
                  <a:pt x="577" y="402"/>
                </a:lnTo>
                <a:lnTo>
                  <a:pt x="576" y="402"/>
                </a:lnTo>
                <a:lnTo>
                  <a:pt x="576" y="404"/>
                </a:lnTo>
                <a:lnTo>
                  <a:pt x="573" y="409"/>
                </a:lnTo>
                <a:lnTo>
                  <a:pt x="572" y="411"/>
                </a:lnTo>
                <a:lnTo>
                  <a:pt x="572" y="412"/>
                </a:lnTo>
                <a:lnTo>
                  <a:pt x="571" y="413"/>
                </a:lnTo>
                <a:lnTo>
                  <a:pt x="570" y="415"/>
                </a:lnTo>
                <a:lnTo>
                  <a:pt x="568" y="416"/>
                </a:lnTo>
                <a:lnTo>
                  <a:pt x="567" y="417"/>
                </a:lnTo>
                <a:lnTo>
                  <a:pt x="565" y="419"/>
                </a:lnTo>
                <a:lnTo>
                  <a:pt x="563" y="420"/>
                </a:lnTo>
                <a:lnTo>
                  <a:pt x="561" y="421"/>
                </a:lnTo>
                <a:lnTo>
                  <a:pt x="558" y="422"/>
                </a:lnTo>
                <a:lnTo>
                  <a:pt x="555" y="424"/>
                </a:lnTo>
                <a:lnTo>
                  <a:pt x="554" y="424"/>
                </a:lnTo>
                <a:lnTo>
                  <a:pt x="553" y="426"/>
                </a:lnTo>
                <a:lnTo>
                  <a:pt x="552" y="426"/>
                </a:lnTo>
                <a:lnTo>
                  <a:pt x="548" y="428"/>
                </a:lnTo>
                <a:lnTo>
                  <a:pt x="544" y="430"/>
                </a:lnTo>
                <a:lnTo>
                  <a:pt x="541" y="431"/>
                </a:lnTo>
                <a:lnTo>
                  <a:pt x="540" y="432"/>
                </a:lnTo>
                <a:lnTo>
                  <a:pt x="538" y="433"/>
                </a:lnTo>
                <a:lnTo>
                  <a:pt x="534" y="436"/>
                </a:lnTo>
                <a:lnTo>
                  <a:pt x="532" y="438"/>
                </a:lnTo>
                <a:lnTo>
                  <a:pt x="530" y="439"/>
                </a:lnTo>
                <a:lnTo>
                  <a:pt x="527" y="441"/>
                </a:lnTo>
                <a:lnTo>
                  <a:pt x="525" y="442"/>
                </a:lnTo>
                <a:lnTo>
                  <a:pt x="524" y="443"/>
                </a:lnTo>
                <a:lnTo>
                  <a:pt x="523" y="444"/>
                </a:lnTo>
                <a:lnTo>
                  <a:pt x="522" y="445"/>
                </a:lnTo>
                <a:lnTo>
                  <a:pt x="521" y="446"/>
                </a:lnTo>
                <a:lnTo>
                  <a:pt x="521" y="447"/>
                </a:lnTo>
                <a:lnTo>
                  <a:pt x="520" y="448"/>
                </a:lnTo>
                <a:lnTo>
                  <a:pt x="520" y="449"/>
                </a:lnTo>
                <a:lnTo>
                  <a:pt x="520" y="450"/>
                </a:lnTo>
                <a:lnTo>
                  <a:pt x="520" y="454"/>
                </a:lnTo>
                <a:lnTo>
                  <a:pt x="520" y="455"/>
                </a:lnTo>
                <a:lnTo>
                  <a:pt x="519" y="456"/>
                </a:lnTo>
                <a:lnTo>
                  <a:pt x="519" y="456"/>
                </a:lnTo>
                <a:lnTo>
                  <a:pt x="519" y="457"/>
                </a:lnTo>
                <a:lnTo>
                  <a:pt x="518" y="458"/>
                </a:lnTo>
                <a:lnTo>
                  <a:pt x="517" y="459"/>
                </a:lnTo>
                <a:lnTo>
                  <a:pt x="515" y="460"/>
                </a:lnTo>
                <a:lnTo>
                  <a:pt x="513" y="462"/>
                </a:lnTo>
                <a:lnTo>
                  <a:pt x="512" y="463"/>
                </a:lnTo>
                <a:lnTo>
                  <a:pt x="511" y="464"/>
                </a:lnTo>
                <a:lnTo>
                  <a:pt x="511" y="464"/>
                </a:lnTo>
                <a:lnTo>
                  <a:pt x="510" y="465"/>
                </a:lnTo>
                <a:lnTo>
                  <a:pt x="510" y="466"/>
                </a:lnTo>
                <a:lnTo>
                  <a:pt x="510" y="467"/>
                </a:lnTo>
                <a:lnTo>
                  <a:pt x="510" y="468"/>
                </a:lnTo>
                <a:lnTo>
                  <a:pt x="510" y="468"/>
                </a:lnTo>
                <a:lnTo>
                  <a:pt x="510" y="470"/>
                </a:lnTo>
                <a:lnTo>
                  <a:pt x="511" y="473"/>
                </a:lnTo>
                <a:lnTo>
                  <a:pt x="511" y="474"/>
                </a:lnTo>
                <a:lnTo>
                  <a:pt x="511" y="475"/>
                </a:lnTo>
                <a:lnTo>
                  <a:pt x="511" y="475"/>
                </a:lnTo>
                <a:lnTo>
                  <a:pt x="511" y="476"/>
                </a:lnTo>
                <a:lnTo>
                  <a:pt x="510" y="477"/>
                </a:lnTo>
                <a:lnTo>
                  <a:pt x="510" y="477"/>
                </a:lnTo>
                <a:lnTo>
                  <a:pt x="509" y="477"/>
                </a:lnTo>
                <a:lnTo>
                  <a:pt x="508" y="477"/>
                </a:lnTo>
                <a:lnTo>
                  <a:pt x="507" y="477"/>
                </a:lnTo>
                <a:lnTo>
                  <a:pt x="506" y="477"/>
                </a:lnTo>
                <a:lnTo>
                  <a:pt x="505" y="477"/>
                </a:lnTo>
                <a:lnTo>
                  <a:pt x="503" y="477"/>
                </a:lnTo>
                <a:lnTo>
                  <a:pt x="500" y="476"/>
                </a:lnTo>
                <a:lnTo>
                  <a:pt x="498" y="476"/>
                </a:lnTo>
                <a:lnTo>
                  <a:pt x="496" y="476"/>
                </a:lnTo>
                <a:lnTo>
                  <a:pt x="495" y="475"/>
                </a:lnTo>
                <a:lnTo>
                  <a:pt x="494" y="476"/>
                </a:lnTo>
                <a:lnTo>
                  <a:pt x="491" y="476"/>
                </a:lnTo>
                <a:lnTo>
                  <a:pt x="487" y="476"/>
                </a:lnTo>
                <a:lnTo>
                  <a:pt x="485" y="477"/>
                </a:lnTo>
                <a:lnTo>
                  <a:pt x="483" y="477"/>
                </a:lnTo>
                <a:lnTo>
                  <a:pt x="482" y="476"/>
                </a:lnTo>
                <a:lnTo>
                  <a:pt x="482" y="476"/>
                </a:lnTo>
                <a:lnTo>
                  <a:pt x="481" y="476"/>
                </a:lnTo>
                <a:lnTo>
                  <a:pt x="479" y="475"/>
                </a:lnTo>
                <a:lnTo>
                  <a:pt x="478" y="475"/>
                </a:lnTo>
                <a:lnTo>
                  <a:pt x="477" y="475"/>
                </a:lnTo>
                <a:lnTo>
                  <a:pt x="477" y="475"/>
                </a:lnTo>
                <a:lnTo>
                  <a:pt x="476" y="475"/>
                </a:lnTo>
                <a:lnTo>
                  <a:pt x="473" y="477"/>
                </a:lnTo>
                <a:lnTo>
                  <a:pt x="471" y="477"/>
                </a:lnTo>
                <a:lnTo>
                  <a:pt x="470" y="477"/>
                </a:lnTo>
                <a:lnTo>
                  <a:pt x="466" y="478"/>
                </a:lnTo>
                <a:lnTo>
                  <a:pt x="464" y="479"/>
                </a:lnTo>
                <a:lnTo>
                  <a:pt x="462" y="479"/>
                </a:lnTo>
                <a:lnTo>
                  <a:pt x="460" y="479"/>
                </a:lnTo>
                <a:lnTo>
                  <a:pt x="459" y="479"/>
                </a:lnTo>
                <a:lnTo>
                  <a:pt x="458" y="479"/>
                </a:lnTo>
                <a:lnTo>
                  <a:pt x="457" y="478"/>
                </a:lnTo>
                <a:lnTo>
                  <a:pt x="456" y="478"/>
                </a:lnTo>
                <a:lnTo>
                  <a:pt x="455" y="477"/>
                </a:lnTo>
                <a:lnTo>
                  <a:pt x="453" y="476"/>
                </a:lnTo>
                <a:lnTo>
                  <a:pt x="448" y="472"/>
                </a:lnTo>
                <a:lnTo>
                  <a:pt x="446" y="470"/>
                </a:lnTo>
                <a:lnTo>
                  <a:pt x="445" y="470"/>
                </a:lnTo>
                <a:lnTo>
                  <a:pt x="443" y="469"/>
                </a:lnTo>
                <a:lnTo>
                  <a:pt x="440" y="467"/>
                </a:lnTo>
                <a:lnTo>
                  <a:pt x="437" y="466"/>
                </a:lnTo>
                <a:lnTo>
                  <a:pt x="434" y="465"/>
                </a:lnTo>
                <a:lnTo>
                  <a:pt x="432" y="464"/>
                </a:lnTo>
                <a:lnTo>
                  <a:pt x="431" y="463"/>
                </a:lnTo>
                <a:lnTo>
                  <a:pt x="429" y="462"/>
                </a:lnTo>
                <a:lnTo>
                  <a:pt x="428" y="461"/>
                </a:lnTo>
                <a:lnTo>
                  <a:pt x="424" y="458"/>
                </a:lnTo>
                <a:lnTo>
                  <a:pt x="423" y="457"/>
                </a:lnTo>
                <a:lnTo>
                  <a:pt x="422" y="456"/>
                </a:lnTo>
                <a:lnTo>
                  <a:pt x="420" y="456"/>
                </a:lnTo>
                <a:lnTo>
                  <a:pt x="419" y="455"/>
                </a:lnTo>
                <a:lnTo>
                  <a:pt x="415" y="453"/>
                </a:lnTo>
                <a:lnTo>
                  <a:pt x="412" y="452"/>
                </a:lnTo>
                <a:lnTo>
                  <a:pt x="410" y="451"/>
                </a:lnTo>
                <a:lnTo>
                  <a:pt x="409" y="450"/>
                </a:lnTo>
                <a:lnTo>
                  <a:pt x="407" y="449"/>
                </a:lnTo>
                <a:lnTo>
                  <a:pt x="406" y="447"/>
                </a:lnTo>
                <a:lnTo>
                  <a:pt x="405" y="446"/>
                </a:lnTo>
                <a:lnTo>
                  <a:pt x="402" y="442"/>
                </a:lnTo>
                <a:lnTo>
                  <a:pt x="400" y="440"/>
                </a:lnTo>
                <a:lnTo>
                  <a:pt x="399" y="439"/>
                </a:lnTo>
                <a:lnTo>
                  <a:pt x="398" y="438"/>
                </a:lnTo>
                <a:lnTo>
                  <a:pt x="397" y="438"/>
                </a:lnTo>
                <a:lnTo>
                  <a:pt x="396" y="437"/>
                </a:lnTo>
                <a:lnTo>
                  <a:pt x="394" y="436"/>
                </a:lnTo>
                <a:lnTo>
                  <a:pt x="392" y="436"/>
                </a:lnTo>
                <a:lnTo>
                  <a:pt x="387" y="434"/>
                </a:lnTo>
                <a:lnTo>
                  <a:pt x="385" y="434"/>
                </a:lnTo>
                <a:lnTo>
                  <a:pt x="384" y="433"/>
                </a:lnTo>
                <a:lnTo>
                  <a:pt x="383" y="432"/>
                </a:lnTo>
                <a:lnTo>
                  <a:pt x="382" y="432"/>
                </a:lnTo>
                <a:lnTo>
                  <a:pt x="381" y="431"/>
                </a:lnTo>
                <a:lnTo>
                  <a:pt x="380" y="430"/>
                </a:lnTo>
                <a:lnTo>
                  <a:pt x="380" y="429"/>
                </a:lnTo>
                <a:lnTo>
                  <a:pt x="379" y="428"/>
                </a:lnTo>
                <a:lnTo>
                  <a:pt x="378" y="425"/>
                </a:lnTo>
                <a:lnTo>
                  <a:pt x="377" y="421"/>
                </a:lnTo>
                <a:lnTo>
                  <a:pt x="376" y="419"/>
                </a:lnTo>
                <a:lnTo>
                  <a:pt x="375" y="417"/>
                </a:lnTo>
                <a:lnTo>
                  <a:pt x="375" y="416"/>
                </a:lnTo>
                <a:lnTo>
                  <a:pt x="374" y="415"/>
                </a:lnTo>
                <a:lnTo>
                  <a:pt x="374" y="415"/>
                </a:lnTo>
                <a:lnTo>
                  <a:pt x="373" y="413"/>
                </a:lnTo>
                <a:lnTo>
                  <a:pt x="370" y="410"/>
                </a:lnTo>
                <a:lnTo>
                  <a:pt x="369" y="409"/>
                </a:lnTo>
                <a:lnTo>
                  <a:pt x="368" y="408"/>
                </a:lnTo>
                <a:lnTo>
                  <a:pt x="367" y="408"/>
                </a:lnTo>
                <a:lnTo>
                  <a:pt x="365" y="407"/>
                </a:lnTo>
                <a:lnTo>
                  <a:pt x="363" y="406"/>
                </a:lnTo>
                <a:lnTo>
                  <a:pt x="361" y="405"/>
                </a:lnTo>
                <a:lnTo>
                  <a:pt x="356" y="404"/>
                </a:lnTo>
                <a:lnTo>
                  <a:pt x="351" y="402"/>
                </a:lnTo>
                <a:lnTo>
                  <a:pt x="348" y="402"/>
                </a:lnTo>
                <a:lnTo>
                  <a:pt x="344" y="401"/>
                </a:lnTo>
                <a:lnTo>
                  <a:pt x="343" y="401"/>
                </a:lnTo>
                <a:lnTo>
                  <a:pt x="341" y="401"/>
                </a:lnTo>
                <a:lnTo>
                  <a:pt x="340" y="401"/>
                </a:lnTo>
                <a:lnTo>
                  <a:pt x="339" y="401"/>
                </a:lnTo>
                <a:lnTo>
                  <a:pt x="337" y="401"/>
                </a:lnTo>
                <a:lnTo>
                  <a:pt x="333" y="403"/>
                </a:lnTo>
                <a:lnTo>
                  <a:pt x="331" y="403"/>
                </a:lnTo>
                <a:lnTo>
                  <a:pt x="330" y="404"/>
                </a:lnTo>
                <a:lnTo>
                  <a:pt x="328" y="405"/>
                </a:lnTo>
                <a:lnTo>
                  <a:pt x="327" y="406"/>
                </a:lnTo>
                <a:lnTo>
                  <a:pt x="324" y="410"/>
                </a:lnTo>
                <a:lnTo>
                  <a:pt x="323" y="410"/>
                </a:lnTo>
                <a:lnTo>
                  <a:pt x="322" y="411"/>
                </a:lnTo>
                <a:lnTo>
                  <a:pt x="321" y="412"/>
                </a:lnTo>
                <a:lnTo>
                  <a:pt x="320" y="412"/>
                </a:lnTo>
                <a:lnTo>
                  <a:pt x="316" y="414"/>
                </a:lnTo>
                <a:lnTo>
                  <a:pt x="314" y="415"/>
                </a:lnTo>
                <a:lnTo>
                  <a:pt x="313" y="416"/>
                </a:lnTo>
                <a:lnTo>
                  <a:pt x="310" y="418"/>
                </a:lnTo>
                <a:lnTo>
                  <a:pt x="307" y="419"/>
                </a:lnTo>
                <a:lnTo>
                  <a:pt x="306" y="420"/>
                </a:lnTo>
                <a:lnTo>
                  <a:pt x="305" y="420"/>
                </a:lnTo>
                <a:lnTo>
                  <a:pt x="304" y="420"/>
                </a:lnTo>
                <a:lnTo>
                  <a:pt x="304" y="421"/>
                </a:lnTo>
                <a:lnTo>
                  <a:pt x="303" y="421"/>
                </a:lnTo>
                <a:lnTo>
                  <a:pt x="301" y="420"/>
                </a:lnTo>
                <a:lnTo>
                  <a:pt x="300" y="420"/>
                </a:lnTo>
                <a:lnTo>
                  <a:pt x="299" y="420"/>
                </a:lnTo>
                <a:lnTo>
                  <a:pt x="298" y="420"/>
                </a:lnTo>
                <a:lnTo>
                  <a:pt x="297" y="419"/>
                </a:lnTo>
                <a:lnTo>
                  <a:pt x="296" y="419"/>
                </a:lnTo>
                <a:lnTo>
                  <a:pt x="295" y="418"/>
                </a:lnTo>
                <a:lnTo>
                  <a:pt x="294" y="417"/>
                </a:lnTo>
                <a:lnTo>
                  <a:pt x="294" y="416"/>
                </a:lnTo>
                <a:lnTo>
                  <a:pt x="293" y="415"/>
                </a:lnTo>
                <a:lnTo>
                  <a:pt x="292" y="414"/>
                </a:lnTo>
                <a:lnTo>
                  <a:pt x="291" y="412"/>
                </a:lnTo>
                <a:lnTo>
                  <a:pt x="290" y="408"/>
                </a:lnTo>
                <a:lnTo>
                  <a:pt x="289" y="406"/>
                </a:lnTo>
                <a:lnTo>
                  <a:pt x="288" y="404"/>
                </a:lnTo>
                <a:lnTo>
                  <a:pt x="287" y="402"/>
                </a:lnTo>
                <a:lnTo>
                  <a:pt x="286" y="400"/>
                </a:lnTo>
                <a:lnTo>
                  <a:pt x="285" y="399"/>
                </a:lnTo>
                <a:lnTo>
                  <a:pt x="284" y="399"/>
                </a:lnTo>
                <a:lnTo>
                  <a:pt x="284" y="398"/>
                </a:lnTo>
                <a:lnTo>
                  <a:pt x="283" y="397"/>
                </a:lnTo>
                <a:lnTo>
                  <a:pt x="281" y="396"/>
                </a:lnTo>
                <a:lnTo>
                  <a:pt x="281" y="396"/>
                </a:lnTo>
                <a:lnTo>
                  <a:pt x="281" y="396"/>
                </a:lnTo>
                <a:lnTo>
                  <a:pt x="280" y="396"/>
                </a:lnTo>
                <a:lnTo>
                  <a:pt x="280" y="396"/>
                </a:lnTo>
                <a:lnTo>
                  <a:pt x="277" y="398"/>
                </a:lnTo>
                <a:lnTo>
                  <a:pt x="275" y="399"/>
                </a:lnTo>
                <a:lnTo>
                  <a:pt x="273" y="400"/>
                </a:lnTo>
                <a:lnTo>
                  <a:pt x="271" y="401"/>
                </a:lnTo>
                <a:lnTo>
                  <a:pt x="270" y="402"/>
                </a:lnTo>
                <a:lnTo>
                  <a:pt x="269" y="404"/>
                </a:lnTo>
                <a:lnTo>
                  <a:pt x="268" y="405"/>
                </a:lnTo>
                <a:lnTo>
                  <a:pt x="267" y="406"/>
                </a:lnTo>
                <a:lnTo>
                  <a:pt x="267" y="406"/>
                </a:lnTo>
                <a:lnTo>
                  <a:pt x="266" y="407"/>
                </a:lnTo>
                <a:lnTo>
                  <a:pt x="265" y="409"/>
                </a:lnTo>
                <a:lnTo>
                  <a:pt x="264" y="413"/>
                </a:lnTo>
                <a:lnTo>
                  <a:pt x="263" y="414"/>
                </a:lnTo>
                <a:lnTo>
                  <a:pt x="262" y="415"/>
                </a:lnTo>
                <a:lnTo>
                  <a:pt x="262" y="416"/>
                </a:lnTo>
                <a:lnTo>
                  <a:pt x="261" y="416"/>
                </a:lnTo>
                <a:lnTo>
                  <a:pt x="260" y="417"/>
                </a:lnTo>
                <a:lnTo>
                  <a:pt x="259" y="418"/>
                </a:lnTo>
                <a:lnTo>
                  <a:pt x="258" y="419"/>
                </a:lnTo>
                <a:lnTo>
                  <a:pt x="256" y="420"/>
                </a:lnTo>
                <a:lnTo>
                  <a:pt x="255" y="420"/>
                </a:lnTo>
                <a:lnTo>
                  <a:pt x="251" y="421"/>
                </a:lnTo>
                <a:lnTo>
                  <a:pt x="249" y="422"/>
                </a:lnTo>
                <a:lnTo>
                  <a:pt x="247" y="423"/>
                </a:lnTo>
                <a:lnTo>
                  <a:pt x="244" y="425"/>
                </a:lnTo>
                <a:lnTo>
                  <a:pt x="242" y="425"/>
                </a:lnTo>
                <a:lnTo>
                  <a:pt x="241" y="425"/>
                </a:lnTo>
                <a:lnTo>
                  <a:pt x="240" y="425"/>
                </a:lnTo>
                <a:lnTo>
                  <a:pt x="238" y="425"/>
                </a:lnTo>
                <a:lnTo>
                  <a:pt x="237" y="425"/>
                </a:lnTo>
                <a:lnTo>
                  <a:pt x="236" y="425"/>
                </a:lnTo>
                <a:lnTo>
                  <a:pt x="234" y="425"/>
                </a:lnTo>
                <a:lnTo>
                  <a:pt x="230" y="423"/>
                </a:lnTo>
                <a:lnTo>
                  <a:pt x="228" y="422"/>
                </a:lnTo>
                <a:lnTo>
                  <a:pt x="227" y="422"/>
                </a:lnTo>
                <a:lnTo>
                  <a:pt x="226" y="422"/>
                </a:lnTo>
                <a:lnTo>
                  <a:pt x="225" y="422"/>
                </a:lnTo>
                <a:lnTo>
                  <a:pt x="223" y="422"/>
                </a:lnTo>
                <a:lnTo>
                  <a:pt x="221" y="422"/>
                </a:lnTo>
                <a:lnTo>
                  <a:pt x="219" y="422"/>
                </a:lnTo>
                <a:lnTo>
                  <a:pt x="217" y="421"/>
                </a:lnTo>
                <a:lnTo>
                  <a:pt x="215" y="421"/>
                </a:lnTo>
                <a:lnTo>
                  <a:pt x="213" y="421"/>
                </a:lnTo>
                <a:lnTo>
                  <a:pt x="209" y="421"/>
                </a:lnTo>
                <a:lnTo>
                  <a:pt x="208" y="421"/>
                </a:lnTo>
                <a:lnTo>
                  <a:pt x="206" y="421"/>
                </a:lnTo>
                <a:lnTo>
                  <a:pt x="204" y="421"/>
                </a:lnTo>
                <a:lnTo>
                  <a:pt x="203" y="421"/>
                </a:lnTo>
                <a:lnTo>
                  <a:pt x="202" y="421"/>
                </a:lnTo>
                <a:lnTo>
                  <a:pt x="201" y="421"/>
                </a:lnTo>
                <a:lnTo>
                  <a:pt x="200" y="420"/>
                </a:lnTo>
                <a:lnTo>
                  <a:pt x="198" y="419"/>
                </a:lnTo>
                <a:lnTo>
                  <a:pt x="196" y="417"/>
                </a:lnTo>
                <a:lnTo>
                  <a:pt x="195" y="417"/>
                </a:lnTo>
                <a:lnTo>
                  <a:pt x="195" y="416"/>
                </a:lnTo>
                <a:lnTo>
                  <a:pt x="194" y="416"/>
                </a:lnTo>
                <a:lnTo>
                  <a:pt x="194" y="416"/>
                </a:lnTo>
                <a:lnTo>
                  <a:pt x="193" y="416"/>
                </a:lnTo>
                <a:lnTo>
                  <a:pt x="192" y="416"/>
                </a:lnTo>
                <a:lnTo>
                  <a:pt x="192" y="416"/>
                </a:lnTo>
                <a:lnTo>
                  <a:pt x="191" y="416"/>
                </a:lnTo>
                <a:lnTo>
                  <a:pt x="186" y="419"/>
                </a:lnTo>
                <a:lnTo>
                  <a:pt x="185" y="419"/>
                </a:lnTo>
                <a:lnTo>
                  <a:pt x="184" y="420"/>
                </a:lnTo>
                <a:lnTo>
                  <a:pt x="181" y="420"/>
                </a:lnTo>
                <a:lnTo>
                  <a:pt x="180" y="421"/>
                </a:lnTo>
                <a:lnTo>
                  <a:pt x="178" y="421"/>
                </a:lnTo>
                <a:lnTo>
                  <a:pt x="177" y="422"/>
                </a:lnTo>
                <a:lnTo>
                  <a:pt x="176" y="423"/>
                </a:lnTo>
                <a:lnTo>
                  <a:pt x="175" y="423"/>
                </a:lnTo>
                <a:lnTo>
                  <a:pt x="175" y="424"/>
                </a:lnTo>
                <a:lnTo>
                  <a:pt x="174" y="425"/>
                </a:lnTo>
                <a:lnTo>
                  <a:pt x="173" y="426"/>
                </a:lnTo>
                <a:lnTo>
                  <a:pt x="173" y="427"/>
                </a:lnTo>
                <a:lnTo>
                  <a:pt x="171" y="430"/>
                </a:lnTo>
                <a:lnTo>
                  <a:pt x="171" y="431"/>
                </a:lnTo>
                <a:lnTo>
                  <a:pt x="170" y="431"/>
                </a:lnTo>
                <a:lnTo>
                  <a:pt x="169" y="432"/>
                </a:lnTo>
                <a:lnTo>
                  <a:pt x="167" y="434"/>
                </a:lnTo>
                <a:lnTo>
                  <a:pt x="166" y="435"/>
                </a:lnTo>
                <a:lnTo>
                  <a:pt x="164" y="436"/>
                </a:lnTo>
                <a:lnTo>
                  <a:pt x="162" y="437"/>
                </a:lnTo>
                <a:lnTo>
                  <a:pt x="161" y="437"/>
                </a:lnTo>
                <a:lnTo>
                  <a:pt x="159" y="439"/>
                </a:lnTo>
                <a:lnTo>
                  <a:pt x="157" y="440"/>
                </a:lnTo>
                <a:lnTo>
                  <a:pt x="155" y="441"/>
                </a:lnTo>
                <a:lnTo>
                  <a:pt x="154" y="442"/>
                </a:lnTo>
                <a:lnTo>
                  <a:pt x="153" y="442"/>
                </a:lnTo>
                <a:lnTo>
                  <a:pt x="151" y="443"/>
                </a:lnTo>
                <a:lnTo>
                  <a:pt x="150" y="443"/>
                </a:lnTo>
                <a:lnTo>
                  <a:pt x="148" y="443"/>
                </a:lnTo>
                <a:lnTo>
                  <a:pt x="147" y="444"/>
                </a:lnTo>
                <a:lnTo>
                  <a:pt x="146" y="444"/>
                </a:lnTo>
                <a:lnTo>
                  <a:pt x="145" y="444"/>
                </a:lnTo>
                <a:lnTo>
                  <a:pt x="143" y="444"/>
                </a:lnTo>
                <a:lnTo>
                  <a:pt x="142" y="443"/>
                </a:lnTo>
                <a:lnTo>
                  <a:pt x="141" y="443"/>
                </a:lnTo>
                <a:lnTo>
                  <a:pt x="140" y="443"/>
                </a:lnTo>
                <a:lnTo>
                  <a:pt x="139" y="442"/>
                </a:lnTo>
                <a:lnTo>
                  <a:pt x="138" y="441"/>
                </a:lnTo>
                <a:lnTo>
                  <a:pt x="137" y="441"/>
                </a:lnTo>
                <a:lnTo>
                  <a:pt x="137" y="440"/>
                </a:lnTo>
                <a:lnTo>
                  <a:pt x="136" y="439"/>
                </a:lnTo>
                <a:lnTo>
                  <a:pt x="137" y="439"/>
                </a:lnTo>
                <a:lnTo>
                  <a:pt x="137" y="437"/>
                </a:lnTo>
                <a:lnTo>
                  <a:pt x="137" y="435"/>
                </a:lnTo>
                <a:lnTo>
                  <a:pt x="138" y="433"/>
                </a:lnTo>
                <a:lnTo>
                  <a:pt x="137" y="433"/>
                </a:lnTo>
                <a:lnTo>
                  <a:pt x="137" y="432"/>
                </a:lnTo>
                <a:lnTo>
                  <a:pt x="137" y="431"/>
                </a:lnTo>
                <a:lnTo>
                  <a:pt x="137" y="430"/>
                </a:lnTo>
                <a:lnTo>
                  <a:pt x="136" y="430"/>
                </a:lnTo>
                <a:lnTo>
                  <a:pt x="136" y="429"/>
                </a:lnTo>
                <a:lnTo>
                  <a:pt x="135" y="428"/>
                </a:lnTo>
                <a:lnTo>
                  <a:pt x="135" y="428"/>
                </a:lnTo>
                <a:lnTo>
                  <a:pt x="133" y="426"/>
                </a:lnTo>
                <a:lnTo>
                  <a:pt x="132" y="425"/>
                </a:lnTo>
                <a:lnTo>
                  <a:pt x="128" y="423"/>
                </a:lnTo>
                <a:lnTo>
                  <a:pt x="127" y="422"/>
                </a:lnTo>
                <a:lnTo>
                  <a:pt x="126" y="422"/>
                </a:lnTo>
                <a:lnTo>
                  <a:pt x="125" y="421"/>
                </a:lnTo>
                <a:lnTo>
                  <a:pt x="123" y="421"/>
                </a:lnTo>
                <a:lnTo>
                  <a:pt x="120" y="421"/>
                </a:lnTo>
                <a:lnTo>
                  <a:pt x="118" y="420"/>
                </a:lnTo>
                <a:lnTo>
                  <a:pt x="117" y="419"/>
                </a:lnTo>
                <a:lnTo>
                  <a:pt x="112" y="418"/>
                </a:lnTo>
                <a:lnTo>
                  <a:pt x="107" y="416"/>
                </a:lnTo>
                <a:lnTo>
                  <a:pt x="106" y="416"/>
                </a:lnTo>
                <a:lnTo>
                  <a:pt x="105" y="415"/>
                </a:lnTo>
                <a:lnTo>
                  <a:pt x="105" y="415"/>
                </a:lnTo>
                <a:lnTo>
                  <a:pt x="104" y="415"/>
                </a:lnTo>
                <a:lnTo>
                  <a:pt x="104" y="414"/>
                </a:lnTo>
                <a:lnTo>
                  <a:pt x="104" y="414"/>
                </a:lnTo>
                <a:lnTo>
                  <a:pt x="106" y="410"/>
                </a:lnTo>
                <a:lnTo>
                  <a:pt x="106" y="409"/>
                </a:lnTo>
                <a:lnTo>
                  <a:pt x="106" y="409"/>
                </a:lnTo>
                <a:lnTo>
                  <a:pt x="106" y="407"/>
                </a:lnTo>
                <a:lnTo>
                  <a:pt x="105" y="405"/>
                </a:lnTo>
                <a:lnTo>
                  <a:pt x="105" y="405"/>
                </a:lnTo>
                <a:lnTo>
                  <a:pt x="105" y="404"/>
                </a:lnTo>
                <a:lnTo>
                  <a:pt x="105" y="403"/>
                </a:lnTo>
                <a:lnTo>
                  <a:pt x="106" y="402"/>
                </a:lnTo>
                <a:lnTo>
                  <a:pt x="107" y="400"/>
                </a:lnTo>
                <a:lnTo>
                  <a:pt x="109" y="398"/>
                </a:lnTo>
                <a:lnTo>
                  <a:pt x="111" y="396"/>
                </a:lnTo>
                <a:lnTo>
                  <a:pt x="112" y="395"/>
                </a:lnTo>
                <a:lnTo>
                  <a:pt x="114" y="392"/>
                </a:lnTo>
                <a:lnTo>
                  <a:pt x="115" y="390"/>
                </a:lnTo>
                <a:lnTo>
                  <a:pt x="116" y="389"/>
                </a:lnTo>
                <a:lnTo>
                  <a:pt x="116" y="387"/>
                </a:lnTo>
                <a:lnTo>
                  <a:pt x="117" y="385"/>
                </a:lnTo>
                <a:lnTo>
                  <a:pt x="118" y="383"/>
                </a:lnTo>
                <a:lnTo>
                  <a:pt x="118" y="382"/>
                </a:lnTo>
                <a:lnTo>
                  <a:pt x="118" y="381"/>
                </a:lnTo>
                <a:lnTo>
                  <a:pt x="118" y="379"/>
                </a:lnTo>
                <a:lnTo>
                  <a:pt x="118" y="378"/>
                </a:lnTo>
                <a:lnTo>
                  <a:pt x="118" y="377"/>
                </a:lnTo>
                <a:lnTo>
                  <a:pt x="118" y="377"/>
                </a:lnTo>
                <a:lnTo>
                  <a:pt x="117" y="374"/>
                </a:lnTo>
                <a:lnTo>
                  <a:pt x="117" y="373"/>
                </a:lnTo>
                <a:lnTo>
                  <a:pt x="116" y="371"/>
                </a:lnTo>
                <a:lnTo>
                  <a:pt x="115" y="369"/>
                </a:lnTo>
                <a:lnTo>
                  <a:pt x="113" y="366"/>
                </a:lnTo>
                <a:lnTo>
                  <a:pt x="112" y="364"/>
                </a:lnTo>
                <a:lnTo>
                  <a:pt x="111" y="362"/>
                </a:lnTo>
                <a:lnTo>
                  <a:pt x="111" y="361"/>
                </a:lnTo>
                <a:lnTo>
                  <a:pt x="111" y="360"/>
                </a:lnTo>
                <a:lnTo>
                  <a:pt x="110" y="358"/>
                </a:lnTo>
                <a:lnTo>
                  <a:pt x="110" y="356"/>
                </a:lnTo>
                <a:lnTo>
                  <a:pt x="110" y="354"/>
                </a:lnTo>
                <a:lnTo>
                  <a:pt x="110" y="351"/>
                </a:lnTo>
                <a:lnTo>
                  <a:pt x="110" y="350"/>
                </a:lnTo>
                <a:lnTo>
                  <a:pt x="110" y="349"/>
                </a:lnTo>
                <a:lnTo>
                  <a:pt x="111" y="345"/>
                </a:lnTo>
                <a:lnTo>
                  <a:pt x="111" y="343"/>
                </a:lnTo>
                <a:lnTo>
                  <a:pt x="111" y="340"/>
                </a:lnTo>
                <a:lnTo>
                  <a:pt x="111" y="336"/>
                </a:lnTo>
                <a:lnTo>
                  <a:pt x="111" y="333"/>
                </a:lnTo>
                <a:lnTo>
                  <a:pt x="111" y="331"/>
                </a:lnTo>
                <a:lnTo>
                  <a:pt x="110" y="330"/>
                </a:lnTo>
                <a:lnTo>
                  <a:pt x="110" y="328"/>
                </a:lnTo>
                <a:lnTo>
                  <a:pt x="109" y="327"/>
                </a:lnTo>
                <a:lnTo>
                  <a:pt x="109" y="326"/>
                </a:lnTo>
                <a:lnTo>
                  <a:pt x="108" y="325"/>
                </a:lnTo>
                <a:lnTo>
                  <a:pt x="107" y="324"/>
                </a:lnTo>
                <a:lnTo>
                  <a:pt x="107" y="323"/>
                </a:lnTo>
                <a:lnTo>
                  <a:pt x="105" y="322"/>
                </a:lnTo>
                <a:lnTo>
                  <a:pt x="104" y="321"/>
                </a:lnTo>
                <a:lnTo>
                  <a:pt x="102" y="319"/>
                </a:lnTo>
                <a:lnTo>
                  <a:pt x="101" y="319"/>
                </a:lnTo>
                <a:lnTo>
                  <a:pt x="100" y="318"/>
                </a:lnTo>
                <a:lnTo>
                  <a:pt x="99" y="318"/>
                </a:lnTo>
                <a:lnTo>
                  <a:pt x="99" y="318"/>
                </a:lnTo>
                <a:lnTo>
                  <a:pt x="98" y="318"/>
                </a:lnTo>
                <a:lnTo>
                  <a:pt x="97" y="318"/>
                </a:lnTo>
                <a:lnTo>
                  <a:pt x="95" y="318"/>
                </a:lnTo>
                <a:lnTo>
                  <a:pt x="94" y="319"/>
                </a:lnTo>
                <a:lnTo>
                  <a:pt x="92" y="319"/>
                </a:lnTo>
                <a:lnTo>
                  <a:pt x="89" y="321"/>
                </a:lnTo>
                <a:lnTo>
                  <a:pt x="84" y="322"/>
                </a:lnTo>
                <a:lnTo>
                  <a:pt x="82" y="323"/>
                </a:lnTo>
                <a:lnTo>
                  <a:pt x="81" y="323"/>
                </a:lnTo>
                <a:lnTo>
                  <a:pt x="79" y="323"/>
                </a:lnTo>
                <a:lnTo>
                  <a:pt x="78" y="323"/>
                </a:lnTo>
                <a:lnTo>
                  <a:pt x="73" y="322"/>
                </a:lnTo>
                <a:lnTo>
                  <a:pt x="70" y="322"/>
                </a:lnTo>
                <a:lnTo>
                  <a:pt x="64" y="321"/>
                </a:lnTo>
                <a:lnTo>
                  <a:pt x="62" y="321"/>
                </a:lnTo>
                <a:lnTo>
                  <a:pt x="61" y="321"/>
                </a:lnTo>
                <a:lnTo>
                  <a:pt x="54" y="322"/>
                </a:lnTo>
                <a:lnTo>
                  <a:pt x="53" y="322"/>
                </a:lnTo>
                <a:lnTo>
                  <a:pt x="52" y="322"/>
                </a:lnTo>
                <a:lnTo>
                  <a:pt x="51" y="322"/>
                </a:lnTo>
                <a:lnTo>
                  <a:pt x="50" y="322"/>
                </a:lnTo>
                <a:lnTo>
                  <a:pt x="49" y="321"/>
                </a:lnTo>
                <a:lnTo>
                  <a:pt x="48" y="321"/>
                </a:lnTo>
                <a:lnTo>
                  <a:pt x="47" y="320"/>
                </a:lnTo>
                <a:lnTo>
                  <a:pt x="46" y="320"/>
                </a:lnTo>
                <a:lnTo>
                  <a:pt x="45" y="319"/>
                </a:lnTo>
                <a:lnTo>
                  <a:pt x="44" y="318"/>
                </a:lnTo>
                <a:lnTo>
                  <a:pt x="43" y="317"/>
                </a:lnTo>
                <a:lnTo>
                  <a:pt x="42" y="317"/>
                </a:lnTo>
                <a:lnTo>
                  <a:pt x="42" y="316"/>
                </a:lnTo>
                <a:lnTo>
                  <a:pt x="42" y="315"/>
                </a:lnTo>
                <a:lnTo>
                  <a:pt x="41" y="314"/>
                </a:lnTo>
                <a:lnTo>
                  <a:pt x="41" y="313"/>
                </a:lnTo>
                <a:lnTo>
                  <a:pt x="40" y="311"/>
                </a:lnTo>
                <a:lnTo>
                  <a:pt x="40" y="310"/>
                </a:lnTo>
                <a:lnTo>
                  <a:pt x="40" y="308"/>
                </a:lnTo>
                <a:lnTo>
                  <a:pt x="40" y="305"/>
                </a:lnTo>
                <a:lnTo>
                  <a:pt x="40" y="304"/>
                </a:lnTo>
                <a:lnTo>
                  <a:pt x="40" y="303"/>
                </a:lnTo>
                <a:lnTo>
                  <a:pt x="39" y="302"/>
                </a:lnTo>
                <a:lnTo>
                  <a:pt x="38" y="301"/>
                </a:lnTo>
                <a:lnTo>
                  <a:pt x="38" y="300"/>
                </a:lnTo>
                <a:lnTo>
                  <a:pt x="36" y="298"/>
                </a:lnTo>
                <a:lnTo>
                  <a:pt x="34" y="297"/>
                </a:lnTo>
                <a:lnTo>
                  <a:pt x="32" y="295"/>
                </a:lnTo>
                <a:lnTo>
                  <a:pt x="31" y="294"/>
                </a:lnTo>
                <a:lnTo>
                  <a:pt x="30" y="293"/>
                </a:lnTo>
                <a:lnTo>
                  <a:pt x="29" y="291"/>
                </a:lnTo>
                <a:lnTo>
                  <a:pt x="28" y="290"/>
                </a:lnTo>
                <a:lnTo>
                  <a:pt x="27" y="290"/>
                </a:lnTo>
                <a:lnTo>
                  <a:pt x="26" y="289"/>
                </a:lnTo>
                <a:lnTo>
                  <a:pt x="25" y="288"/>
                </a:lnTo>
                <a:lnTo>
                  <a:pt x="23" y="288"/>
                </a:lnTo>
                <a:lnTo>
                  <a:pt x="22" y="287"/>
                </a:lnTo>
                <a:lnTo>
                  <a:pt x="21" y="287"/>
                </a:lnTo>
                <a:lnTo>
                  <a:pt x="17" y="287"/>
                </a:lnTo>
                <a:lnTo>
                  <a:pt x="16" y="287"/>
                </a:lnTo>
                <a:lnTo>
                  <a:pt x="15" y="286"/>
                </a:lnTo>
                <a:lnTo>
                  <a:pt x="14" y="286"/>
                </a:lnTo>
                <a:lnTo>
                  <a:pt x="13" y="286"/>
                </a:lnTo>
                <a:lnTo>
                  <a:pt x="12" y="285"/>
                </a:lnTo>
                <a:lnTo>
                  <a:pt x="11" y="285"/>
                </a:lnTo>
                <a:lnTo>
                  <a:pt x="10" y="284"/>
                </a:lnTo>
                <a:lnTo>
                  <a:pt x="9" y="283"/>
                </a:lnTo>
                <a:lnTo>
                  <a:pt x="8" y="283"/>
                </a:lnTo>
                <a:lnTo>
                  <a:pt x="7" y="282"/>
                </a:lnTo>
                <a:lnTo>
                  <a:pt x="6" y="281"/>
                </a:lnTo>
                <a:lnTo>
                  <a:pt x="6" y="280"/>
                </a:lnTo>
                <a:lnTo>
                  <a:pt x="5" y="279"/>
                </a:lnTo>
                <a:lnTo>
                  <a:pt x="5" y="277"/>
                </a:lnTo>
                <a:lnTo>
                  <a:pt x="4" y="275"/>
                </a:lnTo>
                <a:lnTo>
                  <a:pt x="4" y="274"/>
                </a:lnTo>
                <a:lnTo>
                  <a:pt x="3" y="273"/>
                </a:lnTo>
                <a:lnTo>
                  <a:pt x="1" y="270"/>
                </a:lnTo>
                <a:lnTo>
                  <a:pt x="1" y="269"/>
                </a:lnTo>
                <a:lnTo>
                  <a:pt x="0" y="268"/>
                </a:lnTo>
                <a:lnTo>
                  <a:pt x="0" y="267"/>
                </a:lnTo>
                <a:lnTo>
                  <a:pt x="0" y="266"/>
                </a:lnTo>
                <a:lnTo>
                  <a:pt x="0" y="265"/>
                </a:lnTo>
                <a:lnTo>
                  <a:pt x="0" y="264"/>
                </a:lnTo>
                <a:lnTo>
                  <a:pt x="0" y="263"/>
                </a:lnTo>
                <a:lnTo>
                  <a:pt x="1" y="262"/>
                </a:lnTo>
                <a:lnTo>
                  <a:pt x="2" y="261"/>
                </a:lnTo>
                <a:lnTo>
                  <a:pt x="2" y="260"/>
                </a:lnTo>
                <a:lnTo>
                  <a:pt x="3" y="260"/>
                </a:lnTo>
                <a:lnTo>
                  <a:pt x="4" y="259"/>
                </a:lnTo>
                <a:lnTo>
                  <a:pt x="7" y="258"/>
                </a:lnTo>
                <a:lnTo>
                  <a:pt x="8" y="257"/>
                </a:lnTo>
                <a:lnTo>
                  <a:pt x="9" y="256"/>
                </a:lnTo>
                <a:lnTo>
                  <a:pt x="9" y="256"/>
                </a:lnTo>
                <a:lnTo>
                  <a:pt x="10" y="255"/>
                </a:lnTo>
                <a:lnTo>
                  <a:pt x="10" y="254"/>
                </a:lnTo>
                <a:lnTo>
                  <a:pt x="12" y="250"/>
                </a:lnTo>
                <a:lnTo>
                  <a:pt x="12" y="249"/>
                </a:lnTo>
                <a:lnTo>
                  <a:pt x="13" y="248"/>
                </a:lnTo>
                <a:lnTo>
                  <a:pt x="15" y="244"/>
                </a:lnTo>
                <a:lnTo>
                  <a:pt x="16" y="243"/>
                </a:lnTo>
                <a:lnTo>
                  <a:pt x="16" y="242"/>
                </a:lnTo>
                <a:lnTo>
                  <a:pt x="17" y="240"/>
                </a:lnTo>
                <a:lnTo>
                  <a:pt x="17" y="238"/>
                </a:lnTo>
                <a:lnTo>
                  <a:pt x="17" y="236"/>
                </a:lnTo>
                <a:lnTo>
                  <a:pt x="17" y="234"/>
                </a:lnTo>
                <a:lnTo>
                  <a:pt x="17" y="233"/>
                </a:lnTo>
                <a:lnTo>
                  <a:pt x="17" y="231"/>
                </a:lnTo>
                <a:lnTo>
                  <a:pt x="16" y="225"/>
                </a:lnTo>
                <a:lnTo>
                  <a:pt x="15" y="224"/>
                </a:lnTo>
                <a:lnTo>
                  <a:pt x="14" y="223"/>
                </a:lnTo>
                <a:lnTo>
                  <a:pt x="14" y="221"/>
                </a:lnTo>
                <a:lnTo>
                  <a:pt x="13" y="220"/>
                </a:lnTo>
                <a:lnTo>
                  <a:pt x="12" y="218"/>
                </a:lnTo>
                <a:lnTo>
                  <a:pt x="11" y="217"/>
                </a:lnTo>
                <a:lnTo>
                  <a:pt x="10" y="216"/>
                </a:lnTo>
                <a:lnTo>
                  <a:pt x="10" y="215"/>
                </a:lnTo>
                <a:lnTo>
                  <a:pt x="10" y="213"/>
                </a:lnTo>
                <a:lnTo>
                  <a:pt x="10" y="211"/>
                </a:lnTo>
                <a:lnTo>
                  <a:pt x="10" y="205"/>
                </a:lnTo>
                <a:lnTo>
                  <a:pt x="10" y="202"/>
                </a:lnTo>
                <a:lnTo>
                  <a:pt x="10" y="201"/>
                </a:lnTo>
                <a:lnTo>
                  <a:pt x="10" y="200"/>
                </a:lnTo>
                <a:lnTo>
                  <a:pt x="9" y="199"/>
                </a:lnTo>
                <a:lnTo>
                  <a:pt x="8" y="196"/>
                </a:lnTo>
                <a:lnTo>
                  <a:pt x="7" y="193"/>
                </a:lnTo>
                <a:lnTo>
                  <a:pt x="7" y="191"/>
                </a:lnTo>
                <a:lnTo>
                  <a:pt x="6" y="189"/>
                </a:lnTo>
                <a:lnTo>
                  <a:pt x="4" y="186"/>
                </a:lnTo>
                <a:lnTo>
                  <a:pt x="4" y="185"/>
                </a:lnTo>
                <a:lnTo>
                  <a:pt x="3" y="184"/>
                </a:lnTo>
                <a:lnTo>
                  <a:pt x="3" y="183"/>
                </a:lnTo>
                <a:lnTo>
                  <a:pt x="3" y="182"/>
                </a:lnTo>
                <a:lnTo>
                  <a:pt x="4" y="181"/>
                </a:lnTo>
                <a:lnTo>
                  <a:pt x="4" y="180"/>
                </a:lnTo>
                <a:lnTo>
                  <a:pt x="4" y="179"/>
                </a:lnTo>
                <a:lnTo>
                  <a:pt x="5" y="178"/>
                </a:lnTo>
                <a:lnTo>
                  <a:pt x="6" y="177"/>
                </a:lnTo>
                <a:lnTo>
                  <a:pt x="8" y="175"/>
                </a:lnTo>
                <a:lnTo>
                  <a:pt x="11" y="172"/>
                </a:lnTo>
                <a:lnTo>
                  <a:pt x="13" y="170"/>
                </a:lnTo>
                <a:lnTo>
                  <a:pt x="14" y="169"/>
                </a:lnTo>
                <a:lnTo>
                  <a:pt x="14" y="170"/>
                </a:lnTo>
                <a:lnTo>
                  <a:pt x="15" y="171"/>
                </a:lnTo>
                <a:lnTo>
                  <a:pt x="16" y="172"/>
                </a:lnTo>
                <a:lnTo>
                  <a:pt x="18" y="173"/>
                </a:lnTo>
                <a:lnTo>
                  <a:pt x="21" y="175"/>
                </a:lnTo>
                <a:lnTo>
                  <a:pt x="23" y="176"/>
                </a:lnTo>
                <a:lnTo>
                  <a:pt x="29" y="179"/>
                </a:lnTo>
                <a:lnTo>
                  <a:pt x="31" y="180"/>
                </a:lnTo>
                <a:lnTo>
                  <a:pt x="33" y="181"/>
                </a:lnTo>
                <a:lnTo>
                  <a:pt x="35" y="182"/>
                </a:lnTo>
                <a:lnTo>
                  <a:pt x="37" y="183"/>
                </a:lnTo>
                <a:lnTo>
                  <a:pt x="40" y="184"/>
                </a:lnTo>
                <a:lnTo>
                  <a:pt x="41" y="184"/>
                </a:lnTo>
              </a:path>
            </a:pathLst>
          </a:custGeom>
          <a:solidFill>
            <a:srgbClr val="A2A2A2"/>
          </a:solidFill>
          <a:ln w="26988">
            <a:solidFill>
              <a:srgbClr val="FFFFF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159" name="Freeform 274">
            <a:extLst>
              <a:ext uri="{FF2B5EF4-FFF2-40B4-BE49-F238E27FC236}">
                <a16:creationId xmlns:a16="http://schemas.microsoft.com/office/drawing/2014/main" id="{46AF4DAE-C848-4E6B-A248-39534C25A855}"/>
              </a:ext>
            </a:extLst>
          </p:cNvPr>
          <p:cNvSpPr>
            <a:spLocks/>
          </p:cNvSpPr>
          <p:nvPr/>
        </p:nvSpPr>
        <p:spPr bwMode="auto">
          <a:xfrm>
            <a:off x="8344644" y="1522961"/>
            <a:ext cx="542132" cy="364818"/>
          </a:xfrm>
          <a:custGeom>
            <a:avLst/>
            <a:gdLst>
              <a:gd name="T0" fmla="*/ 298 w 532"/>
              <a:gd name="T1" fmla="*/ 4 h 358"/>
              <a:gd name="T2" fmla="*/ 315 w 532"/>
              <a:gd name="T3" fmla="*/ 17 h 358"/>
              <a:gd name="T4" fmla="*/ 328 w 532"/>
              <a:gd name="T5" fmla="*/ 17 h 358"/>
              <a:gd name="T6" fmla="*/ 340 w 532"/>
              <a:gd name="T7" fmla="*/ 8 h 358"/>
              <a:gd name="T8" fmla="*/ 350 w 532"/>
              <a:gd name="T9" fmla="*/ 24 h 358"/>
              <a:gd name="T10" fmla="*/ 369 w 532"/>
              <a:gd name="T11" fmla="*/ 20 h 358"/>
              <a:gd name="T12" fmla="*/ 388 w 532"/>
              <a:gd name="T13" fmla="*/ 46 h 358"/>
              <a:gd name="T14" fmla="*/ 385 w 532"/>
              <a:gd name="T15" fmla="*/ 79 h 358"/>
              <a:gd name="T16" fmla="*/ 403 w 532"/>
              <a:gd name="T17" fmla="*/ 106 h 358"/>
              <a:gd name="T18" fmla="*/ 425 w 532"/>
              <a:gd name="T19" fmla="*/ 134 h 358"/>
              <a:gd name="T20" fmla="*/ 432 w 532"/>
              <a:gd name="T21" fmla="*/ 158 h 358"/>
              <a:gd name="T22" fmla="*/ 451 w 532"/>
              <a:gd name="T23" fmla="*/ 144 h 358"/>
              <a:gd name="T24" fmla="*/ 485 w 532"/>
              <a:gd name="T25" fmla="*/ 155 h 358"/>
              <a:gd name="T26" fmla="*/ 497 w 532"/>
              <a:gd name="T27" fmla="*/ 169 h 358"/>
              <a:gd name="T28" fmla="*/ 506 w 532"/>
              <a:gd name="T29" fmla="*/ 210 h 358"/>
              <a:gd name="T30" fmla="*/ 511 w 532"/>
              <a:gd name="T31" fmla="*/ 252 h 358"/>
              <a:gd name="T32" fmla="*/ 514 w 532"/>
              <a:gd name="T33" fmla="*/ 284 h 358"/>
              <a:gd name="T34" fmla="*/ 531 w 532"/>
              <a:gd name="T35" fmla="*/ 319 h 358"/>
              <a:gd name="T36" fmla="*/ 520 w 532"/>
              <a:gd name="T37" fmla="*/ 330 h 358"/>
              <a:gd name="T38" fmla="*/ 495 w 532"/>
              <a:gd name="T39" fmla="*/ 331 h 358"/>
              <a:gd name="T40" fmla="*/ 476 w 532"/>
              <a:gd name="T41" fmla="*/ 316 h 358"/>
              <a:gd name="T42" fmla="*/ 457 w 532"/>
              <a:gd name="T43" fmla="*/ 330 h 358"/>
              <a:gd name="T44" fmla="*/ 454 w 532"/>
              <a:gd name="T45" fmla="*/ 349 h 358"/>
              <a:gd name="T46" fmla="*/ 436 w 532"/>
              <a:gd name="T47" fmla="*/ 352 h 358"/>
              <a:gd name="T48" fmla="*/ 425 w 532"/>
              <a:gd name="T49" fmla="*/ 342 h 358"/>
              <a:gd name="T50" fmla="*/ 399 w 532"/>
              <a:gd name="T51" fmla="*/ 332 h 358"/>
              <a:gd name="T52" fmla="*/ 379 w 532"/>
              <a:gd name="T53" fmla="*/ 332 h 358"/>
              <a:gd name="T54" fmla="*/ 359 w 532"/>
              <a:gd name="T55" fmla="*/ 343 h 358"/>
              <a:gd name="T56" fmla="*/ 324 w 532"/>
              <a:gd name="T57" fmla="*/ 324 h 358"/>
              <a:gd name="T58" fmla="*/ 305 w 532"/>
              <a:gd name="T59" fmla="*/ 305 h 358"/>
              <a:gd name="T60" fmla="*/ 274 w 532"/>
              <a:gd name="T61" fmla="*/ 279 h 358"/>
              <a:gd name="T62" fmla="*/ 256 w 532"/>
              <a:gd name="T63" fmla="*/ 279 h 358"/>
              <a:gd name="T64" fmla="*/ 239 w 532"/>
              <a:gd name="T65" fmla="*/ 267 h 358"/>
              <a:gd name="T66" fmla="*/ 230 w 532"/>
              <a:gd name="T67" fmla="*/ 284 h 358"/>
              <a:gd name="T68" fmla="*/ 211 w 532"/>
              <a:gd name="T69" fmla="*/ 299 h 358"/>
              <a:gd name="T70" fmla="*/ 200 w 532"/>
              <a:gd name="T71" fmla="*/ 313 h 358"/>
              <a:gd name="T72" fmla="*/ 172 w 532"/>
              <a:gd name="T73" fmla="*/ 309 h 358"/>
              <a:gd name="T74" fmla="*/ 163 w 532"/>
              <a:gd name="T75" fmla="*/ 330 h 358"/>
              <a:gd name="T76" fmla="*/ 139 w 532"/>
              <a:gd name="T77" fmla="*/ 353 h 358"/>
              <a:gd name="T78" fmla="*/ 106 w 532"/>
              <a:gd name="T79" fmla="*/ 358 h 358"/>
              <a:gd name="T80" fmla="*/ 95 w 532"/>
              <a:gd name="T81" fmla="*/ 343 h 358"/>
              <a:gd name="T82" fmla="*/ 82 w 532"/>
              <a:gd name="T83" fmla="*/ 341 h 358"/>
              <a:gd name="T84" fmla="*/ 62 w 532"/>
              <a:gd name="T85" fmla="*/ 341 h 358"/>
              <a:gd name="T86" fmla="*/ 54 w 532"/>
              <a:gd name="T87" fmla="*/ 334 h 358"/>
              <a:gd name="T88" fmla="*/ 30 w 532"/>
              <a:gd name="T89" fmla="*/ 306 h 358"/>
              <a:gd name="T90" fmla="*/ 9 w 532"/>
              <a:gd name="T91" fmla="*/ 263 h 358"/>
              <a:gd name="T92" fmla="*/ 0 w 532"/>
              <a:gd name="T93" fmla="*/ 234 h 358"/>
              <a:gd name="T94" fmla="*/ 10 w 532"/>
              <a:gd name="T95" fmla="*/ 207 h 358"/>
              <a:gd name="T96" fmla="*/ 29 w 532"/>
              <a:gd name="T97" fmla="*/ 187 h 358"/>
              <a:gd name="T98" fmla="*/ 36 w 532"/>
              <a:gd name="T99" fmla="*/ 167 h 358"/>
              <a:gd name="T100" fmla="*/ 43 w 532"/>
              <a:gd name="T101" fmla="*/ 141 h 358"/>
              <a:gd name="T102" fmla="*/ 61 w 532"/>
              <a:gd name="T103" fmla="*/ 140 h 358"/>
              <a:gd name="T104" fmla="*/ 84 w 532"/>
              <a:gd name="T105" fmla="*/ 146 h 358"/>
              <a:gd name="T106" fmla="*/ 96 w 532"/>
              <a:gd name="T107" fmla="*/ 123 h 358"/>
              <a:gd name="T108" fmla="*/ 128 w 532"/>
              <a:gd name="T109" fmla="*/ 114 h 358"/>
              <a:gd name="T110" fmla="*/ 164 w 532"/>
              <a:gd name="T111" fmla="*/ 130 h 358"/>
              <a:gd name="T112" fmla="*/ 189 w 532"/>
              <a:gd name="T113" fmla="*/ 125 h 358"/>
              <a:gd name="T114" fmla="*/ 211 w 532"/>
              <a:gd name="T115" fmla="*/ 100 h 358"/>
              <a:gd name="T116" fmla="*/ 252 w 532"/>
              <a:gd name="T117" fmla="*/ 103 h 358"/>
              <a:gd name="T118" fmla="*/ 269 w 532"/>
              <a:gd name="T119" fmla="*/ 97 h 358"/>
              <a:gd name="T120" fmla="*/ 275 w 532"/>
              <a:gd name="T121" fmla="*/ 56 h 358"/>
              <a:gd name="T122" fmla="*/ 274 w 532"/>
              <a:gd name="T123" fmla="*/ 29 h 358"/>
              <a:gd name="T124" fmla="*/ 262 w 532"/>
              <a:gd name="T125" fmla="*/ 19 h 3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532" h="358">
                <a:moveTo>
                  <a:pt x="280" y="0"/>
                </a:moveTo>
                <a:lnTo>
                  <a:pt x="281" y="1"/>
                </a:lnTo>
                <a:lnTo>
                  <a:pt x="284" y="3"/>
                </a:lnTo>
                <a:lnTo>
                  <a:pt x="285" y="3"/>
                </a:lnTo>
                <a:lnTo>
                  <a:pt x="287" y="4"/>
                </a:lnTo>
                <a:lnTo>
                  <a:pt x="288" y="5"/>
                </a:lnTo>
                <a:lnTo>
                  <a:pt x="289" y="5"/>
                </a:lnTo>
                <a:lnTo>
                  <a:pt x="290" y="5"/>
                </a:lnTo>
                <a:lnTo>
                  <a:pt x="291" y="5"/>
                </a:lnTo>
                <a:lnTo>
                  <a:pt x="292" y="5"/>
                </a:lnTo>
                <a:lnTo>
                  <a:pt x="293" y="5"/>
                </a:lnTo>
                <a:lnTo>
                  <a:pt x="293" y="5"/>
                </a:lnTo>
                <a:lnTo>
                  <a:pt x="296" y="4"/>
                </a:lnTo>
                <a:lnTo>
                  <a:pt x="297" y="4"/>
                </a:lnTo>
                <a:lnTo>
                  <a:pt x="298" y="4"/>
                </a:lnTo>
                <a:lnTo>
                  <a:pt x="299" y="4"/>
                </a:lnTo>
                <a:lnTo>
                  <a:pt x="300" y="4"/>
                </a:lnTo>
                <a:lnTo>
                  <a:pt x="302" y="5"/>
                </a:lnTo>
                <a:lnTo>
                  <a:pt x="308" y="6"/>
                </a:lnTo>
                <a:lnTo>
                  <a:pt x="310" y="7"/>
                </a:lnTo>
                <a:lnTo>
                  <a:pt x="311" y="8"/>
                </a:lnTo>
                <a:lnTo>
                  <a:pt x="312" y="9"/>
                </a:lnTo>
                <a:lnTo>
                  <a:pt x="312" y="9"/>
                </a:lnTo>
                <a:lnTo>
                  <a:pt x="313" y="10"/>
                </a:lnTo>
                <a:lnTo>
                  <a:pt x="313" y="11"/>
                </a:lnTo>
                <a:lnTo>
                  <a:pt x="313" y="11"/>
                </a:lnTo>
                <a:lnTo>
                  <a:pt x="313" y="14"/>
                </a:lnTo>
                <a:lnTo>
                  <a:pt x="314" y="15"/>
                </a:lnTo>
                <a:lnTo>
                  <a:pt x="314" y="16"/>
                </a:lnTo>
                <a:lnTo>
                  <a:pt x="315" y="17"/>
                </a:lnTo>
                <a:lnTo>
                  <a:pt x="315" y="18"/>
                </a:lnTo>
                <a:lnTo>
                  <a:pt x="316" y="19"/>
                </a:lnTo>
                <a:lnTo>
                  <a:pt x="317" y="19"/>
                </a:lnTo>
                <a:lnTo>
                  <a:pt x="319" y="20"/>
                </a:lnTo>
                <a:lnTo>
                  <a:pt x="320" y="20"/>
                </a:lnTo>
                <a:lnTo>
                  <a:pt x="321" y="20"/>
                </a:lnTo>
                <a:lnTo>
                  <a:pt x="322" y="20"/>
                </a:lnTo>
                <a:lnTo>
                  <a:pt x="323" y="20"/>
                </a:lnTo>
                <a:lnTo>
                  <a:pt x="324" y="20"/>
                </a:lnTo>
                <a:lnTo>
                  <a:pt x="325" y="20"/>
                </a:lnTo>
                <a:lnTo>
                  <a:pt x="325" y="20"/>
                </a:lnTo>
                <a:lnTo>
                  <a:pt x="326" y="19"/>
                </a:lnTo>
                <a:lnTo>
                  <a:pt x="327" y="19"/>
                </a:lnTo>
                <a:lnTo>
                  <a:pt x="327" y="18"/>
                </a:lnTo>
                <a:lnTo>
                  <a:pt x="328" y="17"/>
                </a:lnTo>
                <a:lnTo>
                  <a:pt x="329" y="15"/>
                </a:lnTo>
                <a:lnTo>
                  <a:pt x="330" y="13"/>
                </a:lnTo>
                <a:lnTo>
                  <a:pt x="331" y="11"/>
                </a:lnTo>
                <a:lnTo>
                  <a:pt x="332" y="10"/>
                </a:lnTo>
                <a:lnTo>
                  <a:pt x="333" y="9"/>
                </a:lnTo>
                <a:lnTo>
                  <a:pt x="334" y="9"/>
                </a:lnTo>
                <a:lnTo>
                  <a:pt x="335" y="8"/>
                </a:lnTo>
                <a:lnTo>
                  <a:pt x="335" y="8"/>
                </a:lnTo>
                <a:lnTo>
                  <a:pt x="336" y="8"/>
                </a:lnTo>
                <a:lnTo>
                  <a:pt x="336" y="7"/>
                </a:lnTo>
                <a:lnTo>
                  <a:pt x="337" y="7"/>
                </a:lnTo>
                <a:lnTo>
                  <a:pt x="338" y="7"/>
                </a:lnTo>
                <a:lnTo>
                  <a:pt x="339" y="7"/>
                </a:lnTo>
                <a:lnTo>
                  <a:pt x="339" y="8"/>
                </a:lnTo>
                <a:lnTo>
                  <a:pt x="340" y="8"/>
                </a:lnTo>
                <a:lnTo>
                  <a:pt x="340" y="8"/>
                </a:lnTo>
                <a:lnTo>
                  <a:pt x="340" y="8"/>
                </a:lnTo>
                <a:lnTo>
                  <a:pt x="341" y="9"/>
                </a:lnTo>
                <a:lnTo>
                  <a:pt x="342" y="10"/>
                </a:lnTo>
                <a:lnTo>
                  <a:pt x="342" y="12"/>
                </a:lnTo>
                <a:lnTo>
                  <a:pt x="343" y="13"/>
                </a:lnTo>
                <a:lnTo>
                  <a:pt x="344" y="18"/>
                </a:lnTo>
                <a:lnTo>
                  <a:pt x="345" y="20"/>
                </a:lnTo>
                <a:lnTo>
                  <a:pt x="345" y="21"/>
                </a:lnTo>
                <a:lnTo>
                  <a:pt x="346" y="22"/>
                </a:lnTo>
                <a:lnTo>
                  <a:pt x="346" y="23"/>
                </a:lnTo>
                <a:lnTo>
                  <a:pt x="347" y="23"/>
                </a:lnTo>
                <a:lnTo>
                  <a:pt x="348" y="24"/>
                </a:lnTo>
                <a:lnTo>
                  <a:pt x="349" y="24"/>
                </a:lnTo>
                <a:lnTo>
                  <a:pt x="350" y="24"/>
                </a:lnTo>
                <a:lnTo>
                  <a:pt x="351" y="24"/>
                </a:lnTo>
                <a:lnTo>
                  <a:pt x="352" y="24"/>
                </a:lnTo>
                <a:lnTo>
                  <a:pt x="353" y="23"/>
                </a:lnTo>
                <a:lnTo>
                  <a:pt x="356" y="22"/>
                </a:lnTo>
                <a:lnTo>
                  <a:pt x="358" y="21"/>
                </a:lnTo>
                <a:lnTo>
                  <a:pt x="361" y="20"/>
                </a:lnTo>
                <a:lnTo>
                  <a:pt x="362" y="20"/>
                </a:lnTo>
                <a:lnTo>
                  <a:pt x="363" y="19"/>
                </a:lnTo>
                <a:lnTo>
                  <a:pt x="365" y="19"/>
                </a:lnTo>
                <a:lnTo>
                  <a:pt x="366" y="19"/>
                </a:lnTo>
                <a:lnTo>
                  <a:pt x="367" y="19"/>
                </a:lnTo>
                <a:lnTo>
                  <a:pt x="367" y="19"/>
                </a:lnTo>
                <a:lnTo>
                  <a:pt x="368" y="20"/>
                </a:lnTo>
                <a:lnTo>
                  <a:pt x="369" y="20"/>
                </a:lnTo>
                <a:lnTo>
                  <a:pt x="369" y="20"/>
                </a:lnTo>
                <a:lnTo>
                  <a:pt x="370" y="21"/>
                </a:lnTo>
                <a:lnTo>
                  <a:pt x="373" y="24"/>
                </a:lnTo>
                <a:lnTo>
                  <a:pt x="374" y="25"/>
                </a:lnTo>
                <a:lnTo>
                  <a:pt x="376" y="26"/>
                </a:lnTo>
                <a:lnTo>
                  <a:pt x="379" y="28"/>
                </a:lnTo>
                <a:lnTo>
                  <a:pt x="380" y="29"/>
                </a:lnTo>
                <a:lnTo>
                  <a:pt x="382" y="30"/>
                </a:lnTo>
                <a:lnTo>
                  <a:pt x="383" y="31"/>
                </a:lnTo>
                <a:lnTo>
                  <a:pt x="383" y="33"/>
                </a:lnTo>
                <a:lnTo>
                  <a:pt x="384" y="33"/>
                </a:lnTo>
                <a:lnTo>
                  <a:pt x="385" y="35"/>
                </a:lnTo>
                <a:lnTo>
                  <a:pt x="387" y="41"/>
                </a:lnTo>
                <a:lnTo>
                  <a:pt x="388" y="43"/>
                </a:lnTo>
                <a:lnTo>
                  <a:pt x="388" y="45"/>
                </a:lnTo>
                <a:lnTo>
                  <a:pt x="388" y="46"/>
                </a:lnTo>
                <a:lnTo>
                  <a:pt x="388" y="47"/>
                </a:lnTo>
                <a:lnTo>
                  <a:pt x="388" y="49"/>
                </a:lnTo>
                <a:lnTo>
                  <a:pt x="388" y="50"/>
                </a:lnTo>
                <a:lnTo>
                  <a:pt x="388" y="51"/>
                </a:lnTo>
                <a:lnTo>
                  <a:pt x="385" y="58"/>
                </a:lnTo>
                <a:lnTo>
                  <a:pt x="384" y="60"/>
                </a:lnTo>
                <a:lnTo>
                  <a:pt x="384" y="61"/>
                </a:lnTo>
                <a:lnTo>
                  <a:pt x="384" y="63"/>
                </a:lnTo>
                <a:lnTo>
                  <a:pt x="384" y="65"/>
                </a:lnTo>
                <a:lnTo>
                  <a:pt x="383" y="67"/>
                </a:lnTo>
                <a:lnTo>
                  <a:pt x="384" y="69"/>
                </a:lnTo>
                <a:lnTo>
                  <a:pt x="384" y="72"/>
                </a:lnTo>
                <a:lnTo>
                  <a:pt x="384" y="74"/>
                </a:lnTo>
                <a:lnTo>
                  <a:pt x="385" y="76"/>
                </a:lnTo>
                <a:lnTo>
                  <a:pt x="385" y="79"/>
                </a:lnTo>
                <a:lnTo>
                  <a:pt x="386" y="82"/>
                </a:lnTo>
                <a:lnTo>
                  <a:pt x="387" y="85"/>
                </a:lnTo>
                <a:lnTo>
                  <a:pt x="388" y="87"/>
                </a:lnTo>
                <a:lnTo>
                  <a:pt x="389" y="89"/>
                </a:lnTo>
                <a:lnTo>
                  <a:pt x="390" y="91"/>
                </a:lnTo>
                <a:lnTo>
                  <a:pt x="392" y="94"/>
                </a:lnTo>
                <a:lnTo>
                  <a:pt x="393" y="96"/>
                </a:lnTo>
                <a:lnTo>
                  <a:pt x="395" y="98"/>
                </a:lnTo>
                <a:lnTo>
                  <a:pt x="396" y="100"/>
                </a:lnTo>
                <a:lnTo>
                  <a:pt x="398" y="102"/>
                </a:lnTo>
                <a:lnTo>
                  <a:pt x="399" y="103"/>
                </a:lnTo>
                <a:lnTo>
                  <a:pt x="400" y="104"/>
                </a:lnTo>
                <a:lnTo>
                  <a:pt x="401" y="105"/>
                </a:lnTo>
                <a:lnTo>
                  <a:pt x="402" y="106"/>
                </a:lnTo>
                <a:lnTo>
                  <a:pt x="403" y="106"/>
                </a:lnTo>
                <a:lnTo>
                  <a:pt x="405" y="107"/>
                </a:lnTo>
                <a:lnTo>
                  <a:pt x="407" y="108"/>
                </a:lnTo>
                <a:lnTo>
                  <a:pt x="412" y="110"/>
                </a:lnTo>
                <a:lnTo>
                  <a:pt x="413" y="111"/>
                </a:lnTo>
                <a:lnTo>
                  <a:pt x="415" y="112"/>
                </a:lnTo>
                <a:lnTo>
                  <a:pt x="417" y="113"/>
                </a:lnTo>
                <a:lnTo>
                  <a:pt x="418" y="115"/>
                </a:lnTo>
                <a:lnTo>
                  <a:pt x="419" y="116"/>
                </a:lnTo>
                <a:lnTo>
                  <a:pt x="421" y="118"/>
                </a:lnTo>
                <a:lnTo>
                  <a:pt x="422" y="121"/>
                </a:lnTo>
                <a:lnTo>
                  <a:pt x="423" y="124"/>
                </a:lnTo>
                <a:lnTo>
                  <a:pt x="424" y="126"/>
                </a:lnTo>
                <a:lnTo>
                  <a:pt x="425" y="129"/>
                </a:lnTo>
                <a:lnTo>
                  <a:pt x="425" y="131"/>
                </a:lnTo>
                <a:lnTo>
                  <a:pt x="425" y="134"/>
                </a:lnTo>
                <a:lnTo>
                  <a:pt x="425" y="139"/>
                </a:lnTo>
                <a:lnTo>
                  <a:pt x="425" y="145"/>
                </a:lnTo>
                <a:lnTo>
                  <a:pt x="425" y="146"/>
                </a:lnTo>
                <a:lnTo>
                  <a:pt x="426" y="148"/>
                </a:lnTo>
                <a:lnTo>
                  <a:pt x="426" y="151"/>
                </a:lnTo>
                <a:lnTo>
                  <a:pt x="426" y="153"/>
                </a:lnTo>
                <a:lnTo>
                  <a:pt x="427" y="154"/>
                </a:lnTo>
                <a:lnTo>
                  <a:pt x="427" y="155"/>
                </a:lnTo>
                <a:lnTo>
                  <a:pt x="428" y="156"/>
                </a:lnTo>
                <a:lnTo>
                  <a:pt x="428" y="156"/>
                </a:lnTo>
                <a:lnTo>
                  <a:pt x="428" y="157"/>
                </a:lnTo>
                <a:lnTo>
                  <a:pt x="429" y="157"/>
                </a:lnTo>
                <a:lnTo>
                  <a:pt x="430" y="158"/>
                </a:lnTo>
                <a:lnTo>
                  <a:pt x="431" y="158"/>
                </a:lnTo>
                <a:lnTo>
                  <a:pt x="432" y="158"/>
                </a:lnTo>
                <a:lnTo>
                  <a:pt x="432" y="158"/>
                </a:lnTo>
                <a:lnTo>
                  <a:pt x="433" y="158"/>
                </a:lnTo>
                <a:lnTo>
                  <a:pt x="434" y="158"/>
                </a:lnTo>
                <a:lnTo>
                  <a:pt x="435" y="158"/>
                </a:lnTo>
                <a:lnTo>
                  <a:pt x="436" y="157"/>
                </a:lnTo>
                <a:lnTo>
                  <a:pt x="437" y="156"/>
                </a:lnTo>
                <a:lnTo>
                  <a:pt x="438" y="156"/>
                </a:lnTo>
                <a:lnTo>
                  <a:pt x="439" y="155"/>
                </a:lnTo>
                <a:lnTo>
                  <a:pt x="441" y="153"/>
                </a:lnTo>
                <a:lnTo>
                  <a:pt x="445" y="148"/>
                </a:lnTo>
                <a:lnTo>
                  <a:pt x="447" y="147"/>
                </a:lnTo>
                <a:lnTo>
                  <a:pt x="448" y="146"/>
                </a:lnTo>
                <a:lnTo>
                  <a:pt x="449" y="145"/>
                </a:lnTo>
                <a:lnTo>
                  <a:pt x="450" y="145"/>
                </a:lnTo>
                <a:lnTo>
                  <a:pt x="451" y="144"/>
                </a:lnTo>
                <a:lnTo>
                  <a:pt x="452" y="144"/>
                </a:lnTo>
                <a:lnTo>
                  <a:pt x="453" y="144"/>
                </a:lnTo>
                <a:lnTo>
                  <a:pt x="453" y="144"/>
                </a:lnTo>
                <a:lnTo>
                  <a:pt x="454" y="144"/>
                </a:lnTo>
                <a:lnTo>
                  <a:pt x="455" y="144"/>
                </a:lnTo>
                <a:lnTo>
                  <a:pt x="457" y="144"/>
                </a:lnTo>
                <a:lnTo>
                  <a:pt x="459" y="144"/>
                </a:lnTo>
                <a:lnTo>
                  <a:pt x="461" y="145"/>
                </a:lnTo>
                <a:lnTo>
                  <a:pt x="463" y="146"/>
                </a:lnTo>
                <a:lnTo>
                  <a:pt x="466" y="147"/>
                </a:lnTo>
                <a:lnTo>
                  <a:pt x="471" y="149"/>
                </a:lnTo>
                <a:lnTo>
                  <a:pt x="473" y="151"/>
                </a:lnTo>
                <a:lnTo>
                  <a:pt x="477" y="152"/>
                </a:lnTo>
                <a:lnTo>
                  <a:pt x="482" y="154"/>
                </a:lnTo>
                <a:lnTo>
                  <a:pt x="485" y="155"/>
                </a:lnTo>
                <a:lnTo>
                  <a:pt x="487" y="156"/>
                </a:lnTo>
                <a:lnTo>
                  <a:pt x="491" y="158"/>
                </a:lnTo>
                <a:lnTo>
                  <a:pt x="492" y="159"/>
                </a:lnTo>
                <a:lnTo>
                  <a:pt x="493" y="159"/>
                </a:lnTo>
                <a:lnTo>
                  <a:pt x="493" y="159"/>
                </a:lnTo>
                <a:lnTo>
                  <a:pt x="493" y="159"/>
                </a:lnTo>
                <a:lnTo>
                  <a:pt x="494" y="159"/>
                </a:lnTo>
                <a:lnTo>
                  <a:pt x="493" y="159"/>
                </a:lnTo>
                <a:lnTo>
                  <a:pt x="493" y="160"/>
                </a:lnTo>
                <a:lnTo>
                  <a:pt x="494" y="161"/>
                </a:lnTo>
                <a:lnTo>
                  <a:pt x="494" y="162"/>
                </a:lnTo>
                <a:lnTo>
                  <a:pt x="494" y="163"/>
                </a:lnTo>
                <a:lnTo>
                  <a:pt x="495" y="165"/>
                </a:lnTo>
                <a:lnTo>
                  <a:pt x="496" y="167"/>
                </a:lnTo>
                <a:lnTo>
                  <a:pt x="497" y="169"/>
                </a:lnTo>
                <a:lnTo>
                  <a:pt x="498" y="172"/>
                </a:lnTo>
                <a:lnTo>
                  <a:pt x="500" y="174"/>
                </a:lnTo>
                <a:lnTo>
                  <a:pt x="503" y="179"/>
                </a:lnTo>
                <a:lnTo>
                  <a:pt x="505" y="182"/>
                </a:lnTo>
                <a:lnTo>
                  <a:pt x="505" y="183"/>
                </a:lnTo>
                <a:lnTo>
                  <a:pt x="506" y="185"/>
                </a:lnTo>
                <a:lnTo>
                  <a:pt x="506" y="186"/>
                </a:lnTo>
                <a:lnTo>
                  <a:pt x="507" y="187"/>
                </a:lnTo>
                <a:lnTo>
                  <a:pt x="507" y="189"/>
                </a:lnTo>
                <a:lnTo>
                  <a:pt x="507" y="191"/>
                </a:lnTo>
                <a:lnTo>
                  <a:pt x="507" y="193"/>
                </a:lnTo>
                <a:lnTo>
                  <a:pt x="506" y="199"/>
                </a:lnTo>
                <a:lnTo>
                  <a:pt x="506" y="201"/>
                </a:lnTo>
                <a:lnTo>
                  <a:pt x="506" y="203"/>
                </a:lnTo>
                <a:lnTo>
                  <a:pt x="506" y="210"/>
                </a:lnTo>
                <a:lnTo>
                  <a:pt x="506" y="220"/>
                </a:lnTo>
                <a:lnTo>
                  <a:pt x="507" y="222"/>
                </a:lnTo>
                <a:lnTo>
                  <a:pt x="507" y="224"/>
                </a:lnTo>
                <a:lnTo>
                  <a:pt x="507" y="227"/>
                </a:lnTo>
                <a:lnTo>
                  <a:pt x="508" y="231"/>
                </a:lnTo>
                <a:lnTo>
                  <a:pt x="509" y="234"/>
                </a:lnTo>
                <a:lnTo>
                  <a:pt x="510" y="239"/>
                </a:lnTo>
                <a:lnTo>
                  <a:pt x="511" y="241"/>
                </a:lnTo>
                <a:lnTo>
                  <a:pt x="511" y="242"/>
                </a:lnTo>
                <a:lnTo>
                  <a:pt x="511" y="244"/>
                </a:lnTo>
                <a:lnTo>
                  <a:pt x="511" y="247"/>
                </a:lnTo>
                <a:lnTo>
                  <a:pt x="511" y="249"/>
                </a:lnTo>
                <a:lnTo>
                  <a:pt x="511" y="250"/>
                </a:lnTo>
                <a:lnTo>
                  <a:pt x="511" y="251"/>
                </a:lnTo>
                <a:lnTo>
                  <a:pt x="511" y="252"/>
                </a:lnTo>
                <a:lnTo>
                  <a:pt x="512" y="254"/>
                </a:lnTo>
                <a:lnTo>
                  <a:pt x="515" y="259"/>
                </a:lnTo>
                <a:lnTo>
                  <a:pt x="516" y="263"/>
                </a:lnTo>
                <a:lnTo>
                  <a:pt x="517" y="264"/>
                </a:lnTo>
                <a:lnTo>
                  <a:pt x="517" y="265"/>
                </a:lnTo>
                <a:lnTo>
                  <a:pt x="518" y="266"/>
                </a:lnTo>
                <a:lnTo>
                  <a:pt x="518" y="267"/>
                </a:lnTo>
                <a:lnTo>
                  <a:pt x="518" y="268"/>
                </a:lnTo>
                <a:lnTo>
                  <a:pt x="518" y="269"/>
                </a:lnTo>
                <a:lnTo>
                  <a:pt x="517" y="270"/>
                </a:lnTo>
                <a:lnTo>
                  <a:pt x="517" y="272"/>
                </a:lnTo>
                <a:lnTo>
                  <a:pt x="515" y="277"/>
                </a:lnTo>
                <a:lnTo>
                  <a:pt x="514" y="280"/>
                </a:lnTo>
                <a:lnTo>
                  <a:pt x="514" y="283"/>
                </a:lnTo>
                <a:lnTo>
                  <a:pt x="514" y="284"/>
                </a:lnTo>
                <a:lnTo>
                  <a:pt x="514" y="286"/>
                </a:lnTo>
                <a:lnTo>
                  <a:pt x="514" y="287"/>
                </a:lnTo>
                <a:lnTo>
                  <a:pt x="514" y="288"/>
                </a:lnTo>
                <a:lnTo>
                  <a:pt x="514" y="290"/>
                </a:lnTo>
                <a:lnTo>
                  <a:pt x="515" y="291"/>
                </a:lnTo>
                <a:lnTo>
                  <a:pt x="517" y="295"/>
                </a:lnTo>
                <a:lnTo>
                  <a:pt x="518" y="298"/>
                </a:lnTo>
                <a:lnTo>
                  <a:pt x="521" y="304"/>
                </a:lnTo>
                <a:lnTo>
                  <a:pt x="522" y="305"/>
                </a:lnTo>
                <a:lnTo>
                  <a:pt x="524" y="308"/>
                </a:lnTo>
                <a:lnTo>
                  <a:pt x="528" y="312"/>
                </a:lnTo>
                <a:lnTo>
                  <a:pt x="530" y="316"/>
                </a:lnTo>
                <a:lnTo>
                  <a:pt x="531" y="317"/>
                </a:lnTo>
                <a:lnTo>
                  <a:pt x="531" y="318"/>
                </a:lnTo>
                <a:lnTo>
                  <a:pt x="531" y="319"/>
                </a:lnTo>
                <a:lnTo>
                  <a:pt x="532" y="320"/>
                </a:lnTo>
                <a:lnTo>
                  <a:pt x="532" y="321"/>
                </a:lnTo>
                <a:lnTo>
                  <a:pt x="532" y="322"/>
                </a:lnTo>
                <a:lnTo>
                  <a:pt x="532" y="323"/>
                </a:lnTo>
                <a:lnTo>
                  <a:pt x="532" y="324"/>
                </a:lnTo>
                <a:lnTo>
                  <a:pt x="531" y="325"/>
                </a:lnTo>
                <a:lnTo>
                  <a:pt x="531" y="326"/>
                </a:lnTo>
                <a:lnTo>
                  <a:pt x="530" y="326"/>
                </a:lnTo>
                <a:lnTo>
                  <a:pt x="529" y="327"/>
                </a:lnTo>
                <a:lnTo>
                  <a:pt x="528" y="327"/>
                </a:lnTo>
                <a:lnTo>
                  <a:pt x="527" y="328"/>
                </a:lnTo>
                <a:lnTo>
                  <a:pt x="525" y="329"/>
                </a:lnTo>
                <a:lnTo>
                  <a:pt x="523" y="330"/>
                </a:lnTo>
                <a:lnTo>
                  <a:pt x="521" y="330"/>
                </a:lnTo>
                <a:lnTo>
                  <a:pt x="520" y="330"/>
                </a:lnTo>
                <a:lnTo>
                  <a:pt x="518" y="330"/>
                </a:lnTo>
                <a:lnTo>
                  <a:pt x="517" y="330"/>
                </a:lnTo>
                <a:lnTo>
                  <a:pt x="516" y="330"/>
                </a:lnTo>
                <a:lnTo>
                  <a:pt x="515" y="330"/>
                </a:lnTo>
                <a:lnTo>
                  <a:pt x="513" y="329"/>
                </a:lnTo>
                <a:lnTo>
                  <a:pt x="511" y="328"/>
                </a:lnTo>
                <a:lnTo>
                  <a:pt x="509" y="328"/>
                </a:lnTo>
                <a:lnTo>
                  <a:pt x="507" y="328"/>
                </a:lnTo>
                <a:lnTo>
                  <a:pt x="506" y="328"/>
                </a:lnTo>
                <a:lnTo>
                  <a:pt x="505" y="328"/>
                </a:lnTo>
                <a:lnTo>
                  <a:pt x="502" y="329"/>
                </a:lnTo>
                <a:lnTo>
                  <a:pt x="498" y="330"/>
                </a:lnTo>
                <a:lnTo>
                  <a:pt x="497" y="331"/>
                </a:lnTo>
                <a:lnTo>
                  <a:pt x="496" y="331"/>
                </a:lnTo>
                <a:lnTo>
                  <a:pt x="495" y="331"/>
                </a:lnTo>
                <a:lnTo>
                  <a:pt x="494" y="331"/>
                </a:lnTo>
                <a:lnTo>
                  <a:pt x="493" y="331"/>
                </a:lnTo>
                <a:lnTo>
                  <a:pt x="491" y="330"/>
                </a:lnTo>
                <a:lnTo>
                  <a:pt x="490" y="330"/>
                </a:lnTo>
                <a:lnTo>
                  <a:pt x="488" y="329"/>
                </a:lnTo>
                <a:lnTo>
                  <a:pt x="487" y="328"/>
                </a:lnTo>
                <a:lnTo>
                  <a:pt x="485" y="327"/>
                </a:lnTo>
                <a:lnTo>
                  <a:pt x="484" y="326"/>
                </a:lnTo>
                <a:lnTo>
                  <a:pt x="483" y="325"/>
                </a:lnTo>
                <a:lnTo>
                  <a:pt x="482" y="324"/>
                </a:lnTo>
                <a:lnTo>
                  <a:pt x="480" y="321"/>
                </a:lnTo>
                <a:lnTo>
                  <a:pt x="478" y="318"/>
                </a:lnTo>
                <a:lnTo>
                  <a:pt x="477" y="317"/>
                </a:lnTo>
                <a:lnTo>
                  <a:pt x="477" y="317"/>
                </a:lnTo>
                <a:lnTo>
                  <a:pt x="476" y="316"/>
                </a:lnTo>
                <a:lnTo>
                  <a:pt x="475" y="316"/>
                </a:lnTo>
                <a:lnTo>
                  <a:pt x="474" y="315"/>
                </a:lnTo>
                <a:lnTo>
                  <a:pt x="473" y="315"/>
                </a:lnTo>
                <a:lnTo>
                  <a:pt x="473" y="316"/>
                </a:lnTo>
                <a:lnTo>
                  <a:pt x="472" y="316"/>
                </a:lnTo>
                <a:lnTo>
                  <a:pt x="472" y="316"/>
                </a:lnTo>
                <a:lnTo>
                  <a:pt x="471" y="317"/>
                </a:lnTo>
                <a:lnTo>
                  <a:pt x="470" y="318"/>
                </a:lnTo>
                <a:lnTo>
                  <a:pt x="469" y="319"/>
                </a:lnTo>
                <a:lnTo>
                  <a:pt x="466" y="321"/>
                </a:lnTo>
                <a:lnTo>
                  <a:pt x="463" y="324"/>
                </a:lnTo>
                <a:lnTo>
                  <a:pt x="460" y="327"/>
                </a:lnTo>
                <a:lnTo>
                  <a:pt x="459" y="328"/>
                </a:lnTo>
                <a:lnTo>
                  <a:pt x="458" y="329"/>
                </a:lnTo>
                <a:lnTo>
                  <a:pt x="457" y="330"/>
                </a:lnTo>
                <a:lnTo>
                  <a:pt x="457" y="331"/>
                </a:lnTo>
                <a:lnTo>
                  <a:pt x="456" y="332"/>
                </a:lnTo>
                <a:lnTo>
                  <a:pt x="456" y="333"/>
                </a:lnTo>
                <a:lnTo>
                  <a:pt x="456" y="334"/>
                </a:lnTo>
                <a:lnTo>
                  <a:pt x="456" y="335"/>
                </a:lnTo>
                <a:lnTo>
                  <a:pt x="456" y="337"/>
                </a:lnTo>
                <a:lnTo>
                  <a:pt x="457" y="341"/>
                </a:lnTo>
                <a:lnTo>
                  <a:pt x="457" y="342"/>
                </a:lnTo>
                <a:lnTo>
                  <a:pt x="457" y="343"/>
                </a:lnTo>
                <a:lnTo>
                  <a:pt x="457" y="344"/>
                </a:lnTo>
                <a:lnTo>
                  <a:pt x="456" y="345"/>
                </a:lnTo>
                <a:lnTo>
                  <a:pt x="456" y="347"/>
                </a:lnTo>
                <a:lnTo>
                  <a:pt x="455" y="348"/>
                </a:lnTo>
                <a:lnTo>
                  <a:pt x="454" y="348"/>
                </a:lnTo>
                <a:lnTo>
                  <a:pt x="454" y="349"/>
                </a:lnTo>
                <a:lnTo>
                  <a:pt x="451" y="350"/>
                </a:lnTo>
                <a:lnTo>
                  <a:pt x="450" y="351"/>
                </a:lnTo>
                <a:lnTo>
                  <a:pt x="449" y="352"/>
                </a:lnTo>
                <a:lnTo>
                  <a:pt x="448" y="353"/>
                </a:lnTo>
                <a:lnTo>
                  <a:pt x="446" y="353"/>
                </a:lnTo>
                <a:lnTo>
                  <a:pt x="445" y="354"/>
                </a:lnTo>
                <a:lnTo>
                  <a:pt x="443" y="354"/>
                </a:lnTo>
                <a:lnTo>
                  <a:pt x="441" y="354"/>
                </a:lnTo>
                <a:lnTo>
                  <a:pt x="440" y="354"/>
                </a:lnTo>
                <a:lnTo>
                  <a:pt x="439" y="354"/>
                </a:lnTo>
                <a:lnTo>
                  <a:pt x="438" y="354"/>
                </a:lnTo>
                <a:lnTo>
                  <a:pt x="437" y="354"/>
                </a:lnTo>
                <a:lnTo>
                  <a:pt x="437" y="353"/>
                </a:lnTo>
                <a:lnTo>
                  <a:pt x="436" y="353"/>
                </a:lnTo>
                <a:lnTo>
                  <a:pt x="436" y="352"/>
                </a:lnTo>
                <a:lnTo>
                  <a:pt x="435" y="352"/>
                </a:lnTo>
                <a:lnTo>
                  <a:pt x="434" y="351"/>
                </a:lnTo>
                <a:lnTo>
                  <a:pt x="433" y="350"/>
                </a:lnTo>
                <a:lnTo>
                  <a:pt x="433" y="349"/>
                </a:lnTo>
                <a:lnTo>
                  <a:pt x="433" y="348"/>
                </a:lnTo>
                <a:lnTo>
                  <a:pt x="433" y="347"/>
                </a:lnTo>
                <a:lnTo>
                  <a:pt x="432" y="345"/>
                </a:lnTo>
                <a:lnTo>
                  <a:pt x="431" y="344"/>
                </a:lnTo>
                <a:lnTo>
                  <a:pt x="431" y="343"/>
                </a:lnTo>
                <a:lnTo>
                  <a:pt x="430" y="342"/>
                </a:lnTo>
                <a:lnTo>
                  <a:pt x="430" y="342"/>
                </a:lnTo>
                <a:lnTo>
                  <a:pt x="429" y="342"/>
                </a:lnTo>
                <a:lnTo>
                  <a:pt x="429" y="341"/>
                </a:lnTo>
                <a:lnTo>
                  <a:pt x="428" y="341"/>
                </a:lnTo>
                <a:lnTo>
                  <a:pt x="425" y="342"/>
                </a:lnTo>
                <a:lnTo>
                  <a:pt x="424" y="342"/>
                </a:lnTo>
                <a:lnTo>
                  <a:pt x="423" y="342"/>
                </a:lnTo>
                <a:lnTo>
                  <a:pt x="422" y="341"/>
                </a:lnTo>
                <a:lnTo>
                  <a:pt x="420" y="340"/>
                </a:lnTo>
                <a:lnTo>
                  <a:pt x="417" y="339"/>
                </a:lnTo>
                <a:lnTo>
                  <a:pt x="415" y="338"/>
                </a:lnTo>
                <a:lnTo>
                  <a:pt x="412" y="337"/>
                </a:lnTo>
                <a:lnTo>
                  <a:pt x="411" y="336"/>
                </a:lnTo>
                <a:lnTo>
                  <a:pt x="410" y="336"/>
                </a:lnTo>
                <a:lnTo>
                  <a:pt x="409" y="335"/>
                </a:lnTo>
                <a:lnTo>
                  <a:pt x="406" y="335"/>
                </a:lnTo>
                <a:lnTo>
                  <a:pt x="405" y="334"/>
                </a:lnTo>
                <a:lnTo>
                  <a:pt x="403" y="334"/>
                </a:lnTo>
                <a:lnTo>
                  <a:pt x="401" y="333"/>
                </a:lnTo>
                <a:lnTo>
                  <a:pt x="399" y="332"/>
                </a:lnTo>
                <a:lnTo>
                  <a:pt x="395" y="331"/>
                </a:lnTo>
                <a:lnTo>
                  <a:pt x="394" y="330"/>
                </a:lnTo>
                <a:lnTo>
                  <a:pt x="392" y="330"/>
                </a:lnTo>
                <a:lnTo>
                  <a:pt x="390" y="329"/>
                </a:lnTo>
                <a:lnTo>
                  <a:pt x="389" y="329"/>
                </a:lnTo>
                <a:lnTo>
                  <a:pt x="388" y="329"/>
                </a:lnTo>
                <a:lnTo>
                  <a:pt x="387" y="329"/>
                </a:lnTo>
                <a:lnTo>
                  <a:pt x="386" y="329"/>
                </a:lnTo>
                <a:lnTo>
                  <a:pt x="385" y="329"/>
                </a:lnTo>
                <a:lnTo>
                  <a:pt x="384" y="329"/>
                </a:lnTo>
                <a:lnTo>
                  <a:pt x="383" y="329"/>
                </a:lnTo>
                <a:lnTo>
                  <a:pt x="382" y="330"/>
                </a:lnTo>
                <a:lnTo>
                  <a:pt x="381" y="330"/>
                </a:lnTo>
                <a:lnTo>
                  <a:pt x="380" y="331"/>
                </a:lnTo>
                <a:lnTo>
                  <a:pt x="379" y="332"/>
                </a:lnTo>
                <a:lnTo>
                  <a:pt x="378" y="333"/>
                </a:lnTo>
                <a:lnTo>
                  <a:pt x="375" y="336"/>
                </a:lnTo>
                <a:lnTo>
                  <a:pt x="373" y="339"/>
                </a:lnTo>
                <a:lnTo>
                  <a:pt x="371" y="341"/>
                </a:lnTo>
                <a:lnTo>
                  <a:pt x="370" y="342"/>
                </a:lnTo>
                <a:lnTo>
                  <a:pt x="369" y="343"/>
                </a:lnTo>
                <a:lnTo>
                  <a:pt x="369" y="343"/>
                </a:lnTo>
                <a:lnTo>
                  <a:pt x="368" y="343"/>
                </a:lnTo>
                <a:lnTo>
                  <a:pt x="366" y="344"/>
                </a:lnTo>
                <a:lnTo>
                  <a:pt x="365" y="344"/>
                </a:lnTo>
                <a:lnTo>
                  <a:pt x="364" y="344"/>
                </a:lnTo>
                <a:lnTo>
                  <a:pt x="363" y="344"/>
                </a:lnTo>
                <a:lnTo>
                  <a:pt x="362" y="344"/>
                </a:lnTo>
                <a:lnTo>
                  <a:pt x="360" y="343"/>
                </a:lnTo>
                <a:lnTo>
                  <a:pt x="359" y="343"/>
                </a:lnTo>
                <a:lnTo>
                  <a:pt x="356" y="342"/>
                </a:lnTo>
                <a:lnTo>
                  <a:pt x="354" y="341"/>
                </a:lnTo>
                <a:lnTo>
                  <a:pt x="352" y="340"/>
                </a:lnTo>
                <a:lnTo>
                  <a:pt x="350" y="339"/>
                </a:lnTo>
                <a:lnTo>
                  <a:pt x="348" y="338"/>
                </a:lnTo>
                <a:lnTo>
                  <a:pt x="342" y="335"/>
                </a:lnTo>
                <a:lnTo>
                  <a:pt x="340" y="334"/>
                </a:lnTo>
                <a:lnTo>
                  <a:pt x="337" y="332"/>
                </a:lnTo>
                <a:lnTo>
                  <a:pt x="335" y="331"/>
                </a:lnTo>
                <a:lnTo>
                  <a:pt x="334" y="330"/>
                </a:lnTo>
                <a:lnTo>
                  <a:pt x="333" y="329"/>
                </a:lnTo>
                <a:lnTo>
                  <a:pt x="333" y="328"/>
                </a:lnTo>
                <a:lnTo>
                  <a:pt x="331" y="327"/>
                </a:lnTo>
                <a:lnTo>
                  <a:pt x="330" y="327"/>
                </a:lnTo>
                <a:lnTo>
                  <a:pt x="324" y="324"/>
                </a:lnTo>
                <a:lnTo>
                  <a:pt x="321" y="323"/>
                </a:lnTo>
                <a:lnTo>
                  <a:pt x="319" y="322"/>
                </a:lnTo>
                <a:lnTo>
                  <a:pt x="318" y="321"/>
                </a:lnTo>
                <a:lnTo>
                  <a:pt x="317" y="320"/>
                </a:lnTo>
                <a:lnTo>
                  <a:pt x="316" y="320"/>
                </a:lnTo>
                <a:lnTo>
                  <a:pt x="315" y="318"/>
                </a:lnTo>
                <a:lnTo>
                  <a:pt x="314" y="318"/>
                </a:lnTo>
                <a:lnTo>
                  <a:pt x="313" y="317"/>
                </a:lnTo>
                <a:lnTo>
                  <a:pt x="312" y="315"/>
                </a:lnTo>
                <a:lnTo>
                  <a:pt x="310" y="311"/>
                </a:lnTo>
                <a:lnTo>
                  <a:pt x="309" y="310"/>
                </a:lnTo>
                <a:lnTo>
                  <a:pt x="308" y="308"/>
                </a:lnTo>
                <a:lnTo>
                  <a:pt x="307" y="307"/>
                </a:lnTo>
                <a:lnTo>
                  <a:pt x="306" y="306"/>
                </a:lnTo>
                <a:lnTo>
                  <a:pt x="305" y="305"/>
                </a:lnTo>
                <a:lnTo>
                  <a:pt x="302" y="303"/>
                </a:lnTo>
                <a:lnTo>
                  <a:pt x="300" y="301"/>
                </a:lnTo>
                <a:lnTo>
                  <a:pt x="298" y="300"/>
                </a:lnTo>
                <a:lnTo>
                  <a:pt x="297" y="299"/>
                </a:lnTo>
                <a:lnTo>
                  <a:pt x="296" y="299"/>
                </a:lnTo>
                <a:lnTo>
                  <a:pt x="293" y="298"/>
                </a:lnTo>
                <a:lnTo>
                  <a:pt x="292" y="297"/>
                </a:lnTo>
                <a:lnTo>
                  <a:pt x="290" y="297"/>
                </a:lnTo>
                <a:lnTo>
                  <a:pt x="289" y="296"/>
                </a:lnTo>
                <a:lnTo>
                  <a:pt x="289" y="295"/>
                </a:lnTo>
                <a:lnTo>
                  <a:pt x="288" y="295"/>
                </a:lnTo>
                <a:lnTo>
                  <a:pt x="285" y="292"/>
                </a:lnTo>
                <a:lnTo>
                  <a:pt x="279" y="285"/>
                </a:lnTo>
                <a:lnTo>
                  <a:pt x="275" y="281"/>
                </a:lnTo>
                <a:lnTo>
                  <a:pt x="274" y="279"/>
                </a:lnTo>
                <a:lnTo>
                  <a:pt x="273" y="278"/>
                </a:lnTo>
                <a:lnTo>
                  <a:pt x="272" y="278"/>
                </a:lnTo>
                <a:lnTo>
                  <a:pt x="271" y="277"/>
                </a:lnTo>
                <a:lnTo>
                  <a:pt x="270" y="277"/>
                </a:lnTo>
                <a:lnTo>
                  <a:pt x="269" y="277"/>
                </a:lnTo>
                <a:lnTo>
                  <a:pt x="265" y="276"/>
                </a:lnTo>
                <a:lnTo>
                  <a:pt x="264" y="276"/>
                </a:lnTo>
                <a:lnTo>
                  <a:pt x="263" y="276"/>
                </a:lnTo>
                <a:lnTo>
                  <a:pt x="262" y="276"/>
                </a:lnTo>
                <a:lnTo>
                  <a:pt x="261" y="276"/>
                </a:lnTo>
                <a:lnTo>
                  <a:pt x="260" y="277"/>
                </a:lnTo>
                <a:lnTo>
                  <a:pt x="259" y="278"/>
                </a:lnTo>
                <a:lnTo>
                  <a:pt x="257" y="279"/>
                </a:lnTo>
                <a:lnTo>
                  <a:pt x="257" y="279"/>
                </a:lnTo>
                <a:lnTo>
                  <a:pt x="256" y="279"/>
                </a:lnTo>
                <a:lnTo>
                  <a:pt x="255" y="280"/>
                </a:lnTo>
                <a:lnTo>
                  <a:pt x="255" y="280"/>
                </a:lnTo>
                <a:lnTo>
                  <a:pt x="254" y="280"/>
                </a:lnTo>
                <a:lnTo>
                  <a:pt x="253" y="279"/>
                </a:lnTo>
                <a:lnTo>
                  <a:pt x="252" y="279"/>
                </a:lnTo>
                <a:lnTo>
                  <a:pt x="251" y="278"/>
                </a:lnTo>
                <a:lnTo>
                  <a:pt x="251" y="278"/>
                </a:lnTo>
                <a:lnTo>
                  <a:pt x="250" y="276"/>
                </a:lnTo>
                <a:lnTo>
                  <a:pt x="249" y="275"/>
                </a:lnTo>
                <a:lnTo>
                  <a:pt x="248" y="274"/>
                </a:lnTo>
                <a:lnTo>
                  <a:pt x="245" y="272"/>
                </a:lnTo>
                <a:lnTo>
                  <a:pt x="243" y="271"/>
                </a:lnTo>
                <a:lnTo>
                  <a:pt x="242" y="270"/>
                </a:lnTo>
                <a:lnTo>
                  <a:pt x="239" y="267"/>
                </a:lnTo>
                <a:lnTo>
                  <a:pt x="239" y="267"/>
                </a:lnTo>
                <a:lnTo>
                  <a:pt x="238" y="266"/>
                </a:lnTo>
                <a:lnTo>
                  <a:pt x="237" y="266"/>
                </a:lnTo>
                <a:lnTo>
                  <a:pt x="236" y="265"/>
                </a:lnTo>
                <a:lnTo>
                  <a:pt x="236" y="265"/>
                </a:lnTo>
                <a:lnTo>
                  <a:pt x="235" y="265"/>
                </a:lnTo>
                <a:lnTo>
                  <a:pt x="235" y="266"/>
                </a:lnTo>
                <a:lnTo>
                  <a:pt x="235" y="268"/>
                </a:lnTo>
                <a:lnTo>
                  <a:pt x="234" y="270"/>
                </a:lnTo>
                <a:lnTo>
                  <a:pt x="234" y="271"/>
                </a:lnTo>
                <a:lnTo>
                  <a:pt x="233" y="274"/>
                </a:lnTo>
                <a:lnTo>
                  <a:pt x="232" y="276"/>
                </a:lnTo>
                <a:lnTo>
                  <a:pt x="231" y="278"/>
                </a:lnTo>
                <a:lnTo>
                  <a:pt x="231" y="282"/>
                </a:lnTo>
                <a:lnTo>
                  <a:pt x="231" y="283"/>
                </a:lnTo>
                <a:lnTo>
                  <a:pt x="230" y="284"/>
                </a:lnTo>
                <a:lnTo>
                  <a:pt x="230" y="285"/>
                </a:lnTo>
                <a:lnTo>
                  <a:pt x="229" y="286"/>
                </a:lnTo>
                <a:lnTo>
                  <a:pt x="228" y="287"/>
                </a:lnTo>
                <a:lnTo>
                  <a:pt x="228" y="288"/>
                </a:lnTo>
                <a:lnTo>
                  <a:pt x="227" y="288"/>
                </a:lnTo>
                <a:lnTo>
                  <a:pt x="225" y="289"/>
                </a:lnTo>
                <a:lnTo>
                  <a:pt x="220" y="292"/>
                </a:lnTo>
                <a:lnTo>
                  <a:pt x="217" y="293"/>
                </a:lnTo>
                <a:lnTo>
                  <a:pt x="216" y="294"/>
                </a:lnTo>
                <a:lnTo>
                  <a:pt x="214" y="295"/>
                </a:lnTo>
                <a:lnTo>
                  <a:pt x="213" y="296"/>
                </a:lnTo>
                <a:lnTo>
                  <a:pt x="212" y="297"/>
                </a:lnTo>
                <a:lnTo>
                  <a:pt x="212" y="297"/>
                </a:lnTo>
                <a:lnTo>
                  <a:pt x="211" y="298"/>
                </a:lnTo>
                <a:lnTo>
                  <a:pt x="211" y="299"/>
                </a:lnTo>
                <a:lnTo>
                  <a:pt x="211" y="299"/>
                </a:lnTo>
                <a:lnTo>
                  <a:pt x="210" y="301"/>
                </a:lnTo>
                <a:lnTo>
                  <a:pt x="210" y="304"/>
                </a:lnTo>
                <a:lnTo>
                  <a:pt x="209" y="305"/>
                </a:lnTo>
                <a:lnTo>
                  <a:pt x="209" y="306"/>
                </a:lnTo>
                <a:lnTo>
                  <a:pt x="208" y="307"/>
                </a:lnTo>
                <a:lnTo>
                  <a:pt x="208" y="308"/>
                </a:lnTo>
                <a:lnTo>
                  <a:pt x="207" y="308"/>
                </a:lnTo>
                <a:lnTo>
                  <a:pt x="206" y="309"/>
                </a:lnTo>
                <a:lnTo>
                  <a:pt x="205" y="310"/>
                </a:lnTo>
                <a:lnTo>
                  <a:pt x="204" y="311"/>
                </a:lnTo>
                <a:lnTo>
                  <a:pt x="203" y="312"/>
                </a:lnTo>
                <a:lnTo>
                  <a:pt x="202" y="312"/>
                </a:lnTo>
                <a:lnTo>
                  <a:pt x="201" y="313"/>
                </a:lnTo>
                <a:lnTo>
                  <a:pt x="200" y="313"/>
                </a:lnTo>
                <a:lnTo>
                  <a:pt x="199" y="313"/>
                </a:lnTo>
                <a:lnTo>
                  <a:pt x="198" y="313"/>
                </a:lnTo>
                <a:lnTo>
                  <a:pt x="197" y="313"/>
                </a:lnTo>
                <a:lnTo>
                  <a:pt x="197" y="313"/>
                </a:lnTo>
                <a:lnTo>
                  <a:pt x="195" y="313"/>
                </a:lnTo>
                <a:lnTo>
                  <a:pt x="193" y="312"/>
                </a:lnTo>
                <a:lnTo>
                  <a:pt x="188" y="311"/>
                </a:lnTo>
                <a:lnTo>
                  <a:pt x="185" y="310"/>
                </a:lnTo>
                <a:lnTo>
                  <a:pt x="182" y="309"/>
                </a:lnTo>
                <a:lnTo>
                  <a:pt x="179" y="309"/>
                </a:lnTo>
                <a:lnTo>
                  <a:pt x="177" y="309"/>
                </a:lnTo>
                <a:lnTo>
                  <a:pt x="176" y="309"/>
                </a:lnTo>
                <a:lnTo>
                  <a:pt x="174" y="309"/>
                </a:lnTo>
                <a:lnTo>
                  <a:pt x="173" y="309"/>
                </a:lnTo>
                <a:lnTo>
                  <a:pt x="172" y="309"/>
                </a:lnTo>
                <a:lnTo>
                  <a:pt x="171" y="310"/>
                </a:lnTo>
                <a:lnTo>
                  <a:pt x="170" y="310"/>
                </a:lnTo>
                <a:lnTo>
                  <a:pt x="170" y="311"/>
                </a:lnTo>
                <a:lnTo>
                  <a:pt x="169" y="313"/>
                </a:lnTo>
                <a:lnTo>
                  <a:pt x="169" y="314"/>
                </a:lnTo>
                <a:lnTo>
                  <a:pt x="168" y="315"/>
                </a:lnTo>
                <a:lnTo>
                  <a:pt x="168" y="321"/>
                </a:lnTo>
                <a:lnTo>
                  <a:pt x="167" y="323"/>
                </a:lnTo>
                <a:lnTo>
                  <a:pt x="167" y="325"/>
                </a:lnTo>
                <a:lnTo>
                  <a:pt x="167" y="326"/>
                </a:lnTo>
                <a:lnTo>
                  <a:pt x="166" y="327"/>
                </a:lnTo>
                <a:lnTo>
                  <a:pt x="165" y="328"/>
                </a:lnTo>
                <a:lnTo>
                  <a:pt x="165" y="329"/>
                </a:lnTo>
                <a:lnTo>
                  <a:pt x="164" y="330"/>
                </a:lnTo>
                <a:lnTo>
                  <a:pt x="163" y="330"/>
                </a:lnTo>
                <a:lnTo>
                  <a:pt x="160" y="333"/>
                </a:lnTo>
                <a:lnTo>
                  <a:pt x="159" y="333"/>
                </a:lnTo>
                <a:lnTo>
                  <a:pt x="158" y="334"/>
                </a:lnTo>
                <a:lnTo>
                  <a:pt x="157" y="335"/>
                </a:lnTo>
                <a:lnTo>
                  <a:pt x="157" y="336"/>
                </a:lnTo>
                <a:lnTo>
                  <a:pt x="154" y="339"/>
                </a:lnTo>
                <a:lnTo>
                  <a:pt x="153" y="341"/>
                </a:lnTo>
                <a:lnTo>
                  <a:pt x="152" y="342"/>
                </a:lnTo>
                <a:lnTo>
                  <a:pt x="151" y="343"/>
                </a:lnTo>
                <a:lnTo>
                  <a:pt x="149" y="345"/>
                </a:lnTo>
                <a:lnTo>
                  <a:pt x="144" y="348"/>
                </a:lnTo>
                <a:lnTo>
                  <a:pt x="141" y="351"/>
                </a:lnTo>
                <a:lnTo>
                  <a:pt x="140" y="352"/>
                </a:lnTo>
                <a:lnTo>
                  <a:pt x="139" y="352"/>
                </a:lnTo>
                <a:lnTo>
                  <a:pt x="139" y="353"/>
                </a:lnTo>
                <a:lnTo>
                  <a:pt x="137" y="353"/>
                </a:lnTo>
                <a:lnTo>
                  <a:pt x="128" y="353"/>
                </a:lnTo>
                <a:lnTo>
                  <a:pt x="127" y="354"/>
                </a:lnTo>
                <a:lnTo>
                  <a:pt x="124" y="354"/>
                </a:lnTo>
                <a:lnTo>
                  <a:pt x="123" y="354"/>
                </a:lnTo>
                <a:lnTo>
                  <a:pt x="120" y="354"/>
                </a:lnTo>
                <a:lnTo>
                  <a:pt x="118" y="354"/>
                </a:lnTo>
                <a:lnTo>
                  <a:pt x="117" y="355"/>
                </a:lnTo>
                <a:lnTo>
                  <a:pt x="112" y="356"/>
                </a:lnTo>
                <a:lnTo>
                  <a:pt x="111" y="357"/>
                </a:lnTo>
                <a:lnTo>
                  <a:pt x="109" y="357"/>
                </a:lnTo>
                <a:lnTo>
                  <a:pt x="108" y="358"/>
                </a:lnTo>
                <a:lnTo>
                  <a:pt x="107" y="358"/>
                </a:lnTo>
                <a:lnTo>
                  <a:pt x="107" y="358"/>
                </a:lnTo>
                <a:lnTo>
                  <a:pt x="106" y="358"/>
                </a:lnTo>
                <a:lnTo>
                  <a:pt x="105" y="358"/>
                </a:lnTo>
                <a:lnTo>
                  <a:pt x="104" y="358"/>
                </a:lnTo>
                <a:lnTo>
                  <a:pt x="103" y="357"/>
                </a:lnTo>
                <a:lnTo>
                  <a:pt x="102" y="357"/>
                </a:lnTo>
                <a:lnTo>
                  <a:pt x="101" y="356"/>
                </a:lnTo>
                <a:lnTo>
                  <a:pt x="100" y="356"/>
                </a:lnTo>
                <a:lnTo>
                  <a:pt x="99" y="356"/>
                </a:lnTo>
                <a:lnTo>
                  <a:pt x="99" y="355"/>
                </a:lnTo>
                <a:lnTo>
                  <a:pt x="98" y="354"/>
                </a:lnTo>
                <a:lnTo>
                  <a:pt x="98" y="353"/>
                </a:lnTo>
                <a:lnTo>
                  <a:pt x="97" y="352"/>
                </a:lnTo>
                <a:lnTo>
                  <a:pt x="97" y="351"/>
                </a:lnTo>
                <a:lnTo>
                  <a:pt x="96" y="349"/>
                </a:lnTo>
                <a:lnTo>
                  <a:pt x="96" y="347"/>
                </a:lnTo>
                <a:lnTo>
                  <a:pt x="95" y="343"/>
                </a:lnTo>
                <a:lnTo>
                  <a:pt x="95" y="342"/>
                </a:lnTo>
                <a:lnTo>
                  <a:pt x="94" y="341"/>
                </a:lnTo>
                <a:lnTo>
                  <a:pt x="94" y="340"/>
                </a:lnTo>
                <a:lnTo>
                  <a:pt x="93" y="339"/>
                </a:lnTo>
                <a:lnTo>
                  <a:pt x="93" y="339"/>
                </a:lnTo>
                <a:lnTo>
                  <a:pt x="92" y="338"/>
                </a:lnTo>
                <a:lnTo>
                  <a:pt x="91" y="338"/>
                </a:lnTo>
                <a:lnTo>
                  <a:pt x="91" y="338"/>
                </a:lnTo>
                <a:lnTo>
                  <a:pt x="90" y="338"/>
                </a:lnTo>
                <a:lnTo>
                  <a:pt x="89" y="338"/>
                </a:lnTo>
                <a:lnTo>
                  <a:pt x="88" y="339"/>
                </a:lnTo>
                <a:lnTo>
                  <a:pt x="86" y="339"/>
                </a:lnTo>
                <a:lnTo>
                  <a:pt x="85" y="340"/>
                </a:lnTo>
                <a:lnTo>
                  <a:pt x="83" y="341"/>
                </a:lnTo>
                <a:lnTo>
                  <a:pt x="82" y="341"/>
                </a:lnTo>
                <a:lnTo>
                  <a:pt x="81" y="341"/>
                </a:lnTo>
                <a:lnTo>
                  <a:pt x="80" y="341"/>
                </a:lnTo>
                <a:lnTo>
                  <a:pt x="79" y="341"/>
                </a:lnTo>
                <a:lnTo>
                  <a:pt x="79" y="341"/>
                </a:lnTo>
                <a:lnTo>
                  <a:pt x="77" y="341"/>
                </a:lnTo>
                <a:lnTo>
                  <a:pt x="76" y="341"/>
                </a:lnTo>
                <a:lnTo>
                  <a:pt x="73" y="339"/>
                </a:lnTo>
                <a:lnTo>
                  <a:pt x="72" y="339"/>
                </a:lnTo>
                <a:lnTo>
                  <a:pt x="70" y="338"/>
                </a:lnTo>
                <a:lnTo>
                  <a:pt x="69" y="338"/>
                </a:lnTo>
                <a:lnTo>
                  <a:pt x="68" y="339"/>
                </a:lnTo>
                <a:lnTo>
                  <a:pt x="67" y="339"/>
                </a:lnTo>
                <a:lnTo>
                  <a:pt x="66" y="340"/>
                </a:lnTo>
                <a:lnTo>
                  <a:pt x="63" y="341"/>
                </a:lnTo>
                <a:lnTo>
                  <a:pt x="62" y="341"/>
                </a:lnTo>
                <a:lnTo>
                  <a:pt x="61" y="342"/>
                </a:lnTo>
                <a:lnTo>
                  <a:pt x="61" y="342"/>
                </a:lnTo>
                <a:lnTo>
                  <a:pt x="60" y="342"/>
                </a:lnTo>
                <a:lnTo>
                  <a:pt x="59" y="342"/>
                </a:lnTo>
                <a:lnTo>
                  <a:pt x="59" y="341"/>
                </a:lnTo>
                <a:lnTo>
                  <a:pt x="58" y="341"/>
                </a:lnTo>
                <a:lnTo>
                  <a:pt x="57" y="340"/>
                </a:lnTo>
                <a:lnTo>
                  <a:pt x="57" y="340"/>
                </a:lnTo>
                <a:lnTo>
                  <a:pt x="56" y="339"/>
                </a:lnTo>
                <a:lnTo>
                  <a:pt x="56" y="339"/>
                </a:lnTo>
                <a:lnTo>
                  <a:pt x="56" y="339"/>
                </a:lnTo>
                <a:lnTo>
                  <a:pt x="56" y="338"/>
                </a:lnTo>
                <a:lnTo>
                  <a:pt x="56" y="338"/>
                </a:lnTo>
                <a:lnTo>
                  <a:pt x="55" y="336"/>
                </a:lnTo>
                <a:lnTo>
                  <a:pt x="54" y="334"/>
                </a:lnTo>
                <a:lnTo>
                  <a:pt x="53" y="333"/>
                </a:lnTo>
                <a:lnTo>
                  <a:pt x="52" y="332"/>
                </a:lnTo>
                <a:lnTo>
                  <a:pt x="51" y="330"/>
                </a:lnTo>
                <a:lnTo>
                  <a:pt x="50" y="329"/>
                </a:lnTo>
                <a:lnTo>
                  <a:pt x="49" y="328"/>
                </a:lnTo>
                <a:lnTo>
                  <a:pt x="47" y="326"/>
                </a:lnTo>
                <a:lnTo>
                  <a:pt x="45" y="325"/>
                </a:lnTo>
                <a:lnTo>
                  <a:pt x="42" y="323"/>
                </a:lnTo>
                <a:lnTo>
                  <a:pt x="40" y="322"/>
                </a:lnTo>
                <a:lnTo>
                  <a:pt x="39" y="322"/>
                </a:lnTo>
                <a:lnTo>
                  <a:pt x="38" y="320"/>
                </a:lnTo>
                <a:lnTo>
                  <a:pt x="38" y="319"/>
                </a:lnTo>
                <a:lnTo>
                  <a:pt x="37" y="318"/>
                </a:lnTo>
                <a:lnTo>
                  <a:pt x="34" y="313"/>
                </a:lnTo>
                <a:lnTo>
                  <a:pt x="30" y="306"/>
                </a:lnTo>
                <a:lnTo>
                  <a:pt x="30" y="305"/>
                </a:lnTo>
                <a:lnTo>
                  <a:pt x="29" y="303"/>
                </a:lnTo>
                <a:lnTo>
                  <a:pt x="26" y="295"/>
                </a:lnTo>
                <a:lnTo>
                  <a:pt x="25" y="293"/>
                </a:lnTo>
                <a:lnTo>
                  <a:pt x="24" y="291"/>
                </a:lnTo>
                <a:lnTo>
                  <a:pt x="23" y="288"/>
                </a:lnTo>
                <a:lnTo>
                  <a:pt x="21" y="285"/>
                </a:lnTo>
                <a:lnTo>
                  <a:pt x="21" y="284"/>
                </a:lnTo>
                <a:lnTo>
                  <a:pt x="19" y="282"/>
                </a:lnTo>
                <a:lnTo>
                  <a:pt x="18" y="280"/>
                </a:lnTo>
                <a:lnTo>
                  <a:pt x="16" y="278"/>
                </a:lnTo>
                <a:lnTo>
                  <a:pt x="15" y="276"/>
                </a:lnTo>
                <a:lnTo>
                  <a:pt x="14" y="274"/>
                </a:lnTo>
                <a:lnTo>
                  <a:pt x="12" y="268"/>
                </a:lnTo>
                <a:lnTo>
                  <a:pt x="9" y="263"/>
                </a:lnTo>
                <a:lnTo>
                  <a:pt x="8" y="261"/>
                </a:lnTo>
                <a:lnTo>
                  <a:pt x="7" y="258"/>
                </a:lnTo>
                <a:lnTo>
                  <a:pt x="7" y="257"/>
                </a:lnTo>
                <a:lnTo>
                  <a:pt x="6" y="255"/>
                </a:lnTo>
                <a:lnTo>
                  <a:pt x="6" y="251"/>
                </a:lnTo>
                <a:lnTo>
                  <a:pt x="5" y="249"/>
                </a:lnTo>
                <a:lnTo>
                  <a:pt x="5" y="247"/>
                </a:lnTo>
                <a:lnTo>
                  <a:pt x="4" y="243"/>
                </a:lnTo>
                <a:lnTo>
                  <a:pt x="3" y="241"/>
                </a:lnTo>
                <a:lnTo>
                  <a:pt x="2" y="241"/>
                </a:lnTo>
                <a:lnTo>
                  <a:pt x="1" y="238"/>
                </a:lnTo>
                <a:lnTo>
                  <a:pt x="1" y="237"/>
                </a:lnTo>
                <a:lnTo>
                  <a:pt x="0" y="236"/>
                </a:lnTo>
                <a:lnTo>
                  <a:pt x="0" y="235"/>
                </a:lnTo>
                <a:lnTo>
                  <a:pt x="0" y="234"/>
                </a:lnTo>
                <a:lnTo>
                  <a:pt x="0" y="233"/>
                </a:lnTo>
                <a:lnTo>
                  <a:pt x="1" y="231"/>
                </a:lnTo>
                <a:lnTo>
                  <a:pt x="1" y="230"/>
                </a:lnTo>
                <a:lnTo>
                  <a:pt x="1" y="229"/>
                </a:lnTo>
                <a:lnTo>
                  <a:pt x="2" y="228"/>
                </a:lnTo>
                <a:lnTo>
                  <a:pt x="2" y="227"/>
                </a:lnTo>
                <a:lnTo>
                  <a:pt x="3" y="225"/>
                </a:lnTo>
                <a:lnTo>
                  <a:pt x="7" y="220"/>
                </a:lnTo>
                <a:lnTo>
                  <a:pt x="8" y="219"/>
                </a:lnTo>
                <a:lnTo>
                  <a:pt x="8" y="217"/>
                </a:lnTo>
                <a:lnTo>
                  <a:pt x="8" y="216"/>
                </a:lnTo>
                <a:lnTo>
                  <a:pt x="9" y="215"/>
                </a:lnTo>
                <a:lnTo>
                  <a:pt x="9" y="210"/>
                </a:lnTo>
                <a:lnTo>
                  <a:pt x="10" y="209"/>
                </a:lnTo>
                <a:lnTo>
                  <a:pt x="10" y="207"/>
                </a:lnTo>
                <a:lnTo>
                  <a:pt x="11" y="205"/>
                </a:lnTo>
                <a:lnTo>
                  <a:pt x="12" y="203"/>
                </a:lnTo>
                <a:lnTo>
                  <a:pt x="12" y="202"/>
                </a:lnTo>
                <a:lnTo>
                  <a:pt x="13" y="201"/>
                </a:lnTo>
                <a:lnTo>
                  <a:pt x="14" y="200"/>
                </a:lnTo>
                <a:lnTo>
                  <a:pt x="15" y="199"/>
                </a:lnTo>
                <a:lnTo>
                  <a:pt x="16" y="198"/>
                </a:lnTo>
                <a:lnTo>
                  <a:pt x="17" y="197"/>
                </a:lnTo>
                <a:lnTo>
                  <a:pt x="22" y="193"/>
                </a:lnTo>
                <a:lnTo>
                  <a:pt x="25" y="190"/>
                </a:lnTo>
                <a:lnTo>
                  <a:pt x="26" y="189"/>
                </a:lnTo>
                <a:lnTo>
                  <a:pt x="27" y="189"/>
                </a:lnTo>
                <a:lnTo>
                  <a:pt x="29" y="188"/>
                </a:lnTo>
                <a:lnTo>
                  <a:pt x="29" y="188"/>
                </a:lnTo>
                <a:lnTo>
                  <a:pt x="29" y="187"/>
                </a:lnTo>
                <a:lnTo>
                  <a:pt x="30" y="187"/>
                </a:lnTo>
                <a:lnTo>
                  <a:pt x="30" y="186"/>
                </a:lnTo>
                <a:lnTo>
                  <a:pt x="31" y="186"/>
                </a:lnTo>
                <a:lnTo>
                  <a:pt x="31" y="185"/>
                </a:lnTo>
                <a:lnTo>
                  <a:pt x="31" y="182"/>
                </a:lnTo>
                <a:lnTo>
                  <a:pt x="31" y="181"/>
                </a:lnTo>
                <a:lnTo>
                  <a:pt x="31" y="180"/>
                </a:lnTo>
                <a:lnTo>
                  <a:pt x="31" y="178"/>
                </a:lnTo>
                <a:lnTo>
                  <a:pt x="32" y="176"/>
                </a:lnTo>
                <a:lnTo>
                  <a:pt x="33" y="174"/>
                </a:lnTo>
                <a:lnTo>
                  <a:pt x="33" y="172"/>
                </a:lnTo>
                <a:lnTo>
                  <a:pt x="34" y="171"/>
                </a:lnTo>
                <a:lnTo>
                  <a:pt x="35" y="169"/>
                </a:lnTo>
                <a:lnTo>
                  <a:pt x="35" y="168"/>
                </a:lnTo>
                <a:lnTo>
                  <a:pt x="36" y="167"/>
                </a:lnTo>
                <a:lnTo>
                  <a:pt x="37" y="166"/>
                </a:lnTo>
                <a:lnTo>
                  <a:pt x="38" y="165"/>
                </a:lnTo>
                <a:lnTo>
                  <a:pt x="40" y="162"/>
                </a:lnTo>
                <a:lnTo>
                  <a:pt x="41" y="161"/>
                </a:lnTo>
                <a:lnTo>
                  <a:pt x="42" y="160"/>
                </a:lnTo>
                <a:lnTo>
                  <a:pt x="42" y="159"/>
                </a:lnTo>
                <a:lnTo>
                  <a:pt x="43" y="158"/>
                </a:lnTo>
                <a:lnTo>
                  <a:pt x="43" y="157"/>
                </a:lnTo>
                <a:lnTo>
                  <a:pt x="44" y="153"/>
                </a:lnTo>
                <a:lnTo>
                  <a:pt x="44" y="152"/>
                </a:lnTo>
                <a:lnTo>
                  <a:pt x="44" y="150"/>
                </a:lnTo>
                <a:lnTo>
                  <a:pt x="43" y="148"/>
                </a:lnTo>
                <a:lnTo>
                  <a:pt x="43" y="143"/>
                </a:lnTo>
                <a:lnTo>
                  <a:pt x="43" y="141"/>
                </a:lnTo>
                <a:lnTo>
                  <a:pt x="43" y="141"/>
                </a:lnTo>
                <a:lnTo>
                  <a:pt x="43" y="140"/>
                </a:lnTo>
                <a:lnTo>
                  <a:pt x="43" y="139"/>
                </a:lnTo>
                <a:lnTo>
                  <a:pt x="44" y="139"/>
                </a:lnTo>
                <a:lnTo>
                  <a:pt x="44" y="139"/>
                </a:lnTo>
                <a:lnTo>
                  <a:pt x="45" y="138"/>
                </a:lnTo>
                <a:lnTo>
                  <a:pt x="46" y="138"/>
                </a:lnTo>
                <a:lnTo>
                  <a:pt x="49" y="137"/>
                </a:lnTo>
                <a:lnTo>
                  <a:pt x="50" y="137"/>
                </a:lnTo>
                <a:lnTo>
                  <a:pt x="51" y="137"/>
                </a:lnTo>
                <a:lnTo>
                  <a:pt x="52" y="137"/>
                </a:lnTo>
                <a:lnTo>
                  <a:pt x="53" y="137"/>
                </a:lnTo>
                <a:lnTo>
                  <a:pt x="54" y="138"/>
                </a:lnTo>
                <a:lnTo>
                  <a:pt x="57" y="139"/>
                </a:lnTo>
                <a:lnTo>
                  <a:pt x="60" y="140"/>
                </a:lnTo>
                <a:lnTo>
                  <a:pt x="61" y="140"/>
                </a:lnTo>
                <a:lnTo>
                  <a:pt x="64" y="142"/>
                </a:lnTo>
                <a:lnTo>
                  <a:pt x="68" y="144"/>
                </a:lnTo>
                <a:lnTo>
                  <a:pt x="69" y="145"/>
                </a:lnTo>
                <a:lnTo>
                  <a:pt x="71" y="146"/>
                </a:lnTo>
                <a:lnTo>
                  <a:pt x="73" y="147"/>
                </a:lnTo>
                <a:lnTo>
                  <a:pt x="75" y="147"/>
                </a:lnTo>
                <a:lnTo>
                  <a:pt x="76" y="147"/>
                </a:lnTo>
                <a:lnTo>
                  <a:pt x="78" y="147"/>
                </a:lnTo>
                <a:lnTo>
                  <a:pt x="79" y="148"/>
                </a:lnTo>
                <a:lnTo>
                  <a:pt x="80" y="147"/>
                </a:lnTo>
                <a:lnTo>
                  <a:pt x="81" y="147"/>
                </a:lnTo>
                <a:lnTo>
                  <a:pt x="82" y="147"/>
                </a:lnTo>
                <a:lnTo>
                  <a:pt x="83" y="147"/>
                </a:lnTo>
                <a:lnTo>
                  <a:pt x="84" y="146"/>
                </a:lnTo>
                <a:lnTo>
                  <a:pt x="84" y="146"/>
                </a:lnTo>
                <a:lnTo>
                  <a:pt x="85" y="145"/>
                </a:lnTo>
                <a:lnTo>
                  <a:pt x="86" y="145"/>
                </a:lnTo>
                <a:lnTo>
                  <a:pt x="87" y="144"/>
                </a:lnTo>
                <a:lnTo>
                  <a:pt x="87" y="143"/>
                </a:lnTo>
                <a:lnTo>
                  <a:pt x="88" y="142"/>
                </a:lnTo>
                <a:lnTo>
                  <a:pt x="88" y="141"/>
                </a:lnTo>
                <a:lnTo>
                  <a:pt x="89" y="139"/>
                </a:lnTo>
                <a:lnTo>
                  <a:pt x="91" y="132"/>
                </a:lnTo>
                <a:lnTo>
                  <a:pt x="92" y="130"/>
                </a:lnTo>
                <a:lnTo>
                  <a:pt x="93" y="127"/>
                </a:lnTo>
                <a:lnTo>
                  <a:pt x="93" y="126"/>
                </a:lnTo>
                <a:lnTo>
                  <a:pt x="94" y="125"/>
                </a:lnTo>
                <a:lnTo>
                  <a:pt x="94" y="124"/>
                </a:lnTo>
                <a:lnTo>
                  <a:pt x="95" y="123"/>
                </a:lnTo>
                <a:lnTo>
                  <a:pt x="96" y="123"/>
                </a:lnTo>
                <a:lnTo>
                  <a:pt x="97" y="122"/>
                </a:lnTo>
                <a:lnTo>
                  <a:pt x="99" y="121"/>
                </a:lnTo>
                <a:lnTo>
                  <a:pt x="103" y="118"/>
                </a:lnTo>
                <a:lnTo>
                  <a:pt x="104" y="117"/>
                </a:lnTo>
                <a:lnTo>
                  <a:pt x="107" y="115"/>
                </a:lnTo>
                <a:lnTo>
                  <a:pt x="108" y="114"/>
                </a:lnTo>
                <a:lnTo>
                  <a:pt x="110" y="112"/>
                </a:lnTo>
                <a:lnTo>
                  <a:pt x="112" y="111"/>
                </a:lnTo>
                <a:lnTo>
                  <a:pt x="112" y="110"/>
                </a:lnTo>
                <a:lnTo>
                  <a:pt x="113" y="109"/>
                </a:lnTo>
                <a:lnTo>
                  <a:pt x="113" y="109"/>
                </a:lnTo>
                <a:lnTo>
                  <a:pt x="113" y="108"/>
                </a:lnTo>
                <a:lnTo>
                  <a:pt x="114" y="109"/>
                </a:lnTo>
                <a:lnTo>
                  <a:pt x="121" y="111"/>
                </a:lnTo>
                <a:lnTo>
                  <a:pt x="128" y="114"/>
                </a:lnTo>
                <a:lnTo>
                  <a:pt x="131" y="115"/>
                </a:lnTo>
                <a:lnTo>
                  <a:pt x="134" y="116"/>
                </a:lnTo>
                <a:lnTo>
                  <a:pt x="141" y="120"/>
                </a:lnTo>
                <a:lnTo>
                  <a:pt x="146" y="121"/>
                </a:lnTo>
                <a:lnTo>
                  <a:pt x="148" y="122"/>
                </a:lnTo>
                <a:lnTo>
                  <a:pt x="149" y="123"/>
                </a:lnTo>
                <a:lnTo>
                  <a:pt x="150" y="124"/>
                </a:lnTo>
                <a:lnTo>
                  <a:pt x="152" y="125"/>
                </a:lnTo>
                <a:lnTo>
                  <a:pt x="154" y="127"/>
                </a:lnTo>
                <a:lnTo>
                  <a:pt x="155" y="128"/>
                </a:lnTo>
                <a:lnTo>
                  <a:pt x="156" y="128"/>
                </a:lnTo>
                <a:lnTo>
                  <a:pt x="157" y="129"/>
                </a:lnTo>
                <a:lnTo>
                  <a:pt x="158" y="129"/>
                </a:lnTo>
                <a:lnTo>
                  <a:pt x="160" y="130"/>
                </a:lnTo>
                <a:lnTo>
                  <a:pt x="164" y="130"/>
                </a:lnTo>
                <a:lnTo>
                  <a:pt x="165" y="130"/>
                </a:lnTo>
                <a:lnTo>
                  <a:pt x="172" y="131"/>
                </a:lnTo>
                <a:lnTo>
                  <a:pt x="174" y="132"/>
                </a:lnTo>
                <a:lnTo>
                  <a:pt x="176" y="132"/>
                </a:lnTo>
                <a:lnTo>
                  <a:pt x="178" y="132"/>
                </a:lnTo>
                <a:lnTo>
                  <a:pt x="179" y="132"/>
                </a:lnTo>
                <a:lnTo>
                  <a:pt x="181" y="132"/>
                </a:lnTo>
                <a:lnTo>
                  <a:pt x="182" y="131"/>
                </a:lnTo>
                <a:lnTo>
                  <a:pt x="183" y="131"/>
                </a:lnTo>
                <a:lnTo>
                  <a:pt x="184" y="130"/>
                </a:lnTo>
                <a:lnTo>
                  <a:pt x="185" y="130"/>
                </a:lnTo>
                <a:lnTo>
                  <a:pt x="186" y="129"/>
                </a:lnTo>
                <a:lnTo>
                  <a:pt x="187" y="128"/>
                </a:lnTo>
                <a:lnTo>
                  <a:pt x="188" y="127"/>
                </a:lnTo>
                <a:lnTo>
                  <a:pt x="189" y="125"/>
                </a:lnTo>
                <a:lnTo>
                  <a:pt x="190" y="123"/>
                </a:lnTo>
                <a:lnTo>
                  <a:pt x="192" y="116"/>
                </a:lnTo>
                <a:lnTo>
                  <a:pt x="193" y="114"/>
                </a:lnTo>
                <a:lnTo>
                  <a:pt x="195" y="111"/>
                </a:lnTo>
                <a:lnTo>
                  <a:pt x="197" y="107"/>
                </a:lnTo>
                <a:lnTo>
                  <a:pt x="198" y="105"/>
                </a:lnTo>
                <a:lnTo>
                  <a:pt x="199" y="104"/>
                </a:lnTo>
                <a:lnTo>
                  <a:pt x="200" y="103"/>
                </a:lnTo>
                <a:lnTo>
                  <a:pt x="201" y="103"/>
                </a:lnTo>
                <a:lnTo>
                  <a:pt x="201" y="102"/>
                </a:lnTo>
                <a:lnTo>
                  <a:pt x="202" y="102"/>
                </a:lnTo>
                <a:lnTo>
                  <a:pt x="203" y="101"/>
                </a:lnTo>
                <a:lnTo>
                  <a:pt x="204" y="101"/>
                </a:lnTo>
                <a:lnTo>
                  <a:pt x="205" y="101"/>
                </a:lnTo>
                <a:lnTo>
                  <a:pt x="211" y="100"/>
                </a:lnTo>
                <a:lnTo>
                  <a:pt x="217" y="98"/>
                </a:lnTo>
                <a:lnTo>
                  <a:pt x="219" y="98"/>
                </a:lnTo>
                <a:lnTo>
                  <a:pt x="220" y="98"/>
                </a:lnTo>
                <a:lnTo>
                  <a:pt x="222" y="98"/>
                </a:lnTo>
                <a:lnTo>
                  <a:pt x="226" y="99"/>
                </a:lnTo>
                <a:lnTo>
                  <a:pt x="227" y="99"/>
                </a:lnTo>
                <a:lnTo>
                  <a:pt x="228" y="99"/>
                </a:lnTo>
                <a:lnTo>
                  <a:pt x="232" y="99"/>
                </a:lnTo>
                <a:lnTo>
                  <a:pt x="233" y="99"/>
                </a:lnTo>
                <a:lnTo>
                  <a:pt x="235" y="99"/>
                </a:lnTo>
                <a:lnTo>
                  <a:pt x="237" y="100"/>
                </a:lnTo>
                <a:lnTo>
                  <a:pt x="240" y="100"/>
                </a:lnTo>
                <a:lnTo>
                  <a:pt x="248" y="103"/>
                </a:lnTo>
                <a:lnTo>
                  <a:pt x="250" y="103"/>
                </a:lnTo>
                <a:lnTo>
                  <a:pt x="252" y="103"/>
                </a:lnTo>
                <a:lnTo>
                  <a:pt x="253" y="103"/>
                </a:lnTo>
                <a:lnTo>
                  <a:pt x="255" y="104"/>
                </a:lnTo>
                <a:lnTo>
                  <a:pt x="256" y="103"/>
                </a:lnTo>
                <a:lnTo>
                  <a:pt x="258" y="103"/>
                </a:lnTo>
                <a:lnTo>
                  <a:pt x="259" y="103"/>
                </a:lnTo>
                <a:lnTo>
                  <a:pt x="261" y="103"/>
                </a:lnTo>
                <a:lnTo>
                  <a:pt x="263" y="102"/>
                </a:lnTo>
                <a:lnTo>
                  <a:pt x="264" y="102"/>
                </a:lnTo>
                <a:lnTo>
                  <a:pt x="266" y="101"/>
                </a:lnTo>
                <a:lnTo>
                  <a:pt x="267" y="100"/>
                </a:lnTo>
                <a:lnTo>
                  <a:pt x="267" y="100"/>
                </a:lnTo>
                <a:lnTo>
                  <a:pt x="268" y="99"/>
                </a:lnTo>
                <a:lnTo>
                  <a:pt x="269" y="98"/>
                </a:lnTo>
                <a:lnTo>
                  <a:pt x="269" y="98"/>
                </a:lnTo>
                <a:lnTo>
                  <a:pt x="269" y="97"/>
                </a:lnTo>
                <a:lnTo>
                  <a:pt x="270" y="96"/>
                </a:lnTo>
                <a:lnTo>
                  <a:pt x="270" y="95"/>
                </a:lnTo>
                <a:lnTo>
                  <a:pt x="270" y="94"/>
                </a:lnTo>
                <a:lnTo>
                  <a:pt x="270" y="93"/>
                </a:lnTo>
                <a:lnTo>
                  <a:pt x="271" y="91"/>
                </a:lnTo>
                <a:lnTo>
                  <a:pt x="271" y="85"/>
                </a:lnTo>
                <a:lnTo>
                  <a:pt x="271" y="78"/>
                </a:lnTo>
                <a:lnTo>
                  <a:pt x="271" y="77"/>
                </a:lnTo>
                <a:lnTo>
                  <a:pt x="271" y="73"/>
                </a:lnTo>
                <a:lnTo>
                  <a:pt x="271" y="70"/>
                </a:lnTo>
                <a:lnTo>
                  <a:pt x="270" y="69"/>
                </a:lnTo>
                <a:lnTo>
                  <a:pt x="271" y="67"/>
                </a:lnTo>
                <a:lnTo>
                  <a:pt x="271" y="65"/>
                </a:lnTo>
                <a:lnTo>
                  <a:pt x="271" y="64"/>
                </a:lnTo>
                <a:lnTo>
                  <a:pt x="275" y="56"/>
                </a:lnTo>
                <a:lnTo>
                  <a:pt x="275" y="54"/>
                </a:lnTo>
                <a:lnTo>
                  <a:pt x="276" y="52"/>
                </a:lnTo>
                <a:lnTo>
                  <a:pt x="276" y="49"/>
                </a:lnTo>
                <a:lnTo>
                  <a:pt x="277" y="46"/>
                </a:lnTo>
                <a:lnTo>
                  <a:pt x="277" y="39"/>
                </a:lnTo>
                <a:lnTo>
                  <a:pt x="277" y="37"/>
                </a:lnTo>
                <a:lnTo>
                  <a:pt x="277" y="36"/>
                </a:lnTo>
                <a:lnTo>
                  <a:pt x="277" y="35"/>
                </a:lnTo>
                <a:lnTo>
                  <a:pt x="277" y="34"/>
                </a:lnTo>
                <a:lnTo>
                  <a:pt x="276" y="33"/>
                </a:lnTo>
                <a:lnTo>
                  <a:pt x="276" y="32"/>
                </a:lnTo>
                <a:lnTo>
                  <a:pt x="275" y="31"/>
                </a:lnTo>
                <a:lnTo>
                  <a:pt x="275" y="30"/>
                </a:lnTo>
                <a:lnTo>
                  <a:pt x="274" y="29"/>
                </a:lnTo>
                <a:lnTo>
                  <a:pt x="274" y="29"/>
                </a:lnTo>
                <a:lnTo>
                  <a:pt x="273" y="28"/>
                </a:lnTo>
                <a:lnTo>
                  <a:pt x="272" y="28"/>
                </a:lnTo>
                <a:lnTo>
                  <a:pt x="271" y="27"/>
                </a:lnTo>
                <a:lnTo>
                  <a:pt x="268" y="26"/>
                </a:lnTo>
                <a:lnTo>
                  <a:pt x="267" y="26"/>
                </a:lnTo>
                <a:lnTo>
                  <a:pt x="266" y="25"/>
                </a:lnTo>
                <a:lnTo>
                  <a:pt x="265" y="25"/>
                </a:lnTo>
                <a:lnTo>
                  <a:pt x="264" y="24"/>
                </a:lnTo>
                <a:lnTo>
                  <a:pt x="263" y="23"/>
                </a:lnTo>
                <a:lnTo>
                  <a:pt x="263" y="22"/>
                </a:lnTo>
                <a:lnTo>
                  <a:pt x="262" y="22"/>
                </a:lnTo>
                <a:lnTo>
                  <a:pt x="262" y="21"/>
                </a:lnTo>
                <a:lnTo>
                  <a:pt x="262" y="20"/>
                </a:lnTo>
                <a:lnTo>
                  <a:pt x="262" y="19"/>
                </a:lnTo>
                <a:lnTo>
                  <a:pt x="262" y="19"/>
                </a:lnTo>
                <a:lnTo>
                  <a:pt x="262" y="18"/>
                </a:lnTo>
                <a:lnTo>
                  <a:pt x="263" y="17"/>
                </a:lnTo>
                <a:lnTo>
                  <a:pt x="263" y="15"/>
                </a:lnTo>
                <a:lnTo>
                  <a:pt x="264" y="14"/>
                </a:lnTo>
                <a:lnTo>
                  <a:pt x="265" y="13"/>
                </a:lnTo>
                <a:lnTo>
                  <a:pt x="265" y="12"/>
                </a:lnTo>
                <a:lnTo>
                  <a:pt x="266" y="11"/>
                </a:lnTo>
                <a:lnTo>
                  <a:pt x="268" y="10"/>
                </a:lnTo>
                <a:lnTo>
                  <a:pt x="269" y="8"/>
                </a:lnTo>
                <a:lnTo>
                  <a:pt x="275" y="4"/>
                </a:lnTo>
                <a:lnTo>
                  <a:pt x="278" y="2"/>
                </a:lnTo>
                <a:lnTo>
                  <a:pt x="279" y="1"/>
                </a:lnTo>
                <a:lnTo>
                  <a:pt x="280" y="0"/>
                </a:lnTo>
                <a:lnTo>
                  <a:pt x="280" y="0"/>
                </a:lnTo>
                <a:close/>
              </a:path>
            </a:pathLst>
          </a:custGeom>
          <a:solidFill>
            <a:srgbClr val="296AA2"/>
          </a:solidFill>
          <a:ln w="26988">
            <a:solidFill>
              <a:srgbClr val="FFFFF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160" name="Freeform 275">
            <a:extLst>
              <a:ext uri="{FF2B5EF4-FFF2-40B4-BE49-F238E27FC236}">
                <a16:creationId xmlns:a16="http://schemas.microsoft.com/office/drawing/2014/main" id="{BE6D349D-54C9-4E26-9F7F-969AE9C60FFB}"/>
              </a:ext>
            </a:extLst>
          </p:cNvPr>
          <p:cNvSpPr>
            <a:spLocks/>
          </p:cNvSpPr>
          <p:nvPr/>
        </p:nvSpPr>
        <p:spPr bwMode="auto">
          <a:xfrm>
            <a:off x="8669720" y="1684990"/>
            <a:ext cx="629770" cy="488123"/>
          </a:xfrm>
          <a:custGeom>
            <a:avLst/>
            <a:gdLst>
              <a:gd name="T0" fmla="*/ 240 w 618"/>
              <a:gd name="T1" fmla="*/ 22 h 479"/>
              <a:gd name="T2" fmla="*/ 288 w 618"/>
              <a:gd name="T3" fmla="*/ 18 h 479"/>
              <a:gd name="T4" fmla="*/ 313 w 618"/>
              <a:gd name="T5" fmla="*/ 64 h 479"/>
              <a:gd name="T6" fmla="*/ 349 w 618"/>
              <a:gd name="T7" fmla="*/ 58 h 479"/>
              <a:gd name="T8" fmla="*/ 371 w 618"/>
              <a:gd name="T9" fmla="*/ 86 h 479"/>
              <a:gd name="T10" fmla="*/ 373 w 618"/>
              <a:gd name="T11" fmla="*/ 111 h 479"/>
              <a:gd name="T12" fmla="*/ 401 w 618"/>
              <a:gd name="T13" fmla="*/ 87 h 479"/>
              <a:gd name="T14" fmla="*/ 439 w 618"/>
              <a:gd name="T15" fmla="*/ 87 h 479"/>
              <a:gd name="T16" fmla="*/ 460 w 618"/>
              <a:gd name="T17" fmla="*/ 85 h 479"/>
              <a:gd name="T18" fmla="*/ 488 w 618"/>
              <a:gd name="T19" fmla="*/ 72 h 479"/>
              <a:gd name="T20" fmla="*/ 532 w 618"/>
              <a:gd name="T21" fmla="*/ 97 h 479"/>
              <a:gd name="T22" fmla="*/ 543 w 618"/>
              <a:gd name="T23" fmla="*/ 135 h 479"/>
              <a:gd name="T24" fmla="*/ 520 w 618"/>
              <a:gd name="T25" fmla="*/ 176 h 479"/>
              <a:gd name="T26" fmla="*/ 493 w 618"/>
              <a:gd name="T27" fmla="*/ 189 h 479"/>
              <a:gd name="T28" fmla="*/ 466 w 618"/>
              <a:gd name="T29" fmla="*/ 208 h 479"/>
              <a:gd name="T30" fmla="*/ 456 w 618"/>
              <a:gd name="T31" fmla="*/ 222 h 479"/>
              <a:gd name="T32" fmla="*/ 475 w 618"/>
              <a:gd name="T33" fmla="*/ 244 h 479"/>
              <a:gd name="T34" fmla="*/ 500 w 618"/>
              <a:gd name="T35" fmla="*/ 259 h 479"/>
              <a:gd name="T36" fmla="*/ 526 w 618"/>
              <a:gd name="T37" fmla="*/ 276 h 479"/>
              <a:gd name="T38" fmla="*/ 556 w 618"/>
              <a:gd name="T39" fmla="*/ 299 h 479"/>
              <a:gd name="T40" fmla="*/ 601 w 618"/>
              <a:gd name="T41" fmla="*/ 354 h 479"/>
              <a:gd name="T42" fmla="*/ 617 w 618"/>
              <a:gd name="T43" fmla="*/ 406 h 479"/>
              <a:gd name="T44" fmla="*/ 590 w 618"/>
              <a:gd name="T45" fmla="*/ 401 h 479"/>
              <a:gd name="T46" fmla="*/ 571 w 618"/>
              <a:gd name="T47" fmla="*/ 413 h 479"/>
              <a:gd name="T48" fmla="*/ 527 w 618"/>
              <a:gd name="T49" fmla="*/ 441 h 479"/>
              <a:gd name="T50" fmla="*/ 511 w 618"/>
              <a:gd name="T51" fmla="*/ 464 h 479"/>
              <a:gd name="T52" fmla="*/ 503 w 618"/>
              <a:gd name="T53" fmla="*/ 477 h 479"/>
              <a:gd name="T54" fmla="*/ 470 w 618"/>
              <a:gd name="T55" fmla="*/ 477 h 479"/>
              <a:gd name="T56" fmla="*/ 429 w 618"/>
              <a:gd name="T57" fmla="*/ 462 h 479"/>
              <a:gd name="T58" fmla="*/ 394 w 618"/>
              <a:gd name="T59" fmla="*/ 436 h 479"/>
              <a:gd name="T60" fmla="*/ 369 w 618"/>
              <a:gd name="T61" fmla="*/ 409 h 479"/>
              <a:gd name="T62" fmla="*/ 324 w 618"/>
              <a:gd name="T63" fmla="*/ 410 h 479"/>
              <a:gd name="T64" fmla="*/ 296 w 618"/>
              <a:gd name="T65" fmla="*/ 419 h 479"/>
              <a:gd name="T66" fmla="*/ 280 w 618"/>
              <a:gd name="T67" fmla="*/ 396 h 479"/>
              <a:gd name="T68" fmla="*/ 256 w 618"/>
              <a:gd name="T69" fmla="*/ 420 h 479"/>
              <a:gd name="T70" fmla="*/ 219 w 618"/>
              <a:gd name="T71" fmla="*/ 422 h 479"/>
              <a:gd name="T72" fmla="*/ 192 w 618"/>
              <a:gd name="T73" fmla="*/ 416 h 479"/>
              <a:gd name="T74" fmla="*/ 166 w 618"/>
              <a:gd name="T75" fmla="*/ 435 h 479"/>
              <a:gd name="T76" fmla="*/ 138 w 618"/>
              <a:gd name="T77" fmla="*/ 441 h 479"/>
              <a:gd name="T78" fmla="*/ 126 w 618"/>
              <a:gd name="T79" fmla="*/ 422 h 479"/>
              <a:gd name="T80" fmla="*/ 105 w 618"/>
              <a:gd name="T81" fmla="*/ 404 h 479"/>
              <a:gd name="T82" fmla="*/ 117 w 618"/>
              <a:gd name="T83" fmla="*/ 373 h 479"/>
              <a:gd name="T84" fmla="*/ 110 w 618"/>
              <a:gd name="T85" fmla="*/ 330 h 479"/>
              <a:gd name="T86" fmla="*/ 84 w 618"/>
              <a:gd name="T87" fmla="*/ 322 h 479"/>
              <a:gd name="T88" fmla="*/ 44 w 618"/>
              <a:gd name="T89" fmla="*/ 318 h 479"/>
              <a:gd name="T90" fmla="*/ 30 w 618"/>
              <a:gd name="T91" fmla="*/ 293 h 479"/>
              <a:gd name="T92" fmla="*/ 6 w 618"/>
              <a:gd name="T93" fmla="*/ 281 h 479"/>
              <a:gd name="T94" fmla="*/ 7 w 618"/>
              <a:gd name="T95" fmla="*/ 258 h 479"/>
              <a:gd name="T96" fmla="*/ 14 w 618"/>
              <a:gd name="T97" fmla="*/ 223 h 479"/>
              <a:gd name="T98" fmla="*/ 3 w 618"/>
              <a:gd name="T99" fmla="*/ 184 h 479"/>
              <a:gd name="T100" fmla="*/ 33 w 618"/>
              <a:gd name="T101" fmla="*/ 181 h 479"/>
              <a:gd name="T102" fmla="*/ 62 w 618"/>
              <a:gd name="T103" fmla="*/ 171 h 479"/>
              <a:gd name="T104" fmla="*/ 92 w 618"/>
              <a:gd name="T105" fmla="*/ 177 h 479"/>
              <a:gd name="T106" fmla="*/ 114 w 618"/>
              <a:gd name="T107" fmla="*/ 191 h 479"/>
              <a:gd name="T108" fmla="*/ 136 w 618"/>
              <a:gd name="T109" fmla="*/ 189 h 479"/>
              <a:gd name="T110" fmla="*/ 151 w 618"/>
              <a:gd name="T111" fmla="*/ 159 h 479"/>
              <a:gd name="T112" fmla="*/ 172 w 618"/>
              <a:gd name="T113" fmla="*/ 171 h 479"/>
              <a:gd name="T114" fmla="*/ 204 w 618"/>
              <a:gd name="T115" fmla="*/ 171 h 479"/>
              <a:gd name="T116" fmla="*/ 202 w 618"/>
              <a:gd name="T117" fmla="*/ 145 h 479"/>
              <a:gd name="T118" fmla="*/ 197 w 618"/>
              <a:gd name="T119" fmla="*/ 104 h 479"/>
              <a:gd name="T120" fmla="*/ 187 w 618"/>
              <a:gd name="T121" fmla="*/ 42 h 479"/>
              <a:gd name="T122" fmla="*/ 174 w 618"/>
              <a:gd name="T123" fmla="*/ 0 h 4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618" h="479">
                <a:moveTo>
                  <a:pt x="180" y="0"/>
                </a:moveTo>
                <a:lnTo>
                  <a:pt x="182" y="0"/>
                </a:lnTo>
                <a:lnTo>
                  <a:pt x="190" y="1"/>
                </a:lnTo>
                <a:lnTo>
                  <a:pt x="194" y="1"/>
                </a:lnTo>
                <a:lnTo>
                  <a:pt x="197" y="2"/>
                </a:lnTo>
                <a:lnTo>
                  <a:pt x="200" y="3"/>
                </a:lnTo>
                <a:lnTo>
                  <a:pt x="203" y="4"/>
                </a:lnTo>
                <a:lnTo>
                  <a:pt x="204" y="4"/>
                </a:lnTo>
                <a:lnTo>
                  <a:pt x="206" y="5"/>
                </a:lnTo>
                <a:lnTo>
                  <a:pt x="207" y="5"/>
                </a:lnTo>
                <a:lnTo>
                  <a:pt x="212" y="8"/>
                </a:lnTo>
                <a:lnTo>
                  <a:pt x="216" y="10"/>
                </a:lnTo>
                <a:lnTo>
                  <a:pt x="219" y="11"/>
                </a:lnTo>
                <a:lnTo>
                  <a:pt x="226" y="14"/>
                </a:lnTo>
                <a:lnTo>
                  <a:pt x="228" y="15"/>
                </a:lnTo>
                <a:lnTo>
                  <a:pt x="230" y="16"/>
                </a:lnTo>
                <a:lnTo>
                  <a:pt x="232" y="17"/>
                </a:lnTo>
                <a:lnTo>
                  <a:pt x="234" y="18"/>
                </a:lnTo>
                <a:lnTo>
                  <a:pt x="235" y="19"/>
                </a:lnTo>
                <a:lnTo>
                  <a:pt x="240" y="22"/>
                </a:lnTo>
                <a:lnTo>
                  <a:pt x="241" y="23"/>
                </a:lnTo>
                <a:lnTo>
                  <a:pt x="242" y="24"/>
                </a:lnTo>
                <a:lnTo>
                  <a:pt x="244" y="24"/>
                </a:lnTo>
                <a:lnTo>
                  <a:pt x="245" y="25"/>
                </a:lnTo>
                <a:lnTo>
                  <a:pt x="247" y="25"/>
                </a:lnTo>
                <a:lnTo>
                  <a:pt x="248" y="25"/>
                </a:lnTo>
                <a:lnTo>
                  <a:pt x="250" y="26"/>
                </a:lnTo>
                <a:lnTo>
                  <a:pt x="251" y="26"/>
                </a:lnTo>
                <a:lnTo>
                  <a:pt x="256" y="26"/>
                </a:lnTo>
                <a:lnTo>
                  <a:pt x="258" y="26"/>
                </a:lnTo>
                <a:lnTo>
                  <a:pt x="260" y="26"/>
                </a:lnTo>
                <a:lnTo>
                  <a:pt x="261" y="25"/>
                </a:lnTo>
                <a:lnTo>
                  <a:pt x="264" y="25"/>
                </a:lnTo>
                <a:lnTo>
                  <a:pt x="274" y="22"/>
                </a:lnTo>
                <a:lnTo>
                  <a:pt x="277" y="21"/>
                </a:lnTo>
                <a:lnTo>
                  <a:pt x="282" y="19"/>
                </a:lnTo>
                <a:lnTo>
                  <a:pt x="284" y="19"/>
                </a:lnTo>
                <a:lnTo>
                  <a:pt x="285" y="18"/>
                </a:lnTo>
                <a:lnTo>
                  <a:pt x="287" y="18"/>
                </a:lnTo>
                <a:lnTo>
                  <a:pt x="288" y="18"/>
                </a:lnTo>
                <a:lnTo>
                  <a:pt x="289" y="18"/>
                </a:lnTo>
                <a:lnTo>
                  <a:pt x="290" y="19"/>
                </a:lnTo>
                <a:lnTo>
                  <a:pt x="291" y="19"/>
                </a:lnTo>
                <a:lnTo>
                  <a:pt x="292" y="20"/>
                </a:lnTo>
                <a:lnTo>
                  <a:pt x="293" y="20"/>
                </a:lnTo>
                <a:lnTo>
                  <a:pt x="294" y="22"/>
                </a:lnTo>
                <a:lnTo>
                  <a:pt x="295" y="23"/>
                </a:lnTo>
                <a:lnTo>
                  <a:pt x="296" y="25"/>
                </a:lnTo>
                <a:lnTo>
                  <a:pt x="297" y="26"/>
                </a:lnTo>
                <a:lnTo>
                  <a:pt x="297" y="27"/>
                </a:lnTo>
                <a:lnTo>
                  <a:pt x="299" y="34"/>
                </a:lnTo>
                <a:lnTo>
                  <a:pt x="300" y="36"/>
                </a:lnTo>
                <a:lnTo>
                  <a:pt x="302" y="40"/>
                </a:lnTo>
                <a:lnTo>
                  <a:pt x="306" y="48"/>
                </a:lnTo>
                <a:lnTo>
                  <a:pt x="308" y="52"/>
                </a:lnTo>
                <a:lnTo>
                  <a:pt x="310" y="58"/>
                </a:lnTo>
                <a:lnTo>
                  <a:pt x="311" y="60"/>
                </a:lnTo>
                <a:lnTo>
                  <a:pt x="312" y="62"/>
                </a:lnTo>
                <a:lnTo>
                  <a:pt x="313" y="64"/>
                </a:lnTo>
                <a:lnTo>
                  <a:pt x="313" y="64"/>
                </a:lnTo>
                <a:lnTo>
                  <a:pt x="314" y="65"/>
                </a:lnTo>
                <a:lnTo>
                  <a:pt x="314" y="65"/>
                </a:lnTo>
                <a:lnTo>
                  <a:pt x="315" y="66"/>
                </a:lnTo>
                <a:lnTo>
                  <a:pt x="316" y="66"/>
                </a:lnTo>
                <a:lnTo>
                  <a:pt x="317" y="66"/>
                </a:lnTo>
                <a:lnTo>
                  <a:pt x="317" y="67"/>
                </a:lnTo>
                <a:lnTo>
                  <a:pt x="318" y="67"/>
                </a:lnTo>
                <a:lnTo>
                  <a:pt x="319" y="67"/>
                </a:lnTo>
                <a:lnTo>
                  <a:pt x="320" y="67"/>
                </a:lnTo>
                <a:lnTo>
                  <a:pt x="321" y="67"/>
                </a:lnTo>
                <a:lnTo>
                  <a:pt x="322" y="67"/>
                </a:lnTo>
                <a:lnTo>
                  <a:pt x="324" y="66"/>
                </a:lnTo>
                <a:lnTo>
                  <a:pt x="327" y="65"/>
                </a:lnTo>
                <a:lnTo>
                  <a:pt x="334" y="63"/>
                </a:lnTo>
                <a:lnTo>
                  <a:pt x="337" y="62"/>
                </a:lnTo>
                <a:lnTo>
                  <a:pt x="341" y="60"/>
                </a:lnTo>
                <a:lnTo>
                  <a:pt x="343" y="60"/>
                </a:lnTo>
                <a:lnTo>
                  <a:pt x="345" y="59"/>
                </a:lnTo>
                <a:lnTo>
                  <a:pt x="347" y="58"/>
                </a:lnTo>
                <a:lnTo>
                  <a:pt x="349" y="58"/>
                </a:lnTo>
                <a:lnTo>
                  <a:pt x="350" y="58"/>
                </a:lnTo>
                <a:lnTo>
                  <a:pt x="352" y="58"/>
                </a:lnTo>
                <a:lnTo>
                  <a:pt x="354" y="58"/>
                </a:lnTo>
                <a:lnTo>
                  <a:pt x="355" y="58"/>
                </a:lnTo>
                <a:lnTo>
                  <a:pt x="357" y="59"/>
                </a:lnTo>
                <a:lnTo>
                  <a:pt x="359" y="60"/>
                </a:lnTo>
                <a:lnTo>
                  <a:pt x="360" y="61"/>
                </a:lnTo>
                <a:lnTo>
                  <a:pt x="362" y="62"/>
                </a:lnTo>
                <a:lnTo>
                  <a:pt x="363" y="63"/>
                </a:lnTo>
                <a:lnTo>
                  <a:pt x="364" y="64"/>
                </a:lnTo>
                <a:lnTo>
                  <a:pt x="364" y="65"/>
                </a:lnTo>
                <a:lnTo>
                  <a:pt x="365" y="66"/>
                </a:lnTo>
                <a:lnTo>
                  <a:pt x="366" y="68"/>
                </a:lnTo>
                <a:lnTo>
                  <a:pt x="367" y="69"/>
                </a:lnTo>
                <a:lnTo>
                  <a:pt x="367" y="71"/>
                </a:lnTo>
                <a:lnTo>
                  <a:pt x="369" y="74"/>
                </a:lnTo>
                <a:lnTo>
                  <a:pt x="369" y="76"/>
                </a:lnTo>
                <a:lnTo>
                  <a:pt x="370" y="79"/>
                </a:lnTo>
                <a:lnTo>
                  <a:pt x="371" y="82"/>
                </a:lnTo>
                <a:lnTo>
                  <a:pt x="371" y="86"/>
                </a:lnTo>
                <a:lnTo>
                  <a:pt x="373" y="91"/>
                </a:lnTo>
                <a:lnTo>
                  <a:pt x="373" y="93"/>
                </a:lnTo>
                <a:lnTo>
                  <a:pt x="373" y="94"/>
                </a:lnTo>
                <a:lnTo>
                  <a:pt x="373" y="95"/>
                </a:lnTo>
                <a:lnTo>
                  <a:pt x="373" y="96"/>
                </a:lnTo>
                <a:lnTo>
                  <a:pt x="373" y="96"/>
                </a:lnTo>
                <a:lnTo>
                  <a:pt x="372" y="97"/>
                </a:lnTo>
                <a:lnTo>
                  <a:pt x="372" y="98"/>
                </a:lnTo>
                <a:lnTo>
                  <a:pt x="370" y="102"/>
                </a:lnTo>
                <a:lnTo>
                  <a:pt x="369" y="104"/>
                </a:lnTo>
                <a:lnTo>
                  <a:pt x="369" y="105"/>
                </a:lnTo>
                <a:lnTo>
                  <a:pt x="369" y="106"/>
                </a:lnTo>
                <a:lnTo>
                  <a:pt x="369" y="106"/>
                </a:lnTo>
                <a:lnTo>
                  <a:pt x="369" y="107"/>
                </a:lnTo>
                <a:lnTo>
                  <a:pt x="369" y="108"/>
                </a:lnTo>
                <a:lnTo>
                  <a:pt x="370" y="109"/>
                </a:lnTo>
                <a:lnTo>
                  <a:pt x="370" y="110"/>
                </a:lnTo>
                <a:lnTo>
                  <a:pt x="371" y="110"/>
                </a:lnTo>
                <a:lnTo>
                  <a:pt x="372" y="111"/>
                </a:lnTo>
                <a:lnTo>
                  <a:pt x="373" y="111"/>
                </a:lnTo>
                <a:lnTo>
                  <a:pt x="375" y="112"/>
                </a:lnTo>
                <a:lnTo>
                  <a:pt x="376" y="112"/>
                </a:lnTo>
                <a:lnTo>
                  <a:pt x="377" y="113"/>
                </a:lnTo>
                <a:lnTo>
                  <a:pt x="379" y="113"/>
                </a:lnTo>
                <a:lnTo>
                  <a:pt x="380" y="112"/>
                </a:lnTo>
                <a:lnTo>
                  <a:pt x="381" y="112"/>
                </a:lnTo>
                <a:lnTo>
                  <a:pt x="383" y="111"/>
                </a:lnTo>
                <a:lnTo>
                  <a:pt x="385" y="110"/>
                </a:lnTo>
                <a:lnTo>
                  <a:pt x="388" y="107"/>
                </a:lnTo>
                <a:lnTo>
                  <a:pt x="389" y="107"/>
                </a:lnTo>
                <a:lnTo>
                  <a:pt x="390" y="106"/>
                </a:lnTo>
                <a:lnTo>
                  <a:pt x="391" y="105"/>
                </a:lnTo>
                <a:lnTo>
                  <a:pt x="391" y="105"/>
                </a:lnTo>
                <a:lnTo>
                  <a:pt x="392" y="104"/>
                </a:lnTo>
                <a:lnTo>
                  <a:pt x="392" y="103"/>
                </a:lnTo>
                <a:lnTo>
                  <a:pt x="394" y="101"/>
                </a:lnTo>
                <a:lnTo>
                  <a:pt x="396" y="95"/>
                </a:lnTo>
                <a:lnTo>
                  <a:pt x="398" y="92"/>
                </a:lnTo>
                <a:lnTo>
                  <a:pt x="399" y="90"/>
                </a:lnTo>
                <a:lnTo>
                  <a:pt x="401" y="87"/>
                </a:lnTo>
                <a:lnTo>
                  <a:pt x="403" y="85"/>
                </a:lnTo>
                <a:lnTo>
                  <a:pt x="405" y="83"/>
                </a:lnTo>
                <a:lnTo>
                  <a:pt x="407" y="81"/>
                </a:lnTo>
                <a:lnTo>
                  <a:pt x="409" y="80"/>
                </a:lnTo>
                <a:lnTo>
                  <a:pt x="410" y="79"/>
                </a:lnTo>
                <a:lnTo>
                  <a:pt x="411" y="78"/>
                </a:lnTo>
                <a:lnTo>
                  <a:pt x="413" y="77"/>
                </a:lnTo>
                <a:lnTo>
                  <a:pt x="414" y="77"/>
                </a:lnTo>
                <a:lnTo>
                  <a:pt x="415" y="77"/>
                </a:lnTo>
                <a:lnTo>
                  <a:pt x="417" y="77"/>
                </a:lnTo>
                <a:lnTo>
                  <a:pt x="419" y="77"/>
                </a:lnTo>
                <a:lnTo>
                  <a:pt x="421" y="77"/>
                </a:lnTo>
                <a:lnTo>
                  <a:pt x="422" y="78"/>
                </a:lnTo>
                <a:lnTo>
                  <a:pt x="424" y="78"/>
                </a:lnTo>
                <a:lnTo>
                  <a:pt x="430" y="81"/>
                </a:lnTo>
                <a:lnTo>
                  <a:pt x="432" y="82"/>
                </a:lnTo>
                <a:lnTo>
                  <a:pt x="433" y="83"/>
                </a:lnTo>
                <a:lnTo>
                  <a:pt x="435" y="84"/>
                </a:lnTo>
                <a:lnTo>
                  <a:pt x="437" y="86"/>
                </a:lnTo>
                <a:lnTo>
                  <a:pt x="439" y="87"/>
                </a:lnTo>
                <a:lnTo>
                  <a:pt x="443" y="91"/>
                </a:lnTo>
                <a:lnTo>
                  <a:pt x="444" y="91"/>
                </a:lnTo>
                <a:lnTo>
                  <a:pt x="445" y="92"/>
                </a:lnTo>
                <a:lnTo>
                  <a:pt x="446" y="93"/>
                </a:lnTo>
                <a:lnTo>
                  <a:pt x="447" y="93"/>
                </a:lnTo>
                <a:lnTo>
                  <a:pt x="448" y="93"/>
                </a:lnTo>
                <a:lnTo>
                  <a:pt x="449" y="93"/>
                </a:lnTo>
                <a:lnTo>
                  <a:pt x="450" y="93"/>
                </a:lnTo>
                <a:lnTo>
                  <a:pt x="451" y="93"/>
                </a:lnTo>
                <a:lnTo>
                  <a:pt x="452" y="93"/>
                </a:lnTo>
                <a:lnTo>
                  <a:pt x="453" y="92"/>
                </a:lnTo>
                <a:lnTo>
                  <a:pt x="454" y="92"/>
                </a:lnTo>
                <a:lnTo>
                  <a:pt x="455" y="91"/>
                </a:lnTo>
                <a:lnTo>
                  <a:pt x="456" y="91"/>
                </a:lnTo>
                <a:lnTo>
                  <a:pt x="457" y="90"/>
                </a:lnTo>
                <a:lnTo>
                  <a:pt x="458" y="89"/>
                </a:lnTo>
                <a:lnTo>
                  <a:pt x="458" y="89"/>
                </a:lnTo>
                <a:lnTo>
                  <a:pt x="459" y="88"/>
                </a:lnTo>
                <a:lnTo>
                  <a:pt x="459" y="87"/>
                </a:lnTo>
                <a:lnTo>
                  <a:pt x="460" y="85"/>
                </a:lnTo>
                <a:lnTo>
                  <a:pt x="462" y="81"/>
                </a:lnTo>
                <a:lnTo>
                  <a:pt x="463" y="78"/>
                </a:lnTo>
                <a:lnTo>
                  <a:pt x="464" y="76"/>
                </a:lnTo>
                <a:lnTo>
                  <a:pt x="465" y="75"/>
                </a:lnTo>
                <a:lnTo>
                  <a:pt x="466" y="74"/>
                </a:lnTo>
                <a:lnTo>
                  <a:pt x="466" y="73"/>
                </a:lnTo>
                <a:lnTo>
                  <a:pt x="467" y="72"/>
                </a:lnTo>
                <a:lnTo>
                  <a:pt x="468" y="72"/>
                </a:lnTo>
                <a:lnTo>
                  <a:pt x="469" y="71"/>
                </a:lnTo>
                <a:lnTo>
                  <a:pt x="469" y="71"/>
                </a:lnTo>
                <a:lnTo>
                  <a:pt x="470" y="71"/>
                </a:lnTo>
                <a:lnTo>
                  <a:pt x="471" y="70"/>
                </a:lnTo>
                <a:lnTo>
                  <a:pt x="473" y="70"/>
                </a:lnTo>
                <a:lnTo>
                  <a:pt x="474" y="70"/>
                </a:lnTo>
                <a:lnTo>
                  <a:pt x="476" y="70"/>
                </a:lnTo>
                <a:lnTo>
                  <a:pt x="478" y="70"/>
                </a:lnTo>
                <a:lnTo>
                  <a:pt x="480" y="70"/>
                </a:lnTo>
                <a:lnTo>
                  <a:pt x="482" y="70"/>
                </a:lnTo>
                <a:lnTo>
                  <a:pt x="483" y="71"/>
                </a:lnTo>
                <a:lnTo>
                  <a:pt x="488" y="72"/>
                </a:lnTo>
                <a:lnTo>
                  <a:pt x="490" y="72"/>
                </a:lnTo>
                <a:lnTo>
                  <a:pt x="491" y="72"/>
                </a:lnTo>
                <a:lnTo>
                  <a:pt x="493" y="72"/>
                </a:lnTo>
                <a:lnTo>
                  <a:pt x="495" y="73"/>
                </a:lnTo>
                <a:lnTo>
                  <a:pt x="500" y="73"/>
                </a:lnTo>
                <a:lnTo>
                  <a:pt x="502" y="73"/>
                </a:lnTo>
                <a:lnTo>
                  <a:pt x="504" y="73"/>
                </a:lnTo>
                <a:lnTo>
                  <a:pt x="505" y="73"/>
                </a:lnTo>
                <a:lnTo>
                  <a:pt x="507" y="74"/>
                </a:lnTo>
                <a:lnTo>
                  <a:pt x="508" y="74"/>
                </a:lnTo>
                <a:lnTo>
                  <a:pt x="510" y="75"/>
                </a:lnTo>
                <a:lnTo>
                  <a:pt x="511" y="76"/>
                </a:lnTo>
                <a:lnTo>
                  <a:pt x="513" y="77"/>
                </a:lnTo>
                <a:lnTo>
                  <a:pt x="516" y="80"/>
                </a:lnTo>
                <a:lnTo>
                  <a:pt x="519" y="83"/>
                </a:lnTo>
                <a:lnTo>
                  <a:pt x="520" y="84"/>
                </a:lnTo>
                <a:lnTo>
                  <a:pt x="523" y="86"/>
                </a:lnTo>
                <a:lnTo>
                  <a:pt x="526" y="89"/>
                </a:lnTo>
                <a:lnTo>
                  <a:pt x="530" y="94"/>
                </a:lnTo>
                <a:lnTo>
                  <a:pt x="532" y="97"/>
                </a:lnTo>
                <a:lnTo>
                  <a:pt x="534" y="99"/>
                </a:lnTo>
                <a:lnTo>
                  <a:pt x="539" y="103"/>
                </a:lnTo>
                <a:lnTo>
                  <a:pt x="543" y="107"/>
                </a:lnTo>
                <a:lnTo>
                  <a:pt x="545" y="109"/>
                </a:lnTo>
                <a:lnTo>
                  <a:pt x="547" y="112"/>
                </a:lnTo>
                <a:lnTo>
                  <a:pt x="548" y="114"/>
                </a:lnTo>
                <a:lnTo>
                  <a:pt x="550" y="116"/>
                </a:lnTo>
                <a:lnTo>
                  <a:pt x="550" y="118"/>
                </a:lnTo>
                <a:lnTo>
                  <a:pt x="551" y="120"/>
                </a:lnTo>
                <a:lnTo>
                  <a:pt x="551" y="122"/>
                </a:lnTo>
                <a:lnTo>
                  <a:pt x="551" y="123"/>
                </a:lnTo>
                <a:lnTo>
                  <a:pt x="551" y="123"/>
                </a:lnTo>
                <a:lnTo>
                  <a:pt x="551" y="125"/>
                </a:lnTo>
                <a:lnTo>
                  <a:pt x="551" y="126"/>
                </a:lnTo>
                <a:lnTo>
                  <a:pt x="550" y="127"/>
                </a:lnTo>
                <a:lnTo>
                  <a:pt x="550" y="128"/>
                </a:lnTo>
                <a:lnTo>
                  <a:pt x="549" y="129"/>
                </a:lnTo>
                <a:lnTo>
                  <a:pt x="547" y="131"/>
                </a:lnTo>
                <a:lnTo>
                  <a:pt x="544" y="134"/>
                </a:lnTo>
                <a:lnTo>
                  <a:pt x="543" y="135"/>
                </a:lnTo>
                <a:lnTo>
                  <a:pt x="543" y="136"/>
                </a:lnTo>
                <a:lnTo>
                  <a:pt x="542" y="137"/>
                </a:lnTo>
                <a:lnTo>
                  <a:pt x="541" y="139"/>
                </a:lnTo>
                <a:lnTo>
                  <a:pt x="540" y="143"/>
                </a:lnTo>
                <a:lnTo>
                  <a:pt x="539" y="145"/>
                </a:lnTo>
                <a:lnTo>
                  <a:pt x="538" y="147"/>
                </a:lnTo>
                <a:lnTo>
                  <a:pt x="536" y="150"/>
                </a:lnTo>
                <a:lnTo>
                  <a:pt x="536" y="152"/>
                </a:lnTo>
                <a:lnTo>
                  <a:pt x="535" y="153"/>
                </a:lnTo>
                <a:lnTo>
                  <a:pt x="535" y="157"/>
                </a:lnTo>
                <a:lnTo>
                  <a:pt x="534" y="158"/>
                </a:lnTo>
                <a:lnTo>
                  <a:pt x="534" y="160"/>
                </a:lnTo>
                <a:lnTo>
                  <a:pt x="533" y="162"/>
                </a:lnTo>
                <a:lnTo>
                  <a:pt x="532" y="164"/>
                </a:lnTo>
                <a:lnTo>
                  <a:pt x="530" y="166"/>
                </a:lnTo>
                <a:lnTo>
                  <a:pt x="529" y="167"/>
                </a:lnTo>
                <a:lnTo>
                  <a:pt x="524" y="173"/>
                </a:lnTo>
                <a:lnTo>
                  <a:pt x="522" y="175"/>
                </a:lnTo>
                <a:lnTo>
                  <a:pt x="521" y="176"/>
                </a:lnTo>
                <a:lnTo>
                  <a:pt x="520" y="176"/>
                </a:lnTo>
                <a:lnTo>
                  <a:pt x="519" y="177"/>
                </a:lnTo>
                <a:lnTo>
                  <a:pt x="518" y="178"/>
                </a:lnTo>
                <a:lnTo>
                  <a:pt x="517" y="178"/>
                </a:lnTo>
                <a:lnTo>
                  <a:pt x="516" y="178"/>
                </a:lnTo>
                <a:lnTo>
                  <a:pt x="514" y="179"/>
                </a:lnTo>
                <a:lnTo>
                  <a:pt x="513" y="179"/>
                </a:lnTo>
                <a:lnTo>
                  <a:pt x="511" y="179"/>
                </a:lnTo>
                <a:lnTo>
                  <a:pt x="508" y="178"/>
                </a:lnTo>
                <a:lnTo>
                  <a:pt x="506" y="178"/>
                </a:lnTo>
                <a:lnTo>
                  <a:pt x="505" y="178"/>
                </a:lnTo>
                <a:lnTo>
                  <a:pt x="505" y="178"/>
                </a:lnTo>
                <a:lnTo>
                  <a:pt x="504" y="179"/>
                </a:lnTo>
                <a:lnTo>
                  <a:pt x="503" y="179"/>
                </a:lnTo>
                <a:lnTo>
                  <a:pt x="502" y="179"/>
                </a:lnTo>
                <a:lnTo>
                  <a:pt x="501" y="180"/>
                </a:lnTo>
                <a:lnTo>
                  <a:pt x="501" y="181"/>
                </a:lnTo>
                <a:lnTo>
                  <a:pt x="499" y="183"/>
                </a:lnTo>
                <a:lnTo>
                  <a:pt x="495" y="187"/>
                </a:lnTo>
                <a:lnTo>
                  <a:pt x="494" y="188"/>
                </a:lnTo>
                <a:lnTo>
                  <a:pt x="493" y="189"/>
                </a:lnTo>
                <a:lnTo>
                  <a:pt x="491" y="190"/>
                </a:lnTo>
                <a:lnTo>
                  <a:pt x="490" y="190"/>
                </a:lnTo>
                <a:lnTo>
                  <a:pt x="489" y="191"/>
                </a:lnTo>
                <a:lnTo>
                  <a:pt x="486" y="192"/>
                </a:lnTo>
                <a:lnTo>
                  <a:pt x="485" y="192"/>
                </a:lnTo>
                <a:lnTo>
                  <a:pt x="484" y="192"/>
                </a:lnTo>
                <a:lnTo>
                  <a:pt x="482" y="194"/>
                </a:lnTo>
                <a:lnTo>
                  <a:pt x="479" y="195"/>
                </a:lnTo>
                <a:lnTo>
                  <a:pt x="478" y="196"/>
                </a:lnTo>
                <a:lnTo>
                  <a:pt x="477" y="197"/>
                </a:lnTo>
                <a:lnTo>
                  <a:pt x="477" y="197"/>
                </a:lnTo>
                <a:lnTo>
                  <a:pt x="475" y="199"/>
                </a:lnTo>
                <a:lnTo>
                  <a:pt x="474" y="200"/>
                </a:lnTo>
                <a:lnTo>
                  <a:pt x="473" y="201"/>
                </a:lnTo>
                <a:lnTo>
                  <a:pt x="470" y="203"/>
                </a:lnTo>
                <a:lnTo>
                  <a:pt x="470" y="203"/>
                </a:lnTo>
                <a:lnTo>
                  <a:pt x="469" y="204"/>
                </a:lnTo>
                <a:lnTo>
                  <a:pt x="467" y="206"/>
                </a:lnTo>
                <a:lnTo>
                  <a:pt x="466" y="207"/>
                </a:lnTo>
                <a:lnTo>
                  <a:pt x="466" y="208"/>
                </a:lnTo>
                <a:lnTo>
                  <a:pt x="466" y="209"/>
                </a:lnTo>
                <a:lnTo>
                  <a:pt x="466" y="211"/>
                </a:lnTo>
                <a:lnTo>
                  <a:pt x="465" y="212"/>
                </a:lnTo>
                <a:lnTo>
                  <a:pt x="465" y="213"/>
                </a:lnTo>
                <a:lnTo>
                  <a:pt x="465" y="213"/>
                </a:lnTo>
                <a:lnTo>
                  <a:pt x="464" y="214"/>
                </a:lnTo>
                <a:lnTo>
                  <a:pt x="463" y="214"/>
                </a:lnTo>
                <a:lnTo>
                  <a:pt x="463" y="214"/>
                </a:lnTo>
                <a:lnTo>
                  <a:pt x="461" y="215"/>
                </a:lnTo>
                <a:lnTo>
                  <a:pt x="460" y="215"/>
                </a:lnTo>
                <a:lnTo>
                  <a:pt x="460" y="215"/>
                </a:lnTo>
                <a:lnTo>
                  <a:pt x="459" y="215"/>
                </a:lnTo>
                <a:lnTo>
                  <a:pt x="458" y="216"/>
                </a:lnTo>
                <a:lnTo>
                  <a:pt x="458" y="216"/>
                </a:lnTo>
                <a:lnTo>
                  <a:pt x="457" y="217"/>
                </a:lnTo>
                <a:lnTo>
                  <a:pt x="457" y="218"/>
                </a:lnTo>
                <a:lnTo>
                  <a:pt x="456" y="219"/>
                </a:lnTo>
                <a:lnTo>
                  <a:pt x="456" y="220"/>
                </a:lnTo>
                <a:lnTo>
                  <a:pt x="456" y="221"/>
                </a:lnTo>
                <a:lnTo>
                  <a:pt x="456" y="222"/>
                </a:lnTo>
                <a:lnTo>
                  <a:pt x="456" y="223"/>
                </a:lnTo>
                <a:lnTo>
                  <a:pt x="456" y="224"/>
                </a:lnTo>
                <a:lnTo>
                  <a:pt x="456" y="225"/>
                </a:lnTo>
                <a:lnTo>
                  <a:pt x="456" y="226"/>
                </a:lnTo>
                <a:lnTo>
                  <a:pt x="457" y="228"/>
                </a:lnTo>
                <a:lnTo>
                  <a:pt x="459" y="232"/>
                </a:lnTo>
                <a:lnTo>
                  <a:pt x="460" y="234"/>
                </a:lnTo>
                <a:lnTo>
                  <a:pt x="461" y="236"/>
                </a:lnTo>
                <a:lnTo>
                  <a:pt x="462" y="236"/>
                </a:lnTo>
                <a:lnTo>
                  <a:pt x="463" y="237"/>
                </a:lnTo>
                <a:lnTo>
                  <a:pt x="463" y="237"/>
                </a:lnTo>
                <a:lnTo>
                  <a:pt x="464" y="238"/>
                </a:lnTo>
                <a:lnTo>
                  <a:pt x="465" y="238"/>
                </a:lnTo>
                <a:lnTo>
                  <a:pt x="468" y="239"/>
                </a:lnTo>
                <a:lnTo>
                  <a:pt x="469" y="239"/>
                </a:lnTo>
                <a:lnTo>
                  <a:pt x="470" y="240"/>
                </a:lnTo>
                <a:lnTo>
                  <a:pt x="471" y="241"/>
                </a:lnTo>
                <a:lnTo>
                  <a:pt x="473" y="242"/>
                </a:lnTo>
                <a:lnTo>
                  <a:pt x="474" y="243"/>
                </a:lnTo>
                <a:lnTo>
                  <a:pt x="475" y="244"/>
                </a:lnTo>
                <a:lnTo>
                  <a:pt x="477" y="248"/>
                </a:lnTo>
                <a:lnTo>
                  <a:pt x="478" y="249"/>
                </a:lnTo>
                <a:lnTo>
                  <a:pt x="480" y="251"/>
                </a:lnTo>
                <a:lnTo>
                  <a:pt x="481" y="252"/>
                </a:lnTo>
                <a:lnTo>
                  <a:pt x="482" y="254"/>
                </a:lnTo>
                <a:lnTo>
                  <a:pt x="484" y="257"/>
                </a:lnTo>
                <a:lnTo>
                  <a:pt x="485" y="258"/>
                </a:lnTo>
                <a:lnTo>
                  <a:pt x="486" y="259"/>
                </a:lnTo>
                <a:lnTo>
                  <a:pt x="487" y="260"/>
                </a:lnTo>
                <a:lnTo>
                  <a:pt x="488" y="261"/>
                </a:lnTo>
                <a:lnTo>
                  <a:pt x="489" y="262"/>
                </a:lnTo>
                <a:lnTo>
                  <a:pt x="489" y="262"/>
                </a:lnTo>
                <a:lnTo>
                  <a:pt x="490" y="262"/>
                </a:lnTo>
                <a:lnTo>
                  <a:pt x="491" y="262"/>
                </a:lnTo>
                <a:lnTo>
                  <a:pt x="492" y="262"/>
                </a:lnTo>
                <a:lnTo>
                  <a:pt x="493" y="262"/>
                </a:lnTo>
                <a:lnTo>
                  <a:pt x="494" y="262"/>
                </a:lnTo>
                <a:lnTo>
                  <a:pt x="498" y="260"/>
                </a:lnTo>
                <a:lnTo>
                  <a:pt x="499" y="259"/>
                </a:lnTo>
                <a:lnTo>
                  <a:pt x="500" y="259"/>
                </a:lnTo>
                <a:lnTo>
                  <a:pt x="502" y="259"/>
                </a:lnTo>
                <a:lnTo>
                  <a:pt x="503" y="258"/>
                </a:lnTo>
                <a:lnTo>
                  <a:pt x="505" y="258"/>
                </a:lnTo>
                <a:lnTo>
                  <a:pt x="507" y="258"/>
                </a:lnTo>
                <a:lnTo>
                  <a:pt x="509" y="258"/>
                </a:lnTo>
                <a:lnTo>
                  <a:pt x="511" y="258"/>
                </a:lnTo>
                <a:lnTo>
                  <a:pt x="513" y="258"/>
                </a:lnTo>
                <a:lnTo>
                  <a:pt x="515" y="259"/>
                </a:lnTo>
                <a:lnTo>
                  <a:pt x="516" y="259"/>
                </a:lnTo>
                <a:lnTo>
                  <a:pt x="517" y="260"/>
                </a:lnTo>
                <a:lnTo>
                  <a:pt x="519" y="260"/>
                </a:lnTo>
                <a:lnTo>
                  <a:pt x="520" y="261"/>
                </a:lnTo>
                <a:lnTo>
                  <a:pt x="520" y="261"/>
                </a:lnTo>
                <a:lnTo>
                  <a:pt x="521" y="262"/>
                </a:lnTo>
                <a:lnTo>
                  <a:pt x="522" y="263"/>
                </a:lnTo>
                <a:lnTo>
                  <a:pt x="523" y="265"/>
                </a:lnTo>
                <a:lnTo>
                  <a:pt x="524" y="267"/>
                </a:lnTo>
                <a:lnTo>
                  <a:pt x="524" y="269"/>
                </a:lnTo>
                <a:lnTo>
                  <a:pt x="525" y="274"/>
                </a:lnTo>
                <a:lnTo>
                  <a:pt x="526" y="276"/>
                </a:lnTo>
                <a:lnTo>
                  <a:pt x="527" y="278"/>
                </a:lnTo>
                <a:lnTo>
                  <a:pt x="528" y="280"/>
                </a:lnTo>
                <a:lnTo>
                  <a:pt x="529" y="282"/>
                </a:lnTo>
                <a:lnTo>
                  <a:pt x="530" y="284"/>
                </a:lnTo>
                <a:lnTo>
                  <a:pt x="531" y="286"/>
                </a:lnTo>
                <a:lnTo>
                  <a:pt x="532" y="287"/>
                </a:lnTo>
                <a:lnTo>
                  <a:pt x="533" y="289"/>
                </a:lnTo>
                <a:lnTo>
                  <a:pt x="535" y="290"/>
                </a:lnTo>
                <a:lnTo>
                  <a:pt x="536" y="291"/>
                </a:lnTo>
                <a:lnTo>
                  <a:pt x="538" y="292"/>
                </a:lnTo>
                <a:lnTo>
                  <a:pt x="539" y="293"/>
                </a:lnTo>
                <a:lnTo>
                  <a:pt x="541" y="293"/>
                </a:lnTo>
                <a:lnTo>
                  <a:pt x="542" y="294"/>
                </a:lnTo>
                <a:lnTo>
                  <a:pt x="546" y="294"/>
                </a:lnTo>
                <a:lnTo>
                  <a:pt x="548" y="295"/>
                </a:lnTo>
                <a:lnTo>
                  <a:pt x="550" y="295"/>
                </a:lnTo>
                <a:lnTo>
                  <a:pt x="551" y="296"/>
                </a:lnTo>
                <a:lnTo>
                  <a:pt x="553" y="297"/>
                </a:lnTo>
                <a:lnTo>
                  <a:pt x="554" y="298"/>
                </a:lnTo>
                <a:lnTo>
                  <a:pt x="556" y="299"/>
                </a:lnTo>
                <a:lnTo>
                  <a:pt x="557" y="301"/>
                </a:lnTo>
                <a:lnTo>
                  <a:pt x="559" y="304"/>
                </a:lnTo>
                <a:lnTo>
                  <a:pt x="563" y="308"/>
                </a:lnTo>
                <a:lnTo>
                  <a:pt x="565" y="311"/>
                </a:lnTo>
                <a:lnTo>
                  <a:pt x="567" y="313"/>
                </a:lnTo>
                <a:lnTo>
                  <a:pt x="570" y="318"/>
                </a:lnTo>
                <a:lnTo>
                  <a:pt x="573" y="323"/>
                </a:lnTo>
                <a:lnTo>
                  <a:pt x="575" y="327"/>
                </a:lnTo>
                <a:lnTo>
                  <a:pt x="578" y="330"/>
                </a:lnTo>
                <a:lnTo>
                  <a:pt x="579" y="331"/>
                </a:lnTo>
                <a:lnTo>
                  <a:pt x="580" y="333"/>
                </a:lnTo>
                <a:lnTo>
                  <a:pt x="584" y="337"/>
                </a:lnTo>
                <a:lnTo>
                  <a:pt x="589" y="343"/>
                </a:lnTo>
                <a:lnTo>
                  <a:pt x="591" y="345"/>
                </a:lnTo>
                <a:lnTo>
                  <a:pt x="592" y="346"/>
                </a:lnTo>
                <a:lnTo>
                  <a:pt x="594" y="347"/>
                </a:lnTo>
                <a:lnTo>
                  <a:pt x="598" y="351"/>
                </a:lnTo>
                <a:lnTo>
                  <a:pt x="599" y="352"/>
                </a:lnTo>
                <a:lnTo>
                  <a:pt x="600" y="353"/>
                </a:lnTo>
                <a:lnTo>
                  <a:pt x="601" y="354"/>
                </a:lnTo>
                <a:lnTo>
                  <a:pt x="602" y="356"/>
                </a:lnTo>
                <a:lnTo>
                  <a:pt x="603" y="357"/>
                </a:lnTo>
                <a:lnTo>
                  <a:pt x="604" y="359"/>
                </a:lnTo>
                <a:lnTo>
                  <a:pt x="605" y="361"/>
                </a:lnTo>
                <a:lnTo>
                  <a:pt x="606" y="363"/>
                </a:lnTo>
                <a:lnTo>
                  <a:pt x="607" y="365"/>
                </a:lnTo>
                <a:lnTo>
                  <a:pt x="607" y="368"/>
                </a:lnTo>
                <a:lnTo>
                  <a:pt x="607" y="370"/>
                </a:lnTo>
                <a:lnTo>
                  <a:pt x="608" y="376"/>
                </a:lnTo>
                <a:lnTo>
                  <a:pt x="608" y="380"/>
                </a:lnTo>
                <a:lnTo>
                  <a:pt x="609" y="383"/>
                </a:lnTo>
                <a:lnTo>
                  <a:pt x="609" y="387"/>
                </a:lnTo>
                <a:lnTo>
                  <a:pt x="610" y="390"/>
                </a:lnTo>
                <a:lnTo>
                  <a:pt x="610" y="392"/>
                </a:lnTo>
                <a:lnTo>
                  <a:pt x="611" y="394"/>
                </a:lnTo>
                <a:lnTo>
                  <a:pt x="611" y="395"/>
                </a:lnTo>
                <a:lnTo>
                  <a:pt x="612" y="397"/>
                </a:lnTo>
                <a:lnTo>
                  <a:pt x="613" y="400"/>
                </a:lnTo>
                <a:lnTo>
                  <a:pt x="616" y="405"/>
                </a:lnTo>
                <a:lnTo>
                  <a:pt x="617" y="406"/>
                </a:lnTo>
                <a:lnTo>
                  <a:pt x="617" y="407"/>
                </a:lnTo>
                <a:lnTo>
                  <a:pt x="618" y="409"/>
                </a:lnTo>
                <a:lnTo>
                  <a:pt x="618" y="410"/>
                </a:lnTo>
                <a:lnTo>
                  <a:pt x="618" y="411"/>
                </a:lnTo>
                <a:lnTo>
                  <a:pt x="618" y="411"/>
                </a:lnTo>
                <a:lnTo>
                  <a:pt x="618" y="411"/>
                </a:lnTo>
                <a:lnTo>
                  <a:pt x="618" y="411"/>
                </a:lnTo>
                <a:lnTo>
                  <a:pt x="617" y="412"/>
                </a:lnTo>
                <a:lnTo>
                  <a:pt x="617" y="412"/>
                </a:lnTo>
                <a:lnTo>
                  <a:pt x="616" y="412"/>
                </a:lnTo>
                <a:lnTo>
                  <a:pt x="615" y="412"/>
                </a:lnTo>
                <a:lnTo>
                  <a:pt x="613" y="411"/>
                </a:lnTo>
                <a:lnTo>
                  <a:pt x="611" y="411"/>
                </a:lnTo>
                <a:lnTo>
                  <a:pt x="609" y="410"/>
                </a:lnTo>
                <a:lnTo>
                  <a:pt x="602" y="407"/>
                </a:lnTo>
                <a:lnTo>
                  <a:pt x="599" y="406"/>
                </a:lnTo>
                <a:lnTo>
                  <a:pt x="597" y="405"/>
                </a:lnTo>
                <a:lnTo>
                  <a:pt x="594" y="403"/>
                </a:lnTo>
                <a:lnTo>
                  <a:pt x="591" y="401"/>
                </a:lnTo>
                <a:lnTo>
                  <a:pt x="590" y="401"/>
                </a:lnTo>
                <a:lnTo>
                  <a:pt x="588" y="400"/>
                </a:lnTo>
                <a:lnTo>
                  <a:pt x="587" y="399"/>
                </a:lnTo>
                <a:lnTo>
                  <a:pt x="586" y="399"/>
                </a:lnTo>
                <a:lnTo>
                  <a:pt x="585" y="398"/>
                </a:lnTo>
                <a:lnTo>
                  <a:pt x="584" y="398"/>
                </a:lnTo>
                <a:lnTo>
                  <a:pt x="583" y="398"/>
                </a:lnTo>
                <a:lnTo>
                  <a:pt x="582" y="398"/>
                </a:lnTo>
                <a:lnTo>
                  <a:pt x="581" y="398"/>
                </a:lnTo>
                <a:lnTo>
                  <a:pt x="581" y="399"/>
                </a:lnTo>
                <a:lnTo>
                  <a:pt x="580" y="399"/>
                </a:lnTo>
                <a:lnTo>
                  <a:pt x="579" y="399"/>
                </a:lnTo>
                <a:lnTo>
                  <a:pt x="578" y="400"/>
                </a:lnTo>
                <a:lnTo>
                  <a:pt x="578" y="401"/>
                </a:lnTo>
                <a:lnTo>
                  <a:pt x="577" y="402"/>
                </a:lnTo>
                <a:lnTo>
                  <a:pt x="576" y="402"/>
                </a:lnTo>
                <a:lnTo>
                  <a:pt x="576" y="404"/>
                </a:lnTo>
                <a:lnTo>
                  <a:pt x="573" y="409"/>
                </a:lnTo>
                <a:lnTo>
                  <a:pt x="572" y="411"/>
                </a:lnTo>
                <a:lnTo>
                  <a:pt x="572" y="412"/>
                </a:lnTo>
                <a:lnTo>
                  <a:pt x="571" y="413"/>
                </a:lnTo>
                <a:lnTo>
                  <a:pt x="570" y="415"/>
                </a:lnTo>
                <a:lnTo>
                  <a:pt x="568" y="416"/>
                </a:lnTo>
                <a:lnTo>
                  <a:pt x="567" y="417"/>
                </a:lnTo>
                <a:lnTo>
                  <a:pt x="565" y="419"/>
                </a:lnTo>
                <a:lnTo>
                  <a:pt x="563" y="420"/>
                </a:lnTo>
                <a:lnTo>
                  <a:pt x="561" y="421"/>
                </a:lnTo>
                <a:lnTo>
                  <a:pt x="558" y="422"/>
                </a:lnTo>
                <a:lnTo>
                  <a:pt x="555" y="424"/>
                </a:lnTo>
                <a:lnTo>
                  <a:pt x="554" y="424"/>
                </a:lnTo>
                <a:lnTo>
                  <a:pt x="553" y="426"/>
                </a:lnTo>
                <a:lnTo>
                  <a:pt x="552" y="426"/>
                </a:lnTo>
                <a:lnTo>
                  <a:pt x="548" y="428"/>
                </a:lnTo>
                <a:lnTo>
                  <a:pt x="544" y="430"/>
                </a:lnTo>
                <a:lnTo>
                  <a:pt x="541" y="431"/>
                </a:lnTo>
                <a:lnTo>
                  <a:pt x="540" y="432"/>
                </a:lnTo>
                <a:lnTo>
                  <a:pt x="538" y="433"/>
                </a:lnTo>
                <a:lnTo>
                  <a:pt x="534" y="436"/>
                </a:lnTo>
                <a:lnTo>
                  <a:pt x="532" y="438"/>
                </a:lnTo>
                <a:lnTo>
                  <a:pt x="530" y="439"/>
                </a:lnTo>
                <a:lnTo>
                  <a:pt x="527" y="441"/>
                </a:lnTo>
                <a:lnTo>
                  <a:pt x="525" y="442"/>
                </a:lnTo>
                <a:lnTo>
                  <a:pt x="524" y="443"/>
                </a:lnTo>
                <a:lnTo>
                  <a:pt x="523" y="444"/>
                </a:lnTo>
                <a:lnTo>
                  <a:pt x="522" y="445"/>
                </a:lnTo>
                <a:lnTo>
                  <a:pt x="521" y="446"/>
                </a:lnTo>
                <a:lnTo>
                  <a:pt x="521" y="447"/>
                </a:lnTo>
                <a:lnTo>
                  <a:pt x="520" y="448"/>
                </a:lnTo>
                <a:lnTo>
                  <a:pt x="520" y="449"/>
                </a:lnTo>
                <a:lnTo>
                  <a:pt x="520" y="450"/>
                </a:lnTo>
                <a:lnTo>
                  <a:pt x="520" y="454"/>
                </a:lnTo>
                <a:lnTo>
                  <a:pt x="520" y="455"/>
                </a:lnTo>
                <a:lnTo>
                  <a:pt x="519" y="456"/>
                </a:lnTo>
                <a:lnTo>
                  <a:pt x="519" y="456"/>
                </a:lnTo>
                <a:lnTo>
                  <a:pt x="519" y="457"/>
                </a:lnTo>
                <a:lnTo>
                  <a:pt x="518" y="458"/>
                </a:lnTo>
                <a:lnTo>
                  <a:pt x="517" y="459"/>
                </a:lnTo>
                <a:lnTo>
                  <a:pt x="515" y="460"/>
                </a:lnTo>
                <a:lnTo>
                  <a:pt x="513" y="462"/>
                </a:lnTo>
                <a:lnTo>
                  <a:pt x="512" y="463"/>
                </a:lnTo>
                <a:lnTo>
                  <a:pt x="511" y="464"/>
                </a:lnTo>
                <a:lnTo>
                  <a:pt x="511" y="464"/>
                </a:lnTo>
                <a:lnTo>
                  <a:pt x="510" y="465"/>
                </a:lnTo>
                <a:lnTo>
                  <a:pt x="510" y="466"/>
                </a:lnTo>
                <a:lnTo>
                  <a:pt x="510" y="467"/>
                </a:lnTo>
                <a:lnTo>
                  <a:pt x="510" y="468"/>
                </a:lnTo>
                <a:lnTo>
                  <a:pt x="510" y="468"/>
                </a:lnTo>
                <a:lnTo>
                  <a:pt x="510" y="470"/>
                </a:lnTo>
                <a:lnTo>
                  <a:pt x="511" y="473"/>
                </a:lnTo>
                <a:lnTo>
                  <a:pt x="511" y="474"/>
                </a:lnTo>
                <a:lnTo>
                  <a:pt x="511" y="475"/>
                </a:lnTo>
                <a:lnTo>
                  <a:pt x="511" y="475"/>
                </a:lnTo>
                <a:lnTo>
                  <a:pt x="511" y="476"/>
                </a:lnTo>
                <a:lnTo>
                  <a:pt x="510" y="477"/>
                </a:lnTo>
                <a:lnTo>
                  <a:pt x="510" y="477"/>
                </a:lnTo>
                <a:lnTo>
                  <a:pt x="509" y="477"/>
                </a:lnTo>
                <a:lnTo>
                  <a:pt x="508" y="477"/>
                </a:lnTo>
                <a:lnTo>
                  <a:pt x="507" y="477"/>
                </a:lnTo>
                <a:lnTo>
                  <a:pt x="506" y="477"/>
                </a:lnTo>
                <a:lnTo>
                  <a:pt x="505" y="477"/>
                </a:lnTo>
                <a:lnTo>
                  <a:pt x="503" y="477"/>
                </a:lnTo>
                <a:lnTo>
                  <a:pt x="500" y="476"/>
                </a:lnTo>
                <a:lnTo>
                  <a:pt x="498" y="476"/>
                </a:lnTo>
                <a:lnTo>
                  <a:pt x="496" y="476"/>
                </a:lnTo>
                <a:lnTo>
                  <a:pt x="495" y="475"/>
                </a:lnTo>
                <a:lnTo>
                  <a:pt x="494" y="476"/>
                </a:lnTo>
                <a:lnTo>
                  <a:pt x="491" y="476"/>
                </a:lnTo>
                <a:lnTo>
                  <a:pt x="487" y="476"/>
                </a:lnTo>
                <a:lnTo>
                  <a:pt x="485" y="477"/>
                </a:lnTo>
                <a:lnTo>
                  <a:pt x="483" y="477"/>
                </a:lnTo>
                <a:lnTo>
                  <a:pt x="482" y="476"/>
                </a:lnTo>
                <a:lnTo>
                  <a:pt x="482" y="476"/>
                </a:lnTo>
                <a:lnTo>
                  <a:pt x="481" y="476"/>
                </a:lnTo>
                <a:lnTo>
                  <a:pt x="479" y="475"/>
                </a:lnTo>
                <a:lnTo>
                  <a:pt x="478" y="475"/>
                </a:lnTo>
                <a:lnTo>
                  <a:pt x="477" y="475"/>
                </a:lnTo>
                <a:lnTo>
                  <a:pt x="477" y="475"/>
                </a:lnTo>
                <a:lnTo>
                  <a:pt x="476" y="475"/>
                </a:lnTo>
                <a:lnTo>
                  <a:pt x="473" y="477"/>
                </a:lnTo>
                <a:lnTo>
                  <a:pt x="471" y="477"/>
                </a:lnTo>
                <a:lnTo>
                  <a:pt x="470" y="477"/>
                </a:lnTo>
                <a:lnTo>
                  <a:pt x="466" y="478"/>
                </a:lnTo>
                <a:lnTo>
                  <a:pt x="464" y="479"/>
                </a:lnTo>
                <a:lnTo>
                  <a:pt x="462" y="479"/>
                </a:lnTo>
                <a:lnTo>
                  <a:pt x="460" y="479"/>
                </a:lnTo>
                <a:lnTo>
                  <a:pt x="459" y="479"/>
                </a:lnTo>
                <a:lnTo>
                  <a:pt x="458" y="479"/>
                </a:lnTo>
                <a:lnTo>
                  <a:pt x="457" y="478"/>
                </a:lnTo>
                <a:lnTo>
                  <a:pt x="456" y="478"/>
                </a:lnTo>
                <a:lnTo>
                  <a:pt x="455" y="477"/>
                </a:lnTo>
                <a:lnTo>
                  <a:pt x="453" y="476"/>
                </a:lnTo>
                <a:lnTo>
                  <a:pt x="448" y="472"/>
                </a:lnTo>
                <a:lnTo>
                  <a:pt x="446" y="470"/>
                </a:lnTo>
                <a:lnTo>
                  <a:pt x="445" y="470"/>
                </a:lnTo>
                <a:lnTo>
                  <a:pt x="443" y="469"/>
                </a:lnTo>
                <a:lnTo>
                  <a:pt x="440" y="467"/>
                </a:lnTo>
                <a:lnTo>
                  <a:pt x="437" y="466"/>
                </a:lnTo>
                <a:lnTo>
                  <a:pt x="434" y="465"/>
                </a:lnTo>
                <a:lnTo>
                  <a:pt x="432" y="464"/>
                </a:lnTo>
                <a:lnTo>
                  <a:pt x="431" y="463"/>
                </a:lnTo>
                <a:lnTo>
                  <a:pt x="429" y="462"/>
                </a:lnTo>
                <a:lnTo>
                  <a:pt x="428" y="461"/>
                </a:lnTo>
                <a:lnTo>
                  <a:pt x="424" y="458"/>
                </a:lnTo>
                <a:lnTo>
                  <a:pt x="423" y="457"/>
                </a:lnTo>
                <a:lnTo>
                  <a:pt x="422" y="456"/>
                </a:lnTo>
                <a:lnTo>
                  <a:pt x="420" y="456"/>
                </a:lnTo>
                <a:lnTo>
                  <a:pt x="419" y="455"/>
                </a:lnTo>
                <a:lnTo>
                  <a:pt x="415" y="453"/>
                </a:lnTo>
                <a:lnTo>
                  <a:pt x="412" y="452"/>
                </a:lnTo>
                <a:lnTo>
                  <a:pt x="410" y="451"/>
                </a:lnTo>
                <a:lnTo>
                  <a:pt x="409" y="450"/>
                </a:lnTo>
                <a:lnTo>
                  <a:pt x="407" y="449"/>
                </a:lnTo>
                <a:lnTo>
                  <a:pt x="406" y="447"/>
                </a:lnTo>
                <a:lnTo>
                  <a:pt x="405" y="446"/>
                </a:lnTo>
                <a:lnTo>
                  <a:pt x="402" y="442"/>
                </a:lnTo>
                <a:lnTo>
                  <a:pt x="400" y="440"/>
                </a:lnTo>
                <a:lnTo>
                  <a:pt x="399" y="439"/>
                </a:lnTo>
                <a:lnTo>
                  <a:pt x="398" y="438"/>
                </a:lnTo>
                <a:lnTo>
                  <a:pt x="397" y="438"/>
                </a:lnTo>
                <a:lnTo>
                  <a:pt x="396" y="437"/>
                </a:lnTo>
                <a:lnTo>
                  <a:pt x="394" y="436"/>
                </a:lnTo>
                <a:lnTo>
                  <a:pt x="392" y="436"/>
                </a:lnTo>
                <a:lnTo>
                  <a:pt x="387" y="434"/>
                </a:lnTo>
                <a:lnTo>
                  <a:pt x="385" y="434"/>
                </a:lnTo>
                <a:lnTo>
                  <a:pt x="384" y="433"/>
                </a:lnTo>
                <a:lnTo>
                  <a:pt x="383" y="432"/>
                </a:lnTo>
                <a:lnTo>
                  <a:pt x="382" y="432"/>
                </a:lnTo>
                <a:lnTo>
                  <a:pt x="381" y="431"/>
                </a:lnTo>
                <a:lnTo>
                  <a:pt x="380" y="430"/>
                </a:lnTo>
                <a:lnTo>
                  <a:pt x="380" y="429"/>
                </a:lnTo>
                <a:lnTo>
                  <a:pt x="379" y="428"/>
                </a:lnTo>
                <a:lnTo>
                  <a:pt x="378" y="425"/>
                </a:lnTo>
                <a:lnTo>
                  <a:pt x="377" y="421"/>
                </a:lnTo>
                <a:lnTo>
                  <a:pt x="376" y="419"/>
                </a:lnTo>
                <a:lnTo>
                  <a:pt x="375" y="417"/>
                </a:lnTo>
                <a:lnTo>
                  <a:pt x="375" y="416"/>
                </a:lnTo>
                <a:lnTo>
                  <a:pt x="374" y="415"/>
                </a:lnTo>
                <a:lnTo>
                  <a:pt x="374" y="415"/>
                </a:lnTo>
                <a:lnTo>
                  <a:pt x="373" y="413"/>
                </a:lnTo>
                <a:lnTo>
                  <a:pt x="370" y="410"/>
                </a:lnTo>
                <a:lnTo>
                  <a:pt x="369" y="409"/>
                </a:lnTo>
                <a:lnTo>
                  <a:pt x="368" y="408"/>
                </a:lnTo>
                <a:lnTo>
                  <a:pt x="367" y="408"/>
                </a:lnTo>
                <a:lnTo>
                  <a:pt x="365" y="407"/>
                </a:lnTo>
                <a:lnTo>
                  <a:pt x="363" y="406"/>
                </a:lnTo>
                <a:lnTo>
                  <a:pt x="361" y="405"/>
                </a:lnTo>
                <a:lnTo>
                  <a:pt x="356" y="404"/>
                </a:lnTo>
                <a:lnTo>
                  <a:pt x="351" y="402"/>
                </a:lnTo>
                <a:lnTo>
                  <a:pt x="348" y="402"/>
                </a:lnTo>
                <a:lnTo>
                  <a:pt x="344" y="401"/>
                </a:lnTo>
                <a:lnTo>
                  <a:pt x="343" y="401"/>
                </a:lnTo>
                <a:lnTo>
                  <a:pt x="341" y="401"/>
                </a:lnTo>
                <a:lnTo>
                  <a:pt x="340" y="401"/>
                </a:lnTo>
                <a:lnTo>
                  <a:pt x="339" y="401"/>
                </a:lnTo>
                <a:lnTo>
                  <a:pt x="337" y="401"/>
                </a:lnTo>
                <a:lnTo>
                  <a:pt x="333" y="403"/>
                </a:lnTo>
                <a:lnTo>
                  <a:pt x="331" y="403"/>
                </a:lnTo>
                <a:lnTo>
                  <a:pt x="330" y="404"/>
                </a:lnTo>
                <a:lnTo>
                  <a:pt x="328" y="405"/>
                </a:lnTo>
                <a:lnTo>
                  <a:pt x="327" y="406"/>
                </a:lnTo>
                <a:lnTo>
                  <a:pt x="324" y="410"/>
                </a:lnTo>
                <a:lnTo>
                  <a:pt x="323" y="410"/>
                </a:lnTo>
                <a:lnTo>
                  <a:pt x="322" y="411"/>
                </a:lnTo>
                <a:lnTo>
                  <a:pt x="321" y="412"/>
                </a:lnTo>
                <a:lnTo>
                  <a:pt x="320" y="412"/>
                </a:lnTo>
                <a:lnTo>
                  <a:pt x="316" y="414"/>
                </a:lnTo>
                <a:lnTo>
                  <a:pt x="314" y="415"/>
                </a:lnTo>
                <a:lnTo>
                  <a:pt x="313" y="416"/>
                </a:lnTo>
                <a:lnTo>
                  <a:pt x="310" y="418"/>
                </a:lnTo>
                <a:lnTo>
                  <a:pt x="307" y="419"/>
                </a:lnTo>
                <a:lnTo>
                  <a:pt x="306" y="420"/>
                </a:lnTo>
                <a:lnTo>
                  <a:pt x="305" y="420"/>
                </a:lnTo>
                <a:lnTo>
                  <a:pt x="304" y="420"/>
                </a:lnTo>
                <a:lnTo>
                  <a:pt x="304" y="421"/>
                </a:lnTo>
                <a:lnTo>
                  <a:pt x="303" y="421"/>
                </a:lnTo>
                <a:lnTo>
                  <a:pt x="301" y="420"/>
                </a:lnTo>
                <a:lnTo>
                  <a:pt x="300" y="420"/>
                </a:lnTo>
                <a:lnTo>
                  <a:pt x="299" y="420"/>
                </a:lnTo>
                <a:lnTo>
                  <a:pt x="298" y="420"/>
                </a:lnTo>
                <a:lnTo>
                  <a:pt x="297" y="419"/>
                </a:lnTo>
                <a:lnTo>
                  <a:pt x="296" y="419"/>
                </a:lnTo>
                <a:lnTo>
                  <a:pt x="295" y="418"/>
                </a:lnTo>
                <a:lnTo>
                  <a:pt x="294" y="417"/>
                </a:lnTo>
                <a:lnTo>
                  <a:pt x="294" y="416"/>
                </a:lnTo>
                <a:lnTo>
                  <a:pt x="293" y="415"/>
                </a:lnTo>
                <a:lnTo>
                  <a:pt x="292" y="414"/>
                </a:lnTo>
                <a:lnTo>
                  <a:pt x="291" y="412"/>
                </a:lnTo>
                <a:lnTo>
                  <a:pt x="290" y="408"/>
                </a:lnTo>
                <a:lnTo>
                  <a:pt x="289" y="406"/>
                </a:lnTo>
                <a:lnTo>
                  <a:pt x="288" y="404"/>
                </a:lnTo>
                <a:lnTo>
                  <a:pt x="287" y="402"/>
                </a:lnTo>
                <a:lnTo>
                  <a:pt x="286" y="400"/>
                </a:lnTo>
                <a:lnTo>
                  <a:pt x="285" y="399"/>
                </a:lnTo>
                <a:lnTo>
                  <a:pt x="284" y="399"/>
                </a:lnTo>
                <a:lnTo>
                  <a:pt x="284" y="398"/>
                </a:lnTo>
                <a:lnTo>
                  <a:pt x="283" y="397"/>
                </a:lnTo>
                <a:lnTo>
                  <a:pt x="281" y="396"/>
                </a:lnTo>
                <a:lnTo>
                  <a:pt x="281" y="396"/>
                </a:lnTo>
                <a:lnTo>
                  <a:pt x="281" y="396"/>
                </a:lnTo>
                <a:lnTo>
                  <a:pt x="280" y="396"/>
                </a:lnTo>
                <a:lnTo>
                  <a:pt x="280" y="396"/>
                </a:lnTo>
                <a:lnTo>
                  <a:pt x="277" y="398"/>
                </a:lnTo>
                <a:lnTo>
                  <a:pt x="275" y="399"/>
                </a:lnTo>
                <a:lnTo>
                  <a:pt x="273" y="400"/>
                </a:lnTo>
                <a:lnTo>
                  <a:pt x="271" y="401"/>
                </a:lnTo>
                <a:lnTo>
                  <a:pt x="270" y="402"/>
                </a:lnTo>
                <a:lnTo>
                  <a:pt x="269" y="404"/>
                </a:lnTo>
                <a:lnTo>
                  <a:pt x="268" y="405"/>
                </a:lnTo>
                <a:lnTo>
                  <a:pt x="267" y="406"/>
                </a:lnTo>
                <a:lnTo>
                  <a:pt x="267" y="406"/>
                </a:lnTo>
                <a:lnTo>
                  <a:pt x="266" y="407"/>
                </a:lnTo>
                <a:lnTo>
                  <a:pt x="265" y="409"/>
                </a:lnTo>
                <a:lnTo>
                  <a:pt x="264" y="413"/>
                </a:lnTo>
                <a:lnTo>
                  <a:pt x="263" y="414"/>
                </a:lnTo>
                <a:lnTo>
                  <a:pt x="262" y="415"/>
                </a:lnTo>
                <a:lnTo>
                  <a:pt x="262" y="416"/>
                </a:lnTo>
                <a:lnTo>
                  <a:pt x="261" y="416"/>
                </a:lnTo>
                <a:lnTo>
                  <a:pt x="260" y="417"/>
                </a:lnTo>
                <a:lnTo>
                  <a:pt x="259" y="418"/>
                </a:lnTo>
                <a:lnTo>
                  <a:pt x="258" y="419"/>
                </a:lnTo>
                <a:lnTo>
                  <a:pt x="256" y="420"/>
                </a:lnTo>
                <a:lnTo>
                  <a:pt x="255" y="420"/>
                </a:lnTo>
                <a:lnTo>
                  <a:pt x="251" y="421"/>
                </a:lnTo>
                <a:lnTo>
                  <a:pt x="249" y="422"/>
                </a:lnTo>
                <a:lnTo>
                  <a:pt x="247" y="423"/>
                </a:lnTo>
                <a:lnTo>
                  <a:pt x="244" y="425"/>
                </a:lnTo>
                <a:lnTo>
                  <a:pt x="242" y="425"/>
                </a:lnTo>
                <a:lnTo>
                  <a:pt x="241" y="425"/>
                </a:lnTo>
                <a:lnTo>
                  <a:pt x="240" y="425"/>
                </a:lnTo>
                <a:lnTo>
                  <a:pt x="238" y="425"/>
                </a:lnTo>
                <a:lnTo>
                  <a:pt x="237" y="425"/>
                </a:lnTo>
                <a:lnTo>
                  <a:pt x="236" y="425"/>
                </a:lnTo>
                <a:lnTo>
                  <a:pt x="234" y="425"/>
                </a:lnTo>
                <a:lnTo>
                  <a:pt x="230" y="423"/>
                </a:lnTo>
                <a:lnTo>
                  <a:pt x="228" y="422"/>
                </a:lnTo>
                <a:lnTo>
                  <a:pt x="227" y="422"/>
                </a:lnTo>
                <a:lnTo>
                  <a:pt x="226" y="422"/>
                </a:lnTo>
                <a:lnTo>
                  <a:pt x="225" y="422"/>
                </a:lnTo>
                <a:lnTo>
                  <a:pt x="223" y="422"/>
                </a:lnTo>
                <a:lnTo>
                  <a:pt x="221" y="422"/>
                </a:lnTo>
                <a:lnTo>
                  <a:pt x="219" y="422"/>
                </a:lnTo>
                <a:lnTo>
                  <a:pt x="217" y="421"/>
                </a:lnTo>
                <a:lnTo>
                  <a:pt x="215" y="421"/>
                </a:lnTo>
                <a:lnTo>
                  <a:pt x="213" y="421"/>
                </a:lnTo>
                <a:lnTo>
                  <a:pt x="209" y="421"/>
                </a:lnTo>
                <a:lnTo>
                  <a:pt x="208" y="421"/>
                </a:lnTo>
                <a:lnTo>
                  <a:pt x="206" y="421"/>
                </a:lnTo>
                <a:lnTo>
                  <a:pt x="204" y="421"/>
                </a:lnTo>
                <a:lnTo>
                  <a:pt x="203" y="421"/>
                </a:lnTo>
                <a:lnTo>
                  <a:pt x="202" y="421"/>
                </a:lnTo>
                <a:lnTo>
                  <a:pt x="201" y="421"/>
                </a:lnTo>
                <a:lnTo>
                  <a:pt x="200" y="420"/>
                </a:lnTo>
                <a:lnTo>
                  <a:pt x="198" y="419"/>
                </a:lnTo>
                <a:lnTo>
                  <a:pt x="196" y="417"/>
                </a:lnTo>
                <a:lnTo>
                  <a:pt x="195" y="417"/>
                </a:lnTo>
                <a:lnTo>
                  <a:pt x="195" y="416"/>
                </a:lnTo>
                <a:lnTo>
                  <a:pt x="194" y="416"/>
                </a:lnTo>
                <a:lnTo>
                  <a:pt x="194" y="416"/>
                </a:lnTo>
                <a:lnTo>
                  <a:pt x="193" y="416"/>
                </a:lnTo>
                <a:lnTo>
                  <a:pt x="192" y="416"/>
                </a:lnTo>
                <a:lnTo>
                  <a:pt x="192" y="416"/>
                </a:lnTo>
                <a:lnTo>
                  <a:pt x="191" y="416"/>
                </a:lnTo>
                <a:lnTo>
                  <a:pt x="186" y="419"/>
                </a:lnTo>
                <a:lnTo>
                  <a:pt x="185" y="419"/>
                </a:lnTo>
                <a:lnTo>
                  <a:pt x="184" y="420"/>
                </a:lnTo>
                <a:lnTo>
                  <a:pt x="181" y="420"/>
                </a:lnTo>
                <a:lnTo>
                  <a:pt x="180" y="421"/>
                </a:lnTo>
                <a:lnTo>
                  <a:pt x="178" y="421"/>
                </a:lnTo>
                <a:lnTo>
                  <a:pt x="177" y="422"/>
                </a:lnTo>
                <a:lnTo>
                  <a:pt x="176" y="423"/>
                </a:lnTo>
                <a:lnTo>
                  <a:pt x="175" y="423"/>
                </a:lnTo>
                <a:lnTo>
                  <a:pt x="175" y="424"/>
                </a:lnTo>
                <a:lnTo>
                  <a:pt x="174" y="425"/>
                </a:lnTo>
                <a:lnTo>
                  <a:pt x="173" y="426"/>
                </a:lnTo>
                <a:lnTo>
                  <a:pt x="173" y="427"/>
                </a:lnTo>
                <a:lnTo>
                  <a:pt x="171" y="430"/>
                </a:lnTo>
                <a:lnTo>
                  <a:pt x="171" y="431"/>
                </a:lnTo>
                <a:lnTo>
                  <a:pt x="170" y="431"/>
                </a:lnTo>
                <a:lnTo>
                  <a:pt x="169" y="432"/>
                </a:lnTo>
                <a:lnTo>
                  <a:pt x="167" y="434"/>
                </a:lnTo>
                <a:lnTo>
                  <a:pt x="166" y="435"/>
                </a:lnTo>
                <a:lnTo>
                  <a:pt x="164" y="436"/>
                </a:lnTo>
                <a:lnTo>
                  <a:pt x="162" y="437"/>
                </a:lnTo>
                <a:lnTo>
                  <a:pt x="161" y="437"/>
                </a:lnTo>
                <a:lnTo>
                  <a:pt x="159" y="439"/>
                </a:lnTo>
                <a:lnTo>
                  <a:pt x="157" y="440"/>
                </a:lnTo>
                <a:lnTo>
                  <a:pt x="155" y="441"/>
                </a:lnTo>
                <a:lnTo>
                  <a:pt x="154" y="442"/>
                </a:lnTo>
                <a:lnTo>
                  <a:pt x="153" y="442"/>
                </a:lnTo>
                <a:lnTo>
                  <a:pt x="151" y="443"/>
                </a:lnTo>
                <a:lnTo>
                  <a:pt x="150" y="443"/>
                </a:lnTo>
                <a:lnTo>
                  <a:pt x="148" y="443"/>
                </a:lnTo>
                <a:lnTo>
                  <a:pt x="147" y="444"/>
                </a:lnTo>
                <a:lnTo>
                  <a:pt x="146" y="444"/>
                </a:lnTo>
                <a:lnTo>
                  <a:pt x="145" y="444"/>
                </a:lnTo>
                <a:lnTo>
                  <a:pt x="143" y="444"/>
                </a:lnTo>
                <a:lnTo>
                  <a:pt x="142" y="443"/>
                </a:lnTo>
                <a:lnTo>
                  <a:pt x="141" y="443"/>
                </a:lnTo>
                <a:lnTo>
                  <a:pt x="140" y="443"/>
                </a:lnTo>
                <a:lnTo>
                  <a:pt x="139" y="442"/>
                </a:lnTo>
                <a:lnTo>
                  <a:pt x="138" y="441"/>
                </a:lnTo>
                <a:lnTo>
                  <a:pt x="137" y="441"/>
                </a:lnTo>
                <a:lnTo>
                  <a:pt x="137" y="440"/>
                </a:lnTo>
                <a:lnTo>
                  <a:pt x="136" y="439"/>
                </a:lnTo>
                <a:lnTo>
                  <a:pt x="137" y="439"/>
                </a:lnTo>
                <a:lnTo>
                  <a:pt x="137" y="437"/>
                </a:lnTo>
                <a:lnTo>
                  <a:pt x="137" y="435"/>
                </a:lnTo>
                <a:lnTo>
                  <a:pt x="138" y="433"/>
                </a:lnTo>
                <a:lnTo>
                  <a:pt x="137" y="433"/>
                </a:lnTo>
                <a:lnTo>
                  <a:pt x="137" y="432"/>
                </a:lnTo>
                <a:lnTo>
                  <a:pt x="137" y="431"/>
                </a:lnTo>
                <a:lnTo>
                  <a:pt x="137" y="430"/>
                </a:lnTo>
                <a:lnTo>
                  <a:pt x="136" y="430"/>
                </a:lnTo>
                <a:lnTo>
                  <a:pt x="136" y="429"/>
                </a:lnTo>
                <a:lnTo>
                  <a:pt x="135" y="428"/>
                </a:lnTo>
                <a:lnTo>
                  <a:pt x="135" y="428"/>
                </a:lnTo>
                <a:lnTo>
                  <a:pt x="133" y="426"/>
                </a:lnTo>
                <a:lnTo>
                  <a:pt x="132" y="425"/>
                </a:lnTo>
                <a:lnTo>
                  <a:pt x="128" y="423"/>
                </a:lnTo>
                <a:lnTo>
                  <a:pt x="127" y="422"/>
                </a:lnTo>
                <a:lnTo>
                  <a:pt x="126" y="422"/>
                </a:lnTo>
                <a:lnTo>
                  <a:pt x="125" y="421"/>
                </a:lnTo>
                <a:lnTo>
                  <a:pt x="123" y="421"/>
                </a:lnTo>
                <a:lnTo>
                  <a:pt x="120" y="421"/>
                </a:lnTo>
                <a:lnTo>
                  <a:pt x="118" y="420"/>
                </a:lnTo>
                <a:lnTo>
                  <a:pt x="117" y="419"/>
                </a:lnTo>
                <a:lnTo>
                  <a:pt x="112" y="418"/>
                </a:lnTo>
                <a:lnTo>
                  <a:pt x="107" y="416"/>
                </a:lnTo>
                <a:lnTo>
                  <a:pt x="106" y="416"/>
                </a:lnTo>
                <a:lnTo>
                  <a:pt x="105" y="415"/>
                </a:lnTo>
                <a:lnTo>
                  <a:pt x="105" y="415"/>
                </a:lnTo>
                <a:lnTo>
                  <a:pt x="104" y="415"/>
                </a:lnTo>
                <a:lnTo>
                  <a:pt x="104" y="414"/>
                </a:lnTo>
                <a:lnTo>
                  <a:pt x="104" y="414"/>
                </a:lnTo>
                <a:lnTo>
                  <a:pt x="106" y="410"/>
                </a:lnTo>
                <a:lnTo>
                  <a:pt x="106" y="409"/>
                </a:lnTo>
                <a:lnTo>
                  <a:pt x="106" y="409"/>
                </a:lnTo>
                <a:lnTo>
                  <a:pt x="106" y="407"/>
                </a:lnTo>
                <a:lnTo>
                  <a:pt x="105" y="405"/>
                </a:lnTo>
                <a:lnTo>
                  <a:pt x="105" y="405"/>
                </a:lnTo>
                <a:lnTo>
                  <a:pt x="105" y="404"/>
                </a:lnTo>
                <a:lnTo>
                  <a:pt x="105" y="403"/>
                </a:lnTo>
                <a:lnTo>
                  <a:pt x="106" y="402"/>
                </a:lnTo>
                <a:lnTo>
                  <a:pt x="107" y="400"/>
                </a:lnTo>
                <a:lnTo>
                  <a:pt x="109" y="398"/>
                </a:lnTo>
                <a:lnTo>
                  <a:pt x="111" y="396"/>
                </a:lnTo>
                <a:lnTo>
                  <a:pt x="112" y="395"/>
                </a:lnTo>
                <a:lnTo>
                  <a:pt x="114" y="392"/>
                </a:lnTo>
                <a:lnTo>
                  <a:pt x="115" y="390"/>
                </a:lnTo>
                <a:lnTo>
                  <a:pt x="116" y="389"/>
                </a:lnTo>
                <a:lnTo>
                  <a:pt x="116" y="387"/>
                </a:lnTo>
                <a:lnTo>
                  <a:pt x="117" y="385"/>
                </a:lnTo>
                <a:lnTo>
                  <a:pt x="118" y="383"/>
                </a:lnTo>
                <a:lnTo>
                  <a:pt x="118" y="382"/>
                </a:lnTo>
                <a:lnTo>
                  <a:pt x="118" y="381"/>
                </a:lnTo>
                <a:lnTo>
                  <a:pt x="118" y="379"/>
                </a:lnTo>
                <a:lnTo>
                  <a:pt x="118" y="378"/>
                </a:lnTo>
                <a:lnTo>
                  <a:pt x="118" y="377"/>
                </a:lnTo>
                <a:lnTo>
                  <a:pt x="118" y="377"/>
                </a:lnTo>
                <a:lnTo>
                  <a:pt x="117" y="374"/>
                </a:lnTo>
                <a:lnTo>
                  <a:pt x="117" y="373"/>
                </a:lnTo>
                <a:lnTo>
                  <a:pt x="116" y="371"/>
                </a:lnTo>
                <a:lnTo>
                  <a:pt x="115" y="369"/>
                </a:lnTo>
                <a:lnTo>
                  <a:pt x="113" y="366"/>
                </a:lnTo>
                <a:lnTo>
                  <a:pt x="112" y="364"/>
                </a:lnTo>
                <a:lnTo>
                  <a:pt x="111" y="362"/>
                </a:lnTo>
                <a:lnTo>
                  <a:pt x="111" y="361"/>
                </a:lnTo>
                <a:lnTo>
                  <a:pt x="111" y="360"/>
                </a:lnTo>
                <a:lnTo>
                  <a:pt x="110" y="358"/>
                </a:lnTo>
                <a:lnTo>
                  <a:pt x="110" y="356"/>
                </a:lnTo>
                <a:lnTo>
                  <a:pt x="110" y="354"/>
                </a:lnTo>
                <a:lnTo>
                  <a:pt x="110" y="351"/>
                </a:lnTo>
                <a:lnTo>
                  <a:pt x="110" y="350"/>
                </a:lnTo>
                <a:lnTo>
                  <a:pt x="110" y="349"/>
                </a:lnTo>
                <a:lnTo>
                  <a:pt x="111" y="345"/>
                </a:lnTo>
                <a:lnTo>
                  <a:pt x="111" y="343"/>
                </a:lnTo>
                <a:lnTo>
                  <a:pt x="111" y="340"/>
                </a:lnTo>
                <a:lnTo>
                  <a:pt x="111" y="336"/>
                </a:lnTo>
                <a:lnTo>
                  <a:pt x="111" y="333"/>
                </a:lnTo>
                <a:lnTo>
                  <a:pt x="111" y="331"/>
                </a:lnTo>
                <a:lnTo>
                  <a:pt x="110" y="330"/>
                </a:lnTo>
                <a:lnTo>
                  <a:pt x="110" y="328"/>
                </a:lnTo>
                <a:lnTo>
                  <a:pt x="109" y="327"/>
                </a:lnTo>
                <a:lnTo>
                  <a:pt x="109" y="326"/>
                </a:lnTo>
                <a:lnTo>
                  <a:pt x="108" y="325"/>
                </a:lnTo>
                <a:lnTo>
                  <a:pt x="107" y="324"/>
                </a:lnTo>
                <a:lnTo>
                  <a:pt x="107" y="323"/>
                </a:lnTo>
                <a:lnTo>
                  <a:pt x="105" y="322"/>
                </a:lnTo>
                <a:lnTo>
                  <a:pt x="104" y="321"/>
                </a:lnTo>
                <a:lnTo>
                  <a:pt x="102" y="319"/>
                </a:lnTo>
                <a:lnTo>
                  <a:pt x="101" y="319"/>
                </a:lnTo>
                <a:lnTo>
                  <a:pt x="100" y="318"/>
                </a:lnTo>
                <a:lnTo>
                  <a:pt x="99" y="318"/>
                </a:lnTo>
                <a:lnTo>
                  <a:pt x="99" y="318"/>
                </a:lnTo>
                <a:lnTo>
                  <a:pt x="98" y="318"/>
                </a:lnTo>
                <a:lnTo>
                  <a:pt x="97" y="318"/>
                </a:lnTo>
                <a:lnTo>
                  <a:pt x="95" y="318"/>
                </a:lnTo>
                <a:lnTo>
                  <a:pt x="94" y="319"/>
                </a:lnTo>
                <a:lnTo>
                  <a:pt x="92" y="319"/>
                </a:lnTo>
                <a:lnTo>
                  <a:pt x="89" y="321"/>
                </a:lnTo>
                <a:lnTo>
                  <a:pt x="84" y="322"/>
                </a:lnTo>
                <a:lnTo>
                  <a:pt x="82" y="323"/>
                </a:lnTo>
                <a:lnTo>
                  <a:pt x="81" y="323"/>
                </a:lnTo>
                <a:lnTo>
                  <a:pt x="79" y="323"/>
                </a:lnTo>
                <a:lnTo>
                  <a:pt x="78" y="323"/>
                </a:lnTo>
                <a:lnTo>
                  <a:pt x="73" y="322"/>
                </a:lnTo>
                <a:lnTo>
                  <a:pt x="70" y="322"/>
                </a:lnTo>
                <a:lnTo>
                  <a:pt x="64" y="321"/>
                </a:lnTo>
                <a:lnTo>
                  <a:pt x="62" y="321"/>
                </a:lnTo>
                <a:lnTo>
                  <a:pt x="61" y="321"/>
                </a:lnTo>
                <a:lnTo>
                  <a:pt x="54" y="322"/>
                </a:lnTo>
                <a:lnTo>
                  <a:pt x="53" y="322"/>
                </a:lnTo>
                <a:lnTo>
                  <a:pt x="52" y="322"/>
                </a:lnTo>
                <a:lnTo>
                  <a:pt x="51" y="322"/>
                </a:lnTo>
                <a:lnTo>
                  <a:pt x="50" y="322"/>
                </a:lnTo>
                <a:lnTo>
                  <a:pt x="49" y="321"/>
                </a:lnTo>
                <a:lnTo>
                  <a:pt x="48" y="321"/>
                </a:lnTo>
                <a:lnTo>
                  <a:pt x="47" y="320"/>
                </a:lnTo>
                <a:lnTo>
                  <a:pt x="46" y="320"/>
                </a:lnTo>
                <a:lnTo>
                  <a:pt x="45" y="319"/>
                </a:lnTo>
                <a:lnTo>
                  <a:pt x="44" y="318"/>
                </a:lnTo>
                <a:lnTo>
                  <a:pt x="43" y="317"/>
                </a:lnTo>
                <a:lnTo>
                  <a:pt x="42" y="317"/>
                </a:lnTo>
                <a:lnTo>
                  <a:pt x="42" y="316"/>
                </a:lnTo>
                <a:lnTo>
                  <a:pt x="42" y="315"/>
                </a:lnTo>
                <a:lnTo>
                  <a:pt x="41" y="314"/>
                </a:lnTo>
                <a:lnTo>
                  <a:pt x="41" y="313"/>
                </a:lnTo>
                <a:lnTo>
                  <a:pt x="40" y="311"/>
                </a:lnTo>
                <a:lnTo>
                  <a:pt x="40" y="310"/>
                </a:lnTo>
                <a:lnTo>
                  <a:pt x="40" y="308"/>
                </a:lnTo>
                <a:lnTo>
                  <a:pt x="40" y="305"/>
                </a:lnTo>
                <a:lnTo>
                  <a:pt x="40" y="304"/>
                </a:lnTo>
                <a:lnTo>
                  <a:pt x="40" y="303"/>
                </a:lnTo>
                <a:lnTo>
                  <a:pt x="39" y="302"/>
                </a:lnTo>
                <a:lnTo>
                  <a:pt x="38" y="301"/>
                </a:lnTo>
                <a:lnTo>
                  <a:pt x="38" y="300"/>
                </a:lnTo>
                <a:lnTo>
                  <a:pt x="36" y="298"/>
                </a:lnTo>
                <a:lnTo>
                  <a:pt x="34" y="297"/>
                </a:lnTo>
                <a:lnTo>
                  <a:pt x="32" y="295"/>
                </a:lnTo>
                <a:lnTo>
                  <a:pt x="31" y="294"/>
                </a:lnTo>
                <a:lnTo>
                  <a:pt x="30" y="293"/>
                </a:lnTo>
                <a:lnTo>
                  <a:pt x="29" y="291"/>
                </a:lnTo>
                <a:lnTo>
                  <a:pt x="28" y="290"/>
                </a:lnTo>
                <a:lnTo>
                  <a:pt x="27" y="290"/>
                </a:lnTo>
                <a:lnTo>
                  <a:pt x="26" y="289"/>
                </a:lnTo>
                <a:lnTo>
                  <a:pt x="25" y="288"/>
                </a:lnTo>
                <a:lnTo>
                  <a:pt x="23" y="288"/>
                </a:lnTo>
                <a:lnTo>
                  <a:pt x="22" y="287"/>
                </a:lnTo>
                <a:lnTo>
                  <a:pt x="21" y="287"/>
                </a:lnTo>
                <a:lnTo>
                  <a:pt x="17" y="287"/>
                </a:lnTo>
                <a:lnTo>
                  <a:pt x="16" y="287"/>
                </a:lnTo>
                <a:lnTo>
                  <a:pt x="15" y="286"/>
                </a:lnTo>
                <a:lnTo>
                  <a:pt x="14" y="286"/>
                </a:lnTo>
                <a:lnTo>
                  <a:pt x="13" y="286"/>
                </a:lnTo>
                <a:lnTo>
                  <a:pt x="12" y="285"/>
                </a:lnTo>
                <a:lnTo>
                  <a:pt x="11" y="285"/>
                </a:lnTo>
                <a:lnTo>
                  <a:pt x="10" y="284"/>
                </a:lnTo>
                <a:lnTo>
                  <a:pt x="9" y="283"/>
                </a:lnTo>
                <a:lnTo>
                  <a:pt x="8" y="283"/>
                </a:lnTo>
                <a:lnTo>
                  <a:pt x="7" y="282"/>
                </a:lnTo>
                <a:lnTo>
                  <a:pt x="6" y="281"/>
                </a:lnTo>
                <a:lnTo>
                  <a:pt x="6" y="280"/>
                </a:lnTo>
                <a:lnTo>
                  <a:pt x="5" y="279"/>
                </a:lnTo>
                <a:lnTo>
                  <a:pt x="5" y="277"/>
                </a:lnTo>
                <a:lnTo>
                  <a:pt x="4" y="275"/>
                </a:lnTo>
                <a:lnTo>
                  <a:pt x="4" y="274"/>
                </a:lnTo>
                <a:lnTo>
                  <a:pt x="3" y="273"/>
                </a:lnTo>
                <a:lnTo>
                  <a:pt x="1" y="270"/>
                </a:lnTo>
                <a:lnTo>
                  <a:pt x="1" y="269"/>
                </a:lnTo>
                <a:lnTo>
                  <a:pt x="0" y="268"/>
                </a:lnTo>
                <a:lnTo>
                  <a:pt x="0" y="267"/>
                </a:lnTo>
                <a:lnTo>
                  <a:pt x="0" y="266"/>
                </a:lnTo>
                <a:lnTo>
                  <a:pt x="0" y="265"/>
                </a:lnTo>
                <a:lnTo>
                  <a:pt x="0" y="264"/>
                </a:lnTo>
                <a:lnTo>
                  <a:pt x="0" y="263"/>
                </a:lnTo>
                <a:lnTo>
                  <a:pt x="1" y="262"/>
                </a:lnTo>
                <a:lnTo>
                  <a:pt x="2" y="261"/>
                </a:lnTo>
                <a:lnTo>
                  <a:pt x="2" y="260"/>
                </a:lnTo>
                <a:lnTo>
                  <a:pt x="3" y="260"/>
                </a:lnTo>
                <a:lnTo>
                  <a:pt x="4" y="259"/>
                </a:lnTo>
                <a:lnTo>
                  <a:pt x="7" y="258"/>
                </a:lnTo>
                <a:lnTo>
                  <a:pt x="8" y="257"/>
                </a:lnTo>
                <a:lnTo>
                  <a:pt x="9" y="256"/>
                </a:lnTo>
                <a:lnTo>
                  <a:pt x="9" y="256"/>
                </a:lnTo>
                <a:lnTo>
                  <a:pt x="10" y="255"/>
                </a:lnTo>
                <a:lnTo>
                  <a:pt x="10" y="254"/>
                </a:lnTo>
                <a:lnTo>
                  <a:pt x="12" y="250"/>
                </a:lnTo>
                <a:lnTo>
                  <a:pt x="12" y="249"/>
                </a:lnTo>
                <a:lnTo>
                  <a:pt x="13" y="248"/>
                </a:lnTo>
                <a:lnTo>
                  <a:pt x="15" y="244"/>
                </a:lnTo>
                <a:lnTo>
                  <a:pt x="16" y="243"/>
                </a:lnTo>
                <a:lnTo>
                  <a:pt x="16" y="242"/>
                </a:lnTo>
                <a:lnTo>
                  <a:pt x="17" y="240"/>
                </a:lnTo>
                <a:lnTo>
                  <a:pt x="17" y="238"/>
                </a:lnTo>
                <a:lnTo>
                  <a:pt x="17" y="236"/>
                </a:lnTo>
                <a:lnTo>
                  <a:pt x="17" y="234"/>
                </a:lnTo>
                <a:lnTo>
                  <a:pt x="17" y="233"/>
                </a:lnTo>
                <a:lnTo>
                  <a:pt x="17" y="231"/>
                </a:lnTo>
                <a:lnTo>
                  <a:pt x="16" y="225"/>
                </a:lnTo>
                <a:lnTo>
                  <a:pt x="15" y="224"/>
                </a:lnTo>
                <a:lnTo>
                  <a:pt x="14" y="223"/>
                </a:lnTo>
                <a:lnTo>
                  <a:pt x="14" y="221"/>
                </a:lnTo>
                <a:lnTo>
                  <a:pt x="13" y="220"/>
                </a:lnTo>
                <a:lnTo>
                  <a:pt x="12" y="218"/>
                </a:lnTo>
                <a:lnTo>
                  <a:pt x="11" y="217"/>
                </a:lnTo>
                <a:lnTo>
                  <a:pt x="10" y="216"/>
                </a:lnTo>
                <a:lnTo>
                  <a:pt x="10" y="215"/>
                </a:lnTo>
                <a:lnTo>
                  <a:pt x="10" y="213"/>
                </a:lnTo>
                <a:lnTo>
                  <a:pt x="10" y="211"/>
                </a:lnTo>
                <a:lnTo>
                  <a:pt x="10" y="205"/>
                </a:lnTo>
                <a:lnTo>
                  <a:pt x="10" y="202"/>
                </a:lnTo>
                <a:lnTo>
                  <a:pt x="10" y="201"/>
                </a:lnTo>
                <a:lnTo>
                  <a:pt x="10" y="200"/>
                </a:lnTo>
                <a:lnTo>
                  <a:pt x="9" y="199"/>
                </a:lnTo>
                <a:lnTo>
                  <a:pt x="8" y="196"/>
                </a:lnTo>
                <a:lnTo>
                  <a:pt x="7" y="193"/>
                </a:lnTo>
                <a:lnTo>
                  <a:pt x="7" y="191"/>
                </a:lnTo>
                <a:lnTo>
                  <a:pt x="6" y="189"/>
                </a:lnTo>
                <a:lnTo>
                  <a:pt x="4" y="186"/>
                </a:lnTo>
                <a:lnTo>
                  <a:pt x="4" y="185"/>
                </a:lnTo>
                <a:lnTo>
                  <a:pt x="3" y="184"/>
                </a:lnTo>
                <a:lnTo>
                  <a:pt x="3" y="183"/>
                </a:lnTo>
                <a:lnTo>
                  <a:pt x="3" y="182"/>
                </a:lnTo>
                <a:lnTo>
                  <a:pt x="4" y="181"/>
                </a:lnTo>
                <a:lnTo>
                  <a:pt x="4" y="180"/>
                </a:lnTo>
                <a:lnTo>
                  <a:pt x="4" y="179"/>
                </a:lnTo>
                <a:lnTo>
                  <a:pt x="5" y="178"/>
                </a:lnTo>
                <a:lnTo>
                  <a:pt x="6" y="177"/>
                </a:lnTo>
                <a:lnTo>
                  <a:pt x="8" y="175"/>
                </a:lnTo>
                <a:lnTo>
                  <a:pt x="11" y="172"/>
                </a:lnTo>
                <a:lnTo>
                  <a:pt x="13" y="170"/>
                </a:lnTo>
                <a:lnTo>
                  <a:pt x="14" y="169"/>
                </a:lnTo>
                <a:lnTo>
                  <a:pt x="14" y="170"/>
                </a:lnTo>
                <a:lnTo>
                  <a:pt x="15" y="171"/>
                </a:lnTo>
                <a:lnTo>
                  <a:pt x="16" y="172"/>
                </a:lnTo>
                <a:lnTo>
                  <a:pt x="18" y="173"/>
                </a:lnTo>
                <a:lnTo>
                  <a:pt x="21" y="175"/>
                </a:lnTo>
                <a:lnTo>
                  <a:pt x="23" y="176"/>
                </a:lnTo>
                <a:lnTo>
                  <a:pt x="29" y="179"/>
                </a:lnTo>
                <a:lnTo>
                  <a:pt x="31" y="180"/>
                </a:lnTo>
                <a:lnTo>
                  <a:pt x="33" y="181"/>
                </a:lnTo>
                <a:lnTo>
                  <a:pt x="35" y="182"/>
                </a:lnTo>
                <a:lnTo>
                  <a:pt x="37" y="183"/>
                </a:lnTo>
                <a:lnTo>
                  <a:pt x="40" y="184"/>
                </a:lnTo>
                <a:lnTo>
                  <a:pt x="41" y="184"/>
                </a:lnTo>
                <a:lnTo>
                  <a:pt x="43" y="185"/>
                </a:lnTo>
                <a:lnTo>
                  <a:pt x="44" y="185"/>
                </a:lnTo>
                <a:lnTo>
                  <a:pt x="45" y="185"/>
                </a:lnTo>
                <a:lnTo>
                  <a:pt x="46" y="185"/>
                </a:lnTo>
                <a:lnTo>
                  <a:pt x="47" y="185"/>
                </a:lnTo>
                <a:lnTo>
                  <a:pt x="49" y="184"/>
                </a:lnTo>
                <a:lnTo>
                  <a:pt x="50" y="184"/>
                </a:lnTo>
                <a:lnTo>
                  <a:pt x="50" y="184"/>
                </a:lnTo>
                <a:lnTo>
                  <a:pt x="51" y="183"/>
                </a:lnTo>
                <a:lnTo>
                  <a:pt x="52" y="182"/>
                </a:lnTo>
                <a:lnTo>
                  <a:pt x="54" y="180"/>
                </a:lnTo>
                <a:lnTo>
                  <a:pt x="56" y="177"/>
                </a:lnTo>
                <a:lnTo>
                  <a:pt x="59" y="174"/>
                </a:lnTo>
                <a:lnTo>
                  <a:pt x="60" y="173"/>
                </a:lnTo>
                <a:lnTo>
                  <a:pt x="61" y="172"/>
                </a:lnTo>
                <a:lnTo>
                  <a:pt x="62" y="171"/>
                </a:lnTo>
                <a:lnTo>
                  <a:pt x="63" y="171"/>
                </a:lnTo>
                <a:lnTo>
                  <a:pt x="64" y="170"/>
                </a:lnTo>
                <a:lnTo>
                  <a:pt x="65" y="170"/>
                </a:lnTo>
                <a:lnTo>
                  <a:pt x="66" y="170"/>
                </a:lnTo>
                <a:lnTo>
                  <a:pt x="67" y="170"/>
                </a:lnTo>
                <a:lnTo>
                  <a:pt x="68" y="170"/>
                </a:lnTo>
                <a:lnTo>
                  <a:pt x="69" y="170"/>
                </a:lnTo>
                <a:lnTo>
                  <a:pt x="70" y="170"/>
                </a:lnTo>
                <a:lnTo>
                  <a:pt x="71" y="170"/>
                </a:lnTo>
                <a:lnTo>
                  <a:pt x="73" y="171"/>
                </a:lnTo>
                <a:lnTo>
                  <a:pt x="75" y="171"/>
                </a:lnTo>
                <a:lnTo>
                  <a:pt x="76" y="172"/>
                </a:lnTo>
                <a:lnTo>
                  <a:pt x="80" y="173"/>
                </a:lnTo>
                <a:lnTo>
                  <a:pt x="82" y="174"/>
                </a:lnTo>
                <a:lnTo>
                  <a:pt x="84" y="175"/>
                </a:lnTo>
                <a:lnTo>
                  <a:pt x="86" y="175"/>
                </a:lnTo>
                <a:lnTo>
                  <a:pt x="87" y="176"/>
                </a:lnTo>
                <a:lnTo>
                  <a:pt x="90" y="176"/>
                </a:lnTo>
                <a:lnTo>
                  <a:pt x="91" y="177"/>
                </a:lnTo>
                <a:lnTo>
                  <a:pt x="92" y="177"/>
                </a:lnTo>
                <a:lnTo>
                  <a:pt x="93" y="178"/>
                </a:lnTo>
                <a:lnTo>
                  <a:pt x="96" y="179"/>
                </a:lnTo>
                <a:lnTo>
                  <a:pt x="98" y="180"/>
                </a:lnTo>
                <a:lnTo>
                  <a:pt x="101" y="181"/>
                </a:lnTo>
                <a:lnTo>
                  <a:pt x="103" y="182"/>
                </a:lnTo>
                <a:lnTo>
                  <a:pt x="104" y="183"/>
                </a:lnTo>
                <a:lnTo>
                  <a:pt x="105" y="183"/>
                </a:lnTo>
                <a:lnTo>
                  <a:pt x="106" y="183"/>
                </a:lnTo>
                <a:lnTo>
                  <a:pt x="109" y="182"/>
                </a:lnTo>
                <a:lnTo>
                  <a:pt x="110" y="182"/>
                </a:lnTo>
                <a:lnTo>
                  <a:pt x="110" y="183"/>
                </a:lnTo>
                <a:lnTo>
                  <a:pt x="111" y="183"/>
                </a:lnTo>
                <a:lnTo>
                  <a:pt x="111" y="183"/>
                </a:lnTo>
                <a:lnTo>
                  <a:pt x="112" y="184"/>
                </a:lnTo>
                <a:lnTo>
                  <a:pt x="112" y="185"/>
                </a:lnTo>
                <a:lnTo>
                  <a:pt x="113" y="186"/>
                </a:lnTo>
                <a:lnTo>
                  <a:pt x="114" y="188"/>
                </a:lnTo>
                <a:lnTo>
                  <a:pt x="114" y="189"/>
                </a:lnTo>
                <a:lnTo>
                  <a:pt x="114" y="190"/>
                </a:lnTo>
                <a:lnTo>
                  <a:pt x="114" y="191"/>
                </a:lnTo>
                <a:lnTo>
                  <a:pt x="115" y="192"/>
                </a:lnTo>
                <a:lnTo>
                  <a:pt x="116" y="193"/>
                </a:lnTo>
                <a:lnTo>
                  <a:pt x="117" y="193"/>
                </a:lnTo>
                <a:lnTo>
                  <a:pt x="117" y="194"/>
                </a:lnTo>
                <a:lnTo>
                  <a:pt x="118" y="194"/>
                </a:lnTo>
                <a:lnTo>
                  <a:pt x="118" y="195"/>
                </a:lnTo>
                <a:lnTo>
                  <a:pt x="119" y="195"/>
                </a:lnTo>
                <a:lnTo>
                  <a:pt x="120" y="195"/>
                </a:lnTo>
                <a:lnTo>
                  <a:pt x="121" y="195"/>
                </a:lnTo>
                <a:lnTo>
                  <a:pt x="122" y="195"/>
                </a:lnTo>
                <a:lnTo>
                  <a:pt x="124" y="195"/>
                </a:lnTo>
                <a:lnTo>
                  <a:pt x="126" y="195"/>
                </a:lnTo>
                <a:lnTo>
                  <a:pt x="127" y="194"/>
                </a:lnTo>
                <a:lnTo>
                  <a:pt x="129" y="194"/>
                </a:lnTo>
                <a:lnTo>
                  <a:pt x="130" y="193"/>
                </a:lnTo>
                <a:lnTo>
                  <a:pt x="131" y="192"/>
                </a:lnTo>
                <a:lnTo>
                  <a:pt x="132" y="191"/>
                </a:lnTo>
                <a:lnTo>
                  <a:pt x="135" y="190"/>
                </a:lnTo>
                <a:lnTo>
                  <a:pt x="135" y="189"/>
                </a:lnTo>
                <a:lnTo>
                  <a:pt x="136" y="189"/>
                </a:lnTo>
                <a:lnTo>
                  <a:pt x="137" y="188"/>
                </a:lnTo>
                <a:lnTo>
                  <a:pt x="137" y="186"/>
                </a:lnTo>
                <a:lnTo>
                  <a:pt x="138" y="185"/>
                </a:lnTo>
                <a:lnTo>
                  <a:pt x="138" y="184"/>
                </a:lnTo>
                <a:lnTo>
                  <a:pt x="138" y="183"/>
                </a:lnTo>
                <a:lnTo>
                  <a:pt x="138" y="182"/>
                </a:lnTo>
                <a:lnTo>
                  <a:pt x="137" y="178"/>
                </a:lnTo>
                <a:lnTo>
                  <a:pt x="137" y="176"/>
                </a:lnTo>
                <a:lnTo>
                  <a:pt x="137" y="175"/>
                </a:lnTo>
                <a:lnTo>
                  <a:pt x="137" y="174"/>
                </a:lnTo>
                <a:lnTo>
                  <a:pt x="137" y="173"/>
                </a:lnTo>
                <a:lnTo>
                  <a:pt x="138" y="172"/>
                </a:lnTo>
                <a:lnTo>
                  <a:pt x="138" y="171"/>
                </a:lnTo>
                <a:lnTo>
                  <a:pt x="139" y="170"/>
                </a:lnTo>
                <a:lnTo>
                  <a:pt x="140" y="169"/>
                </a:lnTo>
                <a:lnTo>
                  <a:pt x="141" y="168"/>
                </a:lnTo>
                <a:lnTo>
                  <a:pt x="144" y="165"/>
                </a:lnTo>
                <a:lnTo>
                  <a:pt x="147" y="162"/>
                </a:lnTo>
                <a:lnTo>
                  <a:pt x="150" y="160"/>
                </a:lnTo>
                <a:lnTo>
                  <a:pt x="151" y="159"/>
                </a:lnTo>
                <a:lnTo>
                  <a:pt x="152" y="158"/>
                </a:lnTo>
                <a:lnTo>
                  <a:pt x="153" y="157"/>
                </a:lnTo>
                <a:lnTo>
                  <a:pt x="153" y="157"/>
                </a:lnTo>
                <a:lnTo>
                  <a:pt x="154" y="157"/>
                </a:lnTo>
                <a:lnTo>
                  <a:pt x="154" y="156"/>
                </a:lnTo>
                <a:lnTo>
                  <a:pt x="155" y="156"/>
                </a:lnTo>
                <a:lnTo>
                  <a:pt x="156" y="157"/>
                </a:lnTo>
                <a:lnTo>
                  <a:pt x="157" y="157"/>
                </a:lnTo>
                <a:lnTo>
                  <a:pt x="158" y="158"/>
                </a:lnTo>
                <a:lnTo>
                  <a:pt x="158" y="158"/>
                </a:lnTo>
                <a:lnTo>
                  <a:pt x="159" y="159"/>
                </a:lnTo>
                <a:lnTo>
                  <a:pt x="161" y="162"/>
                </a:lnTo>
                <a:lnTo>
                  <a:pt x="163" y="165"/>
                </a:lnTo>
                <a:lnTo>
                  <a:pt x="164" y="166"/>
                </a:lnTo>
                <a:lnTo>
                  <a:pt x="165" y="167"/>
                </a:lnTo>
                <a:lnTo>
                  <a:pt x="166" y="168"/>
                </a:lnTo>
                <a:lnTo>
                  <a:pt x="168" y="169"/>
                </a:lnTo>
                <a:lnTo>
                  <a:pt x="169" y="170"/>
                </a:lnTo>
                <a:lnTo>
                  <a:pt x="171" y="171"/>
                </a:lnTo>
                <a:lnTo>
                  <a:pt x="172" y="171"/>
                </a:lnTo>
                <a:lnTo>
                  <a:pt x="174" y="172"/>
                </a:lnTo>
                <a:lnTo>
                  <a:pt x="175" y="172"/>
                </a:lnTo>
                <a:lnTo>
                  <a:pt x="176" y="172"/>
                </a:lnTo>
                <a:lnTo>
                  <a:pt x="177" y="172"/>
                </a:lnTo>
                <a:lnTo>
                  <a:pt x="178" y="172"/>
                </a:lnTo>
                <a:lnTo>
                  <a:pt x="179" y="171"/>
                </a:lnTo>
                <a:lnTo>
                  <a:pt x="183" y="170"/>
                </a:lnTo>
                <a:lnTo>
                  <a:pt x="186" y="169"/>
                </a:lnTo>
                <a:lnTo>
                  <a:pt x="187" y="169"/>
                </a:lnTo>
                <a:lnTo>
                  <a:pt x="188" y="169"/>
                </a:lnTo>
                <a:lnTo>
                  <a:pt x="190" y="169"/>
                </a:lnTo>
                <a:lnTo>
                  <a:pt x="192" y="169"/>
                </a:lnTo>
                <a:lnTo>
                  <a:pt x="194" y="170"/>
                </a:lnTo>
                <a:lnTo>
                  <a:pt x="196" y="171"/>
                </a:lnTo>
                <a:lnTo>
                  <a:pt x="197" y="171"/>
                </a:lnTo>
                <a:lnTo>
                  <a:pt x="198" y="171"/>
                </a:lnTo>
                <a:lnTo>
                  <a:pt x="199" y="171"/>
                </a:lnTo>
                <a:lnTo>
                  <a:pt x="201" y="171"/>
                </a:lnTo>
                <a:lnTo>
                  <a:pt x="202" y="171"/>
                </a:lnTo>
                <a:lnTo>
                  <a:pt x="204" y="171"/>
                </a:lnTo>
                <a:lnTo>
                  <a:pt x="206" y="170"/>
                </a:lnTo>
                <a:lnTo>
                  <a:pt x="208" y="169"/>
                </a:lnTo>
                <a:lnTo>
                  <a:pt x="209" y="168"/>
                </a:lnTo>
                <a:lnTo>
                  <a:pt x="210" y="168"/>
                </a:lnTo>
                <a:lnTo>
                  <a:pt x="211" y="167"/>
                </a:lnTo>
                <a:lnTo>
                  <a:pt x="212" y="167"/>
                </a:lnTo>
                <a:lnTo>
                  <a:pt x="212" y="166"/>
                </a:lnTo>
                <a:lnTo>
                  <a:pt x="213" y="165"/>
                </a:lnTo>
                <a:lnTo>
                  <a:pt x="213" y="164"/>
                </a:lnTo>
                <a:lnTo>
                  <a:pt x="213" y="163"/>
                </a:lnTo>
                <a:lnTo>
                  <a:pt x="213" y="162"/>
                </a:lnTo>
                <a:lnTo>
                  <a:pt x="213" y="161"/>
                </a:lnTo>
                <a:lnTo>
                  <a:pt x="212" y="160"/>
                </a:lnTo>
                <a:lnTo>
                  <a:pt x="212" y="159"/>
                </a:lnTo>
                <a:lnTo>
                  <a:pt x="212" y="158"/>
                </a:lnTo>
                <a:lnTo>
                  <a:pt x="211" y="157"/>
                </a:lnTo>
                <a:lnTo>
                  <a:pt x="209" y="153"/>
                </a:lnTo>
                <a:lnTo>
                  <a:pt x="205" y="149"/>
                </a:lnTo>
                <a:lnTo>
                  <a:pt x="203" y="146"/>
                </a:lnTo>
                <a:lnTo>
                  <a:pt x="202" y="145"/>
                </a:lnTo>
                <a:lnTo>
                  <a:pt x="199" y="139"/>
                </a:lnTo>
                <a:lnTo>
                  <a:pt x="198" y="136"/>
                </a:lnTo>
                <a:lnTo>
                  <a:pt x="196" y="132"/>
                </a:lnTo>
                <a:lnTo>
                  <a:pt x="195" y="131"/>
                </a:lnTo>
                <a:lnTo>
                  <a:pt x="195" y="129"/>
                </a:lnTo>
                <a:lnTo>
                  <a:pt x="195" y="128"/>
                </a:lnTo>
                <a:lnTo>
                  <a:pt x="195" y="127"/>
                </a:lnTo>
                <a:lnTo>
                  <a:pt x="195" y="125"/>
                </a:lnTo>
                <a:lnTo>
                  <a:pt x="195" y="124"/>
                </a:lnTo>
                <a:lnTo>
                  <a:pt x="195" y="121"/>
                </a:lnTo>
                <a:lnTo>
                  <a:pt x="196" y="118"/>
                </a:lnTo>
                <a:lnTo>
                  <a:pt x="198" y="113"/>
                </a:lnTo>
                <a:lnTo>
                  <a:pt x="198" y="111"/>
                </a:lnTo>
                <a:lnTo>
                  <a:pt x="199" y="110"/>
                </a:lnTo>
                <a:lnTo>
                  <a:pt x="199" y="109"/>
                </a:lnTo>
                <a:lnTo>
                  <a:pt x="199" y="108"/>
                </a:lnTo>
                <a:lnTo>
                  <a:pt x="199" y="107"/>
                </a:lnTo>
                <a:lnTo>
                  <a:pt x="198" y="106"/>
                </a:lnTo>
                <a:lnTo>
                  <a:pt x="198" y="105"/>
                </a:lnTo>
                <a:lnTo>
                  <a:pt x="197" y="104"/>
                </a:lnTo>
                <a:lnTo>
                  <a:pt x="196" y="100"/>
                </a:lnTo>
                <a:lnTo>
                  <a:pt x="193" y="95"/>
                </a:lnTo>
                <a:lnTo>
                  <a:pt x="192" y="93"/>
                </a:lnTo>
                <a:lnTo>
                  <a:pt x="192" y="92"/>
                </a:lnTo>
                <a:lnTo>
                  <a:pt x="192" y="91"/>
                </a:lnTo>
                <a:lnTo>
                  <a:pt x="192" y="90"/>
                </a:lnTo>
                <a:lnTo>
                  <a:pt x="192" y="88"/>
                </a:lnTo>
                <a:lnTo>
                  <a:pt x="192" y="85"/>
                </a:lnTo>
                <a:lnTo>
                  <a:pt x="192" y="83"/>
                </a:lnTo>
                <a:lnTo>
                  <a:pt x="192" y="82"/>
                </a:lnTo>
                <a:lnTo>
                  <a:pt x="191" y="80"/>
                </a:lnTo>
                <a:lnTo>
                  <a:pt x="190" y="75"/>
                </a:lnTo>
                <a:lnTo>
                  <a:pt x="189" y="72"/>
                </a:lnTo>
                <a:lnTo>
                  <a:pt x="188" y="68"/>
                </a:lnTo>
                <a:lnTo>
                  <a:pt x="188" y="65"/>
                </a:lnTo>
                <a:lnTo>
                  <a:pt x="188" y="63"/>
                </a:lnTo>
                <a:lnTo>
                  <a:pt x="187" y="61"/>
                </a:lnTo>
                <a:lnTo>
                  <a:pt x="187" y="51"/>
                </a:lnTo>
                <a:lnTo>
                  <a:pt x="187" y="44"/>
                </a:lnTo>
                <a:lnTo>
                  <a:pt x="187" y="42"/>
                </a:lnTo>
                <a:lnTo>
                  <a:pt x="187" y="40"/>
                </a:lnTo>
                <a:lnTo>
                  <a:pt x="188" y="34"/>
                </a:lnTo>
                <a:lnTo>
                  <a:pt x="188" y="32"/>
                </a:lnTo>
                <a:lnTo>
                  <a:pt x="188" y="30"/>
                </a:lnTo>
                <a:lnTo>
                  <a:pt x="188" y="28"/>
                </a:lnTo>
                <a:lnTo>
                  <a:pt x="187" y="27"/>
                </a:lnTo>
                <a:lnTo>
                  <a:pt x="187" y="26"/>
                </a:lnTo>
                <a:lnTo>
                  <a:pt x="186" y="24"/>
                </a:lnTo>
                <a:lnTo>
                  <a:pt x="186" y="23"/>
                </a:lnTo>
                <a:lnTo>
                  <a:pt x="184" y="20"/>
                </a:lnTo>
                <a:lnTo>
                  <a:pt x="181" y="15"/>
                </a:lnTo>
                <a:lnTo>
                  <a:pt x="179" y="13"/>
                </a:lnTo>
                <a:lnTo>
                  <a:pt x="178" y="10"/>
                </a:lnTo>
                <a:lnTo>
                  <a:pt x="177" y="8"/>
                </a:lnTo>
                <a:lnTo>
                  <a:pt x="176" y="6"/>
                </a:lnTo>
                <a:lnTo>
                  <a:pt x="175" y="4"/>
                </a:lnTo>
                <a:lnTo>
                  <a:pt x="175" y="3"/>
                </a:lnTo>
                <a:lnTo>
                  <a:pt x="175" y="2"/>
                </a:lnTo>
                <a:lnTo>
                  <a:pt x="174" y="1"/>
                </a:lnTo>
                <a:lnTo>
                  <a:pt x="174" y="0"/>
                </a:lnTo>
                <a:lnTo>
                  <a:pt x="175" y="0"/>
                </a:lnTo>
                <a:lnTo>
                  <a:pt x="176" y="0"/>
                </a:lnTo>
                <a:lnTo>
                  <a:pt x="177" y="0"/>
                </a:lnTo>
                <a:lnTo>
                  <a:pt x="180" y="0"/>
                </a:lnTo>
                <a:close/>
              </a:path>
            </a:pathLst>
          </a:custGeom>
          <a:solidFill>
            <a:srgbClr val="BED8E8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161" name="Freeform 277">
            <a:extLst>
              <a:ext uri="{FF2B5EF4-FFF2-40B4-BE49-F238E27FC236}">
                <a16:creationId xmlns:a16="http://schemas.microsoft.com/office/drawing/2014/main" id="{21BE5983-D161-4B3C-957B-9F22B953AFF0}"/>
              </a:ext>
            </a:extLst>
          </p:cNvPr>
          <p:cNvSpPr>
            <a:spLocks/>
          </p:cNvSpPr>
          <p:nvPr/>
        </p:nvSpPr>
        <p:spPr bwMode="auto">
          <a:xfrm>
            <a:off x="8711500" y="1684990"/>
            <a:ext cx="175276" cy="198714"/>
          </a:xfrm>
          <a:custGeom>
            <a:avLst/>
            <a:gdLst>
              <a:gd name="T0" fmla="*/ 4 w 172"/>
              <a:gd name="T1" fmla="*/ 185 h 195"/>
              <a:gd name="T2" fmla="*/ 9 w 172"/>
              <a:gd name="T3" fmla="*/ 184 h 195"/>
              <a:gd name="T4" fmla="*/ 13 w 172"/>
              <a:gd name="T5" fmla="*/ 180 h 195"/>
              <a:gd name="T6" fmla="*/ 20 w 172"/>
              <a:gd name="T7" fmla="*/ 172 h 195"/>
              <a:gd name="T8" fmla="*/ 24 w 172"/>
              <a:gd name="T9" fmla="*/ 170 h 195"/>
              <a:gd name="T10" fmla="*/ 28 w 172"/>
              <a:gd name="T11" fmla="*/ 170 h 195"/>
              <a:gd name="T12" fmla="*/ 34 w 172"/>
              <a:gd name="T13" fmla="*/ 171 h 195"/>
              <a:gd name="T14" fmla="*/ 43 w 172"/>
              <a:gd name="T15" fmla="*/ 175 h 195"/>
              <a:gd name="T16" fmla="*/ 50 w 172"/>
              <a:gd name="T17" fmla="*/ 177 h 195"/>
              <a:gd name="T18" fmla="*/ 57 w 172"/>
              <a:gd name="T19" fmla="*/ 180 h 195"/>
              <a:gd name="T20" fmla="*/ 64 w 172"/>
              <a:gd name="T21" fmla="*/ 183 h 195"/>
              <a:gd name="T22" fmla="*/ 69 w 172"/>
              <a:gd name="T23" fmla="*/ 183 h 195"/>
              <a:gd name="T24" fmla="*/ 71 w 172"/>
              <a:gd name="T25" fmla="*/ 185 h 195"/>
              <a:gd name="T26" fmla="*/ 73 w 172"/>
              <a:gd name="T27" fmla="*/ 190 h 195"/>
              <a:gd name="T28" fmla="*/ 76 w 172"/>
              <a:gd name="T29" fmla="*/ 193 h 195"/>
              <a:gd name="T30" fmla="*/ 78 w 172"/>
              <a:gd name="T31" fmla="*/ 195 h 195"/>
              <a:gd name="T32" fmla="*/ 83 w 172"/>
              <a:gd name="T33" fmla="*/ 195 h 195"/>
              <a:gd name="T34" fmla="*/ 89 w 172"/>
              <a:gd name="T35" fmla="*/ 193 h 195"/>
              <a:gd name="T36" fmla="*/ 94 w 172"/>
              <a:gd name="T37" fmla="*/ 189 h 195"/>
              <a:gd name="T38" fmla="*/ 97 w 172"/>
              <a:gd name="T39" fmla="*/ 185 h 195"/>
              <a:gd name="T40" fmla="*/ 96 w 172"/>
              <a:gd name="T41" fmla="*/ 178 h 195"/>
              <a:gd name="T42" fmla="*/ 96 w 172"/>
              <a:gd name="T43" fmla="*/ 173 h 195"/>
              <a:gd name="T44" fmla="*/ 99 w 172"/>
              <a:gd name="T45" fmla="*/ 169 h 195"/>
              <a:gd name="T46" fmla="*/ 109 w 172"/>
              <a:gd name="T47" fmla="*/ 160 h 195"/>
              <a:gd name="T48" fmla="*/ 112 w 172"/>
              <a:gd name="T49" fmla="*/ 157 h 195"/>
              <a:gd name="T50" fmla="*/ 115 w 172"/>
              <a:gd name="T51" fmla="*/ 157 h 195"/>
              <a:gd name="T52" fmla="*/ 118 w 172"/>
              <a:gd name="T53" fmla="*/ 159 h 195"/>
              <a:gd name="T54" fmla="*/ 124 w 172"/>
              <a:gd name="T55" fmla="*/ 167 h 195"/>
              <a:gd name="T56" fmla="*/ 130 w 172"/>
              <a:gd name="T57" fmla="*/ 171 h 195"/>
              <a:gd name="T58" fmla="*/ 135 w 172"/>
              <a:gd name="T59" fmla="*/ 172 h 195"/>
              <a:gd name="T60" fmla="*/ 142 w 172"/>
              <a:gd name="T61" fmla="*/ 170 h 195"/>
              <a:gd name="T62" fmla="*/ 149 w 172"/>
              <a:gd name="T63" fmla="*/ 169 h 195"/>
              <a:gd name="T64" fmla="*/ 156 w 172"/>
              <a:gd name="T65" fmla="*/ 171 h 195"/>
              <a:gd name="T66" fmla="*/ 161 w 172"/>
              <a:gd name="T67" fmla="*/ 171 h 195"/>
              <a:gd name="T68" fmla="*/ 168 w 172"/>
              <a:gd name="T69" fmla="*/ 168 h 195"/>
              <a:gd name="T70" fmla="*/ 171 w 172"/>
              <a:gd name="T71" fmla="*/ 166 h 195"/>
              <a:gd name="T72" fmla="*/ 172 w 172"/>
              <a:gd name="T73" fmla="*/ 162 h 195"/>
              <a:gd name="T74" fmla="*/ 171 w 172"/>
              <a:gd name="T75" fmla="*/ 158 h 195"/>
              <a:gd name="T76" fmla="*/ 162 w 172"/>
              <a:gd name="T77" fmla="*/ 146 h 195"/>
              <a:gd name="T78" fmla="*/ 155 w 172"/>
              <a:gd name="T79" fmla="*/ 132 h 195"/>
              <a:gd name="T80" fmla="*/ 154 w 172"/>
              <a:gd name="T81" fmla="*/ 127 h 195"/>
              <a:gd name="T82" fmla="*/ 155 w 172"/>
              <a:gd name="T83" fmla="*/ 118 h 195"/>
              <a:gd name="T84" fmla="*/ 158 w 172"/>
              <a:gd name="T85" fmla="*/ 109 h 195"/>
              <a:gd name="T86" fmla="*/ 157 w 172"/>
              <a:gd name="T87" fmla="*/ 105 h 195"/>
              <a:gd name="T88" fmla="*/ 151 w 172"/>
              <a:gd name="T89" fmla="*/ 93 h 195"/>
              <a:gd name="T90" fmla="*/ 151 w 172"/>
              <a:gd name="T91" fmla="*/ 88 h 195"/>
              <a:gd name="T92" fmla="*/ 150 w 172"/>
              <a:gd name="T93" fmla="*/ 80 h 195"/>
              <a:gd name="T94" fmla="*/ 147 w 172"/>
              <a:gd name="T95" fmla="*/ 65 h 195"/>
              <a:gd name="T96" fmla="*/ 146 w 172"/>
              <a:gd name="T97" fmla="*/ 44 h 195"/>
              <a:gd name="T98" fmla="*/ 147 w 172"/>
              <a:gd name="T99" fmla="*/ 32 h 195"/>
              <a:gd name="T100" fmla="*/ 146 w 172"/>
              <a:gd name="T101" fmla="*/ 26 h 195"/>
              <a:gd name="T102" fmla="*/ 140 w 172"/>
              <a:gd name="T103" fmla="*/ 15 h 195"/>
              <a:gd name="T104" fmla="*/ 135 w 172"/>
              <a:gd name="T105" fmla="*/ 6 h 195"/>
              <a:gd name="T106" fmla="*/ 133 w 172"/>
              <a:gd name="T107" fmla="*/ 1 h 195"/>
              <a:gd name="T108" fmla="*/ 136 w 172"/>
              <a:gd name="T109" fmla="*/ 0 h 1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172" h="195">
                <a:moveTo>
                  <a:pt x="0" y="184"/>
                </a:moveTo>
                <a:lnTo>
                  <a:pt x="2" y="185"/>
                </a:lnTo>
                <a:lnTo>
                  <a:pt x="3" y="185"/>
                </a:lnTo>
                <a:lnTo>
                  <a:pt x="4" y="185"/>
                </a:lnTo>
                <a:lnTo>
                  <a:pt x="5" y="185"/>
                </a:lnTo>
                <a:lnTo>
                  <a:pt x="6" y="185"/>
                </a:lnTo>
                <a:lnTo>
                  <a:pt x="8" y="184"/>
                </a:lnTo>
                <a:lnTo>
                  <a:pt x="9" y="184"/>
                </a:lnTo>
                <a:lnTo>
                  <a:pt x="9" y="184"/>
                </a:lnTo>
                <a:lnTo>
                  <a:pt x="10" y="183"/>
                </a:lnTo>
                <a:lnTo>
                  <a:pt x="11" y="182"/>
                </a:lnTo>
                <a:lnTo>
                  <a:pt x="13" y="180"/>
                </a:lnTo>
                <a:lnTo>
                  <a:pt x="15" y="177"/>
                </a:lnTo>
                <a:lnTo>
                  <a:pt x="18" y="174"/>
                </a:lnTo>
                <a:lnTo>
                  <a:pt x="19" y="173"/>
                </a:lnTo>
                <a:lnTo>
                  <a:pt x="20" y="172"/>
                </a:lnTo>
                <a:lnTo>
                  <a:pt x="21" y="171"/>
                </a:lnTo>
                <a:lnTo>
                  <a:pt x="22" y="171"/>
                </a:lnTo>
                <a:lnTo>
                  <a:pt x="23" y="170"/>
                </a:lnTo>
                <a:lnTo>
                  <a:pt x="24" y="170"/>
                </a:lnTo>
                <a:lnTo>
                  <a:pt x="25" y="170"/>
                </a:lnTo>
                <a:lnTo>
                  <a:pt x="26" y="170"/>
                </a:lnTo>
                <a:lnTo>
                  <a:pt x="27" y="170"/>
                </a:lnTo>
                <a:lnTo>
                  <a:pt x="28" y="170"/>
                </a:lnTo>
                <a:lnTo>
                  <a:pt x="29" y="170"/>
                </a:lnTo>
                <a:lnTo>
                  <a:pt x="30" y="170"/>
                </a:lnTo>
                <a:lnTo>
                  <a:pt x="32" y="171"/>
                </a:lnTo>
                <a:lnTo>
                  <a:pt x="34" y="171"/>
                </a:lnTo>
                <a:lnTo>
                  <a:pt x="35" y="172"/>
                </a:lnTo>
                <a:lnTo>
                  <a:pt x="39" y="173"/>
                </a:lnTo>
                <a:lnTo>
                  <a:pt x="41" y="174"/>
                </a:lnTo>
                <a:lnTo>
                  <a:pt x="43" y="175"/>
                </a:lnTo>
                <a:lnTo>
                  <a:pt x="45" y="175"/>
                </a:lnTo>
                <a:lnTo>
                  <a:pt x="46" y="176"/>
                </a:lnTo>
                <a:lnTo>
                  <a:pt x="49" y="176"/>
                </a:lnTo>
                <a:lnTo>
                  <a:pt x="50" y="177"/>
                </a:lnTo>
                <a:lnTo>
                  <a:pt x="51" y="177"/>
                </a:lnTo>
                <a:lnTo>
                  <a:pt x="52" y="178"/>
                </a:lnTo>
                <a:lnTo>
                  <a:pt x="55" y="179"/>
                </a:lnTo>
                <a:lnTo>
                  <a:pt x="57" y="180"/>
                </a:lnTo>
                <a:lnTo>
                  <a:pt x="60" y="181"/>
                </a:lnTo>
                <a:lnTo>
                  <a:pt x="62" y="182"/>
                </a:lnTo>
                <a:lnTo>
                  <a:pt x="63" y="183"/>
                </a:lnTo>
                <a:lnTo>
                  <a:pt x="64" y="183"/>
                </a:lnTo>
                <a:lnTo>
                  <a:pt x="65" y="183"/>
                </a:lnTo>
                <a:lnTo>
                  <a:pt x="68" y="182"/>
                </a:lnTo>
                <a:lnTo>
                  <a:pt x="69" y="182"/>
                </a:lnTo>
                <a:lnTo>
                  <a:pt x="69" y="183"/>
                </a:lnTo>
                <a:lnTo>
                  <a:pt x="70" y="183"/>
                </a:lnTo>
                <a:lnTo>
                  <a:pt x="70" y="183"/>
                </a:lnTo>
                <a:lnTo>
                  <a:pt x="71" y="184"/>
                </a:lnTo>
                <a:lnTo>
                  <a:pt x="71" y="185"/>
                </a:lnTo>
                <a:lnTo>
                  <a:pt x="72" y="186"/>
                </a:lnTo>
                <a:lnTo>
                  <a:pt x="73" y="188"/>
                </a:lnTo>
                <a:lnTo>
                  <a:pt x="73" y="189"/>
                </a:lnTo>
                <a:lnTo>
                  <a:pt x="73" y="190"/>
                </a:lnTo>
                <a:lnTo>
                  <a:pt x="73" y="191"/>
                </a:lnTo>
                <a:lnTo>
                  <a:pt x="74" y="192"/>
                </a:lnTo>
                <a:lnTo>
                  <a:pt x="75" y="193"/>
                </a:lnTo>
                <a:lnTo>
                  <a:pt x="76" y="193"/>
                </a:lnTo>
                <a:lnTo>
                  <a:pt x="76" y="194"/>
                </a:lnTo>
                <a:lnTo>
                  <a:pt x="77" y="194"/>
                </a:lnTo>
                <a:lnTo>
                  <a:pt x="77" y="195"/>
                </a:lnTo>
                <a:lnTo>
                  <a:pt x="78" y="195"/>
                </a:lnTo>
                <a:lnTo>
                  <a:pt x="79" y="195"/>
                </a:lnTo>
                <a:lnTo>
                  <a:pt x="80" y="195"/>
                </a:lnTo>
                <a:lnTo>
                  <a:pt x="81" y="195"/>
                </a:lnTo>
                <a:lnTo>
                  <a:pt x="83" y="195"/>
                </a:lnTo>
                <a:lnTo>
                  <a:pt x="85" y="195"/>
                </a:lnTo>
                <a:lnTo>
                  <a:pt x="86" y="194"/>
                </a:lnTo>
                <a:lnTo>
                  <a:pt x="88" y="194"/>
                </a:lnTo>
                <a:lnTo>
                  <a:pt x="89" y="193"/>
                </a:lnTo>
                <a:lnTo>
                  <a:pt x="90" y="192"/>
                </a:lnTo>
                <a:lnTo>
                  <a:pt x="91" y="191"/>
                </a:lnTo>
                <a:lnTo>
                  <a:pt x="94" y="190"/>
                </a:lnTo>
                <a:lnTo>
                  <a:pt x="94" y="189"/>
                </a:lnTo>
                <a:lnTo>
                  <a:pt x="95" y="189"/>
                </a:lnTo>
                <a:lnTo>
                  <a:pt x="96" y="188"/>
                </a:lnTo>
                <a:lnTo>
                  <a:pt x="96" y="186"/>
                </a:lnTo>
                <a:lnTo>
                  <a:pt x="97" y="185"/>
                </a:lnTo>
                <a:lnTo>
                  <a:pt x="97" y="184"/>
                </a:lnTo>
                <a:lnTo>
                  <a:pt x="97" y="183"/>
                </a:lnTo>
                <a:lnTo>
                  <a:pt x="97" y="182"/>
                </a:lnTo>
                <a:lnTo>
                  <a:pt x="96" y="178"/>
                </a:lnTo>
                <a:lnTo>
                  <a:pt x="96" y="176"/>
                </a:lnTo>
                <a:lnTo>
                  <a:pt x="96" y="175"/>
                </a:lnTo>
                <a:lnTo>
                  <a:pt x="96" y="174"/>
                </a:lnTo>
                <a:lnTo>
                  <a:pt x="96" y="173"/>
                </a:lnTo>
                <a:lnTo>
                  <a:pt x="97" y="172"/>
                </a:lnTo>
                <a:lnTo>
                  <a:pt x="97" y="171"/>
                </a:lnTo>
                <a:lnTo>
                  <a:pt x="98" y="170"/>
                </a:lnTo>
                <a:lnTo>
                  <a:pt x="99" y="169"/>
                </a:lnTo>
                <a:lnTo>
                  <a:pt x="100" y="168"/>
                </a:lnTo>
                <a:lnTo>
                  <a:pt x="103" y="165"/>
                </a:lnTo>
                <a:lnTo>
                  <a:pt x="106" y="162"/>
                </a:lnTo>
                <a:lnTo>
                  <a:pt x="109" y="160"/>
                </a:lnTo>
                <a:lnTo>
                  <a:pt x="110" y="159"/>
                </a:lnTo>
                <a:lnTo>
                  <a:pt x="111" y="158"/>
                </a:lnTo>
                <a:lnTo>
                  <a:pt x="112" y="157"/>
                </a:lnTo>
                <a:lnTo>
                  <a:pt x="112" y="157"/>
                </a:lnTo>
                <a:lnTo>
                  <a:pt x="113" y="157"/>
                </a:lnTo>
                <a:lnTo>
                  <a:pt x="113" y="156"/>
                </a:lnTo>
                <a:lnTo>
                  <a:pt x="114" y="156"/>
                </a:lnTo>
                <a:lnTo>
                  <a:pt x="115" y="157"/>
                </a:lnTo>
                <a:lnTo>
                  <a:pt x="116" y="157"/>
                </a:lnTo>
                <a:lnTo>
                  <a:pt x="117" y="158"/>
                </a:lnTo>
                <a:lnTo>
                  <a:pt x="117" y="158"/>
                </a:lnTo>
                <a:lnTo>
                  <a:pt x="118" y="159"/>
                </a:lnTo>
                <a:lnTo>
                  <a:pt x="120" y="162"/>
                </a:lnTo>
                <a:lnTo>
                  <a:pt x="122" y="165"/>
                </a:lnTo>
                <a:lnTo>
                  <a:pt x="123" y="166"/>
                </a:lnTo>
                <a:lnTo>
                  <a:pt x="124" y="167"/>
                </a:lnTo>
                <a:lnTo>
                  <a:pt x="125" y="168"/>
                </a:lnTo>
                <a:lnTo>
                  <a:pt x="127" y="169"/>
                </a:lnTo>
                <a:lnTo>
                  <a:pt x="128" y="170"/>
                </a:lnTo>
                <a:lnTo>
                  <a:pt x="130" y="171"/>
                </a:lnTo>
                <a:lnTo>
                  <a:pt x="131" y="171"/>
                </a:lnTo>
                <a:lnTo>
                  <a:pt x="133" y="172"/>
                </a:lnTo>
                <a:lnTo>
                  <a:pt x="134" y="172"/>
                </a:lnTo>
                <a:lnTo>
                  <a:pt x="135" y="172"/>
                </a:lnTo>
                <a:lnTo>
                  <a:pt x="136" y="172"/>
                </a:lnTo>
                <a:lnTo>
                  <a:pt x="137" y="172"/>
                </a:lnTo>
                <a:lnTo>
                  <a:pt x="138" y="171"/>
                </a:lnTo>
                <a:lnTo>
                  <a:pt x="142" y="170"/>
                </a:lnTo>
                <a:lnTo>
                  <a:pt x="145" y="169"/>
                </a:lnTo>
                <a:lnTo>
                  <a:pt x="146" y="169"/>
                </a:lnTo>
                <a:lnTo>
                  <a:pt x="147" y="169"/>
                </a:lnTo>
                <a:lnTo>
                  <a:pt x="149" y="169"/>
                </a:lnTo>
                <a:lnTo>
                  <a:pt x="151" y="169"/>
                </a:lnTo>
                <a:lnTo>
                  <a:pt x="153" y="170"/>
                </a:lnTo>
                <a:lnTo>
                  <a:pt x="155" y="171"/>
                </a:lnTo>
                <a:lnTo>
                  <a:pt x="156" y="171"/>
                </a:lnTo>
                <a:lnTo>
                  <a:pt x="157" y="171"/>
                </a:lnTo>
                <a:lnTo>
                  <a:pt x="158" y="171"/>
                </a:lnTo>
                <a:lnTo>
                  <a:pt x="160" y="171"/>
                </a:lnTo>
                <a:lnTo>
                  <a:pt x="161" y="171"/>
                </a:lnTo>
                <a:lnTo>
                  <a:pt x="163" y="171"/>
                </a:lnTo>
                <a:lnTo>
                  <a:pt x="165" y="170"/>
                </a:lnTo>
                <a:lnTo>
                  <a:pt x="167" y="169"/>
                </a:lnTo>
                <a:lnTo>
                  <a:pt x="168" y="168"/>
                </a:lnTo>
                <a:lnTo>
                  <a:pt x="169" y="168"/>
                </a:lnTo>
                <a:lnTo>
                  <a:pt x="170" y="167"/>
                </a:lnTo>
                <a:lnTo>
                  <a:pt x="171" y="167"/>
                </a:lnTo>
                <a:lnTo>
                  <a:pt x="171" y="166"/>
                </a:lnTo>
                <a:lnTo>
                  <a:pt x="172" y="165"/>
                </a:lnTo>
                <a:lnTo>
                  <a:pt x="172" y="164"/>
                </a:lnTo>
                <a:lnTo>
                  <a:pt x="172" y="163"/>
                </a:lnTo>
                <a:lnTo>
                  <a:pt x="172" y="162"/>
                </a:lnTo>
                <a:lnTo>
                  <a:pt x="172" y="161"/>
                </a:lnTo>
                <a:lnTo>
                  <a:pt x="171" y="160"/>
                </a:lnTo>
                <a:lnTo>
                  <a:pt x="171" y="159"/>
                </a:lnTo>
                <a:lnTo>
                  <a:pt x="171" y="158"/>
                </a:lnTo>
                <a:lnTo>
                  <a:pt x="170" y="157"/>
                </a:lnTo>
                <a:lnTo>
                  <a:pt x="168" y="153"/>
                </a:lnTo>
                <a:lnTo>
                  <a:pt x="164" y="149"/>
                </a:lnTo>
                <a:lnTo>
                  <a:pt x="162" y="146"/>
                </a:lnTo>
                <a:lnTo>
                  <a:pt x="161" y="145"/>
                </a:lnTo>
                <a:lnTo>
                  <a:pt x="158" y="139"/>
                </a:lnTo>
                <a:lnTo>
                  <a:pt x="157" y="136"/>
                </a:lnTo>
                <a:lnTo>
                  <a:pt x="155" y="132"/>
                </a:lnTo>
                <a:lnTo>
                  <a:pt x="154" y="131"/>
                </a:lnTo>
                <a:lnTo>
                  <a:pt x="154" y="129"/>
                </a:lnTo>
                <a:lnTo>
                  <a:pt x="154" y="128"/>
                </a:lnTo>
                <a:lnTo>
                  <a:pt x="154" y="127"/>
                </a:lnTo>
                <a:lnTo>
                  <a:pt x="154" y="125"/>
                </a:lnTo>
                <a:lnTo>
                  <a:pt x="154" y="124"/>
                </a:lnTo>
                <a:lnTo>
                  <a:pt x="154" y="121"/>
                </a:lnTo>
                <a:lnTo>
                  <a:pt x="155" y="118"/>
                </a:lnTo>
                <a:lnTo>
                  <a:pt x="157" y="113"/>
                </a:lnTo>
                <a:lnTo>
                  <a:pt x="157" y="111"/>
                </a:lnTo>
                <a:lnTo>
                  <a:pt x="158" y="110"/>
                </a:lnTo>
                <a:lnTo>
                  <a:pt x="158" y="109"/>
                </a:lnTo>
                <a:lnTo>
                  <a:pt x="158" y="108"/>
                </a:lnTo>
                <a:lnTo>
                  <a:pt x="158" y="107"/>
                </a:lnTo>
                <a:lnTo>
                  <a:pt x="157" y="106"/>
                </a:lnTo>
                <a:lnTo>
                  <a:pt x="157" y="105"/>
                </a:lnTo>
                <a:lnTo>
                  <a:pt x="156" y="104"/>
                </a:lnTo>
                <a:lnTo>
                  <a:pt x="155" y="100"/>
                </a:lnTo>
                <a:lnTo>
                  <a:pt x="152" y="95"/>
                </a:lnTo>
                <a:lnTo>
                  <a:pt x="151" y="93"/>
                </a:lnTo>
                <a:lnTo>
                  <a:pt x="151" y="92"/>
                </a:lnTo>
                <a:lnTo>
                  <a:pt x="151" y="91"/>
                </a:lnTo>
                <a:lnTo>
                  <a:pt x="151" y="90"/>
                </a:lnTo>
                <a:lnTo>
                  <a:pt x="151" y="88"/>
                </a:lnTo>
                <a:lnTo>
                  <a:pt x="151" y="85"/>
                </a:lnTo>
                <a:lnTo>
                  <a:pt x="151" y="83"/>
                </a:lnTo>
                <a:lnTo>
                  <a:pt x="151" y="82"/>
                </a:lnTo>
                <a:lnTo>
                  <a:pt x="150" y="80"/>
                </a:lnTo>
                <a:lnTo>
                  <a:pt x="149" y="75"/>
                </a:lnTo>
                <a:lnTo>
                  <a:pt x="148" y="72"/>
                </a:lnTo>
                <a:lnTo>
                  <a:pt x="147" y="68"/>
                </a:lnTo>
                <a:lnTo>
                  <a:pt x="147" y="65"/>
                </a:lnTo>
                <a:lnTo>
                  <a:pt x="147" y="63"/>
                </a:lnTo>
                <a:lnTo>
                  <a:pt x="146" y="61"/>
                </a:lnTo>
                <a:lnTo>
                  <a:pt x="146" y="51"/>
                </a:lnTo>
                <a:lnTo>
                  <a:pt x="146" y="44"/>
                </a:lnTo>
                <a:lnTo>
                  <a:pt x="146" y="42"/>
                </a:lnTo>
                <a:lnTo>
                  <a:pt x="146" y="40"/>
                </a:lnTo>
                <a:lnTo>
                  <a:pt x="147" y="34"/>
                </a:lnTo>
                <a:lnTo>
                  <a:pt x="147" y="32"/>
                </a:lnTo>
                <a:lnTo>
                  <a:pt x="147" y="30"/>
                </a:lnTo>
                <a:lnTo>
                  <a:pt x="147" y="28"/>
                </a:lnTo>
                <a:lnTo>
                  <a:pt x="146" y="27"/>
                </a:lnTo>
                <a:lnTo>
                  <a:pt x="146" y="26"/>
                </a:lnTo>
                <a:lnTo>
                  <a:pt x="145" y="24"/>
                </a:lnTo>
                <a:lnTo>
                  <a:pt x="145" y="23"/>
                </a:lnTo>
                <a:lnTo>
                  <a:pt x="143" y="20"/>
                </a:lnTo>
                <a:lnTo>
                  <a:pt x="140" y="15"/>
                </a:lnTo>
                <a:lnTo>
                  <a:pt x="138" y="13"/>
                </a:lnTo>
                <a:lnTo>
                  <a:pt x="137" y="10"/>
                </a:lnTo>
                <a:lnTo>
                  <a:pt x="136" y="8"/>
                </a:lnTo>
                <a:lnTo>
                  <a:pt x="135" y="6"/>
                </a:lnTo>
                <a:lnTo>
                  <a:pt x="134" y="4"/>
                </a:lnTo>
                <a:lnTo>
                  <a:pt x="134" y="3"/>
                </a:lnTo>
                <a:lnTo>
                  <a:pt x="134" y="2"/>
                </a:lnTo>
                <a:lnTo>
                  <a:pt x="133" y="1"/>
                </a:lnTo>
                <a:lnTo>
                  <a:pt x="133" y="0"/>
                </a:lnTo>
                <a:lnTo>
                  <a:pt x="134" y="0"/>
                </a:lnTo>
                <a:lnTo>
                  <a:pt x="135" y="0"/>
                </a:lnTo>
                <a:lnTo>
                  <a:pt x="136" y="0"/>
                </a:lnTo>
                <a:lnTo>
                  <a:pt x="139" y="0"/>
                </a:lnTo>
              </a:path>
            </a:pathLst>
          </a:custGeom>
          <a:noFill/>
          <a:ln w="26988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162" name="Freeform 278">
            <a:extLst>
              <a:ext uri="{FF2B5EF4-FFF2-40B4-BE49-F238E27FC236}">
                <a16:creationId xmlns:a16="http://schemas.microsoft.com/office/drawing/2014/main" id="{98B3BE72-6205-4B99-8E3C-5153B4159866}"/>
              </a:ext>
            </a:extLst>
          </p:cNvPr>
          <p:cNvSpPr>
            <a:spLocks/>
          </p:cNvSpPr>
          <p:nvPr/>
        </p:nvSpPr>
        <p:spPr bwMode="auto">
          <a:xfrm>
            <a:off x="8781815" y="2062037"/>
            <a:ext cx="637923" cy="419847"/>
          </a:xfrm>
          <a:custGeom>
            <a:avLst/>
            <a:gdLst>
              <a:gd name="T0" fmla="*/ 186 w 626"/>
              <a:gd name="T1" fmla="*/ 49 h 412"/>
              <a:gd name="T2" fmla="*/ 212 w 626"/>
              <a:gd name="T3" fmla="*/ 41 h 412"/>
              <a:gd name="T4" fmla="*/ 253 w 626"/>
              <a:gd name="T5" fmla="*/ 36 h 412"/>
              <a:gd name="T6" fmla="*/ 272 w 626"/>
              <a:gd name="T7" fmla="*/ 62 h 412"/>
              <a:gd name="T8" fmla="*/ 302 w 626"/>
              <a:gd name="T9" fmla="*/ 82 h 412"/>
              <a:gd name="T10" fmla="*/ 343 w 626"/>
              <a:gd name="T11" fmla="*/ 106 h 412"/>
              <a:gd name="T12" fmla="*/ 371 w 626"/>
              <a:gd name="T13" fmla="*/ 106 h 412"/>
              <a:gd name="T14" fmla="*/ 400 w 626"/>
              <a:gd name="T15" fmla="*/ 107 h 412"/>
              <a:gd name="T16" fmla="*/ 407 w 626"/>
              <a:gd name="T17" fmla="*/ 89 h 412"/>
              <a:gd name="T18" fmla="*/ 422 w 626"/>
              <a:gd name="T19" fmla="*/ 68 h 412"/>
              <a:gd name="T20" fmla="*/ 461 w 626"/>
              <a:gd name="T21" fmla="*/ 43 h 412"/>
              <a:gd name="T22" fmla="*/ 477 w 626"/>
              <a:gd name="T23" fmla="*/ 29 h 412"/>
              <a:gd name="T24" fmla="*/ 510 w 626"/>
              <a:gd name="T25" fmla="*/ 42 h 412"/>
              <a:gd name="T26" fmla="*/ 552 w 626"/>
              <a:gd name="T27" fmla="*/ 67 h 412"/>
              <a:gd name="T28" fmla="*/ 578 w 626"/>
              <a:gd name="T29" fmla="*/ 49 h 412"/>
              <a:gd name="T30" fmla="*/ 605 w 626"/>
              <a:gd name="T31" fmla="*/ 10 h 412"/>
              <a:gd name="T32" fmla="*/ 626 w 626"/>
              <a:gd name="T33" fmla="*/ 2 h 412"/>
              <a:gd name="T34" fmla="*/ 607 w 626"/>
              <a:gd name="T35" fmla="*/ 60 h 412"/>
              <a:gd name="T36" fmla="*/ 605 w 626"/>
              <a:gd name="T37" fmla="*/ 90 h 412"/>
              <a:gd name="T38" fmla="*/ 589 w 626"/>
              <a:gd name="T39" fmla="*/ 124 h 412"/>
              <a:gd name="T40" fmla="*/ 570 w 626"/>
              <a:gd name="T41" fmla="*/ 137 h 412"/>
              <a:gd name="T42" fmla="*/ 585 w 626"/>
              <a:gd name="T43" fmla="*/ 191 h 412"/>
              <a:gd name="T44" fmla="*/ 580 w 626"/>
              <a:gd name="T45" fmla="*/ 230 h 412"/>
              <a:gd name="T46" fmla="*/ 590 w 626"/>
              <a:gd name="T47" fmla="*/ 265 h 412"/>
              <a:gd name="T48" fmla="*/ 608 w 626"/>
              <a:gd name="T49" fmla="*/ 299 h 412"/>
              <a:gd name="T50" fmla="*/ 619 w 626"/>
              <a:gd name="T51" fmla="*/ 312 h 412"/>
              <a:gd name="T52" fmla="*/ 624 w 626"/>
              <a:gd name="T53" fmla="*/ 342 h 412"/>
              <a:gd name="T54" fmla="*/ 614 w 626"/>
              <a:gd name="T55" fmla="*/ 377 h 412"/>
              <a:gd name="T56" fmla="*/ 598 w 626"/>
              <a:gd name="T57" fmla="*/ 394 h 412"/>
              <a:gd name="T58" fmla="*/ 550 w 626"/>
              <a:gd name="T59" fmla="*/ 379 h 412"/>
              <a:gd name="T60" fmla="*/ 513 w 626"/>
              <a:gd name="T61" fmla="*/ 379 h 412"/>
              <a:gd name="T62" fmla="*/ 496 w 626"/>
              <a:gd name="T63" fmla="*/ 402 h 412"/>
              <a:gd name="T64" fmla="*/ 459 w 626"/>
              <a:gd name="T65" fmla="*/ 402 h 412"/>
              <a:gd name="T66" fmla="*/ 439 w 626"/>
              <a:gd name="T67" fmla="*/ 412 h 412"/>
              <a:gd name="T68" fmla="*/ 404 w 626"/>
              <a:gd name="T69" fmla="*/ 387 h 412"/>
              <a:gd name="T70" fmla="*/ 366 w 626"/>
              <a:gd name="T71" fmla="*/ 359 h 412"/>
              <a:gd name="T72" fmla="*/ 314 w 626"/>
              <a:gd name="T73" fmla="*/ 342 h 412"/>
              <a:gd name="T74" fmla="*/ 287 w 626"/>
              <a:gd name="T75" fmla="*/ 325 h 412"/>
              <a:gd name="T76" fmla="*/ 265 w 626"/>
              <a:gd name="T77" fmla="*/ 314 h 412"/>
              <a:gd name="T78" fmla="*/ 243 w 626"/>
              <a:gd name="T79" fmla="*/ 343 h 412"/>
              <a:gd name="T80" fmla="*/ 208 w 626"/>
              <a:gd name="T81" fmla="*/ 327 h 412"/>
              <a:gd name="T82" fmla="*/ 200 w 626"/>
              <a:gd name="T83" fmla="*/ 308 h 412"/>
              <a:gd name="T84" fmla="*/ 173 w 626"/>
              <a:gd name="T85" fmla="*/ 295 h 412"/>
              <a:gd name="T86" fmla="*/ 152 w 626"/>
              <a:gd name="T87" fmla="*/ 280 h 412"/>
              <a:gd name="T88" fmla="*/ 124 w 626"/>
              <a:gd name="T89" fmla="*/ 264 h 412"/>
              <a:gd name="T90" fmla="*/ 95 w 626"/>
              <a:gd name="T91" fmla="*/ 263 h 412"/>
              <a:gd name="T92" fmla="*/ 55 w 626"/>
              <a:gd name="T93" fmla="*/ 213 h 412"/>
              <a:gd name="T94" fmla="*/ 64 w 626"/>
              <a:gd name="T95" fmla="*/ 181 h 412"/>
              <a:gd name="T96" fmla="*/ 53 w 626"/>
              <a:gd name="T97" fmla="*/ 160 h 412"/>
              <a:gd name="T98" fmla="*/ 39 w 626"/>
              <a:gd name="T99" fmla="*/ 140 h 412"/>
              <a:gd name="T100" fmla="*/ 19 w 626"/>
              <a:gd name="T101" fmla="*/ 130 h 412"/>
              <a:gd name="T102" fmla="*/ 0 w 626"/>
              <a:gd name="T103" fmla="*/ 115 h 412"/>
              <a:gd name="T104" fmla="*/ 6 w 626"/>
              <a:gd name="T105" fmla="*/ 105 h 412"/>
              <a:gd name="T106" fmla="*/ 16 w 626"/>
              <a:gd name="T107" fmla="*/ 86 h 412"/>
              <a:gd name="T108" fmla="*/ 17 w 626"/>
              <a:gd name="T109" fmla="*/ 74 h 412"/>
              <a:gd name="T110" fmla="*/ 35 w 626"/>
              <a:gd name="T111" fmla="*/ 74 h 412"/>
              <a:gd name="T112" fmla="*/ 61 w 626"/>
              <a:gd name="T113" fmla="*/ 61 h 412"/>
              <a:gd name="T114" fmla="*/ 83 w 626"/>
              <a:gd name="T115" fmla="*/ 46 h 412"/>
              <a:gd name="T116" fmla="*/ 109 w 626"/>
              <a:gd name="T117" fmla="*/ 52 h 412"/>
              <a:gd name="T118" fmla="*/ 141 w 626"/>
              <a:gd name="T119" fmla="*/ 51 h 412"/>
              <a:gd name="T120" fmla="*/ 161 w 626"/>
              <a:gd name="T121" fmla="*/ 31 h 4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626" h="412">
                <a:moveTo>
                  <a:pt x="171" y="26"/>
                </a:moveTo>
                <a:lnTo>
                  <a:pt x="171" y="26"/>
                </a:lnTo>
                <a:lnTo>
                  <a:pt x="173" y="27"/>
                </a:lnTo>
                <a:lnTo>
                  <a:pt x="174" y="28"/>
                </a:lnTo>
                <a:lnTo>
                  <a:pt x="174" y="29"/>
                </a:lnTo>
                <a:lnTo>
                  <a:pt x="175" y="29"/>
                </a:lnTo>
                <a:lnTo>
                  <a:pt x="176" y="30"/>
                </a:lnTo>
                <a:lnTo>
                  <a:pt x="177" y="32"/>
                </a:lnTo>
                <a:lnTo>
                  <a:pt x="178" y="34"/>
                </a:lnTo>
                <a:lnTo>
                  <a:pt x="179" y="36"/>
                </a:lnTo>
                <a:lnTo>
                  <a:pt x="180" y="38"/>
                </a:lnTo>
                <a:lnTo>
                  <a:pt x="181" y="42"/>
                </a:lnTo>
                <a:lnTo>
                  <a:pt x="182" y="44"/>
                </a:lnTo>
                <a:lnTo>
                  <a:pt x="183" y="45"/>
                </a:lnTo>
                <a:lnTo>
                  <a:pt x="184" y="46"/>
                </a:lnTo>
                <a:lnTo>
                  <a:pt x="184" y="47"/>
                </a:lnTo>
                <a:lnTo>
                  <a:pt x="185" y="48"/>
                </a:lnTo>
                <a:lnTo>
                  <a:pt x="186" y="49"/>
                </a:lnTo>
                <a:lnTo>
                  <a:pt x="187" y="49"/>
                </a:lnTo>
                <a:lnTo>
                  <a:pt x="188" y="50"/>
                </a:lnTo>
                <a:lnTo>
                  <a:pt x="189" y="50"/>
                </a:lnTo>
                <a:lnTo>
                  <a:pt x="190" y="50"/>
                </a:lnTo>
                <a:lnTo>
                  <a:pt x="191" y="50"/>
                </a:lnTo>
                <a:lnTo>
                  <a:pt x="193" y="51"/>
                </a:lnTo>
                <a:lnTo>
                  <a:pt x="194" y="51"/>
                </a:lnTo>
                <a:lnTo>
                  <a:pt x="194" y="50"/>
                </a:lnTo>
                <a:lnTo>
                  <a:pt x="195" y="50"/>
                </a:lnTo>
                <a:lnTo>
                  <a:pt x="196" y="50"/>
                </a:lnTo>
                <a:lnTo>
                  <a:pt x="197" y="49"/>
                </a:lnTo>
                <a:lnTo>
                  <a:pt x="200" y="48"/>
                </a:lnTo>
                <a:lnTo>
                  <a:pt x="203" y="46"/>
                </a:lnTo>
                <a:lnTo>
                  <a:pt x="204" y="45"/>
                </a:lnTo>
                <a:lnTo>
                  <a:pt x="206" y="44"/>
                </a:lnTo>
                <a:lnTo>
                  <a:pt x="210" y="42"/>
                </a:lnTo>
                <a:lnTo>
                  <a:pt x="211" y="42"/>
                </a:lnTo>
                <a:lnTo>
                  <a:pt x="212" y="41"/>
                </a:lnTo>
                <a:lnTo>
                  <a:pt x="213" y="40"/>
                </a:lnTo>
                <a:lnTo>
                  <a:pt x="214" y="40"/>
                </a:lnTo>
                <a:lnTo>
                  <a:pt x="217" y="36"/>
                </a:lnTo>
                <a:lnTo>
                  <a:pt x="218" y="35"/>
                </a:lnTo>
                <a:lnTo>
                  <a:pt x="220" y="34"/>
                </a:lnTo>
                <a:lnTo>
                  <a:pt x="221" y="33"/>
                </a:lnTo>
                <a:lnTo>
                  <a:pt x="223" y="33"/>
                </a:lnTo>
                <a:lnTo>
                  <a:pt x="227" y="31"/>
                </a:lnTo>
                <a:lnTo>
                  <a:pt x="229" y="31"/>
                </a:lnTo>
                <a:lnTo>
                  <a:pt x="230" y="31"/>
                </a:lnTo>
                <a:lnTo>
                  <a:pt x="231" y="31"/>
                </a:lnTo>
                <a:lnTo>
                  <a:pt x="233" y="31"/>
                </a:lnTo>
                <a:lnTo>
                  <a:pt x="234" y="31"/>
                </a:lnTo>
                <a:lnTo>
                  <a:pt x="238" y="32"/>
                </a:lnTo>
                <a:lnTo>
                  <a:pt x="241" y="32"/>
                </a:lnTo>
                <a:lnTo>
                  <a:pt x="246" y="34"/>
                </a:lnTo>
                <a:lnTo>
                  <a:pt x="251" y="35"/>
                </a:lnTo>
                <a:lnTo>
                  <a:pt x="253" y="36"/>
                </a:lnTo>
                <a:lnTo>
                  <a:pt x="255" y="37"/>
                </a:lnTo>
                <a:lnTo>
                  <a:pt x="257" y="38"/>
                </a:lnTo>
                <a:lnTo>
                  <a:pt x="258" y="38"/>
                </a:lnTo>
                <a:lnTo>
                  <a:pt x="259" y="39"/>
                </a:lnTo>
                <a:lnTo>
                  <a:pt x="260" y="40"/>
                </a:lnTo>
                <a:lnTo>
                  <a:pt x="263" y="43"/>
                </a:lnTo>
                <a:lnTo>
                  <a:pt x="264" y="45"/>
                </a:lnTo>
                <a:lnTo>
                  <a:pt x="264" y="45"/>
                </a:lnTo>
                <a:lnTo>
                  <a:pt x="265" y="46"/>
                </a:lnTo>
                <a:lnTo>
                  <a:pt x="265" y="47"/>
                </a:lnTo>
                <a:lnTo>
                  <a:pt x="266" y="49"/>
                </a:lnTo>
                <a:lnTo>
                  <a:pt x="267" y="51"/>
                </a:lnTo>
                <a:lnTo>
                  <a:pt x="268" y="55"/>
                </a:lnTo>
                <a:lnTo>
                  <a:pt x="269" y="58"/>
                </a:lnTo>
                <a:lnTo>
                  <a:pt x="270" y="59"/>
                </a:lnTo>
                <a:lnTo>
                  <a:pt x="270" y="60"/>
                </a:lnTo>
                <a:lnTo>
                  <a:pt x="271" y="61"/>
                </a:lnTo>
                <a:lnTo>
                  <a:pt x="272" y="62"/>
                </a:lnTo>
                <a:lnTo>
                  <a:pt x="273" y="62"/>
                </a:lnTo>
                <a:lnTo>
                  <a:pt x="274" y="63"/>
                </a:lnTo>
                <a:lnTo>
                  <a:pt x="275" y="64"/>
                </a:lnTo>
                <a:lnTo>
                  <a:pt x="277" y="64"/>
                </a:lnTo>
                <a:lnTo>
                  <a:pt x="282" y="66"/>
                </a:lnTo>
                <a:lnTo>
                  <a:pt x="284" y="66"/>
                </a:lnTo>
                <a:lnTo>
                  <a:pt x="286" y="67"/>
                </a:lnTo>
                <a:lnTo>
                  <a:pt x="287" y="68"/>
                </a:lnTo>
                <a:lnTo>
                  <a:pt x="288" y="68"/>
                </a:lnTo>
                <a:lnTo>
                  <a:pt x="289" y="69"/>
                </a:lnTo>
                <a:lnTo>
                  <a:pt x="290" y="70"/>
                </a:lnTo>
                <a:lnTo>
                  <a:pt x="292" y="72"/>
                </a:lnTo>
                <a:lnTo>
                  <a:pt x="295" y="76"/>
                </a:lnTo>
                <a:lnTo>
                  <a:pt x="296" y="77"/>
                </a:lnTo>
                <a:lnTo>
                  <a:pt x="297" y="79"/>
                </a:lnTo>
                <a:lnTo>
                  <a:pt x="299" y="80"/>
                </a:lnTo>
                <a:lnTo>
                  <a:pt x="300" y="81"/>
                </a:lnTo>
                <a:lnTo>
                  <a:pt x="302" y="82"/>
                </a:lnTo>
                <a:lnTo>
                  <a:pt x="305" y="83"/>
                </a:lnTo>
                <a:lnTo>
                  <a:pt x="309" y="85"/>
                </a:lnTo>
                <a:lnTo>
                  <a:pt x="310" y="86"/>
                </a:lnTo>
                <a:lnTo>
                  <a:pt x="312" y="86"/>
                </a:lnTo>
                <a:lnTo>
                  <a:pt x="313" y="87"/>
                </a:lnTo>
                <a:lnTo>
                  <a:pt x="314" y="88"/>
                </a:lnTo>
                <a:lnTo>
                  <a:pt x="318" y="91"/>
                </a:lnTo>
                <a:lnTo>
                  <a:pt x="319" y="92"/>
                </a:lnTo>
                <a:lnTo>
                  <a:pt x="321" y="93"/>
                </a:lnTo>
                <a:lnTo>
                  <a:pt x="322" y="94"/>
                </a:lnTo>
                <a:lnTo>
                  <a:pt x="324" y="95"/>
                </a:lnTo>
                <a:lnTo>
                  <a:pt x="327" y="96"/>
                </a:lnTo>
                <a:lnTo>
                  <a:pt x="330" y="97"/>
                </a:lnTo>
                <a:lnTo>
                  <a:pt x="333" y="99"/>
                </a:lnTo>
                <a:lnTo>
                  <a:pt x="335" y="100"/>
                </a:lnTo>
                <a:lnTo>
                  <a:pt x="336" y="100"/>
                </a:lnTo>
                <a:lnTo>
                  <a:pt x="338" y="102"/>
                </a:lnTo>
                <a:lnTo>
                  <a:pt x="343" y="106"/>
                </a:lnTo>
                <a:lnTo>
                  <a:pt x="345" y="107"/>
                </a:lnTo>
                <a:lnTo>
                  <a:pt x="346" y="108"/>
                </a:lnTo>
                <a:lnTo>
                  <a:pt x="347" y="108"/>
                </a:lnTo>
                <a:lnTo>
                  <a:pt x="348" y="109"/>
                </a:lnTo>
                <a:lnTo>
                  <a:pt x="349" y="109"/>
                </a:lnTo>
                <a:lnTo>
                  <a:pt x="350" y="109"/>
                </a:lnTo>
                <a:lnTo>
                  <a:pt x="352" y="109"/>
                </a:lnTo>
                <a:lnTo>
                  <a:pt x="354" y="109"/>
                </a:lnTo>
                <a:lnTo>
                  <a:pt x="356" y="108"/>
                </a:lnTo>
                <a:lnTo>
                  <a:pt x="360" y="107"/>
                </a:lnTo>
                <a:lnTo>
                  <a:pt x="361" y="107"/>
                </a:lnTo>
                <a:lnTo>
                  <a:pt x="363" y="107"/>
                </a:lnTo>
                <a:lnTo>
                  <a:pt x="366" y="105"/>
                </a:lnTo>
                <a:lnTo>
                  <a:pt x="367" y="105"/>
                </a:lnTo>
                <a:lnTo>
                  <a:pt x="367" y="105"/>
                </a:lnTo>
                <a:lnTo>
                  <a:pt x="368" y="105"/>
                </a:lnTo>
                <a:lnTo>
                  <a:pt x="369" y="105"/>
                </a:lnTo>
                <a:lnTo>
                  <a:pt x="371" y="106"/>
                </a:lnTo>
                <a:lnTo>
                  <a:pt x="372" y="106"/>
                </a:lnTo>
                <a:lnTo>
                  <a:pt x="372" y="106"/>
                </a:lnTo>
                <a:lnTo>
                  <a:pt x="373" y="107"/>
                </a:lnTo>
                <a:lnTo>
                  <a:pt x="375" y="107"/>
                </a:lnTo>
                <a:lnTo>
                  <a:pt x="377" y="106"/>
                </a:lnTo>
                <a:lnTo>
                  <a:pt x="381" y="106"/>
                </a:lnTo>
                <a:lnTo>
                  <a:pt x="384" y="106"/>
                </a:lnTo>
                <a:lnTo>
                  <a:pt x="385" y="105"/>
                </a:lnTo>
                <a:lnTo>
                  <a:pt x="386" y="106"/>
                </a:lnTo>
                <a:lnTo>
                  <a:pt x="388" y="106"/>
                </a:lnTo>
                <a:lnTo>
                  <a:pt x="390" y="106"/>
                </a:lnTo>
                <a:lnTo>
                  <a:pt x="393" y="107"/>
                </a:lnTo>
                <a:lnTo>
                  <a:pt x="395" y="107"/>
                </a:lnTo>
                <a:lnTo>
                  <a:pt x="396" y="107"/>
                </a:lnTo>
                <a:lnTo>
                  <a:pt x="397" y="107"/>
                </a:lnTo>
                <a:lnTo>
                  <a:pt x="398" y="107"/>
                </a:lnTo>
                <a:lnTo>
                  <a:pt x="399" y="107"/>
                </a:lnTo>
                <a:lnTo>
                  <a:pt x="400" y="107"/>
                </a:lnTo>
                <a:lnTo>
                  <a:pt x="400" y="107"/>
                </a:lnTo>
                <a:lnTo>
                  <a:pt x="401" y="106"/>
                </a:lnTo>
                <a:lnTo>
                  <a:pt x="401" y="105"/>
                </a:lnTo>
                <a:lnTo>
                  <a:pt x="401" y="105"/>
                </a:lnTo>
                <a:lnTo>
                  <a:pt x="401" y="104"/>
                </a:lnTo>
                <a:lnTo>
                  <a:pt x="401" y="103"/>
                </a:lnTo>
                <a:lnTo>
                  <a:pt x="400" y="100"/>
                </a:lnTo>
                <a:lnTo>
                  <a:pt x="400" y="98"/>
                </a:lnTo>
                <a:lnTo>
                  <a:pt x="400" y="98"/>
                </a:lnTo>
                <a:lnTo>
                  <a:pt x="400" y="97"/>
                </a:lnTo>
                <a:lnTo>
                  <a:pt x="400" y="96"/>
                </a:lnTo>
                <a:lnTo>
                  <a:pt x="400" y="95"/>
                </a:lnTo>
                <a:lnTo>
                  <a:pt x="401" y="94"/>
                </a:lnTo>
                <a:lnTo>
                  <a:pt x="401" y="94"/>
                </a:lnTo>
                <a:lnTo>
                  <a:pt x="402" y="93"/>
                </a:lnTo>
                <a:lnTo>
                  <a:pt x="403" y="92"/>
                </a:lnTo>
                <a:lnTo>
                  <a:pt x="405" y="90"/>
                </a:lnTo>
                <a:lnTo>
                  <a:pt x="407" y="89"/>
                </a:lnTo>
                <a:lnTo>
                  <a:pt x="408" y="88"/>
                </a:lnTo>
                <a:lnTo>
                  <a:pt x="409" y="87"/>
                </a:lnTo>
                <a:lnTo>
                  <a:pt x="409" y="86"/>
                </a:lnTo>
                <a:lnTo>
                  <a:pt x="409" y="86"/>
                </a:lnTo>
                <a:lnTo>
                  <a:pt x="410" y="85"/>
                </a:lnTo>
                <a:lnTo>
                  <a:pt x="410" y="84"/>
                </a:lnTo>
                <a:lnTo>
                  <a:pt x="410" y="80"/>
                </a:lnTo>
                <a:lnTo>
                  <a:pt x="410" y="79"/>
                </a:lnTo>
                <a:lnTo>
                  <a:pt x="410" y="78"/>
                </a:lnTo>
                <a:lnTo>
                  <a:pt x="411" y="77"/>
                </a:lnTo>
                <a:lnTo>
                  <a:pt x="411" y="76"/>
                </a:lnTo>
                <a:lnTo>
                  <a:pt x="412" y="75"/>
                </a:lnTo>
                <a:lnTo>
                  <a:pt x="413" y="74"/>
                </a:lnTo>
                <a:lnTo>
                  <a:pt x="414" y="73"/>
                </a:lnTo>
                <a:lnTo>
                  <a:pt x="415" y="72"/>
                </a:lnTo>
                <a:lnTo>
                  <a:pt x="417" y="71"/>
                </a:lnTo>
                <a:lnTo>
                  <a:pt x="420" y="69"/>
                </a:lnTo>
                <a:lnTo>
                  <a:pt x="422" y="68"/>
                </a:lnTo>
                <a:lnTo>
                  <a:pt x="424" y="66"/>
                </a:lnTo>
                <a:lnTo>
                  <a:pt x="428" y="63"/>
                </a:lnTo>
                <a:lnTo>
                  <a:pt x="430" y="62"/>
                </a:lnTo>
                <a:lnTo>
                  <a:pt x="431" y="61"/>
                </a:lnTo>
                <a:lnTo>
                  <a:pt x="434" y="60"/>
                </a:lnTo>
                <a:lnTo>
                  <a:pt x="438" y="58"/>
                </a:lnTo>
                <a:lnTo>
                  <a:pt x="442" y="56"/>
                </a:lnTo>
                <a:lnTo>
                  <a:pt x="443" y="56"/>
                </a:lnTo>
                <a:lnTo>
                  <a:pt x="444" y="54"/>
                </a:lnTo>
                <a:lnTo>
                  <a:pt x="445" y="54"/>
                </a:lnTo>
                <a:lnTo>
                  <a:pt x="448" y="52"/>
                </a:lnTo>
                <a:lnTo>
                  <a:pt x="451" y="51"/>
                </a:lnTo>
                <a:lnTo>
                  <a:pt x="453" y="50"/>
                </a:lnTo>
                <a:lnTo>
                  <a:pt x="455" y="49"/>
                </a:lnTo>
                <a:lnTo>
                  <a:pt x="457" y="47"/>
                </a:lnTo>
                <a:lnTo>
                  <a:pt x="458" y="46"/>
                </a:lnTo>
                <a:lnTo>
                  <a:pt x="460" y="45"/>
                </a:lnTo>
                <a:lnTo>
                  <a:pt x="461" y="43"/>
                </a:lnTo>
                <a:lnTo>
                  <a:pt x="462" y="42"/>
                </a:lnTo>
                <a:lnTo>
                  <a:pt x="462" y="41"/>
                </a:lnTo>
                <a:lnTo>
                  <a:pt x="463" y="39"/>
                </a:lnTo>
                <a:lnTo>
                  <a:pt x="466" y="34"/>
                </a:lnTo>
                <a:lnTo>
                  <a:pt x="466" y="32"/>
                </a:lnTo>
                <a:lnTo>
                  <a:pt x="467" y="32"/>
                </a:lnTo>
                <a:lnTo>
                  <a:pt x="468" y="31"/>
                </a:lnTo>
                <a:lnTo>
                  <a:pt x="468" y="30"/>
                </a:lnTo>
                <a:lnTo>
                  <a:pt x="469" y="29"/>
                </a:lnTo>
                <a:lnTo>
                  <a:pt x="470" y="29"/>
                </a:lnTo>
                <a:lnTo>
                  <a:pt x="471" y="29"/>
                </a:lnTo>
                <a:lnTo>
                  <a:pt x="471" y="28"/>
                </a:lnTo>
                <a:lnTo>
                  <a:pt x="472" y="28"/>
                </a:lnTo>
                <a:lnTo>
                  <a:pt x="473" y="28"/>
                </a:lnTo>
                <a:lnTo>
                  <a:pt x="474" y="28"/>
                </a:lnTo>
                <a:lnTo>
                  <a:pt x="475" y="28"/>
                </a:lnTo>
                <a:lnTo>
                  <a:pt x="476" y="29"/>
                </a:lnTo>
                <a:lnTo>
                  <a:pt x="477" y="29"/>
                </a:lnTo>
                <a:lnTo>
                  <a:pt x="478" y="30"/>
                </a:lnTo>
                <a:lnTo>
                  <a:pt x="480" y="31"/>
                </a:lnTo>
                <a:lnTo>
                  <a:pt x="481" y="31"/>
                </a:lnTo>
                <a:lnTo>
                  <a:pt x="484" y="33"/>
                </a:lnTo>
                <a:lnTo>
                  <a:pt x="487" y="35"/>
                </a:lnTo>
                <a:lnTo>
                  <a:pt x="489" y="36"/>
                </a:lnTo>
                <a:lnTo>
                  <a:pt x="492" y="37"/>
                </a:lnTo>
                <a:lnTo>
                  <a:pt x="499" y="40"/>
                </a:lnTo>
                <a:lnTo>
                  <a:pt x="501" y="41"/>
                </a:lnTo>
                <a:lnTo>
                  <a:pt x="503" y="41"/>
                </a:lnTo>
                <a:lnTo>
                  <a:pt x="505" y="42"/>
                </a:lnTo>
                <a:lnTo>
                  <a:pt x="506" y="42"/>
                </a:lnTo>
                <a:lnTo>
                  <a:pt x="507" y="42"/>
                </a:lnTo>
                <a:lnTo>
                  <a:pt x="507" y="42"/>
                </a:lnTo>
                <a:lnTo>
                  <a:pt x="508" y="41"/>
                </a:lnTo>
                <a:lnTo>
                  <a:pt x="508" y="41"/>
                </a:lnTo>
                <a:lnTo>
                  <a:pt x="509" y="41"/>
                </a:lnTo>
                <a:lnTo>
                  <a:pt x="510" y="42"/>
                </a:lnTo>
                <a:lnTo>
                  <a:pt x="511" y="42"/>
                </a:lnTo>
                <a:lnTo>
                  <a:pt x="512" y="43"/>
                </a:lnTo>
                <a:lnTo>
                  <a:pt x="515" y="45"/>
                </a:lnTo>
                <a:lnTo>
                  <a:pt x="517" y="47"/>
                </a:lnTo>
                <a:lnTo>
                  <a:pt x="518" y="48"/>
                </a:lnTo>
                <a:lnTo>
                  <a:pt x="520" y="49"/>
                </a:lnTo>
                <a:lnTo>
                  <a:pt x="524" y="54"/>
                </a:lnTo>
                <a:lnTo>
                  <a:pt x="526" y="55"/>
                </a:lnTo>
                <a:lnTo>
                  <a:pt x="528" y="57"/>
                </a:lnTo>
                <a:lnTo>
                  <a:pt x="530" y="58"/>
                </a:lnTo>
                <a:lnTo>
                  <a:pt x="531" y="59"/>
                </a:lnTo>
                <a:lnTo>
                  <a:pt x="532" y="60"/>
                </a:lnTo>
                <a:lnTo>
                  <a:pt x="534" y="61"/>
                </a:lnTo>
                <a:lnTo>
                  <a:pt x="536" y="62"/>
                </a:lnTo>
                <a:lnTo>
                  <a:pt x="538" y="63"/>
                </a:lnTo>
                <a:lnTo>
                  <a:pt x="543" y="65"/>
                </a:lnTo>
                <a:lnTo>
                  <a:pt x="548" y="66"/>
                </a:lnTo>
                <a:lnTo>
                  <a:pt x="552" y="67"/>
                </a:lnTo>
                <a:lnTo>
                  <a:pt x="553" y="68"/>
                </a:lnTo>
                <a:lnTo>
                  <a:pt x="554" y="68"/>
                </a:lnTo>
                <a:lnTo>
                  <a:pt x="556" y="68"/>
                </a:lnTo>
                <a:lnTo>
                  <a:pt x="557" y="68"/>
                </a:lnTo>
                <a:lnTo>
                  <a:pt x="558" y="68"/>
                </a:lnTo>
                <a:lnTo>
                  <a:pt x="559" y="68"/>
                </a:lnTo>
                <a:lnTo>
                  <a:pt x="560" y="68"/>
                </a:lnTo>
                <a:lnTo>
                  <a:pt x="561" y="67"/>
                </a:lnTo>
                <a:lnTo>
                  <a:pt x="562" y="67"/>
                </a:lnTo>
                <a:lnTo>
                  <a:pt x="563" y="67"/>
                </a:lnTo>
                <a:lnTo>
                  <a:pt x="564" y="66"/>
                </a:lnTo>
                <a:lnTo>
                  <a:pt x="566" y="65"/>
                </a:lnTo>
                <a:lnTo>
                  <a:pt x="567" y="63"/>
                </a:lnTo>
                <a:lnTo>
                  <a:pt x="568" y="62"/>
                </a:lnTo>
                <a:lnTo>
                  <a:pt x="570" y="60"/>
                </a:lnTo>
                <a:lnTo>
                  <a:pt x="575" y="52"/>
                </a:lnTo>
                <a:lnTo>
                  <a:pt x="576" y="50"/>
                </a:lnTo>
                <a:lnTo>
                  <a:pt x="578" y="49"/>
                </a:lnTo>
                <a:lnTo>
                  <a:pt x="579" y="48"/>
                </a:lnTo>
                <a:lnTo>
                  <a:pt x="580" y="46"/>
                </a:lnTo>
                <a:lnTo>
                  <a:pt x="585" y="43"/>
                </a:lnTo>
                <a:lnTo>
                  <a:pt x="587" y="40"/>
                </a:lnTo>
                <a:lnTo>
                  <a:pt x="589" y="38"/>
                </a:lnTo>
                <a:lnTo>
                  <a:pt x="591" y="36"/>
                </a:lnTo>
                <a:lnTo>
                  <a:pt x="592" y="35"/>
                </a:lnTo>
                <a:lnTo>
                  <a:pt x="594" y="32"/>
                </a:lnTo>
                <a:lnTo>
                  <a:pt x="595" y="30"/>
                </a:lnTo>
                <a:lnTo>
                  <a:pt x="596" y="28"/>
                </a:lnTo>
                <a:lnTo>
                  <a:pt x="597" y="26"/>
                </a:lnTo>
                <a:lnTo>
                  <a:pt x="598" y="24"/>
                </a:lnTo>
                <a:lnTo>
                  <a:pt x="601" y="17"/>
                </a:lnTo>
                <a:lnTo>
                  <a:pt x="601" y="16"/>
                </a:lnTo>
                <a:lnTo>
                  <a:pt x="602" y="14"/>
                </a:lnTo>
                <a:lnTo>
                  <a:pt x="603" y="12"/>
                </a:lnTo>
                <a:lnTo>
                  <a:pt x="604" y="11"/>
                </a:lnTo>
                <a:lnTo>
                  <a:pt x="605" y="10"/>
                </a:lnTo>
                <a:lnTo>
                  <a:pt x="606" y="8"/>
                </a:lnTo>
                <a:lnTo>
                  <a:pt x="608" y="7"/>
                </a:lnTo>
                <a:lnTo>
                  <a:pt x="609" y="6"/>
                </a:lnTo>
                <a:lnTo>
                  <a:pt x="611" y="5"/>
                </a:lnTo>
                <a:lnTo>
                  <a:pt x="613" y="4"/>
                </a:lnTo>
                <a:lnTo>
                  <a:pt x="614" y="3"/>
                </a:lnTo>
                <a:lnTo>
                  <a:pt x="616" y="2"/>
                </a:lnTo>
                <a:lnTo>
                  <a:pt x="617" y="1"/>
                </a:lnTo>
                <a:lnTo>
                  <a:pt x="618" y="1"/>
                </a:lnTo>
                <a:lnTo>
                  <a:pt x="619" y="0"/>
                </a:lnTo>
                <a:lnTo>
                  <a:pt x="621" y="0"/>
                </a:lnTo>
                <a:lnTo>
                  <a:pt x="622" y="0"/>
                </a:lnTo>
                <a:lnTo>
                  <a:pt x="623" y="0"/>
                </a:lnTo>
                <a:lnTo>
                  <a:pt x="624" y="0"/>
                </a:lnTo>
                <a:lnTo>
                  <a:pt x="625" y="1"/>
                </a:lnTo>
                <a:lnTo>
                  <a:pt x="625" y="1"/>
                </a:lnTo>
                <a:lnTo>
                  <a:pt x="626" y="2"/>
                </a:lnTo>
                <a:lnTo>
                  <a:pt x="626" y="2"/>
                </a:lnTo>
                <a:lnTo>
                  <a:pt x="626" y="2"/>
                </a:lnTo>
                <a:lnTo>
                  <a:pt x="626" y="4"/>
                </a:lnTo>
                <a:lnTo>
                  <a:pt x="626" y="6"/>
                </a:lnTo>
                <a:lnTo>
                  <a:pt x="626" y="8"/>
                </a:lnTo>
                <a:lnTo>
                  <a:pt x="626" y="10"/>
                </a:lnTo>
                <a:lnTo>
                  <a:pt x="625" y="12"/>
                </a:lnTo>
                <a:lnTo>
                  <a:pt x="625" y="14"/>
                </a:lnTo>
                <a:lnTo>
                  <a:pt x="624" y="16"/>
                </a:lnTo>
                <a:lnTo>
                  <a:pt x="624" y="18"/>
                </a:lnTo>
                <a:lnTo>
                  <a:pt x="621" y="24"/>
                </a:lnTo>
                <a:lnTo>
                  <a:pt x="620" y="29"/>
                </a:lnTo>
                <a:lnTo>
                  <a:pt x="616" y="40"/>
                </a:lnTo>
                <a:lnTo>
                  <a:pt x="614" y="45"/>
                </a:lnTo>
                <a:lnTo>
                  <a:pt x="613" y="47"/>
                </a:lnTo>
                <a:lnTo>
                  <a:pt x="612" y="51"/>
                </a:lnTo>
                <a:lnTo>
                  <a:pt x="610" y="56"/>
                </a:lnTo>
                <a:lnTo>
                  <a:pt x="609" y="57"/>
                </a:lnTo>
                <a:lnTo>
                  <a:pt x="607" y="60"/>
                </a:lnTo>
                <a:lnTo>
                  <a:pt x="607" y="61"/>
                </a:lnTo>
                <a:lnTo>
                  <a:pt x="607" y="62"/>
                </a:lnTo>
                <a:lnTo>
                  <a:pt x="606" y="63"/>
                </a:lnTo>
                <a:lnTo>
                  <a:pt x="606" y="64"/>
                </a:lnTo>
                <a:lnTo>
                  <a:pt x="606" y="66"/>
                </a:lnTo>
                <a:lnTo>
                  <a:pt x="606" y="68"/>
                </a:lnTo>
                <a:lnTo>
                  <a:pt x="607" y="73"/>
                </a:lnTo>
                <a:lnTo>
                  <a:pt x="607" y="74"/>
                </a:lnTo>
                <a:lnTo>
                  <a:pt x="607" y="76"/>
                </a:lnTo>
                <a:lnTo>
                  <a:pt x="607" y="77"/>
                </a:lnTo>
                <a:lnTo>
                  <a:pt x="607" y="78"/>
                </a:lnTo>
                <a:lnTo>
                  <a:pt x="605" y="82"/>
                </a:lnTo>
                <a:lnTo>
                  <a:pt x="605" y="84"/>
                </a:lnTo>
                <a:lnTo>
                  <a:pt x="605" y="85"/>
                </a:lnTo>
                <a:lnTo>
                  <a:pt x="605" y="86"/>
                </a:lnTo>
                <a:lnTo>
                  <a:pt x="604" y="87"/>
                </a:lnTo>
                <a:lnTo>
                  <a:pt x="605" y="89"/>
                </a:lnTo>
                <a:lnTo>
                  <a:pt x="605" y="90"/>
                </a:lnTo>
                <a:lnTo>
                  <a:pt x="605" y="93"/>
                </a:lnTo>
                <a:lnTo>
                  <a:pt x="606" y="95"/>
                </a:lnTo>
                <a:lnTo>
                  <a:pt x="606" y="100"/>
                </a:lnTo>
                <a:lnTo>
                  <a:pt x="606" y="102"/>
                </a:lnTo>
                <a:lnTo>
                  <a:pt x="606" y="103"/>
                </a:lnTo>
                <a:lnTo>
                  <a:pt x="606" y="104"/>
                </a:lnTo>
                <a:lnTo>
                  <a:pt x="606" y="106"/>
                </a:lnTo>
                <a:lnTo>
                  <a:pt x="605" y="108"/>
                </a:lnTo>
                <a:lnTo>
                  <a:pt x="604" y="109"/>
                </a:lnTo>
                <a:lnTo>
                  <a:pt x="604" y="110"/>
                </a:lnTo>
                <a:lnTo>
                  <a:pt x="603" y="111"/>
                </a:lnTo>
                <a:lnTo>
                  <a:pt x="602" y="112"/>
                </a:lnTo>
                <a:lnTo>
                  <a:pt x="601" y="113"/>
                </a:lnTo>
                <a:lnTo>
                  <a:pt x="600" y="115"/>
                </a:lnTo>
                <a:lnTo>
                  <a:pt x="595" y="118"/>
                </a:lnTo>
                <a:lnTo>
                  <a:pt x="594" y="120"/>
                </a:lnTo>
                <a:lnTo>
                  <a:pt x="590" y="123"/>
                </a:lnTo>
                <a:lnTo>
                  <a:pt x="589" y="124"/>
                </a:lnTo>
                <a:lnTo>
                  <a:pt x="588" y="126"/>
                </a:lnTo>
                <a:lnTo>
                  <a:pt x="587" y="127"/>
                </a:lnTo>
                <a:lnTo>
                  <a:pt x="586" y="129"/>
                </a:lnTo>
                <a:lnTo>
                  <a:pt x="584" y="130"/>
                </a:lnTo>
                <a:lnTo>
                  <a:pt x="584" y="131"/>
                </a:lnTo>
                <a:lnTo>
                  <a:pt x="583" y="131"/>
                </a:lnTo>
                <a:lnTo>
                  <a:pt x="582" y="132"/>
                </a:lnTo>
                <a:lnTo>
                  <a:pt x="581" y="132"/>
                </a:lnTo>
                <a:lnTo>
                  <a:pt x="579" y="133"/>
                </a:lnTo>
                <a:lnTo>
                  <a:pt x="576" y="133"/>
                </a:lnTo>
                <a:lnTo>
                  <a:pt x="574" y="133"/>
                </a:lnTo>
                <a:lnTo>
                  <a:pt x="573" y="134"/>
                </a:lnTo>
                <a:lnTo>
                  <a:pt x="572" y="134"/>
                </a:lnTo>
                <a:lnTo>
                  <a:pt x="571" y="135"/>
                </a:lnTo>
                <a:lnTo>
                  <a:pt x="571" y="135"/>
                </a:lnTo>
                <a:lnTo>
                  <a:pt x="570" y="136"/>
                </a:lnTo>
                <a:lnTo>
                  <a:pt x="570" y="136"/>
                </a:lnTo>
                <a:lnTo>
                  <a:pt x="570" y="137"/>
                </a:lnTo>
                <a:lnTo>
                  <a:pt x="569" y="137"/>
                </a:lnTo>
                <a:lnTo>
                  <a:pt x="569" y="138"/>
                </a:lnTo>
                <a:lnTo>
                  <a:pt x="569" y="139"/>
                </a:lnTo>
                <a:lnTo>
                  <a:pt x="569" y="140"/>
                </a:lnTo>
                <a:lnTo>
                  <a:pt x="570" y="142"/>
                </a:lnTo>
                <a:lnTo>
                  <a:pt x="570" y="144"/>
                </a:lnTo>
                <a:lnTo>
                  <a:pt x="572" y="149"/>
                </a:lnTo>
                <a:lnTo>
                  <a:pt x="573" y="153"/>
                </a:lnTo>
                <a:lnTo>
                  <a:pt x="574" y="156"/>
                </a:lnTo>
                <a:lnTo>
                  <a:pt x="576" y="163"/>
                </a:lnTo>
                <a:lnTo>
                  <a:pt x="576" y="166"/>
                </a:lnTo>
                <a:lnTo>
                  <a:pt x="577" y="168"/>
                </a:lnTo>
                <a:lnTo>
                  <a:pt x="578" y="172"/>
                </a:lnTo>
                <a:lnTo>
                  <a:pt x="581" y="179"/>
                </a:lnTo>
                <a:lnTo>
                  <a:pt x="583" y="185"/>
                </a:lnTo>
                <a:lnTo>
                  <a:pt x="584" y="187"/>
                </a:lnTo>
                <a:lnTo>
                  <a:pt x="584" y="189"/>
                </a:lnTo>
                <a:lnTo>
                  <a:pt x="585" y="191"/>
                </a:lnTo>
                <a:lnTo>
                  <a:pt x="585" y="197"/>
                </a:lnTo>
                <a:lnTo>
                  <a:pt x="585" y="201"/>
                </a:lnTo>
                <a:lnTo>
                  <a:pt x="586" y="203"/>
                </a:lnTo>
                <a:lnTo>
                  <a:pt x="586" y="205"/>
                </a:lnTo>
                <a:lnTo>
                  <a:pt x="587" y="210"/>
                </a:lnTo>
                <a:lnTo>
                  <a:pt x="587" y="212"/>
                </a:lnTo>
                <a:lnTo>
                  <a:pt x="587" y="213"/>
                </a:lnTo>
                <a:lnTo>
                  <a:pt x="587" y="215"/>
                </a:lnTo>
                <a:lnTo>
                  <a:pt x="587" y="216"/>
                </a:lnTo>
                <a:lnTo>
                  <a:pt x="586" y="217"/>
                </a:lnTo>
                <a:lnTo>
                  <a:pt x="586" y="218"/>
                </a:lnTo>
                <a:lnTo>
                  <a:pt x="585" y="219"/>
                </a:lnTo>
                <a:lnTo>
                  <a:pt x="583" y="223"/>
                </a:lnTo>
                <a:lnTo>
                  <a:pt x="581" y="224"/>
                </a:lnTo>
                <a:lnTo>
                  <a:pt x="581" y="226"/>
                </a:lnTo>
                <a:lnTo>
                  <a:pt x="580" y="227"/>
                </a:lnTo>
                <a:lnTo>
                  <a:pt x="580" y="228"/>
                </a:lnTo>
                <a:lnTo>
                  <a:pt x="580" y="230"/>
                </a:lnTo>
                <a:lnTo>
                  <a:pt x="579" y="231"/>
                </a:lnTo>
                <a:lnTo>
                  <a:pt x="579" y="233"/>
                </a:lnTo>
                <a:lnTo>
                  <a:pt x="579" y="234"/>
                </a:lnTo>
                <a:lnTo>
                  <a:pt x="579" y="235"/>
                </a:lnTo>
                <a:lnTo>
                  <a:pt x="579" y="238"/>
                </a:lnTo>
                <a:lnTo>
                  <a:pt x="579" y="239"/>
                </a:lnTo>
                <a:lnTo>
                  <a:pt x="579" y="241"/>
                </a:lnTo>
                <a:lnTo>
                  <a:pt x="580" y="242"/>
                </a:lnTo>
                <a:lnTo>
                  <a:pt x="580" y="244"/>
                </a:lnTo>
                <a:lnTo>
                  <a:pt x="581" y="245"/>
                </a:lnTo>
                <a:lnTo>
                  <a:pt x="584" y="250"/>
                </a:lnTo>
                <a:lnTo>
                  <a:pt x="585" y="252"/>
                </a:lnTo>
                <a:lnTo>
                  <a:pt x="586" y="253"/>
                </a:lnTo>
                <a:lnTo>
                  <a:pt x="586" y="254"/>
                </a:lnTo>
                <a:lnTo>
                  <a:pt x="587" y="256"/>
                </a:lnTo>
                <a:lnTo>
                  <a:pt x="588" y="260"/>
                </a:lnTo>
                <a:lnTo>
                  <a:pt x="589" y="262"/>
                </a:lnTo>
                <a:lnTo>
                  <a:pt x="590" y="265"/>
                </a:lnTo>
                <a:lnTo>
                  <a:pt x="592" y="268"/>
                </a:lnTo>
                <a:lnTo>
                  <a:pt x="593" y="269"/>
                </a:lnTo>
                <a:lnTo>
                  <a:pt x="594" y="271"/>
                </a:lnTo>
                <a:lnTo>
                  <a:pt x="596" y="274"/>
                </a:lnTo>
                <a:lnTo>
                  <a:pt x="599" y="277"/>
                </a:lnTo>
                <a:lnTo>
                  <a:pt x="602" y="280"/>
                </a:lnTo>
                <a:lnTo>
                  <a:pt x="603" y="281"/>
                </a:lnTo>
                <a:lnTo>
                  <a:pt x="604" y="283"/>
                </a:lnTo>
                <a:lnTo>
                  <a:pt x="605" y="284"/>
                </a:lnTo>
                <a:lnTo>
                  <a:pt x="605" y="285"/>
                </a:lnTo>
                <a:lnTo>
                  <a:pt x="605" y="286"/>
                </a:lnTo>
                <a:lnTo>
                  <a:pt x="606" y="290"/>
                </a:lnTo>
                <a:lnTo>
                  <a:pt x="606" y="291"/>
                </a:lnTo>
                <a:lnTo>
                  <a:pt x="606" y="292"/>
                </a:lnTo>
                <a:lnTo>
                  <a:pt x="608" y="296"/>
                </a:lnTo>
                <a:lnTo>
                  <a:pt x="608" y="297"/>
                </a:lnTo>
                <a:lnTo>
                  <a:pt x="608" y="298"/>
                </a:lnTo>
                <a:lnTo>
                  <a:pt x="608" y="299"/>
                </a:lnTo>
                <a:lnTo>
                  <a:pt x="608" y="301"/>
                </a:lnTo>
                <a:lnTo>
                  <a:pt x="608" y="302"/>
                </a:lnTo>
                <a:lnTo>
                  <a:pt x="607" y="305"/>
                </a:lnTo>
                <a:lnTo>
                  <a:pt x="606" y="306"/>
                </a:lnTo>
                <a:lnTo>
                  <a:pt x="606" y="307"/>
                </a:lnTo>
                <a:lnTo>
                  <a:pt x="606" y="308"/>
                </a:lnTo>
                <a:lnTo>
                  <a:pt x="607" y="308"/>
                </a:lnTo>
                <a:lnTo>
                  <a:pt x="607" y="308"/>
                </a:lnTo>
                <a:lnTo>
                  <a:pt x="607" y="309"/>
                </a:lnTo>
                <a:lnTo>
                  <a:pt x="608" y="309"/>
                </a:lnTo>
                <a:lnTo>
                  <a:pt x="608" y="309"/>
                </a:lnTo>
                <a:lnTo>
                  <a:pt x="609" y="309"/>
                </a:lnTo>
                <a:lnTo>
                  <a:pt x="611" y="310"/>
                </a:lnTo>
                <a:lnTo>
                  <a:pt x="612" y="310"/>
                </a:lnTo>
                <a:lnTo>
                  <a:pt x="616" y="311"/>
                </a:lnTo>
                <a:lnTo>
                  <a:pt x="618" y="311"/>
                </a:lnTo>
                <a:lnTo>
                  <a:pt x="618" y="312"/>
                </a:lnTo>
                <a:lnTo>
                  <a:pt x="619" y="312"/>
                </a:lnTo>
                <a:lnTo>
                  <a:pt x="620" y="313"/>
                </a:lnTo>
                <a:lnTo>
                  <a:pt x="621" y="314"/>
                </a:lnTo>
                <a:lnTo>
                  <a:pt x="622" y="315"/>
                </a:lnTo>
                <a:lnTo>
                  <a:pt x="623" y="315"/>
                </a:lnTo>
                <a:lnTo>
                  <a:pt x="624" y="316"/>
                </a:lnTo>
                <a:lnTo>
                  <a:pt x="624" y="318"/>
                </a:lnTo>
                <a:lnTo>
                  <a:pt x="625" y="319"/>
                </a:lnTo>
                <a:lnTo>
                  <a:pt x="625" y="320"/>
                </a:lnTo>
                <a:lnTo>
                  <a:pt x="626" y="322"/>
                </a:lnTo>
                <a:lnTo>
                  <a:pt x="626" y="327"/>
                </a:lnTo>
                <a:lnTo>
                  <a:pt x="626" y="329"/>
                </a:lnTo>
                <a:lnTo>
                  <a:pt x="626" y="330"/>
                </a:lnTo>
                <a:lnTo>
                  <a:pt x="626" y="333"/>
                </a:lnTo>
                <a:lnTo>
                  <a:pt x="626" y="335"/>
                </a:lnTo>
                <a:lnTo>
                  <a:pt x="625" y="338"/>
                </a:lnTo>
                <a:lnTo>
                  <a:pt x="625" y="340"/>
                </a:lnTo>
                <a:lnTo>
                  <a:pt x="624" y="341"/>
                </a:lnTo>
                <a:lnTo>
                  <a:pt x="624" y="342"/>
                </a:lnTo>
                <a:lnTo>
                  <a:pt x="623" y="344"/>
                </a:lnTo>
                <a:lnTo>
                  <a:pt x="622" y="345"/>
                </a:lnTo>
                <a:lnTo>
                  <a:pt x="619" y="349"/>
                </a:lnTo>
                <a:lnTo>
                  <a:pt x="615" y="354"/>
                </a:lnTo>
                <a:lnTo>
                  <a:pt x="615" y="355"/>
                </a:lnTo>
                <a:lnTo>
                  <a:pt x="614" y="356"/>
                </a:lnTo>
                <a:lnTo>
                  <a:pt x="613" y="357"/>
                </a:lnTo>
                <a:lnTo>
                  <a:pt x="612" y="359"/>
                </a:lnTo>
                <a:lnTo>
                  <a:pt x="612" y="360"/>
                </a:lnTo>
                <a:lnTo>
                  <a:pt x="611" y="362"/>
                </a:lnTo>
                <a:lnTo>
                  <a:pt x="611" y="363"/>
                </a:lnTo>
                <a:lnTo>
                  <a:pt x="611" y="365"/>
                </a:lnTo>
                <a:lnTo>
                  <a:pt x="611" y="366"/>
                </a:lnTo>
                <a:lnTo>
                  <a:pt x="611" y="368"/>
                </a:lnTo>
                <a:lnTo>
                  <a:pt x="611" y="369"/>
                </a:lnTo>
                <a:lnTo>
                  <a:pt x="612" y="371"/>
                </a:lnTo>
                <a:lnTo>
                  <a:pt x="614" y="376"/>
                </a:lnTo>
                <a:lnTo>
                  <a:pt x="614" y="377"/>
                </a:lnTo>
                <a:lnTo>
                  <a:pt x="614" y="377"/>
                </a:lnTo>
                <a:lnTo>
                  <a:pt x="614" y="379"/>
                </a:lnTo>
                <a:lnTo>
                  <a:pt x="613" y="381"/>
                </a:lnTo>
                <a:lnTo>
                  <a:pt x="612" y="385"/>
                </a:lnTo>
                <a:lnTo>
                  <a:pt x="611" y="388"/>
                </a:lnTo>
                <a:lnTo>
                  <a:pt x="611" y="391"/>
                </a:lnTo>
                <a:lnTo>
                  <a:pt x="611" y="394"/>
                </a:lnTo>
                <a:lnTo>
                  <a:pt x="611" y="395"/>
                </a:lnTo>
                <a:lnTo>
                  <a:pt x="611" y="395"/>
                </a:lnTo>
                <a:lnTo>
                  <a:pt x="611" y="395"/>
                </a:lnTo>
                <a:lnTo>
                  <a:pt x="610" y="395"/>
                </a:lnTo>
                <a:lnTo>
                  <a:pt x="610" y="395"/>
                </a:lnTo>
                <a:lnTo>
                  <a:pt x="608" y="396"/>
                </a:lnTo>
                <a:lnTo>
                  <a:pt x="606" y="396"/>
                </a:lnTo>
                <a:lnTo>
                  <a:pt x="604" y="395"/>
                </a:lnTo>
                <a:lnTo>
                  <a:pt x="602" y="395"/>
                </a:lnTo>
                <a:lnTo>
                  <a:pt x="600" y="395"/>
                </a:lnTo>
                <a:lnTo>
                  <a:pt x="598" y="394"/>
                </a:lnTo>
                <a:lnTo>
                  <a:pt x="595" y="393"/>
                </a:lnTo>
                <a:lnTo>
                  <a:pt x="593" y="392"/>
                </a:lnTo>
                <a:lnTo>
                  <a:pt x="590" y="391"/>
                </a:lnTo>
                <a:lnTo>
                  <a:pt x="588" y="390"/>
                </a:lnTo>
                <a:lnTo>
                  <a:pt x="586" y="389"/>
                </a:lnTo>
                <a:lnTo>
                  <a:pt x="576" y="385"/>
                </a:lnTo>
                <a:lnTo>
                  <a:pt x="572" y="383"/>
                </a:lnTo>
                <a:lnTo>
                  <a:pt x="571" y="382"/>
                </a:lnTo>
                <a:lnTo>
                  <a:pt x="569" y="381"/>
                </a:lnTo>
                <a:lnTo>
                  <a:pt x="567" y="381"/>
                </a:lnTo>
                <a:lnTo>
                  <a:pt x="565" y="380"/>
                </a:lnTo>
                <a:lnTo>
                  <a:pt x="563" y="380"/>
                </a:lnTo>
                <a:lnTo>
                  <a:pt x="562" y="380"/>
                </a:lnTo>
                <a:lnTo>
                  <a:pt x="558" y="379"/>
                </a:lnTo>
                <a:lnTo>
                  <a:pt x="555" y="379"/>
                </a:lnTo>
                <a:lnTo>
                  <a:pt x="553" y="379"/>
                </a:lnTo>
                <a:lnTo>
                  <a:pt x="552" y="379"/>
                </a:lnTo>
                <a:lnTo>
                  <a:pt x="550" y="379"/>
                </a:lnTo>
                <a:lnTo>
                  <a:pt x="546" y="380"/>
                </a:lnTo>
                <a:lnTo>
                  <a:pt x="545" y="380"/>
                </a:lnTo>
                <a:lnTo>
                  <a:pt x="544" y="380"/>
                </a:lnTo>
                <a:lnTo>
                  <a:pt x="543" y="380"/>
                </a:lnTo>
                <a:lnTo>
                  <a:pt x="542" y="380"/>
                </a:lnTo>
                <a:lnTo>
                  <a:pt x="539" y="378"/>
                </a:lnTo>
                <a:lnTo>
                  <a:pt x="537" y="378"/>
                </a:lnTo>
                <a:lnTo>
                  <a:pt x="535" y="378"/>
                </a:lnTo>
                <a:lnTo>
                  <a:pt x="534" y="378"/>
                </a:lnTo>
                <a:lnTo>
                  <a:pt x="533" y="378"/>
                </a:lnTo>
                <a:lnTo>
                  <a:pt x="532" y="378"/>
                </a:lnTo>
                <a:lnTo>
                  <a:pt x="528" y="379"/>
                </a:lnTo>
                <a:lnTo>
                  <a:pt x="526" y="380"/>
                </a:lnTo>
                <a:lnTo>
                  <a:pt x="524" y="380"/>
                </a:lnTo>
                <a:lnTo>
                  <a:pt x="522" y="380"/>
                </a:lnTo>
                <a:lnTo>
                  <a:pt x="518" y="380"/>
                </a:lnTo>
                <a:lnTo>
                  <a:pt x="515" y="379"/>
                </a:lnTo>
                <a:lnTo>
                  <a:pt x="513" y="379"/>
                </a:lnTo>
                <a:lnTo>
                  <a:pt x="509" y="378"/>
                </a:lnTo>
                <a:lnTo>
                  <a:pt x="507" y="377"/>
                </a:lnTo>
                <a:lnTo>
                  <a:pt x="507" y="377"/>
                </a:lnTo>
                <a:lnTo>
                  <a:pt x="506" y="377"/>
                </a:lnTo>
                <a:lnTo>
                  <a:pt x="506" y="377"/>
                </a:lnTo>
                <a:lnTo>
                  <a:pt x="506" y="377"/>
                </a:lnTo>
                <a:lnTo>
                  <a:pt x="505" y="378"/>
                </a:lnTo>
                <a:lnTo>
                  <a:pt x="504" y="379"/>
                </a:lnTo>
                <a:lnTo>
                  <a:pt x="504" y="381"/>
                </a:lnTo>
                <a:lnTo>
                  <a:pt x="503" y="384"/>
                </a:lnTo>
                <a:lnTo>
                  <a:pt x="500" y="395"/>
                </a:lnTo>
                <a:lnTo>
                  <a:pt x="500" y="397"/>
                </a:lnTo>
                <a:lnTo>
                  <a:pt x="499" y="398"/>
                </a:lnTo>
                <a:lnTo>
                  <a:pt x="498" y="400"/>
                </a:lnTo>
                <a:lnTo>
                  <a:pt x="498" y="400"/>
                </a:lnTo>
                <a:lnTo>
                  <a:pt x="497" y="401"/>
                </a:lnTo>
                <a:lnTo>
                  <a:pt x="496" y="402"/>
                </a:lnTo>
                <a:lnTo>
                  <a:pt x="496" y="402"/>
                </a:lnTo>
                <a:lnTo>
                  <a:pt x="495" y="402"/>
                </a:lnTo>
                <a:lnTo>
                  <a:pt x="493" y="402"/>
                </a:lnTo>
                <a:lnTo>
                  <a:pt x="491" y="403"/>
                </a:lnTo>
                <a:lnTo>
                  <a:pt x="488" y="403"/>
                </a:lnTo>
                <a:lnTo>
                  <a:pt x="486" y="402"/>
                </a:lnTo>
                <a:lnTo>
                  <a:pt x="484" y="402"/>
                </a:lnTo>
                <a:lnTo>
                  <a:pt x="478" y="401"/>
                </a:lnTo>
                <a:lnTo>
                  <a:pt x="477" y="401"/>
                </a:lnTo>
                <a:lnTo>
                  <a:pt x="476" y="401"/>
                </a:lnTo>
                <a:lnTo>
                  <a:pt x="475" y="401"/>
                </a:lnTo>
                <a:lnTo>
                  <a:pt x="473" y="401"/>
                </a:lnTo>
                <a:lnTo>
                  <a:pt x="469" y="402"/>
                </a:lnTo>
                <a:lnTo>
                  <a:pt x="467" y="402"/>
                </a:lnTo>
                <a:lnTo>
                  <a:pt x="464" y="403"/>
                </a:lnTo>
                <a:lnTo>
                  <a:pt x="462" y="403"/>
                </a:lnTo>
                <a:lnTo>
                  <a:pt x="461" y="403"/>
                </a:lnTo>
                <a:lnTo>
                  <a:pt x="460" y="403"/>
                </a:lnTo>
                <a:lnTo>
                  <a:pt x="459" y="402"/>
                </a:lnTo>
                <a:lnTo>
                  <a:pt x="458" y="401"/>
                </a:lnTo>
                <a:lnTo>
                  <a:pt x="456" y="401"/>
                </a:lnTo>
                <a:lnTo>
                  <a:pt x="456" y="401"/>
                </a:lnTo>
                <a:lnTo>
                  <a:pt x="455" y="401"/>
                </a:lnTo>
                <a:lnTo>
                  <a:pt x="454" y="401"/>
                </a:lnTo>
                <a:lnTo>
                  <a:pt x="453" y="401"/>
                </a:lnTo>
                <a:lnTo>
                  <a:pt x="452" y="401"/>
                </a:lnTo>
                <a:lnTo>
                  <a:pt x="451" y="402"/>
                </a:lnTo>
                <a:lnTo>
                  <a:pt x="449" y="402"/>
                </a:lnTo>
                <a:lnTo>
                  <a:pt x="448" y="403"/>
                </a:lnTo>
                <a:lnTo>
                  <a:pt x="447" y="404"/>
                </a:lnTo>
                <a:lnTo>
                  <a:pt x="447" y="404"/>
                </a:lnTo>
                <a:lnTo>
                  <a:pt x="444" y="407"/>
                </a:lnTo>
                <a:lnTo>
                  <a:pt x="443" y="409"/>
                </a:lnTo>
                <a:lnTo>
                  <a:pt x="441" y="410"/>
                </a:lnTo>
                <a:lnTo>
                  <a:pt x="440" y="411"/>
                </a:lnTo>
                <a:lnTo>
                  <a:pt x="439" y="412"/>
                </a:lnTo>
                <a:lnTo>
                  <a:pt x="439" y="412"/>
                </a:lnTo>
                <a:lnTo>
                  <a:pt x="438" y="412"/>
                </a:lnTo>
                <a:lnTo>
                  <a:pt x="437" y="412"/>
                </a:lnTo>
                <a:lnTo>
                  <a:pt x="437" y="412"/>
                </a:lnTo>
                <a:lnTo>
                  <a:pt x="436" y="412"/>
                </a:lnTo>
                <a:lnTo>
                  <a:pt x="436" y="412"/>
                </a:lnTo>
                <a:lnTo>
                  <a:pt x="435" y="412"/>
                </a:lnTo>
                <a:lnTo>
                  <a:pt x="435" y="411"/>
                </a:lnTo>
                <a:lnTo>
                  <a:pt x="429" y="403"/>
                </a:lnTo>
                <a:lnTo>
                  <a:pt x="428" y="401"/>
                </a:lnTo>
                <a:lnTo>
                  <a:pt x="426" y="400"/>
                </a:lnTo>
                <a:lnTo>
                  <a:pt x="425" y="399"/>
                </a:lnTo>
                <a:lnTo>
                  <a:pt x="424" y="398"/>
                </a:lnTo>
                <a:lnTo>
                  <a:pt x="420" y="395"/>
                </a:lnTo>
                <a:lnTo>
                  <a:pt x="415" y="392"/>
                </a:lnTo>
                <a:lnTo>
                  <a:pt x="413" y="391"/>
                </a:lnTo>
                <a:lnTo>
                  <a:pt x="411" y="390"/>
                </a:lnTo>
                <a:lnTo>
                  <a:pt x="409" y="389"/>
                </a:lnTo>
                <a:lnTo>
                  <a:pt x="404" y="387"/>
                </a:lnTo>
                <a:lnTo>
                  <a:pt x="398" y="386"/>
                </a:lnTo>
                <a:lnTo>
                  <a:pt x="397" y="385"/>
                </a:lnTo>
                <a:lnTo>
                  <a:pt x="394" y="385"/>
                </a:lnTo>
                <a:lnTo>
                  <a:pt x="393" y="384"/>
                </a:lnTo>
                <a:lnTo>
                  <a:pt x="392" y="384"/>
                </a:lnTo>
                <a:lnTo>
                  <a:pt x="391" y="384"/>
                </a:lnTo>
                <a:lnTo>
                  <a:pt x="389" y="382"/>
                </a:lnTo>
                <a:lnTo>
                  <a:pt x="387" y="381"/>
                </a:lnTo>
                <a:lnTo>
                  <a:pt x="386" y="379"/>
                </a:lnTo>
                <a:lnTo>
                  <a:pt x="384" y="378"/>
                </a:lnTo>
                <a:lnTo>
                  <a:pt x="382" y="375"/>
                </a:lnTo>
                <a:lnTo>
                  <a:pt x="381" y="373"/>
                </a:lnTo>
                <a:lnTo>
                  <a:pt x="379" y="371"/>
                </a:lnTo>
                <a:lnTo>
                  <a:pt x="374" y="365"/>
                </a:lnTo>
                <a:lnTo>
                  <a:pt x="372" y="364"/>
                </a:lnTo>
                <a:lnTo>
                  <a:pt x="370" y="362"/>
                </a:lnTo>
                <a:lnTo>
                  <a:pt x="368" y="361"/>
                </a:lnTo>
                <a:lnTo>
                  <a:pt x="366" y="359"/>
                </a:lnTo>
                <a:lnTo>
                  <a:pt x="364" y="358"/>
                </a:lnTo>
                <a:lnTo>
                  <a:pt x="362" y="357"/>
                </a:lnTo>
                <a:lnTo>
                  <a:pt x="356" y="355"/>
                </a:lnTo>
                <a:lnTo>
                  <a:pt x="351" y="351"/>
                </a:lnTo>
                <a:lnTo>
                  <a:pt x="349" y="351"/>
                </a:lnTo>
                <a:lnTo>
                  <a:pt x="348" y="351"/>
                </a:lnTo>
                <a:lnTo>
                  <a:pt x="344" y="349"/>
                </a:lnTo>
                <a:lnTo>
                  <a:pt x="339" y="348"/>
                </a:lnTo>
                <a:lnTo>
                  <a:pt x="333" y="346"/>
                </a:lnTo>
                <a:lnTo>
                  <a:pt x="332" y="346"/>
                </a:lnTo>
                <a:lnTo>
                  <a:pt x="328" y="344"/>
                </a:lnTo>
                <a:lnTo>
                  <a:pt x="327" y="344"/>
                </a:lnTo>
                <a:lnTo>
                  <a:pt x="326" y="343"/>
                </a:lnTo>
                <a:lnTo>
                  <a:pt x="325" y="343"/>
                </a:lnTo>
                <a:lnTo>
                  <a:pt x="323" y="343"/>
                </a:lnTo>
                <a:lnTo>
                  <a:pt x="317" y="343"/>
                </a:lnTo>
                <a:lnTo>
                  <a:pt x="315" y="343"/>
                </a:lnTo>
                <a:lnTo>
                  <a:pt x="314" y="342"/>
                </a:lnTo>
                <a:lnTo>
                  <a:pt x="313" y="342"/>
                </a:lnTo>
                <a:lnTo>
                  <a:pt x="312" y="342"/>
                </a:lnTo>
                <a:lnTo>
                  <a:pt x="312" y="342"/>
                </a:lnTo>
                <a:lnTo>
                  <a:pt x="311" y="341"/>
                </a:lnTo>
                <a:lnTo>
                  <a:pt x="310" y="341"/>
                </a:lnTo>
                <a:lnTo>
                  <a:pt x="309" y="340"/>
                </a:lnTo>
                <a:lnTo>
                  <a:pt x="307" y="338"/>
                </a:lnTo>
                <a:lnTo>
                  <a:pt x="304" y="334"/>
                </a:lnTo>
                <a:lnTo>
                  <a:pt x="302" y="333"/>
                </a:lnTo>
                <a:lnTo>
                  <a:pt x="300" y="331"/>
                </a:lnTo>
                <a:lnTo>
                  <a:pt x="299" y="330"/>
                </a:lnTo>
                <a:lnTo>
                  <a:pt x="298" y="329"/>
                </a:lnTo>
                <a:lnTo>
                  <a:pt x="297" y="329"/>
                </a:lnTo>
                <a:lnTo>
                  <a:pt x="296" y="328"/>
                </a:lnTo>
                <a:lnTo>
                  <a:pt x="295" y="327"/>
                </a:lnTo>
                <a:lnTo>
                  <a:pt x="293" y="327"/>
                </a:lnTo>
                <a:lnTo>
                  <a:pt x="291" y="326"/>
                </a:lnTo>
                <a:lnTo>
                  <a:pt x="287" y="325"/>
                </a:lnTo>
                <a:lnTo>
                  <a:pt x="284" y="325"/>
                </a:lnTo>
                <a:lnTo>
                  <a:pt x="282" y="324"/>
                </a:lnTo>
                <a:lnTo>
                  <a:pt x="280" y="323"/>
                </a:lnTo>
                <a:lnTo>
                  <a:pt x="279" y="323"/>
                </a:lnTo>
                <a:lnTo>
                  <a:pt x="278" y="322"/>
                </a:lnTo>
                <a:lnTo>
                  <a:pt x="277" y="321"/>
                </a:lnTo>
                <a:lnTo>
                  <a:pt x="276" y="321"/>
                </a:lnTo>
                <a:lnTo>
                  <a:pt x="275" y="320"/>
                </a:lnTo>
                <a:lnTo>
                  <a:pt x="274" y="319"/>
                </a:lnTo>
                <a:lnTo>
                  <a:pt x="273" y="318"/>
                </a:lnTo>
                <a:lnTo>
                  <a:pt x="271" y="315"/>
                </a:lnTo>
                <a:lnTo>
                  <a:pt x="270" y="314"/>
                </a:lnTo>
                <a:lnTo>
                  <a:pt x="269" y="314"/>
                </a:lnTo>
                <a:lnTo>
                  <a:pt x="268" y="313"/>
                </a:lnTo>
                <a:lnTo>
                  <a:pt x="268" y="313"/>
                </a:lnTo>
                <a:lnTo>
                  <a:pt x="267" y="313"/>
                </a:lnTo>
                <a:lnTo>
                  <a:pt x="266" y="313"/>
                </a:lnTo>
                <a:lnTo>
                  <a:pt x="265" y="314"/>
                </a:lnTo>
                <a:lnTo>
                  <a:pt x="264" y="315"/>
                </a:lnTo>
                <a:lnTo>
                  <a:pt x="263" y="316"/>
                </a:lnTo>
                <a:lnTo>
                  <a:pt x="261" y="318"/>
                </a:lnTo>
                <a:lnTo>
                  <a:pt x="260" y="319"/>
                </a:lnTo>
                <a:lnTo>
                  <a:pt x="259" y="321"/>
                </a:lnTo>
                <a:lnTo>
                  <a:pt x="257" y="323"/>
                </a:lnTo>
                <a:lnTo>
                  <a:pt x="256" y="326"/>
                </a:lnTo>
                <a:lnTo>
                  <a:pt x="254" y="330"/>
                </a:lnTo>
                <a:lnTo>
                  <a:pt x="254" y="331"/>
                </a:lnTo>
                <a:lnTo>
                  <a:pt x="253" y="332"/>
                </a:lnTo>
                <a:lnTo>
                  <a:pt x="252" y="334"/>
                </a:lnTo>
                <a:lnTo>
                  <a:pt x="250" y="336"/>
                </a:lnTo>
                <a:lnTo>
                  <a:pt x="248" y="340"/>
                </a:lnTo>
                <a:lnTo>
                  <a:pt x="247" y="340"/>
                </a:lnTo>
                <a:lnTo>
                  <a:pt x="246" y="341"/>
                </a:lnTo>
                <a:lnTo>
                  <a:pt x="245" y="342"/>
                </a:lnTo>
                <a:lnTo>
                  <a:pt x="245" y="342"/>
                </a:lnTo>
                <a:lnTo>
                  <a:pt x="243" y="343"/>
                </a:lnTo>
                <a:lnTo>
                  <a:pt x="242" y="343"/>
                </a:lnTo>
                <a:lnTo>
                  <a:pt x="241" y="343"/>
                </a:lnTo>
                <a:lnTo>
                  <a:pt x="239" y="343"/>
                </a:lnTo>
                <a:lnTo>
                  <a:pt x="237" y="343"/>
                </a:lnTo>
                <a:lnTo>
                  <a:pt x="235" y="343"/>
                </a:lnTo>
                <a:lnTo>
                  <a:pt x="234" y="343"/>
                </a:lnTo>
                <a:lnTo>
                  <a:pt x="233" y="343"/>
                </a:lnTo>
                <a:lnTo>
                  <a:pt x="232" y="342"/>
                </a:lnTo>
                <a:lnTo>
                  <a:pt x="231" y="342"/>
                </a:lnTo>
                <a:lnTo>
                  <a:pt x="229" y="341"/>
                </a:lnTo>
                <a:lnTo>
                  <a:pt x="224" y="339"/>
                </a:lnTo>
                <a:lnTo>
                  <a:pt x="216" y="334"/>
                </a:lnTo>
                <a:lnTo>
                  <a:pt x="213" y="333"/>
                </a:lnTo>
                <a:lnTo>
                  <a:pt x="212" y="332"/>
                </a:lnTo>
                <a:lnTo>
                  <a:pt x="211" y="331"/>
                </a:lnTo>
                <a:lnTo>
                  <a:pt x="210" y="330"/>
                </a:lnTo>
                <a:lnTo>
                  <a:pt x="209" y="329"/>
                </a:lnTo>
                <a:lnTo>
                  <a:pt x="208" y="327"/>
                </a:lnTo>
                <a:lnTo>
                  <a:pt x="207" y="326"/>
                </a:lnTo>
                <a:lnTo>
                  <a:pt x="207" y="325"/>
                </a:lnTo>
                <a:lnTo>
                  <a:pt x="207" y="323"/>
                </a:lnTo>
                <a:lnTo>
                  <a:pt x="207" y="322"/>
                </a:lnTo>
                <a:lnTo>
                  <a:pt x="207" y="320"/>
                </a:lnTo>
                <a:lnTo>
                  <a:pt x="207" y="318"/>
                </a:lnTo>
                <a:lnTo>
                  <a:pt x="208" y="315"/>
                </a:lnTo>
                <a:lnTo>
                  <a:pt x="208" y="314"/>
                </a:lnTo>
                <a:lnTo>
                  <a:pt x="208" y="314"/>
                </a:lnTo>
                <a:lnTo>
                  <a:pt x="208" y="313"/>
                </a:lnTo>
                <a:lnTo>
                  <a:pt x="208" y="312"/>
                </a:lnTo>
                <a:lnTo>
                  <a:pt x="208" y="311"/>
                </a:lnTo>
                <a:lnTo>
                  <a:pt x="207" y="310"/>
                </a:lnTo>
                <a:lnTo>
                  <a:pt x="207" y="310"/>
                </a:lnTo>
                <a:lnTo>
                  <a:pt x="206" y="310"/>
                </a:lnTo>
                <a:lnTo>
                  <a:pt x="203" y="309"/>
                </a:lnTo>
                <a:lnTo>
                  <a:pt x="202" y="309"/>
                </a:lnTo>
                <a:lnTo>
                  <a:pt x="200" y="308"/>
                </a:lnTo>
                <a:lnTo>
                  <a:pt x="199" y="308"/>
                </a:lnTo>
                <a:lnTo>
                  <a:pt x="197" y="307"/>
                </a:lnTo>
                <a:lnTo>
                  <a:pt x="196" y="306"/>
                </a:lnTo>
                <a:lnTo>
                  <a:pt x="194" y="305"/>
                </a:lnTo>
                <a:lnTo>
                  <a:pt x="191" y="303"/>
                </a:lnTo>
                <a:lnTo>
                  <a:pt x="190" y="302"/>
                </a:lnTo>
                <a:lnTo>
                  <a:pt x="188" y="301"/>
                </a:lnTo>
                <a:lnTo>
                  <a:pt x="186" y="301"/>
                </a:lnTo>
                <a:lnTo>
                  <a:pt x="184" y="300"/>
                </a:lnTo>
                <a:lnTo>
                  <a:pt x="182" y="299"/>
                </a:lnTo>
                <a:lnTo>
                  <a:pt x="180" y="299"/>
                </a:lnTo>
                <a:lnTo>
                  <a:pt x="178" y="298"/>
                </a:lnTo>
                <a:lnTo>
                  <a:pt x="177" y="298"/>
                </a:lnTo>
                <a:lnTo>
                  <a:pt x="176" y="297"/>
                </a:lnTo>
                <a:lnTo>
                  <a:pt x="175" y="297"/>
                </a:lnTo>
                <a:lnTo>
                  <a:pt x="174" y="296"/>
                </a:lnTo>
                <a:lnTo>
                  <a:pt x="174" y="296"/>
                </a:lnTo>
                <a:lnTo>
                  <a:pt x="173" y="295"/>
                </a:lnTo>
                <a:lnTo>
                  <a:pt x="173" y="294"/>
                </a:lnTo>
                <a:lnTo>
                  <a:pt x="172" y="293"/>
                </a:lnTo>
                <a:lnTo>
                  <a:pt x="171" y="289"/>
                </a:lnTo>
                <a:lnTo>
                  <a:pt x="171" y="288"/>
                </a:lnTo>
                <a:lnTo>
                  <a:pt x="171" y="288"/>
                </a:lnTo>
                <a:lnTo>
                  <a:pt x="170" y="287"/>
                </a:lnTo>
                <a:lnTo>
                  <a:pt x="170" y="287"/>
                </a:lnTo>
                <a:lnTo>
                  <a:pt x="170" y="286"/>
                </a:lnTo>
                <a:lnTo>
                  <a:pt x="169" y="286"/>
                </a:lnTo>
                <a:lnTo>
                  <a:pt x="168" y="286"/>
                </a:lnTo>
                <a:lnTo>
                  <a:pt x="167" y="285"/>
                </a:lnTo>
                <a:lnTo>
                  <a:pt x="164" y="284"/>
                </a:lnTo>
                <a:lnTo>
                  <a:pt x="162" y="283"/>
                </a:lnTo>
                <a:lnTo>
                  <a:pt x="158" y="283"/>
                </a:lnTo>
                <a:lnTo>
                  <a:pt x="157" y="282"/>
                </a:lnTo>
                <a:lnTo>
                  <a:pt x="155" y="282"/>
                </a:lnTo>
                <a:lnTo>
                  <a:pt x="154" y="281"/>
                </a:lnTo>
                <a:lnTo>
                  <a:pt x="152" y="280"/>
                </a:lnTo>
                <a:lnTo>
                  <a:pt x="150" y="279"/>
                </a:lnTo>
                <a:lnTo>
                  <a:pt x="149" y="278"/>
                </a:lnTo>
                <a:lnTo>
                  <a:pt x="148" y="277"/>
                </a:lnTo>
                <a:lnTo>
                  <a:pt x="147" y="276"/>
                </a:lnTo>
                <a:lnTo>
                  <a:pt x="143" y="272"/>
                </a:lnTo>
                <a:lnTo>
                  <a:pt x="143" y="272"/>
                </a:lnTo>
                <a:lnTo>
                  <a:pt x="142" y="272"/>
                </a:lnTo>
                <a:lnTo>
                  <a:pt x="141" y="271"/>
                </a:lnTo>
                <a:lnTo>
                  <a:pt x="139" y="270"/>
                </a:lnTo>
                <a:lnTo>
                  <a:pt x="135" y="268"/>
                </a:lnTo>
                <a:lnTo>
                  <a:pt x="134" y="268"/>
                </a:lnTo>
                <a:lnTo>
                  <a:pt x="132" y="267"/>
                </a:lnTo>
                <a:lnTo>
                  <a:pt x="131" y="266"/>
                </a:lnTo>
                <a:lnTo>
                  <a:pt x="130" y="266"/>
                </a:lnTo>
                <a:lnTo>
                  <a:pt x="129" y="265"/>
                </a:lnTo>
                <a:lnTo>
                  <a:pt x="126" y="264"/>
                </a:lnTo>
                <a:lnTo>
                  <a:pt x="125" y="264"/>
                </a:lnTo>
                <a:lnTo>
                  <a:pt x="124" y="264"/>
                </a:lnTo>
                <a:lnTo>
                  <a:pt x="123" y="264"/>
                </a:lnTo>
                <a:lnTo>
                  <a:pt x="122" y="264"/>
                </a:lnTo>
                <a:lnTo>
                  <a:pt x="120" y="265"/>
                </a:lnTo>
                <a:lnTo>
                  <a:pt x="119" y="265"/>
                </a:lnTo>
                <a:lnTo>
                  <a:pt x="118" y="265"/>
                </a:lnTo>
                <a:lnTo>
                  <a:pt x="117" y="265"/>
                </a:lnTo>
                <a:lnTo>
                  <a:pt x="115" y="265"/>
                </a:lnTo>
                <a:lnTo>
                  <a:pt x="112" y="264"/>
                </a:lnTo>
                <a:lnTo>
                  <a:pt x="111" y="264"/>
                </a:lnTo>
                <a:lnTo>
                  <a:pt x="110" y="264"/>
                </a:lnTo>
                <a:lnTo>
                  <a:pt x="109" y="264"/>
                </a:lnTo>
                <a:lnTo>
                  <a:pt x="104" y="265"/>
                </a:lnTo>
                <a:lnTo>
                  <a:pt x="102" y="265"/>
                </a:lnTo>
                <a:lnTo>
                  <a:pt x="101" y="265"/>
                </a:lnTo>
                <a:lnTo>
                  <a:pt x="99" y="264"/>
                </a:lnTo>
                <a:lnTo>
                  <a:pt x="97" y="264"/>
                </a:lnTo>
                <a:lnTo>
                  <a:pt x="96" y="264"/>
                </a:lnTo>
                <a:lnTo>
                  <a:pt x="95" y="263"/>
                </a:lnTo>
                <a:lnTo>
                  <a:pt x="94" y="263"/>
                </a:lnTo>
                <a:lnTo>
                  <a:pt x="93" y="263"/>
                </a:lnTo>
                <a:lnTo>
                  <a:pt x="92" y="261"/>
                </a:lnTo>
                <a:lnTo>
                  <a:pt x="89" y="259"/>
                </a:lnTo>
                <a:lnTo>
                  <a:pt x="88" y="258"/>
                </a:lnTo>
                <a:lnTo>
                  <a:pt x="85" y="255"/>
                </a:lnTo>
                <a:lnTo>
                  <a:pt x="84" y="254"/>
                </a:lnTo>
                <a:lnTo>
                  <a:pt x="74" y="247"/>
                </a:lnTo>
                <a:lnTo>
                  <a:pt x="69" y="244"/>
                </a:lnTo>
                <a:lnTo>
                  <a:pt x="67" y="242"/>
                </a:lnTo>
                <a:lnTo>
                  <a:pt x="59" y="236"/>
                </a:lnTo>
                <a:lnTo>
                  <a:pt x="53" y="232"/>
                </a:lnTo>
                <a:lnTo>
                  <a:pt x="53" y="232"/>
                </a:lnTo>
                <a:lnTo>
                  <a:pt x="53" y="231"/>
                </a:lnTo>
                <a:lnTo>
                  <a:pt x="53" y="228"/>
                </a:lnTo>
                <a:lnTo>
                  <a:pt x="54" y="223"/>
                </a:lnTo>
                <a:lnTo>
                  <a:pt x="55" y="218"/>
                </a:lnTo>
                <a:lnTo>
                  <a:pt x="55" y="213"/>
                </a:lnTo>
                <a:lnTo>
                  <a:pt x="55" y="212"/>
                </a:lnTo>
                <a:lnTo>
                  <a:pt x="56" y="211"/>
                </a:lnTo>
                <a:lnTo>
                  <a:pt x="56" y="210"/>
                </a:lnTo>
                <a:lnTo>
                  <a:pt x="56" y="209"/>
                </a:lnTo>
                <a:lnTo>
                  <a:pt x="57" y="208"/>
                </a:lnTo>
                <a:lnTo>
                  <a:pt x="59" y="205"/>
                </a:lnTo>
                <a:lnTo>
                  <a:pt x="60" y="204"/>
                </a:lnTo>
                <a:lnTo>
                  <a:pt x="61" y="203"/>
                </a:lnTo>
                <a:lnTo>
                  <a:pt x="63" y="198"/>
                </a:lnTo>
                <a:lnTo>
                  <a:pt x="64" y="195"/>
                </a:lnTo>
                <a:lnTo>
                  <a:pt x="65" y="193"/>
                </a:lnTo>
                <a:lnTo>
                  <a:pt x="65" y="191"/>
                </a:lnTo>
                <a:lnTo>
                  <a:pt x="66" y="190"/>
                </a:lnTo>
                <a:lnTo>
                  <a:pt x="66" y="189"/>
                </a:lnTo>
                <a:lnTo>
                  <a:pt x="66" y="187"/>
                </a:lnTo>
                <a:lnTo>
                  <a:pt x="65" y="186"/>
                </a:lnTo>
                <a:lnTo>
                  <a:pt x="65" y="182"/>
                </a:lnTo>
                <a:lnTo>
                  <a:pt x="64" y="181"/>
                </a:lnTo>
                <a:lnTo>
                  <a:pt x="64" y="180"/>
                </a:lnTo>
                <a:lnTo>
                  <a:pt x="64" y="179"/>
                </a:lnTo>
                <a:lnTo>
                  <a:pt x="64" y="178"/>
                </a:lnTo>
                <a:lnTo>
                  <a:pt x="65" y="177"/>
                </a:lnTo>
                <a:lnTo>
                  <a:pt x="65" y="174"/>
                </a:lnTo>
                <a:lnTo>
                  <a:pt x="65" y="172"/>
                </a:lnTo>
                <a:lnTo>
                  <a:pt x="65" y="171"/>
                </a:lnTo>
                <a:lnTo>
                  <a:pt x="65" y="170"/>
                </a:lnTo>
                <a:lnTo>
                  <a:pt x="65" y="169"/>
                </a:lnTo>
                <a:lnTo>
                  <a:pt x="65" y="168"/>
                </a:lnTo>
                <a:lnTo>
                  <a:pt x="64" y="167"/>
                </a:lnTo>
                <a:lnTo>
                  <a:pt x="63" y="166"/>
                </a:lnTo>
                <a:lnTo>
                  <a:pt x="62" y="165"/>
                </a:lnTo>
                <a:lnTo>
                  <a:pt x="61" y="164"/>
                </a:lnTo>
                <a:lnTo>
                  <a:pt x="59" y="163"/>
                </a:lnTo>
                <a:lnTo>
                  <a:pt x="58" y="162"/>
                </a:lnTo>
                <a:lnTo>
                  <a:pt x="54" y="160"/>
                </a:lnTo>
                <a:lnTo>
                  <a:pt x="53" y="160"/>
                </a:lnTo>
                <a:lnTo>
                  <a:pt x="50" y="158"/>
                </a:lnTo>
                <a:lnTo>
                  <a:pt x="48" y="156"/>
                </a:lnTo>
                <a:lnTo>
                  <a:pt x="46" y="155"/>
                </a:lnTo>
                <a:lnTo>
                  <a:pt x="45" y="154"/>
                </a:lnTo>
                <a:lnTo>
                  <a:pt x="43" y="152"/>
                </a:lnTo>
                <a:lnTo>
                  <a:pt x="43" y="151"/>
                </a:lnTo>
                <a:lnTo>
                  <a:pt x="42" y="151"/>
                </a:lnTo>
                <a:lnTo>
                  <a:pt x="42" y="150"/>
                </a:lnTo>
                <a:lnTo>
                  <a:pt x="41" y="149"/>
                </a:lnTo>
                <a:lnTo>
                  <a:pt x="41" y="148"/>
                </a:lnTo>
                <a:lnTo>
                  <a:pt x="41" y="147"/>
                </a:lnTo>
                <a:lnTo>
                  <a:pt x="41" y="144"/>
                </a:lnTo>
                <a:lnTo>
                  <a:pt x="40" y="142"/>
                </a:lnTo>
                <a:lnTo>
                  <a:pt x="40" y="142"/>
                </a:lnTo>
                <a:lnTo>
                  <a:pt x="40" y="141"/>
                </a:lnTo>
                <a:lnTo>
                  <a:pt x="40" y="140"/>
                </a:lnTo>
                <a:lnTo>
                  <a:pt x="39" y="140"/>
                </a:lnTo>
                <a:lnTo>
                  <a:pt x="39" y="140"/>
                </a:lnTo>
                <a:lnTo>
                  <a:pt x="37" y="139"/>
                </a:lnTo>
                <a:lnTo>
                  <a:pt x="37" y="139"/>
                </a:lnTo>
                <a:lnTo>
                  <a:pt x="36" y="138"/>
                </a:lnTo>
                <a:lnTo>
                  <a:pt x="35" y="137"/>
                </a:lnTo>
                <a:lnTo>
                  <a:pt x="34" y="137"/>
                </a:lnTo>
                <a:lnTo>
                  <a:pt x="34" y="136"/>
                </a:lnTo>
                <a:lnTo>
                  <a:pt x="33" y="136"/>
                </a:lnTo>
                <a:lnTo>
                  <a:pt x="32" y="136"/>
                </a:lnTo>
                <a:lnTo>
                  <a:pt x="30" y="136"/>
                </a:lnTo>
                <a:lnTo>
                  <a:pt x="29" y="135"/>
                </a:lnTo>
                <a:lnTo>
                  <a:pt x="26" y="135"/>
                </a:lnTo>
                <a:lnTo>
                  <a:pt x="24" y="134"/>
                </a:lnTo>
                <a:lnTo>
                  <a:pt x="23" y="134"/>
                </a:lnTo>
                <a:lnTo>
                  <a:pt x="23" y="133"/>
                </a:lnTo>
                <a:lnTo>
                  <a:pt x="22" y="133"/>
                </a:lnTo>
                <a:lnTo>
                  <a:pt x="21" y="131"/>
                </a:lnTo>
                <a:lnTo>
                  <a:pt x="20" y="131"/>
                </a:lnTo>
                <a:lnTo>
                  <a:pt x="19" y="130"/>
                </a:lnTo>
                <a:lnTo>
                  <a:pt x="17" y="129"/>
                </a:lnTo>
                <a:lnTo>
                  <a:pt x="16" y="129"/>
                </a:lnTo>
                <a:lnTo>
                  <a:pt x="15" y="128"/>
                </a:lnTo>
                <a:lnTo>
                  <a:pt x="12" y="127"/>
                </a:lnTo>
                <a:lnTo>
                  <a:pt x="10" y="127"/>
                </a:lnTo>
                <a:lnTo>
                  <a:pt x="8" y="126"/>
                </a:lnTo>
                <a:lnTo>
                  <a:pt x="7" y="125"/>
                </a:lnTo>
                <a:lnTo>
                  <a:pt x="5" y="124"/>
                </a:lnTo>
                <a:lnTo>
                  <a:pt x="4" y="124"/>
                </a:lnTo>
                <a:lnTo>
                  <a:pt x="3" y="123"/>
                </a:lnTo>
                <a:lnTo>
                  <a:pt x="2" y="122"/>
                </a:lnTo>
                <a:lnTo>
                  <a:pt x="1" y="121"/>
                </a:lnTo>
                <a:lnTo>
                  <a:pt x="1" y="119"/>
                </a:lnTo>
                <a:lnTo>
                  <a:pt x="0" y="118"/>
                </a:lnTo>
                <a:lnTo>
                  <a:pt x="0" y="117"/>
                </a:lnTo>
                <a:lnTo>
                  <a:pt x="0" y="116"/>
                </a:lnTo>
                <a:lnTo>
                  <a:pt x="0" y="116"/>
                </a:lnTo>
                <a:lnTo>
                  <a:pt x="0" y="115"/>
                </a:lnTo>
                <a:lnTo>
                  <a:pt x="0" y="115"/>
                </a:lnTo>
                <a:lnTo>
                  <a:pt x="1" y="114"/>
                </a:lnTo>
                <a:lnTo>
                  <a:pt x="1" y="113"/>
                </a:lnTo>
                <a:lnTo>
                  <a:pt x="2" y="113"/>
                </a:lnTo>
                <a:lnTo>
                  <a:pt x="3" y="112"/>
                </a:lnTo>
                <a:lnTo>
                  <a:pt x="4" y="112"/>
                </a:lnTo>
                <a:lnTo>
                  <a:pt x="5" y="111"/>
                </a:lnTo>
                <a:lnTo>
                  <a:pt x="7" y="110"/>
                </a:lnTo>
                <a:lnTo>
                  <a:pt x="7" y="110"/>
                </a:lnTo>
                <a:lnTo>
                  <a:pt x="8" y="109"/>
                </a:lnTo>
                <a:lnTo>
                  <a:pt x="8" y="109"/>
                </a:lnTo>
                <a:lnTo>
                  <a:pt x="8" y="109"/>
                </a:lnTo>
                <a:lnTo>
                  <a:pt x="8" y="108"/>
                </a:lnTo>
                <a:lnTo>
                  <a:pt x="7" y="108"/>
                </a:lnTo>
                <a:lnTo>
                  <a:pt x="6" y="106"/>
                </a:lnTo>
                <a:lnTo>
                  <a:pt x="6" y="106"/>
                </a:lnTo>
                <a:lnTo>
                  <a:pt x="6" y="105"/>
                </a:lnTo>
                <a:lnTo>
                  <a:pt x="6" y="105"/>
                </a:lnTo>
                <a:lnTo>
                  <a:pt x="6" y="105"/>
                </a:lnTo>
                <a:lnTo>
                  <a:pt x="6" y="104"/>
                </a:lnTo>
                <a:lnTo>
                  <a:pt x="6" y="104"/>
                </a:lnTo>
                <a:lnTo>
                  <a:pt x="6" y="103"/>
                </a:lnTo>
                <a:lnTo>
                  <a:pt x="7" y="102"/>
                </a:lnTo>
                <a:lnTo>
                  <a:pt x="10" y="100"/>
                </a:lnTo>
                <a:lnTo>
                  <a:pt x="11" y="99"/>
                </a:lnTo>
                <a:lnTo>
                  <a:pt x="12" y="98"/>
                </a:lnTo>
                <a:lnTo>
                  <a:pt x="13" y="98"/>
                </a:lnTo>
                <a:lnTo>
                  <a:pt x="13" y="97"/>
                </a:lnTo>
                <a:lnTo>
                  <a:pt x="14" y="96"/>
                </a:lnTo>
                <a:lnTo>
                  <a:pt x="14" y="95"/>
                </a:lnTo>
                <a:lnTo>
                  <a:pt x="14" y="94"/>
                </a:lnTo>
                <a:lnTo>
                  <a:pt x="15" y="93"/>
                </a:lnTo>
                <a:lnTo>
                  <a:pt x="15" y="89"/>
                </a:lnTo>
                <a:lnTo>
                  <a:pt x="15" y="87"/>
                </a:lnTo>
                <a:lnTo>
                  <a:pt x="16" y="86"/>
                </a:lnTo>
                <a:lnTo>
                  <a:pt x="16" y="86"/>
                </a:lnTo>
                <a:lnTo>
                  <a:pt x="17" y="84"/>
                </a:lnTo>
                <a:lnTo>
                  <a:pt x="18" y="83"/>
                </a:lnTo>
                <a:lnTo>
                  <a:pt x="18" y="83"/>
                </a:lnTo>
                <a:lnTo>
                  <a:pt x="17" y="82"/>
                </a:lnTo>
                <a:lnTo>
                  <a:pt x="17" y="82"/>
                </a:lnTo>
                <a:lnTo>
                  <a:pt x="17" y="81"/>
                </a:lnTo>
                <a:lnTo>
                  <a:pt x="15" y="80"/>
                </a:lnTo>
                <a:lnTo>
                  <a:pt x="15" y="79"/>
                </a:lnTo>
                <a:lnTo>
                  <a:pt x="14" y="78"/>
                </a:lnTo>
                <a:lnTo>
                  <a:pt x="14" y="78"/>
                </a:lnTo>
                <a:lnTo>
                  <a:pt x="14" y="77"/>
                </a:lnTo>
                <a:lnTo>
                  <a:pt x="14" y="77"/>
                </a:lnTo>
                <a:lnTo>
                  <a:pt x="14" y="76"/>
                </a:lnTo>
                <a:lnTo>
                  <a:pt x="15" y="76"/>
                </a:lnTo>
                <a:lnTo>
                  <a:pt x="15" y="75"/>
                </a:lnTo>
                <a:lnTo>
                  <a:pt x="16" y="75"/>
                </a:lnTo>
                <a:lnTo>
                  <a:pt x="16" y="74"/>
                </a:lnTo>
                <a:lnTo>
                  <a:pt x="17" y="74"/>
                </a:lnTo>
                <a:lnTo>
                  <a:pt x="19" y="73"/>
                </a:lnTo>
                <a:lnTo>
                  <a:pt x="21" y="73"/>
                </a:lnTo>
                <a:lnTo>
                  <a:pt x="22" y="72"/>
                </a:lnTo>
                <a:lnTo>
                  <a:pt x="23" y="72"/>
                </a:lnTo>
                <a:lnTo>
                  <a:pt x="24" y="71"/>
                </a:lnTo>
                <a:lnTo>
                  <a:pt x="25" y="71"/>
                </a:lnTo>
                <a:lnTo>
                  <a:pt x="25" y="70"/>
                </a:lnTo>
                <a:lnTo>
                  <a:pt x="26" y="70"/>
                </a:lnTo>
                <a:lnTo>
                  <a:pt x="26" y="69"/>
                </a:lnTo>
                <a:lnTo>
                  <a:pt x="27" y="70"/>
                </a:lnTo>
                <a:lnTo>
                  <a:pt x="27" y="71"/>
                </a:lnTo>
                <a:lnTo>
                  <a:pt x="28" y="71"/>
                </a:lnTo>
                <a:lnTo>
                  <a:pt x="29" y="72"/>
                </a:lnTo>
                <a:lnTo>
                  <a:pt x="30" y="73"/>
                </a:lnTo>
                <a:lnTo>
                  <a:pt x="31" y="73"/>
                </a:lnTo>
                <a:lnTo>
                  <a:pt x="32" y="73"/>
                </a:lnTo>
                <a:lnTo>
                  <a:pt x="33" y="74"/>
                </a:lnTo>
                <a:lnTo>
                  <a:pt x="35" y="74"/>
                </a:lnTo>
                <a:lnTo>
                  <a:pt x="36" y="74"/>
                </a:lnTo>
                <a:lnTo>
                  <a:pt x="37" y="74"/>
                </a:lnTo>
                <a:lnTo>
                  <a:pt x="38" y="73"/>
                </a:lnTo>
                <a:lnTo>
                  <a:pt x="40" y="73"/>
                </a:lnTo>
                <a:lnTo>
                  <a:pt x="41" y="73"/>
                </a:lnTo>
                <a:lnTo>
                  <a:pt x="43" y="72"/>
                </a:lnTo>
                <a:lnTo>
                  <a:pt x="44" y="72"/>
                </a:lnTo>
                <a:lnTo>
                  <a:pt x="45" y="71"/>
                </a:lnTo>
                <a:lnTo>
                  <a:pt x="47" y="70"/>
                </a:lnTo>
                <a:lnTo>
                  <a:pt x="49" y="69"/>
                </a:lnTo>
                <a:lnTo>
                  <a:pt x="51" y="67"/>
                </a:lnTo>
                <a:lnTo>
                  <a:pt x="52" y="67"/>
                </a:lnTo>
                <a:lnTo>
                  <a:pt x="54" y="66"/>
                </a:lnTo>
                <a:lnTo>
                  <a:pt x="56" y="65"/>
                </a:lnTo>
                <a:lnTo>
                  <a:pt x="57" y="64"/>
                </a:lnTo>
                <a:lnTo>
                  <a:pt x="59" y="62"/>
                </a:lnTo>
                <a:lnTo>
                  <a:pt x="60" y="61"/>
                </a:lnTo>
                <a:lnTo>
                  <a:pt x="61" y="61"/>
                </a:lnTo>
                <a:lnTo>
                  <a:pt x="61" y="60"/>
                </a:lnTo>
                <a:lnTo>
                  <a:pt x="63" y="57"/>
                </a:lnTo>
                <a:lnTo>
                  <a:pt x="63" y="56"/>
                </a:lnTo>
                <a:lnTo>
                  <a:pt x="64" y="55"/>
                </a:lnTo>
                <a:lnTo>
                  <a:pt x="65" y="54"/>
                </a:lnTo>
                <a:lnTo>
                  <a:pt x="65" y="53"/>
                </a:lnTo>
                <a:lnTo>
                  <a:pt x="66" y="53"/>
                </a:lnTo>
                <a:lnTo>
                  <a:pt x="67" y="52"/>
                </a:lnTo>
                <a:lnTo>
                  <a:pt x="68" y="51"/>
                </a:lnTo>
                <a:lnTo>
                  <a:pt x="70" y="51"/>
                </a:lnTo>
                <a:lnTo>
                  <a:pt x="71" y="50"/>
                </a:lnTo>
                <a:lnTo>
                  <a:pt x="74" y="50"/>
                </a:lnTo>
                <a:lnTo>
                  <a:pt x="75" y="49"/>
                </a:lnTo>
                <a:lnTo>
                  <a:pt x="76" y="49"/>
                </a:lnTo>
                <a:lnTo>
                  <a:pt x="81" y="46"/>
                </a:lnTo>
                <a:lnTo>
                  <a:pt x="82" y="46"/>
                </a:lnTo>
                <a:lnTo>
                  <a:pt x="82" y="46"/>
                </a:lnTo>
                <a:lnTo>
                  <a:pt x="83" y="46"/>
                </a:lnTo>
                <a:lnTo>
                  <a:pt x="84" y="46"/>
                </a:lnTo>
                <a:lnTo>
                  <a:pt x="84" y="46"/>
                </a:lnTo>
                <a:lnTo>
                  <a:pt x="85" y="46"/>
                </a:lnTo>
                <a:lnTo>
                  <a:pt x="85" y="47"/>
                </a:lnTo>
                <a:lnTo>
                  <a:pt x="86" y="47"/>
                </a:lnTo>
                <a:lnTo>
                  <a:pt x="88" y="49"/>
                </a:lnTo>
                <a:lnTo>
                  <a:pt x="90" y="50"/>
                </a:lnTo>
                <a:lnTo>
                  <a:pt x="91" y="51"/>
                </a:lnTo>
                <a:lnTo>
                  <a:pt x="92" y="51"/>
                </a:lnTo>
                <a:lnTo>
                  <a:pt x="93" y="51"/>
                </a:lnTo>
                <a:lnTo>
                  <a:pt x="94" y="51"/>
                </a:lnTo>
                <a:lnTo>
                  <a:pt x="96" y="51"/>
                </a:lnTo>
                <a:lnTo>
                  <a:pt x="98" y="51"/>
                </a:lnTo>
                <a:lnTo>
                  <a:pt x="99" y="51"/>
                </a:lnTo>
                <a:lnTo>
                  <a:pt x="103" y="51"/>
                </a:lnTo>
                <a:lnTo>
                  <a:pt x="105" y="51"/>
                </a:lnTo>
                <a:lnTo>
                  <a:pt x="107" y="51"/>
                </a:lnTo>
                <a:lnTo>
                  <a:pt x="109" y="52"/>
                </a:lnTo>
                <a:lnTo>
                  <a:pt x="111" y="52"/>
                </a:lnTo>
                <a:lnTo>
                  <a:pt x="113" y="52"/>
                </a:lnTo>
                <a:lnTo>
                  <a:pt x="115" y="52"/>
                </a:lnTo>
                <a:lnTo>
                  <a:pt x="116" y="52"/>
                </a:lnTo>
                <a:lnTo>
                  <a:pt x="117" y="52"/>
                </a:lnTo>
                <a:lnTo>
                  <a:pt x="118" y="52"/>
                </a:lnTo>
                <a:lnTo>
                  <a:pt x="120" y="53"/>
                </a:lnTo>
                <a:lnTo>
                  <a:pt x="124" y="55"/>
                </a:lnTo>
                <a:lnTo>
                  <a:pt x="126" y="55"/>
                </a:lnTo>
                <a:lnTo>
                  <a:pt x="127" y="55"/>
                </a:lnTo>
                <a:lnTo>
                  <a:pt x="128" y="55"/>
                </a:lnTo>
                <a:lnTo>
                  <a:pt x="130" y="55"/>
                </a:lnTo>
                <a:lnTo>
                  <a:pt x="131" y="55"/>
                </a:lnTo>
                <a:lnTo>
                  <a:pt x="132" y="55"/>
                </a:lnTo>
                <a:lnTo>
                  <a:pt x="134" y="55"/>
                </a:lnTo>
                <a:lnTo>
                  <a:pt x="137" y="53"/>
                </a:lnTo>
                <a:lnTo>
                  <a:pt x="139" y="52"/>
                </a:lnTo>
                <a:lnTo>
                  <a:pt x="141" y="51"/>
                </a:lnTo>
                <a:lnTo>
                  <a:pt x="145" y="50"/>
                </a:lnTo>
                <a:lnTo>
                  <a:pt x="146" y="50"/>
                </a:lnTo>
                <a:lnTo>
                  <a:pt x="148" y="49"/>
                </a:lnTo>
                <a:lnTo>
                  <a:pt x="149" y="48"/>
                </a:lnTo>
                <a:lnTo>
                  <a:pt x="150" y="47"/>
                </a:lnTo>
                <a:lnTo>
                  <a:pt x="151" y="46"/>
                </a:lnTo>
                <a:lnTo>
                  <a:pt x="152" y="46"/>
                </a:lnTo>
                <a:lnTo>
                  <a:pt x="152" y="45"/>
                </a:lnTo>
                <a:lnTo>
                  <a:pt x="153" y="44"/>
                </a:lnTo>
                <a:lnTo>
                  <a:pt x="154" y="43"/>
                </a:lnTo>
                <a:lnTo>
                  <a:pt x="155" y="39"/>
                </a:lnTo>
                <a:lnTo>
                  <a:pt x="156" y="37"/>
                </a:lnTo>
                <a:lnTo>
                  <a:pt x="157" y="36"/>
                </a:lnTo>
                <a:lnTo>
                  <a:pt x="157" y="36"/>
                </a:lnTo>
                <a:lnTo>
                  <a:pt x="158" y="35"/>
                </a:lnTo>
                <a:lnTo>
                  <a:pt x="159" y="34"/>
                </a:lnTo>
                <a:lnTo>
                  <a:pt x="160" y="32"/>
                </a:lnTo>
                <a:lnTo>
                  <a:pt x="161" y="31"/>
                </a:lnTo>
                <a:lnTo>
                  <a:pt x="163" y="30"/>
                </a:lnTo>
                <a:lnTo>
                  <a:pt x="165" y="29"/>
                </a:lnTo>
                <a:lnTo>
                  <a:pt x="167" y="28"/>
                </a:lnTo>
                <a:lnTo>
                  <a:pt x="170" y="26"/>
                </a:lnTo>
                <a:lnTo>
                  <a:pt x="170" y="26"/>
                </a:lnTo>
                <a:lnTo>
                  <a:pt x="171" y="26"/>
                </a:lnTo>
                <a:lnTo>
                  <a:pt x="171" y="26"/>
                </a:lnTo>
                <a:close/>
              </a:path>
            </a:pathLst>
          </a:custGeom>
          <a:solidFill>
            <a:srgbClr val="A2A2A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163" name="Freeform 279">
            <a:extLst>
              <a:ext uri="{FF2B5EF4-FFF2-40B4-BE49-F238E27FC236}">
                <a16:creationId xmlns:a16="http://schemas.microsoft.com/office/drawing/2014/main" id="{9A67C19A-63A2-401F-BE11-77B9A801AFB5}"/>
              </a:ext>
            </a:extLst>
          </p:cNvPr>
          <p:cNvSpPr>
            <a:spLocks/>
          </p:cNvSpPr>
          <p:nvPr/>
        </p:nvSpPr>
        <p:spPr bwMode="auto">
          <a:xfrm>
            <a:off x="8781815" y="2062037"/>
            <a:ext cx="637923" cy="419847"/>
          </a:xfrm>
          <a:custGeom>
            <a:avLst/>
            <a:gdLst>
              <a:gd name="T0" fmla="*/ 185 w 626"/>
              <a:gd name="T1" fmla="*/ 48 h 412"/>
              <a:gd name="T2" fmla="*/ 210 w 626"/>
              <a:gd name="T3" fmla="*/ 42 h 412"/>
              <a:gd name="T4" fmla="*/ 241 w 626"/>
              <a:gd name="T5" fmla="*/ 32 h 412"/>
              <a:gd name="T6" fmla="*/ 269 w 626"/>
              <a:gd name="T7" fmla="*/ 58 h 412"/>
              <a:gd name="T8" fmla="*/ 295 w 626"/>
              <a:gd name="T9" fmla="*/ 76 h 412"/>
              <a:gd name="T10" fmla="*/ 327 w 626"/>
              <a:gd name="T11" fmla="*/ 96 h 412"/>
              <a:gd name="T12" fmla="*/ 361 w 626"/>
              <a:gd name="T13" fmla="*/ 107 h 412"/>
              <a:gd name="T14" fmla="*/ 388 w 626"/>
              <a:gd name="T15" fmla="*/ 106 h 412"/>
              <a:gd name="T16" fmla="*/ 400 w 626"/>
              <a:gd name="T17" fmla="*/ 98 h 412"/>
              <a:gd name="T18" fmla="*/ 410 w 626"/>
              <a:gd name="T19" fmla="*/ 79 h 412"/>
              <a:gd name="T20" fmla="*/ 442 w 626"/>
              <a:gd name="T21" fmla="*/ 56 h 412"/>
              <a:gd name="T22" fmla="*/ 467 w 626"/>
              <a:gd name="T23" fmla="*/ 32 h 412"/>
              <a:gd name="T24" fmla="*/ 487 w 626"/>
              <a:gd name="T25" fmla="*/ 35 h 412"/>
              <a:gd name="T26" fmla="*/ 517 w 626"/>
              <a:gd name="T27" fmla="*/ 47 h 412"/>
              <a:gd name="T28" fmla="*/ 556 w 626"/>
              <a:gd name="T29" fmla="*/ 68 h 412"/>
              <a:gd name="T30" fmla="*/ 580 w 626"/>
              <a:gd name="T31" fmla="*/ 46 h 412"/>
              <a:gd name="T32" fmla="*/ 606 w 626"/>
              <a:gd name="T33" fmla="*/ 8 h 412"/>
              <a:gd name="T34" fmla="*/ 626 w 626"/>
              <a:gd name="T35" fmla="*/ 2 h 412"/>
              <a:gd name="T36" fmla="*/ 609 w 626"/>
              <a:gd name="T37" fmla="*/ 57 h 412"/>
              <a:gd name="T38" fmla="*/ 604 w 626"/>
              <a:gd name="T39" fmla="*/ 87 h 412"/>
              <a:gd name="T40" fmla="*/ 595 w 626"/>
              <a:gd name="T41" fmla="*/ 118 h 412"/>
              <a:gd name="T42" fmla="*/ 571 w 626"/>
              <a:gd name="T43" fmla="*/ 135 h 412"/>
              <a:gd name="T44" fmla="*/ 578 w 626"/>
              <a:gd name="T45" fmla="*/ 172 h 412"/>
              <a:gd name="T46" fmla="*/ 585 w 626"/>
              <a:gd name="T47" fmla="*/ 219 h 412"/>
              <a:gd name="T48" fmla="*/ 584 w 626"/>
              <a:gd name="T49" fmla="*/ 250 h 412"/>
              <a:gd name="T50" fmla="*/ 605 w 626"/>
              <a:gd name="T51" fmla="*/ 285 h 412"/>
              <a:gd name="T52" fmla="*/ 607 w 626"/>
              <a:gd name="T53" fmla="*/ 309 h 412"/>
              <a:gd name="T54" fmla="*/ 625 w 626"/>
              <a:gd name="T55" fmla="*/ 320 h 412"/>
              <a:gd name="T56" fmla="*/ 613 w 626"/>
              <a:gd name="T57" fmla="*/ 357 h 412"/>
              <a:gd name="T58" fmla="*/ 611 w 626"/>
              <a:gd name="T59" fmla="*/ 391 h 412"/>
              <a:gd name="T60" fmla="*/ 586 w 626"/>
              <a:gd name="T61" fmla="*/ 389 h 412"/>
              <a:gd name="T62" fmla="*/ 543 w 626"/>
              <a:gd name="T63" fmla="*/ 380 h 412"/>
              <a:gd name="T64" fmla="*/ 507 w 626"/>
              <a:gd name="T65" fmla="*/ 377 h 412"/>
              <a:gd name="T66" fmla="*/ 493 w 626"/>
              <a:gd name="T67" fmla="*/ 402 h 412"/>
              <a:gd name="T68" fmla="*/ 458 w 626"/>
              <a:gd name="T69" fmla="*/ 401 h 412"/>
              <a:gd name="T70" fmla="*/ 439 w 626"/>
              <a:gd name="T71" fmla="*/ 412 h 412"/>
              <a:gd name="T72" fmla="*/ 409 w 626"/>
              <a:gd name="T73" fmla="*/ 389 h 412"/>
              <a:gd name="T74" fmla="*/ 370 w 626"/>
              <a:gd name="T75" fmla="*/ 362 h 412"/>
              <a:gd name="T76" fmla="*/ 323 w 626"/>
              <a:gd name="T77" fmla="*/ 343 h 412"/>
              <a:gd name="T78" fmla="*/ 296 w 626"/>
              <a:gd name="T79" fmla="*/ 328 h 412"/>
              <a:gd name="T80" fmla="*/ 269 w 626"/>
              <a:gd name="T81" fmla="*/ 314 h 412"/>
              <a:gd name="T82" fmla="*/ 250 w 626"/>
              <a:gd name="T83" fmla="*/ 336 h 412"/>
              <a:gd name="T84" fmla="*/ 224 w 626"/>
              <a:gd name="T85" fmla="*/ 339 h 412"/>
              <a:gd name="T86" fmla="*/ 208 w 626"/>
              <a:gd name="T87" fmla="*/ 313 h 412"/>
              <a:gd name="T88" fmla="*/ 184 w 626"/>
              <a:gd name="T89" fmla="*/ 300 h 412"/>
              <a:gd name="T90" fmla="*/ 170 w 626"/>
              <a:gd name="T91" fmla="*/ 286 h 412"/>
              <a:gd name="T92" fmla="*/ 142 w 626"/>
              <a:gd name="T93" fmla="*/ 272 h 412"/>
              <a:gd name="T94" fmla="*/ 117 w 626"/>
              <a:gd name="T95" fmla="*/ 265 h 412"/>
              <a:gd name="T96" fmla="*/ 88 w 626"/>
              <a:gd name="T97" fmla="*/ 258 h 412"/>
              <a:gd name="T98" fmla="*/ 56 w 626"/>
              <a:gd name="T99" fmla="*/ 209 h 412"/>
              <a:gd name="T100" fmla="*/ 64 w 626"/>
              <a:gd name="T101" fmla="*/ 178 h 412"/>
              <a:gd name="T102" fmla="*/ 48 w 626"/>
              <a:gd name="T103" fmla="*/ 156 h 412"/>
              <a:gd name="T104" fmla="*/ 37 w 626"/>
              <a:gd name="T105" fmla="*/ 139 h 412"/>
              <a:gd name="T106" fmla="*/ 19 w 626"/>
              <a:gd name="T107" fmla="*/ 130 h 412"/>
              <a:gd name="T108" fmla="*/ 0 w 626"/>
              <a:gd name="T109" fmla="*/ 116 h 412"/>
              <a:gd name="T110" fmla="*/ 6 w 626"/>
              <a:gd name="T111" fmla="*/ 106 h 412"/>
              <a:gd name="T112" fmla="*/ 15 w 626"/>
              <a:gd name="T113" fmla="*/ 89 h 412"/>
              <a:gd name="T114" fmla="*/ 15 w 626"/>
              <a:gd name="T115" fmla="*/ 76 h 412"/>
              <a:gd name="T116" fmla="*/ 29 w 626"/>
              <a:gd name="T117" fmla="*/ 72 h 412"/>
              <a:gd name="T118" fmla="*/ 52 w 626"/>
              <a:gd name="T119" fmla="*/ 67 h 4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626" h="412">
                <a:moveTo>
                  <a:pt x="171" y="26"/>
                </a:moveTo>
                <a:lnTo>
                  <a:pt x="171" y="26"/>
                </a:lnTo>
                <a:lnTo>
                  <a:pt x="173" y="27"/>
                </a:lnTo>
                <a:lnTo>
                  <a:pt x="174" y="28"/>
                </a:lnTo>
                <a:lnTo>
                  <a:pt x="174" y="29"/>
                </a:lnTo>
                <a:lnTo>
                  <a:pt x="175" y="29"/>
                </a:lnTo>
                <a:lnTo>
                  <a:pt x="176" y="30"/>
                </a:lnTo>
                <a:lnTo>
                  <a:pt x="177" y="32"/>
                </a:lnTo>
                <a:lnTo>
                  <a:pt x="178" y="34"/>
                </a:lnTo>
                <a:lnTo>
                  <a:pt x="179" y="36"/>
                </a:lnTo>
                <a:lnTo>
                  <a:pt x="180" y="38"/>
                </a:lnTo>
                <a:lnTo>
                  <a:pt x="181" y="42"/>
                </a:lnTo>
                <a:lnTo>
                  <a:pt x="182" y="44"/>
                </a:lnTo>
                <a:lnTo>
                  <a:pt x="183" y="45"/>
                </a:lnTo>
                <a:lnTo>
                  <a:pt x="184" y="46"/>
                </a:lnTo>
                <a:lnTo>
                  <a:pt x="184" y="47"/>
                </a:lnTo>
                <a:lnTo>
                  <a:pt x="185" y="48"/>
                </a:lnTo>
                <a:lnTo>
                  <a:pt x="186" y="49"/>
                </a:lnTo>
                <a:lnTo>
                  <a:pt x="187" y="49"/>
                </a:lnTo>
                <a:lnTo>
                  <a:pt x="188" y="50"/>
                </a:lnTo>
                <a:lnTo>
                  <a:pt x="189" y="50"/>
                </a:lnTo>
                <a:lnTo>
                  <a:pt x="190" y="50"/>
                </a:lnTo>
                <a:lnTo>
                  <a:pt x="191" y="50"/>
                </a:lnTo>
                <a:lnTo>
                  <a:pt x="193" y="51"/>
                </a:lnTo>
                <a:lnTo>
                  <a:pt x="194" y="51"/>
                </a:lnTo>
                <a:lnTo>
                  <a:pt x="194" y="50"/>
                </a:lnTo>
                <a:lnTo>
                  <a:pt x="195" y="50"/>
                </a:lnTo>
                <a:lnTo>
                  <a:pt x="196" y="50"/>
                </a:lnTo>
                <a:lnTo>
                  <a:pt x="197" y="49"/>
                </a:lnTo>
                <a:lnTo>
                  <a:pt x="200" y="48"/>
                </a:lnTo>
                <a:lnTo>
                  <a:pt x="203" y="46"/>
                </a:lnTo>
                <a:lnTo>
                  <a:pt x="204" y="45"/>
                </a:lnTo>
                <a:lnTo>
                  <a:pt x="206" y="44"/>
                </a:lnTo>
                <a:lnTo>
                  <a:pt x="210" y="42"/>
                </a:lnTo>
                <a:lnTo>
                  <a:pt x="211" y="42"/>
                </a:lnTo>
                <a:lnTo>
                  <a:pt x="212" y="41"/>
                </a:lnTo>
                <a:lnTo>
                  <a:pt x="213" y="40"/>
                </a:lnTo>
                <a:lnTo>
                  <a:pt x="214" y="40"/>
                </a:lnTo>
                <a:lnTo>
                  <a:pt x="217" y="36"/>
                </a:lnTo>
                <a:lnTo>
                  <a:pt x="218" y="35"/>
                </a:lnTo>
                <a:lnTo>
                  <a:pt x="220" y="34"/>
                </a:lnTo>
                <a:lnTo>
                  <a:pt x="221" y="33"/>
                </a:lnTo>
                <a:lnTo>
                  <a:pt x="223" y="33"/>
                </a:lnTo>
                <a:lnTo>
                  <a:pt x="227" y="31"/>
                </a:lnTo>
                <a:lnTo>
                  <a:pt x="229" y="31"/>
                </a:lnTo>
                <a:lnTo>
                  <a:pt x="230" y="31"/>
                </a:lnTo>
                <a:lnTo>
                  <a:pt x="231" y="31"/>
                </a:lnTo>
                <a:lnTo>
                  <a:pt x="233" y="31"/>
                </a:lnTo>
                <a:lnTo>
                  <a:pt x="234" y="31"/>
                </a:lnTo>
                <a:lnTo>
                  <a:pt x="238" y="32"/>
                </a:lnTo>
                <a:lnTo>
                  <a:pt x="241" y="32"/>
                </a:lnTo>
                <a:lnTo>
                  <a:pt x="246" y="34"/>
                </a:lnTo>
                <a:lnTo>
                  <a:pt x="251" y="35"/>
                </a:lnTo>
                <a:lnTo>
                  <a:pt x="253" y="36"/>
                </a:lnTo>
                <a:lnTo>
                  <a:pt x="255" y="37"/>
                </a:lnTo>
                <a:lnTo>
                  <a:pt x="257" y="38"/>
                </a:lnTo>
                <a:lnTo>
                  <a:pt x="258" y="38"/>
                </a:lnTo>
                <a:lnTo>
                  <a:pt x="259" y="39"/>
                </a:lnTo>
                <a:lnTo>
                  <a:pt x="260" y="40"/>
                </a:lnTo>
                <a:lnTo>
                  <a:pt x="263" y="43"/>
                </a:lnTo>
                <a:lnTo>
                  <a:pt x="264" y="45"/>
                </a:lnTo>
                <a:lnTo>
                  <a:pt x="264" y="45"/>
                </a:lnTo>
                <a:lnTo>
                  <a:pt x="265" y="46"/>
                </a:lnTo>
                <a:lnTo>
                  <a:pt x="265" y="47"/>
                </a:lnTo>
                <a:lnTo>
                  <a:pt x="266" y="49"/>
                </a:lnTo>
                <a:lnTo>
                  <a:pt x="267" y="51"/>
                </a:lnTo>
                <a:lnTo>
                  <a:pt x="268" y="55"/>
                </a:lnTo>
                <a:lnTo>
                  <a:pt x="269" y="58"/>
                </a:lnTo>
                <a:lnTo>
                  <a:pt x="270" y="59"/>
                </a:lnTo>
                <a:lnTo>
                  <a:pt x="270" y="60"/>
                </a:lnTo>
                <a:lnTo>
                  <a:pt x="271" y="61"/>
                </a:lnTo>
                <a:lnTo>
                  <a:pt x="272" y="62"/>
                </a:lnTo>
                <a:lnTo>
                  <a:pt x="273" y="62"/>
                </a:lnTo>
                <a:lnTo>
                  <a:pt x="274" y="63"/>
                </a:lnTo>
                <a:lnTo>
                  <a:pt x="275" y="64"/>
                </a:lnTo>
                <a:lnTo>
                  <a:pt x="277" y="64"/>
                </a:lnTo>
                <a:lnTo>
                  <a:pt x="282" y="66"/>
                </a:lnTo>
                <a:lnTo>
                  <a:pt x="284" y="66"/>
                </a:lnTo>
                <a:lnTo>
                  <a:pt x="286" y="67"/>
                </a:lnTo>
                <a:lnTo>
                  <a:pt x="287" y="68"/>
                </a:lnTo>
                <a:lnTo>
                  <a:pt x="288" y="68"/>
                </a:lnTo>
                <a:lnTo>
                  <a:pt x="289" y="69"/>
                </a:lnTo>
                <a:lnTo>
                  <a:pt x="290" y="70"/>
                </a:lnTo>
                <a:lnTo>
                  <a:pt x="292" y="72"/>
                </a:lnTo>
                <a:lnTo>
                  <a:pt x="295" y="76"/>
                </a:lnTo>
                <a:lnTo>
                  <a:pt x="296" y="77"/>
                </a:lnTo>
                <a:lnTo>
                  <a:pt x="297" y="79"/>
                </a:lnTo>
                <a:lnTo>
                  <a:pt x="299" y="80"/>
                </a:lnTo>
                <a:lnTo>
                  <a:pt x="300" y="81"/>
                </a:lnTo>
                <a:lnTo>
                  <a:pt x="302" y="82"/>
                </a:lnTo>
                <a:lnTo>
                  <a:pt x="305" y="83"/>
                </a:lnTo>
                <a:lnTo>
                  <a:pt x="309" y="85"/>
                </a:lnTo>
                <a:lnTo>
                  <a:pt x="310" y="86"/>
                </a:lnTo>
                <a:lnTo>
                  <a:pt x="312" y="86"/>
                </a:lnTo>
                <a:lnTo>
                  <a:pt x="313" y="87"/>
                </a:lnTo>
                <a:lnTo>
                  <a:pt x="314" y="88"/>
                </a:lnTo>
                <a:lnTo>
                  <a:pt x="318" y="91"/>
                </a:lnTo>
                <a:lnTo>
                  <a:pt x="319" y="92"/>
                </a:lnTo>
                <a:lnTo>
                  <a:pt x="321" y="93"/>
                </a:lnTo>
                <a:lnTo>
                  <a:pt x="322" y="94"/>
                </a:lnTo>
                <a:lnTo>
                  <a:pt x="324" y="95"/>
                </a:lnTo>
                <a:lnTo>
                  <a:pt x="327" y="96"/>
                </a:lnTo>
                <a:lnTo>
                  <a:pt x="330" y="97"/>
                </a:lnTo>
                <a:lnTo>
                  <a:pt x="333" y="99"/>
                </a:lnTo>
                <a:lnTo>
                  <a:pt x="335" y="100"/>
                </a:lnTo>
                <a:lnTo>
                  <a:pt x="336" y="100"/>
                </a:lnTo>
                <a:lnTo>
                  <a:pt x="338" y="102"/>
                </a:lnTo>
                <a:lnTo>
                  <a:pt x="343" y="106"/>
                </a:lnTo>
                <a:lnTo>
                  <a:pt x="345" y="107"/>
                </a:lnTo>
                <a:lnTo>
                  <a:pt x="346" y="108"/>
                </a:lnTo>
                <a:lnTo>
                  <a:pt x="347" y="108"/>
                </a:lnTo>
                <a:lnTo>
                  <a:pt x="348" y="109"/>
                </a:lnTo>
                <a:lnTo>
                  <a:pt x="349" y="109"/>
                </a:lnTo>
                <a:lnTo>
                  <a:pt x="350" y="109"/>
                </a:lnTo>
                <a:lnTo>
                  <a:pt x="352" y="109"/>
                </a:lnTo>
                <a:lnTo>
                  <a:pt x="354" y="109"/>
                </a:lnTo>
                <a:lnTo>
                  <a:pt x="356" y="108"/>
                </a:lnTo>
                <a:lnTo>
                  <a:pt x="360" y="107"/>
                </a:lnTo>
                <a:lnTo>
                  <a:pt x="361" y="107"/>
                </a:lnTo>
                <a:lnTo>
                  <a:pt x="363" y="107"/>
                </a:lnTo>
                <a:lnTo>
                  <a:pt x="366" y="105"/>
                </a:lnTo>
                <a:lnTo>
                  <a:pt x="367" y="105"/>
                </a:lnTo>
                <a:lnTo>
                  <a:pt x="367" y="105"/>
                </a:lnTo>
                <a:lnTo>
                  <a:pt x="368" y="105"/>
                </a:lnTo>
                <a:lnTo>
                  <a:pt x="369" y="105"/>
                </a:lnTo>
                <a:lnTo>
                  <a:pt x="371" y="106"/>
                </a:lnTo>
                <a:lnTo>
                  <a:pt x="372" y="106"/>
                </a:lnTo>
                <a:lnTo>
                  <a:pt x="372" y="106"/>
                </a:lnTo>
                <a:lnTo>
                  <a:pt x="373" y="107"/>
                </a:lnTo>
                <a:lnTo>
                  <a:pt x="375" y="107"/>
                </a:lnTo>
                <a:lnTo>
                  <a:pt x="377" y="106"/>
                </a:lnTo>
                <a:lnTo>
                  <a:pt x="381" y="106"/>
                </a:lnTo>
                <a:lnTo>
                  <a:pt x="384" y="106"/>
                </a:lnTo>
                <a:lnTo>
                  <a:pt x="385" y="105"/>
                </a:lnTo>
                <a:lnTo>
                  <a:pt x="386" y="106"/>
                </a:lnTo>
                <a:lnTo>
                  <a:pt x="388" y="106"/>
                </a:lnTo>
                <a:lnTo>
                  <a:pt x="390" y="106"/>
                </a:lnTo>
                <a:lnTo>
                  <a:pt x="393" y="107"/>
                </a:lnTo>
                <a:lnTo>
                  <a:pt x="395" y="107"/>
                </a:lnTo>
                <a:lnTo>
                  <a:pt x="396" y="107"/>
                </a:lnTo>
                <a:lnTo>
                  <a:pt x="397" y="107"/>
                </a:lnTo>
                <a:lnTo>
                  <a:pt x="398" y="107"/>
                </a:lnTo>
                <a:lnTo>
                  <a:pt x="399" y="107"/>
                </a:lnTo>
                <a:lnTo>
                  <a:pt x="400" y="107"/>
                </a:lnTo>
                <a:lnTo>
                  <a:pt x="400" y="107"/>
                </a:lnTo>
                <a:lnTo>
                  <a:pt x="401" y="106"/>
                </a:lnTo>
                <a:lnTo>
                  <a:pt x="401" y="105"/>
                </a:lnTo>
                <a:lnTo>
                  <a:pt x="401" y="105"/>
                </a:lnTo>
                <a:lnTo>
                  <a:pt x="401" y="104"/>
                </a:lnTo>
                <a:lnTo>
                  <a:pt x="401" y="103"/>
                </a:lnTo>
                <a:lnTo>
                  <a:pt x="400" y="100"/>
                </a:lnTo>
                <a:lnTo>
                  <a:pt x="400" y="98"/>
                </a:lnTo>
                <a:lnTo>
                  <a:pt x="400" y="98"/>
                </a:lnTo>
                <a:lnTo>
                  <a:pt x="400" y="97"/>
                </a:lnTo>
                <a:lnTo>
                  <a:pt x="400" y="96"/>
                </a:lnTo>
                <a:lnTo>
                  <a:pt x="400" y="95"/>
                </a:lnTo>
                <a:lnTo>
                  <a:pt x="401" y="94"/>
                </a:lnTo>
                <a:lnTo>
                  <a:pt x="401" y="94"/>
                </a:lnTo>
                <a:lnTo>
                  <a:pt x="402" y="93"/>
                </a:lnTo>
                <a:lnTo>
                  <a:pt x="403" y="92"/>
                </a:lnTo>
                <a:lnTo>
                  <a:pt x="405" y="90"/>
                </a:lnTo>
                <a:lnTo>
                  <a:pt x="407" y="89"/>
                </a:lnTo>
                <a:lnTo>
                  <a:pt x="408" y="88"/>
                </a:lnTo>
                <a:lnTo>
                  <a:pt x="409" y="87"/>
                </a:lnTo>
                <a:lnTo>
                  <a:pt x="409" y="86"/>
                </a:lnTo>
                <a:lnTo>
                  <a:pt x="409" y="86"/>
                </a:lnTo>
                <a:lnTo>
                  <a:pt x="410" y="85"/>
                </a:lnTo>
                <a:lnTo>
                  <a:pt x="410" y="84"/>
                </a:lnTo>
                <a:lnTo>
                  <a:pt x="410" y="80"/>
                </a:lnTo>
                <a:lnTo>
                  <a:pt x="410" y="79"/>
                </a:lnTo>
                <a:lnTo>
                  <a:pt x="410" y="78"/>
                </a:lnTo>
                <a:lnTo>
                  <a:pt x="411" y="77"/>
                </a:lnTo>
                <a:lnTo>
                  <a:pt x="411" y="76"/>
                </a:lnTo>
                <a:lnTo>
                  <a:pt x="412" y="75"/>
                </a:lnTo>
                <a:lnTo>
                  <a:pt x="413" y="74"/>
                </a:lnTo>
                <a:lnTo>
                  <a:pt x="414" y="73"/>
                </a:lnTo>
                <a:lnTo>
                  <a:pt x="415" y="72"/>
                </a:lnTo>
                <a:lnTo>
                  <a:pt x="417" y="71"/>
                </a:lnTo>
                <a:lnTo>
                  <a:pt x="420" y="69"/>
                </a:lnTo>
                <a:lnTo>
                  <a:pt x="422" y="68"/>
                </a:lnTo>
                <a:lnTo>
                  <a:pt x="424" y="66"/>
                </a:lnTo>
                <a:lnTo>
                  <a:pt x="428" y="63"/>
                </a:lnTo>
                <a:lnTo>
                  <a:pt x="430" y="62"/>
                </a:lnTo>
                <a:lnTo>
                  <a:pt x="431" y="61"/>
                </a:lnTo>
                <a:lnTo>
                  <a:pt x="434" y="60"/>
                </a:lnTo>
                <a:lnTo>
                  <a:pt x="438" y="58"/>
                </a:lnTo>
                <a:lnTo>
                  <a:pt x="442" y="56"/>
                </a:lnTo>
                <a:lnTo>
                  <a:pt x="443" y="56"/>
                </a:lnTo>
                <a:lnTo>
                  <a:pt x="444" y="54"/>
                </a:lnTo>
                <a:lnTo>
                  <a:pt x="445" y="54"/>
                </a:lnTo>
                <a:lnTo>
                  <a:pt x="448" y="52"/>
                </a:lnTo>
                <a:lnTo>
                  <a:pt x="451" y="51"/>
                </a:lnTo>
                <a:lnTo>
                  <a:pt x="453" y="50"/>
                </a:lnTo>
                <a:lnTo>
                  <a:pt x="455" y="49"/>
                </a:lnTo>
                <a:lnTo>
                  <a:pt x="457" y="47"/>
                </a:lnTo>
                <a:lnTo>
                  <a:pt x="458" y="46"/>
                </a:lnTo>
                <a:lnTo>
                  <a:pt x="460" y="45"/>
                </a:lnTo>
                <a:lnTo>
                  <a:pt x="461" y="43"/>
                </a:lnTo>
                <a:lnTo>
                  <a:pt x="462" y="42"/>
                </a:lnTo>
                <a:lnTo>
                  <a:pt x="462" y="41"/>
                </a:lnTo>
                <a:lnTo>
                  <a:pt x="463" y="39"/>
                </a:lnTo>
                <a:lnTo>
                  <a:pt x="466" y="34"/>
                </a:lnTo>
                <a:lnTo>
                  <a:pt x="466" y="32"/>
                </a:lnTo>
                <a:lnTo>
                  <a:pt x="467" y="32"/>
                </a:lnTo>
                <a:lnTo>
                  <a:pt x="468" y="31"/>
                </a:lnTo>
                <a:lnTo>
                  <a:pt x="468" y="30"/>
                </a:lnTo>
                <a:lnTo>
                  <a:pt x="469" y="29"/>
                </a:lnTo>
                <a:lnTo>
                  <a:pt x="470" y="29"/>
                </a:lnTo>
                <a:lnTo>
                  <a:pt x="471" y="29"/>
                </a:lnTo>
                <a:lnTo>
                  <a:pt x="471" y="28"/>
                </a:lnTo>
                <a:lnTo>
                  <a:pt x="472" y="28"/>
                </a:lnTo>
                <a:lnTo>
                  <a:pt x="473" y="28"/>
                </a:lnTo>
                <a:lnTo>
                  <a:pt x="474" y="28"/>
                </a:lnTo>
                <a:lnTo>
                  <a:pt x="475" y="28"/>
                </a:lnTo>
                <a:lnTo>
                  <a:pt x="476" y="29"/>
                </a:lnTo>
                <a:lnTo>
                  <a:pt x="477" y="29"/>
                </a:lnTo>
                <a:lnTo>
                  <a:pt x="478" y="30"/>
                </a:lnTo>
                <a:lnTo>
                  <a:pt x="480" y="31"/>
                </a:lnTo>
                <a:lnTo>
                  <a:pt x="481" y="31"/>
                </a:lnTo>
                <a:lnTo>
                  <a:pt x="484" y="33"/>
                </a:lnTo>
                <a:lnTo>
                  <a:pt x="487" y="35"/>
                </a:lnTo>
                <a:lnTo>
                  <a:pt x="489" y="36"/>
                </a:lnTo>
                <a:lnTo>
                  <a:pt x="492" y="37"/>
                </a:lnTo>
                <a:lnTo>
                  <a:pt x="499" y="40"/>
                </a:lnTo>
                <a:lnTo>
                  <a:pt x="501" y="41"/>
                </a:lnTo>
                <a:lnTo>
                  <a:pt x="503" y="41"/>
                </a:lnTo>
                <a:lnTo>
                  <a:pt x="505" y="42"/>
                </a:lnTo>
                <a:lnTo>
                  <a:pt x="506" y="42"/>
                </a:lnTo>
                <a:lnTo>
                  <a:pt x="507" y="42"/>
                </a:lnTo>
                <a:lnTo>
                  <a:pt x="507" y="42"/>
                </a:lnTo>
                <a:lnTo>
                  <a:pt x="508" y="41"/>
                </a:lnTo>
                <a:lnTo>
                  <a:pt x="508" y="41"/>
                </a:lnTo>
                <a:lnTo>
                  <a:pt x="509" y="41"/>
                </a:lnTo>
                <a:lnTo>
                  <a:pt x="510" y="42"/>
                </a:lnTo>
                <a:lnTo>
                  <a:pt x="511" y="42"/>
                </a:lnTo>
                <a:lnTo>
                  <a:pt x="512" y="43"/>
                </a:lnTo>
                <a:lnTo>
                  <a:pt x="515" y="45"/>
                </a:lnTo>
                <a:lnTo>
                  <a:pt x="517" y="47"/>
                </a:lnTo>
                <a:lnTo>
                  <a:pt x="518" y="48"/>
                </a:lnTo>
                <a:lnTo>
                  <a:pt x="520" y="49"/>
                </a:lnTo>
                <a:lnTo>
                  <a:pt x="524" y="54"/>
                </a:lnTo>
                <a:lnTo>
                  <a:pt x="526" y="55"/>
                </a:lnTo>
                <a:lnTo>
                  <a:pt x="528" y="57"/>
                </a:lnTo>
                <a:lnTo>
                  <a:pt x="530" y="58"/>
                </a:lnTo>
                <a:lnTo>
                  <a:pt x="531" y="59"/>
                </a:lnTo>
                <a:lnTo>
                  <a:pt x="532" y="60"/>
                </a:lnTo>
                <a:lnTo>
                  <a:pt x="534" y="61"/>
                </a:lnTo>
                <a:lnTo>
                  <a:pt x="536" y="62"/>
                </a:lnTo>
                <a:lnTo>
                  <a:pt x="538" y="63"/>
                </a:lnTo>
                <a:lnTo>
                  <a:pt x="543" y="65"/>
                </a:lnTo>
                <a:lnTo>
                  <a:pt x="548" y="66"/>
                </a:lnTo>
                <a:lnTo>
                  <a:pt x="552" y="67"/>
                </a:lnTo>
                <a:lnTo>
                  <a:pt x="553" y="68"/>
                </a:lnTo>
                <a:lnTo>
                  <a:pt x="554" y="68"/>
                </a:lnTo>
                <a:lnTo>
                  <a:pt x="556" y="68"/>
                </a:lnTo>
                <a:lnTo>
                  <a:pt x="557" y="68"/>
                </a:lnTo>
                <a:lnTo>
                  <a:pt x="558" y="68"/>
                </a:lnTo>
                <a:lnTo>
                  <a:pt x="559" y="68"/>
                </a:lnTo>
                <a:lnTo>
                  <a:pt x="560" y="68"/>
                </a:lnTo>
                <a:lnTo>
                  <a:pt x="561" y="67"/>
                </a:lnTo>
                <a:lnTo>
                  <a:pt x="562" y="67"/>
                </a:lnTo>
                <a:lnTo>
                  <a:pt x="563" y="67"/>
                </a:lnTo>
                <a:lnTo>
                  <a:pt x="564" y="66"/>
                </a:lnTo>
                <a:lnTo>
                  <a:pt x="566" y="65"/>
                </a:lnTo>
                <a:lnTo>
                  <a:pt x="567" y="63"/>
                </a:lnTo>
                <a:lnTo>
                  <a:pt x="568" y="62"/>
                </a:lnTo>
                <a:lnTo>
                  <a:pt x="570" y="60"/>
                </a:lnTo>
                <a:lnTo>
                  <a:pt x="575" y="52"/>
                </a:lnTo>
                <a:lnTo>
                  <a:pt x="576" y="50"/>
                </a:lnTo>
                <a:lnTo>
                  <a:pt x="578" y="49"/>
                </a:lnTo>
                <a:lnTo>
                  <a:pt x="579" y="48"/>
                </a:lnTo>
                <a:lnTo>
                  <a:pt x="580" y="46"/>
                </a:lnTo>
                <a:lnTo>
                  <a:pt x="585" y="43"/>
                </a:lnTo>
                <a:lnTo>
                  <a:pt x="587" y="40"/>
                </a:lnTo>
                <a:lnTo>
                  <a:pt x="589" y="38"/>
                </a:lnTo>
                <a:lnTo>
                  <a:pt x="591" y="36"/>
                </a:lnTo>
                <a:lnTo>
                  <a:pt x="592" y="35"/>
                </a:lnTo>
                <a:lnTo>
                  <a:pt x="594" y="32"/>
                </a:lnTo>
                <a:lnTo>
                  <a:pt x="595" y="30"/>
                </a:lnTo>
                <a:lnTo>
                  <a:pt x="596" y="28"/>
                </a:lnTo>
                <a:lnTo>
                  <a:pt x="597" y="26"/>
                </a:lnTo>
                <a:lnTo>
                  <a:pt x="598" y="24"/>
                </a:lnTo>
                <a:lnTo>
                  <a:pt x="601" y="17"/>
                </a:lnTo>
                <a:lnTo>
                  <a:pt x="601" y="16"/>
                </a:lnTo>
                <a:lnTo>
                  <a:pt x="602" y="14"/>
                </a:lnTo>
                <a:lnTo>
                  <a:pt x="603" y="12"/>
                </a:lnTo>
                <a:lnTo>
                  <a:pt x="604" y="11"/>
                </a:lnTo>
                <a:lnTo>
                  <a:pt x="605" y="10"/>
                </a:lnTo>
                <a:lnTo>
                  <a:pt x="606" y="8"/>
                </a:lnTo>
                <a:lnTo>
                  <a:pt x="608" y="7"/>
                </a:lnTo>
                <a:lnTo>
                  <a:pt x="609" y="6"/>
                </a:lnTo>
                <a:lnTo>
                  <a:pt x="611" y="5"/>
                </a:lnTo>
                <a:lnTo>
                  <a:pt x="613" y="4"/>
                </a:lnTo>
                <a:lnTo>
                  <a:pt x="614" y="3"/>
                </a:lnTo>
                <a:lnTo>
                  <a:pt x="616" y="2"/>
                </a:lnTo>
                <a:lnTo>
                  <a:pt x="617" y="1"/>
                </a:lnTo>
                <a:lnTo>
                  <a:pt x="618" y="1"/>
                </a:lnTo>
                <a:lnTo>
                  <a:pt x="619" y="0"/>
                </a:lnTo>
                <a:lnTo>
                  <a:pt x="621" y="0"/>
                </a:lnTo>
                <a:lnTo>
                  <a:pt x="622" y="0"/>
                </a:lnTo>
                <a:lnTo>
                  <a:pt x="623" y="0"/>
                </a:lnTo>
                <a:lnTo>
                  <a:pt x="624" y="0"/>
                </a:lnTo>
                <a:lnTo>
                  <a:pt x="625" y="1"/>
                </a:lnTo>
                <a:lnTo>
                  <a:pt x="625" y="1"/>
                </a:lnTo>
                <a:lnTo>
                  <a:pt x="626" y="2"/>
                </a:lnTo>
                <a:lnTo>
                  <a:pt x="626" y="2"/>
                </a:lnTo>
                <a:lnTo>
                  <a:pt x="626" y="2"/>
                </a:lnTo>
                <a:lnTo>
                  <a:pt x="626" y="4"/>
                </a:lnTo>
                <a:lnTo>
                  <a:pt x="626" y="6"/>
                </a:lnTo>
                <a:lnTo>
                  <a:pt x="626" y="8"/>
                </a:lnTo>
                <a:lnTo>
                  <a:pt x="626" y="10"/>
                </a:lnTo>
                <a:lnTo>
                  <a:pt x="625" y="12"/>
                </a:lnTo>
                <a:lnTo>
                  <a:pt x="625" y="14"/>
                </a:lnTo>
                <a:lnTo>
                  <a:pt x="624" y="16"/>
                </a:lnTo>
                <a:lnTo>
                  <a:pt x="624" y="18"/>
                </a:lnTo>
                <a:lnTo>
                  <a:pt x="621" y="24"/>
                </a:lnTo>
                <a:lnTo>
                  <a:pt x="620" y="29"/>
                </a:lnTo>
                <a:lnTo>
                  <a:pt x="616" y="40"/>
                </a:lnTo>
                <a:lnTo>
                  <a:pt x="614" y="45"/>
                </a:lnTo>
                <a:lnTo>
                  <a:pt x="613" y="47"/>
                </a:lnTo>
                <a:lnTo>
                  <a:pt x="612" y="51"/>
                </a:lnTo>
                <a:lnTo>
                  <a:pt x="610" y="56"/>
                </a:lnTo>
                <a:lnTo>
                  <a:pt x="609" y="57"/>
                </a:lnTo>
                <a:lnTo>
                  <a:pt x="607" y="60"/>
                </a:lnTo>
                <a:lnTo>
                  <a:pt x="607" y="61"/>
                </a:lnTo>
                <a:lnTo>
                  <a:pt x="607" y="62"/>
                </a:lnTo>
                <a:lnTo>
                  <a:pt x="606" y="63"/>
                </a:lnTo>
                <a:lnTo>
                  <a:pt x="606" y="64"/>
                </a:lnTo>
                <a:lnTo>
                  <a:pt x="606" y="66"/>
                </a:lnTo>
                <a:lnTo>
                  <a:pt x="606" y="68"/>
                </a:lnTo>
                <a:lnTo>
                  <a:pt x="607" y="73"/>
                </a:lnTo>
                <a:lnTo>
                  <a:pt x="607" y="74"/>
                </a:lnTo>
                <a:lnTo>
                  <a:pt x="607" y="76"/>
                </a:lnTo>
                <a:lnTo>
                  <a:pt x="607" y="77"/>
                </a:lnTo>
                <a:lnTo>
                  <a:pt x="607" y="78"/>
                </a:lnTo>
                <a:lnTo>
                  <a:pt x="605" y="82"/>
                </a:lnTo>
                <a:lnTo>
                  <a:pt x="605" y="84"/>
                </a:lnTo>
                <a:lnTo>
                  <a:pt x="605" y="85"/>
                </a:lnTo>
                <a:lnTo>
                  <a:pt x="605" y="86"/>
                </a:lnTo>
                <a:lnTo>
                  <a:pt x="604" y="87"/>
                </a:lnTo>
                <a:lnTo>
                  <a:pt x="605" y="89"/>
                </a:lnTo>
                <a:lnTo>
                  <a:pt x="605" y="90"/>
                </a:lnTo>
                <a:lnTo>
                  <a:pt x="605" y="93"/>
                </a:lnTo>
                <a:lnTo>
                  <a:pt x="606" y="95"/>
                </a:lnTo>
                <a:lnTo>
                  <a:pt x="606" y="100"/>
                </a:lnTo>
                <a:lnTo>
                  <a:pt x="606" y="102"/>
                </a:lnTo>
                <a:lnTo>
                  <a:pt x="606" y="103"/>
                </a:lnTo>
                <a:lnTo>
                  <a:pt x="606" y="104"/>
                </a:lnTo>
                <a:lnTo>
                  <a:pt x="606" y="106"/>
                </a:lnTo>
                <a:lnTo>
                  <a:pt x="605" y="108"/>
                </a:lnTo>
                <a:lnTo>
                  <a:pt x="604" y="109"/>
                </a:lnTo>
                <a:lnTo>
                  <a:pt x="604" y="110"/>
                </a:lnTo>
                <a:lnTo>
                  <a:pt x="603" y="111"/>
                </a:lnTo>
                <a:lnTo>
                  <a:pt x="602" y="112"/>
                </a:lnTo>
                <a:lnTo>
                  <a:pt x="601" y="113"/>
                </a:lnTo>
                <a:lnTo>
                  <a:pt x="600" y="115"/>
                </a:lnTo>
                <a:lnTo>
                  <a:pt x="595" y="118"/>
                </a:lnTo>
                <a:lnTo>
                  <a:pt x="594" y="120"/>
                </a:lnTo>
                <a:lnTo>
                  <a:pt x="590" y="123"/>
                </a:lnTo>
                <a:lnTo>
                  <a:pt x="589" y="124"/>
                </a:lnTo>
                <a:lnTo>
                  <a:pt x="588" y="126"/>
                </a:lnTo>
                <a:lnTo>
                  <a:pt x="587" y="127"/>
                </a:lnTo>
                <a:lnTo>
                  <a:pt x="586" y="129"/>
                </a:lnTo>
                <a:lnTo>
                  <a:pt x="584" y="130"/>
                </a:lnTo>
                <a:lnTo>
                  <a:pt x="584" y="131"/>
                </a:lnTo>
                <a:lnTo>
                  <a:pt x="583" y="131"/>
                </a:lnTo>
                <a:lnTo>
                  <a:pt x="582" y="132"/>
                </a:lnTo>
                <a:lnTo>
                  <a:pt x="581" y="132"/>
                </a:lnTo>
                <a:lnTo>
                  <a:pt x="579" y="133"/>
                </a:lnTo>
                <a:lnTo>
                  <a:pt x="576" y="133"/>
                </a:lnTo>
                <a:lnTo>
                  <a:pt x="574" y="133"/>
                </a:lnTo>
                <a:lnTo>
                  <a:pt x="573" y="134"/>
                </a:lnTo>
                <a:lnTo>
                  <a:pt x="572" y="134"/>
                </a:lnTo>
                <a:lnTo>
                  <a:pt x="571" y="135"/>
                </a:lnTo>
                <a:lnTo>
                  <a:pt x="571" y="135"/>
                </a:lnTo>
                <a:lnTo>
                  <a:pt x="570" y="136"/>
                </a:lnTo>
                <a:lnTo>
                  <a:pt x="570" y="136"/>
                </a:lnTo>
                <a:lnTo>
                  <a:pt x="570" y="137"/>
                </a:lnTo>
                <a:lnTo>
                  <a:pt x="569" y="137"/>
                </a:lnTo>
                <a:lnTo>
                  <a:pt x="569" y="138"/>
                </a:lnTo>
                <a:lnTo>
                  <a:pt x="569" y="139"/>
                </a:lnTo>
                <a:lnTo>
                  <a:pt x="569" y="140"/>
                </a:lnTo>
                <a:lnTo>
                  <a:pt x="570" y="142"/>
                </a:lnTo>
                <a:lnTo>
                  <a:pt x="570" y="144"/>
                </a:lnTo>
                <a:lnTo>
                  <a:pt x="572" y="149"/>
                </a:lnTo>
                <a:lnTo>
                  <a:pt x="573" y="153"/>
                </a:lnTo>
                <a:lnTo>
                  <a:pt x="574" y="156"/>
                </a:lnTo>
                <a:lnTo>
                  <a:pt x="576" y="163"/>
                </a:lnTo>
                <a:lnTo>
                  <a:pt x="576" y="166"/>
                </a:lnTo>
                <a:lnTo>
                  <a:pt x="577" y="168"/>
                </a:lnTo>
                <a:lnTo>
                  <a:pt x="578" y="172"/>
                </a:lnTo>
                <a:lnTo>
                  <a:pt x="581" y="179"/>
                </a:lnTo>
                <a:lnTo>
                  <a:pt x="583" y="185"/>
                </a:lnTo>
                <a:lnTo>
                  <a:pt x="584" y="187"/>
                </a:lnTo>
                <a:lnTo>
                  <a:pt x="584" y="189"/>
                </a:lnTo>
                <a:lnTo>
                  <a:pt x="585" y="191"/>
                </a:lnTo>
                <a:lnTo>
                  <a:pt x="585" y="197"/>
                </a:lnTo>
                <a:lnTo>
                  <a:pt x="585" y="201"/>
                </a:lnTo>
                <a:lnTo>
                  <a:pt x="586" y="203"/>
                </a:lnTo>
                <a:lnTo>
                  <a:pt x="586" y="205"/>
                </a:lnTo>
                <a:lnTo>
                  <a:pt x="587" y="210"/>
                </a:lnTo>
                <a:lnTo>
                  <a:pt x="587" y="212"/>
                </a:lnTo>
                <a:lnTo>
                  <a:pt x="587" y="213"/>
                </a:lnTo>
                <a:lnTo>
                  <a:pt x="587" y="215"/>
                </a:lnTo>
                <a:lnTo>
                  <a:pt x="587" y="216"/>
                </a:lnTo>
                <a:lnTo>
                  <a:pt x="586" y="217"/>
                </a:lnTo>
                <a:lnTo>
                  <a:pt x="586" y="218"/>
                </a:lnTo>
                <a:lnTo>
                  <a:pt x="585" y="219"/>
                </a:lnTo>
                <a:lnTo>
                  <a:pt x="583" y="223"/>
                </a:lnTo>
                <a:lnTo>
                  <a:pt x="581" y="224"/>
                </a:lnTo>
                <a:lnTo>
                  <a:pt x="581" y="226"/>
                </a:lnTo>
                <a:lnTo>
                  <a:pt x="580" y="227"/>
                </a:lnTo>
                <a:lnTo>
                  <a:pt x="580" y="228"/>
                </a:lnTo>
                <a:lnTo>
                  <a:pt x="580" y="230"/>
                </a:lnTo>
                <a:lnTo>
                  <a:pt x="579" y="231"/>
                </a:lnTo>
                <a:lnTo>
                  <a:pt x="579" y="233"/>
                </a:lnTo>
                <a:lnTo>
                  <a:pt x="579" y="234"/>
                </a:lnTo>
                <a:lnTo>
                  <a:pt x="579" y="235"/>
                </a:lnTo>
                <a:lnTo>
                  <a:pt x="579" y="238"/>
                </a:lnTo>
                <a:lnTo>
                  <a:pt x="579" y="239"/>
                </a:lnTo>
                <a:lnTo>
                  <a:pt x="579" y="241"/>
                </a:lnTo>
                <a:lnTo>
                  <a:pt x="580" y="242"/>
                </a:lnTo>
                <a:lnTo>
                  <a:pt x="580" y="244"/>
                </a:lnTo>
                <a:lnTo>
                  <a:pt x="581" y="245"/>
                </a:lnTo>
                <a:lnTo>
                  <a:pt x="584" y="250"/>
                </a:lnTo>
                <a:lnTo>
                  <a:pt x="585" y="252"/>
                </a:lnTo>
                <a:lnTo>
                  <a:pt x="586" y="253"/>
                </a:lnTo>
                <a:lnTo>
                  <a:pt x="586" y="254"/>
                </a:lnTo>
                <a:lnTo>
                  <a:pt x="587" y="256"/>
                </a:lnTo>
                <a:lnTo>
                  <a:pt x="588" y="260"/>
                </a:lnTo>
                <a:lnTo>
                  <a:pt x="589" y="262"/>
                </a:lnTo>
                <a:lnTo>
                  <a:pt x="590" y="265"/>
                </a:lnTo>
                <a:lnTo>
                  <a:pt x="592" y="268"/>
                </a:lnTo>
                <a:lnTo>
                  <a:pt x="593" y="269"/>
                </a:lnTo>
                <a:lnTo>
                  <a:pt x="594" y="271"/>
                </a:lnTo>
                <a:lnTo>
                  <a:pt x="596" y="274"/>
                </a:lnTo>
                <a:lnTo>
                  <a:pt x="599" y="277"/>
                </a:lnTo>
                <a:lnTo>
                  <a:pt x="602" y="280"/>
                </a:lnTo>
                <a:lnTo>
                  <a:pt x="603" y="281"/>
                </a:lnTo>
                <a:lnTo>
                  <a:pt x="604" y="283"/>
                </a:lnTo>
                <a:lnTo>
                  <a:pt x="605" y="284"/>
                </a:lnTo>
                <a:lnTo>
                  <a:pt x="605" y="285"/>
                </a:lnTo>
                <a:lnTo>
                  <a:pt x="605" y="286"/>
                </a:lnTo>
                <a:lnTo>
                  <a:pt x="606" y="290"/>
                </a:lnTo>
                <a:lnTo>
                  <a:pt x="606" y="291"/>
                </a:lnTo>
                <a:lnTo>
                  <a:pt x="606" y="292"/>
                </a:lnTo>
                <a:lnTo>
                  <a:pt x="608" y="296"/>
                </a:lnTo>
                <a:lnTo>
                  <a:pt x="608" y="297"/>
                </a:lnTo>
                <a:lnTo>
                  <a:pt x="608" y="298"/>
                </a:lnTo>
                <a:lnTo>
                  <a:pt x="608" y="299"/>
                </a:lnTo>
                <a:lnTo>
                  <a:pt x="608" y="301"/>
                </a:lnTo>
                <a:lnTo>
                  <a:pt x="608" y="302"/>
                </a:lnTo>
                <a:lnTo>
                  <a:pt x="607" y="305"/>
                </a:lnTo>
                <a:lnTo>
                  <a:pt x="606" y="306"/>
                </a:lnTo>
                <a:lnTo>
                  <a:pt x="606" y="307"/>
                </a:lnTo>
                <a:lnTo>
                  <a:pt x="606" y="308"/>
                </a:lnTo>
                <a:lnTo>
                  <a:pt x="607" y="308"/>
                </a:lnTo>
                <a:lnTo>
                  <a:pt x="607" y="308"/>
                </a:lnTo>
                <a:lnTo>
                  <a:pt x="607" y="309"/>
                </a:lnTo>
                <a:lnTo>
                  <a:pt x="608" y="309"/>
                </a:lnTo>
                <a:lnTo>
                  <a:pt x="608" y="309"/>
                </a:lnTo>
                <a:lnTo>
                  <a:pt x="609" y="309"/>
                </a:lnTo>
                <a:lnTo>
                  <a:pt x="611" y="310"/>
                </a:lnTo>
                <a:lnTo>
                  <a:pt x="612" y="310"/>
                </a:lnTo>
                <a:lnTo>
                  <a:pt x="616" y="311"/>
                </a:lnTo>
                <a:lnTo>
                  <a:pt x="618" y="311"/>
                </a:lnTo>
                <a:lnTo>
                  <a:pt x="618" y="312"/>
                </a:lnTo>
                <a:lnTo>
                  <a:pt x="619" y="312"/>
                </a:lnTo>
                <a:lnTo>
                  <a:pt x="620" y="313"/>
                </a:lnTo>
                <a:lnTo>
                  <a:pt x="621" y="314"/>
                </a:lnTo>
                <a:lnTo>
                  <a:pt x="622" y="315"/>
                </a:lnTo>
                <a:lnTo>
                  <a:pt x="623" y="315"/>
                </a:lnTo>
                <a:lnTo>
                  <a:pt x="624" y="316"/>
                </a:lnTo>
                <a:lnTo>
                  <a:pt x="624" y="318"/>
                </a:lnTo>
                <a:lnTo>
                  <a:pt x="625" y="319"/>
                </a:lnTo>
                <a:lnTo>
                  <a:pt x="625" y="320"/>
                </a:lnTo>
                <a:lnTo>
                  <a:pt x="626" y="322"/>
                </a:lnTo>
                <a:lnTo>
                  <a:pt x="626" y="327"/>
                </a:lnTo>
                <a:lnTo>
                  <a:pt x="626" y="329"/>
                </a:lnTo>
                <a:lnTo>
                  <a:pt x="626" y="330"/>
                </a:lnTo>
                <a:lnTo>
                  <a:pt x="626" y="333"/>
                </a:lnTo>
                <a:lnTo>
                  <a:pt x="626" y="335"/>
                </a:lnTo>
                <a:lnTo>
                  <a:pt x="625" y="338"/>
                </a:lnTo>
                <a:lnTo>
                  <a:pt x="625" y="340"/>
                </a:lnTo>
                <a:lnTo>
                  <a:pt x="624" y="341"/>
                </a:lnTo>
                <a:lnTo>
                  <a:pt x="624" y="342"/>
                </a:lnTo>
                <a:lnTo>
                  <a:pt x="623" y="344"/>
                </a:lnTo>
                <a:lnTo>
                  <a:pt x="622" y="345"/>
                </a:lnTo>
                <a:lnTo>
                  <a:pt x="619" y="349"/>
                </a:lnTo>
                <a:lnTo>
                  <a:pt x="615" y="354"/>
                </a:lnTo>
                <a:lnTo>
                  <a:pt x="615" y="355"/>
                </a:lnTo>
                <a:lnTo>
                  <a:pt x="614" y="356"/>
                </a:lnTo>
                <a:lnTo>
                  <a:pt x="613" y="357"/>
                </a:lnTo>
                <a:lnTo>
                  <a:pt x="612" y="359"/>
                </a:lnTo>
                <a:lnTo>
                  <a:pt x="612" y="360"/>
                </a:lnTo>
                <a:lnTo>
                  <a:pt x="611" y="362"/>
                </a:lnTo>
                <a:lnTo>
                  <a:pt x="611" y="363"/>
                </a:lnTo>
                <a:lnTo>
                  <a:pt x="611" y="365"/>
                </a:lnTo>
                <a:lnTo>
                  <a:pt x="611" y="366"/>
                </a:lnTo>
                <a:lnTo>
                  <a:pt x="611" y="368"/>
                </a:lnTo>
                <a:lnTo>
                  <a:pt x="611" y="369"/>
                </a:lnTo>
                <a:lnTo>
                  <a:pt x="612" y="371"/>
                </a:lnTo>
                <a:lnTo>
                  <a:pt x="614" y="376"/>
                </a:lnTo>
                <a:lnTo>
                  <a:pt x="614" y="377"/>
                </a:lnTo>
                <a:lnTo>
                  <a:pt x="614" y="377"/>
                </a:lnTo>
                <a:lnTo>
                  <a:pt x="614" y="379"/>
                </a:lnTo>
                <a:lnTo>
                  <a:pt x="613" y="381"/>
                </a:lnTo>
                <a:lnTo>
                  <a:pt x="612" y="385"/>
                </a:lnTo>
                <a:lnTo>
                  <a:pt x="611" y="388"/>
                </a:lnTo>
                <a:lnTo>
                  <a:pt x="611" y="391"/>
                </a:lnTo>
                <a:lnTo>
                  <a:pt x="611" y="394"/>
                </a:lnTo>
                <a:lnTo>
                  <a:pt x="611" y="395"/>
                </a:lnTo>
                <a:lnTo>
                  <a:pt x="611" y="395"/>
                </a:lnTo>
                <a:lnTo>
                  <a:pt x="611" y="395"/>
                </a:lnTo>
                <a:lnTo>
                  <a:pt x="610" y="395"/>
                </a:lnTo>
                <a:lnTo>
                  <a:pt x="610" y="395"/>
                </a:lnTo>
                <a:lnTo>
                  <a:pt x="608" y="396"/>
                </a:lnTo>
                <a:lnTo>
                  <a:pt x="606" y="396"/>
                </a:lnTo>
                <a:lnTo>
                  <a:pt x="604" y="395"/>
                </a:lnTo>
                <a:lnTo>
                  <a:pt x="602" y="395"/>
                </a:lnTo>
                <a:lnTo>
                  <a:pt x="600" y="395"/>
                </a:lnTo>
                <a:lnTo>
                  <a:pt x="598" y="394"/>
                </a:lnTo>
                <a:lnTo>
                  <a:pt x="595" y="393"/>
                </a:lnTo>
                <a:lnTo>
                  <a:pt x="593" y="392"/>
                </a:lnTo>
                <a:lnTo>
                  <a:pt x="590" y="391"/>
                </a:lnTo>
                <a:lnTo>
                  <a:pt x="588" y="390"/>
                </a:lnTo>
                <a:lnTo>
                  <a:pt x="586" y="389"/>
                </a:lnTo>
                <a:lnTo>
                  <a:pt x="576" y="385"/>
                </a:lnTo>
                <a:lnTo>
                  <a:pt x="572" y="383"/>
                </a:lnTo>
                <a:lnTo>
                  <a:pt x="571" y="382"/>
                </a:lnTo>
                <a:lnTo>
                  <a:pt x="569" y="381"/>
                </a:lnTo>
                <a:lnTo>
                  <a:pt x="567" y="381"/>
                </a:lnTo>
                <a:lnTo>
                  <a:pt x="565" y="380"/>
                </a:lnTo>
                <a:lnTo>
                  <a:pt x="563" y="380"/>
                </a:lnTo>
                <a:lnTo>
                  <a:pt x="562" y="380"/>
                </a:lnTo>
                <a:lnTo>
                  <a:pt x="558" y="379"/>
                </a:lnTo>
                <a:lnTo>
                  <a:pt x="555" y="379"/>
                </a:lnTo>
                <a:lnTo>
                  <a:pt x="553" y="379"/>
                </a:lnTo>
                <a:lnTo>
                  <a:pt x="552" y="379"/>
                </a:lnTo>
                <a:lnTo>
                  <a:pt x="550" y="379"/>
                </a:lnTo>
                <a:lnTo>
                  <a:pt x="546" y="380"/>
                </a:lnTo>
                <a:lnTo>
                  <a:pt x="545" y="380"/>
                </a:lnTo>
                <a:lnTo>
                  <a:pt x="544" y="380"/>
                </a:lnTo>
                <a:lnTo>
                  <a:pt x="543" y="380"/>
                </a:lnTo>
                <a:lnTo>
                  <a:pt x="542" y="380"/>
                </a:lnTo>
                <a:lnTo>
                  <a:pt x="539" y="378"/>
                </a:lnTo>
                <a:lnTo>
                  <a:pt x="537" y="378"/>
                </a:lnTo>
                <a:lnTo>
                  <a:pt x="535" y="378"/>
                </a:lnTo>
                <a:lnTo>
                  <a:pt x="534" y="378"/>
                </a:lnTo>
                <a:lnTo>
                  <a:pt x="533" y="378"/>
                </a:lnTo>
                <a:lnTo>
                  <a:pt x="532" y="378"/>
                </a:lnTo>
                <a:lnTo>
                  <a:pt x="528" y="379"/>
                </a:lnTo>
                <a:lnTo>
                  <a:pt x="526" y="380"/>
                </a:lnTo>
                <a:lnTo>
                  <a:pt x="524" y="380"/>
                </a:lnTo>
                <a:lnTo>
                  <a:pt x="522" y="380"/>
                </a:lnTo>
                <a:lnTo>
                  <a:pt x="518" y="380"/>
                </a:lnTo>
                <a:lnTo>
                  <a:pt x="515" y="379"/>
                </a:lnTo>
                <a:lnTo>
                  <a:pt x="513" y="379"/>
                </a:lnTo>
                <a:lnTo>
                  <a:pt x="509" y="378"/>
                </a:lnTo>
                <a:lnTo>
                  <a:pt x="507" y="377"/>
                </a:lnTo>
                <a:lnTo>
                  <a:pt x="507" y="377"/>
                </a:lnTo>
                <a:lnTo>
                  <a:pt x="506" y="377"/>
                </a:lnTo>
                <a:lnTo>
                  <a:pt x="506" y="377"/>
                </a:lnTo>
                <a:lnTo>
                  <a:pt x="506" y="377"/>
                </a:lnTo>
                <a:lnTo>
                  <a:pt x="505" y="378"/>
                </a:lnTo>
                <a:lnTo>
                  <a:pt x="504" y="379"/>
                </a:lnTo>
                <a:lnTo>
                  <a:pt x="504" y="381"/>
                </a:lnTo>
                <a:lnTo>
                  <a:pt x="503" y="384"/>
                </a:lnTo>
                <a:lnTo>
                  <a:pt x="500" y="395"/>
                </a:lnTo>
                <a:lnTo>
                  <a:pt x="500" y="397"/>
                </a:lnTo>
                <a:lnTo>
                  <a:pt x="499" y="398"/>
                </a:lnTo>
                <a:lnTo>
                  <a:pt x="498" y="400"/>
                </a:lnTo>
                <a:lnTo>
                  <a:pt x="498" y="400"/>
                </a:lnTo>
                <a:lnTo>
                  <a:pt x="497" y="401"/>
                </a:lnTo>
                <a:lnTo>
                  <a:pt x="496" y="402"/>
                </a:lnTo>
                <a:lnTo>
                  <a:pt x="496" y="402"/>
                </a:lnTo>
                <a:lnTo>
                  <a:pt x="495" y="402"/>
                </a:lnTo>
                <a:lnTo>
                  <a:pt x="493" y="402"/>
                </a:lnTo>
                <a:lnTo>
                  <a:pt x="491" y="403"/>
                </a:lnTo>
                <a:lnTo>
                  <a:pt x="488" y="403"/>
                </a:lnTo>
                <a:lnTo>
                  <a:pt x="486" y="402"/>
                </a:lnTo>
                <a:lnTo>
                  <a:pt x="484" y="402"/>
                </a:lnTo>
                <a:lnTo>
                  <a:pt x="478" y="401"/>
                </a:lnTo>
                <a:lnTo>
                  <a:pt x="477" y="401"/>
                </a:lnTo>
                <a:lnTo>
                  <a:pt x="476" y="401"/>
                </a:lnTo>
                <a:lnTo>
                  <a:pt x="475" y="401"/>
                </a:lnTo>
                <a:lnTo>
                  <a:pt x="473" y="401"/>
                </a:lnTo>
                <a:lnTo>
                  <a:pt x="469" y="402"/>
                </a:lnTo>
                <a:lnTo>
                  <a:pt x="467" y="402"/>
                </a:lnTo>
                <a:lnTo>
                  <a:pt x="464" y="403"/>
                </a:lnTo>
                <a:lnTo>
                  <a:pt x="462" y="403"/>
                </a:lnTo>
                <a:lnTo>
                  <a:pt x="461" y="403"/>
                </a:lnTo>
                <a:lnTo>
                  <a:pt x="460" y="403"/>
                </a:lnTo>
                <a:lnTo>
                  <a:pt x="459" y="402"/>
                </a:lnTo>
                <a:lnTo>
                  <a:pt x="458" y="401"/>
                </a:lnTo>
                <a:lnTo>
                  <a:pt x="456" y="401"/>
                </a:lnTo>
                <a:lnTo>
                  <a:pt x="456" y="401"/>
                </a:lnTo>
                <a:lnTo>
                  <a:pt x="455" y="401"/>
                </a:lnTo>
                <a:lnTo>
                  <a:pt x="454" y="401"/>
                </a:lnTo>
                <a:lnTo>
                  <a:pt x="453" y="401"/>
                </a:lnTo>
                <a:lnTo>
                  <a:pt x="452" y="401"/>
                </a:lnTo>
                <a:lnTo>
                  <a:pt x="451" y="402"/>
                </a:lnTo>
                <a:lnTo>
                  <a:pt x="449" y="402"/>
                </a:lnTo>
                <a:lnTo>
                  <a:pt x="448" y="403"/>
                </a:lnTo>
                <a:lnTo>
                  <a:pt x="447" y="404"/>
                </a:lnTo>
                <a:lnTo>
                  <a:pt x="447" y="404"/>
                </a:lnTo>
                <a:lnTo>
                  <a:pt x="444" y="407"/>
                </a:lnTo>
                <a:lnTo>
                  <a:pt x="443" y="409"/>
                </a:lnTo>
                <a:lnTo>
                  <a:pt x="441" y="410"/>
                </a:lnTo>
                <a:lnTo>
                  <a:pt x="440" y="411"/>
                </a:lnTo>
                <a:lnTo>
                  <a:pt x="439" y="412"/>
                </a:lnTo>
                <a:lnTo>
                  <a:pt x="439" y="412"/>
                </a:lnTo>
                <a:lnTo>
                  <a:pt x="438" y="412"/>
                </a:lnTo>
                <a:lnTo>
                  <a:pt x="437" y="412"/>
                </a:lnTo>
                <a:lnTo>
                  <a:pt x="437" y="412"/>
                </a:lnTo>
                <a:lnTo>
                  <a:pt x="436" y="412"/>
                </a:lnTo>
                <a:lnTo>
                  <a:pt x="436" y="412"/>
                </a:lnTo>
                <a:lnTo>
                  <a:pt x="435" y="412"/>
                </a:lnTo>
                <a:lnTo>
                  <a:pt x="435" y="411"/>
                </a:lnTo>
                <a:lnTo>
                  <a:pt x="429" y="403"/>
                </a:lnTo>
                <a:lnTo>
                  <a:pt x="428" y="401"/>
                </a:lnTo>
                <a:lnTo>
                  <a:pt x="426" y="400"/>
                </a:lnTo>
                <a:lnTo>
                  <a:pt x="425" y="399"/>
                </a:lnTo>
                <a:lnTo>
                  <a:pt x="424" y="398"/>
                </a:lnTo>
                <a:lnTo>
                  <a:pt x="420" y="395"/>
                </a:lnTo>
                <a:lnTo>
                  <a:pt x="415" y="392"/>
                </a:lnTo>
                <a:lnTo>
                  <a:pt x="413" y="391"/>
                </a:lnTo>
                <a:lnTo>
                  <a:pt x="411" y="390"/>
                </a:lnTo>
                <a:lnTo>
                  <a:pt x="409" y="389"/>
                </a:lnTo>
                <a:lnTo>
                  <a:pt x="404" y="387"/>
                </a:lnTo>
                <a:lnTo>
                  <a:pt x="398" y="386"/>
                </a:lnTo>
                <a:lnTo>
                  <a:pt x="397" y="385"/>
                </a:lnTo>
                <a:lnTo>
                  <a:pt x="394" y="385"/>
                </a:lnTo>
                <a:lnTo>
                  <a:pt x="393" y="384"/>
                </a:lnTo>
                <a:lnTo>
                  <a:pt x="392" y="384"/>
                </a:lnTo>
                <a:lnTo>
                  <a:pt x="391" y="384"/>
                </a:lnTo>
                <a:lnTo>
                  <a:pt x="389" y="382"/>
                </a:lnTo>
                <a:lnTo>
                  <a:pt x="387" y="381"/>
                </a:lnTo>
                <a:lnTo>
                  <a:pt x="386" y="379"/>
                </a:lnTo>
                <a:lnTo>
                  <a:pt x="384" y="378"/>
                </a:lnTo>
                <a:lnTo>
                  <a:pt x="382" y="375"/>
                </a:lnTo>
                <a:lnTo>
                  <a:pt x="381" y="373"/>
                </a:lnTo>
                <a:lnTo>
                  <a:pt x="379" y="371"/>
                </a:lnTo>
                <a:lnTo>
                  <a:pt x="374" y="365"/>
                </a:lnTo>
                <a:lnTo>
                  <a:pt x="372" y="364"/>
                </a:lnTo>
                <a:lnTo>
                  <a:pt x="370" y="362"/>
                </a:lnTo>
                <a:lnTo>
                  <a:pt x="368" y="361"/>
                </a:lnTo>
                <a:lnTo>
                  <a:pt x="366" y="359"/>
                </a:lnTo>
                <a:lnTo>
                  <a:pt x="364" y="358"/>
                </a:lnTo>
                <a:lnTo>
                  <a:pt x="362" y="357"/>
                </a:lnTo>
                <a:lnTo>
                  <a:pt x="356" y="355"/>
                </a:lnTo>
                <a:lnTo>
                  <a:pt x="351" y="351"/>
                </a:lnTo>
                <a:lnTo>
                  <a:pt x="349" y="351"/>
                </a:lnTo>
                <a:lnTo>
                  <a:pt x="348" y="351"/>
                </a:lnTo>
                <a:lnTo>
                  <a:pt x="344" y="349"/>
                </a:lnTo>
                <a:lnTo>
                  <a:pt x="339" y="348"/>
                </a:lnTo>
                <a:lnTo>
                  <a:pt x="333" y="346"/>
                </a:lnTo>
                <a:lnTo>
                  <a:pt x="332" y="346"/>
                </a:lnTo>
                <a:lnTo>
                  <a:pt x="328" y="344"/>
                </a:lnTo>
                <a:lnTo>
                  <a:pt x="327" y="344"/>
                </a:lnTo>
                <a:lnTo>
                  <a:pt x="326" y="343"/>
                </a:lnTo>
                <a:lnTo>
                  <a:pt x="325" y="343"/>
                </a:lnTo>
                <a:lnTo>
                  <a:pt x="323" y="343"/>
                </a:lnTo>
                <a:lnTo>
                  <a:pt x="317" y="343"/>
                </a:lnTo>
                <a:lnTo>
                  <a:pt x="315" y="343"/>
                </a:lnTo>
                <a:lnTo>
                  <a:pt x="314" y="342"/>
                </a:lnTo>
                <a:lnTo>
                  <a:pt x="313" y="342"/>
                </a:lnTo>
                <a:lnTo>
                  <a:pt x="312" y="342"/>
                </a:lnTo>
                <a:lnTo>
                  <a:pt x="312" y="342"/>
                </a:lnTo>
                <a:lnTo>
                  <a:pt x="311" y="341"/>
                </a:lnTo>
                <a:lnTo>
                  <a:pt x="310" y="341"/>
                </a:lnTo>
                <a:lnTo>
                  <a:pt x="309" y="340"/>
                </a:lnTo>
                <a:lnTo>
                  <a:pt x="307" y="338"/>
                </a:lnTo>
                <a:lnTo>
                  <a:pt x="304" y="334"/>
                </a:lnTo>
                <a:lnTo>
                  <a:pt x="302" y="333"/>
                </a:lnTo>
                <a:lnTo>
                  <a:pt x="300" y="331"/>
                </a:lnTo>
                <a:lnTo>
                  <a:pt x="299" y="330"/>
                </a:lnTo>
                <a:lnTo>
                  <a:pt x="298" y="329"/>
                </a:lnTo>
                <a:lnTo>
                  <a:pt x="297" y="329"/>
                </a:lnTo>
                <a:lnTo>
                  <a:pt x="296" y="328"/>
                </a:lnTo>
                <a:lnTo>
                  <a:pt x="295" y="327"/>
                </a:lnTo>
                <a:lnTo>
                  <a:pt x="293" y="327"/>
                </a:lnTo>
                <a:lnTo>
                  <a:pt x="291" y="326"/>
                </a:lnTo>
                <a:lnTo>
                  <a:pt x="287" y="325"/>
                </a:lnTo>
                <a:lnTo>
                  <a:pt x="284" y="325"/>
                </a:lnTo>
                <a:lnTo>
                  <a:pt x="282" y="324"/>
                </a:lnTo>
                <a:lnTo>
                  <a:pt x="280" y="323"/>
                </a:lnTo>
                <a:lnTo>
                  <a:pt x="279" y="323"/>
                </a:lnTo>
                <a:lnTo>
                  <a:pt x="278" y="322"/>
                </a:lnTo>
                <a:lnTo>
                  <a:pt x="277" y="321"/>
                </a:lnTo>
                <a:lnTo>
                  <a:pt x="276" y="321"/>
                </a:lnTo>
                <a:lnTo>
                  <a:pt x="275" y="320"/>
                </a:lnTo>
                <a:lnTo>
                  <a:pt x="274" y="319"/>
                </a:lnTo>
                <a:lnTo>
                  <a:pt x="273" y="318"/>
                </a:lnTo>
                <a:lnTo>
                  <a:pt x="271" y="315"/>
                </a:lnTo>
                <a:lnTo>
                  <a:pt x="270" y="314"/>
                </a:lnTo>
                <a:lnTo>
                  <a:pt x="269" y="314"/>
                </a:lnTo>
                <a:lnTo>
                  <a:pt x="268" y="313"/>
                </a:lnTo>
                <a:lnTo>
                  <a:pt x="268" y="313"/>
                </a:lnTo>
                <a:lnTo>
                  <a:pt x="267" y="313"/>
                </a:lnTo>
                <a:lnTo>
                  <a:pt x="266" y="313"/>
                </a:lnTo>
                <a:lnTo>
                  <a:pt x="265" y="314"/>
                </a:lnTo>
                <a:lnTo>
                  <a:pt x="264" y="315"/>
                </a:lnTo>
                <a:lnTo>
                  <a:pt x="263" y="316"/>
                </a:lnTo>
                <a:lnTo>
                  <a:pt x="261" y="318"/>
                </a:lnTo>
                <a:lnTo>
                  <a:pt x="260" y="319"/>
                </a:lnTo>
                <a:lnTo>
                  <a:pt x="259" y="321"/>
                </a:lnTo>
                <a:lnTo>
                  <a:pt x="257" y="323"/>
                </a:lnTo>
                <a:lnTo>
                  <a:pt x="256" y="326"/>
                </a:lnTo>
                <a:lnTo>
                  <a:pt x="254" y="330"/>
                </a:lnTo>
                <a:lnTo>
                  <a:pt x="254" y="331"/>
                </a:lnTo>
                <a:lnTo>
                  <a:pt x="253" y="332"/>
                </a:lnTo>
                <a:lnTo>
                  <a:pt x="252" y="334"/>
                </a:lnTo>
                <a:lnTo>
                  <a:pt x="250" y="336"/>
                </a:lnTo>
                <a:lnTo>
                  <a:pt x="248" y="340"/>
                </a:lnTo>
                <a:lnTo>
                  <a:pt x="247" y="340"/>
                </a:lnTo>
                <a:lnTo>
                  <a:pt x="246" y="341"/>
                </a:lnTo>
                <a:lnTo>
                  <a:pt x="245" y="342"/>
                </a:lnTo>
                <a:lnTo>
                  <a:pt x="245" y="342"/>
                </a:lnTo>
                <a:lnTo>
                  <a:pt x="243" y="343"/>
                </a:lnTo>
                <a:lnTo>
                  <a:pt x="242" y="343"/>
                </a:lnTo>
                <a:lnTo>
                  <a:pt x="241" y="343"/>
                </a:lnTo>
                <a:lnTo>
                  <a:pt x="239" y="343"/>
                </a:lnTo>
                <a:lnTo>
                  <a:pt x="237" y="343"/>
                </a:lnTo>
                <a:lnTo>
                  <a:pt x="235" y="343"/>
                </a:lnTo>
                <a:lnTo>
                  <a:pt x="234" y="343"/>
                </a:lnTo>
                <a:lnTo>
                  <a:pt x="233" y="343"/>
                </a:lnTo>
                <a:lnTo>
                  <a:pt x="232" y="342"/>
                </a:lnTo>
                <a:lnTo>
                  <a:pt x="231" y="342"/>
                </a:lnTo>
                <a:lnTo>
                  <a:pt x="229" y="341"/>
                </a:lnTo>
                <a:lnTo>
                  <a:pt x="224" y="339"/>
                </a:lnTo>
                <a:lnTo>
                  <a:pt x="216" y="334"/>
                </a:lnTo>
                <a:lnTo>
                  <a:pt x="213" y="333"/>
                </a:lnTo>
                <a:lnTo>
                  <a:pt x="212" y="332"/>
                </a:lnTo>
                <a:lnTo>
                  <a:pt x="211" y="331"/>
                </a:lnTo>
                <a:lnTo>
                  <a:pt x="210" y="330"/>
                </a:lnTo>
                <a:lnTo>
                  <a:pt x="209" y="329"/>
                </a:lnTo>
                <a:lnTo>
                  <a:pt x="208" y="327"/>
                </a:lnTo>
                <a:lnTo>
                  <a:pt x="207" y="326"/>
                </a:lnTo>
                <a:lnTo>
                  <a:pt x="207" y="325"/>
                </a:lnTo>
                <a:lnTo>
                  <a:pt x="207" y="323"/>
                </a:lnTo>
                <a:lnTo>
                  <a:pt x="207" y="322"/>
                </a:lnTo>
                <a:lnTo>
                  <a:pt x="207" y="320"/>
                </a:lnTo>
                <a:lnTo>
                  <a:pt x="207" y="318"/>
                </a:lnTo>
                <a:lnTo>
                  <a:pt x="208" y="315"/>
                </a:lnTo>
                <a:lnTo>
                  <a:pt x="208" y="314"/>
                </a:lnTo>
                <a:lnTo>
                  <a:pt x="208" y="314"/>
                </a:lnTo>
                <a:lnTo>
                  <a:pt x="208" y="313"/>
                </a:lnTo>
                <a:lnTo>
                  <a:pt x="208" y="312"/>
                </a:lnTo>
                <a:lnTo>
                  <a:pt x="208" y="311"/>
                </a:lnTo>
                <a:lnTo>
                  <a:pt x="207" y="310"/>
                </a:lnTo>
                <a:lnTo>
                  <a:pt x="207" y="310"/>
                </a:lnTo>
                <a:lnTo>
                  <a:pt x="206" y="310"/>
                </a:lnTo>
                <a:lnTo>
                  <a:pt x="203" y="309"/>
                </a:lnTo>
                <a:lnTo>
                  <a:pt x="202" y="309"/>
                </a:lnTo>
                <a:lnTo>
                  <a:pt x="200" y="308"/>
                </a:lnTo>
                <a:lnTo>
                  <a:pt x="199" y="308"/>
                </a:lnTo>
                <a:lnTo>
                  <a:pt x="197" y="307"/>
                </a:lnTo>
                <a:lnTo>
                  <a:pt x="196" y="306"/>
                </a:lnTo>
                <a:lnTo>
                  <a:pt x="194" y="305"/>
                </a:lnTo>
                <a:lnTo>
                  <a:pt x="191" y="303"/>
                </a:lnTo>
                <a:lnTo>
                  <a:pt x="190" y="302"/>
                </a:lnTo>
                <a:lnTo>
                  <a:pt x="188" y="301"/>
                </a:lnTo>
                <a:lnTo>
                  <a:pt x="186" y="301"/>
                </a:lnTo>
                <a:lnTo>
                  <a:pt x="184" y="300"/>
                </a:lnTo>
                <a:lnTo>
                  <a:pt x="182" y="299"/>
                </a:lnTo>
                <a:lnTo>
                  <a:pt x="180" y="299"/>
                </a:lnTo>
                <a:lnTo>
                  <a:pt x="178" y="298"/>
                </a:lnTo>
                <a:lnTo>
                  <a:pt x="177" y="298"/>
                </a:lnTo>
                <a:lnTo>
                  <a:pt x="176" y="297"/>
                </a:lnTo>
                <a:lnTo>
                  <a:pt x="175" y="297"/>
                </a:lnTo>
                <a:lnTo>
                  <a:pt x="174" y="296"/>
                </a:lnTo>
                <a:lnTo>
                  <a:pt x="174" y="296"/>
                </a:lnTo>
                <a:lnTo>
                  <a:pt x="173" y="295"/>
                </a:lnTo>
                <a:lnTo>
                  <a:pt x="173" y="294"/>
                </a:lnTo>
                <a:lnTo>
                  <a:pt x="172" y="293"/>
                </a:lnTo>
                <a:lnTo>
                  <a:pt x="171" y="289"/>
                </a:lnTo>
                <a:lnTo>
                  <a:pt x="171" y="288"/>
                </a:lnTo>
                <a:lnTo>
                  <a:pt x="171" y="288"/>
                </a:lnTo>
                <a:lnTo>
                  <a:pt x="170" y="287"/>
                </a:lnTo>
                <a:lnTo>
                  <a:pt x="170" y="287"/>
                </a:lnTo>
                <a:lnTo>
                  <a:pt x="170" y="286"/>
                </a:lnTo>
                <a:lnTo>
                  <a:pt x="169" y="286"/>
                </a:lnTo>
                <a:lnTo>
                  <a:pt x="168" y="286"/>
                </a:lnTo>
                <a:lnTo>
                  <a:pt x="167" y="285"/>
                </a:lnTo>
                <a:lnTo>
                  <a:pt x="164" y="284"/>
                </a:lnTo>
                <a:lnTo>
                  <a:pt x="162" y="283"/>
                </a:lnTo>
                <a:lnTo>
                  <a:pt x="158" y="283"/>
                </a:lnTo>
                <a:lnTo>
                  <a:pt x="157" y="282"/>
                </a:lnTo>
                <a:lnTo>
                  <a:pt x="155" y="282"/>
                </a:lnTo>
                <a:lnTo>
                  <a:pt x="154" y="281"/>
                </a:lnTo>
                <a:lnTo>
                  <a:pt x="152" y="280"/>
                </a:lnTo>
                <a:lnTo>
                  <a:pt x="150" y="279"/>
                </a:lnTo>
                <a:lnTo>
                  <a:pt x="149" y="278"/>
                </a:lnTo>
                <a:lnTo>
                  <a:pt x="148" y="277"/>
                </a:lnTo>
                <a:lnTo>
                  <a:pt x="147" y="276"/>
                </a:lnTo>
                <a:lnTo>
                  <a:pt x="143" y="272"/>
                </a:lnTo>
                <a:lnTo>
                  <a:pt x="143" y="272"/>
                </a:lnTo>
                <a:lnTo>
                  <a:pt x="142" y="272"/>
                </a:lnTo>
                <a:lnTo>
                  <a:pt x="141" y="271"/>
                </a:lnTo>
                <a:lnTo>
                  <a:pt x="139" y="270"/>
                </a:lnTo>
                <a:lnTo>
                  <a:pt x="135" y="268"/>
                </a:lnTo>
                <a:lnTo>
                  <a:pt x="134" y="268"/>
                </a:lnTo>
                <a:lnTo>
                  <a:pt x="132" y="267"/>
                </a:lnTo>
                <a:lnTo>
                  <a:pt x="131" y="266"/>
                </a:lnTo>
                <a:lnTo>
                  <a:pt x="130" y="266"/>
                </a:lnTo>
                <a:lnTo>
                  <a:pt x="129" y="265"/>
                </a:lnTo>
                <a:lnTo>
                  <a:pt x="126" y="264"/>
                </a:lnTo>
                <a:lnTo>
                  <a:pt x="125" y="264"/>
                </a:lnTo>
                <a:lnTo>
                  <a:pt x="124" y="264"/>
                </a:lnTo>
                <a:lnTo>
                  <a:pt x="123" y="264"/>
                </a:lnTo>
                <a:lnTo>
                  <a:pt x="122" y="264"/>
                </a:lnTo>
                <a:lnTo>
                  <a:pt x="120" y="265"/>
                </a:lnTo>
                <a:lnTo>
                  <a:pt x="119" y="265"/>
                </a:lnTo>
                <a:lnTo>
                  <a:pt x="118" y="265"/>
                </a:lnTo>
                <a:lnTo>
                  <a:pt x="117" y="265"/>
                </a:lnTo>
                <a:lnTo>
                  <a:pt x="115" y="265"/>
                </a:lnTo>
                <a:lnTo>
                  <a:pt x="112" y="264"/>
                </a:lnTo>
                <a:lnTo>
                  <a:pt x="111" y="264"/>
                </a:lnTo>
                <a:lnTo>
                  <a:pt x="110" y="264"/>
                </a:lnTo>
                <a:lnTo>
                  <a:pt x="109" y="264"/>
                </a:lnTo>
                <a:lnTo>
                  <a:pt x="104" y="265"/>
                </a:lnTo>
                <a:lnTo>
                  <a:pt x="102" y="265"/>
                </a:lnTo>
                <a:lnTo>
                  <a:pt x="101" y="265"/>
                </a:lnTo>
                <a:lnTo>
                  <a:pt x="99" y="264"/>
                </a:lnTo>
                <a:lnTo>
                  <a:pt x="97" y="264"/>
                </a:lnTo>
                <a:lnTo>
                  <a:pt x="96" y="264"/>
                </a:lnTo>
                <a:lnTo>
                  <a:pt x="95" y="263"/>
                </a:lnTo>
                <a:lnTo>
                  <a:pt x="94" y="263"/>
                </a:lnTo>
                <a:lnTo>
                  <a:pt x="93" y="263"/>
                </a:lnTo>
                <a:lnTo>
                  <a:pt x="92" y="261"/>
                </a:lnTo>
                <a:lnTo>
                  <a:pt x="89" y="259"/>
                </a:lnTo>
                <a:lnTo>
                  <a:pt x="88" y="258"/>
                </a:lnTo>
                <a:lnTo>
                  <a:pt x="85" y="255"/>
                </a:lnTo>
                <a:lnTo>
                  <a:pt x="84" y="254"/>
                </a:lnTo>
                <a:lnTo>
                  <a:pt x="74" y="247"/>
                </a:lnTo>
                <a:lnTo>
                  <a:pt x="69" y="244"/>
                </a:lnTo>
                <a:lnTo>
                  <a:pt x="67" y="242"/>
                </a:lnTo>
                <a:lnTo>
                  <a:pt x="59" y="236"/>
                </a:lnTo>
                <a:lnTo>
                  <a:pt x="53" y="232"/>
                </a:lnTo>
                <a:lnTo>
                  <a:pt x="53" y="232"/>
                </a:lnTo>
                <a:lnTo>
                  <a:pt x="53" y="231"/>
                </a:lnTo>
                <a:lnTo>
                  <a:pt x="53" y="228"/>
                </a:lnTo>
                <a:lnTo>
                  <a:pt x="54" y="223"/>
                </a:lnTo>
                <a:lnTo>
                  <a:pt x="55" y="218"/>
                </a:lnTo>
                <a:lnTo>
                  <a:pt x="55" y="213"/>
                </a:lnTo>
                <a:lnTo>
                  <a:pt x="55" y="212"/>
                </a:lnTo>
                <a:lnTo>
                  <a:pt x="56" y="211"/>
                </a:lnTo>
                <a:lnTo>
                  <a:pt x="56" y="210"/>
                </a:lnTo>
                <a:lnTo>
                  <a:pt x="56" y="209"/>
                </a:lnTo>
                <a:lnTo>
                  <a:pt x="57" y="208"/>
                </a:lnTo>
                <a:lnTo>
                  <a:pt x="59" y="205"/>
                </a:lnTo>
                <a:lnTo>
                  <a:pt x="60" y="204"/>
                </a:lnTo>
                <a:lnTo>
                  <a:pt x="61" y="203"/>
                </a:lnTo>
                <a:lnTo>
                  <a:pt x="63" y="198"/>
                </a:lnTo>
                <a:lnTo>
                  <a:pt x="64" y="195"/>
                </a:lnTo>
                <a:lnTo>
                  <a:pt x="65" y="193"/>
                </a:lnTo>
                <a:lnTo>
                  <a:pt x="65" y="191"/>
                </a:lnTo>
                <a:lnTo>
                  <a:pt x="66" y="190"/>
                </a:lnTo>
                <a:lnTo>
                  <a:pt x="66" y="189"/>
                </a:lnTo>
                <a:lnTo>
                  <a:pt x="66" y="187"/>
                </a:lnTo>
                <a:lnTo>
                  <a:pt x="65" y="186"/>
                </a:lnTo>
                <a:lnTo>
                  <a:pt x="65" y="182"/>
                </a:lnTo>
                <a:lnTo>
                  <a:pt x="64" y="181"/>
                </a:lnTo>
                <a:lnTo>
                  <a:pt x="64" y="180"/>
                </a:lnTo>
                <a:lnTo>
                  <a:pt x="64" y="179"/>
                </a:lnTo>
                <a:lnTo>
                  <a:pt x="64" y="178"/>
                </a:lnTo>
                <a:lnTo>
                  <a:pt x="65" y="177"/>
                </a:lnTo>
                <a:lnTo>
                  <a:pt x="65" y="174"/>
                </a:lnTo>
                <a:lnTo>
                  <a:pt x="65" y="172"/>
                </a:lnTo>
                <a:lnTo>
                  <a:pt x="65" y="171"/>
                </a:lnTo>
                <a:lnTo>
                  <a:pt x="65" y="170"/>
                </a:lnTo>
                <a:lnTo>
                  <a:pt x="65" y="169"/>
                </a:lnTo>
                <a:lnTo>
                  <a:pt x="65" y="168"/>
                </a:lnTo>
                <a:lnTo>
                  <a:pt x="64" y="167"/>
                </a:lnTo>
                <a:lnTo>
                  <a:pt x="63" y="166"/>
                </a:lnTo>
                <a:lnTo>
                  <a:pt x="62" y="165"/>
                </a:lnTo>
                <a:lnTo>
                  <a:pt x="61" y="164"/>
                </a:lnTo>
                <a:lnTo>
                  <a:pt x="59" y="163"/>
                </a:lnTo>
                <a:lnTo>
                  <a:pt x="58" y="162"/>
                </a:lnTo>
                <a:lnTo>
                  <a:pt x="54" y="160"/>
                </a:lnTo>
                <a:lnTo>
                  <a:pt x="53" y="160"/>
                </a:lnTo>
                <a:lnTo>
                  <a:pt x="50" y="158"/>
                </a:lnTo>
                <a:lnTo>
                  <a:pt x="48" y="156"/>
                </a:lnTo>
                <a:lnTo>
                  <a:pt x="46" y="155"/>
                </a:lnTo>
                <a:lnTo>
                  <a:pt x="45" y="154"/>
                </a:lnTo>
                <a:lnTo>
                  <a:pt x="43" y="152"/>
                </a:lnTo>
                <a:lnTo>
                  <a:pt x="43" y="151"/>
                </a:lnTo>
                <a:lnTo>
                  <a:pt x="42" y="151"/>
                </a:lnTo>
                <a:lnTo>
                  <a:pt x="42" y="150"/>
                </a:lnTo>
                <a:lnTo>
                  <a:pt x="41" y="149"/>
                </a:lnTo>
                <a:lnTo>
                  <a:pt x="41" y="148"/>
                </a:lnTo>
                <a:lnTo>
                  <a:pt x="41" y="147"/>
                </a:lnTo>
                <a:lnTo>
                  <a:pt x="41" y="144"/>
                </a:lnTo>
                <a:lnTo>
                  <a:pt x="40" y="142"/>
                </a:lnTo>
                <a:lnTo>
                  <a:pt x="40" y="142"/>
                </a:lnTo>
                <a:lnTo>
                  <a:pt x="40" y="141"/>
                </a:lnTo>
                <a:lnTo>
                  <a:pt x="40" y="140"/>
                </a:lnTo>
                <a:lnTo>
                  <a:pt x="39" y="140"/>
                </a:lnTo>
                <a:lnTo>
                  <a:pt x="39" y="140"/>
                </a:lnTo>
                <a:lnTo>
                  <a:pt x="37" y="139"/>
                </a:lnTo>
                <a:lnTo>
                  <a:pt x="37" y="139"/>
                </a:lnTo>
                <a:lnTo>
                  <a:pt x="36" y="138"/>
                </a:lnTo>
                <a:lnTo>
                  <a:pt x="35" y="137"/>
                </a:lnTo>
                <a:lnTo>
                  <a:pt x="34" y="137"/>
                </a:lnTo>
                <a:lnTo>
                  <a:pt x="34" y="136"/>
                </a:lnTo>
                <a:lnTo>
                  <a:pt x="33" y="136"/>
                </a:lnTo>
                <a:lnTo>
                  <a:pt x="32" y="136"/>
                </a:lnTo>
                <a:lnTo>
                  <a:pt x="30" y="136"/>
                </a:lnTo>
                <a:lnTo>
                  <a:pt x="29" y="135"/>
                </a:lnTo>
                <a:lnTo>
                  <a:pt x="26" y="135"/>
                </a:lnTo>
                <a:lnTo>
                  <a:pt x="24" y="134"/>
                </a:lnTo>
                <a:lnTo>
                  <a:pt x="23" y="134"/>
                </a:lnTo>
                <a:lnTo>
                  <a:pt x="23" y="133"/>
                </a:lnTo>
                <a:lnTo>
                  <a:pt x="22" y="133"/>
                </a:lnTo>
                <a:lnTo>
                  <a:pt x="21" y="131"/>
                </a:lnTo>
                <a:lnTo>
                  <a:pt x="20" y="131"/>
                </a:lnTo>
                <a:lnTo>
                  <a:pt x="19" y="130"/>
                </a:lnTo>
                <a:lnTo>
                  <a:pt x="17" y="129"/>
                </a:lnTo>
                <a:lnTo>
                  <a:pt x="16" y="129"/>
                </a:lnTo>
                <a:lnTo>
                  <a:pt x="15" y="128"/>
                </a:lnTo>
                <a:lnTo>
                  <a:pt x="12" y="127"/>
                </a:lnTo>
                <a:lnTo>
                  <a:pt x="10" y="127"/>
                </a:lnTo>
                <a:lnTo>
                  <a:pt x="8" y="126"/>
                </a:lnTo>
                <a:lnTo>
                  <a:pt x="7" y="125"/>
                </a:lnTo>
                <a:lnTo>
                  <a:pt x="5" y="124"/>
                </a:lnTo>
                <a:lnTo>
                  <a:pt x="4" y="124"/>
                </a:lnTo>
                <a:lnTo>
                  <a:pt x="3" y="123"/>
                </a:lnTo>
                <a:lnTo>
                  <a:pt x="2" y="122"/>
                </a:lnTo>
                <a:lnTo>
                  <a:pt x="1" y="121"/>
                </a:lnTo>
                <a:lnTo>
                  <a:pt x="1" y="119"/>
                </a:lnTo>
                <a:lnTo>
                  <a:pt x="0" y="118"/>
                </a:lnTo>
                <a:lnTo>
                  <a:pt x="0" y="117"/>
                </a:lnTo>
                <a:lnTo>
                  <a:pt x="0" y="116"/>
                </a:lnTo>
                <a:lnTo>
                  <a:pt x="0" y="116"/>
                </a:lnTo>
                <a:lnTo>
                  <a:pt x="0" y="115"/>
                </a:lnTo>
                <a:lnTo>
                  <a:pt x="0" y="115"/>
                </a:lnTo>
                <a:lnTo>
                  <a:pt x="1" y="114"/>
                </a:lnTo>
                <a:lnTo>
                  <a:pt x="1" y="113"/>
                </a:lnTo>
                <a:lnTo>
                  <a:pt x="2" y="113"/>
                </a:lnTo>
                <a:lnTo>
                  <a:pt x="3" y="112"/>
                </a:lnTo>
                <a:lnTo>
                  <a:pt x="4" y="112"/>
                </a:lnTo>
                <a:lnTo>
                  <a:pt x="5" y="111"/>
                </a:lnTo>
                <a:lnTo>
                  <a:pt x="7" y="110"/>
                </a:lnTo>
                <a:lnTo>
                  <a:pt x="7" y="110"/>
                </a:lnTo>
                <a:lnTo>
                  <a:pt x="8" y="109"/>
                </a:lnTo>
                <a:lnTo>
                  <a:pt x="8" y="109"/>
                </a:lnTo>
                <a:lnTo>
                  <a:pt x="8" y="109"/>
                </a:lnTo>
                <a:lnTo>
                  <a:pt x="8" y="108"/>
                </a:lnTo>
                <a:lnTo>
                  <a:pt x="7" y="108"/>
                </a:lnTo>
                <a:lnTo>
                  <a:pt x="6" y="106"/>
                </a:lnTo>
                <a:lnTo>
                  <a:pt x="6" y="106"/>
                </a:lnTo>
                <a:lnTo>
                  <a:pt x="6" y="105"/>
                </a:lnTo>
                <a:lnTo>
                  <a:pt x="6" y="105"/>
                </a:lnTo>
                <a:lnTo>
                  <a:pt x="6" y="105"/>
                </a:lnTo>
                <a:lnTo>
                  <a:pt x="6" y="104"/>
                </a:lnTo>
                <a:lnTo>
                  <a:pt x="6" y="104"/>
                </a:lnTo>
                <a:lnTo>
                  <a:pt x="6" y="103"/>
                </a:lnTo>
                <a:lnTo>
                  <a:pt x="7" y="102"/>
                </a:lnTo>
                <a:lnTo>
                  <a:pt x="10" y="100"/>
                </a:lnTo>
                <a:lnTo>
                  <a:pt x="11" y="99"/>
                </a:lnTo>
                <a:lnTo>
                  <a:pt x="12" y="98"/>
                </a:lnTo>
                <a:lnTo>
                  <a:pt x="13" y="98"/>
                </a:lnTo>
                <a:lnTo>
                  <a:pt x="13" y="97"/>
                </a:lnTo>
                <a:lnTo>
                  <a:pt x="14" y="96"/>
                </a:lnTo>
                <a:lnTo>
                  <a:pt x="14" y="95"/>
                </a:lnTo>
                <a:lnTo>
                  <a:pt x="14" y="94"/>
                </a:lnTo>
                <a:lnTo>
                  <a:pt x="15" y="93"/>
                </a:lnTo>
                <a:lnTo>
                  <a:pt x="15" y="89"/>
                </a:lnTo>
                <a:lnTo>
                  <a:pt x="15" y="87"/>
                </a:lnTo>
                <a:lnTo>
                  <a:pt x="16" y="86"/>
                </a:lnTo>
                <a:lnTo>
                  <a:pt x="16" y="86"/>
                </a:lnTo>
                <a:lnTo>
                  <a:pt x="17" y="84"/>
                </a:lnTo>
                <a:lnTo>
                  <a:pt x="18" y="83"/>
                </a:lnTo>
                <a:lnTo>
                  <a:pt x="18" y="83"/>
                </a:lnTo>
                <a:lnTo>
                  <a:pt x="17" y="82"/>
                </a:lnTo>
                <a:lnTo>
                  <a:pt x="17" y="82"/>
                </a:lnTo>
                <a:lnTo>
                  <a:pt x="17" y="81"/>
                </a:lnTo>
                <a:lnTo>
                  <a:pt x="15" y="80"/>
                </a:lnTo>
                <a:lnTo>
                  <a:pt x="15" y="79"/>
                </a:lnTo>
                <a:lnTo>
                  <a:pt x="14" y="78"/>
                </a:lnTo>
                <a:lnTo>
                  <a:pt x="14" y="78"/>
                </a:lnTo>
                <a:lnTo>
                  <a:pt x="14" y="77"/>
                </a:lnTo>
                <a:lnTo>
                  <a:pt x="14" y="77"/>
                </a:lnTo>
                <a:lnTo>
                  <a:pt x="14" y="76"/>
                </a:lnTo>
                <a:lnTo>
                  <a:pt x="15" y="76"/>
                </a:lnTo>
                <a:lnTo>
                  <a:pt x="15" y="75"/>
                </a:lnTo>
                <a:lnTo>
                  <a:pt x="16" y="75"/>
                </a:lnTo>
                <a:lnTo>
                  <a:pt x="16" y="74"/>
                </a:lnTo>
                <a:lnTo>
                  <a:pt x="17" y="74"/>
                </a:lnTo>
                <a:lnTo>
                  <a:pt x="19" y="73"/>
                </a:lnTo>
                <a:lnTo>
                  <a:pt x="21" y="73"/>
                </a:lnTo>
                <a:lnTo>
                  <a:pt x="22" y="72"/>
                </a:lnTo>
                <a:lnTo>
                  <a:pt x="23" y="72"/>
                </a:lnTo>
                <a:lnTo>
                  <a:pt x="24" y="71"/>
                </a:lnTo>
                <a:lnTo>
                  <a:pt x="25" y="71"/>
                </a:lnTo>
                <a:lnTo>
                  <a:pt x="25" y="70"/>
                </a:lnTo>
                <a:lnTo>
                  <a:pt x="26" y="70"/>
                </a:lnTo>
                <a:lnTo>
                  <a:pt x="26" y="69"/>
                </a:lnTo>
                <a:lnTo>
                  <a:pt x="27" y="70"/>
                </a:lnTo>
                <a:lnTo>
                  <a:pt x="27" y="71"/>
                </a:lnTo>
                <a:lnTo>
                  <a:pt x="28" y="71"/>
                </a:lnTo>
                <a:lnTo>
                  <a:pt x="29" y="72"/>
                </a:lnTo>
                <a:lnTo>
                  <a:pt x="30" y="73"/>
                </a:lnTo>
                <a:lnTo>
                  <a:pt x="31" y="73"/>
                </a:lnTo>
                <a:lnTo>
                  <a:pt x="32" y="73"/>
                </a:lnTo>
                <a:lnTo>
                  <a:pt x="33" y="74"/>
                </a:lnTo>
                <a:lnTo>
                  <a:pt x="35" y="74"/>
                </a:lnTo>
                <a:lnTo>
                  <a:pt x="36" y="74"/>
                </a:lnTo>
                <a:lnTo>
                  <a:pt x="37" y="74"/>
                </a:lnTo>
                <a:lnTo>
                  <a:pt x="38" y="73"/>
                </a:lnTo>
                <a:lnTo>
                  <a:pt x="40" y="73"/>
                </a:lnTo>
                <a:lnTo>
                  <a:pt x="41" y="73"/>
                </a:lnTo>
                <a:lnTo>
                  <a:pt x="43" y="72"/>
                </a:lnTo>
                <a:lnTo>
                  <a:pt x="44" y="72"/>
                </a:lnTo>
                <a:lnTo>
                  <a:pt x="45" y="71"/>
                </a:lnTo>
                <a:lnTo>
                  <a:pt x="47" y="70"/>
                </a:lnTo>
                <a:lnTo>
                  <a:pt x="49" y="69"/>
                </a:lnTo>
                <a:lnTo>
                  <a:pt x="51" y="67"/>
                </a:lnTo>
                <a:lnTo>
                  <a:pt x="52" y="67"/>
                </a:lnTo>
                <a:lnTo>
                  <a:pt x="54" y="66"/>
                </a:lnTo>
                <a:lnTo>
                  <a:pt x="56" y="65"/>
                </a:lnTo>
                <a:lnTo>
                  <a:pt x="57" y="64"/>
                </a:lnTo>
                <a:lnTo>
                  <a:pt x="59" y="62"/>
                </a:lnTo>
              </a:path>
            </a:pathLst>
          </a:custGeom>
          <a:noFill/>
          <a:ln w="26988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164" name="Freeform 280">
            <a:extLst>
              <a:ext uri="{FF2B5EF4-FFF2-40B4-BE49-F238E27FC236}">
                <a16:creationId xmlns:a16="http://schemas.microsoft.com/office/drawing/2014/main" id="{55013DF2-BA46-4F31-B388-ACF29F6A5E87}"/>
              </a:ext>
            </a:extLst>
          </p:cNvPr>
          <p:cNvSpPr>
            <a:spLocks/>
          </p:cNvSpPr>
          <p:nvPr/>
        </p:nvSpPr>
        <p:spPr bwMode="auto">
          <a:xfrm>
            <a:off x="8841938" y="2088532"/>
            <a:ext cx="114133" cy="36686"/>
          </a:xfrm>
          <a:custGeom>
            <a:avLst/>
            <a:gdLst>
              <a:gd name="T0" fmla="*/ 1 w 112"/>
              <a:gd name="T1" fmla="*/ 35 h 36"/>
              <a:gd name="T2" fmla="*/ 2 w 112"/>
              <a:gd name="T3" fmla="*/ 34 h 36"/>
              <a:gd name="T4" fmla="*/ 4 w 112"/>
              <a:gd name="T5" fmla="*/ 30 h 36"/>
              <a:gd name="T6" fmla="*/ 6 w 112"/>
              <a:gd name="T7" fmla="*/ 28 h 36"/>
              <a:gd name="T8" fmla="*/ 7 w 112"/>
              <a:gd name="T9" fmla="*/ 27 h 36"/>
              <a:gd name="T10" fmla="*/ 9 w 112"/>
              <a:gd name="T11" fmla="*/ 25 h 36"/>
              <a:gd name="T12" fmla="*/ 12 w 112"/>
              <a:gd name="T13" fmla="*/ 24 h 36"/>
              <a:gd name="T14" fmla="*/ 16 w 112"/>
              <a:gd name="T15" fmla="*/ 23 h 36"/>
              <a:gd name="T16" fmla="*/ 22 w 112"/>
              <a:gd name="T17" fmla="*/ 20 h 36"/>
              <a:gd name="T18" fmla="*/ 23 w 112"/>
              <a:gd name="T19" fmla="*/ 20 h 36"/>
              <a:gd name="T20" fmla="*/ 25 w 112"/>
              <a:gd name="T21" fmla="*/ 20 h 36"/>
              <a:gd name="T22" fmla="*/ 26 w 112"/>
              <a:gd name="T23" fmla="*/ 20 h 36"/>
              <a:gd name="T24" fmla="*/ 27 w 112"/>
              <a:gd name="T25" fmla="*/ 21 h 36"/>
              <a:gd name="T26" fmla="*/ 31 w 112"/>
              <a:gd name="T27" fmla="*/ 24 h 36"/>
              <a:gd name="T28" fmla="*/ 33 w 112"/>
              <a:gd name="T29" fmla="*/ 25 h 36"/>
              <a:gd name="T30" fmla="*/ 35 w 112"/>
              <a:gd name="T31" fmla="*/ 25 h 36"/>
              <a:gd name="T32" fmla="*/ 39 w 112"/>
              <a:gd name="T33" fmla="*/ 25 h 36"/>
              <a:gd name="T34" fmla="*/ 44 w 112"/>
              <a:gd name="T35" fmla="*/ 25 h 36"/>
              <a:gd name="T36" fmla="*/ 48 w 112"/>
              <a:gd name="T37" fmla="*/ 25 h 36"/>
              <a:gd name="T38" fmla="*/ 52 w 112"/>
              <a:gd name="T39" fmla="*/ 26 h 36"/>
              <a:gd name="T40" fmla="*/ 56 w 112"/>
              <a:gd name="T41" fmla="*/ 26 h 36"/>
              <a:gd name="T42" fmla="*/ 58 w 112"/>
              <a:gd name="T43" fmla="*/ 26 h 36"/>
              <a:gd name="T44" fmla="*/ 61 w 112"/>
              <a:gd name="T45" fmla="*/ 27 h 36"/>
              <a:gd name="T46" fmla="*/ 67 w 112"/>
              <a:gd name="T47" fmla="*/ 29 h 36"/>
              <a:gd name="T48" fmla="*/ 69 w 112"/>
              <a:gd name="T49" fmla="*/ 29 h 36"/>
              <a:gd name="T50" fmla="*/ 72 w 112"/>
              <a:gd name="T51" fmla="*/ 29 h 36"/>
              <a:gd name="T52" fmla="*/ 75 w 112"/>
              <a:gd name="T53" fmla="*/ 29 h 36"/>
              <a:gd name="T54" fmla="*/ 80 w 112"/>
              <a:gd name="T55" fmla="*/ 26 h 36"/>
              <a:gd name="T56" fmla="*/ 86 w 112"/>
              <a:gd name="T57" fmla="*/ 24 h 36"/>
              <a:gd name="T58" fmla="*/ 89 w 112"/>
              <a:gd name="T59" fmla="*/ 23 h 36"/>
              <a:gd name="T60" fmla="*/ 91 w 112"/>
              <a:gd name="T61" fmla="*/ 21 h 36"/>
              <a:gd name="T62" fmla="*/ 93 w 112"/>
              <a:gd name="T63" fmla="*/ 20 h 36"/>
              <a:gd name="T64" fmla="*/ 94 w 112"/>
              <a:gd name="T65" fmla="*/ 18 h 36"/>
              <a:gd name="T66" fmla="*/ 96 w 112"/>
              <a:gd name="T67" fmla="*/ 13 h 36"/>
              <a:gd name="T68" fmla="*/ 98 w 112"/>
              <a:gd name="T69" fmla="*/ 10 h 36"/>
              <a:gd name="T70" fmla="*/ 99 w 112"/>
              <a:gd name="T71" fmla="*/ 9 h 36"/>
              <a:gd name="T72" fmla="*/ 101 w 112"/>
              <a:gd name="T73" fmla="*/ 6 h 36"/>
              <a:gd name="T74" fmla="*/ 104 w 112"/>
              <a:gd name="T75" fmla="*/ 4 h 36"/>
              <a:gd name="T76" fmla="*/ 108 w 112"/>
              <a:gd name="T77" fmla="*/ 2 h 36"/>
              <a:gd name="T78" fmla="*/ 111 w 112"/>
              <a:gd name="T79" fmla="*/ 0 h 36"/>
              <a:gd name="T80" fmla="*/ 112 w 112"/>
              <a:gd name="T81" fmla="*/ 0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112" h="36">
                <a:moveTo>
                  <a:pt x="0" y="36"/>
                </a:moveTo>
                <a:lnTo>
                  <a:pt x="1" y="35"/>
                </a:lnTo>
                <a:lnTo>
                  <a:pt x="2" y="35"/>
                </a:lnTo>
                <a:lnTo>
                  <a:pt x="2" y="34"/>
                </a:lnTo>
                <a:lnTo>
                  <a:pt x="4" y="31"/>
                </a:lnTo>
                <a:lnTo>
                  <a:pt x="4" y="30"/>
                </a:lnTo>
                <a:lnTo>
                  <a:pt x="5" y="29"/>
                </a:lnTo>
                <a:lnTo>
                  <a:pt x="6" y="28"/>
                </a:lnTo>
                <a:lnTo>
                  <a:pt x="6" y="27"/>
                </a:lnTo>
                <a:lnTo>
                  <a:pt x="7" y="27"/>
                </a:lnTo>
                <a:lnTo>
                  <a:pt x="8" y="26"/>
                </a:lnTo>
                <a:lnTo>
                  <a:pt x="9" y="25"/>
                </a:lnTo>
                <a:lnTo>
                  <a:pt x="11" y="25"/>
                </a:lnTo>
                <a:lnTo>
                  <a:pt x="12" y="24"/>
                </a:lnTo>
                <a:lnTo>
                  <a:pt x="15" y="24"/>
                </a:lnTo>
                <a:lnTo>
                  <a:pt x="16" y="23"/>
                </a:lnTo>
                <a:lnTo>
                  <a:pt x="17" y="23"/>
                </a:lnTo>
                <a:lnTo>
                  <a:pt x="22" y="20"/>
                </a:lnTo>
                <a:lnTo>
                  <a:pt x="23" y="20"/>
                </a:lnTo>
                <a:lnTo>
                  <a:pt x="23" y="20"/>
                </a:lnTo>
                <a:lnTo>
                  <a:pt x="24" y="20"/>
                </a:lnTo>
                <a:lnTo>
                  <a:pt x="25" y="20"/>
                </a:lnTo>
                <a:lnTo>
                  <a:pt x="25" y="20"/>
                </a:lnTo>
                <a:lnTo>
                  <a:pt x="26" y="20"/>
                </a:lnTo>
                <a:lnTo>
                  <a:pt x="26" y="21"/>
                </a:lnTo>
                <a:lnTo>
                  <a:pt x="27" y="21"/>
                </a:lnTo>
                <a:lnTo>
                  <a:pt x="29" y="23"/>
                </a:lnTo>
                <a:lnTo>
                  <a:pt x="31" y="24"/>
                </a:lnTo>
                <a:lnTo>
                  <a:pt x="32" y="25"/>
                </a:lnTo>
                <a:lnTo>
                  <a:pt x="33" y="25"/>
                </a:lnTo>
                <a:lnTo>
                  <a:pt x="34" y="25"/>
                </a:lnTo>
                <a:lnTo>
                  <a:pt x="35" y="25"/>
                </a:lnTo>
                <a:lnTo>
                  <a:pt x="37" y="25"/>
                </a:lnTo>
                <a:lnTo>
                  <a:pt x="39" y="25"/>
                </a:lnTo>
                <a:lnTo>
                  <a:pt x="40" y="25"/>
                </a:lnTo>
                <a:lnTo>
                  <a:pt x="44" y="25"/>
                </a:lnTo>
                <a:lnTo>
                  <a:pt x="46" y="25"/>
                </a:lnTo>
                <a:lnTo>
                  <a:pt x="48" y="25"/>
                </a:lnTo>
                <a:lnTo>
                  <a:pt x="50" y="26"/>
                </a:lnTo>
                <a:lnTo>
                  <a:pt x="52" y="26"/>
                </a:lnTo>
                <a:lnTo>
                  <a:pt x="54" y="26"/>
                </a:lnTo>
                <a:lnTo>
                  <a:pt x="56" y="26"/>
                </a:lnTo>
                <a:lnTo>
                  <a:pt x="57" y="26"/>
                </a:lnTo>
                <a:lnTo>
                  <a:pt x="58" y="26"/>
                </a:lnTo>
                <a:lnTo>
                  <a:pt x="59" y="26"/>
                </a:lnTo>
                <a:lnTo>
                  <a:pt x="61" y="27"/>
                </a:lnTo>
                <a:lnTo>
                  <a:pt x="65" y="29"/>
                </a:lnTo>
                <a:lnTo>
                  <a:pt x="67" y="29"/>
                </a:lnTo>
                <a:lnTo>
                  <a:pt x="68" y="29"/>
                </a:lnTo>
                <a:lnTo>
                  <a:pt x="69" y="29"/>
                </a:lnTo>
                <a:lnTo>
                  <a:pt x="71" y="29"/>
                </a:lnTo>
                <a:lnTo>
                  <a:pt x="72" y="29"/>
                </a:lnTo>
                <a:lnTo>
                  <a:pt x="73" y="29"/>
                </a:lnTo>
                <a:lnTo>
                  <a:pt x="75" y="29"/>
                </a:lnTo>
                <a:lnTo>
                  <a:pt x="78" y="27"/>
                </a:lnTo>
                <a:lnTo>
                  <a:pt x="80" y="26"/>
                </a:lnTo>
                <a:lnTo>
                  <a:pt x="82" y="25"/>
                </a:lnTo>
                <a:lnTo>
                  <a:pt x="86" y="24"/>
                </a:lnTo>
                <a:lnTo>
                  <a:pt x="87" y="24"/>
                </a:lnTo>
                <a:lnTo>
                  <a:pt x="89" y="23"/>
                </a:lnTo>
                <a:lnTo>
                  <a:pt x="90" y="22"/>
                </a:lnTo>
                <a:lnTo>
                  <a:pt x="91" y="21"/>
                </a:lnTo>
                <a:lnTo>
                  <a:pt x="92" y="20"/>
                </a:lnTo>
                <a:lnTo>
                  <a:pt x="93" y="20"/>
                </a:lnTo>
                <a:lnTo>
                  <a:pt x="93" y="19"/>
                </a:lnTo>
                <a:lnTo>
                  <a:pt x="94" y="18"/>
                </a:lnTo>
                <a:lnTo>
                  <a:pt x="95" y="17"/>
                </a:lnTo>
                <a:lnTo>
                  <a:pt x="96" y="13"/>
                </a:lnTo>
                <a:lnTo>
                  <a:pt x="97" y="11"/>
                </a:lnTo>
                <a:lnTo>
                  <a:pt x="98" y="10"/>
                </a:lnTo>
                <a:lnTo>
                  <a:pt x="98" y="10"/>
                </a:lnTo>
                <a:lnTo>
                  <a:pt x="99" y="9"/>
                </a:lnTo>
                <a:lnTo>
                  <a:pt x="100" y="8"/>
                </a:lnTo>
                <a:lnTo>
                  <a:pt x="101" y="6"/>
                </a:lnTo>
                <a:lnTo>
                  <a:pt x="102" y="5"/>
                </a:lnTo>
                <a:lnTo>
                  <a:pt x="104" y="4"/>
                </a:lnTo>
                <a:lnTo>
                  <a:pt x="106" y="3"/>
                </a:lnTo>
                <a:lnTo>
                  <a:pt x="108" y="2"/>
                </a:lnTo>
                <a:lnTo>
                  <a:pt x="111" y="0"/>
                </a:lnTo>
                <a:lnTo>
                  <a:pt x="111" y="0"/>
                </a:lnTo>
                <a:lnTo>
                  <a:pt x="112" y="0"/>
                </a:lnTo>
                <a:lnTo>
                  <a:pt x="112" y="0"/>
                </a:lnTo>
              </a:path>
            </a:pathLst>
          </a:custGeom>
          <a:noFill/>
          <a:ln w="26988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165" name="Freeform 281">
            <a:extLst>
              <a:ext uri="{FF2B5EF4-FFF2-40B4-BE49-F238E27FC236}">
                <a16:creationId xmlns:a16="http://schemas.microsoft.com/office/drawing/2014/main" id="{FF50877A-C7DE-4428-A44D-6933AE4E5FE0}"/>
              </a:ext>
            </a:extLst>
          </p:cNvPr>
          <p:cNvSpPr>
            <a:spLocks/>
          </p:cNvSpPr>
          <p:nvPr/>
        </p:nvSpPr>
        <p:spPr bwMode="auto">
          <a:xfrm>
            <a:off x="8574948" y="2298455"/>
            <a:ext cx="659323" cy="612447"/>
          </a:xfrm>
          <a:custGeom>
            <a:avLst/>
            <a:gdLst>
              <a:gd name="T0" fmla="*/ 318 w 647"/>
              <a:gd name="T1" fmla="*/ 33 h 601"/>
              <a:gd name="T2" fmla="*/ 352 w 647"/>
              <a:gd name="T3" fmla="*/ 46 h 601"/>
              <a:gd name="T4" fmla="*/ 378 w 647"/>
              <a:gd name="T5" fmla="*/ 65 h 601"/>
              <a:gd name="T6" fmla="*/ 411 w 647"/>
              <a:gd name="T7" fmla="*/ 81 h 601"/>
              <a:gd name="T8" fmla="*/ 438 w 647"/>
              <a:gd name="T9" fmla="*/ 111 h 601"/>
              <a:gd name="T10" fmla="*/ 468 w 647"/>
              <a:gd name="T11" fmla="*/ 82 h 601"/>
              <a:gd name="T12" fmla="*/ 500 w 647"/>
              <a:gd name="T13" fmla="*/ 97 h 601"/>
              <a:gd name="T14" fmla="*/ 542 w 647"/>
              <a:gd name="T15" fmla="*/ 116 h 601"/>
              <a:gd name="T16" fmla="*/ 597 w 647"/>
              <a:gd name="T17" fmla="*/ 153 h 601"/>
              <a:gd name="T18" fmla="*/ 633 w 647"/>
              <a:gd name="T19" fmla="*/ 197 h 601"/>
              <a:gd name="T20" fmla="*/ 647 w 647"/>
              <a:gd name="T21" fmla="*/ 219 h 601"/>
              <a:gd name="T22" fmla="*/ 627 w 647"/>
              <a:gd name="T23" fmla="*/ 237 h 601"/>
              <a:gd name="T24" fmla="*/ 630 w 647"/>
              <a:gd name="T25" fmla="*/ 262 h 601"/>
              <a:gd name="T26" fmla="*/ 609 w 647"/>
              <a:gd name="T27" fmla="*/ 255 h 601"/>
              <a:gd name="T28" fmla="*/ 613 w 647"/>
              <a:gd name="T29" fmla="*/ 271 h 601"/>
              <a:gd name="T30" fmla="*/ 584 w 647"/>
              <a:gd name="T31" fmla="*/ 286 h 601"/>
              <a:gd name="T32" fmla="*/ 571 w 647"/>
              <a:gd name="T33" fmla="*/ 330 h 601"/>
              <a:gd name="T34" fmla="*/ 586 w 647"/>
              <a:gd name="T35" fmla="*/ 349 h 601"/>
              <a:gd name="T36" fmla="*/ 587 w 647"/>
              <a:gd name="T37" fmla="*/ 374 h 601"/>
              <a:gd name="T38" fmla="*/ 583 w 647"/>
              <a:gd name="T39" fmla="*/ 400 h 601"/>
              <a:gd name="T40" fmla="*/ 588 w 647"/>
              <a:gd name="T41" fmla="*/ 427 h 601"/>
              <a:gd name="T42" fmla="*/ 576 w 647"/>
              <a:gd name="T43" fmla="*/ 450 h 601"/>
              <a:gd name="T44" fmla="*/ 567 w 647"/>
              <a:gd name="T45" fmla="*/ 472 h 601"/>
              <a:gd name="T46" fmla="*/ 577 w 647"/>
              <a:gd name="T47" fmla="*/ 495 h 601"/>
              <a:gd name="T48" fmla="*/ 543 w 647"/>
              <a:gd name="T49" fmla="*/ 515 h 601"/>
              <a:gd name="T50" fmla="*/ 521 w 647"/>
              <a:gd name="T51" fmla="*/ 536 h 601"/>
              <a:gd name="T52" fmla="*/ 476 w 647"/>
              <a:gd name="T53" fmla="*/ 541 h 601"/>
              <a:gd name="T54" fmla="*/ 449 w 647"/>
              <a:gd name="T55" fmla="*/ 532 h 601"/>
              <a:gd name="T56" fmla="*/ 427 w 647"/>
              <a:gd name="T57" fmla="*/ 543 h 601"/>
              <a:gd name="T58" fmla="*/ 393 w 647"/>
              <a:gd name="T59" fmla="*/ 563 h 601"/>
              <a:gd name="T60" fmla="*/ 360 w 647"/>
              <a:gd name="T61" fmla="*/ 593 h 601"/>
              <a:gd name="T62" fmla="*/ 327 w 647"/>
              <a:gd name="T63" fmla="*/ 597 h 601"/>
              <a:gd name="T64" fmla="*/ 301 w 647"/>
              <a:gd name="T65" fmla="*/ 596 h 601"/>
              <a:gd name="T66" fmla="*/ 276 w 647"/>
              <a:gd name="T67" fmla="*/ 579 h 601"/>
              <a:gd name="T68" fmla="*/ 259 w 647"/>
              <a:gd name="T69" fmla="*/ 563 h 601"/>
              <a:gd name="T70" fmla="*/ 281 w 647"/>
              <a:gd name="T71" fmla="*/ 525 h 601"/>
              <a:gd name="T72" fmla="*/ 301 w 647"/>
              <a:gd name="T73" fmla="*/ 504 h 601"/>
              <a:gd name="T74" fmla="*/ 286 w 647"/>
              <a:gd name="T75" fmla="*/ 481 h 601"/>
              <a:gd name="T76" fmla="*/ 251 w 647"/>
              <a:gd name="T77" fmla="*/ 484 h 601"/>
              <a:gd name="T78" fmla="*/ 210 w 647"/>
              <a:gd name="T79" fmla="*/ 473 h 601"/>
              <a:gd name="T80" fmla="*/ 192 w 647"/>
              <a:gd name="T81" fmla="*/ 428 h 601"/>
              <a:gd name="T82" fmla="*/ 155 w 647"/>
              <a:gd name="T83" fmla="*/ 425 h 601"/>
              <a:gd name="T84" fmla="*/ 112 w 647"/>
              <a:gd name="T85" fmla="*/ 419 h 601"/>
              <a:gd name="T86" fmla="*/ 83 w 647"/>
              <a:gd name="T87" fmla="*/ 402 h 601"/>
              <a:gd name="T88" fmla="*/ 82 w 647"/>
              <a:gd name="T89" fmla="*/ 387 h 601"/>
              <a:gd name="T90" fmla="*/ 40 w 647"/>
              <a:gd name="T91" fmla="*/ 381 h 601"/>
              <a:gd name="T92" fmla="*/ 7 w 647"/>
              <a:gd name="T93" fmla="*/ 344 h 601"/>
              <a:gd name="T94" fmla="*/ 1 w 647"/>
              <a:gd name="T95" fmla="*/ 316 h 601"/>
              <a:gd name="T96" fmla="*/ 11 w 647"/>
              <a:gd name="T97" fmla="*/ 270 h 601"/>
              <a:gd name="T98" fmla="*/ 7 w 647"/>
              <a:gd name="T99" fmla="*/ 227 h 601"/>
              <a:gd name="T100" fmla="*/ 16 w 647"/>
              <a:gd name="T101" fmla="*/ 205 h 601"/>
              <a:gd name="T102" fmla="*/ 37 w 647"/>
              <a:gd name="T103" fmla="*/ 182 h 601"/>
              <a:gd name="T104" fmla="*/ 53 w 647"/>
              <a:gd name="T105" fmla="*/ 171 h 601"/>
              <a:gd name="T106" fmla="*/ 101 w 647"/>
              <a:gd name="T107" fmla="*/ 170 h 601"/>
              <a:gd name="T108" fmla="*/ 123 w 647"/>
              <a:gd name="T109" fmla="*/ 162 h 601"/>
              <a:gd name="T110" fmla="*/ 150 w 647"/>
              <a:gd name="T111" fmla="*/ 150 h 601"/>
              <a:gd name="T112" fmla="*/ 124 w 647"/>
              <a:gd name="T113" fmla="*/ 123 h 601"/>
              <a:gd name="T114" fmla="*/ 139 w 647"/>
              <a:gd name="T115" fmla="*/ 78 h 601"/>
              <a:gd name="T116" fmla="*/ 158 w 647"/>
              <a:gd name="T117" fmla="*/ 70 h 601"/>
              <a:gd name="T118" fmla="*/ 205 w 647"/>
              <a:gd name="T119" fmla="*/ 46 h 601"/>
              <a:gd name="T120" fmla="*/ 228 w 647"/>
              <a:gd name="T121" fmla="*/ 37 h 601"/>
              <a:gd name="T122" fmla="*/ 236 w 647"/>
              <a:gd name="T123" fmla="*/ 12 h 6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647" h="601">
                <a:moveTo>
                  <a:pt x="262" y="4"/>
                </a:moveTo>
                <a:lnTo>
                  <a:pt x="270" y="10"/>
                </a:lnTo>
                <a:lnTo>
                  <a:pt x="272" y="12"/>
                </a:lnTo>
                <a:lnTo>
                  <a:pt x="277" y="15"/>
                </a:lnTo>
                <a:lnTo>
                  <a:pt x="287" y="22"/>
                </a:lnTo>
                <a:lnTo>
                  <a:pt x="288" y="23"/>
                </a:lnTo>
                <a:lnTo>
                  <a:pt x="291" y="26"/>
                </a:lnTo>
                <a:lnTo>
                  <a:pt x="292" y="27"/>
                </a:lnTo>
                <a:lnTo>
                  <a:pt x="295" y="29"/>
                </a:lnTo>
                <a:lnTo>
                  <a:pt x="296" y="31"/>
                </a:lnTo>
                <a:lnTo>
                  <a:pt x="297" y="31"/>
                </a:lnTo>
                <a:lnTo>
                  <a:pt x="298" y="31"/>
                </a:lnTo>
                <a:lnTo>
                  <a:pt x="299" y="32"/>
                </a:lnTo>
                <a:lnTo>
                  <a:pt x="300" y="32"/>
                </a:lnTo>
                <a:lnTo>
                  <a:pt x="302" y="32"/>
                </a:lnTo>
                <a:lnTo>
                  <a:pt x="304" y="33"/>
                </a:lnTo>
                <a:lnTo>
                  <a:pt x="305" y="33"/>
                </a:lnTo>
                <a:lnTo>
                  <a:pt x="307" y="33"/>
                </a:lnTo>
                <a:lnTo>
                  <a:pt x="312" y="32"/>
                </a:lnTo>
                <a:lnTo>
                  <a:pt x="313" y="32"/>
                </a:lnTo>
                <a:lnTo>
                  <a:pt x="314" y="32"/>
                </a:lnTo>
                <a:lnTo>
                  <a:pt x="315" y="32"/>
                </a:lnTo>
                <a:lnTo>
                  <a:pt x="318" y="33"/>
                </a:lnTo>
                <a:lnTo>
                  <a:pt x="320" y="33"/>
                </a:lnTo>
                <a:lnTo>
                  <a:pt x="321" y="33"/>
                </a:lnTo>
                <a:lnTo>
                  <a:pt x="322" y="33"/>
                </a:lnTo>
                <a:lnTo>
                  <a:pt x="323" y="33"/>
                </a:lnTo>
                <a:lnTo>
                  <a:pt x="325" y="32"/>
                </a:lnTo>
                <a:lnTo>
                  <a:pt x="326" y="32"/>
                </a:lnTo>
                <a:lnTo>
                  <a:pt x="327" y="32"/>
                </a:lnTo>
                <a:lnTo>
                  <a:pt x="328" y="32"/>
                </a:lnTo>
                <a:lnTo>
                  <a:pt x="329" y="32"/>
                </a:lnTo>
                <a:lnTo>
                  <a:pt x="332" y="33"/>
                </a:lnTo>
                <a:lnTo>
                  <a:pt x="333" y="34"/>
                </a:lnTo>
                <a:lnTo>
                  <a:pt x="334" y="34"/>
                </a:lnTo>
                <a:lnTo>
                  <a:pt x="335" y="35"/>
                </a:lnTo>
                <a:lnTo>
                  <a:pt x="337" y="36"/>
                </a:lnTo>
                <a:lnTo>
                  <a:pt x="338" y="36"/>
                </a:lnTo>
                <a:lnTo>
                  <a:pt x="342" y="38"/>
                </a:lnTo>
                <a:lnTo>
                  <a:pt x="344" y="39"/>
                </a:lnTo>
                <a:lnTo>
                  <a:pt x="345" y="40"/>
                </a:lnTo>
                <a:lnTo>
                  <a:pt x="346" y="40"/>
                </a:lnTo>
                <a:lnTo>
                  <a:pt x="346" y="40"/>
                </a:lnTo>
                <a:lnTo>
                  <a:pt x="350" y="44"/>
                </a:lnTo>
                <a:lnTo>
                  <a:pt x="351" y="45"/>
                </a:lnTo>
                <a:lnTo>
                  <a:pt x="352" y="46"/>
                </a:lnTo>
                <a:lnTo>
                  <a:pt x="353" y="47"/>
                </a:lnTo>
                <a:lnTo>
                  <a:pt x="355" y="48"/>
                </a:lnTo>
                <a:lnTo>
                  <a:pt x="357" y="49"/>
                </a:lnTo>
                <a:lnTo>
                  <a:pt x="358" y="50"/>
                </a:lnTo>
                <a:lnTo>
                  <a:pt x="360" y="50"/>
                </a:lnTo>
                <a:lnTo>
                  <a:pt x="361" y="51"/>
                </a:lnTo>
                <a:lnTo>
                  <a:pt x="365" y="51"/>
                </a:lnTo>
                <a:lnTo>
                  <a:pt x="367" y="52"/>
                </a:lnTo>
                <a:lnTo>
                  <a:pt x="370" y="53"/>
                </a:lnTo>
                <a:lnTo>
                  <a:pt x="371" y="54"/>
                </a:lnTo>
                <a:lnTo>
                  <a:pt x="372" y="54"/>
                </a:lnTo>
                <a:lnTo>
                  <a:pt x="373" y="54"/>
                </a:lnTo>
                <a:lnTo>
                  <a:pt x="373" y="55"/>
                </a:lnTo>
                <a:lnTo>
                  <a:pt x="373" y="55"/>
                </a:lnTo>
                <a:lnTo>
                  <a:pt x="374" y="56"/>
                </a:lnTo>
                <a:lnTo>
                  <a:pt x="374" y="56"/>
                </a:lnTo>
                <a:lnTo>
                  <a:pt x="374" y="57"/>
                </a:lnTo>
                <a:lnTo>
                  <a:pt x="375" y="61"/>
                </a:lnTo>
                <a:lnTo>
                  <a:pt x="376" y="62"/>
                </a:lnTo>
                <a:lnTo>
                  <a:pt x="376" y="63"/>
                </a:lnTo>
                <a:lnTo>
                  <a:pt x="377" y="64"/>
                </a:lnTo>
                <a:lnTo>
                  <a:pt x="377" y="64"/>
                </a:lnTo>
                <a:lnTo>
                  <a:pt x="378" y="65"/>
                </a:lnTo>
                <a:lnTo>
                  <a:pt x="379" y="65"/>
                </a:lnTo>
                <a:lnTo>
                  <a:pt x="380" y="66"/>
                </a:lnTo>
                <a:lnTo>
                  <a:pt x="381" y="66"/>
                </a:lnTo>
                <a:lnTo>
                  <a:pt x="383" y="67"/>
                </a:lnTo>
                <a:lnTo>
                  <a:pt x="385" y="67"/>
                </a:lnTo>
                <a:lnTo>
                  <a:pt x="387" y="68"/>
                </a:lnTo>
                <a:lnTo>
                  <a:pt x="389" y="69"/>
                </a:lnTo>
                <a:lnTo>
                  <a:pt x="391" y="69"/>
                </a:lnTo>
                <a:lnTo>
                  <a:pt x="393" y="70"/>
                </a:lnTo>
                <a:lnTo>
                  <a:pt x="394" y="71"/>
                </a:lnTo>
                <a:lnTo>
                  <a:pt x="397" y="73"/>
                </a:lnTo>
                <a:lnTo>
                  <a:pt x="399" y="74"/>
                </a:lnTo>
                <a:lnTo>
                  <a:pt x="400" y="75"/>
                </a:lnTo>
                <a:lnTo>
                  <a:pt x="402" y="76"/>
                </a:lnTo>
                <a:lnTo>
                  <a:pt x="403" y="76"/>
                </a:lnTo>
                <a:lnTo>
                  <a:pt x="405" y="77"/>
                </a:lnTo>
                <a:lnTo>
                  <a:pt x="406" y="77"/>
                </a:lnTo>
                <a:lnTo>
                  <a:pt x="409" y="78"/>
                </a:lnTo>
                <a:lnTo>
                  <a:pt x="410" y="78"/>
                </a:lnTo>
                <a:lnTo>
                  <a:pt x="410" y="78"/>
                </a:lnTo>
                <a:lnTo>
                  <a:pt x="411" y="79"/>
                </a:lnTo>
                <a:lnTo>
                  <a:pt x="411" y="80"/>
                </a:lnTo>
                <a:lnTo>
                  <a:pt x="411" y="81"/>
                </a:lnTo>
                <a:lnTo>
                  <a:pt x="411" y="82"/>
                </a:lnTo>
                <a:lnTo>
                  <a:pt x="411" y="82"/>
                </a:lnTo>
                <a:lnTo>
                  <a:pt x="411" y="83"/>
                </a:lnTo>
                <a:lnTo>
                  <a:pt x="410" y="86"/>
                </a:lnTo>
                <a:lnTo>
                  <a:pt x="410" y="88"/>
                </a:lnTo>
                <a:lnTo>
                  <a:pt x="410" y="90"/>
                </a:lnTo>
                <a:lnTo>
                  <a:pt x="410" y="91"/>
                </a:lnTo>
                <a:lnTo>
                  <a:pt x="410" y="93"/>
                </a:lnTo>
                <a:lnTo>
                  <a:pt x="410" y="94"/>
                </a:lnTo>
                <a:lnTo>
                  <a:pt x="411" y="95"/>
                </a:lnTo>
                <a:lnTo>
                  <a:pt x="412" y="97"/>
                </a:lnTo>
                <a:lnTo>
                  <a:pt x="413" y="98"/>
                </a:lnTo>
                <a:lnTo>
                  <a:pt x="414" y="99"/>
                </a:lnTo>
                <a:lnTo>
                  <a:pt x="415" y="100"/>
                </a:lnTo>
                <a:lnTo>
                  <a:pt x="416" y="101"/>
                </a:lnTo>
                <a:lnTo>
                  <a:pt x="419" y="102"/>
                </a:lnTo>
                <a:lnTo>
                  <a:pt x="427" y="107"/>
                </a:lnTo>
                <a:lnTo>
                  <a:pt x="432" y="109"/>
                </a:lnTo>
                <a:lnTo>
                  <a:pt x="434" y="110"/>
                </a:lnTo>
                <a:lnTo>
                  <a:pt x="435" y="110"/>
                </a:lnTo>
                <a:lnTo>
                  <a:pt x="436" y="111"/>
                </a:lnTo>
                <a:lnTo>
                  <a:pt x="437" y="111"/>
                </a:lnTo>
                <a:lnTo>
                  <a:pt x="438" y="111"/>
                </a:lnTo>
                <a:lnTo>
                  <a:pt x="440" y="111"/>
                </a:lnTo>
                <a:lnTo>
                  <a:pt x="442" y="111"/>
                </a:lnTo>
                <a:lnTo>
                  <a:pt x="444" y="111"/>
                </a:lnTo>
                <a:lnTo>
                  <a:pt x="445" y="111"/>
                </a:lnTo>
                <a:lnTo>
                  <a:pt x="446" y="111"/>
                </a:lnTo>
                <a:lnTo>
                  <a:pt x="448" y="110"/>
                </a:lnTo>
                <a:lnTo>
                  <a:pt x="448" y="110"/>
                </a:lnTo>
                <a:lnTo>
                  <a:pt x="449" y="109"/>
                </a:lnTo>
                <a:lnTo>
                  <a:pt x="450" y="108"/>
                </a:lnTo>
                <a:lnTo>
                  <a:pt x="451" y="108"/>
                </a:lnTo>
                <a:lnTo>
                  <a:pt x="453" y="104"/>
                </a:lnTo>
                <a:lnTo>
                  <a:pt x="455" y="102"/>
                </a:lnTo>
                <a:lnTo>
                  <a:pt x="456" y="100"/>
                </a:lnTo>
                <a:lnTo>
                  <a:pt x="457" y="99"/>
                </a:lnTo>
                <a:lnTo>
                  <a:pt x="457" y="98"/>
                </a:lnTo>
                <a:lnTo>
                  <a:pt x="459" y="94"/>
                </a:lnTo>
                <a:lnTo>
                  <a:pt x="460" y="91"/>
                </a:lnTo>
                <a:lnTo>
                  <a:pt x="462" y="89"/>
                </a:lnTo>
                <a:lnTo>
                  <a:pt x="463" y="87"/>
                </a:lnTo>
                <a:lnTo>
                  <a:pt x="464" y="86"/>
                </a:lnTo>
                <a:lnTo>
                  <a:pt x="466" y="84"/>
                </a:lnTo>
                <a:lnTo>
                  <a:pt x="467" y="83"/>
                </a:lnTo>
                <a:lnTo>
                  <a:pt x="468" y="82"/>
                </a:lnTo>
                <a:lnTo>
                  <a:pt x="469" y="81"/>
                </a:lnTo>
                <a:lnTo>
                  <a:pt x="470" y="81"/>
                </a:lnTo>
                <a:lnTo>
                  <a:pt x="471" y="81"/>
                </a:lnTo>
                <a:lnTo>
                  <a:pt x="471" y="81"/>
                </a:lnTo>
                <a:lnTo>
                  <a:pt x="472" y="82"/>
                </a:lnTo>
                <a:lnTo>
                  <a:pt x="473" y="82"/>
                </a:lnTo>
                <a:lnTo>
                  <a:pt x="474" y="83"/>
                </a:lnTo>
                <a:lnTo>
                  <a:pt x="476" y="86"/>
                </a:lnTo>
                <a:lnTo>
                  <a:pt x="477" y="87"/>
                </a:lnTo>
                <a:lnTo>
                  <a:pt x="478" y="88"/>
                </a:lnTo>
                <a:lnTo>
                  <a:pt x="479" y="89"/>
                </a:lnTo>
                <a:lnTo>
                  <a:pt x="480" y="89"/>
                </a:lnTo>
                <a:lnTo>
                  <a:pt x="481" y="90"/>
                </a:lnTo>
                <a:lnTo>
                  <a:pt x="482" y="91"/>
                </a:lnTo>
                <a:lnTo>
                  <a:pt x="483" y="91"/>
                </a:lnTo>
                <a:lnTo>
                  <a:pt x="485" y="92"/>
                </a:lnTo>
                <a:lnTo>
                  <a:pt x="487" y="93"/>
                </a:lnTo>
                <a:lnTo>
                  <a:pt x="490" y="93"/>
                </a:lnTo>
                <a:lnTo>
                  <a:pt x="494" y="94"/>
                </a:lnTo>
                <a:lnTo>
                  <a:pt x="496" y="95"/>
                </a:lnTo>
                <a:lnTo>
                  <a:pt x="498" y="95"/>
                </a:lnTo>
                <a:lnTo>
                  <a:pt x="499" y="96"/>
                </a:lnTo>
                <a:lnTo>
                  <a:pt x="500" y="97"/>
                </a:lnTo>
                <a:lnTo>
                  <a:pt x="501" y="97"/>
                </a:lnTo>
                <a:lnTo>
                  <a:pt x="502" y="98"/>
                </a:lnTo>
                <a:lnTo>
                  <a:pt x="503" y="99"/>
                </a:lnTo>
                <a:lnTo>
                  <a:pt x="505" y="101"/>
                </a:lnTo>
                <a:lnTo>
                  <a:pt x="507" y="102"/>
                </a:lnTo>
                <a:lnTo>
                  <a:pt x="510" y="106"/>
                </a:lnTo>
                <a:lnTo>
                  <a:pt x="512" y="108"/>
                </a:lnTo>
                <a:lnTo>
                  <a:pt x="513" y="109"/>
                </a:lnTo>
                <a:lnTo>
                  <a:pt x="514" y="109"/>
                </a:lnTo>
                <a:lnTo>
                  <a:pt x="515" y="110"/>
                </a:lnTo>
                <a:lnTo>
                  <a:pt x="515" y="110"/>
                </a:lnTo>
                <a:lnTo>
                  <a:pt x="516" y="110"/>
                </a:lnTo>
                <a:lnTo>
                  <a:pt x="517" y="110"/>
                </a:lnTo>
                <a:lnTo>
                  <a:pt x="518" y="111"/>
                </a:lnTo>
                <a:lnTo>
                  <a:pt x="520" y="111"/>
                </a:lnTo>
                <a:lnTo>
                  <a:pt x="526" y="111"/>
                </a:lnTo>
                <a:lnTo>
                  <a:pt x="528" y="111"/>
                </a:lnTo>
                <a:lnTo>
                  <a:pt x="529" y="111"/>
                </a:lnTo>
                <a:lnTo>
                  <a:pt x="530" y="112"/>
                </a:lnTo>
                <a:lnTo>
                  <a:pt x="531" y="112"/>
                </a:lnTo>
                <a:lnTo>
                  <a:pt x="535" y="114"/>
                </a:lnTo>
                <a:lnTo>
                  <a:pt x="536" y="114"/>
                </a:lnTo>
                <a:lnTo>
                  <a:pt x="542" y="116"/>
                </a:lnTo>
                <a:lnTo>
                  <a:pt x="547" y="117"/>
                </a:lnTo>
                <a:lnTo>
                  <a:pt x="551" y="119"/>
                </a:lnTo>
                <a:lnTo>
                  <a:pt x="552" y="119"/>
                </a:lnTo>
                <a:lnTo>
                  <a:pt x="554" y="119"/>
                </a:lnTo>
                <a:lnTo>
                  <a:pt x="559" y="123"/>
                </a:lnTo>
                <a:lnTo>
                  <a:pt x="565" y="125"/>
                </a:lnTo>
                <a:lnTo>
                  <a:pt x="567" y="126"/>
                </a:lnTo>
                <a:lnTo>
                  <a:pt x="569" y="127"/>
                </a:lnTo>
                <a:lnTo>
                  <a:pt x="571" y="129"/>
                </a:lnTo>
                <a:lnTo>
                  <a:pt x="573" y="130"/>
                </a:lnTo>
                <a:lnTo>
                  <a:pt x="575" y="132"/>
                </a:lnTo>
                <a:lnTo>
                  <a:pt x="577" y="133"/>
                </a:lnTo>
                <a:lnTo>
                  <a:pt x="582" y="139"/>
                </a:lnTo>
                <a:lnTo>
                  <a:pt x="584" y="141"/>
                </a:lnTo>
                <a:lnTo>
                  <a:pt x="585" y="143"/>
                </a:lnTo>
                <a:lnTo>
                  <a:pt x="587" y="146"/>
                </a:lnTo>
                <a:lnTo>
                  <a:pt x="589" y="147"/>
                </a:lnTo>
                <a:lnTo>
                  <a:pt x="590" y="149"/>
                </a:lnTo>
                <a:lnTo>
                  <a:pt x="592" y="150"/>
                </a:lnTo>
                <a:lnTo>
                  <a:pt x="594" y="152"/>
                </a:lnTo>
                <a:lnTo>
                  <a:pt x="595" y="152"/>
                </a:lnTo>
                <a:lnTo>
                  <a:pt x="596" y="152"/>
                </a:lnTo>
                <a:lnTo>
                  <a:pt x="597" y="153"/>
                </a:lnTo>
                <a:lnTo>
                  <a:pt x="600" y="153"/>
                </a:lnTo>
                <a:lnTo>
                  <a:pt x="601" y="154"/>
                </a:lnTo>
                <a:lnTo>
                  <a:pt x="607" y="155"/>
                </a:lnTo>
                <a:lnTo>
                  <a:pt x="612" y="157"/>
                </a:lnTo>
                <a:lnTo>
                  <a:pt x="614" y="158"/>
                </a:lnTo>
                <a:lnTo>
                  <a:pt x="616" y="159"/>
                </a:lnTo>
                <a:lnTo>
                  <a:pt x="618" y="160"/>
                </a:lnTo>
                <a:lnTo>
                  <a:pt x="623" y="163"/>
                </a:lnTo>
                <a:lnTo>
                  <a:pt x="627" y="166"/>
                </a:lnTo>
                <a:lnTo>
                  <a:pt x="628" y="167"/>
                </a:lnTo>
                <a:lnTo>
                  <a:pt x="629" y="168"/>
                </a:lnTo>
                <a:lnTo>
                  <a:pt x="631" y="169"/>
                </a:lnTo>
                <a:lnTo>
                  <a:pt x="632" y="171"/>
                </a:lnTo>
                <a:lnTo>
                  <a:pt x="638" y="179"/>
                </a:lnTo>
                <a:lnTo>
                  <a:pt x="638" y="180"/>
                </a:lnTo>
                <a:lnTo>
                  <a:pt x="638" y="181"/>
                </a:lnTo>
                <a:lnTo>
                  <a:pt x="638" y="182"/>
                </a:lnTo>
                <a:lnTo>
                  <a:pt x="638" y="184"/>
                </a:lnTo>
                <a:lnTo>
                  <a:pt x="637" y="186"/>
                </a:lnTo>
                <a:lnTo>
                  <a:pt x="636" y="189"/>
                </a:lnTo>
                <a:lnTo>
                  <a:pt x="634" y="195"/>
                </a:lnTo>
                <a:lnTo>
                  <a:pt x="634" y="196"/>
                </a:lnTo>
                <a:lnTo>
                  <a:pt x="633" y="197"/>
                </a:lnTo>
                <a:lnTo>
                  <a:pt x="633" y="198"/>
                </a:lnTo>
                <a:lnTo>
                  <a:pt x="633" y="199"/>
                </a:lnTo>
                <a:lnTo>
                  <a:pt x="633" y="199"/>
                </a:lnTo>
                <a:lnTo>
                  <a:pt x="634" y="200"/>
                </a:lnTo>
                <a:lnTo>
                  <a:pt x="634" y="201"/>
                </a:lnTo>
                <a:lnTo>
                  <a:pt x="635" y="202"/>
                </a:lnTo>
                <a:lnTo>
                  <a:pt x="636" y="204"/>
                </a:lnTo>
                <a:lnTo>
                  <a:pt x="637" y="204"/>
                </a:lnTo>
                <a:lnTo>
                  <a:pt x="639" y="205"/>
                </a:lnTo>
                <a:lnTo>
                  <a:pt x="642" y="207"/>
                </a:lnTo>
                <a:lnTo>
                  <a:pt x="643" y="208"/>
                </a:lnTo>
                <a:lnTo>
                  <a:pt x="644" y="209"/>
                </a:lnTo>
                <a:lnTo>
                  <a:pt x="645" y="210"/>
                </a:lnTo>
                <a:lnTo>
                  <a:pt x="646" y="210"/>
                </a:lnTo>
                <a:lnTo>
                  <a:pt x="646" y="211"/>
                </a:lnTo>
                <a:lnTo>
                  <a:pt x="647" y="212"/>
                </a:lnTo>
                <a:lnTo>
                  <a:pt x="647" y="213"/>
                </a:lnTo>
                <a:lnTo>
                  <a:pt x="647" y="214"/>
                </a:lnTo>
                <a:lnTo>
                  <a:pt x="647" y="215"/>
                </a:lnTo>
                <a:lnTo>
                  <a:pt x="647" y="216"/>
                </a:lnTo>
                <a:lnTo>
                  <a:pt x="647" y="217"/>
                </a:lnTo>
                <a:lnTo>
                  <a:pt x="647" y="218"/>
                </a:lnTo>
                <a:lnTo>
                  <a:pt x="647" y="219"/>
                </a:lnTo>
                <a:lnTo>
                  <a:pt x="647" y="220"/>
                </a:lnTo>
                <a:lnTo>
                  <a:pt x="646" y="222"/>
                </a:lnTo>
                <a:lnTo>
                  <a:pt x="645" y="224"/>
                </a:lnTo>
                <a:lnTo>
                  <a:pt x="644" y="225"/>
                </a:lnTo>
                <a:lnTo>
                  <a:pt x="642" y="227"/>
                </a:lnTo>
                <a:lnTo>
                  <a:pt x="640" y="229"/>
                </a:lnTo>
                <a:lnTo>
                  <a:pt x="639" y="231"/>
                </a:lnTo>
                <a:lnTo>
                  <a:pt x="637" y="232"/>
                </a:lnTo>
                <a:lnTo>
                  <a:pt x="636" y="232"/>
                </a:lnTo>
                <a:lnTo>
                  <a:pt x="635" y="233"/>
                </a:lnTo>
                <a:lnTo>
                  <a:pt x="634" y="233"/>
                </a:lnTo>
                <a:lnTo>
                  <a:pt x="633" y="234"/>
                </a:lnTo>
                <a:lnTo>
                  <a:pt x="632" y="234"/>
                </a:lnTo>
                <a:lnTo>
                  <a:pt x="631" y="234"/>
                </a:lnTo>
                <a:lnTo>
                  <a:pt x="629" y="234"/>
                </a:lnTo>
                <a:lnTo>
                  <a:pt x="628" y="234"/>
                </a:lnTo>
                <a:lnTo>
                  <a:pt x="627" y="234"/>
                </a:lnTo>
                <a:lnTo>
                  <a:pt x="627" y="234"/>
                </a:lnTo>
                <a:lnTo>
                  <a:pt x="627" y="234"/>
                </a:lnTo>
                <a:lnTo>
                  <a:pt x="627" y="234"/>
                </a:lnTo>
                <a:lnTo>
                  <a:pt x="627" y="235"/>
                </a:lnTo>
                <a:lnTo>
                  <a:pt x="627" y="236"/>
                </a:lnTo>
                <a:lnTo>
                  <a:pt x="627" y="237"/>
                </a:lnTo>
                <a:lnTo>
                  <a:pt x="628" y="238"/>
                </a:lnTo>
                <a:lnTo>
                  <a:pt x="628" y="239"/>
                </a:lnTo>
                <a:lnTo>
                  <a:pt x="629" y="240"/>
                </a:lnTo>
                <a:lnTo>
                  <a:pt x="630" y="241"/>
                </a:lnTo>
                <a:lnTo>
                  <a:pt x="632" y="243"/>
                </a:lnTo>
                <a:lnTo>
                  <a:pt x="633" y="244"/>
                </a:lnTo>
                <a:lnTo>
                  <a:pt x="634" y="245"/>
                </a:lnTo>
                <a:lnTo>
                  <a:pt x="635" y="247"/>
                </a:lnTo>
                <a:lnTo>
                  <a:pt x="635" y="248"/>
                </a:lnTo>
                <a:lnTo>
                  <a:pt x="635" y="249"/>
                </a:lnTo>
                <a:lnTo>
                  <a:pt x="635" y="250"/>
                </a:lnTo>
                <a:lnTo>
                  <a:pt x="635" y="251"/>
                </a:lnTo>
                <a:lnTo>
                  <a:pt x="635" y="251"/>
                </a:lnTo>
                <a:lnTo>
                  <a:pt x="635" y="252"/>
                </a:lnTo>
                <a:lnTo>
                  <a:pt x="635" y="253"/>
                </a:lnTo>
                <a:lnTo>
                  <a:pt x="634" y="256"/>
                </a:lnTo>
                <a:lnTo>
                  <a:pt x="633" y="259"/>
                </a:lnTo>
                <a:lnTo>
                  <a:pt x="633" y="260"/>
                </a:lnTo>
                <a:lnTo>
                  <a:pt x="632" y="261"/>
                </a:lnTo>
                <a:lnTo>
                  <a:pt x="632" y="261"/>
                </a:lnTo>
                <a:lnTo>
                  <a:pt x="631" y="262"/>
                </a:lnTo>
                <a:lnTo>
                  <a:pt x="630" y="262"/>
                </a:lnTo>
                <a:lnTo>
                  <a:pt x="630" y="262"/>
                </a:lnTo>
                <a:lnTo>
                  <a:pt x="629" y="263"/>
                </a:lnTo>
                <a:lnTo>
                  <a:pt x="627" y="263"/>
                </a:lnTo>
                <a:lnTo>
                  <a:pt x="626" y="263"/>
                </a:lnTo>
                <a:lnTo>
                  <a:pt x="626" y="262"/>
                </a:lnTo>
                <a:lnTo>
                  <a:pt x="625" y="262"/>
                </a:lnTo>
                <a:lnTo>
                  <a:pt x="624" y="262"/>
                </a:lnTo>
                <a:lnTo>
                  <a:pt x="624" y="261"/>
                </a:lnTo>
                <a:lnTo>
                  <a:pt x="623" y="260"/>
                </a:lnTo>
                <a:lnTo>
                  <a:pt x="622" y="259"/>
                </a:lnTo>
                <a:lnTo>
                  <a:pt x="622" y="259"/>
                </a:lnTo>
                <a:lnTo>
                  <a:pt x="621" y="257"/>
                </a:lnTo>
                <a:lnTo>
                  <a:pt x="620" y="255"/>
                </a:lnTo>
                <a:lnTo>
                  <a:pt x="620" y="255"/>
                </a:lnTo>
                <a:lnTo>
                  <a:pt x="619" y="255"/>
                </a:lnTo>
                <a:lnTo>
                  <a:pt x="619" y="254"/>
                </a:lnTo>
                <a:lnTo>
                  <a:pt x="618" y="254"/>
                </a:lnTo>
                <a:lnTo>
                  <a:pt x="617" y="254"/>
                </a:lnTo>
                <a:lnTo>
                  <a:pt x="616" y="253"/>
                </a:lnTo>
                <a:lnTo>
                  <a:pt x="615" y="253"/>
                </a:lnTo>
                <a:lnTo>
                  <a:pt x="613" y="254"/>
                </a:lnTo>
                <a:lnTo>
                  <a:pt x="612" y="254"/>
                </a:lnTo>
                <a:lnTo>
                  <a:pt x="611" y="255"/>
                </a:lnTo>
                <a:lnTo>
                  <a:pt x="609" y="255"/>
                </a:lnTo>
                <a:lnTo>
                  <a:pt x="608" y="256"/>
                </a:lnTo>
                <a:lnTo>
                  <a:pt x="607" y="257"/>
                </a:lnTo>
                <a:lnTo>
                  <a:pt x="606" y="258"/>
                </a:lnTo>
                <a:lnTo>
                  <a:pt x="604" y="260"/>
                </a:lnTo>
                <a:lnTo>
                  <a:pt x="603" y="261"/>
                </a:lnTo>
                <a:lnTo>
                  <a:pt x="603" y="262"/>
                </a:lnTo>
                <a:lnTo>
                  <a:pt x="602" y="263"/>
                </a:lnTo>
                <a:lnTo>
                  <a:pt x="602" y="263"/>
                </a:lnTo>
                <a:lnTo>
                  <a:pt x="602" y="264"/>
                </a:lnTo>
                <a:lnTo>
                  <a:pt x="602" y="264"/>
                </a:lnTo>
                <a:lnTo>
                  <a:pt x="602" y="265"/>
                </a:lnTo>
                <a:lnTo>
                  <a:pt x="602" y="265"/>
                </a:lnTo>
                <a:lnTo>
                  <a:pt x="603" y="265"/>
                </a:lnTo>
                <a:lnTo>
                  <a:pt x="604" y="265"/>
                </a:lnTo>
                <a:lnTo>
                  <a:pt x="608" y="266"/>
                </a:lnTo>
                <a:lnTo>
                  <a:pt x="609" y="267"/>
                </a:lnTo>
                <a:lnTo>
                  <a:pt x="610" y="267"/>
                </a:lnTo>
                <a:lnTo>
                  <a:pt x="611" y="268"/>
                </a:lnTo>
                <a:lnTo>
                  <a:pt x="611" y="268"/>
                </a:lnTo>
                <a:lnTo>
                  <a:pt x="612" y="269"/>
                </a:lnTo>
                <a:lnTo>
                  <a:pt x="612" y="269"/>
                </a:lnTo>
                <a:lnTo>
                  <a:pt x="613" y="270"/>
                </a:lnTo>
                <a:lnTo>
                  <a:pt x="613" y="271"/>
                </a:lnTo>
                <a:lnTo>
                  <a:pt x="613" y="271"/>
                </a:lnTo>
                <a:lnTo>
                  <a:pt x="613" y="272"/>
                </a:lnTo>
                <a:lnTo>
                  <a:pt x="612" y="273"/>
                </a:lnTo>
                <a:lnTo>
                  <a:pt x="612" y="273"/>
                </a:lnTo>
                <a:lnTo>
                  <a:pt x="612" y="274"/>
                </a:lnTo>
                <a:lnTo>
                  <a:pt x="611" y="275"/>
                </a:lnTo>
                <a:lnTo>
                  <a:pt x="610" y="276"/>
                </a:lnTo>
                <a:lnTo>
                  <a:pt x="609" y="276"/>
                </a:lnTo>
                <a:lnTo>
                  <a:pt x="608" y="277"/>
                </a:lnTo>
                <a:lnTo>
                  <a:pt x="606" y="277"/>
                </a:lnTo>
                <a:lnTo>
                  <a:pt x="603" y="278"/>
                </a:lnTo>
                <a:lnTo>
                  <a:pt x="600" y="278"/>
                </a:lnTo>
                <a:lnTo>
                  <a:pt x="596" y="278"/>
                </a:lnTo>
                <a:lnTo>
                  <a:pt x="594" y="279"/>
                </a:lnTo>
                <a:lnTo>
                  <a:pt x="592" y="279"/>
                </a:lnTo>
                <a:lnTo>
                  <a:pt x="591" y="280"/>
                </a:lnTo>
                <a:lnTo>
                  <a:pt x="589" y="281"/>
                </a:lnTo>
                <a:lnTo>
                  <a:pt x="588" y="282"/>
                </a:lnTo>
                <a:lnTo>
                  <a:pt x="587" y="282"/>
                </a:lnTo>
                <a:lnTo>
                  <a:pt x="587" y="283"/>
                </a:lnTo>
                <a:lnTo>
                  <a:pt x="586" y="284"/>
                </a:lnTo>
                <a:lnTo>
                  <a:pt x="585" y="285"/>
                </a:lnTo>
                <a:lnTo>
                  <a:pt x="584" y="286"/>
                </a:lnTo>
                <a:lnTo>
                  <a:pt x="583" y="288"/>
                </a:lnTo>
                <a:lnTo>
                  <a:pt x="581" y="292"/>
                </a:lnTo>
                <a:lnTo>
                  <a:pt x="580" y="293"/>
                </a:lnTo>
                <a:lnTo>
                  <a:pt x="579" y="295"/>
                </a:lnTo>
                <a:lnTo>
                  <a:pt x="577" y="298"/>
                </a:lnTo>
                <a:lnTo>
                  <a:pt x="575" y="299"/>
                </a:lnTo>
                <a:lnTo>
                  <a:pt x="574" y="301"/>
                </a:lnTo>
                <a:lnTo>
                  <a:pt x="573" y="303"/>
                </a:lnTo>
                <a:lnTo>
                  <a:pt x="573" y="304"/>
                </a:lnTo>
                <a:lnTo>
                  <a:pt x="573" y="305"/>
                </a:lnTo>
                <a:lnTo>
                  <a:pt x="572" y="307"/>
                </a:lnTo>
                <a:lnTo>
                  <a:pt x="572" y="311"/>
                </a:lnTo>
                <a:lnTo>
                  <a:pt x="572" y="314"/>
                </a:lnTo>
                <a:lnTo>
                  <a:pt x="572" y="316"/>
                </a:lnTo>
                <a:lnTo>
                  <a:pt x="571" y="319"/>
                </a:lnTo>
                <a:lnTo>
                  <a:pt x="570" y="323"/>
                </a:lnTo>
                <a:lnTo>
                  <a:pt x="570" y="325"/>
                </a:lnTo>
                <a:lnTo>
                  <a:pt x="570" y="326"/>
                </a:lnTo>
                <a:lnTo>
                  <a:pt x="570" y="327"/>
                </a:lnTo>
                <a:lnTo>
                  <a:pt x="570" y="328"/>
                </a:lnTo>
                <a:lnTo>
                  <a:pt x="570" y="329"/>
                </a:lnTo>
                <a:lnTo>
                  <a:pt x="571" y="329"/>
                </a:lnTo>
                <a:lnTo>
                  <a:pt x="571" y="330"/>
                </a:lnTo>
                <a:lnTo>
                  <a:pt x="572" y="331"/>
                </a:lnTo>
                <a:lnTo>
                  <a:pt x="573" y="331"/>
                </a:lnTo>
                <a:lnTo>
                  <a:pt x="577" y="335"/>
                </a:lnTo>
                <a:lnTo>
                  <a:pt x="584" y="340"/>
                </a:lnTo>
                <a:lnTo>
                  <a:pt x="585" y="340"/>
                </a:lnTo>
                <a:lnTo>
                  <a:pt x="585" y="341"/>
                </a:lnTo>
                <a:lnTo>
                  <a:pt x="585" y="341"/>
                </a:lnTo>
                <a:lnTo>
                  <a:pt x="586" y="342"/>
                </a:lnTo>
                <a:lnTo>
                  <a:pt x="585" y="342"/>
                </a:lnTo>
                <a:lnTo>
                  <a:pt x="585" y="342"/>
                </a:lnTo>
                <a:lnTo>
                  <a:pt x="585" y="343"/>
                </a:lnTo>
                <a:lnTo>
                  <a:pt x="583" y="344"/>
                </a:lnTo>
                <a:lnTo>
                  <a:pt x="583" y="344"/>
                </a:lnTo>
                <a:lnTo>
                  <a:pt x="582" y="345"/>
                </a:lnTo>
                <a:lnTo>
                  <a:pt x="582" y="345"/>
                </a:lnTo>
                <a:lnTo>
                  <a:pt x="582" y="346"/>
                </a:lnTo>
                <a:lnTo>
                  <a:pt x="582" y="346"/>
                </a:lnTo>
                <a:lnTo>
                  <a:pt x="582" y="347"/>
                </a:lnTo>
                <a:lnTo>
                  <a:pt x="583" y="347"/>
                </a:lnTo>
                <a:lnTo>
                  <a:pt x="583" y="348"/>
                </a:lnTo>
                <a:lnTo>
                  <a:pt x="584" y="348"/>
                </a:lnTo>
                <a:lnTo>
                  <a:pt x="585" y="349"/>
                </a:lnTo>
                <a:lnTo>
                  <a:pt x="586" y="349"/>
                </a:lnTo>
                <a:lnTo>
                  <a:pt x="588" y="350"/>
                </a:lnTo>
                <a:lnTo>
                  <a:pt x="589" y="350"/>
                </a:lnTo>
                <a:lnTo>
                  <a:pt x="593" y="351"/>
                </a:lnTo>
                <a:lnTo>
                  <a:pt x="594" y="352"/>
                </a:lnTo>
                <a:lnTo>
                  <a:pt x="594" y="352"/>
                </a:lnTo>
                <a:lnTo>
                  <a:pt x="595" y="353"/>
                </a:lnTo>
                <a:lnTo>
                  <a:pt x="595" y="353"/>
                </a:lnTo>
                <a:lnTo>
                  <a:pt x="596" y="354"/>
                </a:lnTo>
                <a:lnTo>
                  <a:pt x="596" y="355"/>
                </a:lnTo>
                <a:lnTo>
                  <a:pt x="596" y="355"/>
                </a:lnTo>
                <a:lnTo>
                  <a:pt x="596" y="356"/>
                </a:lnTo>
                <a:lnTo>
                  <a:pt x="596" y="357"/>
                </a:lnTo>
                <a:lnTo>
                  <a:pt x="596" y="358"/>
                </a:lnTo>
                <a:lnTo>
                  <a:pt x="595" y="359"/>
                </a:lnTo>
                <a:lnTo>
                  <a:pt x="595" y="360"/>
                </a:lnTo>
                <a:lnTo>
                  <a:pt x="594" y="362"/>
                </a:lnTo>
                <a:lnTo>
                  <a:pt x="593" y="364"/>
                </a:lnTo>
                <a:lnTo>
                  <a:pt x="589" y="369"/>
                </a:lnTo>
                <a:lnTo>
                  <a:pt x="588" y="370"/>
                </a:lnTo>
                <a:lnTo>
                  <a:pt x="588" y="371"/>
                </a:lnTo>
                <a:lnTo>
                  <a:pt x="587" y="372"/>
                </a:lnTo>
                <a:lnTo>
                  <a:pt x="587" y="373"/>
                </a:lnTo>
                <a:lnTo>
                  <a:pt x="587" y="374"/>
                </a:lnTo>
                <a:lnTo>
                  <a:pt x="587" y="375"/>
                </a:lnTo>
                <a:lnTo>
                  <a:pt x="587" y="376"/>
                </a:lnTo>
                <a:lnTo>
                  <a:pt x="588" y="378"/>
                </a:lnTo>
                <a:lnTo>
                  <a:pt x="588" y="379"/>
                </a:lnTo>
                <a:lnTo>
                  <a:pt x="589" y="380"/>
                </a:lnTo>
                <a:lnTo>
                  <a:pt x="589" y="381"/>
                </a:lnTo>
                <a:lnTo>
                  <a:pt x="591" y="383"/>
                </a:lnTo>
                <a:lnTo>
                  <a:pt x="592" y="385"/>
                </a:lnTo>
                <a:lnTo>
                  <a:pt x="593" y="386"/>
                </a:lnTo>
                <a:lnTo>
                  <a:pt x="593" y="387"/>
                </a:lnTo>
                <a:lnTo>
                  <a:pt x="594" y="388"/>
                </a:lnTo>
                <a:lnTo>
                  <a:pt x="594" y="388"/>
                </a:lnTo>
                <a:lnTo>
                  <a:pt x="594" y="389"/>
                </a:lnTo>
                <a:lnTo>
                  <a:pt x="594" y="390"/>
                </a:lnTo>
                <a:lnTo>
                  <a:pt x="593" y="391"/>
                </a:lnTo>
                <a:lnTo>
                  <a:pt x="593" y="391"/>
                </a:lnTo>
                <a:lnTo>
                  <a:pt x="592" y="392"/>
                </a:lnTo>
                <a:lnTo>
                  <a:pt x="592" y="392"/>
                </a:lnTo>
                <a:lnTo>
                  <a:pt x="590" y="394"/>
                </a:lnTo>
                <a:lnTo>
                  <a:pt x="587" y="396"/>
                </a:lnTo>
                <a:lnTo>
                  <a:pt x="585" y="397"/>
                </a:lnTo>
                <a:lnTo>
                  <a:pt x="584" y="398"/>
                </a:lnTo>
                <a:lnTo>
                  <a:pt x="583" y="400"/>
                </a:lnTo>
                <a:lnTo>
                  <a:pt x="582" y="401"/>
                </a:lnTo>
                <a:lnTo>
                  <a:pt x="581" y="403"/>
                </a:lnTo>
                <a:lnTo>
                  <a:pt x="580" y="404"/>
                </a:lnTo>
                <a:lnTo>
                  <a:pt x="579" y="406"/>
                </a:lnTo>
                <a:lnTo>
                  <a:pt x="579" y="407"/>
                </a:lnTo>
                <a:lnTo>
                  <a:pt x="578" y="409"/>
                </a:lnTo>
                <a:lnTo>
                  <a:pt x="578" y="410"/>
                </a:lnTo>
                <a:lnTo>
                  <a:pt x="577" y="412"/>
                </a:lnTo>
                <a:lnTo>
                  <a:pt x="577" y="413"/>
                </a:lnTo>
                <a:lnTo>
                  <a:pt x="577" y="414"/>
                </a:lnTo>
                <a:lnTo>
                  <a:pt x="577" y="415"/>
                </a:lnTo>
                <a:lnTo>
                  <a:pt x="577" y="416"/>
                </a:lnTo>
                <a:lnTo>
                  <a:pt x="577" y="417"/>
                </a:lnTo>
                <a:lnTo>
                  <a:pt x="578" y="418"/>
                </a:lnTo>
                <a:lnTo>
                  <a:pt x="578" y="419"/>
                </a:lnTo>
                <a:lnTo>
                  <a:pt x="578" y="419"/>
                </a:lnTo>
                <a:lnTo>
                  <a:pt x="579" y="420"/>
                </a:lnTo>
                <a:lnTo>
                  <a:pt x="580" y="421"/>
                </a:lnTo>
                <a:lnTo>
                  <a:pt x="582" y="422"/>
                </a:lnTo>
                <a:lnTo>
                  <a:pt x="585" y="425"/>
                </a:lnTo>
                <a:lnTo>
                  <a:pt x="586" y="426"/>
                </a:lnTo>
                <a:lnTo>
                  <a:pt x="587" y="427"/>
                </a:lnTo>
                <a:lnTo>
                  <a:pt x="588" y="427"/>
                </a:lnTo>
                <a:lnTo>
                  <a:pt x="588" y="428"/>
                </a:lnTo>
                <a:lnTo>
                  <a:pt x="589" y="429"/>
                </a:lnTo>
                <a:lnTo>
                  <a:pt x="589" y="430"/>
                </a:lnTo>
                <a:lnTo>
                  <a:pt x="590" y="431"/>
                </a:lnTo>
                <a:lnTo>
                  <a:pt x="590" y="432"/>
                </a:lnTo>
                <a:lnTo>
                  <a:pt x="590" y="433"/>
                </a:lnTo>
                <a:lnTo>
                  <a:pt x="590" y="435"/>
                </a:lnTo>
                <a:lnTo>
                  <a:pt x="590" y="437"/>
                </a:lnTo>
                <a:lnTo>
                  <a:pt x="590" y="438"/>
                </a:lnTo>
                <a:lnTo>
                  <a:pt x="590" y="439"/>
                </a:lnTo>
                <a:lnTo>
                  <a:pt x="589" y="440"/>
                </a:lnTo>
                <a:lnTo>
                  <a:pt x="589" y="441"/>
                </a:lnTo>
                <a:lnTo>
                  <a:pt x="588" y="442"/>
                </a:lnTo>
                <a:lnTo>
                  <a:pt x="586" y="443"/>
                </a:lnTo>
                <a:lnTo>
                  <a:pt x="584" y="444"/>
                </a:lnTo>
                <a:lnTo>
                  <a:pt x="583" y="445"/>
                </a:lnTo>
                <a:lnTo>
                  <a:pt x="580" y="446"/>
                </a:lnTo>
                <a:lnTo>
                  <a:pt x="579" y="447"/>
                </a:lnTo>
                <a:lnTo>
                  <a:pt x="578" y="448"/>
                </a:lnTo>
                <a:lnTo>
                  <a:pt x="577" y="448"/>
                </a:lnTo>
                <a:lnTo>
                  <a:pt x="577" y="449"/>
                </a:lnTo>
                <a:lnTo>
                  <a:pt x="576" y="450"/>
                </a:lnTo>
                <a:lnTo>
                  <a:pt x="576" y="450"/>
                </a:lnTo>
                <a:lnTo>
                  <a:pt x="575" y="452"/>
                </a:lnTo>
                <a:lnTo>
                  <a:pt x="575" y="453"/>
                </a:lnTo>
                <a:lnTo>
                  <a:pt x="575" y="454"/>
                </a:lnTo>
                <a:lnTo>
                  <a:pt x="575" y="455"/>
                </a:lnTo>
                <a:lnTo>
                  <a:pt x="575" y="456"/>
                </a:lnTo>
                <a:lnTo>
                  <a:pt x="576" y="459"/>
                </a:lnTo>
                <a:lnTo>
                  <a:pt x="576" y="461"/>
                </a:lnTo>
                <a:lnTo>
                  <a:pt x="577" y="462"/>
                </a:lnTo>
                <a:lnTo>
                  <a:pt x="577" y="463"/>
                </a:lnTo>
                <a:lnTo>
                  <a:pt x="577" y="464"/>
                </a:lnTo>
                <a:lnTo>
                  <a:pt x="577" y="464"/>
                </a:lnTo>
                <a:lnTo>
                  <a:pt x="576" y="465"/>
                </a:lnTo>
                <a:lnTo>
                  <a:pt x="576" y="466"/>
                </a:lnTo>
                <a:lnTo>
                  <a:pt x="575" y="467"/>
                </a:lnTo>
                <a:lnTo>
                  <a:pt x="574" y="468"/>
                </a:lnTo>
                <a:lnTo>
                  <a:pt x="574" y="469"/>
                </a:lnTo>
                <a:lnTo>
                  <a:pt x="573" y="469"/>
                </a:lnTo>
                <a:lnTo>
                  <a:pt x="571" y="470"/>
                </a:lnTo>
                <a:lnTo>
                  <a:pt x="570" y="470"/>
                </a:lnTo>
                <a:lnTo>
                  <a:pt x="569" y="471"/>
                </a:lnTo>
                <a:lnTo>
                  <a:pt x="568" y="471"/>
                </a:lnTo>
                <a:lnTo>
                  <a:pt x="567" y="471"/>
                </a:lnTo>
                <a:lnTo>
                  <a:pt x="567" y="472"/>
                </a:lnTo>
                <a:lnTo>
                  <a:pt x="567" y="472"/>
                </a:lnTo>
                <a:lnTo>
                  <a:pt x="567" y="472"/>
                </a:lnTo>
                <a:lnTo>
                  <a:pt x="567" y="473"/>
                </a:lnTo>
                <a:lnTo>
                  <a:pt x="567" y="474"/>
                </a:lnTo>
                <a:lnTo>
                  <a:pt x="567" y="475"/>
                </a:lnTo>
                <a:lnTo>
                  <a:pt x="568" y="476"/>
                </a:lnTo>
                <a:lnTo>
                  <a:pt x="569" y="477"/>
                </a:lnTo>
                <a:lnTo>
                  <a:pt x="571" y="479"/>
                </a:lnTo>
                <a:lnTo>
                  <a:pt x="572" y="480"/>
                </a:lnTo>
                <a:lnTo>
                  <a:pt x="576" y="484"/>
                </a:lnTo>
                <a:lnTo>
                  <a:pt x="578" y="485"/>
                </a:lnTo>
                <a:lnTo>
                  <a:pt x="578" y="486"/>
                </a:lnTo>
                <a:lnTo>
                  <a:pt x="579" y="487"/>
                </a:lnTo>
                <a:lnTo>
                  <a:pt x="580" y="488"/>
                </a:lnTo>
                <a:lnTo>
                  <a:pt x="580" y="489"/>
                </a:lnTo>
                <a:lnTo>
                  <a:pt x="581" y="490"/>
                </a:lnTo>
                <a:lnTo>
                  <a:pt x="581" y="491"/>
                </a:lnTo>
                <a:lnTo>
                  <a:pt x="580" y="491"/>
                </a:lnTo>
                <a:lnTo>
                  <a:pt x="580" y="492"/>
                </a:lnTo>
                <a:lnTo>
                  <a:pt x="580" y="493"/>
                </a:lnTo>
                <a:lnTo>
                  <a:pt x="579" y="494"/>
                </a:lnTo>
                <a:lnTo>
                  <a:pt x="578" y="495"/>
                </a:lnTo>
                <a:lnTo>
                  <a:pt x="577" y="495"/>
                </a:lnTo>
                <a:lnTo>
                  <a:pt x="575" y="498"/>
                </a:lnTo>
                <a:lnTo>
                  <a:pt x="574" y="499"/>
                </a:lnTo>
                <a:lnTo>
                  <a:pt x="573" y="499"/>
                </a:lnTo>
                <a:lnTo>
                  <a:pt x="573" y="500"/>
                </a:lnTo>
                <a:lnTo>
                  <a:pt x="572" y="501"/>
                </a:lnTo>
                <a:lnTo>
                  <a:pt x="571" y="504"/>
                </a:lnTo>
                <a:lnTo>
                  <a:pt x="571" y="505"/>
                </a:lnTo>
                <a:lnTo>
                  <a:pt x="570" y="506"/>
                </a:lnTo>
                <a:lnTo>
                  <a:pt x="569" y="507"/>
                </a:lnTo>
                <a:lnTo>
                  <a:pt x="568" y="508"/>
                </a:lnTo>
                <a:lnTo>
                  <a:pt x="568" y="509"/>
                </a:lnTo>
                <a:lnTo>
                  <a:pt x="567" y="509"/>
                </a:lnTo>
                <a:lnTo>
                  <a:pt x="566" y="510"/>
                </a:lnTo>
                <a:lnTo>
                  <a:pt x="565" y="511"/>
                </a:lnTo>
                <a:lnTo>
                  <a:pt x="565" y="511"/>
                </a:lnTo>
                <a:lnTo>
                  <a:pt x="564" y="511"/>
                </a:lnTo>
                <a:lnTo>
                  <a:pt x="563" y="512"/>
                </a:lnTo>
                <a:lnTo>
                  <a:pt x="560" y="512"/>
                </a:lnTo>
                <a:lnTo>
                  <a:pt x="557" y="513"/>
                </a:lnTo>
                <a:lnTo>
                  <a:pt x="553" y="514"/>
                </a:lnTo>
                <a:lnTo>
                  <a:pt x="548" y="514"/>
                </a:lnTo>
                <a:lnTo>
                  <a:pt x="545" y="514"/>
                </a:lnTo>
                <a:lnTo>
                  <a:pt x="543" y="515"/>
                </a:lnTo>
                <a:lnTo>
                  <a:pt x="541" y="516"/>
                </a:lnTo>
                <a:lnTo>
                  <a:pt x="540" y="516"/>
                </a:lnTo>
                <a:lnTo>
                  <a:pt x="539" y="517"/>
                </a:lnTo>
                <a:lnTo>
                  <a:pt x="538" y="518"/>
                </a:lnTo>
                <a:lnTo>
                  <a:pt x="537" y="518"/>
                </a:lnTo>
                <a:lnTo>
                  <a:pt x="536" y="520"/>
                </a:lnTo>
                <a:lnTo>
                  <a:pt x="535" y="521"/>
                </a:lnTo>
                <a:lnTo>
                  <a:pt x="535" y="522"/>
                </a:lnTo>
                <a:lnTo>
                  <a:pt x="534" y="523"/>
                </a:lnTo>
                <a:lnTo>
                  <a:pt x="535" y="524"/>
                </a:lnTo>
                <a:lnTo>
                  <a:pt x="535" y="527"/>
                </a:lnTo>
                <a:lnTo>
                  <a:pt x="535" y="528"/>
                </a:lnTo>
                <a:lnTo>
                  <a:pt x="535" y="528"/>
                </a:lnTo>
                <a:lnTo>
                  <a:pt x="534" y="529"/>
                </a:lnTo>
                <a:lnTo>
                  <a:pt x="534" y="530"/>
                </a:lnTo>
                <a:lnTo>
                  <a:pt x="533" y="530"/>
                </a:lnTo>
                <a:lnTo>
                  <a:pt x="533" y="531"/>
                </a:lnTo>
                <a:lnTo>
                  <a:pt x="532" y="532"/>
                </a:lnTo>
                <a:lnTo>
                  <a:pt x="528" y="534"/>
                </a:lnTo>
                <a:lnTo>
                  <a:pt x="527" y="535"/>
                </a:lnTo>
                <a:lnTo>
                  <a:pt x="526" y="535"/>
                </a:lnTo>
                <a:lnTo>
                  <a:pt x="524" y="535"/>
                </a:lnTo>
                <a:lnTo>
                  <a:pt x="521" y="536"/>
                </a:lnTo>
                <a:lnTo>
                  <a:pt x="516" y="537"/>
                </a:lnTo>
                <a:lnTo>
                  <a:pt x="513" y="538"/>
                </a:lnTo>
                <a:lnTo>
                  <a:pt x="512" y="538"/>
                </a:lnTo>
                <a:lnTo>
                  <a:pt x="511" y="538"/>
                </a:lnTo>
                <a:lnTo>
                  <a:pt x="507" y="537"/>
                </a:lnTo>
                <a:lnTo>
                  <a:pt x="504" y="537"/>
                </a:lnTo>
                <a:lnTo>
                  <a:pt x="503" y="536"/>
                </a:lnTo>
                <a:lnTo>
                  <a:pt x="500" y="536"/>
                </a:lnTo>
                <a:lnTo>
                  <a:pt x="498" y="535"/>
                </a:lnTo>
                <a:lnTo>
                  <a:pt x="495" y="535"/>
                </a:lnTo>
                <a:lnTo>
                  <a:pt x="494" y="535"/>
                </a:lnTo>
                <a:lnTo>
                  <a:pt x="493" y="535"/>
                </a:lnTo>
                <a:lnTo>
                  <a:pt x="492" y="535"/>
                </a:lnTo>
                <a:lnTo>
                  <a:pt x="491" y="535"/>
                </a:lnTo>
                <a:lnTo>
                  <a:pt x="490" y="536"/>
                </a:lnTo>
                <a:lnTo>
                  <a:pt x="488" y="537"/>
                </a:lnTo>
                <a:lnTo>
                  <a:pt x="487" y="538"/>
                </a:lnTo>
                <a:lnTo>
                  <a:pt x="485" y="540"/>
                </a:lnTo>
                <a:lnTo>
                  <a:pt x="483" y="540"/>
                </a:lnTo>
                <a:lnTo>
                  <a:pt x="481" y="541"/>
                </a:lnTo>
                <a:lnTo>
                  <a:pt x="479" y="541"/>
                </a:lnTo>
                <a:lnTo>
                  <a:pt x="477" y="541"/>
                </a:lnTo>
                <a:lnTo>
                  <a:pt x="476" y="541"/>
                </a:lnTo>
                <a:lnTo>
                  <a:pt x="475" y="541"/>
                </a:lnTo>
                <a:lnTo>
                  <a:pt x="474" y="541"/>
                </a:lnTo>
                <a:lnTo>
                  <a:pt x="472" y="540"/>
                </a:lnTo>
                <a:lnTo>
                  <a:pt x="471" y="540"/>
                </a:lnTo>
                <a:lnTo>
                  <a:pt x="470" y="539"/>
                </a:lnTo>
                <a:lnTo>
                  <a:pt x="466" y="537"/>
                </a:lnTo>
                <a:lnTo>
                  <a:pt x="465" y="536"/>
                </a:lnTo>
                <a:lnTo>
                  <a:pt x="464" y="535"/>
                </a:lnTo>
                <a:lnTo>
                  <a:pt x="464" y="534"/>
                </a:lnTo>
                <a:lnTo>
                  <a:pt x="462" y="532"/>
                </a:lnTo>
                <a:lnTo>
                  <a:pt x="461" y="531"/>
                </a:lnTo>
                <a:lnTo>
                  <a:pt x="460" y="530"/>
                </a:lnTo>
                <a:lnTo>
                  <a:pt x="460" y="529"/>
                </a:lnTo>
                <a:lnTo>
                  <a:pt x="459" y="529"/>
                </a:lnTo>
                <a:lnTo>
                  <a:pt x="459" y="529"/>
                </a:lnTo>
                <a:lnTo>
                  <a:pt x="458" y="529"/>
                </a:lnTo>
                <a:lnTo>
                  <a:pt x="457" y="529"/>
                </a:lnTo>
                <a:lnTo>
                  <a:pt x="456" y="529"/>
                </a:lnTo>
                <a:lnTo>
                  <a:pt x="455" y="529"/>
                </a:lnTo>
                <a:lnTo>
                  <a:pt x="453" y="530"/>
                </a:lnTo>
                <a:lnTo>
                  <a:pt x="451" y="531"/>
                </a:lnTo>
                <a:lnTo>
                  <a:pt x="450" y="531"/>
                </a:lnTo>
                <a:lnTo>
                  <a:pt x="449" y="532"/>
                </a:lnTo>
                <a:lnTo>
                  <a:pt x="449" y="532"/>
                </a:lnTo>
                <a:lnTo>
                  <a:pt x="448" y="533"/>
                </a:lnTo>
                <a:lnTo>
                  <a:pt x="445" y="536"/>
                </a:lnTo>
                <a:lnTo>
                  <a:pt x="444" y="537"/>
                </a:lnTo>
                <a:lnTo>
                  <a:pt x="443" y="538"/>
                </a:lnTo>
                <a:lnTo>
                  <a:pt x="442" y="539"/>
                </a:lnTo>
                <a:lnTo>
                  <a:pt x="441" y="539"/>
                </a:lnTo>
                <a:lnTo>
                  <a:pt x="440" y="540"/>
                </a:lnTo>
                <a:lnTo>
                  <a:pt x="440" y="540"/>
                </a:lnTo>
                <a:lnTo>
                  <a:pt x="439" y="540"/>
                </a:lnTo>
                <a:lnTo>
                  <a:pt x="438" y="540"/>
                </a:lnTo>
                <a:lnTo>
                  <a:pt x="437" y="541"/>
                </a:lnTo>
                <a:lnTo>
                  <a:pt x="436" y="540"/>
                </a:lnTo>
                <a:lnTo>
                  <a:pt x="433" y="540"/>
                </a:lnTo>
                <a:lnTo>
                  <a:pt x="432" y="540"/>
                </a:lnTo>
                <a:lnTo>
                  <a:pt x="431" y="540"/>
                </a:lnTo>
                <a:lnTo>
                  <a:pt x="430" y="540"/>
                </a:lnTo>
                <a:lnTo>
                  <a:pt x="430" y="540"/>
                </a:lnTo>
                <a:lnTo>
                  <a:pt x="429" y="540"/>
                </a:lnTo>
                <a:lnTo>
                  <a:pt x="429" y="541"/>
                </a:lnTo>
                <a:lnTo>
                  <a:pt x="428" y="541"/>
                </a:lnTo>
                <a:lnTo>
                  <a:pt x="427" y="542"/>
                </a:lnTo>
                <a:lnTo>
                  <a:pt x="427" y="543"/>
                </a:lnTo>
                <a:lnTo>
                  <a:pt x="426" y="544"/>
                </a:lnTo>
                <a:lnTo>
                  <a:pt x="425" y="546"/>
                </a:lnTo>
                <a:lnTo>
                  <a:pt x="424" y="550"/>
                </a:lnTo>
                <a:lnTo>
                  <a:pt x="423" y="551"/>
                </a:lnTo>
                <a:lnTo>
                  <a:pt x="423" y="552"/>
                </a:lnTo>
                <a:lnTo>
                  <a:pt x="422" y="553"/>
                </a:lnTo>
                <a:lnTo>
                  <a:pt x="421" y="554"/>
                </a:lnTo>
                <a:lnTo>
                  <a:pt x="421" y="554"/>
                </a:lnTo>
                <a:lnTo>
                  <a:pt x="420" y="554"/>
                </a:lnTo>
                <a:lnTo>
                  <a:pt x="419" y="555"/>
                </a:lnTo>
                <a:lnTo>
                  <a:pt x="418" y="555"/>
                </a:lnTo>
                <a:lnTo>
                  <a:pt x="416" y="555"/>
                </a:lnTo>
                <a:lnTo>
                  <a:pt x="413" y="555"/>
                </a:lnTo>
                <a:lnTo>
                  <a:pt x="412" y="555"/>
                </a:lnTo>
                <a:lnTo>
                  <a:pt x="409" y="555"/>
                </a:lnTo>
                <a:lnTo>
                  <a:pt x="406" y="556"/>
                </a:lnTo>
                <a:lnTo>
                  <a:pt x="404" y="557"/>
                </a:lnTo>
                <a:lnTo>
                  <a:pt x="400" y="558"/>
                </a:lnTo>
                <a:lnTo>
                  <a:pt x="398" y="559"/>
                </a:lnTo>
                <a:lnTo>
                  <a:pt x="396" y="560"/>
                </a:lnTo>
                <a:lnTo>
                  <a:pt x="394" y="561"/>
                </a:lnTo>
                <a:lnTo>
                  <a:pt x="394" y="562"/>
                </a:lnTo>
                <a:lnTo>
                  <a:pt x="393" y="563"/>
                </a:lnTo>
                <a:lnTo>
                  <a:pt x="392" y="564"/>
                </a:lnTo>
                <a:lnTo>
                  <a:pt x="390" y="566"/>
                </a:lnTo>
                <a:lnTo>
                  <a:pt x="389" y="568"/>
                </a:lnTo>
                <a:lnTo>
                  <a:pt x="387" y="571"/>
                </a:lnTo>
                <a:lnTo>
                  <a:pt x="385" y="572"/>
                </a:lnTo>
                <a:lnTo>
                  <a:pt x="383" y="573"/>
                </a:lnTo>
                <a:lnTo>
                  <a:pt x="382" y="574"/>
                </a:lnTo>
                <a:lnTo>
                  <a:pt x="381" y="575"/>
                </a:lnTo>
                <a:lnTo>
                  <a:pt x="377" y="577"/>
                </a:lnTo>
                <a:lnTo>
                  <a:pt x="376" y="578"/>
                </a:lnTo>
                <a:lnTo>
                  <a:pt x="375" y="579"/>
                </a:lnTo>
                <a:lnTo>
                  <a:pt x="374" y="579"/>
                </a:lnTo>
                <a:lnTo>
                  <a:pt x="372" y="581"/>
                </a:lnTo>
                <a:lnTo>
                  <a:pt x="370" y="583"/>
                </a:lnTo>
                <a:lnTo>
                  <a:pt x="368" y="585"/>
                </a:lnTo>
                <a:lnTo>
                  <a:pt x="367" y="586"/>
                </a:lnTo>
                <a:lnTo>
                  <a:pt x="366" y="588"/>
                </a:lnTo>
                <a:lnTo>
                  <a:pt x="364" y="591"/>
                </a:lnTo>
                <a:lnTo>
                  <a:pt x="363" y="592"/>
                </a:lnTo>
                <a:lnTo>
                  <a:pt x="362" y="593"/>
                </a:lnTo>
                <a:lnTo>
                  <a:pt x="361" y="593"/>
                </a:lnTo>
                <a:lnTo>
                  <a:pt x="361" y="593"/>
                </a:lnTo>
                <a:lnTo>
                  <a:pt x="360" y="593"/>
                </a:lnTo>
                <a:lnTo>
                  <a:pt x="359" y="593"/>
                </a:lnTo>
                <a:lnTo>
                  <a:pt x="358" y="593"/>
                </a:lnTo>
                <a:lnTo>
                  <a:pt x="358" y="593"/>
                </a:lnTo>
                <a:lnTo>
                  <a:pt x="357" y="592"/>
                </a:lnTo>
                <a:lnTo>
                  <a:pt x="354" y="590"/>
                </a:lnTo>
                <a:lnTo>
                  <a:pt x="352" y="589"/>
                </a:lnTo>
                <a:lnTo>
                  <a:pt x="351" y="588"/>
                </a:lnTo>
                <a:lnTo>
                  <a:pt x="349" y="588"/>
                </a:lnTo>
                <a:lnTo>
                  <a:pt x="348" y="587"/>
                </a:lnTo>
                <a:lnTo>
                  <a:pt x="346" y="587"/>
                </a:lnTo>
                <a:lnTo>
                  <a:pt x="345" y="587"/>
                </a:lnTo>
                <a:lnTo>
                  <a:pt x="343" y="587"/>
                </a:lnTo>
                <a:lnTo>
                  <a:pt x="338" y="588"/>
                </a:lnTo>
                <a:lnTo>
                  <a:pt x="336" y="588"/>
                </a:lnTo>
                <a:lnTo>
                  <a:pt x="335" y="588"/>
                </a:lnTo>
                <a:lnTo>
                  <a:pt x="335" y="589"/>
                </a:lnTo>
                <a:lnTo>
                  <a:pt x="334" y="589"/>
                </a:lnTo>
                <a:lnTo>
                  <a:pt x="333" y="589"/>
                </a:lnTo>
                <a:lnTo>
                  <a:pt x="333" y="590"/>
                </a:lnTo>
                <a:lnTo>
                  <a:pt x="332" y="591"/>
                </a:lnTo>
                <a:lnTo>
                  <a:pt x="330" y="594"/>
                </a:lnTo>
                <a:lnTo>
                  <a:pt x="328" y="596"/>
                </a:lnTo>
                <a:lnTo>
                  <a:pt x="327" y="597"/>
                </a:lnTo>
                <a:lnTo>
                  <a:pt x="326" y="598"/>
                </a:lnTo>
                <a:lnTo>
                  <a:pt x="325" y="599"/>
                </a:lnTo>
                <a:lnTo>
                  <a:pt x="325" y="600"/>
                </a:lnTo>
                <a:lnTo>
                  <a:pt x="324" y="600"/>
                </a:lnTo>
                <a:lnTo>
                  <a:pt x="323" y="601"/>
                </a:lnTo>
                <a:lnTo>
                  <a:pt x="322" y="601"/>
                </a:lnTo>
                <a:lnTo>
                  <a:pt x="322" y="601"/>
                </a:lnTo>
                <a:lnTo>
                  <a:pt x="320" y="601"/>
                </a:lnTo>
                <a:lnTo>
                  <a:pt x="319" y="600"/>
                </a:lnTo>
                <a:lnTo>
                  <a:pt x="317" y="600"/>
                </a:lnTo>
                <a:lnTo>
                  <a:pt x="316" y="600"/>
                </a:lnTo>
                <a:lnTo>
                  <a:pt x="315" y="599"/>
                </a:lnTo>
                <a:lnTo>
                  <a:pt x="314" y="599"/>
                </a:lnTo>
                <a:lnTo>
                  <a:pt x="312" y="597"/>
                </a:lnTo>
                <a:lnTo>
                  <a:pt x="311" y="596"/>
                </a:lnTo>
                <a:lnTo>
                  <a:pt x="310" y="595"/>
                </a:lnTo>
                <a:lnTo>
                  <a:pt x="309" y="595"/>
                </a:lnTo>
                <a:lnTo>
                  <a:pt x="308" y="595"/>
                </a:lnTo>
                <a:lnTo>
                  <a:pt x="307" y="595"/>
                </a:lnTo>
                <a:lnTo>
                  <a:pt x="305" y="595"/>
                </a:lnTo>
                <a:lnTo>
                  <a:pt x="304" y="595"/>
                </a:lnTo>
                <a:lnTo>
                  <a:pt x="302" y="595"/>
                </a:lnTo>
                <a:lnTo>
                  <a:pt x="301" y="596"/>
                </a:lnTo>
                <a:lnTo>
                  <a:pt x="300" y="596"/>
                </a:lnTo>
                <a:lnTo>
                  <a:pt x="299" y="597"/>
                </a:lnTo>
                <a:lnTo>
                  <a:pt x="299" y="597"/>
                </a:lnTo>
                <a:lnTo>
                  <a:pt x="299" y="598"/>
                </a:lnTo>
                <a:lnTo>
                  <a:pt x="298" y="598"/>
                </a:lnTo>
                <a:lnTo>
                  <a:pt x="298" y="598"/>
                </a:lnTo>
                <a:lnTo>
                  <a:pt x="298" y="598"/>
                </a:lnTo>
                <a:lnTo>
                  <a:pt x="297" y="597"/>
                </a:lnTo>
                <a:lnTo>
                  <a:pt x="297" y="596"/>
                </a:lnTo>
                <a:lnTo>
                  <a:pt x="295" y="593"/>
                </a:lnTo>
                <a:lnTo>
                  <a:pt x="295" y="592"/>
                </a:lnTo>
                <a:lnTo>
                  <a:pt x="294" y="591"/>
                </a:lnTo>
                <a:lnTo>
                  <a:pt x="293" y="590"/>
                </a:lnTo>
                <a:lnTo>
                  <a:pt x="293" y="589"/>
                </a:lnTo>
                <a:lnTo>
                  <a:pt x="292" y="588"/>
                </a:lnTo>
                <a:lnTo>
                  <a:pt x="291" y="587"/>
                </a:lnTo>
                <a:lnTo>
                  <a:pt x="288" y="585"/>
                </a:lnTo>
                <a:lnTo>
                  <a:pt x="287" y="584"/>
                </a:lnTo>
                <a:lnTo>
                  <a:pt x="285" y="584"/>
                </a:lnTo>
                <a:lnTo>
                  <a:pt x="283" y="582"/>
                </a:lnTo>
                <a:lnTo>
                  <a:pt x="280" y="581"/>
                </a:lnTo>
                <a:lnTo>
                  <a:pt x="278" y="580"/>
                </a:lnTo>
                <a:lnTo>
                  <a:pt x="276" y="579"/>
                </a:lnTo>
                <a:lnTo>
                  <a:pt x="275" y="578"/>
                </a:lnTo>
                <a:lnTo>
                  <a:pt x="274" y="577"/>
                </a:lnTo>
                <a:lnTo>
                  <a:pt x="273" y="576"/>
                </a:lnTo>
                <a:lnTo>
                  <a:pt x="272" y="575"/>
                </a:lnTo>
                <a:lnTo>
                  <a:pt x="271" y="572"/>
                </a:lnTo>
                <a:lnTo>
                  <a:pt x="270" y="571"/>
                </a:lnTo>
                <a:lnTo>
                  <a:pt x="269" y="570"/>
                </a:lnTo>
                <a:lnTo>
                  <a:pt x="268" y="569"/>
                </a:lnTo>
                <a:lnTo>
                  <a:pt x="268" y="569"/>
                </a:lnTo>
                <a:lnTo>
                  <a:pt x="267" y="569"/>
                </a:lnTo>
                <a:lnTo>
                  <a:pt x="266" y="568"/>
                </a:lnTo>
                <a:lnTo>
                  <a:pt x="265" y="568"/>
                </a:lnTo>
                <a:lnTo>
                  <a:pt x="264" y="568"/>
                </a:lnTo>
                <a:lnTo>
                  <a:pt x="261" y="568"/>
                </a:lnTo>
                <a:lnTo>
                  <a:pt x="261" y="568"/>
                </a:lnTo>
                <a:lnTo>
                  <a:pt x="260" y="567"/>
                </a:lnTo>
                <a:lnTo>
                  <a:pt x="259" y="567"/>
                </a:lnTo>
                <a:lnTo>
                  <a:pt x="259" y="567"/>
                </a:lnTo>
                <a:lnTo>
                  <a:pt x="259" y="566"/>
                </a:lnTo>
                <a:lnTo>
                  <a:pt x="259" y="565"/>
                </a:lnTo>
                <a:lnTo>
                  <a:pt x="259" y="565"/>
                </a:lnTo>
                <a:lnTo>
                  <a:pt x="259" y="564"/>
                </a:lnTo>
                <a:lnTo>
                  <a:pt x="259" y="563"/>
                </a:lnTo>
                <a:lnTo>
                  <a:pt x="259" y="563"/>
                </a:lnTo>
                <a:lnTo>
                  <a:pt x="260" y="561"/>
                </a:lnTo>
                <a:lnTo>
                  <a:pt x="261" y="560"/>
                </a:lnTo>
                <a:lnTo>
                  <a:pt x="262" y="558"/>
                </a:lnTo>
                <a:lnTo>
                  <a:pt x="264" y="555"/>
                </a:lnTo>
                <a:lnTo>
                  <a:pt x="265" y="555"/>
                </a:lnTo>
                <a:lnTo>
                  <a:pt x="267" y="553"/>
                </a:lnTo>
                <a:lnTo>
                  <a:pt x="270" y="549"/>
                </a:lnTo>
                <a:lnTo>
                  <a:pt x="271" y="548"/>
                </a:lnTo>
                <a:lnTo>
                  <a:pt x="272" y="547"/>
                </a:lnTo>
                <a:lnTo>
                  <a:pt x="272" y="546"/>
                </a:lnTo>
                <a:lnTo>
                  <a:pt x="273" y="545"/>
                </a:lnTo>
                <a:lnTo>
                  <a:pt x="274" y="541"/>
                </a:lnTo>
                <a:lnTo>
                  <a:pt x="275" y="540"/>
                </a:lnTo>
                <a:lnTo>
                  <a:pt x="275" y="539"/>
                </a:lnTo>
                <a:lnTo>
                  <a:pt x="277" y="535"/>
                </a:lnTo>
                <a:lnTo>
                  <a:pt x="278" y="534"/>
                </a:lnTo>
                <a:lnTo>
                  <a:pt x="279" y="533"/>
                </a:lnTo>
                <a:lnTo>
                  <a:pt x="279" y="532"/>
                </a:lnTo>
                <a:lnTo>
                  <a:pt x="279" y="531"/>
                </a:lnTo>
                <a:lnTo>
                  <a:pt x="280" y="528"/>
                </a:lnTo>
                <a:lnTo>
                  <a:pt x="280" y="527"/>
                </a:lnTo>
                <a:lnTo>
                  <a:pt x="281" y="525"/>
                </a:lnTo>
                <a:lnTo>
                  <a:pt x="282" y="524"/>
                </a:lnTo>
                <a:lnTo>
                  <a:pt x="283" y="522"/>
                </a:lnTo>
                <a:lnTo>
                  <a:pt x="284" y="519"/>
                </a:lnTo>
                <a:lnTo>
                  <a:pt x="285" y="518"/>
                </a:lnTo>
                <a:lnTo>
                  <a:pt x="286" y="518"/>
                </a:lnTo>
                <a:lnTo>
                  <a:pt x="286" y="517"/>
                </a:lnTo>
                <a:lnTo>
                  <a:pt x="287" y="517"/>
                </a:lnTo>
                <a:lnTo>
                  <a:pt x="288" y="517"/>
                </a:lnTo>
                <a:lnTo>
                  <a:pt x="289" y="516"/>
                </a:lnTo>
                <a:lnTo>
                  <a:pt x="292" y="516"/>
                </a:lnTo>
                <a:lnTo>
                  <a:pt x="295" y="515"/>
                </a:lnTo>
                <a:lnTo>
                  <a:pt x="296" y="514"/>
                </a:lnTo>
                <a:lnTo>
                  <a:pt x="298" y="514"/>
                </a:lnTo>
                <a:lnTo>
                  <a:pt x="298" y="513"/>
                </a:lnTo>
                <a:lnTo>
                  <a:pt x="299" y="513"/>
                </a:lnTo>
                <a:lnTo>
                  <a:pt x="300" y="512"/>
                </a:lnTo>
                <a:lnTo>
                  <a:pt x="300" y="512"/>
                </a:lnTo>
                <a:lnTo>
                  <a:pt x="301" y="510"/>
                </a:lnTo>
                <a:lnTo>
                  <a:pt x="301" y="508"/>
                </a:lnTo>
                <a:lnTo>
                  <a:pt x="302" y="507"/>
                </a:lnTo>
                <a:lnTo>
                  <a:pt x="302" y="506"/>
                </a:lnTo>
                <a:lnTo>
                  <a:pt x="302" y="505"/>
                </a:lnTo>
                <a:lnTo>
                  <a:pt x="301" y="504"/>
                </a:lnTo>
                <a:lnTo>
                  <a:pt x="301" y="503"/>
                </a:lnTo>
                <a:lnTo>
                  <a:pt x="300" y="502"/>
                </a:lnTo>
                <a:lnTo>
                  <a:pt x="297" y="498"/>
                </a:lnTo>
                <a:lnTo>
                  <a:pt x="296" y="497"/>
                </a:lnTo>
                <a:lnTo>
                  <a:pt x="296" y="496"/>
                </a:lnTo>
                <a:lnTo>
                  <a:pt x="294" y="496"/>
                </a:lnTo>
                <a:lnTo>
                  <a:pt x="292" y="494"/>
                </a:lnTo>
                <a:lnTo>
                  <a:pt x="290" y="493"/>
                </a:lnTo>
                <a:lnTo>
                  <a:pt x="289" y="492"/>
                </a:lnTo>
                <a:lnTo>
                  <a:pt x="288" y="491"/>
                </a:lnTo>
                <a:lnTo>
                  <a:pt x="288" y="490"/>
                </a:lnTo>
                <a:lnTo>
                  <a:pt x="287" y="490"/>
                </a:lnTo>
                <a:lnTo>
                  <a:pt x="287" y="489"/>
                </a:lnTo>
                <a:lnTo>
                  <a:pt x="287" y="488"/>
                </a:lnTo>
                <a:lnTo>
                  <a:pt x="287" y="487"/>
                </a:lnTo>
                <a:lnTo>
                  <a:pt x="287" y="486"/>
                </a:lnTo>
                <a:lnTo>
                  <a:pt x="288" y="485"/>
                </a:lnTo>
                <a:lnTo>
                  <a:pt x="288" y="485"/>
                </a:lnTo>
                <a:lnTo>
                  <a:pt x="288" y="484"/>
                </a:lnTo>
                <a:lnTo>
                  <a:pt x="287" y="483"/>
                </a:lnTo>
                <a:lnTo>
                  <a:pt x="287" y="482"/>
                </a:lnTo>
                <a:lnTo>
                  <a:pt x="287" y="481"/>
                </a:lnTo>
                <a:lnTo>
                  <a:pt x="286" y="481"/>
                </a:lnTo>
                <a:lnTo>
                  <a:pt x="285" y="480"/>
                </a:lnTo>
                <a:lnTo>
                  <a:pt x="284" y="479"/>
                </a:lnTo>
                <a:lnTo>
                  <a:pt x="283" y="479"/>
                </a:lnTo>
                <a:lnTo>
                  <a:pt x="282" y="478"/>
                </a:lnTo>
                <a:lnTo>
                  <a:pt x="281" y="478"/>
                </a:lnTo>
                <a:lnTo>
                  <a:pt x="280" y="478"/>
                </a:lnTo>
                <a:lnTo>
                  <a:pt x="280" y="478"/>
                </a:lnTo>
                <a:lnTo>
                  <a:pt x="279" y="478"/>
                </a:lnTo>
                <a:lnTo>
                  <a:pt x="278" y="478"/>
                </a:lnTo>
                <a:lnTo>
                  <a:pt x="277" y="478"/>
                </a:lnTo>
                <a:lnTo>
                  <a:pt x="277" y="478"/>
                </a:lnTo>
                <a:lnTo>
                  <a:pt x="275" y="479"/>
                </a:lnTo>
                <a:lnTo>
                  <a:pt x="273" y="480"/>
                </a:lnTo>
                <a:lnTo>
                  <a:pt x="273" y="480"/>
                </a:lnTo>
                <a:lnTo>
                  <a:pt x="269" y="480"/>
                </a:lnTo>
                <a:lnTo>
                  <a:pt x="267" y="481"/>
                </a:lnTo>
                <a:lnTo>
                  <a:pt x="265" y="481"/>
                </a:lnTo>
                <a:lnTo>
                  <a:pt x="262" y="483"/>
                </a:lnTo>
                <a:lnTo>
                  <a:pt x="260" y="483"/>
                </a:lnTo>
                <a:lnTo>
                  <a:pt x="259" y="484"/>
                </a:lnTo>
                <a:lnTo>
                  <a:pt x="257" y="484"/>
                </a:lnTo>
                <a:lnTo>
                  <a:pt x="255" y="484"/>
                </a:lnTo>
                <a:lnTo>
                  <a:pt x="251" y="484"/>
                </a:lnTo>
                <a:lnTo>
                  <a:pt x="248" y="484"/>
                </a:lnTo>
                <a:lnTo>
                  <a:pt x="246" y="484"/>
                </a:lnTo>
                <a:lnTo>
                  <a:pt x="244" y="484"/>
                </a:lnTo>
                <a:lnTo>
                  <a:pt x="243" y="483"/>
                </a:lnTo>
                <a:lnTo>
                  <a:pt x="238" y="482"/>
                </a:lnTo>
                <a:lnTo>
                  <a:pt x="237" y="482"/>
                </a:lnTo>
                <a:lnTo>
                  <a:pt x="236" y="482"/>
                </a:lnTo>
                <a:lnTo>
                  <a:pt x="235" y="481"/>
                </a:lnTo>
                <a:lnTo>
                  <a:pt x="234" y="481"/>
                </a:lnTo>
                <a:lnTo>
                  <a:pt x="232" y="482"/>
                </a:lnTo>
                <a:lnTo>
                  <a:pt x="231" y="482"/>
                </a:lnTo>
                <a:lnTo>
                  <a:pt x="229" y="483"/>
                </a:lnTo>
                <a:lnTo>
                  <a:pt x="228" y="483"/>
                </a:lnTo>
                <a:lnTo>
                  <a:pt x="228" y="483"/>
                </a:lnTo>
                <a:lnTo>
                  <a:pt x="227" y="483"/>
                </a:lnTo>
                <a:lnTo>
                  <a:pt x="227" y="483"/>
                </a:lnTo>
                <a:lnTo>
                  <a:pt x="226" y="483"/>
                </a:lnTo>
                <a:lnTo>
                  <a:pt x="225" y="483"/>
                </a:lnTo>
                <a:lnTo>
                  <a:pt x="222" y="481"/>
                </a:lnTo>
                <a:lnTo>
                  <a:pt x="215" y="477"/>
                </a:lnTo>
                <a:lnTo>
                  <a:pt x="213" y="475"/>
                </a:lnTo>
                <a:lnTo>
                  <a:pt x="211" y="474"/>
                </a:lnTo>
                <a:lnTo>
                  <a:pt x="210" y="473"/>
                </a:lnTo>
                <a:lnTo>
                  <a:pt x="206" y="469"/>
                </a:lnTo>
                <a:lnTo>
                  <a:pt x="202" y="467"/>
                </a:lnTo>
                <a:lnTo>
                  <a:pt x="201" y="465"/>
                </a:lnTo>
                <a:lnTo>
                  <a:pt x="198" y="463"/>
                </a:lnTo>
                <a:lnTo>
                  <a:pt x="197" y="462"/>
                </a:lnTo>
                <a:lnTo>
                  <a:pt x="196" y="461"/>
                </a:lnTo>
                <a:lnTo>
                  <a:pt x="196" y="460"/>
                </a:lnTo>
                <a:lnTo>
                  <a:pt x="195" y="458"/>
                </a:lnTo>
                <a:lnTo>
                  <a:pt x="194" y="456"/>
                </a:lnTo>
                <a:lnTo>
                  <a:pt x="193" y="454"/>
                </a:lnTo>
                <a:lnTo>
                  <a:pt x="193" y="453"/>
                </a:lnTo>
                <a:lnTo>
                  <a:pt x="193" y="451"/>
                </a:lnTo>
                <a:lnTo>
                  <a:pt x="193" y="449"/>
                </a:lnTo>
                <a:lnTo>
                  <a:pt x="193" y="446"/>
                </a:lnTo>
                <a:lnTo>
                  <a:pt x="194" y="442"/>
                </a:lnTo>
                <a:lnTo>
                  <a:pt x="194" y="439"/>
                </a:lnTo>
                <a:lnTo>
                  <a:pt x="194" y="438"/>
                </a:lnTo>
                <a:lnTo>
                  <a:pt x="194" y="437"/>
                </a:lnTo>
                <a:lnTo>
                  <a:pt x="194" y="435"/>
                </a:lnTo>
                <a:lnTo>
                  <a:pt x="194" y="434"/>
                </a:lnTo>
                <a:lnTo>
                  <a:pt x="193" y="432"/>
                </a:lnTo>
                <a:lnTo>
                  <a:pt x="193" y="429"/>
                </a:lnTo>
                <a:lnTo>
                  <a:pt x="192" y="428"/>
                </a:lnTo>
                <a:lnTo>
                  <a:pt x="192" y="427"/>
                </a:lnTo>
                <a:lnTo>
                  <a:pt x="191" y="426"/>
                </a:lnTo>
                <a:lnTo>
                  <a:pt x="190" y="425"/>
                </a:lnTo>
                <a:lnTo>
                  <a:pt x="190" y="424"/>
                </a:lnTo>
                <a:lnTo>
                  <a:pt x="189" y="423"/>
                </a:lnTo>
                <a:lnTo>
                  <a:pt x="188" y="423"/>
                </a:lnTo>
                <a:lnTo>
                  <a:pt x="187" y="423"/>
                </a:lnTo>
                <a:lnTo>
                  <a:pt x="186" y="422"/>
                </a:lnTo>
                <a:lnTo>
                  <a:pt x="185" y="422"/>
                </a:lnTo>
                <a:lnTo>
                  <a:pt x="183" y="422"/>
                </a:lnTo>
                <a:lnTo>
                  <a:pt x="181" y="422"/>
                </a:lnTo>
                <a:lnTo>
                  <a:pt x="180" y="422"/>
                </a:lnTo>
                <a:lnTo>
                  <a:pt x="176" y="423"/>
                </a:lnTo>
                <a:lnTo>
                  <a:pt x="172" y="423"/>
                </a:lnTo>
                <a:lnTo>
                  <a:pt x="171" y="423"/>
                </a:lnTo>
                <a:lnTo>
                  <a:pt x="169" y="424"/>
                </a:lnTo>
                <a:lnTo>
                  <a:pt x="165" y="425"/>
                </a:lnTo>
                <a:lnTo>
                  <a:pt x="163" y="425"/>
                </a:lnTo>
                <a:lnTo>
                  <a:pt x="158" y="426"/>
                </a:lnTo>
                <a:lnTo>
                  <a:pt x="157" y="426"/>
                </a:lnTo>
                <a:lnTo>
                  <a:pt x="157" y="426"/>
                </a:lnTo>
                <a:lnTo>
                  <a:pt x="156" y="425"/>
                </a:lnTo>
                <a:lnTo>
                  <a:pt x="155" y="425"/>
                </a:lnTo>
                <a:lnTo>
                  <a:pt x="154" y="424"/>
                </a:lnTo>
                <a:lnTo>
                  <a:pt x="153" y="422"/>
                </a:lnTo>
                <a:lnTo>
                  <a:pt x="152" y="422"/>
                </a:lnTo>
                <a:lnTo>
                  <a:pt x="151" y="421"/>
                </a:lnTo>
                <a:lnTo>
                  <a:pt x="149" y="420"/>
                </a:lnTo>
                <a:lnTo>
                  <a:pt x="147" y="419"/>
                </a:lnTo>
                <a:lnTo>
                  <a:pt x="144" y="418"/>
                </a:lnTo>
                <a:lnTo>
                  <a:pt x="139" y="416"/>
                </a:lnTo>
                <a:lnTo>
                  <a:pt x="132" y="415"/>
                </a:lnTo>
                <a:lnTo>
                  <a:pt x="131" y="414"/>
                </a:lnTo>
                <a:lnTo>
                  <a:pt x="130" y="414"/>
                </a:lnTo>
                <a:lnTo>
                  <a:pt x="129" y="414"/>
                </a:lnTo>
                <a:lnTo>
                  <a:pt x="128" y="414"/>
                </a:lnTo>
                <a:lnTo>
                  <a:pt x="128" y="414"/>
                </a:lnTo>
                <a:lnTo>
                  <a:pt x="127" y="415"/>
                </a:lnTo>
                <a:lnTo>
                  <a:pt x="125" y="415"/>
                </a:lnTo>
                <a:lnTo>
                  <a:pt x="121" y="417"/>
                </a:lnTo>
                <a:lnTo>
                  <a:pt x="120" y="418"/>
                </a:lnTo>
                <a:lnTo>
                  <a:pt x="118" y="419"/>
                </a:lnTo>
                <a:lnTo>
                  <a:pt x="117" y="419"/>
                </a:lnTo>
                <a:lnTo>
                  <a:pt x="115" y="419"/>
                </a:lnTo>
                <a:lnTo>
                  <a:pt x="114" y="419"/>
                </a:lnTo>
                <a:lnTo>
                  <a:pt x="112" y="419"/>
                </a:lnTo>
                <a:lnTo>
                  <a:pt x="110" y="418"/>
                </a:lnTo>
                <a:lnTo>
                  <a:pt x="109" y="418"/>
                </a:lnTo>
                <a:lnTo>
                  <a:pt x="109" y="417"/>
                </a:lnTo>
                <a:lnTo>
                  <a:pt x="108" y="417"/>
                </a:lnTo>
                <a:lnTo>
                  <a:pt x="107" y="416"/>
                </a:lnTo>
                <a:lnTo>
                  <a:pt x="106" y="415"/>
                </a:lnTo>
                <a:lnTo>
                  <a:pt x="105" y="415"/>
                </a:lnTo>
                <a:lnTo>
                  <a:pt x="102" y="411"/>
                </a:lnTo>
                <a:lnTo>
                  <a:pt x="101" y="409"/>
                </a:lnTo>
                <a:lnTo>
                  <a:pt x="99" y="408"/>
                </a:lnTo>
                <a:lnTo>
                  <a:pt x="98" y="407"/>
                </a:lnTo>
                <a:lnTo>
                  <a:pt x="97" y="406"/>
                </a:lnTo>
                <a:lnTo>
                  <a:pt x="96" y="406"/>
                </a:lnTo>
                <a:lnTo>
                  <a:pt x="96" y="406"/>
                </a:lnTo>
                <a:lnTo>
                  <a:pt x="95" y="405"/>
                </a:lnTo>
                <a:lnTo>
                  <a:pt x="94" y="405"/>
                </a:lnTo>
                <a:lnTo>
                  <a:pt x="92" y="405"/>
                </a:lnTo>
                <a:lnTo>
                  <a:pt x="88" y="404"/>
                </a:lnTo>
                <a:lnTo>
                  <a:pt x="87" y="404"/>
                </a:lnTo>
                <a:lnTo>
                  <a:pt x="86" y="404"/>
                </a:lnTo>
                <a:lnTo>
                  <a:pt x="85" y="403"/>
                </a:lnTo>
                <a:lnTo>
                  <a:pt x="84" y="403"/>
                </a:lnTo>
                <a:lnTo>
                  <a:pt x="83" y="402"/>
                </a:lnTo>
                <a:lnTo>
                  <a:pt x="82" y="402"/>
                </a:lnTo>
                <a:lnTo>
                  <a:pt x="82" y="402"/>
                </a:lnTo>
                <a:lnTo>
                  <a:pt x="82" y="401"/>
                </a:lnTo>
                <a:lnTo>
                  <a:pt x="82" y="401"/>
                </a:lnTo>
                <a:lnTo>
                  <a:pt x="83" y="401"/>
                </a:lnTo>
                <a:lnTo>
                  <a:pt x="84" y="400"/>
                </a:lnTo>
                <a:lnTo>
                  <a:pt x="85" y="399"/>
                </a:lnTo>
                <a:lnTo>
                  <a:pt x="86" y="399"/>
                </a:lnTo>
                <a:lnTo>
                  <a:pt x="86" y="398"/>
                </a:lnTo>
                <a:lnTo>
                  <a:pt x="87" y="397"/>
                </a:lnTo>
                <a:lnTo>
                  <a:pt x="87" y="397"/>
                </a:lnTo>
                <a:lnTo>
                  <a:pt x="87" y="396"/>
                </a:lnTo>
                <a:lnTo>
                  <a:pt x="88" y="394"/>
                </a:lnTo>
                <a:lnTo>
                  <a:pt x="88" y="393"/>
                </a:lnTo>
                <a:lnTo>
                  <a:pt x="88" y="393"/>
                </a:lnTo>
                <a:lnTo>
                  <a:pt x="88" y="392"/>
                </a:lnTo>
                <a:lnTo>
                  <a:pt x="87" y="391"/>
                </a:lnTo>
                <a:lnTo>
                  <a:pt x="87" y="390"/>
                </a:lnTo>
                <a:lnTo>
                  <a:pt x="86" y="390"/>
                </a:lnTo>
                <a:lnTo>
                  <a:pt x="86" y="389"/>
                </a:lnTo>
                <a:lnTo>
                  <a:pt x="85" y="389"/>
                </a:lnTo>
                <a:lnTo>
                  <a:pt x="84" y="388"/>
                </a:lnTo>
                <a:lnTo>
                  <a:pt x="82" y="387"/>
                </a:lnTo>
                <a:lnTo>
                  <a:pt x="80" y="387"/>
                </a:lnTo>
                <a:lnTo>
                  <a:pt x="75" y="385"/>
                </a:lnTo>
                <a:lnTo>
                  <a:pt x="74" y="384"/>
                </a:lnTo>
                <a:lnTo>
                  <a:pt x="72" y="384"/>
                </a:lnTo>
                <a:lnTo>
                  <a:pt x="70" y="383"/>
                </a:lnTo>
                <a:lnTo>
                  <a:pt x="68" y="381"/>
                </a:lnTo>
                <a:lnTo>
                  <a:pt x="66" y="380"/>
                </a:lnTo>
                <a:lnTo>
                  <a:pt x="63" y="377"/>
                </a:lnTo>
                <a:lnTo>
                  <a:pt x="62" y="376"/>
                </a:lnTo>
                <a:lnTo>
                  <a:pt x="61" y="376"/>
                </a:lnTo>
                <a:lnTo>
                  <a:pt x="60" y="375"/>
                </a:lnTo>
                <a:lnTo>
                  <a:pt x="59" y="375"/>
                </a:lnTo>
                <a:lnTo>
                  <a:pt x="58" y="375"/>
                </a:lnTo>
                <a:lnTo>
                  <a:pt x="57" y="375"/>
                </a:lnTo>
                <a:lnTo>
                  <a:pt x="56" y="375"/>
                </a:lnTo>
                <a:lnTo>
                  <a:pt x="54" y="375"/>
                </a:lnTo>
                <a:lnTo>
                  <a:pt x="53" y="376"/>
                </a:lnTo>
                <a:lnTo>
                  <a:pt x="51" y="376"/>
                </a:lnTo>
                <a:lnTo>
                  <a:pt x="49" y="377"/>
                </a:lnTo>
                <a:lnTo>
                  <a:pt x="44" y="380"/>
                </a:lnTo>
                <a:lnTo>
                  <a:pt x="42" y="380"/>
                </a:lnTo>
                <a:lnTo>
                  <a:pt x="41" y="381"/>
                </a:lnTo>
                <a:lnTo>
                  <a:pt x="40" y="381"/>
                </a:lnTo>
                <a:lnTo>
                  <a:pt x="39" y="381"/>
                </a:lnTo>
                <a:lnTo>
                  <a:pt x="38" y="381"/>
                </a:lnTo>
                <a:lnTo>
                  <a:pt x="36" y="380"/>
                </a:lnTo>
                <a:lnTo>
                  <a:pt x="36" y="380"/>
                </a:lnTo>
                <a:lnTo>
                  <a:pt x="35" y="380"/>
                </a:lnTo>
                <a:lnTo>
                  <a:pt x="33" y="378"/>
                </a:lnTo>
                <a:lnTo>
                  <a:pt x="30" y="376"/>
                </a:lnTo>
                <a:lnTo>
                  <a:pt x="27" y="373"/>
                </a:lnTo>
                <a:lnTo>
                  <a:pt x="25" y="371"/>
                </a:lnTo>
                <a:lnTo>
                  <a:pt x="22" y="368"/>
                </a:lnTo>
                <a:lnTo>
                  <a:pt x="21" y="367"/>
                </a:lnTo>
                <a:lnTo>
                  <a:pt x="16" y="362"/>
                </a:lnTo>
                <a:lnTo>
                  <a:pt x="15" y="361"/>
                </a:lnTo>
                <a:lnTo>
                  <a:pt x="15" y="360"/>
                </a:lnTo>
                <a:lnTo>
                  <a:pt x="12" y="356"/>
                </a:lnTo>
                <a:lnTo>
                  <a:pt x="9" y="352"/>
                </a:lnTo>
                <a:lnTo>
                  <a:pt x="8" y="350"/>
                </a:lnTo>
                <a:lnTo>
                  <a:pt x="8" y="349"/>
                </a:lnTo>
                <a:lnTo>
                  <a:pt x="7" y="348"/>
                </a:lnTo>
                <a:lnTo>
                  <a:pt x="7" y="347"/>
                </a:lnTo>
                <a:lnTo>
                  <a:pt x="7" y="346"/>
                </a:lnTo>
                <a:lnTo>
                  <a:pt x="7" y="345"/>
                </a:lnTo>
                <a:lnTo>
                  <a:pt x="7" y="344"/>
                </a:lnTo>
                <a:lnTo>
                  <a:pt x="7" y="343"/>
                </a:lnTo>
                <a:lnTo>
                  <a:pt x="8" y="342"/>
                </a:lnTo>
                <a:lnTo>
                  <a:pt x="9" y="341"/>
                </a:lnTo>
                <a:lnTo>
                  <a:pt x="10" y="339"/>
                </a:lnTo>
                <a:lnTo>
                  <a:pt x="11" y="337"/>
                </a:lnTo>
                <a:lnTo>
                  <a:pt x="13" y="335"/>
                </a:lnTo>
                <a:lnTo>
                  <a:pt x="13" y="334"/>
                </a:lnTo>
                <a:lnTo>
                  <a:pt x="14" y="333"/>
                </a:lnTo>
                <a:lnTo>
                  <a:pt x="14" y="333"/>
                </a:lnTo>
                <a:lnTo>
                  <a:pt x="14" y="332"/>
                </a:lnTo>
                <a:lnTo>
                  <a:pt x="14" y="332"/>
                </a:lnTo>
                <a:lnTo>
                  <a:pt x="13" y="331"/>
                </a:lnTo>
                <a:lnTo>
                  <a:pt x="12" y="329"/>
                </a:lnTo>
                <a:lnTo>
                  <a:pt x="11" y="328"/>
                </a:lnTo>
                <a:lnTo>
                  <a:pt x="11" y="327"/>
                </a:lnTo>
                <a:lnTo>
                  <a:pt x="10" y="326"/>
                </a:lnTo>
                <a:lnTo>
                  <a:pt x="9" y="325"/>
                </a:lnTo>
                <a:lnTo>
                  <a:pt x="6" y="323"/>
                </a:lnTo>
                <a:lnTo>
                  <a:pt x="4" y="321"/>
                </a:lnTo>
                <a:lnTo>
                  <a:pt x="3" y="320"/>
                </a:lnTo>
                <a:lnTo>
                  <a:pt x="2" y="319"/>
                </a:lnTo>
                <a:lnTo>
                  <a:pt x="1" y="317"/>
                </a:lnTo>
                <a:lnTo>
                  <a:pt x="1" y="316"/>
                </a:lnTo>
                <a:lnTo>
                  <a:pt x="1" y="316"/>
                </a:lnTo>
                <a:lnTo>
                  <a:pt x="0" y="314"/>
                </a:lnTo>
                <a:lnTo>
                  <a:pt x="0" y="313"/>
                </a:lnTo>
                <a:lnTo>
                  <a:pt x="0" y="312"/>
                </a:lnTo>
                <a:lnTo>
                  <a:pt x="0" y="310"/>
                </a:lnTo>
                <a:lnTo>
                  <a:pt x="1" y="308"/>
                </a:lnTo>
                <a:lnTo>
                  <a:pt x="1" y="307"/>
                </a:lnTo>
                <a:lnTo>
                  <a:pt x="2" y="303"/>
                </a:lnTo>
                <a:lnTo>
                  <a:pt x="3" y="301"/>
                </a:lnTo>
                <a:lnTo>
                  <a:pt x="4" y="299"/>
                </a:lnTo>
                <a:lnTo>
                  <a:pt x="5" y="295"/>
                </a:lnTo>
                <a:lnTo>
                  <a:pt x="6" y="290"/>
                </a:lnTo>
                <a:lnTo>
                  <a:pt x="6" y="289"/>
                </a:lnTo>
                <a:lnTo>
                  <a:pt x="6" y="289"/>
                </a:lnTo>
                <a:lnTo>
                  <a:pt x="6" y="288"/>
                </a:lnTo>
                <a:lnTo>
                  <a:pt x="5" y="287"/>
                </a:lnTo>
                <a:lnTo>
                  <a:pt x="5" y="286"/>
                </a:lnTo>
                <a:lnTo>
                  <a:pt x="5" y="285"/>
                </a:lnTo>
                <a:lnTo>
                  <a:pt x="6" y="284"/>
                </a:lnTo>
                <a:lnTo>
                  <a:pt x="6" y="283"/>
                </a:lnTo>
                <a:lnTo>
                  <a:pt x="7" y="279"/>
                </a:lnTo>
                <a:lnTo>
                  <a:pt x="9" y="275"/>
                </a:lnTo>
                <a:lnTo>
                  <a:pt x="11" y="270"/>
                </a:lnTo>
                <a:lnTo>
                  <a:pt x="11" y="268"/>
                </a:lnTo>
                <a:lnTo>
                  <a:pt x="12" y="266"/>
                </a:lnTo>
                <a:lnTo>
                  <a:pt x="12" y="265"/>
                </a:lnTo>
                <a:lnTo>
                  <a:pt x="13" y="263"/>
                </a:lnTo>
                <a:lnTo>
                  <a:pt x="13" y="260"/>
                </a:lnTo>
                <a:lnTo>
                  <a:pt x="13" y="259"/>
                </a:lnTo>
                <a:lnTo>
                  <a:pt x="13" y="255"/>
                </a:lnTo>
                <a:lnTo>
                  <a:pt x="13" y="254"/>
                </a:lnTo>
                <a:lnTo>
                  <a:pt x="13" y="252"/>
                </a:lnTo>
                <a:lnTo>
                  <a:pt x="14" y="248"/>
                </a:lnTo>
                <a:lnTo>
                  <a:pt x="14" y="247"/>
                </a:lnTo>
                <a:lnTo>
                  <a:pt x="14" y="245"/>
                </a:lnTo>
                <a:lnTo>
                  <a:pt x="13" y="242"/>
                </a:lnTo>
                <a:lnTo>
                  <a:pt x="13" y="241"/>
                </a:lnTo>
                <a:lnTo>
                  <a:pt x="13" y="240"/>
                </a:lnTo>
                <a:lnTo>
                  <a:pt x="12" y="238"/>
                </a:lnTo>
                <a:lnTo>
                  <a:pt x="12" y="237"/>
                </a:lnTo>
                <a:lnTo>
                  <a:pt x="11" y="235"/>
                </a:lnTo>
                <a:lnTo>
                  <a:pt x="11" y="234"/>
                </a:lnTo>
                <a:lnTo>
                  <a:pt x="8" y="230"/>
                </a:lnTo>
                <a:lnTo>
                  <a:pt x="7" y="229"/>
                </a:lnTo>
                <a:lnTo>
                  <a:pt x="7" y="228"/>
                </a:lnTo>
                <a:lnTo>
                  <a:pt x="7" y="227"/>
                </a:lnTo>
                <a:lnTo>
                  <a:pt x="7" y="227"/>
                </a:lnTo>
                <a:lnTo>
                  <a:pt x="7" y="226"/>
                </a:lnTo>
                <a:lnTo>
                  <a:pt x="7" y="225"/>
                </a:lnTo>
                <a:lnTo>
                  <a:pt x="7" y="225"/>
                </a:lnTo>
                <a:lnTo>
                  <a:pt x="8" y="225"/>
                </a:lnTo>
                <a:lnTo>
                  <a:pt x="8" y="224"/>
                </a:lnTo>
                <a:lnTo>
                  <a:pt x="9" y="223"/>
                </a:lnTo>
                <a:lnTo>
                  <a:pt x="10" y="223"/>
                </a:lnTo>
                <a:lnTo>
                  <a:pt x="11" y="222"/>
                </a:lnTo>
                <a:lnTo>
                  <a:pt x="13" y="222"/>
                </a:lnTo>
                <a:lnTo>
                  <a:pt x="14" y="221"/>
                </a:lnTo>
                <a:lnTo>
                  <a:pt x="15" y="221"/>
                </a:lnTo>
                <a:lnTo>
                  <a:pt x="16" y="220"/>
                </a:lnTo>
                <a:lnTo>
                  <a:pt x="16" y="219"/>
                </a:lnTo>
                <a:lnTo>
                  <a:pt x="17" y="218"/>
                </a:lnTo>
                <a:lnTo>
                  <a:pt x="17" y="217"/>
                </a:lnTo>
                <a:lnTo>
                  <a:pt x="17" y="217"/>
                </a:lnTo>
                <a:lnTo>
                  <a:pt x="17" y="216"/>
                </a:lnTo>
                <a:lnTo>
                  <a:pt x="17" y="215"/>
                </a:lnTo>
                <a:lnTo>
                  <a:pt x="17" y="213"/>
                </a:lnTo>
                <a:lnTo>
                  <a:pt x="17" y="212"/>
                </a:lnTo>
                <a:lnTo>
                  <a:pt x="16" y="206"/>
                </a:lnTo>
                <a:lnTo>
                  <a:pt x="16" y="205"/>
                </a:lnTo>
                <a:lnTo>
                  <a:pt x="16" y="205"/>
                </a:lnTo>
                <a:lnTo>
                  <a:pt x="16" y="204"/>
                </a:lnTo>
                <a:lnTo>
                  <a:pt x="18" y="201"/>
                </a:lnTo>
                <a:lnTo>
                  <a:pt x="18" y="200"/>
                </a:lnTo>
                <a:lnTo>
                  <a:pt x="19" y="198"/>
                </a:lnTo>
                <a:lnTo>
                  <a:pt x="19" y="194"/>
                </a:lnTo>
                <a:lnTo>
                  <a:pt x="20" y="193"/>
                </a:lnTo>
                <a:lnTo>
                  <a:pt x="20" y="192"/>
                </a:lnTo>
                <a:lnTo>
                  <a:pt x="20" y="191"/>
                </a:lnTo>
                <a:lnTo>
                  <a:pt x="21" y="190"/>
                </a:lnTo>
                <a:lnTo>
                  <a:pt x="21" y="189"/>
                </a:lnTo>
                <a:lnTo>
                  <a:pt x="22" y="188"/>
                </a:lnTo>
                <a:lnTo>
                  <a:pt x="22" y="188"/>
                </a:lnTo>
                <a:lnTo>
                  <a:pt x="23" y="188"/>
                </a:lnTo>
                <a:lnTo>
                  <a:pt x="23" y="187"/>
                </a:lnTo>
                <a:lnTo>
                  <a:pt x="25" y="187"/>
                </a:lnTo>
                <a:lnTo>
                  <a:pt x="31" y="185"/>
                </a:lnTo>
                <a:lnTo>
                  <a:pt x="33" y="185"/>
                </a:lnTo>
                <a:lnTo>
                  <a:pt x="34" y="184"/>
                </a:lnTo>
                <a:lnTo>
                  <a:pt x="35" y="184"/>
                </a:lnTo>
                <a:lnTo>
                  <a:pt x="36" y="183"/>
                </a:lnTo>
                <a:lnTo>
                  <a:pt x="36" y="183"/>
                </a:lnTo>
                <a:lnTo>
                  <a:pt x="37" y="182"/>
                </a:lnTo>
                <a:lnTo>
                  <a:pt x="37" y="182"/>
                </a:lnTo>
                <a:lnTo>
                  <a:pt x="37" y="181"/>
                </a:lnTo>
                <a:lnTo>
                  <a:pt x="37" y="181"/>
                </a:lnTo>
                <a:lnTo>
                  <a:pt x="37" y="180"/>
                </a:lnTo>
                <a:lnTo>
                  <a:pt x="37" y="179"/>
                </a:lnTo>
                <a:lnTo>
                  <a:pt x="36" y="176"/>
                </a:lnTo>
                <a:lnTo>
                  <a:pt x="36" y="175"/>
                </a:lnTo>
                <a:lnTo>
                  <a:pt x="36" y="174"/>
                </a:lnTo>
                <a:lnTo>
                  <a:pt x="36" y="173"/>
                </a:lnTo>
                <a:lnTo>
                  <a:pt x="36" y="173"/>
                </a:lnTo>
                <a:lnTo>
                  <a:pt x="37" y="172"/>
                </a:lnTo>
                <a:lnTo>
                  <a:pt x="37" y="171"/>
                </a:lnTo>
                <a:lnTo>
                  <a:pt x="38" y="171"/>
                </a:lnTo>
                <a:lnTo>
                  <a:pt x="39" y="170"/>
                </a:lnTo>
                <a:lnTo>
                  <a:pt x="39" y="170"/>
                </a:lnTo>
                <a:lnTo>
                  <a:pt x="40" y="170"/>
                </a:lnTo>
                <a:lnTo>
                  <a:pt x="41" y="169"/>
                </a:lnTo>
                <a:lnTo>
                  <a:pt x="42" y="169"/>
                </a:lnTo>
                <a:lnTo>
                  <a:pt x="43" y="169"/>
                </a:lnTo>
                <a:lnTo>
                  <a:pt x="45" y="169"/>
                </a:lnTo>
                <a:lnTo>
                  <a:pt x="46" y="169"/>
                </a:lnTo>
                <a:lnTo>
                  <a:pt x="51" y="171"/>
                </a:lnTo>
                <a:lnTo>
                  <a:pt x="53" y="171"/>
                </a:lnTo>
                <a:lnTo>
                  <a:pt x="55" y="171"/>
                </a:lnTo>
                <a:lnTo>
                  <a:pt x="56" y="172"/>
                </a:lnTo>
                <a:lnTo>
                  <a:pt x="60" y="172"/>
                </a:lnTo>
                <a:lnTo>
                  <a:pt x="62" y="172"/>
                </a:lnTo>
                <a:lnTo>
                  <a:pt x="68" y="173"/>
                </a:lnTo>
                <a:lnTo>
                  <a:pt x="69" y="173"/>
                </a:lnTo>
                <a:lnTo>
                  <a:pt x="71" y="173"/>
                </a:lnTo>
                <a:lnTo>
                  <a:pt x="73" y="173"/>
                </a:lnTo>
                <a:lnTo>
                  <a:pt x="75" y="173"/>
                </a:lnTo>
                <a:lnTo>
                  <a:pt x="77" y="173"/>
                </a:lnTo>
                <a:lnTo>
                  <a:pt x="79" y="172"/>
                </a:lnTo>
                <a:lnTo>
                  <a:pt x="80" y="172"/>
                </a:lnTo>
                <a:lnTo>
                  <a:pt x="83" y="171"/>
                </a:lnTo>
                <a:lnTo>
                  <a:pt x="88" y="169"/>
                </a:lnTo>
                <a:lnTo>
                  <a:pt x="90" y="168"/>
                </a:lnTo>
                <a:lnTo>
                  <a:pt x="92" y="167"/>
                </a:lnTo>
                <a:lnTo>
                  <a:pt x="93" y="167"/>
                </a:lnTo>
                <a:lnTo>
                  <a:pt x="93" y="167"/>
                </a:lnTo>
                <a:lnTo>
                  <a:pt x="94" y="167"/>
                </a:lnTo>
                <a:lnTo>
                  <a:pt x="94" y="168"/>
                </a:lnTo>
                <a:lnTo>
                  <a:pt x="98" y="169"/>
                </a:lnTo>
                <a:lnTo>
                  <a:pt x="100" y="170"/>
                </a:lnTo>
                <a:lnTo>
                  <a:pt x="101" y="170"/>
                </a:lnTo>
                <a:lnTo>
                  <a:pt x="104" y="171"/>
                </a:lnTo>
                <a:lnTo>
                  <a:pt x="106" y="171"/>
                </a:lnTo>
                <a:lnTo>
                  <a:pt x="106" y="172"/>
                </a:lnTo>
                <a:lnTo>
                  <a:pt x="108" y="172"/>
                </a:lnTo>
                <a:lnTo>
                  <a:pt x="110" y="174"/>
                </a:lnTo>
                <a:lnTo>
                  <a:pt x="111" y="175"/>
                </a:lnTo>
                <a:lnTo>
                  <a:pt x="112" y="175"/>
                </a:lnTo>
                <a:lnTo>
                  <a:pt x="112" y="175"/>
                </a:lnTo>
                <a:lnTo>
                  <a:pt x="113" y="175"/>
                </a:lnTo>
                <a:lnTo>
                  <a:pt x="113" y="175"/>
                </a:lnTo>
                <a:lnTo>
                  <a:pt x="114" y="175"/>
                </a:lnTo>
                <a:lnTo>
                  <a:pt x="114" y="174"/>
                </a:lnTo>
                <a:lnTo>
                  <a:pt x="115" y="174"/>
                </a:lnTo>
                <a:lnTo>
                  <a:pt x="116" y="172"/>
                </a:lnTo>
                <a:lnTo>
                  <a:pt x="117" y="171"/>
                </a:lnTo>
                <a:lnTo>
                  <a:pt x="117" y="169"/>
                </a:lnTo>
                <a:lnTo>
                  <a:pt x="118" y="166"/>
                </a:lnTo>
                <a:lnTo>
                  <a:pt x="119" y="166"/>
                </a:lnTo>
                <a:lnTo>
                  <a:pt x="119" y="165"/>
                </a:lnTo>
                <a:lnTo>
                  <a:pt x="120" y="165"/>
                </a:lnTo>
                <a:lnTo>
                  <a:pt x="120" y="164"/>
                </a:lnTo>
                <a:lnTo>
                  <a:pt x="122" y="163"/>
                </a:lnTo>
                <a:lnTo>
                  <a:pt x="123" y="162"/>
                </a:lnTo>
                <a:lnTo>
                  <a:pt x="124" y="162"/>
                </a:lnTo>
                <a:lnTo>
                  <a:pt x="125" y="162"/>
                </a:lnTo>
                <a:lnTo>
                  <a:pt x="125" y="161"/>
                </a:lnTo>
                <a:lnTo>
                  <a:pt x="126" y="161"/>
                </a:lnTo>
                <a:lnTo>
                  <a:pt x="128" y="162"/>
                </a:lnTo>
                <a:lnTo>
                  <a:pt x="131" y="162"/>
                </a:lnTo>
                <a:lnTo>
                  <a:pt x="132" y="162"/>
                </a:lnTo>
                <a:lnTo>
                  <a:pt x="135" y="162"/>
                </a:lnTo>
                <a:lnTo>
                  <a:pt x="136" y="162"/>
                </a:lnTo>
                <a:lnTo>
                  <a:pt x="137" y="162"/>
                </a:lnTo>
                <a:lnTo>
                  <a:pt x="139" y="162"/>
                </a:lnTo>
                <a:lnTo>
                  <a:pt x="140" y="161"/>
                </a:lnTo>
                <a:lnTo>
                  <a:pt x="141" y="161"/>
                </a:lnTo>
                <a:lnTo>
                  <a:pt x="143" y="160"/>
                </a:lnTo>
                <a:lnTo>
                  <a:pt x="145" y="158"/>
                </a:lnTo>
                <a:lnTo>
                  <a:pt x="146" y="157"/>
                </a:lnTo>
                <a:lnTo>
                  <a:pt x="147" y="156"/>
                </a:lnTo>
                <a:lnTo>
                  <a:pt x="147" y="155"/>
                </a:lnTo>
                <a:lnTo>
                  <a:pt x="148" y="155"/>
                </a:lnTo>
                <a:lnTo>
                  <a:pt x="149" y="154"/>
                </a:lnTo>
                <a:lnTo>
                  <a:pt x="149" y="152"/>
                </a:lnTo>
                <a:lnTo>
                  <a:pt x="149" y="151"/>
                </a:lnTo>
                <a:lnTo>
                  <a:pt x="150" y="150"/>
                </a:lnTo>
                <a:lnTo>
                  <a:pt x="150" y="149"/>
                </a:lnTo>
                <a:lnTo>
                  <a:pt x="150" y="147"/>
                </a:lnTo>
                <a:lnTo>
                  <a:pt x="150" y="146"/>
                </a:lnTo>
                <a:lnTo>
                  <a:pt x="150" y="144"/>
                </a:lnTo>
                <a:lnTo>
                  <a:pt x="149" y="143"/>
                </a:lnTo>
                <a:lnTo>
                  <a:pt x="149" y="142"/>
                </a:lnTo>
                <a:lnTo>
                  <a:pt x="148" y="140"/>
                </a:lnTo>
                <a:lnTo>
                  <a:pt x="148" y="139"/>
                </a:lnTo>
                <a:lnTo>
                  <a:pt x="146" y="137"/>
                </a:lnTo>
                <a:lnTo>
                  <a:pt x="145" y="134"/>
                </a:lnTo>
                <a:lnTo>
                  <a:pt x="144" y="134"/>
                </a:lnTo>
                <a:lnTo>
                  <a:pt x="143" y="133"/>
                </a:lnTo>
                <a:lnTo>
                  <a:pt x="143" y="132"/>
                </a:lnTo>
                <a:lnTo>
                  <a:pt x="142" y="132"/>
                </a:lnTo>
                <a:lnTo>
                  <a:pt x="141" y="131"/>
                </a:lnTo>
                <a:lnTo>
                  <a:pt x="139" y="130"/>
                </a:lnTo>
                <a:lnTo>
                  <a:pt x="138" y="130"/>
                </a:lnTo>
                <a:lnTo>
                  <a:pt x="134" y="129"/>
                </a:lnTo>
                <a:lnTo>
                  <a:pt x="132" y="128"/>
                </a:lnTo>
                <a:lnTo>
                  <a:pt x="127" y="125"/>
                </a:lnTo>
                <a:lnTo>
                  <a:pt x="126" y="125"/>
                </a:lnTo>
                <a:lnTo>
                  <a:pt x="125" y="124"/>
                </a:lnTo>
                <a:lnTo>
                  <a:pt x="124" y="123"/>
                </a:lnTo>
                <a:lnTo>
                  <a:pt x="124" y="122"/>
                </a:lnTo>
                <a:lnTo>
                  <a:pt x="123" y="121"/>
                </a:lnTo>
                <a:lnTo>
                  <a:pt x="123" y="119"/>
                </a:lnTo>
                <a:lnTo>
                  <a:pt x="122" y="118"/>
                </a:lnTo>
                <a:lnTo>
                  <a:pt x="122" y="116"/>
                </a:lnTo>
                <a:lnTo>
                  <a:pt x="122" y="114"/>
                </a:lnTo>
                <a:lnTo>
                  <a:pt x="122" y="113"/>
                </a:lnTo>
                <a:lnTo>
                  <a:pt x="121" y="111"/>
                </a:lnTo>
                <a:lnTo>
                  <a:pt x="122" y="110"/>
                </a:lnTo>
                <a:lnTo>
                  <a:pt x="122" y="108"/>
                </a:lnTo>
                <a:lnTo>
                  <a:pt x="122" y="107"/>
                </a:lnTo>
                <a:lnTo>
                  <a:pt x="122" y="106"/>
                </a:lnTo>
                <a:lnTo>
                  <a:pt x="123" y="104"/>
                </a:lnTo>
                <a:lnTo>
                  <a:pt x="123" y="103"/>
                </a:lnTo>
                <a:lnTo>
                  <a:pt x="124" y="101"/>
                </a:lnTo>
                <a:lnTo>
                  <a:pt x="124" y="100"/>
                </a:lnTo>
                <a:lnTo>
                  <a:pt x="125" y="99"/>
                </a:lnTo>
                <a:lnTo>
                  <a:pt x="133" y="89"/>
                </a:lnTo>
                <a:lnTo>
                  <a:pt x="134" y="88"/>
                </a:lnTo>
                <a:lnTo>
                  <a:pt x="135" y="87"/>
                </a:lnTo>
                <a:lnTo>
                  <a:pt x="136" y="85"/>
                </a:lnTo>
                <a:lnTo>
                  <a:pt x="137" y="81"/>
                </a:lnTo>
                <a:lnTo>
                  <a:pt x="139" y="78"/>
                </a:lnTo>
                <a:lnTo>
                  <a:pt x="139" y="77"/>
                </a:lnTo>
                <a:lnTo>
                  <a:pt x="140" y="74"/>
                </a:lnTo>
                <a:lnTo>
                  <a:pt x="141" y="74"/>
                </a:lnTo>
                <a:lnTo>
                  <a:pt x="141" y="73"/>
                </a:lnTo>
                <a:lnTo>
                  <a:pt x="142" y="72"/>
                </a:lnTo>
                <a:lnTo>
                  <a:pt x="142" y="71"/>
                </a:lnTo>
                <a:lnTo>
                  <a:pt x="143" y="70"/>
                </a:lnTo>
                <a:lnTo>
                  <a:pt x="144" y="70"/>
                </a:lnTo>
                <a:lnTo>
                  <a:pt x="144" y="69"/>
                </a:lnTo>
                <a:lnTo>
                  <a:pt x="145" y="69"/>
                </a:lnTo>
                <a:lnTo>
                  <a:pt x="147" y="68"/>
                </a:lnTo>
                <a:lnTo>
                  <a:pt x="148" y="68"/>
                </a:lnTo>
                <a:lnTo>
                  <a:pt x="149" y="68"/>
                </a:lnTo>
                <a:lnTo>
                  <a:pt x="150" y="67"/>
                </a:lnTo>
                <a:lnTo>
                  <a:pt x="151" y="68"/>
                </a:lnTo>
                <a:lnTo>
                  <a:pt x="151" y="68"/>
                </a:lnTo>
                <a:lnTo>
                  <a:pt x="153" y="69"/>
                </a:lnTo>
                <a:lnTo>
                  <a:pt x="154" y="69"/>
                </a:lnTo>
                <a:lnTo>
                  <a:pt x="154" y="69"/>
                </a:lnTo>
                <a:lnTo>
                  <a:pt x="155" y="69"/>
                </a:lnTo>
                <a:lnTo>
                  <a:pt x="156" y="70"/>
                </a:lnTo>
                <a:lnTo>
                  <a:pt x="157" y="70"/>
                </a:lnTo>
                <a:lnTo>
                  <a:pt x="158" y="70"/>
                </a:lnTo>
                <a:lnTo>
                  <a:pt x="159" y="69"/>
                </a:lnTo>
                <a:lnTo>
                  <a:pt x="161" y="69"/>
                </a:lnTo>
                <a:lnTo>
                  <a:pt x="162" y="68"/>
                </a:lnTo>
                <a:lnTo>
                  <a:pt x="163" y="68"/>
                </a:lnTo>
                <a:lnTo>
                  <a:pt x="168" y="65"/>
                </a:lnTo>
                <a:lnTo>
                  <a:pt x="170" y="64"/>
                </a:lnTo>
                <a:lnTo>
                  <a:pt x="172" y="63"/>
                </a:lnTo>
                <a:lnTo>
                  <a:pt x="174" y="63"/>
                </a:lnTo>
                <a:lnTo>
                  <a:pt x="177" y="62"/>
                </a:lnTo>
                <a:lnTo>
                  <a:pt x="179" y="61"/>
                </a:lnTo>
                <a:lnTo>
                  <a:pt x="184" y="60"/>
                </a:lnTo>
                <a:lnTo>
                  <a:pt x="186" y="59"/>
                </a:lnTo>
                <a:lnTo>
                  <a:pt x="188" y="59"/>
                </a:lnTo>
                <a:lnTo>
                  <a:pt x="191" y="58"/>
                </a:lnTo>
                <a:lnTo>
                  <a:pt x="193" y="57"/>
                </a:lnTo>
                <a:lnTo>
                  <a:pt x="194" y="57"/>
                </a:lnTo>
                <a:lnTo>
                  <a:pt x="196" y="56"/>
                </a:lnTo>
                <a:lnTo>
                  <a:pt x="198" y="54"/>
                </a:lnTo>
                <a:lnTo>
                  <a:pt x="200" y="53"/>
                </a:lnTo>
                <a:lnTo>
                  <a:pt x="200" y="52"/>
                </a:lnTo>
                <a:lnTo>
                  <a:pt x="201" y="51"/>
                </a:lnTo>
                <a:lnTo>
                  <a:pt x="204" y="48"/>
                </a:lnTo>
                <a:lnTo>
                  <a:pt x="205" y="46"/>
                </a:lnTo>
                <a:lnTo>
                  <a:pt x="206" y="45"/>
                </a:lnTo>
                <a:lnTo>
                  <a:pt x="207" y="44"/>
                </a:lnTo>
                <a:lnTo>
                  <a:pt x="208" y="44"/>
                </a:lnTo>
                <a:lnTo>
                  <a:pt x="209" y="43"/>
                </a:lnTo>
                <a:lnTo>
                  <a:pt x="210" y="43"/>
                </a:lnTo>
                <a:lnTo>
                  <a:pt x="210" y="43"/>
                </a:lnTo>
                <a:lnTo>
                  <a:pt x="213" y="43"/>
                </a:lnTo>
                <a:lnTo>
                  <a:pt x="217" y="43"/>
                </a:lnTo>
                <a:lnTo>
                  <a:pt x="219" y="43"/>
                </a:lnTo>
                <a:lnTo>
                  <a:pt x="220" y="43"/>
                </a:lnTo>
                <a:lnTo>
                  <a:pt x="221" y="43"/>
                </a:lnTo>
                <a:lnTo>
                  <a:pt x="223" y="43"/>
                </a:lnTo>
                <a:lnTo>
                  <a:pt x="224" y="43"/>
                </a:lnTo>
                <a:lnTo>
                  <a:pt x="225" y="42"/>
                </a:lnTo>
                <a:lnTo>
                  <a:pt x="225" y="42"/>
                </a:lnTo>
                <a:lnTo>
                  <a:pt x="226" y="41"/>
                </a:lnTo>
                <a:lnTo>
                  <a:pt x="226" y="40"/>
                </a:lnTo>
                <a:lnTo>
                  <a:pt x="227" y="40"/>
                </a:lnTo>
                <a:lnTo>
                  <a:pt x="227" y="40"/>
                </a:lnTo>
                <a:lnTo>
                  <a:pt x="227" y="39"/>
                </a:lnTo>
                <a:lnTo>
                  <a:pt x="228" y="38"/>
                </a:lnTo>
                <a:lnTo>
                  <a:pt x="228" y="37"/>
                </a:lnTo>
                <a:lnTo>
                  <a:pt x="228" y="37"/>
                </a:lnTo>
                <a:lnTo>
                  <a:pt x="227" y="36"/>
                </a:lnTo>
                <a:lnTo>
                  <a:pt x="227" y="35"/>
                </a:lnTo>
                <a:lnTo>
                  <a:pt x="227" y="34"/>
                </a:lnTo>
                <a:lnTo>
                  <a:pt x="226" y="32"/>
                </a:lnTo>
                <a:lnTo>
                  <a:pt x="225" y="28"/>
                </a:lnTo>
                <a:lnTo>
                  <a:pt x="224" y="27"/>
                </a:lnTo>
                <a:lnTo>
                  <a:pt x="224" y="26"/>
                </a:lnTo>
                <a:lnTo>
                  <a:pt x="224" y="25"/>
                </a:lnTo>
                <a:lnTo>
                  <a:pt x="224" y="24"/>
                </a:lnTo>
                <a:lnTo>
                  <a:pt x="224" y="23"/>
                </a:lnTo>
                <a:lnTo>
                  <a:pt x="225" y="22"/>
                </a:lnTo>
                <a:lnTo>
                  <a:pt x="225" y="22"/>
                </a:lnTo>
                <a:lnTo>
                  <a:pt x="225" y="21"/>
                </a:lnTo>
                <a:lnTo>
                  <a:pt x="226" y="20"/>
                </a:lnTo>
                <a:lnTo>
                  <a:pt x="226" y="19"/>
                </a:lnTo>
                <a:lnTo>
                  <a:pt x="228" y="18"/>
                </a:lnTo>
                <a:lnTo>
                  <a:pt x="229" y="16"/>
                </a:lnTo>
                <a:lnTo>
                  <a:pt x="230" y="15"/>
                </a:lnTo>
                <a:lnTo>
                  <a:pt x="231" y="15"/>
                </a:lnTo>
                <a:lnTo>
                  <a:pt x="232" y="14"/>
                </a:lnTo>
                <a:lnTo>
                  <a:pt x="233" y="14"/>
                </a:lnTo>
                <a:lnTo>
                  <a:pt x="235" y="13"/>
                </a:lnTo>
                <a:lnTo>
                  <a:pt x="236" y="12"/>
                </a:lnTo>
                <a:lnTo>
                  <a:pt x="237" y="12"/>
                </a:lnTo>
                <a:lnTo>
                  <a:pt x="240" y="12"/>
                </a:lnTo>
                <a:lnTo>
                  <a:pt x="241" y="12"/>
                </a:lnTo>
                <a:lnTo>
                  <a:pt x="242" y="11"/>
                </a:lnTo>
                <a:lnTo>
                  <a:pt x="243" y="11"/>
                </a:lnTo>
                <a:lnTo>
                  <a:pt x="244" y="10"/>
                </a:lnTo>
                <a:lnTo>
                  <a:pt x="245" y="10"/>
                </a:lnTo>
                <a:lnTo>
                  <a:pt x="246" y="9"/>
                </a:lnTo>
                <a:lnTo>
                  <a:pt x="249" y="7"/>
                </a:lnTo>
                <a:lnTo>
                  <a:pt x="252" y="4"/>
                </a:lnTo>
                <a:lnTo>
                  <a:pt x="253" y="3"/>
                </a:lnTo>
                <a:lnTo>
                  <a:pt x="254" y="3"/>
                </a:lnTo>
                <a:lnTo>
                  <a:pt x="255" y="2"/>
                </a:lnTo>
                <a:lnTo>
                  <a:pt x="256" y="1"/>
                </a:lnTo>
                <a:lnTo>
                  <a:pt x="256" y="0"/>
                </a:lnTo>
                <a:lnTo>
                  <a:pt x="262" y="4"/>
                </a:lnTo>
                <a:close/>
              </a:path>
            </a:pathLst>
          </a:custGeom>
          <a:solidFill>
            <a:srgbClr val="A2A2A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166" name="Freeform 282">
            <a:extLst>
              <a:ext uri="{FF2B5EF4-FFF2-40B4-BE49-F238E27FC236}">
                <a16:creationId xmlns:a16="http://schemas.microsoft.com/office/drawing/2014/main" id="{E633090B-F081-4588-903F-5FD689DEE939}"/>
              </a:ext>
            </a:extLst>
          </p:cNvPr>
          <p:cNvSpPr>
            <a:spLocks/>
          </p:cNvSpPr>
          <p:nvPr/>
        </p:nvSpPr>
        <p:spPr bwMode="auto">
          <a:xfrm>
            <a:off x="8658510" y="2302531"/>
            <a:ext cx="575761" cy="608370"/>
          </a:xfrm>
          <a:custGeom>
            <a:avLst/>
            <a:gdLst>
              <a:gd name="T0" fmla="*/ 223 w 565"/>
              <a:gd name="T1" fmla="*/ 29 h 597"/>
              <a:gd name="T2" fmla="*/ 251 w 565"/>
              <a:gd name="T3" fmla="*/ 30 h 597"/>
              <a:gd name="T4" fmla="*/ 278 w 565"/>
              <a:gd name="T5" fmla="*/ 46 h 597"/>
              <a:gd name="T6" fmla="*/ 295 w 565"/>
              <a:gd name="T7" fmla="*/ 60 h 597"/>
              <a:gd name="T8" fmla="*/ 323 w 565"/>
              <a:gd name="T9" fmla="*/ 73 h 597"/>
              <a:gd name="T10" fmla="*/ 329 w 565"/>
              <a:gd name="T11" fmla="*/ 91 h 597"/>
              <a:gd name="T12" fmla="*/ 363 w 565"/>
              <a:gd name="T13" fmla="*/ 107 h 597"/>
              <a:gd name="T14" fmla="*/ 384 w 565"/>
              <a:gd name="T15" fmla="*/ 80 h 597"/>
              <a:gd name="T16" fmla="*/ 401 w 565"/>
              <a:gd name="T17" fmla="*/ 87 h 597"/>
              <a:gd name="T18" fmla="*/ 432 w 565"/>
              <a:gd name="T19" fmla="*/ 105 h 597"/>
              <a:gd name="T20" fmla="*/ 470 w 565"/>
              <a:gd name="T21" fmla="*/ 115 h 597"/>
              <a:gd name="T22" fmla="*/ 512 w 565"/>
              <a:gd name="T23" fmla="*/ 148 h 597"/>
              <a:gd name="T24" fmla="*/ 556 w 565"/>
              <a:gd name="T25" fmla="*/ 175 h 597"/>
              <a:gd name="T26" fmla="*/ 555 w 565"/>
              <a:gd name="T27" fmla="*/ 200 h 597"/>
              <a:gd name="T28" fmla="*/ 564 w 565"/>
              <a:gd name="T29" fmla="*/ 218 h 597"/>
              <a:gd name="T30" fmla="*/ 545 w 565"/>
              <a:gd name="T31" fmla="*/ 230 h 597"/>
              <a:gd name="T32" fmla="*/ 553 w 565"/>
              <a:gd name="T33" fmla="*/ 247 h 597"/>
              <a:gd name="T34" fmla="*/ 542 w 565"/>
              <a:gd name="T35" fmla="*/ 257 h 597"/>
              <a:gd name="T36" fmla="*/ 526 w 565"/>
              <a:gd name="T37" fmla="*/ 252 h 597"/>
              <a:gd name="T38" fmla="*/ 529 w 565"/>
              <a:gd name="T39" fmla="*/ 264 h 597"/>
              <a:gd name="T40" fmla="*/ 518 w 565"/>
              <a:gd name="T41" fmla="*/ 274 h 597"/>
              <a:gd name="T42" fmla="*/ 493 w 565"/>
              <a:gd name="T43" fmla="*/ 295 h 597"/>
              <a:gd name="T44" fmla="*/ 489 w 565"/>
              <a:gd name="T45" fmla="*/ 326 h 597"/>
              <a:gd name="T46" fmla="*/ 500 w 565"/>
              <a:gd name="T47" fmla="*/ 342 h 597"/>
              <a:gd name="T48" fmla="*/ 514 w 565"/>
              <a:gd name="T49" fmla="*/ 352 h 597"/>
              <a:gd name="T50" fmla="*/ 507 w 565"/>
              <a:gd name="T51" fmla="*/ 376 h 597"/>
              <a:gd name="T52" fmla="*/ 502 w 565"/>
              <a:gd name="T53" fmla="*/ 394 h 597"/>
              <a:gd name="T54" fmla="*/ 496 w 565"/>
              <a:gd name="T55" fmla="*/ 415 h 597"/>
              <a:gd name="T56" fmla="*/ 508 w 565"/>
              <a:gd name="T57" fmla="*/ 435 h 597"/>
              <a:gd name="T58" fmla="*/ 493 w 565"/>
              <a:gd name="T59" fmla="*/ 451 h 597"/>
              <a:gd name="T60" fmla="*/ 486 w 565"/>
              <a:gd name="T61" fmla="*/ 467 h 597"/>
              <a:gd name="T62" fmla="*/ 498 w 565"/>
              <a:gd name="T63" fmla="*/ 485 h 597"/>
              <a:gd name="T64" fmla="*/ 487 w 565"/>
              <a:gd name="T65" fmla="*/ 503 h 597"/>
              <a:gd name="T66" fmla="*/ 457 w 565"/>
              <a:gd name="T67" fmla="*/ 513 h 597"/>
              <a:gd name="T68" fmla="*/ 445 w 565"/>
              <a:gd name="T69" fmla="*/ 531 h 597"/>
              <a:gd name="T70" fmla="*/ 409 w 565"/>
              <a:gd name="T71" fmla="*/ 531 h 597"/>
              <a:gd name="T72" fmla="*/ 382 w 565"/>
              <a:gd name="T73" fmla="*/ 531 h 597"/>
              <a:gd name="T74" fmla="*/ 366 w 565"/>
              <a:gd name="T75" fmla="*/ 529 h 597"/>
              <a:gd name="T76" fmla="*/ 347 w 565"/>
              <a:gd name="T77" fmla="*/ 536 h 597"/>
              <a:gd name="T78" fmla="*/ 331 w 565"/>
              <a:gd name="T79" fmla="*/ 551 h 597"/>
              <a:gd name="T80" fmla="*/ 300 w 565"/>
              <a:gd name="T81" fmla="*/ 570 h 597"/>
              <a:gd name="T82" fmla="*/ 277 w 565"/>
              <a:gd name="T83" fmla="*/ 589 h 597"/>
              <a:gd name="T84" fmla="*/ 251 w 565"/>
              <a:gd name="T85" fmla="*/ 585 h 597"/>
              <a:gd name="T86" fmla="*/ 233 w 565"/>
              <a:gd name="T87" fmla="*/ 595 h 597"/>
              <a:gd name="T88" fmla="*/ 216 w 565"/>
              <a:gd name="T89" fmla="*/ 594 h 597"/>
              <a:gd name="T90" fmla="*/ 194 w 565"/>
              <a:gd name="T91" fmla="*/ 575 h 597"/>
              <a:gd name="T92" fmla="*/ 177 w 565"/>
              <a:gd name="T93" fmla="*/ 563 h 597"/>
              <a:gd name="T94" fmla="*/ 190 w 565"/>
              <a:gd name="T95" fmla="*/ 542 h 597"/>
              <a:gd name="T96" fmla="*/ 204 w 565"/>
              <a:gd name="T97" fmla="*/ 514 h 597"/>
              <a:gd name="T98" fmla="*/ 220 w 565"/>
              <a:gd name="T99" fmla="*/ 501 h 597"/>
              <a:gd name="T100" fmla="*/ 205 w 565"/>
              <a:gd name="T101" fmla="*/ 482 h 597"/>
              <a:gd name="T102" fmla="*/ 195 w 565"/>
              <a:gd name="T103" fmla="*/ 474 h 597"/>
              <a:gd name="T104" fmla="*/ 161 w 565"/>
              <a:gd name="T105" fmla="*/ 479 h 597"/>
              <a:gd name="T106" fmla="*/ 131 w 565"/>
              <a:gd name="T107" fmla="*/ 471 h 597"/>
              <a:gd name="T108" fmla="*/ 112 w 565"/>
              <a:gd name="T109" fmla="*/ 438 h 597"/>
              <a:gd name="T110" fmla="*/ 103 w 565"/>
              <a:gd name="T111" fmla="*/ 418 h 597"/>
              <a:gd name="T112" fmla="*/ 70 w 565"/>
              <a:gd name="T113" fmla="*/ 418 h 597"/>
              <a:gd name="T114" fmla="*/ 35 w 565"/>
              <a:gd name="T115" fmla="*/ 415 h 597"/>
              <a:gd name="T116" fmla="*/ 14 w 565"/>
              <a:gd name="T117" fmla="*/ 402 h 597"/>
              <a:gd name="T118" fmla="*/ 4 w 565"/>
              <a:gd name="T119" fmla="*/ 395 h 5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565" h="597">
                <a:moveTo>
                  <a:pt x="180" y="0"/>
                </a:moveTo>
                <a:lnTo>
                  <a:pt x="188" y="6"/>
                </a:lnTo>
                <a:lnTo>
                  <a:pt x="190" y="8"/>
                </a:lnTo>
                <a:lnTo>
                  <a:pt x="195" y="11"/>
                </a:lnTo>
                <a:lnTo>
                  <a:pt x="205" y="18"/>
                </a:lnTo>
                <a:lnTo>
                  <a:pt x="206" y="19"/>
                </a:lnTo>
                <a:lnTo>
                  <a:pt x="209" y="22"/>
                </a:lnTo>
                <a:lnTo>
                  <a:pt x="210" y="23"/>
                </a:lnTo>
                <a:lnTo>
                  <a:pt x="213" y="25"/>
                </a:lnTo>
                <a:lnTo>
                  <a:pt x="214" y="27"/>
                </a:lnTo>
                <a:lnTo>
                  <a:pt x="215" y="27"/>
                </a:lnTo>
                <a:lnTo>
                  <a:pt x="216" y="27"/>
                </a:lnTo>
                <a:lnTo>
                  <a:pt x="217" y="28"/>
                </a:lnTo>
                <a:lnTo>
                  <a:pt x="218" y="28"/>
                </a:lnTo>
                <a:lnTo>
                  <a:pt x="220" y="28"/>
                </a:lnTo>
                <a:lnTo>
                  <a:pt x="222" y="29"/>
                </a:lnTo>
                <a:lnTo>
                  <a:pt x="223" y="29"/>
                </a:lnTo>
                <a:lnTo>
                  <a:pt x="225" y="29"/>
                </a:lnTo>
                <a:lnTo>
                  <a:pt x="230" y="28"/>
                </a:lnTo>
                <a:lnTo>
                  <a:pt x="231" y="28"/>
                </a:lnTo>
                <a:lnTo>
                  <a:pt x="232" y="28"/>
                </a:lnTo>
                <a:lnTo>
                  <a:pt x="233" y="28"/>
                </a:lnTo>
                <a:lnTo>
                  <a:pt x="236" y="29"/>
                </a:lnTo>
                <a:lnTo>
                  <a:pt x="238" y="29"/>
                </a:lnTo>
                <a:lnTo>
                  <a:pt x="239" y="29"/>
                </a:lnTo>
                <a:lnTo>
                  <a:pt x="240" y="29"/>
                </a:lnTo>
                <a:lnTo>
                  <a:pt x="241" y="29"/>
                </a:lnTo>
                <a:lnTo>
                  <a:pt x="243" y="28"/>
                </a:lnTo>
                <a:lnTo>
                  <a:pt x="244" y="28"/>
                </a:lnTo>
                <a:lnTo>
                  <a:pt x="245" y="28"/>
                </a:lnTo>
                <a:lnTo>
                  <a:pt x="246" y="28"/>
                </a:lnTo>
                <a:lnTo>
                  <a:pt x="247" y="28"/>
                </a:lnTo>
                <a:lnTo>
                  <a:pt x="250" y="29"/>
                </a:lnTo>
                <a:lnTo>
                  <a:pt x="251" y="30"/>
                </a:lnTo>
                <a:lnTo>
                  <a:pt x="252" y="30"/>
                </a:lnTo>
                <a:lnTo>
                  <a:pt x="253" y="31"/>
                </a:lnTo>
                <a:lnTo>
                  <a:pt x="255" y="32"/>
                </a:lnTo>
                <a:lnTo>
                  <a:pt x="256" y="32"/>
                </a:lnTo>
                <a:lnTo>
                  <a:pt x="260" y="34"/>
                </a:lnTo>
                <a:lnTo>
                  <a:pt x="262" y="35"/>
                </a:lnTo>
                <a:lnTo>
                  <a:pt x="263" y="36"/>
                </a:lnTo>
                <a:lnTo>
                  <a:pt x="264" y="36"/>
                </a:lnTo>
                <a:lnTo>
                  <a:pt x="264" y="36"/>
                </a:lnTo>
                <a:lnTo>
                  <a:pt x="268" y="40"/>
                </a:lnTo>
                <a:lnTo>
                  <a:pt x="269" y="41"/>
                </a:lnTo>
                <a:lnTo>
                  <a:pt x="270" y="42"/>
                </a:lnTo>
                <a:lnTo>
                  <a:pt x="271" y="43"/>
                </a:lnTo>
                <a:lnTo>
                  <a:pt x="273" y="44"/>
                </a:lnTo>
                <a:lnTo>
                  <a:pt x="275" y="45"/>
                </a:lnTo>
                <a:lnTo>
                  <a:pt x="276" y="46"/>
                </a:lnTo>
                <a:lnTo>
                  <a:pt x="278" y="46"/>
                </a:lnTo>
                <a:lnTo>
                  <a:pt x="279" y="47"/>
                </a:lnTo>
                <a:lnTo>
                  <a:pt x="283" y="47"/>
                </a:lnTo>
                <a:lnTo>
                  <a:pt x="285" y="48"/>
                </a:lnTo>
                <a:lnTo>
                  <a:pt x="288" y="49"/>
                </a:lnTo>
                <a:lnTo>
                  <a:pt x="289" y="50"/>
                </a:lnTo>
                <a:lnTo>
                  <a:pt x="290" y="50"/>
                </a:lnTo>
                <a:lnTo>
                  <a:pt x="291" y="50"/>
                </a:lnTo>
                <a:lnTo>
                  <a:pt x="291" y="51"/>
                </a:lnTo>
                <a:lnTo>
                  <a:pt x="291" y="51"/>
                </a:lnTo>
                <a:lnTo>
                  <a:pt x="292" y="52"/>
                </a:lnTo>
                <a:lnTo>
                  <a:pt x="292" y="52"/>
                </a:lnTo>
                <a:lnTo>
                  <a:pt x="292" y="53"/>
                </a:lnTo>
                <a:lnTo>
                  <a:pt x="293" y="57"/>
                </a:lnTo>
                <a:lnTo>
                  <a:pt x="294" y="58"/>
                </a:lnTo>
                <a:lnTo>
                  <a:pt x="294" y="59"/>
                </a:lnTo>
                <a:lnTo>
                  <a:pt x="295" y="60"/>
                </a:lnTo>
                <a:lnTo>
                  <a:pt x="295" y="60"/>
                </a:lnTo>
                <a:lnTo>
                  <a:pt x="296" y="61"/>
                </a:lnTo>
                <a:lnTo>
                  <a:pt x="297" y="61"/>
                </a:lnTo>
                <a:lnTo>
                  <a:pt x="298" y="62"/>
                </a:lnTo>
                <a:lnTo>
                  <a:pt x="299" y="62"/>
                </a:lnTo>
                <a:lnTo>
                  <a:pt x="301" y="63"/>
                </a:lnTo>
                <a:lnTo>
                  <a:pt x="303" y="63"/>
                </a:lnTo>
                <a:lnTo>
                  <a:pt x="305" y="64"/>
                </a:lnTo>
                <a:lnTo>
                  <a:pt x="307" y="65"/>
                </a:lnTo>
                <a:lnTo>
                  <a:pt x="309" y="65"/>
                </a:lnTo>
                <a:lnTo>
                  <a:pt x="311" y="66"/>
                </a:lnTo>
                <a:lnTo>
                  <a:pt x="312" y="67"/>
                </a:lnTo>
                <a:lnTo>
                  <a:pt x="315" y="69"/>
                </a:lnTo>
                <a:lnTo>
                  <a:pt x="317" y="70"/>
                </a:lnTo>
                <a:lnTo>
                  <a:pt x="318" y="71"/>
                </a:lnTo>
                <a:lnTo>
                  <a:pt x="320" y="72"/>
                </a:lnTo>
                <a:lnTo>
                  <a:pt x="321" y="72"/>
                </a:lnTo>
                <a:lnTo>
                  <a:pt x="323" y="73"/>
                </a:lnTo>
                <a:lnTo>
                  <a:pt x="324" y="73"/>
                </a:lnTo>
                <a:lnTo>
                  <a:pt x="327" y="74"/>
                </a:lnTo>
                <a:lnTo>
                  <a:pt x="328" y="74"/>
                </a:lnTo>
                <a:lnTo>
                  <a:pt x="328" y="74"/>
                </a:lnTo>
                <a:lnTo>
                  <a:pt x="329" y="75"/>
                </a:lnTo>
                <a:lnTo>
                  <a:pt x="329" y="76"/>
                </a:lnTo>
                <a:lnTo>
                  <a:pt x="329" y="77"/>
                </a:lnTo>
                <a:lnTo>
                  <a:pt x="329" y="78"/>
                </a:lnTo>
                <a:lnTo>
                  <a:pt x="329" y="78"/>
                </a:lnTo>
                <a:lnTo>
                  <a:pt x="329" y="79"/>
                </a:lnTo>
                <a:lnTo>
                  <a:pt x="328" y="82"/>
                </a:lnTo>
                <a:lnTo>
                  <a:pt x="328" y="84"/>
                </a:lnTo>
                <a:lnTo>
                  <a:pt x="328" y="86"/>
                </a:lnTo>
                <a:lnTo>
                  <a:pt x="328" y="87"/>
                </a:lnTo>
                <a:lnTo>
                  <a:pt x="328" y="89"/>
                </a:lnTo>
                <a:lnTo>
                  <a:pt x="328" y="90"/>
                </a:lnTo>
                <a:lnTo>
                  <a:pt x="329" y="91"/>
                </a:lnTo>
                <a:lnTo>
                  <a:pt x="330" y="93"/>
                </a:lnTo>
                <a:lnTo>
                  <a:pt x="331" y="94"/>
                </a:lnTo>
                <a:lnTo>
                  <a:pt x="332" y="95"/>
                </a:lnTo>
                <a:lnTo>
                  <a:pt x="333" y="96"/>
                </a:lnTo>
                <a:lnTo>
                  <a:pt x="334" y="97"/>
                </a:lnTo>
                <a:lnTo>
                  <a:pt x="337" y="98"/>
                </a:lnTo>
                <a:lnTo>
                  <a:pt x="345" y="103"/>
                </a:lnTo>
                <a:lnTo>
                  <a:pt x="350" y="105"/>
                </a:lnTo>
                <a:lnTo>
                  <a:pt x="352" y="106"/>
                </a:lnTo>
                <a:lnTo>
                  <a:pt x="353" y="106"/>
                </a:lnTo>
                <a:lnTo>
                  <a:pt x="354" y="107"/>
                </a:lnTo>
                <a:lnTo>
                  <a:pt x="355" y="107"/>
                </a:lnTo>
                <a:lnTo>
                  <a:pt x="356" y="107"/>
                </a:lnTo>
                <a:lnTo>
                  <a:pt x="358" y="107"/>
                </a:lnTo>
                <a:lnTo>
                  <a:pt x="360" y="107"/>
                </a:lnTo>
                <a:lnTo>
                  <a:pt x="362" y="107"/>
                </a:lnTo>
                <a:lnTo>
                  <a:pt x="363" y="107"/>
                </a:lnTo>
                <a:lnTo>
                  <a:pt x="364" y="107"/>
                </a:lnTo>
                <a:lnTo>
                  <a:pt x="366" y="106"/>
                </a:lnTo>
                <a:lnTo>
                  <a:pt x="366" y="106"/>
                </a:lnTo>
                <a:lnTo>
                  <a:pt x="367" y="105"/>
                </a:lnTo>
                <a:lnTo>
                  <a:pt x="368" y="104"/>
                </a:lnTo>
                <a:lnTo>
                  <a:pt x="369" y="104"/>
                </a:lnTo>
                <a:lnTo>
                  <a:pt x="371" y="100"/>
                </a:lnTo>
                <a:lnTo>
                  <a:pt x="373" y="98"/>
                </a:lnTo>
                <a:lnTo>
                  <a:pt x="374" y="96"/>
                </a:lnTo>
                <a:lnTo>
                  <a:pt x="375" y="95"/>
                </a:lnTo>
                <a:lnTo>
                  <a:pt x="375" y="94"/>
                </a:lnTo>
                <a:lnTo>
                  <a:pt x="377" y="90"/>
                </a:lnTo>
                <a:lnTo>
                  <a:pt x="378" y="87"/>
                </a:lnTo>
                <a:lnTo>
                  <a:pt x="380" y="85"/>
                </a:lnTo>
                <a:lnTo>
                  <a:pt x="381" y="83"/>
                </a:lnTo>
                <a:lnTo>
                  <a:pt x="382" y="82"/>
                </a:lnTo>
                <a:lnTo>
                  <a:pt x="384" y="80"/>
                </a:lnTo>
                <a:lnTo>
                  <a:pt x="385" y="79"/>
                </a:lnTo>
                <a:lnTo>
                  <a:pt x="386" y="78"/>
                </a:lnTo>
                <a:lnTo>
                  <a:pt x="387" y="77"/>
                </a:lnTo>
                <a:lnTo>
                  <a:pt x="388" y="77"/>
                </a:lnTo>
                <a:lnTo>
                  <a:pt x="389" y="77"/>
                </a:lnTo>
                <a:lnTo>
                  <a:pt x="389" y="77"/>
                </a:lnTo>
                <a:lnTo>
                  <a:pt x="390" y="78"/>
                </a:lnTo>
                <a:lnTo>
                  <a:pt x="391" y="78"/>
                </a:lnTo>
                <a:lnTo>
                  <a:pt x="392" y="79"/>
                </a:lnTo>
                <a:lnTo>
                  <a:pt x="394" y="82"/>
                </a:lnTo>
                <a:lnTo>
                  <a:pt x="395" y="83"/>
                </a:lnTo>
                <a:lnTo>
                  <a:pt x="396" y="84"/>
                </a:lnTo>
                <a:lnTo>
                  <a:pt x="397" y="85"/>
                </a:lnTo>
                <a:lnTo>
                  <a:pt x="398" y="85"/>
                </a:lnTo>
                <a:lnTo>
                  <a:pt x="399" y="86"/>
                </a:lnTo>
                <a:lnTo>
                  <a:pt x="400" y="87"/>
                </a:lnTo>
                <a:lnTo>
                  <a:pt x="401" y="87"/>
                </a:lnTo>
                <a:lnTo>
                  <a:pt x="403" y="88"/>
                </a:lnTo>
                <a:lnTo>
                  <a:pt x="405" y="89"/>
                </a:lnTo>
                <a:lnTo>
                  <a:pt x="408" y="89"/>
                </a:lnTo>
                <a:lnTo>
                  <a:pt x="412" y="90"/>
                </a:lnTo>
                <a:lnTo>
                  <a:pt x="414" y="91"/>
                </a:lnTo>
                <a:lnTo>
                  <a:pt x="416" y="91"/>
                </a:lnTo>
                <a:lnTo>
                  <a:pt x="417" y="92"/>
                </a:lnTo>
                <a:lnTo>
                  <a:pt x="418" y="93"/>
                </a:lnTo>
                <a:lnTo>
                  <a:pt x="419" y="93"/>
                </a:lnTo>
                <a:lnTo>
                  <a:pt x="420" y="94"/>
                </a:lnTo>
                <a:lnTo>
                  <a:pt x="421" y="95"/>
                </a:lnTo>
                <a:lnTo>
                  <a:pt x="423" y="97"/>
                </a:lnTo>
                <a:lnTo>
                  <a:pt x="425" y="98"/>
                </a:lnTo>
                <a:lnTo>
                  <a:pt x="428" y="102"/>
                </a:lnTo>
                <a:lnTo>
                  <a:pt x="430" y="104"/>
                </a:lnTo>
                <a:lnTo>
                  <a:pt x="431" y="105"/>
                </a:lnTo>
                <a:lnTo>
                  <a:pt x="432" y="105"/>
                </a:lnTo>
                <a:lnTo>
                  <a:pt x="433" y="106"/>
                </a:lnTo>
                <a:lnTo>
                  <a:pt x="433" y="106"/>
                </a:lnTo>
                <a:lnTo>
                  <a:pt x="434" y="106"/>
                </a:lnTo>
                <a:lnTo>
                  <a:pt x="435" y="106"/>
                </a:lnTo>
                <a:lnTo>
                  <a:pt x="436" y="107"/>
                </a:lnTo>
                <a:lnTo>
                  <a:pt x="438" y="107"/>
                </a:lnTo>
                <a:lnTo>
                  <a:pt x="444" y="107"/>
                </a:lnTo>
                <a:lnTo>
                  <a:pt x="446" y="107"/>
                </a:lnTo>
                <a:lnTo>
                  <a:pt x="447" y="107"/>
                </a:lnTo>
                <a:lnTo>
                  <a:pt x="448" y="108"/>
                </a:lnTo>
                <a:lnTo>
                  <a:pt x="449" y="108"/>
                </a:lnTo>
                <a:lnTo>
                  <a:pt x="453" y="110"/>
                </a:lnTo>
                <a:lnTo>
                  <a:pt x="454" y="110"/>
                </a:lnTo>
                <a:lnTo>
                  <a:pt x="460" y="112"/>
                </a:lnTo>
                <a:lnTo>
                  <a:pt x="465" y="113"/>
                </a:lnTo>
                <a:lnTo>
                  <a:pt x="469" y="115"/>
                </a:lnTo>
                <a:lnTo>
                  <a:pt x="470" y="115"/>
                </a:lnTo>
                <a:lnTo>
                  <a:pt x="472" y="115"/>
                </a:lnTo>
                <a:lnTo>
                  <a:pt x="477" y="119"/>
                </a:lnTo>
                <a:lnTo>
                  <a:pt x="483" y="121"/>
                </a:lnTo>
                <a:lnTo>
                  <a:pt x="485" y="122"/>
                </a:lnTo>
                <a:lnTo>
                  <a:pt x="487" y="123"/>
                </a:lnTo>
                <a:lnTo>
                  <a:pt x="489" y="125"/>
                </a:lnTo>
                <a:lnTo>
                  <a:pt x="491" y="126"/>
                </a:lnTo>
                <a:lnTo>
                  <a:pt x="493" y="128"/>
                </a:lnTo>
                <a:lnTo>
                  <a:pt x="495" y="129"/>
                </a:lnTo>
                <a:lnTo>
                  <a:pt x="500" y="135"/>
                </a:lnTo>
                <a:lnTo>
                  <a:pt x="502" y="137"/>
                </a:lnTo>
                <a:lnTo>
                  <a:pt x="503" y="139"/>
                </a:lnTo>
                <a:lnTo>
                  <a:pt x="505" y="142"/>
                </a:lnTo>
                <a:lnTo>
                  <a:pt x="507" y="143"/>
                </a:lnTo>
                <a:lnTo>
                  <a:pt x="508" y="145"/>
                </a:lnTo>
                <a:lnTo>
                  <a:pt x="510" y="146"/>
                </a:lnTo>
                <a:lnTo>
                  <a:pt x="512" y="148"/>
                </a:lnTo>
                <a:lnTo>
                  <a:pt x="513" y="148"/>
                </a:lnTo>
                <a:lnTo>
                  <a:pt x="514" y="148"/>
                </a:lnTo>
                <a:lnTo>
                  <a:pt x="515" y="149"/>
                </a:lnTo>
                <a:lnTo>
                  <a:pt x="518" y="149"/>
                </a:lnTo>
                <a:lnTo>
                  <a:pt x="519" y="150"/>
                </a:lnTo>
                <a:lnTo>
                  <a:pt x="525" y="151"/>
                </a:lnTo>
                <a:lnTo>
                  <a:pt x="530" y="153"/>
                </a:lnTo>
                <a:lnTo>
                  <a:pt x="532" y="154"/>
                </a:lnTo>
                <a:lnTo>
                  <a:pt x="534" y="155"/>
                </a:lnTo>
                <a:lnTo>
                  <a:pt x="536" y="156"/>
                </a:lnTo>
                <a:lnTo>
                  <a:pt x="541" y="159"/>
                </a:lnTo>
                <a:lnTo>
                  <a:pt x="545" y="162"/>
                </a:lnTo>
                <a:lnTo>
                  <a:pt x="546" y="163"/>
                </a:lnTo>
                <a:lnTo>
                  <a:pt x="547" y="164"/>
                </a:lnTo>
                <a:lnTo>
                  <a:pt x="549" y="165"/>
                </a:lnTo>
                <a:lnTo>
                  <a:pt x="550" y="167"/>
                </a:lnTo>
                <a:lnTo>
                  <a:pt x="556" y="175"/>
                </a:lnTo>
                <a:lnTo>
                  <a:pt x="556" y="176"/>
                </a:lnTo>
                <a:lnTo>
                  <a:pt x="556" y="177"/>
                </a:lnTo>
                <a:lnTo>
                  <a:pt x="556" y="178"/>
                </a:lnTo>
                <a:lnTo>
                  <a:pt x="556" y="180"/>
                </a:lnTo>
                <a:lnTo>
                  <a:pt x="555" y="182"/>
                </a:lnTo>
                <a:lnTo>
                  <a:pt x="554" y="185"/>
                </a:lnTo>
                <a:lnTo>
                  <a:pt x="552" y="191"/>
                </a:lnTo>
                <a:lnTo>
                  <a:pt x="552" y="192"/>
                </a:lnTo>
                <a:lnTo>
                  <a:pt x="551" y="193"/>
                </a:lnTo>
                <a:lnTo>
                  <a:pt x="551" y="194"/>
                </a:lnTo>
                <a:lnTo>
                  <a:pt x="551" y="195"/>
                </a:lnTo>
                <a:lnTo>
                  <a:pt x="551" y="195"/>
                </a:lnTo>
                <a:lnTo>
                  <a:pt x="552" y="196"/>
                </a:lnTo>
                <a:lnTo>
                  <a:pt x="552" y="197"/>
                </a:lnTo>
                <a:lnTo>
                  <a:pt x="553" y="198"/>
                </a:lnTo>
                <a:lnTo>
                  <a:pt x="554" y="200"/>
                </a:lnTo>
                <a:lnTo>
                  <a:pt x="555" y="200"/>
                </a:lnTo>
                <a:lnTo>
                  <a:pt x="557" y="201"/>
                </a:lnTo>
                <a:lnTo>
                  <a:pt x="560" y="203"/>
                </a:lnTo>
                <a:lnTo>
                  <a:pt x="561" y="204"/>
                </a:lnTo>
                <a:lnTo>
                  <a:pt x="562" y="205"/>
                </a:lnTo>
                <a:lnTo>
                  <a:pt x="563" y="206"/>
                </a:lnTo>
                <a:lnTo>
                  <a:pt x="564" y="206"/>
                </a:lnTo>
                <a:lnTo>
                  <a:pt x="564" y="207"/>
                </a:lnTo>
                <a:lnTo>
                  <a:pt x="565" y="208"/>
                </a:lnTo>
                <a:lnTo>
                  <a:pt x="565" y="209"/>
                </a:lnTo>
                <a:lnTo>
                  <a:pt x="565" y="210"/>
                </a:lnTo>
                <a:lnTo>
                  <a:pt x="565" y="211"/>
                </a:lnTo>
                <a:lnTo>
                  <a:pt x="565" y="212"/>
                </a:lnTo>
                <a:lnTo>
                  <a:pt x="565" y="213"/>
                </a:lnTo>
                <a:lnTo>
                  <a:pt x="565" y="214"/>
                </a:lnTo>
                <a:lnTo>
                  <a:pt x="565" y="215"/>
                </a:lnTo>
                <a:lnTo>
                  <a:pt x="565" y="216"/>
                </a:lnTo>
                <a:lnTo>
                  <a:pt x="564" y="218"/>
                </a:lnTo>
                <a:lnTo>
                  <a:pt x="563" y="220"/>
                </a:lnTo>
                <a:lnTo>
                  <a:pt x="562" y="221"/>
                </a:lnTo>
                <a:lnTo>
                  <a:pt x="560" y="223"/>
                </a:lnTo>
                <a:lnTo>
                  <a:pt x="558" y="225"/>
                </a:lnTo>
                <a:lnTo>
                  <a:pt x="557" y="227"/>
                </a:lnTo>
                <a:lnTo>
                  <a:pt x="555" y="228"/>
                </a:lnTo>
                <a:lnTo>
                  <a:pt x="554" y="228"/>
                </a:lnTo>
                <a:lnTo>
                  <a:pt x="553" y="229"/>
                </a:lnTo>
                <a:lnTo>
                  <a:pt x="552" y="229"/>
                </a:lnTo>
                <a:lnTo>
                  <a:pt x="551" y="230"/>
                </a:lnTo>
                <a:lnTo>
                  <a:pt x="550" y="230"/>
                </a:lnTo>
                <a:lnTo>
                  <a:pt x="549" y="230"/>
                </a:lnTo>
                <a:lnTo>
                  <a:pt x="547" y="230"/>
                </a:lnTo>
                <a:lnTo>
                  <a:pt x="546" y="230"/>
                </a:lnTo>
                <a:lnTo>
                  <a:pt x="545" y="230"/>
                </a:lnTo>
                <a:lnTo>
                  <a:pt x="545" y="230"/>
                </a:lnTo>
                <a:lnTo>
                  <a:pt x="545" y="230"/>
                </a:lnTo>
                <a:lnTo>
                  <a:pt x="545" y="230"/>
                </a:lnTo>
                <a:lnTo>
                  <a:pt x="545" y="231"/>
                </a:lnTo>
                <a:lnTo>
                  <a:pt x="545" y="232"/>
                </a:lnTo>
                <a:lnTo>
                  <a:pt x="545" y="233"/>
                </a:lnTo>
                <a:lnTo>
                  <a:pt x="546" y="234"/>
                </a:lnTo>
                <a:lnTo>
                  <a:pt x="546" y="235"/>
                </a:lnTo>
                <a:lnTo>
                  <a:pt x="547" y="236"/>
                </a:lnTo>
                <a:lnTo>
                  <a:pt x="548" y="237"/>
                </a:lnTo>
                <a:lnTo>
                  <a:pt x="550" y="239"/>
                </a:lnTo>
                <a:lnTo>
                  <a:pt x="551" y="240"/>
                </a:lnTo>
                <a:lnTo>
                  <a:pt x="552" y="241"/>
                </a:lnTo>
                <a:lnTo>
                  <a:pt x="553" y="243"/>
                </a:lnTo>
                <a:lnTo>
                  <a:pt x="553" y="244"/>
                </a:lnTo>
                <a:lnTo>
                  <a:pt x="553" y="245"/>
                </a:lnTo>
                <a:lnTo>
                  <a:pt x="553" y="246"/>
                </a:lnTo>
                <a:lnTo>
                  <a:pt x="553" y="247"/>
                </a:lnTo>
                <a:lnTo>
                  <a:pt x="553" y="247"/>
                </a:lnTo>
                <a:lnTo>
                  <a:pt x="553" y="248"/>
                </a:lnTo>
                <a:lnTo>
                  <a:pt x="553" y="249"/>
                </a:lnTo>
                <a:lnTo>
                  <a:pt x="552" y="252"/>
                </a:lnTo>
                <a:lnTo>
                  <a:pt x="551" y="255"/>
                </a:lnTo>
                <a:lnTo>
                  <a:pt x="551" y="256"/>
                </a:lnTo>
                <a:lnTo>
                  <a:pt x="550" y="257"/>
                </a:lnTo>
                <a:lnTo>
                  <a:pt x="550" y="257"/>
                </a:lnTo>
                <a:lnTo>
                  <a:pt x="549" y="258"/>
                </a:lnTo>
                <a:lnTo>
                  <a:pt x="548" y="258"/>
                </a:lnTo>
                <a:lnTo>
                  <a:pt x="548" y="258"/>
                </a:lnTo>
                <a:lnTo>
                  <a:pt x="547" y="259"/>
                </a:lnTo>
                <a:lnTo>
                  <a:pt x="545" y="259"/>
                </a:lnTo>
                <a:lnTo>
                  <a:pt x="544" y="259"/>
                </a:lnTo>
                <a:lnTo>
                  <a:pt x="544" y="258"/>
                </a:lnTo>
                <a:lnTo>
                  <a:pt x="543" y="258"/>
                </a:lnTo>
                <a:lnTo>
                  <a:pt x="542" y="258"/>
                </a:lnTo>
                <a:lnTo>
                  <a:pt x="542" y="257"/>
                </a:lnTo>
                <a:lnTo>
                  <a:pt x="541" y="256"/>
                </a:lnTo>
                <a:lnTo>
                  <a:pt x="540" y="255"/>
                </a:lnTo>
                <a:lnTo>
                  <a:pt x="540" y="255"/>
                </a:lnTo>
                <a:lnTo>
                  <a:pt x="539" y="253"/>
                </a:lnTo>
                <a:lnTo>
                  <a:pt x="538" y="251"/>
                </a:lnTo>
                <a:lnTo>
                  <a:pt x="538" y="251"/>
                </a:lnTo>
                <a:lnTo>
                  <a:pt x="537" y="251"/>
                </a:lnTo>
                <a:lnTo>
                  <a:pt x="537" y="250"/>
                </a:lnTo>
                <a:lnTo>
                  <a:pt x="536" y="250"/>
                </a:lnTo>
                <a:lnTo>
                  <a:pt x="535" y="250"/>
                </a:lnTo>
                <a:lnTo>
                  <a:pt x="534" y="249"/>
                </a:lnTo>
                <a:lnTo>
                  <a:pt x="533" y="249"/>
                </a:lnTo>
                <a:lnTo>
                  <a:pt x="531" y="250"/>
                </a:lnTo>
                <a:lnTo>
                  <a:pt x="530" y="250"/>
                </a:lnTo>
                <a:lnTo>
                  <a:pt x="529" y="251"/>
                </a:lnTo>
                <a:lnTo>
                  <a:pt x="527" y="251"/>
                </a:lnTo>
                <a:lnTo>
                  <a:pt x="526" y="252"/>
                </a:lnTo>
                <a:lnTo>
                  <a:pt x="525" y="253"/>
                </a:lnTo>
                <a:lnTo>
                  <a:pt x="524" y="254"/>
                </a:lnTo>
                <a:lnTo>
                  <a:pt x="522" y="256"/>
                </a:lnTo>
                <a:lnTo>
                  <a:pt x="521" y="257"/>
                </a:lnTo>
                <a:lnTo>
                  <a:pt x="521" y="258"/>
                </a:lnTo>
                <a:lnTo>
                  <a:pt x="520" y="259"/>
                </a:lnTo>
                <a:lnTo>
                  <a:pt x="520" y="259"/>
                </a:lnTo>
                <a:lnTo>
                  <a:pt x="520" y="260"/>
                </a:lnTo>
                <a:lnTo>
                  <a:pt x="520" y="260"/>
                </a:lnTo>
                <a:lnTo>
                  <a:pt x="520" y="261"/>
                </a:lnTo>
                <a:lnTo>
                  <a:pt x="520" y="261"/>
                </a:lnTo>
                <a:lnTo>
                  <a:pt x="521" y="261"/>
                </a:lnTo>
                <a:lnTo>
                  <a:pt x="522" y="261"/>
                </a:lnTo>
                <a:lnTo>
                  <a:pt x="526" y="262"/>
                </a:lnTo>
                <a:lnTo>
                  <a:pt x="527" y="263"/>
                </a:lnTo>
                <a:lnTo>
                  <a:pt x="528" y="263"/>
                </a:lnTo>
                <a:lnTo>
                  <a:pt x="529" y="264"/>
                </a:lnTo>
                <a:lnTo>
                  <a:pt x="529" y="264"/>
                </a:lnTo>
                <a:lnTo>
                  <a:pt x="530" y="265"/>
                </a:lnTo>
                <a:lnTo>
                  <a:pt x="530" y="265"/>
                </a:lnTo>
                <a:lnTo>
                  <a:pt x="531" y="266"/>
                </a:lnTo>
                <a:lnTo>
                  <a:pt x="531" y="267"/>
                </a:lnTo>
                <a:lnTo>
                  <a:pt x="531" y="267"/>
                </a:lnTo>
                <a:lnTo>
                  <a:pt x="531" y="268"/>
                </a:lnTo>
                <a:lnTo>
                  <a:pt x="530" y="269"/>
                </a:lnTo>
                <a:lnTo>
                  <a:pt x="530" y="269"/>
                </a:lnTo>
                <a:lnTo>
                  <a:pt x="530" y="270"/>
                </a:lnTo>
                <a:lnTo>
                  <a:pt x="529" y="271"/>
                </a:lnTo>
                <a:lnTo>
                  <a:pt x="528" y="272"/>
                </a:lnTo>
                <a:lnTo>
                  <a:pt x="527" y="272"/>
                </a:lnTo>
                <a:lnTo>
                  <a:pt x="526" y="273"/>
                </a:lnTo>
                <a:lnTo>
                  <a:pt x="524" y="273"/>
                </a:lnTo>
                <a:lnTo>
                  <a:pt x="521" y="274"/>
                </a:lnTo>
                <a:lnTo>
                  <a:pt x="518" y="274"/>
                </a:lnTo>
                <a:lnTo>
                  <a:pt x="514" y="274"/>
                </a:lnTo>
                <a:lnTo>
                  <a:pt x="512" y="275"/>
                </a:lnTo>
                <a:lnTo>
                  <a:pt x="510" y="275"/>
                </a:lnTo>
                <a:lnTo>
                  <a:pt x="509" y="276"/>
                </a:lnTo>
                <a:lnTo>
                  <a:pt x="507" y="277"/>
                </a:lnTo>
                <a:lnTo>
                  <a:pt x="506" y="278"/>
                </a:lnTo>
                <a:lnTo>
                  <a:pt x="505" y="278"/>
                </a:lnTo>
                <a:lnTo>
                  <a:pt x="505" y="279"/>
                </a:lnTo>
                <a:lnTo>
                  <a:pt x="504" y="280"/>
                </a:lnTo>
                <a:lnTo>
                  <a:pt x="503" y="281"/>
                </a:lnTo>
                <a:lnTo>
                  <a:pt x="502" y="282"/>
                </a:lnTo>
                <a:lnTo>
                  <a:pt x="501" y="284"/>
                </a:lnTo>
                <a:lnTo>
                  <a:pt x="499" y="288"/>
                </a:lnTo>
                <a:lnTo>
                  <a:pt x="498" y="289"/>
                </a:lnTo>
                <a:lnTo>
                  <a:pt x="497" y="291"/>
                </a:lnTo>
                <a:lnTo>
                  <a:pt x="495" y="294"/>
                </a:lnTo>
                <a:lnTo>
                  <a:pt x="493" y="295"/>
                </a:lnTo>
                <a:lnTo>
                  <a:pt x="492" y="297"/>
                </a:lnTo>
                <a:lnTo>
                  <a:pt x="491" y="299"/>
                </a:lnTo>
                <a:lnTo>
                  <a:pt x="491" y="300"/>
                </a:lnTo>
                <a:lnTo>
                  <a:pt x="491" y="301"/>
                </a:lnTo>
                <a:lnTo>
                  <a:pt x="490" y="303"/>
                </a:lnTo>
                <a:lnTo>
                  <a:pt x="490" y="307"/>
                </a:lnTo>
                <a:lnTo>
                  <a:pt x="490" y="310"/>
                </a:lnTo>
                <a:lnTo>
                  <a:pt x="490" y="312"/>
                </a:lnTo>
                <a:lnTo>
                  <a:pt x="489" y="315"/>
                </a:lnTo>
                <a:lnTo>
                  <a:pt x="488" y="319"/>
                </a:lnTo>
                <a:lnTo>
                  <a:pt x="488" y="321"/>
                </a:lnTo>
                <a:lnTo>
                  <a:pt x="488" y="322"/>
                </a:lnTo>
                <a:lnTo>
                  <a:pt x="488" y="323"/>
                </a:lnTo>
                <a:lnTo>
                  <a:pt x="488" y="324"/>
                </a:lnTo>
                <a:lnTo>
                  <a:pt x="488" y="325"/>
                </a:lnTo>
                <a:lnTo>
                  <a:pt x="489" y="325"/>
                </a:lnTo>
                <a:lnTo>
                  <a:pt x="489" y="326"/>
                </a:lnTo>
                <a:lnTo>
                  <a:pt x="490" y="327"/>
                </a:lnTo>
                <a:lnTo>
                  <a:pt x="491" y="327"/>
                </a:lnTo>
                <a:lnTo>
                  <a:pt x="495" y="331"/>
                </a:lnTo>
                <a:lnTo>
                  <a:pt x="502" y="336"/>
                </a:lnTo>
                <a:lnTo>
                  <a:pt x="503" y="336"/>
                </a:lnTo>
                <a:lnTo>
                  <a:pt x="503" y="337"/>
                </a:lnTo>
                <a:lnTo>
                  <a:pt x="503" y="337"/>
                </a:lnTo>
                <a:lnTo>
                  <a:pt x="504" y="338"/>
                </a:lnTo>
                <a:lnTo>
                  <a:pt x="503" y="338"/>
                </a:lnTo>
                <a:lnTo>
                  <a:pt x="503" y="338"/>
                </a:lnTo>
                <a:lnTo>
                  <a:pt x="503" y="339"/>
                </a:lnTo>
                <a:lnTo>
                  <a:pt x="501" y="340"/>
                </a:lnTo>
                <a:lnTo>
                  <a:pt x="501" y="340"/>
                </a:lnTo>
                <a:lnTo>
                  <a:pt x="500" y="341"/>
                </a:lnTo>
                <a:lnTo>
                  <a:pt x="500" y="341"/>
                </a:lnTo>
                <a:lnTo>
                  <a:pt x="500" y="342"/>
                </a:lnTo>
                <a:lnTo>
                  <a:pt x="500" y="342"/>
                </a:lnTo>
                <a:lnTo>
                  <a:pt x="500" y="343"/>
                </a:lnTo>
                <a:lnTo>
                  <a:pt x="501" y="343"/>
                </a:lnTo>
                <a:lnTo>
                  <a:pt x="501" y="344"/>
                </a:lnTo>
                <a:lnTo>
                  <a:pt x="502" y="344"/>
                </a:lnTo>
                <a:lnTo>
                  <a:pt x="503" y="345"/>
                </a:lnTo>
                <a:lnTo>
                  <a:pt x="504" y="345"/>
                </a:lnTo>
                <a:lnTo>
                  <a:pt x="506" y="346"/>
                </a:lnTo>
                <a:lnTo>
                  <a:pt x="507" y="346"/>
                </a:lnTo>
                <a:lnTo>
                  <a:pt x="511" y="347"/>
                </a:lnTo>
                <a:lnTo>
                  <a:pt x="512" y="348"/>
                </a:lnTo>
                <a:lnTo>
                  <a:pt x="512" y="348"/>
                </a:lnTo>
                <a:lnTo>
                  <a:pt x="513" y="349"/>
                </a:lnTo>
                <a:lnTo>
                  <a:pt x="513" y="349"/>
                </a:lnTo>
                <a:lnTo>
                  <a:pt x="514" y="350"/>
                </a:lnTo>
                <a:lnTo>
                  <a:pt x="514" y="351"/>
                </a:lnTo>
                <a:lnTo>
                  <a:pt x="514" y="351"/>
                </a:lnTo>
                <a:lnTo>
                  <a:pt x="514" y="352"/>
                </a:lnTo>
                <a:lnTo>
                  <a:pt x="514" y="353"/>
                </a:lnTo>
                <a:lnTo>
                  <a:pt x="514" y="354"/>
                </a:lnTo>
                <a:lnTo>
                  <a:pt x="513" y="355"/>
                </a:lnTo>
                <a:lnTo>
                  <a:pt x="513" y="356"/>
                </a:lnTo>
                <a:lnTo>
                  <a:pt x="512" y="358"/>
                </a:lnTo>
                <a:lnTo>
                  <a:pt x="511" y="360"/>
                </a:lnTo>
                <a:lnTo>
                  <a:pt x="507" y="365"/>
                </a:lnTo>
                <a:lnTo>
                  <a:pt x="506" y="366"/>
                </a:lnTo>
                <a:lnTo>
                  <a:pt x="506" y="367"/>
                </a:lnTo>
                <a:lnTo>
                  <a:pt x="505" y="368"/>
                </a:lnTo>
                <a:lnTo>
                  <a:pt x="505" y="369"/>
                </a:lnTo>
                <a:lnTo>
                  <a:pt x="505" y="370"/>
                </a:lnTo>
                <a:lnTo>
                  <a:pt x="505" y="371"/>
                </a:lnTo>
                <a:lnTo>
                  <a:pt x="505" y="372"/>
                </a:lnTo>
                <a:lnTo>
                  <a:pt x="506" y="374"/>
                </a:lnTo>
                <a:lnTo>
                  <a:pt x="506" y="375"/>
                </a:lnTo>
                <a:lnTo>
                  <a:pt x="507" y="376"/>
                </a:lnTo>
                <a:lnTo>
                  <a:pt x="507" y="377"/>
                </a:lnTo>
                <a:lnTo>
                  <a:pt x="509" y="379"/>
                </a:lnTo>
                <a:lnTo>
                  <a:pt x="510" y="381"/>
                </a:lnTo>
                <a:lnTo>
                  <a:pt x="511" y="382"/>
                </a:lnTo>
                <a:lnTo>
                  <a:pt x="511" y="383"/>
                </a:lnTo>
                <a:lnTo>
                  <a:pt x="512" y="384"/>
                </a:lnTo>
                <a:lnTo>
                  <a:pt x="512" y="384"/>
                </a:lnTo>
                <a:lnTo>
                  <a:pt x="512" y="385"/>
                </a:lnTo>
                <a:lnTo>
                  <a:pt x="512" y="386"/>
                </a:lnTo>
                <a:lnTo>
                  <a:pt x="511" y="387"/>
                </a:lnTo>
                <a:lnTo>
                  <a:pt x="511" y="387"/>
                </a:lnTo>
                <a:lnTo>
                  <a:pt x="510" y="388"/>
                </a:lnTo>
                <a:lnTo>
                  <a:pt x="510" y="388"/>
                </a:lnTo>
                <a:lnTo>
                  <a:pt x="508" y="390"/>
                </a:lnTo>
                <a:lnTo>
                  <a:pt x="505" y="392"/>
                </a:lnTo>
                <a:lnTo>
                  <a:pt x="503" y="393"/>
                </a:lnTo>
                <a:lnTo>
                  <a:pt x="502" y="394"/>
                </a:lnTo>
                <a:lnTo>
                  <a:pt x="501" y="396"/>
                </a:lnTo>
                <a:lnTo>
                  <a:pt x="500" y="397"/>
                </a:lnTo>
                <a:lnTo>
                  <a:pt x="499" y="399"/>
                </a:lnTo>
                <a:lnTo>
                  <a:pt x="498" y="400"/>
                </a:lnTo>
                <a:lnTo>
                  <a:pt x="497" y="402"/>
                </a:lnTo>
                <a:lnTo>
                  <a:pt x="497" y="403"/>
                </a:lnTo>
                <a:lnTo>
                  <a:pt x="496" y="405"/>
                </a:lnTo>
                <a:lnTo>
                  <a:pt x="496" y="406"/>
                </a:lnTo>
                <a:lnTo>
                  <a:pt x="495" y="408"/>
                </a:lnTo>
                <a:lnTo>
                  <a:pt x="495" y="409"/>
                </a:lnTo>
                <a:lnTo>
                  <a:pt x="495" y="410"/>
                </a:lnTo>
                <a:lnTo>
                  <a:pt x="495" y="411"/>
                </a:lnTo>
                <a:lnTo>
                  <a:pt x="495" y="412"/>
                </a:lnTo>
                <a:lnTo>
                  <a:pt x="495" y="413"/>
                </a:lnTo>
                <a:lnTo>
                  <a:pt x="496" y="414"/>
                </a:lnTo>
                <a:lnTo>
                  <a:pt x="496" y="415"/>
                </a:lnTo>
                <a:lnTo>
                  <a:pt x="496" y="415"/>
                </a:lnTo>
                <a:lnTo>
                  <a:pt x="497" y="416"/>
                </a:lnTo>
                <a:lnTo>
                  <a:pt x="498" y="417"/>
                </a:lnTo>
                <a:lnTo>
                  <a:pt x="500" y="418"/>
                </a:lnTo>
                <a:lnTo>
                  <a:pt x="503" y="421"/>
                </a:lnTo>
                <a:lnTo>
                  <a:pt x="504" y="422"/>
                </a:lnTo>
                <a:lnTo>
                  <a:pt x="505" y="423"/>
                </a:lnTo>
                <a:lnTo>
                  <a:pt x="506" y="423"/>
                </a:lnTo>
                <a:lnTo>
                  <a:pt x="506" y="424"/>
                </a:lnTo>
                <a:lnTo>
                  <a:pt x="507" y="425"/>
                </a:lnTo>
                <a:lnTo>
                  <a:pt x="507" y="426"/>
                </a:lnTo>
                <a:lnTo>
                  <a:pt x="508" y="427"/>
                </a:lnTo>
                <a:lnTo>
                  <a:pt x="508" y="428"/>
                </a:lnTo>
                <a:lnTo>
                  <a:pt x="508" y="429"/>
                </a:lnTo>
                <a:lnTo>
                  <a:pt x="508" y="431"/>
                </a:lnTo>
                <a:lnTo>
                  <a:pt x="508" y="433"/>
                </a:lnTo>
                <a:lnTo>
                  <a:pt x="508" y="434"/>
                </a:lnTo>
                <a:lnTo>
                  <a:pt x="508" y="435"/>
                </a:lnTo>
                <a:lnTo>
                  <a:pt x="507" y="436"/>
                </a:lnTo>
                <a:lnTo>
                  <a:pt x="507" y="437"/>
                </a:lnTo>
                <a:lnTo>
                  <a:pt x="506" y="438"/>
                </a:lnTo>
                <a:lnTo>
                  <a:pt x="504" y="439"/>
                </a:lnTo>
                <a:lnTo>
                  <a:pt x="502" y="440"/>
                </a:lnTo>
                <a:lnTo>
                  <a:pt x="501" y="441"/>
                </a:lnTo>
                <a:lnTo>
                  <a:pt x="498" y="442"/>
                </a:lnTo>
                <a:lnTo>
                  <a:pt x="497" y="443"/>
                </a:lnTo>
                <a:lnTo>
                  <a:pt x="496" y="444"/>
                </a:lnTo>
                <a:lnTo>
                  <a:pt x="495" y="444"/>
                </a:lnTo>
                <a:lnTo>
                  <a:pt x="495" y="445"/>
                </a:lnTo>
                <a:lnTo>
                  <a:pt x="494" y="446"/>
                </a:lnTo>
                <a:lnTo>
                  <a:pt x="494" y="446"/>
                </a:lnTo>
                <a:lnTo>
                  <a:pt x="493" y="448"/>
                </a:lnTo>
                <a:lnTo>
                  <a:pt x="493" y="449"/>
                </a:lnTo>
                <a:lnTo>
                  <a:pt x="493" y="450"/>
                </a:lnTo>
                <a:lnTo>
                  <a:pt x="493" y="451"/>
                </a:lnTo>
                <a:lnTo>
                  <a:pt x="493" y="452"/>
                </a:lnTo>
                <a:lnTo>
                  <a:pt x="494" y="455"/>
                </a:lnTo>
                <a:lnTo>
                  <a:pt x="494" y="457"/>
                </a:lnTo>
                <a:lnTo>
                  <a:pt x="495" y="458"/>
                </a:lnTo>
                <a:lnTo>
                  <a:pt x="495" y="459"/>
                </a:lnTo>
                <a:lnTo>
                  <a:pt x="495" y="460"/>
                </a:lnTo>
                <a:lnTo>
                  <a:pt x="495" y="460"/>
                </a:lnTo>
                <a:lnTo>
                  <a:pt x="494" y="461"/>
                </a:lnTo>
                <a:lnTo>
                  <a:pt x="494" y="462"/>
                </a:lnTo>
                <a:lnTo>
                  <a:pt x="493" y="463"/>
                </a:lnTo>
                <a:lnTo>
                  <a:pt x="492" y="464"/>
                </a:lnTo>
                <a:lnTo>
                  <a:pt x="492" y="465"/>
                </a:lnTo>
                <a:lnTo>
                  <a:pt x="491" y="465"/>
                </a:lnTo>
                <a:lnTo>
                  <a:pt x="489" y="466"/>
                </a:lnTo>
                <a:lnTo>
                  <a:pt x="488" y="466"/>
                </a:lnTo>
                <a:lnTo>
                  <a:pt x="487" y="467"/>
                </a:lnTo>
                <a:lnTo>
                  <a:pt x="486" y="467"/>
                </a:lnTo>
                <a:lnTo>
                  <a:pt x="485" y="467"/>
                </a:lnTo>
                <a:lnTo>
                  <a:pt x="485" y="468"/>
                </a:lnTo>
                <a:lnTo>
                  <a:pt x="485" y="468"/>
                </a:lnTo>
                <a:lnTo>
                  <a:pt x="485" y="468"/>
                </a:lnTo>
                <a:lnTo>
                  <a:pt x="485" y="469"/>
                </a:lnTo>
                <a:lnTo>
                  <a:pt x="485" y="470"/>
                </a:lnTo>
                <a:lnTo>
                  <a:pt x="485" y="471"/>
                </a:lnTo>
                <a:lnTo>
                  <a:pt x="486" y="472"/>
                </a:lnTo>
                <a:lnTo>
                  <a:pt x="487" y="473"/>
                </a:lnTo>
                <a:lnTo>
                  <a:pt x="489" y="475"/>
                </a:lnTo>
                <a:lnTo>
                  <a:pt x="490" y="476"/>
                </a:lnTo>
                <a:lnTo>
                  <a:pt x="494" y="480"/>
                </a:lnTo>
                <a:lnTo>
                  <a:pt x="496" y="481"/>
                </a:lnTo>
                <a:lnTo>
                  <a:pt x="496" y="482"/>
                </a:lnTo>
                <a:lnTo>
                  <a:pt x="497" y="483"/>
                </a:lnTo>
                <a:lnTo>
                  <a:pt x="498" y="484"/>
                </a:lnTo>
                <a:lnTo>
                  <a:pt x="498" y="485"/>
                </a:lnTo>
                <a:lnTo>
                  <a:pt x="499" y="486"/>
                </a:lnTo>
                <a:lnTo>
                  <a:pt x="499" y="487"/>
                </a:lnTo>
                <a:lnTo>
                  <a:pt x="498" y="487"/>
                </a:lnTo>
                <a:lnTo>
                  <a:pt x="498" y="488"/>
                </a:lnTo>
                <a:lnTo>
                  <a:pt x="498" y="489"/>
                </a:lnTo>
                <a:lnTo>
                  <a:pt x="497" y="490"/>
                </a:lnTo>
                <a:lnTo>
                  <a:pt x="496" y="491"/>
                </a:lnTo>
                <a:lnTo>
                  <a:pt x="495" y="491"/>
                </a:lnTo>
                <a:lnTo>
                  <a:pt x="493" y="494"/>
                </a:lnTo>
                <a:lnTo>
                  <a:pt x="492" y="495"/>
                </a:lnTo>
                <a:lnTo>
                  <a:pt x="491" y="495"/>
                </a:lnTo>
                <a:lnTo>
                  <a:pt x="491" y="496"/>
                </a:lnTo>
                <a:lnTo>
                  <a:pt x="490" y="497"/>
                </a:lnTo>
                <a:lnTo>
                  <a:pt x="489" y="500"/>
                </a:lnTo>
                <a:lnTo>
                  <a:pt x="489" y="501"/>
                </a:lnTo>
                <a:lnTo>
                  <a:pt x="488" y="502"/>
                </a:lnTo>
                <a:lnTo>
                  <a:pt x="487" y="503"/>
                </a:lnTo>
                <a:lnTo>
                  <a:pt x="486" y="504"/>
                </a:lnTo>
                <a:lnTo>
                  <a:pt x="486" y="505"/>
                </a:lnTo>
                <a:lnTo>
                  <a:pt x="485" y="505"/>
                </a:lnTo>
                <a:lnTo>
                  <a:pt x="484" y="506"/>
                </a:lnTo>
                <a:lnTo>
                  <a:pt x="483" y="507"/>
                </a:lnTo>
                <a:lnTo>
                  <a:pt x="483" y="507"/>
                </a:lnTo>
                <a:lnTo>
                  <a:pt x="482" y="507"/>
                </a:lnTo>
                <a:lnTo>
                  <a:pt x="481" y="508"/>
                </a:lnTo>
                <a:lnTo>
                  <a:pt x="478" y="508"/>
                </a:lnTo>
                <a:lnTo>
                  <a:pt x="475" y="509"/>
                </a:lnTo>
                <a:lnTo>
                  <a:pt x="471" y="510"/>
                </a:lnTo>
                <a:lnTo>
                  <a:pt x="466" y="510"/>
                </a:lnTo>
                <a:lnTo>
                  <a:pt x="463" y="510"/>
                </a:lnTo>
                <a:lnTo>
                  <a:pt x="461" y="511"/>
                </a:lnTo>
                <a:lnTo>
                  <a:pt x="459" y="512"/>
                </a:lnTo>
                <a:lnTo>
                  <a:pt x="458" y="512"/>
                </a:lnTo>
                <a:lnTo>
                  <a:pt x="457" y="513"/>
                </a:lnTo>
                <a:lnTo>
                  <a:pt x="456" y="514"/>
                </a:lnTo>
                <a:lnTo>
                  <a:pt x="455" y="514"/>
                </a:lnTo>
                <a:lnTo>
                  <a:pt x="454" y="516"/>
                </a:lnTo>
                <a:lnTo>
                  <a:pt x="453" y="517"/>
                </a:lnTo>
                <a:lnTo>
                  <a:pt x="453" y="518"/>
                </a:lnTo>
                <a:lnTo>
                  <a:pt x="452" y="519"/>
                </a:lnTo>
                <a:lnTo>
                  <a:pt x="453" y="520"/>
                </a:lnTo>
                <a:lnTo>
                  <a:pt x="453" y="523"/>
                </a:lnTo>
                <a:lnTo>
                  <a:pt x="453" y="524"/>
                </a:lnTo>
                <a:lnTo>
                  <a:pt x="453" y="524"/>
                </a:lnTo>
                <a:lnTo>
                  <a:pt x="452" y="525"/>
                </a:lnTo>
                <a:lnTo>
                  <a:pt x="452" y="526"/>
                </a:lnTo>
                <a:lnTo>
                  <a:pt x="451" y="526"/>
                </a:lnTo>
                <a:lnTo>
                  <a:pt x="451" y="527"/>
                </a:lnTo>
                <a:lnTo>
                  <a:pt x="450" y="528"/>
                </a:lnTo>
                <a:lnTo>
                  <a:pt x="446" y="530"/>
                </a:lnTo>
                <a:lnTo>
                  <a:pt x="445" y="531"/>
                </a:lnTo>
                <a:lnTo>
                  <a:pt x="444" y="531"/>
                </a:lnTo>
                <a:lnTo>
                  <a:pt x="442" y="531"/>
                </a:lnTo>
                <a:lnTo>
                  <a:pt x="439" y="532"/>
                </a:lnTo>
                <a:lnTo>
                  <a:pt x="434" y="533"/>
                </a:lnTo>
                <a:lnTo>
                  <a:pt x="431" y="534"/>
                </a:lnTo>
                <a:lnTo>
                  <a:pt x="430" y="534"/>
                </a:lnTo>
                <a:lnTo>
                  <a:pt x="429" y="534"/>
                </a:lnTo>
                <a:lnTo>
                  <a:pt x="425" y="533"/>
                </a:lnTo>
                <a:lnTo>
                  <a:pt x="422" y="533"/>
                </a:lnTo>
                <a:lnTo>
                  <a:pt x="421" y="532"/>
                </a:lnTo>
                <a:lnTo>
                  <a:pt x="418" y="532"/>
                </a:lnTo>
                <a:lnTo>
                  <a:pt x="416" y="531"/>
                </a:lnTo>
                <a:lnTo>
                  <a:pt x="413" y="531"/>
                </a:lnTo>
                <a:lnTo>
                  <a:pt x="412" y="531"/>
                </a:lnTo>
                <a:lnTo>
                  <a:pt x="411" y="531"/>
                </a:lnTo>
                <a:lnTo>
                  <a:pt x="410" y="531"/>
                </a:lnTo>
                <a:lnTo>
                  <a:pt x="409" y="531"/>
                </a:lnTo>
                <a:lnTo>
                  <a:pt x="408" y="532"/>
                </a:lnTo>
                <a:lnTo>
                  <a:pt x="406" y="533"/>
                </a:lnTo>
                <a:lnTo>
                  <a:pt x="405" y="534"/>
                </a:lnTo>
                <a:lnTo>
                  <a:pt x="403" y="536"/>
                </a:lnTo>
                <a:lnTo>
                  <a:pt x="401" y="536"/>
                </a:lnTo>
                <a:lnTo>
                  <a:pt x="399" y="537"/>
                </a:lnTo>
                <a:lnTo>
                  <a:pt x="397" y="537"/>
                </a:lnTo>
                <a:lnTo>
                  <a:pt x="395" y="537"/>
                </a:lnTo>
                <a:lnTo>
                  <a:pt x="394" y="537"/>
                </a:lnTo>
                <a:lnTo>
                  <a:pt x="393" y="537"/>
                </a:lnTo>
                <a:lnTo>
                  <a:pt x="392" y="537"/>
                </a:lnTo>
                <a:lnTo>
                  <a:pt x="390" y="536"/>
                </a:lnTo>
                <a:lnTo>
                  <a:pt x="389" y="536"/>
                </a:lnTo>
                <a:lnTo>
                  <a:pt x="388" y="535"/>
                </a:lnTo>
                <a:lnTo>
                  <a:pt x="384" y="533"/>
                </a:lnTo>
                <a:lnTo>
                  <a:pt x="383" y="532"/>
                </a:lnTo>
                <a:lnTo>
                  <a:pt x="382" y="531"/>
                </a:lnTo>
                <a:lnTo>
                  <a:pt x="382" y="530"/>
                </a:lnTo>
                <a:lnTo>
                  <a:pt x="380" y="528"/>
                </a:lnTo>
                <a:lnTo>
                  <a:pt x="379" y="527"/>
                </a:lnTo>
                <a:lnTo>
                  <a:pt x="378" y="526"/>
                </a:lnTo>
                <a:lnTo>
                  <a:pt x="378" y="525"/>
                </a:lnTo>
                <a:lnTo>
                  <a:pt x="377" y="525"/>
                </a:lnTo>
                <a:lnTo>
                  <a:pt x="377" y="525"/>
                </a:lnTo>
                <a:lnTo>
                  <a:pt x="376" y="525"/>
                </a:lnTo>
                <a:lnTo>
                  <a:pt x="375" y="525"/>
                </a:lnTo>
                <a:lnTo>
                  <a:pt x="374" y="525"/>
                </a:lnTo>
                <a:lnTo>
                  <a:pt x="373" y="525"/>
                </a:lnTo>
                <a:lnTo>
                  <a:pt x="371" y="526"/>
                </a:lnTo>
                <a:lnTo>
                  <a:pt x="369" y="527"/>
                </a:lnTo>
                <a:lnTo>
                  <a:pt x="368" y="527"/>
                </a:lnTo>
                <a:lnTo>
                  <a:pt x="367" y="528"/>
                </a:lnTo>
                <a:lnTo>
                  <a:pt x="367" y="528"/>
                </a:lnTo>
                <a:lnTo>
                  <a:pt x="366" y="529"/>
                </a:lnTo>
                <a:lnTo>
                  <a:pt x="363" y="532"/>
                </a:lnTo>
                <a:lnTo>
                  <a:pt x="362" y="533"/>
                </a:lnTo>
                <a:lnTo>
                  <a:pt x="361" y="534"/>
                </a:lnTo>
                <a:lnTo>
                  <a:pt x="360" y="535"/>
                </a:lnTo>
                <a:lnTo>
                  <a:pt x="359" y="535"/>
                </a:lnTo>
                <a:lnTo>
                  <a:pt x="358" y="536"/>
                </a:lnTo>
                <a:lnTo>
                  <a:pt x="358" y="536"/>
                </a:lnTo>
                <a:lnTo>
                  <a:pt x="357" y="536"/>
                </a:lnTo>
                <a:lnTo>
                  <a:pt x="356" y="536"/>
                </a:lnTo>
                <a:lnTo>
                  <a:pt x="355" y="537"/>
                </a:lnTo>
                <a:lnTo>
                  <a:pt x="354" y="536"/>
                </a:lnTo>
                <a:lnTo>
                  <a:pt x="351" y="536"/>
                </a:lnTo>
                <a:lnTo>
                  <a:pt x="350" y="536"/>
                </a:lnTo>
                <a:lnTo>
                  <a:pt x="349" y="536"/>
                </a:lnTo>
                <a:lnTo>
                  <a:pt x="348" y="536"/>
                </a:lnTo>
                <a:lnTo>
                  <a:pt x="348" y="536"/>
                </a:lnTo>
                <a:lnTo>
                  <a:pt x="347" y="536"/>
                </a:lnTo>
                <a:lnTo>
                  <a:pt x="347" y="537"/>
                </a:lnTo>
                <a:lnTo>
                  <a:pt x="346" y="537"/>
                </a:lnTo>
                <a:lnTo>
                  <a:pt x="345" y="538"/>
                </a:lnTo>
                <a:lnTo>
                  <a:pt x="345" y="539"/>
                </a:lnTo>
                <a:lnTo>
                  <a:pt x="344" y="540"/>
                </a:lnTo>
                <a:lnTo>
                  <a:pt x="343" y="542"/>
                </a:lnTo>
                <a:lnTo>
                  <a:pt x="342" y="546"/>
                </a:lnTo>
                <a:lnTo>
                  <a:pt x="341" y="547"/>
                </a:lnTo>
                <a:lnTo>
                  <a:pt x="341" y="548"/>
                </a:lnTo>
                <a:lnTo>
                  <a:pt x="340" y="549"/>
                </a:lnTo>
                <a:lnTo>
                  <a:pt x="339" y="550"/>
                </a:lnTo>
                <a:lnTo>
                  <a:pt x="339" y="550"/>
                </a:lnTo>
                <a:lnTo>
                  <a:pt x="338" y="550"/>
                </a:lnTo>
                <a:lnTo>
                  <a:pt x="337" y="551"/>
                </a:lnTo>
                <a:lnTo>
                  <a:pt x="336" y="551"/>
                </a:lnTo>
                <a:lnTo>
                  <a:pt x="334" y="551"/>
                </a:lnTo>
                <a:lnTo>
                  <a:pt x="331" y="551"/>
                </a:lnTo>
                <a:lnTo>
                  <a:pt x="330" y="551"/>
                </a:lnTo>
                <a:lnTo>
                  <a:pt x="327" y="551"/>
                </a:lnTo>
                <a:lnTo>
                  <a:pt x="324" y="552"/>
                </a:lnTo>
                <a:lnTo>
                  <a:pt x="322" y="553"/>
                </a:lnTo>
                <a:lnTo>
                  <a:pt x="318" y="554"/>
                </a:lnTo>
                <a:lnTo>
                  <a:pt x="316" y="555"/>
                </a:lnTo>
                <a:lnTo>
                  <a:pt x="314" y="556"/>
                </a:lnTo>
                <a:lnTo>
                  <a:pt x="312" y="557"/>
                </a:lnTo>
                <a:lnTo>
                  <a:pt x="312" y="558"/>
                </a:lnTo>
                <a:lnTo>
                  <a:pt x="311" y="559"/>
                </a:lnTo>
                <a:lnTo>
                  <a:pt x="310" y="560"/>
                </a:lnTo>
                <a:lnTo>
                  <a:pt x="308" y="562"/>
                </a:lnTo>
                <a:lnTo>
                  <a:pt x="307" y="564"/>
                </a:lnTo>
                <a:lnTo>
                  <a:pt x="305" y="567"/>
                </a:lnTo>
                <a:lnTo>
                  <a:pt x="303" y="568"/>
                </a:lnTo>
                <a:lnTo>
                  <a:pt x="301" y="569"/>
                </a:lnTo>
                <a:lnTo>
                  <a:pt x="300" y="570"/>
                </a:lnTo>
                <a:lnTo>
                  <a:pt x="299" y="571"/>
                </a:lnTo>
                <a:lnTo>
                  <a:pt x="295" y="573"/>
                </a:lnTo>
                <a:lnTo>
                  <a:pt x="294" y="574"/>
                </a:lnTo>
                <a:lnTo>
                  <a:pt x="293" y="575"/>
                </a:lnTo>
                <a:lnTo>
                  <a:pt x="292" y="575"/>
                </a:lnTo>
                <a:lnTo>
                  <a:pt x="290" y="577"/>
                </a:lnTo>
                <a:lnTo>
                  <a:pt x="288" y="579"/>
                </a:lnTo>
                <a:lnTo>
                  <a:pt x="286" y="581"/>
                </a:lnTo>
                <a:lnTo>
                  <a:pt x="285" y="582"/>
                </a:lnTo>
                <a:lnTo>
                  <a:pt x="284" y="584"/>
                </a:lnTo>
                <a:lnTo>
                  <a:pt x="282" y="587"/>
                </a:lnTo>
                <a:lnTo>
                  <a:pt x="281" y="588"/>
                </a:lnTo>
                <a:lnTo>
                  <a:pt x="280" y="589"/>
                </a:lnTo>
                <a:lnTo>
                  <a:pt x="279" y="589"/>
                </a:lnTo>
                <a:lnTo>
                  <a:pt x="279" y="589"/>
                </a:lnTo>
                <a:lnTo>
                  <a:pt x="278" y="589"/>
                </a:lnTo>
                <a:lnTo>
                  <a:pt x="277" y="589"/>
                </a:lnTo>
                <a:lnTo>
                  <a:pt x="276" y="589"/>
                </a:lnTo>
                <a:lnTo>
                  <a:pt x="276" y="589"/>
                </a:lnTo>
                <a:lnTo>
                  <a:pt x="275" y="588"/>
                </a:lnTo>
                <a:lnTo>
                  <a:pt x="272" y="586"/>
                </a:lnTo>
                <a:lnTo>
                  <a:pt x="270" y="585"/>
                </a:lnTo>
                <a:lnTo>
                  <a:pt x="269" y="584"/>
                </a:lnTo>
                <a:lnTo>
                  <a:pt x="267" y="584"/>
                </a:lnTo>
                <a:lnTo>
                  <a:pt x="266" y="583"/>
                </a:lnTo>
                <a:lnTo>
                  <a:pt x="264" y="583"/>
                </a:lnTo>
                <a:lnTo>
                  <a:pt x="263" y="583"/>
                </a:lnTo>
                <a:lnTo>
                  <a:pt x="261" y="583"/>
                </a:lnTo>
                <a:lnTo>
                  <a:pt x="256" y="584"/>
                </a:lnTo>
                <a:lnTo>
                  <a:pt x="254" y="584"/>
                </a:lnTo>
                <a:lnTo>
                  <a:pt x="253" y="584"/>
                </a:lnTo>
                <a:lnTo>
                  <a:pt x="253" y="585"/>
                </a:lnTo>
                <a:lnTo>
                  <a:pt x="252" y="585"/>
                </a:lnTo>
                <a:lnTo>
                  <a:pt x="251" y="585"/>
                </a:lnTo>
                <a:lnTo>
                  <a:pt x="251" y="586"/>
                </a:lnTo>
                <a:lnTo>
                  <a:pt x="250" y="587"/>
                </a:lnTo>
                <a:lnTo>
                  <a:pt x="248" y="590"/>
                </a:lnTo>
                <a:lnTo>
                  <a:pt x="246" y="592"/>
                </a:lnTo>
                <a:lnTo>
                  <a:pt x="245" y="593"/>
                </a:lnTo>
                <a:lnTo>
                  <a:pt x="244" y="594"/>
                </a:lnTo>
                <a:lnTo>
                  <a:pt x="243" y="595"/>
                </a:lnTo>
                <a:lnTo>
                  <a:pt x="243" y="596"/>
                </a:lnTo>
                <a:lnTo>
                  <a:pt x="242" y="596"/>
                </a:lnTo>
                <a:lnTo>
                  <a:pt x="241" y="597"/>
                </a:lnTo>
                <a:lnTo>
                  <a:pt x="240" y="597"/>
                </a:lnTo>
                <a:lnTo>
                  <a:pt x="240" y="597"/>
                </a:lnTo>
                <a:lnTo>
                  <a:pt x="238" y="597"/>
                </a:lnTo>
                <a:lnTo>
                  <a:pt x="237" y="596"/>
                </a:lnTo>
                <a:lnTo>
                  <a:pt x="235" y="596"/>
                </a:lnTo>
                <a:lnTo>
                  <a:pt x="234" y="596"/>
                </a:lnTo>
                <a:lnTo>
                  <a:pt x="233" y="595"/>
                </a:lnTo>
                <a:lnTo>
                  <a:pt x="232" y="595"/>
                </a:lnTo>
                <a:lnTo>
                  <a:pt x="230" y="593"/>
                </a:lnTo>
                <a:lnTo>
                  <a:pt x="229" y="592"/>
                </a:lnTo>
                <a:lnTo>
                  <a:pt x="228" y="591"/>
                </a:lnTo>
                <a:lnTo>
                  <a:pt x="227" y="591"/>
                </a:lnTo>
                <a:lnTo>
                  <a:pt x="226" y="591"/>
                </a:lnTo>
                <a:lnTo>
                  <a:pt x="225" y="591"/>
                </a:lnTo>
                <a:lnTo>
                  <a:pt x="223" y="591"/>
                </a:lnTo>
                <a:lnTo>
                  <a:pt x="222" y="591"/>
                </a:lnTo>
                <a:lnTo>
                  <a:pt x="220" y="591"/>
                </a:lnTo>
                <a:lnTo>
                  <a:pt x="219" y="592"/>
                </a:lnTo>
                <a:lnTo>
                  <a:pt x="218" y="592"/>
                </a:lnTo>
                <a:lnTo>
                  <a:pt x="217" y="593"/>
                </a:lnTo>
                <a:lnTo>
                  <a:pt x="217" y="593"/>
                </a:lnTo>
                <a:lnTo>
                  <a:pt x="217" y="594"/>
                </a:lnTo>
                <a:lnTo>
                  <a:pt x="216" y="594"/>
                </a:lnTo>
                <a:lnTo>
                  <a:pt x="216" y="594"/>
                </a:lnTo>
                <a:lnTo>
                  <a:pt x="216" y="594"/>
                </a:lnTo>
                <a:lnTo>
                  <a:pt x="215" y="593"/>
                </a:lnTo>
                <a:lnTo>
                  <a:pt x="215" y="592"/>
                </a:lnTo>
                <a:lnTo>
                  <a:pt x="213" y="589"/>
                </a:lnTo>
                <a:lnTo>
                  <a:pt x="213" y="588"/>
                </a:lnTo>
                <a:lnTo>
                  <a:pt x="212" y="587"/>
                </a:lnTo>
                <a:lnTo>
                  <a:pt x="211" y="586"/>
                </a:lnTo>
                <a:lnTo>
                  <a:pt x="211" y="585"/>
                </a:lnTo>
                <a:lnTo>
                  <a:pt x="210" y="584"/>
                </a:lnTo>
                <a:lnTo>
                  <a:pt x="209" y="583"/>
                </a:lnTo>
                <a:lnTo>
                  <a:pt x="206" y="581"/>
                </a:lnTo>
                <a:lnTo>
                  <a:pt x="205" y="580"/>
                </a:lnTo>
                <a:lnTo>
                  <a:pt x="203" y="580"/>
                </a:lnTo>
                <a:lnTo>
                  <a:pt x="201" y="578"/>
                </a:lnTo>
                <a:lnTo>
                  <a:pt x="198" y="577"/>
                </a:lnTo>
                <a:lnTo>
                  <a:pt x="196" y="576"/>
                </a:lnTo>
                <a:lnTo>
                  <a:pt x="194" y="575"/>
                </a:lnTo>
                <a:lnTo>
                  <a:pt x="193" y="574"/>
                </a:lnTo>
                <a:lnTo>
                  <a:pt x="192" y="573"/>
                </a:lnTo>
                <a:lnTo>
                  <a:pt x="191" y="572"/>
                </a:lnTo>
                <a:lnTo>
                  <a:pt x="190" y="571"/>
                </a:lnTo>
                <a:lnTo>
                  <a:pt x="189" y="568"/>
                </a:lnTo>
                <a:lnTo>
                  <a:pt x="188" y="567"/>
                </a:lnTo>
                <a:lnTo>
                  <a:pt x="187" y="566"/>
                </a:lnTo>
                <a:lnTo>
                  <a:pt x="186" y="565"/>
                </a:lnTo>
                <a:lnTo>
                  <a:pt x="186" y="565"/>
                </a:lnTo>
                <a:lnTo>
                  <a:pt x="185" y="565"/>
                </a:lnTo>
                <a:lnTo>
                  <a:pt x="184" y="564"/>
                </a:lnTo>
                <a:lnTo>
                  <a:pt x="183" y="564"/>
                </a:lnTo>
                <a:lnTo>
                  <a:pt x="182" y="564"/>
                </a:lnTo>
                <a:lnTo>
                  <a:pt x="179" y="564"/>
                </a:lnTo>
                <a:lnTo>
                  <a:pt x="179" y="564"/>
                </a:lnTo>
                <a:lnTo>
                  <a:pt x="178" y="563"/>
                </a:lnTo>
                <a:lnTo>
                  <a:pt x="177" y="563"/>
                </a:lnTo>
                <a:lnTo>
                  <a:pt x="177" y="563"/>
                </a:lnTo>
                <a:lnTo>
                  <a:pt x="177" y="562"/>
                </a:lnTo>
                <a:lnTo>
                  <a:pt x="177" y="561"/>
                </a:lnTo>
                <a:lnTo>
                  <a:pt x="177" y="561"/>
                </a:lnTo>
                <a:lnTo>
                  <a:pt x="177" y="560"/>
                </a:lnTo>
                <a:lnTo>
                  <a:pt x="177" y="559"/>
                </a:lnTo>
                <a:lnTo>
                  <a:pt x="177" y="559"/>
                </a:lnTo>
                <a:lnTo>
                  <a:pt x="178" y="557"/>
                </a:lnTo>
                <a:lnTo>
                  <a:pt x="179" y="556"/>
                </a:lnTo>
                <a:lnTo>
                  <a:pt x="180" y="554"/>
                </a:lnTo>
                <a:lnTo>
                  <a:pt x="182" y="551"/>
                </a:lnTo>
                <a:lnTo>
                  <a:pt x="183" y="551"/>
                </a:lnTo>
                <a:lnTo>
                  <a:pt x="185" y="549"/>
                </a:lnTo>
                <a:lnTo>
                  <a:pt x="188" y="545"/>
                </a:lnTo>
                <a:lnTo>
                  <a:pt x="189" y="544"/>
                </a:lnTo>
                <a:lnTo>
                  <a:pt x="190" y="543"/>
                </a:lnTo>
                <a:lnTo>
                  <a:pt x="190" y="542"/>
                </a:lnTo>
                <a:lnTo>
                  <a:pt x="191" y="541"/>
                </a:lnTo>
                <a:lnTo>
                  <a:pt x="192" y="537"/>
                </a:lnTo>
                <a:lnTo>
                  <a:pt x="193" y="536"/>
                </a:lnTo>
                <a:lnTo>
                  <a:pt x="193" y="535"/>
                </a:lnTo>
                <a:lnTo>
                  <a:pt x="195" y="531"/>
                </a:lnTo>
                <a:lnTo>
                  <a:pt x="196" y="530"/>
                </a:lnTo>
                <a:lnTo>
                  <a:pt x="197" y="529"/>
                </a:lnTo>
                <a:lnTo>
                  <a:pt x="197" y="528"/>
                </a:lnTo>
                <a:lnTo>
                  <a:pt x="197" y="527"/>
                </a:lnTo>
                <a:lnTo>
                  <a:pt x="198" y="524"/>
                </a:lnTo>
                <a:lnTo>
                  <a:pt x="198" y="523"/>
                </a:lnTo>
                <a:lnTo>
                  <a:pt x="199" y="521"/>
                </a:lnTo>
                <a:lnTo>
                  <a:pt x="200" y="520"/>
                </a:lnTo>
                <a:lnTo>
                  <a:pt x="201" y="518"/>
                </a:lnTo>
                <a:lnTo>
                  <a:pt x="202" y="515"/>
                </a:lnTo>
                <a:lnTo>
                  <a:pt x="203" y="514"/>
                </a:lnTo>
                <a:lnTo>
                  <a:pt x="204" y="514"/>
                </a:lnTo>
                <a:lnTo>
                  <a:pt x="204" y="513"/>
                </a:lnTo>
                <a:lnTo>
                  <a:pt x="205" y="513"/>
                </a:lnTo>
                <a:lnTo>
                  <a:pt x="206" y="513"/>
                </a:lnTo>
                <a:lnTo>
                  <a:pt x="207" y="512"/>
                </a:lnTo>
                <a:lnTo>
                  <a:pt x="210" y="512"/>
                </a:lnTo>
                <a:lnTo>
                  <a:pt x="213" y="511"/>
                </a:lnTo>
                <a:lnTo>
                  <a:pt x="214" y="510"/>
                </a:lnTo>
                <a:lnTo>
                  <a:pt x="216" y="510"/>
                </a:lnTo>
                <a:lnTo>
                  <a:pt x="216" y="509"/>
                </a:lnTo>
                <a:lnTo>
                  <a:pt x="217" y="509"/>
                </a:lnTo>
                <a:lnTo>
                  <a:pt x="218" y="508"/>
                </a:lnTo>
                <a:lnTo>
                  <a:pt x="218" y="508"/>
                </a:lnTo>
                <a:lnTo>
                  <a:pt x="219" y="506"/>
                </a:lnTo>
                <a:lnTo>
                  <a:pt x="219" y="504"/>
                </a:lnTo>
                <a:lnTo>
                  <a:pt x="220" y="503"/>
                </a:lnTo>
                <a:lnTo>
                  <a:pt x="220" y="502"/>
                </a:lnTo>
                <a:lnTo>
                  <a:pt x="220" y="501"/>
                </a:lnTo>
                <a:lnTo>
                  <a:pt x="219" y="500"/>
                </a:lnTo>
                <a:lnTo>
                  <a:pt x="219" y="499"/>
                </a:lnTo>
                <a:lnTo>
                  <a:pt x="218" y="498"/>
                </a:lnTo>
                <a:lnTo>
                  <a:pt x="215" y="494"/>
                </a:lnTo>
                <a:lnTo>
                  <a:pt x="214" y="493"/>
                </a:lnTo>
                <a:lnTo>
                  <a:pt x="214" y="492"/>
                </a:lnTo>
                <a:lnTo>
                  <a:pt x="212" y="492"/>
                </a:lnTo>
                <a:lnTo>
                  <a:pt x="210" y="490"/>
                </a:lnTo>
                <a:lnTo>
                  <a:pt x="208" y="489"/>
                </a:lnTo>
                <a:lnTo>
                  <a:pt x="207" y="488"/>
                </a:lnTo>
                <a:lnTo>
                  <a:pt x="206" y="487"/>
                </a:lnTo>
                <a:lnTo>
                  <a:pt x="206" y="486"/>
                </a:lnTo>
                <a:lnTo>
                  <a:pt x="205" y="486"/>
                </a:lnTo>
                <a:lnTo>
                  <a:pt x="205" y="485"/>
                </a:lnTo>
                <a:lnTo>
                  <a:pt x="205" y="484"/>
                </a:lnTo>
                <a:lnTo>
                  <a:pt x="205" y="483"/>
                </a:lnTo>
                <a:lnTo>
                  <a:pt x="205" y="482"/>
                </a:lnTo>
                <a:lnTo>
                  <a:pt x="206" y="481"/>
                </a:lnTo>
                <a:lnTo>
                  <a:pt x="206" y="481"/>
                </a:lnTo>
                <a:lnTo>
                  <a:pt x="206" y="480"/>
                </a:lnTo>
                <a:lnTo>
                  <a:pt x="205" y="479"/>
                </a:lnTo>
                <a:lnTo>
                  <a:pt x="205" y="478"/>
                </a:lnTo>
                <a:lnTo>
                  <a:pt x="205" y="477"/>
                </a:lnTo>
                <a:lnTo>
                  <a:pt x="204" y="477"/>
                </a:lnTo>
                <a:lnTo>
                  <a:pt x="203" y="476"/>
                </a:lnTo>
                <a:lnTo>
                  <a:pt x="202" y="475"/>
                </a:lnTo>
                <a:lnTo>
                  <a:pt x="201" y="475"/>
                </a:lnTo>
                <a:lnTo>
                  <a:pt x="200" y="474"/>
                </a:lnTo>
                <a:lnTo>
                  <a:pt x="199" y="474"/>
                </a:lnTo>
                <a:lnTo>
                  <a:pt x="198" y="474"/>
                </a:lnTo>
                <a:lnTo>
                  <a:pt x="198" y="474"/>
                </a:lnTo>
                <a:lnTo>
                  <a:pt x="197" y="474"/>
                </a:lnTo>
                <a:lnTo>
                  <a:pt x="196" y="474"/>
                </a:lnTo>
                <a:lnTo>
                  <a:pt x="195" y="474"/>
                </a:lnTo>
                <a:lnTo>
                  <a:pt x="195" y="474"/>
                </a:lnTo>
                <a:lnTo>
                  <a:pt x="193" y="475"/>
                </a:lnTo>
                <a:lnTo>
                  <a:pt x="191" y="476"/>
                </a:lnTo>
                <a:lnTo>
                  <a:pt x="191" y="476"/>
                </a:lnTo>
                <a:lnTo>
                  <a:pt x="187" y="476"/>
                </a:lnTo>
                <a:lnTo>
                  <a:pt x="185" y="477"/>
                </a:lnTo>
                <a:lnTo>
                  <a:pt x="183" y="477"/>
                </a:lnTo>
                <a:lnTo>
                  <a:pt x="180" y="479"/>
                </a:lnTo>
                <a:lnTo>
                  <a:pt x="178" y="479"/>
                </a:lnTo>
                <a:lnTo>
                  <a:pt x="177" y="480"/>
                </a:lnTo>
                <a:lnTo>
                  <a:pt x="175" y="480"/>
                </a:lnTo>
                <a:lnTo>
                  <a:pt x="173" y="480"/>
                </a:lnTo>
                <a:lnTo>
                  <a:pt x="169" y="480"/>
                </a:lnTo>
                <a:lnTo>
                  <a:pt x="166" y="480"/>
                </a:lnTo>
                <a:lnTo>
                  <a:pt x="164" y="480"/>
                </a:lnTo>
                <a:lnTo>
                  <a:pt x="162" y="480"/>
                </a:lnTo>
                <a:lnTo>
                  <a:pt x="161" y="479"/>
                </a:lnTo>
                <a:lnTo>
                  <a:pt x="156" y="478"/>
                </a:lnTo>
                <a:lnTo>
                  <a:pt x="155" y="478"/>
                </a:lnTo>
                <a:lnTo>
                  <a:pt x="154" y="478"/>
                </a:lnTo>
                <a:lnTo>
                  <a:pt x="153" y="477"/>
                </a:lnTo>
                <a:lnTo>
                  <a:pt x="152" y="477"/>
                </a:lnTo>
                <a:lnTo>
                  <a:pt x="150" y="478"/>
                </a:lnTo>
                <a:lnTo>
                  <a:pt x="149" y="478"/>
                </a:lnTo>
                <a:lnTo>
                  <a:pt x="147" y="479"/>
                </a:lnTo>
                <a:lnTo>
                  <a:pt x="146" y="479"/>
                </a:lnTo>
                <a:lnTo>
                  <a:pt x="146" y="479"/>
                </a:lnTo>
                <a:lnTo>
                  <a:pt x="145" y="479"/>
                </a:lnTo>
                <a:lnTo>
                  <a:pt x="145" y="479"/>
                </a:lnTo>
                <a:lnTo>
                  <a:pt x="144" y="479"/>
                </a:lnTo>
                <a:lnTo>
                  <a:pt x="143" y="479"/>
                </a:lnTo>
                <a:lnTo>
                  <a:pt x="140" y="477"/>
                </a:lnTo>
                <a:lnTo>
                  <a:pt x="133" y="473"/>
                </a:lnTo>
                <a:lnTo>
                  <a:pt x="131" y="471"/>
                </a:lnTo>
                <a:lnTo>
                  <a:pt x="129" y="470"/>
                </a:lnTo>
                <a:lnTo>
                  <a:pt x="128" y="469"/>
                </a:lnTo>
                <a:lnTo>
                  <a:pt x="124" y="465"/>
                </a:lnTo>
                <a:lnTo>
                  <a:pt x="120" y="463"/>
                </a:lnTo>
                <a:lnTo>
                  <a:pt x="119" y="461"/>
                </a:lnTo>
                <a:lnTo>
                  <a:pt x="116" y="459"/>
                </a:lnTo>
                <a:lnTo>
                  <a:pt x="115" y="458"/>
                </a:lnTo>
                <a:lnTo>
                  <a:pt x="114" y="457"/>
                </a:lnTo>
                <a:lnTo>
                  <a:pt x="114" y="456"/>
                </a:lnTo>
                <a:lnTo>
                  <a:pt x="113" y="454"/>
                </a:lnTo>
                <a:lnTo>
                  <a:pt x="112" y="452"/>
                </a:lnTo>
                <a:lnTo>
                  <a:pt x="111" y="450"/>
                </a:lnTo>
                <a:lnTo>
                  <a:pt x="111" y="449"/>
                </a:lnTo>
                <a:lnTo>
                  <a:pt x="111" y="447"/>
                </a:lnTo>
                <a:lnTo>
                  <a:pt x="111" y="445"/>
                </a:lnTo>
                <a:lnTo>
                  <a:pt x="111" y="442"/>
                </a:lnTo>
                <a:lnTo>
                  <a:pt x="112" y="438"/>
                </a:lnTo>
                <a:lnTo>
                  <a:pt x="112" y="435"/>
                </a:lnTo>
                <a:lnTo>
                  <a:pt x="112" y="434"/>
                </a:lnTo>
                <a:lnTo>
                  <a:pt x="112" y="433"/>
                </a:lnTo>
                <a:lnTo>
                  <a:pt x="112" y="431"/>
                </a:lnTo>
                <a:lnTo>
                  <a:pt x="112" y="430"/>
                </a:lnTo>
                <a:lnTo>
                  <a:pt x="111" y="428"/>
                </a:lnTo>
                <a:lnTo>
                  <a:pt x="111" y="425"/>
                </a:lnTo>
                <a:lnTo>
                  <a:pt x="110" y="424"/>
                </a:lnTo>
                <a:lnTo>
                  <a:pt x="110" y="423"/>
                </a:lnTo>
                <a:lnTo>
                  <a:pt x="109" y="422"/>
                </a:lnTo>
                <a:lnTo>
                  <a:pt x="108" y="421"/>
                </a:lnTo>
                <a:lnTo>
                  <a:pt x="108" y="420"/>
                </a:lnTo>
                <a:lnTo>
                  <a:pt x="107" y="419"/>
                </a:lnTo>
                <a:lnTo>
                  <a:pt x="106" y="419"/>
                </a:lnTo>
                <a:lnTo>
                  <a:pt x="105" y="419"/>
                </a:lnTo>
                <a:lnTo>
                  <a:pt x="104" y="418"/>
                </a:lnTo>
                <a:lnTo>
                  <a:pt x="103" y="418"/>
                </a:lnTo>
                <a:lnTo>
                  <a:pt x="101" y="418"/>
                </a:lnTo>
                <a:lnTo>
                  <a:pt x="99" y="418"/>
                </a:lnTo>
                <a:lnTo>
                  <a:pt x="98" y="418"/>
                </a:lnTo>
                <a:lnTo>
                  <a:pt x="94" y="419"/>
                </a:lnTo>
                <a:lnTo>
                  <a:pt x="90" y="419"/>
                </a:lnTo>
                <a:lnTo>
                  <a:pt x="89" y="419"/>
                </a:lnTo>
                <a:lnTo>
                  <a:pt x="87" y="420"/>
                </a:lnTo>
                <a:lnTo>
                  <a:pt x="83" y="421"/>
                </a:lnTo>
                <a:lnTo>
                  <a:pt x="81" y="421"/>
                </a:lnTo>
                <a:lnTo>
                  <a:pt x="76" y="422"/>
                </a:lnTo>
                <a:lnTo>
                  <a:pt x="75" y="422"/>
                </a:lnTo>
                <a:lnTo>
                  <a:pt x="75" y="422"/>
                </a:lnTo>
                <a:lnTo>
                  <a:pt x="74" y="421"/>
                </a:lnTo>
                <a:lnTo>
                  <a:pt x="73" y="421"/>
                </a:lnTo>
                <a:lnTo>
                  <a:pt x="72" y="420"/>
                </a:lnTo>
                <a:lnTo>
                  <a:pt x="71" y="418"/>
                </a:lnTo>
                <a:lnTo>
                  <a:pt x="70" y="418"/>
                </a:lnTo>
                <a:lnTo>
                  <a:pt x="69" y="417"/>
                </a:lnTo>
                <a:lnTo>
                  <a:pt x="67" y="416"/>
                </a:lnTo>
                <a:lnTo>
                  <a:pt x="65" y="415"/>
                </a:lnTo>
                <a:lnTo>
                  <a:pt x="62" y="414"/>
                </a:lnTo>
                <a:lnTo>
                  <a:pt x="57" y="412"/>
                </a:lnTo>
                <a:lnTo>
                  <a:pt x="50" y="411"/>
                </a:lnTo>
                <a:lnTo>
                  <a:pt x="49" y="410"/>
                </a:lnTo>
                <a:lnTo>
                  <a:pt x="48" y="410"/>
                </a:lnTo>
                <a:lnTo>
                  <a:pt x="47" y="410"/>
                </a:lnTo>
                <a:lnTo>
                  <a:pt x="46" y="410"/>
                </a:lnTo>
                <a:lnTo>
                  <a:pt x="46" y="410"/>
                </a:lnTo>
                <a:lnTo>
                  <a:pt x="45" y="411"/>
                </a:lnTo>
                <a:lnTo>
                  <a:pt x="43" y="411"/>
                </a:lnTo>
                <a:lnTo>
                  <a:pt x="39" y="413"/>
                </a:lnTo>
                <a:lnTo>
                  <a:pt x="38" y="414"/>
                </a:lnTo>
                <a:lnTo>
                  <a:pt x="36" y="415"/>
                </a:lnTo>
                <a:lnTo>
                  <a:pt x="35" y="415"/>
                </a:lnTo>
                <a:lnTo>
                  <a:pt x="33" y="415"/>
                </a:lnTo>
                <a:lnTo>
                  <a:pt x="32" y="415"/>
                </a:lnTo>
                <a:lnTo>
                  <a:pt x="30" y="415"/>
                </a:lnTo>
                <a:lnTo>
                  <a:pt x="28" y="414"/>
                </a:lnTo>
                <a:lnTo>
                  <a:pt x="27" y="414"/>
                </a:lnTo>
                <a:lnTo>
                  <a:pt x="27" y="413"/>
                </a:lnTo>
                <a:lnTo>
                  <a:pt x="26" y="413"/>
                </a:lnTo>
                <a:lnTo>
                  <a:pt x="25" y="412"/>
                </a:lnTo>
                <a:lnTo>
                  <a:pt x="24" y="411"/>
                </a:lnTo>
                <a:lnTo>
                  <a:pt x="23" y="411"/>
                </a:lnTo>
                <a:lnTo>
                  <a:pt x="20" y="407"/>
                </a:lnTo>
                <a:lnTo>
                  <a:pt x="19" y="405"/>
                </a:lnTo>
                <a:lnTo>
                  <a:pt x="17" y="404"/>
                </a:lnTo>
                <a:lnTo>
                  <a:pt x="16" y="403"/>
                </a:lnTo>
                <a:lnTo>
                  <a:pt x="15" y="402"/>
                </a:lnTo>
                <a:lnTo>
                  <a:pt x="14" y="402"/>
                </a:lnTo>
                <a:lnTo>
                  <a:pt x="14" y="402"/>
                </a:lnTo>
                <a:lnTo>
                  <a:pt x="13" y="401"/>
                </a:lnTo>
                <a:lnTo>
                  <a:pt x="12" y="401"/>
                </a:lnTo>
                <a:lnTo>
                  <a:pt x="10" y="401"/>
                </a:lnTo>
                <a:lnTo>
                  <a:pt x="6" y="400"/>
                </a:lnTo>
                <a:lnTo>
                  <a:pt x="5" y="400"/>
                </a:lnTo>
                <a:lnTo>
                  <a:pt x="4" y="400"/>
                </a:lnTo>
                <a:lnTo>
                  <a:pt x="3" y="399"/>
                </a:lnTo>
                <a:lnTo>
                  <a:pt x="2" y="399"/>
                </a:lnTo>
                <a:lnTo>
                  <a:pt x="1" y="398"/>
                </a:lnTo>
                <a:lnTo>
                  <a:pt x="0" y="398"/>
                </a:lnTo>
                <a:lnTo>
                  <a:pt x="0" y="398"/>
                </a:lnTo>
                <a:lnTo>
                  <a:pt x="0" y="397"/>
                </a:lnTo>
                <a:lnTo>
                  <a:pt x="0" y="397"/>
                </a:lnTo>
                <a:lnTo>
                  <a:pt x="1" y="397"/>
                </a:lnTo>
                <a:lnTo>
                  <a:pt x="2" y="396"/>
                </a:lnTo>
                <a:lnTo>
                  <a:pt x="3" y="395"/>
                </a:lnTo>
                <a:lnTo>
                  <a:pt x="4" y="395"/>
                </a:lnTo>
                <a:lnTo>
                  <a:pt x="4" y="394"/>
                </a:lnTo>
                <a:lnTo>
                  <a:pt x="5" y="393"/>
                </a:lnTo>
                <a:lnTo>
                  <a:pt x="5" y="393"/>
                </a:lnTo>
                <a:lnTo>
                  <a:pt x="5" y="392"/>
                </a:lnTo>
              </a:path>
            </a:pathLst>
          </a:custGeom>
          <a:noFill/>
          <a:ln w="26988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167" name="Freeform 283">
            <a:extLst>
              <a:ext uri="{FF2B5EF4-FFF2-40B4-BE49-F238E27FC236}">
                <a16:creationId xmlns:a16="http://schemas.microsoft.com/office/drawing/2014/main" id="{FFA6B8DA-8D17-4065-A7AF-40E727391926}"/>
              </a:ext>
            </a:extLst>
          </p:cNvPr>
          <p:cNvSpPr>
            <a:spLocks/>
          </p:cNvSpPr>
          <p:nvPr/>
        </p:nvSpPr>
        <p:spPr bwMode="auto">
          <a:xfrm>
            <a:off x="8574948" y="2298455"/>
            <a:ext cx="266990" cy="403542"/>
          </a:xfrm>
          <a:custGeom>
            <a:avLst/>
            <a:gdLst>
              <a:gd name="T0" fmla="*/ 87 w 262"/>
              <a:gd name="T1" fmla="*/ 390 h 396"/>
              <a:gd name="T2" fmla="*/ 75 w 262"/>
              <a:gd name="T3" fmla="*/ 385 h 396"/>
              <a:gd name="T4" fmla="*/ 62 w 262"/>
              <a:gd name="T5" fmla="*/ 376 h 396"/>
              <a:gd name="T6" fmla="*/ 54 w 262"/>
              <a:gd name="T7" fmla="*/ 375 h 396"/>
              <a:gd name="T8" fmla="*/ 40 w 262"/>
              <a:gd name="T9" fmla="*/ 381 h 396"/>
              <a:gd name="T10" fmla="*/ 30 w 262"/>
              <a:gd name="T11" fmla="*/ 376 h 396"/>
              <a:gd name="T12" fmla="*/ 15 w 262"/>
              <a:gd name="T13" fmla="*/ 360 h 396"/>
              <a:gd name="T14" fmla="*/ 7 w 262"/>
              <a:gd name="T15" fmla="*/ 346 h 396"/>
              <a:gd name="T16" fmla="*/ 11 w 262"/>
              <a:gd name="T17" fmla="*/ 337 h 396"/>
              <a:gd name="T18" fmla="*/ 13 w 262"/>
              <a:gd name="T19" fmla="*/ 331 h 396"/>
              <a:gd name="T20" fmla="*/ 4 w 262"/>
              <a:gd name="T21" fmla="*/ 321 h 396"/>
              <a:gd name="T22" fmla="*/ 0 w 262"/>
              <a:gd name="T23" fmla="*/ 313 h 396"/>
              <a:gd name="T24" fmla="*/ 4 w 262"/>
              <a:gd name="T25" fmla="*/ 299 h 396"/>
              <a:gd name="T26" fmla="*/ 5 w 262"/>
              <a:gd name="T27" fmla="*/ 286 h 396"/>
              <a:gd name="T28" fmla="*/ 11 w 262"/>
              <a:gd name="T29" fmla="*/ 268 h 396"/>
              <a:gd name="T30" fmla="*/ 13 w 262"/>
              <a:gd name="T31" fmla="*/ 254 h 396"/>
              <a:gd name="T32" fmla="*/ 13 w 262"/>
              <a:gd name="T33" fmla="*/ 240 h 396"/>
              <a:gd name="T34" fmla="*/ 7 w 262"/>
              <a:gd name="T35" fmla="*/ 228 h 396"/>
              <a:gd name="T36" fmla="*/ 8 w 262"/>
              <a:gd name="T37" fmla="*/ 224 h 396"/>
              <a:gd name="T38" fmla="*/ 16 w 262"/>
              <a:gd name="T39" fmla="*/ 220 h 396"/>
              <a:gd name="T40" fmla="*/ 17 w 262"/>
              <a:gd name="T41" fmla="*/ 213 h 396"/>
              <a:gd name="T42" fmla="*/ 18 w 262"/>
              <a:gd name="T43" fmla="*/ 200 h 396"/>
              <a:gd name="T44" fmla="*/ 21 w 262"/>
              <a:gd name="T45" fmla="*/ 189 h 396"/>
              <a:gd name="T46" fmla="*/ 33 w 262"/>
              <a:gd name="T47" fmla="*/ 185 h 396"/>
              <a:gd name="T48" fmla="*/ 37 w 262"/>
              <a:gd name="T49" fmla="*/ 181 h 396"/>
              <a:gd name="T50" fmla="*/ 36 w 262"/>
              <a:gd name="T51" fmla="*/ 173 h 396"/>
              <a:gd name="T52" fmla="*/ 40 w 262"/>
              <a:gd name="T53" fmla="*/ 170 h 396"/>
              <a:gd name="T54" fmla="*/ 53 w 262"/>
              <a:gd name="T55" fmla="*/ 171 h 396"/>
              <a:gd name="T56" fmla="*/ 71 w 262"/>
              <a:gd name="T57" fmla="*/ 173 h 396"/>
              <a:gd name="T58" fmla="*/ 88 w 262"/>
              <a:gd name="T59" fmla="*/ 169 h 396"/>
              <a:gd name="T60" fmla="*/ 98 w 262"/>
              <a:gd name="T61" fmla="*/ 169 h 396"/>
              <a:gd name="T62" fmla="*/ 110 w 262"/>
              <a:gd name="T63" fmla="*/ 174 h 396"/>
              <a:gd name="T64" fmla="*/ 114 w 262"/>
              <a:gd name="T65" fmla="*/ 174 h 396"/>
              <a:gd name="T66" fmla="*/ 119 w 262"/>
              <a:gd name="T67" fmla="*/ 165 h 396"/>
              <a:gd name="T68" fmla="*/ 125 w 262"/>
              <a:gd name="T69" fmla="*/ 161 h 396"/>
              <a:gd name="T70" fmla="*/ 137 w 262"/>
              <a:gd name="T71" fmla="*/ 162 h 396"/>
              <a:gd name="T72" fmla="*/ 147 w 262"/>
              <a:gd name="T73" fmla="*/ 156 h 396"/>
              <a:gd name="T74" fmla="*/ 150 w 262"/>
              <a:gd name="T75" fmla="*/ 149 h 396"/>
              <a:gd name="T76" fmla="*/ 148 w 262"/>
              <a:gd name="T77" fmla="*/ 139 h 396"/>
              <a:gd name="T78" fmla="*/ 141 w 262"/>
              <a:gd name="T79" fmla="*/ 131 h 396"/>
              <a:gd name="T80" fmla="*/ 125 w 262"/>
              <a:gd name="T81" fmla="*/ 124 h 396"/>
              <a:gd name="T82" fmla="*/ 122 w 262"/>
              <a:gd name="T83" fmla="*/ 114 h 396"/>
              <a:gd name="T84" fmla="*/ 123 w 262"/>
              <a:gd name="T85" fmla="*/ 104 h 396"/>
              <a:gd name="T86" fmla="*/ 135 w 262"/>
              <a:gd name="T87" fmla="*/ 87 h 396"/>
              <a:gd name="T88" fmla="*/ 141 w 262"/>
              <a:gd name="T89" fmla="*/ 73 h 396"/>
              <a:gd name="T90" fmla="*/ 147 w 262"/>
              <a:gd name="T91" fmla="*/ 68 h 396"/>
              <a:gd name="T92" fmla="*/ 154 w 262"/>
              <a:gd name="T93" fmla="*/ 69 h 396"/>
              <a:gd name="T94" fmla="*/ 161 w 262"/>
              <a:gd name="T95" fmla="*/ 69 h 396"/>
              <a:gd name="T96" fmla="*/ 177 w 262"/>
              <a:gd name="T97" fmla="*/ 62 h 396"/>
              <a:gd name="T98" fmla="*/ 194 w 262"/>
              <a:gd name="T99" fmla="*/ 57 h 396"/>
              <a:gd name="T100" fmla="*/ 205 w 262"/>
              <a:gd name="T101" fmla="*/ 46 h 396"/>
              <a:gd name="T102" fmla="*/ 213 w 262"/>
              <a:gd name="T103" fmla="*/ 43 h 396"/>
              <a:gd name="T104" fmla="*/ 225 w 262"/>
              <a:gd name="T105" fmla="*/ 42 h 396"/>
              <a:gd name="T106" fmla="*/ 228 w 262"/>
              <a:gd name="T107" fmla="*/ 38 h 396"/>
              <a:gd name="T108" fmla="*/ 225 w 262"/>
              <a:gd name="T109" fmla="*/ 28 h 396"/>
              <a:gd name="T110" fmla="*/ 225 w 262"/>
              <a:gd name="T111" fmla="*/ 22 h 396"/>
              <a:gd name="T112" fmla="*/ 231 w 262"/>
              <a:gd name="T113" fmla="*/ 15 h 396"/>
              <a:gd name="T114" fmla="*/ 241 w 262"/>
              <a:gd name="T115" fmla="*/ 12 h 396"/>
              <a:gd name="T116" fmla="*/ 252 w 262"/>
              <a:gd name="T117" fmla="*/ 4 h 3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262" h="396">
                <a:moveTo>
                  <a:pt x="87" y="396"/>
                </a:moveTo>
                <a:lnTo>
                  <a:pt x="88" y="394"/>
                </a:lnTo>
                <a:lnTo>
                  <a:pt x="88" y="393"/>
                </a:lnTo>
                <a:lnTo>
                  <a:pt x="88" y="393"/>
                </a:lnTo>
                <a:lnTo>
                  <a:pt x="88" y="392"/>
                </a:lnTo>
                <a:lnTo>
                  <a:pt x="87" y="391"/>
                </a:lnTo>
                <a:lnTo>
                  <a:pt x="87" y="390"/>
                </a:lnTo>
                <a:lnTo>
                  <a:pt x="86" y="390"/>
                </a:lnTo>
                <a:lnTo>
                  <a:pt x="86" y="389"/>
                </a:lnTo>
                <a:lnTo>
                  <a:pt x="85" y="389"/>
                </a:lnTo>
                <a:lnTo>
                  <a:pt x="84" y="388"/>
                </a:lnTo>
                <a:lnTo>
                  <a:pt x="82" y="387"/>
                </a:lnTo>
                <a:lnTo>
                  <a:pt x="80" y="387"/>
                </a:lnTo>
                <a:lnTo>
                  <a:pt x="75" y="385"/>
                </a:lnTo>
                <a:lnTo>
                  <a:pt x="74" y="384"/>
                </a:lnTo>
                <a:lnTo>
                  <a:pt x="72" y="384"/>
                </a:lnTo>
                <a:lnTo>
                  <a:pt x="70" y="383"/>
                </a:lnTo>
                <a:lnTo>
                  <a:pt x="68" y="381"/>
                </a:lnTo>
                <a:lnTo>
                  <a:pt x="66" y="380"/>
                </a:lnTo>
                <a:lnTo>
                  <a:pt x="63" y="377"/>
                </a:lnTo>
                <a:lnTo>
                  <a:pt x="62" y="376"/>
                </a:lnTo>
                <a:lnTo>
                  <a:pt x="61" y="376"/>
                </a:lnTo>
                <a:lnTo>
                  <a:pt x="60" y="375"/>
                </a:lnTo>
                <a:lnTo>
                  <a:pt x="59" y="375"/>
                </a:lnTo>
                <a:lnTo>
                  <a:pt x="58" y="375"/>
                </a:lnTo>
                <a:lnTo>
                  <a:pt x="57" y="375"/>
                </a:lnTo>
                <a:lnTo>
                  <a:pt x="56" y="375"/>
                </a:lnTo>
                <a:lnTo>
                  <a:pt x="54" y="375"/>
                </a:lnTo>
                <a:lnTo>
                  <a:pt x="53" y="376"/>
                </a:lnTo>
                <a:lnTo>
                  <a:pt x="51" y="376"/>
                </a:lnTo>
                <a:lnTo>
                  <a:pt x="49" y="377"/>
                </a:lnTo>
                <a:lnTo>
                  <a:pt x="44" y="380"/>
                </a:lnTo>
                <a:lnTo>
                  <a:pt x="42" y="380"/>
                </a:lnTo>
                <a:lnTo>
                  <a:pt x="41" y="381"/>
                </a:lnTo>
                <a:lnTo>
                  <a:pt x="40" y="381"/>
                </a:lnTo>
                <a:lnTo>
                  <a:pt x="39" y="381"/>
                </a:lnTo>
                <a:lnTo>
                  <a:pt x="38" y="381"/>
                </a:lnTo>
                <a:lnTo>
                  <a:pt x="36" y="380"/>
                </a:lnTo>
                <a:lnTo>
                  <a:pt x="36" y="380"/>
                </a:lnTo>
                <a:lnTo>
                  <a:pt x="35" y="380"/>
                </a:lnTo>
                <a:lnTo>
                  <a:pt x="33" y="378"/>
                </a:lnTo>
                <a:lnTo>
                  <a:pt x="30" y="376"/>
                </a:lnTo>
                <a:lnTo>
                  <a:pt x="27" y="373"/>
                </a:lnTo>
                <a:lnTo>
                  <a:pt x="25" y="371"/>
                </a:lnTo>
                <a:lnTo>
                  <a:pt x="22" y="368"/>
                </a:lnTo>
                <a:lnTo>
                  <a:pt x="21" y="367"/>
                </a:lnTo>
                <a:lnTo>
                  <a:pt x="16" y="362"/>
                </a:lnTo>
                <a:lnTo>
                  <a:pt x="15" y="361"/>
                </a:lnTo>
                <a:lnTo>
                  <a:pt x="15" y="360"/>
                </a:lnTo>
                <a:lnTo>
                  <a:pt x="12" y="356"/>
                </a:lnTo>
                <a:lnTo>
                  <a:pt x="9" y="352"/>
                </a:lnTo>
                <a:lnTo>
                  <a:pt x="8" y="350"/>
                </a:lnTo>
                <a:lnTo>
                  <a:pt x="8" y="349"/>
                </a:lnTo>
                <a:lnTo>
                  <a:pt x="7" y="348"/>
                </a:lnTo>
                <a:lnTo>
                  <a:pt x="7" y="347"/>
                </a:lnTo>
                <a:lnTo>
                  <a:pt x="7" y="346"/>
                </a:lnTo>
                <a:lnTo>
                  <a:pt x="7" y="345"/>
                </a:lnTo>
                <a:lnTo>
                  <a:pt x="7" y="344"/>
                </a:lnTo>
                <a:lnTo>
                  <a:pt x="7" y="343"/>
                </a:lnTo>
                <a:lnTo>
                  <a:pt x="8" y="342"/>
                </a:lnTo>
                <a:lnTo>
                  <a:pt x="9" y="341"/>
                </a:lnTo>
                <a:lnTo>
                  <a:pt x="10" y="339"/>
                </a:lnTo>
                <a:lnTo>
                  <a:pt x="11" y="337"/>
                </a:lnTo>
                <a:lnTo>
                  <a:pt x="13" y="335"/>
                </a:lnTo>
                <a:lnTo>
                  <a:pt x="13" y="334"/>
                </a:lnTo>
                <a:lnTo>
                  <a:pt x="14" y="333"/>
                </a:lnTo>
                <a:lnTo>
                  <a:pt x="14" y="333"/>
                </a:lnTo>
                <a:lnTo>
                  <a:pt x="14" y="332"/>
                </a:lnTo>
                <a:lnTo>
                  <a:pt x="14" y="332"/>
                </a:lnTo>
                <a:lnTo>
                  <a:pt x="13" y="331"/>
                </a:lnTo>
                <a:lnTo>
                  <a:pt x="12" y="329"/>
                </a:lnTo>
                <a:lnTo>
                  <a:pt x="11" y="328"/>
                </a:lnTo>
                <a:lnTo>
                  <a:pt x="11" y="327"/>
                </a:lnTo>
                <a:lnTo>
                  <a:pt x="10" y="326"/>
                </a:lnTo>
                <a:lnTo>
                  <a:pt x="9" y="325"/>
                </a:lnTo>
                <a:lnTo>
                  <a:pt x="6" y="323"/>
                </a:lnTo>
                <a:lnTo>
                  <a:pt x="4" y="321"/>
                </a:lnTo>
                <a:lnTo>
                  <a:pt x="3" y="320"/>
                </a:lnTo>
                <a:lnTo>
                  <a:pt x="2" y="319"/>
                </a:lnTo>
                <a:lnTo>
                  <a:pt x="1" y="317"/>
                </a:lnTo>
                <a:lnTo>
                  <a:pt x="1" y="316"/>
                </a:lnTo>
                <a:lnTo>
                  <a:pt x="1" y="316"/>
                </a:lnTo>
                <a:lnTo>
                  <a:pt x="0" y="314"/>
                </a:lnTo>
                <a:lnTo>
                  <a:pt x="0" y="313"/>
                </a:lnTo>
                <a:lnTo>
                  <a:pt x="0" y="312"/>
                </a:lnTo>
                <a:lnTo>
                  <a:pt x="0" y="310"/>
                </a:lnTo>
                <a:lnTo>
                  <a:pt x="1" y="308"/>
                </a:lnTo>
                <a:lnTo>
                  <a:pt x="1" y="307"/>
                </a:lnTo>
                <a:lnTo>
                  <a:pt x="2" y="303"/>
                </a:lnTo>
                <a:lnTo>
                  <a:pt x="3" y="301"/>
                </a:lnTo>
                <a:lnTo>
                  <a:pt x="4" y="299"/>
                </a:lnTo>
                <a:lnTo>
                  <a:pt x="5" y="295"/>
                </a:lnTo>
                <a:lnTo>
                  <a:pt x="6" y="290"/>
                </a:lnTo>
                <a:lnTo>
                  <a:pt x="6" y="289"/>
                </a:lnTo>
                <a:lnTo>
                  <a:pt x="6" y="289"/>
                </a:lnTo>
                <a:lnTo>
                  <a:pt x="6" y="288"/>
                </a:lnTo>
                <a:lnTo>
                  <a:pt x="5" y="287"/>
                </a:lnTo>
                <a:lnTo>
                  <a:pt x="5" y="286"/>
                </a:lnTo>
                <a:lnTo>
                  <a:pt x="5" y="285"/>
                </a:lnTo>
                <a:lnTo>
                  <a:pt x="6" y="284"/>
                </a:lnTo>
                <a:lnTo>
                  <a:pt x="6" y="283"/>
                </a:lnTo>
                <a:lnTo>
                  <a:pt x="7" y="279"/>
                </a:lnTo>
                <a:lnTo>
                  <a:pt x="9" y="275"/>
                </a:lnTo>
                <a:lnTo>
                  <a:pt x="11" y="270"/>
                </a:lnTo>
                <a:lnTo>
                  <a:pt x="11" y="268"/>
                </a:lnTo>
                <a:lnTo>
                  <a:pt x="12" y="266"/>
                </a:lnTo>
                <a:lnTo>
                  <a:pt x="12" y="265"/>
                </a:lnTo>
                <a:lnTo>
                  <a:pt x="13" y="263"/>
                </a:lnTo>
                <a:lnTo>
                  <a:pt x="13" y="260"/>
                </a:lnTo>
                <a:lnTo>
                  <a:pt x="13" y="259"/>
                </a:lnTo>
                <a:lnTo>
                  <a:pt x="13" y="255"/>
                </a:lnTo>
                <a:lnTo>
                  <a:pt x="13" y="254"/>
                </a:lnTo>
                <a:lnTo>
                  <a:pt x="13" y="252"/>
                </a:lnTo>
                <a:lnTo>
                  <a:pt x="14" y="248"/>
                </a:lnTo>
                <a:lnTo>
                  <a:pt x="14" y="247"/>
                </a:lnTo>
                <a:lnTo>
                  <a:pt x="14" y="245"/>
                </a:lnTo>
                <a:lnTo>
                  <a:pt x="13" y="242"/>
                </a:lnTo>
                <a:lnTo>
                  <a:pt x="13" y="241"/>
                </a:lnTo>
                <a:lnTo>
                  <a:pt x="13" y="240"/>
                </a:lnTo>
                <a:lnTo>
                  <a:pt x="12" y="238"/>
                </a:lnTo>
                <a:lnTo>
                  <a:pt x="12" y="237"/>
                </a:lnTo>
                <a:lnTo>
                  <a:pt x="11" y="235"/>
                </a:lnTo>
                <a:lnTo>
                  <a:pt x="11" y="234"/>
                </a:lnTo>
                <a:lnTo>
                  <a:pt x="8" y="230"/>
                </a:lnTo>
                <a:lnTo>
                  <a:pt x="7" y="229"/>
                </a:lnTo>
                <a:lnTo>
                  <a:pt x="7" y="228"/>
                </a:lnTo>
                <a:lnTo>
                  <a:pt x="7" y="227"/>
                </a:lnTo>
                <a:lnTo>
                  <a:pt x="7" y="227"/>
                </a:lnTo>
                <a:lnTo>
                  <a:pt x="7" y="226"/>
                </a:lnTo>
                <a:lnTo>
                  <a:pt x="7" y="225"/>
                </a:lnTo>
                <a:lnTo>
                  <a:pt x="7" y="225"/>
                </a:lnTo>
                <a:lnTo>
                  <a:pt x="8" y="225"/>
                </a:lnTo>
                <a:lnTo>
                  <a:pt x="8" y="224"/>
                </a:lnTo>
                <a:lnTo>
                  <a:pt x="9" y="223"/>
                </a:lnTo>
                <a:lnTo>
                  <a:pt x="10" y="223"/>
                </a:lnTo>
                <a:lnTo>
                  <a:pt x="11" y="222"/>
                </a:lnTo>
                <a:lnTo>
                  <a:pt x="13" y="222"/>
                </a:lnTo>
                <a:lnTo>
                  <a:pt x="14" y="221"/>
                </a:lnTo>
                <a:lnTo>
                  <a:pt x="15" y="221"/>
                </a:lnTo>
                <a:lnTo>
                  <a:pt x="16" y="220"/>
                </a:lnTo>
                <a:lnTo>
                  <a:pt x="16" y="219"/>
                </a:lnTo>
                <a:lnTo>
                  <a:pt x="17" y="218"/>
                </a:lnTo>
                <a:lnTo>
                  <a:pt x="17" y="217"/>
                </a:lnTo>
                <a:lnTo>
                  <a:pt x="17" y="217"/>
                </a:lnTo>
                <a:lnTo>
                  <a:pt x="17" y="216"/>
                </a:lnTo>
                <a:lnTo>
                  <a:pt x="17" y="215"/>
                </a:lnTo>
                <a:lnTo>
                  <a:pt x="17" y="213"/>
                </a:lnTo>
                <a:lnTo>
                  <a:pt x="17" y="212"/>
                </a:lnTo>
                <a:lnTo>
                  <a:pt x="16" y="206"/>
                </a:lnTo>
                <a:lnTo>
                  <a:pt x="16" y="205"/>
                </a:lnTo>
                <a:lnTo>
                  <a:pt x="16" y="205"/>
                </a:lnTo>
                <a:lnTo>
                  <a:pt x="16" y="204"/>
                </a:lnTo>
                <a:lnTo>
                  <a:pt x="18" y="201"/>
                </a:lnTo>
                <a:lnTo>
                  <a:pt x="18" y="200"/>
                </a:lnTo>
                <a:lnTo>
                  <a:pt x="19" y="198"/>
                </a:lnTo>
                <a:lnTo>
                  <a:pt x="19" y="194"/>
                </a:lnTo>
                <a:lnTo>
                  <a:pt x="20" y="193"/>
                </a:lnTo>
                <a:lnTo>
                  <a:pt x="20" y="192"/>
                </a:lnTo>
                <a:lnTo>
                  <a:pt x="20" y="191"/>
                </a:lnTo>
                <a:lnTo>
                  <a:pt x="21" y="190"/>
                </a:lnTo>
                <a:lnTo>
                  <a:pt x="21" y="189"/>
                </a:lnTo>
                <a:lnTo>
                  <a:pt x="22" y="188"/>
                </a:lnTo>
                <a:lnTo>
                  <a:pt x="22" y="188"/>
                </a:lnTo>
                <a:lnTo>
                  <a:pt x="23" y="188"/>
                </a:lnTo>
                <a:lnTo>
                  <a:pt x="23" y="187"/>
                </a:lnTo>
                <a:lnTo>
                  <a:pt x="25" y="187"/>
                </a:lnTo>
                <a:lnTo>
                  <a:pt x="31" y="185"/>
                </a:lnTo>
                <a:lnTo>
                  <a:pt x="33" y="185"/>
                </a:lnTo>
                <a:lnTo>
                  <a:pt x="34" y="184"/>
                </a:lnTo>
                <a:lnTo>
                  <a:pt x="35" y="184"/>
                </a:lnTo>
                <a:lnTo>
                  <a:pt x="36" y="183"/>
                </a:lnTo>
                <a:lnTo>
                  <a:pt x="36" y="183"/>
                </a:lnTo>
                <a:lnTo>
                  <a:pt x="37" y="182"/>
                </a:lnTo>
                <a:lnTo>
                  <a:pt x="37" y="182"/>
                </a:lnTo>
                <a:lnTo>
                  <a:pt x="37" y="181"/>
                </a:lnTo>
                <a:lnTo>
                  <a:pt x="37" y="181"/>
                </a:lnTo>
                <a:lnTo>
                  <a:pt x="37" y="180"/>
                </a:lnTo>
                <a:lnTo>
                  <a:pt x="37" y="179"/>
                </a:lnTo>
                <a:lnTo>
                  <a:pt x="36" y="176"/>
                </a:lnTo>
                <a:lnTo>
                  <a:pt x="36" y="175"/>
                </a:lnTo>
                <a:lnTo>
                  <a:pt x="36" y="174"/>
                </a:lnTo>
                <a:lnTo>
                  <a:pt x="36" y="173"/>
                </a:lnTo>
                <a:lnTo>
                  <a:pt x="36" y="173"/>
                </a:lnTo>
                <a:lnTo>
                  <a:pt x="37" y="172"/>
                </a:lnTo>
                <a:lnTo>
                  <a:pt x="37" y="171"/>
                </a:lnTo>
                <a:lnTo>
                  <a:pt x="38" y="171"/>
                </a:lnTo>
                <a:lnTo>
                  <a:pt x="39" y="170"/>
                </a:lnTo>
                <a:lnTo>
                  <a:pt x="39" y="170"/>
                </a:lnTo>
                <a:lnTo>
                  <a:pt x="40" y="170"/>
                </a:lnTo>
                <a:lnTo>
                  <a:pt x="41" y="169"/>
                </a:lnTo>
                <a:lnTo>
                  <a:pt x="42" y="169"/>
                </a:lnTo>
                <a:lnTo>
                  <a:pt x="43" y="169"/>
                </a:lnTo>
                <a:lnTo>
                  <a:pt x="45" y="169"/>
                </a:lnTo>
                <a:lnTo>
                  <a:pt x="46" y="169"/>
                </a:lnTo>
                <a:lnTo>
                  <a:pt x="51" y="171"/>
                </a:lnTo>
                <a:lnTo>
                  <a:pt x="53" y="171"/>
                </a:lnTo>
                <a:lnTo>
                  <a:pt x="55" y="171"/>
                </a:lnTo>
                <a:lnTo>
                  <a:pt x="56" y="172"/>
                </a:lnTo>
                <a:lnTo>
                  <a:pt x="60" y="172"/>
                </a:lnTo>
                <a:lnTo>
                  <a:pt x="62" y="172"/>
                </a:lnTo>
                <a:lnTo>
                  <a:pt x="68" y="173"/>
                </a:lnTo>
                <a:lnTo>
                  <a:pt x="69" y="173"/>
                </a:lnTo>
                <a:lnTo>
                  <a:pt x="71" y="173"/>
                </a:lnTo>
                <a:lnTo>
                  <a:pt x="73" y="173"/>
                </a:lnTo>
                <a:lnTo>
                  <a:pt x="75" y="173"/>
                </a:lnTo>
                <a:lnTo>
                  <a:pt x="77" y="173"/>
                </a:lnTo>
                <a:lnTo>
                  <a:pt x="79" y="172"/>
                </a:lnTo>
                <a:lnTo>
                  <a:pt x="80" y="172"/>
                </a:lnTo>
                <a:lnTo>
                  <a:pt x="83" y="171"/>
                </a:lnTo>
                <a:lnTo>
                  <a:pt x="88" y="169"/>
                </a:lnTo>
                <a:lnTo>
                  <a:pt x="90" y="168"/>
                </a:lnTo>
                <a:lnTo>
                  <a:pt x="92" y="167"/>
                </a:lnTo>
                <a:lnTo>
                  <a:pt x="93" y="167"/>
                </a:lnTo>
                <a:lnTo>
                  <a:pt x="93" y="167"/>
                </a:lnTo>
                <a:lnTo>
                  <a:pt x="94" y="167"/>
                </a:lnTo>
                <a:lnTo>
                  <a:pt x="94" y="168"/>
                </a:lnTo>
                <a:lnTo>
                  <a:pt x="98" y="169"/>
                </a:lnTo>
                <a:lnTo>
                  <a:pt x="100" y="170"/>
                </a:lnTo>
                <a:lnTo>
                  <a:pt x="101" y="170"/>
                </a:lnTo>
                <a:lnTo>
                  <a:pt x="104" y="171"/>
                </a:lnTo>
                <a:lnTo>
                  <a:pt x="106" y="171"/>
                </a:lnTo>
                <a:lnTo>
                  <a:pt x="106" y="172"/>
                </a:lnTo>
                <a:lnTo>
                  <a:pt x="108" y="172"/>
                </a:lnTo>
                <a:lnTo>
                  <a:pt x="110" y="174"/>
                </a:lnTo>
                <a:lnTo>
                  <a:pt x="111" y="175"/>
                </a:lnTo>
                <a:lnTo>
                  <a:pt x="112" y="175"/>
                </a:lnTo>
                <a:lnTo>
                  <a:pt x="112" y="175"/>
                </a:lnTo>
                <a:lnTo>
                  <a:pt x="113" y="175"/>
                </a:lnTo>
                <a:lnTo>
                  <a:pt x="113" y="175"/>
                </a:lnTo>
                <a:lnTo>
                  <a:pt x="114" y="175"/>
                </a:lnTo>
                <a:lnTo>
                  <a:pt x="114" y="174"/>
                </a:lnTo>
                <a:lnTo>
                  <a:pt x="115" y="174"/>
                </a:lnTo>
                <a:lnTo>
                  <a:pt x="116" y="172"/>
                </a:lnTo>
                <a:lnTo>
                  <a:pt x="117" y="171"/>
                </a:lnTo>
                <a:lnTo>
                  <a:pt x="117" y="169"/>
                </a:lnTo>
                <a:lnTo>
                  <a:pt x="118" y="166"/>
                </a:lnTo>
                <a:lnTo>
                  <a:pt x="119" y="166"/>
                </a:lnTo>
                <a:lnTo>
                  <a:pt x="119" y="165"/>
                </a:lnTo>
                <a:lnTo>
                  <a:pt x="120" y="165"/>
                </a:lnTo>
                <a:lnTo>
                  <a:pt x="120" y="164"/>
                </a:lnTo>
                <a:lnTo>
                  <a:pt x="122" y="163"/>
                </a:lnTo>
                <a:lnTo>
                  <a:pt x="123" y="162"/>
                </a:lnTo>
                <a:lnTo>
                  <a:pt x="124" y="162"/>
                </a:lnTo>
                <a:lnTo>
                  <a:pt x="125" y="162"/>
                </a:lnTo>
                <a:lnTo>
                  <a:pt x="125" y="161"/>
                </a:lnTo>
                <a:lnTo>
                  <a:pt x="126" y="161"/>
                </a:lnTo>
                <a:lnTo>
                  <a:pt x="128" y="162"/>
                </a:lnTo>
                <a:lnTo>
                  <a:pt x="131" y="162"/>
                </a:lnTo>
                <a:lnTo>
                  <a:pt x="132" y="162"/>
                </a:lnTo>
                <a:lnTo>
                  <a:pt x="135" y="162"/>
                </a:lnTo>
                <a:lnTo>
                  <a:pt x="136" y="162"/>
                </a:lnTo>
                <a:lnTo>
                  <a:pt x="137" y="162"/>
                </a:lnTo>
                <a:lnTo>
                  <a:pt x="139" y="162"/>
                </a:lnTo>
                <a:lnTo>
                  <a:pt x="140" y="161"/>
                </a:lnTo>
                <a:lnTo>
                  <a:pt x="141" y="161"/>
                </a:lnTo>
                <a:lnTo>
                  <a:pt x="143" y="160"/>
                </a:lnTo>
                <a:lnTo>
                  <a:pt x="145" y="158"/>
                </a:lnTo>
                <a:lnTo>
                  <a:pt x="146" y="157"/>
                </a:lnTo>
                <a:lnTo>
                  <a:pt x="147" y="156"/>
                </a:lnTo>
                <a:lnTo>
                  <a:pt x="147" y="155"/>
                </a:lnTo>
                <a:lnTo>
                  <a:pt x="148" y="155"/>
                </a:lnTo>
                <a:lnTo>
                  <a:pt x="149" y="154"/>
                </a:lnTo>
                <a:lnTo>
                  <a:pt x="149" y="152"/>
                </a:lnTo>
                <a:lnTo>
                  <a:pt x="149" y="151"/>
                </a:lnTo>
                <a:lnTo>
                  <a:pt x="150" y="150"/>
                </a:lnTo>
                <a:lnTo>
                  <a:pt x="150" y="149"/>
                </a:lnTo>
                <a:lnTo>
                  <a:pt x="150" y="147"/>
                </a:lnTo>
                <a:lnTo>
                  <a:pt x="150" y="146"/>
                </a:lnTo>
                <a:lnTo>
                  <a:pt x="150" y="144"/>
                </a:lnTo>
                <a:lnTo>
                  <a:pt x="149" y="143"/>
                </a:lnTo>
                <a:lnTo>
                  <a:pt x="149" y="142"/>
                </a:lnTo>
                <a:lnTo>
                  <a:pt x="148" y="140"/>
                </a:lnTo>
                <a:lnTo>
                  <a:pt x="148" y="139"/>
                </a:lnTo>
                <a:lnTo>
                  <a:pt x="146" y="137"/>
                </a:lnTo>
                <a:lnTo>
                  <a:pt x="145" y="134"/>
                </a:lnTo>
                <a:lnTo>
                  <a:pt x="144" y="134"/>
                </a:lnTo>
                <a:lnTo>
                  <a:pt x="143" y="133"/>
                </a:lnTo>
                <a:lnTo>
                  <a:pt x="143" y="132"/>
                </a:lnTo>
                <a:lnTo>
                  <a:pt x="142" y="132"/>
                </a:lnTo>
                <a:lnTo>
                  <a:pt x="141" y="131"/>
                </a:lnTo>
                <a:lnTo>
                  <a:pt x="139" y="130"/>
                </a:lnTo>
                <a:lnTo>
                  <a:pt x="138" y="130"/>
                </a:lnTo>
                <a:lnTo>
                  <a:pt x="134" y="129"/>
                </a:lnTo>
                <a:lnTo>
                  <a:pt x="132" y="128"/>
                </a:lnTo>
                <a:lnTo>
                  <a:pt x="127" y="125"/>
                </a:lnTo>
                <a:lnTo>
                  <a:pt x="126" y="125"/>
                </a:lnTo>
                <a:lnTo>
                  <a:pt x="125" y="124"/>
                </a:lnTo>
                <a:lnTo>
                  <a:pt x="124" y="123"/>
                </a:lnTo>
                <a:lnTo>
                  <a:pt x="124" y="122"/>
                </a:lnTo>
                <a:lnTo>
                  <a:pt x="123" y="121"/>
                </a:lnTo>
                <a:lnTo>
                  <a:pt x="123" y="119"/>
                </a:lnTo>
                <a:lnTo>
                  <a:pt x="122" y="118"/>
                </a:lnTo>
                <a:lnTo>
                  <a:pt x="122" y="116"/>
                </a:lnTo>
                <a:lnTo>
                  <a:pt x="122" y="114"/>
                </a:lnTo>
                <a:lnTo>
                  <a:pt x="122" y="113"/>
                </a:lnTo>
                <a:lnTo>
                  <a:pt x="121" y="111"/>
                </a:lnTo>
                <a:lnTo>
                  <a:pt x="122" y="110"/>
                </a:lnTo>
                <a:lnTo>
                  <a:pt x="122" y="108"/>
                </a:lnTo>
                <a:lnTo>
                  <a:pt x="122" y="107"/>
                </a:lnTo>
                <a:lnTo>
                  <a:pt x="122" y="106"/>
                </a:lnTo>
                <a:lnTo>
                  <a:pt x="123" y="104"/>
                </a:lnTo>
                <a:lnTo>
                  <a:pt x="123" y="103"/>
                </a:lnTo>
                <a:lnTo>
                  <a:pt x="124" y="101"/>
                </a:lnTo>
                <a:lnTo>
                  <a:pt x="124" y="100"/>
                </a:lnTo>
                <a:lnTo>
                  <a:pt x="125" y="99"/>
                </a:lnTo>
                <a:lnTo>
                  <a:pt x="133" y="89"/>
                </a:lnTo>
                <a:lnTo>
                  <a:pt x="134" y="88"/>
                </a:lnTo>
                <a:lnTo>
                  <a:pt x="135" y="87"/>
                </a:lnTo>
                <a:lnTo>
                  <a:pt x="136" y="85"/>
                </a:lnTo>
                <a:lnTo>
                  <a:pt x="137" y="81"/>
                </a:lnTo>
                <a:lnTo>
                  <a:pt x="139" y="78"/>
                </a:lnTo>
                <a:lnTo>
                  <a:pt x="139" y="77"/>
                </a:lnTo>
                <a:lnTo>
                  <a:pt x="140" y="74"/>
                </a:lnTo>
                <a:lnTo>
                  <a:pt x="141" y="74"/>
                </a:lnTo>
                <a:lnTo>
                  <a:pt x="141" y="73"/>
                </a:lnTo>
                <a:lnTo>
                  <a:pt x="142" y="72"/>
                </a:lnTo>
                <a:lnTo>
                  <a:pt x="142" y="71"/>
                </a:lnTo>
                <a:lnTo>
                  <a:pt x="143" y="70"/>
                </a:lnTo>
                <a:lnTo>
                  <a:pt x="144" y="70"/>
                </a:lnTo>
                <a:lnTo>
                  <a:pt x="144" y="69"/>
                </a:lnTo>
                <a:lnTo>
                  <a:pt x="145" y="69"/>
                </a:lnTo>
                <a:lnTo>
                  <a:pt x="147" y="68"/>
                </a:lnTo>
                <a:lnTo>
                  <a:pt x="148" y="68"/>
                </a:lnTo>
                <a:lnTo>
                  <a:pt x="149" y="68"/>
                </a:lnTo>
                <a:lnTo>
                  <a:pt x="150" y="67"/>
                </a:lnTo>
                <a:lnTo>
                  <a:pt x="151" y="68"/>
                </a:lnTo>
                <a:lnTo>
                  <a:pt x="151" y="68"/>
                </a:lnTo>
                <a:lnTo>
                  <a:pt x="153" y="69"/>
                </a:lnTo>
                <a:lnTo>
                  <a:pt x="154" y="69"/>
                </a:lnTo>
                <a:lnTo>
                  <a:pt x="154" y="69"/>
                </a:lnTo>
                <a:lnTo>
                  <a:pt x="155" y="69"/>
                </a:lnTo>
                <a:lnTo>
                  <a:pt x="156" y="70"/>
                </a:lnTo>
                <a:lnTo>
                  <a:pt x="157" y="70"/>
                </a:lnTo>
                <a:lnTo>
                  <a:pt x="158" y="70"/>
                </a:lnTo>
                <a:lnTo>
                  <a:pt x="159" y="69"/>
                </a:lnTo>
                <a:lnTo>
                  <a:pt x="161" y="69"/>
                </a:lnTo>
                <a:lnTo>
                  <a:pt x="162" y="68"/>
                </a:lnTo>
                <a:lnTo>
                  <a:pt x="163" y="68"/>
                </a:lnTo>
                <a:lnTo>
                  <a:pt x="168" y="65"/>
                </a:lnTo>
                <a:lnTo>
                  <a:pt x="170" y="64"/>
                </a:lnTo>
                <a:lnTo>
                  <a:pt x="172" y="63"/>
                </a:lnTo>
                <a:lnTo>
                  <a:pt x="174" y="63"/>
                </a:lnTo>
                <a:lnTo>
                  <a:pt x="177" y="62"/>
                </a:lnTo>
                <a:lnTo>
                  <a:pt x="179" y="61"/>
                </a:lnTo>
                <a:lnTo>
                  <a:pt x="184" y="60"/>
                </a:lnTo>
                <a:lnTo>
                  <a:pt x="186" y="59"/>
                </a:lnTo>
                <a:lnTo>
                  <a:pt x="188" y="59"/>
                </a:lnTo>
                <a:lnTo>
                  <a:pt x="191" y="58"/>
                </a:lnTo>
                <a:lnTo>
                  <a:pt x="193" y="57"/>
                </a:lnTo>
                <a:lnTo>
                  <a:pt x="194" y="57"/>
                </a:lnTo>
                <a:lnTo>
                  <a:pt x="196" y="56"/>
                </a:lnTo>
                <a:lnTo>
                  <a:pt x="198" y="54"/>
                </a:lnTo>
                <a:lnTo>
                  <a:pt x="200" y="53"/>
                </a:lnTo>
                <a:lnTo>
                  <a:pt x="200" y="52"/>
                </a:lnTo>
                <a:lnTo>
                  <a:pt x="201" y="51"/>
                </a:lnTo>
                <a:lnTo>
                  <a:pt x="204" y="48"/>
                </a:lnTo>
                <a:lnTo>
                  <a:pt x="205" y="46"/>
                </a:lnTo>
                <a:lnTo>
                  <a:pt x="206" y="45"/>
                </a:lnTo>
                <a:lnTo>
                  <a:pt x="207" y="44"/>
                </a:lnTo>
                <a:lnTo>
                  <a:pt x="208" y="44"/>
                </a:lnTo>
                <a:lnTo>
                  <a:pt x="209" y="43"/>
                </a:lnTo>
                <a:lnTo>
                  <a:pt x="210" y="43"/>
                </a:lnTo>
                <a:lnTo>
                  <a:pt x="210" y="43"/>
                </a:lnTo>
                <a:lnTo>
                  <a:pt x="213" y="43"/>
                </a:lnTo>
                <a:lnTo>
                  <a:pt x="217" y="43"/>
                </a:lnTo>
                <a:lnTo>
                  <a:pt x="219" y="43"/>
                </a:lnTo>
                <a:lnTo>
                  <a:pt x="220" y="43"/>
                </a:lnTo>
                <a:lnTo>
                  <a:pt x="221" y="43"/>
                </a:lnTo>
                <a:lnTo>
                  <a:pt x="223" y="43"/>
                </a:lnTo>
                <a:lnTo>
                  <a:pt x="224" y="43"/>
                </a:lnTo>
                <a:lnTo>
                  <a:pt x="225" y="42"/>
                </a:lnTo>
                <a:lnTo>
                  <a:pt x="225" y="42"/>
                </a:lnTo>
                <a:lnTo>
                  <a:pt x="226" y="41"/>
                </a:lnTo>
                <a:lnTo>
                  <a:pt x="226" y="40"/>
                </a:lnTo>
                <a:lnTo>
                  <a:pt x="227" y="40"/>
                </a:lnTo>
                <a:lnTo>
                  <a:pt x="227" y="40"/>
                </a:lnTo>
                <a:lnTo>
                  <a:pt x="227" y="39"/>
                </a:lnTo>
                <a:lnTo>
                  <a:pt x="228" y="38"/>
                </a:lnTo>
                <a:lnTo>
                  <a:pt x="228" y="37"/>
                </a:lnTo>
                <a:lnTo>
                  <a:pt x="228" y="37"/>
                </a:lnTo>
                <a:lnTo>
                  <a:pt x="227" y="36"/>
                </a:lnTo>
                <a:lnTo>
                  <a:pt x="227" y="35"/>
                </a:lnTo>
                <a:lnTo>
                  <a:pt x="227" y="34"/>
                </a:lnTo>
                <a:lnTo>
                  <a:pt x="226" y="32"/>
                </a:lnTo>
                <a:lnTo>
                  <a:pt x="225" y="28"/>
                </a:lnTo>
                <a:lnTo>
                  <a:pt x="224" y="27"/>
                </a:lnTo>
                <a:lnTo>
                  <a:pt x="224" y="26"/>
                </a:lnTo>
                <a:lnTo>
                  <a:pt x="224" y="25"/>
                </a:lnTo>
                <a:lnTo>
                  <a:pt x="224" y="24"/>
                </a:lnTo>
                <a:lnTo>
                  <a:pt x="224" y="23"/>
                </a:lnTo>
                <a:lnTo>
                  <a:pt x="225" y="22"/>
                </a:lnTo>
                <a:lnTo>
                  <a:pt x="225" y="22"/>
                </a:lnTo>
                <a:lnTo>
                  <a:pt x="225" y="21"/>
                </a:lnTo>
                <a:lnTo>
                  <a:pt x="226" y="20"/>
                </a:lnTo>
                <a:lnTo>
                  <a:pt x="226" y="19"/>
                </a:lnTo>
                <a:lnTo>
                  <a:pt x="228" y="18"/>
                </a:lnTo>
                <a:lnTo>
                  <a:pt x="229" y="16"/>
                </a:lnTo>
                <a:lnTo>
                  <a:pt x="230" y="15"/>
                </a:lnTo>
                <a:lnTo>
                  <a:pt x="231" y="15"/>
                </a:lnTo>
                <a:lnTo>
                  <a:pt x="232" y="14"/>
                </a:lnTo>
                <a:lnTo>
                  <a:pt x="233" y="14"/>
                </a:lnTo>
                <a:lnTo>
                  <a:pt x="235" y="13"/>
                </a:lnTo>
                <a:lnTo>
                  <a:pt x="236" y="12"/>
                </a:lnTo>
                <a:lnTo>
                  <a:pt x="237" y="12"/>
                </a:lnTo>
                <a:lnTo>
                  <a:pt x="240" y="12"/>
                </a:lnTo>
                <a:lnTo>
                  <a:pt x="241" y="12"/>
                </a:lnTo>
                <a:lnTo>
                  <a:pt x="242" y="11"/>
                </a:lnTo>
                <a:lnTo>
                  <a:pt x="243" y="11"/>
                </a:lnTo>
                <a:lnTo>
                  <a:pt x="244" y="10"/>
                </a:lnTo>
                <a:lnTo>
                  <a:pt x="245" y="10"/>
                </a:lnTo>
                <a:lnTo>
                  <a:pt x="246" y="9"/>
                </a:lnTo>
                <a:lnTo>
                  <a:pt x="249" y="7"/>
                </a:lnTo>
                <a:lnTo>
                  <a:pt x="252" y="4"/>
                </a:lnTo>
                <a:lnTo>
                  <a:pt x="253" y="3"/>
                </a:lnTo>
                <a:lnTo>
                  <a:pt x="254" y="3"/>
                </a:lnTo>
                <a:lnTo>
                  <a:pt x="255" y="2"/>
                </a:lnTo>
                <a:lnTo>
                  <a:pt x="256" y="1"/>
                </a:lnTo>
                <a:lnTo>
                  <a:pt x="256" y="0"/>
                </a:lnTo>
                <a:lnTo>
                  <a:pt x="262" y="4"/>
                </a:lnTo>
              </a:path>
            </a:pathLst>
          </a:custGeom>
          <a:noFill/>
          <a:ln w="26988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168" name="Freeform 284">
            <a:extLst>
              <a:ext uri="{FF2B5EF4-FFF2-40B4-BE49-F238E27FC236}">
                <a16:creationId xmlns:a16="http://schemas.microsoft.com/office/drawing/2014/main" id="{863C8B66-BE51-45E4-A5F9-086844FE18B9}"/>
              </a:ext>
            </a:extLst>
          </p:cNvPr>
          <p:cNvSpPr>
            <a:spLocks/>
          </p:cNvSpPr>
          <p:nvPr/>
        </p:nvSpPr>
        <p:spPr bwMode="auto">
          <a:xfrm>
            <a:off x="8859262" y="2446217"/>
            <a:ext cx="928351" cy="669513"/>
          </a:xfrm>
          <a:custGeom>
            <a:avLst/>
            <a:gdLst>
              <a:gd name="T0" fmla="*/ 482 w 911"/>
              <a:gd name="T1" fmla="*/ 2 h 657"/>
              <a:gd name="T2" fmla="*/ 532 w 911"/>
              <a:gd name="T3" fmla="*/ 24 h 657"/>
              <a:gd name="T4" fmla="*/ 510 w 911"/>
              <a:gd name="T5" fmla="*/ 45 h 657"/>
              <a:gd name="T6" fmla="*/ 540 w 911"/>
              <a:gd name="T7" fmla="*/ 65 h 657"/>
              <a:gd name="T8" fmla="*/ 544 w 911"/>
              <a:gd name="T9" fmla="*/ 123 h 657"/>
              <a:gd name="T10" fmla="*/ 553 w 911"/>
              <a:gd name="T11" fmla="*/ 154 h 657"/>
              <a:gd name="T12" fmla="*/ 581 w 911"/>
              <a:gd name="T13" fmla="*/ 123 h 657"/>
              <a:gd name="T14" fmla="*/ 572 w 911"/>
              <a:gd name="T15" fmla="*/ 88 h 657"/>
              <a:gd name="T16" fmla="*/ 611 w 911"/>
              <a:gd name="T17" fmla="*/ 108 h 657"/>
              <a:gd name="T18" fmla="*/ 636 w 911"/>
              <a:gd name="T19" fmla="*/ 150 h 657"/>
              <a:gd name="T20" fmla="*/ 642 w 911"/>
              <a:gd name="T21" fmla="*/ 172 h 657"/>
              <a:gd name="T22" fmla="*/ 685 w 911"/>
              <a:gd name="T23" fmla="*/ 207 h 657"/>
              <a:gd name="T24" fmla="*/ 692 w 911"/>
              <a:gd name="T25" fmla="*/ 282 h 657"/>
              <a:gd name="T26" fmla="*/ 710 w 911"/>
              <a:gd name="T27" fmla="*/ 300 h 657"/>
              <a:gd name="T28" fmla="*/ 678 w 911"/>
              <a:gd name="T29" fmla="*/ 342 h 657"/>
              <a:gd name="T30" fmla="*/ 713 w 911"/>
              <a:gd name="T31" fmla="*/ 349 h 657"/>
              <a:gd name="T32" fmla="*/ 733 w 911"/>
              <a:gd name="T33" fmla="*/ 382 h 657"/>
              <a:gd name="T34" fmla="*/ 782 w 911"/>
              <a:gd name="T35" fmla="*/ 404 h 657"/>
              <a:gd name="T36" fmla="*/ 818 w 911"/>
              <a:gd name="T37" fmla="*/ 431 h 657"/>
              <a:gd name="T38" fmla="*/ 864 w 911"/>
              <a:gd name="T39" fmla="*/ 441 h 657"/>
              <a:gd name="T40" fmla="*/ 908 w 911"/>
              <a:gd name="T41" fmla="*/ 491 h 657"/>
              <a:gd name="T42" fmla="*/ 868 w 911"/>
              <a:gd name="T43" fmla="*/ 519 h 657"/>
              <a:gd name="T44" fmla="*/ 827 w 911"/>
              <a:gd name="T45" fmla="*/ 507 h 657"/>
              <a:gd name="T46" fmla="*/ 777 w 911"/>
              <a:gd name="T47" fmla="*/ 516 h 657"/>
              <a:gd name="T48" fmla="*/ 714 w 911"/>
              <a:gd name="T49" fmla="*/ 491 h 657"/>
              <a:gd name="T50" fmla="*/ 661 w 911"/>
              <a:gd name="T51" fmla="*/ 554 h 657"/>
              <a:gd name="T52" fmla="*/ 618 w 911"/>
              <a:gd name="T53" fmla="*/ 646 h 657"/>
              <a:gd name="T54" fmla="*/ 600 w 911"/>
              <a:gd name="T55" fmla="*/ 630 h 657"/>
              <a:gd name="T56" fmla="*/ 574 w 911"/>
              <a:gd name="T57" fmla="*/ 597 h 657"/>
              <a:gd name="T58" fmla="*/ 509 w 911"/>
              <a:gd name="T59" fmla="*/ 585 h 657"/>
              <a:gd name="T60" fmla="*/ 486 w 911"/>
              <a:gd name="T61" fmla="*/ 559 h 657"/>
              <a:gd name="T62" fmla="*/ 432 w 911"/>
              <a:gd name="T63" fmla="*/ 540 h 657"/>
              <a:gd name="T64" fmla="*/ 385 w 911"/>
              <a:gd name="T65" fmla="*/ 568 h 657"/>
              <a:gd name="T66" fmla="*/ 346 w 911"/>
              <a:gd name="T67" fmla="*/ 586 h 657"/>
              <a:gd name="T68" fmla="*/ 259 w 911"/>
              <a:gd name="T69" fmla="*/ 583 h 657"/>
              <a:gd name="T70" fmla="*/ 182 w 911"/>
              <a:gd name="T71" fmla="*/ 546 h 657"/>
              <a:gd name="T72" fmla="*/ 157 w 911"/>
              <a:gd name="T73" fmla="*/ 524 h 657"/>
              <a:gd name="T74" fmla="*/ 132 w 911"/>
              <a:gd name="T75" fmla="*/ 505 h 657"/>
              <a:gd name="T76" fmla="*/ 89 w 911"/>
              <a:gd name="T77" fmla="*/ 512 h 657"/>
              <a:gd name="T78" fmla="*/ 13 w 911"/>
              <a:gd name="T79" fmla="*/ 484 h 657"/>
              <a:gd name="T80" fmla="*/ 12 w 911"/>
              <a:gd name="T81" fmla="*/ 459 h 657"/>
              <a:gd name="T82" fmla="*/ 36 w 911"/>
              <a:gd name="T83" fmla="*/ 454 h 657"/>
              <a:gd name="T84" fmla="*/ 70 w 911"/>
              <a:gd name="T85" fmla="*/ 443 h 657"/>
              <a:gd name="T86" fmla="*/ 108 w 911"/>
              <a:gd name="T87" fmla="*/ 426 h 657"/>
              <a:gd name="T88" fmla="*/ 148 w 911"/>
              <a:gd name="T89" fmla="*/ 398 h 657"/>
              <a:gd name="T90" fmla="*/ 176 w 911"/>
              <a:gd name="T91" fmla="*/ 384 h 657"/>
              <a:gd name="T92" fmla="*/ 211 w 911"/>
              <a:gd name="T93" fmla="*/ 391 h 657"/>
              <a:gd name="T94" fmla="*/ 256 w 911"/>
              <a:gd name="T95" fmla="*/ 382 h 657"/>
              <a:gd name="T96" fmla="*/ 292 w 911"/>
              <a:gd name="T97" fmla="*/ 360 h 657"/>
              <a:gd name="T98" fmla="*/ 288 w 911"/>
              <a:gd name="T99" fmla="*/ 328 h 657"/>
              <a:gd name="T100" fmla="*/ 297 w 911"/>
              <a:gd name="T101" fmla="*/ 305 h 657"/>
              <a:gd name="T102" fmla="*/ 301 w 911"/>
              <a:gd name="T103" fmla="*/ 276 h 657"/>
              <a:gd name="T104" fmla="*/ 315 w 911"/>
              <a:gd name="T105" fmla="*/ 245 h 657"/>
              <a:gd name="T106" fmla="*/ 317 w 911"/>
              <a:gd name="T107" fmla="*/ 210 h 657"/>
              <a:gd name="T108" fmla="*/ 306 w 911"/>
              <a:gd name="T109" fmla="*/ 196 h 657"/>
              <a:gd name="T110" fmla="*/ 302 w 911"/>
              <a:gd name="T111" fmla="*/ 147 h 657"/>
              <a:gd name="T112" fmla="*/ 333 w 911"/>
              <a:gd name="T113" fmla="*/ 124 h 657"/>
              <a:gd name="T114" fmla="*/ 338 w 911"/>
              <a:gd name="T115" fmla="*/ 109 h 657"/>
              <a:gd name="T116" fmla="*/ 356 w 911"/>
              <a:gd name="T117" fmla="*/ 106 h 657"/>
              <a:gd name="T118" fmla="*/ 357 w 911"/>
              <a:gd name="T119" fmla="*/ 87 h 657"/>
              <a:gd name="T120" fmla="*/ 355 w 911"/>
              <a:gd name="T121" fmla="*/ 56 h 657"/>
              <a:gd name="T122" fmla="*/ 371 w 911"/>
              <a:gd name="T123" fmla="*/ 27 h 657"/>
              <a:gd name="T124" fmla="*/ 415 w 911"/>
              <a:gd name="T125" fmla="*/ 26 h 6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911" h="657">
                <a:moveTo>
                  <a:pt x="430" y="0"/>
                </a:moveTo>
                <a:lnTo>
                  <a:pt x="431" y="0"/>
                </a:lnTo>
                <a:lnTo>
                  <a:pt x="431" y="0"/>
                </a:lnTo>
                <a:lnTo>
                  <a:pt x="433" y="1"/>
                </a:lnTo>
                <a:lnTo>
                  <a:pt x="437" y="2"/>
                </a:lnTo>
                <a:lnTo>
                  <a:pt x="439" y="2"/>
                </a:lnTo>
                <a:lnTo>
                  <a:pt x="442" y="3"/>
                </a:lnTo>
                <a:lnTo>
                  <a:pt x="446" y="3"/>
                </a:lnTo>
                <a:lnTo>
                  <a:pt x="448" y="3"/>
                </a:lnTo>
                <a:lnTo>
                  <a:pt x="450" y="3"/>
                </a:lnTo>
                <a:lnTo>
                  <a:pt x="452" y="2"/>
                </a:lnTo>
                <a:lnTo>
                  <a:pt x="456" y="1"/>
                </a:lnTo>
                <a:lnTo>
                  <a:pt x="457" y="1"/>
                </a:lnTo>
                <a:lnTo>
                  <a:pt x="458" y="1"/>
                </a:lnTo>
                <a:lnTo>
                  <a:pt x="459" y="1"/>
                </a:lnTo>
                <a:lnTo>
                  <a:pt x="461" y="1"/>
                </a:lnTo>
                <a:lnTo>
                  <a:pt x="463" y="1"/>
                </a:lnTo>
                <a:lnTo>
                  <a:pt x="466" y="3"/>
                </a:lnTo>
                <a:lnTo>
                  <a:pt x="467" y="3"/>
                </a:lnTo>
                <a:lnTo>
                  <a:pt x="468" y="3"/>
                </a:lnTo>
                <a:lnTo>
                  <a:pt x="469" y="3"/>
                </a:lnTo>
                <a:lnTo>
                  <a:pt x="470" y="3"/>
                </a:lnTo>
                <a:lnTo>
                  <a:pt x="474" y="2"/>
                </a:lnTo>
                <a:lnTo>
                  <a:pt x="476" y="2"/>
                </a:lnTo>
                <a:lnTo>
                  <a:pt x="477" y="2"/>
                </a:lnTo>
                <a:lnTo>
                  <a:pt x="479" y="2"/>
                </a:lnTo>
                <a:lnTo>
                  <a:pt x="482" y="2"/>
                </a:lnTo>
                <a:lnTo>
                  <a:pt x="486" y="3"/>
                </a:lnTo>
                <a:lnTo>
                  <a:pt x="487" y="3"/>
                </a:lnTo>
                <a:lnTo>
                  <a:pt x="489" y="3"/>
                </a:lnTo>
                <a:lnTo>
                  <a:pt x="491" y="4"/>
                </a:lnTo>
                <a:lnTo>
                  <a:pt x="493" y="4"/>
                </a:lnTo>
                <a:lnTo>
                  <a:pt x="495" y="5"/>
                </a:lnTo>
                <a:lnTo>
                  <a:pt x="496" y="6"/>
                </a:lnTo>
                <a:lnTo>
                  <a:pt x="500" y="8"/>
                </a:lnTo>
                <a:lnTo>
                  <a:pt x="510" y="12"/>
                </a:lnTo>
                <a:lnTo>
                  <a:pt x="512" y="13"/>
                </a:lnTo>
                <a:lnTo>
                  <a:pt x="514" y="14"/>
                </a:lnTo>
                <a:lnTo>
                  <a:pt x="517" y="15"/>
                </a:lnTo>
                <a:lnTo>
                  <a:pt x="519" y="16"/>
                </a:lnTo>
                <a:lnTo>
                  <a:pt x="522" y="17"/>
                </a:lnTo>
                <a:lnTo>
                  <a:pt x="524" y="18"/>
                </a:lnTo>
                <a:lnTo>
                  <a:pt x="526" y="18"/>
                </a:lnTo>
                <a:lnTo>
                  <a:pt x="528" y="18"/>
                </a:lnTo>
                <a:lnTo>
                  <a:pt x="530" y="19"/>
                </a:lnTo>
                <a:lnTo>
                  <a:pt x="532" y="19"/>
                </a:lnTo>
                <a:lnTo>
                  <a:pt x="534" y="18"/>
                </a:lnTo>
                <a:lnTo>
                  <a:pt x="534" y="18"/>
                </a:lnTo>
                <a:lnTo>
                  <a:pt x="535" y="18"/>
                </a:lnTo>
                <a:lnTo>
                  <a:pt x="534" y="19"/>
                </a:lnTo>
                <a:lnTo>
                  <a:pt x="534" y="20"/>
                </a:lnTo>
                <a:lnTo>
                  <a:pt x="533" y="21"/>
                </a:lnTo>
                <a:lnTo>
                  <a:pt x="533" y="22"/>
                </a:lnTo>
                <a:lnTo>
                  <a:pt x="532" y="24"/>
                </a:lnTo>
                <a:lnTo>
                  <a:pt x="531" y="28"/>
                </a:lnTo>
                <a:lnTo>
                  <a:pt x="531" y="29"/>
                </a:lnTo>
                <a:lnTo>
                  <a:pt x="531" y="29"/>
                </a:lnTo>
                <a:lnTo>
                  <a:pt x="530" y="30"/>
                </a:lnTo>
                <a:lnTo>
                  <a:pt x="530" y="31"/>
                </a:lnTo>
                <a:lnTo>
                  <a:pt x="529" y="31"/>
                </a:lnTo>
                <a:lnTo>
                  <a:pt x="529" y="32"/>
                </a:lnTo>
                <a:lnTo>
                  <a:pt x="528" y="32"/>
                </a:lnTo>
                <a:lnTo>
                  <a:pt x="527" y="32"/>
                </a:lnTo>
                <a:lnTo>
                  <a:pt x="526" y="32"/>
                </a:lnTo>
                <a:lnTo>
                  <a:pt x="525" y="32"/>
                </a:lnTo>
                <a:lnTo>
                  <a:pt x="524" y="32"/>
                </a:lnTo>
                <a:lnTo>
                  <a:pt x="518" y="31"/>
                </a:lnTo>
                <a:lnTo>
                  <a:pt x="514" y="30"/>
                </a:lnTo>
                <a:lnTo>
                  <a:pt x="513" y="30"/>
                </a:lnTo>
                <a:lnTo>
                  <a:pt x="512" y="30"/>
                </a:lnTo>
                <a:lnTo>
                  <a:pt x="512" y="31"/>
                </a:lnTo>
                <a:lnTo>
                  <a:pt x="511" y="31"/>
                </a:lnTo>
                <a:lnTo>
                  <a:pt x="511" y="32"/>
                </a:lnTo>
                <a:lnTo>
                  <a:pt x="511" y="33"/>
                </a:lnTo>
                <a:lnTo>
                  <a:pt x="510" y="34"/>
                </a:lnTo>
                <a:lnTo>
                  <a:pt x="510" y="36"/>
                </a:lnTo>
                <a:lnTo>
                  <a:pt x="510" y="37"/>
                </a:lnTo>
                <a:lnTo>
                  <a:pt x="510" y="38"/>
                </a:lnTo>
                <a:lnTo>
                  <a:pt x="510" y="42"/>
                </a:lnTo>
                <a:lnTo>
                  <a:pt x="510" y="43"/>
                </a:lnTo>
                <a:lnTo>
                  <a:pt x="510" y="45"/>
                </a:lnTo>
                <a:lnTo>
                  <a:pt x="510" y="48"/>
                </a:lnTo>
                <a:lnTo>
                  <a:pt x="510" y="50"/>
                </a:lnTo>
                <a:lnTo>
                  <a:pt x="510" y="51"/>
                </a:lnTo>
                <a:lnTo>
                  <a:pt x="511" y="51"/>
                </a:lnTo>
                <a:lnTo>
                  <a:pt x="511" y="52"/>
                </a:lnTo>
                <a:lnTo>
                  <a:pt x="511" y="53"/>
                </a:lnTo>
                <a:lnTo>
                  <a:pt x="512" y="53"/>
                </a:lnTo>
                <a:lnTo>
                  <a:pt x="512" y="54"/>
                </a:lnTo>
                <a:lnTo>
                  <a:pt x="513" y="54"/>
                </a:lnTo>
                <a:lnTo>
                  <a:pt x="514" y="54"/>
                </a:lnTo>
                <a:lnTo>
                  <a:pt x="518" y="56"/>
                </a:lnTo>
                <a:lnTo>
                  <a:pt x="522" y="57"/>
                </a:lnTo>
                <a:lnTo>
                  <a:pt x="528" y="58"/>
                </a:lnTo>
                <a:lnTo>
                  <a:pt x="531" y="59"/>
                </a:lnTo>
                <a:lnTo>
                  <a:pt x="533" y="60"/>
                </a:lnTo>
                <a:lnTo>
                  <a:pt x="535" y="60"/>
                </a:lnTo>
                <a:lnTo>
                  <a:pt x="538" y="60"/>
                </a:lnTo>
                <a:lnTo>
                  <a:pt x="541" y="61"/>
                </a:lnTo>
                <a:lnTo>
                  <a:pt x="542" y="61"/>
                </a:lnTo>
                <a:lnTo>
                  <a:pt x="542" y="61"/>
                </a:lnTo>
                <a:lnTo>
                  <a:pt x="543" y="62"/>
                </a:lnTo>
                <a:lnTo>
                  <a:pt x="543" y="62"/>
                </a:lnTo>
                <a:lnTo>
                  <a:pt x="543" y="62"/>
                </a:lnTo>
                <a:lnTo>
                  <a:pt x="543" y="63"/>
                </a:lnTo>
                <a:lnTo>
                  <a:pt x="542" y="63"/>
                </a:lnTo>
                <a:lnTo>
                  <a:pt x="541" y="64"/>
                </a:lnTo>
                <a:lnTo>
                  <a:pt x="540" y="65"/>
                </a:lnTo>
                <a:lnTo>
                  <a:pt x="539" y="66"/>
                </a:lnTo>
                <a:lnTo>
                  <a:pt x="538" y="67"/>
                </a:lnTo>
                <a:lnTo>
                  <a:pt x="537" y="68"/>
                </a:lnTo>
                <a:lnTo>
                  <a:pt x="536" y="71"/>
                </a:lnTo>
                <a:lnTo>
                  <a:pt x="535" y="73"/>
                </a:lnTo>
                <a:lnTo>
                  <a:pt x="532" y="77"/>
                </a:lnTo>
                <a:lnTo>
                  <a:pt x="531" y="78"/>
                </a:lnTo>
                <a:lnTo>
                  <a:pt x="531" y="80"/>
                </a:lnTo>
                <a:lnTo>
                  <a:pt x="530" y="82"/>
                </a:lnTo>
                <a:lnTo>
                  <a:pt x="530" y="84"/>
                </a:lnTo>
                <a:lnTo>
                  <a:pt x="530" y="86"/>
                </a:lnTo>
                <a:lnTo>
                  <a:pt x="530" y="88"/>
                </a:lnTo>
                <a:lnTo>
                  <a:pt x="531" y="90"/>
                </a:lnTo>
                <a:lnTo>
                  <a:pt x="531" y="92"/>
                </a:lnTo>
                <a:lnTo>
                  <a:pt x="532" y="97"/>
                </a:lnTo>
                <a:lnTo>
                  <a:pt x="534" y="102"/>
                </a:lnTo>
                <a:lnTo>
                  <a:pt x="535" y="106"/>
                </a:lnTo>
                <a:lnTo>
                  <a:pt x="536" y="108"/>
                </a:lnTo>
                <a:lnTo>
                  <a:pt x="536" y="109"/>
                </a:lnTo>
                <a:lnTo>
                  <a:pt x="537" y="110"/>
                </a:lnTo>
                <a:lnTo>
                  <a:pt x="538" y="112"/>
                </a:lnTo>
                <a:lnTo>
                  <a:pt x="541" y="116"/>
                </a:lnTo>
                <a:lnTo>
                  <a:pt x="542" y="117"/>
                </a:lnTo>
                <a:lnTo>
                  <a:pt x="542" y="119"/>
                </a:lnTo>
                <a:lnTo>
                  <a:pt x="543" y="120"/>
                </a:lnTo>
                <a:lnTo>
                  <a:pt x="544" y="122"/>
                </a:lnTo>
                <a:lnTo>
                  <a:pt x="544" y="123"/>
                </a:lnTo>
                <a:lnTo>
                  <a:pt x="544" y="124"/>
                </a:lnTo>
                <a:lnTo>
                  <a:pt x="544" y="125"/>
                </a:lnTo>
                <a:lnTo>
                  <a:pt x="544" y="126"/>
                </a:lnTo>
                <a:lnTo>
                  <a:pt x="543" y="126"/>
                </a:lnTo>
                <a:lnTo>
                  <a:pt x="543" y="127"/>
                </a:lnTo>
                <a:lnTo>
                  <a:pt x="542" y="128"/>
                </a:lnTo>
                <a:lnTo>
                  <a:pt x="540" y="130"/>
                </a:lnTo>
                <a:lnTo>
                  <a:pt x="539" y="131"/>
                </a:lnTo>
                <a:lnTo>
                  <a:pt x="538" y="132"/>
                </a:lnTo>
                <a:lnTo>
                  <a:pt x="538" y="133"/>
                </a:lnTo>
                <a:lnTo>
                  <a:pt x="537" y="134"/>
                </a:lnTo>
                <a:lnTo>
                  <a:pt x="537" y="135"/>
                </a:lnTo>
                <a:lnTo>
                  <a:pt x="537" y="136"/>
                </a:lnTo>
                <a:lnTo>
                  <a:pt x="536" y="137"/>
                </a:lnTo>
                <a:lnTo>
                  <a:pt x="536" y="138"/>
                </a:lnTo>
                <a:lnTo>
                  <a:pt x="536" y="139"/>
                </a:lnTo>
                <a:lnTo>
                  <a:pt x="537" y="140"/>
                </a:lnTo>
                <a:lnTo>
                  <a:pt x="537" y="140"/>
                </a:lnTo>
                <a:lnTo>
                  <a:pt x="538" y="141"/>
                </a:lnTo>
                <a:lnTo>
                  <a:pt x="538" y="142"/>
                </a:lnTo>
                <a:lnTo>
                  <a:pt x="540" y="144"/>
                </a:lnTo>
                <a:lnTo>
                  <a:pt x="541" y="145"/>
                </a:lnTo>
                <a:lnTo>
                  <a:pt x="542" y="146"/>
                </a:lnTo>
                <a:lnTo>
                  <a:pt x="544" y="148"/>
                </a:lnTo>
                <a:lnTo>
                  <a:pt x="549" y="151"/>
                </a:lnTo>
                <a:lnTo>
                  <a:pt x="551" y="153"/>
                </a:lnTo>
                <a:lnTo>
                  <a:pt x="553" y="154"/>
                </a:lnTo>
                <a:lnTo>
                  <a:pt x="556" y="155"/>
                </a:lnTo>
                <a:lnTo>
                  <a:pt x="558" y="155"/>
                </a:lnTo>
                <a:lnTo>
                  <a:pt x="559" y="156"/>
                </a:lnTo>
                <a:lnTo>
                  <a:pt x="561" y="156"/>
                </a:lnTo>
                <a:lnTo>
                  <a:pt x="562" y="155"/>
                </a:lnTo>
                <a:lnTo>
                  <a:pt x="563" y="155"/>
                </a:lnTo>
                <a:lnTo>
                  <a:pt x="564" y="154"/>
                </a:lnTo>
                <a:lnTo>
                  <a:pt x="566" y="153"/>
                </a:lnTo>
                <a:lnTo>
                  <a:pt x="568" y="152"/>
                </a:lnTo>
                <a:lnTo>
                  <a:pt x="570" y="150"/>
                </a:lnTo>
                <a:lnTo>
                  <a:pt x="571" y="148"/>
                </a:lnTo>
                <a:lnTo>
                  <a:pt x="572" y="147"/>
                </a:lnTo>
                <a:lnTo>
                  <a:pt x="573" y="146"/>
                </a:lnTo>
                <a:lnTo>
                  <a:pt x="574" y="144"/>
                </a:lnTo>
                <a:lnTo>
                  <a:pt x="575" y="142"/>
                </a:lnTo>
                <a:lnTo>
                  <a:pt x="576" y="138"/>
                </a:lnTo>
                <a:lnTo>
                  <a:pt x="578" y="135"/>
                </a:lnTo>
                <a:lnTo>
                  <a:pt x="579" y="133"/>
                </a:lnTo>
                <a:lnTo>
                  <a:pt x="581" y="131"/>
                </a:lnTo>
                <a:lnTo>
                  <a:pt x="581" y="129"/>
                </a:lnTo>
                <a:lnTo>
                  <a:pt x="582" y="129"/>
                </a:lnTo>
                <a:lnTo>
                  <a:pt x="582" y="128"/>
                </a:lnTo>
                <a:lnTo>
                  <a:pt x="582" y="127"/>
                </a:lnTo>
                <a:lnTo>
                  <a:pt x="582" y="126"/>
                </a:lnTo>
                <a:lnTo>
                  <a:pt x="582" y="125"/>
                </a:lnTo>
                <a:lnTo>
                  <a:pt x="581" y="124"/>
                </a:lnTo>
                <a:lnTo>
                  <a:pt x="581" y="123"/>
                </a:lnTo>
                <a:lnTo>
                  <a:pt x="581" y="122"/>
                </a:lnTo>
                <a:lnTo>
                  <a:pt x="580" y="120"/>
                </a:lnTo>
                <a:lnTo>
                  <a:pt x="578" y="117"/>
                </a:lnTo>
                <a:lnTo>
                  <a:pt x="578" y="117"/>
                </a:lnTo>
                <a:lnTo>
                  <a:pt x="577" y="115"/>
                </a:lnTo>
                <a:lnTo>
                  <a:pt x="576" y="113"/>
                </a:lnTo>
                <a:lnTo>
                  <a:pt x="576" y="112"/>
                </a:lnTo>
                <a:lnTo>
                  <a:pt x="576" y="111"/>
                </a:lnTo>
                <a:lnTo>
                  <a:pt x="575" y="110"/>
                </a:lnTo>
                <a:lnTo>
                  <a:pt x="574" y="109"/>
                </a:lnTo>
                <a:lnTo>
                  <a:pt x="567" y="102"/>
                </a:lnTo>
                <a:lnTo>
                  <a:pt x="566" y="101"/>
                </a:lnTo>
                <a:lnTo>
                  <a:pt x="566" y="101"/>
                </a:lnTo>
                <a:lnTo>
                  <a:pt x="565" y="100"/>
                </a:lnTo>
                <a:lnTo>
                  <a:pt x="565" y="99"/>
                </a:lnTo>
                <a:lnTo>
                  <a:pt x="564" y="98"/>
                </a:lnTo>
                <a:lnTo>
                  <a:pt x="564" y="97"/>
                </a:lnTo>
                <a:lnTo>
                  <a:pt x="563" y="96"/>
                </a:lnTo>
                <a:lnTo>
                  <a:pt x="563" y="96"/>
                </a:lnTo>
                <a:lnTo>
                  <a:pt x="563" y="96"/>
                </a:lnTo>
                <a:lnTo>
                  <a:pt x="564" y="95"/>
                </a:lnTo>
                <a:lnTo>
                  <a:pt x="564" y="95"/>
                </a:lnTo>
                <a:lnTo>
                  <a:pt x="564" y="94"/>
                </a:lnTo>
                <a:lnTo>
                  <a:pt x="566" y="92"/>
                </a:lnTo>
                <a:lnTo>
                  <a:pt x="568" y="90"/>
                </a:lnTo>
                <a:lnTo>
                  <a:pt x="570" y="89"/>
                </a:lnTo>
                <a:lnTo>
                  <a:pt x="572" y="88"/>
                </a:lnTo>
                <a:lnTo>
                  <a:pt x="575" y="86"/>
                </a:lnTo>
                <a:lnTo>
                  <a:pt x="577" y="85"/>
                </a:lnTo>
                <a:lnTo>
                  <a:pt x="579" y="85"/>
                </a:lnTo>
                <a:lnTo>
                  <a:pt x="580" y="84"/>
                </a:lnTo>
                <a:lnTo>
                  <a:pt x="582" y="84"/>
                </a:lnTo>
                <a:lnTo>
                  <a:pt x="583" y="84"/>
                </a:lnTo>
                <a:lnTo>
                  <a:pt x="585" y="84"/>
                </a:lnTo>
                <a:lnTo>
                  <a:pt x="587" y="85"/>
                </a:lnTo>
                <a:lnTo>
                  <a:pt x="591" y="86"/>
                </a:lnTo>
                <a:lnTo>
                  <a:pt x="593" y="87"/>
                </a:lnTo>
                <a:lnTo>
                  <a:pt x="594" y="87"/>
                </a:lnTo>
                <a:lnTo>
                  <a:pt x="595" y="87"/>
                </a:lnTo>
                <a:lnTo>
                  <a:pt x="596" y="88"/>
                </a:lnTo>
                <a:lnTo>
                  <a:pt x="597" y="89"/>
                </a:lnTo>
                <a:lnTo>
                  <a:pt x="598" y="90"/>
                </a:lnTo>
                <a:lnTo>
                  <a:pt x="600" y="92"/>
                </a:lnTo>
                <a:lnTo>
                  <a:pt x="601" y="94"/>
                </a:lnTo>
                <a:lnTo>
                  <a:pt x="601" y="94"/>
                </a:lnTo>
                <a:lnTo>
                  <a:pt x="602" y="97"/>
                </a:lnTo>
                <a:lnTo>
                  <a:pt x="604" y="99"/>
                </a:lnTo>
                <a:lnTo>
                  <a:pt x="605" y="100"/>
                </a:lnTo>
                <a:lnTo>
                  <a:pt x="607" y="103"/>
                </a:lnTo>
                <a:lnTo>
                  <a:pt x="608" y="104"/>
                </a:lnTo>
                <a:lnTo>
                  <a:pt x="608" y="105"/>
                </a:lnTo>
                <a:lnTo>
                  <a:pt x="609" y="107"/>
                </a:lnTo>
                <a:lnTo>
                  <a:pt x="610" y="107"/>
                </a:lnTo>
                <a:lnTo>
                  <a:pt x="611" y="108"/>
                </a:lnTo>
                <a:lnTo>
                  <a:pt x="612" y="110"/>
                </a:lnTo>
                <a:lnTo>
                  <a:pt x="613" y="111"/>
                </a:lnTo>
                <a:lnTo>
                  <a:pt x="613" y="113"/>
                </a:lnTo>
                <a:lnTo>
                  <a:pt x="614" y="114"/>
                </a:lnTo>
                <a:lnTo>
                  <a:pt x="615" y="118"/>
                </a:lnTo>
                <a:lnTo>
                  <a:pt x="617" y="123"/>
                </a:lnTo>
                <a:lnTo>
                  <a:pt x="618" y="127"/>
                </a:lnTo>
                <a:lnTo>
                  <a:pt x="618" y="128"/>
                </a:lnTo>
                <a:lnTo>
                  <a:pt x="619" y="129"/>
                </a:lnTo>
                <a:lnTo>
                  <a:pt x="620" y="130"/>
                </a:lnTo>
                <a:lnTo>
                  <a:pt x="620" y="131"/>
                </a:lnTo>
                <a:lnTo>
                  <a:pt x="621" y="132"/>
                </a:lnTo>
                <a:lnTo>
                  <a:pt x="624" y="135"/>
                </a:lnTo>
                <a:lnTo>
                  <a:pt x="625" y="135"/>
                </a:lnTo>
                <a:lnTo>
                  <a:pt x="625" y="136"/>
                </a:lnTo>
                <a:lnTo>
                  <a:pt x="626" y="137"/>
                </a:lnTo>
                <a:lnTo>
                  <a:pt x="626" y="138"/>
                </a:lnTo>
                <a:lnTo>
                  <a:pt x="628" y="141"/>
                </a:lnTo>
                <a:lnTo>
                  <a:pt x="629" y="143"/>
                </a:lnTo>
                <a:lnTo>
                  <a:pt x="629" y="144"/>
                </a:lnTo>
                <a:lnTo>
                  <a:pt x="631" y="145"/>
                </a:lnTo>
                <a:lnTo>
                  <a:pt x="632" y="147"/>
                </a:lnTo>
                <a:lnTo>
                  <a:pt x="633" y="148"/>
                </a:lnTo>
                <a:lnTo>
                  <a:pt x="634" y="149"/>
                </a:lnTo>
                <a:lnTo>
                  <a:pt x="634" y="149"/>
                </a:lnTo>
                <a:lnTo>
                  <a:pt x="635" y="150"/>
                </a:lnTo>
                <a:lnTo>
                  <a:pt x="636" y="150"/>
                </a:lnTo>
                <a:lnTo>
                  <a:pt x="636" y="150"/>
                </a:lnTo>
                <a:lnTo>
                  <a:pt x="637" y="151"/>
                </a:lnTo>
                <a:lnTo>
                  <a:pt x="637" y="151"/>
                </a:lnTo>
                <a:lnTo>
                  <a:pt x="638" y="151"/>
                </a:lnTo>
                <a:lnTo>
                  <a:pt x="639" y="150"/>
                </a:lnTo>
                <a:lnTo>
                  <a:pt x="639" y="150"/>
                </a:lnTo>
                <a:lnTo>
                  <a:pt x="640" y="150"/>
                </a:lnTo>
                <a:lnTo>
                  <a:pt x="640" y="149"/>
                </a:lnTo>
                <a:lnTo>
                  <a:pt x="641" y="147"/>
                </a:lnTo>
                <a:lnTo>
                  <a:pt x="642" y="146"/>
                </a:lnTo>
                <a:lnTo>
                  <a:pt x="642" y="146"/>
                </a:lnTo>
                <a:lnTo>
                  <a:pt x="643" y="146"/>
                </a:lnTo>
                <a:lnTo>
                  <a:pt x="643" y="146"/>
                </a:lnTo>
                <a:lnTo>
                  <a:pt x="644" y="146"/>
                </a:lnTo>
                <a:lnTo>
                  <a:pt x="644" y="146"/>
                </a:lnTo>
                <a:lnTo>
                  <a:pt x="644" y="147"/>
                </a:lnTo>
                <a:lnTo>
                  <a:pt x="644" y="148"/>
                </a:lnTo>
                <a:lnTo>
                  <a:pt x="645" y="149"/>
                </a:lnTo>
                <a:lnTo>
                  <a:pt x="645" y="151"/>
                </a:lnTo>
                <a:lnTo>
                  <a:pt x="645" y="153"/>
                </a:lnTo>
                <a:lnTo>
                  <a:pt x="644" y="155"/>
                </a:lnTo>
                <a:lnTo>
                  <a:pt x="644" y="158"/>
                </a:lnTo>
                <a:lnTo>
                  <a:pt x="644" y="159"/>
                </a:lnTo>
                <a:lnTo>
                  <a:pt x="643" y="164"/>
                </a:lnTo>
                <a:lnTo>
                  <a:pt x="642" y="168"/>
                </a:lnTo>
                <a:lnTo>
                  <a:pt x="642" y="171"/>
                </a:lnTo>
                <a:lnTo>
                  <a:pt x="642" y="172"/>
                </a:lnTo>
                <a:lnTo>
                  <a:pt x="642" y="172"/>
                </a:lnTo>
                <a:lnTo>
                  <a:pt x="642" y="173"/>
                </a:lnTo>
                <a:lnTo>
                  <a:pt x="642" y="173"/>
                </a:lnTo>
                <a:lnTo>
                  <a:pt x="643" y="174"/>
                </a:lnTo>
                <a:lnTo>
                  <a:pt x="643" y="175"/>
                </a:lnTo>
                <a:lnTo>
                  <a:pt x="644" y="175"/>
                </a:lnTo>
                <a:lnTo>
                  <a:pt x="645" y="176"/>
                </a:lnTo>
                <a:lnTo>
                  <a:pt x="646" y="177"/>
                </a:lnTo>
                <a:lnTo>
                  <a:pt x="649" y="178"/>
                </a:lnTo>
                <a:lnTo>
                  <a:pt x="651" y="180"/>
                </a:lnTo>
                <a:lnTo>
                  <a:pt x="654" y="181"/>
                </a:lnTo>
                <a:lnTo>
                  <a:pt x="656" y="182"/>
                </a:lnTo>
                <a:lnTo>
                  <a:pt x="660" y="183"/>
                </a:lnTo>
                <a:lnTo>
                  <a:pt x="664" y="184"/>
                </a:lnTo>
                <a:lnTo>
                  <a:pt x="666" y="185"/>
                </a:lnTo>
                <a:lnTo>
                  <a:pt x="668" y="186"/>
                </a:lnTo>
                <a:lnTo>
                  <a:pt x="671" y="187"/>
                </a:lnTo>
                <a:lnTo>
                  <a:pt x="672" y="188"/>
                </a:lnTo>
                <a:lnTo>
                  <a:pt x="674" y="190"/>
                </a:lnTo>
                <a:lnTo>
                  <a:pt x="678" y="193"/>
                </a:lnTo>
                <a:lnTo>
                  <a:pt x="680" y="194"/>
                </a:lnTo>
                <a:lnTo>
                  <a:pt x="680" y="195"/>
                </a:lnTo>
                <a:lnTo>
                  <a:pt x="681" y="196"/>
                </a:lnTo>
                <a:lnTo>
                  <a:pt x="682" y="197"/>
                </a:lnTo>
                <a:lnTo>
                  <a:pt x="682" y="198"/>
                </a:lnTo>
                <a:lnTo>
                  <a:pt x="683" y="200"/>
                </a:lnTo>
                <a:lnTo>
                  <a:pt x="685" y="207"/>
                </a:lnTo>
                <a:lnTo>
                  <a:pt x="686" y="211"/>
                </a:lnTo>
                <a:lnTo>
                  <a:pt x="687" y="213"/>
                </a:lnTo>
                <a:lnTo>
                  <a:pt x="689" y="218"/>
                </a:lnTo>
                <a:lnTo>
                  <a:pt x="691" y="224"/>
                </a:lnTo>
                <a:lnTo>
                  <a:pt x="692" y="226"/>
                </a:lnTo>
                <a:lnTo>
                  <a:pt x="692" y="226"/>
                </a:lnTo>
                <a:lnTo>
                  <a:pt x="687" y="236"/>
                </a:lnTo>
                <a:lnTo>
                  <a:pt x="686" y="239"/>
                </a:lnTo>
                <a:lnTo>
                  <a:pt x="685" y="241"/>
                </a:lnTo>
                <a:lnTo>
                  <a:pt x="684" y="242"/>
                </a:lnTo>
                <a:lnTo>
                  <a:pt x="684" y="243"/>
                </a:lnTo>
                <a:lnTo>
                  <a:pt x="684" y="245"/>
                </a:lnTo>
                <a:lnTo>
                  <a:pt x="683" y="247"/>
                </a:lnTo>
                <a:lnTo>
                  <a:pt x="684" y="249"/>
                </a:lnTo>
                <a:lnTo>
                  <a:pt x="684" y="250"/>
                </a:lnTo>
                <a:lnTo>
                  <a:pt x="685" y="254"/>
                </a:lnTo>
                <a:lnTo>
                  <a:pt x="685" y="256"/>
                </a:lnTo>
                <a:lnTo>
                  <a:pt x="685" y="258"/>
                </a:lnTo>
                <a:lnTo>
                  <a:pt x="686" y="263"/>
                </a:lnTo>
                <a:lnTo>
                  <a:pt x="686" y="265"/>
                </a:lnTo>
                <a:lnTo>
                  <a:pt x="686" y="266"/>
                </a:lnTo>
                <a:lnTo>
                  <a:pt x="687" y="268"/>
                </a:lnTo>
                <a:lnTo>
                  <a:pt x="687" y="270"/>
                </a:lnTo>
                <a:lnTo>
                  <a:pt x="690" y="276"/>
                </a:lnTo>
                <a:lnTo>
                  <a:pt x="692" y="280"/>
                </a:lnTo>
                <a:lnTo>
                  <a:pt x="692" y="281"/>
                </a:lnTo>
                <a:lnTo>
                  <a:pt x="692" y="282"/>
                </a:lnTo>
                <a:lnTo>
                  <a:pt x="692" y="283"/>
                </a:lnTo>
                <a:lnTo>
                  <a:pt x="692" y="284"/>
                </a:lnTo>
                <a:lnTo>
                  <a:pt x="692" y="287"/>
                </a:lnTo>
                <a:lnTo>
                  <a:pt x="692" y="288"/>
                </a:lnTo>
                <a:lnTo>
                  <a:pt x="693" y="289"/>
                </a:lnTo>
                <a:lnTo>
                  <a:pt x="693" y="289"/>
                </a:lnTo>
                <a:lnTo>
                  <a:pt x="693" y="290"/>
                </a:lnTo>
                <a:lnTo>
                  <a:pt x="693" y="290"/>
                </a:lnTo>
                <a:lnTo>
                  <a:pt x="694" y="290"/>
                </a:lnTo>
                <a:lnTo>
                  <a:pt x="695" y="291"/>
                </a:lnTo>
                <a:lnTo>
                  <a:pt x="696" y="291"/>
                </a:lnTo>
                <a:lnTo>
                  <a:pt x="698" y="291"/>
                </a:lnTo>
                <a:lnTo>
                  <a:pt x="702" y="291"/>
                </a:lnTo>
                <a:lnTo>
                  <a:pt x="703" y="291"/>
                </a:lnTo>
                <a:lnTo>
                  <a:pt x="706" y="290"/>
                </a:lnTo>
                <a:lnTo>
                  <a:pt x="706" y="290"/>
                </a:lnTo>
                <a:lnTo>
                  <a:pt x="707" y="290"/>
                </a:lnTo>
                <a:lnTo>
                  <a:pt x="708" y="291"/>
                </a:lnTo>
                <a:lnTo>
                  <a:pt x="709" y="291"/>
                </a:lnTo>
                <a:lnTo>
                  <a:pt x="709" y="292"/>
                </a:lnTo>
                <a:lnTo>
                  <a:pt x="710" y="292"/>
                </a:lnTo>
                <a:lnTo>
                  <a:pt x="710" y="293"/>
                </a:lnTo>
                <a:lnTo>
                  <a:pt x="710" y="294"/>
                </a:lnTo>
                <a:lnTo>
                  <a:pt x="710" y="296"/>
                </a:lnTo>
                <a:lnTo>
                  <a:pt x="710" y="297"/>
                </a:lnTo>
                <a:lnTo>
                  <a:pt x="710" y="298"/>
                </a:lnTo>
                <a:lnTo>
                  <a:pt x="710" y="300"/>
                </a:lnTo>
                <a:lnTo>
                  <a:pt x="710" y="302"/>
                </a:lnTo>
                <a:lnTo>
                  <a:pt x="709" y="304"/>
                </a:lnTo>
                <a:lnTo>
                  <a:pt x="708" y="306"/>
                </a:lnTo>
                <a:lnTo>
                  <a:pt x="708" y="308"/>
                </a:lnTo>
                <a:lnTo>
                  <a:pt x="707" y="309"/>
                </a:lnTo>
                <a:lnTo>
                  <a:pt x="706" y="311"/>
                </a:lnTo>
                <a:lnTo>
                  <a:pt x="705" y="312"/>
                </a:lnTo>
                <a:lnTo>
                  <a:pt x="705" y="313"/>
                </a:lnTo>
                <a:lnTo>
                  <a:pt x="704" y="313"/>
                </a:lnTo>
                <a:lnTo>
                  <a:pt x="702" y="315"/>
                </a:lnTo>
                <a:lnTo>
                  <a:pt x="699" y="318"/>
                </a:lnTo>
                <a:lnTo>
                  <a:pt x="696" y="319"/>
                </a:lnTo>
                <a:lnTo>
                  <a:pt x="695" y="320"/>
                </a:lnTo>
                <a:lnTo>
                  <a:pt x="693" y="321"/>
                </a:lnTo>
                <a:lnTo>
                  <a:pt x="692" y="322"/>
                </a:lnTo>
                <a:lnTo>
                  <a:pt x="691" y="324"/>
                </a:lnTo>
                <a:lnTo>
                  <a:pt x="690" y="326"/>
                </a:lnTo>
                <a:lnTo>
                  <a:pt x="689" y="327"/>
                </a:lnTo>
                <a:lnTo>
                  <a:pt x="687" y="333"/>
                </a:lnTo>
                <a:lnTo>
                  <a:pt x="685" y="335"/>
                </a:lnTo>
                <a:lnTo>
                  <a:pt x="685" y="336"/>
                </a:lnTo>
                <a:lnTo>
                  <a:pt x="684" y="337"/>
                </a:lnTo>
                <a:lnTo>
                  <a:pt x="683" y="338"/>
                </a:lnTo>
                <a:lnTo>
                  <a:pt x="682" y="339"/>
                </a:lnTo>
                <a:lnTo>
                  <a:pt x="680" y="341"/>
                </a:lnTo>
                <a:lnTo>
                  <a:pt x="679" y="341"/>
                </a:lnTo>
                <a:lnTo>
                  <a:pt x="678" y="342"/>
                </a:lnTo>
                <a:lnTo>
                  <a:pt x="678" y="343"/>
                </a:lnTo>
                <a:lnTo>
                  <a:pt x="677" y="344"/>
                </a:lnTo>
                <a:lnTo>
                  <a:pt x="677" y="345"/>
                </a:lnTo>
                <a:lnTo>
                  <a:pt x="677" y="347"/>
                </a:lnTo>
                <a:lnTo>
                  <a:pt x="677" y="348"/>
                </a:lnTo>
                <a:lnTo>
                  <a:pt x="677" y="350"/>
                </a:lnTo>
                <a:lnTo>
                  <a:pt x="677" y="352"/>
                </a:lnTo>
                <a:lnTo>
                  <a:pt x="678" y="354"/>
                </a:lnTo>
                <a:lnTo>
                  <a:pt x="678" y="354"/>
                </a:lnTo>
                <a:lnTo>
                  <a:pt x="678" y="355"/>
                </a:lnTo>
                <a:lnTo>
                  <a:pt x="679" y="355"/>
                </a:lnTo>
                <a:lnTo>
                  <a:pt x="680" y="356"/>
                </a:lnTo>
                <a:lnTo>
                  <a:pt x="681" y="356"/>
                </a:lnTo>
                <a:lnTo>
                  <a:pt x="682" y="356"/>
                </a:lnTo>
                <a:lnTo>
                  <a:pt x="683" y="356"/>
                </a:lnTo>
                <a:lnTo>
                  <a:pt x="684" y="357"/>
                </a:lnTo>
                <a:lnTo>
                  <a:pt x="686" y="356"/>
                </a:lnTo>
                <a:lnTo>
                  <a:pt x="688" y="356"/>
                </a:lnTo>
                <a:lnTo>
                  <a:pt x="689" y="356"/>
                </a:lnTo>
                <a:lnTo>
                  <a:pt x="691" y="355"/>
                </a:lnTo>
                <a:lnTo>
                  <a:pt x="695" y="354"/>
                </a:lnTo>
                <a:lnTo>
                  <a:pt x="705" y="351"/>
                </a:lnTo>
                <a:lnTo>
                  <a:pt x="707" y="350"/>
                </a:lnTo>
                <a:lnTo>
                  <a:pt x="710" y="349"/>
                </a:lnTo>
                <a:lnTo>
                  <a:pt x="711" y="349"/>
                </a:lnTo>
                <a:lnTo>
                  <a:pt x="712" y="349"/>
                </a:lnTo>
                <a:lnTo>
                  <a:pt x="713" y="349"/>
                </a:lnTo>
                <a:lnTo>
                  <a:pt x="715" y="349"/>
                </a:lnTo>
                <a:lnTo>
                  <a:pt x="716" y="349"/>
                </a:lnTo>
                <a:lnTo>
                  <a:pt x="716" y="349"/>
                </a:lnTo>
                <a:lnTo>
                  <a:pt x="717" y="350"/>
                </a:lnTo>
                <a:lnTo>
                  <a:pt x="718" y="350"/>
                </a:lnTo>
                <a:lnTo>
                  <a:pt x="719" y="351"/>
                </a:lnTo>
                <a:lnTo>
                  <a:pt x="720" y="352"/>
                </a:lnTo>
                <a:lnTo>
                  <a:pt x="721" y="355"/>
                </a:lnTo>
                <a:lnTo>
                  <a:pt x="723" y="357"/>
                </a:lnTo>
                <a:lnTo>
                  <a:pt x="724" y="358"/>
                </a:lnTo>
                <a:lnTo>
                  <a:pt x="724" y="360"/>
                </a:lnTo>
                <a:lnTo>
                  <a:pt x="725" y="362"/>
                </a:lnTo>
                <a:lnTo>
                  <a:pt x="725" y="363"/>
                </a:lnTo>
                <a:lnTo>
                  <a:pt x="725" y="365"/>
                </a:lnTo>
                <a:lnTo>
                  <a:pt x="725" y="366"/>
                </a:lnTo>
                <a:lnTo>
                  <a:pt x="725" y="369"/>
                </a:lnTo>
                <a:lnTo>
                  <a:pt x="725" y="374"/>
                </a:lnTo>
                <a:lnTo>
                  <a:pt x="725" y="376"/>
                </a:lnTo>
                <a:lnTo>
                  <a:pt x="725" y="377"/>
                </a:lnTo>
                <a:lnTo>
                  <a:pt x="725" y="378"/>
                </a:lnTo>
                <a:lnTo>
                  <a:pt x="725" y="378"/>
                </a:lnTo>
                <a:lnTo>
                  <a:pt x="726" y="379"/>
                </a:lnTo>
                <a:lnTo>
                  <a:pt x="726" y="380"/>
                </a:lnTo>
                <a:lnTo>
                  <a:pt x="727" y="380"/>
                </a:lnTo>
                <a:lnTo>
                  <a:pt x="727" y="380"/>
                </a:lnTo>
                <a:lnTo>
                  <a:pt x="731" y="381"/>
                </a:lnTo>
                <a:lnTo>
                  <a:pt x="733" y="382"/>
                </a:lnTo>
                <a:lnTo>
                  <a:pt x="734" y="382"/>
                </a:lnTo>
                <a:lnTo>
                  <a:pt x="735" y="383"/>
                </a:lnTo>
                <a:lnTo>
                  <a:pt x="737" y="384"/>
                </a:lnTo>
                <a:lnTo>
                  <a:pt x="740" y="385"/>
                </a:lnTo>
                <a:lnTo>
                  <a:pt x="741" y="385"/>
                </a:lnTo>
                <a:lnTo>
                  <a:pt x="742" y="386"/>
                </a:lnTo>
                <a:lnTo>
                  <a:pt x="743" y="387"/>
                </a:lnTo>
                <a:lnTo>
                  <a:pt x="745" y="389"/>
                </a:lnTo>
                <a:lnTo>
                  <a:pt x="747" y="391"/>
                </a:lnTo>
                <a:lnTo>
                  <a:pt x="748" y="391"/>
                </a:lnTo>
                <a:lnTo>
                  <a:pt x="748" y="392"/>
                </a:lnTo>
                <a:lnTo>
                  <a:pt x="750" y="393"/>
                </a:lnTo>
                <a:lnTo>
                  <a:pt x="751" y="393"/>
                </a:lnTo>
                <a:lnTo>
                  <a:pt x="752" y="393"/>
                </a:lnTo>
                <a:lnTo>
                  <a:pt x="760" y="394"/>
                </a:lnTo>
                <a:lnTo>
                  <a:pt x="764" y="395"/>
                </a:lnTo>
                <a:lnTo>
                  <a:pt x="771" y="396"/>
                </a:lnTo>
                <a:lnTo>
                  <a:pt x="772" y="396"/>
                </a:lnTo>
                <a:lnTo>
                  <a:pt x="774" y="397"/>
                </a:lnTo>
                <a:lnTo>
                  <a:pt x="775" y="397"/>
                </a:lnTo>
                <a:lnTo>
                  <a:pt x="776" y="398"/>
                </a:lnTo>
                <a:lnTo>
                  <a:pt x="778" y="399"/>
                </a:lnTo>
                <a:lnTo>
                  <a:pt x="779" y="400"/>
                </a:lnTo>
                <a:lnTo>
                  <a:pt x="780" y="402"/>
                </a:lnTo>
                <a:lnTo>
                  <a:pt x="781" y="402"/>
                </a:lnTo>
                <a:lnTo>
                  <a:pt x="781" y="403"/>
                </a:lnTo>
                <a:lnTo>
                  <a:pt x="782" y="404"/>
                </a:lnTo>
                <a:lnTo>
                  <a:pt x="782" y="406"/>
                </a:lnTo>
                <a:lnTo>
                  <a:pt x="782" y="408"/>
                </a:lnTo>
                <a:lnTo>
                  <a:pt x="783" y="412"/>
                </a:lnTo>
                <a:lnTo>
                  <a:pt x="783" y="413"/>
                </a:lnTo>
                <a:lnTo>
                  <a:pt x="783" y="414"/>
                </a:lnTo>
                <a:lnTo>
                  <a:pt x="784" y="415"/>
                </a:lnTo>
                <a:lnTo>
                  <a:pt x="784" y="416"/>
                </a:lnTo>
                <a:lnTo>
                  <a:pt x="785" y="416"/>
                </a:lnTo>
                <a:lnTo>
                  <a:pt x="785" y="417"/>
                </a:lnTo>
                <a:lnTo>
                  <a:pt x="786" y="417"/>
                </a:lnTo>
                <a:lnTo>
                  <a:pt x="787" y="418"/>
                </a:lnTo>
                <a:lnTo>
                  <a:pt x="789" y="418"/>
                </a:lnTo>
                <a:lnTo>
                  <a:pt x="791" y="418"/>
                </a:lnTo>
                <a:lnTo>
                  <a:pt x="794" y="419"/>
                </a:lnTo>
                <a:lnTo>
                  <a:pt x="795" y="419"/>
                </a:lnTo>
                <a:lnTo>
                  <a:pt x="797" y="419"/>
                </a:lnTo>
                <a:lnTo>
                  <a:pt x="798" y="420"/>
                </a:lnTo>
                <a:lnTo>
                  <a:pt x="799" y="420"/>
                </a:lnTo>
                <a:lnTo>
                  <a:pt x="800" y="421"/>
                </a:lnTo>
                <a:lnTo>
                  <a:pt x="808" y="427"/>
                </a:lnTo>
                <a:lnTo>
                  <a:pt x="810" y="428"/>
                </a:lnTo>
                <a:lnTo>
                  <a:pt x="812" y="429"/>
                </a:lnTo>
                <a:lnTo>
                  <a:pt x="813" y="430"/>
                </a:lnTo>
                <a:lnTo>
                  <a:pt x="815" y="431"/>
                </a:lnTo>
                <a:lnTo>
                  <a:pt x="816" y="431"/>
                </a:lnTo>
                <a:lnTo>
                  <a:pt x="817" y="431"/>
                </a:lnTo>
                <a:lnTo>
                  <a:pt x="818" y="431"/>
                </a:lnTo>
                <a:lnTo>
                  <a:pt x="819" y="431"/>
                </a:lnTo>
                <a:lnTo>
                  <a:pt x="821" y="431"/>
                </a:lnTo>
                <a:lnTo>
                  <a:pt x="823" y="431"/>
                </a:lnTo>
                <a:lnTo>
                  <a:pt x="828" y="430"/>
                </a:lnTo>
                <a:lnTo>
                  <a:pt x="831" y="429"/>
                </a:lnTo>
                <a:lnTo>
                  <a:pt x="833" y="429"/>
                </a:lnTo>
                <a:lnTo>
                  <a:pt x="837" y="429"/>
                </a:lnTo>
                <a:lnTo>
                  <a:pt x="842" y="428"/>
                </a:lnTo>
                <a:lnTo>
                  <a:pt x="843" y="428"/>
                </a:lnTo>
                <a:lnTo>
                  <a:pt x="844" y="428"/>
                </a:lnTo>
                <a:lnTo>
                  <a:pt x="845" y="428"/>
                </a:lnTo>
                <a:lnTo>
                  <a:pt x="846" y="428"/>
                </a:lnTo>
                <a:lnTo>
                  <a:pt x="847" y="429"/>
                </a:lnTo>
                <a:lnTo>
                  <a:pt x="850" y="430"/>
                </a:lnTo>
                <a:lnTo>
                  <a:pt x="854" y="431"/>
                </a:lnTo>
                <a:lnTo>
                  <a:pt x="855" y="432"/>
                </a:lnTo>
                <a:lnTo>
                  <a:pt x="857" y="432"/>
                </a:lnTo>
                <a:lnTo>
                  <a:pt x="858" y="433"/>
                </a:lnTo>
                <a:lnTo>
                  <a:pt x="860" y="435"/>
                </a:lnTo>
                <a:lnTo>
                  <a:pt x="861" y="436"/>
                </a:lnTo>
                <a:lnTo>
                  <a:pt x="862" y="436"/>
                </a:lnTo>
                <a:lnTo>
                  <a:pt x="863" y="437"/>
                </a:lnTo>
                <a:lnTo>
                  <a:pt x="863" y="438"/>
                </a:lnTo>
                <a:lnTo>
                  <a:pt x="863" y="439"/>
                </a:lnTo>
                <a:lnTo>
                  <a:pt x="864" y="439"/>
                </a:lnTo>
                <a:lnTo>
                  <a:pt x="864" y="440"/>
                </a:lnTo>
                <a:lnTo>
                  <a:pt x="864" y="441"/>
                </a:lnTo>
                <a:lnTo>
                  <a:pt x="865" y="443"/>
                </a:lnTo>
                <a:lnTo>
                  <a:pt x="865" y="446"/>
                </a:lnTo>
                <a:lnTo>
                  <a:pt x="865" y="448"/>
                </a:lnTo>
                <a:lnTo>
                  <a:pt x="865" y="448"/>
                </a:lnTo>
                <a:lnTo>
                  <a:pt x="866" y="449"/>
                </a:lnTo>
                <a:lnTo>
                  <a:pt x="866" y="450"/>
                </a:lnTo>
                <a:lnTo>
                  <a:pt x="867" y="451"/>
                </a:lnTo>
                <a:lnTo>
                  <a:pt x="867" y="451"/>
                </a:lnTo>
                <a:lnTo>
                  <a:pt x="868" y="452"/>
                </a:lnTo>
                <a:lnTo>
                  <a:pt x="869" y="452"/>
                </a:lnTo>
                <a:lnTo>
                  <a:pt x="870" y="453"/>
                </a:lnTo>
                <a:lnTo>
                  <a:pt x="873" y="454"/>
                </a:lnTo>
                <a:lnTo>
                  <a:pt x="875" y="455"/>
                </a:lnTo>
                <a:lnTo>
                  <a:pt x="885" y="459"/>
                </a:lnTo>
                <a:lnTo>
                  <a:pt x="886" y="460"/>
                </a:lnTo>
                <a:lnTo>
                  <a:pt x="888" y="461"/>
                </a:lnTo>
                <a:lnTo>
                  <a:pt x="890" y="463"/>
                </a:lnTo>
                <a:lnTo>
                  <a:pt x="891" y="464"/>
                </a:lnTo>
                <a:lnTo>
                  <a:pt x="893" y="466"/>
                </a:lnTo>
                <a:lnTo>
                  <a:pt x="894" y="468"/>
                </a:lnTo>
                <a:lnTo>
                  <a:pt x="896" y="470"/>
                </a:lnTo>
                <a:lnTo>
                  <a:pt x="901" y="477"/>
                </a:lnTo>
                <a:lnTo>
                  <a:pt x="904" y="481"/>
                </a:lnTo>
                <a:lnTo>
                  <a:pt x="905" y="483"/>
                </a:lnTo>
                <a:lnTo>
                  <a:pt x="906" y="484"/>
                </a:lnTo>
                <a:lnTo>
                  <a:pt x="907" y="486"/>
                </a:lnTo>
                <a:lnTo>
                  <a:pt x="908" y="491"/>
                </a:lnTo>
                <a:lnTo>
                  <a:pt x="909" y="493"/>
                </a:lnTo>
                <a:lnTo>
                  <a:pt x="910" y="495"/>
                </a:lnTo>
                <a:lnTo>
                  <a:pt x="910" y="495"/>
                </a:lnTo>
                <a:lnTo>
                  <a:pt x="911" y="495"/>
                </a:lnTo>
                <a:lnTo>
                  <a:pt x="910" y="495"/>
                </a:lnTo>
                <a:lnTo>
                  <a:pt x="910" y="495"/>
                </a:lnTo>
                <a:lnTo>
                  <a:pt x="909" y="495"/>
                </a:lnTo>
                <a:lnTo>
                  <a:pt x="909" y="496"/>
                </a:lnTo>
                <a:lnTo>
                  <a:pt x="907" y="496"/>
                </a:lnTo>
                <a:lnTo>
                  <a:pt x="905" y="498"/>
                </a:lnTo>
                <a:lnTo>
                  <a:pt x="900" y="501"/>
                </a:lnTo>
                <a:lnTo>
                  <a:pt x="894" y="506"/>
                </a:lnTo>
                <a:lnTo>
                  <a:pt x="892" y="508"/>
                </a:lnTo>
                <a:lnTo>
                  <a:pt x="888" y="511"/>
                </a:lnTo>
                <a:lnTo>
                  <a:pt x="886" y="512"/>
                </a:lnTo>
                <a:lnTo>
                  <a:pt x="885" y="513"/>
                </a:lnTo>
                <a:lnTo>
                  <a:pt x="884" y="513"/>
                </a:lnTo>
                <a:lnTo>
                  <a:pt x="883" y="514"/>
                </a:lnTo>
                <a:lnTo>
                  <a:pt x="882" y="514"/>
                </a:lnTo>
                <a:lnTo>
                  <a:pt x="881" y="514"/>
                </a:lnTo>
                <a:lnTo>
                  <a:pt x="878" y="515"/>
                </a:lnTo>
                <a:lnTo>
                  <a:pt x="874" y="515"/>
                </a:lnTo>
                <a:lnTo>
                  <a:pt x="873" y="516"/>
                </a:lnTo>
                <a:lnTo>
                  <a:pt x="872" y="516"/>
                </a:lnTo>
                <a:lnTo>
                  <a:pt x="871" y="517"/>
                </a:lnTo>
                <a:lnTo>
                  <a:pt x="868" y="519"/>
                </a:lnTo>
                <a:lnTo>
                  <a:pt x="868" y="519"/>
                </a:lnTo>
                <a:lnTo>
                  <a:pt x="867" y="520"/>
                </a:lnTo>
                <a:lnTo>
                  <a:pt x="866" y="520"/>
                </a:lnTo>
                <a:lnTo>
                  <a:pt x="865" y="520"/>
                </a:lnTo>
                <a:lnTo>
                  <a:pt x="862" y="521"/>
                </a:lnTo>
                <a:lnTo>
                  <a:pt x="861" y="521"/>
                </a:lnTo>
                <a:lnTo>
                  <a:pt x="860" y="521"/>
                </a:lnTo>
                <a:lnTo>
                  <a:pt x="859" y="521"/>
                </a:lnTo>
                <a:lnTo>
                  <a:pt x="858" y="521"/>
                </a:lnTo>
                <a:lnTo>
                  <a:pt x="857" y="520"/>
                </a:lnTo>
                <a:lnTo>
                  <a:pt x="857" y="520"/>
                </a:lnTo>
                <a:lnTo>
                  <a:pt x="855" y="518"/>
                </a:lnTo>
                <a:lnTo>
                  <a:pt x="855" y="518"/>
                </a:lnTo>
                <a:lnTo>
                  <a:pt x="854" y="518"/>
                </a:lnTo>
                <a:lnTo>
                  <a:pt x="851" y="517"/>
                </a:lnTo>
                <a:lnTo>
                  <a:pt x="850" y="517"/>
                </a:lnTo>
                <a:lnTo>
                  <a:pt x="849" y="516"/>
                </a:lnTo>
                <a:lnTo>
                  <a:pt x="847" y="515"/>
                </a:lnTo>
                <a:lnTo>
                  <a:pt x="843" y="512"/>
                </a:lnTo>
                <a:lnTo>
                  <a:pt x="841" y="510"/>
                </a:lnTo>
                <a:lnTo>
                  <a:pt x="839" y="509"/>
                </a:lnTo>
                <a:lnTo>
                  <a:pt x="837" y="508"/>
                </a:lnTo>
                <a:lnTo>
                  <a:pt x="835" y="507"/>
                </a:lnTo>
                <a:lnTo>
                  <a:pt x="833" y="507"/>
                </a:lnTo>
                <a:lnTo>
                  <a:pt x="831" y="506"/>
                </a:lnTo>
                <a:lnTo>
                  <a:pt x="829" y="506"/>
                </a:lnTo>
                <a:lnTo>
                  <a:pt x="828" y="506"/>
                </a:lnTo>
                <a:lnTo>
                  <a:pt x="827" y="507"/>
                </a:lnTo>
                <a:lnTo>
                  <a:pt x="827" y="507"/>
                </a:lnTo>
                <a:lnTo>
                  <a:pt x="826" y="507"/>
                </a:lnTo>
                <a:lnTo>
                  <a:pt x="824" y="508"/>
                </a:lnTo>
                <a:lnTo>
                  <a:pt x="821" y="509"/>
                </a:lnTo>
                <a:lnTo>
                  <a:pt x="821" y="510"/>
                </a:lnTo>
                <a:lnTo>
                  <a:pt x="819" y="511"/>
                </a:lnTo>
                <a:lnTo>
                  <a:pt x="816" y="514"/>
                </a:lnTo>
                <a:lnTo>
                  <a:pt x="814" y="515"/>
                </a:lnTo>
                <a:lnTo>
                  <a:pt x="808" y="520"/>
                </a:lnTo>
                <a:lnTo>
                  <a:pt x="805" y="521"/>
                </a:lnTo>
                <a:lnTo>
                  <a:pt x="804" y="522"/>
                </a:lnTo>
                <a:lnTo>
                  <a:pt x="803" y="523"/>
                </a:lnTo>
                <a:lnTo>
                  <a:pt x="802" y="523"/>
                </a:lnTo>
                <a:lnTo>
                  <a:pt x="801" y="523"/>
                </a:lnTo>
                <a:lnTo>
                  <a:pt x="799" y="523"/>
                </a:lnTo>
                <a:lnTo>
                  <a:pt x="797" y="524"/>
                </a:lnTo>
                <a:lnTo>
                  <a:pt x="793" y="524"/>
                </a:lnTo>
                <a:lnTo>
                  <a:pt x="791" y="524"/>
                </a:lnTo>
                <a:lnTo>
                  <a:pt x="790" y="523"/>
                </a:lnTo>
                <a:lnTo>
                  <a:pt x="789" y="523"/>
                </a:lnTo>
                <a:lnTo>
                  <a:pt x="788" y="523"/>
                </a:lnTo>
                <a:lnTo>
                  <a:pt x="787" y="522"/>
                </a:lnTo>
                <a:lnTo>
                  <a:pt x="785" y="521"/>
                </a:lnTo>
                <a:lnTo>
                  <a:pt x="783" y="520"/>
                </a:lnTo>
                <a:lnTo>
                  <a:pt x="782" y="519"/>
                </a:lnTo>
                <a:lnTo>
                  <a:pt x="779" y="517"/>
                </a:lnTo>
                <a:lnTo>
                  <a:pt x="777" y="516"/>
                </a:lnTo>
                <a:lnTo>
                  <a:pt x="774" y="513"/>
                </a:lnTo>
                <a:lnTo>
                  <a:pt x="770" y="509"/>
                </a:lnTo>
                <a:lnTo>
                  <a:pt x="769" y="509"/>
                </a:lnTo>
                <a:lnTo>
                  <a:pt x="768" y="508"/>
                </a:lnTo>
                <a:lnTo>
                  <a:pt x="767" y="507"/>
                </a:lnTo>
                <a:lnTo>
                  <a:pt x="764" y="506"/>
                </a:lnTo>
                <a:lnTo>
                  <a:pt x="762" y="505"/>
                </a:lnTo>
                <a:lnTo>
                  <a:pt x="756" y="501"/>
                </a:lnTo>
                <a:lnTo>
                  <a:pt x="751" y="498"/>
                </a:lnTo>
                <a:lnTo>
                  <a:pt x="750" y="498"/>
                </a:lnTo>
                <a:lnTo>
                  <a:pt x="748" y="497"/>
                </a:lnTo>
                <a:lnTo>
                  <a:pt x="747" y="497"/>
                </a:lnTo>
                <a:lnTo>
                  <a:pt x="743" y="495"/>
                </a:lnTo>
                <a:lnTo>
                  <a:pt x="737" y="493"/>
                </a:lnTo>
                <a:lnTo>
                  <a:pt x="735" y="492"/>
                </a:lnTo>
                <a:lnTo>
                  <a:pt x="733" y="492"/>
                </a:lnTo>
                <a:lnTo>
                  <a:pt x="731" y="491"/>
                </a:lnTo>
                <a:lnTo>
                  <a:pt x="729" y="490"/>
                </a:lnTo>
                <a:lnTo>
                  <a:pt x="727" y="490"/>
                </a:lnTo>
                <a:lnTo>
                  <a:pt x="724" y="490"/>
                </a:lnTo>
                <a:lnTo>
                  <a:pt x="722" y="489"/>
                </a:lnTo>
                <a:lnTo>
                  <a:pt x="721" y="489"/>
                </a:lnTo>
                <a:lnTo>
                  <a:pt x="720" y="489"/>
                </a:lnTo>
                <a:lnTo>
                  <a:pt x="718" y="489"/>
                </a:lnTo>
                <a:lnTo>
                  <a:pt x="717" y="490"/>
                </a:lnTo>
                <a:lnTo>
                  <a:pt x="716" y="490"/>
                </a:lnTo>
                <a:lnTo>
                  <a:pt x="714" y="491"/>
                </a:lnTo>
                <a:lnTo>
                  <a:pt x="713" y="491"/>
                </a:lnTo>
                <a:lnTo>
                  <a:pt x="712" y="492"/>
                </a:lnTo>
                <a:lnTo>
                  <a:pt x="710" y="494"/>
                </a:lnTo>
                <a:lnTo>
                  <a:pt x="708" y="495"/>
                </a:lnTo>
                <a:lnTo>
                  <a:pt x="704" y="499"/>
                </a:lnTo>
                <a:lnTo>
                  <a:pt x="697" y="506"/>
                </a:lnTo>
                <a:lnTo>
                  <a:pt x="695" y="507"/>
                </a:lnTo>
                <a:lnTo>
                  <a:pt x="690" y="511"/>
                </a:lnTo>
                <a:lnTo>
                  <a:pt x="687" y="514"/>
                </a:lnTo>
                <a:lnTo>
                  <a:pt x="684" y="516"/>
                </a:lnTo>
                <a:lnTo>
                  <a:pt x="683" y="517"/>
                </a:lnTo>
                <a:lnTo>
                  <a:pt x="682" y="518"/>
                </a:lnTo>
                <a:lnTo>
                  <a:pt x="681" y="519"/>
                </a:lnTo>
                <a:lnTo>
                  <a:pt x="681" y="520"/>
                </a:lnTo>
                <a:lnTo>
                  <a:pt x="680" y="521"/>
                </a:lnTo>
                <a:lnTo>
                  <a:pt x="679" y="523"/>
                </a:lnTo>
                <a:lnTo>
                  <a:pt x="678" y="525"/>
                </a:lnTo>
                <a:lnTo>
                  <a:pt x="676" y="531"/>
                </a:lnTo>
                <a:lnTo>
                  <a:pt x="676" y="533"/>
                </a:lnTo>
                <a:lnTo>
                  <a:pt x="675" y="534"/>
                </a:lnTo>
                <a:lnTo>
                  <a:pt x="674" y="536"/>
                </a:lnTo>
                <a:lnTo>
                  <a:pt x="673" y="538"/>
                </a:lnTo>
                <a:lnTo>
                  <a:pt x="670" y="543"/>
                </a:lnTo>
                <a:lnTo>
                  <a:pt x="669" y="545"/>
                </a:lnTo>
                <a:lnTo>
                  <a:pt x="668" y="547"/>
                </a:lnTo>
                <a:lnTo>
                  <a:pt x="666" y="549"/>
                </a:lnTo>
                <a:lnTo>
                  <a:pt x="661" y="554"/>
                </a:lnTo>
                <a:lnTo>
                  <a:pt x="655" y="560"/>
                </a:lnTo>
                <a:lnTo>
                  <a:pt x="653" y="563"/>
                </a:lnTo>
                <a:lnTo>
                  <a:pt x="651" y="565"/>
                </a:lnTo>
                <a:lnTo>
                  <a:pt x="650" y="567"/>
                </a:lnTo>
                <a:lnTo>
                  <a:pt x="646" y="575"/>
                </a:lnTo>
                <a:lnTo>
                  <a:pt x="644" y="578"/>
                </a:lnTo>
                <a:lnTo>
                  <a:pt x="641" y="584"/>
                </a:lnTo>
                <a:lnTo>
                  <a:pt x="640" y="587"/>
                </a:lnTo>
                <a:lnTo>
                  <a:pt x="638" y="592"/>
                </a:lnTo>
                <a:lnTo>
                  <a:pt x="635" y="597"/>
                </a:lnTo>
                <a:lnTo>
                  <a:pt x="634" y="599"/>
                </a:lnTo>
                <a:lnTo>
                  <a:pt x="633" y="602"/>
                </a:lnTo>
                <a:lnTo>
                  <a:pt x="632" y="607"/>
                </a:lnTo>
                <a:lnTo>
                  <a:pt x="631" y="610"/>
                </a:lnTo>
                <a:lnTo>
                  <a:pt x="629" y="612"/>
                </a:lnTo>
                <a:lnTo>
                  <a:pt x="627" y="616"/>
                </a:lnTo>
                <a:lnTo>
                  <a:pt x="626" y="618"/>
                </a:lnTo>
                <a:lnTo>
                  <a:pt x="625" y="621"/>
                </a:lnTo>
                <a:lnTo>
                  <a:pt x="624" y="623"/>
                </a:lnTo>
                <a:lnTo>
                  <a:pt x="622" y="627"/>
                </a:lnTo>
                <a:lnTo>
                  <a:pt x="622" y="628"/>
                </a:lnTo>
                <a:lnTo>
                  <a:pt x="622" y="629"/>
                </a:lnTo>
                <a:lnTo>
                  <a:pt x="621" y="633"/>
                </a:lnTo>
                <a:lnTo>
                  <a:pt x="620" y="639"/>
                </a:lnTo>
                <a:lnTo>
                  <a:pt x="619" y="642"/>
                </a:lnTo>
                <a:lnTo>
                  <a:pt x="619" y="644"/>
                </a:lnTo>
                <a:lnTo>
                  <a:pt x="618" y="646"/>
                </a:lnTo>
                <a:lnTo>
                  <a:pt x="617" y="648"/>
                </a:lnTo>
                <a:lnTo>
                  <a:pt x="617" y="649"/>
                </a:lnTo>
                <a:lnTo>
                  <a:pt x="616" y="651"/>
                </a:lnTo>
                <a:lnTo>
                  <a:pt x="615" y="652"/>
                </a:lnTo>
                <a:lnTo>
                  <a:pt x="614" y="653"/>
                </a:lnTo>
                <a:lnTo>
                  <a:pt x="613" y="655"/>
                </a:lnTo>
                <a:lnTo>
                  <a:pt x="612" y="656"/>
                </a:lnTo>
                <a:lnTo>
                  <a:pt x="611" y="656"/>
                </a:lnTo>
                <a:lnTo>
                  <a:pt x="610" y="656"/>
                </a:lnTo>
                <a:lnTo>
                  <a:pt x="609" y="657"/>
                </a:lnTo>
                <a:lnTo>
                  <a:pt x="608" y="657"/>
                </a:lnTo>
                <a:lnTo>
                  <a:pt x="608" y="657"/>
                </a:lnTo>
                <a:lnTo>
                  <a:pt x="607" y="657"/>
                </a:lnTo>
                <a:lnTo>
                  <a:pt x="606" y="657"/>
                </a:lnTo>
                <a:lnTo>
                  <a:pt x="605" y="656"/>
                </a:lnTo>
                <a:lnTo>
                  <a:pt x="604" y="656"/>
                </a:lnTo>
                <a:lnTo>
                  <a:pt x="604" y="655"/>
                </a:lnTo>
                <a:lnTo>
                  <a:pt x="603" y="655"/>
                </a:lnTo>
                <a:lnTo>
                  <a:pt x="603" y="654"/>
                </a:lnTo>
                <a:lnTo>
                  <a:pt x="603" y="653"/>
                </a:lnTo>
                <a:lnTo>
                  <a:pt x="602" y="652"/>
                </a:lnTo>
                <a:lnTo>
                  <a:pt x="602" y="651"/>
                </a:lnTo>
                <a:lnTo>
                  <a:pt x="602" y="646"/>
                </a:lnTo>
                <a:lnTo>
                  <a:pt x="601" y="640"/>
                </a:lnTo>
                <a:lnTo>
                  <a:pt x="600" y="637"/>
                </a:lnTo>
                <a:lnTo>
                  <a:pt x="600" y="633"/>
                </a:lnTo>
                <a:lnTo>
                  <a:pt x="600" y="630"/>
                </a:lnTo>
                <a:lnTo>
                  <a:pt x="599" y="626"/>
                </a:lnTo>
                <a:lnTo>
                  <a:pt x="598" y="622"/>
                </a:lnTo>
                <a:lnTo>
                  <a:pt x="598" y="620"/>
                </a:lnTo>
                <a:lnTo>
                  <a:pt x="597" y="618"/>
                </a:lnTo>
                <a:lnTo>
                  <a:pt x="597" y="611"/>
                </a:lnTo>
                <a:lnTo>
                  <a:pt x="597" y="610"/>
                </a:lnTo>
                <a:lnTo>
                  <a:pt x="596" y="608"/>
                </a:lnTo>
                <a:lnTo>
                  <a:pt x="596" y="607"/>
                </a:lnTo>
                <a:lnTo>
                  <a:pt x="595" y="605"/>
                </a:lnTo>
                <a:lnTo>
                  <a:pt x="595" y="603"/>
                </a:lnTo>
                <a:lnTo>
                  <a:pt x="594" y="602"/>
                </a:lnTo>
                <a:lnTo>
                  <a:pt x="593" y="600"/>
                </a:lnTo>
                <a:lnTo>
                  <a:pt x="591" y="599"/>
                </a:lnTo>
                <a:lnTo>
                  <a:pt x="591" y="598"/>
                </a:lnTo>
                <a:lnTo>
                  <a:pt x="590" y="597"/>
                </a:lnTo>
                <a:lnTo>
                  <a:pt x="589" y="596"/>
                </a:lnTo>
                <a:lnTo>
                  <a:pt x="588" y="596"/>
                </a:lnTo>
                <a:lnTo>
                  <a:pt x="587" y="596"/>
                </a:lnTo>
                <a:lnTo>
                  <a:pt x="586" y="595"/>
                </a:lnTo>
                <a:lnTo>
                  <a:pt x="584" y="595"/>
                </a:lnTo>
                <a:lnTo>
                  <a:pt x="583" y="595"/>
                </a:lnTo>
                <a:lnTo>
                  <a:pt x="582" y="595"/>
                </a:lnTo>
                <a:lnTo>
                  <a:pt x="581" y="595"/>
                </a:lnTo>
                <a:lnTo>
                  <a:pt x="580" y="595"/>
                </a:lnTo>
                <a:lnTo>
                  <a:pt x="579" y="595"/>
                </a:lnTo>
                <a:lnTo>
                  <a:pt x="576" y="596"/>
                </a:lnTo>
                <a:lnTo>
                  <a:pt x="574" y="597"/>
                </a:lnTo>
                <a:lnTo>
                  <a:pt x="572" y="597"/>
                </a:lnTo>
                <a:lnTo>
                  <a:pt x="569" y="597"/>
                </a:lnTo>
                <a:lnTo>
                  <a:pt x="566" y="598"/>
                </a:lnTo>
                <a:lnTo>
                  <a:pt x="562" y="598"/>
                </a:lnTo>
                <a:lnTo>
                  <a:pt x="556" y="599"/>
                </a:lnTo>
                <a:lnTo>
                  <a:pt x="553" y="600"/>
                </a:lnTo>
                <a:lnTo>
                  <a:pt x="548" y="600"/>
                </a:lnTo>
                <a:lnTo>
                  <a:pt x="547" y="600"/>
                </a:lnTo>
                <a:lnTo>
                  <a:pt x="546" y="600"/>
                </a:lnTo>
                <a:lnTo>
                  <a:pt x="543" y="600"/>
                </a:lnTo>
                <a:lnTo>
                  <a:pt x="538" y="598"/>
                </a:lnTo>
                <a:lnTo>
                  <a:pt x="536" y="598"/>
                </a:lnTo>
                <a:lnTo>
                  <a:pt x="534" y="597"/>
                </a:lnTo>
                <a:lnTo>
                  <a:pt x="531" y="595"/>
                </a:lnTo>
                <a:lnTo>
                  <a:pt x="529" y="594"/>
                </a:lnTo>
                <a:lnTo>
                  <a:pt x="527" y="593"/>
                </a:lnTo>
                <a:lnTo>
                  <a:pt x="524" y="590"/>
                </a:lnTo>
                <a:lnTo>
                  <a:pt x="523" y="589"/>
                </a:lnTo>
                <a:lnTo>
                  <a:pt x="522" y="589"/>
                </a:lnTo>
                <a:lnTo>
                  <a:pt x="521" y="588"/>
                </a:lnTo>
                <a:lnTo>
                  <a:pt x="517" y="587"/>
                </a:lnTo>
                <a:lnTo>
                  <a:pt x="516" y="586"/>
                </a:lnTo>
                <a:lnTo>
                  <a:pt x="514" y="586"/>
                </a:lnTo>
                <a:lnTo>
                  <a:pt x="513" y="585"/>
                </a:lnTo>
                <a:lnTo>
                  <a:pt x="512" y="585"/>
                </a:lnTo>
                <a:lnTo>
                  <a:pt x="511" y="585"/>
                </a:lnTo>
                <a:lnTo>
                  <a:pt x="509" y="585"/>
                </a:lnTo>
                <a:lnTo>
                  <a:pt x="508" y="585"/>
                </a:lnTo>
                <a:lnTo>
                  <a:pt x="507" y="585"/>
                </a:lnTo>
                <a:lnTo>
                  <a:pt x="502" y="585"/>
                </a:lnTo>
                <a:lnTo>
                  <a:pt x="501" y="585"/>
                </a:lnTo>
                <a:lnTo>
                  <a:pt x="500" y="585"/>
                </a:lnTo>
                <a:lnTo>
                  <a:pt x="499" y="585"/>
                </a:lnTo>
                <a:lnTo>
                  <a:pt x="498" y="585"/>
                </a:lnTo>
                <a:lnTo>
                  <a:pt x="498" y="585"/>
                </a:lnTo>
                <a:lnTo>
                  <a:pt x="497" y="585"/>
                </a:lnTo>
                <a:lnTo>
                  <a:pt x="497" y="584"/>
                </a:lnTo>
                <a:lnTo>
                  <a:pt x="496" y="584"/>
                </a:lnTo>
                <a:lnTo>
                  <a:pt x="496" y="583"/>
                </a:lnTo>
                <a:lnTo>
                  <a:pt x="495" y="582"/>
                </a:lnTo>
                <a:lnTo>
                  <a:pt x="495" y="582"/>
                </a:lnTo>
                <a:lnTo>
                  <a:pt x="494" y="581"/>
                </a:lnTo>
                <a:lnTo>
                  <a:pt x="494" y="580"/>
                </a:lnTo>
                <a:lnTo>
                  <a:pt x="494" y="579"/>
                </a:lnTo>
                <a:lnTo>
                  <a:pt x="493" y="573"/>
                </a:lnTo>
                <a:lnTo>
                  <a:pt x="492" y="570"/>
                </a:lnTo>
                <a:lnTo>
                  <a:pt x="492" y="568"/>
                </a:lnTo>
                <a:lnTo>
                  <a:pt x="492" y="567"/>
                </a:lnTo>
                <a:lnTo>
                  <a:pt x="491" y="566"/>
                </a:lnTo>
                <a:lnTo>
                  <a:pt x="491" y="564"/>
                </a:lnTo>
                <a:lnTo>
                  <a:pt x="490" y="563"/>
                </a:lnTo>
                <a:lnTo>
                  <a:pt x="489" y="562"/>
                </a:lnTo>
                <a:lnTo>
                  <a:pt x="488" y="560"/>
                </a:lnTo>
                <a:lnTo>
                  <a:pt x="486" y="559"/>
                </a:lnTo>
                <a:lnTo>
                  <a:pt x="485" y="558"/>
                </a:lnTo>
                <a:lnTo>
                  <a:pt x="484" y="557"/>
                </a:lnTo>
                <a:lnTo>
                  <a:pt x="483" y="556"/>
                </a:lnTo>
                <a:lnTo>
                  <a:pt x="482" y="555"/>
                </a:lnTo>
                <a:lnTo>
                  <a:pt x="480" y="555"/>
                </a:lnTo>
                <a:lnTo>
                  <a:pt x="478" y="554"/>
                </a:lnTo>
                <a:lnTo>
                  <a:pt x="477" y="554"/>
                </a:lnTo>
                <a:lnTo>
                  <a:pt x="475" y="554"/>
                </a:lnTo>
                <a:lnTo>
                  <a:pt x="470" y="554"/>
                </a:lnTo>
                <a:lnTo>
                  <a:pt x="468" y="554"/>
                </a:lnTo>
                <a:lnTo>
                  <a:pt x="466" y="554"/>
                </a:lnTo>
                <a:lnTo>
                  <a:pt x="464" y="554"/>
                </a:lnTo>
                <a:lnTo>
                  <a:pt x="462" y="554"/>
                </a:lnTo>
                <a:lnTo>
                  <a:pt x="461" y="553"/>
                </a:lnTo>
                <a:lnTo>
                  <a:pt x="459" y="553"/>
                </a:lnTo>
                <a:lnTo>
                  <a:pt x="457" y="552"/>
                </a:lnTo>
                <a:lnTo>
                  <a:pt x="456" y="552"/>
                </a:lnTo>
                <a:lnTo>
                  <a:pt x="446" y="547"/>
                </a:lnTo>
                <a:lnTo>
                  <a:pt x="444" y="545"/>
                </a:lnTo>
                <a:lnTo>
                  <a:pt x="440" y="542"/>
                </a:lnTo>
                <a:lnTo>
                  <a:pt x="438" y="542"/>
                </a:lnTo>
                <a:lnTo>
                  <a:pt x="436" y="540"/>
                </a:lnTo>
                <a:lnTo>
                  <a:pt x="435" y="540"/>
                </a:lnTo>
                <a:lnTo>
                  <a:pt x="434" y="540"/>
                </a:lnTo>
                <a:lnTo>
                  <a:pt x="433" y="540"/>
                </a:lnTo>
                <a:lnTo>
                  <a:pt x="432" y="540"/>
                </a:lnTo>
                <a:lnTo>
                  <a:pt x="432" y="540"/>
                </a:lnTo>
                <a:lnTo>
                  <a:pt x="431" y="540"/>
                </a:lnTo>
                <a:lnTo>
                  <a:pt x="429" y="540"/>
                </a:lnTo>
                <a:lnTo>
                  <a:pt x="426" y="541"/>
                </a:lnTo>
                <a:lnTo>
                  <a:pt x="424" y="542"/>
                </a:lnTo>
                <a:lnTo>
                  <a:pt x="422" y="542"/>
                </a:lnTo>
                <a:lnTo>
                  <a:pt x="420" y="542"/>
                </a:lnTo>
                <a:lnTo>
                  <a:pt x="416" y="542"/>
                </a:lnTo>
                <a:lnTo>
                  <a:pt x="413" y="542"/>
                </a:lnTo>
                <a:lnTo>
                  <a:pt x="409" y="542"/>
                </a:lnTo>
                <a:lnTo>
                  <a:pt x="404" y="542"/>
                </a:lnTo>
                <a:lnTo>
                  <a:pt x="403" y="542"/>
                </a:lnTo>
                <a:lnTo>
                  <a:pt x="402" y="542"/>
                </a:lnTo>
                <a:lnTo>
                  <a:pt x="401" y="542"/>
                </a:lnTo>
                <a:lnTo>
                  <a:pt x="400" y="542"/>
                </a:lnTo>
                <a:lnTo>
                  <a:pt x="399" y="542"/>
                </a:lnTo>
                <a:lnTo>
                  <a:pt x="398" y="543"/>
                </a:lnTo>
                <a:lnTo>
                  <a:pt x="397" y="544"/>
                </a:lnTo>
                <a:lnTo>
                  <a:pt x="396" y="545"/>
                </a:lnTo>
                <a:lnTo>
                  <a:pt x="395" y="546"/>
                </a:lnTo>
                <a:lnTo>
                  <a:pt x="394" y="548"/>
                </a:lnTo>
                <a:lnTo>
                  <a:pt x="392" y="550"/>
                </a:lnTo>
                <a:lnTo>
                  <a:pt x="390" y="555"/>
                </a:lnTo>
                <a:lnTo>
                  <a:pt x="389" y="558"/>
                </a:lnTo>
                <a:lnTo>
                  <a:pt x="387" y="563"/>
                </a:lnTo>
                <a:lnTo>
                  <a:pt x="386" y="565"/>
                </a:lnTo>
                <a:lnTo>
                  <a:pt x="385" y="567"/>
                </a:lnTo>
                <a:lnTo>
                  <a:pt x="385" y="568"/>
                </a:lnTo>
                <a:lnTo>
                  <a:pt x="381" y="573"/>
                </a:lnTo>
                <a:lnTo>
                  <a:pt x="378" y="579"/>
                </a:lnTo>
                <a:lnTo>
                  <a:pt x="376" y="581"/>
                </a:lnTo>
                <a:lnTo>
                  <a:pt x="375" y="582"/>
                </a:lnTo>
                <a:lnTo>
                  <a:pt x="374" y="583"/>
                </a:lnTo>
                <a:lnTo>
                  <a:pt x="372" y="584"/>
                </a:lnTo>
                <a:lnTo>
                  <a:pt x="371" y="586"/>
                </a:lnTo>
                <a:lnTo>
                  <a:pt x="367" y="588"/>
                </a:lnTo>
                <a:lnTo>
                  <a:pt x="366" y="589"/>
                </a:lnTo>
                <a:lnTo>
                  <a:pt x="364" y="590"/>
                </a:lnTo>
                <a:lnTo>
                  <a:pt x="363" y="590"/>
                </a:lnTo>
                <a:lnTo>
                  <a:pt x="361" y="590"/>
                </a:lnTo>
                <a:lnTo>
                  <a:pt x="360" y="590"/>
                </a:lnTo>
                <a:lnTo>
                  <a:pt x="358" y="590"/>
                </a:lnTo>
                <a:lnTo>
                  <a:pt x="357" y="590"/>
                </a:lnTo>
                <a:lnTo>
                  <a:pt x="356" y="589"/>
                </a:lnTo>
                <a:lnTo>
                  <a:pt x="355" y="589"/>
                </a:lnTo>
                <a:lnTo>
                  <a:pt x="354" y="588"/>
                </a:lnTo>
                <a:lnTo>
                  <a:pt x="352" y="587"/>
                </a:lnTo>
                <a:lnTo>
                  <a:pt x="351" y="586"/>
                </a:lnTo>
                <a:lnTo>
                  <a:pt x="351" y="586"/>
                </a:lnTo>
                <a:lnTo>
                  <a:pt x="350" y="585"/>
                </a:lnTo>
                <a:lnTo>
                  <a:pt x="349" y="585"/>
                </a:lnTo>
                <a:lnTo>
                  <a:pt x="349" y="585"/>
                </a:lnTo>
                <a:lnTo>
                  <a:pt x="348" y="585"/>
                </a:lnTo>
                <a:lnTo>
                  <a:pt x="347" y="585"/>
                </a:lnTo>
                <a:lnTo>
                  <a:pt x="346" y="586"/>
                </a:lnTo>
                <a:lnTo>
                  <a:pt x="344" y="587"/>
                </a:lnTo>
                <a:lnTo>
                  <a:pt x="343" y="587"/>
                </a:lnTo>
                <a:lnTo>
                  <a:pt x="342" y="588"/>
                </a:lnTo>
                <a:lnTo>
                  <a:pt x="341" y="588"/>
                </a:lnTo>
                <a:lnTo>
                  <a:pt x="340" y="588"/>
                </a:lnTo>
                <a:lnTo>
                  <a:pt x="339" y="588"/>
                </a:lnTo>
                <a:lnTo>
                  <a:pt x="338" y="588"/>
                </a:lnTo>
                <a:lnTo>
                  <a:pt x="337" y="588"/>
                </a:lnTo>
                <a:lnTo>
                  <a:pt x="335" y="588"/>
                </a:lnTo>
                <a:lnTo>
                  <a:pt x="331" y="587"/>
                </a:lnTo>
                <a:lnTo>
                  <a:pt x="329" y="587"/>
                </a:lnTo>
                <a:lnTo>
                  <a:pt x="325" y="586"/>
                </a:lnTo>
                <a:lnTo>
                  <a:pt x="323" y="586"/>
                </a:lnTo>
                <a:lnTo>
                  <a:pt x="320" y="586"/>
                </a:lnTo>
                <a:lnTo>
                  <a:pt x="318" y="586"/>
                </a:lnTo>
                <a:lnTo>
                  <a:pt x="313" y="586"/>
                </a:lnTo>
                <a:lnTo>
                  <a:pt x="310" y="586"/>
                </a:lnTo>
                <a:lnTo>
                  <a:pt x="306" y="586"/>
                </a:lnTo>
                <a:lnTo>
                  <a:pt x="301" y="585"/>
                </a:lnTo>
                <a:lnTo>
                  <a:pt x="295" y="585"/>
                </a:lnTo>
                <a:lnTo>
                  <a:pt x="277" y="583"/>
                </a:lnTo>
                <a:lnTo>
                  <a:pt x="273" y="583"/>
                </a:lnTo>
                <a:lnTo>
                  <a:pt x="271" y="583"/>
                </a:lnTo>
                <a:lnTo>
                  <a:pt x="268" y="583"/>
                </a:lnTo>
                <a:lnTo>
                  <a:pt x="267" y="583"/>
                </a:lnTo>
                <a:lnTo>
                  <a:pt x="262" y="583"/>
                </a:lnTo>
                <a:lnTo>
                  <a:pt x="259" y="583"/>
                </a:lnTo>
                <a:lnTo>
                  <a:pt x="257" y="583"/>
                </a:lnTo>
                <a:lnTo>
                  <a:pt x="253" y="583"/>
                </a:lnTo>
                <a:lnTo>
                  <a:pt x="246" y="582"/>
                </a:lnTo>
                <a:lnTo>
                  <a:pt x="244" y="582"/>
                </a:lnTo>
                <a:lnTo>
                  <a:pt x="242" y="582"/>
                </a:lnTo>
                <a:lnTo>
                  <a:pt x="240" y="581"/>
                </a:lnTo>
                <a:lnTo>
                  <a:pt x="238" y="581"/>
                </a:lnTo>
                <a:lnTo>
                  <a:pt x="237" y="580"/>
                </a:lnTo>
                <a:lnTo>
                  <a:pt x="235" y="580"/>
                </a:lnTo>
                <a:lnTo>
                  <a:pt x="233" y="579"/>
                </a:lnTo>
                <a:lnTo>
                  <a:pt x="231" y="578"/>
                </a:lnTo>
                <a:lnTo>
                  <a:pt x="229" y="577"/>
                </a:lnTo>
                <a:lnTo>
                  <a:pt x="225" y="575"/>
                </a:lnTo>
                <a:lnTo>
                  <a:pt x="217" y="571"/>
                </a:lnTo>
                <a:lnTo>
                  <a:pt x="205" y="565"/>
                </a:lnTo>
                <a:lnTo>
                  <a:pt x="201" y="562"/>
                </a:lnTo>
                <a:lnTo>
                  <a:pt x="199" y="561"/>
                </a:lnTo>
                <a:lnTo>
                  <a:pt x="197" y="560"/>
                </a:lnTo>
                <a:lnTo>
                  <a:pt x="196" y="559"/>
                </a:lnTo>
                <a:lnTo>
                  <a:pt x="194" y="557"/>
                </a:lnTo>
                <a:lnTo>
                  <a:pt x="191" y="555"/>
                </a:lnTo>
                <a:lnTo>
                  <a:pt x="189" y="553"/>
                </a:lnTo>
                <a:lnTo>
                  <a:pt x="187" y="552"/>
                </a:lnTo>
                <a:lnTo>
                  <a:pt x="185" y="550"/>
                </a:lnTo>
                <a:lnTo>
                  <a:pt x="184" y="548"/>
                </a:lnTo>
                <a:lnTo>
                  <a:pt x="183" y="547"/>
                </a:lnTo>
                <a:lnTo>
                  <a:pt x="182" y="546"/>
                </a:lnTo>
                <a:lnTo>
                  <a:pt x="181" y="545"/>
                </a:lnTo>
                <a:lnTo>
                  <a:pt x="180" y="544"/>
                </a:lnTo>
                <a:lnTo>
                  <a:pt x="180" y="543"/>
                </a:lnTo>
                <a:lnTo>
                  <a:pt x="179" y="542"/>
                </a:lnTo>
                <a:lnTo>
                  <a:pt x="178" y="538"/>
                </a:lnTo>
                <a:lnTo>
                  <a:pt x="178" y="537"/>
                </a:lnTo>
                <a:lnTo>
                  <a:pt x="178" y="536"/>
                </a:lnTo>
                <a:lnTo>
                  <a:pt x="178" y="536"/>
                </a:lnTo>
                <a:lnTo>
                  <a:pt x="177" y="535"/>
                </a:lnTo>
                <a:lnTo>
                  <a:pt x="177" y="535"/>
                </a:lnTo>
                <a:lnTo>
                  <a:pt x="176" y="534"/>
                </a:lnTo>
                <a:lnTo>
                  <a:pt x="175" y="533"/>
                </a:lnTo>
                <a:lnTo>
                  <a:pt x="174" y="533"/>
                </a:lnTo>
                <a:lnTo>
                  <a:pt x="173" y="533"/>
                </a:lnTo>
                <a:lnTo>
                  <a:pt x="172" y="532"/>
                </a:lnTo>
                <a:lnTo>
                  <a:pt x="171" y="532"/>
                </a:lnTo>
                <a:lnTo>
                  <a:pt x="170" y="532"/>
                </a:lnTo>
                <a:lnTo>
                  <a:pt x="170" y="532"/>
                </a:lnTo>
                <a:lnTo>
                  <a:pt x="169" y="531"/>
                </a:lnTo>
                <a:lnTo>
                  <a:pt x="168" y="530"/>
                </a:lnTo>
                <a:lnTo>
                  <a:pt x="166" y="528"/>
                </a:lnTo>
                <a:lnTo>
                  <a:pt x="165" y="528"/>
                </a:lnTo>
                <a:lnTo>
                  <a:pt x="164" y="527"/>
                </a:lnTo>
                <a:lnTo>
                  <a:pt x="163" y="526"/>
                </a:lnTo>
                <a:lnTo>
                  <a:pt x="162" y="526"/>
                </a:lnTo>
                <a:lnTo>
                  <a:pt x="161" y="525"/>
                </a:lnTo>
                <a:lnTo>
                  <a:pt x="157" y="524"/>
                </a:lnTo>
                <a:lnTo>
                  <a:pt x="156" y="524"/>
                </a:lnTo>
                <a:lnTo>
                  <a:pt x="156" y="524"/>
                </a:lnTo>
                <a:lnTo>
                  <a:pt x="155" y="523"/>
                </a:lnTo>
                <a:lnTo>
                  <a:pt x="155" y="523"/>
                </a:lnTo>
                <a:lnTo>
                  <a:pt x="154" y="522"/>
                </a:lnTo>
                <a:lnTo>
                  <a:pt x="154" y="521"/>
                </a:lnTo>
                <a:lnTo>
                  <a:pt x="154" y="521"/>
                </a:lnTo>
                <a:lnTo>
                  <a:pt x="154" y="520"/>
                </a:lnTo>
                <a:lnTo>
                  <a:pt x="153" y="519"/>
                </a:lnTo>
                <a:lnTo>
                  <a:pt x="152" y="519"/>
                </a:lnTo>
                <a:lnTo>
                  <a:pt x="150" y="518"/>
                </a:lnTo>
                <a:lnTo>
                  <a:pt x="149" y="517"/>
                </a:lnTo>
                <a:lnTo>
                  <a:pt x="148" y="516"/>
                </a:lnTo>
                <a:lnTo>
                  <a:pt x="146" y="514"/>
                </a:lnTo>
                <a:lnTo>
                  <a:pt x="145" y="513"/>
                </a:lnTo>
                <a:lnTo>
                  <a:pt x="144" y="513"/>
                </a:lnTo>
                <a:lnTo>
                  <a:pt x="144" y="512"/>
                </a:lnTo>
                <a:lnTo>
                  <a:pt x="143" y="512"/>
                </a:lnTo>
                <a:lnTo>
                  <a:pt x="141" y="512"/>
                </a:lnTo>
                <a:lnTo>
                  <a:pt x="139" y="511"/>
                </a:lnTo>
                <a:lnTo>
                  <a:pt x="137" y="510"/>
                </a:lnTo>
                <a:lnTo>
                  <a:pt x="136" y="510"/>
                </a:lnTo>
                <a:lnTo>
                  <a:pt x="135" y="509"/>
                </a:lnTo>
                <a:lnTo>
                  <a:pt x="135" y="508"/>
                </a:lnTo>
                <a:lnTo>
                  <a:pt x="134" y="507"/>
                </a:lnTo>
                <a:lnTo>
                  <a:pt x="133" y="507"/>
                </a:lnTo>
                <a:lnTo>
                  <a:pt x="132" y="505"/>
                </a:lnTo>
                <a:lnTo>
                  <a:pt x="132" y="504"/>
                </a:lnTo>
                <a:lnTo>
                  <a:pt x="131" y="504"/>
                </a:lnTo>
                <a:lnTo>
                  <a:pt x="131" y="503"/>
                </a:lnTo>
                <a:lnTo>
                  <a:pt x="130" y="502"/>
                </a:lnTo>
                <a:lnTo>
                  <a:pt x="129" y="502"/>
                </a:lnTo>
                <a:lnTo>
                  <a:pt x="129" y="502"/>
                </a:lnTo>
                <a:lnTo>
                  <a:pt x="128" y="501"/>
                </a:lnTo>
                <a:lnTo>
                  <a:pt x="127" y="501"/>
                </a:lnTo>
                <a:lnTo>
                  <a:pt x="126" y="501"/>
                </a:lnTo>
                <a:lnTo>
                  <a:pt x="121" y="501"/>
                </a:lnTo>
                <a:lnTo>
                  <a:pt x="119" y="501"/>
                </a:lnTo>
                <a:lnTo>
                  <a:pt x="116" y="501"/>
                </a:lnTo>
                <a:lnTo>
                  <a:pt x="113" y="501"/>
                </a:lnTo>
                <a:lnTo>
                  <a:pt x="110" y="502"/>
                </a:lnTo>
                <a:lnTo>
                  <a:pt x="108" y="502"/>
                </a:lnTo>
                <a:lnTo>
                  <a:pt x="107" y="503"/>
                </a:lnTo>
                <a:lnTo>
                  <a:pt x="106" y="503"/>
                </a:lnTo>
                <a:lnTo>
                  <a:pt x="105" y="504"/>
                </a:lnTo>
                <a:lnTo>
                  <a:pt x="103" y="504"/>
                </a:lnTo>
                <a:lnTo>
                  <a:pt x="102" y="505"/>
                </a:lnTo>
                <a:lnTo>
                  <a:pt x="97" y="509"/>
                </a:lnTo>
                <a:lnTo>
                  <a:pt x="95" y="510"/>
                </a:lnTo>
                <a:lnTo>
                  <a:pt x="94" y="510"/>
                </a:lnTo>
                <a:lnTo>
                  <a:pt x="92" y="511"/>
                </a:lnTo>
                <a:lnTo>
                  <a:pt x="91" y="512"/>
                </a:lnTo>
                <a:lnTo>
                  <a:pt x="90" y="512"/>
                </a:lnTo>
                <a:lnTo>
                  <a:pt x="89" y="512"/>
                </a:lnTo>
                <a:lnTo>
                  <a:pt x="87" y="512"/>
                </a:lnTo>
                <a:lnTo>
                  <a:pt x="85" y="512"/>
                </a:lnTo>
                <a:lnTo>
                  <a:pt x="83" y="512"/>
                </a:lnTo>
                <a:lnTo>
                  <a:pt x="81" y="512"/>
                </a:lnTo>
                <a:lnTo>
                  <a:pt x="77" y="512"/>
                </a:lnTo>
                <a:lnTo>
                  <a:pt x="68" y="511"/>
                </a:lnTo>
                <a:lnTo>
                  <a:pt x="67" y="510"/>
                </a:lnTo>
                <a:lnTo>
                  <a:pt x="65" y="510"/>
                </a:lnTo>
                <a:lnTo>
                  <a:pt x="63" y="509"/>
                </a:lnTo>
                <a:lnTo>
                  <a:pt x="62" y="508"/>
                </a:lnTo>
                <a:lnTo>
                  <a:pt x="60" y="507"/>
                </a:lnTo>
                <a:lnTo>
                  <a:pt x="58" y="505"/>
                </a:lnTo>
                <a:lnTo>
                  <a:pt x="56" y="504"/>
                </a:lnTo>
                <a:lnTo>
                  <a:pt x="50" y="499"/>
                </a:lnTo>
                <a:lnTo>
                  <a:pt x="48" y="497"/>
                </a:lnTo>
                <a:lnTo>
                  <a:pt x="47" y="496"/>
                </a:lnTo>
                <a:lnTo>
                  <a:pt x="45" y="495"/>
                </a:lnTo>
                <a:lnTo>
                  <a:pt x="44" y="494"/>
                </a:lnTo>
                <a:lnTo>
                  <a:pt x="39" y="492"/>
                </a:lnTo>
                <a:lnTo>
                  <a:pt x="34" y="489"/>
                </a:lnTo>
                <a:lnTo>
                  <a:pt x="33" y="488"/>
                </a:lnTo>
                <a:lnTo>
                  <a:pt x="31" y="488"/>
                </a:lnTo>
                <a:lnTo>
                  <a:pt x="29" y="487"/>
                </a:lnTo>
                <a:lnTo>
                  <a:pt x="26" y="486"/>
                </a:lnTo>
                <a:lnTo>
                  <a:pt x="18" y="485"/>
                </a:lnTo>
                <a:lnTo>
                  <a:pt x="15" y="484"/>
                </a:lnTo>
                <a:lnTo>
                  <a:pt x="13" y="484"/>
                </a:lnTo>
                <a:lnTo>
                  <a:pt x="11" y="483"/>
                </a:lnTo>
                <a:lnTo>
                  <a:pt x="9" y="482"/>
                </a:lnTo>
                <a:lnTo>
                  <a:pt x="0" y="479"/>
                </a:lnTo>
                <a:lnTo>
                  <a:pt x="1" y="478"/>
                </a:lnTo>
                <a:lnTo>
                  <a:pt x="2" y="476"/>
                </a:lnTo>
                <a:lnTo>
                  <a:pt x="4" y="471"/>
                </a:lnTo>
                <a:lnTo>
                  <a:pt x="4" y="470"/>
                </a:lnTo>
                <a:lnTo>
                  <a:pt x="5" y="470"/>
                </a:lnTo>
                <a:lnTo>
                  <a:pt x="5" y="469"/>
                </a:lnTo>
                <a:lnTo>
                  <a:pt x="6" y="469"/>
                </a:lnTo>
                <a:lnTo>
                  <a:pt x="7" y="469"/>
                </a:lnTo>
                <a:lnTo>
                  <a:pt x="7" y="468"/>
                </a:lnTo>
                <a:lnTo>
                  <a:pt x="9" y="467"/>
                </a:lnTo>
                <a:lnTo>
                  <a:pt x="10" y="467"/>
                </a:lnTo>
                <a:lnTo>
                  <a:pt x="10" y="466"/>
                </a:lnTo>
                <a:lnTo>
                  <a:pt x="10" y="466"/>
                </a:lnTo>
                <a:lnTo>
                  <a:pt x="10" y="466"/>
                </a:lnTo>
                <a:lnTo>
                  <a:pt x="9" y="465"/>
                </a:lnTo>
                <a:lnTo>
                  <a:pt x="9" y="465"/>
                </a:lnTo>
                <a:lnTo>
                  <a:pt x="9" y="465"/>
                </a:lnTo>
                <a:lnTo>
                  <a:pt x="9" y="464"/>
                </a:lnTo>
                <a:lnTo>
                  <a:pt x="10" y="464"/>
                </a:lnTo>
                <a:lnTo>
                  <a:pt x="11" y="463"/>
                </a:lnTo>
                <a:lnTo>
                  <a:pt x="11" y="462"/>
                </a:lnTo>
                <a:lnTo>
                  <a:pt x="12" y="460"/>
                </a:lnTo>
                <a:lnTo>
                  <a:pt x="12" y="460"/>
                </a:lnTo>
                <a:lnTo>
                  <a:pt x="12" y="459"/>
                </a:lnTo>
                <a:lnTo>
                  <a:pt x="12" y="458"/>
                </a:lnTo>
                <a:lnTo>
                  <a:pt x="13" y="458"/>
                </a:lnTo>
                <a:lnTo>
                  <a:pt x="13" y="458"/>
                </a:lnTo>
                <a:lnTo>
                  <a:pt x="15" y="458"/>
                </a:lnTo>
                <a:lnTo>
                  <a:pt x="15" y="457"/>
                </a:lnTo>
                <a:lnTo>
                  <a:pt x="16" y="457"/>
                </a:lnTo>
                <a:lnTo>
                  <a:pt x="16" y="457"/>
                </a:lnTo>
                <a:lnTo>
                  <a:pt x="17" y="456"/>
                </a:lnTo>
                <a:lnTo>
                  <a:pt x="19" y="454"/>
                </a:lnTo>
                <a:lnTo>
                  <a:pt x="19" y="453"/>
                </a:lnTo>
                <a:lnTo>
                  <a:pt x="19" y="453"/>
                </a:lnTo>
                <a:lnTo>
                  <a:pt x="20" y="453"/>
                </a:lnTo>
                <a:lnTo>
                  <a:pt x="20" y="452"/>
                </a:lnTo>
                <a:lnTo>
                  <a:pt x="20" y="452"/>
                </a:lnTo>
                <a:lnTo>
                  <a:pt x="21" y="451"/>
                </a:lnTo>
                <a:lnTo>
                  <a:pt x="22" y="451"/>
                </a:lnTo>
                <a:lnTo>
                  <a:pt x="23" y="450"/>
                </a:lnTo>
                <a:lnTo>
                  <a:pt x="25" y="450"/>
                </a:lnTo>
                <a:lnTo>
                  <a:pt x="26" y="450"/>
                </a:lnTo>
                <a:lnTo>
                  <a:pt x="28" y="450"/>
                </a:lnTo>
                <a:lnTo>
                  <a:pt x="29" y="450"/>
                </a:lnTo>
                <a:lnTo>
                  <a:pt x="30" y="450"/>
                </a:lnTo>
                <a:lnTo>
                  <a:pt x="31" y="450"/>
                </a:lnTo>
                <a:lnTo>
                  <a:pt x="32" y="451"/>
                </a:lnTo>
                <a:lnTo>
                  <a:pt x="33" y="452"/>
                </a:lnTo>
                <a:lnTo>
                  <a:pt x="35" y="454"/>
                </a:lnTo>
                <a:lnTo>
                  <a:pt x="36" y="454"/>
                </a:lnTo>
                <a:lnTo>
                  <a:pt x="37" y="455"/>
                </a:lnTo>
                <a:lnTo>
                  <a:pt x="38" y="455"/>
                </a:lnTo>
                <a:lnTo>
                  <a:pt x="40" y="455"/>
                </a:lnTo>
                <a:lnTo>
                  <a:pt x="41" y="456"/>
                </a:lnTo>
                <a:lnTo>
                  <a:pt x="43" y="456"/>
                </a:lnTo>
                <a:lnTo>
                  <a:pt x="43" y="456"/>
                </a:lnTo>
                <a:lnTo>
                  <a:pt x="44" y="456"/>
                </a:lnTo>
                <a:lnTo>
                  <a:pt x="45" y="455"/>
                </a:lnTo>
                <a:lnTo>
                  <a:pt x="46" y="455"/>
                </a:lnTo>
                <a:lnTo>
                  <a:pt x="46" y="454"/>
                </a:lnTo>
                <a:lnTo>
                  <a:pt x="47" y="453"/>
                </a:lnTo>
                <a:lnTo>
                  <a:pt x="48" y="452"/>
                </a:lnTo>
                <a:lnTo>
                  <a:pt x="49" y="451"/>
                </a:lnTo>
                <a:lnTo>
                  <a:pt x="51" y="449"/>
                </a:lnTo>
                <a:lnTo>
                  <a:pt x="53" y="446"/>
                </a:lnTo>
                <a:lnTo>
                  <a:pt x="54" y="445"/>
                </a:lnTo>
                <a:lnTo>
                  <a:pt x="54" y="444"/>
                </a:lnTo>
                <a:lnTo>
                  <a:pt x="55" y="444"/>
                </a:lnTo>
                <a:lnTo>
                  <a:pt x="56" y="444"/>
                </a:lnTo>
                <a:lnTo>
                  <a:pt x="56" y="443"/>
                </a:lnTo>
                <a:lnTo>
                  <a:pt x="57" y="443"/>
                </a:lnTo>
                <a:lnTo>
                  <a:pt x="59" y="443"/>
                </a:lnTo>
                <a:lnTo>
                  <a:pt x="64" y="442"/>
                </a:lnTo>
                <a:lnTo>
                  <a:pt x="66" y="442"/>
                </a:lnTo>
                <a:lnTo>
                  <a:pt x="67" y="442"/>
                </a:lnTo>
                <a:lnTo>
                  <a:pt x="69" y="442"/>
                </a:lnTo>
                <a:lnTo>
                  <a:pt x="70" y="443"/>
                </a:lnTo>
                <a:lnTo>
                  <a:pt x="72" y="443"/>
                </a:lnTo>
                <a:lnTo>
                  <a:pt x="73" y="444"/>
                </a:lnTo>
                <a:lnTo>
                  <a:pt x="75" y="445"/>
                </a:lnTo>
                <a:lnTo>
                  <a:pt x="78" y="447"/>
                </a:lnTo>
                <a:lnTo>
                  <a:pt x="79" y="448"/>
                </a:lnTo>
                <a:lnTo>
                  <a:pt x="79" y="448"/>
                </a:lnTo>
                <a:lnTo>
                  <a:pt x="80" y="448"/>
                </a:lnTo>
                <a:lnTo>
                  <a:pt x="81" y="448"/>
                </a:lnTo>
                <a:lnTo>
                  <a:pt x="82" y="448"/>
                </a:lnTo>
                <a:lnTo>
                  <a:pt x="82" y="448"/>
                </a:lnTo>
                <a:lnTo>
                  <a:pt x="83" y="448"/>
                </a:lnTo>
                <a:lnTo>
                  <a:pt x="84" y="447"/>
                </a:lnTo>
                <a:lnTo>
                  <a:pt x="85" y="446"/>
                </a:lnTo>
                <a:lnTo>
                  <a:pt x="87" y="443"/>
                </a:lnTo>
                <a:lnTo>
                  <a:pt x="88" y="441"/>
                </a:lnTo>
                <a:lnTo>
                  <a:pt x="89" y="440"/>
                </a:lnTo>
                <a:lnTo>
                  <a:pt x="91" y="438"/>
                </a:lnTo>
                <a:lnTo>
                  <a:pt x="93" y="436"/>
                </a:lnTo>
                <a:lnTo>
                  <a:pt x="95" y="434"/>
                </a:lnTo>
                <a:lnTo>
                  <a:pt x="96" y="434"/>
                </a:lnTo>
                <a:lnTo>
                  <a:pt x="97" y="433"/>
                </a:lnTo>
                <a:lnTo>
                  <a:pt x="98" y="432"/>
                </a:lnTo>
                <a:lnTo>
                  <a:pt x="102" y="430"/>
                </a:lnTo>
                <a:lnTo>
                  <a:pt x="103" y="429"/>
                </a:lnTo>
                <a:lnTo>
                  <a:pt x="104" y="428"/>
                </a:lnTo>
                <a:lnTo>
                  <a:pt x="106" y="427"/>
                </a:lnTo>
                <a:lnTo>
                  <a:pt x="108" y="426"/>
                </a:lnTo>
                <a:lnTo>
                  <a:pt x="110" y="423"/>
                </a:lnTo>
                <a:lnTo>
                  <a:pt x="111" y="421"/>
                </a:lnTo>
                <a:lnTo>
                  <a:pt x="113" y="419"/>
                </a:lnTo>
                <a:lnTo>
                  <a:pt x="114" y="418"/>
                </a:lnTo>
                <a:lnTo>
                  <a:pt x="115" y="417"/>
                </a:lnTo>
                <a:lnTo>
                  <a:pt x="115" y="416"/>
                </a:lnTo>
                <a:lnTo>
                  <a:pt x="117" y="415"/>
                </a:lnTo>
                <a:lnTo>
                  <a:pt x="119" y="414"/>
                </a:lnTo>
                <a:lnTo>
                  <a:pt x="121" y="413"/>
                </a:lnTo>
                <a:lnTo>
                  <a:pt x="125" y="412"/>
                </a:lnTo>
                <a:lnTo>
                  <a:pt x="127" y="411"/>
                </a:lnTo>
                <a:lnTo>
                  <a:pt x="130" y="410"/>
                </a:lnTo>
                <a:lnTo>
                  <a:pt x="133" y="410"/>
                </a:lnTo>
                <a:lnTo>
                  <a:pt x="134" y="410"/>
                </a:lnTo>
                <a:lnTo>
                  <a:pt x="137" y="410"/>
                </a:lnTo>
                <a:lnTo>
                  <a:pt x="139" y="410"/>
                </a:lnTo>
                <a:lnTo>
                  <a:pt x="140" y="410"/>
                </a:lnTo>
                <a:lnTo>
                  <a:pt x="141" y="409"/>
                </a:lnTo>
                <a:lnTo>
                  <a:pt x="142" y="409"/>
                </a:lnTo>
                <a:lnTo>
                  <a:pt x="142" y="409"/>
                </a:lnTo>
                <a:lnTo>
                  <a:pt x="143" y="408"/>
                </a:lnTo>
                <a:lnTo>
                  <a:pt x="144" y="407"/>
                </a:lnTo>
                <a:lnTo>
                  <a:pt x="144" y="406"/>
                </a:lnTo>
                <a:lnTo>
                  <a:pt x="145" y="405"/>
                </a:lnTo>
                <a:lnTo>
                  <a:pt x="146" y="401"/>
                </a:lnTo>
                <a:lnTo>
                  <a:pt x="147" y="399"/>
                </a:lnTo>
                <a:lnTo>
                  <a:pt x="148" y="398"/>
                </a:lnTo>
                <a:lnTo>
                  <a:pt x="148" y="397"/>
                </a:lnTo>
                <a:lnTo>
                  <a:pt x="149" y="396"/>
                </a:lnTo>
                <a:lnTo>
                  <a:pt x="150" y="396"/>
                </a:lnTo>
                <a:lnTo>
                  <a:pt x="150" y="395"/>
                </a:lnTo>
                <a:lnTo>
                  <a:pt x="151" y="395"/>
                </a:lnTo>
                <a:lnTo>
                  <a:pt x="151" y="395"/>
                </a:lnTo>
                <a:lnTo>
                  <a:pt x="152" y="395"/>
                </a:lnTo>
                <a:lnTo>
                  <a:pt x="153" y="395"/>
                </a:lnTo>
                <a:lnTo>
                  <a:pt x="154" y="395"/>
                </a:lnTo>
                <a:lnTo>
                  <a:pt x="157" y="395"/>
                </a:lnTo>
                <a:lnTo>
                  <a:pt x="158" y="396"/>
                </a:lnTo>
                <a:lnTo>
                  <a:pt x="159" y="395"/>
                </a:lnTo>
                <a:lnTo>
                  <a:pt x="160" y="395"/>
                </a:lnTo>
                <a:lnTo>
                  <a:pt x="161" y="395"/>
                </a:lnTo>
                <a:lnTo>
                  <a:pt x="161" y="395"/>
                </a:lnTo>
                <a:lnTo>
                  <a:pt x="162" y="394"/>
                </a:lnTo>
                <a:lnTo>
                  <a:pt x="163" y="394"/>
                </a:lnTo>
                <a:lnTo>
                  <a:pt x="164" y="393"/>
                </a:lnTo>
                <a:lnTo>
                  <a:pt x="165" y="392"/>
                </a:lnTo>
                <a:lnTo>
                  <a:pt x="166" y="391"/>
                </a:lnTo>
                <a:lnTo>
                  <a:pt x="169" y="388"/>
                </a:lnTo>
                <a:lnTo>
                  <a:pt x="170" y="387"/>
                </a:lnTo>
                <a:lnTo>
                  <a:pt x="170" y="387"/>
                </a:lnTo>
                <a:lnTo>
                  <a:pt x="171" y="386"/>
                </a:lnTo>
                <a:lnTo>
                  <a:pt x="172" y="386"/>
                </a:lnTo>
                <a:lnTo>
                  <a:pt x="174" y="385"/>
                </a:lnTo>
                <a:lnTo>
                  <a:pt x="176" y="384"/>
                </a:lnTo>
                <a:lnTo>
                  <a:pt x="177" y="384"/>
                </a:lnTo>
                <a:lnTo>
                  <a:pt x="178" y="384"/>
                </a:lnTo>
                <a:lnTo>
                  <a:pt x="179" y="384"/>
                </a:lnTo>
                <a:lnTo>
                  <a:pt x="180" y="384"/>
                </a:lnTo>
                <a:lnTo>
                  <a:pt x="180" y="384"/>
                </a:lnTo>
                <a:lnTo>
                  <a:pt x="181" y="384"/>
                </a:lnTo>
                <a:lnTo>
                  <a:pt x="181" y="385"/>
                </a:lnTo>
                <a:lnTo>
                  <a:pt x="182" y="386"/>
                </a:lnTo>
                <a:lnTo>
                  <a:pt x="183" y="387"/>
                </a:lnTo>
                <a:lnTo>
                  <a:pt x="185" y="389"/>
                </a:lnTo>
                <a:lnTo>
                  <a:pt x="185" y="390"/>
                </a:lnTo>
                <a:lnTo>
                  <a:pt x="186" y="391"/>
                </a:lnTo>
                <a:lnTo>
                  <a:pt x="187" y="392"/>
                </a:lnTo>
                <a:lnTo>
                  <a:pt x="191" y="394"/>
                </a:lnTo>
                <a:lnTo>
                  <a:pt x="192" y="395"/>
                </a:lnTo>
                <a:lnTo>
                  <a:pt x="193" y="395"/>
                </a:lnTo>
                <a:lnTo>
                  <a:pt x="195" y="396"/>
                </a:lnTo>
                <a:lnTo>
                  <a:pt x="196" y="396"/>
                </a:lnTo>
                <a:lnTo>
                  <a:pt x="197" y="396"/>
                </a:lnTo>
                <a:lnTo>
                  <a:pt x="198" y="396"/>
                </a:lnTo>
                <a:lnTo>
                  <a:pt x="200" y="396"/>
                </a:lnTo>
                <a:lnTo>
                  <a:pt x="202" y="396"/>
                </a:lnTo>
                <a:lnTo>
                  <a:pt x="204" y="395"/>
                </a:lnTo>
                <a:lnTo>
                  <a:pt x="206" y="395"/>
                </a:lnTo>
                <a:lnTo>
                  <a:pt x="208" y="393"/>
                </a:lnTo>
                <a:lnTo>
                  <a:pt x="209" y="392"/>
                </a:lnTo>
                <a:lnTo>
                  <a:pt x="211" y="391"/>
                </a:lnTo>
                <a:lnTo>
                  <a:pt x="212" y="390"/>
                </a:lnTo>
                <a:lnTo>
                  <a:pt x="213" y="390"/>
                </a:lnTo>
                <a:lnTo>
                  <a:pt x="214" y="390"/>
                </a:lnTo>
                <a:lnTo>
                  <a:pt x="215" y="390"/>
                </a:lnTo>
                <a:lnTo>
                  <a:pt x="216" y="390"/>
                </a:lnTo>
                <a:lnTo>
                  <a:pt x="219" y="390"/>
                </a:lnTo>
                <a:lnTo>
                  <a:pt x="221" y="391"/>
                </a:lnTo>
                <a:lnTo>
                  <a:pt x="224" y="391"/>
                </a:lnTo>
                <a:lnTo>
                  <a:pt x="225" y="392"/>
                </a:lnTo>
                <a:lnTo>
                  <a:pt x="228" y="392"/>
                </a:lnTo>
                <a:lnTo>
                  <a:pt x="232" y="393"/>
                </a:lnTo>
                <a:lnTo>
                  <a:pt x="233" y="393"/>
                </a:lnTo>
                <a:lnTo>
                  <a:pt x="234" y="393"/>
                </a:lnTo>
                <a:lnTo>
                  <a:pt x="237" y="392"/>
                </a:lnTo>
                <a:lnTo>
                  <a:pt x="242" y="391"/>
                </a:lnTo>
                <a:lnTo>
                  <a:pt x="245" y="390"/>
                </a:lnTo>
                <a:lnTo>
                  <a:pt x="247" y="390"/>
                </a:lnTo>
                <a:lnTo>
                  <a:pt x="248" y="390"/>
                </a:lnTo>
                <a:lnTo>
                  <a:pt x="249" y="389"/>
                </a:lnTo>
                <a:lnTo>
                  <a:pt x="253" y="387"/>
                </a:lnTo>
                <a:lnTo>
                  <a:pt x="254" y="386"/>
                </a:lnTo>
                <a:lnTo>
                  <a:pt x="254" y="385"/>
                </a:lnTo>
                <a:lnTo>
                  <a:pt x="255" y="385"/>
                </a:lnTo>
                <a:lnTo>
                  <a:pt x="255" y="384"/>
                </a:lnTo>
                <a:lnTo>
                  <a:pt x="256" y="383"/>
                </a:lnTo>
                <a:lnTo>
                  <a:pt x="256" y="383"/>
                </a:lnTo>
                <a:lnTo>
                  <a:pt x="256" y="382"/>
                </a:lnTo>
                <a:lnTo>
                  <a:pt x="256" y="379"/>
                </a:lnTo>
                <a:lnTo>
                  <a:pt x="255" y="378"/>
                </a:lnTo>
                <a:lnTo>
                  <a:pt x="256" y="377"/>
                </a:lnTo>
                <a:lnTo>
                  <a:pt x="256" y="376"/>
                </a:lnTo>
                <a:lnTo>
                  <a:pt x="257" y="375"/>
                </a:lnTo>
                <a:lnTo>
                  <a:pt x="258" y="373"/>
                </a:lnTo>
                <a:lnTo>
                  <a:pt x="259" y="373"/>
                </a:lnTo>
                <a:lnTo>
                  <a:pt x="260" y="372"/>
                </a:lnTo>
                <a:lnTo>
                  <a:pt x="261" y="371"/>
                </a:lnTo>
                <a:lnTo>
                  <a:pt x="262" y="371"/>
                </a:lnTo>
                <a:lnTo>
                  <a:pt x="264" y="370"/>
                </a:lnTo>
                <a:lnTo>
                  <a:pt x="266" y="369"/>
                </a:lnTo>
                <a:lnTo>
                  <a:pt x="269" y="369"/>
                </a:lnTo>
                <a:lnTo>
                  <a:pt x="274" y="369"/>
                </a:lnTo>
                <a:lnTo>
                  <a:pt x="278" y="368"/>
                </a:lnTo>
                <a:lnTo>
                  <a:pt x="281" y="367"/>
                </a:lnTo>
                <a:lnTo>
                  <a:pt x="284" y="367"/>
                </a:lnTo>
                <a:lnTo>
                  <a:pt x="285" y="366"/>
                </a:lnTo>
                <a:lnTo>
                  <a:pt x="286" y="366"/>
                </a:lnTo>
                <a:lnTo>
                  <a:pt x="286" y="366"/>
                </a:lnTo>
                <a:lnTo>
                  <a:pt x="287" y="365"/>
                </a:lnTo>
                <a:lnTo>
                  <a:pt x="288" y="364"/>
                </a:lnTo>
                <a:lnTo>
                  <a:pt x="289" y="364"/>
                </a:lnTo>
                <a:lnTo>
                  <a:pt x="289" y="363"/>
                </a:lnTo>
                <a:lnTo>
                  <a:pt x="290" y="362"/>
                </a:lnTo>
                <a:lnTo>
                  <a:pt x="291" y="361"/>
                </a:lnTo>
                <a:lnTo>
                  <a:pt x="292" y="360"/>
                </a:lnTo>
                <a:lnTo>
                  <a:pt x="292" y="359"/>
                </a:lnTo>
                <a:lnTo>
                  <a:pt x="293" y="356"/>
                </a:lnTo>
                <a:lnTo>
                  <a:pt x="294" y="355"/>
                </a:lnTo>
                <a:lnTo>
                  <a:pt x="294" y="354"/>
                </a:lnTo>
                <a:lnTo>
                  <a:pt x="295" y="354"/>
                </a:lnTo>
                <a:lnTo>
                  <a:pt x="296" y="353"/>
                </a:lnTo>
                <a:lnTo>
                  <a:pt x="298" y="350"/>
                </a:lnTo>
                <a:lnTo>
                  <a:pt x="299" y="350"/>
                </a:lnTo>
                <a:lnTo>
                  <a:pt x="300" y="349"/>
                </a:lnTo>
                <a:lnTo>
                  <a:pt x="301" y="348"/>
                </a:lnTo>
                <a:lnTo>
                  <a:pt x="301" y="347"/>
                </a:lnTo>
                <a:lnTo>
                  <a:pt x="301" y="346"/>
                </a:lnTo>
                <a:lnTo>
                  <a:pt x="302" y="346"/>
                </a:lnTo>
                <a:lnTo>
                  <a:pt x="302" y="345"/>
                </a:lnTo>
                <a:lnTo>
                  <a:pt x="301" y="344"/>
                </a:lnTo>
                <a:lnTo>
                  <a:pt x="301" y="343"/>
                </a:lnTo>
                <a:lnTo>
                  <a:pt x="300" y="342"/>
                </a:lnTo>
                <a:lnTo>
                  <a:pt x="299" y="341"/>
                </a:lnTo>
                <a:lnTo>
                  <a:pt x="299" y="340"/>
                </a:lnTo>
                <a:lnTo>
                  <a:pt x="297" y="339"/>
                </a:lnTo>
                <a:lnTo>
                  <a:pt x="293" y="335"/>
                </a:lnTo>
                <a:lnTo>
                  <a:pt x="292" y="334"/>
                </a:lnTo>
                <a:lnTo>
                  <a:pt x="290" y="332"/>
                </a:lnTo>
                <a:lnTo>
                  <a:pt x="289" y="331"/>
                </a:lnTo>
                <a:lnTo>
                  <a:pt x="288" y="330"/>
                </a:lnTo>
                <a:lnTo>
                  <a:pt x="288" y="329"/>
                </a:lnTo>
                <a:lnTo>
                  <a:pt x="288" y="328"/>
                </a:lnTo>
                <a:lnTo>
                  <a:pt x="288" y="327"/>
                </a:lnTo>
                <a:lnTo>
                  <a:pt x="288" y="327"/>
                </a:lnTo>
                <a:lnTo>
                  <a:pt x="288" y="327"/>
                </a:lnTo>
                <a:lnTo>
                  <a:pt x="288" y="326"/>
                </a:lnTo>
                <a:lnTo>
                  <a:pt x="289" y="326"/>
                </a:lnTo>
                <a:lnTo>
                  <a:pt x="290" y="326"/>
                </a:lnTo>
                <a:lnTo>
                  <a:pt x="291" y="325"/>
                </a:lnTo>
                <a:lnTo>
                  <a:pt x="292" y="325"/>
                </a:lnTo>
                <a:lnTo>
                  <a:pt x="294" y="324"/>
                </a:lnTo>
                <a:lnTo>
                  <a:pt x="295" y="324"/>
                </a:lnTo>
                <a:lnTo>
                  <a:pt x="295" y="323"/>
                </a:lnTo>
                <a:lnTo>
                  <a:pt x="296" y="322"/>
                </a:lnTo>
                <a:lnTo>
                  <a:pt x="297" y="321"/>
                </a:lnTo>
                <a:lnTo>
                  <a:pt x="297" y="320"/>
                </a:lnTo>
                <a:lnTo>
                  <a:pt x="298" y="319"/>
                </a:lnTo>
                <a:lnTo>
                  <a:pt x="298" y="319"/>
                </a:lnTo>
                <a:lnTo>
                  <a:pt x="298" y="318"/>
                </a:lnTo>
                <a:lnTo>
                  <a:pt x="298" y="317"/>
                </a:lnTo>
                <a:lnTo>
                  <a:pt x="297" y="316"/>
                </a:lnTo>
                <a:lnTo>
                  <a:pt x="297" y="314"/>
                </a:lnTo>
                <a:lnTo>
                  <a:pt x="296" y="311"/>
                </a:lnTo>
                <a:lnTo>
                  <a:pt x="296" y="310"/>
                </a:lnTo>
                <a:lnTo>
                  <a:pt x="296" y="309"/>
                </a:lnTo>
                <a:lnTo>
                  <a:pt x="296" y="308"/>
                </a:lnTo>
                <a:lnTo>
                  <a:pt x="296" y="307"/>
                </a:lnTo>
                <a:lnTo>
                  <a:pt x="297" y="305"/>
                </a:lnTo>
                <a:lnTo>
                  <a:pt x="297" y="305"/>
                </a:lnTo>
                <a:lnTo>
                  <a:pt x="298" y="304"/>
                </a:lnTo>
                <a:lnTo>
                  <a:pt x="298" y="303"/>
                </a:lnTo>
                <a:lnTo>
                  <a:pt x="299" y="303"/>
                </a:lnTo>
                <a:lnTo>
                  <a:pt x="300" y="302"/>
                </a:lnTo>
                <a:lnTo>
                  <a:pt x="301" y="301"/>
                </a:lnTo>
                <a:lnTo>
                  <a:pt x="304" y="300"/>
                </a:lnTo>
                <a:lnTo>
                  <a:pt x="305" y="299"/>
                </a:lnTo>
                <a:lnTo>
                  <a:pt x="307" y="298"/>
                </a:lnTo>
                <a:lnTo>
                  <a:pt x="309" y="297"/>
                </a:lnTo>
                <a:lnTo>
                  <a:pt x="310" y="296"/>
                </a:lnTo>
                <a:lnTo>
                  <a:pt x="310" y="295"/>
                </a:lnTo>
                <a:lnTo>
                  <a:pt x="311" y="294"/>
                </a:lnTo>
                <a:lnTo>
                  <a:pt x="311" y="293"/>
                </a:lnTo>
                <a:lnTo>
                  <a:pt x="311" y="292"/>
                </a:lnTo>
                <a:lnTo>
                  <a:pt x="311" y="290"/>
                </a:lnTo>
                <a:lnTo>
                  <a:pt x="311" y="288"/>
                </a:lnTo>
                <a:lnTo>
                  <a:pt x="311" y="287"/>
                </a:lnTo>
                <a:lnTo>
                  <a:pt x="311" y="286"/>
                </a:lnTo>
                <a:lnTo>
                  <a:pt x="310" y="285"/>
                </a:lnTo>
                <a:lnTo>
                  <a:pt x="310" y="284"/>
                </a:lnTo>
                <a:lnTo>
                  <a:pt x="309" y="283"/>
                </a:lnTo>
                <a:lnTo>
                  <a:pt x="309" y="282"/>
                </a:lnTo>
                <a:lnTo>
                  <a:pt x="308" y="282"/>
                </a:lnTo>
                <a:lnTo>
                  <a:pt x="307" y="281"/>
                </a:lnTo>
                <a:lnTo>
                  <a:pt x="306" y="280"/>
                </a:lnTo>
                <a:lnTo>
                  <a:pt x="303" y="277"/>
                </a:lnTo>
                <a:lnTo>
                  <a:pt x="301" y="276"/>
                </a:lnTo>
                <a:lnTo>
                  <a:pt x="300" y="275"/>
                </a:lnTo>
                <a:lnTo>
                  <a:pt x="299" y="274"/>
                </a:lnTo>
                <a:lnTo>
                  <a:pt x="299" y="274"/>
                </a:lnTo>
                <a:lnTo>
                  <a:pt x="299" y="273"/>
                </a:lnTo>
                <a:lnTo>
                  <a:pt x="298" y="272"/>
                </a:lnTo>
                <a:lnTo>
                  <a:pt x="298" y="271"/>
                </a:lnTo>
                <a:lnTo>
                  <a:pt x="298" y="270"/>
                </a:lnTo>
                <a:lnTo>
                  <a:pt x="298" y="269"/>
                </a:lnTo>
                <a:lnTo>
                  <a:pt x="298" y="268"/>
                </a:lnTo>
                <a:lnTo>
                  <a:pt x="298" y="267"/>
                </a:lnTo>
                <a:lnTo>
                  <a:pt x="299" y="265"/>
                </a:lnTo>
                <a:lnTo>
                  <a:pt x="299" y="264"/>
                </a:lnTo>
                <a:lnTo>
                  <a:pt x="300" y="262"/>
                </a:lnTo>
                <a:lnTo>
                  <a:pt x="300" y="261"/>
                </a:lnTo>
                <a:lnTo>
                  <a:pt x="301" y="259"/>
                </a:lnTo>
                <a:lnTo>
                  <a:pt x="302" y="258"/>
                </a:lnTo>
                <a:lnTo>
                  <a:pt x="303" y="256"/>
                </a:lnTo>
                <a:lnTo>
                  <a:pt x="304" y="255"/>
                </a:lnTo>
                <a:lnTo>
                  <a:pt x="305" y="253"/>
                </a:lnTo>
                <a:lnTo>
                  <a:pt x="306" y="252"/>
                </a:lnTo>
                <a:lnTo>
                  <a:pt x="308" y="251"/>
                </a:lnTo>
                <a:lnTo>
                  <a:pt x="311" y="249"/>
                </a:lnTo>
                <a:lnTo>
                  <a:pt x="313" y="247"/>
                </a:lnTo>
                <a:lnTo>
                  <a:pt x="313" y="247"/>
                </a:lnTo>
                <a:lnTo>
                  <a:pt x="314" y="246"/>
                </a:lnTo>
                <a:lnTo>
                  <a:pt x="314" y="246"/>
                </a:lnTo>
                <a:lnTo>
                  <a:pt x="315" y="245"/>
                </a:lnTo>
                <a:lnTo>
                  <a:pt x="315" y="244"/>
                </a:lnTo>
                <a:lnTo>
                  <a:pt x="315" y="243"/>
                </a:lnTo>
                <a:lnTo>
                  <a:pt x="315" y="243"/>
                </a:lnTo>
                <a:lnTo>
                  <a:pt x="314" y="242"/>
                </a:lnTo>
                <a:lnTo>
                  <a:pt x="314" y="241"/>
                </a:lnTo>
                <a:lnTo>
                  <a:pt x="313" y="240"/>
                </a:lnTo>
                <a:lnTo>
                  <a:pt x="312" y="238"/>
                </a:lnTo>
                <a:lnTo>
                  <a:pt x="310" y="236"/>
                </a:lnTo>
                <a:lnTo>
                  <a:pt x="310" y="235"/>
                </a:lnTo>
                <a:lnTo>
                  <a:pt x="309" y="234"/>
                </a:lnTo>
                <a:lnTo>
                  <a:pt x="309" y="233"/>
                </a:lnTo>
                <a:lnTo>
                  <a:pt x="308" y="231"/>
                </a:lnTo>
                <a:lnTo>
                  <a:pt x="308" y="230"/>
                </a:lnTo>
                <a:lnTo>
                  <a:pt x="308" y="229"/>
                </a:lnTo>
                <a:lnTo>
                  <a:pt x="308" y="228"/>
                </a:lnTo>
                <a:lnTo>
                  <a:pt x="308" y="227"/>
                </a:lnTo>
                <a:lnTo>
                  <a:pt x="309" y="226"/>
                </a:lnTo>
                <a:lnTo>
                  <a:pt x="309" y="225"/>
                </a:lnTo>
                <a:lnTo>
                  <a:pt x="310" y="224"/>
                </a:lnTo>
                <a:lnTo>
                  <a:pt x="314" y="219"/>
                </a:lnTo>
                <a:lnTo>
                  <a:pt x="315" y="217"/>
                </a:lnTo>
                <a:lnTo>
                  <a:pt x="316" y="215"/>
                </a:lnTo>
                <a:lnTo>
                  <a:pt x="316" y="214"/>
                </a:lnTo>
                <a:lnTo>
                  <a:pt x="317" y="213"/>
                </a:lnTo>
                <a:lnTo>
                  <a:pt x="317" y="212"/>
                </a:lnTo>
                <a:lnTo>
                  <a:pt x="317" y="211"/>
                </a:lnTo>
                <a:lnTo>
                  <a:pt x="317" y="210"/>
                </a:lnTo>
                <a:lnTo>
                  <a:pt x="317" y="210"/>
                </a:lnTo>
                <a:lnTo>
                  <a:pt x="317" y="209"/>
                </a:lnTo>
                <a:lnTo>
                  <a:pt x="316" y="208"/>
                </a:lnTo>
                <a:lnTo>
                  <a:pt x="316" y="208"/>
                </a:lnTo>
                <a:lnTo>
                  <a:pt x="315" y="207"/>
                </a:lnTo>
                <a:lnTo>
                  <a:pt x="315" y="207"/>
                </a:lnTo>
                <a:lnTo>
                  <a:pt x="314" y="206"/>
                </a:lnTo>
                <a:lnTo>
                  <a:pt x="310" y="205"/>
                </a:lnTo>
                <a:lnTo>
                  <a:pt x="309" y="205"/>
                </a:lnTo>
                <a:lnTo>
                  <a:pt x="307" y="204"/>
                </a:lnTo>
                <a:lnTo>
                  <a:pt x="306" y="204"/>
                </a:lnTo>
                <a:lnTo>
                  <a:pt x="305" y="203"/>
                </a:lnTo>
                <a:lnTo>
                  <a:pt x="304" y="203"/>
                </a:lnTo>
                <a:lnTo>
                  <a:pt x="304" y="202"/>
                </a:lnTo>
                <a:lnTo>
                  <a:pt x="303" y="202"/>
                </a:lnTo>
                <a:lnTo>
                  <a:pt x="303" y="201"/>
                </a:lnTo>
                <a:lnTo>
                  <a:pt x="303" y="201"/>
                </a:lnTo>
                <a:lnTo>
                  <a:pt x="303" y="200"/>
                </a:lnTo>
                <a:lnTo>
                  <a:pt x="303" y="200"/>
                </a:lnTo>
                <a:lnTo>
                  <a:pt x="304" y="199"/>
                </a:lnTo>
                <a:lnTo>
                  <a:pt x="304" y="199"/>
                </a:lnTo>
                <a:lnTo>
                  <a:pt x="306" y="198"/>
                </a:lnTo>
                <a:lnTo>
                  <a:pt x="306" y="197"/>
                </a:lnTo>
                <a:lnTo>
                  <a:pt x="306" y="197"/>
                </a:lnTo>
                <a:lnTo>
                  <a:pt x="307" y="197"/>
                </a:lnTo>
                <a:lnTo>
                  <a:pt x="306" y="196"/>
                </a:lnTo>
                <a:lnTo>
                  <a:pt x="306" y="196"/>
                </a:lnTo>
                <a:lnTo>
                  <a:pt x="306" y="195"/>
                </a:lnTo>
                <a:lnTo>
                  <a:pt x="305" y="195"/>
                </a:lnTo>
                <a:lnTo>
                  <a:pt x="298" y="190"/>
                </a:lnTo>
                <a:lnTo>
                  <a:pt x="294" y="186"/>
                </a:lnTo>
                <a:lnTo>
                  <a:pt x="293" y="186"/>
                </a:lnTo>
                <a:lnTo>
                  <a:pt x="292" y="185"/>
                </a:lnTo>
                <a:lnTo>
                  <a:pt x="292" y="184"/>
                </a:lnTo>
                <a:lnTo>
                  <a:pt x="291" y="184"/>
                </a:lnTo>
                <a:lnTo>
                  <a:pt x="291" y="183"/>
                </a:lnTo>
                <a:lnTo>
                  <a:pt x="291" y="182"/>
                </a:lnTo>
                <a:lnTo>
                  <a:pt x="291" y="181"/>
                </a:lnTo>
                <a:lnTo>
                  <a:pt x="291" y="180"/>
                </a:lnTo>
                <a:lnTo>
                  <a:pt x="291" y="178"/>
                </a:lnTo>
                <a:lnTo>
                  <a:pt x="292" y="174"/>
                </a:lnTo>
                <a:lnTo>
                  <a:pt x="293" y="171"/>
                </a:lnTo>
                <a:lnTo>
                  <a:pt x="293" y="169"/>
                </a:lnTo>
                <a:lnTo>
                  <a:pt x="293" y="166"/>
                </a:lnTo>
                <a:lnTo>
                  <a:pt x="293" y="162"/>
                </a:lnTo>
                <a:lnTo>
                  <a:pt x="294" y="160"/>
                </a:lnTo>
                <a:lnTo>
                  <a:pt x="294" y="159"/>
                </a:lnTo>
                <a:lnTo>
                  <a:pt x="294" y="158"/>
                </a:lnTo>
                <a:lnTo>
                  <a:pt x="295" y="156"/>
                </a:lnTo>
                <a:lnTo>
                  <a:pt x="296" y="154"/>
                </a:lnTo>
                <a:lnTo>
                  <a:pt x="298" y="153"/>
                </a:lnTo>
                <a:lnTo>
                  <a:pt x="300" y="150"/>
                </a:lnTo>
                <a:lnTo>
                  <a:pt x="301" y="148"/>
                </a:lnTo>
                <a:lnTo>
                  <a:pt x="302" y="147"/>
                </a:lnTo>
                <a:lnTo>
                  <a:pt x="304" y="143"/>
                </a:lnTo>
                <a:lnTo>
                  <a:pt x="305" y="141"/>
                </a:lnTo>
                <a:lnTo>
                  <a:pt x="306" y="140"/>
                </a:lnTo>
                <a:lnTo>
                  <a:pt x="307" y="139"/>
                </a:lnTo>
                <a:lnTo>
                  <a:pt x="308" y="138"/>
                </a:lnTo>
                <a:lnTo>
                  <a:pt x="308" y="137"/>
                </a:lnTo>
                <a:lnTo>
                  <a:pt x="309" y="137"/>
                </a:lnTo>
                <a:lnTo>
                  <a:pt x="310" y="136"/>
                </a:lnTo>
                <a:lnTo>
                  <a:pt x="312" y="135"/>
                </a:lnTo>
                <a:lnTo>
                  <a:pt x="313" y="134"/>
                </a:lnTo>
                <a:lnTo>
                  <a:pt x="315" y="134"/>
                </a:lnTo>
                <a:lnTo>
                  <a:pt x="317" y="133"/>
                </a:lnTo>
                <a:lnTo>
                  <a:pt x="321" y="133"/>
                </a:lnTo>
                <a:lnTo>
                  <a:pt x="324" y="133"/>
                </a:lnTo>
                <a:lnTo>
                  <a:pt x="327" y="132"/>
                </a:lnTo>
                <a:lnTo>
                  <a:pt x="329" y="132"/>
                </a:lnTo>
                <a:lnTo>
                  <a:pt x="330" y="131"/>
                </a:lnTo>
                <a:lnTo>
                  <a:pt x="331" y="131"/>
                </a:lnTo>
                <a:lnTo>
                  <a:pt x="332" y="130"/>
                </a:lnTo>
                <a:lnTo>
                  <a:pt x="333" y="129"/>
                </a:lnTo>
                <a:lnTo>
                  <a:pt x="333" y="128"/>
                </a:lnTo>
                <a:lnTo>
                  <a:pt x="333" y="128"/>
                </a:lnTo>
                <a:lnTo>
                  <a:pt x="334" y="127"/>
                </a:lnTo>
                <a:lnTo>
                  <a:pt x="334" y="126"/>
                </a:lnTo>
                <a:lnTo>
                  <a:pt x="334" y="126"/>
                </a:lnTo>
                <a:lnTo>
                  <a:pt x="334" y="125"/>
                </a:lnTo>
                <a:lnTo>
                  <a:pt x="333" y="124"/>
                </a:lnTo>
                <a:lnTo>
                  <a:pt x="333" y="124"/>
                </a:lnTo>
                <a:lnTo>
                  <a:pt x="332" y="123"/>
                </a:lnTo>
                <a:lnTo>
                  <a:pt x="332" y="123"/>
                </a:lnTo>
                <a:lnTo>
                  <a:pt x="331" y="122"/>
                </a:lnTo>
                <a:lnTo>
                  <a:pt x="330" y="122"/>
                </a:lnTo>
                <a:lnTo>
                  <a:pt x="329" y="121"/>
                </a:lnTo>
                <a:lnTo>
                  <a:pt x="325" y="120"/>
                </a:lnTo>
                <a:lnTo>
                  <a:pt x="324" y="120"/>
                </a:lnTo>
                <a:lnTo>
                  <a:pt x="323" y="120"/>
                </a:lnTo>
                <a:lnTo>
                  <a:pt x="323" y="120"/>
                </a:lnTo>
                <a:lnTo>
                  <a:pt x="323" y="119"/>
                </a:lnTo>
                <a:lnTo>
                  <a:pt x="323" y="119"/>
                </a:lnTo>
                <a:lnTo>
                  <a:pt x="323" y="118"/>
                </a:lnTo>
                <a:lnTo>
                  <a:pt x="323" y="118"/>
                </a:lnTo>
                <a:lnTo>
                  <a:pt x="324" y="117"/>
                </a:lnTo>
                <a:lnTo>
                  <a:pt x="324" y="116"/>
                </a:lnTo>
                <a:lnTo>
                  <a:pt x="325" y="115"/>
                </a:lnTo>
                <a:lnTo>
                  <a:pt x="327" y="113"/>
                </a:lnTo>
                <a:lnTo>
                  <a:pt x="328" y="112"/>
                </a:lnTo>
                <a:lnTo>
                  <a:pt x="329" y="111"/>
                </a:lnTo>
                <a:lnTo>
                  <a:pt x="330" y="110"/>
                </a:lnTo>
                <a:lnTo>
                  <a:pt x="332" y="110"/>
                </a:lnTo>
                <a:lnTo>
                  <a:pt x="333" y="109"/>
                </a:lnTo>
                <a:lnTo>
                  <a:pt x="334" y="109"/>
                </a:lnTo>
                <a:lnTo>
                  <a:pt x="336" y="108"/>
                </a:lnTo>
                <a:lnTo>
                  <a:pt x="337" y="108"/>
                </a:lnTo>
                <a:lnTo>
                  <a:pt x="338" y="109"/>
                </a:lnTo>
                <a:lnTo>
                  <a:pt x="339" y="109"/>
                </a:lnTo>
                <a:lnTo>
                  <a:pt x="340" y="109"/>
                </a:lnTo>
                <a:lnTo>
                  <a:pt x="340" y="110"/>
                </a:lnTo>
                <a:lnTo>
                  <a:pt x="341" y="110"/>
                </a:lnTo>
                <a:lnTo>
                  <a:pt x="341" y="110"/>
                </a:lnTo>
                <a:lnTo>
                  <a:pt x="342" y="112"/>
                </a:lnTo>
                <a:lnTo>
                  <a:pt x="343" y="114"/>
                </a:lnTo>
                <a:lnTo>
                  <a:pt x="343" y="114"/>
                </a:lnTo>
                <a:lnTo>
                  <a:pt x="344" y="115"/>
                </a:lnTo>
                <a:lnTo>
                  <a:pt x="345" y="116"/>
                </a:lnTo>
                <a:lnTo>
                  <a:pt x="345" y="117"/>
                </a:lnTo>
                <a:lnTo>
                  <a:pt x="346" y="117"/>
                </a:lnTo>
                <a:lnTo>
                  <a:pt x="347" y="117"/>
                </a:lnTo>
                <a:lnTo>
                  <a:pt x="347" y="118"/>
                </a:lnTo>
                <a:lnTo>
                  <a:pt x="348" y="118"/>
                </a:lnTo>
                <a:lnTo>
                  <a:pt x="350" y="118"/>
                </a:lnTo>
                <a:lnTo>
                  <a:pt x="351" y="117"/>
                </a:lnTo>
                <a:lnTo>
                  <a:pt x="351" y="117"/>
                </a:lnTo>
                <a:lnTo>
                  <a:pt x="352" y="117"/>
                </a:lnTo>
                <a:lnTo>
                  <a:pt x="353" y="116"/>
                </a:lnTo>
                <a:lnTo>
                  <a:pt x="353" y="116"/>
                </a:lnTo>
                <a:lnTo>
                  <a:pt x="354" y="115"/>
                </a:lnTo>
                <a:lnTo>
                  <a:pt x="354" y="114"/>
                </a:lnTo>
                <a:lnTo>
                  <a:pt x="355" y="111"/>
                </a:lnTo>
                <a:lnTo>
                  <a:pt x="356" y="108"/>
                </a:lnTo>
                <a:lnTo>
                  <a:pt x="356" y="107"/>
                </a:lnTo>
                <a:lnTo>
                  <a:pt x="356" y="106"/>
                </a:lnTo>
                <a:lnTo>
                  <a:pt x="356" y="106"/>
                </a:lnTo>
                <a:lnTo>
                  <a:pt x="356" y="105"/>
                </a:lnTo>
                <a:lnTo>
                  <a:pt x="356" y="104"/>
                </a:lnTo>
                <a:lnTo>
                  <a:pt x="356" y="103"/>
                </a:lnTo>
                <a:lnTo>
                  <a:pt x="356" y="102"/>
                </a:lnTo>
                <a:lnTo>
                  <a:pt x="355" y="100"/>
                </a:lnTo>
                <a:lnTo>
                  <a:pt x="354" y="99"/>
                </a:lnTo>
                <a:lnTo>
                  <a:pt x="353" y="98"/>
                </a:lnTo>
                <a:lnTo>
                  <a:pt x="351" y="96"/>
                </a:lnTo>
                <a:lnTo>
                  <a:pt x="350" y="95"/>
                </a:lnTo>
                <a:lnTo>
                  <a:pt x="349" y="94"/>
                </a:lnTo>
                <a:lnTo>
                  <a:pt x="349" y="93"/>
                </a:lnTo>
                <a:lnTo>
                  <a:pt x="348" y="92"/>
                </a:lnTo>
                <a:lnTo>
                  <a:pt x="348" y="91"/>
                </a:lnTo>
                <a:lnTo>
                  <a:pt x="348" y="90"/>
                </a:lnTo>
                <a:lnTo>
                  <a:pt x="348" y="89"/>
                </a:lnTo>
                <a:lnTo>
                  <a:pt x="348" y="89"/>
                </a:lnTo>
                <a:lnTo>
                  <a:pt x="348" y="89"/>
                </a:lnTo>
                <a:lnTo>
                  <a:pt x="348" y="89"/>
                </a:lnTo>
                <a:lnTo>
                  <a:pt x="349" y="89"/>
                </a:lnTo>
                <a:lnTo>
                  <a:pt x="350" y="89"/>
                </a:lnTo>
                <a:lnTo>
                  <a:pt x="352" y="89"/>
                </a:lnTo>
                <a:lnTo>
                  <a:pt x="353" y="89"/>
                </a:lnTo>
                <a:lnTo>
                  <a:pt x="354" y="89"/>
                </a:lnTo>
                <a:lnTo>
                  <a:pt x="355" y="88"/>
                </a:lnTo>
                <a:lnTo>
                  <a:pt x="356" y="88"/>
                </a:lnTo>
                <a:lnTo>
                  <a:pt x="357" y="87"/>
                </a:lnTo>
                <a:lnTo>
                  <a:pt x="358" y="87"/>
                </a:lnTo>
                <a:lnTo>
                  <a:pt x="360" y="86"/>
                </a:lnTo>
                <a:lnTo>
                  <a:pt x="361" y="84"/>
                </a:lnTo>
                <a:lnTo>
                  <a:pt x="363" y="82"/>
                </a:lnTo>
                <a:lnTo>
                  <a:pt x="365" y="80"/>
                </a:lnTo>
                <a:lnTo>
                  <a:pt x="366" y="79"/>
                </a:lnTo>
                <a:lnTo>
                  <a:pt x="367" y="77"/>
                </a:lnTo>
                <a:lnTo>
                  <a:pt x="368" y="75"/>
                </a:lnTo>
                <a:lnTo>
                  <a:pt x="368" y="74"/>
                </a:lnTo>
                <a:lnTo>
                  <a:pt x="368" y="73"/>
                </a:lnTo>
                <a:lnTo>
                  <a:pt x="368" y="72"/>
                </a:lnTo>
                <a:lnTo>
                  <a:pt x="368" y="71"/>
                </a:lnTo>
                <a:lnTo>
                  <a:pt x="368" y="70"/>
                </a:lnTo>
                <a:lnTo>
                  <a:pt x="368" y="69"/>
                </a:lnTo>
                <a:lnTo>
                  <a:pt x="368" y="68"/>
                </a:lnTo>
                <a:lnTo>
                  <a:pt x="368" y="67"/>
                </a:lnTo>
                <a:lnTo>
                  <a:pt x="367" y="66"/>
                </a:lnTo>
                <a:lnTo>
                  <a:pt x="367" y="65"/>
                </a:lnTo>
                <a:lnTo>
                  <a:pt x="366" y="65"/>
                </a:lnTo>
                <a:lnTo>
                  <a:pt x="365" y="64"/>
                </a:lnTo>
                <a:lnTo>
                  <a:pt x="364" y="63"/>
                </a:lnTo>
                <a:lnTo>
                  <a:pt x="363" y="62"/>
                </a:lnTo>
                <a:lnTo>
                  <a:pt x="360" y="60"/>
                </a:lnTo>
                <a:lnTo>
                  <a:pt x="358" y="59"/>
                </a:lnTo>
                <a:lnTo>
                  <a:pt x="357" y="59"/>
                </a:lnTo>
                <a:lnTo>
                  <a:pt x="356" y="57"/>
                </a:lnTo>
                <a:lnTo>
                  <a:pt x="355" y="56"/>
                </a:lnTo>
                <a:lnTo>
                  <a:pt x="355" y="55"/>
                </a:lnTo>
                <a:lnTo>
                  <a:pt x="354" y="54"/>
                </a:lnTo>
                <a:lnTo>
                  <a:pt x="354" y="54"/>
                </a:lnTo>
                <a:lnTo>
                  <a:pt x="354" y="53"/>
                </a:lnTo>
                <a:lnTo>
                  <a:pt x="354" y="52"/>
                </a:lnTo>
                <a:lnTo>
                  <a:pt x="355" y="51"/>
                </a:lnTo>
                <a:lnTo>
                  <a:pt x="355" y="50"/>
                </a:lnTo>
                <a:lnTo>
                  <a:pt x="357" y="44"/>
                </a:lnTo>
                <a:lnTo>
                  <a:pt x="358" y="41"/>
                </a:lnTo>
                <a:lnTo>
                  <a:pt x="359" y="39"/>
                </a:lnTo>
                <a:lnTo>
                  <a:pt x="359" y="37"/>
                </a:lnTo>
                <a:lnTo>
                  <a:pt x="359" y="36"/>
                </a:lnTo>
                <a:lnTo>
                  <a:pt x="359" y="35"/>
                </a:lnTo>
                <a:lnTo>
                  <a:pt x="359" y="34"/>
                </a:lnTo>
                <a:lnTo>
                  <a:pt x="359" y="35"/>
                </a:lnTo>
                <a:lnTo>
                  <a:pt x="360" y="35"/>
                </a:lnTo>
                <a:lnTo>
                  <a:pt x="360" y="35"/>
                </a:lnTo>
                <a:lnTo>
                  <a:pt x="361" y="35"/>
                </a:lnTo>
                <a:lnTo>
                  <a:pt x="361" y="35"/>
                </a:lnTo>
                <a:lnTo>
                  <a:pt x="362" y="35"/>
                </a:lnTo>
                <a:lnTo>
                  <a:pt x="363" y="35"/>
                </a:lnTo>
                <a:lnTo>
                  <a:pt x="363" y="35"/>
                </a:lnTo>
                <a:lnTo>
                  <a:pt x="364" y="34"/>
                </a:lnTo>
                <a:lnTo>
                  <a:pt x="365" y="33"/>
                </a:lnTo>
                <a:lnTo>
                  <a:pt x="367" y="32"/>
                </a:lnTo>
                <a:lnTo>
                  <a:pt x="368" y="30"/>
                </a:lnTo>
                <a:lnTo>
                  <a:pt x="371" y="27"/>
                </a:lnTo>
                <a:lnTo>
                  <a:pt x="371" y="27"/>
                </a:lnTo>
                <a:lnTo>
                  <a:pt x="372" y="26"/>
                </a:lnTo>
                <a:lnTo>
                  <a:pt x="373" y="25"/>
                </a:lnTo>
                <a:lnTo>
                  <a:pt x="375" y="25"/>
                </a:lnTo>
                <a:lnTo>
                  <a:pt x="376" y="24"/>
                </a:lnTo>
                <a:lnTo>
                  <a:pt x="377" y="24"/>
                </a:lnTo>
                <a:lnTo>
                  <a:pt x="378" y="24"/>
                </a:lnTo>
                <a:lnTo>
                  <a:pt x="379" y="24"/>
                </a:lnTo>
                <a:lnTo>
                  <a:pt x="380" y="24"/>
                </a:lnTo>
                <a:lnTo>
                  <a:pt x="380" y="24"/>
                </a:lnTo>
                <a:lnTo>
                  <a:pt x="382" y="24"/>
                </a:lnTo>
                <a:lnTo>
                  <a:pt x="383" y="25"/>
                </a:lnTo>
                <a:lnTo>
                  <a:pt x="384" y="26"/>
                </a:lnTo>
                <a:lnTo>
                  <a:pt x="385" y="26"/>
                </a:lnTo>
                <a:lnTo>
                  <a:pt x="386" y="26"/>
                </a:lnTo>
                <a:lnTo>
                  <a:pt x="388" y="26"/>
                </a:lnTo>
                <a:lnTo>
                  <a:pt x="391" y="25"/>
                </a:lnTo>
                <a:lnTo>
                  <a:pt x="393" y="25"/>
                </a:lnTo>
                <a:lnTo>
                  <a:pt x="397" y="24"/>
                </a:lnTo>
                <a:lnTo>
                  <a:pt x="399" y="24"/>
                </a:lnTo>
                <a:lnTo>
                  <a:pt x="400" y="24"/>
                </a:lnTo>
                <a:lnTo>
                  <a:pt x="401" y="24"/>
                </a:lnTo>
                <a:lnTo>
                  <a:pt x="402" y="24"/>
                </a:lnTo>
                <a:lnTo>
                  <a:pt x="408" y="25"/>
                </a:lnTo>
                <a:lnTo>
                  <a:pt x="410" y="25"/>
                </a:lnTo>
                <a:lnTo>
                  <a:pt x="412" y="26"/>
                </a:lnTo>
                <a:lnTo>
                  <a:pt x="415" y="26"/>
                </a:lnTo>
                <a:lnTo>
                  <a:pt x="417" y="25"/>
                </a:lnTo>
                <a:lnTo>
                  <a:pt x="419" y="25"/>
                </a:lnTo>
                <a:lnTo>
                  <a:pt x="420" y="25"/>
                </a:lnTo>
                <a:lnTo>
                  <a:pt x="420" y="25"/>
                </a:lnTo>
                <a:lnTo>
                  <a:pt x="421" y="24"/>
                </a:lnTo>
                <a:lnTo>
                  <a:pt x="422" y="23"/>
                </a:lnTo>
                <a:lnTo>
                  <a:pt x="422" y="23"/>
                </a:lnTo>
                <a:lnTo>
                  <a:pt x="423" y="21"/>
                </a:lnTo>
                <a:lnTo>
                  <a:pt x="424" y="20"/>
                </a:lnTo>
                <a:lnTo>
                  <a:pt x="424" y="18"/>
                </a:lnTo>
                <a:lnTo>
                  <a:pt x="427" y="7"/>
                </a:lnTo>
                <a:lnTo>
                  <a:pt x="428" y="4"/>
                </a:lnTo>
                <a:lnTo>
                  <a:pt x="428" y="2"/>
                </a:lnTo>
                <a:lnTo>
                  <a:pt x="429" y="1"/>
                </a:lnTo>
                <a:lnTo>
                  <a:pt x="430" y="0"/>
                </a:lnTo>
                <a:lnTo>
                  <a:pt x="430" y="0"/>
                </a:lnTo>
                <a:lnTo>
                  <a:pt x="430" y="0"/>
                </a:lnTo>
                <a:close/>
              </a:path>
            </a:pathLst>
          </a:custGeom>
          <a:solidFill>
            <a:srgbClr val="A2A2A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169" name="Freeform 285">
            <a:extLst>
              <a:ext uri="{FF2B5EF4-FFF2-40B4-BE49-F238E27FC236}">
                <a16:creationId xmlns:a16="http://schemas.microsoft.com/office/drawing/2014/main" id="{38A24762-8107-4DEB-9178-88471EA49B22}"/>
              </a:ext>
            </a:extLst>
          </p:cNvPr>
          <p:cNvSpPr>
            <a:spLocks/>
          </p:cNvSpPr>
          <p:nvPr/>
        </p:nvSpPr>
        <p:spPr bwMode="auto">
          <a:xfrm>
            <a:off x="8995814" y="2446217"/>
            <a:ext cx="791799" cy="669513"/>
          </a:xfrm>
          <a:custGeom>
            <a:avLst/>
            <a:gdLst>
              <a:gd name="T0" fmla="*/ 329 w 777"/>
              <a:gd name="T1" fmla="*/ 1 h 657"/>
              <a:gd name="T2" fmla="*/ 362 w 777"/>
              <a:gd name="T3" fmla="*/ 6 h 657"/>
              <a:gd name="T4" fmla="*/ 400 w 777"/>
              <a:gd name="T5" fmla="*/ 20 h 657"/>
              <a:gd name="T6" fmla="*/ 380 w 777"/>
              <a:gd name="T7" fmla="*/ 30 h 657"/>
              <a:gd name="T8" fmla="*/ 377 w 777"/>
              <a:gd name="T9" fmla="*/ 51 h 657"/>
              <a:gd name="T10" fmla="*/ 409 w 777"/>
              <a:gd name="T11" fmla="*/ 62 h 657"/>
              <a:gd name="T12" fmla="*/ 396 w 777"/>
              <a:gd name="T13" fmla="*/ 86 h 657"/>
              <a:gd name="T14" fmla="*/ 410 w 777"/>
              <a:gd name="T15" fmla="*/ 124 h 657"/>
              <a:gd name="T16" fmla="*/ 403 w 777"/>
              <a:gd name="T17" fmla="*/ 140 h 657"/>
              <a:gd name="T18" fmla="*/ 432 w 777"/>
              <a:gd name="T19" fmla="*/ 153 h 657"/>
              <a:gd name="T20" fmla="*/ 448 w 777"/>
              <a:gd name="T21" fmla="*/ 125 h 657"/>
              <a:gd name="T22" fmla="*/ 431 w 777"/>
              <a:gd name="T23" fmla="*/ 99 h 657"/>
              <a:gd name="T24" fmla="*/ 448 w 777"/>
              <a:gd name="T25" fmla="*/ 84 h 657"/>
              <a:gd name="T26" fmla="*/ 473 w 777"/>
              <a:gd name="T27" fmla="*/ 103 h 657"/>
              <a:gd name="T28" fmla="*/ 487 w 777"/>
              <a:gd name="T29" fmla="*/ 132 h 657"/>
              <a:gd name="T30" fmla="*/ 503 w 777"/>
              <a:gd name="T31" fmla="*/ 151 h 657"/>
              <a:gd name="T32" fmla="*/ 511 w 777"/>
              <a:gd name="T33" fmla="*/ 151 h 657"/>
              <a:gd name="T34" fmla="*/ 515 w 777"/>
              <a:gd name="T35" fmla="*/ 178 h 657"/>
              <a:gd name="T36" fmla="*/ 549 w 777"/>
              <a:gd name="T37" fmla="*/ 200 h 657"/>
              <a:gd name="T38" fmla="*/ 551 w 777"/>
              <a:gd name="T39" fmla="*/ 254 h 657"/>
              <a:gd name="T40" fmla="*/ 559 w 777"/>
              <a:gd name="T41" fmla="*/ 289 h 657"/>
              <a:gd name="T42" fmla="*/ 576 w 777"/>
              <a:gd name="T43" fmla="*/ 294 h 657"/>
              <a:gd name="T44" fmla="*/ 561 w 777"/>
              <a:gd name="T45" fmla="*/ 320 h 657"/>
              <a:gd name="T46" fmla="*/ 543 w 777"/>
              <a:gd name="T47" fmla="*/ 345 h 657"/>
              <a:gd name="T48" fmla="*/ 557 w 777"/>
              <a:gd name="T49" fmla="*/ 355 h 657"/>
              <a:gd name="T50" fmla="*/ 590 w 777"/>
              <a:gd name="T51" fmla="*/ 358 h 657"/>
              <a:gd name="T52" fmla="*/ 599 w 777"/>
              <a:gd name="T53" fmla="*/ 382 h 657"/>
              <a:gd name="T54" fmla="*/ 637 w 777"/>
              <a:gd name="T55" fmla="*/ 396 h 657"/>
              <a:gd name="T56" fmla="*/ 650 w 777"/>
              <a:gd name="T57" fmla="*/ 416 h 657"/>
              <a:gd name="T58" fmla="*/ 681 w 777"/>
              <a:gd name="T59" fmla="*/ 431 h 657"/>
              <a:gd name="T60" fmla="*/ 716 w 777"/>
              <a:gd name="T61" fmla="*/ 430 h 657"/>
              <a:gd name="T62" fmla="*/ 731 w 777"/>
              <a:gd name="T63" fmla="*/ 448 h 657"/>
              <a:gd name="T64" fmla="*/ 762 w 777"/>
              <a:gd name="T65" fmla="*/ 470 h 657"/>
              <a:gd name="T66" fmla="*/ 766 w 777"/>
              <a:gd name="T67" fmla="*/ 501 h 657"/>
              <a:gd name="T68" fmla="*/ 733 w 777"/>
              <a:gd name="T69" fmla="*/ 520 h 657"/>
              <a:gd name="T70" fmla="*/ 709 w 777"/>
              <a:gd name="T71" fmla="*/ 512 h 657"/>
              <a:gd name="T72" fmla="*/ 680 w 777"/>
              <a:gd name="T73" fmla="*/ 515 h 657"/>
              <a:gd name="T74" fmla="*/ 648 w 777"/>
              <a:gd name="T75" fmla="*/ 519 h 657"/>
              <a:gd name="T76" fmla="*/ 601 w 777"/>
              <a:gd name="T77" fmla="*/ 492 h 657"/>
              <a:gd name="T78" fmla="*/ 570 w 777"/>
              <a:gd name="T79" fmla="*/ 499 h 657"/>
              <a:gd name="T80" fmla="*/ 539 w 777"/>
              <a:gd name="T81" fmla="*/ 538 h 657"/>
              <a:gd name="T82" fmla="*/ 499 w 777"/>
              <a:gd name="T83" fmla="*/ 602 h 657"/>
              <a:gd name="T84" fmla="*/ 483 w 777"/>
              <a:gd name="T85" fmla="*/ 649 h 657"/>
              <a:gd name="T86" fmla="*/ 469 w 777"/>
              <a:gd name="T87" fmla="*/ 654 h 657"/>
              <a:gd name="T88" fmla="*/ 461 w 777"/>
              <a:gd name="T89" fmla="*/ 605 h 657"/>
              <a:gd name="T90" fmla="*/ 442 w 777"/>
              <a:gd name="T91" fmla="*/ 596 h 657"/>
              <a:gd name="T92" fmla="*/ 393 w 777"/>
              <a:gd name="T93" fmla="*/ 593 h 657"/>
              <a:gd name="T94" fmla="*/ 365 w 777"/>
              <a:gd name="T95" fmla="*/ 585 h 657"/>
              <a:gd name="T96" fmla="*/ 357 w 777"/>
              <a:gd name="T97" fmla="*/ 564 h 657"/>
              <a:gd name="T98" fmla="*/ 328 w 777"/>
              <a:gd name="T99" fmla="*/ 554 h 657"/>
              <a:gd name="T100" fmla="*/ 292 w 777"/>
              <a:gd name="T101" fmla="*/ 541 h 657"/>
              <a:gd name="T102" fmla="*/ 260 w 777"/>
              <a:gd name="T103" fmla="*/ 548 h 657"/>
              <a:gd name="T104" fmla="*/ 230 w 777"/>
              <a:gd name="T105" fmla="*/ 590 h 657"/>
              <a:gd name="T106" fmla="*/ 212 w 777"/>
              <a:gd name="T107" fmla="*/ 586 h 657"/>
              <a:gd name="T108" fmla="*/ 176 w 777"/>
              <a:gd name="T109" fmla="*/ 586 h 657"/>
              <a:gd name="T110" fmla="*/ 104 w 777"/>
              <a:gd name="T111" fmla="*/ 581 h 657"/>
              <a:gd name="T112" fmla="*/ 51 w 777"/>
              <a:gd name="T113" fmla="*/ 550 h 657"/>
              <a:gd name="T114" fmla="*/ 39 w 777"/>
              <a:gd name="T115" fmla="*/ 533 h 657"/>
              <a:gd name="T116" fmla="*/ 21 w 777"/>
              <a:gd name="T117" fmla="*/ 523 h 657"/>
              <a:gd name="T118" fmla="*/ 3 w 777"/>
              <a:gd name="T119" fmla="*/ 510 h 6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777" h="657">
                <a:moveTo>
                  <a:pt x="296" y="0"/>
                </a:moveTo>
                <a:lnTo>
                  <a:pt x="297" y="0"/>
                </a:lnTo>
                <a:lnTo>
                  <a:pt x="297" y="0"/>
                </a:lnTo>
                <a:lnTo>
                  <a:pt x="299" y="1"/>
                </a:lnTo>
                <a:lnTo>
                  <a:pt x="303" y="2"/>
                </a:lnTo>
                <a:lnTo>
                  <a:pt x="305" y="2"/>
                </a:lnTo>
                <a:lnTo>
                  <a:pt x="308" y="3"/>
                </a:lnTo>
                <a:lnTo>
                  <a:pt x="312" y="3"/>
                </a:lnTo>
                <a:lnTo>
                  <a:pt x="314" y="3"/>
                </a:lnTo>
                <a:lnTo>
                  <a:pt x="316" y="3"/>
                </a:lnTo>
                <a:lnTo>
                  <a:pt x="318" y="2"/>
                </a:lnTo>
                <a:lnTo>
                  <a:pt x="322" y="1"/>
                </a:lnTo>
                <a:lnTo>
                  <a:pt x="323" y="1"/>
                </a:lnTo>
                <a:lnTo>
                  <a:pt x="324" y="1"/>
                </a:lnTo>
                <a:lnTo>
                  <a:pt x="325" y="1"/>
                </a:lnTo>
                <a:lnTo>
                  <a:pt x="327" y="1"/>
                </a:lnTo>
                <a:lnTo>
                  <a:pt x="329" y="1"/>
                </a:lnTo>
                <a:lnTo>
                  <a:pt x="332" y="3"/>
                </a:lnTo>
                <a:lnTo>
                  <a:pt x="333" y="3"/>
                </a:lnTo>
                <a:lnTo>
                  <a:pt x="334" y="3"/>
                </a:lnTo>
                <a:lnTo>
                  <a:pt x="335" y="3"/>
                </a:lnTo>
                <a:lnTo>
                  <a:pt x="336" y="3"/>
                </a:lnTo>
                <a:lnTo>
                  <a:pt x="340" y="2"/>
                </a:lnTo>
                <a:lnTo>
                  <a:pt x="342" y="2"/>
                </a:lnTo>
                <a:lnTo>
                  <a:pt x="343" y="2"/>
                </a:lnTo>
                <a:lnTo>
                  <a:pt x="345" y="2"/>
                </a:lnTo>
                <a:lnTo>
                  <a:pt x="348" y="2"/>
                </a:lnTo>
                <a:lnTo>
                  <a:pt x="352" y="3"/>
                </a:lnTo>
                <a:lnTo>
                  <a:pt x="353" y="3"/>
                </a:lnTo>
                <a:lnTo>
                  <a:pt x="355" y="3"/>
                </a:lnTo>
                <a:lnTo>
                  <a:pt x="357" y="4"/>
                </a:lnTo>
                <a:lnTo>
                  <a:pt x="359" y="4"/>
                </a:lnTo>
                <a:lnTo>
                  <a:pt x="361" y="5"/>
                </a:lnTo>
                <a:lnTo>
                  <a:pt x="362" y="6"/>
                </a:lnTo>
                <a:lnTo>
                  <a:pt x="366" y="8"/>
                </a:lnTo>
                <a:lnTo>
                  <a:pt x="376" y="12"/>
                </a:lnTo>
                <a:lnTo>
                  <a:pt x="378" y="13"/>
                </a:lnTo>
                <a:lnTo>
                  <a:pt x="380" y="14"/>
                </a:lnTo>
                <a:lnTo>
                  <a:pt x="383" y="15"/>
                </a:lnTo>
                <a:lnTo>
                  <a:pt x="385" y="16"/>
                </a:lnTo>
                <a:lnTo>
                  <a:pt x="388" y="17"/>
                </a:lnTo>
                <a:lnTo>
                  <a:pt x="390" y="18"/>
                </a:lnTo>
                <a:lnTo>
                  <a:pt x="392" y="18"/>
                </a:lnTo>
                <a:lnTo>
                  <a:pt x="394" y="18"/>
                </a:lnTo>
                <a:lnTo>
                  <a:pt x="396" y="19"/>
                </a:lnTo>
                <a:lnTo>
                  <a:pt x="398" y="19"/>
                </a:lnTo>
                <a:lnTo>
                  <a:pt x="400" y="18"/>
                </a:lnTo>
                <a:lnTo>
                  <a:pt x="400" y="18"/>
                </a:lnTo>
                <a:lnTo>
                  <a:pt x="401" y="18"/>
                </a:lnTo>
                <a:lnTo>
                  <a:pt x="400" y="19"/>
                </a:lnTo>
                <a:lnTo>
                  <a:pt x="400" y="20"/>
                </a:lnTo>
                <a:lnTo>
                  <a:pt x="399" y="21"/>
                </a:lnTo>
                <a:lnTo>
                  <a:pt x="399" y="22"/>
                </a:lnTo>
                <a:lnTo>
                  <a:pt x="398" y="24"/>
                </a:lnTo>
                <a:lnTo>
                  <a:pt x="397" y="28"/>
                </a:lnTo>
                <a:lnTo>
                  <a:pt x="397" y="29"/>
                </a:lnTo>
                <a:lnTo>
                  <a:pt x="397" y="29"/>
                </a:lnTo>
                <a:lnTo>
                  <a:pt x="396" y="30"/>
                </a:lnTo>
                <a:lnTo>
                  <a:pt x="396" y="31"/>
                </a:lnTo>
                <a:lnTo>
                  <a:pt x="395" y="31"/>
                </a:lnTo>
                <a:lnTo>
                  <a:pt x="395" y="32"/>
                </a:lnTo>
                <a:lnTo>
                  <a:pt x="394" y="32"/>
                </a:lnTo>
                <a:lnTo>
                  <a:pt x="393" y="32"/>
                </a:lnTo>
                <a:lnTo>
                  <a:pt x="392" y="32"/>
                </a:lnTo>
                <a:lnTo>
                  <a:pt x="391" y="32"/>
                </a:lnTo>
                <a:lnTo>
                  <a:pt x="390" y="32"/>
                </a:lnTo>
                <a:lnTo>
                  <a:pt x="384" y="31"/>
                </a:lnTo>
                <a:lnTo>
                  <a:pt x="380" y="30"/>
                </a:lnTo>
                <a:lnTo>
                  <a:pt x="379" y="30"/>
                </a:lnTo>
                <a:lnTo>
                  <a:pt x="378" y="30"/>
                </a:lnTo>
                <a:lnTo>
                  <a:pt x="378" y="31"/>
                </a:lnTo>
                <a:lnTo>
                  <a:pt x="377" y="31"/>
                </a:lnTo>
                <a:lnTo>
                  <a:pt x="377" y="32"/>
                </a:lnTo>
                <a:lnTo>
                  <a:pt x="377" y="33"/>
                </a:lnTo>
                <a:lnTo>
                  <a:pt x="376" y="34"/>
                </a:lnTo>
                <a:lnTo>
                  <a:pt x="376" y="36"/>
                </a:lnTo>
                <a:lnTo>
                  <a:pt x="376" y="37"/>
                </a:lnTo>
                <a:lnTo>
                  <a:pt x="376" y="38"/>
                </a:lnTo>
                <a:lnTo>
                  <a:pt x="376" y="42"/>
                </a:lnTo>
                <a:lnTo>
                  <a:pt x="376" y="43"/>
                </a:lnTo>
                <a:lnTo>
                  <a:pt x="376" y="45"/>
                </a:lnTo>
                <a:lnTo>
                  <a:pt x="376" y="48"/>
                </a:lnTo>
                <a:lnTo>
                  <a:pt x="376" y="50"/>
                </a:lnTo>
                <a:lnTo>
                  <a:pt x="376" y="51"/>
                </a:lnTo>
                <a:lnTo>
                  <a:pt x="377" y="51"/>
                </a:lnTo>
                <a:lnTo>
                  <a:pt x="377" y="52"/>
                </a:lnTo>
                <a:lnTo>
                  <a:pt x="377" y="53"/>
                </a:lnTo>
                <a:lnTo>
                  <a:pt x="378" y="53"/>
                </a:lnTo>
                <a:lnTo>
                  <a:pt x="378" y="54"/>
                </a:lnTo>
                <a:lnTo>
                  <a:pt x="379" y="54"/>
                </a:lnTo>
                <a:lnTo>
                  <a:pt x="380" y="54"/>
                </a:lnTo>
                <a:lnTo>
                  <a:pt x="384" y="56"/>
                </a:lnTo>
                <a:lnTo>
                  <a:pt x="388" y="57"/>
                </a:lnTo>
                <a:lnTo>
                  <a:pt x="394" y="58"/>
                </a:lnTo>
                <a:lnTo>
                  <a:pt x="397" y="59"/>
                </a:lnTo>
                <a:lnTo>
                  <a:pt x="399" y="60"/>
                </a:lnTo>
                <a:lnTo>
                  <a:pt x="401" y="60"/>
                </a:lnTo>
                <a:lnTo>
                  <a:pt x="404" y="60"/>
                </a:lnTo>
                <a:lnTo>
                  <a:pt x="407" y="61"/>
                </a:lnTo>
                <a:lnTo>
                  <a:pt x="408" y="61"/>
                </a:lnTo>
                <a:lnTo>
                  <a:pt x="408" y="61"/>
                </a:lnTo>
                <a:lnTo>
                  <a:pt x="409" y="62"/>
                </a:lnTo>
                <a:lnTo>
                  <a:pt x="409" y="62"/>
                </a:lnTo>
                <a:lnTo>
                  <a:pt x="409" y="62"/>
                </a:lnTo>
                <a:lnTo>
                  <a:pt x="409" y="63"/>
                </a:lnTo>
                <a:lnTo>
                  <a:pt x="408" y="63"/>
                </a:lnTo>
                <a:lnTo>
                  <a:pt x="407" y="64"/>
                </a:lnTo>
                <a:lnTo>
                  <a:pt x="406" y="65"/>
                </a:lnTo>
                <a:lnTo>
                  <a:pt x="405" y="66"/>
                </a:lnTo>
                <a:lnTo>
                  <a:pt x="404" y="67"/>
                </a:lnTo>
                <a:lnTo>
                  <a:pt x="403" y="68"/>
                </a:lnTo>
                <a:lnTo>
                  <a:pt x="402" y="71"/>
                </a:lnTo>
                <a:lnTo>
                  <a:pt x="401" y="73"/>
                </a:lnTo>
                <a:lnTo>
                  <a:pt x="398" y="77"/>
                </a:lnTo>
                <a:lnTo>
                  <a:pt x="397" y="78"/>
                </a:lnTo>
                <a:lnTo>
                  <a:pt x="397" y="80"/>
                </a:lnTo>
                <a:lnTo>
                  <a:pt x="396" y="82"/>
                </a:lnTo>
                <a:lnTo>
                  <a:pt x="396" y="84"/>
                </a:lnTo>
                <a:lnTo>
                  <a:pt x="396" y="86"/>
                </a:lnTo>
                <a:lnTo>
                  <a:pt x="396" y="88"/>
                </a:lnTo>
                <a:lnTo>
                  <a:pt x="397" y="90"/>
                </a:lnTo>
                <a:lnTo>
                  <a:pt x="397" y="92"/>
                </a:lnTo>
                <a:lnTo>
                  <a:pt x="398" y="97"/>
                </a:lnTo>
                <a:lnTo>
                  <a:pt x="400" y="102"/>
                </a:lnTo>
                <a:lnTo>
                  <a:pt x="401" y="106"/>
                </a:lnTo>
                <a:lnTo>
                  <a:pt x="402" y="108"/>
                </a:lnTo>
                <a:lnTo>
                  <a:pt x="402" y="109"/>
                </a:lnTo>
                <a:lnTo>
                  <a:pt x="403" y="110"/>
                </a:lnTo>
                <a:lnTo>
                  <a:pt x="404" y="112"/>
                </a:lnTo>
                <a:lnTo>
                  <a:pt x="407" y="116"/>
                </a:lnTo>
                <a:lnTo>
                  <a:pt x="408" y="117"/>
                </a:lnTo>
                <a:lnTo>
                  <a:pt x="408" y="119"/>
                </a:lnTo>
                <a:lnTo>
                  <a:pt x="409" y="120"/>
                </a:lnTo>
                <a:lnTo>
                  <a:pt x="410" y="122"/>
                </a:lnTo>
                <a:lnTo>
                  <a:pt x="410" y="123"/>
                </a:lnTo>
                <a:lnTo>
                  <a:pt x="410" y="124"/>
                </a:lnTo>
                <a:lnTo>
                  <a:pt x="410" y="125"/>
                </a:lnTo>
                <a:lnTo>
                  <a:pt x="410" y="126"/>
                </a:lnTo>
                <a:lnTo>
                  <a:pt x="409" y="126"/>
                </a:lnTo>
                <a:lnTo>
                  <a:pt x="409" y="127"/>
                </a:lnTo>
                <a:lnTo>
                  <a:pt x="408" y="128"/>
                </a:lnTo>
                <a:lnTo>
                  <a:pt x="406" y="130"/>
                </a:lnTo>
                <a:lnTo>
                  <a:pt x="405" y="131"/>
                </a:lnTo>
                <a:lnTo>
                  <a:pt x="404" y="132"/>
                </a:lnTo>
                <a:lnTo>
                  <a:pt x="404" y="133"/>
                </a:lnTo>
                <a:lnTo>
                  <a:pt x="403" y="134"/>
                </a:lnTo>
                <a:lnTo>
                  <a:pt x="403" y="135"/>
                </a:lnTo>
                <a:lnTo>
                  <a:pt x="403" y="136"/>
                </a:lnTo>
                <a:lnTo>
                  <a:pt x="402" y="137"/>
                </a:lnTo>
                <a:lnTo>
                  <a:pt x="402" y="138"/>
                </a:lnTo>
                <a:lnTo>
                  <a:pt x="402" y="139"/>
                </a:lnTo>
                <a:lnTo>
                  <a:pt x="403" y="140"/>
                </a:lnTo>
                <a:lnTo>
                  <a:pt x="403" y="140"/>
                </a:lnTo>
                <a:lnTo>
                  <a:pt x="404" y="141"/>
                </a:lnTo>
                <a:lnTo>
                  <a:pt x="404" y="142"/>
                </a:lnTo>
                <a:lnTo>
                  <a:pt x="406" y="144"/>
                </a:lnTo>
                <a:lnTo>
                  <a:pt x="407" y="145"/>
                </a:lnTo>
                <a:lnTo>
                  <a:pt x="408" y="146"/>
                </a:lnTo>
                <a:lnTo>
                  <a:pt x="410" y="148"/>
                </a:lnTo>
                <a:lnTo>
                  <a:pt x="415" y="151"/>
                </a:lnTo>
                <a:lnTo>
                  <a:pt x="417" y="153"/>
                </a:lnTo>
                <a:lnTo>
                  <a:pt x="419" y="154"/>
                </a:lnTo>
                <a:lnTo>
                  <a:pt x="422" y="155"/>
                </a:lnTo>
                <a:lnTo>
                  <a:pt x="424" y="155"/>
                </a:lnTo>
                <a:lnTo>
                  <a:pt x="425" y="156"/>
                </a:lnTo>
                <a:lnTo>
                  <a:pt x="427" y="156"/>
                </a:lnTo>
                <a:lnTo>
                  <a:pt x="428" y="155"/>
                </a:lnTo>
                <a:lnTo>
                  <a:pt x="429" y="155"/>
                </a:lnTo>
                <a:lnTo>
                  <a:pt x="430" y="154"/>
                </a:lnTo>
                <a:lnTo>
                  <a:pt x="432" y="153"/>
                </a:lnTo>
                <a:lnTo>
                  <a:pt x="434" y="152"/>
                </a:lnTo>
                <a:lnTo>
                  <a:pt x="436" y="150"/>
                </a:lnTo>
                <a:lnTo>
                  <a:pt x="437" y="148"/>
                </a:lnTo>
                <a:lnTo>
                  <a:pt x="438" y="147"/>
                </a:lnTo>
                <a:lnTo>
                  <a:pt x="439" y="146"/>
                </a:lnTo>
                <a:lnTo>
                  <a:pt x="440" y="144"/>
                </a:lnTo>
                <a:lnTo>
                  <a:pt x="441" y="142"/>
                </a:lnTo>
                <a:lnTo>
                  <a:pt x="442" y="138"/>
                </a:lnTo>
                <a:lnTo>
                  <a:pt x="444" y="135"/>
                </a:lnTo>
                <a:lnTo>
                  <a:pt x="445" y="133"/>
                </a:lnTo>
                <a:lnTo>
                  <a:pt x="447" y="131"/>
                </a:lnTo>
                <a:lnTo>
                  <a:pt x="447" y="129"/>
                </a:lnTo>
                <a:lnTo>
                  <a:pt x="448" y="129"/>
                </a:lnTo>
                <a:lnTo>
                  <a:pt x="448" y="128"/>
                </a:lnTo>
                <a:lnTo>
                  <a:pt x="448" y="127"/>
                </a:lnTo>
                <a:lnTo>
                  <a:pt x="448" y="126"/>
                </a:lnTo>
                <a:lnTo>
                  <a:pt x="448" y="125"/>
                </a:lnTo>
                <a:lnTo>
                  <a:pt x="447" y="124"/>
                </a:lnTo>
                <a:lnTo>
                  <a:pt x="447" y="123"/>
                </a:lnTo>
                <a:lnTo>
                  <a:pt x="447" y="122"/>
                </a:lnTo>
                <a:lnTo>
                  <a:pt x="446" y="120"/>
                </a:lnTo>
                <a:lnTo>
                  <a:pt x="444" y="117"/>
                </a:lnTo>
                <a:lnTo>
                  <a:pt x="444" y="117"/>
                </a:lnTo>
                <a:lnTo>
                  <a:pt x="443" y="115"/>
                </a:lnTo>
                <a:lnTo>
                  <a:pt x="442" y="113"/>
                </a:lnTo>
                <a:lnTo>
                  <a:pt x="442" y="112"/>
                </a:lnTo>
                <a:lnTo>
                  <a:pt x="442" y="111"/>
                </a:lnTo>
                <a:lnTo>
                  <a:pt x="441" y="110"/>
                </a:lnTo>
                <a:lnTo>
                  <a:pt x="440" y="109"/>
                </a:lnTo>
                <a:lnTo>
                  <a:pt x="433" y="102"/>
                </a:lnTo>
                <a:lnTo>
                  <a:pt x="432" y="101"/>
                </a:lnTo>
                <a:lnTo>
                  <a:pt x="432" y="101"/>
                </a:lnTo>
                <a:lnTo>
                  <a:pt x="431" y="100"/>
                </a:lnTo>
                <a:lnTo>
                  <a:pt x="431" y="99"/>
                </a:lnTo>
                <a:lnTo>
                  <a:pt x="430" y="98"/>
                </a:lnTo>
                <a:lnTo>
                  <a:pt x="430" y="97"/>
                </a:lnTo>
                <a:lnTo>
                  <a:pt x="429" y="96"/>
                </a:lnTo>
                <a:lnTo>
                  <a:pt x="429" y="96"/>
                </a:lnTo>
                <a:lnTo>
                  <a:pt x="429" y="96"/>
                </a:lnTo>
                <a:lnTo>
                  <a:pt x="430" y="95"/>
                </a:lnTo>
                <a:lnTo>
                  <a:pt x="430" y="95"/>
                </a:lnTo>
                <a:lnTo>
                  <a:pt x="430" y="94"/>
                </a:lnTo>
                <a:lnTo>
                  <a:pt x="432" y="92"/>
                </a:lnTo>
                <a:lnTo>
                  <a:pt x="434" y="90"/>
                </a:lnTo>
                <a:lnTo>
                  <a:pt x="436" y="89"/>
                </a:lnTo>
                <a:lnTo>
                  <a:pt x="438" y="88"/>
                </a:lnTo>
                <a:lnTo>
                  <a:pt x="441" y="86"/>
                </a:lnTo>
                <a:lnTo>
                  <a:pt x="443" y="85"/>
                </a:lnTo>
                <a:lnTo>
                  <a:pt x="445" y="85"/>
                </a:lnTo>
                <a:lnTo>
                  <a:pt x="446" y="84"/>
                </a:lnTo>
                <a:lnTo>
                  <a:pt x="448" y="84"/>
                </a:lnTo>
                <a:lnTo>
                  <a:pt x="449" y="84"/>
                </a:lnTo>
                <a:lnTo>
                  <a:pt x="451" y="84"/>
                </a:lnTo>
                <a:lnTo>
                  <a:pt x="453" y="85"/>
                </a:lnTo>
                <a:lnTo>
                  <a:pt x="457" y="86"/>
                </a:lnTo>
                <a:lnTo>
                  <a:pt x="459" y="87"/>
                </a:lnTo>
                <a:lnTo>
                  <a:pt x="460" y="87"/>
                </a:lnTo>
                <a:lnTo>
                  <a:pt x="461" y="87"/>
                </a:lnTo>
                <a:lnTo>
                  <a:pt x="462" y="88"/>
                </a:lnTo>
                <a:lnTo>
                  <a:pt x="463" y="89"/>
                </a:lnTo>
                <a:lnTo>
                  <a:pt x="464" y="90"/>
                </a:lnTo>
                <a:lnTo>
                  <a:pt x="466" y="92"/>
                </a:lnTo>
                <a:lnTo>
                  <a:pt x="467" y="94"/>
                </a:lnTo>
                <a:lnTo>
                  <a:pt x="467" y="94"/>
                </a:lnTo>
                <a:lnTo>
                  <a:pt x="468" y="97"/>
                </a:lnTo>
                <a:lnTo>
                  <a:pt x="470" y="99"/>
                </a:lnTo>
                <a:lnTo>
                  <a:pt x="471" y="100"/>
                </a:lnTo>
                <a:lnTo>
                  <a:pt x="473" y="103"/>
                </a:lnTo>
                <a:lnTo>
                  <a:pt x="474" y="104"/>
                </a:lnTo>
                <a:lnTo>
                  <a:pt x="474" y="105"/>
                </a:lnTo>
                <a:lnTo>
                  <a:pt x="475" y="107"/>
                </a:lnTo>
                <a:lnTo>
                  <a:pt x="476" y="107"/>
                </a:lnTo>
                <a:lnTo>
                  <a:pt x="477" y="108"/>
                </a:lnTo>
                <a:lnTo>
                  <a:pt x="478" y="110"/>
                </a:lnTo>
                <a:lnTo>
                  <a:pt x="479" y="111"/>
                </a:lnTo>
                <a:lnTo>
                  <a:pt x="479" y="113"/>
                </a:lnTo>
                <a:lnTo>
                  <a:pt x="480" y="114"/>
                </a:lnTo>
                <a:lnTo>
                  <a:pt x="481" y="118"/>
                </a:lnTo>
                <a:lnTo>
                  <a:pt x="483" y="123"/>
                </a:lnTo>
                <a:lnTo>
                  <a:pt x="484" y="127"/>
                </a:lnTo>
                <a:lnTo>
                  <a:pt x="484" y="128"/>
                </a:lnTo>
                <a:lnTo>
                  <a:pt x="485" y="129"/>
                </a:lnTo>
                <a:lnTo>
                  <a:pt x="486" y="130"/>
                </a:lnTo>
                <a:lnTo>
                  <a:pt x="486" y="131"/>
                </a:lnTo>
                <a:lnTo>
                  <a:pt x="487" y="132"/>
                </a:lnTo>
                <a:lnTo>
                  <a:pt x="490" y="135"/>
                </a:lnTo>
                <a:lnTo>
                  <a:pt x="491" y="135"/>
                </a:lnTo>
                <a:lnTo>
                  <a:pt x="491" y="136"/>
                </a:lnTo>
                <a:lnTo>
                  <a:pt x="492" y="137"/>
                </a:lnTo>
                <a:lnTo>
                  <a:pt x="492" y="138"/>
                </a:lnTo>
                <a:lnTo>
                  <a:pt x="494" y="141"/>
                </a:lnTo>
                <a:lnTo>
                  <a:pt x="495" y="143"/>
                </a:lnTo>
                <a:lnTo>
                  <a:pt x="495" y="144"/>
                </a:lnTo>
                <a:lnTo>
                  <a:pt x="497" y="145"/>
                </a:lnTo>
                <a:lnTo>
                  <a:pt x="498" y="147"/>
                </a:lnTo>
                <a:lnTo>
                  <a:pt x="499" y="148"/>
                </a:lnTo>
                <a:lnTo>
                  <a:pt x="500" y="149"/>
                </a:lnTo>
                <a:lnTo>
                  <a:pt x="500" y="149"/>
                </a:lnTo>
                <a:lnTo>
                  <a:pt x="501" y="150"/>
                </a:lnTo>
                <a:lnTo>
                  <a:pt x="502" y="150"/>
                </a:lnTo>
                <a:lnTo>
                  <a:pt x="502" y="150"/>
                </a:lnTo>
                <a:lnTo>
                  <a:pt x="503" y="151"/>
                </a:lnTo>
                <a:lnTo>
                  <a:pt x="503" y="151"/>
                </a:lnTo>
                <a:lnTo>
                  <a:pt x="504" y="151"/>
                </a:lnTo>
                <a:lnTo>
                  <a:pt x="505" y="150"/>
                </a:lnTo>
                <a:lnTo>
                  <a:pt x="505" y="150"/>
                </a:lnTo>
                <a:lnTo>
                  <a:pt x="506" y="150"/>
                </a:lnTo>
                <a:lnTo>
                  <a:pt x="506" y="149"/>
                </a:lnTo>
                <a:lnTo>
                  <a:pt x="507" y="147"/>
                </a:lnTo>
                <a:lnTo>
                  <a:pt x="508" y="146"/>
                </a:lnTo>
                <a:lnTo>
                  <a:pt x="508" y="146"/>
                </a:lnTo>
                <a:lnTo>
                  <a:pt x="509" y="146"/>
                </a:lnTo>
                <a:lnTo>
                  <a:pt x="509" y="146"/>
                </a:lnTo>
                <a:lnTo>
                  <a:pt x="510" y="146"/>
                </a:lnTo>
                <a:lnTo>
                  <a:pt x="510" y="146"/>
                </a:lnTo>
                <a:lnTo>
                  <a:pt x="510" y="147"/>
                </a:lnTo>
                <a:lnTo>
                  <a:pt x="510" y="148"/>
                </a:lnTo>
                <a:lnTo>
                  <a:pt x="511" y="149"/>
                </a:lnTo>
                <a:lnTo>
                  <a:pt x="511" y="151"/>
                </a:lnTo>
                <a:lnTo>
                  <a:pt x="511" y="153"/>
                </a:lnTo>
                <a:lnTo>
                  <a:pt x="510" y="155"/>
                </a:lnTo>
                <a:lnTo>
                  <a:pt x="510" y="158"/>
                </a:lnTo>
                <a:lnTo>
                  <a:pt x="510" y="159"/>
                </a:lnTo>
                <a:lnTo>
                  <a:pt x="509" y="164"/>
                </a:lnTo>
                <a:lnTo>
                  <a:pt x="508" y="168"/>
                </a:lnTo>
                <a:lnTo>
                  <a:pt x="508" y="171"/>
                </a:lnTo>
                <a:lnTo>
                  <a:pt x="508" y="172"/>
                </a:lnTo>
                <a:lnTo>
                  <a:pt x="508" y="172"/>
                </a:lnTo>
                <a:lnTo>
                  <a:pt x="508" y="173"/>
                </a:lnTo>
                <a:lnTo>
                  <a:pt x="508" y="173"/>
                </a:lnTo>
                <a:lnTo>
                  <a:pt x="509" y="174"/>
                </a:lnTo>
                <a:lnTo>
                  <a:pt x="509" y="175"/>
                </a:lnTo>
                <a:lnTo>
                  <a:pt x="510" y="175"/>
                </a:lnTo>
                <a:lnTo>
                  <a:pt x="511" y="176"/>
                </a:lnTo>
                <a:lnTo>
                  <a:pt x="512" y="177"/>
                </a:lnTo>
                <a:lnTo>
                  <a:pt x="515" y="178"/>
                </a:lnTo>
                <a:lnTo>
                  <a:pt x="517" y="180"/>
                </a:lnTo>
                <a:lnTo>
                  <a:pt x="520" y="181"/>
                </a:lnTo>
                <a:lnTo>
                  <a:pt x="522" y="182"/>
                </a:lnTo>
                <a:lnTo>
                  <a:pt x="526" y="183"/>
                </a:lnTo>
                <a:lnTo>
                  <a:pt x="530" y="184"/>
                </a:lnTo>
                <a:lnTo>
                  <a:pt x="532" y="185"/>
                </a:lnTo>
                <a:lnTo>
                  <a:pt x="534" y="186"/>
                </a:lnTo>
                <a:lnTo>
                  <a:pt x="537" y="187"/>
                </a:lnTo>
                <a:lnTo>
                  <a:pt x="538" y="188"/>
                </a:lnTo>
                <a:lnTo>
                  <a:pt x="540" y="190"/>
                </a:lnTo>
                <a:lnTo>
                  <a:pt x="544" y="193"/>
                </a:lnTo>
                <a:lnTo>
                  <a:pt x="546" y="194"/>
                </a:lnTo>
                <a:lnTo>
                  <a:pt x="546" y="195"/>
                </a:lnTo>
                <a:lnTo>
                  <a:pt x="547" y="196"/>
                </a:lnTo>
                <a:lnTo>
                  <a:pt x="548" y="197"/>
                </a:lnTo>
                <a:lnTo>
                  <a:pt x="548" y="198"/>
                </a:lnTo>
                <a:lnTo>
                  <a:pt x="549" y="200"/>
                </a:lnTo>
                <a:lnTo>
                  <a:pt x="551" y="207"/>
                </a:lnTo>
                <a:lnTo>
                  <a:pt x="552" y="211"/>
                </a:lnTo>
                <a:lnTo>
                  <a:pt x="553" y="213"/>
                </a:lnTo>
                <a:lnTo>
                  <a:pt x="555" y="218"/>
                </a:lnTo>
                <a:lnTo>
                  <a:pt x="557" y="224"/>
                </a:lnTo>
                <a:lnTo>
                  <a:pt x="558" y="226"/>
                </a:lnTo>
                <a:lnTo>
                  <a:pt x="558" y="226"/>
                </a:lnTo>
                <a:lnTo>
                  <a:pt x="553" y="236"/>
                </a:lnTo>
                <a:lnTo>
                  <a:pt x="552" y="239"/>
                </a:lnTo>
                <a:lnTo>
                  <a:pt x="551" y="241"/>
                </a:lnTo>
                <a:lnTo>
                  <a:pt x="550" y="242"/>
                </a:lnTo>
                <a:lnTo>
                  <a:pt x="550" y="243"/>
                </a:lnTo>
                <a:lnTo>
                  <a:pt x="550" y="245"/>
                </a:lnTo>
                <a:lnTo>
                  <a:pt x="549" y="247"/>
                </a:lnTo>
                <a:lnTo>
                  <a:pt x="550" y="249"/>
                </a:lnTo>
                <a:lnTo>
                  <a:pt x="550" y="250"/>
                </a:lnTo>
                <a:lnTo>
                  <a:pt x="551" y="254"/>
                </a:lnTo>
                <a:lnTo>
                  <a:pt x="551" y="256"/>
                </a:lnTo>
                <a:lnTo>
                  <a:pt x="551" y="258"/>
                </a:lnTo>
                <a:lnTo>
                  <a:pt x="552" y="263"/>
                </a:lnTo>
                <a:lnTo>
                  <a:pt x="552" y="265"/>
                </a:lnTo>
                <a:lnTo>
                  <a:pt x="552" y="266"/>
                </a:lnTo>
                <a:lnTo>
                  <a:pt x="553" y="268"/>
                </a:lnTo>
                <a:lnTo>
                  <a:pt x="553" y="270"/>
                </a:lnTo>
                <a:lnTo>
                  <a:pt x="556" y="276"/>
                </a:lnTo>
                <a:lnTo>
                  <a:pt x="558" y="280"/>
                </a:lnTo>
                <a:lnTo>
                  <a:pt x="558" y="281"/>
                </a:lnTo>
                <a:lnTo>
                  <a:pt x="558" y="282"/>
                </a:lnTo>
                <a:lnTo>
                  <a:pt x="558" y="283"/>
                </a:lnTo>
                <a:lnTo>
                  <a:pt x="558" y="284"/>
                </a:lnTo>
                <a:lnTo>
                  <a:pt x="558" y="287"/>
                </a:lnTo>
                <a:lnTo>
                  <a:pt x="558" y="288"/>
                </a:lnTo>
                <a:lnTo>
                  <a:pt x="559" y="289"/>
                </a:lnTo>
                <a:lnTo>
                  <a:pt x="559" y="289"/>
                </a:lnTo>
                <a:lnTo>
                  <a:pt x="559" y="290"/>
                </a:lnTo>
                <a:lnTo>
                  <a:pt x="559" y="290"/>
                </a:lnTo>
                <a:lnTo>
                  <a:pt x="560" y="290"/>
                </a:lnTo>
                <a:lnTo>
                  <a:pt x="561" y="291"/>
                </a:lnTo>
                <a:lnTo>
                  <a:pt x="562" y="291"/>
                </a:lnTo>
                <a:lnTo>
                  <a:pt x="564" y="291"/>
                </a:lnTo>
                <a:lnTo>
                  <a:pt x="568" y="291"/>
                </a:lnTo>
                <a:lnTo>
                  <a:pt x="569" y="291"/>
                </a:lnTo>
                <a:lnTo>
                  <a:pt x="572" y="290"/>
                </a:lnTo>
                <a:lnTo>
                  <a:pt x="572" y="290"/>
                </a:lnTo>
                <a:lnTo>
                  <a:pt x="573" y="290"/>
                </a:lnTo>
                <a:lnTo>
                  <a:pt x="574" y="291"/>
                </a:lnTo>
                <a:lnTo>
                  <a:pt x="575" y="291"/>
                </a:lnTo>
                <a:lnTo>
                  <a:pt x="575" y="292"/>
                </a:lnTo>
                <a:lnTo>
                  <a:pt x="576" y="292"/>
                </a:lnTo>
                <a:lnTo>
                  <a:pt x="576" y="293"/>
                </a:lnTo>
                <a:lnTo>
                  <a:pt x="576" y="294"/>
                </a:lnTo>
                <a:lnTo>
                  <a:pt x="576" y="296"/>
                </a:lnTo>
                <a:lnTo>
                  <a:pt x="576" y="297"/>
                </a:lnTo>
                <a:lnTo>
                  <a:pt x="576" y="298"/>
                </a:lnTo>
                <a:lnTo>
                  <a:pt x="576" y="300"/>
                </a:lnTo>
                <a:lnTo>
                  <a:pt x="576" y="302"/>
                </a:lnTo>
                <a:lnTo>
                  <a:pt x="575" y="304"/>
                </a:lnTo>
                <a:lnTo>
                  <a:pt x="574" y="306"/>
                </a:lnTo>
                <a:lnTo>
                  <a:pt x="574" y="308"/>
                </a:lnTo>
                <a:lnTo>
                  <a:pt x="573" y="309"/>
                </a:lnTo>
                <a:lnTo>
                  <a:pt x="572" y="311"/>
                </a:lnTo>
                <a:lnTo>
                  <a:pt x="571" y="312"/>
                </a:lnTo>
                <a:lnTo>
                  <a:pt x="571" y="313"/>
                </a:lnTo>
                <a:lnTo>
                  <a:pt x="570" y="313"/>
                </a:lnTo>
                <a:lnTo>
                  <a:pt x="568" y="315"/>
                </a:lnTo>
                <a:lnTo>
                  <a:pt x="565" y="318"/>
                </a:lnTo>
                <a:lnTo>
                  <a:pt x="562" y="319"/>
                </a:lnTo>
                <a:lnTo>
                  <a:pt x="561" y="320"/>
                </a:lnTo>
                <a:lnTo>
                  <a:pt x="559" y="321"/>
                </a:lnTo>
                <a:lnTo>
                  <a:pt x="558" y="322"/>
                </a:lnTo>
                <a:lnTo>
                  <a:pt x="557" y="324"/>
                </a:lnTo>
                <a:lnTo>
                  <a:pt x="556" y="326"/>
                </a:lnTo>
                <a:lnTo>
                  <a:pt x="555" y="327"/>
                </a:lnTo>
                <a:lnTo>
                  <a:pt x="553" y="333"/>
                </a:lnTo>
                <a:lnTo>
                  <a:pt x="551" y="335"/>
                </a:lnTo>
                <a:lnTo>
                  <a:pt x="551" y="336"/>
                </a:lnTo>
                <a:lnTo>
                  <a:pt x="550" y="337"/>
                </a:lnTo>
                <a:lnTo>
                  <a:pt x="549" y="338"/>
                </a:lnTo>
                <a:lnTo>
                  <a:pt x="548" y="339"/>
                </a:lnTo>
                <a:lnTo>
                  <a:pt x="546" y="341"/>
                </a:lnTo>
                <a:lnTo>
                  <a:pt x="545" y="341"/>
                </a:lnTo>
                <a:lnTo>
                  <a:pt x="544" y="342"/>
                </a:lnTo>
                <a:lnTo>
                  <a:pt x="544" y="343"/>
                </a:lnTo>
                <a:lnTo>
                  <a:pt x="543" y="344"/>
                </a:lnTo>
                <a:lnTo>
                  <a:pt x="543" y="345"/>
                </a:lnTo>
                <a:lnTo>
                  <a:pt x="543" y="347"/>
                </a:lnTo>
                <a:lnTo>
                  <a:pt x="543" y="348"/>
                </a:lnTo>
                <a:lnTo>
                  <a:pt x="543" y="350"/>
                </a:lnTo>
                <a:lnTo>
                  <a:pt x="543" y="352"/>
                </a:lnTo>
                <a:lnTo>
                  <a:pt x="544" y="354"/>
                </a:lnTo>
                <a:lnTo>
                  <a:pt x="544" y="354"/>
                </a:lnTo>
                <a:lnTo>
                  <a:pt x="544" y="355"/>
                </a:lnTo>
                <a:lnTo>
                  <a:pt x="545" y="355"/>
                </a:lnTo>
                <a:lnTo>
                  <a:pt x="546" y="356"/>
                </a:lnTo>
                <a:lnTo>
                  <a:pt x="547" y="356"/>
                </a:lnTo>
                <a:lnTo>
                  <a:pt x="548" y="356"/>
                </a:lnTo>
                <a:lnTo>
                  <a:pt x="549" y="356"/>
                </a:lnTo>
                <a:lnTo>
                  <a:pt x="550" y="357"/>
                </a:lnTo>
                <a:lnTo>
                  <a:pt x="552" y="356"/>
                </a:lnTo>
                <a:lnTo>
                  <a:pt x="554" y="356"/>
                </a:lnTo>
                <a:lnTo>
                  <a:pt x="555" y="356"/>
                </a:lnTo>
                <a:lnTo>
                  <a:pt x="557" y="355"/>
                </a:lnTo>
                <a:lnTo>
                  <a:pt x="561" y="354"/>
                </a:lnTo>
                <a:lnTo>
                  <a:pt x="571" y="351"/>
                </a:lnTo>
                <a:lnTo>
                  <a:pt x="573" y="350"/>
                </a:lnTo>
                <a:lnTo>
                  <a:pt x="576" y="349"/>
                </a:lnTo>
                <a:lnTo>
                  <a:pt x="577" y="349"/>
                </a:lnTo>
                <a:lnTo>
                  <a:pt x="578" y="349"/>
                </a:lnTo>
                <a:lnTo>
                  <a:pt x="579" y="349"/>
                </a:lnTo>
                <a:lnTo>
                  <a:pt x="581" y="349"/>
                </a:lnTo>
                <a:lnTo>
                  <a:pt x="582" y="349"/>
                </a:lnTo>
                <a:lnTo>
                  <a:pt x="582" y="349"/>
                </a:lnTo>
                <a:lnTo>
                  <a:pt x="583" y="350"/>
                </a:lnTo>
                <a:lnTo>
                  <a:pt x="584" y="350"/>
                </a:lnTo>
                <a:lnTo>
                  <a:pt x="585" y="351"/>
                </a:lnTo>
                <a:lnTo>
                  <a:pt x="586" y="352"/>
                </a:lnTo>
                <a:lnTo>
                  <a:pt x="587" y="355"/>
                </a:lnTo>
                <a:lnTo>
                  <a:pt x="589" y="357"/>
                </a:lnTo>
                <a:lnTo>
                  <a:pt x="590" y="358"/>
                </a:lnTo>
                <a:lnTo>
                  <a:pt x="590" y="360"/>
                </a:lnTo>
                <a:lnTo>
                  <a:pt x="591" y="362"/>
                </a:lnTo>
                <a:lnTo>
                  <a:pt x="591" y="363"/>
                </a:lnTo>
                <a:lnTo>
                  <a:pt x="591" y="365"/>
                </a:lnTo>
                <a:lnTo>
                  <a:pt x="591" y="366"/>
                </a:lnTo>
                <a:lnTo>
                  <a:pt x="591" y="369"/>
                </a:lnTo>
                <a:lnTo>
                  <a:pt x="591" y="374"/>
                </a:lnTo>
                <a:lnTo>
                  <a:pt x="591" y="376"/>
                </a:lnTo>
                <a:lnTo>
                  <a:pt x="591" y="377"/>
                </a:lnTo>
                <a:lnTo>
                  <a:pt x="591" y="378"/>
                </a:lnTo>
                <a:lnTo>
                  <a:pt x="591" y="378"/>
                </a:lnTo>
                <a:lnTo>
                  <a:pt x="592" y="379"/>
                </a:lnTo>
                <a:lnTo>
                  <a:pt x="592" y="380"/>
                </a:lnTo>
                <a:lnTo>
                  <a:pt x="593" y="380"/>
                </a:lnTo>
                <a:lnTo>
                  <a:pt x="593" y="380"/>
                </a:lnTo>
                <a:lnTo>
                  <a:pt x="597" y="381"/>
                </a:lnTo>
                <a:lnTo>
                  <a:pt x="599" y="382"/>
                </a:lnTo>
                <a:lnTo>
                  <a:pt x="600" y="382"/>
                </a:lnTo>
                <a:lnTo>
                  <a:pt x="601" y="383"/>
                </a:lnTo>
                <a:lnTo>
                  <a:pt x="603" y="384"/>
                </a:lnTo>
                <a:lnTo>
                  <a:pt x="606" y="385"/>
                </a:lnTo>
                <a:lnTo>
                  <a:pt x="607" y="385"/>
                </a:lnTo>
                <a:lnTo>
                  <a:pt x="608" y="386"/>
                </a:lnTo>
                <a:lnTo>
                  <a:pt x="609" y="387"/>
                </a:lnTo>
                <a:lnTo>
                  <a:pt x="611" y="389"/>
                </a:lnTo>
                <a:lnTo>
                  <a:pt x="613" y="391"/>
                </a:lnTo>
                <a:lnTo>
                  <a:pt x="614" y="391"/>
                </a:lnTo>
                <a:lnTo>
                  <a:pt x="614" y="392"/>
                </a:lnTo>
                <a:lnTo>
                  <a:pt x="616" y="393"/>
                </a:lnTo>
                <a:lnTo>
                  <a:pt x="617" y="393"/>
                </a:lnTo>
                <a:lnTo>
                  <a:pt x="618" y="393"/>
                </a:lnTo>
                <a:lnTo>
                  <a:pt x="626" y="394"/>
                </a:lnTo>
                <a:lnTo>
                  <a:pt x="630" y="395"/>
                </a:lnTo>
                <a:lnTo>
                  <a:pt x="637" y="396"/>
                </a:lnTo>
                <a:lnTo>
                  <a:pt x="638" y="396"/>
                </a:lnTo>
                <a:lnTo>
                  <a:pt x="640" y="397"/>
                </a:lnTo>
                <a:lnTo>
                  <a:pt x="641" y="397"/>
                </a:lnTo>
                <a:lnTo>
                  <a:pt x="642" y="398"/>
                </a:lnTo>
                <a:lnTo>
                  <a:pt x="644" y="399"/>
                </a:lnTo>
                <a:lnTo>
                  <a:pt x="645" y="400"/>
                </a:lnTo>
                <a:lnTo>
                  <a:pt x="646" y="402"/>
                </a:lnTo>
                <a:lnTo>
                  <a:pt x="647" y="402"/>
                </a:lnTo>
                <a:lnTo>
                  <a:pt x="647" y="403"/>
                </a:lnTo>
                <a:lnTo>
                  <a:pt x="648" y="404"/>
                </a:lnTo>
                <a:lnTo>
                  <a:pt x="648" y="406"/>
                </a:lnTo>
                <a:lnTo>
                  <a:pt x="648" y="408"/>
                </a:lnTo>
                <a:lnTo>
                  <a:pt x="649" y="412"/>
                </a:lnTo>
                <a:lnTo>
                  <a:pt x="649" y="413"/>
                </a:lnTo>
                <a:lnTo>
                  <a:pt x="649" y="414"/>
                </a:lnTo>
                <a:lnTo>
                  <a:pt x="650" y="415"/>
                </a:lnTo>
                <a:lnTo>
                  <a:pt x="650" y="416"/>
                </a:lnTo>
                <a:lnTo>
                  <a:pt x="651" y="416"/>
                </a:lnTo>
                <a:lnTo>
                  <a:pt x="651" y="417"/>
                </a:lnTo>
                <a:lnTo>
                  <a:pt x="652" y="417"/>
                </a:lnTo>
                <a:lnTo>
                  <a:pt x="653" y="418"/>
                </a:lnTo>
                <a:lnTo>
                  <a:pt x="655" y="418"/>
                </a:lnTo>
                <a:lnTo>
                  <a:pt x="657" y="418"/>
                </a:lnTo>
                <a:lnTo>
                  <a:pt x="660" y="419"/>
                </a:lnTo>
                <a:lnTo>
                  <a:pt x="661" y="419"/>
                </a:lnTo>
                <a:lnTo>
                  <a:pt x="663" y="419"/>
                </a:lnTo>
                <a:lnTo>
                  <a:pt x="664" y="420"/>
                </a:lnTo>
                <a:lnTo>
                  <a:pt x="665" y="420"/>
                </a:lnTo>
                <a:lnTo>
                  <a:pt x="666" y="421"/>
                </a:lnTo>
                <a:lnTo>
                  <a:pt x="674" y="427"/>
                </a:lnTo>
                <a:lnTo>
                  <a:pt x="676" y="428"/>
                </a:lnTo>
                <a:lnTo>
                  <a:pt x="678" y="429"/>
                </a:lnTo>
                <a:lnTo>
                  <a:pt x="679" y="430"/>
                </a:lnTo>
                <a:lnTo>
                  <a:pt x="681" y="431"/>
                </a:lnTo>
                <a:lnTo>
                  <a:pt x="682" y="431"/>
                </a:lnTo>
                <a:lnTo>
                  <a:pt x="683" y="431"/>
                </a:lnTo>
                <a:lnTo>
                  <a:pt x="684" y="431"/>
                </a:lnTo>
                <a:lnTo>
                  <a:pt x="685" y="431"/>
                </a:lnTo>
                <a:lnTo>
                  <a:pt x="687" y="431"/>
                </a:lnTo>
                <a:lnTo>
                  <a:pt x="689" y="431"/>
                </a:lnTo>
                <a:lnTo>
                  <a:pt x="694" y="430"/>
                </a:lnTo>
                <a:lnTo>
                  <a:pt x="697" y="429"/>
                </a:lnTo>
                <a:lnTo>
                  <a:pt x="699" y="429"/>
                </a:lnTo>
                <a:lnTo>
                  <a:pt x="703" y="429"/>
                </a:lnTo>
                <a:lnTo>
                  <a:pt x="708" y="428"/>
                </a:lnTo>
                <a:lnTo>
                  <a:pt x="709" y="428"/>
                </a:lnTo>
                <a:lnTo>
                  <a:pt x="710" y="428"/>
                </a:lnTo>
                <a:lnTo>
                  <a:pt x="711" y="428"/>
                </a:lnTo>
                <a:lnTo>
                  <a:pt x="712" y="428"/>
                </a:lnTo>
                <a:lnTo>
                  <a:pt x="713" y="429"/>
                </a:lnTo>
                <a:lnTo>
                  <a:pt x="716" y="430"/>
                </a:lnTo>
                <a:lnTo>
                  <a:pt x="720" y="431"/>
                </a:lnTo>
                <a:lnTo>
                  <a:pt x="721" y="432"/>
                </a:lnTo>
                <a:lnTo>
                  <a:pt x="723" y="432"/>
                </a:lnTo>
                <a:lnTo>
                  <a:pt x="724" y="433"/>
                </a:lnTo>
                <a:lnTo>
                  <a:pt x="726" y="435"/>
                </a:lnTo>
                <a:lnTo>
                  <a:pt x="727" y="436"/>
                </a:lnTo>
                <a:lnTo>
                  <a:pt x="728" y="436"/>
                </a:lnTo>
                <a:lnTo>
                  <a:pt x="729" y="437"/>
                </a:lnTo>
                <a:lnTo>
                  <a:pt x="729" y="438"/>
                </a:lnTo>
                <a:lnTo>
                  <a:pt x="729" y="439"/>
                </a:lnTo>
                <a:lnTo>
                  <a:pt x="730" y="439"/>
                </a:lnTo>
                <a:lnTo>
                  <a:pt x="730" y="440"/>
                </a:lnTo>
                <a:lnTo>
                  <a:pt x="730" y="441"/>
                </a:lnTo>
                <a:lnTo>
                  <a:pt x="731" y="443"/>
                </a:lnTo>
                <a:lnTo>
                  <a:pt x="731" y="446"/>
                </a:lnTo>
                <a:lnTo>
                  <a:pt x="731" y="448"/>
                </a:lnTo>
                <a:lnTo>
                  <a:pt x="731" y="448"/>
                </a:lnTo>
                <a:lnTo>
                  <a:pt x="732" y="449"/>
                </a:lnTo>
                <a:lnTo>
                  <a:pt x="732" y="450"/>
                </a:lnTo>
                <a:lnTo>
                  <a:pt x="733" y="451"/>
                </a:lnTo>
                <a:lnTo>
                  <a:pt x="733" y="451"/>
                </a:lnTo>
                <a:lnTo>
                  <a:pt x="734" y="452"/>
                </a:lnTo>
                <a:lnTo>
                  <a:pt x="735" y="452"/>
                </a:lnTo>
                <a:lnTo>
                  <a:pt x="736" y="453"/>
                </a:lnTo>
                <a:lnTo>
                  <a:pt x="739" y="454"/>
                </a:lnTo>
                <a:lnTo>
                  <a:pt x="741" y="455"/>
                </a:lnTo>
                <a:lnTo>
                  <a:pt x="751" y="459"/>
                </a:lnTo>
                <a:lnTo>
                  <a:pt x="752" y="460"/>
                </a:lnTo>
                <a:lnTo>
                  <a:pt x="754" y="461"/>
                </a:lnTo>
                <a:lnTo>
                  <a:pt x="756" y="463"/>
                </a:lnTo>
                <a:lnTo>
                  <a:pt x="757" y="464"/>
                </a:lnTo>
                <a:lnTo>
                  <a:pt x="759" y="466"/>
                </a:lnTo>
                <a:lnTo>
                  <a:pt x="760" y="468"/>
                </a:lnTo>
                <a:lnTo>
                  <a:pt x="762" y="470"/>
                </a:lnTo>
                <a:lnTo>
                  <a:pt x="767" y="477"/>
                </a:lnTo>
                <a:lnTo>
                  <a:pt x="770" y="481"/>
                </a:lnTo>
                <a:lnTo>
                  <a:pt x="771" y="483"/>
                </a:lnTo>
                <a:lnTo>
                  <a:pt x="772" y="484"/>
                </a:lnTo>
                <a:lnTo>
                  <a:pt x="773" y="486"/>
                </a:lnTo>
                <a:lnTo>
                  <a:pt x="774" y="491"/>
                </a:lnTo>
                <a:lnTo>
                  <a:pt x="775" y="493"/>
                </a:lnTo>
                <a:lnTo>
                  <a:pt x="776" y="495"/>
                </a:lnTo>
                <a:lnTo>
                  <a:pt x="776" y="495"/>
                </a:lnTo>
                <a:lnTo>
                  <a:pt x="777" y="495"/>
                </a:lnTo>
                <a:lnTo>
                  <a:pt x="776" y="495"/>
                </a:lnTo>
                <a:lnTo>
                  <a:pt x="776" y="495"/>
                </a:lnTo>
                <a:lnTo>
                  <a:pt x="775" y="495"/>
                </a:lnTo>
                <a:lnTo>
                  <a:pt x="775" y="496"/>
                </a:lnTo>
                <a:lnTo>
                  <a:pt x="773" y="496"/>
                </a:lnTo>
                <a:lnTo>
                  <a:pt x="771" y="498"/>
                </a:lnTo>
                <a:lnTo>
                  <a:pt x="766" y="501"/>
                </a:lnTo>
                <a:lnTo>
                  <a:pt x="760" y="506"/>
                </a:lnTo>
                <a:lnTo>
                  <a:pt x="758" y="508"/>
                </a:lnTo>
                <a:lnTo>
                  <a:pt x="754" y="511"/>
                </a:lnTo>
                <a:lnTo>
                  <a:pt x="752" y="512"/>
                </a:lnTo>
                <a:lnTo>
                  <a:pt x="751" y="513"/>
                </a:lnTo>
                <a:lnTo>
                  <a:pt x="750" y="513"/>
                </a:lnTo>
                <a:lnTo>
                  <a:pt x="749" y="514"/>
                </a:lnTo>
                <a:lnTo>
                  <a:pt x="748" y="514"/>
                </a:lnTo>
                <a:lnTo>
                  <a:pt x="747" y="514"/>
                </a:lnTo>
                <a:lnTo>
                  <a:pt x="744" y="515"/>
                </a:lnTo>
                <a:lnTo>
                  <a:pt x="740" y="515"/>
                </a:lnTo>
                <a:lnTo>
                  <a:pt x="739" y="516"/>
                </a:lnTo>
                <a:lnTo>
                  <a:pt x="738" y="516"/>
                </a:lnTo>
                <a:lnTo>
                  <a:pt x="737" y="517"/>
                </a:lnTo>
                <a:lnTo>
                  <a:pt x="734" y="519"/>
                </a:lnTo>
                <a:lnTo>
                  <a:pt x="734" y="519"/>
                </a:lnTo>
                <a:lnTo>
                  <a:pt x="733" y="520"/>
                </a:lnTo>
                <a:lnTo>
                  <a:pt x="732" y="520"/>
                </a:lnTo>
                <a:lnTo>
                  <a:pt x="731" y="520"/>
                </a:lnTo>
                <a:lnTo>
                  <a:pt x="728" y="521"/>
                </a:lnTo>
                <a:lnTo>
                  <a:pt x="727" y="521"/>
                </a:lnTo>
                <a:lnTo>
                  <a:pt x="726" y="521"/>
                </a:lnTo>
                <a:lnTo>
                  <a:pt x="725" y="521"/>
                </a:lnTo>
                <a:lnTo>
                  <a:pt x="724" y="521"/>
                </a:lnTo>
                <a:lnTo>
                  <a:pt x="723" y="520"/>
                </a:lnTo>
                <a:lnTo>
                  <a:pt x="723" y="520"/>
                </a:lnTo>
                <a:lnTo>
                  <a:pt x="721" y="518"/>
                </a:lnTo>
                <a:lnTo>
                  <a:pt x="721" y="518"/>
                </a:lnTo>
                <a:lnTo>
                  <a:pt x="720" y="518"/>
                </a:lnTo>
                <a:lnTo>
                  <a:pt x="717" y="517"/>
                </a:lnTo>
                <a:lnTo>
                  <a:pt x="716" y="517"/>
                </a:lnTo>
                <a:lnTo>
                  <a:pt x="715" y="516"/>
                </a:lnTo>
                <a:lnTo>
                  <a:pt x="713" y="515"/>
                </a:lnTo>
                <a:lnTo>
                  <a:pt x="709" y="512"/>
                </a:lnTo>
                <a:lnTo>
                  <a:pt x="707" y="510"/>
                </a:lnTo>
                <a:lnTo>
                  <a:pt x="705" y="509"/>
                </a:lnTo>
                <a:lnTo>
                  <a:pt x="703" y="508"/>
                </a:lnTo>
                <a:lnTo>
                  <a:pt x="701" y="507"/>
                </a:lnTo>
                <a:lnTo>
                  <a:pt x="699" y="507"/>
                </a:lnTo>
                <a:lnTo>
                  <a:pt x="697" y="506"/>
                </a:lnTo>
                <a:lnTo>
                  <a:pt x="695" y="506"/>
                </a:lnTo>
                <a:lnTo>
                  <a:pt x="694" y="506"/>
                </a:lnTo>
                <a:lnTo>
                  <a:pt x="693" y="507"/>
                </a:lnTo>
                <a:lnTo>
                  <a:pt x="693" y="507"/>
                </a:lnTo>
                <a:lnTo>
                  <a:pt x="692" y="507"/>
                </a:lnTo>
                <a:lnTo>
                  <a:pt x="690" y="508"/>
                </a:lnTo>
                <a:lnTo>
                  <a:pt x="687" y="509"/>
                </a:lnTo>
                <a:lnTo>
                  <a:pt x="687" y="510"/>
                </a:lnTo>
                <a:lnTo>
                  <a:pt x="685" y="511"/>
                </a:lnTo>
                <a:lnTo>
                  <a:pt x="682" y="514"/>
                </a:lnTo>
                <a:lnTo>
                  <a:pt x="680" y="515"/>
                </a:lnTo>
                <a:lnTo>
                  <a:pt x="674" y="520"/>
                </a:lnTo>
                <a:lnTo>
                  <a:pt x="671" y="521"/>
                </a:lnTo>
                <a:lnTo>
                  <a:pt x="670" y="522"/>
                </a:lnTo>
                <a:lnTo>
                  <a:pt x="669" y="523"/>
                </a:lnTo>
                <a:lnTo>
                  <a:pt x="668" y="523"/>
                </a:lnTo>
                <a:lnTo>
                  <a:pt x="667" y="523"/>
                </a:lnTo>
                <a:lnTo>
                  <a:pt x="665" y="523"/>
                </a:lnTo>
                <a:lnTo>
                  <a:pt x="663" y="524"/>
                </a:lnTo>
                <a:lnTo>
                  <a:pt x="659" y="524"/>
                </a:lnTo>
                <a:lnTo>
                  <a:pt x="657" y="524"/>
                </a:lnTo>
                <a:lnTo>
                  <a:pt x="656" y="523"/>
                </a:lnTo>
                <a:lnTo>
                  <a:pt x="655" y="523"/>
                </a:lnTo>
                <a:lnTo>
                  <a:pt x="654" y="523"/>
                </a:lnTo>
                <a:lnTo>
                  <a:pt x="653" y="522"/>
                </a:lnTo>
                <a:lnTo>
                  <a:pt x="651" y="521"/>
                </a:lnTo>
                <a:lnTo>
                  <a:pt x="649" y="520"/>
                </a:lnTo>
                <a:lnTo>
                  <a:pt x="648" y="519"/>
                </a:lnTo>
                <a:lnTo>
                  <a:pt x="645" y="517"/>
                </a:lnTo>
                <a:lnTo>
                  <a:pt x="643" y="516"/>
                </a:lnTo>
                <a:lnTo>
                  <a:pt x="640" y="513"/>
                </a:lnTo>
                <a:lnTo>
                  <a:pt x="636" y="509"/>
                </a:lnTo>
                <a:lnTo>
                  <a:pt x="635" y="509"/>
                </a:lnTo>
                <a:lnTo>
                  <a:pt x="634" y="508"/>
                </a:lnTo>
                <a:lnTo>
                  <a:pt x="633" y="507"/>
                </a:lnTo>
                <a:lnTo>
                  <a:pt x="630" y="506"/>
                </a:lnTo>
                <a:lnTo>
                  <a:pt x="628" y="505"/>
                </a:lnTo>
                <a:lnTo>
                  <a:pt x="622" y="501"/>
                </a:lnTo>
                <a:lnTo>
                  <a:pt x="617" y="498"/>
                </a:lnTo>
                <a:lnTo>
                  <a:pt x="616" y="498"/>
                </a:lnTo>
                <a:lnTo>
                  <a:pt x="614" y="497"/>
                </a:lnTo>
                <a:lnTo>
                  <a:pt x="613" y="497"/>
                </a:lnTo>
                <a:lnTo>
                  <a:pt x="609" y="495"/>
                </a:lnTo>
                <a:lnTo>
                  <a:pt x="603" y="493"/>
                </a:lnTo>
                <a:lnTo>
                  <a:pt x="601" y="492"/>
                </a:lnTo>
                <a:lnTo>
                  <a:pt x="599" y="492"/>
                </a:lnTo>
                <a:lnTo>
                  <a:pt x="597" y="491"/>
                </a:lnTo>
                <a:lnTo>
                  <a:pt x="595" y="490"/>
                </a:lnTo>
                <a:lnTo>
                  <a:pt x="593" y="490"/>
                </a:lnTo>
                <a:lnTo>
                  <a:pt x="590" y="490"/>
                </a:lnTo>
                <a:lnTo>
                  <a:pt x="588" y="489"/>
                </a:lnTo>
                <a:lnTo>
                  <a:pt x="587" y="489"/>
                </a:lnTo>
                <a:lnTo>
                  <a:pt x="586" y="489"/>
                </a:lnTo>
                <a:lnTo>
                  <a:pt x="584" y="489"/>
                </a:lnTo>
                <a:lnTo>
                  <a:pt x="583" y="490"/>
                </a:lnTo>
                <a:lnTo>
                  <a:pt x="582" y="490"/>
                </a:lnTo>
                <a:lnTo>
                  <a:pt x="580" y="491"/>
                </a:lnTo>
                <a:lnTo>
                  <a:pt x="579" y="491"/>
                </a:lnTo>
                <a:lnTo>
                  <a:pt x="578" y="492"/>
                </a:lnTo>
                <a:lnTo>
                  <a:pt x="576" y="494"/>
                </a:lnTo>
                <a:lnTo>
                  <a:pt x="574" y="495"/>
                </a:lnTo>
                <a:lnTo>
                  <a:pt x="570" y="499"/>
                </a:lnTo>
                <a:lnTo>
                  <a:pt x="563" y="506"/>
                </a:lnTo>
                <a:lnTo>
                  <a:pt x="561" y="507"/>
                </a:lnTo>
                <a:lnTo>
                  <a:pt x="556" y="511"/>
                </a:lnTo>
                <a:lnTo>
                  <a:pt x="553" y="514"/>
                </a:lnTo>
                <a:lnTo>
                  <a:pt x="550" y="516"/>
                </a:lnTo>
                <a:lnTo>
                  <a:pt x="549" y="517"/>
                </a:lnTo>
                <a:lnTo>
                  <a:pt x="548" y="518"/>
                </a:lnTo>
                <a:lnTo>
                  <a:pt x="547" y="519"/>
                </a:lnTo>
                <a:lnTo>
                  <a:pt x="547" y="520"/>
                </a:lnTo>
                <a:lnTo>
                  <a:pt x="546" y="521"/>
                </a:lnTo>
                <a:lnTo>
                  <a:pt x="545" y="523"/>
                </a:lnTo>
                <a:lnTo>
                  <a:pt x="544" y="525"/>
                </a:lnTo>
                <a:lnTo>
                  <a:pt x="542" y="531"/>
                </a:lnTo>
                <a:lnTo>
                  <a:pt x="542" y="533"/>
                </a:lnTo>
                <a:lnTo>
                  <a:pt x="541" y="534"/>
                </a:lnTo>
                <a:lnTo>
                  <a:pt x="540" y="536"/>
                </a:lnTo>
                <a:lnTo>
                  <a:pt x="539" y="538"/>
                </a:lnTo>
                <a:lnTo>
                  <a:pt x="536" y="543"/>
                </a:lnTo>
                <a:lnTo>
                  <a:pt x="535" y="545"/>
                </a:lnTo>
                <a:lnTo>
                  <a:pt x="534" y="547"/>
                </a:lnTo>
                <a:lnTo>
                  <a:pt x="532" y="549"/>
                </a:lnTo>
                <a:lnTo>
                  <a:pt x="527" y="554"/>
                </a:lnTo>
                <a:lnTo>
                  <a:pt x="521" y="560"/>
                </a:lnTo>
                <a:lnTo>
                  <a:pt x="519" y="563"/>
                </a:lnTo>
                <a:lnTo>
                  <a:pt x="517" y="565"/>
                </a:lnTo>
                <a:lnTo>
                  <a:pt x="516" y="567"/>
                </a:lnTo>
                <a:lnTo>
                  <a:pt x="512" y="575"/>
                </a:lnTo>
                <a:lnTo>
                  <a:pt x="510" y="578"/>
                </a:lnTo>
                <a:lnTo>
                  <a:pt x="507" y="584"/>
                </a:lnTo>
                <a:lnTo>
                  <a:pt x="506" y="587"/>
                </a:lnTo>
                <a:lnTo>
                  <a:pt x="504" y="592"/>
                </a:lnTo>
                <a:lnTo>
                  <a:pt x="501" y="597"/>
                </a:lnTo>
                <a:lnTo>
                  <a:pt x="500" y="599"/>
                </a:lnTo>
                <a:lnTo>
                  <a:pt x="499" y="602"/>
                </a:lnTo>
                <a:lnTo>
                  <a:pt x="498" y="607"/>
                </a:lnTo>
                <a:lnTo>
                  <a:pt x="497" y="610"/>
                </a:lnTo>
                <a:lnTo>
                  <a:pt x="495" y="612"/>
                </a:lnTo>
                <a:lnTo>
                  <a:pt x="493" y="616"/>
                </a:lnTo>
                <a:lnTo>
                  <a:pt x="492" y="618"/>
                </a:lnTo>
                <a:lnTo>
                  <a:pt x="491" y="621"/>
                </a:lnTo>
                <a:lnTo>
                  <a:pt x="490" y="623"/>
                </a:lnTo>
                <a:lnTo>
                  <a:pt x="488" y="627"/>
                </a:lnTo>
                <a:lnTo>
                  <a:pt x="488" y="628"/>
                </a:lnTo>
                <a:lnTo>
                  <a:pt x="488" y="629"/>
                </a:lnTo>
                <a:lnTo>
                  <a:pt x="487" y="633"/>
                </a:lnTo>
                <a:lnTo>
                  <a:pt x="486" y="639"/>
                </a:lnTo>
                <a:lnTo>
                  <a:pt x="485" y="642"/>
                </a:lnTo>
                <a:lnTo>
                  <a:pt x="485" y="644"/>
                </a:lnTo>
                <a:lnTo>
                  <a:pt x="484" y="646"/>
                </a:lnTo>
                <a:lnTo>
                  <a:pt x="483" y="648"/>
                </a:lnTo>
                <a:lnTo>
                  <a:pt x="483" y="649"/>
                </a:lnTo>
                <a:lnTo>
                  <a:pt x="482" y="651"/>
                </a:lnTo>
                <a:lnTo>
                  <a:pt x="481" y="652"/>
                </a:lnTo>
                <a:lnTo>
                  <a:pt x="480" y="653"/>
                </a:lnTo>
                <a:lnTo>
                  <a:pt x="479" y="655"/>
                </a:lnTo>
                <a:lnTo>
                  <a:pt x="478" y="656"/>
                </a:lnTo>
                <a:lnTo>
                  <a:pt x="477" y="656"/>
                </a:lnTo>
                <a:lnTo>
                  <a:pt x="476" y="656"/>
                </a:lnTo>
                <a:lnTo>
                  <a:pt x="475" y="657"/>
                </a:lnTo>
                <a:lnTo>
                  <a:pt x="474" y="657"/>
                </a:lnTo>
                <a:lnTo>
                  <a:pt x="474" y="657"/>
                </a:lnTo>
                <a:lnTo>
                  <a:pt x="473" y="657"/>
                </a:lnTo>
                <a:lnTo>
                  <a:pt x="472" y="657"/>
                </a:lnTo>
                <a:lnTo>
                  <a:pt x="471" y="656"/>
                </a:lnTo>
                <a:lnTo>
                  <a:pt x="470" y="656"/>
                </a:lnTo>
                <a:lnTo>
                  <a:pt x="470" y="655"/>
                </a:lnTo>
                <a:lnTo>
                  <a:pt x="469" y="655"/>
                </a:lnTo>
                <a:lnTo>
                  <a:pt x="469" y="654"/>
                </a:lnTo>
                <a:lnTo>
                  <a:pt x="469" y="653"/>
                </a:lnTo>
                <a:lnTo>
                  <a:pt x="468" y="652"/>
                </a:lnTo>
                <a:lnTo>
                  <a:pt x="468" y="651"/>
                </a:lnTo>
                <a:lnTo>
                  <a:pt x="468" y="646"/>
                </a:lnTo>
                <a:lnTo>
                  <a:pt x="467" y="640"/>
                </a:lnTo>
                <a:lnTo>
                  <a:pt x="466" y="637"/>
                </a:lnTo>
                <a:lnTo>
                  <a:pt x="466" y="633"/>
                </a:lnTo>
                <a:lnTo>
                  <a:pt x="466" y="630"/>
                </a:lnTo>
                <a:lnTo>
                  <a:pt x="465" y="626"/>
                </a:lnTo>
                <a:lnTo>
                  <a:pt x="464" y="622"/>
                </a:lnTo>
                <a:lnTo>
                  <a:pt x="464" y="620"/>
                </a:lnTo>
                <a:lnTo>
                  <a:pt x="463" y="618"/>
                </a:lnTo>
                <a:lnTo>
                  <a:pt x="463" y="611"/>
                </a:lnTo>
                <a:lnTo>
                  <a:pt x="463" y="610"/>
                </a:lnTo>
                <a:lnTo>
                  <a:pt x="462" y="608"/>
                </a:lnTo>
                <a:lnTo>
                  <a:pt x="462" y="607"/>
                </a:lnTo>
                <a:lnTo>
                  <a:pt x="461" y="605"/>
                </a:lnTo>
                <a:lnTo>
                  <a:pt x="461" y="603"/>
                </a:lnTo>
                <a:lnTo>
                  <a:pt x="460" y="602"/>
                </a:lnTo>
                <a:lnTo>
                  <a:pt x="459" y="600"/>
                </a:lnTo>
                <a:lnTo>
                  <a:pt x="457" y="599"/>
                </a:lnTo>
                <a:lnTo>
                  <a:pt x="457" y="598"/>
                </a:lnTo>
                <a:lnTo>
                  <a:pt x="456" y="597"/>
                </a:lnTo>
                <a:lnTo>
                  <a:pt x="455" y="596"/>
                </a:lnTo>
                <a:lnTo>
                  <a:pt x="454" y="596"/>
                </a:lnTo>
                <a:lnTo>
                  <a:pt x="453" y="596"/>
                </a:lnTo>
                <a:lnTo>
                  <a:pt x="452" y="595"/>
                </a:lnTo>
                <a:lnTo>
                  <a:pt x="450" y="595"/>
                </a:lnTo>
                <a:lnTo>
                  <a:pt x="449" y="595"/>
                </a:lnTo>
                <a:lnTo>
                  <a:pt x="448" y="595"/>
                </a:lnTo>
                <a:lnTo>
                  <a:pt x="447" y="595"/>
                </a:lnTo>
                <a:lnTo>
                  <a:pt x="446" y="595"/>
                </a:lnTo>
                <a:lnTo>
                  <a:pt x="445" y="595"/>
                </a:lnTo>
                <a:lnTo>
                  <a:pt x="442" y="596"/>
                </a:lnTo>
                <a:lnTo>
                  <a:pt x="440" y="597"/>
                </a:lnTo>
                <a:lnTo>
                  <a:pt x="438" y="597"/>
                </a:lnTo>
                <a:lnTo>
                  <a:pt x="435" y="597"/>
                </a:lnTo>
                <a:lnTo>
                  <a:pt x="432" y="598"/>
                </a:lnTo>
                <a:lnTo>
                  <a:pt x="428" y="598"/>
                </a:lnTo>
                <a:lnTo>
                  <a:pt x="422" y="599"/>
                </a:lnTo>
                <a:lnTo>
                  <a:pt x="419" y="600"/>
                </a:lnTo>
                <a:lnTo>
                  <a:pt x="414" y="600"/>
                </a:lnTo>
                <a:lnTo>
                  <a:pt x="413" y="600"/>
                </a:lnTo>
                <a:lnTo>
                  <a:pt x="412" y="600"/>
                </a:lnTo>
                <a:lnTo>
                  <a:pt x="409" y="600"/>
                </a:lnTo>
                <a:lnTo>
                  <a:pt x="404" y="598"/>
                </a:lnTo>
                <a:lnTo>
                  <a:pt x="402" y="598"/>
                </a:lnTo>
                <a:lnTo>
                  <a:pt x="400" y="597"/>
                </a:lnTo>
                <a:lnTo>
                  <a:pt x="397" y="595"/>
                </a:lnTo>
                <a:lnTo>
                  <a:pt x="395" y="594"/>
                </a:lnTo>
                <a:lnTo>
                  <a:pt x="393" y="593"/>
                </a:lnTo>
                <a:lnTo>
                  <a:pt x="390" y="590"/>
                </a:lnTo>
                <a:lnTo>
                  <a:pt x="389" y="589"/>
                </a:lnTo>
                <a:lnTo>
                  <a:pt x="388" y="589"/>
                </a:lnTo>
                <a:lnTo>
                  <a:pt x="387" y="588"/>
                </a:lnTo>
                <a:lnTo>
                  <a:pt x="383" y="587"/>
                </a:lnTo>
                <a:lnTo>
                  <a:pt x="382" y="586"/>
                </a:lnTo>
                <a:lnTo>
                  <a:pt x="380" y="586"/>
                </a:lnTo>
                <a:lnTo>
                  <a:pt x="379" y="585"/>
                </a:lnTo>
                <a:lnTo>
                  <a:pt x="378" y="585"/>
                </a:lnTo>
                <a:lnTo>
                  <a:pt x="377" y="585"/>
                </a:lnTo>
                <a:lnTo>
                  <a:pt x="375" y="585"/>
                </a:lnTo>
                <a:lnTo>
                  <a:pt x="374" y="585"/>
                </a:lnTo>
                <a:lnTo>
                  <a:pt x="373" y="585"/>
                </a:lnTo>
                <a:lnTo>
                  <a:pt x="368" y="585"/>
                </a:lnTo>
                <a:lnTo>
                  <a:pt x="367" y="585"/>
                </a:lnTo>
                <a:lnTo>
                  <a:pt x="366" y="585"/>
                </a:lnTo>
                <a:lnTo>
                  <a:pt x="365" y="585"/>
                </a:lnTo>
                <a:lnTo>
                  <a:pt x="364" y="585"/>
                </a:lnTo>
                <a:lnTo>
                  <a:pt x="364" y="585"/>
                </a:lnTo>
                <a:lnTo>
                  <a:pt x="363" y="585"/>
                </a:lnTo>
                <a:lnTo>
                  <a:pt x="363" y="584"/>
                </a:lnTo>
                <a:lnTo>
                  <a:pt x="362" y="584"/>
                </a:lnTo>
                <a:lnTo>
                  <a:pt x="362" y="583"/>
                </a:lnTo>
                <a:lnTo>
                  <a:pt x="361" y="582"/>
                </a:lnTo>
                <a:lnTo>
                  <a:pt x="361" y="582"/>
                </a:lnTo>
                <a:lnTo>
                  <a:pt x="360" y="581"/>
                </a:lnTo>
                <a:lnTo>
                  <a:pt x="360" y="580"/>
                </a:lnTo>
                <a:lnTo>
                  <a:pt x="360" y="579"/>
                </a:lnTo>
                <a:lnTo>
                  <a:pt x="359" y="573"/>
                </a:lnTo>
                <a:lnTo>
                  <a:pt x="358" y="570"/>
                </a:lnTo>
                <a:lnTo>
                  <a:pt x="358" y="568"/>
                </a:lnTo>
                <a:lnTo>
                  <a:pt x="358" y="567"/>
                </a:lnTo>
                <a:lnTo>
                  <a:pt x="357" y="566"/>
                </a:lnTo>
                <a:lnTo>
                  <a:pt x="357" y="564"/>
                </a:lnTo>
                <a:lnTo>
                  <a:pt x="356" y="563"/>
                </a:lnTo>
                <a:lnTo>
                  <a:pt x="355" y="562"/>
                </a:lnTo>
                <a:lnTo>
                  <a:pt x="354" y="560"/>
                </a:lnTo>
                <a:lnTo>
                  <a:pt x="352" y="559"/>
                </a:lnTo>
                <a:lnTo>
                  <a:pt x="351" y="558"/>
                </a:lnTo>
                <a:lnTo>
                  <a:pt x="350" y="557"/>
                </a:lnTo>
                <a:lnTo>
                  <a:pt x="349" y="556"/>
                </a:lnTo>
                <a:lnTo>
                  <a:pt x="348" y="555"/>
                </a:lnTo>
                <a:lnTo>
                  <a:pt x="346" y="555"/>
                </a:lnTo>
                <a:lnTo>
                  <a:pt x="344" y="554"/>
                </a:lnTo>
                <a:lnTo>
                  <a:pt x="343" y="554"/>
                </a:lnTo>
                <a:lnTo>
                  <a:pt x="341" y="554"/>
                </a:lnTo>
                <a:lnTo>
                  <a:pt x="336" y="554"/>
                </a:lnTo>
                <a:lnTo>
                  <a:pt x="334" y="554"/>
                </a:lnTo>
                <a:lnTo>
                  <a:pt x="332" y="554"/>
                </a:lnTo>
                <a:lnTo>
                  <a:pt x="330" y="554"/>
                </a:lnTo>
                <a:lnTo>
                  <a:pt x="328" y="554"/>
                </a:lnTo>
                <a:lnTo>
                  <a:pt x="327" y="553"/>
                </a:lnTo>
                <a:lnTo>
                  <a:pt x="325" y="553"/>
                </a:lnTo>
                <a:lnTo>
                  <a:pt x="323" y="552"/>
                </a:lnTo>
                <a:lnTo>
                  <a:pt x="322" y="552"/>
                </a:lnTo>
                <a:lnTo>
                  <a:pt x="312" y="547"/>
                </a:lnTo>
                <a:lnTo>
                  <a:pt x="310" y="545"/>
                </a:lnTo>
                <a:lnTo>
                  <a:pt x="306" y="542"/>
                </a:lnTo>
                <a:lnTo>
                  <a:pt x="304" y="542"/>
                </a:lnTo>
                <a:lnTo>
                  <a:pt x="302" y="540"/>
                </a:lnTo>
                <a:lnTo>
                  <a:pt x="301" y="540"/>
                </a:lnTo>
                <a:lnTo>
                  <a:pt x="300" y="540"/>
                </a:lnTo>
                <a:lnTo>
                  <a:pt x="299" y="540"/>
                </a:lnTo>
                <a:lnTo>
                  <a:pt x="298" y="540"/>
                </a:lnTo>
                <a:lnTo>
                  <a:pt x="298" y="540"/>
                </a:lnTo>
                <a:lnTo>
                  <a:pt x="297" y="540"/>
                </a:lnTo>
                <a:lnTo>
                  <a:pt x="295" y="540"/>
                </a:lnTo>
                <a:lnTo>
                  <a:pt x="292" y="541"/>
                </a:lnTo>
                <a:lnTo>
                  <a:pt x="290" y="542"/>
                </a:lnTo>
                <a:lnTo>
                  <a:pt x="288" y="542"/>
                </a:lnTo>
                <a:lnTo>
                  <a:pt x="286" y="542"/>
                </a:lnTo>
                <a:lnTo>
                  <a:pt x="282" y="542"/>
                </a:lnTo>
                <a:lnTo>
                  <a:pt x="279" y="542"/>
                </a:lnTo>
                <a:lnTo>
                  <a:pt x="275" y="542"/>
                </a:lnTo>
                <a:lnTo>
                  <a:pt x="270" y="542"/>
                </a:lnTo>
                <a:lnTo>
                  <a:pt x="269" y="542"/>
                </a:lnTo>
                <a:lnTo>
                  <a:pt x="268" y="542"/>
                </a:lnTo>
                <a:lnTo>
                  <a:pt x="267" y="542"/>
                </a:lnTo>
                <a:lnTo>
                  <a:pt x="266" y="542"/>
                </a:lnTo>
                <a:lnTo>
                  <a:pt x="265" y="542"/>
                </a:lnTo>
                <a:lnTo>
                  <a:pt x="264" y="543"/>
                </a:lnTo>
                <a:lnTo>
                  <a:pt x="263" y="544"/>
                </a:lnTo>
                <a:lnTo>
                  <a:pt x="262" y="545"/>
                </a:lnTo>
                <a:lnTo>
                  <a:pt x="261" y="546"/>
                </a:lnTo>
                <a:lnTo>
                  <a:pt x="260" y="548"/>
                </a:lnTo>
                <a:lnTo>
                  <a:pt x="258" y="550"/>
                </a:lnTo>
                <a:lnTo>
                  <a:pt x="256" y="555"/>
                </a:lnTo>
                <a:lnTo>
                  <a:pt x="255" y="558"/>
                </a:lnTo>
                <a:lnTo>
                  <a:pt x="253" y="563"/>
                </a:lnTo>
                <a:lnTo>
                  <a:pt x="252" y="565"/>
                </a:lnTo>
                <a:lnTo>
                  <a:pt x="251" y="567"/>
                </a:lnTo>
                <a:lnTo>
                  <a:pt x="251" y="568"/>
                </a:lnTo>
                <a:lnTo>
                  <a:pt x="247" y="573"/>
                </a:lnTo>
                <a:lnTo>
                  <a:pt x="244" y="579"/>
                </a:lnTo>
                <a:lnTo>
                  <a:pt x="242" y="581"/>
                </a:lnTo>
                <a:lnTo>
                  <a:pt x="241" y="582"/>
                </a:lnTo>
                <a:lnTo>
                  <a:pt x="240" y="583"/>
                </a:lnTo>
                <a:lnTo>
                  <a:pt x="238" y="584"/>
                </a:lnTo>
                <a:lnTo>
                  <a:pt x="237" y="586"/>
                </a:lnTo>
                <a:lnTo>
                  <a:pt x="233" y="588"/>
                </a:lnTo>
                <a:lnTo>
                  <a:pt x="232" y="589"/>
                </a:lnTo>
                <a:lnTo>
                  <a:pt x="230" y="590"/>
                </a:lnTo>
                <a:lnTo>
                  <a:pt x="229" y="590"/>
                </a:lnTo>
                <a:lnTo>
                  <a:pt x="227" y="590"/>
                </a:lnTo>
                <a:lnTo>
                  <a:pt x="226" y="590"/>
                </a:lnTo>
                <a:lnTo>
                  <a:pt x="224" y="590"/>
                </a:lnTo>
                <a:lnTo>
                  <a:pt x="223" y="590"/>
                </a:lnTo>
                <a:lnTo>
                  <a:pt x="222" y="589"/>
                </a:lnTo>
                <a:lnTo>
                  <a:pt x="221" y="589"/>
                </a:lnTo>
                <a:lnTo>
                  <a:pt x="220" y="588"/>
                </a:lnTo>
                <a:lnTo>
                  <a:pt x="218" y="587"/>
                </a:lnTo>
                <a:lnTo>
                  <a:pt x="217" y="586"/>
                </a:lnTo>
                <a:lnTo>
                  <a:pt x="217" y="586"/>
                </a:lnTo>
                <a:lnTo>
                  <a:pt x="216" y="585"/>
                </a:lnTo>
                <a:lnTo>
                  <a:pt x="215" y="585"/>
                </a:lnTo>
                <a:lnTo>
                  <a:pt x="215" y="585"/>
                </a:lnTo>
                <a:lnTo>
                  <a:pt x="214" y="585"/>
                </a:lnTo>
                <a:lnTo>
                  <a:pt x="213" y="585"/>
                </a:lnTo>
                <a:lnTo>
                  <a:pt x="212" y="586"/>
                </a:lnTo>
                <a:lnTo>
                  <a:pt x="210" y="587"/>
                </a:lnTo>
                <a:lnTo>
                  <a:pt x="209" y="587"/>
                </a:lnTo>
                <a:lnTo>
                  <a:pt x="208" y="588"/>
                </a:lnTo>
                <a:lnTo>
                  <a:pt x="207" y="588"/>
                </a:lnTo>
                <a:lnTo>
                  <a:pt x="206" y="588"/>
                </a:lnTo>
                <a:lnTo>
                  <a:pt x="205" y="588"/>
                </a:lnTo>
                <a:lnTo>
                  <a:pt x="204" y="588"/>
                </a:lnTo>
                <a:lnTo>
                  <a:pt x="203" y="588"/>
                </a:lnTo>
                <a:lnTo>
                  <a:pt x="201" y="588"/>
                </a:lnTo>
                <a:lnTo>
                  <a:pt x="197" y="587"/>
                </a:lnTo>
                <a:lnTo>
                  <a:pt x="195" y="587"/>
                </a:lnTo>
                <a:lnTo>
                  <a:pt x="191" y="586"/>
                </a:lnTo>
                <a:lnTo>
                  <a:pt x="189" y="586"/>
                </a:lnTo>
                <a:lnTo>
                  <a:pt x="186" y="586"/>
                </a:lnTo>
                <a:lnTo>
                  <a:pt x="184" y="586"/>
                </a:lnTo>
                <a:lnTo>
                  <a:pt x="179" y="586"/>
                </a:lnTo>
                <a:lnTo>
                  <a:pt x="176" y="586"/>
                </a:lnTo>
                <a:lnTo>
                  <a:pt x="172" y="586"/>
                </a:lnTo>
                <a:lnTo>
                  <a:pt x="167" y="585"/>
                </a:lnTo>
                <a:lnTo>
                  <a:pt x="161" y="585"/>
                </a:lnTo>
                <a:lnTo>
                  <a:pt x="143" y="583"/>
                </a:lnTo>
                <a:lnTo>
                  <a:pt x="139" y="583"/>
                </a:lnTo>
                <a:lnTo>
                  <a:pt x="137" y="583"/>
                </a:lnTo>
                <a:lnTo>
                  <a:pt x="134" y="583"/>
                </a:lnTo>
                <a:lnTo>
                  <a:pt x="133" y="583"/>
                </a:lnTo>
                <a:lnTo>
                  <a:pt x="128" y="583"/>
                </a:lnTo>
                <a:lnTo>
                  <a:pt x="125" y="583"/>
                </a:lnTo>
                <a:lnTo>
                  <a:pt x="123" y="583"/>
                </a:lnTo>
                <a:lnTo>
                  <a:pt x="119" y="583"/>
                </a:lnTo>
                <a:lnTo>
                  <a:pt x="112" y="582"/>
                </a:lnTo>
                <a:lnTo>
                  <a:pt x="110" y="582"/>
                </a:lnTo>
                <a:lnTo>
                  <a:pt x="108" y="582"/>
                </a:lnTo>
                <a:lnTo>
                  <a:pt x="106" y="581"/>
                </a:lnTo>
                <a:lnTo>
                  <a:pt x="104" y="581"/>
                </a:lnTo>
                <a:lnTo>
                  <a:pt x="103" y="580"/>
                </a:lnTo>
                <a:lnTo>
                  <a:pt x="101" y="580"/>
                </a:lnTo>
                <a:lnTo>
                  <a:pt x="99" y="579"/>
                </a:lnTo>
                <a:lnTo>
                  <a:pt x="97" y="578"/>
                </a:lnTo>
                <a:lnTo>
                  <a:pt x="95" y="577"/>
                </a:lnTo>
                <a:lnTo>
                  <a:pt x="91" y="575"/>
                </a:lnTo>
                <a:lnTo>
                  <a:pt x="83" y="571"/>
                </a:lnTo>
                <a:lnTo>
                  <a:pt x="71" y="565"/>
                </a:lnTo>
                <a:lnTo>
                  <a:pt x="67" y="562"/>
                </a:lnTo>
                <a:lnTo>
                  <a:pt x="65" y="561"/>
                </a:lnTo>
                <a:lnTo>
                  <a:pt x="63" y="560"/>
                </a:lnTo>
                <a:lnTo>
                  <a:pt x="62" y="559"/>
                </a:lnTo>
                <a:lnTo>
                  <a:pt x="60" y="557"/>
                </a:lnTo>
                <a:lnTo>
                  <a:pt x="57" y="555"/>
                </a:lnTo>
                <a:lnTo>
                  <a:pt x="55" y="553"/>
                </a:lnTo>
                <a:lnTo>
                  <a:pt x="53" y="552"/>
                </a:lnTo>
                <a:lnTo>
                  <a:pt x="51" y="550"/>
                </a:lnTo>
                <a:lnTo>
                  <a:pt x="50" y="548"/>
                </a:lnTo>
                <a:lnTo>
                  <a:pt x="49" y="547"/>
                </a:lnTo>
                <a:lnTo>
                  <a:pt x="48" y="546"/>
                </a:lnTo>
                <a:lnTo>
                  <a:pt x="47" y="545"/>
                </a:lnTo>
                <a:lnTo>
                  <a:pt x="46" y="544"/>
                </a:lnTo>
                <a:lnTo>
                  <a:pt x="46" y="543"/>
                </a:lnTo>
                <a:lnTo>
                  <a:pt x="45" y="542"/>
                </a:lnTo>
                <a:lnTo>
                  <a:pt x="44" y="538"/>
                </a:lnTo>
                <a:lnTo>
                  <a:pt x="44" y="537"/>
                </a:lnTo>
                <a:lnTo>
                  <a:pt x="44" y="536"/>
                </a:lnTo>
                <a:lnTo>
                  <a:pt x="44" y="536"/>
                </a:lnTo>
                <a:lnTo>
                  <a:pt x="43" y="535"/>
                </a:lnTo>
                <a:lnTo>
                  <a:pt x="43" y="535"/>
                </a:lnTo>
                <a:lnTo>
                  <a:pt x="42" y="534"/>
                </a:lnTo>
                <a:lnTo>
                  <a:pt x="41" y="533"/>
                </a:lnTo>
                <a:lnTo>
                  <a:pt x="40" y="533"/>
                </a:lnTo>
                <a:lnTo>
                  <a:pt x="39" y="533"/>
                </a:lnTo>
                <a:lnTo>
                  <a:pt x="38" y="532"/>
                </a:lnTo>
                <a:lnTo>
                  <a:pt x="37" y="532"/>
                </a:lnTo>
                <a:lnTo>
                  <a:pt x="36" y="532"/>
                </a:lnTo>
                <a:lnTo>
                  <a:pt x="36" y="532"/>
                </a:lnTo>
                <a:lnTo>
                  <a:pt x="35" y="531"/>
                </a:lnTo>
                <a:lnTo>
                  <a:pt x="34" y="530"/>
                </a:lnTo>
                <a:lnTo>
                  <a:pt x="32" y="528"/>
                </a:lnTo>
                <a:lnTo>
                  <a:pt x="31" y="528"/>
                </a:lnTo>
                <a:lnTo>
                  <a:pt x="30" y="527"/>
                </a:lnTo>
                <a:lnTo>
                  <a:pt x="29" y="526"/>
                </a:lnTo>
                <a:lnTo>
                  <a:pt x="28" y="526"/>
                </a:lnTo>
                <a:lnTo>
                  <a:pt x="27" y="525"/>
                </a:lnTo>
                <a:lnTo>
                  <a:pt x="23" y="524"/>
                </a:lnTo>
                <a:lnTo>
                  <a:pt x="22" y="524"/>
                </a:lnTo>
                <a:lnTo>
                  <a:pt x="22" y="524"/>
                </a:lnTo>
                <a:lnTo>
                  <a:pt x="21" y="523"/>
                </a:lnTo>
                <a:lnTo>
                  <a:pt x="21" y="523"/>
                </a:lnTo>
                <a:lnTo>
                  <a:pt x="20" y="522"/>
                </a:lnTo>
                <a:lnTo>
                  <a:pt x="20" y="521"/>
                </a:lnTo>
                <a:lnTo>
                  <a:pt x="20" y="521"/>
                </a:lnTo>
                <a:lnTo>
                  <a:pt x="20" y="520"/>
                </a:lnTo>
                <a:lnTo>
                  <a:pt x="19" y="519"/>
                </a:lnTo>
                <a:lnTo>
                  <a:pt x="18" y="519"/>
                </a:lnTo>
                <a:lnTo>
                  <a:pt x="16" y="518"/>
                </a:lnTo>
                <a:lnTo>
                  <a:pt x="15" y="517"/>
                </a:lnTo>
                <a:lnTo>
                  <a:pt x="14" y="516"/>
                </a:lnTo>
                <a:lnTo>
                  <a:pt x="12" y="514"/>
                </a:lnTo>
                <a:lnTo>
                  <a:pt x="11" y="513"/>
                </a:lnTo>
                <a:lnTo>
                  <a:pt x="10" y="513"/>
                </a:lnTo>
                <a:lnTo>
                  <a:pt x="10" y="512"/>
                </a:lnTo>
                <a:lnTo>
                  <a:pt x="9" y="512"/>
                </a:lnTo>
                <a:lnTo>
                  <a:pt x="7" y="512"/>
                </a:lnTo>
                <a:lnTo>
                  <a:pt x="5" y="511"/>
                </a:lnTo>
                <a:lnTo>
                  <a:pt x="3" y="510"/>
                </a:lnTo>
                <a:lnTo>
                  <a:pt x="2" y="510"/>
                </a:lnTo>
                <a:lnTo>
                  <a:pt x="1" y="509"/>
                </a:lnTo>
                <a:lnTo>
                  <a:pt x="1" y="508"/>
                </a:lnTo>
                <a:lnTo>
                  <a:pt x="0" y="507"/>
                </a:lnTo>
              </a:path>
            </a:pathLst>
          </a:custGeom>
          <a:noFill/>
          <a:ln w="26988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188" name="Freeform 286">
            <a:extLst>
              <a:ext uri="{FF2B5EF4-FFF2-40B4-BE49-F238E27FC236}">
                <a16:creationId xmlns:a16="http://schemas.microsoft.com/office/drawing/2014/main" id="{89A718C6-A6DB-4EE5-8DBD-4594704D1546}"/>
              </a:ext>
            </a:extLst>
          </p:cNvPr>
          <p:cNvSpPr>
            <a:spLocks/>
          </p:cNvSpPr>
          <p:nvPr/>
        </p:nvSpPr>
        <p:spPr bwMode="auto">
          <a:xfrm>
            <a:off x="8859262" y="2446217"/>
            <a:ext cx="438190" cy="521751"/>
          </a:xfrm>
          <a:custGeom>
            <a:avLst/>
            <a:gdLst>
              <a:gd name="T0" fmla="*/ 127 w 430"/>
              <a:gd name="T1" fmla="*/ 501 h 512"/>
              <a:gd name="T2" fmla="*/ 103 w 430"/>
              <a:gd name="T3" fmla="*/ 504 h 512"/>
              <a:gd name="T4" fmla="*/ 83 w 430"/>
              <a:gd name="T5" fmla="*/ 512 h 512"/>
              <a:gd name="T6" fmla="*/ 50 w 430"/>
              <a:gd name="T7" fmla="*/ 499 h 512"/>
              <a:gd name="T8" fmla="*/ 18 w 430"/>
              <a:gd name="T9" fmla="*/ 485 h 512"/>
              <a:gd name="T10" fmla="*/ 5 w 430"/>
              <a:gd name="T11" fmla="*/ 469 h 512"/>
              <a:gd name="T12" fmla="*/ 9 w 430"/>
              <a:gd name="T13" fmla="*/ 465 h 512"/>
              <a:gd name="T14" fmla="*/ 15 w 430"/>
              <a:gd name="T15" fmla="*/ 458 h 512"/>
              <a:gd name="T16" fmla="*/ 21 w 430"/>
              <a:gd name="T17" fmla="*/ 451 h 512"/>
              <a:gd name="T18" fmla="*/ 35 w 430"/>
              <a:gd name="T19" fmla="*/ 454 h 512"/>
              <a:gd name="T20" fmla="*/ 46 w 430"/>
              <a:gd name="T21" fmla="*/ 454 h 512"/>
              <a:gd name="T22" fmla="*/ 57 w 430"/>
              <a:gd name="T23" fmla="*/ 443 h 512"/>
              <a:gd name="T24" fmla="*/ 79 w 430"/>
              <a:gd name="T25" fmla="*/ 448 h 512"/>
              <a:gd name="T26" fmla="*/ 89 w 430"/>
              <a:gd name="T27" fmla="*/ 440 h 512"/>
              <a:gd name="T28" fmla="*/ 108 w 430"/>
              <a:gd name="T29" fmla="*/ 426 h 512"/>
              <a:gd name="T30" fmla="*/ 127 w 430"/>
              <a:gd name="T31" fmla="*/ 411 h 512"/>
              <a:gd name="T32" fmla="*/ 144 w 430"/>
              <a:gd name="T33" fmla="*/ 407 h 512"/>
              <a:gd name="T34" fmla="*/ 151 w 430"/>
              <a:gd name="T35" fmla="*/ 395 h 512"/>
              <a:gd name="T36" fmla="*/ 163 w 430"/>
              <a:gd name="T37" fmla="*/ 394 h 512"/>
              <a:gd name="T38" fmla="*/ 177 w 430"/>
              <a:gd name="T39" fmla="*/ 384 h 512"/>
              <a:gd name="T40" fmla="*/ 186 w 430"/>
              <a:gd name="T41" fmla="*/ 391 h 512"/>
              <a:gd name="T42" fmla="*/ 204 w 430"/>
              <a:gd name="T43" fmla="*/ 395 h 512"/>
              <a:gd name="T44" fmla="*/ 221 w 430"/>
              <a:gd name="T45" fmla="*/ 391 h 512"/>
              <a:gd name="T46" fmla="*/ 248 w 430"/>
              <a:gd name="T47" fmla="*/ 390 h 512"/>
              <a:gd name="T48" fmla="*/ 255 w 430"/>
              <a:gd name="T49" fmla="*/ 378 h 512"/>
              <a:gd name="T50" fmla="*/ 269 w 430"/>
              <a:gd name="T51" fmla="*/ 369 h 512"/>
              <a:gd name="T52" fmla="*/ 289 w 430"/>
              <a:gd name="T53" fmla="*/ 363 h 512"/>
              <a:gd name="T54" fmla="*/ 299 w 430"/>
              <a:gd name="T55" fmla="*/ 350 h 512"/>
              <a:gd name="T56" fmla="*/ 299 w 430"/>
              <a:gd name="T57" fmla="*/ 340 h 512"/>
              <a:gd name="T58" fmla="*/ 288 w 430"/>
              <a:gd name="T59" fmla="*/ 327 h 512"/>
              <a:gd name="T60" fmla="*/ 297 w 430"/>
              <a:gd name="T61" fmla="*/ 320 h 512"/>
              <a:gd name="T62" fmla="*/ 296 w 430"/>
              <a:gd name="T63" fmla="*/ 307 h 512"/>
              <a:gd name="T64" fmla="*/ 309 w 430"/>
              <a:gd name="T65" fmla="*/ 297 h 512"/>
              <a:gd name="T66" fmla="*/ 310 w 430"/>
              <a:gd name="T67" fmla="*/ 284 h 512"/>
              <a:gd name="T68" fmla="*/ 299 w 430"/>
              <a:gd name="T69" fmla="*/ 273 h 512"/>
              <a:gd name="T70" fmla="*/ 301 w 430"/>
              <a:gd name="T71" fmla="*/ 259 h 512"/>
              <a:gd name="T72" fmla="*/ 314 w 430"/>
              <a:gd name="T73" fmla="*/ 246 h 512"/>
              <a:gd name="T74" fmla="*/ 309 w 430"/>
              <a:gd name="T75" fmla="*/ 234 h 512"/>
              <a:gd name="T76" fmla="*/ 315 w 430"/>
              <a:gd name="T77" fmla="*/ 217 h 512"/>
              <a:gd name="T78" fmla="*/ 315 w 430"/>
              <a:gd name="T79" fmla="*/ 207 h 512"/>
              <a:gd name="T80" fmla="*/ 303 w 430"/>
              <a:gd name="T81" fmla="*/ 201 h 512"/>
              <a:gd name="T82" fmla="*/ 306 w 430"/>
              <a:gd name="T83" fmla="*/ 196 h 512"/>
              <a:gd name="T84" fmla="*/ 291 w 430"/>
              <a:gd name="T85" fmla="*/ 181 h 512"/>
              <a:gd name="T86" fmla="*/ 295 w 430"/>
              <a:gd name="T87" fmla="*/ 156 h 512"/>
              <a:gd name="T88" fmla="*/ 308 w 430"/>
              <a:gd name="T89" fmla="*/ 137 h 512"/>
              <a:gd name="T90" fmla="*/ 330 w 430"/>
              <a:gd name="T91" fmla="*/ 131 h 512"/>
              <a:gd name="T92" fmla="*/ 333 w 430"/>
              <a:gd name="T93" fmla="*/ 124 h 512"/>
              <a:gd name="T94" fmla="*/ 323 w 430"/>
              <a:gd name="T95" fmla="*/ 119 h 512"/>
              <a:gd name="T96" fmla="*/ 333 w 430"/>
              <a:gd name="T97" fmla="*/ 109 h 512"/>
              <a:gd name="T98" fmla="*/ 343 w 430"/>
              <a:gd name="T99" fmla="*/ 114 h 512"/>
              <a:gd name="T100" fmla="*/ 351 w 430"/>
              <a:gd name="T101" fmla="*/ 117 h 512"/>
              <a:gd name="T102" fmla="*/ 356 w 430"/>
              <a:gd name="T103" fmla="*/ 105 h 512"/>
              <a:gd name="T104" fmla="*/ 348 w 430"/>
              <a:gd name="T105" fmla="*/ 92 h 512"/>
              <a:gd name="T106" fmla="*/ 354 w 430"/>
              <a:gd name="T107" fmla="*/ 89 h 512"/>
              <a:gd name="T108" fmla="*/ 368 w 430"/>
              <a:gd name="T109" fmla="*/ 75 h 512"/>
              <a:gd name="T110" fmla="*/ 366 w 430"/>
              <a:gd name="T111" fmla="*/ 65 h 512"/>
              <a:gd name="T112" fmla="*/ 354 w 430"/>
              <a:gd name="T113" fmla="*/ 54 h 512"/>
              <a:gd name="T114" fmla="*/ 359 w 430"/>
              <a:gd name="T115" fmla="*/ 34 h 512"/>
              <a:gd name="T116" fmla="*/ 367 w 430"/>
              <a:gd name="T117" fmla="*/ 32 h 512"/>
              <a:gd name="T118" fmla="*/ 380 w 430"/>
              <a:gd name="T119" fmla="*/ 24 h 512"/>
              <a:gd name="T120" fmla="*/ 399 w 430"/>
              <a:gd name="T121" fmla="*/ 24 h 512"/>
              <a:gd name="T122" fmla="*/ 420 w 430"/>
              <a:gd name="T123" fmla="*/ 25 h 512"/>
              <a:gd name="T124" fmla="*/ 430 w 430"/>
              <a:gd name="T125" fmla="*/ 0 h 5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430" h="512">
                <a:moveTo>
                  <a:pt x="134" y="507"/>
                </a:moveTo>
                <a:lnTo>
                  <a:pt x="133" y="507"/>
                </a:lnTo>
                <a:lnTo>
                  <a:pt x="132" y="505"/>
                </a:lnTo>
                <a:lnTo>
                  <a:pt x="132" y="504"/>
                </a:lnTo>
                <a:lnTo>
                  <a:pt x="131" y="504"/>
                </a:lnTo>
                <a:lnTo>
                  <a:pt x="131" y="503"/>
                </a:lnTo>
                <a:lnTo>
                  <a:pt x="130" y="502"/>
                </a:lnTo>
                <a:lnTo>
                  <a:pt x="129" y="502"/>
                </a:lnTo>
                <a:lnTo>
                  <a:pt x="129" y="502"/>
                </a:lnTo>
                <a:lnTo>
                  <a:pt x="128" y="501"/>
                </a:lnTo>
                <a:lnTo>
                  <a:pt x="127" y="501"/>
                </a:lnTo>
                <a:lnTo>
                  <a:pt x="126" y="501"/>
                </a:lnTo>
                <a:lnTo>
                  <a:pt x="121" y="501"/>
                </a:lnTo>
                <a:lnTo>
                  <a:pt x="119" y="501"/>
                </a:lnTo>
                <a:lnTo>
                  <a:pt x="116" y="501"/>
                </a:lnTo>
                <a:lnTo>
                  <a:pt x="113" y="501"/>
                </a:lnTo>
                <a:lnTo>
                  <a:pt x="110" y="502"/>
                </a:lnTo>
                <a:lnTo>
                  <a:pt x="108" y="502"/>
                </a:lnTo>
                <a:lnTo>
                  <a:pt x="107" y="503"/>
                </a:lnTo>
                <a:lnTo>
                  <a:pt x="106" y="503"/>
                </a:lnTo>
                <a:lnTo>
                  <a:pt x="105" y="504"/>
                </a:lnTo>
                <a:lnTo>
                  <a:pt x="103" y="504"/>
                </a:lnTo>
                <a:lnTo>
                  <a:pt x="102" y="505"/>
                </a:lnTo>
                <a:lnTo>
                  <a:pt x="97" y="509"/>
                </a:lnTo>
                <a:lnTo>
                  <a:pt x="95" y="510"/>
                </a:lnTo>
                <a:lnTo>
                  <a:pt x="94" y="510"/>
                </a:lnTo>
                <a:lnTo>
                  <a:pt x="92" y="511"/>
                </a:lnTo>
                <a:lnTo>
                  <a:pt x="91" y="512"/>
                </a:lnTo>
                <a:lnTo>
                  <a:pt x="90" y="512"/>
                </a:lnTo>
                <a:lnTo>
                  <a:pt x="89" y="512"/>
                </a:lnTo>
                <a:lnTo>
                  <a:pt x="87" y="512"/>
                </a:lnTo>
                <a:lnTo>
                  <a:pt x="85" y="512"/>
                </a:lnTo>
                <a:lnTo>
                  <a:pt x="83" y="512"/>
                </a:lnTo>
                <a:lnTo>
                  <a:pt x="81" y="512"/>
                </a:lnTo>
                <a:lnTo>
                  <a:pt x="77" y="512"/>
                </a:lnTo>
                <a:lnTo>
                  <a:pt x="68" y="511"/>
                </a:lnTo>
                <a:lnTo>
                  <a:pt x="67" y="510"/>
                </a:lnTo>
                <a:lnTo>
                  <a:pt x="65" y="510"/>
                </a:lnTo>
                <a:lnTo>
                  <a:pt x="63" y="509"/>
                </a:lnTo>
                <a:lnTo>
                  <a:pt x="62" y="508"/>
                </a:lnTo>
                <a:lnTo>
                  <a:pt x="60" y="507"/>
                </a:lnTo>
                <a:lnTo>
                  <a:pt x="58" y="505"/>
                </a:lnTo>
                <a:lnTo>
                  <a:pt x="56" y="504"/>
                </a:lnTo>
                <a:lnTo>
                  <a:pt x="50" y="499"/>
                </a:lnTo>
                <a:lnTo>
                  <a:pt x="48" y="497"/>
                </a:lnTo>
                <a:lnTo>
                  <a:pt x="47" y="496"/>
                </a:lnTo>
                <a:lnTo>
                  <a:pt x="45" y="495"/>
                </a:lnTo>
                <a:lnTo>
                  <a:pt x="44" y="494"/>
                </a:lnTo>
                <a:lnTo>
                  <a:pt x="39" y="492"/>
                </a:lnTo>
                <a:lnTo>
                  <a:pt x="34" y="489"/>
                </a:lnTo>
                <a:lnTo>
                  <a:pt x="33" y="488"/>
                </a:lnTo>
                <a:lnTo>
                  <a:pt x="31" y="488"/>
                </a:lnTo>
                <a:lnTo>
                  <a:pt x="29" y="487"/>
                </a:lnTo>
                <a:lnTo>
                  <a:pt x="26" y="486"/>
                </a:lnTo>
                <a:lnTo>
                  <a:pt x="18" y="485"/>
                </a:lnTo>
                <a:lnTo>
                  <a:pt x="15" y="484"/>
                </a:lnTo>
                <a:lnTo>
                  <a:pt x="13" y="484"/>
                </a:lnTo>
                <a:lnTo>
                  <a:pt x="11" y="483"/>
                </a:lnTo>
                <a:lnTo>
                  <a:pt x="9" y="482"/>
                </a:lnTo>
                <a:lnTo>
                  <a:pt x="0" y="479"/>
                </a:lnTo>
                <a:lnTo>
                  <a:pt x="1" y="478"/>
                </a:lnTo>
                <a:lnTo>
                  <a:pt x="2" y="476"/>
                </a:lnTo>
                <a:lnTo>
                  <a:pt x="4" y="471"/>
                </a:lnTo>
                <a:lnTo>
                  <a:pt x="4" y="470"/>
                </a:lnTo>
                <a:lnTo>
                  <a:pt x="5" y="470"/>
                </a:lnTo>
                <a:lnTo>
                  <a:pt x="5" y="469"/>
                </a:lnTo>
                <a:lnTo>
                  <a:pt x="6" y="469"/>
                </a:lnTo>
                <a:lnTo>
                  <a:pt x="7" y="469"/>
                </a:lnTo>
                <a:lnTo>
                  <a:pt x="7" y="468"/>
                </a:lnTo>
                <a:lnTo>
                  <a:pt x="9" y="467"/>
                </a:lnTo>
                <a:lnTo>
                  <a:pt x="10" y="467"/>
                </a:lnTo>
                <a:lnTo>
                  <a:pt x="10" y="466"/>
                </a:lnTo>
                <a:lnTo>
                  <a:pt x="10" y="466"/>
                </a:lnTo>
                <a:lnTo>
                  <a:pt x="10" y="466"/>
                </a:lnTo>
                <a:lnTo>
                  <a:pt x="9" y="465"/>
                </a:lnTo>
                <a:lnTo>
                  <a:pt x="9" y="465"/>
                </a:lnTo>
                <a:lnTo>
                  <a:pt x="9" y="465"/>
                </a:lnTo>
                <a:lnTo>
                  <a:pt x="9" y="464"/>
                </a:lnTo>
                <a:lnTo>
                  <a:pt x="10" y="464"/>
                </a:lnTo>
                <a:lnTo>
                  <a:pt x="11" y="463"/>
                </a:lnTo>
                <a:lnTo>
                  <a:pt x="11" y="462"/>
                </a:lnTo>
                <a:lnTo>
                  <a:pt x="12" y="460"/>
                </a:lnTo>
                <a:lnTo>
                  <a:pt x="12" y="460"/>
                </a:lnTo>
                <a:lnTo>
                  <a:pt x="12" y="459"/>
                </a:lnTo>
                <a:lnTo>
                  <a:pt x="12" y="458"/>
                </a:lnTo>
                <a:lnTo>
                  <a:pt x="13" y="458"/>
                </a:lnTo>
                <a:lnTo>
                  <a:pt x="13" y="458"/>
                </a:lnTo>
                <a:lnTo>
                  <a:pt x="15" y="458"/>
                </a:lnTo>
                <a:lnTo>
                  <a:pt x="15" y="457"/>
                </a:lnTo>
                <a:lnTo>
                  <a:pt x="16" y="457"/>
                </a:lnTo>
                <a:lnTo>
                  <a:pt x="16" y="457"/>
                </a:lnTo>
                <a:lnTo>
                  <a:pt x="17" y="456"/>
                </a:lnTo>
                <a:lnTo>
                  <a:pt x="19" y="454"/>
                </a:lnTo>
                <a:lnTo>
                  <a:pt x="19" y="453"/>
                </a:lnTo>
                <a:lnTo>
                  <a:pt x="19" y="453"/>
                </a:lnTo>
                <a:lnTo>
                  <a:pt x="20" y="453"/>
                </a:lnTo>
                <a:lnTo>
                  <a:pt x="20" y="452"/>
                </a:lnTo>
                <a:lnTo>
                  <a:pt x="20" y="452"/>
                </a:lnTo>
                <a:lnTo>
                  <a:pt x="21" y="451"/>
                </a:lnTo>
                <a:lnTo>
                  <a:pt x="22" y="451"/>
                </a:lnTo>
                <a:lnTo>
                  <a:pt x="23" y="450"/>
                </a:lnTo>
                <a:lnTo>
                  <a:pt x="25" y="450"/>
                </a:lnTo>
                <a:lnTo>
                  <a:pt x="26" y="450"/>
                </a:lnTo>
                <a:lnTo>
                  <a:pt x="28" y="450"/>
                </a:lnTo>
                <a:lnTo>
                  <a:pt x="29" y="450"/>
                </a:lnTo>
                <a:lnTo>
                  <a:pt x="30" y="450"/>
                </a:lnTo>
                <a:lnTo>
                  <a:pt x="31" y="450"/>
                </a:lnTo>
                <a:lnTo>
                  <a:pt x="32" y="451"/>
                </a:lnTo>
                <a:lnTo>
                  <a:pt x="33" y="452"/>
                </a:lnTo>
                <a:lnTo>
                  <a:pt x="35" y="454"/>
                </a:lnTo>
                <a:lnTo>
                  <a:pt x="36" y="454"/>
                </a:lnTo>
                <a:lnTo>
                  <a:pt x="37" y="455"/>
                </a:lnTo>
                <a:lnTo>
                  <a:pt x="38" y="455"/>
                </a:lnTo>
                <a:lnTo>
                  <a:pt x="40" y="455"/>
                </a:lnTo>
                <a:lnTo>
                  <a:pt x="41" y="456"/>
                </a:lnTo>
                <a:lnTo>
                  <a:pt x="43" y="456"/>
                </a:lnTo>
                <a:lnTo>
                  <a:pt x="43" y="456"/>
                </a:lnTo>
                <a:lnTo>
                  <a:pt x="44" y="456"/>
                </a:lnTo>
                <a:lnTo>
                  <a:pt x="45" y="455"/>
                </a:lnTo>
                <a:lnTo>
                  <a:pt x="46" y="455"/>
                </a:lnTo>
                <a:lnTo>
                  <a:pt x="46" y="454"/>
                </a:lnTo>
                <a:lnTo>
                  <a:pt x="47" y="453"/>
                </a:lnTo>
                <a:lnTo>
                  <a:pt x="48" y="452"/>
                </a:lnTo>
                <a:lnTo>
                  <a:pt x="49" y="451"/>
                </a:lnTo>
                <a:lnTo>
                  <a:pt x="51" y="449"/>
                </a:lnTo>
                <a:lnTo>
                  <a:pt x="53" y="446"/>
                </a:lnTo>
                <a:lnTo>
                  <a:pt x="54" y="445"/>
                </a:lnTo>
                <a:lnTo>
                  <a:pt x="54" y="444"/>
                </a:lnTo>
                <a:lnTo>
                  <a:pt x="55" y="444"/>
                </a:lnTo>
                <a:lnTo>
                  <a:pt x="56" y="444"/>
                </a:lnTo>
                <a:lnTo>
                  <a:pt x="56" y="443"/>
                </a:lnTo>
                <a:lnTo>
                  <a:pt x="57" y="443"/>
                </a:lnTo>
                <a:lnTo>
                  <a:pt x="59" y="443"/>
                </a:lnTo>
                <a:lnTo>
                  <a:pt x="64" y="442"/>
                </a:lnTo>
                <a:lnTo>
                  <a:pt x="66" y="442"/>
                </a:lnTo>
                <a:lnTo>
                  <a:pt x="67" y="442"/>
                </a:lnTo>
                <a:lnTo>
                  <a:pt x="69" y="442"/>
                </a:lnTo>
                <a:lnTo>
                  <a:pt x="70" y="443"/>
                </a:lnTo>
                <a:lnTo>
                  <a:pt x="72" y="443"/>
                </a:lnTo>
                <a:lnTo>
                  <a:pt x="73" y="444"/>
                </a:lnTo>
                <a:lnTo>
                  <a:pt x="75" y="445"/>
                </a:lnTo>
                <a:lnTo>
                  <a:pt x="78" y="447"/>
                </a:lnTo>
                <a:lnTo>
                  <a:pt x="79" y="448"/>
                </a:lnTo>
                <a:lnTo>
                  <a:pt x="79" y="448"/>
                </a:lnTo>
                <a:lnTo>
                  <a:pt x="80" y="448"/>
                </a:lnTo>
                <a:lnTo>
                  <a:pt x="81" y="448"/>
                </a:lnTo>
                <a:lnTo>
                  <a:pt x="82" y="448"/>
                </a:lnTo>
                <a:lnTo>
                  <a:pt x="82" y="448"/>
                </a:lnTo>
                <a:lnTo>
                  <a:pt x="83" y="448"/>
                </a:lnTo>
                <a:lnTo>
                  <a:pt x="84" y="447"/>
                </a:lnTo>
                <a:lnTo>
                  <a:pt x="85" y="446"/>
                </a:lnTo>
                <a:lnTo>
                  <a:pt x="87" y="443"/>
                </a:lnTo>
                <a:lnTo>
                  <a:pt x="88" y="441"/>
                </a:lnTo>
                <a:lnTo>
                  <a:pt x="89" y="440"/>
                </a:lnTo>
                <a:lnTo>
                  <a:pt x="91" y="438"/>
                </a:lnTo>
                <a:lnTo>
                  <a:pt x="93" y="436"/>
                </a:lnTo>
                <a:lnTo>
                  <a:pt x="95" y="434"/>
                </a:lnTo>
                <a:lnTo>
                  <a:pt x="96" y="434"/>
                </a:lnTo>
                <a:lnTo>
                  <a:pt x="97" y="433"/>
                </a:lnTo>
                <a:lnTo>
                  <a:pt x="98" y="432"/>
                </a:lnTo>
                <a:lnTo>
                  <a:pt x="102" y="430"/>
                </a:lnTo>
                <a:lnTo>
                  <a:pt x="103" y="429"/>
                </a:lnTo>
                <a:lnTo>
                  <a:pt x="104" y="428"/>
                </a:lnTo>
                <a:lnTo>
                  <a:pt x="106" y="427"/>
                </a:lnTo>
                <a:lnTo>
                  <a:pt x="108" y="426"/>
                </a:lnTo>
                <a:lnTo>
                  <a:pt x="110" y="423"/>
                </a:lnTo>
                <a:lnTo>
                  <a:pt x="111" y="421"/>
                </a:lnTo>
                <a:lnTo>
                  <a:pt x="113" y="419"/>
                </a:lnTo>
                <a:lnTo>
                  <a:pt x="114" y="418"/>
                </a:lnTo>
                <a:lnTo>
                  <a:pt x="115" y="417"/>
                </a:lnTo>
                <a:lnTo>
                  <a:pt x="115" y="416"/>
                </a:lnTo>
                <a:lnTo>
                  <a:pt x="117" y="415"/>
                </a:lnTo>
                <a:lnTo>
                  <a:pt x="119" y="414"/>
                </a:lnTo>
                <a:lnTo>
                  <a:pt x="121" y="413"/>
                </a:lnTo>
                <a:lnTo>
                  <a:pt x="125" y="412"/>
                </a:lnTo>
                <a:lnTo>
                  <a:pt x="127" y="411"/>
                </a:lnTo>
                <a:lnTo>
                  <a:pt x="130" y="410"/>
                </a:lnTo>
                <a:lnTo>
                  <a:pt x="133" y="410"/>
                </a:lnTo>
                <a:lnTo>
                  <a:pt x="134" y="410"/>
                </a:lnTo>
                <a:lnTo>
                  <a:pt x="137" y="410"/>
                </a:lnTo>
                <a:lnTo>
                  <a:pt x="139" y="410"/>
                </a:lnTo>
                <a:lnTo>
                  <a:pt x="140" y="410"/>
                </a:lnTo>
                <a:lnTo>
                  <a:pt x="141" y="409"/>
                </a:lnTo>
                <a:lnTo>
                  <a:pt x="142" y="409"/>
                </a:lnTo>
                <a:lnTo>
                  <a:pt x="142" y="409"/>
                </a:lnTo>
                <a:lnTo>
                  <a:pt x="143" y="408"/>
                </a:lnTo>
                <a:lnTo>
                  <a:pt x="144" y="407"/>
                </a:lnTo>
                <a:lnTo>
                  <a:pt x="144" y="406"/>
                </a:lnTo>
                <a:lnTo>
                  <a:pt x="145" y="405"/>
                </a:lnTo>
                <a:lnTo>
                  <a:pt x="146" y="401"/>
                </a:lnTo>
                <a:lnTo>
                  <a:pt x="147" y="399"/>
                </a:lnTo>
                <a:lnTo>
                  <a:pt x="148" y="398"/>
                </a:lnTo>
                <a:lnTo>
                  <a:pt x="148" y="397"/>
                </a:lnTo>
                <a:lnTo>
                  <a:pt x="149" y="396"/>
                </a:lnTo>
                <a:lnTo>
                  <a:pt x="150" y="396"/>
                </a:lnTo>
                <a:lnTo>
                  <a:pt x="150" y="395"/>
                </a:lnTo>
                <a:lnTo>
                  <a:pt x="151" y="395"/>
                </a:lnTo>
                <a:lnTo>
                  <a:pt x="151" y="395"/>
                </a:lnTo>
                <a:lnTo>
                  <a:pt x="152" y="395"/>
                </a:lnTo>
                <a:lnTo>
                  <a:pt x="153" y="395"/>
                </a:lnTo>
                <a:lnTo>
                  <a:pt x="154" y="395"/>
                </a:lnTo>
                <a:lnTo>
                  <a:pt x="157" y="395"/>
                </a:lnTo>
                <a:lnTo>
                  <a:pt x="158" y="396"/>
                </a:lnTo>
                <a:lnTo>
                  <a:pt x="159" y="395"/>
                </a:lnTo>
                <a:lnTo>
                  <a:pt x="160" y="395"/>
                </a:lnTo>
                <a:lnTo>
                  <a:pt x="161" y="395"/>
                </a:lnTo>
                <a:lnTo>
                  <a:pt x="161" y="395"/>
                </a:lnTo>
                <a:lnTo>
                  <a:pt x="162" y="394"/>
                </a:lnTo>
                <a:lnTo>
                  <a:pt x="163" y="394"/>
                </a:lnTo>
                <a:lnTo>
                  <a:pt x="164" y="393"/>
                </a:lnTo>
                <a:lnTo>
                  <a:pt x="165" y="392"/>
                </a:lnTo>
                <a:lnTo>
                  <a:pt x="166" y="391"/>
                </a:lnTo>
                <a:lnTo>
                  <a:pt x="169" y="388"/>
                </a:lnTo>
                <a:lnTo>
                  <a:pt x="170" y="387"/>
                </a:lnTo>
                <a:lnTo>
                  <a:pt x="170" y="387"/>
                </a:lnTo>
                <a:lnTo>
                  <a:pt x="171" y="386"/>
                </a:lnTo>
                <a:lnTo>
                  <a:pt x="172" y="386"/>
                </a:lnTo>
                <a:lnTo>
                  <a:pt x="174" y="385"/>
                </a:lnTo>
                <a:lnTo>
                  <a:pt x="176" y="384"/>
                </a:lnTo>
                <a:lnTo>
                  <a:pt x="177" y="384"/>
                </a:lnTo>
                <a:lnTo>
                  <a:pt x="178" y="384"/>
                </a:lnTo>
                <a:lnTo>
                  <a:pt x="179" y="384"/>
                </a:lnTo>
                <a:lnTo>
                  <a:pt x="180" y="384"/>
                </a:lnTo>
                <a:lnTo>
                  <a:pt x="180" y="384"/>
                </a:lnTo>
                <a:lnTo>
                  <a:pt x="181" y="384"/>
                </a:lnTo>
                <a:lnTo>
                  <a:pt x="181" y="385"/>
                </a:lnTo>
                <a:lnTo>
                  <a:pt x="182" y="386"/>
                </a:lnTo>
                <a:lnTo>
                  <a:pt x="183" y="387"/>
                </a:lnTo>
                <a:lnTo>
                  <a:pt x="185" y="389"/>
                </a:lnTo>
                <a:lnTo>
                  <a:pt x="185" y="390"/>
                </a:lnTo>
                <a:lnTo>
                  <a:pt x="186" y="391"/>
                </a:lnTo>
                <a:lnTo>
                  <a:pt x="187" y="392"/>
                </a:lnTo>
                <a:lnTo>
                  <a:pt x="191" y="394"/>
                </a:lnTo>
                <a:lnTo>
                  <a:pt x="192" y="395"/>
                </a:lnTo>
                <a:lnTo>
                  <a:pt x="193" y="395"/>
                </a:lnTo>
                <a:lnTo>
                  <a:pt x="195" y="396"/>
                </a:lnTo>
                <a:lnTo>
                  <a:pt x="196" y="396"/>
                </a:lnTo>
                <a:lnTo>
                  <a:pt x="197" y="396"/>
                </a:lnTo>
                <a:lnTo>
                  <a:pt x="198" y="396"/>
                </a:lnTo>
                <a:lnTo>
                  <a:pt x="200" y="396"/>
                </a:lnTo>
                <a:lnTo>
                  <a:pt x="202" y="396"/>
                </a:lnTo>
                <a:lnTo>
                  <a:pt x="204" y="395"/>
                </a:lnTo>
                <a:lnTo>
                  <a:pt x="206" y="395"/>
                </a:lnTo>
                <a:lnTo>
                  <a:pt x="208" y="393"/>
                </a:lnTo>
                <a:lnTo>
                  <a:pt x="209" y="392"/>
                </a:lnTo>
                <a:lnTo>
                  <a:pt x="211" y="391"/>
                </a:lnTo>
                <a:lnTo>
                  <a:pt x="212" y="390"/>
                </a:lnTo>
                <a:lnTo>
                  <a:pt x="213" y="390"/>
                </a:lnTo>
                <a:lnTo>
                  <a:pt x="214" y="390"/>
                </a:lnTo>
                <a:lnTo>
                  <a:pt x="215" y="390"/>
                </a:lnTo>
                <a:lnTo>
                  <a:pt x="216" y="390"/>
                </a:lnTo>
                <a:lnTo>
                  <a:pt x="219" y="390"/>
                </a:lnTo>
                <a:lnTo>
                  <a:pt x="221" y="391"/>
                </a:lnTo>
                <a:lnTo>
                  <a:pt x="224" y="391"/>
                </a:lnTo>
                <a:lnTo>
                  <a:pt x="225" y="392"/>
                </a:lnTo>
                <a:lnTo>
                  <a:pt x="228" y="392"/>
                </a:lnTo>
                <a:lnTo>
                  <a:pt x="232" y="393"/>
                </a:lnTo>
                <a:lnTo>
                  <a:pt x="233" y="393"/>
                </a:lnTo>
                <a:lnTo>
                  <a:pt x="234" y="393"/>
                </a:lnTo>
                <a:lnTo>
                  <a:pt x="237" y="392"/>
                </a:lnTo>
                <a:lnTo>
                  <a:pt x="242" y="391"/>
                </a:lnTo>
                <a:lnTo>
                  <a:pt x="245" y="390"/>
                </a:lnTo>
                <a:lnTo>
                  <a:pt x="247" y="390"/>
                </a:lnTo>
                <a:lnTo>
                  <a:pt x="248" y="390"/>
                </a:lnTo>
                <a:lnTo>
                  <a:pt x="249" y="389"/>
                </a:lnTo>
                <a:lnTo>
                  <a:pt x="253" y="387"/>
                </a:lnTo>
                <a:lnTo>
                  <a:pt x="254" y="386"/>
                </a:lnTo>
                <a:lnTo>
                  <a:pt x="254" y="385"/>
                </a:lnTo>
                <a:lnTo>
                  <a:pt x="255" y="385"/>
                </a:lnTo>
                <a:lnTo>
                  <a:pt x="255" y="384"/>
                </a:lnTo>
                <a:lnTo>
                  <a:pt x="256" y="383"/>
                </a:lnTo>
                <a:lnTo>
                  <a:pt x="256" y="383"/>
                </a:lnTo>
                <a:lnTo>
                  <a:pt x="256" y="382"/>
                </a:lnTo>
                <a:lnTo>
                  <a:pt x="256" y="379"/>
                </a:lnTo>
                <a:lnTo>
                  <a:pt x="255" y="378"/>
                </a:lnTo>
                <a:lnTo>
                  <a:pt x="256" y="377"/>
                </a:lnTo>
                <a:lnTo>
                  <a:pt x="256" y="376"/>
                </a:lnTo>
                <a:lnTo>
                  <a:pt x="257" y="375"/>
                </a:lnTo>
                <a:lnTo>
                  <a:pt x="258" y="373"/>
                </a:lnTo>
                <a:lnTo>
                  <a:pt x="259" y="373"/>
                </a:lnTo>
                <a:lnTo>
                  <a:pt x="260" y="372"/>
                </a:lnTo>
                <a:lnTo>
                  <a:pt x="261" y="371"/>
                </a:lnTo>
                <a:lnTo>
                  <a:pt x="262" y="371"/>
                </a:lnTo>
                <a:lnTo>
                  <a:pt x="264" y="370"/>
                </a:lnTo>
                <a:lnTo>
                  <a:pt x="266" y="369"/>
                </a:lnTo>
                <a:lnTo>
                  <a:pt x="269" y="369"/>
                </a:lnTo>
                <a:lnTo>
                  <a:pt x="274" y="369"/>
                </a:lnTo>
                <a:lnTo>
                  <a:pt x="278" y="368"/>
                </a:lnTo>
                <a:lnTo>
                  <a:pt x="281" y="367"/>
                </a:lnTo>
                <a:lnTo>
                  <a:pt x="284" y="367"/>
                </a:lnTo>
                <a:lnTo>
                  <a:pt x="285" y="366"/>
                </a:lnTo>
                <a:lnTo>
                  <a:pt x="286" y="366"/>
                </a:lnTo>
                <a:lnTo>
                  <a:pt x="286" y="366"/>
                </a:lnTo>
                <a:lnTo>
                  <a:pt x="287" y="365"/>
                </a:lnTo>
                <a:lnTo>
                  <a:pt x="288" y="364"/>
                </a:lnTo>
                <a:lnTo>
                  <a:pt x="289" y="364"/>
                </a:lnTo>
                <a:lnTo>
                  <a:pt x="289" y="363"/>
                </a:lnTo>
                <a:lnTo>
                  <a:pt x="290" y="362"/>
                </a:lnTo>
                <a:lnTo>
                  <a:pt x="291" y="361"/>
                </a:lnTo>
                <a:lnTo>
                  <a:pt x="292" y="360"/>
                </a:lnTo>
                <a:lnTo>
                  <a:pt x="292" y="359"/>
                </a:lnTo>
                <a:lnTo>
                  <a:pt x="293" y="356"/>
                </a:lnTo>
                <a:lnTo>
                  <a:pt x="294" y="355"/>
                </a:lnTo>
                <a:lnTo>
                  <a:pt x="294" y="354"/>
                </a:lnTo>
                <a:lnTo>
                  <a:pt x="295" y="354"/>
                </a:lnTo>
                <a:lnTo>
                  <a:pt x="296" y="353"/>
                </a:lnTo>
                <a:lnTo>
                  <a:pt x="298" y="350"/>
                </a:lnTo>
                <a:lnTo>
                  <a:pt x="299" y="350"/>
                </a:lnTo>
                <a:lnTo>
                  <a:pt x="300" y="349"/>
                </a:lnTo>
                <a:lnTo>
                  <a:pt x="301" y="348"/>
                </a:lnTo>
                <a:lnTo>
                  <a:pt x="301" y="347"/>
                </a:lnTo>
                <a:lnTo>
                  <a:pt x="301" y="346"/>
                </a:lnTo>
                <a:lnTo>
                  <a:pt x="302" y="346"/>
                </a:lnTo>
                <a:lnTo>
                  <a:pt x="302" y="345"/>
                </a:lnTo>
                <a:lnTo>
                  <a:pt x="301" y="344"/>
                </a:lnTo>
                <a:lnTo>
                  <a:pt x="301" y="343"/>
                </a:lnTo>
                <a:lnTo>
                  <a:pt x="300" y="342"/>
                </a:lnTo>
                <a:lnTo>
                  <a:pt x="299" y="341"/>
                </a:lnTo>
                <a:lnTo>
                  <a:pt x="299" y="340"/>
                </a:lnTo>
                <a:lnTo>
                  <a:pt x="297" y="339"/>
                </a:lnTo>
                <a:lnTo>
                  <a:pt x="293" y="335"/>
                </a:lnTo>
                <a:lnTo>
                  <a:pt x="292" y="334"/>
                </a:lnTo>
                <a:lnTo>
                  <a:pt x="290" y="332"/>
                </a:lnTo>
                <a:lnTo>
                  <a:pt x="289" y="331"/>
                </a:lnTo>
                <a:lnTo>
                  <a:pt x="288" y="330"/>
                </a:lnTo>
                <a:lnTo>
                  <a:pt x="288" y="329"/>
                </a:lnTo>
                <a:lnTo>
                  <a:pt x="288" y="328"/>
                </a:lnTo>
                <a:lnTo>
                  <a:pt x="288" y="327"/>
                </a:lnTo>
                <a:lnTo>
                  <a:pt x="288" y="327"/>
                </a:lnTo>
                <a:lnTo>
                  <a:pt x="288" y="327"/>
                </a:lnTo>
                <a:lnTo>
                  <a:pt x="288" y="326"/>
                </a:lnTo>
                <a:lnTo>
                  <a:pt x="289" y="326"/>
                </a:lnTo>
                <a:lnTo>
                  <a:pt x="290" y="326"/>
                </a:lnTo>
                <a:lnTo>
                  <a:pt x="291" y="325"/>
                </a:lnTo>
                <a:lnTo>
                  <a:pt x="292" y="325"/>
                </a:lnTo>
                <a:lnTo>
                  <a:pt x="294" y="324"/>
                </a:lnTo>
                <a:lnTo>
                  <a:pt x="295" y="324"/>
                </a:lnTo>
                <a:lnTo>
                  <a:pt x="295" y="323"/>
                </a:lnTo>
                <a:lnTo>
                  <a:pt x="296" y="322"/>
                </a:lnTo>
                <a:lnTo>
                  <a:pt x="297" y="321"/>
                </a:lnTo>
                <a:lnTo>
                  <a:pt x="297" y="320"/>
                </a:lnTo>
                <a:lnTo>
                  <a:pt x="298" y="319"/>
                </a:lnTo>
                <a:lnTo>
                  <a:pt x="298" y="319"/>
                </a:lnTo>
                <a:lnTo>
                  <a:pt x="298" y="318"/>
                </a:lnTo>
                <a:lnTo>
                  <a:pt x="298" y="317"/>
                </a:lnTo>
                <a:lnTo>
                  <a:pt x="297" y="316"/>
                </a:lnTo>
                <a:lnTo>
                  <a:pt x="297" y="314"/>
                </a:lnTo>
                <a:lnTo>
                  <a:pt x="296" y="311"/>
                </a:lnTo>
                <a:lnTo>
                  <a:pt x="296" y="310"/>
                </a:lnTo>
                <a:lnTo>
                  <a:pt x="296" y="309"/>
                </a:lnTo>
                <a:lnTo>
                  <a:pt x="296" y="308"/>
                </a:lnTo>
                <a:lnTo>
                  <a:pt x="296" y="307"/>
                </a:lnTo>
                <a:lnTo>
                  <a:pt x="297" y="305"/>
                </a:lnTo>
                <a:lnTo>
                  <a:pt x="297" y="305"/>
                </a:lnTo>
                <a:lnTo>
                  <a:pt x="298" y="304"/>
                </a:lnTo>
                <a:lnTo>
                  <a:pt x="298" y="303"/>
                </a:lnTo>
                <a:lnTo>
                  <a:pt x="299" y="303"/>
                </a:lnTo>
                <a:lnTo>
                  <a:pt x="300" y="302"/>
                </a:lnTo>
                <a:lnTo>
                  <a:pt x="301" y="301"/>
                </a:lnTo>
                <a:lnTo>
                  <a:pt x="304" y="300"/>
                </a:lnTo>
                <a:lnTo>
                  <a:pt x="305" y="299"/>
                </a:lnTo>
                <a:lnTo>
                  <a:pt x="307" y="298"/>
                </a:lnTo>
                <a:lnTo>
                  <a:pt x="309" y="297"/>
                </a:lnTo>
                <a:lnTo>
                  <a:pt x="310" y="296"/>
                </a:lnTo>
                <a:lnTo>
                  <a:pt x="310" y="295"/>
                </a:lnTo>
                <a:lnTo>
                  <a:pt x="311" y="294"/>
                </a:lnTo>
                <a:lnTo>
                  <a:pt x="311" y="293"/>
                </a:lnTo>
                <a:lnTo>
                  <a:pt x="311" y="292"/>
                </a:lnTo>
                <a:lnTo>
                  <a:pt x="311" y="290"/>
                </a:lnTo>
                <a:lnTo>
                  <a:pt x="311" y="288"/>
                </a:lnTo>
                <a:lnTo>
                  <a:pt x="311" y="287"/>
                </a:lnTo>
                <a:lnTo>
                  <a:pt x="311" y="286"/>
                </a:lnTo>
                <a:lnTo>
                  <a:pt x="310" y="285"/>
                </a:lnTo>
                <a:lnTo>
                  <a:pt x="310" y="284"/>
                </a:lnTo>
                <a:lnTo>
                  <a:pt x="309" y="283"/>
                </a:lnTo>
                <a:lnTo>
                  <a:pt x="309" y="282"/>
                </a:lnTo>
                <a:lnTo>
                  <a:pt x="308" y="282"/>
                </a:lnTo>
                <a:lnTo>
                  <a:pt x="307" y="281"/>
                </a:lnTo>
                <a:lnTo>
                  <a:pt x="306" y="280"/>
                </a:lnTo>
                <a:lnTo>
                  <a:pt x="303" y="277"/>
                </a:lnTo>
                <a:lnTo>
                  <a:pt x="301" y="276"/>
                </a:lnTo>
                <a:lnTo>
                  <a:pt x="300" y="275"/>
                </a:lnTo>
                <a:lnTo>
                  <a:pt x="299" y="274"/>
                </a:lnTo>
                <a:lnTo>
                  <a:pt x="299" y="274"/>
                </a:lnTo>
                <a:lnTo>
                  <a:pt x="299" y="273"/>
                </a:lnTo>
                <a:lnTo>
                  <a:pt x="298" y="272"/>
                </a:lnTo>
                <a:lnTo>
                  <a:pt x="298" y="271"/>
                </a:lnTo>
                <a:lnTo>
                  <a:pt x="298" y="270"/>
                </a:lnTo>
                <a:lnTo>
                  <a:pt x="298" y="269"/>
                </a:lnTo>
                <a:lnTo>
                  <a:pt x="298" y="268"/>
                </a:lnTo>
                <a:lnTo>
                  <a:pt x="298" y="267"/>
                </a:lnTo>
                <a:lnTo>
                  <a:pt x="299" y="265"/>
                </a:lnTo>
                <a:lnTo>
                  <a:pt x="299" y="264"/>
                </a:lnTo>
                <a:lnTo>
                  <a:pt x="300" y="262"/>
                </a:lnTo>
                <a:lnTo>
                  <a:pt x="300" y="261"/>
                </a:lnTo>
                <a:lnTo>
                  <a:pt x="301" y="259"/>
                </a:lnTo>
                <a:lnTo>
                  <a:pt x="302" y="258"/>
                </a:lnTo>
                <a:lnTo>
                  <a:pt x="303" y="256"/>
                </a:lnTo>
                <a:lnTo>
                  <a:pt x="304" y="255"/>
                </a:lnTo>
                <a:lnTo>
                  <a:pt x="305" y="253"/>
                </a:lnTo>
                <a:lnTo>
                  <a:pt x="306" y="252"/>
                </a:lnTo>
                <a:lnTo>
                  <a:pt x="308" y="251"/>
                </a:lnTo>
                <a:lnTo>
                  <a:pt x="311" y="249"/>
                </a:lnTo>
                <a:lnTo>
                  <a:pt x="313" y="247"/>
                </a:lnTo>
                <a:lnTo>
                  <a:pt x="313" y="247"/>
                </a:lnTo>
                <a:lnTo>
                  <a:pt x="314" y="246"/>
                </a:lnTo>
                <a:lnTo>
                  <a:pt x="314" y="246"/>
                </a:lnTo>
                <a:lnTo>
                  <a:pt x="315" y="245"/>
                </a:lnTo>
                <a:lnTo>
                  <a:pt x="315" y="244"/>
                </a:lnTo>
                <a:lnTo>
                  <a:pt x="315" y="243"/>
                </a:lnTo>
                <a:lnTo>
                  <a:pt x="315" y="243"/>
                </a:lnTo>
                <a:lnTo>
                  <a:pt x="314" y="242"/>
                </a:lnTo>
                <a:lnTo>
                  <a:pt x="314" y="241"/>
                </a:lnTo>
                <a:lnTo>
                  <a:pt x="313" y="240"/>
                </a:lnTo>
                <a:lnTo>
                  <a:pt x="312" y="238"/>
                </a:lnTo>
                <a:lnTo>
                  <a:pt x="310" y="236"/>
                </a:lnTo>
                <a:lnTo>
                  <a:pt x="310" y="235"/>
                </a:lnTo>
                <a:lnTo>
                  <a:pt x="309" y="234"/>
                </a:lnTo>
                <a:lnTo>
                  <a:pt x="309" y="233"/>
                </a:lnTo>
                <a:lnTo>
                  <a:pt x="308" y="231"/>
                </a:lnTo>
                <a:lnTo>
                  <a:pt x="308" y="230"/>
                </a:lnTo>
                <a:lnTo>
                  <a:pt x="308" y="229"/>
                </a:lnTo>
                <a:lnTo>
                  <a:pt x="308" y="228"/>
                </a:lnTo>
                <a:lnTo>
                  <a:pt x="308" y="227"/>
                </a:lnTo>
                <a:lnTo>
                  <a:pt x="309" y="226"/>
                </a:lnTo>
                <a:lnTo>
                  <a:pt x="309" y="225"/>
                </a:lnTo>
                <a:lnTo>
                  <a:pt x="310" y="224"/>
                </a:lnTo>
                <a:lnTo>
                  <a:pt x="314" y="219"/>
                </a:lnTo>
                <a:lnTo>
                  <a:pt x="315" y="217"/>
                </a:lnTo>
                <a:lnTo>
                  <a:pt x="316" y="215"/>
                </a:lnTo>
                <a:lnTo>
                  <a:pt x="316" y="214"/>
                </a:lnTo>
                <a:lnTo>
                  <a:pt x="317" y="213"/>
                </a:lnTo>
                <a:lnTo>
                  <a:pt x="317" y="212"/>
                </a:lnTo>
                <a:lnTo>
                  <a:pt x="317" y="211"/>
                </a:lnTo>
                <a:lnTo>
                  <a:pt x="317" y="210"/>
                </a:lnTo>
                <a:lnTo>
                  <a:pt x="317" y="210"/>
                </a:lnTo>
                <a:lnTo>
                  <a:pt x="317" y="209"/>
                </a:lnTo>
                <a:lnTo>
                  <a:pt x="316" y="208"/>
                </a:lnTo>
                <a:lnTo>
                  <a:pt x="316" y="208"/>
                </a:lnTo>
                <a:lnTo>
                  <a:pt x="315" y="207"/>
                </a:lnTo>
                <a:lnTo>
                  <a:pt x="315" y="207"/>
                </a:lnTo>
                <a:lnTo>
                  <a:pt x="314" y="206"/>
                </a:lnTo>
                <a:lnTo>
                  <a:pt x="310" y="205"/>
                </a:lnTo>
                <a:lnTo>
                  <a:pt x="309" y="205"/>
                </a:lnTo>
                <a:lnTo>
                  <a:pt x="307" y="204"/>
                </a:lnTo>
                <a:lnTo>
                  <a:pt x="306" y="204"/>
                </a:lnTo>
                <a:lnTo>
                  <a:pt x="305" y="203"/>
                </a:lnTo>
                <a:lnTo>
                  <a:pt x="304" y="203"/>
                </a:lnTo>
                <a:lnTo>
                  <a:pt x="304" y="202"/>
                </a:lnTo>
                <a:lnTo>
                  <a:pt x="303" y="202"/>
                </a:lnTo>
                <a:lnTo>
                  <a:pt x="303" y="201"/>
                </a:lnTo>
                <a:lnTo>
                  <a:pt x="303" y="201"/>
                </a:lnTo>
                <a:lnTo>
                  <a:pt x="303" y="200"/>
                </a:lnTo>
                <a:lnTo>
                  <a:pt x="303" y="200"/>
                </a:lnTo>
                <a:lnTo>
                  <a:pt x="304" y="199"/>
                </a:lnTo>
                <a:lnTo>
                  <a:pt x="304" y="199"/>
                </a:lnTo>
                <a:lnTo>
                  <a:pt x="306" y="198"/>
                </a:lnTo>
                <a:lnTo>
                  <a:pt x="306" y="197"/>
                </a:lnTo>
                <a:lnTo>
                  <a:pt x="306" y="197"/>
                </a:lnTo>
                <a:lnTo>
                  <a:pt x="307" y="197"/>
                </a:lnTo>
                <a:lnTo>
                  <a:pt x="306" y="196"/>
                </a:lnTo>
                <a:lnTo>
                  <a:pt x="306" y="196"/>
                </a:lnTo>
                <a:lnTo>
                  <a:pt x="306" y="195"/>
                </a:lnTo>
                <a:lnTo>
                  <a:pt x="305" y="195"/>
                </a:lnTo>
                <a:lnTo>
                  <a:pt x="298" y="190"/>
                </a:lnTo>
                <a:lnTo>
                  <a:pt x="294" y="186"/>
                </a:lnTo>
                <a:lnTo>
                  <a:pt x="293" y="186"/>
                </a:lnTo>
                <a:lnTo>
                  <a:pt x="292" y="185"/>
                </a:lnTo>
                <a:lnTo>
                  <a:pt x="292" y="184"/>
                </a:lnTo>
                <a:lnTo>
                  <a:pt x="291" y="184"/>
                </a:lnTo>
                <a:lnTo>
                  <a:pt x="291" y="183"/>
                </a:lnTo>
                <a:lnTo>
                  <a:pt x="291" y="182"/>
                </a:lnTo>
                <a:lnTo>
                  <a:pt x="291" y="181"/>
                </a:lnTo>
                <a:lnTo>
                  <a:pt x="291" y="180"/>
                </a:lnTo>
                <a:lnTo>
                  <a:pt x="291" y="178"/>
                </a:lnTo>
                <a:lnTo>
                  <a:pt x="292" y="174"/>
                </a:lnTo>
                <a:lnTo>
                  <a:pt x="293" y="171"/>
                </a:lnTo>
                <a:lnTo>
                  <a:pt x="293" y="169"/>
                </a:lnTo>
                <a:lnTo>
                  <a:pt x="293" y="166"/>
                </a:lnTo>
                <a:lnTo>
                  <a:pt x="293" y="162"/>
                </a:lnTo>
                <a:lnTo>
                  <a:pt x="294" y="160"/>
                </a:lnTo>
                <a:lnTo>
                  <a:pt x="294" y="159"/>
                </a:lnTo>
                <a:lnTo>
                  <a:pt x="294" y="158"/>
                </a:lnTo>
                <a:lnTo>
                  <a:pt x="295" y="156"/>
                </a:lnTo>
                <a:lnTo>
                  <a:pt x="296" y="154"/>
                </a:lnTo>
                <a:lnTo>
                  <a:pt x="298" y="153"/>
                </a:lnTo>
                <a:lnTo>
                  <a:pt x="300" y="150"/>
                </a:lnTo>
                <a:lnTo>
                  <a:pt x="301" y="148"/>
                </a:lnTo>
                <a:lnTo>
                  <a:pt x="302" y="147"/>
                </a:lnTo>
                <a:lnTo>
                  <a:pt x="304" y="143"/>
                </a:lnTo>
                <a:lnTo>
                  <a:pt x="305" y="141"/>
                </a:lnTo>
                <a:lnTo>
                  <a:pt x="306" y="140"/>
                </a:lnTo>
                <a:lnTo>
                  <a:pt x="307" y="139"/>
                </a:lnTo>
                <a:lnTo>
                  <a:pt x="308" y="138"/>
                </a:lnTo>
                <a:lnTo>
                  <a:pt x="308" y="137"/>
                </a:lnTo>
                <a:lnTo>
                  <a:pt x="309" y="137"/>
                </a:lnTo>
                <a:lnTo>
                  <a:pt x="310" y="136"/>
                </a:lnTo>
                <a:lnTo>
                  <a:pt x="312" y="135"/>
                </a:lnTo>
                <a:lnTo>
                  <a:pt x="313" y="134"/>
                </a:lnTo>
                <a:lnTo>
                  <a:pt x="315" y="134"/>
                </a:lnTo>
                <a:lnTo>
                  <a:pt x="317" y="133"/>
                </a:lnTo>
                <a:lnTo>
                  <a:pt x="321" y="133"/>
                </a:lnTo>
                <a:lnTo>
                  <a:pt x="324" y="133"/>
                </a:lnTo>
                <a:lnTo>
                  <a:pt x="327" y="132"/>
                </a:lnTo>
                <a:lnTo>
                  <a:pt x="329" y="132"/>
                </a:lnTo>
                <a:lnTo>
                  <a:pt x="330" y="131"/>
                </a:lnTo>
                <a:lnTo>
                  <a:pt x="331" y="131"/>
                </a:lnTo>
                <a:lnTo>
                  <a:pt x="332" y="130"/>
                </a:lnTo>
                <a:lnTo>
                  <a:pt x="333" y="129"/>
                </a:lnTo>
                <a:lnTo>
                  <a:pt x="333" y="128"/>
                </a:lnTo>
                <a:lnTo>
                  <a:pt x="333" y="128"/>
                </a:lnTo>
                <a:lnTo>
                  <a:pt x="334" y="127"/>
                </a:lnTo>
                <a:lnTo>
                  <a:pt x="334" y="126"/>
                </a:lnTo>
                <a:lnTo>
                  <a:pt x="334" y="126"/>
                </a:lnTo>
                <a:lnTo>
                  <a:pt x="334" y="125"/>
                </a:lnTo>
                <a:lnTo>
                  <a:pt x="333" y="124"/>
                </a:lnTo>
                <a:lnTo>
                  <a:pt x="333" y="124"/>
                </a:lnTo>
                <a:lnTo>
                  <a:pt x="332" y="123"/>
                </a:lnTo>
                <a:lnTo>
                  <a:pt x="332" y="123"/>
                </a:lnTo>
                <a:lnTo>
                  <a:pt x="331" y="122"/>
                </a:lnTo>
                <a:lnTo>
                  <a:pt x="330" y="122"/>
                </a:lnTo>
                <a:lnTo>
                  <a:pt x="329" y="121"/>
                </a:lnTo>
                <a:lnTo>
                  <a:pt x="325" y="120"/>
                </a:lnTo>
                <a:lnTo>
                  <a:pt x="324" y="120"/>
                </a:lnTo>
                <a:lnTo>
                  <a:pt x="323" y="120"/>
                </a:lnTo>
                <a:lnTo>
                  <a:pt x="323" y="120"/>
                </a:lnTo>
                <a:lnTo>
                  <a:pt x="323" y="119"/>
                </a:lnTo>
                <a:lnTo>
                  <a:pt x="323" y="119"/>
                </a:lnTo>
                <a:lnTo>
                  <a:pt x="323" y="118"/>
                </a:lnTo>
                <a:lnTo>
                  <a:pt x="323" y="118"/>
                </a:lnTo>
                <a:lnTo>
                  <a:pt x="324" y="117"/>
                </a:lnTo>
                <a:lnTo>
                  <a:pt x="324" y="116"/>
                </a:lnTo>
                <a:lnTo>
                  <a:pt x="325" y="115"/>
                </a:lnTo>
                <a:lnTo>
                  <a:pt x="327" y="113"/>
                </a:lnTo>
                <a:lnTo>
                  <a:pt x="328" y="112"/>
                </a:lnTo>
                <a:lnTo>
                  <a:pt x="329" y="111"/>
                </a:lnTo>
                <a:lnTo>
                  <a:pt x="330" y="110"/>
                </a:lnTo>
                <a:lnTo>
                  <a:pt x="332" y="110"/>
                </a:lnTo>
                <a:lnTo>
                  <a:pt x="333" y="109"/>
                </a:lnTo>
                <a:lnTo>
                  <a:pt x="334" y="109"/>
                </a:lnTo>
                <a:lnTo>
                  <a:pt x="336" y="108"/>
                </a:lnTo>
                <a:lnTo>
                  <a:pt x="337" y="108"/>
                </a:lnTo>
                <a:lnTo>
                  <a:pt x="338" y="109"/>
                </a:lnTo>
                <a:lnTo>
                  <a:pt x="339" y="109"/>
                </a:lnTo>
                <a:lnTo>
                  <a:pt x="340" y="109"/>
                </a:lnTo>
                <a:lnTo>
                  <a:pt x="340" y="110"/>
                </a:lnTo>
                <a:lnTo>
                  <a:pt x="341" y="110"/>
                </a:lnTo>
                <a:lnTo>
                  <a:pt x="341" y="110"/>
                </a:lnTo>
                <a:lnTo>
                  <a:pt x="342" y="112"/>
                </a:lnTo>
                <a:lnTo>
                  <a:pt x="343" y="114"/>
                </a:lnTo>
                <a:lnTo>
                  <a:pt x="343" y="114"/>
                </a:lnTo>
                <a:lnTo>
                  <a:pt x="344" y="115"/>
                </a:lnTo>
                <a:lnTo>
                  <a:pt x="345" y="116"/>
                </a:lnTo>
                <a:lnTo>
                  <a:pt x="345" y="117"/>
                </a:lnTo>
                <a:lnTo>
                  <a:pt x="346" y="117"/>
                </a:lnTo>
                <a:lnTo>
                  <a:pt x="347" y="117"/>
                </a:lnTo>
                <a:lnTo>
                  <a:pt x="347" y="118"/>
                </a:lnTo>
                <a:lnTo>
                  <a:pt x="348" y="118"/>
                </a:lnTo>
                <a:lnTo>
                  <a:pt x="350" y="118"/>
                </a:lnTo>
                <a:lnTo>
                  <a:pt x="351" y="117"/>
                </a:lnTo>
                <a:lnTo>
                  <a:pt x="351" y="117"/>
                </a:lnTo>
                <a:lnTo>
                  <a:pt x="352" y="117"/>
                </a:lnTo>
                <a:lnTo>
                  <a:pt x="353" y="116"/>
                </a:lnTo>
                <a:lnTo>
                  <a:pt x="353" y="116"/>
                </a:lnTo>
                <a:lnTo>
                  <a:pt x="354" y="115"/>
                </a:lnTo>
                <a:lnTo>
                  <a:pt x="354" y="114"/>
                </a:lnTo>
                <a:lnTo>
                  <a:pt x="355" y="111"/>
                </a:lnTo>
                <a:lnTo>
                  <a:pt x="356" y="108"/>
                </a:lnTo>
                <a:lnTo>
                  <a:pt x="356" y="107"/>
                </a:lnTo>
                <a:lnTo>
                  <a:pt x="356" y="106"/>
                </a:lnTo>
                <a:lnTo>
                  <a:pt x="356" y="106"/>
                </a:lnTo>
                <a:lnTo>
                  <a:pt x="356" y="105"/>
                </a:lnTo>
                <a:lnTo>
                  <a:pt x="356" y="104"/>
                </a:lnTo>
                <a:lnTo>
                  <a:pt x="356" y="103"/>
                </a:lnTo>
                <a:lnTo>
                  <a:pt x="356" y="102"/>
                </a:lnTo>
                <a:lnTo>
                  <a:pt x="355" y="100"/>
                </a:lnTo>
                <a:lnTo>
                  <a:pt x="354" y="99"/>
                </a:lnTo>
                <a:lnTo>
                  <a:pt x="353" y="98"/>
                </a:lnTo>
                <a:lnTo>
                  <a:pt x="351" y="96"/>
                </a:lnTo>
                <a:lnTo>
                  <a:pt x="350" y="95"/>
                </a:lnTo>
                <a:lnTo>
                  <a:pt x="349" y="94"/>
                </a:lnTo>
                <a:lnTo>
                  <a:pt x="349" y="93"/>
                </a:lnTo>
                <a:lnTo>
                  <a:pt x="348" y="92"/>
                </a:lnTo>
                <a:lnTo>
                  <a:pt x="348" y="91"/>
                </a:lnTo>
                <a:lnTo>
                  <a:pt x="348" y="90"/>
                </a:lnTo>
                <a:lnTo>
                  <a:pt x="348" y="89"/>
                </a:lnTo>
                <a:lnTo>
                  <a:pt x="348" y="89"/>
                </a:lnTo>
                <a:lnTo>
                  <a:pt x="348" y="89"/>
                </a:lnTo>
                <a:lnTo>
                  <a:pt x="348" y="89"/>
                </a:lnTo>
                <a:lnTo>
                  <a:pt x="349" y="89"/>
                </a:lnTo>
                <a:lnTo>
                  <a:pt x="350" y="89"/>
                </a:lnTo>
                <a:lnTo>
                  <a:pt x="352" y="89"/>
                </a:lnTo>
                <a:lnTo>
                  <a:pt x="353" y="89"/>
                </a:lnTo>
                <a:lnTo>
                  <a:pt x="354" y="89"/>
                </a:lnTo>
                <a:lnTo>
                  <a:pt x="355" y="88"/>
                </a:lnTo>
                <a:lnTo>
                  <a:pt x="356" y="88"/>
                </a:lnTo>
                <a:lnTo>
                  <a:pt x="357" y="87"/>
                </a:lnTo>
                <a:lnTo>
                  <a:pt x="358" y="87"/>
                </a:lnTo>
                <a:lnTo>
                  <a:pt x="360" y="86"/>
                </a:lnTo>
                <a:lnTo>
                  <a:pt x="361" y="84"/>
                </a:lnTo>
                <a:lnTo>
                  <a:pt x="363" y="82"/>
                </a:lnTo>
                <a:lnTo>
                  <a:pt x="365" y="80"/>
                </a:lnTo>
                <a:lnTo>
                  <a:pt x="366" y="79"/>
                </a:lnTo>
                <a:lnTo>
                  <a:pt x="367" y="77"/>
                </a:lnTo>
                <a:lnTo>
                  <a:pt x="368" y="75"/>
                </a:lnTo>
                <a:lnTo>
                  <a:pt x="368" y="74"/>
                </a:lnTo>
                <a:lnTo>
                  <a:pt x="368" y="73"/>
                </a:lnTo>
                <a:lnTo>
                  <a:pt x="368" y="72"/>
                </a:lnTo>
                <a:lnTo>
                  <a:pt x="368" y="71"/>
                </a:lnTo>
                <a:lnTo>
                  <a:pt x="368" y="70"/>
                </a:lnTo>
                <a:lnTo>
                  <a:pt x="368" y="69"/>
                </a:lnTo>
                <a:lnTo>
                  <a:pt x="368" y="68"/>
                </a:lnTo>
                <a:lnTo>
                  <a:pt x="368" y="67"/>
                </a:lnTo>
                <a:lnTo>
                  <a:pt x="367" y="66"/>
                </a:lnTo>
                <a:lnTo>
                  <a:pt x="367" y="65"/>
                </a:lnTo>
                <a:lnTo>
                  <a:pt x="366" y="65"/>
                </a:lnTo>
                <a:lnTo>
                  <a:pt x="365" y="64"/>
                </a:lnTo>
                <a:lnTo>
                  <a:pt x="364" y="63"/>
                </a:lnTo>
                <a:lnTo>
                  <a:pt x="363" y="62"/>
                </a:lnTo>
                <a:lnTo>
                  <a:pt x="360" y="60"/>
                </a:lnTo>
                <a:lnTo>
                  <a:pt x="358" y="59"/>
                </a:lnTo>
                <a:lnTo>
                  <a:pt x="357" y="59"/>
                </a:lnTo>
                <a:lnTo>
                  <a:pt x="356" y="57"/>
                </a:lnTo>
                <a:lnTo>
                  <a:pt x="355" y="56"/>
                </a:lnTo>
                <a:lnTo>
                  <a:pt x="355" y="55"/>
                </a:lnTo>
                <a:lnTo>
                  <a:pt x="354" y="54"/>
                </a:lnTo>
                <a:lnTo>
                  <a:pt x="354" y="54"/>
                </a:lnTo>
                <a:lnTo>
                  <a:pt x="354" y="53"/>
                </a:lnTo>
                <a:lnTo>
                  <a:pt x="354" y="52"/>
                </a:lnTo>
                <a:lnTo>
                  <a:pt x="355" y="51"/>
                </a:lnTo>
                <a:lnTo>
                  <a:pt x="355" y="50"/>
                </a:lnTo>
                <a:lnTo>
                  <a:pt x="357" y="44"/>
                </a:lnTo>
                <a:lnTo>
                  <a:pt x="358" y="41"/>
                </a:lnTo>
                <a:lnTo>
                  <a:pt x="359" y="39"/>
                </a:lnTo>
                <a:lnTo>
                  <a:pt x="359" y="37"/>
                </a:lnTo>
                <a:lnTo>
                  <a:pt x="359" y="36"/>
                </a:lnTo>
                <a:lnTo>
                  <a:pt x="359" y="35"/>
                </a:lnTo>
                <a:lnTo>
                  <a:pt x="359" y="34"/>
                </a:lnTo>
                <a:lnTo>
                  <a:pt x="359" y="35"/>
                </a:lnTo>
                <a:lnTo>
                  <a:pt x="360" y="35"/>
                </a:lnTo>
                <a:lnTo>
                  <a:pt x="360" y="35"/>
                </a:lnTo>
                <a:lnTo>
                  <a:pt x="361" y="35"/>
                </a:lnTo>
                <a:lnTo>
                  <a:pt x="361" y="35"/>
                </a:lnTo>
                <a:lnTo>
                  <a:pt x="362" y="35"/>
                </a:lnTo>
                <a:lnTo>
                  <a:pt x="363" y="35"/>
                </a:lnTo>
                <a:lnTo>
                  <a:pt x="363" y="35"/>
                </a:lnTo>
                <a:lnTo>
                  <a:pt x="364" y="34"/>
                </a:lnTo>
                <a:lnTo>
                  <a:pt x="365" y="33"/>
                </a:lnTo>
                <a:lnTo>
                  <a:pt x="367" y="32"/>
                </a:lnTo>
                <a:lnTo>
                  <a:pt x="368" y="30"/>
                </a:lnTo>
                <a:lnTo>
                  <a:pt x="371" y="27"/>
                </a:lnTo>
                <a:lnTo>
                  <a:pt x="371" y="27"/>
                </a:lnTo>
                <a:lnTo>
                  <a:pt x="372" y="26"/>
                </a:lnTo>
                <a:lnTo>
                  <a:pt x="373" y="25"/>
                </a:lnTo>
                <a:lnTo>
                  <a:pt x="375" y="25"/>
                </a:lnTo>
                <a:lnTo>
                  <a:pt x="376" y="24"/>
                </a:lnTo>
                <a:lnTo>
                  <a:pt x="377" y="24"/>
                </a:lnTo>
                <a:lnTo>
                  <a:pt x="378" y="24"/>
                </a:lnTo>
                <a:lnTo>
                  <a:pt x="379" y="24"/>
                </a:lnTo>
                <a:lnTo>
                  <a:pt x="380" y="24"/>
                </a:lnTo>
                <a:lnTo>
                  <a:pt x="380" y="24"/>
                </a:lnTo>
                <a:lnTo>
                  <a:pt x="382" y="24"/>
                </a:lnTo>
                <a:lnTo>
                  <a:pt x="383" y="25"/>
                </a:lnTo>
                <a:lnTo>
                  <a:pt x="384" y="26"/>
                </a:lnTo>
                <a:lnTo>
                  <a:pt x="385" y="26"/>
                </a:lnTo>
                <a:lnTo>
                  <a:pt x="386" y="26"/>
                </a:lnTo>
                <a:lnTo>
                  <a:pt x="388" y="26"/>
                </a:lnTo>
                <a:lnTo>
                  <a:pt x="391" y="25"/>
                </a:lnTo>
                <a:lnTo>
                  <a:pt x="393" y="25"/>
                </a:lnTo>
                <a:lnTo>
                  <a:pt x="397" y="24"/>
                </a:lnTo>
                <a:lnTo>
                  <a:pt x="399" y="24"/>
                </a:lnTo>
                <a:lnTo>
                  <a:pt x="400" y="24"/>
                </a:lnTo>
                <a:lnTo>
                  <a:pt x="401" y="24"/>
                </a:lnTo>
                <a:lnTo>
                  <a:pt x="402" y="24"/>
                </a:lnTo>
                <a:lnTo>
                  <a:pt x="408" y="25"/>
                </a:lnTo>
                <a:lnTo>
                  <a:pt x="410" y="25"/>
                </a:lnTo>
                <a:lnTo>
                  <a:pt x="412" y="26"/>
                </a:lnTo>
                <a:lnTo>
                  <a:pt x="415" y="26"/>
                </a:lnTo>
                <a:lnTo>
                  <a:pt x="417" y="25"/>
                </a:lnTo>
                <a:lnTo>
                  <a:pt x="419" y="25"/>
                </a:lnTo>
                <a:lnTo>
                  <a:pt x="420" y="25"/>
                </a:lnTo>
                <a:lnTo>
                  <a:pt x="420" y="25"/>
                </a:lnTo>
                <a:lnTo>
                  <a:pt x="421" y="24"/>
                </a:lnTo>
                <a:lnTo>
                  <a:pt x="422" y="23"/>
                </a:lnTo>
                <a:lnTo>
                  <a:pt x="422" y="23"/>
                </a:lnTo>
                <a:lnTo>
                  <a:pt x="423" y="21"/>
                </a:lnTo>
                <a:lnTo>
                  <a:pt x="424" y="20"/>
                </a:lnTo>
                <a:lnTo>
                  <a:pt x="424" y="18"/>
                </a:lnTo>
                <a:lnTo>
                  <a:pt x="427" y="7"/>
                </a:lnTo>
                <a:lnTo>
                  <a:pt x="428" y="4"/>
                </a:lnTo>
                <a:lnTo>
                  <a:pt x="428" y="2"/>
                </a:lnTo>
                <a:lnTo>
                  <a:pt x="429" y="1"/>
                </a:lnTo>
                <a:lnTo>
                  <a:pt x="430" y="0"/>
                </a:lnTo>
                <a:lnTo>
                  <a:pt x="430" y="0"/>
                </a:lnTo>
                <a:lnTo>
                  <a:pt x="430" y="0"/>
                </a:lnTo>
              </a:path>
            </a:pathLst>
          </a:custGeom>
          <a:noFill/>
          <a:ln w="26988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198" name="Freeform 287">
            <a:extLst>
              <a:ext uri="{FF2B5EF4-FFF2-40B4-BE49-F238E27FC236}">
                <a16:creationId xmlns:a16="http://schemas.microsoft.com/office/drawing/2014/main" id="{FA6EA69A-52D1-4DA0-9DF5-ACA524755552}"/>
              </a:ext>
            </a:extLst>
          </p:cNvPr>
          <p:cNvSpPr>
            <a:spLocks/>
          </p:cNvSpPr>
          <p:nvPr/>
        </p:nvSpPr>
        <p:spPr bwMode="auto">
          <a:xfrm>
            <a:off x="9361652" y="1895932"/>
            <a:ext cx="526847" cy="781608"/>
          </a:xfrm>
          <a:custGeom>
            <a:avLst/>
            <a:gdLst>
              <a:gd name="T0" fmla="*/ 258 w 517"/>
              <a:gd name="T1" fmla="*/ 105 h 767"/>
              <a:gd name="T2" fmla="*/ 281 w 517"/>
              <a:gd name="T3" fmla="*/ 107 h 767"/>
              <a:gd name="T4" fmla="*/ 290 w 517"/>
              <a:gd name="T5" fmla="*/ 147 h 767"/>
              <a:gd name="T6" fmla="*/ 254 w 517"/>
              <a:gd name="T7" fmla="*/ 165 h 767"/>
              <a:gd name="T8" fmla="*/ 217 w 517"/>
              <a:gd name="T9" fmla="*/ 213 h 767"/>
              <a:gd name="T10" fmla="*/ 194 w 517"/>
              <a:gd name="T11" fmla="*/ 277 h 767"/>
              <a:gd name="T12" fmla="*/ 201 w 517"/>
              <a:gd name="T13" fmla="*/ 320 h 767"/>
              <a:gd name="T14" fmla="*/ 189 w 517"/>
              <a:gd name="T15" fmla="*/ 356 h 767"/>
              <a:gd name="T16" fmla="*/ 201 w 517"/>
              <a:gd name="T17" fmla="*/ 389 h 767"/>
              <a:gd name="T18" fmla="*/ 215 w 517"/>
              <a:gd name="T19" fmla="*/ 406 h 767"/>
              <a:gd name="T20" fmla="*/ 258 w 517"/>
              <a:gd name="T21" fmla="*/ 384 h 767"/>
              <a:gd name="T22" fmla="*/ 276 w 517"/>
              <a:gd name="T23" fmla="*/ 406 h 767"/>
              <a:gd name="T24" fmla="*/ 294 w 517"/>
              <a:gd name="T25" fmla="*/ 409 h 767"/>
              <a:gd name="T26" fmla="*/ 314 w 517"/>
              <a:gd name="T27" fmla="*/ 396 h 767"/>
              <a:gd name="T28" fmla="*/ 322 w 517"/>
              <a:gd name="T29" fmla="*/ 379 h 767"/>
              <a:gd name="T30" fmla="*/ 336 w 517"/>
              <a:gd name="T31" fmla="*/ 420 h 767"/>
              <a:gd name="T32" fmla="*/ 379 w 517"/>
              <a:gd name="T33" fmla="*/ 449 h 767"/>
              <a:gd name="T34" fmla="*/ 416 w 517"/>
              <a:gd name="T35" fmla="*/ 449 h 767"/>
              <a:gd name="T36" fmla="*/ 419 w 517"/>
              <a:gd name="T37" fmla="*/ 495 h 767"/>
              <a:gd name="T38" fmla="*/ 444 w 517"/>
              <a:gd name="T39" fmla="*/ 501 h 767"/>
              <a:gd name="T40" fmla="*/ 491 w 517"/>
              <a:gd name="T41" fmla="*/ 558 h 767"/>
              <a:gd name="T42" fmla="*/ 501 w 517"/>
              <a:gd name="T43" fmla="*/ 569 h 767"/>
              <a:gd name="T44" fmla="*/ 513 w 517"/>
              <a:gd name="T45" fmla="*/ 593 h 767"/>
              <a:gd name="T46" fmla="*/ 484 w 517"/>
              <a:gd name="T47" fmla="*/ 602 h 767"/>
              <a:gd name="T48" fmla="*/ 459 w 517"/>
              <a:gd name="T49" fmla="*/ 646 h 767"/>
              <a:gd name="T50" fmla="*/ 424 w 517"/>
              <a:gd name="T51" fmla="*/ 640 h 767"/>
              <a:gd name="T52" fmla="*/ 400 w 517"/>
              <a:gd name="T53" fmla="*/ 647 h 767"/>
              <a:gd name="T54" fmla="*/ 400 w 517"/>
              <a:gd name="T55" fmla="*/ 674 h 767"/>
              <a:gd name="T56" fmla="*/ 364 w 517"/>
              <a:gd name="T57" fmla="*/ 676 h 767"/>
              <a:gd name="T58" fmla="*/ 339 w 517"/>
              <a:gd name="T59" fmla="*/ 702 h 767"/>
              <a:gd name="T60" fmla="*/ 298 w 517"/>
              <a:gd name="T61" fmla="*/ 692 h 767"/>
              <a:gd name="T62" fmla="*/ 281 w 517"/>
              <a:gd name="T63" fmla="*/ 678 h 767"/>
              <a:gd name="T64" fmla="*/ 278 w 517"/>
              <a:gd name="T65" fmla="*/ 719 h 767"/>
              <a:gd name="T66" fmla="*/ 239 w 517"/>
              <a:gd name="T67" fmla="*/ 750 h 767"/>
              <a:gd name="T68" fmla="*/ 200 w 517"/>
              <a:gd name="T69" fmla="*/ 767 h 767"/>
              <a:gd name="T70" fmla="*/ 161 w 517"/>
              <a:gd name="T71" fmla="*/ 721 h 767"/>
              <a:gd name="T72" fmla="*/ 151 w 517"/>
              <a:gd name="T73" fmla="*/ 686 h 767"/>
              <a:gd name="T74" fmla="*/ 133 w 517"/>
              <a:gd name="T75" fmla="*/ 678 h 767"/>
              <a:gd name="T76" fmla="*/ 111 w 517"/>
              <a:gd name="T77" fmla="*/ 639 h 767"/>
              <a:gd name="T78" fmla="*/ 71 w 517"/>
              <a:gd name="T79" fmla="*/ 634 h 767"/>
              <a:gd name="T80" fmla="*/ 88 w 517"/>
              <a:gd name="T81" fmla="*/ 664 h 767"/>
              <a:gd name="T82" fmla="*/ 65 w 517"/>
              <a:gd name="T83" fmla="*/ 695 h 767"/>
              <a:gd name="T84" fmla="*/ 50 w 517"/>
              <a:gd name="T85" fmla="*/ 667 h 767"/>
              <a:gd name="T86" fmla="*/ 38 w 517"/>
              <a:gd name="T87" fmla="*/ 620 h 767"/>
              <a:gd name="T88" fmla="*/ 25 w 517"/>
              <a:gd name="T89" fmla="*/ 596 h 767"/>
              <a:gd name="T90" fmla="*/ 21 w 517"/>
              <a:gd name="T91" fmla="*/ 570 h 767"/>
              <a:gd name="T92" fmla="*/ 42 w 517"/>
              <a:gd name="T93" fmla="*/ 551 h 767"/>
              <a:gd name="T94" fmla="*/ 55 w 517"/>
              <a:gd name="T95" fmla="*/ 504 h 767"/>
              <a:gd name="T96" fmla="*/ 39 w 517"/>
              <a:gd name="T97" fmla="*/ 472 h 767"/>
              <a:gd name="T98" fmla="*/ 30 w 517"/>
              <a:gd name="T99" fmla="*/ 440 h 767"/>
              <a:gd name="T100" fmla="*/ 11 w 517"/>
              <a:gd name="T101" fmla="*/ 391 h 767"/>
              <a:gd name="T102" fmla="*/ 7 w 517"/>
              <a:gd name="T103" fmla="*/ 329 h 767"/>
              <a:gd name="T104" fmla="*/ 15 w 517"/>
              <a:gd name="T105" fmla="*/ 294 h 767"/>
              <a:gd name="T106" fmla="*/ 36 w 517"/>
              <a:gd name="T107" fmla="*/ 252 h 767"/>
              <a:gd name="T108" fmla="*/ 51 w 517"/>
              <a:gd name="T109" fmla="*/ 192 h 767"/>
              <a:gd name="T110" fmla="*/ 74 w 517"/>
              <a:gd name="T111" fmla="*/ 150 h 767"/>
              <a:gd name="T112" fmla="*/ 113 w 517"/>
              <a:gd name="T113" fmla="*/ 146 h 767"/>
              <a:gd name="T114" fmla="*/ 120 w 517"/>
              <a:gd name="T115" fmla="*/ 114 h 767"/>
              <a:gd name="T116" fmla="*/ 84 w 517"/>
              <a:gd name="T117" fmla="*/ 70 h 767"/>
              <a:gd name="T118" fmla="*/ 55 w 517"/>
              <a:gd name="T119" fmla="*/ 22 h 767"/>
              <a:gd name="T120" fmla="*/ 96 w 517"/>
              <a:gd name="T121" fmla="*/ 15 h 767"/>
              <a:gd name="T122" fmla="*/ 157 w 517"/>
              <a:gd name="T123" fmla="*/ 31 h 767"/>
              <a:gd name="T124" fmla="*/ 200 w 517"/>
              <a:gd name="T125" fmla="*/ 54 h 7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517" h="767">
                <a:moveTo>
                  <a:pt x="238" y="79"/>
                </a:moveTo>
                <a:lnTo>
                  <a:pt x="240" y="79"/>
                </a:lnTo>
                <a:lnTo>
                  <a:pt x="241" y="79"/>
                </a:lnTo>
                <a:lnTo>
                  <a:pt x="243" y="78"/>
                </a:lnTo>
                <a:lnTo>
                  <a:pt x="249" y="77"/>
                </a:lnTo>
                <a:lnTo>
                  <a:pt x="250" y="77"/>
                </a:lnTo>
                <a:lnTo>
                  <a:pt x="251" y="77"/>
                </a:lnTo>
                <a:lnTo>
                  <a:pt x="252" y="77"/>
                </a:lnTo>
                <a:lnTo>
                  <a:pt x="253" y="77"/>
                </a:lnTo>
                <a:lnTo>
                  <a:pt x="254" y="77"/>
                </a:lnTo>
                <a:lnTo>
                  <a:pt x="254" y="77"/>
                </a:lnTo>
                <a:lnTo>
                  <a:pt x="255" y="77"/>
                </a:lnTo>
                <a:lnTo>
                  <a:pt x="255" y="78"/>
                </a:lnTo>
                <a:lnTo>
                  <a:pt x="255" y="78"/>
                </a:lnTo>
                <a:lnTo>
                  <a:pt x="256" y="79"/>
                </a:lnTo>
                <a:lnTo>
                  <a:pt x="257" y="83"/>
                </a:lnTo>
                <a:lnTo>
                  <a:pt x="258" y="87"/>
                </a:lnTo>
                <a:lnTo>
                  <a:pt x="258" y="87"/>
                </a:lnTo>
                <a:lnTo>
                  <a:pt x="258" y="89"/>
                </a:lnTo>
                <a:lnTo>
                  <a:pt x="258" y="90"/>
                </a:lnTo>
                <a:lnTo>
                  <a:pt x="258" y="92"/>
                </a:lnTo>
                <a:lnTo>
                  <a:pt x="258" y="103"/>
                </a:lnTo>
                <a:lnTo>
                  <a:pt x="258" y="104"/>
                </a:lnTo>
                <a:lnTo>
                  <a:pt x="258" y="105"/>
                </a:lnTo>
                <a:lnTo>
                  <a:pt x="258" y="107"/>
                </a:lnTo>
                <a:lnTo>
                  <a:pt x="259" y="109"/>
                </a:lnTo>
                <a:lnTo>
                  <a:pt x="259" y="110"/>
                </a:lnTo>
                <a:lnTo>
                  <a:pt x="260" y="110"/>
                </a:lnTo>
                <a:lnTo>
                  <a:pt x="260" y="111"/>
                </a:lnTo>
                <a:lnTo>
                  <a:pt x="260" y="111"/>
                </a:lnTo>
                <a:lnTo>
                  <a:pt x="261" y="112"/>
                </a:lnTo>
                <a:lnTo>
                  <a:pt x="262" y="112"/>
                </a:lnTo>
                <a:lnTo>
                  <a:pt x="263" y="112"/>
                </a:lnTo>
                <a:lnTo>
                  <a:pt x="263" y="112"/>
                </a:lnTo>
                <a:lnTo>
                  <a:pt x="264" y="111"/>
                </a:lnTo>
                <a:lnTo>
                  <a:pt x="264" y="111"/>
                </a:lnTo>
                <a:lnTo>
                  <a:pt x="267" y="109"/>
                </a:lnTo>
                <a:lnTo>
                  <a:pt x="268" y="108"/>
                </a:lnTo>
                <a:lnTo>
                  <a:pt x="269" y="107"/>
                </a:lnTo>
                <a:lnTo>
                  <a:pt x="270" y="107"/>
                </a:lnTo>
                <a:lnTo>
                  <a:pt x="271" y="107"/>
                </a:lnTo>
                <a:lnTo>
                  <a:pt x="272" y="106"/>
                </a:lnTo>
                <a:lnTo>
                  <a:pt x="274" y="106"/>
                </a:lnTo>
                <a:lnTo>
                  <a:pt x="275" y="106"/>
                </a:lnTo>
                <a:lnTo>
                  <a:pt x="276" y="106"/>
                </a:lnTo>
                <a:lnTo>
                  <a:pt x="278" y="106"/>
                </a:lnTo>
                <a:lnTo>
                  <a:pt x="279" y="106"/>
                </a:lnTo>
                <a:lnTo>
                  <a:pt x="281" y="107"/>
                </a:lnTo>
                <a:lnTo>
                  <a:pt x="282" y="107"/>
                </a:lnTo>
                <a:lnTo>
                  <a:pt x="284" y="108"/>
                </a:lnTo>
                <a:lnTo>
                  <a:pt x="285" y="109"/>
                </a:lnTo>
                <a:lnTo>
                  <a:pt x="287" y="110"/>
                </a:lnTo>
                <a:lnTo>
                  <a:pt x="288" y="111"/>
                </a:lnTo>
                <a:lnTo>
                  <a:pt x="289" y="112"/>
                </a:lnTo>
                <a:lnTo>
                  <a:pt x="290" y="112"/>
                </a:lnTo>
                <a:lnTo>
                  <a:pt x="291" y="113"/>
                </a:lnTo>
                <a:lnTo>
                  <a:pt x="292" y="115"/>
                </a:lnTo>
                <a:lnTo>
                  <a:pt x="292" y="116"/>
                </a:lnTo>
                <a:lnTo>
                  <a:pt x="293" y="117"/>
                </a:lnTo>
                <a:lnTo>
                  <a:pt x="294" y="119"/>
                </a:lnTo>
                <a:lnTo>
                  <a:pt x="294" y="120"/>
                </a:lnTo>
                <a:lnTo>
                  <a:pt x="294" y="121"/>
                </a:lnTo>
                <a:lnTo>
                  <a:pt x="294" y="121"/>
                </a:lnTo>
                <a:lnTo>
                  <a:pt x="294" y="122"/>
                </a:lnTo>
                <a:lnTo>
                  <a:pt x="293" y="134"/>
                </a:lnTo>
                <a:lnTo>
                  <a:pt x="293" y="137"/>
                </a:lnTo>
                <a:lnTo>
                  <a:pt x="293" y="140"/>
                </a:lnTo>
                <a:lnTo>
                  <a:pt x="292" y="143"/>
                </a:lnTo>
                <a:lnTo>
                  <a:pt x="292" y="144"/>
                </a:lnTo>
                <a:lnTo>
                  <a:pt x="291" y="145"/>
                </a:lnTo>
                <a:lnTo>
                  <a:pt x="291" y="147"/>
                </a:lnTo>
                <a:lnTo>
                  <a:pt x="290" y="147"/>
                </a:lnTo>
                <a:lnTo>
                  <a:pt x="290" y="148"/>
                </a:lnTo>
                <a:lnTo>
                  <a:pt x="289" y="148"/>
                </a:lnTo>
                <a:lnTo>
                  <a:pt x="288" y="149"/>
                </a:lnTo>
                <a:lnTo>
                  <a:pt x="287" y="149"/>
                </a:lnTo>
                <a:lnTo>
                  <a:pt x="286" y="149"/>
                </a:lnTo>
                <a:lnTo>
                  <a:pt x="285" y="149"/>
                </a:lnTo>
                <a:lnTo>
                  <a:pt x="284" y="149"/>
                </a:lnTo>
                <a:lnTo>
                  <a:pt x="282" y="149"/>
                </a:lnTo>
                <a:lnTo>
                  <a:pt x="280" y="149"/>
                </a:lnTo>
                <a:lnTo>
                  <a:pt x="278" y="148"/>
                </a:lnTo>
                <a:lnTo>
                  <a:pt x="276" y="148"/>
                </a:lnTo>
                <a:lnTo>
                  <a:pt x="275" y="148"/>
                </a:lnTo>
                <a:lnTo>
                  <a:pt x="274" y="148"/>
                </a:lnTo>
                <a:lnTo>
                  <a:pt x="273" y="149"/>
                </a:lnTo>
                <a:lnTo>
                  <a:pt x="272" y="149"/>
                </a:lnTo>
                <a:lnTo>
                  <a:pt x="271" y="150"/>
                </a:lnTo>
                <a:lnTo>
                  <a:pt x="269" y="152"/>
                </a:lnTo>
                <a:lnTo>
                  <a:pt x="266" y="155"/>
                </a:lnTo>
                <a:lnTo>
                  <a:pt x="262" y="160"/>
                </a:lnTo>
                <a:lnTo>
                  <a:pt x="260" y="161"/>
                </a:lnTo>
                <a:lnTo>
                  <a:pt x="259" y="162"/>
                </a:lnTo>
                <a:lnTo>
                  <a:pt x="257" y="164"/>
                </a:lnTo>
                <a:lnTo>
                  <a:pt x="256" y="165"/>
                </a:lnTo>
                <a:lnTo>
                  <a:pt x="254" y="165"/>
                </a:lnTo>
                <a:lnTo>
                  <a:pt x="251" y="166"/>
                </a:lnTo>
                <a:lnTo>
                  <a:pt x="250" y="167"/>
                </a:lnTo>
                <a:lnTo>
                  <a:pt x="248" y="168"/>
                </a:lnTo>
                <a:lnTo>
                  <a:pt x="247" y="169"/>
                </a:lnTo>
                <a:lnTo>
                  <a:pt x="246" y="170"/>
                </a:lnTo>
                <a:lnTo>
                  <a:pt x="245" y="171"/>
                </a:lnTo>
                <a:lnTo>
                  <a:pt x="241" y="174"/>
                </a:lnTo>
                <a:lnTo>
                  <a:pt x="240" y="175"/>
                </a:lnTo>
                <a:lnTo>
                  <a:pt x="239" y="176"/>
                </a:lnTo>
                <a:lnTo>
                  <a:pt x="236" y="178"/>
                </a:lnTo>
                <a:lnTo>
                  <a:pt x="235" y="179"/>
                </a:lnTo>
                <a:lnTo>
                  <a:pt x="233" y="181"/>
                </a:lnTo>
                <a:lnTo>
                  <a:pt x="230" y="185"/>
                </a:lnTo>
                <a:lnTo>
                  <a:pt x="223" y="193"/>
                </a:lnTo>
                <a:lnTo>
                  <a:pt x="221" y="196"/>
                </a:lnTo>
                <a:lnTo>
                  <a:pt x="220" y="198"/>
                </a:lnTo>
                <a:lnTo>
                  <a:pt x="220" y="199"/>
                </a:lnTo>
                <a:lnTo>
                  <a:pt x="219" y="200"/>
                </a:lnTo>
                <a:lnTo>
                  <a:pt x="219" y="202"/>
                </a:lnTo>
                <a:lnTo>
                  <a:pt x="218" y="205"/>
                </a:lnTo>
                <a:lnTo>
                  <a:pt x="218" y="209"/>
                </a:lnTo>
                <a:lnTo>
                  <a:pt x="218" y="211"/>
                </a:lnTo>
                <a:lnTo>
                  <a:pt x="217" y="212"/>
                </a:lnTo>
                <a:lnTo>
                  <a:pt x="217" y="213"/>
                </a:lnTo>
                <a:lnTo>
                  <a:pt x="216" y="215"/>
                </a:lnTo>
                <a:lnTo>
                  <a:pt x="214" y="220"/>
                </a:lnTo>
                <a:lnTo>
                  <a:pt x="214" y="222"/>
                </a:lnTo>
                <a:lnTo>
                  <a:pt x="213" y="223"/>
                </a:lnTo>
                <a:lnTo>
                  <a:pt x="213" y="225"/>
                </a:lnTo>
                <a:lnTo>
                  <a:pt x="213" y="227"/>
                </a:lnTo>
                <a:lnTo>
                  <a:pt x="213" y="229"/>
                </a:lnTo>
                <a:lnTo>
                  <a:pt x="213" y="236"/>
                </a:lnTo>
                <a:lnTo>
                  <a:pt x="213" y="242"/>
                </a:lnTo>
                <a:lnTo>
                  <a:pt x="213" y="245"/>
                </a:lnTo>
                <a:lnTo>
                  <a:pt x="213" y="247"/>
                </a:lnTo>
                <a:lnTo>
                  <a:pt x="213" y="249"/>
                </a:lnTo>
                <a:lnTo>
                  <a:pt x="213" y="250"/>
                </a:lnTo>
                <a:lnTo>
                  <a:pt x="212" y="252"/>
                </a:lnTo>
                <a:lnTo>
                  <a:pt x="211" y="254"/>
                </a:lnTo>
                <a:lnTo>
                  <a:pt x="211" y="255"/>
                </a:lnTo>
                <a:lnTo>
                  <a:pt x="210" y="257"/>
                </a:lnTo>
                <a:lnTo>
                  <a:pt x="209" y="259"/>
                </a:lnTo>
                <a:lnTo>
                  <a:pt x="208" y="260"/>
                </a:lnTo>
                <a:lnTo>
                  <a:pt x="207" y="261"/>
                </a:lnTo>
                <a:lnTo>
                  <a:pt x="199" y="270"/>
                </a:lnTo>
                <a:lnTo>
                  <a:pt x="197" y="273"/>
                </a:lnTo>
                <a:lnTo>
                  <a:pt x="196" y="275"/>
                </a:lnTo>
                <a:lnTo>
                  <a:pt x="194" y="277"/>
                </a:lnTo>
                <a:lnTo>
                  <a:pt x="193" y="279"/>
                </a:lnTo>
                <a:lnTo>
                  <a:pt x="192" y="283"/>
                </a:lnTo>
                <a:lnTo>
                  <a:pt x="191" y="284"/>
                </a:lnTo>
                <a:lnTo>
                  <a:pt x="191" y="285"/>
                </a:lnTo>
                <a:lnTo>
                  <a:pt x="190" y="287"/>
                </a:lnTo>
                <a:lnTo>
                  <a:pt x="190" y="288"/>
                </a:lnTo>
                <a:lnTo>
                  <a:pt x="190" y="290"/>
                </a:lnTo>
                <a:lnTo>
                  <a:pt x="189" y="295"/>
                </a:lnTo>
                <a:lnTo>
                  <a:pt x="188" y="300"/>
                </a:lnTo>
                <a:lnTo>
                  <a:pt x="188" y="301"/>
                </a:lnTo>
                <a:lnTo>
                  <a:pt x="188" y="302"/>
                </a:lnTo>
                <a:lnTo>
                  <a:pt x="189" y="303"/>
                </a:lnTo>
                <a:lnTo>
                  <a:pt x="189" y="304"/>
                </a:lnTo>
                <a:lnTo>
                  <a:pt x="189" y="304"/>
                </a:lnTo>
                <a:lnTo>
                  <a:pt x="189" y="305"/>
                </a:lnTo>
                <a:lnTo>
                  <a:pt x="190" y="306"/>
                </a:lnTo>
                <a:lnTo>
                  <a:pt x="191" y="307"/>
                </a:lnTo>
                <a:lnTo>
                  <a:pt x="192" y="309"/>
                </a:lnTo>
                <a:lnTo>
                  <a:pt x="198" y="315"/>
                </a:lnTo>
                <a:lnTo>
                  <a:pt x="199" y="316"/>
                </a:lnTo>
                <a:lnTo>
                  <a:pt x="200" y="318"/>
                </a:lnTo>
                <a:lnTo>
                  <a:pt x="200" y="318"/>
                </a:lnTo>
                <a:lnTo>
                  <a:pt x="201" y="319"/>
                </a:lnTo>
                <a:lnTo>
                  <a:pt x="201" y="320"/>
                </a:lnTo>
                <a:lnTo>
                  <a:pt x="201" y="321"/>
                </a:lnTo>
                <a:lnTo>
                  <a:pt x="202" y="322"/>
                </a:lnTo>
                <a:lnTo>
                  <a:pt x="202" y="323"/>
                </a:lnTo>
                <a:lnTo>
                  <a:pt x="202" y="324"/>
                </a:lnTo>
                <a:lnTo>
                  <a:pt x="202" y="325"/>
                </a:lnTo>
                <a:lnTo>
                  <a:pt x="202" y="326"/>
                </a:lnTo>
                <a:lnTo>
                  <a:pt x="201" y="328"/>
                </a:lnTo>
                <a:lnTo>
                  <a:pt x="201" y="329"/>
                </a:lnTo>
                <a:lnTo>
                  <a:pt x="200" y="331"/>
                </a:lnTo>
                <a:lnTo>
                  <a:pt x="199" y="333"/>
                </a:lnTo>
                <a:lnTo>
                  <a:pt x="198" y="334"/>
                </a:lnTo>
                <a:lnTo>
                  <a:pt x="195" y="338"/>
                </a:lnTo>
                <a:lnTo>
                  <a:pt x="193" y="340"/>
                </a:lnTo>
                <a:lnTo>
                  <a:pt x="191" y="342"/>
                </a:lnTo>
                <a:lnTo>
                  <a:pt x="191" y="343"/>
                </a:lnTo>
                <a:lnTo>
                  <a:pt x="191" y="344"/>
                </a:lnTo>
                <a:lnTo>
                  <a:pt x="190" y="345"/>
                </a:lnTo>
                <a:lnTo>
                  <a:pt x="190" y="347"/>
                </a:lnTo>
                <a:lnTo>
                  <a:pt x="190" y="348"/>
                </a:lnTo>
                <a:lnTo>
                  <a:pt x="190" y="350"/>
                </a:lnTo>
                <a:lnTo>
                  <a:pt x="190" y="351"/>
                </a:lnTo>
                <a:lnTo>
                  <a:pt x="190" y="353"/>
                </a:lnTo>
                <a:lnTo>
                  <a:pt x="190" y="354"/>
                </a:lnTo>
                <a:lnTo>
                  <a:pt x="189" y="356"/>
                </a:lnTo>
                <a:lnTo>
                  <a:pt x="188" y="358"/>
                </a:lnTo>
                <a:lnTo>
                  <a:pt x="186" y="363"/>
                </a:lnTo>
                <a:lnTo>
                  <a:pt x="185" y="365"/>
                </a:lnTo>
                <a:lnTo>
                  <a:pt x="185" y="366"/>
                </a:lnTo>
                <a:lnTo>
                  <a:pt x="185" y="367"/>
                </a:lnTo>
                <a:lnTo>
                  <a:pt x="185" y="369"/>
                </a:lnTo>
                <a:lnTo>
                  <a:pt x="185" y="369"/>
                </a:lnTo>
                <a:lnTo>
                  <a:pt x="185" y="370"/>
                </a:lnTo>
                <a:lnTo>
                  <a:pt x="185" y="371"/>
                </a:lnTo>
                <a:lnTo>
                  <a:pt x="185" y="372"/>
                </a:lnTo>
                <a:lnTo>
                  <a:pt x="186" y="373"/>
                </a:lnTo>
                <a:lnTo>
                  <a:pt x="187" y="375"/>
                </a:lnTo>
                <a:lnTo>
                  <a:pt x="188" y="377"/>
                </a:lnTo>
                <a:lnTo>
                  <a:pt x="189" y="378"/>
                </a:lnTo>
                <a:lnTo>
                  <a:pt x="189" y="379"/>
                </a:lnTo>
                <a:lnTo>
                  <a:pt x="192" y="382"/>
                </a:lnTo>
                <a:lnTo>
                  <a:pt x="194" y="385"/>
                </a:lnTo>
                <a:lnTo>
                  <a:pt x="195" y="386"/>
                </a:lnTo>
                <a:lnTo>
                  <a:pt x="197" y="388"/>
                </a:lnTo>
                <a:lnTo>
                  <a:pt x="197" y="388"/>
                </a:lnTo>
                <a:lnTo>
                  <a:pt x="198" y="389"/>
                </a:lnTo>
                <a:lnTo>
                  <a:pt x="199" y="389"/>
                </a:lnTo>
                <a:lnTo>
                  <a:pt x="200" y="389"/>
                </a:lnTo>
                <a:lnTo>
                  <a:pt x="201" y="389"/>
                </a:lnTo>
                <a:lnTo>
                  <a:pt x="202" y="389"/>
                </a:lnTo>
                <a:lnTo>
                  <a:pt x="203" y="389"/>
                </a:lnTo>
                <a:lnTo>
                  <a:pt x="207" y="389"/>
                </a:lnTo>
                <a:lnTo>
                  <a:pt x="208" y="388"/>
                </a:lnTo>
                <a:lnTo>
                  <a:pt x="210" y="388"/>
                </a:lnTo>
                <a:lnTo>
                  <a:pt x="211" y="387"/>
                </a:lnTo>
                <a:lnTo>
                  <a:pt x="212" y="387"/>
                </a:lnTo>
                <a:lnTo>
                  <a:pt x="212" y="387"/>
                </a:lnTo>
                <a:lnTo>
                  <a:pt x="213" y="387"/>
                </a:lnTo>
                <a:lnTo>
                  <a:pt x="213" y="388"/>
                </a:lnTo>
                <a:lnTo>
                  <a:pt x="213" y="388"/>
                </a:lnTo>
                <a:lnTo>
                  <a:pt x="213" y="389"/>
                </a:lnTo>
                <a:lnTo>
                  <a:pt x="214" y="390"/>
                </a:lnTo>
                <a:lnTo>
                  <a:pt x="214" y="391"/>
                </a:lnTo>
                <a:lnTo>
                  <a:pt x="213" y="394"/>
                </a:lnTo>
                <a:lnTo>
                  <a:pt x="213" y="398"/>
                </a:lnTo>
                <a:lnTo>
                  <a:pt x="213" y="400"/>
                </a:lnTo>
                <a:lnTo>
                  <a:pt x="212" y="401"/>
                </a:lnTo>
                <a:lnTo>
                  <a:pt x="213" y="403"/>
                </a:lnTo>
                <a:lnTo>
                  <a:pt x="213" y="403"/>
                </a:lnTo>
                <a:lnTo>
                  <a:pt x="213" y="404"/>
                </a:lnTo>
                <a:lnTo>
                  <a:pt x="214" y="405"/>
                </a:lnTo>
                <a:lnTo>
                  <a:pt x="214" y="406"/>
                </a:lnTo>
                <a:lnTo>
                  <a:pt x="215" y="406"/>
                </a:lnTo>
                <a:lnTo>
                  <a:pt x="215" y="406"/>
                </a:lnTo>
                <a:lnTo>
                  <a:pt x="216" y="406"/>
                </a:lnTo>
                <a:lnTo>
                  <a:pt x="217" y="407"/>
                </a:lnTo>
                <a:lnTo>
                  <a:pt x="218" y="407"/>
                </a:lnTo>
                <a:lnTo>
                  <a:pt x="223" y="406"/>
                </a:lnTo>
                <a:lnTo>
                  <a:pt x="228" y="406"/>
                </a:lnTo>
                <a:lnTo>
                  <a:pt x="229" y="406"/>
                </a:lnTo>
                <a:lnTo>
                  <a:pt x="230" y="406"/>
                </a:lnTo>
                <a:lnTo>
                  <a:pt x="231" y="406"/>
                </a:lnTo>
                <a:lnTo>
                  <a:pt x="232" y="405"/>
                </a:lnTo>
                <a:lnTo>
                  <a:pt x="232" y="404"/>
                </a:lnTo>
                <a:lnTo>
                  <a:pt x="234" y="402"/>
                </a:lnTo>
                <a:lnTo>
                  <a:pt x="235" y="401"/>
                </a:lnTo>
                <a:lnTo>
                  <a:pt x="236" y="400"/>
                </a:lnTo>
                <a:lnTo>
                  <a:pt x="237" y="399"/>
                </a:lnTo>
                <a:lnTo>
                  <a:pt x="238" y="397"/>
                </a:lnTo>
                <a:lnTo>
                  <a:pt x="243" y="394"/>
                </a:lnTo>
                <a:lnTo>
                  <a:pt x="247" y="391"/>
                </a:lnTo>
                <a:lnTo>
                  <a:pt x="249" y="389"/>
                </a:lnTo>
                <a:lnTo>
                  <a:pt x="252" y="387"/>
                </a:lnTo>
                <a:lnTo>
                  <a:pt x="253" y="386"/>
                </a:lnTo>
                <a:lnTo>
                  <a:pt x="254" y="386"/>
                </a:lnTo>
                <a:lnTo>
                  <a:pt x="255" y="385"/>
                </a:lnTo>
                <a:lnTo>
                  <a:pt x="258" y="384"/>
                </a:lnTo>
                <a:lnTo>
                  <a:pt x="260" y="383"/>
                </a:lnTo>
                <a:lnTo>
                  <a:pt x="261" y="383"/>
                </a:lnTo>
                <a:lnTo>
                  <a:pt x="262" y="382"/>
                </a:lnTo>
                <a:lnTo>
                  <a:pt x="264" y="382"/>
                </a:lnTo>
                <a:lnTo>
                  <a:pt x="267" y="382"/>
                </a:lnTo>
                <a:lnTo>
                  <a:pt x="269" y="381"/>
                </a:lnTo>
                <a:lnTo>
                  <a:pt x="270" y="381"/>
                </a:lnTo>
                <a:lnTo>
                  <a:pt x="271" y="382"/>
                </a:lnTo>
                <a:lnTo>
                  <a:pt x="272" y="382"/>
                </a:lnTo>
                <a:lnTo>
                  <a:pt x="273" y="382"/>
                </a:lnTo>
                <a:lnTo>
                  <a:pt x="274" y="383"/>
                </a:lnTo>
                <a:lnTo>
                  <a:pt x="275" y="384"/>
                </a:lnTo>
                <a:lnTo>
                  <a:pt x="276" y="384"/>
                </a:lnTo>
                <a:lnTo>
                  <a:pt x="277" y="385"/>
                </a:lnTo>
                <a:lnTo>
                  <a:pt x="277" y="386"/>
                </a:lnTo>
                <a:lnTo>
                  <a:pt x="278" y="387"/>
                </a:lnTo>
                <a:lnTo>
                  <a:pt x="278" y="389"/>
                </a:lnTo>
                <a:lnTo>
                  <a:pt x="278" y="390"/>
                </a:lnTo>
                <a:lnTo>
                  <a:pt x="278" y="390"/>
                </a:lnTo>
                <a:lnTo>
                  <a:pt x="278" y="391"/>
                </a:lnTo>
                <a:lnTo>
                  <a:pt x="278" y="394"/>
                </a:lnTo>
                <a:lnTo>
                  <a:pt x="277" y="397"/>
                </a:lnTo>
                <a:lnTo>
                  <a:pt x="276" y="403"/>
                </a:lnTo>
                <a:lnTo>
                  <a:pt x="276" y="406"/>
                </a:lnTo>
                <a:lnTo>
                  <a:pt x="276" y="408"/>
                </a:lnTo>
                <a:lnTo>
                  <a:pt x="276" y="409"/>
                </a:lnTo>
                <a:lnTo>
                  <a:pt x="276" y="410"/>
                </a:lnTo>
                <a:lnTo>
                  <a:pt x="276" y="412"/>
                </a:lnTo>
                <a:lnTo>
                  <a:pt x="277" y="413"/>
                </a:lnTo>
                <a:lnTo>
                  <a:pt x="278" y="415"/>
                </a:lnTo>
                <a:lnTo>
                  <a:pt x="279" y="417"/>
                </a:lnTo>
                <a:lnTo>
                  <a:pt x="280" y="418"/>
                </a:lnTo>
                <a:lnTo>
                  <a:pt x="281" y="419"/>
                </a:lnTo>
                <a:lnTo>
                  <a:pt x="282" y="420"/>
                </a:lnTo>
                <a:lnTo>
                  <a:pt x="283" y="420"/>
                </a:lnTo>
                <a:lnTo>
                  <a:pt x="283" y="421"/>
                </a:lnTo>
                <a:lnTo>
                  <a:pt x="284" y="421"/>
                </a:lnTo>
                <a:lnTo>
                  <a:pt x="284" y="420"/>
                </a:lnTo>
                <a:lnTo>
                  <a:pt x="285" y="420"/>
                </a:lnTo>
                <a:lnTo>
                  <a:pt x="285" y="420"/>
                </a:lnTo>
                <a:lnTo>
                  <a:pt x="286" y="420"/>
                </a:lnTo>
                <a:lnTo>
                  <a:pt x="287" y="418"/>
                </a:lnTo>
                <a:lnTo>
                  <a:pt x="288" y="415"/>
                </a:lnTo>
                <a:lnTo>
                  <a:pt x="289" y="414"/>
                </a:lnTo>
                <a:lnTo>
                  <a:pt x="290" y="414"/>
                </a:lnTo>
                <a:lnTo>
                  <a:pt x="293" y="410"/>
                </a:lnTo>
                <a:lnTo>
                  <a:pt x="294" y="410"/>
                </a:lnTo>
                <a:lnTo>
                  <a:pt x="294" y="409"/>
                </a:lnTo>
                <a:lnTo>
                  <a:pt x="295" y="408"/>
                </a:lnTo>
                <a:lnTo>
                  <a:pt x="296" y="406"/>
                </a:lnTo>
                <a:lnTo>
                  <a:pt x="296" y="405"/>
                </a:lnTo>
                <a:lnTo>
                  <a:pt x="297" y="404"/>
                </a:lnTo>
                <a:lnTo>
                  <a:pt x="297" y="404"/>
                </a:lnTo>
                <a:lnTo>
                  <a:pt x="298" y="403"/>
                </a:lnTo>
                <a:lnTo>
                  <a:pt x="299" y="403"/>
                </a:lnTo>
                <a:lnTo>
                  <a:pt x="301" y="401"/>
                </a:lnTo>
                <a:lnTo>
                  <a:pt x="302" y="401"/>
                </a:lnTo>
                <a:lnTo>
                  <a:pt x="303" y="400"/>
                </a:lnTo>
                <a:lnTo>
                  <a:pt x="304" y="400"/>
                </a:lnTo>
                <a:lnTo>
                  <a:pt x="304" y="399"/>
                </a:lnTo>
                <a:lnTo>
                  <a:pt x="305" y="399"/>
                </a:lnTo>
                <a:lnTo>
                  <a:pt x="305" y="399"/>
                </a:lnTo>
                <a:lnTo>
                  <a:pt x="306" y="400"/>
                </a:lnTo>
                <a:lnTo>
                  <a:pt x="307" y="400"/>
                </a:lnTo>
                <a:lnTo>
                  <a:pt x="308" y="400"/>
                </a:lnTo>
                <a:lnTo>
                  <a:pt x="308" y="400"/>
                </a:lnTo>
                <a:lnTo>
                  <a:pt x="309" y="400"/>
                </a:lnTo>
                <a:lnTo>
                  <a:pt x="310" y="400"/>
                </a:lnTo>
                <a:lnTo>
                  <a:pt x="311" y="399"/>
                </a:lnTo>
                <a:lnTo>
                  <a:pt x="311" y="398"/>
                </a:lnTo>
                <a:lnTo>
                  <a:pt x="313" y="397"/>
                </a:lnTo>
                <a:lnTo>
                  <a:pt x="314" y="396"/>
                </a:lnTo>
                <a:lnTo>
                  <a:pt x="314" y="395"/>
                </a:lnTo>
                <a:lnTo>
                  <a:pt x="314" y="395"/>
                </a:lnTo>
                <a:lnTo>
                  <a:pt x="315" y="394"/>
                </a:lnTo>
                <a:lnTo>
                  <a:pt x="315" y="393"/>
                </a:lnTo>
                <a:lnTo>
                  <a:pt x="315" y="391"/>
                </a:lnTo>
                <a:lnTo>
                  <a:pt x="315" y="390"/>
                </a:lnTo>
                <a:lnTo>
                  <a:pt x="314" y="389"/>
                </a:lnTo>
                <a:lnTo>
                  <a:pt x="312" y="379"/>
                </a:lnTo>
                <a:lnTo>
                  <a:pt x="312" y="377"/>
                </a:lnTo>
                <a:lnTo>
                  <a:pt x="312" y="376"/>
                </a:lnTo>
                <a:lnTo>
                  <a:pt x="312" y="375"/>
                </a:lnTo>
                <a:lnTo>
                  <a:pt x="312" y="374"/>
                </a:lnTo>
                <a:lnTo>
                  <a:pt x="313" y="374"/>
                </a:lnTo>
                <a:lnTo>
                  <a:pt x="313" y="373"/>
                </a:lnTo>
                <a:lnTo>
                  <a:pt x="314" y="373"/>
                </a:lnTo>
                <a:lnTo>
                  <a:pt x="315" y="373"/>
                </a:lnTo>
                <a:lnTo>
                  <a:pt x="316" y="373"/>
                </a:lnTo>
                <a:lnTo>
                  <a:pt x="318" y="373"/>
                </a:lnTo>
                <a:lnTo>
                  <a:pt x="319" y="373"/>
                </a:lnTo>
                <a:lnTo>
                  <a:pt x="319" y="374"/>
                </a:lnTo>
                <a:lnTo>
                  <a:pt x="319" y="374"/>
                </a:lnTo>
                <a:lnTo>
                  <a:pt x="320" y="375"/>
                </a:lnTo>
                <a:lnTo>
                  <a:pt x="320" y="376"/>
                </a:lnTo>
                <a:lnTo>
                  <a:pt x="322" y="379"/>
                </a:lnTo>
                <a:lnTo>
                  <a:pt x="324" y="383"/>
                </a:lnTo>
                <a:lnTo>
                  <a:pt x="325" y="385"/>
                </a:lnTo>
                <a:lnTo>
                  <a:pt x="326" y="387"/>
                </a:lnTo>
                <a:lnTo>
                  <a:pt x="326" y="389"/>
                </a:lnTo>
                <a:lnTo>
                  <a:pt x="326" y="391"/>
                </a:lnTo>
                <a:lnTo>
                  <a:pt x="326" y="394"/>
                </a:lnTo>
                <a:lnTo>
                  <a:pt x="326" y="395"/>
                </a:lnTo>
                <a:lnTo>
                  <a:pt x="327" y="397"/>
                </a:lnTo>
                <a:lnTo>
                  <a:pt x="327" y="398"/>
                </a:lnTo>
                <a:lnTo>
                  <a:pt x="328" y="401"/>
                </a:lnTo>
                <a:lnTo>
                  <a:pt x="329" y="402"/>
                </a:lnTo>
                <a:lnTo>
                  <a:pt x="331" y="406"/>
                </a:lnTo>
                <a:lnTo>
                  <a:pt x="331" y="407"/>
                </a:lnTo>
                <a:lnTo>
                  <a:pt x="332" y="408"/>
                </a:lnTo>
                <a:lnTo>
                  <a:pt x="333" y="409"/>
                </a:lnTo>
                <a:lnTo>
                  <a:pt x="333" y="410"/>
                </a:lnTo>
                <a:lnTo>
                  <a:pt x="333" y="411"/>
                </a:lnTo>
                <a:lnTo>
                  <a:pt x="333" y="412"/>
                </a:lnTo>
                <a:lnTo>
                  <a:pt x="334" y="414"/>
                </a:lnTo>
                <a:lnTo>
                  <a:pt x="334" y="416"/>
                </a:lnTo>
                <a:lnTo>
                  <a:pt x="334" y="417"/>
                </a:lnTo>
                <a:lnTo>
                  <a:pt x="335" y="418"/>
                </a:lnTo>
                <a:lnTo>
                  <a:pt x="335" y="419"/>
                </a:lnTo>
                <a:lnTo>
                  <a:pt x="336" y="420"/>
                </a:lnTo>
                <a:lnTo>
                  <a:pt x="340" y="424"/>
                </a:lnTo>
                <a:lnTo>
                  <a:pt x="341" y="425"/>
                </a:lnTo>
                <a:lnTo>
                  <a:pt x="342" y="427"/>
                </a:lnTo>
                <a:lnTo>
                  <a:pt x="343" y="429"/>
                </a:lnTo>
                <a:lnTo>
                  <a:pt x="344" y="431"/>
                </a:lnTo>
                <a:lnTo>
                  <a:pt x="345" y="432"/>
                </a:lnTo>
                <a:lnTo>
                  <a:pt x="346" y="433"/>
                </a:lnTo>
                <a:lnTo>
                  <a:pt x="347" y="434"/>
                </a:lnTo>
                <a:lnTo>
                  <a:pt x="349" y="435"/>
                </a:lnTo>
                <a:lnTo>
                  <a:pt x="349" y="435"/>
                </a:lnTo>
                <a:lnTo>
                  <a:pt x="352" y="436"/>
                </a:lnTo>
                <a:lnTo>
                  <a:pt x="353" y="437"/>
                </a:lnTo>
                <a:lnTo>
                  <a:pt x="354" y="438"/>
                </a:lnTo>
                <a:lnTo>
                  <a:pt x="356" y="439"/>
                </a:lnTo>
                <a:lnTo>
                  <a:pt x="358" y="441"/>
                </a:lnTo>
                <a:lnTo>
                  <a:pt x="359" y="442"/>
                </a:lnTo>
                <a:lnTo>
                  <a:pt x="361" y="443"/>
                </a:lnTo>
                <a:lnTo>
                  <a:pt x="362" y="444"/>
                </a:lnTo>
                <a:lnTo>
                  <a:pt x="368" y="447"/>
                </a:lnTo>
                <a:lnTo>
                  <a:pt x="371" y="448"/>
                </a:lnTo>
                <a:lnTo>
                  <a:pt x="372" y="448"/>
                </a:lnTo>
                <a:lnTo>
                  <a:pt x="373" y="448"/>
                </a:lnTo>
                <a:lnTo>
                  <a:pt x="378" y="449"/>
                </a:lnTo>
                <a:lnTo>
                  <a:pt x="379" y="449"/>
                </a:lnTo>
                <a:lnTo>
                  <a:pt x="380" y="449"/>
                </a:lnTo>
                <a:lnTo>
                  <a:pt x="381" y="449"/>
                </a:lnTo>
                <a:lnTo>
                  <a:pt x="382" y="449"/>
                </a:lnTo>
                <a:lnTo>
                  <a:pt x="383" y="449"/>
                </a:lnTo>
                <a:lnTo>
                  <a:pt x="386" y="447"/>
                </a:lnTo>
                <a:lnTo>
                  <a:pt x="389" y="446"/>
                </a:lnTo>
                <a:lnTo>
                  <a:pt x="391" y="445"/>
                </a:lnTo>
                <a:lnTo>
                  <a:pt x="393" y="445"/>
                </a:lnTo>
                <a:lnTo>
                  <a:pt x="400" y="442"/>
                </a:lnTo>
                <a:lnTo>
                  <a:pt x="402" y="442"/>
                </a:lnTo>
                <a:lnTo>
                  <a:pt x="406" y="441"/>
                </a:lnTo>
                <a:lnTo>
                  <a:pt x="407" y="441"/>
                </a:lnTo>
                <a:lnTo>
                  <a:pt x="407" y="441"/>
                </a:lnTo>
                <a:lnTo>
                  <a:pt x="408" y="441"/>
                </a:lnTo>
                <a:lnTo>
                  <a:pt x="409" y="441"/>
                </a:lnTo>
                <a:lnTo>
                  <a:pt x="410" y="441"/>
                </a:lnTo>
                <a:lnTo>
                  <a:pt x="410" y="442"/>
                </a:lnTo>
                <a:lnTo>
                  <a:pt x="411" y="442"/>
                </a:lnTo>
                <a:lnTo>
                  <a:pt x="412" y="442"/>
                </a:lnTo>
                <a:lnTo>
                  <a:pt x="413" y="443"/>
                </a:lnTo>
                <a:lnTo>
                  <a:pt x="414" y="445"/>
                </a:lnTo>
                <a:lnTo>
                  <a:pt x="414" y="446"/>
                </a:lnTo>
                <a:lnTo>
                  <a:pt x="415" y="447"/>
                </a:lnTo>
                <a:lnTo>
                  <a:pt x="416" y="449"/>
                </a:lnTo>
                <a:lnTo>
                  <a:pt x="416" y="451"/>
                </a:lnTo>
                <a:lnTo>
                  <a:pt x="417" y="454"/>
                </a:lnTo>
                <a:lnTo>
                  <a:pt x="417" y="456"/>
                </a:lnTo>
                <a:lnTo>
                  <a:pt x="417" y="457"/>
                </a:lnTo>
                <a:lnTo>
                  <a:pt x="418" y="459"/>
                </a:lnTo>
                <a:lnTo>
                  <a:pt x="417" y="461"/>
                </a:lnTo>
                <a:lnTo>
                  <a:pt x="417" y="462"/>
                </a:lnTo>
                <a:lnTo>
                  <a:pt x="417" y="464"/>
                </a:lnTo>
                <a:lnTo>
                  <a:pt x="417" y="465"/>
                </a:lnTo>
                <a:lnTo>
                  <a:pt x="415" y="471"/>
                </a:lnTo>
                <a:lnTo>
                  <a:pt x="415" y="474"/>
                </a:lnTo>
                <a:lnTo>
                  <a:pt x="415" y="475"/>
                </a:lnTo>
                <a:lnTo>
                  <a:pt x="415" y="477"/>
                </a:lnTo>
                <a:lnTo>
                  <a:pt x="414" y="478"/>
                </a:lnTo>
                <a:lnTo>
                  <a:pt x="414" y="480"/>
                </a:lnTo>
                <a:lnTo>
                  <a:pt x="415" y="482"/>
                </a:lnTo>
                <a:lnTo>
                  <a:pt x="415" y="484"/>
                </a:lnTo>
                <a:lnTo>
                  <a:pt x="415" y="486"/>
                </a:lnTo>
                <a:lnTo>
                  <a:pt x="416" y="488"/>
                </a:lnTo>
                <a:lnTo>
                  <a:pt x="416" y="490"/>
                </a:lnTo>
                <a:lnTo>
                  <a:pt x="417" y="492"/>
                </a:lnTo>
                <a:lnTo>
                  <a:pt x="418" y="493"/>
                </a:lnTo>
                <a:lnTo>
                  <a:pt x="419" y="494"/>
                </a:lnTo>
                <a:lnTo>
                  <a:pt x="419" y="495"/>
                </a:lnTo>
                <a:lnTo>
                  <a:pt x="420" y="496"/>
                </a:lnTo>
                <a:lnTo>
                  <a:pt x="422" y="497"/>
                </a:lnTo>
                <a:lnTo>
                  <a:pt x="423" y="498"/>
                </a:lnTo>
                <a:lnTo>
                  <a:pt x="425" y="499"/>
                </a:lnTo>
                <a:lnTo>
                  <a:pt x="426" y="500"/>
                </a:lnTo>
                <a:lnTo>
                  <a:pt x="428" y="501"/>
                </a:lnTo>
                <a:lnTo>
                  <a:pt x="429" y="501"/>
                </a:lnTo>
                <a:lnTo>
                  <a:pt x="430" y="501"/>
                </a:lnTo>
                <a:lnTo>
                  <a:pt x="431" y="501"/>
                </a:lnTo>
                <a:lnTo>
                  <a:pt x="432" y="501"/>
                </a:lnTo>
                <a:lnTo>
                  <a:pt x="433" y="501"/>
                </a:lnTo>
                <a:lnTo>
                  <a:pt x="434" y="501"/>
                </a:lnTo>
                <a:lnTo>
                  <a:pt x="434" y="500"/>
                </a:lnTo>
                <a:lnTo>
                  <a:pt x="436" y="499"/>
                </a:lnTo>
                <a:lnTo>
                  <a:pt x="437" y="499"/>
                </a:lnTo>
                <a:lnTo>
                  <a:pt x="437" y="498"/>
                </a:lnTo>
                <a:lnTo>
                  <a:pt x="438" y="498"/>
                </a:lnTo>
                <a:lnTo>
                  <a:pt x="439" y="498"/>
                </a:lnTo>
                <a:lnTo>
                  <a:pt x="439" y="498"/>
                </a:lnTo>
                <a:lnTo>
                  <a:pt x="440" y="498"/>
                </a:lnTo>
                <a:lnTo>
                  <a:pt x="440" y="499"/>
                </a:lnTo>
                <a:lnTo>
                  <a:pt x="441" y="499"/>
                </a:lnTo>
                <a:lnTo>
                  <a:pt x="443" y="500"/>
                </a:lnTo>
                <a:lnTo>
                  <a:pt x="444" y="501"/>
                </a:lnTo>
                <a:lnTo>
                  <a:pt x="445" y="503"/>
                </a:lnTo>
                <a:lnTo>
                  <a:pt x="447" y="505"/>
                </a:lnTo>
                <a:lnTo>
                  <a:pt x="448" y="507"/>
                </a:lnTo>
                <a:lnTo>
                  <a:pt x="449" y="508"/>
                </a:lnTo>
                <a:lnTo>
                  <a:pt x="450" y="510"/>
                </a:lnTo>
                <a:lnTo>
                  <a:pt x="452" y="514"/>
                </a:lnTo>
                <a:lnTo>
                  <a:pt x="453" y="515"/>
                </a:lnTo>
                <a:lnTo>
                  <a:pt x="454" y="518"/>
                </a:lnTo>
                <a:lnTo>
                  <a:pt x="455" y="519"/>
                </a:lnTo>
                <a:lnTo>
                  <a:pt x="456" y="520"/>
                </a:lnTo>
                <a:lnTo>
                  <a:pt x="457" y="521"/>
                </a:lnTo>
                <a:lnTo>
                  <a:pt x="458" y="521"/>
                </a:lnTo>
                <a:lnTo>
                  <a:pt x="468" y="529"/>
                </a:lnTo>
                <a:lnTo>
                  <a:pt x="470" y="531"/>
                </a:lnTo>
                <a:lnTo>
                  <a:pt x="472" y="532"/>
                </a:lnTo>
                <a:lnTo>
                  <a:pt x="477" y="537"/>
                </a:lnTo>
                <a:lnTo>
                  <a:pt x="480" y="540"/>
                </a:lnTo>
                <a:lnTo>
                  <a:pt x="481" y="542"/>
                </a:lnTo>
                <a:lnTo>
                  <a:pt x="484" y="545"/>
                </a:lnTo>
                <a:lnTo>
                  <a:pt x="486" y="548"/>
                </a:lnTo>
                <a:lnTo>
                  <a:pt x="488" y="551"/>
                </a:lnTo>
                <a:lnTo>
                  <a:pt x="490" y="555"/>
                </a:lnTo>
                <a:lnTo>
                  <a:pt x="491" y="556"/>
                </a:lnTo>
                <a:lnTo>
                  <a:pt x="491" y="558"/>
                </a:lnTo>
                <a:lnTo>
                  <a:pt x="491" y="559"/>
                </a:lnTo>
                <a:lnTo>
                  <a:pt x="491" y="559"/>
                </a:lnTo>
                <a:lnTo>
                  <a:pt x="491" y="560"/>
                </a:lnTo>
                <a:lnTo>
                  <a:pt x="491" y="561"/>
                </a:lnTo>
                <a:lnTo>
                  <a:pt x="491" y="562"/>
                </a:lnTo>
                <a:lnTo>
                  <a:pt x="490" y="564"/>
                </a:lnTo>
                <a:lnTo>
                  <a:pt x="489" y="565"/>
                </a:lnTo>
                <a:lnTo>
                  <a:pt x="489" y="567"/>
                </a:lnTo>
                <a:lnTo>
                  <a:pt x="489" y="568"/>
                </a:lnTo>
                <a:lnTo>
                  <a:pt x="489" y="568"/>
                </a:lnTo>
                <a:lnTo>
                  <a:pt x="489" y="569"/>
                </a:lnTo>
                <a:lnTo>
                  <a:pt x="489" y="571"/>
                </a:lnTo>
                <a:lnTo>
                  <a:pt x="490" y="572"/>
                </a:lnTo>
                <a:lnTo>
                  <a:pt x="490" y="573"/>
                </a:lnTo>
                <a:lnTo>
                  <a:pt x="491" y="574"/>
                </a:lnTo>
                <a:lnTo>
                  <a:pt x="492" y="574"/>
                </a:lnTo>
                <a:lnTo>
                  <a:pt x="492" y="575"/>
                </a:lnTo>
                <a:lnTo>
                  <a:pt x="493" y="575"/>
                </a:lnTo>
                <a:lnTo>
                  <a:pt x="494" y="575"/>
                </a:lnTo>
                <a:lnTo>
                  <a:pt x="494" y="574"/>
                </a:lnTo>
                <a:lnTo>
                  <a:pt x="495" y="574"/>
                </a:lnTo>
                <a:lnTo>
                  <a:pt x="498" y="571"/>
                </a:lnTo>
                <a:lnTo>
                  <a:pt x="500" y="570"/>
                </a:lnTo>
                <a:lnTo>
                  <a:pt x="501" y="569"/>
                </a:lnTo>
                <a:lnTo>
                  <a:pt x="502" y="568"/>
                </a:lnTo>
                <a:lnTo>
                  <a:pt x="503" y="568"/>
                </a:lnTo>
                <a:lnTo>
                  <a:pt x="505" y="568"/>
                </a:lnTo>
                <a:lnTo>
                  <a:pt x="506" y="568"/>
                </a:lnTo>
                <a:lnTo>
                  <a:pt x="507" y="568"/>
                </a:lnTo>
                <a:lnTo>
                  <a:pt x="507" y="568"/>
                </a:lnTo>
                <a:lnTo>
                  <a:pt x="508" y="568"/>
                </a:lnTo>
                <a:lnTo>
                  <a:pt x="508" y="568"/>
                </a:lnTo>
                <a:lnTo>
                  <a:pt x="509" y="568"/>
                </a:lnTo>
                <a:lnTo>
                  <a:pt x="509" y="569"/>
                </a:lnTo>
                <a:lnTo>
                  <a:pt x="511" y="570"/>
                </a:lnTo>
                <a:lnTo>
                  <a:pt x="512" y="572"/>
                </a:lnTo>
                <a:lnTo>
                  <a:pt x="513" y="574"/>
                </a:lnTo>
                <a:lnTo>
                  <a:pt x="515" y="579"/>
                </a:lnTo>
                <a:lnTo>
                  <a:pt x="516" y="582"/>
                </a:lnTo>
                <a:lnTo>
                  <a:pt x="517" y="583"/>
                </a:lnTo>
                <a:lnTo>
                  <a:pt x="517" y="583"/>
                </a:lnTo>
                <a:lnTo>
                  <a:pt x="517" y="584"/>
                </a:lnTo>
                <a:lnTo>
                  <a:pt x="517" y="585"/>
                </a:lnTo>
                <a:lnTo>
                  <a:pt x="516" y="586"/>
                </a:lnTo>
                <a:lnTo>
                  <a:pt x="516" y="587"/>
                </a:lnTo>
                <a:lnTo>
                  <a:pt x="515" y="588"/>
                </a:lnTo>
                <a:lnTo>
                  <a:pt x="514" y="590"/>
                </a:lnTo>
                <a:lnTo>
                  <a:pt x="513" y="593"/>
                </a:lnTo>
                <a:lnTo>
                  <a:pt x="511" y="595"/>
                </a:lnTo>
                <a:lnTo>
                  <a:pt x="510" y="596"/>
                </a:lnTo>
                <a:lnTo>
                  <a:pt x="510" y="596"/>
                </a:lnTo>
                <a:lnTo>
                  <a:pt x="509" y="597"/>
                </a:lnTo>
                <a:lnTo>
                  <a:pt x="508" y="598"/>
                </a:lnTo>
                <a:lnTo>
                  <a:pt x="507" y="598"/>
                </a:lnTo>
                <a:lnTo>
                  <a:pt x="506" y="599"/>
                </a:lnTo>
                <a:lnTo>
                  <a:pt x="505" y="599"/>
                </a:lnTo>
                <a:lnTo>
                  <a:pt x="505" y="599"/>
                </a:lnTo>
                <a:lnTo>
                  <a:pt x="504" y="599"/>
                </a:lnTo>
                <a:lnTo>
                  <a:pt x="503" y="599"/>
                </a:lnTo>
                <a:lnTo>
                  <a:pt x="502" y="599"/>
                </a:lnTo>
                <a:lnTo>
                  <a:pt x="501" y="599"/>
                </a:lnTo>
                <a:lnTo>
                  <a:pt x="499" y="599"/>
                </a:lnTo>
                <a:lnTo>
                  <a:pt x="497" y="598"/>
                </a:lnTo>
                <a:lnTo>
                  <a:pt x="493" y="597"/>
                </a:lnTo>
                <a:lnTo>
                  <a:pt x="491" y="597"/>
                </a:lnTo>
                <a:lnTo>
                  <a:pt x="489" y="597"/>
                </a:lnTo>
                <a:lnTo>
                  <a:pt x="488" y="597"/>
                </a:lnTo>
                <a:lnTo>
                  <a:pt x="488" y="597"/>
                </a:lnTo>
                <a:lnTo>
                  <a:pt x="487" y="597"/>
                </a:lnTo>
                <a:lnTo>
                  <a:pt x="486" y="598"/>
                </a:lnTo>
                <a:lnTo>
                  <a:pt x="485" y="599"/>
                </a:lnTo>
                <a:lnTo>
                  <a:pt x="484" y="602"/>
                </a:lnTo>
                <a:lnTo>
                  <a:pt x="483" y="603"/>
                </a:lnTo>
                <a:lnTo>
                  <a:pt x="482" y="604"/>
                </a:lnTo>
                <a:lnTo>
                  <a:pt x="482" y="605"/>
                </a:lnTo>
                <a:lnTo>
                  <a:pt x="481" y="606"/>
                </a:lnTo>
                <a:lnTo>
                  <a:pt x="480" y="607"/>
                </a:lnTo>
                <a:lnTo>
                  <a:pt x="479" y="608"/>
                </a:lnTo>
                <a:lnTo>
                  <a:pt x="476" y="610"/>
                </a:lnTo>
                <a:lnTo>
                  <a:pt x="474" y="611"/>
                </a:lnTo>
                <a:lnTo>
                  <a:pt x="473" y="612"/>
                </a:lnTo>
                <a:lnTo>
                  <a:pt x="471" y="615"/>
                </a:lnTo>
                <a:lnTo>
                  <a:pt x="468" y="617"/>
                </a:lnTo>
                <a:lnTo>
                  <a:pt x="468" y="618"/>
                </a:lnTo>
                <a:lnTo>
                  <a:pt x="467" y="619"/>
                </a:lnTo>
                <a:lnTo>
                  <a:pt x="467" y="620"/>
                </a:lnTo>
                <a:lnTo>
                  <a:pt x="466" y="621"/>
                </a:lnTo>
                <a:lnTo>
                  <a:pt x="466" y="622"/>
                </a:lnTo>
                <a:lnTo>
                  <a:pt x="466" y="626"/>
                </a:lnTo>
                <a:lnTo>
                  <a:pt x="466" y="628"/>
                </a:lnTo>
                <a:lnTo>
                  <a:pt x="466" y="629"/>
                </a:lnTo>
                <a:lnTo>
                  <a:pt x="465" y="632"/>
                </a:lnTo>
                <a:lnTo>
                  <a:pt x="464" y="634"/>
                </a:lnTo>
                <a:lnTo>
                  <a:pt x="462" y="638"/>
                </a:lnTo>
                <a:lnTo>
                  <a:pt x="461" y="642"/>
                </a:lnTo>
                <a:lnTo>
                  <a:pt x="459" y="646"/>
                </a:lnTo>
                <a:lnTo>
                  <a:pt x="459" y="647"/>
                </a:lnTo>
                <a:lnTo>
                  <a:pt x="458" y="647"/>
                </a:lnTo>
                <a:lnTo>
                  <a:pt x="457" y="648"/>
                </a:lnTo>
                <a:lnTo>
                  <a:pt x="456" y="649"/>
                </a:lnTo>
                <a:lnTo>
                  <a:pt x="456" y="649"/>
                </a:lnTo>
                <a:lnTo>
                  <a:pt x="456" y="650"/>
                </a:lnTo>
                <a:lnTo>
                  <a:pt x="454" y="650"/>
                </a:lnTo>
                <a:lnTo>
                  <a:pt x="450" y="651"/>
                </a:lnTo>
                <a:lnTo>
                  <a:pt x="447" y="652"/>
                </a:lnTo>
                <a:lnTo>
                  <a:pt x="445" y="652"/>
                </a:lnTo>
                <a:lnTo>
                  <a:pt x="444" y="652"/>
                </a:lnTo>
                <a:lnTo>
                  <a:pt x="442" y="652"/>
                </a:lnTo>
                <a:lnTo>
                  <a:pt x="440" y="651"/>
                </a:lnTo>
                <a:lnTo>
                  <a:pt x="439" y="651"/>
                </a:lnTo>
                <a:lnTo>
                  <a:pt x="437" y="650"/>
                </a:lnTo>
                <a:lnTo>
                  <a:pt x="436" y="650"/>
                </a:lnTo>
                <a:lnTo>
                  <a:pt x="435" y="649"/>
                </a:lnTo>
                <a:lnTo>
                  <a:pt x="434" y="648"/>
                </a:lnTo>
                <a:lnTo>
                  <a:pt x="433" y="647"/>
                </a:lnTo>
                <a:lnTo>
                  <a:pt x="430" y="645"/>
                </a:lnTo>
                <a:lnTo>
                  <a:pt x="429" y="643"/>
                </a:lnTo>
                <a:lnTo>
                  <a:pt x="427" y="642"/>
                </a:lnTo>
                <a:lnTo>
                  <a:pt x="425" y="641"/>
                </a:lnTo>
                <a:lnTo>
                  <a:pt x="424" y="640"/>
                </a:lnTo>
                <a:lnTo>
                  <a:pt x="423" y="640"/>
                </a:lnTo>
                <a:lnTo>
                  <a:pt x="422" y="639"/>
                </a:lnTo>
                <a:lnTo>
                  <a:pt x="421" y="639"/>
                </a:lnTo>
                <a:lnTo>
                  <a:pt x="419" y="639"/>
                </a:lnTo>
                <a:lnTo>
                  <a:pt x="418" y="639"/>
                </a:lnTo>
                <a:lnTo>
                  <a:pt x="417" y="640"/>
                </a:lnTo>
                <a:lnTo>
                  <a:pt x="417" y="640"/>
                </a:lnTo>
                <a:lnTo>
                  <a:pt x="416" y="641"/>
                </a:lnTo>
                <a:lnTo>
                  <a:pt x="415" y="642"/>
                </a:lnTo>
                <a:lnTo>
                  <a:pt x="413" y="645"/>
                </a:lnTo>
                <a:lnTo>
                  <a:pt x="412" y="646"/>
                </a:lnTo>
                <a:lnTo>
                  <a:pt x="412" y="646"/>
                </a:lnTo>
                <a:lnTo>
                  <a:pt x="411" y="647"/>
                </a:lnTo>
                <a:lnTo>
                  <a:pt x="411" y="647"/>
                </a:lnTo>
                <a:lnTo>
                  <a:pt x="410" y="648"/>
                </a:lnTo>
                <a:lnTo>
                  <a:pt x="410" y="648"/>
                </a:lnTo>
                <a:lnTo>
                  <a:pt x="409" y="648"/>
                </a:lnTo>
                <a:lnTo>
                  <a:pt x="408" y="648"/>
                </a:lnTo>
                <a:lnTo>
                  <a:pt x="407" y="647"/>
                </a:lnTo>
                <a:lnTo>
                  <a:pt x="404" y="647"/>
                </a:lnTo>
                <a:lnTo>
                  <a:pt x="403" y="647"/>
                </a:lnTo>
                <a:lnTo>
                  <a:pt x="402" y="647"/>
                </a:lnTo>
                <a:lnTo>
                  <a:pt x="401" y="647"/>
                </a:lnTo>
                <a:lnTo>
                  <a:pt x="400" y="647"/>
                </a:lnTo>
                <a:lnTo>
                  <a:pt x="399" y="647"/>
                </a:lnTo>
                <a:lnTo>
                  <a:pt x="399" y="647"/>
                </a:lnTo>
                <a:lnTo>
                  <a:pt x="398" y="648"/>
                </a:lnTo>
                <a:lnTo>
                  <a:pt x="398" y="648"/>
                </a:lnTo>
                <a:lnTo>
                  <a:pt x="397" y="648"/>
                </a:lnTo>
                <a:lnTo>
                  <a:pt x="397" y="649"/>
                </a:lnTo>
                <a:lnTo>
                  <a:pt x="397" y="649"/>
                </a:lnTo>
                <a:lnTo>
                  <a:pt x="397" y="650"/>
                </a:lnTo>
                <a:lnTo>
                  <a:pt x="397" y="650"/>
                </a:lnTo>
                <a:lnTo>
                  <a:pt x="397" y="651"/>
                </a:lnTo>
                <a:lnTo>
                  <a:pt x="397" y="652"/>
                </a:lnTo>
                <a:lnTo>
                  <a:pt x="398" y="653"/>
                </a:lnTo>
                <a:lnTo>
                  <a:pt x="401" y="659"/>
                </a:lnTo>
                <a:lnTo>
                  <a:pt x="402" y="662"/>
                </a:lnTo>
                <a:lnTo>
                  <a:pt x="402" y="663"/>
                </a:lnTo>
                <a:lnTo>
                  <a:pt x="402" y="664"/>
                </a:lnTo>
                <a:lnTo>
                  <a:pt x="403" y="666"/>
                </a:lnTo>
                <a:lnTo>
                  <a:pt x="403" y="667"/>
                </a:lnTo>
                <a:lnTo>
                  <a:pt x="402" y="668"/>
                </a:lnTo>
                <a:lnTo>
                  <a:pt x="402" y="669"/>
                </a:lnTo>
                <a:lnTo>
                  <a:pt x="402" y="670"/>
                </a:lnTo>
                <a:lnTo>
                  <a:pt x="401" y="671"/>
                </a:lnTo>
                <a:lnTo>
                  <a:pt x="401" y="673"/>
                </a:lnTo>
                <a:lnTo>
                  <a:pt x="400" y="674"/>
                </a:lnTo>
                <a:lnTo>
                  <a:pt x="398" y="675"/>
                </a:lnTo>
                <a:lnTo>
                  <a:pt x="398" y="676"/>
                </a:lnTo>
                <a:lnTo>
                  <a:pt x="397" y="677"/>
                </a:lnTo>
                <a:lnTo>
                  <a:pt x="396" y="677"/>
                </a:lnTo>
                <a:lnTo>
                  <a:pt x="395" y="678"/>
                </a:lnTo>
                <a:lnTo>
                  <a:pt x="394" y="678"/>
                </a:lnTo>
                <a:lnTo>
                  <a:pt x="392" y="679"/>
                </a:lnTo>
                <a:lnTo>
                  <a:pt x="391" y="679"/>
                </a:lnTo>
                <a:lnTo>
                  <a:pt x="390" y="679"/>
                </a:lnTo>
                <a:lnTo>
                  <a:pt x="388" y="679"/>
                </a:lnTo>
                <a:lnTo>
                  <a:pt x="387" y="679"/>
                </a:lnTo>
                <a:lnTo>
                  <a:pt x="386" y="679"/>
                </a:lnTo>
                <a:lnTo>
                  <a:pt x="384" y="679"/>
                </a:lnTo>
                <a:lnTo>
                  <a:pt x="383" y="678"/>
                </a:lnTo>
                <a:lnTo>
                  <a:pt x="382" y="678"/>
                </a:lnTo>
                <a:lnTo>
                  <a:pt x="379" y="677"/>
                </a:lnTo>
                <a:lnTo>
                  <a:pt x="378" y="677"/>
                </a:lnTo>
                <a:lnTo>
                  <a:pt x="377" y="676"/>
                </a:lnTo>
                <a:lnTo>
                  <a:pt x="376" y="676"/>
                </a:lnTo>
                <a:lnTo>
                  <a:pt x="374" y="676"/>
                </a:lnTo>
                <a:lnTo>
                  <a:pt x="372" y="676"/>
                </a:lnTo>
                <a:lnTo>
                  <a:pt x="370" y="676"/>
                </a:lnTo>
                <a:lnTo>
                  <a:pt x="368" y="676"/>
                </a:lnTo>
                <a:lnTo>
                  <a:pt x="364" y="676"/>
                </a:lnTo>
                <a:lnTo>
                  <a:pt x="362" y="677"/>
                </a:lnTo>
                <a:lnTo>
                  <a:pt x="361" y="677"/>
                </a:lnTo>
                <a:lnTo>
                  <a:pt x="358" y="678"/>
                </a:lnTo>
                <a:lnTo>
                  <a:pt x="355" y="679"/>
                </a:lnTo>
                <a:lnTo>
                  <a:pt x="352" y="680"/>
                </a:lnTo>
                <a:lnTo>
                  <a:pt x="350" y="680"/>
                </a:lnTo>
                <a:lnTo>
                  <a:pt x="349" y="680"/>
                </a:lnTo>
                <a:lnTo>
                  <a:pt x="349" y="681"/>
                </a:lnTo>
                <a:lnTo>
                  <a:pt x="348" y="681"/>
                </a:lnTo>
                <a:lnTo>
                  <a:pt x="348" y="682"/>
                </a:lnTo>
                <a:lnTo>
                  <a:pt x="348" y="682"/>
                </a:lnTo>
                <a:lnTo>
                  <a:pt x="348" y="684"/>
                </a:lnTo>
                <a:lnTo>
                  <a:pt x="348" y="685"/>
                </a:lnTo>
                <a:lnTo>
                  <a:pt x="347" y="688"/>
                </a:lnTo>
                <a:lnTo>
                  <a:pt x="347" y="690"/>
                </a:lnTo>
                <a:lnTo>
                  <a:pt x="346" y="691"/>
                </a:lnTo>
                <a:lnTo>
                  <a:pt x="346" y="692"/>
                </a:lnTo>
                <a:lnTo>
                  <a:pt x="345" y="694"/>
                </a:lnTo>
                <a:lnTo>
                  <a:pt x="344" y="695"/>
                </a:lnTo>
                <a:lnTo>
                  <a:pt x="343" y="697"/>
                </a:lnTo>
                <a:lnTo>
                  <a:pt x="342" y="698"/>
                </a:lnTo>
                <a:lnTo>
                  <a:pt x="341" y="700"/>
                </a:lnTo>
                <a:lnTo>
                  <a:pt x="340" y="701"/>
                </a:lnTo>
                <a:lnTo>
                  <a:pt x="339" y="702"/>
                </a:lnTo>
                <a:lnTo>
                  <a:pt x="338" y="703"/>
                </a:lnTo>
                <a:lnTo>
                  <a:pt x="336" y="704"/>
                </a:lnTo>
                <a:lnTo>
                  <a:pt x="335" y="704"/>
                </a:lnTo>
                <a:lnTo>
                  <a:pt x="334" y="705"/>
                </a:lnTo>
                <a:lnTo>
                  <a:pt x="333" y="705"/>
                </a:lnTo>
                <a:lnTo>
                  <a:pt x="333" y="705"/>
                </a:lnTo>
                <a:lnTo>
                  <a:pt x="332" y="704"/>
                </a:lnTo>
                <a:lnTo>
                  <a:pt x="330" y="703"/>
                </a:lnTo>
                <a:lnTo>
                  <a:pt x="326" y="700"/>
                </a:lnTo>
                <a:lnTo>
                  <a:pt x="324" y="699"/>
                </a:lnTo>
                <a:lnTo>
                  <a:pt x="323" y="698"/>
                </a:lnTo>
                <a:lnTo>
                  <a:pt x="321" y="697"/>
                </a:lnTo>
                <a:lnTo>
                  <a:pt x="320" y="697"/>
                </a:lnTo>
                <a:lnTo>
                  <a:pt x="319" y="696"/>
                </a:lnTo>
                <a:lnTo>
                  <a:pt x="318" y="696"/>
                </a:lnTo>
                <a:lnTo>
                  <a:pt x="316" y="696"/>
                </a:lnTo>
                <a:lnTo>
                  <a:pt x="315" y="695"/>
                </a:lnTo>
                <a:lnTo>
                  <a:pt x="312" y="695"/>
                </a:lnTo>
                <a:lnTo>
                  <a:pt x="309" y="695"/>
                </a:lnTo>
                <a:lnTo>
                  <a:pt x="307" y="694"/>
                </a:lnTo>
                <a:lnTo>
                  <a:pt x="304" y="693"/>
                </a:lnTo>
                <a:lnTo>
                  <a:pt x="301" y="692"/>
                </a:lnTo>
                <a:lnTo>
                  <a:pt x="300" y="692"/>
                </a:lnTo>
                <a:lnTo>
                  <a:pt x="298" y="692"/>
                </a:lnTo>
                <a:lnTo>
                  <a:pt x="295" y="692"/>
                </a:lnTo>
                <a:lnTo>
                  <a:pt x="293" y="691"/>
                </a:lnTo>
                <a:lnTo>
                  <a:pt x="293" y="691"/>
                </a:lnTo>
                <a:lnTo>
                  <a:pt x="292" y="691"/>
                </a:lnTo>
                <a:lnTo>
                  <a:pt x="292" y="690"/>
                </a:lnTo>
                <a:lnTo>
                  <a:pt x="291" y="689"/>
                </a:lnTo>
                <a:lnTo>
                  <a:pt x="291" y="688"/>
                </a:lnTo>
                <a:lnTo>
                  <a:pt x="290" y="687"/>
                </a:lnTo>
                <a:lnTo>
                  <a:pt x="290" y="686"/>
                </a:lnTo>
                <a:lnTo>
                  <a:pt x="289" y="682"/>
                </a:lnTo>
                <a:lnTo>
                  <a:pt x="289" y="681"/>
                </a:lnTo>
                <a:lnTo>
                  <a:pt x="289" y="680"/>
                </a:lnTo>
                <a:lnTo>
                  <a:pt x="289" y="679"/>
                </a:lnTo>
                <a:lnTo>
                  <a:pt x="288" y="678"/>
                </a:lnTo>
                <a:lnTo>
                  <a:pt x="287" y="677"/>
                </a:lnTo>
                <a:lnTo>
                  <a:pt x="287" y="677"/>
                </a:lnTo>
                <a:lnTo>
                  <a:pt x="286" y="676"/>
                </a:lnTo>
                <a:lnTo>
                  <a:pt x="285" y="676"/>
                </a:lnTo>
                <a:lnTo>
                  <a:pt x="285" y="676"/>
                </a:lnTo>
                <a:lnTo>
                  <a:pt x="284" y="676"/>
                </a:lnTo>
                <a:lnTo>
                  <a:pt x="283" y="677"/>
                </a:lnTo>
                <a:lnTo>
                  <a:pt x="282" y="677"/>
                </a:lnTo>
                <a:lnTo>
                  <a:pt x="281" y="677"/>
                </a:lnTo>
                <a:lnTo>
                  <a:pt x="281" y="678"/>
                </a:lnTo>
                <a:lnTo>
                  <a:pt x="280" y="679"/>
                </a:lnTo>
                <a:lnTo>
                  <a:pt x="280" y="679"/>
                </a:lnTo>
                <a:lnTo>
                  <a:pt x="278" y="681"/>
                </a:lnTo>
                <a:lnTo>
                  <a:pt x="275" y="686"/>
                </a:lnTo>
                <a:lnTo>
                  <a:pt x="274" y="688"/>
                </a:lnTo>
                <a:lnTo>
                  <a:pt x="273" y="690"/>
                </a:lnTo>
                <a:lnTo>
                  <a:pt x="273" y="691"/>
                </a:lnTo>
                <a:lnTo>
                  <a:pt x="273" y="693"/>
                </a:lnTo>
                <a:lnTo>
                  <a:pt x="273" y="695"/>
                </a:lnTo>
                <a:lnTo>
                  <a:pt x="273" y="697"/>
                </a:lnTo>
                <a:lnTo>
                  <a:pt x="273" y="698"/>
                </a:lnTo>
                <a:lnTo>
                  <a:pt x="274" y="701"/>
                </a:lnTo>
                <a:lnTo>
                  <a:pt x="274" y="702"/>
                </a:lnTo>
                <a:lnTo>
                  <a:pt x="275" y="704"/>
                </a:lnTo>
                <a:lnTo>
                  <a:pt x="276" y="708"/>
                </a:lnTo>
                <a:lnTo>
                  <a:pt x="278" y="711"/>
                </a:lnTo>
                <a:lnTo>
                  <a:pt x="278" y="712"/>
                </a:lnTo>
                <a:lnTo>
                  <a:pt x="279" y="713"/>
                </a:lnTo>
                <a:lnTo>
                  <a:pt x="279" y="714"/>
                </a:lnTo>
                <a:lnTo>
                  <a:pt x="279" y="715"/>
                </a:lnTo>
                <a:lnTo>
                  <a:pt x="279" y="717"/>
                </a:lnTo>
                <a:lnTo>
                  <a:pt x="279" y="718"/>
                </a:lnTo>
                <a:lnTo>
                  <a:pt x="278" y="718"/>
                </a:lnTo>
                <a:lnTo>
                  <a:pt x="278" y="719"/>
                </a:lnTo>
                <a:lnTo>
                  <a:pt x="277" y="720"/>
                </a:lnTo>
                <a:lnTo>
                  <a:pt x="276" y="721"/>
                </a:lnTo>
                <a:lnTo>
                  <a:pt x="273" y="724"/>
                </a:lnTo>
                <a:lnTo>
                  <a:pt x="270" y="726"/>
                </a:lnTo>
                <a:lnTo>
                  <a:pt x="269" y="728"/>
                </a:lnTo>
                <a:lnTo>
                  <a:pt x="268" y="729"/>
                </a:lnTo>
                <a:lnTo>
                  <a:pt x="267" y="730"/>
                </a:lnTo>
                <a:lnTo>
                  <a:pt x="265" y="731"/>
                </a:lnTo>
                <a:lnTo>
                  <a:pt x="263" y="736"/>
                </a:lnTo>
                <a:lnTo>
                  <a:pt x="260" y="739"/>
                </a:lnTo>
                <a:lnTo>
                  <a:pt x="258" y="742"/>
                </a:lnTo>
                <a:lnTo>
                  <a:pt x="256" y="745"/>
                </a:lnTo>
                <a:lnTo>
                  <a:pt x="254" y="746"/>
                </a:lnTo>
                <a:lnTo>
                  <a:pt x="254" y="746"/>
                </a:lnTo>
                <a:lnTo>
                  <a:pt x="253" y="747"/>
                </a:lnTo>
                <a:lnTo>
                  <a:pt x="252" y="748"/>
                </a:lnTo>
                <a:lnTo>
                  <a:pt x="251" y="748"/>
                </a:lnTo>
                <a:lnTo>
                  <a:pt x="250" y="749"/>
                </a:lnTo>
                <a:lnTo>
                  <a:pt x="249" y="749"/>
                </a:lnTo>
                <a:lnTo>
                  <a:pt x="248" y="750"/>
                </a:lnTo>
                <a:lnTo>
                  <a:pt x="247" y="750"/>
                </a:lnTo>
                <a:lnTo>
                  <a:pt x="245" y="750"/>
                </a:lnTo>
                <a:lnTo>
                  <a:pt x="241" y="750"/>
                </a:lnTo>
                <a:lnTo>
                  <a:pt x="239" y="750"/>
                </a:lnTo>
                <a:lnTo>
                  <a:pt x="234" y="751"/>
                </a:lnTo>
                <a:lnTo>
                  <a:pt x="230" y="752"/>
                </a:lnTo>
                <a:lnTo>
                  <a:pt x="229" y="752"/>
                </a:lnTo>
                <a:lnTo>
                  <a:pt x="221" y="754"/>
                </a:lnTo>
                <a:lnTo>
                  <a:pt x="219" y="754"/>
                </a:lnTo>
                <a:lnTo>
                  <a:pt x="216" y="754"/>
                </a:lnTo>
                <a:lnTo>
                  <a:pt x="215" y="754"/>
                </a:lnTo>
                <a:lnTo>
                  <a:pt x="214" y="755"/>
                </a:lnTo>
                <a:lnTo>
                  <a:pt x="213" y="755"/>
                </a:lnTo>
                <a:lnTo>
                  <a:pt x="212" y="756"/>
                </a:lnTo>
                <a:lnTo>
                  <a:pt x="211" y="757"/>
                </a:lnTo>
                <a:lnTo>
                  <a:pt x="209" y="758"/>
                </a:lnTo>
                <a:lnTo>
                  <a:pt x="209" y="759"/>
                </a:lnTo>
                <a:lnTo>
                  <a:pt x="208" y="760"/>
                </a:lnTo>
                <a:lnTo>
                  <a:pt x="206" y="763"/>
                </a:lnTo>
                <a:lnTo>
                  <a:pt x="205" y="764"/>
                </a:lnTo>
                <a:lnTo>
                  <a:pt x="204" y="765"/>
                </a:lnTo>
                <a:lnTo>
                  <a:pt x="203" y="766"/>
                </a:lnTo>
                <a:lnTo>
                  <a:pt x="203" y="767"/>
                </a:lnTo>
                <a:lnTo>
                  <a:pt x="202" y="767"/>
                </a:lnTo>
                <a:lnTo>
                  <a:pt x="201" y="767"/>
                </a:lnTo>
                <a:lnTo>
                  <a:pt x="201" y="767"/>
                </a:lnTo>
                <a:lnTo>
                  <a:pt x="200" y="767"/>
                </a:lnTo>
                <a:lnTo>
                  <a:pt x="200" y="767"/>
                </a:lnTo>
                <a:lnTo>
                  <a:pt x="199" y="767"/>
                </a:lnTo>
                <a:lnTo>
                  <a:pt x="199" y="766"/>
                </a:lnTo>
                <a:lnTo>
                  <a:pt x="199" y="766"/>
                </a:lnTo>
                <a:lnTo>
                  <a:pt x="198" y="764"/>
                </a:lnTo>
                <a:lnTo>
                  <a:pt x="196" y="758"/>
                </a:lnTo>
                <a:lnTo>
                  <a:pt x="194" y="753"/>
                </a:lnTo>
                <a:lnTo>
                  <a:pt x="193" y="751"/>
                </a:lnTo>
                <a:lnTo>
                  <a:pt x="192" y="747"/>
                </a:lnTo>
                <a:lnTo>
                  <a:pt x="190" y="740"/>
                </a:lnTo>
                <a:lnTo>
                  <a:pt x="189" y="738"/>
                </a:lnTo>
                <a:lnTo>
                  <a:pt x="189" y="737"/>
                </a:lnTo>
                <a:lnTo>
                  <a:pt x="188" y="736"/>
                </a:lnTo>
                <a:lnTo>
                  <a:pt x="187" y="735"/>
                </a:lnTo>
                <a:lnTo>
                  <a:pt x="187" y="734"/>
                </a:lnTo>
                <a:lnTo>
                  <a:pt x="185" y="733"/>
                </a:lnTo>
                <a:lnTo>
                  <a:pt x="181" y="730"/>
                </a:lnTo>
                <a:lnTo>
                  <a:pt x="179" y="728"/>
                </a:lnTo>
                <a:lnTo>
                  <a:pt x="178" y="727"/>
                </a:lnTo>
                <a:lnTo>
                  <a:pt x="175" y="726"/>
                </a:lnTo>
                <a:lnTo>
                  <a:pt x="173" y="725"/>
                </a:lnTo>
                <a:lnTo>
                  <a:pt x="171" y="724"/>
                </a:lnTo>
                <a:lnTo>
                  <a:pt x="167" y="723"/>
                </a:lnTo>
                <a:lnTo>
                  <a:pt x="163" y="722"/>
                </a:lnTo>
                <a:lnTo>
                  <a:pt x="161" y="721"/>
                </a:lnTo>
                <a:lnTo>
                  <a:pt x="158" y="720"/>
                </a:lnTo>
                <a:lnTo>
                  <a:pt x="156" y="718"/>
                </a:lnTo>
                <a:lnTo>
                  <a:pt x="153" y="717"/>
                </a:lnTo>
                <a:lnTo>
                  <a:pt x="152" y="716"/>
                </a:lnTo>
                <a:lnTo>
                  <a:pt x="151" y="715"/>
                </a:lnTo>
                <a:lnTo>
                  <a:pt x="150" y="715"/>
                </a:lnTo>
                <a:lnTo>
                  <a:pt x="150" y="714"/>
                </a:lnTo>
                <a:lnTo>
                  <a:pt x="149" y="713"/>
                </a:lnTo>
                <a:lnTo>
                  <a:pt x="149" y="713"/>
                </a:lnTo>
                <a:lnTo>
                  <a:pt x="149" y="712"/>
                </a:lnTo>
                <a:lnTo>
                  <a:pt x="149" y="712"/>
                </a:lnTo>
                <a:lnTo>
                  <a:pt x="149" y="711"/>
                </a:lnTo>
                <a:lnTo>
                  <a:pt x="149" y="708"/>
                </a:lnTo>
                <a:lnTo>
                  <a:pt x="150" y="704"/>
                </a:lnTo>
                <a:lnTo>
                  <a:pt x="151" y="699"/>
                </a:lnTo>
                <a:lnTo>
                  <a:pt x="151" y="698"/>
                </a:lnTo>
                <a:lnTo>
                  <a:pt x="151" y="695"/>
                </a:lnTo>
                <a:lnTo>
                  <a:pt x="152" y="693"/>
                </a:lnTo>
                <a:lnTo>
                  <a:pt x="152" y="691"/>
                </a:lnTo>
                <a:lnTo>
                  <a:pt x="152" y="689"/>
                </a:lnTo>
                <a:lnTo>
                  <a:pt x="151" y="688"/>
                </a:lnTo>
                <a:lnTo>
                  <a:pt x="151" y="687"/>
                </a:lnTo>
                <a:lnTo>
                  <a:pt x="151" y="686"/>
                </a:lnTo>
                <a:lnTo>
                  <a:pt x="151" y="686"/>
                </a:lnTo>
                <a:lnTo>
                  <a:pt x="150" y="686"/>
                </a:lnTo>
                <a:lnTo>
                  <a:pt x="150" y="686"/>
                </a:lnTo>
                <a:lnTo>
                  <a:pt x="149" y="686"/>
                </a:lnTo>
                <a:lnTo>
                  <a:pt x="149" y="686"/>
                </a:lnTo>
                <a:lnTo>
                  <a:pt x="148" y="687"/>
                </a:lnTo>
                <a:lnTo>
                  <a:pt x="147" y="689"/>
                </a:lnTo>
                <a:lnTo>
                  <a:pt x="147" y="690"/>
                </a:lnTo>
                <a:lnTo>
                  <a:pt x="146" y="690"/>
                </a:lnTo>
                <a:lnTo>
                  <a:pt x="146" y="690"/>
                </a:lnTo>
                <a:lnTo>
                  <a:pt x="145" y="691"/>
                </a:lnTo>
                <a:lnTo>
                  <a:pt x="144" y="691"/>
                </a:lnTo>
                <a:lnTo>
                  <a:pt x="144" y="691"/>
                </a:lnTo>
                <a:lnTo>
                  <a:pt x="143" y="690"/>
                </a:lnTo>
                <a:lnTo>
                  <a:pt x="143" y="690"/>
                </a:lnTo>
                <a:lnTo>
                  <a:pt x="142" y="690"/>
                </a:lnTo>
                <a:lnTo>
                  <a:pt x="141" y="689"/>
                </a:lnTo>
                <a:lnTo>
                  <a:pt x="141" y="689"/>
                </a:lnTo>
                <a:lnTo>
                  <a:pt x="140" y="688"/>
                </a:lnTo>
                <a:lnTo>
                  <a:pt x="139" y="687"/>
                </a:lnTo>
                <a:lnTo>
                  <a:pt x="138" y="685"/>
                </a:lnTo>
                <a:lnTo>
                  <a:pt x="136" y="684"/>
                </a:lnTo>
                <a:lnTo>
                  <a:pt x="136" y="683"/>
                </a:lnTo>
                <a:lnTo>
                  <a:pt x="135" y="681"/>
                </a:lnTo>
                <a:lnTo>
                  <a:pt x="133" y="678"/>
                </a:lnTo>
                <a:lnTo>
                  <a:pt x="133" y="677"/>
                </a:lnTo>
                <a:lnTo>
                  <a:pt x="132" y="676"/>
                </a:lnTo>
                <a:lnTo>
                  <a:pt x="132" y="675"/>
                </a:lnTo>
                <a:lnTo>
                  <a:pt x="131" y="675"/>
                </a:lnTo>
                <a:lnTo>
                  <a:pt x="128" y="672"/>
                </a:lnTo>
                <a:lnTo>
                  <a:pt x="127" y="671"/>
                </a:lnTo>
                <a:lnTo>
                  <a:pt x="127" y="670"/>
                </a:lnTo>
                <a:lnTo>
                  <a:pt x="126" y="669"/>
                </a:lnTo>
                <a:lnTo>
                  <a:pt x="125" y="668"/>
                </a:lnTo>
                <a:lnTo>
                  <a:pt x="125" y="667"/>
                </a:lnTo>
                <a:lnTo>
                  <a:pt x="124" y="663"/>
                </a:lnTo>
                <a:lnTo>
                  <a:pt x="122" y="658"/>
                </a:lnTo>
                <a:lnTo>
                  <a:pt x="121" y="654"/>
                </a:lnTo>
                <a:lnTo>
                  <a:pt x="120" y="653"/>
                </a:lnTo>
                <a:lnTo>
                  <a:pt x="120" y="651"/>
                </a:lnTo>
                <a:lnTo>
                  <a:pt x="119" y="650"/>
                </a:lnTo>
                <a:lnTo>
                  <a:pt x="118" y="648"/>
                </a:lnTo>
                <a:lnTo>
                  <a:pt x="117" y="647"/>
                </a:lnTo>
                <a:lnTo>
                  <a:pt x="116" y="647"/>
                </a:lnTo>
                <a:lnTo>
                  <a:pt x="115" y="645"/>
                </a:lnTo>
                <a:lnTo>
                  <a:pt x="115" y="644"/>
                </a:lnTo>
                <a:lnTo>
                  <a:pt x="114" y="643"/>
                </a:lnTo>
                <a:lnTo>
                  <a:pt x="112" y="640"/>
                </a:lnTo>
                <a:lnTo>
                  <a:pt x="111" y="639"/>
                </a:lnTo>
                <a:lnTo>
                  <a:pt x="109" y="637"/>
                </a:lnTo>
                <a:lnTo>
                  <a:pt x="108" y="634"/>
                </a:lnTo>
                <a:lnTo>
                  <a:pt x="108" y="634"/>
                </a:lnTo>
                <a:lnTo>
                  <a:pt x="107" y="632"/>
                </a:lnTo>
                <a:lnTo>
                  <a:pt x="105" y="630"/>
                </a:lnTo>
                <a:lnTo>
                  <a:pt x="104" y="629"/>
                </a:lnTo>
                <a:lnTo>
                  <a:pt x="103" y="628"/>
                </a:lnTo>
                <a:lnTo>
                  <a:pt x="102" y="627"/>
                </a:lnTo>
                <a:lnTo>
                  <a:pt x="101" y="627"/>
                </a:lnTo>
                <a:lnTo>
                  <a:pt x="100" y="627"/>
                </a:lnTo>
                <a:lnTo>
                  <a:pt x="98" y="626"/>
                </a:lnTo>
                <a:lnTo>
                  <a:pt x="94" y="625"/>
                </a:lnTo>
                <a:lnTo>
                  <a:pt x="92" y="624"/>
                </a:lnTo>
                <a:lnTo>
                  <a:pt x="90" y="624"/>
                </a:lnTo>
                <a:lnTo>
                  <a:pt x="89" y="624"/>
                </a:lnTo>
                <a:lnTo>
                  <a:pt x="87" y="624"/>
                </a:lnTo>
                <a:lnTo>
                  <a:pt x="86" y="625"/>
                </a:lnTo>
                <a:lnTo>
                  <a:pt x="84" y="625"/>
                </a:lnTo>
                <a:lnTo>
                  <a:pt x="82" y="626"/>
                </a:lnTo>
                <a:lnTo>
                  <a:pt x="79" y="628"/>
                </a:lnTo>
                <a:lnTo>
                  <a:pt x="77" y="629"/>
                </a:lnTo>
                <a:lnTo>
                  <a:pt x="75" y="630"/>
                </a:lnTo>
                <a:lnTo>
                  <a:pt x="73" y="632"/>
                </a:lnTo>
                <a:lnTo>
                  <a:pt x="71" y="634"/>
                </a:lnTo>
                <a:lnTo>
                  <a:pt x="71" y="635"/>
                </a:lnTo>
                <a:lnTo>
                  <a:pt x="71" y="635"/>
                </a:lnTo>
                <a:lnTo>
                  <a:pt x="70" y="636"/>
                </a:lnTo>
                <a:lnTo>
                  <a:pt x="70" y="636"/>
                </a:lnTo>
                <a:lnTo>
                  <a:pt x="70" y="636"/>
                </a:lnTo>
                <a:lnTo>
                  <a:pt x="71" y="637"/>
                </a:lnTo>
                <a:lnTo>
                  <a:pt x="71" y="638"/>
                </a:lnTo>
                <a:lnTo>
                  <a:pt x="72" y="639"/>
                </a:lnTo>
                <a:lnTo>
                  <a:pt x="72" y="640"/>
                </a:lnTo>
                <a:lnTo>
                  <a:pt x="73" y="641"/>
                </a:lnTo>
                <a:lnTo>
                  <a:pt x="73" y="641"/>
                </a:lnTo>
                <a:lnTo>
                  <a:pt x="74" y="642"/>
                </a:lnTo>
                <a:lnTo>
                  <a:pt x="81" y="649"/>
                </a:lnTo>
                <a:lnTo>
                  <a:pt x="82" y="650"/>
                </a:lnTo>
                <a:lnTo>
                  <a:pt x="83" y="651"/>
                </a:lnTo>
                <a:lnTo>
                  <a:pt x="83" y="652"/>
                </a:lnTo>
                <a:lnTo>
                  <a:pt x="83" y="653"/>
                </a:lnTo>
                <a:lnTo>
                  <a:pt x="84" y="655"/>
                </a:lnTo>
                <a:lnTo>
                  <a:pt x="85" y="657"/>
                </a:lnTo>
                <a:lnTo>
                  <a:pt x="85" y="657"/>
                </a:lnTo>
                <a:lnTo>
                  <a:pt x="87" y="660"/>
                </a:lnTo>
                <a:lnTo>
                  <a:pt x="88" y="662"/>
                </a:lnTo>
                <a:lnTo>
                  <a:pt x="88" y="663"/>
                </a:lnTo>
                <a:lnTo>
                  <a:pt x="88" y="664"/>
                </a:lnTo>
                <a:lnTo>
                  <a:pt x="89" y="665"/>
                </a:lnTo>
                <a:lnTo>
                  <a:pt x="89" y="666"/>
                </a:lnTo>
                <a:lnTo>
                  <a:pt x="89" y="667"/>
                </a:lnTo>
                <a:lnTo>
                  <a:pt x="89" y="668"/>
                </a:lnTo>
                <a:lnTo>
                  <a:pt x="89" y="669"/>
                </a:lnTo>
                <a:lnTo>
                  <a:pt x="88" y="669"/>
                </a:lnTo>
                <a:lnTo>
                  <a:pt x="88" y="671"/>
                </a:lnTo>
                <a:lnTo>
                  <a:pt x="86" y="673"/>
                </a:lnTo>
                <a:lnTo>
                  <a:pt x="85" y="675"/>
                </a:lnTo>
                <a:lnTo>
                  <a:pt x="83" y="678"/>
                </a:lnTo>
                <a:lnTo>
                  <a:pt x="82" y="682"/>
                </a:lnTo>
                <a:lnTo>
                  <a:pt x="81" y="684"/>
                </a:lnTo>
                <a:lnTo>
                  <a:pt x="80" y="686"/>
                </a:lnTo>
                <a:lnTo>
                  <a:pt x="79" y="687"/>
                </a:lnTo>
                <a:lnTo>
                  <a:pt x="78" y="688"/>
                </a:lnTo>
                <a:lnTo>
                  <a:pt x="77" y="690"/>
                </a:lnTo>
                <a:lnTo>
                  <a:pt x="75" y="692"/>
                </a:lnTo>
                <a:lnTo>
                  <a:pt x="73" y="693"/>
                </a:lnTo>
                <a:lnTo>
                  <a:pt x="71" y="694"/>
                </a:lnTo>
                <a:lnTo>
                  <a:pt x="70" y="695"/>
                </a:lnTo>
                <a:lnTo>
                  <a:pt x="69" y="695"/>
                </a:lnTo>
                <a:lnTo>
                  <a:pt x="68" y="696"/>
                </a:lnTo>
                <a:lnTo>
                  <a:pt x="66" y="696"/>
                </a:lnTo>
                <a:lnTo>
                  <a:pt x="65" y="695"/>
                </a:lnTo>
                <a:lnTo>
                  <a:pt x="63" y="695"/>
                </a:lnTo>
                <a:lnTo>
                  <a:pt x="60" y="694"/>
                </a:lnTo>
                <a:lnTo>
                  <a:pt x="58" y="693"/>
                </a:lnTo>
                <a:lnTo>
                  <a:pt x="56" y="691"/>
                </a:lnTo>
                <a:lnTo>
                  <a:pt x="51" y="688"/>
                </a:lnTo>
                <a:lnTo>
                  <a:pt x="49" y="686"/>
                </a:lnTo>
                <a:lnTo>
                  <a:pt x="48" y="685"/>
                </a:lnTo>
                <a:lnTo>
                  <a:pt x="47" y="684"/>
                </a:lnTo>
                <a:lnTo>
                  <a:pt x="45" y="682"/>
                </a:lnTo>
                <a:lnTo>
                  <a:pt x="45" y="681"/>
                </a:lnTo>
                <a:lnTo>
                  <a:pt x="44" y="680"/>
                </a:lnTo>
                <a:lnTo>
                  <a:pt x="44" y="680"/>
                </a:lnTo>
                <a:lnTo>
                  <a:pt x="43" y="679"/>
                </a:lnTo>
                <a:lnTo>
                  <a:pt x="43" y="678"/>
                </a:lnTo>
                <a:lnTo>
                  <a:pt x="43" y="677"/>
                </a:lnTo>
                <a:lnTo>
                  <a:pt x="44" y="676"/>
                </a:lnTo>
                <a:lnTo>
                  <a:pt x="44" y="675"/>
                </a:lnTo>
                <a:lnTo>
                  <a:pt x="44" y="674"/>
                </a:lnTo>
                <a:lnTo>
                  <a:pt x="45" y="673"/>
                </a:lnTo>
                <a:lnTo>
                  <a:pt x="45" y="672"/>
                </a:lnTo>
                <a:lnTo>
                  <a:pt x="46" y="671"/>
                </a:lnTo>
                <a:lnTo>
                  <a:pt x="47" y="670"/>
                </a:lnTo>
                <a:lnTo>
                  <a:pt x="49" y="668"/>
                </a:lnTo>
                <a:lnTo>
                  <a:pt x="50" y="667"/>
                </a:lnTo>
                <a:lnTo>
                  <a:pt x="50" y="666"/>
                </a:lnTo>
                <a:lnTo>
                  <a:pt x="51" y="666"/>
                </a:lnTo>
                <a:lnTo>
                  <a:pt x="51" y="665"/>
                </a:lnTo>
                <a:lnTo>
                  <a:pt x="51" y="664"/>
                </a:lnTo>
                <a:lnTo>
                  <a:pt x="51" y="663"/>
                </a:lnTo>
                <a:lnTo>
                  <a:pt x="51" y="662"/>
                </a:lnTo>
                <a:lnTo>
                  <a:pt x="50" y="660"/>
                </a:lnTo>
                <a:lnTo>
                  <a:pt x="49" y="659"/>
                </a:lnTo>
                <a:lnTo>
                  <a:pt x="49" y="657"/>
                </a:lnTo>
                <a:lnTo>
                  <a:pt x="48" y="656"/>
                </a:lnTo>
                <a:lnTo>
                  <a:pt x="45" y="652"/>
                </a:lnTo>
                <a:lnTo>
                  <a:pt x="44" y="650"/>
                </a:lnTo>
                <a:lnTo>
                  <a:pt x="43" y="649"/>
                </a:lnTo>
                <a:lnTo>
                  <a:pt x="43" y="648"/>
                </a:lnTo>
                <a:lnTo>
                  <a:pt x="42" y="646"/>
                </a:lnTo>
                <a:lnTo>
                  <a:pt x="41" y="642"/>
                </a:lnTo>
                <a:lnTo>
                  <a:pt x="39" y="637"/>
                </a:lnTo>
                <a:lnTo>
                  <a:pt x="38" y="632"/>
                </a:lnTo>
                <a:lnTo>
                  <a:pt x="38" y="630"/>
                </a:lnTo>
                <a:lnTo>
                  <a:pt x="37" y="628"/>
                </a:lnTo>
                <a:lnTo>
                  <a:pt x="37" y="626"/>
                </a:lnTo>
                <a:lnTo>
                  <a:pt x="37" y="624"/>
                </a:lnTo>
                <a:lnTo>
                  <a:pt x="37" y="622"/>
                </a:lnTo>
                <a:lnTo>
                  <a:pt x="38" y="620"/>
                </a:lnTo>
                <a:lnTo>
                  <a:pt x="38" y="618"/>
                </a:lnTo>
                <a:lnTo>
                  <a:pt x="39" y="617"/>
                </a:lnTo>
                <a:lnTo>
                  <a:pt x="42" y="613"/>
                </a:lnTo>
                <a:lnTo>
                  <a:pt x="43" y="611"/>
                </a:lnTo>
                <a:lnTo>
                  <a:pt x="44" y="608"/>
                </a:lnTo>
                <a:lnTo>
                  <a:pt x="45" y="607"/>
                </a:lnTo>
                <a:lnTo>
                  <a:pt x="46" y="606"/>
                </a:lnTo>
                <a:lnTo>
                  <a:pt x="47" y="605"/>
                </a:lnTo>
                <a:lnTo>
                  <a:pt x="48" y="604"/>
                </a:lnTo>
                <a:lnTo>
                  <a:pt x="49" y="603"/>
                </a:lnTo>
                <a:lnTo>
                  <a:pt x="50" y="603"/>
                </a:lnTo>
                <a:lnTo>
                  <a:pt x="50" y="602"/>
                </a:lnTo>
                <a:lnTo>
                  <a:pt x="50" y="602"/>
                </a:lnTo>
                <a:lnTo>
                  <a:pt x="50" y="602"/>
                </a:lnTo>
                <a:lnTo>
                  <a:pt x="49" y="601"/>
                </a:lnTo>
                <a:lnTo>
                  <a:pt x="49" y="601"/>
                </a:lnTo>
                <a:lnTo>
                  <a:pt x="48" y="601"/>
                </a:lnTo>
                <a:lnTo>
                  <a:pt x="45" y="600"/>
                </a:lnTo>
                <a:lnTo>
                  <a:pt x="42" y="600"/>
                </a:lnTo>
                <a:lnTo>
                  <a:pt x="40" y="600"/>
                </a:lnTo>
                <a:lnTo>
                  <a:pt x="38" y="599"/>
                </a:lnTo>
                <a:lnTo>
                  <a:pt x="35" y="598"/>
                </a:lnTo>
                <a:lnTo>
                  <a:pt x="29" y="597"/>
                </a:lnTo>
                <a:lnTo>
                  <a:pt x="25" y="596"/>
                </a:lnTo>
                <a:lnTo>
                  <a:pt x="21" y="594"/>
                </a:lnTo>
                <a:lnTo>
                  <a:pt x="20" y="594"/>
                </a:lnTo>
                <a:lnTo>
                  <a:pt x="19" y="594"/>
                </a:lnTo>
                <a:lnTo>
                  <a:pt x="19" y="593"/>
                </a:lnTo>
                <a:lnTo>
                  <a:pt x="18" y="593"/>
                </a:lnTo>
                <a:lnTo>
                  <a:pt x="18" y="592"/>
                </a:lnTo>
                <a:lnTo>
                  <a:pt x="18" y="591"/>
                </a:lnTo>
                <a:lnTo>
                  <a:pt x="17" y="591"/>
                </a:lnTo>
                <a:lnTo>
                  <a:pt x="17" y="590"/>
                </a:lnTo>
                <a:lnTo>
                  <a:pt x="17" y="588"/>
                </a:lnTo>
                <a:lnTo>
                  <a:pt x="17" y="585"/>
                </a:lnTo>
                <a:lnTo>
                  <a:pt x="17" y="583"/>
                </a:lnTo>
                <a:lnTo>
                  <a:pt x="17" y="582"/>
                </a:lnTo>
                <a:lnTo>
                  <a:pt x="17" y="578"/>
                </a:lnTo>
                <a:lnTo>
                  <a:pt x="17" y="577"/>
                </a:lnTo>
                <a:lnTo>
                  <a:pt x="17" y="576"/>
                </a:lnTo>
                <a:lnTo>
                  <a:pt x="17" y="574"/>
                </a:lnTo>
                <a:lnTo>
                  <a:pt x="18" y="573"/>
                </a:lnTo>
                <a:lnTo>
                  <a:pt x="18" y="572"/>
                </a:lnTo>
                <a:lnTo>
                  <a:pt x="18" y="571"/>
                </a:lnTo>
                <a:lnTo>
                  <a:pt x="19" y="571"/>
                </a:lnTo>
                <a:lnTo>
                  <a:pt x="19" y="570"/>
                </a:lnTo>
                <a:lnTo>
                  <a:pt x="20" y="570"/>
                </a:lnTo>
                <a:lnTo>
                  <a:pt x="21" y="570"/>
                </a:lnTo>
                <a:lnTo>
                  <a:pt x="25" y="571"/>
                </a:lnTo>
                <a:lnTo>
                  <a:pt x="31" y="572"/>
                </a:lnTo>
                <a:lnTo>
                  <a:pt x="32" y="572"/>
                </a:lnTo>
                <a:lnTo>
                  <a:pt x="33" y="572"/>
                </a:lnTo>
                <a:lnTo>
                  <a:pt x="34" y="572"/>
                </a:lnTo>
                <a:lnTo>
                  <a:pt x="35" y="572"/>
                </a:lnTo>
                <a:lnTo>
                  <a:pt x="36" y="572"/>
                </a:lnTo>
                <a:lnTo>
                  <a:pt x="36" y="571"/>
                </a:lnTo>
                <a:lnTo>
                  <a:pt x="37" y="571"/>
                </a:lnTo>
                <a:lnTo>
                  <a:pt x="37" y="570"/>
                </a:lnTo>
                <a:lnTo>
                  <a:pt x="38" y="569"/>
                </a:lnTo>
                <a:lnTo>
                  <a:pt x="38" y="569"/>
                </a:lnTo>
                <a:lnTo>
                  <a:pt x="38" y="568"/>
                </a:lnTo>
                <a:lnTo>
                  <a:pt x="39" y="564"/>
                </a:lnTo>
                <a:lnTo>
                  <a:pt x="40" y="562"/>
                </a:lnTo>
                <a:lnTo>
                  <a:pt x="40" y="561"/>
                </a:lnTo>
                <a:lnTo>
                  <a:pt x="41" y="560"/>
                </a:lnTo>
                <a:lnTo>
                  <a:pt x="41" y="559"/>
                </a:lnTo>
                <a:lnTo>
                  <a:pt x="42" y="558"/>
                </a:lnTo>
                <a:lnTo>
                  <a:pt x="42" y="558"/>
                </a:lnTo>
                <a:lnTo>
                  <a:pt x="42" y="558"/>
                </a:lnTo>
                <a:lnTo>
                  <a:pt x="42" y="557"/>
                </a:lnTo>
                <a:lnTo>
                  <a:pt x="42" y="554"/>
                </a:lnTo>
                <a:lnTo>
                  <a:pt x="42" y="551"/>
                </a:lnTo>
                <a:lnTo>
                  <a:pt x="43" y="548"/>
                </a:lnTo>
                <a:lnTo>
                  <a:pt x="44" y="544"/>
                </a:lnTo>
                <a:lnTo>
                  <a:pt x="45" y="542"/>
                </a:lnTo>
                <a:lnTo>
                  <a:pt x="45" y="540"/>
                </a:lnTo>
                <a:lnTo>
                  <a:pt x="45" y="540"/>
                </a:lnTo>
                <a:lnTo>
                  <a:pt x="45" y="539"/>
                </a:lnTo>
                <a:lnTo>
                  <a:pt x="43" y="534"/>
                </a:lnTo>
                <a:lnTo>
                  <a:pt x="42" y="532"/>
                </a:lnTo>
                <a:lnTo>
                  <a:pt x="42" y="531"/>
                </a:lnTo>
                <a:lnTo>
                  <a:pt x="42" y="529"/>
                </a:lnTo>
                <a:lnTo>
                  <a:pt x="42" y="528"/>
                </a:lnTo>
                <a:lnTo>
                  <a:pt x="42" y="526"/>
                </a:lnTo>
                <a:lnTo>
                  <a:pt x="42" y="525"/>
                </a:lnTo>
                <a:lnTo>
                  <a:pt x="43" y="523"/>
                </a:lnTo>
                <a:lnTo>
                  <a:pt x="43" y="522"/>
                </a:lnTo>
                <a:lnTo>
                  <a:pt x="44" y="520"/>
                </a:lnTo>
                <a:lnTo>
                  <a:pt x="45" y="519"/>
                </a:lnTo>
                <a:lnTo>
                  <a:pt x="46" y="518"/>
                </a:lnTo>
                <a:lnTo>
                  <a:pt x="46" y="517"/>
                </a:lnTo>
                <a:lnTo>
                  <a:pt x="50" y="512"/>
                </a:lnTo>
                <a:lnTo>
                  <a:pt x="53" y="508"/>
                </a:lnTo>
                <a:lnTo>
                  <a:pt x="54" y="507"/>
                </a:lnTo>
                <a:lnTo>
                  <a:pt x="55" y="505"/>
                </a:lnTo>
                <a:lnTo>
                  <a:pt x="55" y="504"/>
                </a:lnTo>
                <a:lnTo>
                  <a:pt x="56" y="503"/>
                </a:lnTo>
                <a:lnTo>
                  <a:pt x="56" y="501"/>
                </a:lnTo>
                <a:lnTo>
                  <a:pt x="57" y="498"/>
                </a:lnTo>
                <a:lnTo>
                  <a:pt x="57" y="496"/>
                </a:lnTo>
                <a:lnTo>
                  <a:pt x="57" y="493"/>
                </a:lnTo>
                <a:lnTo>
                  <a:pt x="57" y="492"/>
                </a:lnTo>
                <a:lnTo>
                  <a:pt x="57" y="490"/>
                </a:lnTo>
                <a:lnTo>
                  <a:pt x="57" y="485"/>
                </a:lnTo>
                <a:lnTo>
                  <a:pt x="56" y="483"/>
                </a:lnTo>
                <a:lnTo>
                  <a:pt x="56" y="482"/>
                </a:lnTo>
                <a:lnTo>
                  <a:pt x="55" y="481"/>
                </a:lnTo>
                <a:lnTo>
                  <a:pt x="55" y="479"/>
                </a:lnTo>
                <a:lnTo>
                  <a:pt x="54" y="478"/>
                </a:lnTo>
                <a:lnTo>
                  <a:pt x="53" y="478"/>
                </a:lnTo>
                <a:lnTo>
                  <a:pt x="52" y="477"/>
                </a:lnTo>
                <a:lnTo>
                  <a:pt x="51" y="476"/>
                </a:lnTo>
                <a:lnTo>
                  <a:pt x="50" y="475"/>
                </a:lnTo>
                <a:lnTo>
                  <a:pt x="49" y="475"/>
                </a:lnTo>
                <a:lnTo>
                  <a:pt x="49" y="474"/>
                </a:lnTo>
                <a:lnTo>
                  <a:pt x="47" y="474"/>
                </a:lnTo>
                <a:lnTo>
                  <a:pt x="43" y="473"/>
                </a:lnTo>
                <a:lnTo>
                  <a:pt x="42" y="473"/>
                </a:lnTo>
                <a:lnTo>
                  <a:pt x="40" y="472"/>
                </a:lnTo>
                <a:lnTo>
                  <a:pt x="39" y="472"/>
                </a:lnTo>
                <a:lnTo>
                  <a:pt x="39" y="472"/>
                </a:lnTo>
                <a:lnTo>
                  <a:pt x="38" y="472"/>
                </a:lnTo>
                <a:lnTo>
                  <a:pt x="38" y="471"/>
                </a:lnTo>
                <a:lnTo>
                  <a:pt x="38" y="471"/>
                </a:lnTo>
                <a:lnTo>
                  <a:pt x="37" y="471"/>
                </a:lnTo>
                <a:lnTo>
                  <a:pt x="37" y="470"/>
                </a:lnTo>
                <a:lnTo>
                  <a:pt x="37" y="469"/>
                </a:lnTo>
                <a:lnTo>
                  <a:pt x="38" y="468"/>
                </a:lnTo>
                <a:lnTo>
                  <a:pt x="39" y="465"/>
                </a:lnTo>
                <a:lnTo>
                  <a:pt x="39" y="464"/>
                </a:lnTo>
                <a:lnTo>
                  <a:pt x="39" y="462"/>
                </a:lnTo>
                <a:lnTo>
                  <a:pt x="39" y="461"/>
                </a:lnTo>
                <a:lnTo>
                  <a:pt x="39" y="460"/>
                </a:lnTo>
                <a:lnTo>
                  <a:pt x="39" y="459"/>
                </a:lnTo>
                <a:lnTo>
                  <a:pt x="37" y="455"/>
                </a:lnTo>
                <a:lnTo>
                  <a:pt x="37" y="454"/>
                </a:lnTo>
                <a:lnTo>
                  <a:pt x="37" y="453"/>
                </a:lnTo>
                <a:lnTo>
                  <a:pt x="36" y="449"/>
                </a:lnTo>
                <a:lnTo>
                  <a:pt x="36" y="448"/>
                </a:lnTo>
                <a:lnTo>
                  <a:pt x="36" y="447"/>
                </a:lnTo>
                <a:lnTo>
                  <a:pt x="35" y="446"/>
                </a:lnTo>
                <a:lnTo>
                  <a:pt x="34" y="444"/>
                </a:lnTo>
                <a:lnTo>
                  <a:pt x="33" y="443"/>
                </a:lnTo>
                <a:lnTo>
                  <a:pt x="30" y="440"/>
                </a:lnTo>
                <a:lnTo>
                  <a:pt x="27" y="437"/>
                </a:lnTo>
                <a:lnTo>
                  <a:pt x="25" y="434"/>
                </a:lnTo>
                <a:lnTo>
                  <a:pt x="24" y="432"/>
                </a:lnTo>
                <a:lnTo>
                  <a:pt x="23" y="431"/>
                </a:lnTo>
                <a:lnTo>
                  <a:pt x="21" y="428"/>
                </a:lnTo>
                <a:lnTo>
                  <a:pt x="20" y="425"/>
                </a:lnTo>
                <a:lnTo>
                  <a:pt x="19" y="423"/>
                </a:lnTo>
                <a:lnTo>
                  <a:pt x="18" y="419"/>
                </a:lnTo>
                <a:lnTo>
                  <a:pt x="17" y="417"/>
                </a:lnTo>
                <a:lnTo>
                  <a:pt x="17" y="416"/>
                </a:lnTo>
                <a:lnTo>
                  <a:pt x="16" y="415"/>
                </a:lnTo>
                <a:lnTo>
                  <a:pt x="15" y="413"/>
                </a:lnTo>
                <a:lnTo>
                  <a:pt x="12" y="408"/>
                </a:lnTo>
                <a:lnTo>
                  <a:pt x="11" y="407"/>
                </a:lnTo>
                <a:lnTo>
                  <a:pt x="11" y="405"/>
                </a:lnTo>
                <a:lnTo>
                  <a:pt x="10" y="404"/>
                </a:lnTo>
                <a:lnTo>
                  <a:pt x="10" y="402"/>
                </a:lnTo>
                <a:lnTo>
                  <a:pt x="10" y="401"/>
                </a:lnTo>
                <a:lnTo>
                  <a:pt x="10" y="398"/>
                </a:lnTo>
                <a:lnTo>
                  <a:pt x="10" y="397"/>
                </a:lnTo>
                <a:lnTo>
                  <a:pt x="10" y="396"/>
                </a:lnTo>
                <a:lnTo>
                  <a:pt x="10" y="394"/>
                </a:lnTo>
                <a:lnTo>
                  <a:pt x="11" y="393"/>
                </a:lnTo>
                <a:lnTo>
                  <a:pt x="11" y="391"/>
                </a:lnTo>
                <a:lnTo>
                  <a:pt x="11" y="390"/>
                </a:lnTo>
                <a:lnTo>
                  <a:pt x="12" y="389"/>
                </a:lnTo>
                <a:lnTo>
                  <a:pt x="12" y="387"/>
                </a:lnTo>
                <a:lnTo>
                  <a:pt x="14" y="386"/>
                </a:lnTo>
                <a:lnTo>
                  <a:pt x="16" y="382"/>
                </a:lnTo>
                <a:lnTo>
                  <a:pt x="17" y="381"/>
                </a:lnTo>
                <a:lnTo>
                  <a:pt x="17" y="380"/>
                </a:lnTo>
                <a:lnTo>
                  <a:pt x="18" y="379"/>
                </a:lnTo>
                <a:lnTo>
                  <a:pt x="18" y="378"/>
                </a:lnTo>
                <a:lnTo>
                  <a:pt x="18" y="376"/>
                </a:lnTo>
                <a:lnTo>
                  <a:pt x="18" y="375"/>
                </a:lnTo>
                <a:lnTo>
                  <a:pt x="18" y="373"/>
                </a:lnTo>
                <a:lnTo>
                  <a:pt x="17" y="368"/>
                </a:lnTo>
                <a:lnTo>
                  <a:pt x="17" y="366"/>
                </a:lnTo>
                <a:lnTo>
                  <a:pt x="16" y="364"/>
                </a:lnTo>
                <a:lnTo>
                  <a:pt x="16" y="360"/>
                </a:lnTo>
                <a:lnTo>
                  <a:pt x="16" y="354"/>
                </a:lnTo>
                <a:lnTo>
                  <a:pt x="15" y="352"/>
                </a:lnTo>
                <a:lnTo>
                  <a:pt x="15" y="350"/>
                </a:lnTo>
                <a:lnTo>
                  <a:pt x="14" y="348"/>
                </a:lnTo>
                <a:lnTo>
                  <a:pt x="12" y="342"/>
                </a:lnTo>
                <a:lnTo>
                  <a:pt x="9" y="335"/>
                </a:lnTo>
                <a:lnTo>
                  <a:pt x="8" y="331"/>
                </a:lnTo>
                <a:lnTo>
                  <a:pt x="7" y="329"/>
                </a:lnTo>
                <a:lnTo>
                  <a:pt x="7" y="326"/>
                </a:lnTo>
                <a:lnTo>
                  <a:pt x="5" y="319"/>
                </a:lnTo>
                <a:lnTo>
                  <a:pt x="4" y="316"/>
                </a:lnTo>
                <a:lnTo>
                  <a:pt x="3" y="312"/>
                </a:lnTo>
                <a:lnTo>
                  <a:pt x="1" y="307"/>
                </a:lnTo>
                <a:lnTo>
                  <a:pt x="1" y="305"/>
                </a:lnTo>
                <a:lnTo>
                  <a:pt x="0" y="303"/>
                </a:lnTo>
                <a:lnTo>
                  <a:pt x="0" y="302"/>
                </a:lnTo>
                <a:lnTo>
                  <a:pt x="0" y="301"/>
                </a:lnTo>
                <a:lnTo>
                  <a:pt x="0" y="300"/>
                </a:lnTo>
                <a:lnTo>
                  <a:pt x="1" y="300"/>
                </a:lnTo>
                <a:lnTo>
                  <a:pt x="1" y="299"/>
                </a:lnTo>
                <a:lnTo>
                  <a:pt x="1" y="299"/>
                </a:lnTo>
                <a:lnTo>
                  <a:pt x="2" y="298"/>
                </a:lnTo>
                <a:lnTo>
                  <a:pt x="2" y="298"/>
                </a:lnTo>
                <a:lnTo>
                  <a:pt x="3" y="297"/>
                </a:lnTo>
                <a:lnTo>
                  <a:pt x="4" y="297"/>
                </a:lnTo>
                <a:lnTo>
                  <a:pt x="5" y="296"/>
                </a:lnTo>
                <a:lnTo>
                  <a:pt x="7" y="296"/>
                </a:lnTo>
                <a:lnTo>
                  <a:pt x="10" y="296"/>
                </a:lnTo>
                <a:lnTo>
                  <a:pt x="12" y="295"/>
                </a:lnTo>
                <a:lnTo>
                  <a:pt x="13" y="295"/>
                </a:lnTo>
                <a:lnTo>
                  <a:pt x="14" y="294"/>
                </a:lnTo>
                <a:lnTo>
                  <a:pt x="15" y="294"/>
                </a:lnTo>
                <a:lnTo>
                  <a:pt x="15" y="293"/>
                </a:lnTo>
                <a:lnTo>
                  <a:pt x="17" y="292"/>
                </a:lnTo>
                <a:lnTo>
                  <a:pt x="18" y="290"/>
                </a:lnTo>
                <a:lnTo>
                  <a:pt x="19" y="289"/>
                </a:lnTo>
                <a:lnTo>
                  <a:pt x="20" y="287"/>
                </a:lnTo>
                <a:lnTo>
                  <a:pt x="21" y="286"/>
                </a:lnTo>
                <a:lnTo>
                  <a:pt x="25" y="283"/>
                </a:lnTo>
                <a:lnTo>
                  <a:pt x="26" y="281"/>
                </a:lnTo>
                <a:lnTo>
                  <a:pt x="31" y="278"/>
                </a:lnTo>
                <a:lnTo>
                  <a:pt x="32" y="276"/>
                </a:lnTo>
                <a:lnTo>
                  <a:pt x="33" y="275"/>
                </a:lnTo>
                <a:lnTo>
                  <a:pt x="34" y="274"/>
                </a:lnTo>
                <a:lnTo>
                  <a:pt x="35" y="273"/>
                </a:lnTo>
                <a:lnTo>
                  <a:pt x="35" y="272"/>
                </a:lnTo>
                <a:lnTo>
                  <a:pt x="36" y="271"/>
                </a:lnTo>
                <a:lnTo>
                  <a:pt x="37" y="269"/>
                </a:lnTo>
                <a:lnTo>
                  <a:pt x="37" y="267"/>
                </a:lnTo>
                <a:lnTo>
                  <a:pt x="37" y="266"/>
                </a:lnTo>
                <a:lnTo>
                  <a:pt x="37" y="265"/>
                </a:lnTo>
                <a:lnTo>
                  <a:pt x="37" y="263"/>
                </a:lnTo>
                <a:lnTo>
                  <a:pt x="37" y="258"/>
                </a:lnTo>
                <a:lnTo>
                  <a:pt x="36" y="256"/>
                </a:lnTo>
                <a:lnTo>
                  <a:pt x="36" y="253"/>
                </a:lnTo>
                <a:lnTo>
                  <a:pt x="36" y="252"/>
                </a:lnTo>
                <a:lnTo>
                  <a:pt x="35" y="250"/>
                </a:lnTo>
                <a:lnTo>
                  <a:pt x="36" y="249"/>
                </a:lnTo>
                <a:lnTo>
                  <a:pt x="36" y="248"/>
                </a:lnTo>
                <a:lnTo>
                  <a:pt x="36" y="247"/>
                </a:lnTo>
                <a:lnTo>
                  <a:pt x="36" y="245"/>
                </a:lnTo>
                <a:lnTo>
                  <a:pt x="38" y="241"/>
                </a:lnTo>
                <a:lnTo>
                  <a:pt x="38" y="240"/>
                </a:lnTo>
                <a:lnTo>
                  <a:pt x="38" y="239"/>
                </a:lnTo>
                <a:lnTo>
                  <a:pt x="38" y="237"/>
                </a:lnTo>
                <a:lnTo>
                  <a:pt x="38" y="236"/>
                </a:lnTo>
                <a:lnTo>
                  <a:pt x="37" y="231"/>
                </a:lnTo>
                <a:lnTo>
                  <a:pt x="37" y="229"/>
                </a:lnTo>
                <a:lnTo>
                  <a:pt x="37" y="227"/>
                </a:lnTo>
                <a:lnTo>
                  <a:pt x="37" y="226"/>
                </a:lnTo>
                <a:lnTo>
                  <a:pt x="38" y="225"/>
                </a:lnTo>
                <a:lnTo>
                  <a:pt x="38" y="224"/>
                </a:lnTo>
                <a:lnTo>
                  <a:pt x="38" y="223"/>
                </a:lnTo>
                <a:lnTo>
                  <a:pt x="40" y="220"/>
                </a:lnTo>
                <a:lnTo>
                  <a:pt x="41" y="219"/>
                </a:lnTo>
                <a:lnTo>
                  <a:pt x="43" y="214"/>
                </a:lnTo>
                <a:lnTo>
                  <a:pt x="44" y="210"/>
                </a:lnTo>
                <a:lnTo>
                  <a:pt x="45" y="208"/>
                </a:lnTo>
                <a:lnTo>
                  <a:pt x="47" y="203"/>
                </a:lnTo>
                <a:lnTo>
                  <a:pt x="51" y="192"/>
                </a:lnTo>
                <a:lnTo>
                  <a:pt x="52" y="187"/>
                </a:lnTo>
                <a:lnTo>
                  <a:pt x="55" y="181"/>
                </a:lnTo>
                <a:lnTo>
                  <a:pt x="55" y="179"/>
                </a:lnTo>
                <a:lnTo>
                  <a:pt x="56" y="177"/>
                </a:lnTo>
                <a:lnTo>
                  <a:pt x="56" y="175"/>
                </a:lnTo>
                <a:lnTo>
                  <a:pt x="57" y="173"/>
                </a:lnTo>
                <a:lnTo>
                  <a:pt x="57" y="171"/>
                </a:lnTo>
                <a:lnTo>
                  <a:pt x="57" y="169"/>
                </a:lnTo>
                <a:lnTo>
                  <a:pt x="57" y="167"/>
                </a:lnTo>
                <a:lnTo>
                  <a:pt x="57" y="165"/>
                </a:lnTo>
                <a:lnTo>
                  <a:pt x="57" y="165"/>
                </a:lnTo>
                <a:lnTo>
                  <a:pt x="57" y="165"/>
                </a:lnTo>
                <a:lnTo>
                  <a:pt x="58" y="165"/>
                </a:lnTo>
                <a:lnTo>
                  <a:pt x="59" y="164"/>
                </a:lnTo>
                <a:lnTo>
                  <a:pt x="60" y="163"/>
                </a:lnTo>
                <a:lnTo>
                  <a:pt x="60" y="163"/>
                </a:lnTo>
                <a:lnTo>
                  <a:pt x="61" y="162"/>
                </a:lnTo>
                <a:lnTo>
                  <a:pt x="65" y="157"/>
                </a:lnTo>
                <a:lnTo>
                  <a:pt x="66" y="156"/>
                </a:lnTo>
                <a:lnTo>
                  <a:pt x="67" y="155"/>
                </a:lnTo>
                <a:lnTo>
                  <a:pt x="69" y="154"/>
                </a:lnTo>
                <a:lnTo>
                  <a:pt x="71" y="152"/>
                </a:lnTo>
                <a:lnTo>
                  <a:pt x="72" y="151"/>
                </a:lnTo>
                <a:lnTo>
                  <a:pt x="74" y="150"/>
                </a:lnTo>
                <a:lnTo>
                  <a:pt x="75" y="150"/>
                </a:lnTo>
                <a:lnTo>
                  <a:pt x="76" y="149"/>
                </a:lnTo>
                <a:lnTo>
                  <a:pt x="78" y="149"/>
                </a:lnTo>
                <a:lnTo>
                  <a:pt x="79" y="148"/>
                </a:lnTo>
                <a:lnTo>
                  <a:pt x="81" y="148"/>
                </a:lnTo>
                <a:lnTo>
                  <a:pt x="86" y="147"/>
                </a:lnTo>
                <a:lnTo>
                  <a:pt x="88" y="147"/>
                </a:lnTo>
                <a:lnTo>
                  <a:pt x="91" y="146"/>
                </a:lnTo>
                <a:lnTo>
                  <a:pt x="92" y="146"/>
                </a:lnTo>
                <a:lnTo>
                  <a:pt x="94" y="145"/>
                </a:lnTo>
                <a:lnTo>
                  <a:pt x="95" y="144"/>
                </a:lnTo>
                <a:lnTo>
                  <a:pt x="97" y="143"/>
                </a:lnTo>
                <a:lnTo>
                  <a:pt x="99" y="141"/>
                </a:lnTo>
                <a:lnTo>
                  <a:pt x="100" y="140"/>
                </a:lnTo>
                <a:lnTo>
                  <a:pt x="101" y="140"/>
                </a:lnTo>
                <a:lnTo>
                  <a:pt x="102" y="139"/>
                </a:lnTo>
                <a:lnTo>
                  <a:pt x="102" y="139"/>
                </a:lnTo>
                <a:lnTo>
                  <a:pt x="103" y="139"/>
                </a:lnTo>
                <a:lnTo>
                  <a:pt x="104" y="139"/>
                </a:lnTo>
                <a:lnTo>
                  <a:pt x="105" y="139"/>
                </a:lnTo>
                <a:lnTo>
                  <a:pt x="106" y="140"/>
                </a:lnTo>
                <a:lnTo>
                  <a:pt x="107" y="141"/>
                </a:lnTo>
                <a:lnTo>
                  <a:pt x="111" y="145"/>
                </a:lnTo>
                <a:lnTo>
                  <a:pt x="113" y="146"/>
                </a:lnTo>
                <a:lnTo>
                  <a:pt x="113" y="147"/>
                </a:lnTo>
                <a:lnTo>
                  <a:pt x="114" y="147"/>
                </a:lnTo>
                <a:lnTo>
                  <a:pt x="115" y="147"/>
                </a:lnTo>
                <a:lnTo>
                  <a:pt x="116" y="148"/>
                </a:lnTo>
                <a:lnTo>
                  <a:pt x="117" y="148"/>
                </a:lnTo>
                <a:lnTo>
                  <a:pt x="118" y="147"/>
                </a:lnTo>
                <a:lnTo>
                  <a:pt x="119" y="147"/>
                </a:lnTo>
                <a:lnTo>
                  <a:pt x="119" y="146"/>
                </a:lnTo>
                <a:lnTo>
                  <a:pt x="120" y="145"/>
                </a:lnTo>
                <a:lnTo>
                  <a:pt x="121" y="144"/>
                </a:lnTo>
                <a:lnTo>
                  <a:pt x="121" y="143"/>
                </a:lnTo>
                <a:lnTo>
                  <a:pt x="122" y="142"/>
                </a:lnTo>
                <a:lnTo>
                  <a:pt x="122" y="141"/>
                </a:lnTo>
                <a:lnTo>
                  <a:pt x="121" y="139"/>
                </a:lnTo>
                <a:lnTo>
                  <a:pt x="121" y="138"/>
                </a:lnTo>
                <a:lnTo>
                  <a:pt x="120" y="134"/>
                </a:lnTo>
                <a:lnTo>
                  <a:pt x="119" y="132"/>
                </a:lnTo>
                <a:lnTo>
                  <a:pt x="119" y="129"/>
                </a:lnTo>
                <a:lnTo>
                  <a:pt x="119" y="127"/>
                </a:lnTo>
                <a:lnTo>
                  <a:pt x="118" y="126"/>
                </a:lnTo>
                <a:lnTo>
                  <a:pt x="119" y="124"/>
                </a:lnTo>
                <a:lnTo>
                  <a:pt x="119" y="119"/>
                </a:lnTo>
                <a:lnTo>
                  <a:pt x="119" y="116"/>
                </a:lnTo>
                <a:lnTo>
                  <a:pt x="120" y="114"/>
                </a:lnTo>
                <a:lnTo>
                  <a:pt x="119" y="111"/>
                </a:lnTo>
                <a:lnTo>
                  <a:pt x="119" y="109"/>
                </a:lnTo>
                <a:lnTo>
                  <a:pt x="118" y="107"/>
                </a:lnTo>
                <a:lnTo>
                  <a:pt x="118" y="105"/>
                </a:lnTo>
                <a:lnTo>
                  <a:pt x="117" y="103"/>
                </a:lnTo>
                <a:lnTo>
                  <a:pt x="115" y="101"/>
                </a:lnTo>
                <a:lnTo>
                  <a:pt x="114" y="99"/>
                </a:lnTo>
                <a:lnTo>
                  <a:pt x="112" y="98"/>
                </a:lnTo>
                <a:lnTo>
                  <a:pt x="111" y="97"/>
                </a:lnTo>
                <a:lnTo>
                  <a:pt x="110" y="96"/>
                </a:lnTo>
                <a:lnTo>
                  <a:pt x="108" y="94"/>
                </a:lnTo>
                <a:lnTo>
                  <a:pt x="100" y="90"/>
                </a:lnTo>
                <a:lnTo>
                  <a:pt x="98" y="89"/>
                </a:lnTo>
                <a:lnTo>
                  <a:pt x="95" y="88"/>
                </a:lnTo>
                <a:lnTo>
                  <a:pt x="94" y="87"/>
                </a:lnTo>
                <a:lnTo>
                  <a:pt x="92" y="86"/>
                </a:lnTo>
                <a:lnTo>
                  <a:pt x="91" y="85"/>
                </a:lnTo>
                <a:lnTo>
                  <a:pt x="90" y="84"/>
                </a:lnTo>
                <a:lnTo>
                  <a:pt x="89" y="83"/>
                </a:lnTo>
                <a:lnTo>
                  <a:pt x="88" y="82"/>
                </a:lnTo>
                <a:lnTo>
                  <a:pt x="88" y="80"/>
                </a:lnTo>
                <a:lnTo>
                  <a:pt x="87" y="79"/>
                </a:lnTo>
                <a:lnTo>
                  <a:pt x="86" y="77"/>
                </a:lnTo>
                <a:lnTo>
                  <a:pt x="84" y="70"/>
                </a:lnTo>
                <a:lnTo>
                  <a:pt x="80" y="64"/>
                </a:lnTo>
                <a:lnTo>
                  <a:pt x="79" y="60"/>
                </a:lnTo>
                <a:lnTo>
                  <a:pt x="78" y="57"/>
                </a:lnTo>
                <a:lnTo>
                  <a:pt x="76" y="52"/>
                </a:lnTo>
                <a:lnTo>
                  <a:pt x="75" y="48"/>
                </a:lnTo>
                <a:lnTo>
                  <a:pt x="74" y="46"/>
                </a:lnTo>
                <a:lnTo>
                  <a:pt x="73" y="44"/>
                </a:lnTo>
                <a:lnTo>
                  <a:pt x="72" y="43"/>
                </a:lnTo>
                <a:lnTo>
                  <a:pt x="72" y="42"/>
                </a:lnTo>
                <a:lnTo>
                  <a:pt x="71" y="41"/>
                </a:lnTo>
                <a:lnTo>
                  <a:pt x="70" y="40"/>
                </a:lnTo>
                <a:lnTo>
                  <a:pt x="69" y="39"/>
                </a:lnTo>
                <a:lnTo>
                  <a:pt x="65" y="36"/>
                </a:lnTo>
                <a:lnTo>
                  <a:pt x="61" y="32"/>
                </a:lnTo>
                <a:lnTo>
                  <a:pt x="59" y="31"/>
                </a:lnTo>
                <a:lnTo>
                  <a:pt x="58" y="30"/>
                </a:lnTo>
                <a:lnTo>
                  <a:pt x="58" y="29"/>
                </a:lnTo>
                <a:lnTo>
                  <a:pt x="57" y="28"/>
                </a:lnTo>
                <a:lnTo>
                  <a:pt x="56" y="27"/>
                </a:lnTo>
                <a:lnTo>
                  <a:pt x="56" y="26"/>
                </a:lnTo>
                <a:lnTo>
                  <a:pt x="55" y="25"/>
                </a:lnTo>
                <a:lnTo>
                  <a:pt x="55" y="24"/>
                </a:lnTo>
                <a:lnTo>
                  <a:pt x="55" y="23"/>
                </a:lnTo>
                <a:lnTo>
                  <a:pt x="55" y="22"/>
                </a:lnTo>
                <a:lnTo>
                  <a:pt x="55" y="21"/>
                </a:lnTo>
                <a:lnTo>
                  <a:pt x="56" y="19"/>
                </a:lnTo>
                <a:lnTo>
                  <a:pt x="56" y="17"/>
                </a:lnTo>
                <a:lnTo>
                  <a:pt x="57" y="15"/>
                </a:lnTo>
                <a:lnTo>
                  <a:pt x="58" y="13"/>
                </a:lnTo>
                <a:lnTo>
                  <a:pt x="60" y="11"/>
                </a:lnTo>
                <a:lnTo>
                  <a:pt x="61" y="9"/>
                </a:lnTo>
                <a:lnTo>
                  <a:pt x="63" y="7"/>
                </a:lnTo>
                <a:lnTo>
                  <a:pt x="64" y="5"/>
                </a:lnTo>
                <a:lnTo>
                  <a:pt x="65" y="4"/>
                </a:lnTo>
                <a:lnTo>
                  <a:pt x="67" y="3"/>
                </a:lnTo>
                <a:lnTo>
                  <a:pt x="69" y="1"/>
                </a:lnTo>
                <a:lnTo>
                  <a:pt x="70" y="1"/>
                </a:lnTo>
                <a:lnTo>
                  <a:pt x="71" y="0"/>
                </a:lnTo>
                <a:lnTo>
                  <a:pt x="72" y="0"/>
                </a:lnTo>
                <a:lnTo>
                  <a:pt x="72" y="0"/>
                </a:lnTo>
                <a:lnTo>
                  <a:pt x="72" y="1"/>
                </a:lnTo>
                <a:lnTo>
                  <a:pt x="74" y="2"/>
                </a:lnTo>
                <a:lnTo>
                  <a:pt x="76" y="4"/>
                </a:lnTo>
                <a:lnTo>
                  <a:pt x="79" y="5"/>
                </a:lnTo>
                <a:lnTo>
                  <a:pt x="83" y="7"/>
                </a:lnTo>
                <a:lnTo>
                  <a:pt x="89" y="11"/>
                </a:lnTo>
                <a:lnTo>
                  <a:pt x="92" y="13"/>
                </a:lnTo>
                <a:lnTo>
                  <a:pt x="96" y="15"/>
                </a:lnTo>
                <a:lnTo>
                  <a:pt x="97" y="15"/>
                </a:lnTo>
                <a:lnTo>
                  <a:pt x="98" y="16"/>
                </a:lnTo>
                <a:lnTo>
                  <a:pt x="100" y="16"/>
                </a:lnTo>
                <a:lnTo>
                  <a:pt x="102" y="16"/>
                </a:lnTo>
                <a:lnTo>
                  <a:pt x="104" y="16"/>
                </a:lnTo>
                <a:lnTo>
                  <a:pt x="107" y="16"/>
                </a:lnTo>
                <a:lnTo>
                  <a:pt x="109" y="16"/>
                </a:lnTo>
                <a:lnTo>
                  <a:pt x="111" y="16"/>
                </a:lnTo>
                <a:lnTo>
                  <a:pt x="113" y="17"/>
                </a:lnTo>
                <a:lnTo>
                  <a:pt x="118" y="18"/>
                </a:lnTo>
                <a:lnTo>
                  <a:pt x="120" y="19"/>
                </a:lnTo>
                <a:lnTo>
                  <a:pt x="122" y="20"/>
                </a:lnTo>
                <a:lnTo>
                  <a:pt x="130" y="23"/>
                </a:lnTo>
                <a:lnTo>
                  <a:pt x="133" y="24"/>
                </a:lnTo>
                <a:lnTo>
                  <a:pt x="135" y="25"/>
                </a:lnTo>
                <a:lnTo>
                  <a:pt x="138" y="26"/>
                </a:lnTo>
                <a:lnTo>
                  <a:pt x="142" y="27"/>
                </a:lnTo>
                <a:lnTo>
                  <a:pt x="144" y="27"/>
                </a:lnTo>
                <a:lnTo>
                  <a:pt x="149" y="28"/>
                </a:lnTo>
                <a:lnTo>
                  <a:pt x="151" y="28"/>
                </a:lnTo>
                <a:lnTo>
                  <a:pt x="152" y="28"/>
                </a:lnTo>
                <a:lnTo>
                  <a:pt x="154" y="29"/>
                </a:lnTo>
                <a:lnTo>
                  <a:pt x="155" y="30"/>
                </a:lnTo>
                <a:lnTo>
                  <a:pt x="157" y="31"/>
                </a:lnTo>
                <a:lnTo>
                  <a:pt x="159" y="32"/>
                </a:lnTo>
                <a:lnTo>
                  <a:pt x="160" y="33"/>
                </a:lnTo>
                <a:lnTo>
                  <a:pt x="167" y="37"/>
                </a:lnTo>
                <a:lnTo>
                  <a:pt x="169" y="38"/>
                </a:lnTo>
                <a:lnTo>
                  <a:pt x="170" y="38"/>
                </a:lnTo>
                <a:lnTo>
                  <a:pt x="172" y="39"/>
                </a:lnTo>
                <a:lnTo>
                  <a:pt x="174" y="39"/>
                </a:lnTo>
                <a:lnTo>
                  <a:pt x="175" y="39"/>
                </a:lnTo>
                <a:lnTo>
                  <a:pt x="177" y="40"/>
                </a:lnTo>
                <a:lnTo>
                  <a:pt x="179" y="40"/>
                </a:lnTo>
                <a:lnTo>
                  <a:pt x="185" y="39"/>
                </a:lnTo>
                <a:lnTo>
                  <a:pt x="187" y="39"/>
                </a:lnTo>
                <a:lnTo>
                  <a:pt x="188" y="39"/>
                </a:lnTo>
                <a:lnTo>
                  <a:pt x="189" y="39"/>
                </a:lnTo>
                <a:lnTo>
                  <a:pt x="191" y="40"/>
                </a:lnTo>
                <a:lnTo>
                  <a:pt x="191" y="40"/>
                </a:lnTo>
                <a:lnTo>
                  <a:pt x="192" y="40"/>
                </a:lnTo>
                <a:lnTo>
                  <a:pt x="193" y="41"/>
                </a:lnTo>
                <a:lnTo>
                  <a:pt x="193" y="42"/>
                </a:lnTo>
                <a:lnTo>
                  <a:pt x="194" y="42"/>
                </a:lnTo>
                <a:lnTo>
                  <a:pt x="195" y="44"/>
                </a:lnTo>
                <a:lnTo>
                  <a:pt x="197" y="50"/>
                </a:lnTo>
                <a:lnTo>
                  <a:pt x="198" y="52"/>
                </a:lnTo>
                <a:lnTo>
                  <a:pt x="200" y="54"/>
                </a:lnTo>
                <a:lnTo>
                  <a:pt x="201" y="57"/>
                </a:lnTo>
                <a:lnTo>
                  <a:pt x="203" y="59"/>
                </a:lnTo>
                <a:lnTo>
                  <a:pt x="205" y="61"/>
                </a:lnTo>
                <a:lnTo>
                  <a:pt x="206" y="63"/>
                </a:lnTo>
                <a:lnTo>
                  <a:pt x="207" y="64"/>
                </a:lnTo>
                <a:lnTo>
                  <a:pt x="209" y="66"/>
                </a:lnTo>
                <a:lnTo>
                  <a:pt x="211" y="67"/>
                </a:lnTo>
                <a:lnTo>
                  <a:pt x="213" y="69"/>
                </a:lnTo>
                <a:lnTo>
                  <a:pt x="216" y="71"/>
                </a:lnTo>
                <a:lnTo>
                  <a:pt x="217" y="72"/>
                </a:lnTo>
                <a:lnTo>
                  <a:pt x="219" y="73"/>
                </a:lnTo>
                <a:lnTo>
                  <a:pt x="221" y="74"/>
                </a:lnTo>
                <a:lnTo>
                  <a:pt x="223" y="76"/>
                </a:lnTo>
                <a:lnTo>
                  <a:pt x="226" y="77"/>
                </a:lnTo>
                <a:lnTo>
                  <a:pt x="227" y="77"/>
                </a:lnTo>
                <a:lnTo>
                  <a:pt x="229" y="78"/>
                </a:lnTo>
                <a:lnTo>
                  <a:pt x="230" y="78"/>
                </a:lnTo>
                <a:lnTo>
                  <a:pt x="232" y="79"/>
                </a:lnTo>
                <a:lnTo>
                  <a:pt x="233" y="79"/>
                </a:lnTo>
                <a:lnTo>
                  <a:pt x="235" y="79"/>
                </a:lnTo>
                <a:lnTo>
                  <a:pt x="236" y="79"/>
                </a:lnTo>
                <a:lnTo>
                  <a:pt x="238" y="79"/>
                </a:lnTo>
                <a:close/>
              </a:path>
            </a:pathLst>
          </a:custGeom>
          <a:solidFill>
            <a:srgbClr val="A2A2A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199" name="Freeform 288">
            <a:extLst>
              <a:ext uri="{FF2B5EF4-FFF2-40B4-BE49-F238E27FC236}">
                <a16:creationId xmlns:a16="http://schemas.microsoft.com/office/drawing/2014/main" id="{1B43BB3D-693F-4CE4-A21E-7F3F61C876B7}"/>
              </a:ext>
            </a:extLst>
          </p:cNvPr>
          <p:cNvSpPr>
            <a:spLocks/>
          </p:cNvSpPr>
          <p:nvPr/>
        </p:nvSpPr>
        <p:spPr bwMode="auto">
          <a:xfrm>
            <a:off x="9405471" y="1974399"/>
            <a:ext cx="483028" cy="703142"/>
          </a:xfrm>
          <a:custGeom>
            <a:avLst/>
            <a:gdLst>
              <a:gd name="T0" fmla="*/ 215 w 474"/>
              <a:gd name="T1" fmla="*/ 10 h 690"/>
              <a:gd name="T2" fmla="*/ 220 w 474"/>
              <a:gd name="T3" fmla="*/ 35 h 690"/>
              <a:gd name="T4" fmla="*/ 242 w 474"/>
              <a:gd name="T5" fmla="*/ 32 h 690"/>
              <a:gd name="T6" fmla="*/ 249 w 474"/>
              <a:gd name="T7" fmla="*/ 66 h 690"/>
              <a:gd name="T8" fmla="*/ 231 w 474"/>
              <a:gd name="T9" fmla="*/ 71 h 690"/>
              <a:gd name="T10" fmla="*/ 202 w 474"/>
              <a:gd name="T11" fmla="*/ 94 h 690"/>
              <a:gd name="T12" fmla="*/ 174 w 474"/>
              <a:gd name="T13" fmla="*/ 135 h 690"/>
              <a:gd name="T14" fmla="*/ 168 w 474"/>
              <a:gd name="T15" fmla="*/ 178 h 690"/>
              <a:gd name="T16" fmla="*/ 145 w 474"/>
              <a:gd name="T17" fmla="*/ 223 h 690"/>
              <a:gd name="T18" fmla="*/ 159 w 474"/>
              <a:gd name="T19" fmla="*/ 245 h 690"/>
              <a:gd name="T20" fmla="*/ 147 w 474"/>
              <a:gd name="T21" fmla="*/ 271 h 690"/>
              <a:gd name="T22" fmla="*/ 144 w 474"/>
              <a:gd name="T23" fmla="*/ 298 h 690"/>
              <a:gd name="T24" fmla="*/ 167 w 474"/>
              <a:gd name="T25" fmla="*/ 311 h 690"/>
              <a:gd name="T26" fmla="*/ 171 w 474"/>
              <a:gd name="T27" fmla="*/ 328 h 690"/>
              <a:gd name="T28" fmla="*/ 194 w 474"/>
              <a:gd name="T29" fmla="*/ 322 h 690"/>
              <a:gd name="T30" fmla="*/ 228 w 474"/>
              <a:gd name="T31" fmla="*/ 305 h 690"/>
              <a:gd name="T32" fmla="*/ 233 w 474"/>
              <a:gd name="T33" fmla="*/ 331 h 690"/>
              <a:gd name="T34" fmla="*/ 244 w 474"/>
              <a:gd name="T35" fmla="*/ 341 h 690"/>
              <a:gd name="T36" fmla="*/ 261 w 474"/>
              <a:gd name="T37" fmla="*/ 323 h 690"/>
              <a:gd name="T38" fmla="*/ 272 w 474"/>
              <a:gd name="T39" fmla="*/ 316 h 690"/>
              <a:gd name="T40" fmla="*/ 276 w 474"/>
              <a:gd name="T41" fmla="*/ 297 h 690"/>
              <a:gd name="T42" fmla="*/ 289 w 474"/>
              <a:gd name="T43" fmla="*/ 331 h 690"/>
              <a:gd name="T44" fmla="*/ 303 w 474"/>
              <a:gd name="T45" fmla="*/ 356 h 690"/>
              <a:gd name="T46" fmla="*/ 336 w 474"/>
              <a:gd name="T47" fmla="*/ 372 h 690"/>
              <a:gd name="T48" fmla="*/ 367 w 474"/>
              <a:gd name="T49" fmla="*/ 365 h 690"/>
              <a:gd name="T50" fmla="*/ 372 w 474"/>
              <a:gd name="T51" fmla="*/ 394 h 690"/>
              <a:gd name="T52" fmla="*/ 380 w 474"/>
              <a:gd name="T53" fmla="*/ 421 h 690"/>
              <a:gd name="T54" fmla="*/ 397 w 474"/>
              <a:gd name="T55" fmla="*/ 421 h 690"/>
              <a:gd name="T56" fmla="*/ 425 w 474"/>
              <a:gd name="T57" fmla="*/ 452 h 690"/>
              <a:gd name="T58" fmla="*/ 447 w 474"/>
              <a:gd name="T59" fmla="*/ 487 h 690"/>
              <a:gd name="T60" fmla="*/ 457 w 474"/>
              <a:gd name="T61" fmla="*/ 493 h 690"/>
              <a:gd name="T62" fmla="*/ 474 w 474"/>
              <a:gd name="T63" fmla="*/ 506 h 690"/>
              <a:gd name="T64" fmla="*/ 462 w 474"/>
              <a:gd name="T65" fmla="*/ 522 h 690"/>
              <a:gd name="T66" fmla="*/ 439 w 474"/>
              <a:gd name="T67" fmla="*/ 527 h 690"/>
              <a:gd name="T68" fmla="*/ 423 w 474"/>
              <a:gd name="T69" fmla="*/ 552 h 690"/>
              <a:gd name="T70" fmla="*/ 399 w 474"/>
              <a:gd name="T71" fmla="*/ 575 h 690"/>
              <a:gd name="T72" fmla="*/ 375 w 474"/>
              <a:gd name="T73" fmla="*/ 562 h 690"/>
              <a:gd name="T74" fmla="*/ 359 w 474"/>
              <a:gd name="T75" fmla="*/ 570 h 690"/>
              <a:gd name="T76" fmla="*/ 359 w 474"/>
              <a:gd name="T77" fmla="*/ 586 h 690"/>
              <a:gd name="T78" fmla="*/ 348 w 474"/>
              <a:gd name="T79" fmla="*/ 602 h 690"/>
              <a:gd name="T80" fmla="*/ 319 w 474"/>
              <a:gd name="T81" fmla="*/ 600 h 690"/>
              <a:gd name="T82" fmla="*/ 302 w 474"/>
              <a:gd name="T83" fmla="*/ 617 h 690"/>
              <a:gd name="T84" fmla="*/ 280 w 474"/>
              <a:gd name="T85" fmla="*/ 621 h 690"/>
              <a:gd name="T86" fmla="*/ 249 w 474"/>
              <a:gd name="T87" fmla="*/ 614 h 690"/>
              <a:gd name="T88" fmla="*/ 240 w 474"/>
              <a:gd name="T89" fmla="*/ 600 h 690"/>
              <a:gd name="T90" fmla="*/ 232 w 474"/>
              <a:gd name="T91" fmla="*/ 627 h 690"/>
              <a:gd name="T92" fmla="*/ 224 w 474"/>
              <a:gd name="T93" fmla="*/ 653 h 690"/>
              <a:gd name="T94" fmla="*/ 196 w 474"/>
              <a:gd name="T95" fmla="*/ 673 h 690"/>
              <a:gd name="T96" fmla="*/ 161 w 474"/>
              <a:gd name="T97" fmla="*/ 688 h 690"/>
              <a:gd name="T98" fmla="*/ 146 w 474"/>
              <a:gd name="T99" fmla="*/ 661 h 690"/>
              <a:gd name="T100" fmla="*/ 110 w 474"/>
              <a:gd name="T101" fmla="*/ 640 h 690"/>
              <a:gd name="T102" fmla="*/ 109 w 474"/>
              <a:gd name="T103" fmla="*/ 612 h 690"/>
              <a:gd name="T104" fmla="*/ 100 w 474"/>
              <a:gd name="T105" fmla="*/ 613 h 690"/>
              <a:gd name="T106" fmla="*/ 84 w 474"/>
              <a:gd name="T107" fmla="*/ 594 h 690"/>
              <a:gd name="T108" fmla="*/ 69 w 474"/>
              <a:gd name="T109" fmla="*/ 563 h 690"/>
              <a:gd name="T110" fmla="*/ 44 w 474"/>
              <a:gd name="T111" fmla="*/ 547 h 690"/>
              <a:gd name="T112" fmla="*/ 29 w 474"/>
              <a:gd name="T113" fmla="*/ 563 h 690"/>
              <a:gd name="T114" fmla="*/ 46 w 474"/>
              <a:gd name="T115" fmla="*/ 589 h 690"/>
              <a:gd name="T116" fmla="*/ 28 w 474"/>
              <a:gd name="T117" fmla="*/ 617 h 690"/>
              <a:gd name="T118" fmla="*/ 1 w 474"/>
              <a:gd name="T119" fmla="*/ 603 h 6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474" h="690">
                <a:moveTo>
                  <a:pt x="195" y="2"/>
                </a:moveTo>
                <a:lnTo>
                  <a:pt x="197" y="2"/>
                </a:lnTo>
                <a:lnTo>
                  <a:pt x="198" y="2"/>
                </a:lnTo>
                <a:lnTo>
                  <a:pt x="200" y="1"/>
                </a:lnTo>
                <a:lnTo>
                  <a:pt x="206" y="0"/>
                </a:lnTo>
                <a:lnTo>
                  <a:pt x="207" y="0"/>
                </a:lnTo>
                <a:lnTo>
                  <a:pt x="208" y="0"/>
                </a:lnTo>
                <a:lnTo>
                  <a:pt x="209" y="0"/>
                </a:lnTo>
                <a:lnTo>
                  <a:pt x="210" y="0"/>
                </a:lnTo>
                <a:lnTo>
                  <a:pt x="211" y="0"/>
                </a:lnTo>
                <a:lnTo>
                  <a:pt x="211" y="0"/>
                </a:lnTo>
                <a:lnTo>
                  <a:pt x="212" y="0"/>
                </a:lnTo>
                <a:lnTo>
                  <a:pt x="212" y="1"/>
                </a:lnTo>
                <a:lnTo>
                  <a:pt x="212" y="1"/>
                </a:lnTo>
                <a:lnTo>
                  <a:pt x="213" y="2"/>
                </a:lnTo>
                <a:lnTo>
                  <a:pt x="214" y="6"/>
                </a:lnTo>
                <a:lnTo>
                  <a:pt x="215" y="10"/>
                </a:lnTo>
                <a:lnTo>
                  <a:pt x="215" y="10"/>
                </a:lnTo>
                <a:lnTo>
                  <a:pt x="215" y="12"/>
                </a:lnTo>
                <a:lnTo>
                  <a:pt x="215" y="13"/>
                </a:lnTo>
                <a:lnTo>
                  <a:pt x="215" y="15"/>
                </a:lnTo>
                <a:lnTo>
                  <a:pt x="215" y="26"/>
                </a:lnTo>
                <a:lnTo>
                  <a:pt x="215" y="27"/>
                </a:lnTo>
                <a:lnTo>
                  <a:pt x="215" y="28"/>
                </a:lnTo>
                <a:lnTo>
                  <a:pt x="215" y="30"/>
                </a:lnTo>
                <a:lnTo>
                  <a:pt x="216" y="32"/>
                </a:lnTo>
                <a:lnTo>
                  <a:pt x="216" y="33"/>
                </a:lnTo>
                <a:lnTo>
                  <a:pt x="217" y="33"/>
                </a:lnTo>
                <a:lnTo>
                  <a:pt x="217" y="34"/>
                </a:lnTo>
                <a:lnTo>
                  <a:pt x="217" y="34"/>
                </a:lnTo>
                <a:lnTo>
                  <a:pt x="218" y="35"/>
                </a:lnTo>
                <a:lnTo>
                  <a:pt x="219" y="35"/>
                </a:lnTo>
                <a:lnTo>
                  <a:pt x="220" y="35"/>
                </a:lnTo>
                <a:lnTo>
                  <a:pt x="220" y="35"/>
                </a:lnTo>
                <a:lnTo>
                  <a:pt x="221" y="34"/>
                </a:lnTo>
                <a:lnTo>
                  <a:pt x="221" y="34"/>
                </a:lnTo>
                <a:lnTo>
                  <a:pt x="224" y="32"/>
                </a:lnTo>
                <a:lnTo>
                  <a:pt x="225" y="31"/>
                </a:lnTo>
                <a:lnTo>
                  <a:pt x="226" y="30"/>
                </a:lnTo>
                <a:lnTo>
                  <a:pt x="227" y="30"/>
                </a:lnTo>
                <a:lnTo>
                  <a:pt x="228" y="30"/>
                </a:lnTo>
                <a:lnTo>
                  <a:pt x="229" y="29"/>
                </a:lnTo>
                <a:lnTo>
                  <a:pt x="231" y="29"/>
                </a:lnTo>
                <a:lnTo>
                  <a:pt x="232" y="29"/>
                </a:lnTo>
                <a:lnTo>
                  <a:pt x="233" y="29"/>
                </a:lnTo>
                <a:lnTo>
                  <a:pt x="235" y="29"/>
                </a:lnTo>
                <a:lnTo>
                  <a:pt x="236" y="29"/>
                </a:lnTo>
                <a:lnTo>
                  <a:pt x="238" y="30"/>
                </a:lnTo>
                <a:lnTo>
                  <a:pt x="239" y="30"/>
                </a:lnTo>
                <a:lnTo>
                  <a:pt x="241" y="31"/>
                </a:lnTo>
                <a:lnTo>
                  <a:pt x="242" y="32"/>
                </a:lnTo>
                <a:lnTo>
                  <a:pt x="244" y="33"/>
                </a:lnTo>
                <a:lnTo>
                  <a:pt x="245" y="34"/>
                </a:lnTo>
                <a:lnTo>
                  <a:pt x="246" y="35"/>
                </a:lnTo>
                <a:lnTo>
                  <a:pt x="247" y="35"/>
                </a:lnTo>
                <a:lnTo>
                  <a:pt x="248" y="36"/>
                </a:lnTo>
                <a:lnTo>
                  <a:pt x="249" y="38"/>
                </a:lnTo>
                <a:lnTo>
                  <a:pt x="249" y="39"/>
                </a:lnTo>
                <a:lnTo>
                  <a:pt x="250" y="40"/>
                </a:lnTo>
                <a:lnTo>
                  <a:pt x="251" y="42"/>
                </a:lnTo>
                <a:lnTo>
                  <a:pt x="251" y="43"/>
                </a:lnTo>
                <a:lnTo>
                  <a:pt x="251" y="44"/>
                </a:lnTo>
                <a:lnTo>
                  <a:pt x="251" y="44"/>
                </a:lnTo>
                <a:lnTo>
                  <a:pt x="251" y="45"/>
                </a:lnTo>
                <a:lnTo>
                  <a:pt x="250" y="57"/>
                </a:lnTo>
                <a:lnTo>
                  <a:pt x="250" y="60"/>
                </a:lnTo>
                <a:lnTo>
                  <a:pt x="250" y="63"/>
                </a:lnTo>
                <a:lnTo>
                  <a:pt x="249" y="66"/>
                </a:lnTo>
                <a:lnTo>
                  <a:pt x="249" y="67"/>
                </a:lnTo>
                <a:lnTo>
                  <a:pt x="248" y="68"/>
                </a:lnTo>
                <a:lnTo>
                  <a:pt x="248" y="70"/>
                </a:lnTo>
                <a:lnTo>
                  <a:pt x="247" y="70"/>
                </a:lnTo>
                <a:lnTo>
                  <a:pt x="247" y="71"/>
                </a:lnTo>
                <a:lnTo>
                  <a:pt x="246" y="71"/>
                </a:lnTo>
                <a:lnTo>
                  <a:pt x="245" y="72"/>
                </a:lnTo>
                <a:lnTo>
                  <a:pt x="244" y="72"/>
                </a:lnTo>
                <a:lnTo>
                  <a:pt x="243" y="72"/>
                </a:lnTo>
                <a:lnTo>
                  <a:pt x="242" y="72"/>
                </a:lnTo>
                <a:lnTo>
                  <a:pt x="241" y="72"/>
                </a:lnTo>
                <a:lnTo>
                  <a:pt x="239" y="72"/>
                </a:lnTo>
                <a:lnTo>
                  <a:pt x="237" y="72"/>
                </a:lnTo>
                <a:lnTo>
                  <a:pt x="235" y="71"/>
                </a:lnTo>
                <a:lnTo>
                  <a:pt x="233" y="71"/>
                </a:lnTo>
                <a:lnTo>
                  <a:pt x="232" y="71"/>
                </a:lnTo>
                <a:lnTo>
                  <a:pt x="231" y="71"/>
                </a:lnTo>
                <a:lnTo>
                  <a:pt x="230" y="72"/>
                </a:lnTo>
                <a:lnTo>
                  <a:pt x="229" y="72"/>
                </a:lnTo>
                <a:lnTo>
                  <a:pt x="228" y="73"/>
                </a:lnTo>
                <a:lnTo>
                  <a:pt x="226" y="75"/>
                </a:lnTo>
                <a:lnTo>
                  <a:pt x="223" y="78"/>
                </a:lnTo>
                <a:lnTo>
                  <a:pt x="219" y="83"/>
                </a:lnTo>
                <a:lnTo>
                  <a:pt x="217" y="84"/>
                </a:lnTo>
                <a:lnTo>
                  <a:pt x="216" y="85"/>
                </a:lnTo>
                <a:lnTo>
                  <a:pt x="214" y="87"/>
                </a:lnTo>
                <a:lnTo>
                  <a:pt x="213" y="88"/>
                </a:lnTo>
                <a:lnTo>
                  <a:pt x="211" y="88"/>
                </a:lnTo>
                <a:lnTo>
                  <a:pt x="208" y="89"/>
                </a:lnTo>
                <a:lnTo>
                  <a:pt x="207" y="90"/>
                </a:lnTo>
                <a:lnTo>
                  <a:pt x="205" y="91"/>
                </a:lnTo>
                <a:lnTo>
                  <a:pt x="204" y="92"/>
                </a:lnTo>
                <a:lnTo>
                  <a:pt x="203" y="93"/>
                </a:lnTo>
                <a:lnTo>
                  <a:pt x="202" y="94"/>
                </a:lnTo>
                <a:lnTo>
                  <a:pt x="198" y="97"/>
                </a:lnTo>
                <a:lnTo>
                  <a:pt x="197" y="98"/>
                </a:lnTo>
                <a:lnTo>
                  <a:pt x="196" y="99"/>
                </a:lnTo>
                <a:lnTo>
                  <a:pt x="193" y="101"/>
                </a:lnTo>
                <a:lnTo>
                  <a:pt x="192" y="102"/>
                </a:lnTo>
                <a:lnTo>
                  <a:pt x="190" y="104"/>
                </a:lnTo>
                <a:lnTo>
                  <a:pt x="187" y="108"/>
                </a:lnTo>
                <a:lnTo>
                  <a:pt x="180" y="116"/>
                </a:lnTo>
                <a:lnTo>
                  <a:pt x="178" y="119"/>
                </a:lnTo>
                <a:lnTo>
                  <a:pt x="177" y="121"/>
                </a:lnTo>
                <a:lnTo>
                  <a:pt x="177" y="122"/>
                </a:lnTo>
                <a:lnTo>
                  <a:pt x="176" y="123"/>
                </a:lnTo>
                <a:lnTo>
                  <a:pt x="176" y="125"/>
                </a:lnTo>
                <a:lnTo>
                  <a:pt x="175" y="128"/>
                </a:lnTo>
                <a:lnTo>
                  <a:pt x="175" y="132"/>
                </a:lnTo>
                <a:lnTo>
                  <a:pt x="175" y="134"/>
                </a:lnTo>
                <a:lnTo>
                  <a:pt x="174" y="135"/>
                </a:lnTo>
                <a:lnTo>
                  <a:pt x="174" y="136"/>
                </a:lnTo>
                <a:lnTo>
                  <a:pt x="173" y="138"/>
                </a:lnTo>
                <a:lnTo>
                  <a:pt x="171" y="143"/>
                </a:lnTo>
                <a:lnTo>
                  <a:pt x="171" y="145"/>
                </a:lnTo>
                <a:lnTo>
                  <a:pt x="170" y="146"/>
                </a:lnTo>
                <a:lnTo>
                  <a:pt x="170" y="148"/>
                </a:lnTo>
                <a:lnTo>
                  <a:pt x="170" y="150"/>
                </a:lnTo>
                <a:lnTo>
                  <a:pt x="170" y="152"/>
                </a:lnTo>
                <a:lnTo>
                  <a:pt x="170" y="159"/>
                </a:lnTo>
                <a:lnTo>
                  <a:pt x="170" y="165"/>
                </a:lnTo>
                <a:lnTo>
                  <a:pt x="170" y="168"/>
                </a:lnTo>
                <a:lnTo>
                  <a:pt x="170" y="170"/>
                </a:lnTo>
                <a:lnTo>
                  <a:pt x="170" y="172"/>
                </a:lnTo>
                <a:lnTo>
                  <a:pt x="170" y="173"/>
                </a:lnTo>
                <a:lnTo>
                  <a:pt x="169" y="175"/>
                </a:lnTo>
                <a:lnTo>
                  <a:pt x="168" y="177"/>
                </a:lnTo>
                <a:lnTo>
                  <a:pt x="168" y="178"/>
                </a:lnTo>
                <a:lnTo>
                  <a:pt x="167" y="180"/>
                </a:lnTo>
                <a:lnTo>
                  <a:pt x="166" y="182"/>
                </a:lnTo>
                <a:lnTo>
                  <a:pt x="165" y="183"/>
                </a:lnTo>
                <a:lnTo>
                  <a:pt x="164" y="184"/>
                </a:lnTo>
                <a:lnTo>
                  <a:pt x="156" y="193"/>
                </a:lnTo>
                <a:lnTo>
                  <a:pt x="154" y="196"/>
                </a:lnTo>
                <a:lnTo>
                  <a:pt x="153" y="198"/>
                </a:lnTo>
                <a:lnTo>
                  <a:pt x="151" y="200"/>
                </a:lnTo>
                <a:lnTo>
                  <a:pt x="150" y="202"/>
                </a:lnTo>
                <a:lnTo>
                  <a:pt x="149" y="206"/>
                </a:lnTo>
                <a:lnTo>
                  <a:pt x="148" y="207"/>
                </a:lnTo>
                <a:lnTo>
                  <a:pt x="148" y="208"/>
                </a:lnTo>
                <a:lnTo>
                  <a:pt x="147" y="210"/>
                </a:lnTo>
                <a:lnTo>
                  <a:pt x="147" y="211"/>
                </a:lnTo>
                <a:lnTo>
                  <a:pt x="147" y="213"/>
                </a:lnTo>
                <a:lnTo>
                  <a:pt x="146" y="218"/>
                </a:lnTo>
                <a:lnTo>
                  <a:pt x="145" y="223"/>
                </a:lnTo>
                <a:lnTo>
                  <a:pt x="145" y="224"/>
                </a:lnTo>
                <a:lnTo>
                  <a:pt x="145" y="225"/>
                </a:lnTo>
                <a:lnTo>
                  <a:pt x="146" y="226"/>
                </a:lnTo>
                <a:lnTo>
                  <a:pt x="146" y="227"/>
                </a:lnTo>
                <a:lnTo>
                  <a:pt x="146" y="227"/>
                </a:lnTo>
                <a:lnTo>
                  <a:pt x="146" y="228"/>
                </a:lnTo>
                <a:lnTo>
                  <a:pt x="147" y="229"/>
                </a:lnTo>
                <a:lnTo>
                  <a:pt x="148" y="230"/>
                </a:lnTo>
                <a:lnTo>
                  <a:pt x="149" y="232"/>
                </a:lnTo>
                <a:lnTo>
                  <a:pt x="155" y="238"/>
                </a:lnTo>
                <a:lnTo>
                  <a:pt x="156" y="239"/>
                </a:lnTo>
                <a:lnTo>
                  <a:pt x="157" y="241"/>
                </a:lnTo>
                <a:lnTo>
                  <a:pt x="157" y="241"/>
                </a:lnTo>
                <a:lnTo>
                  <a:pt x="158" y="242"/>
                </a:lnTo>
                <a:lnTo>
                  <a:pt x="158" y="243"/>
                </a:lnTo>
                <a:lnTo>
                  <a:pt x="158" y="244"/>
                </a:lnTo>
                <a:lnTo>
                  <a:pt x="159" y="245"/>
                </a:lnTo>
                <a:lnTo>
                  <a:pt x="159" y="246"/>
                </a:lnTo>
                <a:lnTo>
                  <a:pt x="159" y="247"/>
                </a:lnTo>
                <a:lnTo>
                  <a:pt x="159" y="248"/>
                </a:lnTo>
                <a:lnTo>
                  <a:pt x="159" y="249"/>
                </a:lnTo>
                <a:lnTo>
                  <a:pt x="158" y="251"/>
                </a:lnTo>
                <a:lnTo>
                  <a:pt x="158" y="252"/>
                </a:lnTo>
                <a:lnTo>
                  <a:pt x="157" y="254"/>
                </a:lnTo>
                <a:lnTo>
                  <a:pt x="156" y="256"/>
                </a:lnTo>
                <a:lnTo>
                  <a:pt x="155" y="257"/>
                </a:lnTo>
                <a:lnTo>
                  <a:pt x="152" y="261"/>
                </a:lnTo>
                <a:lnTo>
                  <a:pt x="150" y="263"/>
                </a:lnTo>
                <a:lnTo>
                  <a:pt x="148" y="265"/>
                </a:lnTo>
                <a:lnTo>
                  <a:pt x="148" y="266"/>
                </a:lnTo>
                <a:lnTo>
                  <a:pt x="148" y="267"/>
                </a:lnTo>
                <a:lnTo>
                  <a:pt x="147" y="268"/>
                </a:lnTo>
                <a:lnTo>
                  <a:pt x="147" y="270"/>
                </a:lnTo>
                <a:lnTo>
                  <a:pt x="147" y="271"/>
                </a:lnTo>
                <a:lnTo>
                  <a:pt x="147" y="273"/>
                </a:lnTo>
                <a:lnTo>
                  <a:pt x="147" y="274"/>
                </a:lnTo>
                <a:lnTo>
                  <a:pt x="147" y="276"/>
                </a:lnTo>
                <a:lnTo>
                  <a:pt x="147" y="277"/>
                </a:lnTo>
                <a:lnTo>
                  <a:pt x="146" y="279"/>
                </a:lnTo>
                <a:lnTo>
                  <a:pt x="145" y="281"/>
                </a:lnTo>
                <a:lnTo>
                  <a:pt x="143" y="286"/>
                </a:lnTo>
                <a:lnTo>
                  <a:pt x="142" y="288"/>
                </a:lnTo>
                <a:lnTo>
                  <a:pt x="142" y="289"/>
                </a:lnTo>
                <a:lnTo>
                  <a:pt x="142" y="290"/>
                </a:lnTo>
                <a:lnTo>
                  <a:pt x="142" y="292"/>
                </a:lnTo>
                <a:lnTo>
                  <a:pt x="142" y="292"/>
                </a:lnTo>
                <a:lnTo>
                  <a:pt x="142" y="293"/>
                </a:lnTo>
                <a:lnTo>
                  <a:pt x="142" y="294"/>
                </a:lnTo>
                <a:lnTo>
                  <a:pt x="142" y="295"/>
                </a:lnTo>
                <a:lnTo>
                  <a:pt x="143" y="296"/>
                </a:lnTo>
                <a:lnTo>
                  <a:pt x="144" y="298"/>
                </a:lnTo>
                <a:lnTo>
                  <a:pt x="145" y="300"/>
                </a:lnTo>
                <a:lnTo>
                  <a:pt x="146" y="301"/>
                </a:lnTo>
                <a:lnTo>
                  <a:pt x="146" y="302"/>
                </a:lnTo>
                <a:lnTo>
                  <a:pt x="149" y="305"/>
                </a:lnTo>
                <a:lnTo>
                  <a:pt x="151" y="308"/>
                </a:lnTo>
                <a:lnTo>
                  <a:pt x="152" y="309"/>
                </a:lnTo>
                <a:lnTo>
                  <a:pt x="154" y="311"/>
                </a:lnTo>
                <a:lnTo>
                  <a:pt x="154" y="311"/>
                </a:lnTo>
                <a:lnTo>
                  <a:pt x="155" y="312"/>
                </a:lnTo>
                <a:lnTo>
                  <a:pt x="156" y="312"/>
                </a:lnTo>
                <a:lnTo>
                  <a:pt x="157" y="312"/>
                </a:lnTo>
                <a:lnTo>
                  <a:pt x="158" y="312"/>
                </a:lnTo>
                <a:lnTo>
                  <a:pt x="159" y="312"/>
                </a:lnTo>
                <a:lnTo>
                  <a:pt x="160" y="312"/>
                </a:lnTo>
                <a:lnTo>
                  <a:pt x="164" y="312"/>
                </a:lnTo>
                <a:lnTo>
                  <a:pt x="165" y="311"/>
                </a:lnTo>
                <a:lnTo>
                  <a:pt x="167" y="311"/>
                </a:lnTo>
                <a:lnTo>
                  <a:pt x="168" y="310"/>
                </a:lnTo>
                <a:lnTo>
                  <a:pt x="169" y="310"/>
                </a:lnTo>
                <a:lnTo>
                  <a:pt x="169" y="310"/>
                </a:lnTo>
                <a:lnTo>
                  <a:pt x="170" y="310"/>
                </a:lnTo>
                <a:lnTo>
                  <a:pt x="170" y="311"/>
                </a:lnTo>
                <a:lnTo>
                  <a:pt x="170" y="311"/>
                </a:lnTo>
                <a:lnTo>
                  <a:pt x="170" y="312"/>
                </a:lnTo>
                <a:lnTo>
                  <a:pt x="171" y="313"/>
                </a:lnTo>
                <a:lnTo>
                  <a:pt x="171" y="314"/>
                </a:lnTo>
                <a:lnTo>
                  <a:pt x="170" y="317"/>
                </a:lnTo>
                <a:lnTo>
                  <a:pt x="170" y="321"/>
                </a:lnTo>
                <a:lnTo>
                  <a:pt x="170" y="323"/>
                </a:lnTo>
                <a:lnTo>
                  <a:pt x="169" y="324"/>
                </a:lnTo>
                <a:lnTo>
                  <a:pt x="170" y="326"/>
                </a:lnTo>
                <a:lnTo>
                  <a:pt x="170" y="326"/>
                </a:lnTo>
                <a:lnTo>
                  <a:pt x="170" y="327"/>
                </a:lnTo>
                <a:lnTo>
                  <a:pt x="171" y="328"/>
                </a:lnTo>
                <a:lnTo>
                  <a:pt x="171" y="329"/>
                </a:lnTo>
                <a:lnTo>
                  <a:pt x="172" y="329"/>
                </a:lnTo>
                <a:lnTo>
                  <a:pt x="172" y="329"/>
                </a:lnTo>
                <a:lnTo>
                  <a:pt x="173" y="329"/>
                </a:lnTo>
                <a:lnTo>
                  <a:pt x="174" y="330"/>
                </a:lnTo>
                <a:lnTo>
                  <a:pt x="175" y="330"/>
                </a:lnTo>
                <a:lnTo>
                  <a:pt x="180" y="329"/>
                </a:lnTo>
                <a:lnTo>
                  <a:pt x="185" y="329"/>
                </a:lnTo>
                <a:lnTo>
                  <a:pt x="186" y="329"/>
                </a:lnTo>
                <a:lnTo>
                  <a:pt x="187" y="329"/>
                </a:lnTo>
                <a:lnTo>
                  <a:pt x="188" y="329"/>
                </a:lnTo>
                <a:lnTo>
                  <a:pt x="189" y="328"/>
                </a:lnTo>
                <a:lnTo>
                  <a:pt x="189" y="327"/>
                </a:lnTo>
                <a:lnTo>
                  <a:pt x="191" y="325"/>
                </a:lnTo>
                <a:lnTo>
                  <a:pt x="192" y="324"/>
                </a:lnTo>
                <a:lnTo>
                  <a:pt x="193" y="323"/>
                </a:lnTo>
                <a:lnTo>
                  <a:pt x="194" y="322"/>
                </a:lnTo>
                <a:lnTo>
                  <a:pt x="195" y="320"/>
                </a:lnTo>
                <a:lnTo>
                  <a:pt x="200" y="317"/>
                </a:lnTo>
                <a:lnTo>
                  <a:pt x="204" y="314"/>
                </a:lnTo>
                <a:lnTo>
                  <a:pt x="206" y="312"/>
                </a:lnTo>
                <a:lnTo>
                  <a:pt x="209" y="310"/>
                </a:lnTo>
                <a:lnTo>
                  <a:pt x="210" y="309"/>
                </a:lnTo>
                <a:lnTo>
                  <a:pt x="211" y="309"/>
                </a:lnTo>
                <a:lnTo>
                  <a:pt x="212" y="308"/>
                </a:lnTo>
                <a:lnTo>
                  <a:pt x="215" y="307"/>
                </a:lnTo>
                <a:lnTo>
                  <a:pt x="217" y="306"/>
                </a:lnTo>
                <a:lnTo>
                  <a:pt x="218" y="306"/>
                </a:lnTo>
                <a:lnTo>
                  <a:pt x="219" y="305"/>
                </a:lnTo>
                <a:lnTo>
                  <a:pt x="221" y="305"/>
                </a:lnTo>
                <a:lnTo>
                  <a:pt x="224" y="305"/>
                </a:lnTo>
                <a:lnTo>
                  <a:pt x="226" y="304"/>
                </a:lnTo>
                <a:lnTo>
                  <a:pt x="227" y="304"/>
                </a:lnTo>
                <a:lnTo>
                  <a:pt x="228" y="305"/>
                </a:lnTo>
                <a:lnTo>
                  <a:pt x="229" y="305"/>
                </a:lnTo>
                <a:lnTo>
                  <a:pt x="230" y="305"/>
                </a:lnTo>
                <a:lnTo>
                  <a:pt x="231" y="306"/>
                </a:lnTo>
                <a:lnTo>
                  <a:pt x="232" y="307"/>
                </a:lnTo>
                <a:lnTo>
                  <a:pt x="233" y="307"/>
                </a:lnTo>
                <a:lnTo>
                  <a:pt x="234" y="308"/>
                </a:lnTo>
                <a:lnTo>
                  <a:pt x="234" y="309"/>
                </a:lnTo>
                <a:lnTo>
                  <a:pt x="235" y="310"/>
                </a:lnTo>
                <a:lnTo>
                  <a:pt x="235" y="312"/>
                </a:lnTo>
                <a:lnTo>
                  <a:pt x="235" y="313"/>
                </a:lnTo>
                <a:lnTo>
                  <a:pt x="235" y="313"/>
                </a:lnTo>
                <a:lnTo>
                  <a:pt x="235" y="314"/>
                </a:lnTo>
                <a:lnTo>
                  <a:pt x="235" y="317"/>
                </a:lnTo>
                <a:lnTo>
                  <a:pt x="234" y="320"/>
                </a:lnTo>
                <a:lnTo>
                  <a:pt x="233" y="326"/>
                </a:lnTo>
                <a:lnTo>
                  <a:pt x="233" y="329"/>
                </a:lnTo>
                <a:lnTo>
                  <a:pt x="233" y="331"/>
                </a:lnTo>
                <a:lnTo>
                  <a:pt x="233" y="332"/>
                </a:lnTo>
                <a:lnTo>
                  <a:pt x="233" y="333"/>
                </a:lnTo>
                <a:lnTo>
                  <a:pt x="233" y="335"/>
                </a:lnTo>
                <a:lnTo>
                  <a:pt x="234" y="336"/>
                </a:lnTo>
                <a:lnTo>
                  <a:pt x="235" y="338"/>
                </a:lnTo>
                <a:lnTo>
                  <a:pt x="236" y="340"/>
                </a:lnTo>
                <a:lnTo>
                  <a:pt x="237" y="341"/>
                </a:lnTo>
                <a:lnTo>
                  <a:pt x="238" y="342"/>
                </a:lnTo>
                <a:lnTo>
                  <a:pt x="239" y="343"/>
                </a:lnTo>
                <a:lnTo>
                  <a:pt x="240" y="343"/>
                </a:lnTo>
                <a:lnTo>
                  <a:pt x="240" y="344"/>
                </a:lnTo>
                <a:lnTo>
                  <a:pt x="241" y="344"/>
                </a:lnTo>
                <a:lnTo>
                  <a:pt x="241" y="343"/>
                </a:lnTo>
                <a:lnTo>
                  <a:pt x="242" y="343"/>
                </a:lnTo>
                <a:lnTo>
                  <a:pt x="242" y="343"/>
                </a:lnTo>
                <a:lnTo>
                  <a:pt x="243" y="343"/>
                </a:lnTo>
                <a:lnTo>
                  <a:pt x="244" y="341"/>
                </a:lnTo>
                <a:lnTo>
                  <a:pt x="245" y="338"/>
                </a:lnTo>
                <a:lnTo>
                  <a:pt x="246" y="337"/>
                </a:lnTo>
                <a:lnTo>
                  <a:pt x="247" y="337"/>
                </a:lnTo>
                <a:lnTo>
                  <a:pt x="250" y="333"/>
                </a:lnTo>
                <a:lnTo>
                  <a:pt x="251" y="333"/>
                </a:lnTo>
                <a:lnTo>
                  <a:pt x="251" y="332"/>
                </a:lnTo>
                <a:lnTo>
                  <a:pt x="252" y="331"/>
                </a:lnTo>
                <a:lnTo>
                  <a:pt x="253" y="329"/>
                </a:lnTo>
                <a:lnTo>
                  <a:pt x="253" y="328"/>
                </a:lnTo>
                <a:lnTo>
                  <a:pt x="254" y="327"/>
                </a:lnTo>
                <a:lnTo>
                  <a:pt x="254" y="327"/>
                </a:lnTo>
                <a:lnTo>
                  <a:pt x="255" y="326"/>
                </a:lnTo>
                <a:lnTo>
                  <a:pt x="256" y="326"/>
                </a:lnTo>
                <a:lnTo>
                  <a:pt x="258" y="324"/>
                </a:lnTo>
                <a:lnTo>
                  <a:pt x="259" y="324"/>
                </a:lnTo>
                <a:lnTo>
                  <a:pt x="260" y="323"/>
                </a:lnTo>
                <a:lnTo>
                  <a:pt x="261" y="323"/>
                </a:lnTo>
                <a:lnTo>
                  <a:pt x="261" y="322"/>
                </a:lnTo>
                <a:lnTo>
                  <a:pt x="262" y="322"/>
                </a:lnTo>
                <a:lnTo>
                  <a:pt x="262" y="322"/>
                </a:lnTo>
                <a:lnTo>
                  <a:pt x="263" y="323"/>
                </a:lnTo>
                <a:lnTo>
                  <a:pt x="264" y="323"/>
                </a:lnTo>
                <a:lnTo>
                  <a:pt x="265" y="323"/>
                </a:lnTo>
                <a:lnTo>
                  <a:pt x="265" y="323"/>
                </a:lnTo>
                <a:lnTo>
                  <a:pt x="266" y="323"/>
                </a:lnTo>
                <a:lnTo>
                  <a:pt x="267" y="323"/>
                </a:lnTo>
                <a:lnTo>
                  <a:pt x="268" y="322"/>
                </a:lnTo>
                <a:lnTo>
                  <a:pt x="268" y="321"/>
                </a:lnTo>
                <a:lnTo>
                  <a:pt x="270" y="320"/>
                </a:lnTo>
                <a:lnTo>
                  <a:pt x="271" y="319"/>
                </a:lnTo>
                <a:lnTo>
                  <a:pt x="271" y="318"/>
                </a:lnTo>
                <a:lnTo>
                  <a:pt x="271" y="318"/>
                </a:lnTo>
                <a:lnTo>
                  <a:pt x="272" y="317"/>
                </a:lnTo>
                <a:lnTo>
                  <a:pt x="272" y="316"/>
                </a:lnTo>
                <a:lnTo>
                  <a:pt x="272" y="314"/>
                </a:lnTo>
                <a:lnTo>
                  <a:pt x="272" y="313"/>
                </a:lnTo>
                <a:lnTo>
                  <a:pt x="271" y="312"/>
                </a:lnTo>
                <a:lnTo>
                  <a:pt x="269" y="302"/>
                </a:lnTo>
                <a:lnTo>
                  <a:pt x="269" y="300"/>
                </a:lnTo>
                <a:lnTo>
                  <a:pt x="269" y="299"/>
                </a:lnTo>
                <a:lnTo>
                  <a:pt x="269" y="298"/>
                </a:lnTo>
                <a:lnTo>
                  <a:pt x="269" y="297"/>
                </a:lnTo>
                <a:lnTo>
                  <a:pt x="270" y="297"/>
                </a:lnTo>
                <a:lnTo>
                  <a:pt x="270" y="296"/>
                </a:lnTo>
                <a:lnTo>
                  <a:pt x="271" y="296"/>
                </a:lnTo>
                <a:lnTo>
                  <a:pt x="272" y="296"/>
                </a:lnTo>
                <a:lnTo>
                  <a:pt x="273" y="296"/>
                </a:lnTo>
                <a:lnTo>
                  <a:pt x="275" y="296"/>
                </a:lnTo>
                <a:lnTo>
                  <a:pt x="276" y="296"/>
                </a:lnTo>
                <a:lnTo>
                  <a:pt x="276" y="297"/>
                </a:lnTo>
                <a:lnTo>
                  <a:pt x="276" y="297"/>
                </a:lnTo>
                <a:lnTo>
                  <a:pt x="277" y="298"/>
                </a:lnTo>
                <a:lnTo>
                  <a:pt x="277" y="299"/>
                </a:lnTo>
                <a:lnTo>
                  <a:pt x="279" y="302"/>
                </a:lnTo>
                <a:lnTo>
                  <a:pt x="281" y="306"/>
                </a:lnTo>
                <a:lnTo>
                  <a:pt x="282" y="308"/>
                </a:lnTo>
                <a:lnTo>
                  <a:pt x="283" y="310"/>
                </a:lnTo>
                <a:lnTo>
                  <a:pt x="283" y="312"/>
                </a:lnTo>
                <a:lnTo>
                  <a:pt x="283" y="314"/>
                </a:lnTo>
                <a:lnTo>
                  <a:pt x="283" y="317"/>
                </a:lnTo>
                <a:lnTo>
                  <a:pt x="283" y="318"/>
                </a:lnTo>
                <a:lnTo>
                  <a:pt x="284" y="320"/>
                </a:lnTo>
                <a:lnTo>
                  <a:pt x="284" y="321"/>
                </a:lnTo>
                <a:lnTo>
                  <a:pt x="285" y="324"/>
                </a:lnTo>
                <a:lnTo>
                  <a:pt x="286" y="325"/>
                </a:lnTo>
                <a:lnTo>
                  <a:pt x="288" y="329"/>
                </a:lnTo>
                <a:lnTo>
                  <a:pt x="288" y="330"/>
                </a:lnTo>
                <a:lnTo>
                  <a:pt x="289" y="331"/>
                </a:lnTo>
                <a:lnTo>
                  <a:pt x="290" y="332"/>
                </a:lnTo>
                <a:lnTo>
                  <a:pt x="290" y="333"/>
                </a:lnTo>
                <a:lnTo>
                  <a:pt x="290" y="334"/>
                </a:lnTo>
                <a:lnTo>
                  <a:pt x="290" y="335"/>
                </a:lnTo>
                <a:lnTo>
                  <a:pt x="291" y="337"/>
                </a:lnTo>
                <a:lnTo>
                  <a:pt x="291" y="339"/>
                </a:lnTo>
                <a:lnTo>
                  <a:pt x="291" y="340"/>
                </a:lnTo>
                <a:lnTo>
                  <a:pt x="292" y="341"/>
                </a:lnTo>
                <a:lnTo>
                  <a:pt x="292" y="342"/>
                </a:lnTo>
                <a:lnTo>
                  <a:pt x="293" y="343"/>
                </a:lnTo>
                <a:lnTo>
                  <a:pt x="297" y="347"/>
                </a:lnTo>
                <a:lnTo>
                  <a:pt x="298" y="348"/>
                </a:lnTo>
                <a:lnTo>
                  <a:pt x="299" y="350"/>
                </a:lnTo>
                <a:lnTo>
                  <a:pt x="300" y="352"/>
                </a:lnTo>
                <a:lnTo>
                  <a:pt x="301" y="354"/>
                </a:lnTo>
                <a:lnTo>
                  <a:pt x="302" y="355"/>
                </a:lnTo>
                <a:lnTo>
                  <a:pt x="303" y="356"/>
                </a:lnTo>
                <a:lnTo>
                  <a:pt x="304" y="357"/>
                </a:lnTo>
                <a:lnTo>
                  <a:pt x="306" y="358"/>
                </a:lnTo>
                <a:lnTo>
                  <a:pt x="306" y="358"/>
                </a:lnTo>
                <a:lnTo>
                  <a:pt x="309" y="359"/>
                </a:lnTo>
                <a:lnTo>
                  <a:pt x="310" y="360"/>
                </a:lnTo>
                <a:lnTo>
                  <a:pt x="311" y="361"/>
                </a:lnTo>
                <a:lnTo>
                  <a:pt x="313" y="362"/>
                </a:lnTo>
                <a:lnTo>
                  <a:pt x="315" y="364"/>
                </a:lnTo>
                <a:lnTo>
                  <a:pt x="316" y="365"/>
                </a:lnTo>
                <a:lnTo>
                  <a:pt x="318" y="366"/>
                </a:lnTo>
                <a:lnTo>
                  <a:pt x="319" y="367"/>
                </a:lnTo>
                <a:lnTo>
                  <a:pt x="325" y="370"/>
                </a:lnTo>
                <a:lnTo>
                  <a:pt x="328" y="371"/>
                </a:lnTo>
                <a:lnTo>
                  <a:pt x="329" y="371"/>
                </a:lnTo>
                <a:lnTo>
                  <a:pt x="330" y="371"/>
                </a:lnTo>
                <a:lnTo>
                  <a:pt x="335" y="372"/>
                </a:lnTo>
                <a:lnTo>
                  <a:pt x="336" y="372"/>
                </a:lnTo>
                <a:lnTo>
                  <a:pt x="337" y="372"/>
                </a:lnTo>
                <a:lnTo>
                  <a:pt x="338" y="372"/>
                </a:lnTo>
                <a:lnTo>
                  <a:pt x="339" y="372"/>
                </a:lnTo>
                <a:lnTo>
                  <a:pt x="340" y="372"/>
                </a:lnTo>
                <a:lnTo>
                  <a:pt x="343" y="370"/>
                </a:lnTo>
                <a:lnTo>
                  <a:pt x="346" y="369"/>
                </a:lnTo>
                <a:lnTo>
                  <a:pt x="348" y="368"/>
                </a:lnTo>
                <a:lnTo>
                  <a:pt x="350" y="368"/>
                </a:lnTo>
                <a:lnTo>
                  <a:pt x="357" y="365"/>
                </a:lnTo>
                <a:lnTo>
                  <a:pt x="359" y="365"/>
                </a:lnTo>
                <a:lnTo>
                  <a:pt x="363" y="364"/>
                </a:lnTo>
                <a:lnTo>
                  <a:pt x="364" y="364"/>
                </a:lnTo>
                <a:lnTo>
                  <a:pt x="364" y="364"/>
                </a:lnTo>
                <a:lnTo>
                  <a:pt x="365" y="364"/>
                </a:lnTo>
                <a:lnTo>
                  <a:pt x="366" y="364"/>
                </a:lnTo>
                <a:lnTo>
                  <a:pt x="367" y="364"/>
                </a:lnTo>
                <a:lnTo>
                  <a:pt x="367" y="365"/>
                </a:lnTo>
                <a:lnTo>
                  <a:pt x="368" y="365"/>
                </a:lnTo>
                <a:lnTo>
                  <a:pt x="369" y="365"/>
                </a:lnTo>
                <a:lnTo>
                  <a:pt x="370" y="366"/>
                </a:lnTo>
                <a:lnTo>
                  <a:pt x="371" y="368"/>
                </a:lnTo>
                <a:lnTo>
                  <a:pt x="371" y="369"/>
                </a:lnTo>
                <a:lnTo>
                  <a:pt x="372" y="370"/>
                </a:lnTo>
                <a:lnTo>
                  <a:pt x="373" y="372"/>
                </a:lnTo>
                <a:lnTo>
                  <a:pt x="373" y="374"/>
                </a:lnTo>
                <a:lnTo>
                  <a:pt x="374" y="377"/>
                </a:lnTo>
                <a:lnTo>
                  <a:pt x="374" y="379"/>
                </a:lnTo>
                <a:lnTo>
                  <a:pt x="374" y="380"/>
                </a:lnTo>
                <a:lnTo>
                  <a:pt x="375" y="382"/>
                </a:lnTo>
                <a:lnTo>
                  <a:pt x="374" y="384"/>
                </a:lnTo>
                <a:lnTo>
                  <a:pt x="374" y="385"/>
                </a:lnTo>
                <a:lnTo>
                  <a:pt x="374" y="387"/>
                </a:lnTo>
                <a:lnTo>
                  <a:pt x="374" y="388"/>
                </a:lnTo>
                <a:lnTo>
                  <a:pt x="372" y="394"/>
                </a:lnTo>
                <a:lnTo>
                  <a:pt x="372" y="397"/>
                </a:lnTo>
                <a:lnTo>
                  <a:pt x="372" y="398"/>
                </a:lnTo>
                <a:lnTo>
                  <a:pt x="372" y="400"/>
                </a:lnTo>
                <a:lnTo>
                  <a:pt x="371" y="401"/>
                </a:lnTo>
                <a:lnTo>
                  <a:pt x="371" y="403"/>
                </a:lnTo>
                <a:lnTo>
                  <a:pt x="372" y="405"/>
                </a:lnTo>
                <a:lnTo>
                  <a:pt x="372" y="407"/>
                </a:lnTo>
                <a:lnTo>
                  <a:pt x="372" y="409"/>
                </a:lnTo>
                <a:lnTo>
                  <a:pt x="373" y="411"/>
                </a:lnTo>
                <a:lnTo>
                  <a:pt x="373" y="413"/>
                </a:lnTo>
                <a:lnTo>
                  <a:pt x="374" y="415"/>
                </a:lnTo>
                <a:lnTo>
                  <a:pt x="375" y="416"/>
                </a:lnTo>
                <a:lnTo>
                  <a:pt x="376" y="417"/>
                </a:lnTo>
                <a:lnTo>
                  <a:pt x="376" y="418"/>
                </a:lnTo>
                <a:lnTo>
                  <a:pt x="377" y="419"/>
                </a:lnTo>
                <a:lnTo>
                  <a:pt x="379" y="420"/>
                </a:lnTo>
                <a:lnTo>
                  <a:pt x="380" y="421"/>
                </a:lnTo>
                <a:lnTo>
                  <a:pt x="382" y="422"/>
                </a:lnTo>
                <a:lnTo>
                  <a:pt x="383" y="423"/>
                </a:lnTo>
                <a:lnTo>
                  <a:pt x="385" y="424"/>
                </a:lnTo>
                <a:lnTo>
                  <a:pt x="386" y="424"/>
                </a:lnTo>
                <a:lnTo>
                  <a:pt x="387" y="424"/>
                </a:lnTo>
                <a:lnTo>
                  <a:pt x="388" y="424"/>
                </a:lnTo>
                <a:lnTo>
                  <a:pt x="389" y="424"/>
                </a:lnTo>
                <a:lnTo>
                  <a:pt x="390" y="424"/>
                </a:lnTo>
                <a:lnTo>
                  <a:pt x="391" y="424"/>
                </a:lnTo>
                <a:lnTo>
                  <a:pt x="391" y="423"/>
                </a:lnTo>
                <a:lnTo>
                  <a:pt x="393" y="422"/>
                </a:lnTo>
                <a:lnTo>
                  <a:pt x="394" y="422"/>
                </a:lnTo>
                <a:lnTo>
                  <a:pt x="394" y="421"/>
                </a:lnTo>
                <a:lnTo>
                  <a:pt x="395" y="421"/>
                </a:lnTo>
                <a:lnTo>
                  <a:pt x="396" y="421"/>
                </a:lnTo>
                <a:lnTo>
                  <a:pt x="396" y="421"/>
                </a:lnTo>
                <a:lnTo>
                  <a:pt x="397" y="421"/>
                </a:lnTo>
                <a:lnTo>
                  <a:pt x="397" y="422"/>
                </a:lnTo>
                <a:lnTo>
                  <a:pt x="398" y="422"/>
                </a:lnTo>
                <a:lnTo>
                  <a:pt x="400" y="423"/>
                </a:lnTo>
                <a:lnTo>
                  <a:pt x="401" y="424"/>
                </a:lnTo>
                <a:lnTo>
                  <a:pt x="402" y="426"/>
                </a:lnTo>
                <a:lnTo>
                  <a:pt x="404" y="428"/>
                </a:lnTo>
                <a:lnTo>
                  <a:pt x="405" y="430"/>
                </a:lnTo>
                <a:lnTo>
                  <a:pt x="406" y="431"/>
                </a:lnTo>
                <a:lnTo>
                  <a:pt x="407" y="433"/>
                </a:lnTo>
                <a:lnTo>
                  <a:pt x="409" y="437"/>
                </a:lnTo>
                <a:lnTo>
                  <a:pt x="410" y="438"/>
                </a:lnTo>
                <a:lnTo>
                  <a:pt x="411" y="441"/>
                </a:lnTo>
                <a:lnTo>
                  <a:pt x="412" y="442"/>
                </a:lnTo>
                <a:lnTo>
                  <a:pt x="413" y="443"/>
                </a:lnTo>
                <a:lnTo>
                  <a:pt x="414" y="444"/>
                </a:lnTo>
                <a:lnTo>
                  <a:pt x="415" y="444"/>
                </a:lnTo>
                <a:lnTo>
                  <a:pt x="425" y="452"/>
                </a:lnTo>
                <a:lnTo>
                  <a:pt x="427" y="454"/>
                </a:lnTo>
                <a:lnTo>
                  <a:pt x="429" y="455"/>
                </a:lnTo>
                <a:lnTo>
                  <a:pt x="434" y="460"/>
                </a:lnTo>
                <a:lnTo>
                  <a:pt x="437" y="463"/>
                </a:lnTo>
                <a:lnTo>
                  <a:pt x="438" y="465"/>
                </a:lnTo>
                <a:lnTo>
                  <a:pt x="441" y="468"/>
                </a:lnTo>
                <a:lnTo>
                  <a:pt x="443" y="471"/>
                </a:lnTo>
                <a:lnTo>
                  <a:pt x="445" y="474"/>
                </a:lnTo>
                <a:lnTo>
                  <a:pt x="447" y="478"/>
                </a:lnTo>
                <a:lnTo>
                  <a:pt x="448" y="479"/>
                </a:lnTo>
                <a:lnTo>
                  <a:pt x="448" y="481"/>
                </a:lnTo>
                <a:lnTo>
                  <a:pt x="448" y="482"/>
                </a:lnTo>
                <a:lnTo>
                  <a:pt x="448" y="482"/>
                </a:lnTo>
                <a:lnTo>
                  <a:pt x="448" y="483"/>
                </a:lnTo>
                <a:lnTo>
                  <a:pt x="448" y="484"/>
                </a:lnTo>
                <a:lnTo>
                  <a:pt x="448" y="485"/>
                </a:lnTo>
                <a:lnTo>
                  <a:pt x="447" y="487"/>
                </a:lnTo>
                <a:lnTo>
                  <a:pt x="446" y="488"/>
                </a:lnTo>
                <a:lnTo>
                  <a:pt x="446" y="490"/>
                </a:lnTo>
                <a:lnTo>
                  <a:pt x="446" y="491"/>
                </a:lnTo>
                <a:lnTo>
                  <a:pt x="446" y="491"/>
                </a:lnTo>
                <a:lnTo>
                  <a:pt x="446" y="492"/>
                </a:lnTo>
                <a:lnTo>
                  <a:pt x="446" y="494"/>
                </a:lnTo>
                <a:lnTo>
                  <a:pt x="447" y="495"/>
                </a:lnTo>
                <a:lnTo>
                  <a:pt x="447" y="496"/>
                </a:lnTo>
                <a:lnTo>
                  <a:pt x="448" y="497"/>
                </a:lnTo>
                <a:lnTo>
                  <a:pt x="449" y="497"/>
                </a:lnTo>
                <a:lnTo>
                  <a:pt x="449" y="498"/>
                </a:lnTo>
                <a:lnTo>
                  <a:pt x="450" y="498"/>
                </a:lnTo>
                <a:lnTo>
                  <a:pt x="451" y="498"/>
                </a:lnTo>
                <a:lnTo>
                  <a:pt x="451" y="497"/>
                </a:lnTo>
                <a:lnTo>
                  <a:pt x="452" y="497"/>
                </a:lnTo>
                <a:lnTo>
                  <a:pt x="455" y="494"/>
                </a:lnTo>
                <a:lnTo>
                  <a:pt x="457" y="493"/>
                </a:lnTo>
                <a:lnTo>
                  <a:pt x="458" y="492"/>
                </a:lnTo>
                <a:lnTo>
                  <a:pt x="459" y="491"/>
                </a:lnTo>
                <a:lnTo>
                  <a:pt x="460" y="491"/>
                </a:lnTo>
                <a:lnTo>
                  <a:pt x="462" y="491"/>
                </a:lnTo>
                <a:lnTo>
                  <a:pt x="463" y="491"/>
                </a:lnTo>
                <a:lnTo>
                  <a:pt x="464" y="491"/>
                </a:lnTo>
                <a:lnTo>
                  <a:pt x="464" y="491"/>
                </a:lnTo>
                <a:lnTo>
                  <a:pt x="465" y="491"/>
                </a:lnTo>
                <a:lnTo>
                  <a:pt x="465" y="491"/>
                </a:lnTo>
                <a:lnTo>
                  <a:pt x="466" y="491"/>
                </a:lnTo>
                <a:lnTo>
                  <a:pt x="466" y="492"/>
                </a:lnTo>
                <a:lnTo>
                  <a:pt x="468" y="493"/>
                </a:lnTo>
                <a:lnTo>
                  <a:pt x="469" y="495"/>
                </a:lnTo>
                <a:lnTo>
                  <a:pt x="470" y="497"/>
                </a:lnTo>
                <a:lnTo>
                  <a:pt x="472" y="502"/>
                </a:lnTo>
                <a:lnTo>
                  <a:pt x="473" y="505"/>
                </a:lnTo>
                <a:lnTo>
                  <a:pt x="474" y="506"/>
                </a:lnTo>
                <a:lnTo>
                  <a:pt x="474" y="506"/>
                </a:lnTo>
                <a:lnTo>
                  <a:pt x="474" y="507"/>
                </a:lnTo>
                <a:lnTo>
                  <a:pt x="474" y="508"/>
                </a:lnTo>
                <a:lnTo>
                  <a:pt x="473" y="509"/>
                </a:lnTo>
                <a:lnTo>
                  <a:pt x="473" y="510"/>
                </a:lnTo>
                <a:lnTo>
                  <a:pt x="472" y="511"/>
                </a:lnTo>
                <a:lnTo>
                  <a:pt x="471" y="513"/>
                </a:lnTo>
                <a:lnTo>
                  <a:pt x="470" y="516"/>
                </a:lnTo>
                <a:lnTo>
                  <a:pt x="468" y="518"/>
                </a:lnTo>
                <a:lnTo>
                  <a:pt x="467" y="519"/>
                </a:lnTo>
                <a:lnTo>
                  <a:pt x="467" y="519"/>
                </a:lnTo>
                <a:lnTo>
                  <a:pt x="466" y="520"/>
                </a:lnTo>
                <a:lnTo>
                  <a:pt x="465" y="521"/>
                </a:lnTo>
                <a:lnTo>
                  <a:pt x="464" y="521"/>
                </a:lnTo>
                <a:lnTo>
                  <a:pt x="463" y="522"/>
                </a:lnTo>
                <a:lnTo>
                  <a:pt x="462" y="522"/>
                </a:lnTo>
                <a:lnTo>
                  <a:pt x="462" y="522"/>
                </a:lnTo>
                <a:lnTo>
                  <a:pt x="461" y="522"/>
                </a:lnTo>
                <a:lnTo>
                  <a:pt x="460" y="522"/>
                </a:lnTo>
                <a:lnTo>
                  <a:pt x="459" y="522"/>
                </a:lnTo>
                <a:lnTo>
                  <a:pt x="458" y="522"/>
                </a:lnTo>
                <a:lnTo>
                  <a:pt x="456" y="522"/>
                </a:lnTo>
                <a:lnTo>
                  <a:pt x="454" y="521"/>
                </a:lnTo>
                <a:lnTo>
                  <a:pt x="450" y="520"/>
                </a:lnTo>
                <a:lnTo>
                  <a:pt x="448" y="520"/>
                </a:lnTo>
                <a:lnTo>
                  <a:pt x="446" y="520"/>
                </a:lnTo>
                <a:lnTo>
                  <a:pt x="445" y="520"/>
                </a:lnTo>
                <a:lnTo>
                  <a:pt x="445" y="520"/>
                </a:lnTo>
                <a:lnTo>
                  <a:pt x="444" y="520"/>
                </a:lnTo>
                <a:lnTo>
                  <a:pt x="443" y="521"/>
                </a:lnTo>
                <a:lnTo>
                  <a:pt x="442" y="522"/>
                </a:lnTo>
                <a:lnTo>
                  <a:pt x="441" y="525"/>
                </a:lnTo>
                <a:lnTo>
                  <a:pt x="440" y="526"/>
                </a:lnTo>
                <a:lnTo>
                  <a:pt x="439" y="527"/>
                </a:lnTo>
                <a:lnTo>
                  <a:pt x="439" y="528"/>
                </a:lnTo>
                <a:lnTo>
                  <a:pt x="438" y="529"/>
                </a:lnTo>
                <a:lnTo>
                  <a:pt x="437" y="530"/>
                </a:lnTo>
                <a:lnTo>
                  <a:pt x="436" y="531"/>
                </a:lnTo>
                <a:lnTo>
                  <a:pt x="433" y="533"/>
                </a:lnTo>
                <a:lnTo>
                  <a:pt x="431" y="534"/>
                </a:lnTo>
                <a:lnTo>
                  <a:pt x="430" y="535"/>
                </a:lnTo>
                <a:lnTo>
                  <a:pt x="428" y="538"/>
                </a:lnTo>
                <a:lnTo>
                  <a:pt x="425" y="540"/>
                </a:lnTo>
                <a:lnTo>
                  <a:pt x="425" y="541"/>
                </a:lnTo>
                <a:lnTo>
                  <a:pt x="424" y="542"/>
                </a:lnTo>
                <a:lnTo>
                  <a:pt x="424" y="543"/>
                </a:lnTo>
                <a:lnTo>
                  <a:pt x="423" y="544"/>
                </a:lnTo>
                <a:lnTo>
                  <a:pt x="423" y="545"/>
                </a:lnTo>
                <a:lnTo>
                  <a:pt x="423" y="549"/>
                </a:lnTo>
                <a:lnTo>
                  <a:pt x="423" y="551"/>
                </a:lnTo>
                <a:lnTo>
                  <a:pt x="423" y="552"/>
                </a:lnTo>
                <a:lnTo>
                  <a:pt x="422" y="555"/>
                </a:lnTo>
                <a:lnTo>
                  <a:pt x="421" y="557"/>
                </a:lnTo>
                <a:lnTo>
                  <a:pt x="419" y="561"/>
                </a:lnTo>
                <a:lnTo>
                  <a:pt x="418" y="565"/>
                </a:lnTo>
                <a:lnTo>
                  <a:pt x="416" y="569"/>
                </a:lnTo>
                <a:lnTo>
                  <a:pt x="416" y="570"/>
                </a:lnTo>
                <a:lnTo>
                  <a:pt x="415" y="570"/>
                </a:lnTo>
                <a:lnTo>
                  <a:pt x="414" y="571"/>
                </a:lnTo>
                <a:lnTo>
                  <a:pt x="413" y="572"/>
                </a:lnTo>
                <a:lnTo>
                  <a:pt x="413" y="572"/>
                </a:lnTo>
                <a:lnTo>
                  <a:pt x="413" y="573"/>
                </a:lnTo>
                <a:lnTo>
                  <a:pt x="411" y="573"/>
                </a:lnTo>
                <a:lnTo>
                  <a:pt x="407" y="574"/>
                </a:lnTo>
                <a:lnTo>
                  <a:pt x="404" y="575"/>
                </a:lnTo>
                <a:lnTo>
                  <a:pt x="402" y="575"/>
                </a:lnTo>
                <a:lnTo>
                  <a:pt x="401" y="575"/>
                </a:lnTo>
                <a:lnTo>
                  <a:pt x="399" y="575"/>
                </a:lnTo>
                <a:lnTo>
                  <a:pt x="397" y="574"/>
                </a:lnTo>
                <a:lnTo>
                  <a:pt x="396" y="574"/>
                </a:lnTo>
                <a:lnTo>
                  <a:pt x="394" y="573"/>
                </a:lnTo>
                <a:lnTo>
                  <a:pt x="393" y="573"/>
                </a:lnTo>
                <a:lnTo>
                  <a:pt x="392" y="572"/>
                </a:lnTo>
                <a:lnTo>
                  <a:pt x="391" y="571"/>
                </a:lnTo>
                <a:lnTo>
                  <a:pt x="390" y="570"/>
                </a:lnTo>
                <a:lnTo>
                  <a:pt x="387" y="568"/>
                </a:lnTo>
                <a:lnTo>
                  <a:pt x="386" y="566"/>
                </a:lnTo>
                <a:lnTo>
                  <a:pt x="384" y="565"/>
                </a:lnTo>
                <a:lnTo>
                  <a:pt x="382" y="564"/>
                </a:lnTo>
                <a:lnTo>
                  <a:pt x="381" y="563"/>
                </a:lnTo>
                <a:lnTo>
                  <a:pt x="380" y="563"/>
                </a:lnTo>
                <a:lnTo>
                  <a:pt x="379" y="562"/>
                </a:lnTo>
                <a:lnTo>
                  <a:pt x="378" y="562"/>
                </a:lnTo>
                <a:lnTo>
                  <a:pt x="376" y="562"/>
                </a:lnTo>
                <a:lnTo>
                  <a:pt x="375" y="562"/>
                </a:lnTo>
                <a:lnTo>
                  <a:pt x="374" y="563"/>
                </a:lnTo>
                <a:lnTo>
                  <a:pt x="374" y="563"/>
                </a:lnTo>
                <a:lnTo>
                  <a:pt x="373" y="564"/>
                </a:lnTo>
                <a:lnTo>
                  <a:pt x="372" y="565"/>
                </a:lnTo>
                <a:lnTo>
                  <a:pt x="370" y="568"/>
                </a:lnTo>
                <a:lnTo>
                  <a:pt x="369" y="569"/>
                </a:lnTo>
                <a:lnTo>
                  <a:pt x="369" y="569"/>
                </a:lnTo>
                <a:lnTo>
                  <a:pt x="368" y="570"/>
                </a:lnTo>
                <a:lnTo>
                  <a:pt x="368" y="570"/>
                </a:lnTo>
                <a:lnTo>
                  <a:pt x="367" y="571"/>
                </a:lnTo>
                <a:lnTo>
                  <a:pt x="367" y="571"/>
                </a:lnTo>
                <a:lnTo>
                  <a:pt x="366" y="571"/>
                </a:lnTo>
                <a:lnTo>
                  <a:pt x="365" y="571"/>
                </a:lnTo>
                <a:lnTo>
                  <a:pt x="364" y="570"/>
                </a:lnTo>
                <a:lnTo>
                  <a:pt x="361" y="570"/>
                </a:lnTo>
                <a:lnTo>
                  <a:pt x="360" y="570"/>
                </a:lnTo>
                <a:lnTo>
                  <a:pt x="359" y="570"/>
                </a:lnTo>
                <a:lnTo>
                  <a:pt x="358" y="570"/>
                </a:lnTo>
                <a:lnTo>
                  <a:pt x="357" y="570"/>
                </a:lnTo>
                <a:lnTo>
                  <a:pt x="356" y="570"/>
                </a:lnTo>
                <a:lnTo>
                  <a:pt x="356" y="570"/>
                </a:lnTo>
                <a:lnTo>
                  <a:pt x="355" y="571"/>
                </a:lnTo>
                <a:lnTo>
                  <a:pt x="355" y="571"/>
                </a:lnTo>
                <a:lnTo>
                  <a:pt x="354" y="571"/>
                </a:lnTo>
                <a:lnTo>
                  <a:pt x="354" y="572"/>
                </a:lnTo>
                <a:lnTo>
                  <a:pt x="354" y="572"/>
                </a:lnTo>
                <a:lnTo>
                  <a:pt x="354" y="573"/>
                </a:lnTo>
                <a:lnTo>
                  <a:pt x="354" y="573"/>
                </a:lnTo>
                <a:lnTo>
                  <a:pt x="354" y="574"/>
                </a:lnTo>
                <a:lnTo>
                  <a:pt x="354" y="575"/>
                </a:lnTo>
                <a:lnTo>
                  <a:pt x="355" y="576"/>
                </a:lnTo>
                <a:lnTo>
                  <a:pt x="358" y="582"/>
                </a:lnTo>
                <a:lnTo>
                  <a:pt x="359" y="585"/>
                </a:lnTo>
                <a:lnTo>
                  <a:pt x="359" y="586"/>
                </a:lnTo>
                <a:lnTo>
                  <a:pt x="359" y="587"/>
                </a:lnTo>
                <a:lnTo>
                  <a:pt x="360" y="589"/>
                </a:lnTo>
                <a:lnTo>
                  <a:pt x="360" y="590"/>
                </a:lnTo>
                <a:lnTo>
                  <a:pt x="359" y="591"/>
                </a:lnTo>
                <a:lnTo>
                  <a:pt x="359" y="592"/>
                </a:lnTo>
                <a:lnTo>
                  <a:pt x="359" y="593"/>
                </a:lnTo>
                <a:lnTo>
                  <a:pt x="358" y="594"/>
                </a:lnTo>
                <a:lnTo>
                  <a:pt x="358" y="596"/>
                </a:lnTo>
                <a:lnTo>
                  <a:pt x="357" y="597"/>
                </a:lnTo>
                <a:lnTo>
                  <a:pt x="355" y="598"/>
                </a:lnTo>
                <a:lnTo>
                  <a:pt x="355" y="599"/>
                </a:lnTo>
                <a:lnTo>
                  <a:pt x="354" y="600"/>
                </a:lnTo>
                <a:lnTo>
                  <a:pt x="353" y="600"/>
                </a:lnTo>
                <a:lnTo>
                  <a:pt x="352" y="601"/>
                </a:lnTo>
                <a:lnTo>
                  <a:pt x="351" y="601"/>
                </a:lnTo>
                <a:lnTo>
                  <a:pt x="349" y="602"/>
                </a:lnTo>
                <a:lnTo>
                  <a:pt x="348" y="602"/>
                </a:lnTo>
                <a:lnTo>
                  <a:pt x="347" y="602"/>
                </a:lnTo>
                <a:lnTo>
                  <a:pt x="345" y="602"/>
                </a:lnTo>
                <a:lnTo>
                  <a:pt x="344" y="602"/>
                </a:lnTo>
                <a:lnTo>
                  <a:pt x="343" y="602"/>
                </a:lnTo>
                <a:lnTo>
                  <a:pt x="341" y="602"/>
                </a:lnTo>
                <a:lnTo>
                  <a:pt x="340" y="601"/>
                </a:lnTo>
                <a:lnTo>
                  <a:pt x="339" y="601"/>
                </a:lnTo>
                <a:lnTo>
                  <a:pt x="336" y="600"/>
                </a:lnTo>
                <a:lnTo>
                  <a:pt x="335" y="600"/>
                </a:lnTo>
                <a:lnTo>
                  <a:pt x="334" y="599"/>
                </a:lnTo>
                <a:lnTo>
                  <a:pt x="333" y="599"/>
                </a:lnTo>
                <a:lnTo>
                  <a:pt x="331" y="599"/>
                </a:lnTo>
                <a:lnTo>
                  <a:pt x="329" y="599"/>
                </a:lnTo>
                <a:lnTo>
                  <a:pt x="327" y="599"/>
                </a:lnTo>
                <a:lnTo>
                  <a:pt x="325" y="599"/>
                </a:lnTo>
                <a:lnTo>
                  <a:pt x="321" y="599"/>
                </a:lnTo>
                <a:lnTo>
                  <a:pt x="319" y="600"/>
                </a:lnTo>
                <a:lnTo>
                  <a:pt x="318" y="600"/>
                </a:lnTo>
                <a:lnTo>
                  <a:pt x="315" y="601"/>
                </a:lnTo>
                <a:lnTo>
                  <a:pt x="312" y="602"/>
                </a:lnTo>
                <a:lnTo>
                  <a:pt x="309" y="603"/>
                </a:lnTo>
                <a:lnTo>
                  <a:pt x="307" y="603"/>
                </a:lnTo>
                <a:lnTo>
                  <a:pt x="306" y="603"/>
                </a:lnTo>
                <a:lnTo>
                  <a:pt x="306" y="604"/>
                </a:lnTo>
                <a:lnTo>
                  <a:pt x="305" y="604"/>
                </a:lnTo>
                <a:lnTo>
                  <a:pt x="305" y="605"/>
                </a:lnTo>
                <a:lnTo>
                  <a:pt x="305" y="605"/>
                </a:lnTo>
                <a:lnTo>
                  <a:pt x="305" y="607"/>
                </a:lnTo>
                <a:lnTo>
                  <a:pt x="305" y="608"/>
                </a:lnTo>
                <a:lnTo>
                  <a:pt x="304" y="611"/>
                </a:lnTo>
                <a:lnTo>
                  <a:pt x="304" y="613"/>
                </a:lnTo>
                <a:lnTo>
                  <a:pt x="303" y="614"/>
                </a:lnTo>
                <a:lnTo>
                  <a:pt x="303" y="615"/>
                </a:lnTo>
                <a:lnTo>
                  <a:pt x="302" y="617"/>
                </a:lnTo>
                <a:lnTo>
                  <a:pt x="301" y="618"/>
                </a:lnTo>
                <a:lnTo>
                  <a:pt x="300" y="620"/>
                </a:lnTo>
                <a:lnTo>
                  <a:pt x="299" y="621"/>
                </a:lnTo>
                <a:lnTo>
                  <a:pt x="298" y="623"/>
                </a:lnTo>
                <a:lnTo>
                  <a:pt x="297" y="624"/>
                </a:lnTo>
                <a:lnTo>
                  <a:pt x="296" y="625"/>
                </a:lnTo>
                <a:lnTo>
                  <a:pt x="295" y="626"/>
                </a:lnTo>
                <a:lnTo>
                  <a:pt x="293" y="627"/>
                </a:lnTo>
                <a:lnTo>
                  <a:pt x="292" y="627"/>
                </a:lnTo>
                <a:lnTo>
                  <a:pt x="291" y="628"/>
                </a:lnTo>
                <a:lnTo>
                  <a:pt x="290" y="628"/>
                </a:lnTo>
                <a:lnTo>
                  <a:pt x="290" y="628"/>
                </a:lnTo>
                <a:lnTo>
                  <a:pt x="289" y="627"/>
                </a:lnTo>
                <a:lnTo>
                  <a:pt x="287" y="626"/>
                </a:lnTo>
                <a:lnTo>
                  <a:pt x="283" y="623"/>
                </a:lnTo>
                <a:lnTo>
                  <a:pt x="281" y="622"/>
                </a:lnTo>
                <a:lnTo>
                  <a:pt x="280" y="621"/>
                </a:lnTo>
                <a:lnTo>
                  <a:pt x="278" y="620"/>
                </a:lnTo>
                <a:lnTo>
                  <a:pt x="277" y="620"/>
                </a:lnTo>
                <a:lnTo>
                  <a:pt x="276" y="619"/>
                </a:lnTo>
                <a:lnTo>
                  <a:pt x="275" y="619"/>
                </a:lnTo>
                <a:lnTo>
                  <a:pt x="273" y="619"/>
                </a:lnTo>
                <a:lnTo>
                  <a:pt x="272" y="618"/>
                </a:lnTo>
                <a:lnTo>
                  <a:pt x="269" y="618"/>
                </a:lnTo>
                <a:lnTo>
                  <a:pt x="266" y="618"/>
                </a:lnTo>
                <a:lnTo>
                  <a:pt x="264" y="617"/>
                </a:lnTo>
                <a:lnTo>
                  <a:pt x="261" y="616"/>
                </a:lnTo>
                <a:lnTo>
                  <a:pt x="258" y="615"/>
                </a:lnTo>
                <a:lnTo>
                  <a:pt x="257" y="615"/>
                </a:lnTo>
                <a:lnTo>
                  <a:pt x="255" y="615"/>
                </a:lnTo>
                <a:lnTo>
                  <a:pt x="252" y="615"/>
                </a:lnTo>
                <a:lnTo>
                  <a:pt x="250" y="614"/>
                </a:lnTo>
                <a:lnTo>
                  <a:pt x="250" y="614"/>
                </a:lnTo>
                <a:lnTo>
                  <a:pt x="249" y="614"/>
                </a:lnTo>
                <a:lnTo>
                  <a:pt x="249" y="613"/>
                </a:lnTo>
                <a:lnTo>
                  <a:pt x="248" y="612"/>
                </a:lnTo>
                <a:lnTo>
                  <a:pt x="248" y="611"/>
                </a:lnTo>
                <a:lnTo>
                  <a:pt x="247" y="610"/>
                </a:lnTo>
                <a:lnTo>
                  <a:pt x="247" y="609"/>
                </a:lnTo>
                <a:lnTo>
                  <a:pt x="246" y="605"/>
                </a:lnTo>
                <a:lnTo>
                  <a:pt x="246" y="604"/>
                </a:lnTo>
                <a:lnTo>
                  <a:pt x="246" y="603"/>
                </a:lnTo>
                <a:lnTo>
                  <a:pt x="246" y="602"/>
                </a:lnTo>
                <a:lnTo>
                  <a:pt x="245" y="601"/>
                </a:lnTo>
                <a:lnTo>
                  <a:pt x="244" y="600"/>
                </a:lnTo>
                <a:lnTo>
                  <a:pt x="244" y="600"/>
                </a:lnTo>
                <a:lnTo>
                  <a:pt x="243" y="599"/>
                </a:lnTo>
                <a:lnTo>
                  <a:pt x="242" y="599"/>
                </a:lnTo>
                <a:lnTo>
                  <a:pt x="242" y="599"/>
                </a:lnTo>
                <a:lnTo>
                  <a:pt x="241" y="599"/>
                </a:lnTo>
                <a:lnTo>
                  <a:pt x="240" y="600"/>
                </a:lnTo>
                <a:lnTo>
                  <a:pt x="239" y="600"/>
                </a:lnTo>
                <a:lnTo>
                  <a:pt x="238" y="600"/>
                </a:lnTo>
                <a:lnTo>
                  <a:pt x="238" y="601"/>
                </a:lnTo>
                <a:lnTo>
                  <a:pt x="237" y="602"/>
                </a:lnTo>
                <a:lnTo>
                  <a:pt x="237" y="602"/>
                </a:lnTo>
                <a:lnTo>
                  <a:pt x="235" y="604"/>
                </a:lnTo>
                <a:lnTo>
                  <a:pt x="232" y="609"/>
                </a:lnTo>
                <a:lnTo>
                  <a:pt x="231" y="611"/>
                </a:lnTo>
                <a:lnTo>
                  <a:pt x="230" y="613"/>
                </a:lnTo>
                <a:lnTo>
                  <a:pt x="230" y="614"/>
                </a:lnTo>
                <a:lnTo>
                  <a:pt x="230" y="616"/>
                </a:lnTo>
                <a:lnTo>
                  <a:pt x="230" y="618"/>
                </a:lnTo>
                <a:lnTo>
                  <a:pt x="230" y="620"/>
                </a:lnTo>
                <a:lnTo>
                  <a:pt x="230" y="621"/>
                </a:lnTo>
                <a:lnTo>
                  <a:pt x="231" y="624"/>
                </a:lnTo>
                <a:lnTo>
                  <a:pt x="231" y="625"/>
                </a:lnTo>
                <a:lnTo>
                  <a:pt x="232" y="627"/>
                </a:lnTo>
                <a:lnTo>
                  <a:pt x="233" y="631"/>
                </a:lnTo>
                <a:lnTo>
                  <a:pt x="235" y="634"/>
                </a:lnTo>
                <a:lnTo>
                  <a:pt x="235" y="635"/>
                </a:lnTo>
                <a:lnTo>
                  <a:pt x="236" y="636"/>
                </a:lnTo>
                <a:lnTo>
                  <a:pt x="236" y="637"/>
                </a:lnTo>
                <a:lnTo>
                  <a:pt x="236" y="638"/>
                </a:lnTo>
                <a:lnTo>
                  <a:pt x="236" y="640"/>
                </a:lnTo>
                <a:lnTo>
                  <a:pt x="236" y="641"/>
                </a:lnTo>
                <a:lnTo>
                  <a:pt x="235" y="641"/>
                </a:lnTo>
                <a:lnTo>
                  <a:pt x="235" y="642"/>
                </a:lnTo>
                <a:lnTo>
                  <a:pt x="234" y="643"/>
                </a:lnTo>
                <a:lnTo>
                  <a:pt x="233" y="644"/>
                </a:lnTo>
                <a:lnTo>
                  <a:pt x="230" y="647"/>
                </a:lnTo>
                <a:lnTo>
                  <a:pt x="227" y="649"/>
                </a:lnTo>
                <a:lnTo>
                  <a:pt x="226" y="651"/>
                </a:lnTo>
                <a:lnTo>
                  <a:pt x="225" y="652"/>
                </a:lnTo>
                <a:lnTo>
                  <a:pt x="224" y="653"/>
                </a:lnTo>
                <a:lnTo>
                  <a:pt x="222" y="654"/>
                </a:lnTo>
                <a:lnTo>
                  <a:pt x="220" y="659"/>
                </a:lnTo>
                <a:lnTo>
                  <a:pt x="217" y="662"/>
                </a:lnTo>
                <a:lnTo>
                  <a:pt x="215" y="665"/>
                </a:lnTo>
                <a:lnTo>
                  <a:pt x="213" y="668"/>
                </a:lnTo>
                <a:lnTo>
                  <a:pt x="211" y="669"/>
                </a:lnTo>
                <a:lnTo>
                  <a:pt x="211" y="669"/>
                </a:lnTo>
                <a:lnTo>
                  <a:pt x="210" y="670"/>
                </a:lnTo>
                <a:lnTo>
                  <a:pt x="209" y="671"/>
                </a:lnTo>
                <a:lnTo>
                  <a:pt x="208" y="671"/>
                </a:lnTo>
                <a:lnTo>
                  <a:pt x="207" y="672"/>
                </a:lnTo>
                <a:lnTo>
                  <a:pt x="206" y="672"/>
                </a:lnTo>
                <a:lnTo>
                  <a:pt x="205" y="673"/>
                </a:lnTo>
                <a:lnTo>
                  <a:pt x="204" y="673"/>
                </a:lnTo>
                <a:lnTo>
                  <a:pt x="202" y="673"/>
                </a:lnTo>
                <a:lnTo>
                  <a:pt x="198" y="673"/>
                </a:lnTo>
                <a:lnTo>
                  <a:pt x="196" y="673"/>
                </a:lnTo>
                <a:lnTo>
                  <a:pt x="191" y="674"/>
                </a:lnTo>
                <a:lnTo>
                  <a:pt x="187" y="675"/>
                </a:lnTo>
                <a:lnTo>
                  <a:pt x="186" y="675"/>
                </a:lnTo>
                <a:lnTo>
                  <a:pt x="178" y="677"/>
                </a:lnTo>
                <a:lnTo>
                  <a:pt x="176" y="677"/>
                </a:lnTo>
                <a:lnTo>
                  <a:pt x="173" y="677"/>
                </a:lnTo>
                <a:lnTo>
                  <a:pt x="172" y="677"/>
                </a:lnTo>
                <a:lnTo>
                  <a:pt x="171" y="678"/>
                </a:lnTo>
                <a:lnTo>
                  <a:pt x="170" y="678"/>
                </a:lnTo>
                <a:lnTo>
                  <a:pt x="169" y="679"/>
                </a:lnTo>
                <a:lnTo>
                  <a:pt x="168" y="680"/>
                </a:lnTo>
                <a:lnTo>
                  <a:pt x="166" y="681"/>
                </a:lnTo>
                <a:lnTo>
                  <a:pt x="166" y="682"/>
                </a:lnTo>
                <a:lnTo>
                  <a:pt x="165" y="683"/>
                </a:lnTo>
                <a:lnTo>
                  <a:pt x="163" y="686"/>
                </a:lnTo>
                <a:lnTo>
                  <a:pt x="162" y="687"/>
                </a:lnTo>
                <a:lnTo>
                  <a:pt x="161" y="688"/>
                </a:lnTo>
                <a:lnTo>
                  <a:pt x="160" y="689"/>
                </a:lnTo>
                <a:lnTo>
                  <a:pt x="160" y="690"/>
                </a:lnTo>
                <a:lnTo>
                  <a:pt x="159" y="690"/>
                </a:lnTo>
                <a:lnTo>
                  <a:pt x="158" y="690"/>
                </a:lnTo>
                <a:lnTo>
                  <a:pt x="158" y="690"/>
                </a:lnTo>
                <a:lnTo>
                  <a:pt x="157" y="690"/>
                </a:lnTo>
                <a:lnTo>
                  <a:pt x="157" y="690"/>
                </a:lnTo>
                <a:lnTo>
                  <a:pt x="156" y="690"/>
                </a:lnTo>
                <a:lnTo>
                  <a:pt x="156" y="689"/>
                </a:lnTo>
                <a:lnTo>
                  <a:pt x="156" y="689"/>
                </a:lnTo>
                <a:lnTo>
                  <a:pt x="155" y="687"/>
                </a:lnTo>
                <a:lnTo>
                  <a:pt x="153" y="681"/>
                </a:lnTo>
                <a:lnTo>
                  <a:pt x="151" y="676"/>
                </a:lnTo>
                <a:lnTo>
                  <a:pt x="150" y="674"/>
                </a:lnTo>
                <a:lnTo>
                  <a:pt x="149" y="670"/>
                </a:lnTo>
                <a:lnTo>
                  <a:pt x="147" y="663"/>
                </a:lnTo>
                <a:lnTo>
                  <a:pt x="146" y="661"/>
                </a:lnTo>
                <a:lnTo>
                  <a:pt x="146" y="660"/>
                </a:lnTo>
                <a:lnTo>
                  <a:pt x="145" y="659"/>
                </a:lnTo>
                <a:lnTo>
                  <a:pt x="144" y="658"/>
                </a:lnTo>
                <a:lnTo>
                  <a:pt x="144" y="657"/>
                </a:lnTo>
                <a:lnTo>
                  <a:pt x="142" y="656"/>
                </a:lnTo>
                <a:lnTo>
                  <a:pt x="138" y="653"/>
                </a:lnTo>
                <a:lnTo>
                  <a:pt x="136" y="651"/>
                </a:lnTo>
                <a:lnTo>
                  <a:pt x="135" y="650"/>
                </a:lnTo>
                <a:lnTo>
                  <a:pt x="132" y="649"/>
                </a:lnTo>
                <a:lnTo>
                  <a:pt x="130" y="648"/>
                </a:lnTo>
                <a:lnTo>
                  <a:pt x="128" y="647"/>
                </a:lnTo>
                <a:lnTo>
                  <a:pt x="124" y="646"/>
                </a:lnTo>
                <a:lnTo>
                  <a:pt x="120" y="645"/>
                </a:lnTo>
                <a:lnTo>
                  <a:pt x="118" y="644"/>
                </a:lnTo>
                <a:lnTo>
                  <a:pt x="115" y="643"/>
                </a:lnTo>
                <a:lnTo>
                  <a:pt x="113" y="641"/>
                </a:lnTo>
                <a:lnTo>
                  <a:pt x="110" y="640"/>
                </a:lnTo>
                <a:lnTo>
                  <a:pt x="109" y="639"/>
                </a:lnTo>
                <a:lnTo>
                  <a:pt x="108" y="638"/>
                </a:lnTo>
                <a:lnTo>
                  <a:pt x="107" y="638"/>
                </a:lnTo>
                <a:lnTo>
                  <a:pt x="107" y="637"/>
                </a:lnTo>
                <a:lnTo>
                  <a:pt x="106" y="636"/>
                </a:lnTo>
                <a:lnTo>
                  <a:pt x="106" y="636"/>
                </a:lnTo>
                <a:lnTo>
                  <a:pt x="106" y="635"/>
                </a:lnTo>
                <a:lnTo>
                  <a:pt x="106" y="635"/>
                </a:lnTo>
                <a:lnTo>
                  <a:pt x="106" y="634"/>
                </a:lnTo>
                <a:lnTo>
                  <a:pt x="106" y="631"/>
                </a:lnTo>
                <a:lnTo>
                  <a:pt x="107" y="627"/>
                </a:lnTo>
                <a:lnTo>
                  <a:pt x="108" y="622"/>
                </a:lnTo>
                <a:lnTo>
                  <a:pt x="108" y="621"/>
                </a:lnTo>
                <a:lnTo>
                  <a:pt x="108" y="618"/>
                </a:lnTo>
                <a:lnTo>
                  <a:pt x="109" y="616"/>
                </a:lnTo>
                <a:lnTo>
                  <a:pt x="109" y="614"/>
                </a:lnTo>
                <a:lnTo>
                  <a:pt x="109" y="612"/>
                </a:lnTo>
                <a:lnTo>
                  <a:pt x="108" y="611"/>
                </a:lnTo>
                <a:lnTo>
                  <a:pt x="108" y="610"/>
                </a:lnTo>
                <a:lnTo>
                  <a:pt x="108" y="609"/>
                </a:lnTo>
                <a:lnTo>
                  <a:pt x="108" y="609"/>
                </a:lnTo>
                <a:lnTo>
                  <a:pt x="107" y="609"/>
                </a:lnTo>
                <a:lnTo>
                  <a:pt x="107" y="609"/>
                </a:lnTo>
                <a:lnTo>
                  <a:pt x="106" y="609"/>
                </a:lnTo>
                <a:lnTo>
                  <a:pt x="106" y="609"/>
                </a:lnTo>
                <a:lnTo>
                  <a:pt x="105" y="610"/>
                </a:lnTo>
                <a:lnTo>
                  <a:pt x="104" y="612"/>
                </a:lnTo>
                <a:lnTo>
                  <a:pt x="104" y="613"/>
                </a:lnTo>
                <a:lnTo>
                  <a:pt x="103" y="613"/>
                </a:lnTo>
                <a:lnTo>
                  <a:pt x="103" y="613"/>
                </a:lnTo>
                <a:lnTo>
                  <a:pt x="102" y="614"/>
                </a:lnTo>
                <a:lnTo>
                  <a:pt x="101" y="614"/>
                </a:lnTo>
                <a:lnTo>
                  <a:pt x="101" y="614"/>
                </a:lnTo>
                <a:lnTo>
                  <a:pt x="100" y="613"/>
                </a:lnTo>
                <a:lnTo>
                  <a:pt x="100" y="613"/>
                </a:lnTo>
                <a:lnTo>
                  <a:pt x="99" y="613"/>
                </a:lnTo>
                <a:lnTo>
                  <a:pt x="98" y="612"/>
                </a:lnTo>
                <a:lnTo>
                  <a:pt x="98" y="612"/>
                </a:lnTo>
                <a:lnTo>
                  <a:pt x="97" y="611"/>
                </a:lnTo>
                <a:lnTo>
                  <a:pt x="96" y="610"/>
                </a:lnTo>
                <a:lnTo>
                  <a:pt x="95" y="608"/>
                </a:lnTo>
                <a:lnTo>
                  <a:pt x="93" y="607"/>
                </a:lnTo>
                <a:lnTo>
                  <a:pt x="93" y="606"/>
                </a:lnTo>
                <a:lnTo>
                  <a:pt x="92" y="604"/>
                </a:lnTo>
                <a:lnTo>
                  <a:pt x="90" y="601"/>
                </a:lnTo>
                <a:lnTo>
                  <a:pt x="90" y="600"/>
                </a:lnTo>
                <a:lnTo>
                  <a:pt x="89" y="599"/>
                </a:lnTo>
                <a:lnTo>
                  <a:pt x="89" y="598"/>
                </a:lnTo>
                <a:lnTo>
                  <a:pt x="88" y="598"/>
                </a:lnTo>
                <a:lnTo>
                  <a:pt x="85" y="595"/>
                </a:lnTo>
                <a:lnTo>
                  <a:pt x="84" y="594"/>
                </a:lnTo>
                <a:lnTo>
                  <a:pt x="84" y="593"/>
                </a:lnTo>
                <a:lnTo>
                  <a:pt x="83" y="592"/>
                </a:lnTo>
                <a:lnTo>
                  <a:pt x="82" y="591"/>
                </a:lnTo>
                <a:lnTo>
                  <a:pt x="82" y="590"/>
                </a:lnTo>
                <a:lnTo>
                  <a:pt x="81" y="586"/>
                </a:lnTo>
                <a:lnTo>
                  <a:pt x="79" y="581"/>
                </a:lnTo>
                <a:lnTo>
                  <a:pt x="78" y="577"/>
                </a:lnTo>
                <a:lnTo>
                  <a:pt x="77" y="576"/>
                </a:lnTo>
                <a:lnTo>
                  <a:pt x="77" y="574"/>
                </a:lnTo>
                <a:lnTo>
                  <a:pt x="76" y="573"/>
                </a:lnTo>
                <a:lnTo>
                  <a:pt x="75" y="571"/>
                </a:lnTo>
                <a:lnTo>
                  <a:pt x="74" y="570"/>
                </a:lnTo>
                <a:lnTo>
                  <a:pt x="73" y="570"/>
                </a:lnTo>
                <a:lnTo>
                  <a:pt x="72" y="568"/>
                </a:lnTo>
                <a:lnTo>
                  <a:pt x="72" y="567"/>
                </a:lnTo>
                <a:lnTo>
                  <a:pt x="71" y="566"/>
                </a:lnTo>
                <a:lnTo>
                  <a:pt x="69" y="563"/>
                </a:lnTo>
                <a:lnTo>
                  <a:pt x="68" y="562"/>
                </a:lnTo>
                <a:lnTo>
                  <a:pt x="66" y="560"/>
                </a:lnTo>
                <a:lnTo>
                  <a:pt x="65" y="557"/>
                </a:lnTo>
                <a:lnTo>
                  <a:pt x="65" y="557"/>
                </a:lnTo>
                <a:lnTo>
                  <a:pt x="64" y="555"/>
                </a:lnTo>
                <a:lnTo>
                  <a:pt x="62" y="553"/>
                </a:lnTo>
                <a:lnTo>
                  <a:pt x="61" y="552"/>
                </a:lnTo>
                <a:lnTo>
                  <a:pt x="60" y="551"/>
                </a:lnTo>
                <a:lnTo>
                  <a:pt x="59" y="550"/>
                </a:lnTo>
                <a:lnTo>
                  <a:pt x="58" y="550"/>
                </a:lnTo>
                <a:lnTo>
                  <a:pt x="57" y="550"/>
                </a:lnTo>
                <a:lnTo>
                  <a:pt x="55" y="549"/>
                </a:lnTo>
                <a:lnTo>
                  <a:pt x="51" y="548"/>
                </a:lnTo>
                <a:lnTo>
                  <a:pt x="49" y="547"/>
                </a:lnTo>
                <a:lnTo>
                  <a:pt x="47" y="547"/>
                </a:lnTo>
                <a:lnTo>
                  <a:pt x="46" y="547"/>
                </a:lnTo>
                <a:lnTo>
                  <a:pt x="44" y="547"/>
                </a:lnTo>
                <a:lnTo>
                  <a:pt x="43" y="548"/>
                </a:lnTo>
                <a:lnTo>
                  <a:pt x="41" y="548"/>
                </a:lnTo>
                <a:lnTo>
                  <a:pt x="39" y="549"/>
                </a:lnTo>
                <a:lnTo>
                  <a:pt x="36" y="551"/>
                </a:lnTo>
                <a:lnTo>
                  <a:pt x="34" y="552"/>
                </a:lnTo>
                <a:lnTo>
                  <a:pt x="32" y="553"/>
                </a:lnTo>
                <a:lnTo>
                  <a:pt x="30" y="555"/>
                </a:lnTo>
                <a:lnTo>
                  <a:pt x="28" y="557"/>
                </a:lnTo>
                <a:lnTo>
                  <a:pt x="28" y="558"/>
                </a:lnTo>
                <a:lnTo>
                  <a:pt x="28" y="558"/>
                </a:lnTo>
                <a:lnTo>
                  <a:pt x="27" y="559"/>
                </a:lnTo>
                <a:lnTo>
                  <a:pt x="27" y="559"/>
                </a:lnTo>
                <a:lnTo>
                  <a:pt x="27" y="559"/>
                </a:lnTo>
                <a:lnTo>
                  <a:pt x="28" y="560"/>
                </a:lnTo>
                <a:lnTo>
                  <a:pt x="28" y="561"/>
                </a:lnTo>
                <a:lnTo>
                  <a:pt x="29" y="562"/>
                </a:lnTo>
                <a:lnTo>
                  <a:pt x="29" y="563"/>
                </a:lnTo>
                <a:lnTo>
                  <a:pt x="30" y="564"/>
                </a:lnTo>
                <a:lnTo>
                  <a:pt x="30" y="564"/>
                </a:lnTo>
                <a:lnTo>
                  <a:pt x="31" y="565"/>
                </a:lnTo>
                <a:lnTo>
                  <a:pt x="38" y="572"/>
                </a:lnTo>
                <a:lnTo>
                  <a:pt x="39" y="573"/>
                </a:lnTo>
                <a:lnTo>
                  <a:pt x="40" y="574"/>
                </a:lnTo>
                <a:lnTo>
                  <a:pt x="40" y="575"/>
                </a:lnTo>
                <a:lnTo>
                  <a:pt x="40" y="576"/>
                </a:lnTo>
                <a:lnTo>
                  <a:pt x="41" y="578"/>
                </a:lnTo>
                <a:lnTo>
                  <a:pt x="42" y="580"/>
                </a:lnTo>
                <a:lnTo>
                  <a:pt x="42" y="580"/>
                </a:lnTo>
                <a:lnTo>
                  <a:pt x="44" y="583"/>
                </a:lnTo>
                <a:lnTo>
                  <a:pt x="45" y="585"/>
                </a:lnTo>
                <a:lnTo>
                  <a:pt x="45" y="586"/>
                </a:lnTo>
                <a:lnTo>
                  <a:pt x="45" y="587"/>
                </a:lnTo>
                <a:lnTo>
                  <a:pt x="46" y="588"/>
                </a:lnTo>
                <a:lnTo>
                  <a:pt x="46" y="589"/>
                </a:lnTo>
                <a:lnTo>
                  <a:pt x="46" y="590"/>
                </a:lnTo>
                <a:lnTo>
                  <a:pt x="46" y="591"/>
                </a:lnTo>
                <a:lnTo>
                  <a:pt x="46" y="592"/>
                </a:lnTo>
                <a:lnTo>
                  <a:pt x="45" y="592"/>
                </a:lnTo>
                <a:lnTo>
                  <a:pt x="45" y="594"/>
                </a:lnTo>
                <a:lnTo>
                  <a:pt x="43" y="596"/>
                </a:lnTo>
                <a:lnTo>
                  <a:pt x="42" y="598"/>
                </a:lnTo>
                <a:lnTo>
                  <a:pt x="40" y="601"/>
                </a:lnTo>
                <a:lnTo>
                  <a:pt x="39" y="605"/>
                </a:lnTo>
                <a:lnTo>
                  <a:pt x="38" y="607"/>
                </a:lnTo>
                <a:lnTo>
                  <a:pt x="37" y="609"/>
                </a:lnTo>
                <a:lnTo>
                  <a:pt x="36" y="610"/>
                </a:lnTo>
                <a:lnTo>
                  <a:pt x="35" y="611"/>
                </a:lnTo>
                <a:lnTo>
                  <a:pt x="34" y="613"/>
                </a:lnTo>
                <a:lnTo>
                  <a:pt x="32" y="615"/>
                </a:lnTo>
                <a:lnTo>
                  <a:pt x="30" y="616"/>
                </a:lnTo>
                <a:lnTo>
                  <a:pt x="28" y="617"/>
                </a:lnTo>
                <a:lnTo>
                  <a:pt x="27" y="618"/>
                </a:lnTo>
                <a:lnTo>
                  <a:pt x="26" y="618"/>
                </a:lnTo>
                <a:lnTo>
                  <a:pt x="25" y="619"/>
                </a:lnTo>
                <a:lnTo>
                  <a:pt x="23" y="619"/>
                </a:lnTo>
                <a:lnTo>
                  <a:pt x="22" y="618"/>
                </a:lnTo>
                <a:lnTo>
                  <a:pt x="20" y="618"/>
                </a:lnTo>
                <a:lnTo>
                  <a:pt x="17" y="617"/>
                </a:lnTo>
                <a:lnTo>
                  <a:pt x="15" y="616"/>
                </a:lnTo>
                <a:lnTo>
                  <a:pt x="13" y="614"/>
                </a:lnTo>
                <a:lnTo>
                  <a:pt x="8" y="611"/>
                </a:lnTo>
                <a:lnTo>
                  <a:pt x="6" y="609"/>
                </a:lnTo>
                <a:lnTo>
                  <a:pt x="5" y="608"/>
                </a:lnTo>
                <a:lnTo>
                  <a:pt x="4" y="607"/>
                </a:lnTo>
                <a:lnTo>
                  <a:pt x="2" y="605"/>
                </a:lnTo>
                <a:lnTo>
                  <a:pt x="2" y="604"/>
                </a:lnTo>
                <a:lnTo>
                  <a:pt x="1" y="603"/>
                </a:lnTo>
                <a:lnTo>
                  <a:pt x="1" y="603"/>
                </a:lnTo>
                <a:lnTo>
                  <a:pt x="0" y="602"/>
                </a:lnTo>
                <a:lnTo>
                  <a:pt x="0" y="601"/>
                </a:lnTo>
                <a:lnTo>
                  <a:pt x="0" y="600"/>
                </a:lnTo>
                <a:lnTo>
                  <a:pt x="1" y="599"/>
                </a:lnTo>
              </a:path>
            </a:pathLst>
          </a:custGeom>
          <a:noFill/>
          <a:ln w="26988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200" name="Freeform 289">
            <a:extLst>
              <a:ext uri="{FF2B5EF4-FFF2-40B4-BE49-F238E27FC236}">
                <a16:creationId xmlns:a16="http://schemas.microsoft.com/office/drawing/2014/main" id="{F69DA94F-1B60-4997-B65F-10F0EFE1BF47}"/>
              </a:ext>
            </a:extLst>
          </p:cNvPr>
          <p:cNvSpPr>
            <a:spLocks/>
          </p:cNvSpPr>
          <p:nvPr/>
        </p:nvSpPr>
        <p:spPr bwMode="auto">
          <a:xfrm>
            <a:off x="9361652" y="1895932"/>
            <a:ext cx="242533" cy="688875"/>
          </a:xfrm>
          <a:custGeom>
            <a:avLst/>
            <a:gdLst>
              <a:gd name="T0" fmla="*/ 49 w 238"/>
              <a:gd name="T1" fmla="*/ 668 h 676"/>
              <a:gd name="T2" fmla="*/ 50 w 238"/>
              <a:gd name="T3" fmla="*/ 660 h 676"/>
              <a:gd name="T4" fmla="*/ 42 w 238"/>
              <a:gd name="T5" fmla="*/ 646 h 676"/>
              <a:gd name="T6" fmla="*/ 37 w 238"/>
              <a:gd name="T7" fmla="*/ 622 h 676"/>
              <a:gd name="T8" fmla="*/ 46 w 238"/>
              <a:gd name="T9" fmla="*/ 606 h 676"/>
              <a:gd name="T10" fmla="*/ 49 w 238"/>
              <a:gd name="T11" fmla="*/ 601 h 676"/>
              <a:gd name="T12" fmla="*/ 29 w 238"/>
              <a:gd name="T13" fmla="*/ 597 h 676"/>
              <a:gd name="T14" fmla="*/ 18 w 238"/>
              <a:gd name="T15" fmla="*/ 591 h 676"/>
              <a:gd name="T16" fmla="*/ 17 w 238"/>
              <a:gd name="T17" fmla="*/ 577 h 676"/>
              <a:gd name="T18" fmla="*/ 20 w 238"/>
              <a:gd name="T19" fmla="*/ 570 h 676"/>
              <a:gd name="T20" fmla="*/ 36 w 238"/>
              <a:gd name="T21" fmla="*/ 572 h 676"/>
              <a:gd name="T22" fmla="*/ 40 w 238"/>
              <a:gd name="T23" fmla="*/ 562 h 676"/>
              <a:gd name="T24" fmla="*/ 42 w 238"/>
              <a:gd name="T25" fmla="*/ 554 h 676"/>
              <a:gd name="T26" fmla="*/ 43 w 238"/>
              <a:gd name="T27" fmla="*/ 534 h 676"/>
              <a:gd name="T28" fmla="*/ 43 w 238"/>
              <a:gd name="T29" fmla="*/ 522 h 676"/>
              <a:gd name="T30" fmla="*/ 55 w 238"/>
              <a:gd name="T31" fmla="*/ 505 h 676"/>
              <a:gd name="T32" fmla="*/ 57 w 238"/>
              <a:gd name="T33" fmla="*/ 490 h 676"/>
              <a:gd name="T34" fmla="*/ 52 w 238"/>
              <a:gd name="T35" fmla="*/ 477 h 676"/>
              <a:gd name="T36" fmla="*/ 40 w 238"/>
              <a:gd name="T37" fmla="*/ 472 h 676"/>
              <a:gd name="T38" fmla="*/ 37 w 238"/>
              <a:gd name="T39" fmla="*/ 469 h 676"/>
              <a:gd name="T40" fmla="*/ 37 w 238"/>
              <a:gd name="T41" fmla="*/ 455 h 676"/>
              <a:gd name="T42" fmla="*/ 33 w 238"/>
              <a:gd name="T43" fmla="*/ 443 h 676"/>
              <a:gd name="T44" fmla="*/ 19 w 238"/>
              <a:gd name="T45" fmla="*/ 423 h 676"/>
              <a:gd name="T46" fmla="*/ 11 w 238"/>
              <a:gd name="T47" fmla="*/ 405 h 676"/>
              <a:gd name="T48" fmla="*/ 11 w 238"/>
              <a:gd name="T49" fmla="*/ 393 h 676"/>
              <a:gd name="T50" fmla="*/ 17 w 238"/>
              <a:gd name="T51" fmla="*/ 380 h 676"/>
              <a:gd name="T52" fmla="*/ 16 w 238"/>
              <a:gd name="T53" fmla="*/ 364 h 676"/>
              <a:gd name="T54" fmla="*/ 8 w 238"/>
              <a:gd name="T55" fmla="*/ 331 h 676"/>
              <a:gd name="T56" fmla="*/ 0 w 238"/>
              <a:gd name="T57" fmla="*/ 303 h 676"/>
              <a:gd name="T58" fmla="*/ 2 w 238"/>
              <a:gd name="T59" fmla="*/ 298 h 676"/>
              <a:gd name="T60" fmla="*/ 14 w 238"/>
              <a:gd name="T61" fmla="*/ 294 h 676"/>
              <a:gd name="T62" fmla="*/ 25 w 238"/>
              <a:gd name="T63" fmla="*/ 283 h 676"/>
              <a:gd name="T64" fmla="*/ 36 w 238"/>
              <a:gd name="T65" fmla="*/ 271 h 676"/>
              <a:gd name="T66" fmla="*/ 36 w 238"/>
              <a:gd name="T67" fmla="*/ 253 h 676"/>
              <a:gd name="T68" fmla="*/ 38 w 238"/>
              <a:gd name="T69" fmla="*/ 240 h 676"/>
              <a:gd name="T70" fmla="*/ 38 w 238"/>
              <a:gd name="T71" fmla="*/ 225 h 676"/>
              <a:gd name="T72" fmla="*/ 47 w 238"/>
              <a:gd name="T73" fmla="*/ 203 h 676"/>
              <a:gd name="T74" fmla="*/ 57 w 238"/>
              <a:gd name="T75" fmla="*/ 171 h 676"/>
              <a:gd name="T76" fmla="*/ 60 w 238"/>
              <a:gd name="T77" fmla="*/ 163 h 676"/>
              <a:gd name="T78" fmla="*/ 72 w 238"/>
              <a:gd name="T79" fmla="*/ 151 h 676"/>
              <a:gd name="T80" fmla="*/ 88 w 238"/>
              <a:gd name="T81" fmla="*/ 147 h 676"/>
              <a:gd name="T82" fmla="*/ 101 w 238"/>
              <a:gd name="T83" fmla="*/ 140 h 676"/>
              <a:gd name="T84" fmla="*/ 111 w 238"/>
              <a:gd name="T85" fmla="*/ 145 h 676"/>
              <a:gd name="T86" fmla="*/ 119 w 238"/>
              <a:gd name="T87" fmla="*/ 147 h 676"/>
              <a:gd name="T88" fmla="*/ 121 w 238"/>
              <a:gd name="T89" fmla="*/ 138 h 676"/>
              <a:gd name="T90" fmla="*/ 119 w 238"/>
              <a:gd name="T91" fmla="*/ 116 h 676"/>
              <a:gd name="T92" fmla="*/ 114 w 238"/>
              <a:gd name="T93" fmla="*/ 99 h 676"/>
              <a:gd name="T94" fmla="*/ 94 w 238"/>
              <a:gd name="T95" fmla="*/ 87 h 676"/>
              <a:gd name="T96" fmla="*/ 86 w 238"/>
              <a:gd name="T97" fmla="*/ 77 h 676"/>
              <a:gd name="T98" fmla="*/ 73 w 238"/>
              <a:gd name="T99" fmla="*/ 44 h 676"/>
              <a:gd name="T100" fmla="*/ 59 w 238"/>
              <a:gd name="T101" fmla="*/ 31 h 676"/>
              <a:gd name="T102" fmla="*/ 55 w 238"/>
              <a:gd name="T103" fmla="*/ 23 h 676"/>
              <a:gd name="T104" fmla="*/ 61 w 238"/>
              <a:gd name="T105" fmla="*/ 9 h 676"/>
              <a:gd name="T106" fmla="*/ 72 w 238"/>
              <a:gd name="T107" fmla="*/ 0 h 676"/>
              <a:gd name="T108" fmla="*/ 92 w 238"/>
              <a:gd name="T109" fmla="*/ 13 h 676"/>
              <a:gd name="T110" fmla="*/ 109 w 238"/>
              <a:gd name="T111" fmla="*/ 16 h 676"/>
              <a:gd name="T112" fmla="*/ 135 w 238"/>
              <a:gd name="T113" fmla="*/ 25 h 676"/>
              <a:gd name="T114" fmla="*/ 155 w 238"/>
              <a:gd name="T115" fmla="*/ 30 h 676"/>
              <a:gd name="T116" fmla="*/ 174 w 238"/>
              <a:gd name="T117" fmla="*/ 39 h 676"/>
              <a:gd name="T118" fmla="*/ 191 w 238"/>
              <a:gd name="T119" fmla="*/ 40 h 676"/>
              <a:gd name="T120" fmla="*/ 198 w 238"/>
              <a:gd name="T121" fmla="*/ 52 h 676"/>
              <a:gd name="T122" fmla="*/ 211 w 238"/>
              <a:gd name="T123" fmla="*/ 67 h 676"/>
              <a:gd name="T124" fmla="*/ 227 w 238"/>
              <a:gd name="T125" fmla="*/ 77 h 6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38" h="676">
                <a:moveTo>
                  <a:pt x="44" y="676"/>
                </a:moveTo>
                <a:lnTo>
                  <a:pt x="44" y="675"/>
                </a:lnTo>
                <a:lnTo>
                  <a:pt x="44" y="674"/>
                </a:lnTo>
                <a:lnTo>
                  <a:pt x="45" y="673"/>
                </a:lnTo>
                <a:lnTo>
                  <a:pt x="45" y="672"/>
                </a:lnTo>
                <a:lnTo>
                  <a:pt x="46" y="671"/>
                </a:lnTo>
                <a:lnTo>
                  <a:pt x="47" y="670"/>
                </a:lnTo>
                <a:lnTo>
                  <a:pt x="49" y="668"/>
                </a:lnTo>
                <a:lnTo>
                  <a:pt x="50" y="667"/>
                </a:lnTo>
                <a:lnTo>
                  <a:pt x="50" y="666"/>
                </a:lnTo>
                <a:lnTo>
                  <a:pt x="51" y="666"/>
                </a:lnTo>
                <a:lnTo>
                  <a:pt x="51" y="665"/>
                </a:lnTo>
                <a:lnTo>
                  <a:pt x="51" y="664"/>
                </a:lnTo>
                <a:lnTo>
                  <a:pt x="51" y="663"/>
                </a:lnTo>
                <a:lnTo>
                  <a:pt x="51" y="662"/>
                </a:lnTo>
                <a:lnTo>
                  <a:pt x="50" y="660"/>
                </a:lnTo>
                <a:lnTo>
                  <a:pt x="49" y="659"/>
                </a:lnTo>
                <a:lnTo>
                  <a:pt x="49" y="657"/>
                </a:lnTo>
                <a:lnTo>
                  <a:pt x="48" y="656"/>
                </a:lnTo>
                <a:lnTo>
                  <a:pt x="45" y="652"/>
                </a:lnTo>
                <a:lnTo>
                  <a:pt x="44" y="650"/>
                </a:lnTo>
                <a:lnTo>
                  <a:pt x="43" y="649"/>
                </a:lnTo>
                <a:lnTo>
                  <a:pt x="43" y="648"/>
                </a:lnTo>
                <a:lnTo>
                  <a:pt x="42" y="646"/>
                </a:lnTo>
                <a:lnTo>
                  <a:pt x="41" y="642"/>
                </a:lnTo>
                <a:lnTo>
                  <a:pt x="39" y="637"/>
                </a:lnTo>
                <a:lnTo>
                  <a:pt x="38" y="632"/>
                </a:lnTo>
                <a:lnTo>
                  <a:pt x="38" y="630"/>
                </a:lnTo>
                <a:lnTo>
                  <a:pt x="37" y="628"/>
                </a:lnTo>
                <a:lnTo>
                  <a:pt x="37" y="626"/>
                </a:lnTo>
                <a:lnTo>
                  <a:pt x="37" y="624"/>
                </a:lnTo>
                <a:lnTo>
                  <a:pt x="37" y="622"/>
                </a:lnTo>
                <a:lnTo>
                  <a:pt x="38" y="620"/>
                </a:lnTo>
                <a:lnTo>
                  <a:pt x="38" y="618"/>
                </a:lnTo>
                <a:lnTo>
                  <a:pt x="39" y="617"/>
                </a:lnTo>
                <a:lnTo>
                  <a:pt x="42" y="613"/>
                </a:lnTo>
                <a:lnTo>
                  <a:pt x="43" y="611"/>
                </a:lnTo>
                <a:lnTo>
                  <a:pt x="44" y="608"/>
                </a:lnTo>
                <a:lnTo>
                  <a:pt x="45" y="607"/>
                </a:lnTo>
                <a:lnTo>
                  <a:pt x="46" y="606"/>
                </a:lnTo>
                <a:lnTo>
                  <a:pt x="47" y="605"/>
                </a:lnTo>
                <a:lnTo>
                  <a:pt x="48" y="604"/>
                </a:lnTo>
                <a:lnTo>
                  <a:pt x="49" y="603"/>
                </a:lnTo>
                <a:lnTo>
                  <a:pt x="50" y="603"/>
                </a:lnTo>
                <a:lnTo>
                  <a:pt x="50" y="602"/>
                </a:lnTo>
                <a:lnTo>
                  <a:pt x="50" y="602"/>
                </a:lnTo>
                <a:lnTo>
                  <a:pt x="50" y="602"/>
                </a:lnTo>
                <a:lnTo>
                  <a:pt x="49" y="601"/>
                </a:lnTo>
                <a:lnTo>
                  <a:pt x="49" y="601"/>
                </a:lnTo>
                <a:lnTo>
                  <a:pt x="48" y="601"/>
                </a:lnTo>
                <a:lnTo>
                  <a:pt x="45" y="600"/>
                </a:lnTo>
                <a:lnTo>
                  <a:pt x="42" y="600"/>
                </a:lnTo>
                <a:lnTo>
                  <a:pt x="40" y="600"/>
                </a:lnTo>
                <a:lnTo>
                  <a:pt x="38" y="599"/>
                </a:lnTo>
                <a:lnTo>
                  <a:pt x="35" y="598"/>
                </a:lnTo>
                <a:lnTo>
                  <a:pt x="29" y="597"/>
                </a:lnTo>
                <a:lnTo>
                  <a:pt x="25" y="596"/>
                </a:lnTo>
                <a:lnTo>
                  <a:pt x="21" y="594"/>
                </a:lnTo>
                <a:lnTo>
                  <a:pt x="20" y="594"/>
                </a:lnTo>
                <a:lnTo>
                  <a:pt x="19" y="594"/>
                </a:lnTo>
                <a:lnTo>
                  <a:pt x="19" y="593"/>
                </a:lnTo>
                <a:lnTo>
                  <a:pt x="18" y="593"/>
                </a:lnTo>
                <a:lnTo>
                  <a:pt x="18" y="592"/>
                </a:lnTo>
                <a:lnTo>
                  <a:pt x="18" y="591"/>
                </a:lnTo>
                <a:lnTo>
                  <a:pt x="17" y="591"/>
                </a:lnTo>
                <a:lnTo>
                  <a:pt x="17" y="590"/>
                </a:lnTo>
                <a:lnTo>
                  <a:pt x="17" y="588"/>
                </a:lnTo>
                <a:lnTo>
                  <a:pt x="17" y="585"/>
                </a:lnTo>
                <a:lnTo>
                  <a:pt x="17" y="583"/>
                </a:lnTo>
                <a:lnTo>
                  <a:pt x="17" y="582"/>
                </a:lnTo>
                <a:lnTo>
                  <a:pt x="17" y="578"/>
                </a:lnTo>
                <a:lnTo>
                  <a:pt x="17" y="577"/>
                </a:lnTo>
                <a:lnTo>
                  <a:pt x="17" y="576"/>
                </a:lnTo>
                <a:lnTo>
                  <a:pt x="17" y="574"/>
                </a:lnTo>
                <a:lnTo>
                  <a:pt x="18" y="573"/>
                </a:lnTo>
                <a:lnTo>
                  <a:pt x="18" y="572"/>
                </a:lnTo>
                <a:lnTo>
                  <a:pt x="18" y="571"/>
                </a:lnTo>
                <a:lnTo>
                  <a:pt x="19" y="571"/>
                </a:lnTo>
                <a:lnTo>
                  <a:pt x="19" y="570"/>
                </a:lnTo>
                <a:lnTo>
                  <a:pt x="20" y="570"/>
                </a:lnTo>
                <a:lnTo>
                  <a:pt x="21" y="570"/>
                </a:lnTo>
                <a:lnTo>
                  <a:pt x="25" y="571"/>
                </a:lnTo>
                <a:lnTo>
                  <a:pt x="31" y="572"/>
                </a:lnTo>
                <a:lnTo>
                  <a:pt x="32" y="572"/>
                </a:lnTo>
                <a:lnTo>
                  <a:pt x="33" y="572"/>
                </a:lnTo>
                <a:lnTo>
                  <a:pt x="34" y="572"/>
                </a:lnTo>
                <a:lnTo>
                  <a:pt x="35" y="572"/>
                </a:lnTo>
                <a:lnTo>
                  <a:pt x="36" y="572"/>
                </a:lnTo>
                <a:lnTo>
                  <a:pt x="36" y="571"/>
                </a:lnTo>
                <a:lnTo>
                  <a:pt x="37" y="571"/>
                </a:lnTo>
                <a:lnTo>
                  <a:pt x="37" y="570"/>
                </a:lnTo>
                <a:lnTo>
                  <a:pt x="38" y="569"/>
                </a:lnTo>
                <a:lnTo>
                  <a:pt x="38" y="569"/>
                </a:lnTo>
                <a:lnTo>
                  <a:pt x="38" y="568"/>
                </a:lnTo>
                <a:lnTo>
                  <a:pt x="39" y="564"/>
                </a:lnTo>
                <a:lnTo>
                  <a:pt x="40" y="562"/>
                </a:lnTo>
                <a:lnTo>
                  <a:pt x="40" y="561"/>
                </a:lnTo>
                <a:lnTo>
                  <a:pt x="41" y="560"/>
                </a:lnTo>
                <a:lnTo>
                  <a:pt x="41" y="559"/>
                </a:lnTo>
                <a:lnTo>
                  <a:pt x="42" y="558"/>
                </a:lnTo>
                <a:lnTo>
                  <a:pt x="42" y="558"/>
                </a:lnTo>
                <a:lnTo>
                  <a:pt x="42" y="558"/>
                </a:lnTo>
                <a:lnTo>
                  <a:pt x="42" y="557"/>
                </a:lnTo>
                <a:lnTo>
                  <a:pt x="42" y="554"/>
                </a:lnTo>
                <a:lnTo>
                  <a:pt x="42" y="551"/>
                </a:lnTo>
                <a:lnTo>
                  <a:pt x="43" y="548"/>
                </a:lnTo>
                <a:lnTo>
                  <a:pt x="44" y="544"/>
                </a:lnTo>
                <a:lnTo>
                  <a:pt x="45" y="542"/>
                </a:lnTo>
                <a:lnTo>
                  <a:pt x="45" y="540"/>
                </a:lnTo>
                <a:lnTo>
                  <a:pt x="45" y="540"/>
                </a:lnTo>
                <a:lnTo>
                  <a:pt x="45" y="539"/>
                </a:lnTo>
                <a:lnTo>
                  <a:pt x="43" y="534"/>
                </a:lnTo>
                <a:lnTo>
                  <a:pt x="42" y="532"/>
                </a:lnTo>
                <a:lnTo>
                  <a:pt x="42" y="531"/>
                </a:lnTo>
                <a:lnTo>
                  <a:pt x="42" y="529"/>
                </a:lnTo>
                <a:lnTo>
                  <a:pt x="42" y="528"/>
                </a:lnTo>
                <a:lnTo>
                  <a:pt x="42" y="526"/>
                </a:lnTo>
                <a:lnTo>
                  <a:pt x="42" y="525"/>
                </a:lnTo>
                <a:lnTo>
                  <a:pt x="43" y="523"/>
                </a:lnTo>
                <a:lnTo>
                  <a:pt x="43" y="522"/>
                </a:lnTo>
                <a:lnTo>
                  <a:pt x="44" y="520"/>
                </a:lnTo>
                <a:lnTo>
                  <a:pt x="45" y="519"/>
                </a:lnTo>
                <a:lnTo>
                  <a:pt x="46" y="518"/>
                </a:lnTo>
                <a:lnTo>
                  <a:pt x="46" y="517"/>
                </a:lnTo>
                <a:lnTo>
                  <a:pt x="50" y="512"/>
                </a:lnTo>
                <a:lnTo>
                  <a:pt x="53" y="508"/>
                </a:lnTo>
                <a:lnTo>
                  <a:pt x="54" y="507"/>
                </a:lnTo>
                <a:lnTo>
                  <a:pt x="55" y="505"/>
                </a:lnTo>
                <a:lnTo>
                  <a:pt x="55" y="504"/>
                </a:lnTo>
                <a:lnTo>
                  <a:pt x="56" y="503"/>
                </a:lnTo>
                <a:lnTo>
                  <a:pt x="56" y="501"/>
                </a:lnTo>
                <a:lnTo>
                  <a:pt x="57" y="498"/>
                </a:lnTo>
                <a:lnTo>
                  <a:pt x="57" y="496"/>
                </a:lnTo>
                <a:lnTo>
                  <a:pt x="57" y="493"/>
                </a:lnTo>
                <a:lnTo>
                  <a:pt x="57" y="492"/>
                </a:lnTo>
                <a:lnTo>
                  <a:pt x="57" y="490"/>
                </a:lnTo>
                <a:lnTo>
                  <a:pt x="57" y="485"/>
                </a:lnTo>
                <a:lnTo>
                  <a:pt x="56" y="483"/>
                </a:lnTo>
                <a:lnTo>
                  <a:pt x="56" y="482"/>
                </a:lnTo>
                <a:lnTo>
                  <a:pt x="55" y="481"/>
                </a:lnTo>
                <a:lnTo>
                  <a:pt x="55" y="479"/>
                </a:lnTo>
                <a:lnTo>
                  <a:pt x="54" y="478"/>
                </a:lnTo>
                <a:lnTo>
                  <a:pt x="53" y="478"/>
                </a:lnTo>
                <a:lnTo>
                  <a:pt x="52" y="477"/>
                </a:lnTo>
                <a:lnTo>
                  <a:pt x="51" y="476"/>
                </a:lnTo>
                <a:lnTo>
                  <a:pt x="50" y="475"/>
                </a:lnTo>
                <a:lnTo>
                  <a:pt x="49" y="475"/>
                </a:lnTo>
                <a:lnTo>
                  <a:pt x="49" y="474"/>
                </a:lnTo>
                <a:lnTo>
                  <a:pt x="47" y="474"/>
                </a:lnTo>
                <a:lnTo>
                  <a:pt x="43" y="473"/>
                </a:lnTo>
                <a:lnTo>
                  <a:pt x="42" y="473"/>
                </a:lnTo>
                <a:lnTo>
                  <a:pt x="40" y="472"/>
                </a:lnTo>
                <a:lnTo>
                  <a:pt x="39" y="472"/>
                </a:lnTo>
                <a:lnTo>
                  <a:pt x="39" y="472"/>
                </a:lnTo>
                <a:lnTo>
                  <a:pt x="38" y="472"/>
                </a:lnTo>
                <a:lnTo>
                  <a:pt x="38" y="471"/>
                </a:lnTo>
                <a:lnTo>
                  <a:pt x="38" y="471"/>
                </a:lnTo>
                <a:lnTo>
                  <a:pt x="37" y="471"/>
                </a:lnTo>
                <a:lnTo>
                  <a:pt x="37" y="470"/>
                </a:lnTo>
                <a:lnTo>
                  <a:pt x="37" y="469"/>
                </a:lnTo>
                <a:lnTo>
                  <a:pt x="38" y="468"/>
                </a:lnTo>
                <a:lnTo>
                  <a:pt x="39" y="465"/>
                </a:lnTo>
                <a:lnTo>
                  <a:pt x="39" y="464"/>
                </a:lnTo>
                <a:lnTo>
                  <a:pt x="39" y="462"/>
                </a:lnTo>
                <a:lnTo>
                  <a:pt x="39" y="461"/>
                </a:lnTo>
                <a:lnTo>
                  <a:pt x="39" y="460"/>
                </a:lnTo>
                <a:lnTo>
                  <a:pt x="39" y="459"/>
                </a:lnTo>
                <a:lnTo>
                  <a:pt x="37" y="455"/>
                </a:lnTo>
                <a:lnTo>
                  <a:pt x="37" y="454"/>
                </a:lnTo>
                <a:lnTo>
                  <a:pt x="37" y="453"/>
                </a:lnTo>
                <a:lnTo>
                  <a:pt x="36" y="449"/>
                </a:lnTo>
                <a:lnTo>
                  <a:pt x="36" y="448"/>
                </a:lnTo>
                <a:lnTo>
                  <a:pt x="36" y="447"/>
                </a:lnTo>
                <a:lnTo>
                  <a:pt x="35" y="446"/>
                </a:lnTo>
                <a:lnTo>
                  <a:pt x="34" y="444"/>
                </a:lnTo>
                <a:lnTo>
                  <a:pt x="33" y="443"/>
                </a:lnTo>
                <a:lnTo>
                  <a:pt x="30" y="440"/>
                </a:lnTo>
                <a:lnTo>
                  <a:pt x="27" y="437"/>
                </a:lnTo>
                <a:lnTo>
                  <a:pt x="25" y="434"/>
                </a:lnTo>
                <a:lnTo>
                  <a:pt x="24" y="432"/>
                </a:lnTo>
                <a:lnTo>
                  <a:pt x="23" y="431"/>
                </a:lnTo>
                <a:lnTo>
                  <a:pt x="21" y="428"/>
                </a:lnTo>
                <a:lnTo>
                  <a:pt x="20" y="425"/>
                </a:lnTo>
                <a:lnTo>
                  <a:pt x="19" y="423"/>
                </a:lnTo>
                <a:lnTo>
                  <a:pt x="18" y="419"/>
                </a:lnTo>
                <a:lnTo>
                  <a:pt x="17" y="417"/>
                </a:lnTo>
                <a:lnTo>
                  <a:pt x="17" y="416"/>
                </a:lnTo>
                <a:lnTo>
                  <a:pt x="16" y="415"/>
                </a:lnTo>
                <a:lnTo>
                  <a:pt x="15" y="413"/>
                </a:lnTo>
                <a:lnTo>
                  <a:pt x="12" y="408"/>
                </a:lnTo>
                <a:lnTo>
                  <a:pt x="11" y="407"/>
                </a:lnTo>
                <a:lnTo>
                  <a:pt x="11" y="405"/>
                </a:lnTo>
                <a:lnTo>
                  <a:pt x="10" y="404"/>
                </a:lnTo>
                <a:lnTo>
                  <a:pt x="10" y="402"/>
                </a:lnTo>
                <a:lnTo>
                  <a:pt x="10" y="401"/>
                </a:lnTo>
                <a:lnTo>
                  <a:pt x="10" y="398"/>
                </a:lnTo>
                <a:lnTo>
                  <a:pt x="10" y="397"/>
                </a:lnTo>
                <a:lnTo>
                  <a:pt x="10" y="396"/>
                </a:lnTo>
                <a:lnTo>
                  <a:pt x="10" y="394"/>
                </a:lnTo>
                <a:lnTo>
                  <a:pt x="11" y="393"/>
                </a:lnTo>
                <a:lnTo>
                  <a:pt x="11" y="391"/>
                </a:lnTo>
                <a:lnTo>
                  <a:pt x="11" y="390"/>
                </a:lnTo>
                <a:lnTo>
                  <a:pt x="12" y="389"/>
                </a:lnTo>
                <a:lnTo>
                  <a:pt x="12" y="387"/>
                </a:lnTo>
                <a:lnTo>
                  <a:pt x="14" y="386"/>
                </a:lnTo>
                <a:lnTo>
                  <a:pt x="16" y="382"/>
                </a:lnTo>
                <a:lnTo>
                  <a:pt x="17" y="381"/>
                </a:lnTo>
                <a:lnTo>
                  <a:pt x="17" y="380"/>
                </a:lnTo>
                <a:lnTo>
                  <a:pt x="18" y="379"/>
                </a:lnTo>
                <a:lnTo>
                  <a:pt x="18" y="378"/>
                </a:lnTo>
                <a:lnTo>
                  <a:pt x="18" y="376"/>
                </a:lnTo>
                <a:lnTo>
                  <a:pt x="18" y="375"/>
                </a:lnTo>
                <a:lnTo>
                  <a:pt x="18" y="373"/>
                </a:lnTo>
                <a:lnTo>
                  <a:pt x="17" y="368"/>
                </a:lnTo>
                <a:lnTo>
                  <a:pt x="17" y="366"/>
                </a:lnTo>
                <a:lnTo>
                  <a:pt x="16" y="364"/>
                </a:lnTo>
                <a:lnTo>
                  <a:pt x="16" y="360"/>
                </a:lnTo>
                <a:lnTo>
                  <a:pt x="16" y="354"/>
                </a:lnTo>
                <a:lnTo>
                  <a:pt x="15" y="352"/>
                </a:lnTo>
                <a:lnTo>
                  <a:pt x="15" y="350"/>
                </a:lnTo>
                <a:lnTo>
                  <a:pt x="14" y="348"/>
                </a:lnTo>
                <a:lnTo>
                  <a:pt x="12" y="342"/>
                </a:lnTo>
                <a:lnTo>
                  <a:pt x="9" y="335"/>
                </a:lnTo>
                <a:lnTo>
                  <a:pt x="8" y="331"/>
                </a:lnTo>
                <a:lnTo>
                  <a:pt x="7" y="329"/>
                </a:lnTo>
                <a:lnTo>
                  <a:pt x="7" y="326"/>
                </a:lnTo>
                <a:lnTo>
                  <a:pt x="5" y="319"/>
                </a:lnTo>
                <a:lnTo>
                  <a:pt x="4" y="316"/>
                </a:lnTo>
                <a:lnTo>
                  <a:pt x="3" y="312"/>
                </a:lnTo>
                <a:lnTo>
                  <a:pt x="1" y="307"/>
                </a:lnTo>
                <a:lnTo>
                  <a:pt x="1" y="305"/>
                </a:lnTo>
                <a:lnTo>
                  <a:pt x="0" y="303"/>
                </a:lnTo>
                <a:lnTo>
                  <a:pt x="0" y="302"/>
                </a:lnTo>
                <a:lnTo>
                  <a:pt x="0" y="301"/>
                </a:lnTo>
                <a:lnTo>
                  <a:pt x="0" y="300"/>
                </a:lnTo>
                <a:lnTo>
                  <a:pt x="1" y="300"/>
                </a:lnTo>
                <a:lnTo>
                  <a:pt x="1" y="299"/>
                </a:lnTo>
                <a:lnTo>
                  <a:pt x="1" y="299"/>
                </a:lnTo>
                <a:lnTo>
                  <a:pt x="2" y="298"/>
                </a:lnTo>
                <a:lnTo>
                  <a:pt x="2" y="298"/>
                </a:lnTo>
                <a:lnTo>
                  <a:pt x="3" y="297"/>
                </a:lnTo>
                <a:lnTo>
                  <a:pt x="4" y="297"/>
                </a:lnTo>
                <a:lnTo>
                  <a:pt x="5" y="296"/>
                </a:lnTo>
                <a:lnTo>
                  <a:pt x="7" y="296"/>
                </a:lnTo>
                <a:lnTo>
                  <a:pt x="10" y="296"/>
                </a:lnTo>
                <a:lnTo>
                  <a:pt x="12" y="295"/>
                </a:lnTo>
                <a:lnTo>
                  <a:pt x="13" y="295"/>
                </a:lnTo>
                <a:lnTo>
                  <a:pt x="14" y="294"/>
                </a:lnTo>
                <a:lnTo>
                  <a:pt x="15" y="294"/>
                </a:lnTo>
                <a:lnTo>
                  <a:pt x="15" y="293"/>
                </a:lnTo>
                <a:lnTo>
                  <a:pt x="17" y="292"/>
                </a:lnTo>
                <a:lnTo>
                  <a:pt x="18" y="290"/>
                </a:lnTo>
                <a:lnTo>
                  <a:pt x="19" y="289"/>
                </a:lnTo>
                <a:lnTo>
                  <a:pt x="20" y="287"/>
                </a:lnTo>
                <a:lnTo>
                  <a:pt x="21" y="286"/>
                </a:lnTo>
                <a:lnTo>
                  <a:pt x="25" y="283"/>
                </a:lnTo>
                <a:lnTo>
                  <a:pt x="26" y="281"/>
                </a:lnTo>
                <a:lnTo>
                  <a:pt x="31" y="278"/>
                </a:lnTo>
                <a:lnTo>
                  <a:pt x="32" y="276"/>
                </a:lnTo>
                <a:lnTo>
                  <a:pt x="33" y="275"/>
                </a:lnTo>
                <a:lnTo>
                  <a:pt x="34" y="274"/>
                </a:lnTo>
                <a:lnTo>
                  <a:pt x="35" y="273"/>
                </a:lnTo>
                <a:lnTo>
                  <a:pt x="35" y="272"/>
                </a:lnTo>
                <a:lnTo>
                  <a:pt x="36" y="271"/>
                </a:lnTo>
                <a:lnTo>
                  <a:pt x="37" y="269"/>
                </a:lnTo>
                <a:lnTo>
                  <a:pt x="37" y="267"/>
                </a:lnTo>
                <a:lnTo>
                  <a:pt x="37" y="266"/>
                </a:lnTo>
                <a:lnTo>
                  <a:pt x="37" y="265"/>
                </a:lnTo>
                <a:lnTo>
                  <a:pt x="37" y="263"/>
                </a:lnTo>
                <a:lnTo>
                  <a:pt x="37" y="258"/>
                </a:lnTo>
                <a:lnTo>
                  <a:pt x="36" y="256"/>
                </a:lnTo>
                <a:lnTo>
                  <a:pt x="36" y="253"/>
                </a:lnTo>
                <a:lnTo>
                  <a:pt x="36" y="252"/>
                </a:lnTo>
                <a:lnTo>
                  <a:pt x="35" y="250"/>
                </a:lnTo>
                <a:lnTo>
                  <a:pt x="36" y="249"/>
                </a:lnTo>
                <a:lnTo>
                  <a:pt x="36" y="248"/>
                </a:lnTo>
                <a:lnTo>
                  <a:pt x="36" y="247"/>
                </a:lnTo>
                <a:lnTo>
                  <a:pt x="36" y="245"/>
                </a:lnTo>
                <a:lnTo>
                  <a:pt x="38" y="241"/>
                </a:lnTo>
                <a:lnTo>
                  <a:pt x="38" y="240"/>
                </a:lnTo>
                <a:lnTo>
                  <a:pt x="38" y="239"/>
                </a:lnTo>
                <a:lnTo>
                  <a:pt x="38" y="237"/>
                </a:lnTo>
                <a:lnTo>
                  <a:pt x="38" y="236"/>
                </a:lnTo>
                <a:lnTo>
                  <a:pt x="37" y="231"/>
                </a:lnTo>
                <a:lnTo>
                  <a:pt x="37" y="229"/>
                </a:lnTo>
                <a:lnTo>
                  <a:pt x="37" y="227"/>
                </a:lnTo>
                <a:lnTo>
                  <a:pt x="37" y="226"/>
                </a:lnTo>
                <a:lnTo>
                  <a:pt x="38" y="225"/>
                </a:lnTo>
                <a:lnTo>
                  <a:pt x="38" y="224"/>
                </a:lnTo>
                <a:lnTo>
                  <a:pt x="38" y="223"/>
                </a:lnTo>
                <a:lnTo>
                  <a:pt x="40" y="220"/>
                </a:lnTo>
                <a:lnTo>
                  <a:pt x="41" y="219"/>
                </a:lnTo>
                <a:lnTo>
                  <a:pt x="43" y="214"/>
                </a:lnTo>
                <a:lnTo>
                  <a:pt x="44" y="210"/>
                </a:lnTo>
                <a:lnTo>
                  <a:pt x="45" y="208"/>
                </a:lnTo>
                <a:lnTo>
                  <a:pt x="47" y="203"/>
                </a:lnTo>
                <a:lnTo>
                  <a:pt x="51" y="192"/>
                </a:lnTo>
                <a:lnTo>
                  <a:pt x="52" y="187"/>
                </a:lnTo>
                <a:lnTo>
                  <a:pt x="55" y="181"/>
                </a:lnTo>
                <a:lnTo>
                  <a:pt x="55" y="179"/>
                </a:lnTo>
                <a:lnTo>
                  <a:pt x="56" y="177"/>
                </a:lnTo>
                <a:lnTo>
                  <a:pt x="56" y="175"/>
                </a:lnTo>
                <a:lnTo>
                  <a:pt x="57" y="173"/>
                </a:lnTo>
                <a:lnTo>
                  <a:pt x="57" y="171"/>
                </a:lnTo>
                <a:lnTo>
                  <a:pt x="57" y="169"/>
                </a:lnTo>
                <a:lnTo>
                  <a:pt x="57" y="167"/>
                </a:lnTo>
                <a:lnTo>
                  <a:pt x="57" y="165"/>
                </a:lnTo>
                <a:lnTo>
                  <a:pt x="57" y="165"/>
                </a:lnTo>
                <a:lnTo>
                  <a:pt x="57" y="165"/>
                </a:lnTo>
                <a:lnTo>
                  <a:pt x="58" y="165"/>
                </a:lnTo>
                <a:lnTo>
                  <a:pt x="59" y="164"/>
                </a:lnTo>
                <a:lnTo>
                  <a:pt x="60" y="163"/>
                </a:lnTo>
                <a:lnTo>
                  <a:pt x="60" y="163"/>
                </a:lnTo>
                <a:lnTo>
                  <a:pt x="61" y="162"/>
                </a:lnTo>
                <a:lnTo>
                  <a:pt x="65" y="157"/>
                </a:lnTo>
                <a:lnTo>
                  <a:pt x="66" y="156"/>
                </a:lnTo>
                <a:lnTo>
                  <a:pt x="67" y="155"/>
                </a:lnTo>
                <a:lnTo>
                  <a:pt x="69" y="154"/>
                </a:lnTo>
                <a:lnTo>
                  <a:pt x="71" y="152"/>
                </a:lnTo>
                <a:lnTo>
                  <a:pt x="72" y="151"/>
                </a:lnTo>
                <a:lnTo>
                  <a:pt x="74" y="150"/>
                </a:lnTo>
                <a:lnTo>
                  <a:pt x="75" y="150"/>
                </a:lnTo>
                <a:lnTo>
                  <a:pt x="76" y="149"/>
                </a:lnTo>
                <a:lnTo>
                  <a:pt x="78" y="149"/>
                </a:lnTo>
                <a:lnTo>
                  <a:pt x="79" y="148"/>
                </a:lnTo>
                <a:lnTo>
                  <a:pt x="81" y="148"/>
                </a:lnTo>
                <a:lnTo>
                  <a:pt x="86" y="147"/>
                </a:lnTo>
                <a:lnTo>
                  <a:pt x="88" y="147"/>
                </a:lnTo>
                <a:lnTo>
                  <a:pt x="91" y="146"/>
                </a:lnTo>
                <a:lnTo>
                  <a:pt x="92" y="146"/>
                </a:lnTo>
                <a:lnTo>
                  <a:pt x="94" y="145"/>
                </a:lnTo>
                <a:lnTo>
                  <a:pt x="95" y="144"/>
                </a:lnTo>
                <a:lnTo>
                  <a:pt x="97" y="143"/>
                </a:lnTo>
                <a:lnTo>
                  <a:pt x="99" y="141"/>
                </a:lnTo>
                <a:lnTo>
                  <a:pt x="100" y="140"/>
                </a:lnTo>
                <a:lnTo>
                  <a:pt x="101" y="140"/>
                </a:lnTo>
                <a:lnTo>
                  <a:pt x="102" y="139"/>
                </a:lnTo>
                <a:lnTo>
                  <a:pt x="102" y="139"/>
                </a:lnTo>
                <a:lnTo>
                  <a:pt x="103" y="139"/>
                </a:lnTo>
                <a:lnTo>
                  <a:pt x="104" y="139"/>
                </a:lnTo>
                <a:lnTo>
                  <a:pt x="105" y="139"/>
                </a:lnTo>
                <a:lnTo>
                  <a:pt x="106" y="140"/>
                </a:lnTo>
                <a:lnTo>
                  <a:pt x="107" y="141"/>
                </a:lnTo>
                <a:lnTo>
                  <a:pt x="111" y="145"/>
                </a:lnTo>
                <a:lnTo>
                  <a:pt x="113" y="146"/>
                </a:lnTo>
                <a:lnTo>
                  <a:pt x="113" y="147"/>
                </a:lnTo>
                <a:lnTo>
                  <a:pt x="114" y="147"/>
                </a:lnTo>
                <a:lnTo>
                  <a:pt x="115" y="147"/>
                </a:lnTo>
                <a:lnTo>
                  <a:pt x="116" y="148"/>
                </a:lnTo>
                <a:lnTo>
                  <a:pt x="117" y="148"/>
                </a:lnTo>
                <a:lnTo>
                  <a:pt x="118" y="147"/>
                </a:lnTo>
                <a:lnTo>
                  <a:pt x="119" y="147"/>
                </a:lnTo>
                <a:lnTo>
                  <a:pt x="119" y="146"/>
                </a:lnTo>
                <a:lnTo>
                  <a:pt x="120" y="145"/>
                </a:lnTo>
                <a:lnTo>
                  <a:pt x="121" y="144"/>
                </a:lnTo>
                <a:lnTo>
                  <a:pt x="121" y="143"/>
                </a:lnTo>
                <a:lnTo>
                  <a:pt x="122" y="142"/>
                </a:lnTo>
                <a:lnTo>
                  <a:pt x="122" y="141"/>
                </a:lnTo>
                <a:lnTo>
                  <a:pt x="121" y="139"/>
                </a:lnTo>
                <a:lnTo>
                  <a:pt x="121" y="138"/>
                </a:lnTo>
                <a:lnTo>
                  <a:pt x="120" y="134"/>
                </a:lnTo>
                <a:lnTo>
                  <a:pt x="119" y="132"/>
                </a:lnTo>
                <a:lnTo>
                  <a:pt x="119" y="129"/>
                </a:lnTo>
                <a:lnTo>
                  <a:pt x="119" y="127"/>
                </a:lnTo>
                <a:lnTo>
                  <a:pt x="118" y="126"/>
                </a:lnTo>
                <a:lnTo>
                  <a:pt x="119" y="124"/>
                </a:lnTo>
                <a:lnTo>
                  <a:pt x="119" y="119"/>
                </a:lnTo>
                <a:lnTo>
                  <a:pt x="119" y="116"/>
                </a:lnTo>
                <a:lnTo>
                  <a:pt x="120" y="114"/>
                </a:lnTo>
                <a:lnTo>
                  <a:pt x="119" y="111"/>
                </a:lnTo>
                <a:lnTo>
                  <a:pt x="119" y="109"/>
                </a:lnTo>
                <a:lnTo>
                  <a:pt x="118" y="107"/>
                </a:lnTo>
                <a:lnTo>
                  <a:pt x="118" y="105"/>
                </a:lnTo>
                <a:lnTo>
                  <a:pt x="117" y="103"/>
                </a:lnTo>
                <a:lnTo>
                  <a:pt x="115" y="101"/>
                </a:lnTo>
                <a:lnTo>
                  <a:pt x="114" y="99"/>
                </a:lnTo>
                <a:lnTo>
                  <a:pt x="112" y="98"/>
                </a:lnTo>
                <a:lnTo>
                  <a:pt x="111" y="97"/>
                </a:lnTo>
                <a:lnTo>
                  <a:pt x="110" y="96"/>
                </a:lnTo>
                <a:lnTo>
                  <a:pt x="108" y="94"/>
                </a:lnTo>
                <a:lnTo>
                  <a:pt x="100" y="90"/>
                </a:lnTo>
                <a:lnTo>
                  <a:pt x="98" y="89"/>
                </a:lnTo>
                <a:lnTo>
                  <a:pt x="95" y="88"/>
                </a:lnTo>
                <a:lnTo>
                  <a:pt x="94" y="87"/>
                </a:lnTo>
                <a:lnTo>
                  <a:pt x="92" y="86"/>
                </a:lnTo>
                <a:lnTo>
                  <a:pt x="91" y="85"/>
                </a:lnTo>
                <a:lnTo>
                  <a:pt x="90" y="84"/>
                </a:lnTo>
                <a:lnTo>
                  <a:pt x="89" y="83"/>
                </a:lnTo>
                <a:lnTo>
                  <a:pt x="88" y="82"/>
                </a:lnTo>
                <a:lnTo>
                  <a:pt x="88" y="80"/>
                </a:lnTo>
                <a:lnTo>
                  <a:pt x="87" y="79"/>
                </a:lnTo>
                <a:lnTo>
                  <a:pt x="86" y="77"/>
                </a:lnTo>
                <a:lnTo>
                  <a:pt x="84" y="70"/>
                </a:lnTo>
                <a:lnTo>
                  <a:pt x="80" y="64"/>
                </a:lnTo>
                <a:lnTo>
                  <a:pt x="79" y="60"/>
                </a:lnTo>
                <a:lnTo>
                  <a:pt x="78" y="57"/>
                </a:lnTo>
                <a:lnTo>
                  <a:pt x="76" y="52"/>
                </a:lnTo>
                <a:lnTo>
                  <a:pt x="75" y="48"/>
                </a:lnTo>
                <a:lnTo>
                  <a:pt x="74" y="46"/>
                </a:lnTo>
                <a:lnTo>
                  <a:pt x="73" y="44"/>
                </a:lnTo>
                <a:lnTo>
                  <a:pt x="72" y="43"/>
                </a:lnTo>
                <a:lnTo>
                  <a:pt x="72" y="42"/>
                </a:lnTo>
                <a:lnTo>
                  <a:pt x="71" y="41"/>
                </a:lnTo>
                <a:lnTo>
                  <a:pt x="70" y="40"/>
                </a:lnTo>
                <a:lnTo>
                  <a:pt x="69" y="39"/>
                </a:lnTo>
                <a:lnTo>
                  <a:pt x="65" y="36"/>
                </a:lnTo>
                <a:lnTo>
                  <a:pt x="61" y="32"/>
                </a:lnTo>
                <a:lnTo>
                  <a:pt x="59" y="31"/>
                </a:lnTo>
                <a:lnTo>
                  <a:pt x="58" y="30"/>
                </a:lnTo>
                <a:lnTo>
                  <a:pt x="58" y="29"/>
                </a:lnTo>
                <a:lnTo>
                  <a:pt x="57" y="28"/>
                </a:lnTo>
                <a:lnTo>
                  <a:pt x="56" y="27"/>
                </a:lnTo>
                <a:lnTo>
                  <a:pt x="56" y="26"/>
                </a:lnTo>
                <a:lnTo>
                  <a:pt x="55" y="25"/>
                </a:lnTo>
                <a:lnTo>
                  <a:pt x="55" y="24"/>
                </a:lnTo>
                <a:lnTo>
                  <a:pt x="55" y="23"/>
                </a:lnTo>
                <a:lnTo>
                  <a:pt x="55" y="22"/>
                </a:lnTo>
                <a:lnTo>
                  <a:pt x="55" y="21"/>
                </a:lnTo>
                <a:lnTo>
                  <a:pt x="56" y="19"/>
                </a:lnTo>
                <a:lnTo>
                  <a:pt x="56" y="17"/>
                </a:lnTo>
                <a:lnTo>
                  <a:pt x="57" y="15"/>
                </a:lnTo>
                <a:lnTo>
                  <a:pt x="58" y="13"/>
                </a:lnTo>
                <a:lnTo>
                  <a:pt x="60" y="11"/>
                </a:lnTo>
                <a:lnTo>
                  <a:pt x="61" y="9"/>
                </a:lnTo>
                <a:lnTo>
                  <a:pt x="63" y="7"/>
                </a:lnTo>
                <a:lnTo>
                  <a:pt x="64" y="5"/>
                </a:lnTo>
                <a:lnTo>
                  <a:pt x="65" y="4"/>
                </a:lnTo>
                <a:lnTo>
                  <a:pt x="67" y="3"/>
                </a:lnTo>
                <a:lnTo>
                  <a:pt x="69" y="1"/>
                </a:lnTo>
                <a:lnTo>
                  <a:pt x="70" y="1"/>
                </a:lnTo>
                <a:lnTo>
                  <a:pt x="71" y="0"/>
                </a:lnTo>
                <a:lnTo>
                  <a:pt x="72" y="0"/>
                </a:lnTo>
                <a:lnTo>
                  <a:pt x="72" y="0"/>
                </a:lnTo>
                <a:lnTo>
                  <a:pt x="72" y="1"/>
                </a:lnTo>
                <a:lnTo>
                  <a:pt x="74" y="2"/>
                </a:lnTo>
                <a:lnTo>
                  <a:pt x="76" y="4"/>
                </a:lnTo>
                <a:lnTo>
                  <a:pt x="79" y="5"/>
                </a:lnTo>
                <a:lnTo>
                  <a:pt x="83" y="7"/>
                </a:lnTo>
                <a:lnTo>
                  <a:pt x="89" y="11"/>
                </a:lnTo>
                <a:lnTo>
                  <a:pt x="92" y="13"/>
                </a:lnTo>
                <a:lnTo>
                  <a:pt x="96" y="15"/>
                </a:lnTo>
                <a:lnTo>
                  <a:pt x="97" y="15"/>
                </a:lnTo>
                <a:lnTo>
                  <a:pt x="98" y="16"/>
                </a:lnTo>
                <a:lnTo>
                  <a:pt x="100" y="16"/>
                </a:lnTo>
                <a:lnTo>
                  <a:pt x="102" y="16"/>
                </a:lnTo>
                <a:lnTo>
                  <a:pt x="104" y="16"/>
                </a:lnTo>
                <a:lnTo>
                  <a:pt x="107" y="16"/>
                </a:lnTo>
                <a:lnTo>
                  <a:pt x="109" y="16"/>
                </a:lnTo>
                <a:lnTo>
                  <a:pt x="111" y="16"/>
                </a:lnTo>
                <a:lnTo>
                  <a:pt x="113" y="17"/>
                </a:lnTo>
                <a:lnTo>
                  <a:pt x="118" y="18"/>
                </a:lnTo>
                <a:lnTo>
                  <a:pt x="120" y="19"/>
                </a:lnTo>
                <a:lnTo>
                  <a:pt x="122" y="20"/>
                </a:lnTo>
                <a:lnTo>
                  <a:pt x="130" y="23"/>
                </a:lnTo>
                <a:lnTo>
                  <a:pt x="133" y="24"/>
                </a:lnTo>
                <a:lnTo>
                  <a:pt x="135" y="25"/>
                </a:lnTo>
                <a:lnTo>
                  <a:pt x="138" y="26"/>
                </a:lnTo>
                <a:lnTo>
                  <a:pt x="142" y="27"/>
                </a:lnTo>
                <a:lnTo>
                  <a:pt x="144" y="27"/>
                </a:lnTo>
                <a:lnTo>
                  <a:pt x="149" y="28"/>
                </a:lnTo>
                <a:lnTo>
                  <a:pt x="151" y="28"/>
                </a:lnTo>
                <a:lnTo>
                  <a:pt x="152" y="28"/>
                </a:lnTo>
                <a:lnTo>
                  <a:pt x="154" y="29"/>
                </a:lnTo>
                <a:lnTo>
                  <a:pt x="155" y="30"/>
                </a:lnTo>
                <a:lnTo>
                  <a:pt x="157" y="31"/>
                </a:lnTo>
                <a:lnTo>
                  <a:pt x="159" y="32"/>
                </a:lnTo>
                <a:lnTo>
                  <a:pt x="160" y="33"/>
                </a:lnTo>
                <a:lnTo>
                  <a:pt x="167" y="37"/>
                </a:lnTo>
                <a:lnTo>
                  <a:pt x="169" y="38"/>
                </a:lnTo>
                <a:lnTo>
                  <a:pt x="170" y="38"/>
                </a:lnTo>
                <a:lnTo>
                  <a:pt x="172" y="39"/>
                </a:lnTo>
                <a:lnTo>
                  <a:pt x="174" y="39"/>
                </a:lnTo>
                <a:lnTo>
                  <a:pt x="175" y="39"/>
                </a:lnTo>
                <a:lnTo>
                  <a:pt x="177" y="40"/>
                </a:lnTo>
                <a:lnTo>
                  <a:pt x="179" y="40"/>
                </a:lnTo>
                <a:lnTo>
                  <a:pt x="185" y="39"/>
                </a:lnTo>
                <a:lnTo>
                  <a:pt x="187" y="39"/>
                </a:lnTo>
                <a:lnTo>
                  <a:pt x="188" y="39"/>
                </a:lnTo>
                <a:lnTo>
                  <a:pt x="189" y="39"/>
                </a:lnTo>
                <a:lnTo>
                  <a:pt x="191" y="40"/>
                </a:lnTo>
                <a:lnTo>
                  <a:pt x="191" y="40"/>
                </a:lnTo>
                <a:lnTo>
                  <a:pt x="192" y="40"/>
                </a:lnTo>
                <a:lnTo>
                  <a:pt x="193" y="41"/>
                </a:lnTo>
                <a:lnTo>
                  <a:pt x="193" y="42"/>
                </a:lnTo>
                <a:lnTo>
                  <a:pt x="194" y="42"/>
                </a:lnTo>
                <a:lnTo>
                  <a:pt x="195" y="44"/>
                </a:lnTo>
                <a:lnTo>
                  <a:pt x="197" y="50"/>
                </a:lnTo>
                <a:lnTo>
                  <a:pt x="198" y="52"/>
                </a:lnTo>
                <a:lnTo>
                  <a:pt x="200" y="54"/>
                </a:lnTo>
                <a:lnTo>
                  <a:pt x="201" y="57"/>
                </a:lnTo>
                <a:lnTo>
                  <a:pt x="203" y="59"/>
                </a:lnTo>
                <a:lnTo>
                  <a:pt x="205" y="61"/>
                </a:lnTo>
                <a:lnTo>
                  <a:pt x="206" y="63"/>
                </a:lnTo>
                <a:lnTo>
                  <a:pt x="207" y="64"/>
                </a:lnTo>
                <a:lnTo>
                  <a:pt x="209" y="66"/>
                </a:lnTo>
                <a:lnTo>
                  <a:pt x="211" y="67"/>
                </a:lnTo>
                <a:lnTo>
                  <a:pt x="213" y="69"/>
                </a:lnTo>
                <a:lnTo>
                  <a:pt x="216" y="71"/>
                </a:lnTo>
                <a:lnTo>
                  <a:pt x="217" y="72"/>
                </a:lnTo>
                <a:lnTo>
                  <a:pt x="219" y="73"/>
                </a:lnTo>
                <a:lnTo>
                  <a:pt x="221" y="74"/>
                </a:lnTo>
                <a:lnTo>
                  <a:pt x="223" y="76"/>
                </a:lnTo>
                <a:lnTo>
                  <a:pt x="226" y="77"/>
                </a:lnTo>
                <a:lnTo>
                  <a:pt x="227" y="77"/>
                </a:lnTo>
                <a:lnTo>
                  <a:pt x="229" y="78"/>
                </a:lnTo>
                <a:lnTo>
                  <a:pt x="230" y="78"/>
                </a:lnTo>
                <a:lnTo>
                  <a:pt x="232" y="79"/>
                </a:lnTo>
                <a:lnTo>
                  <a:pt x="233" y="79"/>
                </a:lnTo>
                <a:lnTo>
                  <a:pt x="235" y="79"/>
                </a:lnTo>
                <a:lnTo>
                  <a:pt x="236" y="79"/>
                </a:lnTo>
                <a:lnTo>
                  <a:pt x="238" y="79"/>
                </a:lnTo>
              </a:path>
            </a:pathLst>
          </a:custGeom>
          <a:noFill/>
          <a:ln w="26988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201" name="Freeform 290">
            <a:extLst>
              <a:ext uri="{FF2B5EF4-FFF2-40B4-BE49-F238E27FC236}">
                <a16:creationId xmlns:a16="http://schemas.microsoft.com/office/drawing/2014/main" id="{4F947B19-F429-4BD0-9B23-49F5C1AB1334}"/>
              </a:ext>
            </a:extLst>
          </p:cNvPr>
          <p:cNvSpPr>
            <a:spLocks/>
          </p:cNvSpPr>
          <p:nvPr/>
        </p:nvSpPr>
        <p:spPr bwMode="auto">
          <a:xfrm>
            <a:off x="9549156" y="2489017"/>
            <a:ext cx="558437" cy="461628"/>
          </a:xfrm>
          <a:custGeom>
            <a:avLst/>
            <a:gdLst>
              <a:gd name="T0" fmla="*/ 363 w 548"/>
              <a:gd name="T1" fmla="*/ 11 h 453"/>
              <a:gd name="T2" fmla="*/ 390 w 548"/>
              <a:gd name="T3" fmla="*/ 16 h 453"/>
              <a:gd name="T4" fmla="*/ 436 w 548"/>
              <a:gd name="T5" fmla="*/ 14 h 453"/>
              <a:gd name="T6" fmla="*/ 469 w 548"/>
              <a:gd name="T7" fmla="*/ 28 h 453"/>
              <a:gd name="T8" fmla="*/ 495 w 548"/>
              <a:gd name="T9" fmla="*/ 28 h 453"/>
              <a:gd name="T10" fmla="*/ 518 w 548"/>
              <a:gd name="T11" fmla="*/ 54 h 453"/>
              <a:gd name="T12" fmla="*/ 534 w 548"/>
              <a:gd name="T13" fmla="*/ 78 h 453"/>
              <a:gd name="T14" fmla="*/ 547 w 548"/>
              <a:gd name="T15" fmla="*/ 93 h 453"/>
              <a:gd name="T16" fmla="*/ 536 w 548"/>
              <a:gd name="T17" fmla="*/ 126 h 453"/>
              <a:gd name="T18" fmla="*/ 481 w 548"/>
              <a:gd name="T19" fmla="*/ 153 h 453"/>
              <a:gd name="T20" fmla="*/ 452 w 548"/>
              <a:gd name="T21" fmla="*/ 172 h 453"/>
              <a:gd name="T22" fmla="*/ 441 w 548"/>
              <a:gd name="T23" fmla="*/ 204 h 453"/>
              <a:gd name="T24" fmla="*/ 434 w 548"/>
              <a:gd name="T25" fmla="*/ 242 h 453"/>
              <a:gd name="T26" fmla="*/ 429 w 548"/>
              <a:gd name="T27" fmla="*/ 272 h 453"/>
              <a:gd name="T28" fmla="*/ 420 w 548"/>
              <a:gd name="T29" fmla="*/ 313 h 453"/>
              <a:gd name="T30" fmla="*/ 391 w 548"/>
              <a:gd name="T31" fmla="*/ 336 h 453"/>
              <a:gd name="T32" fmla="*/ 355 w 548"/>
              <a:gd name="T33" fmla="*/ 340 h 453"/>
              <a:gd name="T34" fmla="*/ 342 w 548"/>
              <a:gd name="T35" fmla="*/ 366 h 453"/>
              <a:gd name="T36" fmla="*/ 332 w 548"/>
              <a:gd name="T37" fmla="*/ 399 h 453"/>
              <a:gd name="T38" fmla="*/ 297 w 548"/>
              <a:gd name="T39" fmla="*/ 406 h 453"/>
              <a:gd name="T40" fmla="*/ 272 w 548"/>
              <a:gd name="T41" fmla="*/ 432 h 453"/>
              <a:gd name="T42" fmla="*/ 233 w 548"/>
              <a:gd name="T43" fmla="*/ 453 h 453"/>
              <a:gd name="T44" fmla="*/ 211 w 548"/>
              <a:gd name="T45" fmla="*/ 419 h 453"/>
              <a:gd name="T46" fmla="*/ 188 w 548"/>
              <a:gd name="T47" fmla="*/ 404 h 453"/>
              <a:gd name="T48" fmla="*/ 177 w 548"/>
              <a:gd name="T49" fmla="*/ 389 h 453"/>
              <a:gd name="T50" fmla="*/ 142 w 548"/>
              <a:gd name="T51" fmla="*/ 389 h 453"/>
              <a:gd name="T52" fmla="*/ 117 w 548"/>
              <a:gd name="T53" fmla="*/ 377 h 453"/>
              <a:gd name="T54" fmla="*/ 105 w 548"/>
              <a:gd name="T55" fmla="*/ 362 h 453"/>
              <a:gd name="T56" fmla="*/ 74 w 548"/>
              <a:gd name="T57" fmla="*/ 351 h 453"/>
              <a:gd name="T58" fmla="*/ 54 w 548"/>
              <a:gd name="T59" fmla="*/ 339 h 453"/>
              <a:gd name="T60" fmla="*/ 48 w 548"/>
              <a:gd name="T61" fmla="*/ 320 h 453"/>
              <a:gd name="T62" fmla="*/ 34 w 548"/>
              <a:gd name="T63" fmla="*/ 307 h 453"/>
              <a:gd name="T64" fmla="*/ 2 w 548"/>
              <a:gd name="T65" fmla="*/ 313 h 453"/>
              <a:gd name="T66" fmla="*/ 5 w 548"/>
              <a:gd name="T67" fmla="*/ 297 h 453"/>
              <a:gd name="T68" fmla="*/ 25 w 548"/>
              <a:gd name="T69" fmla="*/ 273 h 453"/>
              <a:gd name="T70" fmla="*/ 33 w 548"/>
              <a:gd name="T71" fmla="*/ 252 h 453"/>
              <a:gd name="T72" fmla="*/ 17 w 548"/>
              <a:gd name="T73" fmla="*/ 248 h 453"/>
              <a:gd name="T74" fmla="*/ 10 w 548"/>
              <a:gd name="T75" fmla="*/ 226 h 453"/>
              <a:gd name="T76" fmla="*/ 9 w 548"/>
              <a:gd name="T77" fmla="*/ 197 h 453"/>
              <a:gd name="T78" fmla="*/ 24 w 548"/>
              <a:gd name="T79" fmla="*/ 178 h 453"/>
              <a:gd name="T80" fmla="*/ 55 w 548"/>
              <a:gd name="T81" fmla="*/ 168 h 453"/>
              <a:gd name="T82" fmla="*/ 76 w 548"/>
              <a:gd name="T83" fmla="*/ 157 h 453"/>
              <a:gd name="T84" fmla="*/ 95 w 548"/>
              <a:gd name="T85" fmla="*/ 133 h 453"/>
              <a:gd name="T86" fmla="*/ 89 w 548"/>
              <a:gd name="T87" fmla="*/ 108 h 453"/>
              <a:gd name="T88" fmla="*/ 103 w 548"/>
              <a:gd name="T89" fmla="*/ 95 h 453"/>
              <a:gd name="T90" fmla="*/ 109 w 548"/>
              <a:gd name="T91" fmla="*/ 109 h 453"/>
              <a:gd name="T92" fmla="*/ 137 w 548"/>
              <a:gd name="T93" fmla="*/ 115 h 453"/>
              <a:gd name="T94" fmla="*/ 157 w 548"/>
              <a:gd name="T95" fmla="*/ 118 h 453"/>
              <a:gd name="T96" fmla="*/ 165 w 548"/>
              <a:gd name="T97" fmla="*/ 99 h 453"/>
              <a:gd name="T98" fmla="*/ 193 w 548"/>
              <a:gd name="T99" fmla="*/ 94 h 453"/>
              <a:gd name="T100" fmla="*/ 212 w 548"/>
              <a:gd name="T101" fmla="*/ 95 h 453"/>
              <a:gd name="T102" fmla="*/ 218 w 548"/>
              <a:gd name="T103" fmla="*/ 80 h 453"/>
              <a:gd name="T104" fmla="*/ 216 w 548"/>
              <a:gd name="T105" fmla="*/ 65 h 453"/>
              <a:gd name="T106" fmla="*/ 229 w 548"/>
              <a:gd name="T107" fmla="*/ 63 h 453"/>
              <a:gd name="T108" fmla="*/ 246 w 548"/>
              <a:gd name="T109" fmla="*/ 63 h 453"/>
              <a:gd name="T110" fmla="*/ 272 w 548"/>
              <a:gd name="T111" fmla="*/ 68 h 453"/>
              <a:gd name="T112" fmla="*/ 282 w 548"/>
              <a:gd name="T113" fmla="*/ 40 h 453"/>
              <a:gd name="T114" fmla="*/ 298 w 548"/>
              <a:gd name="T115" fmla="*/ 22 h 453"/>
              <a:gd name="T116" fmla="*/ 318 w 548"/>
              <a:gd name="T117" fmla="*/ 17 h 453"/>
              <a:gd name="T118" fmla="*/ 331 w 548"/>
              <a:gd name="T119" fmla="*/ 6 h 453"/>
              <a:gd name="T120" fmla="*/ 340 w 548"/>
              <a:gd name="T121" fmla="*/ 0 h 4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548" h="453">
                <a:moveTo>
                  <a:pt x="341" y="0"/>
                </a:moveTo>
                <a:lnTo>
                  <a:pt x="343" y="0"/>
                </a:lnTo>
                <a:lnTo>
                  <a:pt x="345" y="0"/>
                </a:lnTo>
                <a:lnTo>
                  <a:pt x="348" y="1"/>
                </a:lnTo>
                <a:lnTo>
                  <a:pt x="350" y="2"/>
                </a:lnTo>
                <a:lnTo>
                  <a:pt x="352" y="2"/>
                </a:lnTo>
                <a:lnTo>
                  <a:pt x="354" y="3"/>
                </a:lnTo>
                <a:lnTo>
                  <a:pt x="356" y="4"/>
                </a:lnTo>
                <a:lnTo>
                  <a:pt x="358" y="5"/>
                </a:lnTo>
                <a:lnTo>
                  <a:pt x="359" y="6"/>
                </a:lnTo>
                <a:lnTo>
                  <a:pt x="361" y="8"/>
                </a:lnTo>
                <a:lnTo>
                  <a:pt x="362" y="9"/>
                </a:lnTo>
                <a:lnTo>
                  <a:pt x="363" y="10"/>
                </a:lnTo>
                <a:lnTo>
                  <a:pt x="363" y="11"/>
                </a:lnTo>
                <a:lnTo>
                  <a:pt x="366" y="15"/>
                </a:lnTo>
                <a:lnTo>
                  <a:pt x="366" y="16"/>
                </a:lnTo>
                <a:lnTo>
                  <a:pt x="367" y="17"/>
                </a:lnTo>
                <a:lnTo>
                  <a:pt x="368" y="18"/>
                </a:lnTo>
                <a:lnTo>
                  <a:pt x="368" y="18"/>
                </a:lnTo>
                <a:lnTo>
                  <a:pt x="369" y="19"/>
                </a:lnTo>
                <a:lnTo>
                  <a:pt x="370" y="19"/>
                </a:lnTo>
                <a:lnTo>
                  <a:pt x="371" y="20"/>
                </a:lnTo>
                <a:lnTo>
                  <a:pt x="373" y="20"/>
                </a:lnTo>
                <a:lnTo>
                  <a:pt x="374" y="20"/>
                </a:lnTo>
                <a:lnTo>
                  <a:pt x="375" y="20"/>
                </a:lnTo>
                <a:lnTo>
                  <a:pt x="377" y="19"/>
                </a:lnTo>
                <a:lnTo>
                  <a:pt x="380" y="19"/>
                </a:lnTo>
                <a:lnTo>
                  <a:pt x="390" y="16"/>
                </a:lnTo>
                <a:lnTo>
                  <a:pt x="395" y="14"/>
                </a:lnTo>
                <a:lnTo>
                  <a:pt x="398" y="13"/>
                </a:lnTo>
                <a:lnTo>
                  <a:pt x="404" y="12"/>
                </a:lnTo>
                <a:lnTo>
                  <a:pt x="408" y="12"/>
                </a:lnTo>
                <a:lnTo>
                  <a:pt x="412" y="11"/>
                </a:lnTo>
                <a:lnTo>
                  <a:pt x="417" y="11"/>
                </a:lnTo>
                <a:lnTo>
                  <a:pt x="420" y="11"/>
                </a:lnTo>
                <a:lnTo>
                  <a:pt x="421" y="12"/>
                </a:lnTo>
                <a:lnTo>
                  <a:pt x="422" y="12"/>
                </a:lnTo>
                <a:lnTo>
                  <a:pt x="427" y="13"/>
                </a:lnTo>
                <a:lnTo>
                  <a:pt x="428" y="13"/>
                </a:lnTo>
                <a:lnTo>
                  <a:pt x="430" y="14"/>
                </a:lnTo>
                <a:lnTo>
                  <a:pt x="434" y="14"/>
                </a:lnTo>
                <a:lnTo>
                  <a:pt x="436" y="14"/>
                </a:lnTo>
                <a:lnTo>
                  <a:pt x="438" y="14"/>
                </a:lnTo>
                <a:lnTo>
                  <a:pt x="439" y="15"/>
                </a:lnTo>
                <a:lnTo>
                  <a:pt x="441" y="16"/>
                </a:lnTo>
                <a:lnTo>
                  <a:pt x="442" y="17"/>
                </a:lnTo>
                <a:lnTo>
                  <a:pt x="444" y="18"/>
                </a:lnTo>
                <a:lnTo>
                  <a:pt x="449" y="22"/>
                </a:lnTo>
                <a:lnTo>
                  <a:pt x="451" y="23"/>
                </a:lnTo>
                <a:lnTo>
                  <a:pt x="452" y="24"/>
                </a:lnTo>
                <a:lnTo>
                  <a:pt x="454" y="24"/>
                </a:lnTo>
                <a:lnTo>
                  <a:pt x="456" y="25"/>
                </a:lnTo>
                <a:lnTo>
                  <a:pt x="457" y="26"/>
                </a:lnTo>
                <a:lnTo>
                  <a:pt x="459" y="26"/>
                </a:lnTo>
                <a:lnTo>
                  <a:pt x="467" y="28"/>
                </a:lnTo>
                <a:lnTo>
                  <a:pt x="469" y="28"/>
                </a:lnTo>
                <a:lnTo>
                  <a:pt x="473" y="29"/>
                </a:lnTo>
                <a:lnTo>
                  <a:pt x="475" y="29"/>
                </a:lnTo>
                <a:lnTo>
                  <a:pt x="476" y="29"/>
                </a:lnTo>
                <a:lnTo>
                  <a:pt x="477" y="29"/>
                </a:lnTo>
                <a:lnTo>
                  <a:pt x="479" y="28"/>
                </a:lnTo>
                <a:lnTo>
                  <a:pt x="480" y="28"/>
                </a:lnTo>
                <a:lnTo>
                  <a:pt x="485" y="27"/>
                </a:lnTo>
                <a:lnTo>
                  <a:pt x="487" y="27"/>
                </a:lnTo>
                <a:lnTo>
                  <a:pt x="487" y="27"/>
                </a:lnTo>
                <a:lnTo>
                  <a:pt x="489" y="27"/>
                </a:lnTo>
                <a:lnTo>
                  <a:pt x="490" y="27"/>
                </a:lnTo>
                <a:lnTo>
                  <a:pt x="491" y="27"/>
                </a:lnTo>
                <a:lnTo>
                  <a:pt x="493" y="28"/>
                </a:lnTo>
                <a:lnTo>
                  <a:pt x="495" y="28"/>
                </a:lnTo>
                <a:lnTo>
                  <a:pt x="496" y="29"/>
                </a:lnTo>
                <a:lnTo>
                  <a:pt x="497" y="30"/>
                </a:lnTo>
                <a:lnTo>
                  <a:pt x="498" y="31"/>
                </a:lnTo>
                <a:lnTo>
                  <a:pt x="499" y="33"/>
                </a:lnTo>
                <a:lnTo>
                  <a:pt x="499" y="34"/>
                </a:lnTo>
                <a:lnTo>
                  <a:pt x="502" y="39"/>
                </a:lnTo>
                <a:lnTo>
                  <a:pt x="504" y="41"/>
                </a:lnTo>
                <a:lnTo>
                  <a:pt x="505" y="43"/>
                </a:lnTo>
                <a:lnTo>
                  <a:pt x="506" y="44"/>
                </a:lnTo>
                <a:lnTo>
                  <a:pt x="507" y="46"/>
                </a:lnTo>
                <a:lnTo>
                  <a:pt x="508" y="47"/>
                </a:lnTo>
                <a:lnTo>
                  <a:pt x="509" y="48"/>
                </a:lnTo>
                <a:lnTo>
                  <a:pt x="511" y="49"/>
                </a:lnTo>
                <a:lnTo>
                  <a:pt x="518" y="54"/>
                </a:lnTo>
                <a:lnTo>
                  <a:pt x="520" y="56"/>
                </a:lnTo>
                <a:lnTo>
                  <a:pt x="521" y="57"/>
                </a:lnTo>
                <a:lnTo>
                  <a:pt x="522" y="57"/>
                </a:lnTo>
                <a:lnTo>
                  <a:pt x="523" y="59"/>
                </a:lnTo>
                <a:lnTo>
                  <a:pt x="526" y="63"/>
                </a:lnTo>
                <a:lnTo>
                  <a:pt x="527" y="64"/>
                </a:lnTo>
                <a:lnTo>
                  <a:pt x="527" y="65"/>
                </a:lnTo>
                <a:lnTo>
                  <a:pt x="528" y="66"/>
                </a:lnTo>
                <a:lnTo>
                  <a:pt x="529" y="67"/>
                </a:lnTo>
                <a:lnTo>
                  <a:pt x="531" y="73"/>
                </a:lnTo>
                <a:lnTo>
                  <a:pt x="532" y="75"/>
                </a:lnTo>
                <a:lnTo>
                  <a:pt x="532" y="76"/>
                </a:lnTo>
                <a:lnTo>
                  <a:pt x="533" y="77"/>
                </a:lnTo>
                <a:lnTo>
                  <a:pt x="534" y="78"/>
                </a:lnTo>
                <a:lnTo>
                  <a:pt x="534" y="79"/>
                </a:lnTo>
                <a:lnTo>
                  <a:pt x="535" y="80"/>
                </a:lnTo>
                <a:lnTo>
                  <a:pt x="536" y="81"/>
                </a:lnTo>
                <a:lnTo>
                  <a:pt x="538" y="82"/>
                </a:lnTo>
                <a:lnTo>
                  <a:pt x="539" y="83"/>
                </a:lnTo>
                <a:lnTo>
                  <a:pt x="541" y="84"/>
                </a:lnTo>
                <a:lnTo>
                  <a:pt x="542" y="84"/>
                </a:lnTo>
                <a:lnTo>
                  <a:pt x="544" y="85"/>
                </a:lnTo>
                <a:lnTo>
                  <a:pt x="544" y="85"/>
                </a:lnTo>
                <a:lnTo>
                  <a:pt x="545" y="85"/>
                </a:lnTo>
                <a:lnTo>
                  <a:pt x="545" y="86"/>
                </a:lnTo>
                <a:lnTo>
                  <a:pt x="546" y="87"/>
                </a:lnTo>
                <a:lnTo>
                  <a:pt x="547" y="90"/>
                </a:lnTo>
                <a:lnTo>
                  <a:pt x="547" y="93"/>
                </a:lnTo>
                <a:lnTo>
                  <a:pt x="548" y="95"/>
                </a:lnTo>
                <a:lnTo>
                  <a:pt x="548" y="97"/>
                </a:lnTo>
                <a:lnTo>
                  <a:pt x="548" y="99"/>
                </a:lnTo>
                <a:lnTo>
                  <a:pt x="548" y="102"/>
                </a:lnTo>
                <a:lnTo>
                  <a:pt x="548" y="104"/>
                </a:lnTo>
                <a:lnTo>
                  <a:pt x="547" y="107"/>
                </a:lnTo>
                <a:lnTo>
                  <a:pt x="547" y="109"/>
                </a:lnTo>
                <a:lnTo>
                  <a:pt x="546" y="111"/>
                </a:lnTo>
                <a:lnTo>
                  <a:pt x="545" y="114"/>
                </a:lnTo>
                <a:lnTo>
                  <a:pt x="544" y="116"/>
                </a:lnTo>
                <a:lnTo>
                  <a:pt x="543" y="117"/>
                </a:lnTo>
                <a:lnTo>
                  <a:pt x="542" y="119"/>
                </a:lnTo>
                <a:lnTo>
                  <a:pt x="538" y="124"/>
                </a:lnTo>
                <a:lnTo>
                  <a:pt x="536" y="126"/>
                </a:lnTo>
                <a:lnTo>
                  <a:pt x="535" y="128"/>
                </a:lnTo>
                <a:lnTo>
                  <a:pt x="533" y="130"/>
                </a:lnTo>
                <a:lnTo>
                  <a:pt x="531" y="131"/>
                </a:lnTo>
                <a:lnTo>
                  <a:pt x="529" y="132"/>
                </a:lnTo>
                <a:lnTo>
                  <a:pt x="527" y="133"/>
                </a:lnTo>
                <a:lnTo>
                  <a:pt x="523" y="135"/>
                </a:lnTo>
                <a:lnTo>
                  <a:pt x="515" y="139"/>
                </a:lnTo>
                <a:lnTo>
                  <a:pt x="507" y="143"/>
                </a:lnTo>
                <a:lnTo>
                  <a:pt x="503" y="145"/>
                </a:lnTo>
                <a:lnTo>
                  <a:pt x="500" y="147"/>
                </a:lnTo>
                <a:lnTo>
                  <a:pt x="497" y="148"/>
                </a:lnTo>
                <a:lnTo>
                  <a:pt x="489" y="151"/>
                </a:lnTo>
                <a:lnTo>
                  <a:pt x="484" y="152"/>
                </a:lnTo>
                <a:lnTo>
                  <a:pt x="481" y="153"/>
                </a:lnTo>
                <a:lnTo>
                  <a:pt x="479" y="154"/>
                </a:lnTo>
                <a:lnTo>
                  <a:pt x="471" y="156"/>
                </a:lnTo>
                <a:lnTo>
                  <a:pt x="467" y="157"/>
                </a:lnTo>
                <a:lnTo>
                  <a:pt x="465" y="157"/>
                </a:lnTo>
                <a:lnTo>
                  <a:pt x="463" y="158"/>
                </a:lnTo>
                <a:lnTo>
                  <a:pt x="462" y="159"/>
                </a:lnTo>
                <a:lnTo>
                  <a:pt x="461" y="159"/>
                </a:lnTo>
                <a:lnTo>
                  <a:pt x="459" y="160"/>
                </a:lnTo>
                <a:lnTo>
                  <a:pt x="458" y="161"/>
                </a:lnTo>
                <a:lnTo>
                  <a:pt x="457" y="162"/>
                </a:lnTo>
                <a:lnTo>
                  <a:pt x="456" y="163"/>
                </a:lnTo>
                <a:lnTo>
                  <a:pt x="455" y="165"/>
                </a:lnTo>
                <a:lnTo>
                  <a:pt x="452" y="170"/>
                </a:lnTo>
                <a:lnTo>
                  <a:pt x="452" y="172"/>
                </a:lnTo>
                <a:lnTo>
                  <a:pt x="450" y="174"/>
                </a:lnTo>
                <a:lnTo>
                  <a:pt x="446" y="179"/>
                </a:lnTo>
                <a:lnTo>
                  <a:pt x="445" y="182"/>
                </a:lnTo>
                <a:lnTo>
                  <a:pt x="443" y="184"/>
                </a:lnTo>
                <a:lnTo>
                  <a:pt x="442" y="186"/>
                </a:lnTo>
                <a:lnTo>
                  <a:pt x="441" y="188"/>
                </a:lnTo>
                <a:lnTo>
                  <a:pt x="441" y="190"/>
                </a:lnTo>
                <a:lnTo>
                  <a:pt x="441" y="192"/>
                </a:lnTo>
                <a:lnTo>
                  <a:pt x="441" y="195"/>
                </a:lnTo>
                <a:lnTo>
                  <a:pt x="441" y="197"/>
                </a:lnTo>
                <a:lnTo>
                  <a:pt x="441" y="198"/>
                </a:lnTo>
                <a:lnTo>
                  <a:pt x="441" y="201"/>
                </a:lnTo>
                <a:lnTo>
                  <a:pt x="441" y="203"/>
                </a:lnTo>
                <a:lnTo>
                  <a:pt x="441" y="204"/>
                </a:lnTo>
                <a:lnTo>
                  <a:pt x="441" y="206"/>
                </a:lnTo>
                <a:lnTo>
                  <a:pt x="441" y="207"/>
                </a:lnTo>
                <a:lnTo>
                  <a:pt x="440" y="212"/>
                </a:lnTo>
                <a:lnTo>
                  <a:pt x="440" y="214"/>
                </a:lnTo>
                <a:lnTo>
                  <a:pt x="439" y="216"/>
                </a:lnTo>
                <a:lnTo>
                  <a:pt x="438" y="219"/>
                </a:lnTo>
                <a:lnTo>
                  <a:pt x="436" y="225"/>
                </a:lnTo>
                <a:lnTo>
                  <a:pt x="436" y="226"/>
                </a:lnTo>
                <a:lnTo>
                  <a:pt x="435" y="228"/>
                </a:lnTo>
                <a:lnTo>
                  <a:pt x="435" y="230"/>
                </a:lnTo>
                <a:lnTo>
                  <a:pt x="435" y="233"/>
                </a:lnTo>
                <a:lnTo>
                  <a:pt x="434" y="235"/>
                </a:lnTo>
                <a:lnTo>
                  <a:pt x="434" y="241"/>
                </a:lnTo>
                <a:lnTo>
                  <a:pt x="434" y="242"/>
                </a:lnTo>
                <a:lnTo>
                  <a:pt x="433" y="244"/>
                </a:lnTo>
                <a:lnTo>
                  <a:pt x="433" y="245"/>
                </a:lnTo>
                <a:lnTo>
                  <a:pt x="433" y="246"/>
                </a:lnTo>
                <a:lnTo>
                  <a:pt x="431" y="251"/>
                </a:lnTo>
                <a:lnTo>
                  <a:pt x="430" y="253"/>
                </a:lnTo>
                <a:lnTo>
                  <a:pt x="429" y="258"/>
                </a:lnTo>
                <a:lnTo>
                  <a:pt x="428" y="259"/>
                </a:lnTo>
                <a:lnTo>
                  <a:pt x="428" y="260"/>
                </a:lnTo>
                <a:lnTo>
                  <a:pt x="428" y="262"/>
                </a:lnTo>
                <a:lnTo>
                  <a:pt x="428" y="264"/>
                </a:lnTo>
                <a:lnTo>
                  <a:pt x="428" y="265"/>
                </a:lnTo>
                <a:lnTo>
                  <a:pt x="429" y="269"/>
                </a:lnTo>
                <a:lnTo>
                  <a:pt x="429" y="271"/>
                </a:lnTo>
                <a:lnTo>
                  <a:pt x="429" y="272"/>
                </a:lnTo>
                <a:lnTo>
                  <a:pt x="429" y="273"/>
                </a:lnTo>
                <a:lnTo>
                  <a:pt x="429" y="278"/>
                </a:lnTo>
                <a:lnTo>
                  <a:pt x="428" y="285"/>
                </a:lnTo>
                <a:lnTo>
                  <a:pt x="428" y="287"/>
                </a:lnTo>
                <a:lnTo>
                  <a:pt x="428" y="289"/>
                </a:lnTo>
                <a:lnTo>
                  <a:pt x="428" y="292"/>
                </a:lnTo>
                <a:lnTo>
                  <a:pt x="427" y="293"/>
                </a:lnTo>
                <a:lnTo>
                  <a:pt x="427" y="295"/>
                </a:lnTo>
                <a:lnTo>
                  <a:pt x="426" y="297"/>
                </a:lnTo>
                <a:lnTo>
                  <a:pt x="425" y="299"/>
                </a:lnTo>
                <a:lnTo>
                  <a:pt x="424" y="303"/>
                </a:lnTo>
                <a:lnTo>
                  <a:pt x="422" y="308"/>
                </a:lnTo>
                <a:lnTo>
                  <a:pt x="420" y="312"/>
                </a:lnTo>
                <a:lnTo>
                  <a:pt x="420" y="313"/>
                </a:lnTo>
                <a:lnTo>
                  <a:pt x="418" y="315"/>
                </a:lnTo>
                <a:lnTo>
                  <a:pt x="416" y="319"/>
                </a:lnTo>
                <a:lnTo>
                  <a:pt x="415" y="322"/>
                </a:lnTo>
                <a:lnTo>
                  <a:pt x="413" y="324"/>
                </a:lnTo>
                <a:lnTo>
                  <a:pt x="411" y="326"/>
                </a:lnTo>
                <a:lnTo>
                  <a:pt x="409" y="327"/>
                </a:lnTo>
                <a:lnTo>
                  <a:pt x="407" y="329"/>
                </a:lnTo>
                <a:lnTo>
                  <a:pt x="405" y="331"/>
                </a:lnTo>
                <a:lnTo>
                  <a:pt x="403" y="332"/>
                </a:lnTo>
                <a:lnTo>
                  <a:pt x="399" y="333"/>
                </a:lnTo>
                <a:lnTo>
                  <a:pt x="397" y="334"/>
                </a:lnTo>
                <a:lnTo>
                  <a:pt x="393" y="335"/>
                </a:lnTo>
                <a:lnTo>
                  <a:pt x="392" y="335"/>
                </a:lnTo>
                <a:lnTo>
                  <a:pt x="391" y="336"/>
                </a:lnTo>
                <a:lnTo>
                  <a:pt x="389" y="336"/>
                </a:lnTo>
                <a:lnTo>
                  <a:pt x="388" y="336"/>
                </a:lnTo>
                <a:lnTo>
                  <a:pt x="385" y="336"/>
                </a:lnTo>
                <a:lnTo>
                  <a:pt x="379" y="336"/>
                </a:lnTo>
                <a:lnTo>
                  <a:pt x="376" y="336"/>
                </a:lnTo>
                <a:lnTo>
                  <a:pt x="375" y="336"/>
                </a:lnTo>
                <a:lnTo>
                  <a:pt x="367" y="337"/>
                </a:lnTo>
                <a:lnTo>
                  <a:pt x="364" y="337"/>
                </a:lnTo>
                <a:lnTo>
                  <a:pt x="362" y="337"/>
                </a:lnTo>
                <a:lnTo>
                  <a:pt x="360" y="338"/>
                </a:lnTo>
                <a:lnTo>
                  <a:pt x="358" y="338"/>
                </a:lnTo>
                <a:lnTo>
                  <a:pt x="357" y="339"/>
                </a:lnTo>
                <a:lnTo>
                  <a:pt x="356" y="339"/>
                </a:lnTo>
                <a:lnTo>
                  <a:pt x="355" y="340"/>
                </a:lnTo>
                <a:lnTo>
                  <a:pt x="354" y="340"/>
                </a:lnTo>
                <a:lnTo>
                  <a:pt x="352" y="341"/>
                </a:lnTo>
                <a:lnTo>
                  <a:pt x="351" y="342"/>
                </a:lnTo>
                <a:lnTo>
                  <a:pt x="350" y="343"/>
                </a:lnTo>
                <a:lnTo>
                  <a:pt x="349" y="344"/>
                </a:lnTo>
                <a:lnTo>
                  <a:pt x="349" y="345"/>
                </a:lnTo>
                <a:lnTo>
                  <a:pt x="348" y="346"/>
                </a:lnTo>
                <a:lnTo>
                  <a:pt x="347" y="347"/>
                </a:lnTo>
                <a:lnTo>
                  <a:pt x="347" y="349"/>
                </a:lnTo>
                <a:lnTo>
                  <a:pt x="346" y="350"/>
                </a:lnTo>
                <a:lnTo>
                  <a:pt x="345" y="353"/>
                </a:lnTo>
                <a:lnTo>
                  <a:pt x="344" y="358"/>
                </a:lnTo>
                <a:lnTo>
                  <a:pt x="343" y="363"/>
                </a:lnTo>
                <a:lnTo>
                  <a:pt x="342" y="366"/>
                </a:lnTo>
                <a:lnTo>
                  <a:pt x="342" y="368"/>
                </a:lnTo>
                <a:lnTo>
                  <a:pt x="341" y="370"/>
                </a:lnTo>
                <a:lnTo>
                  <a:pt x="340" y="377"/>
                </a:lnTo>
                <a:lnTo>
                  <a:pt x="340" y="379"/>
                </a:lnTo>
                <a:lnTo>
                  <a:pt x="339" y="382"/>
                </a:lnTo>
                <a:lnTo>
                  <a:pt x="339" y="385"/>
                </a:lnTo>
                <a:lnTo>
                  <a:pt x="338" y="387"/>
                </a:lnTo>
                <a:lnTo>
                  <a:pt x="337" y="390"/>
                </a:lnTo>
                <a:lnTo>
                  <a:pt x="336" y="392"/>
                </a:lnTo>
                <a:lnTo>
                  <a:pt x="335" y="394"/>
                </a:lnTo>
                <a:lnTo>
                  <a:pt x="334" y="396"/>
                </a:lnTo>
                <a:lnTo>
                  <a:pt x="334" y="397"/>
                </a:lnTo>
                <a:lnTo>
                  <a:pt x="333" y="398"/>
                </a:lnTo>
                <a:lnTo>
                  <a:pt x="332" y="399"/>
                </a:lnTo>
                <a:lnTo>
                  <a:pt x="331" y="400"/>
                </a:lnTo>
                <a:lnTo>
                  <a:pt x="330" y="400"/>
                </a:lnTo>
                <a:lnTo>
                  <a:pt x="329" y="401"/>
                </a:lnTo>
                <a:lnTo>
                  <a:pt x="328" y="402"/>
                </a:lnTo>
                <a:lnTo>
                  <a:pt x="327" y="402"/>
                </a:lnTo>
                <a:lnTo>
                  <a:pt x="326" y="402"/>
                </a:lnTo>
                <a:lnTo>
                  <a:pt x="324" y="403"/>
                </a:lnTo>
                <a:lnTo>
                  <a:pt x="323" y="403"/>
                </a:lnTo>
                <a:lnTo>
                  <a:pt x="310" y="403"/>
                </a:lnTo>
                <a:lnTo>
                  <a:pt x="307" y="404"/>
                </a:lnTo>
                <a:lnTo>
                  <a:pt x="305" y="404"/>
                </a:lnTo>
                <a:lnTo>
                  <a:pt x="301" y="405"/>
                </a:lnTo>
                <a:lnTo>
                  <a:pt x="298" y="405"/>
                </a:lnTo>
                <a:lnTo>
                  <a:pt x="297" y="406"/>
                </a:lnTo>
                <a:lnTo>
                  <a:pt x="296" y="406"/>
                </a:lnTo>
                <a:lnTo>
                  <a:pt x="294" y="407"/>
                </a:lnTo>
                <a:lnTo>
                  <a:pt x="293" y="407"/>
                </a:lnTo>
                <a:lnTo>
                  <a:pt x="293" y="407"/>
                </a:lnTo>
                <a:lnTo>
                  <a:pt x="292" y="408"/>
                </a:lnTo>
                <a:lnTo>
                  <a:pt x="290" y="409"/>
                </a:lnTo>
                <a:lnTo>
                  <a:pt x="286" y="414"/>
                </a:lnTo>
                <a:lnTo>
                  <a:pt x="283" y="416"/>
                </a:lnTo>
                <a:lnTo>
                  <a:pt x="281" y="419"/>
                </a:lnTo>
                <a:lnTo>
                  <a:pt x="279" y="421"/>
                </a:lnTo>
                <a:lnTo>
                  <a:pt x="278" y="423"/>
                </a:lnTo>
                <a:lnTo>
                  <a:pt x="275" y="427"/>
                </a:lnTo>
                <a:lnTo>
                  <a:pt x="272" y="431"/>
                </a:lnTo>
                <a:lnTo>
                  <a:pt x="272" y="432"/>
                </a:lnTo>
                <a:lnTo>
                  <a:pt x="270" y="434"/>
                </a:lnTo>
                <a:lnTo>
                  <a:pt x="268" y="436"/>
                </a:lnTo>
                <a:lnTo>
                  <a:pt x="264" y="440"/>
                </a:lnTo>
                <a:lnTo>
                  <a:pt x="262" y="442"/>
                </a:lnTo>
                <a:lnTo>
                  <a:pt x="260" y="444"/>
                </a:lnTo>
                <a:lnTo>
                  <a:pt x="258" y="445"/>
                </a:lnTo>
                <a:lnTo>
                  <a:pt x="256" y="447"/>
                </a:lnTo>
                <a:lnTo>
                  <a:pt x="254" y="448"/>
                </a:lnTo>
                <a:lnTo>
                  <a:pt x="251" y="449"/>
                </a:lnTo>
                <a:lnTo>
                  <a:pt x="245" y="451"/>
                </a:lnTo>
                <a:lnTo>
                  <a:pt x="240" y="452"/>
                </a:lnTo>
                <a:lnTo>
                  <a:pt x="237" y="453"/>
                </a:lnTo>
                <a:lnTo>
                  <a:pt x="234" y="453"/>
                </a:lnTo>
                <a:lnTo>
                  <a:pt x="233" y="453"/>
                </a:lnTo>
                <a:lnTo>
                  <a:pt x="233" y="453"/>
                </a:lnTo>
                <a:lnTo>
                  <a:pt x="232" y="451"/>
                </a:lnTo>
                <a:lnTo>
                  <a:pt x="231" y="449"/>
                </a:lnTo>
                <a:lnTo>
                  <a:pt x="230" y="444"/>
                </a:lnTo>
                <a:lnTo>
                  <a:pt x="229" y="442"/>
                </a:lnTo>
                <a:lnTo>
                  <a:pt x="228" y="441"/>
                </a:lnTo>
                <a:lnTo>
                  <a:pt x="227" y="439"/>
                </a:lnTo>
                <a:lnTo>
                  <a:pt x="224" y="435"/>
                </a:lnTo>
                <a:lnTo>
                  <a:pt x="219" y="428"/>
                </a:lnTo>
                <a:lnTo>
                  <a:pt x="217" y="426"/>
                </a:lnTo>
                <a:lnTo>
                  <a:pt x="216" y="424"/>
                </a:lnTo>
                <a:lnTo>
                  <a:pt x="214" y="422"/>
                </a:lnTo>
                <a:lnTo>
                  <a:pt x="213" y="421"/>
                </a:lnTo>
                <a:lnTo>
                  <a:pt x="211" y="419"/>
                </a:lnTo>
                <a:lnTo>
                  <a:pt x="209" y="418"/>
                </a:lnTo>
                <a:lnTo>
                  <a:pt x="208" y="417"/>
                </a:lnTo>
                <a:lnTo>
                  <a:pt x="198" y="413"/>
                </a:lnTo>
                <a:lnTo>
                  <a:pt x="196" y="412"/>
                </a:lnTo>
                <a:lnTo>
                  <a:pt x="193" y="411"/>
                </a:lnTo>
                <a:lnTo>
                  <a:pt x="192" y="410"/>
                </a:lnTo>
                <a:lnTo>
                  <a:pt x="191" y="410"/>
                </a:lnTo>
                <a:lnTo>
                  <a:pt x="190" y="409"/>
                </a:lnTo>
                <a:lnTo>
                  <a:pt x="190" y="409"/>
                </a:lnTo>
                <a:lnTo>
                  <a:pt x="189" y="408"/>
                </a:lnTo>
                <a:lnTo>
                  <a:pt x="189" y="407"/>
                </a:lnTo>
                <a:lnTo>
                  <a:pt x="188" y="406"/>
                </a:lnTo>
                <a:lnTo>
                  <a:pt x="188" y="406"/>
                </a:lnTo>
                <a:lnTo>
                  <a:pt x="188" y="404"/>
                </a:lnTo>
                <a:lnTo>
                  <a:pt x="188" y="401"/>
                </a:lnTo>
                <a:lnTo>
                  <a:pt x="187" y="399"/>
                </a:lnTo>
                <a:lnTo>
                  <a:pt x="187" y="398"/>
                </a:lnTo>
                <a:lnTo>
                  <a:pt x="187" y="397"/>
                </a:lnTo>
                <a:lnTo>
                  <a:pt x="186" y="397"/>
                </a:lnTo>
                <a:lnTo>
                  <a:pt x="186" y="396"/>
                </a:lnTo>
                <a:lnTo>
                  <a:pt x="186" y="395"/>
                </a:lnTo>
                <a:lnTo>
                  <a:pt x="185" y="394"/>
                </a:lnTo>
                <a:lnTo>
                  <a:pt x="184" y="394"/>
                </a:lnTo>
                <a:lnTo>
                  <a:pt x="183" y="393"/>
                </a:lnTo>
                <a:lnTo>
                  <a:pt x="181" y="391"/>
                </a:lnTo>
                <a:lnTo>
                  <a:pt x="180" y="390"/>
                </a:lnTo>
                <a:lnTo>
                  <a:pt x="178" y="390"/>
                </a:lnTo>
                <a:lnTo>
                  <a:pt x="177" y="389"/>
                </a:lnTo>
                <a:lnTo>
                  <a:pt x="173" y="388"/>
                </a:lnTo>
                <a:lnTo>
                  <a:pt x="170" y="387"/>
                </a:lnTo>
                <a:lnTo>
                  <a:pt x="169" y="386"/>
                </a:lnTo>
                <a:lnTo>
                  <a:pt x="168" y="386"/>
                </a:lnTo>
                <a:lnTo>
                  <a:pt x="167" y="386"/>
                </a:lnTo>
                <a:lnTo>
                  <a:pt x="166" y="386"/>
                </a:lnTo>
                <a:lnTo>
                  <a:pt x="165" y="386"/>
                </a:lnTo>
                <a:lnTo>
                  <a:pt x="160" y="387"/>
                </a:lnTo>
                <a:lnTo>
                  <a:pt x="156" y="387"/>
                </a:lnTo>
                <a:lnTo>
                  <a:pt x="154" y="387"/>
                </a:lnTo>
                <a:lnTo>
                  <a:pt x="151" y="388"/>
                </a:lnTo>
                <a:lnTo>
                  <a:pt x="146" y="389"/>
                </a:lnTo>
                <a:lnTo>
                  <a:pt x="144" y="389"/>
                </a:lnTo>
                <a:lnTo>
                  <a:pt x="142" y="389"/>
                </a:lnTo>
                <a:lnTo>
                  <a:pt x="141" y="389"/>
                </a:lnTo>
                <a:lnTo>
                  <a:pt x="140" y="389"/>
                </a:lnTo>
                <a:lnTo>
                  <a:pt x="139" y="389"/>
                </a:lnTo>
                <a:lnTo>
                  <a:pt x="138" y="389"/>
                </a:lnTo>
                <a:lnTo>
                  <a:pt x="136" y="388"/>
                </a:lnTo>
                <a:lnTo>
                  <a:pt x="135" y="387"/>
                </a:lnTo>
                <a:lnTo>
                  <a:pt x="133" y="386"/>
                </a:lnTo>
                <a:lnTo>
                  <a:pt x="131" y="385"/>
                </a:lnTo>
                <a:lnTo>
                  <a:pt x="123" y="379"/>
                </a:lnTo>
                <a:lnTo>
                  <a:pt x="122" y="378"/>
                </a:lnTo>
                <a:lnTo>
                  <a:pt x="121" y="378"/>
                </a:lnTo>
                <a:lnTo>
                  <a:pt x="120" y="377"/>
                </a:lnTo>
                <a:lnTo>
                  <a:pt x="118" y="377"/>
                </a:lnTo>
                <a:lnTo>
                  <a:pt x="117" y="377"/>
                </a:lnTo>
                <a:lnTo>
                  <a:pt x="114" y="376"/>
                </a:lnTo>
                <a:lnTo>
                  <a:pt x="112" y="376"/>
                </a:lnTo>
                <a:lnTo>
                  <a:pt x="110" y="376"/>
                </a:lnTo>
                <a:lnTo>
                  <a:pt x="109" y="375"/>
                </a:lnTo>
                <a:lnTo>
                  <a:pt x="108" y="375"/>
                </a:lnTo>
                <a:lnTo>
                  <a:pt x="108" y="374"/>
                </a:lnTo>
                <a:lnTo>
                  <a:pt x="107" y="374"/>
                </a:lnTo>
                <a:lnTo>
                  <a:pt x="107" y="373"/>
                </a:lnTo>
                <a:lnTo>
                  <a:pt x="106" y="372"/>
                </a:lnTo>
                <a:lnTo>
                  <a:pt x="106" y="371"/>
                </a:lnTo>
                <a:lnTo>
                  <a:pt x="106" y="370"/>
                </a:lnTo>
                <a:lnTo>
                  <a:pt x="105" y="366"/>
                </a:lnTo>
                <a:lnTo>
                  <a:pt x="105" y="364"/>
                </a:lnTo>
                <a:lnTo>
                  <a:pt x="105" y="362"/>
                </a:lnTo>
                <a:lnTo>
                  <a:pt x="104" y="361"/>
                </a:lnTo>
                <a:lnTo>
                  <a:pt x="104" y="360"/>
                </a:lnTo>
                <a:lnTo>
                  <a:pt x="103" y="360"/>
                </a:lnTo>
                <a:lnTo>
                  <a:pt x="102" y="358"/>
                </a:lnTo>
                <a:lnTo>
                  <a:pt x="101" y="357"/>
                </a:lnTo>
                <a:lnTo>
                  <a:pt x="99" y="356"/>
                </a:lnTo>
                <a:lnTo>
                  <a:pt x="98" y="355"/>
                </a:lnTo>
                <a:lnTo>
                  <a:pt x="97" y="355"/>
                </a:lnTo>
                <a:lnTo>
                  <a:pt x="95" y="354"/>
                </a:lnTo>
                <a:lnTo>
                  <a:pt x="94" y="354"/>
                </a:lnTo>
                <a:lnTo>
                  <a:pt x="87" y="353"/>
                </a:lnTo>
                <a:lnTo>
                  <a:pt x="83" y="352"/>
                </a:lnTo>
                <a:lnTo>
                  <a:pt x="75" y="351"/>
                </a:lnTo>
                <a:lnTo>
                  <a:pt x="74" y="351"/>
                </a:lnTo>
                <a:lnTo>
                  <a:pt x="73" y="351"/>
                </a:lnTo>
                <a:lnTo>
                  <a:pt x="71" y="350"/>
                </a:lnTo>
                <a:lnTo>
                  <a:pt x="71" y="349"/>
                </a:lnTo>
                <a:lnTo>
                  <a:pt x="70" y="349"/>
                </a:lnTo>
                <a:lnTo>
                  <a:pt x="68" y="347"/>
                </a:lnTo>
                <a:lnTo>
                  <a:pt x="66" y="345"/>
                </a:lnTo>
                <a:lnTo>
                  <a:pt x="65" y="344"/>
                </a:lnTo>
                <a:lnTo>
                  <a:pt x="64" y="343"/>
                </a:lnTo>
                <a:lnTo>
                  <a:pt x="63" y="343"/>
                </a:lnTo>
                <a:lnTo>
                  <a:pt x="60" y="342"/>
                </a:lnTo>
                <a:lnTo>
                  <a:pt x="58" y="341"/>
                </a:lnTo>
                <a:lnTo>
                  <a:pt x="57" y="340"/>
                </a:lnTo>
                <a:lnTo>
                  <a:pt x="56" y="340"/>
                </a:lnTo>
                <a:lnTo>
                  <a:pt x="54" y="339"/>
                </a:lnTo>
                <a:lnTo>
                  <a:pt x="50" y="338"/>
                </a:lnTo>
                <a:lnTo>
                  <a:pt x="50" y="338"/>
                </a:lnTo>
                <a:lnTo>
                  <a:pt x="49" y="338"/>
                </a:lnTo>
                <a:lnTo>
                  <a:pt x="49" y="337"/>
                </a:lnTo>
                <a:lnTo>
                  <a:pt x="48" y="336"/>
                </a:lnTo>
                <a:lnTo>
                  <a:pt x="48" y="336"/>
                </a:lnTo>
                <a:lnTo>
                  <a:pt x="48" y="335"/>
                </a:lnTo>
                <a:lnTo>
                  <a:pt x="48" y="334"/>
                </a:lnTo>
                <a:lnTo>
                  <a:pt x="48" y="332"/>
                </a:lnTo>
                <a:lnTo>
                  <a:pt x="48" y="327"/>
                </a:lnTo>
                <a:lnTo>
                  <a:pt x="48" y="324"/>
                </a:lnTo>
                <a:lnTo>
                  <a:pt x="48" y="323"/>
                </a:lnTo>
                <a:lnTo>
                  <a:pt x="48" y="321"/>
                </a:lnTo>
                <a:lnTo>
                  <a:pt x="48" y="320"/>
                </a:lnTo>
                <a:lnTo>
                  <a:pt x="47" y="318"/>
                </a:lnTo>
                <a:lnTo>
                  <a:pt x="47" y="316"/>
                </a:lnTo>
                <a:lnTo>
                  <a:pt x="46" y="315"/>
                </a:lnTo>
                <a:lnTo>
                  <a:pt x="44" y="313"/>
                </a:lnTo>
                <a:lnTo>
                  <a:pt x="43" y="310"/>
                </a:lnTo>
                <a:lnTo>
                  <a:pt x="42" y="309"/>
                </a:lnTo>
                <a:lnTo>
                  <a:pt x="41" y="308"/>
                </a:lnTo>
                <a:lnTo>
                  <a:pt x="40" y="308"/>
                </a:lnTo>
                <a:lnTo>
                  <a:pt x="39" y="307"/>
                </a:lnTo>
                <a:lnTo>
                  <a:pt x="39" y="307"/>
                </a:lnTo>
                <a:lnTo>
                  <a:pt x="38" y="307"/>
                </a:lnTo>
                <a:lnTo>
                  <a:pt x="36" y="307"/>
                </a:lnTo>
                <a:lnTo>
                  <a:pt x="35" y="307"/>
                </a:lnTo>
                <a:lnTo>
                  <a:pt x="34" y="307"/>
                </a:lnTo>
                <a:lnTo>
                  <a:pt x="33" y="307"/>
                </a:lnTo>
                <a:lnTo>
                  <a:pt x="30" y="308"/>
                </a:lnTo>
                <a:lnTo>
                  <a:pt x="28" y="309"/>
                </a:lnTo>
                <a:lnTo>
                  <a:pt x="18" y="312"/>
                </a:lnTo>
                <a:lnTo>
                  <a:pt x="14" y="313"/>
                </a:lnTo>
                <a:lnTo>
                  <a:pt x="12" y="314"/>
                </a:lnTo>
                <a:lnTo>
                  <a:pt x="11" y="314"/>
                </a:lnTo>
                <a:lnTo>
                  <a:pt x="9" y="314"/>
                </a:lnTo>
                <a:lnTo>
                  <a:pt x="7" y="315"/>
                </a:lnTo>
                <a:lnTo>
                  <a:pt x="6" y="314"/>
                </a:lnTo>
                <a:lnTo>
                  <a:pt x="5" y="314"/>
                </a:lnTo>
                <a:lnTo>
                  <a:pt x="4" y="314"/>
                </a:lnTo>
                <a:lnTo>
                  <a:pt x="3" y="314"/>
                </a:lnTo>
                <a:lnTo>
                  <a:pt x="2" y="313"/>
                </a:lnTo>
                <a:lnTo>
                  <a:pt x="1" y="313"/>
                </a:lnTo>
                <a:lnTo>
                  <a:pt x="1" y="312"/>
                </a:lnTo>
                <a:lnTo>
                  <a:pt x="1" y="312"/>
                </a:lnTo>
                <a:lnTo>
                  <a:pt x="0" y="310"/>
                </a:lnTo>
                <a:lnTo>
                  <a:pt x="0" y="308"/>
                </a:lnTo>
                <a:lnTo>
                  <a:pt x="0" y="306"/>
                </a:lnTo>
                <a:lnTo>
                  <a:pt x="0" y="305"/>
                </a:lnTo>
                <a:lnTo>
                  <a:pt x="0" y="303"/>
                </a:lnTo>
                <a:lnTo>
                  <a:pt x="0" y="302"/>
                </a:lnTo>
                <a:lnTo>
                  <a:pt x="1" y="301"/>
                </a:lnTo>
                <a:lnTo>
                  <a:pt x="1" y="300"/>
                </a:lnTo>
                <a:lnTo>
                  <a:pt x="2" y="299"/>
                </a:lnTo>
                <a:lnTo>
                  <a:pt x="3" y="299"/>
                </a:lnTo>
                <a:lnTo>
                  <a:pt x="5" y="297"/>
                </a:lnTo>
                <a:lnTo>
                  <a:pt x="6" y="296"/>
                </a:lnTo>
                <a:lnTo>
                  <a:pt x="7" y="295"/>
                </a:lnTo>
                <a:lnTo>
                  <a:pt x="8" y="294"/>
                </a:lnTo>
                <a:lnTo>
                  <a:pt x="8" y="293"/>
                </a:lnTo>
                <a:lnTo>
                  <a:pt x="10" y="291"/>
                </a:lnTo>
                <a:lnTo>
                  <a:pt x="12" y="285"/>
                </a:lnTo>
                <a:lnTo>
                  <a:pt x="13" y="284"/>
                </a:lnTo>
                <a:lnTo>
                  <a:pt x="14" y="282"/>
                </a:lnTo>
                <a:lnTo>
                  <a:pt x="15" y="280"/>
                </a:lnTo>
                <a:lnTo>
                  <a:pt x="16" y="279"/>
                </a:lnTo>
                <a:lnTo>
                  <a:pt x="18" y="278"/>
                </a:lnTo>
                <a:lnTo>
                  <a:pt x="19" y="277"/>
                </a:lnTo>
                <a:lnTo>
                  <a:pt x="22" y="276"/>
                </a:lnTo>
                <a:lnTo>
                  <a:pt x="25" y="273"/>
                </a:lnTo>
                <a:lnTo>
                  <a:pt x="27" y="271"/>
                </a:lnTo>
                <a:lnTo>
                  <a:pt x="28" y="271"/>
                </a:lnTo>
                <a:lnTo>
                  <a:pt x="28" y="270"/>
                </a:lnTo>
                <a:lnTo>
                  <a:pt x="29" y="269"/>
                </a:lnTo>
                <a:lnTo>
                  <a:pt x="30" y="267"/>
                </a:lnTo>
                <a:lnTo>
                  <a:pt x="31" y="266"/>
                </a:lnTo>
                <a:lnTo>
                  <a:pt x="31" y="264"/>
                </a:lnTo>
                <a:lnTo>
                  <a:pt x="32" y="262"/>
                </a:lnTo>
                <a:lnTo>
                  <a:pt x="33" y="260"/>
                </a:lnTo>
                <a:lnTo>
                  <a:pt x="33" y="258"/>
                </a:lnTo>
                <a:lnTo>
                  <a:pt x="33" y="256"/>
                </a:lnTo>
                <a:lnTo>
                  <a:pt x="33" y="255"/>
                </a:lnTo>
                <a:lnTo>
                  <a:pt x="33" y="254"/>
                </a:lnTo>
                <a:lnTo>
                  <a:pt x="33" y="252"/>
                </a:lnTo>
                <a:lnTo>
                  <a:pt x="33" y="251"/>
                </a:lnTo>
                <a:lnTo>
                  <a:pt x="33" y="250"/>
                </a:lnTo>
                <a:lnTo>
                  <a:pt x="32" y="250"/>
                </a:lnTo>
                <a:lnTo>
                  <a:pt x="32" y="249"/>
                </a:lnTo>
                <a:lnTo>
                  <a:pt x="31" y="249"/>
                </a:lnTo>
                <a:lnTo>
                  <a:pt x="30" y="248"/>
                </a:lnTo>
                <a:lnTo>
                  <a:pt x="29" y="248"/>
                </a:lnTo>
                <a:lnTo>
                  <a:pt x="29" y="248"/>
                </a:lnTo>
                <a:lnTo>
                  <a:pt x="26" y="249"/>
                </a:lnTo>
                <a:lnTo>
                  <a:pt x="25" y="249"/>
                </a:lnTo>
                <a:lnTo>
                  <a:pt x="21" y="249"/>
                </a:lnTo>
                <a:lnTo>
                  <a:pt x="19" y="249"/>
                </a:lnTo>
                <a:lnTo>
                  <a:pt x="18" y="249"/>
                </a:lnTo>
                <a:lnTo>
                  <a:pt x="17" y="248"/>
                </a:lnTo>
                <a:lnTo>
                  <a:pt x="16" y="248"/>
                </a:lnTo>
                <a:lnTo>
                  <a:pt x="16" y="248"/>
                </a:lnTo>
                <a:lnTo>
                  <a:pt x="16" y="247"/>
                </a:lnTo>
                <a:lnTo>
                  <a:pt x="16" y="247"/>
                </a:lnTo>
                <a:lnTo>
                  <a:pt x="15" y="246"/>
                </a:lnTo>
                <a:lnTo>
                  <a:pt x="15" y="245"/>
                </a:lnTo>
                <a:lnTo>
                  <a:pt x="15" y="242"/>
                </a:lnTo>
                <a:lnTo>
                  <a:pt x="15" y="241"/>
                </a:lnTo>
                <a:lnTo>
                  <a:pt x="15" y="240"/>
                </a:lnTo>
                <a:lnTo>
                  <a:pt x="15" y="239"/>
                </a:lnTo>
                <a:lnTo>
                  <a:pt x="15" y="238"/>
                </a:lnTo>
                <a:lnTo>
                  <a:pt x="13" y="234"/>
                </a:lnTo>
                <a:lnTo>
                  <a:pt x="10" y="228"/>
                </a:lnTo>
                <a:lnTo>
                  <a:pt x="10" y="226"/>
                </a:lnTo>
                <a:lnTo>
                  <a:pt x="9" y="224"/>
                </a:lnTo>
                <a:lnTo>
                  <a:pt x="9" y="223"/>
                </a:lnTo>
                <a:lnTo>
                  <a:pt x="9" y="221"/>
                </a:lnTo>
                <a:lnTo>
                  <a:pt x="8" y="216"/>
                </a:lnTo>
                <a:lnTo>
                  <a:pt x="8" y="214"/>
                </a:lnTo>
                <a:lnTo>
                  <a:pt x="8" y="212"/>
                </a:lnTo>
                <a:lnTo>
                  <a:pt x="7" y="208"/>
                </a:lnTo>
                <a:lnTo>
                  <a:pt x="7" y="207"/>
                </a:lnTo>
                <a:lnTo>
                  <a:pt x="6" y="205"/>
                </a:lnTo>
                <a:lnTo>
                  <a:pt x="7" y="203"/>
                </a:lnTo>
                <a:lnTo>
                  <a:pt x="7" y="201"/>
                </a:lnTo>
                <a:lnTo>
                  <a:pt x="7" y="200"/>
                </a:lnTo>
                <a:lnTo>
                  <a:pt x="8" y="199"/>
                </a:lnTo>
                <a:lnTo>
                  <a:pt x="9" y="197"/>
                </a:lnTo>
                <a:lnTo>
                  <a:pt x="10" y="194"/>
                </a:lnTo>
                <a:lnTo>
                  <a:pt x="15" y="184"/>
                </a:lnTo>
                <a:lnTo>
                  <a:pt x="15" y="185"/>
                </a:lnTo>
                <a:lnTo>
                  <a:pt x="16" y="185"/>
                </a:lnTo>
                <a:lnTo>
                  <a:pt x="16" y="185"/>
                </a:lnTo>
                <a:lnTo>
                  <a:pt x="17" y="185"/>
                </a:lnTo>
                <a:lnTo>
                  <a:pt x="17" y="185"/>
                </a:lnTo>
                <a:lnTo>
                  <a:pt x="18" y="185"/>
                </a:lnTo>
                <a:lnTo>
                  <a:pt x="19" y="185"/>
                </a:lnTo>
                <a:lnTo>
                  <a:pt x="19" y="184"/>
                </a:lnTo>
                <a:lnTo>
                  <a:pt x="20" y="183"/>
                </a:lnTo>
                <a:lnTo>
                  <a:pt x="21" y="182"/>
                </a:lnTo>
                <a:lnTo>
                  <a:pt x="22" y="181"/>
                </a:lnTo>
                <a:lnTo>
                  <a:pt x="24" y="178"/>
                </a:lnTo>
                <a:lnTo>
                  <a:pt x="25" y="177"/>
                </a:lnTo>
                <a:lnTo>
                  <a:pt x="25" y="176"/>
                </a:lnTo>
                <a:lnTo>
                  <a:pt x="27" y="175"/>
                </a:lnTo>
                <a:lnTo>
                  <a:pt x="28" y="174"/>
                </a:lnTo>
                <a:lnTo>
                  <a:pt x="29" y="173"/>
                </a:lnTo>
                <a:lnTo>
                  <a:pt x="30" y="173"/>
                </a:lnTo>
                <a:lnTo>
                  <a:pt x="31" y="172"/>
                </a:lnTo>
                <a:lnTo>
                  <a:pt x="32" y="172"/>
                </a:lnTo>
                <a:lnTo>
                  <a:pt x="35" y="172"/>
                </a:lnTo>
                <a:lnTo>
                  <a:pt x="37" y="172"/>
                </a:lnTo>
                <a:lnTo>
                  <a:pt x="45" y="170"/>
                </a:lnTo>
                <a:lnTo>
                  <a:pt x="46" y="170"/>
                </a:lnTo>
                <a:lnTo>
                  <a:pt x="50" y="169"/>
                </a:lnTo>
                <a:lnTo>
                  <a:pt x="55" y="168"/>
                </a:lnTo>
                <a:lnTo>
                  <a:pt x="57" y="168"/>
                </a:lnTo>
                <a:lnTo>
                  <a:pt x="61" y="168"/>
                </a:lnTo>
                <a:lnTo>
                  <a:pt x="63" y="168"/>
                </a:lnTo>
                <a:lnTo>
                  <a:pt x="64" y="168"/>
                </a:lnTo>
                <a:lnTo>
                  <a:pt x="65" y="167"/>
                </a:lnTo>
                <a:lnTo>
                  <a:pt x="66" y="167"/>
                </a:lnTo>
                <a:lnTo>
                  <a:pt x="67" y="166"/>
                </a:lnTo>
                <a:lnTo>
                  <a:pt x="68" y="166"/>
                </a:lnTo>
                <a:lnTo>
                  <a:pt x="69" y="165"/>
                </a:lnTo>
                <a:lnTo>
                  <a:pt x="70" y="164"/>
                </a:lnTo>
                <a:lnTo>
                  <a:pt x="70" y="164"/>
                </a:lnTo>
                <a:lnTo>
                  <a:pt x="72" y="163"/>
                </a:lnTo>
                <a:lnTo>
                  <a:pt x="74" y="160"/>
                </a:lnTo>
                <a:lnTo>
                  <a:pt x="76" y="157"/>
                </a:lnTo>
                <a:lnTo>
                  <a:pt x="79" y="154"/>
                </a:lnTo>
                <a:lnTo>
                  <a:pt x="81" y="149"/>
                </a:lnTo>
                <a:lnTo>
                  <a:pt x="83" y="148"/>
                </a:lnTo>
                <a:lnTo>
                  <a:pt x="84" y="147"/>
                </a:lnTo>
                <a:lnTo>
                  <a:pt x="85" y="146"/>
                </a:lnTo>
                <a:lnTo>
                  <a:pt x="86" y="144"/>
                </a:lnTo>
                <a:lnTo>
                  <a:pt x="89" y="142"/>
                </a:lnTo>
                <a:lnTo>
                  <a:pt x="92" y="139"/>
                </a:lnTo>
                <a:lnTo>
                  <a:pt x="93" y="138"/>
                </a:lnTo>
                <a:lnTo>
                  <a:pt x="94" y="137"/>
                </a:lnTo>
                <a:lnTo>
                  <a:pt x="94" y="136"/>
                </a:lnTo>
                <a:lnTo>
                  <a:pt x="95" y="136"/>
                </a:lnTo>
                <a:lnTo>
                  <a:pt x="95" y="135"/>
                </a:lnTo>
                <a:lnTo>
                  <a:pt x="95" y="133"/>
                </a:lnTo>
                <a:lnTo>
                  <a:pt x="95" y="132"/>
                </a:lnTo>
                <a:lnTo>
                  <a:pt x="95" y="131"/>
                </a:lnTo>
                <a:lnTo>
                  <a:pt x="94" y="130"/>
                </a:lnTo>
                <a:lnTo>
                  <a:pt x="94" y="129"/>
                </a:lnTo>
                <a:lnTo>
                  <a:pt x="92" y="126"/>
                </a:lnTo>
                <a:lnTo>
                  <a:pt x="91" y="122"/>
                </a:lnTo>
                <a:lnTo>
                  <a:pt x="90" y="120"/>
                </a:lnTo>
                <a:lnTo>
                  <a:pt x="90" y="119"/>
                </a:lnTo>
                <a:lnTo>
                  <a:pt x="89" y="116"/>
                </a:lnTo>
                <a:lnTo>
                  <a:pt x="89" y="115"/>
                </a:lnTo>
                <a:lnTo>
                  <a:pt x="89" y="113"/>
                </a:lnTo>
                <a:lnTo>
                  <a:pt x="89" y="111"/>
                </a:lnTo>
                <a:lnTo>
                  <a:pt x="89" y="109"/>
                </a:lnTo>
                <a:lnTo>
                  <a:pt x="89" y="108"/>
                </a:lnTo>
                <a:lnTo>
                  <a:pt x="90" y="106"/>
                </a:lnTo>
                <a:lnTo>
                  <a:pt x="91" y="104"/>
                </a:lnTo>
                <a:lnTo>
                  <a:pt x="94" y="99"/>
                </a:lnTo>
                <a:lnTo>
                  <a:pt x="96" y="97"/>
                </a:lnTo>
                <a:lnTo>
                  <a:pt x="96" y="97"/>
                </a:lnTo>
                <a:lnTo>
                  <a:pt x="97" y="96"/>
                </a:lnTo>
                <a:lnTo>
                  <a:pt x="97" y="95"/>
                </a:lnTo>
                <a:lnTo>
                  <a:pt x="98" y="95"/>
                </a:lnTo>
                <a:lnTo>
                  <a:pt x="99" y="95"/>
                </a:lnTo>
                <a:lnTo>
                  <a:pt x="100" y="94"/>
                </a:lnTo>
                <a:lnTo>
                  <a:pt x="101" y="94"/>
                </a:lnTo>
                <a:lnTo>
                  <a:pt x="101" y="94"/>
                </a:lnTo>
                <a:lnTo>
                  <a:pt x="102" y="94"/>
                </a:lnTo>
                <a:lnTo>
                  <a:pt x="103" y="95"/>
                </a:lnTo>
                <a:lnTo>
                  <a:pt x="103" y="95"/>
                </a:lnTo>
                <a:lnTo>
                  <a:pt x="104" y="96"/>
                </a:lnTo>
                <a:lnTo>
                  <a:pt x="105" y="97"/>
                </a:lnTo>
                <a:lnTo>
                  <a:pt x="105" y="98"/>
                </a:lnTo>
                <a:lnTo>
                  <a:pt x="105" y="99"/>
                </a:lnTo>
                <a:lnTo>
                  <a:pt x="105" y="100"/>
                </a:lnTo>
                <a:lnTo>
                  <a:pt x="106" y="104"/>
                </a:lnTo>
                <a:lnTo>
                  <a:pt x="106" y="105"/>
                </a:lnTo>
                <a:lnTo>
                  <a:pt x="107" y="106"/>
                </a:lnTo>
                <a:lnTo>
                  <a:pt x="107" y="107"/>
                </a:lnTo>
                <a:lnTo>
                  <a:pt x="108" y="108"/>
                </a:lnTo>
                <a:lnTo>
                  <a:pt x="108" y="109"/>
                </a:lnTo>
                <a:lnTo>
                  <a:pt x="109" y="109"/>
                </a:lnTo>
                <a:lnTo>
                  <a:pt x="109" y="109"/>
                </a:lnTo>
                <a:lnTo>
                  <a:pt x="111" y="110"/>
                </a:lnTo>
                <a:lnTo>
                  <a:pt x="114" y="110"/>
                </a:lnTo>
                <a:lnTo>
                  <a:pt x="116" y="110"/>
                </a:lnTo>
                <a:lnTo>
                  <a:pt x="117" y="110"/>
                </a:lnTo>
                <a:lnTo>
                  <a:pt x="120" y="111"/>
                </a:lnTo>
                <a:lnTo>
                  <a:pt x="123" y="112"/>
                </a:lnTo>
                <a:lnTo>
                  <a:pt x="125" y="113"/>
                </a:lnTo>
                <a:lnTo>
                  <a:pt x="128" y="113"/>
                </a:lnTo>
                <a:lnTo>
                  <a:pt x="131" y="113"/>
                </a:lnTo>
                <a:lnTo>
                  <a:pt x="132" y="114"/>
                </a:lnTo>
                <a:lnTo>
                  <a:pt x="134" y="114"/>
                </a:lnTo>
                <a:lnTo>
                  <a:pt x="135" y="114"/>
                </a:lnTo>
                <a:lnTo>
                  <a:pt x="136" y="115"/>
                </a:lnTo>
                <a:lnTo>
                  <a:pt x="137" y="115"/>
                </a:lnTo>
                <a:lnTo>
                  <a:pt x="139" y="116"/>
                </a:lnTo>
                <a:lnTo>
                  <a:pt x="140" y="117"/>
                </a:lnTo>
                <a:lnTo>
                  <a:pt x="142" y="118"/>
                </a:lnTo>
                <a:lnTo>
                  <a:pt x="146" y="121"/>
                </a:lnTo>
                <a:lnTo>
                  <a:pt x="148" y="122"/>
                </a:lnTo>
                <a:lnTo>
                  <a:pt x="149" y="123"/>
                </a:lnTo>
                <a:lnTo>
                  <a:pt x="149" y="123"/>
                </a:lnTo>
                <a:lnTo>
                  <a:pt x="150" y="123"/>
                </a:lnTo>
                <a:lnTo>
                  <a:pt x="151" y="122"/>
                </a:lnTo>
                <a:lnTo>
                  <a:pt x="152" y="122"/>
                </a:lnTo>
                <a:lnTo>
                  <a:pt x="154" y="121"/>
                </a:lnTo>
                <a:lnTo>
                  <a:pt x="155" y="120"/>
                </a:lnTo>
                <a:lnTo>
                  <a:pt x="156" y="119"/>
                </a:lnTo>
                <a:lnTo>
                  <a:pt x="157" y="118"/>
                </a:lnTo>
                <a:lnTo>
                  <a:pt x="158" y="116"/>
                </a:lnTo>
                <a:lnTo>
                  <a:pt x="159" y="115"/>
                </a:lnTo>
                <a:lnTo>
                  <a:pt x="160" y="113"/>
                </a:lnTo>
                <a:lnTo>
                  <a:pt x="161" y="112"/>
                </a:lnTo>
                <a:lnTo>
                  <a:pt x="162" y="110"/>
                </a:lnTo>
                <a:lnTo>
                  <a:pt x="162" y="109"/>
                </a:lnTo>
                <a:lnTo>
                  <a:pt x="163" y="108"/>
                </a:lnTo>
                <a:lnTo>
                  <a:pt x="163" y="106"/>
                </a:lnTo>
                <a:lnTo>
                  <a:pt x="164" y="103"/>
                </a:lnTo>
                <a:lnTo>
                  <a:pt x="164" y="102"/>
                </a:lnTo>
                <a:lnTo>
                  <a:pt x="164" y="100"/>
                </a:lnTo>
                <a:lnTo>
                  <a:pt x="164" y="100"/>
                </a:lnTo>
                <a:lnTo>
                  <a:pt x="164" y="99"/>
                </a:lnTo>
                <a:lnTo>
                  <a:pt x="165" y="99"/>
                </a:lnTo>
                <a:lnTo>
                  <a:pt x="165" y="98"/>
                </a:lnTo>
                <a:lnTo>
                  <a:pt x="166" y="98"/>
                </a:lnTo>
                <a:lnTo>
                  <a:pt x="168" y="98"/>
                </a:lnTo>
                <a:lnTo>
                  <a:pt x="171" y="97"/>
                </a:lnTo>
                <a:lnTo>
                  <a:pt x="174" y="96"/>
                </a:lnTo>
                <a:lnTo>
                  <a:pt x="177" y="95"/>
                </a:lnTo>
                <a:lnTo>
                  <a:pt x="178" y="95"/>
                </a:lnTo>
                <a:lnTo>
                  <a:pt x="180" y="94"/>
                </a:lnTo>
                <a:lnTo>
                  <a:pt x="184" y="94"/>
                </a:lnTo>
                <a:lnTo>
                  <a:pt x="186" y="94"/>
                </a:lnTo>
                <a:lnTo>
                  <a:pt x="188" y="94"/>
                </a:lnTo>
                <a:lnTo>
                  <a:pt x="190" y="94"/>
                </a:lnTo>
                <a:lnTo>
                  <a:pt x="192" y="94"/>
                </a:lnTo>
                <a:lnTo>
                  <a:pt x="193" y="94"/>
                </a:lnTo>
                <a:lnTo>
                  <a:pt x="194" y="95"/>
                </a:lnTo>
                <a:lnTo>
                  <a:pt x="195" y="95"/>
                </a:lnTo>
                <a:lnTo>
                  <a:pt x="198" y="96"/>
                </a:lnTo>
                <a:lnTo>
                  <a:pt x="199" y="96"/>
                </a:lnTo>
                <a:lnTo>
                  <a:pt x="200" y="97"/>
                </a:lnTo>
                <a:lnTo>
                  <a:pt x="202" y="97"/>
                </a:lnTo>
                <a:lnTo>
                  <a:pt x="203" y="97"/>
                </a:lnTo>
                <a:lnTo>
                  <a:pt x="204" y="97"/>
                </a:lnTo>
                <a:lnTo>
                  <a:pt x="206" y="97"/>
                </a:lnTo>
                <a:lnTo>
                  <a:pt x="207" y="97"/>
                </a:lnTo>
                <a:lnTo>
                  <a:pt x="208" y="97"/>
                </a:lnTo>
                <a:lnTo>
                  <a:pt x="210" y="96"/>
                </a:lnTo>
                <a:lnTo>
                  <a:pt x="211" y="96"/>
                </a:lnTo>
                <a:lnTo>
                  <a:pt x="212" y="95"/>
                </a:lnTo>
                <a:lnTo>
                  <a:pt x="213" y="95"/>
                </a:lnTo>
                <a:lnTo>
                  <a:pt x="214" y="94"/>
                </a:lnTo>
                <a:lnTo>
                  <a:pt x="214" y="93"/>
                </a:lnTo>
                <a:lnTo>
                  <a:pt x="216" y="92"/>
                </a:lnTo>
                <a:lnTo>
                  <a:pt x="217" y="91"/>
                </a:lnTo>
                <a:lnTo>
                  <a:pt x="217" y="89"/>
                </a:lnTo>
                <a:lnTo>
                  <a:pt x="218" y="88"/>
                </a:lnTo>
                <a:lnTo>
                  <a:pt x="218" y="87"/>
                </a:lnTo>
                <a:lnTo>
                  <a:pt x="218" y="86"/>
                </a:lnTo>
                <a:lnTo>
                  <a:pt x="219" y="85"/>
                </a:lnTo>
                <a:lnTo>
                  <a:pt x="219" y="84"/>
                </a:lnTo>
                <a:lnTo>
                  <a:pt x="218" y="82"/>
                </a:lnTo>
                <a:lnTo>
                  <a:pt x="218" y="81"/>
                </a:lnTo>
                <a:lnTo>
                  <a:pt x="218" y="80"/>
                </a:lnTo>
                <a:lnTo>
                  <a:pt x="217" y="77"/>
                </a:lnTo>
                <a:lnTo>
                  <a:pt x="214" y="71"/>
                </a:lnTo>
                <a:lnTo>
                  <a:pt x="213" y="70"/>
                </a:lnTo>
                <a:lnTo>
                  <a:pt x="213" y="69"/>
                </a:lnTo>
                <a:lnTo>
                  <a:pt x="213" y="68"/>
                </a:lnTo>
                <a:lnTo>
                  <a:pt x="213" y="68"/>
                </a:lnTo>
                <a:lnTo>
                  <a:pt x="213" y="67"/>
                </a:lnTo>
                <a:lnTo>
                  <a:pt x="213" y="67"/>
                </a:lnTo>
                <a:lnTo>
                  <a:pt x="213" y="66"/>
                </a:lnTo>
                <a:lnTo>
                  <a:pt x="214" y="66"/>
                </a:lnTo>
                <a:lnTo>
                  <a:pt x="214" y="66"/>
                </a:lnTo>
                <a:lnTo>
                  <a:pt x="215" y="65"/>
                </a:lnTo>
                <a:lnTo>
                  <a:pt x="215" y="65"/>
                </a:lnTo>
                <a:lnTo>
                  <a:pt x="216" y="65"/>
                </a:lnTo>
                <a:lnTo>
                  <a:pt x="217" y="65"/>
                </a:lnTo>
                <a:lnTo>
                  <a:pt x="218" y="65"/>
                </a:lnTo>
                <a:lnTo>
                  <a:pt x="219" y="65"/>
                </a:lnTo>
                <a:lnTo>
                  <a:pt x="220" y="65"/>
                </a:lnTo>
                <a:lnTo>
                  <a:pt x="223" y="65"/>
                </a:lnTo>
                <a:lnTo>
                  <a:pt x="224" y="66"/>
                </a:lnTo>
                <a:lnTo>
                  <a:pt x="225" y="66"/>
                </a:lnTo>
                <a:lnTo>
                  <a:pt x="226" y="66"/>
                </a:lnTo>
                <a:lnTo>
                  <a:pt x="226" y="66"/>
                </a:lnTo>
                <a:lnTo>
                  <a:pt x="227" y="65"/>
                </a:lnTo>
                <a:lnTo>
                  <a:pt x="227" y="65"/>
                </a:lnTo>
                <a:lnTo>
                  <a:pt x="228" y="64"/>
                </a:lnTo>
                <a:lnTo>
                  <a:pt x="228" y="64"/>
                </a:lnTo>
                <a:lnTo>
                  <a:pt x="229" y="63"/>
                </a:lnTo>
                <a:lnTo>
                  <a:pt x="231" y="60"/>
                </a:lnTo>
                <a:lnTo>
                  <a:pt x="232" y="59"/>
                </a:lnTo>
                <a:lnTo>
                  <a:pt x="233" y="58"/>
                </a:lnTo>
                <a:lnTo>
                  <a:pt x="233" y="58"/>
                </a:lnTo>
                <a:lnTo>
                  <a:pt x="234" y="57"/>
                </a:lnTo>
                <a:lnTo>
                  <a:pt x="235" y="57"/>
                </a:lnTo>
                <a:lnTo>
                  <a:pt x="237" y="57"/>
                </a:lnTo>
                <a:lnTo>
                  <a:pt x="238" y="57"/>
                </a:lnTo>
                <a:lnTo>
                  <a:pt x="239" y="58"/>
                </a:lnTo>
                <a:lnTo>
                  <a:pt x="240" y="58"/>
                </a:lnTo>
                <a:lnTo>
                  <a:pt x="241" y="59"/>
                </a:lnTo>
                <a:lnTo>
                  <a:pt x="243" y="60"/>
                </a:lnTo>
                <a:lnTo>
                  <a:pt x="245" y="61"/>
                </a:lnTo>
                <a:lnTo>
                  <a:pt x="246" y="63"/>
                </a:lnTo>
                <a:lnTo>
                  <a:pt x="249" y="65"/>
                </a:lnTo>
                <a:lnTo>
                  <a:pt x="250" y="66"/>
                </a:lnTo>
                <a:lnTo>
                  <a:pt x="251" y="67"/>
                </a:lnTo>
                <a:lnTo>
                  <a:pt x="252" y="68"/>
                </a:lnTo>
                <a:lnTo>
                  <a:pt x="253" y="68"/>
                </a:lnTo>
                <a:lnTo>
                  <a:pt x="255" y="69"/>
                </a:lnTo>
                <a:lnTo>
                  <a:pt x="256" y="69"/>
                </a:lnTo>
                <a:lnTo>
                  <a:pt x="258" y="70"/>
                </a:lnTo>
                <a:lnTo>
                  <a:pt x="260" y="70"/>
                </a:lnTo>
                <a:lnTo>
                  <a:pt x="261" y="70"/>
                </a:lnTo>
                <a:lnTo>
                  <a:pt x="263" y="70"/>
                </a:lnTo>
                <a:lnTo>
                  <a:pt x="266" y="69"/>
                </a:lnTo>
                <a:lnTo>
                  <a:pt x="270" y="68"/>
                </a:lnTo>
                <a:lnTo>
                  <a:pt x="272" y="68"/>
                </a:lnTo>
                <a:lnTo>
                  <a:pt x="272" y="67"/>
                </a:lnTo>
                <a:lnTo>
                  <a:pt x="272" y="67"/>
                </a:lnTo>
                <a:lnTo>
                  <a:pt x="273" y="66"/>
                </a:lnTo>
                <a:lnTo>
                  <a:pt x="274" y="65"/>
                </a:lnTo>
                <a:lnTo>
                  <a:pt x="275" y="65"/>
                </a:lnTo>
                <a:lnTo>
                  <a:pt x="275" y="64"/>
                </a:lnTo>
                <a:lnTo>
                  <a:pt x="277" y="60"/>
                </a:lnTo>
                <a:lnTo>
                  <a:pt x="278" y="56"/>
                </a:lnTo>
                <a:lnTo>
                  <a:pt x="280" y="52"/>
                </a:lnTo>
                <a:lnTo>
                  <a:pt x="281" y="50"/>
                </a:lnTo>
                <a:lnTo>
                  <a:pt x="282" y="47"/>
                </a:lnTo>
                <a:lnTo>
                  <a:pt x="282" y="46"/>
                </a:lnTo>
                <a:lnTo>
                  <a:pt x="282" y="44"/>
                </a:lnTo>
                <a:lnTo>
                  <a:pt x="282" y="40"/>
                </a:lnTo>
                <a:lnTo>
                  <a:pt x="282" y="39"/>
                </a:lnTo>
                <a:lnTo>
                  <a:pt x="283" y="38"/>
                </a:lnTo>
                <a:lnTo>
                  <a:pt x="283" y="37"/>
                </a:lnTo>
                <a:lnTo>
                  <a:pt x="284" y="36"/>
                </a:lnTo>
                <a:lnTo>
                  <a:pt x="284" y="35"/>
                </a:lnTo>
                <a:lnTo>
                  <a:pt x="287" y="33"/>
                </a:lnTo>
                <a:lnTo>
                  <a:pt x="289" y="30"/>
                </a:lnTo>
                <a:lnTo>
                  <a:pt x="290" y="29"/>
                </a:lnTo>
                <a:lnTo>
                  <a:pt x="292" y="28"/>
                </a:lnTo>
                <a:lnTo>
                  <a:pt x="295" y="26"/>
                </a:lnTo>
                <a:lnTo>
                  <a:pt x="296" y="25"/>
                </a:lnTo>
                <a:lnTo>
                  <a:pt x="297" y="24"/>
                </a:lnTo>
                <a:lnTo>
                  <a:pt x="298" y="23"/>
                </a:lnTo>
                <a:lnTo>
                  <a:pt x="298" y="22"/>
                </a:lnTo>
                <a:lnTo>
                  <a:pt x="299" y="21"/>
                </a:lnTo>
                <a:lnTo>
                  <a:pt x="300" y="20"/>
                </a:lnTo>
                <a:lnTo>
                  <a:pt x="301" y="17"/>
                </a:lnTo>
                <a:lnTo>
                  <a:pt x="302" y="16"/>
                </a:lnTo>
                <a:lnTo>
                  <a:pt x="303" y="15"/>
                </a:lnTo>
                <a:lnTo>
                  <a:pt x="304" y="15"/>
                </a:lnTo>
                <a:lnTo>
                  <a:pt x="304" y="15"/>
                </a:lnTo>
                <a:lnTo>
                  <a:pt x="305" y="15"/>
                </a:lnTo>
                <a:lnTo>
                  <a:pt x="307" y="15"/>
                </a:lnTo>
                <a:lnTo>
                  <a:pt x="309" y="15"/>
                </a:lnTo>
                <a:lnTo>
                  <a:pt x="313" y="16"/>
                </a:lnTo>
                <a:lnTo>
                  <a:pt x="315" y="17"/>
                </a:lnTo>
                <a:lnTo>
                  <a:pt x="317" y="17"/>
                </a:lnTo>
                <a:lnTo>
                  <a:pt x="318" y="17"/>
                </a:lnTo>
                <a:lnTo>
                  <a:pt x="319" y="17"/>
                </a:lnTo>
                <a:lnTo>
                  <a:pt x="320" y="17"/>
                </a:lnTo>
                <a:lnTo>
                  <a:pt x="321" y="17"/>
                </a:lnTo>
                <a:lnTo>
                  <a:pt x="321" y="17"/>
                </a:lnTo>
                <a:lnTo>
                  <a:pt x="322" y="17"/>
                </a:lnTo>
                <a:lnTo>
                  <a:pt x="323" y="16"/>
                </a:lnTo>
                <a:lnTo>
                  <a:pt x="324" y="16"/>
                </a:lnTo>
                <a:lnTo>
                  <a:pt x="325" y="15"/>
                </a:lnTo>
                <a:lnTo>
                  <a:pt x="326" y="14"/>
                </a:lnTo>
                <a:lnTo>
                  <a:pt x="326" y="14"/>
                </a:lnTo>
                <a:lnTo>
                  <a:pt x="327" y="13"/>
                </a:lnTo>
                <a:lnTo>
                  <a:pt x="329" y="11"/>
                </a:lnTo>
                <a:lnTo>
                  <a:pt x="330" y="8"/>
                </a:lnTo>
                <a:lnTo>
                  <a:pt x="331" y="6"/>
                </a:lnTo>
                <a:lnTo>
                  <a:pt x="332" y="5"/>
                </a:lnTo>
                <a:lnTo>
                  <a:pt x="332" y="4"/>
                </a:lnTo>
                <a:lnTo>
                  <a:pt x="333" y="3"/>
                </a:lnTo>
                <a:lnTo>
                  <a:pt x="333" y="2"/>
                </a:lnTo>
                <a:lnTo>
                  <a:pt x="333" y="1"/>
                </a:lnTo>
                <a:lnTo>
                  <a:pt x="333" y="1"/>
                </a:lnTo>
                <a:lnTo>
                  <a:pt x="334" y="1"/>
                </a:lnTo>
                <a:lnTo>
                  <a:pt x="334" y="1"/>
                </a:lnTo>
                <a:lnTo>
                  <a:pt x="336" y="1"/>
                </a:lnTo>
                <a:lnTo>
                  <a:pt x="337" y="1"/>
                </a:lnTo>
                <a:lnTo>
                  <a:pt x="339" y="0"/>
                </a:lnTo>
                <a:lnTo>
                  <a:pt x="339" y="0"/>
                </a:lnTo>
                <a:lnTo>
                  <a:pt x="340" y="0"/>
                </a:lnTo>
                <a:lnTo>
                  <a:pt x="340" y="0"/>
                </a:lnTo>
                <a:lnTo>
                  <a:pt x="341" y="0"/>
                </a:lnTo>
                <a:close/>
              </a:path>
            </a:pathLst>
          </a:custGeom>
          <a:solidFill>
            <a:srgbClr val="A2A2A2"/>
          </a:solidFill>
          <a:ln w="26988">
            <a:solidFill>
              <a:srgbClr val="FFFFF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202" name="Freeform 291">
            <a:extLst>
              <a:ext uri="{FF2B5EF4-FFF2-40B4-BE49-F238E27FC236}">
                <a16:creationId xmlns:a16="http://schemas.microsoft.com/office/drawing/2014/main" id="{506C8BA1-BFC0-4E8F-BF93-609AAA7DED9E}"/>
              </a:ext>
            </a:extLst>
          </p:cNvPr>
          <p:cNvSpPr>
            <a:spLocks/>
          </p:cNvSpPr>
          <p:nvPr/>
        </p:nvSpPr>
        <p:spPr bwMode="auto">
          <a:xfrm>
            <a:off x="9550175" y="1971342"/>
            <a:ext cx="744923" cy="604294"/>
          </a:xfrm>
          <a:custGeom>
            <a:avLst/>
            <a:gdLst>
              <a:gd name="T0" fmla="*/ 239 w 731"/>
              <a:gd name="T1" fmla="*/ 12 h 593"/>
              <a:gd name="T2" fmla="*/ 240 w 731"/>
              <a:gd name="T3" fmla="*/ 45 h 593"/>
              <a:gd name="T4" fmla="*/ 240 w 731"/>
              <a:gd name="T5" fmla="*/ 75 h 593"/>
              <a:gd name="T6" fmla="*/ 197 w 731"/>
              <a:gd name="T7" fmla="*/ 97 h 593"/>
              <a:gd name="T8" fmla="*/ 191 w 731"/>
              <a:gd name="T9" fmla="*/ 121 h 593"/>
              <a:gd name="T10" fmla="*/ 227 w 731"/>
              <a:gd name="T11" fmla="*/ 138 h 593"/>
              <a:gd name="T12" fmla="*/ 257 w 731"/>
              <a:gd name="T13" fmla="*/ 180 h 593"/>
              <a:gd name="T14" fmla="*/ 287 w 731"/>
              <a:gd name="T15" fmla="*/ 213 h 593"/>
              <a:gd name="T16" fmla="*/ 326 w 731"/>
              <a:gd name="T17" fmla="*/ 215 h 593"/>
              <a:gd name="T18" fmla="*/ 372 w 731"/>
              <a:gd name="T19" fmla="*/ 197 h 593"/>
              <a:gd name="T20" fmla="*/ 360 w 731"/>
              <a:gd name="T21" fmla="*/ 180 h 593"/>
              <a:gd name="T22" fmla="*/ 370 w 731"/>
              <a:gd name="T23" fmla="*/ 165 h 593"/>
              <a:gd name="T24" fmla="*/ 401 w 731"/>
              <a:gd name="T25" fmla="*/ 202 h 593"/>
              <a:gd name="T26" fmla="*/ 432 w 731"/>
              <a:gd name="T27" fmla="*/ 205 h 593"/>
              <a:gd name="T28" fmla="*/ 455 w 731"/>
              <a:gd name="T29" fmla="*/ 220 h 593"/>
              <a:gd name="T30" fmla="*/ 484 w 731"/>
              <a:gd name="T31" fmla="*/ 248 h 593"/>
              <a:gd name="T32" fmla="*/ 501 w 731"/>
              <a:gd name="T33" fmla="*/ 238 h 593"/>
              <a:gd name="T34" fmla="*/ 546 w 731"/>
              <a:gd name="T35" fmla="*/ 246 h 593"/>
              <a:gd name="T36" fmla="*/ 585 w 731"/>
              <a:gd name="T37" fmla="*/ 256 h 593"/>
              <a:gd name="T38" fmla="*/ 599 w 731"/>
              <a:gd name="T39" fmla="*/ 251 h 593"/>
              <a:gd name="T40" fmla="*/ 608 w 731"/>
              <a:gd name="T41" fmla="*/ 282 h 593"/>
              <a:gd name="T42" fmla="*/ 607 w 731"/>
              <a:gd name="T43" fmla="*/ 317 h 593"/>
              <a:gd name="T44" fmla="*/ 635 w 731"/>
              <a:gd name="T45" fmla="*/ 380 h 593"/>
              <a:gd name="T46" fmla="*/ 676 w 731"/>
              <a:gd name="T47" fmla="*/ 399 h 593"/>
              <a:gd name="T48" fmla="*/ 706 w 731"/>
              <a:gd name="T49" fmla="*/ 407 h 593"/>
              <a:gd name="T50" fmla="*/ 730 w 731"/>
              <a:gd name="T51" fmla="*/ 482 h 593"/>
              <a:gd name="T52" fmla="*/ 712 w 731"/>
              <a:gd name="T53" fmla="*/ 510 h 593"/>
              <a:gd name="T54" fmla="*/ 658 w 731"/>
              <a:gd name="T55" fmla="*/ 518 h 593"/>
              <a:gd name="T56" fmla="*/ 612 w 731"/>
              <a:gd name="T57" fmla="*/ 519 h 593"/>
              <a:gd name="T58" fmla="*/ 599 w 731"/>
              <a:gd name="T59" fmla="*/ 544 h 593"/>
              <a:gd name="T60" fmla="*/ 561 w 731"/>
              <a:gd name="T61" fmla="*/ 592 h 593"/>
              <a:gd name="T62" fmla="*/ 532 w 731"/>
              <a:gd name="T63" fmla="*/ 585 h 593"/>
              <a:gd name="T64" fmla="*/ 501 w 731"/>
              <a:gd name="T65" fmla="*/ 547 h 593"/>
              <a:gd name="T66" fmla="*/ 466 w 731"/>
              <a:gd name="T67" fmla="*/ 536 h 593"/>
              <a:gd name="T68" fmla="*/ 416 w 731"/>
              <a:gd name="T69" fmla="*/ 519 h 593"/>
              <a:gd name="T70" fmla="*/ 362 w 731"/>
              <a:gd name="T71" fmla="*/ 518 h 593"/>
              <a:gd name="T72" fmla="*/ 332 w 731"/>
              <a:gd name="T73" fmla="*/ 509 h 593"/>
              <a:gd name="T74" fmla="*/ 309 w 731"/>
              <a:gd name="T75" fmla="*/ 501 h 593"/>
              <a:gd name="T76" fmla="*/ 305 w 731"/>
              <a:gd name="T77" fmla="*/ 481 h 593"/>
              <a:gd name="T78" fmla="*/ 260 w 731"/>
              <a:gd name="T79" fmla="*/ 429 h 593"/>
              <a:gd name="T80" fmla="*/ 240 w 731"/>
              <a:gd name="T81" fmla="*/ 425 h 593"/>
              <a:gd name="T82" fmla="*/ 232 w 731"/>
              <a:gd name="T83" fmla="*/ 388 h 593"/>
              <a:gd name="T84" fmla="*/ 217 w 731"/>
              <a:gd name="T85" fmla="*/ 368 h 593"/>
              <a:gd name="T86" fmla="*/ 169 w 731"/>
              <a:gd name="T87" fmla="*/ 364 h 593"/>
              <a:gd name="T88" fmla="*/ 148 w 731"/>
              <a:gd name="T89" fmla="*/ 336 h 593"/>
              <a:gd name="T90" fmla="*/ 134 w 731"/>
              <a:gd name="T91" fmla="*/ 299 h 593"/>
              <a:gd name="T92" fmla="*/ 126 w 731"/>
              <a:gd name="T93" fmla="*/ 324 h 593"/>
              <a:gd name="T94" fmla="*/ 110 w 731"/>
              <a:gd name="T95" fmla="*/ 334 h 593"/>
              <a:gd name="T96" fmla="*/ 91 w 731"/>
              <a:gd name="T97" fmla="*/ 338 h 593"/>
              <a:gd name="T98" fmla="*/ 85 w 731"/>
              <a:gd name="T99" fmla="*/ 307 h 593"/>
              <a:gd name="T100" fmla="*/ 47 w 731"/>
              <a:gd name="T101" fmla="*/ 331 h 593"/>
              <a:gd name="T102" fmla="*/ 29 w 731"/>
              <a:gd name="T103" fmla="*/ 316 h 593"/>
              <a:gd name="T104" fmla="*/ 7 w 731"/>
              <a:gd name="T105" fmla="*/ 308 h 593"/>
              <a:gd name="T106" fmla="*/ 5 w 731"/>
              <a:gd name="T107" fmla="*/ 274 h 593"/>
              <a:gd name="T108" fmla="*/ 15 w 731"/>
              <a:gd name="T109" fmla="*/ 244 h 593"/>
              <a:gd name="T110" fmla="*/ 8 w 731"/>
              <a:gd name="T111" fmla="*/ 205 h 593"/>
              <a:gd name="T112" fmla="*/ 28 w 731"/>
              <a:gd name="T113" fmla="*/ 149 h 593"/>
              <a:gd name="T114" fmla="*/ 56 w 731"/>
              <a:gd name="T115" fmla="*/ 100 h 593"/>
              <a:gd name="T116" fmla="*/ 93 w 731"/>
              <a:gd name="T117" fmla="*/ 74 h 593"/>
              <a:gd name="T118" fmla="*/ 110 w 731"/>
              <a:gd name="T119" fmla="*/ 48 h 593"/>
              <a:gd name="T120" fmla="*/ 162 w 731"/>
              <a:gd name="T121" fmla="*/ 34 h 593"/>
              <a:gd name="T122" fmla="*/ 203 w 731"/>
              <a:gd name="T123" fmla="*/ 26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731" h="593">
                <a:moveTo>
                  <a:pt x="222" y="0"/>
                </a:moveTo>
                <a:lnTo>
                  <a:pt x="222" y="0"/>
                </a:lnTo>
                <a:lnTo>
                  <a:pt x="223" y="0"/>
                </a:lnTo>
                <a:lnTo>
                  <a:pt x="224" y="1"/>
                </a:lnTo>
                <a:lnTo>
                  <a:pt x="225" y="1"/>
                </a:lnTo>
                <a:lnTo>
                  <a:pt x="226" y="2"/>
                </a:lnTo>
                <a:lnTo>
                  <a:pt x="228" y="3"/>
                </a:lnTo>
                <a:lnTo>
                  <a:pt x="228" y="3"/>
                </a:lnTo>
                <a:lnTo>
                  <a:pt x="229" y="4"/>
                </a:lnTo>
                <a:lnTo>
                  <a:pt x="231" y="5"/>
                </a:lnTo>
                <a:lnTo>
                  <a:pt x="231" y="6"/>
                </a:lnTo>
                <a:lnTo>
                  <a:pt x="232" y="7"/>
                </a:lnTo>
                <a:lnTo>
                  <a:pt x="233" y="8"/>
                </a:lnTo>
                <a:lnTo>
                  <a:pt x="233" y="10"/>
                </a:lnTo>
                <a:lnTo>
                  <a:pt x="233" y="10"/>
                </a:lnTo>
                <a:lnTo>
                  <a:pt x="233" y="10"/>
                </a:lnTo>
                <a:lnTo>
                  <a:pt x="235" y="11"/>
                </a:lnTo>
                <a:lnTo>
                  <a:pt x="236" y="11"/>
                </a:lnTo>
                <a:lnTo>
                  <a:pt x="237" y="11"/>
                </a:lnTo>
                <a:lnTo>
                  <a:pt x="238" y="12"/>
                </a:lnTo>
                <a:lnTo>
                  <a:pt x="239" y="12"/>
                </a:lnTo>
                <a:lnTo>
                  <a:pt x="239" y="13"/>
                </a:lnTo>
                <a:lnTo>
                  <a:pt x="240" y="14"/>
                </a:lnTo>
                <a:lnTo>
                  <a:pt x="240" y="14"/>
                </a:lnTo>
                <a:lnTo>
                  <a:pt x="240" y="15"/>
                </a:lnTo>
                <a:lnTo>
                  <a:pt x="240" y="16"/>
                </a:lnTo>
                <a:lnTo>
                  <a:pt x="240" y="17"/>
                </a:lnTo>
                <a:lnTo>
                  <a:pt x="240" y="18"/>
                </a:lnTo>
                <a:lnTo>
                  <a:pt x="239" y="20"/>
                </a:lnTo>
                <a:lnTo>
                  <a:pt x="237" y="26"/>
                </a:lnTo>
                <a:lnTo>
                  <a:pt x="236" y="28"/>
                </a:lnTo>
                <a:lnTo>
                  <a:pt x="236" y="30"/>
                </a:lnTo>
                <a:lnTo>
                  <a:pt x="235" y="31"/>
                </a:lnTo>
                <a:lnTo>
                  <a:pt x="235" y="33"/>
                </a:lnTo>
                <a:lnTo>
                  <a:pt x="235" y="35"/>
                </a:lnTo>
                <a:lnTo>
                  <a:pt x="235" y="36"/>
                </a:lnTo>
                <a:lnTo>
                  <a:pt x="236" y="38"/>
                </a:lnTo>
                <a:lnTo>
                  <a:pt x="236" y="39"/>
                </a:lnTo>
                <a:lnTo>
                  <a:pt x="237" y="41"/>
                </a:lnTo>
                <a:lnTo>
                  <a:pt x="237" y="42"/>
                </a:lnTo>
                <a:lnTo>
                  <a:pt x="238" y="44"/>
                </a:lnTo>
                <a:lnTo>
                  <a:pt x="240" y="45"/>
                </a:lnTo>
                <a:lnTo>
                  <a:pt x="243" y="50"/>
                </a:lnTo>
                <a:lnTo>
                  <a:pt x="245" y="52"/>
                </a:lnTo>
                <a:lnTo>
                  <a:pt x="246" y="53"/>
                </a:lnTo>
                <a:lnTo>
                  <a:pt x="246" y="54"/>
                </a:lnTo>
                <a:lnTo>
                  <a:pt x="247" y="55"/>
                </a:lnTo>
                <a:lnTo>
                  <a:pt x="247" y="56"/>
                </a:lnTo>
                <a:lnTo>
                  <a:pt x="247" y="58"/>
                </a:lnTo>
                <a:lnTo>
                  <a:pt x="248" y="60"/>
                </a:lnTo>
                <a:lnTo>
                  <a:pt x="248" y="62"/>
                </a:lnTo>
                <a:lnTo>
                  <a:pt x="248" y="64"/>
                </a:lnTo>
                <a:lnTo>
                  <a:pt x="247" y="66"/>
                </a:lnTo>
                <a:lnTo>
                  <a:pt x="247" y="67"/>
                </a:lnTo>
                <a:lnTo>
                  <a:pt x="247" y="69"/>
                </a:lnTo>
                <a:lnTo>
                  <a:pt x="246" y="70"/>
                </a:lnTo>
                <a:lnTo>
                  <a:pt x="246" y="71"/>
                </a:lnTo>
                <a:lnTo>
                  <a:pt x="245" y="72"/>
                </a:lnTo>
                <a:lnTo>
                  <a:pt x="245" y="72"/>
                </a:lnTo>
                <a:lnTo>
                  <a:pt x="244" y="73"/>
                </a:lnTo>
                <a:lnTo>
                  <a:pt x="242" y="74"/>
                </a:lnTo>
                <a:lnTo>
                  <a:pt x="241" y="75"/>
                </a:lnTo>
                <a:lnTo>
                  <a:pt x="240" y="75"/>
                </a:lnTo>
                <a:lnTo>
                  <a:pt x="239" y="76"/>
                </a:lnTo>
                <a:lnTo>
                  <a:pt x="236" y="77"/>
                </a:lnTo>
                <a:lnTo>
                  <a:pt x="235" y="77"/>
                </a:lnTo>
                <a:lnTo>
                  <a:pt x="233" y="78"/>
                </a:lnTo>
                <a:lnTo>
                  <a:pt x="232" y="79"/>
                </a:lnTo>
                <a:lnTo>
                  <a:pt x="231" y="80"/>
                </a:lnTo>
                <a:lnTo>
                  <a:pt x="230" y="81"/>
                </a:lnTo>
                <a:lnTo>
                  <a:pt x="229" y="81"/>
                </a:lnTo>
                <a:lnTo>
                  <a:pt x="227" y="84"/>
                </a:lnTo>
                <a:lnTo>
                  <a:pt x="227" y="85"/>
                </a:lnTo>
                <a:lnTo>
                  <a:pt x="226" y="86"/>
                </a:lnTo>
                <a:lnTo>
                  <a:pt x="225" y="87"/>
                </a:lnTo>
                <a:lnTo>
                  <a:pt x="224" y="88"/>
                </a:lnTo>
                <a:lnTo>
                  <a:pt x="223" y="88"/>
                </a:lnTo>
                <a:lnTo>
                  <a:pt x="222" y="89"/>
                </a:lnTo>
                <a:lnTo>
                  <a:pt x="221" y="89"/>
                </a:lnTo>
                <a:lnTo>
                  <a:pt x="220" y="90"/>
                </a:lnTo>
                <a:lnTo>
                  <a:pt x="217" y="91"/>
                </a:lnTo>
                <a:lnTo>
                  <a:pt x="210" y="93"/>
                </a:lnTo>
                <a:lnTo>
                  <a:pt x="201" y="96"/>
                </a:lnTo>
                <a:lnTo>
                  <a:pt x="197" y="97"/>
                </a:lnTo>
                <a:lnTo>
                  <a:pt x="189" y="100"/>
                </a:lnTo>
                <a:lnTo>
                  <a:pt x="188" y="100"/>
                </a:lnTo>
                <a:lnTo>
                  <a:pt x="187" y="101"/>
                </a:lnTo>
                <a:lnTo>
                  <a:pt x="186" y="102"/>
                </a:lnTo>
                <a:lnTo>
                  <a:pt x="185" y="103"/>
                </a:lnTo>
                <a:lnTo>
                  <a:pt x="184" y="103"/>
                </a:lnTo>
                <a:lnTo>
                  <a:pt x="184" y="104"/>
                </a:lnTo>
                <a:lnTo>
                  <a:pt x="184" y="105"/>
                </a:lnTo>
                <a:lnTo>
                  <a:pt x="183" y="106"/>
                </a:lnTo>
                <a:lnTo>
                  <a:pt x="183" y="107"/>
                </a:lnTo>
                <a:lnTo>
                  <a:pt x="183" y="109"/>
                </a:lnTo>
                <a:lnTo>
                  <a:pt x="184" y="109"/>
                </a:lnTo>
                <a:lnTo>
                  <a:pt x="184" y="110"/>
                </a:lnTo>
                <a:lnTo>
                  <a:pt x="184" y="112"/>
                </a:lnTo>
                <a:lnTo>
                  <a:pt x="185" y="113"/>
                </a:lnTo>
                <a:lnTo>
                  <a:pt x="186" y="114"/>
                </a:lnTo>
                <a:lnTo>
                  <a:pt x="187" y="115"/>
                </a:lnTo>
                <a:lnTo>
                  <a:pt x="187" y="117"/>
                </a:lnTo>
                <a:lnTo>
                  <a:pt x="188" y="118"/>
                </a:lnTo>
                <a:lnTo>
                  <a:pt x="189" y="119"/>
                </a:lnTo>
                <a:lnTo>
                  <a:pt x="191" y="121"/>
                </a:lnTo>
                <a:lnTo>
                  <a:pt x="196" y="125"/>
                </a:lnTo>
                <a:lnTo>
                  <a:pt x="198" y="127"/>
                </a:lnTo>
                <a:lnTo>
                  <a:pt x="200" y="129"/>
                </a:lnTo>
                <a:lnTo>
                  <a:pt x="203" y="132"/>
                </a:lnTo>
                <a:lnTo>
                  <a:pt x="204" y="134"/>
                </a:lnTo>
                <a:lnTo>
                  <a:pt x="205" y="135"/>
                </a:lnTo>
                <a:lnTo>
                  <a:pt x="207" y="136"/>
                </a:lnTo>
                <a:lnTo>
                  <a:pt x="208" y="137"/>
                </a:lnTo>
                <a:lnTo>
                  <a:pt x="210" y="138"/>
                </a:lnTo>
                <a:lnTo>
                  <a:pt x="212" y="138"/>
                </a:lnTo>
                <a:lnTo>
                  <a:pt x="214" y="139"/>
                </a:lnTo>
                <a:lnTo>
                  <a:pt x="215" y="139"/>
                </a:lnTo>
                <a:lnTo>
                  <a:pt x="216" y="138"/>
                </a:lnTo>
                <a:lnTo>
                  <a:pt x="217" y="138"/>
                </a:lnTo>
                <a:lnTo>
                  <a:pt x="220" y="137"/>
                </a:lnTo>
                <a:lnTo>
                  <a:pt x="221" y="137"/>
                </a:lnTo>
                <a:lnTo>
                  <a:pt x="222" y="137"/>
                </a:lnTo>
                <a:lnTo>
                  <a:pt x="223" y="137"/>
                </a:lnTo>
                <a:lnTo>
                  <a:pt x="224" y="137"/>
                </a:lnTo>
                <a:lnTo>
                  <a:pt x="226" y="137"/>
                </a:lnTo>
                <a:lnTo>
                  <a:pt x="227" y="138"/>
                </a:lnTo>
                <a:lnTo>
                  <a:pt x="228" y="138"/>
                </a:lnTo>
                <a:lnTo>
                  <a:pt x="229" y="138"/>
                </a:lnTo>
                <a:lnTo>
                  <a:pt x="230" y="139"/>
                </a:lnTo>
                <a:lnTo>
                  <a:pt x="231" y="140"/>
                </a:lnTo>
                <a:lnTo>
                  <a:pt x="233" y="141"/>
                </a:lnTo>
                <a:lnTo>
                  <a:pt x="234" y="142"/>
                </a:lnTo>
                <a:lnTo>
                  <a:pt x="235" y="144"/>
                </a:lnTo>
                <a:lnTo>
                  <a:pt x="237" y="145"/>
                </a:lnTo>
                <a:lnTo>
                  <a:pt x="238" y="146"/>
                </a:lnTo>
                <a:lnTo>
                  <a:pt x="240" y="151"/>
                </a:lnTo>
                <a:lnTo>
                  <a:pt x="242" y="153"/>
                </a:lnTo>
                <a:lnTo>
                  <a:pt x="247" y="159"/>
                </a:lnTo>
                <a:lnTo>
                  <a:pt x="248" y="161"/>
                </a:lnTo>
                <a:lnTo>
                  <a:pt x="250" y="164"/>
                </a:lnTo>
                <a:lnTo>
                  <a:pt x="250" y="165"/>
                </a:lnTo>
                <a:lnTo>
                  <a:pt x="251" y="166"/>
                </a:lnTo>
                <a:lnTo>
                  <a:pt x="252" y="169"/>
                </a:lnTo>
                <a:lnTo>
                  <a:pt x="253" y="170"/>
                </a:lnTo>
                <a:lnTo>
                  <a:pt x="255" y="176"/>
                </a:lnTo>
                <a:lnTo>
                  <a:pt x="256" y="178"/>
                </a:lnTo>
                <a:lnTo>
                  <a:pt x="257" y="180"/>
                </a:lnTo>
                <a:lnTo>
                  <a:pt x="258" y="185"/>
                </a:lnTo>
                <a:lnTo>
                  <a:pt x="260" y="190"/>
                </a:lnTo>
                <a:lnTo>
                  <a:pt x="261" y="191"/>
                </a:lnTo>
                <a:lnTo>
                  <a:pt x="262" y="192"/>
                </a:lnTo>
                <a:lnTo>
                  <a:pt x="263" y="193"/>
                </a:lnTo>
                <a:lnTo>
                  <a:pt x="264" y="194"/>
                </a:lnTo>
                <a:lnTo>
                  <a:pt x="265" y="195"/>
                </a:lnTo>
                <a:lnTo>
                  <a:pt x="266" y="196"/>
                </a:lnTo>
                <a:lnTo>
                  <a:pt x="269" y="198"/>
                </a:lnTo>
                <a:lnTo>
                  <a:pt x="271" y="199"/>
                </a:lnTo>
                <a:lnTo>
                  <a:pt x="276" y="201"/>
                </a:lnTo>
                <a:lnTo>
                  <a:pt x="277" y="202"/>
                </a:lnTo>
                <a:lnTo>
                  <a:pt x="279" y="203"/>
                </a:lnTo>
                <a:lnTo>
                  <a:pt x="280" y="204"/>
                </a:lnTo>
                <a:lnTo>
                  <a:pt x="281" y="205"/>
                </a:lnTo>
                <a:lnTo>
                  <a:pt x="282" y="206"/>
                </a:lnTo>
                <a:lnTo>
                  <a:pt x="283" y="207"/>
                </a:lnTo>
                <a:lnTo>
                  <a:pt x="284" y="210"/>
                </a:lnTo>
                <a:lnTo>
                  <a:pt x="285" y="211"/>
                </a:lnTo>
                <a:lnTo>
                  <a:pt x="286" y="212"/>
                </a:lnTo>
                <a:lnTo>
                  <a:pt x="287" y="213"/>
                </a:lnTo>
                <a:lnTo>
                  <a:pt x="289" y="215"/>
                </a:lnTo>
                <a:lnTo>
                  <a:pt x="290" y="217"/>
                </a:lnTo>
                <a:lnTo>
                  <a:pt x="294" y="219"/>
                </a:lnTo>
                <a:lnTo>
                  <a:pt x="295" y="220"/>
                </a:lnTo>
                <a:lnTo>
                  <a:pt x="296" y="220"/>
                </a:lnTo>
                <a:lnTo>
                  <a:pt x="298" y="221"/>
                </a:lnTo>
                <a:lnTo>
                  <a:pt x="300" y="222"/>
                </a:lnTo>
                <a:lnTo>
                  <a:pt x="301" y="222"/>
                </a:lnTo>
                <a:lnTo>
                  <a:pt x="302" y="222"/>
                </a:lnTo>
                <a:lnTo>
                  <a:pt x="303" y="222"/>
                </a:lnTo>
                <a:lnTo>
                  <a:pt x="304" y="222"/>
                </a:lnTo>
                <a:lnTo>
                  <a:pt x="306" y="222"/>
                </a:lnTo>
                <a:lnTo>
                  <a:pt x="311" y="221"/>
                </a:lnTo>
                <a:lnTo>
                  <a:pt x="314" y="221"/>
                </a:lnTo>
                <a:lnTo>
                  <a:pt x="316" y="221"/>
                </a:lnTo>
                <a:lnTo>
                  <a:pt x="318" y="220"/>
                </a:lnTo>
                <a:lnTo>
                  <a:pt x="319" y="219"/>
                </a:lnTo>
                <a:lnTo>
                  <a:pt x="321" y="218"/>
                </a:lnTo>
                <a:lnTo>
                  <a:pt x="323" y="217"/>
                </a:lnTo>
                <a:lnTo>
                  <a:pt x="324" y="216"/>
                </a:lnTo>
                <a:lnTo>
                  <a:pt x="326" y="215"/>
                </a:lnTo>
                <a:lnTo>
                  <a:pt x="332" y="209"/>
                </a:lnTo>
                <a:lnTo>
                  <a:pt x="334" y="207"/>
                </a:lnTo>
                <a:lnTo>
                  <a:pt x="335" y="206"/>
                </a:lnTo>
                <a:lnTo>
                  <a:pt x="337" y="205"/>
                </a:lnTo>
                <a:lnTo>
                  <a:pt x="339" y="204"/>
                </a:lnTo>
                <a:lnTo>
                  <a:pt x="341" y="202"/>
                </a:lnTo>
                <a:lnTo>
                  <a:pt x="343" y="202"/>
                </a:lnTo>
                <a:lnTo>
                  <a:pt x="347" y="200"/>
                </a:lnTo>
                <a:lnTo>
                  <a:pt x="351" y="198"/>
                </a:lnTo>
                <a:lnTo>
                  <a:pt x="352" y="198"/>
                </a:lnTo>
                <a:lnTo>
                  <a:pt x="354" y="197"/>
                </a:lnTo>
                <a:lnTo>
                  <a:pt x="355" y="197"/>
                </a:lnTo>
                <a:lnTo>
                  <a:pt x="356" y="197"/>
                </a:lnTo>
                <a:lnTo>
                  <a:pt x="358" y="197"/>
                </a:lnTo>
                <a:lnTo>
                  <a:pt x="364" y="197"/>
                </a:lnTo>
                <a:lnTo>
                  <a:pt x="366" y="197"/>
                </a:lnTo>
                <a:lnTo>
                  <a:pt x="369" y="197"/>
                </a:lnTo>
                <a:lnTo>
                  <a:pt x="370" y="197"/>
                </a:lnTo>
                <a:lnTo>
                  <a:pt x="371" y="197"/>
                </a:lnTo>
                <a:lnTo>
                  <a:pt x="372" y="197"/>
                </a:lnTo>
                <a:lnTo>
                  <a:pt x="372" y="197"/>
                </a:lnTo>
                <a:lnTo>
                  <a:pt x="373" y="196"/>
                </a:lnTo>
                <a:lnTo>
                  <a:pt x="373" y="196"/>
                </a:lnTo>
                <a:lnTo>
                  <a:pt x="373" y="195"/>
                </a:lnTo>
                <a:lnTo>
                  <a:pt x="373" y="193"/>
                </a:lnTo>
                <a:lnTo>
                  <a:pt x="373" y="191"/>
                </a:lnTo>
                <a:lnTo>
                  <a:pt x="373" y="190"/>
                </a:lnTo>
                <a:lnTo>
                  <a:pt x="373" y="188"/>
                </a:lnTo>
                <a:lnTo>
                  <a:pt x="373" y="187"/>
                </a:lnTo>
                <a:lnTo>
                  <a:pt x="372" y="186"/>
                </a:lnTo>
                <a:lnTo>
                  <a:pt x="372" y="185"/>
                </a:lnTo>
                <a:lnTo>
                  <a:pt x="372" y="185"/>
                </a:lnTo>
                <a:lnTo>
                  <a:pt x="371" y="184"/>
                </a:lnTo>
                <a:lnTo>
                  <a:pt x="370" y="183"/>
                </a:lnTo>
                <a:lnTo>
                  <a:pt x="369" y="183"/>
                </a:lnTo>
                <a:lnTo>
                  <a:pt x="368" y="182"/>
                </a:lnTo>
                <a:lnTo>
                  <a:pt x="366" y="182"/>
                </a:lnTo>
                <a:lnTo>
                  <a:pt x="363" y="181"/>
                </a:lnTo>
                <a:lnTo>
                  <a:pt x="362" y="181"/>
                </a:lnTo>
                <a:lnTo>
                  <a:pt x="361" y="180"/>
                </a:lnTo>
                <a:lnTo>
                  <a:pt x="361" y="180"/>
                </a:lnTo>
                <a:lnTo>
                  <a:pt x="360" y="180"/>
                </a:lnTo>
                <a:lnTo>
                  <a:pt x="360" y="179"/>
                </a:lnTo>
                <a:lnTo>
                  <a:pt x="360" y="179"/>
                </a:lnTo>
                <a:lnTo>
                  <a:pt x="359" y="178"/>
                </a:lnTo>
                <a:lnTo>
                  <a:pt x="359" y="177"/>
                </a:lnTo>
                <a:lnTo>
                  <a:pt x="359" y="176"/>
                </a:lnTo>
                <a:lnTo>
                  <a:pt x="359" y="175"/>
                </a:lnTo>
                <a:lnTo>
                  <a:pt x="359" y="174"/>
                </a:lnTo>
                <a:lnTo>
                  <a:pt x="359" y="173"/>
                </a:lnTo>
                <a:lnTo>
                  <a:pt x="359" y="172"/>
                </a:lnTo>
                <a:lnTo>
                  <a:pt x="360" y="171"/>
                </a:lnTo>
                <a:lnTo>
                  <a:pt x="360" y="170"/>
                </a:lnTo>
                <a:lnTo>
                  <a:pt x="361" y="169"/>
                </a:lnTo>
                <a:lnTo>
                  <a:pt x="362" y="168"/>
                </a:lnTo>
                <a:lnTo>
                  <a:pt x="363" y="167"/>
                </a:lnTo>
                <a:lnTo>
                  <a:pt x="364" y="166"/>
                </a:lnTo>
                <a:lnTo>
                  <a:pt x="365" y="166"/>
                </a:lnTo>
                <a:lnTo>
                  <a:pt x="366" y="165"/>
                </a:lnTo>
                <a:lnTo>
                  <a:pt x="367" y="165"/>
                </a:lnTo>
                <a:lnTo>
                  <a:pt x="368" y="165"/>
                </a:lnTo>
                <a:lnTo>
                  <a:pt x="369" y="165"/>
                </a:lnTo>
                <a:lnTo>
                  <a:pt x="370" y="165"/>
                </a:lnTo>
                <a:lnTo>
                  <a:pt x="372" y="165"/>
                </a:lnTo>
                <a:lnTo>
                  <a:pt x="373" y="165"/>
                </a:lnTo>
                <a:lnTo>
                  <a:pt x="375" y="166"/>
                </a:lnTo>
                <a:lnTo>
                  <a:pt x="377" y="167"/>
                </a:lnTo>
                <a:lnTo>
                  <a:pt x="379" y="168"/>
                </a:lnTo>
                <a:lnTo>
                  <a:pt x="380" y="169"/>
                </a:lnTo>
                <a:lnTo>
                  <a:pt x="381" y="170"/>
                </a:lnTo>
                <a:lnTo>
                  <a:pt x="386" y="173"/>
                </a:lnTo>
                <a:lnTo>
                  <a:pt x="387" y="175"/>
                </a:lnTo>
                <a:lnTo>
                  <a:pt x="388" y="176"/>
                </a:lnTo>
                <a:lnTo>
                  <a:pt x="389" y="177"/>
                </a:lnTo>
                <a:lnTo>
                  <a:pt x="390" y="179"/>
                </a:lnTo>
                <a:lnTo>
                  <a:pt x="394" y="187"/>
                </a:lnTo>
                <a:lnTo>
                  <a:pt x="395" y="188"/>
                </a:lnTo>
                <a:lnTo>
                  <a:pt x="395" y="189"/>
                </a:lnTo>
                <a:lnTo>
                  <a:pt x="397" y="194"/>
                </a:lnTo>
                <a:lnTo>
                  <a:pt x="397" y="196"/>
                </a:lnTo>
                <a:lnTo>
                  <a:pt x="398" y="197"/>
                </a:lnTo>
                <a:lnTo>
                  <a:pt x="399" y="199"/>
                </a:lnTo>
                <a:lnTo>
                  <a:pt x="400" y="200"/>
                </a:lnTo>
                <a:lnTo>
                  <a:pt x="401" y="202"/>
                </a:lnTo>
                <a:lnTo>
                  <a:pt x="402" y="202"/>
                </a:lnTo>
                <a:lnTo>
                  <a:pt x="403" y="203"/>
                </a:lnTo>
                <a:lnTo>
                  <a:pt x="404" y="204"/>
                </a:lnTo>
                <a:lnTo>
                  <a:pt x="405" y="204"/>
                </a:lnTo>
                <a:lnTo>
                  <a:pt x="406" y="205"/>
                </a:lnTo>
                <a:lnTo>
                  <a:pt x="407" y="205"/>
                </a:lnTo>
                <a:lnTo>
                  <a:pt x="411" y="207"/>
                </a:lnTo>
                <a:lnTo>
                  <a:pt x="418" y="209"/>
                </a:lnTo>
                <a:lnTo>
                  <a:pt x="419" y="210"/>
                </a:lnTo>
                <a:lnTo>
                  <a:pt x="420" y="210"/>
                </a:lnTo>
                <a:lnTo>
                  <a:pt x="421" y="210"/>
                </a:lnTo>
                <a:lnTo>
                  <a:pt x="422" y="210"/>
                </a:lnTo>
                <a:lnTo>
                  <a:pt x="423" y="209"/>
                </a:lnTo>
                <a:lnTo>
                  <a:pt x="424" y="209"/>
                </a:lnTo>
                <a:lnTo>
                  <a:pt x="425" y="209"/>
                </a:lnTo>
                <a:lnTo>
                  <a:pt x="426" y="208"/>
                </a:lnTo>
                <a:lnTo>
                  <a:pt x="428" y="206"/>
                </a:lnTo>
                <a:lnTo>
                  <a:pt x="429" y="206"/>
                </a:lnTo>
                <a:lnTo>
                  <a:pt x="430" y="205"/>
                </a:lnTo>
                <a:lnTo>
                  <a:pt x="431" y="205"/>
                </a:lnTo>
                <a:lnTo>
                  <a:pt x="432" y="205"/>
                </a:lnTo>
                <a:lnTo>
                  <a:pt x="432" y="204"/>
                </a:lnTo>
                <a:lnTo>
                  <a:pt x="434" y="204"/>
                </a:lnTo>
                <a:lnTo>
                  <a:pt x="435" y="204"/>
                </a:lnTo>
                <a:lnTo>
                  <a:pt x="436" y="205"/>
                </a:lnTo>
                <a:lnTo>
                  <a:pt x="437" y="205"/>
                </a:lnTo>
                <a:lnTo>
                  <a:pt x="439" y="205"/>
                </a:lnTo>
                <a:lnTo>
                  <a:pt x="440" y="206"/>
                </a:lnTo>
                <a:lnTo>
                  <a:pt x="441" y="206"/>
                </a:lnTo>
                <a:lnTo>
                  <a:pt x="441" y="207"/>
                </a:lnTo>
                <a:lnTo>
                  <a:pt x="442" y="207"/>
                </a:lnTo>
                <a:lnTo>
                  <a:pt x="443" y="208"/>
                </a:lnTo>
                <a:lnTo>
                  <a:pt x="444" y="209"/>
                </a:lnTo>
                <a:lnTo>
                  <a:pt x="445" y="211"/>
                </a:lnTo>
                <a:lnTo>
                  <a:pt x="447" y="214"/>
                </a:lnTo>
                <a:lnTo>
                  <a:pt x="448" y="215"/>
                </a:lnTo>
                <a:lnTo>
                  <a:pt x="449" y="217"/>
                </a:lnTo>
                <a:lnTo>
                  <a:pt x="450" y="217"/>
                </a:lnTo>
                <a:lnTo>
                  <a:pt x="451" y="218"/>
                </a:lnTo>
                <a:lnTo>
                  <a:pt x="452" y="219"/>
                </a:lnTo>
                <a:lnTo>
                  <a:pt x="454" y="219"/>
                </a:lnTo>
                <a:lnTo>
                  <a:pt x="455" y="220"/>
                </a:lnTo>
                <a:lnTo>
                  <a:pt x="462" y="222"/>
                </a:lnTo>
                <a:lnTo>
                  <a:pt x="463" y="222"/>
                </a:lnTo>
                <a:lnTo>
                  <a:pt x="465" y="223"/>
                </a:lnTo>
                <a:lnTo>
                  <a:pt x="467" y="224"/>
                </a:lnTo>
                <a:lnTo>
                  <a:pt x="468" y="225"/>
                </a:lnTo>
                <a:lnTo>
                  <a:pt x="470" y="226"/>
                </a:lnTo>
                <a:lnTo>
                  <a:pt x="471" y="226"/>
                </a:lnTo>
                <a:lnTo>
                  <a:pt x="471" y="227"/>
                </a:lnTo>
                <a:lnTo>
                  <a:pt x="472" y="228"/>
                </a:lnTo>
                <a:lnTo>
                  <a:pt x="473" y="229"/>
                </a:lnTo>
                <a:lnTo>
                  <a:pt x="474" y="230"/>
                </a:lnTo>
                <a:lnTo>
                  <a:pt x="475" y="233"/>
                </a:lnTo>
                <a:lnTo>
                  <a:pt x="476" y="238"/>
                </a:lnTo>
                <a:lnTo>
                  <a:pt x="477" y="239"/>
                </a:lnTo>
                <a:lnTo>
                  <a:pt x="478" y="241"/>
                </a:lnTo>
                <a:lnTo>
                  <a:pt x="479" y="242"/>
                </a:lnTo>
                <a:lnTo>
                  <a:pt x="480" y="244"/>
                </a:lnTo>
                <a:lnTo>
                  <a:pt x="481" y="245"/>
                </a:lnTo>
                <a:lnTo>
                  <a:pt x="482" y="246"/>
                </a:lnTo>
                <a:lnTo>
                  <a:pt x="483" y="247"/>
                </a:lnTo>
                <a:lnTo>
                  <a:pt x="484" y="248"/>
                </a:lnTo>
                <a:lnTo>
                  <a:pt x="486" y="249"/>
                </a:lnTo>
                <a:lnTo>
                  <a:pt x="487" y="250"/>
                </a:lnTo>
                <a:lnTo>
                  <a:pt x="488" y="250"/>
                </a:lnTo>
                <a:lnTo>
                  <a:pt x="489" y="251"/>
                </a:lnTo>
                <a:lnTo>
                  <a:pt x="490" y="251"/>
                </a:lnTo>
                <a:lnTo>
                  <a:pt x="491" y="251"/>
                </a:lnTo>
                <a:lnTo>
                  <a:pt x="493" y="251"/>
                </a:lnTo>
                <a:lnTo>
                  <a:pt x="494" y="251"/>
                </a:lnTo>
                <a:lnTo>
                  <a:pt x="494" y="250"/>
                </a:lnTo>
                <a:lnTo>
                  <a:pt x="495" y="250"/>
                </a:lnTo>
                <a:lnTo>
                  <a:pt x="498" y="248"/>
                </a:lnTo>
                <a:lnTo>
                  <a:pt x="500" y="247"/>
                </a:lnTo>
                <a:lnTo>
                  <a:pt x="501" y="246"/>
                </a:lnTo>
                <a:lnTo>
                  <a:pt x="501" y="245"/>
                </a:lnTo>
                <a:lnTo>
                  <a:pt x="502" y="244"/>
                </a:lnTo>
                <a:lnTo>
                  <a:pt x="502" y="244"/>
                </a:lnTo>
                <a:lnTo>
                  <a:pt x="502" y="242"/>
                </a:lnTo>
                <a:lnTo>
                  <a:pt x="502" y="241"/>
                </a:lnTo>
                <a:lnTo>
                  <a:pt x="502" y="240"/>
                </a:lnTo>
                <a:lnTo>
                  <a:pt x="501" y="238"/>
                </a:lnTo>
                <a:lnTo>
                  <a:pt x="501" y="238"/>
                </a:lnTo>
                <a:lnTo>
                  <a:pt x="501" y="237"/>
                </a:lnTo>
                <a:lnTo>
                  <a:pt x="501" y="237"/>
                </a:lnTo>
                <a:lnTo>
                  <a:pt x="502" y="236"/>
                </a:lnTo>
                <a:lnTo>
                  <a:pt x="502" y="236"/>
                </a:lnTo>
                <a:lnTo>
                  <a:pt x="503" y="236"/>
                </a:lnTo>
                <a:lnTo>
                  <a:pt x="504" y="236"/>
                </a:lnTo>
                <a:lnTo>
                  <a:pt x="506" y="237"/>
                </a:lnTo>
                <a:lnTo>
                  <a:pt x="508" y="237"/>
                </a:lnTo>
                <a:lnTo>
                  <a:pt x="513" y="238"/>
                </a:lnTo>
                <a:lnTo>
                  <a:pt x="516" y="239"/>
                </a:lnTo>
                <a:lnTo>
                  <a:pt x="518" y="239"/>
                </a:lnTo>
                <a:lnTo>
                  <a:pt x="520" y="239"/>
                </a:lnTo>
                <a:lnTo>
                  <a:pt x="523" y="240"/>
                </a:lnTo>
                <a:lnTo>
                  <a:pt x="529" y="240"/>
                </a:lnTo>
                <a:lnTo>
                  <a:pt x="532" y="240"/>
                </a:lnTo>
                <a:lnTo>
                  <a:pt x="534" y="240"/>
                </a:lnTo>
                <a:lnTo>
                  <a:pt x="536" y="241"/>
                </a:lnTo>
                <a:lnTo>
                  <a:pt x="536" y="241"/>
                </a:lnTo>
                <a:lnTo>
                  <a:pt x="538" y="241"/>
                </a:lnTo>
                <a:lnTo>
                  <a:pt x="539" y="242"/>
                </a:lnTo>
                <a:lnTo>
                  <a:pt x="546" y="246"/>
                </a:lnTo>
                <a:lnTo>
                  <a:pt x="550" y="248"/>
                </a:lnTo>
                <a:lnTo>
                  <a:pt x="552" y="249"/>
                </a:lnTo>
                <a:lnTo>
                  <a:pt x="554" y="250"/>
                </a:lnTo>
                <a:lnTo>
                  <a:pt x="562" y="256"/>
                </a:lnTo>
                <a:lnTo>
                  <a:pt x="564" y="257"/>
                </a:lnTo>
                <a:lnTo>
                  <a:pt x="565" y="257"/>
                </a:lnTo>
                <a:lnTo>
                  <a:pt x="566" y="258"/>
                </a:lnTo>
                <a:lnTo>
                  <a:pt x="569" y="259"/>
                </a:lnTo>
                <a:lnTo>
                  <a:pt x="571" y="260"/>
                </a:lnTo>
                <a:lnTo>
                  <a:pt x="573" y="260"/>
                </a:lnTo>
                <a:lnTo>
                  <a:pt x="575" y="260"/>
                </a:lnTo>
                <a:lnTo>
                  <a:pt x="577" y="260"/>
                </a:lnTo>
                <a:lnTo>
                  <a:pt x="578" y="260"/>
                </a:lnTo>
                <a:lnTo>
                  <a:pt x="579" y="260"/>
                </a:lnTo>
                <a:lnTo>
                  <a:pt x="580" y="260"/>
                </a:lnTo>
                <a:lnTo>
                  <a:pt x="581" y="260"/>
                </a:lnTo>
                <a:lnTo>
                  <a:pt x="582" y="259"/>
                </a:lnTo>
                <a:lnTo>
                  <a:pt x="583" y="259"/>
                </a:lnTo>
                <a:lnTo>
                  <a:pt x="584" y="258"/>
                </a:lnTo>
                <a:lnTo>
                  <a:pt x="584" y="257"/>
                </a:lnTo>
                <a:lnTo>
                  <a:pt x="585" y="256"/>
                </a:lnTo>
                <a:lnTo>
                  <a:pt x="585" y="256"/>
                </a:lnTo>
                <a:lnTo>
                  <a:pt x="586" y="255"/>
                </a:lnTo>
                <a:lnTo>
                  <a:pt x="586" y="254"/>
                </a:lnTo>
                <a:lnTo>
                  <a:pt x="587" y="251"/>
                </a:lnTo>
                <a:lnTo>
                  <a:pt x="588" y="249"/>
                </a:lnTo>
                <a:lnTo>
                  <a:pt x="588" y="249"/>
                </a:lnTo>
                <a:lnTo>
                  <a:pt x="588" y="248"/>
                </a:lnTo>
                <a:lnTo>
                  <a:pt x="589" y="248"/>
                </a:lnTo>
                <a:lnTo>
                  <a:pt x="589" y="247"/>
                </a:lnTo>
                <a:lnTo>
                  <a:pt x="590" y="247"/>
                </a:lnTo>
                <a:lnTo>
                  <a:pt x="591" y="247"/>
                </a:lnTo>
                <a:lnTo>
                  <a:pt x="591" y="247"/>
                </a:lnTo>
                <a:lnTo>
                  <a:pt x="592" y="247"/>
                </a:lnTo>
                <a:lnTo>
                  <a:pt x="593" y="247"/>
                </a:lnTo>
                <a:lnTo>
                  <a:pt x="594" y="248"/>
                </a:lnTo>
                <a:lnTo>
                  <a:pt x="595" y="248"/>
                </a:lnTo>
                <a:lnTo>
                  <a:pt x="596" y="248"/>
                </a:lnTo>
                <a:lnTo>
                  <a:pt x="597" y="249"/>
                </a:lnTo>
                <a:lnTo>
                  <a:pt x="598" y="249"/>
                </a:lnTo>
                <a:lnTo>
                  <a:pt x="598" y="250"/>
                </a:lnTo>
                <a:lnTo>
                  <a:pt x="599" y="251"/>
                </a:lnTo>
                <a:lnTo>
                  <a:pt x="599" y="252"/>
                </a:lnTo>
                <a:lnTo>
                  <a:pt x="600" y="253"/>
                </a:lnTo>
                <a:lnTo>
                  <a:pt x="600" y="254"/>
                </a:lnTo>
                <a:lnTo>
                  <a:pt x="601" y="256"/>
                </a:lnTo>
                <a:lnTo>
                  <a:pt x="601" y="258"/>
                </a:lnTo>
                <a:lnTo>
                  <a:pt x="601" y="260"/>
                </a:lnTo>
                <a:lnTo>
                  <a:pt x="601" y="265"/>
                </a:lnTo>
                <a:lnTo>
                  <a:pt x="601" y="268"/>
                </a:lnTo>
                <a:lnTo>
                  <a:pt x="601" y="270"/>
                </a:lnTo>
                <a:lnTo>
                  <a:pt x="601" y="271"/>
                </a:lnTo>
                <a:lnTo>
                  <a:pt x="601" y="272"/>
                </a:lnTo>
                <a:lnTo>
                  <a:pt x="601" y="272"/>
                </a:lnTo>
                <a:lnTo>
                  <a:pt x="602" y="274"/>
                </a:lnTo>
                <a:lnTo>
                  <a:pt x="602" y="275"/>
                </a:lnTo>
                <a:lnTo>
                  <a:pt x="602" y="276"/>
                </a:lnTo>
                <a:lnTo>
                  <a:pt x="603" y="276"/>
                </a:lnTo>
                <a:lnTo>
                  <a:pt x="604" y="277"/>
                </a:lnTo>
                <a:lnTo>
                  <a:pt x="604" y="278"/>
                </a:lnTo>
                <a:lnTo>
                  <a:pt x="605" y="279"/>
                </a:lnTo>
                <a:lnTo>
                  <a:pt x="606" y="280"/>
                </a:lnTo>
                <a:lnTo>
                  <a:pt x="608" y="282"/>
                </a:lnTo>
                <a:lnTo>
                  <a:pt x="609" y="283"/>
                </a:lnTo>
                <a:lnTo>
                  <a:pt x="610" y="284"/>
                </a:lnTo>
                <a:lnTo>
                  <a:pt x="610" y="284"/>
                </a:lnTo>
                <a:lnTo>
                  <a:pt x="610" y="285"/>
                </a:lnTo>
                <a:lnTo>
                  <a:pt x="611" y="285"/>
                </a:lnTo>
                <a:lnTo>
                  <a:pt x="611" y="286"/>
                </a:lnTo>
                <a:lnTo>
                  <a:pt x="611" y="287"/>
                </a:lnTo>
                <a:lnTo>
                  <a:pt x="610" y="288"/>
                </a:lnTo>
                <a:lnTo>
                  <a:pt x="610" y="289"/>
                </a:lnTo>
                <a:lnTo>
                  <a:pt x="608" y="292"/>
                </a:lnTo>
                <a:lnTo>
                  <a:pt x="607" y="296"/>
                </a:lnTo>
                <a:lnTo>
                  <a:pt x="605" y="300"/>
                </a:lnTo>
                <a:lnTo>
                  <a:pt x="605" y="301"/>
                </a:lnTo>
                <a:lnTo>
                  <a:pt x="604" y="302"/>
                </a:lnTo>
                <a:lnTo>
                  <a:pt x="604" y="304"/>
                </a:lnTo>
                <a:lnTo>
                  <a:pt x="604" y="306"/>
                </a:lnTo>
                <a:lnTo>
                  <a:pt x="604" y="308"/>
                </a:lnTo>
                <a:lnTo>
                  <a:pt x="605" y="310"/>
                </a:lnTo>
                <a:lnTo>
                  <a:pt x="605" y="312"/>
                </a:lnTo>
                <a:lnTo>
                  <a:pt x="607" y="315"/>
                </a:lnTo>
                <a:lnTo>
                  <a:pt x="607" y="317"/>
                </a:lnTo>
                <a:lnTo>
                  <a:pt x="608" y="319"/>
                </a:lnTo>
                <a:lnTo>
                  <a:pt x="609" y="321"/>
                </a:lnTo>
                <a:lnTo>
                  <a:pt x="611" y="325"/>
                </a:lnTo>
                <a:lnTo>
                  <a:pt x="613" y="330"/>
                </a:lnTo>
                <a:lnTo>
                  <a:pt x="615" y="336"/>
                </a:lnTo>
                <a:lnTo>
                  <a:pt x="620" y="345"/>
                </a:lnTo>
                <a:lnTo>
                  <a:pt x="623" y="353"/>
                </a:lnTo>
                <a:lnTo>
                  <a:pt x="625" y="358"/>
                </a:lnTo>
                <a:lnTo>
                  <a:pt x="626" y="360"/>
                </a:lnTo>
                <a:lnTo>
                  <a:pt x="627" y="361"/>
                </a:lnTo>
                <a:lnTo>
                  <a:pt x="627" y="363"/>
                </a:lnTo>
                <a:lnTo>
                  <a:pt x="629" y="369"/>
                </a:lnTo>
                <a:lnTo>
                  <a:pt x="630" y="371"/>
                </a:lnTo>
                <a:lnTo>
                  <a:pt x="630" y="373"/>
                </a:lnTo>
                <a:lnTo>
                  <a:pt x="631" y="374"/>
                </a:lnTo>
                <a:lnTo>
                  <a:pt x="631" y="375"/>
                </a:lnTo>
                <a:lnTo>
                  <a:pt x="632" y="376"/>
                </a:lnTo>
                <a:lnTo>
                  <a:pt x="633" y="377"/>
                </a:lnTo>
                <a:lnTo>
                  <a:pt x="634" y="378"/>
                </a:lnTo>
                <a:lnTo>
                  <a:pt x="634" y="379"/>
                </a:lnTo>
                <a:lnTo>
                  <a:pt x="635" y="380"/>
                </a:lnTo>
                <a:lnTo>
                  <a:pt x="637" y="380"/>
                </a:lnTo>
                <a:lnTo>
                  <a:pt x="638" y="381"/>
                </a:lnTo>
                <a:lnTo>
                  <a:pt x="639" y="382"/>
                </a:lnTo>
                <a:lnTo>
                  <a:pt x="640" y="382"/>
                </a:lnTo>
                <a:lnTo>
                  <a:pt x="642" y="383"/>
                </a:lnTo>
                <a:lnTo>
                  <a:pt x="648" y="385"/>
                </a:lnTo>
                <a:lnTo>
                  <a:pt x="650" y="385"/>
                </a:lnTo>
                <a:lnTo>
                  <a:pt x="655" y="386"/>
                </a:lnTo>
                <a:lnTo>
                  <a:pt x="657" y="386"/>
                </a:lnTo>
                <a:lnTo>
                  <a:pt x="658" y="386"/>
                </a:lnTo>
                <a:lnTo>
                  <a:pt x="659" y="387"/>
                </a:lnTo>
                <a:lnTo>
                  <a:pt x="661" y="388"/>
                </a:lnTo>
                <a:lnTo>
                  <a:pt x="663" y="388"/>
                </a:lnTo>
                <a:lnTo>
                  <a:pt x="664" y="390"/>
                </a:lnTo>
                <a:lnTo>
                  <a:pt x="666" y="392"/>
                </a:lnTo>
                <a:lnTo>
                  <a:pt x="669" y="395"/>
                </a:lnTo>
                <a:lnTo>
                  <a:pt x="670" y="396"/>
                </a:lnTo>
                <a:lnTo>
                  <a:pt x="671" y="397"/>
                </a:lnTo>
                <a:lnTo>
                  <a:pt x="672" y="397"/>
                </a:lnTo>
                <a:lnTo>
                  <a:pt x="674" y="398"/>
                </a:lnTo>
                <a:lnTo>
                  <a:pt x="676" y="399"/>
                </a:lnTo>
                <a:lnTo>
                  <a:pt x="678" y="399"/>
                </a:lnTo>
                <a:lnTo>
                  <a:pt x="679" y="400"/>
                </a:lnTo>
                <a:lnTo>
                  <a:pt x="681" y="400"/>
                </a:lnTo>
                <a:lnTo>
                  <a:pt x="682" y="400"/>
                </a:lnTo>
                <a:lnTo>
                  <a:pt x="683" y="400"/>
                </a:lnTo>
                <a:lnTo>
                  <a:pt x="684" y="400"/>
                </a:lnTo>
                <a:lnTo>
                  <a:pt x="688" y="399"/>
                </a:lnTo>
                <a:lnTo>
                  <a:pt x="691" y="399"/>
                </a:lnTo>
                <a:lnTo>
                  <a:pt x="693" y="399"/>
                </a:lnTo>
                <a:lnTo>
                  <a:pt x="694" y="399"/>
                </a:lnTo>
                <a:lnTo>
                  <a:pt x="695" y="399"/>
                </a:lnTo>
                <a:lnTo>
                  <a:pt x="696" y="399"/>
                </a:lnTo>
                <a:lnTo>
                  <a:pt x="698" y="400"/>
                </a:lnTo>
                <a:lnTo>
                  <a:pt x="700" y="400"/>
                </a:lnTo>
                <a:lnTo>
                  <a:pt x="701" y="401"/>
                </a:lnTo>
                <a:lnTo>
                  <a:pt x="702" y="402"/>
                </a:lnTo>
                <a:lnTo>
                  <a:pt x="703" y="403"/>
                </a:lnTo>
                <a:lnTo>
                  <a:pt x="704" y="403"/>
                </a:lnTo>
                <a:lnTo>
                  <a:pt x="705" y="404"/>
                </a:lnTo>
                <a:lnTo>
                  <a:pt x="706" y="405"/>
                </a:lnTo>
                <a:lnTo>
                  <a:pt x="706" y="407"/>
                </a:lnTo>
                <a:lnTo>
                  <a:pt x="706" y="408"/>
                </a:lnTo>
                <a:lnTo>
                  <a:pt x="707" y="410"/>
                </a:lnTo>
                <a:lnTo>
                  <a:pt x="708" y="413"/>
                </a:lnTo>
                <a:lnTo>
                  <a:pt x="709" y="419"/>
                </a:lnTo>
                <a:lnTo>
                  <a:pt x="711" y="427"/>
                </a:lnTo>
                <a:lnTo>
                  <a:pt x="715" y="439"/>
                </a:lnTo>
                <a:lnTo>
                  <a:pt x="717" y="447"/>
                </a:lnTo>
                <a:lnTo>
                  <a:pt x="717" y="449"/>
                </a:lnTo>
                <a:lnTo>
                  <a:pt x="718" y="450"/>
                </a:lnTo>
                <a:lnTo>
                  <a:pt x="719" y="452"/>
                </a:lnTo>
                <a:lnTo>
                  <a:pt x="720" y="455"/>
                </a:lnTo>
                <a:lnTo>
                  <a:pt x="721" y="456"/>
                </a:lnTo>
                <a:lnTo>
                  <a:pt x="721" y="458"/>
                </a:lnTo>
                <a:lnTo>
                  <a:pt x="722" y="464"/>
                </a:lnTo>
                <a:lnTo>
                  <a:pt x="723" y="466"/>
                </a:lnTo>
                <a:lnTo>
                  <a:pt x="723" y="468"/>
                </a:lnTo>
                <a:lnTo>
                  <a:pt x="724" y="471"/>
                </a:lnTo>
                <a:lnTo>
                  <a:pt x="725" y="474"/>
                </a:lnTo>
                <a:lnTo>
                  <a:pt x="726" y="475"/>
                </a:lnTo>
                <a:lnTo>
                  <a:pt x="728" y="479"/>
                </a:lnTo>
                <a:lnTo>
                  <a:pt x="730" y="482"/>
                </a:lnTo>
                <a:lnTo>
                  <a:pt x="730" y="484"/>
                </a:lnTo>
                <a:lnTo>
                  <a:pt x="731" y="485"/>
                </a:lnTo>
                <a:lnTo>
                  <a:pt x="731" y="487"/>
                </a:lnTo>
                <a:lnTo>
                  <a:pt x="731" y="488"/>
                </a:lnTo>
                <a:lnTo>
                  <a:pt x="731" y="490"/>
                </a:lnTo>
                <a:lnTo>
                  <a:pt x="731" y="491"/>
                </a:lnTo>
                <a:lnTo>
                  <a:pt x="730" y="492"/>
                </a:lnTo>
                <a:lnTo>
                  <a:pt x="729" y="496"/>
                </a:lnTo>
                <a:lnTo>
                  <a:pt x="728" y="499"/>
                </a:lnTo>
                <a:lnTo>
                  <a:pt x="727" y="502"/>
                </a:lnTo>
                <a:lnTo>
                  <a:pt x="727" y="503"/>
                </a:lnTo>
                <a:lnTo>
                  <a:pt x="727" y="504"/>
                </a:lnTo>
                <a:lnTo>
                  <a:pt x="726" y="504"/>
                </a:lnTo>
                <a:lnTo>
                  <a:pt x="725" y="505"/>
                </a:lnTo>
                <a:lnTo>
                  <a:pt x="725" y="505"/>
                </a:lnTo>
                <a:lnTo>
                  <a:pt x="724" y="506"/>
                </a:lnTo>
                <a:lnTo>
                  <a:pt x="722" y="506"/>
                </a:lnTo>
                <a:lnTo>
                  <a:pt x="718" y="508"/>
                </a:lnTo>
                <a:lnTo>
                  <a:pt x="716" y="508"/>
                </a:lnTo>
                <a:lnTo>
                  <a:pt x="714" y="509"/>
                </a:lnTo>
                <a:lnTo>
                  <a:pt x="712" y="510"/>
                </a:lnTo>
                <a:lnTo>
                  <a:pt x="707" y="513"/>
                </a:lnTo>
                <a:lnTo>
                  <a:pt x="704" y="514"/>
                </a:lnTo>
                <a:lnTo>
                  <a:pt x="701" y="516"/>
                </a:lnTo>
                <a:lnTo>
                  <a:pt x="696" y="520"/>
                </a:lnTo>
                <a:lnTo>
                  <a:pt x="694" y="521"/>
                </a:lnTo>
                <a:lnTo>
                  <a:pt x="692" y="522"/>
                </a:lnTo>
                <a:lnTo>
                  <a:pt x="690" y="522"/>
                </a:lnTo>
                <a:lnTo>
                  <a:pt x="689" y="523"/>
                </a:lnTo>
                <a:lnTo>
                  <a:pt x="688" y="523"/>
                </a:lnTo>
                <a:lnTo>
                  <a:pt x="686" y="523"/>
                </a:lnTo>
                <a:lnTo>
                  <a:pt x="685" y="523"/>
                </a:lnTo>
                <a:lnTo>
                  <a:pt x="684" y="523"/>
                </a:lnTo>
                <a:lnTo>
                  <a:pt x="683" y="523"/>
                </a:lnTo>
                <a:lnTo>
                  <a:pt x="680" y="522"/>
                </a:lnTo>
                <a:lnTo>
                  <a:pt x="675" y="521"/>
                </a:lnTo>
                <a:lnTo>
                  <a:pt x="673" y="520"/>
                </a:lnTo>
                <a:lnTo>
                  <a:pt x="671" y="520"/>
                </a:lnTo>
                <a:lnTo>
                  <a:pt x="669" y="519"/>
                </a:lnTo>
                <a:lnTo>
                  <a:pt x="665" y="519"/>
                </a:lnTo>
                <a:lnTo>
                  <a:pt x="660" y="518"/>
                </a:lnTo>
                <a:lnTo>
                  <a:pt x="658" y="518"/>
                </a:lnTo>
                <a:lnTo>
                  <a:pt x="656" y="518"/>
                </a:lnTo>
                <a:lnTo>
                  <a:pt x="653" y="518"/>
                </a:lnTo>
                <a:lnTo>
                  <a:pt x="648" y="519"/>
                </a:lnTo>
                <a:lnTo>
                  <a:pt x="640" y="521"/>
                </a:lnTo>
                <a:lnTo>
                  <a:pt x="638" y="521"/>
                </a:lnTo>
                <a:lnTo>
                  <a:pt x="635" y="522"/>
                </a:lnTo>
                <a:lnTo>
                  <a:pt x="633" y="522"/>
                </a:lnTo>
                <a:lnTo>
                  <a:pt x="632" y="522"/>
                </a:lnTo>
                <a:lnTo>
                  <a:pt x="630" y="521"/>
                </a:lnTo>
                <a:lnTo>
                  <a:pt x="629" y="521"/>
                </a:lnTo>
                <a:lnTo>
                  <a:pt x="628" y="521"/>
                </a:lnTo>
                <a:lnTo>
                  <a:pt x="627" y="520"/>
                </a:lnTo>
                <a:lnTo>
                  <a:pt x="624" y="519"/>
                </a:lnTo>
                <a:lnTo>
                  <a:pt x="622" y="518"/>
                </a:lnTo>
                <a:lnTo>
                  <a:pt x="621" y="518"/>
                </a:lnTo>
                <a:lnTo>
                  <a:pt x="619" y="518"/>
                </a:lnTo>
                <a:lnTo>
                  <a:pt x="618" y="518"/>
                </a:lnTo>
                <a:lnTo>
                  <a:pt x="617" y="518"/>
                </a:lnTo>
                <a:lnTo>
                  <a:pt x="615" y="518"/>
                </a:lnTo>
                <a:lnTo>
                  <a:pt x="613" y="518"/>
                </a:lnTo>
                <a:lnTo>
                  <a:pt x="612" y="519"/>
                </a:lnTo>
                <a:lnTo>
                  <a:pt x="611" y="519"/>
                </a:lnTo>
                <a:lnTo>
                  <a:pt x="610" y="519"/>
                </a:lnTo>
                <a:lnTo>
                  <a:pt x="609" y="520"/>
                </a:lnTo>
                <a:lnTo>
                  <a:pt x="607" y="521"/>
                </a:lnTo>
                <a:lnTo>
                  <a:pt x="606" y="521"/>
                </a:lnTo>
                <a:lnTo>
                  <a:pt x="605" y="522"/>
                </a:lnTo>
                <a:lnTo>
                  <a:pt x="603" y="523"/>
                </a:lnTo>
                <a:lnTo>
                  <a:pt x="603" y="524"/>
                </a:lnTo>
                <a:lnTo>
                  <a:pt x="602" y="526"/>
                </a:lnTo>
                <a:lnTo>
                  <a:pt x="601" y="527"/>
                </a:lnTo>
                <a:lnTo>
                  <a:pt x="600" y="528"/>
                </a:lnTo>
                <a:lnTo>
                  <a:pt x="600" y="529"/>
                </a:lnTo>
                <a:lnTo>
                  <a:pt x="600" y="530"/>
                </a:lnTo>
                <a:lnTo>
                  <a:pt x="600" y="531"/>
                </a:lnTo>
                <a:lnTo>
                  <a:pt x="599" y="532"/>
                </a:lnTo>
                <a:lnTo>
                  <a:pt x="599" y="534"/>
                </a:lnTo>
                <a:lnTo>
                  <a:pt x="599" y="538"/>
                </a:lnTo>
                <a:lnTo>
                  <a:pt x="600" y="540"/>
                </a:lnTo>
                <a:lnTo>
                  <a:pt x="599" y="541"/>
                </a:lnTo>
                <a:lnTo>
                  <a:pt x="599" y="542"/>
                </a:lnTo>
                <a:lnTo>
                  <a:pt x="599" y="544"/>
                </a:lnTo>
                <a:lnTo>
                  <a:pt x="598" y="545"/>
                </a:lnTo>
                <a:lnTo>
                  <a:pt x="598" y="546"/>
                </a:lnTo>
                <a:lnTo>
                  <a:pt x="597" y="548"/>
                </a:lnTo>
                <a:lnTo>
                  <a:pt x="595" y="551"/>
                </a:lnTo>
                <a:lnTo>
                  <a:pt x="592" y="555"/>
                </a:lnTo>
                <a:lnTo>
                  <a:pt x="590" y="557"/>
                </a:lnTo>
                <a:lnTo>
                  <a:pt x="586" y="562"/>
                </a:lnTo>
                <a:lnTo>
                  <a:pt x="582" y="567"/>
                </a:lnTo>
                <a:lnTo>
                  <a:pt x="581" y="568"/>
                </a:lnTo>
                <a:lnTo>
                  <a:pt x="580" y="571"/>
                </a:lnTo>
                <a:lnTo>
                  <a:pt x="577" y="575"/>
                </a:lnTo>
                <a:lnTo>
                  <a:pt x="573" y="581"/>
                </a:lnTo>
                <a:lnTo>
                  <a:pt x="573" y="582"/>
                </a:lnTo>
                <a:lnTo>
                  <a:pt x="571" y="584"/>
                </a:lnTo>
                <a:lnTo>
                  <a:pt x="570" y="585"/>
                </a:lnTo>
                <a:lnTo>
                  <a:pt x="569" y="587"/>
                </a:lnTo>
                <a:lnTo>
                  <a:pt x="567" y="588"/>
                </a:lnTo>
                <a:lnTo>
                  <a:pt x="566" y="589"/>
                </a:lnTo>
                <a:lnTo>
                  <a:pt x="564" y="590"/>
                </a:lnTo>
                <a:lnTo>
                  <a:pt x="562" y="591"/>
                </a:lnTo>
                <a:lnTo>
                  <a:pt x="561" y="592"/>
                </a:lnTo>
                <a:lnTo>
                  <a:pt x="559" y="592"/>
                </a:lnTo>
                <a:lnTo>
                  <a:pt x="558" y="593"/>
                </a:lnTo>
                <a:lnTo>
                  <a:pt x="556" y="593"/>
                </a:lnTo>
                <a:lnTo>
                  <a:pt x="555" y="593"/>
                </a:lnTo>
                <a:lnTo>
                  <a:pt x="553" y="593"/>
                </a:lnTo>
                <a:lnTo>
                  <a:pt x="551" y="593"/>
                </a:lnTo>
                <a:lnTo>
                  <a:pt x="550" y="593"/>
                </a:lnTo>
                <a:lnTo>
                  <a:pt x="544" y="593"/>
                </a:lnTo>
                <a:lnTo>
                  <a:pt x="544" y="593"/>
                </a:lnTo>
                <a:lnTo>
                  <a:pt x="544" y="593"/>
                </a:lnTo>
                <a:lnTo>
                  <a:pt x="543" y="593"/>
                </a:lnTo>
                <a:lnTo>
                  <a:pt x="543" y="593"/>
                </a:lnTo>
                <a:lnTo>
                  <a:pt x="541" y="592"/>
                </a:lnTo>
                <a:lnTo>
                  <a:pt x="540" y="592"/>
                </a:lnTo>
                <a:lnTo>
                  <a:pt x="538" y="591"/>
                </a:lnTo>
                <a:lnTo>
                  <a:pt x="537" y="590"/>
                </a:lnTo>
                <a:lnTo>
                  <a:pt x="535" y="589"/>
                </a:lnTo>
                <a:lnTo>
                  <a:pt x="534" y="588"/>
                </a:lnTo>
                <a:lnTo>
                  <a:pt x="533" y="587"/>
                </a:lnTo>
                <a:lnTo>
                  <a:pt x="533" y="586"/>
                </a:lnTo>
                <a:lnTo>
                  <a:pt x="532" y="585"/>
                </a:lnTo>
                <a:lnTo>
                  <a:pt x="531" y="584"/>
                </a:lnTo>
                <a:lnTo>
                  <a:pt x="531" y="583"/>
                </a:lnTo>
                <a:lnTo>
                  <a:pt x="530" y="581"/>
                </a:lnTo>
                <a:lnTo>
                  <a:pt x="528" y="575"/>
                </a:lnTo>
                <a:lnTo>
                  <a:pt x="527" y="574"/>
                </a:lnTo>
                <a:lnTo>
                  <a:pt x="526" y="573"/>
                </a:lnTo>
                <a:lnTo>
                  <a:pt x="526" y="572"/>
                </a:lnTo>
                <a:lnTo>
                  <a:pt x="525" y="571"/>
                </a:lnTo>
                <a:lnTo>
                  <a:pt x="522" y="567"/>
                </a:lnTo>
                <a:lnTo>
                  <a:pt x="521" y="565"/>
                </a:lnTo>
                <a:lnTo>
                  <a:pt x="520" y="565"/>
                </a:lnTo>
                <a:lnTo>
                  <a:pt x="519" y="564"/>
                </a:lnTo>
                <a:lnTo>
                  <a:pt x="517" y="562"/>
                </a:lnTo>
                <a:lnTo>
                  <a:pt x="510" y="557"/>
                </a:lnTo>
                <a:lnTo>
                  <a:pt x="508" y="556"/>
                </a:lnTo>
                <a:lnTo>
                  <a:pt x="507" y="555"/>
                </a:lnTo>
                <a:lnTo>
                  <a:pt x="506" y="554"/>
                </a:lnTo>
                <a:lnTo>
                  <a:pt x="505" y="552"/>
                </a:lnTo>
                <a:lnTo>
                  <a:pt x="504" y="551"/>
                </a:lnTo>
                <a:lnTo>
                  <a:pt x="503" y="549"/>
                </a:lnTo>
                <a:lnTo>
                  <a:pt x="501" y="547"/>
                </a:lnTo>
                <a:lnTo>
                  <a:pt x="498" y="542"/>
                </a:lnTo>
                <a:lnTo>
                  <a:pt x="498" y="541"/>
                </a:lnTo>
                <a:lnTo>
                  <a:pt x="497" y="539"/>
                </a:lnTo>
                <a:lnTo>
                  <a:pt x="496" y="538"/>
                </a:lnTo>
                <a:lnTo>
                  <a:pt x="495" y="537"/>
                </a:lnTo>
                <a:lnTo>
                  <a:pt x="494" y="536"/>
                </a:lnTo>
                <a:lnTo>
                  <a:pt x="492" y="536"/>
                </a:lnTo>
                <a:lnTo>
                  <a:pt x="490" y="535"/>
                </a:lnTo>
                <a:lnTo>
                  <a:pt x="489" y="535"/>
                </a:lnTo>
                <a:lnTo>
                  <a:pt x="488" y="535"/>
                </a:lnTo>
                <a:lnTo>
                  <a:pt x="486" y="535"/>
                </a:lnTo>
                <a:lnTo>
                  <a:pt x="486" y="535"/>
                </a:lnTo>
                <a:lnTo>
                  <a:pt x="484" y="535"/>
                </a:lnTo>
                <a:lnTo>
                  <a:pt x="479" y="536"/>
                </a:lnTo>
                <a:lnTo>
                  <a:pt x="478" y="536"/>
                </a:lnTo>
                <a:lnTo>
                  <a:pt x="476" y="537"/>
                </a:lnTo>
                <a:lnTo>
                  <a:pt x="475" y="537"/>
                </a:lnTo>
                <a:lnTo>
                  <a:pt x="474" y="537"/>
                </a:lnTo>
                <a:lnTo>
                  <a:pt x="472" y="537"/>
                </a:lnTo>
                <a:lnTo>
                  <a:pt x="468" y="536"/>
                </a:lnTo>
                <a:lnTo>
                  <a:pt x="466" y="536"/>
                </a:lnTo>
                <a:lnTo>
                  <a:pt x="458" y="534"/>
                </a:lnTo>
                <a:lnTo>
                  <a:pt x="456" y="534"/>
                </a:lnTo>
                <a:lnTo>
                  <a:pt x="455" y="533"/>
                </a:lnTo>
                <a:lnTo>
                  <a:pt x="453" y="532"/>
                </a:lnTo>
                <a:lnTo>
                  <a:pt x="451" y="532"/>
                </a:lnTo>
                <a:lnTo>
                  <a:pt x="450" y="531"/>
                </a:lnTo>
                <a:lnTo>
                  <a:pt x="448" y="530"/>
                </a:lnTo>
                <a:lnTo>
                  <a:pt x="443" y="526"/>
                </a:lnTo>
                <a:lnTo>
                  <a:pt x="441" y="525"/>
                </a:lnTo>
                <a:lnTo>
                  <a:pt x="440" y="524"/>
                </a:lnTo>
                <a:lnTo>
                  <a:pt x="438" y="523"/>
                </a:lnTo>
                <a:lnTo>
                  <a:pt x="437" y="522"/>
                </a:lnTo>
                <a:lnTo>
                  <a:pt x="435" y="522"/>
                </a:lnTo>
                <a:lnTo>
                  <a:pt x="433" y="522"/>
                </a:lnTo>
                <a:lnTo>
                  <a:pt x="429" y="522"/>
                </a:lnTo>
                <a:lnTo>
                  <a:pt x="427" y="521"/>
                </a:lnTo>
                <a:lnTo>
                  <a:pt x="426" y="521"/>
                </a:lnTo>
                <a:lnTo>
                  <a:pt x="421" y="520"/>
                </a:lnTo>
                <a:lnTo>
                  <a:pt x="420" y="520"/>
                </a:lnTo>
                <a:lnTo>
                  <a:pt x="419" y="519"/>
                </a:lnTo>
                <a:lnTo>
                  <a:pt x="416" y="519"/>
                </a:lnTo>
                <a:lnTo>
                  <a:pt x="411" y="519"/>
                </a:lnTo>
                <a:lnTo>
                  <a:pt x="407" y="520"/>
                </a:lnTo>
                <a:lnTo>
                  <a:pt x="403" y="520"/>
                </a:lnTo>
                <a:lnTo>
                  <a:pt x="397" y="521"/>
                </a:lnTo>
                <a:lnTo>
                  <a:pt x="394" y="522"/>
                </a:lnTo>
                <a:lnTo>
                  <a:pt x="389" y="524"/>
                </a:lnTo>
                <a:lnTo>
                  <a:pt x="379" y="527"/>
                </a:lnTo>
                <a:lnTo>
                  <a:pt x="376" y="527"/>
                </a:lnTo>
                <a:lnTo>
                  <a:pt x="374" y="528"/>
                </a:lnTo>
                <a:lnTo>
                  <a:pt x="373" y="528"/>
                </a:lnTo>
                <a:lnTo>
                  <a:pt x="372" y="528"/>
                </a:lnTo>
                <a:lnTo>
                  <a:pt x="370" y="528"/>
                </a:lnTo>
                <a:lnTo>
                  <a:pt x="369" y="527"/>
                </a:lnTo>
                <a:lnTo>
                  <a:pt x="368" y="527"/>
                </a:lnTo>
                <a:lnTo>
                  <a:pt x="367" y="526"/>
                </a:lnTo>
                <a:lnTo>
                  <a:pt x="367" y="526"/>
                </a:lnTo>
                <a:lnTo>
                  <a:pt x="366" y="525"/>
                </a:lnTo>
                <a:lnTo>
                  <a:pt x="365" y="524"/>
                </a:lnTo>
                <a:lnTo>
                  <a:pt x="365" y="523"/>
                </a:lnTo>
                <a:lnTo>
                  <a:pt x="362" y="519"/>
                </a:lnTo>
                <a:lnTo>
                  <a:pt x="362" y="518"/>
                </a:lnTo>
                <a:lnTo>
                  <a:pt x="361" y="517"/>
                </a:lnTo>
                <a:lnTo>
                  <a:pt x="360" y="516"/>
                </a:lnTo>
                <a:lnTo>
                  <a:pt x="358" y="514"/>
                </a:lnTo>
                <a:lnTo>
                  <a:pt x="357" y="513"/>
                </a:lnTo>
                <a:lnTo>
                  <a:pt x="355" y="512"/>
                </a:lnTo>
                <a:lnTo>
                  <a:pt x="353" y="511"/>
                </a:lnTo>
                <a:lnTo>
                  <a:pt x="351" y="510"/>
                </a:lnTo>
                <a:lnTo>
                  <a:pt x="349" y="510"/>
                </a:lnTo>
                <a:lnTo>
                  <a:pt x="347" y="509"/>
                </a:lnTo>
                <a:lnTo>
                  <a:pt x="344" y="508"/>
                </a:lnTo>
                <a:lnTo>
                  <a:pt x="342" y="508"/>
                </a:lnTo>
                <a:lnTo>
                  <a:pt x="340" y="508"/>
                </a:lnTo>
                <a:lnTo>
                  <a:pt x="339" y="508"/>
                </a:lnTo>
                <a:lnTo>
                  <a:pt x="339" y="508"/>
                </a:lnTo>
                <a:lnTo>
                  <a:pt x="338" y="508"/>
                </a:lnTo>
                <a:lnTo>
                  <a:pt x="338" y="508"/>
                </a:lnTo>
                <a:lnTo>
                  <a:pt x="336" y="509"/>
                </a:lnTo>
                <a:lnTo>
                  <a:pt x="335" y="509"/>
                </a:lnTo>
                <a:lnTo>
                  <a:pt x="333" y="509"/>
                </a:lnTo>
                <a:lnTo>
                  <a:pt x="333" y="509"/>
                </a:lnTo>
                <a:lnTo>
                  <a:pt x="332" y="509"/>
                </a:lnTo>
                <a:lnTo>
                  <a:pt x="331" y="508"/>
                </a:lnTo>
                <a:lnTo>
                  <a:pt x="330" y="505"/>
                </a:lnTo>
                <a:lnTo>
                  <a:pt x="328" y="500"/>
                </a:lnTo>
                <a:lnTo>
                  <a:pt x="327" y="498"/>
                </a:lnTo>
                <a:lnTo>
                  <a:pt x="326" y="496"/>
                </a:lnTo>
                <a:lnTo>
                  <a:pt x="324" y="495"/>
                </a:lnTo>
                <a:lnTo>
                  <a:pt x="324" y="494"/>
                </a:lnTo>
                <a:lnTo>
                  <a:pt x="323" y="494"/>
                </a:lnTo>
                <a:lnTo>
                  <a:pt x="323" y="494"/>
                </a:lnTo>
                <a:lnTo>
                  <a:pt x="322" y="494"/>
                </a:lnTo>
                <a:lnTo>
                  <a:pt x="322" y="494"/>
                </a:lnTo>
                <a:lnTo>
                  <a:pt x="321" y="494"/>
                </a:lnTo>
                <a:lnTo>
                  <a:pt x="320" y="494"/>
                </a:lnTo>
                <a:lnTo>
                  <a:pt x="318" y="494"/>
                </a:lnTo>
                <a:lnTo>
                  <a:pt x="317" y="494"/>
                </a:lnTo>
                <a:lnTo>
                  <a:pt x="316" y="495"/>
                </a:lnTo>
                <a:lnTo>
                  <a:pt x="315" y="496"/>
                </a:lnTo>
                <a:lnTo>
                  <a:pt x="313" y="497"/>
                </a:lnTo>
                <a:lnTo>
                  <a:pt x="310" y="500"/>
                </a:lnTo>
                <a:lnTo>
                  <a:pt x="309" y="500"/>
                </a:lnTo>
                <a:lnTo>
                  <a:pt x="309" y="501"/>
                </a:lnTo>
                <a:lnTo>
                  <a:pt x="308" y="501"/>
                </a:lnTo>
                <a:lnTo>
                  <a:pt x="307" y="501"/>
                </a:lnTo>
                <a:lnTo>
                  <a:pt x="307" y="500"/>
                </a:lnTo>
                <a:lnTo>
                  <a:pt x="306" y="500"/>
                </a:lnTo>
                <a:lnTo>
                  <a:pt x="305" y="499"/>
                </a:lnTo>
                <a:lnTo>
                  <a:pt x="305" y="498"/>
                </a:lnTo>
                <a:lnTo>
                  <a:pt x="304" y="497"/>
                </a:lnTo>
                <a:lnTo>
                  <a:pt x="304" y="495"/>
                </a:lnTo>
                <a:lnTo>
                  <a:pt x="304" y="494"/>
                </a:lnTo>
                <a:lnTo>
                  <a:pt x="304" y="494"/>
                </a:lnTo>
                <a:lnTo>
                  <a:pt x="304" y="493"/>
                </a:lnTo>
                <a:lnTo>
                  <a:pt x="304" y="491"/>
                </a:lnTo>
                <a:lnTo>
                  <a:pt x="305" y="490"/>
                </a:lnTo>
                <a:lnTo>
                  <a:pt x="306" y="488"/>
                </a:lnTo>
                <a:lnTo>
                  <a:pt x="306" y="487"/>
                </a:lnTo>
                <a:lnTo>
                  <a:pt x="306" y="486"/>
                </a:lnTo>
                <a:lnTo>
                  <a:pt x="306" y="485"/>
                </a:lnTo>
                <a:lnTo>
                  <a:pt x="306" y="485"/>
                </a:lnTo>
                <a:lnTo>
                  <a:pt x="306" y="484"/>
                </a:lnTo>
                <a:lnTo>
                  <a:pt x="306" y="482"/>
                </a:lnTo>
                <a:lnTo>
                  <a:pt x="305" y="481"/>
                </a:lnTo>
                <a:lnTo>
                  <a:pt x="303" y="477"/>
                </a:lnTo>
                <a:lnTo>
                  <a:pt x="301" y="474"/>
                </a:lnTo>
                <a:lnTo>
                  <a:pt x="299" y="471"/>
                </a:lnTo>
                <a:lnTo>
                  <a:pt x="296" y="468"/>
                </a:lnTo>
                <a:lnTo>
                  <a:pt x="295" y="466"/>
                </a:lnTo>
                <a:lnTo>
                  <a:pt x="292" y="463"/>
                </a:lnTo>
                <a:lnTo>
                  <a:pt x="287" y="458"/>
                </a:lnTo>
                <a:lnTo>
                  <a:pt x="285" y="457"/>
                </a:lnTo>
                <a:lnTo>
                  <a:pt x="283" y="455"/>
                </a:lnTo>
                <a:lnTo>
                  <a:pt x="273" y="447"/>
                </a:lnTo>
                <a:lnTo>
                  <a:pt x="272" y="447"/>
                </a:lnTo>
                <a:lnTo>
                  <a:pt x="271" y="446"/>
                </a:lnTo>
                <a:lnTo>
                  <a:pt x="270" y="445"/>
                </a:lnTo>
                <a:lnTo>
                  <a:pt x="269" y="444"/>
                </a:lnTo>
                <a:lnTo>
                  <a:pt x="268" y="441"/>
                </a:lnTo>
                <a:lnTo>
                  <a:pt x="267" y="440"/>
                </a:lnTo>
                <a:lnTo>
                  <a:pt x="265" y="436"/>
                </a:lnTo>
                <a:lnTo>
                  <a:pt x="264" y="434"/>
                </a:lnTo>
                <a:lnTo>
                  <a:pt x="263" y="433"/>
                </a:lnTo>
                <a:lnTo>
                  <a:pt x="262" y="431"/>
                </a:lnTo>
                <a:lnTo>
                  <a:pt x="260" y="429"/>
                </a:lnTo>
                <a:lnTo>
                  <a:pt x="259" y="427"/>
                </a:lnTo>
                <a:lnTo>
                  <a:pt x="258" y="426"/>
                </a:lnTo>
                <a:lnTo>
                  <a:pt x="256" y="425"/>
                </a:lnTo>
                <a:lnTo>
                  <a:pt x="255" y="425"/>
                </a:lnTo>
                <a:lnTo>
                  <a:pt x="255" y="424"/>
                </a:lnTo>
                <a:lnTo>
                  <a:pt x="254" y="424"/>
                </a:lnTo>
                <a:lnTo>
                  <a:pt x="254" y="424"/>
                </a:lnTo>
                <a:lnTo>
                  <a:pt x="253" y="424"/>
                </a:lnTo>
                <a:lnTo>
                  <a:pt x="252" y="424"/>
                </a:lnTo>
                <a:lnTo>
                  <a:pt x="252" y="425"/>
                </a:lnTo>
                <a:lnTo>
                  <a:pt x="251" y="425"/>
                </a:lnTo>
                <a:lnTo>
                  <a:pt x="249" y="426"/>
                </a:lnTo>
                <a:lnTo>
                  <a:pt x="249" y="427"/>
                </a:lnTo>
                <a:lnTo>
                  <a:pt x="248" y="427"/>
                </a:lnTo>
                <a:lnTo>
                  <a:pt x="247" y="427"/>
                </a:lnTo>
                <a:lnTo>
                  <a:pt x="246" y="427"/>
                </a:lnTo>
                <a:lnTo>
                  <a:pt x="245" y="427"/>
                </a:lnTo>
                <a:lnTo>
                  <a:pt x="244" y="427"/>
                </a:lnTo>
                <a:lnTo>
                  <a:pt x="243" y="427"/>
                </a:lnTo>
                <a:lnTo>
                  <a:pt x="241" y="426"/>
                </a:lnTo>
                <a:lnTo>
                  <a:pt x="240" y="425"/>
                </a:lnTo>
                <a:lnTo>
                  <a:pt x="238" y="424"/>
                </a:lnTo>
                <a:lnTo>
                  <a:pt x="237" y="423"/>
                </a:lnTo>
                <a:lnTo>
                  <a:pt x="235" y="422"/>
                </a:lnTo>
                <a:lnTo>
                  <a:pt x="234" y="421"/>
                </a:lnTo>
                <a:lnTo>
                  <a:pt x="234" y="420"/>
                </a:lnTo>
                <a:lnTo>
                  <a:pt x="233" y="419"/>
                </a:lnTo>
                <a:lnTo>
                  <a:pt x="232" y="418"/>
                </a:lnTo>
                <a:lnTo>
                  <a:pt x="231" y="416"/>
                </a:lnTo>
                <a:lnTo>
                  <a:pt x="231" y="414"/>
                </a:lnTo>
                <a:lnTo>
                  <a:pt x="230" y="412"/>
                </a:lnTo>
                <a:lnTo>
                  <a:pt x="230" y="410"/>
                </a:lnTo>
                <a:lnTo>
                  <a:pt x="230" y="408"/>
                </a:lnTo>
                <a:lnTo>
                  <a:pt x="229" y="406"/>
                </a:lnTo>
                <a:lnTo>
                  <a:pt x="229" y="404"/>
                </a:lnTo>
                <a:lnTo>
                  <a:pt x="230" y="403"/>
                </a:lnTo>
                <a:lnTo>
                  <a:pt x="230" y="401"/>
                </a:lnTo>
                <a:lnTo>
                  <a:pt x="230" y="400"/>
                </a:lnTo>
                <a:lnTo>
                  <a:pt x="230" y="397"/>
                </a:lnTo>
                <a:lnTo>
                  <a:pt x="232" y="391"/>
                </a:lnTo>
                <a:lnTo>
                  <a:pt x="232" y="390"/>
                </a:lnTo>
                <a:lnTo>
                  <a:pt x="232" y="388"/>
                </a:lnTo>
                <a:lnTo>
                  <a:pt x="232" y="387"/>
                </a:lnTo>
                <a:lnTo>
                  <a:pt x="233" y="385"/>
                </a:lnTo>
                <a:lnTo>
                  <a:pt x="232" y="383"/>
                </a:lnTo>
                <a:lnTo>
                  <a:pt x="232" y="382"/>
                </a:lnTo>
                <a:lnTo>
                  <a:pt x="232" y="380"/>
                </a:lnTo>
                <a:lnTo>
                  <a:pt x="231" y="377"/>
                </a:lnTo>
                <a:lnTo>
                  <a:pt x="231" y="375"/>
                </a:lnTo>
                <a:lnTo>
                  <a:pt x="230" y="373"/>
                </a:lnTo>
                <a:lnTo>
                  <a:pt x="229" y="372"/>
                </a:lnTo>
                <a:lnTo>
                  <a:pt x="229" y="371"/>
                </a:lnTo>
                <a:lnTo>
                  <a:pt x="228" y="369"/>
                </a:lnTo>
                <a:lnTo>
                  <a:pt x="227" y="368"/>
                </a:lnTo>
                <a:lnTo>
                  <a:pt x="226" y="368"/>
                </a:lnTo>
                <a:lnTo>
                  <a:pt x="225" y="368"/>
                </a:lnTo>
                <a:lnTo>
                  <a:pt x="225" y="367"/>
                </a:lnTo>
                <a:lnTo>
                  <a:pt x="224" y="367"/>
                </a:lnTo>
                <a:lnTo>
                  <a:pt x="223" y="367"/>
                </a:lnTo>
                <a:lnTo>
                  <a:pt x="222" y="367"/>
                </a:lnTo>
                <a:lnTo>
                  <a:pt x="222" y="367"/>
                </a:lnTo>
                <a:lnTo>
                  <a:pt x="221" y="367"/>
                </a:lnTo>
                <a:lnTo>
                  <a:pt x="217" y="368"/>
                </a:lnTo>
                <a:lnTo>
                  <a:pt x="215" y="368"/>
                </a:lnTo>
                <a:lnTo>
                  <a:pt x="208" y="371"/>
                </a:lnTo>
                <a:lnTo>
                  <a:pt x="206" y="371"/>
                </a:lnTo>
                <a:lnTo>
                  <a:pt x="204" y="372"/>
                </a:lnTo>
                <a:lnTo>
                  <a:pt x="201" y="373"/>
                </a:lnTo>
                <a:lnTo>
                  <a:pt x="198" y="375"/>
                </a:lnTo>
                <a:lnTo>
                  <a:pt x="197" y="375"/>
                </a:lnTo>
                <a:lnTo>
                  <a:pt x="196" y="375"/>
                </a:lnTo>
                <a:lnTo>
                  <a:pt x="195" y="375"/>
                </a:lnTo>
                <a:lnTo>
                  <a:pt x="194" y="375"/>
                </a:lnTo>
                <a:lnTo>
                  <a:pt x="193" y="375"/>
                </a:lnTo>
                <a:lnTo>
                  <a:pt x="188" y="374"/>
                </a:lnTo>
                <a:lnTo>
                  <a:pt x="187" y="374"/>
                </a:lnTo>
                <a:lnTo>
                  <a:pt x="186" y="374"/>
                </a:lnTo>
                <a:lnTo>
                  <a:pt x="183" y="373"/>
                </a:lnTo>
                <a:lnTo>
                  <a:pt x="177" y="370"/>
                </a:lnTo>
                <a:lnTo>
                  <a:pt x="176" y="369"/>
                </a:lnTo>
                <a:lnTo>
                  <a:pt x="174" y="368"/>
                </a:lnTo>
                <a:lnTo>
                  <a:pt x="173" y="367"/>
                </a:lnTo>
                <a:lnTo>
                  <a:pt x="171" y="365"/>
                </a:lnTo>
                <a:lnTo>
                  <a:pt x="169" y="364"/>
                </a:lnTo>
                <a:lnTo>
                  <a:pt x="168" y="363"/>
                </a:lnTo>
                <a:lnTo>
                  <a:pt x="167" y="362"/>
                </a:lnTo>
                <a:lnTo>
                  <a:pt x="164" y="361"/>
                </a:lnTo>
                <a:lnTo>
                  <a:pt x="164" y="361"/>
                </a:lnTo>
                <a:lnTo>
                  <a:pt x="162" y="360"/>
                </a:lnTo>
                <a:lnTo>
                  <a:pt x="161" y="359"/>
                </a:lnTo>
                <a:lnTo>
                  <a:pt x="160" y="358"/>
                </a:lnTo>
                <a:lnTo>
                  <a:pt x="159" y="357"/>
                </a:lnTo>
                <a:lnTo>
                  <a:pt x="158" y="355"/>
                </a:lnTo>
                <a:lnTo>
                  <a:pt x="157" y="353"/>
                </a:lnTo>
                <a:lnTo>
                  <a:pt x="156" y="351"/>
                </a:lnTo>
                <a:lnTo>
                  <a:pt x="155" y="350"/>
                </a:lnTo>
                <a:lnTo>
                  <a:pt x="151" y="346"/>
                </a:lnTo>
                <a:lnTo>
                  <a:pt x="150" y="345"/>
                </a:lnTo>
                <a:lnTo>
                  <a:pt x="150" y="344"/>
                </a:lnTo>
                <a:lnTo>
                  <a:pt x="149" y="343"/>
                </a:lnTo>
                <a:lnTo>
                  <a:pt x="149" y="342"/>
                </a:lnTo>
                <a:lnTo>
                  <a:pt x="149" y="340"/>
                </a:lnTo>
                <a:lnTo>
                  <a:pt x="148" y="338"/>
                </a:lnTo>
                <a:lnTo>
                  <a:pt x="148" y="337"/>
                </a:lnTo>
                <a:lnTo>
                  <a:pt x="148" y="336"/>
                </a:lnTo>
                <a:lnTo>
                  <a:pt x="148" y="335"/>
                </a:lnTo>
                <a:lnTo>
                  <a:pt x="147" y="334"/>
                </a:lnTo>
                <a:lnTo>
                  <a:pt x="146" y="333"/>
                </a:lnTo>
                <a:lnTo>
                  <a:pt x="146" y="332"/>
                </a:lnTo>
                <a:lnTo>
                  <a:pt x="144" y="328"/>
                </a:lnTo>
                <a:lnTo>
                  <a:pt x="143" y="327"/>
                </a:lnTo>
                <a:lnTo>
                  <a:pt x="142" y="324"/>
                </a:lnTo>
                <a:lnTo>
                  <a:pt x="142" y="323"/>
                </a:lnTo>
                <a:lnTo>
                  <a:pt x="141" y="321"/>
                </a:lnTo>
                <a:lnTo>
                  <a:pt x="141" y="320"/>
                </a:lnTo>
                <a:lnTo>
                  <a:pt x="141" y="317"/>
                </a:lnTo>
                <a:lnTo>
                  <a:pt x="141" y="315"/>
                </a:lnTo>
                <a:lnTo>
                  <a:pt x="141" y="313"/>
                </a:lnTo>
                <a:lnTo>
                  <a:pt x="140" y="311"/>
                </a:lnTo>
                <a:lnTo>
                  <a:pt x="139" y="309"/>
                </a:lnTo>
                <a:lnTo>
                  <a:pt x="137" y="305"/>
                </a:lnTo>
                <a:lnTo>
                  <a:pt x="135" y="302"/>
                </a:lnTo>
                <a:lnTo>
                  <a:pt x="135" y="301"/>
                </a:lnTo>
                <a:lnTo>
                  <a:pt x="134" y="300"/>
                </a:lnTo>
                <a:lnTo>
                  <a:pt x="134" y="300"/>
                </a:lnTo>
                <a:lnTo>
                  <a:pt x="134" y="299"/>
                </a:lnTo>
                <a:lnTo>
                  <a:pt x="133" y="299"/>
                </a:lnTo>
                <a:lnTo>
                  <a:pt x="131" y="299"/>
                </a:lnTo>
                <a:lnTo>
                  <a:pt x="130" y="299"/>
                </a:lnTo>
                <a:lnTo>
                  <a:pt x="129" y="299"/>
                </a:lnTo>
                <a:lnTo>
                  <a:pt x="128" y="299"/>
                </a:lnTo>
                <a:lnTo>
                  <a:pt x="128" y="300"/>
                </a:lnTo>
                <a:lnTo>
                  <a:pt x="127" y="300"/>
                </a:lnTo>
                <a:lnTo>
                  <a:pt x="127" y="301"/>
                </a:lnTo>
                <a:lnTo>
                  <a:pt x="127" y="302"/>
                </a:lnTo>
                <a:lnTo>
                  <a:pt x="127" y="303"/>
                </a:lnTo>
                <a:lnTo>
                  <a:pt x="127" y="305"/>
                </a:lnTo>
                <a:lnTo>
                  <a:pt x="129" y="315"/>
                </a:lnTo>
                <a:lnTo>
                  <a:pt x="130" y="316"/>
                </a:lnTo>
                <a:lnTo>
                  <a:pt x="130" y="317"/>
                </a:lnTo>
                <a:lnTo>
                  <a:pt x="130" y="319"/>
                </a:lnTo>
                <a:lnTo>
                  <a:pt x="130" y="320"/>
                </a:lnTo>
                <a:lnTo>
                  <a:pt x="129" y="321"/>
                </a:lnTo>
                <a:lnTo>
                  <a:pt x="129" y="321"/>
                </a:lnTo>
                <a:lnTo>
                  <a:pt x="129" y="322"/>
                </a:lnTo>
                <a:lnTo>
                  <a:pt x="128" y="323"/>
                </a:lnTo>
                <a:lnTo>
                  <a:pt x="126" y="324"/>
                </a:lnTo>
                <a:lnTo>
                  <a:pt x="126" y="325"/>
                </a:lnTo>
                <a:lnTo>
                  <a:pt x="125" y="326"/>
                </a:lnTo>
                <a:lnTo>
                  <a:pt x="124" y="326"/>
                </a:lnTo>
                <a:lnTo>
                  <a:pt x="123" y="326"/>
                </a:lnTo>
                <a:lnTo>
                  <a:pt x="123" y="326"/>
                </a:lnTo>
                <a:lnTo>
                  <a:pt x="122" y="326"/>
                </a:lnTo>
                <a:lnTo>
                  <a:pt x="121" y="326"/>
                </a:lnTo>
                <a:lnTo>
                  <a:pt x="120" y="325"/>
                </a:lnTo>
                <a:lnTo>
                  <a:pt x="120" y="325"/>
                </a:lnTo>
                <a:lnTo>
                  <a:pt x="119" y="325"/>
                </a:lnTo>
                <a:lnTo>
                  <a:pt x="119" y="326"/>
                </a:lnTo>
                <a:lnTo>
                  <a:pt x="118" y="326"/>
                </a:lnTo>
                <a:lnTo>
                  <a:pt x="117" y="327"/>
                </a:lnTo>
                <a:lnTo>
                  <a:pt x="116" y="327"/>
                </a:lnTo>
                <a:lnTo>
                  <a:pt x="114" y="329"/>
                </a:lnTo>
                <a:lnTo>
                  <a:pt x="113" y="329"/>
                </a:lnTo>
                <a:lnTo>
                  <a:pt x="112" y="330"/>
                </a:lnTo>
                <a:lnTo>
                  <a:pt x="112" y="330"/>
                </a:lnTo>
                <a:lnTo>
                  <a:pt x="111" y="331"/>
                </a:lnTo>
                <a:lnTo>
                  <a:pt x="111" y="332"/>
                </a:lnTo>
                <a:lnTo>
                  <a:pt x="110" y="334"/>
                </a:lnTo>
                <a:lnTo>
                  <a:pt x="109" y="335"/>
                </a:lnTo>
                <a:lnTo>
                  <a:pt x="109" y="336"/>
                </a:lnTo>
                <a:lnTo>
                  <a:pt x="108" y="336"/>
                </a:lnTo>
                <a:lnTo>
                  <a:pt x="105" y="340"/>
                </a:lnTo>
                <a:lnTo>
                  <a:pt x="104" y="340"/>
                </a:lnTo>
                <a:lnTo>
                  <a:pt x="103" y="341"/>
                </a:lnTo>
                <a:lnTo>
                  <a:pt x="102" y="344"/>
                </a:lnTo>
                <a:lnTo>
                  <a:pt x="101" y="346"/>
                </a:lnTo>
                <a:lnTo>
                  <a:pt x="100" y="346"/>
                </a:lnTo>
                <a:lnTo>
                  <a:pt x="100" y="346"/>
                </a:lnTo>
                <a:lnTo>
                  <a:pt x="99" y="346"/>
                </a:lnTo>
                <a:lnTo>
                  <a:pt x="99" y="347"/>
                </a:lnTo>
                <a:lnTo>
                  <a:pt x="98" y="347"/>
                </a:lnTo>
                <a:lnTo>
                  <a:pt x="98" y="346"/>
                </a:lnTo>
                <a:lnTo>
                  <a:pt x="97" y="346"/>
                </a:lnTo>
                <a:lnTo>
                  <a:pt x="96" y="345"/>
                </a:lnTo>
                <a:lnTo>
                  <a:pt x="95" y="344"/>
                </a:lnTo>
                <a:lnTo>
                  <a:pt x="94" y="343"/>
                </a:lnTo>
                <a:lnTo>
                  <a:pt x="93" y="341"/>
                </a:lnTo>
                <a:lnTo>
                  <a:pt x="92" y="339"/>
                </a:lnTo>
                <a:lnTo>
                  <a:pt x="91" y="338"/>
                </a:lnTo>
                <a:lnTo>
                  <a:pt x="91" y="336"/>
                </a:lnTo>
                <a:lnTo>
                  <a:pt x="91" y="335"/>
                </a:lnTo>
                <a:lnTo>
                  <a:pt x="91" y="334"/>
                </a:lnTo>
                <a:lnTo>
                  <a:pt x="91" y="332"/>
                </a:lnTo>
                <a:lnTo>
                  <a:pt x="91" y="329"/>
                </a:lnTo>
                <a:lnTo>
                  <a:pt x="92" y="323"/>
                </a:lnTo>
                <a:lnTo>
                  <a:pt x="93" y="320"/>
                </a:lnTo>
                <a:lnTo>
                  <a:pt x="93" y="317"/>
                </a:lnTo>
                <a:lnTo>
                  <a:pt x="93" y="316"/>
                </a:lnTo>
                <a:lnTo>
                  <a:pt x="93" y="316"/>
                </a:lnTo>
                <a:lnTo>
                  <a:pt x="93" y="315"/>
                </a:lnTo>
                <a:lnTo>
                  <a:pt x="93" y="313"/>
                </a:lnTo>
                <a:lnTo>
                  <a:pt x="92" y="312"/>
                </a:lnTo>
                <a:lnTo>
                  <a:pt x="92" y="311"/>
                </a:lnTo>
                <a:lnTo>
                  <a:pt x="91" y="310"/>
                </a:lnTo>
                <a:lnTo>
                  <a:pt x="90" y="310"/>
                </a:lnTo>
                <a:lnTo>
                  <a:pt x="89" y="309"/>
                </a:lnTo>
                <a:lnTo>
                  <a:pt x="88" y="308"/>
                </a:lnTo>
                <a:lnTo>
                  <a:pt x="87" y="308"/>
                </a:lnTo>
                <a:lnTo>
                  <a:pt x="86" y="308"/>
                </a:lnTo>
                <a:lnTo>
                  <a:pt x="85" y="307"/>
                </a:lnTo>
                <a:lnTo>
                  <a:pt x="84" y="307"/>
                </a:lnTo>
                <a:lnTo>
                  <a:pt x="82" y="308"/>
                </a:lnTo>
                <a:lnTo>
                  <a:pt x="79" y="308"/>
                </a:lnTo>
                <a:lnTo>
                  <a:pt x="77" y="308"/>
                </a:lnTo>
                <a:lnTo>
                  <a:pt x="76" y="309"/>
                </a:lnTo>
                <a:lnTo>
                  <a:pt x="75" y="309"/>
                </a:lnTo>
                <a:lnTo>
                  <a:pt x="73" y="310"/>
                </a:lnTo>
                <a:lnTo>
                  <a:pt x="70" y="311"/>
                </a:lnTo>
                <a:lnTo>
                  <a:pt x="69" y="312"/>
                </a:lnTo>
                <a:lnTo>
                  <a:pt x="68" y="312"/>
                </a:lnTo>
                <a:lnTo>
                  <a:pt x="67" y="313"/>
                </a:lnTo>
                <a:lnTo>
                  <a:pt x="64" y="315"/>
                </a:lnTo>
                <a:lnTo>
                  <a:pt x="62" y="317"/>
                </a:lnTo>
                <a:lnTo>
                  <a:pt x="58" y="320"/>
                </a:lnTo>
                <a:lnTo>
                  <a:pt x="53" y="323"/>
                </a:lnTo>
                <a:lnTo>
                  <a:pt x="52" y="325"/>
                </a:lnTo>
                <a:lnTo>
                  <a:pt x="51" y="326"/>
                </a:lnTo>
                <a:lnTo>
                  <a:pt x="50" y="327"/>
                </a:lnTo>
                <a:lnTo>
                  <a:pt x="49" y="328"/>
                </a:lnTo>
                <a:lnTo>
                  <a:pt x="47" y="330"/>
                </a:lnTo>
                <a:lnTo>
                  <a:pt x="47" y="331"/>
                </a:lnTo>
                <a:lnTo>
                  <a:pt x="46" y="332"/>
                </a:lnTo>
                <a:lnTo>
                  <a:pt x="45" y="332"/>
                </a:lnTo>
                <a:lnTo>
                  <a:pt x="44" y="332"/>
                </a:lnTo>
                <a:lnTo>
                  <a:pt x="43" y="332"/>
                </a:lnTo>
                <a:lnTo>
                  <a:pt x="38" y="332"/>
                </a:lnTo>
                <a:lnTo>
                  <a:pt x="33" y="333"/>
                </a:lnTo>
                <a:lnTo>
                  <a:pt x="32" y="333"/>
                </a:lnTo>
                <a:lnTo>
                  <a:pt x="31" y="332"/>
                </a:lnTo>
                <a:lnTo>
                  <a:pt x="30" y="332"/>
                </a:lnTo>
                <a:lnTo>
                  <a:pt x="30" y="332"/>
                </a:lnTo>
                <a:lnTo>
                  <a:pt x="29" y="332"/>
                </a:lnTo>
                <a:lnTo>
                  <a:pt x="29" y="331"/>
                </a:lnTo>
                <a:lnTo>
                  <a:pt x="28" y="330"/>
                </a:lnTo>
                <a:lnTo>
                  <a:pt x="28" y="329"/>
                </a:lnTo>
                <a:lnTo>
                  <a:pt x="28" y="329"/>
                </a:lnTo>
                <a:lnTo>
                  <a:pt x="27" y="327"/>
                </a:lnTo>
                <a:lnTo>
                  <a:pt x="28" y="326"/>
                </a:lnTo>
                <a:lnTo>
                  <a:pt x="28" y="324"/>
                </a:lnTo>
                <a:lnTo>
                  <a:pt x="28" y="320"/>
                </a:lnTo>
                <a:lnTo>
                  <a:pt x="29" y="317"/>
                </a:lnTo>
                <a:lnTo>
                  <a:pt x="29" y="316"/>
                </a:lnTo>
                <a:lnTo>
                  <a:pt x="28" y="315"/>
                </a:lnTo>
                <a:lnTo>
                  <a:pt x="28" y="314"/>
                </a:lnTo>
                <a:lnTo>
                  <a:pt x="28" y="314"/>
                </a:lnTo>
                <a:lnTo>
                  <a:pt x="28" y="313"/>
                </a:lnTo>
                <a:lnTo>
                  <a:pt x="27" y="313"/>
                </a:lnTo>
                <a:lnTo>
                  <a:pt x="27" y="313"/>
                </a:lnTo>
                <a:lnTo>
                  <a:pt x="26" y="313"/>
                </a:lnTo>
                <a:lnTo>
                  <a:pt x="25" y="314"/>
                </a:lnTo>
                <a:lnTo>
                  <a:pt x="23" y="314"/>
                </a:lnTo>
                <a:lnTo>
                  <a:pt x="22" y="315"/>
                </a:lnTo>
                <a:lnTo>
                  <a:pt x="18" y="315"/>
                </a:lnTo>
                <a:lnTo>
                  <a:pt x="17" y="315"/>
                </a:lnTo>
                <a:lnTo>
                  <a:pt x="16" y="315"/>
                </a:lnTo>
                <a:lnTo>
                  <a:pt x="15" y="315"/>
                </a:lnTo>
                <a:lnTo>
                  <a:pt x="14" y="315"/>
                </a:lnTo>
                <a:lnTo>
                  <a:pt x="13" y="315"/>
                </a:lnTo>
                <a:lnTo>
                  <a:pt x="12" y="314"/>
                </a:lnTo>
                <a:lnTo>
                  <a:pt x="12" y="314"/>
                </a:lnTo>
                <a:lnTo>
                  <a:pt x="10" y="312"/>
                </a:lnTo>
                <a:lnTo>
                  <a:pt x="9" y="311"/>
                </a:lnTo>
                <a:lnTo>
                  <a:pt x="7" y="308"/>
                </a:lnTo>
                <a:lnTo>
                  <a:pt x="4" y="305"/>
                </a:lnTo>
                <a:lnTo>
                  <a:pt x="4" y="304"/>
                </a:lnTo>
                <a:lnTo>
                  <a:pt x="3" y="303"/>
                </a:lnTo>
                <a:lnTo>
                  <a:pt x="2" y="301"/>
                </a:lnTo>
                <a:lnTo>
                  <a:pt x="1" y="299"/>
                </a:lnTo>
                <a:lnTo>
                  <a:pt x="0" y="298"/>
                </a:lnTo>
                <a:lnTo>
                  <a:pt x="0" y="297"/>
                </a:lnTo>
                <a:lnTo>
                  <a:pt x="0" y="296"/>
                </a:lnTo>
                <a:lnTo>
                  <a:pt x="0" y="295"/>
                </a:lnTo>
                <a:lnTo>
                  <a:pt x="0" y="295"/>
                </a:lnTo>
                <a:lnTo>
                  <a:pt x="0" y="293"/>
                </a:lnTo>
                <a:lnTo>
                  <a:pt x="0" y="292"/>
                </a:lnTo>
                <a:lnTo>
                  <a:pt x="0" y="291"/>
                </a:lnTo>
                <a:lnTo>
                  <a:pt x="1" y="289"/>
                </a:lnTo>
                <a:lnTo>
                  <a:pt x="3" y="284"/>
                </a:lnTo>
                <a:lnTo>
                  <a:pt x="4" y="282"/>
                </a:lnTo>
                <a:lnTo>
                  <a:pt x="5" y="280"/>
                </a:lnTo>
                <a:lnTo>
                  <a:pt x="5" y="279"/>
                </a:lnTo>
                <a:lnTo>
                  <a:pt x="5" y="277"/>
                </a:lnTo>
                <a:lnTo>
                  <a:pt x="5" y="276"/>
                </a:lnTo>
                <a:lnTo>
                  <a:pt x="5" y="274"/>
                </a:lnTo>
                <a:lnTo>
                  <a:pt x="5" y="273"/>
                </a:lnTo>
                <a:lnTo>
                  <a:pt x="5" y="271"/>
                </a:lnTo>
                <a:lnTo>
                  <a:pt x="6" y="270"/>
                </a:lnTo>
                <a:lnTo>
                  <a:pt x="6" y="269"/>
                </a:lnTo>
                <a:lnTo>
                  <a:pt x="6" y="268"/>
                </a:lnTo>
                <a:lnTo>
                  <a:pt x="8" y="266"/>
                </a:lnTo>
                <a:lnTo>
                  <a:pt x="10" y="264"/>
                </a:lnTo>
                <a:lnTo>
                  <a:pt x="13" y="260"/>
                </a:lnTo>
                <a:lnTo>
                  <a:pt x="14" y="259"/>
                </a:lnTo>
                <a:lnTo>
                  <a:pt x="15" y="257"/>
                </a:lnTo>
                <a:lnTo>
                  <a:pt x="16" y="255"/>
                </a:lnTo>
                <a:lnTo>
                  <a:pt x="16" y="254"/>
                </a:lnTo>
                <a:lnTo>
                  <a:pt x="17" y="252"/>
                </a:lnTo>
                <a:lnTo>
                  <a:pt x="17" y="251"/>
                </a:lnTo>
                <a:lnTo>
                  <a:pt x="17" y="250"/>
                </a:lnTo>
                <a:lnTo>
                  <a:pt x="17" y="249"/>
                </a:lnTo>
                <a:lnTo>
                  <a:pt x="17" y="248"/>
                </a:lnTo>
                <a:lnTo>
                  <a:pt x="16" y="247"/>
                </a:lnTo>
                <a:lnTo>
                  <a:pt x="16" y="246"/>
                </a:lnTo>
                <a:lnTo>
                  <a:pt x="16" y="245"/>
                </a:lnTo>
                <a:lnTo>
                  <a:pt x="15" y="244"/>
                </a:lnTo>
                <a:lnTo>
                  <a:pt x="15" y="244"/>
                </a:lnTo>
                <a:lnTo>
                  <a:pt x="14" y="242"/>
                </a:lnTo>
                <a:lnTo>
                  <a:pt x="13" y="241"/>
                </a:lnTo>
                <a:lnTo>
                  <a:pt x="7" y="235"/>
                </a:lnTo>
                <a:lnTo>
                  <a:pt x="6" y="233"/>
                </a:lnTo>
                <a:lnTo>
                  <a:pt x="5" y="232"/>
                </a:lnTo>
                <a:lnTo>
                  <a:pt x="4" y="231"/>
                </a:lnTo>
                <a:lnTo>
                  <a:pt x="4" y="230"/>
                </a:lnTo>
                <a:lnTo>
                  <a:pt x="4" y="230"/>
                </a:lnTo>
                <a:lnTo>
                  <a:pt x="4" y="229"/>
                </a:lnTo>
                <a:lnTo>
                  <a:pt x="3" y="228"/>
                </a:lnTo>
                <a:lnTo>
                  <a:pt x="3" y="227"/>
                </a:lnTo>
                <a:lnTo>
                  <a:pt x="3" y="226"/>
                </a:lnTo>
                <a:lnTo>
                  <a:pt x="4" y="221"/>
                </a:lnTo>
                <a:lnTo>
                  <a:pt x="5" y="216"/>
                </a:lnTo>
                <a:lnTo>
                  <a:pt x="5" y="214"/>
                </a:lnTo>
                <a:lnTo>
                  <a:pt x="5" y="213"/>
                </a:lnTo>
                <a:lnTo>
                  <a:pt x="6" y="211"/>
                </a:lnTo>
                <a:lnTo>
                  <a:pt x="6" y="210"/>
                </a:lnTo>
                <a:lnTo>
                  <a:pt x="7" y="209"/>
                </a:lnTo>
                <a:lnTo>
                  <a:pt x="8" y="205"/>
                </a:lnTo>
                <a:lnTo>
                  <a:pt x="9" y="203"/>
                </a:lnTo>
                <a:lnTo>
                  <a:pt x="11" y="201"/>
                </a:lnTo>
                <a:lnTo>
                  <a:pt x="12" y="199"/>
                </a:lnTo>
                <a:lnTo>
                  <a:pt x="14" y="196"/>
                </a:lnTo>
                <a:lnTo>
                  <a:pt x="22" y="187"/>
                </a:lnTo>
                <a:lnTo>
                  <a:pt x="23" y="186"/>
                </a:lnTo>
                <a:lnTo>
                  <a:pt x="24" y="185"/>
                </a:lnTo>
                <a:lnTo>
                  <a:pt x="25" y="183"/>
                </a:lnTo>
                <a:lnTo>
                  <a:pt x="26" y="181"/>
                </a:lnTo>
                <a:lnTo>
                  <a:pt x="26" y="180"/>
                </a:lnTo>
                <a:lnTo>
                  <a:pt x="27" y="178"/>
                </a:lnTo>
                <a:lnTo>
                  <a:pt x="28" y="176"/>
                </a:lnTo>
                <a:lnTo>
                  <a:pt x="28" y="175"/>
                </a:lnTo>
                <a:lnTo>
                  <a:pt x="28" y="173"/>
                </a:lnTo>
                <a:lnTo>
                  <a:pt x="28" y="171"/>
                </a:lnTo>
                <a:lnTo>
                  <a:pt x="28" y="168"/>
                </a:lnTo>
                <a:lnTo>
                  <a:pt x="28" y="162"/>
                </a:lnTo>
                <a:lnTo>
                  <a:pt x="28" y="155"/>
                </a:lnTo>
                <a:lnTo>
                  <a:pt x="28" y="153"/>
                </a:lnTo>
                <a:lnTo>
                  <a:pt x="28" y="151"/>
                </a:lnTo>
                <a:lnTo>
                  <a:pt x="28" y="149"/>
                </a:lnTo>
                <a:lnTo>
                  <a:pt x="29" y="148"/>
                </a:lnTo>
                <a:lnTo>
                  <a:pt x="29" y="146"/>
                </a:lnTo>
                <a:lnTo>
                  <a:pt x="31" y="141"/>
                </a:lnTo>
                <a:lnTo>
                  <a:pt x="32" y="139"/>
                </a:lnTo>
                <a:lnTo>
                  <a:pt x="32" y="138"/>
                </a:lnTo>
                <a:lnTo>
                  <a:pt x="33" y="137"/>
                </a:lnTo>
                <a:lnTo>
                  <a:pt x="33" y="135"/>
                </a:lnTo>
                <a:lnTo>
                  <a:pt x="33" y="131"/>
                </a:lnTo>
                <a:lnTo>
                  <a:pt x="34" y="128"/>
                </a:lnTo>
                <a:lnTo>
                  <a:pt x="34" y="126"/>
                </a:lnTo>
                <a:lnTo>
                  <a:pt x="35" y="125"/>
                </a:lnTo>
                <a:lnTo>
                  <a:pt x="35" y="124"/>
                </a:lnTo>
                <a:lnTo>
                  <a:pt x="36" y="122"/>
                </a:lnTo>
                <a:lnTo>
                  <a:pt x="38" y="119"/>
                </a:lnTo>
                <a:lnTo>
                  <a:pt x="45" y="111"/>
                </a:lnTo>
                <a:lnTo>
                  <a:pt x="48" y="107"/>
                </a:lnTo>
                <a:lnTo>
                  <a:pt x="50" y="105"/>
                </a:lnTo>
                <a:lnTo>
                  <a:pt x="51" y="104"/>
                </a:lnTo>
                <a:lnTo>
                  <a:pt x="54" y="102"/>
                </a:lnTo>
                <a:lnTo>
                  <a:pt x="55" y="101"/>
                </a:lnTo>
                <a:lnTo>
                  <a:pt x="56" y="100"/>
                </a:lnTo>
                <a:lnTo>
                  <a:pt x="60" y="97"/>
                </a:lnTo>
                <a:lnTo>
                  <a:pt x="61" y="96"/>
                </a:lnTo>
                <a:lnTo>
                  <a:pt x="62" y="95"/>
                </a:lnTo>
                <a:lnTo>
                  <a:pt x="63" y="94"/>
                </a:lnTo>
                <a:lnTo>
                  <a:pt x="65" y="93"/>
                </a:lnTo>
                <a:lnTo>
                  <a:pt x="66" y="92"/>
                </a:lnTo>
                <a:lnTo>
                  <a:pt x="69" y="91"/>
                </a:lnTo>
                <a:lnTo>
                  <a:pt x="71" y="91"/>
                </a:lnTo>
                <a:lnTo>
                  <a:pt x="72" y="90"/>
                </a:lnTo>
                <a:lnTo>
                  <a:pt x="74" y="88"/>
                </a:lnTo>
                <a:lnTo>
                  <a:pt x="75" y="87"/>
                </a:lnTo>
                <a:lnTo>
                  <a:pt x="77" y="86"/>
                </a:lnTo>
                <a:lnTo>
                  <a:pt x="81" y="81"/>
                </a:lnTo>
                <a:lnTo>
                  <a:pt x="84" y="78"/>
                </a:lnTo>
                <a:lnTo>
                  <a:pt x="86" y="76"/>
                </a:lnTo>
                <a:lnTo>
                  <a:pt x="87" y="75"/>
                </a:lnTo>
                <a:lnTo>
                  <a:pt x="88" y="75"/>
                </a:lnTo>
                <a:lnTo>
                  <a:pt x="89" y="74"/>
                </a:lnTo>
                <a:lnTo>
                  <a:pt x="90" y="74"/>
                </a:lnTo>
                <a:lnTo>
                  <a:pt x="91" y="74"/>
                </a:lnTo>
                <a:lnTo>
                  <a:pt x="93" y="74"/>
                </a:lnTo>
                <a:lnTo>
                  <a:pt x="95" y="75"/>
                </a:lnTo>
                <a:lnTo>
                  <a:pt x="97" y="75"/>
                </a:lnTo>
                <a:lnTo>
                  <a:pt x="99" y="75"/>
                </a:lnTo>
                <a:lnTo>
                  <a:pt x="100" y="75"/>
                </a:lnTo>
                <a:lnTo>
                  <a:pt x="101" y="75"/>
                </a:lnTo>
                <a:lnTo>
                  <a:pt x="102" y="75"/>
                </a:lnTo>
                <a:lnTo>
                  <a:pt x="103" y="75"/>
                </a:lnTo>
                <a:lnTo>
                  <a:pt x="104" y="74"/>
                </a:lnTo>
                <a:lnTo>
                  <a:pt x="105" y="74"/>
                </a:lnTo>
                <a:lnTo>
                  <a:pt x="105" y="73"/>
                </a:lnTo>
                <a:lnTo>
                  <a:pt x="106" y="73"/>
                </a:lnTo>
                <a:lnTo>
                  <a:pt x="106" y="71"/>
                </a:lnTo>
                <a:lnTo>
                  <a:pt x="107" y="70"/>
                </a:lnTo>
                <a:lnTo>
                  <a:pt x="107" y="69"/>
                </a:lnTo>
                <a:lnTo>
                  <a:pt x="108" y="66"/>
                </a:lnTo>
                <a:lnTo>
                  <a:pt x="108" y="63"/>
                </a:lnTo>
                <a:lnTo>
                  <a:pt x="108" y="60"/>
                </a:lnTo>
                <a:lnTo>
                  <a:pt x="109" y="48"/>
                </a:lnTo>
                <a:lnTo>
                  <a:pt x="109" y="48"/>
                </a:lnTo>
                <a:lnTo>
                  <a:pt x="110" y="48"/>
                </a:lnTo>
                <a:lnTo>
                  <a:pt x="110" y="48"/>
                </a:lnTo>
                <a:lnTo>
                  <a:pt x="111" y="47"/>
                </a:lnTo>
                <a:lnTo>
                  <a:pt x="112" y="47"/>
                </a:lnTo>
                <a:lnTo>
                  <a:pt x="114" y="46"/>
                </a:lnTo>
                <a:lnTo>
                  <a:pt x="115" y="45"/>
                </a:lnTo>
                <a:lnTo>
                  <a:pt x="118" y="42"/>
                </a:lnTo>
                <a:lnTo>
                  <a:pt x="120" y="40"/>
                </a:lnTo>
                <a:lnTo>
                  <a:pt x="122" y="39"/>
                </a:lnTo>
                <a:lnTo>
                  <a:pt x="124" y="38"/>
                </a:lnTo>
                <a:lnTo>
                  <a:pt x="127" y="37"/>
                </a:lnTo>
                <a:lnTo>
                  <a:pt x="130" y="36"/>
                </a:lnTo>
                <a:lnTo>
                  <a:pt x="133" y="35"/>
                </a:lnTo>
                <a:lnTo>
                  <a:pt x="135" y="34"/>
                </a:lnTo>
                <a:lnTo>
                  <a:pt x="137" y="34"/>
                </a:lnTo>
                <a:lnTo>
                  <a:pt x="139" y="34"/>
                </a:lnTo>
                <a:lnTo>
                  <a:pt x="142" y="34"/>
                </a:lnTo>
                <a:lnTo>
                  <a:pt x="144" y="34"/>
                </a:lnTo>
                <a:lnTo>
                  <a:pt x="148" y="34"/>
                </a:lnTo>
                <a:lnTo>
                  <a:pt x="156" y="34"/>
                </a:lnTo>
                <a:lnTo>
                  <a:pt x="158" y="34"/>
                </a:lnTo>
                <a:lnTo>
                  <a:pt x="160" y="34"/>
                </a:lnTo>
                <a:lnTo>
                  <a:pt x="162" y="34"/>
                </a:lnTo>
                <a:lnTo>
                  <a:pt x="164" y="33"/>
                </a:lnTo>
                <a:lnTo>
                  <a:pt x="166" y="33"/>
                </a:lnTo>
                <a:lnTo>
                  <a:pt x="170" y="32"/>
                </a:lnTo>
                <a:lnTo>
                  <a:pt x="172" y="32"/>
                </a:lnTo>
                <a:lnTo>
                  <a:pt x="173" y="31"/>
                </a:lnTo>
                <a:lnTo>
                  <a:pt x="175" y="32"/>
                </a:lnTo>
                <a:lnTo>
                  <a:pt x="176" y="32"/>
                </a:lnTo>
                <a:lnTo>
                  <a:pt x="178" y="32"/>
                </a:lnTo>
                <a:lnTo>
                  <a:pt x="181" y="33"/>
                </a:lnTo>
                <a:lnTo>
                  <a:pt x="182" y="34"/>
                </a:lnTo>
                <a:lnTo>
                  <a:pt x="183" y="34"/>
                </a:lnTo>
                <a:lnTo>
                  <a:pt x="185" y="34"/>
                </a:lnTo>
                <a:lnTo>
                  <a:pt x="186" y="34"/>
                </a:lnTo>
                <a:lnTo>
                  <a:pt x="188" y="34"/>
                </a:lnTo>
                <a:lnTo>
                  <a:pt x="190" y="34"/>
                </a:lnTo>
                <a:lnTo>
                  <a:pt x="192" y="33"/>
                </a:lnTo>
                <a:lnTo>
                  <a:pt x="195" y="32"/>
                </a:lnTo>
                <a:lnTo>
                  <a:pt x="197" y="30"/>
                </a:lnTo>
                <a:lnTo>
                  <a:pt x="199" y="29"/>
                </a:lnTo>
                <a:lnTo>
                  <a:pt x="201" y="28"/>
                </a:lnTo>
                <a:lnTo>
                  <a:pt x="203" y="26"/>
                </a:lnTo>
                <a:lnTo>
                  <a:pt x="206" y="23"/>
                </a:lnTo>
                <a:lnTo>
                  <a:pt x="208" y="21"/>
                </a:lnTo>
                <a:lnTo>
                  <a:pt x="210" y="19"/>
                </a:lnTo>
                <a:lnTo>
                  <a:pt x="212" y="17"/>
                </a:lnTo>
                <a:lnTo>
                  <a:pt x="213" y="15"/>
                </a:lnTo>
                <a:lnTo>
                  <a:pt x="214" y="14"/>
                </a:lnTo>
                <a:lnTo>
                  <a:pt x="214" y="12"/>
                </a:lnTo>
                <a:lnTo>
                  <a:pt x="215" y="11"/>
                </a:lnTo>
                <a:lnTo>
                  <a:pt x="215" y="10"/>
                </a:lnTo>
                <a:lnTo>
                  <a:pt x="217" y="3"/>
                </a:lnTo>
                <a:lnTo>
                  <a:pt x="218" y="2"/>
                </a:lnTo>
                <a:lnTo>
                  <a:pt x="218" y="1"/>
                </a:lnTo>
                <a:lnTo>
                  <a:pt x="219" y="1"/>
                </a:lnTo>
                <a:lnTo>
                  <a:pt x="219" y="0"/>
                </a:lnTo>
                <a:lnTo>
                  <a:pt x="220" y="0"/>
                </a:lnTo>
                <a:lnTo>
                  <a:pt x="221" y="0"/>
                </a:lnTo>
                <a:lnTo>
                  <a:pt x="222" y="0"/>
                </a:lnTo>
                <a:close/>
              </a:path>
            </a:pathLst>
          </a:custGeom>
          <a:solidFill>
            <a:srgbClr val="A2A2A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203" name="Freeform 292">
            <a:extLst>
              <a:ext uri="{FF2B5EF4-FFF2-40B4-BE49-F238E27FC236}">
                <a16:creationId xmlns:a16="http://schemas.microsoft.com/office/drawing/2014/main" id="{D911D16F-BBFD-4C67-969C-90F68528FFE3}"/>
              </a:ext>
            </a:extLst>
          </p:cNvPr>
          <p:cNvSpPr>
            <a:spLocks/>
          </p:cNvSpPr>
          <p:nvPr/>
        </p:nvSpPr>
        <p:spPr bwMode="auto">
          <a:xfrm>
            <a:off x="9648004" y="1971342"/>
            <a:ext cx="647094" cy="604294"/>
          </a:xfrm>
          <a:custGeom>
            <a:avLst/>
            <a:gdLst>
              <a:gd name="T0" fmla="*/ 139 w 635"/>
              <a:gd name="T1" fmla="*/ 11 h 593"/>
              <a:gd name="T2" fmla="*/ 139 w 635"/>
              <a:gd name="T3" fmla="*/ 33 h 593"/>
              <a:gd name="T4" fmla="*/ 152 w 635"/>
              <a:gd name="T5" fmla="*/ 62 h 593"/>
              <a:gd name="T6" fmla="*/ 136 w 635"/>
              <a:gd name="T7" fmla="*/ 79 h 593"/>
              <a:gd name="T8" fmla="*/ 93 w 635"/>
              <a:gd name="T9" fmla="*/ 100 h 593"/>
              <a:gd name="T10" fmla="*/ 91 w 635"/>
              <a:gd name="T11" fmla="*/ 117 h 593"/>
              <a:gd name="T12" fmla="*/ 121 w 635"/>
              <a:gd name="T13" fmla="*/ 138 h 593"/>
              <a:gd name="T14" fmla="*/ 144 w 635"/>
              <a:gd name="T15" fmla="*/ 151 h 593"/>
              <a:gd name="T16" fmla="*/ 168 w 635"/>
              <a:gd name="T17" fmla="*/ 194 h 593"/>
              <a:gd name="T18" fmla="*/ 194 w 635"/>
              <a:gd name="T19" fmla="*/ 217 h 593"/>
              <a:gd name="T20" fmla="*/ 227 w 635"/>
              <a:gd name="T21" fmla="*/ 217 h 593"/>
              <a:gd name="T22" fmla="*/ 268 w 635"/>
              <a:gd name="T23" fmla="*/ 197 h 593"/>
              <a:gd name="T24" fmla="*/ 276 w 635"/>
              <a:gd name="T25" fmla="*/ 185 h 593"/>
              <a:gd name="T26" fmla="*/ 263 w 635"/>
              <a:gd name="T27" fmla="*/ 174 h 593"/>
              <a:gd name="T28" fmla="*/ 279 w 635"/>
              <a:gd name="T29" fmla="*/ 166 h 593"/>
              <a:gd name="T30" fmla="*/ 304 w 635"/>
              <a:gd name="T31" fmla="*/ 200 h 593"/>
              <a:gd name="T32" fmla="*/ 330 w 635"/>
              <a:gd name="T33" fmla="*/ 208 h 593"/>
              <a:gd name="T34" fmla="*/ 348 w 635"/>
              <a:gd name="T35" fmla="*/ 209 h 593"/>
              <a:gd name="T36" fmla="*/ 375 w 635"/>
              <a:gd name="T37" fmla="*/ 227 h 593"/>
              <a:gd name="T38" fmla="*/ 393 w 635"/>
              <a:gd name="T39" fmla="*/ 251 h 593"/>
              <a:gd name="T40" fmla="*/ 405 w 635"/>
              <a:gd name="T41" fmla="*/ 238 h 593"/>
              <a:gd name="T42" fmla="*/ 440 w 635"/>
              <a:gd name="T43" fmla="*/ 241 h 593"/>
              <a:gd name="T44" fmla="*/ 482 w 635"/>
              <a:gd name="T45" fmla="*/ 260 h 593"/>
              <a:gd name="T46" fmla="*/ 493 w 635"/>
              <a:gd name="T47" fmla="*/ 247 h 593"/>
              <a:gd name="T48" fmla="*/ 505 w 635"/>
              <a:gd name="T49" fmla="*/ 258 h 593"/>
              <a:gd name="T50" fmla="*/ 513 w 635"/>
              <a:gd name="T51" fmla="*/ 283 h 593"/>
              <a:gd name="T52" fmla="*/ 509 w 635"/>
              <a:gd name="T53" fmla="*/ 310 h 593"/>
              <a:gd name="T54" fmla="*/ 534 w 635"/>
              <a:gd name="T55" fmla="*/ 373 h 593"/>
              <a:gd name="T56" fmla="*/ 562 w 635"/>
              <a:gd name="T57" fmla="*/ 386 h 593"/>
              <a:gd name="T58" fmla="*/ 588 w 635"/>
              <a:gd name="T59" fmla="*/ 400 h 593"/>
              <a:gd name="T60" fmla="*/ 611 w 635"/>
              <a:gd name="T61" fmla="*/ 410 h 593"/>
              <a:gd name="T62" fmla="*/ 630 w 635"/>
              <a:gd name="T63" fmla="*/ 475 h 593"/>
              <a:gd name="T64" fmla="*/ 629 w 635"/>
              <a:gd name="T65" fmla="*/ 505 h 593"/>
              <a:gd name="T66" fmla="*/ 589 w 635"/>
              <a:gd name="T67" fmla="*/ 523 h 593"/>
              <a:gd name="T68" fmla="*/ 537 w 635"/>
              <a:gd name="T69" fmla="*/ 522 h 593"/>
              <a:gd name="T70" fmla="*/ 513 w 635"/>
              <a:gd name="T71" fmla="*/ 520 h 593"/>
              <a:gd name="T72" fmla="*/ 503 w 635"/>
              <a:gd name="T73" fmla="*/ 542 h 593"/>
              <a:gd name="T74" fmla="*/ 473 w 635"/>
              <a:gd name="T75" fmla="*/ 587 h 593"/>
              <a:gd name="T76" fmla="*/ 447 w 635"/>
              <a:gd name="T77" fmla="*/ 593 h 593"/>
              <a:gd name="T78" fmla="*/ 429 w 635"/>
              <a:gd name="T79" fmla="*/ 571 h 593"/>
              <a:gd name="T80" fmla="*/ 400 w 635"/>
              <a:gd name="T81" fmla="*/ 538 h 593"/>
              <a:gd name="T82" fmla="*/ 370 w 635"/>
              <a:gd name="T83" fmla="*/ 536 h 593"/>
              <a:gd name="T84" fmla="*/ 330 w 635"/>
              <a:gd name="T85" fmla="*/ 521 h 593"/>
              <a:gd name="T86" fmla="*/ 273 w 635"/>
              <a:gd name="T87" fmla="*/ 527 h 593"/>
              <a:gd name="T88" fmla="*/ 251 w 635"/>
              <a:gd name="T89" fmla="*/ 509 h 593"/>
              <a:gd name="T90" fmla="*/ 230 w 635"/>
              <a:gd name="T91" fmla="*/ 496 h 593"/>
              <a:gd name="T92" fmla="*/ 212 w 635"/>
              <a:gd name="T93" fmla="*/ 501 h 593"/>
              <a:gd name="T94" fmla="*/ 210 w 635"/>
              <a:gd name="T95" fmla="*/ 485 h 593"/>
              <a:gd name="T96" fmla="*/ 173 w 635"/>
              <a:gd name="T97" fmla="*/ 444 h 593"/>
              <a:gd name="T98" fmla="*/ 156 w 635"/>
              <a:gd name="T99" fmla="*/ 425 h 593"/>
              <a:gd name="T100" fmla="*/ 137 w 635"/>
              <a:gd name="T101" fmla="*/ 419 h 593"/>
              <a:gd name="T102" fmla="*/ 137 w 635"/>
              <a:gd name="T103" fmla="*/ 385 h 593"/>
              <a:gd name="T104" fmla="*/ 126 w 635"/>
              <a:gd name="T105" fmla="*/ 367 h 593"/>
              <a:gd name="T106" fmla="*/ 87 w 635"/>
              <a:gd name="T107" fmla="*/ 373 h 593"/>
              <a:gd name="T108" fmla="*/ 60 w 635"/>
              <a:gd name="T109" fmla="*/ 351 h 593"/>
              <a:gd name="T110" fmla="*/ 46 w 635"/>
              <a:gd name="T111" fmla="*/ 324 h 593"/>
              <a:gd name="T112" fmla="*/ 34 w 635"/>
              <a:gd name="T113" fmla="*/ 299 h 593"/>
              <a:gd name="T114" fmla="*/ 32 w 635"/>
              <a:gd name="T115" fmla="*/ 323 h 593"/>
              <a:gd name="T116" fmla="*/ 17 w 635"/>
              <a:gd name="T117" fmla="*/ 329 h 593"/>
              <a:gd name="T118" fmla="*/ 3 w 635"/>
              <a:gd name="T119" fmla="*/ 34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635" h="593">
                <a:moveTo>
                  <a:pt x="126" y="0"/>
                </a:moveTo>
                <a:lnTo>
                  <a:pt x="126" y="0"/>
                </a:lnTo>
                <a:lnTo>
                  <a:pt x="127" y="0"/>
                </a:lnTo>
                <a:lnTo>
                  <a:pt x="128" y="1"/>
                </a:lnTo>
                <a:lnTo>
                  <a:pt x="129" y="1"/>
                </a:lnTo>
                <a:lnTo>
                  <a:pt x="130" y="2"/>
                </a:lnTo>
                <a:lnTo>
                  <a:pt x="132" y="3"/>
                </a:lnTo>
                <a:lnTo>
                  <a:pt x="132" y="3"/>
                </a:lnTo>
                <a:lnTo>
                  <a:pt x="133" y="4"/>
                </a:lnTo>
                <a:lnTo>
                  <a:pt x="135" y="5"/>
                </a:lnTo>
                <a:lnTo>
                  <a:pt x="135" y="6"/>
                </a:lnTo>
                <a:lnTo>
                  <a:pt x="136" y="7"/>
                </a:lnTo>
                <a:lnTo>
                  <a:pt x="137" y="8"/>
                </a:lnTo>
                <a:lnTo>
                  <a:pt x="137" y="10"/>
                </a:lnTo>
                <a:lnTo>
                  <a:pt x="137" y="10"/>
                </a:lnTo>
                <a:lnTo>
                  <a:pt x="137" y="10"/>
                </a:lnTo>
                <a:lnTo>
                  <a:pt x="139" y="11"/>
                </a:lnTo>
                <a:lnTo>
                  <a:pt x="140" y="11"/>
                </a:lnTo>
                <a:lnTo>
                  <a:pt x="141" y="11"/>
                </a:lnTo>
                <a:lnTo>
                  <a:pt x="142" y="12"/>
                </a:lnTo>
                <a:lnTo>
                  <a:pt x="143" y="12"/>
                </a:lnTo>
                <a:lnTo>
                  <a:pt x="143" y="13"/>
                </a:lnTo>
                <a:lnTo>
                  <a:pt x="144" y="14"/>
                </a:lnTo>
                <a:lnTo>
                  <a:pt x="144" y="14"/>
                </a:lnTo>
                <a:lnTo>
                  <a:pt x="144" y="15"/>
                </a:lnTo>
                <a:lnTo>
                  <a:pt x="144" y="16"/>
                </a:lnTo>
                <a:lnTo>
                  <a:pt x="144" y="17"/>
                </a:lnTo>
                <a:lnTo>
                  <a:pt x="144" y="18"/>
                </a:lnTo>
                <a:lnTo>
                  <a:pt x="143" y="20"/>
                </a:lnTo>
                <a:lnTo>
                  <a:pt x="141" y="26"/>
                </a:lnTo>
                <a:lnTo>
                  <a:pt x="140" y="28"/>
                </a:lnTo>
                <a:lnTo>
                  <a:pt x="140" y="30"/>
                </a:lnTo>
                <a:lnTo>
                  <a:pt x="139" y="31"/>
                </a:lnTo>
                <a:lnTo>
                  <a:pt x="139" y="33"/>
                </a:lnTo>
                <a:lnTo>
                  <a:pt x="139" y="35"/>
                </a:lnTo>
                <a:lnTo>
                  <a:pt x="139" y="36"/>
                </a:lnTo>
                <a:lnTo>
                  <a:pt x="140" y="38"/>
                </a:lnTo>
                <a:lnTo>
                  <a:pt x="140" y="39"/>
                </a:lnTo>
                <a:lnTo>
                  <a:pt x="141" y="41"/>
                </a:lnTo>
                <a:lnTo>
                  <a:pt x="141" y="42"/>
                </a:lnTo>
                <a:lnTo>
                  <a:pt x="142" y="44"/>
                </a:lnTo>
                <a:lnTo>
                  <a:pt x="144" y="45"/>
                </a:lnTo>
                <a:lnTo>
                  <a:pt x="147" y="50"/>
                </a:lnTo>
                <a:lnTo>
                  <a:pt x="149" y="52"/>
                </a:lnTo>
                <a:lnTo>
                  <a:pt x="150" y="53"/>
                </a:lnTo>
                <a:lnTo>
                  <a:pt x="150" y="54"/>
                </a:lnTo>
                <a:lnTo>
                  <a:pt x="151" y="55"/>
                </a:lnTo>
                <a:lnTo>
                  <a:pt x="151" y="56"/>
                </a:lnTo>
                <a:lnTo>
                  <a:pt x="151" y="58"/>
                </a:lnTo>
                <a:lnTo>
                  <a:pt x="152" y="60"/>
                </a:lnTo>
                <a:lnTo>
                  <a:pt x="152" y="62"/>
                </a:lnTo>
                <a:lnTo>
                  <a:pt x="152" y="64"/>
                </a:lnTo>
                <a:lnTo>
                  <a:pt x="151" y="66"/>
                </a:lnTo>
                <a:lnTo>
                  <a:pt x="151" y="67"/>
                </a:lnTo>
                <a:lnTo>
                  <a:pt x="151" y="69"/>
                </a:lnTo>
                <a:lnTo>
                  <a:pt x="150" y="70"/>
                </a:lnTo>
                <a:lnTo>
                  <a:pt x="150" y="71"/>
                </a:lnTo>
                <a:lnTo>
                  <a:pt x="149" y="72"/>
                </a:lnTo>
                <a:lnTo>
                  <a:pt x="149" y="72"/>
                </a:lnTo>
                <a:lnTo>
                  <a:pt x="148" y="73"/>
                </a:lnTo>
                <a:lnTo>
                  <a:pt x="146" y="74"/>
                </a:lnTo>
                <a:lnTo>
                  <a:pt x="145" y="75"/>
                </a:lnTo>
                <a:lnTo>
                  <a:pt x="144" y="75"/>
                </a:lnTo>
                <a:lnTo>
                  <a:pt x="143" y="76"/>
                </a:lnTo>
                <a:lnTo>
                  <a:pt x="140" y="77"/>
                </a:lnTo>
                <a:lnTo>
                  <a:pt x="139" y="77"/>
                </a:lnTo>
                <a:lnTo>
                  <a:pt x="137" y="78"/>
                </a:lnTo>
                <a:lnTo>
                  <a:pt x="136" y="79"/>
                </a:lnTo>
                <a:lnTo>
                  <a:pt x="135" y="80"/>
                </a:lnTo>
                <a:lnTo>
                  <a:pt x="134" y="81"/>
                </a:lnTo>
                <a:lnTo>
                  <a:pt x="133" y="81"/>
                </a:lnTo>
                <a:lnTo>
                  <a:pt x="131" y="84"/>
                </a:lnTo>
                <a:lnTo>
                  <a:pt x="131" y="85"/>
                </a:lnTo>
                <a:lnTo>
                  <a:pt x="130" y="86"/>
                </a:lnTo>
                <a:lnTo>
                  <a:pt x="129" y="87"/>
                </a:lnTo>
                <a:lnTo>
                  <a:pt x="128" y="88"/>
                </a:lnTo>
                <a:lnTo>
                  <a:pt x="127" y="88"/>
                </a:lnTo>
                <a:lnTo>
                  <a:pt x="126" y="89"/>
                </a:lnTo>
                <a:lnTo>
                  <a:pt x="125" y="89"/>
                </a:lnTo>
                <a:lnTo>
                  <a:pt x="124" y="90"/>
                </a:lnTo>
                <a:lnTo>
                  <a:pt x="121" y="91"/>
                </a:lnTo>
                <a:lnTo>
                  <a:pt x="114" y="93"/>
                </a:lnTo>
                <a:lnTo>
                  <a:pt x="105" y="96"/>
                </a:lnTo>
                <a:lnTo>
                  <a:pt x="101" y="97"/>
                </a:lnTo>
                <a:lnTo>
                  <a:pt x="93" y="100"/>
                </a:lnTo>
                <a:lnTo>
                  <a:pt x="92" y="100"/>
                </a:lnTo>
                <a:lnTo>
                  <a:pt x="91" y="101"/>
                </a:lnTo>
                <a:lnTo>
                  <a:pt x="90" y="102"/>
                </a:lnTo>
                <a:lnTo>
                  <a:pt x="89" y="103"/>
                </a:lnTo>
                <a:lnTo>
                  <a:pt x="88" y="103"/>
                </a:lnTo>
                <a:lnTo>
                  <a:pt x="88" y="104"/>
                </a:lnTo>
                <a:lnTo>
                  <a:pt x="88" y="105"/>
                </a:lnTo>
                <a:lnTo>
                  <a:pt x="87" y="106"/>
                </a:lnTo>
                <a:lnTo>
                  <a:pt x="87" y="107"/>
                </a:lnTo>
                <a:lnTo>
                  <a:pt x="87" y="109"/>
                </a:lnTo>
                <a:lnTo>
                  <a:pt x="88" y="109"/>
                </a:lnTo>
                <a:lnTo>
                  <a:pt x="88" y="110"/>
                </a:lnTo>
                <a:lnTo>
                  <a:pt x="88" y="112"/>
                </a:lnTo>
                <a:lnTo>
                  <a:pt x="89" y="113"/>
                </a:lnTo>
                <a:lnTo>
                  <a:pt x="90" y="114"/>
                </a:lnTo>
                <a:lnTo>
                  <a:pt x="91" y="115"/>
                </a:lnTo>
                <a:lnTo>
                  <a:pt x="91" y="117"/>
                </a:lnTo>
                <a:lnTo>
                  <a:pt x="92" y="118"/>
                </a:lnTo>
                <a:lnTo>
                  <a:pt x="93" y="119"/>
                </a:lnTo>
                <a:lnTo>
                  <a:pt x="95" y="121"/>
                </a:lnTo>
                <a:lnTo>
                  <a:pt x="100" y="125"/>
                </a:lnTo>
                <a:lnTo>
                  <a:pt x="102" y="127"/>
                </a:lnTo>
                <a:lnTo>
                  <a:pt x="104" y="129"/>
                </a:lnTo>
                <a:lnTo>
                  <a:pt x="107" y="132"/>
                </a:lnTo>
                <a:lnTo>
                  <a:pt x="108" y="134"/>
                </a:lnTo>
                <a:lnTo>
                  <a:pt x="109" y="135"/>
                </a:lnTo>
                <a:lnTo>
                  <a:pt x="111" y="136"/>
                </a:lnTo>
                <a:lnTo>
                  <a:pt x="112" y="137"/>
                </a:lnTo>
                <a:lnTo>
                  <a:pt x="114" y="138"/>
                </a:lnTo>
                <a:lnTo>
                  <a:pt x="116" y="138"/>
                </a:lnTo>
                <a:lnTo>
                  <a:pt x="118" y="139"/>
                </a:lnTo>
                <a:lnTo>
                  <a:pt x="119" y="139"/>
                </a:lnTo>
                <a:lnTo>
                  <a:pt x="120" y="138"/>
                </a:lnTo>
                <a:lnTo>
                  <a:pt x="121" y="138"/>
                </a:lnTo>
                <a:lnTo>
                  <a:pt x="124" y="137"/>
                </a:lnTo>
                <a:lnTo>
                  <a:pt x="125" y="137"/>
                </a:lnTo>
                <a:lnTo>
                  <a:pt x="126" y="137"/>
                </a:lnTo>
                <a:lnTo>
                  <a:pt x="127" y="137"/>
                </a:lnTo>
                <a:lnTo>
                  <a:pt x="128" y="137"/>
                </a:lnTo>
                <a:lnTo>
                  <a:pt x="130" y="137"/>
                </a:lnTo>
                <a:lnTo>
                  <a:pt x="131" y="138"/>
                </a:lnTo>
                <a:lnTo>
                  <a:pt x="132" y="138"/>
                </a:lnTo>
                <a:lnTo>
                  <a:pt x="133" y="138"/>
                </a:lnTo>
                <a:lnTo>
                  <a:pt x="134" y="139"/>
                </a:lnTo>
                <a:lnTo>
                  <a:pt x="135" y="140"/>
                </a:lnTo>
                <a:lnTo>
                  <a:pt x="137" y="141"/>
                </a:lnTo>
                <a:lnTo>
                  <a:pt x="138" y="142"/>
                </a:lnTo>
                <a:lnTo>
                  <a:pt x="139" y="144"/>
                </a:lnTo>
                <a:lnTo>
                  <a:pt x="141" y="145"/>
                </a:lnTo>
                <a:lnTo>
                  <a:pt x="142" y="146"/>
                </a:lnTo>
                <a:lnTo>
                  <a:pt x="144" y="151"/>
                </a:lnTo>
                <a:lnTo>
                  <a:pt x="146" y="153"/>
                </a:lnTo>
                <a:lnTo>
                  <a:pt x="151" y="159"/>
                </a:lnTo>
                <a:lnTo>
                  <a:pt x="152" y="161"/>
                </a:lnTo>
                <a:lnTo>
                  <a:pt x="154" y="164"/>
                </a:lnTo>
                <a:lnTo>
                  <a:pt x="154" y="165"/>
                </a:lnTo>
                <a:lnTo>
                  <a:pt x="155" y="166"/>
                </a:lnTo>
                <a:lnTo>
                  <a:pt x="156" y="169"/>
                </a:lnTo>
                <a:lnTo>
                  <a:pt x="157" y="170"/>
                </a:lnTo>
                <a:lnTo>
                  <a:pt x="159" y="176"/>
                </a:lnTo>
                <a:lnTo>
                  <a:pt x="160" y="178"/>
                </a:lnTo>
                <a:lnTo>
                  <a:pt x="161" y="180"/>
                </a:lnTo>
                <a:lnTo>
                  <a:pt x="162" y="185"/>
                </a:lnTo>
                <a:lnTo>
                  <a:pt x="164" y="190"/>
                </a:lnTo>
                <a:lnTo>
                  <a:pt x="165" y="191"/>
                </a:lnTo>
                <a:lnTo>
                  <a:pt x="166" y="192"/>
                </a:lnTo>
                <a:lnTo>
                  <a:pt x="167" y="193"/>
                </a:lnTo>
                <a:lnTo>
                  <a:pt x="168" y="194"/>
                </a:lnTo>
                <a:lnTo>
                  <a:pt x="169" y="195"/>
                </a:lnTo>
                <a:lnTo>
                  <a:pt x="170" y="196"/>
                </a:lnTo>
                <a:lnTo>
                  <a:pt x="173" y="198"/>
                </a:lnTo>
                <a:lnTo>
                  <a:pt x="175" y="199"/>
                </a:lnTo>
                <a:lnTo>
                  <a:pt x="180" y="201"/>
                </a:lnTo>
                <a:lnTo>
                  <a:pt x="181" y="202"/>
                </a:lnTo>
                <a:lnTo>
                  <a:pt x="183" y="203"/>
                </a:lnTo>
                <a:lnTo>
                  <a:pt x="184" y="204"/>
                </a:lnTo>
                <a:lnTo>
                  <a:pt x="185" y="205"/>
                </a:lnTo>
                <a:lnTo>
                  <a:pt x="186" y="206"/>
                </a:lnTo>
                <a:lnTo>
                  <a:pt x="187" y="207"/>
                </a:lnTo>
                <a:lnTo>
                  <a:pt x="188" y="210"/>
                </a:lnTo>
                <a:lnTo>
                  <a:pt x="189" y="211"/>
                </a:lnTo>
                <a:lnTo>
                  <a:pt x="190" y="212"/>
                </a:lnTo>
                <a:lnTo>
                  <a:pt x="191" y="213"/>
                </a:lnTo>
                <a:lnTo>
                  <a:pt x="193" y="215"/>
                </a:lnTo>
                <a:lnTo>
                  <a:pt x="194" y="217"/>
                </a:lnTo>
                <a:lnTo>
                  <a:pt x="198" y="219"/>
                </a:lnTo>
                <a:lnTo>
                  <a:pt x="199" y="220"/>
                </a:lnTo>
                <a:lnTo>
                  <a:pt x="200" y="220"/>
                </a:lnTo>
                <a:lnTo>
                  <a:pt x="202" y="221"/>
                </a:lnTo>
                <a:lnTo>
                  <a:pt x="204" y="222"/>
                </a:lnTo>
                <a:lnTo>
                  <a:pt x="205" y="222"/>
                </a:lnTo>
                <a:lnTo>
                  <a:pt x="206" y="222"/>
                </a:lnTo>
                <a:lnTo>
                  <a:pt x="207" y="222"/>
                </a:lnTo>
                <a:lnTo>
                  <a:pt x="208" y="222"/>
                </a:lnTo>
                <a:lnTo>
                  <a:pt x="210" y="222"/>
                </a:lnTo>
                <a:lnTo>
                  <a:pt x="215" y="221"/>
                </a:lnTo>
                <a:lnTo>
                  <a:pt x="218" y="221"/>
                </a:lnTo>
                <a:lnTo>
                  <a:pt x="220" y="221"/>
                </a:lnTo>
                <a:lnTo>
                  <a:pt x="222" y="220"/>
                </a:lnTo>
                <a:lnTo>
                  <a:pt x="223" y="219"/>
                </a:lnTo>
                <a:lnTo>
                  <a:pt x="225" y="218"/>
                </a:lnTo>
                <a:lnTo>
                  <a:pt x="227" y="217"/>
                </a:lnTo>
                <a:lnTo>
                  <a:pt x="228" y="216"/>
                </a:lnTo>
                <a:lnTo>
                  <a:pt x="230" y="215"/>
                </a:lnTo>
                <a:lnTo>
                  <a:pt x="236" y="209"/>
                </a:lnTo>
                <a:lnTo>
                  <a:pt x="238" y="207"/>
                </a:lnTo>
                <a:lnTo>
                  <a:pt x="239" y="206"/>
                </a:lnTo>
                <a:lnTo>
                  <a:pt x="241" y="205"/>
                </a:lnTo>
                <a:lnTo>
                  <a:pt x="243" y="204"/>
                </a:lnTo>
                <a:lnTo>
                  <a:pt x="245" y="202"/>
                </a:lnTo>
                <a:lnTo>
                  <a:pt x="247" y="202"/>
                </a:lnTo>
                <a:lnTo>
                  <a:pt x="251" y="200"/>
                </a:lnTo>
                <a:lnTo>
                  <a:pt x="255" y="198"/>
                </a:lnTo>
                <a:lnTo>
                  <a:pt x="256" y="198"/>
                </a:lnTo>
                <a:lnTo>
                  <a:pt x="258" y="197"/>
                </a:lnTo>
                <a:lnTo>
                  <a:pt x="259" y="197"/>
                </a:lnTo>
                <a:lnTo>
                  <a:pt x="260" y="197"/>
                </a:lnTo>
                <a:lnTo>
                  <a:pt x="262" y="197"/>
                </a:lnTo>
                <a:lnTo>
                  <a:pt x="268" y="197"/>
                </a:lnTo>
                <a:lnTo>
                  <a:pt x="270" y="197"/>
                </a:lnTo>
                <a:lnTo>
                  <a:pt x="273" y="197"/>
                </a:lnTo>
                <a:lnTo>
                  <a:pt x="274" y="197"/>
                </a:lnTo>
                <a:lnTo>
                  <a:pt x="275" y="197"/>
                </a:lnTo>
                <a:lnTo>
                  <a:pt x="276" y="197"/>
                </a:lnTo>
                <a:lnTo>
                  <a:pt x="276" y="197"/>
                </a:lnTo>
                <a:lnTo>
                  <a:pt x="277" y="196"/>
                </a:lnTo>
                <a:lnTo>
                  <a:pt x="277" y="196"/>
                </a:lnTo>
                <a:lnTo>
                  <a:pt x="277" y="195"/>
                </a:lnTo>
                <a:lnTo>
                  <a:pt x="277" y="193"/>
                </a:lnTo>
                <a:lnTo>
                  <a:pt x="277" y="191"/>
                </a:lnTo>
                <a:lnTo>
                  <a:pt x="277" y="190"/>
                </a:lnTo>
                <a:lnTo>
                  <a:pt x="277" y="188"/>
                </a:lnTo>
                <a:lnTo>
                  <a:pt x="277" y="187"/>
                </a:lnTo>
                <a:lnTo>
                  <a:pt x="276" y="186"/>
                </a:lnTo>
                <a:lnTo>
                  <a:pt x="276" y="185"/>
                </a:lnTo>
                <a:lnTo>
                  <a:pt x="276" y="185"/>
                </a:lnTo>
                <a:lnTo>
                  <a:pt x="275" y="184"/>
                </a:lnTo>
                <a:lnTo>
                  <a:pt x="274" y="183"/>
                </a:lnTo>
                <a:lnTo>
                  <a:pt x="273" y="183"/>
                </a:lnTo>
                <a:lnTo>
                  <a:pt x="272" y="182"/>
                </a:lnTo>
                <a:lnTo>
                  <a:pt x="270" y="182"/>
                </a:lnTo>
                <a:lnTo>
                  <a:pt x="267" y="181"/>
                </a:lnTo>
                <a:lnTo>
                  <a:pt x="266" y="181"/>
                </a:lnTo>
                <a:lnTo>
                  <a:pt x="265" y="180"/>
                </a:lnTo>
                <a:lnTo>
                  <a:pt x="265" y="180"/>
                </a:lnTo>
                <a:lnTo>
                  <a:pt x="264" y="180"/>
                </a:lnTo>
                <a:lnTo>
                  <a:pt x="264" y="179"/>
                </a:lnTo>
                <a:lnTo>
                  <a:pt x="264" y="179"/>
                </a:lnTo>
                <a:lnTo>
                  <a:pt x="263" y="178"/>
                </a:lnTo>
                <a:lnTo>
                  <a:pt x="263" y="177"/>
                </a:lnTo>
                <a:lnTo>
                  <a:pt x="263" y="176"/>
                </a:lnTo>
                <a:lnTo>
                  <a:pt x="263" y="175"/>
                </a:lnTo>
                <a:lnTo>
                  <a:pt x="263" y="174"/>
                </a:lnTo>
                <a:lnTo>
                  <a:pt x="263" y="173"/>
                </a:lnTo>
                <a:lnTo>
                  <a:pt x="263" y="172"/>
                </a:lnTo>
                <a:lnTo>
                  <a:pt x="264" y="171"/>
                </a:lnTo>
                <a:lnTo>
                  <a:pt x="264" y="170"/>
                </a:lnTo>
                <a:lnTo>
                  <a:pt x="265" y="169"/>
                </a:lnTo>
                <a:lnTo>
                  <a:pt x="266" y="168"/>
                </a:lnTo>
                <a:lnTo>
                  <a:pt x="267" y="167"/>
                </a:lnTo>
                <a:lnTo>
                  <a:pt x="268" y="166"/>
                </a:lnTo>
                <a:lnTo>
                  <a:pt x="269" y="166"/>
                </a:lnTo>
                <a:lnTo>
                  <a:pt x="270" y="165"/>
                </a:lnTo>
                <a:lnTo>
                  <a:pt x="271" y="165"/>
                </a:lnTo>
                <a:lnTo>
                  <a:pt x="272" y="165"/>
                </a:lnTo>
                <a:lnTo>
                  <a:pt x="273" y="165"/>
                </a:lnTo>
                <a:lnTo>
                  <a:pt x="274" y="165"/>
                </a:lnTo>
                <a:lnTo>
                  <a:pt x="276" y="165"/>
                </a:lnTo>
                <a:lnTo>
                  <a:pt x="277" y="165"/>
                </a:lnTo>
                <a:lnTo>
                  <a:pt x="279" y="166"/>
                </a:lnTo>
                <a:lnTo>
                  <a:pt x="281" y="167"/>
                </a:lnTo>
                <a:lnTo>
                  <a:pt x="283" y="168"/>
                </a:lnTo>
                <a:lnTo>
                  <a:pt x="284" y="169"/>
                </a:lnTo>
                <a:lnTo>
                  <a:pt x="285" y="170"/>
                </a:lnTo>
                <a:lnTo>
                  <a:pt x="290" y="173"/>
                </a:lnTo>
                <a:lnTo>
                  <a:pt x="291" y="175"/>
                </a:lnTo>
                <a:lnTo>
                  <a:pt x="292" y="176"/>
                </a:lnTo>
                <a:lnTo>
                  <a:pt x="293" y="177"/>
                </a:lnTo>
                <a:lnTo>
                  <a:pt x="294" y="179"/>
                </a:lnTo>
                <a:lnTo>
                  <a:pt x="298" y="187"/>
                </a:lnTo>
                <a:lnTo>
                  <a:pt x="299" y="188"/>
                </a:lnTo>
                <a:lnTo>
                  <a:pt x="299" y="189"/>
                </a:lnTo>
                <a:lnTo>
                  <a:pt x="301" y="194"/>
                </a:lnTo>
                <a:lnTo>
                  <a:pt x="301" y="196"/>
                </a:lnTo>
                <a:lnTo>
                  <a:pt x="302" y="197"/>
                </a:lnTo>
                <a:lnTo>
                  <a:pt x="303" y="199"/>
                </a:lnTo>
                <a:lnTo>
                  <a:pt x="304" y="200"/>
                </a:lnTo>
                <a:lnTo>
                  <a:pt x="305" y="202"/>
                </a:lnTo>
                <a:lnTo>
                  <a:pt x="306" y="202"/>
                </a:lnTo>
                <a:lnTo>
                  <a:pt x="307" y="203"/>
                </a:lnTo>
                <a:lnTo>
                  <a:pt x="308" y="204"/>
                </a:lnTo>
                <a:lnTo>
                  <a:pt x="309" y="204"/>
                </a:lnTo>
                <a:lnTo>
                  <a:pt x="310" y="205"/>
                </a:lnTo>
                <a:lnTo>
                  <a:pt x="311" y="205"/>
                </a:lnTo>
                <a:lnTo>
                  <a:pt x="315" y="207"/>
                </a:lnTo>
                <a:lnTo>
                  <a:pt x="322" y="209"/>
                </a:lnTo>
                <a:lnTo>
                  <a:pt x="323" y="210"/>
                </a:lnTo>
                <a:lnTo>
                  <a:pt x="324" y="210"/>
                </a:lnTo>
                <a:lnTo>
                  <a:pt x="325" y="210"/>
                </a:lnTo>
                <a:lnTo>
                  <a:pt x="326" y="210"/>
                </a:lnTo>
                <a:lnTo>
                  <a:pt x="327" y="209"/>
                </a:lnTo>
                <a:lnTo>
                  <a:pt x="328" y="209"/>
                </a:lnTo>
                <a:lnTo>
                  <a:pt x="329" y="209"/>
                </a:lnTo>
                <a:lnTo>
                  <a:pt x="330" y="208"/>
                </a:lnTo>
                <a:lnTo>
                  <a:pt x="332" y="206"/>
                </a:lnTo>
                <a:lnTo>
                  <a:pt x="333" y="206"/>
                </a:lnTo>
                <a:lnTo>
                  <a:pt x="334" y="205"/>
                </a:lnTo>
                <a:lnTo>
                  <a:pt x="335" y="205"/>
                </a:lnTo>
                <a:lnTo>
                  <a:pt x="336" y="205"/>
                </a:lnTo>
                <a:lnTo>
                  <a:pt x="336" y="204"/>
                </a:lnTo>
                <a:lnTo>
                  <a:pt x="338" y="204"/>
                </a:lnTo>
                <a:lnTo>
                  <a:pt x="339" y="204"/>
                </a:lnTo>
                <a:lnTo>
                  <a:pt x="340" y="205"/>
                </a:lnTo>
                <a:lnTo>
                  <a:pt x="341" y="205"/>
                </a:lnTo>
                <a:lnTo>
                  <a:pt x="343" y="205"/>
                </a:lnTo>
                <a:lnTo>
                  <a:pt x="344" y="206"/>
                </a:lnTo>
                <a:lnTo>
                  <a:pt x="345" y="206"/>
                </a:lnTo>
                <a:lnTo>
                  <a:pt x="345" y="207"/>
                </a:lnTo>
                <a:lnTo>
                  <a:pt x="346" y="207"/>
                </a:lnTo>
                <a:lnTo>
                  <a:pt x="347" y="208"/>
                </a:lnTo>
                <a:lnTo>
                  <a:pt x="348" y="209"/>
                </a:lnTo>
                <a:lnTo>
                  <a:pt x="349" y="211"/>
                </a:lnTo>
                <a:lnTo>
                  <a:pt x="351" y="214"/>
                </a:lnTo>
                <a:lnTo>
                  <a:pt x="352" y="215"/>
                </a:lnTo>
                <a:lnTo>
                  <a:pt x="353" y="217"/>
                </a:lnTo>
                <a:lnTo>
                  <a:pt x="354" y="217"/>
                </a:lnTo>
                <a:lnTo>
                  <a:pt x="355" y="218"/>
                </a:lnTo>
                <a:lnTo>
                  <a:pt x="356" y="219"/>
                </a:lnTo>
                <a:lnTo>
                  <a:pt x="358" y="219"/>
                </a:lnTo>
                <a:lnTo>
                  <a:pt x="359" y="220"/>
                </a:lnTo>
                <a:lnTo>
                  <a:pt x="366" y="222"/>
                </a:lnTo>
                <a:lnTo>
                  <a:pt x="367" y="222"/>
                </a:lnTo>
                <a:lnTo>
                  <a:pt x="369" y="223"/>
                </a:lnTo>
                <a:lnTo>
                  <a:pt x="371" y="224"/>
                </a:lnTo>
                <a:lnTo>
                  <a:pt x="372" y="225"/>
                </a:lnTo>
                <a:lnTo>
                  <a:pt x="374" y="226"/>
                </a:lnTo>
                <a:lnTo>
                  <a:pt x="375" y="226"/>
                </a:lnTo>
                <a:lnTo>
                  <a:pt x="375" y="227"/>
                </a:lnTo>
                <a:lnTo>
                  <a:pt x="376" y="228"/>
                </a:lnTo>
                <a:lnTo>
                  <a:pt x="377" y="229"/>
                </a:lnTo>
                <a:lnTo>
                  <a:pt x="378" y="230"/>
                </a:lnTo>
                <a:lnTo>
                  <a:pt x="379" y="233"/>
                </a:lnTo>
                <a:lnTo>
                  <a:pt x="380" y="238"/>
                </a:lnTo>
                <a:lnTo>
                  <a:pt x="381" y="239"/>
                </a:lnTo>
                <a:lnTo>
                  <a:pt x="382" y="241"/>
                </a:lnTo>
                <a:lnTo>
                  <a:pt x="383" y="242"/>
                </a:lnTo>
                <a:lnTo>
                  <a:pt x="384" y="244"/>
                </a:lnTo>
                <a:lnTo>
                  <a:pt x="385" y="245"/>
                </a:lnTo>
                <a:lnTo>
                  <a:pt x="386" y="246"/>
                </a:lnTo>
                <a:lnTo>
                  <a:pt x="387" y="247"/>
                </a:lnTo>
                <a:lnTo>
                  <a:pt x="388" y="248"/>
                </a:lnTo>
                <a:lnTo>
                  <a:pt x="390" y="249"/>
                </a:lnTo>
                <a:lnTo>
                  <a:pt x="391" y="250"/>
                </a:lnTo>
                <a:lnTo>
                  <a:pt x="392" y="250"/>
                </a:lnTo>
                <a:lnTo>
                  <a:pt x="393" y="251"/>
                </a:lnTo>
                <a:lnTo>
                  <a:pt x="394" y="251"/>
                </a:lnTo>
                <a:lnTo>
                  <a:pt x="395" y="251"/>
                </a:lnTo>
                <a:lnTo>
                  <a:pt x="397" y="251"/>
                </a:lnTo>
                <a:lnTo>
                  <a:pt x="398" y="251"/>
                </a:lnTo>
                <a:lnTo>
                  <a:pt x="398" y="250"/>
                </a:lnTo>
                <a:lnTo>
                  <a:pt x="399" y="250"/>
                </a:lnTo>
                <a:lnTo>
                  <a:pt x="402" y="248"/>
                </a:lnTo>
                <a:lnTo>
                  <a:pt x="404" y="247"/>
                </a:lnTo>
                <a:lnTo>
                  <a:pt x="405" y="246"/>
                </a:lnTo>
                <a:lnTo>
                  <a:pt x="405" y="245"/>
                </a:lnTo>
                <a:lnTo>
                  <a:pt x="406" y="244"/>
                </a:lnTo>
                <a:lnTo>
                  <a:pt x="406" y="244"/>
                </a:lnTo>
                <a:lnTo>
                  <a:pt x="406" y="242"/>
                </a:lnTo>
                <a:lnTo>
                  <a:pt x="406" y="241"/>
                </a:lnTo>
                <a:lnTo>
                  <a:pt x="406" y="240"/>
                </a:lnTo>
                <a:lnTo>
                  <a:pt x="405" y="238"/>
                </a:lnTo>
                <a:lnTo>
                  <a:pt x="405" y="238"/>
                </a:lnTo>
                <a:lnTo>
                  <a:pt x="405" y="237"/>
                </a:lnTo>
                <a:lnTo>
                  <a:pt x="405" y="237"/>
                </a:lnTo>
                <a:lnTo>
                  <a:pt x="406" y="236"/>
                </a:lnTo>
                <a:lnTo>
                  <a:pt x="406" y="236"/>
                </a:lnTo>
                <a:lnTo>
                  <a:pt x="407" y="236"/>
                </a:lnTo>
                <a:lnTo>
                  <a:pt x="408" y="236"/>
                </a:lnTo>
                <a:lnTo>
                  <a:pt x="410" y="237"/>
                </a:lnTo>
                <a:lnTo>
                  <a:pt x="412" y="237"/>
                </a:lnTo>
                <a:lnTo>
                  <a:pt x="417" y="238"/>
                </a:lnTo>
                <a:lnTo>
                  <a:pt x="420" y="239"/>
                </a:lnTo>
                <a:lnTo>
                  <a:pt x="422" y="239"/>
                </a:lnTo>
                <a:lnTo>
                  <a:pt x="424" y="239"/>
                </a:lnTo>
                <a:lnTo>
                  <a:pt x="427" y="240"/>
                </a:lnTo>
                <a:lnTo>
                  <a:pt x="433" y="240"/>
                </a:lnTo>
                <a:lnTo>
                  <a:pt x="436" y="240"/>
                </a:lnTo>
                <a:lnTo>
                  <a:pt x="438" y="240"/>
                </a:lnTo>
                <a:lnTo>
                  <a:pt x="440" y="241"/>
                </a:lnTo>
                <a:lnTo>
                  <a:pt x="440" y="241"/>
                </a:lnTo>
                <a:lnTo>
                  <a:pt x="442" y="241"/>
                </a:lnTo>
                <a:lnTo>
                  <a:pt x="443" y="242"/>
                </a:lnTo>
                <a:lnTo>
                  <a:pt x="450" y="246"/>
                </a:lnTo>
                <a:lnTo>
                  <a:pt x="454" y="248"/>
                </a:lnTo>
                <a:lnTo>
                  <a:pt x="456" y="249"/>
                </a:lnTo>
                <a:lnTo>
                  <a:pt x="458" y="250"/>
                </a:lnTo>
                <a:lnTo>
                  <a:pt x="466" y="256"/>
                </a:lnTo>
                <a:lnTo>
                  <a:pt x="468" y="257"/>
                </a:lnTo>
                <a:lnTo>
                  <a:pt x="469" y="257"/>
                </a:lnTo>
                <a:lnTo>
                  <a:pt x="470" y="258"/>
                </a:lnTo>
                <a:lnTo>
                  <a:pt x="473" y="259"/>
                </a:lnTo>
                <a:lnTo>
                  <a:pt x="475" y="260"/>
                </a:lnTo>
                <a:lnTo>
                  <a:pt x="477" y="260"/>
                </a:lnTo>
                <a:lnTo>
                  <a:pt x="479" y="260"/>
                </a:lnTo>
                <a:lnTo>
                  <a:pt x="481" y="260"/>
                </a:lnTo>
                <a:lnTo>
                  <a:pt x="482" y="260"/>
                </a:lnTo>
                <a:lnTo>
                  <a:pt x="483" y="260"/>
                </a:lnTo>
                <a:lnTo>
                  <a:pt x="484" y="260"/>
                </a:lnTo>
                <a:lnTo>
                  <a:pt x="485" y="260"/>
                </a:lnTo>
                <a:lnTo>
                  <a:pt x="486" y="259"/>
                </a:lnTo>
                <a:lnTo>
                  <a:pt x="487" y="259"/>
                </a:lnTo>
                <a:lnTo>
                  <a:pt x="488" y="258"/>
                </a:lnTo>
                <a:lnTo>
                  <a:pt x="488" y="257"/>
                </a:lnTo>
                <a:lnTo>
                  <a:pt x="489" y="256"/>
                </a:lnTo>
                <a:lnTo>
                  <a:pt x="489" y="256"/>
                </a:lnTo>
                <a:lnTo>
                  <a:pt x="490" y="255"/>
                </a:lnTo>
                <a:lnTo>
                  <a:pt x="490" y="254"/>
                </a:lnTo>
                <a:lnTo>
                  <a:pt x="491" y="251"/>
                </a:lnTo>
                <a:lnTo>
                  <a:pt x="492" y="249"/>
                </a:lnTo>
                <a:lnTo>
                  <a:pt x="492" y="249"/>
                </a:lnTo>
                <a:lnTo>
                  <a:pt x="492" y="248"/>
                </a:lnTo>
                <a:lnTo>
                  <a:pt x="493" y="248"/>
                </a:lnTo>
                <a:lnTo>
                  <a:pt x="493" y="247"/>
                </a:lnTo>
                <a:lnTo>
                  <a:pt x="494" y="247"/>
                </a:lnTo>
                <a:lnTo>
                  <a:pt x="495" y="247"/>
                </a:lnTo>
                <a:lnTo>
                  <a:pt x="495" y="247"/>
                </a:lnTo>
                <a:lnTo>
                  <a:pt x="496" y="247"/>
                </a:lnTo>
                <a:lnTo>
                  <a:pt x="497" y="247"/>
                </a:lnTo>
                <a:lnTo>
                  <a:pt x="498" y="248"/>
                </a:lnTo>
                <a:lnTo>
                  <a:pt x="499" y="248"/>
                </a:lnTo>
                <a:lnTo>
                  <a:pt x="500" y="248"/>
                </a:lnTo>
                <a:lnTo>
                  <a:pt x="501" y="249"/>
                </a:lnTo>
                <a:lnTo>
                  <a:pt x="502" y="249"/>
                </a:lnTo>
                <a:lnTo>
                  <a:pt x="502" y="250"/>
                </a:lnTo>
                <a:lnTo>
                  <a:pt x="503" y="251"/>
                </a:lnTo>
                <a:lnTo>
                  <a:pt x="503" y="252"/>
                </a:lnTo>
                <a:lnTo>
                  <a:pt x="504" y="253"/>
                </a:lnTo>
                <a:lnTo>
                  <a:pt x="504" y="254"/>
                </a:lnTo>
                <a:lnTo>
                  <a:pt x="505" y="256"/>
                </a:lnTo>
                <a:lnTo>
                  <a:pt x="505" y="258"/>
                </a:lnTo>
                <a:lnTo>
                  <a:pt x="505" y="260"/>
                </a:lnTo>
                <a:lnTo>
                  <a:pt x="505" y="265"/>
                </a:lnTo>
                <a:lnTo>
                  <a:pt x="505" y="268"/>
                </a:lnTo>
                <a:lnTo>
                  <a:pt x="505" y="270"/>
                </a:lnTo>
                <a:lnTo>
                  <a:pt x="505" y="271"/>
                </a:lnTo>
                <a:lnTo>
                  <a:pt x="505" y="272"/>
                </a:lnTo>
                <a:lnTo>
                  <a:pt x="505" y="272"/>
                </a:lnTo>
                <a:lnTo>
                  <a:pt x="506" y="274"/>
                </a:lnTo>
                <a:lnTo>
                  <a:pt x="506" y="275"/>
                </a:lnTo>
                <a:lnTo>
                  <a:pt x="506" y="276"/>
                </a:lnTo>
                <a:lnTo>
                  <a:pt x="507" y="276"/>
                </a:lnTo>
                <a:lnTo>
                  <a:pt x="508" y="277"/>
                </a:lnTo>
                <a:lnTo>
                  <a:pt x="508" y="278"/>
                </a:lnTo>
                <a:lnTo>
                  <a:pt x="509" y="279"/>
                </a:lnTo>
                <a:lnTo>
                  <a:pt x="510" y="280"/>
                </a:lnTo>
                <a:lnTo>
                  <a:pt x="512" y="282"/>
                </a:lnTo>
                <a:lnTo>
                  <a:pt x="513" y="283"/>
                </a:lnTo>
                <a:lnTo>
                  <a:pt x="514" y="284"/>
                </a:lnTo>
                <a:lnTo>
                  <a:pt x="514" y="284"/>
                </a:lnTo>
                <a:lnTo>
                  <a:pt x="514" y="285"/>
                </a:lnTo>
                <a:lnTo>
                  <a:pt x="515" y="285"/>
                </a:lnTo>
                <a:lnTo>
                  <a:pt x="515" y="286"/>
                </a:lnTo>
                <a:lnTo>
                  <a:pt x="515" y="287"/>
                </a:lnTo>
                <a:lnTo>
                  <a:pt x="514" y="288"/>
                </a:lnTo>
                <a:lnTo>
                  <a:pt x="514" y="289"/>
                </a:lnTo>
                <a:lnTo>
                  <a:pt x="512" y="292"/>
                </a:lnTo>
                <a:lnTo>
                  <a:pt x="511" y="296"/>
                </a:lnTo>
                <a:lnTo>
                  <a:pt x="509" y="300"/>
                </a:lnTo>
                <a:lnTo>
                  <a:pt x="509" y="301"/>
                </a:lnTo>
                <a:lnTo>
                  <a:pt x="508" y="302"/>
                </a:lnTo>
                <a:lnTo>
                  <a:pt x="508" y="304"/>
                </a:lnTo>
                <a:lnTo>
                  <a:pt x="508" y="306"/>
                </a:lnTo>
                <a:lnTo>
                  <a:pt x="508" y="308"/>
                </a:lnTo>
                <a:lnTo>
                  <a:pt x="509" y="310"/>
                </a:lnTo>
                <a:lnTo>
                  <a:pt x="509" y="312"/>
                </a:lnTo>
                <a:lnTo>
                  <a:pt x="511" y="315"/>
                </a:lnTo>
                <a:lnTo>
                  <a:pt x="511" y="317"/>
                </a:lnTo>
                <a:lnTo>
                  <a:pt x="512" y="319"/>
                </a:lnTo>
                <a:lnTo>
                  <a:pt x="513" y="321"/>
                </a:lnTo>
                <a:lnTo>
                  <a:pt x="515" y="325"/>
                </a:lnTo>
                <a:lnTo>
                  <a:pt x="517" y="330"/>
                </a:lnTo>
                <a:lnTo>
                  <a:pt x="519" y="336"/>
                </a:lnTo>
                <a:lnTo>
                  <a:pt x="524" y="345"/>
                </a:lnTo>
                <a:lnTo>
                  <a:pt x="527" y="353"/>
                </a:lnTo>
                <a:lnTo>
                  <a:pt x="529" y="358"/>
                </a:lnTo>
                <a:lnTo>
                  <a:pt x="530" y="360"/>
                </a:lnTo>
                <a:lnTo>
                  <a:pt x="531" y="361"/>
                </a:lnTo>
                <a:lnTo>
                  <a:pt x="531" y="363"/>
                </a:lnTo>
                <a:lnTo>
                  <a:pt x="533" y="369"/>
                </a:lnTo>
                <a:lnTo>
                  <a:pt x="534" y="371"/>
                </a:lnTo>
                <a:lnTo>
                  <a:pt x="534" y="373"/>
                </a:lnTo>
                <a:lnTo>
                  <a:pt x="535" y="374"/>
                </a:lnTo>
                <a:lnTo>
                  <a:pt x="535" y="375"/>
                </a:lnTo>
                <a:lnTo>
                  <a:pt x="536" y="376"/>
                </a:lnTo>
                <a:lnTo>
                  <a:pt x="537" y="377"/>
                </a:lnTo>
                <a:lnTo>
                  <a:pt x="538" y="378"/>
                </a:lnTo>
                <a:lnTo>
                  <a:pt x="538" y="379"/>
                </a:lnTo>
                <a:lnTo>
                  <a:pt x="539" y="380"/>
                </a:lnTo>
                <a:lnTo>
                  <a:pt x="541" y="380"/>
                </a:lnTo>
                <a:lnTo>
                  <a:pt x="542" y="381"/>
                </a:lnTo>
                <a:lnTo>
                  <a:pt x="543" y="382"/>
                </a:lnTo>
                <a:lnTo>
                  <a:pt x="544" y="382"/>
                </a:lnTo>
                <a:lnTo>
                  <a:pt x="546" y="383"/>
                </a:lnTo>
                <a:lnTo>
                  <a:pt x="552" y="385"/>
                </a:lnTo>
                <a:lnTo>
                  <a:pt x="554" y="385"/>
                </a:lnTo>
                <a:lnTo>
                  <a:pt x="559" y="386"/>
                </a:lnTo>
                <a:lnTo>
                  <a:pt x="561" y="386"/>
                </a:lnTo>
                <a:lnTo>
                  <a:pt x="562" y="386"/>
                </a:lnTo>
                <a:lnTo>
                  <a:pt x="563" y="387"/>
                </a:lnTo>
                <a:lnTo>
                  <a:pt x="565" y="388"/>
                </a:lnTo>
                <a:lnTo>
                  <a:pt x="567" y="388"/>
                </a:lnTo>
                <a:lnTo>
                  <a:pt x="568" y="390"/>
                </a:lnTo>
                <a:lnTo>
                  <a:pt x="570" y="392"/>
                </a:lnTo>
                <a:lnTo>
                  <a:pt x="573" y="395"/>
                </a:lnTo>
                <a:lnTo>
                  <a:pt x="574" y="396"/>
                </a:lnTo>
                <a:lnTo>
                  <a:pt x="575" y="397"/>
                </a:lnTo>
                <a:lnTo>
                  <a:pt x="576" y="397"/>
                </a:lnTo>
                <a:lnTo>
                  <a:pt x="578" y="398"/>
                </a:lnTo>
                <a:lnTo>
                  <a:pt x="580" y="399"/>
                </a:lnTo>
                <a:lnTo>
                  <a:pt x="582" y="399"/>
                </a:lnTo>
                <a:lnTo>
                  <a:pt x="583" y="400"/>
                </a:lnTo>
                <a:lnTo>
                  <a:pt x="585" y="400"/>
                </a:lnTo>
                <a:lnTo>
                  <a:pt x="586" y="400"/>
                </a:lnTo>
                <a:lnTo>
                  <a:pt x="587" y="400"/>
                </a:lnTo>
                <a:lnTo>
                  <a:pt x="588" y="400"/>
                </a:lnTo>
                <a:lnTo>
                  <a:pt x="592" y="399"/>
                </a:lnTo>
                <a:lnTo>
                  <a:pt x="595" y="399"/>
                </a:lnTo>
                <a:lnTo>
                  <a:pt x="597" y="399"/>
                </a:lnTo>
                <a:lnTo>
                  <a:pt x="598" y="399"/>
                </a:lnTo>
                <a:lnTo>
                  <a:pt x="599" y="399"/>
                </a:lnTo>
                <a:lnTo>
                  <a:pt x="600" y="399"/>
                </a:lnTo>
                <a:lnTo>
                  <a:pt x="602" y="400"/>
                </a:lnTo>
                <a:lnTo>
                  <a:pt x="604" y="400"/>
                </a:lnTo>
                <a:lnTo>
                  <a:pt x="605" y="401"/>
                </a:lnTo>
                <a:lnTo>
                  <a:pt x="606" y="402"/>
                </a:lnTo>
                <a:lnTo>
                  <a:pt x="607" y="403"/>
                </a:lnTo>
                <a:lnTo>
                  <a:pt x="608" y="403"/>
                </a:lnTo>
                <a:lnTo>
                  <a:pt x="609" y="404"/>
                </a:lnTo>
                <a:lnTo>
                  <a:pt x="610" y="405"/>
                </a:lnTo>
                <a:lnTo>
                  <a:pt x="610" y="407"/>
                </a:lnTo>
                <a:lnTo>
                  <a:pt x="610" y="408"/>
                </a:lnTo>
                <a:lnTo>
                  <a:pt x="611" y="410"/>
                </a:lnTo>
                <a:lnTo>
                  <a:pt x="612" y="413"/>
                </a:lnTo>
                <a:lnTo>
                  <a:pt x="613" y="419"/>
                </a:lnTo>
                <a:lnTo>
                  <a:pt x="615" y="427"/>
                </a:lnTo>
                <a:lnTo>
                  <a:pt x="619" y="439"/>
                </a:lnTo>
                <a:lnTo>
                  <a:pt x="621" y="447"/>
                </a:lnTo>
                <a:lnTo>
                  <a:pt x="621" y="449"/>
                </a:lnTo>
                <a:lnTo>
                  <a:pt x="622" y="450"/>
                </a:lnTo>
                <a:lnTo>
                  <a:pt x="623" y="452"/>
                </a:lnTo>
                <a:lnTo>
                  <a:pt x="624" y="455"/>
                </a:lnTo>
                <a:lnTo>
                  <a:pt x="625" y="456"/>
                </a:lnTo>
                <a:lnTo>
                  <a:pt x="625" y="458"/>
                </a:lnTo>
                <a:lnTo>
                  <a:pt x="626" y="464"/>
                </a:lnTo>
                <a:lnTo>
                  <a:pt x="627" y="466"/>
                </a:lnTo>
                <a:lnTo>
                  <a:pt x="627" y="468"/>
                </a:lnTo>
                <a:lnTo>
                  <a:pt x="628" y="471"/>
                </a:lnTo>
                <a:lnTo>
                  <a:pt x="629" y="474"/>
                </a:lnTo>
                <a:lnTo>
                  <a:pt x="630" y="475"/>
                </a:lnTo>
                <a:lnTo>
                  <a:pt x="632" y="479"/>
                </a:lnTo>
                <a:lnTo>
                  <a:pt x="634" y="482"/>
                </a:lnTo>
                <a:lnTo>
                  <a:pt x="634" y="484"/>
                </a:lnTo>
                <a:lnTo>
                  <a:pt x="635" y="485"/>
                </a:lnTo>
                <a:lnTo>
                  <a:pt x="635" y="487"/>
                </a:lnTo>
                <a:lnTo>
                  <a:pt x="635" y="488"/>
                </a:lnTo>
                <a:lnTo>
                  <a:pt x="635" y="490"/>
                </a:lnTo>
                <a:lnTo>
                  <a:pt x="635" y="491"/>
                </a:lnTo>
                <a:lnTo>
                  <a:pt x="634" y="492"/>
                </a:lnTo>
                <a:lnTo>
                  <a:pt x="633" y="496"/>
                </a:lnTo>
                <a:lnTo>
                  <a:pt x="632" y="499"/>
                </a:lnTo>
                <a:lnTo>
                  <a:pt x="631" y="502"/>
                </a:lnTo>
                <a:lnTo>
                  <a:pt x="631" y="503"/>
                </a:lnTo>
                <a:lnTo>
                  <a:pt x="631" y="504"/>
                </a:lnTo>
                <a:lnTo>
                  <a:pt x="630" y="504"/>
                </a:lnTo>
                <a:lnTo>
                  <a:pt x="629" y="505"/>
                </a:lnTo>
                <a:lnTo>
                  <a:pt x="629" y="505"/>
                </a:lnTo>
                <a:lnTo>
                  <a:pt x="628" y="506"/>
                </a:lnTo>
                <a:lnTo>
                  <a:pt x="626" y="506"/>
                </a:lnTo>
                <a:lnTo>
                  <a:pt x="622" y="508"/>
                </a:lnTo>
                <a:lnTo>
                  <a:pt x="620" y="508"/>
                </a:lnTo>
                <a:lnTo>
                  <a:pt x="618" y="509"/>
                </a:lnTo>
                <a:lnTo>
                  <a:pt x="616" y="510"/>
                </a:lnTo>
                <a:lnTo>
                  <a:pt x="611" y="513"/>
                </a:lnTo>
                <a:lnTo>
                  <a:pt x="608" y="514"/>
                </a:lnTo>
                <a:lnTo>
                  <a:pt x="605" y="516"/>
                </a:lnTo>
                <a:lnTo>
                  <a:pt x="600" y="520"/>
                </a:lnTo>
                <a:lnTo>
                  <a:pt x="598" y="521"/>
                </a:lnTo>
                <a:lnTo>
                  <a:pt x="596" y="522"/>
                </a:lnTo>
                <a:lnTo>
                  <a:pt x="594" y="522"/>
                </a:lnTo>
                <a:lnTo>
                  <a:pt x="593" y="523"/>
                </a:lnTo>
                <a:lnTo>
                  <a:pt x="592" y="523"/>
                </a:lnTo>
                <a:lnTo>
                  <a:pt x="590" y="523"/>
                </a:lnTo>
                <a:lnTo>
                  <a:pt x="589" y="523"/>
                </a:lnTo>
                <a:lnTo>
                  <a:pt x="588" y="523"/>
                </a:lnTo>
                <a:lnTo>
                  <a:pt x="587" y="523"/>
                </a:lnTo>
                <a:lnTo>
                  <a:pt x="584" y="522"/>
                </a:lnTo>
                <a:lnTo>
                  <a:pt x="579" y="521"/>
                </a:lnTo>
                <a:lnTo>
                  <a:pt x="577" y="520"/>
                </a:lnTo>
                <a:lnTo>
                  <a:pt x="575" y="520"/>
                </a:lnTo>
                <a:lnTo>
                  <a:pt x="573" y="519"/>
                </a:lnTo>
                <a:lnTo>
                  <a:pt x="569" y="519"/>
                </a:lnTo>
                <a:lnTo>
                  <a:pt x="564" y="518"/>
                </a:lnTo>
                <a:lnTo>
                  <a:pt x="562" y="518"/>
                </a:lnTo>
                <a:lnTo>
                  <a:pt x="560" y="518"/>
                </a:lnTo>
                <a:lnTo>
                  <a:pt x="557" y="518"/>
                </a:lnTo>
                <a:lnTo>
                  <a:pt x="552" y="519"/>
                </a:lnTo>
                <a:lnTo>
                  <a:pt x="544" y="521"/>
                </a:lnTo>
                <a:lnTo>
                  <a:pt x="542" y="521"/>
                </a:lnTo>
                <a:lnTo>
                  <a:pt x="539" y="522"/>
                </a:lnTo>
                <a:lnTo>
                  <a:pt x="537" y="522"/>
                </a:lnTo>
                <a:lnTo>
                  <a:pt x="536" y="522"/>
                </a:lnTo>
                <a:lnTo>
                  <a:pt x="534" y="521"/>
                </a:lnTo>
                <a:lnTo>
                  <a:pt x="533" y="521"/>
                </a:lnTo>
                <a:lnTo>
                  <a:pt x="532" y="521"/>
                </a:lnTo>
                <a:lnTo>
                  <a:pt x="531" y="520"/>
                </a:lnTo>
                <a:lnTo>
                  <a:pt x="528" y="519"/>
                </a:lnTo>
                <a:lnTo>
                  <a:pt x="526" y="518"/>
                </a:lnTo>
                <a:lnTo>
                  <a:pt x="525" y="518"/>
                </a:lnTo>
                <a:lnTo>
                  <a:pt x="523" y="518"/>
                </a:lnTo>
                <a:lnTo>
                  <a:pt x="522" y="518"/>
                </a:lnTo>
                <a:lnTo>
                  <a:pt x="521" y="518"/>
                </a:lnTo>
                <a:lnTo>
                  <a:pt x="519" y="518"/>
                </a:lnTo>
                <a:lnTo>
                  <a:pt x="517" y="518"/>
                </a:lnTo>
                <a:lnTo>
                  <a:pt x="516" y="519"/>
                </a:lnTo>
                <a:lnTo>
                  <a:pt x="515" y="519"/>
                </a:lnTo>
                <a:lnTo>
                  <a:pt x="514" y="519"/>
                </a:lnTo>
                <a:lnTo>
                  <a:pt x="513" y="520"/>
                </a:lnTo>
                <a:lnTo>
                  <a:pt x="511" y="521"/>
                </a:lnTo>
                <a:lnTo>
                  <a:pt x="510" y="521"/>
                </a:lnTo>
                <a:lnTo>
                  <a:pt x="509" y="522"/>
                </a:lnTo>
                <a:lnTo>
                  <a:pt x="507" y="523"/>
                </a:lnTo>
                <a:lnTo>
                  <a:pt x="507" y="524"/>
                </a:lnTo>
                <a:lnTo>
                  <a:pt x="506" y="526"/>
                </a:lnTo>
                <a:lnTo>
                  <a:pt x="505" y="527"/>
                </a:lnTo>
                <a:lnTo>
                  <a:pt x="504" y="528"/>
                </a:lnTo>
                <a:lnTo>
                  <a:pt x="504" y="529"/>
                </a:lnTo>
                <a:lnTo>
                  <a:pt x="504" y="530"/>
                </a:lnTo>
                <a:lnTo>
                  <a:pt x="504" y="531"/>
                </a:lnTo>
                <a:lnTo>
                  <a:pt x="503" y="532"/>
                </a:lnTo>
                <a:lnTo>
                  <a:pt x="503" y="534"/>
                </a:lnTo>
                <a:lnTo>
                  <a:pt x="503" y="538"/>
                </a:lnTo>
                <a:lnTo>
                  <a:pt x="504" y="540"/>
                </a:lnTo>
                <a:lnTo>
                  <a:pt x="503" y="541"/>
                </a:lnTo>
                <a:lnTo>
                  <a:pt x="503" y="542"/>
                </a:lnTo>
                <a:lnTo>
                  <a:pt x="503" y="544"/>
                </a:lnTo>
                <a:lnTo>
                  <a:pt x="502" y="545"/>
                </a:lnTo>
                <a:lnTo>
                  <a:pt x="502" y="546"/>
                </a:lnTo>
                <a:lnTo>
                  <a:pt x="501" y="548"/>
                </a:lnTo>
                <a:lnTo>
                  <a:pt x="499" y="551"/>
                </a:lnTo>
                <a:lnTo>
                  <a:pt x="496" y="555"/>
                </a:lnTo>
                <a:lnTo>
                  <a:pt x="494" y="557"/>
                </a:lnTo>
                <a:lnTo>
                  <a:pt x="490" y="562"/>
                </a:lnTo>
                <a:lnTo>
                  <a:pt x="486" y="567"/>
                </a:lnTo>
                <a:lnTo>
                  <a:pt x="485" y="568"/>
                </a:lnTo>
                <a:lnTo>
                  <a:pt x="484" y="571"/>
                </a:lnTo>
                <a:lnTo>
                  <a:pt x="481" y="575"/>
                </a:lnTo>
                <a:lnTo>
                  <a:pt x="477" y="581"/>
                </a:lnTo>
                <a:lnTo>
                  <a:pt x="477" y="582"/>
                </a:lnTo>
                <a:lnTo>
                  <a:pt x="475" y="584"/>
                </a:lnTo>
                <a:lnTo>
                  <a:pt x="474" y="585"/>
                </a:lnTo>
                <a:lnTo>
                  <a:pt x="473" y="587"/>
                </a:lnTo>
                <a:lnTo>
                  <a:pt x="471" y="588"/>
                </a:lnTo>
                <a:lnTo>
                  <a:pt x="470" y="589"/>
                </a:lnTo>
                <a:lnTo>
                  <a:pt x="468" y="590"/>
                </a:lnTo>
                <a:lnTo>
                  <a:pt x="466" y="591"/>
                </a:lnTo>
                <a:lnTo>
                  <a:pt x="465" y="592"/>
                </a:lnTo>
                <a:lnTo>
                  <a:pt x="463" y="592"/>
                </a:lnTo>
                <a:lnTo>
                  <a:pt x="462" y="593"/>
                </a:lnTo>
                <a:lnTo>
                  <a:pt x="460" y="593"/>
                </a:lnTo>
                <a:lnTo>
                  <a:pt x="459" y="593"/>
                </a:lnTo>
                <a:lnTo>
                  <a:pt x="457" y="593"/>
                </a:lnTo>
                <a:lnTo>
                  <a:pt x="455" y="593"/>
                </a:lnTo>
                <a:lnTo>
                  <a:pt x="454" y="593"/>
                </a:lnTo>
                <a:lnTo>
                  <a:pt x="448" y="593"/>
                </a:lnTo>
                <a:lnTo>
                  <a:pt x="448" y="593"/>
                </a:lnTo>
                <a:lnTo>
                  <a:pt x="448" y="593"/>
                </a:lnTo>
                <a:lnTo>
                  <a:pt x="447" y="593"/>
                </a:lnTo>
                <a:lnTo>
                  <a:pt x="447" y="593"/>
                </a:lnTo>
                <a:lnTo>
                  <a:pt x="445" y="592"/>
                </a:lnTo>
                <a:lnTo>
                  <a:pt x="444" y="592"/>
                </a:lnTo>
                <a:lnTo>
                  <a:pt x="442" y="591"/>
                </a:lnTo>
                <a:lnTo>
                  <a:pt x="441" y="590"/>
                </a:lnTo>
                <a:lnTo>
                  <a:pt x="439" y="589"/>
                </a:lnTo>
                <a:lnTo>
                  <a:pt x="438" y="588"/>
                </a:lnTo>
                <a:lnTo>
                  <a:pt x="437" y="587"/>
                </a:lnTo>
                <a:lnTo>
                  <a:pt x="437" y="586"/>
                </a:lnTo>
                <a:lnTo>
                  <a:pt x="436" y="585"/>
                </a:lnTo>
                <a:lnTo>
                  <a:pt x="435" y="584"/>
                </a:lnTo>
                <a:lnTo>
                  <a:pt x="435" y="583"/>
                </a:lnTo>
                <a:lnTo>
                  <a:pt x="434" y="581"/>
                </a:lnTo>
                <a:lnTo>
                  <a:pt x="432" y="575"/>
                </a:lnTo>
                <a:lnTo>
                  <a:pt x="431" y="574"/>
                </a:lnTo>
                <a:lnTo>
                  <a:pt x="430" y="573"/>
                </a:lnTo>
                <a:lnTo>
                  <a:pt x="430" y="572"/>
                </a:lnTo>
                <a:lnTo>
                  <a:pt x="429" y="571"/>
                </a:lnTo>
                <a:lnTo>
                  <a:pt x="426" y="567"/>
                </a:lnTo>
                <a:lnTo>
                  <a:pt x="425" y="565"/>
                </a:lnTo>
                <a:lnTo>
                  <a:pt x="424" y="565"/>
                </a:lnTo>
                <a:lnTo>
                  <a:pt x="423" y="564"/>
                </a:lnTo>
                <a:lnTo>
                  <a:pt x="421" y="562"/>
                </a:lnTo>
                <a:lnTo>
                  <a:pt x="414" y="557"/>
                </a:lnTo>
                <a:lnTo>
                  <a:pt x="412" y="556"/>
                </a:lnTo>
                <a:lnTo>
                  <a:pt x="411" y="555"/>
                </a:lnTo>
                <a:lnTo>
                  <a:pt x="410" y="554"/>
                </a:lnTo>
                <a:lnTo>
                  <a:pt x="409" y="552"/>
                </a:lnTo>
                <a:lnTo>
                  <a:pt x="408" y="551"/>
                </a:lnTo>
                <a:lnTo>
                  <a:pt x="407" y="549"/>
                </a:lnTo>
                <a:lnTo>
                  <a:pt x="405" y="547"/>
                </a:lnTo>
                <a:lnTo>
                  <a:pt x="402" y="542"/>
                </a:lnTo>
                <a:lnTo>
                  <a:pt x="402" y="541"/>
                </a:lnTo>
                <a:lnTo>
                  <a:pt x="401" y="539"/>
                </a:lnTo>
                <a:lnTo>
                  <a:pt x="400" y="538"/>
                </a:lnTo>
                <a:lnTo>
                  <a:pt x="399" y="537"/>
                </a:lnTo>
                <a:lnTo>
                  <a:pt x="398" y="536"/>
                </a:lnTo>
                <a:lnTo>
                  <a:pt x="396" y="536"/>
                </a:lnTo>
                <a:lnTo>
                  <a:pt x="394" y="535"/>
                </a:lnTo>
                <a:lnTo>
                  <a:pt x="393" y="535"/>
                </a:lnTo>
                <a:lnTo>
                  <a:pt x="392" y="535"/>
                </a:lnTo>
                <a:lnTo>
                  <a:pt x="390" y="535"/>
                </a:lnTo>
                <a:lnTo>
                  <a:pt x="390" y="535"/>
                </a:lnTo>
                <a:lnTo>
                  <a:pt x="388" y="535"/>
                </a:lnTo>
                <a:lnTo>
                  <a:pt x="383" y="536"/>
                </a:lnTo>
                <a:lnTo>
                  <a:pt x="382" y="536"/>
                </a:lnTo>
                <a:lnTo>
                  <a:pt x="380" y="537"/>
                </a:lnTo>
                <a:lnTo>
                  <a:pt x="379" y="537"/>
                </a:lnTo>
                <a:lnTo>
                  <a:pt x="378" y="537"/>
                </a:lnTo>
                <a:lnTo>
                  <a:pt x="376" y="537"/>
                </a:lnTo>
                <a:lnTo>
                  <a:pt x="372" y="536"/>
                </a:lnTo>
                <a:lnTo>
                  <a:pt x="370" y="536"/>
                </a:lnTo>
                <a:lnTo>
                  <a:pt x="362" y="534"/>
                </a:lnTo>
                <a:lnTo>
                  <a:pt x="360" y="534"/>
                </a:lnTo>
                <a:lnTo>
                  <a:pt x="359" y="533"/>
                </a:lnTo>
                <a:lnTo>
                  <a:pt x="357" y="532"/>
                </a:lnTo>
                <a:lnTo>
                  <a:pt x="355" y="532"/>
                </a:lnTo>
                <a:lnTo>
                  <a:pt x="354" y="531"/>
                </a:lnTo>
                <a:lnTo>
                  <a:pt x="352" y="530"/>
                </a:lnTo>
                <a:lnTo>
                  <a:pt x="347" y="526"/>
                </a:lnTo>
                <a:lnTo>
                  <a:pt x="345" y="525"/>
                </a:lnTo>
                <a:lnTo>
                  <a:pt x="344" y="524"/>
                </a:lnTo>
                <a:lnTo>
                  <a:pt x="342" y="523"/>
                </a:lnTo>
                <a:lnTo>
                  <a:pt x="341" y="522"/>
                </a:lnTo>
                <a:lnTo>
                  <a:pt x="339" y="522"/>
                </a:lnTo>
                <a:lnTo>
                  <a:pt x="337" y="522"/>
                </a:lnTo>
                <a:lnTo>
                  <a:pt x="333" y="522"/>
                </a:lnTo>
                <a:lnTo>
                  <a:pt x="331" y="521"/>
                </a:lnTo>
                <a:lnTo>
                  <a:pt x="330" y="521"/>
                </a:lnTo>
                <a:lnTo>
                  <a:pt x="325" y="520"/>
                </a:lnTo>
                <a:lnTo>
                  <a:pt x="324" y="520"/>
                </a:lnTo>
                <a:lnTo>
                  <a:pt x="323" y="519"/>
                </a:lnTo>
                <a:lnTo>
                  <a:pt x="320" y="519"/>
                </a:lnTo>
                <a:lnTo>
                  <a:pt x="315" y="519"/>
                </a:lnTo>
                <a:lnTo>
                  <a:pt x="311" y="520"/>
                </a:lnTo>
                <a:lnTo>
                  <a:pt x="307" y="520"/>
                </a:lnTo>
                <a:lnTo>
                  <a:pt x="301" y="521"/>
                </a:lnTo>
                <a:lnTo>
                  <a:pt x="298" y="522"/>
                </a:lnTo>
                <a:lnTo>
                  <a:pt x="293" y="524"/>
                </a:lnTo>
                <a:lnTo>
                  <a:pt x="283" y="527"/>
                </a:lnTo>
                <a:lnTo>
                  <a:pt x="280" y="527"/>
                </a:lnTo>
                <a:lnTo>
                  <a:pt x="278" y="528"/>
                </a:lnTo>
                <a:lnTo>
                  <a:pt x="277" y="528"/>
                </a:lnTo>
                <a:lnTo>
                  <a:pt x="276" y="528"/>
                </a:lnTo>
                <a:lnTo>
                  <a:pt x="274" y="528"/>
                </a:lnTo>
                <a:lnTo>
                  <a:pt x="273" y="527"/>
                </a:lnTo>
                <a:lnTo>
                  <a:pt x="272" y="527"/>
                </a:lnTo>
                <a:lnTo>
                  <a:pt x="271" y="526"/>
                </a:lnTo>
                <a:lnTo>
                  <a:pt x="271" y="526"/>
                </a:lnTo>
                <a:lnTo>
                  <a:pt x="270" y="525"/>
                </a:lnTo>
                <a:lnTo>
                  <a:pt x="269" y="524"/>
                </a:lnTo>
                <a:lnTo>
                  <a:pt x="269" y="523"/>
                </a:lnTo>
                <a:lnTo>
                  <a:pt x="266" y="519"/>
                </a:lnTo>
                <a:lnTo>
                  <a:pt x="266" y="518"/>
                </a:lnTo>
                <a:lnTo>
                  <a:pt x="265" y="517"/>
                </a:lnTo>
                <a:lnTo>
                  <a:pt x="264" y="516"/>
                </a:lnTo>
                <a:lnTo>
                  <a:pt x="262" y="514"/>
                </a:lnTo>
                <a:lnTo>
                  <a:pt x="261" y="513"/>
                </a:lnTo>
                <a:lnTo>
                  <a:pt x="259" y="512"/>
                </a:lnTo>
                <a:lnTo>
                  <a:pt x="257" y="511"/>
                </a:lnTo>
                <a:lnTo>
                  <a:pt x="255" y="510"/>
                </a:lnTo>
                <a:lnTo>
                  <a:pt x="253" y="510"/>
                </a:lnTo>
                <a:lnTo>
                  <a:pt x="251" y="509"/>
                </a:lnTo>
                <a:lnTo>
                  <a:pt x="248" y="508"/>
                </a:lnTo>
                <a:lnTo>
                  <a:pt x="246" y="508"/>
                </a:lnTo>
                <a:lnTo>
                  <a:pt x="244" y="508"/>
                </a:lnTo>
                <a:lnTo>
                  <a:pt x="243" y="508"/>
                </a:lnTo>
                <a:lnTo>
                  <a:pt x="243" y="508"/>
                </a:lnTo>
                <a:lnTo>
                  <a:pt x="242" y="508"/>
                </a:lnTo>
                <a:lnTo>
                  <a:pt x="242" y="508"/>
                </a:lnTo>
                <a:lnTo>
                  <a:pt x="240" y="509"/>
                </a:lnTo>
                <a:lnTo>
                  <a:pt x="239" y="509"/>
                </a:lnTo>
                <a:lnTo>
                  <a:pt x="237" y="509"/>
                </a:lnTo>
                <a:lnTo>
                  <a:pt x="237" y="509"/>
                </a:lnTo>
                <a:lnTo>
                  <a:pt x="236" y="509"/>
                </a:lnTo>
                <a:lnTo>
                  <a:pt x="235" y="508"/>
                </a:lnTo>
                <a:lnTo>
                  <a:pt x="234" y="505"/>
                </a:lnTo>
                <a:lnTo>
                  <a:pt x="232" y="500"/>
                </a:lnTo>
                <a:lnTo>
                  <a:pt x="231" y="498"/>
                </a:lnTo>
                <a:lnTo>
                  <a:pt x="230" y="496"/>
                </a:lnTo>
                <a:lnTo>
                  <a:pt x="228" y="495"/>
                </a:lnTo>
                <a:lnTo>
                  <a:pt x="228" y="494"/>
                </a:lnTo>
                <a:lnTo>
                  <a:pt x="227" y="494"/>
                </a:lnTo>
                <a:lnTo>
                  <a:pt x="227" y="494"/>
                </a:lnTo>
                <a:lnTo>
                  <a:pt x="226" y="494"/>
                </a:lnTo>
                <a:lnTo>
                  <a:pt x="226" y="494"/>
                </a:lnTo>
                <a:lnTo>
                  <a:pt x="225" y="494"/>
                </a:lnTo>
                <a:lnTo>
                  <a:pt x="224" y="494"/>
                </a:lnTo>
                <a:lnTo>
                  <a:pt x="222" y="494"/>
                </a:lnTo>
                <a:lnTo>
                  <a:pt x="221" y="494"/>
                </a:lnTo>
                <a:lnTo>
                  <a:pt x="220" y="495"/>
                </a:lnTo>
                <a:lnTo>
                  <a:pt x="219" y="496"/>
                </a:lnTo>
                <a:lnTo>
                  <a:pt x="217" y="497"/>
                </a:lnTo>
                <a:lnTo>
                  <a:pt x="214" y="500"/>
                </a:lnTo>
                <a:lnTo>
                  <a:pt x="213" y="500"/>
                </a:lnTo>
                <a:lnTo>
                  <a:pt x="213" y="501"/>
                </a:lnTo>
                <a:lnTo>
                  <a:pt x="212" y="501"/>
                </a:lnTo>
                <a:lnTo>
                  <a:pt x="211" y="501"/>
                </a:lnTo>
                <a:lnTo>
                  <a:pt x="211" y="500"/>
                </a:lnTo>
                <a:lnTo>
                  <a:pt x="210" y="500"/>
                </a:lnTo>
                <a:lnTo>
                  <a:pt x="209" y="499"/>
                </a:lnTo>
                <a:lnTo>
                  <a:pt x="209" y="498"/>
                </a:lnTo>
                <a:lnTo>
                  <a:pt x="208" y="497"/>
                </a:lnTo>
                <a:lnTo>
                  <a:pt x="208" y="495"/>
                </a:lnTo>
                <a:lnTo>
                  <a:pt x="208" y="494"/>
                </a:lnTo>
                <a:lnTo>
                  <a:pt x="208" y="494"/>
                </a:lnTo>
                <a:lnTo>
                  <a:pt x="208" y="493"/>
                </a:lnTo>
                <a:lnTo>
                  <a:pt x="208" y="491"/>
                </a:lnTo>
                <a:lnTo>
                  <a:pt x="209" y="490"/>
                </a:lnTo>
                <a:lnTo>
                  <a:pt x="210" y="488"/>
                </a:lnTo>
                <a:lnTo>
                  <a:pt x="210" y="487"/>
                </a:lnTo>
                <a:lnTo>
                  <a:pt x="210" y="486"/>
                </a:lnTo>
                <a:lnTo>
                  <a:pt x="210" y="485"/>
                </a:lnTo>
                <a:lnTo>
                  <a:pt x="210" y="485"/>
                </a:lnTo>
                <a:lnTo>
                  <a:pt x="210" y="484"/>
                </a:lnTo>
                <a:lnTo>
                  <a:pt x="210" y="482"/>
                </a:lnTo>
                <a:lnTo>
                  <a:pt x="209" y="481"/>
                </a:lnTo>
                <a:lnTo>
                  <a:pt x="207" y="477"/>
                </a:lnTo>
                <a:lnTo>
                  <a:pt x="205" y="474"/>
                </a:lnTo>
                <a:lnTo>
                  <a:pt x="203" y="471"/>
                </a:lnTo>
                <a:lnTo>
                  <a:pt x="200" y="468"/>
                </a:lnTo>
                <a:lnTo>
                  <a:pt x="199" y="466"/>
                </a:lnTo>
                <a:lnTo>
                  <a:pt x="196" y="463"/>
                </a:lnTo>
                <a:lnTo>
                  <a:pt x="191" y="458"/>
                </a:lnTo>
                <a:lnTo>
                  <a:pt x="189" y="457"/>
                </a:lnTo>
                <a:lnTo>
                  <a:pt x="187" y="455"/>
                </a:lnTo>
                <a:lnTo>
                  <a:pt x="177" y="447"/>
                </a:lnTo>
                <a:lnTo>
                  <a:pt x="176" y="447"/>
                </a:lnTo>
                <a:lnTo>
                  <a:pt x="175" y="446"/>
                </a:lnTo>
                <a:lnTo>
                  <a:pt x="174" y="445"/>
                </a:lnTo>
                <a:lnTo>
                  <a:pt x="173" y="444"/>
                </a:lnTo>
                <a:lnTo>
                  <a:pt x="172" y="441"/>
                </a:lnTo>
                <a:lnTo>
                  <a:pt x="171" y="440"/>
                </a:lnTo>
                <a:lnTo>
                  <a:pt x="169" y="436"/>
                </a:lnTo>
                <a:lnTo>
                  <a:pt x="168" y="434"/>
                </a:lnTo>
                <a:lnTo>
                  <a:pt x="167" y="433"/>
                </a:lnTo>
                <a:lnTo>
                  <a:pt x="166" y="431"/>
                </a:lnTo>
                <a:lnTo>
                  <a:pt x="164" y="429"/>
                </a:lnTo>
                <a:lnTo>
                  <a:pt x="163" y="427"/>
                </a:lnTo>
                <a:lnTo>
                  <a:pt x="162" y="426"/>
                </a:lnTo>
                <a:lnTo>
                  <a:pt x="160" y="425"/>
                </a:lnTo>
                <a:lnTo>
                  <a:pt x="159" y="425"/>
                </a:lnTo>
                <a:lnTo>
                  <a:pt x="159" y="424"/>
                </a:lnTo>
                <a:lnTo>
                  <a:pt x="158" y="424"/>
                </a:lnTo>
                <a:lnTo>
                  <a:pt x="158" y="424"/>
                </a:lnTo>
                <a:lnTo>
                  <a:pt x="157" y="424"/>
                </a:lnTo>
                <a:lnTo>
                  <a:pt x="156" y="424"/>
                </a:lnTo>
                <a:lnTo>
                  <a:pt x="156" y="425"/>
                </a:lnTo>
                <a:lnTo>
                  <a:pt x="155" y="425"/>
                </a:lnTo>
                <a:lnTo>
                  <a:pt x="153" y="426"/>
                </a:lnTo>
                <a:lnTo>
                  <a:pt x="153" y="427"/>
                </a:lnTo>
                <a:lnTo>
                  <a:pt x="152" y="427"/>
                </a:lnTo>
                <a:lnTo>
                  <a:pt x="151" y="427"/>
                </a:lnTo>
                <a:lnTo>
                  <a:pt x="150" y="427"/>
                </a:lnTo>
                <a:lnTo>
                  <a:pt x="149" y="427"/>
                </a:lnTo>
                <a:lnTo>
                  <a:pt x="148" y="427"/>
                </a:lnTo>
                <a:lnTo>
                  <a:pt x="147" y="427"/>
                </a:lnTo>
                <a:lnTo>
                  <a:pt x="145" y="426"/>
                </a:lnTo>
                <a:lnTo>
                  <a:pt x="144" y="425"/>
                </a:lnTo>
                <a:lnTo>
                  <a:pt x="142" y="424"/>
                </a:lnTo>
                <a:lnTo>
                  <a:pt x="141" y="423"/>
                </a:lnTo>
                <a:lnTo>
                  <a:pt x="139" y="422"/>
                </a:lnTo>
                <a:lnTo>
                  <a:pt x="138" y="421"/>
                </a:lnTo>
                <a:lnTo>
                  <a:pt x="138" y="420"/>
                </a:lnTo>
                <a:lnTo>
                  <a:pt x="137" y="419"/>
                </a:lnTo>
                <a:lnTo>
                  <a:pt x="136" y="418"/>
                </a:lnTo>
                <a:lnTo>
                  <a:pt x="135" y="416"/>
                </a:lnTo>
                <a:lnTo>
                  <a:pt x="135" y="414"/>
                </a:lnTo>
                <a:lnTo>
                  <a:pt x="134" y="412"/>
                </a:lnTo>
                <a:lnTo>
                  <a:pt x="134" y="410"/>
                </a:lnTo>
                <a:lnTo>
                  <a:pt x="134" y="408"/>
                </a:lnTo>
                <a:lnTo>
                  <a:pt x="133" y="406"/>
                </a:lnTo>
                <a:lnTo>
                  <a:pt x="133" y="404"/>
                </a:lnTo>
                <a:lnTo>
                  <a:pt x="134" y="403"/>
                </a:lnTo>
                <a:lnTo>
                  <a:pt x="134" y="401"/>
                </a:lnTo>
                <a:lnTo>
                  <a:pt x="134" y="400"/>
                </a:lnTo>
                <a:lnTo>
                  <a:pt x="134" y="397"/>
                </a:lnTo>
                <a:lnTo>
                  <a:pt x="136" y="391"/>
                </a:lnTo>
                <a:lnTo>
                  <a:pt x="136" y="390"/>
                </a:lnTo>
                <a:lnTo>
                  <a:pt x="136" y="388"/>
                </a:lnTo>
                <a:lnTo>
                  <a:pt x="136" y="387"/>
                </a:lnTo>
                <a:lnTo>
                  <a:pt x="137" y="385"/>
                </a:lnTo>
                <a:lnTo>
                  <a:pt x="136" y="383"/>
                </a:lnTo>
                <a:lnTo>
                  <a:pt x="136" y="382"/>
                </a:lnTo>
                <a:lnTo>
                  <a:pt x="136" y="380"/>
                </a:lnTo>
                <a:lnTo>
                  <a:pt x="135" y="377"/>
                </a:lnTo>
                <a:lnTo>
                  <a:pt x="135" y="375"/>
                </a:lnTo>
                <a:lnTo>
                  <a:pt x="134" y="373"/>
                </a:lnTo>
                <a:lnTo>
                  <a:pt x="133" y="372"/>
                </a:lnTo>
                <a:lnTo>
                  <a:pt x="133" y="371"/>
                </a:lnTo>
                <a:lnTo>
                  <a:pt x="132" y="369"/>
                </a:lnTo>
                <a:lnTo>
                  <a:pt x="131" y="368"/>
                </a:lnTo>
                <a:lnTo>
                  <a:pt x="130" y="368"/>
                </a:lnTo>
                <a:lnTo>
                  <a:pt x="129" y="368"/>
                </a:lnTo>
                <a:lnTo>
                  <a:pt x="129" y="367"/>
                </a:lnTo>
                <a:lnTo>
                  <a:pt x="128" y="367"/>
                </a:lnTo>
                <a:lnTo>
                  <a:pt x="127" y="367"/>
                </a:lnTo>
                <a:lnTo>
                  <a:pt x="126" y="367"/>
                </a:lnTo>
                <a:lnTo>
                  <a:pt x="126" y="367"/>
                </a:lnTo>
                <a:lnTo>
                  <a:pt x="125" y="367"/>
                </a:lnTo>
                <a:lnTo>
                  <a:pt x="121" y="368"/>
                </a:lnTo>
                <a:lnTo>
                  <a:pt x="119" y="368"/>
                </a:lnTo>
                <a:lnTo>
                  <a:pt x="112" y="371"/>
                </a:lnTo>
                <a:lnTo>
                  <a:pt x="110" y="371"/>
                </a:lnTo>
                <a:lnTo>
                  <a:pt x="108" y="372"/>
                </a:lnTo>
                <a:lnTo>
                  <a:pt x="105" y="373"/>
                </a:lnTo>
                <a:lnTo>
                  <a:pt x="102" y="375"/>
                </a:lnTo>
                <a:lnTo>
                  <a:pt x="101" y="375"/>
                </a:lnTo>
                <a:lnTo>
                  <a:pt x="100" y="375"/>
                </a:lnTo>
                <a:lnTo>
                  <a:pt x="99" y="375"/>
                </a:lnTo>
                <a:lnTo>
                  <a:pt x="98" y="375"/>
                </a:lnTo>
                <a:lnTo>
                  <a:pt x="97" y="375"/>
                </a:lnTo>
                <a:lnTo>
                  <a:pt x="92" y="374"/>
                </a:lnTo>
                <a:lnTo>
                  <a:pt x="91" y="374"/>
                </a:lnTo>
                <a:lnTo>
                  <a:pt x="90" y="374"/>
                </a:lnTo>
                <a:lnTo>
                  <a:pt x="87" y="373"/>
                </a:lnTo>
                <a:lnTo>
                  <a:pt x="81" y="370"/>
                </a:lnTo>
                <a:lnTo>
                  <a:pt x="80" y="369"/>
                </a:lnTo>
                <a:lnTo>
                  <a:pt x="78" y="368"/>
                </a:lnTo>
                <a:lnTo>
                  <a:pt x="77" y="367"/>
                </a:lnTo>
                <a:lnTo>
                  <a:pt x="75" y="365"/>
                </a:lnTo>
                <a:lnTo>
                  <a:pt x="73" y="364"/>
                </a:lnTo>
                <a:lnTo>
                  <a:pt x="72" y="363"/>
                </a:lnTo>
                <a:lnTo>
                  <a:pt x="71" y="362"/>
                </a:lnTo>
                <a:lnTo>
                  <a:pt x="68" y="361"/>
                </a:lnTo>
                <a:lnTo>
                  <a:pt x="68" y="361"/>
                </a:lnTo>
                <a:lnTo>
                  <a:pt x="66" y="360"/>
                </a:lnTo>
                <a:lnTo>
                  <a:pt x="65" y="359"/>
                </a:lnTo>
                <a:lnTo>
                  <a:pt x="64" y="358"/>
                </a:lnTo>
                <a:lnTo>
                  <a:pt x="63" y="357"/>
                </a:lnTo>
                <a:lnTo>
                  <a:pt x="62" y="355"/>
                </a:lnTo>
                <a:lnTo>
                  <a:pt x="61" y="353"/>
                </a:lnTo>
                <a:lnTo>
                  <a:pt x="60" y="351"/>
                </a:lnTo>
                <a:lnTo>
                  <a:pt x="59" y="350"/>
                </a:lnTo>
                <a:lnTo>
                  <a:pt x="55" y="346"/>
                </a:lnTo>
                <a:lnTo>
                  <a:pt x="54" y="345"/>
                </a:lnTo>
                <a:lnTo>
                  <a:pt x="54" y="344"/>
                </a:lnTo>
                <a:lnTo>
                  <a:pt x="53" y="343"/>
                </a:lnTo>
                <a:lnTo>
                  <a:pt x="53" y="342"/>
                </a:lnTo>
                <a:lnTo>
                  <a:pt x="53" y="340"/>
                </a:lnTo>
                <a:lnTo>
                  <a:pt x="52" y="338"/>
                </a:lnTo>
                <a:lnTo>
                  <a:pt x="52" y="337"/>
                </a:lnTo>
                <a:lnTo>
                  <a:pt x="52" y="336"/>
                </a:lnTo>
                <a:lnTo>
                  <a:pt x="52" y="335"/>
                </a:lnTo>
                <a:lnTo>
                  <a:pt x="51" y="334"/>
                </a:lnTo>
                <a:lnTo>
                  <a:pt x="50" y="333"/>
                </a:lnTo>
                <a:lnTo>
                  <a:pt x="50" y="332"/>
                </a:lnTo>
                <a:lnTo>
                  <a:pt x="48" y="328"/>
                </a:lnTo>
                <a:lnTo>
                  <a:pt x="47" y="327"/>
                </a:lnTo>
                <a:lnTo>
                  <a:pt x="46" y="324"/>
                </a:lnTo>
                <a:lnTo>
                  <a:pt x="46" y="323"/>
                </a:lnTo>
                <a:lnTo>
                  <a:pt x="45" y="321"/>
                </a:lnTo>
                <a:lnTo>
                  <a:pt x="45" y="320"/>
                </a:lnTo>
                <a:lnTo>
                  <a:pt x="45" y="317"/>
                </a:lnTo>
                <a:lnTo>
                  <a:pt x="45" y="315"/>
                </a:lnTo>
                <a:lnTo>
                  <a:pt x="45" y="313"/>
                </a:lnTo>
                <a:lnTo>
                  <a:pt x="44" y="311"/>
                </a:lnTo>
                <a:lnTo>
                  <a:pt x="43" y="309"/>
                </a:lnTo>
                <a:lnTo>
                  <a:pt x="41" y="305"/>
                </a:lnTo>
                <a:lnTo>
                  <a:pt x="39" y="302"/>
                </a:lnTo>
                <a:lnTo>
                  <a:pt x="39" y="301"/>
                </a:lnTo>
                <a:lnTo>
                  <a:pt x="38" y="300"/>
                </a:lnTo>
                <a:lnTo>
                  <a:pt x="38" y="300"/>
                </a:lnTo>
                <a:lnTo>
                  <a:pt x="38" y="299"/>
                </a:lnTo>
                <a:lnTo>
                  <a:pt x="37" y="299"/>
                </a:lnTo>
                <a:lnTo>
                  <a:pt x="35" y="299"/>
                </a:lnTo>
                <a:lnTo>
                  <a:pt x="34" y="299"/>
                </a:lnTo>
                <a:lnTo>
                  <a:pt x="33" y="299"/>
                </a:lnTo>
                <a:lnTo>
                  <a:pt x="32" y="299"/>
                </a:lnTo>
                <a:lnTo>
                  <a:pt x="32" y="300"/>
                </a:lnTo>
                <a:lnTo>
                  <a:pt x="31" y="300"/>
                </a:lnTo>
                <a:lnTo>
                  <a:pt x="31" y="301"/>
                </a:lnTo>
                <a:lnTo>
                  <a:pt x="31" y="302"/>
                </a:lnTo>
                <a:lnTo>
                  <a:pt x="31" y="303"/>
                </a:lnTo>
                <a:lnTo>
                  <a:pt x="31" y="305"/>
                </a:lnTo>
                <a:lnTo>
                  <a:pt x="33" y="315"/>
                </a:lnTo>
                <a:lnTo>
                  <a:pt x="34" y="316"/>
                </a:lnTo>
                <a:lnTo>
                  <a:pt x="34" y="317"/>
                </a:lnTo>
                <a:lnTo>
                  <a:pt x="34" y="319"/>
                </a:lnTo>
                <a:lnTo>
                  <a:pt x="34" y="320"/>
                </a:lnTo>
                <a:lnTo>
                  <a:pt x="33" y="321"/>
                </a:lnTo>
                <a:lnTo>
                  <a:pt x="33" y="321"/>
                </a:lnTo>
                <a:lnTo>
                  <a:pt x="33" y="322"/>
                </a:lnTo>
                <a:lnTo>
                  <a:pt x="32" y="323"/>
                </a:lnTo>
                <a:lnTo>
                  <a:pt x="30" y="324"/>
                </a:lnTo>
                <a:lnTo>
                  <a:pt x="30" y="325"/>
                </a:lnTo>
                <a:lnTo>
                  <a:pt x="29" y="326"/>
                </a:lnTo>
                <a:lnTo>
                  <a:pt x="28" y="326"/>
                </a:lnTo>
                <a:lnTo>
                  <a:pt x="27" y="326"/>
                </a:lnTo>
                <a:lnTo>
                  <a:pt x="27" y="326"/>
                </a:lnTo>
                <a:lnTo>
                  <a:pt x="26" y="326"/>
                </a:lnTo>
                <a:lnTo>
                  <a:pt x="25" y="326"/>
                </a:lnTo>
                <a:lnTo>
                  <a:pt x="24" y="325"/>
                </a:lnTo>
                <a:lnTo>
                  <a:pt x="24" y="325"/>
                </a:lnTo>
                <a:lnTo>
                  <a:pt x="23" y="325"/>
                </a:lnTo>
                <a:lnTo>
                  <a:pt x="23" y="326"/>
                </a:lnTo>
                <a:lnTo>
                  <a:pt x="22" y="326"/>
                </a:lnTo>
                <a:lnTo>
                  <a:pt x="21" y="327"/>
                </a:lnTo>
                <a:lnTo>
                  <a:pt x="20" y="327"/>
                </a:lnTo>
                <a:lnTo>
                  <a:pt x="18" y="329"/>
                </a:lnTo>
                <a:lnTo>
                  <a:pt x="17" y="329"/>
                </a:lnTo>
                <a:lnTo>
                  <a:pt x="16" y="330"/>
                </a:lnTo>
                <a:lnTo>
                  <a:pt x="16" y="330"/>
                </a:lnTo>
                <a:lnTo>
                  <a:pt x="15" y="331"/>
                </a:lnTo>
                <a:lnTo>
                  <a:pt x="15" y="332"/>
                </a:lnTo>
                <a:lnTo>
                  <a:pt x="14" y="334"/>
                </a:lnTo>
                <a:lnTo>
                  <a:pt x="13" y="335"/>
                </a:lnTo>
                <a:lnTo>
                  <a:pt x="13" y="336"/>
                </a:lnTo>
                <a:lnTo>
                  <a:pt x="12" y="336"/>
                </a:lnTo>
                <a:lnTo>
                  <a:pt x="9" y="340"/>
                </a:lnTo>
                <a:lnTo>
                  <a:pt x="8" y="340"/>
                </a:lnTo>
                <a:lnTo>
                  <a:pt x="7" y="341"/>
                </a:lnTo>
                <a:lnTo>
                  <a:pt x="6" y="344"/>
                </a:lnTo>
                <a:lnTo>
                  <a:pt x="5" y="346"/>
                </a:lnTo>
                <a:lnTo>
                  <a:pt x="4" y="346"/>
                </a:lnTo>
                <a:lnTo>
                  <a:pt x="4" y="346"/>
                </a:lnTo>
                <a:lnTo>
                  <a:pt x="3" y="346"/>
                </a:lnTo>
                <a:lnTo>
                  <a:pt x="3" y="347"/>
                </a:lnTo>
                <a:lnTo>
                  <a:pt x="2" y="347"/>
                </a:lnTo>
                <a:lnTo>
                  <a:pt x="2" y="346"/>
                </a:lnTo>
                <a:lnTo>
                  <a:pt x="1" y="346"/>
                </a:lnTo>
                <a:lnTo>
                  <a:pt x="0" y="345"/>
                </a:lnTo>
              </a:path>
            </a:pathLst>
          </a:custGeom>
          <a:noFill/>
          <a:ln w="26988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204" name="Freeform 293">
            <a:extLst>
              <a:ext uri="{FF2B5EF4-FFF2-40B4-BE49-F238E27FC236}">
                <a16:creationId xmlns:a16="http://schemas.microsoft.com/office/drawing/2014/main" id="{A4846174-CAB9-467D-9447-0303030BD562}"/>
              </a:ext>
            </a:extLst>
          </p:cNvPr>
          <p:cNvSpPr>
            <a:spLocks/>
          </p:cNvSpPr>
          <p:nvPr/>
        </p:nvSpPr>
        <p:spPr bwMode="auto">
          <a:xfrm>
            <a:off x="9550175" y="1971342"/>
            <a:ext cx="226228" cy="351571"/>
          </a:xfrm>
          <a:custGeom>
            <a:avLst/>
            <a:gdLst>
              <a:gd name="T0" fmla="*/ 92 w 222"/>
              <a:gd name="T1" fmla="*/ 339 h 345"/>
              <a:gd name="T2" fmla="*/ 91 w 222"/>
              <a:gd name="T3" fmla="*/ 332 h 345"/>
              <a:gd name="T4" fmla="*/ 93 w 222"/>
              <a:gd name="T5" fmla="*/ 316 h 345"/>
              <a:gd name="T6" fmla="*/ 92 w 222"/>
              <a:gd name="T7" fmla="*/ 311 h 345"/>
              <a:gd name="T8" fmla="*/ 87 w 222"/>
              <a:gd name="T9" fmla="*/ 308 h 345"/>
              <a:gd name="T10" fmla="*/ 79 w 222"/>
              <a:gd name="T11" fmla="*/ 308 h 345"/>
              <a:gd name="T12" fmla="*/ 70 w 222"/>
              <a:gd name="T13" fmla="*/ 311 h 345"/>
              <a:gd name="T14" fmla="*/ 62 w 222"/>
              <a:gd name="T15" fmla="*/ 317 h 345"/>
              <a:gd name="T16" fmla="*/ 50 w 222"/>
              <a:gd name="T17" fmla="*/ 327 h 345"/>
              <a:gd name="T18" fmla="*/ 45 w 222"/>
              <a:gd name="T19" fmla="*/ 332 h 345"/>
              <a:gd name="T20" fmla="*/ 32 w 222"/>
              <a:gd name="T21" fmla="*/ 333 h 345"/>
              <a:gd name="T22" fmla="*/ 29 w 222"/>
              <a:gd name="T23" fmla="*/ 331 h 345"/>
              <a:gd name="T24" fmla="*/ 28 w 222"/>
              <a:gd name="T25" fmla="*/ 326 h 345"/>
              <a:gd name="T26" fmla="*/ 28 w 222"/>
              <a:gd name="T27" fmla="*/ 315 h 345"/>
              <a:gd name="T28" fmla="*/ 27 w 222"/>
              <a:gd name="T29" fmla="*/ 313 h 345"/>
              <a:gd name="T30" fmla="*/ 18 w 222"/>
              <a:gd name="T31" fmla="*/ 315 h 345"/>
              <a:gd name="T32" fmla="*/ 13 w 222"/>
              <a:gd name="T33" fmla="*/ 315 h 345"/>
              <a:gd name="T34" fmla="*/ 7 w 222"/>
              <a:gd name="T35" fmla="*/ 308 h 345"/>
              <a:gd name="T36" fmla="*/ 1 w 222"/>
              <a:gd name="T37" fmla="*/ 299 h 345"/>
              <a:gd name="T38" fmla="*/ 0 w 222"/>
              <a:gd name="T39" fmla="*/ 295 h 345"/>
              <a:gd name="T40" fmla="*/ 3 w 222"/>
              <a:gd name="T41" fmla="*/ 284 h 345"/>
              <a:gd name="T42" fmla="*/ 5 w 222"/>
              <a:gd name="T43" fmla="*/ 276 h 345"/>
              <a:gd name="T44" fmla="*/ 6 w 222"/>
              <a:gd name="T45" fmla="*/ 269 h 345"/>
              <a:gd name="T46" fmla="*/ 14 w 222"/>
              <a:gd name="T47" fmla="*/ 259 h 345"/>
              <a:gd name="T48" fmla="*/ 17 w 222"/>
              <a:gd name="T49" fmla="*/ 251 h 345"/>
              <a:gd name="T50" fmla="*/ 16 w 222"/>
              <a:gd name="T51" fmla="*/ 246 h 345"/>
              <a:gd name="T52" fmla="*/ 13 w 222"/>
              <a:gd name="T53" fmla="*/ 241 h 345"/>
              <a:gd name="T54" fmla="*/ 4 w 222"/>
              <a:gd name="T55" fmla="*/ 230 h 345"/>
              <a:gd name="T56" fmla="*/ 3 w 222"/>
              <a:gd name="T57" fmla="*/ 226 h 345"/>
              <a:gd name="T58" fmla="*/ 6 w 222"/>
              <a:gd name="T59" fmla="*/ 211 h 345"/>
              <a:gd name="T60" fmla="*/ 11 w 222"/>
              <a:gd name="T61" fmla="*/ 201 h 345"/>
              <a:gd name="T62" fmla="*/ 24 w 222"/>
              <a:gd name="T63" fmla="*/ 185 h 345"/>
              <a:gd name="T64" fmla="*/ 28 w 222"/>
              <a:gd name="T65" fmla="*/ 176 h 345"/>
              <a:gd name="T66" fmla="*/ 28 w 222"/>
              <a:gd name="T67" fmla="*/ 162 h 345"/>
              <a:gd name="T68" fmla="*/ 29 w 222"/>
              <a:gd name="T69" fmla="*/ 148 h 345"/>
              <a:gd name="T70" fmla="*/ 33 w 222"/>
              <a:gd name="T71" fmla="*/ 137 h 345"/>
              <a:gd name="T72" fmla="*/ 35 w 222"/>
              <a:gd name="T73" fmla="*/ 125 h 345"/>
              <a:gd name="T74" fmla="*/ 48 w 222"/>
              <a:gd name="T75" fmla="*/ 107 h 345"/>
              <a:gd name="T76" fmla="*/ 56 w 222"/>
              <a:gd name="T77" fmla="*/ 100 h 345"/>
              <a:gd name="T78" fmla="*/ 65 w 222"/>
              <a:gd name="T79" fmla="*/ 93 h 345"/>
              <a:gd name="T80" fmla="*/ 74 w 222"/>
              <a:gd name="T81" fmla="*/ 88 h 345"/>
              <a:gd name="T82" fmla="*/ 86 w 222"/>
              <a:gd name="T83" fmla="*/ 76 h 345"/>
              <a:gd name="T84" fmla="*/ 91 w 222"/>
              <a:gd name="T85" fmla="*/ 74 h 345"/>
              <a:gd name="T86" fmla="*/ 100 w 222"/>
              <a:gd name="T87" fmla="*/ 75 h 345"/>
              <a:gd name="T88" fmla="*/ 105 w 222"/>
              <a:gd name="T89" fmla="*/ 74 h 345"/>
              <a:gd name="T90" fmla="*/ 107 w 222"/>
              <a:gd name="T91" fmla="*/ 69 h 345"/>
              <a:gd name="T92" fmla="*/ 109 w 222"/>
              <a:gd name="T93" fmla="*/ 48 h 345"/>
              <a:gd name="T94" fmla="*/ 114 w 222"/>
              <a:gd name="T95" fmla="*/ 46 h 345"/>
              <a:gd name="T96" fmla="*/ 124 w 222"/>
              <a:gd name="T97" fmla="*/ 38 h 345"/>
              <a:gd name="T98" fmla="*/ 137 w 222"/>
              <a:gd name="T99" fmla="*/ 34 h 345"/>
              <a:gd name="T100" fmla="*/ 156 w 222"/>
              <a:gd name="T101" fmla="*/ 34 h 345"/>
              <a:gd name="T102" fmla="*/ 166 w 222"/>
              <a:gd name="T103" fmla="*/ 33 h 345"/>
              <a:gd name="T104" fmla="*/ 176 w 222"/>
              <a:gd name="T105" fmla="*/ 32 h 345"/>
              <a:gd name="T106" fmla="*/ 185 w 222"/>
              <a:gd name="T107" fmla="*/ 34 h 345"/>
              <a:gd name="T108" fmla="*/ 195 w 222"/>
              <a:gd name="T109" fmla="*/ 32 h 345"/>
              <a:gd name="T110" fmla="*/ 206 w 222"/>
              <a:gd name="T111" fmla="*/ 23 h 345"/>
              <a:gd name="T112" fmla="*/ 214 w 222"/>
              <a:gd name="T113" fmla="*/ 14 h 345"/>
              <a:gd name="T114" fmla="*/ 218 w 222"/>
              <a:gd name="T115" fmla="*/ 2 h 345"/>
              <a:gd name="T116" fmla="*/ 221 w 222"/>
              <a:gd name="T117" fmla="*/ 0 h 3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222" h="345">
                <a:moveTo>
                  <a:pt x="96" y="345"/>
                </a:moveTo>
                <a:lnTo>
                  <a:pt x="95" y="344"/>
                </a:lnTo>
                <a:lnTo>
                  <a:pt x="94" y="343"/>
                </a:lnTo>
                <a:lnTo>
                  <a:pt x="93" y="341"/>
                </a:lnTo>
                <a:lnTo>
                  <a:pt x="92" y="339"/>
                </a:lnTo>
                <a:lnTo>
                  <a:pt x="91" y="338"/>
                </a:lnTo>
                <a:lnTo>
                  <a:pt x="91" y="336"/>
                </a:lnTo>
                <a:lnTo>
                  <a:pt x="91" y="335"/>
                </a:lnTo>
                <a:lnTo>
                  <a:pt x="91" y="334"/>
                </a:lnTo>
                <a:lnTo>
                  <a:pt x="91" y="332"/>
                </a:lnTo>
                <a:lnTo>
                  <a:pt x="91" y="329"/>
                </a:lnTo>
                <a:lnTo>
                  <a:pt x="92" y="323"/>
                </a:lnTo>
                <a:lnTo>
                  <a:pt x="93" y="320"/>
                </a:lnTo>
                <a:lnTo>
                  <a:pt x="93" y="317"/>
                </a:lnTo>
                <a:lnTo>
                  <a:pt x="93" y="316"/>
                </a:lnTo>
                <a:lnTo>
                  <a:pt x="93" y="316"/>
                </a:lnTo>
                <a:lnTo>
                  <a:pt x="93" y="315"/>
                </a:lnTo>
                <a:lnTo>
                  <a:pt x="93" y="313"/>
                </a:lnTo>
                <a:lnTo>
                  <a:pt x="92" y="312"/>
                </a:lnTo>
                <a:lnTo>
                  <a:pt x="92" y="311"/>
                </a:lnTo>
                <a:lnTo>
                  <a:pt x="91" y="310"/>
                </a:lnTo>
                <a:lnTo>
                  <a:pt x="90" y="310"/>
                </a:lnTo>
                <a:lnTo>
                  <a:pt x="89" y="309"/>
                </a:lnTo>
                <a:lnTo>
                  <a:pt x="88" y="308"/>
                </a:lnTo>
                <a:lnTo>
                  <a:pt x="87" y="308"/>
                </a:lnTo>
                <a:lnTo>
                  <a:pt x="86" y="308"/>
                </a:lnTo>
                <a:lnTo>
                  <a:pt x="85" y="307"/>
                </a:lnTo>
                <a:lnTo>
                  <a:pt x="84" y="307"/>
                </a:lnTo>
                <a:lnTo>
                  <a:pt x="82" y="308"/>
                </a:lnTo>
                <a:lnTo>
                  <a:pt x="79" y="308"/>
                </a:lnTo>
                <a:lnTo>
                  <a:pt x="77" y="308"/>
                </a:lnTo>
                <a:lnTo>
                  <a:pt x="76" y="309"/>
                </a:lnTo>
                <a:lnTo>
                  <a:pt x="75" y="309"/>
                </a:lnTo>
                <a:lnTo>
                  <a:pt x="73" y="310"/>
                </a:lnTo>
                <a:lnTo>
                  <a:pt x="70" y="311"/>
                </a:lnTo>
                <a:lnTo>
                  <a:pt x="69" y="312"/>
                </a:lnTo>
                <a:lnTo>
                  <a:pt x="68" y="312"/>
                </a:lnTo>
                <a:lnTo>
                  <a:pt x="67" y="313"/>
                </a:lnTo>
                <a:lnTo>
                  <a:pt x="64" y="315"/>
                </a:lnTo>
                <a:lnTo>
                  <a:pt x="62" y="317"/>
                </a:lnTo>
                <a:lnTo>
                  <a:pt x="58" y="320"/>
                </a:lnTo>
                <a:lnTo>
                  <a:pt x="53" y="323"/>
                </a:lnTo>
                <a:lnTo>
                  <a:pt x="52" y="325"/>
                </a:lnTo>
                <a:lnTo>
                  <a:pt x="51" y="326"/>
                </a:lnTo>
                <a:lnTo>
                  <a:pt x="50" y="327"/>
                </a:lnTo>
                <a:lnTo>
                  <a:pt x="49" y="328"/>
                </a:lnTo>
                <a:lnTo>
                  <a:pt x="47" y="330"/>
                </a:lnTo>
                <a:lnTo>
                  <a:pt x="47" y="331"/>
                </a:lnTo>
                <a:lnTo>
                  <a:pt x="46" y="332"/>
                </a:lnTo>
                <a:lnTo>
                  <a:pt x="45" y="332"/>
                </a:lnTo>
                <a:lnTo>
                  <a:pt x="44" y="332"/>
                </a:lnTo>
                <a:lnTo>
                  <a:pt x="43" y="332"/>
                </a:lnTo>
                <a:lnTo>
                  <a:pt x="38" y="332"/>
                </a:lnTo>
                <a:lnTo>
                  <a:pt x="33" y="333"/>
                </a:lnTo>
                <a:lnTo>
                  <a:pt x="32" y="333"/>
                </a:lnTo>
                <a:lnTo>
                  <a:pt x="31" y="332"/>
                </a:lnTo>
                <a:lnTo>
                  <a:pt x="30" y="332"/>
                </a:lnTo>
                <a:lnTo>
                  <a:pt x="30" y="332"/>
                </a:lnTo>
                <a:lnTo>
                  <a:pt x="29" y="332"/>
                </a:lnTo>
                <a:lnTo>
                  <a:pt x="29" y="331"/>
                </a:lnTo>
                <a:lnTo>
                  <a:pt x="28" y="330"/>
                </a:lnTo>
                <a:lnTo>
                  <a:pt x="28" y="329"/>
                </a:lnTo>
                <a:lnTo>
                  <a:pt x="28" y="329"/>
                </a:lnTo>
                <a:lnTo>
                  <a:pt x="27" y="327"/>
                </a:lnTo>
                <a:lnTo>
                  <a:pt x="28" y="326"/>
                </a:lnTo>
                <a:lnTo>
                  <a:pt x="28" y="324"/>
                </a:lnTo>
                <a:lnTo>
                  <a:pt x="28" y="320"/>
                </a:lnTo>
                <a:lnTo>
                  <a:pt x="29" y="317"/>
                </a:lnTo>
                <a:lnTo>
                  <a:pt x="29" y="316"/>
                </a:lnTo>
                <a:lnTo>
                  <a:pt x="28" y="315"/>
                </a:lnTo>
                <a:lnTo>
                  <a:pt x="28" y="314"/>
                </a:lnTo>
                <a:lnTo>
                  <a:pt x="28" y="314"/>
                </a:lnTo>
                <a:lnTo>
                  <a:pt x="28" y="313"/>
                </a:lnTo>
                <a:lnTo>
                  <a:pt x="27" y="313"/>
                </a:lnTo>
                <a:lnTo>
                  <a:pt x="27" y="313"/>
                </a:lnTo>
                <a:lnTo>
                  <a:pt x="26" y="313"/>
                </a:lnTo>
                <a:lnTo>
                  <a:pt x="25" y="314"/>
                </a:lnTo>
                <a:lnTo>
                  <a:pt x="23" y="314"/>
                </a:lnTo>
                <a:lnTo>
                  <a:pt x="22" y="315"/>
                </a:lnTo>
                <a:lnTo>
                  <a:pt x="18" y="315"/>
                </a:lnTo>
                <a:lnTo>
                  <a:pt x="17" y="315"/>
                </a:lnTo>
                <a:lnTo>
                  <a:pt x="16" y="315"/>
                </a:lnTo>
                <a:lnTo>
                  <a:pt x="15" y="315"/>
                </a:lnTo>
                <a:lnTo>
                  <a:pt x="14" y="315"/>
                </a:lnTo>
                <a:lnTo>
                  <a:pt x="13" y="315"/>
                </a:lnTo>
                <a:lnTo>
                  <a:pt x="12" y="314"/>
                </a:lnTo>
                <a:lnTo>
                  <a:pt x="12" y="314"/>
                </a:lnTo>
                <a:lnTo>
                  <a:pt x="10" y="312"/>
                </a:lnTo>
                <a:lnTo>
                  <a:pt x="9" y="311"/>
                </a:lnTo>
                <a:lnTo>
                  <a:pt x="7" y="308"/>
                </a:lnTo>
                <a:lnTo>
                  <a:pt x="4" y="305"/>
                </a:lnTo>
                <a:lnTo>
                  <a:pt x="4" y="304"/>
                </a:lnTo>
                <a:lnTo>
                  <a:pt x="3" y="303"/>
                </a:lnTo>
                <a:lnTo>
                  <a:pt x="2" y="301"/>
                </a:lnTo>
                <a:lnTo>
                  <a:pt x="1" y="299"/>
                </a:lnTo>
                <a:lnTo>
                  <a:pt x="0" y="298"/>
                </a:lnTo>
                <a:lnTo>
                  <a:pt x="0" y="297"/>
                </a:lnTo>
                <a:lnTo>
                  <a:pt x="0" y="296"/>
                </a:lnTo>
                <a:lnTo>
                  <a:pt x="0" y="295"/>
                </a:lnTo>
                <a:lnTo>
                  <a:pt x="0" y="295"/>
                </a:lnTo>
                <a:lnTo>
                  <a:pt x="0" y="293"/>
                </a:lnTo>
                <a:lnTo>
                  <a:pt x="0" y="292"/>
                </a:lnTo>
                <a:lnTo>
                  <a:pt x="0" y="291"/>
                </a:lnTo>
                <a:lnTo>
                  <a:pt x="1" y="289"/>
                </a:lnTo>
                <a:lnTo>
                  <a:pt x="3" y="284"/>
                </a:lnTo>
                <a:lnTo>
                  <a:pt x="4" y="282"/>
                </a:lnTo>
                <a:lnTo>
                  <a:pt x="5" y="280"/>
                </a:lnTo>
                <a:lnTo>
                  <a:pt x="5" y="279"/>
                </a:lnTo>
                <a:lnTo>
                  <a:pt x="5" y="277"/>
                </a:lnTo>
                <a:lnTo>
                  <a:pt x="5" y="276"/>
                </a:lnTo>
                <a:lnTo>
                  <a:pt x="5" y="274"/>
                </a:lnTo>
                <a:lnTo>
                  <a:pt x="5" y="273"/>
                </a:lnTo>
                <a:lnTo>
                  <a:pt x="5" y="271"/>
                </a:lnTo>
                <a:lnTo>
                  <a:pt x="6" y="270"/>
                </a:lnTo>
                <a:lnTo>
                  <a:pt x="6" y="269"/>
                </a:lnTo>
                <a:lnTo>
                  <a:pt x="6" y="268"/>
                </a:lnTo>
                <a:lnTo>
                  <a:pt x="8" y="266"/>
                </a:lnTo>
                <a:lnTo>
                  <a:pt x="10" y="264"/>
                </a:lnTo>
                <a:lnTo>
                  <a:pt x="13" y="260"/>
                </a:lnTo>
                <a:lnTo>
                  <a:pt x="14" y="259"/>
                </a:lnTo>
                <a:lnTo>
                  <a:pt x="15" y="257"/>
                </a:lnTo>
                <a:lnTo>
                  <a:pt x="16" y="255"/>
                </a:lnTo>
                <a:lnTo>
                  <a:pt x="16" y="254"/>
                </a:lnTo>
                <a:lnTo>
                  <a:pt x="17" y="252"/>
                </a:lnTo>
                <a:lnTo>
                  <a:pt x="17" y="251"/>
                </a:lnTo>
                <a:lnTo>
                  <a:pt x="17" y="250"/>
                </a:lnTo>
                <a:lnTo>
                  <a:pt x="17" y="249"/>
                </a:lnTo>
                <a:lnTo>
                  <a:pt x="17" y="248"/>
                </a:lnTo>
                <a:lnTo>
                  <a:pt x="16" y="247"/>
                </a:lnTo>
                <a:lnTo>
                  <a:pt x="16" y="246"/>
                </a:lnTo>
                <a:lnTo>
                  <a:pt x="16" y="245"/>
                </a:lnTo>
                <a:lnTo>
                  <a:pt x="15" y="244"/>
                </a:lnTo>
                <a:lnTo>
                  <a:pt x="15" y="244"/>
                </a:lnTo>
                <a:lnTo>
                  <a:pt x="14" y="242"/>
                </a:lnTo>
                <a:lnTo>
                  <a:pt x="13" y="241"/>
                </a:lnTo>
                <a:lnTo>
                  <a:pt x="7" y="235"/>
                </a:lnTo>
                <a:lnTo>
                  <a:pt x="6" y="233"/>
                </a:lnTo>
                <a:lnTo>
                  <a:pt x="5" y="232"/>
                </a:lnTo>
                <a:lnTo>
                  <a:pt x="4" y="231"/>
                </a:lnTo>
                <a:lnTo>
                  <a:pt x="4" y="230"/>
                </a:lnTo>
                <a:lnTo>
                  <a:pt x="4" y="230"/>
                </a:lnTo>
                <a:lnTo>
                  <a:pt x="4" y="229"/>
                </a:lnTo>
                <a:lnTo>
                  <a:pt x="3" y="228"/>
                </a:lnTo>
                <a:lnTo>
                  <a:pt x="3" y="227"/>
                </a:lnTo>
                <a:lnTo>
                  <a:pt x="3" y="226"/>
                </a:lnTo>
                <a:lnTo>
                  <a:pt x="4" y="221"/>
                </a:lnTo>
                <a:lnTo>
                  <a:pt x="5" y="216"/>
                </a:lnTo>
                <a:lnTo>
                  <a:pt x="5" y="214"/>
                </a:lnTo>
                <a:lnTo>
                  <a:pt x="5" y="213"/>
                </a:lnTo>
                <a:lnTo>
                  <a:pt x="6" y="211"/>
                </a:lnTo>
                <a:lnTo>
                  <a:pt x="6" y="210"/>
                </a:lnTo>
                <a:lnTo>
                  <a:pt x="7" y="209"/>
                </a:lnTo>
                <a:lnTo>
                  <a:pt x="8" y="205"/>
                </a:lnTo>
                <a:lnTo>
                  <a:pt x="9" y="203"/>
                </a:lnTo>
                <a:lnTo>
                  <a:pt x="11" y="201"/>
                </a:lnTo>
                <a:lnTo>
                  <a:pt x="12" y="199"/>
                </a:lnTo>
                <a:lnTo>
                  <a:pt x="14" y="196"/>
                </a:lnTo>
                <a:lnTo>
                  <a:pt x="22" y="187"/>
                </a:lnTo>
                <a:lnTo>
                  <a:pt x="23" y="186"/>
                </a:lnTo>
                <a:lnTo>
                  <a:pt x="24" y="185"/>
                </a:lnTo>
                <a:lnTo>
                  <a:pt x="25" y="183"/>
                </a:lnTo>
                <a:lnTo>
                  <a:pt x="26" y="181"/>
                </a:lnTo>
                <a:lnTo>
                  <a:pt x="26" y="180"/>
                </a:lnTo>
                <a:lnTo>
                  <a:pt x="27" y="178"/>
                </a:lnTo>
                <a:lnTo>
                  <a:pt x="28" y="176"/>
                </a:lnTo>
                <a:lnTo>
                  <a:pt x="28" y="175"/>
                </a:lnTo>
                <a:lnTo>
                  <a:pt x="28" y="173"/>
                </a:lnTo>
                <a:lnTo>
                  <a:pt x="28" y="171"/>
                </a:lnTo>
                <a:lnTo>
                  <a:pt x="28" y="168"/>
                </a:lnTo>
                <a:lnTo>
                  <a:pt x="28" y="162"/>
                </a:lnTo>
                <a:lnTo>
                  <a:pt x="28" y="155"/>
                </a:lnTo>
                <a:lnTo>
                  <a:pt x="28" y="153"/>
                </a:lnTo>
                <a:lnTo>
                  <a:pt x="28" y="151"/>
                </a:lnTo>
                <a:lnTo>
                  <a:pt x="28" y="149"/>
                </a:lnTo>
                <a:lnTo>
                  <a:pt x="29" y="148"/>
                </a:lnTo>
                <a:lnTo>
                  <a:pt x="29" y="146"/>
                </a:lnTo>
                <a:lnTo>
                  <a:pt x="31" y="141"/>
                </a:lnTo>
                <a:lnTo>
                  <a:pt x="32" y="139"/>
                </a:lnTo>
                <a:lnTo>
                  <a:pt x="32" y="138"/>
                </a:lnTo>
                <a:lnTo>
                  <a:pt x="33" y="137"/>
                </a:lnTo>
                <a:lnTo>
                  <a:pt x="33" y="135"/>
                </a:lnTo>
                <a:lnTo>
                  <a:pt x="33" y="131"/>
                </a:lnTo>
                <a:lnTo>
                  <a:pt x="34" y="128"/>
                </a:lnTo>
                <a:lnTo>
                  <a:pt x="34" y="126"/>
                </a:lnTo>
                <a:lnTo>
                  <a:pt x="35" y="125"/>
                </a:lnTo>
                <a:lnTo>
                  <a:pt x="35" y="124"/>
                </a:lnTo>
                <a:lnTo>
                  <a:pt x="36" y="122"/>
                </a:lnTo>
                <a:lnTo>
                  <a:pt x="38" y="119"/>
                </a:lnTo>
                <a:lnTo>
                  <a:pt x="45" y="111"/>
                </a:lnTo>
                <a:lnTo>
                  <a:pt x="48" y="107"/>
                </a:lnTo>
                <a:lnTo>
                  <a:pt x="50" y="105"/>
                </a:lnTo>
                <a:lnTo>
                  <a:pt x="51" y="104"/>
                </a:lnTo>
                <a:lnTo>
                  <a:pt x="54" y="102"/>
                </a:lnTo>
                <a:lnTo>
                  <a:pt x="55" y="101"/>
                </a:lnTo>
                <a:lnTo>
                  <a:pt x="56" y="100"/>
                </a:lnTo>
                <a:lnTo>
                  <a:pt x="60" y="97"/>
                </a:lnTo>
                <a:lnTo>
                  <a:pt x="61" y="96"/>
                </a:lnTo>
                <a:lnTo>
                  <a:pt x="62" y="95"/>
                </a:lnTo>
                <a:lnTo>
                  <a:pt x="63" y="94"/>
                </a:lnTo>
                <a:lnTo>
                  <a:pt x="65" y="93"/>
                </a:lnTo>
                <a:lnTo>
                  <a:pt x="66" y="92"/>
                </a:lnTo>
                <a:lnTo>
                  <a:pt x="69" y="91"/>
                </a:lnTo>
                <a:lnTo>
                  <a:pt x="71" y="91"/>
                </a:lnTo>
                <a:lnTo>
                  <a:pt x="72" y="90"/>
                </a:lnTo>
                <a:lnTo>
                  <a:pt x="74" y="88"/>
                </a:lnTo>
                <a:lnTo>
                  <a:pt x="75" y="87"/>
                </a:lnTo>
                <a:lnTo>
                  <a:pt x="77" y="86"/>
                </a:lnTo>
                <a:lnTo>
                  <a:pt x="81" y="81"/>
                </a:lnTo>
                <a:lnTo>
                  <a:pt x="84" y="78"/>
                </a:lnTo>
                <a:lnTo>
                  <a:pt x="86" y="76"/>
                </a:lnTo>
                <a:lnTo>
                  <a:pt x="87" y="75"/>
                </a:lnTo>
                <a:lnTo>
                  <a:pt x="88" y="75"/>
                </a:lnTo>
                <a:lnTo>
                  <a:pt x="89" y="74"/>
                </a:lnTo>
                <a:lnTo>
                  <a:pt x="90" y="74"/>
                </a:lnTo>
                <a:lnTo>
                  <a:pt x="91" y="74"/>
                </a:lnTo>
                <a:lnTo>
                  <a:pt x="93" y="74"/>
                </a:lnTo>
                <a:lnTo>
                  <a:pt x="95" y="75"/>
                </a:lnTo>
                <a:lnTo>
                  <a:pt x="97" y="75"/>
                </a:lnTo>
                <a:lnTo>
                  <a:pt x="99" y="75"/>
                </a:lnTo>
                <a:lnTo>
                  <a:pt x="100" y="75"/>
                </a:lnTo>
                <a:lnTo>
                  <a:pt x="101" y="75"/>
                </a:lnTo>
                <a:lnTo>
                  <a:pt x="102" y="75"/>
                </a:lnTo>
                <a:lnTo>
                  <a:pt x="103" y="75"/>
                </a:lnTo>
                <a:lnTo>
                  <a:pt x="104" y="74"/>
                </a:lnTo>
                <a:lnTo>
                  <a:pt x="105" y="74"/>
                </a:lnTo>
                <a:lnTo>
                  <a:pt x="105" y="73"/>
                </a:lnTo>
                <a:lnTo>
                  <a:pt x="106" y="73"/>
                </a:lnTo>
                <a:lnTo>
                  <a:pt x="106" y="71"/>
                </a:lnTo>
                <a:lnTo>
                  <a:pt x="107" y="70"/>
                </a:lnTo>
                <a:lnTo>
                  <a:pt x="107" y="69"/>
                </a:lnTo>
                <a:lnTo>
                  <a:pt x="108" y="66"/>
                </a:lnTo>
                <a:lnTo>
                  <a:pt x="108" y="63"/>
                </a:lnTo>
                <a:lnTo>
                  <a:pt x="108" y="60"/>
                </a:lnTo>
                <a:lnTo>
                  <a:pt x="109" y="48"/>
                </a:lnTo>
                <a:lnTo>
                  <a:pt x="109" y="48"/>
                </a:lnTo>
                <a:lnTo>
                  <a:pt x="110" y="48"/>
                </a:lnTo>
                <a:lnTo>
                  <a:pt x="110" y="48"/>
                </a:lnTo>
                <a:lnTo>
                  <a:pt x="111" y="47"/>
                </a:lnTo>
                <a:lnTo>
                  <a:pt x="112" y="47"/>
                </a:lnTo>
                <a:lnTo>
                  <a:pt x="114" y="46"/>
                </a:lnTo>
                <a:lnTo>
                  <a:pt x="115" y="45"/>
                </a:lnTo>
                <a:lnTo>
                  <a:pt x="118" y="42"/>
                </a:lnTo>
                <a:lnTo>
                  <a:pt x="120" y="40"/>
                </a:lnTo>
                <a:lnTo>
                  <a:pt x="122" y="39"/>
                </a:lnTo>
                <a:lnTo>
                  <a:pt x="124" y="38"/>
                </a:lnTo>
                <a:lnTo>
                  <a:pt x="127" y="37"/>
                </a:lnTo>
                <a:lnTo>
                  <a:pt x="130" y="36"/>
                </a:lnTo>
                <a:lnTo>
                  <a:pt x="133" y="35"/>
                </a:lnTo>
                <a:lnTo>
                  <a:pt x="135" y="34"/>
                </a:lnTo>
                <a:lnTo>
                  <a:pt x="137" y="34"/>
                </a:lnTo>
                <a:lnTo>
                  <a:pt x="139" y="34"/>
                </a:lnTo>
                <a:lnTo>
                  <a:pt x="142" y="34"/>
                </a:lnTo>
                <a:lnTo>
                  <a:pt x="144" y="34"/>
                </a:lnTo>
                <a:lnTo>
                  <a:pt x="148" y="34"/>
                </a:lnTo>
                <a:lnTo>
                  <a:pt x="156" y="34"/>
                </a:lnTo>
                <a:lnTo>
                  <a:pt x="158" y="34"/>
                </a:lnTo>
                <a:lnTo>
                  <a:pt x="160" y="34"/>
                </a:lnTo>
                <a:lnTo>
                  <a:pt x="162" y="34"/>
                </a:lnTo>
                <a:lnTo>
                  <a:pt x="164" y="33"/>
                </a:lnTo>
                <a:lnTo>
                  <a:pt x="166" y="33"/>
                </a:lnTo>
                <a:lnTo>
                  <a:pt x="170" y="32"/>
                </a:lnTo>
                <a:lnTo>
                  <a:pt x="172" y="32"/>
                </a:lnTo>
                <a:lnTo>
                  <a:pt x="173" y="31"/>
                </a:lnTo>
                <a:lnTo>
                  <a:pt x="175" y="32"/>
                </a:lnTo>
                <a:lnTo>
                  <a:pt x="176" y="32"/>
                </a:lnTo>
                <a:lnTo>
                  <a:pt x="178" y="32"/>
                </a:lnTo>
                <a:lnTo>
                  <a:pt x="181" y="33"/>
                </a:lnTo>
                <a:lnTo>
                  <a:pt x="182" y="34"/>
                </a:lnTo>
                <a:lnTo>
                  <a:pt x="183" y="34"/>
                </a:lnTo>
                <a:lnTo>
                  <a:pt x="185" y="34"/>
                </a:lnTo>
                <a:lnTo>
                  <a:pt x="186" y="34"/>
                </a:lnTo>
                <a:lnTo>
                  <a:pt x="188" y="34"/>
                </a:lnTo>
                <a:lnTo>
                  <a:pt x="190" y="34"/>
                </a:lnTo>
                <a:lnTo>
                  <a:pt x="192" y="33"/>
                </a:lnTo>
                <a:lnTo>
                  <a:pt x="195" y="32"/>
                </a:lnTo>
                <a:lnTo>
                  <a:pt x="197" y="30"/>
                </a:lnTo>
                <a:lnTo>
                  <a:pt x="199" y="29"/>
                </a:lnTo>
                <a:lnTo>
                  <a:pt x="201" y="28"/>
                </a:lnTo>
                <a:lnTo>
                  <a:pt x="203" y="26"/>
                </a:lnTo>
                <a:lnTo>
                  <a:pt x="206" y="23"/>
                </a:lnTo>
                <a:lnTo>
                  <a:pt x="208" y="21"/>
                </a:lnTo>
                <a:lnTo>
                  <a:pt x="210" y="19"/>
                </a:lnTo>
                <a:lnTo>
                  <a:pt x="212" y="17"/>
                </a:lnTo>
                <a:lnTo>
                  <a:pt x="213" y="15"/>
                </a:lnTo>
                <a:lnTo>
                  <a:pt x="214" y="14"/>
                </a:lnTo>
                <a:lnTo>
                  <a:pt x="214" y="12"/>
                </a:lnTo>
                <a:lnTo>
                  <a:pt x="215" y="11"/>
                </a:lnTo>
                <a:lnTo>
                  <a:pt x="215" y="10"/>
                </a:lnTo>
                <a:lnTo>
                  <a:pt x="217" y="3"/>
                </a:lnTo>
                <a:lnTo>
                  <a:pt x="218" y="2"/>
                </a:lnTo>
                <a:lnTo>
                  <a:pt x="218" y="1"/>
                </a:lnTo>
                <a:lnTo>
                  <a:pt x="219" y="1"/>
                </a:lnTo>
                <a:lnTo>
                  <a:pt x="219" y="0"/>
                </a:lnTo>
                <a:lnTo>
                  <a:pt x="220" y="0"/>
                </a:lnTo>
                <a:lnTo>
                  <a:pt x="221" y="0"/>
                </a:lnTo>
                <a:lnTo>
                  <a:pt x="222" y="0"/>
                </a:lnTo>
              </a:path>
            </a:pathLst>
          </a:custGeom>
          <a:noFill/>
          <a:ln w="26988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205" name="Rectangle 294">
            <a:extLst>
              <a:ext uri="{FF2B5EF4-FFF2-40B4-BE49-F238E27FC236}">
                <a16:creationId xmlns:a16="http://schemas.microsoft.com/office/drawing/2014/main" id="{9C528EAD-B2CA-4D45-A853-E12761A32B1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15092" y="2320874"/>
            <a:ext cx="177934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altLang="cs-CZ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rPr>
              <a:t>3 </a:t>
            </a:r>
            <a:r>
              <a:rPr kumimoji="0" lang="en-US" altLang="cs-CZ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rPr>
              <a:t>%</a:t>
            </a:r>
            <a:endParaRPr kumimoji="0" lang="cs-CZ" alt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</a:endParaRPr>
          </a:p>
        </p:txBody>
      </p:sp>
      <p:sp>
        <p:nvSpPr>
          <p:cNvPr id="206" name="Rectangle 295">
            <a:extLst>
              <a:ext uri="{FF2B5EF4-FFF2-40B4-BE49-F238E27FC236}">
                <a16:creationId xmlns:a16="http://schemas.microsoft.com/office/drawing/2014/main" id="{6CFBDEB8-D891-4758-A8C5-3E659006C74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64139" y="2776388"/>
            <a:ext cx="177934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cs-CZ" altLang="cs-CZ" sz="800" kern="0" dirty="0">
                <a:solidFill>
                  <a:srgbClr val="000000"/>
                </a:solidFill>
              </a:rPr>
              <a:t>0 </a:t>
            </a:r>
            <a:r>
              <a:rPr kumimoji="0" lang="en-US" altLang="cs-CZ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rPr>
              <a:t>%</a:t>
            </a:r>
            <a:endParaRPr kumimoji="0" lang="cs-CZ" alt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</a:endParaRPr>
          </a:p>
        </p:txBody>
      </p:sp>
      <p:sp>
        <p:nvSpPr>
          <p:cNvPr id="272" name="Rectangle 296">
            <a:extLst>
              <a:ext uri="{FF2B5EF4-FFF2-40B4-BE49-F238E27FC236}">
                <a16:creationId xmlns:a16="http://schemas.microsoft.com/office/drawing/2014/main" id="{1A92F740-3D2F-4764-AA97-E03038211A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50540" y="2453350"/>
            <a:ext cx="177934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altLang="cs-CZ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rPr>
              <a:t>0 </a:t>
            </a:r>
            <a:r>
              <a:rPr kumimoji="0" lang="en-US" altLang="cs-CZ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rPr>
              <a:t>%</a:t>
            </a:r>
            <a:endParaRPr kumimoji="0" lang="cs-CZ" alt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</a:endParaRPr>
          </a:p>
        </p:txBody>
      </p:sp>
      <p:sp>
        <p:nvSpPr>
          <p:cNvPr id="273" name="Rectangle 297">
            <a:extLst>
              <a:ext uri="{FF2B5EF4-FFF2-40B4-BE49-F238E27FC236}">
                <a16:creationId xmlns:a16="http://schemas.microsoft.com/office/drawing/2014/main" id="{97689F12-85E9-4071-88D0-37F17B35D10C}"/>
              </a:ext>
            </a:extLst>
          </p:cNvPr>
          <p:cNvSpPr>
            <a:spLocks noChangeArrowheads="1"/>
          </p:cNvSpPr>
          <p:nvPr/>
        </p:nvSpPr>
        <p:spPr bwMode="auto">
          <a:xfrm>
            <a:off x="9227875" y="2776388"/>
            <a:ext cx="206788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altLang="cs-CZ" sz="80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rPr>
              <a:t> 0 </a:t>
            </a:r>
            <a:r>
              <a:rPr kumimoji="0" lang="en-US" altLang="cs-CZ" sz="80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rPr>
              <a:t>%</a:t>
            </a:r>
            <a:endParaRPr kumimoji="0" lang="cs-CZ" altLang="cs-CZ" sz="180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</a:endParaRPr>
          </a:p>
        </p:txBody>
      </p:sp>
      <p:sp>
        <p:nvSpPr>
          <p:cNvPr id="274" name="Rectangle 298">
            <a:extLst>
              <a:ext uri="{FF2B5EF4-FFF2-40B4-BE49-F238E27FC236}">
                <a16:creationId xmlns:a16="http://schemas.microsoft.com/office/drawing/2014/main" id="{7F499FCA-F318-4A39-A1EA-0D46E0E2F45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782834" y="2559331"/>
            <a:ext cx="177934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altLang="cs-CZ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rPr>
              <a:t>0 </a:t>
            </a:r>
            <a:r>
              <a:rPr kumimoji="0" lang="en-US" altLang="cs-CZ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rPr>
              <a:t>%</a:t>
            </a:r>
            <a:endParaRPr kumimoji="0" lang="cs-CZ" alt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</a:endParaRPr>
          </a:p>
        </p:txBody>
      </p:sp>
      <p:sp>
        <p:nvSpPr>
          <p:cNvPr id="275" name="Rectangle 299">
            <a:extLst>
              <a:ext uri="{FF2B5EF4-FFF2-40B4-BE49-F238E27FC236}">
                <a16:creationId xmlns:a16="http://schemas.microsoft.com/office/drawing/2014/main" id="{45EA20C4-A407-4F2B-B199-16585FD28790}"/>
              </a:ext>
            </a:extLst>
          </p:cNvPr>
          <p:cNvSpPr>
            <a:spLocks noChangeArrowheads="1"/>
          </p:cNvSpPr>
          <p:nvPr/>
        </p:nvSpPr>
        <p:spPr bwMode="auto">
          <a:xfrm>
            <a:off x="9716280" y="2667350"/>
            <a:ext cx="177934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altLang="cs-CZ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rPr>
              <a:t>0 </a:t>
            </a:r>
            <a:r>
              <a:rPr kumimoji="0" lang="en-US" altLang="cs-CZ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rPr>
              <a:t>%</a:t>
            </a:r>
            <a:endParaRPr kumimoji="0" lang="cs-CZ" alt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</a:endParaRPr>
          </a:p>
        </p:txBody>
      </p:sp>
      <p:sp>
        <p:nvSpPr>
          <p:cNvPr id="276" name="Rectangle 300">
            <a:extLst>
              <a:ext uri="{FF2B5EF4-FFF2-40B4-BE49-F238E27FC236}">
                <a16:creationId xmlns:a16="http://schemas.microsoft.com/office/drawing/2014/main" id="{D88C4DED-931D-4B8A-9A39-D23CD95C70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7721" y="1839885"/>
            <a:ext cx="177934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cs-CZ" altLang="cs-CZ" sz="800" kern="0" dirty="0">
                <a:solidFill>
                  <a:srgbClr val="000000"/>
                </a:solidFill>
              </a:rPr>
              <a:t>5</a:t>
            </a:r>
            <a:r>
              <a:rPr kumimoji="0" lang="cs-CZ" altLang="cs-CZ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rPr>
              <a:t> </a:t>
            </a:r>
            <a:r>
              <a:rPr kumimoji="0" lang="en-US" altLang="cs-CZ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rPr>
              <a:t>%</a:t>
            </a:r>
            <a:endParaRPr kumimoji="0" lang="cs-CZ" alt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</a:endParaRPr>
          </a:p>
        </p:txBody>
      </p:sp>
      <p:sp>
        <p:nvSpPr>
          <p:cNvPr id="277" name="Rectangle 301">
            <a:extLst>
              <a:ext uri="{FF2B5EF4-FFF2-40B4-BE49-F238E27FC236}">
                <a16:creationId xmlns:a16="http://schemas.microsoft.com/office/drawing/2014/main" id="{725EEBB9-7D4E-4067-8E2D-D2193D83A6A0}"/>
              </a:ext>
            </a:extLst>
          </p:cNvPr>
          <p:cNvSpPr>
            <a:spLocks noChangeArrowheads="1"/>
          </p:cNvSpPr>
          <p:nvPr/>
        </p:nvSpPr>
        <p:spPr bwMode="auto">
          <a:xfrm>
            <a:off x="9845699" y="2262789"/>
            <a:ext cx="177934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altLang="cs-CZ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rPr>
              <a:t>0 </a:t>
            </a:r>
            <a:r>
              <a:rPr kumimoji="0" lang="en-US" altLang="cs-CZ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rPr>
              <a:t>%</a:t>
            </a:r>
            <a:endParaRPr kumimoji="0" lang="cs-CZ" alt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</a:endParaRPr>
          </a:p>
        </p:txBody>
      </p:sp>
      <p:sp>
        <p:nvSpPr>
          <p:cNvPr id="278" name="Rectangle 302">
            <a:extLst>
              <a:ext uri="{FF2B5EF4-FFF2-40B4-BE49-F238E27FC236}">
                <a16:creationId xmlns:a16="http://schemas.microsoft.com/office/drawing/2014/main" id="{3997E043-B3D7-4F12-9E9B-CA7B6960B76E}"/>
              </a:ext>
            </a:extLst>
          </p:cNvPr>
          <p:cNvSpPr>
            <a:spLocks noChangeArrowheads="1"/>
          </p:cNvSpPr>
          <p:nvPr/>
        </p:nvSpPr>
        <p:spPr bwMode="auto">
          <a:xfrm>
            <a:off x="9532851" y="2447236"/>
            <a:ext cx="177934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altLang="cs-CZ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rPr>
              <a:t>0 </a:t>
            </a:r>
            <a:r>
              <a:rPr kumimoji="0" lang="en-US" altLang="cs-CZ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rPr>
              <a:t>%</a:t>
            </a:r>
            <a:endParaRPr kumimoji="0" lang="cs-CZ" alt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</a:endParaRPr>
          </a:p>
        </p:txBody>
      </p:sp>
      <p:sp>
        <p:nvSpPr>
          <p:cNvPr id="279" name="Rectangle 303">
            <a:extLst>
              <a:ext uri="{FF2B5EF4-FFF2-40B4-BE49-F238E27FC236}">
                <a16:creationId xmlns:a16="http://schemas.microsoft.com/office/drawing/2014/main" id="{E1D370E4-E9CD-4910-ADD6-90E5947AE445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17214" y="2230179"/>
            <a:ext cx="177934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cs-CZ" altLang="cs-CZ" sz="800" kern="0" dirty="0">
                <a:solidFill>
                  <a:srgbClr val="000000"/>
                </a:solidFill>
              </a:rPr>
              <a:t>1</a:t>
            </a:r>
            <a:r>
              <a:rPr kumimoji="0" lang="cs-CZ" altLang="cs-CZ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rPr>
              <a:t> </a:t>
            </a:r>
            <a:r>
              <a:rPr kumimoji="0" lang="en-US" altLang="cs-CZ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rPr>
              <a:t>%</a:t>
            </a:r>
            <a:endParaRPr kumimoji="0" lang="cs-CZ" alt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</a:endParaRPr>
          </a:p>
        </p:txBody>
      </p:sp>
      <p:sp>
        <p:nvSpPr>
          <p:cNvPr id="280" name="Rectangle 304">
            <a:extLst>
              <a:ext uri="{FF2B5EF4-FFF2-40B4-BE49-F238E27FC236}">
                <a16:creationId xmlns:a16="http://schemas.microsoft.com/office/drawing/2014/main" id="{884D3C3A-B379-4599-949A-64F94F4FBB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817481" y="1891856"/>
            <a:ext cx="177934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cs-CZ" altLang="cs-CZ" sz="800" kern="0" dirty="0">
                <a:solidFill>
                  <a:srgbClr val="000000"/>
                </a:solidFill>
              </a:rPr>
              <a:t>5</a:t>
            </a:r>
            <a:r>
              <a:rPr kumimoji="0" lang="cs-CZ" altLang="cs-CZ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rPr>
              <a:t> </a:t>
            </a:r>
            <a:r>
              <a:rPr kumimoji="0" lang="en-US" altLang="cs-CZ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rPr>
              <a:t>%</a:t>
            </a:r>
            <a:endParaRPr kumimoji="0" lang="cs-CZ" alt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</a:endParaRPr>
          </a:p>
        </p:txBody>
      </p:sp>
      <p:sp>
        <p:nvSpPr>
          <p:cNvPr id="281" name="Rectangle 305">
            <a:extLst>
              <a:ext uri="{FF2B5EF4-FFF2-40B4-BE49-F238E27FC236}">
                <a16:creationId xmlns:a16="http://schemas.microsoft.com/office/drawing/2014/main" id="{6D2F5350-9F05-4BB0-A2C9-85A5B25A61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530110" y="1673780"/>
            <a:ext cx="235642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altLang="cs-CZ" sz="8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rPr>
              <a:t>81 </a:t>
            </a:r>
            <a:r>
              <a:rPr kumimoji="0" lang="en-US" altLang="cs-CZ" sz="8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rPr>
              <a:t>%</a:t>
            </a:r>
            <a:endParaRPr kumimoji="0" lang="cs-CZ" altLang="cs-CZ" sz="1800" b="1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</a:endParaRPr>
          </a:p>
        </p:txBody>
      </p:sp>
      <p:sp>
        <p:nvSpPr>
          <p:cNvPr id="282" name="Rectangle 306">
            <a:extLst>
              <a:ext uri="{FF2B5EF4-FFF2-40B4-BE49-F238E27FC236}">
                <a16:creationId xmlns:a16="http://schemas.microsoft.com/office/drawing/2014/main" id="{068B1428-BEBC-417B-9A28-1759C6EB42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78321" y="2033503"/>
            <a:ext cx="177934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altLang="cs-CZ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rPr>
              <a:t>0 </a:t>
            </a:r>
            <a:r>
              <a:rPr kumimoji="0" lang="en-US" altLang="cs-CZ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rPr>
              <a:t>%</a:t>
            </a:r>
            <a:endParaRPr kumimoji="0" lang="cs-CZ" alt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</a:endParaRPr>
          </a:p>
        </p:txBody>
      </p:sp>
      <p:sp>
        <p:nvSpPr>
          <p:cNvPr id="283" name="Rectangle 307">
            <a:extLst>
              <a:ext uri="{FF2B5EF4-FFF2-40B4-BE49-F238E27FC236}">
                <a16:creationId xmlns:a16="http://schemas.microsoft.com/office/drawing/2014/main" id="{91DEDACD-EE09-40E3-B93F-757E49CB4D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37089" y="2074784"/>
            <a:ext cx="177934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cs-CZ" altLang="cs-CZ" sz="800" kern="0" dirty="0">
                <a:solidFill>
                  <a:srgbClr val="000000"/>
                </a:solidFill>
              </a:rPr>
              <a:t>2</a:t>
            </a:r>
            <a:r>
              <a:rPr kumimoji="0" lang="cs-CZ" altLang="cs-CZ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rPr>
              <a:t> </a:t>
            </a:r>
            <a:r>
              <a:rPr kumimoji="0" lang="en-US" altLang="cs-CZ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rPr>
              <a:t>%</a:t>
            </a:r>
            <a:endParaRPr kumimoji="0" lang="cs-CZ" alt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</a:endParaRPr>
          </a:p>
        </p:txBody>
      </p:sp>
      <p:grpSp>
        <p:nvGrpSpPr>
          <p:cNvPr id="284" name="Group 4">
            <a:extLst>
              <a:ext uri="{FF2B5EF4-FFF2-40B4-BE49-F238E27FC236}">
                <a16:creationId xmlns:a16="http://schemas.microsoft.com/office/drawing/2014/main" id="{6956E54E-37B4-4320-A219-9ADA6A48E94A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3309963" y="2852111"/>
            <a:ext cx="5330998" cy="3043635"/>
            <a:chOff x="293" y="976"/>
            <a:chExt cx="5174" cy="2954"/>
          </a:xfrm>
        </p:grpSpPr>
        <p:sp>
          <p:nvSpPr>
            <p:cNvPr id="285" name="AutoShape 3">
              <a:extLst>
                <a:ext uri="{FF2B5EF4-FFF2-40B4-BE49-F238E27FC236}">
                  <a16:creationId xmlns:a16="http://schemas.microsoft.com/office/drawing/2014/main" id="{4F92FC5F-BFD4-471A-8713-C574A2CA128B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293" y="981"/>
              <a:ext cx="5174" cy="29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6" name="Freeform 5">
              <a:extLst>
                <a:ext uri="{FF2B5EF4-FFF2-40B4-BE49-F238E27FC236}">
                  <a16:creationId xmlns:a16="http://schemas.microsoft.com/office/drawing/2014/main" id="{155C43C3-D6E5-41F7-ACA4-529D6E53D3B4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8" y="2017"/>
              <a:ext cx="352" cy="270"/>
            </a:xfrm>
            <a:custGeom>
              <a:avLst/>
              <a:gdLst>
                <a:gd name="T0" fmla="*/ 226 w 352"/>
                <a:gd name="T1" fmla="*/ 3 h 270"/>
                <a:gd name="T2" fmla="*/ 233 w 352"/>
                <a:gd name="T3" fmla="*/ 11 h 270"/>
                <a:gd name="T4" fmla="*/ 258 w 352"/>
                <a:gd name="T5" fmla="*/ 28 h 270"/>
                <a:gd name="T6" fmla="*/ 270 w 352"/>
                <a:gd name="T7" fmla="*/ 34 h 270"/>
                <a:gd name="T8" fmla="*/ 280 w 352"/>
                <a:gd name="T9" fmla="*/ 50 h 270"/>
                <a:gd name="T10" fmla="*/ 299 w 352"/>
                <a:gd name="T11" fmla="*/ 58 h 270"/>
                <a:gd name="T12" fmla="*/ 318 w 352"/>
                <a:gd name="T13" fmla="*/ 69 h 270"/>
                <a:gd name="T14" fmla="*/ 332 w 352"/>
                <a:gd name="T15" fmla="*/ 85 h 270"/>
                <a:gd name="T16" fmla="*/ 349 w 352"/>
                <a:gd name="T17" fmla="*/ 101 h 270"/>
                <a:gd name="T18" fmla="*/ 352 w 352"/>
                <a:gd name="T19" fmla="*/ 109 h 270"/>
                <a:gd name="T20" fmla="*/ 348 w 352"/>
                <a:gd name="T21" fmla="*/ 120 h 270"/>
                <a:gd name="T22" fmla="*/ 324 w 352"/>
                <a:gd name="T23" fmla="*/ 136 h 270"/>
                <a:gd name="T24" fmla="*/ 314 w 352"/>
                <a:gd name="T25" fmla="*/ 145 h 270"/>
                <a:gd name="T26" fmla="*/ 314 w 352"/>
                <a:gd name="T27" fmla="*/ 153 h 270"/>
                <a:gd name="T28" fmla="*/ 322 w 352"/>
                <a:gd name="T29" fmla="*/ 167 h 270"/>
                <a:gd name="T30" fmla="*/ 325 w 352"/>
                <a:gd name="T31" fmla="*/ 191 h 270"/>
                <a:gd name="T32" fmla="*/ 318 w 352"/>
                <a:gd name="T33" fmla="*/ 201 h 270"/>
                <a:gd name="T34" fmla="*/ 303 w 352"/>
                <a:gd name="T35" fmla="*/ 211 h 270"/>
                <a:gd name="T36" fmla="*/ 288 w 352"/>
                <a:gd name="T37" fmla="*/ 209 h 270"/>
                <a:gd name="T38" fmla="*/ 262 w 352"/>
                <a:gd name="T39" fmla="*/ 198 h 270"/>
                <a:gd name="T40" fmla="*/ 253 w 352"/>
                <a:gd name="T41" fmla="*/ 199 h 270"/>
                <a:gd name="T42" fmla="*/ 250 w 352"/>
                <a:gd name="T43" fmla="*/ 199 h 270"/>
                <a:gd name="T44" fmla="*/ 228 w 352"/>
                <a:gd name="T45" fmla="*/ 200 h 270"/>
                <a:gd name="T46" fmla="*/ 217 w 352"/>
                <a:gd name="T47" fmla="*/ 209 h 270"/>
                <a:gd name="T48" fmla="*/ 202 w 352"/>
                <a:gd name="T49" fmla="*/ 215 h 270"/>
                <a:gd name="T50" fmla="*/ 172 w 352"/>
                <a:gd name="T51" fmla="*/ 236 h 270"/>
                <a:gd name="T52" fmla="*/ 152 w 352"/>
                <a:gd name="T53" fmla="*/ 245 h 270"/>
                <a:gd name="T54" fmla="*/ 129 w 352"/>
                <a:gd name="T55" fmla="*/ 251 h 270"/>
                <a:gd name="T56" fmla="*/ 119 w 352"/>
                <a:gd name="T57" fmla="*/ 264 h 270"/>
                <a:gd name="T58" fmla="*/ 113 w 352"/>
                <a:gd name="T59" fmla="*/ 270 h 270"/>
                <a:gd name="T60" fmla="*/ 89 w 352"/>
                <a:gd name="T61" fmla="*/ 268 h 270"/>
                <a:gd name="T62" fmla="*/ 79 w 352"/>
                <a:gd name="T63" fmla="*/ 263 h 270"/>
                <a:gd name="T64" fmla="*/ 74 w 352"/>
                <a:gd name="T65" fmla="*/ 256 h 270"/>
                <a:gd name="T66" fmla="*/ 76 w 352"/>
                <a:gd name="T67" fmla="*/ 243 h 270"/>
                <a:gd name="T68" fmla="*/ 74 w 352"/>
                <a:gd name="T69" fmla="*/ 237 h 270"/>
                <a:gd name="T70" fmla="*/ 74 w 352"/>
                <a:gd name="T71" fmla="*/ 224 h 270"/>
                <a:gd name="T72" fmla="*/ 63 w 352"/>
                <a:gd name="T73" fmla="*/ 216 h 270"/>
                <a:gd name="T74" fmla="*/ 53 w 352"/>
                <a:gd name="T75" fmla="*/ 208 h 270"/>
                <a:gd name="T76" fmla="*/ 52 w 352"/>
                <a:gd name="T77" fmla="*/ 199 h 270"/>
                <a:gd name="T78" fmla="*/ 54 w 352"/>
                <a:gd name="T79" fmla="*/ 188 h 270"/>
                <a:gd name="T80" fmla="*/ 38 w 352"/>
                <a:gd name="T81" fmla="*/ 170 h 270"/>
                <a:gd name="T82" fmla="*/ 24 w 352"/>
                <a:gd name="T83" fmla="*/ 149 h 270"/>
                <a:gd name="T84" fmla="*/ 17 w 352"/>
                <a:gd name="T85" fmla="*/ 136 h 270"/>
                <a:gd name="T86" fmla="*/ 22 w 352"/>
                <a:gd name="T87" fmla="*/ 125 h 270"/>
                <a:gd name="T88" fmla="*/ 33 w 352"/>
                <a:gd name="T89" fmla="*/ 116 h 270"/>
                <a:gd name="T90" fmla="*/ 27 w 352"/>
                <a:gd name="T91" fmla="*/ 105 h 270"/>
                <a:gd name="T92" fmla="*/ 7 w 352"/>
                <a:gd name="T93" fmla="*/ 88 h 270"/>
                <a:gd name="T94" fmla="*/ 0 w 352"/>
                <a:gd name="T95" fmla="*/ 82 h 270"/>
                <a:gd name="T96" fmla="*/ 6 w 352"/>
                <a:gd name="T97" fmla="*/ 78 h 270"/>
                <a:gd name="T98" fmla="*/ 37 w 352"/>
                <a:gd name="T99" fmla="*/ 67 h 270"/>
                <a:gd name="T100" fmla="*/ 54 w 352"/>
                <a:gd name="T101" fmla="*/ 60 h 270"/>
                <a:gd name="T102" fmla="*/ 67 w 352"/>
                <a:gd name="T103" fmla="*/ 66 h 270"/>
                <a:gd name="T104" fmla="*/ 85 w 352"/>
                <a:gd name="T105" fmla="*/ 67 h 270"/>
                <a:gd name="T106" fmla="*/ 91 w 352"/>
                <a:gd name="T107" fmla="*/ 61 h 270"/>
                <a:gd name="T108" fmla="*/ 97 w 352"/>
                <a:gd name="T109" fmla="*/ 46 h 270"/>
                <a:gd name="T110" fmla="*/ 108 w 352"/>
                <a:gd name="T111" fmla="*/ 38 h 270"/>
                <a:gd name="T112" fmla="*/ 124 w 352"/>
                <a:gd name="T113" fmla="*/ 38 h 270"/>
                <a:gd name="T114" fmla="*/ 139 w 352"/>
                <a:gd name="T115" fmla="*/ 31 h 270"/>
                <a:gd name="T116" fmla="*/ 150 w 352"/>
                <a:gd name="T117" fmla="*/ 23 h 270"/>
                <a:gd name="T118" fmla="*/ 170 w 352"/>
                <a:gd name="T119" fmla="*/ 19 h 270"/>
                <a:gd name="T120" fmla="*/ 181 w 352"/>
                <a:gd name="T121" fmla="*/ 9 h 270"/>
                <a:gd name="T122" fmla="*/ 204 w 352"/>
                <a:gd name="T123" fmla="*/ 4 h 2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52" h="270">
                  <a:moveTo>
                    <a:pt x="226" y="0"/>
                  </a:moveTo>
                  <a:lnTo>
                    <a:pt x="226" y="0"/>
                  </a:lnTo>
                  <a:lnTo>
                    <a:pt x="226" y="0"/>
                  </a:lnTo>
                  <a:lnTo>
                    <a:pt x="226" y="1"/>
                  </a:lnTo>
                  <a:lnTo>
                    <a:pt x="226" y="2"/>
                  </a:lnTo>
                  <a:lnTo>
                    <a:pt x="226" y="3"/>
                  </a:lnTo>
                  <a:lnTo>
                    <a:pt x="226" y="4"/>
                  </a:lnTo>
                  <a:lnTo>
                    <a:pt x="227" y="6"/>
                  </a:lnTo>
                  <a:lnTo>
                    <a:pt x="228" y="7"/>
                  </a:lnTo>
                  <a:lnTo>
                    <a:pt x="229" y="9"/>
                  </a:lnTo>
                  <a:lnTo>
                    <a:pt x="231" y="10"/>
                  </a:lnTo>
                  <a:lnTo>
                    <a:pt x="233" y="11"/>
                  </a:lnTo>
                  <a:lnTo>
                    <a:pt x="239" y="15"/>
                  </a:lnTo>
                  <a:lnTo>
                    <a:pt x="243" y="18"/>
                  </a:lnTo>
                  <a:lnTo>
                    <a:pt x="250" y="24"/>
                  </a:lnTo>
                  <a:lnTo>
                    <a:pt x="253" y="26"/>
                  </a:lnTo>
                  <a:lnTo>
                    <a:pt x="256" y="27"/>
                  </a:lnTo>
                  <a:lnTo>
                    <a:pt x="258" y="28"/>
                  </a:lnTo>
                  <a:lnTo>
                    <a:pt x="264" y="29"/>
                  </a:lnTo>
                  <a:lnTo>
                    <a:pt x="266" y="30"/>
                  </a:lnTo>
                  <a:lnTo>
                    <a:pt x="267" y="31"/>
                  </a:lnTo>
                  <a:lnTo>
                    <a:pt x="268" y="32"/>
                  </a:lnTo>
                  <a:lnTo>
                    <a:pt x="269" y="33"/>
                  </a:lnTo>
                  <a:lnTo>
                    <a:pt x="270" y="34"/>
                  </a:lnTo>
                  <a:lnTo>
                    <a:pt x="272" y="40"/>
                  </a:lnTo>
                  <a:lnTo>
                    <a:pt x="273" y="42"/>
                  </a:lnTo>
                  <a:lnTo>
                    <a:pt x="275" y="45"/>
                  </a:lnTo>
                  <a:lnTo>
                    <a:pt x="276" y="46"/>
                  </a:lnTo>
                  <a:lnTo>
                    <a:pt x="278" y="48"/>
                  </a:lnTo>
                  <a:lnTo>
                    <a:pt x="280" y="50"/>
                  </a:lnTo>
                  <a:lnTo>
                    <a:pt x="281" y="51"/>
                  </a:lnTo>
                  <a:lnTo>
                    <a:pt x="283" y="53"/>
                  </a:lnTo>
                  <a:lnTo>
                    <a:pt x="285" y="54"/>
                  </a:lnTo>
                  <a:lnTo>
                    <a:pt x="287" y="55"/>
                  </a:lnTo>
                  <a:lnTo>
                    <a:pt x="291" y="56"/>
                  </a:lnTo>
                  <a:lnTo>
                    <a:pt x="299" y="58"/>
                  </a:lnTo>
                  <a:lnTo>
                    <a:pt x="303" y="60"/>
                  </a:lnTo>
                  <a:lnTo>
                    <a:pt x="309" y="64"/>
                  </a:lnTo>
                  <a:lnTo>
                    <a:pt x="312" y="65"/>
                  </a:lnTo>
                  <a:lnTo>
                    <a:pt x="314" y="67"/>
                  </a:lnTo>
                  <a:lnTo>
                    <a:pt x="317" y="68"/>
                  </a:lnTo>
                  <a:lnTo>
                    <a:pt x="318" y="69"/>
                  </a:lnTo>
                  <a:lnTo>
                    <a:pt x="319" y="71"/>
                  </a:lnTo>
                  <a:lnTo>
                    <a:pt x="325" y="79"/>
                  </a:lnTo>
                  <a:lnTo>
                    <a:pt x="326" y="80"/>
                  </a:lnTo>
                  <a:lnTo>
                    <a:pt x="328" y="82"/>
                  </a:lnTo>
                  <a:lnTo>
                    <a:pt x="330" y="83"/>
                  </a:lnTo>
                  <a:lnTo>
                    <a:pt x="332" y="85"/>
                  </a:lnTo>
                  <a:lnTo>
                    <a:pt x="339" y="91"/>
                  </a:lnTo>
                  <a:lnTo>
                    <a:pt x="342" y="92"/>
                  </a:lnTo>
                  <a:lnTo>
                    <a:pt x="344" y="93"/>
                  </a:lnTo>
                  <a:lnTo>
                    <a:pt x="346" y="96"/>
                  </a:lnTo>
                  <a:lnTo>
                    <a:pt x="348" y="99"/>
                  </a:lnTo>
                  <a:lnTo>
                    <a:pt x="349" y="101"/>
                  </a:lnTo>
                  <a:lnTo>
                    <a:pt x="350" y="102"/>
                  </a:lnTo>
                  <a:lnTo>
                    <a:pt x="351" y="103"/>
                  </a:lnTo>
                  <a:lnTo>
                    <a:pt x="351" y="104"/>
                  </a:lnTo>
                  <a:lnTo>
                    <a:pt x="352" y="106"/>
                  </a:lnTo>
                  <a:lnTo>
                    <a:pt x="352" y="107"/>
                  </a:lnTo>
                  <a:lnTo>
                    <a:pt x="352" y="109"/>
                  </a:lnTo>
                  <a:lnTo>
                    <a:pt x="352" y="112"/>
                  </a:lnTo>
                  <a:lnTo>
                    <a:pt x="352" y="113"/>
                  </a:lnTo>
                  <a:lnTo>
                    <a:pt x="351" y="115"/>
                  </a:lnTo>
                  <a:lnTo>
                    <a:pt x="350" y="117"/>
                  </a:lnTo>
                  <a:lnTo>
                    <a:pt x="349" y="119"/>
                  </a:lnTo>
                  <a:lnTo>
                    <a:pt x="348" y="120"/>
                  </a:lnTo>
                  <a:lnTo>
                    <a:pt x="347" y="121"/>
                  </a:lnTo>
                  <a:lnTo>
                    <a:pt x="346" y="123"/>
                  </a:lnTo>
                  <a:lnTo>
                    <a:pt x="344" y="124"/>
                  </a:lnTo>
                  <a:lnTo>
                    <a:pt x="340" y="126"/>
                  </a:lnTo>
                  <a:lnTo>
                    <a:pt x="335" y="129"/>
                  </a:lnTo>
                  <a:lnTo>
                    <a:pt x="324" y="136"/>
                  </a:lnTo>
                  <a:lnTo>
                    <a:pt x="321" y="137"/>
                  </a:lnTo>
                  <a:lnTo>
                    <a:pt x="319" y="138"/>
                  </a:lnTo>
                  <a:lnTo>
                    <a:pt x="317" y="140"/>
                  </a:lnTo>
                  <a:lnTo>
                    <a:pt x="315" y="142"/>
                  </a:lnTo>
                  <a:lnTo>
                    <a:pt x="314" y="144"/>
                  </a:lnTo>
                  <a:lnTo>
                    <a:pt x="314" y="145"/>
                  </a:lnTo>
                  <a:lnTo>
                    <a:pt x="314" y="146"/>
                  </a:lnTo>
                  <a:lnTo>
                    <a:pt x="313" y="147"/>
                  </a:lnTo>
                  <a:lnTo>
                    <a:pt x="313" y="149"/>
                  </a:lnTo>
                  <a:lnTo>
                    <a:pt x="313" y="150"/>
                  </a:lnTo>
                  <a:lnTo>
                    <a:pt x="314" y="152"/>
                  </a:lnTo>
                  <a:lnTo>
                    <a:pt x="314" y="153"/>
                  </a:lnTo>
                  <a:lnTo>
                    <a:pt x="314" y="154"/>
                  </a:lnTo>
                  <a:lnTo>
                    <a:pt x="317" y="157"/>
                  </a:lnTo>
                  <a:lnTo>
                    <a:pt x="319" y="159"/>
                  </a:lnTo>
                  <a:lnTo>
                    <a:pt x="321" y="161"/>
                  </a:lnTo>
                  <a:lnTo>
                    <a:pt x="322" y="164"/>
                  </a:lnTo>
                  <a:lnTo>
                    <a:pt x="322" y="167"/>
                  </a:lnTo>
                  <a:lnTo>
                    <a:pt x="323" y="173"/>
                  </a:lnTo>
                  <a:lnTo>
                    <a:pt x="325" y="181"/>
                  </a:lnTo>
                  <a:lnTo>
                    <a:pt x="325" y="184"/>
                  </a:lnTo>
                  <a:lnTo>
                    <a:pt x="325" y="186"/>
                  </a:lnTo>
                  <a:lnTo>
                    <a:pt x="325" y="188"/>
                  </a:lnTo>
                  <a:lnTo>
                    <a:pt x="325" y="191"/>
                  </a:lnTo>
                  <a:lnTo>
                    <a:pt x="324" y="193"/>
                  </a:lnTo>
                  <a:lnTo>
                    <a:pt x="323" y="194"/>
                  </a:lnTo>
                  <a:lnTo>
                    <a:pt x="322" y="196"/>
                  </a:lnTo>
                  <a:lnTo>
                    <a:pt x="321" y="198"/>
                  </a:lnTo>
                  <a:lnTo>
                    <a:pt x="319" y="200"/>
                  </a:lnTo>
                  <a:lnTo>
                    <a:pt x="318" y="201"/>
                  </a:lnTo>
                  <a:lnTo>
                    <a:pt x="312" y="205"/>
                  </a:lnTo>
                  <a:lnTo>
                    <a:pt x="311" y="206"/>
                  </a:lnTo>
                  <a:lnTo>
                    <a:pt x="308" y="209"/>
                  </a:lnTo>
                  <a:lnTo>
                    <a:pt x="306" y="210"/>
                  </a:lnTo>
                  <a:lnTo>
                    <a:pt x="305" y="211"/>
                  </a:lnTo>
                  <a:lnTo>
                    <a:pt x="303" y="211"/>
                  </a:lnTo>
                  <a:lnTo>
                    <a:pt x="302" y="212"/>
                  </a:lnTo>
                  <a:lnTo>
                    <a:pt x="300" y="212"/>
                  </a:lnTo>
                  <a:lnTo>
                    <a:pt x="297" y="212"/>
                  </a:lnTo>
                  <a:lnTo>
                    <a:pt x="293" y="211"/>
                  </a:lnTo>
                  <a:lnTo>
                    <a:pt x="291" y="210"/>
                  </a:lnTo>
                  <a:lnTo>
                    <a:pt x="288" y="209"/>
                  </a:lnTo>
                  <a:lnTo>
                    <a:pt x="285" y="208"/>
                  </a:lnTo>
                  <a:lnTo>
                    <a:pt x="277" y="204"/>
                  </a:lnTo>
                  <a:lnTo>
                    <a:pt x="274" y="202"/>
                  </a:lnTo>
                  <a:lnTo>
                    <a:pt x="268" y="200"/>
                  </a:lnTo>
                  <a:lnTo>
                    <a:pt x="264" y="198"/>
                  </a:lnTo>
                  <a:lnTo>
                    <a:pt x="262" y="198"/>
                  </a:lnTo>
                  <a:lnTo>
                    <a:pt x="260" y="198"/>
                  </a:lnTo>
                  <a:lnTo>
                    <a:pt x="258" y="198"/>
                  </a:lnTo>
                  <a:lnTo>
                    <a:pt x="257" y="198"/>
                  </a:lnTo>
                  <a:lnTo>
                    <a:pt x="255" y="198"/>
                  </a:lnTo>
                  <a:lnTo>
                    <a:pt x="254" y="199"/>
                  </a:lnTo>
                  <a:lnTo>
                    <a:pt x="253" y="199"/>
                  </a:lnTo>
                  <a:lnTo>
                    <a:pt x="253" y="200"/>
                  </a:lnTo>
                  <a:lnTo>
                    <a:pt x="253" y="200"/>
                  </a:lnTo>
                  <a:lnTo>
                    <a:pt x="253" y="200"/>
                  </a:lnTo>
                  <a:lnTo>
                    <a:pt x="252" y="200"/>
                  </a:lnTo>
                  <a:lnTo>
                    <a:pt x="251" y="199"/>
                  </a:lnTo>
                  <a:lnTo>
                    <a:pt x="250" y="199"/>
                  </a:lnTo>
                  <a:lnTo>
                    <a:pt x="248" y="199"/>
                  </a:lnTo>
                  <a:lnTo>
                    <a:pt x="245" y="198"/>
                  </a:lnTo>
                  <a:lnTo>
                    <a:pt x="239" y="198"/>
                  </a:lnTo>
                  <a:lnTo>
                    <a:pt x="234" y="199"/>
                  </a:lnTo>
                  <a:lnTo>
                    <a:pt x="232" y="199"/>
                  </a:lnTo>
                  <a:lnTo>
                    <a:pt x="228" y="200"/>
                  </a:lnTo>
                  <a:lnTo>
                    <a:pt x="225" y="202"/>
                  </a:lnTo>
                  <a:lnTo>
                    <a:pt x="223" y="203"/>
                  </a:lnTo>
                  <a:lnTo>
                    <a:pt x="223" y="204"/>
                  </a:lnTo>
                  <a:lnTo>
                    <a:pt x="221" y="204"/>
                  </a:lnTo>
                  <a:lnTo>
                    <a:pt x="218" y="207"/>
                  </a:lnTo>
                  <a:lnTo>
                    <a:pt x="217" y="209"/>
                  </a:lnTo>
                  <a:lnTo>
                    <a:pt x="215" y="210"/>
                  </a:lnTo>
                  <a:lnTo>
                    <a:pt x="212" y="212"/>
                  </a:lnTo>
                  <a:lnTo>
                    <a:pt x="211" y="213"/>
                  </a:lnTo>
                  <a:lnTo>
                    <a:pt x="209" y="214"/>
                  </a:lnTo>
                  <a:lnTo>
                    <a:pt x="207" y="215"/>
                  </a:lnTo>
                  <a:lnTo>
                    <a:pt x="202" y="215"/>
                  </a:lnTo>
                  <a:lnTo>
                    <a:pt x="199" y="216"/>
                  </a:lnTo>
                  <a:lnTo>
                    <a:pt x="196" y="218"/>
                  </a:lnTo>
                  <a:lnTo>
                    <a:pt x="193" y="220"/>
                  </a:lnTo>
                  <a:lnTo>
                    <a:pt x="191" y="221"/>
                  </a:lnTo>
                  <a:lnTo>
                    <a:pt x="186" y="226"/>
                  </a:lnTo>
                  <a:lnTo>
                    <a:pt x="172" y="236"/>
                  </a:lnTo>
                  <a:lnTo>
                    <a:pt x="170" y="238"/>
                  </a:lnTo>
                  <a:lnTo>
                    <a:pt x="168" y="238"/>
                  </a:lnTo>
                  <a:lnTo>
                    <a:pt x="166" y="239"/>
                  </a:lnTo>
                  <a:lnTo>
                    <a:pt x="164" y="240"/>
                  </a:lnTo>
                  <a:lnTo>
                    <a:pt x="158" y="242"/>
                  </a:lnTo>
                  <a:lnTo>
                    <a:pt x="152" y="245"/>
                  </a:lnTo>
                  <a:lnTo>
                    <a:pt x="147" y="247"/>
                  </a:lnTo>
                  <a:lnTo>
                    <a:pt x="143" y="248"/>
                  </a:lnTo>
                  <a:lnTo>
                    <a:pt x="141" y="248"/>
                  </a:lnTo>
                  <a:lnTo>
                    <a:pt x="132" y="249"/>
                  </a:lnTo>
                  <a:lnTo>
                    <a:pt x="130" y="250"/>
                  </a:lnTo>
                  <a:lnTo>
                    <a:pt x="129" y="251"/>
                  </a:lnTo>
                  <a:lnTo>
                    <a:pt x="127" y="252"/>
                  </a:lnTo>
                  <a:lnTo>
                    <a:pt x="126" y="253"/>
                  </a:lnTo>
                  <a:lnTo>
                    <a:pt x="125" y="254"/>
                  </a:lnTo>
                  <a:lnTo>
                    <a:pt x="124" y="256"/>
                  </a:lnTo>
                  <a:lnTo>
                    <a:pt x="122" y="259"/>
                  </a:lnTo>
                  <a:lnTo>
                    <a:pt x="119" y="264"/>
                  </a:lnTo>
                  <a:lnTo>
                    <a:pt x="118" y="267"/>
                  </a:lnTo>
                  <a:lnTo>
                    <a:pt x="117" y="268"/>
                  </a:lnTo>
                  <a:lnTo>
                    <a:pt x="116" y="268"/>
                  </a:lnTo>
                  <a:lnTo>
                    <a:pt x="115" y="269"/>
                  </a:lnTo>
                  <a:lnTo>
                    <a:pt x="114" y="269"/>
                  </a:lnTo>
                  <a:lnTo>
                    <a:pt x="113" y="270"/>
                  </a:lnTo>
                  <a:lnTo>
                    <a:pt x="111" y="270"/>
                  </a:lnTo>
                  <a:lnTo>
                    <a:pt x="108" y="270"/>
                  </a:lnTo>
                  <a:lnTo>
                    <a:pt x="105" y="270"/>
                  </a:lnTo>
                  <a:lnTo>
                    <a:pt x="102" y="270"/>
                  </a:lnTo>
                  <a:lnTo>
                    <a:pt x="94" y="269"/>
                  </a:lnTo>
                  <a:lnTo>
                    <a:pt x="89" y="268"/>
                  </a:lnTo>
                  <a:lnTo>
                    <a:pt x="86" y="268"/>
                  </a:lnTo>
                  <a:lnTo>
                    <a:pt x="85" y="267"/>
                  </a:lnTo>
                  <a:lnTo>
                    <a:pt x="84" y="266"/>
                  </a:lnTo>
                  <a:lnTo>
                    <a:pt x="82" y="265"/>
                  </a:lnTo>
                  <a:lnTo>
                    <a:pt x="80" y="264"/>
                  </a:lnTo>
                  <a:lnTo>
                    <a:pt x="79" y="263"/>
                  </a:lnTo>
                  <a:lnTo>
                    <a:pt x="77" y="262"/>
                  </a:lnTo>
                  <a:lnTo>
                    <a:pt x="76" y="261"/>
                  </a:lnTo>
                  <a:lnTo>
                    <a:pt x="75" y="260"/>
                  </a:lnTo>
                  <a:lnTo>
                    <a:pt x="75" y="259"/>
                  </a:lnTo>
                  <a:lnTo>
                    <a:pt x="74" y="257"/>
                  </a:lnTo>
                  <a:lnTo>
                    <a:pt x="74" y="256"/>
                  </a:lnTo>
                  <a:lnTo>
                    <a:pt x="74" y="254"/>
                  </a:lnTo>
                  <a:lnTo>
                    <a:pt x="74" y="252"/>
                  </a:lnTo>
                  <a:lnTo>
                    <a:pt x="75" y="250"/>
                  </a:lnTo>
                  <a:lnTo>
                    <a:pt x="76" y="246"/>
                  </a:lnTo>
                  <a:lnTo>
                    <a:pt x="76" y="245"/>
                  </a:lnTo>
                  <a:lnTo>
                    <a:pt x="76" y="243"/>
                  </a:lnTo>
                  <a:lnTo>
                    <a:pt x="76" y="242"/>
                  </a:lnTo>
                  <a:lnTo>
                    <a:pt x="76" y="241"/>
                  </a:lnTo>
                  <a:lnTo>
                    <a:pt x="75" y="240"/>
                  </a:lnTo>
                  <a:lnTo>
                    <a:pt x="75" y="238"/>
                  </a:lnTo>
                  <a:lnTo>
                    <a:pt x="75" y="238"/>
                  </a:lnTo>
                  <a:lnTo>
                    <a:pt x="74" y="237"/>
                  </a:lnTo>
                  <a:lnTo>
                    <a:pt x="74" y="235"/>
                  </a:lnTo>
                  <a:lnTo>
                    <a:pt x="75" y="230"/>
                  </a:lnTo>
                  <a:lnTo>
                    <a:pt x="75" y="227"/>
                  </a:lnTo>
                  <a:lnTo>
                    <a:pt x="75" y="227"/>
                  </a:lnTo>
                  <a:lnTo>
                    <a:pt x="74" y="225"/>
                  </a:lnTo>
                  <a:lnTo>
                    <a:pt x="74" y="224"/>
                  </a:lnTo>
                  <a:lnTo>
                    <a:pt x="73" y="223"/>
                  </a:lnTo>
                  <a:lnTo>
                    <a:pt x="73" y="221"/>
                  </a:lnTo>
                  <a:lnTo>
                    <a:pt x="72" y="220"/>
                  </a:lnTo>
                  <a:lnTo>
                    <a:pt x="70" y="219"/>
                  </a:lnTo>
                  <a:lnTo>
                    <a:pt x="68" y="218"/>
                  </a:lnTo>
                  <a:lnTo>
                    <a:pt x="63" y="216"/>
                  </a:lnTo>
                  <a:lnTo>
                    <a:pt x="61" y="215"/>
                  </a:lnTo>
                  <a:lnTo>
                    <a:pt x="59" y="214"/>
                  </a:lnTo>
                  <a:lnTo>
                    <a:pt x="57" y="213"/>
                  </a:lnTo>
                  <a:lnTo>
                    <a:pt x="55" y="211"/>
                  </a:lnTo>
                  <a:lnTo>
                    <a:pt x="54" y="209"/>
                  </a:lnTo>
                  <a:lnTo>
                    <a:pt x="53" y="208"/>
                  </a:lnTo>
                  <a:lnTo>
                    <a:pt x="52" y="206"/>
                  </a:lnTo>
                  <a:lnTo>
                    <a:pt x="52" y="205"/>
                  </a:lnTo>
                  <a:lnTo>
                    <a:pt x="52" y="204"/>
                  </a:lnTo>
                  <a:lnTo>
                    <a:pt x="52" y="203"/>
                  </a:lnTo>
                  <a:lnTo>
                    <a:pt x="52" y="201"/>
                  </a:lnTo>
                  <a:lnTo>
                    <a:pt x="52" y="199"/>
                  </a:lnTo>
                  <a:lnTo>
                    <a:pt x="52" y="198"/>
                  </a:lnTo>
                  <a:lnTo>
                    <a:pt x="53" y="194"/>
                  </a:lnTo>
                  <a:lnTo>
                    <a:pt x="54" y="193"/>
                  </a:lnTo>
                  <a:lnTo>
                    <a:pt x="54" y="191"/>
                  </a:lnTo>
                  <a:lnTo>
                    <a:pt x="54" y="190"/>
                  </a:lnTo>
                  <a:lnTo>
                    <a:pt x="54" y="188"/>
                  </a:lnTo>
                  <a:lnTo>
                    <a:pt x="53" y="186"/>
                  </a:lnTo>
                  <a:lnTo>
                    <a:pt x="53" y="184"/>
                  </a:lnTo>
                  <a:lnTo>
                    <a:pt x="52" y="182"/>
                  </a:lnTo>
                  <a:lnTo>
                    <a:pt x="50" y="181"/>
                  </a:lnTo>
                  <a:lnTo>
                    <a:pt x="42" y="174"/>
                  </a:lnTo>
                  <a:lnTo>
                    <a:pt x="38" y="170"/>
                  </a:lnTo>
                  <a:lnTo>
                    <a:pt x="35" y="167"/>
                  </a:lnTo>
                  <a:lnTo>
                    <a:pt x="32" y="164"/>
                  </a:lnTo>
                  <a:lnTo>
                    <a:pt x="30" y="161"/>
                  </a:lnTo>
                  <a:lnTo>
                    <a:pt x="29" y="159"/>
                  </a:lnTo>
                  <a:lnTo>
                    <a:pt x="27" y="156"/>
                  </a:lnTo>
                  <a:lnTo>
                    <a:pt x="24" y="149"/>
                  </a:lnTo>
                  <a:lnTo>
                    <a:pt x="23" y="147"/>
                  </a:lnTo>
                  <a:lnTo>
                    <a:pt x="22" y="146"/>
                  </a:lnTo>
                  <a:lnTo>
                    <a:pt x="18" y="141"/>
                  </a:lnTo>
                  <a:lnTo>
                    <a:pt x="18" y="139"/>
                  </a:lnTo>
                  <a:lnTo>
                    <a:pt x="17" y="137"/>
                  </a:lnTo>
                  <a:lnTo>
                    <a:pt x="17" y="136"/>
                  </a:lnTo>
                  <a:lnTo>
                    <a:pt x="16" y="136"/>
                  </a:lnTo>
                  <a:lnTo>
                    <a:pt x="17" y="134"/>
                  </a:lnTo>
                  <a:lnTo>
                    <a:pt x="18" y="132"/>
                  </a:lnTo>
                  <a:lnTo>
                    <a:pt x="18" y="129"/>
                  </a:lnTo>
                  <a:lnTo>
                    <a:pt x="20" y="127"/>
                  </a:lnTo>
                  <a:lnTo>
                    <a:pt x="22" y="125"/>
                  </a:lnTo>
                  <a:lnTo>
                    <a:pt x="24" y="124"/>
                  </a:lnTo>
                  <a:lnTo>
                    <a:pt x="30" y="121"/>
                  </a:lnTo>
                  <a:lnTo>
                    <a:pt x="31" y="120"/>
                  </a:lnTo>
                  <a:lnTo>
                    <a:pt x="32" y="118"/>
                  </a:lnTo>
                  <a:lnTo>
                    <a:pt x="33" y="117"/>
                  </a:lnTo>
                  <a:lnTo>
                    <a:pt x="33" y="116"/>
                  </a:lnTo>
                  <a:lnTo>
                    <a:pt x="33" y="114"/>
                  </a:lnTo>
                  <a:lnTo>
                    <a:pt x="32" y="113"/>
                  </a:lnTo>
                  <a:lnTo>
                    <a:pt x="32" y="113"/>
                  </a:lnTo>
                  <a:lnTo>
                    <a:pt x="31" y="111"/>
                  </a:lnTo>
                  <a:lnTo>
                    <a:pt x="28" y="107"/>
                  </a:lnTo>
                  <a:lnTo>
                    <a:pt x="27" y="105"/>
                  </a:lnTo>
                  <a:lnTo>
                    <a:pt x="22" y="101"/>
                  </a:lnTo>
                  <a:lnTo>
                    <a:pt x="18" y="96"/>
                  </a:lnTo>
                  <a:lnTo>
                    <a:pt x="15" y="93"/>
                  </a:lnTo>
                  <a:lnTo>
                    <a:pt x="12" y="91"/>
                  </a:lnTo>
                  <a:lnTo>
                    <a:pt x="9" y="89"/>
                  </a:lnTo>
                  <a:lnTo>
                    <a:pt x="7" y="88"/>
                  </a:lnTo>
                  <a:lnTo>
                    <a:pt x="3" y="86"/>
                  </a:lnTo>
                  <a:lnTo>
                    <a:pt x="2" y="85"/>
                  </a:lnTo>
                  <a:lnTo>
                    <a:pt x="1" y="85"/>
                  </a:lnTo>
                  <a:lnTo>
                    <a:pt x="1" y="84"/>
                  </a:lnTo>
                  <a:lnTo>
                    <a:pt x="0" y="83"/>
                  </a:lnTo>
                  <a:lnTo>
                    <a:pt x="0" y="82"/>
                  </a:lnTo>
                  <a:lnTo>
                    <a:pt x="1" y="82"/>
                  </a:lnTo>
                  <a:lnTo>
                    <a:pt x="1" y="81"/>
                  </a:lnTo>
                  <a:lnTo>
                    <a:pt x="2" y="80"/>
                  </a:lnTo>
                  <a:lnTo>
                    <a:pt x="3" y="79"/>
                  </a:lnTo>
                  <a:lnTo>
                    <a:pt x="5" y="79"/>
                  </a:lnTo>
                  <a:lnTo>
                    <a:pt x="6" y="78"/>
                  </a:lnTo>
                  <a:lnTo>
                    <a:pt x="7" y="77"/>
                  </a:lnTo>
                  <a:lnTo>
                    <a:pt x="16" y="73"/>
                  </a:lnTo>
                  <a:lnTo>
                    <a:pt x="21" y="71"/>
                  </a:lnTo>
                  <a:lnTo>
                    <a:pt x="28" y="69"/>
                  </a:lnTo>
                  <a:lnTo>
                    <a:pt x="35" y="67"/>
                  </a:lnTo>
                  <a:lnTo>
                    <a:pt x="37" y="67"/>
                  </a:lnTo>
                  <a:lnTo>
                    <a:pt x="41" y="65"/>
                  </a:lnTo>
                  <a:lnTo>
                    <a:pt x="47" y="62"/>
                  </a:lnTo>
                  <a:lnTo>
                    <a:pt x="50" y="61"/>
                  </a:lnTo>
                  <a:lnTo>
                    <a:pt x="52" y="60"/>
                  </a:lnTo>
                  <a:lnTo>
                    <a:pt x="52" y="60"/>
                  </a:lnTo>
                  <a:lnTo>
                    <a:pt x="54" y="60"/>
                  </a:lnTo>
                  <a:lnTo>
                    <a:pt x="56" y="60"/>
                  </a:lnTo>
                  <a:lnTo>
                    <a:pt x="58" y="61"/>
                  </a:lnTo>
                  <a:lnTo>
                    <a:pt x="59" y="61"/>
                  </a:lnTo>
                  <a:lnTo>
                    <a:pt x="61" y="62"/>
                  </a:lnTo>
                  <a:lnTo>
                    <a:pt x="65" y="65"/>
                  </a:lnTo>
                  <a:lnTo>
                    <a:pt x="67" y="66"/>
                  </a:lnTo>
                  <a:lnTo>
                    <a:pt x="70" y="67"/>
                  </a:lnTo>
                  <a:lnTo>
                    <a:pt x="73" y="67"/>
                  </a:lnTo>
                  <a:lnTo>
                    <a:pt x="76" y="68"/>
                  </a:lnTo>
                  <a:lnTo>
                    <a:pt x="80" y="68"/>
                  </a:lnTo>
                  <a:lnTo>
                    <a:pt x="84" y="68"/>
                  </a:lnTo>
                  <a:lnTo>
                    <a:pt x="85" y="67"/>
                  </a:lnTo>
                  <a:lnTo>
                    <a:pt x="86" y="67"/>
                  </a:lnTo>
                  <a:lnTo>
                    <a:pt x="87" y="66"/>
                  </a:lnTo>
                  <a:lnTo>
                    <a:pt x="88" y="66"/>
                  </a:lnTo>
                  <a:lnTo>
                    <a:pt x="90" y="64"/>
                  </a:lnTo>
                  <a:lnTo>
                    <a:pt x="91" y="63"/>
                  </a:lnTo>
                  <a:lnTo>
                    <a:pt x="91" y="61"/>
                  </a:lnTo>
                  <a:lnTo>
                    <a:pt x="92" y="58"/>
                  </a:lnTo>
                  <a:lnTo>
                    <a:pt x="93" y="56"/>
                  </a:lnTo>
                  <a:lnTo>
                    <a:pt x="94" y="52"/>
                  </a:lnTo>
                  <a:lnTo>
                    <a:pt x="95" y="49"/>
                  </a:lnTo>
                  <a:lnTo>
                    <a:pt x="96" y="48"/>
                  </a:lnTo>
                  <a:lnTo>
                    <a:pt x="97" y="46"/>
                  </a:lnTo>
                  <a:lnTo>
                    <a:pt x="98" y="45"/>
                  </a:lnTo>
                  <a:lnTo>
                    <a:pt x="99" y="43"/>
                  </a:lnTo>
                  <a:lnTo>
                    <a:pt x="101" y="42"/>
                  </a:lnTo>
                  <a:lnTo>
                    <a:pt x="103" y="40"/>
                  </a:lnTo>
                  <a:lnTo>
                    <a:pt x="105" y="39"/>
                  </a:lnTo>
                  <a:lnTo>
                    <a:pt x="108" y="38"/>
                  </a:lnTo>
                  <a:lnTo>
                    <a:pt x="111" y="37"/>
                  </a:lnTo>
                  <a:lnTo>
                    <a:pt x="114" y="37"/>
                  </a:lnTo>
                  <a:lnTo>
                    <a:pt x="118" y="37"/>
                  </a:lnTo>
                  <a:lnTo>
                    <a:pt x="121" y="37"/>
                  </a:lnTo>
                  <a:lnTo>
                    <a:pt x="124" y="38"/>
                  </a:lnTo>
                  <a:lnTo>
                    <a:pt x="124" y="38"/>
                  </a:lnTo>
                  <a:lnTo>
                    <a:pt x="124" y="37"/>
                  </a:lnTo>
                  <a:lnTo>
                    <a:pt x="125" y="37"/>
                  </a:lnTo>
                  <a:lnTo>
                    <a:pt x="126" y="36"/>
                  </a:lnTo>
                  <a:lnTo>
                    <a:pt x="128" y="35"/>
                  </a:lnTo>
                  <a:lnTo>
                    <a:pt x="135" y="33"/>
                  </a:lnTo>
                  <a:lnTo>
                    <a:pt x="139" y="31"/>
                  </a:lnTo>
                  <a:lnTo>
                    <a:pt x="140" y="30"/>
                  </a:lnTo>
                  <a:lnTo>
                    <a:pt x="143" y="28"/>
                  </a:lnTo>
                  <a:lnTo>
                    <a:pt x="145" y="26"/>
                  </a:lnTo>
                  <a:lnTo>
                    <a:pt x="148" y="24"/>
                  </a:lnTo>
                  <a:lnTo>
                    <a:pt x="149" y="23"/>
                  </a:lnTo>
                  <a:lnTo>
                    <a:pt x="150" y="23"/>
                  </a:lnTo>
                  <a:lnTo>
                    <a:pt x="152" y="23"/>
                  </a:lnTo>
                  <a:lnTo>
                    <a:pt x="154" y="23"/>
                  </a:lnTo>
                  <a:lnTo>
                    <a:pt x="160" y="22"/>
                  </a:lnTo>
                  <a:lnTo>
                    <a:pt x="164" y="21"/>
                  </a:lnTo>
                  <a:lnTo>
                    <a:pt x="167" y="20"/>
                  </a:lnTo>
                  <a:lnTo>
                    <a:pt x="170" y="19"/>
                  </a:lnTo>
                  <a:lnTo>
                    <a:pt x="172" y="17"/>
                  </a:lnTo>
                  <a:lnTo>
                    <a:pt x="173" y="17"/>
                  </a:lnTo>
                  <a:lnTo>
                    <a:pt x="177" y="12"/>
                  </a:lnTo>
                  <a:lnTo>
                    <a:pt x="178" y="11"/>
                  </a:lnTo>
                  <a:lnTo>
                    <a:pt x="180" y="10"/>
                  </a:lnTo>
                  <a:lnTo>
                    <a:pt x="181" y="9"/>
                  </a:lnTo>
                  <a:lnTo>
                    <a:pt x="187" y="7"/>
                  </a:lnTo>
                  <a:lnTo>
                    <a:pt x="189" y="6"/>
                  </a:lnTo>
                  <a:lnTo>
                    <a:pt x="191" y="5"/>
                  </a:lnTo>
                  <a:lnTo>
                    <a:pt x="195" y="5"/>
                  </a:lnTo>
                  <a:lnTo>
                    <a:pt x="200" y="5"/>
                  </a:lnTo>
                  <a:lnTo>
                    <a:pt x="204" y="4"/>
                  </a:lnTo>
                  <a:lnTo>
                    <a:pt x="207" y="4"/>
                  </a:lnTo>
                  <a:lnTo>
                    <a:pt x="215" y="2"/>
                  </a:lnTo>
                  <a:lnTo>
                    <a:pt x="223" y="0"/>
                  </a:lnTo>
                  <a:lnTo>
                    <a:pt x="225" y="0"/>
                  </a:lnTo>
                  <a:lnTo>
                    <a:pt x="226" y="0"/>
                  </a:lnTo>
                  <a:close/>
                </a:path>
              </a:pathLst>
            </a:custGeom>
            <a:solidFill>
              <a:srgbClr val="BED8E8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7" name="Freeform 6">
              <a:extLst>
                <a:ext uri="{FF2B5EF4-FFF2-40B4-BE49-F238E27FC236}">
                  <a16:creationId xmlns:a16="http://schemas.microsoft.com/office/drawing/2014/main" id="{B08D5CD1-CE68-4CE0-A1A9-60B63DCC440C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8" y="2331"/>
              <a:ext cx="641" cy="475"/>
            </a:xfrm>
            <a:custGeom>
              <a:avLst/>
              <a:gdLst>
                <a:gd name="T0" fmla="*/ 218 w 641"/>
                <a:gd name="T1" fmla="*/ 14 h 475"/>
                <a:gd name="T2" fmla="*/ 223 w 641"/>
                <a:gd name="T3" fmla="*/ 37 h 475"/>
                <a:gd name="T4" fmla="*/ 257 w 641"/>
                <a:gd name="T5" fmla="*/ 37 h 475"/>
                <a:gd name="T6" fmla="*/ 288 w 641"/>
                <a:gd name="T7" fmla="*/ 35 h 475"/>
                <a:gd name="T8" fmla="*/ 336 w 641"/>
                <a:gd name="T9" fmla="*/ 33 h 475"/>
                <a:gd name="T10" fmla="*/ 370 w 641"/>
                <a:gd name="T11" fmla="*/ 28 h 475"/>
                <a:gd name="T12" fmla="*/ 387 w 641"/>
                <a:gd name="T13" fmla="*/ 41 h 475"/>
                <a:gd name="T14" fmla="*/ 392 w 641"/>
                <a:gd name="T15" fmla="*/ 82 h 475"/>
                <a:gd name="T16" fmla="*/ 408 w 641"/>
                <a:gd name="T17" fmla="*/ 112 h 475"/>
                <a:gd name="T18" fmla="*/ 417 w 641"/>
                <a:gd name="T19" fmla="*/ 138 h 475"/>
                <a:gd name="T20" fmla="*/ 446 w 641"/>
                <a:gd name="T21" fmla="*/ 148 h 475"/>
                <a:gd name="T22" fmla="*/ 471 w 641"/>
                <a:gd name="T23" fmla="*/ 181 h 475"/>
                <a:gd name="T24" fmla="*/ 503 w 641"/>
                <a:gd name="T25" fmla="*/ 208 h 475"/>
                <a:gd name="T26" fmla="*/ 541 w 641"/>
                <a:gd name="T27" fmla="*/ 238 h 475"/>
                <a:gd name="T28" fmla="*/ 582 w 641"/>
                <a:gd name="T29" fmla="*/ 253 h 475"/>
                <a:gd name="T30" fmla="*/ 593 w 641"/>
                <a:gd name="T31" fmla="*/ 284 h 475"/>
                <a:gd name="T32" fmla="*/ 618 w 641"/>
                <a:gd name="T33" fmla="*/ 292 h 475"/>
                <a:gd name="T34" fmla="*/ 641 w 641"/>
                <a:gd name="T35" fmla="*/ 317 h 475"/>
                <a:gd name="T36" fmla="*/ 623 w 641"/>
                <a:gd name="T37" fmla="*/ 349 h 475"/>
                <a:gd name="T38" fmla="*/ 594 w 641"/>
                <a:gd name="T39" fmla="*/ 351 h 475"/>
                <a:gd name="T40" fmla="*/ 576 w 641"/>
                <a:gd name="T41" fmla="*/ 374 h 475"/>
                <a:gd name="T42" fmla="*/ 552 w 641"/>
                <a:gd name="T43" fmla="*/ 366 h 475"/>
                <a:gd name="T44" fmla="*/ 512 w 641"/>
                <a:gd name="T45" fmla="*/ 370 h 475"/>
                <a:gd name="T46" fmla="*/ 456 w 641"/>
                <a:gd name="T47" fmla="*/ 364 h 475"/>
                <a:gd name="T48" fmla="*/ 433 w 641"/>
                <a:gd name="T49" fmla="*/ 372 h 475"/>
                <a:gd name="T50" fmla="*/ 440 w 641"/>
                <a:gd name="T51" fmla="*/ 390 h 475"/>
                <a:gd name="T52" fmla="*/ 408 w 641"/>
                <a:gd name="T53" fmla="*/ 397 h 475"/>
                <a:gd name="T54" fmla="*/ 405 w 641"/>
                <a:gd name="T55" fmla="*/ 418 h 475"/>
                <a:gd name="T56" fmla="*/ 388 w 641"/>
                <a:gd name="T57" fmla="*/ 432 h 475"/>
                <a:gd name="T58" fmla="*/ 364 w 641"/>
                <a:gd name="T59" fmla="*/ 410 h 475"/>
                <a:gd name="T60" fmla="*/ 348 w 641"/>
                <a:gd name="T61" fmla="*/ 384 h 475"/>
                <a:gd name="T62" fmla="*/ 326 w 641"/>
                <a:gd name="T63" fmla="*/ 388 h 475"/>
                <a:gd name="T64" fmla="*/ 279 w 641"/>
                <a:gd name="T65" fmla="*/ 356 h 475"/>
                <a:gd name="T66" fmla="*/ 263 w 641"/>
                <a:gd name="T67" fmla="*/ 358 h 475"/>
                <a:gd name="T68" fmla="*/ 243 w 641"/>
                <a:gd name="T69" fmla="*/ 380 h 475"/>
                <a:gd name="T70" fmla="*/ 243 w 641"/>
                <a:gd name="T71" fmla="*/ 414 h 475"/>
                <a:gd name="T72" fmla="*/ 221 w 641"/>
                <a:gd name="T73" fmla="*/ 438 h 475"/>
                <a:gd name="T74" fmla="*/ 184 w 641"/>
                <a:gd name="T75" fmla="*/ 470 h 475"/>
                <a:gd name="T76" fmla="*/ 159 w 641"/>
                <a:gd name="T77" fmla="*/ 466 h 475"/>
                <a:gd name="T78" fmla="*/ 131 w 641"/>
                <a:gd name="T79" fmla="*/ 456 h 475"/>
                <a:gd name="T80" fmla="*/ 138 w 641"/>
                <a:gd name="T81" fmla="*/ 431 h 475"/>
                <a:gd name="T82" fmla="*/ 121 w 641"/>
                <a:gd name="T83" fmla="*/ 373 h 475"/>
                <a:gd name="T84" fmla="*/ 88 w 641"/>
                <a:gd name="T85" fmla="*/ 348 h 475"/>
                <a:gd name="T86" fmla="*/ 81 w 641"/>
                <a:gd name="T87" fmla="*/ 327 h 475"/>
                <a:gd name="T88" fmla="*/ 77 w 641"/>
                <a:gd name="T89" fmla="*/ 298 h 475"/>
                <a:gd name="T90" fmla="*/ 89 w 641"/>
                <a:gd name="T91" fmla="*/ 271 h 475"/>
                <a:gd name="T92" fmla="*/ 66 w 641"/>
                <a:gd name="T93" fmla="*/ 237 h 475"/>
                <a:gd name="T94" fmla="*/ 43 w 641"/>
                <a:gd name="T95" fmla="*/ 240 h 475"/>
                <a:gd name="T96" fmla="*/ 15 w 641"/>
                <a:gd name="T97" fmla="*/ 212 h 475"/>
                <a:gd name="T98" fmla="*/ 0 w 641"/>
                <a:gd name="T99" fmla="*/ 196 h 475"/>
                <a:gd name="T100" fmla="*/ 4 w 641"/>
                <a:gd name="T101" fmla="*/ 168 h 475"/>
                <a:gd name="T102" fmla="*/ 11 w 641"/>
                <a:gd name="T103" fmla="*/ 132 h 475"/>
                <a:gd name="T104" fmla="*/ 25 w 641"/>
                <a:gd name="T105" fmla="*/ 98 h 475"/>
                <a:gd name="T106" fmla="*/ 21 w 641"/>
                <a:gd name="T107" fmla="*/ 65 h 475"/>
                <a:gd name="T108" fmla="*/ 42 w 641"/>
                <a:gd name="T109" fmla="*/ 59 h 475"/>
                <a:gd name="T110" fmla="*/ 79 w 641"/>
                <a:gd name="T111" fmla="*/ 64 h 475"/>
                <a:gd name="T112" fmla="*/ 96 w 641"/>
                <a:gd name="T113" fmla="*/ 37 h 475"/>
                <a:gd name="T114" fmla="*/ 127 w 641"/>
                <a:gd name="T115" fmla="*/ 33 h 475"/>
                <a:gd name="T116" fmla="*/ 156 w 641"/>
                <a:gd name="T117" fmla="*/ 35 h 475"/>
                <a:gd name="T118" fmla="*/ 182 w 641"/>
                <a:gd name="T119" fmla="*/ 36 h 475"/>
                <a:gd name="T120" fmla="*/ 195 w 641"/>
                <a:gd name="T121" fmla="*/ 26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641" h="475">
                  <a:moveTo>
                    <a:pt x="194" y="0"/>
                  </a:moveTo>
                  <a:lnTo>
                    <a:pt x="196" y="0"/>
                  </a:lnTo>
                  <a:lnTo>
                    <a:pt x="199" y="1"/>
                  </a:lnTo>
                  <a:lnTo>
                    <a:pt x="203" y="2"/>
                  </a:lnTo>
                  <a:lnTo>
                    <a:pt x="207" y="3"/>
                  </a:lnTo>
                  <a:lnTo>
                    <a:pt x="208" y="4"/>
                  </a:lnTo>
                  <a:lnTo>
                    <a:pt x="211" y="6"/>
                  </a:lnTo>
                  <a:lnTo>
                    <a:pt x="213" y="8"/>
                  </a:lnTo>
                  <a:lnTo>
                    <a:pt x="215" y="10"/>
                  </a:lnTo>
                  <a:lnTo>
                    <a:pt x="216" y="11"/>
                  </a:lnTo>
                  <a:lnTo>
                    <a:pt x="217" y="13"/>
                  </a:lnTo>
                  <a:lnTo>
                    <a:pt x="218" y="14"/>
                  </a:lnTo>
                  <a:lnTo>
                    <a:pt x="218" y="15"/>
                  </a:lnTo>
                  <a:lnTo>
                    <a:pt x="218" y="17"/>
                  </a:lnTo>
                  <a:lnTo>
                    <a:pt x="218" y="22"/>
                  </a:lnTo>
                  <a:lnTo>
                    <a:pt x="217" y="28"/>
                  </a:lnTo>
                  <a:lnTo>
                    <a:pt x="218" y="30"/>
                  </a:lnTo>
                  <a:lnTo>
                    <a:pt x="218" y="32"/>
                  </a:lnTo>
                  <a:lnTo>
                    <a:pt x="218" y="34"/>
                  </a:lnTo>
                  <a:lnTo>
                    <a:pt x="219" y="35"/>
                  </a:lnTo>
                  <a:lnTo>
                    <a:pt x="219" y="36"/>
                  </a:lnTo>
                  <a:lnTo>
                    <a:pt x="221" y="37"/>
                  </a:lnTo>
                  <a:lnTo>
                    <a:pt x="222" y="37"/>
                  </a:lnTo>
                  <a:lnTo>
                    <a:pt x="223" y="37"/>
                  </a:lnTo>
                  <a:lnTo>
                    <a:pt x="225" y="38"/>
                  </a:lnTo>
                  <a:lnTo>
                    <a:pt x="226" y="38"/>
                  </a:lnTo>
                  <a:lnTo>
                    <a:pt x="229" y="38"/>
                  </a:lnTo>
                  <a:lnTo>
                    <a:pt x="232" y="38"/>
                  </a:lnTo>
                  <a:lnTo>
                    <a:pt x="235" y="37"/>
                  </a:lnTo>
                  <a:lnTo>
                    <a:pt x="240" y="37"/>
                  </a:lnTo>
                  <a:lnTo>
                    <a:pt x="242" y="37"/>
                  </a:lnTo>
                  <a:lnTo>
                    <a:pt x="244" y="36"/>
                  </a:lnTo>
                  <a:lnTo>
                    <a:pt x="247" y="37"/>
                  </a:lnTo>
                  <a:lnTo>
                    <a:pt x="252" y="37"/>
                  </a:lnTo>
                  <a:lnTo>
                    <a:pt x="255" y="37"/>
                  </a:lnTo>
                  <a:lnTo>
                    <a:pt x="257" y="37"/>
                  </a:lnTo>
                  <a:lnTo>
                    <a:pt x="263" y="40"/>
                  </a:lnTo>
                  <a:lnTo>
                    <a:pt x="267" y="41"/>
                  </a:lnTo>
                  <a:lnTo>
                    <a:pt x="269" y="41"/>
                  </a:lnTo>
                  <a:lnTo>
                    <a:pt x="271" y="41"/>
                  </a:lnTo>
                  <a:lnTo>
                    <a:pt x="272" y="41"/>
                  </a:lnTo>
                  <a:lnTo>
                    <a:pt x="274" y="41"/>
                  </a:lnTo>
                  <a:lnTo>
                    <a:pt x="277" y="40"/>
                  </a:lnTo>
                  <a:lnTo>
                    <a:pt x="278" y="40"/>
                  </a:lnTo>
                  <a:lnTo>
                    <a:pt x="280" y="39"/>
                  </a:lnTo>
                  <a:lnTo>
                    <a:pt x="282" y="38"/>
                  </a:lnTo>
                  <a:lnTo>
                    <a:pt x="286" y="36"/>
                  </a:lnTo>
                  <a:lnTo>
                    <a:pt x="288" y="35"/>
                  </a:lnTo>
                  <a:lnTo>
                    <a:pt x="293" y="32"/>
                  </a:lnTo>
                  <a:lnTo>
                    <a:pt x="298" y="30"/>
                  </a:lnTo>
                  <a:lnTo>
                    <a:pt x="300" y="29"/>
                  </a:lnTo>
                  <a:lnTo>
                    <a:pt x="302" y="28"/>
                  </a:lnTo>
                  <a:lnTo>
                    <a:pt x="305" y="28"/>
                  </a:lnTo>
                  <a:lnTo>
                    <a:pt x="307" y="28"/>
                  </a:lnTo>
                  <a:lnTo>
                    <a:pt x="309" y="28"/>
                  </a:lnTo>
                  <a:lnTo>
                    <a:pt x="311" y="28"/>
                  </a:lnTo>
                  <a:lnTo>
                    <a:pt x="324" y="30"/>
                  </a:lnTo>
                  <a:lnTo>
                    <a:pt x="328" y="31"/>
                  </a:lnTo>
                  <a:lnTo>
                    <a:pt x="332" y="32"/>
                  </a:lnTo>
                  <a:lnTo>
                    <a:pt x="336" y="33"/>
                  </a:lnTo>
                  <a:lnTo>
                    <a:pt x="339" y="34"/>
                  </a:lnTo>
                  <a:lnTo>
                    <a:pt x="343" y="35"/>
                  </a:lnTo>
                  <a:lnTo>
                    <a:pt x="345" y="36"/>
                  </a:lnTo>
                  <a:lnTo>
                    <a:pt x="347" y="37"/>
                  </a:lnTo>
                  <a:lnTo>
                    <a:pt x="348" y="37"/>
                  </a:lnTo>
                  <a:lnTo>
                    <a:pt x="351" y="37"/>
                  </a:lnTo>
                  <a:lnTo>
                    <a:pt x="354" y="36"/>
                  </a:lnTo>
                  <a:lnTo>
                    <a:pt x="356" y="35"/>
                  </a:lnTo>
                  <a:lnTo>
                    <a:pt x="360" y="34"/>
                  </a:lnTo>
                  <a:lnTo>
                    <a:pt x="364" y="32"/>
                  </a:lnTo>
                  <a:lnTo>
                    <a:pt x="366" y="30"/>
                  </a:lnTo>
                  <a:lnTo>
                    <a:pt x="370" y="28"/>
                  </a:lnTo>
                  <a:lnTo>
                    <a:pt x="372" y="26"/>
                  </a:lnTo>
                  <a:lnTo>
                    <a:pt x="377" y="23"/>
                  </a:lnTo>
                  <a:lnTo>
                    <a:pt x="378" y="23"/>
                  </a:lnTo>
                  <a:lnTo>
                    <a:pt x="379" y="24"/>
                  </a:lnTo>
                  <a:lnTo>
                    <a:pt x="381" y="25"/>
                  </a:lnTo>
                  <a:lnTo>
                    <a:pt x="382" y="26"/>
                  </a:lnTo>
                  <a:lnTo>
                    <a:pt x="383" y="28"/>
                  </a:lnTo>
                  <a:lnTo>
                    <a:pt x="384" y="30"/>
                  </a:lnTo>
                  <a:lnTo>
                    <a:pt x="384" y="32"/>
                  </a:lnTo>
                  <a:lnTo>
                    <a:pt x="386" y="37"/>
                  </a:lnTo>
                  <a:lnTo>
                    <a:pt x="386" y="39"/>
                  </a:lnTo>
                  <a:lnTo>
                    <a:pt x="387" y="41"/>
                  </a:lnTo>
                  <a:lnTo>
                    <a:pt x="387" y="43"/>
                  </a:lnTo>
                  <a:lnTo>
                    <a:pt x="387" y="49"/>
                  </a:lnTo>
                  <a:lnTo>
                    <a:pt x="387" y="50"/>
                  </a:lnTo>
                  <a:lnTo>
                    <a:pt x="387" y="52"/>
                  </a:lnTo>
                  <a:lnTo>
                    <a:pt x="388" y="57"/>
                  </a:lnTo>
                  <a:lnTo>
                    <a:pt x="388" y="59"/>
                  </a:lnTo>
                  <a:lnTo>
                    <a:pt x="389" y="73"/>
                  </a:lnTo>
                  <a:lnTo>
                    <a:pt x="389" y="75"/>
                  </a:lnTo>
                  <a:lnTo>
                    <a:pt x="389" y="77"/>
                  </a:lnTo>
                  <a:lnTo>
                    <a:pt x="390" y="79"/>
                  </a:lnTo>
                  <a:lnTo>
                    <a:pt x="390" y="80"/>
                  </a:lnTo>
                  <a:lnTo>
                    <a:pt x="392" y="82"/>
                  </a:lnTo>
                  <a:lnTo>
                    <a:pt x="395" y="84"/>
                  </a:lnTo>
                  <a:lnTo>
                    <a:pt x="396" y="86"/>
                  </a:lnTo>
                  <a:lnTo>
                    <a:pt x="398" y="88"/>
                  </a:lnTo>
                  <a:lnTo>
                    <a:pt x="399" y="89"/>
                  </a:lnTo>
                  <a:lnTo>
                    <a:pt x="399" y="92"/>
                  </a:lnTo>
                  <a:lnTo>
                    <a:pt x="400" y="94"/>
                  </a:lnTo>
                  <a:lnTo>
                    <a:pt x="400" y="96"/>
                  </a:lnTo>
                  <a:lnTo>
                    <a:pt x="401" y="101"/>
                  </a:lnTo>
                  <a:lnTo>
                    <a:pt x="401" y="102"/>
                  </a:lnTo>
                  <a:lnTo>
                    <a:pt x="402" y="104"/>
                  </a:lnTo>
                  <a:lnTo>
                    <a:pt x="403" y="105"/>
                  </a:lnTo>
                  <a:lnTo>
                    <a:pt x="408" y="112"/>
                  </a:lnTo>
                  <a:lnTo>
                    <a:pt x="409" y="113"/>
                  </a:lnTo>
                  <a:lnTo>
                    <a:pt x="409" y="114"/>
                  </a:lnTo>
                  <a:lnTo>
                    <a:pt x="410" y="115"/>
                  </a:lnTo>
                  <a:lnTo>
                    <a:pt x="410" y="117"/>
                  </a:lnTo>
                  <a:lnTo>
                    <a:pt x="410" y="121"/>
                  </a:lnTo>
                  <a:lnTo>
                    <a:pt x="410" y="123"/>
                  </a:lnTo>
                  <a:lnTo>
                    <a:pt x="411" y="125"/>
                  </a:lnTo>
                  <a:lnTo>
                    <a:pt x="412" y="129"/>
                  </a:lnTo>
                  <a:lnTo>
                    <a:pt x="413" y="132"/>
                  </a:lnTo>
                  <a:lnTo>
                    <a:pt x="414" y="134"/>
                  </a:lnTo>
                  <a:lnTo>
                    <a:pt x="415" y="136"/>
                  </a:lnTo>
                  <a:lnTo>
                    <a:pt x="417" y="138"/>
                  </a:lnTo>
                  <a:lnTo>
                    <a:pt x="418" y="139"/>
                  </a:lnTo>
                  <a:lnTo>
                    <a:pt x="420" y="140"/>
                  </a:lnTo>
                  <a:lnTo>
                    <a:pt x="422" y="141"/>
                  </a:lnTo>
                  <a:lnTo>
                    <a:pt x="423" y="141"/>
                  </a:lnTo>
                  <a:lnTo>
                    <a:pt x="424" y="142"/>
                  </a:lnTo>
                  <a:lnTo>
                    <a:pt x="426" y="142"/>
                  </a:lnTo>
                  <a:lnTo>
                    <a:pt x="434" y="143"/>
                  </a:lnTo>
                  <a:lnTo>
                    <a:pt x="437" y="144"/>
                  </a:lnTo>
                  <a:lnTo>
                    <a:pt x="441" y="145"/>
                  </a:lnTo>
                  <a:lnTo>
                    <a:pt x="443" y="146"/>
                  </a:lnTo>
                  <a:lnTo>
                    <a:pt x="445" y="147"/>
                  </a:lnTo>
                  <a:lnTo>
                    <a:pt x="446" y="148"/>
                  </a:lnTo>
                  <a:lnTo>
                    <a:pt x="447" y="149"/>
                  </a:lnTo>
                  <a:lnTo>
                    <a:pt x="448" y="150"/>
                  </a:lnTo>
                  <a:lnTo>
                    <a:pt x="449" y="151"/>
                  </a:lnTo>
                  <a:lnTo>
                    <a:pt x="450" y="152"/>
                  </a:lnTo>
                  <a:lnTo>
                    <a:pt x="451" y="155"/>
                  </a:lnTo>
                  <a:lnTo>
                    <a:pt x="453" y="160"/>
                  </a:lnTo>
                  <a:lnTo>
                    <a:pt x="453" y="161"/>
                  </a:lnTo>
                  <a:lnTo>
                    <a:pt x="454" y="162"/>
                  </a:lnTo>
                  <a:lnTo>
                    <a:pt x="458" y="168"/>
                  </a:lnTo>
                  <a:lnTo>
                    <a:pt x="466" y="176"/>
                  </a:lnTo>
                  <a:lnTo>
                    <a:pt x="468" y="178"/>
                  </a:lnTo>
                  <a:lnTo>
                    <a:pt x="471" y="181"/>
                  </a:lnTo>
                  <a:lnTo>
                    <a:pt x="473" y="182"/>
                  </a:lnTo>
                  <a:lnTo>
                    <a:pt x="474" y="183"/>
                  </a:lnTo>
                  <a:lnTo>
                    <a:pt x="477" y="186"/>
                  </a:lnTo>
                  <a:lnTo>
                    <a:pt x="478" y="187"/>
                  </a:lnTo>
                  <a:lnTo>
                    <a:pt x="482" y="192"/>
                  </a:lnTo>
                  <a:lnTo>
                    <a:pt x="487" y="196"/>
                  </a:lnTo>
                  <a:lnTo>
                    <a:pt x="488" y="196"/>
                  </a:lnTo>
                  <a:lnTo>
                    <a:pt x="491" y="198"/>
                  </a:lnTo>
                  <a:lnTo>
                    <a:pt x="498" y="203"/>
                  </a:lnTo>
                  <a:lnTo>
                    <a:pt x="500" y="205"/>
                  </a:lnTo>
                  <a:lnTo>
                    <a:pt x="502" y="207"/>
                  </a:lnTo>
                  <a:lnTo>
                    <a:pt x="503" y="208"/>
                  </a:lnTo>
                  <a:lnTo>
                    <a:pt x="506" y="212"/>
                  </a:lnTo>
                  <a:lnTo>
                    <a:pt x="507" y="214"/>
                  </a:lnTo>
                  <a:lnTo>
                    <a:pt x="509" y="216"/>
                  </a:lnTo>
                  <a:lnTo>
                    <a:pt x="511" y="217"/>
                  </a:lnTo>
                  <a:lnTo>
                    <a:pt x="514" y="219"/>
                  </a:lnTo>
                  <a:lnTo>
                    <a:pt x="524" y="227"/>
                  </a:lnTo>
                  <a:lnTo>
                    <a:pt x="525" y="228"/>
                  </a:lnTo>
                  <a:lnTo>
                    <a:pt x="527" y="230"/>
                  </a:lnTo>
                  <a:lnTo>
                    <a:pt x="529" y="231"/>
                  </a:lnTo>
                  <a:lnTo>
                    <a:pt x="533" y="234"/>
                  </a:lnTo>
                  <a:lnTo>
                    <a:pt x="537" y="236"/>
                  </a:lnTo>
                  <a:lnTo>
                    <a:pt x="541" y="238"/>
                  </a:lnTo>
                  <a:lnTo>
                    <a:pt x="548" y="241"/>
                  </a:lnTo>
                  <a:lnTo>
                    <a:pt x="551" y="241"/>
                  </a:lnTo>
                  <a:lnTo>
                    <a:pt x="554" y="241"/>
                  </a:lnTo>
                  <a:lnTo>
                    <a:pt x="559" y="242"/>
                  </a:lnTo>
                  <a:lnTo>
                    <a:pt x="567" y="244"/>
                  </a:lnTo>
                  <a:lnTo>
                    <a:pt x="569" y="244"/>
                  </a:lnTo>
                  <a:lnTo>
                    <a:pt x="570" y="245"/>
                  </a:lnTo>
                  <a:lnTo>
                    <a:pt x="572" y="246"/>
                  </a:lnTo>
                  <a:lnTo>
                    <a:pt x="573" y="246"/>
                  </a:lnTo>
                  <a:lnTo>
                    <a:pt x="578" y="251"/>
                  </a:lnTo>
                  <a:lnTo>
                    <a:pt x="580" y="252"/>
                  </a:lnTo>
                  <a:lnTo>
                    <a:pt x="582" y="253"/>
                  </a:lnTo>
                  <a:lnTo>
                    <a:pt x="583" y="254"/>
                  </a:lnTo>
                  <a:lnTo>
                    <a:pt x="585" y="254"/>
                  </a:lnTo>
                  <a:lnTo>
                    <a:pt x="587" y="255"/>
                  </a:lnTo>
                  <a:lnTo>
                    <a:pt x="588" y="254"/>
                  </a:lnTo>
                  <a:lnTo>
                    <a:pt x="588" y="255"/>
                  </a:lnTo>
                  <a:lnTo>
                    <a:pt x="588" y="256"/>
                  </a:lnTo>
                  <a:lnTo>
                    <a:pt x="589" y="268"/>
                  </a:lnTo>
                  <a:lnTo>
                    <a:pt x="590" y="275"/>
                  </a:lnTo>
                  <a:lnTo>
                    <a:pt x="591" y="277"/>
                  </a:lnTo>
                  <a:lnTo>
                    <a:pt x="591" y="280"/>
                  </a:lnTo>
                  <a:lnTo>
                    <a:pt x="592" y="282"/>
                  </a:lnTo>
                  <a:lnTo>
                    <a:pt x="593" y="284"/>
                  </a:lnTo>
                  <a:lnTo>
                    <a:pt x="593" y="285"/>
                  </a:lnTo>
                  <a:lnTo>
                    <a:pt x="595" y="286"/>
                  </a:lnTo>
                  <a:lnTo>
                    <a:pt x="596" y="286"/>
                  </a:lnTo>
                  <a:lnTo>
                    <a:pt x="598" y="286"/>
                  </a:lnTo>
                  <a:lnTo>
                    <a:pt x="601" y="286"/>
                  </a:lnTo>
                  <a:lnTo>
                    <a:pt x="603" y="287"/>
                  </a:lnTo>
                  <a:lnTo>
                    <a:pt x="605" y="287"/>
                  </a:lnTo>
                  <a:lnTo>
                    <a:pt x="609" y="290"/>
                  </a:lnTo>
                  <a:lnTo>
                    <a:pt x="611" y="291"/>
                  </a:lnTo>
                  <a:lnTo>
                    <a:pt x="612" y="291"/>
                  </a:lnTo>
                  <a:lnTo>
                    <a:pt x="614" y="291"/>
                  </a:lnTo>
                  <a:lnTo>
                    <a:pt x="618" y="292"/>
                  </a:lnTo>
                  <a:lnTo>
                    <a:pt x="621" y="292"/>
                  </a:lnTo>
                  <a:lnTo>
                    <a:pt x="624" y="293"/>
                  </a:lnTo>
                  <a:lnTo>
                    <a:pt x="627" y="293"/>
                  </a:lnTo>
                  <a:lnTo>
                    <a:pt x="628" y="294"/>
                  </a:lnTo>
                  <a:lnTo>
                    <a:pt x="629" y="295"/>
                  </a:lnTo>
                  <a:lnTo>
                    <a:pt x="631" y="297"/>
                  </a:lnTo>
                  <a:lnTo>
                    <a:pt x="632" y="298"/>
                  </a:lnTo>
                  <a:lnTo>
                    <a:pt x="635" y="304"/>
                  </a:lnTo>
                  <a:lnTo>
                    <a:pt x="638" y="309"/>
                  </a:lnTo>
                  <a:lnTo>
                    <a:pt x="639" y="311"/>
                  </a:lnTo>
                  <a:lnTo>
                    <a:pt x="640" y="315"/>
                  </a:lnTo>
                  <a:lnTo>
                    <a:pt x="641" y="317"/>
                  </a:lnTo>
                  <a:lnTo>
                    <a:pt x="641" y="318"/>
                  </a:lnTo>
                  <a:lnTo>
                    <a:pt x="641" y="320"/>
                  </a:lnTo>
                  <a:lnTo>
                    <a:pt x="641" y="321"/>
                  </a:lnTo>
                  <a:lnTo>
                    <a:pt x="641" y="333"/>
                  </a:lnTo>
                  <a:lnTo>
                    <a:pt x="640" y="336"/>
                  </a:lnTo>
                  <a:lnTo>
                    <a:pt x="639" y="341"/>
                  </a:lnTo>
                  <a:lnTo>
                    <a:pt x="639" y="340"/>
                  </a:lnTo>
                  <a:lnTo>
                    <a:pt x="639" y="341"/>
                  </a:lnTo>
                  <a:lnTo>
                    <a:pt x="631" y="345"/>
                  </a:lnTo>
                  <a:lnTo>
                    <a:pt x="627" y="347"/>
                  </a:lnTo>
                  <a:lnTo>
                    <a:pt x="626" y="348"/>
                  </a:lnTo>
                  <a:lnTo>
                    <a:pt x="623" y="349"/>
                  </a:lnTo>
                  <a:lnTo>
                    <a:pt x="621" y="350"/>
                  </a:lnTo>
                  <a:lnTo>
                    <a:pt x="619" y="351"/>
                  </a:lnTo>
                  <a:lnTo>
                    <a:pt x="616" y="351"/>
                  </a:lnTo>
                  <a:lnTo>
                    <a:pt x="615" y="352"/>
                  </a:lnTo>
                  <a:lnTo>
                    <a:pt x="612" y="352"/>
                  </a:lnTo>
                  <a:lnTo>
                    <a:pt x="609" y="352"/>
                  </a:lnTo>
                  <a:lnTo>
                    <a:pt x="606" y="352"/>
                  </a:lnTo>
                  <a:lnTo>
                    <a:pt x="601" y="350"/>
                  </a:lnTo>
                  <a:lnTo>
                    <a:pt x="598" y="350"/>
                  </a:lnTo>
                  <a:lnTo>
                    <a:pt x="596" y="350"/>
                  </a:lnTo>
                  <a:lnTo>
                    <a:pt x="595" y="350"/>
                  </a:lnTo>
                  <a:lnTo>
                    <a:pt x="594" y="351"/>
                  </a:lnTo>
                  <a:lnTo>
                    <a:pt x="593" y="351"/>
                  </a:lnTo>
                  <a:lnTo>
                    <a:pt x="592" y="352"/>
                  </a:lnTo>
                  <a:lnTo>
                    <a:pt x="591" y="353"/>
                  </a:lnTo>
                  <a:lnTo>
                    <a:pt x="587" y="355"/>
                  </a:lnTo>
                  <a:lnTo>
                    <a:pt x="585" y="357"/>
                  </a:lnTo>
                  <a:lnTo>
                    <a:pt x="584" y="358"/>
                  </a:lnTo>
                  <a:lnTo>
                    <a:pt x="584" y="359"/>
                  </a:lnTo>
                  <a:lnTo>
                    <a:pt x="582" y="366"/>
                  </a:lnTo>
                  <a:lnTo>
                    <a:pt x="580" y="369"/>
                  </a:lnTo>
                  <a:lnTo>
                    <a:pt x="578" y="372"/>
                  </a:lnTo>
                  <a:lnTo>
                    <a:pt x="577" y="373"/>
                  </a:lnTo>
                  <a:lnTo>
                    <a:pt x="576" y="374"/>
                  </a:lnTo>
                  <a:lnTo>
                    <a:pt x="576" y="375"/>
                  </a:lnTo>
                  <a:lnTo>
                    <a:pt x="575" y="375"/>
                  </a:lnTo>
                  <a:lnTo>
                    <a:pt x="574" y="375"/>
                  </a:lnTo>
                  <a:lnTo>
                    <a:pt x="573" y="375"/>
                  </a:lnTo>
                  <a:lnTo>
                    <a:pt x="572" y="375"/>
                  </a:lnTo>
                  <a:lnTo>
                    <a:pt x="570" y="374"/>
                  </a:lnTo>
                  <a:lnTo>
                    <a:pt x="569" y="373"/>
                  </a:lnTo>
                  <a:lnTo>
                    <a:pt x="564" y="370"/>
                  </a:lnTo>
                  <a:lnTo>
                    <a:pt x="562" y="369"/>
                  </a:lnTo>
                  <a:lnTo>
                    <a:pt x="560" y="368"/>
                  </a:lnTo>
                  <a:lnTo>
                    <a:pt x="558" y="367"/>
                  </a:lnTo>
                  <a:lnTo>
                    <a:pt x="552" y="366"/>
                  </a:lnTo>
                  <a:lnTo>
                    <a:pt x="549" y="366"/>
                  </a:lnTo>
                  <a:lnTo>
                    <a:pt x="546" y="364"/>
                  </a:lnTo>
                  <a:lnTo>
                    <a:pt x="540" y="362"/>
                  </a:lnTo>
                  <a:lnTo>
                    <a:pt x="539" y="361"/>
                  </a:lnTo>
                  <a:lnTo>
                    <a:pt x="538" y="361"/>
                  </a:lnTo>
                  <a:lnTo>
                    <a:pt x="537" y="361"/>
                  </a:lnTo>
                  <a:lnTo>
                    <a:pt x="536" y="361"/>
                  </a:lnTo>
                  <a:lnTo>
                    <a:pt x="534" y="362"/>
                  </a:lnTo>
                  <a:lnTo>
                    <a:pt x="533" y="362"/>
                  </a:lnTo>
                  <a:lnTo>
                    <a:pt x="518" y="367"/>
                  </a:lnTo>
                  <a:lnTo>
                    <a:pt x="514" y="369"/>
                  </a:lnTo>
                  <a:lnTo>
                    <a:pt x="512" y="370"/>
                  </a:lnTo>
                  <a:lnTo>
                    <a:pt x="507" y="371"/>
                  </a:lnTo>
                  <a:lnTo>
                    <a:pt x="504" y="372"/>
                  </a:lnTo>
                  <a:lnTo>
                    <a:pt x="499" y="372"/>
                  </a:lnTo>
                  <a:lnTo>
                    <a:pt x="495" y="372"/>
                  </a:lnTo>
                  <a:lnTo>
                    <a:pt x="493" y="372"/>
                  </a:lnTo>
                  <a:lnTo>
                    <a:pt x="491" y="372"/>
                  </a:lnTo>
                  <a:lnTo>
                    <a:pt x="473" y="369"/>
                  </a:lnTo>
                  <a:lnTo>
                    <a:pt x="469" y="368"/>
                  </a:lnTo>
                  <a:lnTo>
                    <a:pt x="466" y="367"/>
                  </a:lnTo>
                  <a:lnTo>
                    <a:pt x="462" y="366"/>
                  </a:lnTo>
                  <a:lnTo>
                    <a:pt x="457" y="365"/>
                  </a:lnTo>
                  <a:lnTo>
                    <a:pt x="456" y="364"/>
                  </a:lnTo>
                  <a:lnTo>
                    <a:pt x="454" y="362"/>
                  </a:lnTo>
                  <a:lnTo>
                    <a:pt x="452" y="360"/>
                  </a:lnTo>
                  <a:lnTo>
                    <a:pt x="451" y="360"/>
                  </a:lnTo>
                  <a:lnTo>
                    <a:pt x="449" y="360"/>
                  </a:lnTo>
                  <a:lnTo>
                    <a:pt x="445" y="361"/>
                  </a:lnTo>
                  <a:lnTo>
                    <a:pt x="443" y="363"/>
                  </a:lnTo>
                  <a:lnTo>
                    <a:pt x="440" y="364"/>
                  </a:lnTo>
                  <a:lnTo>
                    <a:pt x="437" y="365"/>
                  </a:lnTo>
                  <a:lnTo>
                    <a:pt x="436" y="366"/>
                  </a:lnTo>
                  <a:lnTo>
                    <a:pt x="434" y="368"/>
                  </a:lnTo>
                  <a:lnTo>
                    <a:pt x="434" y="370"/>
                  </a:lnTo>
                  <a:lnTo>
                    <a:pt x="433" y="372"/>
                  </a:lnTo>
                  <a:lnTo>
                    <a:pt x="433" y="373"/>
                  </a:lnTo>
                  <a:lnTo>
                    <a:pt x="433" y="374"/>
                  </a:lnTo>
                  <a:lnTo>
                    <a:pt x="434" y="375"/>
                  </a:lnTo>
                  <a:lnTo>
                    <a:pt x="434" y="377"/>
                  </a:lnTo>
                  <a:lnTo>
                    <a:pt x="437" y="380"/>
                  </a:lnTo>
                  <a:lnTo>
                    <a:pt x="439" y="383"/>
                  </a:lnTo>
                  <a:lnTo>
                    <a:pt x="440" y="385"/>
                  </a:lnTo>
                  <a:lnTo>
                    <a:pt x="441" y="387"/>
                  </a:lnTo>
                  <a:lnTo>
                    <a:pt x="441" y="388"/>
                  </a:lnTo>
                  <a:lnTo>
                    <a:pt x="441" y="388"/>
                  </a:lnTo>
                  <a:lnTo>
                    <a:pt x="441" y="389"/>
                  </a:lnTo>
                  <a:lnTo>
                    <a:pt x="440" y="390"/>
                  </a:lnTo>
                  <a:lnTo>
                    <a:pt x="439" y="391"/>
                  </a:lnTo>
                  <a:lnTo>
                    <a:pt x="437" y="392"/>
                  </a:lnTo>
                  <a:lnTo>
                    <a:pt x="435" y="393"/>
                  </a:lnTo>
                  <a:lnTo>
                    <a:pt x="433" y="393"/>
                  </a:lnTo>
                  <a:lnTo>
                    <a:pt x="431" y="394"/>
                  </a:lnTo>
                  <a:lnTo>
                    <a:pt x="428" y="394"/>
                  </a:lnTo>
                  <a:lnTo>
                    <a:pt x="423" y="394"/>
                  </a:lnTo>
                  <a:lnTo>
                    <a:pt x="417" y="395"/>
                  </a:lnTo>
                  <a:lnTo>
                    <a:pt x="411" y="395"/>
                  </a:lnTo>
                  <a:lnTo>
                    <a:pt x="410" y="396"/>
                  </a:lnTo>
                  <a:lnTo>
                    <a:pt x="409" y="396"/>
                  </a:lnTo>
                  <a:lnTo>
                    <a:pt x="408" y="397"/>
                  </a:lnTo>
                  <a:lnTo>
                    <a:pt x="407" y="397"/>
                  </a:lnTo>
                  <a:lnTo>
                    <a:pt x="407" y="399"/>
                  </a:lnTo>
                  <a:lnTo>
                    <a:pt x="406" y="400"/>
                  </a:lnTo>
                  <a:lnTo>
                    <a:pt x="405" y="403"/>
                  </a:lnTo>
                  <a:lnTo>
                    <a:pt x="405" y="405"/>
                  </a:lnTo>
                  <a:lnTo>
                    <a:pt x="405" y="407"/>
                  </a:lnTo>
                  <a:lnTo>
                    <a:pt x="405" y="408"/>
                  </a:lnTo>
                  <a:lnTo>
                    <a:pt x="406" y="411"/>
                  </a:lnTo>
                  <a:lnTo>
                    <a:pt x="406" y="413"/>
                  </a:lnTo>
                  <a:lnTo>
                    <a:pt x="406" y="415"/>
                  </a:lnTo>
                  <a:lnTo>
                    <a:pt x="406" y="417"/>
                  </a:lnTo>
                  <a:lnTo>
                    <a:pt x="405" y="418"/>
                  </a:lnTo>
                  <a:lnTo>
                    <a:pt x="404" y="420"/>
                  </a:lnTo>
                  <a:lnTo>
                    <a:pt x="401" y="423"/>
                  </a:lnTo>
                  <a:lnTo>
                    <a:pt x="400" y="425"/>
                  </a:lnTo>
                  <a:lnTo>
                    <a:pt x="400" y="426"/>
                  </a:lnTo>
                  <a:lnTo>
                    <a:pt x="400" y="428"/>
                  </a:lnTo>
                  <a:lnTo>
                    <a:pt x="400" y="429"/>
                  </a:lnTo>
                  <a:lnTo>
                    <a:pt x="396" y="431"/>
                  </a:lnTo>
                  <a:lnTo>
                    <a:pt x="395" y="431"/>
                  </a:lnTo>
                  <a:lnTo>
                    <a:pt x="393" y="431"/>
                  </a:lnTo>
                  <a:lnTo>
                    <a:pt x="391" y="432"/>
                  </a:lnTo>
                  <a:lnTo>
                    <a:pt x="389" y="432"/>
                  </a:lnTo>
                  <a:lnTo>
                    <a:pt x="388" y="432"/>
                  </a:lnTo>
                  <a:lnTo>
                    <a:pt x="386" y="432"/>
                  </a:lnTo>
                  <a:lnTo>
                    <a:pt x="385" y="432"/>
                  </a:lnTo>
                  <a:lnTo>
                    <a:pt x="382" y="431"/>
                  </a:lnTo>
                  <a:lnTo>
                    <a:pt x="381" y="430"/>
                  </a:lnTo>
                  <a:lnTo>
                    <a:pt x="379" y="430"/>
                  </a:lnTo>
                  <a:lnTo>
                    <a:pt x="377" y="428"/>
                  </a:lnTo>
                  <a:lnTo>
                    <a:pt x="375" y="427"/>
                  </a:lnTo>
                  <a:lnTo>
                    <a:pt x="374" y="426"/>
                  </a:lnTo>
                  <a:lnTo>
                    <a:pt x="372" y="424"/>
                  </a:lnTo>
                  <a:lnTo>
                    <a:pt x="371" y="422"/>
                  </a:lnTo>
                  <a:lnTo>
                    <a:pt x="367" y="416"/>
                  </a:lnTo>
                  <a:lnTo>
                    <a:pt x="364" y="410"/>
                  </a:lnTo>
                  <a:lnTo>
                    <a:pt x="361" y="402"/>
                  </a:lnTo>
                  <a:lnTo>
                    <a:pt x="358" y="398"/>
                  </a:lnTo>
                  <a:lnTo>
                    <a:pt x="356" y="395"/>
                  </a:lnTo>
                  <a:lnTo>
                    <a:pt x="354" y="390"/>
                  </a:lnTo>
                  <a:lnTo>
                    <a:pt x="354" y="388"/>
                  </a:lnTo>
                  <a:lnTo>
                    <a:pt x="354" y="387"/>
                  </a:lnTo>
                  <a:lnTo>
                    <a:pt x="353" y="386"/>
                  </a:lnTo>
                  <a:lnTo>
                    <a:pt x="352" y="386"/>
                  </a:lnTo>
                  <a:lnTo>
                    <a:pt x="352" y="385"/>
                  </a:lnTo>
                  <a:lnTo>
                    <a:pt x="350" y="384"/>
                  </a:lnTo>
                  <a:lnTo>
                    <a:pt x="349" y="384"/>
                  </a:lnTo>
                  <a:lnTo>
                    <a:pt x="348" y="384"/>
                  </a:lnTo>
                  <a:lnTo>
                    <a:pt x="347" y="384"/>
                  </a:lnTo>
                  <a:lnTo>
                    <a:pt x="344" y="385"/>
                  </a:lnTo>
                  <a:lnTo>
                    <a:pt x="343" y="386"/>
                  </a:lnTo>
                  <a:lnTo>
                    <a:pt x="340" y="388"/>
                  </a:lnTo>
                  <a:lnTo>
                    <a:pt x="337" y="390"/>
                  </a:lnTo>
                  <a:lnTo>
                    <a:pt x="335" y="390"/>
                  </a:lnTo>
                  <a:lnTo>
                    <a:pt x="334" y="391"/>
                  </a:lnTo>
                  <a:lnTo>
                    <a:pt x="333" y="391"/>
                  </a:lnTo>
                  <a:lnTo>
                    <a:pt x="332" y="390"/>
                  </a:lnTo>
                  <a:lnTo>
                    <a:pt x="331" y="390"/>
                  </a:lnTo>
                  <a:lnTo>
                    <a:pt x="329" y="389"/>
                  </a:lnTo>
                  <a:lnTo>
                    <a:pt x="326" y="388"/>
                  </a:lnTo>
                  <a:lnTo>
                    <a:pt x="324" y="387"/>
                  </a:lnTo>
                  <a:lnTo>
                    <a:pt x="322" y="385"/>
                  </a:lnTo>
                  <a:lnTo>
                    <a:pt x="319" y="382"/>
                  </a:lnTo>
                  <a:lnTo>
                    <a:pt x="313" y="377"/>
                  </a:lnTo>
                  <a:lnTo>
                    <a:pt x="310" y="375"/>
                  </a:lnTo>
                  <a:lnTo>
                    <a:pt x="308" y="372"/>
                  </a:lnTo>
                  <a:lnTo>
                    <a:pt x="304" y="370"/>
                  </a:lnTo>
                  <a:lnTo>
                    <a:pt x="301" y="367"/>
                  </a:lnTo>
                  <a:lnTo>
                    <a:pt x="298" y="366"/>
                  </a:lnTo>
                  <a:lnTo>
                    <a:pt x="285" y="360"/>
                  </a:lnTo>
                  <a:lnTo>
                    <a:pt x="281" y="358"/>
                  </a:lnTo>
                  <a:lnTo>
                    <a:pt x="279" y="356"/>
                  </a:lnTo>
                  <a:lnTo>
                    <a:pt x="278" y="356"/>
                  </a:lnTo>
                  <a:lnTo>
                    <a:pt x="278" y="355"/>
                  </a:lnTo>
                  <a:lnTo>
                    <a:pt x="278" y="354"/>
                  </a:lnTo>
                  <a:lnTo>
                    <a:pt x="277" y="354"/>
                  </a:lnTo>
                  <a:lnTo>
                    <a:pt x="276" y="354"/>
                  </a:lnTo>
                  <a:lnTo>
                    <a:pt x="275" y="353"/>
                  </a:lnTo>
                  <a:lnTo>
                    <a:pt x="275" y="353"/>
                  </a:lnTo>
                  <a:lnTo>
                    <a:pt x="274" y="353"/>
                  </a:lnTo>
                  <a:lnTo>
                    <a:pt x="273" y="354"/>
                  </a:lnTo>
                  <a:lnTo>
                    <a:pt x="270" y="354"/>
                  </a:lnTo>
                  <a:lnTo>
                    <a:pt x="266" y="356"/>
                  </a:lnTo>
                  <a:lnTo>
                    <a:pt x="263" y="358"/>
                  </a:lnTo>
                  <a:lnTo>
                    <a:pt x="260" y="361"/>
                  </a:lnTo>
                  <a:lnTo>
                    <a:pt x="257" y="363"/>
                  </a:lnTo>
                  <a:lnTo>
                    <a:pt x="255" y="366"/>
                  </a:lnTo>
                  <a:lnTo>
                    <a:pt x="252" y="368"/>
                  </a:lnTo>
                  <a:lnTo>
                    <a:pt x="252" y="370"/>
                  </a:lnTo>
                  <a:lnTo>
                    <a:pt x="251" y="371"/>
                  </a:lnTo>
                  <a:lnTo>
                    <a:pt x="248" y="374"/>
                  </a:lnTo>
                  <a:lnTo>
                    <a:pt x="247" y="374"/>
                  </a:lnTo>
                  <a:lnTo>
                    <a:pt x="245" y="376"/>
                  </a:lnTo>
                  <a:lnTo>
                    <a:pt x="244" y="377"/>
                  </a:lnTo>
                  <a:lnTo>
                    <a:pt x="244" y="378"/>
                  </a:lnTo>
                  <a:lnTo>
                    <a:pt x="243" y="380"/>
                  </a:lnTo>
                  <a:lnTo>
                    <a:pt x="243" y="382"/>
                  </a:lnTo>
                  <a:lnTo>
                    <a:pt x="243" y="385"/>
                  </a:lnTo>
                  <a:lnTo>
                    <a:pt x="243" y="388"/>
                  </a:lnTo>
                  <a:lnTo>
                    <a:pt x="242" y="389"/>
                  </a:lnTo>
                  <a:lnTo>
                    <a:pt x="241" y="394"/>
                  </a:lnTo>
                  <a:lnTo>
                    <a:pt x="241" y="396"/>
                  </a:lnTo>
                  <a:lnTo>
                    <a:pt x="241" y="399"/>
                  </a:lnTo>
                  <a:lnTo>
                    <a:pt x="240" y="401"/>
                  </a:lnTo>
                  <a:lnTo>
                    <a:pt x="241" y="403"/>
                  </a:lnTo>
                  <a:lnTo>
                    <a:pt x="241" y="406"/>
                  </a:lnTo>
                  <a:lnTo>
                    <a:pt x="241" y="410"/>
                  </a:lnTo>
                  <a:lnTo>
                    <a:pt x="243" y="414"/>
                  </a:lnTo>
                  <a:lnTo>
                    <a:pt x="244" y="420"/>
                  </a:lnTo>
                  <a:lnTo>
                    <a:pt x="245" y="422"/>
                  </a:lnTo>
                  <a:lnTo>
                    <a:pt x="245" y="424"/>
                  </a:lnTo>
                  <a:lnTo>
                    <a:pt x="245" y="425"/>
                  </a:lnTo>
                  <a:lnTo>
                    <a:pt x="244" y="427"/>
                  </a:lnTo>
                  <a:lnTo>
                    <a:pt x="243" y="428"/>
                  </a:lnTo>
                  <a:lnTo>
                    <a:pt x="242" y="429"/>
                  </a:lnTo>
                  <a:lnTo>
                    <a:pt x="241" y="431"/>
                  </a:lnTo>
                  <a:lnTo>
                    <a:pt x="238" y="433"/>
                  </a:lnTo>
                  <a:lnTo>
                    <a:pt x="234" y="434"/>
                  </a:lnTo>
                  <a:lnTo>
                    <a:pt x="229" y="435"/>
                  </a:lnTo>
                  <a:lnTo>
                    <a:pt x="221" y="438"/>
                  </a:lnTo>
                  <a:lnTo>
                    <a:pt x="219" y="438"/>
                  </a:lnTo>
                  <a:lnTo>
                    <a:pt x="218" y="439"/>
                  </a:lnTo>
                  <a:lnTo>
                    <a:pt x="215" y="441"/>
                  </a:lnTo>
                  <a:lnTo>
                    <a:pt x="210" y="445"/>
                  </a:lnTo>
                  <a:lnTo>
                    <a:pt x="205" y="448"/>
                  </a:lnTo>
                  <a:lnTo>
                    <a:pt x="197" y="455"/>
                  </a:lnTo>
                  <a:lnTo>
                    <a:pt x="195" y="456"/>
                  </a:lnTo>
                  <a:lnTo>
                    <a:pt x="193" y="458"/>
                  </a:lnTo>
                  <a:lnTo>
                    <a:pt x="190" y="461"/>
                  </a:lnTo>
                  <a:lnTo>
                    <a:pt x="187" y="465"/>
                  </a:lnTo>
                  <a:lnTo>
                    <a:pt x="186" y="467"/>
                  </a:lnTo>
                  <a:lnTo>
                    <a:pt x="184" y="470"/>
                  </a:lnTo>
                  <a:lnTo>
                    <a:pt x="183" y="472"/>
                  </a:lnTo>
                  <a:lnTo>
                    <a:pt x="182" y="474"/>
                  </a:lnTo>
                  <a:lnTo>
                    <a:pt x="180" y="475"/>
                  </a:lnTo>
                  <a:lnTo>
                    <a:pt x="179" y="475"/>
                  </a:lnTo>
                  <a:lnTo>
                    <a:pt x="178" y="475"/>
                  </a:lnTo>
                  <a:lnTo>
                    <a:pt x="176" y="475"/>
                  </a:lnTo>
                  <a:lnTo>
                    <a:pt x="175" y="475"/>
                  </a:lnTo>
                  <a:lnTo>
                    <a:pt x="173" y="474"/>
                  </a:lnTo>
                  <a:lnTo>
                    <a:pt x="169" y="470"/>
                  </a:lnTo>
                  <a:lnTo>
                    <a:pt x="166" y="468"/>
                  </a:lnTo>
                  <a:lnTo>
                    <a:pt x="162" y="468"/>
                  </a:lnTo>
                  <a:lnTo>
                    <a:pt x="159" y="466"/>
                  </a:lnTo>
                  <a:lnTo>
                    <a:pt x="154" y="465"/>
                  </a:lnTo>
                  <a:lnTo>
                    <a:pt x="150" y="464"/>
                  </a:lnTo>
                  <a:lnTo>
                    <a:pt x="148" y="463"/>
                  </a:lnTo>
                  <a:lnTo>
                    <a:pt x="140" y="462"/>
                  </a:lnTo>
                  <a:lnTo>
                    <a:pt x="138" y="462"/>
                  </a:lnTo>
                  <a:lnTo>
                    <a:pt x="137" y="462"/>
                  </a:lnTo>
                  <a:lnTo>
                    <a:pt x="136" y="461"/>
                  </a:lnTo>
                  <a:lnTo>
                    <a:pt x="135" y="460"/>
                  </a:lnTo>
                  <a:lnTo>
                    <a:pt x="133" y="459"/>
                  </a:lnTo>
                  <a:lnTo>
                    <a:pt x="132" y="458"/>
                  </a:lnTo>
                  <a:lnTo>
                    <a:pt x="131" y="457"/>
                  </a:lnTo>
                  <a:lnTo>
                    <a:pt x="131" y="456"/>
                  </a:lnTo>
                  <a:lnTo>
                    <a:pt x="131" y="456"/>
                  </a:lnTo>
                  <a:lnTo>
                    <a:pt x="130" y="454"/>
                  </a:lnTo>
                  <a:lnTo>
                    <a:pt x="130" y="452"/>
                  </a:lnTo>
                  <a:lnTo>
                    <a:pt x="131" y="450"/>
                  </a:lnTo>
                  <a:lnTo>
                    <a:pt x="132" y="447"/>
                  </a:lnTo>
                  <a:lnTo>
                    <a:pt x="133" y="444"/>
                  </a:lnTo>
                  <a:lnTo>
                    <a:pt x="135" y="439"/>
                  </a:lnTo>
                  <a:lnTo>
                    <a:pt x="135" y="437"/>
                  </a:lnTo>
                  <a:lnTo>
                    <a:pt x="136" y="434"/>
                  </a:lnTo>
                  <a:lnTo>
                    <a:pt x="137" y="433"/>
                  </a:lnTo>
                  <a:lnTo>
                    <a:pt x="138" y="432"/>
                  </a:lnTo>
                  <a:lnTo>
                    <a:pt x="138" y="431"/>
                  </a:lnTo>
                  <a:lnTo>
                    <a:pt x="138" y="429"/>
                  </a:lnTo>
                  <a:lnTo>
                    <a:pt x="138" y="427"/>
                  </a:lnTo>
                  <a:lnTo>
                    <a:pt x="138" y="426"/>
                  </a:lnTo>
                  <a:lnTo>
                    <a:pt x="138" y="422"/>
                  </a:lnTo>
                  <a:lnTo>
                    <a:pt x="138" y="418"/>
                  </a:lnTo>
                  <a:lnTo>
                    <a:pt x="138" y="416"/>
                  </a:lnTo>
                  <a:lnTo>
                    <a:pt x="135" y="408"/>
                  </a:lnTo>
                  <a:lnTo>
                    <a:pt x="132" y="400"/>
                  </a:lnTo>
                  <a:lnTo>
                    <a:pt x="128" y="390"/>
                  </a:lnTo>
                  <a:lnTo>
                    <a:pt x="125" y="379"/>
                  </a:lnTo>
                  <a:lnTo>
                    <a:pt x="123" y="377"/>
                  </a:lnTo>
                  <a:lnTo>
                    <a:pt x="121" y="373"/>
                  </a:lnTo>
                  <a:lnTo>
                    <a:pt x="118" y="367"/>
                  </a:lnTo>
                  <a:lnTo>
                    <a:pt x="116" y="366"/>
                  </a:lnTo>
                  <a:lnTo>
                    <a:pt x="116" y="365"/>
                  </a:lnTo>
                  <a:lnTo>
                    <a:pt x="115" y="363"/>
                  </a:lnTo>
                  <a:lnTo>
                    <a:pt x="113" y="361"/>
                  </a:lnTo>
                  <a:lnTo>
                    <a:pt x="107" y="356"/>
                  </a:lnTo>
                  <a:lnTo>
                    <a:pt x="105" y="355"/>
                  </a:lnTo>
                  <a:lnTo>
                    <a:pt x="104" y="354"/>
                  </a:lnTo>
                  <a:lnTo>
                    <a:pt x="100" y="353"/>
                  </a:lnTo>
                  <a:lnTo>
                    <a:pt x="96" y="351"/>
                  </a:lnTo>
                  <a:lnTo>
                    <a:pt x="91" y="349"/>
                  </a:lnTo>
                  <a:lnTo>
                    <a:pt x="88" y="348"/>
                  </a:lnTo>
                  <a:lnTo>
                    <a:pt x="87" y="347"/>
                  </a:lnTo>
                  <a:lnTo>
                    <a:pt x="85" y="346"/>
                  </a:lnTo>
                  <a:lnTo>
                    <a:pt x="84" y="345"/>
                  </a:lnTo>
                  <a:lnTo>
                    <a:pt x="83" y="343"/>
                  </a:lnTo>
                  <a:lnTo>
                    <a:pt x="83" y="343"/>
                  </a:lnTo>
                  <a:lnTo>
                    <a:pt x="83" y="341"/>
                  </a:lnTo>
                  <a:lnTo>
                    <a:pt x="83" y="340"/>
                  </a:lnTo>
                  <a:lnTo>
                    <a:pt x="84" y="336"/>
                  </a:lnTo>
                  <a:lnTo>
                    <a:pt x="84" y="335"/>
                  </a:lnTo>
                  <a:lnTo>
                    <a:pt x="83" y="333"/>
                  </a:lnTo>
                  <a:lnTo>
                    <a:pt x="82" y="332"/>
                  </a:lnTo>
                  <a:lnTo>
                    <a:pt x="81" y="327"/>
                  </a:lnTo>
                  <a:lnTo>
                    <a:pt x="79" y="320"/>
                  </a:lnTo>
                  <a:lnTo>
                    <a:pt x="76" y="314"/>
                  </a:lnTo>
                  <a:lnTo>
                    <a:pt x="75" y="312"/>
                  </a:lnTo>
                  <a:lnTo>
                    <a:pt x="74" y="310"/>
                  </a:lnTo>
                  <a:lnTo>
                    <a:pt x="74" y="309"/>
                  </a:lnTo>
                  <a:lnTo>
                    <a:pt x="74" y="308"/>
                  </a:lnTo>
                  <a:lnTo>
                    <a:pt x="74" y="306"/>
                  </a:lnTo>
                  <a:lnTo>
                    <a:pt x="74" y="305"/>
                  </a:lnTo>
                  <a:lnTo>
                    <a:pt x="74" y="303"/>
                  </a:lnTo>
                  <a:lnTo>
                    <a:pt x="75" y="301"/>
                  </a:lnTo>
                  <a:lnTo>
                    <a:pt x="76" y="300"/>
                  </a:lnTo>
                  <a:lnTo>
                    <a:pt x="77" y="298"/>
                  </a:lnTo>
                  <a:lnTo>
                    <a:pt x="82" y="293"/>
                  </a:lnTo>
                  <a:lnTo>
                    <a:pt x="82" y="291"/>
                  </a:lnTo>
                  <a:lnTo>
                    <a:pt x="83" y="290"/>
                  </a:lnTo>
                  <a:lnTo>
                    <a:pt x="84" y="288"/>
                  </a:lnTo>
                  <a:lnTo>
                    <a:pt x="86" y="283"/>
                  </a:lnTo>
                  <a:lnTo>
                    <a:pt x="88" y="279"/>
                  </a:lnTo>
                  <a:lnTo>
                    <a:pt x="89" y="277"/>
                  </a:lnTo>
                  <a:lnTo>
                    <a:pt x="89" y="275"/>
                  </a:lnTo>
                  <a:lnTo>
                    <a:pt x="89" y="275"/>
                  </a:lnTo>
                  <a:lnTo>
                    <a:pt x="89" y="274"/>
                  </a:lnTo>
                  <a:lnTo>
                    <a:pt x="89" y="272"/>
                  </a:lnTo>
                  <a:lnTo>
                    <a:pt x="89" y="271"/>
                  </a:lnTo>
                  <a:lnTo>
                    <a:pt x="86" y="264"/>
                  </a:lnTo>
                  <a:lnTo>
                    <a:pt x="79" y="250"/>
                  </a:lnTo>
                  <a:lnTo>
                    <a:pt x="77" y="246"/>
                  </a:lnTo>
                  <a:lnTo>
                    <a:pt x="75" y="243"/>
                  </a:lnTo>
                  <a:lnTo>
                    <a:pt x="74" y="241"/>
                  </a:lnTo>
                  <a:lnTo>
                    <a:pt x="72" y="240"/>
                  </a:lnTo>
                  <a:lnTo>
                    <a:pt x="71" y="239"/>
                  </a:lnTo>
                  <a:lnTo>
                    <a:pt x="70" y="238"/>
                  </a:lnTo>
                  <a:lnTo>
                    <a:pt x="70" y="238"/>
                  </a:lnTo>
                  <a:lnTo>
                    <a:pt x="69" y="237"/>
                  </a:lnTo>
                  <a:lnTo>
                    <a:pt x="68" y="237"/>
                  </a:lnTo>
                  <a:lnTo>
                    <a:pt x="66" y="237"/>
                  </a:lnTo>
                  <a:lnTo>
                    <a:pt x="63" y="237"/>
                  </a:lnTo>
                  <a:lnTo>
                    <a:pt x="59" y="238"/>
                  </a:lnTo>
                  <a:lnTo>
                    <a:pt x="57" y="239"/>
                  </a:lnTo>
                  <a:lnTo>
                    <a:pt x="55" y="240"/>
                  </a:lnTo>
                  <a:lnTo>
                    <a:pt x="51" y="241"/>
                  </a:lnTo>
                  <a:lnTo>
                    <a:pt x="49" y="242"/>
                  </a:lnTo>
                  <a:lnTo>
                    <a:pt x="48" y="242"/>
                  </a:lnTo>
                  <a:lnTo>
                    <a:pt x="47" y="242"/>
                  </a:lnTo>
                  <a:lnTo>
                    <a:pt x="46" y="242"/>
                  </a:lnTo>
                  <a:lnTo>
                    <a:pt x="45" y="241"/>
                  </a:lnTo>
                  <a:lnTo>
                    <a:pt x="44" y="241"/>
                  </a:lnTo>
                  <a:lnTo>
                    <a:pt x="43" y="240"/>
                  </a:lnTo>
                  <a:lnTo>
                    <a:pt x="38" y="235"/>
                  </a:lnTo>
                  <a:lnTo>
                    <a:pt x="36" y="232"/>
                  </a:lnTo>
                  <a:lnTo>
                    <a:pt x="34" y="230"/>
                  </a:lnTo>
                  <a:lnTo>
                    <a:pt x="27" y="226"/>
                  </a:lnTo>
                  <a:lnTo>
                    <a:pt x="26" y="225"/>
                  </a:lnTo>
                  <a:lnTo>
                    <a:pt x="25" y="223"/>
                  </a:lnTo>
                  <a:lnTo>
                    <a:pt x="23" y="221"/>
                  </a:lnTo>
                  <a:lnTo>
                    <a:pt x="22" y="220"/>
                  </a:lnTo>
                  <a:lnTo>
                    <a:pt x="17" y="215"/>
                  </a:lnTo>
                  <a:lnTo>
                    <a:pt x="17" y="213"/>
                  </a:lnTo>
                  <a:lnTo>
                    <a:pt x="16" y="212"/>
                  </a:lnTo>
                  <a:lnTo>
                    <a:pt x="15" y="212"/>
                  </a:lnTo>
                  <a:lnTo>
                    <a:pt x="14" y="211"/>
                  </a:lnTo>
                  <a:lnTo>
                    <a:pt x="11" y="210"/>
                  </a:lnTo>
                  <a:lnTo>
                    <a:pt x="9" y="209"/>
                  </a:lnTo>
                  <a:lnTo>
                    <a:pt x="8" y="208"/>
                  </a:lnTo>
                  <a:lnTo>
                    <a:pt x="6" y="207"/>
                  </a:lnTo>
                  <a:lnTo>
                    <a:pt x="5" y="207"/>
                  </a:lnTo>
                  <a:lnTo>
                    <a:pt x="3" y="206"/>
                  </a:lnTo>
                  <a:lnTo>
                    <a:pt x="3" y="205"/>
                  </a:lnTo>
                  <a:lnTo>
                    <a:pt x="2" y="204"/>
                  </a:lnTo>
                  <a:lnTo>
                    <a:pt x="2" y="202"/>
                  </a:lnTo>
                  <a:lnTo>
                    <a:pt x="1" y="199"/>
                  </a:lnTo>
                  <a:lnTo>
                    <a:pt x="0" y="196"/>
                  </a:lnTo>
                  <a:lnTo>
                    <a:pt x="0" y="193"/>
                  </a:lnTo>
                  <a:lnTo>
                    <a:pt x="0" y="191"/>
                  </a:lnTo>
                  <a:lnTo>
                    <a:pt x="0" y="190"/>
                  </a:lnTo>
                  <a:lnTo>
                    <a:pt x="0" y="188"/>
                  </a:lnTo>
                  <a:lnTo>
                    <a:pt x="1" y="187"/>
                  </a:lnTo>
                  <a:lnTo>
                    <a:pt x="3" y="183"/>
                  </a:lnTo>
                  <a:lnTo>
                    <a:pt x="4" y="181"/>
                  </a:lnTo>
                  <a:lnTo>
                    <a:pt x="5" y="178"/>
                  </a:lnTo>
                  <a:lnTo>
                    <a:pt x="5" y="175"/>
                  </a:lnTo>
                  <a:lnTo>
                    <a:pt x="5" y="173"/>
                  </a:lnTo>
                  <a:lnTo>
                    <a:pt x="5" y="171"/>
                  </a:lnTo>
                  <a:lnTo>
                    <a:pt x="4" y="168"/>
                  </a:lnTo>
                  <a:lnTo>
                    <a:pt x="2" y="161"/>
                  </a:lnTo>
                  <a:lnTo>
                    <a:pt x="2" y="157"/>
                  </a:lnTo>
                  <a:lnTo>
                    <a:pt x="2" y="151"/>
                  </a:lnTo>
                  <a:lnTo>
                    <a:pt x="2" y="148"/>
                  </a:lnTo>
                  <a:lnTo>
                    <a:pt x="2" y="147"/>
                  </a:lnTo>
                  <a:lnTo>
                    <a:pt x="2" y="146"/>
                  </a:lnTo>
                  <a:lnTo>
                    <a:pt x="3" y="144"/>
                  </a:lnTo>
                  <a:lnTo>
                    <a:pt x="6" y="140"/>
                  </a:lnTo>
                  <a:lnTo>
                    <a:pt x="8" y="139"/>
                  </a:lnTo>
                  <a:lnTo>
                    <a:pt x="9" y="137"/>
                  </a:lnTo>
                  <a:lnTo>
                    <a:pt x="10" y="134"/>
                  </a:lnTo>
                  <a:lnTo>
                    <a:pt x="11" y="132"/>
                  </a:lnTo>
                  <a:lnTo>
                    <a:pt x="11" y="129"/>
                  </a:lnTo>
                  <a:lnTo>
                    <a:pt x="13" y="121"/>
                  </a:lnTo>
                  <a:lnTo>
                    <a:pt x="13" y="117"/>
                  </a:lnTo>
                  <a:lnTo>
                    <a:pt x="14" y="115"/>
                  </a:lnTo>
                  <a:lnTo>
                    <a:pt x="16" y="111"/>
                  </a:lnTo>
                  <a:lnTo>
                    <a:pt x="17" y="109"/>
                  </a:lnTo>
                  <a:lnTo>
                    <a:pt x="18" y="107"/>
                  </a:lnTo>
                  <a:lnTo>
                    <a:pt x="19" y="106"/>
                  </a:lnTo>
                  <a:lnTo>
                    <a:pt x="23" y="103"/>
                  </a:lnTo>
                  <a:lnTo>
                    <a:pt x="24" y="101"/>
                  </a:lnTo>
                  <a:lnTo>
                    <a:pt x="25" y="100"/>
                  </a:lnTo>
                  <a:lnTo>
                    <a:pt x="25" y="98"/>
                  </a:lnTo>
                  <a:lnTo>
                    <a:pt x="26" y="96"/>
                  </a:lnTo>
                  <a:lnTo>
                    <a:pt x="27" y="92"/>
                  </a:lnTo>
                  <a:lnTo>
                    <a:pt x="28" y="90"/>
                  </a:lnTo>
                  <a:lnTo>
                    <a:pt x="28" y="88"/>
                  </a:lnTo>
                  <a:lnTo>
                    <a:pt x="28" y="85"/>
                  </a:lnTo>
                  <a:lnTo>
                    <a:pt x="28" y="80"/>
                  </a:lnTo>
                  <a:lnTo>
                    <a:pt x="28" y="78"/>
                  </a:lnTo>
                  <a:lnTo>
                    <a:pt x="27" y="77"/>
                  </a:lnTo>
                  <a:lnTo>
                    <a:pt x="26" y="74"/>
                  </a:lnTo>
                  <a:lnTo>
                    <a:pt x="25" y="71"/>
                  </a:lnTo>
                  <a:lnTo>
                    <a:pt x="23" y="68"/>
                  </a:lnTo>
                  <a:lnTo>
                    <a:pt x="21" y="65"/>
                  </a:lnTo>
                  <a:lnTo>
                    <a:pt x="20" y="65"/>
                  </a:lnTo>
                  <a:lnTo>
                    <a:pt x="20" y="64"/>
                  </a:lnTo>
                  <a:lnTo>
                    <a:pt x="20" y="63"/>
                  </a:lnTo>
                  <a:lnTo>
                    <a:pt x="20" y="62"/>
                  </a:lnTo>
                  <a:lnTo>
                    <a:pt x="21" y="62"/>
                  </a:lnTo>
                  <a:lnTo>
                    <a:pt x="22" y="60"/>
                  </a:lnTo>
                  <a:lnTo>
                    <a:pt x="24" y="60"/>
                  </a:lnTo>
                  <a:lnTo>
                    <a:pt x="25" y="60"/>
                  </a:lnTo>
                  <a:lnTo>
                    <a:pt x="27" y="59"/>
                  </a:lnTo>
                  <a:lnTo>
                    <a:pt x="30" y="59"/>
                  </a:lnTo>
                  <a:lnTo>
                    <a:pt x="33" y="59"/>
                  </a:lnTo>
                  <a:lnTo>
                    <a:pt x="42" y="59"/>
                  </a:lnTo>
                  <a:lnTo>
                    <a:pt x="45" y="59"/>
                  </a:lnTo>
                  <a:lnTo>
                    <a:pt x="47" y="60"/>
                  </a:lnTo>
                  <a:lnTo>
                    <a:pt x="50" y="60"/>
                  </a:lnTo>
                  <a:lnTo>
                    <a:pt x="55" y="63"/>
                  </a:lnTo>
                  <a:lnTo>
                    <a:pt x="58" y="64"/>
                  </a:lnTo>
                  <a:lnTo>
                    <a:pt x="59" y="65"/>
                  </a:lnTo>
                  <a:lnTo>
                    <a:pt x="60" y="66"/>
                  </a:lnTo>
                  <a:lnTo>
                    <a:pt x="64" y="66"/>
                  </a:lnTo>
                  <a:lnTo>
                    <a:pt x="66" y="67"/>
                  </a:lnTo>
                  <a:lnTo>
                    <a:pt x="68" y="67"/>
                  </a:lnTo>
                  <a:lnTo>
                    <a:pt x="71" y="66"/>
                  </a:lnTo>
                  <a:lnTo>
                    <a:pt x="79" y="64"/>
                  </a:lnTo>
                  <a:lnTo>
                    <a:pt x="82" y="63"/>
                  </a:lnTo>
                  <a:lnTo>
                    <a:pt x="84" y="62"/>
                  </a:lnTo>
                  <a:lnTo>
                    <a:pt x="85" y="61"/>
                  </a:lnTo>
                  <a:lnTo>
                    <a:pt x="87" y="60"/>
                  </a:lnTo>
                  <a:lnTo>
                    <a:pt x="87" y="60"/>
                  </a:lnTo>
                  <a:lnTo>
                    <a:pt x="88" y="59"/>
                  </a:lnTo>
                  <a:lnTo>
                    <a:pt x="89" y="58"/>
                  </a:lnTo>
                  <a:lnTo>
                    <a:pt x="90" y="56"/>
                  </a:lnTo>
                  <a:lnTo>
                    <a:pt x="91" y="53"/>
                  </a:lnTo>
                  <a:lnTo>
                    <a:pt x="94" y="42"/>
                  </a:lnTo>
                  <a:lnTo>
                    <a:pt x="95" y="40"/>
                  </a:lnTo>
                  <a:lnTo>
                    <a:pt x="96" y="37"/>
                  </a:lnTo>
                  <a:lnTo>
                    <a:pt x="97" y="36"/>
                  </a:lnTo>
                  <a:lnTo>
                    <a:pt x="99" y="34"/>
                  </a:lnTo>
                  <a:lnTo>
                    <a:pt x="100" y="32"/>
                  </a:lnTo>
                  <a:lnTo>
                    <a:pt x="101" y="32"/>
                  </a:lnTo>
                  <a:lnTo>
                    <a:pt x="101" y="33"/>
                  </a:lnTo>
                  <a:lnTo>
                    <a:pt x="102" y="33"/>
                  </a:lnTo>
                  <a:lnTo>
                    <a:pt x="103" y="33"/>
                  </a:lnTo>
                  <a:lnTo>
                    <a:pt x="104" y="34"/>
                  </a:lnTo>
                  <a:lnTo>
                    <a:pt x="107" y="34"/>
                  </a:lnTo>
                  <a:lnTo>
                    <a:pt x="112" y="34"/>
                  </a:lnTo>
                  <a:lnTo>
                    <a:pt x="121" y="34"/>
                  </a:lnTo>
                  <a:lnTo>
                    <a:pt x="127" y="33"/>
                  </a:lnTo>
                  <a:lnTo>
                    <a:pt x="130" y="32"/>
                  </a:lnTo>
                  <a:lnTo>
                    <a:pt x="136" y="31"/>
                  </a:lnTo>
                  <a:lnTo>
                    <a:pt x="137" y="31"/>
                  </a:lnTo>
                  <a:lnTo>
                    <a:pt x="138" y="31"/>
                  </a:lnTo>
                  <a:lnTo>
                    <a:pt x="141" y="31"/>
                  </a:lnTo>
                  <a:lnTo>
                    <a:pt x="145" y="32"/>
                  </a:lnTo>
                  <a:lnTo>
                    <a:pt x="149" y="32"/>
                  </a:lnTo>
                  <a:lnTo>
                    <a:pt x="150" y="32"/>
                  </a:lnTo>
                  <a:lnTo>
                    <a:pt x="151" y="33"/>
                  </a:lnTo>
                  <a:lnTo>
                    <a:pt x="154" y="34"/>
                  </a:lnTo>
                  <a:lnTo>
                    <a:pt x="155" y="35"/>
                  </a:lnTo>
                  <a:lnTo>
                    <a:pt x="156" y="35"/>
                  </a:lnTo>
                  <a:lnTo>
                    <a:pt x="157" y="35"/>
                  </a:lnTo>
                  <a:lnTo>
                    <a:pt x="158" y="34"/>
                  </a:lnTo>
                  <a:lnTo>
                    <a:pt x="160" y="33"/>
                  </a:lnTo>
                  <a:lnTo>
                    <a:pt x="162" y="32"/>
                  </a:lnTo>
                  <a:lnTo>
                    <a:pt x="165" y="30"/>
                  </a:lnTo>
                  <a:lnTo>
                    <a:pt x="167" y="30"/>
                  </a:lnTo>
                  <a:lnTo>
                    <a:pt x="168" y="30"/>
                  </a:lnTo>
                  <a:lnTo>
                    <a:pt x="169" y="30"/>
                  </a:lnTo>
                  <a:lnTo>
                    <a:pt x="171" y="31"/>
                  </a:lnTo>
                  <a:lnTo>
                    <a:pt x="174" y="32"/>
                  </a:lnTo>
                  <a:lnTo>
                    <a:pt x="177" y="34"/>
                  </a:lnTo>
                  <a:lnTo>
                    <a:pt x="182" y="36"/>
                  </a:lnTo>
                  <a:lnTo>
                    <a:pt x="184" y="36"/>
                  </a:lnTo>
                  <a:lnTo>
                    <a:pt x="184" y="37"/>
                  </a:lnTo>
                  <a:lnTo>
                    <a:pt x="184" y="37"/>
                  </a:lnTo>
                  <a:lnTo>
                    <a:pt x="186" y="37"/>
                  </a:lnTo>
                  <a:lnTo>
                    <a:pt x="187" y="36"/>
                  </a:lnTo>
                  <a:lnTo>
                    <a:pt x="188" y="35"/>
                  </a:lnTo>
                  <a:lnTo>
                    <a:pt x="190" y="34"/>
                  </a:lnTo>
                  <a:lnTo>
                    <a:pt x="192" y="32"/>
                  </a:lnTo>
                  <a:lnTo>
                    <a:pt x="194" y="30"/>
                  </a:lnTo>
                  <a:lnTo>
                    <a:pt x="195" y="29"/>
                  </a:lnTo>
                  <a:lnTo>
                    <a:pt x="195" y="27"/>
                  </a:lnTo>
                  <a:lnTo>
                    <a:pt x="195" y="26"/>
                  </a:lnTo>
                  <a:lnTo>
                    <a:pt x="196" y="23"/>
                  </a:lnTo>
                  <a:lnTo>
                    <a:pt x="196" y="21"/>
                  </a:lnTo>
                  <a:lnTo>
                    <a:pt x="196" y="20"/>
                  </a:lnTo>
                  <a:lnTo>
                    <a:pt x="196" y="16"/>
                  </a:lnTo>
                  <a:lnTo>
                    <a:pt x="196" y="14"/>
                  </a:lnTo>
                  <a:lnTo>
                    <a:pt x="195" y="11"/>
                  </a:lnTo>
                  <a:lnTo>
                    <a:pt x="194" y="1"/>
                  </a:lnTo>
                  <a:lnTo>
                    <a:pt x="193" y="0"/>
                  </a:lnTo>
                  <a:lnTo>
                    <a:pt x="194" y="0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8" name="Freeform 7">
              <a:extLst>
                <a:ext uri="{FF2B5EF4-FFF2-40B4-BE49-F238E27FC236}">
                  <a16:creationId xmlns:a16="http://schemas.microsoft.com/office/drawing/2014/main" id="{7F17DE46-2F88-417F-9D35-7301070DEB8A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3" y="2155"/>
              <a:ext cx="359" cy="354"/>
            </a:xfrm>
            <a:custGeom>
              <a:avLst/>
              <a:gdLst>
                <a:gd name="T0" fmla="*/ 241 w 359"/>
                <a:gd name="T1" fmla="*/ 9 h 354"/>
                <a:gd name="T2" fmla="*/ 243 w 359"/>
                <a:gd name="T3" fmla="*/ 4 h 354"/>
                <a:gd name="T4" fmla="*/ 249 w 359"/>
                <a:gd name="T5" fmla="*/ 5 h 354"/>
                <a:gd name="T6" fmla="*/ 258 w 359"/>
                <a:gd name="T7" fmla="*/ 6 h 354"/>
                <a:gd name="T8" fmla="*/ 266 w 359"/>
                <a:gd name="T9" fmla="*/ 18 h 354"/>
                <a:gd name="T10" fmla="*/ 296 w 359"/>
                <a:gd name="T11" fmla="*/ 46 h 354"/>
                <a:gd name="T12" fmla="*/ 305 w 359"/>
                <a:gd name="T13" fmla="*/ 57 h 354"/>
                <a:gd name="T14" fmla="*/ 312 w 359"/>
                <a:gd name="T15" fmla="*/ 64 h 354"/>
                <a:gd name="T16" fmla="*/ 329 w 359"/>
                <a:gd name="T17" fmla="*/ 60 h 354"/>
                <a:gd name="T18" fmla="*/ 335 w 359"/>
                <a:gd name="T19" fmla="*/ 71 h 354"/>
                <a:gd name="T20" fmla="*/ 347 w 359"/>
                <a:gd name="T21" fmla="*/ 86 h 354"/>
                <a:gd name="T22" fmla="*/ 352 w 359"/>
                <a:gd name="T23" fmla="*/ 95 h 354"/>
                <a:gd name="T24" fmla="*/ 350 w 359"/>
                <a:gd name="T25" fmla="*/ 114 h 354"/>
                <a:gd name="T26" fmla="*/ 359 w 359"/>
                <a:gd name="T27" fmla="*/ 136 h 354"/>
                <a:gd name="T28" fmla="*/ 349 w 359"/>
                <a:gd name="T29" fmla="*/ 151 h 354"/>
                <a:gd name="T30" fmla="*/ 339 w 359"/>
                <a:gd name="T31" fmla="*/ 158 h 354"/>
                <a:gd name="T32" fmla="*/ 327 w 359"/>
                <a:gd name="T33" fmla="*/ 179 h 354"/>
                <a:gd name="T34" fmla="*/ 315 w 359"/>
                <a:gd name="T35" fmla="*/ 211 h 354"/>
                <a:gd name="T36" fmla="*/ 284 w 359"/>
                <a:gd name="T37" fmla="*/ 229 h 354"/>
                <a:gd name="T38" fmla="*/ 258 w 359"/>
                <a:gd name="T39" fmla="*/ 252 h 354"/>
                <a:gd name="T40" fmla="*/ 234 w 359"/>
                <a:gd name="T41" fmla="*/ 284 h 354"/>
                <a:gd name="T42" fmla="*/ 218 w 359"/>
                <a:gd name="T43" fmla="*/ 300 h 354"/>
                <a:gd name="T44" fmla="*/ 214 w 359"/>
                <a:gd name="T45" fmla="*/ 315 h 354"/>
                <a:gd name="T46" fmla="*/ 197 w 359"/>
                <a:gd name="T47" fmla="*/ 321 h 354"/>
                <a:gd name="T48" fmla="*/ 174 w 359"/>
                <a:gd name="T49" fmla="*/ 309 h 354"/>
                <a:gd name="T50" fmla="*/ 157 w 359"/>
                <a:gd name="T51" fmla="*/ 283 h 354"/>
                <a:gd name="T52" fmla="*/ 142 w 359"/>
                <a:gd name="T53" fmla="*/ 277 h 354"/>
                <a:gd name="T54" fmla="*/ 120 w 359"/>
                <a:gd name="T55" fmla="*/ 288 h 354"/>
                <a:gd name="T56" fmla="*/ 93 w 359"/>
                <a:gd name="T57" fmla="*/ 292 h 354"/>
                <a:gd name="T58" fmla="*/ 71 w 359"/>
                <a:gd name="T59" fmla="*/ 308 h 354"/>
                <a:gd name="T60" fmla="*/ 68 w 359"/>
                <a:gd name="T61" fmla="*/ 328 h 354"/>
                <a:gd name="T62" fmla="*/ 56 w 359"/>
                <a:gd name="T63" fmla="*/ 339 h 354"/>
                <a:gd name="T64" fmla="*/ 33 w 359"/>
                <a:gd name="T65" fmla="*/ 353 h 354"/>
                <a:gd name="T66" fmla="*/ 20 w 359"/>
                <a:gd name="T67" fmla="*/ 354 h 354"/>
                <a:gd name="T68" fmla="*/ 2 w 359"/>
                <a:gd name="T69" fmla="*/ 345 h 354"/>
                <a:gd name="T70" fmla="*/ 3 w 359"/>
                <a:gd name="T71" fmla="*/ 324 h 354"/>
                <a:gd name="T72" fmla="*/ 9 w 359"/>
                <a:gd name="T73" fmla="*/ 291 h 354"/>
                <a:gd name="T74" fmla="*/ 10 w 359"/>
                <a:gd name="T75" fmla="*/ 263 h 354"/>
                <a:gd name="T76" fmla="*/ 19 w 359"/>
                <a:gd name="T77" fmla="*/ 228 h 354"/>
                <a:gd name="T78" fmla="*/ 30 w 359"/>
                <a:gd name="T79" fmla="*/ 215 h 354"/>
                <a:gd name="T80" fmla="*/ 27 w 359"/>
                <a:gd name="T81" fmla="*/ 173 h 354"/>
                <a:gd name="T82" fmla="*/ 20 w 359"/>
                <a:gd name="T83" fmla="*/ 151 h 354"/>
                <a:gd name="T84" fmla="*/ 19 w 359"/>
                <a:gd name="T85" fmla="*/ 144 h 354"/>
                <a:gd name="T86" fmla="*/ 13 w 359"/>
                <a:gd name="T87" fmla="*/ 120 h 354"/>
                <a:gd name="T88" fmla="*/ 19 w 359"/>
                <a:gd name="T89" fmla="*/ 110 h 354"/>
                <a:gd name="T90" fmla="*/ 41 w 359"/>
                <a:gd name="T91" fmla="*/ 106 h 354"/>
                <a:gd name="T92" fmla="*/ 79 w 359"/>
                <a:gd name="T93" fmla="*/ 113 h 354"/>
                <a:gd name="T94" fmla="*/ 93 w 359"/>
                <a:gd name="T95" fmla="*/ 111 h 354"/>
                <a:gd name="T96" fmla="*/ 104 w 359"/>
                <a:gd name="T97" fmla="*/ 89 h 354"/>
                <a:gd name="T98" fmla="*/ 120 w 359"/>
                <a:gd name="T99" fmla="*/ 55 h 354"/>
                <a:gd name="T100" fmla="*/ 129 w 359"/>
                <a:gd name="T101" fmla="*/ 47 h 354"/>
                <a:gd name="T102" fmla="*/ 149 w 359"/>
                <a:gd name="T103" fmla="*/ 51 h 354"/>
                <a:gd name="T104" fmla="*/ 159 w 359"/>
                <a:gd name="T105" fmla="*/ 30 h 354"/>
                <a:gd name="T106" fmla="*/ 179 w 359"/>
                <a:gd name="T107" fmla="*/ 14 h 354"/>
                <a:gd name="T108" fmla="*/ 193 w 359"/>
                <a:gd name="T109" fmla="*/ 6 h 354"/>
                <a:gd name="T110" fmla="*/ 219 w 359"/>
                <a:gd name="T111" fmla="*/ 4 h 3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59" h="354">
                  <a:moveTo>
                    <a:pt x="232" y="0"/>
                  </a:moveTo>
                  <a:lnTo>
                    <a:pt x="232" y="0"/>
                  </a:lnTo>
                  <a:lnTo>
                    <a:pt x="235" y="2"/>
                  </a:lnTo>
                  <a:lnTo>
                    <a:pt x="236" y="4"/>
                  </a:lnTo>
                  <a:lnTo>
                    <a:pt x="238" y="6"/>
                  </a:lnTo>
                  <a:lnTo>
                    <a:pt x="240" y="9"/>
                  </a:lnTo>
                  <a:lnTo>
                    <a:pt x="240" y="9"/>
                  </a:lnTo>
                  <a:lnTo>
                    <a:pt x="241" y="9"/>
                  </a:lnTo>
                  <a:lnTo>
                    <a:pt x="242" y="9"/>
                  </a:lnTo>
                  <a:lnTo>
                    <a:pt x="242" y="9"/>
                  </a:lnTo>
                  <a:lnTo>
                    <a:pt x="243" y="9"/>
                  </a:lnTo>
                  <a:lnTo>
                    <a:pt x="243" y="9"/>
                  </a:lnTo>
                  <a:lnTo>
                    <a:pt x="243" y="8"/>
                  </a:lnTo>
                  <a:lnTo>
                    <a:pt x="242" y="6"/>
                  </a:lnTo>
                  <a:lnTo>
                    <a:pt x="242" y="5"/>
                  </a:lnTo>
                  <a:lnTo>
                    <a:pt x="243" y="4"/>
                  </a:lnTo>
                  <a:lnTo>
                    <a:pt x="243" y="3"/>
                  </a:lnTo>
                  <a:lnTo>
                    <a:pt x="244" y="3"/>
                  </a:lnTo>
                  <a:lnTo>
                    <a:pt x="245" y="2"/>
                  </a:lnTo>
                  <a:lnTo>
                    <a:pt x="245" y="2"/>
                  </a:lnTo>
                  <a:lnTo>
                    <a:pt x="246" y="3"/>
                  </a:lnTo>
                  <a:lnTo>
                    <a:pt x="247" y="3"/>
                  </a:lnTo>
                  <a:lnTo>
                    <a:pt x="248" y="5"/>
                  </a:lnTo>
                  <a:lnTo>
                    <a:pt x="249" y="5"/>
                  </a:lnTo>
                  <a:lnTo>
                    <a:pt x="249" y="5"/>
                  </a:lnTo>
                  <a:lnTo>
                    <a:pt x="250" y="5"/>
                  </a:lnTo>
                  <a:lnTo>
                    <a:pt x="251" y="5"/>
                  </a:lnTo>
                  <a:lnTo>
                    <a:pt x="252" y="5"/>
                  </a:lnTo>
                  <a:lnTo>
                    <a:pt x="253" y="5"/>
                  </a:lnTo>
                  <a:lnTo>
                    <a:pt x="256" y="6"/>
                  </a:lnTo>
                  <a:lnTo>
                    <a:pt x="257" y="6"/>
                  </a:lnTo>
                  <a:lnTo>
                    <a:pt x="258" y="6"/>
                  </a:lnTo>
                  <a:lnTo>
                    <a:pt x="260" y="6"/>
                  </a:lnTo>
                  <a:lnTo>
                    <a:pt x="259" y="6"/>
                  </a:lnTo>
                  <a:lnTo>
                    <a:pt x="259" y="7"/>
                  </a:lnTo>
                  <a:lnTo>
                    <a:pt x="259" y="8"/>
                  </a:lnTo>
                  <a:lnTo>
                    <a:pt x="259" y="8"/>
                  </a:lnTo>
                  <a:lnTo>
                    <a:pt x="261" y="10"/>
                  </a:lnTo>
                  <a:lnTo>
                    <a:pt x="261" y="12"/>
                  </a:lnTo>
                  <a:lnTo>
                    <a:pt x="266" y="18"/>
                  </a:lnTo>
                  <a:lnTo>
                    <a:pt x="279" y="34"/>
                  </a:lnTo>
                  <a:lnTo>
                    <a:pt x="281" y="35"/>
                  </a:lnTo>
                  <a:lnTo>
                    <a:pt x="282" y="36"/>
                  </a:lnTo>
                  <a:lnTo>
                    <a:pt x="283" y="37"/>
                  </a:lnTo>
                  <a:lnTo>
                    <a:pt x="288" y="41"/>
                  </a:lnTo>
                  <a:lnTo>
                    <a:pt x="290" y="43"/>
                  </a:lnTo>
                  <a:lnTo>
                    <a:pt x="294" y="44"/>
                  </a:lnTo>
                  <a:lnTo>
                    <a:pt x="296" y="46"/>
                  </a:lnTo>
                  <a:lnTo>
                    <a:pt x="299" y="48"/>
                  </a:lnTo>
                  <a:lnTo>
                    <a:pt x="302" y="50"/>
                  </a:lnTo>
                  <a:lnTo>
                    <a:pt x="303" y="51"/>
                  </a:lnTo>
                  <a:lnTo>
                    <a:pt x="304" y="51"/>
                  </a:lnTo>
                  <a:lnTo>
                    <a:pt x="305" y="53"/>
                  </a:lnTo>
                  <a:lnTo>
                    <a:pt x="305" y="54"/>
                  </a:lnTo>
                  <a:lnTo>
                    <a:pt x="305" y="55"/>
                  </a:lnTo>
                  <a:lnTo>
                    <a:pt x="305" y="57"/>
                  </a:lnTo>
                  <a:lnTo>
                    <a:pt x="305" y="60"/>
                  </a:lnTo>
                  <a:lnTo>
                    <a:pt x="306" y="62"/>
                  </a:lnTo>
                  <a:lnTo>
                    <a:pt x="306" y="62"/>
                  </a:lnTo>
                  <a:lnTo>
                    <a:pt x="307" y="63"/>
                  </a:lnTo>
                  <a:lnTo>
                    <a:pt x="308" y="64"/>
                  </a:lnTo>
                  <a:lnTo>
                    <a:pt x="309" y="64"/>
                  </a:lnTo>
                  <a:lnTo>
                    <a:pt x="311" y="64"/>
                  </a:lnTo>
                  <a:lnTo>
                    <a:pt x="312" y="64"/>
                  </a:lnTo>
                  <a:lnTo>
                    <a:pt x="313" y="64"/>
                  </a:lnTo>
                  <a:lnTo>
                    <a:pt x="316" y="62"/>
                  </a:lnTo>
                  <a:lnTo>
                    <a:pt x="318" y="61"/>
                  </a:lnTo>
                  <a:lnTo>
                    <a:pt x="321" y="60"/>
                  </a:lnTo>
                  <a:lnTo>
                    <a:pt x="324" y="59"/>
                  </a:lnTo>
                  <a:lnTo>
                    <a:pt x="326" y="59"/>
                  </a:lnTo>
                  <a:lnTo>
                    <a:pt x="327" y="59"/>
                  </a:lnTo>
                  <a:lnTo>
                    <a:pt x="329" y="60"/>
                  </a:lnTo>
                  <a:lnTo>
                    <a:pt x="330" y="61"/>
                  </a:lnTo>
                  <a:lnTo>
                    <a:pt x="331" y="62"/>
                  </a:lnTo>
                  <a:lnTo>
                    <a:pt x="333" y="63"/>
                  </a:lnTo>
                  <a:lnTo>
                    <a:pt x="334" y="65"/>
                  </a:lnTo>
                  <a:lnTo>
                    <a:pt x="334" y="66"/>
                  </a:lnTo>
                  <a:lnTo>
                    <a:pt x="335" y="67"/>
                  </a:lnTo>
                  <a:lnTo>
                    <a:pt x="335" y="69"/>
                  </a:lnTo>
                  <a:lnTo>
                    <a:pt x="335" y="71"/>
                  </a:lnTo>
                  <a:lnTo>
                    <a:pt x="335" y="74"/>
                  </a:lnTo>
                  <a:lnTo>
                    <a:pt x="335" y="76"/>
                  </a:lnTo>
                  <a:lnTo>
                    <a:pt x="336" y="77"/>
                  </a:lnTo>
                  <a:lnTo>
                    <a:pt x="337" y="78"/>
                  </a:lnTo>
                  <a:lnTo>
                    <a:pt x="338" y="79"/>
                  </a:lnTo>
                  <a:lnTo>
                    <a:pt x="339" y="80"/>
                  </a:lnTo>
                  <a:lnTo>
                    <a:pt x="342" y="83"/>
                  </a:lnTo>
                  <a:lnTo>
                    <a:pt x="347" y="86"/>
                  </a:lnTo>
                  <a:lnTo>
                    <a:pt x="350" y="88"/>
                  </a:lnTo>
                  <a:lnTo>
                    <a:pt x="351" y="89"/>
                  </a:lnTo>
                  <a:lnTo>
                    <a:pt x="352" y="89"/>
                  </a:lnTo>
                  <a:lnTo>
                    <a:pt x="352" y="91"/>
                  </a:lnTo>
                  <a:lnTo>
                    <a:pt x="352" y="92"/>
                  </a:lnTo>
                  <a:lnTo>
                    <a:pt x="352" y="93"/>
                  </a:lnTo>
                  <a:lnTo>
                    <a:pt x="352" y="94"/>
                  </a:lnTo>
                  <a:lnTo>
                    <a:pt x="352" y="95"/>
                  </a:lnTo>
                  <a:lnTo>
                    <a:pt x="351" y="97"/>
                  </a:lnTo>
                  <a:lnTo>
                    <a:pt x="350" y="99"/>
                  </a:lnTo>
                  <a:lnTo>
                    <a:pt x="350" y="100"/>
                  </a:lnTo>
                  <a:lnTo>
                    <a:pt x="350" y="100"/>
                  </a:lnTo>
                  <a:lnTo>
                    <a:pt x="350" y="104"/>
                  </a:lnTo>
                  <a:lnTo>
                    <a:pt x="349" y="110"/>
                  </a:lnTo>
                  <a:lnTo>
                    <a:pt x="349" y="111"/>
                  </a:lnTo>
                  <a:lnTo>
                    <a:pt x="350" y="114"/>
                  </a:lnTo>
                  <a:lnTo>
                    <a:pt x="352" y="119"/>
                  </a:lnTo>
                  <a:lnTo>
                    <a:pt x="352" y="121"/>
                  </a:lnTo>
                  <a:lnTo>
                    <a:pt x="352" y="123"/>
                  </a:lnTo>
                  <a:lnTo>
                    <a:pt x="356" y="128"/>
                  </a:lnTo>
                  <a:lnTo>
                    <a:pt x="357" y="129"/>
                  </a:lnTo>
                  <a:lnTo>
                    <a:pt x="357" y="130"/>
                  </a:lnTo>
                  <a:lnTo>
                    <a:pt x="358" y="134"/>
                  </a:lnTo>
                  <a:lnTo>
                    <a:pt x="359" y="136"/>
                  </a:lnTo>
                  <a:lnTo>
                    <a:pt x="359" y="138"/>
                  </a:lnTo>
                  <a:lnTo>
                    <a:pt x="358" y="140"/>
                  </a:lnTo>
                  <a:lnTo>
                    <a:pt x="357" y="143"/>
                  </a:lnTo>
                  <a:lnTo>
                    <a:pt x="356" y="145"/>
                  </a:lnTo>
                  <a:lnTo>
                    <a:pt x="354" y="146"/>
                  </a:lnTo>
                  <a:lnTo>
                    <a:pt x="352" y="148"/>
                  </a:lnTo>
                  <a:lnTo>
                    <a:pt x="351" y="150"/>
                  </a:lnTo>
                  <a:lnTo>
                    <a:pt x="349" y="151"/>
                  </a:lnTo>
                  <a:lnTo>
                    <a:pt x="347" y="151"/>
                  </a:lnTo>
                  <a:lnTo>
                    <a:pt x="344" y="152"/>
                  </a:lnTo>
                  <a:lnTo>
                    <a:pt x="343" y="152"/>
                  </a:lnTo>
                  <a:lnTo>
                    <a:pt x="341" y="153"/>
                  </a:lnTo>
                  <a:lnTo>
                    <a:pt x="341" y="154"/>
                  </a:lnTo>
                  <a:lnTo>
                    <a:pt x="340" y="155"/>
                  </a:lnTo>
                  <a:lnTo>
                    <a:pt x="340" y="156"/>
                  </a:lnTo>
                  <a:lnTo>
                    <a:pt x="339" y="158"/>
                  </a:lnTo>
                  <a:lnTo>
                    <a:pt x="337" y="160"/>
                  </a:lnTo>
                  <a:lnTo>
                    <a:pt x="336" y="162"/>
                  </a:lnTo>
                  <a:lnTo>
                    <a:pt x="334" y="164"/>
                  </a:lnTo>
                  <a:lnTo>
                    <a:pt x="331" y="168"/>
                  </a:lnTo>
                  <a:lnTo>
                    <a:pt x="329" y="171"/>
                  </a:lnTo>
                  <a:lnTo>
                    <a:pt x="329" y="174"/>
                  </a:lnTo>
                  <a:lnTo>
                    <a:pt x="328" y="177"/>
                  </a:lnTo>
                  <a:lnTo>
                    <a:pt x="327" y="179"/>
                  </a:lnTo>
                  <a:lnTo>
                    <a:pt x="326" y="183"/>
                  </a:lnTo>
                  <a:lnTo>
                    <a:pt x="325" y="187"/>
                  </a:lnTo>
                  <a:lnTo>
                    <a:pt x="321" y="202"/>
                  </a:lnTo>
                  <a:lnTo>
                    <a:pt x="321" y="203"/>
                  </a:lnTo>
                  <a:lnTo>
                    <a:pt x="320" y="204"/>
                  </a:lnTo>
                  <a:lnTo>
                    <a:pt x="320" y="204"/>
                  </a:lnTo>
                  <a:lnTo>
                    <a:pt x="320" y="204"/>
                  </a:lnTo>
                  <a:lnTo>
                    <a:pt x="315" y="211"/>
                  </a:lnTo>
                  <a:lnTo>
                    <a:pt x="310" y="215"/>
                  </a:lnTo>
                  <a:lnTo>
                    <a:pt x="306" y="218"/>
                  </a:lnTo>
                  <a:lnTo>
                    <a:pt x="304" y="221"/>
                  </a:lnTo>
                  <a:lnTo>
                    <a:pt x="299" y="224"/>
                  </a:lnTo>
                  <a:lnTo>
                    <a:pt x="297" y="225"/>
                  </a:lnTo>
                  <a:lnTo>
                    <a:pt x="295" y="226"/>
                  </a:lnTo>
                  <a:lnTo>
                    <a:pt x="292" y="227"/>
                  </a:lnTo>
                  <a:lnTo>
                    <a:pt x="284" y="229"/>
                  </a:lnTo>
                  <a:lnTo>
                    <a:pt x="283" y="230"/>
                  </a:lnTo>
                  <a:lnTo>
                    <a:pt x="281" y="231"/>
                  </a:lnTo>
                  <a:lnTo>
                    <a:pt x="278" y="233"/>
                  </a:lnTo>
                  <a:lnTo>
                    <a:pt x="276" y="235"/>
                  </a:lnTo>
                  <a:lnTo>
                    <a:pt x="272" y="238"/>
                  </a:lnTo>
                  <a:lnTo>
                    <a:pt x="269" y="241"/>
                  </a:lnTo>
                  <a:lnTo>
                    <a:pt x="263" y="247"/>
                  </a:lnTo>
                  <a:lnTo>
                    <a:pt x="258" y="252"/>
                  </a:lnTo>
                  <a:lnTo>
                    <a:pt x="255" y="256"/>
                  </a:lnTo>
                  <a:lnTo>
                    <a:pt x="248" y="264"/>
                  </a:lnTo>
                  <a:lnTo>
                    <a:pt x="244" y="268"/>
                  </a:lnTo>
                  <a:lnTo>
                    <a:pt x="242" y="270"/>
                  </a:lnTo>
                  <a:lnTo>
                    <a:pt x="240" y="273"/>
                  </a:lnTo>
                  <a:lnTo>
                    <a:pt x="238" y="276"/>
                  </a:lnTo>
                  <a:lnTo>
                    <a:pt x="235" y="282"/>
                  </a:lnTo>
                  <a:lnTo>
                    <a:pt x="234" y="284"/>
                  </a:lnTo>
                  <a:lnTo>
                    <a:pt x="233" y="286"/>
                  </a:lnTo>
                  <a:lnTo>
                    <a:pt x="231" y="288"/>
                  </a:lnTo>
                  <a:lnTo>
                    <a:pt x="227" y="291"/>
                  </a:lnTo>
                  <a:lnTo>
                    <a:pt x="225" y="293"/>
                  </a:lnTo>
                  <a:lnTo>
                    <a:pt x="223" y="294"/>
                  </a:lnTo>
                  <a:lnTo>
                    <a:pt x="220" y="296"/>
                  </a:lnTo>
                  <a:lnTo>
                    <a:pt x="219" y="298"/>
                  </a:lnTo>
                  <a:lnTo>
                    <a:pt x="218" y="300"/>
                  </a:lnTo>
                  <a:lnTo>
                    <a:pt x="217" y="301"/>
                  </a:lnTo>
                  <a:lnTo>
                    <a:pt x="217" y="303"/>
                  </a:lnTo>
                  <a:lnTo>
                    <a:pt x="216" y="304"/>
                  </a:lnTo>
                  <a:lnTo>
                    <a:pt x="215" y="310"/>
                  </a:lnTo>
                  <a:lnTo>
                    <a:pt x="215" y="312"/>
                  </a:lnTo>
                  <a:lnTo>
                    <a:pt x="215" y="313"/>
                  </a:lnTo>
                  <a:lnTo>
                    <a:pt x="214" y="314"/>
                  </a:lnTo>
                  <a:lnTo>
                    <a:pt x="214" y="315"/>
                  </a:lnTo>
                  <a:lnTo>
                    <a:pt x="211" y="317"/>
                  </a:lnTo>
                  <a:lnTo>
                    <a:pt x="208" y="320"/>
                  </a:lnTo>
                  <a:lnTo>
                    <a:pt x="205" y="321"/>
                  </a:lnTo>
                  <a:lnTo>
                    <a:pt x="204" y="322"/>
                  </a:lnTo>
                  <a:lnTo>
                    <a:pt x="203" y="322"/>
                  </a:lnTo>
                  <a:lnTo>
                    <a:pt x="200" y="322"/>
                  </a:lnTo>
                  <a:lnTo>
                    <a:pt x="198" y="321"/>
                  </a:lnTo>
                  <a:lnTo>
                    <a:pt x="197" y="321"/>
                  </a:lnTo>
                  <a:lnTo>
                    <a:pt x="195" y="320"/>
                  </a:lnTo>
                  <a:lnTo>
                    <a:pt x="189" y="315"/>
                  </a:lnTo>
                  <a:lnTo>
                    <a:pt x="187" y="315"/>
                  </a:lnTo>
                  <a:lnTo>
                    <a:pt x="181" y="313"/>
                  </a:lnTo>
                  <a:lnTo>
                    <a:pt x="177" y="311"/>
                  </a:lnTo>
                  <a:lnTo>
                    <a:pt x="176" y="310"/>
                  </a:lnTo>
                  <a:lnTo>
                    <a:pt x="175" y="310"/>
                  </a:lnTo>
                  <a:lnTo>
                    <a:pt x="174" y="309"/>
                  </a:lnTo>
                  <a:lnTo>
                    <a:pt x="173" y="308"/>
                  </a:lnTo>
                  <a:lnTo>
                    <a:pt x="172" y="306"/>
                  </a:lnTo>
                  <a:lnTo>
                    <a:pt x="169" y="301"/>
                  </a:lnTo>
                  <a:lnTo>
                    <a:pt x="165" y="294"/>
                  </a:lnTo>
                  <a:lnTo>
                    <a:pt x="163" y="291"/>
                  </a:lnTo>
                  <a:lnTo>
                    <a:pt x="160" y="287"/>
                  </a:lnTo>
                  <a:lnTo>
                    <a:pt x="159" y="285"/>
                  </a:lnTo>
                  <a:lnTo>
                    <a:pt x="157" y="283"/>
                  </a:lnTo>
                  <a:lnTo>
                    <a:pt x="155" y="281"/>
                  </a:lnTo>
                  <a:lnTo>
                    <a:pt x="151" y="280"/>
                  </a:lnTo>
                  <a:lnTo>
                    <a:pt x="149" y="278"/>
                  </a:lnTo>
                  <a:lnTo>
                    <a:pt x="147" y="277"/>
                  </a:lnTo>
                  <a:lnTo>
                    <a:pt x="147" y="277"/>
                  </a:lnTo>
                  <a:lnTo>
                    <a:pt x="145" y="277"/>
                  </a:lnTo>
                  <a:lnTo>
                    <a:pt x="144" y="277"/>
                  </a:lnTo>
                  <a:lnTo>
                    <a:pt x="142" y="277"/>
                  </a:lnTo>
                  <a:lnTo>
                    <a:pt x="140" y="278"/>
                  </a:lnTo>
                  <a:lnTo>
                    <a:pt x="138" y="280"/>
                  </a:lnTo>
                  <a:lnTo>
                    <a:pt x="134" y="282"/>
                  </a:lnTo>
                  <a:lnTo>
                    <a:pt x="133" y="283"/>
                  </a:lnTo>
                  <a:lnTo>
                    <a:pt x="130" y="285"/>
                  </a:lnTo>
                  <a:lnTo>
                    <a:pt x="128" y="286"/>
                  </a:lnTo>
                  <a:lnTo>
                    <a:pt x="124" y="287"/>
                  </a:lnTo>
                  <a:lnTo>
                    <a:pt x="120" y="288"/>
                  </a:lnTo>
                  <a:lnTo>
                    <a:pt x="116" y="288"/>
                  </a:lnTo>
                  <a:lnTo>
                    <a:pt x="112" y="287"/>
                  </a:lnTo>
                  <a:lnTo>
                    <a:pt x="110" y="287"/>
                  </a:lnTo>
                  <a:lnTo>
                    <a:pt x="108" y="287"/>
                  </a:lnTo>
                  <a:lnTo>
                    <a:pt x="105" y="288"/>
                  </a:lnTo>
                  <a:lnTo>
                    <a:pt x="102" y="289"/>
                  </a:lnTo>
                  <a:lnTo>
                    <a:pt x="96" y="291"/>
                  </a:lnTo>
                  <a:lnTo>
                    <a:pt x="93" y="292"/>
                  </a:lnTo>
                  <a:lnTo>
                    <a:pt x="89" y="294"/>
                  </a:lnTo>
                  <a:lnTo>
                    <a:pt x="85" y="296"/>
                  </a:lnTo>
                  <a:lnTo>
                    <a:pt x="79" y="301"/>
                  </a:lnTo>
                  <a:lnTo>
                    <a:pt x="76" y="303"/>
                  </a:lnTo>
                  <a:lnTo>
                    <a:pt x="73" y="304"/>
                  </a:lnTo>
                  <a:lnTo>
                    <a:pt x="73" y="305"/>
                  </a:lnTo>
                  <a:lnTo>
                    <a:pt x="72" y="306"/>
                  </a:lnTo>
                  <a:lnTo>
                    <a:pt x="71" y="308"/>
                  </a:lnTo>
                  <a:lnTo>
                    <a:pt x="71" y="310"/>
                  </a:lnTo>
                  <a:lnTo>
                    <a:pt x="71" y="311"/>
                  </a:lnTo>
                  <a:lnTo>
                    <a:pt x="71" y="316"/>
                  </a:lnTo>
                  <a:lnTo>
                    <a:pt x="71" y="317"/>
                  </a:lnTo>
                  <a:lnTo>
                    <a:pt x="70" y="320"/>
                  </a:lnTo>
                  <a:lnTo>
                    <a:pt x="70" y="324"/>
                  </a:lnTo>
                  <a:lnTo>
                    <a:pt x="69" y="327"/>
                  </a:lnTo>
                  <a:lnTo>
                    <a:pt x="68" y="328"/>
                  </a:lnTo>
                  <a:lnTo>
                    <a:pt x="68" y="330"/>
                  </a:lnTo>
                  <a:lnTo>
                    <a:pt x="67" y="331"/>
                  </a:lnTo>
                  <a:lnTo>
                    <a:pt x="66" y="332"/>
                  </a:lnTo>
                  <a:lnTo>
                    <a:pt x="63" y="334"/>
                  </a:lnTo>
                  <a:lnTo>
                    <a:pt x="61" y="335"/>
                  </a:lnTo>
                  <a:lnTo>
                    <a:pt x="60" y="336"/>
                  </a:lnTo>
                  <a:lnTo>
                    <a:pt x="58" y="338"/>
                  </a:lnTo>
                  <a:lnTo>
                    <a:pt x="56" y="339"/>
                  </a:lnTo>
                  <a:lnTo>
                    <a:pt x="51" y="344"/>
                  </a:lnTo>
                  <a:lnTo>
                    <a:pt x="47" y="347"/>
                  </a:lnTo>
                  <a:lnTo>
                    <a:pt x="45" y="349"/>
                  </a:lnTo>
                  <a:lnTo>
                    <a:pt x="38" y="351"/>
                  </a:lnTo>
                  <a:lnTo>
                    <a:pt x="37" y="352"/>
                  </a:lnTo>
                  <a:lnTo>
                    <a:pt x="35" y="353"/>
                  </a:lnTo>
                  <a:lnTo>
                    <a:pt x="34" y="353"/>
                  </a:lnTo>
                  <a:lnTo>
                    <a:pt x="33" y="353"/>
                  </a:lnTo>
                  <a:lnTo>
                    <a:pt x="31" y="354"/>
                  </a:lnTo>
                  <a:lnTo>
                    <a:pt x="30" y="353"/>
                  </a:lnTo>
                  <a:lnTo>
                    <a:pt x="25" y="353"/>
                  </a:lnTo>
                  <a:lnTo>
                    <a:pt x="23" y="353"/>
                  </a:lnTo>
                  <a:lnTo>
                    <a:pt x="22" y="353"/>
                  </a:lnTo>
                  <a:lnTo>
                    <a:pt x="22" y="353"/>
                  </a:lnTo>
                  <a:lnTo>
                    <a:pt x="21" y="353"/>
                  </a:lnTo>
                  <a:lnTo>
                    <a:pt x="20" y="354"/>
                  </a:lnTo>
                  <a:lnTo>
                    <a:pt x="20" y="353"/>
                  </a:lnTo>
                  <a:lnTo>
                    <a:pt x="19" y="352"/>
                  </a:lnTo>
                  <a:lnTo>
                    <a:pt x="17" y="351"/>
                  </a:lnTo>
                  <a:lnTo>
                    <a:pt x="13" y="349"/>
                  </a:lnTo>
                  <a:lnTo>
                    <a:pt x="6" y="347"/>
                  </a:lnTo>
                  <a:lnTo>
                    <a:pt x="4" y="346"/>
                  </a:lnTo>
                  <a:lnTo>
                    <a:pt x="3" y="346"/>
                  </a:lnTo>
                  <a:lnTo>
                    <a:pt x="2" y="345"/>
                  </a:lnTo>
                  <a:lnTo>
                    <a:pt x="1" y="344"/>
                  </a:lnTo>
                  <a:lnTo>
                    <a:pt x="0" y="341"/>
                  </a:lnTo>
                  <a:lnTo>
                    <a:pt x="0" y="340"/>
                  </a:lnTo>
                  <a:lnTo>
                    <a:pt x="0" y="338"/>
                  </a:lnTo>
                  <a:lnTo>
                    <a:pt x="0" y="338"/>
                  </a:lnTo>
                  <a:lnTo>
                    <a:pt x="2" y="329"/>
                  </a:lnTo>
                  <a:lnTo>
                    <a:pt x="3" y="327"/>
                  </a:lnTo>
                  <a:lnTo>
                    <a:pt x="3" y="324"/>
                  </a:lnTo>
                  <a:lnTo>
                    <a:pt x="3" y="319"/>
                  </a:lnTo>
                  <a:lnTo>
                    <a:pt x="3" y="311"/>
                  </a:lnTo>
                  <a:lnTo>
                    <a:pt x="4" y="308"/>
                  </a:lnTo>
                  <a:lnTo>
                    <a:pt x="4" y="305"/>
                  </a:lnTo>
                  <a:lnTo>
                    <a:pt x="4" y="303"/>
                  </a:lnTo>
                  <a:lnTo>
                    <a:pt x="5" y="302"/>
                  </a:lnTo>
                  <a:lnTo>
                    <a:pt x="8" y="295"/>
                  </a:lnTo>
                  <a:lnTo>
                    <a:pt x="9" y="291"/>
                  </a:lnTo>
                  <a:lnTo>
                    <a:pt x="10" y="287"/>
                  </a:lnTo>
                  <a:lnTo>
                    <a:pt x="11" y="285"/>
                  </a:lnTo>
                  <a:lnTo>
                    <a:pt x="11" y="282"/>
                  </a:lnTo>
                  <a:lnTo>
                    <a:pt x="11" y="279"/>
                  </a:lnTo>
                  <a:lnTo>
                    <a:pt x="11" y="277"/>
                  </a:lnTo>
                  <a:lnTo>
                    <a:pt x="10" y="270"/>
                  </a:lnTo>
                  <a:lnTo>
                    <a:pt x="10" y="266"/>
                  </a:lnTo>
                  <a:lnTo>
                    <a:pt x="10" y="263"/>
                  </a:lnTo>
                  <a:lnTo>
                    <a:pt x="11" y="252"/>
                  </a:lnTo>
                  <a:lnTo>
                    <a:pt x="11" y="250"/>
                  </a:lnTo>
                  <a:lnTo>
                    <a:pt x="11" y="248"/>
                  </a:lnTo>
                  <a:lnTo>
                    <a:pt x="12" y="246"/>
                  </a:lnTo>
                  <a:lnTo>
                    <a:pt x="15" y="238"/>
                  </a:lnTo>
                  <a:lnTo>
                    <a:pt x="17" y="233"/>
                  </a:lnTo>
                  <a:lnTo>
                    <a:pt x="18" y="229"/>
                  </a:lnTo>
                  <a:lnTo>
                    <a:pt x="19" y="228"/>
                  </a:lnTo>
                  <a:lnTo>
                    <a:pt x="20" y="226"/>
                  </a:lnTo>
                  <a:lnTo>
                    <a:pt x="22" y="225"/>
                  </a:lnTo>
                  <a:lnTo>
                    <a:pt x="22" y="224"/>
                  </a:lnTo>
                  <a:lnTo>
                    <a:pt x="27" y="220"/>
                  </a:lnTo>
                  <a:lnTo>
                    <a:pt x="28" y="219"/>
                  </a:lnTo>
                  <a:lnTo>
                    <a:pt x="29" y="218"/>
                  </a:lnTo>
                  <a:lnTo>
                    <a:pt x="29" y="217"/>
                  </a:lnTo>
                  <a:lnTo>
                    <a:pt x="30" y="215"/>
                  </a:lnTo>
                  <a:lnTo>
                    <a:pt x="30" y="214"/>
                  </a:lnTo>
                  <a:lnTo>
                    <a:pt x="31" y="212"/>
                  </a:lnTo>
                  <a:lnTo>
                    <a:pt x="31" y="209"/>
                  </a:lnTo>
                  <a:lnTo>
                    <a:pt x="31" y="205"/>
                  </a:lnTo>
                  <a:lnTo>
                    <a:pt x="30" y="200"/>
                  </a:lnTo>
                  <a:lnTo>
                    <a:pt x="30" y="195"/>
                  </a:lnTo>
                  <a:lnTo>
                    <a:pt x="29" y="183"/>
                  </a:lnTo>
                  <a:lnTo>
                    <a:pt x="27" y="173"/>
                  </a:lnTo>
                  <a:lnTo>
                    <a:pt x="26" y="163"/>
                  </a:lnTo>
                  <a:lnTo>
                    <a:pt x="25" y="156"/>
                  </a:lnTo>
                  <a:lnTo>
                    <a:pt x="24" y="155"/>
                  </a:lnTo>
                  <a:lnTo>
                    <a:pt x="24" y="153"/>
                  </a:lnTo>
                  <a:lnTo>
                    <a:pt x="23" y="152"/>
                  </a:lnTo>
                  <a:lnTo>
                    <a:pt x="22" y="152"/>
                  </a:lnTo>
                  <a:lnTo>
                    <a:pt x="21" y="151"/>
                  </a:lnTo>
                  <a:lnTo>
                    <a:pt x="20" y="151"/>
                  </a:lnTo>
                  <a:lnTo>
                    <a:pt x="18" y="151"/>
                  </a:lnTo>
                  <a:lnTo>
                    <a:pt x="17" y="151"/>
                  </a:lnTo>
                  <a:lnTo>
                    <a:pt x="18" y="151"/>
                  </a:lnTo>
                  <a:lnTo>
                    <a:pt x="18" y="150"/>
                  </a:lnTo>
                  <a:lnTo>
                    <a:pt x="19" y="148"/>
                  </a:lnTo>
                  <a:lnTo>
                    <a:pt x="19" y="147"/>
                  </a:lnTo>
                  <a:lnTo>
                    <a:pt x="19" y="145"/>
                  </a:lnTo>
                  <a:lnTo>
                    <a:pt x="19" y="144"/>
                  </a:lnTo>
                  <a:lnTo>
                    <a:pt x="19" y="140"/>
                  </a:lnTo>
                  <a:lnTo>
                    <a:pt x="19" y="138"/>
                  </a:lnTo>
                  <a:lnTo>
                    <a:pt x="18" y="134"/>
                  </a:lnTo>
                  <a:lnTo>
                    <a:pt x="17" y="132"/>
                  </a:lnTo>
                  <a:lnTo>
                    <a:pt x="15" y="126"/>
                  </a:lnTo>
                  <a:lnTo>
                    <a:pt x="14" y="124"/>
                  </a:lnTo>
                  <a:lnTo>
                    <a:pt x="14" y="122"/>
                  </a:lnTo>
                  <a:lnTo>
                    <a:pt x="13" y="120"/>
                  </a:lnTo>
                  <a:lnTo>
                    <a:pt x="14" y="117"/>
                  </a:lnTo>
                  <a:lnTo>
                    <a:pt x="14" y="116"/>
                  </a:lnTo>
                  <a:lnTo>
                    <a:pt x="14" y="115"/>
                  </a:lnTo>
                  <a:lnTo>
                    <a:pt x="15" y="114"/>
                  </a:lnTo>
                  <a:lnTo>
                    <a:pt x="16" y="113"/>
                  </a:lnTo>
                  <a:lnTo>
                    <a:pt x="17" y="112"/>
                  </a:lnTo>
                  <a:lnTo>
                    <a:pt x="18" y="111"/>
                  </a:lnTo>
                  <a:lnTo>
                    <a:pt x="19" y="110"/>
                  </a:lnTo>
                  <a:lnTo>
                    <a:pt x="21" y="109"/>
                  </a:lnTo>
                  <a:lnTo>
                    <a:pt x="22" y="109"/>
                  </a:lnTo>
                  <a:lnTo>
                    <a:pt x="25" y="108"/>
                  </a:lnTo>
                  <a:lnTo>
                    <a:pt x="28" y="107"/>
                  </a:lnTo>
                  <a:lnTo>
                    <a:pt x="30" y="106"/>
                  </a:lnTo>
                  <a:lnTo>
                    <a:pt x="32" y="106"/>
                  </a:lnTo>
                  <a:lnTo>
                    <a:pt x="34" y="106"/>
                  </a:lnTo>
                  <a:lnTo>
                    <a:pt x="41" y="106"/>
                  </a:lnTo>
                  <a:lnTo>
                    <a:pt x="48" y="107"/>
                  </a:lnTo>
                  <a:lnTo>
                    <a:pt x="52" y="107"/>
                  </a:lnTo>
                  <a:lnTo>
                    <a:pt x="55" y="107"/>
                  </a:lnTo>
                  <a:lnTo>
                    <a:pt x="58" y="108"/>
                  </a:lnTo>
                  <a:lnTo>
                    <a:pt x="61" y="109"/>
                  </a:lnTo>
                  <a:lnTo>
                    <a:pt x="72" y="112"/>
                  </a:lnTo>
                  <a:lnTo>
                    <a:pt x="75" y="113"/>
                  </a:lnTo>
                  <a:lnTo>
                    <a:pt x="79" y="113"/>
                  </a:lnTo>
                  <a:lnTo>
                    <a:pt x="81" y="113"/>
                  </a:lnTo>
                  <a:lnTo>
                    <a:pt x="84" y="113"/>
                  </a:lnTo>
                  <a:lnTo>
                    <a:pt x="86" y="113"/>
                  </a:lnTo>
                  <a:lnTo>
                    <a:pt x="88" y="112"/>
                  </a:lnTo>
                  <a:lnTo>
                    <a:pt x="90" y="112"/>
                  </a:lnTo>
                  <a:lnTo>
                    <a:pt x="90" y="111"/>
                  </a:lnTo>
                  <a:lnTo>
                    <a:pt x="92" y="111"/>
                  </a:lnTo>
                  <a:lnTo>
                    <a:pt x="93" y="111"/>
                  </a:lnTo>
                  <a:lnTo>
                    <a:pt x="94" y="110"/>
                  </a:lnTo>
                  <a:lnTo>
                    <a:pt x="95" y="108"/>
                  </a:lnTo>
                  <a:lnTo>
                    <a:pt x="97" y="106"/>
                  </a:lnTo>
                  <a:lnTo>
                    <a:pt x="99" y="102"/>
                  </a:lnTo>
                  <a:lnTo>
                    <a:pt x="101" y="99"/>
                  </a:lnTo>
                  <a:lnTo>
                    <a:pt x="102" y="95"/>
                  </a:lnTo>
                  <a:lnTo>
                    <a:pt x="103" y="91"/>
                  </a:lnTo>
                  <a:lnTo>
                    <a:pt x="104" y="89"/>
                  </a:lnTo>
                  <a:lnTo>
                    <a:pt x="106" y="86"/>
                  </a:lnTo>
                  <a:lnTo>
                    <a:pt x="113" y="77"/>
                  </a:lnTo>
                  <a:lnTo>
                    <a:pt x="115" y="72"/>
                  </a:lnTo>
                  <a:lnTo>
                    <a:pt x="117" y="67"/>
                  </a:lnTo>
                  <a:lnTo>
                    <a:pt x="119" y="65"/>
                  </a:lnTo>
                  <a:lnTo>
                    <a:pt x="120" y="62"/>
                  </a:lnTo>
                  <a:lnTo>
                    <a:pt x="120" y="59"/>
                  </a:lnTo>
                  <a:lnTo>
                    <a:pt x="120" y="55"/>
                  </a:lnTo>
                  <a:lnTo>
                    <a:pt x="121" y="53"/>
                  </a:lnTo>
                  <a:lnTo>
                    <a:pt x="121" y="51"/>
                  </a:lnTo>
                  <a:lnTo>
                    <a:pt x="123" y="49"/>
                  </a:lnTo>
                  <a:lnTo>
                    <a:pt x="124" y="48"/>
                  </a:lnTo>
                  <a:lnTo>
                    <a:pt x="124" y="47"/>
                  </a:lnTo>
                  <a:lnTo>
                    <a:pt x="126" y="47"/>
                  </a:lnTo>
                  <a:lnTo>
                    <a:pt x="127" y="47"/>
                  </a:lnTo>
                  <a:lnTo>
                    <a:pt x="129" y="47"/>
                  </a:lnTo>
                  <a:lnTo>
                    <a:pt x="131" y="48"/>
                  </a:lnTo>
                  <a:lnTo>
                    <a:pt x="139" y="51"/>
                  </a:lnTo>
                  <a:lnTo>
                    <a:pt x="141" y="52"/>
                  </a:lnTo>
                  <a:lnTo>
                    <a:pt x="142" y="53"/>
                  </a:lnTo>
                  <a:lnTo>
                    <a:pt x="145" y="53"/>
                  </a:lnTo>
                  <a:lnTo>
                    <a:pt x="147" y="52"/>
                  </a:lnTo>
                  <a:lnTo>
                    <a:pt x="148" y="52"/>
                  </a:lnTo>
                  <a:lnTo>
                    <a:pt x="149" y="51"/>
                  </a:lnTo>
                  <a:lnTo>
                    <a:pt x="151" y="50"/>
                  </a:lnTo>
                  <a:lnTo>
                    <a:pt x="153" y="48"/>
                  </a:lnTo>
                  <a:lnTo>
                    <a:pt x="155" y="46"/>
                  </a:lnTo>
                  <a:lnTo>
                    <a:pt x="156" y="44"/>
                  </a:lnTo>
                  <a:lnTo>
                    <a:pt x="157" y="41"/>
                  </a:lnTo>
                  <a:lnTo>
                    <a:pt x="159" y="37"/>
                  </a:lnTo>
                  <a:lnTo>
                    <a:pt x="159" y="33"/>
                  </a:lnTo>
                  <a:lnTo>
                    <a:pt x="159" y="30"/>
                  </a:lnTo>
                  <a:lnTo>
                    <a:pt x="160" y="30"/>
                  </a:lnTo>
                  <a:lnTo>
                    <a:pt x="161" y="29"/>
                  </a:lnTo>
                  <a:lnTo>
                    <a:pt x="166" y="26"/>
                  </a:lnTo>
                  <a:lnTo>
                    <a:pt x="171" y="23"/>
                  </a:lnTo>
                  <a:lnTo>
                    <a:pt x="173" y="22"/>
                  </a:lnTo>
                  <a:lnTo>
                    <a:pt x="174" y="21"/>
                  </a:lnTo>
                  <a:lnTo>
                    <a:pt x="175" y="21"/>
                  </a:lnTo>
                  <a:lnTo>
                    <a:pt x="179" y="14"/>
                  </a:lnTo>
                  <a:lnTo>
                    <a:pt x="181" y="12"/>
                  </a:lnTo>
                  <a:lnTo>
                    <a:pt x="182" y="10"/>
                  </a:lnTo>
                  <a:lnTo>
                    <a:pt x="183" y="9"/>
                  </a:lnTo>
                  <a:lnTo>
                    <a:pt x="185" y="9"/>
                  </a:lnTo>
                  <a:lnTo>
                    <a:pt x="186" y="8"/>
                  </a:lnTo>
                  <a:lnTo>
                    <a:pt x="189" y="7"/>
                  </a:lnTo>
                  <a:lnTo>
                    <a:pt x="191" y="6"/>
                  </a:lnTo>
                  <a:lnTo>
                    <a:pt x="193" y="6"/>
                  </a:lnTo>
                  <a:lnTo>
                    <a:pt x="193" y="6"/>
                  </a:lnTo>
                  <a:lnTo>
                    <a:pt x="196" y="6"/>
                  </a:lnTo>
                  <a:lnTo>
                    <a:pt x="204" y="8"/>
                  </a:lnTo>
                  <a:lnTo>
                    <a:pt x="205" y="8"/>
                  </a:lnTo>
                  <a:lnTo>
                    <a:pt x="209" y="7"/>
                  </a:lnTo>
                  <a:lnTo>
                    <a:pt x="213" y="6"/>
                  </a:lnTo>
                  <a:lnTo>
                    <a:pt x="215" y="5"/>
                  </a:lnTo>
                  <a:lnTo>
                    <a:pt x="219" y="4"/>
                  </a:lnTo>
                  <a:lnTo>
                    <a:pt x="230" y="0"/>
                  </a:lnTo>
                  <a:lnTo>
                    <a:pt x="232" y="0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9" name="Freeform 8">
              <a:extLst>
                <a:ext uri="{FF2B5EF4-FFF2-40B4-BE49-F238E27FC236}">
                  <a16:creationId xmlns:a16="http://schemas.microsoft.com/office/drawing/2014/main" id="{D732B4C3-B722-4B1B-8163-9C73133A93F7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8" y="1813"/>
              <a:ext cx="332" cy="372"/>
            </a:xfrm>
            <a:custGeom>
              <a:avLst/>
              <a:gdLst>
                <a:gd name="T0" fmla="*/ 127 w 332"/>
                <a:gd name="T1" fmla="*/ 6 h 372"/>
                <a:gd name="T2" fmla="*/ 132 w 332"/>
                <a:gd name="T3" fmla="*/ 1 h 372"/>
                <a:gd name="T4" fmla="*/ 148 w 332"/>
                <a:gd name="T5" fmla="*/ 7 h 372"/>
                <a:gd name="T6" fmla="*/ 205 w 332"/>
                <a:gd name="T7" fmla="*/ 17 h 372"/>
                <a:gd name="T8" fmla="*/ 241 w 332"/>
                <a:gd name="T9" fmla="*/ 11 h 372"/>
                <a:gd name="T10" fmla="*/ 257 w 332"/>
                <a:gd name="T11" fmla="*/ 11 h 372"/>
                <a:gd name="T12" fmla="*/ 287 w 332"/>
                <a:gd name="T13" fmla="*/ 18 h 372"/>
                <a:gd name="T14" fmla="*/ 303 w 332"/>
                <a:gd name="T15" fmla="*/ 25 h 372"/>
                <a:gd name="T16" fmla="*/ 321 w 332"/>
                <a:gd name="T17" fmla="*/ 28 h 372"/>
                <a:gd name="T18" fmla="*/ 332 w 332"/>
                <a:gd name="T19" fmla="*/ 48 h 372"/>
                <a:gd name="T20" fmla="*/ 327 w 332"/>
                <a:gd name="T21" fmla="*/ 70 h 372"/>
                <a:gd name="T22" fmla="*/ 303 w 332"/>
                <a:gd name="T23" fmla="*/ 102 h 372"/>
                <a:gd name="T24" fmla="*/ 285 w 332"/>
                <a:gd name="T25" fmla="*/ 113 h 372"/>
                <a:gd name="T26" fmla="*/ 276 w 332"/>
                <a:gd name="T27" fmla="*/ 134 h 372"/>
                <a:gd name="T28" fmla="*/ 299 w 332"/>
                <a:gd name="T29" fmla="*/ 147 h 372"/>
                <a:gd name="T30" fmla="*/ 328 w 332"/>
                <a:gd name="T31" fmla="*/ 160 h 372"/>
                <a:gd name="T32" fmla="*/ 310 w 332"/>
                <a:gd name="T33" fmla="*/ 179 h 372"/>
                <a:gd name="T34" fmla="*/ 295 w 332"/>
                <a:gd name="T35" fmla="*/ 198 h 372"/>
                <a:gd name="T36" fmla="*/ 284 w 332"/>
                <a:gd name="T37" fmla="*/ 214 h 372"/>
                <a:gd name="T38" fmla="*/ 276 w 332"/>
                <a:gd name="T39" fmla="*/ 229 h 372"/>
                <a:gd name="T40" fmla="*/ 276 w 332"/>
                <a:gd name="T41" fmla="*/ 245 h 372"/>
                <a:gd name="T42" fmla="*/ 264 w 332"/>
                <a:gd name="T43" fmla="*/ 266 h 372"/>
                <a:gd name="T44" fmla="*/ 254 w 332"/>
                <a:gd name="T45" fmla="*/ 289 h 372"/>
                <a:gd name="T46" fmla="*/ 228 w 332"/>
                <a:gd name="T47" fmla="*/ 313 h 372"/>
                <a:gd name="T48" fmla="*/ 217 w 332"/>
                <a:gd name="T49" fmla="*/ 329 h 372"/>
                <a:gd name="T50" fmla="*/ 208 w 332"/>
                <a:gd name="T51" fmla="*/ 343 h 372"/>
                <a:gd name="T52" fmla="*/ 187 w 332"/>
                <a:gd name="T53" fmla="*/ 347 h 372"/>
                <a:gd name="T54" fmla="*/ 180 w 332"/>
                <a:gd name="T55" fmla="*/ 344 h 372"/>
                <a:gd name="T56" fmla="*/ 178 w 332"/>
                <a:gd name="T57" fmla="*/ 351 h 372"/>
                <a:gd name="T58" fmla="*/ 171 w 332"/>
                <a:gd name="T59" fmla="*/ 346 h 372"/>
                <a:gd name="T60" fmla="*/ 148 w 332"/>
                <a:gd name="T61" fmla="*/ 348 h 372"/>
                <a:gd name="T62" fmla="*/ 124 w 332"/>
                <a:gd name="T63" fmla="*/ 349 h 372"/>
                <a:gd name="T64" fmla="*/ 109 w 332"/>
                <a:gd name="T65" fmla="*/ 363 h 372"/>
                <a:gd name="T66" fmla="*/ 92 w 332"/>
                <a:gd name="T67" fmla="*/ 368 h 372"/>
                <a:gd name="T68" fmla="*/ 72 w 332"/>
                <a:gd name="T69" fmla="*/ 352 h 372"/>
                <a:gd name="T70" fmla="*/ 52 w 332"/>
                <a:gd name="T71" fmla="*/ 340 h 372"/>
                <a:gd name="T72" fmla="*/ 22 w 332"/>
                <a:gd name="T73" fmla="*/ 303 h 372"/>
                <a:gd name="T74" fmla="*/ 7 w 332"/>
                <a:gd name="T75" fmla="*/ 273 h 372"/>
                <a:gd name="T76" fmla="*/ 14 w 332"/>
                <a:gd name="T77" fmla="*/ 255 h 372"/>
                <a:gd name="T78" fmla="*/ 44 w 332"/>
                <a:gd name="T79" fmla="*/ 257 h 372"/>
                <a:gd name="T80" fmla="*/ 58 w 332"/>
                <a:gd name="T81" fmla="*/ 248 h 372"/>
                <a:gd name="T82" fmla="*/ 58 w 332"/>
                <a:gd name="T83" fmla="*/ 229 h 372"/>
                <a:gd name="T84" fmla="*/ 58 w 332"/>
                <a:gd name="T85" fmla="*/ 205 h 372"/>
                <a:gd name="T86" fmla="*/ 67 w 332"/>
                <a:gd name="T87" fmla="*/ 186 h 372"/>
                <a:gd name="T88" fmla="*/ 54 w 332"/>
                <a:gd name="T89" fmla="*/ 163 h 372"/>
                <a:gd name="T90" fmla="*/ 34 w 332"/>
                <a:gd name="T91" fmla="*/ 143 h 372"/>
                <a:gd name="T92" fmla="*/ 18 w 332"/>
                <a:gd name="T93" fmla="*/ 125 h 372"/>
                <a:gd name="T94" fmla="*/ 14 w 332"/>
                <a:gd name="T95" fmla="*/ 120 h 372"/>
                <a:gd name="T96" fmla="*/ 0 w 332"/>
                <a:gd name="T97" fmla="*/ 115 h 372"/>
                <a:gd name="T98" fmla="*/ 14 w 332"/>
                <a:gd name="T99" fmla="*/ 93 h 372"/>
                <a:gd name="T100" fmla="*/ 39 w 332"/>
                <a:gd name="T101" fmla="*/ 83 h 372"/>
                <a:gd name="T102" fmla="*/ 63 w 332"/>
                <a:gd name="T103" fmla="*/ 67 h 372"/>
                <a:gd name="T104" fmla="*/ 72 w 332"/>
                <a:gd name="T105" fmla="*/ 50 h 372"/>
                <a:gd name="T106" fmla="*/ 92 w 332"/>
                <a:gd name="T107" fmla="*/ 47 h 372"/>
                <a:gd name="T108" fmla="*/ 95 w 332"/>
                <a:gd name="T109" fmla="*/ 33 h 372"/>
                <a:gd name="T110" fmla="*/ 99 w 332"/>
                <a:gd name="T111" fmla="*/ 14 h 372"/>
                <a:gd name="T112" fmla="*/ 116 w 332"/>
                <a:gd name="T113" fmla="*/ 1 h 3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32" h="372">
                  <a:moveTo>
                    <a:pt x="121" y="0"/>
                  </a:moveTo>
                  <a:lnTo>
                    <a:pt x="122" y="1"/>
                  </a:lnTo>
                  <a:lnTo>
                    <a:pt x="122" y="1"/>
                  </a:lnTo>
                  <a:lnTo>
                    <a:pt x="122" y="1"/>
                  </a:lnTo>
                  <a:lnTo>
                    <a:pt x="123" y="2"/>
                  </a:lnTo>
                  <a:lnTo>
                    <a:pt x="123" y="3"/>
                  </a:lnTo>
                  <a:lnTo>
                    <a:pt x="125" y="4"/>
                  </a:lnTo>
                  <a:lnTo>
                    <a:pt x="127" y="6"/>
                  </a:lnTo>
                  <a:lnTo>
                    <a:pt x="128" y="6"/>
                  </a:lnTo>
                  <a:lnTo>
                    <a:pt x="128" y="6"/>
                  </a:lnTo>
                  <a:lnTo>
                    <a:pt x="128" y="6"/>
                  </a:lnTo>
                  <a:lnTo>
                    <a:pt x="128" y="5"/>
                  </a:lnTo>
                  <a:lnTo>
                    <a:pt x="129" y="3"/>
                  </a:lnTo>
                  <a:lnTo>
                    <a:pt x="129" y="2"/>
                  </a:lnTo>
                  <a:lnTo>
                    <a:pt x="130" y="2"/>
                  </a:lnTo>
                  <a:lnTo>
                    <a:pt x="132" y="1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3" y="1"/>
                  </a:lnTo>
                  <a:lnTo>
                    <a:pt x="134" y="1"/>
                  </a:lnTo>
                  <a:lnTo>
                    <a:pt x="139" y="4"/>
                  </a:lnTo>
                  <a:lnTo>
                    <a:pt x="144" y="6"/>
                  </a:lnTo>
                  <a:lnTo>
                    <a:pt x="146" y="6"/>
                  </a:lnTo>
                  <a:lnTo>
                    <a:pt x="148" y="7"/>
                  </a:lnTo>
                  <a:lnTo>
                    <a:pt x="158" y="11"/>
                  </a:lnTo>
                  <a:lnTo>
                    <a:pt x="162" y="11"/>
                  </a:lnTo>
                  <a:lnTo>
                    <a:pt x="166" y="12"/>
                  </a:lnTo>
                  <a:lnTo>
                    <a:pt x="171" y="13"/>
                  </a:lnTo>
                  <a:lnTo>
                    <a:pt x="176" y="14"/>
                  </a:lnTo>
                  <a:lnTo>
                    <a:pt x="187" y="15"/>
                  </a:lnTo>
                  <a:lnTo>
                    <a:pt x="199" y="16"/>
                  </a:lnTo>
                  <a:lnTo>
                    <a:pt x="205" y="17"/>
                  </a:lnTo>
                  <a:lnTo>
                    <a:pt x="212" y="17"/>
                  </a:lnTo>
                  <a:lnTo>
                    <a:pt x="217" y="17"/>
                  </a:lnTo>
                  <a:lnTo>
                    <a:pt x="222" y="16"/>
                  </a:lnTo>
                  <a:lnTo>
                    <a:pt x="227" y="15"/>
                  </a:lnTo>
                  <a:lnTo>
                    <a:pt x="230" y="14"/>
                  </a:lnTo>
                  <a:lnTo>
                    <a:pt x="236" y="13"/>
                  </a:lnTo>
                  <a:lnTo>
                    <a:pt x="239" y="11"/>
                  </a:lnTo>
                  <a:lnTo>
                    <a:pt x="241" y="11"/>
                  </a:lnTo>
                  <a:lnTo>
                    <a:pt x="244" y="8"/>
                  </a:lnTo>
                  <a:lnTo>
                    <a:pt x="245" y="7"/>
                  </a:lnTo>
                  <a:lnTo>
                    <a:pt x="247" y="7"/>
                  </a:lnTo>
                  <a:lnTo>
                    <a:pt x="249" y="7"/>
                  </a:lnTo>
                  <a:lnTo>
                    <a:pt x="251" y="7"/>
                  </a:lnTo>
                  <a:lnTo>
                    <a:pt x="252" y="7"/>
                  </a:lnTo>
                  <a:lnTo>
                    <a:pt x="255" y="10"/>
                  </a:lnTo>
                  <a:lnTo>
                    <a:pt x="257" y="11"/>
                  </a:lnTo>
                  <a:lnTo>
                    <a:pt x="259" y="11"/>
                  </a:lnTo>
                  <a:lnTo>
                    <a:pt x="262" y="11"/>
                  </a:lnTo>
                  <a:lnTo>
                    <a:pt x="267" y="11"/>
                  </a:lnTo>
                  <a:lnTo>
                    <a:pt x="270" y="12"/>
                  </a:lnTo>
                  <a:lnTo>
                    <a:pt x="274" y="13"/>
                  </a:lnTo>
                  <a:lnTo>
                    <a:pt x="276" y="14"/>
                  </a:lnTo>
                  <a:lnTo>
                    <a:pt x="282" y="16"/>
                  </a:lnTo>
                  <a:lnTo>
                    <a:pt x="287" y="18"/>
                  </a:lnTo>
                  <a:lnTo>
                    <a:pt x="291" y="21"/>
                  </a:lnTo>
                  <a:lnTo>
                    <a:pt x="294" y="23"/>
                  </a:lnTo>
                  <a:lnTo>
                    <a:pt x="295" y="23"/>
                  </a:lnTo>
                  <a:lnTo>
                    <a:pt x="295" y="23"/>
                  </a:lnTo>
                  <a:lnTo>
                    <a:pt x="298" y="24"/>
                  </a:lnTo>
                  <a:lnTo>
                    <a:pt x="299" y="24"/>
                  </a:lnTo>
                  <a:lnTo>
                    <a:pt x="300" y="25"/>
                  </a:lnTo>
                  <a:lnTo>
                    <a:pt x="303" y="25"/>
                  </a:lnTo>
                  <a:lnTo>
                    <a:pt x="306" y="25"/>
                  </a:lnTo>
                  <a:lnTo>
                    <a:pt x="309" y="25"/>
                  </a:lnTo>
                  <a:lnTo>
                    <a:pt x="313" y="25"/>
                  </a:lnTo>
                  <a:lnTo>
                    <a:pt x="316" y="26"/>
                  </a:lnTo>
                  <a:lnTo>
                    <a:pt x="318" y="26"/>
                  </a:lnTo>
                  <a:lnTo>
                    <a:pt x="319" y="26"/>
                  </a:lnTo>
                  <a:lnTo>
                    <a:pt x="320" y="27"/>
                  </a:lnTo>
                  <a:lnTo>
                    <a:pt x="321" y="28"/>
                  </a:lnTo>
                  <a:lnTo>
                    <a:pt x="321" y="29"/>
                  </a:lnTo>
                  <a:lnTo>
                    <a:pt x="322" y="30"/>
                  </a:lnTo>
                  <a:lnTo>
                    <a:pt x="324" y="34"/>
                  </a:lnTo>
                  <a:lnTo>
                    <a:pt x="325" y="37"/>
                  </a:lnTo>
                  <a:lnTo>
                    <a:pt x="329" y="43"/>
                  </a:lnTo>
                  <a:lnTo>
                    <a:pt x="330" y="44"/>
                  </a:lnTo>
                  <a:lnTo>
                    <a:pt x="331" y="45"/>
                  </a:lnTo>
                  <a:lnTo>
                    <a:pt x="332" y="48"/>
                  </a:lnTo>
                  <a:lnTo>
                    <a:pt x="332" y="52"/>
                  </a:lnTo>
                  <a:lnTo>
                    <a:pt x="332" y="56"/>
                  </a:lnTo>
                  <a:lnTo>
                    <a:pt x="332" y="57"/>
                  </a:lnTo>
                  <a:lnTo>
                    <a:pt x="332" y="59"/>
                  </a:lnTo>
                  <a:lnTo>
                    <a:pt x="331" y="61"/>
                  </a:lnTo>
                  <a:lnTo>
                    <a:pt x="330" y="64"/>
                  </a:lnTo>
                  <a:lnTo>
                    <a:pt x="329" y="68"/>
                  </a:lnTo>
                  <a:lnTo>
                    <a:pt x="327" y="70"/>
                  </a:lnTo>
                  <a:lnTo>
                    <a:pt x="324" y="76"/>
                  </a:lnTo>
                  <a:lnTo>
                    <a:pt x="321" y="82"/>
                  </a:lnTo>
                  <a:lnTo>
                    <a:pt x="318" y="86"/>
                  </a:lnTo>
                  <a:lnTo>
                    <a:pt x="316" y="90"/>
                  </a:lnTo>
                  <a:lnTo>
                    <a:pt x="314" y="92"/>
                  </a:lnTo>
                  <a:lnTo>
                    <a:pt x="312" y="94"/>
                  </a:lnTo>
                  <a:lnTo>
                    <a:pt x="306" y="100"/>
                  </a:lnTo>
                  <a:lnTo>
                    <a:pt x="303" y="102"/>
                  </a:lnTo>
                  <a:lnTo>
                    <a:pt x="301" y="103"/>
                  </a:lnTo>
                  <a:lnTo>
                    <a:pt x="298" y="105"/>
                  </a:lnTo>
                  <a:lnTo>
                    <a:pt x="296" y="106"/>
                  </a:lnTo>
                  <a:lnTo>
                    <a:pt x="291" y="108"/>
                  </a:lnTo>
                  <a:lnTo>
                    <a:pt x="289" y="109"/>
                  </a:lnTo>
                  <a:lnTo>
                    <a:pt x="287" y="110"/>
                  </a:lnTo>
                  <a:lnTo>
                    <a:pt x="286" y="112"/>
                  </a:lnTo>
                  <a:lnTo>
                    <a:pt x="285" y="113"/>
                  </a:lnTo>
                  <a:lnTo>
                    <a:pt x="283" y="115"/>
                  </a:lnTo>
                  <a:lnTo>
                    <a:pt x="278" y="123"/>
                  </a:lnTo>
                  <a:lnTo>
                    <a:pt x="276" y="125"/>
                  </a:lnTo>
                  <a:lnTo>
                    <a:pt x="276" y="127"/>
                  </a:lnTo>
                  <a:lnTo>
                    <a:pt x="276" y="130"/>
                  </a:lnTo>
                  <a:lnTo>
                    <a:pt x="276" y="131"/>
                  </a:lnTo>
                  <a:lnTo>
                    <a:pt x="276" y="133"/>
                  </a:lnTo>
                  <a:lnTo>
                    <a:pt x="276" y="134"/>
                  </a:lnTo>
                  <a:lnTo>
                    <a:pt x="276" y="135"/>
                  </a:lnTo>
                  <a:lnTo>
                    <a:pt x="277" y="136"/>
                  </a:lnTo>
                  <a:lnTo>
                    <a:pt x="278" y="136"/>
                  </a:lnTo>
                  <a:lnTo>
                    <a:pt x="280" y="137"/>
                  </a:lnTo>
                  <a:lnTo>
                    <a:pt x="282" y="139"/>
                  </a:lnTo>
                  <a:lnTo>
                    <a:pt x="287" y="142"/>
                  </a:lnTo>
                  <a:lnTo>
                    <a:pt x="294" y="145"/>
                  </a:lnTo>
                  <a:lnTo>
                    <a:pt x="299" y="147"/>
                  </a:lnTo>
                  <a:lnTo>
                    <a:pt x="309" y="149"/>
                  </a:lnTo>
                  <a:lnTo>
                    <a:pt x="311" y="150"/>
                  </a:lnTo>
                  <a:lnTo>
                    <a:pt x="315" y="152"/>
                  </a:lnTo>
                  <a:lnTo>
                    <a:pt x="318" y="153"/>
                  </a:lnTo>
                  <a:lnTo>
                    <a:pt x="321" y="155"/>
                  </a:lnTo>
                  <a:lnTo>
                    <a:pt x="322" y="157"/>
                  </a:lnTo>
                  <a:lnTo>
                    <a:pt x="327" y="159"/>
                  </a:lnTo>
                  <a:lnTo>
                    <a:pt x="328" y="160"/>
                  </a:lnTo>
                  <a:lnTo>
                    <a:pt x="329" y="160"/>
                  </a:lnTo>
                  <a:lnTo>
                    <a:pt x="329" y="161"/>
                  </a:lnTo>
                  <a:lnTo>
                    <a:pt x="328" y="161"/>
                  </a:lnTo>
                  <a:lnTo>
                    <a:pt x="318" y="170"/>
                  </a:lnTo>
                  <a:lnTo>
                    <a:pt x="316" y="171"/>
                  </a:lnTo>
                  <a:lnTo>
                    <a:pt x="313" y="174"/>
                  </a:lnTo>
                  <a:lnTo>
                    <a:pt x="311" y="176"/>
                  </a:lnTo>
                  <a:lnTo>
                    <a:pt x="310" y="179"/>
                  </a:lnTo>
                  <a:lnTo>
                    <a:pt x="310" y="181"/>
                  </a:lnTo>
                  <a:lnTo>
                    <a:pt x="308" y="185"/>
                  </a:lnTo>
                  <a:lnTo>
                    <a:pt x="307" y="187"/>
                  </a:lnTo>
                  <a:lnTo>
                    <a:pt x="306" y="188"/>
                  </a:lnTo>
                  <a:lnTo>
                    <a:pt x="305" y="189"/>
                  </a:lnTo>
                  <a:lnTo>
                    <a:pt x="304" y="191"/>
                  </a:lnTo>
                  <a:lnTo>
                    <a:pt x="298" y="195"/>
                  </a:lnTo>
                  <a:lnTo>
                    <a:pt x="295" y="198"/>
                  </a:lnTo>
                  <a:lnTo>
                    <a:pt x="292" y="200"/>
                  </a:lnTo>
                  <a:lnTo>
                    <a:pt x="291" y="201"/>
                  </a:lnTo>
                  <a:lnTo>
                    <a:pt x="290" y="203"/>
                  </a:lnTo>
                  <a:lnTo>
                    <a:pt x="288" y="207"/>
                  </a:lnTo>
                  <a:lnTo>
                    <a:pt x="287" y="210"/>
                  </a:lnTo>
                  <a:lnTo>
                    <a:pt x="287" y="211"/>
                  </a:lnTo>
                  <a:lnTo>
                    <a:pt x="286" y="213"/>
                  </a:lnTo>
                  <a:lnTo>
                    <a:pt x="284" y="214"/>
                  </a:lnTo>
                  <a:lnTo>
                    <a:pt x="281" y="216"/>
                  </a:lnTo>
                  <a:lnTo>
                    <a:pt x="280" y="217"/>
                  </a:lnTo>
                  <a:lnTo>
                    <a:pt x="279" y="219"/>
                  </a:lnTo>
                  <a:lnTo>
                    <a:pt x="278" y="221"/>
                  </a:lnTo>
                  <a:lnTo>
                    <a:pt x="277" y="223"/>
                  </a:lnTo>
                  <a:lnTo>
                    <a:pt x="276" y="225"/>
                  </a:lnTo>
                  <a:lnTo>
                    <a:pt x="276" y="227"/>
                  </a:lnTo>
                  <a:lnTo>
                    <a:pt x="276" y="229"/>
                  </a:lnTo>
                  <a:lnTo>
                    <a:pt x="276" y="232"/>
                  </a:lnTo>
                  <a:lnTo>
                    <a:pt x="276" y="234"/>
                  </a:lnTo>
                  <a:lnTo>
                    <a:pt x="276" y="236"/>
                  </a:lnTo>
                  <a:lnTo>
                    <a:pt x="276" y="239"/>
                  </a:lnTo>
                  <a:lnTo>
                    <a:pt x="277" y="241"/>
                  </a:lnTo>
                  <a:lnTo>
                    <a:pt x="277" y="242"/>
                  </a:lnTo>
                  <a:lnTo>
                    <a:pt x="276" y="243"/>
                  </a:lnTo>
                  <a:lnTo>
                    <a:pt x="276" y="245"/>
                  </a:lnTo>
                  <a:lnTo>
                    <a:pt x="276" y="246"/>
                  </a:lnTo>
                  <a:lnTo>
                    <a:pt x="272" y="257"/>
                  </a:lnTo>
                  <a:lnTo>
                    <a:pt x="271" y="259"/>
                  </a:lnTo>
                  <a:lnTo>
                    <a:pt x="270" y="260"/>
                  </a:lnTo>
                  <a:lnTo>
                    <a:pt x="269" y="261"/>
                  </a:lnTo>
                  <a:lnTo>
                    <a:pt x="266" y="263"/>
                  </a:lnTo>
                  <a:lnTo>
                    <a:pt x="265" y="265"/>
                  </a:lnTo>
                  <a:lnTo>
                    <a:pt x="264" y="266"/>
                  </a:lnTo>
                  <a:lnTo>
                    <a:pt x="264" y="267"/>
                  </a:lnTo>
                  <a:lnTo>
                    <a:pt x="263" y="271"/>
                  </a:lnTo>
                  <a:lnTo>
                    <a:pt x="260" y="278"/>
                  </a:lnTo>
                  <a:lnTo>
                    <a:pt x="259" y="282"/>
                  </a:lnTo>
                  <a:lnTo>
                    <a:pt x="258" y="284"/>
                  </a:lnTo>
                  <a:lnTo>
                    <a:pt x="256" y="287"/>
                  </a:lnTo>
                  <a:lnTo>
                    <a:pt x="255" y="288"/>
                  </a:lnTo>
                  <a:lnTo>
                    <a:pt x="254" y="289"/>
                  </a:lnTo>
                  <a:lnTo>
                    <a:pt x="251" y="293"/>
                  </a:lnTo>
                  <a:lnTo>
                    <a:pt x="245" y="296"/>
                  </a:lnTo>
                  <a:lnTo>
                    <a:pt x="237" y="301"/>
                  </a:lnTo>
                  <a:lnTo>
                    <a:pt x="235" y="303"/>
                  </a:lnTo>
                  <a:lnTo>
                    <a:pt x="233" y="305"/>
                  </a:lnTo>
                  <a:lnTo>
                    <a:pt x="232" y="306"/>
                  </a:lnTo>
                  <a:lnTo>
                    <a:pt x="231" y="307"/>
                  </a:lnTo>
                  <a:lnTo>
                    <a:pt x="228" y="313"/>
                  </a:lnTo>
                  <a:lnTo>
                    <a:pt x="227" y="316"/>
                  </a:lnTo>
                  <a:lnTo>
                    <a:pt x="225" y="317"/>
                  </a:lnTo>
                  <a:lnTo>
                    <a:pt x="222" y="320"/>
                  </a:lnTo>
                  <a:lnTo>
                    <a:pt x="221" y="322"/>
                  </a:lnTo>
                  <a:lnTo>
                    <a:pt x="219" y="324"/>
                  </a:lnTo>
                  <a:lnTo>
                    <a:pt x="219" y="327"/>
                  </a:lnTo>
                  <a:lnTo>
                    <a:pt x="218" y="329"/>
                  </a:lnTo>
                  <a:lnTo>
                    <a:pt x="217" y="329"/>
                  </a:lnTo>
                  <a:lnTo>
                    <a:pt x="216" y="335"/>
                  </a:lnTo>
                  <a:lnTo>
                    <a:pt x="215" y="337"/>
                  </a:lnTo>
                  <a:lnTo>
                    <a:pt x="214" y="339"/>
                  </a:lnTo>
                  <a:lnTo>
                    <a:pt x="213" y="340"/>
                  </a:lnTo>
                  <a:lnTo>
                    <a:pt x="212" y="340"/>
                  </a:lnTo>
                  <a:lnTo>
                    <a:pt x="211" y="341"/>
                  </a:lnTo>
                  <a:lnTo>
                    <a:pt x="210" y="342"/>
                  </a:lnTo>
                  <a:lnTo>
                    <a:pt x="208" y="343"/>
                  </a:lnTo>
                  <a:lnTo>
                    <a:pt x="207" y="344"/>
                  </a:lnTo>
                  <a:lnTo>
                    <a:pt x="202" y="346"/>
                  </a:lnTo>
                  <a:lnTo>
                    <a:pt x="195" y="348"/>
                  </a:lnTo>
                  <a:lnTo>
                    <a:pt x="193" y="348"/>
                  </a:lnTo>
                  <a:lnTo>
                    <a:pt x="192" y="348"/>
                  </a:lnTo>
                  <a:lnTo>
                    <a:pt x="191" y="348"/>
                  </a:lnTo>
                  <a:lnTo>
                    <a:pt x="188" y="347"/>
                  </a:lnTo>
                  <a:lnTo>
                    <a:pt x="187" y="347"/>
                  </a:lnTo>
                  <a:lnTo>
                    <a:pt x="186" y="347"/>
                  </a:lnTo>
                  <a:lnTo>
                    <a:pt x="185" y="347"/>
                  </a:lnTo>
                  <a:lnTo>
                    <a:pt x="184" y="347"/>
                  </a:lnTo>
                  <a:lnTo>
                    <a:pt x="184" y="347"/>
                  </a:lnTo>
                  <a:lnTo>
                    <a:pt x="183" y="347"/>
                  </a:lnTo>
                  <a:lnTo>
                    <a:pt x="182" y="345"/>
                  </a:lnTo>
                  <a:lnTo>
                    <a:pt x="181" y="345"/>
                  </a:lnTo>
                  <a:lnTo>
                    <a:pt x="180" y="344"/>
                  </a:lnTo>
                  <a:lnTo>
                    <a:pt x="180" y="344"/>
                  </a:lnTo>
                  <a:lnTo>
                    <a:pt x="179" y="345"/>
                  </a:lnTo>
                  <a:lnTo>
                    <a:pt x="178" y="345"/>
                  </a:lnTo>
                  <a:lnTo>
                    <a:pt x="178" y="346"/>
                  </a:lnTo>
                  <a:lnTo>
                    <a:pt x="177" y="347"/>
                  </a:lnTo>
                  <a:lnTo>
                    <a:pt x="177" y="348"/>
                  </a:lnTo>
                  <a:lnTo>
                    <a:pt x="178" y="350"/>
                  </a:lnTo>
                  <a:lnTo>
                    <a:pt x="178" y="351"/>
                  </a:lnTo>
                  <a:lnTo>
                    <a:pt x="178" y="351"/>
                  </a:lnTo>
                  <a:lnTo>
                    <a:pt x="177" y="351"/>
                  </a:lnTo>
                  <a:lnTo>
                    <a:pt x="177" y="351"/>
                  </a:lnTo>
                  <a:lnTo>
                    <a:pt x="176" y="351"/>
                  </a:lnTo>
                  <a:lnTo>
                    <a:pt x="175" y="351"/>
                  </a:lnTo>
                  <a:lnTo>
                    <a:pt x="175" y="351"/>
                  </a:lnTo>
                  <a:lnTo>
                    <a:pt x="173" y="348"/>
                  </a:lnTo>
                  <a:lnTo>
                    <a:pt x="171" y="346"/>
                  </a:lnTo>
                  <a:lnTo>
                    <a:pt x="170" y="344"/>
                  </a:lnTo>
                  <a:lnTo>
                    <a:pt x="167" y="342"/>
                  </a:lnTo>
                  <a:lnTo>
                    <a:pt x="167" y="342"/>
                  </a:lnTo>
                  <a:lnTo>
                    <a:pt x="167" y="342"/>
                  </a:lnTo>
                  <a:lnTo>
                    <a:pt x="165" y="342"/>
                  </a:lnTo>
                  <a:lnTo>
                    <a:pt x="154" y="346"/>
                  </a:lnTo>
                  <a:lnTo>
                    <a:pt x="150" y="347"/>
                  </a:lnTo>
                  <a:lnTo>
                    <a:pt x="148" y="348"/>
                  </a:lnTo>
                  <a:lnTo>
                    <a:pt x="144" y="349"/>
                  </a:lnTo>
                  <a:lnTo>
                    <a:pt x="140" y="350"/>
                  </a:lnTo>
                  <a:lnTo>
                    <a:pt x="139" y="350"/>
                  </a:lnTo>
                  <a:lnTo>
                    <a:pt x="131" y="348"/>
                  </a:lnTo>
                  <a:lnTo>
                    <a:pt x="128" y="348"/>
                  </a:lnTo>
                  <a:lnTo>
                    <a:pt x="128" y="348"/>
                  </a:lnTo>
                  <a:lnTo>
                    <a:pt x="126" y="348"/>
                  </a:lnTo>
                  <a:lnTo>
                    <a:pt x="124" y="349"/>
                  </a:lnTo>
                  <a:lnTo>
                    <a:pt x="121" y="350"/>
                  </a:lnTo>
                  <a:lnTo>
                    <a:pt x="120" y="351"/>
                  </a:lnTo>
                  <a:lnTo>
                    <a:pt x="118" y="351"/>
                  </a:lnTo>
                  <a:lnTo>
                    <a:pt x="117" y="352"/>
                  </a:lnTo>
                  <a:lnTo>
                    <a:pt x="116" y="354"/>
                  </a:lnTo>
                  <a:lnTo>
                    <a:pt x="114" y="356"/>
                  </a:lnTo>
                  <a:lnTo>
                    <a:pt x="110" y="363"/>
                  </a:lnTo>
                  <a:lnTo>
                    <a:pt x="109" y="363"/>
                  </a:lnTo>
                  <a:lnTo>
                    <a:pt x="108" y="364"/>
                  </a:lnTo>
                  <a:lnTo>
                    <a:pt x="106" y="365"/>
                  </a:lnTo>
                  <a:lnTo>
                    <a:pt x="101" y="368"/>
                  </a:lnTo>
                  <a:lnTo>
                    <a:pt x="96" y="371"/>
                  </a:lnTo>
                  <a:lnTo>
                    <a:pt x="95" y="372"/>
                  </a:lnTo>
                  <a:lnTo>
                    <a:pt x="94" y="372"/>
                  </a:lnTo>
                  <a:lnTo>
                    <a:pt x="94" y="371"/>
                  </a:lnTo>
                  <a:lnTo>
                    <a:pt x="92" y="368"/>
                  </a:lnTo>
                  <a:lnTo>
                    <a:pt x="90" y="366"/>
                  </a:lnTo>
                  <a:lnTo>
                    <a:pt x="88" y="364"/>
                  </a:lnTo>
                  <a:lnTo>
                    <a:pt x="86" y="363"/>
                  </a:lnTo>
                  <a:lnTo>
                    <a:pt x="83" y="361"/>
                  </a:lnTo>
                  <a:lnTo>
                    <a:pt x="81" y="358"/>
                  </a:lnTo>
                  <a:lnTo>
                    <a:pt x="78" y="356"/>
                  </a:lnTo>
                  <a:lnTo>
                    <a:pt x="75" y="354"/>
                  </a:lnTo>
                  <a:lnTo>
                    <a:pt x="72" y="352"/>
                  </a:lnTo>
                  <a:lnTo>
                    <a:pt x="69" y="351"/>
                  </a:lnTo>
                  <a:lnTo>
                    <a:pt x="62" y="348"/>
                  </a:lnTo>
                  <a:lnTo>
                    <a:pt x="59" y="347"/>
                  </a:lnTo>
                  <a:lnTo>
                    <a:pt x="58" y="346"/>
                  </a:lnTo>
                  <a:lnTo>
                    <a:pt x="57" y="345"/>
                  </a:lnTo>
                  <a:lnTo>
                    <a:pt x="54" y="343"/>
                  </a:lnTo>
                  <a:lnTo>
                    <a:pt x="53" y="341"/>
                  </a:lnTo>
                  <a:lnTo>
                    <a:pt x="52" y="340"/>
                  </a:lnTo>
                  <a:lnTo>
                    <a:pt x="47" y="331"/>
                  </a:lnTo>
                  <a:lnTo>
                    <a:pt x="45" y="329"/>
                  </a:lnTo>
                  <a:lnTo>
                    <a:pt x="43" y="327"/>
                  </a:lnTo>
                  <a:lnTo>
                    <a:pt x="40" y="323"/>
                  </a:lnTo>
                  <a:lnTo>
                    <a:pt x="33" y="316"/>
                  </a:lnTo>
                  <a:lnTo>
                    <a:pt x="29" y="312"/>
                  </a:lnTo>
                  <a:lnTo>
                    <a:pt x="26" y="309"/>
                  </a:lnTo>
                  <a:lnTo>
                    <a:pt x="22" y="303"/>
                  </a:lnTo>
                  <a:lnTo>
                    <a:pt x="15" y="295"/>
                  </a:lnTo>
                  <a:lnTo>
                    <a:pt x="14" y="293"/>
                  </a:lnTo>
                  <a:lnTo>
                    <a:pt x="12" y="290"/>
                  </a:lnTo>
                  <a:lnTo>
                    <a:pt x="10" y="286"/>
                  </a:lnTo>
                  <a:lnTo>
                    <a:pt x="8" y="282"/>
                  </a:lnTo>
                  <a:lnTo>
                    <a:pt x="7" y="279"/>
                  </a:lnTo>
                  <a:lnTo>
                    <a:pt x="6" y="276"/>
                  </a:lnTo>
                  <a:lnTo>
                    <a:pt x="7" y="273"/>
                  </a:lnTo>
                  <a:lnTo>
                    <a:pt x="7" y="270"/>
                  </a:lnTo>
                  <a:lnTo>
                    <a:pt x="9" y="262"/>
                  </a:lnTo>
                  <a:lnTo>
                    <a:pt x="10" y="260"/>
                  </a:lnTo>
                  <a:lnTo>
                    <a:pt x="11" y="259"/>
                  </a:lnTo>
                  <a:lnTo>
                    <a:pt x="11" y="257"/>
                  </a:lnTo>
                  <a:lnTo>
                    <a:pt x="12" y="256"/>
                  </a:lnTo>
                  <a:lnTo>
                    <a:pt x="13" y="255"/>
                  </a:lnTo>
                  <a:lnTo>
                    <a:pt x="14" y="255"/>
                  </a:lnTo>
                  <a:lnTo>
                    <a:pt x="16" y="254"/>
                  </a:lnTo>
                  <a:lnTo>
                    <a:pt x="18" y="254"/>
                  </a:lnTo>
                  <a:lnTo>
                    <a:pt x="20" y="254"/>
                  </a:lnTo>
                  <a:lnTo>
                    <a:pt x="23" y="254"/>
                  </a:lnTo>
                  <a:lnTo>
                    <a:pt x="31" y="256"/>
                  </a:lnTo>
                  <a:lnTo>
                    <a:pt x="38" y="257"/>
                  </a:lnTo>
                  <a:lnTo>
                    <a:pt x="41" y="257"/>
                  </a:lnTo>
                  <a:lnTo>
                    <a:pt x="44" y="257"/>
                  </a:lnTo>
                  <a:lnTo>
                    <a:pt x="46" y="256"/>
                  </a:lnTo>
                  <a:lnTo>
                    <a:pt x="48" y="255"/>
                  </a:lnTo>
                  <a:lnTo>
                    <a:pt x="51" y="254"/>
                  </a:lnTo>
                  <a:lnTo>
                    <a:pt x="53" y="253"/>
                  </a:lnTo>
                  <a:lnTo>
                    <a:pt x="55" y="252"/>
                  </a:lnTo>
                  <a:lnTo>
                    <a:pt x="56" y="251"/>
                  </a:lnTo>
                  <a:lnTo>
                    <a:pt x="57" y="249"/>
                  </a:lnTo>
                  <a:lnTo>
                    <a:pt x="58" y="248"/>
                  </a:lnTo>
                  <a:lnTo>
                    <a:pt x="59" y="246"/>
                  </a:lnTo>
                  <a:lnTo>
                    <a:pt x="60" y="244"/>
                  </a:lnTo>
                  <a:lnTo>
                    <a:pt x="60" y="242"/>
                  </a:lnTo>
                  <a:lnTo>
                    <a:pt x="60" y="240"/>
                  </a:lnTo>
                  <a:lnTo>
                    <a:pt x="60" y="238"/>
                  </a:lnTo>
                  <a:lnTo>
                    <a:pt x="59" y="238"/>
                  </a:lnTo>
                  <a:lnTo>
                    <a:pt x="59" y="232"/>
                  </a:lnTo>
                  <a:lnTo>
                    <a:pt x="58" y="229"/>
                  </a:lnTo>
                  <a:lnTo>
                    <a:pt x="56" y="222"/>
                  </a:lnTo>
                  <a:lnTo>
                    <a:pt x="55" y="219"/>
                  </a:lnTo>
                  <a:lnTo>
                    <a:pt x="55" y="217"/>
                  </a:lnTo>
                  <a:lnTo>
                    <a:pt x="55" y="215"/>
                  </a:lnTo>
                  <a:lnTo>
                    <a:pt x="56" y="213"/>
                  </a:lnTo>
                  <a:lnTo>
                    <a:pt x="56" y="211"/>
                  </a:lnTo>
                  <a:lnTo>
                    <a:pt x="56" y="209"/>
                  </a:lnTo>
                  <a:lnTo>
                    <a:pt x="58" y="205"/>
                  </a:lnTo>
                  <a:lnTo>
                    <a:pt x="60" y="201"/>
                  </a:lnTo>
                  <a:lnTo>
                    <a:pt x="63" y="196"/>
                  </a:lnTo>
                  <a:lnTo>
                    <a:pt x="64" y="194"/>
                  </a:lnTo>
                  <a:lnTo>
                    <a:pt x="66" y="193"/>
                  </a:lnTo>
                  <a:lnTo>
                    <a:pt x="67" y="192"/>
                  </a:lnTo>
                  <a:lnTo>
                    <a:pt x="67" y="190"/>
                  </a:lnTo>
                  <a:lnTo>
                    <a:pt x="67" y="188"/>
                  </a:lnTo>
                  <a:lnTo>
                    <a:pt x="67" y="186"/>
                  </a:lnTo>
                  <a:lnTo>
                    <a:pt x="67" y="185"/>
                  </a:lnTo>
                  <a:lnTo>
                    <a:pt x="66" y="182"/>
                  </a:lnTo>
                  <a:lnTo>
                    <a:pt x="65" y="181"/>
                  </a:lnTo>
                  <a:lnTo>
                    <a:pt x="64" y="179"/>
                  </a:lnTo>
                  <a:lnTo>
                    <a:pt x="60" y="173"/>
                  </a:lnTo>
                  <a:lnTo>
                    <a:pt x="58" y="169"/>
                  </a:lnTo>
                  <a:lnTo>
                    <a:pt x="56" y="166"/>
                  </a:lnTo>
                  <a:lnTo>
                    <a:pt x="54" y="163"/>
                  </a:lnTo>
                  <a:lnTo>
                    <a:pt x="51" y="160"/>
                  </a:lnTo>
                  <a:lnTo>
                    <a:pt x="50" y="159"/>
                  </a:lnTo>
                  <a:lnTo>
                    <a:pt x="46" y="156"/>
                  </a:lnTo>
                  <a:lnTo>
                    <a:pt x="43" y="154"/>
                  </a:lnTo>
                  <a:lnTo>
                    <a:pt x="42" y="152"/>
                  </a:lnTo>
                  <a:lnTo>
                    <a:pt x="39" y="148"/>
                  </a:lnTo>
                  <a:lnTo>
                    <a:pt x="35" y="145"/>
                  </a:lnTo>
                  <a:lnTo>
                    <a:pt x="34" y="143"/>
                  </a:lnTo>
                  <a:lnTo>
                    <a:pt x="33" y="141"/>
                  </a:lnTo>
                  <a:lnTo>
                    <a:pt x="30" y="136"/>
                  </a:lnTo>
                  <a:lnTo>
                    <a:pt x="28" y="134"/>
                  </a:lnTo>
                  <a:lnTo>
                    <a:pt x="26" y="131"/>
                  </a:lnTo>
                  <a:lnTo>
                    <a:pt x="25" y="129"/>
                  </a:lnTo>
                  <a:lnTo>
                    <a:pt x="24" y="128"/>
                  </a:lnTo>
                  <a:lnTo>
                    <a:pt x="23" y="127"/>
                  </a:lnTo>
                  <a:lnTo>
                    <a:pt x="18" y="125"/>
                  </a:lnTo>
                  <a:lnTo>
                    <a:pt x="17" y="125"/>
                  </a:lnTo>
                  <a:lnTo>
                    <a:pt x="17" y="124"/>
                  </a:lnTo>
                  <a:lnTo>
                    <a:pt x="16" y="124"/>
                  </a:lnTo>
                  <a:lnTo>
                    <a:pt x="15" y="122"/>
                  </a:lnTo>
                  <a:lnTo>
                    <a:pt x="15" y="121"/>
                  </a:lnTo>
                  <a:lnTo>
                    <a:pt x="15" y="120"/>
                  </a:lnTo>
                  <a:lnTo>
                    <a:pt x="14" y="120"/>
                  </a:lnTo>
                  <a:lnTo>
                    <a:pt x="14" y="120"/>
                  </a:lnTo>
                  <a:lnTo>
                    <a:pt x="12" y="119"/>
                  </a:lnTo>
                  <a:lnTo>
                    <a:pt x="3" y="119"/>
                  </a:lnTo>
                  <a:lnTo>
                    <a:pt x="1" y="119"/>
                  </a:lnTo>
                  <a:lnTo>
                    <a:pt x="0" y="119"/>
                  </a:lnTo>
                  <a:lnTo>
                    <a:pt x="0" y="119"/>
                  </a:lnTo>
                  <a:lnTo>
                    <a:pt x="0" y="118"/>
                  </a:lnTo>
                  <a:lnTo>
                    <a:pt x="0" y="117"/>
                  </a:lnTo>
                  <a:lnTo>
                    <a:pt x="0" y="115"/>
                  </a:lnTo>
                  <a:lnTo>
                    <a:pt x="1" y="113"/>
                  </a:lnTo>
                  <a:lnTo>
                    <a:pt x="2" y="109"/>
                  </a:lnTo>
                  <a:lnTo>
                    <a:pt x="3" y="108"/>
                  </a:lnTo>
                  <a:lnTo>
                    <a:pt x="3" y="106"/>
                  </a:lnTo>
                  <a:lnTo>
                    <a:pt x="6" y="102"/>
                  </a:lnTo>
                  <a:lnTo>
                    <a:pt x="9" y="99"/>
                  </a:lnTo>
                  <a:lnTo>
                    <a:pt x="12" y="96"/>
                  </a:lnTo>
                  <a:lnTo>
                    <a:pt x="14" y="93"/>
                  </a:lnTo>
                  <a:lnTo>
                    <a:pt x="17" y="91"/>
                  </a:lnTo>
                  <a:lnTo>
                    <a:pt x="20" y="90"/>
                  </a:lnTo>
                  <a:lnTo>
                    <a:pt x="22" y="89"/>
                  </a:lnTo>
                  <a:lnTo>
                    <a:pt x="24" y="88"/>
                  </a:lnTo>
                  <a:lnTo>
                    <a:pt x="26" y="87"/>
                  </a:lnTo>
                  <a:lnTo>
                    <a:pt x="29" y="86"/>
                  </a:lnTo>
                  <a:lnTo>
                    <a:pt x="33" y="85"/>
                  </a:lnTo>
                  <a:lnTo>
                    <a:pt x="39" y="83"/>
                  </a:lnTo>
                  <a:lnTo>
                    <a:pt x="43" y="82"/>
                  </a:lnTo>
                  <a:lnTo>
                    <a:pt x="46" y="80"/>
                  </a:lnTo>
                  <a:lnTo>
                    <a:pt x="48" y="79"/>
                  </a:lnTo>
                  <a:lnTo>
                    <a:pt x="51" y="78"/>
                  </a:lnTo>
                  <a:lnTo>
                    <a:pt x="54" y="76"/>
                  </a:lnTo>
                  <a:lnTo>
                    <a:pt x="57" y="74"/>
                  </a:lnTo>
                  <a:lnTo>
                    <a:pt x="59" y="71"/>
                  </a:lnTo>
                  <a:lnTo>
                    <a:pt x="63" y="67"/>
                  </a:lnTo>
                  <a:lnTo>
                    <a:pt x="66" y="64"/>
                  </a:lnTo>
                  <a:lnTo>
                    <a:pt x="67" y="62"/>
                  </a:lnTo>
                  <a:lnTo>
                    <a:pt x="68" y="60"/>
                  </a:lnTo>
                  <a:lnTo>
                    <a:pt x="69" y="57"/>
                  </a:lnTo>
                  <a:lnTo>
                    <a:pt x="71" y="54"/>
                  </a:lnTo>
                  <a:lnTo>
                    <a:pt x="71" y="53"/>
                  </a:lnTo>
                  <a:lnTo>
                    <a:pt x="71" y="51"/>
                  </a:lnTo>
                  <a:lnTo>
                    <a:pt x="72" y="50"/>
                  </a:lnTo>
                  <a:lnTo>
                    <a:pt x="74" y="50"/>
                  </a:lnTo>
                  <a:lnTo>
                    <a:pt x="76" y="49"/>
                  </a:lnTo>
                  <a:lnTo>
                    <a:pt x="80" y="49"/>
                  </a:lnTo>
                  <a:lnTo>
                    <a:pt x="84" y="49"/>
                  </a:lnTo>
                  <a:lnTo>
                    <a:pt x="88" y="49"/>
                  </a:lnTo>
                  <a:lnTo>
                    <a:pt x="89" y="48"/>
                  </a:lnTo>
                  <a:lnTo>
                    <a:pt x="91" y="47"/>
                  </a:lnTo>
                  <a:lnTo>
                    <a:pt x="92" y="47"/>
                  </a:lnTo>
                  <a:lnTo>
                    <a:pt x="93" y="46"/>
                  </a:lnTo>
                  <a:lnTo>
                    <a:pt x="94" y="45"/>
                  </a:lnTo>
                  <a:lnTo>
                    <a:pt x="94" y="44"/>
                  </a:lnTo>
                  <a:lnTo>
                    <a:pt x="95" y="43"/>
                  </a:lnTo>
                  <a:lnTo>
                    <a:pt x="95" y="42"/>
                  </a:lnTo>
                  <a:lnTo>
                    <a:pt x="95" y="38"/>
                  </a:lnTo>
                  <a:lnTo>
                    <a:pt x="95" y="34"/>
                  </a:lnTo>
                  <a:lnTo>
                    <a:pt x="95" y="33"/>
                  </a:lnTo>
                  <a:lnTo>
                    <a:pt x="95" y="26"/>
                  </a:lnTo>
                  <a:lnTo>
                    <a:pt x="95" y="24"/>
                  </a:lnTo>
                  <a:lnTo>
                    <a:pt x="95" y="23"/>
                  </a:lnTo>
                  <a:lnTo>
                    <a:pt x="95" y="22"/>
                  </a:lnTo>
                  <a:lnTo>
                    <a:pt x="96" y="19"/>
                  </a:lnTo>
                  <a:lnTo>
                    <a:pt x="96" y="18"/>
                  </a:lnTo>
                  <a:lnTo>
                    <a:pt x="98" y="15"/>
                  </a:lnTo>
                  <a:lnTo>
                    <a:pt x="99" y="14"/>
                  </a:lnTo>
                  <a:lnTo>
                    <a:pt x="100" y="12"/>
                  </a:lnTo>
                  <a:lnTo>
                    <a:pt x="102" y="11"/>
                  </a:lnTo>
                  <a:lnTo>
                    <a:pt x="104" y="10"/>
                  </a:lnTo>
                  <a:lnTo>
                    <a:pt x="106" y="7"/>
                  </a:lnTo>
                  <a:lnTo>
                    <a:pt x="110" y="4"/>
                  </a:lnTo>
                  <a:lnTo>
                    <a:pt x="112" y="3"/>
                  </a:lnTo>
                  <a:lnTo>
                    <a:pt x="115" y="2"/>
                  </a:lnTo>
                  <a:lnTo>
                    <a:pt x="116" y="1"/>
                  </a:lnTo>
                  <a:lnTo>
                    <a:pt x="118" y="1"/>
                  </a:lnTo>
                  <a:lnTo>
                    <a:pt x="120" y="0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0" name="Freeform 9">
              <a:extLst>
                <a:ext uri="{FF2B5EF4-FFF2-40B4-BE49-F238E27FC236}">
                  <a16:creationId xmlns:a16="http://schemas.microsoft.com/office/drawing/2014/main" id="{12F0AC5A-6282-4CBE-95F1-1EF5D6651C32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0" y="2039"/>
              <a:ext cx="537" cy="324"/>
            </a:xfrm>
            <a:custGeom>
              <a:avLst/>
              <a:gdLst>
                <a:gd name="T0" fmla="*/ 460 w 537"/>
                <a:gd name="T1" fmla="*/ 15 h 324"/>
                <a:gd name="T2" fmla="*/ 497 w 537"/>
                <a:gd name="T3" fmla="*/ 22 h 324"/>
                <a:gd name="T4" fmla="*/ 512 w 537"/>
                <a:gd name="T5" fmla="*/ 23 h 324"/>
                <a:gd name="T6" fmla="*/ 533 w 537"/>
                <a:gd name="T7" fmla="*/ 36 h 324"/>
                <a:gd name="T8" fmla="*/ 534 w 537"/>
                <a:gd name="T9" fmla="*/ 50 h 324"/>
                <a:gd name="T10" fmla="*/ 525 w 537"/>
                <a:gd name="T11" fmla="*/ 62 h 324"/>
                <a:gd name="T12" fmla="*/ 511 w 537"/>
                <a:gd name="T13" fmla="*/ 71 h 324"/>
                <a:gd name="T14" fmla="*/ 516 w 537"/>
                <a:gd name="T15" fmla="*/ 83 h 324"/>
                <a:gd name="T16" fmla="*/ 509 w 537"/>
                <a:gd name="T17" fmla="*/ 107 h 324"/>
                <a:gd name="T18" fmla="*/ 494 w 537"/>
                <a:gd name="T19" fmla="*/ 123 h 324"/>
                <a:gd name="T20" fmla="*/ 490 w 537"/>
                <a:gd name="T21" fmla="*/ 135 h 324"/>
                <a:gd name="T22" fmla="*/ 486 w 537"/>
                <a:gd name="T23" fmla="*/ 148 h 324"/>
                <a:gd name="T24" fmla="*/ 506 w 537"/>
                <a:gd name="T25" fmla="*/ 165 h 324"/>
                <a:gd name="T26" fmla="*/ 483 w 537"/>
                <a:gd name="T27" fmla="*/ 156 h 324"/>
                <a:gd name="T28" fmla="*/ 466 w 537"/>
                <a:gd name="T29" fmla="*/ 148 h 324"/>
                <a:gd name="T30" fmla="*/ 442 w 537"/>
                <a:gd name="T31" fmla="*/ 165 h 324"/>
                <a:gd name="T32" fmla="*/ 441 w 537"/>
                <a:gd name="T33" fmla="*/ 184 h 324"/>
                <a:gd name="T34" fmla="*/ 417 w 537"/>
                <a:gd name="T35" fmla="*/ 189 h 324"/>
                <a:gd name="T36" fmla="*/ 402 w 537"/>
                <a:gd name="T37" fmla="*/ 208 h 324"/>
                <a:gd name="T38" fmla="*/ 385 w 537"/>
                <a:gd name="T39" fmla="*/ 216 h 324"/>
                <a:gd name="T40" fmla="*/ 364 w 537"/>
                <a:gd name="T41" fmla="*/ 231 h 324"/>
                <a:gd name="T42" fmla="*/ 329 w 537"/>
                <a:gd name="T43" fmla="*/ 237 h 324"/>
                <a:gd name="T44" fmla="*/ 295 w 537"/>
                <a:gd name="T45" fmla="*/ 248 h 324"/>
                <a:gd name="T46" fmla="*/ 273 w 537"/>
                <a:gd name="T47" fmla="*/ 277 h 324"/>
                <a:gd name="T48" fmla="*/ 243 w 537"/>
                <a:gd name="T49" fmla="*/ 285 h 324"/>
                <a:gd name="T50" fmla="*/ 221 w 537"/>
                <a:gd name="T51" fmla="*/ 284 h 324"/>
                <a:gd name="T52" fmla="*/ 205 w 537"/>
                <a:gd name="T53" fmla="*/ 323 h 324"/>
                <a:gd name="T54" fmla="*/ 190 w 537"/>
                <a:gd name="T55" fmla="*/ 315 h 324"/>
                <a:gd name="T56" fmla="*/ 165 w 537"/>
                <a:gd name="T57" fmla="*/ 314 h 324"/>
                <a:gd name="T58" fmla="*/ 152 w 537"/>
                <a:gd name="T59" fmla="*/ 302 h 324"/>
                <a:gd name="T60" fmla="*/ 128 w 537"/>
                <a:gd name="T61" fmla="*/ 280 h 324"/>
                <a:gd name="T62" fmla="*/ 119 w 537"/>
                <a:gd name="T63" fmla="*/ 261 h 324"/>
                <a:gd name="T64" fmla="*/ 133 w 537"/>
                <a:gd name="T65" fmla="*/ 251 h 324"/>
                <a:gd name="T66" fmla="*/ 146 w 537"/>
                <a:gd name="T67" fmla="*/ 248 h 324"/>
                <a:gd name="T68" fmla="*/ 146 w 537"/>
                <a:gd name="T69" fmla="*/ 204 h 324"/>
                <a:gd name="T70" fmla="*/ 112 w 537"/>
                <a:gd name="T71" fmla="*/ 185 h 324"/>
                <a:gd name="T72" fmla="*/ 93 w 537"/>
                <a:gd name="T73" fmla="*/ 157 h 324"/>
                <a:gd name="T74" fmla="*/ 75 w 537"/>
                <a:gd name="T75" fmla="*/ 170 h 324"/>
                <a:gd name="T76" fmla="*/ 34 w 537"/>
                <a:gd name="T77" fmla="*/ 173 h 324"/>
                <a:gd name="T78" fmla="*/ 15 w 537"/>
                <a:gd name="T79" fmla="*/ 159 h 324"/>
                <a:gd name="T80" fmla="*/ 8 w 537"/>
                <a:gd name="T81" fmla="*/ 109 h 324"/>
                <a:gd name="T82" fmla="*/ 0 w 537"/>
                <a:gd name="T83" fmla="*/ 87 h 324"/>
                <a:gd name="T84" fmla="*/ 9 w 537"/>
                <a:gd name="T85" fmla="*/ 72 h 324"/>
                <a:gd name="T86" fmla="*/ 44 w 537"/>
                <a:gd name="T87" fmla="*/ 53 h 324"/>
                <a:gd name="T88" fmla="*/ 46 w 537"/>
                <a:gd name="T89" fmla="*/ 68 h 324"/>
                <a:gd name="T90" fmla="*/ 76 w 537"/>
                <a:gd name="T91" fmla="*/ 71 h 324"/>
                <a:gd name="T92" fmla="*/ 117 w 537"/>
                <a:gd name="T93" fmla="*/ 63 h 324"/>
                <a:gd name="T94" fmla="*/ 147 w 537"/>
                <a:gd name="T95" fmla="*/ 48 h 324"/>
                <a:gd name="T96" fmla="*/ 153 w 537"/>
                <a:gd name="T97" fmla="*/ 56 h 324"/>
                <a:gd name="T98" fmla="*/ 149 w 537"/>
                <a:gd name="T99" fmla="*/ 78 h 324"/>
                <a:gd name="T100" fmla="*/ 166 w 537"/>
                <a:gd name="T101" fmla="*/ 75 h 324"/>
                <a:gd name="T102" fmla="*/ 194 w 537"/>
                <a:gd name="T103" fmla="*/ 67 h 324"/>
                <a:gd name="T104" fmla="*/ 215 w 537"/>
                <a:gd name="T105" fmla="*/ 55 h 324"/>
                <a:gd name="T106" fmla="*/ 237 w 537"/>
                <a:gd name="T107" fmla="*/ 61 h 324"/>
                <a:gd name="T108" fmla="*/ 260 w 537"/>
                <a:gd name="T109" fmla="*/ 73 h 324"/>
                <a:gd name="T110" fmla="*/ 286 w 537"/>
                <a:gd name="T111" fmla="*/ 82 h 324"/>
                <a:gd name="T112" fmla="*/ 313 w 537"/>
                <a:gd name="T113" fmla="*/ 72 h 324"/>
                <a:gd name="T114" fmla="*/ 341 w 537"/>
                <a:gd name="T115" fmla="*/ 65 h 324"/>
                <a:gd name="T116" fmla="*/ 372 w 537"/>
                <a:gd name="T117" fmla="*/ 64 h 324"/>
                <a:gd name="T118" fmla="*/ 406 w 537"/>
                <a:gd name="T119" fmla="*/ 55 h 324"/>
                <a:gd name="T120" fmla="*/ 409 w 537"/>
                <a:gd name="T121" fmla="*/ 29 h 324"/>
                <a:gd name="T122" fmla="*/ 412 w 537"/>
                <a:gd name="T123" fmla="*/ 11 h 3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537" h="324">
                  <a:moveTo>
                    <a:pt x="428" y="1"/>
                  </a:moveTo>
                  <a:lnTo>
                    <a:pt x="429" y="1"/>
                  </a:lnTo>
                  <a:lnTo>
                    <a:pt x="432" y="3"/>
                  </a:lnTo>
                  <a:lnTo>
                    <a:pt x="445" y="12"/>
                  </a:lnTo>
                  <a:lnTo>
                    <a:pt x="448" y="13"/>
                  </a:lnTo>
                  <a:lnTo>
                    <a:pt x="450" y="14"/>
                  </a:lnTo>
                  <a:lnTo>
                    <a:pt x="452" y="14"/>
                  </a:lnTo>
                  <a:lnTo>
                    <a:pt x="453" y="15"/>
                  </a:lnTo>
                  <a:lnTo>
                    <a:pt x="455" y="15"/>
                  </a:lnTo>
                  <a:lnTo>
                    <a:pt x="460" y="15"/>
                  </a:lnTo>
                  <a:lnTo>
                    <a:pt x="465" y="15"/>
                  </a:lnTo>
                  <a:lnTo>
                    <a:pt x="466" y="15"/>
                  </a:lnTo>
                  <a:lnTo>
                    <a:pt x="470" y="16"/>
                  </a:lnTo>
                  <a:lnTo>
                    <a:pt x="483" y="16"/>
                  </a:lnTo>
                  <a:lnTo>
                    <a:pt x="485" y="17"/>
                  </a:lnTo>
                  <a:lnTo>
                    <a:pt x="488" y="17"/>
                  </a:lnTo>
                  <a:lnTo>
                    <a:pt x="489" y="18"/>
                  </a:lnTo>
                  <a:lnTo>
                    <a:pt x="491" y="18"/>
                  </a:lnTo>
                  <a:lnTo>
                    <a:pt x="493" y="20"/>
                  </a:lnTo>
                  <a:lnTo>
                    <a:pt x="497" y="22"/>
                  </a:lnTo>
                  <a:lnTo>
                    <a:pt x="499" y="23"/>
                  </a:lnTo>
                  <a:lnTo>
                    <a:pt x="500" y="23"/>
                  </a:lnTo>
                  <a:lnTo>
                    <a:pt x="502" y="24"/>
                  </a:lnTo>
                  <a:lnTo>
                    <a:pt x="503" y="24"/>
                  </a:lnTo>
                  <a:lnTo>
                    <a:pt x="505" y="24"/>
                  </a:lnTo>
                  <a:lnTo>
                    <a:pt x="506" y="23"/>
                  </a:lnTo>
                  <a:lnTo>
                    <a:pt x="508" y="23"/>
                  </a:lnTo>
                  <a:lnTo>
                    <a:pt x="509" y="23"/>
                  </a:lnTo>
                  <a:lnTo>
                    <a:pt x="511" y="23"/>
                  </a:lnTo>
                  <a:lnTo>
                    <a:pt x="512" y="23"/>
                  </a:lnTo>
                  <a:lnTo>
                    <a:pt x="513" y="23"/>
                  </a:lnTo>
                  <a:lnTo>
                    <a:pt x="514" y="24"/>
                  </a:lnTo>
                  <a:lnTo>
                    <a:pt x="515" y="24"/>
                  </a:lnTo>
                  <a:lnTo>
                    <a:pt x="517" y="27"/>
                  </a:lnTo>
                  <a:lnTo>
                    <a:pt x="519" y="28"/>
                  </a:lnTo>
                  <a:lnTo>
                    <a:pt x="523" y="31"/>
                  </a:lnTo>
                  <a:lnTo>
                    <a:pt x="524" y="33"/>
                  </a:lnTo>
                  <a:lnTo>
                    <a:pt x="526" y="34"/>
                  </a:lnTo>
                  <a:lnTo>
                    <a:pt x="528" y="35"/>
                  </a:lnTo>
                  <a:lnTo>
                    <a:pt x="533" y="36"/>
                  </a:lnTo>
                  <a:lnTo>
                    <a:pt x="534" y="36"/>
                  </a:lnTo>
                  <a:lnTo>
                    <a:pt x="534" y="37"/>
                  </a:lnTo>
                  <a:lnTo>
                    <a:pt x="535" y="38"/>
                  </a:lnTo>
                  <a:lnTo>
                    <a:pt x="536" y="39"/>
                  </a:lnTo>
                  <a:lnTo>
                    <a:pt x="537" y="40"/>
                  </a:lnTo>
                  <a:lnTo>
                    <a:pt x="537" y="41"/>
                  </a:lnTo>
                  <a:lnTo>
                    <a:pt x="537" y="42"/>
                  </a:lnTo>
                  <a:lnTo>
                    <a:pt x="537" y="43"/>
                  </a:lnTo>
                  <a:lnTo>
                    <a:pt x="536" y="46"/>
                  </a:lnTo>
                  <a:lnTo>
                    <a:pt x="534" y="50"/>
                  </a:lnTo>
                  <a:lnTo>
                    <a:pt x="534" y="52"/>
                  </a:lnTo>
                  <a:lnTo>
                    <a:pt x="533" y="53"/>
                  </a:lnTo>
                  <a:lnTo>
                    <a:pt x="533" y="57"/>
                  </a:lnTo>
                  <a:lnTo>
                    <a:pt x="532" y="57"/>
                  </a:lnTo>
                  <a:lnTo>
                    <a:pt x="532" y="58"/>
                  </a:lnTo>
                  <a:lnTo>
                    <a:pt x="531" y="59"/>
                  </a:lnTo>
                  <a:lnTo>
                    <a:pt x="530" y="60"/>
                  </a:lnTo>
                  <a:lnTo>
                    <a:pt x="528" y="61"/>
                  </a:lnTo>
                  <a:lnTo>
                    <a:pt x="527" y="62"/>
                  </a:lnTo>
                  <a:lnTo>
                    <a:pt x="525" y="62"/>
                  </a:lnTo>
                  <a:lnTo>
                    <a:pt x="523" y="63"/>
                  </a:lnTo>
                  <a:lnTo>
                    <a:pt x="518" y="64"/>
                  </a:lnTo>
                  <a:lnTo>
                    <a:pt x="516" y="65"/>
                  </a:lnTo>
                  <a:lnTo>
                    <a:pt x="514" y="66"/>
                  </a:lnTo>
                  <a:lnTo>
                    <a:pt x="513" y="67"/>
                  </a:lnTo>
                  <a:lnTo>
                    <a:pt x="512" y="68"/>
                  </a:lnTo>
                  <a:lnTo>
                    <a:pt x="512" y="69"/>
                  </a:lnTo>
                  <a:lnTo>
                    <a:pt x="511" y="69"/>
                  </a:lnTo>
                  <a:lnTo>
                    <a:pt x="511" y="70"/>
                  </a:lnTo>
                  <a:lnTo>
                    <a:pt x="511" y="71"/>
                  </a:lnTo>
                  <a:lnTo>
                    <a:pt x="511" y="72"/>
                  </a:lnTo>
                  <a:lnTo>
                    <a:pt x="511" y="73"/>
                  </a:lnTo>
                  <a:lnTo>
                    <a:pt x="512" y="75"/>
                  </a:lnTo>
                  <a:lnTo>
                    <a:pt x="512" y="76"/>
                  </a:lnTo>
                  <a:lnTo>
                    <a:pt x="514" y="78"/>
                  </a:lnTo>
                  <a:lnTo>
                    <a:pt x="515" y="80"/>
                  </a:lnTo>
                  <a:lnTo>
                    <a:pt x="516" y="80"/>
                  </a:lnTo>
                  <a:lnTo>
                    <a:pt x="516" y="81"/>
                  </a:lnTo>
                  <a:lnTo>
                    <a:pt x="516" y="82"/>
                  </a:lnTo>
                  <a:lnTo>
                    <a:pt x="516" y="83"/>
                  </a:lnTo>
                  <a:lnTo>
                    <a:pt x="513" y="87"/>
                  </a:lnTo>
                  <a:lnTo>
                    <a:pt x="513" y="89"/>
                  </a:lnTo>
                  <a:lnTo>
                    <a:pt x="512" y="90"/>
                  </a:lnTo>
                  <a:lnTo>
                    <a:pt x="512" y="93"/>
                  </a:lnTo>
                  <a:lnTo>
                    <a:pt x="512" y="98"/>
                  </a:lnTo>
                  <a:lnTo>
                    <a:pt x="511" y="100"/>
                  </a:lnTo>
                  <a:lnTo>
                    <a:pt x="511" y="103"/>
                  </a:lnTo>
                  <a:lnTo>
                    <a:pt x="510" y="104"/>
                  </a:lnTo>
                  <a:lnTo>
                    <a:pt x="509" y="106"/>
                  </a:lnTo>
                  <a:lnTo>
                    <a:pt x="509" y="107"/>
                  </a:lnTo>
                  <a:lnTo>
                    <a:pt x="508" y="109"/>
                  </a:lnTo>
                  <a:lnTo>
                    <a:pt x="506" y="110"/>
                  </a:lnTo>
                  <a:lnTo>
                    <a:pt x="504" y="112"/>
                  </a:lnTo>
                  <a:lnTo>
                    <a:pt x="503" y="113"/>
                  </a:lnTo>
                  <a:lnTo>
                    <a:pt x="497" y="117"/>
                  </a:lnTo>
                  <a:lnTo>
                    <a:pt x="495" y="119"/>
                  </a:lnTo>
                  <a:lnTo>
                    <a:pt x="494" y="120"/>
                  </a:lnTo>
                  <a:lnTo>
                    <a:pt x="494" y="121"/>
                  </a:lnTo>
                  <a:lnTo>
                    <a:pt x="494" y="122"/>
                  </a:lnTo>
                  <a:lnTo>
                    <a:pt x="494" y="123"/>
                  </a:lnTo>
                  <a:lnTo>
                    <a:pt x="495" y="124"/>
                  </a:lnTo>
                  <a:lnTo>
                    <a:pt x="496" y="125"/>
                  </a:lnTo>
                  <a:lnTo>
                    <a:pt x="498" y="126"/>
                  </a:lnTo>
                  <a:lnTo>
                    <a:pt x="500" y="128"/>
                  </a:lnTo>
                  <a:lnTo>
                    <a:pt x="500" y="129"/>
                  </a:lnTo>
                  <a:lnTo>
                    <a:pt x="500" y="130"/>
                  </a:lnTo>
                  <a:lnTo>
                    <a:pt x="499" y="131"/>
                  </a:lnTo>
                  <a:lnTo>
                    <a:pt x="498" y="132"/>
                  </a:lnTo>
                  <a:lnTo>
                    <a:pt x="495" y="133"/>
                  </a:lnTo>
                  <a:lnTo>
                    <a:pt x="490" y="135"/>
                  </a:lnTo>
                  <a:lnTo>
                    <a:pt x="489" y="136"/>
                  </a:lnTo>
                  <a:lnTo>
                    <a:pt x="487" y="137"/>
                  </a:lnTo>
                  <a:lnTo>
                    <a:pt x="486" y="138"/>
                  </a:lnTo>
                  <a:lnTo>
                    <a:pt x="485" y="139"/>
                  </a:lnTo>
                  <a:lnTo>
                    <a:pt x="484" y="140"/>
                  </a:lnTo>
                  <a:lnTo>
                    <a:pt x="484" y="142"/>
                  </a:lnTo>
                  <a:lnTo>
                    <a:pt x="484" y="143"/>
                  </a:lnTo>
                  <a:lnTo>
                    <a:pt x="485" y="145"/>
                  </a:lnTo>
                  <a:lnTo>
                    <a:pt x="485" y="146"/>
                  </a:lnTo>
                  <a:lnTo>
                    <a:pt x="486" y="148"/>
                  </a:lnTo>
                  <a:lnTo>
                    <a:pt x="487" y="149"/>
                  </a:lnTo>
                  <a:lnTo>
                    <a:pt x="489" y="152"/>
                  </a:lnTo>
                  <a:lnTo>
                    <a:pt x="490" y="153"/>
                  </a:lnTo>
                  <a:lnTo>
                    <a:pt x="491" y="155"/>
                  </a:lnTo>
                  <a:lnTo>
                    <a:pt x="493" y="157"/>
                  </a:lnTo>
                  <a:lnTo>
                    <a:pt x="497" y="159"/>
                  </a:lnTo>
                  <a:lnTo>
                    <a:pt x="500" y="161"/>
                  </a:lnTo>
                  <a:lnTo>
                    <a:pt x="502" y="163"/>
                  </a:lnTo>
                  <a:lnTo>
                    <a:pt x="504" y="165"/>
                  </a:lnTo>
                  <a:lnTo>
                    <a:pt x="506" y="165"/>
                  </a:lnTo>
                  <a:lnTo>
                    <a:pt x="505" y="166"/>
                  </a:lnTo>
                  <a:lnTo>
                    <a:pt x="500" y="167"/>
                  </a:lnTo>
                  <a:lnTo>
                    <a:pt x="500" y="167"/>
                  </a:lnTo>
                  <a:lnTo>
                    <a:pt x="499" y="167"/>
                  </a:lnTo>
                  <a:lnTo>
                    <a:pt x="498" y="166"/>
                  </a:lnTo>
                  <a:lnTo>
                    <a:pt x="497" y="165"/>
                  </a:lnTo>
                  <a:lnTo>
                    <a:pt x="493" y="162"/>
                  </a:lnTo>
                  <a:lnTo>
                    <a:pt x="489" y="159"/>
                  </a:lnTo>
                  <a:lnTo>
                    <a:pt x="488" y="159"/>
                  </a:lnTo>
                  <a:lnTo>
                    <a:pt x="483" y="156"/>
                  </a:lnTo>
                  <a:lnTo>
                    <a:pt x="480" y="155"/>
                  </a:lnTo>
                  <a:lnTo>
                    <a:pt x="478" y="153"/>
                  </a:lnTo>
                  <a:lnTo>
                    <a:pt x="475" y="150"/>
                  </a:lnTo>
                  <a:lnTo>
                    <a:pt x="474" y="149"/>
                  </a:lnTo>
                  <a:lnTo>
                    <a:pt x="473" y="148"/>
                  </a:lnTo>
                  <a:lnTo>
                    <a:pt x="472" y="148"/>
                  </a:lnTo>
                  <a:lnTo>
                    <a:pt x="470" y="148"/>
                  </a:lnTo>
                  <a:lnTo>
                    <a:pt x="468" y="148"/>
                  </a:lnTo>
                  <a:lnTo>
                    <a:pt x="466" y="148"/>
                  </a:lnTo>
                  <a:lnTo>
                    <a:pt x="466" y="148"/>
                  </a:lnTo>
                  <a:lnTo>
                    <a:pt x="464" y="148"/>
                  </a:lnTo>
                  <a:lnTo>
                    <a:pt x="462" y="149"/>
                  </a:lnTo>
                  <a:lnTo>
                    <a:pt x="457" y="152"/>
                  </a:lnTo>
                  <a:lnTo>
                    <a:pt x="452" y="155"/>
                  </a:lnTo>
                  <a:lnTo>
                    <a:pt x="450" y="157"/>
                  </a:lnTo>
                  <a:lnTo>
                    <a:pt x="447" y="159"/>
                  </a:lnTo>
                  <a:lnTo>
                    <a:pt x="444" y="160"/>
                  </a:lnTo>
                  <a:lnTo>
                    <a:pt x="444" y="162"/>
                  </a:lnTo>
                  <a:lnTo>
                    <a:pt x="443" y="163"/>
                  </a:lnTo>
                  <a:lnTo>
                    <a:pt x="442" y="165"/>
                  </a:lnTo>
                  <a:lnTo>
                    <a:pt x="442" y="166"/>
                  </a:lnTo>
                  <a:lnTo>
                    <a:pt x="442" y="168"/>
                  </a:lnTo>
                  <a:lnTo>
                    <a:pt x="444" y="171"/>
                  </a:lnTo>
                  <a:lnTo>
                    <a:pt x="444" y="171"/>
                  </a:lnTo>
                  <a:lnTo>
                    <a:pt x="444" y="172"/>
                  </a:lnTo>
                  <a:lnTo>
                    <a:pt x="444" y="174"/>
                  </a:lnTo>
                  <a:lnTo>
                    <a:pt x="444" y="176"/>
                  </a:lnTo>
                  <a:lnTo>
                    <a:pt x="442" y="179"/>
                  </a:lnTo>
                  <a:lnTo>
                    <a:pt x="442" y="181"/>
                  </a:lnTo>
                  <a:lnTo>
                    <a:pt x="441" y="184"/>
                  </a:lnTo>
                  <a:lnTo>
                    <a:pt x="440" y="188"/>
                  </a:lnTo>
                  <a:lnTo>
                    <a:pt x="440" y="189"/>
                  </a:lnTo>
                  <a:lnTo>
                    <a:pt x="439" y="189"/>
                  </a:lnTo>
                  <a:lnTo>
                    <a:pt x="438" y="189"/>
                  </a:lnTo>
                  <a:lnTo>
                    <a:pt x="433" y="189"/>
                  </a:lnTo>
                  <a:lnTo>
                    <a:pt x="428" y="189"/>
                  </a:lnTo>
                  <a:lnTo>
                    <a:pt x="423" y="188"/>
                  </a:lnTo>
                  <a:lnTo>
                    <a:pt x="421" y="188"/>
                  </a:lnTo>
                  <a:lnTo>
                    <a:pt x="420" y="188"/>
                  </a:lnTo>
                  <a:lnTo>
                    <a:pt x="417" y="189"/>
                  </a:lnTo>
                  <a:lnTo>
                    <a:pt x="415" y="190"/>
                  </a:lnTo>
                  <a:lnTo>
                    <a:pt x="412" y="192"/>
                  </a:lnTo>
                  <a:lnTo>
                    <a:pt x="411" y="193"/>
                  </a:lnTo>
                  <a:lnTo>
                    <a:pt x="410" y="193"/>
                  </a:lnTo>
                  <a:lnTo>
                    <a:pt x="409" y="194"/>
                  </a:lnTo>
                  <a:lnTo>
                    <a:pt x="409" y="195"/>
                  </a:lnTo>
                  <a:lnTo>
                    <a:pt x="408" y="197"/>
                  </a:lnTo>
                  <a:lnTo>
                    <a:pt x="406" y="201"/>
                  </a:lnTo>
                  <a:lnTo>
                    <a:pt x="406" y="203"/>
                  </a:lnTo>
                  <a:lnTo>
                    <a:pt x="402" y="208"/>
                  </a:lnTo>
                  <a:lnTo>
                    <a:pt x="398" y="216"/>
                  </a:lnTo>
                  <a:lnTo>
                    <a:pt x="396" y="217"/>
                  </a:lnTo>
                  <a:lnTo>
                    <a:pt x="395" y="218"/>
                  </a:lnTo>
                  <a:lnTo>
                    <a:pt x="394" y="219"/>
                  </a:lnTo>
                  <a:lnTo>
                    <a:pt x="393" y="219"/>
                  </a:lnTo>
                  <a:lnTo>
                    <a:pt x="392" y="219"/>
                  </a:lnTo>
                  <a:lnTo>
                    <a:pt x="390" y="218"/>
                  </a:lnTo>
                  <a:lnTo>
                    <a:pt x="387" y="216"/>
                  </a:lnTo>
                  <a:lnTo>
                    <a:pt x="386" y="216"/>
                  </a:lnTo>
                  <a:lnTo>
                    <a:pt x="385" y="216"/>
                  </a:lnTo>
                  <a:lnTo>
                    <a:pt x="384" y="216"/>
                  </a:lnTo>
                  <a:lnTo>
                    <a:pt x="383" y="216"/>
                  </a:lnTo>
                  <a:lnTo>
                    <a:pt x="380" y="217"/>
                  </a:lnTo>
                  <a:lnTo>
                    <a:pt x="379" y="217"/>
                  </a:lnTo>
                  <a:lnTo>
                    <a:pt x="378" y="218"/>
                  </a:lnTo>
                  <a:lnTo>
                    <a:pt x="375" y="221"/>
                  </a:lnTo>
                  <a:lnTo>
                    <a:pt x="373" y="222"/>
                  </a:lnTo>
                  <a:lnTo>
                    <a:pt x="367" y="227"/>
                  </a:lnTo>
                  <a:lnTo>
                    <a:pt x="365" y="229"/>
                  </a:lnTo>
                  <a:lnTo>
                    <a:pt x="364" y="231"/>
                  </a:lnTo>
                  <a:lnTo>
                    <a:pt x="360" y="233"/>
                  </a:lnTo>
                  <a:lnTo>
                    <a:pt x="357" y="234"/>
                  </a:lnTo>
                  <a:lnTo>
                    <a:pt x="353" y="236"/>
                  </a:lnTo>
                  <a:lnTo>
                    <a:pt x="349" y="237"/>
                  </a:lnTo>
                  <a:lnTo>
                    <a:pt x="347" y="238"/>
                  </a:lnTo>
                  <a:lnTo>
                    <a:pt x="344" y="238"/>
                  </a:lnTo>
                  <a:lnTo>
                    <a:pt x="342" y="239"/>
                  </a:lnTo>
                  <a:lnTo>
                    <a:pt x="341" y="239"/>
                  </a:lnTo>
                  <a:lnTo>
                    <a:pt x="338" y="238"/>
                  </a:lnTo>
                  <a:lnTo>
                    <a:pt x="329" y="237"/>
                  </a:lnTo>
                  <a:lnTo>
                    <a:pt x="326" y="237"/>
                  </a:lnTo>
                  <a:lnTo>
                    <a:pt x="324" y="237"/>
                  </a:lnTo>
                  <a:lnTo>
                    <a:pt x="322" y="237"/>
                  </a:lnTo>
                  <a:lnTo>
                    <a:pt x="321" y="238"/>
                  </a:lnTo>
                  <a:lnTo>
                    <a:pt x="312" y="240"/>
                  </a:lnTo>
                  <a:lnTo>
                    <a:pt x="306" y="242"/>
                  </a:lnTo>
                  <a:lnTo>
                    <a:pt x="303" y="243"/>
                  </a:lnTo>
                  <a:lnTo>
                    <a:pt x="300" y="244"/>
                  </a:lnTo>
                  <a:lnTo>
                    <a:pt x="298" y="246"/>
                  </a:lnTo>
                  <a:lnTo>
                    <a:pt x="295" y="248"/>
                  </a:lnTo>
                  <a:lnTo>
                    <a:pt x="293" y="250"/>
                  </a:lnTo>
                  <a:lnTo>
                    <a:pt x="291" y="252"/>
                  </a:lnTo>
                  <a:lnTo>
                    <a:pt x="289" y="255"/>
                  </a:lnTo>
                  <a:lnTo>
                    <a:pt x="287" y="258"/>
                  </a:lnTo>
                  <a:lnTo>
                    <a:pt x="284" y="263"/>
                  </a:lnTo>
                  <a:lnTo>
                    <a:pt x="283" y="266"/>
                  </a:lnTo>
                  <a:lnTo>
                    <a:pt x="278" y="273"/>
                  </a:lnTo>
                  <a:lnTo>
                    <a:pt x="276" y="275"/>
                  </a:lnTo>
                  <a:lnTo>
                    <a:pt x="275" y="276"/>
                  </a:lnTo>
                  <a:lnTo>
                    <a:pt x="273" y="277"/>
                  </a:lnTo>
                  <a:lnTo>
                    <a:pt x="272" y="279"/>
                  </a:lnTo>
                  <a:lnTo>
                    <a:pt x="269" y="280"/>
                  </a:lnTo>
                  <a:lnTo>
                    <a:pt x="263" y="282"/>
                  </a:lnTo>
                  <a:lnTo>
                    <a:pt x="259" y="284"/>
                  </a:lnTo>
                  <a:lnTo>
                    <a:pt x="256" y="284"/>
                  </a:lnTo>
                  <a:lnTo>
                    <a:pt x="252" y="285"/>
                  </a:lnTo>
                  <a:lnTo>
                    <a:pt x="250" y="285"/>
                  </a:lnTo>
                  <a:lnTo>
                    <a:pt x="248" y="285"/>
                  </a:lnTo>
                  <a:lnTo>
                    <a:pt x="246" y="285"/>
                  </a:lnTo>
                  <a:lnTo>
                    <a:pt x="243" y="285"/>
                  </a:lnTo>
                  <a:lnTo>
                    <a:pt x="241" y="284"/>
                  </a:lnTo>
                  <a:lnTo>
                    <a:pt x="238" y="284"/>
                  </a:lnTo>
                  <a:lnTo>
                    <a:pt x="230" y="282"/>
                  </a:lnTo>
                  <a:lnTo>
                    <a:pt x="227" y="281"/>
                  </a:lnTo>
                  <a:lnTo>
                    <a:pt x="227" y="281"/>
                  </a:lnTo>
                  <a:lnTo>
                    <a:pt x="226" y="281"/>
                  </a:lnTo>
                  <a:lnTo>
                    <a:pt x="224" y="282"/>
                  </a:lnTo>
                  <a:lnTo>
                    <a:pt x="223" y="283"/>
                  </a:lnTo>
                  <a:lnTo>
                    <a:pt x="222" y="284"/>
                  </a:lnTo>
                  <a:lnTo>
                    <a:pt x="221" y="284"/>
                  </a:lnTo>
                  <a:lnTo>
                    <a:pt x="220" y="285"/>
                  </a:lnTo>
                  <a:lnTo>
                    <a:pt x="219" y="287"/>
                  </a:lnTo>
                  <a:lnTo>
                    <a:pt x="218" y="290"/>
                  </a:lnTo>
                  <a:lnTo>
                    <a:pt x="215" y="304"/>
                  </a:lnTo>
                  <a:lnTo>
                    <a:pt x="213" y="308"/>
                  </a:lnTo>
                  <a:lnTo>
                    <a:pt x="212" y="312"/>
                  </a:lnTo>
                  <a:lnTo>
                    <a:pt x="209" y="318"/>
                  </a:lnTo>
                  <a:lnTo>
                    <a:pt x="207" y="320"/>
                  </a:lnTo>
                  <a:lnTo>
                    <a:pt x="206" y="322"/>
                  </a:lnTo>
                  <a:lnTo>
                    <a:pt x="205" y="323"/>
                  </a:lnTo>
                  <a:lnTo>
                    <a:pt x="205" y="324"/>
                  </a:lnTo>
                  <a:lnTo>
                    <a:pt x="204" y="324"/>
                  </a:lnTo>
                  <a:lnTo>
                    <a:pt x="203" y="324"/>
                  </a:lnTo>
                  <a:lnTo>
                    <a:pt x="201" y="324"/>
                  </a:lnTo>
                  <a:lnTo>
                    <a:pt x="199" y="324"/>
                  </a:lnTo>
                  <a:lnTo>
                    <a:pt x="198" y="323"/>
                  </a:lnTo>
                  <a:lnTo>
                    <a:pt x="196" y="322"/>
                  </a:lnTo>
                  <a:lnTo>
                    <a:pt x="195" y="321"/>
                  </a:lnTo>
                  <a:lnTo>
                    <a:pt x="193" y="318"/>
                  </a:lnTo>
                  <a:lnTo>
                    <a:pt x="190" y="315"/>
                  </a:lnTo>
                  <a:lnTo>
                    <a:pt x="188" y="314"/>
                  </a:lnTo>
                  <a:lnTo>
                    <a:pt x="187" y="313"/>
                  </a:lnTo>
                  <a:lnTo>
                    <a:pt x="186" y="312"/>
                  </a:lnTo>
                  <a:lnTo>
                    <a:pt x="185" y="312"/>
                  </a:lnTo>
                  <a:lnTo>
                    <a:pt x="183" y="311"/>
                  </a:lnTo>
                  <a:lnTo>
                    <a:pt x="182" y="311"/>
                  </a:lnTo>
                  <a:lnTo>
                    <a:pt x="180" y="311"/>
                  </a:lnTo>
                  <a:lnTo>
                    <a:pt x="174" y="312"/>
                  </a:lnTo>
                  <a:lnTo>
                    <a:pt x="169" y="313"/>
                  </a:lnTo>
                  <a:lnTo>
                    <a:pt x="165" y="314"/>
                  </a:lnTo>
                  <a:lnTo>
                    <a:pt x="164" y="314"/>
                  </a:lnTo>
                  <a:lnTo>
                    <a:pt x="163" y="314"/>
                  </a:lnTo>
                  <a:lnTo>
                    <a:pt x="161" y="314"/>
                  </a:lnTo>
                  <a:lnTo>
                    <a:pt x="160" y="313"/>
                  </a:lnTo>
                  <a:lnTo>
                    <a:pt x="159" y="312"/>
                  </a:lnTo>
                  <a:lnTo>
                    <a:pt x="158" y="311"/>
                  </a:lnTo>
                  <a:lnTo>
                    <a:pt x="156" y="309"/>
                  </a:lnTo>
                  <a:lnTo>
                    <a:pt x="154" y="307"/>
                  </a:lnTo>
                  <a:lnTo>
                    <a:pt x="153" y="305"/>
                  </a:lnTo>
                  <a:lnTo>
                    <a:pt x="152" y="302"/>
                  </a:lnTo>
                  <a:lnTo>
                    <a:pt x="150" y="297"/>
                  </a:lnTo>
                  <a:lnTo>
                    <a:pt x="149" y="292"/>
                  </a:lnTo>
                  <a:lnTo>
                    <a:pt x="148" y="286"/>
                  </a:lnTo>
                  <a:lnTo>
                    <a:pt x="145" y="285"/>
                  </a:lnTo>
                  <a:lnTo>
                    <a:pt x="139" y="284"/>
                  </a:lnTo>
                  <a:lnTo>
                    <a:pt x="136" y="284"/>
                  </a:lnTo>
                  <a:lnTo>
                    <a:pt x="134" y="283"/>
                  </a:lnTo>
                  <a:lnTo>
                    <a:pt x="132" y="282"/>
                  </a:lnTo>
                  <a:lnTo>
                    <a:pt x="130" y="281"/>
                  </a:lnTo>
                  <a:lnTo>
                    <a:pt x="128" y="280"/>
                  </a:lnTo>
                  <a:lnTo>
                    <a:pt x="126" y="278"/>
                  </a:lnTo>
                  <a:lnTo>
                    <a:pt x="125" y="276"/>
                  </a:lnTo>
                  <a:lnTo>
                    <a:pt x="123" y="274"/>
                  </a:lnTo>
                  <a:lnTo>
                    <a:pt x="122" y="273"/>
                  </a:lnTo>
                  <a:lnTo>
                    <a:pt x="120" y="271"/>
                  </a:lnTo>
                  <a:lnTo>
                    <a:pt x="119" y="269"/>
                  </a:lnTo>
                  <a:lnTo>
                    <a:pt x="119" y="267"/>
                  </a:lnTo>
                  <a:lnTo>
                    <a:pt x="118" y="265"/>
                  </a:lnTo>
                  <a:lnTo>
                    <a:pt x="118" y="263"/>
                  </a:lnTo>
                  <a:lnTo>
                    <a:pt x="119" y="261"/>
                  </a:lnTo>
                  <a:lnTo>
                    <a:pt x="120" y="260"/>
                  </a:lnTo>
                  <a:lnTo>
                    <a:pt x="121" y="258"/>
                  </a:lnTo>
                  <a:lnTo>
                    <a:pt x="123" y="256"/>
                  </a:lnTo>
                  <a:lnTo>
                    <a:pt x="124" y="254"/>
                  </a:lnTo>
                  <a:lnTo>
                    <a:pt x="125" y="253"/>
                  </a:lnTo>
                  <a:lnTo>
                    <a:pt x="127" y="252"/>
                  </a:lnTo>
                  <a:lnTo>
                    <a:pt x="129" y="251"/>
                  </a:lnTo>
                  <a:lnTo>
                    <a:pt x="130" y="251"/>
                  </a:lnTo>
                  <a:lnTo>
                    <a:pt x="132" y="251"/>
                  </a:lnTo>
                  <a:lnTo>
                    <a:pt x="133" y="251"/>
                  </a:lnTo>
                  <a:lnTo>
                    <a:pt x="134" y="251"/>
                  </a:lnTo>
                  <a:lnTo>
                    <a:pt x="136" y="251"/>
                  </a:lnTo>
                  <a:lnTo>
                    <a:pt x="137" y="252"/>
                  </a:lnTo>
                  <a:lnTo>
                    <a:pt x="139" y="254"/>
                  </a:lnTo>
                  <a:lnTo>
                    <a:pt x="141" y="254"/>
                  </a:lnTo>
                  <a:lnTo>
                    <a:pt x="142" y="254"/>
                  </a:lnTo>
                  <a:lnTo>
                    <a:pt x="143" y="254"/>
                  </a:lnTo>
                  <a:lnTo>
                    <a:pt x="144" y="253"/>
                  </a:lnTo>
                  <a:lnTo>
                    <a:pt x="145" y="250"/>
                  </a:lnTo>
                  <a:lnTo>
                    <a:pt x="146" y="248"/>
                  </a:lnTo>
                  <a:lnTo>
                    <a:pt x="147" y="241"/>
                  </a:lnTo>
                  <a:lnTo>
                    <a:pt x="147" y="239"/>
                  </a:lnTo>
                  <a:lnTo>
                    <a:pt x="148" y="220"/>
                  </a:lnTo>
                  <a:lnTo>
                    <a:pt x="150" y="213"/>
                  </a:lnTo>
                  <a:lnTo>
                    <a:pt x="150" y="210"/>
                  </a:lnTo>
                  <a:lnTo>
                    <a:pt x="150" y="207"/>
                  </a:lnTo>
                  <a:lnTo>
                    <a:pt x="149" y="205"/>
                  </a:lnTo>
                  <a:lnTo>
                    <a:pt x="148" y="205"/>
                  </a:lnTo>
                  <a:lnTo>
                    <a:pt x="148" y="204"/>
                  </a:lnTo>
                  <a:lnTo>
                    <a:pt x="146" y="204"/>
                  </a:lnTo>
                  <a:lnTo>
                    <a:pt x="145" y="203"/>
                  </a:lnTo>
                  <a:lnTo>
                    <a:pt x="141" y="203"/>
                  </a:lnTo>
                  <a:lnTo>
                    <a:pt x="139" y="202"/>
                  </a:lnTo>
                  <a:lnTo>
                    <a:pt x="128" y="197"/>
                  </a:lnTo>
                  <a:lnTo>
                    <a:pt x="125" y="196"/>
                  </a:lnTo>
                  <a:lnTo>
                    <a:pt x="121" y="194"/>
                  </a:lnTo>
                  <a:lnTo>
                    <a:pt x="119" y="193"/>
                  </a:lnTo>
                  <a:lnTo>
                    <a:pt x="117" y="191"/>
                  </a:lnTo>
                  <a:lnTo>
                    <a:pt x="114" y="189"/>
                  </a:lnTo>
                  <a:lnTo>
                    <a:pt x="112" y="185"/>
                  </a:lnTo>
                  <a:lnTo>
                    <a:pt x="103" y="174"/>
                  </a:lnTo>
                  <a:lnTo>
                    <a:pt x="102" y="171"/>
                  </a:lnTo>
                  <a:lnTo>
                    <a:pt x="102" y="170"/>
                  </a:lnTo>
                  <a:lnTo>
                    <a:pt x="99" y="162"/>
                  </a:lnTo>
                  <a:lnTo>
                    <a:pt x="98" y="159"/>
                  </a:lnTo>
                  <a:lnTo>
                    <a:pt x="97" y="159"/>
                  </a:lnTo>
                  <a:lnTo>
                    <a:pt x="96" y="158"/>
                  </a:lnTo>
                  <a:lnTo>
                    <a:pt x="95" y="158"/>
                  </a:lnTo>
                  <a:lnTo>
                    <a:pt x="94" y="157"/>
                  </a:lnTo>
                  <a:lnTo>
                    <a:pt x="93" y="157"/>
                  </a:lnTo>
                  <a:lnTo>
                    <a:pt x="92" y="157"/>
                  </a:lnTo>
                  <a:lnTo>
                    <a:pt x="91" y="157"/>
                  </a:lnTo>
                  <a:lnTo>
                    <a:pt x="91" y="158"/>
                  </a:lnTo>
                  <a:lnTo>
                    <a:pt x="89" y="159"/>
                  </a:lnTo>
                  <a:lnTo>
                    <a:pt x="86" y="162"/>
                  </a:lnTo>
                  <a:lnTo>
                    <a:pt x="85" y="163"/>
                  </a:lnTo>
                  <a:lnTo>
                    <a:pt x="84" y="164"/>
                  </a:lnTo>
                  <a:lnTo>
                    <a:pt x="83" y="165"/>
                  </a:lnTo>
                  <a:lnTo>
                    <a:pt x="80" y="166"/>
                  </a:lnTo>
                  <a:lnTo>
                    <a:pt x="75" y="170"/>
                  </a:lnTo>
                  <a:lnTo>
                    <a:pt x="73" y="170"/>
                  </a:lnTo>
                  <a:lnTo>
                    <a:pt x="69" y="171"/>
                  </a:lnTo>
                  <a:lnTo>
                    <a:pt x="64" y="173"/>
                  </a:lnTo>
                  <a:lnTo>
                    <a:pt x="61" y="174"/>
                  </a:lnTo>
                  <a:lnTo>
                    <a:pt x="59" y="175"/>
                  </a:lnTo>
                  <a:lnTo>
                    <a:pt x="57" y="175"/>
                  </a:lnTo>
                  <a:lnTo>
                    <a:pt x="55" y="175"/>
                  </a:lnTo>
                  <a:lnTo>
                    <a:pt x="53" y="175"/>
                  </a:lnTo>
                  <a:lnTo>
                    <a:pt x="51" y="175"/>
                  </a:lnTo>
                  <a:lnTo>
                    <a:pt x="34" y="173"/>
                  </a:lnTo>
                  <a:lnTo>
                    <a:pt x="29" y="172"/>
                  </a:lnTo>
                  <a:lnTo>
                    <a:pt x="28" y="172"/>
                  </a:lnTo>
                  <a:lnTo>
                    <a:pt x="26" y="171"/>
                  </a:lnTo>
                  <a:lnTo>
                    <a:pt x="24" y="171"/>
                  </a:lnTo>
                  <a:lnTo>
                    <a:pt x="23" y="170"/>
                  </a:lnTo>
                  <a:lnTo>
                    <a:pt x="22" y="169"/>
                  </a:lnTo>
                  <a:lnTo>
                    <a:pt x="21" y="167"/>
                  </a:lnTo>
                  <a:lnTo>
                    <a:pt x="19" y="165"/>
                  </a:lnTo>
                  <a:lnTo>
                    <a:pt x="16" y="161"/>
                  </a:lnTo>
                  <a:lnTo>
                    <a:pt x="15" y="159"/>
                  </a:lnTo>
                  <a:lnTo>
                    <a:pt x="14" y="158"/>
                  </a:lnTo>
                  <a:lnTo>
                    <a:pt x="13" y="154"/>
                  </a:lnTo>
                  <a:lnTo>
                    <a:pt x="12" y="151"/>
                  </a:lnTo>
                  <a:lnTo>
                    <a:pt x="11" y="148"/>
                  </a:lnTo>
                  <a:lnTo>
                    <a:pt x="11" y="145"/>
                  </a:lnTo>
                  <a:lnTo>
                    <a:pt x="11" y="140"/>
                  </a:lnTo>
                  <a:lnTo>
                    <a:pt x="10" y="126"/>
                  </a:lnTo>
                  <a:lnTo>
                    <a:pt x="9" y="116"/>
                  </a:lnTo>
                  <a:lnTo>
                    <a:pt x="8" y="111"/>
                  </a:lnTo>
                  <a:lnTo>
                    <a:pt x="8" y="109"/>
                  </a:lnTo>
                  <a:lnTo>
                    <a:pt x="7" y="107"/>
                  </a:lnTo>
                  <a:lnTo>
                    <a:pt x="7" y="106"/>
                  </a:lnTo>
                  <a:lnTo>
                    <a:pt x="5" y="102"/>
                  </a:lnTo>
                  <a:lnTo>
                    <a:pt x="4" y="101"/>
                  </a:lnTo>
                  <a:lnTo>
                    <a:pt x="4" y="98"/>
                  </a:lnTo>
                  <a:lnTo>
                    <a:pt x="3" y="94"/>
                  </a:lnTo>
                  <a:lnTo>
                    <a:pt x="3" y="93"/>
                  </a:lnTo>
                  <a:lnTo>
                    <a:pt x="2" y="91"/>
                  </a:lnTo>
                  <a:lnTo>
                    <a:pt x="0" y="88"/>
                  </a:lnTo>
                  <a:lnTo>
                    <a:pt x="0" y="87"/>
                  </a:lnTo>
                  <a:lnTo>
                    <a:pt x="0" y="86"/>
                  </a:lnTo>
                  <a:lnTo>
                    <a:pt x="0" y="85"/>
                  </a:lnTo>
                  <a:lnTo>
                    <a:pt x="0" y="84"/>
                  </a:lnTo>
                  <a:lnTo>
                    <a:pt x="0" y="82"/>
                  </a:lnTo>
                  <a:lnTo>
                    <a:pt x="0" y="81"/>
                  </a:lnTo>
                  <a:lnTo>
                    <a:pt x="1" y="80"/>
                  </a:lnTo>
                  <a:lnTo>
                    <a:pt x="2" y="79"/>
                  </a:lnTo>
                  <a:lnTo>
                    <a:pt x="3" y="77"/>
                  </a:lnTo>
                  <a:lnTo>
                    <a:pt x="5" y="75"/>
                  </a:lnTo>
                  <a:lnTo>
                    <a:pt x="9" y="72"/>
                  </a:lnTo>
                  <a:lnTo>
                    <a:pt x="20" y="64"/>
                  </a:lnTo>
                  <a:lnTo>
                    <a:pt x="24" y="60"/>
                  </a:lnTo>
                  <a:lnTo>
                    <a:pt x="28" y="58"/>
                  </a:lnTo>
                  <a:lnTo>
                    <a:pt x="31" y="57"/>
                  </a:lnTo>
                  <a:lnTo>
                    <a:pt x="39" y="52"/>
                  </a:lnTo>
                  <a:lnTo>
                    <a:pt x="41" y="51"/>
                  </a:lnTo>
                  <a:lnTo>
                    <a:pt x="41" y="50"/>
                  </a:lnTo>
                  <a:lnTo>
                    <a:pt x="42" y="51"/>
                  </a:lnTo>
                  <a:lnTo>
                    <a:pt x="43" y="52"/>
                  </a:lnTo>
                  <a:lnTo>
                    <a:pt x="44" y="53"/>
                  </a:lnTo>
                  <a:lnTo>
                    <a:pt x="44" y="54"/>
                  </a:lnTo>
                  <a:lnTo>
                    <a:pt x="44" y="55"/>
                  </a:lnTo>
                  <a:lnTo>
                    <a:pt x="44" y="56"/>
                  </a:lnTo>
                  <a:lnTo>
                    <a:pt x="43" y="60"/>
                  </a:lnTo>
                  <a:lnTo>
                    <a:pt x="43" y="62"/>
                  </a:lnTo>
                  <a:lnTo>
                    <a:pt x="43" y="63"/>
                  </a:lnTo>
                  <a:lnTo>
                    <a:pt x="44" y="64"/>
                  </a:lnTo>
                  <a:lnTo>
                    <a:pt x="44" y="65"/>
                  </a:lnTo>
                  <a:lnTo>
                    <a:pt x="45" y="66"/>
                  </a:lnTo>
                  <a:lnTo>
                    <a:pt x="46" y="68"/>
                  </a:lnTo>
                  <a:lnTo>
                    <a:pt x="48" y="69"/>
                  </a:lnTo>
                  <a:lnTo>
                    <a:pt x="54" y="71"/>
                  </a:lnTo>
                  <a:lnTo>
                    <a:pt x="59" y="74"/>
                  </a:lnTo>
                  <a:lnTo>
                    <a:pt x="61" y="75"/>
                  </a:lnTo>
                  <a:lnTo>
                    <a:pt x="62" y="75"/>
                  </a:lnTo>
                  <a:lnTo>
                    <a:pt x="65" y="75"/>
                  </a:lnTo>
                  <a:lnTo>
                    <a:pt x="67" y="74"/>
                  </a:lnTo>
                  <a:lnTo>
                    <a:pt x="69" y="74"/>
                  </a:lnTo>
                  <a:lnTo>
                    <a:pt x="75" y="72"/>
                  </a:lnTo>
                  <a:lnTo>
                    <a:pt x="76" y="71"/>
                  </a:lnTo>
                  <a:lnTo>
                    <a:pt x="78" y="71"/>
                  </a:lnTo>
                  <a:lnTo>
                    <a:pt x="82" y="70"/>
                  </a:lnTo>
                  <a:lnTo>
                    <a:pt x="91" y="70"/>
                  </a:lnTo>
                  <a:lnTo>
                    <a:pt x="95" y="70"/>
                  </a:lnTo>
                  <a:lnTo>
                    <a:pt x="98" y="70"/>
                  </a:lnTo>
                  <a:lnTo>
                    <a:pt x="101" y="69"/>
                  </a:lnTo>
                  <a:lnTo>
                    <a:pt x="105" y="69"/>
                  </a:lnTo>
                  <a:lnTo>
                    <a:pt x="109" y="67"/>
                  </a:lnTo>
                  <a:lnTo>
                    <a:pt x="114" y="65"/>
                  </a:lnTo>
                  <a:lnTo>
                    <a:pt x="117" y="63"/>
                  </a:lnTo>
                  <a:lnTo>
                    <a:pt x="120" y="62"/>
                  </a:lnTo>
                  <a:lnTo>
                    <a:pt x="122" y="60"/>
                  </a:lnTo>
                  <a:lnTo>
                    <a:pt x="126" y="57"/>
                  </a:lnTo>
                  <a:lnTo>
                    <a:pt x="133" y="52"/>
                  </a:lnTo>
                  <a:lnTo>
                    <a:pt x="135" y="51"/>
                  </a:lnTo>
                  <a:lnTo>
                    <a:pt x="137" y="50"/>
                  </a:lnTo>
                  <a:lnTo>
                    <a:pt x="138" y="49"/>
                  </a:lnTo>
                  <a:lnTo>
                    <a:pt x="141" y="48"/>
                  </a:lnTo>
                  <a:lnTo>
                    <a:pt x="144" y="48"/>
                  </a:lnTo>
                  <a:lnTo>
                    <a:pt x="147" y="48"/>
                  </a:lnTo>
                  <a:lnTo>
                    <a:pt x="148" y="48"/>
                  </a:lnTo>
                  <a:lnTo>
                    <a:pt x="148" y="48"/>
                  </a:lnTo>
                  <a:lnTo>
                    <a:pt x="150" y="49"/>
                  </a:lnTo>
                  <a:lnTo>
                    <a:pt x="151" y="50"/>
                  </a:lnTo>
                  <a:lnTo>
                    <a:pt x="152" y="51"/>
                  </a:lnTo>
                  <a:lnTo>
                    <a:pt x="152" y="52"/>
                  </a:lnTo>
                  <a:lnTo>
                    <a:pt x="153" y="53"/>
                  </a:lnTo>
                  <a:lnTo>
                    <a:pt x="153" y="54"/>
                  </a:lnTo>
                  <a:lnTo>
                    <a:pt x="153" y="55"/>
                  </a:lnTo>
                  <a:lnTo>
                    <a:pt x="153" y="56"/>
                  </a:lnTo>
                  <a:lnTo>
                    <a:pt x="153" y="57"/>
                  </a:lnTo>
                  <a:lnTo>
                    <a:pt x="152" y="59"/>
                  </a:lnTo>
                  <a:lnTo>
                    <a:pt x="149" y="64"/>
                  </a:lnTo>
                  <a:lnTo>
                    <a:pt x="148" y="68"/>
                  </a:lnTo>
                  <a:lnTo>
                    <a:pt x="148" y="70"/>
                  </a:lnTo>
                  <a:lnTo>
                    <a:pt x="148" y="72"/>
                  </a:lnTo>
                  <a:lnTo>
                    <a:pt x="148" y="73"/>
                  </a:lnTo>
                  <a:lnTo>
                    <a:pt x="148" y="74"/>
                  </a:lnTo>
                  <a:lnTo>
                    <a:pt x="148" y="76"/>
                  </a:lnTo>
                  <a:lnTo>
                    <a:pt x="149" y="78"/>
                  </a:lnTo>
                  <a:lnTo>
                    <a:pt x="150" y="78"/>
                  </a:lnTo>
                  <a:lnTo>
                    <a:pt x="151" y="79"/>
                  </a:lnTo>
                  <a:lnTo>
                    <a:pt x="153" y="80"/>
                  </a:lnTo>
                  <a:lnTo>
                    <a:pt x="154" y="80"/>
                  </a:lnTo>
                  <a:lnTo>
                    <a:pt x="156" y="80"/>
                  </a:lnTo>
                  <a:lnTo>
                    <a:pt x="158" y="80"/>
                  </a:lnTo>
                  <a:lnTo>
                    <a:pt x="159" y="80"/>
                  </a:lnTo>
                  <a:lnTo>
                    <a:pt x="161" y="80"/>
                  </a:lnTo>
                  <a:lnTo>
                    <a:pt x="162" y="79"/>
                  </a:lnTo>
                  <a:lnTo>
                    <a:pt x="166" y="75"/>
                  </a:lnTo>
                  <a:lnTo>
                    <a:pt x="171" y="71"/>
                  </a:lnTo>
                  <a:lnTo>
                    <a:pt x="172" y="70"/>
                  </a:lnTo>
                  <a:lnTo>
                    <a:pt x="173" y="69"/>
                  </a:lnTo>
                  <a:lnTo>
                    <a:pt x="175" y="69"/>
                  </a:lnTo>
                  <a:lnTo>
                    <a:pt x="178" y="69"/>
                  </a:lnTo>
                  <a:lnTo>
                    <a:pt x="186" y="68"/>
                  </a:lnTo>
                  <a:lnTo>
                    <a:pt x="190" y="68"/>
                  </a:lnTo>
                  <a:lnTo>
                    <a:pt x="192" y="68"/>
                  </a:lnTo>
                  <a:lnTo>
                    <a:pt x="193" y="67"/>
                  </a:lnTo>
                  <a:lnTo>
                    <a:pt x="194" y="67"/>
                  </a:lnTo>
                  <a:lnTo>
                    <a:pt x="197" y="66"/>
                  </a:lnTo>
                  <a:lnTo>
                    <a:pt x="199" y="64"/>
                  </a:lnTo>
                  <a:lnTo>
                    <a:pt x="201" y="62"/>
                  </a:lnTo>
                  <a:lnTo>
                    <a:pt x="204" y="59"/>
                  </a:lnTo>
                  <a:lnTo>
                    <a:pt x="205" y="58"/>
                  </a:lnTo>
                  <a:lnTo>
                    <a:pt x="206" y="57"/>
                  </a:lnTo>
                  <a:lnTo>
                    <a:pt x="207" y="57"/>
                  </a:lnTo>
                  <a:lnTo>
                    <a:pt x="209" y="56"/>
                  </a:lnTo>
                  <a:lnTo>
                    <a:pt x="211" y="56"/>
                  </a:lnTo>
                  <a:lnTo>
                    <a:pt x="215" y="55"/>
                  </a:lnTo>
                  <a:lnTo>
                    <a:pt x="219" y="55"/>
                  </a:lnTo>
                  <a:lnTo>
                    <a:pt x="223" y="54"/>
                  </a:lnTo>
                  <a:lnTo>
                    <a:pt x="225" y="54"/>
                  </a:lnTo>
                  <a:lnTo>
                    <a:pt x="226" y="55"/>
                  </a:lnTo>
                  <a:lnTo>
                    <a:pt x="227" y="55"/>
                  </a:lnTo>
                  <a:lnTo>
                    <a:pt x="228" y="56"/>
                  </a:lnTo>
                  <a:lnTo>
                    <a:pt x="230" y="56"/>
                  </a:lnTo>
                  <a:lnTo>
                    <a:pt x="231" y="57"/>
                  </a:lnTo>
                  <a:lnTo>
                    <a:pt x="236" y="60"/>
                  </a:lnTo>
                  <a:lnTo>
                    <a:pt x="237" y="61"/>
                  </a:lnTo>
                  <a:lnTo>
                    <a:pt x="239" y="61"/>
                  </a:lnTo>
                  <a:lnTo>
                    <a:pt x="241" y="63"/>
                  </a:lnTo>
                  <a:lnTo>
                    <a:pt x="247" y="64"/>
                  </a:lnTo>
                  <a:lnTo>
                    <a:pt x="249" y="65"/>
                  </a:lnTo>
                  <a:lnTo>
                    <a:pt x="250" y="65"/>
                  </a:lnTo>
                  <a:lnTo>
                    <a:pt x="251" y="66"/>
                  </a:lnTo>
                  <a:lnTo>
                    <a:pt x="253" y="68"/>
                  </a:lnTo>
                  <a:lnTo>
                    <a:pt x="256" y="70"/>
                  </a:lnTo>
                  <a:lnTo>
                    <a:pt x="258" y="72"/>
                  </a:lnTo>
                  <a:lnTo>
                    <a:pt x="260" y="73"/>
                  </a:lnTo>
                  <a:lnTo>
                    <a:pt x="262" y="74"/>
                  </a:lnTo>
                  <a:lnTo>
                    <a:pt x="268" y="77"/>
                  </a:lnTo>
                  <a:lnTo>
                    <a:pt x="276" y="81"/>
                  </a:lnTo>
                  <a:lnTo>
                    <a:pt x="277" y="82"/>
                  </a:lnTo>
                  <a:lnTo>
                    <a:pt x="279" y="83"/>
                  </a:lnTo>
                  <a:lnTo>
                    <a:pt x="280" y="83"/>
                  </a:lnTo>
                  <a:lnTo>
                    <a:pt x="281" y="83"/>
                  </a:lnTo>
                  <a:lnTo>
                    <a:pt x="283" y="83"/>
                  </a:lnTo>
                  <a:lnTo>
                    <a:pt x="284" y="83"/>
                  </a:lnTo>
                  <a:lnTo>
                    <a:pt x="286" y="82"/>
                  </a:lnTo>
                  <a:lnTo>
                    <a:pt x="288" y="80"/>
                  </a:lnTo>
                  <a:lnTo>
                    <a:pt x="292" y="77"/>
                  </a:lnTo>
                  <a:lnTo>
                    <a:pt x="294" y="76"/>
                  </a:lnTo>
                  <a:lnTo>
                    <a:pt x="295" y="75"/>
                  </a:lnTo>
                  <a:lnTo>
                    <a:pt x="296" y="74"/>
                  </a:lnTo>
                  <a:lnTo>
                    <a:pt x="298" y="74"/>
                  </a:lnTo>
                  <a:lnTo>
                    <a:pt x="300" y="73"/>
                  </a:lnTo>
                  <a:lnTo>
                    <a:pt x="305" y="73"/>
                  </a:lnTo>
                  <a:lnTo>
                    <a:pt x="309" y="72"/>
                  </a:lnTo>
                  <a:lnTo>
                    <a:pt x="313" y="72"/>
                  </a:lnTo>
                  <a:lnTo>
                    <a:pt x="316" y="72"/>
                  </a:lnTo>
                  <a:lnTo>
                    <a:pt x="318" y="73"/>
                  </a:lnTo>
                  <a:lnTo>
                    <a:pt x="322" y="73"/>
                  </a:lnTo>
                  <a:lnTo>
                    <a:pt x="324" y="73"/>
                  </a:lnTo>
                  <a:lnTo>
                    <a:pt x="326" y="73"/>
                  </a:lnTo>
                  <a:lnTo>
                    <a:pt x="328" y="73"/>
                  </a:lnTo>
                  <a:lnTo>
                    <a:pt x="330" y="72"/>
                  </a:lnTo>
                  <a:lnTo>
                    <a:pt x="332" y="71"/>
                  </a:lnTo>
                  <a:lnTo>
                    <a:pt x="336" y="68"/>
                  </a:lnTo>
                  <a:lnTo>
                    <a:pt x="341" y="65"/>
                  </a:lnTo>
                  <a:lnTo>
                    <a:pt x="344" y="62"/>
                  </a:lnTo>
                  <a:lnTo>
                    <a:pt x="345" y="62"/>
                  </a:lnTo>
                  <a:lnTo>
                    <a:pt x="347" y="61"/>
                  </a:lnTo>
                  <a:lnTo>
                    <a:pt x="349" y="61"/>
                  </a:lnTo>
                  <a:lnTo>
                    <a:pt x="353" y="61"/>
                  </a:lnTo>
                  <a:lnTo>
                    <a:pt x="354" y="61"/>
                  </a:lnTo>
                  <a:lnTo>
                    <a:pt x="359" y="61"/>
                  </a:lnTo>
                  <a:lnTo>
                    <a:pt x="361" y="61"/>
                  </a:lnTo>
                  <a:lnTo>
                    <a:pt x="364" y="62"/>
                  </a:lnTo>
                  <a:lnTo>
                    <a:pt x="372" y="64"/>
                  </a:lnTo>
                  <a:lnTo>
                    <a:pt x="375" y="65"/>
                  </a:lnTo>
                  <a:lnTo>
                    <a:pt x="379" y="65"/>
                  </a:lnTo>
                  <a:lnTo>
                    <a:pt x="382" y="65"/>
                  </a:lnTo>
                  <a:lnTo>
                    <a:pt x="384" y="65"/>
                  </a:lnTo>
                  <a:lnTo>
                    <a:pt x="385" y="65"/>
                  </a:lnTo>
                  <a:lnTo>
                    <a:pt x="390" y="63"/>
                  </a:lnTo>
                  <a:lnTo>
                    <a:pt x="397" y="60"/>
                  </a:lnTo>
                  <a:lnTo>
                    <a:pt x="403" y="57"/>
                  </a:lnTo>
                  <a:lnTo>
                    <a:pt x="404" y="57"/>
                  </a:lnTo>
                  <a:lnTo>
                    <a:pt x="406" y="55"/>
                  </a:lnTo>
                  <a:lnTo>
                    <a:pt x="407" y="54"/>
                  </a:lnTo>
                  <a:lnTo>
                    <a:pt x="409" y="51"/>
                  </a:lnTo>
                  <a:lnTo>
                    <a:pt x="409" y="49"/>
                  </a:lnTo>
                  <a:lnTo>
                    <a:pt x="410" y="47"/>
                  </a:lnTo>
                  <a:lnTo>
                    <a:pt x="411" y="46"/>
                  </a:lnTo>
                  <a:lnTo>
                    <a:pt x="411" y="44"/>
                  </a:lnTo>
                  <a:lnTo>
                    <a:pt x="412" y="42"/>
                  </a:lnTo>
                  <a:lnTo>
                    <a:pt x="412" y="39"/>
                  </a:lnTo>
                  <a:lnTo>
                    <a:pt x="411" y="35"/>
                  </a:lnTo>
                  <a:lnTo>
                    <a:pt x="409" y="29"/>
                  </a:lnTo>
                  <a:lnTo>
                    <a:pt x="409" y="28"/>
                  </a:lnTo>
                  <a:lnTo>
                    <a:pt x="409" y="27"/>
                  </a:lnTo>
                  <a:lnTo>
                    <a:pt x="409" y="25"/>
                  </a:lnTo>
                  <a:lnTo>
                    <a:pt x="410" y="22"/>
                  </a:lnTo>
                  <a:lnTo>
                    <a:pt x="410" y="20"/>
                  </a:lnTo>
                  <a:lnTo>
                    <a:pt x="411" y="16"/>
                  </a:lnTo>
                  <a:lnTo>
                    <a:pt x="410" y="13"/>
                  </a:lnTo>
                  <a:lnTo>
                    <a:pt x="411" y="12"/>
                  </a:lnTo>
                  <a:lnTo>
                    <a:pt x="411" y="12"/>
                  </a:lnTo>
                  <a:lnTo>
                    <a:pt x="412" y="11"/>
                  </a:lnTo>
                  <a:lnTo>
                    <a:pt x="413" y="9"/>
                  </a:lnTo>
                  <a:lnTo>
                    <a:pt x="424" y="2"/>
                  </a:lnTo>
                  <a:lnTo>
                    <a:pt x="428" y="0"/>
                  </a:lnTo>
                  <a:lnTo>
                    <a:pt x="428" y="1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1" name="Freeform 10">
              <a:extLst>
                <a:ext uri="{FF2B5EF4-FFF2-40B4-BE49-F238E27FC236}">
                  <a16:creationId xmlns:a16="http://schemas.microsoft.com/office/drawing/2014/main" id="{9A979640-481E-4EE4-BBD2-D81119F40145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6" y="2187"/>
              <a:ext cx="478" cy="399"/>
            </a:xfrm>
            <a:custGeom>
              <a:avLst/>
              <a:gdLst>
                <a:gd name="T0" fmla="*/ 357 w 478"/>
                <a:gd name="T1" fmla="*/ 8 h 399"/>
                <a:gd name="T2" fmla="*/ 379 w 478"/>
                <a:gd name="T3" fmla="*/ 18 h 399"/>
                <a:gd name="T4" fmla="*/ 395 w 478"/>
                <a:gd name="T5" fmla="*/ 21 h 399"/>
                <a:gd name="T6" fmla="*/ 418 w 478"/>
                <a:gd name="T7" fmla="*/ 30 h 399"/>
                <a:gd name="T8" fmla="*/ 430 w 478"/>
                <a:gd name="T9" fmla="*/ 36 h 399"/>
                <a:gd name="T10" fmla="*/ 432 w 478"/>
                <a:gd name="T11" fmla="*/ 54 h 399"/>
                <a:gd name="T12" fmla="*/ 453 w 478"/>
                <a:gd name="T13" fmla="*/ 72 h 399"/>
                <a:gd name="T14" fmla="*/ 476 w 478"/>
                <a:gd name="T15" fmla="*/ 90 h 399"/>
                <a:gd name="T16" fmla="*/ 475 w 478"/>
                <a:gd name="T17" fmla="*/ 103 h 399"/>
                <a:gd name="T18" fmla="*/ 477 w 478"/>
                <a:gd name="T19" fmla="*/ 122 h 399"/>
                <a:gd name="T20" fmla="*/ 468 w 478"/>
                <a:gd name="T21" fmla="*/ 152 h 399"/>
                <a:gd name="T22" fmla="*/ 457 w 478"/>
                <a:gd name="T23" fmla="*/ 168 h 399"/>
                <a:gd name="T24" fmla="*/ 454 w 478"/>
                <a:gd name="T25" fmla="*/ 203 h 399"/>
                <a:gd name="T26" fmla="*/ 434 w 478"/>
                <a:gd name="T27" fmla="*/ 221 h 399"/>
                <a:gd name="T28" fmla="*/ 413 w 478"/>
                <a:gd name="T29" fmla="*/ 227 h 399"/>
                <a:gd name="T30" fmla="*/ 398 w 478"/>
                <a:gd name="T31" fmla="*/ 242 h 399"/>
                <a:gd name="T32" fmla="*/ 402 w 478"/>
                <a:gd name="T33" fmla="*/ 264 h 399"/>
                <a:gd name="T34" fmla="*/ 401 w 478"/>
                <a:gd name="T35" fmla="*/ 276 h 399"/>
                <a:gd name="T36" fmla="*/ 385 w 478"/>
                <a:gd name="T37" fmla="*/ 282 h 399"/>
                <a:gd name="T38" fmla="*/ 360 w 478"/>
                <a:gd name="T39" fmla="*/ 290 h 399"/>
                <a:gd name="T40" fmla="*/ 336 w 478"/>
                <a:gd name="T41" fmla="*/ 308 h 399"/>
                <a:gd name="T42" fmla="*/ 285 w 478"/>
                <a:gd name="T43" fmla="*/ 326 h 399"/>
                <a:gd name="T44" fmla="*/ 268 w 478"/>
                <a:gd name="T45" fmla="*/ 328 h 399"/>
                <a:gd name="T46" fmla="*/ 251 w 478"/>
                <a:gd name="T47" fmla="*/ 329 h 399"/>
                <a:gd name="T48" fmla="*/ 240 w 478"/>
                <a:gd name="T49" fmla="*/ 350 h 399"/>
                <a:gd name="T50" fmla="*/ 214 w 478"/>
                <a:gd name="T51" fmla="*/ 390 h 399"/>
                <a:gd name="T52" fmla="*/ 200 w 478"/>
                <a:gd name="T53" fmla="*/ 395 h 399"/>
                <a:gd name="T54" fmla="*/ 170 w 478"/>
                <a:gd name="T55" fmla="*/ 385 h 399"/>
                <a:gd name="T56" fmla="*/ 133 w 478"/>
                <a:gd name="T57" fmla="*/ 361 h 399"/>
                <a:gd name="T58" fmla="*/ 110 w 478"/>
                <a:gd name="T59" fmla="*/ 340 h 399"/>
                <a:gd name="T60" fmla="*/ 88 w 478"/>
                <a:gd name="T61" fmla="*/ 320 h 399"/>
                <a:gd name="T62" fmla="*/ 69 w 478"/>
                <a:gd name="T63" fmla="*/ 293 h 399"/>
                <a:gd name="T64" fmla="*/ 45 w 478"/>
                <a:gd name="T65" fmla="*/ 285 h 399"/>
                <a:gd name="T66" fmla="*/ 33 w 478"/>
                <a:gd name="T67" fmla="*/ 269 h 399"/>
                <a:gd name="T68" fmla="*/ 24 w 478"/>
                <a:gd name="T69" fmla="*/ 248 h 399"/>
                <a:gd name="T70" fmla="*/ 17 w 478"/>
                <a:gd name="T71" fmla="*/ 228 h 399"/>
                <a:gd name="T72" fmla="*/ 9 w 478"/>
                <a:gd name="T73" fmla="*/ 196 h 399"/>
                <a:gd name="T74" fmla="*/ 5 w 478"/>
                <a:gd name="T75" fmla="*/ 172 h 399"/>
                <a:gd name="T76" fmla="*/ 11 w 478"/>
                <a:gd name="T77" fmla="*/ 154 h 399"/>
                <a:gd name="T78" fmla="*/ 10 w 478"/>
                <a:gd name="T79" fmla="*/ 146 h 399"/>
                <a:gd name="T80" fmla="*/ 23 w 478"/>
                <a:gd name="T81" fmla="*/ 144 h 399"/>
                <a:gd name="T82" fmla="*/ 35 w 478"/>
                <a:gd name="T83" fmla="*/ 166 h 399"/>
                <a:gd name="T84" fmla="*/ 59 w 478"/>
                <a:gd name="T85" fmla="*/ 164 h 399"/>
                <a:gd name="T86" fmla="*/ 73 w 478"/>
                <a:gd name="T87" fmla="*/ 176 h 399"/>
                <a:gd name="T88" fmla="*/ 86 w 478"/>
                <a:gd name="T89" fmla="*/ 164 h 399"/>
                <a:gd name="T90" fmla="*/ 98 w 478"/>
                <a:gd name="T91" fmla="*/ 134 h 399"/>
                <a:gd name="T92" fmla="*/ 122 w 478"/>
                <a:gd name="T93" fmla="*/ 137 h 399"/>
                <a:gd name="T94" fmla="*/ 149 w 478"/>
                <a:gd name="T95" fmla="*/ 128 h 399"/>
                <a:gd name="T96" fmla="*/ 169 w 478"/>
                <a:gd name="T97" fmla="*/ 100 h 399"/>
                <a:gd name="T98" fmla="*/ 200 w 478"/>
                <a:gd name="T99" fmla="*/ 89 h 399"/>
                <a:gd name="T100" fmla="*/ 231 w 478"/>
                <a:gd name="T101" fmla="*/ 86 h 399"/>
                <a:gd name="T102" fmla="*/ 254 w 478"/>
                <a:gd name="T103" fmla="*/ 69 h 399"/>
                <a:gd name="T104" fmla="*/ 268 w 478"/>
                <a:gd name="T105" fmla="*/ 71 h 399"/>
                <a:gd name="T106" fmla="*/ 283 w 478"/>
                <a:gd name="T107" fmla="*/ 46 h 399"/>
                <a:gd name="T108" fmla="*/ 302 w 478"/>
                <a:gd name="T109" fmla="*/ 41 h 399"/>
                <a:gd name="T110" fmla="*/ 318 w 478"/>
                <a:gd name="T111" fmla="*/ 28 h 399"/>
                <a:gd name="T112" fmla="*/ 318 w 478"/>
                <a:gd name="T113" fmla="*/ 14 h 399"/>
                <a:gd name="T114" fmla="*/ 340 w 478"/>
                <a:gd name="T115" fmla="*/ 0 h 3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78" h="399">
                  <a:moveTo>
                    <a:pt x="342" y="0"/>
                  </a:moveTo>
                  <a:lnTo>
                    <a:pt x="344" y="0"/>
                  </a:lnTo>
                  <a:lnTo>
                    <a:pt x="346" y="0"/>
                  </a:lnTo>
                  <a:lnTo>
                    <a:pt x="347" y="0"/>
                  </a:lnTo>
                  <a:lnTo>
                    <a:pt x="348" y="1"/>
                  </a:lnTo>
                  <a:lnTo>
                    <a:pt x="349" y="2"/>
                  </a:lnTo>
                  <a:lnTo>
                    <a:pt x="352" y="5"/>
                  </a:lnTo>
                  <a:lnTo>
                    <a:pt x="354" y="7"/>
                  </a:lnTo>
                  <a:lnTo>
                    <a:pt x="357" y="8"/>
                  </a:lnTo>
                  <a:lnTo>
                    <a:pt x="362" y="11"/>
                  </a:lnTo>
                  <a:lnTo>
                    <a:pt x="363" y="11"/>
                  </a:lnTo>
                  <a:lnTo>
                    <a:pt x="367" y="14"/>
                  </a:lnTo>
                  <a:lnTo>
                    <a:pt x="371" y="17"/>
                  </a:lnTo>
                  <a:lnTo>
                    <a:pt x="372" y="18"/>
                  </a:lnTo>
                  <a:lnTo>
                    <a:pt x="373" y="19"/>
                  </a:lnTo>
                  <a:lnTo>
                    <a:pt x="374" y="19"/>
                  </a:lnTo>
                  <a:lnTo>
                    <a:pt x="374" y="19"/>
                  </a:lnTo>
                  <a:lnTo>
                    <a:pt x="379" y="18"/>
                  </a:lnTo>
                  <a:lnTo>
                    <a:pt x="380" y="17"/>
                  </a:lnTo>
                  <a:lnTo>
                    <a:pt x="381" y="17"/>
                  </a:lnTo>
                  <a:lnTo>
                    <a:pt x="382" y="17"/>
                  </a:lnTo>
                  <a:lnTo>
                    <a:pt x="383" y="16"/>
                  </a:lnTo>
                  <a:lnTo>
                    <a:pt x="384" y="16"/>
                  </a:lnTo>
                  <a:lnTo>
                    <a:pt x="386" y="17"/>
                  </a:lnTo>
                  <a:lnTo>
                    <a:pt x="389" y="18"/>
                  </a:lnTo>
                  <a:lnTo>
                    <a:pt x="392" y="19"/>
                  </a:lnTo>
                  <a:lnTo>
                    <a:pt x="395" y="21"/>
                  </a:lnTo>
                  <a:lnTo>
                    <a:pt x="396" y="22"/>
                  </a:lnTo>
                  <a:lnTo>
                    <a:pt x="399" y="24"/>
                  </a:lnTo>
                  <a:lnTo>
                    <a:pt x="400" y="25"/>
                  </a:lnTo>
                  <a:lnTo>
                    <a:pt x="401" y="26"/>
                  </a:lnTo>
                  <a:lnTo>
                    <a:pt x="402" y="26"/>
                  </a:lnTo>
                  <a:lnTo>
                    <a:pt x="404" y="27"/>
                  </a:lnTo>
                  <a:lnTo>
                    <a:pt x="410" y="28"/>
                  </a:lnTo>
                  <a:lnTo>
                    <a:pt x="413" y="29"/>
                  </a:lnTo>
                  <a:lnTo>
                    <a:pt x="418" y="30"/>
                  </a:lnTo>
                  <a:lnTo>
                    <a:pt x="419" y="30"/>
                  </a:lnTo>
                  <a:lnTo>
                    <a:pt x="420" y="31"/>
                  </a:lnTo>
                  <a:lnTo>
                    <a:pt x="421" y="32"/>
                  </a:lnTo>
                  <a:lnTo>
                    <a:pt x="422" y="32"/>
                  </a:lnTo>
                  <a:lnTo>
                    <a:pt x="423" y="34"/>
                  </a:lnTo>
                  <a:lnTo>
                    <a:pt x="425" y="35"/>
                  </a:lnTo>
                  <a:lnTo>
                    <a:pt x="426" y="35"/>
                  </a:lnTo>
                  <a:lnTo>
                    <a:pt x="429" y="36"/>
                  </a:lnTo>
                  <a:lnTo>
                    <a:pt x="430" y="36"/>
                  </a:lnTo>
                  <a:lnTo>
                    <a:pt x="431" y="37"/>
                  </a:lnTo>
                  <a:lnTo>
                    <a:pt x="431" y="38"/>
                  </a:lnTo>
                  <a:lnTo>
                    <a:pt x="431" y="39"/>
                  </a:lnTo>
                  <a:lnTo>
                    <a:pt x="431" y="41"/>
                  </a:lnTo>
                  <a:lnTo>
                    <a:pt x="431" y="45"/>
                  </a:lnTo>
                  <a:lnTo>
                    <a:pt x="431" y="50"/>
                  </a:lnTo>
                  <a:lnTo>
                    <a:pt x="432" y="52"/>
                  </a:lnTo>
                  <a:lnTo>
                    <a:pt x="432" y="53"/>
                  </a:lnTo>
                  <a:lnTo>
                    <a:pt x="432" y="54"/>
                  </a:lnTo>
                  <a:lnTo>
                    <a:pt x="433" y="56"/>
                  </a:lnTo>
                  <a:lnTo>
                    <a:pt x="434" y="57"/>
                  </a:lnTo>
                  <a:lnTo>
                    <a:pt x="435" y="58"/>
                  </a:lnTo>
                  <a:lnTo>
                    <a:pt x="437" y="60"/>
                  </a:lnTo>
                  <a:lnTo>
                    <a:pt x="440" y="63"/>
                  </a:lnTo>
                  <a:lnTo>
                    <a:pt x="443" y="66"/>
                  </a:lnTo>
                  <a:lnTo>
                    <a:pt x="446" y="68"/>
                  </a:lnTo>
                  <a:lnTo>
                    <a:pt x="450" y="70"/>
                  </a:lnTo>
                  <a:lnTo>
                    <a:pt x="453" y="72"/>
                  </a:lnTo>
                  <a:lnTo>
                    <a:pt x="455" y="74"/>
                  </a:lnTo>
                  <a:lnTo>
                    <a:pt x="461" y="77"/>
                  </a:lnTo>
                  <a:lnTo>
                    <a:pt x="465" y="79"/>
                  </a:lnTo>
                  <a:lnTo>
                    <a:pt x="466" y="79"/>
                  </a:lnTo>
                  <a:lnTo>
                    <a:pt x="467" y="80"/>
                  </a:lnTo>
                  <a:lnTo>
                    <a:pt x="471" y="84"/>
                  </a:lnTo>
                  <a:lnTo>
                    <a:pt x="473" y="86"/>
                  </a:lnTo>
                  <a:lnTo>
                    <a:pt x="475" y="88"/>
                  </a:lnTo>
                  <a:lnTo>
                    <a:pt x="476" y="90"/>
                  </a:lnTo>
                  <a:lnTo>
                    <a:pt x="477" y="91"/>
                  </a:lnTo>
                  <a:lnTo>
                    <a:pt x="477" y="94"/>
                  </a:lnTo>
                  <a:lnTo>
                    <a:pt x="478" y="96"/>
                  </a:lnTo>
                  <a:lnTo>
                    <a:pt x="478" y="99"/>
                  </a:lnTo>
                  <a:lnTo>
                    <a:pt x="478" y="100"/>
                  </a:lnTo>
                  <a:lnTo>
                    <a:pt x="478" y="101"/>
                  </a:lnTo>
                  <a:lnTo>
                    <a:pt x="477" y="101"/>
                  </a:lnTo>
                  <a:lnTo>
                    <a:pt x="476" y="102"/>
                  </a:lnTo>
                  <a:lnTo>
                    <a:pt x="475" y="103"/>
                  </a:lnTo>
                  <a:lnTo>
                    <a:pt x="475" y="104"/>
                  </a:lnTo>
                  <a:lnTo>
                    <a:pt x="474" y="105"/>
                  </a:lnTo>
                  <a:lnTo>
                    <a:pt x="474" y="107"/>
                  </a:lnTo>
                  <a:lnTo>
                    <a:pt x="474" y="108"/>
                  </a:lnTo>
                  <a:lnTo>
                    <a:pt x="474" y="110"/>
                  </a:lnTo>
                  <a:lnTo>
                    <a:pt x="474" y="111"/>
                  </a:lnTo>
                  <a:lnTo>
                    <a:pt x="475" y="113"/>
                  </a:lnTo>
                  <a:lnTo>
                    <a:pt x="476" y="116"/>
                  </a:lnTo>
                  <a:lnTo>
                    <a:pt x="477" y="122"/>
                  </a:lnTo>
                  <a:lnTo>
                    <a:pt x="478" y="123"/>
                  </a:lnTo>
                  <a:lnTo>
                    <a:pt x="478" y="124"/>
                  </a:lnTo>
                  <a:lnTo>
                    <a:pt x="478" y="125"/>
                  </a:lnTo>
                  <a:lnTo>
                    <a:pt x="478" y="126"/>
                  </a:lnTo>
                  <a:lnTo>
                    <a:pt x="478" y="127"/>
                  </a:lnTo>
                  <a:lnTo>
                    <a:pt x="477" y="129"/>
                  </a:lnTo>
                  <a:lnTo>
                    <a:pt x="475" y="136"/>
                  </a:lnTo>
                  <a:lnTo>
                    <a:pt x="471" y="144"/>
                  </a:lnTo>
                  <a:lnTo>
                    <a:pt x="468" y="152"/>
                  </a:lnTo>
                  <a:lnTo>
                    <a:pt x="467" y="153"/>
                  </a:lnTo>
                  <a:lnTo>
                    <a:pt x="466" y="155"/>
                  </a:lnTo>
                  <a:lnTo>
                    <a:pt x="465" y="157"/>
                  </a:lnTo>
                  <a:lnTo>
                    <a:pt x="459" y="160"/>
                  </a:lnTo>
                  <a:lnTo>
                    <a:pt x="458" y="162"/>
                  </a:lnTo>
                  <a:lnTo>
                    <a:pt x="458" y="163"/>
                  </a:lnTo>
                  <a:lnTo>
                    <a:pt x="457" y="164"/>
                  </a:lnTo>
                  <a:lnTo>
                    <a:pt x="457" y="165"/>
                  </a:lnTo>
                  <a:lnTo>
                    <a:pt x="457" y="168"/>
                  </a:lnTo>
                  <a:lnTo>
                    <a:pt x="457" y="176"/>
                  </a:lnTo>
                  <a:lnTo>
                    <a:pt x="457" y="182"/>
                  </a:lnTo>
                  <a:lnTo>
                    <a:pt x="457" y="184"/>
                  </a:lnTo>
                  <a:lnTo>
                    <a:pt x="457" y="187"/>
                  </a:lnTo>
                  <a:lnTo>
                    <a:pt x="455" y="192"/>
                  </a:lnTo>
                  <a:lnTo>
                    <a:pt x="455" y="193"/>
                  </a:lnTo>
                  <a:lnTo>
                    <a:pt x="454" y="196"/>
                  </a:lnTo>
                  <a:lnTo>
                    <a:pt x="454" y="202"/>
                  </a:lnTo>
                  <a:lnTo>
                    <a:pt x="454" y="203"/>
                  </a:lnTo>
                  <a:lnTo>
                    <a:pt x="454" y="204"/>
                  </a:lnTo>
                  <a:lnTo>
                    <a:pt x="454" y="204"/>
                  </a:lnTo>
                  <a:lnTo>
                    <a:pt x="453" y="205"/>
                  </a:lnTo>
                  <a:lnTo>
                    <a:pt x="451" y="207"/>
                  </a:lnTo>
                  <a:lnTo>
                    <a:pt x="450" y="209"/>
                  </a:lnTo>
                  <a:lnTo>
                    <a:pt x="448" y="211"/>
                  </a:lnTo>
                  <a:lnTo>
                    <a:pt x="442" y="215"/>
                  </a:lnTo>
                  <a:lnTo>
                    <a:pt x="436" y="220"/>
                  </a:lnTo>
                  <a:lnTo>
                    <a:pt x="434" y="221"/>
                  </a:lnTo>
                  <a:lnTo>
                    <a:pt x="433" y="222"/>
                  </a:lnTo>
                  <a:lnTo>
                    <a:pt x="431" y="223"/>
                  </a:lnTo>
                  <a:lnTo>
                    <a:pt x="430" y="224"/>
                  </a:lnTo>
                  <a:lnTo>
                    <a:pt x="428" y="224"/>
                  </a:lnTo>
                  <a:lnTo>
                    <a:pt x="426" y="225"/>
                  </a:lnTo>
                  <a:lnTo>
                    <a:pt x="420" y="225"/>
                  </a:lnTo>
                  <a:lnTo>
                    <a:pt x="418" y="226"/>
                  </a:lnTo>
                  <a:lnTo>
                    <a:pt x="416" y="227"/>
                  </a:lnTo>
                  <a:lnTo>
                    <a:pt x="413" y="227"/>
                  </a:lnTo>
                  <a:lnTo>
                    <a:pt x="411" y="228"/>
                  </a:lnTo>
                  <a:lnTo>
                    <a:pt x="409" y="229"/>
                  </a:lnTo>
                  <a:lnTo>
                    <a:pt x="408" y="231"/>
                  </a:lnTo>
                  <a:lnTo>
                    <a:pt x="407" y="232"/>
                  </a:lnTo>
                  <a:lnTo>
                    <a:pt x="403" y="235"/>
                  </a:lnTo>
                  <a:lnTo>
                    <a:pt x="401" y="238"/>
                  </a:lnTo>
                  <a:lnTo>
                    <a:pt x="399" y="239"/>
                  </a:lnTo>
                  <a:lnTo>
                    <a:pt x="398" y="240"/>
                  </a:lnTo>
                  <a:lnTo>
                    <a:pt x="398" y="242"/>
                  </a:lnTo>
                  <a:lnTo>
                    <a:pt x="397" y="243"/>
                  </a:lnTo>
                  <a:lnTo>
                    <a:pt x="397" y="245"/>
                  </a:lnTo>
                  <a:lnTo>
                    <a:pt x="397" y="246"/>
                  </a:lnTo>
                  <a:lnTo>
                    <a:pt x="397" y="248"/>
                  </a:lnTo>
                  <a:lnTo>
                    <a:pt x="397" y="249"/>
                  </a:lnTo>
                  <a:lnTo>
                    <a:pt x="397" y="252"/>
                  </a:lnTo>
                  <a:lnTo>
                    <a:pt x="397" y="254"/>
                  </a:lnTo>
                  <a:lnTo>
                    <a:pt x="400" y="260"/>
                  </a:lnTo>
                  <a:lnTo>
                    <a:pt x="402" y="264"/>
                  </a:lnTo>
                  <a:lnTo>
                    <a:pt x="402" y="266"/>
                  </a:lnTo>
                  <a:lnTo>
                    <a:pt x="403" y="268"/>
                  </a:lnTo>
                  <a:lnTo>
                    <a:pt x="403" y="270"/>
                  </a:lnTo>
                  <a:lnTo>
                    <a:pt x="403" y="271"/>
                  </a:lnTo>
                  <a:lnTo>
                    <a:pt x="403" y="272"/>
                  </a:lnTo>
                  <a:lnTo>
                    <a:pt x="402" y="273"/>
                  </a:lnTo>
                  <a:lnTo>
                    <a:pt x="402" y="274"/>
                  </a:lnTo>
                  <a:lnTo>
                    <a:pt x="401" y="275"/>
                  </a:lnTo>
                  <a:lnTo>
                    <a:pt x="401" y="276"/>
                  </a:lnTo>
                  <a:lnTo>
                    <a:pt x="400" y="277"/>
                  </a:lnTo>
                  <a:lnTo>
                    <a:pt x="398" y="279"/>
                  </a:lnTo>
                  <a:lnTo>
                    <a:pt x="397" y="280"/>
                  </a:lnTo>
                  <a:lnTo>
                    <a:pt x="396" y="281"/>
                  </a:lnTo>
                  <a:lnTo>
                    <a:pt x="394" y="281"/>
                  </a:lnTo>
                  <a:lnTo>
                    <a:pt x="392" y="282"/>
                  </a:lnTo>
                  <a:lnTo>
                    <a:pt x="390" y="282"/>
                  </a:lnTo>
                  <a:lnTo>
                    <a:pt x="387" y="282"/>
                  </a:lnTo>
                  <a:lnTo>
                    <a:pt x="385" y="282"/>
                  </a:lnTo>
                  <a:lnTo>
                    <a:pt x="376" y="282"/>
                  </a:lnTo>
                  <a:lnTo>
                    <a:pt x="372" y="281"/>
                  </a:lnTo>
                  <a:lnTo>
                    <a:pt x="370" y="282"/>
                  </a:lnTo>
                  <a:lnTo>
                    <a:pt x="368" y="282"/>
                  </a:lnTo>
                  <a:lnTo>
                    <a:pt x="367" y="283"/>
                  </a:lnTo>
                  <a:lnTo>
                    <a:pt x="365" y="283"/>
                  </a:lnTo>
                  <a:lnTo>
                    <a:pt x="364" y="284"/>
                  </a:lnTo>
                  <a:lnTo>
                    <a:pt x="363" y="286"/>
                  </a:lnTo>
                  <a:lnTo>
                    <a:pt x="360" y="290"/>
                  </a:lnTo>
                  <a:lnTo>
                    <a:pt x="355" y="296"/>
                  </a:lnTo>
                  <a:lnTo>
                    <a:pt x="353" y="298"/>
                  </a:lnTo>
                  <a:lnTo>
                    <a:pt x="352" y="299"/>
                  </a:lnTo>
                  <a:lnTo>
                    <a:pt x="352" y="300"/>
                  </a:lnTo>
                  <a:lnTo>
                    <a:pt x="350" y="301"/>
                  </a:lnTo>
                  <a:lnTo>
                    <a:pt x="342" y="306"/>
                  </a:lnTo>
                  <a:lnTo>
                    <a:pt x="340" y="306"/>
                  </a:lnTo>
                  <a:lnTo>
                    <a:pt x="338" y="307"/>
                  </a:lnTo>
                  <a:lnTo>
                    <a:pt x="336" y="308"/>
                  </a:lnTo>
                  <a:lnTo>
                    <a:pt x="330" y="309"/>
                  </a:lnTo>
                  <a:lnTo>
                    <a:pt x="329" y="309"/>
                  </a:lnTo>
                  <a:lnTo>
                    <a:pt x="324" y="311"/>
                  </a:lnTo>
                  <a:lnTo>
                    <a:pt x="315" y="314"/>
                  </a:lnTo>
                  <a:lnTo>
                    <a:pt x="305" y="317"/>
                  </a:lnTo>
                  <a:lnTo>
                    <a:pt x="302" y="317"/>
                  </a:lnTo>
                  <a:lnTo>
                    <a:pt x="298" y="319"/>
                  </a:lnTo>
                  <a:lnTo>
                    <a:pt x="295" y="320"/>
                  </a:lnTo>
                  <a:lnTo>
                    <a:pt x="285" y="326"/>
                  </a:lnTo>
                  <a:lnTo>
                    <a:pt x="283" y="327"/>
                  </a:lnTo>
                  <a:lnTo>
                    <a:pt x="281" y="328"/>
                  </a:lnTo>
                  <a:lnTo>
                    <a:pt x="279" y="329"/>
                  </a:lnTo>
                  <a:lnTo>
                    <a:pt x="277" y="329"/>
                  </a:lnTo>
                  <a:lnTo>
                    <a:pt x="275" y="329"/>
                  </a:lnTo>
                  <a:lnTo>
                    <a:pt x="272" y="329"/>
                  </a:lnTo>
                  <a:lnTo>
                    <a:pt x="271" y="329"/>
                  </a:lnTo>
                  <a:lnTo>
                    <a:pt x="269" y="328"/>
                  </a:lnTo>
                  <a:lnTo>
                    <a:pt x="268" y="328"/>
                  </a:lnTo>
                  <a:lnTo>
                    <a:pt x="265" y="326"/>
                  </a:lnTo>
                  <a:lnTo>
                    <a:pt x="264" y="326"/>
                  </a:lnTo>
                  <a:lnTo>
                    <a:pt x="263" y="325"/>
                  </a:lnTo>
                  <a:lnTo>
                    <a:pt x="261" y="325"/>
                  </a:lnTo>
                  <a:lnTo>
                    <a:pt x="260" y="326"/>
                  </a:lnTo>
                  <a:lnTo>
                    <a:pt x="258" y="326"/>
                  </a:lnTo>
                  <a:lnTo>
                    <a:pt x="256" y="327"/>
                  </a:lnTo>
                  <a:lnTo>
                    <a:pt x="252" y="328"/>
                  </a:lnTo>
                  <a:lnTo>
                    <a:pt x="251" y="329"/>
                  </a:lnTo>
                  <a:lnTo>
                    <a:pt x="250" y="329"/>
                  </a:lnTo>
                  <a:lnTo>
                    <a:pt x="249" y="330"/>
                  </a:lnTo>
                  <a:lnTo>
                    <a:pt x="248" y="332"/>
                  </a:lnTo>
                  <a:lnTo>
                    <a:pt x="247" y="334"/>
                  </a:lnTo>
                  <a:lnTo>
                    <a:pt x="246" y="335"/>
                  </a:lnTo>
                  <a:lnTo>
                    <a:pt x="245" y="337"/>
                  </a:lnTo>
                  <a:lnTo>
                    <a:pt x="244" y="341"/>
                  </a:lnTo>
                  <a:lnTo>
                    <a:pt x="243" y="343"/>
                  </a:lnTo>
                  <a:lnTo>
                    <a:pt x="240" y="350"/>
                  </a:lnTo>
                  <a:lnTo>
                    <a:pt x="238" y="357"/>
                  </a:lnTo>
                  <a:lnTo>
                    <a:pt x="237" y="359"/>
                  </a:lnTo>
                  <a:lnTo>
                    <a:pt x="236" y="361"/>
                  </a:lnTo>
                  <a:lnTo>
                    <a:pt x="235" y="363"/>
                  </a:lnTo>
                  <a:lnTo>
                    <a:pt x="234" y="363"/>
                  </a:lnTo>
                  <a:lnTo>
                    <a:pt x="228" y="371"/>
                  </a:lnTo>
                  <a:lnTo>
                    <a:pt x="218" y="383"/>
                  </a:lnTo>
                  <a:lnTo>
                    <a:pt x="215" y="387"/>
                  </a:lnTo>
                  <a:lnTo>
                    <a:pt x="214" y="390"/>
                  </a:lnTo>
                  <a:lnTo>
                    <a:pt x="212" y="393"/>
                  </a:lnTo>
                  <a:lnTo>
                    <a:pt x="211" y="396"/>
                  </a:lnTo>
                  <a:lnTo>
                    <a:pt x="210" y="398"/>
                  </a:lnTo>
                  <a:lnTo>
                    <a:pt x="209" y="399"/>
                  </a:lnTo>
                  <a:lnTo>
                    <a:pt x="207" y="398"/>
                  </a:lnTo>
                  <a:lnTo>
                    <a:pt x="205" y="398"/>
                  </a:lnTo>
                  <a:lnTo>
                    <a:pt x="204" y="397"/>
                  </a:lnTo>
                  <a:lnTo>
                    <a:pt x="202" y="396"/>
                  </a:lnTo>
                  <a:lnTo>
                    <a:pt x="200" y="395"/>
                  </a:lnTo>
                  <a:lnTo>
                    <a:pt x="195" y="390"/>
                  </a:lnTo>
                  <a:lnTo>
                    <a:pt x="194" y="390"/>
                  </a:lnTo>
                  <a:lnTo>
                    <a:pt x="192" y="389"/>
                  </a:lnTo>
                  <a:lnTo>
                    <a:pt x="191" y="388"/>
                  </a:lnTo>
                  <a:lnTo>
                    <a:pt x="189" y="388"/>
                  </a:lnTo>
                  <a:lnTo>
                    <a:pt x="181" y="386"/>
                  </a:lnTo>
                  <a:lnTo>
                    <a:pt x="176" y="385"/>
                  </a:lnTo>
                  <a:lnTo>
                    <a:pt x="173" y="385"/>
                  </a:lnTo>
                  <a:lnTo>
                    <a:pt x="170" y="385"/>
                  </a:lnTo>
                  <a:lnTo>
                    <a:pt x="163" y="382"/>
                  </a:lnTo>
                  <a:lnTo>
                    <a:pt x="159" y="380"/>
                  </a:lnTo>
                  <a:lnTo>
                    <a:pt x="155" y="378"/>
                  </a:lnTo>
                  <a:lnTo>
                    <a:pt x="151" y="375"/>
                  </a:lnTo>
                  <a:lnTo>
                    <a:pt x="149" y="374"/>
                  </a:lnTo>
                  <a:lnTo>
                    <a:pt x="147" y="372"/>
                  </a:lnTo>
                  <a:lnTo>
                    <a:pt x="146" y="371"/>
                  </a:lnTo>
                  <a:lnTo>
                    <a:pt x="136" y="363"/>
                  </a:lnTo>
                  <a:lnTo>
                    <a:pt x="133" y="361"/>
                  </a:lnTo>
                  <a:lnTo>
                    <a:pt x="131" y="360"/>
                  </a:lnTo>
                  <a:lnTo>
                    <a:pt x="129" y="358"/>
                  </a:lnTo>
                  <a:lnTo>
                    <a:pt x="128" y="356"/>
                  </a:lnTo>
                  <a:lnTo>
                    <a:pt x="125" y="352"/>
                  </a:lnTo>
                  <a:lnTo>
                    <a:pt x="124" y="351"/>
                  </a:lnTo>
                  <a:lnTo>
                    <a:pt x="122" y="349"/>
                  </a:lnTo>
                  <a:lnTo>
                    <a:pt x="120" y="347"/>
                  </a:lnTo>
                  <a:lnTo>
                    <a:pt x="113" y="342"/>
                  </a:lnTo>
                  <a:lnTo>
                    <a:pt x="110" y="340"/>
                  </a:lnTo>
                  <a:lnTo>
                    <a:pt x="109" y="340"/>
                  </a:lnTo>
                  <a:lnTo>
                    <a:pt x="104" y="336"/>
                  </a:lnTo>
                  <a:lnTo>
                    <a:pt x="100" y="331"/>
                  </a:lnTo>
                  <a:lnTo>
                    <a:pt x="99" y="330"/>
                  </a:lnTo>
                  <a:lnTo>
                    <a:pt x="96" y="327"/>
                  </a:lnTo>
                  <a:lnTo>
                    <a:pt x="95" y="326"/>
                  </a:lnTo>
                  <a:lnTo>
                    <a:pt x="93" y="325"/>
                  </a:lnTo>
                  <a:lnTo>
                    <a:pt x="90" y="322"/>
                  </a:lnTo>
                  <a:lnTo>
                    <a:pt x="88" y="320"/>
                  </a:lnTo>
                  <a:lnTo>
                    <a:pt x="80" y="312"/>
                  </a:lnTo>
                  <a:lnTo>
                    <a:pt x="76" y="306"/>
                  </a:lnTo>
                  <a:lnTo>
                    <a:pt x="75" y="305"/>
                  </a:lnTo>
                  <a:lnTo>
                    <a:pt x="75" y="304"/>
                  </a:lnTo>
                  <a:lnTo>
                    <a:pt x="73" y="299"/>
                  </a:lnTo>
                  <a:lnTo>
                    <a:pt x="72" y="296"/>
                  </a:lnTo>
                  <a:lnTo>
                    <a:pt x="71" y="295"/>
                  </a:lnTo>
                  <a:lnTo>
                    <a:pt x="70" y="294"/>
                  </a:lnTo>
                  <a:lnTo>
                    <a:pt x="69" y="293"/>
                  </a:lnTo>
                  <a:lnTo>
                    <a:pt x="68" y="292"/>
                  </a:lnTo>
                  <a:lnTo>
                    <a:pt x="67" y="291"/>
                  </a:lnTo>
                  <a:lnTo>
                    <a:pt x="65" y="290"/>
                  </a:lnTo>
                  <a:lnTo>
                    <a:pt x="63" y="289"/>
                  </a:lnTo>
                  <a:lnTo>
                    <a:pt x="59" y="288"/>
                  </a:lnTo>
                  <a:lnTo>
                    <a:pt x="56" y="287"/>
                  </a:lnTo>
                  <a:lnTo>
                    <a:pt x="48" y="286"/>
                  </a:lnTo>
                  <a:lnTo>
                    <a:pt x="46" y="286"/>
                  </a:lnTo>
                  <a:lnTo>
                    <a:pt x="45" y="285"/>
                  </a:lnTo>
                  <a:lnTo>
                    <a:pt x="44" y="285"/>
                  </a:lnTo>
                  <a:lnTo>
                    <a:pt x="42" y="284"/>
                  </a:lnTo>
                  <a:lnTo>
                    <a:pt x="40" y="283"/>
                  </a:lnTo>
                  <a:lnTo>
                    <a:pt x="39" y="282"/>
                  </a:lnTo>
                  <a:lnTo>
                    <a:pt x="37" y="280"/>
                  </a:lnTo>
                  <a:lnTo>
                    <a:pt x="36" y="278"/>
                  </a:lnTo>
                  <a:lnTo>
                    <a:pt x="35" y="276"/>
                  </a:lnTo>
                  <a:lnTo>
                    <a:pt x="34" y="273"/>
                  </a:lnTo>
                  <a:lnTo>
                    <a:pt x="33" y="269"/>
                  </a:lnTo>
                  <a:lnTo>
                    <a:pt x="32" y="267"/>
                  </a:lnTo>
                  <a:lnTo>
                    <a:pt x="32" y="265"/>
                  </a:lnTo>
                  <a:lnTo>
                    <a:pt x="32" y="261"/>
                  </a:lnTo>
                  <a:lnTo>
                    <a:pt x="32" y="259"/>
                  </a:lnTo>
                  <a:lnTo>
                    <a:pt x="31" y="258"/>
                  </a:lnTo>
                  <a:lnTo>
                    <a:pt x="31" y="257"/>
                  </a:lnTo>
                  <a:lnTo>
                    <a:pt x="30" y="256"/>
                  </a:lnTo>
                  <a:lnTo>
                    <a:pt x="25" y="249"/>
                  </a:lnTo>
                  <a:lnTo>
                    <a:pt x="24" y="248"/>
                  </a:lnTo>
                  <a:lnTo>
                    <a:pt x="23" y="246"/>
                  </a:lnTo>
                  <a:lnTo>
                    <a:pt x="23" y="245"/>
                  </a:lnTo>
                  <a:lnTo>
                    <a:pt x="22" y="240"/>
                  </a:lnTo>
                  <a:lnTo>
                    <a:pt x="22" y="238"/>
                  </a:lnTo>
                  <a:lnTo>
                    <a:pt x="21" y="236"/>
                  </a:lnTo>
                  <a:lnTo>
                    <a:pt x="21" y="233"/>
                  </a:lnTo>
                  <a:lnTo>
                    <a:pt x="20" y="232"/>
                  </a:lnTo>
                  <a:lnTo>
                    <a:pt x="18" y="230"/>
                  </a:lnTo>
                  <a:lnTo>
                    <a:pt x="17" y="228"/>
                  </a:lnTo>
                  <a:lnTo>
                    <a:pt x="14" y="226"/>
                  </a:lnTo>
                  <a:lnTo>
                    <a:pt x="12" y="224"/>
                  </a:lnTo>
                  <a:lnTo>
                    <a:pt x="12" y="223"/>
                  </a:lnTo>
                  <a:lnTo>
                    <a:pt x="11" y="221"/>
                  </a:lnTo>
                  <a:lnTo>
                    <a:pt x="11" y="219"/>
                  </a:lnTo>
                  <a:lnTo>
                    <a:pt x="11" y="217"/>
                  </a:lnTo>
                  <a:lnTo>
                    <a:pt x="10" y="203"/>
                  </a:lnTo>
                  <a:lnTo>
                    <a:pt x="10" y="201"/>
                  </a:lnTo>
                  <a:lnTo>
                    <a:pt x="9" y="196"/>
                  </a:lnTo>
                  <a:lnTo>
                    <a:pt x="9" y="194"/>
                  </a:lnTo>
                  <a:lnTo>
                    <a:pt x="9" y="193"/>
                  </a:lnTo>
                  <a:lnTo>
                    <a:pt x="9" y="187"/>
                  </a:lnTo>
                  <a:lnTo>
                    <a:pt x="9" y="185"/>
                  </a:lnTo>
                  <a:lnTo>
                    <a:pt x="8" y="183"/>
                  </a:lnTo>
                  <a:lnTo>
                    <a:pt x="8" y="181"/>
                  </a:lnTo>
                  <a:lnTo>
                    <a:pt x="6" y="176"/>
                  </a:lnTo>
                  <a:lnTo>
                    <a:pt x="6" y="174"/>
                  </a:lnTo>
                  <a:lnTo>
                    <a:pt x="5" y="172"/>
                  </a:lnTo>
                  <a:lnTo>
                    <a:pt x="4" y="170"/>
                  </a:lnTo>
                  <a:lnTo>
                    <a:pt x="3" y="169"/>
                  </a:lnTo>
                  <a:lnTo>
                    <a:pt x="1" y="168"/>
                  </a:lnTo>
                  <a:lnTo>
                    <a:pt x="0" y="167"/>
                  </a:lnTo>
                  <a:lnTo>
                    <a:pt x="1" y="166"/>
                  </a:lnTo>
                  <a:lnTo>
                    <a:pt x="3" y="163"/>
                  </a:lnTo>
                  <a:lnTo>
                    <a:pt x="9" y="156"/>
                  </a:lnTo>
                  <a:lnTo>
                    <a:pt x="10" y="155"/>
                  </a:lnTo>
                  <a:lnTo>
                    <a:pt x="11" y="154"/>
                  </a:lnTo>
                  <a:lnTo>
                    <a:pt x="11" y="154"/>
                  </a:lnTo>
                  <a:lnTo>
                    <a:pt x="11" y="153"/>
                  </a:lnTo>
                  <a:lnTo>
                    <a:pt x="11" y="152"/>
                  </a:lnTo>
                  <a:lnTo>
                    <a:pt x="10" y="151"/>
                  </a:lnTo>
                  <a:lnTo>
                    <a:pt x="9" y="150"/>
                  </a:lnTo>
                  <a:lnTo>
                    <a:pt x="8" y="148"/>
                  </a:lnTo>
                  <a:lnTo>
                    <a:pt x="8" y="147"/>
                  </a:lnTo>
                  <a:lnTo>
                    <a:pt x="9" y="147"/>
                  </a:lnTo>
                  <a:lnTo>
                    <a:pt x="10" y="146"/>
                  </a:lnTo>
                  <a:lnTo>
                    <a:pt x="11" y="145"/>
                  </a:lnTo>
                  <a:lnTo>
                    <a:pt x="13" y="145"/>
                  </a:lnTo>
                  <a:lnTo>
                    <a:pt x="15" y="144"/>
                  </a:lnTo>
                  <a:lnTo>
                    <a:pt x="16" y="144"/>
                  </a:lnTo>
                  <a:lnTo>
                    <a:pt x="18" y="143"/>
                  </a:lnTo>
                  <a:lnTo>
                    <a:pt x="20" y="141"/>
                  </a:lnTo>
                  <a:lnTo>
                    <a:pt x="22" y="139"/>
                  </a:lnTo>
                  <a:lnTo>
                    <a:pt x="22" y="138"/>
                  </a:lnTo>
                  <a:lnTo>
                    <a:pt x="23" y="144"/>
                  </a:lnTo>
                  <a:lnTo>
                    <a:pt x="24" y="149"/>
                  </a:lnTo>
                  <a:lnTo>
                    <a:pt x="26" y="154"/>
                  </a:lnTo>
                  <a:lnTo>
                    <a:pt x="27" y="157"/>
                  </a:lnTo>
                  <a:lnTo>
                    <a:pt x="28" y="159"/>
                  </a:lnTo>
                  <a:lnTo>
                    <a:pt x="30" y="161"/>
                  </a:lnTo>
                  <a:lnTo>
                    <a:pt x="32" y="163"/>
                  </a:lnTo>
                  <a:lnTo>
                    <a:pt x="33" y="164"/>
                  </a:lnTo>
                  <a:lnTo>
                    <a:pt x="34" y="165"/>
                  </a:lnTo>
                  <a:lnTo>
                    <a:pt x="35" y="166"/>
                  </a:lnTo>
                  <a:lnTo>
                    <a:pt x="37" y="166"/>
                  </a:lnTo>
                  <a:lnTo>
                    <a:pt x="38" y="166"/>
                  </a:lnTo>
                  <a:lnTo>
                    <a:pt x="39" y="166"/>
                  </a:lnTo>
                  <a:lnTo>
                    <a:pt x="43" y="165"/>
                  </a:lnTo>
                  <a:lnTo>
                    <a:pt x="48" y="164"/>
                  </a:lnTo>
                  <a:lnTo>
                    <a:pt x="54" y="163"/>
                  </a:lnTo>
                  <a:lnTo>
                    <a:pt x="56" y="163"/>
                  </a:lnTo>
                  <a:lnTo>
                    <a:pt x="57" y="163"/>
                  </a:lnTo>
                  <a:lnTo>
                    <a:pt x="59" y="164"/>
                  </a:lnTo>
                  <a:lnTo>
                    <a:pt x="60" y="164"/>
                  </a:lnTo>
                  <a:lnTo>
                    <a:pt x="61" y="165"/>
                  </a:lnTo>
                  <a:lnTo>
                    <a:pt x="62" y="166"/>
                  </a:lnTo>
                  <a:lnTo>
                    <a:pt x="64" y="167"/>
                  </a:lnTo>
                  <a:lnTo>
                    <a:pt x="67" y="170"/>
                  </a:lnTo>
                  <a:lnTo>
                    <a:pt x="69" y="173"/>
                  </a:lnTo>
                  <a:lnTo>
                    <a:pt x="70" y="174"/>
                  </a:lnTo>
                  <a:lnTo>
                    <a:pt x="72" y="175"/>
                  </a:lnTo>
                  <a:lnTo>
                    <a:pt x="73" y="176"/>
                  </a:lnTo>
                  <a:lnTo>
                    <a:pt x="75" y="176"/>
                  </a:lnTo>
                  <a:lnTo>
                    <a:pt x="77" y="176"/>
                  </a:lnTo>
                  <a:lnTo>
                    <a:pt x="78" y="176"/>
                  </a:lnTo>
                  <a:lnTo>
                    <a:pt x="79" y="176"/>
                  </a:lnTo>
                  <a:lnTo>
                    <a:pt x="79" y="175"/>
                  </a:lnTo>
                  <a:lnTo>
                    <a:pt x="80" y="174"/>
                  </a:lnTo>
                  <a:lnTo>
                    <a:pt x="81" y="172"/>
                  </a:lnTo>
                  <a:lnTo>
                    <a:pt x="83" y="170"/>
                  </a:lnTo>
                  <a:lnTo>
                    <a:pt x="86" y="164"/>
                  </a:lnTo>
                  <a:lnTo>
                    <a:pt x="87" y="160"/>
                  </a:lnTo>
                  <a:lnTo>
                    <a:pt x="89" y="156"/>
                  </a:lnTo>
                  <a:lnTo>
                    <a:pt x="92" y="142"/>
                  </a:lnTo>
                  <a:lnTo>
                    <a:pt x="93" y="139"/>
                  </a:lnTo>
                  <a:lnTo>
                    <a:pt x="94" y="137"/>
                  </a:lnTo>
                  <a:lnTo>
                    <a:pt x="95" y="136"/>
                  </a:lnTo>
                  <a:lnTo>
                    <a:pt x="96" y="136"/>
                  </a:lnTo>
                  <a:lnTo>
                    <a:pt x="97" y="135"/>
                  </a:lnTo>
                  <a:lnTo>
                    <a:pt x="98" y="134"/>
                  </a:lnTo>
                  <a:lnTo>
                    <a:pt x="100" y="133"/>
                  </a:lnTo>
                  <a:lnTo>
                    <a:pt x="101" y="133"/>
                  </a:lnTo>
                  <a:lnTo>
                    <a:pt x="101" y="133"/>
                  </a:lnTo>
                  <a:lnTo>
                    <a:pt x="104" y="134"/>
                  </a:lnTo>
                  <a:lnTo>
                    <a:pt x="112" y="136"/>
                  </a:lnTo>
                  <a:lnTo>
                    <a:pt x="115" y="136"/>
                  </a:lnTo>
                  <a:lnTo>
                    <a:pt x="117" y="137"/>
                  </a:lnTo>
                  <a:lnTo>
                    <a:pt x="120" y="137"/>
                  </a:lnTo>
                  <a:lnTo>
                    <a:pt x="122" y="137"/>
                  </a:lnTo>
                  <a:lnTo>
                    <a:pt x="124" y="137"/>
                  </a:lnTo>
                  <a:lnTo>
                    <a:pt x="126" y="137"/>
                  </a:lnTo>
                  <a:lnTo>
                    <a:pt x="130" y="136"/>
                  </a:lnTo>
                  <a:lnTo>
                    <a:pt x="133" y="136"/>
                  </a:lnTo>
                  <a:lnTo>
                    <a:pt x="137" y="134"/>
                  </a:lnTo>
                  <a:lnTo>
                    <a:pt x="143" y="132"/>
                  </a:lnTo>
                  <a:lnTo>
                    <a:pt x="146" y="131"/>
                  </a:lnTo>
                  <a:lnTo>
                    <a:pt x="147" y="129"/>
                  </a:lnTo>
                  <a:lnTo>
                    <a:pt x="149" y="128"/>
                  </a:lnTo>
                  <a:lnTo>
                    <a:pt x="150" y="127"/>
                  </a:lnTo>
                  <a:lnTo>
                    <a:pt x="152" y="125"/>
                  </a:lnTo>
                  <a:lnTo>
                    <a:pt x="157" y="118"/>
                  </a:lnTo>
                  <a:lnTo>
                    <a:pt x="158" y="115"/>
                  </a:lnTo>
                  <a:lnTo>
                    <a:pt x="161" y="110"/>
                  </a:lnTo>
                  <a:lnTo>
                    <a:pt x="163" y="107"/>
                  </a:lnTo>
                  <a:lnTo>
                    <a:pt x="165" y="104"/>
                  </a:lnTo>
                  <a:lnTo>
                    <a:pt x="167" y="102"/>
                  </a:lnTo>
                  <a:lnTo>
                    <a:pt x="169" y="100"/>
                  </a:lnTo>
                  <a:lnTo>
                    <a:pt x="172" y="98"/>
                  </a:lnTo>
                  <a:lnTo>
                    <a:pt x="174" y="96"/>
                  </a:lnTo>
                  <a:lnTo>
                    <a:pt x="177" y="95"/>
                  </a:lnTo>
                  <a:lnTo>
                    <a:pt x="180" y="94"/>
                  </a:lnTo>
                  <a:lnTo>
                    <a:pt x="186" y="92"/>
                  </a:lnTo>
                  <a:lnTo>
                    <a:pt x="195" y="90"/>
                  </a:lnTo>
                  <a:lnTo>
                    <a:pt x="196" y="89"/>
                  </a:lnTo>
                  <a:lnTo>
                    <a:pt x="198" y="89"/>
                  </a:lnTo>
                  <a:lnTo>
                    <a:pt x="200" y="89"/>
                  </a:lnTo>
                  <a:lnTo>
                    <a:pt x="203" y="89"/>
                  </a:lnTo>
                  <a:lnTo>
                    <a:pt x="212" y="90"/>
                  </a:lnTo>
                  <a:lnTo>
                    <a:pt x="215" y="91"/>
                  </a:lnTo>
                  <a:lnTo>
                    <a:pt x="216" y="91"/>
                  </a:lnTo>
                  <a:lnTo>
                    <a:pt x="218" y="90"/>
                  </a:lnTo>
                  <a:lnTo>
                    <a:pt x="221" y="90"/>
                  </a:lnTo>
                  <a:lnTo>
                    <a:pt x="223" y="89"/>
                  </a:lnTo>
                  <a:lnTo>
                    <a:pt x="227" y="88"/>
                  </a:lnTo>
                  <a:lnTo>
                    <a:pt x="231" y="86"/>
                  </a:lnTo>
                  <a:lnTo>
                    <a:pt x="234" y="85"/>
                  </a:lnTo>
                  <a:lnTo>
                    <a:pt x="238" y="83"/>
                  </a:lnTo>
                  <a:lnTo>
                    <a:pt x="239" y="81"/>
                  </a:lnTo>
                  <a:lnTo>
                    <a:pt x="241" y="79"/>
                  </a:lnTo>
                  <a:lnTo>
                    <a:pt x="247" y="74"/>
                  </a:lnTo>
                  <a:lnTo>
                    <a:pt x="249" y="73"/>
                  </a:lnTo>
                  <a:lnTo>
                    <a:pt x="252" y="70"/>
                  </a:lnTo>
                  <a:lnTo>
                    <a:pt x="253" y="69"/>
                  </a:lnTo>
                  <a:lnTo>
                    <a:pt x="254" y="69"/>
                  </a:lnTo>
                  <a:lnTo>
                    <a:pt x="257" y="68"/>
                  </a:lnTo>
                  <a:lnTo>
                    <a:pt x="258" y="68"/>
                  </a:lnTo>
                  <a:lnTo>
                    <a:pt x="259" y="68"/>
                  </a:lnTo>
                  <a:lnTo>
                    <a:pt x="260" y="68"/>
                  </a:lnTo>
                  <a:lnTo>
                    <a:pt x="261" y="68"/>
                  </a:lnTo>
                  <a:lnTo>
                    <a:pt x="264" y="70"/>
                  </a:lnTo>
                  <a:lnTo>
                    <a:pt x="266" y="71"/>
                  </a:lnTo>
                  <a:lnTo>
                    <a:pt x="267" y="71"/>
                  </a:lnTo>
                  <a:lnTo>
                    <a:pt x="268" y="71"/>
                  </a:lnTo>
                  <a:lnTo>
                    <a:pt x="269" y="70"/>
                  </a:lnTo>
                  <a:lnTo>
                    <a:pt x="270" y="69"/>
                  </a:lnTo>
                  <a:lnTo>
                    <a:pt x="272" y="68"/>
                  </a:lnTo>
                  <a:lnTo>
                    <a:pt x="276" y="60"/>
                  </a:lnTo>
                  <a:lnTo>
                    <a:pt x="280" y="55"/>
                  </a:lnTo>
                  <a:lnTo>
                    <a:pt x="280" y="53"/>
                  </a:lnTo>
                  <a:lnTo>
                    <a:pt x="282" y="49"/>
                  </a:lnTo>
                  <a:lnTo>
                    <a:pt x="283" y="47"/>
                  </a:lnTo>
                  <a:lnTo>
                    <a:pt x="283" y="46"/>
                  </a:lnTo>
                  <a:lnTo>
                    <a:pt x="284" y="45"/>
                  </a:lnTo>
                  <a:lnTo>
                    <a:pt x="285" y="45"/>
                  </a:lnTo>
                  <a:lnTo>
                    <a:pt x="286" y="44"/>
                  </a:lnTo>
                  <a:lnTo>
                    <a:pt x="289" y="42"/>
                  </a:lnTo>
                  <a:lnTo>
                    <a:pt x="291" y="41"/>
                  </a:lnTo>
                  <a:lnTo>
                    <a:pt x="294" y="40"/>
                  </a:lnTo>
                  <a:lnTo>
                    <a:pt x="295" y="40"/>
                  </a:lnTo>
                  <a:lnTo>
                    <a:pt x="297" y="40"/>
                  </a:lnTo>
                  <a:lnTo>
                    <a:pt x="302" y="41"/>
                  </a:lnTo>
                  <a:lnTo>
                    <a:pt x="307" y="41"/>
                  </a:lnTo>
                  <a:lnTo>
                    <a:pt x="312" y="41"/>
                  </a:lnTo>
                  <a:lnTo>
                    <a:pt x="313" y="41"/>
                  </a:lnTo>
                  <a:lnTo>
                    <a:pt x="314" y="41"/>
                  </a:lnTo>
                  <a:lnTo>
                    <a:pt x="314" y="40"/>
                  </a:lnTo>
                  <a:lnTo>
                    <a:pt x="315" y="36"/>
                  </a:lnTo>
                  <a:lnTo>
                    <a:pt x="316" y="33"/>
                  </a:lnTo>
                  <a:lnTo>
                    <a:pt x="316" y="31"/>
                  </a:lnTo>
                  <a:lnTo>
                    <a:pt x="318" y="28"/>
                  </a:lnTo>
                  <a:lnTo>
                    <a:pt x="318" y="26"/>
                  </a:lnTo>
                  <a:lnTo>
                    <a:pt x="318" y="24"/>
                  </a:lnTo>
                  <a:lnTo>
                    <a:pt x="318" y="23"/>
                  </a:lnTo>
                  <a:lnTo>
                    <a:pt x="318" y="23"/>
                  </a:lnTo>
                  <a:lnTo>
                    <a:pt x="316" y="20"/>
                  </a:lnTo>
                  <a:lnTo>
                    <a:pt x="316" y="18"/>
                  </a:lnTo>
                  <a:lnTo>
                    <a:pt x="316" y="17"/>
                  </a:lnTo>
                  <a:lnTo>
                    <a:pt x="317" y="15"/>
                  </a:lnTo>
                  <a:lnTo>
                    <a:pt x="318" y="14"/>
                  </a:lnTo>
                  <a:lnTo>
                    <a:pt x="318" y="12"/>
                  </a:lnTo>
                  <a:lnTo>
                    <a:pt x="321" y="11"/>
                  </a:lnTo>
                  <a:lnTo>
                    <a:pt x="324" y="9"/>
                  </a:lnTo>
                  <a:lnTo>
                    <a:pt x="326" y="7"/>
                  </a:lnTo>
                  <a:lnTo>
                    <a:pt x="331" y="4"/>
                  </a:lnTo>
                  <a:lnTo>
                    <a:pt x="336" y="1"/>
                  </a:lnTo>
                  <a:lnTo>
                    <a:pt x="338" y="0"/>
                  </a:lnTo>
                  <a:lnTo>
                    <a:pt x="340" y="0"/>
                  </a:lnTo>
                  <a:lnTo>
                    <a:pt x="340" y="0"/>
                  </a:lnTo>
                  <a:lnTo>
                    <a:pt x="342" y="0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2" name="Freeform 11">
              <a:extLst>
                <a:ext uri="{FF2B5EF4-FFF2-40B4-BE49-F238E27FC236}">
                  <a16:creationId xmlns:a16="http://schemas.microsoft.com/office/drawing/2014/main" id="{A4965D96-2390-4B99-8296-47D3536175F2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4" y="1623"/>
              <a:ext cx="383" cy="358"/>
            </a:xfrm>
            <a:custGeom>
              <a:avLst/>
              <a:gdLst>
                <a:gd name="T0" fmla="*/ 197 w 383"/>
                <a:gd name="T1" fmla="*/ 5 h 358"/>
                <a:gd name="T2" fmla="*/ 207 w 383"/>
                <a:gd name="T3" fmla="*/ 10 h 358"/>
                <a:gd name="T4" fmla="*/ 227 w 383"/>
                <a:gd name="T5" fmla="*/ 6 h 358"/>
                <a:gd name="T6" fmla="*/ 250 w 383"/>
                <a:gd name="T7" fmla="*/ 8 h 358"/>
                <a:gd name="T8" fmla="*/ 264 w 383"/>
                <a:gd name="T9" fmla="*/ 6 h 358"/>
                <a:gd name="T10" fmla="*/ 272 w 383"/>
                <a:gd name="T11" fmla="*/ 31 h 358"/>
                <a:gd name="T12" fmla="*/ 285 w 383"/>
                <a:gd name="T13" fmla="*/ 40 h 358"/>
                <a:gd name="T14" fmla="*/ 309 w 383"/>
                <a:gd name="T15" fmla="*/ 33 h 358"/>
                <a:gd name="T16" fmla="*/ 350 w 383"/>
                <a:gd name="T17" fmla="*/ 34 h 358"/>
                <a:gd name="T18" fmla="*/ 362 w 383"/>
                <a:gd name="T19" fmla="*/ 48 h 358"/>
                <a:gd name="T20" fmla="*/ 351 w 383"/>
                <a:gd name="T21" fmla="*/ 57 h 358"/>
                <a:gd name="T22" fmla="*/ 341 w 383"/>
                <a:gd name="T23" fmla="*/ 88 h 358"/>
                <a:gd name="T24" fmla="*/ 360 w 383"/>
                <a:gd name="T25" fmla="*/ 110 h 358"/>
                <a:gd name="T26" fmla="*/ 368 w 383"/>
                <a:gd name="T27" fmla="*/ 134 h 358"/>
                <a:gd name="T28" fmla="*/ 362 w 383"/>
                <a:gd name="T29" fmla="*/ 151 h 358"/>
                <a:gd name="T30" fmla="*/ 381 w 383"/>
                <a:gd name="T31" fmla="*/ 173 h 358"/>
                <a:gd name="T32" fmla="*/ 378 w 383"/>
                <a:gd name="T33" fmla="*/ 192 h 358"/>
                <a:gd name="T34" fmla="*/ 349 w 383"/>
                <a:gd name="T35" fmla="*/ 201 h 358"/>
                <a:gd name="T36" fmla="*/ 321 w 383"/>
                <a:gd name="T37" fmla="*/ 210 h 358"/>
                <a:gd name="T38" fmla="*/ 317 w 383"/>
                <a:gd name="T39" fmla="*/ 231 h 358"/>
                <a:gd name="T40" fmla="*/ 321 w 383"/>
                <a:gd name="T41" fmla="*/ 251 h 358"/>
                <a:gd name="T42" fmla="*/ 328 w 383"/>
                <a:gd name="T43" fmla="*/ 259 h 358"/>
                <a:gd name="T44" fmla="*/ 304 w 383"/>
                <a:gd name="T45" fmla="*/ 289 h 358"/>
                <a:gd name="T46" fmla="*/ 289 w 383"/>
                <a:gd name="T47" fmla="*/ 324 h 358"/>
                <a:gd name="T48" fmla="*/ 284 w 383"/>
                <a:gd name="T49" fmla="*/ 347 h 358"/>
                <a:gd name="T50" fmla="*/ 267 w 383"/>
                <a:gd name="T51" fmla="*/ 354 h 358"/>
                <a:gd name="T52" fmla="*/ 213 w 383"/>
                <a:gd name="T53" fmla="*/ 336 h 358"/>
                <a:gd name="T54" fmla="*/ 193 w 383"/>
                <a:gd name="T55" fmla="*/ 319 h 358"/>
                <a:gd name="T56" fmla="*/ 176 w 383"/>
                <a:gd name="T57" fmla="*/ 307 h 358"/>
                <a:gd name="T58" fmla="*/ 152 w 383"/>
                <a:gd name="T59" fmla="*/ 311 h 358"/>
                <a:gd name="T60" fmla="*/ 137 w 383"/>
                <a:gd name="T61" fmla="*/ 303 h 358"/>
                <a:gd name="T62" fmla="*/ 127 w 383"/>
                <a:gd name="T63" fmla="*/ 306 h 358"/>
                <a:gd name="T64" fmla="*/ 126 w 383"/>
                <a:gd name="T65" fmla="*/ 334 h 358"/>
                <a:gd name="T66" fmla="*/ 115 w 383"/>
                <a:gd name="T67" fmla="*/ 342 h 358"/>
                <a:gd name="T68" fmla="*/ 101 w 383"/>
                <a:gd name="T69" fmla="*/ 358 h 358"/>
                <a:gd name="T70" fmla="*/ 86 w 383"/>
                <a:gd name="T71" fmla="*/ 349 h 358"/>
                <a:gd name="T72" fmla="*/ 65 w 383"/>
                <a:gd name="T73" fmla="*/ 353 h 358"/>
                <a:gd name="T74" fmla="*/ 52 w 383"/>
                <a:gd name="T75" fmla="*/ 350 h 358"/>
                <a:gd name="T76" fmla="*/ 18 w 383"/>
                <a:gd name="T77" fmla="*/ 335 h 358"/>
                <a:gd name="T78" fmla="*/ 0 w 383"/>
                <a:gd name="T79" fmla="*/ 321 h 358"/>
                <a:gd name="T80" fmla="*/ 13 w 383"/>
                <a:gd name="T81" fmla="*/ 299 h 358"/>
                <a:gd name="T82" fmla="*/ 40 w 383"/>
                <a:gd name="T83" fmla="*/ 280 h 358"/>
                <a:gd name="T84" fmla="*/ 56 w 383"/>
                <a:gd name="T85" fmla="*/ 247 h 358"/>
                <a:gd name="T86" fmla="*/ 46 w 383"/>
                <a:gd name="T87" fmla="*/ 220 h 358"/>
                <a:gd name="T88" fmla="*/ 30 w 383"/>
                <a:gd name="T89" fmla="*/ 215 h 358"/>
                <a:gd name="T90" fmla="*/ 21 w 383"/>
                <a:gd name="T91" fmla="*/ 207 h 358"/>
                <a:gd name="T92" fmla="*/ 40 w 383"/>
                <a:gd name="T93" fmla="*/ 188 h 358"/>
                <a:gd name="T94" fmla="*/ 85 w 383"/>
                <a:gd name="T95" fmla="*/ 183 h 358"/>
                <a:gd name="T96" fmla="*/ 103 w 383"/>
                <a:gd name="T97" fmla="*/ 183 h 358"/>
                <a:gd name="T98" fmla="*/ 112 w 383"/>
                <a:gd name="T99" fmla="*/ 155 h 358"/>
                <a:gd name="T100" fmla="*/ 110 w 383"/>
                <a:gd name="T101" fmla="*/ 124 h 358"/>
                <a:gd name="T102" fmla="*/ 108 w 383"/>
                <a:gd name="T103" fmla="*/ 97 h 358"/>
                <a:gd name="T104" fmla="*/ 120 w 383"/>
                <a:gd name="T105" fmla="*/ 94 h 358"/>
                <a:gd name="T106" fmla="*/ 143 w 383"/>
                <a:gd name="T107" fmla="*/ 98 h 358"/>
                <a:gd name="T108" fmla="*/ 156 w 383"/>
                <a:gd name="T109" fmla="*/ 74 h 358"/>
                <a:gd name="T110" fmla="*/ 182 w 383"/>
                <a:gd name="T111" fmla="*/ 65 h 358"/>
                <a:gd name="T112" fmla="*/ 185 w 383"/>
                <a:gd name="T113" fmla="*/ 42 h 358"/>
                <a:gd name="T114" fmla="*/ 185 w 383"/>
                <a:gd name="T115" fmla="*/ 4 h 3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83" h="358">
                  <a:moveTo>
                    <a:pt x="187" y="0"/>
                  </a:moveTo>
                  <a:lnTo>
                    <a:pt x="188" y="0"/>
                  </a:lnTo>
                  <a:lnTo>
                    <a:pt x="189" y="1"/>
                  </a:lnTo>
                  <a:lnTo>
                    <a:pt x="190" y="2"/>
                  </a:lnTo>
                  <a:lnTo>
                    <a:pt x="191" y="2"/>
                  </a:lnTo>
                  <a:lnTo>
                    <a:pt x="193" y="3"/>
                  </a:lnTo>
                  <a:lnTo>
                    <a:pt x="195" y="4"/>
                  </a:lnTo>
                  <a:lnTo>
                    <a:pt x="196" y="4"/>
                  </a:lnTo>
                  <a:lnTo>
                    <a:pt x="197" y="5"/>
                  </a:lnTo>
                  <a:lnTo>
                    <a:pt x="198" y="6"/>
                  </a:lnTo>
                  <a:lnTo>
                    <a:pt x="199" y="7"/>
                  </a:lnTo>
                  <a:lnTo>
                    <a:pt x="200" y="8"/>
                  </a:lnTo>
                  <a:lnTo>
                    <a:pt x="201" y="9"/>
                  </a:lnTo>
                  <a:lnTo>
                    <a:pt x="202" y="9"/>
                  </a:lnTo>
                  <a:lnTo>
                    <a:pt x="204" y="10"/>
                  </a:lnTo>
                  <a:lnTo>
                    <a:pt x="204" y="10"/>
                  </a:lnTo>
                  <a:lnTo>
                    <a:pt x="205" y="10"/>
                  </a:lnTo>
                  <a:lnTo>
                    <a:pt x="207" y="10"/>
                  </a:lnTo>
                  <a:lnTo>
                    <a:pt x="209" y="10"/>
                  </a:lnTo>
                  <a:lnTo>
                    <a:pt x="211" y="9"/>
                  </a:lnTo>
                  <a:lnTo>
                    <a:pt x="215" y="7"/>
                  </a:lnTo>
                  <a:lnTo>
                    <a:pt x="216" y="6"/>
                  </a:lnTo>
                  <a:lnTo>
                    <a:pt x="219" y="5"/>
                  </a:lnTo>
                  <a:lnTo>
                    <a:pt x="221" y="5"/>
                  </a:lnTo>
                  <a:lnTo>
                    <a:pt x="223" y="5"/>
                  </a:lnTo>
                  <a:lnTo>
                    <a:pt x="225" y="5"/>
                  </a:lnTo>
                  <a:lnTo>
                    <a:pt x="227" y="6"/>
                  </a:lnTo>
                  <a:lnTo>
                    <a:pt x="233" y="9"/>
                  </a:lnTo>
                  <a:lnTo>
                    <a:pt x="235" y="9"/>
                  </a:lnTo>
                  <a:lnTo>
                    <a:pt x="238" y="9"/>
                  </a:lnTo>
                  <a:lnTo>
                    <a:pt x="239" y="10"/>
                  </a:lnTo>
                  <a:lnTo>
                    <a:pt x="240" y="10"/>
                  </a:lnTo>
                  <a:lnTo>
                    <a:pt x="243" y="10"/>
                  </a:lnTo>
                  <a:lnTo>
                    <a:pt x="245" y="9"/>
                  </a:lnTo>
                  <a:lnTo>
                    <a:pt x="246" y="9"/>
                  </a:lnTo>
                  <a:lnTo>
                    <a:pt x="250" y="8"/>
                  </a:lnTo>
                  <a:lnTo>
                    <a:pt x="251" y="7"/>
                  </a:lnTo>
                  <a:lnTo>
                    <a:pt x="254" y="6"/>
                  </a:lnTo>
                  <a:lnTo>
                    <a:pt x="257" y="5"/>
                  </a:lnTo>
                  <a:lnTo>
                    <a:pt x="259" y="4"/>
                  </a:lnTo>
                  <a:lnTo>
                    <a:pt x="260" y="4"/>
                  </a:lnTo>
                  <a:lnTo>
                    <a:pt x="261" y="4"/>
                  </a:lnTo>
                  <a:lnTo>
                    <a:pt x="262" y="5"/>
                  </a:lnTo>
                  <a:lnTo>
                    <a:pt x="263" y="5"/>
                  </a:lnTo>
                  <a:lnTo>
                    <a:pt x="264" y="6"/>
                  </a:lnTo>
                  <a:lnTo>
                    <a:pt x="265" y="8"/>
                  </a:lnTo>
                  <a:lnTo>
                    <a:pt x="266" y="9"/>
                  </a:lnTo>
                  <a:lnTo>
                    <a:pt x="267" y="11"/>
                  </a:lnTo>
                  <a:lnTo>
                    <a:pt x="267" y="13"/>
                  </a:lnTo>
                  <a:lnTo>
                    <a:pt x="269" y="20"/>
                  </a:lnTo>
                  <a:lnTo>
                    <a:pt x="270" y="24"/>
                  </a:lnTo>
                  <a:lnTo>
                    <a:pt x="271" y="27"/>
                  </a:lnTo>
                  <a:lnTo>
                    <a:pt x="272" y="29"/>
                  </a:lnTo>
                  <a:lnTo>
                    <a:pt x="272" y="31"/>
                  </a:lnTo>
                  <a:lnTo>
                    <a:pt x="273" y="32"/>
                  </a:lnTo>
                  <a:lnTo>
                    <a:pt x="274" y="34"/>
                  </a:lnTo>
                  <a:lnTo>
                    <a:pt x="275" y="35"/>
                  </a:lnTo>
                  <a:lnTo>
                    <a:pt x="276" y="36"/>
                  </a:lnTo>
                  <a:lnTo>
                    <a:pt x="277" y="37"/>
                  </a:lnTo>
                  <a:lnTo>
                    <a:pt x="279" y="38"/>
                  </a:lnTo>
                  <a:lnTo>
                    <a:pt x="281" y="39"/>
                  </a:lnTo>
                  <a:lnTo>
                    <a:pt x="284" y="39"/>
                  </a:lnTo>
                  <a:lnTo>
                    <a:pt x="285" y="40"/>
                  </a:lnTo>
                  <a:lnTo>
                    <a:pt x="287" y="40"/>
                  </a:lnTo>
                  <a:lnTo>
                    <a:pt x="288" y="40"/>
                  </a:lnTo>
                  <a:lnTo>
                    <a:pt x="289" y="40"/>
                  </a:lnTo>
                  <a:lnTo>
                    <a:pt x="291" y="40"/>
                  </a:lnTo>
                  <a:lnTo>
                    <a:pt x="293" y="39"/>
                  </a:lnTo>
                  <a:lnTo>
                    <a:pt x="296" y="37"/>
                  </a:lnTo>
                  <a:lnTo>
                    <a:pt x="299" y="36"/>
                  </a:lnTo>
                  <a:lnTo>
                    <a:pt x="308" y="33"/>
                  </a:lnTo>
                  <a:lnTo>
                    <a:pt x="309" y="33"/>
                  </a:lnTo>
                  <a:lnTo>
                    <a:pt x="312" y="32"/>
                  </a:lnTo>
                  <a:lnTo>
                    <a:pt x="319" y="32"/>
                  </a:lnTo>
                  <a:lnTo>
                    <a:pt x="326" y="32"/>
                  </a:lnTo>
                  <a:lnTo>
                    <a:pt x="329" y="31"/>
                  </a:lnTo>
                  <a:lnTo>
                    <a:pt x="333" y="31"/>
                  </a:lnTo>
                  <a:lnTo>
                    <a:pt x="338" y="32"/>
                  </a:lnTo>
                  <a:lnTo>
                    <a:pt x="342" y="32"/>
                  </a:lnTo>
                  <a:lnTo>
                    <a:pt x="348" y="33"/>
                  </a:lnTo>
                  <a:lnTo>
                    <a:pt x="350" y="34"/>
                  </a:lnTo>
                  <a:lnTo>
                    <a:pt x="352" y="34"/>
                  </a:lnTo>
                  <a:lnTo>
                    <a:pt x="352" y="35"/>
                  </a:lnTo>
                  <a:lnTo>
                    <a:pt x="353" y="36"/>
                  </a:lnTo>
                  <a:lnTo>
                    <a:pt x="357" y="40"/>
                  </a:lnTo>
                  <a:lnTo>
                    <a:pt x="359" y="43"/>
                  </a:lnTo>
                  <a:lnTo>
                    <a:pt x="361" y="44"/>
                  </a:lnTo>
                  <a:lnTo>
                    <a:pt x="362" y="45"/>
                  </a:lnTo>
                  <a:lnTo>
                    <a:pt x="362" y="47"/>
                  </a:lnTo>
                  <a:lnTo>
                    <a:pt x="362" y="48"/>
                  </a:lnTo>
                  <a:lnTo>
                    <a:pt x="362" y="49"/>
                  </a:lnTo>
                  <a:lnTo>
                    <a:pt x="362" y="50"/>
                  </a:lnTo>
                  <a:lnTo>
                    <a:pt x="361" y="51"/>
                  </a:lnTo>
                  <a:lnTo>
                    <a:pt x="360" y="51"/>
                  </a:lnTo>
                  <a:lnTo>
                    <a:pt x="359" y="52"/>
                  </a:lnTo>
                  <a:lnTo>
                    <a:pt x="354" y="54"/>
                  </a:lnTo>
                  <a:lnTo>
                    <a:pt x="353" y="55"/>
                  </a:lnTo>
                  <a:lnTo>
                    <a:pt x="352" y="56"/>
                  </a:lnTo>
                  <a:lnTo>
                    <a:pt x="351" y="57"/>
                  </a:lnTo>
                  <a:lnTo>
                    <a:pt x="350" y="58"/>
                  </a:lnTo>
                  <a:lnTo>
                    <a:pt x="350" y="59"/>
                  </a:lnTo>
                  <a:lnTo>
                    <a:pt x="347" y="65"/>
                  </a:lnTo>
                  <a:lnTo>
                    <a:pt x="345" y="69"/>
                  </a:lnTo>
                  <a:lnTo>
                    <a:pt x="345" y="71"/>
                  </a:lnTo>
                  <a:lnTo>
                    <a:pt x="343" y="77"/>
                  </a:lnTo>
                  <a:lnTo>
                    <a:pt x="341" y="84"/>
                  </a:lnTo>
                  <a:lnTo>
                    <a:pt x="341" y="86"/>
                  </a:lnTo>
                  <a:lnTo>
                    <a:pt x="341" y="88"/>
                  </a:lnTo>
                  <a:lnTo>
                    <a:pt x="341" y="89"/>
                  </a:lnTo>
                  <a:lnTo>
                    <a:pt x="342" y="91"/>
                  </a:lnTo>
                  <a:lnTo>
                    <a:pt x="343" y="93"/>
                  </a:lnTo>
                  <a:lnTo>
                    <a:pt x="344" y="94"/>
                  </a:lnTo>
                  <a:lnTo>
                    <a:pt x="345" y="95"/>
                  </a:lnTo>
                  <a:lnTo>
                    <a:pt x="350" y="99"/>
                  </a:lnTo>
                  <a:lnTo>
                    <a:pt x="354" y="103"/>
                  </a:lnTo>
                  <a:lnTo>
                    <a:pt x="357" y="107"/>
                  </a:lnTo>
                  <a:lnTo>
                    <a:pt x="360" y="110"/>
                  </a:lnTo>
                  <a:lnTo>
                    <a:pt x="362" y="112"/>
                  </a:lnTo>
                  <a:lnTo>
                    <a:pt x="363" y="115"/>
                  </a:lnTo>
                  <a:lnTo>
                    <a:pt x="365" y="119"/>
                  </a:lnTo>
                  <a:lnTo>
                    <a:pt x="367" y="122"/>
                  </a:lnTo>
                  <a:lnTo>
                    <a:pt x="368" y="125"/>
                  </a:lnTo>
                  <a:lnTo>
                    <a:pt x="369" y="128"/>
                  </a:lnTo>
                  <a:lnTo>
                    <a:pt x="369" y="130"/>
                  </a:lnTo>
                  <a:lnTo>
                    <a:pt x="369" y="133"/>
                  </a:lnTo>
                  <a:lnTo>
                    <a:pt x="368" y="134"/>
                  </a:lnTo>
                  <a:lnTo>
                    <a:pt x="368" y="136"/>
                  </a:lnTo>
                  <a:lnTo>
                    <a:pt x="367" y="139"/>
                  </a:lnTo>
                  <a:lnTo>
                    <a:pt x="365" y="140"/>
                  </a:lnTo>
                  <a:lnTo>
                    <a:pt x="363" y="144"/>
                  </a:lnTo>
                  <a:lnTo>
                    <a:pt x="363" y="145"/>
                  </a:lnTo>
                  <a:lnTo>
                    <a:pt x="362" y="146"/>
                  </a:lnTo>
                  <a:lnTo>
                    <a:pt x="362" y="148"/>
                  </a:lnTo>
                  <a:lnTo>
                    <a:pt x="362" y="150"/>
                  </a:lnTo>
                  <a:lnTo>
                    <a:pt x="362" y="151"/>
                  </a:lnTo>
                  <a:lnTo>
                    <a:pt x="363" y="153"/>
                  </a:lnTo>
                  <a:lnTo>
                    <a:pt x="363" y="155"/>
                  </a:lnTo>
                  <a:lnTo>
                    <a:pt x="365" y="156"/>
                  </a:lnTo>
                  <a:lnTo>
                    <a:pt x="367" y="159"/>
                  </a:lnTo>
                  <a:lnTo>
                    <a:pt x="368" y="161"/>
                  </a:lnTo>
                  <a:lnTo>
                    <a:pt x="370" y="163"/>
                  </a:lnTo>
                  <a:lnTo>
                    <a:pt x="378" y="169"/>
                  </a:lnTo>
                  <a:lnTo>
                    <a:pt x="379" y="171"/>
                  </a:lnTo>
                  <a:lnTo>
                    <a:pt x="381" y="173"/>
                  </a:lnTo>
                  <a:lnTo>
                    <a:pt x="382" y="175"/>
                  </a:lnTo>
                  <a:lnTo>
                    <a:pt x="383" y="177"/>
                  </a:lnTo>
                  <a:lnTo>
                    <a:pt x="383" y="179"/>
                  </a:lnTo>
                  <a:lnTo>
                    <a:pt x="383" y="181"/>
                  </a:lnTo>
                  <a:lnTo>
                    <a:pt x="383" y="184"/>
                  </a:lnTo>
                  <a:lnTo>
                    <a:pt x="382" y="187"/>
                  </a:lnTo>
                  <a:lnTo>
                    <a:pt x="381" y="190"/>
                  </a:lnTo>
                  <a:lnTo>
                    <a:pt x="380" y="190"/>
                  </a:lnTo>
                  <a:lnTo>
                    <a:pt x="378" y="192"/>
                  </a:lnTo>
                  <a:lnTo>
                    <a:pt x="376" y="193"/>
                  </a:lnTo>
                  <a:lnTo>
                    <a:pt x="373" y="197"/>
                  </a:lnTo>
                  <a:lnTo>
                    <a:pt x="370" y="198"/>
                  </a:lnTo>
                  <a:lnTo>
                    <a:pt x="367" y="199"/>
                  </a:lnTo>
                  <a:lnTo>
                    <a:pt x="364" y="200"/>
                  </a:lnTo>
                  <a:lnTo>
                    <a:pt x="358" y="200"/>
                  </a:lnTo>
                  <a:lnTo>
                    <a:pt x="355" y="200"/>
                  </a:lnTo>
                  <a:lnTo>
                    <a:pt x="351" y="201"/>
                  </a:lnTo>
                  <a:lnTo>
                    <a:pt x="349" y="201"/>
                  </a:lnTo>
                  <a:lnTo>
                    <a:pt x="344" y="202"/>
                  </a:lnTo>
                  <a:lnTo>
                    <a:pt x="341" y="203"/>
                  </a:lnTo>
                  <a:lnTo>
                    <a:pt x="337" y="204"/>
                  </a:lnTo>
                  <a:lnTo>
                    <a:pt x="330" y="205"/>
                  </a:lnTo>
                  <a:lnTo>
                    <a:pt x="329" y="205"/>
                  </a:lnTo>
                  <a:lnTo>
                    <a:pt x="326" y="206"/>
                  </a:lnTo>
                  <a:lnTo>
                    <a:pt x="324" y="207"/>
                  </a:lnTo>
                  <a:lnTo>
                    <a:pt x="323" y="208"/>
                  </a:lnTo>
                  <a:lnTo>
                    <a:pt x="321" y="210"/>
                  </a:lnTo>
                  <a:lnTo>
                    <a:pt x="320" y="213"/>
                  </a:lnTo>
                  <a:lnTo>
                    <a:pt x="318" y="215"/>
                  </a:lnTo>
                  <a:lnTo>
                    <a:pt x="318" y="217"/>
                  </a:lnTo>
                  <a:lnTo>
                    <a:pt x="317" y="220"/>
                  </a:lnTo>
                  <a:lnTo>
                    <a:pt x="316" y="223"/>
                  </a:lnTo>
                  <a:lnTo>
                    <a:pt x="316" y="224"/>
                  </a:lnTo>
                  <a:lnTo>
                    <a:pt x="316" y="227"/>
                  </a:lnTo>
                  <a:lnTo>
                    <a:pt x="316" y="229"/>
                  </a:lnTo>
                  <a:lnTo>
                    <a:pt x="317" y="231"/>
                  </a:lnTo>
                  <a:lnTo>
                    <a:pt x="317" y="232"/>
                  </a:lnTo>
                  <a:lnTo>
                    <a:pt x="318" y="235"/>
                  </a:lnTo>
                  <a:lnTo>
                    <a:pt x="319" y="237"/>
                  </a:lnTo>
                  <a:lnTo>
                    <a:pt x="319" y="239"/>
                  </a:lnTo>
                  <a:lnTo>
                    <a:pt x="319" y="244"/>
                  </a:lnTo>
                  <a:lnTo>
                    <a:pt x="319" y="246"/>
                  </a:lnTo>
                  <a:lnTo>
                    <a:pt x="319" y="247"/>
                  </a:lnTo>
                  <a:lnTo>
                    <a:pt x="320" y="249"/>
                  </a:lnTo>
                  <a:lnTo>
                    <a:pt x="321" y="251"/>
                  </a:lnTo>
                  <a:lnTo>
                    <a:pt x="322" y="252"/>
                  </a:lnTo>
                  <a:lnTo>
                    <a:pt x="323" y="254"/>
                  </a:lnTo>
                  <a:lnTo>
                    <a:pt x="325" y="255"/>
                  </a:lnTo>
                  <a:lnTo>
                    <a:pt x="326" y="256"/>
                  </a:lnTo>
                  <a:lnTo>
                    <a:pt x="328" y="257"/>
                  </a:lnTo>
                  <a:lnTo>
                    <a:pt x="329" y="258"/>
                  </a:lnTo>
                  <a:lnTo>
                    <a:pt x="330" y="258"/>
                  </a:lnTo>
                  <a:lnTo>
                    <a:pt x="329" y="258"/>
                  </a:lnTo>
                  <a:lnTo>
                    <a:pt x="328" y="259"/>
                  </a:lnTo>
                  <a:lnTo>
                    <a:pt x="322" y="265"/>
                  </a:lnTo>
                  <a:lnTo>
                    <a:pt x="317" y="269"/>
                  </a:lnTo>
                  <a:lnTo>
                    <a:pt x="310" y="274"/>
                  </a:lnTo>
                  <a:lnTo>
                    <a:pt x="308" y="276"/>
                  </a:lnTo>
                  <a:lnTo>
                    <a:pt x="307" y="278"/>
                  </a:lnTo>
                  <a:lnTo>
                    <a:pt x="307" y="279"/>
                  </a:lnTo>
                  <a:lnTo>
                    <a:pt x="307" y="280"/>
                  </a:lnTo>
                  <a:lnTo>
                    <a:pt x="305" y="287"/>
                  </a:lnTo>
                  <a:lnTo>
                    <a:pt x="304" y="289"/>
                  </a:lnTo>
                  <a:lnTo>
                    <a:pt x="303" y="292"/>
                  </a:lnTo>
                  <a:lnTo>
                    <a:pt x="301" y="295"/>
                  </a:lnTo>
                  <a:lnTo>
                    <a:pt x="298" y="300"/>
                  </a:lnTo>
                  <a:lnTo>
                    <a:pt x="292" y="312"/>
                  </a:lnTo>
                  <a:lnTo>
                    <a:pt x="291" y="314"/>
                  </a:lnTo>
                  <a:lnTo>
                    <a:pt x="290" y="316"/>
                  </a:lnTo>
                  <a:lnTo>
                    <a:pt x="289" y="319"/>
                  </a:lnTo>
                  <a:lnTo>
                    <a:pt x="289" y="322"/>
                  </a:lnTo>
                  <a:lnTo>
                    <a:pt x="289" y="324"/>
                  </a:lnTo>
                  <a:lnTo>
                    <a:pt x="289" y="329"/>
                  </a:lnTo>
                  <a:lnTo>
                    <a:pt x="289" y="331"/>
                  </a:lnTo>
                  <a:lnTo>
                    <a:pt x="289" y="333"/>
                  </a:lnTo>
                  <a:lnTo>
                    <a:pt x="289" y="335"/>
                  </a:lnTo>
                  <a:lnTo>
                    <a:pt x="288" y="337"/>
                  </a:lnTo>
                  <a:lnTo>
                    <a:pt x="286" y="342"/>
                  </a:lnTo>
                  <a:lnTo>
                    <a:pt x="285" y="344"/>
                  </a:lnTo>
                  <a:lnTo>
                    <a:pt x="284" y="345"/>
                  </a:lnTo>
                  <a:lnTo>
                    <a:pt x="284" y="347"/>
                  </a:lnTo>
                  <a:lnTo>
                    <a:pt x="283" y="348"/>
                  </a:lnTo>
                  <a:lnTo>
                    <a:pt x="280" y="349"/>
                  </a:lnTo>
                  <a:lnTo>
                    <a:pt x="278" y="351"/>
                  </a:lnTo>
                  <a:lnTo>
                    <a:pt x="276" y="352"/>
                  </a:lnTo>
                  <a:lnTo>
                    <a:pt x="274" y="353"/>
                  </a:lnTo>
                  <a:lnTo>
                    <a:pt x="272" y="354"/>
                  </a:lnTo>
                  <a:lnTo>
                    <a:pt x="270" y="354"/>
                  </a:lnTo>
                  <a:lnTo>
                    <a:pt x="269" y="354"/>
                  </a:lnTo>
                  <a:lnTo>
                    <a:pt x="267" y="354"/>
                  </a:lnTo>
                  <a:lnTo>
                    <a:pt x="265" y="353"/>
                  </a:lnTo>
                  <a:lnTo>
                    <a:pt x="262" y="352"/>
                  </a:lnTo>
                  <a:lnTo>
                    <a:pt x="253" y="349"/>
                  </a:lnTo>
                  <a:lnTo>
                    <a:pt x="250" y="348"/>
                  </a:lnTo>
                  <a:lnTo>
                    <a:pt x="239" y="344"/>
                  </a:lnTo>
                  <a:lnTo>
                    <a:pt x="235" y="343"/>
                  </a:lnTo>
                  <a:lnTo>
                    <a:pt x="228" y="341"/>
                  </a:lnTo>
                  <a:lnTo>
                    <a:pt x="225" y="340"/>
                  </a:lnTo>
                  <a:lnTo>
                    <a:pt x="213" y="336"/>
                  </a:lnTo>
                  <a:lnTo>
                    <a:pt x="210" y="335"/>
                  </a:lnTo>
                  <a:lnTo>
                    <a:pt x="205" y="332"/>
                  </a:lnTo>
                  <a:lnTo>
                    <a:pt x="204" y="331"/>
                  </a:lnTo>
                  <a:lnTo>
                    <a:pt x="202" y="329"/>
                  </a:lnTo>
                  <a:lnTo>
                    <a:pt x="200" y="327"/>
                  </a:lnTo>
                  <a:lnTo>
                    <a:pt x="198" y="326"/>
                  </a:lnTo>
                  <a:lnTo>
                    <a:pt x="197" y="324"/>
                  </a:lnTo>
                  <a:lnTo>
                    <a:pt x="194" y="321"/>
                  </a:lnTo>
                  <a:lnTo>
                    <a:pt x="193" y="319"/>
                  </a:lnTo>
                  <a:lnTo>
                    <a:pt x="192" y="318"/>
                  </a:lnTo>
                  <a:lnTo>
                    <a:pt x="189" y="316"/>
                  </a:lnTo>
                  <a:lnTo>
                    <a:pt x="187" y="315"/>
                  </a:lnTo>
                  <a:lnTo>
                    <a:pt x="185" y="314"/>
                  </a:lnTo>
                  <a:lnTo>
                    <a:pt x="182" y="311"/>
                  </a:lnTo>
                  <a:lnTo>
                    <a:pt x="181" y="309"/>
                  </a:lnTo>
                  <a:lnTo>
                    <a:pt x="180" y="308"/>
                  </a:lnTo>
                  <a:lnTo>
                    <a:pt x="178" y="307"/>
                  </a:lnTo>
                  <a:lnTo>
                    <a:pt x="176" y="307"/>
                  </a:lnTo>
                  <a:lnTo>
                    <a:pt x="174" y="307"/>
                  </a:lnTo>
                  <a:lnTo>
                    <a:pt x="171" y="307"/>
                  </a:lnTo>
                  <a:lnTo>
                    <a:pt x="165" y="307"/>
                  </a:lnTo>
                  <a:lnTo>
                    <a:pt x="162" y="308"/>
                  </a:lnTo>
                  <a:lnTo>
                    <a:pt x="160" y="308"/>
                  </a:lnTo>
                  <a:lnTo>
                    <a:pt x="159" y="309"/>
                  </a:lnTo>
                  <a:lnTo>
                    <a:pt x="155" y="310"/>
                  </a:lnTo>
                  <a:lnTo>
                    <a:pt x="154" y="311"/>
                  </a:lnTo>
                  <a:lnTo>
                    <a:pt x="152" y="311"/>
                  </a:lnTo>
                  <a:lnTo>
                    <a:pt x="151" y="311"/>
                  </a:lnTo>
                  <a:lnTo>
                    <a:pt x="150" y="311"/>
                  </a:lnTo>
                  <a:lnTo>
                    <a:pt x="149" y="310"/>
                  </a:lnTo>
                  <a:lnTo>
                    <a:pt x="147" y="309"/>
                  </a:lnTo>
                  <a:lnTo>
                    <a:pt x="145" y="307"/>
                  </a:lnTo>
                  <a:lnTo>
                    <a:pt x="141" y="304"/>
                  </a:lnTo>
                  <a:lnTo>
                    <a:pt x="139" y="303"/>
                  </a:lnTo>
                  <a:lnTo>
                    <a:pt x="138" y="303"/>
                  </a:lnTo>
                  <a:lnTo>
                    <a:pt x="137" y="303"/>
                  </a:lnTo>
                  <a:lnTo>
                    <a:pt x="136" y="302"/>
                  </a:lnTo>
                  <a:lnTo>
                    <a:pt x="135" y="302"/>
                  </a:lnTo>
                  <a:lnTo>
                    <a:pt x="134" y="302"/>
                  </a:lnTo>
                  <a:lnTo>
                    <a:pt x="133" y="302"/>
                  </a:lnTo>
                  <a:lnTo>
                    <a:pt x="131" y="303"/>
                  </a:lnTo>
                  <a:lnTo>
                    <a:pt x="130" y="303"/>
                  </a:lnTo>
                  <a:lnTo>
                    <a:pt x="129" y="303"/>
                  </a:lnTo>
                  <a:lnTo>
                    <a:pt x="128" y="305"/>
                  </a:lnTo>
                  <a:lnTo>
                    <a:pt x="127" y="306"/>
                  </a:lnTo>
                  <a:lnTo>
                    <a:pt x="127" y="307"/>
                  </a:lnTo>
                  <a:lnTo>
                    <a:pt x="126" y="309"/>
                  </a:lnTo>
                  <a:lnTo>
                    <a:pt x="126" y="311"/>
                  </a:lnTo>
                  <a:lnTo>
                    <a:pt x="126" y="314"/>
                  </a:lnTo>
                  <a:lnTo>
                    <a:pt x="126" y="316"/>
                  </a:lnTo>
                  <a:lnTo>
                    <a:pt x="127" y="324"/>
                  </a:lnTo>
                  <a:lnTo>
                    <a:pt x="127" y="330"/>
                  </a:lnTo>
                  <a:lnTo>
                    <a:pt x="126" y="333"/>
                  </a:lnTo>
                  <a:lnTo>
                    <a:pt x="126" y="334"/>
                  </a:lnTo>
                  <a:lnTo>
                    <a:pt x="126" y="336"/>
                  </a:lnTo>
                  <a:lnTo>
                    <a:pt x="125" y="337"/>
                  </a:lnTo>
                  <a:lnTo>
                    <a:pt x="125" y="337"/>
                  </a:lnTo>
                  <a:lnTo>
                    <a:pt x="125" y="337"/>
                  </a:lnTo>
                  <a:lnTo>
                    <a:pt x="124" y="338"/>
                  </a:lnTo>
                  <a:lnTo>
                    <a:pt x="123" y="339"/>
                  </a:lnTo>
                  <a:lnTo>
                    <a:pt x="122" y="339"/>
                  </a:lnTo>
                  <a:lnTo>
                    <a:pt x="117" y="341"/>
                  </a:lnTo>
                  <a:lnTo>
                    <a:pt x="115" y="342"/>
                  </a:lnTo>
                  <a:lnTo>
                    <a:pt x="114" y="343"/>
                  </a:lnTo>
                  <a:lnTo>
                    <a:pt x="106" y="349"/>
                  </a:lnTo>
                  <a:lnTo>
                    <a:pt x="102" y="352"/>
                  </a:lnTo>
                  <a:lnTo>
                    <a:pt x="102" y="353"/>
                  </a:lnTo>
                  <a:lnTo>
                    <a:pt x="102" y="354"/>
                  </a:lnTo>
                  <a:lnTo>
                    <a:pt x="101" y="355"/>
                  </a:lnTo>
                  <a:lnTo>
                    <a:pt x="101" y="356"/>
                  </a:lnTo>
                  <a:lnTo>
                    <a:pt x="101" y="357"/>
                  </a:lnTo>
                  <a:lnTo>
                    <a:pt x="101" y="358"/>
                  </a:lnTo>
                  <a:lnTo>
                    <a:pt x="100" y="357"/>
                  </a:lnTo>
                  <a:lnTo>
                    <a:pt x="98" y="357"/>
                  </a:lnTo>
                  <a:lnTo>
                    <a:pt x="91" y="354"/>
                  </a:lnTo>
                  <a:lnTo>
                    <a:pt x="90" y="353"/>
                  </a:lnTo>
                  <a:lnTo>
                    <a:pt x="90" y="353"/>
                  </a:lnTo>
                  <a:lnTo>
                    <a:pt x="89" y="352"/>
                  </a:lnTo>
                  <a:lnTo>
                    <a:pt x="88" y="350"/>
                  </a:lnTo>
                  <a:lnTo>
                    <a:pt x="87" y="350"/>
                  </a:lnTo>
                  <a:lnTo>
                    <a:pt x="86" y="349"/>
                  </a:lnTo>
                  <a:lnTo>
                    <a:pt x="84" y="349"/>
                  </a:lnTo>
                  <a:lnTo>
                    <a:pt x="81" y="349"/>
                  </a:lnTo>
                  <a:lnTo>
                    <a:pt x="80" y="349"/>
                  </a:lnTo>
                  <a:lnTo>
                    <a:pt x="79" y="349"/>
                  </a:lnTo>
                  <a:lnTo>
                    <a:pt x="76" y="350"/>
                  </a:lnTo>
                  <a:lnTo>
                    <a:pt x="71" y="353"/>
                  </a:lnTo>
                  <a:lnTo>
                    <a:pt x="69" y="353"/>
                  </a:lnTo>
                  <a:lnTo>
                    <a:pt x="68" y="353"/>
                  </a:lnTo>
                  <a:lnTo>
                    <a:pt x="65" y="353"/>
                  </a:lnTo>
                  <a:lnTo>
                    <a:pt x="64" y="353"/>
                  </a:lnTo>
                  <a:lnTo>
                    <a:pt x="63" y="353"/>
                  </a:lnTo>
                  <a:lnTo>
                    <a:pt x="62" y="353"/>
                  </a:lnTo>
                  <a:lnTo>
                    <a:pt x="61" y="353"/>
                  </a:lnTo>
                  <a:lnTo>
                    <a:pt x="59" y="352"/>
                  </a:lnTo>
                  <a:lnTo>
                    <a:pt x="57" y="351"/>
                  </a:lnTo>
                  <a:lnTo>
                    <a:pt x="56" y="350"/>
                  </a:lnTo>
                  <a:lnTo>
                    <a:pt x="54" y="350"/>
                  </a:lnTo>
                  <a:lnTo>
                    <a:pt x="52" y="350"/>
                  </a:lnTo>
                  <a:lnTo>
                    <a:pt x="51" y="349"/>
                  </a:lnTo>
                  <a:lnTo>
                    <a:pt x="46" y="347"/>
                  </a:lnTo>
                  <a:lnTo>
                    <a:pt x="45" y="345"/>
                  </a:lnTo>
                  <a:lnTo>
                    <a:pt x="42" y="343"/>
                  </a:lnTo>
                  <a:lnTo>
                    <a:pt x="39" y="342"/>
                  </a:lnTo>
                  <a:lnTo>
                    <a:pt x="35" y="340"/>
                  </a:lnTo>
                  <a:lnTo>
                    <a:pt x="33" y="339"/>
                  </a:lnTo>
                  <a:lnTo>
                    <a:pt x="23" y="337"/>
                  </a:lnTo>
                  <a:lnTo>
                    <a:pt x="18" y="335"/>
                  </a:lnTo>
                  <a:lnTo>
                    <a:pt x="11" y="332"/>
                  </a:lnTo>
                  <a:lnTo>
                    <a:pt x="6" y="329"/>
                  </a:lnTo>
                  <a:lnTo>
                    <a:pt x="4" y="327"/>
                  </a:lnTo>
                  <a:lnTo>
                    <a:pt x="2" y="326"/>
                  </a:lnTo>
                  <a:lnTo>
                    <a:pt x="1" y="326"/>
                  </a:lnTo>
                  <a:lnTo>
                    <a:pt x="0" y="325"/>
                  </a:lnTo>
                  <a:lnTo>
                    <a:pt x="0" y="324"/>
                  </a:lnTo>
                  <a:lnTo>
                    <a:pt x="0" y="323"/>
                  </a:lnTo>
                  <a:lnTo>
                    <a:pt x="0" y="321"/>
                  </a:lnTo>
                  <a:lnTo>
                    <a:pt x="0" y="320"/>
                  </a:lnTo>
                  <a:lnTo>
                    <a:pt x="0" y="317"/>
                  </a:lnTo>
                  <a:lnTo>
                    <a:pt x="0" y="315"/>
                  </a:lnTo>
                  <a:lnTo>
                    <a:pt x="2" y="313"/>
                  </a:lnTo>
                  <a:lnTo>
                    <a:pt x="7" y="305"/>
                  </a:lnTo>
                  <a:lnTo>
                    <a:pt x="9" y="303"/>
                  </a:lnTo>
                  <a:lnTo>
                    <a:pt x="10" y="302"/>
                  </a:lnTo>
                  <a:lnTo>
                    <a:pt x="11" y="300"/>
                  </a:lnTo>
                  <a:lnTo>
                    <a:pt x="13" y="299"/>
                  </a:lnTo>
                  <a:lnTo>
                    <a:pt x="15" y="298"/>
                  </a:lnTo>
                  <a:lnTo>
                    <a:pt x="20" y="296"/>
                  </a:lnTo>
                  <a:lnTo>
                    <a:pt x="22" y="295"/>
                  </a:lnTo>
                  <a:lnTo>
                    <a:pt x="25" y="293"/>
                  </a:lnTo>
                  <a:lnTo>
                    <a:pt x="27" y="292"/>
                  </a:lnTo>
                  <a:lnTo>
                    <a:pt x="30" y="290"/>
                  </a:lnTo>
                  <a:lnTo>
                    <a:pt x="36" y="284"/>
                  </a:lnTo>
                  <a:lnTo>
                    <a:pt x="38" y="282"/>
                  </a:lnTo>
                  <a:lnTo>
                    <a:pt x="40" y="280"/>
                  </a:lnTo>
                  <a:lnTo>
                    <a:pt x="42" y="276"/>
                  </a:lnTo>
                  <a:lnTo>
                    <a:pt x="45" y="272"/>
                  </a:lnTo>
                  <a:lnTo>
                    <a:pt x="48" y="266"/>
                  </a:lnTo>
                  <a:lnTo>
                    <a:pt x="51" y="260"/>
                  </a:lnTo>
                  <a:lnTo>
                    <a:pt x="53" y="258"/>
                  </a:lnTo>
                  <a:lnTo>
                    <a:pt x="54" y="254"/>
                  </a:lnTo>
                  <a:lnTo>
                    <a:pt x="55" y="251"/>
                  </a:lnTo>
                  <a:lnTo>
                    <a:pt x="56" y="249"/>
                  </a:lnTo>
                  <a:lnTo>
                    <a:pt x="56" y="247"/>
                  </a:lnTo>
                  <a:lnTo>
                    <a:pt x="56" y="246"/>
                  </a:lnTo>
                  <a:lnTo>
                    <a:pt x="56" y="242"/>
                  </a:lnTo>
                  <a:lnTo>
                    <a:pt x="56" y="238"/>
                  </a:lnTo>
                  <a:lnTo>
                    <a:pt x="55" y="235"/>
                  </a:lnTo>
                  <a:lnTo>
                    <a:pt x="54" y="234"/>
                  </a:lnTo>
                  <a:lnTo>
                    <a:pt x="53" y="233"/>
                  </a:lnTo>
                  <a:lnTo>
                    <a:pt x="49" y="227"/>
                  </a:lnTo>
                  <a:lnTo>
                    <a:pt x="48" y="224"/>
                  </a:lnTo>
                  <a:lnTo>
                    <a:pt x="46" y="220"/>
                  </a:lnTo>
                  <a:lnTo>
                    <a:pt x="45" y="219"/>
                  </a:lnTo>
                  <a:lnTo>
                    <a:pt x="45" y="218"/>
                  </a:lnTo>
                  <a:lnTo>
                    <a:pt x="44" y="217"/>
                  </a:lnTo>
                  <a:lnTo>
                    <a:pt x="43" y="216"/>
                  </a:lnTo>
                  <a:lnTo>
                    <a:pt x="42" y="216"/>
                  </a:lnTo>
                  <a:lnTo>
                    <a:pt x="40" y="216"/>
                  </a:lnTo>
                  <a:lnTo>
                    <a:pt x="37" y="215"/>
                  </a:lnTo>
                  <a:lnTo>
                    <a:pt x="33" y="215"/>
                  </a:lnTo>
                  <a:lnTo>
                    <a:pt x="30" y="215"/>
                  </a:lnTo>
                  <a:lnTo>
                    <a:pt x="27" y="215"/>
                  </a:lnTo>
                  <a:lnTo>
                    <a:pt x="24" y="215"/>
                  </a:lnTo>
                  <a:lnTo>
                    <a:pt x="23" y="214"/>
                  </a:lnTo>
                  <a:lnTo>
                    <a:pt x="22" y="214"/>
                  </a:lnTo>
                  <a:lnTo>
                    <a:pt x="19" y="213"/>
                  </a:lnTo>
                  <a:lnTo>
                    <a:pt x="18" y="213"/>
                  </a:lnTo>
                  <a:lnTo>
                    <a:pt x="18" y="212"/>
                  </a:lnTo>
                  <a:lnTo>
                    <a:pt x="19" y="210"/>
                  </a:lnTo>
                  <a:lnTo>
                    <a:pt x="21" y="207"/>
                  </a:lnTo>
                  <a:lnTo>
                    <a:pt x="22" y="205"/>
                  </a:lnTo>
                  <a:lnTo>
                    <a:pt x="25" y="200"/>
                  </a:lnTo>
                  <a:lnTo>
                    <a:pt x="29" y="196"/>
                  </a:lnTo>
                  <a:lnTo>
                    <a:pt x="32" y="193"/>
                  </a:lnTo>
                  <a:lnTo>
                    <a:pt x="33" y="191"/>
                  </a:lnTo>
                  <a:lnTo>
                    <a:pt x="34" y="190"/>
                  </a:lnTo>
                  <a:lnTo>
                    <a:pt x="37" y="189"/>
                  </a:lnTo>
                  <a:lnTo>
                    <a:pt x="39" y="188"/>
                  </a:lnTo>
                  <a:lnTo>
                    <a:pt x="40" y="188"/>
                  </a:lnTo>
                  <a:lnTo>
                    <a:pt x="42" y="187"/>
                  </a:lnTo>
                  <a:lnTo>
                    <a:pt x="45" y="187"/>
                  </a:lnTo>
                  <a:lnTo>
                    <a:pt x="50" y="186"/>
                  </a:lnTo>
                  <a:lnTo>
                    <a:pt x="58" y="185"/>
                  </a:lnTo>
                  <a:lnTo>
                    <a:pt x="66" y="184"/>
                  </a:lnTo>
                  <a:lnTo>
                    <a:pt x="76" y="183"/>
                  </a:lnTo>
                  <a:lnTo>
                    <a:pt x="79" y="183"/>
                  </a:lnTo>
                  <a:lnTo>
                    <a:pt x="82" y="183"/>
                  </a:lnTo>
                  <a:lnTo>
                    <a:pt x="85" y="183"/>
                  </a:lnTo>
                  <a:lnTo>
                    <a:pt x="93" y="185"/>
                  </a:lnTo>
                  <a:lnTo>
                    <a:pt x="94" y="186"/>
                  </a:lnTo>
                  <a:lnTo>
                    <a:pt x="96" y="186"/>
                  </a:lnTo>
                  <a:lnTo>
                    <a:pt x="98" y="185"/>
                  </a:lnTo>
                  <a:lnTo>
                    <a:pt x="99" y="185"/>
                  </a:lnTo>
                  <a:lnTo>
                    <a:pt x="101" y="184"/>
                  </a:lnTo>
                  <a:lnTo>
                    <a:pt x="102" y="184"/>
                  </a:lnTo>
                  <a:lnTo>
                    <a:pt x="102" y="183"/>
                  </a:lnTo>
                  <a:lnTo>
                    <a:pt x="103" y="183"/>
                  </a:lnTo>
                  <a:lnTo>
                    <a:pt x="105" y="181"/>
                  </a:lnTo>
                  <a:lnTo>
                    <a:pt x="106" y="179"/>
                  </a:lnTo>
                  <a:lnTo>
                    <a:pt x="107" y="178"/>
                  </a:lnTo>
                  <a:lnTo>
                    <a:pt x="108" y="175"/>
                  </a:lnTo>
                  <a:lnTo>
                    <a:pt x="109" y="173"/>
                  </a:lnTo>
                  <a:lnTo>
                    <a:pt x="109" y="170"/>
                  </a:lnTo>
                  <a:lnTo>
                    <a:pt x="111" y="161"/>
                  </a:lnTo>
                  <a:lnTo>
                    <a:pt x="111" y="158"/>
                  </a:lnTo>
                  <a:lnTo>
                    <a:pt x="112" y="155"/>
                  </a:lnTo>
                  <a:lnTo>
                    <a:pt x="113" y="153"/>
                  </a:lnTo>
                  <a:lnTo>
                    <a:pt x="113" y="149"/>
                  </a:lnTo>
                  <a:lnTo>
                    <a:pt x="113" y="146"/>
                  </a:lnTo>
                  <a:lnTo>
                    <a:pt x="113" y="141"/>
                  </a:lnTo>
                  <a:lnTo>
                    <a:pt x="113" y="139"/>
                  </a:lnTo>
                  <a:lnTo>
                    <a:pt x="113" y="136"/>
                  </a:lnTo>
                  <a:lnTo>
                    <a:pt x="112" y="133"/>
                  </a:lnTo>
                  <a:lnTo>
                    <a:pt x="110" y="127"/>
                  </a:lnTo>
                  <a:lnTo>
                    <a:pt x="110" y="124"/>
                  </a:lnTo>
                  <a:lnTo>
                    <a:pt x="109" y="122"/>
                  </a:lnTo>
                  <a:lnTo>
                    <a:pt x="109" y="120"/>
                  </a:lnTo>
                  <a:lnTo>
                    <a:pt x="109" y="116"/>
                  </a:lnTo>
                  <a:lnTo>
                    <a:pt x="109" y="113"/>
                  </a:lnTo>
                  <a:lnTo>
                    <a:pt x="109" y="111"/>
                  </a:lnTo>
                  <a:lnTo>
                    <a:pt x="108" y="106"/>
                  </a:lnTo>
                  <a:lnTo>
                    <a:pt x="108" y="100"/>
                  </a:lnTo>
                  <a:lnTo>
                    <a:pt x="108" y="99"/>
                  </a:lnTo>
                  <a:lnTo>
                    <a:pt x="108" y="97"/>
                  </a:lnTo>
                  <a:lnTo>
                    <a:pt x="109" y="96"/>
                  </a:lnTo>
                  <a:lnTo>
                    <a:pt x="109" y="95"/>
                  </a:lnTo>
                  <a:lnTo>
                    <a:pt x="111" y="94"/>
                  </a:lnTo>
                  <a:lnTo>
                    <a:pt x="113" y="94"/>
                  </a:lnTo>
                  <a:lnTo>
                    <a:pt x="113" y="93"/>
                  </a:lnTo>
                  <a:lnTo>
                    <a:pt x="114" y="93"/>
                  </a:lnTo>
                  <a:lnTo>
                    <a:pt x="116" y="93"/>
                  </a:lnTo>
                  <a:lnTo>
                    <a:pt x="117" y="93"/>
                  </a:lnTo>
                  <a:lnTo>
                    <a:pt x="120" y="94"/>
                  </a:lnTo>
                  <a:lnTo>
                    <a:pt x="129" y="98"/>
                  </a:lnTo>
                  <a:lnTo>
                    <a:pt x="132" y="98"/>
                  </a:lnTo>
                  <a:lnTo>
                    <a:pt x="135" y="99"/>
                  </a:lnTo>
                  <a:lnTo>
                    <a:pt x="136" y="99"/>
                  </a:lnTo>
                  <a:lnTo>
                    <a:pt x="138" y="99"/>
                  </a:lnTo>
                  <a:lnTo>
                    <a:pt x="140" y="99"/>
                  </a:lnTo>
                  <a:lnTo>
                    <a:pt x="142" y="99"/>
                  </a:lnTo>
                  <a:lnTo>
                    <a:pt x="143" y="99"/>
                  </a:lnTo>
                  <a:lnTo>
                    <a:pt x="143" y="98"/>
                  </a:lnTo>
                  <a:lnTo>
                    <a:pt x="144" y="97"/>
                  </a:lnTo>
                  <a:lnTo>
                    <a:pt x="145" y="96"/>
                  </a:lnTo>
                  <a:lnTo>
                    <a:pt x="145" y="93"/>
                  </a:lnTo>
                  <a:lnTo>
                    <a:pt x="146" y="91"/>
                  </a:lnTo>
                  <a:lnTo>
                    <a:pt x="148" y="85"/>
                  </a:lnTo>
                  <a:lnTo>
                    <a:pt x="152" y="77"/>
                  </a:lnTo>
                  <a:lnTo>
                    <a:pt x="153" y="77"/>
                  </a:lnTo>
                  <a:lnTo>
                    <a:pt x="155" y="75"/>
                  </a:lnTo>
                  <a:lnTo>
                    <a:pt x="156" y="74"/>
                  </a:lnTo>
                  <a:lnTo>
                    <a:pt x="158" y="73"/>
                  </a:lnTo>
                  <a:lnTo>
                    <a:pt x="166" y="72"/>
                  </a:lnTo>
                  <a:lnTo>
                    <a:pt x="171" y="69"/>
                  </a:lnTo>
                  <a:lnTo>
                    <a:pt x="176" y="68"/>
                  </a:lnTo>
                  <a:lnTo>
                    <a:pt x="178" y="67"/>
                  </a:lnTo>
                  <a:lnTo>
                    <a:pt x="180" y="67"/>
                  </a:lnTo>
                  <a:lnTo>
                    <a:pt x="181" y="66"/>
                  </a:lnTo>
                  <a:lnTo>
                    <a:pt x="181" y="65"/>
                  </a:lnTo>
                  <a:lnTo>
                    <a:pt x="182" y="65"/>
                  </a:lnTo>
                  <a:lnTo>
                    <a:pt x="183" y="64"/>
                  </a:lnTo>
                  <a:lnTo>
                    <a:pt x="184" y="63"/>
                  </a:lnTo>
                  <a:lnTo>
                    <a:pt x="185" y="61"/>
                  </a:lnTo>
                  <a:lnTo>
                    <a:pt x="185" y="59"/>
                  </a:lnTo>
                  <a:lnTo>
                    <a:pt x="185" y="57"/>
                  </a:lnTo>
                  <a:lnTo>
                    <a:pt x="186" y="55"/>
                  </a:lnTo>
                  <a:lnTo>
                    <a:pt x="186" y="52"/>
                  </a:lnTo>
                  <a:lnTo>
                    <a:pt x="186" y="45"/>
                  </a:lnTo>
                  <a:lnTo>
                    <a:pt x="185" y="42"/>
                  </a:lnTo>
                  <a:lnTo>
                    <a:pt x="185" y="39"/>
                  </a:lnTo>
                  <a:lnTo>
                    <a:pt x="183" y="30"/>
                  </a:lnTo>
                  <a:lnTo>
                    <a:pt x="182" y="24"/>
                  </a:lnTo>
                  <a:lnTo>
                    <a:pt x="182" y="20"/>
                  </a:lnTo>
                  <a:lnTo>
                    <a:pt x="182" y="17"/>
                  </a:lnTo>
                  <a:lnTo>
                    <a:pt x="182" y="14"/>
                  </a:lnTo>
                  <a:lnTo>
                    <a:pt x="183" y="11"/>
                  </a:lnTo>
                  <a:lnTo>
                    <a:pt x="183" y="9"/>
                  </a:lnTo>
                  <a:lnTo>
                    <a:pt x="185" y="4"/>
                  </a:lnTo>
                  <a:lnTo>
                    <a:pt x="186" y="2"/>
                  </a:lnTo>
                  <a:lnTo>
                    <a:pt x="186" y="0"/>
                  </a:lnTo>
                  <a:lnTo>
                    <a:pt x="187" y="0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3" name="Freeform 12">
              <a:extLst>
                <a:ext uri="{FF2B5EF4-FFF2-40B4-BE49-F238E27FC236}">
                  <a16:creationId xmlns:a16="http://schemas.microsoft.com/office/drawing/2014/main" id="{8F68FC21-068C-4EE5-81A6-B1BACF118F0E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0" y="1496"/>
              <a:ext cx="388" cy="509"/>
            </a:xfrm>
            <a:custGeom>
              <a:avLst/>
              <a:gdLst>
                <a:gd name="T0" fmla="*/ 219 w 388"/>
                <a:gd name="T1" fmla="*/ 10 h 509"/>
                <a:gd name="T2" fmla="*/ 239 w 388"/>
                <a:gd name="T3" fmla="*/ 25 h 509"/>
                <a:gd name="T4" fmla="*/ 252 w 388"/>
                <a:gd name="T5" fmla="*/ 19 h 509"/>
                <a:gd name="T6" fmla="*/ 274 w 388"/>
                <a:gd name="T7" fmla="*/ 23 h 509"/>
                <a:gd name="T8" fmla="*/ 308 w 388"/>
                <a:gd name="T9" fmla="*/ 58 h 509"/>
                <a:gd name="T10" fmla="*/ 336 w 388"/>
                <a:gd name="T11" fmla="*/ 72 h 509"/>
                <a:gd name="T12" fmla="*/ 343 w 388"/>
                <a:gd name="T13" fmla="*/ 95 h 509"/>
                <a:gd name="T14" fmla="*/ 360 w 388"/>
                <a:gd name="T15" fmla="*/ 103 h 509"/>
                <a:gd name="T16" fmla="*/ 379 w 388"/>
                <a:gd name="T17" fmla="*/ 113 h 509"/>
                <a:gd name="T18" fmla="*/ 362 w 388"/>
                <a:gd name="T19" fmla="*/ 135 h 509"/>
                <a:gd name="T20" fmla="*/ 370 w 388"/>
                <a:gd name="T21" fmla="*/ 161 h 509"/>
                <a:gd name="T22" fmla="*/ 374 w 388"/>
                <a:gd name="T23" fmla="*/ 195 h 509"/>
                <a:gd name="T24" fmla="*/ 387 w 388"/>
                <a:gd name="T25" fmla="*/ 224 h 509"/>
                <a:gd name="T26" fmla="*/ 379 w 388"/>
                <a:gd name="T27" fmla="*/ 254 h 509"/>
                <a:gd name="T28" fmla="*/ 363 w 388"/>
                <a:gd name="T29" fmla="*/ 275 h 509"/>
                <a:gd name="T30" fmla="*/ 355 w 388"/>
                <a:gd name="T31" fmla="*/ 288 h 509"/>
                <a:gd name="T32" fmla="*/ 366 w 388"/>
                <a:gd name="T33" fmla="*/ 318 h 509"/>
                <a:gd name="T34" fmla="*/ 332 w 388"/>
                <a:gd name="T35" fmla="*/ 328 h 509"/>
                <a:gd name="T36" fmla="*/ 319 w 388"/>
                <a:gd name="T37" fmla="*/ 339 h 509"/>
                <a:gd name="T38" fmla="*/ 303 w 388"/>
                <a:gd name="T39" fmla="*/ 359 h 509"/>
                <a:gd name="T40" fmla="*/ 279 w 388"/>
                <a:gd name="T41" fmla="*/ 374 h 509"/>
                <a:gd name="T42" fmla="*/ 260 w 388"/>
                <a:gd name="T43" fmla="*/ 411 h 509"/>
                <a:gd name="T44" fmla="*/ 247 w 388"/>
                <a:gd name="T45" fmla="*/ 438 h 509"/>
                <a:gd name="T46" fmla="*/ 209 w 388"/>
                <a:gd name="T47" fmla="*/ 435 h 509"/>
                <a:gd name="T48" fmla="*/ 160 w 388"/>
                <a:gd name="T49" fmla="*/ 419 h 509"/>
                <a:gd name="T50" fmla="*/ 139 w 388"/>
                <a:gd name="T51" fmla="*/ 419 h 509"/>
                <a:gd name="T52" fmla="*/ 126 w 388"/>
                <a:gd name="T53" fmla="*/ 436 h 509"/>
                <a:gd name="T54" fmla="*/ 104 w 388"/>
                <a:gd name="T55" fmla="*/ 453 h 509"/>
                <a:gd name="T56" fmla="*/ 93 w 388"/>
                <a:gd name="T57" fmla="*/ 489 h 509"/>
                <a:gd name="T58" fmla="*/ 67 w 388"/>
                <a:gd name="T59" fmla="*/ 508 h 509"/>
                <a:gd name="T60" fmla="*/ 49 w 388"/>
                <a:gd name="T61" fmla="*/ 502 h 509"/>
                <a:gd name="T62" fmla="*/ 47 w 388"/>
                <a:gd name="T63" fmla="*/ 480 h 509"/>
                <a:gd name="T64" fmla="*/ 70 w 388"/>
                <a:gd name="T65" fmla="*/ 443 h 509"/>
                <a:gd name="T66" fmla="*/ 71 w 388"/>
                <a:gd name="T67" fmla="*/ 419 h 509"/>
                <a:gd name="T68" fmla="*/ 41 w 388"/>
                <a:gd name="T69" fmla="*/ 393 h 509"/>
                <a:gd name="T70" fmla="*/ 14 w 388"/>
                <a:gd name="T71" fmla="*/ 385 h 509"/>
                <a:gd name="T72" fmla="*/ 3 w 388"/>
                <a:gd name="T73" fmla="*/ 374 h 509"/>
                <a:gd name="T74" fmla="*/ 0 w 388"/>
                <a:gd name="T75" fmla="*/ 354 h 509"/>
                <a:gd name="T76" fmla="*/ 8 w 388"/>
                <a:gd name="T77" fmla="*/ 334 h 509"/>
                <a:gd name="T78" fmla="*/ 39 w 388"/>
                <a:gd name="T79" fmla="*/ 327 h 509"/>
                <a:gd name="T80" fmla="*/ 65 w 388"/>
                <a:gd name="T81" fmla="*/ 317 h 509"/>
                <a:gd name="T82" fmla="*/ 62 w 388"/>
                <a:gd name="T83" fmla="*/ 296 h 509"/>
                <a:gd name="T84" fmla="*/ 46 w 388"/>
                <a:gd name="T85" fmla="*/ 275 h 509"/>
                <a:gd name="T86" fmla="*/ 53 w 388"/>
                <a:gd name="T87" fmla="*/ 257 h 509"/>
                <a:gd name="T88" fmla="*/ 38 w 388"/>
                <a:gd name="T89" fmla="*/ 230 h 509"/>
                <a:gd name="T90" fmla="*/ 25 w 388"/>
                <a:gd name="T91" fmla="*/ 211 h 509"/>
                <a:gd name="T92" fmla="*/ 37 w 388"/>
                <a:gd name="T93" fmla="*/ 182 h 509"/>
                <a:gd name="T94" fmla="*/ 46 w 388"/>
                <a:gd name="T95" fmla="*/ 172 h 509"/>
                <a:gd name="T96" fmla="*/ 37 w 388"/>
                <a:gd name="T97" fmla="*/ 158 h 509"/>
                <a:gd name="T98" fmla="*/ 62 w 388"/>
                <a:gd name="T99" fmla="*/ 126 h 509"/>
                <a:gd name="T100" fmla="*/ 81 w 388"/>
                <a:gd name="T101" fmla="*/ 109 h 509"/>
                <a:gd name="T102" fmla="*/ 88 w 388"/>
                <a:gd name="T103" fmla="*/ 80 h 509"/>
                <a:gd name="T104" fmla="*/ 112 w 388"/>
                <a:gd name="T105" fmla="*/ 79 h 509"/>
                <a:gd name="T106" fmla="*/ 142 w 388"/>
                <a:gd name="T107" fmla="*/ 85 h 509"/>
                <a:gd name="T108" fmla="*/ 158 w 388"/>
                <a:gd name="T109" fmla="*/ 71 h 509"/>
                <a:gd name="T110" fmla="*/ 164 w 388"/>
                <a:gd name="T111" fmla="*/ 55 h 509"/>
                <a:gd name="T112" fmla="*/ 193 w 388"/>
                <a:gd name="T113" fmla="*/ 37 h 509"/>
                <a:gd name="T114" fmla="*/ 202 w 388"/>
                <a:gd name="T115" fmla="*/ 10 h 509"/>
                <a:gd name="T116" fmla="*/ 202 w 388"/>
                <a:gd name="T117" fmla="*/ 0 h 5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88" h="509">
                  <a:moveTo>
                    <a:pt x="204" y="0"/>
                  </a:moveTo>
                  <a:lnTo>
                    <a:pt x="206" y="0"/>
                  </a:lnTo>
                  <a:lnTo>
                    <a:pt x="207" y="0"/>
                  </a:lnTo>
                  <a:lnTo>
                    <a:pt x="207" y="0"/>
                  </a:lnTo>
                  <a:lnTo>
                    <a:pt x="209" y="0"/>
                  </a:lnTo>
                  <a:lnTo>
                    <a:pt x="211" y="2"/>
                  </a:lnTo>
                  <a:lnTo>
                    <a:pt x="213" y="3"/>
                  </a:lnTo>
                  <a:lnTo>
                    <a:pt x="218" y="8"/>
                  </a:lnTo>
                  <a:lnTo>
                    <a:pt x="219" y="10"/>
                  </a:lnTo>
                  <a:lnTo>
                    <a:pt x="222" y="12"/>
                  </a:lnTo>
                  <a:lnTo>
                    <a:pt x="228" y="16"/>
                  </a:lnTo>
                  <a:lnTo>
                    <a:pt x="229" y="18"/>
                  </a:lnTo>
                  <a:lnTo>
                    <a:pt x="231" y="20"/>
                  </a:lnTo>
                  <a:lnTo>
                    <a:pt x="233" y="22"/>
                  </a:lnTo>
                  <a:lnTo>
                    <a:pt x="234" y="23"/>
                  </a:lnTo>
                  <a:lnTo>
                    <a:pt x="235" y="24"/>
                  </a:lnTo>
                  <a:lnTo>
                    <a:pt x="237" y="25"/>
                  </a:lnTo>
                  <a:lnTo>
                    <a:pt x="239" y="25"/>
                  </a:lnTo>
                  <a:lnTo>
                    <a:pt x="240" y="25"/>
                  </a:lnTo>
                  <a:lnTo>
                    <a:pt x="241" y="25"/>
                  </a:lnTo>
                  <a:lnTo>
                    <a:pt x="242" y="25"/>
                  </a:lnTo>
                  <a:lnTo>
                    <a:pt x="243" y="24"/>
                  </a:lnTo>
                  <a:lnTo>
                    <a:pt x="245" y="23"/>
                  </a:lnTo>
                  <a:lnTo>
                    <a:pt x="247" y="22"/>
                  </a:lnTo>
                  <a:lnTo>
                    <a:pt x="251" y="20"/>
                  </a:lnTo>
                  <a:lnTo>
                    <a:pt x="252" y="20"/>
                  </a:lnTo>
                  <a:lnTo>
                    <a:pt x="252" y="19"/>
                  </a:lnTo>
                  <a:lnTo>
                    <a:pt x="254" y="19"/>
                  </a:lnTo>
                  <a:lnTo>
                    <a:pt x="256" y="19"/>
                  </a:lnTo>
                  <a:lnTo>
                    <a:pt x="258" y="19"/>
                  </a:lnTo>
                  <a:lnTo>
                    <a:pt x="265" y="20"/>
                  </a:lnTo>
                  <a:lnTo>
                    <a:pt x="269" y="21"/>
                  </a:lnTo>
                  <a:lnTo>
                    <a:pt x="271" y="22"/>
                  </a:lnTo>
                  <a:lnTo>
                    <a:pt x="272" y="22"/>
                  </a:lnTo>
                  <a:lnTo>
                    <a:pt x="273" y="22"/>
                  </a:lnTo>
                  <a:lnTo>
                    <a:pt x="274" y="23"/>
                  </a:lnTo>
                  <a:lnTo>
                    <a:pt x="277" y="27"/>
                  </a:lnTo>
                  <a:lnTo>
                    <a:pt x="279" y="29"/>
                  </a:lnTo>
                  <a:lnTo>
                    <a:pt x="285" y="35"/>
                  </a:lnTo>
                  <a:lnTo>
                    <a:pt x="295" y="46"/>
                  </a:lnTo>
                  <a:lnTo>
                    <a:pt x="298" y="51"/>
                  </a:lnTo>
                  <a:lnTo>
                    <a:pt x="300" y="54"/>
                  </a:lnTo>
                  <a:lnTo>
                    <a:pt x="303" y="56"/>
                  </a:lnTo>
                  <a:lnTo>
                    <a:pt x="306" y="57"/>
                  </a:lnTo>
                  <a:lnTo>
                    <a:pt x="308" y="58"/>
                  </a:lnTo>
                  <a:lnTo>
                    <a:pt x="311" y="60"/>
                  </a:lnTo>
                  <a:lnTo>
                    <a:pt x="319" y="62"/>
                  </a:lnTo>
                  <a:lnTo>
                    <a:pt x="321" y="63"/>
                  </a:lnTo>
                  <a:lnTo>
                    <a:pt x="324" y="64"/>
                  </a:lnTo>
                  <a:lnTo>
                    <a:pt x="326" y="65"/>
                  </a:lnTo>
                  <a:lnTo>
                    <a:pt x="327" y="66"/>
                  </a:lnTo>
                  <a:lnTo>
                    <a:pt x="328" y="67"/>
                  </a:lnTo>
                  <a:lnTo>
                    <a:pt x="333" y="70"/>
                  </a:lnTo>
                  <a:lnTo>
                    <a:pt x="336" y="72"/>
                  </a:lnTo>
                  <a:lnTo>
                    <a:pt x="337" y="74"/>
                  </a:lnTo>
                  <a:lnTo>
                    <a:pt x="338" y="75"/>
                  </a:lnTo>
                  <a:lnTo>
                    <a:pt x="339" y="76"/>
                  </a:lnTo>
                  <a:lnTo>
                    <a:pt x="339" y="78"/>
                  </a:lnTo>
                  <a:lnTo>
                    <a:pt x="340" y="80"/>
                  </a:lnTo>
                  <a:lnTo>
                    <a:pt x="342" y="88"/>
                  </a:lnTo>
                  <a:lnTo>
                    <a:pt x="342" y="90"/>
                  </a:lnTo>
                  <a:lnTo>
                    <a:pt x="343" y="93"/>
                  </a:lnTo>
                  <a:lnTo>
                    <a:pt x="343" y="95"/>
                  </a:lnTo>
                  <a:lnTo>
                    <a:pt x="344" y="97"/>
                  </a:lnTo>
                  <a:lnTo>
                    <a:pt x="345" y="98"/>
                  </a:lnTo>
                  <a:lnTo>
                    <a:pt x="346" y="99"/>
                  </a:lnTo>
                  <a:lnTo>
                    <a:pt x="348" y="100"/>
                  </a:lnTo>
                  <a:lnTo>
                    <a:pt x="349" y="101"/>
                  </a:lnTo>
                  <a:lnTo>
                    <a:pt x="351" y="101"/>
                  </a:lnTo>
                  <a:lnTo>
                    <a:pt x="354" y="102"/>
                  </a:lnTo>
                  <a:lnTo>
                    <a:pt x="358" y="103"/>
                  </a:lnTo>
                  <a:lnTo>
                    <a:pt x="360" y="103"/>
                  </a:lnTo>
                  <a:lnTo>
                    <a:pt x="363" y="103"/>
                  </a:lnTo>
                  <a:lnTo>
                    <a:pt x="365" y="104"/>
                  </a:lnTo>
                  <a:lnTo>
                    <a:pt x="366" y="104"/>
                  </a:lnTo>
                  <a:lnTo>
                    <a:pt x="368" y="105"/>
                  </a:lnTo>
                  <a:lnTo>
                    <a:pt x="370" y="106"/>
                  </a:lnTo>
                  <a:lnTo>
                    <a:pt x="372" y="107"/>
                  </a:lnTo>
                  <a:lnTo>
                    <a:pt x="375" y="109"/>
                  </a:lnTo>
                  <a:lnTo>
                    <a:pt x="378" y="112"/>
                  </a:lnTo>
                  <a:lnTo>
                    <a:pt x="379" y="113"/>
                  </a:lnTo>
                  <a:lnTo>
                    <a:pt x="380" y="113"/>
                  </a:lnTo>
                  <a:lnTo>
                    <a:pt x="378" y="114"/>
                  </a:lnTo>
                  <a:lnTo>
                    <a:pt x="375" y="118"/>
                  </a:lnTo>
                  <a:lnTo>
                    <a:pt x="369" y="124"/>
                  </a:lnTo>
                  <a:lnTo>
                    <a:pt x="367" y="126"/>
                  </a:lnTo>
                  <a:lnTo>
                    <a:pt x="366" y="128"/>
                  </a:lnTo>
                  <a:lnTo>
                    <a:pt x="364" y="131"/>
                  </a:lnTo>
                  <a:lnTo>
                    <a:pt x="363" y="133"/>
                  </a:lnTo>
                  <a:lnTo>
                    <a:pt x="362" y="135"/>
                  </a:lnTo>
                  <a:lnTo>
                    <a:pt x="362" y="136"/>
                  </a:lnTo>
                  <a:lnTo>
                    <a:pt x="362" y="137"/>
                  </a:lnTo>
                  <a:lnTo>
                    <a:pt x="362" y="139"/>
                  </a:lnTo>
                  <a:lnTo>
                    <a:pt x="363" y="141"/>
                  </a:lnTo>
                  <a:lnTo>
                    <a:pt x="364" y="144"/>
                  </a:lnTo>
                  <a:lnTo>
                    <a:pt x="366" y="149"/>
                  </a:lnTo>
                  <a:lnTo>
                    <a:pt x="367" y="153"/>
                  </a:lnTo>
                  <a:lnTo>
                    <a:pt x="368" y="156"/>
                  </a:lnTo>
                  <a:lnTo>
                    <a:pt x="370" y="161"/>
                  </a:lnTo>
                  <a:lnTo>
                    <a:pt x="373" y="167"/>
                  </a:lnTo>
                  <a:lnTo>
                    <a:pt x="373" y="170"/>
                  </a:lnTo>
                  <a:lnTo>
                    <a:pt x="373" y="170"/>
                  </a:lnTo>
                  <a:lnTo>
                    <a:pt x="373" y="171"/>
                  </a:lnTo>
                  <a:lnTo>
                    <a:pt x="373" y="178"/>
                  </a:lnTo>
                  <a:lnTo>
                    <a:pt x="373" y="189"/>
                  </a:lnTo>
                  <a:lnTo>
                    <a:pt x="373" y="192"/>
                  </a:lnTo>
                  <a:lnTo>
                    <a:pt x="374" y="194"/>
                  </a:lnTo>
                  <a:lnTo>
                    <a:pt x="374" y="195"/>
                  </a:lnTo>
                  <a:lnTo>
                    <a:pt x="374" y="197"/>
                  </a:lnTo>
                  <a:lnTo>
                    <a:pt x="375" y="199"/>
                  </a:lnTo>
                  <a:lnTo>
                    <a:pt x="377" y="201"/>
                  </a:lnTo>
                  <a:lnTo>
                    <a:pt x="378" y="204"/>
                  </a:lnTo>
                  <a:lnTo>
                    <a:pt x="380" y="206"/>
                  </a:lnTo>
                  <a:lnTo>
                    <a:pt x="381" y="208"/>
                  </a:lnTo>
                  <a:lnTo>
                    <a:pt x="383" y="212"/>
                  </a:lnTo>
                  <a:lnTo>
                    <a:pt x="384" y="215"/>
                  </a:lnTo>
                  <a:lnTo>
                    <a:pt x="387" y="224"/>
                  </a:lnTo>
                  <a:lnTo>
                    <a:pt x="388" y="228"/>
                  </a:lnTo>
                  <a:lnTo>
                    <a:pt x="388" y="230"/>
                  </a:lnTo>
                  <a:lnTo>
                    <a:pt x="388" y="234"/>
                  </a:lnTo>
                  <a:lnTo>
                    <a:pt x="388" y="237"/>
                  </a:lnTo>
                  <a:lnTo>
                    <a:pt x="387" y="240"/>
                  </a:lnTo>
                  <a:lnTo>
                    <a:pt x="386" y="244"/>
                  </a:lnTo>
                  <a:lnTo>
                    <a:pt x="385" y="246"/>
                  </a:lnTo>
                  <a:lnTo>
                    <a:pt x="383" y="248"/>
                  </a:lnTo>
                  <a:lnTo>
                    <a:pt x="379" y="254"/>
                  </a:lnTo>
                  <a:lnTo>
                    <a:pt x="378" y="257"/>
                  </a:lnTo>
                  <a:lnTo>
                    <a:pt x="377" y="259"/>
                  </a:lnTo>
                  <a:lnTo>
                    <a:pt x="374" y="266"/>
                  </a:lnTo>
                  <a:lnTo>
                    <a:pt x="373" y="268"/>
                  </a:lnTo>
                  <a:lnTo>
                    <a:pt x="373" y="269"/>
                  </a:lnTo>
                  <a:lnTo>
                    <a:pt x="372" y="270"/>
                  </a:lnTo>
                  <a:lnTo>
                    <a:pt x="370" y="272"/>
                  </a:lnTo>
                  <a:lnTo>
                    <a:pt x="368" y="272"/>
                  </a:lnTo>
                  <a:lnTo>
                    <a:pt x="363" y="275"/>
                  </a:lnTo>
                  <a:lnTo>
                    <a:pt x="361" y="276"/>
                  </a:lnTo>
                  <a:lnTo>
                    <a:pt x="360" y="277"/>
                  </a:lnTo>
                  <a:lnTo>
                    <a:pt x="358" y="279"/>
                  </a:lnTo>
                  <a:lnTo>
                    <a:pt x="357" y="281"/>
                  </a:lnTo>
                  <a:lnTo>
                    <a:pt x="356" y="283"/>
                  </a:lnTo>
                  <a:lnTo>
                    <a:pt x="355" y="284"/>
                  </a:lnTo>
                  <a:lnTo>
                    <a:pt x="355" y="285"/>
                  </a:lnTo>
                  <a:lnTo>
                    <a:pt x="355" y="287"/>
                  </a:lnTo>
                  <a:lnTo>
                    <a:pt x="355" y="288"/>
                  </a:lnTo>
                  <a:lnTo>
                    <a:pt x="356" y="290"/>
                  </a:lnTo>
                  <a:lnTo>
                    <a:pt x="356" y="292"/>
                  </a:lnTo>
                  <a:lnTo>
                    <a:pt x="357" y="294"/>
                  </a:lnTo>
                  <a:lnTo>
                    <a:pt x="362" y="303"/>
                  </a:lnTo>
                  <a:lnTo>
                    <a:pt x="363" y="306"/>
                  </a:lnTo>
                  <a:lnTo>
                    <a:pt x="364" y="309"/>
                  </a:lnTo>
                  <a:lnTo>
                    <a:pt x="365" y="315"/>
                  </a:lnTo>
                  <a:lnTo>
                    <a:pt x="366" y="317"/>
                  </a:lnTo>
                  <a:lnTo>
                    <a:pt x="366" y="318"/>
                  </a:lnTo>
                  <a:lnTo>
                    <a:pt x="365" y="318"/>
                  </a:lnTo>
                  <a:lnTo>
                    <a:pt x="364" y="319"/>
                  </a:lnTo>
                  <a:lnTo>
                    <a:pt x="363" y="320"/>
                  </a:lnTo>
                  <a:lnTo>
                    <a:pt x="356" y="322"/>
                  </a:lnTo>
                  <a:lnTo>
                    <a:pt x="350" y="325"/>
                  </a:lnTo>
                  <a:lnTo>
                    <a:pt x="347" y="326"/>
                  </a:lnTo>
                  <a:lnTo>
                    <a:pt x="345" y="326"/>
                  </a:lnTo>
                  <a:lnTo>
                    <a:pt x="336" y="328"/>
                  </a:lnTo>
                  <a:lnTo>
                    <a:pt x="332" y="328"/>
                  </a:lnTo>
                  <a:lnTo>
                    <a:pt x="327" y="329"/>
                  </a:lnTo>
                  <a:lnTo>
                    <a:pt x="325" y="330"/>
                  </a:lnTo>
                  <a:lnTo>
                    <a:pt x="323" y="331"/>
                  </a:lnTo>
                  <a:lnTo>
                    <a:pt x="322" y="332"/>
                  </a:lnTo>
                  <a:lnTo>
                    <a:pt x="321" y="333"/>
                  </a:lnTo>
                  <a:lnTo>
                    <a:pt x="320" y="334"/>
                  </a:lnTo>
                  <a:lnTo>
                    <a:pt x="320" y="336"/>
                  </a:lnTo>
                  <a:lnTo>
                    <a:pt x="319" y="337"/>
                  </a:lnTo>
                  <a:lnTo>
                    <a:pt x="319" y="339"/>
                  </a:lnTo>
                  <a:lnTo>
                    <a:pt x="318" y="343"/>
                  </a:lnTo>
                  <a:lnTo>
                    <a:pt x="317" y="344"/>
                  </a:lnTo>
                  <a:lnTo>
                    <a:pt x="317" y="345"/>
                  </a:lnTo>
                  <a:lnTo>
                    <a:pt x="315" y="346"/>
                  </a:lnTo>
                  <a:lnTo>
                    <a:pt x="312" y="350"/>
                  </a:lnTo>
                  <a:lnTo>
                    <a:pt x="309" y="353"/>
                  </a:lnTo>
                  <a:lnTo>
                    <a:pt x="307" y="355"/>
                  </a:lnTo>
                  <a:lnTo>
                    <a:pt x="304" y="358"/>
                  </a:lnTo>
                  <a:lnTo>
                    <a:pt x="303" y="359"/>
                  </a:lnTo>
                  <a:lnTo>
                    <a:pt x="302" y="360"/>
                  </a:lnTo>
                  <a:lnTo>
                    <a:pt x="300" y="362"/>
                  </a:lnTo>
                  <a:lnTo>
                    <a:pt x="298" y="364"/>
                  </a:lnTo>
                  <a:lnTo>
                    <a:pt x="297" y="365"/>
                  </a:lnTo>
                  <a:lnTo>
                    <a:pt x="296" y="366"/>
                  </a:lnTo>
                  <a:lnTo>
                    <a:pt x="292" y="368"/>
                  </a:lnTo>
                  <a:lnTo>
                    <a:pt x="288" y="370"/>
                  </a:lnTo>
                  <a:lnTo>
                    <a:pt x="283" y="373"/>
                  </a:lnTo>
                  <a:lnTo>
                    <a:pt x="279" y="374"/>
                  </a:lnTo>
                  <a:lnTo>
                    <a:pt x="275" y="376"/>
                  </a:lnTo>
                  <a:lnTo>
                    <a:pt x="274" y="377"/>
                  </a:lnTo>
                  <a:lnTo>
                    <a:pt x="273" y="378"/>
                  </a:lnTo>
                  <a:lnTo>
                    <a:pt x="272" y="380"/>
                  </a:lnTo>
                  <a:lnTo>
                    <a:pt x="271" y="382"/>
                  </a:lnTo>
                  <a:lnTo>
                    <a:pt x="267" y="391"/>
                  </a:lnTo>
                  <a:lnTo>
                    <a:pt x="264" y="399"/>
                  </a:lnTo>
                  <a:lnTo>
                    <a:pt x="263" y="403"/>
                  </a:lnTo>
                  <a:lnTo>
                    <a:pt x="260" y="411"/>
                  </a:lnTo>
                  <a:lnTo>
                    <a:pt x="258" y="414"/>
                  </a:lnTo>
                  <a:lnTo>
                    <a:pt x="257" y="418"/>
                  </a:lnTo>
                  <a:lnTo>
                    <a:pt x="254" y="428"/>
                  </a:lnTo>
                  <a:lnTo>
                    <a:pt x="252" y="432"/>
                  </a:lnTo>
                  <a:lnTo>
                    <a:pt x="252" y="433"/>
                  </a:lnTo>
                  <a:lnTo>
                    <a:pt x="251" y="435"/>
                  </a:lnTo>
                  <a:lnTo>
                    <a:pt x="250" y="436"/>
                  </a:lnTo>
                  <a:lnTo>
                    <a:pt x="249" y="437"/>
                  </a:lnTo>
                  <a:lnTo>
                    <a:pt x="247" y="438"/>
                  </a:lnTo>
                  <a:lnTo>
                    <a:pt x="245" y="439"/>
                  </a:lnTo>
                  <a:lnTo>
                    <a:pt x="242" y="439"/>
                  </a:lnTo>
                  <a:lnTo>
                    <a:pt x="239" y="439"/>
                  </a:lnTo>
                  <a:lnTo>
                    <a:pt x="233" y="439"/>
                  </a:lnTo>
                  <a:lnTo>
                    <a:pt x="229" y="439"/>
                  </a:lnTo>
                  <a:lnTo>
                    <a:pt x="225" y="439"/>
                  </a:lnTo>
                  <a:lnTo>
                    <a:pt x="219" y="438"/>
                  </a:lnTo>
                  <a:lnTo>
                    <a:pt x="214" y="437"/>
                  </a:lnTo>
                  <a:lnTo>
                    <a:pt x="209" y="435"/>
                  </a:lnTo>
                  <a:lnTo>
                    <a:pt x="205" y="434"/>
                  </a:lnTo>
                  <a:lnTo>
                    <a:pt x="193" y="430"/>
                  </a:lnTo>
                  <a:lnTo>
                    <a:pt x="189" y="428"/>
                  </a:lnTo>
                  <a:lnTo>
                    <a:pt x="185" y="427"/>
                  </a:lnTo>
                  <a:lnTo>
                    <a:pt x="177" y="425"/>
                  </a:lnTo>
                  <a:lnTo>
                    <a:pt x="173" y="424"/>
                  </a:lnTo>
                  <a:lnTo>
                    <a:pt x="171" y="423"/>
                  </a:lnTo>
                  <a:lnTo>
                    <a:pt x="163" y="420"/>
                  </a:lnTo>
                  <a:lnTo>
                    <a:pt x="160" y="419"/>
                  </a:lnTo>
                  <a:lnTo>
                    <a:pt x="157" y="419"/>
                  </a:lnTo>
                  <a:lnTo>
                    <a:pt x="155" y="418"/>
                  </a:lnTo>
                  <a:lnTo>
                    <a:pt x="153" y="418"/>
                  </a:lnTo>
                  <a:lnTo>
                    <a:pt x="150" y="418"/>
                  </a:lnTo>
                  <a:lnTo>
                    <a:pt x="148" y="418"/>
                  </a:lnTo>
                  <a:lnTo>
                    <a:pt x="145" y="419"/>
                  </a:lnTo>
                  <a:lnTo>
                    <a:pt x="143" y="419"/>
                  </a:lnTo>
                  <a:lnTo>
                    <a:pt x="141" y="419"/>
                  </a:lnTo>
                  <a:lnTo>
                    <a:pt x="139" y="419"/>
                  </a:lnTo>
                  <a:lnTo>
                    <a:pt x="135" y="422"/>
                  </a:lnTo>
                  <a:lnTo>
                    <a:pt x="134" y="422"/>
                  </a:lnTo>
                  <a:lnTo>
                    <a:pt x="133" y="423"/>
                  </a:lnTo>
                  <a:lnTo>
                    <a:pt x="132" y="424"/>
                  </a:lnTo>
                  <a:lnTo>
                    <a:pt x="132" y="425"/>
                  </a:lnTo>
                  <a:lnTo>
                    <a:pt x="130" y="429"/>
                  </a:lnTo>
                  <a:lnTo>
                    <a:pt x="130" y="430"/>
                  </a:lnTo>
                  <a:lnTo>
                    <a:pt x="127" y="434"/>
                  </a:lnTo>
                  <a:lnTo>
                    <a:pt x="126" y="436"/>
                  </a:lnTo>
                  <a:lnTo>
                    <a:pt x="124" y="437"/>
                  </a:lnTo>
                  <a:lnTo>
                    <a:pt x="122" y="439"/>
                  </a:lnTo>
                  <a:lnTo>
                    <a:pt x="115" y="443"/>
                  </a:lnTo>
                  <a:lnTo>
                    <a:pt x="111" y="445"/>
                  </a:lnTo>
                  <a:lnTo>
                    <a:pt x="109" y="447"/>
                  </a:lnTo>
                  <a:lnTo>
                    <a:pt x="108" y="448"/>
                  </a:lnTo>
                  <a:lnTo>
                    <a:pt x="107" y="450"/>
                  </a:lnTo>
                  <a:lnTo>
                    <a:pt x="106" y="451"/>
                  </a:lnTo>
                  <a:lnTo>
                    <a:pt x="104" y="453"/>
                  </a:lnTo>
                  <a:lnTo>
                    <a:pt x="104" y="456"/>
                  </a:lnTo>
                  <a:lnTo>
                    <a:pt x="102" y="459"/>
                  </a:lnTo>
                  <a:lnTo>
                    <a:pt x="101" y="462"/>
                  </a:lnTo>
                  <a:lnTo>
                    <a:pt x="100" y="465"/>
                  </a:lnTo>
                  <a:lnTo>
                    <a:pt x="99" y="469"/>
                  </a:lnTo>
                  <a:lnTo>
                    <a:pt x="97" y="479"/>
                  </a:lnTo>
                  <a:lnTo>
                    <a:pt x="96" y="482"/>
                  </a:lnTo>
                  <a:lnTo>
                    <a:pt x="95" y="486"/>
                  </a:lnTo>
                  <a:lnTo>
                    <a:pt x="93" y="489"/>
                  </a:lnTo>
                  <a:lnTo>
                    <a:pt x="93" y="490"/>
                  </a:lnTo>
                  <a:lnTo>
                    <a:pt x="89" y="494"/>
                  </a:lnTo>
                  <a:lnTo>
                    <a:pt x="86" y="497"/>
                  </a:lnTo>
                  <a:lnTo>
                    <a:pt x="83" y="498"/>
                  </a:lnTo>
                  <a:lnTo>
                    <a:pt x="81" y="501"/>
                  </a:lnTo>
                  <a:lnTo>
                    <a:pt x="77" y="503"/>
                  </a:lnTo>
                  <a:lnTo>
                    <a:pt x="73" y="505"/>
                  </a:lnTo>
                  <a:lnTo>
                    <a:pt x="70" y="507"/>
                  </a:lnTo>
                  <a:lnTo>
                    <a:pt x="67" y="508"/>
                  </a:lnTo>
                  <a:lnTo>
                    <a:pt x="64" y="508"/>
                  </a:lnTo>
                  <a:lnTo>
                    <a:pt x="61" y="509"/>
                  </a:lnTo>
                  <a:lnTo>
                    <a:pt x="59" y="509"/>
                  </a:lnTo>
                  <a:lnTo>
                    <a:pt x="57" y="508"/>
                  </a:lnTo>
                  <a:lnTo>
                    <a:pt x="55" y="507"/>
                  </a:lnTo>
                  <a:lnTo>
                    <a:pt x="54" y="507"/>
                  </a:lnTo>
                  <a:lnTo>
                    <a:pt x="52" y="506"/>
                  </a:lnTo>
                  <a:lnTo>
                    <a:pt x="51" y="504"/>
                  </a:lnTo>
                  <a:lnTo>
                    <a:pt x="49" y="502"/>
                  </a:lnTo>
                  <a:lnTo>
                    <a:pt x="48" y="500"/>
                  </a:lnTo>
                  <a:lnTo>
                    <a:pt x="47" y="498"/>
                  </a:lnTo>
                  <a:lnTo>
                    <a:pt x="46" y="495"/>
                  </a:lnTo>
                  <a:lnTo>
                    <a:pt x="46" y="493"/>
                  </a:lnTo>
                  <a:lnTo>
                    <a:pt x="45" y="490"/>
                  </a:lnTo>
                  <a:lnTo>
                    <a:pt x="45" y="487"/>
                  </a:lnTo>
                  <a:lnTo>
                    <a:pt x="45" y="485"/>
                  </a:lnTo>
                  <a:lnTo>
                    <a:pt x="46" y="482"/>
                  </a:lnTo>
                  <a:lnTo>
                    <a:pt x="47" y="480"/>
                  </a:lnTo>
                  <a:lnTo>
                    <a:pt x="47" y="478"/>
                  </a:lnTo>
                  <a:lnTo>
                    <a:pt x="49" y="474"/>
                  </a:lnTo>
                  <a:lnTo>
                    <a:pt x="53" y="468"/>
                  </a:lnTo>
                  <a:lnTo>
                    <a:pt x="60" y="459"/>
                  </a:lnTo>
                  <a:lnTo>
                    <a:pt x="64" y="453"/>
                  </a:lnTo>
                  <a:lnTo>
                    <a:pt x="66" y="451"/>
                  </a:lnTo>
                  <a:lnTo>
                    <a:pt x="68" y="448"/>
                  </a:lnTo>
                  <a:lnTo>
                    <a:pt x="69" y="446"/>
                  </a:lnTo>
                  <a:lnTo>
                    <a:pt x="70" y="443"/>
                  </a:lnTo>
                  <a:lnTo>
                    <a:pt x="71" y="441"/>
                  </a:lnTo>
                  <a:lnTo>
                    <a:pt x="72" y="438"/>
                  </a:lnTo>
                  <a:lnTo>
                    <a:pt x="72" y="436"/>
                  </a:lnTo>
                  <a:lnTo>
                    <a:pt x="73" y="433"/>
                  </a:lnTo>
                  <a:lnTo>
                    <a:pt x="73" y="430"/>
                  </a:lnTo>
                  <a:lnTo>
                    <a:pt x="73" y="427"/>
                  </a:lnTo>
                  <a:lnTo>
                    <a:pt x="72" y="423"/>
                  </a:lnTo>
                  <a:lnTo>
                    <a:pt x="72" y="421"/>
                  </a:lnTo>
                  <a:lnTo>
                    <a:pt x="71" y="419"/>
                  </a:lnTo>
                  <a:lnTo>
                    <a:pt x="70" y="417"/>
                  </a:lnTo>
                  <a:lnTo>
                    <a:pt x="70" y="415"/>
                  </a:lnTo>
                  <a:lnTo>
                    <a:pt x="68" y="413"/>
                  </a:lnTo>
                  <a:lnTo>
                    <a:pt x="59" y="404"/>
                  </a:lnTo>
                  <a:lnTo>
                    <a:pt x="56" y="400"/>
                  </a:lnTo>
                  <a:lnTo>
                    <a:pt x="54" y="398"/>
                  </a:lnTo>
                  <a:lnTo>
                    <a:pt x="52" y="397"/>
                  </a:lnTo>
                  <a:lnTo>
                    <a:pt x="51" y="397"/>
                  </a:lnTo>
                  <a:lnTo>
                    <a:pt x="41" y="393"/>
                  </a:lnTo>
                  <a:lnTo>
                    <a:pt x="34" y="389"/>
                  </a:lnTo>
                  <a:lnTo>
                    <a:pt x="30" y="387"/>
                  </a:lnTo>
                  <a:lnTo>
                    <a:pt x="26" y="386"/>
                  </a:lnTo>
                  <a:lnTo>
                    <a:pt x="23" y="385"/>
                  </a:lnTo>
                  <a:lnTo>
                    <a:pt x="20" y="385"/>
                  </a:lnTo>
                  <a:lnTo>
                    <a:pt x="18" y="384"/>
                  </a:lnTo>
                  <a:lnTo>
                    <a:pt x="17" y="384"/>
                  </a:lnTo>
                  <a:lnTo>
                    <a:pt x="16" y="384"/>
                  </a:lnTo>
                  <a:lnTo>
                    <a:pt x="14" y="385"/>
                  </a:lnTo>
                  <a:lnTo>
                    <a:pt x="13" y="385"/>
                  </a:lnTo>
                  <a:lnTo>
                    <a:pt x="12" y="384"/>
                  </a:lnTo>
                  <a:lnTo>
                    <a:pt x="10" y="383"/>
                  </a:lnTo>
                  <a:lnTo>
                    <a:pt x="9" y="382"/>
                  </a:lnTo>
                  <a:lnTo>
                    <a:pt x="7" y="381"/>
                  </a:lnTo>
                  <a:lnTo>
                    <a:pt x="6" y="379"/>
                  </a:lnTo>
                  <a:lnTo>
                    <a:pt x="5" y="378"/>
                  </a:lnTo>
                  <a:lnTo>
                    <a:pt x="4" y="376"/>
                  </a:lnTo>
                  <a:lnTo>
                    <a:pt x="3" y="374"/>
                  </a:lnTo>
                  <a:lnTo>
                    <a:pt x="3" y="373"/>
                  </a:lnTo>
                  <a:lnTo>
                    <a:pt x="3" y="371"/>
                  </a:lnTo>
                  <a:lnTo>
                    <a:pt x="3" y="366"/>
                  </a:lnTo>
                  <a:lnTo>
                    <a:pt x="3" y="364"/>
                  </a:lnTo>
                  <a:lnTo>
                    <a:pt x="2" y="362"/>
                  </a:lnTo>
                  <a:lnTo>
                    <a:pt x="1" y="359"/>
                  </a:lnTo>
                  <a:lnTo>
                    <a:pt x="1" y="358"/>
                  </a:lnTo>
                  <a:lnTo>
                    <a:pt x="0" y="356"/>
                  </a:lnTo>
                  <a:lnTo>
                    <a:pt x="0" y="354"/>
                  </a:lnTo>
                  <a:lnTo>
                    <a:pt x="0" y="351"/>
                  </a:lnTo>
                  <a:lnTo>
                    <a:pt x="0" y="350"/>
                  </a:lnTo>
                  <a:lnTo>
                    <a:pt x="1" y="347"/>
                  </a:lnTo>
                  <a:lnTo>
                    <a:pt x="2" y="344"/>
                  </a:lnTo>
                  <a:lnTo>
                    <a:pt x="2" y="342"/>
                  </a:lnTo>
                  <a:lnTo>
                    <a:pt x="4" y="340"/>
                  </a:lnTo>
                  <a:lnTo>
                    <a:pt x="5" y="337"/>
                  </a:lnTo>
                  <a:lnTo>
                    <a:pt x="7" y="335"/>
                  </a:lnTo>
                  <a:lnTo>
                    <a:pt x="8" y="334"/>
                  </a:lnTo>
                  <a:lnTo>
                    <a:pt x="10" y="333"/>
                  </a:lnTo>
                  <a:lnTo>
                    <a:pt x="13" y="332"/>
                  </a:lnTo>
                  <a:lnTo>
                    <a:pt x="14" y="332"/>
                  </a:lnTo>
                  <a:lnTo>
                    <a:pt x="21" y="331"/>
                  </a:lnTo>
                  <a:lnTo>
                    <a:pt x="25" y="330"/>
                  </a:lnTo>
                  <a:lnTo>
                    <a:pt x="28" y="329"/>
                  </a:lnTo>
                  <a:lnTo>
                    <a:pt x="33" y="328"/>
                  </a:lnTo>
                  <a:lnTo>
                    <a:pt x="35" y="328"/>
                  </a:lnTo>
                  <a:lnTo>
                    <a:pt x="39" y="327"/>
                  </a:lnTo>
                  <a:lnTo>
                    <a:pt x="42" y="327"/>
                  </a:lnTo>
                  <a:lnTo>
                    <a:pt x="48" y="327"/>
                  </a:lnTo>
                  <a:lnTo>
                    <a:pt x="51" y="326"/>
                  </a:lnTo>
                  <a:lnTo>
                    <a:pt x="54" y="325"/>
                  </a:lnTo>
                  <a:lnTo>
                    <a:pt x="57" y="324"/>
                  </a:lnTo>
                  <a:lnTo>
                    <a:pt x="60" y="320"/>
                  </a:lnTo>
                  <a:lnTo>
                    <a:pt x="62" y="319"/>
                  </a:lnTo>
                  <a:lnTo>
                    <a:pt x="64" y="317"/>
                  </a:lnTo>
                  <a:lnTo>
                    <a:pt x="65" y="317"/>
                  </a:lnTo>
                  <a:lnTo>
                    <a:pt x="66" y="314"/>
                  </a:lnTo>
                  <a:lnTo>
                    <a:pt x="67" y="311"/>
                  </a:lnTo>
                  <a:lnTo>
                    <a:pt x="67" y="308"/>
                  </a:lnTo>
                  <a:lnTo>
                    <a:pt x="67" y="306"/>
                  </a:lnTo>
                  <a:lnTo>
                    <a:pt x="67" y="304"/>
                  </a:lnTo>
                  <a:lnTo>
                    <a:pt x="66" y="302"/>
                  </a:lnTo>
                  <a:lnTo>
                    <a:pt x="65" y="300"/>
                  </a:lnTo>
                  <a:lnTo>
                    <a:pt x="63" y="298"/>
                  </a:lnTo>
                  <a:lnTo>
                    <a:pt x="62" y="296"/>
                  </a:lnTo>
                  <a:lnTo>
                    <a:pt x="54" y="290"/>
                  </a:lnTo>
                  <a:lnTo>
                    <a:pt x="52" y="288"/>
                  </a:lnTo>
                  <a:lnTo>
                    <a:pt x="51" y="286"/>
                  </a:lnTo>
                  <a:lnTo>
                    <a:pt x="49" y="283"/>
                  </a:lnTo>
                  <a:lnTo>
                    <a:pt x="47" y="282"/>
                  </a:lnTo>
                  <a:lnTo>
                    <a:pt x="47" y="280"/>
                  </a:lnTo>
                  <a:lnTo>
                    <a:pt x="46" y="278"/>
                  </a:lnTo>
                  <a:lnTo>
                    <a:pt x="46" y="277"/>
                  </a:lnTo>
                  <a:lnTo>
                    <a:pt x="46" y="275"/>
                  </a:lnTo>
                  <a:lnTo>
                    <a:pt x="46" y="273"/>
                  </a:lnTo>
                  <a:lnTo>
                    <a:pt x="47" y="272"/>
                  </a:lnTo>
                  <a:lnTo>
                    <a:pt x="47" y="271"/>
                  </a:lnTo>
                  <a:lnTo>
                    <a:pt x="49" y="267"/>
                  </a:lnTo>
                  <a:lnTo>
                    <a:pt x="51" y="266"/>
                  </a:lnTo>
                  <a:lnTo>
                    <a:pt x="52" y="263"/>
                  </a:lnTo>
                  <a:lnTo>
                    <a:pt x="52" y="261"/>
                  </a:lnTo>
                  <a:lnTo>
                    <a:pt x="53" y="260"/>
                  </a:lnTo>
                  <a:lnTo>
                    <a:pt x="53" y="257"/>
                  </a:lnTo>
                  <a:lnTo>
                    <a:pt x="53" y="255"/>
                  </a:lnTo>
                  <a:lnTo>
                    <a:pt x="52" y="252"/>
                  </a:lnTo>
                  <a:lnTo>
                    <a:pt x="51" y="249"/>
                  </a:lnTo>
                  <a:lnTo>
                    <a:pt x="49" y="246"/>
                  </a:lnTo>
                  <a:lnTo>
                    <a:pt x="47" y="242"/>
                  </a:lnTo>
                  <a:lnTo>
                    <a:pt x="46" y="239"/>
                  </a:lnTo>
                  <a:lnTo>
                    <a:pt x="44" y="237"/>
                  </a:lnTo>
                  <a:lnTo>
                    <a:pt x="41" y="234"/>
                  </a:lnTo>
                  <a:lnTo>
                    <a:pt x="38" y="230"/>
                  </a:lnTo>
                  <a:lnTo>
                    <a:pt x="34" y="226"/>
                  </a:lnTo>
                  <a:lnTo>
                    <a:pt x="29" y="222"/>
                  </a:lnTo>
                  <a:lnTo>
                    <a:pt x="28" y="221"/>
                  </a:lnTo>
                  <a:lnTo>
                    <a:pt x="27" y="220"/>
                  </a:lnTo>
                  <a:lnTo>
                    <a:pt x="26" y="218"/>
                  </a:lnTo>
                  <a:lnTo>
                    <a:pt x="25" y="216"/>
                  </a:lnTo>
                  <a:lnTo>
                    <a:pt x="25" y="215"/>
                  </a:lnTo>
                  <a:lnTo>
                    <a:pt x="25" y="213"/>
                  </a:lnTo>
                  <a:lnTo>
                    <a:pt x="25" y="211"/>
                  </a:lnTo>
                  <a:lnTo>
                    <a:pt x="27" y="204"/>
                  </a:lnTo>
                  <a:lnTo>
                    <a:pt x="29" y="198"/>
                  </a:lnTo>
                  <a:lnTo>
                    <a:pt x="29" y="196"/>
                  </a:lnTo>
                  <a:lnTo>
                    <a:pt x="31" y="192"/>
                  </a:lnTo>
                  <a:lnTo>
                    <a:pt x="34" y="186"/>
                  </a:lnTo>
                  <a:lnTo>
                    <a:pt x="34" y="185"/>
                  </a:lnTo>
                  <a:lnTo>
                    <a:pt x="35" y="184"/>
                  </a:lnTo>
                  <a:lnTo>
                    <a:pt x="36" y="183"/>
                  </a:lnTo>
                  <a:lnTo>
                    <a:pt x="37" y="182"/>
                  </a:lnTo>
                  <a:lnTo>
                    <a:pt x="38" y="181"/>
                  </a:lnTo>
                  <a:lnTo>
                    <a:pt x="43" y="179"/>
                  </a:lnTo>
                  <a:lnTo>
                    <a:pt x="44" y="178"/>
                  </a:lnTo>
                  <a:lnTo>
                    <a:pt x="45" y="178"/>
                  </a:lnTo>
                  <a:lnTo>
                    <a:pt x="46" y="177"/>
                  </a:lnTo>
                  <a:lnTo>
                    <a:pt x="46" y="176"/>
                  </a:lnTo>
                  <a:lnTo>
                    <a:pt x="46" y="175"/>
                  </a:lnTo>
                  <a:lnTo>
                    <a:pt x="46" y="174"/>
                  </a:lnTo>
                  <a:lnTo>
                    <a:pt x="46" y="172"/>
                  </a:lnTo>
                  <a:lnTo>
                    <a:pt x="45" y="171"/>
                  </a:lnTo>
                  <a:lnTo>
                    <a:pt x="43" y="170"/>
                  </a:lnTo>
                  <a:lnTo>
                    <a:pt x="41" y="167"/>
                  </a:lnTo>
                  <a:lnTo>
                    <a:pt x="37" y="163"/>
                  </a:lnTo>
                  <a:lnTo>
                    <a:pt x="37" y="162"/>
                  </a:lnTo>
                  <a:lnTo>
                    <a:pt x="36" y="162"/>
                  </a:lnTo>
                  <a:lnTo>
                    <a:pt x="36" y="161"/>
                  </a:lnTo>
                  <a:lnTo>
                    <a:pt x="37" y="159"/>
                  </a:lnTo>
                  <a:lnTo>
                    <a:pt x="37" y="158"/>
                  </a:lnTo>
                  <a:lnTo>
                    <a:pt x="38" y="157"/>
                  </a:lnTo>
                  <a:lnTo>
                    <a:pt x="39" y="156"/>
                  </a:lnTo>
                  <a:lnTo>
                    <a:pt x="40" y="154"/>
                  </a:lnTo>
                  <a:lnTo>
                    <a:pt x="41" y="152"/>
                  </a:lnTo>
                  <a:lnTo>
                    <a:pt x="44" y="149"/>
                  </a:lnTo>
                  <a:lnTo>
                    <a:pt x="50" y="143"/>
                  </a:lnTo>
                  <a:lnTo>
                    <a:pt x="54" y="138"/>
                  </a:lnTo>
                  <a:lnTo>
                    <a:pt x="57" y="135"/>
                  </a:lnTo>
                  <a:lnTo>
                    <a:pt x="62" y="126"/>
                  </a:lnTo>
                  <a:lnTo>
                    <a:pt x="65" y="123"/>
                  </a:lnTo>
                  <a:lnTo>
                    <a:pt x="67" y="122"/>
                  </a:lnTo>
                  <a:lnTo>
                    <a:pt x="68" y="121"/>
                  </a:lnTo>
                  <a:lnTo>
                    <a:pt x="74" y="116"/>
                  </a:lnTo>
                  <a:lnTo>
                    <a:pt x="76" y="115"/>
                  </a:lnTo>
                  <a:lnTo>
                    <a:pt x="78" y="113"/>
                  </a:lnTo>
                  <a:lnTo>
                    <a:pt x="79" y="112"/>
                  </a:lnTo>
                  <a:lnTo>
                    <a:pt x="80" y="111"/>
                  </a:lnTo>
                  <a:lnTo>
                    <a:pt x="81" y="109"/>
                  </a:lnTo>
                  <a:lnTo>
                    <a:pt x="81" y="106"/>
                  </a:lnTo>
                  <a:lnTo>
                    <a:pt x="82" y="103"/>
                  </a:lnTo>
                  <a:lnTo>
                    <a:pt x="83" y="99"/>
                  </a:lnTo>
                  <a:lnTo>
                    <a:pt x="84" y="90"/>
                  </a:lnTo>
                  <a:lnTo>
                    <a:pt x="84" y="88"/>
                  </a:lnTo>
                  <a:lnTo>
                    <a:pt x="84" y="86"/>
                  </a:lnTo>
                  <a:lnTo>
                    <a:pt x="85" y="85"/>
                  </a:lnTo>
                  <a:lnTo>
                    <a:pt x="86" y="82"/>
                  </a:lnTo>
                  <a:lnTo>
                    <a:pt x="88" y="80"/>
                  </a:lnTo>
                  <a:lnTo>
                    <a:pt x="88" y="79"/>
                  </a:lnTo>
                  <a:lnTo>
                    <a:pt x="91" y="79"/>
                  </a:lnTo>
                  <a:lnTo>
                    <a:pt x="93" y="78"/>
                  </a:lnTo>
                  <a:lnTo>
                    <a:pt x="94" y="78"/>
                  </a:lnTo>
                  <a:lnTo>
                    <a:pt x="97" y="78"/>
                  </a:lnTo>
                  <a:lnTo>
                    <a:pt x="101" y="78"/>
                  </a:lnTo>
                  <a:lnTo>
                    <a:pt x="104" y="78"/>
                  </a:lnTo>
                  <a:lnTo>
                    <a:pt x="106" y="79"/>
                  </a:lnTo>
                  <a:lnTo>
                    <a:pt x="112" y="79"/>
                  </a:lnTo>
                  <a:lnTo>
                    <a:pt x="118" y="81"/>
                  </a:lnTo>
                  <a:lnTo>
                    <a:pt x="128" y="84"/>
                  </a:lnTo>
                  <a:lnTo>
                    <a:pt x="132" y="85"/>
                  </a:lnTo>
                  <a:lnTo>
                    <a:pt x="135" y="86"/>
                  </a:lnTo>
                  <a:lnTo>
                    <a:pt x="136" y="86"/>
                  </a:lnTo>
                  <a:lnTo>
                    <a:pt x="138" y="86"/>
                  </a:lnTo>
                  <a:lnTo>
                    <a:pt x="138" y="86"/>
                  </a:lnTo>
                  <a:lnTo>
                    <a:pt x="140" y="85"/>
                  </a:lnTo>
                  <a:lnTo>
                    <a:pt x="142" y="85"/>
                  </a:lnTo>
                  <a:lnTo>
                    <a:pt x="144" y="84"/>
                  </a:lnTo>
                  <a:lnTo>
                    <a:pt x="145" y="84"/>
                  </a:lnTo>
                  <a:lnTo>
                    <a:pt x="147" y="83"/>
                  </a:lnTo>
                  <a:lnTo>
                    <a:pt x="149" y="81"/>
                  </a:lnTo>
                  <a:lnTo>
                    <a:pt x="150" y="79"/>
                  </a:lnTo>
                  <a:lnTo>
                    <a:pt x="153" y="78"/>
                  </a:lnTo>
                  <a:lnTo>
                    <a:pt x="155" y="75"/>
                  </a:lnTo>
                  <a:lnTo>
                    <a:pt x="157" y="73"/>
                  </a:lnTo>
                  <a:lnTo>
                    <a:pt x="158" y="71"/>
                  </a:lnTo>
                  <a:lnTo>
                    <a:pt x="158" y="69"/>
                  </a:lnTo>
                  <a:lnTo>
                    <a:pt x="159" y="68"/>
                  </a:lnTo>
                  <a:lnTo>
                    <a:pt x="160" y="63"/>
                  </a:lnTo>
                  <a:lnTo>
                    <a:pt x="160" y="60"/>
                  </a:lnTo>
                  <a:lnTo>
                    <a:pt x="161" y="59"/>
                  </a:lnTo>
                  <a:lnTo>
                    <a:pt x="161" y="57"/>
                  </a:lnTo>
                  <a:lnTo>
                    <a:pt x="162" y="56"/>
                  </a:lnTo>
                  <a:lnTo>
                    <a:pt x="163" y="56"/>
                  </a:lnTo>
                  <a:lnTo>
                    <a:pt x="164" y="55"/>
                  </a:lnTo>
                  <a:lnTo>
                    <a:pt x="167" y="53"/>
                  </a:lnTo>
                  <a:lnTo>
                    <a:pt x="170" y="51"/>
                  </a:lnTo>
                  <a:lnTo>
                    <a:pt x="172" y="49"/>
                  </a:lnTo>
                  <a:lnTo>
                    <a:pt x="177" y="46"/>
                  </a:lnTo>
                  <a:lnTo>
                    <a:pt x="186" y="42"/>
                  </a:lnTo>
                  <a:lnTo>
                    <a:pt x="189" y="41"/>
                  </a:lnTo>
                  <a:lnTo>
                    <a:pt x="191" y="40"/>
                  </a:lnTo>
                  <a:lnTo>
                    <a:pt x="192" y="38"/>
                  </a:lnTo>
                  <a:lnTo>
                    <a:pt x="193" y="37"/>
                  </a:lnTo>
                  <a:lnTo>
                    <a:pt x="194" y="36"/>
                  </a:lnTo>
                  <a:lnTo>
                    <a:pt x="195" y="34"/>
                  </a:lnTo>
                  <a:lnTo>
                    <a:pt x="195" y="34"/>
                  </a:lnTo>
                  <a:lnTo>
                    <a:pt x="196" y="31"/>
                  </a:lnTo>
                  <a:lnTo>
                    <a:pt x="196" y="28"/>
                  </a:lnTo>
                  <a:lnTo>
                    <a:pt x="197" y="21"/>
                  </a:lnTo>
                  <a:lnTo>
                    <a:pt x="198" y="18"/>
                  </a:lnTo>
                  <a:lnTo>
                    <a:pt x="199" y="15"/>
                  </a:lnTo>
                  <a:lnTo>
                    <a:pt x="202" y="10"/>
                  </a:lnTo>
                  <a:lnTo>
                    <a:pt x="202" y="7"/>
                  </a:lnTo>
                  <a:lnTo>
                    <a:pt x="203" y="6"/>
                  </a:lnTo>
                  <a:lnTo>
                    <a:pt x="203" y="5"/>
                  </a:lnTo>
                  <a:lnTo>
                    <a:pt x="202" y="4"/>
                  </a:lnTo>
                  <a:lnTo>
                    <a:pt x="202" y="3"/>
                  </a:lnTo>
                  <a:lnTo>
                    <a:pt x="201" y="1"/>
                  </a:lnTo>
                  <a:lnTo>
                    <a:pt x="200" y="0"/>
                  </a:lnTo>
                  <a:lnTo>
                    <a:pt x="201" y="0"/>
                  </a:lnTo>
                  <a:lnTo>
                    <a:pt x="202" y="0"/>
                  </a:lnTo>
                  <a:lnTo>
                    <a:pt x="204" y="0"/>
                  </a:lnTo>
                  <a:close/>
                </a:path>
              </a:pathLst>
            </a:custGeom>
            <a:solidFill>
              <a:srgbClr val="BED8E8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4" name="Freeform 13">
              <a:extLst>
                <a:ext uri="{FF2B5EF4-FFF2-40B4-BE49-F238E27FC236}">
                  <a16:creationId xmlns:a16="http://schemas.microsoft.com/office/drawing/2014/main" id="{22D6EEE2-5326-4E30-8FC8-7BE2098CD555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3" y="1813"/>
              <a:ext cx="477" cy="309"/>
            </a:xfrm>
            <a:custGeom>
              <a:avLst/>
              <a:gdLst>
                <a:gd name="T0" fmla="*/ 287 w 477"/>
                <a:gd name="T1" fmla="*/ 8 h 309"/>
                <a:gd name="T2" fmla="*/ 313 w 477"/>
                <a:gd name="T3" fmla="*/ 13 h 309"/>
                <a:gd name="T4" fmla="*/ 331 w 477"/>
                <a:gd name="T5" fmla="*/ 33 h 309"/>
                <a:gd name="T6" fmla="*/ 335 w 477"/>
                <a:gd name="T7" fmla="*/ 50 h 309"/>
                <a:gd name="T8" fmla="*/ 342 w 477"/>
                <a:gd name="T9" fmla="*/ 65 h 309"/>
                <a:gd name="T10" fmla="*/ 357 w 477"/>
                <a:gd name="T11" fmla="*/ 71 h 309"/>
                <a:gd name="T12" fmla="*/ 401 w 477"/>
                <a:gd name="T13" fmla="*/ 73 h 309"/>
                <a:gd name="T14" fmla="*/ 433 w 477"/>
                <a:gd name="T15" fmla="*/ 66 h 309"/>
                <a:gd name="T16" fmla="*/ 447 w 477"/>
                <a:gd name="T17" fmla="*/ 68 h 309"/>
                <a:gd name="T18" fmla="*/ 463 w 477"/>
                <a:gd name="T19" fmla="*/ 85 h 309"/>
                <a:gd name="T20" fmla="*/ 460 w 477"/>
                <a:gd name="T21" fmla="*/ 123 h 309"/>
                <a:gd name="T22" fmla="*/ 464 w 477"/>
                <a:gd name="T23" fmla="*/ 147 h 309"/>
                <a:gd name="T24" fmla="*/ 477 w 477"/>
                <a:gd name="T25" fmla="*/ 173 h 309"/>
                <a:gd name="T26" fmla="*/ 463 w 477"/>
                <a:gd name="T27" fmla="*/ 205 h 309"/>
                <a:gd name="T28" fmla="*/ 452 w 477"/>
                <a:gd name="T29" fmla="*/ 227 h 309"/>
                <a:gd name="T30" fmla="*/ 443 w 477"/>
                <a:gd name="T31" fmla="*/ 240 h 309"/>
                <a:gd name="T32" fmla="*/ 425 w 477"/>
                <a:gd name="T33" fmla="*/ 239 h 309"/>
                <a:gd name="T34" fmla="*/ 389 w 477"/>
                <a:gd name="T35" fmla="*/ 237 h 309"/>
                <a:gd name="T36" fmla="*/ 386 w 477"/>
                <a:gd name="T37" fmla="*/ 253 h 309"/>
                <a:gd name="T38" fmla="*/ 387 w 477"/>
                <a:gd name="T39" fmla="*/ 273 h 309"/>
                <a:gd name="T40" fmla="*/ 367 w 477"/>
                <a:gd name="T41" fmla="*/ 289 h 309"/>
                <a:gd name="T42" fmla="*/ 338 w 477"/>
                <a:gd name="T43" fmla="*/ 287 h 309"/>
                <a:gd name="T44" fmla="*/ 318 w 477"/>
                <a:gd name="T45" fmla="*/ 291 h 309"/>
                <a:gd name="T46" fmla="*/ 295 w 477"/>
                <a:gd name="T47" fmla="*/ 299 h 309"/>
                <a:gd name="T48" fmla="*/ 272 w 477"/>
                <a:gd name="T49" fmla="*/ 301 h 309"/>
                <a:gd name="T50" fmla="*/ 257 w 477"/>
                <a:gd name="T51" fmla="*/ 309 h 309"/>
                <a:gd name="T52" fmla="*/ 233 w 477"/>
                <a:gd name="T53" fmla="*/ 296 h 309"/>
                <a:gd name="T54" fmla="*/ 214 w 477"/>
                <a:gd name="T55" fmla="*/ 287 h 309"/>
                <a:gd name="T56" fmla="*/ 200 w 477"/>
                <a:gd name="T57" fmla="*/ 280 h 309"/>
                <a:gd name="T58" fmla="*/ 181 w 477"/>
                <a:gd name="T59" fmla="*/ 285 h 309"/>
                <a:gd name="T60" fmla="*/ 163 w 477"/>
                <a:gd name="T61" fmla="*/ 294 h 309"/>
                <a:gd name="T62" fmla="*/ 138 w 477"/>
                <a:gd name="T63" fmla="*/ 306 h 309"/>
                <a:gd name="T64" fmla="*/ 126 w 477"/>
                <a:gd name="T65" fmla="*/ 304 h 309"/>
                <a:gd name="T66" fmla="*/ 126 w 477"/>
                <a:gd name="T67" fmla="*/ 290 h 309"/>
                <a:gd name="T68" fmla="*/ 129 w 477"/>
                <a:gd name="T69" fmla="*/ 277 h 309"/>
                <a:gd name="T70" fmla="*/ 118 w 477"/>
                <a:gd name="T71" fmla="*/ 274 h 309"/>
                <a:gd name="T72" fmla="*/ 94 w 477"/>
                <a:gd name="T73" fmla="*/ 289 h 309"/>
                <a:gd name="T74" fmla="*/ 59 w 477"/>
                <a:gd name="T75" fmla="*/ 296 h 309"/>
                <a:gd name="T76" fmla="*/ 38 w 477"/>
                <a:gd name="T77" fmla="*/ 301 h 309"/>
                <a:gd name="T78" fmla="*/ 20 w 477"/>
                <a:gd name="T79" fmla="*/ 289 h 309"/>
                <a:gd name="T80" fmla="*/ 19 w 477"/>
                <a:gd name="T81" fmla="*/ 277 h 309"/>
                <a:gd name="T82" fmla="*/ 21 w 477"/>
                <a:gd name="T83" fmla="*/ 263 h 309"/>
                <a:gd name="T84" fmla="*/ 38 w 477"/>
                <a:gd name="T85" fmla="*/ 261 h 309"/>
                <a:gd name="T86" fmla="*/ 41 w 477"/>
                <a:gd name="T87" fmla="*/ 250 h 309"/>
                <a:gd name="T88" fmla="*/ 29 w 477"/>
                <a:gd name="T89" fmla="*/ 228 h 309"/>
                <a:gd name="T90" fmla="*/ 11 w 477"/>
                <a:gd name="T91" fmla="*/ 197 h 309"/>
                <a:gd name="T92" fmla="*/ 0 w 477"/>
                <a:gd name="T93" fmla="*/ 172 h 309"/>
                <a:gd name="T94" fmla="*/ 11 w 477"/>
                <a:gd name="T95" fmla="*/ 139 h 309"/>
                <a:gd name="T96" fmla="*/ 29 w 477"/>
                <a:gd name="T97" fmla="*/ 122 h 309"/>
                <a:gd name="T98" fmla="*/ 40 w 477"/>
                <a:gd name="T99" fmla="*/ 106 h 309"/>
                <a:gd name="T100" fmla="*/ 57 w 477"/>
                <a:gd name="T101" fmla="*/ 101 h 309"/>
                <a:gd name="T102" fmla="*/ 84 w 477"/>
                <a:gd name="T103" fmla="*/ 108 h 309"/>
                <a:gd name="T104" fmla="*/ 132 w 477"/>
                <a:gd name="T105" fmla="*/ 122 h 309"/>
                <a:gd name="T106" fmla="*/ 157 w 477"/>
                <a:gd name="T107" fmla="*/ 119 h 309"/>
                <a:gd name="T108" fmla="*/ 170 w 477"/>
                <a:gd name="T109" fmla="*/ 86 h 309"/>
                <a:gd name="T110" fmla="*/ 186 w 477"/>
                <a:gd name="T111" fmla="*/ 57 h 309"/>
                <a:gd name="T112" fmla="*/ 209 w 477"/>
                <a:gd name="T113" fmla="*/ 43 h 309"/>
                <a:gd name="T114" fmla="*/ 224 w 477"/>
                <a:gd name="T115" fmla="*/ 27 h 309"/>
                <a:gd name="T116" fmla="*/ 230 w 477"/>
                <a:gd name="T117" fmla="*/ 14 h 309"/>
                <a:gd name="T118" fmla="*/ 263 w 477"/>
                <a:gd name="T119" fmla="*/ 5 h 3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77" h="309">
                  <a:moveTo>
                    <a:pt x="274" y="4"/>
                  </a:moveTo>
                  <a:lnTo>
                    <a:pt x="274" y="5"/>
                  </a:lnTo>
                  <a:lnTo>
                    <a:pt x="274" y="5"/>
                  </a:lnTo>
                  <a:lnTo>
                    <a:pt x="275" y="5"/>
                  </a:lnTo>
                  <a:lnTo>
                    <a:pt x="277" y="6"/>
                  </a:lnTo>
                  <a:lnTo>
                    <a:pt x="280" y="6"/>
                  </a:lnTo>
                  <a:lnTo>
                    <a:pt x="283" y="7"/>
                  </a:lnTo>
                  <a:lnTo>
                    <a:pt x="287" y="8"/>
                  </a:lnTo>
                  <a:lnTo>
                    <a:pt x="297" y="8"/>
                  </a:lnTo>
                  <a:lnTo>
                    <a:pt x="300" y="8"/>
                  </a:lnTo>
                  <a:lnTo>
                    <a:pt x="302" y="9"/>
                  </a:lnTo>
                  <a:lnTo>
                    <a:pt x="306" y="10"/>
                  </a:lnTo>
                  <a:lnTo>
                    <a:pt x="308" y="11"/>
                  </a:lnTo>
                  <a:lnTo>
                    <a:pt x="311" y="11"/>
                  </a:lnTo>
                  <a:lnTo>
                    <a:pt x="312" y="12"/>
                  </a:lnTo>
                  <a:lnTo>
                    <a:pt x="313" y="13"/>
                  </a:lnTo>
                  <a:lnTo>
                    <a:pt x="314" y="14"/>
                  </a:lnTo>
                  <a:lnTo>
                    <a:pt x="315" y="15"/>
                  </a:lnTo>
                  <a:lnTo>
                    <a:pt x="318" y="20"/>
                  </a:lnTo>
                  <a:lnTo>
                    <a:pt x="318" y="22"/>
                  </a:lnTo>
                  <a:lnTo>
                    <a:pt x="320" y="23"/>
                  </a:lnTo>
                  <a:lnTo>
                    <a:pt x="324" y="25"/>
                  </a:lnTo>
                  <a:lnTo>
                    <a:pt x="328" y="29"/>
                  </a:lnTo>
                  <a:lnTo>
                    <a:pt x="331" y="33"/>
                  </a:lnTo>
                  <a:lnTo>
                    <a:pt x="332" y="34"/>
                  </a:lnTo>
                  <a:lnTo>
                    <a:pt x="333" y="35"/>
                  </a:lnTo>
                  <a:lnTo>
                    <a:pt x="334" y="37"/>
                  </a:lnTo>
                  <a:lnTo>
                    <a:pt x="335" y="38"/>
                  </a:lnTo>
                  <a:lnTo>
                    <a:pt x="335" y="39"/>
                  </a:lnTo>
                  <a:lnTo>
                    <a:pt x="335" y="42"/>
                  </a:lnTo>
                  <a:lnTo>
                    <a:pt x="335" y="47"/>
                  </a:lnTo>
                  <a:lnTo>
                    <a:pt x="335" y="50"/>
                  </a:lnTo>
                  <a:lnTo>
                    <a:pt x="336" y="53"/>
                  </a:lnTo>
                  <a:lnTo>
                    <a:pt x="336" y="55"/>
                  </a:lnTo>
                  <a:lnTo>
                    <a:pt x="337" y="57"/>
                  </a:lnTo>
                  <a:lnTo>
                    <a:pt x="338" y="59"/>
                  </a:lnTo>
                  <a:lnTo>
                    <a:pt x="339" y="61"/>
                  </a:lnTo>
                  <a:lnTo>
                    <a:pt x="340" y="62"/>
                  </a:lnTo>
                  <a:lnTo>
                    <a:pt x="341" y="64"/>
                  </a:lnTo>
                  <a:lnTo>
                    <a:pt x="342" y="65"/>
                  </a:lnTo>
                  <a:lnTo>
                    <a:pt x="344" y="67"/>
                  </a:lnTo>
                  <a:lnTo>
                    <a:pt x="346" y="68"/>
                  </a:lnTo>
                  <a:lnTo>
                    <a:pt x="347" y="68"/>
                  </a:lnTo>
                  <a:lnTo>
                    <a:pt x="349" y="69"/>
                  </a:lnTo>
                  <a:lnTo>
                    <a:pt x="352" y="70"/>
                  </a:lnTo>
                  <a:lnTo>
                    <a:pt x="353" y="71"/>
                  </a:lnTo>
                  <a:lnTo>
                    <a:pt x="355" y="71"/>
                  </a:lnTo>
                  <a:lnTo>
                    <a:pt x="357" y="71"/>
                  </a:lnTo>
                  <a:lnTo>
                    <a:pt x="359" y="71"/>
                  </a:lnTo>
                  <a:lnTo>
                    <a:pt x="361" y="71"/>
                  </a:lnTo>
                  <a:lnTo>
                    <a:pt x="373" y="69"/>
                  </a:lnTo>
                  <a:lnTo>
                    <a:pt x="375" y="69"/>
                  </a:lnTo>
                  <a:lnTo>
                    <a:pt x="378" y="70"/>
                  </a:lnTo>
                  <a:lnTo>
                    <a:pt x="388" y="71"/>
                  </a:lnTo>
                  <a:lnTo>
                    <a:pt x="394" y="72"/>
                  </a:lnTo>
                  <a:lnTo>
                    <a:pt x="401" y="73"/>
                  </a:lnTo>
                  <a:lnTo>
                    <a:pt x="404" y="74"/>
                  </a:lnTo>
                  <a:lnTo>
                    <a:pt x="407" y="74"/>
                  </a:lnTo>
                  <a:lnTo>
                    <a:pt x="409" y="74"/>
                  </a:lnTo>
                  <a:lnTo>
                    <a:pt x="411" y="74"/>
                  </a:lnTo>
                  <a:lnTo>
                    <a:pt x="414" y="73"/>
                  </a:lnTo>
                  <a:lnTo>
                    <a:pt x="421" y="70"/>
                  </a:lnTo>
                  <a:lnTo>
                    <a:pt x="428" y="68"/>
                  </a:lnTo>
                  <a:lnTo>
                    <a:pt x="433" y="66"/>
                  </a:lnTo>
                  <a:lnTo>
                    <a:pt x="436" y="65"/>
                  </a:lnTo>
                  <a:lnTo>
                    <a:pt x="438" y="65"/>
                  </a:lnTo>
                  <a:lnTo>
                    <a:pt x="440" y="65"/>
                  </a:lnTo>
                  <a:lnTo>
                    <a:pt x="442" y="65"/>
                  </a:lnTo>
                  <a:lnTo>
                    <a:pt x="443" y="65"/>
                  </a:lnTo>
                  <a:lnTo>
                    <a:pt x="444" y="66"/>
                  </a:lnTo>
                  <a:lnTo>
                    <a:pt x="445" y="67"/>
                  </a:lnTo>
                  <a:lnTo>
                    <a:pt x="447" y="68"/>
                  </a:lnTo>
                  <a:lnTo>
                    <a:pt x="449" y="68"/>
                  </a:lnTo>
                  <a:lnTo>
                    <a:pt x="452" y="71"/>
                  </a:lnTo>
                  <a:lnTo>
                    <a:pt x="456" y="75"/>
                  </a:lnTo>
                  <a:lnTo>
                    <a:pt x="457" y="77"/>
                  </a:lnTo>
                  <a:lnTo>
                    <a:pt x="459" y="79"/>
                  </a:lnTo>
                  <a:lnTo>
                    <a:pt x="462" y="82"/>
                  </a:lnTo>
                  <a:lnTo>
                    <a:pt x="463" y="84"/>
                  </a:lnTo>
                  <a:lnTo>
                    <a:pt x="463" y="85"/>
                  </a:lnTo>
                  <a:lnTo>
                    <a:pt x="464" y="87"/>
                  </a:lnTo>
                  <a:lnTo>
                    <a:pt x="464" y="88"/>
                  </a:lnTo>
                  <a:lnTo>
                    <a:pt x="464" y="90"/>
                  </a:lnTo>
                  <a:lnTo>
                    <a:pt x="464" y="101"/>
                  </a:lnTo>
                  <a:lnTo>
                    <a:pt x="463" y="106"/>
                  </a:lnTo>
                  <a:lnTo>
                    <a:pt x="462" y="111"/>
                  </a:lnTo>
                  <a:lnTo>
                    <a:pt x="461" y="119"/>
                  </a:lnTo>
                  <a:lnTo>
                    <a:pt x="460" y="123"/>
                  </a:lnTo>
                  <a:lnTo>
                    <a:pt x="460" y="125"/>
                  </a:lnTo>
                  <a:lnTo>
                    <a:pt x="460" y="129"/>
                  </a:lnTo>
                  <a:lnTo>
                    <a:pt x="461" y="133"/>
                  </a:lnTo>
                  <a:lnTo>
                    <a:pt x="461" y="136"/>
                  </a:lnTo>
                  <a:lnTo>
                    <a:pt x="462" y="139"/>
                  </a:lnTo>
                  <a:lnTo>
                    <a:pt x="462" y="142"/>
                  </a:lnTo>
                  <a:lnTo>
                    <a:pt x="463" y="144"/>
                  </a:lnTo>
                  <a:lnTo>
                    <a:pt x="464" y="147"/>
                  </a:lnTo>
                  <a:lnTo>
                    <a:pt x="466" y="150"/>
                  </a:lnTo>
                  <a:lnTo>
                    <a:pt x="470" y="156"/>
                  </a:lnTo>
                  <a:lnTo>
                    <a:pt x="471" y="158"/>
                  </a:lnTo>
                  <a:lnTo>
                    <a:pt x="474" y="162"/>
                  </a:lnTo>
                  <a:lnTo>
                    <a:pt x="475" y="165"/>
                  </a:lnTo>
                  <a:lnTo>
                    <a:pt x="477" y="170"/>
                  </a:lnTo>
                  <a:lnTo>
                    <a:pt x="477" y="171"/>
                  </a:lnTo>
                  <a:lnTo>
                    <a:pt x="477" y="173"/>
                  </a:lnTo>
                  <a:lnTo>
                    <a:pt x="477" y="176"/>
                  </a:lnTo>
                  <a:lnTo>
                    <a:pt x="477" y="180"/>
                  </a:lnTo>
                  <a:lnTo>
                    <a:pt x="475" y="183"/>
                  </a:lnTo>
                  <a:lnTo>
                    <a:pt x="472" y="192"/>
                  </a:lnTo>
                  <a:lnTo>
                    <a:pt x="470" y="196"/>
                  </a:lnTo>
                  <a:lnTo>
                    <a:pt x="467" y="199"/>
                  </a:lnTo>
                  <a:lnTo>
                    <a:pt x="465" y="204"/>
                  </a:lnTo>
                  <a:lnTo>
                    <a:pt x="463" y="205"/>
                  </a:lnTo>
                  <a:lnTo>
                    <a:pt x="459" y="209"/>
                  </a:lnTo>
                  <a:lnTo>
                    <a:pt x="456" y="213"/>
                  </a:lnTo>
                  <a:lnTo>
                    <a:pt x="455" y="215"/>
                  </a:lnTo>
                  <a:lnTo>
                    <a:pt x="454" y="217"/>
                  </a:lnTo>
                  <a:lnTo>
                    <a:pt x="453" y="219"/>
                  </a:lnTo>
                  <a:lnTo>
                    <a:pt x="452" y="221"/>
                  </a:lnTo>
                  <a:lnTo>
                    <a:pt x="452" y="223"/>
                  </a:lnTo>
                  <a:lnTo>
                    <a:pt x="452" y="227"/>
                  </a:lnTo>
                  <a:lnTo>
                    <a:pt x="451" y="229"/>
                  </a:lnTo>
                  <a:lnTo>
                    <a:pt x="451" y="232"/>
                  </a:lnTo>
                  <a:lnTo>
                    <a:pt x="450" y="233"/>
                  </a:lnTo>
                  <a:lnTo>
                    <a:pt x="448" y="236"/>
                  </a:lnTo>
                  <a:lnTo>
                    <a:pt x="447" y="237"/>
                  </a:lnTo>
                  <a:lnTo>
                    <a:pt x="446" y="238"/>
                  </a:lnTo>
                  <a:lnTo>
                    <a:pt x="444" y="239"/>
                  </a:lnTo>
                  <a:lnTo>
                    <a:pt x="443" y="240"/>
                  </a:lnTo>
                  <a:lnTo>
                    <a:pt x="443" y="241"/>
                  </a:lnTo>
                  <a:lnTo>
                    <a:pt x="442" y="241"/>
                  </a:lnTo>
                  <a:lnTo>
                    <a:pt x="437" y="241"/>
                  </a:lnTo>
                  <a:lnTo>
                    <a:pt x="432" y="241"/>
                  </a:lnTo>
                  <a:lnTo>
                    <a:pt x="430" y="241"/>
                  </a:lnTo>
                  <a:lnTo>
                    <a:pt x="429" y="240"/>
                  </a:lnTo>
                  <a:lnTo>
                    <a:pt x="427" y="240"/>
                  </a:lnTo>
                  <a:lnTo>
                    <a:pt x="425" y="239"/>
                  </a:lnTo>
                  <a:lnTo>
                    <a:pt x="422" y="238"/>
                  </a:lnTo>
                  <a:lnTo>
                    <a:pt x="409" y="229"/>
                  </a:lnTo>
                  <a:lnTo>
                    <a:pt x="406" y="227"/>
                  </a:lnTo>
                  <a:lnTo>
                    <a:pt x="405" y="227"/>
                  </a:lnTo>
                  <a:lnTo>
                    <a:pt x="405" y="226"/>
                  </a:lnTo>
                  <a:lnTo>
                    <a:pt x="401" y="228"/>
                  </a:lnTo>
                  <a:lnTo>
                    <a:pt x="390" y="235"/>
                  </a:lnTo>
                  <a:lnTo>
                    <a:pt x="389" y="237"/>
                  </a:lnTo>
                  <a:lnTo>
                    <a:pt x="388" y="238"/>
                  </a:lnTo>
                  <a:lnTo>
                    <a:pt x="388" y="238"/>
                  </a:lnTo>
                  <a:lnTo>
                    <a:pt x="387" y="239"/>
                  </a:lnTo>
                  <a:lnTo>
                    <a:pt x="388" y="242"/>
                  </a:lnTo>
                  <a:lnTo>
                    <a:pt x="387" y="246"/>
                  </a:lnTo>
                  <a:lnTo>
                    <a:pt x="387" y="248"/>
                  </a:lnTo>
                  <a:lnTo>
                    <a:pt x="386" y="251"/>
                  </a:lnTo>
                  <a:lnTo>
                    <a:pt x="386" y="253"/>
                  </a:lnTo>
                  <a:lnTo>
                    <a:pt x="386" y="254"/>
                  </a:lnTo>
                  <a:lnTo>
                    <a:pt x="386" y="255"/>
                  </a:lnTo>
                  <a:lnTo>
                    <a:pt x="388" y="261"/>
                  </a:lnTo>
                  <a:lnTo>
                    <a:pt x="389" y="265"/>
                  </a:lnTo>
                  <a:lnTo>
                    <a:pt x="389" y="268"/>
                  </a:lnTo>
                  <a:lnTo>
                    <a:pt x="388" y="270"/>
                  </a:lnTo>
                  <a:lnTo>
                    <a:pt x="388" y="272"/>
                  </a:lnTo>
                  <a:lnTo>
                    <a:pt x="387" y="273"/>
                  </a:lnTo>
                  <a:lnTo>
                    <a:pt x="386" y="275"/>
                  </a:lnTo>
                  <a:lnTo>
                    <a:pt x="386" y="277"/>
                  </a:lnTo>
                  <a:lnTo>
                    <a:pt x="384" y="280"/>
                  </a:lnTo>
                  <a:lnTo>
                    <a:pt x="383" y="281"/>
                  </a:lnTo>
                  <a:lnTo>
                    <a:pt x="381" y="283"/>
                  </a:lnTo>
                  <a:lnTo>
                    <a:pt x="380" y="283"/>
                  </a:lnTo>
                  <a:lnTo>
                    <a:pt x="374" y="286"/>
                  </a:lnTo>
                  <a:lnTo>
                    <a:pt x="367" y="289"/>
                  </a:lnTo>
                  <a:lnTo>
                    <a:pt x="362" y="291"/>
                  </a:lnTo>
                  <a:lnTo>
                    <a:pt x="361" y="291"/>
                  </a:lnTo>
                  <a:lnTo>
                    <a:pt x="359" y="291"/>
                  </a:lnTo>
                  <a:lnTo>
                    <a:pt x="356" y="291"/>
                  </a:lnTo>
                  <a:lnTo>
                    <a:pt x="352" y="291"/>
                  </a:lnTo>
                  <a:lnTo>
                    <a:pt x="349" y="290"/>
                  </a:lnTo>
                  <a:lnTo>
                    <a:pt x="341" y="288"/>
                  </a:lnTo>
                  <a:lnTo>
                    <a:pt x="338" y="287"/>
                  </a:lnTo>
                  <a:lnTo>
                    <a:pt x="336" y="287"/>
                  </a:lnTo>
                  <a:lnTo>
                    <a:pt x="331" y="287"/>
                  </a:lnTo>
                  <a:lnTo>
                    <a:pt x="330" y="287"/>
                  </a:lnTo>
                  <a:lnTo>
                    <a:pt x="326" y="287"/>
                  </a:lnTo>
                  <a:lnTo>
                    <a:pt x="324" y="287"/>
                  </a:lnTo>
                  <a:lnTo>
                    <a:pt x="322" y="288"/>
                  </a:lnTo>
                  <a:lnTo>
                    <a:pt x="321" y="288"/>
                  </a:lnTo>
                  <a:lnTo>
                    <a:pt x="318" y="291"/>
                  </a:lnTo>
                  <a:lnTo>
                    <a:pt x="313" y="294"/>
                  </a:lnTo>
                  <a:lnTo>
                    <a:pt x="309" y="297"/>
                  </a:lnTo>
                  <a:lnTo>
                    <a:pt x="307" y="298"/>
                  </a:lnTo>
                  <a:lnTo>
                    <a:pt x="305" y="299"/>
                  </a:lnTo>
                  <a:lnTo>
                    <a:pt x="303" y="299"/>
                  </a:lnTo>
                  <a:lnTo>
                    <a:pt x="301" y="299"/>
                  </a:lnTo>
                  <a:lnTo>
                    <a:pt x="299" y="299"/>
                  </a:lnTo>
                  <a:lnTo>
                    <a:pt x="295" y="299"/>
                  </a:lnTo>
                  <a:lnTo>
                    <a:pt x="293" y="298"/>
                  </a:lnTo>
                  <a:lnTo>
                    <a:pt x="290" y="298"/>
                  </a:lnTo>
                  <a:lnTo>
                    <a:pt x="286" y="298"/>
                  </a:lnTo>
                  <a:lnTo>
                    <a:pt x="282" y="299"/>
                  </a:lnTo>
                  <a:lnTo>
                    <a:pt x="277" y="299"/>
                  </a:lnTo>
                  <a:lnTo>
                    <a:pt x="275" y="300"/>
                  </a:lnTo>
                  <a:lnTo>
                    <a:pt x="273" y="300"/>
                  </a:lnTo>
                  <a:lnTo>
                    <a:pt x="272" y="301"/>
                  </a:lnTo>
                  <a:lnTo>
                    <a:pt x="271" y="302"/>
                  </a:lnTo>
                  <a:lnTo>
                    <a:pt x="269" y="303"/>
                  </a:lnTo>
                  <a:lnTo>
                    <a:pt x="265" y="306"/>
                  </a:lnTo>
                  <a:lnTo>
                    <a:pt x="263" y="308"/>
                  </a:lnTo>
                  <a:lnTo>
                    <a:pt x="261" y="309"/>
                  </a:lnTo>
                  <a:lnTo>
                    <a:pt x="260" y="309"/>
                  </a:lnTo>
                  <a:lnTo>
                    <a:pt x="258" y="309"/>
                  </a:lnTo>
                  <a:lnTo>
                    <a:pt x="257" y="309"/>
                  </a:lnTo>
                  <a:lnTo>
                    <a:pt x="256" y="309"/>
                  </a:lnTo>
                  <a:lnTo>
                    <a:pt x="254" y="308"/>
                  </a:lnTo>
                  <a:lnTo>
                    <a:pt x="253" y="307"/>
                  </a:lnTo>
                  <a:lnTo>
                    <a:pt x="245" y="303"/>
                  </a:lnTo>
                  <a:lnTo>
                    <a:pt x="239" y="300"/>
                  </a:lnTo>
                  <a:lnTo>
                    <a:pt x="237" y="299"/>
                  </a:lnTo>
                  <a:lnTo>
                    <a:pt x="235" y="298"/>
                  </a:lnTo>
                  <a:lnTo>
                    <a:pt x="233" y="296"/>
                  </a:lnTo>
                  <a:lnTo>
                    <a:pt x="230" y="294"/>
                  </a:lnTo>
                  <a:lnTo>
                    <a:pt x="228" y="292"/>
                  </a:lnTo>
                  <a:lnTo>
                    <a:pt x="227" y="291"/>
                  </a:lnTo>
                  <a:lnTo>
                    <a:pt x="226" y="291"/>
                  </a:lnTo>
                  <a:lnTo>
                    <a:pt x="224" y="290"/>
                  </a:lnTo>
                  <a:lnTo>
                    <a:pt x="218" y="289"/>
                  </a:lnTo>
                  <a:lnTo>
                    <a:pt x="216" y="287"/>
                  </a:lnTo>
                  <a:lnTo>
                    <a:pt x="214" y="287"/>
                  </a:lnTo>
                  <a:lnTo>
                    <a:pt x="213" y="286"/>
                  </a:lnTo>
                  <a:lnTo>
                    <a:pt x="208" y="283"/>
                  </a:lnTo>
                  <a:lnTo>
                    <a:pt x="207" y="282"/>
                  </a:lnTo>
                  <a:lnTo>
                    <a:pt x="205" y="282"/>
                  </a:lnTo>
                  <a:lnTo>
                    <a:pt x="204" y="281"/>
                  </a:lnTo>
                  <a:lnTo>
                    <a:pt x="203" y="281"/>
                  </a:lnTo>
                  <a:lnTo>
                    <a:pt x="202" y="280"/>
                  </a:lnTo>
                  <a:lnTo>
                    <a:pt x="200" y="280"/>
                  </a:lnTo>
                  <a:lnTo>
                    <a:pt x="196" y="281"/>
                  </a:lnTo>
                  <a:lnTo>
                    <a:pt x="192" y="281"/>
                  </a:lnTo>
                  <a:lnTo>
                    <a:pt x="188" y="282"/>
                  </a:lnTo>
                  <a:lnTo>
                    <a:pt x="186" y="282"/>
                  </a:lnTo>
                  <a:lnTo>
                    <a:pt x="184" y="283"/>
                  </a:lnTo>
                  <a:lnTo>
                    <a:pt x="183" y="283"/>
                  </a:lnTo>
                  <a:lnTo>
                    <a:pt x="182" y="284"/>
                  </a:lnTo>
                  <a:lnTo>
                    <a:pt x="181" y="285"/>
                  </a:lnTo>
                  <a:lnTo>
                    <a:pt x="178" y="288"/>
                  </a:lnTo>
                  <a:lnTo>
                    <a:pt x="176" y="290"/>
                  </a:lnTo>
                  <a:lnTo>
                    <a:pt x="174" y="292"/>
                  </a:lnTo>
                  <a:lnTo>
                    <a:pt x="171" y="293"/>
                  </a:lnTo>
                  <a:lnTo>
                    <a:pt x="170" y="293"/>
                  </a:lnTo>
                  <a:lnTo>
                    <a:pt x="169" y="294"/>
                  </a:lnTo>
                  <a:lnTo>
                    <a:pt x="167" y="294"/>
                  </a:lnTo>
                  <a:lnTo>
                    <a:pt x="163" y="294"/>
                  </a:lnTo>
                  <a:lnTo>
                    <a:pt x="155" y="295"/>
                  </a:lnTo>
                  <a:lnTo>
                    <a:pt x="152" y="295"/>
                  </a:lnTo>
                  <a:lnTo>
                    <a:pt x="150" y="295"/>
                  </a:lnTo>
                  <a:lnTo>
                    <a:pt x="149" y="296"/>
                  </a:lnTo>
                  <a:lnTo>
                    <a:pt x="148" y="297"/>
                  </a:lnTo>
                  <a:lnTo>
                    <a:pt x="143" y="301"/>
                  </a:lnTo>
                  <a:lnTo>
                    <a:pt x="139" y="305"/>
                  </a:lnTo>
                  <a:lnTo>
                    <a:pt x="138" y="306"/>
                  </a:lnTo>
                  <a:lnTo>
                    <a:pt x="136" y="306"/>
                  </a:lnTo>
                  <a:lnTo>
                    <a:pt x="135" y="306"/>
                  </a:lnTo>
                  <a:lnTo>
                    <a:pt x="133" y="306"/>
                  </a:lnTo>
                  <a:lnTo>
                    <a:pt x="131" y="306"/>
                  </a:lnTo>
                  <a:lnTo>
                    <a:pt x="130" y="306"/>
                  </a:lnTo>
                  <a:lnTo>
                    <a:pt x="128" y="305"/>
                  </a:lnTo>
                  <a:lnTo>
                    <a:pt x="127" y="304"/>
                  </a:lnTo>
                  <a:lnTo>
                    <a:pt x="126" y="304"/>
                  </a:lnTo>
                  <a:lnTo>
                    <a:pt x="125" y="302"/>
                  </a:lnTo>
                  <a:lnTo>
                    <a:pt x="125" y="302"/>
                  </a:lnTo>
                  <a:lnTo>
                    <a:pt x="125" y="300"/>
                  </a:lnTo>
                  <a:lnTo>
                    <a:pt x="125" y="299"/>
                  </a:lnTo>
                  <a:lnTo>
                    <a:pt x="125" y="298"/>
                  </a:lnTo>
                  <a:lnTo>
                    <a:pt x="125" y="296"/>
                  </a:lnTo>
                  <a:lnTo>
                    <a:pt x="125" y="294"/>
                  </a:lnTo>
                  <a:lnTo>
                    <a:pt x="126" y="290"/>
                  </a:lnTo>
                  <a:lnTo>
                    <a:pt x="129" y="285"/>
                  </a:lnTo>
                  <a:lnTo>
                    <a:pt x="130" y="283"/>
                  </a:lnTo>
                  <a:lnTo>
                    <a:pt x="130" y="282"/>
                  </a:lnTo>
                  <a:lnTo>
                    <a:pt x="130" y="281"/>
                  </a:lnTo>
                  <a:lnTo>
                    <a:pt x="130" y="280"/>
                  </a:lnTo>
                  <a:lnTo>
                    <a:pt x="130" y="279"/>
                  </a:lnTo>
                  <a:lnTo>
                    <a:pt x="129" y="278"/>
                  </a:lnTo>
                  <a:lnTo>
                    <a:pt x="129" y="277"/>
                  </a:lnTo>
                  <a:lnTo>
                    <a:pt x="128" y="276"/>
                  </a:lnTo>
                  <a:lnTo>
                    <a:pt x="127" y="275"/>
                  </a:lnTo>
                  <a:lnTo>
                    <a:pt x="127" y="275"/>
                  </a:lnTo>
                  <a:lnTo>
                    <a:pt x="125" y="274"/>
                  </a:lnTo>
                  <a:lnTo>
                    <a:pt x="125" y="274"/>
                  </a:lnTo>
                  <a:lnTo>
                    <a:pt x="124" y="274"/>
                  </a:lnTo>
                  <a:lnTo>
                    <a:pt x="121" y="274"/>
                  </a:lnTo>
                  <a:lnTo>
                    <a:pt x="118" y="274"/>
                  </a:lnTo>
                  <a:lnTo>
                    <a:pt x="115" y="275"/>
                  </a:lnTo>
                  <a:lnTo>
                    <a:pt x="114" y="276"/>
                  </a:lnTo>
                  <a:lnTo>
                    <a:pt x="112" y="277"/>
                  </a:lnTo>
                  <a:lnTo>
                    <a:pt x="110" y="278"/>
                  </a:lnTo>
                  <a:lnTo>
                    <a:pt x="103" y="283"/>
                  </a:lnTo>
                  <a:lnTo>
                    <a:pt x="99" y="286"/>
                  </a:lnTo>
                  <a:lnTo>
                    <a:pt x="97" y="288"/>
                  </a:lnTo>
                  <a:lnTo>
                    <a:pt x="94" y="289"/>
                  </a:lnTo>
                  <a:lnTo>
                    <a:pt x="91" y="291"/>
                  </a:lnTo>
                  <a:lnTo>
                    <a:pt x="86" y="293"/>
                  </a:lnTo>
                  <a:lnTo>
                    <a:pt x="82" y="295"/>
                  </a:lnTo>
                  <a:lnTo>
                    <a:pt x="78" y="295"/>
                  </a:lnTo>
                  <a:lnTo>
                    <a:pt x="75" y="296"/>
                  </a:lnTo>
                  <a:lnTo>
                    <a:pt x="72" y="296"/>
                  </a:lnTo>
                  <a:lnTo>
                    <a:pt x="68" y="296"/>
                  </a:lnTo>
                  <a:lnTo>
                    <a:pt x="59" y="296"/>
                  </a:lnTo>
                  <a:lnTo>
                    <a:pt x="55" y="297"/>
                  </a:lnTo>
                  <a:lnTo>
                    <a:pt x="53" y="297"/>
                  </a:lnTo>
                  <a:lnTo>
                    <a:pt x="52" y="298"/>
                  </a:lnTo>
                  <a:lnTo>
                    <a:pt x="46" y="300"/>
                  </a:lnTo>
                  <a:lnTo>
                    <a:pt x="44" y="300"/>
                  </a:lnTo>
                  <a:lnTo>
                    <a:pt x="42" y="301"/>
                  </a:lnTo>
                  <a:lnTo>
                    <a:pt x="39" y="301"/>
                  </a:lnTo>
                  <a:lnTo>
                    <a:pt x="38" y="301"/>
                  </a:lnTo>
                  <a:lnTo>
                    <a:pt x="36" y="300"/>
                  </a:lnTo>
                  <a:lnTo>
                    <a:pt x="31" y="297"/>
                  </a:lnTo>
                  <a:lnTo>
                    <a:pt x="25" y="295"/>
                  </a:lnTo>
                  <a:lnTo>
                    <a:pt x="23" y="294"/>
                  </a:lnTo>
                  <a:lnTo>
                    <a:pt x="22" y="292"/>
                  </a:lnTo>
                  <a:lnTo>
                    <a:pt x="21" y="291"/>
                  </a:lnTo>
                  <a:lnTo>
                    <a:pt x="21" y="290"/>
                  </a:lnTo>
                  <a:lnTo>
                    <a:pt x="20" y="289"/>
                  </a:lnTo>
                  <a:lnTo>
                    <a:pt x="20" y="288"/>
                  </a:lnTo>
                  <a:lnTo>
                    <a:pt x="20" y="286"/>
                  </a:lnTo>
                  <a:lnTo>
                    <a:pt x="21" y="282"/>
                  </a:lnTo>
                  <a:lnTo>
                    <a:pt x="21" y="281"/>
                  </a:lnTo>
                  <a:lnTo>
                    <a:pt x="21" y="280"/>
                  </a:lnTo>
                  <a:lnTo>
                    <a:pt x="21" y="279"/>
                  </a:lnTo>
                  <a:lnTo>
                    <a:pt x="20" y="278"/>
                  </a:lnTo>
                  <a:lnTo>
                    <a:pt x="19" y="277"/>
                  </a:lnTo>
                  <a:lnTo>
                    <a:pt x="18" y="276"/>
                  </a:lnTo>
                  <a:lnTo>
                    <a:pt x="18" y="274"/>
                  </a:lnTo>
                  <a:lnTo>
                    <a:pt x="18" y="270"/>
                  </a:lnTo>
                  <a:lnTo>
                    <a:pt x="18" y="267"/>
                  </a:lnTo>
                  <a:lnTo>
                    <a:pt x="18" y="266"/>
                  </a:lnTo>
                  <a:lnTo>
                    <a:pt x="19" y="265"/>
                  </a:lnTo>
                  <a:lnTo>
                    <a:pt x="20" y="263"/>
                  </a:lnTo>
                  <a:lnTo>
                    <a:pt x="21" y="263"/>
                  </a:lnTo>
                  <a:lnTo>
                    <a:pt x="22" y="262"/>
                  </a:lnTo>
                  <a:lnTo>
                    <a:pt x="23" y="261"/>
                  </a:lnTo>
                  <a:lnTo>
                    <a:pt x="24" y="261"/>
                  </a:lnTo>
                  <a:lnTo>
                    <a:pt x="25" y="261"/>
                  </a:lnTo>
                  <a:lnTo>
                    <a:pt x="28" y="261"/>
                  </a:lnTo>
                  <a:lnTo>
                    <a:pt x="34" y="261"/>
                  </a:lnTo>
                  <a:lnTo>
                    <a:pt x="36" y="261"/>
                  </a:lnTo>
                  <a:lnTo>
                    <a:pt x="38" y="261"/>
                  </a:lnTo>
                  <a:lnTo>
                    <a:pt x="39" y="261"/>
                  </a:lnTo>
                  <a:lnTo>
                    <a:pt x="40" y="260"/>
                  </a:lnTo>
                  <a:lnTo>
                    <a:pt x="41" y="260"/>
                  </a:lnTo>
                  <a:lnTo>
                    <a:pt x="41" y="259"/>
                  </a:lnTo>
                  <a:lnTo>
                    <a:pt x="42" y="258"/>
                  </a:lnTo>
                  <a:lnTo>
                    <a:pt x="42" y="257"/>
                  </a:lnTo>
                  <a:lnTo>
                    <a:pt x="42" y="255"/>
                  </a:lnTo>
                  <a:lnTo>
                    <a:pt x="41" y="250"/>
                  </a:lnTo>
                  <a:lnTo>
                    <a:pt x="40" y="243"/>
                  </a:lnTo>
                  <a:lnTo>
                    <a:pt x="40" y="242"/>
                  </a:lnTo>
                  <a:lnTo>
                    <a:pt x="40" y="242"/>
                  </a:lnTo>
                  <a:lnTo>
                    <a:pt x="38" y="239"/>
                  </a:lnTo>
                  <a:lnTo>
                    <a:pt x="34" y="235"/>
                  </a:lnTo>
                  <a:lnTo>
                    <a:pt x="31" y="231"/>
                  </a:lnTo>
                  <a:lnTo>
                    <a:pt x="30" y="230"/>
                  </a:lnTo>
                  <a:lnTo>
                    <a:pt x="29" y="228"/>
                  </a:lnTo>
                  <a:lnTo>
                    <a:pt x="25" y="222"/>
                  </a:lnTo>
                  <a:lnTo>
                    <a:pt x="24" y="219"/>
                  </a:lnTo>
                  <a:lnTo>
                    <a:pt x="22" y="213"/>
                  </a:lnTo>
                  <a:lnTo>
                    <a:pt x="21" y="211"/>
                  </a:lnTo>
                  <a:lnTo>
                    <a:pt x="19" y="207"/>
                  </a:lnTo>
                  <a:lnTo>
                    <a:pt x="17" y="205"/>
                  </a:lnTo>
                  <a:lnTo>
                    <a:pt x="17" y="204"/>
                  </a:lnTo>
                  <a:lnTo>
                    <a:pt x="11" y="197"/>
                  </a:lnTo>
                  <a:lnTo>
                    <a:pt x="10" y="195"/>
                  </a:lnTo>
                  <a:lnTo>
                    <a:pt x="9" y="193"/>
                  </a:lnTo>
                  <a:lnTo>
                    <a:pt x="8" y="192"/>
                  </a:lnTo>
                  <a:lnTo>
                    <a:pt x="7" y="190"/>
                  </a:lnTo>
                  <a:lnTo>
                    <a:pt x="4" y="181"/>
                  </a:lnTo>
                  <a:lnTo>
                    <a:pt x="0" y="174"/>
                  </a:lnTo>
                  <a:lnTo>
                    <a:pt x="0" y="172"/>
                  </a:lnTo>
                  <a:lnTo>
                    <a:pt x="0" y="172"/>
                  </a:lnTo>
                  <a:lnTo>
                    <a:pt x="2" y="169"/>
                  </a:lnTo>
                  <a:lnTo>
                    <a:pt x="3" y="165"/>
                  </a:lnTo>
                  <a:lnTo>
                    <a:pt x="4" y="162"/>
                  </a:lnTo>
                  <a:lnTo>
                    <a:pt x="6" y="152"/>
                  </a:lnTo>
                  <a:lnTo>
                    <a:pt x="7" y="148"/>
                  </a:lnTo>
                  <a:lnTo>
                    <a:pt x="8" y="145"/>
                  </a:lnTo>
                  <a:lnTo>
                    <a:pt x="9" y="142"/>
                  </a:lnTo>
                  <a:lnTo>
                    <a:pt x="11" y="139"/>
                  </a:lnTo>
                  <a:lnTo>
                    <a:pt x="11" y="136"/>
                  </a:lnTo>
                  <a:lnTo>
                    <a:pt x="13" y="134"/>
                  </a:lnTo>
                  <a:lnTo>
                    <a:pt x="14" y="133"/>
                  </a:lnTo>
                  <a:lnTo>
                    <a:pt x="15" y="131"/>
                  </a:lnTo>
                  <a:lnTo>
                    <a:pt x="16" y="130"/>
                  </a:lnTo>
                  <a:lnTo>
                    <a:pt x="18" y="128"/>
                  </a:lnTo>
                  <a:lnTo>
                    <a:pt x="22" y="126"/>
                  </a:lnTo>
                  <a:lnTo>
                    <a:pt x="29" y="122"/>
                  </a:lnTo>
                  <a:lnTo>
                    <a:pt x="31" y="120"/>
                  </a:lnTo>
                  <a:lnTo>
                    <a:pt x="33" y="119"/>
                  </a:lnTo>
                  <a:lnTo>
                    <a:pt x="34" y="117"/>
                  </a:lnTo>
                  <a:lnTo>
                    <a:pt x="37" y="113"/>
                  </a:lnTo>
                  <a:lnTo>
                    <a:pt x="37" y="112"/>
                  </a:lnTo>
                  <a:lnTo>
                    <a:pt x="39" y="108"/>
                  </a:lnTo>
                  <a:lnTo>
                    <a:pt x="39" y="107"/>
                  </a:lnTo>
                  <a:lnTo>
                    <a:pt x="40" y="106"/>
                  </a:lnTo>
                  <a:lnTo>
                    <a:pt x="41" y="105"/>
                  </a:lnTo>
                  <a:lnTo>
                    <a:pt x="42" y="105"/>
                  </a:lnTo>
                  <a:lnTo>
                    <a:pt x="46" y="102"/>
                  </a:lnTo>
                  <a:lnTo>
                    <a:pt x="48" y="102"/>
                  </a:lnTo>
                  <a:lnTo>
                    <a:pt x="50" y="102"/>
                  </a:lnTo>
                  <a:lnTo>
                    <a:pt x="52" y="102"/>
                  </a:lnTo>
                  <a:lnTo>
                    <a:pt x="55" y="101"/>
                  </a:lnTo>
                  <a:lnTo>
                    <a:pt x="57" y="101"/>
                  </a:lnTo>
                  <a:lnTo>
                    <a:pt x="60" y="101"/>
                  </a:lnTo>
                  <a:lnTo>
                    <a:pt x="62" y="101"/>
                  </a:lnTo>
                  <a:lnTo>
                    <a:pt x="64" y="102"/>
                  </a:lnTo>
                  <a:lnTo>
                    <a:pt x="67" y="102"/>
                  </a:lnTo>
                  <a:lnTo>
                    <a:pt x="70" y="103"/>
                  </a:lnTo>
                  <a:lnTo>
                    <a:pt x="78" y="106"/>
                  </a:lnTo>
                  <a:lnTo>
                    <a:pt x="80" y="107"/>
                  </a:lnTo>
                  <a:lnTo>
                    <a:pt x="84" y="108"/>
                  </a:lnTo>
                  <a:lnTo>
                    <a:pt x="92" y="110"/>
                  </a:lnTo>
                  <a:lnTo>
                    <a:pt x="96" y="111"/>
                  </a:lnTo>
                  <a:lnTo>
                    <a:pt x="100" y="113"/>
                  </a:lnTo>
                  <a:lnTo>
                    <a:pt x="112" y="117"/>
                  </a:lnTo>
                  <a:lnTo>
                    <a:pt x="116" y="118"/>
                  </a:lnTo>
                  <a:lnTo>
                    <a:pt x="121" y="120"/>
                  </a:lnTo>
                  <a:lnTo>
                    <a:pt x="126" y="121"/>
                  </a:lnTo>
                  <a:lnTo>
                    <a:pt x="132" y="122"/>
                  </a:lnTo>
                  <a:lnTo>
                    <a:pt x="136" y="122"/>
                  </a:lnTo>
                  <a:lnTo>
                    <a:pt x="140" y="122"/>
                  </a:lnTo>
                  <a:lnTo>
                    <a:pt x="146" y="122"/>
                  </a:lnTo>
                  <a:lnTo>
                    <a:pt x="149" y="122"/>
                  </a:lnTo>
                  <a:lnTo>
                    <a:pt x="152" y="122"/>
                  </a:lnTo>
                  <a:lnTo>
                    <a:pt x="154" y="121"/>
                  </a:lnTo>
                  <a:lnTo>
                    <a:pt x="156" y="120"/>
                  </a:lnTo>
                  <a:lnTo>
                    <a:pt x="157" y="119"/>
                  </a:lnTo>
                  <a:lnTo>
                    <a:pt x="158" y="118"/>
                  </a:lnTo>
                  <a:lnTo>
                    <a:pt x="159" y="116"/>
                  </a:lnTo>
                  <a:lnTo>
                    <a:pt x="159" y="115"/>
                  </a:lnTo>
                  <a:lnTo>
                    <a:pt x="161" y="111"/>
                  </a:lnTo>
                  <a:lnTo>
                    <a:pt x="164" y="101"/>
                  </a:lnTo>
                  <a:lnTo>
                    <a:pt x="165" y="97"/>
                  </a:lnTo>
                  <a:lnTo>
                    <a:pt x="167" y="94"/>
                  </a:lnTo>
                  <a:lnTo>
                    <a:pt x="170" y="86"/>
                  </a:lnTo>
                  <a:lnTo>
                    <a:pt x="171" y="82"/>
                  </a:lnTo>
                  <a:lnTo>
                    <a:pt x="174" y="74"/>
                  </a:lnTo>
                  <a:lnTo>
                    <a:pt x="178" y="65"/>
                  </a:lnTo>
                  <a:lnTo>
                    <a:pt x="179" y="63"/>
                  </a:lnTo>
                  <a:lnTo>
                    <a:pt x="180" y="61"/>
                  </a:lnTo>
                  <a:lnTo>
                    <a:pt x="181" y="60"/>
                  </a:lnTo>
                  <a:lnTo>
                    <a:pt x="182" y="59"/>
                  </a:lnTo>
                  <a:lnTo>
                    <a:pt x="186" y="57"/>
                  </a:lnTo>
                  <a:lnTo>
                    <a:pt x="190" y="56"/>
                  </a:lnTo>
                  <a:lnTo>
                    <a:pt x="195" y="53"/>
                  </a:lnTo>
                  <a:lnTo>
                    <a:pt x="199" y="51"/>
                  </a:lnTo>
                  <a:lnTo>
                    <a:pt x="203" y="49"/>
                  </a:lnTo>
                  <a:lnTo>
                    <a:pt x="204" y="48"/>
                  </a:lnTo>
                  <a:lnTo>
                    <a:pt x="205" y="47"/>
                  </a:lnTo>
                  <a:lnTo>
                    <a:pt x="207" y="45"/>
                  </a:lnTo>
                  <a:lnTo>
                    <a:pt x="209" y="43"/>
                  </a:lnTo>
                  <a:lnTo>
                    <a:pt x="210" y="42"/>
                  </a:lnTo>
                  <a:lnTo>
                    <a:pt x="211" y="41"/>
                  </a:lnTo>
                  <a:lnTo>
                    <a:pt x="214" y="38"/>
                  </a:lnTo>
                  <a:lnTo>
                    <a:pt x="216" y="36"/>
                  </a:lnTo>
                  <a:lnTo>
                    <a:pt x="219" y="33"/>
                  </a:lnTo>
                  <a:lnTo>
                    <a:pt x="222" y="29"/>
                  </a:lnTo>
                  <a:lnTo>
                    <a:pt x="224" y="28"/>
                  </a:lnTo>
                  <a:lnTo>
                    <a:pt x="224" y="27"/>
                  </a:lnTo>
                  <a:lnTo>
                    <a:pt x="225" y="26"/>
                  </a:lnTo>
                  <a:lnTo>
                    <a:pt x="226" y="22"/>
                  </a:lnTo>
                  <a:lnTo>
                    <a:pt x="226" y="20"/>
                  </a:lnTo>
                  <a:lnTo>
                    <a:pt x="227" y="19"/>
                  </a:lnTo>
                  <a:lnTo>
                    <a:pt x="227" y="17"/>
                  </a:lnTo>
                  <a:lnTo>
                    <a:pt x="228" y="16"/>
                  </a:lnTo>
                  <a:lnTo>
                    <a:pt x="229" y="15"/>
                  </a:lnTo>
                  <a:lnTo>
                    <a:pt x="230" y="14"/>
                  </a:lnTo>
                  <a:lnTo>
                    <a:pt x="232" y="13"/>
                  </a:lnTo>
                  <a:lnTo>
                    <a:pt x="234" y="12"/>
                  </a:lnTo>
                  <a:lnTo>
                    <a:pt x="239" y="11"/>
                  </a:lnTo>
                  <a:lnTo>
                    <a:pt x="243" y="11"/>
                  </a:lnTo>
                  <a:lnTo>
                    <a:pt x="252" y="9"/>
                  </a:lnTo>
                  <a:lnTo>
                    <a:pt x="254" y="9"/>
                  </a:lnTo>
                  <a:lnTo>
                    <a:pt x="257" y="8"/>
                  </a:lnTo>
                  <a:lnTo>
                    <a:pt x="263" y="5"/>
                  </a:lnTo>
                  <a:lnTo>
                    <a:pt x="270" y="3"/>
                  </a:lnTo>
                  <a:lnTo>
                    <a:pt x="271" y="2"/>
                  </a:lnTo>
                  <a:lnTo>
                    <a:pt x="272" y="1"/>
                  </a:lnTo>
                  <a:lnTo>
                    <a:pt x="273" y="1"/>
                  </a:lnTo>
                  <a:lnTo>
                    <a:pt x="273" y="1"/>
                  </a:lnTo>
                  <a:lnTo>
                    <a:pt x="273" y="0"/>
                  </a:lnTo>
                  <a:lnTo>
                    <a:pt x="274" y="4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5" name="Freeform 14">
              <a:extLst>
                <a:ext uri="{FF2B5EF4-FFF2-40B4-BE49-F238E27FC236}">
                  <a16:creationId xmlns:a16="http://schemas.microsoft.com/office/drawing/2014/main" id="{5AD85CE1-2D93-4E95-861D-C7B04E7B5ADC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9" y="1880"/>
              <a:ext cx="441" cy="492"/>
            </a:xfrm>
            <a:custGeom>
              <a:avLst/>
              <a:gdLst>
                <a:gd name="T0" fmla="*/ 280 w 441"/>
                <a:gd name="T1" fmla="*/ 20 h 492"/>
                <a:gd name="T2" fmla="*/ 291 w 441"/>
                <a:gd name="T3" fmla="*/ 59 h 492"/>
                <a:gd name="T4" fmla="*/ 266 w 441"/>
                <a:gd name="T5" fmla="*/ 106 h 492"/>
                <a:gd name="T6" fmla="*/ 285 w 441"/>
                <a:gd name="T7" fmla="*/ 124 h 492"/>
                <a:gd name="T8" fmla="*/ 321 w 441"/>
                <a:gd name="T9" fmla="*/ 123 h 492"/>
                <a:gd name="T10" fmla="*/ 344 w 441"/>
                <a:gd name="T11" fmla="*/ 163 h 492"/>
                <a:gd name="T12" fmla="*/ 353 w 441"/>
                <a:gd name="T13" fmla="*/ 194 h 492"/>
                <a:gd name="T14" fmla="*/ 332 w 441"/>
                <a:gd name="T15" fmla="*/ 200 h 492"/>
                <a:gd name="T16" fmla="*/ 293 w 441"/>
                <a:gd name="T17" fmla="*/ 238 h 492"/>
                <a:gd name="T18" fmla="*/ 295 w 441"/>
                <a:gd name="T19" fmla="*/ 260 h 492"/>
                <a:gd name="T20" fmla="*/ 305 w 441"/>
                <a:gd name="T21" fmla="*/ 317 h 492"/>
                <a:gd name="T22" fmla="*/ 344 w 441"/>
                <a:gd name="T23" fmla="*/ 334 h 492"/>
                <a:gd name="T24" fmla="*/ 377 w 441"/>
                <a:gd name="T25" fmla="*/ 321 h 492"/>
                <a:gd name="T26" fmla="*/ 393 w 441"/>
                <a:gd name="T27" fmla="*/ 330 h 492"/>
                <a:gd name="T28" fmla="*/ 439 w 441"/>
                <a:gd name="T29" fmla="*/ 363 h 492"/>
                <a:gd name="T30" fmla="*/ 433 w 441"/>
                <a:gd name="T31" fmla="*/ 413 h 492"/>
                <a:gd name="T32" fmla="*/ 414 w 441"/>
                <a:gd name="T33" fmla="*/ 415 h 492"/>
                <a:gd name="T34" fmla="*/ 419 w 441"/>
                <a:gd name="T35" fmla="*/ 439 h 492"/>
                <a:gd name="T36" fmla="*/ 430 w 441"/>
                <a:gd name="T37" fmla="*/ 452 h 492"/>
                <a:gd name="T38" fmla="*/ 426 w 441"/>
                <a:gd name="T39" fmla="*/ 463 h 492"/>
                <a:gd name="T40" fmla="*/ 387 w 441"/>
                <a:gd name="T41" fmla="*/ 488 h 492"/>
                <a:gd name="T42" fmla="*/ 341 w 441"/>
                <a:gd name="T43" fmla="*/ 479 h 492"/>
                <a:gd name="T44" fmla="*/ 308 w 441"/>
                <a:gd name="T45" fmla="*/ 492 h 492"/>
                <a:gd name="T46" fmla="*/ 265 w 441"/>
                <a:gd name="T47" fmla="*/ 489 h 492"/>
                <a:gd name="T48" fmla="*/ 257 w 441"/>
                <a:gd name="T49" fmla="*/ 466 h 492"/>
                <a:gd name="T50" fmla="*/ 232 w 441"/>
                <a:gd name="T51" fmla="*/ 451 h 492"/>
                <a:gd name="T52" fmla="*/ 229 w 441"/>
                <a:gd name="T53" fmla="*/ 485 h 492"/>
                <a:gd name="T54" fmla="*/ 206 w 441"/>
                <a:gd name="T55" fmla="*/ 481 h 492"/>
                <a:gd name="T56" fmla="*/ 180 w 441"/>
                <a:gd name="T57" fmla="*/ 482 h 492"/>
                <a:gd name="T58" fmla="*/ 140 w 441"/>
                <a:gd name="T59" fmla="*/ 483 h 492"/>
                <a:gd name="T60" fmla="*/ 132 w 441"/>
                <a:gd name="T61" fmla="*/ 461 h 492"/>
                <a:gd name="T62" fmla="*/ 133 w 441"/>
                <a:gd name="T63" fmla="*/ 424 h 492"/>
                <a:gd name="T64" fmla="*/ 152 w 441"/>
                <a:gd name="T65" fmla="*/ 400 h 492"/>
                <a:gd name="T66" fmla="*/ 160 w 441"/>
                <a:gd name="T67" fmla="*/ 360 h 492"/>
                <a:gd name="T68" fmla="*/ 167 w 441"/>
                <a:gd name="T69" fmla="*/ 335 h 492"/>
                <a:gd name="T70" fmla="*/ 211 w 441"/>
                <a:gd name="T71" fmla="*/ 349 h 492"/>
                <a:gd name="T72" fmla="*/ 234 w 441"/>
                <a:gd name="T73" fmla="*/ 328 h 492"/>
                <a:gd name="T74" fmla="*/ 223 w 441"/>
                <a:gd name="T75" fmla="*/ 289 h 492"/>
                <a:gd name="T76" fmla="*/ 249 w 441"/>
                <a:gd name="T77" fmla="*/ 263 h 492"/>
                <a:gd name="T78" fmla="*/ 260 w 441"/>
                <a:gd name="T79" fmla="*/ 241 h 492"/>
                <a:gd name="T80" fmla="*/ 234 w 441"/>
                <a:gd name="T81" fmla="*/ 216 h 492"/>
                <a:gd name="T82" fmla="*/ 190 w 441"/>
                <a:gd name="T83" fmla="*/ 188 h 492"/>
                <a:gd name="T84" fmla="*/ 167 w 441"/>
                <a:gd name="T85" fmla="*/ 165 h 492"/>
                <a:gd name="T86" fmla="*/ 135 w 441"/>
                <a:gd name="T87" fmla="*/ 139 h 492"/>
                <a:gd name="T88" fmla="*/ 90 w 441"/>
                <a:gd name="T89" fmla="*/ 146 h 492"/>
                <a:gd name="T90" fmla="*/ 58 w 441"/>
                <a:gd name="T91" fmla="*/ 160 h 492"/>
                <a:gd name="T92" fmla="*/ 35 w 441"/>
                <a:gd name="T93" fmla="*/ 165 h 492"/>
                <a:gd name="T94" fmla="*/ 26 w 441"/>
                <a:gd name="T95" fmla="*/ 142 h 492"/>
                <a:gd name="T96" fmla="*/ 0 w 441"/>
                <a:gd name="T97" fmla="*/ 139 h 492"/>
                <a:gd name="T98" fmla="*/ 16 w 441"/>
                <a:gd name="T99" fmla="*/ 117 h 492"/>
                <a:gd name="T100" fmla="*/ 7 w 441"/>
                <a:gd name="T101" fmla="*/ 96 h 492"/>
                <a:gd name="T102" fmla="*/ 31 w 441"/>
                <a:gd name="T103" fmla="*/ 77 h 492"/>
                <a:gd name="T104" fmla="*/ 36 w 441"/>
                <a:gd name="T105" fmla="*/ 46 h 492"/>
                <a:gd name="T106" fmla="*/ 56 w 441"/>
                <a:gd name="T107" fmla="*/ 54 h 492"/>
                <a:gd name="T108" fmla="*/ 86 w 441"/>
                <a:gd name="T109" fmla="*/ 52 h 492"/>
                <a:gd name="T110" fmla="*/ 110 w 441"/>
                <a:gd name="T111" fmla="*/ 75 h 492"/>
                <a:gd name="T112" fmla="*/ 175 w 441"/>
                <a:gd name="T113" fmla="*/ 97 h 492"/>
                <a:gd name="T114" fmla="*/ 194 w 441"/>
                <a:gd name="T115" fmla="*/ 76 h 492"/>
                <a:gd name="T116" fmla="*/ 210 w 441"/>
                <a:gd name="T117" fmla="*/ 30 h 4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41" h="492">
                  <a:moveTo>
                    <a:pt x="238" y="0"/>
                  </a:moveTo>
                  <a:lnTo>
                    <a:pt x="239" y="0"/>
                  </a:lnTo>
                  <a:lnTo>
                    <a:pt x="241" y="1"/>
                  </a:lnTo>
                  <a:lnTo>
                    <a:pt x="244" y="1"/>
                  </a:lnTo>
                  <a:lnTo>
                    <a:pt x="247" y="2"/>
                  </a:lnTo>
                  <a:lnTo>
                    <a:pt x="251" y="3"/>
                  </a:lnTo>
                  <a:lnTo>
                    <a:pt x="255" y="5"/>
                  </a:lnTo>
                  <a:lnTo>
                    <a:pt x="262" y="9"/>
                  </a:lnTo>
                  <a:lnTo>
                    <a:pt x="272" y="13"/>
                  </a:lnTo>
                  <a:lnTo>
                    <a:pt x="273" y="13"/>
                  </a:lnTo>
                  <a:lnTo>
                    <a:pt x="275" y="14"/>
                  </a:lnTo>
                  <a:lnTo>
                    <a:pt x="277" y="16"/>
                  </a:lnTo>
                  <a:lnTo>
                    <a:pt x="280" y="20"/>
                  </a:lnTo>
                  <a:lnTo>
                    <a:pt x="289" y="29"/>
                  </a:lnTo>
                  <a:lnTo>
                    <a:pt x="291" y="31"/>
                  </a:lnTo>
                  <a:lnTo>
                    <a:pt x="291" y="33"/>
                  </a:lnTo>
                  <a:lnTo>
                    <a:pt x="292" y="35"/>
                  </a:lnTo>
                  <a:lnTo>
                    <a:pt x="293" y="37"/>
                  </a:lnTo>
                  <a:lnTo>
                    <a:pt x="293" y="39"/>
                  </a:lnTo>
                  <a:lnTo>
                    <a:pt x="294" y="43"/>
                  </a:lnTo>
                  <a:lnTo>
                    <a:pt x="294" y="46"/>
                  </a:lnTo>
                  <a:lnTo>
                    <a:pt x="294" y="49"/>
                  </a:lnTo>
                  <a:lnTo>
                    <a:pt x="293" y="52"/>
                  </a:lnTo>
                  <a:lnTo>
                    <a:pt x="293" y="54"/>
                  </a:lnTo>
                  <a:lnTo>
                    <a:pt x="292" y="57"/>
                  </a:lnTo>
                  <a:lnTo>
                    <a:pt x="291" y="59"/>
                  </a:lnTo>
                  <a:lnTo>
                    <a:pt x="290" y="62"/>
                  </a:lnTo>
                  <a:lnTo>
                    <a:pt x="289" y="64"/>
                  </a:lnTo>
                  <a:lnTo>
                    <a:pt x="287" y="67"/>
                  </a:lnTo>
                  <a:lnTo>
                    <a:pt x="285" y="69"/>
                  </a:lnTo>
                  <a:lnTo>
                    <a:pt x="281" y="75"/>
                  </a:lnTo>
                  <a:lnTo>
                    <a:pt x="274" y="84"/>
                  </a:lnTo>
                  <a:lnTo>
                    <a:pt x="270" y="90"/>
                  </a:lnTo>
                  <a:lnTo>
                    <a:pt x="268" y="94"/>
                  </a:lnTo>
                  <a:lnTo>
                    <a:pt x="268" y="96"/>
                  </a:lnTo>
                  <a:lnTo>
                    <a:pt x="267" y="98"/>
                  </a:lnTo>
                  <a:lnTo>
                    <a:pt x="266" y="101"/>
                  </a:lnTo>
                  <a:lnTo>
                    <a:pt x="266" y="103"/>
                  </a:lnTo>
                  <a:lnTo>
                    <a:pt x="266" y="106"/>
                  </a:lnTo>
                  <a:lnTo>
                    <a:pt x="267" y="109"/>
                  </a:lnTo>
                  <a:lnTo>
                    <a:pt x="267" y="111"/>
                  </a:lnTo>
                  <a:lnTo>
                    <a:pt x="268" y="114"/>
                  </a:lnTo>
                  <a:lnTo>
                    <a:pt x="269" y="116"/>
                  </a:lnTo>
                  <a:lnTo>
                    <a:pt x="270" y="118"/>
                  </a:lnTo>
                  <a:lnTo>
                    <a:pt x="272" y="120"/>
                  </a:lnTo>
                  <a:lnTo>
                    <a:pt x="273" y="122"/>
                  </a:lnTo>
                  <a:lnTo>
                    <a:pt x="275" y="123"/>
                  </a:lnTo>
                  <a:lnTo>
                    <a:pt x="276" y="123"/>
                  </a:lnTo>
                  <a:lnTo>
                    <a:pt x="278" y="124"/>
                  </a:lnTo>
                  <a:lnTo>
                    <a:pt x="280" y="125"/>
                  </a:lnTo>
                  <a:lnTo>
                    <a:pt x="282" y="125"/>
                  </a:lnTo>
                  <a:lnTo>
                    <a:pt x="285" y="124"/>
                  </a:lnTo>
                  <a:lnTo>
                    <a:pt x="288" y="124"/>
                  </a:lnTo>
                  <a:lnTo>
                    <a:pt x="291" y="123"/>
                  </a:lnTo>
                  <a:lnTo>
                    <a:pt x="294" y="121"/>
                  </a:lnTo>
                  <a:lnTo>
                    <a:pt x="298" y="119"/>
                  </a:lnTo>
                  <a:lnTo>
                    <a:pt x="302" y="117"/>
                  </a:lnTo>
                  <a:lnTo>
                    <a:pt x="304" y="114"/>
                  </a:lnTo>
                  <a:lnTo>
                    <a:pt x="307" y="113"/>
                  </a:lnTo>
                  <a:lnTo>
                    <a:pt x="310" y="110"/>
                  </a:lnTo>
                  <a:lnTo>
                    <a:pt x="314" y="106"/>
                  </a:lnTo>
                  <a:lnTo>
                    <a:pt x="314" y="105"/>
                  </a:lnTo>
                  <a:lnTo>
                    <a:pt x="314" y="107"/>
                  </a:lnTo>
                  <a:lnTo>
                    <a:pt x="318" y="114"/>
                  </a:lnTo>
                  <a:lnTo>
                    <a:pt x="321" y="123"/>
                  </a:lnTo>
                  <a:lnTo>
                    <a:pt x="322" y="125"/>
                  </a:lnTo>
                  <a:lnTo>
                    <a:pt x="323" y="126"/>
                  </a:lnTo>
                  <a:lnTo>
                    <a:pt x="324" y="128"/>
                  </a:lnTo>
                  <a:lnTo>
                    <a:pt x="325" y="130"/>
                  </a:lnTo>
                  <a:lnTo>
                    <a:pt x="331" y="137"/>
                  </a:lnTo>
                  <a:lnTo>
                    <a:pt x="331" y="138"/>
                  </a:lnTo>
                  <a:lnTo>
                    <a:pt x="333" y="140"/>
                  </a:lnTo>
                  <a:lnTo>
                    <a:pt x="335" y="144"/>
                  </a:lnTo>
                  <a:lnTo>
                    <a:pt x="336" y="146"/>
                  </a:lnTo>
                  <a:lnTo>
                    <a:pt x="338" y="152"/>
                  </a:lnTo>
                  <a:lnTo>
                    <a:pt x="339" y="155"/>
                  </a:lnTo>
                  <a:lnTo>
                    <a:pt x="343" y="161"/>
                  </a:lnTo>
                  <a:lnTo>
                    <a:pt x="344" y="163"/>
                  </a:lnTo>
                  <a:lnTo>
                    <a:pt x="345" y="164"/>
                  </a:lnTo>
                  <a:lnTo>
                    <a:pt x="348" y="168"/>
                  </a:lnTo>
                  <a:lnTo>
                    <a:pt x="352" y="172"/>
                  </a:lnTo>
                  <a:lnTo>
                    <a:pt x="354" y="175"/>
                  </a:lnTo>
                  <a:lnTo>
                    <a:pt x="354" y="176"/>
                  </a:lnTo>
                  <a:lnTo>
                    <a:pt x="355" y="183"/>
                  </a:lnTo>
                  <a:lnTo>
                    <a:pt x="356" y="188"/>
                  </a:lnTo>
                  <a:lnTo>
                    <a:pt x="356" y="190"/>
                  </a:lnTo>
                  <a:lnTo>
                    <a:pt x="356" y="191"/>
                  </a:lnTo>
                  <a:lnTo>
                    <a:pt x="355" y="192"/>
                  </a:lnTo>
                  <a:lnTo>
                    <a:pt x="355" y="193"/>
                  </a:lnTo>
                  <a:lnTo>
                    <a:pt x="354" y="193"/>
                  </a:lnTo>
                  <a:lnTo>
                    <a:pt x="353" y="194"/>
                  </a:lnTo>
                  <a:lnTo>
                    <a:pt x="352" y="194"/>
                  </a:lnTo>
                  <a:lnTo>
                    <a:pt x="350" y="194"/>
                  </a:lnTo>
                  <a:lnTo>
                    <a:pt x="348" y="194"/>
                  </a:lnTo>
                  <a:lnTo>
                    <a:pt x="342" y="194"/>
                  </a:lnTo>
                  <a:lnTo>
                    <a:pt x="339" y="194"/>
                  </a:lnTo>
                  <a:lnTo>
                    <a:pt x="338" y="194"/>
                  </a:lnTo>
                  <a:lnTo>
                    <a:pt x="337" y="194"/>
                  </a:lnTo>
                  <a:lnTo>
                    <a:pt x="336" y="195"/>
                  </a:lnTo>
                  <a:lnTo>
                    <a:pt x="335" y="196"/>
                  </a:lnTo>
                  <a:lnTo>
                    <a:pt x="334" y="196"/>
                  </a:lnTo>
                  <a:lnTo>
                    <a:pt x="333" y="198"/>
                  </a:lnTo>
                  <a:lnTo>
                    <a:pt x="332" y="199"/>
                  </a:lnTo>
                  <a:lnTo>
                    <a:pt x="332" y="200"/>
                  </a:lnTo>
                  <a:lnTo>
                    <a:pt x="332" y="203"/>
                  </a:lnTo>
                  <a:lnTo>
                    <a:pt x="332" y="207"/>
                  </a:lnTo>
                  <a:lnTo>
                    <a:pt x="332" y="209"/>
                  </a:lnTo>
                  <a:lnTo>
                    <a:pt x="332" y="210"/>
                  </a:lnTo>
                  <a:lnTo>
                    <a:pt x="330" y="211"/>
                  </a:lnTo>
                  <a:lnTo>
                    <a:pt x="322" y="216"/>
                  </a:lnTo>
                  <a:lnTo>
                    <a:pt x="319" y="217"/>
                  </a:lnTo>
                  <a:lnTo>
                    <a:pt x="315" y="219"/>
                  </a:lnTo>
                  <a:lnTo>
                    <a:pt x="311" y="223"/>
                  </a:lnTo>
                  <a:lnTo>
                    <a:pt x="300" y="231"/>
                  </a:lnTo>
                  <a:lnTo>
                    <a:pt x="296" y="234"/>
                  </a:lnTo>
                  <a:lnTo>
                    <a:pt x="294" y="236"/>
                  </a:lnTo>
                  <a:lnTo>
                    <a:pt x="293" y="238"/>
                  </a:lnTo>
                  <a:lnTo>
                    <a:pt x="292" y="239"/>
                  </a:lnTo>
                  <a:lnTo>
                    <a:pt x="291" y="240"/>
                  </a:lnTo>
                  <a:lnTo>
                    <a:pt x="291" y="241"/>
                  </a:lnTo>
                  <a:lnTo>
                    <a:pt x="291" y="243"/>
                  </a:lnTo>
                  <a:lnTo>
                    <a:pt x="291" y="244"/>
                  </a:lnTo>
                  <a:lnTo>
                    <a:pt x="291" y="245"/>
                  </a:lnTo>
                  <a:lnTo>
                    <a:pt x="291" y="246"/>
                  </a:lnTo>
                  <a:lnTo>
                    <a:pt x="291" y="247"/>
                  </a:lnTo>
                  <a:lnTo>
                    <a:pt x="293" y="250"/>
                  </a:lnTo>
                  <a:lnTo>
                    <a:pt x="294" y="252"/>
                  </a:lnTo>
                  <a:lnTo>
                    <a:pt x="294" y="253"/>
                  </a:lnTo>
                  <a:lnTo>
                    <a:pt x="295" y="257"/>
                  </a:lnTo>
                  <a:lnTo>
                    <a:pt x="295" y="260"/>
                  </a:lnTo>
                  <a:lnTo>
                    <a:pt x="296" y="261"/>
                  </a:lnTo>
                  <a:lnTo>
                    <a:pt x="298" y="265"/>
                  </a:lnTo>
                  <a:lnTo>
                    <a:pt x="298" y="266"/>
                  </a:lnTo>
                  <a:lnTo>
                    <a:pt x="299" y="268"/>
                  </a:lnTo>
                  <a:lnTo>
                    <a:pt x="299" y="270"/>
                  </a:lnTo>
                  <a:lnTo>
                    <a:pt x="300" y="275"/>
                  </a:lnTo>
                  <a:lnTo>
                    <a:pt x="301" y="285"/>
                  </a:lnTo>
                  <a:lnTo>
                    <a:pt x="302" y="299"/>
                  </a:lnTo>
                  <a:lnTo>
                    <a:pt x="302" y="304"/>
                  </a:lnTo>
                  <a:lnTo>
                    <a:pt x="302" y="307"/>
                  </a:lnTo>
                  <a:lnTo>
                    <a:pt x="303" y="310"/>
                  </a:lnTo>
                  <a:lnTo>
                    <a:pt x="304" y="313"/>
                  </a:lnTo>
                  <a:lnTo>
                    <a:pt x="305" y="317"/>
                  </a:lnTo>
                  <a:lnTo>
                    <a:pt x="306" y="318"/>
                  </a:lnTo>
                  <a:lnTo>
                    <a:pt x="307" y="320"/>
                  </a:lnTo>
                  <a:lnTo>
                    <a:pt x="310" y="324"/>
                  </a:lnTo>
                  <a:lnTo>
                    <a:pt x="312" y="326"/>
                  </a:lnTo>
                  <a:lnTo>
                    <a:pt x="313" y="328"/>
                  </a:lnTo>
                  <a:lnTo>
                    <a:pt x="314" y="329"/>
                  </a:lnTo>
                  <a:lnTo>
                    <a:pt x="315" y="330"/>
                  </a:lnTo>
                  <a:lnTo>
                    <a:pt x="317" y="330"/>
                  </a:lnTo>
                  <a:lnTo>
                    <a:pt x="319" y="331"/>
                  </a:lnTo>
                  <a:lnTo>
                    <a:pt x="320" y="331"/>
                  </a:lnTo>
                  <a:lnTo>
                    <a:pt x="325" y="332"/>
                  </a:lnTo>
                  <a:lnTo>
                    <a:pt x="342" y="334"/>
                  </a:lnTo>
                  <a:lnTo>
                    <a:pt x="344" y="334"/>
                  </a:lnTo>
                  <a:lnTo>
                    <a:pt x="346" y="334"/>
                  </a:lnTo>
                  <a:lnTo>
                    <a:pt x="348" y="334"/>
                  </a:lnTo>
                  <a:lnTo>
                    <a:pt x="350" y="334"/>
                  </a:lnTo>
                  <a:lnTo>
                    <a:pt x="352" y="333"/>
                  </a:lnTo>
                  <a:lnTo>
                    <a:pt x="355" y="332"/>
                  </a:lnTo>
                  <a:lnTo>
                    <a:pt x="360" y="330"/>
                  </a:lnTo>
                  <a:lnTo>
                    <a:pt x="364" y="329"/>
                  </a:lnTo>
                  <a:lnTo>
                    <a:pt x="366" y="329"/>
                  </a:lnTo>
                  <a:lnTo>
                    <a:pt x="371" y="325"/>
                  </a:lnTo>
                  <a:lnTo>
                    <a:pt x="374" y="324"/>
                  </a:lnTo>
                  <a:lnTo>
                    <a:pt x="375" y="323"/>
                  </a:lnTo>
                  <a:lnTo>
                    <a:pt x="376" y="322"/>
                  </a:lnTo>
                  <a:lnTo>
                    <a:pt x="377" y="321"/>
                  </a:lnTo>
                  <a:lnTo>
                    <a:pt x="380" y="318"/>
                  </a:lnTo>
                  <a:lnTo>
                    <a:pt x="382" y="317"/>
                  </a:lnTo>
                  <a:lnTo>
                    <a:pt x="382" y="316"/>
                  </a:lnTo>
                  <a:lnTo>
                    <a:pt x="383" y="316"/>
                  </a:lnTo>
                  <a:lnTo>
                    <a:pt x="384" y="316"/>
                  </a:lnTo>
                  <a:lnTo>
                    <a:pt x="385" y="316"/>
                  </a:lnTo>
                  <a:lnTo>
                    <a:pt x="386" y="317"/>
                  </a:lnTo>
                  <a:lnTo>
                    <a:pt x="387" y="317"/>
                  </a:lnTo>
                  <a:lnTo>
                    <a:pt x="388" y="318"/>
                  </a:lnTo>
                  <a:lnTo>
                    <a:pt x="389" y="318"/>
                  </a:lnTo>
                  <a:lnTo>
                    <a:pt x="390" y="321"/>
                  </a:lnTo>
                  <a:lnTo>
                    <a:pt x="393" y="329"/>
                  </a:lnTo>
                  <a:lnTo>
                    <a:pt x="393" y="330"/>
                  </a:lnTo>
                  <a:lnTo>
                    <a:pt x="394" y="333"/>
                  </a:lnTo>
                  <a:lnTo>
                    <a:pt x="403" y="344"/>
                  </a:lnTo>
                  <a:lnTo>
                    <a:pt x="405" y="348"/>
                  </a:lnTo>
                  <a:lnTo>
                    <a:pt x="408" y="350"/>
                  </a:lnTo>
                  <a:lnTo>
                    <a:pt x="410" y="352"/>
                  </a:lnTo>
                  <a:lnTo>
                    <a:pt x="412" y="353"/>
                  </a:lnTo>
                  <a:lnTo>
                    <a:pt x="416" y="355"/>
                  </a:lnTo>
                  <a:lnTo>
                    <a:pt x="419" y="356"/>
                  </a:lnTo>
                  <a:lnTo>
                    <a:pt x="430" y="361"/>
                  </a:lnTo>
                  <a:lnTo>
                    <a:pt x="432" y="362"/>
                  </a:lnTo>
                  <a:lnTo>
                    <a:pt x="436" y="362"/>
                  </a:lnTo>
                  <a:lnTo>
                    <a:pt x="437" y="363"/>
                  </a:lnTo>
                  <a:lnTo>
                    <a:pt x="439" y="363"/>
                  </a:lnTo>
                  <a:lnTo>
                    <a:pt x="439" y="364"/>
                  </a:lnTo>
                  <a:lnTo>
                    <a:pt x="440" y="364"/>
                  </a:lnTo>
                  <a:lnTo>
                    <a:pt x="441" y="366"/>
                  </a:lnTo>
                  <a:lnTo>
                    <a:pt x="441" y="369"/>
                  </a:lnTo>
                  <a:lnTo>
                    <a:pt x="441" y="372"/>
                  </a:lnTo>
                  <a:lnTo>
                    <a:pt x="439" y="379"/>
                  </a:lnTo>
                  <a:lnTo>
                    <a:pt x="438" y="398"/>
                  </a:lnTo>
                  <a:lnTo>
                    <a:pt x="438" y="400"/>
                  </a:lnTo>
                  <a:lnTo>
                    <a:pt x="437" y="407"/>
                  </a:lnTo>
                  <a:lnTo>
                    <a:pt x="436" y="409"/>
                  </a:lnTo>
                  <a:lnTo>
                    <a:pt x="435" y="412"/>
                  </a:lnTo>
                  <a:lnTo>
                    <a:pt x="434" y="413"/>
                  </a:lnTo>
                  <a:lnTo>
                    <a:pt x="433" y="413"/>
                  </a:lnTo>
                  <a:lnTo>
                    <a:pt x="432" y="413"/>
                  </a:lnTo>
                  <a:lnTo>
                    <a:pt x="430" y="413"/>
                  </a:lnTo>
                  <a:lnTo>
                    <a:pt x="428" y="411"/>
                  </a:lnTo>
                  <a:lnTo>
                    <a:pt x="427" y="410"/>
                  </a:lnTo>
                  <a:lnTo>
                    <a:pt x="425" y="410"/>
                  </a:lnTo>
                  <a:lnTo>
                    <a:pt x="424" y="410"/>
                  </a:lnTo>
                  <a:lnTo>
                    <a:pt x="423" y="410"/>
                  </a:lnTo>
                  <a:lnTo>
                    <a:pt x="421" y="410"/>
                  </a:lnTo>
                  <a:lnTo>
                    <a:pt x="420" y="410"/>
                  </a:lnTo>
                  <a:lnTo>
                    <a:pt x="418" y="411"/>
                  </a:lnTo>
                  <a:lnTo>
                    <a:pt x="416" y="412"/>
                  </a:lnTo>
                  <a:lnTo>
                    <a:pt x="415" y="413"/>
                  </a:lnTo>
                  <a:lnTo>
                    <a:pt x="414" y="415"/>
                  </a:lnTo>
                  <a:lnTo>
                    <a:pt x="412" y="417"/>
                  </a:lnTo>
                  <a:lnTo>
                    <a:pt x="411" y="419"/>
                  </a:lnTo>
                  <a:lnTo>
                    <a:pt x="410" y="420"/>
                  </a:lnTo>
                  <a:lnTo>
                    <a:pt x="409" y="422"/>
                  </a:lnTo>
                  <a:lnTo>
                    <a:pt x="409" y="424"/>
                  </a:lnTo>
                  <a:lnTo>
                    <a:pt x="410" y="426"/>
                  </a:lnTo>
                  <a:lnTo>
                    <a:pt x="410" y="428"/>
                  </a:lnTo>
                  <a:lnTo>
                    <a:pt x="411" y="430"/>
                  </a:lnTo>
                  <a:lnTo>
                    <a:pt x="413" y="432"/>
                  </a:lnTo>
                  <a:lnTo>
                    <a:pt x="414" y="433"/>
                  </a:lnTo>
                  <a:lnTo>
                    <a:pt x="416" y="435"/>
                  </a:lnTo>
                  <a:lnTo>
                    <a:pt x="417" y="437"/>
                  </a:lnTo>
                  <a:lnTo>
                    <a:pt x="419" y="439"/>
                  </a:lnTo>
                  <a:lnTo>
                    <a:pt x="421" y="440"/>
                  </a:lnTo>
                  <a:lnTo>
                    <a:pt x="423" y="441"/>
                  </a:lnTo>
                  <a:lnTo>
                    <a:pt x="425" y="442"/>
                  </a:lnTo>
                  <a:lnTo>
                    <a:pt x="427" y="443"/>
                  </a:lnTo>
                  <a:lnTo>
                    <a:pt x="430" y="443"/>
                  </a:lnTo>
                  <a:lnTo>
                    <a:pt x="436" y="444"/>
                  </a:lnTo>
                  <a:lnTo>
                    <a:pt x="439" y="445"/>
                  </a:lnTo>
                  <a:lnTo>
                    <a:pt x="439" y="446"/>
                  </a:lnTo>
                  <a:lnTo>
                    <a:pt x="437" y="448"/>
                  </a:lnTo>
                  <a:lnTo>
                    <a:pt x="435" y="450"/>
                  </a:lnTo>
                  <a:lnTo>
                    <a:pt x="433" y="451"/>
                  </a:lnTo>
                  <a:lnTo>
                    <a:pt x="432" y="451"/>
                  </a:lnTo>
                  <a:lnTo>
                    <a:pt x="430" y="452"/>
                  </a:lnTo>
                  <a:lnTo>
                    <a:pt x="428" y="452"/>
                  </a:lnTo>
                  <a:lnTo>
                    <a:pt x="427" y="453"/>
                  </a:lnTo>
                  <a:lnTo>
                    <a:pt x="426" y="454"/>
                  </a:lnTo>
                  <a:lnTo>
                    <a:pt x="425" y="454"/>
                  </a:lnTo>
                  <a:lnTo>
                    <a:pt x="425" y="455"/>
                  </a:lnTo>
                  <a:lnTo>
                    <a:pt x="426" y="457"/>
                  </a:lnTo>
                  <a:lnTo>
                    <a:pt x="427" y="458"/>
                  </a:lnTo>
                  <a:lnTo>
                    <a:pt x="428" y="459"/>
                  </a:lnTo>
                  <a:lnTo>
                    <a:pt x="428" y="460"/>
                  </a:lnTo>
                  <a:lnTo>
                    <a:pt x="428" y="461"/>
                  </a:lnTo>
                  <a:lnTo>
                    <a:pt x="428" y="461"/>
                  </a:lnTo>
                  <a:lnTo>
                    <a:pt x="427" y="462"/>
                  </a:lnTo>
                  <a:lnTo>
                    <a:pt x="426" y="463"/>
                  </a:lnTo>
                  <a:lnTo>
                    <a:pt x="420" y="470"/>
                  </a:lnTo>
                  <a:lnTo>
                    <a:pt x="418" y="473"/>
                  </a:lnTo>
                  <a:lnTo>
                    <a:pt x="417" y="474"/>
                  </a:lnTo>
                  <a:lnTo>
                    <a:pt x="416" y="474"/>
                  </a:lnTo>
                  <a:lnTo>
                    <a:pt x="411" y="477"/>
                  </a:lnTo>
                  <a:lnTo>
                    <a:pt x="409" y="479"/>
                  </a:lnTo>
                  <a:lnTo>
                    <a:pt x="405" y="481"/>
                  </a:lnTo>
                  <a:lnTo>
                    <a:pt x="403" y="483"/>
                  </a:lnTo>
                  <a:lnTo>
                    <a:pt x="399" y="485"/>
                  </a:lnTo>
                  <a:lnTo>
                    <a:pt x="395" y="486"/>
                  </a:lnTo>
                  <a:lnTo>
                    <a:pt x="393" y="487"/>
                  </a:lnTo>
                  <a:lnTo>
                    <a:pt x="390" y="488"/>
                  </a:lnTo>
                  <a:lnTo>
                    <a:pt x="387" y="488"/>
                  </a:lnTo>
                  <a:lnTo>
                    <a:pt x="386" y="488"/>
                  </a:lnTo>
                  <a:lnTo>
                    <a:pt x="384" y="487"/>
                  </a:lnTo>
                  <a:lnTo>
                    <a:pt x="382" y="486"/>
                  </a:lnTo>
                  <a:lnTo>
                    <a:pt x="378" y="485"/>
                  </a:lnTo>
                  <a:lnTo>
                    <a:pt x="375" y="484"/>
                  </a:lnTo>
                  <a:lnTo>
                    <a:pt x="371" y="483"/>
                  </a:lnTo>
                  <a:lnTo>
                    <a:pt x="367" y="482"/>
                  </a:lnTo>
                  <a:lnTo>
                    <a:pt x="363" y="481"/>
                  </a:lnTo>
                  <a:lnTo>
                    <a:pt x="350" y="479"/>
                  </a:lnTo>
                  <a:lnTo>
                    <a:pt x="348" y="479"/>
                  </a:lnTo>
                  <a:lnTo>
                    <a:pt x="346" y="479"/>
                  </a:lnTo>
                  <a:lnTo>
                    <a:pt x="344" y="479"/>
                  </a:lnTo>
                  <a:lnTo>
                    <a:pt x="341" y="479"/>
                  </a:lnTo>
                  <a:lnTo>
                    <a:pt x="339" y="480"/>
                  </a:lnTo>
                  <a:lnTo>
                    <a:pt x="337" y="481"/>
                  </a:lnTo>
                  <a:lnTo>
                    <a:pt x="332" y="483"/>
                  </a:lnTo>
                  <a:lnTo>
                    <a:pt x="327" y="486"/>
                  </a:lnTo>
                  <a:lnTo>
                    <a:pt x="325" y="487"/>
                  </a:lnTo>
                  <a:lnTo>
                    <a:pt x="321" y="489"/>
                  </a:lnTo>
                  <a:lnTo>
                    <a:pt x="319" y="490"/>
                  </a:lnTo>
                  <a:lnTo>
                    <a:pt x="317" y="491"/>
                  </a:lnTo>
                  <a:lnTo>
                    <a:pt x="316" y="491"/>
                  </a:lnTo>
                  <a:lnTo>
                    <a:pt x="313" y="492"/>
                  </a:lnTo>
                  <a:lnTo>
                    <a:pt x="311" y="492"/>
                  </a:lnTo>
                  <a:lnTo>
                    <a:pt x="310" y="492"/>
                  </a:lnTo>
                  <a:lnTo>
                    <a:pt x="308" y="492"/>
                  </a:lnTo>
                  <a:lnTo>
                    <a:pt x="306" y="492"/>
                  </a:lnTo>
                  <a:lnTo>
                    <a:pt x="302" y="491"/>
                  </a:lnTo>
                  <a:lnTo>
                    <a:pt x="296" y="488"/>
                  </a:lnTo>
                  <a:lnTo>
                    <a:pt x="294" y="488"/>
                  </a:lnTo>
                  <a:lnTo>
                    <a:pt x="291" y="488"/>
                  </a:lnTo>
                  <a:lnTo>
                    <a:pt x="286" y="488"/>
                  </a:lnTo>
                  <a:lnTo>
                    <a:pt x="283" y="487"/>
                  </a:lnTo>
                  <a:lnTo>
                    <a:pt x="281" y="488"/>
                  </a:lnTo>
                  <a:lnTo>
                    <a:pt x="279" y="488"/>
                  </a:lnTo>
                  <a:lnTo>
                    <a:pt x="274" y="488"/>
                  </a:lnTo>
                  <a:lnTo>
                    <a:pt x="271" y="489"/>
                  </a:lnTo>
                  <a:lnTo>
                    <a:pt x="268" y="489"/>
                  </a:lnTo>
                  <a:lnTo>
                    <a:pt x="265" y="489"/>
                  </a:lnTo>
                  <a:lnTo>
                    <a:pt x="264" y="489"/>
                  </a:lnTo>
                  <a:lnTo>
                    <a:pt x="262" y="488"/>
                  </a:lnTo>
                  <a:lnTo>
                    <a:pt x="261" y="488"/>
                  </a:lnTo>
                  <a:lnTo>
                    <a:pt x="260" y="488"/>
                  </a:lnTo>
                  <a:lnTo>
                    <a:pt x="258" y="487"/>
                  </a:lnTo>
                  <a:lnTo>
                    <a:pt x="258" y="486"/>
                  </a:lnTo>
                  <a:lnTo>
                    <a:pt x="257" y="485"/>
                  </a:lnTo>
                  <a:lnTo>
                    <a:pt x="257" y="483"/>
                  </a:lnTo>
                  <a:lnTo>
                    <a:pt x="257" y="481"/>
                  </a:lnTo>
                  <a:lnTo>
                    <a:pt x="256" y="479"/>
                  </a:lnTo>
                  <a:lnTo>
                    <a:pt x="257" y="473"/>
                  </a:lnTo>
                  <a:lnTo>
                    <a:pt x="257" y="468"/>
                  </a:lnTo>
                  <a:lnTo>
                    <a:pt x="257" y="466"/>
                  </a:lnTo>
                  <a:lnTo>
                    <a:pt x="257" y="465"/>
                  </a:lnTo>
                  <a:lnTo>
                    <a:pt x="256" y="464"/>
                  </a:lnTo>
                  <a:lnTo>
                    <a:pt x="255" y="462"/>
                  </a:lnTo>
                  <a:lnTo>
                    <a:pt x="254" y="461"/>
                  </a:lnTo>
                  <a:lnTo>
                    <a:pt x="252" y="459"/>
                  </a:lnTo>
                  <a:lnTo>
                    <a:pt x="250" y="457"/>
                  </a:lnTo>
                  <a:lnTo>
                    <a:pt x="247" y="455"/>
                  </a:lnTo>
                  <a:lnTo>
                    <a:pt x="246" y="454"/>
                  </a:lnTo>
                  <a:lnTo>
                    <a:pt x="242" y="453"/>
                  </a:lnTo>
                  <a:lnTo>
                    <a:pt x="238" y="452"/>
                  </a:lnTo>
                  <a:lnTo>
                    <a:pt x="235" y="451"/>
                  </a:lnTo>
                  <a:lnTo>
                    <a:pt x="233" y="451"/>
                  </a:lnTo>
                  <a:lnTo>
                    <a:pt x="232" y="451"/>
                  </a:lnTo>
                  <a:lnTo>
                    <a:pt x="233" y="452"/>
                  </a:lnTo>
                  <a:lnTo>
                    <a:pt x="234" y="462"/>
                  </a:lnTo>
                  <a:lnTo>
                    <a:pt x="235" y="465"/>
                  </a:lnTo>
                  <a:lnTo>
                    <a:pt x="235" y="467"/>
                  </a:lnTo>
                  <a:lnTo>
                    <a:pt x="235" y="471"/>
                  </a:lnTo>
                  <a:lnTo>
                    <a:pt x="235" y="472"/>
                  </a:lnTo>
                  <a:lnTo>
                    <a:pt x="235" y="474"/>
                  </a:lnTo>
                  <a:lnTo>
                    <a:pt x="234" y="477"/>
                  </a:lnTo>
                  <a:lnTo>
                    <a:pt x="234" y="478"/>
                  </a:lnTo>
                  <a:lnTo>
                    <a:pt x="234" y="480"/>
                  </a:lnTo>
                  <a:lnTo>
                    <a:pt x="233" y="481"/>
                  </a:lnTo>
                  <a:lnTo>
                    <a:pt x="231" y="483"/>
                  </a:lnTo>
                  <a:lnTo>
                    <a:pt x="229" y="485"/>
                  </a:lnTo>
                  <a:lnTo>
                    <a:pt x="227" y="486"/>
                  </a:lnTo>
                  <a:lnTo>
                    <a:pt x="226" y="487"/>
                  </a:lnTo>
                  <a:lnTo>
                    <a:pt x="225" y="488"/>
                  </a:lnTo>
                  <a:lnTo>
                    <a:pt x="223" y="488"/>
                  </a:lnTo>
                  <a:lnTo>
                    <a:pt x="223" y="488"/>
                  </a:lnTo>
                  <a:lnTo>
                    <a:pt x="223" y="487"/>
                  </a:lnTo>
                  <a:lnTo>
                    <a:pt x="221" y="487"/>
                  </a:lnTo>
                  <a:lnTo>
                    <a:pt x="216" y="485"/>
                  </a:lnTo>
                  <a:lnTo>
                    <a:pt x="213" y="483"/>
                  </a:lnTo>
                  <a:lnTo>
                    <a:pt x="210" y="482"/>
                  </a:lnTo>
                  <a:lnTo>
                    <a:pt x="208" y="481"/>
                  </a:lnTo>
                  <a:lnTo>
                    <a:pt x="207" y="481"/>
                  </a:lnTo>
                  <a:lnTo>
                    <a:pt x="206" y="481"/>
                  </a:lnTo>
                  <a:lnTo>
                    <a:pt x="204" y="481"/>
                  </a:lnTo>
                  <a:lnTo>
                    <a:pt x="201" y="483"/>
                  </a:lnTo>
                  <a:lnTo>
                    <a:pt x="199" y="484"/>
                  </a:lnTo>
                  <a:lnTo>
                    <a:pt x="197" y="485"/>
                  </a:lnTo>
                  <a:lnTo>
                    <a:pt x="196" y="486"/>
                  </a:lnTo>
                  <a:lnTo>
                    <a:pt x="195" y="486"/>
                  </a:lnTo>
                  <a:lnTo>
                    <a:pt x="194" y="486"/>
                  </a:lnTo>
                  <a:lnTo>
                    <a:pt x="193" y="485"/>
                  </a:lnTo>
                  <a:lnTo>
                    <a:pt x="190" y="484"/>
                  </a:lnTo>
                  <a:lnTo>
                    <a:pt x="189" y="483"/>
                  </a:lnTo>
                  <a:lnTo>
                    <a:pt x="188" y="483"/>
                  </a:lnTo>
                  <a:lnTo>
                    <a:pt x="184" y="483"/>
                  </a:lnTo>
                  <a:lnTo>
                    <a:pt x="180" y="482"/>
                  </a:lnTo>
                  <a:lnTo>
                    <a:pt x="177" y="482"/>
                  </a:lnTo>
                  <a:lnTo>
                    <a:pt x="176" y="482"/>
                  </a:lnTo>
                  <a:lnTo>
                    <a:pt x="175" y="482"/>
                  </a:lnTo>
                  <a:lnTo>
                    <a:pt x="169" y="483"/>
                  </a:lnTo>
                  <a:lnTo>
                    <a:pt x="166" y="484"/>
                  </a:lnTo>
                  <a:lnTo>
                    <a:pt x="160" y="485"/>
                  </a:lnTo>
                  <a:lnTo>
                    <a:pt x="151" y="485"/>
                  </a:lnTo>
                  <a:lnTo>
                    <a:pt x="146" y="485"/>
                  </a:lnTo>
                  <a:lnTo>
                    <a:pt x="143" y="485"/>
                  </a:lnTo>
                  <a:lnTo>
                    <a:pt x="142" y="484"/>
                  </a:lnTo>
                  <a:lnTo>
                    <a:pt x="141" y="484"/>
                  </a:lnTo>
                  <a:lnTo>
                    <a:pt x="140" y="484"/>
                  </a:lnTo>
                  <a:lnTo>
                    <a:pt x="140" y="483"/>
                  </a:lnTo>
                  <a:lnTo>
                    <a:pt x="141" y="483"/>
                  </a:lnTo>
                  <a:lnTo>
                    <a:pt x="141" y="482"/>
                  </a:lnTo>
                  <a:lnTo>
                    <a:pt x="142" y="482"/>
                  </a:lnTo>
                  <a:lnTo>
                    <a:pt x="142" y="481"/>
                  </a:lnTo>
                  <a:lnTo>
                    <a:pt x="142" y="480"/>
                  </a:lnTo>
                  <a:lnTo>
                    <a:pt x="142" y="479"/>
                  </a:lnTo>
                  <a:lnTo>
                    <a:pt x="141" y="477"/>
                  </a:lnTo>
                  <a:lnTo>
                    <a:pt x="141" y="476"/>
                  </a:lnTo>
                  <a:lnTo>
                    <a:pt x="140" y="475"/>
                  </a:lnTo>
                  <a:lnTo>
                    <a:pt x="136" y="468"/>
                  </a:lnTo>
                  <a:lnTo>
                    <a:pt x="134" y="465"/>
                  </a:lnTo>
                  <a:lnTo>
                    <a:pt x="133" y="463"/>
                  </a:lnTo>
                  <a:lnTo>
                    <a:pt x="132" y="461"/>
                  </a:lnTo>
                  <a:lnTo>
                    <a:pt x="132" y="458"/>
                  </a:lnTo>
                  <a:lnTo>
                    <a:pt x="132" y="456"/>
                  </a:lnTo>
                  <a:lnTo>
                    <a:pt x="131" y="454"/>
                  </a:lnTo>
                  <a:lnTo>
                    <a:pt x="131" y="451"/>
                  </a:lnTo>
                  <a:lnTo>
                    <a:pt x="131" y="449"/>
                  </a:lnTo>
                  <a:lnTo>
                    <a:pt x="131" y="447"/>
                  </a:lnTo>
                  <a:lnTo>
                    <a:pt x="132" y="445"/>
                  </a:lnTo>
                  <a:lnTo>
                    <a:pt x="132" y="441"/>
                  </a:lnTo>
                  <a:lnTo>
                    <a:pt x="133" y="438"/>
                  </a:lnTo>
                  <a:lnTo>
                    <a:pt x="134" y="435"/>
                  </a:lnTo>
                  <a:lnTo>
                    <a:pt x="134" y="433"/>
                  </a:lnTo>
                  <a:lnTo>
                    <a:pt x="134" y="431"/>
                  </a:lnTo>
                  <a:lnTo>
                    <a:pt x="133" y="424"/>
                  </a:lnTo>
                  <a:lnTo>
                    <a:pt x="133" y="422"/>
                  </a:lnTo>
                  <a:lnTo>
                    <a:pt x="134" y="421"/>
                  </a:lnTo>
                  <a:lnTo>
                    <a:pt x="134" y="420"/>
                  </a:lnTo>
                  <a:lnTo>
                    <a:pt x="134" y="420"/>
                  </a:lnTo>
                  <a:lnTo>
                    <a:pt x="135" y="418"/>
                  </a:lnTo>
                  <a:lnTo>
                    <a:pt x="138" y="415"/>
                  </a:lnTo>
                  <a:lnTo>
                    <a:pt x="142" y="409"/>
                  </a:lnTo>
                  <a:lnTo>
                    <a:pt x="144" y="408"/>
                  </a:lnTo>
                  <a:lnTo>
                    <a:pt x="145" y="406"/>
                  </a:lnTo>
                  <a:lnTo>
                    <a:pt x="147" y="405"/>
                  </a:lnTo>
                  <a:lnTo>
                    <a:pt x="151" y="402"/>
                  </a:lnTo>
                  <a:lnTo>
                    <a:pt x="151" y="401"/>
                  </a:lnTo>
                  <a:lnTo>
                    <a:pt x="152" y="400"/>
                  </a:lnTo>
                  <a:lnTo>
                    <a:pt x="154" y="398"/>
                  </a:lnTo>
                  <a:lnTo>
                    <a:pt x="155" y="397"/>
                  </a:lnTo>
                  <a:lnTo>
                    <a:pt x="155" y="395"/>
                  </a:lnTo>
                  <a:lnTo>
                    <a:pt x="156" y="392"/>
                  </a:lnTo>
                  <a:lnTo>
                    <a:pt x="157" y="387"/>
                  </a:lnTo>
                  <a:lnTo>
                    <a:pt x="158" y="385"/>
                  </a:lnTo>
                  <a:lnTo>
                    <a:pt x="158" y="382"/>
                  </a:lnTo>
                  <a:lnTo>
                    <a:pt x="159" y="372"/>
                  </a:lnTo>
                  <a:lnTo>
                    <a:pt x="159" y="370"/>
                  </a:lnTo>
                  <a:lnTo>
                    <a:pt x="159" y="365"/>
                  </a:lnTo>
                  <a:lnTo>
                    <a:pt x="159" y="363"/>
                  </a:lnTo>
                  <a:lnTo>
                    <a:pt x="159" y="362"/>
                  </a:lnTo>
                  <a:lnTo>
                    <a:pt x="160" y="360"/>
                  </a:lnTo>
                  <a:lnTo>
                    <a:pt x="162" y="352"/>
                  </a:lnTo>
                  <a:lnTo>
                    <a:pt x="163" y="350"/>
                  </a:lnTo>
                  <a:lnTo>
                    <a:pt x="163" y="349"/>
                  </a:lnTo>
                  <a:lnTo>
                    <a:pt x="163" y="346"/>
                  </a:lnTo>
                  <a:lnTo>
                    <a:pt x="163" y="343"/>
                  </a:lnTo>
                  <a:lnTo>
                    <a:pt x="162" y="340"/>
                  </a:lnTo>
                  <a:lnTo>
                    <a:pt x="162" y="338"/>
                  </a:lnTo>
                  <a:lnTo>
                    <a:pt x="162" y="337"/>
                  </a:lnTo>
                  <a:lnTo>
                    <a:pt x="162" y="336"/>
                  </a:lnTo>
                  <a:lnTo>
                    <a:pt x="163" y="336"/>
                  </a:lnTo>
                  <a:lnTo>
                    <a:pt x="164" y="335"/>
                  </a:lnTo>
                  <a:lnTo>
                    <a:pt x="166" y="335"/>
                  </a:lnTo>
                  <a:lnTo>
                    <a:pt x="167" y="335"/>
                  </a:lnTo>
                  <a:lnTo>
                    <a:pt x="169" y="335"/>
                  </a:lnTo>
                  <a:lnTo>
                    <a:pt x="171" y="335"/>
                  </a:lnTo>
                  <a:lnTo>
                    <a:pt x="173" y="335"/>
                  </a:lnTo>
                  <a:lnTo>
                    <a:pt x="177" y="337"/>
                  </a:lnTo>
                  <a:lnTo>
                    <a:pt x="183" y="339"/>
                  </a:lnTo>
                  <a:lnTo>
                    <a:pt x="186" y="341"/>
                  </a:lnTo>
                  <a:lnTo>
                    <a:pt x="194" y="345"/>
                  </a:lnTo>
                  <a:lnTo>
                    <a:pt x="197" y="346"/>
                  </a:lnTo>
                  <a:lnTo>
                    <a:pt x="200" y="347"/>
                  </a:lnTo>
                  <a:lnTo>
                    <a:pt x="202" y="348"/>
                  </a:lnTo>
                  <a:lnTo>
                    <a:pt x="206" y="349"/>
                  </a:lnTo>
                  <a:lnTo>
                    <a:pt x="209" y="349"/>
                  </a:lnTo>
                  <a:lnTo>
                    <a:pt x="211" y="349"/>
                  </a:lnTo>
                  <a:lnTo>
                    <a:pt x="212" y="348"/>
                  </a:lnTo>
                  <a:lnTo>
                    <a:pt x="214" y="348"/>
                  </a:lnTo>
                  <a:lnTo>
                    <a:pt x="215" y="347"/>
                  </a:lnTo>
                  <a:lnTo>
                    <a:pt x="217" y="346"/>
                  </a:lnTo>
                  <a:lnTo>
                    <a:pt x="220" y="343"/>
                  </a:lnTo>
                  <a:lnTo>
                    <a:pt x="221" y="342"/>
                  </a:lnTo>
                  <a:lnTo>
                    <a:pt x="227" y="338"/>
                  </a:lnTo>
                  <a:lnTo>
                    <a:pt x="228" y="337"/>
                  </a:lnTo>
                  <a:lnTo>
                    <a:pt x="230" y="335"/>
                  </a:lnTo>
                  <a:lnTo>
                    <a:pt x="231" y="333"/>
                  </a:lnTo>
                  <a:lnTo>
                    <a:pt x="232" y="331"/>
                  </a:lnTo>
                  <a:lnTo>
                    <a:pt x="233" y="330"/>
                  </a:lnTo>
                  <a:lnTo>
                    <a:pt x="234" y="328"/>
                  </a:lnTo>
                  <a:lnTo>
                    <a:pt x="234" y="325"/>
                  </a:lnTo>
                  <a:lnTo>
                    <a:pt x="234" y="323"/>
                  </a:lnTo>
                  <a:lnTo>
                    <a:pt x="234" y="321"/>
                  </a:lnTo>
                  <a:lnTo>
                    <a:pt x="234" y="318"/>
                  </a:lnTo>
                  <a:lnTo>
                    <a:pt x="232" y="310"/>
                  </a:lnTo>
                  <a:lnTo>
                    <a:pt x="231" y="304"/>
                  </a:lnTo>
                  <a:lnTo>
                    <a:pt x="231" y="301"/>
                  </a:lnTo>
                  <a:lnTo>
                    <a:pt x="230" y="298"/>
                  </a:lnTo>
                  <a:lnTo>
                    <a:pt x="228" y="296"/>
                  </a:lnTo>
                  <a:lnTo>
                    <a:pt x="226" y="294"/>
                  </a:lnTo>
                  <a:lnTo>
                    <a:pt x="223" y="291"/>
                  </a:lnTo>
                  <a:lnTo>
                    <a:pt x="223" y="290"/>
                  </a:lnTo>
                  <a:lnTo>
                    <a:pt x="223" y="289"/>
                  </a:lnTo>
                  <a:lnTo>
                    <a:pt x="222" y="287"/>
                  </a:lnTo>
                  <a:lnTo>
                    <a:pt x="222" y="286"/>
                  </a:lnTo>
                  <a:lnTo>
                    <a:pt x="222" y="284"/>
                  </a:lnTo>
                  <a:lnTo>
                    <a:pt x="223" y="283"/>
                  </a:lnTo>
                  <a:lnTo>
                    <a:pt x="223" y="282"/>
                  </a:lnTo>
                  <a:lnTo>
                    <a:pt x="223" y="281"/>
                  </a:lnTo>
                  <a:lnTo>
                    <a:pt x="224" y="279"/>
                  </a:lnTo>
                  <a:lnTo>
                    <a:pt x="226" y="277"/>
                  </a:lnTo>
                  <a:lnTo>
                    <a:pt x="228" y="275"/>
                  </a:lnTo>
                  <a:lnTo>
                    <a:pt x="230" y="274"/>
                  </a:lnTo>
                  <a:lnTo>
                    <a:pt x="233" y="273"/>
                  </a:lnTo>
                  <a:lnTo>
                    <a:pt x="244" y="266"/>
                  </a:lnTo>
                  <a:lnTo>
                    <a:pt x="249" y="263"/>
                  </a:lnTo>
                  <a:lnTo>
                    <a:pt x="253" y="261"/>
                  </a:lnTo>
                  <a:lnTo>
                    <a:pt x="255" y="260"/>
                  </a:lnTo>
                  <a:lnTo>
                    <a:pt x="256" y="258"/>
                  </a:lnTo>
                  <a:lnTo>
                    <a:pt x="257" y="257"/>
                  </a:lnTo>
                  <a:lnTo>
                    <a:pt x="258" y="256"/>
                  </a:lnTo>
                  <a:lnTo>
                    <a:pt x="259" y="254"/>
                  </a:lnTo>
                  <a:lnTo>
                    <a:pt x="260" y="252"/>
                  </a:lnTo>
                  <a:lnTo>
                    <a:pt x="261" y="250"/>
                  </a:lnTo>
                  <a:lnTo>
                    <a:pt x="261" y="249"/>
                  </a:lnTo>
                  <a:lnTo>
                    <a:pt x="261" y="246"/>
                  </a:lnTo>
                  <a:lnTo>
                    <a:pt x="261" y="244"/>
                  </a:lnTo>
                  <a:lnTo>
                    <a:pt x="261" y="243"/>
                  </a:lnTo>
                  <a:lnTo>
                    <a:pt x="260" y="241"/>
                  </a:lnTo>
                  <a:lnTo>
                    <a:pt x="260" y="240"/>
                  </a:lnTo>
                  <a:lnTo>
                    <a:pt x="259" y="239"/>
                  </a:lnTo>
                  <a:lnTo>
                    <a:pt x="258" y="238"/>
                  </a:lnTo>
                  <a:lnTo>
                    <a:pt x="257" y="236"/>
                  </a:lnTo>
                  <a:lnTo>
                    <a:pt x="255" y="233"/>
                  </a:lnTo>
                  <a:lnTo>
                    <a:pt x="253" y="230"/>
                  </a:lnTo>
                  <a:lnTo>
                    <a:pt x="251" y="229"/>
                  </a:lnTo>
                  <a:lnTo>
                    <a:pt x="248" y="228"/>
                  </a:lnTo>
                  <a:lnTo>
                    <a:pt x="241" y="222"/>
                  </a:lnTo>
                  <a:lnTo>
                    <a:pt x="239" y="220"/>
                  </a:lnTo>
                  <a:lnTo>
                    <a:pt x="237" y="219"/>
                  </a:lnTo>
                  <a:lnTo>
                    <a:pt x="235" y="217"/>
                  </a:lnTo>
                  <a:lnTo>
                    <a:pt x="234" y="216"/>
                  </a:lnTo>
                  <a:lnTo>
                    <a:pt x="228" y="208"/>
                  </a:lnTo>
                  <a:lnTo>
                    <a:pt x="227" y="206"/>
                  </a:lnTo>
                  <a:lnTo>
                    <a:pt x="226" y="205"/>
                  </a:lnTo>
                  <a:lnTo>
                    <a:pt x="223" y="204"/>
                  </a:lnTo>
                  <a:lnTo>
                    <a:pt x="221" y="202"/>
                  </a:lnTo>
                  <a:lnTo>
                    <a:pt x="218" y="201"/>
                  </a:lnTo>
                  <a:lnTo>
                    <a:pt x="212" y="197"/>
                  </a:lnTo>
                  <a:lnTo>
                    <a:pt x="208" y="195"/>
                  </a:lnTo>
                  <a:lnTo>
                    <a:pt x="200" y="193"/>
                  </a:lnTo>
                  <a:lnTo>
                    <a:pt x="196" y="192"/>
                  </a:lnTo>
                  <a:lnTo>
                    <a:pt x="194" y="191"/>
                  </a:lnTo>
                  <a:lnTo>
                    <a:pt x="192" y="190"/>
                  </a:lnTo>
                  <a:lnTo>
                    <a:pt x="190" y="188"/>
                  </a:lnTo>
                  <a:lnTo>
                    <a:pt x="189" y="187"/>
                  </a:lnTo>
                  <a:lnTo>
                    <a:pt x="187" y="185"/>
                  </a:lnTo>
                  <a:lnTo>
                    <a:pt x="185" y="183"/>
                  </a:lnTo>
                  <a:lnTo>
                    <a:pt x="184" y="182"/>
                  </a:lnTo>
                  <a:lnTo>
                    <a:pt x="182" y="179"/>
                  </a:lnTo>
                  <a:lnTo>
                    <a:pt x="181" y="177"/>
                  </a:lnTo>
                  <a:lnTo>
                    <a:pt x="179" y="171"/>
                  </a:lnTo>
                  <a:lnTo>
                    <a:pt x="178" y="170"/>
                  </a:lnTo>
                  <a:lnTo>
                    <a:pt x="177" y="169"/>
                  </a:lnTo>
                  <a:lnTo>
                    <a:pt x="176" y="168"/>
                  </a:lnTo>
                  <a:lnTo>
                    <a:pt x="175" y="167"/>
                  </a:lnTo>
                  <a:lnTo>
                    <a:pt x="173" y="166"/>
                  </a:lnTo>
                  <a:lnTo>
                    <a:pt x="167" y="165"/>
                  </a:lnTo>
                  <a:lnTo>
                    <a:pt x="165" y="164"/>
                  </a:lnTo>
                  <a:lnTo>
                    <a:pt x="162" y="163"/>
                  </a:lnTo>
                  <a:lnTo>
                    <a:pt x="159" y="161"/>
                  </a:lnTo>
                  <a:lnTo>
                    <a:pt x="152" y="155"/>
                  </a:lnTo>
                  <a:lnTo>
                    <a:pt x="148" y="152"/>
                  </a:lnTo>
                  <a:lnTo>
                    <a:pt x="142" y="148"/>
                  </a:lnTo>
                  <a:lnTo>
                    <a:pt x="140" y="147"/>
                  </a:lnTo>
                  <a:lnTo>
                    <a:pt x="138" y="146"/>
                  </a:lnTo>
                  <a:lnTo>
                    <a:pt x="137" y="144"/>
                  </a:lnTo>
                  <a:lnTo>
                    <a:pt x="136" y="143"/>
                  </a:lnTo>
                  <a:lnTo>
                    <a:pt x="135" y="141"/>
                  </a:lnTo>
                  <a:lnTo>
                    <a:pt x="135" y="140"/>
                  </a:lnTo>
                  <a:lnTo>
                    <a:pt x="135" y="139"/>
                  </a:lnTo>
                  <a:lnTo>
                    <a:pt x="135" y="138"/>
                  </a:lnTo>
                  <a:lnTo>
                    <a:pt x="135" y="137"/>
                  </a:lnTo>
                  <a:lnTo>
                    <a:pt x="134" y="137"/>
                  </a:lnTo>
                  <a:lnTo>
                    <a:pt x="132" y="137"/>
                  </a:lnTo>
                  <a:lnTo>
                    <a:pt x="124" y="139"/>
                  </a:lnTo>
                  <a:lnTo>
                    <a:pt x="116" y="141"/>
                  </a:lnTo>
                  <a:lnTo>
                    <a:pt x="113" y="141"/>
                  </a:lnTo>
                  <a:lnTo>
                    <a:pt x="109" y="142"/>
                  </a:lnTo>
                  <a:lnTo>
                    <a:pt x="104" y="142"/>
                  </a:lnTo>
                  <a:lnTo>
                    <a:pt x="100" y="142"/>
                  </a:lnTo>
                  <a:lnTo>
                    <a:pt x="98" y="143"/>
                  </a:lnTo>
                  <a:lnTo>
                    <a:pt x="96" y="144"/>
                  </a:lnTo>
                  <a:lnTo>
                    <a:pt x="90" y="146"/>
                  </a:lnTo>
                  <a:lnTo>
                    <a:pt x="89" y="147"/>
                  </a:lnTo>
                  <a:lnTo>
                    <a:pt x="87" y="148"/>
                  </a:lnTo>
                  <a:lnTo>
                    <a:pt x="86" y="149"/>
                  </a:lnTo>
                  <a:lnTo>
                    <a:pt x="82" y="154"/>
                  </a:lnTo>
                  <a:lnTo>
                    <a:pt x="81" y="154"/>
                  </a:lnTo>
                  <a:lnTo>
                    <a:pt x="79" y="156"/>
                  </a:lnTo>
                  <a:lnTo>
                    <a:pt x="76" y="157"/>
                  </a:lnTo>
                  <a:lnTo>
                    <a:pt x="73" y="158"/>
                  </a:lnTo>
                  <a:lnTo>
                    <a:pt x="69" y="159"/>
                  </a:lnTo>
                  <a:lnTo>
                    <a:pt x="63" y="160"/>
                  </a:lnTo>
                  <a:lnTo>
                    <a:pt x="61" y="160"/>
                  </a:lnTo>
                  <a:lnTo>
                    <a:pt x="59" y="160"/>
                  </a:lnTo>
                  <a:lnTo>
                    <a:pt x="58" y="160"/>
                  </a:lnTo>
                  <a:lnTo>
                    <a:pt x="57" y="161"/>
                  </a:lnTo>
                  <a:lnTo>
                    <a:pt x="54" y="163"/>
                  </a:lnTo>
                  <a:lnTo>
                    <a:pt x="52" y="165"/>
                  </a:lnTo>
                  <a:lnTo>
                    <a:pt x="49" y="167"/>
                  </a:lnTo>
                  <a:lnTo>
                    <a:pt x="48" y="168"/>
                  </a:lnTo>
                  <a:lnTo>
                    <a:pt x="44" y="170"/>
                  </a:lnTo>
                  <a:lnTo>
                    <a:pt x="37" y="172"/>
                  </a:lnTo>
                  <a:lnTo>
                    <a:pt x="35" y="173"/>
                  </a:lnTo>
                  <a:lnTo>
                    <a:pt x="34" y="174"/>
                  </a:lnTo>
                  <a:lnTo>
                    <a:pt x="33" y="174"/>
                  </a:lnTo>
                  <a:lnTo>
                    <a:pt x="33" y="175"/>
                  </a:lnTo>
                  <a:lnTo>
                    <a:pt x="33" y="174"/>
                  </a:lnTo>
                  <a:lnTo>
                    <a:pt x="35" y="165"/>
                  </a:lnTo>
                  <a:lnTo>
                    <a:pt x="36" y="160"/>
                  </a:lnTo>
                  <a:lnTo>
                    <a:pt x="37" y="156"/>
                  </a:lnTo>
                  <a:lnTo>
                    <a:pt x="37" y="153"/>
                  </a:lnTo>
                  <a:lnTo>
                    <a:pt x="37" y="151"/>
                  </a:lnTo>
                  <a:lnTo>
                    <a:pt x="36" y="148"/>
                  </a:lnTo>
                  <a:lnTo>
                    <a:pt x="36" y="148"/>
                  </a:lnTo>
                  <a:lnTo>
                    <a:pt x="35" y="147"/>
                  </a:lnTo>
                  <a:lnTo>
                    <a:pt x="34" y="145"/>
                  </a:lnTo>
                  <a:lnTo>
                    <a:pt x="33" y="144"/>
                  </a:lnTo>
                  <a:lnTo>
                    <a:pt x="31" y="143"/>
                  </a:lnTo>
                  <a:lnTo>
                    <a:pt x="30" y="143"/>
                  </a:lnTo>
                  <a:lnTo>
                    <a:pt x="29" y="142"/>
                  </a:lnTo>
                  <a:lnTo>
                    <a:pt x="26" y="142"/>
                  </a:lnTo>
                  <a:lnTo>
                    <a:pt x="23" y="142"/>
                  </a:lnTo>
                  <a:lnTo>
                    <a:pt x="19" y="142"/>
                  </a:lnTo>
                  <a:lnTo>
                    <a:pt x="15" y="142"/>
                  </a:lnTo>
                  <a:lnTo>
                    <a:pt x="8" y="144"/>
                  </a:lnTo>
                  <a:lnTo>
                    <a:pt x="7" y="144"/>
                  </a:lnTo>
                  <a:lnTo>
                    <a:pt x="5" y="144"/>
                  </a:lnTo>
                  <a:lnTo>
                    <a:pt x="4" y="143"/>
                  </a:lnTo>
                  <a:lnTo>
                    <a:pt x="3" y="143"/>
                  </a:lnTo>
                  <a:lnTo>
                    <a:pt x="2" y="142"/>
                  </a:lnTo>
                  <a:lnTo>
                    <a:pt x="1" y="142"/>
                  </a:lnTo>
                  <a:lnTo>
                    <a:pt x="1" y="141"/>
                  </a:lnTo>
                  <a:lnTo>
                    <a:pt x="0" y="140"/>
                  </a:lnTo>
                  <a:lnTo>
                    <a:pt x="0" y="139"/>
                  </a:lnTo>
                  <a:lnTo>
                    <a:pt x="0" y="138"/>
                  </a:lnTo>
                  <a:lnTo>
                    <a:pt x="1" y="137"/>
                  </a:lnTo>
                  <a:lnTo>
                    <a:pt x="1" y="136"/>
                  </a:lnTo>
                  <a:lnTo>
                    <a:pt x="3" y="134"/>
                  </a:lnTo>
                  <a:lnTo>
                    <a:pt x="4" y="133"/>
                  </a:lnTo>
                  <a:lnTo>
                    <a:pt x="9" y="129"/>
                  </a:lnTo>
                  <a:lnTo>
                    <a:pt x="10" y="128"/>
                  </a:lnTo>
                  <a:lnTo>
                    <a:pt x="12" y="126"/>
                  </a:lnTo>
                  <a:lnTo>
                    <a:pt x="13" y="125"/>
                  </a:lnTo>
                  <a:lnTo>
                    <a:pt x="14" y="123"/>
                  </a:lnTo>
                  <a:lnTo>
                    <a:pt x="15" y="121"/>
                  </a:lnTo>
                  <a:lnTo>
                    <a:pt x="16" y="119"/>
                  </a:lnTo>
                  <a:lnTo>
                    <a:pt x="16" y="117"/>
                  </a:lnTo>
                  <a:lnTo>
                    <a:pt x="16" y="116"/>
                  </a:lnTo>
                  <a:lnTo>
                    <a:pt x="15" y="114"/>
                  </a:lnTo>
                  <a:lnTo>
                    <a:pt x="14" y="112"/>
                  </a:lnTo>
                  <a:lnTo>
                    <a:pt x="13" y="111"/>
                  </a:lnTo>
                  <a:lnTo>
                    <a:pt x="12" y="109"/>
                  </a:lnTo>
                  <a:lnTo>
                    <a:pt x="7" y="103"/>
                  </a:lnTo>
                  <a:lnTo>
                    <a:pt x="7" y="101"/>
                  </a:lnTo>
                  <a:lnTo>
                    <a:pt x="6" y="101"/>
                  </a:lnTo>
                  <a:lnTo>
                    <a:pt x="6" y="100"/>
                  </a:lnTo>
                  <a:lnTo>
                    <a:pt x="6" y="99"/>
                  </a:lnTo>
                  <a:lnTo>
                    <a:pt x="6" y="98"/>
                  </a:lnTo>
                  <a:lnTo>
                    <a:pt x="7" y="97"/>
                  </a:lnTo>
                  <a:lnTo>
                    <a:pt x="7" y="96"/>
                  </a:lnTo>
                  <a:lnTo>
                    <a:pt x="7" y="95"/>
                  </a:lnTo>
                  <a:lnTo>
                    <a:pt x="11" y="92"/>
                  </a:lnTo>
                  <a:lnTo>
                    <a:pt x="19" y="86"/>
                  </a:lnTo>
                  <a:lnTo>
                    <a:pt x="20" y="85"/>
                  </a:lnTo>
                  <a:lnTo>
                    <a:pt x="22" y="84"/>
                  </a:lnTo>
                  <a:lnTo>
                    <a:pt x="27" y="82"/>
                  </a:lnTo>
                  <a:lnTo>
                    <a:pt x="28" y="82"/>
                  </a:lnTo>
                  <a:lnTo>
                    <a:pt x="29" y="81"/>
                  </a:lnTo>
                  <a:lnTo>
                    <a:pt x="30" y="80"/>
                  </a:lnTo>
                  <a:lnTo>
                    <a:pt x="30" y="80"/>
                  </a:lnTo>
                  <a:lnTo>
                    <a:pt x="30" y="80"/>
                  </a:lnTo>
                  <a:lnTo>
                    <a:pt x="31" y="79"/>
                  </a:lnTo>
                  <a:lnTo>
                    <a:pt x="31" y="77"/>
                  </a:lnTo>
                  <a:lnTo>
                    <a:pt x="31" y="76"/>
                  </a:lnTo>
                  <a:lnTo>
                    <a:pt x="32" y="73"/>
                  </a:lnTo>
                  <a:lnTo>
                    <a:pt x="32" y="67"/>
                  </a:lnTo>
                  <a:lnTo>
                    <a:pt x="31" y="59"/>
                  </a:lnTo>
                  <a:lnTo>
                    <a:pt x="31" y="57"/>
                  </a:lnTo>
                  <a:lnTo>
                    <a:pt x="31" y="54"/>
                  </a:lnTo>
                  <a:lnTo>
                    <a:pt x="31" y="52"/>
                  </a:lnTo>
                  <a:lnTo>
                    <a:pt x="32" y="50"/>
                  </a:lnTo>
                  <a:lnTo>
                    <a:pt x="32" y="49"/>
                  </a:lnTo>
                  <a:lnTo>
                    <a:pt x="33" y="48"/>
                  </a:lnTo>
                  <a:lnTo>
                    <a:pt x="34" y="46"/>
                  </a:lnTo>
                  <a:lnTo>
                    <a:pt x="35" y="46"/>
                  </a:lnTo>
                  <a:lnTo>
                    <a:pt x="36" y="46"/>
                  </a:lnTo>
                  <a:lnTo>
                    <a:pt x="38" y="45"/>
                  </a:lnTo>
                  <a:lnTo>
                    <a:pt x="39" y="45"/>
                  </a:lnTo>
                  <a:lnTo>
                    <a:pt x="40" y="45"/>
                  </a:lnTo>
                  <a:lnTo>
                    <a:pt x="41" y="45"/>
                  </a:lnTo>
                  <a:lnTo>
                    <a:pt x="42" y="46"/>
                  </a:lnTo>
                  <a:lnTo>
                    <a:pt x="43" y="46"/>
                  </a:lnTo>
                  <a:lnTo>
                    <a:pt x="44" y="46"/>
                  </a:lnTo>
                  <a:lnTo>
                    <a:pt x="46" y="47"/>
                  </a:lnTo>
                  <a:lnTo>
                    <a:pt x="50" y="50"/>
                  </a:lnTo>
                  <a:lnTo>
                    <a:pt x="52" y="52"/>
                  </a:lnTo>
                  <a:lnTo>
                    <a:pt x="54" y="53"/>
                  </a:lnTo>
                  <a:lnTo>
                    <a:pt x="55" y="54"/>
                  </a:lnTo>
                  <a:lnTo>
                    <a:pt x="56" y="54"/>
                  </a:lnTo>
                  <a:lnTo>
                    <a:pt x="57" y="54"/>
                  </a:lnTo>
                  <a:lnTo>
                    <a:pt x="59" y="54"/>
                  </a:lnTo>
                  <a:lnTo>
                    <a:pt x="60" y="53"/>
                  </a:lnTo>
                  <a:lnTo>
                    <a:pt x="64" y="52"/>
                  </a:lnTo>
                  <a:lnTo>
                    <a:pt x="65" y="51"/>
                  </a:lnTo>
                  <a:lnTo>
                    <a:pt x="67" y="51"/>
                  </a:lnTo>
                  <a:lnTo>
                    <a:pt x="70" y="50"/>
                  </a:lnTo>
                  <a:lnTo>
                    <a:pt x="76" y="50"/>
                  </a:lnTo>
                  <a:lnTo>
                    <a:pt x="79" y="50"/>
                  </a:lnTo>
                  <a:lnTo>
                    <a:pt x="81" y="50"/>
                  </a:lnTo>
                  <a:lnTo>
                    <a:pt x="83" y="50"/>
                  </a:lnTo>
                  <a:lnTo>
                    <a:pt x="85" y="51"/>
                  </a:lnTo>
                  <a:lnTo>
                    <a:pt x="86" y="52"/>
                  </a:lnTo>
                  <a:lnTo>
                    <a:pt x="87" y="54"/>
                  </a:lnTo>
                  <a:lnTo>
                    <a:pt x="90" y="57"/>
                  </a:lnTo>
                  <a:lnTo>
                    <a:pt x="92" y="58"/>
                  </a:lnTo>
                  <a:lnTo>
                    <a:pt x="94" y="59"/>
                  </a:lnTo>
                  <a:lnTo>
                    <a:pt x="97" y="61"/>
                  </a:lnTo>
                  <a:lnTo>
                    <a:pt x="98" y="62"/>
                  </a:lnTo>
                  <a:lnTo>
                    <a:pt x="99" y="64"/>
                  </a:lnTo>
                  <a:lnTo>
                    <a:pt x="102" y="67"/>
                  </a:lnTo>
                  <a:lnTo>
                    <a:pt x="103" y="69"/>
                  </a:lnTo>
                  <a:lnTo>
                    <a:pt x="105" y="70"/>
                  </a:lnTo>
                  <a:lnTo>
                    <a:pt x="107" y="72"/>
                  </a:lnTo>
                  <a:lnTo>
                    <a:pt x="109" y="74"/>
                  </a:lnTo>
                  <a:lnTo>
                    <a:pt x="110" y="75"/>
                  </a:lnTo>
                  <a:lnTo>
                    <a:pt x="115" y="78"/>
                  </a:lnTo>
                  <a:lnTo>
                    <a:pt x="118" y="79"/>
                  </a:lnTo>
                  <a:lnTo>
                    <a:pt x="130" y="83"/>
                  </a:lnTo>
                  <a:lnTo>
                    <a:pt x="133" y="84"/>
                  </a:lnTo>
                  <a:lnTo>
                    <a:pt x="140" y="86"/>
                  </a:lnTo>
                  <a:lnTo>
                    <a:pt x="144" y="87"/>
                  </a:lnTo>
                  <a:lnTo>
                    <a:pt x="155" y="91"/>
                  </a:lnTo>
                  <a:lnTo>
                    <a:pt x="158" y="92"/>
                  </a:lnTo>
                  <a:lnTo>
                    <a:pt x="167" y="95"/>
                  </a:lnTo>
                  <a:lnTo>
                    <a:pt x="170" y="96"/>
                  </a:lnTo>
                  <a:lnTo>
                    <a:pt x="172" y="97"/>
                  </a:lnTo>
                  <a:lnTo>
                    <a:pt x="174" y="97"/>
                  </a:lnTo>
                  <a:lnTo>
                    <a:pt x="175" y="97"/>
                  </a:lnTo>
                  <a:lnTo>
                    <a:pt x="177" y="97"/>
                  </a:lnTo>
                  <a:lnTo>
                    <a:pt x="179" y="96"/>
                  </a:lnTo>
                  <a:lnTo>
                    <a:pt x="181" y="95"/>
                  </a:lnTo>
                  <a:lnTo>
                    <a:pt x="183" y="94"/>
                  </a:lnTo>
                  <a:lnTo>
                    <a:pt x="185" y="92"/>
                  </a:lnTo>
                  <a:lnTo>
                    <a:pt x="188" y="91"/>
                  </a:lnTo>
                  <a:lnTo>
                    <a:pt x="189" y="90"/>
                  </a:lnTo>
                  <a:lnTo>
                    <a:pt x="189" y="88"/>
                  </a:lnTo>
                  <a:lnTo>
                    <a:pt x="190" y="87"/>
                  </a:lnTo>
                  <a:lnTo>
                    <a:pt x="191" y="85"/>
                  </a:lnTo>
                  <a:lnTo>
                    <a:pt x="193" y="80"/>
                  </a:lnTo>
                  <a:lnTo>
                    <a:pt x="194" y="78"/>
                  </a:lnTo>
                  <a:lnTo>
                    <a:pt x="194" y="76"/>
                  </a:lnTo>
                  <a:lnTo>
                    <a:pt x="194" y="74"/>
                  </a:lnTo>
                  <a:lnTo>
                    <a:pt x="194" y="72"/>
                  </a:lnTo>
                  <a:lnTo>
                    <a:pt x="194" y="67"/>
                  </a:lnTo>
                  <a:lnTo>
                    <a:pt x="194" y="65"/>
                  </a:lnTo>
                  <a:lnTo>
                    <a:pt x="194" y="62"/>
                  </a:lnTo>
                  <a:lnTo>
                    <a:pt x="195" y="59"/>
                  </a:lnTo>
                  <a:lnTo>
                    <a:pt x="196" y="57"/>
                  </a:lnTo>
                  <a:lnTo>
                    <a:pt x="197" y="55"/>
                  </a:lnTo>
                  <a:lnTo>
                    <a:pt x="203" y="43"/>
                  </a:lnTo>
                  <a:lnTo>
                    <a:pt x="206" y="38"/>
                  </a:lnTo>
                  <a:lnTo>
                    <a:pt x="208" y="35"/>
                  </a:lnTo>
                  <a:lnTo>
                    <a:pt x="209" y="32"/>
                  </a:lnTo>
                  <a:lnTo>
                    <a:pt x="210" y="30"/>
                  </a:lnTo>
                  <a:lnTo>
                    <a:pt x="212" y="23"/>
                  </a:lnTo>
                  <a:lnTo>
                    <a:pt x="212" y="22"/>
                  </a:lnTo>
                  <a:lnTo>
                    <a:pt x="212" y="21"/>
                  </a:lnTo>
                  <a:lnTo>
                    <a:pt x="213" y="19"/>
                  </a:lnTo>
                  <a:lnTo>
                    <a:pt x="215" y="17"/>
                  </a:lnTo>
                  <a:lnTo>
                    <a:pt x="222" y="12"/>
                  </a:lnTo>
                  <a:lnTo>
                    <a:pt x="227" y="8"/>
                  </a:lnTo>
                  <a:lnTo>
                    <a:pt x="233" y="2"/>
                  </a:lnTo>
                  <a:lnTo>
                    <a:pt x="234" y="1"/>
                  </a:lnTo>
                  <a:lnTo>
                    <a:pt x="235" y="1"/>
                  </a:lnTo>
                  <a:lnTo>
                    <a:pt x="237" y="0"/>
                  </a:lnTo>
                  <a:lnTo>
                    <a:pt x="238" y="0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6" name="Freeform 15">
              <a:extLst>
                <a:ext uri="{FF2B5EF4-FFF2-40B4-BE49-F238E27FC236}">
                  <a16:creationId xmlns:a16="http://schemas.microsoft.com/office/drawing/2014/main" id="{9702D671-D7B6-456F-9591-121B9902581F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2" y="1972"/>
              <a:ext cx="340" cy="507"/>
            </a:xfrm>
            <a:custGeom>
              <a:avLst/>
              <a:gdLst>
                <a:gd name="T0" fmla="*/ 151 w 340"/>
                <a:gd name="T1" fmla="*/ 4 h 507"/>
                <a:gd name="T2" fmla="*/ 172 w 340"/>
                <a:gd name="T3" fmla="*/ 4 h 507"/>
                <a:gd name="T4" fmla="*/ 193 w 340"/>
                <a:gd name="T5" fmla="*/ 25 h 507"/>
                <a:gd name="T6" fmla="*/ 177 w 340"/>
                <a:gd name="T7" fmla="*/ 46 h 507"/>
                <a:gd name="T8" fmla="*/ 196 w 340"/>
                <a:gd name="T9" fmla="*/ 50 h 507"/>
                <a:gd name="T10" fmla="*/ 214 w 340"/>
                <a:gd name="T11" fmla="*/ 61 h 507"/>
                <a:gd name="T12" fmla="*/ 189 w 340"/>
                <a:gd name="T13" fmla="*/ 85 h 507"/>
                <a:gd name="T14" fmla="*/ 176 w 340"/>
                <a:gd name="T15" fmla="*/ 109 h 507"/>
                <a:gd name="T16" fmla="*/ 147 w 340"/>
                <a:gd name="T17" fmla="*/ 107 h 507"/>
                <a:gd name="T18" fmla="*/ 114 w 340"/>
                <a:gd name="T19" fmla="*/ 114 h 507"/>
                <a:gd name="T20" fmla="*/ 87 w 340"/>
                <a:gd name="T21" fmla="*/ 129 h 507"/>
                <a:gd name="T22" fmla="*/ 117 w 340"/>
                <a:gd name="T23" fmla="*/ 156 h 507"/>
                <a:gd name="T24" fmla="*/ 104 w 340"/>
                <a:gd name="T25" fmla="*/ 174 h 507"/>
                <a:gd name="T26" fmla="*/ 115 w 340"/>
                <a:gd name="T27" fmla="*/ 204 h 507"/>
                <a:gd name="T28" fmla="*/ 140 w 340"/>
                <a:gd name="T29" fmla="*/ 236 h 507"/>
                <a:gd name="T30" fmla="*/ 141 w 340"/>
                <a:gd name="T31" fmla="*/ 256 h 507"/>
                <a:gd name="T32" fmla="*/ 161 w 340"/>
                <a:gd name="T33" fmla="*/ 272 h 507"/>
                <a:gd name="T34" fmla="*/ 162 w 340"/>
                <a:gd name="T35" fmla="*/ 291 h 507"/>
                <a:gd name="T36" fmla="*/ 168 w 340"/>
                <a:gd name="T37" fmla="*/ 310 h 507"/>
                <a:gd name="T38" fmla="*/ 201 w 340"/>
                <a:gd name="T39" fmla="*/ 314 h 507"/>
                <a:gd name="T40" fmla="*/ 218 w 340"/>
                <a:gd name="T41" fmla="*/ 294 h 507"/>
                <a:gd name="T42" fmla="*/ 277 w 340"/>
                <a:gd name="T43" fmla="*/ 266 h 507"/>
                <a:gd name="T44" fmla="*/ 307 w 340"/>
                <a:gd name="T45" fmla="*/ 249 h 507"/>
                <a:gd name="T46" fmla="*/ 338 w 340"/>
                <a:gd name="T47" fmla="*/ 245 h 507"/>
                <a:gd name="T48" fmla="*/ 336 w 340"/>
                <a:gd name="T49" fmla="*/ 273 h 507"/>
                <a:gd name="T50" fmla="*/ 328 w 340"/>
                <a:gd name="T51" fmla="*/ 310 h 507"/>
                <a:gd name="T52" fmla="*/ 311 w 340"/>
                <a:gd name="T53" fmla="*/ 339 h 507"/>
                <a:gd name="T54" fmla="*/ 309 w 340"/>
                <a:gd name="T55" fmla="*/ 369 h 507"/>
                <a:gd name="T56" fmla="*/ 318 w 340"/>
                <a:gd name="T57" fmla="*/ 391 h 507"/>
                <a:gd name="T58" fmla="*/ 303 w 340"/>
                <a:gd name="T59" fmla="*/ 419 h 507"/>
                <a:gd name="T60" fmla="*/ 274 w 340"/>
                <a:gd name="T61" fmla="*/ 423 h 507"/>
                <a:gd name="T62" fmla="*/ 237 w 340"/>
                <a:gd name="T63" fmla="*/ 421 h 507"/>
                <a:gd name="T64" fmla="*/ 244 w 340"/>
                <a:gd name="T65" fmla="*/ 444 h 507"/>
                <a:gd name="T66" fmla="*/ 232 w 340"/>
                <a:gd name="T67" fmla="*/ 470 h 507"/>
                <a:gd name="T68" fmla="*/ 218 w 340"/>
                <a:gd name="T69" fmla="*/ 506 h 507"/>
                <a:gd name="T70" fmla="*/ 185 w 340"/>
                <a:gd name="T71" fmla="*/ 498 h 507"/>
                <a:gd name="T72" fmla="*/ 179 w 340"/>
                <a:gd name="T73" fmla="*/ 471 h 507"/>
                <a:gd name="T74" fmla="*/ 133 w 340"/>
                <a:gd name="T75" fmla="*/ 455 h 507"/>
                <a:gd name="T76" fmla="*/ 116 w 340"/>
                <a:gd name="T77" fmla="*/ 435 h 507"/>
                <a:gd name="T78" fmla="*/ 69 w 340"/>
                <a:gd name="T79" fmla="*/ 444 h 507"/>
                <a:gd name="T80" fmla="*/ 46 w 340"/>
                <a:gd name="T81" fmla="*/ 437 h 507"/>
                <a:gd name="T82" fmla="*/ 62 w 340"/>
                <a:gd name="T83" fmla="*/ 403 h 507"/>
                <a:gd name="T84" fmla="*/ 61 w 340"/>
                <a:gd name="T85" fmla="*/ 387 h 507"/>
                <a:gd name="T86" fmla="*/ 78 w 340"/>
                <a:gd name="T87" fmla="*/ 343 h 507"/>
                <a:gd name="T88" fmla="*/ 95 w 340"/>
                <a:gd name="T89" fmla="*/ 329 h 507"/>
                <a:gd name="T90" fmla="*/ 93 w 340"/>
                <a:gd name="T91" fmla="*/ 302 h 507"/>
                <a:gd name="T92" fmla="*/ 93 w 340"/>
                <a:gd name="T93" fmla="*/ 275 h 507"/>
                <a:gd name="T94" fmla="*/ 76 w 340"/>
                <a:gd name="T95" fmla="*/ 257 h 507"/>
                <a:gd name="T96" fmla="*/ 65 w 340"/>
                <a:gd name="T97" fmla="*/ 242 h 507"/>
                <a:gd name="T98" fmla="*/ 46 w 340"/>
                <a:gd name="T99" fmla="*/ 240 h 507"/>
                <a:gd name="T100" fmla="*/ 24 w 340"/>
                <a:gd name="T101" fmla="*/ 220 h 507"/>
                <a:gd name="T102" fmla="*/ 13 w 340"/>
                <a:gd name="T103" fmla="*/ 185 h 507"/>
                <a:gd name="T104" fmla="*/ 25 w 340"/>
                <a:gd name="T105" fmla="*/ 165 h 507"/>
                <a:gd name="T106" fmla="*/ 57 w 340"/>
                <a:gd name="T107" fmla="*/ 134 h 507"/>
                <a:gd name="T108" fmla="*/ 75 w 340"/>
                <a:gd name="T109" fmla="*/ 102 h 507"/>
                <a:gd name="T110" fmla="*/ 82 w 340"/>
                <a:gd name="T111" fmla="*/ 73 h 507"/>
                <a:gd name="T112" fmla="*/ 93 w 340"/>
                <a:gd name="T113" fmla="*/ 51 h 507"/>
                <a:gd name="T114" fmla="*/ 116 w 340"/>
                <a:gd name="T115" fmla="*/ 22 h 5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40" h="507">
                  <a:moveTo>
                    <a:pt x="134" y="1"/>
                  </a:moveTo>
                  <a:lnTo>
                    <a:pt x="136" y="1"/>
                  </a:lnTo>
                  <a:lnTo>
                    <a:pt x="138" y="1"/>
                  </a:lnTo>
                  <a:lnTo>
                    <a:pt x="139" y="2"/>
                  </a:lnTo>
                  <a:lnTo>
                    <a:pt x="141" y="3"/>
                  </a:lnTo>
                  <a:lnTo>
                    <a:pt x="143" y="4"/>
                  </a:lnTo>
                  <a:lnTo>
                    <a:pt x="144" y="4"/>
                  </a:lnTo>
                  <a:lnTo>
                    <a:pt x="145" y="4"/>
                  </a:lnTo>
                  <a:lnTo>
                    <a:pt x="146" y="4"/>
                  </a:lnTo>
                  <a:lnTo>
                    <a:pt x="147" y="4"/>
                  </a:lnTo>
                  <a:lnTo>
                    <a:pt x="150" y="4"/>
                  </a:lnTo>
                  <a:lnTo>
                    <a:pt x="151" y="4"/>
                  </a:lnTo>
                  <a:lnTo>
                    <a:pt x="153" y="4"/>
                  </a:lnTo>
                  <a:lnTo>
                    <a:pt x="158" y="1"/>
                  </a:lnTo>
                  <a:lnTo>
                    <a:pt x="161" y="0"/>
                  </a:lnTo>
                  <a:lnTo>
                    <a:pt x="162" y="0"/>
                  </a:lnTo>
                  <a:lnTo>
                    <a:pt x="163" y="0"/>
                  </a:lnTo>
                  <a:lnTo>
                    <a:pt x="166" y="0"/>
                  </a:lnTo>
                  <a:lnTo>
                    <a:pt x="168" y="0"/>
                  </a:lnTo>
                  <a:lnTo>
                    <a:pt x="169" y="1"/>
                  </a:lnTo>
                  <a:lnTo>
                    <a:pt x="170" y="1"/>
                  </a:lnTo>
                  <a:lnTo>
                    <a:pt x="171" y="3"/>
                  </a:lnTo>
                  <a:lnTo>
                    <a:pt x="172" y="4"/>
                  </a:lnTo>
                  <a:lnTo>
                    <a:pt x="172" y="4"/>
                  </a:lnTo>
                  <a:lnTo>
                    <a:pt x="173" y="5"/>
                  </a:lnTo>
                  <a:lnTo>
                    <a:pt x="180" y="8"/>
                  </a:lnTo>
                  <a:lnTo>
                    <a:pt x="182" y="8"/>
                  </a:lnTo>
                  <a:lnTo>
                    <a:pt x="183" y="9"/>
                  </a:lnTo>
                  <a:lnTo>
                    <a:pt x="184" y="9"/>
                  </a:lnTo>
                  <a:lnTo>
                    <a:pt x="184" y="11"/>
                  </a:lnTo>
                  <a:lnTo>
                    <a:pt x="189" y="17"/>
                  </a:lnTo>
                  <a:lnTo>
                    <a:pt x="190" y="19"/>
                  </a:lnTo>
                  <a:lnTo>
                    <a:pt x="191" y="20"/>
                  </a:lnTo>
                  <a:lnTo>
                    <a:pt x="192" y="22"/>
                  </a:lnTo>
                  <a:lnTo>
                    <a:pt x="193" y="24"/>
                  </a:lnTo>
                  <a:lnTo>
                    <a:pt x="193" y="25"/>
                  </a:lnTo>
                  <a:lnTo>
                    <a:pt x="193" y="27"/>
                  </a:lnTo>
                  <a:lnTo>
                    <a:pt x="192" y="29"/>
                  </a:lnTo>
                  <a:lnTo>
                    <a:pt x="191" y="31"/>
                  </a:lnTo>
                  <a:lnTo>
                    <a:pt x="190" y="33"/>
                  </a:lnTo>
                  <a:lnTo>
                    <a:pt x="189" y="34"/>
                  </a:lnTo>
                  <a:lnTo>
                    <a:pt x="187" y="36"/>
                  </a:lnTo>
                  <a:lnTo>
                    <a:pt x="186" y="37"/>
                  </a:lnTo>
                  <a:lnTo>
                    <a:pt x="181" y="41"/>
                  </a:lnTo>
                  <a:lnTo>
                    <a:pt x="180" y="42"/>
                  </a:lnTo>
                  <a:lnTo>
                    <a:pt x="178" y="44"/>
                  </a:lnTo>
                  <a:lnTo>
                    <a:pt x="178" y="45"/>
                  </a:lnTo>
                  <a:lnTo>
                    <a:pt x="177" y="46"/>
                  </a:lnTo>
                  <a:lnTo>
                    <a:pt x="177" y="47"/>
                  </a:lnTo>
                  <a:lnTo>
                    <a:pt x="177" y="48"/>
                  </a:lnTo>
                  <a:lnTo>
                    <a:pt x="178" y="49"/>
                  </a:lnTo>
                  <a:lnTo>
                    <a:pt x="178" y="50"/>
                  </a:lnTo>
                  <a:lnTo>
                    <a:pt x="179" y="50"/>
                  </a:lnTo>
                  <a:lnTo>
                    <a:pt x="180" y="51"/>
                  </a:lnTo>
                  <a:lnTo>
                    <a:pt x="181" y="51"/>
                  </a:lnTo>
                  <a:lnTo>
                    <a:pt x="182" y="52"/>
                  </a:lnTo>
                  <a:lnTo>
                    <a:pt x="184" y="52"/>
                  </a:lnTo>
                  <a:lnTo>
                    <a:pt x="185" y="52"/>
                  </a:lnTo>
                  <a:lnTo>
                    <a:pt x="192" y="50"/>
                  </a:lnTo>
                  <a:lnTo>
                    <a:pt x="196" y="50"/>
                  </a:lnTo>
                  <a:lnTo>
                    <a:pt x="200" y="50"/>
                  </a:lnTo>
                  <a:lnTo>
                    <a:pt x="203" y="50"/>
                  </a:lnTo>
                  <a:lnTo>
                    <a:pt x="206" y="50"/>
                  </a:lnTo>
                  <a:lnTo>
                    <a:pt x="207" y="51"/>
                  </a:lnTo>
                  <a:lnTo>
                    <a:pt x="208" y="51"/>
                  </a:lnTo>
                  <a:lnTo>
                    <a:pt x="210" y="52"/>
                  </a:lnTo>
                  <a:lnTo>
                    <a:pt x="211" y="53"/>
                  </a:lnTo>
                  <a:lnTo>
                    <a:pt x="212" y="55"/>
                  </a:lnTo>
                  <a:lnTo>
                    <a:pt x="213" y="56"/>
                  </a:lnTo>
                  <a:lnTo>
                    <a:pt x="213" y="56"/>
                  </a:lnTo>
                  <a:lnTo>
                    <a:pt x="214" y="59"/>
                  </a:lnTo>
                  <a:lnTo>
                    <a:pt x="214" y="61"/>
                  </a:lnTo>
                  <a:lnTo>
                    <a:pt x="214" y="64"/>
                  </a:lnTo>
                  <a:lnTo>
                    <a:pt x="213" y="68"/>
                  </a:lnTo>
                  <a:lnTo>
                    <a:pt x="212" y="73"/>
                  </a:lnTo>
                  <a:lnTo>
                    <a:pt x="210" y="82"/>
                  </a:lnTo>
                  <a:lnTo>
                    <a:pt x="210" y="83"/>
                  </a:lnTo>
                  <a:lnTo>
                    <a:pt x="207" y="82"/>
                  </a:lnTo>
                  <a:lnTo>
                    <a:pt x="204" y="82"/>
                  </a:lnTo>
                  <a:lnTo>
                    <a:pt x="200" y="82"/>
                  </a:lnTo>
                  <a:lnTo>
                    <a:pt x="197" y="82"/>
                  </a:lnTo>
                  <a:lnTo>
                    <a:pt x="194" y="83"/>
                  </a:lnTo>
                  <a:lnTo>
                    <a:pt x="191" y="84"/>
                  </a:lnTo>
                  <a:lnTo>
                    <a:pt x="189" y="85"/>
                  </a:lnTo>
                  <a:lnTo>
                    <a:pt x="187" y="87"/>
                  </a:lnTo>
                  <a:lnTo>
                    <a:pt x="185" y="88"/>
                  </a:lnTo>
                  <a:lnTo>
                    <a:pt x="184" y="90"/>
                  </a:lnTo>
                  <a:lnTo>
                    <a:pt x="183" y="91"/>
                  </a:lnTo>
                  <a:lnTo>
                    <a:pt x="182" y="93"/>
                  </a:lnTo>
                  <a:lnTo>
                    <a:pt x="181" y="94"/>
                  </a:lnTo>
                  <a:lnTo>
                    <a:pt x="180" y="97"/>
                  </a:lnTo>
                  <a:lnTo>
                    <a:pt x="179" y="101"/>
                  </a:lnTo>
                  <a:lnTo>
                    <a:pt x="178" y="103"/>
                  </a:lnTo>
                  <a:lnTo>
                    <a:pt x="177" y="106"/>
                  </a:lnTo>
                  <a:lnTo>
                    <a:pt x="177" y="108"/>
                  </a:lnTo>
                  <a:lnTo>
                    <a:pt x="176" y="109"/>
                  </a:lnTo>
                  <a:lnTo>
                    <a:pt x="174" y="111"/>
                  </a:lnTo>
                  <a:lnTo>
                    <a:pt x="173" y="111"/>
                  </a:lnTo>
                  <a:lnTo>
                    <a:pt x="172" y="112"/>
                  </a:lnTo>
                  <a:lnTo>
                    <a:pt x="171" y="112"/>
                  </a:lnTo>
                  <a:lnTo>
                    <a:pt x="170" y="113"/>
                  </a:lnTo>
                  <a:lnTo>
                    <a:pt x="166" y="113"/>
                  </a:lnTo>
                  <a:lnTo>
                    <a:pt x="162" y="113"/>
                  </a:lnTo>
                  <a:lnTo>
                    <a:pt x="159" y="112"/>
                  </a:lnTo>
                  <a:lnTo>
                    <a:pt x="156" y="112"/>
                  </a:lnTo>
                  <a:lnTo>
                    <a:pt x="153" y="111"/>
                  </a:lnTo>
                  <a:lnTo>
                    <a:pt x="151" y="110"/>
                  </a:lnTo>
                  <a:lnTo>
                    <a:pt x="147" y="107"/>
                  </a:lnTo>
                  <a:lnTo>
                    <a:pt x="145" y="106"/>
                  </a:lnTo>
                  <a:lnTo>
                    <a:pt x="144" y="106"/>
                  </a:lnTo>
                  <a:lnTo>
                    <a:pt x="142" y="105"/>
                  </a:lnTo>
                  <a:lnTo>
                    <a:pt x="140" y="105"/>
                  </a:lnTo>
                  <a:lnTo>
                    <a:pt x="138" y="105"/>
                  </a:lnTo>
                  <a:lnTo>
                    <a:pt x="138" y="105"/>
                  </a:lnTo>
                  <a:lnTo>
                    <a:pt x="136" y="106"/>
                  </a:lnTo>
                  <a:lnTo>
                    <a:pt x="133" y="107"/>
                  </a:lnTo>
                  <a:lnTo>
                    <a:pt x="127" y="110"/>
                  </a:lnTo>
                  <a:lnTo>
                    <a:pt x="123" y="112"/>
                  </a:lnTo>
                  <a:lnTo>
                    <a:pt x="121" y="112"/>
                  </a:lnTo>
                  <a:lnTo>
                    <a:pt x="114" y="114"/>
                  </a:lnTo>
                  <a:lnTo>
                    <a:pt x="107" y="116"/>
                  </a:lnTo>
                  <a:lnTo>
                    <a:pt x="102" y="118"/>
                  </a:lnTo>
                  <a:lnTo>
                    <a:pt x="93" y="122"/>
                  </a:lnTo>
                  <a:lnTo>
                    <a:pt x="92" y="123"/>
                  </a:lnTo>
                  <a:lnTo>
                    <a:pt x="91" y="124"/>
                  </a:lnTo>
                  <a:lnTo>
                    <a:pt x="89" y="124"/>
                  </a:lnTo>
                  <a:lnTo>
                    <a:pt x="88" y="125"/>
                  </a:lnTo>
                  <a:lnTo>
                    <a:pt x="87" y="126"/>
                  </a:lnTo>
                  <a:lnTo>
                    <a:pt x="87" y="127"/>
                  </a:lnTo>
                  <a:lnTo>
                    <a:pt x="86" y="127"/>
                  </a:lnTo>
                  <a:lnTo>
                    <a:pt x="86" y="128"/>
                  </a:lnTo>
                  <a:lnTo>
                    <a:pt x="87" y="129"/>
                  </a:lnTo>
                  <a:lnTo>
                    <a:pt x="87" y="130"/>
                  </a:lnTo>
                  <a:lnTo>
                    <a:pt x="88" y="130"/>
                  </a:lnTo>
                  <a:lnTo>
                    <a:pt x="89" y="131"/>
                  </a:lnTo>
                  <a:lnTo>
                    <a:pt x="93" y="133"/>
                  </a:lnTo>
                  <a:lnTo>
                    <a:pt x="95" y="134"/>
                  </a:lnTo>
                  <a:lnTo>
                    <a:pt x="98" y="136"/>
                  </a:lnTo>
                  <a:lnTo>
                    <a:pt x="101" y="138"/>
                  </a:lnTo>
                  <a:lnTo>
                    <a:pt x="104" y="141"/>
                  </a:lnTo>
                  <a:lnTo>
                    <a:pt x="108" y="146"/>
                  </a:lnTo>
                  <a:lnTo>
                    <a:pt x="113" y="150"/>
                  </a:lnTo>
                  <a:lnTo>
                    <a:pt x="114" y="152"/>
                  </a:lnTo>
                  <a:lnTo>
                    <a:pt x="117" y="156"/>
                  </a:lnTo>
                  <a:lnTo>
                    <a:pt x="118" y="158"/>
                  </a:lnTo>
                  <a:lnTo>
                    <a:pt x="118" y="158"/>
                  </a:lnTo>
                  <a:lnTo>
                    <a:pt x="119" y="159"/>
                  </a:lnTo>
                  <a:lnTo>
                    <a:pt x="119" y="161"/>
                  </a:lnTo>
                  <a:lnTo>
                    <a:pt x="119" y="162"/>
                  </a:lnTo>
                  <a:lnTo>
                    <a:pt x="118" y="163"/>
                  </a:lnTo>
                  <a:lnTo>
                    <a:pt x="117" y="165"/>
                  </a:lnTo>
                  <a:lnTo>
                    <a:pt x="116" y="166"/>
                  </a:lnTo>
                  <a:lnTo>
                    <a:pt x="110" y="169"/>
                  </a:lnTo>
                  <a:lnTo>
                    <a:pt x="108" y="170"/>
                  </a:lnTo>
                  <a:lnTo>
                    <a:pt x="106" y="172"/>
                  </a:lnTo>
                  <a:lnTo>
                    <a:pt x="104" y="174"/>
                  </a:lnTo>
                  <a:lnTo>
                    <a:pt x="104" y="177"/>
                  </a:lnTo>
                  <a:lnTo>
                    <a:pt x="103" y="179"/>
                  </a:lnTo>
                  <a:lnTo>
                    <a:pt x="102" y="181"/>
                  </a:lnTo>
                  <a:lnTo>
                    <a:pt x="103" y="181"/>
                  </a:lnTo>
                  <a:lnTo>
                    <a:pt x="103" y="182"/>
                  </a:lnTo>
                  <a:lnTo>
                    <a:pt x="104" y="184"/>
                  </a:lnTo>
                  <a:lnTo>
                    <a:pt x="104" y="186"/>
                  </a:lnTo>
                  <a:lnTo>
                    <a:pt x="108" y="191"/>
                  </a:lnTo>
                  <a:lnTo>
                    <a:pt x="109" y="192"/>
                  </a:lnTo>
                  <a:lnTo>
                    <a:pt x="110" y="194"/>
                  </a:lnTo>
                  <a:lnTo>
                    <a:pt x="113" y="201"/>
                  </a:lnTo>
                  <a:lnTo>
                    <a:pt x="115" y="204"/>
                  </a:lnTo>
                  <a:lnTo>
                    <a:pt x="116" y="206"/>
                  </a:lnTo>
                  <a:lnTo>
                    <a:pt x="118" y="209"/>
                  </a:lnTo>
                  <a:lnTo>
                    <a:pt x="121" y="212"/>
                  </a:lnTo>
                  <a:lnTo>
                    <a:pt x="124" y="215"/>
                  </a:lnTo>
                  <a:lnTo>
                    <a:pt x="128" y="219"/>
                  </a:lnTo>
                  <a:lnTo>
                    <a:pt x="136" y="226"/>
                  </a:lnTo>
                  <a:lnTo>
                    <a:pt x="138" y="227"/>
                  </a:lnTo>
                  <a:lnTo>
                    <a:pt x="139" y="229"/>
                  </a:lnTo>
                  <a:lnTo>
                    <a:pt x="139" y="231"/>
                  </a:lnTo>
                  <a:lnTo>
                    <a:pt x="140" y="233"/>
                  </a:lnTo>
                  <a:lnTo>
                    <a:pt x="140" y="235"/>
                  </a:lnTo>
                  <a:lnTo>
                    <a:pt x="140" y="236"/>
                  </a:lnTo>
                  <a:lnTo>
                    <a:pt x="140" y="238"/>
                  </a:lnTo>
                  <a:lnTo>
                    <a:pt x="139" y="239"/>
                  </a:lnTo>
                  <a:lnTo>
                    <a:pt x="138" y="243"/>
                  </a:lnTo>
                  <a:lnTo>
                    <a:pt x="138" y="244"/>
                  </a:lnTo>
                  <a:lnTo>
                    <a:pt x="138" y="246"/>
                  </a:lnTo>
                  <a:lnTo>
                    <a:pt x="138" y="248"/>
                  </a:lnTo>
                  <a:lnTo>
                    <a:pt x="138" y="249"/>
                  </a:lnTo>
                  <a:lnTo>
                    <a:pt x="138" y="250"/>
                  </a:lnTo>
                  <a:lnTo>
                    <a:pt x="138" y="251"/>
                  </a:lnTo>
                  <a:lnTo>
                    <a:pt x="139" y="253"/>
                  </a:lnTo>
                  <a:lnTo>
                    <a:pt x="140" y="254"/>
                  </a:lnTo>
                  <a:lnTo>
                    <a:pt x="141" y="256"/>
                  </a:lnTo>
                  <a:lnTo>
                    <a:pt x="143" y="258"/>
                  </a:lnTo>
                  <a:lnTo>
                    <a:pt x="145" y="259"/>
                  </a:lnTo>
                  <a:lnTo>
                    <a:pt x="147" y="260"/>
                  </a:lnTo>
                  <a:lnTo>
                    <a:pt x="149" y="261"/>
                  </a:lnTo>
                  <a:lnTo>
                    <a:pt x="154" y="263"/>
                  </a:lnTo>
                  <a:lnTo>
                    <a:pt x="156" y="264"/>
                  </a:lnTo>
                  <a:lnTo>
                    <a:pt x="158" y="265"/>
                  </a:lnTo>
                  <a:lnTo>
                    <a:pt x="159" y="266"/>
                  </a:lnTo>
                  <a:lnTo>
                    <a:pt x="159" y="268"/>
                  </a:lnTo>
                  <a:lnTo>
                    <a:pt x="160" y="269"/>
                  </a:lnTo>
                  <a:lnTo>
                    <a:pt x="160" y="270"/>
                  </a:lnTo>
                  <a:lnTo>
                    <a:pt x="161" y="272"/>
                  </a:lnTo>
                  <a:lnTo>
                    <a:pt x="161" y="272"/>
                  </a:lnTo>
                  <a:lnTo>
                    <a:pt x="161" y="275"/>
                  </a:lnTo>
                  <a:lnTo>
                    <a:pt x="160" y="280"/>
                  </a:lnTo>
                  <a:lnTo>
                    <a:pt x="160" y="282"/>
                  </a:lnTo>
                  <a:lnTo>
                    <a:pt x="161" y="283"/>
                  </a:lnTo>
                  <a:lnTo>
                    <a:pt x="161" y="283"/>
                  </a:lnTo>
                  <a:lnTo>
                    <a:pt x="161" y="285"/>
                  </a:lnTo>
                  <a:lnTo>
                    <a:pt x="162" y="286"/>
                  </a:lnTo>
                  <a:lnTo>
                    <a:pt x="162" y="287"/>
                  </a:lnTo>
                  <a:lnTo>
                    <a:pt x="162" y="288"/>
                  </a:lnTo>
                  <a:lnTo>
                    <a:pt x="162" y="290"/>
                  </a:lnTo>
                  <a:lnTo>
                    <a:pt x="162" y="291"/>
                  </a:lnTo>
                  <a:lnTo>
                    <a:pt x="161" y="295"/>
                  </a:lnTo>
                  <a:lnTo>
                    <a:pt x="160" y="297"/>
                  </a:lnTo>
                  <a:lnTo>
                    <a:pt x="160" y="299"/>
                  </a:lnTo>
                  <a:lnTo>
                    <a:pt x="160" y="301"/>
                  </a:lnTo>
                  <a:lnTo>
                    <a:pt x="160" y="302"/>
                  </a:lnTo>
                  <a:lnTo>
                    <a:pt x="161" y="304"/>
                  </a:lnTo>
                  <a:lnTo>
                    <a:pt x="161" y="305"/>
                  </a:lnTo>
                  <a:lnTo>
                    <a:pt x="162" y="306"/>
                  </a:lnTo>
                  <a:lnTo>
                    <a:pt x="163" y="307"/>
                  </a:lnTo>
                  <a:lnTo>
                    <a:pt x="165" y="308"/>
                  </a:lnTo>
                  <a:lnTo>
                    <a:pt x="166" y="309"/>
                  </a:lnTo>
                  <a:lnTo>
                    <a:pt x="168" y="310"/>
                  </a:lnTo>
                  <a:lnTo>
                    <a:pt x="170" y="311"/>
                  </a:lnTo>
                  <a:lnTo>
                    <a:pt x="171" y="312"/>
                  </a:lnTo>
                  <a:lnTo>
                    <a:pt x="172" y="313"/>
                  </a:lnTo>
                  <a:lnTo>
                    <a:pt x="175" y="313"/>
                  </a:lnTo>
                  <a:lnTo>
                    <a:pt x="180" y="314"/>
                  </a:lnTo>
                  <a:lnTo>
                    <a:pt x="188" y="315"/>
                  </a:lnTo>
                  <a:lnTo>
                    <a:pt x="191" y="315"/>
                  </a:lnTo>
                  <a:lnTo>
                    <a:pt x="194" y="315"/>
                  </a:lnTo>
                  <a:lnTo>
                    <a:pt x="197" y="315"/>
                  </a:lnTo>
                  <a:lnTo>
                    <a:pt x="199" y="315"/>
                  </a:lnTo>
                  <a:lnTo>
                    <a:pt x="200" y="314"/>
                  </a:lnTo>
                  <a:lnTo>
                    <a:pt x="201" y="314"/>
                  </a:lnTo>
                  <a:lnTo>
                    <a:pt x="202" y="313"/>
                  </a:lnTo>
                  <a:lnTo>
                    <a:pt x="203" y="313"/>
                  </a:lnTo>
                  <a:lnTo>
                    <a:pt x="204" y="312"/>
                  </a:lnTo>
                  <a:lnTo>
                    <a:pt x="205" y="309"/>
                  </a:lnTo>
                  <a:lnTo>
                    <a:pt x="208" y="304"/>
                  </a:lnTo>
                  <a:lnTo>
                    <a:pt x="210" y="301"/>
                  </a:lnTo>
                  <a:lnTo>
                    <a:pt x="211" y="299"/>
                  </a:lnTo>
                  <a:lnTo>
                    <a:pt x="212" y="298"/>
                  </a:lnTo>
                  <a:lnTo>
                    <a:pt x="213" y="297"/>
                  </a:lnTo>
                  <a:lnTo>
                    <a:pt x="215" y="296"/>
                  </a:lnTo>
                  <a:lnTo>
                    <a:pt x="216" y="295"/>
                  </a:lnTo>
                  <a:lnTo>
                    <a:pt x="218" y="294"/>
                  </a:lnTo>
                  <a:lnTo>
                    <a:pt x="227" y="293"/>
                  </a:lnTo>
                  <a:lnTo>
                    <a:pt x="229" y="293"/>
                  </a:lnTo>
                  <a:lnTo>
                    <a:pt x="233" y="292"/>
                  </a:lnTo>
                  <a:lnTo>
                    <a:pt x="238" y="290"/>
                  </a:lnTo>
                  <a:lnTo>
                    <a:pt x="244" y="287"/>
                  </a:lnTo>
                  <a:lnTo>
                    <a:pt x="250" y="285"/>
                  </a:lnTo>
                  <a:lnTo>
                    <a:pt x="252" y="284"/>
                  </a:lnTo>
                  <a:lnTo>
                    <a:pt x="254" y="283"/>
                  </a:lnTo>
                  <a:lnTo>
                    <a:pt x="256" y="283"/>
                  </a:lnTo>
                  <a:lnTo>
                    <a:pt x="258" y="281"/>
                  </a:lnTo>
                  <a:lnTo>
                    <a:pt x="272" y="271"/>
                  </a:lnTo>
                  <a:lnTo>
                    <a:pt x="277" y="266"/>
                  </a:lnTo>
                  <a:lnTo>
                    <a:pt x="279" y="265"/>
                  </a:lnTo>
                  <a:lnTo>
                    <a:pt x="282" y="263"/>
                  </a:lnTo>
                  <a:lnTo>
                    <a:pt x="285" y="261"/>
                  </a:lnTo>
                  <a:lnTo>
                    <a:pt x="288" y="260"/>
                  </a:lnTo>
                  <a:lnTo>
                    <a:pt x="293" y="260"/>
                  </a:lnTo>
                  <a:lnTo>
                    <a:pt x="295" y="259"/>
                  </a:lnTo>
                  <a:lnTo>
                    <a:pt x="297" y="258"/>
                  </a:lnTo>
                  <a:lnTo>
                    <a:pt x="298" y="257"/>
                  </a:lnTo>
                  <a:lnTo>
                    <a:pt x="301" y="255"/>
                  </a:lnTo>
                  <a:lnTo>
                    <a:pt x="303" y="254"/>
                  </a:lnTo>
                  <a:lnTo>
                    <a:pt x="304" y="252"/>
                  </a:lnTo>
                  <a:lnTo>
                    <a:pt x="307" y="249"/>
                  </a:lnTo>
                  <a:lnTo>
                    <a:pt x="309" y="249"/>
                  </a:lnTo>
                  <a:lnTo>
                    <a:pt x="309" y="248"/>
                  </a:lnTo>
                  <a:lnTo>
                    <a:pt x="311" y="247"/>
                  </a:lnTo>
                  <a:lnTo>
                    <a:pt x="314" y="245"/>
                  </a:lnTo>
                  <a:lnTo>
                    <a:pt x="318" y="244"/>
                  </a:lnTo>
                  <a:lnTo>
                    <a:pt x="320" y="244"/>
                  </a:lnTo>
                  <a:lnTo>
                    <a:pt x="325" y="243"/>
                  </a:lnTo>
                  <a:lnTo>
                    <a:pt x="331" y="243"/>
                  </a:lnTo>
                  <a:lnTo>
                    <a:pt x="334" y="244"/>
                  </a:lnTo>
                  <a:lnTo>
                    <a:pt x="336" y="244"/>
                  </a:lnTo>
                  <a:lnTo>
                    <a:pt x="337" y="244"/>
                  </a:lnTo>
                  <a:lnTo>
                    <a:pt x="338" y="245"/>
                  </a:lnTo>
                  <a:lnTo>
                    <a:pt x="339" y="245"/>
                  </a:lnTo>
                  <a:lnTo>
                    <a:pt x="339" y="246"/>
                  </a:lnTo>
                  <a:lnTo>
                    <a:pt x="339" y="248"/>
                  </a:lnTo>
                  <a:lnTo>
                    <a:pt x="340" y="251"/>
                  </a:lnTo>
                  <a:lnTo>
                    <a:pt x="340" y="254"/>
                  </a:lnTo>
                  <a:lnTo>
                    <a:pt x="340" y="257"/>
                  </a:lnTo>
                  <a:lnTo>
                    <a:pt x="340" y="258"/>
                  </a:lnTo>
                  <a:lnTo>
                    <a:pt x="339" y="260"/>
                  </a:lnTo>
                  <a:lnTo>
                    <a:pt x="337" y="268"/>
                  </a:lnTo>
                  <a:lnTo>
                    <a:pt x="336" y="270"/>
                  </a:lnTo>
                  <a:lnTo>
                    <a:pt x="336" y="271"/>
                  </a:lnTo>
                  <a:lnTo>
                    <a:pt x="336" y="273"/>
                  </a:lnTo>
                  <a:lnTo>
                    <a:pt x="336" y="278"/>
                  </a:lnTo>
                  <a:lnTo>
                    <a:pt x="336" y="280"/>
                  </a:lnTo>
                  <a:lnTo>
                    <a:pt x="335" y="290"/>
                  </a:lnTo>
                  <a:lnTo>
                    <a:pt x="335" y="293"/>
                  </a:lnTo>
                  <a:lnTo>
                    <a:pt x="334" y="295"/>
                  </a:lnTo>
                  <a:lnTo>
                    <a:pt x="333" y="300"/>
                  </a:lnTo>
                  <a:lnTo>
                    <a:pt x="332" y="303"/>
                  </a:lnTo>
                  <a:lnTo>
                    <a:pt x="332" y="305"/>
                  </a:lnTo>
                  <a:lnTo>
                    <a:pt x="331" y="306"/>
                  </a:lnTo>
                  <a:lnTo>
                    <a:pt x="329" y="308"/>
                  </a:lnTo>
                  <a:lnTo>
                    <a:pt x="328" y="309"/>
                  </a:lnTo>
                  <a:lnTo>
                    <a:pt x="328" y="310"/>
                  </a:lnTo>
                  <a:lnTo>
                    <a:pt x="324" y="313"/>
                  </a:lnTo>
                  <a:lnTo>
                    <a:pt x="322" y="314"/>
                  </a:lnTo>
                  <a:lnTo>
                    <a:pt x="321" y="316"/>
                  </a:lnTo>
                  <a:lnTo>
                    <a:pt x="319" y="317"/>
                  </a:lnTo>
                  <a:lnTo>
                    <a:pt x="315" y="323"/>
                  </a:lnTo>
                  <a:lnTo>
                    <a:pt x="312" y="326"/>
                  </a:lnTo>
                  <a:lnTo>
                    <a:pt x="311" y="328"/>
                  </a:lnTo>
                  <a:lnTo>
                    <a:pt x="311" y="328"/>
                  </a:lnTo>
                  <a:lnTo>
                    <a:pt x="311" y="329"/>
                  </a:lnTo>
                  <a:lnTo>
                    <a:pt x="310" y="330"/>
                  </a:lnTo>
                  <a:lnTo>
                    <a:pt x="310" y="332"/>
                  </a:lnTo>
                  <a:lnTo>
                    <a:pt x="311" y="339"/>
                  </a:lnTo>
                  <a:lnTo>
                    <a:pt x="311" y="341"/>
                  </a:lnTo>
                  <a:lnTo>
                    <a:pt x="311" y="343"/>
                  </a:lnTo>
                  <a:lnTo>
                    <a:pt x="310" y="346"/>
                  </a:lnTo>
                  <a:lnTo>
                    <a:pt x="309" y="349"/>
                  </a:lnTo>
                  <a:lnTo>
                    <a:pt x="309" y="353"/>
                  </a:lnTo>
                  <a:lnTo>
                    <a:pt x="308" y="355"/>
                  </a:lnTo>
                  <a:lnTo>
                    <a:pt x="308" y="357"/>
                  </a:lnTo>
                  <a:lnTo>
                    <a:pt x="308" y="359"/>
                  </a:lnTo>
                  <a:lnTo>
                    <a:pt x="308" y="362"/>
                  </a:lnTo>
                  <a:lnTo>
                    <a:pt x="309" y="364"/>
                  </a:lnTo>
                  <a:lnTo>
                    <a:pt x="309" y="366"/>
                  </a:lnTo>
                  <a:lnTo>
                    <a:pt x="309" y="369"/>
                  </a:lnTo>
                  <a:lnTo>
                    <a:pt x="310" y="371"/>
                  </a:lnTo>
                  <a:lnTo>
                    <a:pt x="311" y="373"/>
                  </a:lnTo>
                  <a:lnTo>
                    <a:pt x="313" y="376"/>
                  </a:lnTo>
                  <a:lnTo>
                    <a:pt x="317" y="383"/>
                  </a:lnTo>
                  <a:lnTo>
                    <a:pt x="318" y="384"/>
                  </a:lnTo>
                  <a:lnTo>
                    <a:pt x="318" y="385"/>
                  </a:lnTo>
                  <a:lnTo>
                    <a:pt x="319" y="387"/>
                  </a:lnTo>
                  <a:lnTo>
                    <a:pt x="319" y="388"/>
                  </a:lnTo>
                  <a:lnTo>
                    <a:pt x="319" y="389"/>
                  </a:lnTo>
                  <a:lnTo>
                    <a:pt x="319" y="390"/>
                  </a:lnTo>
                  <a:lnTo>
                    <a:pt x="318" y="390"/>
                  </a:lnTo>
                  <a:lnTo>
                    <a:pt x="318" y="391"/>
                  </a:lnTo>
                  <a:lnTo>
                    <a:pt x="317" y="391"/>
                  </a:lnTo>
                  <a:lnTo>
                    <a:pt x="316" y="391"/>
                  </a:lnTo>
                  <a:lnTo>
                    <a:pt x="315" y="393"/>
                  </a:lnTo>
                  <a:lnTo>
                    <a:pt x="313" y="395"/>
                  </a:lnTo>
                  <a:lnTo>
                    <a:pt x="312" y="396"/>
                  </a:lnTo>
                  <a:lnTo>
                    <a:pt x="311" y="399"/>
                  </a:lnTo>
                  <a:lnTo>
                    <a:pt x="310" y="401"/>
                  </a:lnTo>
                  <a:lnTo>
                    <a:pt x="307" y="412"/>
                  </a:lnTo>
                  <a:lnTo>
                    <a:pt x="306" y="415"/>
                  </a:lnTo>
                  <a:lnTo>
                    <a:pt x="305" y="417"/>
                  </a:lnTo>
                  <a:lnTo>
                    <a:pt x="304" y="418"/>
                  </a:lnTo>
                  <a:lnTo>
                    <a:pt x="303" y="419"/>
                  </a:lnTo>
                  <a:lnTo>
                    <a:pt x="303" y="419"/>
                  </a:lnTo>
                  <a:lnTo>
                    <a:pt x="301" y="420"/>
                  </a:lnTo>
                  <a:lnTo>
                    <a:pt x="300" y="421"/>
                  </a:lnTo>
                  <a:lnTo>
                    <a:pt x="298" y="422"/>
                  </a:lnTo>
                  <a:lnTo>
                    <a:pt x="295" y="423"/>
                  </a:lnTo>
                  <a:lnTo>
                    <a:pt x="287" y="425"/>
                  </a:lnTo>
                  <a:lnTo>
                    <a:pt x="284" y="426"/>
                  </a:lnTo>
                  <a:lnTo>
                    <a:pt x="282" y="426"/>
                  </a:lnTo>
                  <a:lnTo>
                    <a:pt x="280" y="425"/>
                  </a:lnTo>
                  <a:lnTo>
                    <a:pt x="276" y="425"/>
                  </a:lnTo>
                  <a:lnTo>
                    <a:pt x="275" y="424"/>
                  </a:lnTo>
                  <a:lnTo>
                    <a:pt x="274" y="423"/>
                  </a:lnTo>
                  <a:lnTo>
                    <a:pt x="271" y="422"/>
                  </a:lnTo>
                  <a:lnTo>
                    <a:pt x="266" y="419"/>
                  </a:lnTo>
                  <a:lnTo>
                    <a:pt x="263" y="419"/>
                  </a:lnTo>
                  <a:lnTo>
                    <a:pt x="261" y="418"/>
                  </a:lnTo>
                  <a:lnTo>
                    <a:pt x="258" y="418"/>
                  </a:lnTo>
                  <a:lnTo>
                    <a:pt x="249" y="418"/>
                  </a:lnTo>
                  <a:lnTo>
                    <a:pt x="246" y="418"/>
                  </a:lnTo>
                  <a:lnTo>
                    <a:pt x="243" y="418"/>
                  </a:lnTo>
                  <a:lnTo>
                    <a:pt x="241" y="419"/>
                  </a:lnTo>
                  <a:lnTo>
                    <a:pt x="240" y="419"/>
                  </a:lnTo>
                  <a:lnTo>
                    <a:pt x="238" y="419"/>
                  </a:lnTo>
                  <a:lnTo>
                    <a:pt x="237" y="421"/>
                  </a:lnTo>
                  <a:lnTo>
                    <a:pt x="236" y="421"/>
                  </a:lnTo>
                  <a:lnTo>
                    <a:pt x="236" y="422"/>
                  </a:lnTo>
                  <a:lnTo>
                    <a:pt x="236" y="423"/>
                  </a:lnTo>
                  <a:lnTo>
                    <a:pt x="236" y="424"/>
                  </a:lnTo>
                  <a:lnTo>
                    <a:pt x="237" y="424"/>
                  </a:lnTo>
                  <a:lnTo>
                    <a:pt x="239" y="427"/>
                  </a:lnTo>
                  <a:lnTo>
                    <a:pt x="241" y="430"/>
                  </a:lnTo>
                  <a:lnTo>
                    <a:pt x="242" y="433"/>
                  </a:lnTo>
                  <a:lnTo>
                    <a:pt x="243" y="436"/>
                  </a:lnTo>
                  <a:lnTo>
                    <a:pt x="244" y="437"/>
                  </a:lnTo>
                  <a:lnTo>
                    <a:pt x="244" y="439"/>
                  </a:lnTo>
                  <a:lnTo>
                    <a:pt x="244" y="444"/>
                  </a:lnTo>
                  <a:lnTo>
                    <a:pt x="244" y="447"/>
                  </a:lnTo>
                  <a:lnTo>
                    <a:pt x="244" y="449"/>
                  </a:lnTo>
                  <a:lnTo>
                    <a:pt x="243" y="451"/>
                  </a:lnTo>
                  <a:lnTo>
                    <a:pt x="242" y="455"/>
                  </a:lnTo>
                  <a:lnTo>
                    <a:pt x="241" y="457"/>
                  </a:lnTo>
                  <a:lnTo>
                    <a:pt x="241" y="459"/>
                  </a:lnTo>
                  <a:lnTo>
                    <a:pt x="240" y="460"/>
                  </a:lnTo>
                  <a:lnTo>
                    <a:pt x="239" y="462"/>
                  </a:lnTo>
                  <a:lnTo>
                    <a:pt x="235" y="465"/>
                  </a:lnTo>
                  <a:lnTo>
                    <a:pt x="234" y="466"/>
                  </a:lnTo>
                  <a:lnTo>
                    <a:pt x="233" y="468"/>
                  </a:lnTo>
                  <a:lnTo>
                    <a:pt x="232" y="470"/>
                  </a:lnTo>
                  <a:lnTo>
                    <a:pt x="230" y="474"/>
                  </a:lnTo>
                  <a:lnTo>
                    <a:pt x="229" y="476"/>
                  </a:lnTo>
                  <a:lnTo>
                    <a:pt x="229" y="480"/>
                  </a:lnTo>
                  <a:lnTo>
                    <a:pt x="227" y="488"/>
                  </a:lnTo>
                  <a:lnTo>
                    <a:pt x="227" y="491"/>
                  </a:lnTo>
                  <a:lnTo>
                    <a:pt x="226" y="493"/>
                  </a:lnTo>
                  <a:lnTo>
                    <a:pt x="225" y="496"/>
                  </a:lnTo>
                  <a:lnTo>
                    <a:pt x="224" y="498"/>
                  </a:lnTo>
                  <a:lnTo>
                    <a:pt x="222" y="499"/>
                  </a:lnTo>
                  <a:lnTo>
                    <a:pt x="219" y="503"/>
                  </a:lnTo>
                  <a:lnTo>
                    <a:pt x="218" y="505"/>
                  </a:lnTo>
                  <a:lnTo>
                    <a:pt x="218" y="506"/>
                  </a:lnTo>
                  <a:lnTo>
                    <a:pt x="218" y="507"/>
                  </a:lnTo>
                  <a:lnTo>
                    <a:pt x="217" y="507"/>
                  </a:lnTo>
                  <a:lnTo>
                    <a:pt x="215" y="507"/>
                  </a:lnTo>
                  <a:lnTo>
                    <a:pt x="202" y="506"/>
                  </a:lnTo>
                  <a:lnTo>
                    <a:pt x="198" y="506"/>
                  </a:lnTo>
                  <a:lnTo>
                    <a:pt x="195" y="505"/>
                  </a:lnTo>
                  <a:lnTo>
                    <a:pt x="193" y="505"/>
                  </a:lnTo>
                  <a:lnTo>
                    <a:pt x="191" y="504"/>
                  </a:lnTo>
                  <a:lnTo>
                    <a:pt x="189" y="502"/>
                  </a:lnTo>
                  <a:lnTo>
                    <a:pt x="187" y="501"/>
                  </a:lnTo>
                  <a:lnTo>
                    <a:pt x="186" y="499"/>
                  </a:lnTo>
                  <a:lnTo>
                    <a:pt x="185" y="498"/>
                  </a:lnTo>
                  <a:lnTo>
                    <a:pt x="184" y="496"/>
                  </a:lnTo>
                  <a:lnTo>
                    <a:pt x="184" y="494"/>
                  </a:lnTo>
                  <a:lnTo>
                    <a:pt x="184" y="491"/>
                  </a:lnTo>
                  <a:lnTo>
                    <a:pt x="184" y="489"/>
                  </a:lnTo>
                  <a:lnTo>
                    <a:pt x="184" y="482"/>
                  </a:lnTo>
                  <a:lnTo>
                    <a:pt x="184" y="480"/>
                  </a:lnTo>
                  <a:lnTo>
                    <a:pt x="184" y="478"/>
                  </a:lnTo>
                  <a:lnTo>
                    <a:pt x="184" y="476"/>
                  </a:lnTo>
                  <a:lnTo>
                    <a:pt x="183" y="476"/>
                  </a:lnTo>
                  <a:lnTo>
                    <a:pt x="182" y="474"/>
                  </a:lnTo>
                  <a:lnTo>
                    <a:pt x="181" y="473"/>
                  </a:lnTo>
                  <a:lnTo>
                    <a:pt x="179" y="471"/>
                  </a:lnTo>
                  <a:lnTo>
                    <a:pt x="177" y="470"/>
                  </a:lnTo>
                  <a:lnTo>
                    <a:pt x="175" y="469"/>
                  </a:lnTo>
                  <a:lnTo>
                    <a:pt x="172" y="468"/>
                  </a:lnTo>
                  <a:lnTo>
                    <a:pt x="171" y="467"/>
                  </a:lnTo>
                  <a:lnTo>
                    <a:pt x="169" y="467"/>
                  </a:lnTo>
                  <a:lnTo>
                    <a:pt x="162" y="466"/>
                  </a:lnTo>
                  <a:lnTo>
                    <a:pt x="160" y="465"/>
                  </a:lnTo>
                  <a:lnTo>
                    <a:pt x="154" y="464"/>
                  </a:lnTo>
                  <a:lnTo>
                    <a:pt x="150" y="463"/>
                  </a:lnTo>
                  <a:lnTo>
                    <a:pt x="139" y="458"/>
                  </a:lnTo>
                  <a:lnTo>
                    <a:pt x="136" y="456"/>
                  </a:lnTo>
                  <a:lnTo>
                    <a:pt x="133" y="455"/>
                  </a:lnTo>
                  <a:lnTo>
                    <a:pt x="132" y="454"/>
                  </a:lnTo>
                  <a:lnTo>
                    <a:pt x="129" y="453"/>
                  </a:lnTo>
                  <a:lnTo>
                    <a:pt x="128" y="452"/>
                  </a:lnTo>
                  <a:lnTo>
                    <a:pt x="127" y="451"/>
                  </a:lnTo>
                  <a:lnTo>
                    <a:pt x="126" y="449"/>
                  </a:lnTo>
                  <a:lnTo>
                    <a:pt x="125" y="445"/>
                  </a:lnTo>
                  <a:lnTo>
                    <a:pt x="123" y="443"/>
                  </a:lnTo>
                  <a:lnTo>
                    <a:pt x="122" y="442"/>
                  </a:lnTo>
                  <a:lnTo>
                    <a:pt x="119" y="438"/>
                  </a:lnTo>
                  <a:lnTo>
                    <a:pt x="118" y="437"/>
                  </a:lnTo>
                  <a:lnTo>
                    <a:pt x="117" y="436"/>
                  </a:lnTo>
                  <a:lnTo>
                    <a:pt x="116" y="435"/>
                  </a:lnTo>
                  <a:lnTo>
                    <a:pt x="115" y="435"/>
                  </a:lnTo>
                  <a:lnTo>
                    <a:pt x="114" y="434"/>
                  </a:lnTo>
                  <a:lnTo>
                    <a:pt x="113" y="434"/>
                  </a:lnTo>
                  <a:lnTo>
                    <a:pt x="111" y="434"/>
                  </a:lnTo>
                  <a:lnTo>
                    <a:pt x="110" y="434"/>
                  </a:lnTo>
                  <a:lnTo>
                    <a:pt x="108" y="435"/>
                  </a:lnTo>
                  <a:lnTo>
                    <a:pt x="100" y="438"/>
                  </a:lnTo>
                  <a:lnTo>
                    <a:pt x="93" y="440"/>
                  </a:lnTo>
                  <a:lnTo>
                    <a:pt x="90" y="441"/>
                  </a:lnTo>
                  <a:lnTo>
                    <a:pt x="82" y="442"/>
                  </a:lnTo>
                  <a:lnTo>
                    <a:pt x="72" y="444"/>
                  </a:lnTo>
                  <a:lnTo>
                    <a:pt x="69" y="444"/>
                  </a:lnTo>
                  <a:lnTo>
                    <a:pt x="66" y="445"/>
                  </a:lnTo>
                  <a:lnTo>
                    <a:pt x="64" y="445"/>
                  </a:lnTo>
                  <a:lnTo>
                    <a:pt x="61" y="445"/>
                  </a:lnTo>
                  <a:lnTo>
                    <a:pt x="59" y="445"/>
                  </a:lnTo>
                  <a:lnTo>
                    <a:pt x="57" y="444"/>
                  </a:lnTo>
                  <a:lnTo>
                    <a:pt x="55" y="444"/>
                  </a:lnTo>
                  <a:lnTo>
                    <a:pt x="53" y="443"/>
                  </a:lnTo>
                  <a:lnTo>
                    <a:pt x="50" y="442"/>
                  </a:lnTo>
                  <a:lnTo>
                    <a:pt x="49" y="442"/>
                  </a:lnTo>
                  <a:lnTo>
                    <a:pt x="48" y="441"/>
                  </a:lnTo>
                  <a:lnTo>
                    <a:pt x="47" y="439"/>
                  </a:lnTo>
                  <a:lnTo>
                    <a:pt x="46" y="437"/>
                  </a:lnTo>
                  <a:lnTo>
                    <a:pt x="44" y="435"/>
                  </a:lnTo>
                  <a:lnTo>
                    <a:pt x="44" y="433"/>
                  </a:lnTo>
                  <a:lnTo>
                    <a:pt x="44" y="431"/>
                  </a:lnTo>
                  <a:lnTo>
                    <a:pt x="44" y="430"/>
                  </a:lnTo>
                  <a:lnTo>
                    <a:pt x="44" y="428"/>
                  </a:lnTo>
                  <a:lnTo>
                    <a:pt x="45" y="427"/>
                  </a:lnTo>
                  <a:lnTo>
                    <a:pt x="46" y="425"/>
                  </a:lnTo>
                  <a:lnTo>
                    <a:pt x="47" y="422"/>
                  </a:lnTo>
                  <a:lnTo>
                    <a:pt x="51" y="418"/>
                  </a:lnTo>
                  <a:lnTo>
                    <a:pt x="57" y="410"/>
                  </a:lnTo>
                  <a:lnTo>
                    <a:pt x="60" y="407"/>
                  </a:lnTo>
                  <a:lnTo>
                    <a:pt x="62" y="403"/>
                  </a:lnTo>
                  <a:lnTo>
                    <a:pt x="65" y="400"/>
                  </a:lnTo>
                  <a:lnTo>
                    <a:pt x="66" y="398"/>
                  </a:lnTo>
                  <a:lnTo>
                    <a:pt x="66" y="396"/>
                  </a:lnTo>
                  <a:lnTo>
                    <a:pt x="67" y="395"/>
                  </a:lnTo>
                  <a:lnTo>
                    <a:pt x="67" y="394"/>
                  </a:lnTo>
                  <a:lnTo>
                    <a:pt x="67" y="393"/>
                  </a:lnTo>
                  <a:lnTo>
                    <a:pt x="67" y="392"/>
                  </a:lnTo>
                  <a:lnTo>
                    <a:pt x="66" y="391"/>
                  </a:lnTo>
                  <a:lnTo>
                    <a:pt x="65" y="391"/>
                  </a:lnTo>
                  <a:lnTo>
                    <a:pt x="63" y="390"/>
                  </a:lnTo>
                  <a:lnTo>
                    <a:pt x="62" y="389"/>
                  </a:lnTo>
                  <a:lnTo>
                    <a:pt x="61" y="387"/>
                  </a:lnTo>
                  <a:lnTo>
                    <a:pt x="62" y="386"/>
                  </a:lnTo>
                  <a:lnTo>
                    <a:pt x="62" y="385"/>
                  </a:lnTo>
                  <a:lnTo>
                    <a:pt x="66" y="370"/>
                  </a:lnTo>
                  <a:lnTo>
                    <a:pt x="67" y="366"/>
                  </a:lnTo>
                  <a:lnTo>
                    <a:pt x="68" y="362"/>
                  </a:lnTo>
                  <a:lnTo>
                    <a:pt x="69" y="360"/>
                  </a:lnTo>
                  <a:lnTo>
                    <a:pt x="70" y="357"/>
                  </a:lnTo>
                  <a:lnTo>
                    <a:pt x="70" y="354"/>
                  </a:lnTo>
                  <a:lnTo>
                    <a:pt x="72" y="351"/>
                  </a:lnTo>
                  <a:lnTo>
                    <a:pt x="75" y="347"/>
                  </a:lnTo>
                  <a:lnTo>
                    <a:pt x="77" y="345"/>
                  </a:lnTo>
                  <a:lnTo>
                    <a:pt x="78" y="343"/>
                  </a:lnTo>
                  <a:lnTo>
                    <a:pt x="80" y="341"/>
                  </a:lnTo>
                  <a:lnTo>
                    <a:pt x="81" y="339"/>
                  </a:lnTo>
                  <a:lnTo>
                    <a:pt x="81" y="338"/>
                  </a:lnTo>
                  <a:lnTo>
                    <a:pt x="82" y="337"/>
                  </a:lnTo>
                  <a:lnTo>
                    <a:pt x="82" y="336"/>
                  </a:lnTo>
                  <a:lnTo>
                    <a:pt x="84" y="335"/>
                  </a:lnTo>
                  <a:lnTo>
                    <a:pt x="85" y="335"/>
                  </a:lnTo>
                  <a:lnTo>
                    <a:pt x="88" y="334"/>
                  </a:lnTo>
                  <a:lnTo>
                    <a:pt x="90" y="334"/>
                  </a:lnTo>
                  <a:lnTo>
                    <a:pt x="92" y="333"/>
                  </a:lnTo>
                  <a:lnTo>
                    <a:pt x="93" y="331"/>
                  </a:lnTo>
                  <a:lnTo>
                    <a:pt x="95" y="329"/>
                  </a:lnTo>
                  <a:lnTo>
                    <a:pt x="97" y="328"/>
                  </a:lnTo>
                  <a:lnTo>
                    <a:pt x="98" y="326"/>
                  </a:lnTo>
                  <a:lnTo>
                    <a:pt x="99" y="323"/>
                  </a:lnTo>
                  <a:lnTo>
                    <a:pt x="100" y="321"/>
                  </a:lnTo>
                  <a:lnTo>
                    <a:pt x="100" y="319"/>
                  </a:lnTo>
                  <a:lnTo>
                    <a:pt x="99" y="317"/>
                  </a:lnTo>
                  <a:lnTo>
                    <a:pt x="98" y="313"/>
                  </a:lnTo>
                  <a:lnTo>
                    <a:pt x="98" y="312"/>
                  </a:lnTo>
                  <a:lnTo>
                    <a:pt x="97" y="311"/>
                  </a:lnTo>
                  <a:lnTo>
                    <a:pt x="93" y="306"/>
                  </a:lnTo>
                  <a:lnTo>
                    <a:pt x="93" y="304"/>
                  </a:lnTo>
                  <a:lnTo>
                    <a:pt x="93" y="302"/>
                  </a:lnTo>
                  <a:lnTo>
                    <a:pt x="91" y="297"/>
                  </a:lnTo>
                  <a:lnTo>
                    <a:pt x="90" y="294"/>
                  </a:lnTo>
                  <a:lnTo>
                    <a:pt x="90" y="293"/>
                  </a:lnTo>
                  <a:lnTo>
                    <a:pt x="91" y="287"/>
                  </a:lnTo>
                  <a:lnTo>
                    <a:pt x="91" y="283"/>
                  </a:lnTo>
                  <a:lnTo>
                    <a:pt x="91" y="283"/>
                  </a:lnTo>
                  <a:lnTo>
                    <a:pt x="91" y="282"/>
                  </a:lnTo>
                  <a:lnTo>
                    <a:pt x="92" y="280"/>
                  </a:lnTo>
                  <a:lnTo>
                    <a:pt x="93" y="278"/>
                  </a:lnTo>
                  <a:lnTo>
                    <a:pt x="93" y="277"/>
                  </a:lnTo>
                  <a:lnTo>
                    <a:pt x="93" y="276"/>
                  </a:lnTo>
                  <a:lnTo>
                    <a:pt x="93" y="275"/>
                  </a:lnTo>
                  <a:lnTo>
                    <a:pt x="93" y="274"/>
                  </a:lnTo>
                  <a:lnTo>
                    <a:pt x="93" y="272"/>
                  </a:lnTo>
                  <a:lnTo>
                    <a:pt x="92" y="272"/>
                  </a:lnTo>
                  <a:lnTo>
                    <a:pt x="91" y="271"/>
                  </a:lnTo>
                  <a:lnTo>
                    <a:pt x="88" y="269"/>
                  </a:lnTo>
                  <a:lnTo>
                    <a:pt x="83" y="266"/>
                  </a:lnTo>
                  <a:lnTo>
                    <a:pt x="80" y="263"/>
                  </a:lnTo>
                  <a:lnTo>
                    <a:pt x="79" y="262"/>
                  </a:lnTo>
                  <a:lnTo>
                    <a:pt x="78" y="261"/>
                  </a:lnTo>
                  <a:lnTo>
                    <a:pt x="77" y="260"/>
                  </a:lnTo>
                  <a:lnTo>
                    <a:pt x="76" y="259"/>
                  </a:lnTo>
                  <a:lnTo>
                    <a:pt x="76" y="257"/>
                  </a:lnTo>
                  <a:lnTo>
                    <a:pt x="76" y="254"/>
                  </a:lnTo>
                  <a:lnTo>
                    <a:pt x="76" y="252"/>
                  </a:lnTo>
                  <a:lnTo>
                    <a:pt x="76" y="250"/>
                  </a:lnTo>
                  <a:lnTo>
                    <a:pt x="75" y="249"/>
                  </a:lnTo>
                  <a:lnTo>
                    <a:pt x="75" y="248"/>
                  </a:lnTo>
                  <a:lnTo>
                    <a:pt x="74" y="246"/>
                  </a:lnTo>
                  <a:lnTo>
                    <a:pt x="72" y="245"/>
                  </a:lnTo>
                  <a:lnTo>
                    <a:pt x="71" y="244"/>
                  </a:lnTo>
                  <a:lnTo>
                    <a:pt x="70" y="243"/>
                  </a:lnTo>
                  <a:lnTo>
                    <a:pt x="68" y="242"/>
                  </a:lnTo>
                  <a:lnTo>
                    <a:pt x="67" y="242"/>
                  </a:lnTo>
                  <a:lnTo>
                    <a:pt x="65" y="242"/>
                  </a:lnTo>
                  <a:lnTo>
                    <a:pt x="62" y="243"/>
                  </a:lnTo>
                  <a:lnTo>
                    <a:pt x="59" y="244"/>
                  </a:lnTo>
                  <a:lnTo>
                    <a:pt x="57" y="245"/>
                  </a:lnTo>
                  <a:lnTo>
                    <a:pt x="54" y="247"/>
                  </a:lnTo>
                  <a:lnTo>
                    <a:pt x="53" y="247"/>
                  </a:lnTo>
                  <a:lnTo>
                    <a:pt x="52" y="247"/>
                  </a:lnTo>
                  <a:lnTo>
                    <a:pt x="50" y="247"/>
                  </a:lnTo>
                  <a:lnTo>
                    <a:pt x="49" y="247"/>
                  </a:lnTo>
                  <a:lnTo>
                    <a:pt x="48" y="246"/>
                  </a:lnTo>
                  <a:lnTo>
                    <a:pt x="47" y="245"/>
                  </a:lnTo>
                  <a:lnTo>
                    <a:pt x="46" y="243"/>
                  </a:lnTo>
                  <a:lnTo>
                    <a:pt x="46" y="240"/>
                  </a:lnTo>
                  <a:lnTo>
                    <a:pt x="46" y="238"/>
                  </a:lnTo>
                  <a:lnTo>
                    <a:pt x="46" y="237"/>
                  </a:lnTo>
                  <a:lnTo>
                    <a:pt x="46" y="236"/>
                  </a:lnTo>
                  <a:lnTo>
                    <a:pt x="45" y="234"/>
                  </a:lnTo>
                  <a:lnTo>
                    <a:pt x="44" y="234"/>
                  </a:lnTo>
                  <a:lnTo>
                    <a:pt x="43" y="233"/>
                  </a:lnTo>
                  <a:lnTo>
                    <a:pt x="40" y="231"/>
                  </a:lnTo>
                  <a:lnTo>
                    <a:pt x="37" y="229"/>
                  </a:lnTo>
                  <a:lnTo>
                    <a:pt x="35" y="227"/>
                  </a:lnTo>
                  <a:lnTo>
                    <a:pt x="31" y="226"/>
                  </a:lnTo>
                  <a:lnTo>
                    <a:pt x="29" y="224"/>
                  </a:lnTo>
                  <a:lnTo>
                    <a:pt x="24" y="220"/>
                  </a:lnTo>
                  <a:lnTo>
                    <a:pt x="23" y="219"/>
                  </a:lnTo>
                  <a:lnTo>
                    <a:pt x="22" y="218"/>
                  </a:lnTo>
                  <a:lnTo>
                    <a:pt x="20" y="217"/>
                  </a:lnTo>
                  <a:lnTo>
                    <a:pt x="7" y="201"/>
                  </a:lnTo>
                  <a:lnTo>
                    <a:pt x="2" y="195"/>
                  </a:lnTo>
                  <a:lnTo>
                    <a:pt x="2" y="193"/>
                  </a:lnTo>
                  <a:lnTo>
                    <a:pt x="0" y="191"/>
                  </a:lnTo>
                  <a:lnTo>
                    <a:pt x="0" y="190"/>
                  </a:lnTo>
                  <a:lnTo>
                    <a:pt x="0" y="189"/>
                  </a:lnTo>
                  <a:lnTo>
                    <a:pt x="1" y="189"/>
                  </a:lnTo>
                  <a:lnTo>
                    <a:pt x="8" y="187"/>
                  </a:lnTo>
                  <a:lnTo>
                    <a:pt x="13" y="185"/>
                  </a:lnTo>
                  <a:lnTo>
                    <a:pt x="14" y="184"/>
                  </a:lnTo>
                  <a:lnTo>
                    <a:pt x="16" y="183"/>
                  </a:lnTo>
                  <a:lnTo>
                    <a:pt x="17" y="182"/>
                  </a:lnTo>
                  <a:lnTo>
                    <a:pt x="18" y="181"/>
                  </a:lnTo>
                  <a:lnTo>
                    <a:pt x="19" y="181"/>
                  </a:lnTo>
                  <a:lnTo>
                    <a:pt x="20" y="180"/>
                  </a:lnTo>
                  <a:lnTo>
                    <a:pt x="21" y="178"/>
                  </a:lnTo>
                  <a:lnTo>
                    <a:pt x="22" y="176"/>
                  </a:lnTo>
                  <a:lnTo>
                    <a:pt x="23" y="170"/>
                  </a:lnTo>
                  <a:lnTo>
                    <a:pt x="24" y="170"/>
                  </a:lnTo>
                  <a:lnTo>
                    <a:pt x="25" y="168"/>
                  </a:lnTo>
                  <a:lnTo>
                    <a:pt x="25" y="165"/>
                  </a:lnTo>
                  <a:lnTo>
                    <a:pt x="27" y="163"/>
                  </a:lnTo>
                  <a:lnTo>
                    <a:pt x="28" y="161"/>
                  </a:lnTo>
                  <a:lnTo>
                    <a:pt x="31" y="158"/>
                  </a:lnTo>
                  <a:lnTo>
                    <a:pt x="33" y="157"/>
                  </a:lnTo>
                  <a:lnTo>
                    <a:pt x="34" y="154"/>
                  </a:lnTo>
                  <a:lnTo>
                    <a:pt x="37" y="148"/>
                  </a:lnTo>
                  <a:lnTo>
                    <a:pt x="38" y="147"/>
                  </a:lnTo>
                  <a:lnTo>
                    <a:pt x="39" y="146"/>
                  </a:lnTo>
                  <a:lnTo>
                    <a:pt x="41" y="144"/>
                  </a:lnTo>
                  <a:lnTo>
                    <a:pt x="43" y="142"/>
                  </a:lnTo>
                  <a:lnTo>
                    <a:pt x="51" y="137"/>
                  </a:lnTo>
                  <a:lnTo>
                    <a:pt x="57" y="134"/>
                  </a:lnTo>
                  <a:lnTo>
                    <a:pt x="60" y="130"/>
                  </a:lnTo>
                  <a:lnTo>
                    <a:pt x="61" y="129"/>
                  </a:lnTo>
                  <a:lnTo>
                    <a:pt x="62" y="128"/>
                  </a:lnTo>
                  <a:lnTo>
                    <a:pt x="64" y="125"/>
                  </a:lnTo>
                  <a:lnTo>
                    <a:pt x="65" y="123"/>
                  </a:lnTo>
                  <a:lnTo>
                    <a:pt x="66" y="119"/>
                  </a:lnTo>
                  <a:lnTo>
                    <a:pt x="69" y="112"/>
                  </a:lnTo>
                  <a:lnTo>
                    <a:pt x="70" y="108"/>
                  </a:lnTo>
                  <a:lnTo>
                    <a:pt x="70" y="107"/>
                  </a:lnTo>
                  <a:lnTo>
                    <a:pt x="71" y="106"/>
                  </a:lnTo>
                  <a:lnTo>
                    <a:pt x="72" y="104"/>
                  </a:lnTo>
                  <a:lnTo>
                    <a:pt x="75" y="102"/>
                  </a:lnTo>
                  <a:lnTo>
                    <a:pt x="76" y="101"/>
                  </a:lnTo>
                  <a:lnTo>
                    <a:pt x="77" y="100"/>
                  </a:lnTo>
                  <a:lnTo>
                    <a:pt x="78" y="98"/>
                  </a:lnTo>
                  <a:lnTo>
                    <a:pt x="82" y="87"/>
                  </a:lnTo>
                  <a:lnTo>
                    <a:pt x="82" y="86"/>
                  </a:lnTo>
                  <a:lnTo>
                    <a:pt x="82" y="84"/>
                  </a:lnTo>
                  <a:lnTo>
                    <a:pt x="83" y="83"/>
                  </a:lnTo>
                  <a:lnTo>
                    <a:pt x="83" y="82"/>
                  </a:lnTo>
                  <a:lnTo>
                    <a:pt x="82" y="80"/>
                  </a:lnTo>
                  <a:lnTo>
                    <a:pt x="82" y="77"/>
                  </a:lnTo>
                  <a:lnTo>
                    <a:pt x="82" y="75"/>
                  </a:lnTo>
                  <a:lnTo>
                    <a:pt x="82" y="73"/>
                  </a:lnTo>
                  <a:lnTo>
                    <a:pt x="82" y="70"/>
                  </a:lnTo>
                  <a:lnTo>
                    <a:pt x="82" y="68"/>
                  </a:lnTo>
                  <a:lnTo>
                    <a:pt x="82" y="66"/>
                  </a:lnTo>
                  <a:lnTo>
                    <a:pt x="83" y="64"/>
                  </a:lnTo>
                  <a:lnTo>
                    <a:pt x="84" y="62"/>
                  </a:lnTo>
                  <a:lnTo>
                    <a:pt x="85" y="60"/>
                  </a:lnTo>
                  <a:lnTo>
                    <a:pt x="86" y="58"/>
                  </a:lnTo>
                  <a:lnTo>
                    <a:pt x="87" y="57"/>
                  </a:lnTo>
                  <a:lnTo>
                    <a:pt x="90" y="55"/>
                  </a:lnTo>
                  <a:lnTo>
                    <a:pt x="92" y="54"/>
                  </a:lnTo>
                  <a:lnTo>
                    <a:pt x="93" y="52"/>
                  </a:lnTo>
                  <a:lnTo>
                    <a:pt x="93" y="51"/>
                  </a:lnTo>
                  <a:lnTo>
                    <a:pt x="94" y="48"/>
                  </a:lnTo>
                  <a:lnTo>
                    <a:pt x="96" y="44"/>
                  </a:lnTo>
                  <a:lnTo>
                    <a:pt x="97" y="42"/>
                  </a:lnTo>
                  <a:lnTo>
                    <a:pt x="98" y="41"/>
                  </a:lnTo>
                  <a:lnTo>
                    <a:pt x="101" y="39"/>
                  </a:lnTo>
                  <a:lnTo>
                    <a:pt x="104" y="36"/>
                  </a:lnTo>
                  <a:lnTo>
                    <a:pt x="110" y="32"/>
                  </a:lnTo>
                  <a:lnTo>
                    <a:pt x="111" y="30"/>
                  </a:lnTo>
                  <a:lnTo>
                    <a:pt x="112" y="29"/>
                  </a:lnTo>
                  <a:lnTo>
                    <a:pt x="113" y="28"/>
                  </a:lnTo>
                  <a:lnTo>
                    <a:pt x="114" y="26"/>
                  </a:lnTo>
                  <a:lnTo>
                    <a:pt x="116" y="22"/>
                  </a:lnTo>
                  <a:lnTo>
                    <a:pt x="116" y="20"/>
                  </a:lnTo>
                  <a:lnTo>
                    <a:pt x="117" y="17"/>
                  </a:lnTo>
                  <a:lnTo>
                    <a:pt x="119" y="15"/>
                  </a:lnTo>
                  <a:lnTo>
                    <a:pt x="122" y="12"/>
                  </a:lnTo>
                  <a:lnTo>
                    <a:pt x="124" y="11"/>
                  </a:lnTo>
                  <a:lnTo>
                    <a:pt x="134" y="2"/>
                  </a:lnTo>
                  <a:lnTo>
                    <a:pt x="135" y="2"/>
                  </a:lnTo>
                  <a:lnTo>
                    <a:pt x="135" y="1"/>
                  </a:lnTo>
                  <a:lnTo>
                    <a:pt x="134" y="1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7" name="Freeform 16">
              <a:extLst>
                <a:ext uri="{FF2B5EF4-FFF2-40B4-BE49-F238E27FC236}">
                  <a16:creationId xmlns:a16="http://schemas.microsoft.com/office/drawing/2014/main" id="{8B9F6A71-DDFA-4CD8-A0CA-A3DBDCD04411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2" y="2359"/>
              <a:ext cx="704" cy="451"/>
            </a:xfrm>
            <a:custGeom>
              <a:avLst/>
              <a:gdLst>
                <a:gd name="T0" fmla="*/ 412 w 704"/>
                <a:gd name="T1" fmla="*/ 16 h 451"/>
                <a:gd name="T2" fmla="*/ 397 w 704"/>
                <a:gd name="T3" fmla="*/ 52 h 451"/>
                <a:gd name="T4" fmla="*/ 432 w 704"/>
                <a:gd name="T5" fmla="*/ 55 h 451"/>
                <a:gd name="T6" fmla="*/ 469 w 704"/>
                <a:gd name="T7" fmla="*/ 51 h 451"/>
                <a:gd name="T8" fmla="*/ 504 w 704"/>
                <a:gd name="T9" fmla="*/ 77 h 451"/>
                <a:gd name="T10" fmla="*/ 534 w 704"/>
                <a:gd name="T11" fmla="*/ 91 h 451"/>
                <a:gd name="T12" fmla="*/ 545 w 704"/>
                <a:gd name="T13" fmla="*/ 118 h 451"/>
                <a:gd name="T14" fmla="*/ 571 w 704"/>
                <a:gd name="T15" fmla="*/ 150 h 451"/>
                <a:gd name="T16" fmla="*/ 569 w 704"/>
                <a:gd name="T17" fmla="*/ 178 h 451"/>
                <a:gd name="T18" fmla="*/ 591 w 704"/>
                <a:gd name="T19" fmla="*/ 195 h 451"/>
                <a:gd name="T20" fmla="*/ 617 w 704"/>
                <a:gd name="T21" fmla="*/ 213 h 451"/>
                <a:gd name="T22" fmla="*/ 641 w 704"/>
                <a:gd name="T23" fmla="*/ 215 h 451"/>
                <a:gd name="T24" fmla="*/ 649 w 704"/>
                <a:gd name="T25" fmla="*/ 262 h 451"/>
                <a:gd name="T26" fmla="*/ 642 w 704"/>
                <a:gd name="T27" fmla="*/ 286 h 451"/>
                <a:gd name="T28" fmla="*/ 653 w 704"/>
                <a:gd name="T29" fmla="*/ 319 h 451"/>
                <a:gd name="T30" fmla="*/ 687 w 704"/>
                <a:gd name="T31" fmla="*/ 345 h 451"/>
                <a:gd name="T32" fmla="*/ 704 w 704"/>
                <a:gd name="T33" fmla="*/ 404 h 451"/>
                <a:gd name="T34" fmla="*/ 677 w 704"/>
                <a:gd name="T35" fmla="*/ 419 h 451"/>
                <a:gd name="T36" fmla="*/ 636 w 704"/>
                <a:gd name="T37" fmla="*/ 408 h 451"/>
                <a:gd name="T38" fmla="*/ 607 w 704"/>
                <a:gd name="T39" fmla="*/ 420 h 451"/>
                <a:gd name="T40" fmla="*/ 565 w 704"/>
                <a:gd name="T41" fmla="*/ 394 h 451"/>
                <a:gd name="T42" fmla="*/ 557 w 704"/>
                <a:gd name="T43" fmla="*/ 410 h 451"/>
                <a:gd name="T44" fmla="*/ 520 w 704"/>
                <a:gd name="T45" fmla="*/ 424 h 451"/>
                <a:gd name="T46" fmla="*/ 494 w 704"/>
                <a:gd name="T47" fmla="*/ 406 h 451"/>
                <a:gd name="T48" fmla="*/ 465 w 704"/>
                <a:gd name="T49" fmla="*/ 384 h 451"/>
                <a:gd name="T50" fmla="*/ 430 w 704"/>
                <a:gd name="T51" fmla="*/ 384 h 451"/>
                <a:gd name="T52" fmla="*/ 408 w 704"/>
                <a:gd name="T53" fmla="*/ 413 h 451"/>
                <a:gd name="T54" fmla="*/ 345 w 704"/>
                <a:gd name="T55" fmla="*/ 417 h 451"/>
                <a:gd name="T56" fmla="*/ 308 w 704"/>
                <a:gd name="T57" fmla="*/ 417 h 451"/>
                <a:gd name="T58" fmla="*/ 298 w 704"/>
                <a:gd name="T59" fmla="*/ 383 h 451"/>
                <a:gd name="T60" fmla="*/ 258 w 704"/>
                <a:gd name="T61" fmla="*/ 402 h 451"/>
                <a:gd name="T62" fmla="*/ 241 w 704"/>
                <a:gd name="T63" fmla="*/ 427 h 451"/>
                <a:gd name="T64" fmla="*/ 214 w 704"/>
                <a:gd name="T65" fmla="*/ 438 h 451"/>
                <a:gd name="T66" fmla="*/ 190 w 704"/>
                <a:gd name="T67" fmla="*/ 451 h 451"/>
                <a:gd name="T68" fmla="*/ 159 w 704"/>
                <a:gd name="T69" fmla="*/ 435 h 451"/>
                <a:gd name="T70" fmla="*/ 141 w 704"/>
                <a:gd name="T71" fmla="*/ 428 h 451"/>
                <a:gd name="T72" fmla="*/ 113 w 704"/>
                <a:gd name="T73" fmla="*/ 426 h 451"/>
                <a:gd name="T74" fmla="*/ 94 w 704"/>
                <a:gd name="T75" fmla="*/ 431 h 451"/>
                <a:gd name="T76" fmla="*/ 72 w 704"/>
                <a:gd name="T77" fmla="*/ 438 h 451"/>
                <a:gd name="T78" fmla="*/ 66 w 704"/>
                <a:gd name="T79" fmla="*/ 408 h 451"/>
                <a:gd name="T80" fmla="*/ 50 w 704"/>
                <a:gd name="T81" fmla="*/ 389 h 451"/>
                <a:gd name="T82" fmla="*/ 56 w 704"/>
                <a:gd name="T83" fmla="*/ 318 h 451"/>
                <a:gd name="T84" fmla="*/ 37 w 704"/>
                <a:gd name="T85" fmla="*/ 303 h 451"/>
                <a:gd name="T86" fmla="*/ 22 w 704"/>
                <a:gd name="T87" fmla="*/ 292 h 451"/>
                <a:gd name="T88" fmla="*/ 14 w 704"/>
                <a:gd name="T89" fmla="*/ 280 h 451"/>
                <a:gd name="T90" fmla="*/ 22 w 704"/>
                <a:gd name="T91" fmla="*/ 267 h 451"/>
                <a:gd name="T92" fmla="*/ 24 w 704"/>
                <a:gd name="T93" fmla="*/ 247 h 451"/>
                <a:gd name="T94" fmla="*/ 27 w 704"/>
                <a:gd name="T95" fmla="*/ 236 h 451"/>
                <a:gd name="T96" fmla="*/ 1 w 704"/>
                <a:gd name="T97" fmla="*/ 228 h 451"/>
                <a:gd name="T98" fmla="*/ 26 w 704"/>
                <a:gd name="T99" fmla="*/ 190 h 451"/>
                <a:gd name="T100" fmla="*/ 65 w 704"/>
                <a:gd name="T101" fmla="*/ 187 h 451"/>
                <a:gd name="T102" fmla="*/ 90 w 704"/>
                <a:gd name="T103" fmla="*/ 166 h 451"/>
                <a:gd name="T104" fmla="*/ 124 w 704"/>
                <a:gd name="T105" fmla="*/ 149 h 451"/>
                <a:gd name="T106" fmla="*/ 157 w 704"/>
                <a:gd name="T107" fmla="*/ 128 h 451"/>
                <a:gd name="T108" fmla="*/ 164 w 704"/>
                <a:gd name="T109" fmla="*/ 101 h 451"/>
                <a:gd name="T110" fmla="*/ 207 w 704"/>
                <a:gd name="T111" fmla="*/ 84 h 451"/>
                <a:gd name="T112" fmla="*/ 238 w 704"/>
                <a:gd name="T113" fmla="*/ 73 h 451"/>
                <a:gd name="T114" fmla="*/ 266 w 704"/>
                <a:gd name="T115" fmla="*/ 106 h 451"/>
                <a:gd name="T116" fmla="*/ 299 w 704"/>
                <a:gd name="T117" fmla="*/ 116 h 451"/>
                <a:gd name="T118" fmla="*/ 314 w 704"/>
                <a:gd name="T119" fmla="*/ 90 h 451"/>
                <a:gd name="T120" fmla="*/ 349 w 704"/>
                <a:gd name="T121" fmla="*/ 48 h 451"/>
                <a:gd name="T122" fmla="*/ 395 w 704"/>
                <a:gd name="T123" fmla="*/ 17 h 4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704" h="451">
                  <a:moveTo>
                    <a:pt x="411" y="0"/>
                  </a:moveTo>
                  <a:lnTo>
                    <a:pt x="412" y="2"/>
                  </a:lnTo>
                  <a:lnTo>
                    <a:pt x="413" y="3"/>
                  </a:lnTo>
                  <a:lnTo>
                    <a:pt x="415" y="4"/>
                  </a:lnTo>
                  <a:lnTo>
                    <a:pt x="416" y="4"/>
                  </a:lnTo>
                  <a:lnTo>
                    <a:pt x="417" y="5"/>
                  </a:lnTo>
                  <a:lnTo>
                    <a:pt x="417" y="6"/>
                  </a:lnTo>
                  <a:lnTo>
                    <a:pt x="417" y="7"/>
                  </a:lnTo>
                  <a:lnTo>
                    <a:pt x="417" y="8"/>
                  </a:lnTo>
                  <a:lnTo>
                    <a:pt x="416" y="9"/>
                  </a:lnTo>
                  <a:lnTo>
                    <a:pt x="416" y="11"/>
                  </a:lnTo>
                  <a:lnTo>
                    <a:pt x="415" y="13"/>
                  </a:lnTo>
                  <a:lnTo>
                    <a:pt x="412" y="16"/>
                  </a:lnTo>
                  <a:lnTo>
                    <a:pt x="410" y="20"/>
                  </a:lnTo>
                  <a:lnTo>
                    <a:pt x="407" y="23"/>
                  </a:lnTo>
                  <a:lnTo>
                    <a:pt x="401" y="31"/>
                  </a:lnTo>
                  <a:lnTo>
                    <a:pt x="397" y="35"/>
                  </a:lnTo>
                  <a:lnTo>
                    <a:pt x="396" y="38"/>
                  </a:lnTo>
                  <a:lnTo>
                    <a:pt x="395" y="40"/>
                  </a:lnTo>
                  <a:lnTo>
                    <a:pt x="394" y="41"/>
                  </a:lnTo>
                  <a:lnTo>
                    <a:pt x="394" y="43"/>
                  </a:lnTo>
                  <a:lnTo>
                    <a:pt x="394" y="44"/>
                  </a:lnTo>
                  <a:lnTo>
                    <a:pt x="394" y="46"/>
                  </a:lnTo>
                  <a:lnTo>
                    <a:pt x="394" y="48"/>
                  </a:lnTo>
                  <a:lnTo>
                    <a:pt x="396" y="50"/>
                  </a:lnTo>
                  <a:lnTo>
                    <a:pt x="397" y="52"/>
                  </a:lnTo>
                  <a:lnTo>
                    <a:pt x="398" y="54"/>
                  </a:lnTo>
                  <a:lnTo>
                    <a:pt x="399" y="55"/>
                  </a:lnTo>
                  <a:lnTo>
                    <a:pt x="400" y="55"/>
                  </a:lnTo>
                  <a:lnTo>
                    <a:pt x="403" y="56"/>
                  </a:lnTo>
                  <a:lnTo>
                    <a:pt x="405" y="57"/>
                  </a:lnTo>
                  <a:lnTo>
                    <a:pt x="407" y="57"/>
                  </a:lnTo>
                  <a:lnTo>
                    <a:pt x="409" y="58"/>
                  </a:lnTo>
                  <a:lnTo>
                    <a:pt x="411" y="58"/>
                  </a:lnTo>
                  <a:lnTo>
                    <a:pt x="414" y="58"/>
                  </a:lnTo>
                  <a:lnTo>
                    <a:pt x="416" y="58"/>
                  </a:lnTo>
                  <a:lnTo>
                    <a:pt x="419" y="57"/>
                  </a:lnTo>
                  <a:lnTo>
                    <a:pt x="422" y="57"/>
                  </a:lnTo>
                  <a:lnTo>
                    <a:pt x="432" y="55"/>
                  </a:lnTo>
                  <a:lnTo>
                    <a:pt x="440" y="54"/>
                  </a:lnTo>
                  <a:lnTo>
                    <a:pt x="443" y="53"/>
                  </a:lnTo>
                  <a:lnTo>
                    <a:pt x="450" y="51"/>
                  </a:lnTo>
                  <a:lnTo>
                    <a:pt x="458" y="48"/>
                  </a:lnTo>
                  <a:lnTo>
                    <a:pt x="460" y="47"/>
                  </a:lnTo>
                  <a:lnTo>
                    <a:pt x="461" y="47"/>
                  </a:lnTo>
                  <a:lnTo>
                    <a:pt x="463" y="47"/>
                  </a:lnTo>
                  <a:lnTo>
                    <a:pt x="464" y="47"/>
                  </a:lnTo>
                  <a:lnTo>
                    <a:pt x="465" y="48"/>
                  </a:lnTo>
                  <a:lnTo>
                    <a:pt x="466" y="48"/>
                  </a:lnTo>
                  <a:lnTo>
                    <a:pt x="467" y="49"/>
                  </a:lnTo>
                  <a:lnTo>
                    <a:pt x="468" y="50"/>
                  </a:lnTo>
                  <a:lnTo>
                    <a:pt x="469" y="51"/>
                  </a:lnTo>
                  <a:lnTo>
                    <a:pt x="472" y="55"/>
                  </a:lnTo>
                  <a:lnTo>
                    <a:pt x="473" y="56"/>
                  </a:lnTo>
                  <a:lnTo>
                    <a:pt x="475" y="58"/>
                  </a:lnTo>
                  <a:lnTo>
                    <a:pt x="476" y="62"/>
                  </a:lnTo>
                  <a:lnTo>
                    <a:pt x="477" y="64"/>
                  </a:lnTo>
                  <a:lnTo>
                    <a:pt x="478" y="65"/>
                  </a:lnTo>
                  <a:lnTo>
                    <a:pt x="479" y="66"/>
                  </a:lnTo>
                  <a:lnTo>
                    <a:pt x="482" y="67"/>
                  </a:lnTo>
                  <a:lnTo>
                    <a:pt x="483" y="68"/>
                  </a:lnTo>
                  <a:lnTo>
                    <a:pt x="486" y="69"/>
                  </a:lnTo>
                  <a:lnTo>
                    <a:pt x="489" y="71"/>
                  </a:lnTo>
                  <a:lnTo>
                    <a:pt x="500" y="76"/>
                  </a:lnTo>
                  <a:lnTo>
                    <a:pt x="504" y="77"/>
                  </a:lnTo>
                  <a:lnTo>
                    <a:pt x="510" y="78"/>
                  </a:lnTo>
                  <a:lnTo>
                    <a:pt x="512" y="79"/>
                  </a:lnTo>
                  <a:lnTo>
                    <a:pt x="519" y="80"/>
                  </a:lnTo>
                  <a:lnTo>
                    <a:pt x="521" y="80"/>
                  </a:lnTo>
                  <a:lnTo>
                    <a:pt x="522" y="81"/>
                  </a:lnTo>
                  <a:lnTo>
                    <a:pt x="525" y="82"/>
                  </a:lnTo>
                  <a:lnTo>
                    <a:pt x="527" y="83"/>
                  </a:lnTo>
                  <a:lnTo>
                    <a:pt x="529" y="84"/>
                  </a:lnTo>
                  <a:lnTo>
                    <a:pt x="531" y="86"/>
                  </a:lnTo>
                  <a:lnTo>
                    <a:pt x="532" y="87"/>
                  </a:lnTo>
                  <a:lnTo>
                    <a:pt x="533" y="89"/>
                  </a:lnTo>
                  <a:lnTo>
                    <a:pt x="534" y="89"/>
                  </a:lnTo>
                  <a:lnTo>
                    <a:pt x="534" y="91"/>
                  </a:lnTo>
                  <a:lnTo>
                    <a:pt x="534" y="93"/>
                  </a:lnTo>
                  <a:lnTo>
                    <a:pt x="534" y="95"/>
                  </a:lnTo>
                  <a:lnTo>
                    <a:pt x="534" y="102"/>
                  </a:lnTo>
                  <a:lnTo>
                    <a:pt x="534" y="104"/>
                  </a:lnTo>
                  <a:lnTo>
                    <a:pt x="534" y="107"/>
                  </a:lnTo>
                  <a:lnTo>
                    <a:pt x="534" y="109"/>
                  </a:lnTo>
                  <a:lnTo>
                    <a:pt x="535" y="111"/>
                  </a:lnTo>
                  <a:lnTo>
                    <a:pt x="536" y="112"/>
                  </a:lnTo>
                  <a:lnTo>
                    <a:pt x="537" y="114"/>
                  </a:lnTo>
                  <a:lnTo>
                    <a:pt x="539" y="115"/>
                  </a:lnTo>
                  <a:lnTo>
                    <a:pt x="541" y="117"/>
                  </a:lnTo>
                  <a:lnTo>
                    <a:pt x="543" y="118"/>
                  </a:lnTo>
                  <a:lnTo>
                    <a:pt x="545" y="118"/>
                  </a:lnTo>
                  <a:lnTo>
                    <a:pt x="548" y="119"/>
                  </a:lnTo>
                  <a:lnTo>
                    <a:pt x="552" y="119"/>
                  </a:lnTo>
                  <a:lnTo>
                    <a:pt x="565" y="120"/>
                  </a:lnTo>
                  <a:lnTo>
                    <a:pt x="567" y="120"/>
                  </a:lnTo>
                  <a:lnTo>
                    <a:pt x="568" y="120"/>
                  </a:lnTo>
                  <a:lnTo>
                    <a:pt x="568" y="123"/>
                  </a:lnTo>
                  <a:lnTo>
                    <a:pt x="568" y="129"/>
                  </a:lnTo>
                  <a:lnTo>
                    <a:pt x="568" y="133"/>
                  </a:lnTo>
                  <a:lnTo>
                    <a:pt x="570" y="140"/>
                  </a:lnTo>
                  <a:lnTo>
                    <a:pt x="571" y="143"/>
                  </a:lnTo>
                  <a:lnTo>
                    <a:pt x="571" y="145"/>
                  </a:lnTo>
                  <a:lnTo>
                    <a:pt x="571" y="147"/>
                  </a:lnTo>
                  <a:lnTo>
                    <a:pt x="571" y="150"/>
                  </a:lnTo>
                  <a:lnTo>
                    <a:pt x="570" y="153"/>
                  </a:lnTo>
                  <a:lnTo>
                    <a:pt x="569" y="155"/>
                  </a:lnTo>
                  <a:lnTo>
                    <a:pt x="567" y="159"/>
                  </a:lnTo>
                  <a:lnTo>
                    <a:pt x="566" y="160"/>
                  </a:lnTo>
                  <a:lnTo>
                    <a:pt x="566" y="162"/>
                  </a:lnTo>
                  <a:lnTo>
                    <a:pt x="566" y="163"/>
                  </a:lnTo>
                  <a:lnTo>
                    <a:pt x="566" y="165"/>
                  </a:lnTo>
                  <a:lnTo>
                    <a:pt x="566" y="168"/>
                  </a:lnTo>
                  <a:lnTo>
                    <a:pt x="567" y="171"/>
                  </a:lnTo>
                  <a:lnTo>
                    <a:pt x="568" y="174"/>
                  </a:lnTo>
                  <a:lnTo>
                    <a:pt x="568" y="176"/>
                  </a:lnTo>
                  <a:lnTo>
                    <a:pt x="569" y="177"/>
                  </a:lnTo>
                  <a:lnTo>
                    <a:pt x="569" y="178"/>
                  </a:lnTo>
                  <a:lnTo>
                    <a:pt x="571" y="179"/>
                  </a:lnTo>
                  <a:lnTo>
                    <a:pt x="572" y="179"/>
                  </a:lnTo>
                  <a:lnTo>
                    <a:pt x="574" y="180"/>
                  </a:lnTo>
                  <a:lnTo>
                    <a:pt x="575" y="181"/>
                  </a:lnTo>
                  <a:lnTo>
                    <a:pt x="577" y="182"/>
                  </a:lnTo>
                  <a:lnTo>
                    <a:pt x="580" y="183"/>
                  </a:lnTo>
                  <a:lnTo>
                    <a:pt x="581" y="184"/>
                  </a:lnTo>
                  <a:lnTo>
                    <a:pt x="582" y="184"/>
                  </a:lnTo>
                  <a:lnTo>
                    <a:pt x="583" y="185"/>
                  </a:lnTo>
                  <a:lnTo>
                    <a:pt x="583" y="187"/>
                  </a:lnTo>
                  <a:lnTo>
                    <a:pt x="588" y="192"/>
                  </a:lnTo>
                  <a:lnTo>
                    <a:pt x="589" y="193"/>
                  </a:lnTo>
                  <a:lnTo>
                    <a:pt x="591" y="195"/>
                  </a:lnTo>
                  <a:lnTo>
                    <a:pt x="592" y="197"/>
                  </a:lnTo>
                  <a:lnTo>
                    <a:pt x="593" y="198"/>
                  </a:lnTo>
                  <a:lnTo>
                    <a:pt x="600" y="202"/>
                  </a:lnTo>
                  <a:lnTo>
                    <a:pt x="602" y="204"/>
                  </a:lnTo>
                  <a:lnTo>
                    <a:pt x="604" y="207"/>
                  </a:lnTo>
                  <a:lnTo>
                    <a:pt x="609" y="212"/>
                  </a:lnTo>
                  <a:lnTo>
                    <a:pt x="610" y="213"/>
                  </a:lnTo>
                  <a:lnTo>
                    <a:pt x="611" y="213"/>
                  </a:lnTo>
                  <a:lnTo>
                    <a:pt x="612" y="214"/>
                  </a:lnTo>
                  <a:lnTo>
                    <a:pt x="613" y="214"/>
                  </a:lnTo>
                  <a:lnTo>
                    <a:pt x="614" y="214"/>
                  </a:lnTo>
                  <a:lnTo>
                    <a:pt x="615" y="214"/>
                  </a:lnTo>
                  <a:lnTo>
                    <a:pt x="617" y="213"/>
                  </a:lnTo>
                  <a:lnTo>
                    <a:pt x="621" y="212"/>
                  </a:lnTo>
                  <a:lnTo>
                    <a:pt x="623" y="211"/>
                  </a:lnTo>
                  <a:lnTo>
                    <a:pt x="625" y="210"/>
                  </a:lnTo>
                  <a:lnTo>
                    <a:pt x="629" y="209"/>
                  </a:lnTo>
                  <a:lnTo>
                    <a:pt x="632" y="209"/>
                  </a:lnTo>
                  <a:lnTo>
                    <a:pt x="634" y="209"/>
                  </a:lnTo>
                  <a:lnTo>
                    <a:pt x="635" y="209"/>
                  </a:lnTo>
                  <a:lnTo>
                    <a:pt x="636" y="210"/>
                  </a:lnTo>
                  <a:lnTo>
                    <a:pt x="636" y="210"/>
                  </a:lnTo>
                  <a:lnTo>
                    <a:pt x="637" y="211"/>
                  </a:lnTo>
                  <a:lnTo>
                    <a:pt x="638" y="212"/>
                  </a:lnTo>
                  <a:lnTo>
                    <a:pt x="640" y="213"/>
                  </a:lnTo>
                  <a:lnTo>
                    <a:pt x="641" y="215"/>
                  </a:lnTo>
                  <a:lnTo>
                    <a:pt x="643" y="218"/>
                  </a:lnTo>
                  <a:lnTo>
                    <a:pt x="645" y="222"/>
                  </a:lnTo>
                  <a:lnTo>
                    <a:pt x="652" y="236"/>
                  </a:lnTo>
                  <a:lnTo>
                    <a:pt x="655" y="243"/>
                  </a:lnTo>
                  <a:lnTo>
                    <a:pt x="655" y="244"/>
                  </a:lnTo>
                  <a:lnTo>
                    <a:pt x="655" y="246"/>
                  </a:lnTo>
                  <a:lnTo>
                    <a:pt x="655" y="247"/>
                  </a:lnTo>
                  <a:lnTo>
                    <a:pt x="655" y="247"/>
                  </a:lnTo>
                  <a:lnTo>
                    <a:pt x="655" y="249"/>
                  </a:lnTo>
                  <a:lnTo>
                    <a:pt x="654" y="251"/>
                  </a:lnTo>
                  <a:lnTo>
                    <a:pt x="652" y="255"/>
                  </a:lnTo>
                  <a:lnTo>
                    <a:pt x="650" y="260"/>
                  </a:lnTo>
                  <a:lnTo>
                    <a:pt x="649" y="262"/>
                  </a:lnTo>
                  <a:lnTo>
                    <a:pt x="648" y="263"/>
                  </a:lnTo>
                  <a:lnTo>
                    <a:pt x="648" y="265"/>
                  </a:lnTo>
                  <a:lnTo>
                    <a:pt x="643" y="270"/>
                  </a:lnTo>
                  <a:lnTo>
                    <a:pt x="642" y="272"/>
                  </a:lnTo>
                  <a:lnTo>
                    <a:pt x="641" y="273"/>
                  </a:lnTo>
                  <a:lnTo>
                    <a:pt x="640" y="275"/>
                  </a:lnTo>
                  <a:lnTo>
                    <a:pt x="640" y="277"/>
                  </a:lnTo>
                  <a:lnTo>
                    <a:pt x="640" y="278"/>
                  </a:lnTo>
                  <a:lnTo>
                    <a:pt x="640" y="280"/>
                  </a:lnTo>
                  <a:lnTo>
                    <a:pt x="640" y="281"/>
                  </a:lnTo>
                  <a:lnTo>
                    <a:pt x="640" y="282"/>
                  </a:lnTo>
                  <a:lnTo>
                    <a:pt x="641" y="284"/>
                  </a:lnTo>
                  <a:lnTo>
                    <a:pt x="642" y="286"/>
                  </a:lnTo>
                  <a:lnTo>
                    <a:pt x="645" y="292"/>
                  </a:lnTo>
                  <a:lnTo>
                    <a:pt x="647" y="299"/>
                  </a:lnTo>
                  <a:lnTo>
                    <a:pt x="648" y="304"/>
                  </a:lnTo>
                  <a:lnTo>
                    <a:pt x="649" y="305"/>
                  </a:lnTo>
                  <a:lnTo>
                    <a:pt x="650" y="307"/>
                  </a:lnTo>
                  <a:lnTo>
                    <a:pt x="650" y="308"/>
                  </a:lnTo>
                  <a:lnTo>
                    <a:pt x="649" y="312"/>
                  </a:lnTo>
                  <a:lnTo>
                    <a:pt x="649" y="313"/>
                  </a:lnTo>
                  <a:lnTo>
                    <a:pt x="649" y="315"/>
                  </a:lnTo>
                  <a:lnTo>
                    <a:pt x="649" y="315"/>
                  </a:lnTo>
                  <a:lnTo>
                    <a:pt x="650" y="317"/>
                  </a:lnTo>
                  <a:lnTo>
                    <a:pt x="651" y="318"/>
                  </a:lnTo>
                  <a:lnTo>
                    <a:pt x="653" y="319"/>
                  </a:lnTo>
                  <a:lnTo>
                    <a:pt x="654" y="320"/>
                  </a:lnTo>
                  <a:lnTo>
                    <a:pt x="657" y="321"/>
                  </a:lnTo>
                  <a:lnTo>
                    <a:pt x="662" y="323"/>
                  </a:lnTo>
                  <a:lnTo>
                    <a:pt x="666" y="325"/>
                  </a:lnTo>
                  <a:lnTo>
                    <a:pt x="670" y="326"/>
                  </a:lnTo>
                  <a:lnTo>
                    <a:pt x="671" y="327"/>
                  </a:lnTo>
                  <a:lnTo>
                    <a:pt x="673" y="328"/>
                  </a:lnTo>
                  <a:lnTo>
                    <a:pt x="679" y="333"/>
                  </a:lnTo>
                  <a:lnTo>
                    <a:pt x="681" y="335"/>
                  </a:lnTo>
                  <a:lnTo>
                    <a:pt x="682" y="337"/>
                  </a:lnTo>
                  <a:lnTo>
                    <a:pt x="682" y="338"/>
                  </a:lnTo>
                  <a:lnTo>
                    <a:pt x="684" y="339"/>
                  </a:lnTo>
                  <a:lnTo>
                    <a:pt x="687" y="345"/>
                  </a:lnTo>
                  <a:lnTo>
                    <a:pt x="689" y="349"/>
                  </a:lnTo>
                  <a:lnTo>
                    <a:pt x="691" y="351"/>
                  </a:lnTo>
                  <a:lnTo>
                    <a:pt x="694" y="362"/>
                  </a:lnTo>
                  <a:lnTo>
                    <a:pt x="698" y="372"/>
                  </a:lnTo>
                  <a:lnTo>
                    <a:pt x="701" y="380"/>
                  </a:lnTo>
                  <a:lnTo>
                    <a:pt x="704" y="388"/>
                  </a:lnTo>
                  <a:lnTo>
                    <a:pt x="704" y="390"/>
                  </a:lnTo>
                  <a:lnTo>
                    <a:pt x="704" y="394"/>
                  </a:lnTo>
                  <a:lnTo>
                    <a:pt x="704" y="398"/>
                  </a:lnTo>
                  <a:lnTo>
                    <a:pt x="704" y="399"/>
                  </a:lnTo>
                  <a:lnTo>
                    <a:pt x="704" y="401"/>
                  </a:lnTo>
                  <a:lnTo>
                    <a:pt x="704" y="403"/>
                  </a:lnTo>
                  <a:lnTo>
                    <a:pt x="704" y="404"/>
                  </a:lnTo>
                  <a:lnTo>
                    <a:pt x="703" y="405"/>
                  </a:lnTo>
                  <a:lnTo>
                    <a:pt x="702" y="406"/>
                  </a:lnTo>
                  <a:lnTo>
                    <a:pt x="699" y="409"/>
                  </a:lnTo>
                  <a:lnTo>
                    <a:pt x="696" y="411"/>
                  </a:lnTo>
                  <a:lnTo>
                    <a:pt x="694" y="413"/>
                  </a:lnTo>
                  <a:lnTo>
                    <a:pt x="689" y="416"/>
                  </a:lnTo>
                  <a:lnTo>
                    <a:pt x="688" y="417"/>
                  </a:lnTo>
                  <a:lnTo>
                    <a:pt x="687" y="417"/>
                  </a:lnTo>
                  <a:lnTo>
                    <a:pt x="684" y="417"/>
                  </a:lnTo>
                  <a:lnTo>
                    <a:pt x="683" y="417"/>
                  </a:lnTo>
                  <a:lnTo>
                    <a:pt x="680" y="418"/>
                  </a:lnTo>
                  <a:lnTo>
                    <a:pt x="678" y="419"/>
                  </a:lnTo>
                  <a:lnTo>
                    <a:pt x="677" y="419"/>
                  </a:lnTo>
                  <a:lnTo>
                    <a:pt x="675" y="419"/>
                  </a:lnTo>
                  <a:lnTo>
                    <a:pt x="672" y="419"/>
                  </a:lnTo>
                  <a:lnTo>
                    <a:pt x="669" y="418"/>
                  </a:lnTo>
                  <a:lnTo>
                    <a:pt x="660" y="417"/>
                  </a:lnTo>
                  <a:lnTo>
                    <a:pt x="659" y="417"/>
                  </a:lnTo>
                  <a:lnTo>
                    <a:pt x="655" y="417"/>
                  </a:lnTo>
                  <a:lnTo>
                    <a:pt x="652" y="417"/>
                  </a:lnTo>
                  <a:lnTo>
                    <a:pt x="648" y="416"/>
                  </a:lnTo>
                  <a:lnTo>
                    <a:pt x="646" y="415"/>
                  </a:lnTo>
                  <a:lnTo>
                    <a:pt x="643" y="413"/>
                  </a:lnTo>
                  <a:lnTo>
                    <a:pt x="639" y="409"/>
                  </a:lnTo>
                  <a:lnTo>
                    <a:pt x="638" y="409"/>
                  </a:lnTo>
                  <a:lnTo>
                    <a:pt x="636" y="408"/>
                  </a:lnTo>
                  <a:lnTo>
                    <a:pt x="635" y="408"/>
                  </a:lnTo>
                  <a:lnTo>
                    <a:pt x="629" y="407"/>
                  </a:lnTo>
                  <a:lnTo>
                    <a:pt x="624" y="406"/>
                  </a:lnTo>
                  <a:lnTo>
                    <a:pt x="621" y="406"/>
                  </a:lnTo>
                  <a:lnTo>
                    <a:pt x="620" y="406"/>
                  </a:lnTo>
                  <a:lnTo>
                    <a:pt x="618" y="406"/>
                  </a:lnTo>
                  <a:lnTo>
                    <a:pt x="616" y="407"/>
                  </a:lnTo>
                  <a:lnTo>
                    <a:pt x="615" y="408"/>
                  </a:lnTo>
                  <a:lnTo>
                    <a:pt x="614" y="410"/>
                  </a:lnTo>
                  <a:lnTo>
                    <a:pt x="612" y="412"/>
                  </a:lnTo>
                  <a:lnTo>
                    <a:pt x="609" y="416"/>
                  </a:lnTo>
                  <a:lnTo>
                    <a:pt x="608" y="417"/>
                  </a:lnTo>
                  <a:lnTo>
                    <a:pt x="607" y="420"/>
                  </a:lnTo>
                  <a:lnTo>
                    <a:pt x="603" y="417"/>
                  </a:lnTo>
                  <a:lnTo>
                    <a:pt x="597" y="413"/>
                  </a:lnTo>
                  <a:lnTo>
                    <a:pt x="592" y="408"/>
                  </a:lnTo>
                  <a:lnTo>
                    <a:pt x="590" y="406"/>
                  </a:lnTo>
                  <a:lnTo>
                    <a:pt x="588" y="406"/>
                  </a:lnTo>
                  <a:lnTo>
                    <a:pt x="586" y="404"/>
                  </a:lnTo>
                  <a:lnTo>
                    <a:pt x="583" y="403"/>
                  </a:lnTo>
                  <a:lnTo>
                    <a:pt x="577" y="401"/>
                  </a:lnTo>
                  <a:lnTo>
                    <a:pt x="575" y="400"/>
                  </a:lnTo>
                  <a:lnTo>
                    <a:pt x="570" y="396"/>
                  </a:lnTo>
                  <a:lnTo>
                    <a:pt x="568" y="395"/>
                  </a:lnTo>
                  <a:lnTo>
                    <a:pt x="566" y="394"/>
                  </a:lnTo>
                  <a:lnTo>
                    <a:pt x="565" y="394"/>
                  </a:lnTo>
                  <a:lnTo>
                    <a:pt x="564" y="394"/>
                  </a:lnTo>
                  <a:lnTo>
                    <a:pt x="563" y="394"/>
                  </a:lnTo>
                  <a:lnTo>
                    <a:pt x="562" y="395"/>
                  </a:lnTo>
                  <a:lnTo>
                    <a:pt x="561" y="396"/>
                  </a:lnTo>
                  <a:lnTo>
                    <a:pt x="561" y="397"/>
                  </a:lnTo>
                  <a:lnTo>
                    <a:pt x="560" y="398"/>
                  </a:lnTo>
                  <a:lnTo>
                    <a:pt x="560" y="399"/>
                  </a:lnTo>
                  <a:lnTo>
                    <a:pt x="560" y="405"/>
                  </a:lnTo>
                  <a:lnTo>
                    <a:pt x="560" y="408"/>
                  </a:lnTo>
                  <a:lnTo>
                    <a:pt x="560" y="409"/>
                  </a:lnTo>
                  <a:lnTo>
                    <a:pt x="559" y="410"/>
                  </a:lnTo>
                  <a:lnTo>
                    <a:pt x="558" y="410"/>
                  </a:lnTo>
                  <a:lnTo>
                    <a:pt x="557" y="410"/>
                  </a:lnTo>
                  <a:lnTo>
                    <a:pt x="553" y="410"/>
                  </a:lnTo>
                  <a:lnTo>
                    <a:pt x="550" y="410"/>
                  </a:lnTo>
                  <a:lnTo>
                    <a:pt x="548" y="410"/>
                  </a:lnTo>
                  <a:lnTo>
                    <a:pt x="545" y="411"/>
                  </a:lnTo>
                  <a:lnTo>
                    <a:pt x="543" y="412"/>
                  </a:lnTo>
                  <a:lnTo>
                    <a:pt x="541" y="414"/>
                  </a:lnTo>
                  <a:lnTo>
                    <a:pt x="538" y="415"/>
                  </a:lnTo>
                  <a:lnTo>
                    <a:pt x="531" y="420"/>
                  </a:lnTo>
                  <a:lnTo>
                    <a:pt x="530" y="421"/>
                  </a:lnTo>
                  <a:lnTo>
                    <a:pt x="528" y="422"/>
                  </a:lnTo>
                  <a:lnTo>
                    <a:pt x="527" y="422"/>
                  </a:lnTo>
                  <a:lnTo>
                    <a:pt x="522" y="424"/>
                  </a:lnTo>
                  <a:lnTo>
                    <a:pt x="520" y="424"/>
                  </a:lnTo>
                  <a:lnTo>
                    <a:pt x="518" y="424"/>
                  </a:lnTo>
                  <a:lnTo>
                    <a:pt x="506" y="422"/>
                  </a:lnTo>
                  <a:lnTo>
                    <a:pt x="505" y="421"/>
                  </a:lnTo>
                  <a:lnTo>
                    <a:pt x="504" y="421"/>
                  </a:lnTo>
                  <a:lnTo>
                    <a:pt x="503" y="420"/>
                  </a:lnTo>
                  <a:lnTo>
                    <a:pt x="503" y="419"/>
                  </a:lnTo>
                  <a:lnTo>
                    <a:pt x="502" y="418"/>
                  </a:lnTo>
                  <a:lnTo>
                    <a:pt x="500" y="414"/>
                  </a:lnTo>
                  <a:lnTo>
                    <a:pt x="500" y="413"/>
                  </a:lnTo>
                  <a:lnTo>
                    <a:pt x="499" y="411"/>
                  </a:lnTo>
                  <a:lnTo>
                    <a:pt x="498" y="410"/>
                  </a:lnTo>
                  <a:lnTo>
                    <a:pt x="495" y="407"/>
                  </a:lnTo>
                  <a:lnTo>
                    <a:pt x="494" y="406"/>
                  </a:lnTo>
                  <a:lnTo>
                    <a:pt x="492" y="406"/>
                  </a:lnTo>
                  <a:lnTo>
                    <a:pt x="489" y="404"/>
                  </a:lnTo>
                  <a:lnTo>
                    <a:pt x="485" y="401"/>
                  </a:lnTo>
                  <a:lnTo>
                    <a:pt x="480" y="400"/>
                  </a:lnTo>
                  <a:lnTo>
                    <a:pt x="478" y="399"/>
                  </a:lnTo>
                  <a:lnTo>
                    <a:pt x="477" y="398"/>
                  </a:lnTo>
                  <a:lnTo>
                    <a:pt x="476" y="396"/>
                  </a:lnTo>
                  <a:lnTo>
                    <a:pt x="474" y="395"/>
                  </a:lnTo>
                  <a:lnTo>
                    <a:pt x="471" y="391"/>
                  </a:lnTo>
                  <a:lnTo>
                    <a:pt x="469" y="388"/>
                  </a:lnTo>
                  <a:lnTo>
                    <a:pt x="467" y="387"/>
                  </a:lnTo>
                  <a:lnTo>
                    <a:pt x="466" y="385"/>
                  </a:lnTo>
                  <a:lnTo>
                    <a:pt x="465" y="384"/>
                  </a:lnTo>
                  <a:lnTo>
                    <a:pt x="463" y="383"/>
                  </a:lnTo>
                  <a:lnTo>
                    <a:pt x="460" y="383"/>
                  </a:lnTo>
                  <a:lnTo>
                    <a:pt x="458" y="382"/>
                  </a:lnTo>
                  <a:lnTo>
                    <a:pt x="455" y="381"/>
                  </a:lnTo>
                  <a:lnTo>
                    <a:pt x="453" y="381"/>
                  </a:lnTo>
                  <a:lnTo>
                    <a:pt x="451" y="380"/>
                  </a:lnTo>
                  <a:lnTo>
                    <a:pt x="449" y="380"/>
                  </a:lnTo>
                  <a:lnTo>
                    <a:pt x="445" y="380"/>
                  </a:lnTo>
                  <a:lnTo>
                    <a:pt x="443" y="381"/>
                  </a:lnTo>
                  <a:lnTo>
                    <a:pt x="439" y="382"/>
                  </a:lnTo>
                  <a:lnTo>
                    <a:pt x="432" y="383"/>
                  </a:lnTo>
                  <a:lnTo>
                    <a:pt x="431" y="383"/>
                  </a:lnTo>
                  <a:lnTo>
                    <a:pt x="430" y="384"/>
                  </a:lnTo>
                  <a:lnTo>
                    <a:pt x="428" y="384"/>
                  </a:lnTo>
                  <a:lnTo>
                    <a:pt x="427" y="386"/>
                  </a:lnTo>
                  <a:lnTo>
                    <a:pt x="425" y="387"/>
                  </a:lnTo>
                  <a:lnTo>
                    <a:pt x="423" y="389"/>
                  </a:lnTo>
                  <a:lnTo>
                    <a:pt x="422" y="391"/>
                  </a:lnTo>
                  <a:lnTo>
                    <a:pt x="420" y="395"/>
                  </a:lnTo>
                  <a:lnTo>
                    <a:pt x="418" y="400"/>
                  </a:lnTo>
                  <a:lnTo>
                    <a:pt x="416" y="403"/>
                  </a:lnTo>
                  <a:lnTo>
                    <a:pt x="413" y="406"/>
                  </a:lnTo>
                  <a:lnTo>
                    <a:pt x="411" y="410"/>
                  </a:lnTo>
                  <a:lnTo>
                    <a:pt x="410" y="411"/>
                  </a:lnTo>
                  <a:lnTo>
                    <a:pt x="409" y="412"/>
                  </a:lnTo>
                  <a:lnTo>
                    <a:pt x="408" y="413"/>
                  </a:lnTo>
                  <a:lnTo>
                    <a:pt x="407" y="414"/>
                  </a:lnTo>
                  <a:lnTo>
                    <a:pt x="405" y="414"/>
                  </a:lnTo>
                  <a:lnTo>
                    <a:pt x="404" y="414"/>
                  </a:lnTo>
                  <a:lnTo>
                    <a:pt x="399" y="414"/>
                  </a:lnTo>
                  <a:lnTo>
                    <a:pt x="396" y="414"/>
                  </a:lnTo>
                  <a:lnTo>
                    <a:pt x="392" y="415"/>
                  </a:lnTo>
                  <a:lnTo>
                    <a:pt x="384" y="416"/>
                  </a:lnTo>
                  <a:lnTo>
                    <a:pt x="375" y="416"/>
                  </a:lnTo>
                  <a:lnTo>
                    <a:pt x="364" y="417"/>
                  </a:lnTo>
                  <a:lnTo>
                    <a:pt x="361" y="417"/>
                  </a:lnTo>
                  <a:lnTo>
                    <a:pt x="352" y="417"/>
                  </a:lnTo>
                  <a:lnTo>
                    <a:pt x="349" y="417"/>
                  </a:lnTo>
                  <a:lnTo>
                    <a:pt x="345" y="417"/>
                  </a:lnTo>
                  <a:lnTo>
                    <a:pt x="341" y="418"/>
                  </a:lnTo>
                  <a:lnTo>
                    <a:pt x="338" y="418"/>
                  </a:lnTo>
                  <a:lnTo>
                    <a:pt x="334" y="418"/>
                  </a:lnTo>
                  <a:lnTo>
                    <a:pt x="329" y="417"/>
                  </a:lnTo>
                  <a:lnTo>
                    <a:pt x="328" y="417"/>
                  </a:lnTo>
                  <a:lnTo>
                    <a:pt x="326" y="417"/>
                  </a:lnTo>
                  <a:lnTo>
                    <a:pt x="322" y="418"/>
                  </a:lnTo>
                  <a:lnTo>
                    <a:pt x="320" y="419"/>
                  </a:lnTo>
                  <a:lnTo>
                    <a:pt x="318" y="419"/>
                  </a:lnTo>
                  <a:lnTo>
                    <a:pt x="315" y="419"/>
                  </a:lnTo>
                  <a:lnTo>
                    <a:pt x="312" y="419"/>
                  </a:lnTo>
                  <a:lnTo>
                    <a:pt x="310" y="418"/>
                  </a:lnTo>
                  <a:lnTo>
                    <a:pt x="308" y="417"/>
                  </a:lnTo>
                  <a:lnTo>
                    <a:pt x="306" y="417"/>
                  </a:lnTo>
                  <a:lnTo>
                    <a:pt x="305" y="416"/>
                  </a:lnTo>
                  <a:lnTo>
                    <a:pt x="304" y="415"/>
                  </a:lnTo>
                  <a:lnTo>
                    <a:pt x="303" y="413"/>
                  </a:lnTo>
                  <a:lnTo>
                    <a:pt x="302" y="412"/>
                  </a:lnTo>
                  <a:lnTo>
                    <a:pt x="301" y="410"/>
                  </a:lnTo>
                  <a:lnTo>
                    <a:pt x="300" y="408"/>
                  </a:lnTo>
                  <a:lnTo>
                    <a:pt x="300" y="406"/>
                  </a:lnTo>
                  <a:lnTo>
                    <a:pt x="300" y="404"/>
                  </a:lnTo>
                  <a:lnTo>
                    <a:pt x="299" y="398"/>
                  </a:lnTo>
                  <a:lnTo>
                    <a:pt x="299" y="388"/>
                  </a:lnTo>
                  <a:lnTo>
                    <a:pt x="299" y="385"/>
                  </a:lnTo>
                  <a:lnTo>
                    <a:pt x="298" y="383"/>
                  </a:lnTo>
                  <a:lnTo>
                    <a:pt x="298" y="383"/>
                  </a:lnTo>
                  <a:lnTo>
                    <a:pt x="297" y="382"/>
                  </a:lnTo>
                  <a:lnTo>
                    <a:pt x="296" y="382"/>
                  </a:lnTo>
                  <a:lnTo>
                    <a:pt x="287" y="384"/>
                  </a:lnTo>
                  <a:lnTo>
                    <a:pt x="284" y="385"/>
                  </a:lnTo>
                  <a:lnTo>
                    <a:pt x="282" y="386"/>
                  </a:lnTo>
                  <a:lnTo>
                    <a:pt x="276" y="389"/>
                  </a:lnTo>
                  <a:lnTo>
                    <a:pt x="264" y="394"/>
                  </a:lnTo>
                  <a:lnTo>
                    <a:pt x="262" y="396"/>
                  </a:lnTo>
                  <a:lnTo>
                    <a:pt x="261" y="397"/>
                  </a:lnTo>
                  <a:lnTo>
                    <a:pt x="259" y="398"/>
                  </a:lnTo>
                  <a:lnTo>
                    <a:pt x="258" y="400"/>
                  </a:lnTo>
                  <a:lnTo>
                    <a:pt x="258" y="402"/>
                  </a:lnTo>
                  <a:lnTo>
                    <a:pt x="257" y="406"/>
                  </a:lnTo>
                  <a:lnTo>
                    <a:pt x="256" y="407"/>
                  </a:lnTo>
                  <a:lnTo>
                    <a:pt x="254" y="413"/>
                  </a:lnTo>
                  <a:lnTo>
                    <a:pt x="253" y="416"/>
                  </a:lnTo>
                  <a:lnTo>
                    <a:pt x="252" y="417"/>
                  </a:lnTo>
                  <a:lnTo>
                    <a:pt x="250" y="420"/>
                  </a:lnTo>
                  <a:lnTo>
                    <a:pt x="249" y="423"/>
                  </a:lnTo>
                  <a:lnTo>
                    <a:pt x="248" y="425"/>
                  </a:lnTo>
                  <a:lnTo>
                    <a:pt x="247" y="425"/>
                  </a:lnTo>
                  <a:lnTo>
                    <a:pt x="246" y="426"/>
                  </a:lnTo>
                  <a:lnTo>
                    <a:pt x="245" y="427"/>
                  </a:lnTo>
                  <a:lnTo>
                    <a:pt x="244" y="427"/>
                  </a:lnTo>
                  <a:lnTo>
                    <a:pt x="241" y="427"/>
                  </a:lnTo>
                  <a:lnTo>
                    <a:pt x="240" y="427"/>
                  </a:lnTo>
                  <a:lnTo>
                    <a:pt x="238" y="427"/>
                  </a:lnTo>
                  <a:lnTo>
                    <a:pt x="238" y="428"/>
                  </a:lnTo>
                  <a:lnTo>
                    <a:pt x="237" y="428"/>
                  </a:lnTo>
                  <a:lnTo>
                    <a:pt x="236" y="428"/>
                  </a:lnTo>
                  <a:lnTo>
                    <a:pt x="232" y="432"/>
                  </a:lnTo>
                  <a:lnTo>
                    <a:pt x="230" y="434"/>
                  </a:lnTo>
                  <a:lnTo>
                    <a:pt x="228" y="435"/>
                  </a:lnTo>
                  <a:lnTo>
                    <a:pt x="227" y="436"/>
                  </a:lnTo>
                  <a:lnTo>
                    <a:pt x="224" y="437"/>
                  </a:lnTo>
                  <a:lnTo>
                    <a:pt x="222" y="437"/>
                  </a:lnTo>
                  <a:lnTo>
                    <a:pt x="219" y="438"/>
                  </a:lnTo>
                  <a:lnTo>
                    <a:pt x="214" y="438"/>
                  </a:lnTo>
                  <a:lnTo>
                    <a:pt x="211" y="438"/>
                  </a:lnTo>
                  <a:lnTo>
                    <a:pt x="209" y="438"/>
                  </a:lnTo>
                  <a:lnTo>
                    <a:pt x="208" y="439"/>
                  </a:lnTo>
                  <a:lnTo>
                    <a:pt x="205" y="440"/>
                  </a:lnTo>
                  <a:lnTo>
                    <a:pt x="204" y="440"/>
                  </a:lnTo>
                  <a:lnTo>
                    <a:pt x="203" y="441"/>
                  </a:lnTo>
                  <a:lnTo>
                    <a:pt x="201" y="442"/>
                  </a:lnTo>
                  <a:lnTo>
                    <a:pt x="200" y="444"/>
                  </a:lnTo>
                  <a:lnTo>
                    <a:pt x="199" y="446"/>
                  </a:lnTo>
                  <a:lnTo>
                    <a:pt x="196" y="451"/>
                  </a:lnTo>
                  <a:lnTo>
                    <a:pt x="195" y="451"/>
                  </a:lnTo>
                  <a:lnTo>
                    <a:pt x="194" y="451"/>
                  </a:lnTo>
                  <a:lnTo>
                    <a:pt x="190" y="451"/>
                  </a:lnTo>
                  <a:lnTo>
                    <a:pt x="187" y="450"/>
                  </a:lnTo>
                  <a:lnTo>
                    <a:pt x="182" y="449"/>
                  </a:lnTo>
                  <a:lnTo>
                    <a:pt x="179" y="447"/>
                  </a:lnTo>
                  <a:lnTo>
                    <a:pt x="172" y="444"/>
                  </a:lnTo>
                  <a:lnTo>
                    <a:pt x="170" y="443"/>
                  </a:lnTo>
                  <a:lnTo>
                    <a:pt x="169" y="442"/>
                  </a:lnTo>
                  <a:lnTo>
                    <a:pt x="168" y="441"/>
                  </a:lnTo>
                  <a:lnTo>
                    <a:pt x="167" y="440"/>
                  </a:lnTo>
                  <a:lnTo>
                    <a:pt x="167" y="439"/>
                  </a:lnTo>
                  <a:lnTo>
                    <a:pt x="166" y="439"/>
                  </a:lnTo>
                  <a:lnTo>
                    <a:pt x="164" y="438"/>
                  </a:lnTo>
                  <a:lnTo>
                    <a:pt x="161" y="436"/>
                  </a:lnTo>
                  <a:lnTo>
                    <a:pt x="159" y="435"/>
                  </a:lnTo>
                  <a:lnTo>
                    <a:pt x="159" y="434"/>
                  </a:lnTo>
                  <a:lnTo>
                    <a:pt x="158" y="433"/>
                  </a:lnTo>
                  <a:lnTo>
                    <a:pt x="154" y="429"/>
                  </a:lnTo>
                  <a:lnTo>
                    <a:pt x="152" y="428"/>
                  </a:lnTo>
                  <a:lnTo>
                    <a:pt x="151" y="427"/>
                  </a:lnTo>
                  <a:lnTo>
                    <a:pt x="150" y="427"/>
                  </a:lnTo>
                  <a:lnTo>
                    <a:pt x="149" y="426"/>
                  </a:lnTo>
                  <a:lnTo>
                    <a:pt x="147" y="426"/>
                  </a:lnTo>
                  <a:lnTo>
                    <a:pt x="147" y="426"/>
                  </a:lnTo>
                  <a:lnTo>
                    <a:pt x="145" y="426"/>
                  </a:lnTo>
                  <a:lnTo>
                    <a:pt x="144" y="426"/>
                  </a:lnTo>
                  <a:lnTo>
                    <a:pt x="142" y="427"/>
                  </a:lnTo>
                  <a:lnTo>
                    <a:pt x="141" y="428"/>
                  </a:lnTo>
                  <a:lnTo>
                    <a:pt x="136" y="432"/>
                  </a:lnTo>
                  <a:lnTo>
                    <a:pt x="134" y="433"/>
                  </a:lnTo>
                  <a:lnTo>
                    <a:pt x="132" y="435"/>
                  </a:lnTo>
                  <a:lnTo>
                    <a:pt x="129" y="436"/>
                  </a:lnTo>
                  <a:lnTo>
                    <a:pt x="127" y="437"/>
                  </a:lnTo>
                  <a:lnTo>
                    <a:pt x="126" y="437"/>
                  </a:lnTo>
                  <a:lnTo>
                    <a:pt x="124" y="437"/>
                  </a:lnTo>
                  <a:lnTo>
                    <a:pt x="122" y="437"/>
                  </a:lnTo>
                  <a:lnTo>
                    <a:pt x="121" y="436"/>
                  </a:lnTo>
                  <a:lnTo>
                    <a:pt x="120" y="436"/>
                  </a:lnTo>
                  <a:lnTo>
                    <a:pt x="120" y="435"/>
                  </a:lnTo>
                  <a:lnTo>
                    <a:pt x="119" y="434"/>
                  </a:lnTo>
                  <a:lnTo>
                    <a:pt x="113" y="426"/>
                  </a:lnTo>
                  <a:lnTo>
                    <a:pt x="111" y="421"/>
                  </a:lnTo>
                  <a:lnTo>
                    <a:pt x="110" y="420"/>
                  </a:lnTo>
                  <a:lnTo>
                    <a:pt x="110" y="421"/>
                  </a:lnTo>
                  <a:lnTo>
                    <a:pt x="107" y="423"/>
                  </a:lnTo>
                  <a:lnTo>
                    <a:pt x="106" y="425"/>
                  </a:lnTo>
                  <a:lnTo>
                    <a:pt x="104" y="427"/>
                  </a:lnTo>
                  <a:lnTo>
                    <a:pt x="103" y="428"/>
                  </a:lnTo>
                  <a:lnTo>
                    <a:pt x="102" y="429"/>
                  </a:lnTo>
                  <a:lnTo>
                    <a:pt x="102" y="430"/>
                  </a:lnTo>
                  <a:lnTo>
                    <a:pt x="100" y="431"/>
                  </a:lnTo>
                  <a:lnTo>
                    <a:pt x="99" y="431"/>
                  </a:lnTo>
                  <a:lnTo>
                    <a:pt x="98" y="431"/>
                  </a:lnTo>
                  <a:lnTo>
                    <a:pt x="94" y="431"/>
                  </a:lnTo>
                  <a:lnTo>
                    <a:pt x="91" y="430"/>
                  </a:lnTo>
                  <a:lnTo>
                    <a:pt x="90" y="430"/>
                  </a:lnTo>
                  <a:lnTo>
                    <a:pt x="89" y="431"/>
                  </a:lnTo>
                  <a:lnTo>
                    <a:pt x="88" y="431"/>
                  </a:lnTo>
                  <a:lnTo>
                    <a:pt x="87" y="432"/>
                  </a:lnTo>
                  <a:lnTo>
                    <a:pt x="85" y="435"/>
                  </a:lnTo>
                  <a:lnTo>
                    <a:pt x="82" y="438"/>
                  </a:lnTo>
                  <a:lnTo>
                    <a:pt x="81" y="439"/>
                  </a:lnTo>
                  <a:lnTo>
                    <a:pt x="80" y="440"/>
                  </a:lnTo>
                  <a:lnTo>
                    <a:pt x="79" y="440"/>
                  </a:lnTo>
                  <a:lnTo>
                    <a:pt x="78" y="440"/>
                  </a:lnTo>
                  <a:lnTo>
                    <a:pt x="75" y="439"/>
                  </a:lnTo>
                  <a:lnTo>
                    <a:pt x="72" y="438"/>
                  </a:lnTo>
                  <a:lnTo>
                    <a:pt x="70" y="437"/>
                  </a:lnTo>
                  <a:lnTo>
                    <a:pt x="68" y="437"/>
                  </a:lnTo>
                  <a:lnTo>
                    <a:pt x="68" y="436"/>
                  </a:lnTo>
                  <a:lnTo>
                    <a:pt x="67" y="435"/>
                  </a:lnTo>
                  <a:lnTo>
                    <a:pt x="68" y="434"/>
                  </a:lnTo>
                  <a:lnTo>
                    <a:pt x="68" y="432"/>
                  </a:lnTo>
                  <a:lnTo>
                    <a:pt x="68" y="428"/>
                  </a:lnTo>
                  <a:lnTo>
                    <a:pt x="68" y="425"/>
                  </a:lnTo>
                  <a:lnTo>
                    <a:pt x="68" y="420"/>
                  </a:lnTo>
                  <a:lnTo>
                    <a:pt x="68" y="417"/>
                  </a:lnTo>
                  <a:lnTo>
                    <a:pt x="68" y="415"/>
                  </a:lnTo>
                  <a:lnTo>
                    <a:pt x="67" y="412"/>
                  </a:lnTo>
                  <a:lnTo>
                    <a:pt x="66" y="408"/>
                  </a:lnTo>
                  <a:lnTo>
                    <a:pt x="65" y="406"/>
                  </a:lnTo>
                  <a:lnTo>
                    <a:pt x="64" y="403"/>
                  </a:lnTo>
                  <a:lnTo>
                    <a:pt x="62" y="401"/>
                  </a:lnTo>
                  <a:lnTo>
                    <a:pt x="61" y="399"/>
                  </a:lnTo>
                  <a:lnTo>
                    <a:pt x="60" y="398"/>
                  </a:lnTo>
                  <a:lnTo>
                    <a:pt x="57" y="396"/>
                  </a:lnTo>
                  <a:lnTo>
                    <a:pt x="56" y="394"/>
                  </a:lnTo>
                  <a:lnTo>
                    <a:pt x="52" y="393"/>
                  </a:lnTo>
                  <a:lnTo>
                    <a:pt x="51" y="393"/>
                  </a:lnTo>
                  <a:lnTo>
                    <a:pt x="51" y="392"/>
                  </a:lnTo>
                  <a:lnTo>
                    <a:pt x="50" y="391"/>
                  </a:lnTo>
                  <a:lnTo>
                    <a:pt x="50" y="390"/>
                  </a:lnTo>
                  <a:lnTo>
                    <a:pt x="50" y="389"/>
                  </a:lnTo>
                  <a:lnTo>
                    <a:pt x="50" y="386"/>
                  </a:lnTo>
                  <a:lnTo>
                    <a:pt x="49" y="376"/>
                  </a:lnTo>
                  <a:lnTo>
                    <a:pt x="49" y="374"/>
                  </a:lnTo>
                  <a:lnTo>
                    <a:pt x="50" y="368"/>
                  </a:lnTo>
                  <a:lnTo>
                    <a:pt x="51" y="359"/>
                  </a:lnTo>
                  <a:lnTo>
                    <a:pt x="51" y="354"/>
                  </a:lnTo>
                  <a:lnTo>
                    <a:pt x="52" y="350"/>
                  </a:lnTo>
                  <a:lnTo>
                    <a:pt x="54" y="340"/>
                  </a:lnTo>
                  <a:lnTo>
                    <a:pt x="55" y="337"/>
                  </a:lnTo>
                  <a:lnTo>
                    <a:pt x="56" y="333"/>
                  </a:lnTo>
                  <a:lnTo>
                    <a:pt x="56" y="329"/>
                  </a:lnTo>
                  <a:lnTo>
                    <a:pt x="56" y="324"/>
                  </a:lnTo>
                  <a:lnTo>
                    <a:pt x="56" y="318"/>
                  </a:lnTo>
                  <a:lnTo>
                    <a:pt x="56" y="316"/>
                  </a:lnTo>
                  <a:lnTo>
                    <a:pt x="56" y="315"/>
                  </a:lnTo>
                  <a:lnTo>
                    <a:pt x="55" y="313"/>
                  </a:lnTo>
                  <a:lnTo>
                    <a:pt x="54" y="312"/>
                  </a:lnTo>
                  <a:lnTo>
                    <a:pt x="53" y="311"/>
                  </a:lnTo>
                  <a:lnTo>
                    <a:pt x="52" y="309"/>
                  </a:lnTo>
                  <a:lnTo>
                    <a:pt x="51" y="308"/>
                  </a:lnTo>
                  <a:lnTo>
                    <a:pt x="49" y="307"/>
                  </a:lnTo>
                  <a:lnTo>
                    <a:pt x="47" y="305"/>
                  </a:lnTo>
                  <a:lnTo>
                    <a:pt x="44" y="304"/>
                  </a:lnTo>
                  <a:lnTo>
                    <a:pt x="42" y="304"/>
                  </a:lnTo>
                  <a:lnTo>
                    <a:pt x="39" y="303"/>
                  </a:lnTo>
                  <a:lnTo>
                    <a:pt x="37" y="303"/>
                  </a:lnTo>
                  <a:lnTo>
                    <a:pt x="34" y="303"/>
                  </a:lnTo>
                  <a:lnTo>
                    <a:pt x="29" y="303"/>
                  </a:lnTo>
                  <a:lnTo>
                    <a:pt x="26" y="303"/>
                  </a:lnTo>
                  <a:lnTo>
                    <a:pt x="24" y="303"/>
                  </a:lnTo>
                  <a:lnTo>
                    <a:pt x="22" y="302"/>
                  </a:lnTo>
                  <a:lnTo>
                    <a:pt x="22" y="301"/>
                  </a:lnTo>
                  <a:lnTo>
                    <a:pt x="21" y="300"/>
                  </a:lnTo>
                  <a:lnTo>
                    <a:pt x="21" y="299"/>
                  </a:lnTo>
                  <a:lnTo>
                    <a:pt x="21" y="298"/>
                  </a:lnTo>
                  <a:lnTo>
                    <a:pt x="22" y="296"/>
                  </a:lnTo>
                  <a:lnTo>
                    <a:pt x="22" y="294"/>
                  </a:lnTo>
                  <a:lnTo>
                    <a:pt x="22" y="293"/>
                  </a:lnTo>
                  <a:lnTo>
                    <a:pt x="22" y="292"/>
                  </a:lnTo>
                  <a:lnTo>
                    <a:pt x="21" y="292"/>
                  </a:lnTo>
                  <a:lnTo>
                    <a:pt x="20" y="291"/>
                  </a:lnTo>
                  <a:lnTo>
                    <a:pt x="19" y="289"/>
                  </a:lnTo>
                  <a:lnTo>
                    <a:pt x="16" y="288"/>
                  </a:lnTo>
                  <a:lnTo>
                    <a:pt x="12" y="285"/>
                  </a:lnTo>
                  <a:lnTo>
                    <a:pt x="3" y="280"/>
                  </a:lnTo>
                  <a:lnTo>
                    <a:pt x="1" y="279"/>
                  </a:lnTo>
                  <a:lnTo>
                    <a:pt x="0" y="278"/>
                  </a:lnTo>
                  <a:lnTo>
                    <a:pt x="1" y="278"/>
                  </a:lnTo>
                  <a:lnTo>
                    <a:pt x="3" y="279"/>
                  </a:lnTo>
                  <a:lnTo>
                    <a:pt x="8" y="280"/>
                  </a:lnTo>
                  <a:lnTo>
                    <a:pt x="11" y="280"/>
                  </a:lnTo>
                  <a:lnTo>
                    <a:pt x="14" y="280"/>
                  </a:lnTo>
                  <a:lnTo>
                    <a:pt x="18" y="280"/>
                  </a:lnTo>
                  <a:lnTo>
                    <a:pt x="21" y="279"/>
                  </a:lnTo>
                  <a:lnTo>
                    <a:pt x="22" y="279"/>
                  </a:lnTo>
                  <a:lnTo>
                    <a:pt x="22" y="278"/>
                  </a:lnTo>
                  <a:lnTo>
                    <a:pt x="23" y="277"/>
                  </a:lnTo>
                  <a:lnTo>
                    <a:pt x="24" y="277"/>
                  </a:lnTo>
                  <a:lnTo>
                    <a:pt x="24" y="276"/>
                  </a:lnTo>
                  <a:lnTo>
                    <a:pt x="25" y="275"/>
                  </a:lnTo>
                  <a:lnTo>
                    <a:pt x="25" y="274"/>
                  </a:lnTo>
                  <a:lnTo>
                    <a:pt x="25" y="272"/>
                  </a:lnTo>
                  <a:lnTo>
                    <a:pt x="24" y="270"/>
                  </a:lnTo>
                  <a:lnTo>
                    <a:pt x="23" y="269"/>
                  </a:lnTo>
                  <a:lnTo>
                    <a:pt x="22" y="267"/>
                  </a:lnTo>
                  <a:lnTo>
                    <a:pt x="21" y="266"/>
                  </a:lnTo>
                  <a:lnTo>
                    <a:pt x="17" y="261"/>
                  </a:lnTo>
                  <a:lnTo>
                    <a:pt x="16" y="260"/>
                  </a:lnTo>
                  <a:lnTo>
                    <a:pt x="15" y="259"/>
                  </a:lnTo>
                  <a:lnTo>
                    <a:pt x="14" y="258"/>
                  </a:lnTo>
                  <a:lnTo>
                    <a:pt x="14" y="257"/>
                  </a:lnTo>
                  <a:lnTo>
                    <a:pt x="14" y="255"/>
                  </a:lnTo>
                  <a:lnTo>
                    <a:pt x="14" y="253"/>
                  </a:lnTo>
                  <a:lnTo>
                    <a:pt x="14" y="252"/>
                  </a:lnTo>
                  <a:lnTo>
                    <a:pt x="15" y="252"/>
                  </a:lnTo>
                  <a:lnTo>
                    <a:pt x="15" y="251"/>
                  </a:lnTo>
                  <a:lnTo>
                    <a:pt x="16" y="250"/>
                  </a:lnTo>
                  <a:lnTo>
                    <a:pt x="24" y="247"/>
                  </a:lnTo>
                  <a:lnTo>
                    <a:pt x="28" y="245"/>
                  </a:lnTo>
                  <a:lnTo>
                    <a:pt x="31" y="244"/>
                  </a:lnTo>
                  <a:lnTo>
                    <a:pt x="32" y="243"/>
                  </a:lnTo>
                  <a:lnTo>
                    <a:pt x="32" y="242"/>
                  </a:lnTo>
                  <a:lnTo>
                    <a:pt x="33" y="241"/>
                  </a:lnTo>
                  <a:lnTo>
                    <a:pt x="33" y="240"/>
                  </a:lnTo>
                  <a:lnTo>
                    <a:pt x="33" y="239"/>
                  </a:lnTo>
                  <a:lnTo>
                    <a:pt x="33" y="238"/>
                  </a:lnTo>
                  <a:lnTo>
                    <a:pt x="32" y="237"/>
                  </a:lnTo>
                  <a:lnTo>
                    <a:pt x="31" y="236"/>
                  </a:lnTo>
                  <a:lnTo>
                    <a:pt x="29" y="236"/>
                  </a:lnTo>
                  <a:lnTo>
                    <a:pt x="28" y="236"/>
                  </a:lnTo>
                  <a:lnTo>
                    <a:pt x="27" y="236"/>
                  </a:lnTo>
                  <a:lnTo>
                    <a:pt x="22" y="235"/>
                  </a:lnTo>
                  <a:lnTo>
                    <a:pt x="21" y="234"/>
                  </a:lnTo>
                  <a:lnTo>
                    <a:pt x="20" y="234"/>
                  </a:lnTo>
                  <a:lnTo>
                    <a:pt x="14" y="235"/>
                  </a:lnTo>
                  <a:lnTo>
                    <a:pt x="9" y="236"/>
                  </a:lnTo>
                  <a:lnTo>
                    <a:pt x="7" y="236"/>
                  </a:lnTo>
                  <a:lnTo>
                    <a:pt x="6" y="236"/>
                  </a:lnTo>
                  <a:lnTo>
                    <a:pt x="4" y="236"/>
                  </a:lnTo>
                  <a:lnTo>
                    <a:pt x="3" y="235"/>
                  </a:lnTo>
                  <a:lnTo>
                    <a:pt x="2" y="233"/>
                  </a:lnTo>
                  <a:lnTo>
                    <a:pt x="1" y="232"/>
                  </a:lnTo>
                  <a:lnTo>
                    <a:pt x="1" y="230"/>
                  </a:lnTo>
                  <a:lnTo>
                    <a:pt x="1" y="228"/>
                  </a:lnTo>
                  <a:lnTo>
                    <a:pt x="1" y="226"/>
                  </a:lnTo>
                  <a:lnTo>
                    <a:pt x="1" y="224"/>
                  </a:lnTo>
                  <a:lnTo>
                    <a:pt x="1" y="223"/>
                  </a:lnTo>
                  <a:lnTo>
                    <a:pt x="1" y="221"/>
                  </a:lnTo>
                  <a:lnTo>
                    <a:pt x="2" y="219"/>
                  </a:lnTo>
                  <a:lnTo>
                    <a:pt x="3" y="217"/>
                  </a:lnTo>
                  <a:lnTo>
                    <a:pt x="4" y="214"/>
                  </a:lnTo>
                  <a:lnTo>
                    <a:pt x="7" y="211"/>
                  </a:lnTo>
                  <a:lnTo>
                    <a:pt x="12" y="203"/>
                  </a:lnTo>
                  <a:lnTo>
                    <a:pt x="17" y="198"/>
                  </a:lnTo>
                  <a:lnTo>
                    <a:pt x="20" y="194"/>
                  </a:lnTo>
                  <a:lnTo>
                    <a:pt x="22" y="191"/>
                  </a:lnTo>
                  <a:lnTo>
                    <a:pt x="26" y="190"/>
                  </a:lnTo>
                  <a:lnTo>
                    <a:pt x="29" y="187"/>
                  </a:lnTo>
                  <a:lnTo>
                    <a:pt x="34" y="184"/>
                  </a:lnTo>
                  <a:lnTo>
                    <a:pt x="38" y="182"/>
                  </a:lnTo>
                  <a:lnTo>
                    <a:pt x="42" y="180"/>
                  </a:lnTo>
                  <a:lnTo>
                    <a:pt x="45" y="179"/>
                  </a:lnTo>
                  <a:lnTo>
                    <a:pt x="47" y="179"/>
                  </a:lnTo>
                  <a:lnTo>
                    <a:pt x="49" y="179"/>
                  </a:lnTo>
                  <a:lnTo>
                    <a:pt x="51" y="179"/>
                  </a:lnTo>
                  <a:lnTo>
                    <a:pt x="52" y="179"/>
                  </a:lnTo>
                  <a:lnTo>
                    <a:pt x="54" y="180"/>
                  </a:lnTo>
                  <a:lnTo>
                    <a:pt x="61" y="185"/>
                  </a:lnTo>
                  <a:lnTo>
                    <a:pt x="63" y="186"/>
                  </a:lnTo>
                  <a:lnTo>
                    <a:pt x="65" y="187"/>
                  </a:lnTo>
                  <a:lnTo>
                    <a:pt x="67" y="187"/>
                  </a:lnTo>
                  <a:lnTo>
                    <a:pt x="68" y="187"/>
                  </a:lnTo>
                  <a:lnTo>
                    <a:pt x="68" y="187"/>
                  </a:lnTo>
                  <a:lnTo>
                    <a:pt x="70" y="187"/>
                  </a:lnTo>
                  <a:lnTo>
                    <a:pt x="71" y="186"/>
                  </a:lnTo>
                  <a:lnTo>
                    <a:pt x="72" y="185"/>
                  </a:lnTo>
                  <a:lnTo>
                    <a:pt x="74" y="183"/>
                  </a:lnTo>
                  <a:lnTo>
                    <a:pt x="76" y="181"/>
                  </a:lnTo>
                  <a:lnTo>
                    <a:pt x="79" y="177"/>
                  </a:lnTo>
                  <a:lnTo>
                    <a:pt x="80" y="174"/>
                  </a:lnTo>
                  <a:lnTo>
                    <a:pt x="84" y="170"/>
                  </a:lnTo>
                  <a:lnTo>
                    <a:pt x="87" y="168"/>
                  </a:lnTo>
                  <a:lnTo>
                    <a:pt x="90" y="166"/>
                  </a:lnTo>
                  <a:lnTo>
                    <a:pt x="92" y="163"/>
                  </a:lnTo>
                  <a:lnTo>
                    <a:pt x="98" y="159"/>
                  </a:lnTo>
                  <a:lnTo>
                    <a:pt x="108" y="152"/>
                  </a:lnTo>
                  <a:lnTo>
                    <a:pt x="110" y="150"/>
                  </a:lnTo>
                  <a:lnTo>
                    <a:pt x="111" y="150"/>
                  </a:lnTo>
                  <a:lnTo>
                    <a:pt x="112" y="149"/>
                  </a:lnTo>
                  <a:lnTo>
                    <a:pt x="113" y="149"/>
                  </a:lnTo>
                  <a:lnTo>
                    <a:pt x="113" y="149"/>
                  </a:lnTo>
                  <a:lnTo>
                    <a:pt x="114" y="149"/>
                  </a:lnTo>
                  <a:lnTo>
                    <a:pt x="116" y="149"/>
                  </a:lnTo>
                  <a:lnTo>
                    <a:pt x="121" y="149"/>
                  </a:lnTo>
                  <a:lnTo>
                    <a:pt x="122" y="150"/>
                  </a:lnTo>
                  <a:lnTo>
                    <a:pt x="124" y="149"/>
                  </a:lnTo>
                  <a:lnTo>
                    <a:pt x="125" y="149"/>
                  </a:lnTo>
                  <a:lnTo>
                    <a:pt x="126" y="149"/>
                  </a:lnTo>
                  <a:lnTo>
                    <a:pt x="128" y="148"/>
                  </a:lnTo>
                  <a:lnTo>
                    <a:pt x="129" y="147"/>
                  </a:lnTo>
                  <a:lnTo>
                    <a:pt x="136" y="145"/>
                  </a:lnTo>
                  <a:lnTo>
                    <a:pt x="138" y="143"/>
                  </a:lnTo>
                  <a:lnTo>
                    <a:pt x="142" y="140"/>
                  </a:lnTo>
                  <a:lnTo>
                    <a:pt x="147" y="135"/>
                  </a:lnTo>
                  <a:lnTo>
                    <a:pt x="149" y="134"/>
                  </a:lnTo>
                  <a:lnTo>
                    <a:pt x="151" y="132"/>
                  </a:lnTo>
                  <a:lnTo>
                    <a:pt x="152" y="131"/>
                  </a:lnTo>
                  <a:lnTo>
                    <a:pt x="154" y="130"/>
                  </a:lnTo>
                  <a:lnTo>
                    <a:pt x="157" y="128"/>
                  </a:lnTo>
                  <a:lnTo>
                    <a:pt x="158" y="127"/>
                  </a:lnTo>
                  <a:lnTo>
                    <a:pt x="159" y="126"/>
                  </a:lnTo>
                  <a:lnTo>
                    <a:pt x="159" y="124"/>
                  </a:lnTo>
                  <a:lnTo>
                    <a:pt x="160" y="123"/>
                  </a:lnTo>
                  <a:lnTo>
                    <a:pt x="161" y="120"/>
                  </a:lnTo>
                  <a:lnTo>
                    <a:pt x="161" y="116"/>
                  </a:lnTo>
                  <a:lnTo>
                    <a:pt x="162" y="113"/>
                  </a:lnTo>
                  <a:lnTo>
                    <a:pt x="162" y="112"/>
                  </a:lnTo>
                  <a:lnTo>
                    <a:pt x="162" y="107"/>
                  </a:lnTo>
                  <a:lnTo>
                    <a:pt x="162" y="106"/>
                  </a:lnTo>
                  <a:lnTo>
                    <a:pt x="162" y="104"/>
                  </a:lnTo>
                  <a:lnTo>
                    <a:pt x="163" y="102"/>
                  </a:lnTo>
                  <a:lnTo>
                    <a:pt x="164" y="101"/>
                  </a:lnTo>
                  <a:lnTo>
                    <a:pt x="164" y="100"/>
                  </a:lnTo>
                  <a:lnTo>
                    <a:pt x="167" y="99"/>
                  </a:lnTo>
                  <a:lnTo>
                    <a:pt x="170" y="97"/>
                  </a:lnTo>
                  <a:lnTo>
                    <a:pt x="176" y="92"/>
                  </a:lnTo>
                  <a:lnTo>
                    <a:pt x="180" y="90"/>
                  </a:lnTo>
                  <a:lnTo>
                    <a:pt x="184" y="88"/>
                  </a:lnTo>
                  <a:lnTo>
                    <a:pt x="187" y="87"/>
                  </a:lnTo>
                  <a:lnTo>
                    <a:pt x="193" y="85"/>
                  </a:lnTo>
                  <a:lnTo>
                    <a:pt x="196" y="84"/>
                  </a:lnTo>
                  <a:lnTo>
                    <a:pt x="199" y="83"/>
                  </a:lnTo>
                  <a:lnTo>
                    <a:pt x="201" y="83"/>
                  </a:lnTo>
                  <a:lnTo>
                    <a:pt x="203" y="83"/>
                  </a:lnTo>
                  <a:lnTo>
                    <a:pt x="207" y="84"/>
                  </a:lnTo>
                  <a:lnTo>
                    <a:pt x="211" y="84"/>
                  </a:lnTo>
                  <a:lnTo>
                    <a:pt x="215" y="83"/>
                  </a:lnTo>
                  <a:lnTo>
                    <a:pt x="219" y="82"/>
                  </a:lnTo>
                  <a:lnTo>
                    <a:pt x="221" y="81"/>
                  </a:lnTo>
                  <a:lnTo>
                    <a:pt x="224" y="79"/>
                  </a:lnTo>
                  <a:lnTo>
                    <a:pt x="225" y="78"/>
                  </a:lnTo>
                  <a:lnTo>
                    <a:pt x="229" y="76"/>
                  </a:lnTo>
                  <a:lnTo>
                    <a:pt x="231" y="74"/>
                  </a:lnTo>
                  <a:lnTo>
                    <a:pt x="233" y="73"/>
                  </a:lnTo>
                  <a:lnTo>
                    <a:pt x="235" y="73"/>
                  </a:lnTo>
                  <a:lnTo>
                    <a:pt x="236" y="73"/>
                  </a:lnTo>
                  <a:lnTo>
                    <a:pt x="238" y="73"/>
                  </a:lnTo>
                  <a:lnTo>
                    <a:pt x="238" y="73"/>
                  </a:lnTo>
                  <a:lnTo>
                    <a:pt x="240" y="74"/>
                  </a:lnTo>
                  <a:lnTo>
                    <a:pt x="242" y="76"/>
                  </a:lnTo>
                  <a:lnTo>
                    <a:pt x="246" y="77"/>
                  </a:lnTo>
                  <a:lnTo>
                    <a:pt x="248" y="79"/>
                  </a:lnTo>
                  <a:lnTo>
                    <a:pt x="250" y="81"/>
                  </a:lnTo>
                  <a:lnTo>
                    <a:pt x="251" y="83"/>
                  </a:lnTo>
                  <a:lnTo>
                    <a:pt x="254" y="87"/>
                  </a:lnTo>
                  <a:lnTo>
                    <a:pt x="256" y="90"/>
                  </a:lnTo>
                  <a:lnTo>
                    <a:pt x="260" y="97"/>
                  </a:lnTo>
                  <a:lnTo>
                    <a:pt x="263" y="102"/>
                  </a:lnTo>
                  <a:lnTo>
                    <a:pt x="264" y="104"/>
                  </a:lnTo>
                  <a:lnTo>
                    <a:pt x="265" y="105"/>
                  </a:lnTo>
                  <a:lnTo>
                    <a:pt x="266" y="106"/>
                  </a:lnTo>
                  <a:lnTo>
                    <a:pt x="267" y="106"/>
                  </a:lnTo>
                  <a:lnTo>
                    <a:pt x="268" y="107"/>
                  </a:lnTo>
                  <a:lnTo>
                    <a:pt x="272" y="109"/>
                  </a:lnTo>
                  <a:lnTo>
                    <a:pt x="278" y="111"/>
                  </a:lnTo>
                  <a:lnTo>
                    <a:pt x="280" y="111"/>
                  </a:lnTo>
                  <a:lnTo>
                    <a:pt x="286" y="116"/>
                  </a:lnTo>
                  <a:lnTo>
                    <a:pt x="288" y="117"/>
                  </a:lnTo>
                  <a:lnTo>
                    <a:pt x="289" y="117"/>
                  </a:lnTo>
                  <a:lnTo>
                    <a:pt x="291" y="118"/>
                  </a:lnTo>
                  <a:lnTo>
                    <a:pt x="294" y="118"/>
                  </a:lnTo>
                  <a:lnTo>
                    <a:pt x="295" y="118"/>
                  </a:lnTo>
                  <a:lnTo>
                    <a:pt x="296" y="117"/>
                  </a:lnTo>
                  <a:lnTo>
                    <a:pt x="299" y="116"/>
                  </a:lnTo>
                  <a:lnTo>
                    <a:pt x="302" y="113"/>
                  </a:lnTo>
                  <a:lnTo>
                    <a:pt x="305" y="111"/>
                  </a:lnTo>
                  <a:lnTo>
                    <a:pt x="305" y="110"/>
                  </a:lnTo>
                  <a:lnTo>
                    <a:pt x="306" y="109"/>
                  </a:lnTo>
                  <a:lnTo>
                    <a:pt x="306" y="108"/>
                  </a:lnTo>
                  <a:lnTo>
                    <a:pt x="306" y="106"/>
                  </a:lnTo>
                  <a:lnTo>
                    <a:pt x="307" y="100"/>
                  </a:lnTo>
                  <a:lnTo>
                    <a:pt x="308" y="99"/>
                  </a:lnTo>
                  <a:lnTo>
                    <a:pt x="308" y="97"/>
                  </a:lnTo>
                  <a:lnTo>
                    <a:pt x="309" y="96"/>
                  </a:lnTo>
                  <a:lnTo>
                    <a:pt x="310" y="94"/>
                  </a:lnTo>
                  <a:lnTo>
                    <a:pt x="311" y="92"/>
                  </a:lnTo>
                  <a:lnTo>
                    <a:pt x="314" y="90"/>
                  </a:lnTo>
                  <a:lnTo>
                    <a:pt x="316" y="89"/>
                  </a:lnTo>
                  <a:lnTo>
                    <a:pt x="318" y="87"/>
                  </a:lnTo>
                  <a:lnTo>
                    <a:pt x="322" y="84"/>
                  </a:lnTo>
                  <a:lnTo>
                    <a:pt x="324" y="82"/>
                  </a:lnTo>
                  <a:lnTo>
                    <a:pt x="325" y="80"/>
                  </a:lnTo>
                  <a:lnTo>
                    <a:pt x="326" y="78"/>
                  </a:lnTo>
                  <a:lnTo>
                    <a:pt x="329" y="72"/>
                  </a:lnTo>
                  <a:lnTo>
                    <a:pt x="331" y="69"/>
                  </a:lnTo>
                  <a:lnTo>
                    <a:pt x="333" y="66"/>
                  </a:lnTo>
                  <a:lnTo>
                    <a:pt x="335" y="64"/>
                  </a:lnTo>
                  <a:lnTo>
                    <a:pt x="339" y="60"/>
                  </a:lnTo>
                  <a:lnTo>
                    <a:pt x="346" y="52"/>
                  </a:lnTo>
                  <a:lnTo>
                    <a:pt x="349" y="48"/>
                  </a:lnTo>
                  <a:lnTo>
                    <a:pt x="354" y="43"/>
                  </a:lnTo>
                  <a:lnTo>
                    <a:pt x="360" y="37"/>
                  </a:lnTo>
                  <a:lnTo>
                    <a:pt x="363" y="34"/>
                  </a:lnTo>
                  <a:lnTo>
                    <a:pt x="367" y="31"/>
                  </a:lnTo>
                  <a:lnTo>
                    <a:pt x="369" y="29"/>
                  </a:lnTo>
                  <a:lnTo>
                    <a:pt x="372" y="27"/>
                  </a:lnTo>
                  <a:lnTo>
                    <a:pt x="374" y="26"/>
                  </a:lnTo>
                  <a:lnTo>
                    <a:pt x="375" y="25"/>
                  </a:lnTo>
                  <a:lnTo>
                    <a:pt x="383" y="23"/>
                  </a:lnTo>
                  <a:lnTo>
                    <a:pt x="386" y="22"/>
                  </a:lnTo>
                  <a:lnTo>
                    <a:pt x="388" y="21"/>
                  </a:lnTo>
                  <a:lnTo>
                    <a:pt x="390" y="20"/>
                  </a:lnTo>
                  <a:lnTo>
                    <a:pt x="395" y="17"/>
                  </a:lnTo>
                  <a:lnTo>
                    <a:pt x="397" y="14"/>
                  </a:lnTo>
                  <a:lnTo>
                    <a:pt x="401" y="11"/>
                  </a:lnTo>
                  <a:lnTo>
                    <a:pt x="406" y="7"/>
                  </a:lnTo>
                  <a:lnTo>
                    <a:pt x="411" y="0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8" name="Freeform 17">
              <a:extLst>
                <a:ext uri="{FF2B5EF4-FFF2-40B4-BE49-F238E27FC236}">
                  <a16:creationId xmlns:a16="http://schemas.microsoft.com/office/drawing/2014/main" id="{6BF193B7-F3A6-4D71-9CD4-95DE5B9DBB2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3" y="1909"/>
              <a:ext cx="449" cy="397"/>
            </a:xfrm>
            <a:custGeom>
              <a:avLst/>
              <a:gdLst>
                <a:gd name="T0" fmla="*/ 325 w 449"/>
                <a:gd name="T1" fmla="*/ 4 h 397"/>
                <a:gd name="T2" fmla="*/ 335 w 449"/>
                <a:gd name="T3" fmla="*/ 23 h 397"/>
                <a:gd name="T4" fmla="*/ 350 w 449"/>
                <a:gd name="T5" fmla="*/ 24 h 397"/>
                <a:gd name="T6" fmla="*/ 370 w 449"/>
                <a:gd name="T7" fmla="*/ 25 h 397"/>
                <a:gd name="T8" fmla="*/ 381 w 449"/>
                <a:gd name="T9" fmla="*/ 35 h 397"/>
                <a:gd name="T10" fmla="*/ 401 w 449"/>
                <a:gd name="T11" fmla="*/ 60 h 397"/>
                <a:gd name="T12" fmla="*/ 421 w 449"/>
                <a:gd name="T13" fmla="*/ 86 h 397"/>
                <a:gd name="T14" fmla="*/ 415 w 449"/>
                <a:gd name="T15" fmla="*/ 105 h 397"/>
                <a:gd name="T16" fmla="*/ 413 w 449"/>
                <a:gd name="T17" fmla="*/ 133 h 397"/>
                <a:gd name="T18" fmla="*/ 412 w 449"/>
                <a:gd name="T19" fmla="*/ 153 h 397"/>
                <a:gd name="T20" fmla="*/ 393 w 449"/>
                <a:gd name="T21" fmla="*/ 161 h 397"/>
                <a:gd name="T22" fmla="*/ 366 w 449"/>
                <a:gd name="T23" fmla="*/ 161 h 397"/>
                <a:gd name="T24" fmla="*/ 365 w 449"/>
                <a:gd name="T25" fmla="*/ 190 h 397"/>
                <a:gd name="T26" fmla="*/ 398 w 449"/>
                <a:gd name="T27" fmla="*/ 231 h 397"/>
                <a:gd name="T28" fmla="*/ 417 w 449"/>
                <a:gd name="T29" fmla="*/ 252 h 397"/>
                <a:gd name="T30" fmla="*/ 445 w 449"/>
                <a:gd name="T31" fmla="*/ 270 h 397"/>
                <a:gd name="T32" fmla="*/ 443 w 449"/>
                <a:gd name="T33" fmla="*/ 294 h 397"/>
                <a:gd name="T34" fmla="*/ 421 w 449"/>
                <a:gd name="T35" fmla="*/ 294 h 397"/>
                <a:gd name="T36" fmla="*/ 410 w 449"/>
                <a:gd name="T37" fmla="*/ 301 h 397"/>
                <a:gd name="T38" fmla="*/ 393 w 449"/>
                <a:gd name="T39" fmla="*/ 337 h 397"/>
                <a:gd name="T40" fmla="*/ 380 w 449"/>
                <a:gd name="T41" fmla="*/ 357 h 397"/>
                <a:gd name="T42" fmla="*/ 351 w 449"/>
                <a:gd name="T43" fmla="*/ 355 h 397"/>
                <a:gd name="T44" fmla="*/ 318 w 449"/>
                <a:gd name="T45" fmla="*/ 353 h 397"/>
                <a:gd name="T46" fmla="*/ 304 w 449"/>
                <a:gd name="T47" fmla="*/ 361 h 397"/>
                <a:gd name="T48" fmla="*/ 309 w 449"/>
                <a:gd name="T49" fmla="*/ 384 h 397"/>
                <a:gd name="T50" fmla="*/ 305 w 449"/>
                <a:gd name="T51" fmla="*/ 395 h 397"/>
                <a:gd name="T52" fmla="*/ 268 w 449"/>
                <a:gd name="T53" fmla="*/ 379 h 397"/>
                <a:gd name="T54" fmla="*/ 261 w 449"/>
                <a:gd name="T55" fmla="*/ 375 h 397"/>
                <a:gd name="T56" fmla="*/ 260 w 449"/>
                <a:gd name="T57" fmla="*/ 354 h 397"/>
                <a:gd name="T58" fmla="*/ 233 w 449"/>
                <a:gd name="T59" fmla="*/ 350 h 397"/>
                <a:gd name="T60" fmla="*/ 223 w 449"/>
                <a:gd name="T61" fmla="*/ 349 h 397"/>
                <a:gd name="T62" fmla="*/ 197 w 449"/>
                <a:gd name="T63" fmla="*/ 315 h 397"/>
                <a:gd name="T64" fmla="*/ 179 w 449"/>
                <a:gd name="T65" fmla="*/ 311 h 397"/>
                <a:gd name="T66" fmla="*/ 143 w 449"/>
                <a:gd name="T67" fmla="*/ 314 h 397"/>
                <a:gd name="T68" fmla="*/ 118 w 449"/>
                <a:gd name="T69" fmla="*/ 304 h 397"/>
                <a:gd name="T70" fmla="*/ 85 w 449"/>
                <a:gd name="T71" fmla="*/ 281 h 397"/>
                <a:gd name="T72" fmla="*/ 86 w 449"/>
                <a:gd name="T73" fmla="*/ 273 h 397"/>
                <a:gd name="T74" fmla="*/ 86 w 449"/>
                <a:gd name="T75" fmla="*/ 263 h 397"/>
                <a:gd name="T76" fmla="*/ 55 w 449"/>
                <a:gd name="T77" fmla="*/ 261 h 397"/>
                <a:gd name="T78" fmla="*/ 20 w 449"/>
                <a:gd name="T79" fmla="*/ 267 h 397"/>
                <a:gd name="T80" fmla="*/ 1 w 449"/>
                <a:gd name="T81" fmla="*/ 263 h 397"/>
                <a:gd name="T82" fmla="*/ 3 w 449"/>
                <a:gd name="T83" fmla="*/ 249 h 397"/>
                <a:gd name="T84" fmla="*/ 16 w 449"/>
                <a:gd name="T85" fmla="*/ 224 h 397"/>
                <a:gd name="T86" fmla="*/ 5 w 449"/>
                <a:gd name="T87" fmla="*/ 200 h 397"/>
                <a:gd name="T88" fmla="*/ 17 w 449"/>
                <a:gd name="T89" fmla="*/ 185 h 397"/>
                <a:gd name="T90" fmla="*/ 39 w 449"/>
                <a:gd name="T91" fmla="*/ 178 h 397"/>
                <a:gd name="T92" fmla="*/ 53 w 449"/>
                <a:gd name="T93" fmla="*/ 160 h 397"/>
                <a:gd name="T94" fmla="*/ 64 w 449"/>
                <a:gd name="T95" fmla="*/ 151 h 397"/>
                <a:gd name="T96" fmla="*/ 69 w 449"/>
                <a:gd name="T97" fmla="*/ 131 h 397"/>
                <a:gd name="T98" fmla="*/ 81 w 449"/>
                <a:gd name="T99" fmla="*/ 108 h 397"/>
                <a:gd name="T100" fmla="*/ 110 w 449"/>
                <a:gd name="T101" fmla="*/ 85 h 397"/>
                <a:gd name="T102" fmla="*/ 142 w 449"/>
                <a:gd name="T103" fmla="*/ 83 h 397"/>
                <a:gd name="T104" fmla="*/ 170 w 449"/>
                <a:gd name="T105" fmla="*/ 64 h 397"/>
                <a:gd name="T106" fmla="*/ 202 w 449"/>
                <a:gd name="T107" fmla="*/ 37 h 397"/>
                <a:gd name="T108" fmla="*/ 216 w 449"/>
                <a:gd name="T109" fmla="*/ 41 h 397"/>
                <a:gd name="T110" fmla="*/ 256 w 449"/>
                <a:gd name="T111" fmla="*/ 43 h 397"/>
                <a:gd name="T112" fmla="*/ 281 w 449"/>
                <a:gd name="T113" fmla="*/ 31 h 397"/>
                <a:gd name="T114" fmla="*/ 315 w 449"/>
                <a:gd name="T115" fmla="*/ 1 h 3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49" h="397">
                  <a:moveTo>
                    <a:pt x="317" y="0"/>
                  </a:moveTo>
                  <a:lnTo>
                    <a:pt x="318" y="0"/>
                  </a:lnTo>
                  <a:lnTo>
                    <a:pt x="319" y="1"/>
                  </a:lnTo>
                  <a:lnTo>
                    <a:pt x="320" y="2"/>
                  </a:lnTo>
                  <a:lnTo>
                    <a:pt x="322" y="4"/>
                  </a:lnTo>
                  <a:lnTo>
                    <a:pt x="323" y="5"/>
                  </a:lnTo>
                  <a:lnTo>
                    <a:pt x="324" y="5"/>
                  </a:lnTo>
                  <a:lnTo>
                    <a:pt x="324" y="4"/>
                  </a:lnTo>
                  <a:lnTo>
                    <a:pt x="325" y="4"/>
                  </a:lnTo>
                  <a:lnTo>
                    <a:pt x="326" y="4"/>
                  </a:lnTo>
                  <a:lnTo>
                    <a:pt x="326" y="5"/>
                  </a:lnTo>
                  <a:lnTo>
                    <a:pt x="327" y="6"/>
                  </a:lnTo>
                  <a:lnTo>
                    <a:pt x="328" y="6"/>
                  </a:lnTo>
                  <a:lnTo>
                    <a:pt x="329" y="8"/>
                  </a:lnTo>
                  <a:lnTo>
                    <a:pt x="332" y="15"/>
                  </a:lnTo>
                  <a:lnTo>
                    <a:pt x="333" y="17"/>
                  </a:lnTo>
                  <a:lnTo>
                    <a:pt x="334" y="21"/>
                  </a:lnTo>
                  <a:lnTo>
                    <a:pt x="335" y="23"/>
                  </a:lnTo>
                  <a:lnTo>
                    <a:pt x="335" y="24"/>
                  </a:lnTo>
                  <a:lnTo>
                    <a:pt x="335" y="25"/>
                  </a:lnTo>
                  <a:lnTo>
                    <a:pt x="336" y="26"/>
                  </a:lnTo>
                  <a:lnTo>
                    <a:pt x="337" y="26"/>
                  </a:lnTo>
                  <a:lnTo>
                    <a:pt x="338" y="26"/>
                  </a:lnTo>
                  <a:lnTo>
                    <a:pt x="341" y="26"/>
                  </a:lnTo>
                  <a:lnTo>
                    <a:pt x="344" y="25"/>
                  </a:lnTo>
                  <a:lnTo>
                    <a:pt x="347" y="25"/>
                  </a:lnTo>
                  <a:lnTo>
                    <a:pt x="350" y="24"/>
                  </a:lnTo>
                  <a:lnTo>
                    <a:pt x="353" y="23"/>
                  </a:lnTo>
                  <a:lnTo>
                    <a:pt x="355" y="23"/>
                  </a:lnTo>
                  <a:lnTo>
                    <a:pt x="356" y="23"/>
                  </a:lnTo>
                  <a:lnTo>
                    <a:pt x="358" y="23"/>
                  </a:lnTo>
                  <a:lnTo>
                    <a:pt x="367" y="23"/>
                  </a:lnTo>
                  <a:lnTo>
                    <a:pt x="369" y="24"/>
                  </a:lnTo>
                  <a:lnTo>
                    <a:pt x="369" y="24"/>
                  </a:lnTo>
                  <a:lnTo>
                    <a:pt x="370" y="24"/>
                  </a:lnTo>
                  <a:lnTo>
                    <a:pt x="370" y="25"/>
                  </a:lnTo>
                  <a:lnTo>
                    <a:pt x="370" y="26"/>
                  </a:lnTo>
                  <a:lnTo>
                    <a:pt x="371" y="28"/>
                  </a:lnTo>
                  <a:lnTo>
                    <a:pt x="372" y="28"/>
                  </a:lnTo>
                  <a:lnTo>
                    <a:pt x="372" y="29"/>
                  </a:lnTo>
                  <a:lnTo>
                    <a:pt x="373" y="29"/>
                  </a:lnTo>
                  <a:lnTo>
                    <a:pt x="378" y="31"/>
                  </a:lnTo>
                  <a:lnTo>
                    <a:pt x="379" y="32"/>
                  </a:lnTo>
                  <a:lnTo>
                    <a:pt x="380" y="33"/>
                  </a:lnTo>
                  <a:lnTo>
                    <a:pt x="381" y="35"/>
                  </a:lnTo>
                  <a:lnTo>
                    <a:pt x="383" y="38"/>
                  </a:lnTo>
                  <a:lnTo>
                    <a:pt x="385" y="40"/>
                  </a:lnTo>
                  <a:lnTo>
                    <a:pt x="388" y="45"/>
                  </a:lnTo>
                  <a:lnTo>
                    <a:pt x="389" y="47"/>
                  </a:lnTo>
                  <a:lnTo>
                    <a:pt x="390" y="49"/>
                  </a:lnTo>
                  <a:lnTo>
                    <a:pt x="394" y="52"/>
                  </a:lnTo>
                  <a:lnTo>
                    <a:pt x="397" y="56"/>
                  </a:lnTo>
                  <a:lnTo>
                    <a:pt x="398" y="58"/>
                  </a:lnTo>
                  <a:lnTo>
                    <a:pt x="401" y="60"/>
                  </a:lnTo>
                  <a:lnTo>
                    <a:pt x="405" y="63"/>
                  </a:lnTo>
                  <a:lnTo>
                    <a:pt x="406" y="64"/>
                  </a:lnTo>
                  <a:lnTo>
                    <a:pt x="409" y="67"/>
                  </a:lnTo>
                  <a:lnTo>
                    <a:pt x="411" y="70"/>
                  </a:lnTo>
                  <a:lnTo>
                    <a:pt x="413" y="73"/>
                  </a:lnTo>
                  <a:lnTo>
                    <a:pt x="415" y="77"/>
                  </a:lnTo>
                  <a:lnTo>
                    <a:pt x="419" y="83"/>
                  </a:lnTo>
                  <a:lnTo>
                    <a:pt x="420" y="85"/>
                  </a:lnTo>
                  <a:lnTo>
                    <a:pt x="421" y="86"/>
                  </a:lnTo>
                  <a:lnTo>
                    <a:pt x="422" y="89"/>
                  </a:lnTo>
                  <a:lnTo>
                    <a:pt x="422" y="90"/>
                  </a:lnTo>
                  <a:lnTo>
                    <a:pt x="422" y="92"/>
                  </a:lnTo>
                  <a:lnTo>
                    <a:pt x="422" y="94"/>
                  </a:lnTo>
                  <a:lnTo>
                    <a:pt x="422" y="96"/>
                  </a:lnTo>
                  <a:lnTo>
                    <a:pt x="421" y="97"/>
                  </a:lnTo>
                  <a:lnTo>
                    <a:pt x="419" y="98"/>
                  </a:lnTo>
                  <a:lnTo>
                    <a:pt x="418" y="100"/>
                  </a:lnTo>
                  <a:lnTo>
                    <a:pt x="415" y="105"/>
                  </a:lnTo>
                  <a:lnTo>
                    <a:pt x="413" y="109"/>
                  </a:lnTo>
                  <a:lnTo>
                    <a:pt x="411" y="113"/>
                  </a:lnTo>
                  <a:lnTo>
                    <a:pt x="411" y="115"/>
                  </a:lnTo>
                  <a:lnTo>
                    <a:pt x="411" y="117"/>
                  </a:lnTo>
                  <a:lnTo>
                    <a:pt x="410" y="119"/>
                  </a:lnTo>
                  <a:lnTo>
                    <a:pt x="410" y="121"/>
                  </a:lnTo>
                  <a:lnTo>
                    <a:pt x="410" y="123"/>
                  </a:lnTo>
                  <a:lnTo>
                    <a:pt x="411" y="126"/>
                  </a:lnTo>
                  <a:lnTo>
                    <a:pt x="413" y="133"/>
                  </a:lnTo>
                  <a:lnTo>
                    <a:pt x="414" y="136"/>
                  </a:lnTo>
                  <a:lnTo>
                    <a:pt x="414" y="142"/>
                  </a:lnTo>
                  <a:lnTo>
                    <a:pt x="415" y="142"/>
                  </a:lnTo>
                  <a:lnTo>
                    <a:pt x="415" y="144"/>
                  </a:lnTo>
                  <a:lnTo>
                    <a:pt x="415" y="146"/>
                  </a:lnTo>
                  <a:lnTo>
                    <a:pt x="415" y="148"/>
                  </a:lnTo>
                  <a:lnTo>
                    <a:pt x="414" y="150"/>
                  </a:lnTo>
                  <a:lnTo>
                    <a:pt x="413" y="152"/>
                  </a:lnTo>
                  <a:lnTo>
                    <a:pt x="412" y="153"/>
                  </a:lnTo>
                  <a:lnTo>
                    <a:pt x="411" y="155"/>
                  </a:lnTo>
                  <a:lnTo>
                    <a:pt x="410" y="156"/>
                  </a:lnTo>
                  <a:lnTo>
                    <a:pt x="408" y="157"/>
                  </a:lnTo>
                  <a:lnTo>
                    <a:pt x="406" y="158"/>
                  </a:lnTo>
                  <a:lnTo>
                    <a:pt x="403" y="159"/>
                  </a:lnTo>
                  <a:lnTo>
                    <a:pt x="401" y="160"/>
                  </a:lnTo>
                  <a:lnTo>
                    <a:pt x="399" y="161"/>
                  </a:lnTo>
                  <a:lnTo>
                    <a:pt x="396" y="161"/>
                  </a:lnTo>
                  <a:lnTo>
                    <a:pt x="393" y="161"/>
                  </a:lnTo>
                  <a:lnTo>
                    <a:pt x="386" y="160"/>
                  </a:lnTo>
                  <a:lnTo>
                    <a:pt x="378" y="158"/>
                  </a:lnTo>
                  <a:lnTo>
                    <a:pt x="375" y="158"/>
                  </a:lnTo>
                  <a:lnTo>
                    <a:pt x="373" y="158"/>
                  </a:lnTo>
                  <a:lnTo>
                    <a:pt x="371" y="158"/>
                  </a:lnTo>
                  <a:lnTo>
                    <a:pt x="369" y="159"/>
                  </a:lnTo>
                  <a:lnTo>
                    <a:pt x="368" y="159"/>
                  </a:lnTo>
                  <a:lnTo>
                    <a:pt x="367" y="160"/>
                  </a:lnTo>
                  <a:lnTo>
                    <a:pt x="366" y="161"/>
                  </a:lnTo>
                  <a:lnTo>
                    <a:pt x="366" y="163"/>
                  </a:lnTo>
                  <a:lnTo>
                    <a:pt x="365" y="164"/>
                  </a:lnTo>
                  <a:lnTo>
                    <a:pt x="364" y="166"/>
                  </a:lnTo>
                  <a:lnTo>
                    <a:pt x="362" y="174"/>
                  </a:lnTo>
                  <a:lnTo>
                    <a:pt x="362" y="177"/>
                  </a:lnTo>
                  <a:lnTo>
                    <a:pt x="361" y="180"/>
                  </a:lnTo>
                  <a:lnTo>
                    <a:pt x="362" y="183"/>
                  </a:lnTo>
                  <a:lnTo>
                    <a:pt x="363" y="186"/>
                  </a:lnTo>
                  <a:lnTo>
                    <a:pt x="365" y="190"/>
                  </a:lnTo>
                  <a:lnTo>
                    <a:pt x="367" y="194"/>
                  </a:lnTo>
                  <a:lnTo>
                    <a:pt x="369" y="197"/>
                  </a:lnTo>
                  <a:lnTo>
                    <a:pt x="370" y="199"/>
                  </a:lnTo>
                  <a:lnTo>
                    <a:pt x="377" y="207"/>
                  </a:lnTo>
                  <a:lnTo>
                    <a:pt x="381" y="213"/>
                  </a:lnTo>
                  <a:lnTo>
                    <a:pt x="384" y="216"/>
                  </a:lnTo>
                  <a:lnTo>
                    <a:pt x="388" y="220"/>
                  </a:lnTo>
                  <a:lnTo>
                    <a:pt x="395" y="227"/>
                  </a:lnTo>
                  <a:lnTo>
                    <a:pt x="398" y="231"/>
                  </a:lnTo>
                  <a:lnTo>
                    <a:pt x="400" y="233"/>
                  </a:lnTo>
                  <a:lnTo>
                    <a:pt x="402" y="235"/>
                  </a:lnTo>
                  <a:lnTo>
                    <a:pt x="407" y="244"/>
                  </a:lnTo>
                  <a:lnTo>
                    <a:pt x="408" y="245"/>
                  </a:lnTo>
                  <a:lnTo>
                    <a:pt x="409" y="247"/>
                  </a:lnTo>
                  <a:lnTo>
                    <a:pt x="412" y="249"/>
                  </a:lnTo>
                  <a:lnTo>
                    <a:pt x="413" y="250"/>
                  </a:lnTo>
                  <a:lnTo>
                    <a:pt x="414" y="251"/>
                  </a:lnTo>
                  <a:lnTo>
                    <a:pt x="417" y="252"/>
                  </a:lnTo>
                  <a:lnTo>
                    <a:pt x="424" y="255"/>
                  </a:lnTo>
                  <a:lnTo>
                    <a:pt x="427" y="256"/>
                  </a:lnTo>
                  <a:lnTo>
                    <a:pt x="430" y="258"/>
                  </a:lnTo>
                  <a:lnTo>
                    <a:pt x="433" y="260"/>
                  </a:lnTo>
                  <a:lnTo>
                    <a:pt x="436" y="262"/>
                  </a:lnTo>
                  <a:lnTo>
                    <a:pt x="438" y="265"/>
                  </a:lnTo>
                  <a:lnTo>
                    <a:pt x="441" y="267"/>
                  </a:lnTo>
                  <a:lnTo>
                    <a:pt x="443" y="268"/>
                  </a:lnTo>
                  <a:lnTo>
                    <a:pt x="445" y="270"/>
                  </a:lnTo>
                  <a:lnTo>
                    <a:pt x="447" y="272"/>
                  </a:lnTo>
                  <a:lnTo>
                    <a:pt x="449" y="275"/>
                  </a:lnTo>
                  <a:lnTo>
                    <a:pt x="449" y="276"/>
                  </a:lnTo>
                  <a:lnTo>
                    <a:pt x="449" y="279"/>
                  </a:lnTo>
                  <a:lnTo>
                    <a:pt x="449" y="283"/>
                  </a:lnTo>
                  <a:lnTo>
                    <a:pt x="447" y="287"/>
                  </a:lnTo>
                  <a:lnTo>
                    <a:pt x="446" y="290"/>
                  </a:lnTo>
                  <a:lnTo>
                    <a:pt x="445" y="292"/>
                  </a:lnTo>
                  <a:lnTo>
                    <a:pt x="443" y="294"/>
                  </a:lnTo>
                  <a:lnTo>
                    <a:pt x="441" y="296"/>
                  </a:lnTo>
                  <a:lnTo>
                    <a:pt x="439" y="297"/>
                  </a:lnTo>
                  <a:lnTo>
                    <a:pt x="438" y="298"/>
                  </a:lnTo>
                  <a:lnTo>
                    <a:pt x="437" y="298"/>
                  </a:lnTo>
                  <a:lnTo>
                    <a:pt x="435" y="299"/>
                  </a:lnTo>
                  <a:lnTo>
                    <a:pt x="432" y="299"/>
                  </a:lnTo>
                  <a:lnTo>
                    <a:pt x="431" y="298"/>
                  </a:lnTo>
                  <a:lnTo>
                    <a:pt x="429" y="297"/>
                  </a:lnTo>
                  <a:lnTo>
                    <a:pt x="421" y="294"/>
                  </a:lnTo>
                  <a:lnTo>
                    <a:pt x="419" y="293"/>
                  </a:lnTo>
                  <a:lnTo>
                    <a:pt x="417" y="293"/>
                  </a:lnTo>
                  <a:lnTo>
                    <a:pt x="416" y="293"/>
                  </a:lnTo>
                  <a:lnTo>
                    <a:pt x="414" y="293"/>
                  </a:lnTo>
                  <a:lnTo>
                    <a:pt x="414" y="294"/>
                  </a:lnTo>
                  <a:lnTo>
                    <a:pt x="413" y="295"/>
                  </a:lnTo>
                  <a:lnTo>
                    <a:pt x="411" y="297"/>
                  </a:lnTo>
                  <a:lnTo>
                    <a:pt x="411" y="299"/>
                  </a:lnTo>
                  <a:lnTo>
                    <a:pt x="410" y="301"/>
                  </a:lnTo>
                  <a:lnTo>
                    <a:pt x="410" y="305"/>
                  </a:lnTo>
                  <a:lnTo>
                    <a:pt x="410" y="308"/>
                  </a:lnTo>
                  <a:lnTo>
                    <a:pt x="409" y="311"/>
                  </a:lnTo>
                  <a:lnTo>
                    <a:pt x="407" y="313"/>
                  </a:lnTo>
                  <a:lnTo>
                    <a:pt x="405" y="318"/>
                  </a:lnTo>
                  <a:lnTo>
                    <a:pt x="403" y="323"/>
                  </a:lnTo>
                  <a:lnTo>
                    <a:pt x="396" y="332"/>
                  </a:lnTo>
                  <a:lnTo>
                    <a:pt x="394" y="335"/>
                  </a:lnTo>
                  <a:lnTo>
                    <a:pt x="393" y="337"/>
                  </a:lnTo>
                  <a:lnTo>
                    <a:pt x="392" y="341"/>
                  </a:lnTo>
                  <a:lnTo>
                    <a:pt x="391" y="345"/>
                  </a:lnTo>
                  <a:lnTo>
                    <a:pt x="389" y="348"/>
                  </a:lnTo>
                  <a:lnTo>
                    <a:pt x="387" y="352"/>
                  </a:lnTo>
                  <a:lnTo>
                    <a:pt x="385" y="354"/>
                  </a:lnTo>
                  <a:lnTo>
                    <a:pt x="384" y="356"/>
                  </a:lnTo>
                  <a:lnTo>
                    <a:pt x="383" y="357"/>
                  </a:lnTo>
                  <a:lnTo>
                    <a:pt x="382" y="357"/>
                  </a:lnTo>
                  <a:lnTo>
                    <a:pt x="380" y="357"/>
                  </a:lnTo>
                  <a:lnTo>
                    <a:pt x="380" y="358"/>
                  </a:lnTo>
                  <a:lnTo>
                    <a:pt x="378" y="358"/>
                  </a:lnTo>
                  <a:lnTo>
                    <a:pt x="376" y="359"/>
                  </a:lnTo>
                  <a:lnTo>
                    <a:pt x="374" y="359"/>
                  </a:lnTo>
                  <a:lnTo>
                    <a:pt x="371" y="359"/>
                  </a:lnTo>
                  <a:lnTo>
                    <a:pt x="369" y="359"/>
                  </a:lnTo>
                  <a:lnTo>
                    <a:pt x="365" y="359"/>
                  </a:lnTo>
                  <a:lnTo>
                    <a:pt x="362" y="358"/>
                  </a:lnTo>
                  <a:lnTo>
                    <a:pt x="351" y="355"/>
                  </a:lnTo>
                  <a:lnTo>
                    <a:pt x="348" y="354"/>
                  </a:lnTo>
                  <a:lnTo>
                    <a:pt x="345" y="353"/>
                  </a:lnTo>
                  <a:lnTo>
                    <a:pt x="342" y="353"/>
                  </a:lnTo>
                  <a:lnTo>
                    <a:pt x="338" y="353"/>
                  </a:lnTo>
                  <a:lnTo>
                    <a:pt x="331" y="352"/>
                  </a:lnTo>
                  <a:lnTo>
                    <a:pt x="324" y="352"/>
                  </a:lnTo>
                  <a:lnTo>
                    <a:pt x="322" y="352"/>
                  </a:lnTo>
                  <a:lnTo>
                    <a:pt x="320" y="352"/>
                  </a:lnTo>
                  <a:lnTo>
                    <a:pt x="318" y="353"/>
                  </a:lnTo>
                  <a:lnTo>
                    <a:pt x="315" y="354"/>
                  </a:lnTo>
                  <a:lnTo>
                    <a:pt x="312" y="355"/>
                  </a:lnTo>
                  <a:lnTo>
                    <a:pt x="311" y="355"/>
                  </a:lnTo>
                  <a:lnTo>
                    <a:pt x="309" y="356"/>
                  </a:lnTo>
                  <a:lnTo>
                    <a:pt x="308" y="357"/>
                  </a:lnTo>
                  <a:lnTo>
                    <a:pt x="307" y="358"/>
                  </a:lnTo>
                  <a:lnTo>
                    <a:pt x="306" y="359"/>
                  </a:lnTo>
                  <a:lnTo>
                    <a:pt x="305" y="360"/>
                  </a:lnTo>
                  <a:lnTo>
                    <a:pt x="304" y="361"/>
                  </a:lnTo>
                  <a:lnTo>
                    <a:pt x="304" y="362"/>
                  </a:lnTo>
                  <a:lnTo>
                    <a:pt x="304" y="363"/>
                  </a:lnTo>
                  <a:lnTo>
                    <a:pt x="303" y="366"/>
                  </a:lnTo>
                  <a:lnTo>
                    <a:pt x="304" y="368"/>
                  </a:lnTo>
                  <a:lnTo>
                    <a:pt x="304" y="370"/>
                  </a:lnTo>
                  <a:lnTo>
                    <a:pt x="305" y="372"/>
                  </a:lnTo>
                  <a:lnTo>
                    <a:pt x="307" y="378"/>
                  </a:lnTo>
                  <a:lnTo>
                    <a:pt x="308" y="380"/>
                  </a:lnTo>
                  <a:lnTo>
                    <a:pt x="309" y="384"/>
                  </a:lnTo>
                  <a:lnTo>
                    <a:pt x="309" y="386"/>
                  </a:lnTo>
                  <a:lnTo>
                    <a:pt x="309" y="390"/>
                  </a:lnTo>
                  <a:lnTo>
                    <a:pt x="309" y="391"/>
                  </a:lnTo>
                  <a:lnTo>
                    <a:pt x="309" y="393"/>
                  </a:lnTo>
                  <a:lnTo>
                    <a:pt x="309" y="394"/>
                  </a:lnTo>
                  <a:lnTo>
                    <a:pt x="308" y="396"/>
                  </a:lnTo>
                  <a:lnTo>
                    <a:pt x="308" y="397"/>
                  </a:lnTo>
                  <a:lnTo>
                    <a:pt x="307" y="397"/>
                  </a:lnTo>
                  <a:lnTo>
                    <a:pt x="305" y="395"/>
                  </a:lnTo>
                  <a:lnTo>
                    <a:pt x="299" y="391"/>
                  </a:lnTo>
                  <a:lnTo>
                    <a:pt x="292" y="385"/>
                  </a:lnTo>
                  <a:lnTo>
                    <a:pt x="289" y="383"/>
                  </a:lnTo>
                  <a:lnTo>
                    <a:pt x="288" y="382"/>
                  </a:lnTo>
                  <a:lnTo>
                    <a:pt x="285" y="381"/>
                  </a:lnTo>
                  <a:lnTo>
                    <a:pt x="277" y="380"/>
                  </a:lnTo>
                  <a:lnTo>
                    <a:pt x="272" y="379"/>
                  </a:lnTo>
                  <a:lnTo>
                    <a:pt x="270" y="379"/>
                  </a:lnTo>
                  <a:lnTo>
                    <a:pt x="268" y="379"/>
                  </a:lnTo>
                  <a:lnTo>
                    <a:pt x="265" y="380"/>
                  </a:lnTo>
                  <a:lnTo>
                    <a:pt x="263" y="380"/>
                  </a:lnTo>
                  <a:lnTo>
                    <a:pt x="262" y="380"/>
                  </a:lnTo>
                  <a:lnTo>
                    <a:pt x="261" y="380"/>
                  </a:lnTo>
                  <a:lnTo>
                    <a:pt x="260" y="380"/>
                  </a:lnTo>
                  <a:lnTo>
                    <a:pt x="259" y="379"/>
                  </a:lnTo>
                  <a:lnTo>
                    <a:pt x="259" y="378"/>
                  </a:lnTo>
                  <a:lnTo>
                    <a:pt x="260" y="376"/>
                  </a:lnTo>
                  <a:lnTo>
                    <a:pt x="261" y="375"/>
                  </a:lnTo>
                  <a:lnTo>
                    <a:pt x="261" y="374"/>
                  </a:lnTo>
                  <a:lnTo>
                    <a:pt x="262" y="369"/>
                  </a:lnTo>
                  <a:lnTo>
                    <a:pt x="263" y="364"/>
                  </a:lnTo>
                  <a:lnTo>
                    <a:pt x="263" y="361"/>
                  </a:lnTo>
                  <a:lnTo>
                    <a:pt x="263" y="359"/>
                  </a:lnTo>
                  <a:lnTo>
                    <a:pt x="262" y="357"/>
                  </a:lnTo>
                  <a:lnTo>
                    <a:pt x="262" y="356"/>
                  </a:lnTo>
                  <a:lnTo>
                    <a:pt x="261" y="355"/>
                  </a:lnTo>
                  <a:lnTo>
                    <a:pt x="260" y="354"/>
                  </a:lnTo>
                  <a:lnTo>
                    <a:pt x="258" y="353"/>
                  </a:lnTo>
                  <a:lnTo>
                    <a:pt x="257" y="352"/>
                  </a:lnTo>
                  <a:lnTo>
                    <a:pt x="255" y="351"/>
                  </a:lnTo>
                  <a:lnTo>
                    <a:pt x="244" y="348"/>
                  </a:lnTo>
                  <a:lnTo>
                    <a:pt x="243" y="348"/>
                  </a:lnTo>
                  <a:lnTo>
                    <a:pt x="239" y="349"/>
                  </a:lnTo>
                  <a:lnTo>
                    <a:pt x="235" y="350"/>
                  </a:lnTo>
                  <a:lnTo>
                    <a:pt x="233" y="350"/>
                  </a:lnTo>
                  <a:lnTo>
                    <a:pt x="233" y="350"/>
                  </a:lnTo>
                  <a:lnTo>
                    <a:pt x="232" y="350"/>
                  </a:lnTo>
                  <a:lnTo>
                    <a:pt x="228" y="353"/>
                  </a:lnTo>
                  <a:lnTo>
                    <a:pt x="227" y="354"/>
                  </a:lnTo>
                  <a:lnTo>
                    <a:pt x="226" y="354"/>
                  </a:lnTo>
                  <a:lnTo>
                    <a:pt x="224" y="355"/>
                  </a:lnTo>
                  <a:lnTo>
                    <a:pt x="224" y="354"/>
                  </a:lnTo>
                  <a:lnTo>
                    <a:pt x="224" y="353"/>
                  </a:lnTo>
                  <a:lnTo>
                    <a:pt x="223" y="351"/>
                  </a:lnTo>
                  <a:lnTo>
                    <a:pt x="223" y="349"/>
                  </a:lnTo>
                  <a:lnTo>
                    <a:pt x="222" y="347"/>
                  </a:lnTo>
                  <a:lnTo>
                    <a:pt x="221" y="346"/>
                  </a:lnTo>
                  <a:lnTo>
                    <a:pt x="219" y="343"/>
                  </a:lnTo>
                  <a:lnTo>
                    <a:pt x="217" y="340"/>
                  </a:lnTo>
                  <a:lnTo>
                    <a:pt x="210" y="330"/>
                  </a:lnTo>
                  <a:lnTo>
                    <a:pt x="200" y="319"/>
                  </a:lnTo>
                  <a:lnTo>
                    <a:pt x="199" y="317"/>
                  </a:lnTo>
                  <a:lnTo>
                    <a:pt x="198" y="316"/>
                  </a:lnTo>
                  <a:lnTo>
                    <a:pt x="197" y="315"/>
                  </a:lnTo>
                  <a:lnTo>
                    <a:pt x="195" y="313"/>
                  </a:lnTo>
                  <a:lnTo>
                    <a:pt x="192" y="312"/>
                  </a:lnTo>
                  <a:lnTo>
                    <a:pt x="191" y="312"/>
                  </a:lnTo>
                  <a:lnTo>
                    <a:pt x="189" y="311"/>
                  </a:lnTo>
                  <a:lnTo>
                    <a:pt x="187" y="311"/>
                  </a:lnTo>
                  <a:lnTo>
                    <a:pt x="187" y="311"/>
                  </a:lnTo>
                  <a:lnTo>
                    <a:pt x="185" y="311"/>
                  </a:lnTo>
                  <a:lnTo>
                    <a:pt x="183" y="310"/>
                  </a:lnTo>
                  <a:lnTo>
                    <a:pt x="179" y="311"/>
                  </a:lnTo>
                  <a:lnTo>
                    <a:pt x="176" y="311"/>
                  </a:lnTo>
                  <a:lnTo>
                    <a:pt x="166" y="313"/>
                  </a:lnTo>
                  <a:lnTo>
                    <a:pt x="164" y="314"/>
                  </a:lnTo>
                  <a:lnTo>
                    <a:pt x="161" y="314"/>
                  </a:lnTo>
                  <a:lnTo>
                    <a:pt x="158" y="315"/>
                  </a:lnTo>
                  <a:lnTo>
                    <a:pt x="155" y="315"/>
                  </a:lnTo>
                  <a:lnTo>
                    <a:pt x="152" y="315"/>
                  </a:lnTo>
                  <a:lnTo>
                    <a:pt x="149" y="315"/>
                  </a:lnTo>
                  <a:lnTo>
                    <a:pt x="143" y="314"/>
                  </a:lnTo>
                  <a:lnTo>
                    <a:pt x="141" y="314"/>
                  </a:lnTo>
                  <a:lnTo>
                    <a:pt x="138" y="313"/>
                  </a:lnTo>
                  <a:lnTo>
                    <a:pt x="135" y="313"/>
                  </a:lnTo>
                  <a:lnTo>
                    <a:pt x="132" y="312"/>
                  </a:lnTo>
                  <a:lnTo>
                    <a:pt x="130" y="312"/>
                  </a:lnTo>
                  <a:lnTo>
                    <a:pt x="129" y="311"/>
                  </a:lnTo>
                  <a:lnTo>
                    <a:pt x="125" y="310"/>
                  </a:lnTo>
                  <a:lnTo>
                    <a:pt x="121" y="307"/>
                  </a:lnTo>
                  <a:lnTo>
                    <a:pt x="118" y="304"/>
                  </a:lnTo>
                  <a:lnTo>
                    <a:pt x="111" y="299"/>
                  </a:lnTo>
                  <a:lnTo>
                    <a:pt x="107" y="296"/>
                  </a:lnTo>
                  <a:lnTo>
                    <a:pt x="102" y="293"/>
                  </a:lnTo>
                  <a:lnTo>
                    <a:pt x="95" y="289"/>
                  </a:lnTo>
                  <a:lnTo>
                    <a:pt x="91" y="288"/>
                  </a:lnTo>
                  <a:lnTo>
                    <a:pt x="90" y="287"/>
                  </a:lnTo>
                  <a:lnTo>
                    <a:pt x="88" y="285"/>
                  </a:lnTo>
                  <a:lnTo>
                    <a:pt x="85" y="283"/>
                  </a:lnTo>
                  <a:lnTo>
                    <a:pt x="85" y="281"/>
                  </a:lnTo>
                  <a:lnTo>
                    <a:pt x="84" y="280"/>
                  </a:lnTo>
                  <a:lnTo>
                    <a:pt x="83" y="279"/>
                  </a:lnTo>
                  <a:lnTo>
                    <a:pt x="83" y="278"/>
                  </a:lnTo>
                  <a:lnTo>
                    <a:pt x="83" y="278"/>
                  </a:lnTo>
                  <a:lnTo>
                    <a:pt x="83" y="277"/>
                  </a:lnTo>
                  <a:lnTo>
                    <a:pt x="84" y="276"/>
                  </a:lnTo>
                  <a:lnTo>
                    <a:pt x="84" y="275"/>
                  </a:lnTo>
                  <a:lnTo>
                    <a:pt x="85" y="274"/>
                  </a:lnTo>
                  <a:lnTo>
                    <a:pt x="86" y="273"/>
                  </a:lnTo>
                  <a:lnTo>
                    <a:pt x="88" y="272"/>
                  </a:lnTo>
                  <a:lnTo>
                    <a:pt x="93" y="270"/>
                  </a:lnTo>
                  <a:lnTo>
                    <a:pt x="94" y="269"/>
                  </a:lnTo>
                  <a:lnTo>
                    <a:pt x="94" y="268"/>
                  </a:lnTo>
                  <a:lnTo>
                    <a:pt x="94" y="267"/>
                  </a:lnTo>
                  <a:lnTo>
                    <a:pt x="93" y="267"/>
                  </a:lnTo>
                  <a:lnTo>
                    <a:pt x="92" y="267"/>
                  </a:lnTo>
                  <a:lnTo>
                    <a:pt x="89" y="265"/>
                  </a:lnTo>
                  <a:lnTo>
                    <a:pt x="86" y="263"/>
                  </a:lnTo>
                  <a:lnTo>
                    <a:pt x="85" y="263"/>
                  </a:lnTo>
                  <a:lnTo>
                    <a:pt x="83" y="262"/>
                  </a:lnTo>
                  <a:lnTo>
                    <a:pt x="81" y="262"/>
                  </a:lnTo>
                  <a:lnTo>
                    <a:pt x="79" y="262"/>
                  </a:lnTo>
                  <a:lnTo>
                    <a:pt x="75" y="262"/>
                  </a:lnTo>
                  <a:lnTo>
                    <a:pt x="68" y="263"/>
                  </a:lnTo>
                  <a:lnTo>
                    <a:pt x="64" y="263"/>
                  </a:lnTo>
                  <a:lnTo>
                    <a:pt x="62" y="262"/>
                  </a:lnTo>
                  <a:lnTo>
                    <a:pt x="55" y="261"/>
                  </a:lnTo>
                  <a:lnTo>
                    <a:pt x="51" y="260"/>
                  </a:lnTo>
                  <a:lnTo>
                    <a:pt x="48" y="260"/>
                  </a:lnTo>
                  <a:lnTo>
                    <a:pt x="44" y="260"/>
                  </a:lnTo>
                  <a:lnTo>
                    <a:pt x="39" y="261"/>
                  </a:lnTo>
                  <a:lnTo>
                    <a:pt x="35" y="262"/>
                  </a:lnTo>
                  <a:lnTo>
                    <a:pt x="32" y="263"/>
                  </a:lnTo>
                  <a:lnTo>
                    <a:pt x="26" y="266"/>
                  </a:lnTo>
                  <a:lnTo>
                    <a:pt x="23" y="267"/>
                  </a:lnTo>
                  <a:lnTo>
                    <a:pt x="20" y="267"/>
                  </a:lnTo>
                  <a:lnTo>
                    <a:pt x="19" y="267"/>
                  </a:lnTo>
                  <a:lnTo>
                    <a:pt x="17" y="267"/>
                  </a:lnTo>
                  <a:lnTo>
                    <a:pt x="17" y="267"/>
                  </a:lnTo>
                  <a:lnTo>
                    <a:pt x="15" y="267"/>
                  </a:lnTo>
                  <a:lnTo>
                    <a:pt x="6" y="266"/>
                  </a:lnTo>
                  <a:lnTo>
                    <a:pt x="4" y="265"/>
                  </a:lnTo>
                  <a:lnTo>
                    <a:pt x="3" y="264"/>
                  </a:lnTo>
                  <a:lnTo>
                    <a:pt x="2" y="264"/>
                  </a:lnTo>
                  <a:lnTo>
                    <a:pt x="1" y="263"/>
                  </a:lnTo>
                  <a:lnTo>
                    <a:pt x="1" y="262"/>
                  </a:lnTo>
                  <a:lnTo>
                    <a:pt x="0" y="261"/>
                  </a:lnTo>
                  <a:lnTo>
                    <a:pt x="0" y="260"/>
                  </a:lnTo>
                  <a:lnTo>
                    <a:pt x="0" y="258"/>
                  </a:lnTo>
                  <a:lnTo>
                    <a:pt x="0" y="256"/>
                  </a:lnTo>
                  <a:lnTo>
                    <a:pt x="0" y="255"/>
                  </a:lnTo>
                  <a:lnTo>
                    <a:pt x="1" y="253"/>
                  </a:lnTo>
                  <a:lnTo>
                    <a:pt x="2" y="251"/>
                  </a:lnTo>
                  <a:lnTo>
                    <a:pt x="3" y="249"/>
                  </a:lnTo>
                  <a:lnTo>
                    <a:pt x="5" y="244"/>
                  </a:lnTo>
                  <a:lnTo>
                    <a:pt x="7" y="241"/>
                  </a:lnTo>
                  <a:lnTo>
                    <a:pt x="9" y="237"/>
                  </a:lnTo>
                  <a:lnTo>
                    <a:pt x="14" y="233"/>
                  </a:lnTo>
                  <a:lnTo>
                    <a:pt x="15" y="231"/>
                  </a:lnTo>
                  <a:lnTo>
                    <a:pt x="16" y="229"/>
                  </a:lnTo>
                  <a:lnTo>
                    <a:pt x="16" y="228"/>
                  </a:lnTo>
                  <a:lnTo>
                    <a:pt x="16" y="226"/>
                  </a:lnTo>
                  <a:lnTo>
                    <a:pt x="16" y="224"/>
                  </a:lnTo>
                  <a:lnTo>
                    <a:pt x="16" y="222"/>
                  </a:lnTo>
                  <a:lnTo>
                    <a:pt x="16" y="220"/>
                  </a:lnTo>
                  <a:lnTo>
                    <a:pt x="15" y="217"/>
                  </a:lnTo>
                  <a:lnTo>
                    <a:pt x="14" y="215"/>
                  </a:lnTo>
                  <a:lnTo>
                    <a:pt x="12" y="212"/>
                  </a:lnTo>
                  <a:lnTo>
                    <a:pt x="10" y="209"/>
                  </a:lnTo>
                  <a:lnTo>
                    <a:pt x="9" y="207"/>
                  </a:lnTo>
                  <a:lnTo>
                    <a:pt x="5" y="202"/>
                  </a:lnTo>
                  <a:lnTo>
                    <a:pt x="5" y="200"/>
                  </a:lnTo>
                  <a:lnTo>
                    <a:pt x="4" y="199"/>
                  </a:lnTo>
                  <a:lnTo>
                    <a:pt x="4" y="199"/>
                  </a:lnTo>
                  <a:lnTo>
                    <a:pt x="4" y="198"/>
                  </a:lnTo>
                  <a:lnTo>
                    <a:pt x="5" y="196"/>
                  </a:lnTo>
                  <a:lnTo>
                    <a:pt x="5" y="194"/>
                  </a:lnTo>
                  <a:lnTo>
                    <a:pt x="7" y="192"/>
                  </a:lnTo>
                  <a:lnTo>
                    <a:pt x="10" y="190"/>
                  </a:lnTo>
                  <a:lnTo>
                    <a:pt x="13" y="187"/>
                  </a:lnTo>
                  <a:lnTo>
                    <a:pt x="17" y="185"/>
                  </a:lnTo>
                  <a:lnTo>
                    <a:pt x="19" y="183"/>
                  </a:lnTo>
                  <a:lnTo>
                    <a:pt x="21" y="182"/>
                  </a:lnTo>
                  <a:lnTo>
                    <a:pt x="23" y="181"/>
                  </a:lnTo>
                  <a:lnTo>
                    <a:pt x="26" y="180"/>
                  </a:lnTo>
                  <a:lnTo>
                    <a:pt x="28" y="180"/>
                  </a:lnTo>
                  <a:lnTo>
                    <a:pt x="30" y="179"/>
                  </a:lnTo>
                  <a:lnTo>
                    <a:pt x="35" y="179"/>
                  </a:lnTo>
                  <a:lnTo>
                    <a:pt x="37" y="178"/>
                  </a:lnTo>
                  <a:lnTo>
                    <a:pt x="39" y="178"/>
                  </a:lnTo>
                  <a:lnTo>
                    <a:pt x="40" y="178"/>
                  </a:lnTo>
                  <a:lnTo>
                    <a:pt x="42" y="177"/>
                  </a:lnTo>
                  <a:lnTo>
                    <a:pt x="43" y="176"/>
                  </a:lnTo>
                  <a:lnTo>
                    <a:pt x="44" y="176"/>
                  </a:lnTo>
                  <a:lnTo>
                    <a:pt x="46" y="175"/>
                  </a:lnTo>
                  <a:lnTo>
                    <a:pt x="49" y="171"/>
                  </a:lnTo>
                  <a:lnTo>
                    <a:pt x="51" y="168"/>
                  </a:lnTo>
                  <a:lnTo>
                    <a:pt x="51" y="166"/>
                  </a:lnTo>
                  <a:lnTo>
                    <a:pt x="53" y="160"/>
                  </a:lnTo>
                  <a:lnTo>
                    <a:pt x="54" y="159"/>
                  </a:lnTo>
                  <a:lnTo>
                    <a:pt x="55" y="157"/>
                  </a:lnTo>
                  <a:lnTo>
                    <a:pt x="56" y="156"/>
                  </a:lnTo>
                  <a:lnTo>
                    <a:pt x="57" y="155"/>
                  </a:lnTo>
                  <a:lnTo>
                    <a:pt x="62" y="153"/>
                  </a:lnTo>
                  <a:lnTo>
                    <a:pt x="62" y="153"/>
                  </a:lnTo>
                  <a:lnTo>
                    <a:pt x="63" y="152"/>
                  </a:lnTo>
                  <a:lnTo>
                    <a:pt x="64" y="152"/>
                  </a:lnTo>
                  <a:lnTo>
                    <a:pt x="64" y="151"/>
                  </a:lnTo>
                  <a:lnTo>
                    <a:pt x="65" y="150"/>
                  </a:lnTo>
                  <a:lnTo>
                    <a:pt x="66" y="148"/>
                  </a:lnTo>
                  <a:lnTo>
                    <a:pt x="66" y="146"/>
                  </a:lnTo>
                  <a:lnTo>
                    <a:pt x="66" y="143"/>
                  </a:lnTo>
                  <a:lnTo>
                    <a:pt x="66" y="139"/>
                  </a:lnTo>
                  <a:lnTo>
                    <a:pt x="67" y="138"/>
                  </a:lnTo>
                  <a:lnTo>
                    <a:pt x="67" y="136"/>
                  </a:lnTo>
                  <a:lnTo>
                    <a:pt x="68" y="132"/>
                  </a:lnTo>
                  <a:lnTo>
                    <a:pt x="69" y="131"/>
                  </a:lnTo>
                  <a:lnTo>
                    <a:pt x="69" y="128"/>
                  </a:lnTo>
                  <a:lnTo>
                    <a:pt x="70" y="122"/>
                  </a:lnTo>
                  <a:lnTo>
                    <a:pt x="70" y="120"/>
                  </a:lnTo>
                  <a:lnTo>
                    <a:pt x="71" y="117"/>
                  </a:lnTo>
                  <a:lnTo>
                    <a:pt x="72" y="116"/>
                  </a:lnTo>
                  <a:lnTo>
                    <a:pt x="72" y="114"/>
                  </a:lnTo>
                  <a:lnTo>
                    <a:pt x="73" y="113"/>
                  </a:lnTo>
                  <a:lnTo>
                    <a:pt x="75" y="111"/>
                  </a:lnTo>
                  <a:lnTo>
                    <a:pt x="81" y="108"/>
                  </a:lnTo>
                  <a:lnTo>
                    <a:pt x="84" y="105"/>
                  </a:lnTo>
                  <a:lnTo>
                    <a:pt x="87" y="102"/>
                  </a:lnTo>
                  <a:lnTo>
                    <a:pt x="91" y="97"/>
                  </a:lnTo>
                  <a:lnTo>
                    <a:pt x="93" y="97"/>
                  </a:lnTo>
                  <a:lnTo>
                    <a:pt x="97" y="93"/>
                  </a:lnTo>
                  <a:lnTo>
                    <a:pt x="101" y="90"/>
                  </a:lnTo>
                  <a:lnTo>
                    <a:pt x="105" y="87"/>
                  </a:lnTo>
                  <a:lnTo>
                    <a:pt x="108" y="86"/>
                  </a:lnTo>
                  <a:lnTo>
                    <a:pt x="110" y="85"/>
                  </a:lnTo>
                  <a:lnTo>
                    <a:pt x="113" y="85"/>
                  </a:lnTo>
                  <a:lnTo>
                    <a:pt x="117" y="84"/>
                  </a:lnTo>
                  <a:lnTo>
                    <a:pt x="119" y="84"/>
                  </a:lnTo>
                  <a:lnTo>
                    <a:pt x="122" y="84"/>
                  </a:lnTo>
                  <a:lnTo>
                    <a:pt x="129" y="85"/>
                  </a:lnTo>
                  <a:lnTo>
                    <a:pt x="131" y="85"/>
                  </a:lnTo>
                  <a:lnTo>
                    <a:pt x="134" y="85"/>
                  </a:lnTo>
                  <a:lnTo>
                    <a:pt x="138" y="84"/>
                  </a:lnTo>
                  <a:lnTo>
                    <a:pt x="142" y="83"/>
                  </a:lnTo>
                  <a:lnTo>
                    <a:pt x="146" y="82"/>
                  </a:lnTo>
                  <a:lnTo>
                    <a:pt x="151" y="80"/>
                  </a:lnTo>
                  <a:lnTo>
                    <a:pt x="155" y="78"/>
                  </a:lnTo>
                  <a:lnTo>
                    <a:pt x="157" y="77"/>
                  </a:lnTo>
                  <a:lnTo>
                    <a:pt x="159" y="75"/>
                  </a:lnTo>
                  <a:lnTo>
                    <a:pt x="161" y="74"/>
                  </a:lnTo>
                  <a:lnTo>
                    <a:pt x="164" y="72"/>
                  </a:lnTo>
                  <a:lnTo>
                    <a:pt x="166" y="69"/>
                  </a:lnTo>
                  <a:lnTo>
                    <a:pt x="170" y="64"/>
                  </a:lnTo>
                  <a:lnTo>
                    <a:pt x="172" y="63"/>
                  </a:lnTo>
                  <a:lnTo>
                    <a:pt x="173" y="62"/>
                  </a:lnTo>
                  <a:lnTo>
                    <a:pt x="178" y="57"/>
                  </a:lnTo>
                  <a:lnTo>
                    <a:pt x="184" y="51"/>
                  </a:lnTo>
                  <a:lnTo>
                    <a:pt x="195" y="41"/>
                  </a:lnTo>
                  <a:lnTo>
                    <a:pt x="198" y="40"/>
                  </a:lnTo>
                  <a:lnTo>
                    <a:pt x="199" y="38"/>
                  </a:lnTo>
                  <a:lnTo>
                    <a:pt x="201" y="37"/>
                  </a:lnTo>
                  <a:lnTo>
                    <a:pt x="202" y="37"/>
                  </a:lnTo>
                  <a:lnTo>
                    <a:pt x="203" y="36"/>
                  </a:lnTo>
                  <a:lnTo>
                    <a:pt x="204" y="36"/>
                  </a:lnTo>
                  <a:lnTo>
                    <a:pt x="205" y="36"/>
                  </a:lnTo>
                  <a:lnTo>
                    <a:pt x="206" y="37"/>
                  </a:lnTo>
                  <a:lnTo>
                    <a:pt x="208" y="38"/>
                  </a:lnTo>
                  <a:lnTo>
                    <a:pt x="210" y="40"/>
                  </a:lnTo>
                  <a:lnTo>
                    <a:pt x="212" y="40"/>
                  </a:lnTo>
                  <a:lnTo>
                    <a:pt x="214" y="40"/>
                  </a:lnTo>
                  <a:lnTo>
                    <a:pt x="216" y="41"/>
                  </a:lnTo>
                  <a:lnTo>
                    <a:pt x="221" y="42"/>
                  </a:lnTo>
                  <a:lnTo>
                    <a:pt x="225" y="43"/>
                  </a:lnTo>
                  <a:lnTo>
                    <a:pt x="228" y="44"/>
                  </a:lnTo>
                  <a:lnTo>
                    <a:pt x="231" y="44"/>
                  </a:lnTo>
                  <a:lnTo>
                    <a:pt x="234" y="44"/>
                  </a:lnTo>
                  <a:lnTo>
                    <a:pt x="238" y="44"/>
                  </a:lnTo>
                  <a:lnTo>
                    <a:pt x="247" y="44"/>
                  </a:lnTo>
                  <a:lnTo>
                    <a:pt x="253" y="43"/>
                  </a:lnTo>
                  <a:lnTo>
                    <a:pt x="256" y="43"/>
                  </a:lnTo>
                  <a:lnTo>
                    <a:pt x="259" y="42"/>
                  </a:lnTo>
                  <a:lnTo>
                    <a:pt x="262" y="42"/>
                  </a:lnTo>
                  <a:lnTo>
                    <a:pt x="265" y="41"/>
                  </a:lnTo>
                  <a:lnTo>
                    <a:pt x="266" y="40"/>
                  </a:lnTo>
                  <a:lnTo>
                    <a:pt x="267" y="40"/>
                  </a:lnTo>
                  <a:lnTo>
                    <a:pt x="272" y="36"/>
                  </a:lnTo>
                  <a:lnTo>
                    <a:pt x="276" y="33"/>
                  </a:lnTo>
                  <a:lnTo>
                    <a:pt x="278" y="32"/>
                  </a:lnTo>
                  <a:lnTo>
                    <a:pt x="281" y="31"/>
                  </a:lnTo>
                  <a:lnTo>
                    <a:pt x="283" y="30"/>
                  </a:lnTo>
                  <a:lnTo>
                    <a:pt x="285" y="29"/>
                  </a:lnTo>
                  <a:lnTo>
                    <a:pt x="288" y="28"/>
                  </a:lnTo>
                  <a:lnTo>
                    <a:pt x="290" y="26"/>
                  </a:lnTo>
                  <a:lnTo>
                    <a:pt x="294" y="22"/>
                  </a:lnTo>
                  <a:lnTo>
                    <a:pt x="308" y="8"/>
                  </a:lnTo>
                  <a:lnTo>
                    <a:pt x="312" y="4"/>
                  </a:lnTo>
                  <a:lnTo>
                    <a:pt x="313" y="3"/>
                  </a:lnTo>
                  <a:lnTo>
                    <a:pt x="315" y="1"/>
                  </a:lnTo>
                  <a:lnTo>
                    <a:pt x="316" y="0"/>
                  </a:lnTo>
                  <a:lnTo>
                    <a:pt x="317" y="0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9" name="Freeform 18">
              <a:extLst>
                <a:ext uri="{FF2B5EF4-FFF2-40B4-BE49-F238E27FC236}">
                  <a16:creationId xmlns:a16="http://schemas.microsoft.com/office/drawing/2014/main" id="{7873FD60-4890-4D94-B84B-67F320D3F613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0" y="3017"/>
              <a:ext cx="534" cy="776"/>
            </a:xfrm>
            <a:custGeom>
              <a:avLst/>
              <a:gdLst>
                <a:gd name="T0" fmla="*/ 146 w 534"/>
                <a:gd name="T1" fmla="*/ 19 h 776"/>
                <a:gd name="T2" fmla="*/ 162 w 534"/>
                <a:gd name="T3" fmla="*/ 70 h 776"/>
                <a:gd name="T4" fmla="*/ 189 w 534"/>
                <a:gd name="T5" fmla="*/ 65 h 776"/>
                <a:gd name="T6" fmla="*/ 208 w 534"/>
                <a:gd name="T7" fmla="*/ 91 h 776"/>
                <a:gd name="T8" fmla="*/ 236 w 534"/>
                <a:gd name="T9" fmla="*/ 115 h 776"/>
                <a:gd name="T10" fmla="*/ 285 w 534"/>
                <a:gd name="T11" fmla="*/ 135 h 776"/>
                <a:gd name="T12" fmla="*/ 308 w 534"/>
                <a:gd name="T13" fmla="*/ 173 h 776"/>
                <a:gd name="T14" fmla="*/ 335 w 534"/>
                <a:gd name="T15" fmla="*/ 202 h 776"/>
                <a:gd name="T16" fmla="*/ 365 w 534"/>
                <a:gd name="T17" fmla="*/ 231 h 776"/>
                <a:gd name="T18" fmla="*/ 353 w 534"/>
                <a:gd name="T19" fmla="*/ 255 h 776"/>
                <a:gd name="T20" fmla="*/ 336 w 534"/>
                <a:gd name="T21" fmla="*/ 275 h 776"/>
                <a:gd name="T22" fmla="*/ 328 w 534"/>
                <a:gd name="T23" fmla="*/ 303 h 776"/>
                <a:gd name="T24" fmla="*/ 353 w 534"/>
                <a:gd name="T25" fmla="*/ 314 h 776"/>
                <a:gd name="T26" fmla="*/ 365 w 534"/>
                <a:gd name="T27" fmla="*/ 333 h 776"/>
                <a:gd name="T28" fmla="*/ 355 w 534"/>
                <a:gd name="T29" fmla="*/ 361 h 776"/>
                <a:gd name="T30" fmla="*/ 369 w 534"/>
                <a:gd name="T31" fmla="*/ 387 h 776"/>
                <a:gd name="T32" fmla="*/ 396 w 534"/>
                <a:gd name="T33" fmla="*/ 405 h 776"/>
                <a:gd name="T34" fmla="*/ 398 w 534"/>
                <a:gd name="T35" fmla="*/ 439 h 776"/>
                <a:gd name="T36" fmla="*/ 416 w 534"/>
                <a:gd name="T37" fmla="*/ 455 h 776"/>
                <a:gd name="T38" fmla="*/ 434 w 534"/>
                <a:gd name="T39" fmla="*/ 461 h 776"/>
                <a:gd name="T40" fmla="*/ 422 w 534"/>
                <a:gd name="T41" fmla="*/ 482 h 776"/>
                <a:gd name="T42" fmla="*/ 441 w 534"/>
                <a:gd name="T43" fmla="*/ 497 h 776"/>
                <a:gd name="T44" fmla="*/ 457 w 534"/>
                <a:gd name="T45" fmla="*/ 546 h 776"/>
                <a:gd name="T46" fmla="*/ 484 w 534"/>
                <a:gd name="T47" fmla="*/ 570 h 776"/>
                <a:gd name="T48" fmla="*/ 513 w 534"/>
                <a:gd name="T49" fmla="*/ 586 h 776"/>
                <a:gd name="T50" fmla="*/ 529 w 534"/>
                <a:gd name="T51" fmla="*/ 638 h 776"/>
                <a:gd name="T52" fmla="*/ 529 w 534"/>
                <a:gd name="T53" fmla="*/ 663 h 776"/>
                <a:gd name="T54" fmla="*/ 478 w 534"/>
                <a:gd name="T55" fmla="*/ 651 h 776"/>
                <a:gd name="T56" fmla="*/ 456 w 534"/>
                <a:gd name="T57" fmla="*/ 687 h 776"/>
                <a:gd name="T58" fmla="*/ 435 w 534"/>
                <a:gd name="T59" fmla="*/ 729 h 776"/>
                <a:gd name="T60" fmla="*/ 398 w 534"/>
                <a:gd name="T61" fmla="*/ 764 h 776"/>
                <a:gd name="T62" fmla="*/ 385 w 534"/>
                <a:gd name="T63" fmla="*/ 769 h 776"/>
                <a:gd name="T64" fmla="*/ 371 w 534"/>
                <a:gd name="T65" fmla="*/ 722 h 776"/>
                <a:gd name="T66" fmla="*/ 361 w 534"/>
                <a:gd name="T67" fmla="*/ 715 h 776"/>
                <a:gd name="T68" fmla="*/ 315 w 534"/>
                <a:gd name="T69" fmla="*/ 661 h 776"/>
                <a:gd name="T70" fmla="*/ 287 w 534"/>
                <a:gd name="T71" fmla="*/ 633 h 776"/>
                <a:gd name="T72" fmla="*/ 275 w 534"/>
                <a:gd name="T73" fmla="*/ 620 h 776"/>
                <a:gd name="T74" fmla="*/ 219 w 534"/>
                <a:gd name="T75" fmla="*/ 633 h 776"/>
                <a:gd name="T76" fmla="*/ 202 w 534"/>
                <a:gd name="T77" fmla="*/ 593 h 776"/>
                <a:gd name="T78" fmla="*/ 187 w 534"/>
                <a:gd name="T79" fmla="*/ 568 h 776"/>
                <a:gd name="T80" fmla="*/ 146 w 534"/>
                <a:gd name="T81" fmla="*/ 537 h 776"/>
                <a:gd name="T82" fmla="*/ 137 w 534"/>
                <a:gd name="T83" fmla="*/ 518 h 776"/>
                <a:gd name="T84" fmla="*/ 87 w 534"/>
                <a:gd name="T85" fmla="*/ 487 h 776"/>
                <a:gd name="T86" fmla="*/ 58 w 534"/>
                <a:gd name="T87" fmla="*/ 460 h 776"/>
                <a:gd name="T88" fmla="*/ 29 w 534"/>
                <a:gd name="T89" fmla="*/ 435 h 776"/>
                <a:gd name="T90" fmla="*/ 1 w 534"/>
                <a:gd name="T91" fmla="*/ 408 h 776"/>
                <a:gd name="T92" fmla="*/ 12 w 534"/>
                <a:gd name="T93" fmla="*/ 385 h 776"/>
                <a:gd name="T94" fmla="*/ 44 w 534"/>
                <a:gd name="T95" fmla="*/ 360 h 776"/>
                <a:gd name="T96" fmla="*/ 45 w 534"/>
                <a:gd name="T97" fmla="*/ 331 h 776"/>
                <a:gd name="T98" fmla="*/ 26 w 534"/>
                <a:gd name="T99" fmla="*/ 303 h 776"/>
                <a:gd name="T100" fmla="*/ 28 w 534"/>
                <a:gd name="T101" fmla="*/ 257 h 776"/>
                <a:gd name="T102" fmla="*/ 17 w 534"/>
                <a:gd name="T103" fmla="*/ 238 h 776"/>
                <a:gd name="T104" fmla="*/ 27 w 534"/>
                <a:gd name="T105" fmla="*/ 225 h 776"/>
                <a:gd name="T106" fmla="*/ 46 w 534"/>
                <a:gd name="T107" fmla="*/ 213 h 776"/>
                <a:gd name="T108" fmla="*/ 50 w 534"/>
                <a:gd name="T109" fmla="*/ 189 h 776"/>
                <a:gd name="T110" fmla="*/ 70 w 534"/>
                <a:gd name="T111" fmla="*/ 154 h 776"/>
                <a:gd name="T112" fmla="*/ 67 w 534"/>
                <a:gd name="T113" fmla="*/ 112 h 776"/>
                <a:gd name="T114" fmla="*/ 84 w 534"/>
                <a:gd name="T115" fmla="*/ 105 h 776"/>
                <a:gd name="T116" fmla="*/ 113 w 534"/>
                <a:gd name="T117" fmla="*/ 110 h 776"/>
                <a:gd name="T118" fmla="*/ 98 w 534"/>
                <a:gd name="T119" fmla="*/ 72 h 776"/>
                <a:gd name="T120" fmla="*/ 101 w 534"/>
                <a:gd name="T121" fmla="*/ 30 h 776"/>
                <a:gd name="T122" fmla="*/ 130 w 534"/>
                <a:gd name="T123" fmla="*/ 7 h 7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534" h="776">
                  <a:moveTo>
                    <a:pt x="136" y="1"/>
                  </a:moveTo>
                  <a:lnTo>
                    <a:pt x="137" y="1"/>
                  </a:lnTo>
                  <a:lnTo>
                    <a:pt x="137" y="3"/>
                  </a:lnTo>
                  <a:lnTo>
                    <a:pt x="138" y="3"/>
                  </a:lnTo>
                  <a:lnTo>
                    <a:pt x="142" y="4"/>
                  </a:lnTo>
                  <a:lnTo>
                    <a:pt x="143" y="3"/>
                  </a:lnTo>
                  <a:lnTo>
                    <a:pt x="143" y="4"/>
                  </a:lnTo>
                  <a:lnTo>
                    <a:pt x="144" y="5"/>
                  </a:lnTo>
                  <a:lnTo>
                    <a:pt x="144" y="6"/>
                  </a:lnTo>
                  <a:lnTo>
                    <a:pt x="144" y="8"/>
                  </a:lnTo>
                  <a:lnTo>
                    <a:pt x="145" y="14"/>
                  </a:lnTo>
                  <a:lnTo>
                    <a:pt x="146" y="19"/>
                  </a:lnTo>
                  <a:lnTo>
                    <a:pt x="148" y="24"/>
                  </a:lnTo>
                  <a:lnTo>
                    <a:pt x="149" y="33"/>
                  </a:lnTo>
                  <a:lnTo>
                    <a:pt x="151" y="36"/>
                  </a:lnTo>
                  <a:lnTo>
                    <a:pt x="152" y="41"/>
                  </a:lnTo>
                  <a:lnTo>
                    <a:pt x="155" y="47"/>
                  </a:lnTo>
                  <a:lnTo>
                    <a:pt x="158" y="53"/>
                  </a:lnTo>
                  <a:lnTo>
                    <a:pt x="159" y="57"/>
                  </a:lnTo>
                  <a:lnTo>
                    <a:pt x="160" y="64"/>
                  </a:lnTo>
                  <a:lnTo>
                    <a:pt x="160" y="65"/>
                  </a:lnTo>
                  <a:lnTo>
                    <a:pt x="161" y="67"/>
                  </a:lnTo>
                  <a:lnTo>
                    <a:pt x="161" y="69"/>
                  </a:lnTo>
                  <a:lnTo>
                    <a:pt x="162" y="70"/>
                  </a:lnTo>
                  <a:lnTo>
                    <a:pt x="163" y="71"/>
                  </a:lnTo>
                  <a:lnTo>
                    <a:pt x="164" y="71"/>
                  </a:lnTo>
                  <a:lnTo>
                    <a:pt x="165" y="72"/>
                  </a:lnTo>
                  <a:lnTo>
                    <a:pt x="166" y="72"/>
                  </a:lnTo>
                  <a:lnTo>
                    <a:pt x="168" y="72"/>
                  </a:lnTo>
                  <a:lnTo>
                    <a:pt x="170" y="71"/>
                  </a:lnTo>
                  <a:lnTo>
                    <a:pt x="174" y="68"/>
                  </a:lnTo>
                  <a:lnTo>
                    <a:pt x="177" y="67"/>
                  </a:lnTo>
                  <a:lnTo>
                    <a:pt x="180" y="65"/>
                  </a:lnTo>
                  <a:lnTo>
                    <a:pt x="183" y="65"/>
                  </a:lnTo>
                  <a:lnTo>
                    <a:pt x="186" y="65"/>
                  </a:lnTo>
                  <a:lnTo>
                    <a:pt x="189" y="65"/>
                  </a:lnTo>
                  <a:lnTo>
                    <a:pt x="191" y="65"/>
                  </a:lnTo>
                  <a:lnTo>
                    <a:pt x="193" y="66"/>
                  </a:lnTo>
                  <a:lnTo>
                    <a:pt x="194" y="67"/>
                  </a:lnTo>
                  <a:lnTo>
                    <a:pt x="196" y="69"/>
                  </a:lnTo>
                  <a:lnTo>
                    <a:pt x="198" y="71"/>
                  </a:lnTo>
                  <a:lnTo>
                    <a:pt x="200" y="73"/>
                  </a:lnTo>
                  <a:lnTo>
                    <a:pt x="202" y="76"/>
                  </a:lnTo>
                  <a:lnTo>
                    <a:pt x="203" y="77"/>
                  </a:lnTo>
                  <a:lnTo>
                    <a:pt x="205" y="81"/>
                  </a:lnTo>
                  <a:lnTo>
                    <a:pt x="205" y="84"/>
                  </a:lnTo>
                  <a:lnTo>
                    <a:pt x="207" y="88"/>
                  </a:lnTo>
                  <a:lnTo>
                    <a:pt x="208" y="91"/>
                  </a:lnTo>
                  <a:lnTo>
                    <a:pt x="210" y="93"/>
                  </a:lnTo>
                  <a:lnTo>
                    <a:pt x="216" y="101"/>
                  </a:lnTo>
                  <a:lnTo>
                    <a:pt x="217" y="103"/>
                  </a:lnTo>
                  <a:lnTo>
                    <a:pt x="220" y="106"/>
                  </a:lnTo>
                  <a:lnTo>
                    <a:pt x="222" y="108"/>
                  </a:lnTo>
                  <a:lnTo>
                    <a:pt x="224" y="110"/>
                  </a:lnTo>
                  <a:lnTo>
                    <a:pt x="226" y="111"/>
                  </a:lnTo>
                  <a:lnTo>
                    <a:pt x="228" y="112"/>
                  </a:lnTo>
                  <a:lnTo>
                    <a:pt x="229" y="113"/>
                  </a:lnTo>
                  <a:lnTo>
                    <a:pt x="231" y="114"/>
                  </a:lnTo>
                  <a:lnTo>
                    <a:pt x="233" y="115"/>
                  </a:lnTo>
                  <a:lnTo>
                    <a:pt x="236" y="115"/>
                  </a:lnTo>
                  <a:lnTo>
                    <a:pt x="244" y="117"/>
                  </a:lnTo>
                  <a:lnTo>
                    <a:pt x="249" y="119"/>
                  </a:lnTo>
                  <a:lnTo>
                    <a:pt x="264" y="123"/>
                  </a:lnTo>
                  <a:lnTo>
                    <a:pt x="273" y="126"/>
                  </a:lnTo>
                  <a:lnTo>
                    <a:pt x="275" y="127"/>
                  </a:lnTo>
                  <a:lnTo>
                    <a:pt x="278" y="128"/>
                  </a:lnTo>
                  <a:lnTo>
                    <a:pt x="280" y="129"/>
                  </a:lnTo>
                  <a:lnTo>
                    <a:pt x="281" y="130"/>
                  </a:lnTo>
                  <a:lnTo>
                    <a:pt x="282" y="131"/>
                  </a:lnTo>
                  <a:lnTo>
                    <a:pt x="283" y="132"/>
                  </a:lnTo>
                  <a:lnTo>
                    <a:pt x="284" y="133"/>
                  </a:lnTo>
                  <a:lnTo>
                    <a:pt x="285" y="135"/>
                  </a:lnTo>
                  <a:lnTo>
                    <a:pt x="286" y="139"/>
                  </a:lnTo>
                  <a:lnTo>
                    <a:pt x="288" y="145"/>
                  </a:lnTo>
                  <a:lnTo>
                    <a:pt x="289" y="148"/>
                  </a:lnTo>
                  <a:lnTo>
                    <a:pt x="290" y="151"/>
                  </a:lnTo>
                  <a:lnTo>
                    <a:pt x="292" y="153"/>
                  </a:lnTo>
                  <a:lnTo>
                    <a:pt x="293" y="155"/>
                  </a:lnTo>
                  <a:lnTo>
                    <a:pt x="295" y="156"/>
                  </a:lnTo>
                  <a:lnTo>
                    <a:pt x="300" y="164"/>
                  </a:lnTo>
                  <a:lnTo>
                    <a:pt x="306" y="168"/>
                  </a:lnTo>
                  <a:lnTo>
                    <a:pt x="308" y="170"/>
                  </a:lnTo>
                  <a:lnTo>
                    <a:pt x="308" y="172"/>
                  </a:lnTo>
                  <a:lnTo>
                    <a:pt x="308" y="173"/>
                  </a:lnTo>
                  <a:lnTo>
                    <a:pt x="311" y="179"/>
                  </a:lnTo>
                  <a:lnTo>
                    <a:pt x="312" y="181"/>
                  </a:lnTo>
                  <a:lnTo>
                    <a:pt x="313" y="183"/>
                  </a:lnTo>
                  <a:lnTo>
                    <a:pt x="315" y="184"/>
                  </a:lnTo>
                  <a:lnTo>
                    <a:pt x="319" y="190"/>
                  </a:lnTo>
                  <a:lnTo>
                    <a:pt x="321" y="191"/>
                  </a:lnTo>
                  <a:lnTo>
                    <a:pt x="322" y="192"/>
                  </a:lnTo>
                  <a:lnTo>
                    <a:pt x="324" y="193"/>
                  </a:lnTo>
                  <a:lnTo>
                    <a:pt x="328" y="196"/>
                  </a:lnTo>
                  <a:lnTo>
                    <a:pt x="330" y="197"/>
                  </a:lnTo>
                  <a:lnTo>
                    <a:pt x="331" y="198"/>
                  </a:lnTo>
                  <a:lnTo>
                    <a:pt x="335" y="202"/>
                  </a:lnTo>
                  <a:lnTo>
                    <a:pt x="338" y="204"/>
                  </a:lnTo>
                  <a:lnTo>
                    <a:pt x="341" y="207"/>
                  </a:lnTo>
                  <a:lnTo>
                    <a:pt x="344" y="209"/>
                  </a:lnTo>
                  <a:lnTo>
                    <a:pt x="348" y="211"/>
                  </a:lnTo>
                  <a:lnTo>
                    <a:pt x="353" y="213"/>
                  </a:lnTo>
                  <a:lnTo>
                    <a:pt x="358" y="215"/>
                  </a:lnTo>
                  <a:lnTo>
                    <a:pt x="365" y="218"/>
                  </a:lnTo>
                  <a:lnTo>
                    <a:pt x="366" y="219"/>
                  </a:lnTo>
                  <a:lnTo>
                    <a:pt x="366" y="220"/>
                  </a:lnTo>
                  <a:lnTo>
                    <a:pt x="366" y="221"/>
                  </a:lnTo>
                  <a:lnTo>
                    <a:pt x="366" y="227"/>
                  </a:lnTo>
                  <a:lnTo>
                    <a:pt x="365" y="231"/>
                  </a:lnTo>
                  <a:lnTo>
                    <a:pt x="365" y="235"/>
                  </a:lnTo>
                  <a:lnTo>
                    <a:pt x="365" y="239"/>
                  </a:lnTo>
                  <a:lnTo>
                    <a:pt x="364" y="242"/>
                  </a:lnTo>
                  <a:lnTo>
                    <a:pt x="363" y="246"/>
                  </a:lnTo>
                  <a:lnTo>
                    <a:pt x="362" y="248"/>
                  </a:lnTo>
                  <a:lnTo>
                    <a:pt x="361" y="250"/>
                  </a:lnTo>
                  <a:lnTo>
                    <a:pt x="359" y="252"/>
                  </a:lnTo>
                  <a:lnTo>
                    <a:pt x="358" y="253"/>
                  </a:lnTo>
                  <a:lnTo>
                    <a:pt x="357" y="254"/>
                  </a:lnTo>
                  <a:lnTo>
                    <a:pt x="356" y="254"/>
                  </a:lnTo>
                  <a:lnTo>
                    <a:pt x="354" y="255"/>
                  </a:lnTo>
                  <a:lnTo>
                    <a:pt x="353" y="255"/>
                  </a:lnTo>
                  <a:lnTo>
                    <a:pt x="348" y="255"/>
                  </a:lnTo>
                  <a:lnTo>
                    <a:pt x="347" y="255"/>
                  </a:lnTo>
                  <a:lnTo>
                    <a:pt x="345" y="255"/>
                  </a:lnTo>
                  <a:lnTo>
                    <a:pt x="343" y="256"/>
                  </a:lnTo>
                  <a:lnTo>
                    <a:pt x="342" y="257"/>
                  </a:lnTo>
                  <a:lnTo>
                    <a:pt x="341" y="258"/>
                  </a:lnTo>
                  <a:lnTo>
                    <a:pt x="340" y="259"/>
                  </a:lnTo>
                  <a:lnTo>
                    <a:pt x="339" y="261"/>
                  </a:lnTo>
                  <a:lnTo>
                    <a:pt x="337" y="264"/>
                  </a:lnTo>
                  <a:lnTo>
                    <a:pt x="337" y="267"/>
                  </a:lnTo>
                  <a:lnTo>
                    <a:pt x="337" y="269"/>
                  </a:lnTo>
                  <a:lnTo>
                    <a:pt x="336" y="275"/>
                  </a:lnTo>
                  <a:lnTo>
                    <a:pt x="336" y="282"/>
                  </a:lnTo>
                  <a:lnTo>
                    <a:pt x="335" y="285"/>
                  </a:lnTo>
                  <a:lnTo>
                    <a:pt x="334" y="287"/>
                  </a:lnTo>
                  <a:lnTo>
                    <a:pt x="333" y="289"/>
                  </a:lnTo>
                  <a:lnTo>
                    <a:pt x="332" y="290"/>
                  </a:lnTo>
                  <a:lnTo>
                    <a:pt x="330" y="294"/>
                  </a:lnTo>
                  <a:lnTo>
                    <a:pt x="329" y="295"/>
                  </a:lnTo>
                  <a:lnTo>
                    <a:pt x="328" y="296"/>
                  </a:lnTo>
                  <a:lnTo>
                    <a:pt x="328" y="297"/>
                  </a:lnTo>
                  <a:lnTo>
                    <a:pt x="328" y="299"/>
                  </a:lnTo>
                  <a:lnTo>
                    <a:pt x="328" y="302"/>
                  </a:lnTo>
                  <a:lnTo>
                    <a:pt x="328" y="303"/>
                  </a:lnTo>
                  <a:lnTo>
                    <a:pt x="329" y="303"/>
                  </a:lnTo>
                  <a:lnTo>
                    <a:pt x="329" y="304"/>
                  </a:lnTo>
                  <a:lnTo>
                    <a:pt x="331" y="305"/>
                  </a:lnTo>
                  <a:lnTo>
                    <a:pt x="331" y="306"/>
                  </a:lnTo>
                  <a:lnTo>
                    <a:pt x="332" y="307"/>
                  </a:lnTo>
                  <a:lnTo>
                    <a:pt x="334" y="307"/>
                  </a:lnTo>
                  <a:lnTo>
                    <a:pt x="336" y="308"/>
                  </a:lnTo>
                  <a:lnTo>
                    <a:pt x="342" y="309"/>
                  </a:lnTo>
                  <a:lnTo>
                    <a:pt x="346" y="310"/>
                  </a:lnTo>
                  <a:lnTo>
                    <a:pt x="350" y="312"/>
                  </a:lnTo>
                  <a:lnTo>
                    <a:pt x="352" y="313"/>
                  </a:lnTo>
                  <a:lnTo>
                    <a:pt x="353" y="314"/>
                  </a:lnTo>
                  <a:lnTo>
                    <a:pt x="354" y="314"/>
                  </a:lnTo>
                  <a:lnTo>
                    <a:pt x="356" y="315"/>
                  </a:lnTo>
                  <a:lnTo>
                    <a:pt x="357" y="317"/>
                  </a:lnTo>
                  <a:lnTo>
                    <a:pt x="359" y="318"/>
                  </a:lnTo>
                  <a:lnTo>
                    <a:pt x="360" y="320"/>
                  </a:lnTo>
                  <a:lnTo>
                    <a:pt x="361" y="322"/>
                  </a:lnTo>
                  <a:lnTo>
                    <a:pt x="364" y="326"/>
                  </a:lnTo>
                  <a:lnTo>
                    <a:pt x="365" y="327"/>
                  </a:lnTo>
                  <a:lnTo>
                    <a:pt x="365" y="328"/>
                  </a:lnTo>
                  <a:lnTo>
                    <a:pt x="365" y="330"/>
                  </a:lnTo>
                  <a:lnTo>
                    <a:pt x="365" y="332"/>
                  </a:lnTo>
                  <a:lnTo>
                    <a:pt x="365" y="333"/>
                  </a:lnTo>
                  <a:lnTo>
                    <a:pt x="365" y="335"/>
                  </a:lnTo>
                  <a:lnTo>
                    <a:pt x="365" y="337"/>
                  </a:lnTo>
                  <a:lnTo>
                    <a:pt x="364" y="342"/>
                  </a:lnTo>
                  <a:lnTo>
                    <a:pt x="363" y="344"/>
                  </a:lnTo>
                  <a:lnTo>
                    <a:pt x="362" y="346"/>
                  </a:lnTo>
                  <a:lnTo>
                    <a:pt x="361" y="348"/>
                  </a:lnTo>
                  <a:lnTo>
                    <a:pt x="356" y="356"/>
                  </a:lnTo>
                  <a:lnTo>
                    <a:pt x="355" y="358"/>
                  </a:lnTo>
                  <a:lnTo>
                    <a:pt x="355" y="359"/>
                  </a:lnTo>
                  <a:lnTo>
                    <a:pt x="354" y="360"/>
                  </a:lnTo>
                  <a:lnTo>
                    <a:pt x="355" y="360"/>
                  </a:lnTo>
                  <a:lnTo>
                    <a:pt x="355" y="361"/>
                  </a:lnTo>
                  <a:lnTo>
                    <a:pt x="356" y="362"/>
                  </a:lnTo>
                  <a:lnTo>
                    <a:pt x="358" y="365"/>
                  </a:lnTo>
                  <a:lnTo>
                    <a:pt x="360" y="367"/>
                  </a:lnTo>
                  <a:lnTo>
                    <a:pt x="362" y="370"/>
                  </a:lnTo>
                  <a:lnTo>
                    <a:pt x="363" y="371"/>
                  </a:lnTo>
                  <a:lnTo>
                    <a:pt x="364" y="374"/>
                  </a:lnTo>
                  <a:lnTo>
                    <a:pt x="365" y="376"/>
                  </a:lnTo>
                  <a:lnTo>
                    <a:pt x="366" y="382"/>
                  </a:lnTo>
                  <a:lnTo>
                    <a:pt x="367" y="384"/>
                  </a:lnTo>
                  <a:lnTo>
                    <a:pt x="367" y="385"/>
                  </a:lnTo>
                  <a:lnTo>
                    <a:pt x="368" y="386"/>
                  </a:lnTo>
                  <a:lnTo>
                    <a:pt x="369" y="387"/>
                  </a:lnTo>
                  <a:lnTo>
                    <a:pt x="370" y="389"/>
                  </a:lnTo>
                  <a:lnTo>
                    <a:pt x="372" y="390"/>
                  </a:lnTo>
                  <a:lnTo>
                    <a:pt x="375" y="391"/>
                  </a:lnTo>
                  <a:lnTo>
                    <a:pt x="381" y="393"/>
                  </a:lnTo>
                  <a:lnTo>
                    <a:pt x="382" y="394"/>
                  </a:lnTo>
                  <a:lnTo>
                    <a:pt x="383" y="394"/>
                  </a:lnTo>
                  <a:lnTo>
                    <a:pt x="385" y="395"/>
                  </a:lnTo>
                  <a:lnTo>
                    <a:pt x="387" y="398"/>
                  </a:lnTo>
                  <a:lnTo>
                    <a:pt x="389" y="400"/>
                  </a:lnTo>
                  <a:lnTo>
                    <a:pt x="390" y="401"/>
                  </a:lnTo>
                  <a:lnTo>
                    <a:pt x="394" y="404"/>
                  </a:lnTo>
                  <a:lnTo>
                    <a:pt x="396" y="405"/>
                  </a:lnTo>
                  <a:lnTo>
                    <a:pt x="398" y="406"/>
                  </a:lnTo>
                  <a:lnTo>
                    <a:pt x="399" y="407"/>
                  </a:lnTo>
                  <a:lnTo>
                    <a:pt x="399" y="408"/>
                  </a:lnTo>
                  <a:lnTo>
                    <a:pt x="399" y="410"/>
                  </a:lnTo>
                  <a:lnTo>
                    <a:pt x="399" y="411"/>
                  </a:lnTo>
                  <a:lnTo>
                    <a:pt x="399" y="413"/>
                  </a:lnTo>
                  <a:lnTo>
                    <a:pt x="399" y="418"/>
                  </a:lnTo>
                  <a:lnTo>
                    <a:pt x="397" y="429"/>
                  </a:lnTo>
                  <a:lnTo>
                    <a:pt x="397" y="432"/>
                  </a:lnTo>
                  <a:lnTo>
                    <a:pt x="397" y="434"/>
                  </a:lnTo>
                  <a:lnTo>
                    <a:pt x="397" y="437"/>
                  </a:lnTo>
                  <a:lnTo>
                    <a:pt x="398" y="439"/>
                  </a:lnTo>
                  <a:lnTo>
                    <a:pt x="399" y="440"/>
                  </a:lnTo>
                  <a:lnTo>
                    <a:pt x="399" y="443"/>
                  </a:lnTo>
                  <a:lnTo>
                    <a:pt x="401" y="445"/>
                  </a:lnTo>
                  <a:lnTo>
                    <a:pt x="402" y="447"/>
                  </a:lnTo>
                  <a:lnTo>
                    <a:pt x="404" y="449"/>
                  </a:lnTo>
                  <a:lnTo>
                    <a:pt x="407" y="450"/>
                  </a:lnTo>
                  <a:lnTo>
                    <a:pt x="409" y="451"/>
                  </a:lnTo>
                  <a:lnTo>
                    <a:pt x="410" y="452"/>
                  </a:lnTo>
                  <a:lnTo>
                    <a:pt x="412" y="453"/>
                  </a:lnTo>
                  <a:lnTo>
                    <a:pt x="413" y="454"/>
                  </a:lnTo>
                  <a:lnTo>
                    <a:pt x="415" y="455"/>
                  </a:lnTo>
                  <a:lnTo>
                    <a:pt x="416" y="455"/>
                  </a:lnTo>
                  <a:lnTo>
                    <a:pt x="419" y="455"/>
                  </a:lnTo>
                  <a:lnTo>
                    <a:pt x="421" y="455"/>
                  </a:lnTo>
                  <a:lnTo>
                    <a:pt x="428" y="454"/>
                  </a:lnTo>
                  <a:lnTo>
                    <a:pt x="430" y="454"/>
                  </a:lnTo>
                  <a:lnTo>
                    <a:pt x="431" y="454"/>
                  </a:lnTo>
                  <a:lnTo>
                    <a:pt x="433" y="454"/>
                  </a:lnTo>
                  <a:lnTo>
                    <a:pt x="433" y="454"/>
                  </a:lnTo>
                  <a:lnTo>
                    <a:pt x="434" y="455"/>
                  </a:lnTo>
                  <a:lnTo>
                    <a:pt x="435" y="456"/>
                  </a:lnTo>
                  <a:lnTo>
                    <a:pt x="435" y="457"/>
                  </a:lnTo>
                  <a:lnTo>
                    <a:pt x="435" y="459"/>
                  </a:lnTo>
                  <a:lnTo>
                    <a:pt x="434" y="461"/>
                  </a:lnTo>
                  <a:lnTo>
                    <a:pt x="433" y="462"/>
                  </a:lnTo>
                  <a:lnTo>
                    <a:pt x="433" y="463"/>
                  </a:lnTo>
                  <a:lnTo>
                    <a:pt x="432" y="464"/>
                  </a:lnTo>
                  <a:lnTo>
                    <a:pt x="427" y="468"/>
                  </a:lnTo>
                  <a:lnTo>
                    <a:pt x="426" y="469"/>
                  </a:lnTo>
                  <a:lnTo>
                    <a:pt x="424" y="471"/>
                  </a:lnTo>
                  <a:lnTo>
                    <a:pt x="423" y="473"/>
                  </a:lnTo>
                  <a:lnTo>
                    <a:pt x="422" y="474"/>
                  </a:lnTo>
                  <a:lnTo>
                    <a:pt x="422" y="477"/>
                  </a:lnTo>
                  <a:lnTo>
                    <a:pt x="421" y="479"/>
                  </a:lnTo>
                  <a:lnTo>
                    <a:pt x="422" y="481"/>
                  </a:lnTo>
                  <a:lnTo>
                    <a:pt x="422" y="482"/>
                  </a:lnTo>
                  <a:lnTo>
                    <a:pt x="423" y="483"/>
                  </a:lnTo>
                  <a:lnTo>
                    <a:pt x="424" y="484"/>
                  </a:lnTo>
                  <a:lnTo>
                    <a:pt x="425" y="485"/>
                  </a:lnTo>
                  <a:lnTo>
                    <a:pt x="427" y="486"/>
                  </a:lnTo>
                  <a:lnTo>
                    <a:pt x="428" y="487"/>
                  </a:lnTo>
                  <a:lnTo>
                    <a:pt x="434" y="490"/>
                  </a:lnTo>
                  <a:lnTo>
                    <a:pt x="437" y="492"/>
                  </a:lnTo>
                  <a:lnTo>
                    <a:pt x="438" y="493"/>
                  </a:lnTo>
                  <a:lnTo>
                    <a:pt x="439" y="494"/>
                  </a:lnTo>
                  <a:lnTo>
                    <a:pt x="440" y="495"/>
                  </a:lnTo>
                  <a:lnTo>
                    <a:pt x="441" y="496"/>
                  </a:lnTo>
                  <a:lnTo>
                    <a:pt x="441" y="497"/>
                  </a:lnTo>
                  <a:lnTo>
                    <a:pt x="442" y="499"/>
                  </a:lnTo>
                  <a:lnTo>
                    <a:pt x="443" y="505"/>
                  </a:lnTo>
                  <a:lnTo>
                    <a:pt x="444" y="511"/>
                  </a:lnTo>
                  <a:lnTo>
                    <a:pt x="446" y="515"/>
                  </a:lnTo>
                  <a:lnTo>
                    <a:pt x="449" y="521"/>
                  </a:lnTo>
                  <a:lnTo>
                    <a:pt x="451" y="524"/>
                  </a:lnTo>
                  <a:lnTo>
                    <a:pt x="451" y="528"/>
                  </a:lnTo>
                  <a:lnTo>
                    <a:pt x="453" y="535"/>
                  </a:lnTo>
                  <a:lnTo>
                    <a:pt x="454" y="539"/>
                  </a:lnTo>
                  <a:lnTo>
                    <a:pt x="455" y="541"/>
                  </a:lnTo>
                  <a:lnTo>
                    <a:pt x="456" y="543"/>
                  </a:lnTo>
                  <a:lnTo>
                    <a:pt x="457" y="546"/>
                  </a:lnTo>
                  <a:lnTo>
                    <a:pt x="459" y="549"/>
                  </a:lnTo>
                  <a:lnTo>
                    <a:pt x="461" y="552"/>
                  </a:lnTo>
                  <a:lnTo>
                    <a:pt x="463" y="554"/>
                  </a:lnTo>
                  <a:lnTo>
                    <a:pt x="465" y="556"/>
                  </a:lnTo>
                  <a:lnTo>
                    <a:pt x="467" y="559"/>
                  </a:lnTo>
                  <a:lnTo>
                    <a:pt x="468" y="561"/>
                  </a:lnTo>
                  <a:lnTo>
                    <a:pt x="470" y="563"/>
                  </a:lnTo>
                  <a:lnTo>
                    <a:pt x="473" y="564"/>
                  </a:lnTo>
                  <a:lnTo>
                    <a:pt x="475" y="565"/>
                  </a:lnTo>
                  <a:lnTo>
                    <a:pt x="478" y="567"/>
                  </a:lnTo>
                  <a:lnTo>
                    <a:pt x="480" y="569"/>
                  </a:lnTo>
                  <a:lnTo>
                    <a:pt x="484" y="570"/>
                  </a:lnTo>
                  <a:lnTo>
                    <a:pt x="488" y="572"/>
                  </a:lnTo>
                  <a:lnTo>
                    <a:pt x="491" y="573"/>
                  </a:lnTo>
                  <a:lnTo>
                    <a:pt x="494" y="574"/>
                  </a:lnTo>
                  <a:lnTo>
                    <a:pt x="503" y="575"/>
                  </a:lnTo>
                  <a:lnTo>
                    <a:pt x="504" y="576"/>
                  </a:lnTo>
                  <a:lnTo>
                    <a:pt x="506" y="577"/>
                  </a:lnTo>
                  <a:lnTo>
                    <a:pt x="508" y="578"/>
                  </a:lnTo>
                  <a:lnTo>
                    <a:pt x="510" y="579"/>
                  </a:lnTo>
                  <a:lnTo>
                    <a:pt x="511" y="581"/>
                  </a:lnTo>
                  <a:lnTo>
                    <a:pt x="512" y="583"/>
                  </a:lnTo>
                  <a:lnTo>
                    <a:pt x="512" y="585"/>
                  </a:lnTo>
                  <a:lnTo>
                    <a:pt x="513" y="586"/>
                  </a:lnTo>
                  <a:lnTo>
                    <a:pt x="514" y="589"/>
                  </a:lnTo>
                  <a:lnTo>
                    <a:pt x="515" y="592"/>
                  </a:lnTo>
                  <a:lnTo>
                    <a:pt x="517" y="599"/>
                  </a:lnTo>
                  <a:lnTo>
                    <a:pt x="517" y="602"/>
                  </a:lnTo>
                  <a:lnTo>
                    <a:pt x="518" y="604"/>
                  </a:lnTo>
                  <a:lnTo>
                    <a:pt x="520" y="609"/>
                  </a:lnTo>
                  <a:lnTo>
                    <a:pt x="525" y="619"/>
                  </a:lnTo>
                  <a:lnTo>
                    <a:pt x="526" y="622"/>
                  </a:lnTo>
                  <a:lnTo>
                    <a:pt x="527" y="625"/>
                  </a:lnTo>
                  <a:lnTo>
                    <a:pt x="528" y="627"/>
                  </a:lnTo>
                  <a:lnTo>
                    <a:pt x="528" y="629"/>
                  </a:lnTo>
                  <a:lnTo>
                    <a:pt x="529" y="638"/>
                  </a:lnTo>
                  <a:lnTo>
                    <a:pt x="530" y="643"/>
                  </a:lnTo>
                  <a:lnTo>
                    <a:pt x="531" y="647"/>
                  </a:lnTo>
                  <a:lnTo>
                    <a:pt x="533" y="654"/>
                  </a:lnTo>
                  <a:lnTo>
                    <a:pt x="534" y="658"/>
                  </a:lnTo>
                  <a:lnTo>
                    <a:pt x="534" y="661"/>
                  </a:lnTo>
                  <a:lnTo>
                    <a:pt x="534" y="663"/>
                  </a:lnTo>
                  <a:lnTo>
                    <a:pt x="534" y="664"/>
                  </a:lnTo>
                  <a:lnTo>
                    <a:pt x="533" y="664"/>
                  </a:lnTo>
                  <a:lnTo>
                    <a:pt x="533" y="665"/>
                  </a:lnTo>
                  <a:lnTo>
                    <a:pt x="532" y="665"/>
                  </a:lnTo>
                  <a:lnTo>
                    <a:pt x="531" y="664"/>
                  </a:lnTo>
                  <a:lnTo>
                    <a:pt x="529" y="663"/>
                  </a:lnTo>
                  <a:lnTo>
                    <a:pt x="523" y="659"/>
                  </a:lnTo>
                  <a:lnTo>
                    <a:pt x="520" y="658"/>
                  </a:lnTo>
                  <a:lnTo>
                    <a:pt x="517" y="656"/>
                  </a:lnTo>
                  <a:lnTo>
                    <a:pt x="513" y="655"/>
                  </a:lnTo>
                  <a:lnTo>
                    <a:pt x="512" y="655"/>
                  </a:lnTo>
                  <a:lnTo>
                    <a:pt x="509" y="654"/>
                  </a:lnTo>
                  <a:lnTo>
                    <a:pt x="497" y="653"/>
                  </a:lnTo>
                  <a:lnTo>
                    <a:pt x="490" y="651"/>
                  </a:lnTo>
                  <a:lnTo>
                    <a:pt x="486" y="651"/>
                  </a:lnTo>
                  <a:lnTo>
                    <a:pt x="484" y="650"/>
                  </a:lnTo>
                  <a:lnTo>
                    <a:pt x="480" y="650"/>
                  </a:lnTo>
                  <a:lnTo>
                    <a:pt x="478" y="651"/>
                  </a:lnTo>
                  <a:lnTo>
                    <a:pt x="475" y="651"/>
                  </a:lnTo>
                  <a:lnTo>
                    <a:pt x="473" y="652"/>
                  </a:lnTo>
                  <a:lnTo>
                    <a:pt x="471" y="653"/>
                  </a:lnTo>
                  <a:lnTo>
                    <a:pt x="468" y="654"/>
                  </a:lnTo>
                  <a:lnTo>
                    <a:pt x="467" y="654"/>
                  </a:lnTo>
                  <a:lnTo>
                    <a:pt x="466" y="656"/>
                  </a:lnTo>
                  <a:lnTo>
                    <a:pt x="464" y="658"/>
                  </a:lnTo>
                  <a:lnTo>
                    <a:pt x="463" y="660"/>
                  </a:lnTo>
                  <a:lnTo>
                    <a:pt x="462" y="664"/>
                  </a:lnTo>
                  <a:lnTo>
                    <a:pt x="461" y="666"/>
                  </a:lnTo>
                  <a:lnTo>
                    <a:pt x="459" y="674"/>
                  </a:lnTo>
                  <a:lnTo>
                    <a:pt x="456" y="687"/>
                  </a:lnTo>
                  <a:lnTo>
                    <a:pt x="456" y="690"/>
                  </a:lnTo>
                  <a:lnTo>
                    <a:pt x="456" y="699"/>
                  </a:lnTo>
                  <a:lnTo>
                    <a:pt x="455" y="701"/>
                  </a:lnTo>
                  <a:lnTo>
                    <a:pt x="454" y="704"/>
                  </a:lnTo>
                  <a:lnTo>
                    <a:pt x="453" y="706"/>
                  </a:lnTo>
                  <a:lnTo>
                    <a:pt x="452" y="708"/>
                  </a:lnTo>
                  <a:lnTo>
                    <a:pt x="451" y="710"/>
                  </a:lnTo>
                  <a:lnTo>
                    <a:pt x="447" y="715"/>
                  </a:lnTo>
                  <a:lnTo>
                    <a:pt x="444" y="719"/>
                  </a:lnTo>
                  <a:lnTo>
                    <a:pt x="441" y="723"/>
                  </a:lnTo>
                  <a:lnTo>
                    <a:pt x="438" y="726"/>
                  </a:lnTo>
                  <a:lnTo>
                    <a:pt x="435" y="729"/>
                  </a:lnTo>
                  <a:lnTo>
                    <a:pt x="433" y="731"/>
                  </a:lnTo>
                  <a:lnTo>
                    <a:pt x="430" y="733"/>
                  </a:lnTo>
                  <a:lnTo>
                    <a:pt x="422" y="737"/>
                  </a:lnTo>
                  <a:lnTo>
                    <a:pt x="419" y="741"/>
                  </a:lnTo>
                  <a:lnTo>
                    <a:pt x="414" y="745"/>
                  </a:lnTo>
                  <a:lnTo>
                    <a:pt x="410" y="747"/>
                  </a:lnTo>
                  <a:lnTo>
                    <a:pt x="408" y="750"/>
                  </a:lnTo>
                  <a:lnTo>
                    <a:pt x="405" y="753"/>
                  </a:lnTo>
                  <a:lnTo>
                    <a:pt x="403" y="756"/>
                  </a:lnTo>
                  <a:lnTo>
                    <a:pt x="401" y="758"/>
                  </a:lnTo>
                  <a:lnTo>
                    <a:pt x="399" y="762"/>
                  </a:lnTo>
                  <a:lnTo>
                    <a:pt x="398" y="764"/>
                  </a:lnTo>
                  <a:lnTo>
                    <a:pt x="396" y="768"/>
                  </a:lnTo>
                  <a:lnTo>
                    <a:pt x="395" y="770"/>
                  </a:lnTo>
                  <a:lnTo>
                    <a:pt x="393" y="773"/>
                  </a:lnTo>
                  <a:lnTo>
                    <a:pt x="393" y="775"/>
                  </a:lnTo>
                  <a:lnTo>
                    <a:pt x="393" y="776"/>
                  </a:lnTo>
                  <a:lnTo>
                    <a:pt x="392" y="776"/>
                  </a:lnTo>
                  <a:lnTo>
                    <a:pt x="391" y="775"/>
                  </a:lnTo>
                  <a:lnTo>
                    <a:pt x="390" y="775"/>
                  </a:lnTo>
                  <a:lnTo>
                    <a:pt x="388" y="774"/>
                  </a:lnTo>
                  <a:lnTo>
                    <a:pt x="387" y="772"/>
                  </a:lnTo>
                  <a:lnTo>
                    <a:pt x="386" y="771"/>
                  </a:lnTo>
                  <a:lnTo>
                    <a:pt x="385" y="769"/>
                  </a:lnTo>
                  <a:lnTo>
                    <a:pt x="383" y="768"/>
                  </a:lnTo>
                  <a:lnTo>
                    <a:pt x="381" y="766"/>
                  </a:lnTo>
                  <a:lnTo>
                    <a:pt x="380" y="764"/>
                  </a:lnTo>
                  <a:lnTo>
                    <a:pt x="377" y="760"/>
                  </a:lnTo>
                  <a:lnTo>
                    <a:pt x="376" y="756"/>
                  </a:lnTo>
                  <a:lnTo>
                    <a:pt x="374" y="751"/>
                  </a:lnTo>
                  <a:lnTo>
                    <a:pt x="373" y="746"/>
                  </a:lnTo>
                  <a:lnTo>
                    <a:pt x="372" y="743"/>
                  </a:lnTo>
                  <a:lnTo>
                    <a:pt x="372" y="739"/>
                  </a:lnTo>
                  <a:lnTo>
                    <a:pt x="371" y="735"/>
                  </a:lnTo>
                  <a:lnTo>
                    <a:pt x="371" y="730"/>
                  </a:lnTo>
                  <a:lnTo>
                    <a:pt x="371" y="722"/>
                  </a:lnTo>
                  <a:lnTo>
                    <a:pt x="372" y="717"/>
                  </a:lnTo>
                  <a:lnTo>
                    <a:pt x="373" y="712"/>
                  </a:lnTo>
                  <a:lnTo>
                    <a:pt x="373" y="711"/>
                  </a:lnTo>
                  <a:lnTo>
                    <a:pt x="372" y="711"/>
                  </a:lnTo>
                  <a:lnTo>
                    <a:pt x="371" y="711"/>
                  </a:lnTo>
                  <a:lnTo>
                    <a:pt x="370" y="711"/>
                  </a:lnTo>
                  <a:lnTo>
                    <a:pt x="366" y="714"/>
                  </a:lnTo>
                  <a:lnTo>
                    <a:pt x="365" y="715"/>
                  </a:lnTo>
                  <a:lnTo>
                    <a:pt x="365" y="715"/>
                  </a:lnTo>
                  <a:lnTo>
                    <a:pt x="364" y="715"/>
                  </a:lnTo>
                  <a:lnTo>
                    <a:pt x="362" y="715"/>
                  </a:lnTo>
                  <a:lnTo>
                    <a:pt x="361" y="715"/>
                  </a:lnTo>
                  <a:lnTo>
                    <a:pt x="360" y="714"/>
                  </a:lnTo>
                  <a:lnTo>
                    <a:pt x="359" y="713"/>
                  </a:lnTo>
                  <a:lnTo>
                    <a:pt x="357" y="711"/>
                  </a:lnTo>
                  <a:lnTo>
                    <a:pt x="353" y="704"/>
                  </a:lnTo>
                  <a:lnTo>
                    <a:pt x="349" y="700"/>
                  </a:lnTo>
                  <a:lnTo>
                    <a:pt x="347" y="698"/>
                  </a:lnTo>
                  <a:lnTo>
                    <a:pt x="342" y="693"/>
                  </a:lnTo>
                  <a:lnTo>
                    <a:pt x="340" y="690"/>
                  </a:lnTo>
                  <a:lnTo>
                    <a:pt x="328" y="677"/>
                  </a:lnTo>
                  <a:lnTo>
                    <a:pt x="321" y="668"/>
                  </a:lnTo>
                  <a:lnTo>
                    <a:pt x="318" y="664"/>
                  </a:lnTo>
                  <a:lnTo>
                    <a:pt x="315" y="661"/>
                  </a:lnTo>
                  <a:lnTo>
                    <a:pt x="311" y="658"/>
                  </a:lnTo>
                  <a:lnTo>
                    <a:pt x="310" y="657"/>
                  </a:lnTo>
                  <a:lnTo>
                    <a:pt x="309" y="656"/>
                  </a:lnTo>
                  <a:lnTo>
                    <a:pt x="306" y="654"/>
                  </a:lnTo>
                  <a:lnTo>
                    <a:pt x="296" y="650"/>
                  </a:lnTo>
                  <a:lnTo>
                    <a:pt x="295" y="649"/>
                  </a:lnTo>
                  <a:lnTo>
                    <a:pt x="294" y="648"/>
                  </a:lnTo>
                  <a:lnTo>
                    <a:pt x="292" y="646"/>
                  </a:lnTo>
                  <a:lnTo>
                    <a:pt x="291" y="644"/>
                  </a:lnTo>
                  <a:lnTo>
                    <a:pt x="290" y="643"/>
                  </a:lnTo>
                  <a:lnTo>
                    <a:pt x="289" y="641"/>
                  </a:lnTo>
                  <a:lnTo>
                    <a:pt x="287" y="633"/>
                  </a:lnTo>
                  <a:lnTo>
                    <a:pt x="286" y="632"/>
                  </a:lnTo>
                  <a:lnTo>
                    <a:pt x="286" y="628"/>
                  </a:lnTo>
                  <a:lnTo>
                    <a:pt x="286" y="624"/>
                  </a:lnTo>
                  <a:lnTo>
                    <a:pt x="285" y="622"/>
                  </a:lnTo>
                  <a:lnTo>
                    <a:pt x="285" y="620"/>
                  </a:lnTo>
                  <a:lnTo>
                    <a:pt x="285" y="620"/>
                  </a:lnTo>
                  <a:lnTo>
                    <a:pt x="284" y="620"/>
                  </a:lnTo>
                  <a:lnTo>
                    <a:pt x="283" y="619"/>
                  </a:lnTo>
                  <a:lnTo>
                    <a:pt x="281" y="619"/>
                  </a:lnTo>
                  <a:lnTo>
                    <a:pt x="279" y="620"/>
                  </a:lnTo>
                  <a:lnTo>
                    <a:pt x="277" y="620"/>
                  </a:lnTo>
                  <a:lnTo>
                    <a:pt x="275" y="620"/>
                  </a:lnTo>
                  <a:lnTo>
                    <a:pt x="267" y="624"/>
                  </a:lnTo>
                  <a:lnTo>
                    <a:pt x="261" y="626"/>
                  </a:lnTo>
                  <a:lnTo>
                    <a:pt x="254" y="628"/>
                  </a:lnTo>
                  <a:lnTo>
                    <a:pt x="242" y="631"/>
                  </a:lnTo>
                  <a:lnTo>
                    <a:pt x="234" y="633"/>
                  </a:lnTo>
                  <a:lnTo>
                    <a:pt x="230" y="634"/>
                  </a:lnTo>
                  <a:lnTo>
                    <a:pt x="228" y="634"/>
                  </a:lnTo>
                  <a:lnTo>
                    <a:pt x="227" y="634"/>
                  </a:lnTo>
                  <a:lnTo>
                    <a:pt x="225" y="634"/>
                  </a:lnTo>
                  <a:lnTo>
                    <a:pt x="223" y="634"/>
                  </a:lnTo>
                  <a:lnTo>
                    <a:pt x="221" y="633"/>
                  </a:lnTo>
                  <a:lnTo>
                    <a:pt x="219" y="633"/>
                  </a:lnTo>
                  <a:lnTo>
                    <a:pt x="218" y="632"/>
                  </a:lnTo>
                  <a:lnTo>
                    <a:pt x="217" y="632"/>
                  </a:lnTo>
                  <a:lnTo>
                    <a:pt x="216" y="631"/>
                  </a:lnTo>
                  <a:lnTo>
                    <a:pt x="215" y="629"/>
                  </a:lnTo>
                  <a:lnTo>
                    <a:pt x="212" y="623"/>
                  </a:lnTo>
                  <a:lnTo>
                    <a:pt x="206" y="614"/>
                  </a:lnTo>
                  <a:lnTo>
                    <a:pt x="205" y="611"/>
                  </a:lnTo>
                  <a:lnTo>
                    <a:pt x="205" y="609"/>
                  </a:lnTo>
                  <a:lnTo>
                    <a:pt x="205" y="608"/>
                  </a:lnTo>
                  <a:lnTo>
                    <a:pt x="204" y="601"/>
                  </a:lnTo>
                  <a:lnTo>
                    <a:pt x="203" y="596"/>
                  </a:lnTo>
                  <a:lnTo>
                    <a:pt x="202" y="593"/>
                  </a:lnTo>
                  <a:lnTo>
                    <a:pt x="202" y="589"/>
                  </a:lnTo>
                  <a:lnTo>
                    <a:pt x="202" y="587"/>
                  </a:lnTo>
                  <a:lnTo>
                    <a:pt x="203" y="585"/>
                  </a:lnTo>
                  <a:lnTo>
                    <a:pt x="203" y="584"/>
                  </a:lnTo>
                  <a:lnTo>
                    <a:pt x="203" y="582"/>
                  </a:lnTo>
                  <a:lnTo>
                    <a:pt x="202" y="581"/>
                  </a:lnTo>
                  <a:lnTo>
                    <a:pt x="201" y="579"/>
                  </a:lnTo>
                  <a:lnTo>
                    <a:pt x="201" y="578"/>
                  </a:lnTo>
                  <a:lnTo>
                    <a:pt x="199" y="577"/>
                  </a:lnTo>
                  <a:lnTo>
                    <a:pt x="196" y="575"/>
                  </a:lnTo>
                  <a:lnTo>
                    <a:pt x="194" y="574"/>
                  </a:lnTo>
                  <a:lnTo>
                    <a:pt x="187" y="568"/>
                  </a:lnTo>
                  <a:lnTo>
                    <a:pt x="183" y="563"/>
                  </a:lnTo>
                  <a:lnTo>
                    <a:pt x="176" y="555"/>
                  </a:lnTo>
                  <a:lnTo>
                    <a:pt x="174" y="554"/>
                  </a:lnTo>
                  <a:lnTo>
                    <a:pt x="173" y="553"/>
                  </a:lnTo>
                  <a:lnTo>
                    <a:pt x="170" y="552"/>
                  </a:lnTo>
                  <a:lnTo>
                    <a:pt x="164" y="548"/>
                  </a:lnTo>
                  <a:lnTo>
                    <a:pt x="161" y="546"/>
                  </a:lnTo>
                  <a:lnTo>
                    <a:pt x="157" y="543"/>
                  </a:lnTo>
                  <a:lnTo>
                    <a:pt x="151" y="540"/>
                  </a:lnTo>
                  <a:lnTo>
                    <a:pt x="149" y="539"/>
                  </a:lnTo>
                  <a:lnTo>
                    <a:pt x="148" y="538"/>
                  </a:lnTo>
                  <a:lnTo>
                    <a:pt x="146" y="537"/>
                  </a:lnTo>
                  <a:lnTo>
                    <a:pt x="140" y="535"/>
                  </a:lnTo>
                  <a:lnTo>
                    <a:pt x="138" y="535"/>
                  </a:lnTo>
                  <a:lnTo>
                    <a:pt x="138" y="534"/>
                  </a:lnTo>
                  <a:lnTo>
                    <a:pt x="137" y="533"/>
                  </a:lnTo>
                  <a:lnTo>
                    <a:pt x="137" y="532"/>
                  </a:lnTo>
                  <a:lnTo>
                    <a:pt x="137" y="531"/>
                  </a:lnTo>
                  <a:lnTo>
                    <a:pt x="137" y="530"/>
                  </a:lnTo>
                  <a:lnTo>
                    <a:pt x="137" y="527"/>
                  </a:lnTo>
                  <a:lnTo>
                    <a:pt x="137" y="525"/>
                  </a:lnTo>
                  <a:lnTo>
                    <a:pt x="137" y="520"/>
                  </a:lnTo>
                  <a:lnTo>
                    <a:pt x="137" y="519"/>
                  </a:lnTo>
                  <a:lnTo>
                    <a:pt x="137" y="518"/>
                  </a:lnTo>
                  <a:lnTo>
                    <a:pt x="136" y="517"/>
                  </a:lnTo>
                  <a:lnTo>
                    <a:pt x="135" y="515"/>
                  </a:lnTo>
                  <a:lnTo>
                    <a:pt x="133" y="514"/>
                  </a:lnTo>
                  <a:lnTo>
                    <a:pt x="131" y="513"/>
                  </a:lnTo>
                  <a:lnTo>
                    <a:pt x="124" y="509"/>
                  </a:lnTo>
                  <a:lnTo>
                    <a:pt x="120" y="507"/>
                  </a:lnTo>
                  <a:lnTo>
                    <a:pt x="115" y="504"/>
                  </a:lnTo>
                  <a:lnTo>
                    <a:pt x="108" y="499"/>
                  </a:lnTo>
                  <a:lnTo>
                    <a:pt x="103" y="496"/>
                  </a:lnTo>
                  <a:lnTo>
                    <a:pt x="99" y="494"/>
                  </a:lnTo>
                  <a:lnTo>
                    <a:pt x="89" y="488"/>
                  </a:lnTo>
                  <a:lnTo>
                    <a:pt x="87" y="487"/>
                  </a:lnTo>
                  <a:lnTo>
                    <a:pt x="85" y="486"/>
                  </a:lnTo>
                  <a:lnTo>
                    <a:pt x="84" y="485"/>
                  </a:lnTo>
                  <a:lnTo>
                    <a:pt x="82" y="484"/>
                  </a:lnTo>
                  <a:lnTo>
                    <a:pt x="80" y="481"/>
                  </a:lnTo>
                  <a:lnTo>
                    <a:pt x="75" y="475"/>
                  </a:lnTo>
                  <a:lnTo>
                    <a:pt x="69" y="467"/>
                  </a:lnTo>
                  <a:lnTo>
                    <a:pt x="69" y="466"/>
                  </a:lnTo>
                  <a:lnTo>
                    <a:pt x="68" y="465"/>
                  </a:lnTo>
                  <a:lnTo>
                    <a:pt x="66" y="464"/>
                  </a:lnTo>
                  <a:lnTo>
                    <a:pt x="62" y="462"/>
                  </a:lnTo>
                  <a:lnTo>
                    <a:pt x="59" y="461"/>
                  </a:lnTo>
                  <a:lnTo>
                    <a:pt x="58" y="460"/>
                  </a:lnTo>
                  <a:lnTo>
                    <a:pt x="54" y="456"/>
                  </a:lnTo>
                  <a:lnTo>
                    <a:pt x="52" y="454"/>
                  </a:lnTo>
                  <a:lnTo>
                    <a:pt x="50" y="453"/>
                  </a:lnTo>
                  <a:lnTo>
                    <a:pt x="46" y="450"/>
                  </a:lnTo>
                  <a:lnTo>
                    <a:pt x="44" y="449"/>
                  </a:lnTo>
                  <a:lnTo>
                    <a:pt x="43" y="448"/>
                  </a:lnTo>
                  <a:lnTo>
                    <a:pt x="41" y="447"/>
                  </a:lnTo>
                  <a:lnTo>
                    <a:pt x="37" y="441"/>
                  </a:lnTo>
                  <a:lnTo>
                    <a:pt x="35" y="439"/>
                  </a:lnTo>
                  <a:lnTo>
                    <a:pt x="34" y="438"/>
                  </a:lnTo>
                  <a:lnTo>
                    <a:pt x="32" y="436"/>
                  </a:lnTo>
                  <a:lnTo>
                    <a:pt x="29" y="435"/>
                  </a:lnTo>
                  <a:lnTo>
                    <a:pt x="26" y="433"/>
                  </a:lnTo>
                  <a:lnTo>
                    <a:pt x="17" y="428"/>
                  </a:lnTo>
                  <a:lnTo>
                    <a:pt x="15" y="427"/>
                  </a:lnTo>
                  <a:lnTo>
                    <a:pt x="12" y="425"/>
                  </a:lnTo>
                  <a:lnTo>
                    <a:pt x="10" y="422"/>
                  </a:lnTo>
                  <a:lnTo>
                    <a:pt x="8" y="420"/>
                  </a:lnTo>
                  <a:lnTo>
                    <a:pt x="6" y="418"/>
                  </a:lnTo>
                  <a:lnTo>
                    <a:pt x="5" y="416"/>
                  </a:lnTo>
                  <a:lnTo>
                    <a:pt x="4" y="415"/>
                  </a:lnTo>
                  <a:lnTo>
                    <a:pt x="3" y="413"/>
                  </a:lnTo>
                  <a:lnTo>
                    <a:pt x="2" y="411"/>
                  </a:lnTo>
                  <a:lnTo>
                    <a:pt x="1" y="408"/>
                  </a:lnTo>
                  <a:lnTo>
                    <a:pt x="1" y="405"/>
                  </a:lnTo>
                  <a:lnTo>
                    <a:pt x="0" y="403"/>
                  </a:lnTo>
                  <a:lnTo>
                    <a:pt x="0" y="401"/>
                  </a:lnTo>
                  <a:lnTo>
                    <a:pt x="0" y="398"/>
                  </a:lnTo>
                  <a:lnTo>
                    <a:pt x="0" y="396"/>
                  </a:lnTo>
                  <a:lnTo>
                    <a:pt x="0" y="394"/>
                  </a:lnTo>
                  <a:lnTo>
                    <a:pt x="1" y="391"/>
                  </a:lnTo>
                  <a:lnTo>
                    <a:pt x="1" y="390"/>
                  </a:lnTo>
                  <a:lnTo>
                    <a:pt x="1" y="389"/>
                  </a:lnTo>
                  <a:lnTo>
                    <a:pt x="2" y="389"/>
                  </a:lnTo>
                  <a:lnTo>
                    <a:pt x="10" y="386"/>
                  </a:lnTo>
                  <a:lnTo>
                    <a:pt x="12" y="385"/>
                  </a:lnTo>
                  <a:lnTo>
                    <a:pt x="15" y="383"/>
                  </a:lnTo>
                  <a:lnTo>
                    <a:pt x="19" y="382"/>
                  </a:lnTo>
                  <a:lnTo>
                    <a:pt x="22" y="381"/>
                  </a:lnTo>
                  <a:lnTo>
                    <a:pt x="24" y="379"/>
                  </a:lnTo>
                  <a:lnTo>
                    <a:pt x="26" y="377"/>
                  </a:lnTo>
                  <a:lnTo>
                    <a:pt x="31" y="373"/>
                  </a:lnTo>
                  <a:lnTo>
                    <a:pt x="34" y="371"/>
                  </a:lnTo>
                  <a:lnTo>
                    <a:pt x="36" y="369"/>
                  </a:lnTo>
                  <a:lnTo>
                    <a:pt x="39" y="364"/>
                  </a:lnTo>
                  <a:lnTo>
                    <a:pt x="41" y="362"/>
                  </a:lnTo>
                  <a:lnTo>
                    <a:pt x="42" y="361"/>
                  </a:lnTo>
                  <a:lnTo>
                    <a:pt x="44" y="360"/>
                  </a:lnTo>
                  <a:lnTo>
                    <a:pt x="48" y="359"/>
                  </a:lnTo>
                  <a:lnTo>
                    <a:pt x="49" y="357"/>
                  </a:lnTo>
                  <a:lnTo>
                    <a:pt x="50" y="357"/>
                  </a:lnTo>
                  <a:lnTo>
                    <a:pt x="50" y="356"/>
                  </a:lnTo>
                  <a:lnTo>
                    <a:pt x="51" y="355"/>
                  </a:lnTo>
                  <a:lnTo>
                    <a:pt x="51" y="353"/>
                  </a:lnTo>
                  <a:lnTo>
                    <a:pt x="51" y="350"/>
                  </a:lnTo>
                  <a:lnTo>
                    <a:pt x="51" y="348"/>
                  </a:lnTo>
                  <a:lnTo>
                    <a:pt x="51" y="348"/>
                  </a:lnTo>
                  <a:lnTo>
                    <a:pt x="50" y="345"/>
                  </a:lnTo>
                  <a:lnTo>
                    <a:pt x="49" y="342"/>
                  </a:lnTo>
                  <a:lnTo>
                    <a:pt x="45" y="331"/>
                  </a:lnTo>
                  <a:lnTo>
                    <a:pt x="44" y="329"/>
                  </a:lnTo>
                  <a:lnTo>
                    <a:pt x="41" y="326"/>
                  </a:lnTo>
                  <a:lnTo>
                    <a:pt x="39" y="325"/>
                  </a:lnTo>
                  <a:lnTo>
                    <a:pt x="35" y="319"/>
                  </a:lnTo>
                  <a:lnTo>
                    <a:pt x="33" y="318"/>
                  </a:lnTo>
                  <a:lnTo>
                    <a:pt x="32" y="316"/>
                  </a:lnTo>
                  <a:lnTo>
                    <a:pt x="30" y="314"/>
                  </a:lnTo>
                  <a:lnTo>
                    <a:pt x="29" y="313"/>
                  </a:lnTo>
                  <a:lnTo>
                    <a:pt x="28" y="311"/>
                  </a:lnTo>
                  <a:lnTo>
                    <a:pt x="27" y="308"/>
                  </a:lnTo>
                  <a:lnTo>
                    <a:pt x="27" y="306"/>
                  </a:lnTo>
                  <a:lnTo>
                    <a:pt x="26" y="303"/>
                  </a:lnTo>
                  <a:lnTo>
                    <a:pt x="26" y="302"/>
                  </a:lnTo>
                  <a:lnTo>
                    <a:pt x="26" y="299"/>
                  </a:lnTo>
                  <a:lnTo>
                    <a:pt x="27" y="294"/>
                  </a:lnTo>
                  <a:lnTo>
                    <a:pt x="28" y="287"/>
                  </a:lnTo>
                  <a:lnTo>
                    <a:pt x="29" y="283"/>
                  </a:lnTo>
                  <a:lnTo>
                    <a:pt x="30" y="268"/>
                  </a:lnTo>
                  <a:lnTo>
                    <a:pt x="30" y="265"/>
                  </a:lnTo>
                  <a:lnTo>
                    <a:pt x="30" y="262"/>
                  </a:lnTo>
                  <a:lnTo>
                    <a:pt x="29" y="259"/>
                  </a:lnTo>
                  <a:lnTo>
                    <a:pt x="29" y="258"/>
                  </a:lnTo>
                  <a:lnTo>
                    <a:pt x="28" y="258"/>
                  </a:lnTo>
                  <a:lnTo>
                    <a:pt x="28" y="257"/>
                  </a:lnTo>
                  <a:lnTo>
                    <a:pt x="26" y="255"/>
                  </a:lnTo>
                  <a:lnTo>
                    <a:pt x="25" y="254"/>
                  </a:lnTo>
                  <a:lnTo>
                    <a:pt x="24" y="254"/>
                  </a:lnTo>
                  <a:lnTo>
                    <a:pt x="23" y="254"/>
                  </a:lnTo>
                  <a:lnTo>
                    <a:pt x="22" y="254"/>
                  </a:lnTo>
                  <a:lnTo>
                    <a:pt x="20" y="249"/>
                  </a:lnTo>
                  <a:lnTo>
                    <a:pt x="16" y="243"/>
                  </a:lnTo>
                  <a:lnTo>
                    <a:pt x="16" y="242"/>
                  </a:lnTo>
                  <a:lnTo>
                    <a:pt x="16" y="241"/>
                  </a:lnTo>
                  <a:lnTo>
                    <a:pt x="16" y="240"/>
                  </a:lnTo>
                  <a:lnTo>
                    <a:pt x="16" y="239"/>
                  </a:lnTo>
                  <a:lnTo>
                    <a:pt x="17" y="238"/>
                  </a:lnTo>
                  <a:lnTo>
                    <a:pt x="19" y="238"/>
                  </a:lnTo>
                  <a:lnTo>
                    <a:pt x="22" y="237"/>
                  </a:lnTo>
                  <a:lnTo>
                    <a:pt x="23" y="237"/>
                  </a:lnTo>
                  <a:lnTo>
                    <a:pt x="24" y="236"/>
                  </a:lnTo>
                  <a:lnTo>
                    <a:pt x="24" y="236"/>
                  </a:lnTo>
                  <a:lnTo>
                    <a:pt x="24" y="235"/>
                  </a:lnTo>
                  <a:lnTo>
                    <a:pt x="24" y="235"/>
                  </a:lnTo>
                  <a:lnTo>
                    <a:pt x="25" y="231"/>
                  </a:lnTo>
                  <a:lnTo>
                    <a:pt x="26" y="228"/>
                  </a:lnTo>
                  <a:lnTo>
                    <a:pt x="26" y="227"/>
                  </a:lnTo>
                  <a:lnTo>
                    <a:pt x="27" y="226"/>
                  </a:lnTo>
                  <a:lnTo>
                    <a:pt x="27" y="225"/>
                  </a:lnTo>
                  <a:lnTo>
                    <a:pt x="28" y="224"/>
                  </a:lnTo>
                  <a:lnTo>
                    <a:pt x="29" y="224"/>
                  </a:lnTo>
                  <a:lnTo>
                    <a:pt x="30" y="224"/>
                  </a:lnTo>
                  <a:lnTo>
                    <a:pt x="33" y="224"/>
                  </a:lnTo>
                  <a:lnTo>
                    <a:pt x="35" y="223"/>
                  </a:lnTo>
                  <a:lnTo>
                    <a:pt x="36" y="222"/>
                  </a:lnTo>
                  <a:lnTo>
                    <a:pt x="38" y="221"/>
                  </a:lnTo>
                  <a:lnTo>
                    <a:pt x="40" y="220"/>
                  </a:lnTo>
                  <a:lnTo>
                    <a:pt x="41" y="219"/>
                  </a:lnTo>
                  <a:lnTo>
                    <a:pt x="44" y="216"/>
                  </a:lnTo>
                  <a:lnTo>
                    <a:pt x="45" y="215"/>
                  </a:lnTo>
                  <a:lnTo>
                    <a:pt x="46" y="213"/>
                  </a:lnTo>
                  <a:lnTo>
                    <a:pt x="46" y="212"/>
                  </a:lnTo>
                  <a:lnTo>
                    <a:pt x="46" y="209"/>
                  </a:lnTo>
                  <a:lnTo>
                    <a:pt x="47" y="206"/>
                  </a:lnTo>
                  <a:lnTo>
                    <a:pt x="47" y="202"/>
                  </a:lnTo>
                  <a:lnTo>
                    <a:pt x="47" y="201"/>
                  </a:lnTo>
                  <a:lnTo>
                    <a:pt x="47" y="200"/>
                  </a:lnTo>
                  <a:lnTo>
                    <a:pt x="47" y="199"/>
                  </a:lnTo>
                  <a:lnTo>
                    <a:pt x="47" y="198"/>
                  </a:lnTo>
                  <a:lnTo>
                    <a:pt x="47" y="197"/>
                  </a:lnTo>
                  <a:lnTo>
                    <a:pt x="48" y="195"/>
                  </a:lnTo>
                  <a:lnTo>
                    <a:pt x="49" y="191"/>
                  </a:lnTo>
                  <a:lnTo>
                    <a:pt x="50" y="189"/>
                  </a:lnTo>
                  <a:lnTo>
                    <a:pt x="52" y="187"/>
                  </a:lnTo>
                  <a:lnTo>
                    <a:pt x="54" y="184"/>
                  </a:lnTo>
                  <a:lnTo>
                    <a:pt x="59" y="176"/>
                  </a:lnTo>
                  <a:lnTo>
                    <a:pt x="64" y="170"/>
                  </a:lnTo>
                  <a:lnTo>
                    <a:pt x="68" y="165"/>
                  </a:lnTo>
                  <a:lnTo>
                    <a:pt x="69" y="163"/>
                  </a:lnTo>
                  <a:lnTo>
                    <a:pt x="69" y="162"/>
                  </a:lnTo>
                  <a:lnTo>
                    <a:pt x="69" y="160"/>
                  </a:lnTo>
                  <a:lnTo>
                    <a:pt x="70" y="158"/>
                  </a:lnTo>
                  <a:lnTo>
                    <a:pt x="70" y="156"/>
                  </a:lnTo>
                  <a:lnTo>
                    <a:pt x="70" y="156"/>
                  </a:lnTo>
                  <a:lnTo>
                    <a:pt x="70" y="154"/>
                  </a:lnTo>
                  <a:lnTo>
                    <a:pt x="70" y="152"/>
                  </a:lnTo>
                  <a:lnTo>
                    <a:pt x="69" y="149"/>
                  </a:lnTo>
                  <a:lnTo>
                    <a:pt x="68" y="142"/>
                  </a:lnTo>
                  <a:lnTo>
                    <a:pt x="67" y="137"/>
                  </a:lnTo>
                  <a:lnTo>
                    <a:pt x="66" y="131"/>
                  </a:lnTo>
                  <a:lnTo>
                    <a:pt x="66" y="125"/>
                  </a:lnTo>
                  <a:lnTo>
                    <a:pt x="65" y="122"/>
                  </a:lnTo>
                  <a:lnTo>
                    <a:pt x="66" y="120"/>
                  </a:lnTo>
                  <a:lnTo>
                    <a:pt x="66" y="117"/>
                  </a:lnTo>
                  <a:lnTo>
                    <a:pt x="66" y="116"/>
                  </a:lnTo>
                  <a:lnTo>
                    <a:pt x="66" y="114"/>
                  </a:lnTo>
                  <a:lnTo>
                    <a:pt x="67" y="112"/>
                  </a:lnTo>
                  <a:lnTo>
                    <a:pt x="68" y="110"/>
                  </a:lnTo>
                  <a:lnTo>
                    <a:pt x="69" y="109"/>
                  </a:lnTo>
                  <a:lnTo>
                    <a:pt x="69" y="108"/>
                  </a:lnTo>
                  <a:lnTo>
                    <a:pt x="70" y="107"/>
                  </a:lnTo>
                  <a:lnTo>
                    <a:pt x="71" y="106"/>
                  </a:lnTo>
                  <a:lnTo>
                    <a:pt x="72" y="105"/>
                  </a:lnTo>
                  <a:lnTo>
                    <a:pt x="74" y="105"/>
                  </a:lnTo>
                  <a:lnTo>
                    <a:pt x="76" y="105"/>
                  </a:lnTo>
                  <a:lnTo>
                    <a:pt x="78" y="104"/>
                  </a:lnTo>
                  <a:lnTo>
                    <a:pt x="80" y="104"/>
                  </a:lnTo>
                  <a:lnTo>
                    <a:pt x="81" y="105"/>
                  </a:lnTo>
                  <a:lnTo>
                    <a:pt x="84" y="105"/>
                  </a:lnTo>
                  <a:lnTo>
                    <a:pt x="87" y="107"/>
                  </a:lnTo>
                  <a:lnTo>
                    <a:pt x="95" y="110"/>
                  </a:lnTo>
                  <a:lnTo>
                    <a:pt x="103" y="111"/>
                  </a:lnTo>
                  <a:lnTo>
                    <a:pt x="105" y="112"/>
                  </a:lnTo>
                  <a:lnTo>
                    <a:pt x="108" y="113"/>
                  </a:lnTo>
                  <a:lnTo>
                    <a:pt x="109" y="113"/>
                  </a:lnTo>
                  <a:lnTo>
                    <a:pt x="110" y="112"/>
                  </a:lnTo>
                  <a:lnTo>
                    <a:pt x="111" y="112"/>
                  </a:lnTo>
                  <a:lnTo>
                    <a:pt x="112" y="112"/>
                  </a:lnTo>
                  <a:lnTo>
                    <a:pt x="112" y="111"/>
                  </a:lnTo>
                  <a:lnTo>
                    <a:pt x="113" y="111"/>
                  </a:lnTo>
                  <a:lnTo>
                    <a:pt x="113" y="110"/>
                  </a:lnTo>
                  <a:lnTo>
                    <a:pt x="113" y="109"/>
                  </a:lnTo>
                  <a:lnTo>
                    <a:pt x="113" y="108"/>
                  </a:lnTo>
                  <a:lnTo>
                    <a:pt x="112" y="106"/>
                  </a:lnTo>
                  <a:lnTo>
                    <a:pt x="111" y="103"/>
                  </a:lnTo>
                  <a:lnTo>
                    <a:pt x="107" y="98"/>
                  </a:lnTo>
                  <a:lnTo>
                    <a:pt x="106" y="95"/>
                  </a:lnTo>
                  <a:lnTo>
                    <a:pt x="103" y="91"/>
                  </a:lnTo>
                  <a:lnTo>
                    <a:pt x="103" y="88"/>
                  </a:lnTo>
                  <a:lnTo>
                    <a:pt x="101" y="83"/>
                  </a:lnTo>
                  <a:lnTo>
                    <a:pt x="100" y="78"/>
                  </a:lnTo>
                  <a:lnTo>
                    <a:pt x="99" y="76"/>
                  </a:lnTo>
                  <a:lnTo>
                    <a:pt x="98" y="72"/>
                  </a:lnTo>
                  <a:lnTo>
                    <a:pt x="97" y="67"/>
                  </a:lnTo>
                  <a:lnTo>
                    <a:pt x="97" y="64"/>
                  </a:lnTo>
                  <a:lnTo>
                    <a:pt x="96" y="55"/>
                  </a:lnTo>
                  <a:lnTo>
                    <a:pt x="95" y="43"/>
                  </a:lnTo>
                  <a:lnTo>
                    <a:pt x="95" y="39"/>
                  </a:lnTo>
                  <a:lnTo>
                    <a:pt x="95" y="37"/>
                  </a:lnTo>
                  <a:lnTo>
                    <a:pt x="95" y="35"/>
                  </a:lnTo>
                  <a:lnTo>
                    <a:pt x="96" y="34"/>
                  </a:lnTo>
                  <a:lnTo>
                    <a:pt x="96" y="33"/>
                  </a:lnTo>
                  <a:lnTo>
                    <a:pt x="97" y="32"/>
                  </a:lnTo>
                  <a:lnTo>
                    <a:pt x="98" y="31"/>
                  </a:lnTo>
                  <a:lnTo>
                    <a:pt x="101" y="30"/>
                  </a:lnTo>
                  <a:lnTo>
                    <a:pt x="103" y="28"/>
                  </a:lnTo>
                  <a:lnTo>
                    <a:pt x="107" y="26"/>
                  </a:lnTo>
                  <a:lnTo>
                    <a:pt x="110" y="26"/>
                  </a:lnTo>
                  <a:lnTo>
                    <a:pt x="114" y="24"/>
                  </a:lnTo>
                  <a:lnTo>
                    <a:pt x="117" y="23"/>
                  </a:lnTo>
                  <a:lnTo>
                    <a:pt x="119" y="22"/>
                  </a:lnTo>
                  <a:lnTo>
                    <a:pt x="120" y="21"/>
                  </a:lnTo>
                  <a:lnTo>
                    <a:pt x="121" y="21"/>
                  </a:lnTo>
                  <a:lnTo>
                    <a:pt x="123" y="20"/>
                  </a:lnTo>
                  <a:lnTo>
                    <a:pt x="125" y="17"/>
                  </a:lnTo>
                  <a:lnTo>
                    <a:pt x="127" y="12"/>
                  </a:lnTo>
                  <a:lnTo>
                    <a:pt x="130" y="7"/>
                  </a:lnTo>
                  <a:lnTo>
                    <a:pt x="132" y="4"/>
                  </a:lnTo>
                  <a:lnTo>
                    <a:pt x="133" y="2"/>
                  </a:lnTo>
                  <a:lnTo>
                    <a:pt x="134" y="1"/>
                  </a:lnTo>
                  <a:lnTo>
                    <a:pt x="135" y="1"/>
                  </a:lnTo>
                  <a:lnTo>
                    <a:pt x="136" y="0"/>
                  </a:lnTo>
                  <a:lnTo>
                    <a:pt x="136" y="1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0" name="Freeform 19">
              <a:extLst>
                <a:ext uri="{FF2B5EF4-FFF2-40B4-BE49-F238E27FC236}">
                  <a16:creationId xmlns:a16="http://schemas.microsoft.com/office/drawing/2014/main" id="{59B74B0C-1DFE-404E-8F08-ACD27EDA66A8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1" y="3406"/>
              <a:ext cx="632" cy="524"/>
            </a:xfrm>
            <a:custGeom>
              <a:avLst/>
              <a:gdLst>
                <a:gd name="T0" fmla="*/ 240 w 632"/>
                <a:gd name="T1" fmla="*/ 19 h 524"/>
                <a:gd name="T2" fmla="*/ 256 w 632"/>
                <a:gd name="T3" fmla="*/ 39 h 524"/>
                <a:gd name="T4" fmla="*/ 285 w 632"/>
                <a:gd name="T5" fmla="*/ 61 h 524"/>
                <a:gd name="T6" fmla="*/ 308 w 632"/>
                <a:gd name="T7" fmla="*/ 78 h 524"/>
                <a:gd name="T8" fmla="*/ 347 w 632"/>
                <a:gd name="T9" fmla="*/ 110 h 524"/>
                <a:gd name="T10" fmla="*/ 376 w 632"/>
                <a:gd name="T11" fmla="*/ 131 h 524"/>
                <a:gd name="T12" fmla="*/ 385 w 632"/>
                <a:gd name="T13" fmla="*/ 148 h 524"/>
                <a:gd name="T14" fmla="*/ 415 w 632"/>
                <a:gd name="T15" fmla="*/ 166 h 524"/>
                <a:gd name="T16" fmla="*/ 442 w 632"/>
                <a:gd name="T17" fmla="*/ 195 h 524"/>
                <a:gd name="T18" fmla="*/ 445 w 632"/>
                <a:gd name="T19" fmla="*/ 225 h 524"/>
                <a:gd name="T20" fmla="*/ 466 w 632"/>
                <a:gd name="T21" fmla="*/ 245 h 524"/>
                <a:gd name="T22" fmla="*/ 518 w 632"/>
                <a:gd name="T23" fmla="*/ 231 h 524"/>
                <a:gd name="T24" fmla="*/ 526 w 632"/>
                <a:gd name="T25" fmla="*/ 244 h 524"/>
                <a:gd name="T26" fmla="*/ 549 w 632"/>
                <a:gd name="T27" fmla="*/ 268 h 524"/>
                <a:gd name="T28" fmla="*/ 592 w 632"/>
                <a:gd name="T29" fmla="*/ 315 h 524"/>
                <a:gd name="T30" fmla="*/ 609 w 632"/>
                <a:gd name="T31" fmla="*/ 322 h 524"/>
                <a:gd name="T32" fmla="*/ 611 w 632"/>
                <a:gd name="T33" fmla="*/ 354 h 524"/>
                <a:gd name="T34" fmla="*/ 626 w 632"/>
                <a:gd name="T35" fmla="*/ 383 h 524"/>
                <a:gd name="T36" fmla="*/ 628 w 632"/>
                <a:gd name="T37" fmla="*/ 409 h 524"/>
                <a:gd name="T38" fmla="*/ 624 w 632"/>
                <a:gd name="T39" fmla="*/ 477 h 524"/>
                <a:gd name="T40" fmla="*/ 603 w 632"/>
                <a:gd name="T41" fmla="*/ 494 h 524"/>
                <a:gd name="T42" fmla="*/ 575 w 632"/>
                <a:gd name="T43" fmla="*/ 475 h 524"/>
                <a:gd name="T44" fmla="*/ 555 w 632"/>
                <a:gd name="T45" fmla="*/ 461 h 524"/>
                <a:gd name="T46" fmla="*/ 536 w 632"/>
                <a:gd name="T47" fmla="*/ 447 h 524"/>
                <a:gd name="T48" fmla="*/ 497 w 632"/>
                <a:gd name="T49" fmla="*/ 463 h 524"/>
                <a:gd name="T50" fmla="*/ 450 w 632"/>
                <a:gd name="T51" fmla="*/ 439 h 524"/>
                <a:gd name="T52" fmla="*/ 424 w 632"/>
                <a:gd name="T53" fmla="*/ 424 h 524"/>
                <a:gd name="T54" fmla="*/ 417 w 632"/>
                <a:gd name="T55" fmla="*/ 448 h 524"/>
                <a:gd name="T56" fmla="*/ 403 w 632"/>
                <a:gd name="T57" fmla="*/ 479 h 524"/>
                <a:gd name="T58" fmla="*/ 376 w 632"/>
                <a:gd name="T59" fmla="*/ 486 h 524"/>
                <a:gd name="T60" fmla="*/ 364 w 632"/>
                <a:gd name="T61" fmla="*/ 503 h 524"/>
                <a:gd name="T62" fmla="*/ 342 w 632"/>
                <a:gd name="T63" fmla="*/ 514 h 524"/>
                <a:gd name="T64" fmla="*/ 314 w 632"/>
                <a:gd name="T65" fmla="*/ 519 h 524"/>
                <a:gd name="T66" fmla="*/ 252 w 632"/>
                <a:gd name="T67" fmla="*/ 495 h 524"/>
                <a:gd name="T68" fmla="*/ 195 w 632"/>
                <a:gd name="T69" fmla="*/ 482 h 524"/>
                <a:gd name="T70" fmla="*/ 151 w 632"/>
                <a:gd name="T71" fmla="*/ 481 h 524"/>
                <a:gd name="T72" fmla="*/ 118 w 632"/>
                <a:gd name="T73" fmla="*/ 471 h 524"/>
                <a:gd name="T74" fmla="*/ 97 w 632"/>
                <a:gd name="T75" fmla="*/ 447 h 524"/>
                <a:gd name="T76" fmla="*/ 82 w 632"/>
                <a:gd name="T77" fmla="*/ 427 h 524"/>
                <a:gd name="T78" fmla="*/ 89 w 632"/>
                <a:gd name="T79" fmla="*/ 413 h 524"/>
                <a:gd name="T80" fmla="*/ 108 w 632"/>
                <a:gd name="T81" fmla="*/ 398 h 524"/>
                <a:gd name="T82" fmla="*/ 95 w 632"/>
                <a:gd name="T83" fmla="*/ 378 h 524"/>
                <a:gd name="T84" fmla="*/ 67 w 632"/>
                <a:gd name="T85" fmla="*/ 346 h 524"/>
                <a:gd name="T86" fmla="*/ 32 w 632"/>
                <a:gd name="T87" fmla="*/ 332 h 524"/>
                <a:gd name="T88" fmla="*/ 3 w 632"/>
                <a:gd name="T89" fmla="*/ 294 h 524"/>
                <a:gd name="T90" fmla="*/ 27 w 632"/>
                <a:gd name="T91" fmla="*/ 281 h 524"/>
                <a:gd name="T92" fmla="*/ 44 w 632"/>
                <a:gd name="T93" fmla="*/ 253 h 524"/>
                <a:gd name="T94" fmla="*/ 46 w 632"/>
                <a:gd name="T95" fmla="*/ 213 h 524"/>
                <a:gd name="T96" fmla="*/ 33 w 632"/>
                <a:gd name="T97" fmla="*/ 165 h 524"/>
                <a:gd name="T98" fmla="*/ 32 w 632"/>
                <a:gd name="T99" fmla="*/ 129 h 524"/>
                <a:gd name="T100" fmla="*/ 53 w 632"/>
                <a:gd name="T101" fmla="*/ 121 h 524"/>
                <a:gd name="T102" fmla="*/ 85 w 632"/>
                <a:gd name="T103" fmla="*/ 118 h 524"/>
                <a:gd name="T104" fmla="*/ 139 w 632"/>
                <a:gd name="T105" fmla="*/ 113 h 524"/>
                <a:gd name="T106" fmla="*/ 182 w 632"/>
                <a:gd name="T107" fmla="*/ 116 h 524"/>
                <a:gd name="T108" fmla="*/ 206 w 632"/>
                <a:gd name="T109" fmla="*/ 130 h 524"/>
                <a:gd name="T110" fmla="*/ 210 w 632"/>
                <a:gd name="T111" fmla="*/ 116 h 524"/>
                <a:gd name="T112" fmla="*/ 204 w 632"/>
                <a:gd name="T113" fmla="*/ 98 h 524"/>
                <a:gd name="T114" fmla="*/ 206 w 632"/>
                <a:gd name="T115" fmla="*/ 71 h 524"/>
                <a:gd name="T116" fmla="*/ 215 w 632"/>
                <a:gd name="T117" fmla="*/ 43 h 524"/>
                <a:gd name="T118" fmla="*/ 223 w 632"/>
                <a:gd name="T119" fmla="*/ 18 h 524"/>
                <a:gd name="T120" fmla="*/ 241 w 632"/>
                <a:gd name="T121" fmla="*/ 0 h 5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632" h="524">
                  <a:moveTo>
                    <a:pt x="240" y="0"/>
                  </a:moveTo>
                  <a:lnTo>
                    <a:pt x="240" y="1"/>
                  </a:lnTo>
                  <a:lnTo>
                    <a:pt x="240" y="2"/>
                  </a:lnTo>
                  <a:lnTo>
                    <a:pt x="239" y="5"/>
                  </a:lnTo>
                  <a:lnTo>
                    <a:pt x="239" y="7"/>
                  </a:lnTo>
                  <a:lnTo>
                    <a:pt x="239" y="9"/>
                  </a:lnTo>
                  <a:lnTo>
                    <a:pt x="239" y="12"/>
                  </a:lnTo>
                  <a:lnTo>
                    <a:pt x="239" y="14"/>
                  </a:lnTo>
                  <a:lnTo>
                    <a:pt x="240" y="16"/>
                  </a:lnTo>
                  <a:lnTo>
                    <a:pt x="240" y="19"/>
                  </a:lnTo>
                  <a:lnTo>
                    <a:pt x="241" y="22"/>
                  </a:lnTo>
                  <a:lnTo>
                    <a:pt x="242" y="24"/>
                  </a:lnTo>
                  <a:lnTo>
                    <a:pt x="243" y="26"/>
                  </a:lnTo>
                  <a:lnTo>
                    <a:pt x="244" y="27"/>
                  </a:lnTo>
                  <a:lnTo>
                    <a:pt x="245" y="29"/>
                  </a:lnTo>
                  <a:lnTo>
                    <a:pt x="247" y="31"/>
                  </a:lnTo>
                  <a:lnTo>
                    <a:pt x="249" y="33"/>
                  </a:lnTo>
                  <a:lnTo>
                    <a:pt x="251" y="36"/>
                  </a:lnTo>
                  <a:lnTo>
                    <a:pt x="254" y="38"/>
                  </a:lnTo>
                  <a:lnTo>
                    <a:pt x="256" y="39"/>
                  </a:lnTo>
                  <a:lnTo>
                    <a:pt x="265" y="44"/>
                  </a:lnTo>
                  <a:lnTo>
                    <a:pt x="268" y="46"/>
                  </a:lnTo>
                  <a:lnTo>
                    <a:pt x="271" y="47"/>
                  </a:lnTo>
                  <a:lnTo>
                    <a:pt x="273" y="49"/>
                  </a:lnTo>
                  <a:lnTo>
                    <a:pt x="274" y="50"/>
                  </a:lnTo>
                  <a:lnTo>
                    <a:pt x="276" y="52"/>
                  </a:lnTo>
                  <a:lnTo>
                    <a:pt x="280" y="58"/>
                  </a:lnTo>
                  <a:lnTo>
                    <a:pt x="282" y="59"/>
                  </a:lnTo>
                  <a:lnTo>
                    <a:pt x="283" y="60"/>
                  </a:lnTo>
                  <a:lnTo>
                    <a:pt x="285" y="61"/>
                  </a:lnTo>
                  <a:lnTo>
                    <a:pt x="289" y="64"/>
                  </a:lnTo>
                  <a:lnTo>
                    <a:pt x="291" y="65"/>
                  </a:lnTo>
                  <a:lnTo>
                    <a:pt x="293" y="67"/>
                  </a:lnTo>
                  <a:lnTo>
                    <a:pt x="297" y="71"/>
                  </a:lnTo>
                  <a:lnTo>
                    <a:pt x="298" y="72"/>
                  </a:lnTo>
                  <a:lnTo>
                    <a:pt x="301" y="73"/>
                  </a:lnTo>
                  <a:lnTo>
                    <a:pt x="305" y="75"/>
                  </a:lnTo>
                  <a:lnTo>
                    <a:pt x="307" y="76"/>
                  </a:lnTo>
                  <a:lnTo>
                    <a:pt x="308" y="77"/>
                  </a:lnTo>
                  <a:lnTo>
                    <a:pt x="308" y="78"/>
                  </a:lnTo>
                  <a:lnTo>
                    <a:pt x="314" y="86"/>
                  </a:lnTo>
                  <a:lnTo>
                    <a:pt x="319" y="92"/>
                  </a:lnTo>
                  <a:lnTo>
                    <a:pt x="321" y="95"/>
                  </a:lnTo>
                  <a:lnTo>
                    <a:pt x="323" y="96"/>
                  </a:lnTo>
                  <a:lnTo>
                    <a:pt x="324" y="97"/>
                  </a:lnTo>
                  <a:lnTo>
                    <a:pt x="326" y="98"/>
                  </a:lnTo>
                  <a:lnTo>
                    <a:pt x="328" y="99"/>
                  </a:lnTo>
                  <a:lnTo>
                    <a:pt x="338" y="105"/>
                  </a:lnTo>
                  <a:lnTo>
                    <a:pt x="342" y="107"/>
                  </a:lnTo>
                  <a:lnTo>
                    <a:pt x="347" y="110"/>
                  </a:lnTo>
                  <a:lnTo>
                    <a:pt x="354" y="115"/>
                  </a:lnTo>
                  <a:lnTo>
                    <a:pt x="359" y="118"/>
                  </a:lnTo>
                  <a:lnTo>
                    <a:pt x="363" y="120"/>
                  </a:lnTo>
                  <a:lnTo>
                    <a:pt x="370" y="124"/>
                  </a:lnTo>
                  <a:lnTo>
                    <a:pt x="372" y="125"/>
                  </a:lnTo>
                  <a:lnTo>
                    <a:pt x="374" y="126"/>
                  </a:lnTo>
                  <a:lnTo>
                    <a:pt x="375" y="128"/>
                  </a:lnTo>
                  <a:lnTo>
                    <a:pt x="376" y="129"/>
                  </a:lnTo>
                  <a:lnTo>
                    <a:pt x="376" y="130"/>
                  </a:lnTo>
                  <a:lnTo>
                    <a:pt x="376" y="131"/>
                  </a:lnTo>
                  <a:lnTo>
                    <a:pt x="376" y="136"/>
                  </a:lnTo>
                  <a:lnTo>
                    <a:pt x="376" y="138"/>
                  </a:lnTo>
                  <a:lnTo>
                    <a:pt x="376" y="141"/>
                  </a:lnTo>
                  <a:lnTo>
                    <a:pt x="376" y="142"/>
                  </a:lnTo>
                  <a:lnTo>
                    <a:pt x="376" y="143"/>
                  </a:lnTo>
                  <a:lnTo>
                    <a:pt x="376" y="144"/>
                  </a:lnTo>
                  <a:lnTo>
                    <a:pt x="377" y="145"/>
                  </a:lnTo>
                  <a:lnTo>
                    <a:pt x="377" y="146"/>
                  </a:lnTo>
                  <a:lnTo>
                    <a:pt x="379" y="146"/>
                  </a:lnTo>
                  <a:lnTo>
                    <a:pt x="385" y="148"/>
                  </a:lnTo>
                  <a:lnTo>
                    <a:pt x="387" y="149"/>
                  </a:lnTo>
                  <a:lnTo>
                    <a:pt x="388" y="150"/>
                  </a:lnTo>
                  <a:lnTo>
                    <a:pt x="390" y="151"/>
                  </a:lnTo>
                  <a:lnTo>
                    <a:pt x="396" y="154"/>
                  </a:lnTo>
                  <a:lnTo>
                    <a:pt x="400" y="157"/>
                  </a:lnTo>
                  <a:lnTo>
                    <a:pt x="403" y="159"/>
                  </a:lnTo>
                  <a:lnTo>
                    <a:pt x="409" y="163"/>
                  </a:lnTo>
                  <a:lnTo>
                    <a:pt x="412" y="164"/>
                  </a:lnTo>
                  <a:lnTo>
                    <a:pt x="413" y="165"/>
                  </a:lnTo>
                  <a:lnTo>
                    <a:pt x="415" y="166"/>
                  </a:lnTo>
                  <a:lnTo>
                    <a:pt x="422" y="174"/>
                  </a:lnTo>
                  <a:lnTo>
                    <a:pt x="426" y="179"/>
                  </a:lnTo>
                  <a:lnTo>
                    <a:pt x="433" y="185"/>
                  </a:lnTo>
                  <a:lnTo>
                    <a:pt x="435" y="186"/>
                  </a:lnTo>
                  <a:lnTo>
                    <a:pt x="438" y="188"/>
                  </a:lnTo>
                  <a:lnTo>
                    <a:pt x="440" y="189"/>
                  </a:lnTo>
                  <a:lnTo>
                    <a:pt x="440" y="190"/>
                  </a:lnTo>
                  <a:lnTo>
                    <a:pt x="441" y="192"/>
                  </a:lnTo>
                  <a:lnTo>
                    <a:pt x="442" y="193"/>
                  </a:lnTo>
                  <a:lnTo>
                    <a:pt x="442" y="195"/>
                  </a:lnTo>
                  <a:lnTo>
                    <a:pt x="442" y="196"/>
                  </a:lnTo>
                  <a:lnTo>
                    <a:pt x="441" y="198"/>
                  </a:lnTo>
                  <a:lnTo>
                    <a:pt x="441" y="200"/>
                  </a:lnTo>
                  <a:lnTo>
                    <a:pt x="441" y="204"/>
                  </a:lnTo>
                  <a:lnTo>
                    <a:pt x="442" y="207"/>
                  </a:lnTo>
                  <a:lnTo>
                    <a:pt x="443" y="212"/>
                  </a:lnTo>
                  <a:lnTo>
                    <a:pt x="444" y="219"/>
                  </a:lnTo>
                  <a:lnTo>
                    <a:pt x="444" y="220"/>
                  </a:lnTo>
                  <a:lnTo>
                    <a:pt x="444" y="222"/>
                  </a:lnTo>
                  <a:lnTo>
                    <a:pt x="445" y="225"/>
                  </a:lnTo>
                  <a:lnTo>
                    <a:pt x="451" y="234"/>
                  </a:lnTo>
                  <a:lnTo>
                    <a:pt x="454" y="240"/>
                  </a:lnTo>
                  <a:lnTo>
                    <a:pt x="455" y="242"/>
                  </a:lnTo>
                  <a:lnTo>
                    <a:pt x="456" y="243"/>
                  </a:lnTo>
                  <a:lnTo>
                    <a:pt x="457" y="243"/>
                  </a:lnTo>
                  <a:lnTo>
                    <a:pt x="458" y="244"/>
                  </a:lnTo>
                  <a:lnTo>
                    <a:pt x="460" y="244"/>
                  </a:lnTo>
                  <a:lnTo>
                    <a:pt x="462" y="245"/>
                  </a:lnTo>
                  <a:lnTo>
                    <a:pt x="464" y="245"/>
                  </a:lnTo>
                  <a:lnTo>
                    <a:pt x="466" y="245"/>
                  </a:lnTo>
                  <a:lnTo>
                    <a:pt x="467" y="245"/>
                  </a:lnTo>
                  <a:lnTo>
                    <a:pt x="469" y="245"/>
                  </a:lnTo>
                  <a:lnTo>
                    <a:pt x="473" y="244"/>
                  </a:lnTo>
                  <a:lnTo>
                    <a:pt x="481" y="242"/>
                  </a:lnTo>
                  <a:lnTo>
                    <a:pt x="493" y="239"/>
                  </a:lnTo>
                  <a:lnTo>
                    <a:pt x="500" y="237"/>
                  </a:lnTo>
                  <a:lnTo>
                    <a:pt x="506" y="235"/>
                  </a:lnTo>
                  <a:lnTo>
                    <a:pt x="514" y="231"/>
                  </a:lnTo>
                  <a:lnTo>
                    <a:pt x="516" y="231"/>
                  </a:lnTo>
                  <a:lnTo>
                    <a:pt x="518" y="231"/>
                  </a:lnTo>
                  <a:lnTo>
                    <a:pt x="520" y="230"/>
                  </a:lnTo>
                  <a:lnTo>
                    <a:pt x="522" y="230"/>
                  </a:lnTo>
                  <a:lnTo>
                    <a:pt x="523" y="231"/>
                  </a:lnTo>
                  <a:lnTo>
                    <a:pt x="524" y="231"/>
                  </a:lnTo>
                  <a:lnTo>
                    <a:pt x="524" y="231"/>
                  </a:lnTo>
                  <a:lnTo>
                    <a:pt x="524" y="233"/>
                  </a:lnTo>
                  <a:lnTo>
                    <a:pt x="525" y="235"/>
                  </a:lnTo>
                  <a:lnTo>
                    <a:pt x="525" y="239"/>
                  </a:lnTo>
                  <a:lnTo>
                    <a:pt x="525" y="243"/>
                  </a:lnTo>
                  <a:lnTo>
                    <a:pt x="526" y="244"/>
                  </a:lnTo>
                  <a:lnTo>
                    <a:pt x="528" y="252"/>
                  </a:lnTo>
                  <a:lnTo>
                    <a:pt x="529" y="254"/>
                  </a:lnTo>
                  <a:lnTo>
                    <a:pt x="530" y="255"/>
                  </a:lnTo>
                  <a:lnTo>
                    <a:pt x="531" y="257"/>
                  </a:lnTo>
                  <a:lnTo>
                    <a:pt x="533" y="259"/>
                  </a:lnTo>
                  <a:lnTo>
                    <a:pt x="534" y="260"/>
                  </a:lnTo>
                  <a:lnTo>
                    <a:pt x="535" y="261"/>
                  </a:lnTo>
                  <a:lnTo>
                    <a:pt x="545" y="265"/>
                  </a:lnTo>
                  <a:lnTo>
                    <a:pt x="548" y="267"/>
                  </a:lnTo>
                  <a:lnTo>
                    <a:pt x="549" y="268"/>
                  </a:lnTo>
                  <a:lnTo>
                    <a:pt x="550" y="269"/>
                  </a:lnTo>
                  <a:lnTo>
                    <a:pt x="554" y="272"/>
                  </a:lnTo>
                  <a:lnTo>
                    <a:pt x="557" y="275"/>
                  </a:lnTo>
                  <a:lnTo>
                    <a:pt x="560" y="279"/>
                  </a:lnTo>
                  <a:lnTo>
                    <a:pt x="567" y="288"/>
                  </a:lnTo>
                  <a:lnTo>
                    <a:pt x="579" y="301"/>
                  </a:lnTo>
                  <a:lnTo>
                    <a:pt x="581" y="304"/>
                  </a:lnTo>
                  <a:lnTo>
                    <a:pt x="586" y="309"/>
                  </a:lnTo>
                  <a:lnTo>
                    <a:pt x="588" y="311"/>
                  </a:lnTo>
                  <a:lnTo>
                    <a:pt x="592" y="315"/>
                  </a:lnTo>
                  <a:lnTo>
                    <a:pt x="596" y="322"/>
                  </a:lnTo>
                  <a:lnTo>
                    <a:pt x="598" y="324"/>
                  </a:lnTo>
                  <a:lnTo>
                    <a:pt x="599" y="325"/>
                  </a:lnTo>
                  <a:lnTo>
                    <a:pt x="600" y="326"/>
                  </a:lnTo>
                  <a:lnTo>
                    <a:pt x="601" y="326"/>
                  </a:lnTo>
                  <a:lnTo>
                    <a:pt x="603" y="326"/>
                  </a:lnTo>
                  <a:lnTo>
                    <a:pt x="604" y="326"/>
                  </a:lnTo>
                  <a:lnTo>
                    <a:pt x="604" y="326"/>
                  </a:lnTo>
                  <a:lnTo>
                    <a:pt x="605" y="325"/>
                  </a:lnTo>
                  <a:lnTo>
                    <a:pt x="609" y="322"/>
                  </a:lnTo>
                  <a:lnTo>
                    <a:pt x="610" y="322"/>
                  </a:lnTo>
                  <a:lnTo>
                    <a:pt x="611" y="322"/>
                  </a:lnTo>
                  <a:lnTo>
                    <a:pt x="612" y="322"/>
                  </a:lnTo>
                  <a:lnTo>
                    <a:pt x="612" y="323"/>
                  </a:lnTo>
                  <a:lnTo>
                    <a:pt x="611" y="328"/>
                  </a:lnTo>
                  <a:lnTo>
                    <a:pt x="610" y="333"/>
                  </a:lnTo>
                  <a:lnTo>
                    <a:pt x="610" y="341"/>
                  </a:lnTo>
                  <a:lnTo>
                    <a:pt x="610" y="346"/>
                  </a:lnTo>
                  <a:lnTo>
                    <a:pt x="611" y="350"/>
                  </a:lnTo>
                  <a:lnTo>
                    <a:pt x="611" y="354"/>
                  </a:lnTo>
                  <a:lnTo>
                    <a:pt x="612" y="357"/>
                  </a:lnTo>
                  <a:lnTo>
                    <a:pt x="613" y="362"/>
                  </a:lnTo>
                  <a:lnTo>
                    <a:pt x="615" y="367"/>
                  </a:lnTo>
                  <a:lnTo>
                    <a:pt x="616" y="371"/>
                  </a:lnTo>
                  <a:lnTo>
                    <a:pt x="619" y="375"/>
                  </a:lnTo>
                  <a:lnTo>
                    <a:pt x="620" y="377"/>
                  </a:lnTo>
                  <a:lnTo>
                    <a:pt x="622" y="379"/>
                  </a:lnTo>
                  <a:lnTo>
                    <a:pt x="624" y="380"/>
                  </a:lnTo>
                  <a:lnTo>
                    <a:pt x="625" y="382"/>
                  </a:lnTo>
                  <a:lnTo>
                    <a:pt x="626" y="383"/>
                  </a:lnTo>
                  <a:lnTo>
                    <a:pt x="627" y="385"/>
                  </a:lnTo>
                  <a:lnTo>
                    <a:pt x="629" y="386"/>
                  </a:lnTo>
                  <a:lnTo>
                    <a:pt x="630" y="386"/>
                  </a:lnTo>
                  <a:lnTo>
                    <a:pt x="631" y="387"/>
                  </a:lnTo>
                  <a:lnTo>
                    <a:pt x="632" y="387"/>
                  </a:lnTo>
                  <a:lnTo>
                    <a:pt x="631" y="389"/>
                  </a:lnTo>
                  <a:lnTo>
                    <a:pt x="630" y="394"/>
                  </a:lnTo>
                  <a:lnTo>
                    <a:pt x="628" y="400"/>
                  </a:lnTo>
                  <a:lnTo>
                    <a:pt x="628" y="405"/>
                  </a:lnTo>
                  <a:lnTo>
                    <a:pt x="628" y="409"/>
                  </a:lnTo>
                  <a:lnTo>
                    <a:pt x="628" y="413"/>
                  </a:lnTo>
                  <a:lnTo>
                    <a:pt x="628" y="432"/>
                  </a:lnTo>
                  <a:lnTo>
                    <a:pt x="628" y="437"/>
                  </a:lnTo>
                  <a:lnTo>
                    <a:pt x="628" y="442"/>
                  </a:lnTo>
                  <a:lnTo>
                    <a:pt x="627" y="455"/>
                  </a:lnTo>
                  <a:lnTo>
                    <a:pt x="626" y="464"/>
                  </a:lnTo>
                  <a:lnTo>
                    <a:pt x="626" y="467"/>
                  </a:lnTo>
                  <a:lnTo>
                    <a:pt x="626" y="470"/>
                  </a:lnTo>
                  <a:lnTo>
                    <a:pt x="626" y="473"/>
                  </a:lnTo>
                  <a:lnTo>
                    <a:pt x="624" y="477"/>
                  </a:lnTo>
                  <a:lnTo>
                    <a:pt x="623" y="481"/>
                  </a:lnTo>
                  <a:lnTo>
                    <a:pt x="620" y="483"/>
                  </a:lnTo>
                  <a:lnTo>
                    <a:pt x="618" y="487"/>
                  </a:lnTo>
                  <a:lnTo>
                    <a:pt x="616" y="489"/>
                  </a:lnTo>
                  <a:lnTo>
                    <a:pt x="615" y="490"/>
                  </a:lnTo>
                  <a:lnTo>
                    <a:pt x="614" y="491"/>
                  </a:lnTo>
                  <a:lnTo>
                    <a:pt x="612" y="492"/>
                  </a:lnTo>
                  <a:lnTo>
                    <a:pt x="609" y="493"/>
                  </a:lnTo>
                  <a:lnTo>
                    <a:pt x="606" y="493"/>
                  </a:lnTo>
                  <a:lnTo>
                    <a:pt x="603" y="494"/>
                  </a:lnTo>
                  <a:lnTo>
                    <a:pt x="599" y="494"/>
                  </a:lnTo>
                  <a:lnTo>
                    <a:pt x="596" y="494"/>
                  </a:lnTo>
                  <a:lnTo>
                    <a:pt x="593" y="493"/>
                  </a:lnTo>
                  <a:lnTo>
                    <a:pt x="591" y="492"/>
                  </a:lnTo>
                  <a:lnTo>
                    <a:pt x="589" y="492"/>
                  </a:lnTo>
                  <a:lnTo>
                    <a:pt x="587" y="490"/>
                  </a:lnTo>
                  <a:lnTo>
                    <a:pt x="585" y="488"/>
                  </a:lnTo>
                  <a:lnTo>
                    <a:pt x="582" y="485"/>
                  </a:lnTo>
                  <a:lnTo>
                    <a:pt x="577" y="478"/>
                  </a:lnTo>
                  <a:lnTo>
                    <a:pt x="575" y="475"/>
                  </a:lnTo>
                  <a:lnTo>
                    <a:pt x="573" y="473"/>
                  </a:lnTo>
                  <a:lnTo>
                    <a:pt x="571" y="471"/>
                  </a:lnTo>
                  <a:lnTo>
                    <a:pt x="570" y="470"/>
                  </a:lnTo>
                  <a:lnTo>
                    <a:pt x="567" y="469"/>
                  </a:lnTo>
                  <a:lnTo>
                    <a:pt x="563" y="468"/>
                  </a:lnTo>
                  <a:lnTo>
                    <a:pt x="561" y="467"/>
                  </a:lnTo>
                  <a:lnTo>
                    <a:pt x="559" y="466"/>
                  </a:lnTo>
                  <a:lnTo>
                    <a:pt x="558" y="465"/>
                  </a:lnTo>
                  <a:lnTo>
                    <a:pt x="556" y="463"/>
                  </a:lnTo>
                  <a:lnTo>
                    <a:pt x="555" y="461"/>
                  </a:lnTo>
                  <a:lnTo>
                    <a:pt x="553" y="459"/>
                  </a:lnTo>
                  <a:lnTo>
                    <a:pt x="549" y="454"/>
                  </a:lnTo>
                  <a:lnTo>
                    <a:pt x="547" y="451"/>
                  </a:lnTo>
                  <a:lnTo>
                    <a:pt x="546" y="450"/>
                  </a:lnTo>
                  <a:lnTo>
                    <a:pt x="545" y="449"/>
                  </a:lnTo>
                  <a:lnTo>
                    <a:pt x="544" y="448"/>
                  </a:lnTo>
                  <a:lnTo>
                    <a:pt x="542" y="447"/>
                  </a:lnTo>
                  <a:lnTo>
                    <a:pt x="541" y="447"/>
                  </a:lnTo>
                  <a:lnTo>
                    <a:pt x="539" y="447"/>
                  </a:lnTo>
                  <a:lnTo>
                    <a:pt x="536" y="447"/>
                  </a:lnTo>
                  <a:lnTo>
                    <a:pt x="535" y="448"/>
                  </a:lnTo>
                  <a:lnTo>
                    <a:pt x="532" y="450"/>
                  </a:lnTo>
                  <a:lnTo>
                    <a:pt x="515" y="460"/>
                  </a:lnTo>
                  <a:lnTo>
                    <a:pt x="512" y="462"/>
                  </a:lnTo>
                  <a:lnTo>
                    <a:pt x="509" y="463"/>
                  </a:lnTo>
                  <a:lnTo>
                    <a:pt x="506" y="464"/>
                  </a:lnTo>
                  <a:lnTo>
                    <a:pt x="504" y="464"/>
                  </a:lnTo>
                  <a:lnTo>
                    <a:pt x="501" y="464"/>
                  </a:lnTo>
                  <a:lnTo>
                    <a:pt x="500" y="464"/>
                  </a:lnTo>
                  <a:lnTo>
                    <a:pt x="497" y="463"/>
                  </a:lnTo>
                  <a:lnTo>
                    <a:pt x="490" y="460"/>
                  </a:lnTo>
                  <a:lnTo>
                    <a:pt x="480" y="458"/>
                  </a:lnTo>
                  <a:lnTo>
                    <a:pt x="477" y="457"/>
                  </a:lnTo>
                  <a:lnTo>
                    <a:pt x="466" y="452"/>
                  </a:lnTo>
                  <a:lnTo>
                    <a:pt x="464" y="451"/>
                  </a:lnTo>
                  <a:lnTo>
                    <a:pt x="462" y="450"/>
                  </a:lnTo>
                  <a:lnTo>
                    <a:pt x="459" y="448"/>
                  </a:lnTo>
                  <a:lnTo>
                    <a:pt x="456" y="446"/>
                  </a:lnTo>
                  <a:lnTo>
                    <a:pt x="455" y="444"/>
                  </a:lnTo>
                  <a:lnTo>
                    <a:pt x="450" y="439"/>
                  </a:lnTo>
                  <a:lnTo>
                    <a:pt x="448" y="436"/>
                  </a:lnTo>
                  <a:lnTo>
                    <a:pt x="441" y="429"/>
                  </a:lnTo>
                  <a:lnTo>
                    <a:pt x="437" y="426"/>
                  </a:lnTo>
                  <a:lnTo>
                    <a:pt x="435" y="424"/>
                  </a:lnTo>
                  <a:lnTo>
                    <a:pt x="433" y="424"/>
                  </a:lnTo>
                  <a:lnTo>
                    <a:pt x="431" y="423"/>
                  </a:lnTo>
                  <a:lnTo>
                    <a:pt x="429" y="423"/>
                  </a:lnTo>
                  <a:lnTo>
                    <a:pt x="427" y="424"/>
                  </a:lnTo>
                  <a:lnTo>
                    <a:pt x="426" y="424"/>
                  </a:lnTo>
                  <a:lnTo>
                    <a:pt x="424" y="424"/>
                  </a:lnTo>
                  <a:lnTo>
                    <a:pt x="422" y="425"/>
                  </a:lnTo>
                  <a:lnTo>
                    <a:pt x="422" y="425"/>
                  </a:lnTo>
                  <a:lnTo>
                    <a:pt x="421" y="426"/>
                  </a:lnTo>
                  <a:lnTo>
                    <a:pt x="420" y="427"/>
                  </a:lnTo>
                  <a:lnTo>
                    <a:pt x="420" y="429"/>
                  </a:lnTo>
                  <a:lnTo>
                    <a:pt x="419" y="430"/>
                  </a:lnTo>
                  <a:lnTo>
                    <a:pt x="419" y="433"/>
                  </a:lnTo>
                  <a:lnTo>
                    <a:pt x="418" y="441"/>
                  </a:lnTo>
                  <a:lnTo>
                    <a:pt x="418" y="445"/>
                  </a:lnTo>
                  <a:lnTo>
                    <a:pt x="417" y="448"/>
                  </a:lnTo>
                  <a:lnTo>
                    <a:pt x="415" y="455"/>
                  </a:lnTo>
                  <a:lnTo>
                    <a:pt x="413" y="460"/>
                  </a:lnTo>
                  <a:lnTo>
                    <a:pt x="412" y="463"/>
                  </a:lnTo>
                  <a:lnTo>
                    <a:pt x="411" y="466"/>
                  </a:lnTo>
                  <a:lnTo>
                    <a:pt x="410" y="469"/>
                  </a:lnTo>
                  <a:lnTo>
                    <a:pt x="409" y="471"/>
                  </a:lnTo>
                  <a:lnTo>
                    <a:pt x="408" y="473"/>
                  </a:lnTo>
                  <a:lnTo>
                    <a:pt x="406" y="475"/>
                  </a:lnTo>
                  <a:lnTo>
                    <a:pt x="404" y="478"/>
                  </a:lnTo>
                  <a:lnTo>
                    <a:pt x="403" y="479"/>
                  </a:lnTo>
                  <a:lnTo>
                    <a:pt x="401" y="481"/>
                  </a:lnTo>
                  <a:lnTo>
                    <a:pt x="399" y="481"/>
                  </a:lnTo>
                  <a:lnTo>
                    <a:pt x="398" y="482"/>
                  </a:lnTo>
                  <a:lnTo>
                    <a:pt x="396" y="483"/>
                  </a:lnTo>
                  <a:lnTo>
                    <a:pt x="395" y="483"/>
                  </a:lnTo>
                  <a:lnTo>
                    <a:pt x="392" y="483"/>
                  </a:lnTo>
                  <a:lnTo>
                    <a:pt x="384" y="484"/>
                  </a:lnTo>
                  <a:lnTo>
                    <a:pt x="380" y="485"/>
                  </a:lnTo>
                  <a:lnTo>
                    <a:pt x="376" y="486"/>
                  </a:lnTo>
                  <a:lnTo>
                    <a:pt x="376" y="486"/>
                  </a:lnTo>
                  <a:lnTo>
                    <a:pt x="375" y="487"/>
                  </a:lnTo>
                  <a:lnTo>
                    <a:pt x="373" y="488"/>
                  </a:lnTo>
                  <a:lnTo>
                    <a:pt x="372" y="489"/>
                  </a:lnTo>
                  <a:lnTo>
                    <a:pt x="371" y="490"/>
                  </a:lnTo>
                  <a:lnTo>
                    <a:pt x="370" y="492"/>
                  </a:lnTo>
                  <a:lnTo>
                    <a:pt x="368" y="497"/>
                  </a:lnTo>
                  <a:lnTo>
                    <a:pt x="367" y="500"/>
                  </a:lnTo>
                  <a:lnTo>
                    <a:pt x="366" y="501"/>
                  </a:lnTo>
                  <a:lnTo>
                    <a:pt x="365" y="503"/>
                  </a:lnTo>
                  <a:lnTo>
                    <a:pt x="364" y="503"/>
                  </a:lnTo>
                  <a:lnTo>
                    <a:pt x="363" y="504"/>
                  </a:lnTo>
                  <a:lnTo>
                    <a:pt x="361" y="505"/>
                  </a:lnTo>
                  <a:lnTo>
                    <a:pt x="359" y="506"/>
                  </a:lnTo>
                  <a:lnTo>
                    <a:pt x="356" y="507"/>
                  </a:lnTo>
                  <a:lnTo>
                    <a:pt x="351" y="508"/>
                  </a:lnTo>
                  <a:lnTo>
                    <a:pt x="349" y="509"/>
                  </a:lnTo>
                  <a:lnTo>
                    <a:pt x="348" y="510"/>
                  </a:lnTo>
                  <a:lnTo>
                    <a:pt x="346" y="511"/>
                  </a:lnTo>
                  <a:lnTo>
                    <a:pt x="344" y="512"/>
                  </a:lnTo>
                  <a:lnTo>
                    <a:pt x="342" y="514"/>
                  </a:lnTo>
                  <a:lnTo>
                    <a:pt x="338" y="518"/>
                  </a:lnTo>
                  <a:lnTo>
                    <a:pt x="335" y="520"/>
                  </a:lnTo>
                  <a:lnTo>
                    <a:pt x="333" y="522"/>
                  </a:lnTo>
                  <a:lnTo>
                    <a:pt x="331" y="523"/>
                  </a:lnTo>
                  <a:lnTo>
                    <a:pt x="329" y="524"/>
                  </a:lnTo>
                  <a:lnTo>
                    <a:pt x="327" y="524"/>
                  </a:lnTo>
                  <a:lnTo>
                    <a:pt x="324" y="524"/>
                  </a:lnTo>
                  <a:lnTo>
                    <a:pt x="322" y="524"/>
                  </a:lnTo>
                  <a:lnTo>
                    <a:pt x="319" y="523"/>
                  </a:lnTo>
                  <a:lnTo>
                    <a:pt x="314" y="519"/>
                  </a:lnTo>
                  <a:lnTo>
                    <a:pt x="306" y="515"/>
                  </a:lnTo>
                  <a:lnTo>
                    <a:pt x="297" y="512"/>
                  </a:lnTo>
                  <a:lnTo>
                    <a:pt x="280" y="502"/>
                  </a:lnTo>
                  <a:lnTo>
                    <a:pt x="277" y="501"/>
                  </a:lnTo>
                  <a:lnTo>
                    <a:pt x="274" y="500"/>
                  </a:lnTo>
                  <a:lnTo>
                    <a:pt x="272" y="499"/>
                  </a:lnTo>
                  <a:lnTo>
                    <a:pt x="268" y="498"/>
                  </a:lnTo>
                  <a:lnTo>
                    <a:pt x="264" y="497"/>
                  </a:lnTo>
                  <a:lnTo>
                    <a:pt x="257" y="496"/>
                  </a:lnTo>
                  <a:lnTo>
                    <a:pt x="252" y="495"/>
                  </a:lnTo>
                  <a:lnTo>
                    <a:pt x="250" y="494"/>
                  </a:lnTo>
                  <a:lnTo>
                    <a:pt x="241" y="491"/>
                  </a:lnTo>
                  <a:lnTo>
                    <a:pt x="236" y="490"/>
                  </a:lnTo>
                  <a:lnTo>
                    <a:pt x="227" y="486"/>
                  </a:lnTo>
                  <a:lnTo>
                    <a:pt x="221" y="485"/>
                  </a:lnTo>
                  <a:lnTo>
                    <a:pt x="216" y="483"/>
                  </a:lnTo>
                  <a:lnTo>
                    <a:pt x="210" y="483"/>
                  </a:lnTo>
                  <a:lnTo>
                    <a:pt x="206" y="482"/>
                  </a:lnTo>
                  <a:lnTo>
                    <a:pt x="199" y="482"/>
                  </a:lnTo>
                  <a:lnTo>
                    <a:pt x="195" y="482"/>
                  </a:lnTo>
                  <a:lnTo>
                    <a:pt x="193" y="481"/>
                  </a:lnTo>
                  <a:lnTo>
                    <a:pt x="183" y="480"/>
                  </a:lnTo>
                  <a:lnTo>
                    <a:pt x="179" y="480"/>
                  </a:lnTo>
                  <a:lnTo>
                    <a:pt x="173" y="479"/>
                  </a:lnTo>
                  <a:lnTo>
                    <a:pt x="170" y="479"/>
                  </a:lnTo>
                  <a:lnTo>
                    <a:pt x="166" y="479"/>
                  </a:lnTo>
                  <a:lnTo>
                    <a:pt x="164" y="480"/>
                  </a:lnTo>
                  <a:lnTo>
                    <a:pt x="158" y="481"/>
                  </a:lnTo>
                  <a:lnTo>
                    <a:pt x="154" y="481"/>
                  </a:lnTo>
                  <a:lnTo>
                    <a:pt x="151" y="481"/>
                  </a:lnTo>
                  <a:lnTo>
                    <a:pt x="149" y="481"/>
                  </a:lnTo>
                  <a:lnTo>
                    <a:pt x="147" y="481"/>
                  </a:lnTo>
                  <a:lnTo>
                    <a:pt x="144" y="480"/>
                  </a:lnTo>
                  <a:lnTo>
                    <a:pt x="142" y="479"/>
                  </a:lnTo>
                  <a:lnTo>
                    <a:pt x="137" y="477"/>
                  </a:lnTo>
                  <a:lnTo>
                    <a:pt x="135" y="476"/>
                  </a:lnTo>
                  <a:lnTo>
                    <a:pt x="131" y="475"/>
                  </a:lnTo>
                  <a:lnTo>
                    <a:pt x="122" y="473"/>
                  </a:lnTo>
                  <a:lnTo>
                    <a:pt x="120" y="472"/>
                  </a:lnTo>
                  <a:lnTo>
                    <a:pt x="118" y="471"/>
                  </a:lnTo>
                  <a:lnTo>
                    <a:pt x="117" y="470"/>
                  </a:lnTo>
                  <a:lnTo>
                    <a:pt x="114" y="467"/>
                  </a:lnTo>
                  <a:lnTo>
                    <a:pt x="109" y="464"/>
                  </a:lnTo>
                  <a:lnTo>
                    <a:pt x="108" y="463"/>
                  </a:lnTo>
                  <a:lnTo>
                    <a:pt x="106" y="461"/>
                  </a:lnTo>
                  <a:lnTo>
                    <a:pt x="103" y="458"/>
                  </a:lnTo>
                  <a:lnTo>
                    <a:pt x="103" y="457"/>
                  </a:lnTo>
                  <a:lnTo>
                    <a:pt x="101" y="454"/>
                  </a:lnTo>
                  <a:lnTo>
                    <a:pt x="100" y="452"/>
                  </a:lnTo>
                  <a:lnTo>
                    <a:pt x="97" y="447"/>
                  </a:lnTo>
                  <a:lnTo>
                    <a:pt x="97" y="445"/>
                  </a:lnTo>
                  <a:lnTo>
                    <a:pt x="96" y="444"/>
                  </a:lnTo>
                  <a:lnTo>
                    <a:pt x="95" y="442"/>
                  </a:lnTo>
                  <a:lnTo>
                    <a:pt x="94" y="441"/>
                  </a:lnTo>
                  <a:lnTo>
                    <a:pt x="89" y="436"/>
                  </a:lnTo>
                  <a:lnTo>
                    <a:pt x="87" y="435"/>
                  </a:lnTo>
                  <a:lnTo>
                    <a:pt x="85" y="434"/>
                  </a:lnTo>
                  <a:lnTo>
                    <a:pt x="84" y="432"/>
                  </a:lnTo>
                  <a:lnTo>
                    <a:pt x="83" y="429"/>
                  </a:lnTo>
                  <a:lnTo>
                    <a:pt x="82" y="427"/>
                  </a:lnTo>
                  <a:lnTo>
                    <a:pt x="81" y="425"/>
                  </a:lnTo>
                  <a:lnTo>
                    <a:pt x="81" y="424"/>
                  </a:lnTo>
                  <a:lnTo>
                    <a:pt x="81" y="424"/>
                  </a:lnTo>
                  <a:lnTo>
                    <a:pt x="82" y="422"/>
                  </a:lnTo>
                  <a:lnTo>
                    <a:pt x="82" y="421"/>
                  </a:lnTo>
                  <a:lnTo>
                    <a:pt x="83" y="419"/>
                  </a:lnTo>
                  <a:lnTo>
                    <a:pt x="84" y="417"/>
                  </a:lnTo>
                  <a:lnTo>
                    <a:pt x="86" y="415"/>
                  </a:lnTo>
                  <a:lnTo>
                    <a:pt x="87" y="414"/>
                  </a:lnTo>
                  <a:lnTo>
                    <a:pt x="89" y="413"/>
                  </a:lnTo>
                  <a:lnTo>
                    <a:pt x="92" y="411"/>
                  </a:lnTo>
                  <a:lnTo>
                    <a:pt x="94" y="409"/>
                  </a:lnTo>
                  <a:lnTo>
                    <a:pt x="100" y="406"/>
                  </a:lnTo>
                  <a:lnTo>
                    <a:pt x="103" y="405"/>
                  </a:lnTo>
                  <a:lnTo>
                    <a:pt x="103" y="404"/>
                  </a:lnTo>
                  <a:lnTo>
                    <a:pt x="104" y="403"/>
                  </a:lnTo>
                  <a:lnTo>
                    <a:pt x="105" y="402"/>
                  </a:lnTo>
                  <a:lnTo>
                    <a:pt x="106" y="401"/>
                  </a:lnTo>
                  <a:lnTo>
                    <a:pt x="107" y="400"/>
                  </a:lnTo>
                  <a:lnTo>
                    <a:pt x="108" y="398"/>
                  </a:lnTo>
                  <a:lnTo>
                    <a:pt x="108" y="396"/>
                  </a:lnTo>
                  <a:lnTo>
                    <a:pt x="108" y="393"/>
                  </a:lnTo>
                  <a:lnTo>
                    <a:pt x="108" y="391"/>
                  </a:lnTo>
                  <a:lnTo>
                    <a:pt x="108" y="390"/>
                  </a:lnTo>
                  <a:lnTo>
                    <a:pt x="107" y="388"/>
                  </a:lnTo>
                  <a:lnTo>
                    <a:pt x="106" y="387"/>
                  </a:lnTo>
                  <a:lnTo>
                    <a:pt x="105" y="385"/>
                  </a:lnTo>
                  <a:lnTo>
                    <a:pt x="103" y="384"/>
                  </a:lnTo>
                  <a:lnTo>
                    <a:pt x="101" y="382"/>
                  </a:lnTo>
                  <a:lnTo>
                    <a:pt x="95" y="378"/>
                  </a:lnTo>
                  <a:lnTo>
                    <a:pt x="92" y="375"/>
                  </a:lnTo>
                  <a:lnTo>
                    <a:pt x="91" y="373"/>
                  </a:lnTo>
                  <a:lnTo>
                    <a:pt x="88" y="370"/>
                  </a:lnTo>
                  <a:lnTo>
                    <a:pt x="82" y="364"/>
                  </a:lnTo>
                  <a:lnTo>
                    <a:pt x="80" y="360"/>
                  </a:lnTo>
                  <a:lnTo>
                    <a:pt x="76" y="356"/>
                  </a:lnTo>
                  <a:lnTo>
                    <a:pt x="73" y="353"/>
                  </a:lnTo>
                  <a:lnTo>
                    <a:pt x="70" y="350"/>
                  </a:lnTo>
                  <a:lnTo>
                    <a:pt x="69" y="348"/>
                  </a:lnTo>
                  <a:lnTo>
                    <a:pt x="67" y="346"/>
                  </a:lnTo>
                  <a:lnTo>
                    <a:pt x="65" y="345"/>
                  </a:lnTo>
                  <a:lnTo>
                    <a:pt x="63" y="345"/>
                  </a:lnTo>
                  <a:lnTo>
                    <a:pt x="61" y="344"/>
                  </a:lnTo>
                  <a:lnTo>
                    <a:pt x="57" y="342"/>
                  </a:lnTo>
                  <a:lnTo>
                    <a:pt x="47" y="338"/>
                  </a:lnTo>
                  <a:lnTo>
                    <a:pt x="40" y="335"/>
                  </a:lnTo>
                  <a:lnTo>
                    <a:pt x="37" y="334"/>
                  </a:lnTo>
                  <a:lnTo>
                    <a:pt x="35" y="333"/>
                  </a:lnTo>
                  <a:lnTo>
                    <a:pt x="34" y="333"/>
                  </a:lnTo>
                  <a:lnTo>
                    <a:pt x="32" y="332"/>
                  </a:lnTo>
                  <a:lnTo>
                    <a:pt x="26" y="327"/>
                  </a:lnTo>
                  <a:lnTo>
                    <a:pt x="21" y="323"/>
                  </a:lnTo>
                  <a:lnTo>
                    <a:pt x="18" y="321"/>
                  </a:lnTo>
                  <a:lnTo>
                    <a:pt x="14" y="317"/>
                  </a:lnTo>
                  <a:lnTo>
                    <a:pt x="10" y="313"/>
                  </a:lnTo>
                  <a:lnTo>
                    <a:pt x="6" y="309"/>
                  </a:lnTo>
                  <a:lnTo>
                    <a:pt x="2" y="303"/>
                  </a:lnTo>
                  <a:lnTo>
                    <a:pt x="0" y="300"/>
                  </a:lnTo>
                  <a:lnTo>
                    <a:pt x="2" y="296"/>
                  </a:lnTo>
                  <a:lnTo>
                    <a:pt x="3" y="294"/>
                  </a:lnTo>
                  <a:lnTo>
                    <a:pt x="4" y="293"/>
                  </a:lnTo>
                  <a:lnTo>
                    <a:pt x="5" y="291"/>
                  </a:lnTo>
                  <a:lnTo>
                    <a:pt x="7" y="290"/>
                  </a:lnTo>
                  <a:lnTo>
                    <a:pt x="8" y="288"/>
                  </a:lnTo>
                  <a:lnTo>
                    <a:pt x="10" y="288"/>
                  </a:lnTo>
                  <a:lnTo>
                    <a:pt x="12" y="286"/>
                  </a:lnTo>
                  <a:lnTo>
                    <a:pt x="15" y="285"/>
                  </a:lnTo>
                  <a:lnTo>
                    <a:pt x="18" y="284"/>
                  </a:lnTo>
                  <a:lnTo>
                    <a:pt x="24" y="282"/>
                  </a:lnTo>
                  <a:lnTo>
                    <a:pt x="27" y="281"/>
                  </a:lnTo>
                  <a:lnTo>
                    <a:pt x="28" y="280"/>
                  </a:lnTo>
                  <a:lnTo>
                    <a:pt x="30" y="279"/>
                  </a:lnTo>
                  <a:lnTo>
                    <a:pt x="31" y="277"/>
                  </a:lnTo>
                  <a:lnTo>
                    <a:pt x="33" y="277"/>
                  </a:lnTo>
                  <a:lnTo>
                    <a:pt x="34" y="275"/>
                  </a:lnTo>
                  <a:lnTo>
                    <a:pt x="35" y="273"/>
                  </a:lnTo>
                  <a:lnTo>
                    <a:pt x="36" y="271"/>
                  </a:lnTo>
                  <a:lnTo>
                    <a:pt x="37" y="269"/>
                  </a:lnTo>
                  <a:lnTo>
                    <a:pt x="40" y="260"/>
                  </a:lnTo>
                  <a:lnTo>
                    <a:pt x="44" y="253"/>
                  </a:lnTo>
                  <a:lnTo>
                    <a:pt x="46" y="249"/>
                  </a:lnTo>
                  <a:lnTo>
                    <a:pt x="46" y="246"/>
                  </a:lnTo>
                  <a:lnTo>
                    <a:pt x="47" y="242"/>
                  </a:lnTo>
                  <a:lnTo>
                    <a:pt x="48" y="239"/>
                  </a:lnTo>
                  <a:lnTo>
                    <a:pt x="48" y="237"/>
                  </a:lnTo>
                  <a:lnTo>
                    <a:pt x="48" y="235"/>
                  </a:lnTo>
                  <a:lnTo>
                    <a:pt x="48" y="232"/>
                  </a:lnTo>
                  <a:lnTo>
                    <a:pt x="47" y="220"/>
                  </a:lnTo>
                  <a:lnTo>
                    <a:pt x="46" y="217"/>
                  </a:lnTo>
                  <a:lnTo>
                    <a:pt x="46" y="213"/>
                  </a:lnTo>
                  <a:lnTo>
                    <a:pt x="46" y="210"/>
                  </a:lnTo>
                  <a:lnTo>
                    <a:pt x="45" y="207"/>
                  </a:lnTo>
                  <a:lnTo>
                    <a:pt x="43" y="201"/>
                  </a:lnTo>
                  <a:lnTo>
                    <a:pt x="40" y="196"/>
                  </a:lnTo>
                  <a:lnTo>
                    <a:pt x="35" y="186"/>
                  </a:lnTo>
                  <a:lnTo>
                    <a:pt x="35" y="181"/>
                  </a:lnTo>
                  <a:lnTo>
                    <a:pt x="34" y="177"/>
                  </a:lnTo>
                  <a:lnTo>
                    <a:pt x="33" y="173"/>
                  </a:lnTo>
                  <a:lnTo>
                    <a:pt x="33" y="169"/>
                  </a:lnTo>
                  <a:lnTo>
                    <a:pt x="33" y="165"/>
                  </a:lnTo>
                  <a:lnTo>
                    <a:pt x="33" y="163"/>
                  </a:lnTo>
                  <a:lnTo>
                    <a:pt x="34" y="156"/>
                  </a:lnTo>
                  <a:lnTo>
                    <a:pt x="34" y="152"/>
                  </a:lnTo>
                  <a:lnTo>
                    <a:pt x="34" y="149"/>
                  </a:lnTo>
                  <a:lnTo>
                    <a:pt x="33" y="146"/>
                  </a:lnTo>
                  <a:lnTo>
                    <a:pt x="32" y="139"/>
                  </a:lnTo>
                  <a:lnTo>
                    <a:pt x="32" y="137"/>
                  </a:lnTo>
                  <a:lnTo>
                    <a:pt x="32" y="135"/>
                  </a:lnTo>
                  <a:lnTo>
                    <a:pt x="32" y="132"/>
                  </a:lnTo>
                  <a:lnTo>
                    <a:pt x="32" y="129"/>
                  </a:lnTo>
                  <a:lnTo>
                    <a:pt x="33" y="128"/>
                  </a:lnTo>
                  <a:lnTo>
                    <a:pt x="34" y="126"/>
                  </a:lnTo>
                  <a:lnTo>
                    <a:pt x="35" y="125"/>
                  </a:lnTo>
                  <a:lnTo>
                    <a:pt x="35" y="124"/>
                  </a:lnTo>
                  <a:lnTo>
                    <a:pt x="37" y="123"/>
                  </a:lnTo>
                  <a:lnTo>
                    <a:pt x="38" y="123"/>
                  </a:lnTo>
                  <a:lnTo>
                    <a:pt x="41" y="122"/>
                  </a:lnTo>
                  <a:lnTo>
                    <a:pt x="46" y="122"/>
                  </a:lnTo>
                  <a:lnTo>
                    <a:pt x="51" y="121"/>
                  </a:lnTo>
                  <a:lnTo>
                    <a:pt x="53" y="121"/>
                  </a:lnTo>
                  <a:lnTo>
                    <a:pt x="56" y="121"/>
                  </a:lnTo>
                  <a:lnTo>
                    <a:pt x="58" y="122"/>
                  </a:lnTo>
                  <a:lnTo>
                    <a:pt x="61" y="123"/>
                  </a:lnTo>
                  <a:lnTo>
                    <a:pt x="63" y="124"/>
                  </a:lnTo>
                  <a:lnTo>
                    <a:pt x="65" y="124"/>
                  </a:lnTo>
                  <a:lnTo>
                    <a:pt x="68" y="123"/>
                  </a:lnTo>
                  <a:lnTo>
                    <a:pt x="69" y="123"/>
                  </a:lnTo>
                  <a:lnTo>
                    <a:pt x="71" y="122"/>
                  </a:lnTo>
                  <a:lnTo>
                    <a:pt x="83" y="118"/>
                  </a:lnTo>
                  <a:lnTo>
                    <a:pt x="85" y="118"/>
                  </a:lnTo>
                  <a:lnTo>
                    <a:pt x="88" y="118"/>
                  </a:lnTo>
                  <a:lnTo>
                    <a:pt x="91" y="117"/>
                  </a:lnTo>
                  <a:lnTo>
                    <a:pt x="100" y="116"/>
                  </a:lnTo>
                  <a:lnTo>
                    <a:pt x="117" y="114"/>
                  </a:lnTo>
                  <a:lnTo>
                    <a:pt x="120" y="114"/>
                  </a:lnTo>
                  <a:lnTo>
                    <a:pt x="125" y="112"/>
                  </a:lnTo>
                  <a:lnTo>
                    <a:pt x="127" y="112"/>
                  </a:lnTo>
                  <a:lnTo>
                    <a:pt x="131" y="112"/>
                  </a:lnTo>
                  <a:lnTo>
                    <a:pt x="135" y="112"/>
                  </a:lnTo>
                  <a:lnTo>
                    <a:pt x="139" y="113"/>
                  </a:lnTo>
                  <a:lnTo>
                    <a:pt x="148" y="114"/>
                  </a:lnTo>
                  <a:lnTo>
                    <a:pt x="151" y="114"/>
                  </a:lnTo>
                  <a:lnTo>
                    <a:pt x="155" y="114"/>
                  </a:lnTo>
                  <a:lnTo>
                    <a:pt x="162" y="113"/>
                  </a:lnTo>
                  <a:lnTo>
                    <a:pt x="164" y="113"/>
                  </a:lnTo>
                  <a:lnTo>
                    <a:pt x="165" y="113"/>
                  </a:lnTo>
                  <a:lnTo>
                    <a:pt x="176" y="114"/>
                  </a:lnTo>
                  <a:lnTo>
                    <a:pt x="178" y="114"/>
                  </a:lnTo>
                  <a:lnTo>
                    <a:pt x="180" y="115"/>
                  </a:lnTo>
                  <a:lnTo>
                    <a:pt x="182" y="116"/>
                  </a:lnTo>
                  <a:lnTo>
                    <a:pt x="183" y="116"/>
                  </a:lnTo>
                  <a:lnTo>
                    <a:pt x="188" y="120"/>
                  </a:lnTo>
                  <a:lnTo>
                    <a:pt x="194" y="125"/>
                  </a:lnTo>
                  <a:lnTo>
                    <a:pt x="198" y="129"/>
                  </a:lnTo>
                  <a:lnTo>
                    <a:pt x="201" y="130"/>
                  </a:lnTo>
                  <a:lnTo>
                    <a:pt x="202" y="131"/>
                  </a:lnTo>
                  <a:lnTo>
                    <a:pt x="203" y="131"/>
                  </a:lnTo>
                  <a:lnTo>
                    <a:pt x="205" y="131"/>
                  </a:lnTo>
                  <a:lnTo>
                    <a:pt x="206" y="131"/>
                  </a:lnTo>
                  <a:lnTo>
                    <a:pt x="206" y="130"/>
                  </a:lnTo>
                  <a:lnTo>
                    <a:pt x="208" y="129"/>
                  </a:lnTo>
                  <a:lnTo>
                    <a:pt x="209" y="127"/>
                  </a:lnTo>
                  <a:lnTo>
                    <a:pt x="210" y="126"/>
                  </a:lnTo>
                  <a:lnTo>
                    <a:pt x="211" y="124"/>
                  </a:lnTo>
                  <a:lnTo>
                    <a:pt x="211" y="122"/>
                  </a:lnTo>
                  <a:lnTo>
                    <a:pt x="212" y="121"/>
                  </a:lnTo>
                  <a:lnTo>
                    <a:pt x="212" y="120"/>
                  </a:lnTo>
                  <a:lnTo>
                    <a:pt x="212" y="119"/>
                  </a:lnTo>
                  <a:lnTo>
                    <a:pt x="211" y="118"/>
                  </a:lnTo>
                  <a:lnTo>
                    <a:pt x="210" y="116"/>
                  </a:lnTo>
                  <a:lnTo>
                    <a:pt x="210" y="115"/>
                  </a:lnTo>
                  <a:lnTo>
                    <a:pt x="211" y="114"/>
                  </a:lnTo>
                  <a:lnTo>
                    <a:pt x="211" y="113"/>
                  </a:lnTo>
                  <a:lnTo>
                    <a:pt x="211" y="112"/>
                  </a:lnTo>
                  <a:lnTo>
                    <a:pt x="211" y="111"/>
                  </a:lnTo>
                  <a:lnTo>
                    <a:pt x="209" y="107"/>
                  </a:lnTo>
                  <a:lnTo>
                    <a:pt x="206" y="103"/>
                  </a:lnTo>
                  <a:lnTo>
                    <a:pt x="206" y="102"/>
                  </a:lnTo>
                  <a:lnTo>
                    <a:pt x="205" y="100"/>
                  </a:lnTo>
                  <a:lnTo>
                    <a:pt x="204" y="98"/>
                  </a:lnTo>
                  <a:lnTo>
                    <a:pt x="204" y="96"/>
                  </a:lnTo>
                  <a:lnTo>
                    <a:pt x="204" y="94"/>
                  </a:lnTo>
                  <a:lnTo>
                    <a:pt x="203" y="89"/>
                  </a:lnTo>
                  <a:lnTo>
                    <a:pt x="202" y="86"/>
                  </a:lnTo>
                  <a:lnTo>
                    <a:pt x="202" y="84"/>
                  </a:lnTo>
                  <a:lnTo>
                    <a:pt x="203" y="83"/>
                  </a:lnTo>
                  <a:lnTo>
                    <a:pt x="203" y="81"/>
                  </a:lnTo>
                  <a:lnTo>
                    <a:pt x="204" y="78"/>
                  </a:lnTo>
                  <a:lnTo>
                    <a:pt x="204" y="76"/>
                  </a:lnTo>
                  <a:lnTo>
                    <a:pt x="206" y="71"/>
                  </a:lnTo>
                  <a:lnTo>
                    <a:pt x="207" y="70"/>
                  </a:lnTo>
                  <a:lnTo>
                    <a:pt x="209" y="68"/>
                  </a:lnTo>
                  <a:lnTo>
                    <a:pt x="210" y="67"/>
                  </a:lnTo>
                  <a:lnTo>
                    <a:pt x="210" y="66"/>
                  </a:lnTo>
                  <a:lnTo>
                    <a:pt x="211" y="61"/>
                  </a:lnTo>
                  <a:lnTo>
                    <a:pt x="213" y="55"/>
                  </a:lnTo>
                  <a:lnTo>
                    <a:pt x="214" y="53"/>
                  </a:lnTo>
                  <a:lnTo>
                    <a:pt x="215" y="50"/>
                  </a:lnTo>
                  <a:lnTo>
                    <a:pt x="215" y="48"/>
                  </a:lnTo>
                  <a:lnTo>
                    <a:pt x="215" y="43"/>
                  </a:lnTo>
                  <a:lnTo>
                    <a:pt x="215" y="39"/>
                  </a:lnTo>
                  <a:lnTo>
                    <a:pt x="216" y="37"/>
                  </a:lnTo>
                  <a:lnTo>
                    <a:pt x="216" y="35"/>
                  </a:lnTo>
                  <a:lnTo>
                    <a:pt x="217" y="34"/>
                  </a:lnTo>
                  <a:lnTo>
                    <a:pt x="217" y="32"/>
                  </a:lnTo>
                  <a:lnTo>
                    <a:pt x="219" y="27"/>
                  </a:lnTo>
                  <a:lnTo>
                    <a:pt x="220" y="27"/>
                  </a:lnTo>
                  <a:lnTo>
                    <a:pt x="221" y="25"/>
                  </a:lnTo>
                  <a:lnTo>
                    <a:pt x="222" y="20"/>
                  </a:lnTo>
                  <a:lnTo>
                    <a:pt x="223" y="18"/>
                  </a:lnTo>
                  <a:lnTo>
                    <a:pt x="224" y="16"/>
                  </a:lnTo>
                  <a:lnTo>
                    <a:pt x="225" y="14"/>
                  </a:lnTo>
                  <a:lnTo>
                    <a:pt x="227" y="11"/>
                  </a:lnTo>
                  <a:lnTo>
                    <a:pt x="228" y="9"/>
                  </a:lnTo>
                  <a:lnTo>
                    <a:pt x="231" y="6"/>
                  </a:lnTo>
                  <a:lnTo>
                    <a:pt x="234" y="5"/>
                  </a:lnTo>
                  <a:lnTo>
                    <a:pt x="237" y="3"/>
                  </a:lnTo>
                  <a:lnTo>
                    <a:pt x="240" y="1"/>
                  </a:lnTo>
                  <a:lnTo>
                    <a:pt x="240" y="0"/>
                  </a:lnTo>
                  <a:lnTo>
                    <a:pt x="241" y="0"/>
                  </a:lnTo>
                  <a:lnTo>
                    <a:pt x="240" y="0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1" name="Freeform 20">
              <a:extLst>
                <a:ext uri="{FF2B5EF4-FFF2-40B4-BE49-F238E27FC236}">
                  <a16:creationId xmlns:a16="http://schemas.microsoft.com/office/drawing/2014/main" id="{B9442190-B818-4228-9714-D5505FA0B7EE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8" y="3042"/>
              <a:ext cx="750" cy="649"/>
            </a:xfrm>
            <a:custGeom>
              <a:avLst/>
              <a:gdLst>
                <a:gd name="T0" fmla="*/ 273 w 750"/>
                <a:gd name="T1" fmla="*/ 36 h 649"/>
                <a:gd name="T2" fmla="*/ 320 w 750"/>
                <a:gd name="T3" fmla="*/ 33 h 649"/>
                <a:gd name="T4" fmla="*/ 358 w 750"/>
                <a:gd name="T5" fmla="*/ 58 h 649"/>
                <a:gd name="T6" fmla="*/ 355 w 750"/>
                <a:gd name="T7" fmla="*/ 76 h 649"/>
                <a:gd name="T8" fmla="*/ 392 w 750"/>
                <a:gd name="T9" fmla="*/ 99 h 649"/>
                <a:gd name="T10" fmla="*/ 429 w 750"/>
                <a:gd name="T11" fmla="*/ 97 h 649"/>
                <a:gd name="T12" fmla="*/ 480 w 750"/>
                <a:gd name="T13" fmla="*/ 113 h 649"/>
                <a:gd name="T14" fmla="*/ 531 w 750"/>
                <a:gd name="T15" fmla="*/ 109 h 649"/>
                <a:gd name="T16" fmla="*/ 550 w 750"/>
                <a:gd name="T17" fmla="*/ 138 h 649"/>
                <a:gd name="T18" fmla="*/ 570 w 750"/>
                <a:gd name="T19" fmla="*/ 194 h 649"/>
                <a:gd name="T20" fmla="*/ 627 w 750"/>
                <a:gd name="T21" fmla="*/ 217 h 649"/>
                <a:gd name="T22" fmla="*/ 685 w 750"/>
                <a:gd name="T23" fmla="*/ 215 h 649"/>
                <a:gd name="T24" fmla="*/ 718 w 750"/>
                <a:gd name="T25" fmla="*/ 217 h 649"/>
                <a:gd name="T26" fmla="*/ 727 w 750"/>
                <a:gd name="T27" fmla="*/ 241 h 649"/>
                <a:gd name="T28" fmla="*/ 726 w 750"/>
                <a:gd name="T29" fmla="*/ 278 h 649"/>
                <a:gd name="T30" fmla="*/ 702 w 750"/>
                <a:gd name="T31" fmla="*/ 312 h 649"/>
                <a:gd name="T32" fmla="*/ 668 w 750"/>
                <a:gd name="T33" fmla="*/ 363 h 649"/>
                <a:gd name="T34" fmla="*/ 687 w 750"/>
                <a:gd name="T35" fmla="*/ 379 h 649"/>
                <a:gd name="T36" fmla="*/ 727 w 750"/>
                <a:gd name="T37" fmla="*/ 409 h 649"/>
                <a:gd name="T38" fmla="*/ 725 w 750"/>
                <a:gd name="T39" fmla="*/ 437 h 649"/>
                <a:gd name="T40" fmla="*/ 714 w 750"/>
                <a:gd name="T41" fmla="*/ 457 h 649"/>
                <a:gd name="T42" fmla="*/ 678 w 750"/>
                <a:gd name="T43" fmla="*/ 455 h 649"/>
                <a:gd name="T44" fmla="*/ 618 w 750"/>
                <a:gd name="T45" fmla="*/ 422 h 649"/>
                <a:gd name="T46" fmla="*/ 546 w 750"/>
                <a:gd name="T47" fmla="*/ 388 h 649"/>
                <a:gd name="T48" fmla="*/ 502 w 750"/>
                <a:gd name="T49" fmla="*/ 383 h 649"/>
                <a:gd name="T50" fmla="*/ 469 w 750"/>
                <a:gd name="T51" fmla="*/ 417 h 649"/>
                <a:gd name="T52" fmla="*/ 412 w 750"/>
                <a:gd name="T53" fmla="*/ 430 h 649"/>
                <a:gd name="T54" fmla="*/ 400 w 750"/>
                <a:gd name="T55" fmla="*/ 381 h 649"/>
                <a:gd name="T56" fmla="*/ 347 w 750"/>
                <a:gd name="T57" fmla="*/ 368 h 649"/>
                <a:gd name="T58" fmla="*/ 304 w 750"/>
                <a:gd name="T59" fmla="*/ 348 h 649"/>
                <a:gd name="T60" fmla="*/ 278 w 750"/>
                <a:gd name="T61" fmla="*/ 365 h 649"/>
                <a:gd name="T62" fmla="*/ 266 w 750"/>
                <a:gd name="T63" fmla="*/ 429 h 649"/>
                <a:gd name="T64" fmla="*/ 264 w 750"/>
                <a:gd name="T65" fmla="*/ 524 h 649"/>
                <a:gd name="T66" fmla="*/ 249 w 750"/>
                <a:gd name="T67" fmla="*/ 601 h 649"/>
                <a:gd name="T68" fmla="*/ 259 w 750"/>
                <a:gd name="T69" fmla="*/ 640 h 649"/>
                <a:gd name="T70" fmla="*/ 205 w 750"/>
                <a:gd name="T71" fmla="*/ 640 h 649"/>
                <a:gd name="T72" fmla="*/ 190 w 750"/>
                <a:gd name="T73" fmla="*/ 579 h 649"/>
                <a:gd name="T74" fmla="*/ 160 w 750"/>
                <a:gd name="T75" fmla="*/ 547 h 649"/>
                <a:gd name="T76" fmla="*/ 126 w 750"/>
                <a:gd name="T77" fmla="*/ 514 h 649"/>
                <a:gd name="T78" fmla="*/ 100 w 750"/>
                <a:gd name="T79" fmla="*/ 462 h 649"/>
                <a:gd name="T80" fmla="*/ 105 w 750"/>
                <a:gd name="T81" fmla="*/ 437 h 649"/>
                <a:gd name="T82" fmla="*/ 84 w 750"/>
                <a:gd name="T83" fmla="*/ 428 h 649"/>
                <a:gd name="T84" fmla="*/ 71 w 750"/>
                <a:gd name="T85" fmla="*/ 386 h 649"/>
                <a:gd name="T86" fmla="*/ 42 w 750"/>
                <a:gd name="T87" fmla="*/ 364 h 649"/>
                <a:gd name="T88" fmla="*/ 27 w 750"/>
                <a:gd name="T89" fmla="*/ 334 h 649"/>
                <a:gd name="T90" fmla="*/ 32 w 750"/>
                <a:gd name="T91" fmla="*/ 295 h 649"/>
                <a:gd name="T92" fmla="*/ 1 w 750"/>
                <a:gd name="T93" fmla="*/ 278 h 649"/>
                <a:gd name="T94" fmla="*/ 9 w 750"/>
                <a:gd name="T95" fmla="*/ 239 h 649"/>
                <a:gd name="T96" fmla="*/ 34 w 750"/>
                <a:gd name="T97" fmla="*/ 223 h 649"/>
                <a:gd name="T98" fmla="*/ 57 w 750"/>
                <a:gd name="T99" fmla="*/ 196 h 649"/>
                <a:gd name="T100" fmla="*/ 90 w 750"/>
                <a:gd name="T101" fmla="*/ 222 h 649"/>
                <a:gd name="T102" fmla="*/ 129 w 750"/>
                <a:gd name="T103" fmla="*/ 229 h 649"/>
                <a:gd name="T104" fmla="*/ 122 w 750"/>
                <a:gd name="T105" fmla="*/ 210 h 649"/>
                <a:gd name="T106" fmla="*/ 125 w 750"/>
                <a:gd name="T107" fmla="*/ 166 h 649"/>
                <a:gd name="T108" fmla="*/ 104 w 750"/>
                <a:gd name="T109" fmla="*/ 140 h 649"/>
                <a:gd name="T110" fmla="*/ 94 w 750"/>
                <a:gd name="T111" fmla="*/ 101 h 649"/>
                <a:gd name="T112" fmla="*/ 147 w 750"/>
                <a:gd name="T113" fmla="*/ 102 h 649"/>
                <a:gd name="T114" fmla="*/ 186 w 750"/>
                <a:gd name="T115" fmla="*/ 58 h 649"/>
                <a:gd name="T116" fmla="*/ 182 w 750"/>
                <a:gd name="T117" fmla="*/ 18 h 649"/>
                <a:gd name="T118" fmla="*/ 218 w 750"/>
                <a:gd name="T119" fmla="*/ 2 h 6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750" h="649">
                  <a:moveTo>
                    <a:pt x="224" y="0"/>
                  </a:moveTo>
                  <a:lnTo>
                    <a:pt x="226" y="2"/>
                  </a:lnTo>
                  <a:lnTo>
                    <a:pt x="229" y="4"/>
                  </a:lnTo>
                  <a:lnTo>
                    <a:pt x="231" y="6"/>
                  </a:lnTo>
                  <a:lnTo>
                    <a:pt x="234" y="7"/>
                  </a:lnTo>
                  <a:lnTo>
                    <a:pt x="236" y="9"/>
                  </a:lnTo>
                  <a:lnTo>
                    <a:pt x="243" y="17"/>
                  </a:lnTo>
                  <a:lnTo>
                    <a:pt x="246" y="19"/>
                  </a:lnTo>
                  <a:lnTo>
                    <a:pt x="258" y="29"/>
                  </a:lnTo>
                  <a:lnTo>
                    <a:pt x="261" y="31"/>
                  </a:lnTo>
                  <a:lnTo>
                    <a:pt x="263" y="33"/>
                  </a:lnTo>
                  <a:lnTo>
                    <a:pt x="264" y="34"/>
                  </a:lnTo>
                  <a:lnTo>
                    <a:pt x="265" y="35"/>
                  </a:lnTo>
                  <a:lnTo>
                    <a:pt x="268" y="36"/>
                  </a:lnTo>
                  <a:lnTo>
                    <a:pt x="270" y="36"/>
                  </a:lnTo>
                  <a:lnTo>
                    <a:pt x="273" y="36"/>
                  </a:lnTo>
                  <a:lnTo>
                    <a:pt x="275" y="35"/>
                  </a:lnTo>
                  <a:lnTo>
                    <a:pt x="276" y="35"/>
                  </a:lnTo>
                  <a:lnTo>
                    <a:pt x="278" y="34"/>
                  </a:lnTo>
                  <a:lnTo>
                    <a:pt x="288" y="29"/>
                  </a:lnTo>
                  <a:lnTo>
                    <a:pt x="292" y="27"/>
                  </a:lnTo>
                  <a:lnTo>
                    <a:pt x="295" y="26"/>
                  </a:lnTo>
                  <a:lnTo>
                    <a:pt x="298" y="25"/>
                  </a:lnTo>
                  <a:lnTo>
                    <a:pt x="300" y="24"/>
                  </a:lnTo>
                  <a:lnTo>
                    <a:pt x="302" y="24"/>
                  </a:lnTo>
                  <a:lnTo>
                    <a:pt x="305" y="24"/>
                  </a:lnTo>
                  <a:lnTo>
                    <a:pt x="307" y="25"/>
                  </a:lnTo>
                  <a:lnTo>
                    <a:pt x="308" y="25"/>
                  </a:lnTo>
                  <a:lnTo>
                    <a:pt x="309" y="26"/>
                  </a:lnTo>
                  <a:lnTo>
                    <a:pt x="312" y="27"/>
                  </a:lnTo>
                  <a:lnTo>
                    <a:pt x="314" y="29"/>
                  </a:lnTo>
                  <a:lnTo>
                    <a:pt x="320" y="33"/>
                  </a:lnTo>
                  <a:lnTo>
                    <a:pt x="323" y="36"/>
                  </a:lnTo>
                  <a:lnTo>
                    <a:pt x="327" y="39"/>
                  </a:lnTo>
                  <a:lnTo>
                    <a:pt x="331" y="40"/>
                  </a:lnTo>
                  <a:lnTo>
                    <a:pt x="332" y="41"/>
                  </a:lnTo>
                  <a:lnTo>
                    <a:pt x="335" y="42"/>
                  </a:lnTo>
                  <a:lnTo>
                    <a:pt x="344" y="46"/>
                  </a:lnTo>
                  <a:lnTo>
                    <a:pt x="348" y="47"/>
                  </a:lnTo>
                  <a:lnTo>
                    <a:pt x="351" y="48"/>
                  </a:lnTo>
                  <a:lnTo>
                    <a:pt x="353" y="50"/>
                  </a:lnTo>
                  <a:lnTo>
                    <a:pt x="355" y="51"/>
                  </a:lnTo>
                  <a:lnTo>
                    <a:pt x="355" y="51"/>
                  </a:lnTo>
                  <a:lnTo>
                    <a:pt x="356" y="52"/>
                  </a:lnTo>
                  <a:lnTo>
                    <a:pt x="357" y="53"/>
                  </a:lnTo>
                  <a:lnTo>
                    <a:pt x="358" y="55"/>
                  </a:lnTo>
                  <a:lnTo>
                    <a:pt x="358" y="56"/>
                  </a:lnTo>
                  <a:lnTo>
                    <a:pt x="358" y="58"/>
                  </a:lnTo>
                  <a:lnTo>
                    <a:pt x="358" y="60"/>
                  </a:lnTo>
                  <a:lnTo>
                    <a:pt x="357" y="62"/>
                  </a:lnTo>
                  <a:lnTo>
                    <a:pt x="357" y="63"/>
                  </a:lnTo>
                  <a:lnTo>
                    <a:pt x="356" y="65"/>
                  </a:lnTo>
                  <a:lnTo>
                    <a:pt x="355" y="66"/>
                  </a:lnTo>
                  <a:lnTo>
                    <a:pt x="355" y="67"/>
                  </a:lnTo>
                  <a:lnTo>
                    <a:pt x="354" y="68"/>
                  </a:lnTo>
                  <a:lnTo>
                    <a:pt x="353" y="69"/>
                  </a:lnTo>
                  <a:lnTo>
                    <a:pt x="349" y="71"/>
                  </a:lnTo>
                  <a:lnTo>
                    <a:pt x="348" y="72"/>
                  </a:lnTo>
                  <a:lnTo>
                    <a:pt x="348" y="73"/>
                  </a:lnTo>
                  <a:lnTo>
                    <a:pt x="349" y="74"/>
                  </a:lnTo>
                  <a:lnTo>
                    <a:pt x="350" y="74"/>
                  </a:lnTo>
                  <a:lnTo>
                    <a:pt x="351" y="75"/>
                  </a:lnTo>
                  <a:lnTo>
                    <a:pt x="353" y="76"/>
                  </a:lnTo>
                  <a:lnTo>
                    <a:pt x="355" y="76"/>
                  </a:lnTo>
                  <a:lnTo>
                    <a:pt x="357" y="77"/>
                  </a:lnTo>
                  <a:lnTo>
                    <a:pt x="359" y="77"/>
                  </a:lnTo>
                  <a:lnTo>
                    <a:pt x="366" y="78"/>
                  </a:lnTo>
                  <a:lnTo>
                    <a:pt x="369" y="79"/>
                  </a:lnTo>
                  <a:lnTo>
                    <a:pt x="371" y="79"/>
                  </a:lnTo>
                  <a:lnTo>
                    <a:pt x="373" y="80"/>
                  </a:lnTo>
                  <a:lnTo>
                    <a:pt x="374" y="80"/>
                  </a:lnTo>
                  <a:lnTo>
                    <a:pt x="376" y="82"/>
                  </a:lnTo>
                  <a:lnTo>
                    <a:pt x="378" y="83"/>
                  </a:lnTo>
                  <a:lnTo>
                    <a:pt x="378" y="84"/>
                  </a:lnTo>
                  <a:lnTo>
                    <a:pt x="380" y="85"/>
                  </a:lnTo>
                  <a:lnTo>
                    <a:pt x="382" y="87"/>
                  </a:lnTo>
                  <a:lnTo>
                    <a:pt x="385" y="90"/>
                  </a:lnTo>
                  <a:lnTo>
                    <a:pt x="389" y="97"/>
                  </a:lnTo>
                  <a:lnTo>
                    <a:pt x="391" y="98"/>
                  </a:lnTo>
                  <a:lnTo>
                    <a:pt x="392" y="99"/>
                  </a:lnTo>
                  <a:lnTo>
                    <a:pt x="394" y="101"/>
                  </a:lnTo>
                  <a:lnTo>
                    <a:pt x="395" y="102"/>
                  </a:lnTo>
                  <a:lnTo>
                    <a:pt x="397" y="103"/>
                  </a:lnTo>
                  <a:lnTo>
                    <a:pt x="399" y="104"/>
                  </a:lnTo>
                  <a:lnTo>
                    <a:pt x="401" y="105"/>
                  </a:lnTo>
                  <a:lnTo>
                    <a:pt x="403" y="105"/>
                  </a:lnTo>
                  <a:lnTo>
                    <a:pt x="405" y="106"/>
                  </a:lnTo>
                  <a:lnTo>
                    <a:pt x="407" y="106"/>
                  </a:lnTo>
                  <a:lnTo>
                    <a:pt x="409" y="106"/>
                  </a:lnTo>
                  <a:lnTo>
                    <a:pt x="410" y="106"/>
                  </a:lnTo>
                  <a:lnTo>
                    <a:pt x="412" y="105"/>
                  </a:lnTo>
                  <a:lnTo>
                    <a:pt x="414" y="104"/>
                  </a:lnTo>
                  <a:lnTo>
                    <a:pt x="417" y="103"/>
                  </a:lnTo>
                  <a:lnTo>
                    <a:pt x="420" y="102"/>
                  </a:lnTo>
                  <a:lnTo>
                    <a:pt x="426" y="98"/>
                  </a:lnTo>
                  <a:lnTo>
                    <a:pt x="429" y="97"/>
                  </a:lnTo>
                  <a:lnTo>
                    <a:pt x="431" y="97"/>
                  </a:lnTo>
                  <a:lnTo>
                    <a:pt x="433" y="96"/>
                  </a:lnTo>
                  <a:lnTo>
                    <a:pt x="434" y="96"/>
                  </a:lnTo>
                  <a:lnTo>
                    <a:pt x="435" y="96"/>
                  </a:lnTo>
                  <a:lnTo>
                    <a:pt x="437" y="97"/>
                  </a:lnTo>
                  <a:lnTo>
                    <a:pt x="440" y="97"/>
                  </a:lnTo>
                  <a:lnTo>
                    <a:pt x="453" y="100"/>
                  </a:lnTo>
                  <a:lnTo>
                    <a:pt x="457" y="101"/>
                  </a:lnTo>
                  <a:lnTo>
                    <a:pt x="467" y="104"/>
                  </a:lnTo>
                  <a:lnTo>
                    <a:pt x="473" y="107"/>
                  </a:lnTo>
                  <a:lnTo>
                    <a:pt x="478" y="108"/>
                  </a:lnTo>
                  <a:lnTo>
                    <a:pt x="480" y="109"/>
                  </a:lnTo>
                  <a:lnTo>
                    <a:pt x="480" y="109"/>
                  </a:lnTo>
                  <a:lnTo>
                    <a:pt x="480" y="110"/>
                  </a:lnTo>
                  <a:lnTo>
                    <a:pt x="480" y="111"/>
                  </a:lnTo>
                  <a:lnTo>
                    <a:pt x="480" y="113"/>
                  </a:lnTo>
                  <a:lnTo>
                    <a:pt x="480" y="113"/>
                  </a:lnTo>
                  <a:lnTo>
                    <a:pt x="480" y="114"/>
                  </a:lnTo>
                  <a:lnTo>
                    <a:pt x="481" y="115"/>
                  </a:lnTo>
                  <a:lnTo>
                    <a:pt x="482" y="115"/>
                  </a:lnTo>
                  <a:lnTo>
                    <a:pt x="483" y="115"/>
                  </a:lnTo>
                  <a:lnTo>
                    <a:pt x="485" y="115"/>
                  </a:lnTo>
                  <a:lnTo>
                    <a:pt x="491" y="115"/>
                  </a:lnTo>
                  <a:lnTo>
                    <a:pt x="495" y="115"/>
                  </a:lnTo>
                  <a:lnTo>
                    <a:pt x="499" y="114"/>
                  </a:lnTo>
                  <a:lnTo>
                    <a:pt x="505" y="112"/>
                  </a:lnTo>
                  <a:lnTo>
                    <a:pt x="509" y="112"/>
                  </a:lnTo>
                  <a:lnTo>
                    <a:pt x="512" y="111"/>
                  </a:lnTo>
                  <a:lnTo>
                    <a:pt x="519" y="111"/>
                  </a:lnTo>
                  <a:lnTo>
                    <a:pt x="526" y="110"/>
                  </a:lnTo>
                  <a:lnTo>
                    <a:pt x="528" y="109"/>
                  </a:lnTo>
                  <a:lnTo>
                    <a:pt x="531" y="109"/>
                  </a:lnTo>
                  <a:lnTo>
                    <a:pt x="533" y="110"/>
                  </a:lnTo>
                  <a:lnTo>
                    <a:pt x="536" y="110"/>
                  </a:lnTo>
                  <a:lnTo>
                    <a:pt x="537" y="111"/>
                  </a:lnTo>
                  <a:lnTo>
                    <a:pt x="539" y="111"/>
                  </a:lnTo>
                  <a:lnTo>
                    <a:pt x="540" y="112"/>
                  </a:lnTo>
                  <a:lnTo>
                    <a:pt x="542" y="113"/>
                  </a:lnTo>
                  <a:lnTo>
                    <a:pt x="543" y="114"/>
                  </a:lnTo>
                  <a:lnTo>
                    <a:pt x="544" y="115"/>
                  </a:lnTo>
                  <a:lnTo>
                    <a:pt x="545" y="117"/>
                  </a:lnTo>
                  <a:lnTo>
                    <a:pt x="546" y="118"/>
                  </a:lnTo>
                  <a:lnTo>
                    <a:pt x="547" y="119"/>
                  </a:lnTo>
                  <a:lnTo>
                    <a:pt x="548" y="122"/>
                  </a:lnTo>
                  <a:lnTo>
                    <a:pt x="548" y="126"/>
                  </a:lnTo>
                  <a:lnTo>
                    <a:pt x="549" y="130"/>
                  </a:lnTo>
                  <a:lnTo>
                    <a:pt x="549" y="133"/>
                  </a:lnTo>
                  <a:lnTo>
                    <a:pt x="550" y="138"/>
                  </a:lnTo>
                  <a:lnTo>
                    <a:pt x="550" y="142"/>
                  </a:lnTo>
                  <a:lnTo>
                    <a:pt x="549" y="147"/>
                  </a:lnTo>
                  <a:lnTo>
                    <a:pt x="548" y="154"/>
                  </a:lnTo>
                  <a:lnTo>
                    <a:pt x="548" y="158"/>
                  </a:lnTo>
                  <a:lnTo>
                    <a:pt x="548" y="163"/>
                  </a:lnTo>
                  <a:lnTo>
                    <a:pt x="548" y="165"/>
                  </a:lnTo>
                  <a:lnTo>
                    <a:pt x="548" y="168"/>
                  </a:lnTo>
                  <a:lnTo>
                    <a:pt x="549" y="170"/>
                  </a:lnTo>
                  <a:lnTo>
                    <a:pt x="550" y="174"/>
                  </a:lnTo>
                  <a:lnTo>
                    <a:pt x="552" y="177"/>
                  </a:lnTo>
                  <a:lnTo>
                    <a:pt x="553" y="179"/>
                  </a:lnTo>
                  <a:lnTo>
                    <a:pt x="555" y="180"/>
                  </a:lnTo>
                  <a:lnTo>
                    <a:pt x="556" y="182"/>
                  </a:lnTo>
                  <a:lnTo>
                    <a:pt x="558" y="184"/>
                  </a:lnTo>
                  <a:lnTo>
                    <a:pt x="563" y="189"/>
                  </a:lnTo>
                  <a:lnTo>
                    <a:pt x="570" y="194"/>
                  </a:lnTo>
                  <a:lnTo>
                    <a:pt x="571" y="195"/>
                  </a:lnTo>
                  <a:lnTo>
                    <a:pt x="578" y="201"/>
                  </a:lnTo>
                  <a:lnTo>
                    <a:pt x="580" y="203"/>
                  </a:lnTo>
                  <a:lnTo>
                    <a:pt x="582" y="205"/>
                  </a:lnTo>
                  <a:lnTo>
                    <a:pt x="585" y="207"/>
                  </a:lnTo>
                  <a:lnTo>
                    <a:pt x="599" y="215"/>
                  </a:lnTo>
                  <a:lnTo>
                    <a:pt x="607" y="219"/>
                  </a:lnTo>
                  <a:lnTo>
                    <a:pt x="608" y="220"/>
                  </a:lnTo>
                  <a:lnTo>
                    <a:pt x="610" y="220"/>
                  </a:lnTo>
                  <a:lnTo>
                    <a:pt x="611" y="220"/>
                  </a:lnTo>
                  <a:lnTo>
                    <a:pt x="613" y="220"/>
                  </a:lnTo>
                  <a:lnTo>
                    <a:pt x="617" y="218"/>
                  </a:lnTo>
                  <a:lnTo>
                    <a:pt x="620" y="217"/>
                  </a:lnTo>
                  <a:lnTo>
                    <a:pt x="622" y="217"/>
                  </a:lnTo>
                  <a:lnTo>
                    <a:pt x="625" y="217"/>
                  </a:lnTo>
                  <a:lnTo>
                    <a:pt x="627" y="217"/>
                  </a:lnTo>
                  <a:lnTo>
                    <a:pt x="628" y="218"/>
                  </a:lnTo>
                  <a:lnTo>
                    <a:pt x="639" y="221"/>
                  </a:lnTo>
                  <a:lnTo>
                    <a:pt x="641" y="221"/>
                  </a:lnTo>
                  <a:lnTo>
                    <a:pt x="644" y="221"/>
                  </a:lnTo>
                  <a:lnTo>
                    <a:pt x="647" y="221"/>
                  </a:lnTo>
                  <a:lnTo>
                    <a:pt x="652" y="221"/>
                  </a:lnTo>
                  <a:lnTo>
                    <a:pt x="656" y="221"/>
                  </a:lnTo>
                  <a:lnTo>
                    <a:pt x="661" y="221"/>
                  </a:lnTo>
                  <a:lnTo>
                    <a:pt x="663" y="221"/>
                  </a:lnTo>
                  <a:lnTo>
                    <a:pt x="665" y="221"/>
                  </a:lnTo>
                  <a:lnTo>
                    <a:pt x="668" y="221"/>
                  </a:lnTo>
                  <a:lnTo>
                    <a:pt x="670" y="221"/>
                  </a:lnTo>
                  <a:lnTo>
                    <a:pt x="673" y="220"/>
                  </a:lnTo>
                  <a:lnTo>
                    <a:pt x="679" y="217"/>
                  </a:lnTo>
                  <a:lnTo>
                    <a:pt x="683" y="216"/>
                  </a:lnTo>
                  <a:lnTo>
                    <a:pt x="685" y="215"/>
                  </a:lnTo>
                  <a:lnTo>
                    <a:pt x="692" y="214"/>
                  </a:lnTo>
                  <a:lnTo>
                    <a:pt x="695" y="213"/>
                  </a:lnTo>
                  <a:lnTo>
                    <a:pt x="696" y="212"/>
                  </a:lnTo>
                  <a:lnTo>
                    <a:pt x="700" y="210"/>
                  </a:lnTo>
                  <a:lnTo>
                    <a:pt x="701" y="210"/>
                  </a:lnTo>
                  <a:lnTo>
                    <a:pt x="703" y="210"/>
                  </a:lnTo>
                  <a:lnTo>
                    <a:pt x="705" y="210"/>
                  </a:lnTo>
                  <a:lnTo>
                    <a:pt x="706" y="210"/>
                  </a:lnTo>
                  <a:lnTo>
                    <a:pt x="707" y="210"/>
                  </a:lnTo>
                  <a:lnTo>
                    <a:pt x="708" y="210"/>
                  </a:lnTo>
                  <a:lnTo>
                    <a:pt x="709" y="211"/>
                  </a:lnTo>
                  <a:lnTo>
                    <a:pt x="712" y="213"/>
                  </a:lnTo>
                  <a:lnTo>
                    <a:pt x="716" y="215"/>
                  </a:lnTo>
                  <a:lnTo>
                    <a:pt x="717" y="216"/>
                  </a:lnTo>
                  <a:lnTo>
                    <a:pt x="717" y="217"/>
                  </a:lnTo>
                  <a:lnTo>
                    <a:pt x="718" y="217"/>
                  </a:lnTo>
                  <a:lnTo>
                    <a:pt x="719" y="218"/>
                  </a:lnTo>
                  <a:lnTo>
                    <a:pt x="719" y="219"/>
                  </a:lnTo>
                  <a:lnTo>
                    <a:pt x="719" y="221"/>
                  </a:lnTo>
                  <a:lnTo>
                    <a:pt x="719" y="221"/>
                  </a:lnTo>
                  <a:lnTo>
                    <a:pt x="719" y="223"/>
                  </a:lnTo>
                  <a:lnTo>
                    <a:pt x="719" y="224"/>
                  </a:lnTo>
                  <a:lnTo>
                    <a:pt x="718" y="228"/>
                  </a:lnTo>
                  <a:lnTo>
                    <a:pt x="718" y="229"/>
                  </a:lnTo>
                  <a:lnTo>
                    <a:pt x="718" y="230"/>
                  </a:lnTo>
                  <a:lnTo>
                    <a:pt x="718" y="231"/>
                  </a:lnTo>
                  <a:lnTo>
                    <a:pt x="718" y="233"/>
                  </a:lnTo>
                  <a:lnTo>
                    <a:pt x="719" y="233"/>
                  </a:lnTo>
                  <a:lnTo>
                    <a:pt x="719" y="234"/>
                  </a:lnTo>
                  <a:lnTo>
                    <a:pt x="721" y="237"/>
                  </a:lnTo>
                  <a:lnTo>
                    <a:pt x="724" y="239"/>
                  </a:lnTo>
                  <a:lnTo>
                    <a:pt x="727" y="241"/>
                  </a:lnTo>
                  <a:lnTo>
                    <a:pt x="732" y="244"/>
                  </a:lnTo>
                  <a:lnTo>
                    <a:pt x="734" y="246"/>
                  </a:lnTo>
                  <a:lnTo>
                    <a:pt x="736" y="247"/>
                  </a:lnTo>
                  <a:lnTo>
                    <a:pt x="739" y="250"/>
                  </a:lnTo>
                  <a:lnTo>
                    <a:pt x="743" y="256"/>
                  </a:lnTo>
                  <a:lnTo>
                    <a:pt x="749" y="262"/>
                  </a:lnTo>
                  <a:lnTo>
                    <a:pt x="750" y="263"/>
                  </a:lnTo>
                  <a:lnTo>
                    <a:pt x="749" y="264"/>
                  </a:lnTo>
                  <a:lnTo>
                    <a:pt x="748" y="265"/>
                  </a:lnTo>
                  <a:lnTo>
                    <a:pt x="745" y="268"/>
                  </a:lnTo>
                  <a:lnTo>
                    <a:pt x="743" y="270"/>
                  </a:lnTo>
                  <a:lnTo>
                    <a:pt x="741" y="272"/>
                  </a:lnTo>
                  <a:lnTo>
                    <a:pt x="739" y="274"/>
                  </a:lnTo>
                  <a:lnTo>
                    <a:pt x="735" y="276"/>
                  </a:lnTo>
                  <a:lnTo>
                    <a:pt x="730" y="277"/>
                  </a:lnTo>
                  <a:lnTo>
                    <a:pt x="726" y="278"/>
                  </a:lnTo>
                  <a:lnTo>
                    <a:pt x="720" y="279"/>
                  </a:lnTo>
                  <a:lnTo>
                    <a:pt x="719" y="280"/>
                  </a:lnTo>
                  <a:lnTo>
                    <a:pt x="717" y="280"/>
                  </a:lnTo>
                  <a:lnTo>
                    <a:pt x="716" y="281"/>
                  </a:lnTo>
                  <a:lnTo>
                    <a:pt x="715" y="282"/>
                  </a:lnTo>
                  <a:lnTo>
                    <a:pt x="714" y="283"/>
                  </a:lnTo>
                  <a:lnTo>
                    <a:pt x="713" y="285"/>
                  </a:lnTo>
                  <a:lnTo>
                    <a:pt x="710" y="289"/>
                  </a:lnTo>
                  <a:lnTo>
                    <a:pt x="707" y="294"/>
                  </a:lnTo>
                  <a:lnTo>
                    <a:pt x="707" y="296"/>
                  </a:lnTo>
                  <a:lnTo>
                    <a:pt x="707" y="298"/>
                  </a:lnTo>
                  <a:lnTo>
                    <a:pt x="706" y="300"/>
                  </a:lnTo>
                  <a:lnTo>
                    <a:pt x="704" y="307"/>
                  </a:lnTo>
                  <a:lnTo>
                    <a:pt x="704" y="310"/>
                  </a:lnTo>
                  <a:lnTo>
                    <a:pt x="703" y="311"/>
                  </a:lnTo>
                  <a:lnTo>
                    <a:pt x="702" y="312"/>
                  </a:lnTo>
                  <a:lnTo>
                    <a:pt x="701" y="314"/>
                  </a:lnTo>
                  <a:lnTo>
                    <a:pt x="696" y="321"/>
                  </a:lnTo>
                  <a:lnTo>
                    <a:pt x="696" y="323"/>
                  </a:lnTo>
                  <a:lnTo>
                    <a:pt x="695" y="325"/>
                  </a:lnTo>
                  <a:lnTo>
                    <a:pt x="693" y="331"/>
                  </a:lnTo>
                  <a:lnTo>
                    <a:pt x="692" y="334"/>
                  </a:lnTo>
                  <a:lnTo>
                    <a:pt x="691" y="335"/>
                  </a:lnTo>
                  <a:lnTo>
                    <a:pt x="690" y="337"/>
                  </a:lnTo>
                  <a:lnTo>
                    <a:pt x="688" y="339"/>
                  </a:lnTo>
                  <a:lnTo>
                    <a:pt x="682" y="346"/>
                  </a:lnTo>
                  <a:lnTo>
                    <a:pt x="678" y="349"/>
                  </a:lnTo>
                  <a:lnTo>
                    <a:pt x="677" y="351"/>
                  </a:lnTo>
                  <a:lnTo>
                    <a:pt x="673" y="354"/>
                  </a:lnTo>
                  <a:lnTo>
                    <a:pt x="671" y="357"/>
                  </a:lnTo>
                  <a:lnTo>
                    <a:pt x="669" y="361"/>
                  </a:lnTo>
                  <a:lnTo>
                    <a:pt x="668" y="363"/>
                  </a:lnTo>
                  <a:lnTo>
                    <a:pt x="667" y="365"/>
                  </a:lnTo>
                  <a:lnTo>
                    <a:pt x="667" y="368"/>
                  </a:lnTo>
                  <a:lnTo>
                    <a:pt x="667" y="369"/>
                  </a:lnTo>
                  <a:lnTo>
                    <a:pt x="667" y="370"/>
                  </a:lnTo>
                  <a:lnTo>
                    <a:pt x="668" y="371"/>
                  </a:lnTo>
                  <a:lnTo>
                    <a:pt x="669" y="372"/>
                  </a:lnTo>
                  <a:lnTo>
                    <a:pt x="670" y="372"/>
                  </a:lnTo>
                  <a:lnTo>
                    <a:pt x="672" y="372"/>
                  </a:lnTo>
                  <a:lnTo>
                    <a:pt x="676" y="373"/>
                  </a:lnTo>
                  <a:lnTo>
                    <a:pt x="679" y="373"/>
                  </a:lnTo>
                  <a:lnTo>
                    <a:pt x="680" y="374"/>
                  </a:lnTo>
                  <a:lnTo>
                    <a:pt x="682" y="374"/>
                  </a:lnTo>
                  <a:lnTo>
                    <a:pt x="683" y="375"/>
                  </a:lnTo>
                  <a:lnTo>
                    <a:pt x="685" y="376"/>
                  </a:lnTo>
                  <a:lnTo>
                    <a:pt x="686" y="377"/>
                  </a:lnTo>
                  <a:lnTo>
                    <a:pt x="687" y="379"/>
                  </a:lnTo>
                  <a:lnTo>
                    <a:pt x="688" y="380"/>
                  </a:lnTo>
                  <a:lnTo>
                    <a:pt x="692" y="386"/>
                  </a:lnTo>
                  <a:lnTo>
                    <a:pt x="693" y="388"/>
                  </a:lnTo>
                  <a:lnTo>
                    <a:pt x="695" y="390"/>
                  </a:lnTo>
                  <a:lnTo>
                    <a:pt x="696" y="391"/>
                  </a:lnTo>
                  <a:lnTo>
                    <a:pt x="698" y="393"/>
                  </a:lnTo>
                  <a:lnTo>
                    <a:pt x="701" y="395"/>
                  </a:lnTo>
                  <a:lnTo>
                    <a:pt x="705" y="396"/>
                  </a:lnTo>
                  <a:lnTo>
                    <a:pt x="711" y="399"/>
                  </a:lnTo>
                  <a:lnTo>
                    <a:pt x="713" y="401"/>
                  </a:lnTo>
                  <a:lnTo>
                    <a:pt x="716" y="402"/>
                  </a:lnTo>
                  <a:lnTo>
                    <a:pt x="719" y="403"/>
                  </a:lnTo>
                  <a:lnTo>
                    <a:pt x="720" y="404"/>
                  </a:lnTo>
                  <a:lnTo>
                    <a:pt x="723" y="406"/>
                  </a:lnTo>
                  <a:lnTo>
                    <a:pt x="725" y="408"/>
                  </a:lnTo>
                  <a:lnTo>
                    <a:pt x="727" y="409"/>
                  </a:lnTo>
                  <a:lnTo>
                    <a:pt x="728" y="411"/>
                  </a:lnTo>
                  <a:lnTo>
                    <a:pt x="730" y="413"/>
                  </a:lnTo>
                  <a:lnTo>
                    <a:pt x="730" y="414"/>
                  </a:lnTo>
                  <a:lnTo>
                    <a:pt x="733" y="418"/>
                  </a:lnTo>
                  <a:lnTo>
                    <a:pt x="737" y="425"/>
                  </a:lnTo>
                  <a:lnTo>
                    <a:pt x="738" y="427"/>
                  </a:lnTo>
                  <a:lnTo>
                    <a:pt x="739" y="428"/>
                  </a:lnTo>
                  <a:lnTo>
                    <a:pt x="738" y="430"/>
                  </a:lnTo>
                  <a:lnTo>
                    <a:pt x="734" y="434"/>
                  </a:lnTo>
                  <a:lnTo>
                    <a:pt x="733" y="435"/>
                  </a:lnTo>
                  <a:lnTo>
                    <a:pt x="732" y="435"/>
                  </a:lnTo>
                  <a:lnTo>
                    <a:pt x="731" y="436"/>
                  </a:lnTo>
                  <a:lnTo>
                    <a:pt x="730" y="436"/>
                  </a:lnTo>
                  <a:lnTo>
                    <a:pt x="727" y="437"/>
                  </a:lnTo>
                  <a:lnTo>
                    <a:pt x="726" y="437"/>
                  </a:lnTo>
                  <a:lnTo>
                    <a:pt x="725" y="437"/>
                  </a:lnTo>
                  <a:lnTo>
                    <a:pt x="725" y="440"/>
                  </a:lnTo>
                  <a:lnTo>
                    <a:pt x="725" y="441"/>
                  </a:lnTo>
                  <a:lnTo>
                    <a:pt x="724" y="444"/>
                  </a:lnTo>
                  <a:lnTo>
                    <a:pt x="723" y="445"/>
                  </a:lnTo>
                  <a:lnTo>
                    <a:pt x="720" y="448"/>
                  </a:lnTo>
                  <a:lnTo>
                    <a:pt x="720" y="448"/>
                  </a:lnTo>
                  <a:lnTo>
                    <a:pt x="720" y="449"/>
                  </a:lnTo>
                  <a:lnTo>
                    <a:pt x="720" y="450"/>
                  </a:lnTo>
                  <a:lnTo>
                    <a:pt x="721" y="451"/>
                  </a:lnTo>
                  <a:lnTo>
                    <a:pt x="722" y="451"/>
                  </a:lnTo>
                  <a:lnTo>
                    <a:pt x="721" y="451"/>
                  </a:lnTo>
                  <a:lnTo>
                    <a:pt x="721" y="452"/>
                  </a:lnTo>
                  <a:lnTo>
                    <a:pt x="719" y="453"/>
                  </a:lnTo>
                  <a:lnTo>
                    <a:pt x="717" y="455"/>
                  </a:lnTo>
                  <a:lnTo>
                    <a:pt x="716" y="456"/>
                  </a:lnTo>
                  <a:lnTo>
                    <a:pt x="714" y="457"/>
                  </a:lnTo>
                  <a:lnTo>
                    <a:pt x="712" y="457"/>
                  </a:lnTo>
                  <a:lnTo>
                    <a:pt x="712" y="458"/>
                  </a:lnTo>
                  <a:lnTo>
                    <a:pt x="711" y="459"/>
                  </a:lnTo>
                  <a:lnTo>
                    <a:pt x="710" y="460"/>
                  </a:lnTo>
                  <a:lnTo>
                    <a:pt x="707" y="470"/>
                  </a:lnTo>
                  <a:lnTo>
                    <a:pt x="705" y="472"/>
                  </a:lnTo>
                  <a:lnTo>
                    <a:pt x="705" y="475"/>
                  </a:lnTo>
                  <a:lnTo>
                    <a:pt x="704" y="475"/>
                  </a:lnTo>
                  <a:lnTo>
                    <a:pt x="702" y="474"/>
                  </a:lnTo>
                  <a:lnTo>
                    <a:pt x="699" y="473"/>
                  </a:lnTo>
                  <a:lnTo>
                    <a:pt x="696" y="471"/>
                  </a:lnTo>
                  <a:lnTo>
                    <a:pt x="693" y="469"/>
                  </a:lnTo>
                  <a:lnTo>
                    <a:pt x="688" y="466"/>
                  </a:lnTo>
                  <a:lnTo>
                    <a:pt x="685" y="462"/>
                  </a:lnTo>
                  <a:lnTo>
                    <a:pt x="682" y="459"/>
                  </a:lnTo>
                  <a:lnTo>
                    <a:pt x="678" y="455"/>
                  </a:lnTo>
                  <a:lnTo>
                    <a:pt x="672" y="446"/>
                  </a:lnTo>
                  <a:lnTo>
                    <a:pt x="668" y="442"/>
                  </a:lnTo>
                  <a:lnTo>
                    <a:pt x="666" y="440"/>
                  </a:lnTo>
                  <a:lnTo>
                    <a:pt x="663" y="437"/>
                  </a:lnTo>
                  <a:lnTo>
                    <a:pt x="661" y="436"/>
                  </a:lnTo>
                  <a:lnTo>
                    <a:pt x="657" y="434"/>
                  </a:lnTo>
                  <a:lnTo>
                    <a:pt x="654" y="432"/>
                  </a:lnTo>
                  <a:lnTo>
                    <a:pt x="651" y="431"/>
                  </a:lnTo>
                  <a:lnTo>
                    <a:pt x="649" y="430"/>
                  </a:lnTo>
                  <a:lnTo>
                    <a:pt x="647" y="429"/>
                  </a:lnTo>
                  <a:lnTo>
                    <a:pt x="643" y="428"/>
                  </a:lnTo>
                  <a:lnTo>
                    <a:pt x="638" y="427"/>
                  </a:lnTo>
                  <a:lnTo>
                    <a:pt x="635" y="426"/>
                  </a:lnTo>
                  <a:lnTo>
                    <a:pt x="624" y="424"/>
                  </a:lnTo>
                  <a:lnTo>
                    <a:pt x="621" y="423"/>
                  </a:lnTo>
                  <a:lnTo>
                    <a:pt x="618" y="422"/>
                  </a:lnTo>
                  <a:lnTo>
                    <a:pt x="615" y="421"/>
                  </a:lnTo>
                  <a:lnTo>
                    <a:pt x="612" y="420"/>
                  </a:lnTo>
                  <a:lnTo>
                    <a:pt x="609" y="418"/>
                  </a:lnTo>
                  <a:lnTo>
                    <a:pt x="606" y="417"/>
                  </a:lnTo>
                  <a:lnTo>
                    <a:pt x="601" y="414"/>
                  </a:lnTo>
                  <a:lnTo>
                    <a:pt x="591" y="407"/>
                  </a:lnTo>
                  <a:lnTo>
                    <a:pt x="581" y="400"/>
                  </a:lnTo>
                  <a:lnTo>
                    <a:pt x="577" y="397"/>
                  </a:lnTo>
                  <a:lnTo>
                    <a:pt x="573" y="395"/>
                  </a:lnTo>
                  <a:lnTo>
                    <a:pt x="569" y="392"/>
                  </a:lnTo>
                  <a:lnTo>
                    <a:pt x="564" y="391"/>
                  </a:lnTo>
                  <a:lnTo>
                    <a:pt x="560" y="390"/>
                  </a:lnTo>
                  <a:lnTo>
                    <a:pt x="557" y="389"/>
                  </a:lnTo>
                  <a:lnTo>
                    <a:pt x="554" y="388"/>
                  </a:lnTo>
                  <a:lnTo>
                    <a:pt x="550" y="388"/>
                  </a:lnTo>
                  <a:lnTo>
                    <a:pt x="546" y="388"/>
                  </a:lnTo>
                  <a:lnTo>
                    <a:pt x="541" y="388"/>
                  </a:lnTo>
                  <a:lnTo>
                    <a:pt x="535" y="389"/>
                  </a:lnTo>
                  <a:lnTo>
                    <a:pt x="532" y="389"/>
                  </a:lnTo>
                  <a:lnTo>
                    <a:pt x="529" y="389"/>
                  </a:lnTo>
                  <a:lnTo>
                    <a:pt x="526" y="389"/>
                  </a:lnTo>
                  <a:lnTo>
                    <a:pt x="521" y="388"/>
                  </a:lnTo>
                  <a:lnTo>
                    <a:pt x="519" y="387"/>
                  </a:lnTo>
                  <a:lnTo>
                    <a:pt x="517" y="387"/>
                  </a:lnTo>
                  <a:lnTo>
                    <a:pt x="514" y="385"/>
                  </a:lnTo>
                  <a:lnTo>
                    <a:pt x="509" y="382"/>
                  </a:lnTo>
                  <a:lnTo>
                    <a:pt x="506" y="382"/>
                  </a:lnTo>
                  <a:lnTo>
                    <a:pt x="505" y="381"/>
                  </a:lnTo>
                  <a:lnTo>
                    <a:pt x="504" y="381"/>
                  </a:lnTo>
                  <a:lnTo>
                    <a:pt x="503" y="381"/>
                  </a:lnTo>
                  <a:lnTo>
                    <a:pt x="503" y="382"/>
                  </a:lnTo>
                  <a:lnTo>
                    <a:pt x="502" y="383"/>
                  </a:lnTo>
                  <a:lnTo>
                    <a:pt x="501" y="384"/>
                  </a:lnTo>
                  <a:lnTo>
                    <a:pt x="500" y="385"/>
                  </a:lnTo>
                  <a:lnTo>
                    <a:pt x="499" y="387"/>
                  </a:lnTo>
                  <a:lnTo>
                    <a:pt x="497" y="394"/>
                  </a:lnTo>
                  <a:lnTo>
                    <a:pt x="495" y="398"/>
                  </a:lnTo>
                  <a:lnTo>
                    <a:pt x="493" y="403"/>
                  </a:lnTo>
                  <a:lnTo>
                    <a:pt x="490" y="409"/>
                  </a:lnTo>
                  <a:lnTo>
                    <a:pt x="488" y="411"/>
                  </a:lnTo>
                  <a:lnTo>
                    <a:pt x="487" y="413"/>
                  </a:lnTo>
                  <a:lnTo>
                    <a:pt x="485" y="414"/>
                  </a:lnTo>
                  <a:lnTo>
                    <a:pt x="483" y="415"/>
                  </a:lnTo>
                  <a:lnTo>
                    <a:pt x="482" y="415"/>
                  </a:lnTo>
                  <a:lnTo>
                    <a:pt x="481" y="416"/>
                  </a:lnTo>
                  <a:lnTo>
                    <a:pt x="479" y="416"/>
                  </a:lnTo>
                  <a:lnTo>
                    <a:pt x="476" y="417"/>
                  </a:lnTo>
                  <a:lnTo>
                    <a:pt x="469" y="417"/>
                  </a:lnTo>
                  <a:lnTo>
                    <a:pt x="462" y="418"/>
                  </a:lnTo>
                  <a:lnTo>
                    <a:pt x="458" y="418"/>
                  </a:lnTo>
                  <a:lnTo>
                    <a:pt x="455" y="419"/>
                  </a:lnTo>
                  <a:lnTo>
                    <a:pt x="450" y="420"/>
                  </a:lnTo>
                  <a:lnTo>
                    <a:pt x="446" y="422"/>
                  </a:lnTo>
                  <a:lnTo>
                    <a:pt x="441" y="424"/>
                  </a:lnTo>
                  <a:lnTo>
                    <a:pt x="433" y="428"/>
                  </a:lnTo>
                  <a:lnTo>
                    <a:pt x="430" y="429"/>
                  </a:lnTo>
                  <a:lnTo>
                    <a:pt x="428" y="430"/>
                  </a:lnTo>
                  <a:lnTo>
                    <a:pt x="426" y="430"/>
                  </a:lnTo>
                  <a:lnTo>
                    <a:pt x="424" y="431"/>
                  </a:lnTo>
                  <a:lnTo>
                    <a:pt x="419" y="432"/>
                  </a:lnTo>
                  <a:lnTo>
                    <a:pt x="415" y="432"/>
                  </a:lnTo>
                  <a:lnTo>
                    <a:pt x="414" y="431"/>
                  </a:lnTo>
                  <a:lnTo>
                    <a:pt x="413" y="431"/>
                  </a:lnTo>
                  <a:lnTo>
                    <a:pt x="412" y="430"/>
                  </a:lnTo>
                  <a:lnTo>
                    <a:pt x="411" y="430"/>
                  </a:lnTo>
                  <a:lnTo>
                    <a:pt x="411" y="429"/>
                  </a:lnTo>
                  <a:lnTo>
                    <a:pt x="410" y="428"/>
                  </a:lnTo>
                  <a:lnTo>
                    <a:pt x="409" y="426"/>
                  </a:lnTo>
                  <a:lnTo>
                    <a:pt x="409" y="425"/>
                  </a:lnTo>
                  <a:lnTo>
                    <a:pt x="409" y="423"/>
                  </a:lnTo>
                  <a:lnTo>
                    <a:pt x="409" y="414"/>
                  </a:lnTo>
                  <a:lnTo>
                    <a:pt x="409" y="412"/>
                  </a:lnTo>
                  <a:lnTo>
                    <a:pt x="409" y="409"/>
                  </a:lnTo>
                  <a:lnTo>
                    <a:pt x="409" y="407"/>
                  </a:lnTo>
                  <a:lnTo>
                    <a:pt x="408" y="404"/>
                  </a:lnTo>
                  <a:lnTo>
                    <a:pt x="407" y="399"/>
                  </a:lnTo>
                  <a:lnTo>
                    <a:pt x="406" y="396"/>
                  </a:lnTo>
                  <a:lnTo>
                    <a:pt x="403" y="390"/>
                  </a:lnTo>
                  <a:lnTo>
                    <a:pt x="401" y="384"/>
                  </a:lnTo>
                  <a:lnTo>
                    <a:pt x="400" y="381"/>
                  </a:lnTo>
                  <a:lnTo>
                    <a:pt x="400" y="380"/>
                  </a:lnTo>
                  <a:lnTo>
                    <a:pt x="398" y="378"/>
                  </a:lnTo>
                  <a:lnTo>
                    <a:pt x="397" y="377"/>
                  </a:lnTo>
                  <a:lnTo>
                    <a:pt x="395" y="375"/>
                  </a:lnTo>
                  <a:lnTo>
                    <a:pt x="392" y="374"/>
                  </a:lnTo>
                  <a:lnTo>
                    <a:pt x="389" y="372"/>
                  </a:lnTo>
                  <a:lnTo>
                    <a:pt x="386" y="371"/>
                  </a:lnTo>
                  <a:lnTo>
                    <a:pt x="383" y="370"/>
                  </a:lnTo>
                  <a:lnTo>
                    <a:pt x="378" y="370"/>
                  </a:lnTo>
                  <a:lnTo>
                    <a:pt x="373" y="369"/>
                  </a:lnTo>
                  <a:lnTo>
                    <a:pt x="368" y="369"/>
                  </a:lnTo>
                  <a:lnTo>
                    <a:pt x="362" y="369"/>
                  </a:lnTo>
                  <a:lnTo>
                    <a:pt x="358" y="369"/>
                  </a:lnTo>
                  <a:lnTo>
                    <a:pt x="354" y="369"/>
                  </a:lnTo>
                  <a:lnTo>
                    <a:pt x="350" y="369"/>
                  </a:lnTo>
                  <a:lnTo>
                    <a:pt x="347" y="368"/>
                  </a:lnTo>
                  <a:lnTo>
                    <a:pt x="344" y="367"/>
                  </a:lnTo>
                  <a:lnTo>
                    <a:pt x="343" y="366"/>
                  </a:lnTo>
                  <a:lnTo>
                    <a:pt x="341" y="365"/>
                  </a:lnTo>
                  <a:lnTo>
                    <a:pt x="339" y="364"/>
                  </a:lnTo>
                  <a:lnTo>
                    <a:pt x="337" y="363"/>
                  </a:lnTo>
                  <a:lnTo>
                    <a:pt x="335" y="362"/>
                  </a:lnTo>
                  <a:lnTo>
                    <a:pt x="331" y="357"/>
                  </a:lnTo>
                  <a:lnTo>
                    <a:pt x="329" y="356"/>
                  </a:lnTo>
                  <a:lnTo>
                    <a:pt x="327" y="355"/>
                  </a:lnTo>
                  <a:lnTo>
                    <a:pt x="326" y="354"/>
                  </a:lnTo>
                  <a:lnTo>
                    <a:pt x="324" y="353"/>
                  </a:lnTo>
                  <a:lnTo>
                    <a:pt x="322" y="353"/>
                  </a:lnTo>
                  <a:lnTo>
                    <a:pt x="321" y="352"/>
                  </a:lnTo>
                  <a:lnTo>
                    <a:pt x="319" y="351"/>
                  </a:lnTo>
                  <a:lnTo>
                    <a:pt x="312" y="350"/>
                  </a:lnTo>
                  <a:lnTo>
                    <a:pt x="304" y="348"/>
                  </a:lnTo>
                  <a:lnTo>
                    <a:pt x="300" y="348"/>
                  </a:lnTo>
                  <a:lnTo>
                    <a:pt x="298" y="348"/>
                  </a:lnTo>
                  <a:lnTo>
                    <a:pt x="297" y="348"/>
                  </a:lnTo>
                  <a:lnTo>
                    <a:pt x="294" y="348"/>
                  </a:lnTo>
                  <a:lnTo>
                    <a:pt x="292" y="349"/>
                  </a:lnTo>
                  <a:lnTo>
                    <a:pt x="290" y="350"/>
                  </a:lnTo>
                  <a:lnTo>
                    <a:pt x="287" y="351"/>
                  </a:lnTo>
                  <a:lnTo>
                    <a:pt x="286" y="352"/>
                  </a:lnTo>
                  <a:lnTo>
                    <a:pt x="284" y="353"/>
                  </a:lnTo>
                  <a:lnTo>
                    <a:pt x="283" y="354"/>
                  </a:lnTo>
                  <a:lnTo>
                    <a:pt x="282" y="355"/>
                  </a:lnTo>
                  <a:lnTo>
                    <a:pt x="281" y="356"/>
                  </a:lnTo>
                  <a:lnTo>
                    <a:pt x="280" y="357"/>
                  </a:lnTo>
                  <a:lnTo>
                    <a:pt x="279" y="358"/>
                  </a:lnTo>
                  <a:lnTo>
                    <a:pt x="279" y="359"/>
                  </a:lnTo>
                  <a:lnTo>
                    <a:pt x="278" y="365"/>
                  </a:lnTo>
                  <a:lnTo>
                    <a:pt x="277" y="368"/>
                  </a:lnTo>
                  <a:lnTo>
                    <a:pt x="276" y="371"/>
                  </a:lnTo>
                  <a:lnTo>
                    <a:pt x="275" y="374"/>
                  </a:lnTo>
                  <a:lnTo>
                    <a:pt x="274" y="378"/>
                  </a:lnTo>
                  <a:lnTo>
                    <a:pt x="270" y="386"/>
                  </a:lnTo>
                  <a:lnTo>
                    <a:pt x="268" y="388"/>
                  </a:lnTo>
                  <a:lnTo>
                    <a:pt x="267" y="391"/>
                  </a:lnTo>
                  <a:lnTo>
                    <a:pt x="266" y="394"/>
                  </a:lnTo>
                  <a:lnTo>
                    <a:pt x="266" y="397"/>
                  </a:lnTo>
                  <a:lnTo>
                    <a:pt x="265" y="400"/>
                  </a:lnTo>
                  <a:lnTo>
                    <a:pt x="265" y="403"/>
                  </a:lnTo>
                  <a:lnTo>
                    <a:pt x="264" y="406"/>
                  </a:lnTo>
                  <a:lnTo>
                    <a:pt x="264" y="411"/>
                  </a:lnTo>
                  <a:lnTo>
                    <a:pt x="264" y="416"/>
                  </a:lnTo>
                  <a:lnTo>
                    <a:pt x="265" y="421"/>
                  </a:lnTo>
                  <a:lnTo>
                    <a:pt x="266" y="429"/>
                  </a:lnTo>
                  <a:lnTo>
                    <a:pt x="268" y="440"/>
                  </a:lnTo>
                  <a:lnTo>
                    <a:pt x="268" y="449"/>
                  </a:lnTo>
                  <a:lnTo>
                    <a:pt x="269" y="452"/>
                  </a:lnTo>
                  <a:lnTo>
                    <a:pt x="272" y="467"/>
                  </a:lnTo>
                  <a:lnTo>
                    <a:pt x="273" y="471"/>
                  </a:lnTo>
                  <a:lnTo>
                    <a:pt x="273" y="475"/>
                  </a:lnTo>
                  <a:lnTo>
                    <a:pt x="273" y="479"/>
                  </a:lnTo>
                  <a:lnTo>
                    <a:pt x="273" y="482"/>
                  </a:lnTo>
                  <a:lnTo>
                    <a:pt x="273" y="484"/>
                  </a:lnTo>
                  <a:lnTo>
                    <a:pt x="272" y="489"/>
                  </a:lnTo>
                  <a:lnTo>
                    <a:pt x="271" y="495"/>
                  </a:lnTo>
                  <a:lnTo>
                    <a:pt x="267" y="510"/>
                  </a:lnTo>
                  <a:lnTo>
                    <a:pt x="266" y="513"/>
                  </a:lnTo>
                  <a:lnTo>
                    <a:pt x="264" y="517"/>
                  </a:lnTo>
                  <a:lnTo>
                    <a:pt x="264" y="520"/>
                  </a:lnTo>
                  <a:lnTo>
                    <a:pt x="264" y="524"/>
                  </a:lnTo>
                  <a:lnTo>
                    <a:pt x="263" y="528"/>
                  </a:lnTo>
                  <a:lnTo>
                    <a:pt x="263" y="532"/>
                  </a:lnTo>
                  <a:lnTo>
                    <a:pt x="263" y="537"/>
                  </a:lnTo>
                  <a:lnTo>
                    <a:pt x="264" y="546"/>
                  </a:lnTo>
                  <a:lnTo>
                    <a:pt x="264" y="549"/>
                  </a:lnTo>
                  <a:lnTo>
                    <a:pt x="263" y="550"/>
                  </a:lnTo>
                  <a:lnTo>
                    <a:pt x="263" y="552"/>
                  </a:lnTo>
                  <a:lnTo>
                    <a:pt x="262" y="554"/>
                  </a:lnTo>
                  <a:lnTo>
                    <a:pt x="260" y="560"/>
                  </a:lnTo>
                  <a:lnTo>
                    <a:pt x="258" y="564"/>
                  </a:lnTo>
                  <a:lnTo>
                    <a:pt x="255" y="575"/>
                  </a:lnTo>
                  <a:lnTo>
                    <a:pt x="253" y="584"/>
                  </a:lnTo>
                  <a:lnTo>
                    <a:pt x="252" y="587"/>
                  </a:lnTo>
                  <a:lnTo>
                    <a:pt x="251" y="592"/>
                  </a:lnTo>
                  <a:lnTo>
                    <a:pt x="250" y="596"/>
                  </a:lnTo>
                  <a:lnTo>
                    <a:pt x="249" y="601"/>
                  </a:lnTo>
                  <a:lnTo>
                    <a:pt x="249" y="606"/>
                  </a:lnTo>
                  <a:lnTo>
                    <a:pt x="249" y="608"/>
                  </a:lnTo>
                  <a:lnTo>
                    <a:pt x="249" y="610"/>
                  </a:lnTo>
                  <a:lnTo>
                    <a:pt x="250" y="613"/>
                  </a:lnTo>
                  <a:lnTo>
                    <a:pt x="251" y="616"/>
                  </a:lnTo>
                  <a:lnTo>
                    <a:pt x="252" y="617"/>
                  </a:lnTo>
                  <a:lnTo>
                    <a:pt x="253" y="618"/>
                  </a:lnTo>
                  <a:lnTo>
                    <a:pt x="256" y="624"/>
                  </a:lnTo>
                  <a:lnTo>
                    <a:pt x="257" y="626"/>
                  </a:lnTo>
                  <a:lnTo>
                    <a:pt x="258" y="628"/>
                  </a:lnTo>
                  <a:lnTo>
                    <a:pt x="259" y="629"/>
                  </a:lnTo>
                  <a:lnTo>
                    <a:pt x="260" y="631"/>
                  </a:lnTo>
                  <a:lnTo>
                    <a:pt x="260" y="634"/>
                  </a:lnTo>
                  <a:lnTo>
                    <a:pt x="260" y="636"/>
                  </a:lnTo>
                  <a:lnTo>
                    <a:pt x="260" y="638"/>
                  </a:lnTo>
                  <a:lnTo>
                    <a:pt x="259" y="640"/>
                  </a:lnTo>
                  <a:lnTo>
                    <a:pt x="257" y="641"/>
                  </a:lnTo>
                  <a:lnTo>
                    <a:pt x="256" y="643"/>
                  </a:lnTo>
                  <a:lnTo>
                    <a:pt x="253" y="645"/>
                  </a:lnTo>
                  <a:lnTo>
                    <a:pt x="252" y="647"/>
                  </a:lnTo>
                  <a:lnTo>
                    <a:pt x="249" y="648"/>
                  </a:lnTo>
                  <a:lnTo>
                    <a:pt x="248" y="648"/>
                  </a:lnTo>
                  <a:lnTo>
                    <a:pt x="245" y="649"/>
                  </a:lnTo>
                  <a:lnTo>
                    <a:pt x="242" y="649"/>
                  </a:lnTo>
                  <a:lnTo>
                    <a:pt x="239" y="648"/>
                  </a:lnTo>
                  <a:lnTo>
                    <a:pt x="235" y="648"/>
                  </a:lnTo>
                  <a:lnTo>
                    <a:pt x="231" y="647"/>
                  </a:lnTo>
                  <a:lnTo>
                    <a:pt x="228" y="646"/>
                  </a:lnTo>
                  <a:lnTo>
                    <a:pt x="215" y="642"/>
                  </a:lnTo>
                  <a:lnTo>
                    <a:pt x="206" y="640"/>
                  </a:lnTo>
                  <a:lnTo>
                    <a:pt x="204" y="640"/>
                  </a:lnTo>
                  <a:lnTo>
                    <a:pt x="205" y="640"/>
                  </a:lnTo>
                  <a:lnTo>
                    <a:pt x="205" y="639"/>
                  </a:lnTo>
                  <a:lnTo>
                    <a:pt x="206" y="639"/>
                  </a:lnTo>
                  <a:lnTo>
                    <a:pt x="206" y="638"/>
                  </a:lnTo>
                  <a:lnTo>
                    <a:pt x="206" y="636"/>
                  </a:lnTo>
                  <a:lnTo>
                    <a:pt x="206" y="633"/>
                  </a:lnTo>
                  <a:lnTo>
                    <a:pt x="205" y="629"/>
                  </a:lnTo>
                  <a:lnTo>
                    <a:pt x="203" y="622"/>
                  </a:lnTo>
                  <a:lnTo>
                    <a:pt x="202" y="618"/>
                  </a:lnTo>
                  <a:lnTo>
                    <a:pt x="201" y="613"/>
                  </a:lnTo>
                  <a:lnTo>
                    <a:pt x="200" y="604"/>
                  </a:lnTo>
                  <a:lnTo>
                    <a:pt x="200" y="602"/>
                  </a:lnTo>
                  <a:lnTo>
                    <a:pt x="199" y="600"/>
                  </a:lnTo>
                  <a:lnTo>
                    <a:pt x="198" y="597"/>
                  </a:lnTo>
                  <a:lnTo>
                    <a:pt x="197" y="594"/>
                  </a:lnTo>
                  <a:lnTo>
                    <a:pt x="192" y="584"/>
                  </a:lnTo>
                  <a:lnTo>
                    <a:pt x="190" y="579"/>
                  </a:lnTo>
                  <a:lnTo>
                    <a:pt x="189" y="577"/>
                  </a:lnTo>
                  <a:lnTo>
                    <a:pt x="189" y="574"/>
                  </a:lnTo>
                  <a:lnTo>
                    <a:pt x="187" y="567"/>
                  </a:lnTo>
                  <a:lnTo>
                    <a:pt x="186" y="564"/>
                  </a:lnTo>
                  <a:lnTo>
                    <a:pt x="185" y="561"/>
                  </a:lnTo>
                  <a:lnTo>
                    <a:pt x="184" y="560"/>
                  </a:lnTo>
                  <a:lnTo>
                    <a:pt x="184" y="558"/>
                  </a:lnTo>
                  <a:lnTo>
                    <a:pt x="183" y="556"/>
                  </a:lnTo>
                  <a:lnTo>
                    <a:pt x="182" y="554"/>
                  </a:lnTo>
                  <a:lnTo>
                    <a:pt x="180" y="553"/>
                  </a:lnTo>
                  <a:lnTo>
                    <a:pt x="178" y="552"/>
                  </a:lnTo>
                  <a:lnTo>
                    <a:pt x="176" y="551"/>
                  </a:lnTo>
                  <a:lnTo>
                    <a:pt x="175" y="550"/>
                  </a:lnTo>
                  <a:lnTo>
                    <a:pt x="166" y="549"/>
                  </a:lnTo>
                  <a:lnTo>
                    <a:pt x="163" y="548"/>
                  </a:lnTo>
                  <a:lnTo>
                    <a:pt x="160" y="547"/>
                  </a:lnTo>
                  <a:lnTo>
                    <a:pt x="156" y="545"/>
                  </a:lnTo>
                  <a:lnTo>
                    <a:pt x="152" y="544"/>
                  </a:lnTo>
                  <a:lnTo>
                    <a:pt x="150" y="542"/>
                  </a:lnTo>
                  <a:lnTo>
                    <a:pt x="147" y="540"/>
                  </a:lnTo>
                  <a:lnTo>
                    <a:pt x="145" y="539"/>
                  </a:lnTo>
                  <a:lnTo>
                    <a:pt x="142" y="538"/>
                  </a:lnTo>
                  <a:lnTo>
                    <a:pt x="140" y="536"/>
                  </a:lnTo>
                  <a:lnTo>
                    <a:pt x="139" y="534"/>
                  </a:lnTo>
                  <a:lnTo>
                    <a:pt x="137" y="531"/>
                  </a:lnTo>
                  <a:lnTo>
                    <a:pt x="135" y="529"/>
                  </a:lnTo>
                  <a:lnTo>
                    <a:pt x="133" y="527"/>
                  </a:lnTo>
                  <a:lnTo>
                    <a:pt x="131" y="524"/>
                  </a:lnTo>
                  <a:lnTo>
                    <a:pt x="129" y="521"/>
                  </a:lnTo>
                  <a:lnTo>
                    <a:pt x="128" y="518"/>
                  </a:lnTo>
                  <a:lnTo>
                    <a:pt x="127" y="516"/>
                  </a:lnTo>
                  <a:lnTo>
                    <a:pt x="126" y="514"/>
                  </a:lnTo>
                  <a:lnTo>
                    <a:pt x="125" y="510"/>
                  </a:lnTo>
                  <a:lnTo>
                    <a:pt x="123" y="503"/>
                  </a:lnTo>
                  <a:lnTo>
                    <a:pt x="123" y="499"/>
                  </a:lnTo>
                  <a:lnTo>
                    <a:pt x="121" y="496"/>
                  </a:lnTo>
                  <a:lnTo>
                    <a:pt x="118" y="490"/>
                  </a:lnTo>
                  <a:lnTo>
                    <a:pt x="116" y="486"/>
                  </a:lnTo>
                  <a:lnTo>
                    <a:pt x="115" y="480"/>
                  </a:lnTo>
                  <a:lnTo>
                    <a:pt x="114" y="474"/>
                  </a:lnTo>
                  <a:lnTo>
                    <a:pt x="113" y="472"/>
                  </a:lnTo>
                  <a:lnTo>
                    <a:pt x="113" y="471"/>
                  </a:lnTo>
                  <a:lnTo>
                    <a:pt x="112" y="470"/>
                  </a:lnTo>
                  <a:lnTo>
                    <a:pt x="111" y="469"/>
                  </a:lnTo>
                  <a:lnTo>
                    <a:pt x="110" y="468"/>
                  </a:lnTo>
                  <a:lnTo>
                    <a:pt x="109" y="467"/>
                  </a:lnTo>
                  <a:lnTo>
                    <a:pt x="106" y="465"/>
                  </a:lnTo>
                  <a:lnTo>
                    <a:pt x="100" y="462"/>
                  </a:lnTo>
                  <a:lnTo>
                    <a:pt x="99" y="461"/>
                  </a:lnTo>
                  <a:lnTo>
                    <a:pt x="97" y="460"/>
                  </a:lnTo>
                  <a:lnTo>
                    <a:pt x="96" y="459"/>
                  </a:lnTo>
                  <a:lnTo>
                    <a:pt x="95" y="458"/>
                  </a:lnTo>
                  <a:lnTo>
                    <a:pt x="94" y="457"/>
                  </a:lnTo>
                  <a:lnTo>
                    <a:pt x="94" y="456"/>
                  </a:lnTo>
                  <a:lnTo>
                    <a:pt x="93" y="454"/>
                  </a:lnTo>
                  <a:lnTo>
                    <a:pt x="94" y="452"/>
                  </a:lnTo>
                  <a:lnTo>
                    <a:pt x="94" y="449"/>
                  </a:lnTo>
                  <a:lnTo>
                    <a:pt x="95" y="448"/>
                  </a:lnTo>
                  <a:lnTo>
                    <a:pt x="96" y="446"/>
                  </a:lnTo>
                  <a:lnTo>
                    <a:pt x="98" y="444"/>
                  </a:lnTo>
                  <a:lnTo>
                    <a:pt x="99" y="443"/>
                  </a:lnTo>
                  <a:lnTo>
                    <a:pt x="104" y="439"/>
                  </a:lnTo>
                  <a:lnTo>
                    <a:pt x="105" y="438"/>
                  </a:lnTo>
                  <a:lnTo>
                    <a:pt x="105" y="437"/>
                  </a:lnTo>
                  <a:lnTo>
                    <a:pt x="106" y="436"/>
                  </a:lnTo>
                  <a:lnTo>
                    <a:pt x="107" y="434"/>
                  </a:lnTo>
                  <a:lnTo>
                    <a:pt x="107" y="432"/>
                  </a:lnTo>
                  <a:lnTo>
                    <a:pt x="107" y="431"/>
                  </a:lnTo>
                  <a:lnTo>
                    <a:pt x="106" y="430"/>
                  </a:lnTo>
                  <a:lnTo>
                    <a:pt x="105" y="429"/>
                  </a:lnTo>
                  <a:lnTo>
                    <a:pt x="105" y="429"/>
                  </a:lnTo>
                  <a:lnTo>
                    <a:pt x="103" y="429"/>
                  </a:lnTo>
                  <a:lnTo>
                    <a:pt x="102" y="429"/>
                  </a:lnTo>
                  <a:lnTo>
                    <a:pt x="100" y="429"/>
                  </a:lnTo>
                  <a:lnTo>
                    <a:pt x="93" y="430"/>
                  </a:lnTo>
                  <a:lnTo>
                    <a:pt x="91" y="430"/>
                  </a:lnTo>
                  <a:lnTo>
                    <a:pt x="88" y="430"/>
                  </a:lnTo>
                  <a:lnTo>
                    <a:pt x="87" y="430"/>
                  </a:lnTo>
                  <a:lnTo>
                    <a:pt x="85" y="429"/>
                  </a:lnTo>
                  <a:lnTo>
                    <a:pt x="84" y="428"/>
                  </a:lnTo>
                  <a:lnTo>
                    <a:pt x="82" y="427"/>
                  </a:lnTo>
                  <a:lnTo>
                    <a:pt x="81" y="426"/>
                  </a:lnTo>
                  <a:lnTo>
                    <a:pt x="79" y="425"/>
                  </a:lnTo>
                  <a:lnTo>
                    <a:pt x="76" y="424"/>
                  </a:lnTo>
                  <a:lnTo>
                    <a:pt x="74" y="422"/>
                  </a:lnTo>
                  <a:lnTo>
                    <a:pt x="73" y="420"/>
                  </a:lnTo>
                  <a:lnTo>
                    <a:pt x="71" y="418"/>
                  </a:lnTo>
                  <a:lnTo>
                    <a:pt x="71" y="415"/>
                  </a:lnTo>
                  <a:lnTo>
                    <a:pt x="70" y="414"/>
                  </a:lnTo>
                  <a:lnTo>
                    <a:pt x="69" y="412"/>
                  </a:lnTo>
                  <a:lnTo>
                    <a:pt x="69" y="409"/>
                  </a:lnTo>
                  <a:lnTo>
                    <a:pt x="69" y="407"/>
                  </a:lnTo>
                  <a:lnTo>
                    <a:pt x="69" y="404"/>
                  </a:lnTo>
                  <a:lnTo>
                    <a:pt x="71" y="393"/>
                  </a:lnTo>
                  <a:lnTo>
                    <a:pt x="71" y="388"/>
                  </a:lnTo>
                  <a:lnTo>
                    <a:pt x="71" y="386"/>
                  </a:lnTo>
                  <a:lnTo>
                    <a:pt x="71" y="385"/>
                  </a:lnTo>
                  <a:lnTo>
                    <a:pt x="71" y="383"/>
                  </a:lnTo>
                  <a:lnTo>
                    <a:pt x="71" y="382"/>
                  </a:lnTo>
                  <a:lnTo>
                    <a:pt x="70" y="381"/>
                  </a:lnTo>
                  <a:lnTo>
                    <a:pt x="68" y="380"/>
                  </a:lnTo>
                  <a:lnTo>
                    <a:pt x="66" y="379"/>
                  </a:lnTo>
                  <a:lnTo>
                    <a:pt x="62" y="376"/>
                  </a:lnTo>
                  <a:lnTo>
                    <a:pt x="61" y="375"/>
                  </a:lnTo>
                  <a:lnTo>
                    <a:pt x="59" y="373"/>
                  </a:lnTo>
                  <a:lnTo>
                    <a:pt x="57" y="370"/>
                  </a:lnTo>
                  <a:lnTo>
                    <a:pt x="55" y="369"/>
                  </a:lnTo>
                  <a:lnTo>
                    <a:pt x="54" y="369"/>
                  </a:lnTo>
                  <a:lnTo>
                    <a:pt x="53" y="368"/>
                  </a:lnTo>
                  <a:lnTo>
                    <a:pt x="47" y="366"/>
                  </a:lnTo>
                  <a:lnTo>
                    <a:pt x="44" y="365"/>
                  </a:lnTo>
                  <a:lnTo>
                    <a:pt x="42" y="364"/>
                  </a:lnTo>
                  <a:lnTo>
                    <a:pt x="41" y="362"/>
                  </a:lnTo>
                  <a:lnTo>
                    <a:pt x="40" y="361"/>
                  </a:lnTo>
                  <a:lnTo>
                    <a:pt x="39" y="360"/>
                  </a:lnTo>
                  <a:lnTo>
                    <a:pt x="39" y="359"/>
                  </a:lnTo>
                  <a:lnTo>
                    <a:pt x="38" y="357"/>
                  </a:lnTo>
                  <a:lnTo>
                    <a:pt x="37" y="351"/>
                  </a:lnTo>
                  <a:lnTo>
                    <a:pt x="36" y="349"/>
                  </a:lnTo>
                  <a:lnTo>
                    <a:pt x="35" y="346"/>
                  </a:lnTo>
                  <a:lnTo>
                    <a:pt x="34" y="345"/>
                  </a:lnTo>
                  <a:lnTo>
                    <a:pt x="32" y="342"/>
                  </a:lnTo>
                  <a:lnTo>
                    <a:pt x="30" y="340"/>
                  </a:lnTo>
                  <a:lnTo>
                    <a:pt x="28" y="337"/>
                  </a:lnTo>
                  <a:lnTo>
                    <a:pt x="27" y="336"/>
                  </a:lnTo>
                  <a:lnTo>
                    <a:pt x="27" y="335"/>
                  </a:lnTo>
                  <a:lnTo>
                    <a:pt x="26" y="335"/>
                  </a:lnTo>
                  <a:lnTo>
                    <a:pt x="27" y="334"/>
                  </a:lnTo>
                  <a:lnTo>
                    <a:pt x="27" y="333"/>
                  </a:lnTo>
                  <a:lnTo>
                    <a:pt x="28" y="331"/>
                  </a:lnTo>
                  <a:lnTo>
                    <a:pt x="33" y="323"/>
                  </a:lnTo>
                  <a:lnTo>
                    <a:pt x="34" y="321"/>
                  </a:lnTo>
                  <a:lnTo>
                    <a:pt x="35" y="319"/>
                  </a:lnTo>
                  <a:lnTo>
                    <a:pt x="36" y="317"/>
                  </a:lnTo>
                  <a:lnTo>
                    <a:pt x="37" y="312"/>
                  </a:lnTo>
                  <a:lnTo>
                    <a:pt x="37" y="310"/>
                  </a:lnTo>
                  <a:lnTo>
                    <a:pt x="37" y="308"/>
                  </a:lnTo>
                  <a:lnTo>
                    <a:pt x="37" y="307"/>
                  </a:lnTo>
                  <a:lnTo>
                    <a:pt x="37" y="305"/>
                  </a:lnTo>
                  <a:lnTo>
                    <a:pt x="37" y="303"/>
                  </a:lnTo>
                  <a:lnTo>
                    <a:pt x="37" y="302"/>
                  </a:lnTo>
                  <a:lnTo>
                    <a:pt x="36" y="301"/>
                  </a:lnTo>
                  <a:lnTo>
                    <a:pt x="33" y="297"/>
                  </a:lnTo>
                  <a:lnTo>
                    <a:pt x="32" y="295"/>
                  </a:lnTo>
                  <a:lnTo>
                    <a:pt x="31" y="293"/>
                  </a:lnTo>
                  <a:lnTo>
                    <a:pt x="29" y="292"/>
                  </a:lnTo>
                  <a:lnTo>
                    <a:pt x="28" y="290"/>
                  </a:lnTo>
                  <a:lnTo>
                    <a:pt x="26" y="289"/>
                  </a:lnTo>
                  <a:lnTo>
                    <a:pt x="25" y="289"/>
                  </a:lnTo>
                  <a:lnTo>
                    <a:pt x="24" y="288"/>
                  </a:lnTo>
                  <a:lnTo>
                    <a:pt x="22" y="287"/>
                  </a:lnTo>
                  <a:lnTo>
                    <a:pt x="18" y="285"/>
                  </a:lnTo>
                  <a:lnTo>
                    <a:pt x="14" y="284"/>
                  </a:lnTo>
                  <a:lnTo>
                    <a:pt x="8" y="283"/>
                  </a:lnTo>
                  <a:lnTo>
                    <a:pt x="6" y="282"/>
                  </a:lnTo>
                  <a:lnTo>
                    <a:pt x="4" y="282"/>
                  </a:lnTo>
                  <a:lnTo>
                    <a:pt x="3" y="281"/>
                  </a:lnTo>
                  <a:lnTo>
                    <a:pt x="3" y="280"/>
                  </a:lnTo>
                  <a:lnTo>
                    <a:pt x="1" y="279"/>
                  </a:lnTo>
                  <a:lnTo>
                    <a:pt x="1" y="278"/>
                  </a:lnTo>
                  <a:lnTo>
                    <a:pt x="0" y="278"/>
                  </a:lnTo>
                  <a:lnTo>
                    <a:pt x="0" y="277"/>
                  </a:lnTo>
                  <a:lnTo>
                    <a:pt x="0" y="274"/>
                  </a:lnTo>
                  <a:lnTo>
                    <a:pt x="0" y="272"/>
                  </a:lnTo>
                  <a:lnTo>
                    <a:pt x="0" y="271"/>
                  </a:lnTo>
                  <a:lnTo>
                    <a:pt x="1" y="270"/>
                  </a:lnTo>
                  <a:lnTo>
                    <a:pt x="2" y="269"/>
                  </a:lnTo>
                  <a:lnTo>
                    <a:pt x="4" y="265"/>
                  </a:lnTo>
                  <a:lnTo>
                    <a:pt x="5" y="264"/>
                  </a:lnTo>
                  <a:lnTo>
                    <a:pt x="6" y="262"/>
                  </a:lnTo>
                  <a:lnTo>
                    <a:pt x="7" y="260"/>
                  </a:lnTo>
                  <a:lnTo>
                    <a:pt x="8" y="257"/>
                  </a:lnTo>
                  <a:lnTo>
                    <a:pt x="8" y="250"/>
                  </a:lnTo>
                  <a:lnTo>
                    <a:pt x="9" y="244"/>
                  </a:lnTo>
                  <a:lnTo>
                    <a:pt x="9" y="242"/>
                  </a:lnTo>
                  <a:lnTo>
                    <a:pt x="9" y="239"/>
                  </a:lnTo>
                  <a:lnTo>
                    <a:pt x="11" y="236"/>
                  </a:lnTo>
                  <a:lnTo>
                    <a:pt x="12" y="234"/>
                  </a:lnTo>
                  <a:lnTo>
                    <a:pt x="13" y="233"/>
                  </a:lnTo>
                  <a:lnTo>
                    <a:pt x="14" y="232"/>
                  </a:lnTo>
                  <a:lnTo>
                    <a:pt x="15" y="231"/>
                  </a:lnTo>
                  <a:lnTo>
                    <a:pt x="17" y="230"/>
                  </a:lnTo>
                  <a:lnTo>
                    <a:pt x="19" y="230"/>
                  </a:lnTo>
                  <a:lnTo>
                    <a:pt x="20" y="230"/>
                  </a:lnTo>
                  <a:lnTo>
                    <a:pt x="25" y="230"/>
                  </a:lnTo>
                  <a:lnTo>
                    <a:pt x="26" y="230"/>
                  </a:lnTo>
                  <a:lnTo>
                    <a:pt x="28" y="229"/>
                  </a:lnTo>
                  <a:lnTo>
                    <a:pt x="29" y="229"/>
                  </a:lnTo>
                  <a:lnTo>
                    <a:pt x="30" y="228"/>
                  </a:lnTo>
                  <a:lnTo>
                    <a:pt x="31" y="227"/>
                  </a:lnTo>
                  <a:lnTo>
                    <a:pt x="33" y="225"/>
                  </a:lnTo>
                  <a:lnTo>
                    <a:pt x="34" y="223"/>
                  </a:lnTo>
                  <a:lnTo>
                    <a:pt x="35" y="221"/>
                  </a:lnTo>
                  <a:lnTo>
                    <a:pt x="36" y="217"/>
                  </a:lnTo>
                  <a:lnTo>
                    <a:pt x="37" y="214"/>
                  </a:lnTo>
                  <a:lnTo>
                    <a:pt x="37" y="210"/>
                  </a:lnTo>
                  <a:lnTo>
                    <a:pt x="37" y="206"/>
                  </a:lnTo>
                  <a:lnTo>
                    <a:pt x="38" y="202"/>
                  </a:lnTo>
                  <a:lnTo>
                    <a:pt x="38" y="196"/>
                  </a:lnTo>
                  <a:lnTo>
                    <a:pt x="38" y="195"/>
                  </a:lnTo>
                  <a:lnTo>
                    <a:pt x="40" y="195"/>
                  </a:lnTo>
                  <a:lnTo>
                    <a:pt x="44" y="194"/>
                  </a:lnTo>
                  <a:lnTo>
                    <a:pt x="46" y="194"/>
                  </a:lnTo>
                  <a:lnTo>
                    <a:pt x="48" y="193"/>
                  </a:lnTo>
                  <a:lnTo>
                    <a:pt x="49" y="194"/>
                  </a:lnTo>
                  <a:lnTo>
                    <a:pt x="52" y="194"/>
                  </a:lnTo>
                  <a:lnTo>
                    <a:pt x="54" y="195"/>
                  </a:lnTo>
                  <a:lnTo>
                    <a:pt x="57" y="196"/>
                  </a:lnTo>
                  <a:lnTo>
                    <a:pt x="59" y="197"/>
                  </a:lnTo>
                  <a:lnTo>
                    <a:pt x="60" y="199"/>
                  </a:lnTo>
                  <a:lnTo>
                    <a:pt x="63" y="200"/>
                  </a:lnTo>
                  <a:lnTo>
                    <a:pt x="65" y="202"/>
                  </a:lnTo>
                  <a:lnTo>
                    <a:pt x="67" y="204"/>
                  </a:lnTo>
                  <a:lnTo>
                    <a:pt x="70" y="207"/>
                  </a:lnTo>
                  <a:lnTo>
                    <a:pt x="74" y="214"/>
                  </a:lnTo>
                  <a:lnTo>
                    <a:pt x="76" y="216"/>
                  </a:lnTo>
                  <a:lnTo>
                    <a:pt x="78" y="218"/>
                  </a:lnTo>
                  <a:lnTo>
                    <a:pt x="79" y="219"/>
                  </a:lnTo>
                  <a:lnTo>
                    <a:pt x="81" y="220"/>
                  </a:lnTo>
                  <a:lnTo>
                    <a:pt x="82" y="221"/>
                  </a:lnTo>
                  <a:lnTo>
                    <a:pt x="83" y="221"/>
                  </a:lnTo>
                  <a:lnTo>
                    <a:pt x="85" y="222"/>
                  </a:lnTo>
                  <a:lnTo>
                    <a:pt x="87" y="222"/>
                  </a:lnTo>
                  <a:lnTo>
                    <a:pt x="90" y="222"/>
                  </a:lnTo>
                  <a:lnTo>
                    <a:pt x="92" y="222"/>
                  </a:lnTo>
                  <a:lnTo>
                    <a:pt x="93" y="222"/>
                  </a:lnTo>
                  <a:lnTo>
                    <a:pt x="95" y="221"/>
                  </a:lnTo>
                  <a:lnTo>
                    <a:pt x="101" y="220"/>
                  </a:lnTo>
                  <a:lnTo>
                    <a:pt x="104" y="220"/>
                  </a:lnTo>
                  <a:lnTo>
                    <a:pt x="106" y="219"/>
                  </a:lnTo>
                  <a:lnTo>
                    <a:pt x="108" y="219"/>
                  </a:lnTo>
                  <a:lnTo>
                    <a:pt x="110" y="219"/>
                  </a:lnTo>
                  <a:lnTo>
                    <a:pt x="112" y="220"/>
                  </a:lnTo>
                  <a:lnTo>
                    <a:pt x="114" y="220"/>
                  </a:lnTo>
                  <a:lnTo>
                    <a:pt x="116" y="221"/>
                  </a:lnTo>
                  <a:lnTo>
                    <a:pt x="118" y="221"/>
                  </a:lnTo>
                  <a:lnTo>
                    <a:pt x="119" y="221"/>
                  </a:lnTo>
                  <a:lnTo>
                    <a:pt x="122" y="223"/>
                  </a:lnTo>
                  <a:lnTo>
                    <a:pt x="123" y="224"/>
                  </a:lnTo>
                  <a:lnTo>
                    <a:pt x="129" y="229"/>
                  </a:lnTo>
                  <a:lnTo>
                    <a:pt x="131" y="229"/>
                  </a:lnTo>
                  <a:lnTo>
                    <a:pt x="132" y="230"/>
                  </a:lnTo>
                  <a:lnTo>
                    <a:pt x="134" y="231"/>
                  </a:lnTo>
                  <a:lnTo>
                    <a:pt x="136" y="231"/>
                  </a:lnTo>
                  <a:lnTo>
                    <a:pt x="137" y="230"/>
                  </a:lnTo>
                  <a:lnTo>
                    <a:pt x="138" y="230"/>
                  </a:lnTo>
                  <a:lnTo>
                    <a:pt x="138" y="229"/>
                  </a:lnTo>
                  <a:lnTo>
                    <a:pt x="139" y="228"/>
                  </a:lnTo>
                  <a:lnTo>
                    <a:pt x="139" y="227"/>
                  </a:lnTo>
                  <a:lnTo>
                    <a:pt x="138" y="225"/>
                  </a:lnTo>
                  <a:lnTo>
                    <a:pt x="137" y="224"/>
                  </a:lnTo>
                  <a:lnTo>
                    <a:pt x="136" y="222"/>
                  </a:lnTo>
                  <a:lnTo>
                    <a:pt x="135" y="221"/>
                  </a:lnTo>
                  <a:lnTo>
                    <a:pt x="129" y="217"/>
                  </a:lnTo>
                  <a:lnTo>
                    <a:pt x="124" y="211"/>
                  </a:lnTo>
                  <a:lnTo>
                    <a:pt x="122" y="210"/>
                  </a:lnTo>
                  <a:lnTo>
                    <a:pt x="118" y="205"/>
                  </a:lnTo>
                  <a:lnTo>
                    <a:pt x="116" y="201"/>
                  </a:lnTo>
                  <a:lnTo>
                    <a:pt x="115" y="199"/>
                  </a:lnTo>
                  <a:lnTo>
                    <a:pt x="114" y="198"/>
                  </a:lnTo>
                  <a:lnTo>
                    <a:pt x="113" y="196"/>
                  </a:lnTo>
                  <a:lnTo>
                    <a:pt x="112" y="193"/>
                  </a:lnTo>
                  <a:lnTo>
                    <a:pt x="111" y="191"/>
                  </a:lnTo>
                  <a:lnTo>
                    <a:pt x="111" y="189"/>
                  </a:lnTo>
                  <a:lnTo>
                    <a:pt x="111" y="187"/>
                  </a:lnTo>
                  <a:lnTo>
                    <a:pt x="111" y="185"/>
                  </a:lnTo>
                  <a:lnTo>
                    <a:pt x="112" y="183"/>
                  </a:lnTo>
                  <a:lnTo>
                    <a:pt x="113" y="181"/>
                  </a:lnTo>
                  <a:lnTo>
                    <a:pt x="115" y="178"/>
                  </a:lnTo>
                  <a:lnTo>
                    <a:pt x="116" y="176"/>
                  </a:lnTo>
                  <a:lnTo>
                    <a:pt x="123" y="168"/>
                  </a:lnTo>
                  <a:lnTo>
                    <a:pt x="125" y="166"/>
                  </a:lnTo>
                  <a:lnTo>
                    <a:pt x="125" y="165"/>
                  </a:lnTo>
                  <a:lnTo>
                    <a:pt x="126" y="163"/>
                  </a:lnTo>
                  <a:lnTo>
                    <a:pt x="126" y="161"/>
                  </a:lnTo>
                  <a:lnTo>
                    <a:pt x="126" y="159"/>
                  </a:lnTo>
                  <a:lnTo>
                    <a:pt x="126" y="157"/>
                  </a:lnTo>
                  <a:lnTo>
                    <a:pt x="125" y="155"/>
                  </a:lnTo>
                  <a:lnTo>
                    <a:pt x="124" y="154"/>
                  </a:lnTo>
                  <a:lnTo>
                    <a:pt x="123" y="153"/>
                  </a:lnTo>
                  <a:lnTo>
                    <a:pt x="122" y="152"/>
                  </a:lnTo>
                  <a:lnTo>
                    <a:pt x="118" y="150"/>
                  </a:lnTo>
                  <a:lnTo>
                    <a:pt x="115" y="147"/>
                  </a:lnTo>
                  <a:lnTo>
                    <a:pt x="113" y="146"/>
                  </a:lnTo>
                  <a:lnTo>
                    <a:pt x="108" y="143"/>
                  </a:lnTo>
                  <a:lnTo>
                    <a:pt x="106" y="142"/>
                  </a:lnTo>
                  <a:lnTo>
                    <a:pt x="105" y="141"/>
                  </a:lnTo>
                  <a:lnTo>
                    <a:pt x="104" y="140"/>
                  </a:lnTo>
                  <a:lnTo>
                    <a:pt x="103" y="138"/>
                  </a:lnTo>
                  <a:lnTo>
                    <a:pt x="101" y="136"/>
                  </a:lnTo>
                  <a:lnTo>
                    <a:pt x="99" y="132"/>
                  </a:lnTo>
                  <a:lnTo>
                    <a:pt x="96" y="129"/>
                  </a:lnTo>
                  <a:lnTo>
                    <a:pt x="94" y="124"/>
                  </a:lnTo>
                  <a:lnTo>
                    <a:pt x="93" y="121"/>
                  </a:lnTo>
                  <a:lnTo>
                    <a:pt x="92" y="114"/>
                  </a:lnTo>
                  <a:lnTo>
                    <a:pt x="91" y="110"/>
                  </a:lnTo>
                  <a:lnTo>
                    <a:pt x="91" y="108"/>
                  </a:lnTo>
                  <a:lnTo>
                    <a:pt x="91" y="108"/>
                  </a:lnTo>
                  <a:lnTo>
                    <a:pt x="91" y="107"/>
                  </a:lnTo>
                  <a:lnTo>
                    <a:pt x="92" y="105"/>
                  </a:lnTo>
                  <a:lnTo>
                    <a:pt x="92" y="104"/>
                  </a:lnTo>
                  <a:lnTo>
                    <a:pt x="93" y="103"/>
                  </a:lnTo>
                  <a:lnTo>
                    <a:pt x="93" y="102"/>
                  </a:lnTo>
                  <a:lnTo>
                    <a:pt x="94" y="101"/>
                  </a:lnTo>
                  <a:lnTo>
                    <a:pt x="96" y="100"/>
                  </a:lnTo>
                  <a:lnTo>
                    <a:pt x="97" y="100"/>
                  </a:lnTo>
                  <a:lnTo>
                    <a:pt x="99" y="99"/>
                  </a:lnTo>
                  <a:lnTo>
                    <a:pt x="100" y="99"/>
                  </a:lnTo>
                  <a:lnTo>
                    <a:pt x="102" y="100"/>
                  </a:lnTo>
                  <a:lnTo>
                    <a:pt x="104" y="100"/>
                  </a:lnTo>
                  <a:lnTo>
                    <a:pt x="105" y="101"/>
                  </a:lnTo>
                  <a:lnTo>
                    <a:pt x="111" y="103"/>
                  </a:lnTo>
                  <a:lnTo>
                    <a:pt x="114" y="104"/>
                  </a:lnTo>
                  <a:lnTo>
                    <a:pt x="118" y="105"/>
                  </a:lnTo>
                  <a:lnTo>
                    <a:pt x="121" y="106"/>
                  </a:lnTo>
                  <a:lnTo>
                    <a:pt x="125" y="106"/>
                  </a:lnTo>
                  <a:lnTo>
                    <a:pt x="128" y="107"/>
                  </a:lnTo>
                  <a:lnTo>
                    <a:pt x="131" y="107"/>
                  </a:lnTo>
                  <a:lnTo>
                    <a:pt x="134" y="106"/>
                  </a:lnTo>
                  <a:lnTo>
                    <a:pt x="147" y="102"/>
                  </a:lnTo>
                  <a:lnTo>
                    <a:pt x="150" y="101"/>
                  </a:lnTo>
                  <a:lnTo>
                    <a:pt x="153" y="100"/>
                  </a:lnTo>
                  <a:lnTo>
                    <a:pt x="160" y="97"/>
                  </a:lnTo>
                  <a:lnTo>
                    <a:pt x="162" y="96"/>
                  </a:lnTo>
                  <a:lnTo>
                    <a:pt x="169" y="91"/>
                  </a:lnTo>
                  <a:lnTo>
                    <a:pt x="175" y="88"/>
                  </a:lnTo>
                  <a:lnTo>
                    <a:pt x="177" y="86"/>
                  </a:lnTo>
                  <a:lnTo>
                    <a:pt x="178" y="85"/>
                  </a:lnTo>
                  <a:lnTo>
                    <a:pt x="179" y="85"/>
                  </a:lnTo>
                  <a:lnTo>
                    <a:pt x="180" y="83"/>
                  </a:lnTo>
                  <a:lnTo>
                    <a:pt x="181" y="81"/>
                  </a:lnTo>
                  <a:lnTo>
                    <a:pt x="182" y="78"/>
                  </a:lnTo>
                  <a:lnTo>
                    <a:pt x="183" y="70"/>
                  </a:lnTo>
                  <a:lnTo>
                    <a:pt x="184" y="64"/>
                  </a:lnTo>
                  <a:lnTo>
                    <a:pt x="184" y="63"/>
                  </a:lnTo>
                  <a:lnTo>
                    <a:pt x="186" y="58"/>
                  </a:lnTo>
                  <a:lnTo>
                    <a:pt x="187" y="55"/>
                  </a:lnTo>
                  <a:lnTo>
                    <a:pt x="191" y="48"/>
                  </a:lnTo>
                  <a:lnTo>
                    <a:pt x="192" y="45"/>
                  </a:lnTo>
                  <a:lnTo>
                    <a:pt x="194" y="41"/>
                  </a:lnTo>
                  <a:lnTo>
                    <a:pt x="194" y="40"/>
                  </a:lnTo>
                  <a:lnTo>
                    <a:pt x="194" y="39"/>
                  </a:lnTo>
                  <a:lnTo>
                    <a:pt x="194" y="38"/>
                  </a:lnTo>
                  <a:lnTo>
                    <a:pt x="194" y="36"/>
                  </a:lnTo>
                  <a:lnTo>
                    <a:pt x="193" y="35"/>
                  </a:lnTo>
                  <a:lnTo>
                    <a:pt x="193" y="34"/>
                  </a:lnTo>
                  <a:lnTo>
                    <a:pt x="192" y="32"/>
                  </a:lnTo>
                  <a:lnTo>
                    <a:pt x="189" y="29"/>
                  </a:lnTo>
                  <a:lnTo>
                    <a:pt x="184" y="24"/>
                  </a:lnTo>
                  <a:lnTo>
                    <a:pt x="184" y="23"/>
                  </a:lnTo>
                  <a:lnTo>
                    <a:pt x="183" y="21"/>
                  </a:lnTo>
                  <a:lnTo>
                    <a:pt x="182" y="18"/>
                  </a:lnTo>
                  <a:lnTo>
                    <a:pt x="181" y="17"/>
                  </a:lnTo>
                  <a:lnTo>
                    <a:pt x="181" y="16"/>
                  </a:lnTo>
                  <a:lnTo>
                    <a:pt x="181" y="14"/>
                  </a:lnTo>
                  <a:lnTo>
                    <a:pt x="182" y="14"/>
                  </a:lnTo>
                  <a:lnTo>
                    <a:pt x="183" y="13"/>
                  </a:lnTo>
                  <a:lnTo>
                    <a:pt x="184" y="11"/>
                  </a:lnTo>
                  <a:lnTo>
                    <a:pt x="186" y="9"/>
                  </a:lnTo>
                  <a:lnTo>
                    <a:pt x="189" y="8"/>
                  </a:lnTo>
                  <a:lnTo>
                    <a:pt x="192" y="7"/>
                  </a:lnTo>
                  <a:lnTo>
                    <a:pt x="196" y="6"/>
                  </a:lnTo>
                  <a:lnTo>
                    <a:pt x="207" y="4"/>
                  </a:lnTo>
                  <a:lnTo>
                    <a:pt x="209" y="3"/>
                  </a:lnTo>
                  <a:lnTo>
                    <a:pt x="212" y="2"/>
                  </a:lnTo>
                  <a:lnTo>
                    <a:pt x="213" y="2"/>
                  </a:lnTo>
                  <a:lnTo>
                    <a:pt x="215" y="2"/>
                  </a:lnTo>
                  <a:lnTo>
                    <a:pt x="218" y="2"/>
                  </a:lnTo>
                  <a:lnTo>
                    <a:pt x="219" y="2"/>
                  </a:lnTo>
                  <a:lnTo>
                    <a:pt x="220" y="2"/>
                  </a:lnTo>
                  <a:lnTo>
                    <a:pt x="221" y="1"/>
                  </a:lnTo>
                  <a:lnTo>
                    <a:pt x="223" y="0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2" name="Freeform 21">
              <a:extLst>
                <a:ext uri="{FF2B5EF4-FFF2-40B4-BE49-F238E27FC236}">
                  <a16:creationId xmlns:a16="http://schemas.microsoft.com/office/drawing/2014/main" id="{EF5B90EC-FD04-4A5F-AE0B-9C013CA2C08F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7" y="2739"/>
              <a:ext cx="413" cy="478"/>
            </a:xfrm>
            <a:custGeom>
              <a:avLst/>
              <a:gdLst>
                <a:gd name="T0" fmla="*/ 106 w 413"/>
                <a:gd name="T1" fmla="*/ 30 h 478"/>
                <a:gd name="T2" fmla="*/ 123 w 413"/>
                <a:gd name="T3" fmla="*/ 39 h 478"/>
                <a:gd name="T4" fmla="*/ 154 w 413"/>
                <a:gd name="T5" fmla="*/ 37 h 478"/>
                <a:gd name="T6" fmla="*/ 210 w 413"/>
                <a:gd name="T7" fmla="*/ 34 h 478"/>
                <a:gd name="T8" fmla="*/ 227 w 413"/>
                <a:gd name="T9" fmla="*/ 11 h 478"/>
                <a:gd name="T10" fmla="*/ 250 w 413"/>
                <a:gd name="T11" fmla="*/ 0 h 478"/>
                <a:gd name="T12" fmla="*/ 272 w 413"/>
                <a:gd name="T13" fmla="*/ 7 h 478"/>
                <a:gd name="T14" fmla="*/ 297 w 413"/>
                <a:gd name="T15" fmla="*/ 26 h 478"/>
                <a:gd name="T16" fmla="*/ 309 w 413"/>
                <a:gd name="T17" fmla="*/ 41 h 478"/>
                <a:gd name="T18" fmla="*/ 343 w 413"/>
                <a:gd name="T19" fmla="*/ 35 h 478"/>
                <a:gd name="T20" fmla="*/ 365 w 413"/>
                <a:gd name="T21" fmla="*/ 29 h 478"/>
                <a:gd name="T22" fmla="*/ 370 w 413"/>
                <a:gd name="T23" fmla="*/ 14 h 478"/>
                <a:gd name="T24" fmla="*/ 397 w 413"/>
                <a:gd name="T25" fmla="*/ 28 h 478"/>
                <a:gd name="T26" fmla="*/ 410 w 413"/>
                <a:gd name="T27" fmla="*/ 50 h 478"/>
                <a:gd name="T28" fmla="*/ 400 w 413"/>
                <a:gd name="T29" fmla="*/ 75 h 478"/>
                <a:gd name="T30" fmla="*/ 407 w 413"/>
                <a:gd name="T31" fmla="*/ 107 h 478"/>
                <a:gd name="T32" fmla="*/ 411 w 413"/>
                <a:gd name="T33" fmla="*/ 131 h 478"/>
                <a:gd name="T34" fmla="*/ 407 w 413"/>
                <a:gd name="T35" fmla="*/ 170 h 478"/>
                <a:gd name="T36" fmla="*/ 393 w 413"/>
                <a:gd name="T37" fmla="*/ 186 h 478"/>
                <a:gd name="T38" fmla="*/ 401 w 413"/>
                <a:gd name="T39" fmla="*/ 227 h 478"/>
                <a:gd name="T40" fmla="*/ 384 w 413"/>
                <a:gd name="T41" fmla="*/ 244 h 478"/>
                <a:gd name="T42" fmla="*/ 373 w 413"/>
                <a:gd name="T43" fmla="*/ 268 h 478"/>
                <a:gd name="T44" fmla="*/ 355 w 413"/>
                <a:gd name="T45" fmla="*/ 282 h 478"/>
                <a:gd name="T46" fmla="*/ 343 w 413"/>
                <a:gd name="T47" fmla="*/ 285 h 478"/>
                <a:gd name="T48" fmla="*/ 320 w 413"/>
                <a:gd name="T49" fmla="*/ 304 h 478"/>
                <a:gd name="T50" fmla="*/ 308 w 413"/>
                <a:gd name="T51" fmla="*/ 321 h 478"/>
                <a:gd name="T52" fmla="*/ 319 w 413"/>
                <a:gd name="T53" fmla="*/ 373 h 478"/>
                <a:gd name="T54" fmla="*/ 324 w 413"/>
                <a:gd name="T55" fmla="*/ 390 h 478"/>
                <a:gd name="T56" fmla="*/ 293 w 413"/>
                <a:gd name="T57" fmla="*/ 382 h 478"/>
                <a:gd name="T58" fmla="*/ 280 w 413"/>
                <a:gd name="T59" fmla="*/ 390 h 478"/>
                <a:gd name="T60" fmla="*/ 282 w 413"/>
                <a:gd name="T61" fmla="*/ 427 h 478"/>
                <a:gd name="T62" fmla="*/ 277 w 413"/>
                <a:gd name="T63" fmla="*/ 448 h 478"/>
                <a:gd name="T64" fmla="*/ 260 w 413"/>
                <a:gd name="T65" fmla="*/ 478 h 478"/>
                <a:gd name="T66" fmla="*/ 220 w 413"/>
                <a:gd name="T67" fmla="*/ 474 h 478"/>
                <a:gd name="T68" fmla="*/ 195 w 413"/>
                <a:gd name="T69" fmla="*/ 458 h 478"/>
                <a:gd name="T70" fmla="*/ 175 w 413"/>
                <a:gd name="T71" fmla="*/ 441 h 478"/>
                <a:gd name="T72" fmla="*/ 153 w 413"/>
                <a:gd name="T73" fmla="*/ 433 h 478"/>
                <a:gd name="T74" fmla="*/ 127 w 413"/>
                <a:gd name="T75" fmla="*/ 417 h 478"/>
                <a:gd name="T76" fmla="*/ 107 w 413"/>
                <a:gd name="T77" fmla="*/ 385 h 478"/>
                <a:gd name="T78" fmla="*/ 86 w 413"/>
                <a:gd name="T79" fmla="*/ 356 h 478"/>
                <a:gd name="T80" fmla="*/ 77 w 413"/>
                <a:gd name="T81" fmla="*/ 328 h 478"/>
                <a:gd name="T82" fmla="*/ 47 w 413"/>
                <a:gd name="T83" fmla="*/ 281 h 478"/>
                <a:gd name="T84" fmla="*/ 46 w 413"/>
                <a:gd name="T85" fmla="*/ 249 h 478"/>
                <a:gd name="T86" fmla="*/ 56 w 413"/>
                <a:gd name="T87" fmla="*/ 220 h 478"/>
                <a:gd name="T88" fmla="*/ 58 w 413"/>
                <a:gd name="T89" fmla="*/ 201 h 478"/>
                <a:gd name="T90" fmla="*/ 46 w 413"/>
                <a:gd name="T91" fmla="*/ 186 h 478"/>
                <a:gd name="T92" fmla="*/ 43 w 413"/>
                <a:gd name="T93" fmla="*/ 164 h 478"/>
                <a:gd name="T94" fmla="*/ 36 w 413"/>
                <a:gd name="T95" fmla="*/ 143 h 478"/>
                <a:gd name="T96" fmla="*/ 52 w 413"/>
                <a:gd name="T97" fmla="*/ 130 h 478"/>
                <a:gd name="T98" fmla="*/ 58 w 413"/>
                <a:gd name="T99" fmla="*/ 113 h 478"/>
                <a:gd name="T100" fmla="*/ 44 w 413"/>
                <a:gd name="T101" fmla="*/ 103 h 478"/>
                <a:gd name="T102" fmla="*/ 43 w 413"/>
                <a:gd name="T103" fmla="*/ 94 h 478"/>
                <a:gd name="T104" fmla="*/ 27 w 413"/>
                <a:gd name="T105" fmla="*/ 82 h 478"/>
                <a:gd name="T106" fmla="*/ 1 w 413"/>
                <a:gd name="T107" fmla="*/ 72 h 478"/>
                <a:gd name="T108" fmla="*/ 13 w 413"/>
                <a:gd name="T109" fmla="*/ 59 h 478"/>
                <a:gd name="T110" fmla="*/ 37 w 413"/>
                <a:gd name="T111" fmla="*/ 52 h 478"/>
                <a:gd name="T112" fmla="*/ 52 w 413"/>
                <a:gd name="T113" fmla="*/ 45 h 478"/>
                <a:gd name="T114" fmla="*/ 63 w 413"/>
                <a:gd name="T115" fmla="*/ 20 h 478"/>
                <a:gd name="T116" fmla="*/ 102 w 413"/>
                <a:gd name="T117" fmla="*/ 2 h 4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13" h="478">
                  <a:moveTo>
                    <a:pt x="102" y="2"/>
                  </a:moveTo>
                  <a:lnTo>
                    <a:pt x="103" y="3"/>
                  </a:lnTo>
                  <a:lnTo>
                    <a:pt x="103" y="3"/>
                  </a:lnTo>
                  <a:lnTo>
                    <a:pt x="104" y="5"/>
                  </a:lnTo>
                  <a:lnTo>
                    <a:pt x="104" y="8"/>
                  </a:lnTo>
                  <a:lnTo>
                    <a:pt x="104" y="18"/>
                  </a:lnTo>
                  <a:lnTo>
                    <a:pt x="105" y="24"/>
                  </a:lnTo>
                  <a:lnTo>
                    <a:pt x="105" y="26"/>
                  </a:lnTo>
                  <a:lnTo>
                    <a:pt x="105" y="28"/>
                  </a:lnTo>
                  <a:lnTo>
                    <a:pt x="106" y="30"/>
                  </a:lnTo>
                  <a:lnTo>
                    <a:pt x="107" y="32"/>
                  </a:lnTo>
                  <a:lnTo>
                    <a:pt x="108" y="33"/>
                  </a:lnTo>
                  <a:lnTo>
                    <a:pt x="109" y="35"/>
                  </a:lnTo>
                  <a:lnTo>
                    <a:pt x="110" y="36"/>
                  </a:lnTo>
                  <a:lnTo>
                    <a:pt x="111" y="37"/>
                  </a:lnTo>
                  <a:lnTo>
                    <a:pt x="113" y="37"/>
                  </a:lnTo>
                  <a:lnTo>
                    <a:pt x="115" y="38"/>
                  </a:lnTo>
                  <a:lnTo>
                    <a:pt x="117" y="39"/>
                  </a:lnTo>
                  <a:lnTo>
                    <a:pt x="120" y="39"/>
                  </a:lnTo>
                  <a:lnTo>
                    <a:pt x="123" y="39"/>
                  </a:lnTo>
                  <a:lnTo>
                    <a:pt x="125" y="39"/>
                  </a:lnTo>
                  <a:lnTo>
                    <a:pt x="127" y="38"/>
                  </a:lnTo>
                  <a:lnTo>
                    <a:pt x="131" y="37"/>
                  </a:lnTo>
                  <a:lnTo>
                    <a:pt x="133" y="37"/>
                  </a:lnTo>
                  <a:lnTo>
                    <a:pt x="134" y="37"/>
                  </a:lnTo>
                  <a:lnTo>
                    <a:pt x="139" y="38"/>
                  </a:lnTo>
                  <a:lnTo>
                    <a:pt x="143" y="38"/>
                  </a:lnTo>
                  <a:lnTo>
                    <a:pt x="146" y="38"/>
                  </a:lnTo>
                  <a:lnTo>
                    <a:pt x="150" y="37"/>
                  </a:lnTo>
                  <a:lnTo>
                    <a:pt x="154" y="37"/>
                  </a:lnTo>
                  <a:lnTo>
                    <a:pt x="157" y="37"/>
                  </a:lnTo>
                  <a:lnTo>
                    <a:pt x="166" y="37"/>
                  </a:lnTo>
                  <a:lnTo>
                    <a:pt x="169" y="37"/>
                  </a:lnTo>
                  <a:lnTo>
                    <a:pt x="180" y="36"/>
                  </a:lnTo>
                  <a:lnTo>
                    <a:pt x="189" y="36"/>
                  </a:lnTo>
                  <a:lnTo>
                    <a:pt x="197" y="35"/>
                  </a:lnTo>
                  <a:lnTo>
                    <a:pt x="201" y="34"/>
                  </a:lnTo>
                  <a:lnTo>
                    <a:pt x="204" y="34"/>
                  </a:lnTo>
                  <a:lnTo>
                    <a:pt x="209" y="34"/>
                  </a:lnTo>
                  <a:lnTo>
                    <a:pt x="210" y="34"/>
                  </a:lnTo>
                  <a:lnTo>
                    <a:pt x="212" y="34"/>
                  </a:lnTo>
                  <a:lnTo>
                    <a:pt x="213" y="33"/>
                  </a:lnTo>
                  <a:lnTo>
                    <a:pt x="214" y="32"/>
                  </a:lnTo>
                  <a:lnTo>
                    <a:pt x="215" y="31"/>
                  </a:lnTo>
                  <a:lnTo>
                    <a:pt x="216" y="30"/>
                  </a:lnTo>
                  <a:lnTo>
                    <a:pt x="218" y="26"/>
                  </a:lnTo>
                  <a:lnTo>
                    <a:pt x="221" y="23"/>
                  </a:lnTo>
                  <a:lnTo>
                    <a:pt x="223" y="20"/>
                  </a:lnTo>
                  <a:lnTo>
                    <a:pt x="225" y="15"/>
                  </a:lnTo>
                  <a:lnTo>
                    <a:pt x="227" y="11"/>
                  </a:lnTo>
                  <a:lnTo>
                    <a:pt x="228" y="9"/>
                  </a:lnTo>
                  <a:lnTo>
                    <a:pt x="230" y="7"/>
                  </a:lnTo>
                  <a:lnTo>
                    <a:pt x="232" y="6"/>
                  </a:lnTo>
                  <a:lnTo>
                    <a:pt x="233" y="4"/>
                  </a:lnTo>
                  <a:lnTo>
                    <a:pt x="235" y="4"/>
                  </a:lnTo>
                  <a:lnTo>
                    <a:pt x="236" y="3"/>
                  </a:lnTo>
                  <a:lnTo>
                    <a:pt x="237" y="3"/>
                  </a:lnTo>
                  <a:lnTo>
                    <a:pt x="244" y="2"/>
                  </a:lnTo>
                  <a:lnTo>
                    <a:pt x="248" y="1"/>
                  </a:lnTo>
                  <a:lnTo>
                    <a:pt x="250" y="0"/>
                  </a:lnTo>
                  <a:lnTo>
                    <a:pt x="254" y="0"/>
                  </a:lnTo>
                  <a:lnTo>
                    <a:pt x="256" y="0"/>
                  </a:lnTo>
                  <a:lnTo>
                    <a:pt x="258" y="1"/>
                  </a:lnTo>
                  <a:lnTo>
                    <a:pt x="260" y="1"/>
                  </a:lnTo>
                  <a:lnTo>
                    <a:pt x="263" y="2"/>
                  </a:lnTo>
                  <a:lnTo>
                    <a:pt x="265" y="3"/>
                  </a:lnTo>
                  <a:lnTo>
                    <a:pt x="268" y="3"/>
                  </a:lnTo>
                  <a:lnTo>
                    <a:pt x="270" y="4"/>
                  </a:lnTo>
                  <a:lnTo>
                    <a:pt x="271" y="5"/>
                  </a:lnTo>
                  <a:lnTo>
                    <a:pt x="272" y="7"/>
                  </a:lnTo>
                  <a:lnTo>
                    <a:pt x="274" y="8"/>
                  </a:lnTo>
                  <a:lnTo>
                    <a:pt x="276" y="11"/>
                  </a:lnTo>
                  <a:lnTo>
                    <a:pt x="279" y="15"/>
                  </a:lnTo>
                  <a:lnTo>
                    <a:pt x="281" y="16"/>
                  </a:lnTo>
                  <a:lnTo>
                    <a:pt x="282" y="18"/>
                  </a:lnTo>
                  <a:lnTo>
                    <a:pt x="283" y="19"/>
                  </a:lnTo>
                  <a:lnTo>
                    <a:pt x="285" y="20"/>
                  </a:lnTo>
                  <a:lnTo>
                    <a:pt x="290" y="21"/>
                  </a:lnTo>
                  <a:lnTo>
                    <a:pt x="294" y="24"/>
                  </a:lnTo>
                  <a:lnTo>
                    <a:pt x="297" y="26"/>
                  </a:lnTo>
                  <a:lnTo>
                    <a:pt x="299" y="26"/>
                  </a:lnTo>
                  <a:lnTo>
                    <a:pt x="300" y="27"/>
                  </a:lnTo>
                  <a:lnTo>
                    <a:pt x="303" y="30"/>
                  </a:lnTo>
                  <a:lnTo>
                    <a:pt x="304" y="31"/>
                  </a:lnTo>
                  <a:lnTo>
                    <a:pt x="305" y="33"/>
                  </a:lnTo>
                  <a:lnTo>
                    <a:pt x="305" y="34"/>
                  </a:lnTo>
                  <a:lnTo>
                    <a:pt x="307" y="38"/>
                  </a:lnTo>
                  <a:lnTo>
                    <a:pt x="308" y="39"/>
                  </a:lnTo>
                  <a:lnTo>
                    <a:pt x="308" y="40"/>
                  </a:lnTo>
                  <a:lnTo>
                    <a:pt x="309" y="41"/>
                  </a:lnTo>
                  <a:lnTo>
                    <a:pt x="310" y="41"/>
                  </a:lnTo>
                  <a:lnTo>
                    <a:pt x="311" y="42"/>
                  </a:lnTo>
                  <a:lnTo>
                    <a:pt x="323" y="44"/>
                  </a:lnTo>
                  <a:lnTo>
                    <a:pt x="325" y="44"/>
                  </a:lnTo>
                  <a:lnTo>
                    <a:pt x="327" y="44"/>
                  </a:lnTo>
                  <a:lnTo>
                    <a:pt x="332" y="42"/>
                  </a:lnTo>
                  <a:lnTo>
                    <a:pt x="333" y="42"/>
                  </a:lnTo>
                  <a:lnTo>
                    <a:pt x="335" y="41"/>
                  </a:lnTo>
                  <a:lnTo>
                    <a:pt x="336" y="40"/>
                  </a:lnTo>
                  <a:lnTo>
                    <a:pt x="343" y="35"/>
                  </a:lnTo>
                  <a:lnTo>
                    <a:pt x="346" y="34"/>
                  </a:lnTo>
                  <a:lnTo>
                    <a:pt x="348" y="32"/>
                  </a:lnTo>
                  <a:lnTo>
                    <a:pt x="350" y="31"/>
                  </a:lnTo>
                  <a:lnTo>
                    <a:pt x="353" y="30"/>
                  </a:lnTo>
                  <a:lnTo>
                    <a:pt x="355" y="30"/>
                  </a:lnTo>
                  <a:lnTo>
                    <a:pt x="358" y="30"/>
                  </a:lnTo>
                  <a:lnTo>
                    <a:pt x="362" y="30"/>
                  </a:lnTo>
                  <a:lnTo>
                    <a:pt x="363" y="30"/>
                  </a:lnTo>
                  <a:lnTo>
                    <a:pt x="364" y="30"/>
                  </a:lnTo>
                  <a:lnTo>
                    <a:pt x="365" y="29"/>
                  </a:lnTo>
                  <a:lnTo>
                    <a:pt x="365" y="28"/>
                  </a:lnTo>
                  <a:lnTo>
                    <a:pt x="365" y="25"/>
                  </a:lnTo>
                  <a:lnTo>
                    <a:pt x="365" y="19"/>
                  </a:lnTo>
                  <a:lnTo>
                    <a:pt x="365" y="18"/>
                  </a:lnTo>
                  <a:lnTo>
                    <a:pt x="366" y="17"/>
                  </a:lnTo>
                  <a:lnTo>
                    <a:pt x="366" y="16"/>
                  </a:lnTo>
                  <a:lnTo>
                    <a:pt x="367" y="15"/>
                  </a:lnTo>
                  <a:lnTo>
                    <a:pt x="368" y="14"/>
                  </a:lnTo>
                  <a:lnTo>
                    <a:pt x="369" y="14"/>
                  </a:lnTo>
                  <a:lnTo>
                    <a:pt x="370" y="14"/>
                  </a:lnTo>
                  <a:lnTo>
                    <a:pt x="371" y="14"/>
                  </a:lnTo>
                  <a:lnTo>
                    <a:pt x="373" y="15"/>
                  </a:lnTo>
                  <a:lnTo>
                    <a:pt x="375" y="16"/>
                  </a:lnTo>
                  <a:lnTo>
                    <a:pt x="380" y="20"/>
                  </a:lnTo>
                  <a:lnTo>
                    <a:pt x="382" y="21"/>
                  </a:lnTo>
                  <a:lnTo>
                    <a:pt x="388" y="23"/>
                  </a:lnTo>
                  <a:lnTo>
                    <a:pt x="391" y="24"/>
                  </a:lnTo>
                  <a:lnTo>
                    <a:pt x="393" y="26"/>
                  </a:lnTo>
                  <a:lnTo>
                    <a:pt x="395" y="26"/>
                  </a:lnTo>
                  <a:lnTo>
                    <a:pt x="397" y="28"/>
                  </a:lnTo>
                  <a:lnTo>
                    <a:pt x="402" y="33"/>
                  </a:lnTo>
                  <a:lnTo>
                    <a:pt x="408" y="37"/>
                  </a:lnTo>
                  <a:lnTo>
                    <a:pt x="412" y="40"/>
                  </a:lnTo>
                  <a:lnTo>
                    <a:pt x="412" y="41"/>
                  </a:lnTo>
                  <a:lnTo>
                    <a:pt x="413" y="41"/>
                  </a:lnTo>
                  <a:lnTo>
                    <a:pt x="413" y="42"/>
                  </a:lnTo>
                  <a:lnTo>
                    <a:pt x="413" y="43"/>
                  </a:lnTo>
                  <a:lnTo>
                    <a:pt x="412" y="46"/>
                  </a:lnTo>
                  <a:lnTo>
                    <a:pt x="411" y="48"/>
                  </a:lnTo>
                  <a:lnTo>
                    <a:pt x="410" y="50"/>
                  </a:lnTo>
                  <a:lnTo>
                    <a:pt x="407" y="56"/>
                  </a:lnTo>
                  <a:lnTo>
                    <a:pt x="405" y="60"/>
                  </a:lnTo>
                  <a:lnTo>
                    <a:pt x="402" y="63"/>
                  </a:lnTo>
                  <a:lnTo>
                    <a:pt x="401" y="65"/>
                  </a:lnTo>
                  <a:lnTo>
                    <a:pt x="400" y="67"/>
                  </a:lnTo>
                  <a:lnTo>
                    <a:pt x="400" y="69"/>
                  </a:lnTo>
                  <a:lnTo>
                    <a:pt x="400" y="71"/>
                  </a:lnTo>
                  <a:lnTo>
                    <a:pt x="399" y="72"/>
                  </a:lnTo>
                  <a:lnTo>
                    <a:pt x="400" y="74"/>
                  </a:lnTo>
                  <a:lnTo>
                    <a:pt x="400" y="75"/>
                  </a:lnTo>
                  <a:lnTo>
                    <a:pt x="401" y="82"/>
                  </a:lnTo>
                  <a:lnTo>
                    <a:pt x="402" y="83"/>
                  </a:lnTo>
                  <a:lnTo>
                    <a:pt x="402" y="87"/>
                  </a:lnTo>
                  <a:lnTo>
                    <a:pt x="401" y="94"/>
                  </a:lnTo>
                  <a:lnTo>
                    <a:pt x="402" y="97"/>
                  </a:lnTo>
                  <a:lnTo>
                    <a:pt x="402" y="99"/>
                  </a:lnTo>
                  <a:lnTo>
                    <a:pt x="403" y="101"/>
                  </a:lnTo>
                  <a:lnTo>
                    <a:pt x="404" y="103"/>
                  </a:lnTo>
                  <a:lnTo>
                    <a:pt x="405" y="105"/>
                  </a:lnTo>
                  <a:lnTo>
                    <a:pt x="407" y="107"/>
                  </a:lnTo>
                  <a:lnTo>
                    <a:pt x="410" y="112"/>
                  </a:lnTo>
                  <a:lnTo>
                    <a:pt x="412" y="114"/>
                  </a:lnTo>
                  <a:lnTo>
                    <a:pt x="413" y="116"/>
                  </a:lnTo>
                  <a:lnTo>
                    <a:pt x="413" y="118"/>
                  </a:lnTo>
                  <a:lnTo>
                    <a:pt x="413" y="120"/>
                  </a:lnTo>
                  <a:lnTo>
                    <a:pt x="413" y="122"/>
                  </a:lnTo>
                  <a:lnTo>
                    <a:pt x="413" y="123"/>
                  </a:lnTo>
                  <a:lnTo>
                    <a:pt x="412" y="127"/>
                  </a:lnTo>
                  <a:lnTo>
                    <a:pt x="411" y="129"/>
                  </a:lnTo>
                  <a:lnTo>
                    <a:pt x="411" y="131"/>
                  </a:lnTo>
                  <a:lnTo>
                    <a:pt x="412" y="138"/>
                  </a:lnTo>
                  <a:lnTo>
                    <a:pt x="411" y="140"/>
                  </a:lnTo>
                  <a:lnTo>
                    <a:pt x="411" y="142"/>
                  </a:lnTo>
                  <a:lnTo>
                    <a:pt x="410" y="148"/>
                  </a:lnTo>
                  <a:lnTo>
                    <a:pt x="408" y="151"/>
                  </a:lnTo>
                  <a:lnTo>
                    <a:pt x="408" y="153"/>
                  </a:lnTo>
                  <a:lnTo>
                    <a:pt x="408" y="157"/>
                  </a:lnTo>
                  <a:lnTo>
                    <a:pt x="408" y="163"/>
                  </a:lnTo>
                  <a:lnTo>
                    <a:pt x="407" y="167"/>
                  </a:lnTo>
                  <a:lnTo>
                    <a:pt x="407" y="170"/>
                  </a:lnTo>
                  <a:lnTo>
                    <a:pt x="407" y="173"/>
                  </a:lnTo>
                  <a:lnTo>
                    <a:pt x="406" y="174"/>
                  </a:lnTo>
                  <a:lnTo>
                    <a:pt x="405" y="176"/>
                  </a:lnTo>
                  <a:lnTo>
                    <a:pt x="403" y="178"/>
                  </a:lnTo>
                  <a:lnTo>
                    <a:pt x="402" y="179"/>
                  </a:lnTo>
                  <a:lnTo>
                    <a:pt x="401" y="181"/>
                  </a:lnTo>
                  <a:lnTo>
                    <a:pt x="399" y="182"/>
                  </a:lnTo>
                  <a:lnTo>
                    <a:pt x="394" y="185"/>
                  </a:lnTo>
                  <a:lnTo>
                    <a:pt x="393" y="185"/>
                  </a:lnTo>
                  <a:lnTo>
                    <a:pt x="393" y="186"/>
                  </a:lnTo>
                  <a:lnTo>
                    <a:pt x="392" y="187"/>
                  </a:lnTo>
                  <a:lnTo>
                    <a:pt x="393" y="189"/>
                  </a:lnTo>
                  <a:lnTo>
                    <a:pt x="393" y="191"/>
                  </a:lnTo>
                  <a:lnTo>
                    <a:pt x="396" y="200"/>
                  </a:lnTo>
                  <a:lnTo>
                    <a:pt x="397" y="204"/>
                  </a:lnTo>
                  <a:lnTo>
                    <a:pt x="400" y="211"/>
                  </a:lnTo>
                  <a:lnTo>
                    <a:pt x="401" y="216"/>
                  </a:lnTo>
                  <a:lnTo>
                    <a:pt x="401" y="218"/>
                  </a:lnTo>
                  <a:lnTo>
                    <a:pt x="401" y="223"/>
                  </a:lnTo>
                  <a:lnTo>
                    <a:pt x="401" y="227"/>
                  </a:lnTo>
                  <a:lnTo>
                    <a:pt x="401" y="230"/>
                  </a:lnTo>
                  <a:lnTo>
                    <a:pt x="400" y="232"/>
                  </a:lnTo>
                  <a:lnTo>
                    <a:pt x="399" y="234"/>
                  </a:lnTo>
                  <a:lnTo>
                    <a:pt x="397" y="237"/>
                  </a:lnTo>
                  <a:lnTo>
                    <a:pt x="396" y="239"/>
                  </a:lnTo>
                  <a:lnTo>
                    <a:pt x="395" y="240"/>
                  </a:lnTo>
                  <a:lnTo>
                    <a:pt x="390" y="241"/>
                  </a:lnTo>
                  <a:lnTo>
                    <a:pt x="387" y="242"/>
                  </a:lnTo>
                  <a:lnTo>
                    <a:pt x="385" y="243"/>
                  </a:lnTo>
                  <a:lnTo>
                    <a:pt x="384" y="244"/>
                  </a:lnTo>
                  <a:lnTo>
                    <a:pt x="383" y="245"/>
                  </a:lnTo>
                  <a:lnTo>
                    <a:pt x="382" y="246"/>
                  </a:lnTo>
                  <a:lnTo>
                    <a:pt x="381" y="248"/>
                  </a:lnTo>
                  <a:lnTo>
                    <a:pt x="380" y="250"/>
                  </a:lnTo>
                  <a:lnTo>
                    <a:pt x="379" y="252"/>
                  </a:lnTo>
                  <a:lnTo>
                    <a:pt x="378" y="257"/>
                  </a:lnTo>
                  <a:lnTo>
                    <a:pt x="377" y="260"/>
                  </a:lnTo>
                  <a:lnTo>
                    <a:pt x="377" y="262"/>
                  </a:lnTo>
                  <a:lnTo>
                    <a:pt x="375" y="264"/>
                  </a:lnTo>
                  <a:lnTo>
                    <a:pt x="373" y="268"/>
                  </a:lnTo>
                  <a:lnTo>
                    <a:pt x="367" y="274"/>
                  </a:lnTo>
                  <a:lnTo>
                    <a:pt x="364" y="277"/>
                  </a:lnTo>
                  <a:lnTo>
                    <a:pt x="362" y="280"/>
                  </a:lnTo>
                  <a:lnTo>
                    <a:pt x="361" y="281"/>
                  </a:lnTo>
                  <a:lnTo>
                    <a:pt x="359" y="282"/>
                  </a:lnTo>
                  <a:lnTo>
                    <a:pt x="358" y="283"/>
                  </a:lnTo>
                  <a:lnTo>
                    <a:pt x="357" y="283"/>
                  </a:lnTo>
                  <a:lnTo>
                    <a:pt x="356" y="282"/>
                  </a:lnTo>
                  <a:lnTo>
                    <a:pt x="356" y="281"/>
                  </a:lnTo>
                  <a:lnTo>
                    <a:pt x="355" y="282"/>
                  </a:lnTo>
                  <a:lnTo>
                    <a:pt x="351" y="281"/>
                  </a:lnTo>
                  <a:lnTo>
                    <a:pt x="350" y="281"/>
                  </a:lnTo>
                  <a:lnTo>
                    <a:pt x="350" y="279"/>
                  </a:lnTo>
                  <a:lnTo>
                    <a:pt x="349" y="279"/>
                  </a:lnTo>
                  <a:lnTo>
                    <a:pt x="349" y="278"/>
                  </a:lnTo>
                  <a:lnTo>
                    <a:pt x="348" y="279"/>
                  </a:lnTo>
                  <a:lnTo>
                    <a:pt x="347" y="279"/>
                  </a:lnTo>
                  <a:lnTo>
                    <a:pt x="346" y="280"/>
                  </a:lnTo>
                  <a:lnTo>
                    <a:pt x="345" y="282"/>
                  </a:lnTo>
                  <a:lnTo>
                    <a:pt x="343" y="285"/>
                  </a:lnTo>
                  <a:lnTo>
                    <a:pt x="340" y="290"/>
                  </a:lnTo>
                  <a:lnTo>
                    <a:pt x="338" y="295"/>
                  </a:lnTo>
                  <a:lnTo>
                    <a:pt x="336" y="298"/>
                  </a:lnTo>
                  <a:lnTo>
                    <a:pt x="334" y="299"/>
                  </a:lnTo>
                  <a:lnTo>
                    <a:pt x="333" y="299"/>
                  </a:lnTo>
                  <a:lnTo>
                    <a:pt x="332" y="300"/>
                  </a:lnTo>
                  <a:lnTo>
                    <a:pt x="330" y="301"/>
                  </a:lnTo>
                  <a:lnTo>
                    <a:pt x="327" y="302"/>
                  </a:lnTo>
                  <a:lnTo>
                    <a:pt x="323" y="304"/>
                  </a:lnTo>
                  <a:lnTo>
                    <a:pt x="320" y="304"/>
                  </a:lnTo>
                  <a:lnTo>
                    <a:pt x="316" y="306"/>
                  </a:lnTo>
                  <a:lnTo>
                    <a:pt x="314" y="308"/>
                  </a:lnTo>
                  <a:lnTo>
                    <a:pt x="311" y="309"/>
                  </a:lnTo>
                  <a:lnTo>
                    <a:pt x="310" y="310"/>
                  </a:lnTo>
                  <a:lnTo>
                    <a:pt x="309" y="311"/>
                  </a:lnTo>
                  <a:lnTo>
                    <a:pt x="309" y="312"/>
                  </a:lnTo>
                  <a:lnTo>
                    <a:pt x="308" y="313"/>
                  </a:lnTo>
                  <a:lnTo>
                    <a:pt x="308" y="315"/>
                  </a:lnTo>
                  <a:lnTo>
                    <a:pt x="308" y="317"/>
                  </a:lnTo>
                  <a:lnTo>
                    <a:pt x="308" y="321"/>
                  </a:lnTo>
                  <a:lnTo>
                    <a:pt x="309" y="333"/>
                  </a:lnTo>
                  <a:lnTo>
                    <a:pt x="310" y="342"/>
                  </a:lnTo>
                  <a:lnTo>
                    <a:pt x="310" y="345"/>
                  </a:lnTo>
                  <a:lnTo>
                    <a:pt x="311" y="350"/>
                  </a:lnTo>
                  <a:lnTo>
                    <a:pt x="312" y="354"/>
                  </a:lnTo>
                  <a:lnTo>
                    <a:pt x="313" y="356"/>
                  </a:lnTo>
                  <a:lnTo>
                    <a:pt x="314" y="361"/>
                  </a:lnTo>
                  <a:lnTo>
                    <a:pt x="316" y="366"/>
                  </a:lnTo>
                  <a:lnTo>
                    <a:pt x="316" y="369"/>
                  </a:lnTo>
                  <a:lnTo>
                    <a:pt x="319" y="373"/>
                  </a:lnTo>
                  <a:lnTo>
                    <a:pt x="320" y="376"/>
                  </a:lnTo>
                  <a:lnTo>
                    <a:pt x="324" y="381"/>
                  </a:lnTo>
                  <a:lnTo>
                    <a:pt x="325" y="384"/>
                  </a:lnTo>
                  <a:lnTo>
                    <a:pt x="326" y="386"/>
                  </a:lnTo>
                  <a:lnTo>
                    <a:pt x="326" y="387"/>
                  </a:lnTo>
                  <a:lnTo>
                    <a:pt x="326" y="388"/>
                  </a:lnTo>
                  <a:lnTo>
                    <a:pt x="326" y="389"/>
                  </a:lnTo>
                  <a:lnTo>
                    <a:pt x="325" y="389"/>
                  </a:lnTo>
                  <a:lnTo>
                    <a:pt x="325" y="390"/>
                  </a:lnTo>
                  <a:lnTo>
                    <a:pt x="324" y="390"/>
                  </a:lnTo>
                  <a:lnTo>
                    <a:pt x="323" y="390"/>
                  </a:lnTo>
                  <a:lnTo>
                    <a:pt x="322" y="391"/>
                  </a:lnTo>
                  <a:lnTo>
                    <a:pt x="321" y="391"/>
                  </a:lnTo>
                  <a:lnTo>
                    <a:pt x="318" y="390"/>
                  </a:lnTo>
                  <a:lnTo>
                    <a:pt x="316" y="389"/>
                  </a:lnTo>
                  <a:lnTo>
                    <a:pt x="308" y="388"/>
                  </a:lnTo>
                  <a:lnTo>
                    <a:pt x="300" y="385"/>
                  </a:lnTo>
                  <a:lnTo>
                    <a:pt x="297" y="383"/>
                  </a:lnTo>
                  <a:lnTo>
                    <a:pt x="294" y="383"/>
                  </a:lnTo>
                  <a:lnTo>
                    <a:pt x="293" y="382"/>
                  </a:lnTo>
                  <a:lnTo>
                    <a:pt x="291" y="382"/>
                  </a:lnTo>
                  <a:lnTo>
                    <a:pt x="289" y="383"/>
                  </a:lnTo>
                  <a:lnTo>
                    <a:pt x="287" y="383"/>
                  </a:lnTo>
                  <a:lnTo>
                    <a:pt x="285" y="383"/>
                  </a:lnTo>
                  <a:lnTo>
                    <a:pt x="284" y="384"/>
                  </a:lnTo>
                  <a:lnTo>
                    <a:pt x="283" y="385"/>
                  </a:lnTo>
                  <a:lnTo>
                    <a:pt x="282" y="386"/>
                  </a:lnTo>
                  <a:lnTo>
                    <a:pt x="282" y="387"/>
                  </a:lnTo>
                  <a:lnTo>
                    <a:pt x="281" y="388"/>
                  </a:lnTo>
                  <a:lnTo>
                    <a:pt x="280" y="390"/>
                  </a:lnTo>
                  <a:lnTo>
                    <a:pt x="279" y="392"/>
                  </a:lnTo>
                  <a:lnTo>
                    <a:pt x="279" y="394"/>
                  </a:lnTo>
                  <a:lnTo>
                    <a:pt x="279" y="395"/>
                  </a:lnTo>
                  <a:lnTo>
                    <a:pt x="279" y="398"/>
                  </a:lnTo>
                  <a:lnTo>
                    <a:pt x="278" y="400"/>
                  </a:lnTo>
                  <a:lnTo>
                    <a:pt x="279" y="403"/>
                  </a:lnTo>
                  <a:lnTo>
                    <a:pt x="279" y="409"/>
                  </a:lnTo>
                  <a:lnTo>
                    <a:pt x="280" y="415"/>
                  </a:lnTo>
                  <a:lnTo>
                    <a:pt x="281" y="420"/>
                  </a:lnTo>
                  <a:lnTo>
                    <a:pt x="282" y="427"/>
                  </a:lnTo>
                  <a:lnTo>
                    <a:pt x="283" y="430"/>
                  </a:lnTo>
                  <a:lnTo>
                    <a:pt x="283" y="432"/>
                  </a:lnTo>
                  <a:lnTo>
                    <a:pt x="283" y="434"/>
                  </a:lnTo>
                  <a:lnTo>
                    <a:pt x="283" y="434"/>
                  </a:lnTo>
                  <a:lnTo>
                    <a:pt x="283" y="436"/>
                  </a:lnTo>
                  <a:lnTo>
                    <a:pt x="282" y="438"/>
                  </a:lnTo>
                  <a:lnTo>
                    <a:pt x="282" y="440"/>
                  </a:lnTo>
                  <a:lnTo>
                    <a:pt x="282" y="441"/>
                  </a:lnTo>
                  <a:lnTo>
                    <a:pt x="281" y="443"/>
                  </a:lnTo>
                  <a:lnTo>
                    <a:pt x="277" y="448"/>
                  </a:lnTo>
                  <a:lnTo>
                    <a:pt x="272" y="454"/>
                  </a:lnTo>
                  <a:lnTo>
                    <a:pt x="267" y="462"/>
                  </a:lnTo>
                  <a:lnTo>
                    <a:pt x="265" y="465"/>
                  </a:lnTo>
                  <a:lnTo>
                    <a:pt x="263" y="467"/>
                  </a:lnTo>
                  <a:lnTo>
                    <a:pt x="262" y="469"/>
                  </a:lnTo>
                  <a:lnTo>
                    <a:pt x="261" y="473"/>
                  </a:lnTo>
                  <a:lnTo>
                    <a:pt x="260" y="475"/>
                  </a:lnTo>
                  <a:lnTo>
                    <a:pt x="260" y="476"/>
                  </a:lnTo>
                  <a:lnTo>
                    <a:pt x="260" y="477"/>
                  </a:lnTo>
                  <a:lnTo>
                    <a:pt x="260" y="478"/>
                  </a:lnTo>
                  <a:lnTo>
                    <a:pt x="259" y="478"/>
                  </a:lnTo>
                  <a:lnTo>
                    <a:pt x="259" y="478"/>
                  </a:lnTo>
                  <a:lnTo>
                    <a:pt x="256" y="478"/>
                  </a:lnTo>
                  <a:lnTo>
                    <a:pt x="253" y="478"/>
                  </a:lnTo>
                  <a:lnTo>
                    <a:pt x="245" y="476"/>
                  </a:lnTo>
                  <a:lnTo>
                    <a:pt x="241" y="475"/>
                  </a:lnTo>
                  <a:lnTo>
                    <a:pt x="237" y="475"/>
                  </a:lnTo>
                  <a:lnTo>
                    <a:pt x="234" y="475"/>
                  </a:lnTo>
                  <a:lnTo>
                    <a:pt x="224" y="474"/>
                  </a:lnTo>
                  <a:lnTo>
                    <a:pt x="220" y="474"/>
                  </a:lnTo>
                  <a:lnTo>
                    <a:pt x="215" y="473"/>
                  </a:lnTo>
                  <a:lnTo>
                    <a:pt x="212" y="472"/>
                  </a:lnTo>
                  <a:lnTo>
                    <a:pt x="207" y="470"/>
                  </a:lnTo>
                  <a:lnTo>
                    <a:pt x="204" y="469"/>
                  </a:lnTo>
                  <a:lnTo>
                    <a:pt x="203" y="468"/>
                  </a:lnTo>
                  <a:lnTo>
                    <a:pt x="202" y="468"/>
                  </a:lnTo>
                  <a:lnTo>
                    <a:pt x="201" y="466"/>
                  </a:lnTo>
                  <a:lnTo>
                    <a:pt x="198" y="460"/>
                  </a:lnTo>
                  <a:lnTo>
                    <a:pt x="197" y="459"/>
                  </a:lnTo>
                  <a:lnTo>
                    <a:pt x="195" y="458"/>
                  </a:lnTo>
                  <a:lnTo>
                    <a:pt x="194" y="457"/>
                  </a:lnTo>
                  <a:lnTo>
                    <a:pt x="193" y="456"/>
                  </a:lnTo>
                  <a:lnTo>
                    <a:pt x="185" y="454"/>
                  </a:lnTo>
                  <a:lnTo>
                    <a:pt x="182" y="454"/>
                  </a:lnTo>
                  <a:lnTo>
                    <a:pt x="180" y="452"/>
                  </a:lnTo>
                  <a:lnTo>
                    <a:pt x="179" y="451"/>
                  </a:lnTo>
                  <a:lnTo>
                    <a:pt x="178" y="449"/>
                  </a:lnTo>
                  <a:lnTo>
                    <a:pt x="176" y="447"/>
                  </a:lnTo>
                  <a:lnTo>
                    <a:pt x="176" y="445"/>
                  </a:lnTo>
                  <a:lnTo>
                    <a:pt x="175" y="441"/>
                  </a:lnTo>
                  <a:lnTo>
                    <a:pt x="174" y="439"/>
                  </a:lnTo>
                  <a:lnTo>
                    <a:pt x="173" y="437"/>
                  </a:lnTo>
                  <a:lnTo>
                    <a:pt x="173" y="436"/>
                  </a:lnTo>
                  <a:lnTo>
                    <a:pt x="172" y="436"/>
                  </a:lnTo>
                  <a:lnTo>
                    <a:pt x="170" y="435"/>
                  </a:lnTo>
                  <a:lnTo>
                    <a:pt x="168" y="434"/>
                  </a:lnTo>
                  <a:lnTo>
                    <a:pt x="167" y="434"/>
                  </a:lnTo>
                  <a:lnTo>
                    <a:pt x="162" y="434"/>
                  </a:lnTo>
                  <a:lnTo>
                    <a:pt x="159" y="434"/>
                  </a:lnTo>
                  <a:lnTo>
                    <a:pt x="153" y="433"/>
                  </a:lnTo>
                  <a:lnTo>
                    <a:pt x="144" y="431"/>
                  </a:lnTo>
                  <a:lnTo>
                    <a:pt x="140" y="429"/>
                  </a:lnTo>
                  <a:lnTo>
                    <a:pt x="138" y="429"/>
                  </a:lnTo>
                  <a:lnTo>
                    <a:pt x="137" y="428"/>
                  </a:lnTo>
                  <a:lnTo>
                    <a:pt x="135" y="427"/>
                  </a:lnTo>
                  <a:lnTo>
                    <a:pt x="134" y="426"/>
                  </a:lnTo>
                  <a:lnTo>
                    <a:pt x="134" y="425"/>
                  </a:lnTo>
                  <a:lnTo>
                    <a:pt x="132" y="423"/>
                  </a:lnTo>
                  <a:lnTo>
                    <a:pt x="129" y="419"/>
                  </a:lnTo>
                  <a:lnTo>
                    <a:pt x="127" y="417"/>
                  </a:lnTo>
                  <a:lnTo>
                    <a:pt x="125" y="415"/>
                  </a:lnTo>
                  <a:lnTo>
                    <a:pt x="122" y="411"/>
                  </a:lnTo>
                  <a:lnTo>
                    <a:pt x="117" y="408"/>
                  </a:lnTo>
                  <a:lnTo>
                    <a:pt x="115" y="406"/>
                  </a:lnTo>
                  <a:lnTo>
                    <a:pt x="114" y="404"/>
                  </a:lnTo>
                  <a:lnTo>
                    <a:pt x="112" y="401"/>
                  </a:lnTo>
                  <a:lnTo>
                    <a:pt x="111" y="398"/>
                  </a:lnTo>
                  <a:lnTo>
                    <a:pt x="110" y="395"/>
                  </a:lnTo>
                  <a:lnTo>
                    <a:pt x="108" y="388"/>
                  </a:lnTo>
                  <a:lnTo>
                    <a:pt x="107" y="385"/>
                  </a:lnTo>
                  <a:lnTo>
                    <a:pt x="105" y="381"/>
                  </a:lnTo>
                  <a:lnTo>
                    <a:pt x="103" y="377"/>
                  </a:lnTo>
                  <a:lnTo>
                    <a:pt x="100" y="374"/>
                  </a:lnTo>
                  <a:lnTo>
                    <a:pt x="97" y="368"/>
                  </a:lnTo>
                  <a:lnTo>
                    <a:pt x="95" y="366"/>
                  </a:lnTo>
                  <a:lnTo>
                    <a:pt x="91" y="363"/>
                  </a:lnTo>
                  <a:lnTo>
                    <a:pt x="89" y="361"/>
                  </a:lnTo>
                  <a:lnTo>
                    <a:pt x="88" y="360"/>
                  </a:lnTo>
                  <a:lnTo>
                    <a:pt x="87" y="358"/>
                  </a:lnTo>
                  <a:lnTo>
                    <a:pt x="86" y="356"/>
                  </a:lnTo>
                  <a:lnTo>
                    <a:pt x="85" y="354"/>
                  </a:lnTo>
                  <a:lnTo>
                    <a:pt x="84" y="353"/>
                  </a:lnTo>
                  <a:lnTo>
                    <a:pt x="84" y="352"/>
                  </a:lnTo>
                  <a:lnTo>
                    <a:pt x="84" y="350"/>
                  </a:lnTo>
                  <a:lnTo>
                    <a:pt x="84" y="346"/>
                  </a:lnTo>
                  <a:lnTo>
                    <a:pt x="83" y="344"/>
                  </a:lnTo>
                  <a:lnTo>
                    <a:pt x="83" y="343"/>
                  </a:lnTo>
                  <a:lnTo>
                    <a:pt x="82" y="340"/>
                  </a:lnTo>
                  <a:lnTo>
                    <a:pt x="79" y="333"/>
                  </a:lnTo>
                  <a:lnTo>
                    <a:pt x="77" y="328"/>
                  </a:lnTo>
                  <a:lnTo>
                    <a:pt x="76" y="323"/>
                  </a:lnTo>
                  <a:lnTo>
                    <a:pt x="73" y="319"/>
                  </a:lnTo>
                  <a:lnTo>
                    <a:pt x="67" y="308"/>
                  </a:lnTo>
                  <a:lnTo>
                    <a:pt x="66" y="304"/>
                  </a:lnTo>
                  <a:lnTo>
                    <a:pt x="64" y="301"/>
                  </a:lnTo>
                  <a:lnTo>
                    <a:pt x="61" y="298"/>
                  </a:lnTo>
                  <a:lnTo>
                    <a:pt x="58" y="294"/>
                  </a:lnTo>
                  <a:lnTo>
                    <a:pt x="55" y="289"/>
                  </a:lnTo>
                  <a:lnTo>
                    <a:pt x="48" y="283"/>
                  </a:lnTo>
                  <a:lnTo>
                    <a:pt x="47" y="281"/>
                  </a:lnTo>
                  <a:lnTo>
                    <a:pt x="45" y="280"/>
                  </a:lnTo>
                  <a:lnTo>
                    <a:pt x="44" y="278"/>
                  </a:lnTo>
                  <a:lnTo>
                    <a:pt x="43" y="276"/>
                  </a:lnTo>
                  <a:lnTo>
                    <a:pt x="43" y="275"/>
                  </a:lnTo>
                  <a:lnTo>
                    <a:pt x="43" y="273"/>
                  </a:lnTo>
                  <a:lnTo>
                    <a:pt x="43" y="270"/>
                  </a:lnTo>
                  <a:lnTo>
                    <a:pt x="43" y="267"/>
                  </a:lnTo>
                  <a:lnTo>
                    <a:pt x="43" y="261"/>
                  </a:lnTo>
                  <a:lnTo>
                    <a:pt x="45" y="252"/>
                  </a:lnTo>
                  <a:lnTo>
                    <a:pt x="46" y="249"/>
                  </a:lnTo>
                  <a:lnTo>
                    <a:pt x="47" y="246"/>
                  </a:lnTo>
                  <a:lnTo>
                    <a:pt x="49" y="239"/>
                  </a:lnTo>
                  <a:lnTo>
                    <a:pt x="50" y="237"/>
                  </a:lnTo>
                  <a:lnTo>
                    <a:pt x="51" y="233"/>
                  </a:lnTo>
                  <a:lnTo>
                    <a:pt x="51" y="230"/>
                  </a:lnTo>
                  <a:lnTo>
                    <a:pt x="52" y="228"/>
                  </a:lnTo>
                  <a:lnTo>
                    <a:pt x="53" y="226"/>
                  </a:lnTo>
                  <a:lnTo>
                    <a:pt x="55" y="222"/>
                  </a:lnTo>
                  <a:lnTo>
                    <a:pt x="55" y="221"/>
                  </a:lnTo>
                  <a:lnTo>
                    <a:pt x="56" y="220"/>
                  </a:lnTo>
                  <a:lnTo>
                    <a:pt x="56" y="218"/>
                  </a:lnTo>
                  <a:lnTo>
                    <a:pt x="56" y="218"/>
                  </a:lnTo>
                  <a:lnTo>
                    <a:pt x="56" y="216"/>
                  </a:lnTo>
                  <a:lnTo>
                    <a:pt x="55" y="213"/>
                  </a:lnTo>
                  <a:lnTo>
                    <a:pt x="55" y="211"/>
                  </a:lnTo>
                  <a:lnTo>
                    <a:pt x="56" y="209"/>
                  </a:lnTo>
                  <a:lnTo>
                    <a:pt x="57" y="205"/>
                  </a:lnTo>
                  <a:lnTo>
                    <a:pt x="58" y="204"/>
                  </a:lnTo>
                  <a:lnTo>
                    <a:pt x="58" y="203"/>
                  </a:lnTo>
                  <a:lnTo>
                    <a:pt x="58" y="201"/>
                  </a:lnTo>
                  <a:lnTo>
                    <a:pt x="57" y="200"/>
                  </a:lnTo>
                  <a:lnTo>
                    <a:pt x="56" y="198"/>
                  </a:lnTo>
                  <a:lnTo>
                    <a:pt x="55" y="196"/>
                  </a:lnTo>
                  <a:lnTo>
                    <a:pt x="55" y="196"/>
                  </a:lnTo>
                  <a:lnTo>
                    <a:pt x="54" y="195"/>
                  </a:lnTo>
                  <a:lnTo>
                    <a:pt x="50" y="192"/>
                  </a:lnTo>
                  <a:lnTo>
                    <a:pt x="48" y="190"/>
                  </a:lnTo>
                  <a:lnTo>
                    <a:pt x="46" y="189"/>
                  </a:lnTo>
                  <a:lnTo>
                    <a:pt x="46" y="187"/>
                  </a:lnTo>
                  <a:lnTo>
                    <a:pt x="46" y="186"/>
                  </a:lnTo>
                  <a:lnTo>
                    <a:pt x="46" y="185"/>
                  </a:lnTo>
                  <a:lnTo>
                    <a:pt x="46" y="184"/>
                  </a:lnTo>
                  <a:lnTo>
                    <a:pt x="48" y="183"/>
                  </a:lnTo>
                  <a:lnTo>
                    <a:pt x="48" y="181"/>
                  </a:lnTo>
                  <a:lnTo>
                    <a:pt x="48" y="179"/>
                  </a:lnTo>
                  <a:lnTo>
                    <a:pt x="48" y="178"/>
                  </a:lnTo>
                  <a:lnTo>
                    <a:pt x="47" y="175"/>
                  </a:lnTo>
                  <a:lnTo>
                    <a:pt x="45" y="170"/>
                  </a:lnTo>
                  <a:lnTo>
                    <a:pt x="43" y="167"/>
                  </a:lnTo>
                  <a:lnTo>
                    <a:pt x="43" y="164"/>
                  </a:lnTo>
                  <a:lnTo>
                    <a:pt x="43" y="160"/>
                  </a:lnTo>
                  <a:lnTo>
                    <a:pt x="42" y="158"/>
                  </a:lnTo>
                  <a:lnTo>
                    <a:pt x="41" y="156"/>
                  </a:lnTo>
                  <a:lnTo>
                    <a:pt x="38" y="151"/>
                  </a:lnTo>
                  <a:lnTo>
                    <a:pt x="37" y="149"/>
                  </a:lnTo>
                  <a:lnTo>
                    <a:pt x="36" y="148"/>
                  </a:lnTo>
                  <a:lnTo>
                    <a:pt x="36" y="147"/>
                  </a:lnTo>
                  <a:lnTo>
                    <a:pt x="36" y="145"/>
                  </a:lnTo>
                  <a:lnTo>
                    <a:pt x="36" y="144"/>
                  </a:lnTo>
                  <a:lnTo>
                    <a:pt x="36" y="143"/>
                  </a:lnTo>
                  <a:lnTo>
                    <a:pt x="36" y="142"/>
                  </a:lnTo>
                  <a:lnTo>
                    <a:pt x="38" y="139"/>
                  </a:lnTo>
                  <a:lnTo>
                    <a:pt x="39" y="138"/>
                  </a:lnTo>
                  <a:lnTo>
                    <a:pt x="41" y="136"/>
                  </a:lnTo>
                  <a:lnTo>
                    <a:pt x="42" y="135"/>
                  </a:lnTo>
                  <a:lnTo>
                    <a:pt x="43" y="134"/>
                  </a:lnTo>
                  <a:lnTo>
                    <a:pt x="44" y="134"/>
                  </a:lnTo>
                  <a:lnTo>
                    <a:pt x="48" y="132"/>
                  </a:lnTo>
                  <a:lnTo>
                    <a:pt x="50" y="131"/>
                  </a:lnTo>
                  <a:lnTo>
                    <a:pt x="52" y="130"/>
                  </a:lnTo>
                  <a:lnTo>
                    <a:pt x="54" y="128"/>
                  </a:lnTo>
                  <a:lnTo>
                    <a:pt x="55" y="127"/>
                  </a:lnTo>
                  <a:lnTo>
                    <a:pt x="56" y="124"/>
                  </a:lnTo>
                  <a:lnTo>
                    <a:pt x="57" y="121"/>
                  </a:lnTo>
                  <a:lnTo>
                    <a:pt x="58" y="119"/>
                  </a:lnTo>
                  <a:lnTo>
                    <a:pt x="58" y="118"/>
                  </a:lnTo>
                  <a:lnTo>
                    <a:pt x="59" y="116"/>
                  </a:lnTo>
                  <a:lnTo>
                    <a:pt x="59" y="116"/>
                  </a:lnTo>
                  <a:lnTo>
                    <a:pt x="58" y="114"/>
                  </a:lnTo>
                  <a:lnTo>
                    <a:pt x="58" y="113"/>
                  </a:lnTo>
                  <a:lnTo>
                    <a:pt x="57" y="112"/>
                  </a:lnTo>
                  <a:lnTo>
                    <a:pt x="56" y="112"/>
                  </a:lnTo>
                  <a:lnTo>
                    <a:pt x="55" y="111"/>
                  </a:lnTo>
                  <a:lnTo>
                    <a:pt x="52" y="111"/>
                  </a:lnTo>
                  <a:lnTo>
                    <a:pt x="51" y="110"/>
                  </a:lnTo>
                  <a:lnTo>
                    <a:pt x="50" y="109"/>
                  </a:lnTo>
                  <a:lnTo>
                    <a:pt x="48" y="108"/>
                  </a:lnTo>
                  <a:lnTo>
                    <a:pt x="45" y="104"/>
                  </a:lnTo>
                  <a:lnTo>
                    <a:pt x="44" y="104"/>
                  </a:lnTo>
                  <a:lnTo>
                    <a:pt x="44" y="103"/>
                  </a:lnTo>
                  <a:lnTo>
                    <a:pt x="44" y="101"/>
                  </a:lnTo>
                  <a:lnTo>
                    <a:pt x="44" y="100"/>
                  </a:lnTo>
                  <a:lnTo>
                    <a:pt x="44" y="99"/>
                  </a:lnTo>
                  <a:lnTo>
                    <a:pt x="44" y="98"/>
                  </a:lnTo>
                  <a:lnTo>
                    <a:pt x="45" y="97"/>
                  </a:lnTo>
                  <a:lnTo>
                    <a:pt x="45" y="96"/>
                  </a:lnTo>
                  <a:lnTo>
                    <a:pt x="45" y="95"/>
                  </a:lnTo>
                  <a:lnTo>
                    <a:pt x="44" y="94"/>
                  </a:lnTo>
                  <a:lnTo>
                    <a:pt x="43" y="94"/>
                  </a:lnTo>
                  <a:lnTo>
                    <a:pt x="43" y="94"/>
                  </a:lnTo>
                  <a:lnTo>
                    <a:pt x="42" y="94"/>
                  </a:lnTo>
                  <a:lnTo>
                    <a:pt x="39" y="93"/>
                  </a:lnTo>
                  <a:lnTo>
                    <a:pt x="38" y="93"/>
                  </a:lnTo>
                  <a:lnTo>
                    <a:pt x="36" y="92"/>
                  </a:lnTo>
                  <a:lnTo>
                    <a:pt x="34" y="91"/>
                  </a:lnTo>
                  <a:lnTo>
                    <a:pt x="33" y="90"/>
                  </a:lnTo>
                  <a:lnTo>
                    <a:pt x="32" y="88"/>
                  </a:lnTo>
                  <a:lnTo>
                    <a:pt x="29" y="83"/>
                  </a:lnTo>
                  <a:lnTo>
                    <a:pt x="28" y="82"/>
                  </a:lnTo>
                  <a:lnTo>
                    <a:pt x="27" y="82"/>
                  </a:lnTo>
                  <a:lnTo>
                    <a:pt x="26" y="81"/>
                  </a:lnTo>
                  <a:lnTo>
                    <a:pt x="23" y="80"/>
                  </a:lnTo>
                  <a:lnTo>
                    <a:pt x="21" y="78"/>
                  </a:lnTo>
                  <a:lnTo>
                    <a:pt x="19" y="77"/>
                  </a:lnTo>
                  <a:lnTo>
                    <a:pt x="16" y="76"/>
                  </a:lnTo>
                  <a:lnTo>
                    <a:pt x="14" y="75"/>
                  </a:lnTo>
                  <a:lnTo>
                    <a:pt x="11" y="74"/>
                  </a:lnTo>
                  <a:lnTo>
                    <a:pt x="4" y="73"/>
                  </a:lnTo>
                  <a:lnTo>
                    <a:pt x="2" y="73"/>
                  </a:lnTo>
                  <a:lnTo>
                    <a:pt x="1" y="72"/>
                  </a:lnTo>
                  <a:lnTo>
                    <a:pt x="0" y="72"/>
                  </a:lnTo>
                  <a:lnTo>
                    <a:pt x="0" y="71"/>
                  </a:lnTo>
                  <a:lnTo>
                    <a:pt x="1" y="71"/>
                  </a:lnTo>
                  <a:lnTo>
                    <a:pt x="4" y="66"/>
                  </a:lnTo>
                  <a:lnTo>
                    <a:pt x="5" y="64"/>
                  </a:lnTo>
                  <a:lnTo>
                    <a:pt x="6" y="62"/>
                  </a:lnTo>
                  <a:lnTo>
                    <a:pt x="8" y="61"/>
                  </a:lnTo>
                  <a:lnTo>
                    <a:pt x="9" y="60"/>
                  </a:lnTo>
                  <a:lnTo>
                    <a:pt x="10" y="60"/>
                  </a:lnTo>
                  <a:lnTo>
                    <a:pt x="13" y="59"/>
                  </a:lnTo>
                  <a:lnTo>
                    <a:pt x="14" y="58"/>
                  </a:lnTo>
                  <a:lnTo>
                    <a:pt x="16" y="58"/>
                  </a:lnTo>
                  <a:lnTo>
                    <a:pt x="19" y="58"/>
                  </a:lnTo>
                  <a:lnTo>
                    <a:pt x="24" y="58"/>
                  </a:lnTo>
                  <a:lnTo>
                    <a:pt x="27" y="57"/>
                  </a:lnTo>
                  <a:lnTo>
                    <a:pt x="29" y="57"/>
                  </a:lnTo>
                  <a:lnTo>
                    <a:pt x="32" y="56"/>
                  </a:lnTo>
                  <a:lnTo>
                    <a:pt x="33" y="55"/>
                  </a:lnTo>
                  <a:lnTo>
                    <a:pt x="35" y="54"/>
                  </a:lnTo>
                  <a:lnTo>
                    <a:pt x="37" y="52"/>
                  </a:lnTo>
                  <a:lnTo>
                    <a:pt x="41" y="48"/>
                  </a:lnTo>
                  <a:lnTo>
                    <a:pt x="42" y="48"/>
                  </a:lnTo>
                  <a:lnTo>
                    <a:pt x="43" y="48"/>
                  </a:lnTo>
                  <a:lnTo>
                    <a:pt x="43" y="47"/>
                  </a:lnTo>
                  <a:lnTo>
                    <a:pt x="45" y="47"/>
                  </a:lnTo>
                  <a:lnTo>
                    <a:pt x="46" y="47"/>
                  </a:lnTo>
                  <a:lnTo>
                    <a:pt x="49" y="47"/>
                  </a:lnTo>
                  <a:lnTo>
                    <a:pt x="50" y="47"/>
                  </a:lnTo>
                  <a:lnTo>
                    <a:pt x="51" y="46"/>
                  </a:lnTo>
                  <a:lnTo>
                    <a:pt x="52" y="45"/>
                  </a:lnTo>
                  <a:lnTo>
                    <a:pt x="53" y="45"/>
                  </a:lnTo>
                  <a:lnTo>
                    <a:pt x="54" y="43"/>
                  </a:lnTo>
                  <a:lnTo>
                    <a:pt x="55" y="40"/>
                  </a:lnTo>
                  <a:lnTo>
                    <a:pt x="57" y="37"/>
                  </a:lnTo>
                  <a:lnTo>
                    <a:pt x="58" y="36"/>
                  </a:lnTo>
                  <a:lnTo>
                    <a:pt x="59" y="33"/>
                  </a:lnTo>
                  <a:lnTo>
                    <a:pt x="61" y="27"/>
                  </a:lnTo>
                  <a:lnTo>
                    <a:pt x="62" y="26"/>
                  </a:lnTo>
                  <a:lnTo>
                    <a:pt x="63" y="22"/>
                  </a:lnTo>
                  <a:lnTo>
                    <a:pt x="63" y="20"/>
                  </a:lnTo>
                  <a:lnTo>
                    <a:pt x="64" y="18"/>
                  </a:lnTo>
                  <a:lnTo>
                    <a:pt x="66" y="17"/>
                  </a:lnTo>
                  <a:lnTo>
                    <a:pt x="67" y="16"/>
                  </a:lnTo>
                  <a:lnTo>
                    <a:pt x="69" y="14"/>
                  </a:lnTo>
                  <a:lnTo>
                    <a:pt x="81" y="9"/>
                  </a:lnTo>
                  <a:lnTo>
                    <a:pt x="87" y="6"/>
                  </a:lnTo>
                  <a:lnTo>
                    <a:pt x="89" y="5"/>
                  </a:lnTo>
                  <a:lnTo>
                    <a:pt x="92" y="4"/>
                  </a:lnTo>
                  <a:lnTo>
                    <a:pt x="101" y="2"/>
                  </a:lnTo>
                  <a:lnTo>
                    <a:pt x="102" y="2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3" name="Freeform 22">
              <a:extLst>
                <a:ext uri="{FF2B5EF4-FFF2-40B4-BE49-F238E27FC236}">
                  <a16:creationId xmlns:a16="http://schemas.microsoft.com/office/drawing/2014/main" id="{6D720A27-CC6E-47A4-AD4B-90D730690C9C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5" y="3207"/>
              <a:ext cx="576" cy="499"/>
            </a:xfrm>
            <a:custGeom>
              <a:avLst/>
              <a:gdLst>
                <a:gd name="T0" fmla="*/ 118 w 576"/>
                <a:gd name="T1" fmla="*/ 5 h 499"/>
                <a:gd name="T2" fmla="*/ 148 w 576"/>
                <a:gd name="T3" fmla="*/ 13 h 499"/>
                <a:gd name="T4" fmla="*/ 163 w 576"/>
                <a:gd name="T5" fmla="*/ 29 h 499"/>
                <a:gd name="T6" fmla="*/ 180 w 576"/>
                <a:gd name="T7" fmla="*/ 36 h 499"/>
                <a:gd name="T8" fmla="*/ 243 w 576"/>
                <a:gd name="T9" fmla="*/ 39 h 499"/>
                <a:gd name="T10" fmla="*/ 257 w 576"/>
                <a:gd name="T11" fmla="*/ 64 h 499"/>
                <a:gd name="T12" fmla="*/ 289 w 576"/>
                <a:gd name="T13" fmla="*/ 63 h 499"/>
                <a:gd name="T14" fmla="*/ 323 w 576"/>
                <a:gd name="T15" fmla="*/ 53 h 499"/>
                <a:gd name="T16" fmla="*/ 338 w 576"/>
                <a:gd name="T17" fmla="*/ 33 h 499"/>
                <a:gd name="T18" fmla="*/ 352 w 576"/>
                <a:gd name="T19" fmla="*/ 43 h 499"/>
                <a:gd name="T20" fmla="*/ 370 w 576"/>
                <a:gd name="T21" fmla="*/ 44 h 499"/>
                <a:gd name="T22" fmla="*/ 379 w 576"/>
                <a:gd name="T23" fmla="*/ 58 h 499"/>
                <a:gd name="T24" fmla="*/ 398 w 576"/>
                <a:gd name="T25" fmla="*/ 79 h 499"/>
                <a:gd name="T26" fmla="*/ 425 w 576"/>
                <a:gd name="T27" fmla="*/ 89 h 499"/>
                <a:gd name="T28" fmla="*/ 493 w 576"/>
                <a:gd name="T29" fmla="*/ 89 h 499"/>
                <a:gd name="T30" fmla="*/ 526 w 576"/>
                <a:gd name="T31" fmla="*/ 85 h 499"/>
                <a:gd name="T32" fmla="*/ 545 w 576"/>
                <a:gd name="T33" fmla="*/ 69 h 499"/>
                <a:gd name="T34" fmla="*/ 553 w 576"/>
                <a:gd name="T35" fmla="*/ 67 h 499"/>
                <a:gd name="T36" fmla="*/ 552 w 576"/>
                <a:gd name="T37" fmla="*/ 104 h 499"/>
                <a:gd name="T38" fmla="*/ 557 w 576"/>
                <a:gd name="T39" fmla="*/ 126 h 499"/>
                <a:gd name="T40" fmla="*/ 576 w 576"/>
                <a:gd name="T41" fmla="*/ 158 h 499"/>
                <a:gd name="T42" fmla="*/ 569 w 576"/>
                <a:gd name="T43" fmla="*/ 170 h 499"/>
                <a:gd name="T44" fmla="*/ 547 w 576"/>
                <a:gd name="T45" fmla="*/ 191 h 499"/>
                <a:gd name="T46" fmla="*/ 520 w 576"/>
                <a:gd name="T47" fmla="*/ 204 h 499"/>
                <a:gd name="T48" fmla="*/ 506 w 576"/>
                <a:gd name="T49" fmla="*/ 226 h 499"/>
                <a:gd name="T50" fmla="*/ 501 w 576"/>
                <a:gd name="T51" fmla="*/ 249 h 499"/>
                <a:gd name="T52" fmla="*/ 490 w 576"/>
                <a:gd name="T53" fmla="*/ 275 h 499"/>
                <a:gd name="T54" fmla="*/ 490 w 576"/>
                <a:gd name="T55" fmla="*/ 297 h 499"/>
                <a:gd name="T56" fmla="*/ 496 w 576"/>
                <a:gd name="T57" fmla="*/ 314 h 499"/>
                <a:gd name="T58" fmla="*/ 495 w 576"/>
                <a:gd name="T59" fmla="*/ 326 h 499"/>
                <a:gd name="T60" fmla="*/ 480 w 576"/>
                <a:gd name="T61" fmla="*/ 324 h 499"/>
                <a:gd name="T62" fmla="*/ 448 w 576"/>
                <a:gd name="T63" fmla="*/ 312 h 499"/>
                <a:gd name="T64" fmla="*/ 406 w 576"/>
                <a:gd name="T65" fmla="*/ 313 h 499"/>
                <a:gd name="T66" fmla="*/ 354 w 576"/>
                <a:gd name="T67" fmla="*/ 322 h 499"/>
                <a:gd name="T68" fmla="*/ 327 w 576"/>
                <a:gd name="T69" fmla="*/ 321 h 499"/>
                <a:gd name="T70" fmla="*/ 318 w 576"/>
                <a:gd name="T71" fmla="*/ 334 h 499"/>
                <a:gd name="T72" fmla="*/ 319 w 576"/>
                <a:gd name="T73" fmla="*/ 368 h 499"/>
                <a:gd name="T74" fmla="*/ 332 w 576"/>
                <a:gd name="T75" fmla="*/ 412 h 499"/>
                <a:gd name="T76" fmla="*/ 332 w 576"/>
                <a:gd name="T77" fmla="*/ 448 h 499"/>
                <a:gd name="T78" fmla="*/ 316 w 576"/>
                <a:gd name="T79" fmla="*/ 478 h 499"/>
                <a:gd name="T80" fmla="*/ 293 w 576"/>
                <a:gd name="T81" fmla="*/ 489 h 499"/>
                <a:gd name="T82" fmla="*/ 276 w 576"/>
                <a:gd name="T83" fmla="*/ 491 h 499"/>
                <a:gd name="T84" fmla="*/ 242 w 576"/>
                <a:gd name="T85" fmla="*/ 470 h 499"/>
                <a:gd name="T86" fmla="*/ 208 w 576"/>
                <a:gd name="T87" fmla="*/ 455 h 499"/>
                <a:gd name="T88" fmla="*/ 200 w 576"/>
                <a:gd name="T89" fmla="*/ 425 h 499"/>
                <a:gd name="T90" fmla="*/ 178 w 576"/>
                <a:gd name="T91" fmla="*/ 392 h 499"/>
                <a:gd name="T92" fmla="*/ 165 w 576"/>
                <a:gd name="T93" fmla="*/ 372 h 499"/>
                <a:gd name="T94" fmla="*/ 147 w 576"/>
                <a:gd name="T95" fmla="*/ 335 h 499"/>
                <a:gd name="T96" fmla="*/ 113 w 576"/>
                <a:gd name="T97" fmla="*/ 334 h 499"/>
                <a:gd name="T98" fmla="*/ 88 w 576"/>
                <a:gd name="T99" fmla="*/ 317 h 499"/>
                <a:gd name="T100" fmla="*/ 62 w 576"/>
                <a:gd name="T101" fmla="*/ 260 h 499"/>
                <a:gd name="T102" fmla="*/ 48 w 576"/>
                <a:gd name="T103" fmla="*/ 256 h 499"/>
                <a:gd name="T104" fmla="*/ 30 w 576"/>
                <a:gd name="T105" fmla="*/ 236 h 499"/>
                <a:gd name="T106" fmla="*/ 7 w 576"/>
                <a:gd name="T107" fmla="*/ 229 h 499"/>
                <a:gd name="T108" fmla="*/ 0 w 576"/>
                <a:gd name="T109" fmla="*/ 204 h 499"/>
                <a:gd name="T110" fmla="*/ 5 w 576"/>
                <a:gd name="T111" fmla="*/ 168 h 499"/>
                <a:gd name="T112" fmla="*/ 23 w 576"/>
                <a:gd name="T113" fmla="*/ 141 h 499"/>
                <a:gd name="T114" fmla="*/ 43 w 576"/>
                <a:gd name="T115" fmla="*/ 127 h 499"/>
                <a:gd name="T116" fmla="*/ 48 w 576"/>
                <a:gd name="T117" fmla="*/ 108 h 499"/>
                <a:gd name="T118" fmla="*/ 38 w 576"/>
                <a:gd name="T119" fmla="*/ 70 h 499"/>
                <a:gd name="T120" fmla="*/ 45 w 576"/>
                <a:gd name="T121" fmla="*/ 25 h 499"/>
                <a:gd name="T122" fmla="*/ 65 w 576"/>
                <a:gd name="T123" fmla="*/ 24 h 499"/>
                <a:gd name="T124" fmla="*/ 83 w 576"/>
                <a:gd name="T125" fmla="*/ 19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76" h="499">
                  <a:moveTo>
                    <a:pt x="112" y="0"/>
                  </a:moveTo>
                  <a:lnTo>
                    <a:pt x="114" y="1"/>
                  </a:lnTo>
                  <a:lnTo>
                    <a:pt x="115" y="1"/>
                  </a:lnTo>
                  <a:lnTo>
                    <a:pt x="116" y="0"/>
                  </a:lnTo>
                  <a:lnTo>
                    <a:pt x="116" y="0"/>
                  </a:lnTo>
                  <a:lnTo>
                    <a:pt x="116" y="1"/>
                  </a:lnTo>
                  <a:lnTo>
                    <a:pt x="117" y="2"/>
                  </a:lnTo>
                  <a:lnTo>
                    <a:pt x="118" y="4"/>
                  </a:lnTo>
                  <a:lnTo>
                    <a:pt x="118" y="5"/>
                  </a:lnTo>
                  <a:lnTo>
                    <a:pt x="119" y="6"/>
                  </a:lnTo>
                  <a:lnTo>
                    <a:pt x="121" y="7"/>
                  </a:lnTo>
                  <a:lnTo>
                    <a:pt x="123" y="8"/>
                  </a:lnTo>
                  <a:lnTo>
                    <a:pt x="125" y="8"/>
                  </a:lnTo>
                  <a:lnTo>
                    <a:pt x="127" y="9"/>
                  </a:lnTo>
                  <a:lnTo>
                    <a:pt x="136" y="11"/>
                  </a:lnTo>
                  <a:lnTo>
                    <a:pt x="141" y="11"/>
                  </a:lnTo>
                  <a:lnTo>
                    <a:pt x="145" y="12"/>
                  </a:lnTo>
                  <a:lnTo>
                    <a:pt x="148" y="13"/>
                  </a:lnTo>
                  <a:lnTo>
                    <a:pt x="150" y="14"/>
                  </a:lnTo>
                  <a:lnTo>
                    <a:pt x="152" y="16"/>
                  </a:lnTo>
                  <a:lnTo>
                    <a:pt x="154" y="17"/>
                  </a:lnTo>
                  <a:lnTo>
                    <a:pt x="156" y="18"/>
                  </a:lnTo>
                  <a:lnTo>
                    <a:pt x="157" y="20"/>
                  </a:lnTo>
                  <a:lnTo>
                    <a:pt x="159" y="21"/>
                  </a:lnTo>
                  <a:lnTo>
                    <a:pt x="160" y="22"/>
                  </a:lnTo>
                  <a:lnTo>
                    <a:pt x="161" y="23"/>
                  </a:lnTo>
                  <a:lnTo>
                    <a:pt x="163" y="29"/>
                  </a:lnTo>
                  <a:lnTo>
                    <a:pt x="164" y="31"/>
                  </a:lnTo>
                  <a:lnTo>
                    <a:pt x="165" y="32"/>
                  </a:lnTo>
                  <a:lnTo>
                    <a:pt x="167" y="34"/>
                  </a:lnTo>
                  <a:lnTo>
                    <a:pt x="169" y="34"/>
                  </a:lnTo>
                  <a:lnTo>
                    <a:pt x="171" y="35"/>
                  </a:lnTo>
                  <a:lnTo>
                    <a:pt x="173" y="35"/>
                  </a:lnTo>
                  <a:lnTo>
                    <a:pt x="174" y="36"/>
                  </a:lnTo>
                  <a:lnTo>
                    <a:pt x="176" y="36"/>
                  </a:lnTo>
                  <a:lnTo>
                    <a:pt x="180" y="36"/>
                  </a:lnTo>
                  <a:lnTo>
                    <a:pt x="183" y="36"/>
                  </a:lnTo>
                  <a:lnTo>
                    <a:pt x="191" y="36"/>
                  </a:lnTo>
                  <a:lnTo>
                    <a:pt x="196" y="36"/>
                  </a:lnTo>
                  <a:lnTo>
                    <a:pt x="207" y="36"/>
                  </a:lnTo>
                  <a:lnTo>
                    <a:pt x="218" y="36"/>
                  </a:lnTo>
                  <a:lnTo>
                    <a:pt x="238" y="37"/>
                  </a:lnTo>
                  <a:lnTo>
                    <a:pt x="240" y="37"/>
                  </a:lnTo>
                  <a:lnTo>
                    <a:pt x="242" y="38"/>
                  </a:lnTo>
                  <a:lnTo>
                    <a:pt x="243" y="39"/>
                  </a:lnTo>
                  <a:lnTo>
                    <a:pt x="244" y="40"/>
                  </a:lnTo>
                  <a:lnTo>
                    <a:pt x="246" y="43"/>
                  </a:lnTo>
                  <a:lnTo>
                    <a:pt x="248" y="45"/>
                  </a:lnTo>
                  <a:lnTo>
                    <a:pt x="249" y="48"/>
                  </a:lnTo>
                  <a:lnTo>
                    <a:pt x="251" y="52"/>
                  </a:lnTo>
                  <a:lnTo>
                    <a:pt x="254" y="60"/>
                  </a:lnTo>
                  <a:lnTo>
                    <a:pt x="255" y="62"/>
                  </a:lnTo>
                  <a:lnTo>
                    <a:pt x="256" y="63"/>
                  </a:lnTo>
                  <a:lnTo>
                    <a:pt x="257" y="64"/>
                  </a:lnTo>
                  <a:lnTo>
                    <a:pt x="258" y="65"/>
                  </a:lnTo>
                  <a:lnTo>
                    <a:pt x="260" y="64"/>
                  </a:lnTo>
                  <a:lnTo>
                    <a:pt x="266" y="63"/>
                  </a:lnTo>
                  <a:lnTo>
                    <a:pt x="270" y="63"/>
                  </a:lnTo>
                  <a:lnTo>
                    <a:pt x="275" y="62"/>
                  </a:lnTo>
                  <a:lnTo>
                    <a:pt x="282" y="63"/>
                  </a:lnTo>
                  <a:lnTo>
                    <a:pt x="286" y="63"/>
                  </a:lnTo>
                  <a:lnTo>
                    <a:pt x="287" y="63"/>
                  </a:lnTo>
                  <a:lnTo>
                    <a:pt x="289" y="63"/>
                  </a:lnTo>
                  <a:lnTo>
                    <a:pt x="290" y="62"/>
                  </a:lnTo>
                  <a:lnTo>
                    <a:pt x="292" y="62"/>
                  </a:lnTo>
                  <a:lnTo>
                    <a:pt x="299" y="58"/>
                  </a:lnTo>
                  <a:lnTo>
                    <a:pt x="303" y="56"/>
                  </a:lnTo>
                  <a:lnTo>
                    <a:pt x="305" y="56"/>
                  </a:lnTo>
                  <a:lnTo>
                    <a:pt x="309" y="55"/>
                  </a:lnTo>
                  <a:lnTo>
                    <a:pt x="321" y="54"/>
                  </a:lnTo>
                  <a:lnTo>
                    <a:pt x="322" y="53"/>
                  </a:lnTo>
                  <a:lnTo>
                    <a:pt x="323" y="53"/>
                  </a:lnTo>
                  <a:lnTo>
                    <a:pt x="324" y="52"/>
                  </a:lnTo>
                  <a:lnTo>
                    <a:pt x="325" y="51"/>
                  </a:lnTo>
                  <a:lnTo>
                    <a:pt x="326" y="50"/>
                  </a:lnTo>
                  <a:lnTo>
                    <a:pt x="329" y="45"/>
                  </a:lnTo>
                  <a:lnTo>
                    <a:pt x="333" y="37"/>
                  </a:lnTo>
                  <a:lnTo>
                    <a:pt x="334" y="35"/>
                  </a:lnTo>
                  <a:lnTo>
                    <a:pt x="335" y="34"/>
                  </a:lnTo>
                  <a:lnTo>
                    <a:pt x="336" y="33"/>
                  </a:lnTo>
                  <a:lnTo>
                    <a:pt x="338" y="33"/>
                  </a:lnTo>
                  <a:lnTo>
                    <a:pt x="339" y="32"/>
                  </a:lnTo>
                  <a:lnTo>
                    <a:pt x="341" y="33"/>
                  </a:lnTo>
                  <a:lnTo>
                    <a:pt x="342" y="33"/>
                  </a:lnTo>
                  <a:lnTo>
                    <a:pt x="344" y="34"/>
                  </a:lnTo>
                  <a:lnTo>
                    <a:pt x="344" y="35"/>
                  </a:lnTo>
                  <a:lnTo>
                    <a:pt x="347" y="38"/>
                  </a:lnTo>
                  <a:lnTo>
                    <a:pt x="348" y="40"/>
                  </a:lnTo>
                  <a:lnTo>
                    <a:pt x="350" y="42"/>
                  </a:lnTo>
                  <a:lnTo>
                    <a:pt x="352" y="43"/>
                  </a:lnTo>
                  <a:lnTo>
                    <a:pt x="353" y="43"/>
                  </a:lnTo>
                  <a:lnTo>
                    <a:pt x="354" y="44"/>
                  </a:lnTo>
                  <a:lnTo>
                    <a:pt x="356" y="44"/>
                  </a:lnTo>
                  <a:lnTo>
                    <a:pt x="359" y="44"/>
                  </a:lnTo>
                  <a:lnTo>
                    <a:pt x="365" y="43"/>
                  </a:lnTo>
                  <a:lnTo>
                    <a:pt x="367" y="43"/>
                  </a:lnTo>
                  <a:lnTo>
                    <a:pt x="368" y="43"/>
                  </a:lnTo>
                  <a:lnTo>
                    <a:pt x="369" y="44"/>
                  </a:lnTo>
                  <a:lnTo>
                    <a:pt x="370" y="44"/>
                  </a:lnTo>
                  <a:lnTo>
                    <a:pt x="371" y="45"/>
                  </a:lnTo>
                  <a:lnTo>
                    <a:pt x="372" y="46"/>
                  </a:lnTo>
                  <a:lnTo>
                    <a:pt x="373" y="47"/>
                  </a:lnTo>
                  <a:lnTo>
                    <a:pt x="374" y="49"/>
                  </a:lnTo>
                  <a:lnTo>
                    <a:pt x="376" y="53"/>
                  </a:lnTo>
                  <a:lnTo>
                    <a:pt x="376" y="54"/>
                  </a:lnTo>
                  <a:lnTo>
                    <a:pt x="377" y="55"/>
                  </a:lnTo>
                  <a:lnTo>
                    <a:pt x="378" y="56"/>
                  </a:lnTo>
                  <a:lnTo>
                    <a:pt x="379" y="58"/>
                  </a:lnTo>
                  <a:lnTo>
                    <a:pt x="385" y="63"/>
                  </a:lnTo>
                  <a:lnTo>
                    <a:pt x="388" y="65"/>
                  </a:lnTo>
                  <a:lnTo>
                    <a:pt x="389" y="67"/>
                  </a:lnTo>
                  <a:lnTo>
                    <a:pt x="389" y="68"/>
                  </a:lnTo>
                  <a:lnTo>
                    <a:pt x="393" y="74"/>
                  </a:lnTo>
                  <a:lnTo>
                    <a:pt x="395" y="77"/>
                  </a:lnTo>
                  <a:lnTo>
                    <a:pt x="396" y="78"/>
                  </a:lnTo>
                  <a:lnTo>
                    <a:pt x="397" y="79"/>
                  </a:lnTo>
                  <a:lnTo>
                    <a:pt x="398" y="79"/>
                  </a:lnTo>
                  <a:lnTo>
                    <a:pt x="400" y="80"/>
                  </a:lnTo>
                  <a:lnTo>
                    <a:pt x="401" y="81"/>
                  </a:lnTo>
                  <a:lnTo>
                    <a:pt x="403" y="82"/>
                  </a:lnTo>
                  <a:lnTo>
                    <a:pt x="405" y="82"/>
                  </a:lnTo>
                  <a:lnTo>
                    <a:pt x="411" y="83"/>
                  </a:lnTo>
                  <a:lnTo>
                    <a:pt x="415" y="84"/>
                  </a:lnTo>
                  <a:lnTo>
                    <a:pt x="418" y="86"/>
                  </a:lnTo>
                  <a:lnTo>
                    <a:pt x="423" y="88"/>
                  </a:lnTo>
                  <a:lnTo>
                    <a:pt x="425" y="89"/>
                  </a:lnTo>
                  <a:lnTo>
                    <a:pt x="429" y="90"/>
                  </a:lnTo>
                  <a:lnTo>
                    <a:pt x="434" y="90"/>
                  </a:lnTo>
                  <a:lnTo>
                    <a:pt x="442" y="91"/>
                  </a:lnTo>
                  <a:lnTo>
                    <a:pt x="446" y="91"/>
                  </a:lnTo>
                  <a:lnTo>
                    <a:pt x="456" y="90"/>
                  </a:lnTo>
                  <a:lnTo>
                    <a:pt x="468" y="90"/>
                  </a:lnTo>
                  <a:lnTo>
                    <a:pt x="478" y="90"/>
                  </a:lnTo>
                  <a:lnTo>
                    <a:pt x="488" y="89"/>
                  </a:lnTo>
                  <a:lnTo>
                    <a:pt x="493" y="89"/>
                  </a:lnTo>
                  <a:lnTo>
                    <a:pt x="503" y="89"/>
                  </a:lnTo>
                  <a:lnTo>
                    <a:pt x="507" y="89"/>
                  </a:lnTo>
                  <a:lnTo>
                    <a:pt x="511" y="89"/>
                  </a:lnTo>
                  <a:lnTo>
                    <a:pt x="514" y="89"/>
                  </a:lnTo>
                  <a:lnTo>
                    <a:pt x="517" y="88"/>
                  </a:lnTo>
                  <a:lnTo>
                    <a:pt x="520" y="88"/>
                  </a:lnTo>
                  <a:lnTo>
                    <a:pt x="522" y="87"/>
                  </a:lnTo>
                  <a:lnTo>
                    <a:pt x="524" y="86"/>
                  </a:lnTo>
                  <a:lnTo>
                    <a:pt x="526" y="85"/>
                  </a:lnTo>
                  <a:lnTo>
                    <a:pt x="529" y="84"/>
                  </a:lnTo>
                  <a:lnTo>
                    <a:pt x="531" y="82"/>
                  </a:lnTo>
                  <a:lnTo>
                    <a:pt x="533" y="81"/>
                  </a:lnTo>
                  <a:lnTo>
                    <a:pt x="536" y="79"/>
                  </a:lnTo>
                  <a:lnTo>
                    <a:pt x="537" y="78"/>
                  </a:lnTo>
                  <a:lnTo>
                    <a:pt x="539" y="76"/>
                  </a:lnTo>
                  <a:lnTo>
                    <a:pt x="541" y="74"/>
                  </a:lnTo>
                  <a:lnTo>
                    <a:pt x="543" y="71"/>
                  </a:lnTo>
                  <a:lnTo>
                    <a:pt x="545" y="69"/>
                  </a:lnTo>
                  <a:lnTo>
                    <a:pt x="546" y="68"/>
                  </a:lnTo>
                  <a:lnTo>
                    <a:pt x="546" y="67"/>
                  </a:lnTo>
                  <a:lnTo>
                    <a:pt x="547" y="65"/>
                  </a:lnTo>
                  <a:lnTo>
                    <a:pt x="547" y="64"/>
                  </a:lnTo>
                  <a:lnTo>
                    <a:pt x="548" y="64"/>
                  </a:lnTo>
                  <a:lnTo>
                    <a:pt x="549" y="64"/>
                  </a:lnTo>
                  <a:lnTo>
                    <a:pt x="550" y="64"/>
                  </a:lnTo>
                  <a:lnTo>
                    <a:pt x="551" y="65"/>
                  </a:lnTo>
                  <a:lnTo>
                    <a:pt x="553" y="67"/>
                  </a:lnTo>
                  <a:lnTo>
                    <a:pt x="553" y="68"/>
                  </a:lnTo>
                  <a:lnTo>
                    <a:pt x="554" y="68"/>
                  </a:lnTo>
                  <a:lnTo>
                    <a:pt x="554" y="69"/>
                  </a:lnTo>
                  <a:lnTo>
                    <a:pt x="555" y="72"/>
                  </a:lnTo>
                  <a:lnTo>
                    <a:pt x="555" y="75"/>
                  </a:lnTo>
                  <a:lnTo>
                    <a:pt x="555" y="78"/>
                  </a:lnTo>
                  <a:lnTo>
                    <a:pt x="554" y="93"/>
                  </a:lnTo>
                  <a:lnTo>
                    <a:pt x="553" y="97"/>
                  </a:lnTo>
                  <a:lnTo>
                    <a:pt x="552" y="104"/>
                  </a:lnTo>
                  <a:lnTo>
                    <a:pt x="551" y="109"/>
                  </a:lnTo>
                  <a:lnTo>
                    <a:pt x="551" y="112"/>
                  </a:lnTo>
                  <a:lnTo>
                    <a:pt x="551" y="113"/>
                  </a:lnTo>
                  <a:lnTo>
                    <a:pt x="552" y="116"/>
                  </a:lnTo>
                  <a:lnTo>
                    <a:pt x="552" y="118"/>
                  </a:lnTo>
                  <a:lnTo>
                    <a:pt x="553" y="121"/>
                  </a:lnTo>
                  <a:lnTo>
                    <a:pt x="554" y="123"/>
                  </a:lnTo>
                  <a:lnTo>
                    <a:pt x="555" y="124"/>
                  </a:lnTo>
                  <a:lnTo>
                    <a:pt x="557" y="126"/>
                  </a:lnTo>
                  <a:lnTo>
                    <a:pt x="558" y="128"/>
                  </a:lnTo>
                  <a:lnTo>
                    <a:pt x="560" y="129"/>
                  </a:lnTo>
                  <a:lnTo>
                    <a:pt x="564" y="135"/>
                  </a:lnTo>
                  <a:lnTo>
                    <a:pt x="566" y="136"/>
                  </a:lnTo>
                  <a:lnTo>
                    <a:pt x="569" y="139"/>
                  </a:lnTo>
                  <a:lnTo>
                    <a:pt x="570" y="141"/>
                  </a:lnTo>
                  <a:lnTo>
                    <a:pt x="574" y="152"/>
                  </a:lnTo>
                  <a:lnTo>
                    <a:pt x="575" y="155"/>
                  </a:lnTo>
                  <a:lnTo>
                    <a:pt x="576" y="158"/>
                  </a:lnTo>
                  <a:lnTo>
                    <a:pt x="576" y="158"/>
                  </a:lnTo>
                  <a:lnTo>
                    <a:pt x="576" y="160"/>
                  </a:lnTo>
                  <a:lnTo>
                    <a:pt x="576" y="163"/>
                  </a:lnTo>
                  <a:lnTo>
                    <a:pt x="576" y="165"/>
                  </a:lnTo>
                  <a:lnTo>
                    <a:pt x="575" y="166"/>
                  </a:lnTo>
                  <a:lnTo>
                    <a:pt x="575" y="167"/>
                  </a:lnTo>
                  <a:lnTo>
                    <a:pt x="574" y="167"/>
                  </a:lnTo>
                  <a:lnTo>
                    <a:pt x="573" y="169"/>
                  </a:lnTo>
                  <a:lnTo>
                    <a:pt x="569" y="170"/>
                  </a:lnTo>
                  <a:lnTo>
                    <a:pt x="567" y="171"/>
                  </a:lnTo>
                  <a:lnTo>
                    <a:pt x="566" y="172"/>
                  </a:lnTo>
                  <a:lnTo>
                    <a:pt x="564" y="174"/>
                  </a:lnTo>
                  <a:lnTo>
                    <a:pt x="561" y="179"/>
                  </a:lnTo>
                  <a:lnTo>
                    <a:pt x="559" y="181"/>
                  </a:lnTo>
                  <a:lnTo>
                    <a:pt x="556" y="183"/>
                  </a:lnTo>
                  <a:lnTo>
                    <a:pt x="551" y="187"/>
                  </a:lnTo>
                  <a:lnTo>
                    <a:pt x="549" y="189"/>
                  </a:lnTo>
                  <a:lnTo>
                    <a:pt x="547" y="191"/>
                  </a:lnTo>
                  <a:lnTo>
                    <a:pt x="544" y="192"/>
                  </a:lnTo>
                  <a:lnTo>
                    <a:pt x="540" y="193"/>
                  </a:lnTo>
                  <a:lnTo>
                    <a:pt x="537" y="195"/>
                  </a:lnTo>
                  <a:lnTo>
                    <a:pt x="535" y="196"/>
                  </a:lnTo>
                  <a:lnTo>
                    <a:pt x="527" y="199"/>
                  </a:lnTo>
                  <a:lnTo>
                    <a:pt x="526" y="199"/>
                  </a:lnTo>
                  <a:lnTo>
                    <a:pt x="526" y="200"/>
                  </a:lnTo>
                  <a:lnTo>
                    <a:pt x="523" y="202"/>
                  </a:lnTo>
                  <a:lnTo>
                    <a:pt x="520" y="204"/>
                  </a:lnTo>
                  <a:lnTo>
                    <a:pt x="517" y="205"/>
                  </a:lnTo>
                  <a:lnTo>
                    <a:pt x="514" y="208"/>
                  </a:lnTo>
                  <a:lnTo>
                    <a:pt x="513" y="210"/>
                  </a:lnTo>
                  <a:lnTo>
                    <a:pt x="511" y="213"/>
                  </a:lnTo>
                  <a:lnTo>
                    <a:pt x="510" y="215"/>
                  </a:lnTo>
                  <a:lnTo>
                    <a:pt x="509" y="217"/>
                  </a:lnTo>
                  <a:lnTo>
                    <a:pt x="508" y="219"/>
                  </a:lnTo>
                  <a:lnTo>
                    <a:pt x="507" y="224"/>
                  </a:lnTo>
                  <a:lnTo>
                    <a:pt x="506" y="226"/>
                  </a:lnTo>
                  <a:lnTo>
                    <a:pt x="505" y="226"/>
                  </a:lnTo>
                  <a:lnTo>
                    <a:pt x="503" y="231"/>
                  </a:lnTo>
                  <a:lnTo>
                    <a:pt x="503" y="233"/>
                  </a:lnTo>
                  <a:lnTo>
                    <a:pt x="502" y="234"/>
                  </a:lnTo>
                  <a:lnTo>
                    <a:pt x="502" y="236"/>
                  </a:lnTo>
                  <a:lnTo>
                    <a:pt x="501" y="238"/>
                  </a:lnTo>
                  <a:lnTo>
                    <a:pt x="501" y="242"/>
                  </a:lnTo>
                  <a:lnTo>
                    <a:pt x="501" y="247"/>
                  </a:lnTo>
                  <a:lnTo>
                    <a:pt x="501" y="249"/>
                  </a:lnTo>
                  <a:lnTo>
                    <a:pt x="500" y="252"/>
                  </a:lnTo>
                  <a:lnTo>
                    <a:pt x="499" y="254"/>
                  </a:lnTo>
                  <a:lnTo>
                    <a:pt x="497" y="260"/>
                  </a:lnTo>
                  <a:lnTo>
                    <a:pt x="496" y="265"/>
                  </a:lnTo>
                  <a:lnTo>
                    <a:pt x="496" y="266"/>
                  </a:lnTo>
                  <a:lnTo>
                    <a:pt x="495" y="267"/>
                  </a:lnTo>
                  <a:lnTo>
                    <a:pt x="493" y="269"/>
                  </a:lnTo>
                  <a:lnTo>
                    <a:pt x="492" y="270"/>
                  </a:lnTo>
                  <a:lnTo>
                    <a:pt x="490" y="275"/>
                  </a:lnTo>
                  <a:lnTo>
                    <a:pt x="490" y="277"/>
                  </a:lnTo>
                  <a:lnTo>
                    <a:pt x="489" y="280"/>
                  </a:lnTo>
                  <a:lnTo>
                    <a:pt x="489" y="282"/>
                  </a:lnTo>
                  <a:lnTo>
                    <a:pt x="488" y="283"/>
                  </a:lnTo>
                  <a:lnTo>
                    <a:pt x="488" y="285"/>
                  </a:lnTo>
                  <a:lnTo>
                    <a:pt x="489" y="288"/>
                  </a:lnTo>
                  <a:lnTo>
                    <a:pt x="490" y="293"/>
                  </a:lnTo>
                  <a:lnTo>
                    <a:pt x="490" y="295"/>
                  </a:lnTo>
                  <a:lnTo>
                    <a:pt x="490" y="297"/>
                  </a:lnTo>
                  <a:lnTo>
                    <a:pt x="491" y="299"/>
                  </a:lnTo>
                  <a:lnTo>
                    <a:pt x="492" y="301"/>
                  </a:lnTo>
                  <a:lnTo>
                    <a:pt x="492" y="302"/>
                  </a:lnTo>
                  <a:lnTo>
                    <a:pt x="495" y="306"/>
                  </a:lnTo>
                  <a:lnTo>
                    <a:pt x="497" y="310"/>
                  </a:lnTo>
                  <a:lnTo>
                    <a:pt x="497" y="311"/>
                  </a:lnTo>
                  <a:lnTo>
                    <a:pt x="497" y="312"/>
                  </a:lnTo>
                  <a:lnTo>
                    <a:pt x="497" y="313"/>
                  </a:lnTo>
                  <a:lnTo>
                    <a:pt x="496" y="314"/>
                  </a:lnTo>
                  <a:lnTo>
                    <a:pt x="496" y="315"/>
                  </a:lnTo>
                  <a:lnTo>
                    <a:pt x="497" y="317"/>
                  </a:lnTo>
                  <a:lnTo>
                    <a:pt x="498" y="318"/>
                  </a:lnTo>
                  <a:lnTo>
                    <a:pt x="498" y="319"/>
                  </a:lnTo>
                  <a:lnTo>
                    <a:pt x="498" y="320"/>
                  </a:lnTo>
                  <a:lnTo>
                    <a:pt x="497" y="321"/>
                  </a:lnTo>
                  <a:lnTo>
                    <a:pt x="497" y="323"/>
                  </a:lnTo>
                  <a:lnTo>
                    <a:pt x="496" y="325"/>
                  </a:lnTo>
                  <a:lnTo>
                    <a:pt x="495" y="326"/>
                  </a:lnTo>
                  <a:lnTo>
                    <a:pt x="494" y="328"/>
                  </a:lnTo>
                  <a:lnTo>
                    <a:pt x="492" y="329"/>
                  </a:lnTo>
                  <a:lnTo>
                    <a:pt x="492" y="330"/>
                  </a:lnTo>
                  <a:lnTo>
                    <a:pt x="491" y="330"/>
                  </a:lnTo>
                  <a:lnTo>
                    <a:pt x="489" y="330"/>
                  </a:lnTo>
                  <a:lnTo>
                    <a:pt x="488" y="330"/>
                  </a:lnTo>
                  <a:lnTo>
                    <a:pt x="487" y="329"/>
                  </a:lnTo>
                  <a:lnTo>
                    <a:pt x="484" y="328"/>
                  </a:lnTo>
                  <a:lnTo>
                    <a:pt x="480" y="324"/>
                  </a:lnTo>
                  <a:lnTo>
                    <a:pt x="474" y="319"/>
                  </a:lnTo>
                  <a:lnTo>
                    <a:pt x="469" y="315"/>
                  </a:lnTo>
                  <a:lnTo>
                    <a:pt x="468" y="315"/>
                  </a:lnTo>
                  <a:lnTo>
                    <a:pt x="466" y="314"/>
                  </a:lnTo>
                  <a:lnTo>
                    <a:pt x="464" y="313"/>
                  </a:lnTo>
                  <a:lnTo>
                    <a:pt x="462" y="313"/>
                  </a:lnTo>
                  <a:lnTo>
                    <a:pt x="451" y="312"/>
                  </a:lnTo>
                  <a:lnTo>
                    <a:pt x="450" y="312"/>
                  </a:lnTo>
                  <a:lnTo>
                    <a:pt x="448" y="312"/>
                  </a:lnTo>
                  <a:lnTo>
                    <a:pt x="441" y="313"/>
                  </a:lnTo>
                  <a:lnTo>
                    <a:pt x="437" y="313"/>
                  </a:lnTo>
                  <a:lnTo>
                    <a:pt x="434" y="313"/>
                  </a:lnTo>
                  <a:lnTo>
                    <a:pt x="425" y="312"/>
                  </a:lnTo>
                  <a:lnTo>
                    <a:pt x="421" y="311"/>
                  </a:lnTo>
                  <a:lnTo>
                    <a:pt x="417" y="311"/>
                  </a:lnTo>
                  <a:lnTo>
                    <a:pt x="413" y="311"/>
                  </a:lnTo>
                  <a:lnTo>
                    <a:pt x="411" y="311"/>
                  </a:lnTo>
                  <a:lnTo>
                    <a:pt x="406" y="313"/>
                  </a:lnTo>
                  <a:lnTo>
                    <a:pt x="403" y="313"/>
                  </a:lnTo>
                  <a:lnTo>
                    <a:pt x="386" y="315"/>
                  </a:lnTo>
                  <a:lnTo>
                    <a:pt x="377" y="316"/>
                  </a:lnTo>
                  <a:lnTo>
                    <a:pt x="374" y="317"/>
                  </a:lnTo>
                  <a:lnTo>
                    <a:pt x="371" y="317"/>
                  </a:lnTo>
                  <a:lnTo>
                    <a:pt x="369" y="317"/>
                  </a:lnTo>
                  <a:lnTo>
                    <a:pt x="357" y="321"/>
                  </a:lnTo>
                  <a:lnTo>
                    <a:pt x="355" y="322"/>
                  </a:lnTo>
                  <a:lnTo>
                    <a:pt x="354" y="322"/>
                  </a:lnTo>
                  <a:lnTo>
                    <a:pt x="351" y="323"/>
                  </a:lnTo>
                  <a:lnTo>
                    <a:pt x="349" y="323"/>
                  </a:lnTo>
                  <a:lnTo>
                    <a:pt x="347" y="322"/>
                  </a:lnTo>
                  <a:lnTo>
                    <a:pt x="344" y="321"/>
                  </a:lnTo>
                  <a:lnTo>
                    <a:pt x="342" y="320"/>
                  </a:lnTo>
                  <a:lnTo>
                    <a:pt x="339" y="320"/>
                  </a:lnTo>
                  <a:lnTo>
                    <a:pt x="337" y="320"/>
                  </a:lnTo>
                  <a:lnTo>
                    <a:pt x="332" y="321"/>
                  </a:lnTo>
                  <a:lnTo>
                    <a:pt x="327" y="321"/>
                  </a:lnTo>
                  <a:lnTo>
                    <a:pt x="324" y="322"/>
                  </a:lnTo>
                  <a:lnTo>
                    <a:pt x="323" y="322"/>
                  </a:lnTo>
                  <a:lnTo>
                    <a:pt x="321" y="323"/>
                  </a:lnTo>
                  <a:lnTo>
                    <a:pt x="321" y="324"/>
                  </a:lnTo>
                  <a:lnTo>
                    <a:pt x="320" y="325"/>
                  </a:lnTo>
                  <a:lnTo>
                    <a:pt x="319" y="327"/>
                  </a:lnTo>
                  <a:lnTo>
                    <a:pt x="318" y="328"/>
                  </a:lnTo>
                  <a:lnTo>
                    <a:pt x="318" y="331"/>
                  </a:lnTo>
                  <a:lnTo>
                    <a:pt x="318" y="334"/>
                  </a:lnTo>
                  <a:lnTo>
                    <a:pt x="318" y="336"/>
                  </a:lnTo>
                  <a:lnTo>
                    <a:pt x="318" y="338"/>
                  </a:lnTo>
                  <a:lnTo>
                    <a:pt x="319" y="345"/>
                  </a:lnTo>
                  <a:lnTo>
                    <a:pt x="320" y="348"/>
                  </a:lnTo>
                  <a:lnTo>
                    <a:pt x="320" y="351"/>
                  </a:lnTo>
                  <a:lnTo>
                    <a:pt x="320" y="355"/>
                  </a:lnTo>
                  <a:lnTo>
                    <a:pt x="319" y="362"/>
                  </a:lnTo>
                  <a:lnTo>
                    <a:pt x="319" y="364"/>
                  </a:lnTo>
                  <a:lnTo>
                    <a:pt x="319" y="368"/>
                  </a:lnTo>
                  <a:lnTo>
                    <a:pt x="319" y="372"/>
                  </a:lnTo>
                  <a:lnTo>
                    <a:pt x="320" y="376"/>
                  </a:lnTo>
                  <a:lnTo>
                    <a:pt x="321" y="380"/>
                  </a:lnTo>
                  <a:lnTo>
                    <a:pt x="321" y="385"/>
                  </a:lnTo>
                  <a:lnTo>
                    <a:pt x="326" y="395"/>
                  </a:lnTo>
                  <a:lnTo>
                    <a:pt x="329" y="400"/>
                  </a:lnTo>
                  <a:lnTo>
                    <a:pt x="331" y="406"/>
                  </a:lnTo>
                  <a:lnTo>
                    <a:pt x="332" y="409"/>
                  </a:lnTo>
                  <a:lnTo>
                    <a:pt x="332" y="412"/>
                  </a:lnTo>
                  <a:lnTo>
                    <a:pt x="332" y="416"/>
                  </a:lnTo>
                  <a:lnTo>
                    <a:pt x="333" y="419"/>
                  </a:lnTo>
                  <a:lnTo>
                    <a:pt x="334" y="431"/>
                  </a:lnTo>
                  <a:lnTo>
                    <a:pt x="334" y="434"/>
                  </a:lnTo>
                  <a:lnTo>
                    <a:pt x="334" y="436"/>
                  </a:lnTo>
                  <a:lnTo>
                    <a:pt x="334" y="438"/>
                  </a:lnTo>
                  <a:lnTo>
                    <a:pt x="333" y="441"/>
                  </a:lnTo>
                  <a:lnTo>
                    <a:pt x="332" y="445"/>
                  </a:lnTo>
                  <a:lnTo>
                    <a:pt x="332" y="448"/>
                  </a:lnTo>
                  <a:lnTo>
                    <a:pt x="330" y="452"/>
                  </a:lnTo>
                  <a:lnTo>
                    <a:pt x="326" y="459"/>
                  </a:lnTo>
                  <a:lnTo>
                    <a:pt x="323" y="468"/>
                  </a:lnTo>
                  <a:lnTo>
                    <a:pt x="322" y="470"/>
                  </a:lnTo>
                  <a:lnTo>
                    <a:pt x="321" y="472"/>
                  </a:lnTo>
                  <a:lnTo>
                    <a:pt x="320" y="474"/>
                  </a:lnTo>
                  <a:lnTo>
                    <a:pt x="319" y="476"/>
                  </a:lnTo>
                  <a:lnTo>
                    <a:pt x="317" y="476"/>
                  </a:lnTo>
                  <a:lnTo>
                    <a:pt x="316" y="478"/>
                  </a:lnTo>
                  <a:lnTo>
                    <a:pt x="314" y="479"/>
                  </a:lnTo>
                  <a:lnTo>
                    <a:pt x="313" y="480"/>
                  </a:lnTo>
                  <a:lnTo>
                    <a:pt x="310" y="481"/>
                  </a:lnTo>
                  <a:lnTo>
                    <a:pt x="304" y="483"/>
                  </a:lnTo>
                  <a:lnTo>
                    <a:pt x="301" y="484"/>
                  </a:lnTo>
                  <a:lnTo>
                    <a:pt x="298" y="485"/>
                  </a:lnTo>
                  <a:lnTo>
                    <a:pt x="296" y="487"/>
                  </a:lnTo>
                  <a:lnTo>
                    <a:pt x="294" y="487"/>
                  </a:lnTo>
                  <a:lnTo>
                    <a:pt x="293" y="489"/>
                  </a:lnTo>
                  <a:lnTo>
                    <a:pt x="291" y="490"/>
                  </a:lnTo>
                  <a:lnTo>
                    <a:pt x="290" y="492"/>
                  </a:lnTo>
                  <a:lnTo>
                    <a:pt x="289" y="493"/>
                  </a:lnTo>
                  <a:lnTo>
                    <a:pt x="288" y="495"/>
                  </a:lnTo>
                  <a:lnTo>
                    <a:pt x="286" y="499"/>
                  </a:lnTo>
                  <a:lnTo>
                    <a:pt x="286" y="498"/>
                  </a:lnTo>
                  <a:lnTo>
                    <a:pt x="285" y="498"/>
                  </a:lnTo>
                  <a:lnTo>
                    <a:pt x="280" y="494"/>
                  </a:lnTo>
                  <a:lnTo>
                    <a:pt x="276" y="491"/>
                  </a:lnTo>
                  <a:lnTo>
                    <a:pt x="273" y="487"/>
                  </a:lnTo>
                  <a:lnTo>
                    <a:pt x="268" y="484"/>
                  </a:lnTo>
                  <a:lnTo>
                    <a:pt x="264" y="481"/>
                  </a:lnTo>
                  <a:lnTo>
                    <a:pt x="259" y="478"/>
                  </a:lnTo>
                  <a:lnTo>
                    <a:pt x="254" y="476"/>
                  </a:lnTo>
                  <a:lnTo>
                    <a:pt x="252" y="474"/>
                  </a:lnTo>
                  <a:lnTo>
                    <a:pt x="249" y="473"/>
                  </a:lnTo>
                  <a:lnTo>
                    <a:pt x="245" y="471"/>
                  </a:lnTo>
                  <a:lnTo>
                    <a:pt x="242" y="470"/>
                  </a:lnTo>
                  <a:lnTo>
                    <a:pt x="239" y="469"/>
                  </a:lnTo>
                  <a:lnTo>
                    <a:pt x="225" y="465"/>
                  </a:lnTo>
                  <a:lnTo>
                    <a:pt x="219" y="464"/>
                  </a:lnTo>
                  <a:lnTo>
                    <a:pt x="217" y="463"/>
                  </a:lnTo>
                  <a:lnTo>
                    <a:pt x="215" y="462"/>
                  </a:lnTo>
                  <a:lnTo>
                    <a:pt x="212" y="460"/>
                  </a:lnTo>
                  <a:lnTo>
                    <a:pt x="210" y="458"/>
                  </a:lnTo>
                  <a:lnTo>
                    <a:pt x="209" y="457"/>
                  </a:lnTo>
                  <a:lnTo>
                    <a:pt x="208" y="455"/>
                  </a:lnTo>
                  <a:lnTo>
                    <a:pt x="207" y="453"/>
                  </a:lnTo>
                  <a:lnTo>
                    <a:pt x="207" y="452"/>
                  </a:lnTo>
                  <a:lnTo>
                    <a:pt x="206" y="451"/>
                  </a:lnTo>
                  <a:lnTo>
                    <a:pt x="206" y="448"/>
                  </a:lnTo>
                  <a:lnTo>
                    <a:pt x="204" y="438"/>
                  </a:lnTo>
                  <a:lnTo>
                    <a:pt x="204" y="435"/>
                  </a:lnTo>
                  <a:lnTo>
                    <a:pt x="203" y="432"/>
                  </a:lnTo>
                  <a:lnTo>
                    <a:pt x="202" y="430"/>
                  </a:lnTo>
                  <a:lnTo>
                    <a:pt x="200" y="425"/>
                  </a:lnTo>
                  <a:lnTo>
                    <a:pt x="195" y="413"/>
                  </a:lnTo>
                  <a:lnTo>
                    <a:pt x="193" y="408"/>
                  </a:lnTo>
                  <a:lnTo>
                    <a:pt x="192" y="406"/>
                  </a:lnTo>
                  <a:lnTo>
                    <a:pt x="189" y="402"/>
                  </a:lnTo>
                  <a:lnTo>
                    <a:pt x="188" y="400"/>
                  </a:lnTo>
                  <a:lnTo>
                    <a:pt x="187" y="399"/>
                  </a:lnTo>
                  <a:lnTo>
                    <a:pt x="185" y="397"/>
                  </a:lnTo>
                  <a:lnTo>
                    <a:pt x="185" y="396"/>
                  </a:lnTo>
                  <a:lnTo>
                    <a:pt x="178" y="392"/>
                  </a:lnTo>
                  <a:lnTo>
                    <a:pt x="176" y="390"/>
                  </a:lnTo>
                  <a:lnTo>
                    <a:pt x="174" y="389"/>
                  </a:lnTo>
                  <a:lnTo>
                    <a:pt x="173" y="387"/>
                  </a:lnTo>
                  <a:lnTo>
                    <a:pt x="173" y="386"/>
                  </a:lnTo>
                  <a:lnTo>
                    <a:pt x="171" y="385"/>
                  </a:lnTo>
                  <a:lnTo>
                    <a:pt x="170" y="382"/>
                  </a:lnTo>
                  <a:lnTo>
                    <a:pt x="168" y="379"/>
                  </a:lnTo>
                  <a:lnTo>
                    <a:pt x="167" y="375"/>
                  </a:lnTo>
                  <a:lnTo>
                    <a:pt x="165" y="372"/>
                  </a:lnTo>
                  <a:lnTo>
                    <a:pt x="162" y="362"/>
                  </a:lnTo>
                  <a:lnTo>
                    <a:pt x="158" y="352"/>
                  </a:lnTo>
                  <a:lnTo>
                    <a:pt x="156" y="348"/>
                  </a:lnTo>
                  <a:lnTo>
                    <a:pt x="154" y="344"/>
                  </a:lnTo>
                  <a:lnTo>
                    <a:pt x="153" y="341"/>
                  </a:lnTo>
                  <a:lnTo>
                    <a:pt x="151" y="339"/>
                  </a:lnTo>
                  <a:lnTo>
                    <a:pt x="150" y="337"/>
                  </a:lnTo>
                  <a:lnTo>
                    <a:pt x="148" y="336"/>
                  </a:lnTo>
                  <a:lnTo>
                    <a:pt x="147" y="335"/>
                  </a:lnTo>
                  <a:lnTo>
                    <a:pt x="145" y="334"/>
                  </a:lnTo>
                  <a:lnTo>
                    <a:pt x="143" y="334"/>
                  </a:lnTo>
                  <a:lnTo>
                    <a:pt x="140" y="334"/>
                  </a:lnTo>
                  <a:lnTo>
                    <a:pt x="134" y="335"/>
                  </a:lnTo>
                  <a:lnTo>
                    <a:pt x="129" y="335"/>
                  </a:lnTo>
                  <a:lnTo>
                    <a:pt x="126" y="335"/>
                  </a:lnTo>
                  <a:lnTo>
                    <a:pt x="118" y="335"/>
                  </a:lnTo>
                  <a:lnTo>
                    <a:pt x="116" y="335"/>
                  </a:lnTo>
                  <a:lnTo>
                    <a:pt x="113" y="334"/>
                  </a:lnTo>
                  <a:lnTo>
                    <a:pt x="109" y="334"/>
                  </a:lnTo>
                  <a:lnTo>
                    <a:pt x="106" y="333"/>
                  </a:lnTo>
                  <a:lnTo>
                    <a:pt x="105" y="332"/>
                  </a:lnTo>
                  <a:lnTo>
                    <a:pt x="103" y="331"/>
                  </a:lnTo>
                  <a:lnTo>
                    <a:pt x="102" y="330"/>
                  </a:lnTo>
                  <a:lnTo>
                    <a:pt x="99" y="328"/>
                  </a:lnTo>
                  <a:lnTo>
                    <a:pt x="97" y="327"/>
                  </a:lnTo>
                  <a:lnTo>
                    <a:pt x="90" y="318"/>
                  </a:lnTo>
                  <a:lnTo>
                    <a:pt x="88" y="317"/>
                  </a:lnTo>
                  <a:lnTo>
                    <a:pt x="87" y="314"/>
                  </a:lnTo>
                  <a:lnTo>
                    <a:pt x="83" y="309"/>
                  </a:lnTo>
                  <a:lnTo>
                    <a:pt x="82" y="305"/>
                  </a:lnTo>
                  <a:lnTo>
                    <a:pt x="77" y="295"/>
                  </a:lnTo>
                  <a:lnTo>
                    <a:pt x="74" y="289"/>
                  </a:lnTo>
                  <a:lnTo>
                    <a:pt x="71" y="280"/>
                  </a:lnTo>
                  <a:lnTo>
                    <a:pt x="66" y="270"/>
                  </a:lnTo>
                  <a:lnTo>
                    <a:pt x="63" y="262"/>
                  </a:lnTo>
                  <a:lnTo>
                    <a:pt x="62" y="260"/>
                  </a:lnTo>
                  <a:lnTo>
                    <a:pt x="61" y="260"/>
                  </a:lnTo>
                  <a:lnTo>
                    <a:pt x="61" y="259"/>
                  </a:lnTo>
                  <a:lnTo>
                    <a:pt x="60" y="259"/>
                  </a:lnTo>
                  <a:lnTo>
                    <a:pt x="60" y="258"/>
                  </a:lnTo>
                  <a:lnTo>
                    <a:pt x="59" y="258"/>
                  </a:lnTo>
                  <a:lnTo>
                    <a:pt x="57" y="258"/>
                  </a:lnTo>
                  <a:lnTo>
                    <a:pt x="52" y="258"/>
                  </a:lnTo>
                  <a:lnTo>
                    <a:pt x="50" y="257"/>
                  </a:lnTo>
                  <a:lnTo>
                    <a:pt x="48" y="256"/>
                  </a:lnTo>
                  <a:lnTo>
                    <a:pt x="47" y="255"/>
                  </a:lnTo>
                  <a:lnTo>
                    <a:pt x="44" y="253"/>
                  </a:lnTo>
                  <a:lnTo>
                    <a:pt x="42" y="250"/>
                  </a:lnTo>
                  <a:lnTo>
                    <a:pt x="40" y="249"/>
                  </a:lnTo>
                  <a:lnTo>
                    <a:pt x="37" y="242"/>
                  </a:lnTo>
                  <a:lnTo>
                    <a:pt x="35" y="240"/>
                  </a:lnTo>
                  <a:lnTo>
                    <a:pt x="34" y="239"/>
                  </a:lnTo>
                  <a:lnTo>
                    <a:pt x="32" y="238"/>
                  </a:lnTo>
                  <a:lnTo>
                    <a:pt x="30" y="236"/>
                  </a:lnTo>
                  <a:lnTo>
                    <a:pt x="28" y="234"/>
                  </a:lnTo>
                  <a:lnTo>
                    <a:pt x="26" y="233"/>
                  </a:lnTo>
                  <a:lnTo>
                    <a:pt x="24" y="232"/>
                  </a:lnTo>
                  <a:lnTo>
                    <a:pt x="23" y="232"/>
                  </a:lnTo>
                  <a:lnTo>
                    <a:pt x="20" y="231"/>
                  </a:lnTo>
                  <a:lnTo>
                    <a:pt x="17" y="230"/>
                  </a:lnTo>
                  <a:lnTo>
                    <a:pt x="14" y="230"/>
                  </a:lnTo>
                  <a:lnTo>
                    <a:pt x="11" y="229"/>
                  </a:lnTo>
                  <a:lnTo>
                    <a:pt x="7" y="229"/>
                  </a:lnTo>
                  <a:lnTo>
                    <a:pt x="6" y="230"/>
                  </a:lnTo>
                  <a:lnTo>
                    <a:pt x="6" y="229"/>
                  </a:lnTo>
                  <a:lnTo>
                    <a:pt x="5" y="227"/>
                  </a:lnTo>
                  <a:lnTo>
                    <a:pt x="3" y="217"/>
                  </a:lnTo>
                  <a:lnTo>
                    <a:pt x="2" y="215"/>
                  </a:lnTo>
                  <a:lnTo>
                    <a:pt x="1" y="213"/>
                  </a:lnTo>
                  <a:lnTo>
                    <a:pt x="1" y="210"/>
                  </a:lnTo>
                  <a:lnTo>
                    <a:pt x="0" y="207"/>
                  </a:lnTo>
                  <a:lnTo>
                    <a:pt x="0" y="204"/>
                  </a:lnTo>
                  <a:lnTo>
                    <a:pt x="0" y="201"/>
                  </a:lnTo>
                  <a:lnTo>
                    <a:pt x="0" y="198"/>
                  </a:lnTo>
                  <a:lnTo>
                    <a:pt x="0" y="194"/>
                  </a:lnTo>
                  <a:lnTo>
                    <a:pt x="0" y="190"/>
                  </a:lnTo>
                  <a:lnTo>
                    <a:pt x="1" y="186"/>
                  </a:lnTo>
                  <a:lnTo>
                    <a:pt x="2" y="181"/>
                  </a:lnTo>
                  <a:lnTo>
                    <a:pt x="3" y="176"/>
                  </a:lnTo>
                  <a:lnTo>
                    <a:pt x="4" y="171"/>
                  </a:lnTo>
                  <a:lnTo>
                    <a:pt x="5" y="168"/>
                  </a:lnTo>
                  <a:lnTo>
                    <a:pt x="6" y="165"/>
                  </a:lnTo>
                  <a:lnTo>
                    <a:pt x="7" y="162"/>
                  </a:lnTo>
                  <a:lnTo>
                    <a:pt x="11" y="157"/>
                  </a:lnTo>
                  <a:lnTo>
                    <a:pt x="14" y="150"/>
                  </a:lnTo>
                  <a:lnTo>
                    <a:pt x="15" y="147"/>
                  </a:lnTo>
                  <a:lnTo>
                    <a:pt x="17" y="146"/>
                  </a:lnTo>
                  <a:lnTo>
                    <a:pt x="19" y="144"/>
                  </a:lnTo>
                  <a:lnTo>
                    <a:pt x="21" y="142"/>
                  </a:lnTo>
                  <a:lnTo>
                    <a:pt x="23" y="141"/>
                  </a:lnTo>
                  <a:lnTo>
                    <a:pt x="25" y="139"/>
                  </a:lnTo>
                  <a:lnTo>
                    <a:pt x="26" y="138"/>
                  </a:lnTo>
                  <a:lnTo>
                    <a:pt x="27" y="137"/>
                  </a:lnTo>
                  <a:lnTo>
                    <a:pt x="33" y="136"/>
                  </a:lnTo>
                  <a:lnTo>
                    <a:pt x="35" y="135"/>
                  </a:lnTo>
                  <a:lnTo>
                    <a:pt x="37" y="133"/>
                  </a:lnTo>
                  <a:lnTo>
                    <a:pt x="39" y="131"/>
                  </a:lnTo>
                  <a:lnTo>
                    <a:pt x="41" y="129"/>
                  </a:lnTo>
                  <a:lnTo>
                    <a:pt x="43" y="127"/>
                  </a:lnTo>
                  <a:lnTo>
                    <a:pt x="44" y="126"/>
                  </a:lnTo>
                  <a:lnTo>
                    <a:pt x="45" y="124"/>
                  </a:lnTo>
                  <a:lnTo>
                    <a:pt x="46" y="123"/>
                  </a:lnTo>
                  <a:lnTo>
                    <a:pt x="46" y="121"/>
                  </a:lnTo>
                  <a:lnTo>
                    <a:pt x="47" y="119"/>
                  </a:lnTo>
                  <a:lnTo>
                    <a:pt x="48" y="117"/>
                  </a:lnTo>
                  <a:lnTo>
                    <a:pt x="48" y="114"/>
                  </a:lnTo>
                  <a:lnTo>
                    <a:pt x="48" y="111"/>
                  </a:lnTo>
                  <a:lnTo>
                    <a:pt x="48" y="108"/>
                  </a:lnTo>
                  <a:lnTo>
                    <a:pt x="47" y="104"/>
                  </a:lnTo>
                  <a:lnTo>
                    <a:pt x="44" y="93"/>
                  </a:lnTo>
                  <a:lnTo>
                    <a:pt x="43" y="90"/>
                  </a:lnTo>
                  <a:lnTo>
                    <a:pt x="42" y="87"/>
                  </a:lnTo>
                  <a:lnTo>
                    <a:pt x="39" y="80"/>
                  </a:lnTo>
                  <a:lnTo>
                    <a:pt x="39" y="78"/>
                  </a:lnTo>
                  <a:lnTo>
                    <a:pt x="38" y="75"/>
                  </a:lnTo>
                  <a:lnTo>
                    <a:pt x="38" y="72"/>
                  </a:lnTo>
                  <a:lnTo>
                    <a:pt x="38" y="70"/>
                  </a:lnTo>
                  <a:lnTo>
                    <a:pt x="38" y="68"/>
                  </a:lnTo>
                  <a:lnTo>
                    <a:pt x="40" y="62"/>
                  </a:lnTo>
                  <a:lnTo>
                    <a:pt x="41" y="58"/>
                  </a:lnTo>
                  <a:lnTo>
                    <a:pt x="42" y="54"/>
                  </a:lnTo>
                  <a:lnTo>
                    <a:pt x="42" y="45"/>
                  </a:lnTo>
                  <a:lnTo>
                    <a:pt x="42" y="41"/>
                  </a:lnTo>
                  <a:lnTo>
                    <a:pt x="43" y="34"/>
                  </a:lnTo>
                  <a:lnTo>
                    <a:pt x="45" y="29"/>
                  </a:lnTo>
                  <a:lnTo>
                    <a:pt x="45" y="25"/>
                  </a:lnTo>
                  <a:lnTo>
                    <a:pt x="46" y="23"/>
                  </a:lnTo>
                  <a:lnTo>
                    <a:pt x="47" y="22"/>
                  </a:lnTo>
                  <a:lnTo>
                    <a:pt x="48" y="22"/>
                  </a:lnTo>
                  <a:lnTo>
                    <a:pt x="48" y="22"/>
                  </a:lnTo>
                  <a:lnTo>
                    <a:pt x="50" y="21"/>
                  </a:lnTo>
                  <a:lnTo>
                    <a:pt x="51" y="22"/>
                  </a:lnTo>
                  <a:lnTo>
                    <a:pt x="53" y="22"/>
                  </a:lnTo>
                  <a:lnTo>
                    <a:pt x="62" y="23"/>
                  </a:lnTo>
                  <a:lnTo>
                    <a:pt x="65" y="24"/>
                  </a:lnTo>
                  <a:lnTo>
                    <a:pt x="68" y="24"/>
                  </a:lnTo>
                  <a:lnTo>
                    <a:pt x="70" y="24"/>
                  </a:lnTo>
                  <a:lnTo>
                    <a:pt x="71" y="24"/>
                  </a:lnTo>
                  <a:lnTo>
                    <a:pt x="73" y="24"/>
                  </a:lnTo>
                  <a:lnTo>
                    <a:pt x="75" y="23"/>
                  </a:lnTo>
                  <a:lnTo>
                    <a:pt x="77" y="22"/>
                  </a:lnTo>
                  <a:lnTo>
                    <a:pt x="79" y="22"/>
                  </a:lnTo>
                  <a:lnTo>
                    <a:pt x="81" y="21"/>
                  </a:lnTo>
                  <a:lnTo>
                    <a:pt x="83" y="19"/>
                  </a:lnTo>
                  <a:lnTo>
                    <a:pt x="87" y="16"/>
                  </a:lnTo>
                  <a:lnTo>
                    <a:pt x="91" y="14"/>
                  </a:lnTo>
                  <a:lnTo>
                    <a:pt x="100" y="6"/>
                  </a:lnTo>
                  <a:lnTo>
                    <a:pt x="103" y="4"/>
                  </a:lnTo>
                  <a:lnTo>
                    <a:pt x="105" y="3"/>
                  </a:lnTo>
                  <a:lnTo>
                    <a:pt x="109" y="1"/>
                  </a:lnTo>
                  <a:lnTo>
                    <a:pt x="111" y="0"/>
                  </a:lnTo>
                  <a:lnTo>
                    <a:pt x="112" y="0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4" name="Freeform 23">
              <a:extLst>
                <a:ext uri="{FF2B5EF4-FFF2-40B4-BE49-F238E27FC236}">
                  <a16:creationId xmlns:a16="http://schemas.microsoft.com/office/drawing/2014/main" id="{465C4474-AD67-43C9-BE26-0E9333C7F266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3" y="2779"/>
              <a:ext cx="454" cy="519"/>
            </a:xfrm>
            <a:custGeom>
              <a:avLst/>
              <a:gdLst>
                <a:gd name="T0" fmla="*/ 125 w 454"/>
                <a:gd name="T1" fmla="*/ 17 h 519"/>
                <a:gd name="T2" fmla="*/ 146 w 454"/>
                <a:gd name="T3" fmla="*/ 6 h 519"/>
                <a:gd name="T4" fmla="*/ 160 w 454"/>
                <a:gd name="T5" fmla="*/ 16 h 519"/>
                <a:gd name="T6" fmla="*/ 181 w 454"/>
                <a:gd name="T7" fmla="*/ 29 h 519"/>
                <a:gd name="T8" fmla="*/ 208 w 454"/>
                <a:gd name="T9" fmla="*/ 35 h 519"/>
                <a:gd name="T10" fmla="*/ 227 w 454"/>
                <a:gd name="T11" fmla="*/ 50 h 519"/>
                <a:gd name="T12" fmla="*/ 239 w 454"/>
                <a:gd name="T13" fmla="*/ 56 h 519"/>
                <a:gd name="T14" fmla="*/ 244 w 454"/>
                <a:gd name="T15" fmla="*/ 69 h 519"/>
                <a:gd name="T16" fmla="*/ 252 w 454"/>
                <a:gd name="T17" fmla="*/ 78 h 519"/>
                <a:gd name="T18" fmla="*/ 237 w 454"/>
                <a:gd name="T19" fmla="*/ 94 h 519"/>
                <a:gd name="T20" fmla="*/ 230 w 454"/>
                <a:gd name="T21" fmla="*/ 108 h 519"/>
                <a:gd name="T22" fmla="*/ 242 w 454"/>
                <a:gd name="T23" fmla="*/ 138 h 519"/>
                <a:gd name="T24" fmla="*/ 244 w 454"/>
                <a:gd name="T25" fmla="*/ 152 h 519"/>
                <a:gd name="T26" fmla="*/ 250 w 454"/>
                <a:gd name="T27" fmla="*/ 169 h 519"/>
                <a:gd name="T28" fmla="*/ 246 w 454"/>
                <a:gd name="T29" fmla="*/ 188 h 519"/>
                <a:gd name="T30" fmla="*/ 237 w 454"/>
                <a:gd name="T31" fmla="*/ 230 h 519"/>
                <a:gd name="T32" fmla="*/ 255 w 454"/>
                <a:gd name="T33" fmla="*/ 258 h 519"/>
                <a:gd name="T34" fmla="*/ 277 w 454"/>
                <a:gd name="T35" fmla="*/ 304 h 519"/>
                <a:gd name="T36" fmla="*/ 285 w 454"/>
                <a:gd name="T37" fmla="*/ 323 h 519"/>
                <a:gd name="T38" fmla="*/ 306 w 454"/>
                <a:gd name="T39" fmla="*/ 361 h 519"/>
                <a:gd name="T40" fmla="*/ 328 w 454"/>
                <a:gd name="T41" fmla="*/ 386 h 519"/>
                <a:gd name="T42" fmla="*/ 362 w 454"/>
                <a:gd name="T43" fmla="*/ 394 h 519"/>
                <a:gd name="T44" fmla="*/ 373 w 454"/>
                <a:gd name="T45" fmla="*/ 411 h 519"/>
                <a:gd name="T46" fmla="*/ 396 w 454"/>
                <a:gd name="T47" fmla="*/ 428 h 519"/>
                <a:gd name="T48" fmla="*/ 435 w 454"/>
                <a:gd name="T49" fmla="*/ 435 h 519"/>
                <a:gd name="T50" fmla="*/ 453 w 454"/>
                <a:gd name="T51" fmla="*/ 447 h 519"/>
                <a:gd name="T52" fmla="*/ 440 w 454"/>
                <a:gd name="T53" fmla="*/ 462 h 519"/>
                <a:gd name="T54" fmla="*/ 431 w 454"/>
                <a:gd name="T55" fmla="*/ 473 h 519"/>
                <a:gd name="T56" fmla="*/ 423 w 454"/>
                <a:gd name="T57" fmla="*/ 480 h 519"/>
                <a:gd name="T58" fmla="*/ 421 w 454"/>
                <a:gd name="T59" fmla="*/ 504 h 519"/>
                <a:gd name="T60" fmla="*/ 399 w 454"/>
                <a:gd name="T61" fmla="*/ 516 h 519"/>
                <a:gd name="T62" fmla="*/ 328 w 454"/>
                <a:gd name="T63" fmla="*/ 519 h 519"/>
                <a:gd name="T64" fmla="*/ 285 w 454"/>
                <a:gd name="T65" fmla="*/ 510 h 519"/>
                <a:gd name="T66" fmla="*/ 270 w 454"/>
                <a:gd name="T67" fmla="*/ 493 h 519"/>
                <a:gd name="T68" fmla="*/ 253 w 454"/>
                <a:gd name="T69" fmla="*/ 473 h 519"/>
                <a:gd name="T70" fmla="*/ 234 w 454"/>
                <a:gd name="T71" fmla="*/ 471 h 519"/>
                <a:gd name="T72" fmla="*/ 218 w 454"/>
                <a:gd name="T73" fmla="*/ 461 h 519"/>
                <a:gd name="T74" fmla="*/ 203 w 454"/>
                <a:gd name="T75" fmla="*/ 482 h 519"/>
                <a:gd name="T76" fmla="*/ 164 w 454"/>
                <a:gd name="T77" fmla="*/ 491 h 519"/>
                <a:gd name="T78" fmla="*/ 133 w 454"/>
                <a:gd name="T79" fmla="*/ 480 h 519"/>
                <a:gd name="T80" fmla="*/ 89 w 454"/>
                <a:gd name="T81" fmla="*/ 464 h 519"/>
                <a:gd name="T82" fmla="*/ 49 w 454"/>
                <a:gd name="T83" fmla="*/ 462 h 519"/>
                <a:gd name="T84" fmla="*/ 34 w 454"/>
                <a:gd name="T85" fmla="*/ 444 h 519"/>
                <a:gd name="T86" fmla="*/ 1 w 454"/>
                <a:gd name="T87" fmla="*/ 434 h 519"/>
                <a:gd name="T88" fmla="*/ 7 w 454"/>
                <a:gd name="T89" fmla="*/ 403 h 519"/>
                <a:gd name="T90" fmla="*/ 19 w 454"/>
                <a:gd name="T91" fmla="*/ 384 h 519"/>
                <a:gd name="T92" fmla="*/ 5 w 454"/>
                <a:gd name="T93" fmla="*/ 358 h 519"/>
                <a:gd name="T94" fmla="*/ 16 w 454"/>
                <a:gd name="T95" fmla="*/ 336 h 519"/>
                <a:gd name="T96" fmla="*/ 28 w 454"/>
                <a:gd name="T97" fmla="*/ 323 h 519"/>
                <a:gd name="T98" fmla="*/ 17 w 454"/>
                <a:gd name="T99" fmla="*/ 308 h 519"/>
                <a:gd name="T100" fmla="*/ 18 w 454"/>
                <a:gd name="T101" fmla="*/ 295 h 519"/>
                <a:gd name="T102" fmla="*/ 32 w 454"/>
                <a:gd name="T103" fmla="*/ 281 h 519"/>
                <a:gd name="T104" fmla="*/ 33 w 454"/>
                <a:gd name="T105" fmla="*/ 259 h 519"/>
                <a:gd name="T106" fmla="*/ 62 w 454"/>
                <a:gd name="T107" fmla="*/ 233 h 519"/>
                <a:gd name="T108" fmla="*/ 78 w 454"/>
                <a:gd name="T109" fmla="*/ 194 h 519"/>
                <a:gd name="T110" fmla="*/ 71 w 454"/>
                <a:gd name="T111" fmla="*/ 175 h 519"/>
                <a:gd name="T112" fmla="*/ 65 w 454"/>
                <a:gd name="T113" fmla="*/ 129 h 519"/>
                <a:gd name="T114" fmla="*/ 70 w 454"/>
                <a:gd name="T115" fmla="*/ 96 h 519"/>
                <a:gd name="T116" fmla="*/ 63 w 454"/>
                <a:gd name="T117" fmla="*/ 55 h 519"/>
                <a:gd name="T118" fmla="*/ 55 w 454"/>
                <a:gd name="T119" fmla="*/ 40 h 519"/>
                <a:gd name="T120" fmla="*/ 66 w 454"/>
                <a:gd name="T121" fmla="*/ 15 h 519"/>
                <a:gd name="T122" fmla="*/ 81 w 454"/>
                <a:gd name="T123" fmla="*/ 18 h 519"/>
                <a:gd name="T124" fmla="*/ 99 w 454"/>
                <a:gd name="T125" fmla="*/ 11 h 5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54" h="519">
                  <a:moveTo>
                    <a:pt x="109" y="0"/>
                  </a:moveTo>
                  <a:lnTo>
                    <a:pt x="110" y="1"/>
                  </a:lnTo>
                  <a:lnTo>
                    <a:pt x="112" y="6"/>
                  </a:lnTo>
                  <a:lnTo>
                    <a:pt x="118" y="14"/>
                  </a:lnTo>
                  <a:lnTo>
                    <a:pt x="119" y="15"/>
                  </a:lnTo>
                  <a:lnTo>
                    <a:pt x="119" y="16"/>
                  </a:lnTo>
                  <a:lnTo>
                    <a:pt x="120" y="16"/>
                  </a:lnTo>
                  <a:lnTo>
                    <a:pt x="121" y="17"/>
                  </a:lnTo>
                  <a:lnTo>
                    <a:pt x="123" y="17"/>
                  </a:lnTo>
                  <a:lnTo>
                    <a:pt x="125" y="17"/>
                  </a:lnTo>
                  <a:lnTo>
                    <a:pt x="126" y="17"/>
                  </a:lnTo>
                  <a:lnTo>
                    <a:pt x="128" y="16"/>
                  </a:lnTo>
                  <a:lnTo>
                    <a:pt x="131" y="15"/>
                  </a:lnTo>
                  <a:lnTo>
                    <a:pt x="133" y="13"/>
                  </a:lnTo>
                  <a:lnTo>
                    <a:pt x="135" y="12"/>
                  </a:lnTo>
                  <a:lnTo>
                    <a:pt x="140" y="8"/>
                  </a:lnTo>
                  <a:lnTo>
                    <a:pt x="141" y="7"/>
                  </a:lnTo>
                  <a:lnTo>
                    <a:pt x="143" y="6"/>
                  </a:lnTo>
                  <a:lnTo>
                    <a:pt x="144" y="6"/>
                  </a:lnTo>
                  <a:lnTo>
                    <a:pt x="146" y="6"/>
                  </a:lnTo>
                  <a:lnTo>
                    <a:pt x="146" y="6"/>
                  </a:lnTo>
                  <a:lnTo>
                    <a:pt x="148" y="6"/>
                  </a:lnTo>
                  <a:lnTo>
                    <a:pt x="149" y="7"/>
                  </a:lnTo>
                  <a:lnTo>
                    <a:pt x="150" y="7"/>
                  </a:lnTo>
                  <a:lnTo>
                    <a:pt x="151" y="8"/>
                  </a:lnTo>
                  <a:lnTo>
                    <a:pt x="153" y="9"/>
                  </a:lnTo>
                  <a:lnTo>
                    <a:pt x="157" y="13"/>
                  </a:lnTo>
                  <a:lnTo>
                    <a:pt x="158" y="14"/>
                  </a:lnTo>
                  <a:lnTo>
                    <a:pt x="158" y="15"/>
                  </a:lnTo>
                  <a:lnTo>
                    <a:pt x="160" y="16"/>
                  </a:lnTo>
                  <a:lnTo>
                    <a:pt x="163" y="18"/>
                  </a:lnTo>
                  <a:lnTo>
                    <a:pt x="165" y="19"/>
                  </a:lnTo>
                  <a:lnTo>
                    <a:pt x="166" y="19"/>
                  </a:lnTo>
                  <a:lnTo>
                    <a:pt x="166" y="20"/>
                  </a:lnTo>
                  <a:lnTo>
                    <a:pt x="167" y="21"/>
                  </a:lnTo>
                  <a:lnTo>
                    <a:pt x="168" y="22"/>
                  </a:lnTo>
                  <a:lnTo>
                    <a:pt x="169" y="23"/>
                  </a:lnTo>
                  <a:lnTo>
                    <a:pt x="171" y="24"/>
                  </a:lnTo>
                  <a:lnTo>
                    <a:pt x="178" y="27"/>
                  </a:lnTo>
                  <a:lnTo>
                    <a:pt x="181" y="29"/>
                  </a:lnTo>
                  <a:lnTo>
                    <a:pt x="186" y="30"/>
                  </a:lnTo>
                  <a:lnTo>
                    <a:pt x="189" y="31"/>
                  </a:lnTo>
                  <a:lnTo>
                    <a:pt x="193" y="31"/>
                  </a:lnTo>
                  <a:lnTo>
                    <a:pt x="194" y="31"/>
                  </a:lnTo>
                  <a:lnTo>
                    <a:pt x="194" y="32"/>
                  </a:lnTo>
                  <a:lnTo>
                    <a:pt x="195" y="32"/>
                  </a:lnTo>
                  <a:lnTo>
                    <a:pt x="196" y="33"/>
                  </a:lnTo>
                  <a:lnTo>
                    <a:pt x="198" y="33"/>
                  </a:lnTo>
                  <a:lnTo>
                    <a:pt x="205" y="34"/>
                  </a:lnTo>
                  <a:lnTo>
                    <a:pt x="208" y="35"/>
                  </a:lnTo>
                  <a:lnTo>
                    <a:pt x="210" y="36"/>
                  </a:lnTo>
                  <a:lnTo>
                    <a:pt x="213" y="37"/>
                  </a:lnTo>
                  <a:lnTo>
                    <a:pt x="215" y="38"/>
                  </a:lnTo>
                  <a:lnTo>
                    <a:pt x="217" y="40"/>
                  </a:lnTo>
                  <a:lnTo>
                    <a:pt x="220" y="41"/>
                  </a:lnTo>
                  <a:lnTo>
                    <a:pt x="221" y="42"/>
                  </a:lnTo>
                  <a:lnTo>
                    <a:pt x="222" y="42"/>
                  </a:lnTo>
                  <a:lnTo>
                    <a:pt x="223" y="43"/>
                  </a:lnTo>
                  <a:lnTo>
                    <a:pt x="226" y="48"/>
                  </a:lnTo>
                  <a:lnTo>
                    <a:pt x="227" y="50"/>
                  </a:lnTo>
                  <a:lnTo>
                    <a:pt x="228" y="51"/>
                  </a:lnTo>
                  <a:lnTo>
                    <a:pt x="230" y="52"/>
                  </a:lnTo>
                  <a:lnTo>
                    <a:pt x="232" y="53"/>
                  </a:lnTo>
                  <a:lnTo>
                    <a:pt x="233" y="53"/>
                  </a:lnTo>
                  <a:lnTo>
                    <a:pt x="236" y="54"/>
                  </a:lnTo>
                  <a:lnTo>
                    <a:pt x="237" y="54"/>
                  </a:lnTo>
                  <a:lnTo>
                    <a:pt x="237" y="54"/>
                  </a:lnTo>
                  <a:lnTo>
                    <a:pt x="238" y="54"/>
                  </a:lnTo>
                  <a:lnTo>
                    <a:pt x="239" y="55"/>
                  </a:lnTo>
                  <a:lnTo>
                    <a:pt x="239" y="56"/>
                  </a:lnTo>
                  <a:lnTo>
                    <a:pt x="239" y="57"/>
                  </a:lnTo>
                  <a:lnTo>
                    <a:pt x="238" y="58"/>
                  </a:lnTo>
                  <a:lnTo>
                    <a:pt x="238" y="59"/>
                  </a:lnTo>
                  <a:lnTo>
                    <a:pt x="238" y="60"/>
                  </a:lnTo>
                  <a:lnTo>
                    <a:pt x="238" y="61"/>
                  </a:lnTo>
                  <a:lnTo>
                    <a:pt x="238" y="63"/>
                  </a:lnTo>
                  <a:lnTo>
                    <a:pt x="238" y="64"/>
                  </a:lnTo>
                  <a:lnTo>
                    <a:pt x="239" y="64"/>
                  </a:lnTo>
                  <a:lnTo>
                    <a:pt x="242" y="68"/>
                  </a:lnTo>
                  <a:lnTo>
                    <a:pt x="244" y="69"/>
                  </a:lnTo>
                  <a:lnTo>
                    <a:pt x="245" y="70"/>
                  </a:lnTo>
                  <a:lnTo>
                    <a:pt x="246" y="71"/>
                  </a:lnTo>
                  <a:lnTo>
                    <a:pt x="249" y="71"/>
                  </a:lnTo>
                  <a:lnTo>
                    <a:pt x="250" y="72"/>
                  </a:lnTo>
                  <a:lnTo>
                    <a:pt x="251" y="72"/>
                  </a:lnTo>
                  <a:lnTo>
                    <a:pt x="252" y="73"/>
                  </a:lnTo>
                  <a:lnTo>
                    <a:pt x="252" y="74"/>
                  </a:lnTo>
                  <a:lnTo>
                    <a:pt x="253" y="76"/>
                  </a:lnTo>
                  <a:lnTo>
                    <a:pt x="253" y="76"/>
                  </a:lnTo>
                  <a:lnTo>
                    <a:pt x="252" y="78"/>
                  </a:lnTo>
                  <a:lnTo>
                    <a:pt x="252" y="79"/>
                  </a:lnTo>
                  <a:lnTo>
                    <a:pt x="251" y="81"/>
                  </a:lnTo>
                  <a:lnTo>
                    <a:pt x="250" y="84"/>
                  </a:lnTo>
                  <a:lnTo>
                    <a:pt x="249" y="87"/>
                  </a:lnTo>
                  <a:lnTo>
                    <a:pt x="248" y="88"/>
                  </a:lnTo>
                  <a:lnTo>
                    <a:pt x="246" y="90"/>
                  </a:lnTo>
                  <a:lnTo>
                    <a:pt x="244" y="91"/>
                  </a:lnTo>
                  <a:lnTo>
                    <a:pt x="242" y="92"/>
                  </a:lnTo>
                  <a:lnTo>
                    <a:pt x="238" y="94"/>
                  </a:lnTo>
                  <a:lnTo>
                    <a:pt x="237" y="94"/>
                  </a:lnTo>
                  <a:lnTo>
                    <a:pt x="236" y="95"/>
                  </a:lnTo>
                  <a:lnTo>
                    <a:pt x="235" y="96"/>
                  </a:lnTo>
                  <a:lnTo>
                    <a:pt x="233" y="98"/>
                  </a:lnTo>
                  <a:lnTo>
                    <a:pt x="232" y="99"/>
                  </a:lnTo>
                  <a:lnTo>
                    <a:pt x="230" y="102"/>
                  </a:lnTo>
                  <a:lnTo>
                    <a:pt x="230" y="103"/>
                  </a:lnTo>
                  <a:lnTo>
                    <a:pt x="230" y="104"/>
                  </a:lnTo>
                  <a:lnTo>
                    <a:pt x="230" y="105"/>
                  </a:lnTo>
                  <a:lnTo>
                    <a:pt x="230" y="107"/>
                  </a:lnTo>
                  <a:lnTo>
                    <a:pt x="230" y="108"/>
                  </a:lnTo>
                  <a:lnTo>
                    <a:pt x="231" y="109"/>
                  </a:lnTo>
                  <a:lnTo>
                    <a:pt x="232" y="111"/>
                  </a:lnTo>
                  <a:lnTo>
                    <a:pt x="235" y="116"/>
                  </a:lnTo>
                  <a:lnTo>
                    <a:pt x="236" y="118"/>
                  </a:lnTo>
                  <a:lnTo>
                    <a:pt x="237" y="120"/>
                  </a:lnTo>
                  <a:lnTo>
                    <a:pt x="237" y="124"/>
                  </a:lnTo>
                  <a:lnTo>
                    <a:pt x="237" y="127"/>
                  </a:lnTo>
                  <a:lnTo>
                    <a:pt x="239" y="130"/>
                  </a:lnTo>
                  <a:lnTo>
                    <a:pt x="241" y="135"/>
                  </a:lnTo>
                  <a:lnTo>
                    <a:pt x="242" y="138"/>
                  </a:lnTo>
                  <a:lnTo>
                    <a:pt x="242" y="139"/>
                  </a:lnTo>
                  <a:lnTo>
                    <a:pt x="242" y="141"/>
                  </a:lnTo>
                  <a:lnTo>
                    <a:pt x="242" y="143"/>
                  </a:lnTo>
                  <a:lnTo>
                    <a:pt x="240" y="144"/>
                  </a:lnTo>
                  <a:lnTo>
                    <a:pt x="240" y="145"/>
                  </a:lnTo>
                  <a:lnTo>
                    <a:pt x="240" y="146"/>
                  </a:lnTo>
                  <a:lnTo>
                    <a:pt x="240" y="147"/>
                  </a:lnTo>
                  <a:lnTo>
                    <a:pt x="240" y="149"/>
                  </a:lnTo>
                  <a:lnTo>
                    <a:pt x="242" y="150"/>
                  </a:lnTo>
                  <a:lnTo>
                    <a:pt x="244" y="152"/>
                  </a:lnTo>
                  <a:lnTo>
                    <a:pt x="248" y="155"/>
                  </a:lnTo>
                  <a:lnTo>
                    <a:pt x="249" y="156"/>
                  </a:lnTo>
                  <a:lnTo>
                    <a:pt x="249" y="156"/>
                  </a:lnTo>
                  <a:lnTo>
                    <a:pt x="250" y="158"/>
                  </a:lnTo>
                  <a:lnTo>
                    <a:pt x="251" y="160"/>
                  </a:lnTo>
                  <a:lnTo>
                    <a:pt x="252" y="161"/>
                  </a:lnTo>
                  <a:lnTo>
                    <a:pt x="252" y="163"/>
                  </a:lnTo>
                  <a:lnTo>
                    <a:pt x="252" y="164"/>
                  </a:lnTo>
                  <a:lnTo>
                    <a:pt x="251" y="165"/>
                  </a:lnTo>
                  <a:lnTo>
                    <a:pt x="250" y="169"/>
                  </a:lnTo>
                  <a:lnTo>
                    <a:pt x="249" y="171"/>
                  </a:lnTo>
                  <a:lnTo>
                    <a:pt x="249" y="173"/>
                  </a:lnTo>
                  <a:lnTo>
                    <a:pt x="250" y="176"/>
                  </a:lnTo>
                  <a:lnTo>
                    <a:pt x="250" y="178"/>
                  </a:lnTo>
                  <a:lnTo>
                    <a:pt x="250" y="178"/>
                  </a:lnTo>
                  <a:lnTo>
                    <a:pt x="250" y="180"/>
                  </a:lnTo>
                  <a:lnTo>
                    <a:pt x="249" y="181"/>
                  </a:lnTo>
                  <a:lnTo>
                    <a:pt x="249" y="182"/>
                  </a:lnTo>
                  <a:lnTo>
                    <a:pt x="247" y="186"/>
                  </a:lnTo>
                  <a:lnTo>
                    <a:pt x="246" y="188"/>
                  </a:lnTo>
                  <a:lnTo>
                    <a:pt x="245" y="190"/>
                  </a:lnTo>
                  <a:lnTo>
                    <a:pt x="245" y="193"/>
                  </a:lnTo>
                  <a:lnTo>
                    <a:pt x="244" y="197"/>
                  </a:lnTo>
                  <a:lnTo>
                    <a:pt x="243" y="199"/>
                  </a:lnTo>
                  <a:lnTo>
                    <a:pt x="241" y="206"/>
                  </a:lnTo>
                  <a:lnTo>
                    <a:pt x="240" y="209"/>
                  </a:lnTo>
                  <a:lnTo>
                    <a:pt x="239" y="212"/>
                  </a:lnTo>
                  <a:lnTo>
                    <a:pt x="237" y="221"/>
                  </a:lnTo>
                  <a:lnTo>
                    <a:pt x="237" y="227"/>
                  </a:lnTo>
                  <a:lnTo>
                    <a:pt x="237" y="230"/>
                  </a:lnTo>
                  <a:lnTo>
                    <a:pt x="237" y="233"/>
                  </a:lnTo>
                  <a:lnTo>
                    <a:pt x="237" y="235"/>
                  </a:lnTo>
                  <a:lnTo>
                    <a:pt x="237" y="236"/>
                  </a:lnTo>
                  <a:lnTo>
                    <a:pt x="238" y="238"/>
                  </a:lnTo>
                  <a:lnTo>
                    <a:pt x="239" y="240"/>
                  </a:lnTo>
                  <a:lnTo>
                    <a:pt x="241" y="241"/>
                  </a:lnTo>
                  <a:lnTo>
                    <a:pt x="242" y="243"/>
                  </a:lnTo>
                  <a:lnTo>
                    <a:pt x="249" y="249"/>
                  </a:lnTo>
                  <a:lnTo>
                    <a:pt x="252" y="254"/>
                  </a:lnTo>
                  <a:lnTo>
                    <a:pt x="255" y="258"/>
                  </a:lnTo>
                  <a:lnTo>
                    <a:pt x="258" y="261"/>
                  </a:lnTo>
                  <a:lnTo>
                    <a:pt x="260" y="264"/>
                  </a:lnTo>
                  <a:lnTo>
                    <a:pt x="261" y="268"/>
                  </a:lnTo>
                  <a:lnTo>
                    <a:pt x="267" y="279"/>
                  </a:lnTo>
                  <a:lnTo>
                    <a:pt x="270" y="283"/>
                  </a:lnTo>
                  <a:lnTo>
                    <a:pt x="271" y="288"/>
                  </a:lnTo>
                  <a:lnTo>
                    <a:pt x="273" y="293"/>
                  </a:lnTo>
                  <a:lnTo>
                    <a:pt x="276" y="300"/>
                  </a:lnTo>
                  <a:lnTo>
                    <a:pt x="277" y="303"/>
                  </a:lnTo>
                  <a:lnTo>
                    <a:pt x="277" y="304"/>
                  </a:lnTo>
                  <a:lnTo>
                    <a:pt x="278" y="306"/>
                  </a:lnTo>
                  <a:lnTo>
                    <a:pt x="278" y="310"/>
                  </a:lnTo>
                  <a:lnTo>
                    <a:pt x="278" y="312"/>
                  </a:lnTo>
                  <a:lnTo>
                    <a:pt x="278" y="313"/>
                  </a:lnTo>
                  <a:lnTo>
                    <a:pt x="279" y="314"/>
                  </a:lnTo>
                  <a:lnTo>
                    <a:pt x="280" y="316"/>
                  </a:lnTo>
                  <a:lnTo>
                    <a:pt x="281" y="318"/>
                  </a:lnTo>
                  <a:lnTo>
                    <a:pt x="282" y="320"/>
                  </a:lnTo>
                  <a:lnTo>
                    <a:pt x="283" y="321"/>
                  </a:lnTo>
                  <a:lnTo>
                    <a:pt x="285" y="323"/>
                  </a:lnTo>
                  <a:lnTo>
                    <a:pt x="289" y="326"/>
                  </a:lnTo>
                  <a:lnTo>
                    <a:pt x="291" y="328"/>
                  </a:lnTo>
                  <a:lnTo>
                    <a:pt x="294" y="334"/>
                  </a:lnTo>
                  <a:lnTo>
                    <a:pt x="297" y="337"/>
                  </a:lnTo>
                  <a:lnTo>
                    <a:pt x="299" y="341"/>
                  </a:lnTo>
                  <a:lnTo>
                    <a:pt x="301" y="345"/>
                  </a:lnTo>
                  <a:lnTo>
                    <a:pt x="302" y="348"/>
                  </a:lnTo>
                  <a:lnTo>
                    <a:pt x="304" y="355"/>
                  </a:lnTo>
                  <a:lnTo>
                    <a:pt x="305" y="358"/>
                  </a:lnTo>
                  <a:lnTo>
                    <a:pt x="306" y="361"/>
                  </a:lnTo>
                  <a:lnTo>
                    <a:pt x="308" y="364"/>
                  </a:lnTo>
                  <a:lnTo>
                    <a:pt x="309" y="366"/>
                  </a:lnTo>
                  <a:lnTo>
                    <a:pt x="311" y="368"/>
                  </a:lnTo>
                  <a:lnTo>
                    <a:pt x="316" y="371"/>
                  </a:lnTo>
                  <a:lnTo>
                    <a:pt x="319" y="375"/>
                  </a:lnTo>
                  <a:lnTo>
                    <a:pt x="321" y="377"/>
                  </a:lnTo>
                  <a:lnTo>
                    <a:pt x="323" y="379"/>
                  </a:lnTo>
                  <a:lnTo>
                    <a:pt x="326" y="383"/>
                  </a:lnTo>
                  <a:lnTo>
                    <a:pt x="328" y="385"/>
                  </a:lnTo>
                  <a:lnTo>
                    <a:pt x="328" y="386"/>
                  </a:lnTo>
                  <a:lnTo>
                    <a:pt x="329" y="387"/>
                  </a:lnTo>
                  <a:lnTo>
                    <a:pt x="331" y="388"/>
                  </a:lnTo>
                  <a:lnTo>
                    <a:pt x="332" y="389"/>
                  </a:lnTo>
                  <a:lnTo>
                    <a:pt x="334" y="389"/>
                  </a:lnTo>
                  <a:lnTo>
                    <a:pt x="338" y="391"/>
                  </a:lnTo>
                  <a:lnTo>
                    <a:pt x="347" y="393"/>
                  </a:lnTo>
                  <a:lnTo>
                    <a:pt x="353" y="394"/>
                  </a:lnTo>
                  <a:lnTo>
                    <a:pt x="356" y="394"/>
                  </a:lnTo>
                  <a:lnTo>
                    <a:pt x="361" y="394"/>
                  </a:lnTo>
                  <a:lnTo>
                    <a:pt x="362" y="394"/>
                  </a:lnTo>
                  <a:lnTo>
                    <a:pt x="364" y="395"/>
                  </a:lnTo>
                  <a:lnTo>
                    <a:pt x="366" y="396"/>
                  </a:lnTo>
                  <a:lnTo>
                    <a:pt x="367" y="396"/>
                  </a:lnTo>
                  <a:lnTo>
                    <a:pt x="367" y="397"/>
                  </a:lnTo>
                  <a:lnTo>
                    <a:pt x="368" y="399"/>
                  </a:lnTo>
                  <a:lnTo>
                    <a:pt x="369" y="401"/>
                  </a:lnTo>
                  <a:lnTo>
                    <a:pt x="370" y="405"/>
                  </a:lnTo>
                  <a:lnTo>
                    <a:pt x="370" y="407"/>
                  </a:lnTo>
                  <a:lnTo>
                    <a:pt x="372" y="409"/>
                  </a:lnTo>
                  <a:lnTo>
                    <a:pt x="373" y="411"/>
                  </a:lnTo>
                  <a:lnTo>
                    <a:pt x="374" y="412"/>
                  </a:lnTo>
                  <a:lnTo>
                    <a:pt x="376" y="414"/>
                  </a:lnTo>
                  <a:lnTo>
                    <a:pt x="379" y="414"/>
                  </a:lnTo>
                  <a:lnTo>
                    <a:pt x="387" y="416"/>
                  </a:lnTo>
                  <a:lnTo>
                    <a:pt x="388" y="417"/>
                  </a:lnTo>
                  <a:lnTo>
                    <a:pt x="389" y="418"/>
                  </a:lnTo>
                  <a:lnTo>
                    <a:pt x="391" y="419"/>
                  </a:lnTo>
                  <a:lnTo>
                    <a:pt x="392" y="420"/>
                  </a:lnTo>
                  <a:lnTo>
                    <a:pt x="395" y="426"/>
                  </a:lnTo>
                  <a:lnTo>
                    <a:pt x="396" y="428"/>
                  </a:lnTo>
                  <a:lnTo>
                    <a:pt x="397" y="428"/>
                  </a:lnTo>
                  <a:lnTo>
                    <a:pt x="398" y="429"/>
                  </a:lnTo>
                  <a:lnTo>
                    <a:pt x="401" y="430"/>
                  </a:lnTo>
                  <a:lnTo>
                    <a:pt x="406" y="432"/>
                  </a:lnTo>
                  <a:lnTo>
                    <a:pt x="409" y="433"/>
                  </a:lnTo>
                  <a:lnTo>
                    <a:pt x="414" y="434"/>
                  </a:lnTo>
                  <a:lnTo>
                    <a:pt x="418" y="434"/>
                  </a:lnTo>
                  <a:lnTo>
                    <a:pt x="428" y="435"/>
                  </a:lnTo>
                  <a:lnTo>
                    <a:pt x="431" y="435"/>
                  </a:lnTo>
                  <a:lnTo>
                    <a:pt x="435" y="435"/>
                  </a:lnTo>
                  <a:lnTo>
                    <a:pt x="439" y="436"/>
                  </a:lnTo>
                  <a:lnTo>
                    <a:pt x="447" y="438"/>
                  </a:lnTo>
                  <a:lnTo>
                    <a:pt x="450" y="438"/>
                  </a:lnTo>
                  <a:lnTo>
                    <a:pt x="453" y="438"/>
                  </a:lnTo>
                  <a:lnTo>
                    <a:pt x="453" y="438"/>
                  </a:lnTo>
                  <a:lnTo>
                    <a:pt x="454" y="438"/>
                  </a:lnTo>
                  <a:lnTo>
                    <a:pt x="454" y="439"/>
                  </a:lnTo>
                  <a:lnTo>
                    <a:pt x="454" y="440"/>
                  </a:lnTo>
                  <a:lnTo>
                    <a:pt x="454" y="444"/>
                  </a:lnTo>
                  <a:lnTo>
                    <a:pt x="453" y="447"/>
                  </a:lnTo>
                  <a:lnTo>
                    <a:pt x="453" y="450"/>
                  </a:lnTo>
                  <a:lnTo>
                    <a:pt x="453" y="451"/>
                  </a:lnTo>
                  <a:lnTo>
                    <a:pt x="452" y="453"/>
                  </a:lnTo>
                  <a:lnTo>
                    <a:pt x="451" y="454"/>
                  </a:lnTo>
                  <a:lnTo>
                    <a:pt x="448" y="457"/>
                  </a:lnTo>
                  <a:lnTo>
                    <a:pt x="447" y="458"/>
                  </a:lnTo>
                  <a:lnTo>
                    <a:pt x="445" y="459"/>
                  </a:lnTo>
                  <a:lnTo>
                    <a:pt x="443" y="460"/>
                  </a:lnTo>
                  <a:lnTo>
                    <a:pt x="442" y="461"/>
                  </a:lnTo>
                  <a:lnTo>
                    <a:pt x="440" y="462"/>
                  </a:lnTo>
                  <a:lnTo>
                    <a:pt x="437" y="462"/>
                  </a:lnTo>
                  <a:lnTo>
                    <a:pt x="436" y="462"/>
                  </a:lnTo>
                  <a:lnTo>
                    <a:pt x="435" y="462"/>
                  </a:lnTo>
                  <a:lnTo>
                    <a:pt x="434" y="463"/>
                  </a:lnTo>
                  <a:lnTo>
                    <a:pt x="434" y="464"/>
                  </a:lnTo>
                  <a:lnTo>
                    <a:pt x="433" y="465"/>
                  </a:lnTo>
                  <a:lnTo>
                    <a:pt x="433" y="466"/>
                  </a:lnTo>
                  <a:lnTo>
                    <a:pt x="432" y="469"/>
                  </a:lnTo>
                  <a:lnTo>
                    <a:pt x="431" y="473"/>
                  </a:lnTo>
                  <a:lnTo>
                    <a:pt x="431" y="473"/>
                  </a:lnTo>
                  <a:lnTo>
                    <a:pt x="431" y="474"/>
                  </a:lnTo>
                  <a:lnTo>
                    <a:pt x="431" y="474"/>
                  </a:lnTo>
                  <a:lnTo>
                    <a:pt x="430" y="475"/>
                  </a:lnTo>
                  <a:lnTo>
                    <a:pt x="429" y="475"/>
                  </a:lnTo>
                  <a:lnTo>
                    <a:pt x="426" y="476"/>
                  </a:lnTo>
                  <a:lnTo>
                    <a:pt x="424" y="476"/>
                  </a:lnTo>
                  <a:lnTo>
                    <a:pt x="423" y="477"/>
                  </a:lnTo>
                  <a:lnTo>
                    <a:pt x="423" y="478"/>
                  </a:lnTo>
                  <a:lnTo>
                    <a:pt x="423" y="479"/>
                  </a:lnTo>
                  <a:lnTo>
                    <a:pt x="423" y="480"/>
                  </a:lnTo>
                  <a:lnTo>
                    <a:pt x="423" y="481"/>
                  </a:lnTo>
                  <a:lnTo>
                    <a:pt x="427" y="487"/>
                  </a:lnTo>
                  <a:lnTo>
                    <a:pt x="429" y="492"/>
                  </a:lnTo>
                  <a:lnTo>
                    <a:pt x="429" y="493"/>
                  </a:lnTo>
                  <a:lnTo>
                    <a:pt x="428" y="495"/>
                  </a:lnTo>
                  <a:lnTo>
                    <a:pt x="428" y="496"/>
                  </a:lnTo>
                  <a:lnTo>
                    <a:pt x="427" y="497"/>
                  </a:lnTo>
                  <a:lnTo>
                    <a:pt x="425" y="499"/>
                  </a:lnTo>
                  <a:lnTo>
                    <a:pt x="423" y="502"/>
                  </a:lnTo>
                  <a:lnTo>
                    <a:pt x="421" y="504"/>
                  </a:lnTo>
                  <a:lnTo>
                    <a:pt x="419" y="506"/>
                  </a:lnTo>
                  <a:lnTo>
                    <a:pt x="418" y="507"/>
                  </a:lnTo>
                  <a:lnTo>
                    <a:pt x="415" y="509"/>
                  </a:lnTo>
                  <a:lnTo>
                    <a:pt x="413" y="510"/>
                  </a:lnTo>
                  <a:lnTo>
                    <a:pt x="411" y="512"/>
                  </a:lnTo>
                  <a:lnTo>
                    <a:pt x="408" y="513"/>
                  </a:lnTo>
                  <a:lnTo>
                    <a:pt x="406" y="514"/>
                  </a:lnTo>
                  <a:lnTo>
                    <a:pt x="404" y="515"/>
                  </a:lnTo>
                  <a:lnTo>
                    <a:pt x="402" y="516"/>
                  </a:lnTo>
                  <a:lnTo>
                    <a:pt x="399" y="516"/>
                  </a:lnTo>
                  <a:lnTo>
                    <a:pt x="396" y="517"/>
                  </a:lnTo>
                  <a:lnTo>
                    <a:pt x="393" y="517"/>
                  </a:lnTo>
                  <a:lnTo>
                    <a:pt x="389" y="517"/>
                  </a:lnTo>
                  <a:lnTo>
                    <a:pt x="385" y="517"/>
                  </a:lnTo>
                  <a:lnTo>
                    <a:pt x="375" y="517"/>
                  </a:lnTo>
                  <a:lnTo>
                    <a:pt x="370" y="517"/>
                  </a:lnTo>
                  <a:lnTo>
                    <a:pt x="360" y="518"/>
                  </a:lnTo>
                  <a:lnTo>
                    <a:pt x="350" y="518"/>
                  </a:lnTo>
                  <a:lnTo>
                    <a:pt x="338" y="518"/>
                  </a:lnTo>
                  <a:lnTo>
                    <a:pt x="328" y="519"/>
                  </a:lnTo>
                  <a:lnTo>
                    <a:pt x="324" y="519"/>
                  </a:lnTo>
                  <a:lnTo>
                    <a:pt x="316" y="518"/>
                  </a:lnTo>
                  <a:lnTo>
                    <a:pt x="311" y="518"/>
                  </a:lnTo>
                  <a:lnTo>
                    <a:pt x="307" y="517"/>
                  </a:lnTo>
                  <a:lnTo>
                    <a:pt x="305" y="516"/>
                  </a:lnTo>
                  <a:lnTo>
                    <a:pt x="300" y="514"/>
                  </a:lnTo>
                  <a:lnTo>
                    <a:pt x="297" y="512"/>
                  </a:lnTo>
                  <a:lnTo>
                    <a:pt x="293" y="511"/>
                  </a:lnTo>
                  <a:lnTo>
                    <a:pt x="287" y="510"/>
                  </a:lnTo>
                  <a:lnTo>
                    <a:pt x="285" y="510"/>
                  </a:lnTo>
                  <a:lnTo>
                    <a:pt x="283" y="509"/>
                  </a:lnTo>
                  <a:lnTo>
                    <a:pt x="282" y="508"/>
                  </a:lnTo>
                  <a:lnTo>
                    <a:pt x="280" y="507"/>
                  </a:lnTo>
                  <a:lnTo>
                    <a:pt x="279" y="507"/>
                  </a:lnTo>
                  <a:lnTo>
                    <a:pt x="278" y="506"/>
                  </a:lnTo>
                  <a:lnTo>
                    <a:pt x="277" y="505"/>
                  </a:lnTo>
                  <a:lnTo>
                    <a:pt x="275" y="502"/>
                  </a:lnTo>
                  <a:lnTo>
                    <a:pt x="271" y="496"/>
                  </a:lnTo>
                  <a:lnTo>
                    <a:pt x="271" y="495"/>
                  </a:lnTo>
                  <a:lnTo>
                    <a:pt x="270" y="493"/>
                  </a:lnTo>
                  <a:lnTo>
                    <a:pt x="267" y="491"/>
                  </a:lnTo>
                  <a:lnTo>
                    <a:pt x="261" y="486"/>
                  </a:lnTo>
                  <a:lnTo>
                    <a:pt x="260" y="484"/>
                  </a:lnTo>
                  <a:lnTo>
                    <a:pt x="259" y="483"/>
                  </a:lnTo>
                  <a:lnTo>
                    <a:pt x="258" y="482"/>
                  </a:lnTo>
                  <a:lnTo>
                    <a:pt x="258" y="481"/>
                  </a:lnTo>
                  <a:lnTo>
                    <a:pt x="256" y="477"/>
                  </a:lnTo>
                  <a:lnTo>
                    <a:pt x="255" y="475"/>
                  </a:lnTo>
                  <a:lnTo>
                    <a:pt x="254" y="474"/>
                  </a:lnTo>
                  <a:lnTo>
                    <a:pt x="253" y="473"/>
                  </a:lnTo>
                  <a:lnTo>
                    <a:pt x="252" y="472"/>
                  </a:lnTo>
                  <a:lnTo>
                    <a:pt x="251" y="472"/>
                  </a:lnTo>
                  <a:lnTo>
                    <a:pt x="250" y="471"/>
                  </a:lnTo>
                  <a:lnTo>
                    <a:pt x="249" y="471"/>
                  </a:lnTo>
                  <a:lnTo>
                    <a:pt x="247" y="471"/>
                  </a:lnTo>
                  <a:lnTo>
                    <a:pt x="241" y="472"/>
                  </a:lnTo>
                  <a:lnTo>
                    <a:pt x="238" y="472"/>
                  </a:lnTo>
                  <a:lnTo>
                    <a:pt x="236" y="472"/>
                  </a:lnTo>
                  <a:lnTo>
                    <a:pt x="235" y="471"/>
                  </a:lnTo>
                  <a:lnTo>
                    <a:pt x="234" y="471"/>
                  </a:lnTo>
                  <a:lnTo>
                    <a:pt x="232" y="470"/>
                  </a:lnTo>
                  <a:lnTo>
                    <a:pt x="230" y="468"/>
                  </a:lnTo>
                  <a:lnTo>
                    <a:pt x="229" y="466"/>
                  </a:lnTo>
                  <a:lnTo>
                    <a:pt x="226" y="463"/>
                  </a:lnTo>
                  <a:lnTo>
                    <a:pt x="226" y="462"/>
                  </a:lnTo>
                  <a:lnTo>
                    <a:pt x="224" y="461"/>
                  </a:lnTo>
                  <a:lnTo>
                    <a:pt x="223" y="461"/>
                  </a:lnTo>
                  <a:lnTo>
                    <a:pt x="221" y="460"/>
                  </a:lnTo>
                  <a:lnTo>
                    <a:pt x="220" y="461"/>
                  </a:lnTo>
                  <a:lnTo>
                    <a:pt x="218" y="461"/>
                  </a:lnTo>
                  <a:lnTo>
                    <a:pt x="217" y="462"/>
                  </a:lnTo>
                  <a:lnTo>
                    <a:pt x="216" y="463"/>
                  </a:lnTo>
                  <a:lnTo>
                    <a:pt x="215" y="465"/>
                  </a:lnTo>
                  <a:lnTo>
                    <a:pt x="211" y="473"/>
                  </a:lnTo>
                  <a:lnTo>
                    <a:pt x="208" y="478"/>
                  </a:lnTo>
                  <a:lnTo>
                    <a:pt x="207" y="479"/>
                  </a:lnTo>
                  <a:lnTo>
                    <a:pt x="206" y="480"/>
                  </a:lnTo>
                  <a:lnTo>
                    <a:pt x="205" y="481"/>
                  </a:lnTo>
                  <a:lnTo>
                    <a:pt x="204" y="481"/>
                  </a:lnTo>
                  <a:lnTo>
                    <a:pt x="203" y="482"/>
                  </a:lnTo>
                  <a:lnTo>
                    <a:pt x="191" y="483"/>
                  </a:lnTo>
                  <a:lnTo>
                    <a:pt x="187" y="484"/>
                  </a:lnTo>
                  <a:lnTo>
                    <a:pt x="185" y="484"/>
                  </a:lnTo>
                  <a:lnTo>
                    <a:pt x="181" y="486"/>
                  </a:lnTo>
                  <a:lnTo>
                    <a:pt x="174" y="490"/>
                  </a:lnTo>
                  <a:lnTo>
                    <a:pt x="172" y="490"/>
                  </a:lnTo>
                  <a:lnTo>
                    <a:pt x="171" y="491"/>
                  </a:lnTo>
                  <a:lnTo>
                    <a:pt x="169" y="491"/>
                  </a:lnTo>
                  <a:lnTo>
                    <a:pt x="168" y="491"/>
                  </a:lnTo>
                  <a:lnTo>
                    <a:pt x="164" y="491"/>
                  </a:lnTo>
                  <a:lnTo>
                    <a:pt x="157" y="490"/>
                  </a:lnTo>
                  <a:lnTo>
                    <a:pt x="152" y="491"/>
                  </a:lnTo>
                  <a:lnTo>
                    <a:pt x="148" y="491"/>
                  </a:lnTo>
                  <a:lnTo>
                    <a:pt x="142" y="492"/>
                  </a:lnTo>
                  <a:lnTo>
                    <a:pt x="140" y="493"/>
                  </a:lnTo>
                  <a:lnTo>
                    <a:pt x="139" y="492"/>
                  </a:lnTo>
                  <a:lnTo>
                    <a:pt x="138" y="491"/>
                  </a:lnTo>
                  <a:lnTo>
                    <a:pt x="137" y="490"/>
                  </a:lnTo>
                  <a:lnTo>
                    <a:pt x="136" y="488"/>
                  </a:lnTo>
                  <a:lnTo>
                    <a:pt x="133" y="480"/>
                  </a:lnTo>
                  <a:lnTo>
                    <a:pt x="131" y="476"/>
                  </a:lnTo>
                  <a:lnTo>
                    <a:pt x="130" y="473"/>
                  </a:lnTo>
                  <a:lnTo>
                    <a:pt x="128" y="471"/>
                  </a:lnTo>
                  <a:lnTo>
                    <a:pt x="126" y="468"/>
                  </a:lnTo>
                  <a:lnTo>
                    <a:pt x="125" y="467"/>
                  </a:lnTo>
                  <a:lnTo>
                    <a:pt x="124" y="466"/>
                  </a:lnTo>
                  <a:lnTo>
                    <a:pt x="122" y="465"/>
                  </a:lnTo>
                  <a:lnTo>
                    <a:pt x="120" y="465"/>
                  </a:lnTo>
                  <a:lnTo>
                    <a:pt x="100" y="464"/>
                  </a:lnTo>
                  <a:lnTo>
                    <a:pt x="89" y="464"/>
                  </a:lnTo>
                  <a:lnTo>
                    <a:pt x="78" y="464"/>
                  </a:lnTo>
                  <a:lnTo>
                    <a:pt x="73" y="464"/>
                  </a:lnTo>
                  <a:lnTo>
                    <a:pt x="65" y="464"/>
                  </a:lnTo>
                  <a:lnTo>
                    <a:pt x="62" y="464"/>
                  </a:lnTo>
                  <a:lnTo>
                    <a:pt x="58" y="464"/>
                  </a:lnTo>
                  <a:lnTo>
                    <a:pt x="56" y="464"/>
                  </a:lnTo>
                  <a:lnTo>
                    <a:pt x="55" y="463"/>
                  </a:lnTo>
                  <a:lnTo>
                    <a:pt x="53" y="463"/>
                  </a:lnTo>
                  <a:lnTo>
                    <a:pt x="51" y="462"/>
                  </a:lnTo>
                  <a:lnTo>
                    <a:pt x="49" y="462"/>
                  </a:lnTo>
                  <a:lnTo>
                    <a:pt x="47" y="460"/>
                  </a:lnTo>
                  <a:lnTo>
                    <a:pt x="46" y="459"/>
                  </a:lnTo>
                  <a:lnTo>
                    <a:pt x="45" y="457"/>
                  </a:lnTo>
                  <a:lnTo>
                    <a:pt x="43" y="451"/>
                  </a:lnTo>
                  <a:lnTo>
                    <a:pt x="42" y="450"/>
                  </a:lnTo>
                  <a:lnTo>
                    <a:pt x="41" y="449"/>
                  </a:lnTo>
                  <a:lnTo>
                    <a:pt x="39" y="448"/>
                  </a:lnTo>
                  <a:lnTo>
                    <a:pt x="38" y="446"/>
                  </a:lnTo>
                  <a:lnTo>
                    <a:pt x="36" y="445"/>
                  </a:lnTo>
                  <a:lnTo>
                    <a:pt x="34" y="444"/>
                  </a:lnTo>
                  <a:lnTo>
                    <a:pt x="32" y="442"/>
                  </a:lnTo>
                  <a:lnTo>
                    <a:pt x="30" y="441"/>
                  </a:lnTo>
                  <a:lnTo>
                    <a:pt x="27" y="440"/>
                  </a:lnTo>
                  <a:lnTo>
                    <a:pt x="23" y="439"/>
                  </a:lnTo>
                  <a:lnTo>
                    <a:pt x="18" y="439"/>
                  </a:lnTo>
                  <a:lnTo>
                    <a:pt x="9" y="437"/>
                  </a:lnTo>
                  <a:lnTo>
                    <a:pt x="7" y="436"/>
                  </a:lnTo>
                  <a:lnTo>
                    <a:pt x="5" y="436"/>
                  </a:lnTo>
                  <a:lnTo>
                    <a:pt x="3" y="435"/>
                  </a:lnTo>
                  <a:lnTo>
                    <a:pt x="1" y="434"/>
                  </a:lnTo>
                  <a:lnTo>
                    <a:pt x="0" y="433"/>
                  </a:lnTo>
                  <a:lnTo>
                    <a:pt x="0" y="432"/>
                  </a:lnTo>
                  <a:lnTo>
                    <a:pt x="0" y="431"/>
                  </a:lnTo>
                  <a:lnTo>
                    <a:pt x="0" y="428"/>
                  </a:lnTo>
                  <a:lnTo>
                    <a:pt x="0" y="425"/>
                  </a:lnTo>
                  <a:lnTo>
                    <a:pt x="3" y="413"/>
                  </a:lnTo>
                  <a:lnTo>
                    <a:pt x="4" y="409"/>
                  </a:lnTo>
                  <a:lnTo>
                    <a:pt x="6" y="406"/>
                  </a:lnTo>
                  <a:lnTo>
                    <a:pt x="6" y="405"/>
                  </a:lnTo>
                  <a:lnTo>
                    <a:pt x="7" y="403"/>
                  </a:lnTo>
                  <a:lnTo>
                    <a:pt x="8" y="401"/>
                  </a:lnTo>
                  <a:lnTo>
                    <a:pt x="9" y="400"/>
                  </a:lnTo>
                  <a:lnTo>
                    <a:pt x="11" y="397"/>
                  </a:lnTo>
                  <a:lnTo>
                    <a:pt x="16" y="394"/>
                  </a:lnTo>
                  <a:lnTo>
                    <a:pt x="17" y="392"/>
                  </a:lnTo>
                  <a:lnTo>
                    <a:pt x="18" y="390"/>
                  </a:lnTo>
                  <a:lnTo>
                    <a:pt x="18" y="389"/>
                  </a:lnTo>
                  <a:lnTo>
                    <a:pt x="19" y="388"/>
                  </a:lnTo>
                  <a:lnTo>
                    <a:pt x="19" y="386"/>
                  </a:lnTo>
                  <a:lnTo>
                    <a:pt x="19" y="384"/>
                  </a:lnTo>
                  <a:lnTo>
                    <a:pt x="18" y="382"/>
                  </a:lnTo>
                  <a:lnTo>
                    <a:pt x="18" y="379"/>
                  </a:lnTo>
                  <a:lnTo>
                    <a:pt x="17" y="377"/>
                  </a:lnTo>
                  <a:lnTo>
                    <a:pt x="16" y="375"/>
                  </a:lnTo>
                  <a:lnTo>
                    <a:pt x="15" y="373"/>
                  </a:lnTo>
                  <a:lnTo>
                    <a:pt x="11" y="369"/>
                  </a:lnTo>
                  <a:lnTo>
                    <a:pt x="10" y="366"/>
                  </a:lnTo>
                  <a:lnTo>
                    <a:pt x="8" y="362"/>
                  </a:lnTo>
                  <a:lnTo>
                    <a:pt x="6" y="360"/>
                  </a:lnTo>
                  <a:lnTo>
                    <a:pt x="5" y="358"/>
                  </a:lnTo>
                  <a:lnTo>
                    <a:pt x="5" y="355"/>
                  </a:lnTo>
                  <a:lnTo>
                    <a:pt x="5" y="353"/>
                  </a:lnTo>
                  <a:lnTo>
                    <a:pt x="5" y="351"/>
                  </a:lnTo>
                  <a:lnTo>
                    <a:pt x="6" y="349"/>
                  </a:lnTo>
                  <a:lnTo>
                    <a:pt x="6" y="348"/>
                  </a:lnTo>
                  <a:lnTo>
                    <a:pt x="7" y="346"/>
                  </a:lnTo>
                  <a:lnTo>
                    <a:pt x="8" y="345"/>
                  </a:lnTo>
                  <a:lnTo>
                    <a:pt x="10" y="343"/>
                  </a:lnTo>
                  <a:lnTo>
                    <a:pt x="13" y="339"/>
                  </a:lnTo>
                  <a:lnTo>
                    <a:pt x="16" y="336"/>
                  </a:lnTo>
                  <a:lnTo>
                    <a:pt x="18" y="335"/>
                  </a:lnTo>
                  <a:lnTo>
                    <a:pt x="19" y="334"/>
                  </a:lnTo>
                  <a:lnTo>
                    <a:pt x="22" y="332"/>
                  </a:lnTo>
                  <a:lnTo>
                    <a:pt x="24" y="331"/>
                  </a:lnTo>
                  <a:lnTo>
                    <a:pt x="25" y="331"/>
                  </a:lnTo>
                  <a:lnTo>
                    <a:pt x="25" y="330"/>
                  </a:lnTo>
                  <a:lnTo>
                    <a:pt x="26" y="329"/>
                  </a:lnTo>
                  <a:lnTo>
                    <a:pt x="27" y="327"/>
                  </a:lnTo>
                  <a:lnTo>
                    <a:pt x="28" y="325"/>
                  </a:lnTo>
                  <a:lnTo>
                    <a:pt x="28" y="323"/>
                  </a:lnTo>
                  <a:lnTo>
                    <a:pt x="28" y="321"/>
                  </a:lnTo>
                  <a:lnTo>
                    <a:pt x="28" y="320"/>
                  </a:lnTo>
                  <a:lnTo>
                    <a:pt x="28" y="319"/>
                  </a:lnTo>
                  <a:lnTo>
                    <a:pt x="26" y="318"/>
                  </a:lnTo>
                  <a:lnTo>
                    <a:pt x="22" y="315"/>
                  </a:lnTo>
                  <a:lnTo>
                    <a:pt x="21" y="314"/>
                  </a:lnTo>
                  <a:lnTo>
                    <a:pt x="19" y="312"/>
                  </a:lnTo>
                  <a:lnTo>
                    <a:pt x="19" y="311"/>
                  </a:lnTo>
                  <a:lnTo>
                    <a:pt x="18" y="309"/>
                  </a:lnTo>
                  <a:lnTo>
                    <a:pt x="17" y="308"/>
                  </a:lnTo>
                  <a:lnTo>
                    <a:pt x="16" y="306"/>
                  </a:lnTo>
                  <a:lnTo>
                    <a:pt x="16" y="304"/>
                  </a:lnTo>
                  <a:lnTo>
                    <a:pt x="16" y="303"/>
                  </a:lnTo>
                  <a:lnTo>
                    <a:pt x="16" y="303"/>
                  </a:lnTo>
                  <a:lnTo>
                    <a:pt x="16" y="301"/>
                  </a:lnTo>
                  <a:lnTo>
                    <a:pt x="16" y="299"/>
                  </a:lnTo>
                  <a:lnTo>
                    <a:pt x="16" y="298"/>
                  </a:lnTo>
                  <a:lnTo>
                    <a:pt x="16" y="297"/>
                  </a:lnTo>
                  <a:lnTo>
                    <a:pt x="17" y="296"/>
                  </a:lnTo>
                  <a:lnTo>
                    <a:pt x="18" y="295"/>
                  </a:lnTo>
                  <a:lnTo>
                    <a:pt x="20" y="294"/>
                  </a:lnTo>
                  <a:lnTo>
                    <a:pt x="25" y="292"/>
                  </a:lnTo>
                  <a:lnTo>
                    <a:pt x="26" y="291"/>
                  </a:lnTo>
                  <a:lnTo>
                    <a:pt x="27" y="290"/>
                  </a:lnTo>
                  <a:lnTo>
                    <a:pt x="29" y="288"/>
                  </a:lnTo>
                  <a:lnTo>
                    <a:pt x="30" y="287"/>
                  </a:lnTo>
                  <a:lnTo>
                    <a:pt x="30" y="286"/>
                  </a:lnTo>
                  <a:lnTo>
                    <a:pt x="31" y="284"/>
                  </a:lnTo>
                  <a:lnTo>
                    <a:pt x="32" y="283"/>
                  </a:lnTo>
                  <a:lnTo>
                    <a:pt x="32" y="281"/>
                  </a:lnTo>
                  <a:lnTo>
                    <a:pt x="33" y="280"/>
                  </a:lnTo>
                  <a:lnTo>
                    <a:pt x="33" y="280"/>
                  </a:lnTo>
                  <a:lnTo>
                    <a:pt x="33" y="278"/>
                  </a:lnTo>
                  <a:lnTo>
                    <a:pt x="32" y="273"/>
                  </a:lnTo>
                  <a:lnTo>
                    <a:pt x="32" y="270"/>
                  </a:lnTo>
                  <a:lnTo>
                    <a:pt x="32" y="269"/>
                  </a:lnTo>
                  <a:lnTo>
                    <a:pt x="32" y="267"/>
                  </a:lnTo>
                  <a:lnTo>
                    <a:pt x="32" y="264"/>
                  </a:lnTo>
                  <a:lnTo>
                    <a:pt x="33" y="261"/>
                  </a:lnTo>
                  <a:lnTo>
                    <a:pt x="33" y="259"/>
                  </a:lnTo>
                  <a:lnTo>
                    <a:pt x="34" y="258"/>
                  </a:lnTo>
                  <a:lnTo>
                    <a:pt x="35" y="257"/>
                  </a:lnTo>
                  <a:lnTo>
                    <a:pt x="40" y="251"/>
                  </a:lnTo>
                  <a:lnTo>
                    <a:pt x="43" y="249"/>
                  </a:lnTo>
                  <a:lnTo>
                    <a:pt x="44" y="247"/>
                  </a:lnTo>
                  <a:lnTo>
                    <a:pt x="51" y="243"/>
                  </a:lnTo>
                  <a:lnTo>
                    <a:pt x="57" y="238"/>
                  </a:lnTo>
                  <a:lnTo>
                    <a:pt x="59" y="236"/>
                  </a:lnTo>
                  <a:lnTo>
                    <a:pt x="61" y="235"/>
                  </a:lnTo>
                  <a:lnTo>
                    <a:pt x="62" y="233"/>
                  </a:lnTo>
                  <a:lnTo>
                    <a:pt x="64" y="231"/>
                  </a:lnTo>
                  <a:lnTo>
                    <a:pt x="66" y="226"/>
                  </a:lnTo>
                  <a:lnTo>
                    <a:pt x="67" y="220"/>
                  </a:lnTo>
                  <a:lnTo>
                    <a:pt x="69" y="217"/>
                  </a:lnTo>
                  <a:lnTo>
                    <a:pt x="71" y="212"/>
                  </a:lnTo>
                  <a:lnTo>
                    <a:pt x="74" y="208"/>
                  </a:lnTo>
                  <a:lnTo>
                    <a:pt x="76" y="205"/>
                  </a:lnTo>
                  <a:lnTo>
                    <a:pt x="76" y="203"/>
                  </a:lnTo>
                  <a:lnTo>
                    <a:pt x="77" y="199"/>
                  </a:lnTo>
                  <a:lnTo>
                    <a:pt x="78" y="194"/>
                  </a:lnTo>
                  <a:lnTo>
                    <a:pt x="79" y="192"/>
                  </a:lnTo>
                  <a:lnTo>
                    <a:pt x="79" y="190"/>
                  </a:lnTo>
                  <a:lnTo>
                    <a:pt x="79" y="189"/>
                  </a:lnTo>
                  <a:lnTo>
                    <a:pt x="79" y="187"/>
                  </a:lnTo>
                  <a:lnTo>
                    <a:pt x="78" y="185"/>
                  </a:lnTo>
                  <a:lnTo>
                    <a:pt x="78" y="184"/>
                  </a:lnTo>
                  <a:lnTo>
                    <a:pt x="77" y="182"/>
                  </a:lnTo>
                  <a:lnTo>
                    <a:pt x="75" y="180"/>
                  </a:lnTo>
                  <a:lnTo>
                    <a:pt x="72" y="177"/>
                  </a:lnTo>
                  <a:lnTo>
                    <a:pt x="71" y="175"/>
                  </a:lnTo>
                  <a:lnTo>
                    <a:pt x="69" y="172"/>
                  </a:lnTo>
                  <a:lnTo>
                    <a:pt x="66" y="165"/>
                  </a:lnTo>
                  <a:lnTo>
                    <a:pt x="64" y="160"/>
                  </a:lnTo>
                  <a:lnTo>
                    <a:pt x="62" y="156"/>
                  </a:lnTo>
                  <a:lnTo>
                    <a:pt x="59" y="148"/>
                  </a:lnTo>
                  <a:lnTo>
                    <a:pt x="59" y="145"/>
                  </a:lnTo>
                  <a:lnTo>
                    <a:pt x="59" y="144"/>
                  </a:lnTo>
                  <a:lnTo>
                    <a:pt x="60" y="143"/>
                  </a:lnTo>
                  <a:lnTo>
                    <a:pt x="63" y="133"/>
                  </a:lnTo>
                  <a:lnTo>
                    <a:pt x="65" y="129"/>
                  </a:lnTo>
                  <a:lnTo>
                    <a:pt x="66" y="125"/>
                  </a:lnTo>
                  <a:lnTo>
                    <a:pt x="67" y="122"/>
                  </a:lnTo>
                  <a:lnTo>
                    <a:pt x="69" y="120"/>
                  </a:lnTo>
                  <a:lnTo>
                    <a:pt x="75" y="111"/>
                  </a:lnTo>
                  <a:lnTo>
                    <a:pt x="76" y="110"/>
                  </a:lnTo>
                  <a:lnTo>
                    <a:pt x="76" y="109"/>
                  </a:lnTo>
                  <a:lnTo>
                    <a:pt x="76" y="107"/>
                  </a:lnTo>
                  <a:lnTo>
                    <a:pt x="75" y="106"/>
                  </a:lnTo>
                  <a:lnTo>
                    <a:pt x="73" y="100"/>
                  </a:lnTo>
                  <a:lnTo>
                    <a:pt x="70" y="96"/>
                  </a:lnTo>
                  <a:lnTo>
                    <a:pt x="68" y="90"/>
                  </a:lnTo>
                  <a:lnTo>
                    <a:pt x="67" y="88"/>
                  </a:lnTo>
                  <a:lnTo>
                    <a:pt x="67" y="85"/>
                  </a:lnTo>
                  <a:lnTo>
                    <a:pt x="66" y="79"/>
                  </a:lnTo>
                  <a:lnTo>
                    <a:pt x="65" y="76"/>
                  </a:lnTo>
                  <a:lnTo>
                    <a:pt x="65" y="74"/>
                  </a:lnTo>
                  <a:lnTo>
                    <a:pt x="65" y="65"/>
                  </a:lnTo>
                  <a:lnTo>
                    <a:pt x="64" y="63"/>
                  </a:lnTo>
                  <a:lnTo>
                    <a:pt x="64" y="59"/>
                  </a:lnTo>
                  <a:lnTo>
                    <a:pt x="63" y="55"/>
                  </a:lnTo>
                  <a:lnTo>
                    <a:pt x="62" y="53"/>
                  </a:lnTo>
                  <a:lnTo>
                    <a:pt x="62" y="52"/>
                  </a:lnTo>
                  <a:lnTo>
                    <a:pt x="61" y="51"/>
                  </a:lnTo>
                  <a:lnTo>
                    <a:pt x="58" y="48"/>
                  </a:lnTo>
                  <a:lnTo>
                    <a:pt x="57" y="46"/>
                  </a:lnTo>
                  <a:lnTo>
                    <a:pt x="56" y="44"/>
                  </a:lnTo>
                  <a:lnTo>
                    <a:pt x="56" y="43"/>
                  </a:lnTo>
                  <a:lnTo>
                    <a:pt x="55" y="42"/>
                  </a:lnTo>
                  <a:lnTo>
                    <a:pt x="55" y="41"/>
                  </a:lnTo>
                  <a:lnTo>
                    <a:pt x="55" y="40"/>
                  </a:lnTo>
                  <a:lnTo>
                    <a:pt x="55" y="38"/>
                  </a:lnTo>
                  <a:lnTo>
                    <a:pt x="56" y="35"/>
                  </a:lnTo>
                  <a:lnTo>
                    <a:pt x="59" y="25"/>
                  </a:lnTo>
                  <a:lnTo>
                    <a:pt x="60" y="22"/>
                  </a:lnTo>
                  <a:lnTo>
                    <a:pt x="61" y="20"/>
                  </a:lnTo>
                  <a:lnTo>
                    <a:pt x="62" y="20"/>
                  </a:lnTo>
                  <a:lnTo>
                    <a:pt x="63" y="17"/>
                  </a:lnTo>
                  <a:lnTo>
                    <a:pt x="64" y="16"/>
                  </a:lnTo>
                  <a:lnTo>
                    <a:pt x="65" y="15"/>
                  </a:lnTo>
                  <a:lnTo>
                    <a:pt x="66" y="15"/>
                  </a:lnTo>
                  <a:lnTo>
                    <a:pt x="67" y="16"/>
                  </a:lnTo>
                  <a:lnTo>
                    <a:pt x="67" y="17"/>
                  </a:lnTo>
                  <a:lnTo>
                    <a:pt x="69" y="17"/>
                  </a:lnTo>
                  <a:lnTo>
                    <a:pt x="71" y="18"/>
                  </a:lnTo>
                  <a:lnTo>
                    <a:pt x="74" y="19"/>
                  </a:lnTo>
                  <a:lnTo>
                    <a:pt x="77" y="20"/>
                  </a:lnTo>
                  <a:lnTo>
                    <a:pt x="78" y="20"/>
                  </a:lnTo>
                  <a:lnTo>
                    <a:pt x="79" y="20"/>
                  </a:lnTo>
                  <a:lnTo>
                    <a:pt x="80" y="19"/>
                  </a:lnTo>
                  <a:lnTo>
                    <a:pt x="81" y="18"/>
                  </a:lnTo>
                  <a:lnTo>
                    <a:pt x="84" y="15"/>
                  </a:lnTo>
                  <a:lnTo>
                    <a:pt x="86" y="12"/>
                  </a:lnTo>
                  <a:lnTo>
                    <a:pt x="87" y="11"/>
                  </a:lnTo>
                  <a:lnTo>
                    <a:pt x="88" y="11"/>
                  </a:lnTo>
                  <a:lnTo>
                    <a:pt x="89" y="10"/>
                  </a:lnTo>
                  <a:lnTo>
                    <a:pt x="90" y="10"/>
                  </a:lnTo>
                  <a:lnTo>
                    <a:pt x="93" y="11"/>
                  </a:lnTo>
                  <a:lnTo>
                    <a:pt x="97" y="11"/>
                  </a:lnTo>
                  <a:lnTo>
                    <a:pt x="98" y="11"/>
                  </a:lnTo>
                  <a:lnTo>
                    <a:pt x="99" y="11"/>
                  </a:lnTo>
                  <a:lnTo>
                    <a:pt x="101" y="10"/>
                  </a:lnTo>
                  <a:lnTo>
                    <a:pt x="101" y="9"/>
                  </a:lnTo>
                  <a:lnTo>
                    <a:pt x="102" y="8"/>
                  </a:lnTo>
                  <a:lnTo>
                    <a:pt x="103" y="7"/>
                  </a:lnTo>
                  <a:lnTo>
                    <a:pt x="105" y="5"/>
                  </a:lnTo>
                  <a:lnTo>
                    <a:pt x="106" y="3"/>
                  </a:lnTo>
                  <a:lnTo>
                    <a:pt x="109" y="1"/>
                  </a:lnTo>
                  <a:lnTo>
                    <a:pt x="109" y="0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5" name="Freeform 24">
              <a:extLst>
                <a:ext uri="{FF2B5EF4-FFF2-40B4-BE49-F238E27FC236}">
                  <a16:creationId xmlns:a16="http://schemas.microsoft.com/office/drawing/2014/main" id="{C32E2AAD-2AA0-4498-8A6C-6DCE564B1A5A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4" y="2684"/>
              <a:ext cx="415" cy="589"/>
            </a:xfrm>
            <a:custGeom>
              <a:avLst/>
              <a:gdLst>
                <a:gd name="T0" fmla="*/ 312 w 415"/>
                <a:gd name="T1" fmla="*/ 13 h 589"/>
                <a:gd name="T2" fmla="*/ 345 w 415"/>
                <a:gd name="T3" fmla="*/ 37 h 589"/>
                <a:gd name="T4" fmla="*/ 363 w 415"/>
                <a:gd name="T5" fmla="*/ 31 h 589"/>
                <a:gd name="T6" fmla="*/ 378 w 415"/>
                <a:gd name="T7" fmla="*/ 57 h 589"/>
                <a:gd name="T8" fmla="*/ 400 w 415"/>
                <a:gd name="T9" fmla="*/ 79 h 589"/>
                <a:gd name="T10" fmla="*/ 415 w 415"/>
                <a:gd name="T11" fmla="*/ 88 h 589"/>
                <a:gd name="T12" fmla="*/ 408 w 415"/>
                <a:gd name="T13" fmla="*/ 106 h 589"/>
                <a:gd name="T14" fmla="*/ 397 w 415"/>
                <a:gd name="T15" fmla="*/ 117 h 589"/>
                <a:gd name="T16" fmla="*/ 409 w 415"/>
                <a:gd name="T17" fmla="*/ 151 h 589"/>
                <a:gd name="T18" fmla="*/ 403 w 415"/>
                <a:gd name="T19" fmla="*/ 194 h 589"/>
                <a:gd name="T20" fmla="*/ 394 w 415"/>
                <a:gd name="T21" fmla="*/ 230 h 589"/>
                <a:gd name="T22" fmla="*/ 385 w 415"/>
                <a:gd name="T23" fmla="*/ 277 h 589"/>
                <a:gd name="T24" fmla="*/ 405 w 415"/>
                <a:gd name="T25" fmla="*/ 298 h 589"/>
                <a:gd name="T26" fmla="*/ 398 w 415"/>
                <a:gd name="T27" fmla="*/ 325 h 589"/>
                <a:gd name="T28" fmla="*/ 407 w 415"/>
                <a:gd name="T29" fmla="*/ 354 h 589"/>
                <a:gd name="T30" fmla="*/ 393 w 415"/>
                <a:gd name="T31" fmla="*/ 361 h 589"/>
                <a:gd name="T32" fmla="*/ 365 w 415"/>
                <a:gd name="T33" fmla="*/ 375 h 589"/>
                <a:gd name="T34" fmla="*/ 378 w 415"/>
                <a:gd name="T35" fmla="*/ 397 h 589"/>
                <a:gd name="T36" fmla="*/ 365 w 415"/>
                <a:gd name="T37" fmla="*/ 439 h 589"/>
                <a:gd name="T38" fmla="*/ 331 w 415"/>
                <a:gd name="T39" fmla="*/ 460 h 589"/>
                <a:gd name="T40" fmla="*/ 286 w 415"/>
                <a:gd name="T41" fmla="*/ 458 h 589"/>
                <a:gd name="T42" fmla="*/ 275 w 415"/>
                <a:gd name="T43" fmla="*/ 466 h 589"/>
                <a:gd name="T44" fmla="*/ 289 w 415"/>
                <a:gd name="T45" fmla="*/ 499 h 589"/>
                <a:gd name="T46" fmla="*/ 310 w 415"/>
                <a:gd name="T47" fmla="*/ 517 h 589"/>
                <a:gd name="T48" fmla="*/ 295 w 415"/>
                <a:gd name="T49" fmla="*/ 545 h 589"/>
                <a:gd name="T50" fmla="*/ 313 w 415"/>
                <a:gd name="T51" fmla="*/ 575 h 589"/>
                <a:gd name="T52" fmla="*/ 318 w 415"/>
                <a:gd name="T53" fmla="*/ 589 h 589"/>
                <a:gd name="T54" fmla="*/ 294 w 415"/>
                <a:gd name="T55" fmla="*/ 577 h 589"/>
                <a:gd name="T56" fmla="*/ 267 w 415"/>
                <a:gd name="T57" fmla="*/ 579 h 589"/>
                <a:gd name="T58" fmla="*/ 244 w 415"/>
                <a:gd name="T59" fmla="*/ 557 h 589"/>
                <a:gd name="T60" fmla="*/ 222 w 415"/>
                <a:gd name="T61" fmla="*/ 552 h 589"/>
                <a:gd name="T62" fmla="*/ 184 w 415"/>
                <a:gd name="T63" fmla="*/ 529 h 589"/>
                <a:gd name="T64" fmla="*/ 164 w 415"/>
                <a:gd name="T65" fmla="*/ 503 h 589"/>
                <a:gd name="T66" fmla="*/ 140 w 415"/>
                <a:gd name="T67" fmla="*/ 466 h 589"/>
                <a:gd name="T68" fmla="*/ 92 w 415"/>
                <a:gd name="T69" fmla="*/ 448 h 589"/>
                <a:gd name="T70" fmla="*/ 66 w 415"/>
                <a:gd name="T71" fmla="*/ 426 h 589"/>
                <a:gd name="T72" fmla="*/ 49 w 415"/>
                <a:gd name="T73" fmla="*/ 399 h 589"/>
                <a:gd name="T74" fmla="*/ 21 w 415"/>
                <a:gd name="T75" fmla="*/ 405 h 589"/>
                <a:gd name="T76" fmla="*/ 8 w 415"/>
                <a:gd name="T77" fmla="*/ 374 h 589"/>
                <a:gd name="T78" fmla="*/ 4 w 415"/>
                <a:gd name="T79" fmla="*/ 336 h 589"/>
                <a:gd name="T80" fmla="*/ 24 w 415"/>
                <a:gd name="T81" fmla="*/ 303 h 589"/>
                <a:gd name="T82" fmla="*/ 43 w 415"/>
                <a:gd name="T83" fmla="*/ 287 h 589"/>
                <a:gd name="T84" fmla="*/ 35 w 415"/>
                <a:gd name="T85" fmla="*/ 242 h 589"/>
                <a:gd name="T86" fmla="*/ 50 w 415"/>
                <a:gd name="T87" fmla="*/ 225 h 589"/>
                <a:gd name="T88" fmla="*/ 54 w 415"/>
                <a:gd name="T89" fmla="*/ 184 h 589"/>
                <a:gd name="T90" fmla="*/ 47 w 415"/>
                <a:gd name="T91" fmla="*/ 158 h 589"/>
                <a:gd name="T92" fmla="*/ 43 w 415"/>
                <a:gd name="T93" fmla="*/ 126 h 589"/>
                <a:gd name="T94" fmla="*/ 56 w 415"/>
                <a:gd name="T95" fmla="*/ 97 h 589"/>
                <a:gd name="T96" fmla="*/ 68 w 415"/>
                <a:gd name="T97" fmla="*/ 81 h 589"/>
                <a:gd name="T98" fmla="*/ 100 w 415"/>
                <a:gd name="T99" fmla="*/ 92 h 589"/>
                <a:gd name="T100" fmla="*/ 132 w 415"/>
                <a:gd name="T101" fmla="*/ 92 h 589"/>
                <a:gd name="T102" fmla="*/ 146 w 415"/>
                <a:gd name="T103" fmla="*/ 94 h 589"/>
                <a:gd name="T104" fmla="*/ 151 w 415"/>
                <a:gd name="T105" fmla="*/ 109 h 589"/>
                <a:gd name="T106" fmla="*/ 189 w 415"/>
                <a:gd name="T107" fmla="*/ 122 h 589"/>
                <a:gd name="T108" fmla="*/ 207 w 415"/>
                <a:gd name="T109" fmla="*/ 105 h 589"/>
                <a:gd name="T110" fmla="*/ 252 w 415"/>
                <a:gd name="T111" fmla="*/ 80 h 589"/>
                <a:gd name="T112" fmla="*/ 255 w 415"/>
                <a:gd name="T113" fmla="*/ 53 h 589"/>
                <a:gd name="T114" fmla="*/ 258 w 415"/>
                <a:gd name="T115" fmla="*/ 25 h 589"/>
                <a:gd name="T116" fmla="*/ 277 w 415"/>
                <a:gd name="T117" fmla="*/ 5 h 5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15" h="589">
                  <a:moveTo>
                    <a:pt x="289" y="0"/>
                  </a:moveTo>
                  <a:lnTo>
                    <a:pt x="289" y="0"/>
                  </a:lnTo>
                  <a:lnTo>
                    <a:pt x="290" y="1"/>
                  </a:lnTo>
                  <a:lnTo>
                    <a:pt x="291" y="1"/>
                  </a:lnTo>
                  <a:lnTo>
                    <a:pt x="292" y="1"/>
                  </a:lnTo>
                  <a:lnTo>
                    <a:pt x="292" y="2"/>
                  </a:lnTo>
                  <a:lnTo>
                    <a:pt x="292" y="3"/>
                  </a:lnTo>
                  <a:lnTo>
                    <a:pt x="293" y="3"/>
                  </a:lnTo>
                  <a:lnTo>
                    <a:pt x="295" y="5"/>
                  </a:lnTo>
                  <a:lnTo>
                    <a:pt x="299" y="7"/>
                  </a:lnTo>
                  <a:lnTo>
                    <a:pt x="312" y="13"/>
                  </a:lnTo>
                  <a:lnTo>
                    <a:pt x="315" y="14"/>
                  </a:lnTo>
                  <a:lnTo>
                    <a:pt x="318" y="17"/>
                  </a:lnTo>
                  <a:lnTo>
                    <a:pt x="322" y="19"/>
                  </a:lnTo>
                  <a:lnTo>
                    <a:pt x="324" y="22"/>
                  </a:lnTo>
                  <a:lnTo>
                    <a:pt x="327" y="24"/>
                  </a:lnTo>
                  <a:lnTo>
                    <a:pt x="333" y="29"/>
                  </a:lnTo>
                  <a:lnTo>
                    <a:pt x="336" y="32"/>
                  </a:lnTo>
                  <a:lnTo>
                    <a:pt x="338" y="34"/>
                  </a:lnTo>
                  <a:lnTo>
                    <a:pt x="340" y="35"/>
                  </a:lnTo>
                  <a:lnTo>
                    <a:pt x="343" y="36"/>
                  </a:lnTo>
                  <a:lnTo>
                    <a:pt x="345" y="37"/>
                  </a:lnTo>
                  <a:lnTo>
                    <a:pt x="346" y="37"/>
                  </a:lnTo>
                  <a:lnTo>
                    <a:pt x="347" y="38"/>
                  </a:lnTo>
                  <a:lnTo>
                    <a:pt x="348" y="38"/>
                  </a:lnTo>
                  <a:lnTo>
                    <a:pt x="349" y="37"/>
                  </a:lnTo>
                  <a:lnTo>
                    <a:pt x="351" y="37"/>
                  </a:lnTo>
                  <a:lnTo>
                    <a:pt x="354" y="35"/>
                  </a:lnTo>
                  <a:lnTo>
                    <a:pt x="357" y="33"/>
                  </a:lnTo>
                  <a:lnTo>
                    <a:pt x="358" y="32"/>
                  </a:lnTo>
                  <a:lnTo>
                    <a:pt x="361" y="31"/>
                  </a:lnTo>
                  <a:lnTo>
                    <a:pt x="362" y="31"/>
                  </a:lnTo>
                  <a:lnTo>
                    <a:pt x="363" y="31"/>
                  </a:lnTo>
                  <a:lnTo>
                    <a:pt x="364" y="31"/>
                  </a:lnTo>
                  <a:lnTo>
                    <a:pt x="366" y="32"/>
                  </a:lnTo>
                  <a:lnTo>
                    <a:pt x="366" y="33"/>
                  </a:lnTo>
                  <a:lnTo>
                    <a:pt x="367" y="33"/>
                  </a:lnTo>
                  <a:lnTo>
                    <a:pt x="368" y="34"/>
                  </a:lnTo>
                  <a:lnTo>
                    <a:pt x="368" y="35"/>
                  </a:lnTo>
                  <a:lnTo>
                    <a:pt x="368" y="37"/>
                  </a:lnTo>
                  <a:lnTo>
                    <a:pt x="370" y="42"/>
                  </a:lnTo>
                  <a:lnTo>
                    <a:pt x="372" y="45"/>
                  </a:lnTo>
                  <a:lnTo>
                    <a:pt x="375" y="49"/>
                  </a:lnTo>
                  <a:lnTo>
                    <a:pt x="378" y="57"/>
                  </a:lnTo>
                  <a:lnTo>
                    <a:pt x="381" y="63"/>
                  </a:lnTo>
                  <a:lnTo>
                    <a:pt x="385" y="69"/>
                  </a:lnTo>
                  <a:lnTo>
                    <a:pt x="386" y="71"/>
                  </a:lnTo>
                  <a:lnTo>
                    <a:pt x="388" y="73"/>
                  </a:lnTo>
                  <a:lnTo>
                    <a:pt x="389" y="74"/>
                  </a:lnTo>
                  <a:lnTo>
                    <a:pt x="391" y="75"/>
                  </a:lnTo>
                  <a:lnTo>
                    <a:pt x="393" y="77"/>
                  </a:lnTo>
                  <a:lnTo>
                    <a:pt x="395" y="77"/>
                  </a:lnTo>
                  <a:lnTo>
                    <a:pt x="396" y="78"/>
                  </a:lnTo>
                  <a:lnTo>
                    <a:pt x="399" y="79"/>
                  </a:lnTo>
                  <a:lnTo>
                    <a:pt x="400" y="79"/>
                  </a:lnTo>
                  <a:lnTo>
                    <a:pt x="402" y="79"/>
                  </a:lnTo>
                  <a:lnTo>
                    <a:pt x="403" y="79"/>
                  </a:lnTo>
                  <a:lnTo>
                    <a:pt x="405" y="79"/>
                  </a:lnTo>
                  <a:lnTo>
                    <a:pt x="407" y="78"/>
                  </a:lnTo>
                  <a:lnTo>
                    <a:pt x="409" y="78"/>
                  </a:lnTo>
                  <a:lnTo>
                    <a:pt x="410" y="78"/>
                  </a:lnTo>
                  <a:lnTo>
                    <a:pt x="414" y="76"/>
                  </a:lnTo>
                  <a:lnTo>
                    <a:pt x="413" y="76"/>
                  </a:lnTo>
                  <a:lnTo>
                    <a:pt x="413" y="77"/>
                  </a:lnTo>
                  <a:lnTo>
                    <a:pt x="414" y="78"/>
                  </a:lnTo>
                  <a:lnTo>
                    <a:pt x="415" y="88"/>
                  </a:lnTo>
                  <a:lnTo>
                    <a:pt x="415" y="91"/>
                  </a:lnTo>
                  <a:lnTo>
                    <a:pt x="415" y="93"/>
                  </a:lnTo>
                  <a:lnTo>
                    <a:pt x="415" y="95"/>
                  </a:lnTo>
                  <a:lnTo>
                    <a:pt x="415" y="97"/>
                  </a:lnTo>
                  <a:lnTo>
                    <a:pt x="415" y="98"/>
                  </a:lnTo>
                  <a:lnTo>
                    <a:pt x="414" y="100"/>
                  </a:lnTo>
                  <a:lnTo>
                    <a:pt x="414" y="102"/>
                  </a:lnTo>
                  <a:lnTo>
                    <a:pt x="413" y="103"/>
                  </a:lnTo>
                  <a:lnTo>
                    <a:pt x="412" y="104"/>
                  </a:lnTo>
                  <a:lnTo>
                    <a:pt x="410" y="105"/>
                  </a:lnTo>
                  <a:lnTo>
                    <a:pt x="408" y="106"/>
                  </a:lnTo>
                  <a:lnTo>
                    <a:pt x="405" y="107"/>
                  </a:lnTo>
                  <a:lnTo>
                    <a:pt x="403" y="108"/>
                  </a:lnTo>
                  <a:lnTo>
                    <a:pt x="401" y="109"/>
                  </a:lnTo>
                  <a:lnTo>
                    <a:pt x="399" y="110"/>
                  </a:lnTo>
                  <a:lnTo>
                    <a:pt x="398" y="111"/>
                  </a:lnTo>
                  <a:lnTo>
                    <a:pt x="398" y="112"/>
                  </a:lnTo>
                  <a:lnTo>
                    <a:pt x="397" y="113"/>
                  </a:lnTo>
                  <a:lnTo>
                    <a:pt x="397" y="115"/>
                  </a:lnTo>
                  <a:lnTo>
                    <a:pt x="397" y="115"/>
                  </a:lnTo>
                  <a:lnTo>
                    <a:pt x="397" y="116"/>
                  </a:lnTo>
                  <a:lnTo>
                    <a:pt x="397" y="117"/>
                  </a:lnTo>
                  <a:lnTo>
                    <a:pt x="398" y="119"/>
                  </a:lnTo>
                  <a:lnTo>
                    <a:pt x="399" y="121"/>
                  </a:lnTo>
                  <a:lnTo>
                    <a:pt x="403" y="129"/>
                  </a:lnTo>
                  <a:lnTo>
                    <a:pt x="404" y="131"/>
                  </a:lnTo>
                  <a:lnTo>
                    <a:pt x="405" y="134"/>
                  </a:lnTo>
                  <a:lnTo>
                    <a:pt x="406" y="136"/>
                  </a:lnTo>
                  <a:lnTo>
                    <a:pt x="407" y="138"/>
                  </a:lnTo>
                  <a:lnTo>
                    <a:pt x="408" y="141"/>
                  </a:lnTo>
                  <a:lnTo>
                    <a:pt x="408" y="144"/>
                  </a:lnTo>
                  <a:lnTo>
                    <a:pt x="409" y="148"/>
                  </a:lnTo>
                  <a:lnTo>
                    <a:pt x="409" y="151"/>
                  </a:lnTo>
                  <a:lnTo>
                    <a:pt x="409" y="154"/>
                  </a:lnTo>
                  <a:lnTo>
                    <a:pt x="408" y="161"/>
                  </a:lnTo>
                  <a:lnTo>
                    <a:pt x="407" y="164"/>
                  </a:lnTo>
                  <a:lnTo>
                    <a:pt x="407" y="167"/>
                  </a:lnTo>
                  <a:lnTo>
                    <a:pt x="408" y="173"/>
                  </a:lnTo>
                  <a:lnTo>
                    <a:pt x="407" y="176"/>
                  </a:lnTo>
                  <a:lnTo>
                    <a:pt x="407" y="180"/>
                  </a:lnTo>
                  <a:lnTo>
                    <a:pt x="406" y="183"/>
                  </a:lnTo>
                  <a:lnTo>
                    <a:pt x="406" y="186"/>
                  </a:lnTo>
                  <a:lnTo>
                    <a:pt x="404" y="190"/>
                  </a:lnTo>
                  <a:lnTo>
                    <a:pt x="403" y="194"/>
                  </a:lnTo>
                  <a:lnTo>
                    <a:pt x="400" y="202"/>
                  </a:lnTo>
                  <a:lnTo>
                    <a:pt x="397" y="210"/>
                  </a:lnTo>
                  <a:lnTo>
                    <a:pt x="394" y="217"/>
                  </a:lnTo>
                  <a:lnTo>
                    <a:pt x="393" y="219"/>
                  </a:lnTo>
                  <a:lnTo>
                    <a:pt x="393" y="220"/>
                  </a:lnTo>
                  <a:lnTo>
                    <a:pt x="393" y="222"/>
                  </a:lnTo>
                  <a:lnTo>
                    <a:pt x="393" y="223"/>
                  </a:lnTo>
                  <a:lnTo>
                    <a:pt x="394" y="226"/>
                  </a:lnTo>
                  <a:lnTo>
                    <a:pt x="394" y="227"/>
                  </a:lnTo>
                  <a:lnTo>
                    <a:pt x="394" y="228"/>
                  </a:lnTo>
                  <a:lnTo>
                    <a:pt x="394" y="230"/>
                  </a:lnTo>
                  <a:lnTo>
                    <a:pt x="391" y="239"/>
                  </a:lnTo>
                  <a:lnTo>
                    <a:pt x="391" y="245"/>
                  </a:lnTo>
                  <a:lnTo>
                    <a:pt x="390" y="249"/>
                  </a:lnTo>
                  <a:lnTo>
                    <a:pt x="388" y="253"/>
                  </a:lnTo>
                  <a:lnTo>
                    <a:pt x="386" y="260"/>
                  </a:lnTo>
                  <a:lnTo>
                    <a:pt x="385" y="262"/>
                  </a:lnTo>
                  <a:lnTo>
                    <a:pt x="384" y="266"/>
                  </a:lnTo>
                  <a:lnTo>
                    <a:pt x="384" y="270"/>
                  </a:lnTo>
                  <a:lnTo>
                    <a:pt x="384" y="273"/>
                  </a:lnTo>
                  <a:lnTo>
                    <a:pt x="384" y="275"/>
                  </a:lnTo>
                  <a:lnTo>
                    <a:pt x="385" y="277"/>
                  </a:lnTo>
                  <a:lnTo>
                    <a:pt x="385" y="278"/>
                  </a:lnTo>
                  <a:lnTo>
                    <a:pt x="386" y="279"/>
                  </a:lnTo>
                  <a:lnTo>
                    <a:pt x="386" y="281"/>
                  </a:lnTo>
                  <a:lnTo>
                    <a:pt x="387" y="282"/>
                  </a:lnTo>
                  <a:lnTo>
                    <a:pt x="389" y="284"/>
                  </a:lnTo>
                  <a:lnTo>
                    <a:pt x="391" y="286"/>
                  </a:lnTo>
                  <a:lnTo>
                    <a:pt x="394" y="289"/>
                  </a:lnTo>
                  <a:lnTo>
                    <a:pt x="400" y="293"/>
                  </a:lnTo>
                  <a:lnTo>
                    <a:pt x="402" y="295"/>
                  </a:lnTo>
                  <a:lnTo>
                    <a:pt x="403" y="296"/>
                  </a:lnTo>
                  <a:lnTo>
                    <a:pt x="405" y="298"/>
                  </a:lnTo>
                  <a:lnTo>
                    <a:pt x="406" y="301"/>
                  </a:lnTo>
                  <a:lnTo>
                    <a:pt x="409" y="305"/>
                  </a:lnTo>
                  <a:lnTo>
                    <a:pt x="409" y="306"/>
                  </a:lnTo>
                  <a:lnTo>
                    <a:pt x="410" y="307"/>
                  </a:lnTo>
                  <a:lnTo>
                    <a:pt x="410" y="307"/>
                  </a:lnTo>
                  <a:lnTo>
                    <a:pt x="409" y="308"/>
                  </a:lnTo>
                  <a:lnTo>
                    <a:pt x="409" y="309"/>
                  </a:lnTo>
                  <a:lnTo>
                    <a:pt x="402" y="319"/>
                  </a:lnTo>
                  <a:lnTo>
                    <a:pt x="400" y="321"/>
                  </a:lnTo>
                  <a:lnTo>
                    <a:pt x="399" y="323"/>
                  </a:lnTo>
                  <a:lnTo>
                    <a:pt x="398" y="325"/>
                  </a:lnTo>
                  <a:lnTo>
                    <a:pt x="397" y="327"/>
                  </a:lnTo>
                  <a:lnTo>
                    <a:pt x="397" y="329"/>
                  </a:lnTo>
                  <a:lnTo>
                    <a:pt x="397" y="330"/>
                  </a:lnTo>
                  <a:lnTo>
                    <a:pt x="397" y="331"/>
                  </a:lnTo>
                  <a:lnTo>
                    <a:pt x="397" y="333"/>
                  </a:lnTo>
                  <a:lnTo>
                    <a:pt x="398" y="335"/>
                  </a:lnTo>
                  <a:lnTo>
                    <a:pt x="399" y="338"/>
                  </a:lnTo>
                  <a:lnTo>
                    <a:pt x="401" y="341"/>
                  </a:lnTo>
                  <a:lnTo>
                    <a:pt x="405" y="351"/>
                  </a:lnTo>
                  <a:lnTo>
                    <a:pt x="406" y="353"/>
                  </a:lnTo>
                  <a:lnTo>
                    <a:pt x="407" y="354"/>
                  </a:lnTo>
                  <a:lnTo>
                    <a:pt x="407" y="355"/>
                  </a:lnTo>
                  <a:lnTo>
                    <a:pt x="407" y="357"/>
                  </a:lnTo>
                  <a:lnTo>
                    <a:pt x="407" y="358"/>
                  </a:lnTo>
                  <a:lnTo>
                    <a:pt x="405" y="359"/>
                  </a:lnTo>
                  <a:lnTo>
                    <a:pt x="404" y="360"/>
                  </a:lnTo>
                  <a:lnTo>
                    <a:pt x="403" y="360"/>
                  </a:lnTo>
                  <a:lnTo>
                    <a:pt x="402" y="360"/>
                  </a:lnTo>
                  <a:lnTo>
                    <a:pt x="399" y="360"/>
                  </a:lnTo>
                  <a:lnTo>
                    <a:pt x="397" y="360"/>
                  </a:lnTo>
                  <a:lnTo>
                    <a:pt x="396" y="360"/>
                  </a:lnTo>
                  <a:lnTo>
                    <a:pt x="393" y="361"/>
                  </a:lnTo>
                  <a:lnTo>
                    <a:pt x="391" y="362"/>
                  </a:lnTo>
                  <a:lnTo>
                    <a:pt x="380" y="364"/>
                  </a:lnTo>
                  <a:lnTo>
                    <a:pt x="376" y="365"/>
                  </a:lnTo>
                  <a:lnTo>
                    <a:pt x="373" y="366"/>
                  </a:lnTo>
                  <a:lnTo>
                    <a:pt x="370" y="367"/>
                  </a:lnTo>
                  <a:lnTo>
                    <a:pt x="368" y="369"/>
                  </a:lnTo>
                  <a:lnTo>
                    <a:pt x="367" y="371"/>
                  </a:lnTo>
                  <a:lnTo>
                    <a:pt x="366" y="372"/>
                  </a:lnTo>
                  <a:lnTo>
                    <a:pt x="365" y="372"/>
                  </a:lnTo>
                  <a:lnTo>
                    <a:pt x="365" y="374"/>
                  </a:lnTo>
                  <a:lnTo>
                    <a:pt x="365" y="375"/>
                  </a:lnTo>
                  <a:lnTo>
                    <a:pt x="366" y="376"/>
                  </a:lnTo>
                  <a:lnTo>
                    <a:pt x="367" y="379"/>
                  </a:lnTo>
                  <a:lnTo>
                    <a:pt x="368" y="381"/>
                  </a:lnTo>
                  <a:lnTo>
                    <a:pt x="368" y="382"/>
                  </a:lnTo>
                  <a:lnTo>
                    <a:pt x="373" y="387"/>
                  </a:lnTo>
                  <a:lnTo>
                    <a:pt x="376" y="390"/>
                  </a:lnTo>
                  <a:lnTo>
                    <a:pt x="377" y="392"/>
                  </a:lnTo>
                  <a:lnTo>
                    <a:pt x="377" y="393"/>
                  </a:lnTo>
                  <a:lnTo>
                    <a:pt x="378" y="394"/>
                  </a:lnTo>
                  <a:lnTo>
                    <a:pt x="378" y="396"/>
                  </a:lnTo>
                  <a:lnTo>
                    <a:pt x="378" y="397"/>
                  </a:lnTo>
                  <a:lnTo>
                    <a:pt x="378" y="398"/>
                  </a:lnTo>
                  <a:lnTo>
                    <a:pt x="378" y="399"/>
                  </a:lnTo>
                  <a:lnTo>
                    <a:pt x="376" y="403"/>
                  </a:lnTo>
                  <a:lnTo>
                    <a:pt x="375" y="406"/>
                  </a:lnTo>
                  <a:lnTo>
                    <a:pt x="371" y="413"/>
                  </a:lnTo>
                  <a:lnTo>
                    <a:pt x="370" y="416"/>
                  </a:lnTo>
                  <a:lnTo>
                    <a:pt x="368" y="421"/>
                  </a:lnTo>
                  <a:lnTo>
                    <a:pt x="368" y="422"/>
                  </a:lnTo>
                  <a:lnTo>
                    <a:pt x="367" y="428"/>
                  </a:lnTo>
                  <a:lnTo>
                    <a:pt x="366" y="436"/>
                  </a:lnTo>
                  <a:lnTo>
                    <a:pt x="365" y="439"/>
                  </a:lnTo>
                  <a:lnTo>
                    <a:pt x="364" y="441"/>
                  </a:lnTo>
                  <a:lnTo>
                    <a:pt x="363" y="443"/>
                  </a:lnTo>
                  <a:lnTo>
                    <a:pt x="362" y="443"/>
                  </a:lnTo>
                  <a:lnTo>
                    <a:pt x="361" y="444"/>
                  </a:lnTo>
                  <a:lnTo>
                    <a:pt x="359" y="446"/>
                  </a:lnTo>
                  <a:lnTo>
                    <a:pt x="353" y="449"/>
                  </a:lnTo>
                  <a:lnTo>
                    <a:pt x="346" y="454"/>
                  </a:lnTo>
                  <a:lnTo>
                    <a:pt x="344" y="455"/>
                  </a:lnTo>
                  <a:lnTo>
                    <a:pt x="337" y="458"/>
                  </a:lnTo>
                  <a:lnTo>
                    <a:pt x="334" y="459"/>
                  </a:lnTo>
                  <a:lnTo>
                    <a:pt x="331" y="460"/>
                  </a:lnTo>
                  <a:lnTo>
                    <a:pt x="318" y="464"/>
                  </a:lnTo>
                  <a:lnTo>
                    <a:pt x="315" y="465"/>
                  </a:lnTo>
                  <a:lnTo>
                    <a:pt x="312" y="465"/>
                  </a:lnTo>
                  <a:lnTo>
                    <a:pt x="309" y="464"/>
                  </a:lnTo>
                  <a:lnTo>
                    <a:pt x="305" y="464"/>
                  </a:lnTo>
                  <a:lnTo>
                    <a:pt x="302" y="463"/>
                  </a:lnTo>
                  <a:lnTo>
                    <a:pt x="298" y="462"/>
                  </a:lnTo>
                  <a:lnTo>
                    <a:pt x="295" y="461"/>
                  </a:lnTo>
                  <a:lnTo>
                    <a:pt x="289" y="459"/>
                  </a:lnTo>
                  <a:lnTo>
                    <a:pt x="288" y="458"/>
                  </a:lnTo>
                  <a:lnTo>
                    <a:pt x="286" y="458"/>
                  </a:lnTo>
                  <a:lnTo>
                    <a:pt x="284" y="457"/>
                  </a:lnTo>
                  <a:lnTo>
                    <a:pt x="283" y="457"/>
                  </a:lnTo>
                  <a:lnTo>
                    <a:pt x="281" y="458"/>
                  </a:lnTo>
                  <a:lnTo>
                    <a:pt x="280" y="458"/>
                  </a:lnTo>
                  <a:lnTo>
                    <a:pt x="278" y="459"/>
                  </a:lnTo>
                  <a:lnTo>
                    <a:pt x="277" y="460"/>
                  </a:lnTo>
                  <a:lnTo>
                    <a:pt x="277" y="461"/>
                  </a:lnTo>
                  <a:lnTo>
                    <a:pt x="276" y="462"/>
                  </a:lnTo>
                  <a:lnTo>
                    <a:pt x="276" y="463"/>
                  </a:lnTo>
                  <a:lnTo>
                    <a:pt x="275" y="465"/>
                  </a:lnTo>
                  <a:lnTo>
                    <a:pt x="275" y="466"/>
                  </a:lnTo>
                  <a:lnTo>
                    <a:pt x="275" y="466"/>
                  </a:lnTo>
                  <a:lnTo>
                    <a:pt x="275" y="468"/>
                  </a:lnTo>
                  <a:lnTo>
                    <a:pt x="276" y="472"/>
                  </a:lnTo>
                  <a:lnTo>
                    <a:pt x="277" y="479"/>
                  </a:lnTo>
                  <a:lnTo>
                    <a:pt x="278" y="482"/>
                  </a:lnTo>
                  <a:lnTo>
                    <a:pt x="280" y="487"/>
                  </a:lnTo>
                  <a:lnTo>
                    <a:pt x="283" y="490"/>
                  </a:lnTo>
                  <a:lnTo>
                    <a:pt x="285" y="494"/>
                  </a:lnTo>
                  <a:lnTo>
                    <a:pt x="287" y="496"/>
                  </a:lnTo>
                  <a:lnTo>
                    <a:pt x="288" y="498"/>
                  </a:lnTo>
                  <a:lnTo>
                    <a:pt x="289" y="499"/>
                  </a:lnTo>
                  <a:lnTo>
                    <a:pt x="290" y="500"/>
                  </a:lnTo>
                  <a:lnTo>
                    <a:pt x="292" y="501"/>
                  </a:lnTo>
                  <a:lnTo>
                    <a:pt x="297" y="504"/>
                  </a:lnTo>
                  <a:lnTo>
                    <a:pt x="299" y="505"/>
                  </a:lnTo>
                  <a:lnTo>
                    <a:pt x="302" y="508"/>
                  </a:lnTo>
                  <a:lnTo>
                    <a:pt x="306" y="510"/>
                  </a:lnTo>
                  <a:lnTo>
                    <a:pt x="307" y="511"/>
                  </a:lnTo>
                  <a:lnTo>
                    <a:pt x="308" y="512"/>
                  </a:lnTo>
                  <a:lnTo>
                    <a:pt x="309" y="513"/>
                  </a:lnTo>
                  <a:lnTo>
                    <a:pt x="310" y="515"/>
                  </a:lnTo>
                  <a:lnTo>
                    <a:pt x="310" y="517"/>
                  </a:lnTo>
                  <a:lnTo>
                    <a:pt x="310" y="519"/>
                  </a:lnTo>
                  <a:lnTo>
                    <a:pt x="310" y="521"/>
                  </a:lnTo>
                  <a:lnTo>
                    <a:pt x="309" y="523"/>
                  </a:lnTo>
                  <a:lnTo>
                    <a:pt x="309" y="524"/>
                  </a:lnTo>
                  <a:lnTo>
                    <a:pt x="307" y="526"/>
                  </a:lnTo>
                  <a:lnTo>
                    <a:pt x="300" y="534"/>
                  </a:lnTo>
                  <a:lnTo>
                    <a:pt x="299" y="536"/>
                  </a:lnTo>
                  <a:lnTo>
                    <a:pt x="297" y="539"/>
                  </a:lnTo>
                  <a:lnTo>
                    <a:pt x="296" y="541"/>
                  </a:lnTo>
                  <a:lnTo>
                    <a:pt x="295" y="543"/>
                  </a:lnTo>
                  <a:lnTo>
                    <a:pt x="295" y="545"/>
                  </a:lnTo>
                  <a:lnTo>
                    <a:pt x="295" y="547"/>
                  </a:lnTo>
                  <a:lnTo>
                    <a:pt x="295" y="549"/>
                  </a:lnTo>
                  <a:lnTo>
                    <a:pt x="296" y="551"/>
                  </a:lnTo>
                  <a:lnTo>
                    <a:pt x="297" y="554"/>
                  </a:lnTo>
                  <a:lnTo>
                    <a:pt x="298" y="556"/>
                  </a:lnTo>
                  <a:lnTo>
                    <a:pt x="299" y="557"/>
                  </a:lnTo>
                  <a:lnTo>
                    <a:pt x="300" y="559"/>
                  </a:lnTo>
                  <a:lnTo>
                    <a:pt x="302" y="563"/>
                  </a:lnTo>
                  <a:lnTo>
                    <a:pt x="306" y="568"/>
                  </a:lnTo>
                  <a:lnTo>
                    <a:pt x="308" y="569"/>
                  </a:lnTo>
                  <a:lnTo>
                    <a:pt x="313" y="575"/>
                  </a:lnTo>
                  <a:lnTo>
                    <a:pt x="319" y="579"/>
                  </a:lnTo>
                  <a:lnTo>
                    <a:pt x="320" y="580"/>
                  </a:lnTo>
                  <a:lnTo>
                    <a:pt x="321" y="582"/>
                  </a:lnTo>
                  <a:lnTo>
                    <a:pt x="322" y="583"/>
                  </a:lnTo>
                  <a:lnTo>
                    <a:pt x="323" y="585"/>
                  </a:lnTo>
                  <a:lnTo>
                    <a:pt x="323" y="586"/>
                  </a:lnTo>
                  <a:lnTo>
                    <a:pt x="322" y="587"/>
                  </a:lnTo>
                  <a:lnTo>
                    <a:pt x="322" y="588"/>
                  </a:lnTo>
                  <a:lnTo>
                    <a:pt x="321" y="588"/>
                  </a:lnTo>
                  <a:lnTo>
                    <a:pt x="320" y="589"/>
                  </a:lnTo>
                  <a:lnTo>
                    <a:pt x="318" y="589"/>
                  </a:lnTo>
                  <a:lnTo>
                    <a:pt x="316" y="588"/>
                  </a:lnTo>
                  <a:lnTo>
                    <a:pt x="315" y="587"/>
                  </a:lnTo>
                  <a:lnTo>
                    <a:pt x="313" y="587"/>
                  </a:lnTo>
                  <a:lnTo>
                    <a:pt x="307" y="582"/>
                  </a:lnTo>
                  <a:lnTo>
                    <a:pt x="306" y="581"/>
                  </a:lnTo>
                  <a:lnTo>
                    <a:pt x="303" y="579"/>
                  </a:lnTo>
                  <a:lnTo>
                    <a:pt x="302" y="579"/>
                  </a:lnTo>
                  <a:lnTo>
                    <a:pt x="300" y="579"/>
                  </a:lnTo>
                  <a:lnTo>
                    <a:pt x="298" y="578"/>
                  </a:lnTo>
                  <a:lnTo>
                    <a:pt x="296" y="578"/>
                  </a:lnTo>
                  <a:lnTo>
                    <a:pt x="294" y="577"/>
                  </a:lnTo>
                  <a:lnTo>
                    <a:pt x="292" y="577"/>
                  </a:lnTo>
                  <a:lnTo>
                    <a:pt x="290" y="577"/>
                  </a:lnTo>
                  <a:lnTo>
                    <a:pt x="288" y="578"/>
                  </a:lnTo>
                  <a:lnTo>
                    <a:pt x="285" y="578"/>
                  </a:lnTo>
                  <a:lnTo>
                    <a:pt x="279" y="579"/>
                  </a:lnTo>
                  <a:lnTo>
                    <a:pt x="277" y="580"/>
                  </a:lnTo>
                  <a:lnTo>
                    <a:pt x="276" y="580"/>
                  </a:lnTo>
                  <a:lnTo>
                    <a:pt x="274" y="580"/>
                  </a:lnTo>
                  <a:lnTo>
                    <a:pt x="271" y="580"/>
                  </a:lnTo>
                  <a:lnTo>
                    <a:pt x="269" y="580"/>
                  </a:lnTo>
                  <a:lnTo>
                    <a:pt x="267" y="579"/>
                  </a:lnTo>
                  <a:lnTo>
                    <a:pt x="266" y="579"/>
                  </a:lnTo>
                  <a:lnTo>
                    <a:pt x="265" y="578"/>
                  </a:lnTo>
                  <a:lnTo>
                    <a:pt x="263" y="577"/>
                  </a:lnTo>
                  <a:lnTo>
                    <a:pt x="262" y="576"/>
                  </a:lnTo>
                  <a:lnTo>
                    <a:pt x="260" y="574"/>
                  </a:lnTo>
                  <a:lnTo>
                    <a:pt x="258" y="572"/>
                  </a:lnTo>
                  <a:lnTo>
                    <a:pt x="254" y="565"/>
                  </a:lnTo>
                  <a:lnTo>
                    <a:pt x="251" y="562"/>
                  </a:lnTo>
                  <a:lnTo>
                    <a:pt x="249" y="560"/>
                  </a:lnTo>
                  <a:lnTo>
                    <a:pt x="247" y="558"/>
                  </a:lnTo>
                  <a:lnTo>
                    <a:pt x="244" y="557"/>
                  </a:lnTo>
                  <a:lnTo>
                    <a:pt x="243" y="555"/>
                  </a:lnTo>
                  <a:lnTo>
                    <a:pt x="241" y="554"/>
                  </a:lnTo>
                  <a:lnTo>
                    <a:pt x="238" y="553"/>
                  </a:lnTo>
                  <a:lnTo>
                    <a:pt x="236" y="552"/>
                  </a:lnTo>
                  <a:lnTo>
                    <a:pt x="233" y="552"/>
                  </a:lnTo>
                  <a:lnTo>
                    <a:pt x="232" y="551"/>
                  </a:lnTo>
                  <a:lnTo>
                    <a:pt x="230" y="552"/>
                  </a:lnTo>
                  <a:lnTo>
                    <a:pt x="228" y="552"/>
                  </a:lnTo>
                  <a:lnTo>
                    <a:pt x="224" y="553"/>
                  </a:lnTo>
                  <a:lnTo>
                    <a:pt x="222" y="553"/>
                  </a:lnTo>
                  <a:lnTo>
                    <a:pt x="222" y="552"/>
                  </a:lnTo>
                  <a:lnTo>
                    <a:pt x="221" y="551"/>
                  </a:lnTo>
                  <a:lnTo>
                    <a:pt x="214" y="548"/>
                  </a:lnTo>
                  <a:lnTo>
                    <a:pt x="209" y="546"/>
                  </a:lnTo>
                  <a:lnTo>
                    <a:pt x="204" y="544"/>
                  </a:lnTo>
                  <a:lnTo>
                    <a:pt x="200" y="542"/>
                  </a:lnTo>
                  <a:lnTo>
                    <a:pt x="197" y="540"/>
                  </a:lnTo>
                  <a:lnTo>
                    <a:pt x="194" y="537"/>
                  </a:lnTo>
                  <a:lnTo>
                    <a:pt x="191" y="535"/>
                  </a:lnTo>
                  <a:lnTo>
                    <a:pt x="187" y="531"/>
                  </a:lnTo>
                  <a:lnTo>
                    <a:pt x="186" y="530"/>
                  </a:lnTo>
                  <a:lnTo>
                    <a:pt x="184" y="529"/>
                  </a:lnTo>
                  <a:lnTo>
                    <a:pt x="180" y="526"/>
                  </a:lnTo>
                  <a:lnTo>
                    <a:pt x="178" y="525"/>
                  </a:lnTo>
                  <a:lnTo>
                    <a:pt x="177" y="524"/>
                  </a:lnTo>
                  <a:lnTo>
                    <a:pt x="175" y="523"/>
                  </a:lnTo>
                  <a:lnTo>
                    <a:pt x="171" y="517"/>
                  </a:lnTo>
                  <a:lnTo>
                    <a:pt x="169" y="516"/>
                  </a:lnTo>
                  <a:lnTo>
                    <a:pt x="168" y="514"/>
                  </a:lnTo>
                  <a:lnTo>
                    <a:pt x="167" y="512"/>
                  </a:lnTo>
                  <a:lnTo>
                    <a:pt x="164" y="506"/>
                  </a:lnTo>
                  <a:lnTo>
                    <a:pt x="164" y="505"/>
                  </a:lnTo>
                  <a:lnTo>
                    <a:pt x="164" y="503"/>
                  </a:lnTo>
                  <a:lnTo>
                    <a:pt x="162" y="501"/>
                  </a:lnTo>
                  <a:lnTo>
                    <a:pt x="156" y="497"/>
                  </a:lnTo>
                  <a:lnTo>
                    <a:pt x="151" y="489"/>
                  </a:lnTo>
                  <a:lnTo>
                    <a:pt x="149" y="488"/>
                  </a:lnTo>
                  <a:lnTo>
                    <a:pt x="148" y="486"/>
                  </a:lnTo>
                  <a:lnTo>
                    <a:pt x="146" y="484"/>
                  </a:lnTo>
                  <a:lnTo>
                    <a:pt x="145" y="481"/>
                  </a:lnTo>
                  <a:lnTo>
                    <a:pt x="144" y="478"/>
                  </a:lnTo>
                  <a:lnTo>
                    <a:pt x="142" y="472"/>
                  </a:lnTo>
                  <a:lnTo>
                    <a:pt x="141" y="468"/>
                  </a:lnTo>
                  <a:lnTo>
                    <a:pt x="140" y="466"/>
                  </a:lnTo>
                  <a:lnTo>
                    <a:pt x="139" y="465"/>
                  </a:lnTo>
                  <a:lnTo>
                    <a:pt x="138" y="464"/>
                  </a:lnTo>
                  <a:lnTo>
                    <a:pt x="137" y="463"/>
                  </a:lnTo>
                  <a:lnTo>
                    <a:pt x="136" y="462"/>
                  </a:lnTo>
                  <a:lnTo>
                    <a:pt x="134" y="461"/>
                  </a:lnTo>
                  <a:lnTo>
                    <a:pt x="131" y="460"/>
                  </a:lnTo>
                  <a:lnTo>
                    <a:pt x="129" y="459"/>
                  </a:lnTo>
                  <a:lnTo>
                    <a:pt x="120" y="456"/>
                  </a:lnTo>
                  <a:lnTo>
                    <a:pt x="105" y="452"/>
                  </a:lnTo>
                  <a:lnTo>
                    <a:pt x="100" y="450"/>
                  </a:lnTo>
                  <a:lnTo>
                    <a:pt x="92" y="448"/>
                  </a:lnTo>
                  <a:lnTo>
                    <a:pt x="89" y="448"/>
                  </a:lnTo>
                  <a:lnTo>
                    <a:pt x="87" y="447"/>
                  </a:lnTo>
                  <a:lnTo>
                    <a:pt x="85" y="446"/>
                  </a:lnTo>
                  <a:lnTo>
                    <a:pt x="84" y="445"/>
                  </a:lnTo>
                  <a:lnTo>
                    <a:pt x="82" y="444"/>
                  </a:lnTo>
                  <a:lnTo>
                    <a:pt x="80" y="443"/>
                  </a:lnTo>
                  <a:lnTo>
                    <a:pt x="78" y="441"/>
                  </a:lnTo>
                  <a:lnTo>
                    <a:pt x="76" y="439"/>
                  </a:lnTo>
                  <a:lnTo>
                    <a:pt x="73" y="436"/>
                  </a:lnTo>
                  <a:lnTo>
                    <a:pt x="72" y="434"/>
                  </a:lnTo>
                  <a:lnTo>
                    <a:pt x="66" y="426"/>
                  </a:lnTo>
                  <a:lnTo>
                    <a:pt x="64" y="424"/>
                  </a:lnTo>
                  <a:lnTo>
                    <a:pt x="63" y="421"/>
                  </a:lnTo>
                  <a:lnTo>
                    <a:pt x="61" y="417"/>
                  </a:lnTo>
                  <a:lnTo>
                    <a:pt x="61" y="414"/>
                  </a:lnTo>
                  <a:lnTo>
                    <a:pt x="59" y="410"/>
                  </a:lnTo>
                  <a:lnTo>
                    <a:pt x="58" y="409"/>
                  </a:lnTo>
                  <a:lnTo>
                    <a:pt x="56" y="406"/>
                  </a:lnTo>
                  <a:lnTo>
                    <a:pt x="54" y="404"/>
                  </a:lnTo>
                  <a:lnTo>
                    <a:pt x="52" y="402"/>
                  </a:lnTo>
                  <a:lnTo>
                    <a:pt x="50" y="400"/>
                  </a:lnTo>
                  <a:lnTo>
                    <a:pt x="49" y="399"/>
                  </a:lnTo>
                  <a:lnTo>
                    <a:pt x="47" y="398"/>
                  </a:lnTo>
                  <a:lnTo>
                    <a:pt x="45" y="398"/>
                  </a:lnTo>
                  <a:lnTo>
                    <a:pt x="42" y="398"/>
                  </a:lnTo>
                  <a:lnTo>
                    <a:pt x="39" y="398"/>
                  </a:lnTo>
                  <a:lnTo>
                    <a:pt x="36" y="398"/>
                  </a:lnTo>
                  <a:lnTo>
                    <a:pt x="33" y="400"/>
                  </a:lnTo>
                  <a:lnTo>
                    <a:pt x="30" y="401"/>
                  </a:lnTo>
                  <a:lnTo>
                    <a:pt x="26" y="404"/>
                  </a:lnTo>
                  <a:lnTo>
                    <a:pt x="24" y="405"/>
                  </a:lnTo>
                  <a:lnTo>
                    <a:pt x="22" y="405"/>
                  </a:lnTo>
                  <a:lnTo>
                    <a:pt x="21" y="405"/>
                  </a:lnTo>
                  <a:lnTo>
                    <a:pt x="20" y="404"/>
                  </a:lnTo>
                  <a:lnTo>
                    <a:pt x="19" y="404"/>
                  </a:lnTo>
                  <a:lnTo>
                    <a:pt x="18" y="403"/>
                  </a:lnTo>
                  <a:lnTo>
                    <a:pt x="17" y="402"/>
                  </a:lnTo>
                  <a:lnTo>
                    <a:pt x="17" y="400"/>
                  </a:lnTo>
                  <a:lnTo>
                    <a:pt x="16" y="398"/>
                  </a:lnTo>
                  <a:lnTo>
                    <a:pt x="16" y="397"/>
                  </a:lnTo>
                  <a:lnTo>
                    <a:pt x="15" y="390"/>
                  </a:lnTo>
                  <a:lnTo>
                    <a:pt x="14" y="386"/>
                  </a:lnTo>
                  <a:lnTo>
                    <a:pt x="11" y="380"/>
                  </a:lnTo>
                  <a:lnTo>
                    <a:pt x="8" y="374"/>
                  </a:lnTo>
                  <a:lnTo>
                    <a:pt x="7" y="369"/>
                  </a:lnTo>
                  <a:lnTo>
                    <a:pt x="5" y="366"/>
                  </a:lnTo>
                  <a:lnTo>
                    <a:pt x="4" y="357"/>
                  </a:lnTo>
                  <a:lnTo>
                    <a:pt x="2" y="352"/>
                  </a:lnTo>
                  <a:lnTo>
                    <a:pt x="1" y="347"/>
                  </a:lnTo>
                  <a:lnTo>
                    <a:pt x="0" y="341"/>
                  </a:lnTo>
                  <a:lnTo>
                    <a:pt x="0" y="339"/>
                  </a:lnTo>
                  <a:lnTo>
                    <a:pt x="0" y="338"/>
                  </a:lnTo>
                  <a:lnTo>
                    <a:pt x="1" y="338"/>
                  </a:lnTo>
                  <a:lnTo>
                    <a:pt x="2" y="337"/>
                  </a:lnTo>
                  <a:lnTo>
                    <a:pt x="4" y="336"/>
                  </a:lnTo>
                  <a:lnTo>
                    <a:pt x="5" y="335"/>
                  </a:lnTo>
                  <a:lnTo>
                    <a:pt x="7" y="332"/>
                  </a:lnTo>
                  <a:lnTo>
                    <a:pt x="10" y="329"/>
                  </a:lnTo>
                  <a:lnTo>
                    <a:pt x="16" y="323"/>
                  </a:lnTo>
                  <a:lnTo>
                    <a:pt x="18" y="319"/>
                  </a:lnTo>
                  <a:lnTo>
                    <a:pt x="20" y="317"/>
                  </a:lnTo>
                  <a:lnTo>
                    <a:pt x="20" y="315"/>
                  </a:lnTo>
                  <a:lnTo>
                    <a:pt x="21" y="312"/>
                  </a:lnTo>
                  <a:lnTo>
                    <a:pt x="22" y="307"/>
                  </a:lnTo>
                  <a:lnTo>
                    <a:pt x="23" y="305"/>
                  </a:lnTo>
                  <a:lnTo>
                    <a:pt x="24" y="303"/>
                  </a:lnTo>
                  <a:lnTo>
                    <a:pt x="25" y="301"/>
                  </a:lnTo>
                  <a:lnTo>
                    <a:pt x="26" y="300"/>
                  </a:lnTo>
                  <a:lnTo>
                    <a:pt x="27" y="299"/>
                  </a:lnTo>
                  <a:lnTo>
                    <a:pt x="28" y="298"/>
                  </a:lnTo>
                  <a:lnTo>
                    <a:pt x="30" y="297"/>
                  </a:lnTo>
                  <a:lnTo>
                    <a:pt x="33" y="296"/>
                  </a:lnTo>
                  <a:lnTo>
                    <a:pt x="38" y="295"/>
                  </a:lnTo>
                  <a:lnTo>
                    <a:pt x="39" y="294"/>
                  </a:lnTo>
                  <a:lnTo>
                    <a:pt x="40" y="292"/>
                  </a:lnTo>
                  <a:lnTo>
                    <a:pt x="42" y="289"/>
                  </a:lnTo>
                  <a:lnTo>
                    <a:pt x="43" y="287"/>
                  </a:lnTo>
                  <a:lnTo>
                    <a:pt x="44" y="285"/>
                  </a:lnTo>
                  <a:lnTo>
                    <a:pt x="44" y="282"/>
                  </a:lnTo>
                  <a:lnTo>
                    <a:pt x="44" y="278"/>
                  </a:lnTo>
                  <a:lnTo>
                    <a:pt x="44" y="273"/>
                  </a:lnTo>
                  <a:lnTo>
                    <a:pt x="44" y="271"/>
                  </a:lnTo>
                  <a:lnTo>
                    <a:pt x="43" y="266"/>
                  </a:lnTo>
                  <a:lnTo>
                    <a:pt x="40" y="259"/>
                  </a:lnTo>
                  <a:lnTo>
                    <a:pt x="39" y="255"/>
                  </a:lnTo>
                  <a:lnTo>
                    <a:pt x="36" y="246"/>
                  </a:lnTo>
                  <a:lnTo>
                    <a:pt x="36" y="244"/>
                  </a:lnTo>
                  <a:lnTo>
                    <a:pt x="35" y="242"/>
                  </a:lnTo>
                  <a:lnTo>
                    <a:pt x="36" y="241"/>
                  </a:lnTo>
                  <a:lnTo>
                    <a:pt x="36" y="240"/>
                  </a:lnTo>
                  <a:lnTo>
                    <a:pt x="37" y="240"/>
                  </a:lnTo>
                  <a:lnTo>
                    <a:pt x="42" y="237"/>
                  </a:lnTo>
                  <a:lnTo>
                    <a:pt x="44" y="236"/>
                  </a:lnTo>
                  <a:lnTo>
                    <a:pt x="45" y="234"/>
                  </a:lnTo>
                  <a:lnTo>
                    <a:pt x="46" y="233"/>
                  </a:lnTo>
                  <a:lnTo>
                    <a:pt x="48" y="231"/>
                  </a:lnTo>
                  <a:lnTo>
                    <a:pt x="49" y="229"/>
                  </a:lnTo>
                  <a:lnTo>
                    <a:pt x="50" y="228"/>
                  </a:lnTo>
                  <a:lnTo>
                    <a:pt x="50" y="225"/>
                  </a:lnTo>
                  <a:lnTo>
                    <a:pt x="50" y="222"/>
                  </a:lnTo>
                  <a:lnTo>
                    <a:pt x="51" y="218"/>
                  </a:lnTo>
                  <a:lnTo>
                    <a:pt x="51" y="212"/>
                  </a:lnTo>
                  <a:lnTo>
                    <a:pt x="51" y="208"/>
                  </a:lnTo>
                  <a:lnTo>
                    <a:pt x="51" y="206"/>
                  </a:lnTo>
                  <a:lnTo>
                    <a:pt x="53" y="203"/>
                  </a:lnTo>
                  <a:lnTo>
                    <a:pt x="54" y="197"/>
                  </a:lnTo>
                  <a:lnTo>
                    <a:pt x="54" y="195"/>
                  </a:lnTo>
                  <a:lnTo>
                    <a:pt x="55" y="193"/>
                  </a:lnTo>
                  <a:lnTo>
                    <a:pt x="54" y="186"/>
                  </a:lnTo>
                  <a:lnTo>
                    <a:pt x="54" y="184"/>
                  </a:lnTo>
                  <a:lnTo>
                    <a:pt x="55" y="182"/>
                  </a:lnTo>
                  <a:lnTo>
                    <a:pt x="56" y="178"/>
                  </a:lnTo>
                  <a:lnTo>
                    <a:pt x="56" y="177"/>
                  </a:lnTo>
                  <a:lnTo>
                    <a:pt x="56" y="175"/>
                  </a:lnTo>
                  <a:lnTo>
                    <a:pt x="56" y="173"/>
                  </a:lnTo>
                  <a:lnTo>
                    <a:pt x="56" y="171"/>
                  </a:lnTo>
                  <a:lnTo>
                    <a:pt x="55" y="169"/>
                  </a:lnTo>
                  <a:lnTo>
                    <a:pt x="53" y="167"/>
                  </a:lnTo>
                  <a:lnTo>
                    <a:pt x="50" y="162"/>
                  </a:lnTo>
                  <a:lnTo>
                    <a:pt x="48" y="160"/>
                  </a:lnTo>
                  <a:lnTo>
                    <a:pt x="47" y="158"/>
                  </a:lnTo>
                  <a:lnTo>
                    <a:pt x="46" y="156"/>
                  </a:lnTo>
                  <a:lnTo>
                    <a:pt x="45" y="154"/>
                  </a:lnTo>
                  <a:lnTo>
                    <a:pt x="45" y="152"/>
                  </a:lnTo>
                  <a:lnTo>
                    <a:pt x="44" y="149"/>
                  </a:lnTo>
                  <a:lnTo>
                    <a:pt x="45" y="142"/>
                  </a:lnTo>
                  <a:lnTo>
                    <a:pt x="45" y="138"/>
                  </a:lnTo>
                  <a:lnTo>
                    <a:pt x="44" y="137"/>
                  </a:lnTo>
                  <a:lnTo>
                    <a:pt x="43" y="130"/>
                  </a:lnTo>
                  <a:lnTo>
                    <a:pt x="43" y="129"/>
                  </a:lnTo>
                  <a:lnTo>
                    <a:pt x="42" y="127"/>
                  </a:lnTo>
                  <a:lnTo>
                    <a:pt x="43" y="126"/>
                  </a:lnTo>
                  <a:lnTo>
                    <a:pt x="43" y="124"/>
                  </a:lnTo>
                  <a:lnTo>
                    <a:pt x="43" y="122"/>
                  </a:lnTo>
                  <a:lnTo>
                    <a:pt x="44" y="120"/>
                  </a:lnTo>
                  <a:lnTo>
                    <a:pt x="45" y="118"/>
                  </a:lnTo>
                  <a:lnTo>
                    <a:pt x="48" y="115"/>
                  </a:lnTo>
                  <a:lnTo>
                    <a:pt x="50" y="111"/>
                  </a:lnTo>
                  <a:lnTo>
                    <a:pt x="53" y="105"/>
                  </a:lnTo>
                  <a:lnTo>
                    <a:pt x="54" y="103"/>
                  </a:lnTo>
                  <a:lnTo>
                    <a:pt x="55" y="101"/>
                  </a:lnTo>
                  <a:lnTo>
                    <a:pt x="56" y="98"/>
                  </a:lnTo>
                  <a:lnTo>
                    <a:pt x="56" y="97"/>
                  </a:lnTo>
                  <a:lnTo>
                    <a:pt x="56" y="96"/>
                  </a:lnTo>
                  <a:lnTo>
                    <a:pt x="55" y="96"/>
                  </a:lnTo>
                  <a:lnTo>
                    <a:pt x="55" y="95"/>
                  </a:lnTo>
                  <a:lnTo>
                    <a:pt x="56" y="92"/>
                  </a:lnTo>
                  <a:lnTo>
                    <a:pt x="57" y="91"/>
                  </a:lnTo>
                  <a:lnTo>
                    <a:pt x="60" y="87"/>
                  </a:lnTo>
                  <a:lnTo>
                    <a:pt x="62" y="85"/>
                  </a:lnTo>
                  <a:lnTo>
                    <a:pt x="63" y="83"/>
                  </a:lnTo>
                  <a:lnTo>
                    <a:pt x="64" y="82"/>
                  </a:lnTo>
                  <a:lnTo>
                    <a:pt x="66" y="81"/>
                  </a:lnTo>
                  <a:lnTo>
                    <a:pt x="68" y="81"/>
                  </a:lnTo>
                  <a:lnTo>
                    <a:pt x="69" y="81"/>
                  </a:lnTo>
                  <a:lnTo>
                    <a:pt x="72" y="81"/>
                  </a:lnTo>
                  <a:lnTo>
                    <a:pt x="77" y="82"/>
                  </a:lnTo>
                  <a:lnTo>
                    <a:pt x="83" y="83"/>
                  </a:lnTo>
                  <a:lnTo>
                    <a:pt x="84" y="83"/>
                  </a:lnTo>
                  <a:lnTo>
                    <a:pt x="86" y="84"/>
                  </a:lnTo>
                  <a:lnTo>
                    <a:pt x="87" y="84"/>
                  </a:lnTo>
                  <a:lnTo>
                    <a:pt x="91" y="88"/>
                  </a:lnTo>
                  <a:lnTo>
                    <a:pt x="94" y="90"/>
                  </a:lnTo>
                  <a:lnTo>
                    <a:pt x="96" y="91"/>
                  </a:lnTo>
                  <a:lnTo>
                    <a:pt x="100" y="92"/>
                  </a:lnTo>
                  <a:lnTo>
                    <a:pt x="103" y="92"/>
                  </a:lnTo>
                  <a:lnTo>
                    <a:pt x="107" y="92"/>
                  </a:lnTo>
                  <a:lnTo>
                    <a:pt x="108" y="92"/>
                  </a:lnTo>
                  <a:lnTo>
                    <a:pt x="117" y="93"/>
                  </a:lnTo>
                  <a:lnTo>
                    <a:pt x="120" y="94"/>
                  </a:lnTo>
                  <a:lnTo>
                    <a:pt x="123" y="94"/>
                  </a:lnTo>
                  <a:lnTo>
                    <a:pt x="125" y="94"/>
                  </a:lnTo>
                  <a:lnTo>
                    <a:pt x="126" y="94"/>
                  </a:lnTo>
                  <a:lnTo>
                    <a:pt x="128" y="93"/>
                  </a:lnTo>
                  <a:lnTo>
                    <a:pt x="131" y="92"/>
                  </a:lnTo>
                  <a:lnTo>
                    <a:pt x="132" y="92"/>
                  </a:lnTo>
                  <a:lnTo>
                    <a:pt x="135" y="92"/>
                  </a:lnTo>
                  <a:lnTo>
                    <a:pt x="136" y="92"/>
                  </a:lnTo>
                  <a:lnTo>
                    <a:pt x="137" y="91"/>
                  </a:lnTo>
                  <a:lnTo>
                    <a:pt x="142" y="88"/>
                  </a:lnTo>
                  <a:lnTo>
                    <a:pt x="144" y="86"/>
                  </a:lnTo>
                  <a:lnTo>
                    <a:pt x="147" y="84"/>
                  </a:lnTo>
                  <a:lnTo>
                    <a:pt x="150" y="81"/>
                  </a:lnTo>
                  <a:lnTo>
                    <a:pt x="149" y="84"/>
                  </a:lnTo>
                  <a:lnTo>
                    <a:pt x="149" y="86"/>
                  </a:lnTo>
                  <a:lnTo>
                    <a:pt x="147" y="91"/>
                  </a:lnTo>
                  <a:lnTo>
                    <a:pt x="146" y="94"/>
                  </a:lnTo>
                  <a:lnTo>
                    <a:pt x="145" y="97"/>
                  </a:lnTo>
                  <a:lnTo>
                    <a:pt x="144" y="99"/>
                  </a:lnTo>
                  <a:lnTo>
                    <a:pt x="144" y="101"/>
                  </a:lnTo>
                  <a:lnTo>
                    <a:pt x="145" y="103"/>
                  </a:lnTo>
                  <a:lnTo>
                    <a:pt x="145" y="103"/>
                  </a:lnTo>
                  <a:lnTo>
                    <a:pt x="145" y="104"/>
                  </a:lnTo>
                  <a:lnTo>
                    <a:pt x="146" y="105"/>
                  </a:lnTo>
                  <a:lnTo>
                    <a:pt x="147" y="106"/>
                  </a:lnTo>
                  <a:lnTo>
                    <a:pt x="149" y="107"/>
                  </a:lnTo>
                  <a:lnTo>
                    <a:pt x="150" y="108"/>
                  </a:lnTo>
                  <a:lnTo>
                    <a:pt x="151" y="109"/>
                  </a:lnTo>
                  <a:lnTo>
                    <a:pt x="152" y="109"/>
                  </a:lnTo>
                  <a:lnTo>
                    <a:pt x="154" y="109"/>
                  </a:lnTo>
                  <a:lnTo>
                    <a:pt x="162" y="110"/>
                  </a:lnTo>
                  <a:lnTo>
                    <a:pt x="164" y="111"/>
                  </a:lnTo>
                  <a:lnTo>
                    <a:pt x="168" y="112"/>
                  </a:lnTo>
                  <a:lnTo>
                    <a:pt x="173" y="113"/>
                  </a:lnTo>
                  <a:lnTo>
                    <a:pt x="176" y="115"/>
                  </a:lnTo>
                  <a:lnTo>
                    <a:pt x="180" y="115"/>
                  </a:lnTo>
                  <a:lnTo>
                    <a:pt x="183" y="117"/>
                  </a:lnTo>
                  <a:lnTo>
                    <a:pt x="187" y="121"/>
                  </a:lnTo>
                  <a:lnTo>
                    <a:pt x="189" y="122"/>
                  </a:lnTo>
                  <a:lnTo>
                    <a:pt x="190" y="122"/>
                  </a:lnTo>
                  <a:lnTo>
                    <a:pt x="192" y="122"/>
                  </a:lnTo>
                  <a:lnTo>
                    <a:pt x="193" y="122"/>
                  </a:lnTo>
                  <a:lnTo>
                    <a:pt x="194" y="122"/>
                  </a:lnTo>
                  <a:lnTo>
                    <a:pt x="196" y="121"/>
                  </a:lnTo>
                  <a:lnTo>
                    <a:pt x="197" y="119"/>
                  </a:lnTo>
                  <a:lnTo>
                    <a:pt x="198" y="117"/>
                  </a:lnTo>
                  <a:lnTo>
                    <a:pt x="200" y="114"/>
                  </a:lnTo>
                  <a:lnTo>
                    <a:pt x="201" y="112"/>
                  </a:lnTo>
                  <a:lnTo>
                    <a:pt x="204" y="108"/>
                  </a:lnTo>
                  <a:lnTo>
                    <a:pt x="207" y="105"/>
                  </a:lnTo>
                  <a:lnTo>
                    <a:pt x="209" y="103"/>
                  </a:lnTo>
                  <a:lnTo>
                    <a:pt x="211" y="102"/>
                  </a:lnTo>
                  <a:lnTo>
                    <a:pt x="219" y="95"/>
                  </a:lnTo>
                  <a:lnTo>
                    <a:pt x="224" y="92"/>
                  </a:lnTo>
                  <a:lnTo>
                    <a:pt x="229" y="88"/>
                  </a:lnTo>
                  <a:lnTo>
                    <a:pt x="232" y="86"/>
                  </a:lnTo>
                  <a:lnTo>
                    <a:pt x="233" y="85"/>
                  </a:lnTo>
                  <a:lnTo>
                    <a:pt x="235" y="85"/>
                  </a:lnTo>
                  <a:lnTo>
                    <a:pt x="243" y="82"/>
                  </a:lnTo>
                  <a:lnTo>
                    <a:pt x="248" y="81"/>
                  </a:lnTo>
                  <a:lnTo>
                    <a:pt x="252" y="80"/>
                  </a:lnTo>
                  <a:lnTo>
                    <a:pt x="255" y="78"/>
                  </a:lnTo>
                  <a:lnTo>
                    <a:pt x="256" y="76"/>
                  </a:lnTo>
                  <a:lnTo>
                    <a:pt x="257" y="75"/>
                  </a:lnTo>
                  <a:lnTo>
                    <a:pt x="258" y="74"/>
                  </a:lnTo>
                  <a:lnTo>
                    <a:pt x="259" y="72"/>
                  </a:lnTo>
                  <a:lnTo>
                    <a:pt x="259" y="71"/>
                  </a:lnTo>
                  <a:lnTo>
                    <a:pt x="259" y="69"/>
                  </a:lnTo>
                  <a:lnTo>
                    <a:pt x="258" y="67"/>
                  </a:lnTo>
                  <a:lnTo>
                    <a:pt x="257" y="61"/>
                  </a:lnTo>
                  <a:lnTo>
                    <a:pt x="255" y="57"/>
                  </a:lnTo>
                  <a:lnTo>
                    <a:pt x="255" y="53"/>
                  </a:lnTo>
                  <a:lnTo>
                    <a:pt x="255" y="50"/>
                  </a:lnTo>
                  <a:lnTo>
                    <a:pt x="254" y="48"/>
                  </a:lnTo>
                  <a:lnTo>
                    <a:pt x="255" y="46"/>
                  </a:lnTo>
                  <a:lnTo>
                    <a:pt x="255" y="43"/>
                  </a:lnTo>
                  <a:lnTo>
                    <a:pt x="255" y="41"/>
                  </a:lnTo>
                  <a:lnTo>
                    <a:pt x="256" y="36"/>
                  </a:lnTo>
                  <a:lnTo>
                    <a:pt x="257" y="35"/>
                  </a:lnTo>
                  <a:lnTo>
                    <a:pt x="257" y="32"/>
                  </a:lnTo>
                  <a:lnTo>
                    <a:pt x="257" y="29"/>
                  </a:lnTo>
                  <a:lnTo>
                    <a:pt x="257" y="27"/>
                  </a:lnTo>
                  <a:lnTo>
                    <a:pt x="258" y="25"/>
                  </a:lnTo>
                  <a:lnTo>
                    <a:pt x="258" y="24"/>
                  </a:lnTo>
                  <a:lnTo>
                    <a:pt x="259" y="23"/>
                  </a:lnTo>
                  <a:lnTo>
                    <a:pt x="261" y="21"/>
                  </a:lnTo>
                  <a:lnTo>
                    <a:pt x="262" y="21"/>
                  </a:lnTo>
                  <a:lnTo>
                    <a:pt x="265" y="18"/>
                  </a:lnTo>
                  <a:lnTo>
                    <a:pt x="266" y="17"/>
                  </a:lnTo>
                  <a:lnTo>
                    <a:pt x="266" y="15"/>
                  </a:lnTo>
                  <a:lnTo>
                    <a:pt x="269" y="13"/>
                  </a:lnTo>
                  <a:lnTo>
                    <a:pt x="271" y="10"/>
                  </a:lnTo>
                  <a:lnTo>
                    <a:pt x="274" y="8"/>
                  </a:lnTo>
                  <a:lnTo>
                    <a:pt x="277" y="5"/>
                  </a:lnTo>
                  <a:lnTo>
                    <a:pt x="280" y="3"/>
                  </a:lnTo>
                  <a:lnTo>
                    <a:pt x="284" y="1"/>
                  </a:lnTo>
                  <a:lnTo>
                    <a:pt x="287" y="1"/>
                  </a:lnTo>
                  <a:lnTo>
                    <a:pt x="288" y="0"/>
                  </a:lnTo>
                  <a:lnTo>
                    <a:pt x="289" y="0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6" name="Freeform 25">
              <a:extLst>
                <a:ext uri="{FF2B5EF4-FFF2-40B4-BE49-F238E27FC236}">
                  <a16:creationId xmlns:a16="http://schemas.microsoft.com/office/drawing/2014/main" id="{79DFCC41-70E5-4A13-A3DC-0C9CD194261A}"/>
                </a:ext>
              </a:extLst>
            </p:cNvPr>
            <p:cNvSpPr>
              <a:spLocks/>
            </p:cNvSpPr>
            <p:nvPr/>
          </p:nvSpPr>
          <p:spPr bwMode="auto">
            <a:xfrm>
              <a:off x="626" y="2627"/>
              <a:ext cx="475" cy="425"/>
            </a:xfrm>
            <a:custGeom>
              <a:avLst/>
              <a:gdLst>
                <a:gd name="T0" fmla="*/ 149 w 475"/>
                <a:gd name="T1" fmla="*/ 23 h 425"/>
                <a:gd name="T2" fmla="*/ 174 w 475"/>
                <a:gd name="T3" fmla="*/ 24 h 425"/>
                <a:gd name="T4" fmla="*/ 207 w 475"/>
                <a:gd name="T5" fmla="*/ 20 h 425"/>
                <a:gd name="T6" fmla="*/ 226 w 475"/>
                <a:gd name="T7" fmla="*/ 24 h 425"/>
                <a:gd name="T8" fmla="*/ 244 w 475"/>
                <a:gd name="T9" fmla="*/ 31 h 425"/>
                <a:gd name="T10" fmla="*/ 253 w 475"/>
                <a:gd name="T11" fmla="*/ 17 h 425"/>
                <a:gd name="T12" fmla="*/ 264 w 475"/>
                <a:gd name="T13" fmla="*/ 3 h 425"/>
                <a:gd name="T14" fmla="*/ 288 w 475"/>
                <a:gd name="T15" fmla="*/ 1 h 425"/>
                <a:gd name="T16" fmla="*/ 326 w 475"/>
                <a:gd name="T17" fmla="*/ 2 h 425"/>
                <a:gd name="T18" fmla="*/ 343 w 475"/>
                <a:gd name="T19" fmla="*/ 13 h 425"/>
                <a:gd name="T20" fmla="*/ 344 w 475"/>
                <a:gd name="T21" fmla="*/ 27 h 425"/>
                <a:gd name="T22" fmla="*/ 345 w 475"/>
                <a:gd name="T23" fmla="*/ 47 h 425"/>
                <a:gd name="T24" fmla="*/ 364 w 475"/>
                <a:gd name="T25" fmla="*/ 32 h 425"/>
                <a:gd name="T26" fmla="*/ 386 w 475"/>
                <a:gd name="T27" fmla="*/ 23 h 425"/>
                <a:gd name="T28" fmla="*/ 412 w 475"/>
                <a:gd name="T29" fmla="*/ 24 h 425"/>
                <a:gd name="T30" fmla="*/ 437 w 475"/>
                <a:gd name="T31" fmla="*/ 47 h 425"/>
                <a:gd name="T32" fmla="*/ 455 w 475"/>
                <a:gd name="T33" fmla="*/ 78 h 425"/>
                <a:gd name="T34" fmla="*/ 458 w 475"/>
                <a:gd name="T35" fmla="*/ 91 h 425"/>
                <a:gd name="T36" fmla="*/ 448 w 475"/>
                <a:gd name="T37" fmla="*/ 103 h 425"/>
                <a:gd name="T38" fmla="*/ 438 w 475"/>
                <a:gd name="T39" fmla="*/ 114 h 425"/>
                <a:gd name="T40" fmla="*/ 440 w 475"/>
                <a:gd name="T41" fmla="*/ 132 h 425"/>
                <a:gd name="T42" fmla="*/ 474 w 475"/>
                <a:gd name="T43" fmla="*/ 160 h 425"/>
                <a:gd name="T44" fmla="*/ 455 w 475"/>
                <a:gd name="T45" fmla="*/ 197 h 425"/>
                <a:gd name="T46" fmla="*/ 448 w 475"/>
                <a:gd name="T47" fmla="*/ 217 h 425"/>
                <a:gd name="T48" fmla="*/ 427 w 475"/>
                <a:gd name="T49" fmla="*/ 240 h 425"/>
                <a:gd name="T50" fmla="*/ 410 w 475"/>
                <a:gd name="T51" fmla="*/ 258 h 425"/>
                <a:gd name="T52" fmla="*/ 416 w 475"/>
                <a:gd name="T53" fmla="*/ 270 h 425"/>
                <a:gd name="T54" fmla="*/ 430 w 475"/>
                <a:gd name="T55" fmla="*/ 292 h 425"/>
                <a:gd name="T56" fmla="*/ 426 w 475"/>
                <a:gd name="T57" fmla="*/ 308 h 425"/>
                <a:gd name="T58" fmla="*/ 434 w 475"/>
                <a:gd name="T59" fmla="*/ 321 h 425"/>
                <a:gd name="T60" fmla="*/ 444 w 475"/>
                <a:gd name="T61" fmla="*/ 342 h 425"/>
                <a:gd name="T62" fmla="*/ 443 w 475"/>
                <a:gd name="T63" fmla="*/ 381 h 425"/>
                <a:gd name="T64" fmla="*/ 433 w 475"/>
                <a:gd name="T65" fmla="*/ 389 h 425"/>
                <a:gd name="T66" fmla="*/ 405 w 475"/>
                <a:gd name="T67" fmla="*/ 394 h 425"/>
                <a:gd name="T68" fmla="*/ 378 w 475"/>
                <a:gd name="T69" fmla="*/ 391 h 425"/>
                <a:gd name="T70" fmla="*/ 363 w 475"/>
                <a:gd name="T71" fmla="*/ 391 h 425"/>
                <a:gd name="T72" fmla="*/ 355 w 475"/>
                <a:gd name="T73" fmla="*/ 403 h 425"/>
                <a:gd name="T74" fmla="*/ 349 w 475"/>
                <a:gd name="T75" fmla="*/ 423 h 425"/>
                <a:gd name="T76" fmla="*/ 342 w 475"/>
                <a:gd name="T77" fmla="*/ 407 h 425"/>
                <a:gd name="T78" fmla="*/ 293 w 475"/>
                <a:gd name="T79" fmla="*/ 360 h 425"/>
                <a:gd name="T80" fmla="*/ 252 w 475"/>
                <a:gd name="T81" fmla="*/ 349 h 425"/>
                <a:gd name="T82" fmla="*/ 238 w 475"/>
                <a:gd name="T83" fmla="*/ 357 h 425"/>
                <a:gd name="T84" fmla="*/ 225 w 475"/>
                <a:gd name="T85" fmla="*/ 361 h 425"/>
                <a:gd name="T86" fmla="*/ 185 w 475"/>
                <a:gd name="T87" fmla="*/ 353 h 425"/>
                <a:gd name="T88" fmla="*/ 164 w 475"/>
                <a:gd name="T89" fmla="*/ 344 h 425"/>
                <a:gd name="T90" fmla="*/ 146 w 475"/>
                <a:gd name="T91" fmla="*/ 312 h 425"/>
                <a:gd name="T92" fmla="*/ 130 w 475"/>
                <a:gd name="T93" fmla="*/ 280 h 425"/>
                <a:gd name="T94" fmla="*/ 85 w 475"/>
                <a:gd name="T95" fmla="*/ 249 h 425"/>
                <a:gd name="T96" fmla="*/ 69 w 475"/>
                <a:gd name="T97" fmla="*/ 233 h 425"/>
                <a:gd name="T98" fmla="*/ 55 w 475"/>
                <a:gd name="T99" fmla="*/ 191 h 425"/>
                <a:gd name="T100" fmla="*/ 58 w 475"/>
                <a:gd name="T101" fmla="*/ 152 h 425"/>
                <a:gd name="T102" fmla="*/ 50 w 475"/>
                <a:gd name="T103" fmla="*/ 131 h 425"/>
                <a:gd name="T104" fmla="*/ 24 w 475"/>
                <a:gd name="T105" fmla="*/ 115 h 425"/>
                <a:gd name="T106" fmla="*/ 8 w 475"/>
                <a:gd name="T107" fmla="*/ 81 h 425"/>
                <a:gd name="T108" fmla="*/ 2 w 475"/>
                <a:gd name="T109" fmla="*/ 33 h 425"/>
                <a:gd name="T110" fmla="*/ 41 w 475"/>
                <a:gd name="T111" fmla="*/ 47 h 425"/>
                <a:gd name="T112" fmla="*/ 60 w 475"/>
                <a:gd name="T113" fmla="*/ 55 h 425"/>
                <a:gd name="T114" fmla="*/ 76 w 475"/>
                <a:gd name="T115" fmla="*/ 55 h 425"/>
                <a:gd name="T116" fmla="*/ 103 w 475"/>
                <a:gd name="T117" fmla="*/ 37 h 425"/>
                <a:gd name="T118" fmla="*/ 129 w 475"/>
                <a:gd name="T119" fmla="*/ 29 h 425"/>
                <a:gd name="T120" fmla="*/ 140 w 475"/>
                <a:gd name="T121" fmla="*/ 13 h 4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75" h="425">
                  <a:moveTo>
                    <a:pt x="142" y="12"/>
                  </a:moveTo>
                  <a:lnTo>
                    <a:pt x="142" y="13"/>
                  </a:lnTo>
                  <a:lnTo>
                    <a:pt x="142" y="13"/>
                  </a:lnTo>
                  <a:lnTo>
                    <a:pt x="143" y="15"/>
                  </a:lnTo>
                  <a:lnTo>
                    <a:pt x="144" y="16"/>
                  </a:lnTo>
                  <a:lnTo>
                    <a:pt x="145" y="19"/>
                  </a:lnTo>
                  <a:lnTo>
                    <a:pt x="147" y="21"/>
                  </a:lnTo>
                  <a:lnTo>
                    <a:pt x="149" y="23"/>
                  </a:lnTo>
                  <a:lnTo>
                    <a:pt x="151" y="24"/>
                  </a:lnTo>
                  <a:lnTo>
                    <a:pt x="153" y="25"/>
                  </a:lnTo>
                  <a:lnTo>
                    <a:pt x="156" y="25"/>
                  </a:lnTo>
                  <a:lnTo>
                    <a:pt x="159" y="26"/>
                  </a:lnTo>
                  <a:lnTo>
                    <a:pt x="162" y="26"/>
                  </a:lnTo>
                  <a:lnTo>
                    <a:pt x="165" y="25"/>
                  </a:lnTo>
                  <a:lnTo>
                    <a:pt x="172" y="24"/>
                  </a:lnTo>
                  <a:lnTo>
                    <a:pt x="174" y="24"/>
                  </a:lnTo>
                  <a:lnTo>
                    <a:pt x="177" y="24"/>
                  </a:lnTo>
                  <a:lnTo>
                    <a:pt x="184" y="24"/>
                  </a:lnTo>
                  <a:lnTo>
                    <a:pt x="186" y="24"/>
                  </a:lnTo>
                  <a:lnTo>
                    <a:pt x="188" y="24"/>
                  </a:lnTo>
                  <a:lnTo>
                    <a:pt x="191" y="24"/>
                  </a:lnTo>
                  <a:lnTo>
                    <a:pt x="193" y="24"/>
                  </a:lnTo>
                  <a:lnTo>
                    <a:pt x="200" y="22"/>
                  </a:lnTo>
                  <a:lnTo>
                    <a:pt x="207" y="20"/>
                  </a:lnTo>
                  <a:lnTo>
                    <a:pt x="208" y="20"/>
                  </a:lnTo>
                  <a:lnTo>
                    <a:pt x="210" y="20"/>
                  </a:lnTo>
                  <a:lnTo>
                    <a:pt x="212" y="20"/>
                  </a:lnTo>
                  <a:lnTo>
                    <a:pt x="214" y="20"/>
                  </a:lnTo>
                  <a:lnTo>
                    <a:pt x="218" y="22"/>
                  </a:lnTo>
                  <a:lnTo>
                    <a:pt x="222" y="23"/>
                  </a:lnTo>
                  <a:lnTo>
                    <a:pt x="224" y="24"/>
                  </a:lnTo>
                  <a:lnTo>
                    <a:pt x="226" y="24"/>
                  </a:lnTo>
                  <a:lnTo>
                    <a:pt x="233" y="24"/>
                  </a:lnTo>
                  <a:lnTo>
                    <a:pt x="234" y="24"/>
                  </a:lnTo>
                  <a:lnTo>
                    <a:pt x="235" y="24"/>
                  </a:lnTo>
                  <a:lnTo>
                    <a:pt x="237" y="25"/>
                  </a:lnTo>
                  <a:lnTo>
                    <a:pt x="238" y="25"/>
                  </a:lnTo>
                  <a:lnTo>
                    <a:pt x="241" y="28"/>
                  </a:lnTo>
                  <a:lnTo>
                    <a:pt x="242" y="30"/>
                  </a:lnTo>
                  <a:lnTo>
                    <a:pt x="244" y="31"/>
                  </a:lnTo>
                  <a:lnTo>
                    <a:pt x="245" y="31"/>
                  </a:lnTo>
                  <a:lnTo>
                    <a:pt x="246" y="31"/>
                  </a:lnTo>
                  <a:lnTo>
                    <a:pt x="247" y="30"/>
                  </a:lnTo>
                  <a:lnTo>
                    <a:pt x="248" y="30"/>
                  </a:lnTo>
                  <a:lnTo>
                    <a:pt x="249" y="28"/>
                  </a:lnTo>
                  <a:lnTo>
                    <a:pt x="250" y="26"/>
                  </a:lnTo>
                  <a:lnTo>
                    <a:pt x="252" y="20"/>
                  </a:lnTo>
                  <a:lnTo>
                    <a:pt x="253" y="17"/>
                  </a:lnTo>
                  <a:lnTo>
                    <a:pt x="254" y="14"/>
                  </a:lnTo>
                  <a:lnTo>
                    <a:pt x="255" y="13"/>
                  </a:lnTo>
                  <a:lnTo>
                    <a:pt x="258" y="9"/>
                  </a:lnTo>
                  <a:lnTo>
                    <a:pt x="260" y="7"/>
                  </a:lnTo>
                  <a:lnTo>
                    <a:pt x="261" y="5"/>
                  </a:lnTo>
                  <a:lnTo>
                    <a:pt x="262" y="4"/>
                  </a:lnTo>
                  <a:lnTo>
                    <a:pt x="263" y="4"/>
                  </a:lnTo>
                  <a:lnTo>
                    <a:pt x="264" y="3"/>
                  </a:lnTo>
                  <a:lnTo>
                    <a:pt x="265" y="2"/>
                  </a:lnTo>
                  <a:lnTo>
                    <a:pt x="267" y="2"/>
                  </a:lnTo>
                  <a:lnTo>
                    <a:pt x="272" y="1"/>
                  </a:lnTo>
                  <a:lnTo>
                    <a:pt x="274" y="1"/>
                  </a:lnTo>
                  <a:lnTo>
                    <a:pt x="276" y="1"/>
                  </a:lnTo>
                  <a:lnTo>
                    <a:pt x="279" y="0"/>
                  </a:lnTo>
                  <a:lnTo>
                    <a:pt x="282" y="0"/>
                  </a:lnTo>
                  <a:lnTo>
                    <a:pt x="288" y="1"/>
                  </a:lnTo>
                  <a:lnTo>
                    <a:pt x="298" y="2"/>
                  </a:lnTo>
                  <a:lnTo>
                    <a:pt x="302" y="2"/>
                  </a:lnTo>
                  <a:lnTo>
                    <a:pt x="307" y="2"/>
                  </a:lnTo>
                  <a:lnTo>
                    <a:pt x="313" y="1"/>
                  </a:lnTo>
                  <a:lnTo>
                    <a:pt x="316" y="1"/>
                  </a:lnTo>
                  <a:lnTo>
                    <a:pt x="320" y="1"/>
                  </a:lnTo>
                  <a:lnTo>
                    <a:pt x="322" y="1"/>
                  </a:lnTo>
                  <a:lnTo>
                    <a:pt x="326" y="2"/>
                  </a:lnTo>
                  <a:lnTo>
                    <a:pt x="330" y="2"/>
                  </a:lnTo>
                  <a:lnTo>
                    <a:pt x="333" y="4"/>
                  </a:lnTo>
                  <a:lnTo>
                    <a:pt x="336" y="6"/>
                  </a:lnTo>
                  <a:lnTo>
                    <a:pt x="339" y="8"/>
                  </a:lnTo>
                  <a:lnTo>
                    <a:pt x="341" y="10"/>
                  </a:lnTo>
                  <a:lnTo>
                    <a:pt x="342" y="11"/>
                  </a:lnTo>
                  <a:lnTo>
                    <a:pt x="343" y="12"/>
                  </a:lnTo>
                  <a:lnTo>
                    <a:pt x="343" y="13"/>
                  </a:lnTo>
                  <a:lnTo>
                    <a:pt x="343" y="13"/>
                  </a:lnTo>
                  <a:lnTo>
                    <a:pt x="343" y="13"/>
                  </a:lnTo>
                  <a:lnTo>
                    <a:pt x="343" y="13"/>
                  </a:lnTo>
                  <a:lnTo>
                    <a:pt x="342" y="14"/>
                  </a:lnTo>
                  <a:lnTo>
                    <a:pt x="342" y="15"/>
                  </a:lnTo>
                  <a:lnTo>
                    <a:pt x="342" y="16"/>
                  </a:lnTo>
                  <a:lnTo>
                    <a:pt x="342" y="19"/>
                  </a:lnTo>
                  <a:lnTo>
                    <a:pt x="344" y="27"/>
                  </a:lnTo>
                  <a:lnTo>
                    <a:pt x="344" y="31"/>
                  </a:lnTo>
                  <a:lnTo>
                    <a:pt x="344" y="35"/>
                  </a:lnTo>
                  <a:lnTo>
                    <a:pt x="344" y="41"/>
                  </a:lnTo>
                  <a:lnTo>
                    <a:pt x="344" y="43"/>
                  </a:lnTo>
                  <a:lnTo>
                    <a:pt x="344" y="44"/>
                  </a:lnTo>
                  <a:lnTo>
                    <a:pt x="344" y="45"/>
                  </a:lnTo>
                  <a:lnTo>
                    <a:pt x="344" y="46"/>
                  </a:lnTo>
                  <a:lnTo>
                    <a:pt x="345" y="47"/>
                  </a:lnTo>
                  <a:lnTo>
                    <a:pt x="346" y="47"/>
                  </a:lnTo>
                  <a:lnTo>
                    <a:pt x="347" y="47"/>
                  </a:lnTo>
                  <a:lnTo>
                    <a:pt x="349" y="46"/>
                  </a:lnTo>
                  <a:lnTo>
                    <a:pt x="350" y="46"/>
                  </a:lnTo>
                  <a:lnTo>
                    <a:pt x="352" y="43"/>
                  </a:lnTo>
                  <a:lnTo>
                    <a:pt x="358" y="36"/>
                  </a:lnTo>
                  <a:lnTo>
                    <a:pt x="362" y="34"/>
                  </a:lnTo>
                  <a:lnTo>
                    <a:pt x="364" y="32"/>
                  </a:lnTo>
                  <a:lnTo>
                    <a:pt x="367" y="30"/>
                  </a:lnTo>
                  <a:lnTo>
                    <a:pt x="369" y="28"/>
                  </a:lnTo>
                  <a:lnTo>
                    <a:pt x="371" y="27"/>
                  </a:lnTo>
                  <a:lnTo>
                    <a:pt x="374" y="26"/>
                  </a:lnTo>
                  <a:lnTo>
                    <a:pt x="377" y="25"/>
                  </a:lnTo>
                  <a:lnTo>
                    <a:pt x="380" y="24"/>
                  </a:lnTo>
                  <a:lnTo>
                    <a:pt x="383" y="24"/>
                  </a:lnTo>
                  <a:lnTo>
                    <a:pt x="386" y="23"/>
                  </a:lnTo>
                  <a:lnTo>
                    <a:pt x="389" y="23"/>
                  </a:lnTo>
                  <a:lnTo>
                    <a:pt x="392" y="22"/>
                  </a:lnTo>
                  <a:lnTo>
                    <a:pt x="395" y="22"/>
                  </a:lnTo>
                  <a:lnTo>
                    <a:pt x="401" y="22"/>
                  </a:lnTo>
                  <a:lnTo>
                    <a:pt x="405" y="23"/>
                  </a:lnTo>
                  <a:lnTo>
                    <a:pt x="409" y="24"/>
                  </a:lnTo>
                  <a:lnTo>
                    <a:pt x="410" y="24"/>
                  </a:lnTo>
                  <a:lnTo>
                    <a:pt x="412" y="24"/>
                  </a:lnTo>
                  <a:lnTo>
                    <a:pt x="417" y="29"/>
                  </a:lnTo>
                  <a:lnTo>
                    <a:pt x="419" y="30"/>
                  </a:lnTo>
                  <a:lnTo>
                    <a:pt x="422" y="34"/>
                  </a:lnTo>
                  <a:lnTo>
                    <a:pt x="424" y="36"/>
                  </a:lnTo>
                  <a:lnTo>
                    <a:pt x="427" y="38"/>
                  </a:lnTo>
                  <a:lnTo>
                    <a:pt x="434" y="43"/>
                  </a:lnTo>
                  <a:lnTo>
                    <a:pt x="435" y="45"/>
                  </a:lnTo>
                  <a:lnTo>
                    <a:pt x="437" y="47"/>
                  </a:lnTo>
                  <a:lnTo>
                    <a:pt x="439" y="49"/>
                  </a:lnTo>
                  <a:lnTo>
                    <a:pt x="441" y="51"/>
                  </a:lnTo>
                  <a:lnTo>
                    <a:pt x="446" y="66"/>
                  </a:lnTo>
                  <a:lnTo>
                    <a:pt x="448" y="69"/>
                  </a:lnTo>
                  <a:lnTo>
                    <a:pt x="449" y="70"/>
                  </a:lnTo>
                  <a:lnTo>
                    <a:pt x="450" y="72"/>
                  </a:lnTo>
                  <a:lnTo>
                    <a:pt x="454" y="77"/>
                  </a:lnTo>
                  <a:lnTo>
                    <a:pt x="455" y="78"/>
                  </a:lnTo>
                  <a:lnTo>
                    <a:pt x="456" y="80"/>
                  </a:lnTo>
                  <a:lnTo>
                    <a:pt x="457" y="81"/>
                  </a:lnTo>
                  <a:lnTo>
                    <a:pt x="458" y="83"/>
                  </a:lnTo>
                  <a:lnTo>
                    <a:pt x="458" y="85"/>
                  </a:lnTo>
                  <a:lnTo>
                    <a:pt x="458" y="87"/>
                  </a:lnTo>
                  <a:lnTo>
                    <a:pt x="458" y="88"/>
                  </a:lnTo>
                  <a:lnTo>
                    <a:pt x="458" y="90"/>
                  </a:lnTo>
                  <a:lnTo>
                    <a:pt x="458" y="91"/>
                  </a:lnTo>
                  <a:lnTo>
                    <a:pt x="458" y="92"/>
                  </a:lnTo>
                  <a:lnTo>
                    <a:pt x="457" y="93"/>
                  </a:lnTo>
                  <a:lnTo>
                    <a:pt x="456" y="95"/>
                  </a:lnTo>
                  <a:lnTo>
                    <a:pt x="455" y="97"/>
                  </a:lnTo>
                  <a:lnTo>
                    <a:pt x="454" y="98"/>
                  </a:lnTo>
                  <a:lnTo>
                    <a:pt x="452" y="100"/>
                  </a:lnTo>
                  <a:lnTo>
                    <a:pt x="450" y="102"/>
                  </a:lnTo>
                  <a:lnTo>
                    <a:pt x="448" y="103"/>
                  </a:lnTo>
                  <a:lnTo>
                    <a:pt x="444" y="105"/>
                  </a:lnTo>
                  <a:lnTo>
                    <a:pt x="442" y="107"/>
                  </a:lnTo>
                  <a:lnTo>
                    <a:pt x="440" y="108"/>
                  </a:lnTo>
                  <a:lnTo>
                    <a:pt x="440" y="109"/>
                  </a:lnTo>
                  <a:lnTo>
                    <a:pt x="439" y="110"/>
                  </a:lnTo>
                  <a:lnTo>
                    <a:pt x="438" y="111"/>
                  </a:lnTo>
                  <a:lnTo>
                    <a:pt x="438" y="113"/>
                  </a:lnTo>
                  <a:lnTo>
                    <a:pt x="438" y="114"/>
                  </a:lnTo>
                  <a:lnTo>
                    <a:pt x="438" y="115"/>
                  </a:lnTo>
                  <a:lnTo>
                    <a:pt x="439" y="118"/>
                  </a:lnTo>
                  <a:lnTo>
                    <a:pt x="439" y="119"/>
                  </a:lnTo>
                  <a:lnTo>
                    <a:pt x="439" y="121"/>
                  </a:lnTo>
                  <a:lnTo>
                    <a:pt x="439" y="124"/>
                  </a:lnTo>
                  <a:lnTo>
                    <a:pt x="439" y="126"/>
                  </a:lnTo>
                  <a:lnTo>
                    <a:pt x="439" y="128"/>
                  </a:lnTo>
                  <a:lnTo>
                    <a:pt x="440" y="132"/>
                  </a:lnTo>
                  <a:lnTo>
                    <a:pt x="441" y="135"/>
                  </a:lnTo>
                  <a:lnTo>
                    <a:pt x="443" y="137"/>
                  </a:lnTo>
                  <a:lnTo>
                    <a:pt x="445" y="138"/>
                  </a:lnTo>
                  <a:lnTo>
                    <a:pt x="447" y="141"/>
                  </a:lnTo>
                  <a:lnTo>
                    <a:pt x="449" y="143"/>
                  </a:lnTo>
                  <a:lnTo>
                    <a:pt x="453" y="146"/>
                  </a:lnTo>
                  <a:lnTo>
                    <a:pt x="463" y="152"/>
                  </a:lnTo>
                  <a:lnTo>
                    <a:pt x="474" y="160"/>
                  </a:lnTo>
                  <a:lnTo>
                    <a:pt x="475" y="161"/>
                  </a:lnTo>
                  <a:lnTo>
                    <a:pt x="475" y="161"/>
                  </a:lnTo>
                  <a:lnTo>
                    <a:pt x="471" y="167"/>
                  </a:lnTo>
                  <a:lnTo>
                    <a:pt x="463" y="182"/>
                  </a:lnTo>
                  <a:lnTo>
                    <a:pt x="460" y="186"/>
                  </a:lnTo>
                  <a:lnTo>
                    <a:pt x="458" y="192"/>
                  </a:lnTo>
                  <a:lnTo>
                    <a:pt x="456" y="194"/>
                  </a:lnTo>
                  <a:lnTo>
                    <a:pt x="455" y="197"/>
                  </a:lnTo>
                  <a:lnTo>
                    <a:pt x="455" y="200"/>
                  </a:lnTo>
                  <a:lnTo>
                    <a:pt x="454" y="205"/>
                  </a:lnTo>
                  <a:lnTo>
                    <a:pt x="454" y="206"/>
                  </a:lnTo>
                  <a:lnTo>
                    <a:pt x="453" y="208"/>
                  </a:lnTo>
                  <a:lnTo>
                    <a:pt x="452" y="210"/>
                  </a:lnTo>
                  <a:lnTo>
                    <a:pt x="451" y="213"/>
                  </a:lnTo>
                  <a:lnTo>
                    <a:pt x="449" y="216"/>
                  </a:lnTo>
                  <a:lnTo>
                    <a:pt x="448" y="217"/>
                  </a:lnTo>
                  <a:lnTo>
                    <a:pt x="447" y="219"/>
                  </a:lnTo>
                  <a:lnTo>
                    <a:pt x="446" y="221"/>
                  </a:lnTo>
                  <a:lnTo>
                    <a:pt x="444" y="222"/>
                  </a:lnTo>
                  <a:lnTo>
                    <a:pt x="438" y="226"/>
                  </a:lnTo>
                  <a:lnTo>
                    <a:pt x="433" y="230"/>
                  </a:lnTo>
                  <a:lnTo>
                    <a:pt x="432" y="232"/>
                  </a:lnTo>
                  <a:lnTo>
                    <a:pt x="429" y="238"/>
                  </a:lnTo>
                  <a:lnTo>
                    <a:pt x="427" y="240"/>
                  </a:lnTo>
                  <a:lnTo>
                    <a:pt x="426" y="240"/>
                  </a:lnTo>
                  <a:lnTo>
                    <a:pt x="425" y="241"/>
                  </a:lnTo>
                  <a:lnTo>
                    <a:pt x="421" y="245"/>
                  </a:lnTo>
                  <a:lnTo>
                    <a:pt x="418" y="248"/>
                  </a:lnTo>
                  <a:lnTo>
                    <a:pt x="413" y="252"/>
                  </a:lnTo>
                  <a:lnTo>
                    <a:pt x="412" y="254"/>
                  </a:lnTo>
                  <a:lnTo>
                    <a:pt x="411" y="256"/>
                  </a:lnTo>
                  <a:lnTo>
                    <a:pt x="410" y="258"/>
                  </a:lnTo>
                  <a:lnTo>
                    <a:pt x="410" y="259"/>
                  </a:lnTo>
                  <a:lnTo>
                    <a:pt x="410" y="261"/>
                  </a:lnTo>
                  <a:lnTo>
                    <a:pt x="410" y="262"/>
                  </a:lnTo>
                  <a:lnTo>
                    <a:pt x="411" y="263"/>
                  </a:lnTo>
                  <a:lnTo>
                    <a:pt x="412" y="265"/>
                  </a:lnTo>
                  <a:lnTo>
                    <a:pt x="412" y="265"/>
                  </a:lnTo>
                  <a:lnTo>
                    <a:pt x="412" y="267"/>
                  </a:lnTo>
                  <a:lnTo>
                    <a:pt x="416" y="270"/>
                  </a:lnTo>
                  <a:lnTo>
                    <a:pt x="418" y="271"/>
                  </a:lnTo>
                  <a:lnTo>
                    <a:pt x="419" y="273"/>
                  </a:lnTo>
                  <a:lnTo>
                    <a:pt x="421" y="274"/>
                  </a:lnTo>
                  <a:lnTo>
                    <a:pt x="423" y="277"/>
                  </a:lnTo>
                  <a:lnTo>
                    <a:pt x="424" y="281"/>
                  </a:lnTo>
                  <a:lnTo>
                    <a:pt x="427" y="286"/>
                  </a:lnTo>
                  <a:lnTo>
                    <a:pt x="429" y="289"/>
                  </a:lnTo>
                  <a:lnTo>
                    <a:pt x="430" y="292"/>
                  </a:lnTo>
                  <a:lnTo>
                    <a:pt x="431" y="295"/>
                  </a:lnTo>
                  <a:lnTo>
                    <a:pt x="431" y="296"/>
                  </a:lnTo>
                  <a:lnTo>
                    <a:pt x="431" y="299"/>
                  </a:lnTo>
                  <a:lnTo>
                    <a:pt x="430" y="301"/>
                  </a:lnTo>
                  <a:lnTo>
                    <a:pt x="430" y="303"/>
                  </a:lnTo>
                  <a:lnTo>
                    <a:pt x="429" y="304"/>
                  </a:lnTo>
                  <a:lnTo>
                    <a:pt x="427" y="307"/>
                  </a:lnTo>
                  <a:lnTo>
                    <a:pt x="426" y="308"/>
                  </a:lnTo>
                  <a:lnTo>
                    <a:pt x="425" y="310"/>
                  </a:lnTo>
                  <a:lnTo>
                    <a:pt x="425" y="311"/>
                  </a:lnTo>
                  <a:lnTo>
                    <a:pt x="426" y="311"/>
                  </a:lnTo>
                  <a:lnTo>
                    <a:pt x="426" y="313"/>
                  </a:lnTo>
                  <a:lnTo>
                    <a:pt x="428" y="315"/>
                  </a:lnTo>
                  <a:lnTo>
                    <a:pt x="429" y="316"/>
                  </a:lnTo>
                  <a:lnTo>
                    <a:pt x="432" y="319"/>
                  </a:lnTo>
                  <a:lnTo>
                    <a:pt x="434" y="321"/>
                  </a:lnTo>
                  <a:lnTo>
                    <a:pt x="435" y="323"/>
                  </a:lnTo>
                  <a:lnTo>
                    <a:pt x="437" y="326"/>
                  </a:lnTo>
                  <a:lnTo>
                    <a:pt x="438" y="328"/>
                  </a:lnTo>
                  <a:lnTo>
                    <a:pt x="440" y="332"/>
                  </a:lnTo>
                  <a:lnTo>
                    <a:pt x="442" y="335"/>
                  </a:lnTo>
                  <a:lnTo>
                    <a:pt x="443" y="339"/>
                  </a:lnTo>
                  <a:lnTo>
                    <a:pt x="443" y="341"/>
                  </a:lnTo>
                  <a:lnTo>
                    <a:pt x="444" y="342"/>
                  </a:lnTo>
                  <a:lnTo>
                    <a:pt x="444" y="347"/>
                  </a:lnTo>
                  <a:lnTo>
                    <a:pt x="444" y="351"/>
                  </a:lnTo>
                  <a:lnTo>
                    <a:pt x="444" y="360"/>
                  </a:lnTo>
                  <a:lnTo>
                    <a:pt x="445" y="370"/>
                  </a:lnTo>
                  <a:lnTo>
                    <a:pt x="444" y="374"/>
                  </a:lnTo>
                  <a:lnTo>
                    <a:pt x="444" y="377"/>
                  </a:lnTo>
                  <a:lnTo>
                    <a:pt x="444" y="379"/>
                  </a:lnTo>
                  <a:lnTo>
                    <a:pt x="443" y="381"/>
                  </a:lnTo>
                  <a:lnTo>
                    <a:pt x="442" y="383"/>
                  </a:lnTo>
                  <a:lnTo>
                    <a:pt x="441" y="384"/>
                  </a:lnTo>
                  <a:lnTo>
                    <a:pt x="440" y="385"/>
                  </a:lnTo>
                  <a:lnTo>
                    <a:pt x="438" y="387"/>
                  </a:lnTo>
                  <a:lnTo>
                    <a:pt x="437" y="387"/>
                  </a:lnTo>
                  <a:lnTo>
                    <a:pt x="435" y="388"/>
                  </a:lnTo>
                  <a:lnTo>
                    <a:pt x="435" y="389"/>
                  </a:lnTo>
                  <a:lnTo>
                    <a:pt x="433" y="389"/>
                  </a:lnTo>
                  <a:lnTo>
                    <a:pt x="431" y="390"/>
                  </a:lnTo>
                  <a:lnTo>
                    <a:pt x="428" y="390"/>
                  </a:lnTo>
                  <a:lnTo>
                    <a:pt x="426" y="390"/>
                  </a:lnTo>
                  <a:lnTo>
                    <a:pt x="421" y="391"/>
                  </a:lnTo>
                  <a:lnTo>
                    <a:pt x="418" y="391"/>
                  </a:lnTo>
                  <a:lnTo>
                    <a:pt x="415" y="391"/>
                  </a:lnTo>
                  <a:lnTo>
                    <a:pt x="409" y="393"/>
                  </a:lnTo>
                  <a:lnTo>
                    <a:pt x="405" y="394"/>
                  </a:lnTo>
                  <a:lnTo>
                    <a:pt x="402" y="394"/>
                  </a:lnTo>
                  <a:lnTo>
                    <a:pt x="397" y="394"/>
                  </a:lnTo>
                  <a:lnTo>
                    <a:pt x="392" y="394"/>
                  </a:lnTo>
                  <a:lnTo>
                    <a:pt x="389" y="394"/>
                  </a:lnTo>
                  <a:lnTo>
                    <a:pt x="388" y="394"/>
                  </a:lnTo>
                  <a:lnTo>
                    <a:pt x="387" y="394"/>
                  </a:lnTo>
                  <a:lnTo>
                    <a:pt x="384" y="393"/>
                  </a:lnTo>
                  <a:lnTo>
                    <a:pt x="378" y="391"/>
                  </a:lnTo>
                  <a:lnTo>
                    <a:pt x="375" y="390"/>
                  </a:lnTo>
                  <a:lnTo>
                    <a:pt x="373" y="390"/>
                  </a:lnTo>
                  <a:lnTo>
                    <a:pt x="370" y="389"/>
                  </a:lnTo>
                  <a:lnTo>
                    <a:pt x="368" y="389"/>
                  </a:lnTo>
                  <a:lnTo>
                    <a:pt x="367" y="389"/>
                  </a:lnTo>
                  <a:lnTo>
                    <a:pt x="365" y="390"/>
                  </a:lnTo>
                  <a:lnTo>
                    <a:pt x="364" y="390"/>
                  </a:lnTo>
                  <a:lnTo>
                    <a:pt x="363" y="391"/>
                  </a:lnTo>
                  <a:lnTo>
                    <a:pt x="361" y="392"/>
                  </a:lnTo>
                  <a:lnTo>
                    <a:pt x="360" y="393"/>
                  </a:lnTo>
                  <a:lnTo>
                    <a:pt x="359" y="394"/>
                  </a:lnTo>
                  <a:lnTo>
                    <a:pt x="358" y="395"/>
                  </a:lnTo>
                  <a:lnTo>
                    <a:pt x="357" y="396"/>
                  </a:lnTo>
                  <a:lnTo>
                    <a:pt x="356" y="398"/>
                  </a:lnTo>
                  <a:lnTo>
                    <a:pt x="355" y="400"/>
                  </a:lnTo>
                  <a:lnTo>
                    <a:pt x="355" y="403"/>
                  </a:lnTo>
                  <a:lnTo>
                    <a:pt x="352" y="414"/>
                  </a:lnTo>
                  <a:lnTo>
                    <a:pt x="350" y="421"/>
                  </a:lnTo>
                  <a:lnTo>
                    <a:pt x="349" y="424"/>
                  </a:lnTo>
                  <a:lnTo>
                    <a:pt x="349" y="425"/>
                  </a:lnTo>
                  <a:lnTo>
                    <a:pt x="348" y="425"/>
                  </a:lnTo>
                  <a:lnTo>
                    <a:pt x="349" y="425"/>
                  </a:lnTo>
                  <a:lnTo>
                    <a:pt x="349" y="424"/>
                  </a:lnTo>
                  <a:lnTo>
                    <a:pt x="349" y="423"/>
                  </a:lnTo>
                  <a:lnTo>
                    <a:pt x="349" y="421"/>
                  </a:lnTo>
                  <a:lnTo>
                    <a:pt x="348" y="420"/>
                  </a:lnTo>
                  <a:lnTo>
                    <a:pt x="348" y="417"/>
                  </a:lnTo>
                  <a:lnTo>
                    <a:pt x="347" y="415"/>
                  </a:lnTo>
                  <a:lnTo>
                    <a:pt x="346" y="414"/>
                  </a:lnTo>
                  <a:lnTo>
                    <a:pt x="345" y="411"/>
                  </a:lnTo>
                  <a:lnTo>
                    <a:pt x="344" y="410"/>
                  </a:lnTo>
                  <a:lnTo>
                    <a:pt x="342" y="407"/>
                  </a:lnTo>
                  <a:lnTo>
                    <a:pt x="328" y="390"/>
                  </a:lnTo>
                  <a:lnTo>
                    <a:pt x="319" y="381"/>
                  </a:lnTo>
                  <a:lnTo>
                    <a:pt x="316" y="377"/>
                  </a:lnTo>
                  <a:lnTo>
                    <a:pt x="311" y="374"/>
                  </a:lnTo>
                  <a:lnTo>
                    <a:pt x="308" y="370"/>
                  </a:lnTo>
                  <a:lnTo>
                    <a:pt x="304" y="367"/>
                  </a:lnTo>
                  <a:lnTo>
                    <a:pt x="299" y="364"/>
                  </a:lnTo>
                  <a:lnTo>
                    <a:pt x="293" y="360"/>
                  </a:lnTo>
                  <a:lnTo>
                    <a:pt x="288" y="358"/>
                  </a:lnTo>
                  <a:lnTo>
                    <a:pt x="285" y="356"/>
                  </a:lnTo>
                  <a:lnTo>
                    <a:pt x="281" y="355"/>
                  </a:lnTo>
                  <a:lnTo>
                    <a:pt x="276" y="354"/>
                  </a:lnTo>
                  <a:lnTo>
                    <a:pt x="271" y="353"/>
                  </a:lnTo>
                  <a:lnTo>
                    <a:pt x="259" y="350"/>
                  </a:lnTo>
                  <a:lnTo>
                    <a:pt x="255" y="350"/>
                  </a:lnTo>
                  <a:lnTo>
                    <a:pt x="252" y="349"/>
                  </a:lnTo>
                  <a:lnTo>
                    <a:pt x="248" y="349"/>
                  </a:lnTo>
                  <a:lnTo>
                    <a:pt x="246" y="349"/>
                  </a:lnTo>
                  <a:lnTo>
                    <a:pt x="244" y="350"/>
                  </a:lnTo>
                  <a:lnTo>
                    <a:pt x="242" y="351"/>
                  </a:lnTo>
                  <a:lnTo>
                    <a:pt x="241" y="352"/>
                  </a:lnTo>
                  <a:lnTo>
                    <a:pt x="241" y="353"/>
                  </a:lnTo>
                  <a:lnTo>
                    <a:pt x="240" y="353"/>
                  </a:lnTo>
                  <a:lnTo>
                    <a:pt x="238" y="357"/>
                  </a:lnTo>
                  <a:lnTo>
                    <a:pt x="237" y="358"/>
                  </a:lnTo>
                  <a:lnTo>
                    <a:pt x="236" y="359"/>
                  </a:lnTo>
                  <a:lnTo>
                    <a:pt x="235" y="360"/>
                  </a:lnTo>
                  <a:lnTo>
                    <a:pt x="233" y="361"/>
                  </a:lnTo>
                  <a:lnTo>
                    <a:pt x="232" y="361"/>
                  </a:lnTo>
                  <a:lnTo>
                    <a:pt x="230" y="361"/>
                  </a:lnTo>
                  <a:lnTo>
                    <a:pt x="228" y="361"/>
                  </a:lnTo>
                  <a:lnTo>
                    <a:pt x="225" y="361"/>
                  </a:lnTo>
                  <a:lnTo>
                    <a:pt x="222" y="360"/>
                  </a:lnTo>
                  <a:lnTo>
                    <a:pt x="217" y="359"/>
                  </a:lnTo>
                  <a:lnTo>
                    <a:pt x="211" y="357"/>
                  </a:lnTo>
                  <a:lnTo>
                    <a:pt x="208" y="356"/>
                  </a:lnTo>
                  <a:lnTo>
                    <a:pt x="205" y="356"/>
                  </a:lnTo>
                  <a:lnTo>
                    <a:pt x="196" y="355"/>
                  </a:lnTo>
                  <a:lnTo>
                    <a:pt x="190" y="354"/>
                  </a:lnTo>
                  <a:lnTo>
                    <a:pt x="185" y="353"/>
                  </a:lnTo>
                  <a:lnTo>
                    <a:pt x="179" y="353"/>
                  </a:lnTo>
                  <a:lnTo>
                    <a:pt x="177" y="352"/>
                  </a:lnTo>
                  <a:lnTo>
                    <a:pt x="174" y="351"/>
                  </a:lnTo>
                  <a:lnTo>
                    <a:pt x="172" y="350"/>
                  </a:lnTo>
                  <a:lnTo>
                    <a:pt x="170" y="349"/>
                  </a:lnTo>
                  <a:lnTo>
                    <a:pt x="168" y="347"/>
                  </a:lnTo>
                  <a:lnTo>
                    <a:pt x="166" y="346"/>
                  </a:lnTo>
                  <a:lnTo>
                    <a:pt x="164" y="344"/>
                  </a:lnTo>
                  <a:lnTo>
                    <a:pt x="162" y="342"/>
                  </a:lnTo>
                  <a:lnTo>
                    <a:pt x="161" y="340"/>
                  </a:lnTo>
                  <a:lnTo>
                    <a:pt x="159" y="337"/>
                  </a:lnTo>
                  <a:lnTo>
                    <a:pt x="156" y="331"/>
                  </a:lnTo>
                  <a:lnTo>
                    <a:pt x="151" y="322"/>
                  </a:lnTo>
                  <a:lnTo>
                    <a:pt x="149" y="318"/>
                  </a:lnTo>
                  <a:lnTo>
                    <a:pt x="147" y="316"/>
                  </a:lnTo>
                  <a:lnTo>
                    <a:pt x="146" y="312"/>
                  </a:lnTo>
                  <a:lnTo>
                    <a:pt x="143" y="303"/>
                  </a:lnTo>
                  <a:lnTo>
                    <a:pt x="141" y="299"/>
                  </a:lnTo>
                  <a:lnTo>
                    <a:pt x="140" y="296"/>
                  </a:lnTo>
                  <a:lnTo>
                    <a:pt x="139" y="292"/>
                  </a:lnTo>
                  <a:lnTo>
                    <a:pt x="137" y="289"/>
                  </a:lnTo>
                  <a:lnTo>
                    <a:pt x="135" y="286"/>
                  </a:lnTo>
                  <a:lnTo>
                    <a:pt x="132" y="283"/>
                  </a:lnTo>
                  <a:lnTo>
                    <a:pt x="130" y="280"/>
                  </a:lnTo>
                  <a:lnTo>
                    <a:pt x="126" y="276"/>
                  </a:lnTo>
                  <a:lnTo>
                    <a:pt x="122" y="272"/>
                  </a:lnTo>
                  <a:lnTo>
                    <a:pt x="109" y="262"/>
                  </a:lnTo>
                  <a:lnTo>
                    <a:pt x="106" y="260"/>
                  </a:lnTo>
                  <a:lnTo>
                    <a:pt x="104" y="258"/>
                  </a:lnTo>
                  <a:lnTo>
                    <a:pt x="100" y="256"/>
                  </a:lnTo>
                  <a:lnTo>
                    <a:pt x="96" y="253"/>
                  </a:lnTo>
                  <a:lnTo>
                    <a:pt x="85" y="249"/>
                  </a:lnTo>
                  <a:lnTo>
                    <a:pt x="82" y="248"/>
                  </a:lnTo>
                  <a:lnTo>
                    <a:pt x="80" y="246"/>
                  </a:lnTo>
                  <a:lnTo>
                    <a:pt x="76" y="243"/>
                  </a:lnTo>
                  <a:lnTo>
                    <a:pt x="74" y="242"/>
                  </a:lnTo>
                  <a:lnTo>
                    <a:pt x="73" y="240"/>
                  </a:lnTo>
                  <a:lnTo>
                    <a:pt x="71" y="238"/>
                  </a:lnTo>
                  <a:lnTo>
                    <a:pt x="70" y="236"/>
                  </a:lnTo>
                  <a:lnTo>
                    <a:pt x="69" y="233"/>
                  </a:lnTo>
                  <a:lnTo>
                    <a:pt x="67" y="229"/>
                  </a:lnTo>
                  <a:lnTo>
                    <a:pt x="66" y="226"/>
                  </a:lnTo>
                  <a:lnTo>
                    <a:pt x="64" y="217"/>
                  </a:lnTo>
                  <a:lnTo>
                    <a:pt x="62" y="212"/>
                  </a:lnTo>
                  <a:lnTo>
                    <a:pt x="60" y="206"/>
                  </a:lnTo>
                  <a:lnTo>
                    <a:pt x="57" y="197"/>
                  </a:lnTo>
                  <a:lnTo>
                    <a:pt x="56" y="194"/>
                  </a:lnTo>
                  <a:lnTo>
                    <a:pt x="55" y="191"/>
                  </a:lnTo>
                  <a:lnTo>
                    <a:pt x="55" y="189"/>
                  </a:lnTo>
                  <a:lnTo>
                    <a:pt x="55" y="186"/>
                  </a:lnTo>
                  <a:lnTo>
                    <a:pt x="55" y="184"/>
                  </a:lnTo>
                  <a:lnTo>
                    <a:pt x="57" y="178"/>
                  </a:lnTo>
                  <a:lnTo>
                    <a:pt x="57" y="172"/>
                  </a:lnTo>
                  <a:lnTo>
                    <a:pt x="57" y="169"/>
                  </a:lnTo>
                  <a:lnTo>
                    <a:pt x="57" y="161"/>
                  </a:lnTo>
                  <a:lnTo>
                    <a:pt x="58" y="152"/>
                  </a:lnTo>
                  <a:lnTo>
                    <a:pt x="58" y="149"/>
                  </a:lnTo>
                  <a:lnTo>
                    <a:pt x="57" y="145"/>
                  </a:lnTo>
                  <a:lnTo>
                    <a:pt x="57" y="142"/>
                  </a:lnTo>
                  <a:lnTo>
                    <a:pt x="56" y="138"/>
                  </a:lnTo>
                  <a:lnTo>
                    <a:pt x="55" y="137"/>
                  </a:lnTo>
                  <a:lnTo>
                    <a:pt x="53" y="135"/>
                  </a:lnTo>
                  <a:lnTo>
                    <a:pt x="52" y="132"/>
                  </a:lnTo>
                  <a:lnTo>
                    <a:pt x="50" y="131"/>
                  </a:lnTo>
                  <a:lnTo>
                    <a:pt x="48" y="130"/>
                  </a:lnTo>
                  <a:lnTo>
                    <a:pt x="40" y="126"/>
                  </a:lnTo>
                  <a:lnTo>
                    <a:pt x="37" y="126"/>
                  </a:lnTo>
                  <a:lnTo>
                    <a:pt x="34" y="124"/>
                  </a:lnTo>
                  <a:lnTo>
                    <a:pt x="30" y="121"/>
                  </a:lnTo>
                  <a:lnTo>
                    <a:pt x="27" y="120"/>
                  </a:lnTo>
                  <a:lnTo>
                    <a:pt x="25" y="118"/>
                  </a:lnTo>
                  <a:lnTo>
                    <a:pt x="24" y="115"/>
                  </a:lnTo>
                  <a:lnTo>
                    <a:pt x="22" y="114"/>
                  </a:lnTo>
                  <a:lnTo>
                    <a:pt x="18" y="108"/>
                  </a:lnTo>
                  <a:lnTo>
                    <a:pt x="15" y="103"/>
                  </a:lnTo>
                  <a:lnTo>
                    <a:pt x="13" y="99"/>
                  </a:lnTo>
                  <a:lnTo>
                    <a:pt x="11" y="93"/>
                  </a:lnTo>
                  <a:lnTo>
                    <a:pt x="10" y="89"/>
                  </a:lnTo>
                  <a:lnTo>
                    <a:pt x="8" y="85"/>
                  </a:lnTo>
                  <a:lnTo>
                    <a:pt x="8" y="81"/>
                  </a:lnTo>
                  <a:lnTo>
                    <a:pt x="7" y="78"/>
                  </a:lnTo>
                  <a:lnTo>
                    <a:pt x="5" y="61"/>
                  </a:lnTo>
                  <a:lnTo>
                    <a:pt x="4" y="55"/>
                  </a:lnTo>
                  <a:lnTo>
                    <a:pt x="3" y="49"/>
                  </a:lnTo>
                  <a:lnTo>
                    <a:pt x="1" y="37"/>
                  </a:lnTo>
                  <a:lnTo>
                    <a:pt x="0" y="32"/>
                  </a:lnTo>
                  <a:lnTo>
                    <a:pt x="1" y="32"/>
                  </a:lnTo>
                  <a:lnTo>
                    <a:pt x="2" y="33"/>
                  </a:lnTo>
                  <a:lnTo>
                    <a:pt x="3" y="34"/>
                  </a:lnTo>
                  <a:lnTo>
                    <a:pt x="6" y="35"/>
                  </a:lnTo>
                  <a:lnTo>
                    <a:pt x="23" y="41"/>
                  </a:lnTo>
                  <a:lnTo>
                    <a:pt x="32" y="45"/>
                  </a:lnTo>
                  <a:lnTo>
                    <a:pt x="35" y="46"/>
                  </a:lnTo>
                  <a:lnTo>
                    <a:pt x="37" y="47"/>
                  </a:lnTo>
                  <a:lnTo>
                    <a:pt x="38" y="47"/>
                  </a:lnTo>
                  <a:lnTo>
                    <a:pt x="41" y="47"/>
                  </a:lnTo>
                  <a:lnTo>
                    <a:pt x="45" y="47"/>
                  </a:lnTo>
                  <a:lnTo>
                    <a:pt x="46" y="47"/>
                  </a:lnTo>
                  <a:lnTo>
                    <a:pt x="47" y="47"/>
                  </a:lnTo>
                  <a:lnTo>
                    <a:pt x="48" y="47"/>
                  </a:lnTo>
                  <a:lnTo>
                    <a:pt x="49" y="47"/>
                  </a:lnTo>
                  <a:lnTo>
                    <a:pt x="50" y="48"/>
                  </a:lnTo>
                  <a:lnTo>
                    <a:pt x="58" y="54"/>
                  </a:lnTo>
                  <a:lnTo>
                    <a:pt x="60" y="55"/>
                  </a:lnTo>
                  <a:lnTo>
                    <a:pt x="60" y="56"/>
                  </a:lnTo>
                  <a:lnTo>
                    <a:pt x="62" y="57"/>
                  </a:lnTo>
                  <a:lnTo>
                    <a:pt x="64" y="57"/>
                  </a:lnTo>
                  <a:lnTo>
                    <a:pt x="67" y="57"/>
                  </a:lnTo>
                  <a:lnTo>
                    <a:pt x="69" y="57"/>
                  </a:lnTo>
                  <a:lnTo>
                    <a:pt x="71" y="56"/>
                  </a:lnTo>
                  <a:lnTo>
                    <a:pt x="74" y="55"/>
                  </a:lnTo>
                  <a:lnTo>
                    <a:pt x="76" y="55"/>
                  </a:lnTo>
                  <a:lnTo>
                    <a:pt x="78" y="54"/>
                  </a:lnTo>
                  <a:lnTo>
                    <a:pt x="84" y="49"/>
                  </a:lnTo>
                  <a:lnTo>
                    <a:pt x="86" y="47"/>
                  </a:lnTo>
                  <a:lnTo>
                    <a:pt x="90" y="45"/>
                  </a:lnTo>
                  <a:lnTo>
                    <a:pt x="93" y="42"/>
                  </a:lnTo>
                  <a:lnTo>
                    <a:pt x="94" y="41"/>
                  </a:lnTo>
                  <a:lnTo>
                    <a:pt x="97" y="39"/>
                  </a:lnTo>
                  <a:lnTo>
                    <a:pt x="103" y="37"/>
                  </a:lnTo>
                  <a:lnTo>
                    <a:pt x="107" y="36"/>
                  </a:lnTo>
                  <a:lnTo>
                    <a:pt x="112" y="35"/>
                  </a:lnTo>
                  <a:lnTo>
                    <a:pt x="116" y="34"/>
                  </a:lnTo>
                  <a:lnTo>
                    <a:pt x="121" y="33"/>
                  </a:lnTo>
                  <a:lnTo>
                    <a:pt x="123" y="32"/>
                  </a:lnTo>
                  <a:lnTo>
                    <a:pt x="126" y="31"/>
                  </a:lnTo>
                  <a:lnTo>
                    <a:pt x="128" y="30"/>
                  </a:lnTo>
                  <a:lnTo>
                    <a:pt x="129" y="29"/>
                  </a:lnTo>
                  <a:lnTo>
                    <a:pt x="131" y="28"/>
                  </a:lnTo>
                  <a:lnTo>
                    <a:pt x="132" y="27"/>
                  </a:lnTo>
                  <a:lnTo>
                    <a:pt x="133" y="26"/>
                  </a:lnTo>
                  <a:lnTo>
                    <a:pt x="134" y="24"/>
                  </a:lnTo>
                  <a:lnTo>
                    <a:pt x="135" y="23"/>
                  </a:lnTo>
                  <a:lnTo>
                    <a:pt x="138" y="17"/>
                  </a:lnTo>
                  <a:lnTo>
                    <a:pt x="139" y="14"/>
                  </a:lnTo>
                  <a:lnTo>
                    <a:pt x="140" y="13"/>
                  </a:lnTo>
                  <a:lnTo>
                    <a:pt x="141" y="13"/>
                  </a:lnTo>
                  <a:lnTo>
                    <a:pt x="142" y="12"/>
                  </a:lnTo>
                  <a:lnTo>
                    <a:pt x="142" y="12"/>
                  </a:lnTo>
                  <a:lnTo>
                    <a:pt x="142" y="12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7" name="Freeform 26">
              <a:extLst>
                <a:ext uri="{FF2B5EF4-FFF2-40B4-BE49-F238E27FC236}">
                  <a16:creationId xmlns:a16="http://schemas.microsoft.com/office/drawing/2014/main" id="{1A5A2C68-EE60-448F-A199-A993DC57B900}"/>
                </a:ext>
              </a:extLst>
            </p:cNvPr>
            <p:cNvSpPr>
              <a:spLocks/>
            </p:cNvSpPr>
            <p:nvPr/>
          </p:nvSpPr>
          <p:spPr bwMode="auto">
            <a:xfrm>
              <a:off x="974" y="2763"/>
              <a:ext cx="588" cy="698"/>
            </a:xfrm>
            <a:custGeom>
              <a:avLst/>
              <a:gdLst>
                <a:gd name="T0" fmla="*/ 211 w 588"/>
                <a:gd name="T1" fmla="*/ 17 h 698"/>
                <a:gd name="T2" fmla="*/ 226 w 588"/>
                <a:gd name="T3" fmla="*/ 24 h 698"/>
                <a:gd name="T4" fmla="*/ 247 w 588"/>
                <a:gd name="T5" fmla="*/ 40 h 698"/>
                <a:gd name="T6" fmla="*/ 264 w 588"/>
                <a:gd name="T7" fmla="*/ 66 h 698"/>
                <a:gd name="T8" fmla="*/ 281 w 588"/>
                <a:gd name="T9" fmla="*/ 58 h 698"/>
                <a:gd name="T10" fmla="*/ 293 w 588"/>
                <a:gd name="T11" fmla="*/ 41 h 698"/>
                <a:gd name="T12" fmla="*/ 327 w 588"/>
                <a:gd name="T13" fmla="*/ 47 h 698"/>
                <a:gd name="T14" fmla="*/ 343 w 588"/>
                <a:gd name="T15" fmla="*/ 70 h 698"/>
                <a:gd name="T16" fmla="*/ 337 w 588"/>
                <a:gd name="T17" fmla="*/ 89 h 698"/>
                <a:gd name="T18" fmla="*/ 352 w 588"/>
                <a:gd name="T19" fmla="*/ 115 h 698"/>
                <a:gd name="T20" fmla="*/ 393 w 588"/>
                <a:gd name="T21" fmla="*/ 119 h 698"/>
                <a:gd name="T22" fmla="*/ 428 w 588"/>
                <a:gd name="T23" fmla="*/ 121 h 698"/>
                <a:gd name="T24" fmla="*/ 447 w 588"/>
                <a:gd name="T25" fmla="*/ 123 h 698"/>
                <a:gd name="T26" fmla="*/ 482 w 588"/>
                <a:gd name="T27" fmla="*/ 138 h 698"/>
                <a:gd name="T28" fmla="*/ 523 w 588"/>
                <a:gd name="T29" fmla="*/ 147 h 698"/>
                <a:gd name="T30" fmla="*/ 566 w 588"/>
                <a:gd name="T31" fmla="*/ 160 h 698"/>
                <a:gd name="T32" fmla="*/ 584 w 588"/>
                <a:gd name="T33" fmla="*/ 196 h 698"/>
                <a:gd name="T34" fmla="*/ 585 w 588"/>
                <a:gd name="T35" fmla="*/ 221 h 698"/>
                <a:gd name="T36" fmla="*/ 560 w 588"/>
                <a:gd name="T37" fmla="*/ 259 h 698"/>
                <a:gd name="T38" fmla="*/ 541 w 588"/>
                <a:gd name="T39" fmla="*/ 286 h 698"/>
                <a:gd name="T40" fmla="*/ 536 w 588"/>
                <a:gd name="T41" fmla="*/ 306 h 698"/>
                <a:gd name="T42" fmla="*/ 525 w 588"/>
                <a:gd name="T43" fmla="*/ 319 h 698"/>
                <a:gd name="T44" fmla="*/ 537 w 588"/>
                <a:gd name="T45" fmla="*/ 336 h 698"/>
                <a:gd name="T46" fmla="*/ 527 w 588"/>
                <a:gd name="T47" fmla="*/ 351 h 698"/>
                <a:gd name="T48" fmla="*/ 514 w 588"/>
                <a:gd name="T49" fmla="*/ 374 h 698"/>
                <a:gd name="T50" fmla="*/ 528 w 588"/>
                <a:gd name="T51" fmla="*/ 402 h 698"/>
                <a:gd name="T52" fmla="*/ 515 w 588"/>
                <a:gd name="T53" fmla="*/ 422 h 698"/>
                <a:gd name="T54" fmla="*/ 506 w 588"/>
                <a:gd name="T55" fmla="*/ 445 h 698"/>
                <a:gd name="T56" fmla="*/ 472 w 588"/>
                <a:gd name="T57" fmla="*/ 465 h 698"/>
                <a:gd name="T58" fmla="*/ 442 w 588"/>
                <a:gd name="T59" fmla="*/ 466 h 698"/>
                <a:gd name="T60" fmla="*/ 433 w 588"/>
                <a:gd name="T61" fmla="*/ 498 h 698"/>
                <a:gd name="T62" fmla="*/ 435 w 588"/>
                <a:gd name="T63" fmla="*/ 537 h 698"/>
                <a:gd name="T64" fmla="*/ 434 w 588"/>
                <a:gd name="T65" fmla="*/ 571 h 698"/>
                <a:gd name="T66" fmla="*/ 410 w 588"/>
                <a:gd name="T67" fmla="*/ 588 h 698"/>
                <a:gd name="T68" fmla="*/ 392 w 588"/>
                <a:gd name="T69" fmla="*/ 630 h 698"/>
                <a:gd name="T70" fmla="*/ 396 w 588"/>
                <a:gd name="T71" fmla="*/ 671 h 698"/>
                <a:gd name="T72" fmla="*/ 380 w 588"/>
                <a:gd name="T73" fmla="*/ 674 h 698"/>
                <a:gd name="T74" fmla="*/ 360 w 588"/>
                <a:gd name="T75" fmla="*/ 696 h 698"/>
                <a:gd name="T76" fmla="*/ 334 w 588"/>
                <a:gd name="T77" fmla="*/ 688 h 698"/>
                <a:gd name="T78" fmla="*/ 287 w 588"/>
                <a:gd name="T79" fmla="*/ 645 h 698"/>
                <a:gd name="T80" fmla="*/ 277 w 588"/>
                <a:gd name="T81" fmla="*/ 579 h 698"/>
                <a:gd name="T82" fmla="*/ 234 w 588"/>
                <a:gd name="T83" fmla="*/ 523 h 698"/>
                <a:gd name="T84" fmla="*/ 189 w 588"/>
                <a:gd name="T85" fmla="*/ 493 h 698"/>
                <a:gd name="T86" fmla="*/ 141 w 588"/>
                <a:gd name="T87" fmla="*/ 487 h 698"/>
                <a:gd name="T88" fmla="*/ 111 w 588"/>
                <a:gd name="T89" fmla="*/ 459 h 698"/>
                <a:gd name="T90" fmla="*/ 94 w 588"/>
                <a:gd name="T91" fmla="*/ 416 h 698"/>
                <a:gd name="T92" fmla="*/ 48 w 588"/>
                <a:gd name="T93" fmla="*/ 356 h 698"/>
                <a:gd name="T94" fmla="*/ 17 w 588"/>
                <a:gd name="T95" fmla="*/ 318 h 698"/>
                <a:gd name="T96" fmla="*/ 0 w 588"/>
                <a:gd name="T97" fmla="*/ 289 h 698"/>
                <a:gd name="T98" fmla="*/ 12 w 588"/>
                <a:gd name="T99" fmla="*/ 257 h 698"/>
                <a:gd name="T100" fmla="*/ 36 w 588"/>
                <a:gd name="T101" fmla="*/ 257 h 698"/>
                <a:gd name="T102" fmla="*/ 73 w 588"/>
                <a:gd name="T103" fmla="*/ 255 h 698"/>
                <a:gd name="T104" fmla="*/ 94 w 588"/>
                <a:gd name="T105" fmla="*/ 247 h 698"/>
                <a:gd name="T106" fmla="*/ 95 w 588"/>
                <a:gd name="T107" fmla="*/ 203 h 698"/>
                <a:gd name="T108" fmla="*/ 78 w 588"/>
                <a:gd name="T109" fmla="*/ 175 h 698"/>
                <a:gd name="T110" fmla="*/ 82 w 588"/>
                <a:gd name="T111" fmla="*/ 156 h 698"/>
                <a:gd name="T112" fmla="*/ 63 w 588"/>
                <a:gd name="T113" fmla="*/ 127 h 698"/>
                <a:gd name="T114" fmla="*/ 78 w 588"/>
                <a:gd name="T115" fmla="*/ 104 h 698"/>
                <a:gd name="T116" fmla="*/ 103 w 588"/>
                <a:gd name="T117" fmla="*/ 77 h 698"/>
                <a:gd name="T118" fmla="*/ 123 w 588"/>
                <a:gd name="T119" fmla="*/ 31 h 698"/>
                <a:gd name="T120" fmla="*/ 147 w 588"/>
                <a:gd name="T121" fmla="*/ 19 h 698"/>
                <a:gd name="T122" fmla="*/ 165 w 588"/>
                <a:gd name="T123" fmla="*/ 5 h 698"/>
                <a:gd name="T124" fmla="*/ 195 w 588"/>
                <a:gd name="T125" fmla="*/ 0 h 6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88" h="698">
                  <a:moveTo>
                    <a:pt x="199" y="0"/>
                  </a:moveTo>
                  <a:lnTo>
                    <a:pt x="201" y="0"/>
                  </a:lnTo>
                  <a:lnTo>
                    <a:pt x="203" y="1"/>
                  </a:lnTo>
                  <a:lnTo>
                    <a:pt x="205" y="1"/>
                  </a:lnTo>
                  <a:lnTo>
                    <a:pt x="206" y="2"/>
                  </a:lnTo>
                  <a:lnTo>
                    <a:pt x="208" y="3"/>
                  </a:lnTo>
                  <a:lnTo>
                    <a:pt x="208" y="4"/>
                  </a:lnTo>
                  <a:lnTo>
                    <a:pt x="209" y="6"/>
                  </a:lnTo>
                  <a:lnTo>
                    <a:pt x="209" y="7"/>
                  </a:lnTo>
                  <a:lnTo>
                    <a:pt x="210" y="14"/>
                  </a:lnTo>
                  <a:lnTo>
                    <a:pt x="211" y="17"/>
                  </a:lnTo>
                  <a:lnTo>
                    <a:pt x="211" y="19"/>
                  </a:lnTo>
                  <a:lnTo>
                    <a:pt x="212" y="20"/>
                  </a:lnTo>
                  <a:lnTo>
                    <a:pt x="212" y="21"/>
                  </a:lnTo>
                  <a:lnTo>
                    <a:pt x="212" y="22"/>
                  </a:lnTo>
                  <a:lnTo>
                    <a:pt x="213" y="23"/>
                  </a:lnTo>
                  <a:lnTo>
                    <a:pt x="214" y="23"/>
                  </a:lnTo>
                  <a:lnTo>
                    <a:pt x="218" y="24"/>
                  </a:lnTo>
                  <a:lnTo>
                    <a:pt x="219" y="24"/>
                  </a:lnTo>
                  <a:lnTo>
                    <a:pt x="221" y="24"/>
                  </a:lnTo>
                  <a:lnTo>
                    <a:pt x="223" y="24"/>
                  </a:lnTo>
                  <a:lnTo>
                    <a:pt x="226" y="24"/>
                  </a:lnTo>
                  <a:lnTo>
                    <a:pt x="228" y="24"/>
                  </a:lnTo>
                  <a:lnTo>
                    <a:pt x="230" y="24"/>
                  </a:lnTo>
                  <a:lnTo>
                    <a:pt x="232" y="25"/>
                  </a:lnTo>
                  <a:lnTo>
                    <a:pt x="235" y="26"/>
                  </a:lnTo>
                  <a:lnTo>
                    <a:pt x="237" y="29"/>
                  </a:lnTo>
                  <a:lnTo>
                    <a:pt x="240" y="32"/>
                  </a:lnTo>
                  <a:lnTo>
                    <a:pt x="242" y="33"/>
                  </a:lnTo>
                  <a:lnTo>
                    <a:pt x="244" y="35"/>
                  </a:lnTo>
                  <a:lnTo>
                    <a:pt x="246" y="36"/>
                  </a:lnTo>
                  <a:lnTo>
                    <a:pt x="246" y="38"/>
                  </a:lnTo>
                  <a:lnTo>
                    <a:pt x="247" y="40"/>
                  </a:lnTo>
                  <a:lnTo>
                    <a:pt x="248" y="42"/>
                  </a:lnTo>
                  <a:lnTo>
                    <a:pt x="252" y="54"/>
                  </a:lnTo>
                  <a:lnTo>
                    <a:pt x="253" y="56"/>
                  </a:lnTo>
                  <a:lnTo>
                    <a:pt x="254" y="58"/>
                  </a:lnTo>
                  <a:lnTo>
                    <a:pt x="255" y="58"/>
                  </a:lnTo>
                  <a:lnTo>
                    <a:pt x="256" y="60"/>
                  </a:lnTo>
                  <a:lnTo>
                    <a:pt x="258" y="62"/>
                  </a:lnTo>
                  <a:lnTo>
                    <a:pt x="259" y="63"/>
                  </a:lnTo>
                  <a:lnTo>
                    <a:pt x="261" y="65"/>
                  </a:lnTo>
                  <a:lnTo>
                    <a:pt x="263" y="65"/>
                  </a:lnTo>
                  <a:lnTo>
                    <a:pt x="264" y="66"/>
                  </a:lnTo>
                  <a:lnTo>
                    <a:pt x="266" y="67"/>
                  </a:lnTo>
                  <a:lnTo>
                    <a:pt x="268" y="67"/>
                  </a:lnTo>
                  <a:lnTo>
                    <a:pt x="269" y="67"/>
                  </a:lnTo>
                  <a:lnTo>
                    <a:pt x="271" y="67"/>
                  </a:lnTo>
                  <a:lnTo>
                    <a:pt x="273" y="66"/>
                  </a:lnTo>
                  <a:lnTo>
                    <a:pt x="275" y="65"/>
                  </a:lnTo>
                  <a:lnTo>
                    <a:pt x="277" y="64"/>
                  </a:lnTo>
                  <a:lnTo>
                    <a:pt x="278" y="63"/>
                  </a:lnTo>
                  <a:lnTo>
                    <a:pt x="280" y="62"/>
                  </a:lnTo>
                  <a:lnTo>
                    <a:pt x="280" y="60"/>
                  </a:lnTo>
                  <a:lnTo>
                    <a:pt x="281" y="58"/>
                  </a:lnTo>
                  <a:lnTo>
                    <a:pt x="282" y="58"/>
                  </a:lnTo>
                  <a:lnTo>
                    <a:pt x="283" y="56"/>
                  </a:lnTo>
                  <a:lnTo>
                    <a:pt x="284" y="52"/>
                  </a:lnTo>
                  <a:lnTo>
                    <a:pt x="285" y="49"/>
                  </a:lnTo>
                  <a:lnTo>
                    <a:pt x="286" y="47"/>
                  </a:lnTo>
                  <a:lnTo>
                    <a:pt x="287" y="45"/>
                  </a:lnTo>
                  <a:lnTo>
                    <a:pt x="288" y="45"/>
                  </a:lnTo>
                  <a:lnTo>
                    <a:pt x="289" y="43"/>
                  </a:lnTo>
                  <a:lnTo>
                    <a:pt x="290" y="42"/>
                  </a:lnTo>
                  <a:lnTo>
                    <a:pt x="291" y="41"/>
                  </a:lnTo>
                  <a:lnTo>
                    <a:pt x="293" y="41"/>
                  </a:lnTo>
                  <a:lnTo>
                    <a:pt x="295" y="40"/>
                  </a:lnTo>
                  <a:lnTo>
                    <a:pt x="296" y="40"/>
                  </a:lnTo>
                  <a:lnTo>
                    <a:pt x="297" y="40"/>
                  </a:lnTo>
                  <a:lnTo>
                    <a:pt x="299" y="41"/>
                  </a:lnTo>
                  <a:lnTo>
                    <a:pt x="302" y="41"/>
                  </a:lnTo>
                  <a:lnTo>
                    <a:pt x="308" y="43"/>
                  </a:lnTo>
                  <a:lnTo>
                    <a:pt x="312" y="44"/>
                  </a:lnTo>
                  <a:lnTo>
                    <a:pt x="315" y="45"/>
                  </a:lnTo>
                  <a:lnTo>
                    <a:pt x="322" y="46"/>
                  </a:lnTo>
                  <a:lnTo>
                    <a:pt x="324" y="46"/>
                  </a:lnTo>
                  <a:lnTo>
                    <a:pt x="327" y="47"/>
                  </a:lnTo>
                  <a:lnTo>
                    <a:pt x="330" y="47"/>
                  </a:lnTo>
                  <a:lnTo>
                    <a:pt x="332" y="48"/>
                  </a:lnTo>
                  <a:lnTo>
                    <a:pt x="334" y="49"/>
                  </a:lnTo>
                  <a:lnTo>
                    <a:pt x="335" y="50"/>
                  </a:lnTo>
                  <a:lnTo>
                    <a:pt x="336" y="52"/>
                  </a:lnTo>
                  <a:lnTo>
                    <a:pt x="337" y="55"/>
                  </a:lnTo>
                  <a:lnTo>
                    <a:pt x="338" y="57"/>
                  </a:lnTo>
                  <a:lnTo>
                    <a:pt x="339" y="59"/>
                  </a:lnTo>
                  <a:lnTo>
                    <a:pt x="341" y="64"/>
                  </a:lnTo>
                  <a:lnTo>
                    <a:pt x="341" y="66"/>
                  </a:lnTo>
                  <a:lnTo>
                    <a:pt x="343" y="70"/>
                  </a:lnTo>
                  <a:lnTo>
                    <a:pt x="344" y="71"/>
                  </a:lnTo>
                  <a:lnTo>
                    <a:pt x="345" y="74"/>
                  </a:lnTo>
                  <a:lnTo>
                    <a:pt x="345" y="76"/>
                  </a:lnTo>
                  <a:lnTo>
                    <a:pt x="345" y="77"/>
                  </a:lnTo>
                  <a:lnTo>
                    <a:pt x="345" y="78"/>
                  </a:lnTo>
                  <a:lnTo>
                    <a:pt x="345" y="80"/>
                  </a:lnTo>
                  <a:lnTo>
                    <a:pt x="344" y="81"/>
                  </a:lnTo>
                  <a:lnTo>
                    <a:pt x="342" y="82"/>
                  </a:lnTo>
                  <a:lnTo>
                    <a:pt x="339" y="85"/>
                  </a:lnTo>
                  <a:lnTo>
                    <a:pt x="337" y="87"/>
                  </a:lnTo>
                  <a:lnTo>
                    <a:pt x="337" y="89"/>
                  </a:lnTo>
                  <a:lnTo>
                    <a:pt x="336" y="91"/>
                  </a:lnTo>
                  <a:lnTo>
                    <a:pt x="335" y="92"/>
                  </a:lnTo>
                  <a:lnTo>
                    <a:pt x="335" y="94"/>
                  </a:lnTo>
                  <a:lnTo>
                    <a:pt x="335" y="96"/>
                  </a:lnTo>
                  <a:lnTo>
                    <a:pt x="336" y="99"/>
                  </a:lnTo>
                  <a:lnTo>
                    <a:pt x="337" y="101"/>
                  </a:lnTo>
                  <a:lnTo>
                    <a:pt x="337" y="103"/>
                  </a:lnTo>
                  <a:lnTo>
                    <a:pt x="339" y="104"/>
                  </a:lnTo>
                  <a:lnTo>
                    <a:pt x="341" y="106"/>
                  </a:lnTo>
                  <a:lnTo>
                    <a:pt x="346" y="110"/>
                  </a:lnTo>
                  <a:lnTo>
                    <a:pt x="352" y="115"/>
                  </a:lnTo>
                  <a:lnTo>
                    <a:pt x="356" y="116"/>
                  </a:lnTo>
                  <a:lnTo>
                    <a:pt x="359" y="118"/>
                  </a:lnTo>
                  <a:lnTo>
                    <a:pt x="361" y="119"/>
                  </a:lnTo>
                  <a:lnTo>
                    <a:pt x="365" y="120"/>
                  </a:lnTo>
                  <a:lnTo>
                    <a:pt x="368" y="120"/>
                  </a:lnTo>
                  <a:lnTo>
                    <a:pt x="371" y="121"/>
                  </a:lnTo>
                  <a:lnTo>
                    <a:pt x="374" y="121"/>
                  </a:lnTo>
                  <a:lnTo>
                    <a:pt x="377" y="121"/>
                  </a:lnTo>
                  <a:lnTo>
                    <a:pt x="389" y="119"/>
                  </a:lnTo>
                  <a:lnTo>
                    <a:pt x="391" y="119"/>
                  </a:lnTo>
                  <a:lnTo>
                    <a:pt x="393" y="119"/>
                  </a:lnTo>
                  <a:lnTo>
                    <a:pt x="395" y="120"/>
                  </a:lnTo>
                  <a:lnTo>
                    <a:pt x="402" y="122"/>
                  </a:lnTo>
                  <a:lnTo>
                    <a:pt x="410" y="124"/>
                  </a:lnTo>
                  <a:lnTo>
                    <a:pt x="413" y="125"/>
                  </a:lnTo>
                  <a:lnTo>
                    <a:pt x="417" y="125"/>
                  </a:lnTo>
                  <a:lnTo>
                    <a:pt x="417" y="125"/>
                  </a:lnTo>
                  <a:lnTo>
                    <a:pt x="419" y="125"/>
                  </a:lnTo>
                  <a:lnTo>
                    <a:pt x="421" y="124"/>
                  </a:lnTo>
                  <a:lnTo>
                    <a:pt x="423" y="124"/>
                  </a:lnTo>
                  <a:lnTo>
                    <a:pt x="426" y="122"/>
                  </a:lnTo>
                  <a:lnTo>
                    <a:pt x="428" y="121"/>
                  </a:lnTo>
                  <a:lnTo>
                    <a:pt x="434" y="117"/>
                  </a:lnTo>
                  <a:lnTo>
                    <a:pt x="436" y="116"/>
                  </a:lnTo>
                  <a:lnTo>
                    <a:pt x="437" y="116"/>
                  </a:lnTo>
                  <a:lnTo>
                    <a:pt x="438" y="116"/>
                  </a:lnTo>
                  <a:lnTo>
                    <a:pt x="439" y="116"/>
                  </a:lnTo>
                  <a:lnTo>
                    <a:pt x="439" y="116"/>
                  </a:lnTo>
                  <a:lnTo>
                    <a:pt x="440" y="116"/>
                  </a:lnTo>
                  <a:lnTo>
                    <a:pt x="440" y="117"/>
                  </a:lnTo>
                  <a:lnTo>
                    <a:pt x="442" y="118"/>
                  </a:lnTo>
                  <a:lnTo>
                    <a:pt x="444" y="119"/>
                  </a:lnTo>
                  <a:lnTo>
                    <a:pt x="447" y="123"/>
                  </a:lnTo>
                  <a:lnTo>
                    <a:pt x="451" y="127"/>
                  </a:lnTo>
                  <a:lnTo>
                    <a:pt x="452" y="129"/>
                  </a:lnTo>
                  <a:lnTo>
                    <a:pt x="455" y="131"/>
                  </a:lnTo>
                  <a:lnTo>
                    <a:pt x="457" y="133"/>
                  </a:lnTo>
                  <a:lnTo>
                    <a:pt x="460" y="134"/>
                  </a:lnTo>
                  <a:lnTo>
                    <a:pt x="462" y="136"/>
                  </a:lnTo>
                  <a:lnTo>
                    <a:pt x="463" y="137"/>
                  </a:lnTo>
                  <a:lnTo>
                    <a:pt x="465" y="137"/>
                  </a:lnTo>
                  <a:lnTo>
                    <a:pt x="467" y="137"/>
                  </a:lnTo>
                  <a:lnTo>
                    <a:pt x="473" y="138"/>
                  </a:lnTo>
                  <a:lnTo>
                    <a:pt x="482" y="138"/>
                  </a:lnTo>
                  <a:lnTo>
                    <a:pt x="488" y="138"/>
                  </a:lnTo>
                  <a:lnTo>
                    <a:pt x="492" y="138"/>
                  </a:lnTo>
                  <a:lnTo>
                    <a:pt x="496" y="138"/>
                  </a:lnTo>
                  <a:lnTo>
                    <a:pt x="501" y="139"/>
                  </a:lnTo>
                  <a:lnTo>
                    <a:pt x="504" y="140"/>
                  </a:lnTo>
                  <a:lnTo>
                    <a:pt x="507" y="141"/>
                  </a:lnTo>
                  <a:lnTo>
                    <a:pt x="510" y="142"/>
                  </a:lnTo>
                  <a:lnTo>
                    <a:pt x="517" y="145"/>
                  </a:lnTo>
                  <a:lnTo>
                    <a:pt x="519" y="146"/>
                  </a:lnTo>
                  <a:lnTo>
                    <a:pt x="520" y="147"/>
                  </a:lnTo>
                  <a:lnTo>
                    <a:pt x="523" y="147"/>
                  </a:lnTo>
                  <a:lnTo>
                    <a:pt x="525" y="148"/>
                  </a:lnTo>
                  <a:lnTo>
                    <a:pt x="534" y="148"/>
                  </a:lnTo>
                  <a:lnTo>
                    <a:pt x="536" y="149"/>
                  </a:lnTo>
                  <a:lnTo>
                    <a:pt x="539" y="149"/>
                  </a:lnTo>
                  <a:lnTo>
                    <a:pt x="542" y="150"/>
                  </a:lnTo>
                  <a:lnTo>
                    <a:pt x="544" y="151"/>
                  </a:lnTo>
                  <a:lnTo>
                    <a:pt x="554" y="156"/>
                  </a:lnTo>
                  <a:lnTo>
                    <a:pt x="558" y="158"/>
                  </a:lnTo>
                  <a:lnTo>
                    <a:pt x="561" y="159"/>
                  </a:lnTo>
                  <a:lnTo>
                    <a:pt x="564" y="160"/>
                  </a:lnTo>
                  <a:lnTo>
                    <a:pt x="566" y="160"/>
                  </a:lnTo>
                  <a:lnTo>
                    <a:pt x="567" y="160"/>
                  </a:lnTo>
                  <a:lnTo>
                    <a:pt x="568" y="160"/>
                  </a:lnTo>
                  <a:lnTo>
                    <a:pt x="568" y="161"/>
                  </a:lnTo>
                  <a:lnTo>
                    <a:pt x="568" y="164"/>
                  </a:lnTo>
                  <a:lnTo>
                    <a:pt x="571" y="172"/>
                  </a:lnTo>
                  <a:lnTo>
                    <a:pt x="573" y="176"/>
                  </a:lnTo>
                  <a:lnTo>
                    <a:pt x="575" y="181"/>
                  </a:lnTo>
                  <a:lnTo>
                    <a:pt x="578" y="188"/>
                  </a:lnTo>
                  <a:lnTo>
                    <a:pt x="580" y="191"/>
                  </a:lnTo>
                  <a:lnTo>
                    <a:pt x="581" y="193"/>
                  </a:lnTo>
                  <a:lnTo>
                    <a:pt x="584" y="196"/>
                  </a:lnTo>
                  <a:lnTo>
                    <a:pt x="586" y="198"/>
                  </a:lnTo>
                  <a:lnTo>
                    <a:pt x="587" y="200"/>
                  </a:lnTo>
                  <a:lnTo>
                    <a:pt x="587" y="201"/>
                  </a:lnTo>
                  <a:lnTo>
                    <a:pt x="588" y="203"/>
                  </a:lnTo>
                  <a:lnTo>
                    <a:pt x="588" y="205"/>
                  </a:lnTo>
                  <a:lnTo>
                    <a:pt x="588" y="206"/>
                  </a:lnTo>
                  <a:lnTo>
                    <a:pt x="588" y="208"/>
                  </a:lnTo>
                  <a:lnTo>
                    <a:pt x="587" y="210"/>
                  </a:lnTo>
                  <a:lnTo>
                    <a:pt x="586" y="215"/>
                  </a:lnTo>
                  <a:lnTo>
                    <a:pt x="585" y="219"/>
                  </a:lnTo>
                  <a:lnTo>
                    <a:pt x="585" y="221"/>
                  </a:lnTo>
                  <a:lnTo>
                    <a:pt x="583" y="224"/>
                  </a:lnTo>
                  <a:lnTo>
                    <a:pt x="580" y="228"/>
                  </a:lnTo>
                  <a:lnTo>
                    <a:pt x="578" y="233"/>
                  </a:lnTo>
                  <a:lnTo>
                    <a:pt x="576" y="236"/>
                  </a:lnTo>
                  <a:lnTo>
                    <a:pt x="575" y="242"/>
                  </a:lnTo>
                  <a:lnTo>
                    <a:pt x="573" y="247"/>
                  </a:lnTo>
                  <a:lnTo>
                    <a:pt x="571" y="249"/>
                  </a:lnTo>
                  <a:lnTo>
                    <a:pt x="570" y="251"/>
                  </a:lnTo>
                  <a:lnTo>
                    <a:pt x="568" y="252"/>
                  </a:lnTo>
                  <a:lnTo>
                    <a:pt x="566" y="254"/>
                  </a:lnTo>
                  <a:lnTo>
                    <a:pt x="560" y="259"/>
                  </a:lnTo>
                  <a:lnTo>
                    <a:pt x="553" y="263"/>
                  </a:lnTo>
                  <a:lnTo>
                    <a:pt x="552" y="265"/>
                  </a:lnTo>
                  <a:lnTo>
                    <a:pt x="549" y="267"/>
                  </a:lnTo>
                  <a:lnTo>
                    <a:pt x="544" y="273"/>
                  </a:lnTo>
                  <a:lnTo>
                    <a:pt x="543" y="274"/>
                  </a:lnTo>
                  <a:lnTo>
                    <a:pt x="542" y="275"/>
                  </a:lnTo>
                  <a:lnTo>
                    <a:pt x="542" y="277"/>
                  </a:lnTo>
                  <a:lnTo>
                    <a:pt x="541" y="280"/>
                  </a:lnTo>
                  <a:lnTo>
                    <a:pt x="541" y="283"/>
                  </a:lnTo>
                  <a:lnTo>
                    <a:pt x="541" y="285"/>
                  </a:lnTo>
                  <a:lnTo>
                    <a:pt x="541" y="286"/>
                  </a:lnTo>
                  <a:lnTo>
                    <a:pt x="541" y="289"/>
                  </a:lnTo>
                  <a:lnTo>
                    <a:pt x="542" y="294"/>
                  </a:lnTo>
                  <a:lnTo>
                    <a:pt x="542" y="296"/>
                  </a:lnTo>
                  <a:lnTo>
                    <a:pt x="542" y="296"/>
                  </a:lnTo>
                  <a:lnTo>
                    <a:pt x="541" y="297"/>
                  </a:lnTo>
                  <a:lnTo>
                    <a:pt x="541" y="299"/>
                  </a:lnTo>
                  <a:lnTo>
                    <a:pt x="540" y="300"/>
                  </a:lnTo>
                  <a:lnTo>
                    <a:pt x="539" y="302"/>
                  </a:lnTo>
                  <a:lnTo>
                    <a:pt x="539" y="303"/>
                  </a:lnTo>
                  <a:lnTo>
                    <a:pt x="538" y="304"/>
                  </a:lnTo>
                  <a:lnTo>
                    <a:pt x="536" y="306"/>
                  </a:lnTo>
                  <a:lnTo>
                    <a:pt x="535" y="307"/>
                  </a:lnTo>
                  <a:lnTo>
                    <a:pt x="534" y="308"/>
                  </a:lnTo>
                  <a:lnTo>
                    <a:pt x="529" y="310"/>
                  </a:lnTo>
                  <a:lnTo>
                    <a:pt x="527" y="311"/>
                  </a:lnTo>
                  <a:lnTo>
                    <a:pt x="526" y="312"/>
                  </a:lnTo>
                  <a:lnTo>
                    <a:pt x="525" y="313"/>
                  </a:lnTo>
                  <a:lnTo>
                    <a:pt x="525" y="314"/>
                  </a:lnTo>
                  <a:lnTo>
                    <a:pt x="525" y="315"/>
                  </a:lnTo>
                  <a:lnTo>
                    <a:pt x="525" y="317"/>
                  </a:lnTo>
                  <a:lnTo>
                    <a:pt x="525" y="319"/>
                  </a:lnTo>
                  <a:lnTo>
                    <a:pt x="525" y="319"/>
                  </a:lnTo>
                  <a:lnTo>
                    <a:pt x="525" y="320"/>
                  </a:lnTo>
                  <a:lnTo>
                    <a:pt x="525" y="322"/>
                  </a:lnTo>
                  <a:lnTo>
                    <a:pt x="526" y="324"/>
                  </a:lnTo>
                  <a:lnTo>
                    <a:pt x="527" y="325"/>
                  </a:lnTo>
                  <a:lnTo>
                    <a:pt x="528" y="327"/>
                  </a:lnTo>
                  <a:lnTo>
                    <a:pt x="528" y="328"/>
                  </a:lnTo>
                  <a:lnTo>
                    <a:pt x="530" y="330"/>
                  </a:lnTo>
                  <a:lnTo>
                    <a:pt x="531" y="331"/>
                  </a:lnTo>
                  <a:lnTo>
                    <a:pt x="535" y="334"/>
                  </a:lnTo>
                  <a:lnTo>
                    <a:pt x="537" y="335"/>
                  </a:lnTo>
                  <a:lnTo>
                    <a:pt x="537" y="336"/>
                  </a:lnTo>
                  <a:lnTo>
                    <a:pt x="537" y="337"/>
                  </a:lnTo>
                  <a:lnTo>
                    <a:pt x="537" y="339"/>
                  </a:lnTo>
                  <a:lnTo>
                    <a:pt x="537" y="341"/>
                  </a:lnTo>
                  <a:lnTo>
                    <a:pt x="536" y="343"/>
                  </a:lnTo>
                  <a:lnTo>
                    <a:pt x="535" y="345"/>
                  </a:lnTo>
                  <a:lnTo>
                    <a:pt x="534" y="346"/>
                  </a:lnTo>
                  <a:lnTo>
                    <a:pt x="534" y="347"/>
                  </a:lnTo>
                  <a:lnTo>
                    <a:pt x="533" y="347"/>
                  </a:lnTo>
                  <a:lnTo>
                    <a:pt x="531" y="348"/>
                  </a:lnTo>
                  <a:lnTo>
                    <a:pt x="528" y="350"/>
                  </a:lnTo>
                  <a:lnTo>
                    <a:pt x="527" y="351"/>
                  </a:lnTo>
                  <a:lnTo>
                    <a:pt x="525" y="352"/>
                  </a:lnTo>
                  <a:lnTo>
                    <a:pt x="522" y="355"/>
                  </a:lnTo>
                  <a:lnTo>
                    <a:pt x="519" y="359"/>
                  </a:lnTo>
                  <a:lnTo>
                    <a:pt x="517" y="361"/>
                  </a:lnTo>
                  <a:lnTo>
                    <a:pt x="516" y="362"/>
                  </a:lnTo>
                  <a:lnTo>
                    <a:pt x="515" y="364"/>
                  </a:lnTo>
                  <a:lnTo>
                    <a:pt x="515" y="365"/>
                  </a:lnTo>
                  <a:lnTo>
                    <a:pt x="514" y="367"/>
                  </a:lnTo>
                  <a:lnTo>
                    <a:pt x="514" y="369"/>
                  </a:lnTo>
                  <a:lnTo>
                    <a:pt x="514" y="371"/>
                  </a:lnTo>
                  <a:lnTo>
                    <a:pt x="514" y="374"/>
                  </a:lnTo>
                  <a:lnTo>
                    <a:pt x="515" y="376"/>
                  </a:lnTo>
                  <a:lnTo>
                    <a:pt x="517" y="378"/>
                  </a:lnTo>
                  <a:lnTo>
                    <a:pt x="519" y="382"/>
                  </a:lnTo>
                  <a:lnTo>
                    <a:pt x="520" y="385"/>
                  </a:lnTo>
                  <a:lnTo>
                    <a:pt x="524" y="389"/>
                  </a:lnTo>
                  <a:lnTo>
                    <a:pt x="525" y="391"/>
                  </a:lnTo>
                  <a:lnTo>
                    <a:pt x="526" y="393"/>
                  </a:lnTo>
                  <a:lnTo>
                    <a:pt x="527" y="395"/>
                  </a:lnTo>
                  <a:lnTo>
                    <a:pt x="527" y="398"/>
                  </a:lnTo>
                  <a:lnTo>
                    <a:pt x="528" y="400"/>
                  </a:lnTo>
                  <a:lnTo>
                    <a:pt x="528" y="402"/>
                  </a:lnTo>
                  <a:lnTo>
                    <a:pt x="528" y="404"/>
                  </a:lnTo>
                  <a:lnTo>
                    <a:pt x="527" y="405"/>
                  </a:lnTo>
                  <a:lnTo>
                    <a:pt x="527" y="406"/>
                  </a:lnTo>
                  <a:lnTo>
                    <a:pt x="526" y="408"/>
                  </a:lnTo>
                  <a:lnTo>
                    <a:pt x="525" y="410"/>
                  </a:lnTo>
                  <a:lnTo>
                    <a:pt x="520" y="413"/>
                  </a:lnTo>
                  <a:lnTo>
                    <a:pt x="518" y="416"/>
                  </a:lnTo>
                  <a:lnTo>
                    <a:pt x="517" y="417"/>
                  </a:lnTo>
                  <a:lnTo>
                    <a:pt x="516" y="419"/>
                  </a:lnTo>
                  <a:lnTo>
                    <a:pt x="515" y="421"/>
                  </a:lnTo>
                  <a:lnTo>
                    <a:pt x="515" y="422"/>
                  </a:lnTo>
                  <a:lnTo>
                    <a:pt x="513" y="425"/>
                  </a:lnTo>
                  <a:lnTo>
                    <a:pt x="512" y="429"/>
                  </a:lnTo>
                  <a:lnTo>
                    <a:pt x="509" y="441"/>
                  </a:lnTo>
                  <a:lnTo>
                    <a:pt x="509" y="444"/>
                  </a:lnTo>
                  <a:lnTo>
                    <a:pt x="509" y="447"/>
                  </a:lnTo>
                  <a:lnTo>
                    <a:pt x="509" y="448"/>
                  </a:lnTo>
                  <a:lnTo>
                    <a:pt x="508" y="446"/>
                  </a:lnTo>
                  <a:lnTo>
                    <a:pt x="507" y="445"/>
                  </a:lnTo>
                  <a:lnTo>
                    <a:pt x="507" y="444"/>
                  </a:lnTo>
                  <a:lnTo>
                    <a:pt x="507" y="444"/>
                  </a:lnTo>
                  <a:lnTo>
                    <a:pt x="506" y="445"/>
                  </a:lnTo>
                  <a:lnTo>
                    <a:pt x="505" y="445"/>
                  </a:lnTo>
                  <a:lnTo>
                    <a:pt x="503" y="444"/>
                  </a:lnTo>
                  <a:lnTo>
                    <a:pt x="502" y="444"/>
                  </a:lnTo>
                  <a:lnTo>
                    <a:pt x="500" y="445"/>
                  </a:lnTo>
                  <a:lnTo>
                    <a:pt x="496" y="447"/>
                  </a:lnTo>
                  <a:lnTo>
                    <a:pt x="494" y="448"/>
                  </a:lnTo>
                  <a:lnTo>
                    <a:pt x="491" y="450"/>
                  </a:lnTo>
                  <a:lnTo>
                    <a:pt x="482" y="458"/>
                  </a:lnTo>
                  <a:lnTo>
                    <a:pt x="478" y="460"/>
                  </a:lnTo>
                  <a:lnTo>
                    <a:pt x="474" y="463"/>
                  </a:lnTo>
                  <a:lnTo>
                    <a:pt x="472" y="465"/>
                  </a:lnTo>
                  <a:lnTo>
                    <a:pt x="470" y="466"/>
                  </a:lnTo>
                  <a:lnTo>
                    <a:pt x="468" y="466"/>
                  </a:lnTo>
                  <a:lnTo>
                    <a:pt x="466" y="467"/>
                  </a:lnTo>
                  <a:lnTo>
                    <a:pt x="464" y="468"/>
                  </a:lnTo>
                  <a:lnTo>
                    <a:pt x="462" y="468"/>
                  </a:lnTo>
                  <a:lnTo>
                    <a:pt x="461" y="468"/>
                  </a:lnTo>
                  <a:lnTo>
                    <a:pt x="459" y="468"/>
                  </a:lnTo>
                  <a:lnTo>
                    <a:pt x="456" y="468"/>
                  </a:lnTo>
                  <a:lnTo>
                    <a:pt x="453" y="467"/>
                  </a:lnTo>
                  <a:lnTo>
                    <a:pt x="444" y="466"/>
                  </a:lnTo>
                  <a:lnTo>
                    <a:pt x="442" y="466"/>
                  </a:lnTo>
                  <a:lnTo>
                    <a:pt x="441" y="465"/>
                  </a:lnTo>
                  <a:lnTo>
                    <a:pt x="439" y="466"/>
                  </a:lnTo>
                  <a:lnTo>
                    <a:pt x="439" y="466"/>
                  </a:lnTo>
                  <a:lnTo>
                    <a:pt x="438" y="466"/>
                  </a:lnTo>
                  <a:lnTo>
                    <a:pt x="437" y="467"/>
                  </a:lnTo>
                  <a:lnTo>
                    <a:pt x="436" y="469"/>
                  </a:lnTo>
                  <a:lnTo>
                    <a:pt x="436" y="473"/>
                  </a:lnTo>
                  <a:lnTo>
                    <a:pt x="434" y="478"/>
                  </a:lnTo>
                  <a:lnTo>
                    <a:pt x="433" y="485"/>
                  </a:lnTo>
                  <a:lnTo>
                    <a:pt x="433" y="489"/>
                  </a:lnTo>
                  <a:lnTo>
                    <a:pt x="433" y="498"/>
                  </a:lnTo>
                  <a:lnTo>
                    <a:pt x="432" y="502"/>
                  </a:lnTo>
                  <a:lnTo>
                    <a:pt x="431" y="506"/>
                  </a:lnTo>
                  <a:lnTo>
                    <a:pt x="429" y="512"/>
                  </a:lnTo>
                  <a:lnTo>
                    <a:pt x="429" y="514"/>
                  </a:lnTo>
                  <a:lnTo>
                    <a:pt x="429" y="516"/>
                  </a:lnTo>
                  <a:lnTo>
                    <a:pt x="429" y="519"/>
                  </a:lnTo>
                  <a:lnTo>
                    <a:pt x="430" y="522"/>
                  </a:lnTo>
                  <a:lnTo>
                    <a:pt x="430" y="524"/>
                  </a:lnTo>
                  <a:lnTo>
                    <a:pt x="433" y="531"/>
                  </a:lnTo>
                  <a:lnTo>
                    <a:pt x="434" y="534"/>
                  </a:lnTo>
                  <a:lnTo>
                    <a:pt x="435" y="537"/>
                  </a:lnTo>
                  <a:lnTo>
                    <a:pt x="438" y="548"/>
                  </a:lnTo>
                  <a:lnTo>
                    <a:pt x="439" y="552"/>
                  </a:lnTo>
                  <a:lnTo>
                    <a:pt x="439" y="555"/>
                  </a:lnTo>
                  <a:lnTo>
                    <a:pt x="439" y="558"/>
                  </a:lnTo>
                  <a:lnTo>
                    <a:pt x="439" y="561"/>
                  </a:lnTo>
                  <a:lnTo>
                    <a:pt x="438" y="563"/>
                  </a:lnTo>
                  <a:lnTo>
                    <a:pt x="437" y="565"/>
                  </a:lnTo>
                  <a:lnTo>
                    <a:pt x="437" y="567"/>
                  </a:lnTo>
                  <a:lnTo>
                    <a:pt x="436" y="568"/>
                  </a:lnTo>
                  <a:lnTo>
                    <a:pt x="435" y="570"/>
                  </a:lnTo>
                  <a:lnTo>
                    <a:pt x="434" y="571"/>
                  </a:lnTo>
                  <a:lnTo>
                    <a:pt x="432" y="573"/>
                  </a:lnTo>
                  <a:lnTo>
                    <a:pt x="430" y="575"/>
                  </a:lnTo>
                  <a:lnTo>
                    <a:pt x="428" y="577"/>
                  </a:lnTo>
                  <a:lnTo>
                    <a:pt x="426" y="579"/>
                  </a:lnTo>
                  <a:lnTo>
                    <a:pt x="424" y="580"/>
                  </a:lnTo>
                  <a:lnTo>
                    <a:pt x="418" y="581"/>
                  </a:lnTo>
                  <a:lnTo>
                    <a:pt x="417" y="582"/>
                  </a:lnTo>
                  <a:lnTo>
                    <a:pt x="416" y="583"/>
                  </a:lnTo>
                  <a:lnTo>
                    <a:pt x="414" y="585"/>
                  </a:lnTo>
                  <a:lnTo>
                    <a:pt x="412" y="586"/>
                  </a:lnTo>
                  <a:lnTo>
                    <a:pt x="410" y="588"/>
                  </a:lnTo>
                  <a:lnTo>
                    <a:pt x="408" y="590"/>
                  </a:lnTo>
                  <a:lnTo>
                    <a:pt x="406" y="591"/>
                  </a:lnTo>
                  <a:lnTo>
                    <a:pt x="405" y="594"/>
                  </a:lnTo>
                  <a:lnTo>
                    <a:pt x="402" y="601"/>
                  </a:lnTo>
                  <a:lnTo>
                    <a:pt x="398" y="606"/>
                  </a:lnTo>
                  <a:lnTo>
                    <a:pt x="397" y="609"/>
                  </a:lnTo>
                  <a:lnTo>
                    <a:pt x="396" y="612"/>
                  </a:lnTo>
                  <a:lnTo>
                    <a:pt x="395" y="615"/>
                  </a:lnTo>
                  <a:lnTo>
                    <a:pt x="394" y="620"/>
                  </a:lnTo>
                  <a:lnTo>
                    <a:pt x="393" y="625"/>
                  </a:lnTo>
                  <a:lnTo>
                    <a:pt x="392" y="630"/>
                  </a:lnTo>
                  <a:lnTo>
                    <a:pt x="391" y="634"/>
                  </a:lnTo>
                  <a:lnTo>
                    <a:pt x="391" y="638"/>
                  </a:lnTo>
                  <a:lnTo>
                    <a:pt x="391" y="642"/>
                  </a:lnTo>
                  <a:lnTo>
                    <a:pt x="391" y="645"/>
                  </a:lnTo>
                  <a:lnTo>
                    <a:pt x="391" y="648"/>
                  </a:lnTo>
                  <a:lnTo>
                    <a:pt x="391" y="651"/>
                  </a:lnTo>
                  <a:lnTo>
                    <a:pt x="392" y="654"/>
                  </a:lnTo>
                  <a:lnTo>
                    <a:pt x="392" y="657"/>
                  </a:lnTo>
                  <a:lnTo>
                    <a:pt x="393" y="659"/>
                  </a:lnTo>
                  <a:lnTo>
                    <a:pt x="394" y="661"/>
                  </a:lnTo>
                  <a:lnTo>
                    <a:pt x="396" y="671"/>
                  </a:lnTo>
                  <a:lnTo>
                    <a:pt x="397" y="673"/>
                  </a:lnTo>
                  <a:lnTo>
                    <a:pt x="397" y="674"/>
                  </a:lnTo>
                  <a:lnTo>
                    <a:pt x="397" y="673"/>
                  </a:lnTo>
                  <a:lnTo>
                    <a:pt x="396" y="673"/>
                  </a:lnTo>
                  <a:lnTo>
                    <a:pt x="394" y="672"/>
                  </a:lnTo>
                  <a:lnTo>
                    <a:pt x="392" y="672"/>
                  </a:lnTo>
                  <a:lnTo>
                    <a:pt x="390" y="672"/>
                  </a:lnTo>
                  <a:lnTo>
                    <a:pt x="387" y="672"/>
                  </a:lnTo>
                  <a:lnTo>
                    <a:pt x="384" y="672"/>
                  </a:lnTo>
                  <a:lnTo>
                    <a:pt x="382" y="673"/>
                  </a:lnTo>
                  <a:lnTo>
                    <a:pt x="380" y="674"/>
                  </a:lnTo>
                  <a:lnTo>
                    <a:pt x="377" y="675"/>
                  </a:lnTo>
                  <a:lnTo>
                    <a:pt x="374" y="676"/>
                  </a:lnTo>
                  <a:lnTo>
                    <a:pt x="372" y="678"/>
                  </a:lnTo>
                  <a:lnTo>
                    <a:pt x="371" y="680"/>
                  </a:lnTo>
                  <a:lnTo>
                    <a:pt x="369" y="681"/>
                  </a:lnTo>
                  <a:lnTo>
                    <a:pt x="367" y="682"/>
                  </a:lnTo>
                  <a:lnTo>
                    <a:pt x="366" y="684"/>
                  </a:lnTo>
                  <a:lnTo>
                    <a:pt x="365" y="686"/>
                  </a:lnTo>
                  <a:lnTo>
                    <a:pt x="361" y="693"/>
                  </a:lnTo>
                  <a:lnTo>
                    <a:pt x="360" y="695"/>
                  </a:lnTo>
                  <a:lnTo>
                    <a:pt x="360" y="696"/>
                  </a:lnTo>
                  <a:lnTo>
                    <a:pt x="359" y="696"/>
                  </a:lnTo>
                  <a:lnTo>
                    <a:pt x="358" y="697"/>
                  </a:lnTo>
                  <a:lnTo>
                    <a:pt x="357" y="698"/>
                  </a:lnTo>
                  <a:lnTo>
                    <a:pt x="355" y="698"/>
                  </a:lnTo>
                  <a:lnTo>
                    <a:pt x="353" y="698"/>
                  </a:lnTo>
                  <a:lnTo>
                    <a:pt x="351" y="698"/>
                  </a:lnTo>
                  <a:lnTo>
                    <a:pt x="350" y="697"/>
                  </a:lnTo>
                  <a:lnTo>
                    <a:pt x="348" y="697"/>
                  </a:lnTo>
                  <a:lnTo>
                    <a:pt x="347" y="696"/>
                  </a:lnTo>
                  <a:lnTo>
                    <a:pt x="341" y="693"/>
                  </a:lnTo>
                  <a:lnTo>
                    <a:pt x="334" y="688"/>
                  </a:lnTo>
                  <a:lnTo>
                    <a:pt x="312" y="673"/>
                  </a:lnTo>
                  <a:lnTo>
                    <a:pt x="305" y="668"/>
                  </a:lnTo>
                  <a:lnTo>
                    <a:pt x="303" y="666"/>
                  </a:lnTo>
                  <a:lnTo>
                    <a:pt x="301" y="664"/>
                  </a:lnTo>
                  <a:lnTo>
                    <a:pt x="296" y="659"/>
                  </a:lnTo>
                  <a:lnTo>
                    <a:pt x="294" y="657"/>
                  </a:lnTo>
                  <a:lnTo>
                    <a:pt x="291" y="654"/>
                  </a:lnTo>
                  <a:lnTo>
                    <a:pt x="290" y="651"/>
                  </a:lnTo>
                  <a:lnTo>
                    <a:pt x="289" y="649"/>
                  </a:lnTo>
                  <a:lnTo>
                    <a:pt x="288" y="647"/>
                  </a:lnTo>
                  <a:lnTo>
                    <a:pt x="287" y="645"/>
                  </a:lnTo>
                  <a:lnTo>
                    <a:pt x="286" y="641"/>
                  </a:lnTo>
                  <a:lnTo>
                    <a:pt x="286" y="638"/>
                  </a:lnTo>
                  <a:lnTo>
                    <a:pt x="284" y="627"/>
                  </a:lnTo>
                  <a:lnTo>
                    <a:pt x="283" y="616"/>
                  </a:lnTo>
                  <a:lnTo>
                    <a:pt x="282" y="606"/>
                  </a:lnTo>
                  <a:lnTo>
                    <a:pt x="282" y="603"/>
                  </a:lnTo>
                  <a:lnTo>
                    <a:pt x="281" y="598"/>
                  </a:lnTo>
                  <a:lnTo>
                    <a:pt x="280" y="593"/>
                  </a:lnTo>
                  <a:lnTo>
                    <a:pt x="280" y="590"/>
                  </a:lnTo>
                  <a:lnTo>
                    <a:pt x="278" y="580"/>
                  </a:lnTo>
                  <a:lnTo>
                    <a:pt x="277" y="579"/>
                  </a:lnTo>
                  <a:lnTo>
                    <a:pt x="276" y="577"/>
                  </a:lnTo>
                  <a:lnTo>
                    <a:pt x="275" y="575"/>
                  </a:lnTo>
                  <a:lnTo>
                    <a:pt x="274" y="573"/>
                  </a:lnTo>
                  <a:lnTo>
                    <a:pt x="272" y="570"/>
                  </a:lnTo>
                  <a:lnTo>
                    <a:pt x="269" y="568"/>
                  </a:lnTo>
                  <a:lnTo>
                    <a:pt x="265" y="561"/>
                  </a:lnTo>
                  <a:lnTo>
                    <a:pt x="258" y="554"/>
                  </a:lnTo>
                  <a:lnTo>
                    <a:pt x="251" y="545"/>
                  </a:lnTo>
                  <a:lnTo>
                    <a:pt x="239" y="530"/>
                  </a:lnTo>
                  <a:lnTo>
                    <a:pt x="236" y="526"/>
                  </a:lnTo>
                  <a:lnTo>
                    <a:pt x="234" y="523"/>
                  </a:lnTo>
                  <a:lnTo>
                    <a:pt x="230" y="520"/>
                  </a:lnTo>
                  <a:lnTo>
                    <a:pt x="225" y="516"/>
                  </a:lnTo>
                  <a:lnTo>
                    <a:pt x="223" y="513"/>
                  </a:lnTo>
                  <a:lnTo>
                    <a:pt x="219" y="511"/>
                  </a:lnTo>
                  <a:lnTo>
                    <a:pt x="212" y="505"/>
                  </a:lnTo>
                  <a:lnTo>
                    <a:pt x="209" y="502"/>
                  </a:lnTo>
                  <a:lnTo>
                    <a:pt x="205" y="500"/>
                  </a:lnTo>
                  <a:lnTo>
                    <a:pt x="200" y="497"/>
                  </a:lnTo>
                  <a:lnTo>
                    <a:pt x="196" y="495"/>
                  </a:lnTo>
                  <a:lnTo>
                    <a:pt x="193" y="494"/>
                  </a:lnTo>
                  <a:lnTo>
                    <a:pt x="189" y="493"/>
                  </a:lnTo>
                  <a:lnTo>
                    <a:pt x="185" y="492"/>
                  </a:lnTo>
                  <a:lnTo>
                    <a:pt x="180" y="492"/>
                  </a:lnTo>
                  <a:lnTo>
                    <a:pt x="175" y="492"/>
                  </a:lnTo>
                  <a:lnTo>
                    <a:pt x="165" y="492"/>
                  </a:lnTo>
                  <a:lnTo>
                    <a:pt x="159" y="492"/>
                  </a:lnTo>
                  <a:lnTo>
                    <a:pt x="156" y="491"/>
                  </a:lnTo>
                  <a:lnTo>
                    <a:pt x="154" y="491"/>
                  </a:lnTo>
                  <a:lnTo>
                    <a:pt x="151" y="490"/>
                  </a:lnTo>
                  <a:lnTo>
                    <a:pt x="147" y="489"/>
                  </a:lnTo>
                  <a:lnTo>
                    <a:pt x="144" y="489"/>
                  </a:lnTo>
                  <a:lnTo>
                    <a:pt x="141" y="487"/>
                  </a:lnTo>
                  <a:lnTo>
                    <a:pt x="137" y="485"/>
                  </a:lnTo>
                  <a:lnTo>
                    <a:pt x="133" y="483"/>
                  </a:lnTo>
                  <a:lnTo>
                    <a:pt x="131" y="481"/>
                  </a:lnTo>
                  <a:lnTo>
                    <a:pt x="127" y="478"/>
                  </a:lnTo>
                  <a:lnTo>
                    <a:pt x="124" y="476"/>
                  </a:lnTo>
                  <a:lnTo>
                    <a:pt x="121" y="473"/>
                  </a:lnTo>
                  <a:lnTo>
                    <a:pt x="119" y="470"/>
                  </a:lnTo>
                  <a:lnTo>
                    <a:pt x="116" y="466"/>
                  </a:lnTo>
                  <a:lnTo>
                    <a:pt x="114" y="463"/>
                  </a:lnTo>
                  <a:lnTo>
                    <a:pt x="112" y="461"/>
                  </a:lnTo>
                  <a:lnTo>
                    <a:pt x="111" y="459"/>
                  </a:lnTo>
                  <a:lnTo>
                    <a:pt x="110" y="456"/>
                  </a:lnTo>
                  <a:lnTo>
                    <a:pt x="110" y="453"/>
                  </a:lnTo>
                  <a:lnTo>
                    <a:pt x="108" y="441"/>
                  </a:lnTo>
                  <a:lnTo>
                    <a:pt x="107" y="437"/>
                  </a:lnTo>
                  <a:lnTo>
                    <a:pt x="106" y="434"/>
                  </a:lnTo>
                  <a:lnTo>
                    <a:pt x="105" y="432"/>
                  </a:lnTo>
                  <a:lnTo>
                    <a:pt x="104" y="429"/>
                  </a:lnTo>
                  <a:lnTo>
                    <a:pt x="102" y="427"/>
                  </a:lnTo>
                  <a:lnTo>
                    <a:pt x="101" y="425"/>
                  </a:lnTo>
                  <a:lnTo>
                    <a:pt x="98" y="422"/>
                  </a:lnTo>
                  <a:lnTo>
                    <a:pt x="94" y="416"/>
                  </a:lnTo>
                  <a:lnTo>
                    <a:pt x="84" y="406"/>
                  </a:lnTo>
                  <a:lnTo>
                    <a:pt x="72" y="393"/>
                  </a:lnTo>
                  <a:lnTo>
                    <a:pt x="70" y="390"/>
                  </a:lnTo>
                  <a:lnTo>
                    <a:pt x="68" y="388"/>
                  </a:lnTo>
                  <a:lnTo>
                    <a:pt x="66" y="386"/>
                  </a:lnTo>
                  <a:lnTo>
                    <a:pt x="65" y="384"/>
                  </a:lnTo>
                  <a:lnTo>
                    <a:pt x="61" y="375"/>
                  </a:lnTo>
                  <a:lnTo>
                    <a:pt x="59" y="371"/>
                  </a:lnTo>
                  <a:lnTo>
                    <a:pt x="56" y="367"/>
                  </a:lnTo>
                  <a:lnTo>
                    <a:pt x="51" y="360"/>
                  </a:lnTo>
                  <a:lnTo>
                    <a:pt x="48" y="356"/>
                  </a:lnTo>
                  <a:lnTo>
                    <a:pt x="47" y="354"/>
                  </a:lnTo>
                  <a:lnTo>
                    <a:pt x="42" y="346"/>
                  </a:lnTo>
                  <a:lnTo>
                    <a:pt x="41" y="343"/>
                  </a:lnTo>
                  <a:lnTo>
                    <a:pt x="39" y="341"/>
                  </a:lnTo>
                  <a:lnTo>
                    <a:pt x="38" y="340"/>
                  </a:lnTo>
                  <a:lnTo>
                    <a:pt x="36" y="338"/>
                  </a:lnTo>
                  <a:lnTo>
                    <a:pt x="28" y="330"/>
                  </a:lnTo>
                  <a:lnTo>
                    <a:pt x="25" y="328"/>
                  </a:lnTo>
                  <a:lnTo>
                    <a:pt x="23" y="325"/>
                  </a:lnTo>
                  <a:lnTo>
                    <a:pt x="19" y="319"/>
                  </a:lnTo>
                  <a:lnTo>
                    <a:pt x="17" y="318"/>
                  </a:lnTo>
                  <a:lnTo>
                    <a:pt x="15" y="315"/>
                  </a:lnTo>
                  <a:lnTo>
                    <a:pt x="9" y="309"/>
                  </a:lnTo>
                  <a:lnTo>
                    <a:pt x="6" y="305"/>
                  </a:lnTo>
                  <a:lnTo>
                    <a:pt x="4" y="302"/>
                  </a:lnTo>
                  <a:lnTo>
                    <a:pt x="3" y="300"/>
                  </a:lnTo>
                  <a:lnTo>
                    <a:pt x="2" y="298"/>
                  </a:lnTo>
                  <a:lnTo>
                    <a:pt x="1" y="296"/>
                  </a:lnTo>
                  <a:lnTo>
                    <a:pt x="0" y="294"/>
                  </a:lnTo>
                  <a:lnTo>
                    <a:pt x="0" y="291"/>
                  </a:lnTo>
                  <a:lnTo>
                    <a:pt x="0" y="290"/>
                  </a:lnTo>
                  <a:lnTo>
                    <a:pt x="0" y="289"/>
                  </a:lnTo>
                  <a:lnTo>
                    <a:pt x="1" y="289"/>
                  </a:lnTo>
                  <a:lnTo>
                    <a:pt x="1" y="288"/>
                  </a:lnTo>
                  <a:lnTo>
                    <a:pt x="2" y="285"/>
                  </a:lnTo>
                  <a:lnTo>
                    <a:pt x="4" y="278"/>
                  </a:lnTo>
                  <a:lnTo>
                    <a:pt x="7" y="267"/>
                  </a:lnTo>
                  <a:lnTo>
                    <a:pt x="7" y="264"/>
                  </a:lnTo>
                  <a:lnTo>
                    <a:pt x="8" y="262"/>
                  </a:lnTo>
                  <a:lnTo>
                    <a:pt x="9" y="260"/>
                  </a:lnTo>
                  <a:lnTo>
                    <a:pt x="10" y="259"/>
                  </a:lnTo>
                  <a:lnTo>
                    <a:pt x="11" y="258"/>
                  </a:lnTo>
                  <a:lnTo>
                    <a:pt x="12" y="257"/>
                  </a:lnTo>
                  <a:lnTo>
                    <a:pt x="13" y="256"/>
                  </a:lnTo>
                  <a:lnTo>
                    <a:pt x="15" y="255"/>
                  </a:lnTo>
                  <a:lnTo>
                    <a:pt x="16" y="254"/>
                  </a:lnTo>
                  <a:lnTo>
                    <a:pt x="17" y="254"/>
                  </a:lnTo>
                  <a:lnTo>
                    <a:pt x="19" y="253"/>
                  </a:lnTo>
                  <a:lnTo>
                    <a:pt x="20" y="253"/>
                  </a:lnTo>
                  <a:lnTo>
                    <a:pt x="22" y="253"/>
                  </a:lnTo>
                  <a:lnTo>
                    <a:pt x="25" y="254"/>
                  </a:lnTo>
                  <a:lnTo>
                    <a:pt x="27" y="254"/>
                  </a:lnTo>
                  <a:lnTo>
                    <a:pt x="30" y="255"/>
                  </a:lnTo>
                  <a:lnTo>
                    <a:pt x="36" y="257"/>
                  </a:lnTo>
                  <a:lnTo>
                    <a:pt x="39" y="258"/>
                  </a:lnTo>
                  <a:lnTo>
                    <a:pt x="40" y="258"/>
                  </a:lnTo>
                  <a:lnTo>
                    <a:pt x="41" y="258"/>
                  </a:lnTo>
                  <a:lnTo>
                    <a:pt x="44" y="258"/>
                  </a:lnTo>
                  <a:lnTo>
                    <a:pt x="49" y="258"/>
                  </a:lnTo>
                  <a:lnTo>
                    <a:pt x="54" y="258"/>
                  </a:lnTo>
                  <a:lnTo>
                    <a:pt x="57" y="258"/>
                  </a:lnTo>
                  <a:lnTo>
                    <a:pt x="61" y="257"/>
                  </a:lnTo>
                  <a:lnTo>
                    <a:pt x="67" y="255"/>
                  </a:lnTo>
                  <a:lnTo>
                    <a:pt x="70" y="255"/>
                  </a:lnTo>
                  <a:lnTo>
                    <a:pt x="73" y="255"/>
                  </a:lnTo>
                  <a:lnTo>
                    <a:pt x="78" y="254"/>
                  </a:lnTo>
                  <a:lnTo>
                    <a:pt x="80" y="254"/>
                  </a:lnTo>
                  <a:lnTo>
                    <a:pt x="83" y="254"/>
                  </a:lnTo>
                  <a:lnTo>
                    <a:pt x="85" y="253"/>
                  </a:lnTo>
                  <a:lnTo>
                    <a:pt x="87" y="253"/>
                  </a:lnTo>
                  <a:lnTo>
                    <a:pt x="87" y="252"/>
                  </a:lnTo>
                  <a:lnTo>
                    <a:pt x="89" y="251"/>
                  </a:lnTo>
                  <a:lnTo>
                    <a:pt x="90" y="251"/>
                  </a:lnTo>
                  <a:lnTo>
                    <a:pt x="92" y="249"/>
                  </a:lnTo>
                  <a:lnTo>
                    <a:pt x="93" y="248"/>
                  </a:lnTo>
                  <a:lnTo>
                    <a:pt x="94" y="247"/>
                  </a:lnTo>
                  <a:lnTo>
                    <a:pt x="95" y="245"/>
                  </a:lnTo>
                  <a:lnTo>
                    <a:pt x="96" y="243"/>
                  </a:lnTo>
                  <a:lnTo>
                    <a:pt x="96" y="241"/>
                  </a:lnTo>
                  <a:lnTo>
                    <a:pt x="96" y="238"/>
                  </a:lnTo>
                  <a:lnTo>
                    <a:pt x="97" y="234"/>
                  </a:lnTo>
                  <a:lnTo>
                    <a:pt x="96" y="224"/>
                  </a:lnTo>
                  <a:lnTo>
                    <a:pt x="96" y="215"/>
                  </a:lnTo>
                  <a:lnTo>
                    <a:pt x="96" y="211"/>
                  </a:lnTo>
                  <a:lnTo>
                    <a:pt x="96" y="206"/>
                  </a:lnTo>
                  <a:lnTo>
                    <a:pt x="95" y="205"/>
                  </a:lnTo>
                  <a:lnTo>
                    <a:pt x="95" y="203"/>
                  </a:lnTo>
                  <a:lnTo>
                    <a:pt x="94" y="199"/>
                  </a:lnTo>
                  <a:lnTo>
                    <a:pt x="92" y="196"/>
                  </a:lnTo>
                  <a:lnTo>
                    <a:pt x="90" y="192"/>
                  </a:lnTo>
                  <a:lnTo>
                    <a:pt x="89" y="190"/>
                  </a:lnTo>
                  <a:lnTo>
                    <a:pt x="87" y="187"/>
                  </a:lnTo>
                  <a:lnTo>
                    <a:pt x="86" y="185"/>
                  </a:lnTo>
                  <a:lnTo>
                    <a:pt x="84" y="183"/>
                  </a:lnTo>
                  <a:lnTo>
                    <a:pt x="81" y="180"/>
                  </a:lnTo>
                  <a:lnTo>
                    <a:pt x="80" y="179"/>
                  </a:lnTo>
                  <a:lnTo>
                    <a:pt x="78" y="177"/>
                  </a:lnTo>
                  <a:lnTo>
                    <a:pt x="78" y="175"/>
                  </a:lnTo>
                  <a:lnTo>
                    <a:pt x="77" y="175"/>
                  </a:lnTo>
                  <a:lnTo>
                    <a:pt x="77" y="174"/>
                  </a:lnTo>
                  <a:lnTo>
                    <a:pt x="78" y="172"/>
                  </a:lnTo>
                  <a:lnTo>
                    <a:pt x="79" y="171"/>
                  </a:lnTo>
                  <a:lnTo>
                    <a:pt x="81" y="168"/>
                  </a:lnTo>
                  <a:lnTo>
                    <a:pt x="82" y="167"/>
                  </a:lnTo>
                  <a:lnTo>
                    <a:pt x="82" y="165"/>
                  </a:lnTo>
                  <a:lnTo>
                    <a:pt x="83" y="163"/>
                  </a:lnTo>
                  <a:lnTo>
                    <a:pt x="83" y="160"/>
                  </a:lnTo>
                  <a:lnTo>
                    <a:pt x="83" y="159"/>
                  </a:lnTo>
                  <a:lnTo>
                    <a:pt x="82" y="156"/>
                  </a:lnTo>
                  <a:lnTo>
                    <a:pt x="81" y="153"/>
                  </a:lnTo>
                  <a:lnTo>
                    <a:pt x="79" y="150"/>
                  </a:lnTo>
                  <a:lnTo>
                    <a:pt x="76" y="145"/>
                  </a:lnTo>
                  <a:lnTo>
                    <a:pt x="75" y="141"/>
                  </a:lnTo>
                  <a:lnTo>
                    <a:pt x="73" y="138"/>
                  </a:lnTo>
                  <a:lnTo>
                    <a:pt x="71" y="137"/>
                  </a:lnTo>
                  <a:lnTo>
                    <a:pt x="70" y="135"/>
                  </a:lnTo>
                  <a:lnTo>
                    <a:pt x="68" y="134"/>
                  </a:lnTo>
                  <a:lnTo>
                    <a:pt x="64" y="131"/>
                  </a:lnTo>
                  <a:lnTo>
                    <a:pt x="64" y="129"/>
                  </a:lnTo>
                  <a:lnTo>
                    <a:pt x="63" y="127"/>
                  </a:lnTo>
                  <a:lnTo>
                    <a:pt x="62" y="126"/>
                  </a:lnTo>
                  <a:lnTo>
                    <a:pt x="62" y="125"/>
                  </a:lnTo>
                  <a:lnTo>
                    <a:pt x="62" y="123"/>
                  </a:lnTo>
                  <a:lnTo>
                    <a:pt x="62" y="122"/>
                  </a:lnTo>
                  <a:lnTo>
                    <a:pt x="63" y="120"/>
                  </a:lnTo>
                  <a:lnTo>
                    <a:pt x="64" y="118"/>
                  </a:lnTo>
                  <a:lnTo>
                    <a:pt x="65" y="116"/>
                  </a:lnTo>
                  <a:lnTo>
                    <a:pt x="70" y="112"/>
                  </a:lnTo>
                  <a:lnTo>
                    <a:pt x="73" y="109"/>
                  </a:lnTo>
                  <a:lnTo>
                    <a:pt x="77" y="105"/>
                  </a:lnTo>
                  <a:lnTo>
                    <a:pt x="78" y="104"/>
                  </a:lnTo>
                  <a:lnTo>
                    <a:pt x="79" y="104"/>
                  </a:lnTo>
                  <a:lnTo>
                    <a:pt x="81" y="102"/>
                  </a:lnTo>
                  <a:lnTo>
                    <a:pt x="84" y="96"/>
                  </a:lnTo>
                  <a:lnTo>
                    <a:pt x="85" y="94"/>
                  </a:lnTo>
                  <a:lnTo>
                    <a:pt x="90" y="90"/>
                  </a:lnTo>
                  <a:lnTo>
                    <a:pt x="96" y="86"/>
                  </a:lnTo>
                  <a:lnTo>
                    <a:pt x="98" y="85"/>
                  </a:lnTo>
                  <a:lnTo>
                    <a:pt x="99" y="83"/>
                  </a:lnTo>
                  <a:lnTo>
                    <a:pt x="100" y="81"/>
                  </a:lnTo>
                  <a:lnTo>
                    <a:pt x="101" y="80"/>
                  </a:lnTo>
                  <a:lnTo>
                    <a:pt x="103" y="77"/>
                  </a:lnTo>
                  <a:lnTo>
                    <a:pt x="104" y="74"/>
                  </a:lnTo>
                  <a:lnTo>
                    <a:pt x="105" y="72"/>
                  </a:lnTo>
                  <a:lnTo>
                    <a:pt x="106" y="70"/>
                  </a:lnTo>
                  <a:lnTo>
                    <a:pt x="106" y="69"/>
                  </a:lnTo>
                  <a:lnTo>
                    <a:pt x="107" y="64"/>
                  </a:lnTo>
                  <a:lnTo>
                    <a:pt x="107" y="61"/>
                  </a:lnTo>
                  <a:lnTo>
                    <a:pt x="108" y="58"/>
                  </a:lnTo>
                  <a:lnTo>
                    <a:pt x="110" y="56"/>
                  </a:lnTo>
                  <a:lnTo>
                    <a:pt x="112" y="50"/>
                  </a:lnTo>
                  <a:lnTo>
                    <a:pt x="115" y="46"/>
                  </a:lnTo>
                  <a:lnTo>
                    <a:pt x="123" y="31"/>
                  </a:lnTo>
                  <a:lnTo>
                    <a:pt x="127" y="25"/>
                  </a:lnTo>
                  <a:lnTo>
                    <a:pt x="128" y="25"/>
                  </a:lnTo>
                  <a:lnTo>
                    <a:pt x="130" y="25"/>
                  </a:lnTo>
                  <a:lnTo>
                    <a:pt x="135" y="25"/>
                  </a:lnTo>
                  <a:lnTo>
                    <a:pt x="137" y="25"/>
                  </a:lnTo>
                  <a:lnTo>
                    <a:pt x="140" y="25"/>
                  </a:lnTo>
                  <a:lnTo>
                    <a:pt x="141" y="24"/>
                  </a:lnTo>
                  <a:lnTo>
                    <a:pt x="143" y="24"/>
                  </a:lnTo>
                  <a:lnTo>
                    <a:pt x="144" y="23"/>
                  </a:lnTo>
                  <a:lnTo>
                    <a:pt x="145" y="21"/>
                  </a:lnTo>
                  <a:lnTo>
                    <a:pt x="147" y="19"/>
                  </a:lnTo>
                  <a:lnTo>
                    <a:pt x="148" y="17"/>
                  </a:lnTo>
                  <a:lnTo>
                    <a:pt x="150" y="13"/>
                  </a:lnTo>
                  <a:lnTo>
                    <a:pt x="151" y="12"/>
                  </a:lnTo>
                  <a:lnTo>
                    <a:pt x="152" y="11"/>
                  </a:lnTo>
                  <a:lnTo>
                    <a:pt x="153" y="11"/>
                  </a:lnTo>
                  <a:lnTo>
                    <a:pt x="154" y="10"/>
                  </a:lnTo>
                  <a:lnTo>
                    <a:pt x="157" y="8"/>
                  </a:lnTo>
                  <a:lnTo>
                    <a:pt x="161" y="6"/>
                  </a:lnTo>
                  <a:lnTo>
                    <a:pt x="163" y="5"/>
                  </a:lnTo>
                  <a:lnTo>
                    <a:pt x="164" y="5"/>
                  </a:lnTo>
                  <a:lnTo>
                    <a:pt x="165" y="5"/>
                  </a:lnTo>
                  <a:lnTo>
                    <a:pt x="166" y="5"/>
                  </a:lnTo>
                  <a:lnTo>
                    <a:pt x="168" y="6"/>
                  </a:lnTo>
                  <a:lnTo>
                    <a:pt x="170" y="6"/>
                  </a:lnTo>
                  <a:lnTo>
                    <a:pt x="172" y="6"/>
                  </a:lnTo>
                  <a:lnTo>
                    <a:pt x="174" y="6"/>
                  </a:lnTo>
                  <a:lnTo>
                    <a:pt x="178" y="5"/>
                  </a:lnTo>
                  <a:lnTo>
                    <a:pt x="181" y="4"/>
                  </a:lnTo>
                  <a:lnTo>
                    <a:pt x="185" y="3"/>
                  </a:lnTo>
                  <a:lnTo>
                    <a:pt x="190" y="1"/>
                  </a:lnTo>
                  <a:lnTo>
                    <a:pt x="193" y="1"/>
                  </a:lnTo>
                  <a:lnTo>
                    <a:pt x="195" y="0"/>
                  </a:lnTo>
                  <a:lnTo>
                    <a:pt x="197" y="0"/>
                  </a:lnTo>
                  <a:lnTo>
                    <a:pt x="199" y="0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8" name="Freeform 27">
              <a:extLst>
                <a:ext uri="{FF2B5EF4-FFF2-40B4-BE49-F238E27FC236}">
                  <a16:creationId xmlns:a16="http://schemas.microsoft.com/office/drawing/2014/main" id="{A9F0CB61-B484-4CCD-8EB3-BAE1593BD25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9" y="2438"/>
              <a:ext cx="227" cy="225"/>
            </a:xfrm>
            <a:custGeom>
              <a:avLst/>
              <a:gdLst>
                <a:gd name="T0" fmla="*/ 88 w 227"/>
                <a:gd name="T1" fmla="*/ 7 h 225"/>
                <a:gd name="T2" fmla="*/ 96 w 227"/>
                <a:gd name="T3" fmla="*/ 11 h 225"/>
                <a:gd name="T4" fmla="*/ 102 w 227"/>
                <a:gd name="T5" fmla="*/ 22 h 225"/>
                <a:gd name="T6" fmla="*/ 108 w 227"/>
                <a:gd name="T7" fmla="*/ 33 h 225"/>
                <a:gd name="T8" fmla="*/ 115 w 227"/>
                <a:gd name="T9" fmla="*/ 33 h 225"/>
                <a:gd name="T10" fmla="*/ 119 w 227"/>
                <a:gd name="T11" fmla="*/ 36 h 225"/>
                <a:gd name="T12" fmla="*/ 123 w 227"/>
                <a:gd name="T13" fmla="*/ 41 h 225"/>
                <a:gd name="T14" fmla="*/ 128 w 227"/>
                <a:gd name="T15" fmla="*/ 40 h 225"/>
                <a:gd name="T16" fmla="*/ 144 w 227"/>
                <a:gd name="T17" fmla="*/ 20 h 225"/>
                <a:gd name="T18" fmla="*/ 166 w 227"/>
                <a:gd name="T19" fmla="*/ 5 h 225"/>
                <a:gd name="T20" fmla="*/ 172 w 227"/>
                <a:gd name="T21" fmla="*/ 0 h 225"/>
                <a:gd name="T22" fmla="*/ 175 w 227"/>
                <a:gd name="T23" fmla="*/ 6 h 225"/>
                <a:gd name="T24" fmla="*/ 180 w 227"/>
                <a:gd name="T25" fmla="*/ 25 h 225"/>
                <a:gd name="T26" fmla="*/ 193 w 227"/>
                <a:gd name="T27" fmla="*/ 39 h 225"/>
                <a:gd name="T28" fmla="*/ 195 w 227"/>
                <a:gd name="T29" fmla="*/ 48 h 225"/>
                <a:gd name="T30" fmla="*/ 185 w 227"/>
                <a:gd name="T31" fmla="*/ 63 h 225"/>
                <a:gd name="T32" fmla="*/ 174 w 227"/>
                <a:gd name="T33" fmla="*/ 77 h 225"/>
                <a:gd name="T34" fmla="*/ 173 w 227"/>
                <a:gd name="T35" fmla="*/ 85 h 225"/>
                <a:gd name="T36" fmla="*/ 182 w 227"/>
                <a:gd name="T37" fmla="*/ 94 h 225"/>
                <a:gd name="T38" fmla="*/ 204 w 227"/>
                <a:gd name="T39" fmla="*/ 113 h 225"/>
                <a:gd name="T40" fmla="*/ 203 w 227"/>
                <a:gd name="T41" fmla="*/ 119 h 225"/>
                <a:gd name="T42" fmla="*/ 200 w 227"/>
                <a:gd name="T43" fmla="*/ 127 h 225"/>
                <a:gd name="T44" fmla="*/ 205 w 227"/>
                <a:gd name="T45" fmla="*/ 135 h 225"/>
                <a:gd name="T46" fmla="*/ 221 w 227"/>
                <a:gd name="T47" fmla="*/ 144 h 225"/>
                <a:gd name="T48" fmla="*/ 224 w 227"/>
                <a:gd name="T49" fmla="*/ 151 h 225"/>
                <a:gd name="T50" fmla="*/ 212 w 227"/>
                <a:gd name="T51" fmla="*/ 173 h 225"/>
                <a:gd name="T52" fmla="*/ 210 w 227"/>
                <a:gd name="T53" fmla="*/ 188 h 225"/>
                <a:gd name="T54" fmla="*/ 199 w 227"/>
                <a:gd name="T55" fmla="*/ 202 h 225"/>
                <a:gd name="T56" fmla="*/ 177 w 227"/>
                <a:gd name="T57" fmla="*/ 218 h 225"/>
                <a:gd name="T58" fmla="*/ 161 w 227"/>
                <a:gd name="T59" fmla="*/ 225 h 225"/>
                <a:gd name="T60" fmla="*/ 152 w 227"/>
                <a:gd name="T61" fmla="*/ 225 h 225"/>
                <a:gd name="T62" fmla="*/ 140 w 227"/>
                <a:gd name="T63" fmla="*/ 218 h 225"/>
                <a:gd name="T64" fmla="*/ 122 w 227"/>
                <a:gd name="T65" fmla="*/ 202 h 225"/>
                <a:gd name="T66" fmla="*/ 104 w 227"/>
                <a:gd name="T67" fmla="*/ 196 h 225"/>
                <a:gd name="T68" fmla="*/ 99 w 227"/>
                <a:gd name="T69" fmla="*/ 190 h 225"/>
                <a:gd name="T70" fmla="*/ 103 w 227"/>
                <a:gd name="T71" fmla="*/ 180 h 225"/>
                <a:gd name="T72" fmla="*/ 108 w 227"/>
                <a:gd name="T73" fmla="*/ 172 h 225"/>
                <a:gd name="T74" fmla="*/ 108 w 227"/>
                <a:gd name="T75" fmla="*/ 160 h 225"/>
                <a:gd name="T76" fmla="*/ 102 w 227"/>
                <a:gd name="T77" fmla="*/ 154 h 225"/>
                <a:gd name="T78" fmla="*/ 87 w 227"/>
                <a:gd name="T79" fmla="*/ 145 h 225"/>
                <a:gd name="T80" fmla="*/ 69 w 227"/>
                <a:gd name="T81" fmla="*/ 147 h 225"/>
                <a:gd name="T82" fmla="*/ 42 w 227"/>
                <a:gd name="T83" fmla="*/ 150 h 225"/>
                <a:gd name="T84" fmla="*/ 28 w 227"/>
                <a:gd name="T85" fmla="*/ 145 h 225"/>
                <a:gd name="T86" fmla="*/ 21 w 227"/>
                <a:gd name="T87" fmla="*/ 139 h 225"/>
                <a:gd name="T88" fmla="*/ 18 w 227"/>
                <a:gd name="T89" fmla="*/ 131 h 225"/>
                <a:gd name="T90" fmla="*/ 18 w 227"/>
                <a:gd name="T91" fmla="*/ 120 h 225"/>
                <a:gd name="T92" fmla="*/ 17 w 227"/>
                <a:gd name="T93" fmla="*/ 91 h 225"/>
                <a:gd name="T94" fmla="*/ 12 w 227"/>
                <a:gd name="T95" fmla="*/ 83 h 225"/>
                <a:gd name="T96" fmla="*/ 8 w 227"/>
                <a:gd name="T97" fmla="*/ 71 h 225"/>
                <a:gd name="T98" fmla="*/ 6 w 227"/>
                <a:gd name="T99" fmla="*/ 52 h 225"/>
                <a:gd name="T100" fmla="*/ 0 w 227"/>
                <a:gd name="T101" fmla="*/ 39 h 225"/>
                <a:gd name="T102" fmla="*/ 1 w 227"/>
                <a:gd name="T103" fmla="*/ 32 h 225"/>
                <a:gd name="T104" fmla="*/ 7 w 227"/>
                <a:gd name="T105" fmla="*/ 23 h 225"/>
                <a:gd name="T106" fmla="*/ 15 w 227"/>
                <a:gd name="T107" fmla="*/ 22 h 225"/>
                <a:gd name="T108" fmla="*/ 35 w 227"/>
                <a:gd name="T109" fmla="*/ 32 h 225"/>
                <a:gd name="T110" fmla="*/ 51 w 227"/>
                <a:gd name="T111" fmla="*/ 34 h 225"/>
                <a:gd name="T112" fmla="*/ 59 w 227"/>
                <a:gd name="T113" fmla="*/ 31 h 225"/>
                <a:gd name="T114" fmla="*/ 68 w 227"/>
                <a:gd name="T115" fmla="*/ 16 h 225"/>
                <a:gd name="T116" fmla="*/ 77 w 227"/>
                <a:gd name="T117" fmla="*/ 8 h 2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27" h="225">
                  <a:moveTo>
                    <a:pt x="83" y="6"/>
                  </a:moveTo>
                  <a:lnTo>
                    <a:pt x="83" y="6"/>
                  </a:lnTo>
                  <a:lnTo>
                    <a:pt x="84" y="6"/>
                  </a:lnTo>
                  <a:lnTo>
                    <a:pt x="86" y="6"/>
                  </a:lnTo>
                  <a:lnTo>
                    <a:pt x="88" y="7"/>
                  </a:lnTo>
                  <a:lnTo>
                    <a:pt x="90" y="8"/>
                  </a:lnTo>
                  <a:lnTo>
                    <a:pt x="92" y="8"/>
                  </a:lnTo>
                  <a:lnTo>
                    <a:pt x="93" y="9"/>
                  </a:lnTo>
                  <a:lnTo>
                    <a:pt x="95" y="10"/>
                  </a:lnTo>
                  <a:lnTo>
                    <a:pt x="96" y="11"/>
                  </a:lnTo>
                  <a:lnTo>
                    <a:pt x="98" y="14"/>
                  </a:lnTo>
                  <a:lnTo>
                    <a:pt x="98" y="15"/>
                  </a:lnTo>
                  <a:lnTo>
                    <a:pt x="99" y="17"/>
                  </a:lnTo>
                  <a:lnTo>
                    <a:pt x="100" y="20"/>
                  </a:lnTo>
                  <a:lnTo>
                    <a:pt x="102" y="22"/>
                  </a:lnTo>
                  <a:lnTo>
                    <a:pt x="104" y="28"/>
                  </a:lnTo>
                  <a:lnTo>
                    <a:pt x="104" y="30"/>
                  </a:lnTo>
                  <a:lnTo>
                    <a:pt x="105" y="32"/>
                  </a:lnTo>
                  <a:lnTo>
                    <a:pt x="107" y="32"/>
                  </a:lnTo>
                  <a:lnTo>
                    <a:pt x="108" y="33"/>
                  </a:lnTo>
                  <a:lnTo>
                    <a:pt x="109" y="34"/>
                  </a:lnTo>
                  <a:lnTo>
                    <a:pt x="109" y="34"/>
                  </a:lnTo>
                  <a:lnTo>
                    <a:pt x="110" y="34"/>
                  </a:lnTo>
                  <a:lnTo>
                    <a:pt x="113" y="33"/>
                  </a:lnTo>
                  <a:lnTo>
                    <a:pt x="115" y="33"/>
                  </a:lnTo>
                  <a:lnTo>
                    <a:pt x="116" y="33"/>
                  </a:lnTo>
                  <a:lnTo>
                    <a:pt x="117" y="33"/>
                  </a:lnTo>
                  <a:lnTo>
                    <a:pt x="118" y="34"/>
                  </a:lnTo>
                  <a:lnTo>
                    <a:pt x="119" y="34"/>
                  </a:lnTo>
                  <a:lnTo>
                    <a:pt x="119" y="36"/>
                  </a:lnTo>
                  <a:lnTo>
                    <a:pt x="121" y="38"/>
                  </a:lnTo>
                  <a:lnTo>
                    <a:pt x="121" y="39"/>
                  </a:lnTo>
                  <a:lnTo>
                    <a:pt x="121" y="40"/>
                  </a:lnTo>
                  <a:lnTo>
                    <a:pt x="122" y="40"/>
                  </a:lnTo>
                  <a:lnTo>
                    <a:pt x="123" y="41"/>
                  </a:lnTo>
                  <a:lnTo>
                    <a:pt x="125" y="41"/>
                  </a:lnTo>
                  <a:lnTo>
                    <a:pt x="126" y="41"/>
                  </a:lnTo>
                  <a:lnTo>
                    <a:pt x="127" y="41"/>
                  </a:lnTo>
                  <a:lnTo>
                    <a:pt x="128" y="41"/>
                  </a:lnTo>
                  <a:lnTo>
                    <a:pt x="128" y="40"/>
                  </a:lnTo>
                  <a:lnTo>
                    <a:pt x="129" y="39"/>
                  </a:lnTo>
                  <a:lnTo>
                    <a:pt x="140" y="24"/>
                  </a:lnTo>
                  <a:lnTo>
                    <a:pt x="142" y="22"/>
                  </a:lnTo>
                  <a:lnTo>
                    <a:pt x="143" y="21"/>
                  </a:lnTo>
                  <a:lnTo>
                    <a:pt x="144" y="20"/>
                  </a:lnTo>
                  <a:lnTo>
                    <a:pt x="146" y="19"/>
                  </a:lnTo>
                  <a:lnTo>
                    <a:pt x="154" y="14"/>
                  </a:lnTo>
                  <a:lnTo>
                    <a:pt x="157" y="11"/>
                  </a:lnTo>
                  <a:lnTo>
                    <a:pt x="161" y="9"/>
                  </a:lnTo>
                  <a:lnTo>
                    <a:pt x="166" y="5"/>
                  </a:lnTo>
                  <a:lnTo>
                    <a:pt x="167" y="3"/>
                  </a:lnTo>
                  <a:lnTo>
                    <a:pt x="170" y="1"/>
                  </a:lnTo>
                  <a:lnTo>
                    <a:pt x="171" y="0"/>
                  </a:lnTo>
                  <a:lnTo>
                    <a:pt x="171" y="0"/>
                  </a:lnTo>
                  <a:lnTo>
                    <a:pt x="172" y="0"/>
                  </a:lnTo>
                  <a:lnTo>
                    <a:pt x="172" y="0"/>
                  </a:lnTo>
                  <a:lnTo>
                    <a:pt x="173" y="1"/>
                  </a:lnTo>
                  <a:lnTo>
                    <a:pt x="174" y="2"/>
                  </a:lnTo>
                  <a:lnTo>
                    <a:pt x="174" y="3"/>
                  </a:lnTo>
                  <a:lnTo>
                    <a:pt x="175" y="6"/>
                  </a:lnTo>
                  <a:lnTo>
                    <a:pt x="176" y="12"/>
                  </a:lnTo>
                  <a:lnTo>
                    <a:pt x="177" y="16"/>
                  </a:lnTo>
                  <a:lnTo>
                    <a:pt x="177" y="18"/>
                  </a:lnTo>
                  <a:lnTo>
                    <a:pt x="177" y="21"/>
                  </a:lnTo>
                  <a:lnTo>
                    <a:pt x="180" y="25"/>
                  </a:lnTo>
                  <a:lnTo>
                    <a:pt x="181" y="27"/>
                  </a:lnTo>
                  <a:lnTo>
                    <a:pt x="182" y="28"/>
                  </a:lnTo>
                  <a:lnTo>
                    <a:pt x="188" y="33"/>
                  </a:lnTo>
                  <a:lnTo>
                    <a:pt x="190" y="37"/>
                  </a:lnTo>
                  <a:lnTo>
                    <a:pt x="193" y="39"/>
                  </a:lnTo>
                  <a:lnTo>
                    <a:pt x="194" y="41"/>
                  </a:lnTo>
                  <a:lnTo>
                    <a:pt x="195" y="43"/>
                  </a:lnTo>
                  <a:lnTo>
                    <a:pt x="195" y="44"/>
                  </a:lnTo>
                  <a:lnTo>
                    <a:pt x="196" y="46"/>
                  </a:lnTo>
                  <a:lnTo>
                    <a:pt x="195" y="48"/>
                  </a:lnTo>
                  <a:lnTo>
                    <a:pt x="195" y="51"/>
                  </a:lnTo>
                  <a:lnTo>
                    <a:pt x="193" y="53"/>
                  </a:lnTo>
                  <a:lnTo>
                    <a:pt x="192" y="55"/>
                  </a:lnTo>
                  <a:lnTo>
                    <a:pt x="190" y="57"/>
                  </a:lnTo>
                  <a:lnTo>
                    <a:pt x="185" y="63"/>
                  </a:lnTo>
                  <a:lnTo>
                    <a:pt x="179" y="67"/>
                  </a:lnTo>
                  <a:lnTo>
                    <a:pt x="177" y="70"/>
                  </a:lnTo>
                  <a:lnTo>
                    <a:pt x="176" y="73"/>
                  </a:lnTo>
                  <a:lnTo>
                    <a:pt x="175" y="75"/>
                  </a:lnTo>
                  <a:lnTo>
                    <a:pt x="174" y="77"/>
                  </a:lnTo>
                  <a:lnTo>
                    <a:pt x="173" y="78"/>
                  </a:lnTo>
                  <a:lnTo>
                    <a:pt x="173" y="80"/>
                  </a:lnTo>
                  <a:lnTo>
                    <a:pt x="173" y="82"/>
                  </a:lnTo>
                  <a:lnTo>
                    <a:pt x="173" y="84"/>
                  </a:lnTo>
                  <a:lnTo>
                    <a:pt x="173" y="85"/>
                  </a:lnTo>
                  <a:lnTo>
                    <a:pt x="173" y="87"/>
                  </a:lnTo>
                  <a:lnTo>
                    <a:pt x="174" y="89"/>
                  </a:lnTo>
                  <a:lnTo>
                    <a:pt x="175" y="89"/>
                  </a:lnTo>
                  <a:lnTo>
                    <a:pt x="177" y="91"/>
                  </a:lnTo>
                  <a:lnTo>
                    <a:pt x="182" y="94"/>
                  </a:lnTo>
                  <a:lnTo>
                    <a:pt x="188" y="99"/>
                  </a:lnTo>
                  <a:lnTo>
                    <a:pt x="193" y="104"/>
                  </a:lnTo>
                  <a:lnTo>
                    <a:pt x="197" y="107"/>
                  </a:lnTo>
                  <a:lnTo>
                    <a:pt x="203" y="112"/>
                  </a:lnTo>
                  <a:lnTo>
                    <a:pt x="204" y="113"/>
                  </a:lnTo>
                  <a:lnTo>
                    <a:pt x="204" y="114"/>
                  </a:lnTo>
                  <a:lnTo>
                    <a:pt x="205" y="115"/>
                  </a:lnTo>
                  <a:lnTo>
                    <a:pt x="205" y="116"/>
                  </a:lnTo>
                  <a:lnTo>
                    <a:pt x="204" y="117"/>
                  </a:lnTo>
                  <a:lnTo>
                    <a:pt x="203" y="119"/>
                  </a:lnTo>
                  <a:lnTo>
                    <a:pt x="201" y="122"/>
                  </a:lnTo>
                  <a:lnTo>
                    <a:pt x="200" y="123"/>
                  </a:lnTo>
                  <a:lnTo>
                    <a:pt x="200" y="124"/>
                  </a:lnTo>
                  <a:lnTo>
                    <a:pt x="200" y="126"/>
                  </a:lnTo>
                  <a:lnTo>
                    <a:pt x="200" y="127"/>
                  </a:lnTo>
                  <a:lnTo>
                    <a:pt x="200" y="128"/>
                  </a:lnTo>
                  <a:lnTo>
                    <a:pt x="200" y="130"/>
                  </a:lnTo>
                  <a:lnTo>
                    <a:pt x="201" y="132"/>
                  </a:lnTo>
                  <a:lnTo>
                    <a:pt x="203" y="134"/>
                  </a:lnTo>
                  <a:lnTo>
                    <a:pt x="205" y="135"/>
                  </a:lnTo>
                  <a:lnTo>
                    <a:pt x="207" y="137"/>
                  </a:lnTo>
                  <a:lnTo>
                    <a:pt x="210" y="138"/>
                  </a:lnTo>
                  <a:lnTo>
                    <a:pt x="216" y="141"/>
                  </a:lnTo>
                  <a:lnTo>
                    <a:pt x="219" y="143"/>
                  </a:lnTo>
                  <a:lnTo>
                    <a:pt x="221" y="144"/>
                  </a:lnTo>
                  <a:lnTo>
                    <a:pt x="225" y="146"/>
                  </a:lnTo>
                  <a:lnTo>
                    <a:pt x="226" y="147"/>
                  </a:lnTo>
                  <a:lnTo>
                    <a:pt x="227" y="147"/>
                  </a:lnTo>
                  <a:lnTo>
                    <a:pt x="226" y="148"/>
                  </a:lnTo>
                  <a:lnTo>
                    <a:pt x="224" y="151"/>
                  </a:lnTo>
                  <a:lnTo>
                    <a:pt x="221" y="157"/>
                  </a:lnTo>
                  <a:lnTo>
                    <a:pt x="218" y="161"/>
                  </a:lnTo>
                  <a:lnTo>
                    <a:pt x="216" y="165"/>
                  </a:lnTo>
                  <a:lnTo>
                    <a:pt x="213" y="170"/>
                  </a:lnTo>
                  <a:lnTo>
                    <a:pt x="212" y="173"/>
                  </a:lnTo>
                  <a:lnTo>
                    <a:pt x="212" y="176"/>
                  </a:lnTo>
                  <a:lnTo>
                    <a:pt x="211" y="179"/>
                  </a:lnTo>
                  <a:lnTo>
                    <a:pt x="210" y="185"/>
                  </a:lnTo>
                  <a:lnTo>
                    <a:pt x="210" y="186"/>
                  </a:lnTo>
                  <a:lnTo>
                    <a:pt x="210" y="188"/>
                  </a:lnTo>
                  <a:lnTo>
                    <a:pt x="208" y="191"/>
                  </a:lnTo>
                  <a:lnTo>
                    <a:pt x="207" y="193"/>
                  </a:lnTo>
                  <a:lnTo>
                    <a:pt x="204" y="196"/>
                  </a:lnTo>
                  <a:lnTo>
                    <a:pt x="202" y="199"/>
                  </a:lnTo>
                  <a:lnTo>
                    <a:pt x="199" y="202"/>
                  </a:lnTo>
                  <a:lnTo>
                    <a:pt x="194" y="206"/>
                  </a:lnTo>
                  <a:lnTo>
                    <a:pt x="190" y="208"/>
                  </a:lnTo>
                  <a:lnTo>
                    <a:pt x="184" y="213"/>
                  </a:lnTo>
                  <a:lnTo>
                    <a:pt x="182" y="213"/>
                  </a:lnTo>
                  <a:lnTo>
                    <a:pt x="177" y="218"/>
                  </a:lnTo>
                  <a:lnTo>
                    <a:pt x="176" y="219"/>
                  </a:lnTo>
                  <a:lnTo>
                    <a:pt x="175" y="219"/>
                  </a:lnTo>
                  <a:lnTo>
                    <a:pt x="172" y="220"/>
                  </a:lnTo>
                  <a:lnTo>
                    <a:pt x="166" y="222"/>
                  </a:lnTo>
                  <a:lnTo>
                    <a:pt x="161" y="225"/>
                  </a:lnTo>
                  <a:lnTo>
                    <a:pt x="159" y="225"/>
                  </a:lnTo>
                  <a:lnTo>
                    <a:pt x="157" y="225"/>
                  </a:lnTo>
                  <a:lnTo>
                    <a:pt x="155" y="225"/>
                  </a:lnTo>
                  <a:lnTo>
                    <a:pt x="153" y="225"/>
                  </a:lnTo>
                  <a:lnTo>
                    <a:pt x="152" y="225"/>
                  </a:lnTo>
                  <a:lnTo>
                    <a:pt x="150" y="225"/>
                  </a:lnTo>
                  <a:lnTo>
                    <a:pt x="148" y="225"/>
                  </a:lnTo>
                  <a:lnTo>
                    <a:pt x="145" y="223"/>
                  </a:lnTo>
                  <a:lnTo>
                    <a:pt x="143" y="222"/>
                  </a:lnTo>
                  <a:lnTo>
                    <a:pt x="140" y="218"/>
                  </a:lnTo>
                  <a:lnTo>
                    <a:pt x="133" y="212"/>
                  </a:lnTo>
                  <a:lnTo>
                    <a:pt x="131" y="209"/>
                  </a:lnTo>
                  <a:lnTo>
                    <a:pt x="128" y="206"/>
                  </a:lnTo>
                  <a:lnTo>
                    <a:pt x="125" y="204"/>
                  </a:lnTo>
                  <a:lnTo>
                    <a:pt x="122" y="202"/>
                  </a:lnTo>
                  <a:lnTo>
                    <a:pt x="120" y="202"/>
                  </a:lnTo>
                  <a:lnTo>
                    <a:pt x="116" y="201"/>
                  </a:lnTo>
                  <a:lnTo>
                    <a:pt x="109" y="198"/>
                  </a:lnTo>
                  <a:lnTo>
                    <a:pt x="106" y="197"/>
                  </a:lnTo>
                  <a:lnTo>
                    <a:pt x="104" y="196"/>
                  </a:lnTo>
                  <a:lnTo>
                    <a:pt x="103" y="195"/>
                  </a:lnTo>
                  <a:lnTo>
                    <a:pt x="101" y="194"/>
                  </a:lnTo>
                  <a:lnTo>
                    <a:pt x="100" y="192"/>
                  </a:lnTo>
                  <a:lnTo>
                    <a:pt x="99" y="191"/>
                  </a:lnTo>
                  <a:lnTo>
                    <a:pt x="99" y="190"/>
                  </a:lnTo>
                  <a:lnTo>
                    <a:pt x="99" y="188"/>
                  </a:lnTo>
                  <a:lnTo>
                    <a:pt x="99" y="186"/>
                  </a:lnTo>
                  <a:lnTo>
                    <a:pt x="99" y="185"/>
                  </a:lnTo>
                  <a:lnTo>
                    <a:pt x="100" y="184"/>
                  </a:lnTo>
                  <a:lnTo>
                    <a:pt x="103" y="180"/>
                  </a:lnTo>
                  <a:lnTo>
                    <a:pt x="105" y="179"/>
                  </a:lnTo>
                  <a:lnTo>
                    <a:pt x="106" y="178"/>
                  </a:lnTo>
                  <a:lnTo>
                    <a:pt x="107" y="176"/>
                  </a:lnTo>
                  <a:lnTo>
                    <a:pt x="107" y="174"/>
                  </a:lnTo>
                  <a:lnTo>
                    <a:pt x="108" y="172"/>
                  </a:lnTo>
                  <a:lnTo>
                    <a:pt x="108" y="169"/>
                  </a:lnTo>
                  <a:lnTo>
                    <a:pt x="109" y="168"/>
                  </a:lnTo>
                  <a:lnTo>
                    <a:pt x="109" y="165"/>
                  </a:lnTo>
                  <a:lnTo>
                    <a:pt x="108" y="163"/>
                  </a:lnTo>
                  <a:lnTo>
                    <a:pt x="108" y="160"/>
                  </a:lnTo>
                  <a:lnTo>
                    <a:pt x="107" y="159"/>
                  </a:lnTo>
                  <a:lnTo>
                    <a:pt x="106" y="157"/>
                  </a:lnTo>
                  <a:lnTo>
                    <a:pt x="105" y="157"/>
                  </a:lnTo>
                  <a:lnTo>
                    <a:pt x="104" y="155"/>
                  </a:lnTo>
                  <a:lnTo>
                    <a:pt x="102" y="154"/>
                  </a:lnTo>
                  <a:lnTo>
                    <a:pt x="95" y="149"/>
                  </a:lnTo>
                  <a:lnTo>
                    <a:pt x="92" y="147"/>
                  </a:lnTo>
                  <a:lnTo>
                    <a:pt x="91" y="146"/>
                  </a:lnTo>
                  <a:lnTo>
                    <a:pt x="89" y="146"/>
                  </a:lnTo>
                  <a:lnTo>
                    <a:pt x="87" y="145"/>
                  </a:lnTo>
                  <a:lnTo>
                    <a:pt x="85" y="145"/>
                  </a:lnTo>
                  <a:lnTo>
                    <a:pt x="82" y="145"/>
                  </a:lnTo>
                  <a:lnTo>
                    <a:pt x="78" y="145"/>
                  </a:lnTo>
                  <a:lnTo>
                    <a:pt x="76" y="146"/>
                  </a:lnTo>
                  <a:lnTo>
                    <a:pt x="69" y="147"/>
                  </a:lnTo>
                  <a:lnTo>
                    <a:pt x="64" y="148"/>
                  </a:lnTo>
                  <a:lnTo>
                    <a:pt x="60" y="149"/>
                  </a:lnTo>
                  <a:lnTo>
                    <a:pt x="52" y="150"/>
                  </a:lnTo>
                  <a:lnTo>
                    <a:pt x="45" y="150"/>
                  </a:lnTo>
                  <a:lnTo>
                    <a:pt x="42" y="150"/>
                  </a:lnTo>
                  <a:lnTo>
                    <a:pt x="38" y="149"/>
                  </a:lnTo>
                  <a:lnTo>
                    <a:pt x="34" y="148"/>
                  </a:lnTo>
                  <a:lnTo>
                    <a:pt x="30" y="146"/>
                  </a:lnTo>
                  <a:lnTo>
                    <a:pt x="29" y="146"/>
                  </a:lnTo>
                  <a:lnTo>
                    <a:pt x="28" y="145"/>
                  </a:lnTo>
                  <a:lnTo>
                    <a:pt x="26" y="145"/>
                  </a:lnTo>
                  <a:lnTo>
                    <a:pt x="25" y="144"/>
                  </a:lnTo>
                  <a:lnTo>
                    <a:pt x="23" y="142"/>
                  </a:lnTo>
                  <a:lnTo>
                    <a:pt x="22" y="141"/>
                  </a:lnTo>
                  <a:lnTo>
                    <a:pt x="21" y="139"/>
                  </a:lnTo>
                  <a:lnTo>
                    <a:pt x="20" y="137"/>
                  </a:lnTo>
                  <a:lnTo>
                    <a:pt x="19" y="136"/>
                  </a:lnTo>
                  <a:lnTo>
                    <a:pt x="19" y="134"/>
                  </a:lnTo>
                  <a:lnTo>
                    <a:pt x="18" y="133"/>
                  </a:lnTo>
                  <a:lnTo>
                    <a:pt x="18" y="131"/>
                  </a:lnTo>
                  <a:lnTo>
                    <a:pt x="18" y="129"/>
                  </a:lnTo>
                  <a:lnTo>
                    <a:pt x="18" y="127"/>
                  </a:lnTo>
                  <a:lnTo>
                    <a:pt x="18" y="127"/>
                  </a:lnTo>
                  <a:lnTo>
                    <a:pt x="18" y="125"/>
                  </a:lnTo>
                  <a:lnTo>
                    <a:pt x="18" y="120"/>
                  </a:lnTo>
                  <a:lnTo>
                    <a:pt x="18" y="116"/>
                  </a:lnTo>
                  <a:lnTo>
                    <a:pt x="18" y="107"/>
                  </a:lnTo>
                  <a:lnTo>
                    <a:pt x="18" y="103"/>
                  </a:lnTo>
                  <a:lnTo>
                    <a:pt x="18" y="97"/>
                  </a:lnTo>
                  <a:lnTo>
                    <a:pt x="17" y="91"/>
                  </a:lnTo>
                  <a:lnTo>
                    <a:pt x="17" y="89"/>
                  </a:lnTo>
                  <a:lnTo>
                    <a:pt x="16" y="89"/>
                  </a:lnTo>
                  <a:lnTo>
                    <a:pt x="16" y="88"/>
                  </a:lnTo>
                  <a:lnTo>
                    <a:pt x="13" y="85"/>
                  </a:lnTo>
                  <a:lnTo>
                    <a:pt x="12" y="83"/>
                  </a:lnTo>
                  <a:lnTo>
                    <a:pt x="11" y="81"/>
                  </a:lnTo>
                  <a:lnTo>
                    <a:pt x="10" y="79"/>
                  </a:lnTo>
                  <a:lnTo>
                    <a:pt x="9" y="77"/>
                  </a:lnTo>
                  <a:lnTo>
                    <a:pt x="9" y="75"/>
                  </a:lnTo>
                  <a:lnTo>
                    <a:pt x="8" y="71"/>
                  </a:lnTo>
                  <a:lnTo>
                    <a:pt x="8" y="62"/>
                  </a:lnTo>
                  <a:lnTo>
                    <a:pt x="7" y="57"/>
                  </a:lnTo>
                  <a:lnTo>
                    <a:pt x="7" y="55"/>
                  </a:lnTo>
                  <a:lnTo>
                    <a:pt x="7" y="54"/>
                  </a:lnTo>
                  <a:lnTo>
                    <a:pt x="6" y="52"/>
                  </a:lnTo>
                  <a:lnTo>
                    <a:pt x="5" y="49"/>
                  </a:lnTo>
                  <a:lnTo>
                    <a:pt x="1" y="44"/>
                  </a:lnTo>
                  <a:lnTo>
                    <a:pt x="1" y="42"/>
                  </a:lnTo>
                  <a:lnTo>
                    <a:pt x="0" y="40"/>
                  </a:lnTo>
                  <a:lnTo>
                    <a:pt x="0" y="39"/>
                  </a:lnTo>
                  <a:lnTo>
                    <a:pt x="0" y="38"/>
                  </a:lnTo>
                  <a:lnTo>
                    <a:pt x="0" y="36"/>
                  </a:lnTo>
                  <a:lnTo>
                    <a:pt x="0" y="35"/>
                  </a:lnTo>
                  <a:lnTo>
                    <a:pt x="0" y="33"/>
                  </a:lnTo>
                  <a:lnTo>
                    <a:pt x="1" y="32"/>
                  </a:lnTo>
                  <a:lnTo>
                    <a:pt x="2" y="29"/>
                  </a:lnTo>
                  <a:lnTo>
                    <a:pt x="4" y="27"/>
                  </a:lnTo>
                  <a:lnTo>
                    <a:pt x="5" y="26"/>
                  </a:lnTo>
                  <a:lnTo>
                    <a:pt x="6" y="24"/>
                  </a:lnTo>
                  <a:lnTo>
                    <a:pt x="7" y="23"/>
                  </a:lnTo>
                  <a:lnTo>
                    <a:pt x="8" y="22"/>
                  </a:lnTo>
                  <a:lnTo>
                    <a:pt x="10" y="22"/>
                  </a:lnTo>
                  <a:lnTo>
                    <a:pt x="12" y="22"/>
                  </a:lnTo>
                  <a:lnTo>
                    <a:pt x="14" y="22"/>
                  </a:lnTo>
                  <a:lnTo>
                    <a:pt x="15" y="22"/>
                  </a:lnTo>
                  <a:lnTo>
                    <a:pt x="16" y="22"/>
                  </a:lnTo>
                  <a:lnTo>
                    <a:pt x="19" y="24"/>
                  </a:lnTo>
                  <a:lnTo>
                    <a:pt x="21" y="25"/>
                  </a:lnTo>
                  <a:lnTo>
                    <a:pt x="29" y="29"/>
                  </a:lnTo>
                  <a:lnTo>
                    <a:pt x="35" y="32"/>
                  </a:lnTo>
                  <a:lnTo>
                    <a:pt x="38" y="32"/>
                  </a:lnTo>
                  <a:lnTo>
                    <a:pt x="40" y="33"/>
                  </a:lnTo>
                  <a:lnTo>
                    <a:pt x="42" y="34"/>
                  </a:lnTo>
                  <a:lnTo>
                    <a:pt x="47" y="34"/>
                  </a:lnTo>
                  <a:lnTo>
                    <a:pt x="51" y="34"/>
                  </a:lnTo>
                  <a:lnTo>
                    <a:pt x="52" y="34"/>
                  </a:lnTo>
                  <a:lnTo>
                    <a:pt x="53" y="34"/>
                  </a:lnTo>
                  <a:lnTo>
                    <a:pt x="55" y="33"/>
                  </a:lnTo>
                  <a:lnTo>
                    <a:pt x="57" y="32"/>
                  </a:lnTo>
                  <a:lnTo>
                    <a:pt x="59" y="31"/>
                  </a:lnTo>
                  <a:lnTo>
                    <a:pt x="61" y="29"/>
                  </a:lnTo>
                  <a:lnTo>
                    <a:pt x="62" y="27"/>
                  </a:lnTo>
                  <a:lnTo>
                    <a:pt x="64" y="25"/>
                  </a:lnTo>
                  <a:lnTo>
                    <a:pt x="66" y="19"/>
                  </a:lnTo>
                  <a:lnTo>
                    <a:pt x="68" y="16"/>
                  </a:lnTo>
                  <a:lnTo>
                    <a:pt x="69" y="14"/>
                  </a:lnTo>
                  <a:lnTo>
                    <a:pt x="71" y="12"/>
                  </a:lnTo>
                  <a:lnTo>
                    <a:pt x="74" y="10"/>
                  </a:lnTo>
                  <a:lnTo>
                    <a:pt x="75" y="9"/>
                  </a:lnTo>
                  <a:lnTo>
                    <a:pt x="77" y="8"/>
                  </a:lnTo>
                  <a:lnTo>
                    <a:pt x="79" y="7"/>
                  </a:lnTo>
                  <a:lnTo>
                    <a:pt x="81" y="7"/>
                  </a:lnTo>
                  <a:lnTo>
                    <a:pt x="82" y="6"/>
                  </a:lnTo>
                  <a:lnTo>
                    <a:pt x="83" y="6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9" name="Freeform 28">
              <a:extLst>
                <a:ext uri="{FF2B5EF4-FFF2-40B4-BE49-F238E27FC236}">
                  <a16:creationId xmlns:a16="http://schemas.microsoft.com/office/drawing/2014/main" id="{11B190B8-E01C-48F9-8101-6DE237C4FDB5}"/>
                </a:ext>
              </a:extLst>
            </p:cNvPr>
            <p:cNvSpPr>
              <a:spLocks/>
            </p:cNvSpPr>
            <p:nvPr/>
          </p:nvSpPr>
          <p:spPr bwMode="auto">
            <a:xfrm>
              <a:off x="968" y="2565"/>
              <a:ext cx="591" cy="358"/>
            </a:xfrm>
            <a:custGeom>
              <a:avLst/>
              <a:gdLst>
                <a:gd name="T0" fmla="*/ 130 w 591"/>
                <a:gd name="T1" fmla="*/ 11 h 358"/>
                <a:gd name="T2" fmla="*/ 150 w 591"/>
                <a:gd name="T3" fmla="*/ 24 h 358"/>
                <a:gd name="T4" fmla="*/ 172 w 591"/>
                <a:gd name="T5" fmla="*/ 36 h 358"/>
                <a:gd name="T6" fmla="*/ 199 w 591"/>
                <a:gd name="T7" fmla="*/ 30 h 358"/>
                <a:gd name="T8" fmla="*/ 229 w 591"/>
                <a:gd name="T9" fmla="*/ 6 h 358"/>
                <a:gd name="T10" fmla="*/ 241 w 591"/>
                <a:gd name="T11" fmla="*/ 19 h 358"/>
                <a:gd name="T12" fmla="*/ 293 w 591"/>
                <a:gd name="T13" fmla="*/ 18 h 358"/>
                <a:gd name="T14" fmla="*/ 318 w 591"/>
                <a:gd name="T15" fmla="*/ 32 h 358"/>
                <a:gd name="T16" fmla="*/ 314 w 591"/>
                <a:gd name="T17" fmla="*/ 53 h 358"/>
                <a:gd name="T18" fmla="*/ 317 w 591"/>
                <a:gd name="T19" fmla="*/ 70 h 358"/>
                <a:gd name="T20" fmla="*/ 356 w 591"/>
                <a:gd name="T21" fmla="*/ 96 h 358"/>
                <a:gd name="T22" fmla="*/ 386 w 591"/>
                <a:gd name="T23" fmla="*/ 92 h 358"/>
                <a:gd name="T24" fmla="*/ 419 w 591"/>
                <a:gd name="T25" fmla="*/ 64 h 358"/>
                <a:gd name="T26" fmla="*/ 435 w 591"/>
                <a:gd name="T27" fmla="*/ 24 h 358"/>
                <a:gd name="T28" fmla="*/ 446 w 591"/>
                <a:gd name="T29" fmla="*/ 21 h 358"/>
                <a:gd name="T30" fmla="*/ 443 w 591"/>
                <a:gd name="T31" fmla="*/ 54 h 358"/>
                <a:gd name="T32" fmla="*/ 457 w 591"/>
                <a:gd name="T33" fmla="*/ 66 h 358"/>
                <a:gd name="T34" fmla="*/ 485 w 591"/>
                <a:gd name="T35" fmla="*/ 75 h 358"/>
                <a:gd name="T36" fmla="*/ 501 w 591"/>
                <a:gd name="T37" fmla="*/ 67 h 358"/>
                <a:gd name="T38" fmla="*/ 536 w 591"/>
                <a:gd name="T39" fmla="*/ 87 h 358"/>
                <a:gd name="T40" fmla="*/ 548 w 591"/>
                <a:gd name="T41" fmla="*/ 97 h 358"/>
                <a:gd name="T42" fmla="*/ 569 w 591"/>
                <a:gd name="T43" fmla="*/ 107 h 358"/>
                <a:gd name="T44" fmla="*/ 565 w 591"/>
                <a:gd name="T45" fmla="*/ 153 h 358"/>
                <a:gd name="T46" fmla="*/ 570 w 591"/>
                <a:gd name="T47" fmla="*/ 188 h 358"/>
                <a:gd name="T48" fmla="*/ 582 w 591"/>
                <a:gd name="T49" fmla="*/ 214 h 358"/>
                <a:gd name="T50" fmla="*/ 575 w 591"/>
                <a:gd name="T51" fmla="*/ 236 h 358"/>
                <a:gd name="T52" fmla="*/ 576 w 591"/>
                <a:gd name="T53" fmla="*/ 265 h 358"/>
                <a:gd name="T54" fmla="*/ 582 w 591"/>
                <a:gd name="T55" fmla="*/ 302 h 358"/>
                <a:gd name="T56" fmla="*/ 581 w 591"/>
                <a:gd name="T57" fmla="*/ 339 h 358"/>
                <a:gd name="T58" fmla="*/ 550 w 591"/>
                <a:gd name="T59" fmla="*/ 349 h 358"/>
                <a:gd name="T60" fmla="*/ 513 w 591"/>
                <a:gd name="T61" fmla="*/ 339 h 358"/>
                <a:gd name="T62" fmla="*/ 468 w 591"/>
                <a:gd name="T63" fmla="*/ 334 h 358"/>
                <a:gd name="T64" fmla="*/ 445 w 591"/>
                <a:gd name="T65" fmla="*/ 314 h 358"/>
                <a:gd name="T66" fmla="*/ 423 w 591"/>
                <a:gd name="T67" fmla="*/ 323 h 358"/>
                <a:gd name="T68" fmla="*/ 377 w 591"/>
                <a:gd name="T69" fmla="*/ 319 h 358"/>
                <a:gd name="T70" fmla="*/ 343 w 591"/>
                <a:gd name="T71" fmla="*/ 299 h 358"/>
                <a:gd name="T72" fmla="*/ 351 w 591"/>
                <a:gd name="T73" fmla="*/ 278 h 358"/>
                <a:gd name="T74" fmla="*/ 343 w 591"/>
                <a:gd name="T75" fmla="*/ 253 h 358"/>
                <a:gd name="T76" fmla="*/ 314 w 591"/>
                <a:gd name="T77" fmla="*/ 241 h 358"/>
                <a:gd name="T78" fmla="*/ 293 w 591"/>
                <a:gd name="T79" fmla="*/ 243 h 358"/>
                <a:gd name="T80" fmla="*/ 281 w 591"/>
                <a:gd name="T81" fmla="*/ 263 h 358"/>
                <a:gd name="T82" fmla="*/ 262 w 591"/>
                <a:gd name="T83" fmla="*/ 258 h 358"/>
                <a:gd name="T84" fmla="*/ 246 w 591"/>
                <a:gd name="T85" fmla="*/ 230 h 358"/>
                <a:gd name="T86" fmla="*/ 220 w 591"/>
                <a:gd name="T87" fmla="*/ 221 h 358"/>
                <a:gd name="T88" fmla="*/ 214 w 591"/>
                <a:gd name="T89" fmla="*/ 201 h 358"/>
                <a:gd name="T90" fmla="*/ 187 w 591"/>
                <a:gd name="T91" fmla="*/ 202 h 358"/>
                <a:gd name="T92" fmla="*/ 163 w 591"/>
                <a:gd name="T93" fmla="*/ 206 h 358"/>
                <a:gd name="T94" fmla="*/ 147 w 591"/>
                <a:gd name="T95" fmla="*/ 222 h 358"/>
                <a:gd name="T96" fmla="*/ 105 w 591"/>
                <a:gd name="T97" fmla="*/ 203 h 358"/>
                <a:gd name="T98" fmla="*/ 96 w 591"/>
                <a:gd name="T99" fmla="*/ 177 h 358"/>
                <a:gd name="T100" fmla="*/ 110 w 591"/>
                <a:gd name="T101" fmla="*/ 162 h 358"/>
                <a:gd name="T102" fmla="*/ 116 w 591"/>
                <a:gd name="T103" fmla="*/ 145 h 358"/>
                <a:gd name="T104" fmla="*/ 95 w 591"/>
                <a:gd name="T105" fmla="*/ 109 h 358"/>
                <a:gd name="T106" fmla="*/ 63 w 591"/>
                <a:gd name="T107" fmla="*/ 85 h 358"/>
                <a:gd name="T108" fmla="*/ 27 w 591"/>
                <a:gd name="T109" fmla="*/ 90 h 358"/>
                <a:gd name="T110" fmla="*/ 2 w 591"/>
                <a:gd name="T111" fmla="*/ 108 h 358"/>
                <a:gd name="T112" fmla="*/ 0 w 591"/>
                <a:gd name="T113" fmla="*/ 76 h 358"/>
                <a:gd name="T114" fmla="*/ 13 w 591"/>
                <a:gd name="T115" fmla="*/ 64 h 358"/>
                <a:gd name="T116" fmla="*/ 29 w 591"/>
                <a:gd name="T117" fmla="*/ 53 h 358"/>
                <a:gd name="T118" fmla="*/ 39 w 591"/>
                <a:gd name="T119" fmla="*/ 36 h 358"/>
                <a:gd name="T120" fmla="*/ 62 w 591"/>
                <a:gd name="T121" fmla="*/ 44 h 358"/>
                <a:gd name="T122" fmla="*/ 80 w 591"/>
                <a:gd name="T123" fmla="*/ 30 h 358"/>
                <a:gd name="T124" fmla="*/ 102 w 591"/>
                <a:gd name="T125" fmla="*/ 13 h 3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91" h="358">
                  <a:moveTo>
                    <a:pt x="108" y="8"/>
                  </a:moveTo>
                  <a:lnTo>
                    <a:pt x="109" y="9"/>
                  </a:lnTo>
                  <a:lnTo>
                    <a:pt x="113" y="11"/>
                  </a:lnTo>
                  <a:lnTo>
                    <a:pt x="115" y="12"/>
                  </a:lnTo>
                  <a:lnTo>
                    <a:pt x="117" y="13"/>
                  </a:lnTo>
                  <a:lnTo>
                    <a:pt x="119" y="14"/>
                  </a:lnTo>
                  <a:lnTo>
                    <a:pt x="121" y="14"/>
                  </a:lnTo>
                  <a:lnTo>
                    <a:pt x="123" y="14"/>
                  </a:lnTo>
                  <a:lnTo>
                    <a:pt x="125" y="13"/>
                  </a:lnTo>
                  <a:lnTo>
                    <a:pt x="129" y="11"/>
                  </a:lnTo>
                  <a:lnTo>
                    <a:pt x="130" y="11"/>
                  </a:lnTo>
                  <a:lnTo>
                    <a:pt x="132" y="11"/>
                  </a:lnTo>
                  <a:lnTo>
                    <a:pt x="134" y="11"/>
                  </a:lnTo>
                  <a:lnTo>
                    <a:pt x="135" y="11"/>
                  </a:lnTo>
                  <a:lnTo>
                    <a:pt x="137" y="12"/>
                  </a:lnTo>
                  <a:lnTo>
                    <a:pt x="138" y="13"/>
                  </a:lnTo>
                  <a:lnTo>
                    <a:pt x="139" y="14"/>
                  </a:lnTo>
                  <a:lnTo>
                    <a:pt x="144" y="17"/>
                  </a:lnTo>
                  <a:lnTo>
                    <a:pt x="146" y="18"/>
                  </a:lnTo>
                  <a:lnTo>
                    <a:pt x="148" y="20"/>
                  </a:lnTo>
                  <a:lnTo>
                    <a:pt x="150" y="22"/>
                  </a:lnTo>
                  <a:lnTo>
                    <a:pt x="150" y="24"/>
                  </a:lnTo>
                  <a:lnTo>
                    <a:pt x="152" y="27"/>
                  </a:lnTo>
                  <a:lnTo>
                    <a:pt x="154" y="30"/>
                  </a:lnTo>
                  <a:lnTo>
                    <a:pt x="155" y="30"/>
                  </a:lnTo>
                  <a:lnTo>
                    <a:pt x="157" y="32"/>
                  </a:lnTo>
                  <a:lnTo>
                    <a:pt x="158" y="32"/>
                  </a:lnTo>
                  <a:lnTo>
                    <a:pt x="159" y="33"/>
                  </a:lnTo>
                  <a:lnTo>
                    <a:pt x="160" y="34"/>
                  </a:lnTo>
                  <a:lnTo>
                    <a:pt x="162" y="35"/>
                  </a:lnTo>
                  <a:lnTo>
                    <a:pt x="166" y="36"/>
                  </a:lnTo>
                  <a:lnTo>
                    <a:pt x="169" y="36"/>
                  </a:lnTo>
                  <a:lnTo>
                    <a:pt x="172" y="36"/>
                  </a:lnTo>
                  <a:lnTo>
                    <a:pt x="175" y="36"/>
                  </a:lnTo>
                  <a:lnTo>
                    <a:pt x="178" y="36"/>
                  </a:lnTo>
                  <a:lnTo>
                    <a:pt x="182" y="36"/>
                  </a:lnTo>
                  <a:lnTo>
                    <a:pt x="184" y="36"/>
                  </a:lnTo>
                  <a:lnTo>
                    <a:pt x="185" y="36"/>
                  </a:lnTo>
                  <a:lnTo>
                    <a:pt x="192" y="34"/>
                  </a:lnTo>
                  <a:lnTo>
                    <a:pt x="194" y="34"/>
                  </a:lnTo>
                  <a:lnTo>
                    <a:pt x="195" y="33"/>
                  </a:lnTo>
                  <a:lnTo>
                    <a:pt x="196" y="32"/>
                  </a:lnTo>
                  <a:lnTo>
                    <a:pt x="197" y="31"/>
                  </a:lnTo>
                  <a:lnTo>
                    <a:pt x="199" y="30"/>
                  </a:lnTo>
                  <a:lnTo>
                    <a:pt x="200" y="30"/>
                  </a:lnTo>
                  <a:lnTo>
                    <a:pt x="206" y="22"/>
                  </a:lnTo>
                  <a:lnTo>
                    <a:pt x="213" y="15"/>
                  </a:lnTo>
                  <a:lnTo>
                    <a:pt x="221" y="7"/>
                  </a:lnTo>
                  <a:lnTo>
                    <a:pt x="227" y="2"/>
                  </a:lnTo>
                  <a:lnTo>
                    <a:pt x="229" y="1"/>
                  </a:lnTo>
                  <a:lnTo>
                    <a:pt x="229" y="0"/>
                  </a:lnTo>
                  <a:lnTo>
                    <a:pt x="229" y="0"/>
                  </a:lnTo>
                  <a:lnTo>
                    <a:pt x="229" y="2"/>
                  </a:lnTo>
                  <a:lnTo>
                    <a:pt x="229" y="4"/>
                  </a:lnTo>
                  <a:lnTo>
                    <a:pt x="229" y="6"/>
                  </a:lnTo>
                  <a:lnTo>
                    <a:pt x="230" y="7"/>
                  </a:lnTo>
                  <a:lnTo>
                    <a:pt x="230" y="9"/>
                  </a:lnTo>
                  <a:lnTo>
                    <a:pt x="231" y="10"/>
                  </a:lnTo>
                  <a:lnTo>
                    <a:pt x="232" y="12"/>
                  </a:lnTo>
                  <a:lnTo>
                    <a:pt x="233" y="14"/>
                  </a:lnTo>
                  <a:lnTo>
                    <a:pt x="234" y="15"/>
                  </a:lnTo>
                  <a:lnTo>
                    <a:pt x="236" y="17"/>
                  </a:lnTo>
                  <a:lnTo>
                    <a:pt x="237" y="18"/>
                  </a:lnTo>
                  <a:lnTo>
                    <a:pt x="239" y="18"/>
                  </a:lnTo>
                  <a:lnTo>
                    <a:pt x="240" y="19"/>
                  </a:lnTo>
                  <a:lnTo>
                    <a:pt x="241" y="19"/>
                  </a:lnTo>
                  <a:lnTo>
                    <a:pt x="245" y="21"/>
                  </a:lnTo>
                  <a:lnTo>
                    <a:pt x="249" y="22"/>
                  </a:lnTo>
                  <a:lnTo>
                    <a:pt x="253" y="23"/>
                  </a:lnTo>
                  <a:lnTo>
                    <a:pt x="256" y="23"/>
                  </a:lnTo>
                  <a:lnTo>
                    <a:pt x="263" y="23"/>
                  </a:lnTo>
                  <a:lnTo>
                    <a:pt x="271" y="22"/>
                  </a:lnTo>
                  <a:lnTo>
                    <a:pt x="275" y="21"/>
                  </a:lnTo>
                  <a:lnTo>
                    <a:pt x="280" y="20"/>
                  </a:lnTo>
                  <a:lnTo>
                    <a:pt x="287" y="19"/>
                  </a:lnTo>
                  <a:lnTo>
                    <a:pt x="289" y="18"/>
                  </a:lnTo>
                  <a:lnTo>
                    <a:pt x="293" y="18"/>
                  </a:lnTo>
                  <a:lnTo>
                    <a:pt x="296" y="18"/>
                  </a:lnTo>
                  <a:lnTo>
                    <a:pt x="298" y="18"/>
                  </a:lnTo>
                  <a:lnTo>
                    <a:pt x="300" y="19"/>
                  </a:lnTo>
                  <a:lnTo>
                    <a:pt x="302" y="19"/>
                  </a:lnTo>
                  <a:lnTo>
                    <a:pt x="303" y="20"/>
                  </a:lnTo>
                  <a:lnTo>
                    <a:pt x="306" y="22"/>
                  </a:lnTo>
                  <a:lnTo>
                    <a:pt x="313" y="27"/>
                  </a:lnTo>
                  <a:lnTo>
                    <a:pt x="315" y="28"/>
                  </a:lnTo>
                  <a:lnTo>
                    <a:pt x="316" y="30"/>
                  </a:lnTo>
                  <a:lnTo>
                    <a:pt x="317" y="30"/>
                  </a:lnTo>
                  <a:lnTo>
                    <a:pt x="318" y="32"/>
                  </a:lnTo>
                  <a:lnTo>
                    <a:pt x="319" y="33"/>
                  </a:lnTo>
                  <a:lnTo>
                    <a:pt x="319" y="36"/>
                  </a:lnTo>
                  <a:lnTo>
                    <a:pt x="320" y="38"/>
                  </a:lnTo>
                  <a:lnTo>
                    <a:pt x="320" y="41"/>
                  </a:lnTo>
                  <a:lnTo>
                    <a:pt x="319" y="42"/>
                  </a:lnTo>
                  <a:lnTo>
                    <a:pt x="319" y="45"/>
                  </a:lnTo>
                  <a:lnTo>
                    <a:pt x="318" y="47"/>
                  </a:lnTo>
                  <a:lnTo>
                    <a:pt x="318" y="49"/>
                  </a:lnTo>
                  <a:lnTo>
                    <a:pt x="317" y="51"/>
                  </a:lnTo>
                  <a:lnTo>
                    <a:pt x="316" y="52"/>
                  </a:lnTo>
                  <a:lnTo>
                    <a:pt x="314" y="53"/>
                  </a:lnTo>
                  <a:lnTo>
                    <a:pt x="311" y="57"/>
                  </a:lnTo>
                  <a:lnTo>
                    <a:pt x="310" y="58"/>
                  </a:lnTo>
                  <a:lnTo>
                    <a:pt x="310" y="59"/>
                  </a:lnTo>
                  <a:lnTo>
                    <a:pt x="310" y="61"/>
                  </a:lnTo>
                  <a:lnTo>
                    <a:pt x="310" y="63"/>
                  </a:lnTo>
                  <a:lnTo>
                    <a:pt x="310" y="64"/>
                  </a:lnTo>
                  <a:lnTo>
                    <a:pt x="311" y="65"/>
                  </a:lnTo>
                  <a:lnTo>
                    <a:pt x="312" y="67"/>
                  </a:lnTo>
                  <a:lnTo>
                    <a:pt x="314" y="68"/>
                  </a:lnTo>
                  <a:lnTo>
                    <a:pt x="315" y="69"/>
                  </a:lnTo>
                  <a:lnTo>
                    <a:pt x="317" y="70"/>
                  </a:lnTo>
                  <a:lnTo>
                    <a:pt x="320" y="71"/>
                  </a:lnTo>
                  <a:lnTo>
                    <a:pt x="327" y="74"/>
                  </a:lnTo>
                  <a:lnTo>
                    <a:pt x="331" y="75"/>
                  </a:lnTo>
                  <a:lnTo>
                    <a:pt x="333" y="75"/>
                  </a:lnTo>
                  <a:lnTo>
                    <a:pt x="336" y="77"/>
                  </a:lnTo>
                  <a:lnTo>
                    <a:pt x="339" y="79"/>
                  </a:lnTo>
                  <a:lnTo>
                    <a:pt x="342" y="82"/>
                  </a:lnTo>
                  <a:lnTo>
                    <a:pt x="344" y="85"/>
                  </a:lnTo>
                  <a:lnTo>
                    <a:pt x="351" y="91"/>
                  </a:lnTo>
                  <a:lnTo>
                    <a:pt x="354" y="95"/>
                  </a:lnTo>
                  <a:lnTo>
                    <a:pt x="356" y="96"/>
                  </a:lnTo>
                  <a:lnTo>
                    <a:pt x="359" y="98"/>
                  </a:lnTo>
                  <a:lnTo>
                    <a:pt x="361" y="98"/>
                  </a:lnTo>
                  <a:lnTo>
                    <a:pt x="363" y="98"/>
                  </a:lnTo>
                  <a:lnTo>
                    <a:pt x="364" y="98"/>
                  </a:lnTo>
                  <a:lnTo>
                    <a:pt x="366" y="98"/>
                  </a:lnTo>
                  <a:lnTo>
                    <a:pt x="368" y="98"/>
                  </a:lnTo>
                  <a:lnTo>
                    <a:pt x="370" y="98"/>
                  </a:lnTo>
                  <a:lnTo>
                    <a:pt x="372" y="98"/>
                  </a:lnTo>
                  <a:lnTo>
                    <a:pt x="377" y="95"/>
                  </a:lnTo>
                  <a:lnTo>
                    <a:pt x="383" y="93"/>
                  </a:lnTo>
                  <a:lnTo>
                    <a:pt x="386" y="92"/>
                  </a:lnTo>
                  <a:lnTo>
                    <a:pt x="387" y="92"/>
                  </a:lnTo>
                  <a:lnTo>
                    <a:pt x="388" y="91"/>
                  </a:lnTo>
                  <a:lnTo>
                    <a:pt x="393" y="86"/>
                  </a:lnTo>
                  <a:lnTo>
                    <a:pt x="395" y="86"/>
                  </a:lnTo>
                  <a:lnTo>
                    <a:pt x="401" y="81"/>
                  </a:lnTo>
                  <a:lnTo>
                    <a:pt x="405" y="79"/>
                  </a:lnTo>
                  <a:lnTo>
                    <a:pt x="410" y="75"/>
                  </a:lnTo>
                  <a:lnTo>
                    <a:pt x="413" y="72"/>
                  </a:lnTo>
                  <a:lnTo>
                    <a:pt x="415" y="69"/>
                  </a:lnTo>
                  <a:lnTo>
                    <a:pt x="418" y="66"/>
                  </a:lnTo>
                  <a:lnTo>
                    <a:pt x="419" y="64"/>
                  </a:lnTo>
                  <a:lnTo>
                    <a:pt x="421" y="61"/>
                  </a:lnTo>
                  <a:lnTo>
                    <a:pt x="421" y="59"/>
                  </a:lnTo>
                  <a:lnTo>
                    <a:pt x="421" y="58"/>
                  </a:lnTo>
                  <a:lnTo>
                    <a:pt x="422" y="52"/>
                  </a:lnTo>
                  <a:lnTo>
                    <a:pt x="423" y="49"/>
                  </a:lnTo>
                  <a:lnTo>
                    <a:pt x="423" y="46"/>
                  </a:lnTo>
                  <a:lnTo>
                    <a:pt x="424" y="43"/>
                  </a:lnTo>
                  <a:lnTo>
                    <a:pt x="427" y="38"/>
                  </a:lnTo>
                  <a:lnTo>
                    <a:pt x="429" y="34"/>
                  </a:lnTo>
                  <a:lnTo>
                    <a:pt x="432" y="30"/>
                  </a:lnTo>
                  <a:lnTo>
                    <a:pt x="435" y="24"/>
                  </a:lnTo>
                  <a:lnTo>
                    <a:pt x="437" y="21"/>
                  </a:lnTo>
                  <a:lnTo>
                    <a:pt x="438" y="20"/>
                  </a:lnTo>
                  <a:lnTo>
                    <a:pt x="438" y="19"/>
                  </a:lnTo>
                  <a:lnTo>
                    <a:pt x="439" y="19"/>
                  </a:lnTo>
                  <a:lnTo>
                    <a:pt x="440" y="19"/>
                  </a:lnTo>
                  <a:lnTo>
                    <a:pt x="441" y="19"/>
                  </a:lnTo>
                  <a:lnTo>
                    <a:pt x="442" y="19"/>
                  </a:lnTo>
                  <a:lnTo>
                    <a:pt x="443" y="19"/>
                  </a:lnTo>
                  <a:lnTo>
                    <a:pt x="444" y="19"/>
                  </a:lnTo>
                  <a:lnTo>
                    <a:pt x="445" y="20"/>
                  </a:lnTo>
                  <a:lnTo>
                    <a:pt x="446" y="21"/>
                  </a:lnTo>
                  <a:lnTo>
                    <a:pt x="447" y="23"/>
                  </a:lnTo>
                  <a:lnTo>
                    <a:pt x="448" y="26"/>
                  </a:lnTo>
                  <a:lnTo>
                    <a:pt x="449" y="28"/>
                  </a:lnTo>
                  <a:lnTo>
                    <a:pt x="449" y="30"/>
                  </a:lnTo>
                  <a:lnTo>
                    <a:pt x="449" y="32"/>
                  </a:lnTo>
                  <a:lnTo>
                    <a:pt x="448" y="36"/>
                  </a:lnTo>
                  <a:lnTo>
                    <a:pt x="448" y="39"/>
                  </a:lnTo>
                  <a:lnTo>
                    <a:pt x="446" y="45"/>
                  </a:lnTo>
                  <a:lnTo>
                    <a:pt x="445" y="48"/>
                  </a:lnTo>
                  <a:lnTo>
                    <a:pt x="444" y="52"/>
                  </a:lnTo>
                  <a:lnTo>
                    <a:pt x="443" y="54"/>
                  </a:lnTo>
                  <a:lnTo>
                    <a:pt x="443" y="55"/>
                  </a:lnTo>
                  <a:lnTo>
                    <a:pt x="443" y="57"/>
                  </a:lnTo>
                  <a:lnTo>
                    <a:pt x="443" y="58"/>
                  </a:lnTo>
                  <a:lnTo>
                    <a:pt x="443" y="59"/>
                  </a:lnTo>
                  <a:lnTo>
                    <a:pt x="443" y="60"/>
                  </a:lnTo>
                  <a:lnTo>
                    <a:pt x="444" y="61"/>
                  </a:lnTo>
                  <a:lnTo>
                    <a:pt x="444" y="62"/>
                  </a:lnTo>
                  <a:lnTo>
                    <a:pt x="445" y="63"/>
                  </a:lnTo>
                  <a:lnTo>
                    <a:pt x="447" y="64"/>
                  </a:lnTo>
                  <a:lnTo>
                    <a:pt x="449" y="64"/>
                  </a:lnTo>
                  <a:lnTo>
                    <a:pt x="457" y="66"/>
                  </a:lnTo>
                  <a:lnTo>
                    <a:pt x="465" y="70"/>
                  </a:lnTo>
                  <a:lnTo>
                    <a:pt x="471" y="71"/>
                  </a:lnTo>
                  <a:lnTo>
                    <a:pt x="473" y="72"/>
                  </a:lnTo>
                  <a:lnTo>
                    <a:pt x="476" y="73"/>
                  </a:lnTo>
                  <a:lnTo>
                    <a:pt x="479" y="75"/>
                  </a:lnTo>
                  <a:lnTo>
                    <a:pt x="480" y="76"/>
                  </a:lnTo>
                  <a:lnTo>
                    <a:pt x="481" y="76"/>
                  </a:lnTo>
                  <a:lnTo>
                    <a:pt x="482" y="76"/>
                  </a:lnTo>
                  <a:lnTo>
                    <a:pt x="483" y="76"/>
                  </a:lnTo>
                  <a:lnTo>
                    <a:pt x="484" y="75"/>
                  </a:lnTo>
                  <a:lnTo>
                    <a:pt x="485" y="75"/>
                  </a:lnTo>
                  <a:lnTo>
                    <a:pt x="486" y="74"/>
                  </a:lnTo>
                  <a:lnTo>
                    <a:pt x="487" y="72"/>
                  </a:lnTo>
                  <a:lnTo>
                    <a:pt x="489" y="70"/>
                  </a:lnTo>
                  <a:lnTo>
                    <a:pt x="490" y="68"/>
                  </a:lnTo>
                  <a:lnTo>
                    <a:pt x="491" y="67"/>
                  </a:lnTo>
                  <a:lnTo>
                    <a:pt x="491" y="66"/>
                  </a:lnTo>
                  <a:lnTo>
                    <a:pt x="492" y="66"/>
                  </a:lnTo>
                  <a:lnTo>
                    <a:pt x="493" y="66"/>
                  </a:lnTo>
                  <a:lnTo>
                    <a:pt x="494" y="66"/>
                  </a:lnTo>
                  <a:lnTo>
                    <a:pt x="496" y="66"/>
                  </a:lnTo>
                  <a:lnTo>
                    <a:pt x="501" y="67"/>
                  </a:lnTo>
                  <a:lnTo>
                    <a:pt x="505" y="68"/>
                  </a:lnTo>
                  <a:lnTo>
                    <a:pt x="514" y="72"/>
                  </a:lnTo>
                  <a:lnTo>
                    <a:pt x="515" y="73"/>
                  </a:lnTo>
                  <a:lnTo>
                    <a:pt x="517" y="74"/>
                  </a:lnTo>
                  <a:lnTo>
                    <a:pt x="526" y="79"/>
                  </a:lnTo>
                  <a:lnTo>
                    <a:pt x="530" y="82"/>
                  </a:lnTo>
                  <a:lnTo>
                    <a:pt x="533" y="83"/>
                  </a:lnTo>
                  <a:lnTo>
                    <a:pt x="534" y="85"/>
                  </a:lnTo>
                  <a:lnTo>
                    <a:pt x="535" y="86"/>
                  </a:lnTo>
                  <a:lnTo>
                    <a:pt x="536" y="86"/>
                  </a:lnTo>
                  <a:lnTo>
                    <a:pt x="536" y="87"/>
                  </a:lnTo>
                  <a:lnTo>
                    <a:pt x="536" y="88"/>
                  </a:lnTo>
                  <a:lnTo>
                    <a:pt x="536" y="90"/>
                  </a:lnTo>
                  <a:lnTo>
                    <a:pt x="535" y="92"/>
                  </a:lnTo>
                  <a:lnTo>
                    <a:pt x="535" y="93"/>
                  </a:lnTo>
                  <a:lnTo>
                    <a:pt x="535" y="94"/>
                  </a:lnTo>
                  <a:lnTo>
                    <a:pt x="536" y="95"/>
                  </a:lnTo>
                  <a:lnTo>
                    <a:pt x="536" y="96"/>
                  </a:lnTo>
                  <a:lnTo>
                    <a:pt x="538" y="97"/>
                  </a:lnTo>
                  <a:lnTo>
                    <a:pt x="540" y="97"/>
                  </a:lnTo>
                  <a:lnTo>
                    <a:pt x="543" y="97"/>
                  </a:lnTo>
                  <a:lnTo>
                    <a:pt x="548" y="97"/>
                  </a:lnTo>
                  <a:lnTo>
                    <a:pt x="551" y="97"/>
                  </a:lnTo>
                  <a:lnTo>
                    <a:pt x="553" y="97"/>
                  </a:lnTo>
                  <a:lnTo>
                    <a:pt x="556" y="98"/>
                  </a:lnTo>
                  <a:lnTo>
                    <a:pt x="558" y="98"/>
                  </a:lnTo>
                  <a:lnTo>
                    <a:pt x="561" y="99"/>
                  </a:lnTo>
                  <a:lnTo>
                    <a:pt x="563" y="101"/>
                  </a:lnTo>
                  <a:lnTo>
                    <a:pt x="565" y="102"/>
                  </a:lnTo>
                  <a:lnTo>
                    <a:pt x="566" y="103"/>
                  </a:lnTo>
                  <a:lnTo>
                    <a:pt x="567" y="105"/>
                  </a:lnTo>
                  <a:lnTo>
                    <a:pt x="568" y="106"/>
                  </a:lnTo>
                  <a:lnTo>
                    <a:pt x="569" y="107"/>
                  </a:lnTo>
                  <a:lnTo>
                    <a:pt x="570" y="109"/>
                  </a:lnTo>
                  <a:lnTo>
                    <a:pt x="570" y="110"/>
                  </a:lnTo>
                  <a:lnTo>
                    <a:pt x="570" y="112"/>
                  </a:lnTo>
                  <a:lnTo>
                    <a:pt x="570" y="118"/>
                  </a:lnTo>
                  <a:lnTo>
                    <a:pt x="570" y="123"/>
                  </a:lnTo>
                  <a:lnTo>
                    <a:pt x="570" y="127"/>
                  </a:lnTo>
                  <a:lnTo>
                    <a:pt x="569" y="131"/>
                  </a:lnTo>
                  <a:lnTo>
                    <a:pt x="568" y="134"/>
                  </a:lnTo>
                  <a:lnTo>
                    <a:pt x="566" y="144"/>
                  </a:lnTo>
                  <a:lnTo>
                    <a:pt x="565" y="148"/>
                  </a:lnTo>
                  <a:lnTo>
                    <a:pt x="565" y="153"/>
                  </a:lnTo>
                  <a:lnTo>
                    <a:pt x="564" y="162"/>
                  </a:lnTo>
                  <a:lnTo>
                    <a:pt x="563" y="168"/>
                  </a:lnTo>
                  <a:lnTo>
                    <a:pt x="563" y="170"/>
                  </a:lnTo>
                  <a:lnTo>
                    <a:pt x="564" y="180"/>
                  </a:lnTo>
                  <a:lnTo>
                    <a:pt x="564" y="183"/>
                  </a:lnTo>
                  <a:lnTo>
                    <a:pt x="564" y="184"/>
                  </a:lnTo>
                  <a:lnTo>
                    <a:pt x="564" y="185"/>
                  </a:lnTo>
                  <a:lnTo>
                    <a:pt x="565" y="186"/>
                  </a:lnTo>
                  <a:lnTo>
                    <a:pt x="565" y="187"/>
                  </a:lnTo>
                  <a:lnTo>
                    <a:pt x="566" y="187"/>
                  </a:lnTo>
                  <a:lnTo>
                    <a:pt x="570" y="188"/>
                  </a:lnTo>
                  <a:lnTo>
                    <a:pt x="571" y="190"/>
                  </a:lnTo>
                  <a:lnTo>
                    <a:pt x="574" y="192"/>
                  </a:lnTo>
                  <a:lnTo>
                    <a:pt x="575" y="193"/>
                  </a:lnTo>
                  <a:lnTo>
                    <a:pt x="576" y="195"/>
                  </a:lnTo>
                  <a:lnTo>
                    <a:pt x="578" y="197"/>
                  </a:lnTo>
                  <a:lnTo>
                    <a:pt x="579" y="200"/>
                  </a:lnTo>
                  <a:lnTo>
                    <a:pt x="580" y="202"/>
                  </a:lnTo>
                  <a:lnTo>
                    <a:pt x="581" y="206"/>
                  </a:lnTo>
                  <a:lnTo>
                    <a:pt x="582" y="209"/>
                  </a:lnTo>
                  <a:lnTo>
                    <a:pt x="582" y="211"/>
                  </a:lnTo>
                  <a:lnTo>
                    <a:pt x="582" y="214"/>
                  </a:lnTo>
                  <a:lnTo>
                    <a:pt x="582" y="219"/>
                  </a:lnTo>
                  <a:lnTo>
                    <a:pt x="582" y="222"/>
                  </a:lnTo>
                  <a:lnTo>
                    <a:pt x="582" y="226"/>
                  </a:lnTo>
                  <a:lnTo>
                    <a:pt x="582" y="228"/>
                  </a:lnTo>
                  <a:lnTo>
                    <a:pt x="581" y="229"/>
                  </a:lnTo>
                  <a:lnTo>
                    <a:pt x="580" y="229"/>
                  </a:lnTo>
                  <a:lnTo>
                    <a:pt x="579" y="230"/>
                  </a:lnTo>
                  <a:lnTo>
                    <a:pt x="578" y="231"/>
                  </a:lnTo>
                  <a:lnTo>
                    <a:pt x="577" y="234"/>
                  </a:lnTo>
                  <a:lnTo>
                    <a:pt x="576" y="234"/>
                  </a:lnTo>
                  <a:lnTo>
                    <a:pt x="575" y="236"/>
                  </a:lnTo>
                  <a:lnTo>
                    <a:pt x="574" y="239"/>
                  </a:lnTo>
                  <a:lnTo>
                    <a:pt x="571" y="249"/>
                  </a:lnTo>
                  <a:lnTo>
                    <a:pt x="570" y="252"/>
                  </a:lnTo>
                  <a:lnTo>
                    <a:pt x="570" y="254"/>
                  </a:lnTo>
                  <a:lnTo>
                    <a:pt x="570" y="255"/>
                  </a:lnTo>
                  <a:lnTo>
                    <a:pt x="570" y="256"/>
                  </a:lnTo>
                  <a:lnTo>
                    <a:pt x="571" y="257"/>
                  </a:lnTo>
                  <a:lnTo>
                    <a:pt x="571" y="258"/>
                  </a:lnTo>
                  <a:lnTo>
                    <a:pt x="572" y="260"/>
                  </a:lnTo>
                  <a:lnTo>
                    <a:pt x="573" y="262"/>
                  </a:lnTo>
                  <a:lnTo>
                    <a:pt x="576" y="265"/>
                  </a:lnTo>
                  <a:lnTo>
                    <a:pt x="577" y="266"/>
                  </a:lnTo>
                  <a:lnTo>
                    <a:pt x="577" y="267"/>
                  </a:lnTo>
                  <a:lnTo>
                    <a:pt x="578" y="269"/>
                  </a:lnTo>
                  <a:lnTo>
                    <a:pt x="579" y="273"/>
                  </a:lnTo>
                  <a:lnTo>
                    <a:pt x="579" y="277"/>
                  </a:lnTo>
                  <a:lnTo>
                    <a:pt x="580" y="279"/>
                  </a:lnTo>
                  <a:lnTo>
                    <a:pt x="580" y="288"/>
                  </a:lnTo>
                  <a:lnTo>
                    <a:pt x="580" y="290"/>
                  </a:lnTo>
                  <a:lnTo>
                    <a:pt x="581" y="293"/>
                  </a:lnTo>
                  <a:lnTo>
                    <a:pt x="582" y="299"/>
                  </a:lnTo>
                  <a:lnTo>
                    <a:pt x="582" y="302"/>
                  </a:lnTo>
                  <a:lnTo>
                    <a:pt x="583" y="304"/>
                  </a:lnTo>
                  <a:lnTo>
                    <a:pt x="585" y="310"/>
                  </a:lnTo>
                  <a:lnTo>
                    <a:pt x="588" y="314"/>
                  </a:lnTo>
                  <a:lnTo>
                    <a:pt x="590" y="320"/>
                  </a:lnTo>
                  <a:lnTo>
                    <a:pt x="591" y="321"/>
                  </a:lnTo>
                  <a:lnTo>
                    <a:pt x="591" y="323"/>
                  </a:lnTo>
                  <a:lnTo>
                    <a:pt x="591" y="324"/>
                  </a:lnTo>
                  <a:lnTo>
                    <a:pt x="590" y="325"/>
                  </a:lnTo>
                  <a:lnTo>
                    <a:pt x="584" y="334"/>
                  </a:lnTo>
                  <a:lnTo>
                    <a:pt x="582" y="336"/>
                  </a:lnTo>
                  <a:lnTo>
                    <a:pt x="581" y="339"/>
                  </a:lnTo>
                  <a:lnTo>
                    <a:pt x="580" y="343"/>
                  </a:lnTo>
                  <a:lnTo>
                    <a:pt x="578" y="347"/>
                  </a:lnTo>
                  <a:lnTo>
                    <a:pt x="575" y="357"/>
                  </a:lnTo>
                  <a:lnTo>
                    <a:pt x="574" y="358"/>
                  </a:lnTo>
                  <a:lnTo>
                    <a:pt x="573" y="358"/>
                  </a:lnTo>
                  <a:lnTo>
                    <a:pt x="572" y="358"/>
                  </a:lnTo>
                  <a:lnTo>
                    <a:pt x="570" y="358"/>
                  </a:lnTo>
                  <a:lnTo>
                    <a:pt x="567" y="357"/>
                  </a:lnTo>
                  <a:lnTo>
                    <a:pt x="564" y="356"/>
                  </a:lnTo>
                  <a:lnTo>
                    <a:pt x="560" y="354"/>
                  </a:lnTo>
                  <a:lnTo>
                    <a:pt x="550" y="349"/>
                  </a:lnTo>
                  <a:lnTo>
                    <a:pt x="548" y="348"/>
                  </a:lnTo>
                  <a:lnTo>
                    <a:pt x="545" y="347"/>
                  </a:lnTo>
                  <a:lnTo>
                    <a:pt x="542" y="347"/>
                  </a:lnTo>
                  <a:lnTo>
                    <a:pt x="540" y="346"/>
                  </a:lnTo>
                  <a:lnTo>
                    <a:pt x="531" y="346"/>
                  </a:lnTo>
                  <a:lnTo>
                    <a:pt x="529" y="345"/>
                  </a:lnTo>
                  <a:lnTo>
                    <a:pt x="526" y="345"/>
                  </a:lnTo>
                  <a:lnTo>
                    <a:pt x="525" y="344"/>
                  </a:lnTo>
                  <a:lnTo>
                    <a:pt x="523" y="343"/>
                  </a:lnTo>
                  <a:lnTo>
                    <a:pt x="516" y="340"/>
                  </a:lnTo>
                  <a:lnTo>
                    <a:pt x="513" y="339"/>
                  </a:lnTo>
                  <a:lnTo>
                    <a:pt x="510" y="338"/>
                  </a:lnTo>
                  <a:lnTo>
                    <a:pt x="507" y="337"/>
                  </a:lnTo>
                  <a:lnTo>
                    <a:pt x="502" y="336"/>
                  </a:lnTo>
                  <a:lnTo>
                    <a:pt x="498" y="336"/>
                  </a:lnTo>
                  <a:lnTo>
                    <a:pt x="494" y="336"/>
                  </a:lnTo>
                  <a:lnTo>
                    <a:pt x="488" y="336"/>
                  </a:lnTo>
                  <a:lnTo>
                    <a:pt x="479" y="336"/>
                  </a:lnTo>
                  <a:lnTo>
                    <a:pt x="473" y="335"/>
                  </a:lnTo>
                  <a:lnTo>
                    <a:pt x="471" y="335"/>
                  </a:lnTo>
                  <a:lnTo>
                    <a:pt x="469" y="335"/>
                  </a:lnTo>
                  <a:lnTo>
                    <a:pt x="468" y="334"/>
                  </a:lnTo>
                  <a:lnTo>
                    <a:pt x="466" y="332"/>
                  </a:lnTo>
                  <a:lnTo>
                    <a:pt x="463" y="331"/>
                  </a:lnTo>
                  <a:lnTo>
                    <a:pt x="461" y="329"/>
                  </a:lnTo>
                  <a:lnTo>
                    <a:pt x="458" y="327"/>
                  </a:lnTo>
                  <a:lnTo>
                    <a:pt x="457" y="325"/>
                  </a:lnTo>
                  <a:lnTo>
                    <a:pt x="453" y="321"/>
                  </a:lnTo>
                  <a:lnTo>
                    <a:pt x="450" y="317"/>
                  </a:lnTo>
                  <a:lnTo>
                    <a:pt x="448" y="316"/>
                  </a:lnTo>
                  <a:lnTo>
                    <a:pt x="446" y="315"/>
                  </a:lnTo>
                  <a:lnTo>
                    <a:pt x="446" y="314"/>
                  </a:lnTo>
                  <a:lnTo>
                    <a:pt x="445" y="314"/>
                  </a:lnTo>
                  <a:lnTo>
                    <a:pt x="445" y="314"/>
                  </a:lnTo>
                  <a:lnTo>
                    <a:pt x="444" y="314"/>
                  </a:lnTo>
                  <a:lnTo>
                    <a:pt x="443" y="314"/>
                  </a:lnTo>
                  <a:lnTo>
                    <a:pt x="442" y="314"/>
                  </a:lnTo>
                  <a:lnTo>
                    <a:pt x="440" y="315"/>
                  </a:lnTo>
                  <a:lnTo>
                    <a:pt x="434" y="319"/>
                  </a:lnTo>
                  <a:lnTo>
                    <a:pt x="432" y="320"/>
                  </a:lnTo>
                  <a:lnTo>
                    <a:pt x="429" y="322"/>
                  </a:lnTo>
                  <a:lnTo>
                    <a:pt x="427" y="322"/>
                  </a:lnTo>
                  <a:lnTo>
                    <a:pt x="425" y="323"/>
                  </a:lnTo>
                  <a:lnTo>
                    <a:pt x="423" y="323"/>
                  </a:lnTo>
                  <a:lnTo>
                    <a:pt x="423" y="323"/>
                  </a:lnTo>
                  <a:lnTo>
                    <a:pt x="419" y="323"/>
                  </a:lnTo>
                  <a:lnTo>
                    <a:pt x="416" y="322"/>
                  </a:lnTo>
                  <a:lnTo>
                    <a:pt x="408" y="320"/>
                  </a:lnTo>
                  <a:lnTo>
                    <a:pt x="401" y="318"/>
                  </a:lnTo>
                  <a:lnTo>
                    <a:pt x="399" y="317"/>
                  </a:lnTo>
                  <a:lnTo>
                    <a:pt x="397" y="317"/>
                  </a:lnTo>
                  <a:lnTo>
                    <a:pt x="395" y="317"/>
                  </a:lnTo>
                  <a:lnTo>
                    <a:pt x="383" y="319"/>
                  </a:lnTo>
                  <a:lnTo>
                    <a:pt x="380" y="319"/>
                  </a:lnTo>
                  <a:lnTo>
                    <a:pt x="377" y="319"/>
                  </a:lnTo>
                  <a:lnTo>
                    <a:pt x="374" y="318"/>
                  </a:lnTo>
                  <a:lnTo>
                    <a:pt x="371" y="318"/>
                  </a:lnTo>
                  <a:lnTo>
                    <a:pt x="367" y="317"/>
                  </a:lnTo>
                  <a:lnTo>
                    <a:pt x="365" y="316"/>
                  </a:lnTo>
                  <a:lnTo>
                    <a:pt x="362" y="314"/>
                  </a:lnTo>
                  <a:lnTo>
                    <a:pt x="358" y="313"/>
                  </a:lnTo>
                  <a:lnTo>
                    <a:pt x="352" y="308"/>
                  </a:lnTo>
                  <a:lnTo>
                    <a:pt x="347" y="304"/>
                  </a:lnTo>
                  <a:lnTo>
                    <a:pt x="345" y="302"/>
                  </a:lnTo>
                  <a:lnTo>
                    <a:pt x="343" y="301"/>
                  </a:lnTo>
                  <a:lnTo>
                    <a:pt x="343" y="299"/>
                  </a:lnTo>
                  <a:lnTo>
                    <a:pt x="342" y="297"/>
                  </a:lnTo>
                  <a:lnTo>
                    <a:pt x="341" y="294"/>
                  </a:lnTo>
                  <a:lnTo>
                    <a:pt x="341" y="292"/>
                  </a:lnTo>
                  <a:lnTo>
                    <a:pt x="341" y="290"/>
                  </a:lnTo>
                  <a:lnTo>
                    <a:pt x="342" y="289"/>
                  </a:lnTo>
                  <a:lnTo>
                    <a:pt x="343" y="287"/>
                  </a:lnTo>
                  <a:lnTo>
                    <a:pt x="343" y="285"/>
                  </a:lnTo>
                  <a:lnTo>
                    <a:pt x="345" y="283"/>
                  </a:lnTo>
                  <a:lnTo>
                    <a:pt x="348" y="280"/>
                  </a:lnTo>
                  <a:lnTo>
                    <a:pt x="350" y="279"/>
                  </a:lnTo>
                  <a:lnTo>
                    <a:pt x="351" y="278"/>
                  </a:lnTo>
                  <a:lnTo>
                    <a:pt x="351" y="276"/>
                  </a:lnTo>
                  <a:lnTo>
                    <a:pt x="351" y="275"/>
                  </a:lnTo>
                  <a:lnTo>
                    <a:pt x="351" y="274"/>
                  </a:lnTo>
                  <a:lnTo>
                    <a:pt x="351" y="272"/>
                  </a:lnTo>
                  <a:lnTo>
                    <a:pt x="350" y="269"/>
                  </a:lnTo>
                  <a:lnTo>
                    <a:pt x="349" y="268"/>
                  </a:lnTo>
                  <a:lnTo>
                    <a:pt x="347" y="264"/>
                  </a:lnTo>
                  <a:lnTo>
                    <a:pt x="347" y="262"/>
                  </a:lnTo>
                  <a:lnTo>
                    <a:pt x="345" y="257"/>
                  </a:lnTo>
                  <a:lnTo>
                    <a:pt x="344" y="255"/>
                  </a:lnTo>
                  <a:lnTo>
                    <a:pt x="343" y="253"/>
                  </a:lnTo>
                  <a:lnTo>
                    <a:pt x="342" y="250"/>
                  </a:lnTo>
                  <a:lnTo>
                    <a:pt x="341" y="248"/>
                  </a:lnTo>
                  <a:lnTo>
                    <a:pt x="340" y="247"/>
                  </a:lnTo>
                  <a:lnTo>
                    <a:pt x="338" y="246"/>
                  </a:lnTo>
                  <a:lnTo>
                    <a:pt x="336" y="245"/>
                  </a:lnTo>
                  <a:lnTo>
                    <a:pt x="333" y="245"/>
                  </a:lnTo>
                  <a:lnTo>
                    <a:pt x="330" y="244"/>
                  </a:lnTo>
                  <a:lnTo>
                    <a:pt x="328" y="244"/>
                  </a:lnTo>
                  <a:lnTo>
                    <a:pt x="321" y="243"/>
                  </a:lnTo>
                  <a:lnTo>
                    <a:pt x="318" y="242"/>
                  </a:lnTo>
                  <a:lnTo>
                    <a:pt x="314" y="241"/>
                  </a:lnTo>
                  <a:lnTo>
                    <a:pt x="308" y="239"/>
                  </a:lnTo>
                  <a:lnTo>
                    <a:pt x="305" y="239"/>
                  </a:lnTo>
                  <a:lnTo>
                    <a:pt x="303" y="238"/>
                  </a:lnTo>
                  <a:lnTo>
                    <a:pt x="302" y="238"/>
                  </a:lnTo>
                  <a:lnTo>
                    <a:pt x="301" y="238"/>
                  </a:lnTo>
                  <a:lnTo>
                    <a:pt x="299" y="239"/>
                  </a:lnTo>
                  <a:lnTo>
                    <a:pt x="297" y="239"/>
                  </a:lnTo>
                  <a:lnTo>
                    <a:pt x="296" y="240"/>
                  </a:lnTo>
                  <a:lnTo>
                    <a:pt x="295" y="241"/>
                  </a:lnTo>
                  <a:lnTo>
                    <a:pt x="294" y="243"/>
                  </a:lnTo>
                  <a:lnTo>
                    <a:pt x="293" y="243"/>
                  </a:lnTo>
                  <a:lnTo>
                    <a:pt x="292" y="245"/>
                  </a:lnTo>
                  <a:lnTo>
                    <a:pt x="291" y="247"/>
                  </a:lnTo>
                  <a:lnTo>
                    <a:pt x="290" y="250"/>
                  </a:lnTo>
                  <a:lnTo>
                    <a:pt x="289" y="254"/>
                  </a:lnTo>
                  <a:lnTo>
                    <a:pt x="288" y="256"/>
                  </a:lnTo>
                  <a:lnTo>
                    <a:pt x="287" y="256"/>
                  </a:lnTo>
                  <a:lnTo>
                    <a:pt x="286" y="258"/>
                  </a:lnTo>
                  <a:lnTo>
                    <a:pt x="286" y="260"/>
                  </a:lnTo>
                  <a:lnTo>
                    <a:pt x="284" y="261"/>
                  </a:lnTo>
                  <a:lnTo>
                    <a:pt x="283" y="262"/>
                  </a:lnTo>
                  <a:lnTo>
                    <a:pt x="281" y="263"/>
                  </a:lnTo>
                  <a:lnTo>
                    <a:pt x="279" y="264"/>
                  </a:lnTo>
                  <a:lnTo>
                    <a:pt x="277" y="265"/>
                  </a:lnTo>
                  <a:lnTo>
                    <a:pt x="275" y="265"/>
                  </a:lnTo>
                  <a:lnTo>
                    <a:pt x="274" y="265"/>
                  </a:lnTo>
                  <a:lnTo>
                    <a:pt x="272" y="265"/>
                  </a:lnTo>
                  <a:lnTo>
                    <a:pt x="270" y="264"/>
                  </a:lnTo>
                  <a:lnTo>
                    <a:pt x="269" y="263"/>
                  </a:lnTo>
                  <a:lnTo>
                    <a:pt x="267" y="263"/>
                  </a:lnTo>
                  <a:lnTo>
                    <a:pt x="265" y="261"/>
                  </a:lnTo>
                  <a:lnTo>
                    <a:pt x="264" y="260"/>
                  </a:lnTo>
                  <a:lnTo>
                    <a:pt x="262" y="258"/>
                  </a:lnTo>
                  <a:lnTo>
                    <a:pt x="261" y="256"/>
                  </a:lnTo>
                  <a:lnTo>
                    <a:pt x="260" y="256"/>
                  </a:lnTo>
                  <a:lnTo>
                    <a:pt x="259" y="254"/>
                  </a:lnTo>
                  <a:lnTo>
                    <a:pt x="258" y="252"/>
                  </a:lnTo>
                  <a:lnTo>
                    <a:pt x="254" y="240"/>
                  </a:lnTo>
                  <a:lnTo>
                    <a:pt x="253" y="238"/>
                  </a:lnTo>
                  <a:lnTo>
                    <a:pt x="252" y="236"/>
                  </a:lnTo>
                  <a:lnTo>
                    <a:pt x="252" y="234"/>
                  </a:lnTo>
                  <a:lnTo>
                    <a:pt x="250" y="233"/>
                  </a:lnTo>
                  <a:lnTo>
                    <a:pt x="248" y="231"/>
                  </a:lnTo>
                  <a:lnTo>
                    <a:pt x="246" y="230"/>
                  </a:lnTo>
                  <a:lnTo>
                    <a:pt x="243" y="227"/>
                  </a:lnTo>
                  <a:lnTo>
                    <a:pt x="241" y="224"/>
                  </a:lnTo>
                  <a:lnTo>
                    <a:pt x="238" y="223"/>
                  </a:lnTo>
                  <a:lnTo>
                    <a:pt x="236" y="222"/>
                  </a:lnTo>
                  <a:lnTo>
                    <a:pt x="234" y="222"/>
                  </a:lnTo>
                  <a:lnTo>
                    <a:pt x="232" y="222"/>
                  </a:lnTo>
                  <a:lnTo>
                    <a:pt x="229" y="222"/>
                  </a:lnTo>
                  <a:lnTo>
                    <a:pt x="227" y="222"/>
                  </a:lnTo>
                  <a:lnTo>
                    <a:pt x="225" y="222"/>
                  </a:lnTo>
                  <a:lnTo>
                    <a:pt x="224" y="222"/>
                  </a:lnTo>
                  <a:lnTo>
                    <a:pt x="220" y="221"/>
                  </a:lnTo>
                  <a:lnTo>
                    <a:pt x="219" y="221"/>
                  </a:lnTo>
                  <a:lnTo>
                    <a:pt x="218" y="220"/>
                  </a:lnTo>
                  <a:lnTo>
                    <a:pt x="218" y="219"/>
                  </a:lnTo>
                  <a:lnTo>
                    <a:pt x="218" y="218"/>
                  </a:lnTo>
                  <a:lnTo>
                    <a:pt x="217" y="217"/>
                  </a:lnTo>
                  <a:lnTo>
                    <a:pt x="217" y="215"/>
                  </a:lnTo>
                  <a:lnTo>
                    <a:pt x="216" y="212"/>
                  </a:lnTo>
                  <a:lnTo>
                    <a:pt x="215" y="205"/>
                  </a:lnTo>
                  <a:lnTo>
                    <a:pt x="215" y="204"/>
                  </a:lnTo>
                  <a:lnTo>
                    <a:pt x="214" y="202"/>
                  </a:lnTo>
                  <a:lnTo>
                    <a:pt x="214" y="201"/>
                  </a:lnTo>
                  <a:lnTo>
                    <a:pt x="212" y="200"/>
                  </a:lnTo>
                  <a:lnTo>
                    <a:pt x="211" y="199"/>
                  </a:lnTo>
                  <a:lnTo>
                    <a:pt x="209" y="199"/>
                  </a:lnTo>
                  <a:lnTo>
                    <a:pt x="207" y="198"/>
                  </a:lnTo>
                  <a:lnTo>
                    <a:pt x="205" y="198"/>
                  </a:lnTo>
                  <a:lnTo>
                    <a:pt x="203" y="198"/>
                  </a:lnTo>
                  <a:lnTo>
                    <a:pt x="201" y="198"/>
                  </a:lnTo>
                  <a:lnTo>
                    <a:pt x="199" y="199"/>
                  </a:lnTo>
                  <a:lnTo>
                    <a:pt x="196" y="199"/>
                  </a:lnTo>
                  <a:lnTo>
                    <a:pt x="191" y="201"/>
                  </a:lnTo>
                  <a:lnTo>
                    <a:pt x="187" y="202"/>
                  </a:lnTo>
                  <a:lnTo>
                    <a:pt x="184" y="203"/>
                  </a:lnTo>
                  <a:lnTo>
                    <a:pt x="180" y="204"/>
                  </a:lnTo>
                  <a:lnTo>
                    <a:pt x="178" y="204"/>
                  </a:lnTo>
                  <a:lnTo>
                    <a:pt x="176" y="204"/>
                  </a:lnTo>
                  <a:lnTo>
                    <a:pt x="174" y="204"/>
                  </a:lnTo>
                  <a:lnTo>
                    <a:pt x="172" y="203"/>
                  </a:lnTo>
                  <a:lnTo>
                    <a:pt x="171" y="203"/>
                  </a:lnTo>
                  <a:lnTo>
                    <a:pt x="170" y="203"/>
                  </a:lnTo>
                  <a:lnTo>
                    <a:pt x="169" y="203"/>
                  </a:lnTo>
                  <a:lnTo>
                    <a:pt x="167" y="204"/>
                  </a:lnTo>
                  <a:lnTo>
                    <a:pt x="163" y="206"/>
                  </a:lnTo>
                  <a:lnTo>
                    <a:pt x="160" y="208"/>
                  </a:lnTo>
                  <a:lnTo>
                    <a:pt x="159" y="209"/>
                  </a:lnTo>
                  <a:lnTo>
                    <a:pt x="158" y="209"/>
                  </a:lnTo>
                  <a:lnTo>
                    <a:pt x="157" y="210"/>
                  </a:lnTo>
                  <a:lnTo>
                    <a:pt x="156" y="211"/>
                  </a:lnTo>
                  <a:lnTo>
                    <a:pt x="154" y="215"/>
                  </a:lnTo>
                  <a:lnTo>
                    <a:pt x="153" y="217"/>
                  </a:lnTo>
                  <a:lnTo>
                    <a:pt x="151" y="219"/>
                  </a:lnTo>
                  <a:lnTo>
                    <a:pt x="150" y="221"/>
                  </a:lnTo>
                  <a:lnTo>
                    <a:pt x="149" y="222"/>
                  </a:lnTo>
                  <a:lnTo>
                    <a:pt x="147" y="222"/>
                  </a:lnTo>
                  <a:lnTo>
                    <a:pt x="146" y="223"/>
                  </a:lnTo>
                  <a:lnTo>
                    <a:pt x="143" y="223"/>
                  </a:lnTo>
                  <a:lnTo>
                    <a:pt x="141" y="223"/>
                  </a:lnTo>
                  <a:lnTo>
                    <a:pt x="136" y="223"/>
                  </a:lnTo>
                  <a:lnTo>
                    <a:pt x="134" y="223"/>
                  </a:lnTo>
                  <a:lnTo>
                    <a:pt x="133" y="223"/>
                  </a:lnTo>
                  <a:lnTo>
                    <a:pt x="132" y="222"/>
                  </a:lnTo>
                  <a:lnTo>
                    <a:pt x="121" y="214"/>
                  </a:lnTo>
                  <a:lnTo>
                    <a:pt x="111" y="208"/>
                  </a:lnTo>
                  <a:lnTo>
                    <a:pt x="107" y="205"/>
                  </a:lnTo>
                  <a:lnTo>
                    <a:pt x="105" y="203"/>
                  </a:lnTo>
                  <a:lnTo>
                    <a:pt x="103" y="200"/>
                  </a:lnTo>
                  <a:lnTo>
                    <a:pt x="101" y="199"/>
                  </a:lnTo>
                  <a:lnTo>
                    <a:pt x="99" y="197"/>
                  </a:lnTo>
                  <a:lnTo>
                    <a:pt x="98" y="194"/>
                  </a:lnTo>
                  <a:lnTo>
                    <a:pt x="97" y="190"/>
                  </a:lnTo>
                  <a:lnTo>
                    <a:pt x="97" y="188"/>
                  </a:lnTo>
                  <a:lnTo>
                    <a:pt x="97" y="186"/>
                  </a:lnTo>
                  <a:lnTo>
                    <a:pt x="97" y="183"/>
                  </a:lnTo>
                  <a:lnTo>
                    <a:pt x="97" y="181"/>
                  </a:lnTo>
                  <a:lnTo>
                    <a:pt x="97" y="180"/>
                  </a:lnTo>
                  <a:lnTo>
                    <a:pt x="96" y="177"/>
                  </a:lnTo>
                  <a:lnTo>
                    <a:pt x="96" y="176"/>
                  </a:lnTo>
                  <a:lnTo>
                    <a:pt x="96" y="175"/>
                  </a:lnTo>
                  <a:lnTo>
                    <a:pt x="96" y="173"/>
                  </a:lnTo>
                  <a:lnTo>
                    <a:pt x="97" y="172"/>
                  </a:lnTo>
                  <a:lnTo>
                    <a:pt x="98" y="171"/>
                  </a:lnTo>
                  <a:lnTo>
                    <a:pt x="98" y="170"/>
                  </a:lnTo>
                  <a:lnTo>
                    <a:pt x="100" y="169"/>
                  </a:lnTo>
                  <a:lnTo>
                    <a:pt x="102" y="167"/>
                  </a:lnTo>
                  <a:lnTo>
                    <a:pt x="106" y="165"/>
                  </a:lnTo>
                  <a:lnTo>
                    <a:pt x="108" y="164"/>
                  </a:lnTo>
                  <a:lnTo>
                    <a:pt x="110" y="162"/>
                  </a:lnTo>
                  <a:lnTo>
                    <a:pt x="112" y="160"/>
                  </a:lnTo>
                  <a:lnTo>
                    <a:pt x="113" y="159"/>
                  </a:lnTo>
                  <a:lnTo>
                    <a:pt x="114" y="157"/>
                  </a:lnTo>
                  <a:lnTo>
                    <a:pt x="115" y="155"/>
                  </a:lnTo>
                  <a:lnTo>
                    <a:pt x="116" y="154"/>
                  </a:lnTo>
                  <a:lnTo>
                    <a:pt x="116" y="153"/>
                  </a:lnTo>
                  <a:lnTo>
                    <a:pt x="116" y="152"/>
                  </a:lnTo>
                  <a:lnTo>
                    <a:pt x="116" y="150"/>
                  </a:lnTo>
                  <a:lnTo>
                    <a:pt x="116" y="149"/>
                  </a:lnTo>
                  <a:lnTo>
                    <a:pt x="116" y="147"/>
                  </a:lnTo>
                  <a:lnTo>
                    <a:pt x="116" y="145"/>
                  </a:lnTo>
                  <a:lnTo>
                    <a:pt x="115" y="143"/>
                  </a:lnTo>
                  <a:lnTo>
                    <a:pt x="114" y="142"/>
                  </a:lnTo>
                  <a:lnTo>
                    <a:pt x="113" y="140"/>
                  </a:lnTo>
                  <a:lnTo>
                    <a:pt x="112" y="139"/>
                  </a:lnTo>
                  <a:lnTo>
                    <a:pt x="108" y="134"/>
                  </a:lnTo>
                  <a:lnTo>
                    <a:pt x="107" y="132"/>
                  </a:lnTo>
                  <a:lnTo>
                    <a:pt x="106" y="131"/>
                  </a:lnTo>
                  <a:lnTo>
                    <a:pt x="104" y="128"/>
                  </a:lnTo>
                  <a:lnTo>
                    <a:pt x="99" y="113"/>
                  </a:lnTo>
                  <a:lnTo>
                    <a:pt x="97" y="111"/>
                  </a:lnTo>
                  <a:lnTo>
                    <a:pt x="95" y="109"/>
                  </a:lnTo>
                  <a:lnTo>
                    <a:pt x="93" y="107"/>
                  </a:lnTo>
                  <a:lnTo>
                    <a:pt x="92" y="105"/>
                  </a:lnTo>
                  <a:lnTo>
                    <a:pt x="85" y="100"/>
                  </a:lnTo>
                  <a:lnTo>
                    <a:pt x="82" y="98"/>
                  </a:lnTo>
                  <a:lnTo>
                    <a:pt x="80" y="96"/>
                  </a:lnTo>
                  <a:lnTo>
                    <a:pt x="77" y="92"/>
                  </a:lnTo>
                  <a:lnTo>
                    <a:pt x="75" y="91"/>
                  </a:lnTo>
                  <a:lnTo>
                    <a:pt x="70" y="86"/>
                  </a:lnTo>
                  <a:lnTo>
                    <a:pt x="68" y="86"/>
                  </a:lnTo>
                  <a:lnTo>
                    <a:pt x="67" y="86"/>
                  </a:lnTo>
                  <a:lnTo>
                    <a:pt x="63" y="85"/>
                  </a:lnTo>
                  <a:lnTo>
                    <a:pt x="59" y="84"/>
                  </a:lnTo>
                  <a:lnTo>
                    <a:pt x="53" y="84"/>
                  </a:lnTo>
                  <a:lnTo>
                    <a:pt x="50" y="84"/>
                  </a:lnTo>
                  <a:lnTo>
                    <a:pt x="47" y="85"/>
                  </a:lnTo>
                  <a:lnTo>
                    <a:pt x="44" y="85"/>
                  </a:lnTo>
                  <a:lnTo>
                    <a:pt x="41" y="86"/>
                  </a:lnTo>
                  <a:lnTo>
                    <a:pt x="38" y="86"/>
                  </a:lnTo>
                  <a:lnTo>
                    <a:pt x="35" y="87"/>
                  </a:lnTo>
                  <a:lnTo>
                    <a:pt x="32" y="88"/>
                  </a:lnTo>
                  <a:lnTo>
                    <a:pt x="29" y="89"/>
                  </a:lnTo>
                  <a:lnTo>
                    <a:pt x="27" y="90"/>
                  </a:lnTo>
                  <a:lnTo>
                    <a:pt x="25" y="92"/>
                  </a:lnTo>
                  <a:lnTo>
                    <a:pt x="22" y="94"/>
                  </a:lnTo>
                  <a:lnTo>
                    <a:pt x="20" y="96"/>
                  </a:lnTo>
                  <a:lnTo>
                    <a:pt x="16" y="98"/>
                  </a:lnTo>
                  <a:lnTo>
                    <a:pt x="10" y="105"/>
                  </a:lnTo>
                  <a:lnTo>
                    <a:pt x="8" y="108"/>
                  </a:lnTo>
                  <a:lnTo>
                    <a:pt x="7" y="108"/>
                  </a:lnTo>
                  <a:lnTo>
                    <a:pt x="5" y="109"/>
                  </a:lnTo>
                  <a:lnTo>
                    <a:pt x="4" y="109"/>
                  </a:lnTo>
                  <a:lnTo>
                    <a:pt x="3" y="109"/>
                  </a:lnTo>
                  <a:lnTo>
                    <a:pt x="2" y="108"/>
                  </a:lnTo>
                  <a:lnTo>
                    <a:pt x="2" y="107"/>
                  </a:lnTo>
                  <a:lnTo>
                    <a:pt x="2" y="106"/>
                  </a:lnTo>
                  <a:lnTo>
                    <a:pt x="2" y="105"/>
                  </a:lnTo>
                  <a:lnTo>
                    <a:pt x="2" y="103"/>
                  </a:lnTo>
                  <a:lnTo>
                    <a:pt x="2" y="97"/>
                  </a:lnTo>
                  <a:lnTo>
                    <a:pt x="2" y="93"/>
                  </a:lnTo>
                  <a:lnTo>
                    <a:pt x="2" y="89"/>
                  </a:lnTo>
                  <a:lnTo>
                    <a:pt x="0" y="81"/>
                  </a:lnTo>
                  <a:lnTo>
                    <a:pt x="0" y="78"/>
                  </a:lnTo>
                  <a:lnTo>
                    <a:pt x="0" y="77"/>
                  </a:lnTo>
                  <a:lnTo>
                    <a:pt x="0" y="76"/>
                  </a:lnTo>
                  <a:lnTo>
                    <a:pt x="1" y="75"/>
                  </a:lnTo>
                  <a:lnTo>
                    <a:pt x="1" y="75"/>
                  </a:lnTo>
                  <a:lnTo>
                    <a:pt x="1" y="75"/>
                  </a:lnTo>
                  <a:lnTo>
                    <a:pt x="1" y="75"/>
                  </a:lnTo>
                  <a:lnTo>
                    <a:pt x="2" y="72"/>
                  </a:lnTo>
                  <a:lnTo>
                    <a:pt x="3" y="70"/>
                  </a:lnTo>
                  <a:lnTo>
                    <a:pt x="5" y="69"/>
                  </a:lnTo>
                  <a:lnTo>
                    <a:pt x="6" y="68"/>
                  </a:lnTo>
                  <a:lnTo>
                    <a:pt x="8" y="67"/>
                  </a:lnTo>
                  <a:lnTo>
                    <a:pt x="13" y="65"/>
                  </a:lnTo>
                  <a:lnTo>
                    <a:pt x="13" y="64"/>
                  </a:lnTo>
                  <a:lnTo>
                    <a:pt x="14" y="64"/>
                  </a:lnTo>
                  <a:lnTo>
                    <a:pt x="17" y="64"/>
                  </a:lnTo>
                  <a:lnTo>
                    <a:pt x="20" y="64"/>
                  </a:lnTo>
                  <a:lnTo>
                    <a:pt x="22" y="64"/>
                  </a:lnTo>
                  <a:lnTo>
                    <a:pt x="23" y="64"/>
                  </a:lnTo>
                  <a:lnTo>
                    <a:pt x="24" y="64"/>
                  </a:lnTo>
                  <a:lnTo>
                    <a:pt x="25" y="64"/>
                  </a:lnTo>
                  <a:lnTo>
                    <a:pt x="25" y="62"/>
                  </a:lnTo>
                  <a:lnTo>
                    <a:pt x="26" y="58"/>
                  </a:lnTo>
                  <a:lnTo>
                    <a:pt x="28" y="55"/>
                  </a:lnTo>
                  <a:lnTo>
                    <a:pt x="29" y="53"/>
                  </a:lnTo>
                  <a:lnTo>
                    <a:pt x="33" y="50"/>
                  </a:lnTo>
                  <a:lnTo>
                    <a:pt x="33" y="49"/>
                  </a:lnTo>
                  <a:lnTo>
                    <a:pt x="34" y="48"/>
                  </a:lnTo>
                  <a:lnTo>
                    <a:pt x="34" y="44"/>
                  </a:lnTo>
                  <a:lnTo>
                    <a:pt x="34" y="43"/>
                  </a:lnTo>
                  <a:lnTo>
                    <a:pt x="35" y="41"/>
                  </a:lnTo>
                  <a:lnTo>
                    <a:pt x="36" y="40"/>
                  </a:lnTo>
                  <a:lnTo>
                    <a:pt x="36" y="39"/>
                  </a:lnTo>
                  <a:lnTo>
                    <a:pt x="37" y="38"/>
                  </a:lnTo>
                  <a:lnTo>
                    <a:pt x="38" y="36"/>
                  </a:lnTo>
                  <a:lnTo>
                    <a:pt x="39" y="36"/>
                  </a:lnTo>
                  <a:lnTo>
                    <a:pt x="40" y="37"/>
                  </a:lnTo>
                  <a:lnTo>
                    <a:pt x="41" y="37"/>
                  </a:lnTo>
                  <a:lnTo>
                    <a:pt x="42" y="38"/>
                  </a:lnTo>
                  <a:lnTo>
                    <a:pt x="45" y="39"/>
                  </a:lnTo>
                  <a:lnTo>
                    <a:pt x="49" y="40"/>
                  </a:lnTo>
                  <a:lnTo>
                    <a:pt x="52" y="41"/>
                  </a:lnTo>
                  <a:lnTo>
                    <a:pt x="54" y="41"/>
                  </a:lnTo>
                  <a:lnTo>
                    <a:pt x="59" y="43"/>
                  </a:lnTo>
                  <a:lnTo>
                    <a:pt x="59" y="44"/>
                  </a:lnTo>
                  <a:lnTo>
                    <a:pt x="61" y="44"/>
                  </a:lnTo>
                  <a:lnTo>
                    <a:pt x="62" y="44"/>
                  </a:lnTo>
                  <a:lnTo>
                    <a:pt x="63" y="44"/>
                  </a:lnTo>
                  <a:lnTo>
                    <a:pt x="64" y="43"/>
                  </a:lnTo>
                  <a:lnTo>
                    <a:pt x="65" y="42"/>
                  </a:lnTo>
                  <a:lnTo>
                    <a:pt x="66" y="41"/>
                  </a:lnTo>
                  <a:lnTo>
                    <a:pt x="67" y="40"/>
                  </a:lnTo>
                  <a:lnTo>
                    <a:pt x="68" y="38"/>
                  </a:lnTo>
                  <a:lnTo>
                    <a:pt x="70" y="37"/>
                  </a:lnTo>
                  <a:lnTo>
                    <a:pt x="71" y="35"/>
                  </a:lnTo>
                  <a:lnTo>
                    <a:pt x="78" y="32"/>
                  </a:lnTo>
                  <a:lnTo>
                    <a:pt x="79" y="30"/>
                  </a:lnTo>
                  <a:lnTo>
                    <a:pt x="80" y="30"/>
                  </a:lnTo>
                  <a:lnTo>
                    <a:pt x="81" y="29"/>
                  </a:lnTo>
                  <a:lnTo>
                    <a:pt x="81" y="28"/>
                  </a:lnTo>
                  <a:lnTo>
                    <a:pt x="82" y="24"/>
                  </a:lnTo>
                  <a:lnTo>
                    <a:pt x="83" y="22"/>
                  </a:lnTo>
                  <a:lnTo>
                    <a:pt x="84" y="21"/>
                  </a:lnTo>
                  <a:lnTo>
                    <a:pt x="86" y="19"/>
                  </a:lnTo>
                  <a:lnTo>
                    <a:pt x="88" y="18"/>
                  </a:lnTo>
                  <a:lnTo>
                    <a:pt x="92" y="17"/>
                  </a:lnTo>
                  <a:lnTo>
                    <a:pt x="98" y="15"/>
                  </a:lnTo>
                  <a:lnTo>
                    <a:pt x="100" y="14"/>
                  </a:lnTo>
                  <a:lnTo>
                    <a:pt x="102" y="13"/>
                  </a:lnTo>
                  <a:lnTo>
                    <a:pt x="106" y="10"/>
                  </a:lnTo>
                  <a:lnTo>
                    <a:pt x="107" y="9"/>
                  </a:lnTo>
                  <a:lnTo>
                    <a:pt x="108" y="8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0" name="Freeform 29">
              <a:extLst>
                <a:ext uri="{FF2B5EF4-FFF2-40B4-BE49-F238E27FC236}">
                  <a16:creationId xmlns:a16="http://schemas.microsoft.com/office/drawing/2014/main" id="{AA0D1528-D66D-431A-B251-E4439201E69A}"/>
                </a:ext>
              </a:extLst>
            </p:cNvPr>
            <p:cNvSpPr>
              <a:spLocks/>
            </p:cNvSpPr>
            <p:nvPr/>
          </p:nvSpPr>
          <p:spPr bwMode="auto">
            <a:xfrm>
              <a:off x="941" y="2091"/>
              <a:ext cx="566" cy="518"/>
            </a:xfrm>
            <a:custGeom>
              <a:avLst/>
              <a:gdLst>
                <a:gd name="T0" fmla="*/ 291 w 566"/>
                <a:gd name="T1" fmla="*/ 14 h 518"/>
                <a:gd name="T2" fmla="*/ 313 w 566"/>
                <a:gd name="T3" fmla="*/ 15 h 518"/>
                <a:gd name="T4" fmla="*/ 335 w 566"/>
                <a:gd name="T5" fmla="*/ 27 h 518"/>
                <a:gd name="T6" fmla="*/ 357 w 566"/>
                <a:gd name="T7" fmla="*/ 35 h 518"/>
                <a:gd name="T8" fmla="*/ 344 w 566"/>
                <a:gd name="T9" fmla="*/ 69 h 518"/>
                <a:gd name="T10" fmla="*/ 357 w 566"/>
                <a:gd name="T11" fmla="*/ 85 h 518"/>
                <a:gd name="T12" fmla="*/ 397 w 566"/>
                <a:gd name="T13" fmla="*/ 79 h 518"/>
                <a:gd name="T14" fmla="*/ 436 w 566"/>
                <a:gd name="T15" fmla="*/ 85 h 518"/>
                <a:gd name="T16" fmla="*/ 426 w 566"/>
                <a:gd name="T17" fmla="*/ 98 h 518"/>
                <a:gd name="T18" fmla="*/ 471 w 566"/>
                <a:gd name="T19" fmla="*/ 129 h 518"/>
                <a:gd name="T20" fmla="*/ 508 w 566"/>
                <a:gd name="T21" fmla="*/ 131 h 518"/>
                <a:gd name="T22" fmla="*/ 541 w 566"/>
                <a:gd name="T23" fmla="*/ 135 h 518"/>
                <a:gd name="T24" fmla="*/ 565 w 566"/>
                <a:gd name="T25" fmla="*/ 172 h 518"/>
                <a:gd name="T26" fmla="*/ 526 w 566"/>
                <a:gd name="T27" fmla="*/ 198 h 518"/>
                <a:gd name="T28" fmla="*/ 498 w 566"/>
                <a:gd name="T29" fmla="*/ 194 h 518"/>
                <a:gd name="T30" fmla="*/ 488 w 566"/>
                <a:gd name="T31" fmla="*/ 209 h 518"/>
                <a:gd name="T32" fmla="*/ 465 w 566"/>
                <a:gd name="T33" fmla="*/ 215 h 518"/>
                <a:gd name="T34" fmla="*/ 443 w 566"/>
                <a:gd name="T35" fmla="*/ 227 h 518"/>
                <a:gd name="T36" fmla="*/ 433 w 566"/>
                <a:gd name="T37" fmla="*/ 255 h 518"/>
                <a:gd name="T38" fmla="*/ 427 w 566"/>
                <a:gd name="T39" fmla="*/ 325 h 518"/>
                <a:gd name="T40" fmla="*/ 410 w 566"/>
                <a:gd name="T41" fmla="*/ 346 h 518"/>
                <a:gd name="T42" fmla="*/ 378 w 566"/>
                <a:gd name="T43" fmla="*/ 371 h 518"/>
                <a:gd name="T44" fmla="*/ 357 w 566"/>
                <a:gd name="T45" fmla="*/ 381 h 518"/>
                <a:gd name="T46" fmla="*/ 342 w 566"/>
                <a:gd name="T47" fmla="*/ 375 h 518"/>
                <a:gd name="T48" fmla="*/ 322 w 566"/>
                <a:gd name="T49" fmla="*/ 353 h 518"/>
                <a:gd name="T50" fmla="*/ 300 w 566"/>
                <a:gd name="T51" fmla="*/ 374 h 518"/>
                <a:gd name="T52" fmla="*/ 267 w 566"/>
                <a:gd name="T53" fmla="*/ 376 h 518"/>
                <a:gd name="T54" fmla="*/ 240 w 566"/>
                <a:gd name="T55" fmla="*/ 376 h 518"/>
                <a:gd name="T56" fmla="*/ 245 w 566"/>
                <a:gd name="T57" fmla="*/ 402 h 518"/>
                <a:gd name="T58" fmla="*/ 255 w 566"/>
                <a:gd name="T59" fmla="*/ 438 h 518"/>
                <a:gd name="T60" fmla="*/ 240 w 566"/>
                <a:gd name="T61" fmla="*/ 489 h 518"/>
                <a:gd name="T62" fmla="*/ 202 w 566"/>
                <a:gd name="T63" fmla="*/ 510 h 518"/>
                <a:gd name="T64" fmla="*/ 177 w 566"/>
                <a:gd name="T65" fmla="*/ 496 h 518"/>
                <a:gd name="T66" fmla="*/ 150 w 566"/>
                <a:gd name="T67" fmla="*/ 488 h 518"/>
                <a:gd name="T68" fmla="*/ 119 w 566"/>
                <a:gd name="T69" fmla="*/ 491 h 518"/>
                <a:gd name="T70" fmla="*/ 95 w 566"/>
                <a:gd name="T71" fmla="*/ 512 h 518"/>
                <a:gd name="T72" fmla="*/ 72 w 566"/>
                <a:gd name="T73" fmla="*/ 513 h 518"/>
                <a:gd name="T74" fmla="*/ 70 w 566"/>
                <a:gd name="T75" fmla="*/ 494 h 518"/>
                <a:gd name="T76" fmla="*/ 77 w 566"/>
                <a:gd name="T77" fmla="*/ 465 h 518"/>
                <a:gd name="T78" fmla="*/ 79 w 566"/>
                <a:gd name="T79" fmla="*/ 436 h 518"/>
                <a:gd name="T80" fmla="*/ 106 w 566"/>
                <a:gd name="T81" fmla="*/ 416 h 518"/>
                <a:gd name="T82" fmla="*/ 83 w 566"/>
                <a:gd name="T83" fmla="*/ 385 h 518"/>
                <a:gd name="T84" fmla="*/ 96 w 566"/>
                <a:gd name="T85" fmla="*/ 350 h 518"/>
                <a:gd name="T86" fmla="*/ 69 w 566"/>
                <a:gd name="T87" fmla="*/ 313 h 518"/>
                <a:gd name="T88" fmla="*/ 53 w 566"/>
                <a:gd name="T89" fmla="*/ 293 h 518"/>
                <a:gd name="T90" fmla="*/ 55 w 566"/>
                <a:gd name="T91" fmla="*/ 258 h 518"/>
                <a:gd name="T92" fmla="*/ 16 w 566"/>
                <a:gd name="T93" fmla="*/ 198 h 518"/>
                <a:gd name="T94" fmla="*/ 5 w 566"/>
                <a:gd name="T95" fmla="*/ 177 h 518"/>
                <a:gd name="T96" fmla="*/ 7 w 566"/>
                <a:gd name="T97" fmla="*/ 161 h 518"/>
                <a:gd name="T98" fmla="*/ 27 w 566"/>
                <a:gd name="T99" fmla="*/ 139 h 518"/>
                <a:gd name="T100" fmla="*/ 74 w 566"/>
                <a:gd name="T101" fmla="*/ 108 h 518"/>
                <a:gd name="T102" fmla="*/ 111 w 566"/>
                <a:gd name="T103" fmla="*/ 84 h 518"/>
                <a:gd name="T104" fmla="*/ 166 w 566"/>
                <a:gd name="T105" fmla="*/ 98 h 518"/>
                <a:gd name="T106" fmla="*/ 203 w 566"/>
                <a:gd name="T107" fmla="*/ 119 h 518"/>
                <a:gd name="T108" fmla="*/ 214 w 566"/>
                <a:gd name="T109" fmla="*/ 72 h 518"/>
                <a:gd name="T110" fmla="*/ 245 w 566"/>
                <a:gd name="T111" fmla="*/ 55 h 518"/>
                <a:gd name="T112" fmla="*/ 257 w 566"/>
                <a:gd name="T113" fmla="*/ 35 h 518"/>
                <a:gd name="T114" fmla="*/ 259 w 566"/>
                <a:gd name="T115" fmla="*/ 7 h 518"/>
                <a:gd name="T116" fmla="*/ 281 w 566"/>
                <a:gd name="T117" fmla="*/ 1 h 5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66" h="518">
                  <a:moveTo>
                    <a:pt x="283" y="0"/>
                  </a:moveTo>
                  <a:lnTo>
                    <a:pt x="283" y="1"/>
                  </a:lnTo>
                  <a:lnTo>
                    <a:pt x="283" y="2"/>
                  </a:lnTo>
                  <a:lnTo>
                    <a:pt x="283" y="4"/>
                  </a:lnTo>
                  <a:lnTo>
                    <a:pt x="284" y="7"/>
                  </a:lnTo>
                  <a:lnTo>
                    <a:pt x="284" y="9"/>
                  </a:lnTo>
                  <a:lnTo>
                    <a:pt x="285" y="11"/>
                  </a:lnTo>
                  <a:lnTo>
                    <a:pt x="286" y="12"/>
                  </a:lnTo>
                  <a:lnTo>
                    <a:pt x="287" y="13"/>
                  </a:lnTo>
                  <a:lnTo>
                    <a:pt x="288" y="14"/>
                  </a:lnTo>
                  <a:lnTo>
                    <a:pt x="290" y="14"/>
                  </a:lnTo>
                  <a:lnTo>
                    <a:pt x="290" y="14"/>
                  </a:lnTo>
                  <a:lnTo>
                    <a:pt x="291" y="14"/>
                  </a:lnTo>
                  <a:lnTo>
                    <a:pt x="292" y="13"/>
                  </a:lnTo>
                  <a:lnTo>
                    <a:pt x="293" y="13"/>
                  </a:lnTo>
                  <a:lnTo>
                    <a:pt x="295" y="11"/>
                  </a:lnTo>
                  <a:lnTo>
                    <a:pt x="298" y="6"/>
                  </a:lnTo>
                  <a:lnTo>
                    <a:pt x="300" y="5"/>
                  </a:lnTo>
                  <a:lnTo>
                    <a:pt x="301" y="5"/>
                  </a:lnTo>
                  <a:lnTo>
                    <a:pt x="302" y="3"/>
                  </a:lnTo>
                  <a:lnTo>
                    <a:pt x="304" y="3"/>
                  </a:lnTo>
                  <a:lnTo>
                    <a:pt x="305" y="2"/>
                  </a:lnTo>
                  <a:lnTo>
                    <a:pt x="306" y="3"/>
                  </a:lnTo>
                  <a:lnTo>
                    <a:pt x="308" y="5"/>
                  </a:lnTo>
                  <a:lnTo>
                    <a:pt x="310" y="10"/>
                  </a:lnTo>
                  <a:lnTo>
                    <a:pt x="313" y="15"/>
                  </a:lnTo>
                  <a:lnTo>
                    <a:pt x="315" y="17"/>
                  </a:lnTo>
                  <a:lnTo>
                    <a:pt x="316" y="19"/>
                  </a:lnTo>
                  <a:lnTo>
                    <a:pt x="318" y="24"/>
                  </a:lnTo>
                  <a:lnTo>
                    <a:pt x="319" y="26"/>
                  </a:lnTo>
                  <a:lnTo>
                    <a:pt x="320" y="27"/>
                  </a:lnTo>
                  <a:lnTo>
                    <a:pt x="321" y="28"/>
                  </a:lnTo>
                  <a:lnTo>
                    <a:pt x="322" y="28"/>
                  </a:lnTo>
                  <a:lnTo>
                    <a:pt x="323" y="28"/>
                  </a:lnTo>
                  <a:lnTo>
                    <a:pt x="324" y="28"/>
                  </a:lnTo>
                  <a:lnTo>
                    <a:pt x="324" y="28"/>
                  </a:lnTo>
                  <a:lnTo>
                    <a:pt x="327" y="28"/>
                  </a:lnTo>
                  <a:lnTo>
                    <a:pt x="334" y="28"/>
                  </a:lnTo>
                  <a:lnTo>
                    <a:pt x="335" y="27"/>
                  </a:lnTo>
                  <a:lnTo>
                    <a:pt x="336" y="26"/>
                  </a:lnTo>
                  <a:lnTo>
                    <a:pt x="339" y="24"/>
                  </a:lnTo>
                  <a:lnTo>
                    <a:pt x="342" y="22"/>
                  </a:lnTo>
                  <a:lnTo>
                    <a:pt x="343" y="21"/>
                  </a:lnTo>
                  <a:lnTo>
                    <a:pt x="344" y="20"/>
                  </a:lnTo>
                  <a:lnTo>
                    <a:pt x="346" y="17"/>
                  </a:lnTo>
                  <a:lnTo>
                    <a:pt x="347" y="18"/>
                  </a:lnTo>
                  <a:lnTo>
                    <a:pt x="347" y="20"/>
                  </a:lnTo>
                  <a:lnTo>
                    <a:pt x="351" y="25"/>
                  </a:lnTo>
                  <a:lnTo>
                    <a:pt x="352" y="27"/>
                  </a:lnTo>
                  <a:lnTo>
                    <a:pt x="354" y="30"/>
                  </a:lnTo>
                  <a:lnTo>
                    <a:pt x="356" y="33"/>
                  </a:lnTo>
                  <a:lnTo>
                    <a:pt x="357" y="35"/>
                  </a:lnTo>
                  <a:lnTo>
                    <a:pt x="358" y="38"/>
                  </a:lnTo>
                  <a:lnTo>
                    <a:pt x="358" y="40"/>
                  </a:lnTo>
                  <a:lnTo>
                    <a:pt x="358" y="42"/>
                  </a:lnTo>
                  <a:lnTo>
                    <a:pt x="358" y="44"/>
                  </a:lnTo>
                  <a:lnTo>
                    <a:pt x="358" y="46"/>
                  </a:lnTo>
                  <a:lnTo>
                    <a:pt x="358" y="47"/>
                  </a:lnTo>
                  <a:lnTo>
                    <a:pt x="357" y="49"/>
                  </a:lnTo>
                  <a:lnTo>
                    <a:pt x="356" y="51"/>
                  </a:lnTo>
                  <a:lnTo>
                    <a:pt x="351" y="55"/>
                  </a:lnTo>
                  <a:lnTo>
                    <a:pt x="349" y="59"/>
                  </a:lnTo>
                  <a:lnTo>
                    <a:pt x="347" y="62"/>
                  </a:lnTo>
                  <a:lnTo>
                    <a:pt x="345" y="67"/>
                  </a:lnTo>
                  <a:lnTo>
                    <a:pt x="344" y="69"/>
                  </a:lnTo>
                  <a:lnTo>
                    <a:pt x="343" y="71"/>
                  </a:lnTo>
                  <a:lnTo>
                    <a:pt x="342" y="73"/>
                  </a:lnTo>
                  <a:lnTo>
                    <a:pt x="342" y="74"/>
                  </a:lnTo>
                  <a:lnTo>
                    <a:pt x="342" y="76"/>
                  </a:lnTo>
                  <a:lnTo>
                    <a:pt x="342" y="78"/>
                  </a:lnTo>
                  <a:lnTo>
                    <a:pt x="342" y="79"/>
                  </a:lnTo>
                  <a:lnTo>
                    <a:pt x="343" y="80"/>
                  </a:lnTo>
                  <a:lnTo>
                    <a:pt x="343" y="81"/>
                  </a:lnTo>
                  <a:lnTo>
                    <a:pt x="344" y="82"/>
                  </a:lnTo>
                  <a:lnTo>
                    <a:pt x="345" y="82"/>
                  </a:lnTo>
                  <a:lnTo>
                    <a:pt x="346" y="83"/>
                  </a:lnTo>
                  <a:lnTo>
                    <a:pt x="348" y="84"/>
                  </a:lnTo>
                  <a:lnTo>
                    <a:pt x="357" y="85"/>
                  </a:lnTo>
                  <a:lnTo>
                    <a:pt x="359" y="85"/>
                  </a:lnTo>
                  <a:lnTo>
                    <a:pt x="359" y="85"/>
                  </a:lnTo>
                  <a:lnTo>
                    <a:pt x="361" y="85"/>
                  </a:lnTo>
                  <a:lnTo>
                    <a:pt x="362" y="85"/>
                  </a:lnTo>
                  <a:lnTo>
                    <a:pt x="365" y="85"/>
                  </a:lnTo>
                  <a:lnTo>
                    <a:pt x="368" y="84"/>
                  </a:lnTo>
                  <a:lnTo>
                    <a:pt x="374" y="81"/>
                  </a:lnTo>
                  <a:lnTo>
                    <a:pt x="377" y="80"/>
                  </a:lnTo>
                  <a:lnTo>
                    <a:pt x="381" y="79"/>
                  </a:lnTo>
                  <a:lnTo>
                    <a:pt x="386" y="78"/>
                  </a:lnTo>
                  <a:lnTo>
                    <a:pt x="390" y="78"/>
                  </a:lnTo>
                  <a:lnTo>
                    <a:pt x="393" y="78"/>
                  </a:lnTo>
                  <a:lnTo>
                    <a:pt x="397" y="79"/>
                  </a:lnTo>
                  <a:lnTo>
                    <a:pt x="404" y="80"/>
                  </a:lnTo>
                  <a:lnTo>
                    <a:pt x="406" y="81"/>
                  </a:lnTo>
                  <a:lnTo>
                    <a:pt x="410" y="81"/>
                  </a:lnTo>
                  <a:lnTo>
                    <a:pt x="417" y="80"/>
                  </a:lnTo>
                  <a:lnTo>
                    <a:pt x="421" y="80"/>
                  </a:lnTo>
                  <a:lnTo>
                    <a:pt x="423" y="80"/>
                  </a:lnTo>
                  <a:lnTo>
                    <a:pt x="425" y="80"/>
                  </a:lnTo>
                  <a:lnTo>
                    <a:pt x="427" y="81"/>
                  </a:lnTo>
                  <a:lnTo>
                    <a:pt x="428" y="81"/>
                  </a:lnTo>
                  <a:lnTo>
                    <a:pt x="431" y="83"/>
                  </a:lnTo>
                  <a:lnTo>
                    <a:pt x="434" y="85"/>
                  </a:lnTo>
                  <a:lnTo>
                    <a:pt x="435" y="85"/>
                  </a:lnTo>
                  <a:lnTo>
                    <a:pt x="436" y="85"/>
                  </a:lnTo>
                  <a:lnTo>
                    <a:pt x="436" y="86"/>
                  </a:lnTo>
                  <a:lnTo>
                    <a:pt x="436" y="87"/>
                  </a:lnTo>
                  <a:lnTo>
                    <a:pt x="435" y="88"/>
                  </a:lnTo>
                  <a:lnTo>
                    <a:pt x="430" y="90"/>
                  </a:lnTo>
                  <a:lnTo>
                    <a:pt x="428" y="91"/>
                  </a:lnTo>
                  <a:lnTo>
                    <a:pt x="427" y="92"/>
                  </a:lnTo>
                  <a:lnTo>
                    <a:pt x="426" y="93"/>
                  </a:lnTo>
                  <a:lnTo>
                    <a:pt x="426" y="94"/>
                  </a:lnTo>
                  <a:lnTo>
                    <a:pt x="425" y="95"/>
                  </a:lnTo>
                  <a:lnTo>
                    <a:pt x="425" y="96"/>
                  </a:lnTo>
                  <a:lnTo>
                    <a:pt x="425" y="96"/>
                  </a:lnTo>
                  <a:lnTo>
                    <a:pt x="425" y="97"/>
                  </a:lnTo>
                  <a:lnTo>
                    <a:pt x="426" y="98"/>
                  </a:lnTo>
                  <a:lnTo>
                    <a:pt x="427" y="99"/>
                  </a:lnTo>
                  <a:lnTo>
                    <a:pt x="427" y="101"/>
                  </a:lnTo>
                  <a:lnTo>
                    <a:pt x="430" y="103"/>
                  </a:lnTo>
                  <a:lnTo>
                    <a:pt x="432" y="105"/>
                  </a:lnTo>
                  <a:lnTo>
                    <a:pt x="433" y="106"/>
                  </a:lnTo>
                  <a:lnTo>
                    <a:pt x="437" y="107"/>
                  </a:lnTo>
                  <a:lnTo>
                    <a:pt x="444" y="111"/>
                  </a:lnTo>
                  <a:lnTo>
                    <a:pt x="449" y="114"/>
                  </a:lnTo>
                  <a:lnTo>
                    <a:pt x="453" y="117"/>
                  </a:lnTo>
                  <a:lnTo>
                    <a:pt x="460" y="122"/>
                  </a:lnTo>
                  <a:lnTo>
                    <a:pt x="463" y="125"/>
                  </a:lnTo>
                  <a:lnTo>
                    <a:pt x="467" y="128"/>
                  </a:lnTo>
                  <a:lnTo>
                    <a:pt x="471" y="129"/>
                  </a:lnTo>
                  <a:lnTo>
                    <a:pt x="472" y="130"/>
                  </a:lnTo>
                  <a:lnTo>
                    <a:pt x="474" y="130"/>
                  </a:lnTo>
                  <a:lnTo>
                    <a:pt x="477" y="131"/>
                  </a:lnTo>
                  <a:lnTo>
                    <a:pt x="480" y="131"/>
                  </a:lnTo>
                  <a:lnTo>
                    <a:pt x="483" y="132"/>
                  </a:lnTo>
                  <a:lnTo>
                    <a:pt x="485" y="132"/>
                  </a:lnTo>
                  <a:lnTo>
                    <a:pt x="491" y="133"/>
                  </a:lnTo>
                  <a:lnTo>
                    <a:pt x="494" y="133"/>
                  </a:lnTo>
                  <a:lnTo>
                    <a:pt x="497" y="133"/>
                  </a:lnTo>
                  <a:lnTo>
                    <a:pt x="500" y="133"/>
                  </a:lnTo>
                  <a:lnTo>
                    <a:pt x="503" y="132"/>
                  </a:lnTo>
                  <a:lnTo>
                    <a:pt x="506" y="132"/>
                  </a:lnTo>
                  <a:lnTo>
                    <a:pt x="508" y="131"/>
                  </a:lnTo>
                  <a:lnTo>
                    <a:pt x="518" y="129"/>
                  </a:lnTo>
                  <a:lnTo>
                    <a:pt x="521" y="129"/>
                  </a:lnTo>
                  <a:lnTo>
                    <a:pt x="525" y="128"/>
                  </a:lnTo>
                  <a:lnTo>
                    <a:pt x="527" y="129"/>
                  </a:lnTo>
                  <a:lnTo>
                    <a:pt x="529" y="129"/>
                  </a:lnTo>
                  <a:lnTo>
                    <a:pt x="529" y="129"/>
                  </a:lnTo>
                  <a:lnTo>
                    <a:pt x="531" y="129"/>
                  </a:lnTo>
                  <a:lnTo>
                    <a:pt x="533" y="130"/>
                  </a:lnTo>
                  <a:lnTo>
                    <a:pt x="534" y="130"/>
                  </a:lnTo>
                  <a:lnTo>
                    <a:pt x="537" y="131"/>
                  </a:lnTo>
                  <a:lnTo>
                    <a:pt x="539" y="133"/>
                  </a:lnTo>
                  <a:lnTo>
                    <a:pt x="540" y="134"/>
                  </a:lnTo>
                  <a:lnTo>
                    <a:pt x="541" y="135"/>
                  </a:lnTo>
                  <a:lnTo>
                    <a:pt x="542" y="137"/>
                  </a:lnTo>
                  <a:lnTo>
                    <a:pt x="552" y="148"/>
                  </a:lnTo>
                  <a:lnTo>
                    <a:pt x="559" y="158"/>
                  </a:lnTo>
                  <a:lnTo>
                    <a:pt x="561" y="161"/>
                  </a:lnTo>
                  <a:lnTo>
                    <a:pt x="563" y="164"/>
                  </a:lnTo>
                  <a:lnTo>
                    <a:pt x="564" y="165"/>
                  </a:lnTo>
                  <a:lnTo>
                    <a:pt x="565" y="167"/>
                  </a:lnTo>
                  <a:lnTo>
                    <a:pt x="565" y="169"/>
                  </a:lnTo>
                  <a:lnTo>
                    <a:pt x="566" y="171"/>
                  </a:lnTo>
                  <a:lnTo>
                    <a:pt x="566" y="172"/>
                  </a:lnTo>
                  <a:lnTo>
                    <a:pt x="566" y="173"/>
                  </a:lnTo>
                  <a:lnTo>
                    <a:pt x="566" y="172"/>
                  </a:lnTo>
                  <a:lnTo>
                    <a:pt x="565" y="172"/>
                  </a:lnTo>
                  <a:lnTo>
                    <a:pt x="563" y="173"/>
                  </a:lnTo>
                  <a:lnTo>
                    <a:pt x="561" y="173"/>
                  </a:lnTo>
                  <a:lnTo>
                    <a:pt x="558" y="174"/>
                  </a:lnTo>
                  <a:lnTo>
                    <a:pt x="556" y="175"/>
                  </a:lnTo>
                  <a:lnTo>
                    <a:pt x="553" y="175"/>
                  </a:lnTo>
                  <a:lnTo>
                    <a:pt x="552" y="177"/>
                  </a:lnTo>
                  <a:lnTo>
                    <a:pt x="549" y="178"/>
                  </a:lnTo>
                  <a:lnTo>
                    <a:pt x="545" y="181"/>
                  </a:lnTo>
                  <a:lnTo>
                    <a:pt x="541" y="184"/>
                  </a:lnTo>
                  <a:lnTo>
                    <a:pt x="538" y="187"/>
                  </a:lnTo>
                  <a:lnTo>
                    <a:pt x="531" y="194"/>
                  </a:lnTo>
                  <a:lnTo>
                    <a:pt x="528" y="197"/>
                  </a:lnTo>
                  <a:lnTo>
                    <a:pt x="526" y="198"/>
                  </a:lnTo>
                  <a:lnTo>
                    <a:pt x="525" y="198"/>
                  </a:lnTo>
                  <a:lnTo>
                    <a:pt x="523" y="199"/>
                  </a:lnTo>
                  <a:lnTo>
                    <a:pt x="522" y="200"/>
                  </a:lnTo>
                  <a:lnTo>
                    <a:pt x="520" y="200"/>
                  </a:lnTo>
                  <a:lnTo>
                    <a:pt x="518" y="200"/>
                  </a:lnTo>
                  <a:lnTo>
                    <a:pt x="517" y="200"/>
                  </a:lnTo>
                  <a:lnTo>
                    <a:pt x="515" y="200"/>
                  </a:lnTo>
                  <a:lnTo>
                    <a:pt x="512" y="199"/>
                  </a:lnTo>
                  <a:lnTo>
                    <a:pt x="510" y="199"/>
                  </a:lnTo>
                  <a:lnTo>
                    <a:pt x="507" y="198"/>
                  </a:lnTo>
                  <a:lnTo>
                    <a:pt x="502" y="196"/>
                  </a:lnTo>
                  <a:lnTo>
                    <a:pt x="499" y="195"/>
                  </a:lnTo>
                  <a:lnTo>
                    <a:pt x="498" y="194"/>
                  </a:lnTo>
                  <a:lnTo>
                    <a:pt x="495" y="194"/>
                  </a:lnTo>
                  <a:lnTo>
                    <a:pt x="494" y="194"/>
                  </a:lnTo>
                  <a:lnTo>
                    <a:pt x="492" y="194"/>
                  </a:lnTo>
                  <a:lnTo>
                    <a:pt x="491" y="194"/>
                  </a:lnTo>
                  <a:lnTo>
                    <a:pt x="489" y="195"/>
                  </a:lnTo>
                  <a:lnTo>
                    <a:pt x="488" y="196"/>
                  </a:lnTo>
                  <a:lnTo>
                    <a:pt x="487" y="198"/>
                  </a:lnTo>
                  <a:lnTo>
                    <a:pt x="487" y="199"/>
                  </a:lnTo>
                  <a:lnTo>
                    <a:pt x="486" y="200"/>
                  </a:lnTo>
                  <a:lnTo>
                    <a:pt x="487" y="203"/>
                  </a:lnTo>
                  <a:lnTo>
                    <a:pt x="487" y="205"/>
                  </a:lnTo>
                  <a:lnTo>
                    <a:pt x="488" y="209"/>
                  </a:lnTo>
                  <a:lnTo>
                    <a:pt x="488" y="209"/>
                  </a:lnTo>
                  <a:lnTo>
                    <a:pt x="488" y="210"/>
                  </a:lnTo>
                  <a:lnTo>
                    <a:pt x="488" y="212"/>
                  </a:lnTo>
                  <a:lnTo>
                    <a:pt x="488" y="214"/>
                  </a:lnTo>
                  <a:lnTo>
                    <a:pt x="487" y="215"/>
                  </a:lnTo>
                  <a:lnTo>
                    <a:pt x="486" y="216"/>
                  </a:lnTo>
                  <a:lnTo>
                    <a:pt x="485" y="216"/>
                  </a:lnTo>
                  <a:lnTo>
                    <a:pt x="484" y="217"/>
                  </a:lnTo>
                  <a:lnTo>
                    <a:pt x="482" y="217"/>
                  </a:lnTo>
                  <a:lnTo>
                    <a:pt x="480" y="217"/>
                  </a:lnTo>
                  <a:lnTo>
                    <a:pt x="478" y="217"/>
                  </a:lnTo>
                  <a:lnTo>
                    <a:pt x="476" y="217"/>
                  </a:lnTo>
                  <a:lnTo>
                    <a:pt x="470" y="216"/>
                  </a:lnTo>
                  <a:lnTo>
                    <a:pt x="465" y="215"/>
                  </a:lnTo>
                  <a:lnTo>
                    <a:pt x="463" y="215"/>
                  </a:lnTo>
                  <a:lnTo>
                    <a:pt x="461" y="215"/>
                  </a:lnTo>
                  <a:lnTo>
                    <a:pt x="461" y="216"/>
                  </a:lnTo>
                  <a:lnTo>
                    <a:pt x="459" y="216"/>
                  </a:lnTo>
                  <a:lnTo>
                    <a:pt x="457" y="217"/>
                  </a:lnTo>
                  <a:lnTo>
                    <a:pt x="456" y="217"/>
                  </a:lnTo>
                  <a:lnTo>
                    <a:pt x="453" y="218"/>
                  </a:lnTo>
                  <a:lnTo>
                    <a:pt x="448" y="221"/>
                  </a:lnTo>
                  <a:lnTo>
                    <a:pt x="446" y="222"/>
                  </a:lnTo>
                  <a:lnTo>
                    <a:pt x="445" y="224"/>
                  </a:lnTo>
                  <a:lnTo>
                    <a:pt x="444" y="225"/>
                  </a:lnTo>
                  <a:lnTo>
                    <a:pt x="443" y="226"/>
                  </a:lnTo>
                  <a:lnTo>
                    <a:pt x="443" y="227"/>
                  </a:lnTo>
                  <a:lnTo>
                    <a:pt x="443" y="228"/>
                  </a:lnTo>
                  <a:lnTo>
                    <a:pt x="442" y="229"/>
                  </a:lnTo>
                  <a:lnTo>
                    <a:pt x="443" y="230"/>
                  </a:lnTo>
                  <a:lnTo>
                    <a:pt x="443" y="233"/>
                  </a:lnTo>
                  <a:lnTo>
                    <a:pt x="443" y="235"/>
                  </a:lnTo>
                  <a:lnTo>
                    <a:pt x="443" y="237"/>
                  </a:lnTo>
                  <a:lnTo>
                    <a:pt x="443" y="240"/>
                  </a:lnTo>
                  <a:lnTo>
                    <a:pt x="441" y="242"/>
                  </a:lnTo>
                  <a:lnTo>
                    <a:pt x="440" y="244"/>
                  </a:lnTo>
                  <a:lnTo>
                    <a:pt x="439" y="246"/>
                  </a:lnTo>
                  <a:lnTo>
                    <a:pt x="436" y="251"/>
                  </a:lnTo>
                  <a:lnTo>
                    <a:pt x="434" y="254"/>
                  </a:lnTo>
                  <a:lnTo>
                    <a:pt x="433" y="255"/>
                  </a:lnTo>
                  <a:lnTo>
                    <a:pt x="433" y="256"/>
                  </a:lnTo>
                  <a:lnTo>
                    <a:pt x="432" y="258"/>
                  </a:lnTo>
                  <a:lnTo>
                    <a:pt x="432" y="260"/>
                  </a:lnTo>
                  <a:lnTo>
                    <a:pt x="431" y="264"/>
                  </a:lnTo>
                  <a:lnTo>
                    <a:pt x="431" y="273"/>
                  </a:lnTo>
                  <a:lnTo>
                    <a:pt x="431" y="277"/>
                  </a:lnTo>
                  <a:lnTo>
                    <a:pt x="429" y="288"/>
                  </a:lnTo>
                  <a:lnTo>
                    <a:pt x="427" y="305"/>
                  </a:lnTo>
                  <a:lnTo>
                    <a:pt x="426" y="315"/>
                  </a:lnTo>
                  <a:lnTo>
                    <a:pt x="426" y="318"/>
                  </a:lnTo>
                  <a:lnTo>
                    <a:pt x="426" y="321"/>
                  </a:lnTo>
                  <a:lnTo>
                    <a:pt x="426" y="323"/>
                  </a:lnTo>
                  <a:lnTo>
                    <a:pt x="427" y="325"/>
                  </a:lnTo>
                  <a:lnTo>
                    <a:pt x="427" y="329"/>
                  </a:lnTo>
                  <a:lnTo>
                    <a:pt x="427" y="331"/>
                  </a:lnTo>
                  <a:lnTo>
                    <a:pt x="427" y="334"/>
                  </a:lnTo>
                  <a:lnTo>
                    <a:pt x="427" y="336"/>
                  </a:lnTo>
                  <a:lnTo>
                    <a:pt x="426" y="338"/>
                  </a:lnTo>
                  <a:lnTo>
                    <a:pt x="425" y="340"/>
                  </a:lnTo>
                  <a:lnTo>
                    <a:pt x="423" y="342"/>
                  </a:lnTo>
                  <a:lnTo>
                    <a:pt x="422" y="343"/>
                  </a:lnTo>
                  <a:lnTo>
                    <a:pt x="420" y="344"/>
                  </a:lnTo>
                  <a:lnTo>
                    <a:pt x="418" y="345"/>
                  </a:lnTo>
                  <a:lnTo>
                    <a:pt x="416" y="345"/>
                  </a:lnTo>
                  <a:lnTo>
                    <a:pt x="411" y="346"/>
                  </a:lnTo>
                  <a:lnTo>
                    <a:pt x="410" y="346"/>
                  </a:lnTo>
                  <a:lnTo>
                    <a:pt x="410" y="347"/>
                  </a:lnTo>
                  <a:lnTo>
                    <a:pt x="409" y="347"/>
                  </a:lnTo>
                  <a:lnTo>
                    <a:pt x="408" y="348"/>
                  </a:lnTo>
                  <a:lnTo>
                    <a:pt x="405" y="350"/>
                  </a:lnTo>
                  <a:lnTo>
                    <a:pt x="404" y="352"/>
                  </a:lnTo>
                  <a:lnTo>
                    <a:pt x="399" y="356"/>
                  </a:lnTo>
                  <a:lnTo>
                    <a:pt x="395" y="358"/>
                  </a:lnTo>
                  <a:lnTo>
                    <a:pt x="392" y="361"/>
                  </a:lnTo>
                  <a:lnTo>
                    <a:pt x="384" y="366"/>
                  </a:lnTo>
                  <a:lnTo>
                    <a:pt x="382" y="367"/>
                  </a:lnTo>
                  <a:lnTo>
                    <a:pt x="381" y="368"/>
                  </a:lnTo>
                  <a:lnTo>
                    <a:pt x="380" y="369"/>
                  </a:lnTo>
                  <a:lnTo>
                    <a:pt x="378" y="371"/>
                  </a:lnTo>
                  <a:lnTo>
                    <a:pt x="367" y="386"/>
                  </a:lnTo>
                  <a:lnTo>
                    <a:pt x="366" y="387"/>
                  </a:lnTo>
                  <a:lnTo>
                    <a:pt x="366" y="388"/>
                  </a:lnTo>
                  <a:lnTo>
                    <a:pt x="365" y="388"/>
                  </a:lnTo>
                  <a:lnTo>
                    <a:pt x="364" y="388"/>
                  </a:lnTo>
                  <a:lnTo>
                    <a:pt x="363" y="388"/>
                  </a:lnTo>
                  <a:lnTo>
                    <a:pt x="361" y="388"/>
                  </a:lnTo>
                  <a:lnTo>
                    <a:pt x="360" y="387"/>
                  </a:lnTo>
                  <a:lnTo>
                    <a:pt x="359" y="387"/>
                  </a:lnTo>
                  <a:lnTo>
                    <a:pt x="359" y="386"/>
                  </a:lnTo>
                  <a:lnTo>
                    <a:pt x="359" y="385"/>
                  </a:lnTo>
                  <a:lnTo>
                    <a:pt x="357" y="383"/>
                  </a:lnTo>
                  <a:lnTo>
                    <a:pt x="357" y="381"/>
                  </a:lnTo>
                  <a:lnTo>
                    <a:pt x="356" y="381"/>
                  </a:lnTo>
                  <a:lnTo>
                    <a:pt x="355" y="380"/>
                  </a:lnTo>
                  <a:lnTo>
                    <a:pt x="354" y="380"/>
                  </a:lnTo>
                  <a:lnTo>
                    <a:pt x="353" y="380"/>
                  </a:lnTo>
                  <a:lnTo>
                    <a:pt x="351" y="380"/>
                  </a:lnTo>
                  <a:lnTo>
                    <a:pt x="348" y="381"/>
                  </a:lnTo>
                  <a:lnTo>
                    <a:pt x="347" y="381"/>
                  </a:lnTo>
                  <a:lnTo>
                    <a:pt x="347" y="381"/>
                  </a:lnTo>
                  <a:lnTo>
                    <a:pt x="346" y="380"/>
                  </a:lnTo>
                  <a:lnTo>
                    <a:pt x="345" y="379"/>
                  </a:lnTo>
                  <a:lnTo>
                    <a:pt x="343" y="379"/>
                  </a:lnTo>
                  <a:lnTo>
                    <a:pt x="342" y="377"/>
                  </a:lnTo>
                  <a:lnTo>
                    <a:pt x="342" y="375"/>
                  </a:lnTo>
                  <a:lnTo>
                    <a:pt x="340" y="369"/>
                  </a:lnTo>
                  <a:lnTo>
                    <a:pt x="338" y="367"/>
                  </a:lnTo>
                  <a:lnTo>
                    <a:pt x="337" y="364"/>
                  </a:lnTo>
                  <a:lnTo>
                    <a:pt x="336" y="362"/>
                  </a:lnTo>
                  <a:lnTo>
                    <a:pt x="336" y="361"/>
                  </a:lnTo>
                  <a:lnTo>
                    <a:pt x="334" y="358"/>
                  </a:lnTo>
                  <a:lnTo>
                    <a:pt x="333" y="357"/>
                  </a:lnTo>
                  <a:lnTo>
                    <a:pt x="331" y="356"/>
                  </a:lnTo>
                  <a:lnTo>
                    <a:pt x="330" y="355"/>
                  </a:lnTo>
                  <a:lnTo>
                    <a:pt x="328" y="355"/>
                  </a:lnTo>
                  <a:lnTo>
                    <a:pt x="326" y="354"/>
                  </a:lnTo>
                  <a:lnTo>
                    <a:pt x="324" y="353"/>
                  </a:lnTo>
                  <a:lnTo>
                    <a:pt x="322" y="353"/>
                  </a:lnTo>
                  <a:lnTo>
                    <a:pt x="321" y="353"/>
                  </a:lnTo>
                  <a:lnTo>
                    <a:pt x="320" y="353"/>
                  </a:lnTo>
                  <a:lnTo>
                    <a:pt x="319" y="354"/>
                  </a:lnTo>
                  <a:lnTo>
                    <a:pt x="317" y="354"/>
                  </a:lnTo>
                  <a:lnTo>
                    <a:pt x="315" y="355"/>
                  </a:lnTo>
                  <a:lnTo>
                    <a:pt x="313" y="356"/>
                  </a:lnTo>
                  <a:lnTo>
                    <a:pt x="312" y="357"/>
                  </a:lnTo>
                  <a:lnTo>
                    <a:pt x="309" y="359"/>
                  </a:lnTo>
                  <a:lnTo>
                    <a:pt x="307" y="361"/>
                  </a:lnTo>
                  <a:lnTo>
                    <a:pt x="306" y="363"/>
                  </a:lnTo>
                  <a:lnTo>
                    <a:pt x="304" y="366"/>
                  </a:lnTo>
                  <a:lnTo>
                    <a:pt x="302" y="372"/>
                  </a:lnTo>
                  <a:lnTo>
                    <a:pt x="300" y="374"/>
                  </a:lnTo>
                  <a:lnTo>
                    <a:pt x="299" y="376"/>
                  </a:lnTo>
                  <a:lnTo>
                    <a:pt x="297" y="378"/>
                  </a:lnTo>
                  <a:lnTo>
                    <a:pt x="295" y="379"/>
                  </a:lnTo>
                  <a:lnTo>
                    <a:pt x="293" y="380"/>
                  </a:lnTo>
                  <a:lnTo>
                    <a:pt x="291" y="381"/>
                  </a:lnTo>
                  <a:lnTo>
                    <a:pt x="290" y="381"/>
                  </a:lnTo>
                  <a:lnTo>
                    <a:pt x="289" y="381"/>
                  </a:lnTo>
                  <a:lnTo>
                    <a:pt x="285" y="381"/>
                  </a:lnTo>
                  <a:lnTo>
                    <a:pt x="280" y="381"/>
                  </a:lnTo>
                  <a:lnTo>
                    <a:pt x="278" y="380"/>
                  </a:lnTo>
                  <a:lnTo>
                    <a:pt x="276" y="379"/>
                  </a:lnTo>
                  <a:lnTo>
                    <a:pt x="273" y="379"/>
                  </a:lnTo>
                  <a:lnTo>
                    <a:pt x="267" y="376"/>
                  </a:lnTo>
                  <a:lnTo>
                    <a:pt x="259" y="372"/>
                  </a:lnTo>
                  <a:lnTo>
                    <a:pt x="257" y="371"/>
                  </a:lnTo>
                  <a:lnTo>
                    <a:pt x="254" y="369"/>
                  </a:lnTo>
                  <a:lnTo>
                    <a:pt x="253" y="369"/>
                  </a:lnTo>
                  <a:lnTo>
                    <a:pt x="252" y="369"/>
                  </a:lnTo>
                  <a:lnTo>
                    <a:pt x="250" y="369"/>
                  </a:lnTo>
                  <a:lnTo>
                    <a:pt x="248" y="369"/>
                  </a:lnTo>
                  <a:lnTo>
                    <a:pt x="246" y="369"/>
                  </a:lnTo>
                  <a:lnTo>
                    <a:pt x="245" y="370"/>
                  </a:lnTo>
                  <a:lnTo>
                    <a:pt x="244" y="371"/>
                  </a:lnTo>
                  <a:lnTo>
                    <a:pt x="243" y="373"/>
                  </a:lnTo>
                  <a:lnTo>
                    <a:pt x="242" y="374"/>
                  </a:lnTo>
                  <a:lnTo>
                    <a:pt x="240" y="376"/>
                  </a:lnTo>
                  <a:lnTo>
                    <a:pt x="239" y="379"/>
                  </a:lnTo>
                  <a:lnTo>
                    <a:pt x="238" y="380"/>
                  </a:lnTo>
                  <a:lnTo>
                    <a:pt x="238" y="382"/>
                  </a:lnTo>
                  <a:lnTo>
                    <a:pt x="238" y="383"/>
                  </a:lnTo>
                  <a:lnTo>
                    <a:pt x="238" y="385"/>
                  </a:lnTo>
                  <a:lnTo>
                    <a:pt x="238" y="386"/>
                  </a:lnTo>
                  <a:lnTo>
                    <a:pt x="238" y="387"/>
                  </a:lnTo>
                  <a:lnTo>
                    <a:pt x="239" y="389"/>
                  </a:lnTo>
                  <a:lnTo>
                    <a:pt x="239" y="391"/>
                  </a:lnTo>
                  <a:lnTo>
                    <a:pt x="243" y="396"/>
                  </a:lnTo>
                  <a:lnTo>
                    <a:pt x="244" y="399"/>
                  </a:lnTo>
                  <a:lnTo>
                    <a:pt x="245" y="401"/>
                  </a:lnTo>
                  <a:lnTo>
                    <a:pt x="245" y="402"/>
                  </a:lnTo>
                  <a:lnTo>
                    <a:pt x="245" y="404"/>
                  </a:lnTo>
                  <a:lnTo>
                    <a:pt x="246" y="409"/>
                  </a:lnTo>
                  <a:lnTo>
                    <a:pt x="246" y="418"/>
                  </a:lnTo>
                  <a:lnTo>
                    <a:pt x="247" y="422"/>
                  </a:lnTo>
                  <a:lnTo>
                    <a:pt x="247" y="424"/>
                  </a:lnTo>
                  <a:lnTo>
                    <a:pt x="248" y="426"/>
                  </a:lnTo>
                  <a:lnTo>
                    <a:pt x="249" y="428"/>
                  </a:lnTo>
                  <a:lnTo>
                    <a:pt x="250" y="430"/>
                  </a:lnTo>
                  <a:lnTo>
                    <a:pt x="251" y="432"/>
                  </a:lnTo>
                  <a:lnTo>
                    <a:pt x="254" y="435"/>
                  </a:lnTo>
                  <a:lnTo>
                    <a:pt x="254" y="436"/>
                  </a:lnTo>
                  <a:lnTo>
                    <a:pt x="255" y="436"/>
                  </a:lnTo>
                  <a:lnTo>
                    <a:pt x="255" y="438"/>
                  </a:lnTo>
                  <a:lnTo>
                    <a:pt x="256" y="444"/>
                  </a:lnTo>
                  <a:lnTo>
                    <a:pt x="256" y="450"/>
                  </a:lnTo>
                  <a:lnTo>
                    <a:pt x="256" y="454"/>
                  </a:lnTo>
                  <a:lnTo>
                    <a:pt x="256" y="463"/>
                  </a:lnTo>
                  <a:lnTo>
                    <a:pt x="256" y="467"/>
                  </a:lnTo>
                  <a:lnTo>
                    <a:pt x="256" y="472"/>
                  </a:lnTo>
                  <a:lnTo>
                    <a:pt x="256" y="474"/>
                  </a:lnTo>
                  <a:lnTo>
                    <a:pt x="256" y="474"/>
                  </a:lnTo>
                  <a:lnTo>
                    <a:pt x="256" y="474"/>
                  </a:lnTo>
                  <a:lnTo>
                    <a:pt x="256" y="475"/>
                  </a:lnTo>
                  <a:lnTo>
                    <a:pt x="254" y="476"/>
                  </a:lnTo>
                  <a:lnTo>
                    <a:pt x="248" y="481"/>
                  </a:lnTo>
                  <a:lnTo>
                    <a:pt x="240" y="489"/>
                  </a:lnTo>
                  <a:lnTo>
                    <a:pt x="233" y="496"/>
                  </a:lnTo>
                  <a:lnTo>
                    <a:pt x="227" y="504"/>
                  </a:lnTo>
                  <a:lnTo>
                    <a:pt x="226" y="504"/>
                  </a:lnTo>
                  <a:lnTo>
                    <a:pt x="224" y="505"/>
                  </a:lnTo>
                  <a:lnTo>
                    <a:pt x="223" y="506"/>
                  </a:lnTo>
                  <a:lnTo>
                    <a:pt x="222" y="507"/>
                  </a:lnTo>
                  <a:lnTo>
                    <a:pt x="221" y="508"/>
                  </a:lnTo>
                  <a:lnTo>
                    <a:pt x="219" y="508"/>
                  </a:lnTo>
                  <a:lnTo>
                    <a:pt x="212" y="510"/>
                  </a:lnTo>
                  <a:lnTo>
                    <a:pt x="211" y="510"/>
                  </a:lnTo>
                  <a:lnTo>
                    <a:pt x="209" y="510"/>
                  </a:lnTo>
                  <a:lnTo>
                    <a:pt x="205" y="510"/>
                  </a:lnTo>
                  <a:lnTo>
                    <a:pt x="202" y="510"/>
                  </a:lnTo>
                  <a:lnTo>
                    <a:pt x="199" y="510"/>
                  </a:lnTo>
                  <a:lnTo>
                    <a:pt x="196" y="510"/>
                  </a:lnTo>
                  <a:lnTo>
                    <a:pt x="193" y="510"/>
                  </a:lnTo>
                  <a:lnTo>
                    <a:pt x="189" y="509"/>
                  </a:lnTo>
                  <a:lnTo>
                    <a:pt x="187" y="508"/>
                  </a:lnTo>
                  <a:lnTo>
                    <a:pt x="186" y="507"/>
                  </a:lnTo>
                  <a:lnTo>
                    <a:pt x="185" y="506"/>
                  </a:lnTo>
                  <a:lnTo>
                    <a:pt x="184" y="506"/>
                  </a:lnTo>
                  <a:lnTo>
                    <a:pt x="182" y="504"/>
                  </a:lnTo>
                  <a:lnTo>
                    <a:pt x="181" y="504"/>
                  </a:lnTo>
                  <a:lnTo>
                    <a:pt x="179" y="501"/>
                  </a:lnTo>
                  <a:lnTo>
                    <a:pt x="177" y="498"/>
                  </a:lnTo>
                  <a:lnTo>
                    <a:pt x="177" y="496"/>
                  </a:lnTo>
                  <a:lnTo>
                    <a:pt x="175" y="494"/>
                  </a:lnTo>
                  <a:lnTo>
                    <a:pt x="173" y="492"/>
                  </a:lnTo>
                  <a:lnTo>
                    <a:pt x="171" y="491"/>
                  </a:lnTo>
                  <a:lnTo>
                    <a:pt x="166" y="488"/>
                  </a:lnTo>
                  <a:lnTo>
                    <a:pt x="165" y="487"/>
                  </a:lnTo>
                  <a:lnTo>
                    <a:pt x="164" y="486"/>
                  </a:lnTo>
                  <a:lnTo>
                    <a:pt x="162" y="485"/>
                  </a:lnTo>
                  <a:lnTo>
                    <a:pt x="161" y="485"/>
                  </a:lnTo>
                  <a:lnTo>
                    <a:pt x="159" y="485"/>
                  </a:lnTo>
                  <a:lnTo>
                    <a:pt x="157" y="485"/>
                  </a:lnTo>
                  <a:lnTo>
                    <a:pt x="156" y="485"/>
                  </a:lnTo>
                  <a:lnTo>
                    <a:pt x="152" y="487"/>
                  </a:lnTo>
                  <a:lnTo>
                    <a:pt x="150" y="488"/>
                  </a:lnTo>
                  <a:lnTo>
                    <a:pt x="148" y="488"/>
                  </a:lnTo>
                  <a:lnTo>
                    <a:pt x="146" y="488"/>
                  </a:lnTo>
                  <a:lnTo>
                    <a:pt x="144" y="487"/>
                  </a:lnTo>
                  <a:lnTo>
                    <a:pt x="142" y="486"/>
                  </a:lnTo>
                  <a:lnTo>
                    <a:pt x="140" y="485"/>
                  </a:lnTo>
                  <a:lnTo>
                    <a:pt x="136" y="483"/>
                  </a:lnTo>
                  <a:lnTo>
                    <a:pt x="135" y="482"/>
                  </a:lnTo>
                  <a:lnTo>
                    <a:pt x="134" y="483"/>
                  </a:lnTo>
                  <a:lnTo>
                    <a:pt x="133" y="484"/>
                  </a:lnTo>
                  <a:lnTo>
                    <a:pt x="129" y="487"/>
                  </a:lnTo>
                  <a:lnTo>
                    <a:pt x="127" y="488"/>
                  </a:lnTo>
                  <a:lnTo>
                    <a:pt x="125" y="489"/>
                  </a:lnTo>
                  <a:lnTo>
                    <a:pt x="119" y="491"/>
                  </a:lnTo>
                  <a:lnTo>
                    <a:pt x="115" y="492"/>
                  </a:lnTo>
                  <a:lnTo>
                    <a:pt x="113" y="493"/>
                  </a:lnTo>
                  <a:lnTo>
                    <a:pt x="111" y="495"/>
                  </a:lnTo>
                  <a:lnTo>
                    <a:pt x="110" y="496"/>
                  </a:lnTo>
                  <a:lnTo>
                    <a:pt x="109" y="498"/>
                  </a:lnTo>
                  <a:lnTo>
                    <a:pt x="108" y="502"/>
                  </a:lnTo>
                  <a:lnTo>
                    <a:pt x="108" y="503"/>
                  </a:lnTo>
                  <a:lnTo>
                    <a:pt x="107" y="504"/>
                  </a:lnTo>
                  <a:lnTo>
                    <a:pt x="106" y="504"/>
                  </a:lnTo>
                  <a:lnTo>
                    <a:pt x="105" y="506"/>
                  </a:lnTo>
                  <a:lnTo>
                    <a:pt x="98" y="509"/>
                  </a:lnTo>
                  <a:lnTo>
                    <a:pt x="97" y="511"/>
                  </a:lnTo>
                  <a:lnTo>
                    <a:pt x="95" y="512"/>
                  </a:lnTo>
                  <a:lnTo>
                    <a:pt x="94" y="514"/>
                  </a:lnTo>
                  <a:lnTo>
                    <a:pt x="93" y="515"/>
                  </a:lnTo>
                  <a:lnTo>
                    <a:pt x="92" y="516"/>
                  </a:lnTo>
                  <a:lnTo>
                    <a:pt x="91" y="517"/>
                  </a:lnTo>
                  <a:lnTo>
                    <a:pt x="90" y="518"/>
                  </a:lnTo>
                  <a:lnTo>
                    <a:pt x="89" y="518"/>
                  </a:lnTo>
                  <a:lnTo>
                    <a:pt x="88" y="518"/>
                  </a:lnTo>
                  <a:lnTo>
                    <a:pt x="86" y="518"/>
                  </a:lnTo>
                  <a:lnTo>
                    <a:pt x="86" y="517"/>
                  </a:lnTo>
                  <a:lnTo>
                    <a:pt x="81" y="515"/>
                  </a:lnTo>
                  <a:lnTo>
                    <a:pt x="79" y="515"/>
                  </a:lnTo>
                  <a:lnTo>
                    <a:pt x="76" y="514"/>
                  </a:lnTo>
                  <a:lnTo>
                    <a:pt x="72" y="513"/>
                  </a:lnTo>
                  <a:lnTo>
                    <a:pt x="69" y="512"/>
                  </a:lnTo>
                  <a:lnTo>
                    <a:pt x="68" y="511"/>
                  </a:lnTo>
                  <a:lnTo>
                    <a:pt x="67" y="511"/>
                  </a:lnTo>
                  <a:lnTo>
                    <a:pt x="66" y="510"/>
                  </a:lnTo>
                  <a:lnTo>
                    <a:pt x="66" y="509"/>
                  </a:lnTo>
                  <a:lnTo>
                    <a:pt x="65" y="509"/>
                  </a:lnTo>
                  <a:lnTo>
                    <a:pt x="65" y="506"/>
                  </a:lnTo>
                  <a:lnTo>
                    <a:pt x="65" y="505"/>
                  </a:lnTo>
                  <a:lnTo>
                    <a:pt x="65" y="504"/>
                  </a:lnTo>
                  <a:lnTo>
                    <a:pt x="65" y="503"/>
                  </a:lnTo>
                  <a:lnTo>
                    <a:pt x="66" y="501"/>
                  </a:lnTo>
                  <a:lnTo>
                    <a:pt x="67" y="500"/>
                  </a:lnTo>
                  <a:lnTo>
                    <a:pt x="70" y="494"/>
                  </a:lnTo>
                  <a:lnTo>
                    <a:pt x="71" y="492"/>
                  </a:lnTo>
                  <a:lnTo>
                    <a:pt x="72" y="490"/>
                  </a:lnTo>
                  <a:lnTo>
                    <a:pt x="73" y="483"/>
                  </a:lnTo>
                  <a:lnTo>
                    <a:pt x="74" y="481"/>
                  </a:lnTo>
                  <a:lnTo>
                    <a:pt x="74" y="479"/>
                  </a:lnTo>
                  <a:lnTo>
                    <a:pt x="74" y="478"/>
                  </a:lnTo>
                  <a:lnTo>
                    <a:pt x="78" y="471"/>
                  </a:lnTo>
                  <a:lnTo>
                    <a:pt x="78" y="470"/>
                  </a:lnTo>
                  <a:lnTo>
                    <a:pt x="78" y="470"/>
                  </a:lnTo>
                  <a:lnTo>
                    <a:pt x="78" y="468"/>
                  </a:lnTo>
                  <a:lnTo>
                    <a:pt x="78" y="467"/>
                  </a:lnTo>
                  <a:lnTo>
                    <a:pt x="78" y="466"/>
                  </a:lnTo>
                  <a:lnTo>
                    <a:pt x="77" y="465"/>
                  </a:lnTo>
                  <a:lnTo>
                    <a:pt x="75" y="462"/>
                  </a:lnTo>
                  <a:lnTo>
                    <a:pt x="72" y="458"/>
                  </a:lnTo>
                  <a:lnTo>
                    <a:pt x="71" y="456"/>
                  </a:lnTo>
                  <a:lnTo>
                    <a:pt x="70" y="455"/>
                  </a:lnTo>
                  <a:lnTo>
                    <a:pt x="70" y="453"/>
                  </a:lnTo>
                  <a:lnTo>
                    <a:pt x="70" y="451"/>
                  </a:lnTo>
                  <a:lnTo>
                    <a:pt x="70" y="450"/>
                  </a:lnTo>
                  <a:lnTo>
                    <a:pt x="70" y="448"/>
                  </a:lnTo>
                  <a:lnTo>
                    <a:pt x="71" y="447"/>
                  </a:lnTo>
                  <a:lnTo>
                    <a:pt x="72" y="446"/>
                  </a:lnTo>
                  <a:lnTo>
                    <a:pt x="74" y="443"/>
                  </a:lnTo>
                  <a:lnTo>
                    <a:pt x="74" y="441"/>
                  </a:lnTo>
                  <a:lnTo>
                    <a:pt x="79" y="436"/>
                  </a:lnTo>
                  <a:lnTo>
                    <a:pt x="81" y="435"/>
                  </a:lnTo>
                  <a:lnTo>
                    <a:pt x="83" y="433"/>
                  </a:lnTo>
                  <a:lnTo>
                    <a:pt x="85" y="431"/>
                  </a:lnTo>
                  <a:lnTo>
                    <a:pt x="87" y="429"/>
                  </a:lnTo>
                  <a:lnTo>
                    <a:pt x="91" y="427"/>
                  </a:lnTo>
                  <a:lnTo>
                    <a:pt x="95" y="425"/>
                  </a:lnTo>
                  <a:lnTo>
                    <a:pt x="101" y="422"/>
                  </a:lnTo>
                  <a:lnTo>
                    <a:pt x="103" y="421"/>
                  </a:lnTo>
                  <a:lnTo>
                    <a:pt x="105" y="420"/>
                  </a:lnTo>
                  <a:lnTo>
                    <a:pt x="105" y="419"/>
                  </a:lnTo>
                  <a:lnTo>
                    <a:pt x="106" y="418"/>
                  </a:lnTo>
                  <a:lnTo>
                    <a:pt x="106" y="417"/>
                  </a:lnTo>
                  <a:lnTo>
                    <a:pt x="106" y="416"/>
                  </a:lnTo>
                  <a:lnTo>
                    <a:pt x="106" y="415"/>
                  </a:lnTo>
                  <a:lnTo>
                    <a:pt x="105" y="414"/>
                  </a:lnTo>
                  <a:lnTo>
                    <a:pt x="104" y="413"/>
                  </a:lnTo>
                  <a:lnTo>
                    <a:pt x="102" y="410"/>
                  </a:lnTo>
                  <a:lnTo>
                    <a:pt x="97" y="405"/>
                  </a:lnTo>
                  <a:lnTo>
                    <a:pt x="96" y="402"/>
                  </a:lnTo>
                  <a:lnTo>
                    <a:pt x="94" y="401"/>
                  </a:lnTo>
                  <a:lnTo>
                    <a:pt x="90" y="396"/>
                  </a:lnTo>
                  <a:lnTo>
                    <a:pt x="86" y="391"/>
                  </a:lnTo>
                  <a:lnTo>
                    <a:pt x="86" y="390"/>
                  </a:lnTo>
                  <a:lnTo>
                    <a:pt x="85" y="388"/>
                  </a:lnTo>
                  <a:lnTo>
                    <a:pt x="84" y="387"/>
                  </a:lnTo>
                  <a:lnTo>
                    <a:pt x="83" y="385"/>
                  </a:lnTo>
                  <a:lnTo>
                    <a:pt x="83" y="384"/>
                  </a:lnTo>
                  <a:lnTo>
                    <a:pt x="83" y="381"/>
                  </a:lnTo>
                  <a:lnTo>
                    <a:pt x="83" y="379"/>
                  </a:lnTo>
                  <a:lnTo>
                    <a:pt x="83" y="378"/>
                  </a:lnTo>
                  <a:lnTo>
                    <a:pt x="84" y="375"/>
                  </a:lnTo>
                  <a:lnTo>
                    <a:pt x="85" y="373"/>
                  </a:lnTo>
                  <a:lnTo>
                    <a:pt x="86" y="369"/>
                  </a:lnTo>
                  <a:lnTo>
                    <a:pt x="90" y="363"/>
                  </a:lnTo>
                  <a:lnTo>
                    <a:pt x="94" y="357"/>
                  </a:lnTo>
                  <a:lnTo>
                    <a:pt x="95" y="356"/>
                  </a:lnTo>
                  <a:lnTo>
                    <a:pt x="96" y="354"/>
                  </a:lnTo>
                  <a:lnTo>
                    <a:pt x="96" y="352"/>
                  </a:lnTo>
                  <a:lnTo>
                    <a:pt x="96" y="350"/>
                  </a:lnTo>
                  <a:lnTo>
                    <a:pt x="96" y="347"/>
                  </a:lnTo>
                  <a:lnTo>
                    <a:pt x="95" y="345"/>
                  </a:lnTo>
                  <a:lnTo>
                    <a:pt x="94" y="341"/>
                  </a:lnTo>
                  <a:lnTo>
                    <a:pt x="92" y="338"/>
                  </a:lnTo>
                  <a:lnTo>
                    <a:pt x="89" y="334"/>
                  </a:lnTo>
                  <a:lnTo>
                    <a:pt x="86" y="329"/>
                  </a:lnTo>
                  <a:lnTo>
                    <a:pt x="84" y="325"/>
                  </a:lnTo>
                  <a:lnTo>
                    <a:pt x="80" y="321"/>
                  </a:lnTo>
                  <a:lnTo>
                    <a:pt x="78" y="318"/>
                  </a:lnTo>
                  <a:lnTo>
                    <a:pt x="76" y="317"/>
                  </a:lnTo>
                  <a:lnTo>
                    <a:pt x="74" y="316"/>
                  </a:lnTo>
                  <a:lnTo>
                    <a:pt x="73" y="314"/>
                  </a:lnTo>
                  <a:lnTo>
                    <a:pt x="69" y="313"/>
                  </a:lnTo>
                  <a:lnTo>
                    <a:pt x="64" y="311"/>
                  </a:lnTo>
                  <a:lnTo>
                    <a:pt x="58" y="309"/>
                  </a:lnTo>
                  <a:lnTo>
                    <a:pt x="56" y="307"/>
                  </a:lnTo>
                  <a:lnTo>
                    <a:pt x="55" y="307"/>
                  </a:lnTo>
                  <a:lnTo>
                    <a:pt x="54" y="306"/>
                  </a:lnTo>
                  <a:lnTo>
                    <a:pt x="53" y="305"/>
                  </a:lnTo>
                  <a:lnTo>
                    <a:pt x="52" y="304"/>
                  </a:lnTo>
                  <a:lnTo>
                    <a:pt x="52" y="303"/>
                  </a:lnTo>
                  <a:lnTo>
                    <a:pt x="52" y="301"/>
                  </a:lnTo>
                  <a:lnTo>
                    <a:pt x="52" y="300"/>
                  </a:lnTo>
                  <a:lnTo>
                    <a:pt x="52" y="297"/>
                  </a:lnTo>
                  <a:lnTo>
                    <a:pt x="52" y="295"/>
                  </a:lnTo>
                  <a:lnTo>
                    <a:pt x="53" y="293"/>
                  </a:lnTo>
                  <a:lnTo>
                    <a:pt x="56" y="287"/>
                  </a:lnTo>
                  <a:lnTo>
                    <a:pt x="57" y="284"/>
                  </a:lnTo>
                  <a:lnTo>
                    <a:pt x="58" y="280"/>
                  </a:lnTo>
                  <a:lnTo>
                    <a:pt x="59" y="277"/>
                  </a:lnTo>
                  <a:lnTo>
                    <a:pt x="59" y="275"/>
                  </a:lnTo>
                  <a:lnTo>
                    <a:pt x="59" y="272"/>
                  </a:lnTo>
                  <a:lnTo>
                    <a:pt x="59" y="269"/>
                  </a:lnTo>
                  <a:lnTo>
                    <a:pt x="58" y="267"/>
                  </a:lnTo>
                  <a:lnTo>
                    <a:pt x="58" y="266"/>
                  </a:lnTo>
                  <a:lnTo>
                    <a:pt x="57" y="264"/>
                  </a:lnTo>
                  <a:lnTo>
                    <a:pt x="57" y="261"/>
                  </a:lnTo>
                  <a:lnTo>
                    <a:pt x="56" y="259"/>
                  </a:lnTo>
                  <a:lnTo>
                    <a:pt x="55" y="258"/>
                  </a:lnTo>
                  <a:lnTo>
                    <a:pt x="54" y="257"/>
                  </a:lnTo>
                  <a:lnTo>
                    <a:pt x="51" y="251"/>
                  </a:lnTo>
                  <a:lnTo>
                    <a:pt x="49" y="248"/>
                  </a:lnTo>
                  <a:lnTo>
                    <a:pt x="46" y="243"/>
                  </a:lnTo>
                  <a:lnTo>
                    <a:pt x="42" y="234"/>
                  </a:lnTo>
                  <a:lnTo>
                    <a:pt x="40" y="231"/>
                  </a:lnTo>
                  <a:lnTo>
                    <a:pt x="37" y="223"/>
                  </a:lnTo>
                  <a:lnTo>
                    <a:pt x="36" y="221"/>
                  </a:lnTo>
                  <a:lnTo>
                    <a:pt x="34" y="219"/>
                  </a:lnTo>
                  <a:lnTo>
                    <a:pt x="31" y="216"/>
                  </a:lnTo>
                  <a:lnTo>
                    <a:pt x="29" y="214"/>
                  </a:lnTo>
                  <a:lnTo>
                    <a:pt x="22" y="207"/>
                  </a:lnTo>
                  <a:lnTo>
                    <a:pt x="16" y="198"/>
                  </a:lnTo>
                  <a:lnTo>
                    <a:pt x="10" y="193"/>
                  </a:lnTo>
                  <a:lnTo>
                    <a:pt x="7" y="191"/>
                  </a:lnTo>
                  <a:lnTo>
                    <a:pt x="5" y="189"/>
                  </a:lnTo>
                  <a:lnTo>
                    <a:pt x="2" y="187"/>
                  </a:lnTo>
                  <a:lnTo>
                    <a:pt x="1" y="187"/>
                  </a:lnTo>
                  <a:lnTo>
                    <a:pt x="0" y="187"/>
                  </a:lnTo>
                  <a:lnTo>
                    <a:pt x="2" y="185"/>
                  </a:lnTo>
                  <a:lnTo>
                    <a:pt x="4" y="183"/>
                  </a:lnTo>
                  <a:lnTo>
                    <a:pt x="4" y="181"/>
                  </a:lnTo>
                  <a:lnTo>
                    <a:pt x="5" y="180"/>
                  </a:lnTo>
                  <a:lnTo>
                    <a:pt x="5" y="179"/>
                  </a:lnTo>
                  <a:lnTo>
                    <a:pt x="5" y="178"/>
                  </a:lnTo>
                  <a:lnTo>
                    <a:pt x="5" y="177"/>
                  </a:lnTo>
                  <a:lnTo>
                    <a:pt x="4" y="175"/>
                  </a:lnTo>
                  <a:lnTo>
                    <a:pt x="3" y="175"/>
                  </a:lnTo>
                  <a:lnTo>
                    <a:pt x="3" y="174"/>
                  </a:lnTo>
                  <a:lnTo>
                    <a:pt x="3" y="172"/>
                  </a:lnTo>
                  <a:lnTo>
                    <a:pt x="3" y="171"/>
                  </a:lnTo>
                  <a:lnTo>
                    <a:pt x="4" y="171"/>
                  </a:lnTo>
                  <a:lnTo>
                    <a:pt x="4" y="170"/>
                  </a:lnTo>
                  <a:lnTo>
                    <a:pt x="6" y="169"/>
                  </a:lnTo>
                  <a:lnTo>
                    <a:pt x="7" y="168"/>
                  </a:lnTo>
                  <a:lnTo>
                    <a:pt x="7" y="167"/>
                  </a:lnTo>
                  <a:lnTo>
                    <a:pt x="8" y="164"/>
                  </a:lnTo>
                  <a:lnTo>
                    <a:pt x="7" y="164"/>
                  </a:lnTo>
                  <a:lnTo>
                    <a:pt x="7" y="161"/>
                  </a:lnTo>
                  <a:lnTo>
                    <a:pt x="6" y="159"/>
                  </a:lnTo>
                  <a:lnTo>
                    <a:pt x="3" y="154"/>
                  </a:lnTo>
                  <a:lnTo>
                    <a:pt x="2" y="153"/>
                  </a:lnTo>
                  <a:lnTo>
                    <a:pt x="1" y="152"/>
                  </a:lnTo>
                  <a:lnTo>
                    <a:pt x="1" y="151"/>
                  </a:lnTo>
                  <a:lnTo>
                    <a:pt x="0" y="149"/>
                  </a:lnTo>
                  <a:lnTo>
                    <a:pt x="0" y="147"/>
                  </a:lnTo>
                  <a:lnTo>
                    <a:pt x="0" y="146"/>
                  </a:lnTo>
                  <a:lnTo>
                    <a:pt x="1" y="146"/>
                  </a:lnTo>
                  <a:lnTo>
                    <a:pt x="3" y="145"/>
                  </a:lnTo>
                  <a:lnTo>
                    <a:pt x="13" y="143"/>
                  </a:lnTo>
                  <a:lnTo>
                    <a:pt x="18" y="141"/>
                  </a:lnTo>
                  <a:lnTo>
                    <a:pt x="27" y="139"/>
                  </a:lnTo>
                  <a:lnTo>
                    <a:pt x="29" y="138"/>
                  </a:lnTo>
                  <a:lnTo>
                    <a:pt x="30" y="137"/>
                  </a:lnTo>
                  <a:lnTo>
                    <a:pt x="32" y="136"/>
                  </a:lnTo>
                  <a:lnTo>
                    <a:pt x="36" y="132"/>
                  </a:lnTo>
                  <a:lnTo>
                    <a:pt x="38" y="131"/>
                  </a:lnTo>
                  <a:lnTo>
                    <a:pt x="40" y="130"/>
                  </a:lnTo>
                  <a:lnTo>
                    <a:pt x="46" y="128"/>
                  </a:lnTo>
                  <a:lnTo>
                    <a:pt x="48" y="127"/>
                  </a:lnTo>
                  <a:lnTo>
                    <a:pt x="54" y="122"/>
                  </a:lnTo>
                  <a:lnTo>
                    <a:pt x="61" y="119"/>
                  </a:lnTo>
                  <a:lnTo>
                    <a:pt x="65" y="115"/>
                  </a:lnTo>
                  <a:lnTo>
                    <a:pt x="70" y="112"/>
                  </a:lnTo>
                  <a:lnTo>
                    <a:pt x="74" y="108"/>
                  </a:lnTo>
                  <a:lnTo>
                    <a:pt x="82" y="104"/>
                  </a:lnTo>
                  <a:lnTo>
                    <a:pt x="84" y="103"/>
                  </a:lnTo>
                  <a:lnTo>
                    <a:pt x="86" y="101"/>
                  </a:lnTo>
                  <a:lnTo>
                    <a:pt x="90" y="96"/>
                  </a:lnTo>
                  <a:lnTo>
                    <a:pt x="96" y="92"/>
                  </a:lnTo>
                  <a:lnTo>
                    <a:pt x="99" y="88"/>
                  </a:lnTo>
                  <a:lnTo>
                    <a:pt x="100" y="86"/>
                  </a:lnTo>
                  <a:lnTo>
                    <a:pt x="102" y="85"/>
                  </a:lnTo>
                  <a:lnTo>
                    <a:pt x="104" y="85"/>
                  </a:lnTo>
                  <a:lnTo>
                    <a:pt x="106" y="84"/>
                  </a:lnTo>
                  <a:lnTo>
                    <a:pt x="108" y="83"/>
                  </a:lnTo>
                  <a:lnTo>
                    <a:pt x="109" y="83"/>
                  </a:lnTo>
                  <a:lnTo>
                    <a:pt x="111" y="84"/>
                  </a:lnTo>
                  <a:lnTo>
                    <a:pt x="118" y="85"/>
                  </a:lnTo>
                  <a:lnTo>
                    <a:pt x="123" y="86"/>
                  </a:lnTo>
                  <a:lnTo>
                    <a:pt x="126" y="86"/>
                  </a:lnTo>
                  <a:lnTo>
                    <a:pt x="133" y="87"/>
                  </a:lnTo>
                  <a:lnTo>
                    <a:pt x="143" y="88"/>
                  </a:lnTo>
                  <a:lnTo>
                    <a:pt x="145" y="88"/>
                  </a:lnTo>
                  <a:lnTo>
                    <a:pt x="148" y="89"/>
                  </a:lnTo>
                  <a:lnTo>
                    <a:pt x="154" y="91"/>
                  </a:lnTo>
                  <a:lnTo>
                    <a:pt x="155" y="92"/>
                  </a:lnTo>
                  <a:lnTo>
                    <a:pt x="157" y="93"/>
                  </a:lnTo>
                  <a:lnTo>
                    <a:pt x="159" y="94"/>
                  </a:lnTo>
                  <a:lnTo>
                    <a:pt x="163" y="96"/>
                  </a:lnTo>
                  <a:lnTo>
                    <a:pt x="166" y="98"/>
                  </a:lnTo>
                  <a:lnTo>
                    <a:pt x="171" y="103"/>
                  </a:lnTo>
                  <a:lnTo>
                    <a:pt x="172" y="104"/>
                  </a:lnTo>
                  <a:lnTo>
                    <a:pt x="176" y="106"/>
                  </a:lnTo>
                  <a:lnTo>
                    <a:pt x="183" y="111"/>
                  </a:lnTo>
                  <a:lnTo>
                    <a:pt x="187" y="114"/>
                  </a:lnTo>
                  <a:lnTo>
                    <a:pt x="189" y="116"/>
                  </a:lnTo>
                  <a:lnTo>
                    <a:pt x="192" y="117"/>
                  </a:lnTo>
                  <a:lnTo>
                    <a:pt x="194" y="118"/>
                  </a:lnTo>
                  <a:lnTo>
                    <a:pt x="197" y="119"/>
                  </a:lnTo>
                  <a:lnTo>
                    <a:pt x="199" y="119"/>
                  </a:lnTo>
                  <a:lnTo>
                    <a:pt x="200" y="119"/>
                  </a:lnTo>
                  <a:lnTo>
                    <a:pt x="202" y="119"/>
                  </a:lnTo>
                  <a:lnTo>
                    <a:pt x="203" y="119"/>
                  </a:lnTo>
                  <a:lnTo>
                    <a:pt x="205" y="118"/>
                  </a:lnTo>
                  <a:lnTo>
                    <a:pt x="206" y="118"/>
                  </a:lnTo>
                  <a:lnTo>
                    <a:pt x="207" y="116"/>
                  </a:lnTo>
                  <a:lnTo>
                    <a:pt x="208" y="115"/>
                  </a:lnTo>
                  <a:lnTo>
                    <a:pt x="209" y="113"/>
                  </a:lnTo>
                  <a:lnTo>
                    <a:pt x="210" y="111"/>
                  </a:lnTo>
                  <a:lnTo>
                    <a:pt x="211" y="108"/>
                  </a:lnTo>
                  <a:lnTo>
                    <a:pt x="214" y="93"/>
                  </a:lnTo>
                  <a:lnTo>
                    <a:pt x="215" y="89"/>
                  </a:lnTo>
                  <a:lnTo>
                    <a:pt x="215" y="85"/>
                  </a:lnTo>
                  <a:lnTo>
                    <a:pt x="215" y="79"/>
                  </a:lnTo>
                  <a:lnTo>
                    <a:pt x="214" y="73"/>
                  </a:lnTo>
                  <a:lnTo>
                    <a:pt x="214" y="72"/>
                  </a:lnTo>
                  <a:lnTo>
                    <a:pt x="215" y="70"/>
                  </a:lnTo>
                  <a:lnTo>
                    <a:pt x="215" y="68"/>
                  </a:lnTo>
                  <a:lnTo>
                    <a:pt x="216" y="67"/>
                  </a:lnTo>
                  <a:lnTo>
                    <a:pt x="217" y="66"/>
                  </a:lnTo>
                  <a:lnTo>
                    <a:pt x="218" y="65"/>
                  </a:lnTo>
                  <a:lnTo>
                    <a:pt x="219" y="65"/>
                  </a:lnTo>
                  <a:lnTo>
                    <a:pt x="222" y="63"/>
                  </a:lnTo>
                  <a:lnTo>
                    <a:pt x="226" y="62"/>
                  </a:lnTo>
                  <a:lnTo>
                    <a:pt x="228" y="62"/>
                  </a:lnTo>
                  <a:lnTo>
                    <a:pt x="233" y="61"/>
                  </a:lnTo>
                  <a:lnTo>
                    <a:pt x="240" y="58"/>
                  </a:lnTo>
                  <a:lnTo>
                    <a:pt x="243" y="56"/>
                  </a:lnTo>
                  <a:lnTo>
                    <a:pt x="245" y="55"/>
                  </a:lnTo>
                  <a:lnTo>
                    <a:pt x="248" y="52"/>
                  </a:lnTo>
                  <a:lnTo>
                    <a:pt x="251" y="51"/>
                  </a:lnTo>
                  <a:lnTo>
                    <a:pt x="253" y="50"/>
                  </a:lnTo>
                  <a:lnTo>
                    <a:pt x="255" y="49"/>
                  </a:lnTo>
                  <a:lnTo>
                    <a:pt x="256" y="47"/>
                  </a:lnTo>
                  <a:lnTo>
                    <a:pt x="256" y="45"/>
                  </a:lnTo>
                  <a:lnTo>
                    <a:pt x="257" y="44"/>
                  </a:lnTo>
                  <a:lnTo>
                    <a:pt x="258" y="42"/>
                  </a:lnTo>
                  <a:lnTo>
                    <a:pt x="258" y="40"/>
                  </a:lnTo>
                  <a:lnTo>
                    <a:pt x="258" y="39"/>
                  </a:lnTo>
                  <a:lnTo>
                    <a:pt x="258" y="39"/>
                  </a:lnTo>
                  <a:lnTo>
                    <a:pt x="258" y="36"/>
                  </a:lnTo>
                  <a:lnTo>
                    <a:pt x="257" y="35"/>
                  </a:lnTo>
                  <a:lnTo>
                    <a:pt x="256" y="33"/>
                  </a:lnTo>
                  <a:lnTo>
                    <a:pt x="254" y="30"/>
                  </a:lnTo>
                  <a:lnTo>
                    <a:pt x="254" y="28"/>
                  </a:lnTo>
                  <a:lnTo>
                    <a:pt x="253" y="28"/>
                  </a:lnTo>
                  <a:lnTo>
                    <a:pt x="253" y="26"/>
                  </a:lnTo>
                  <a:lnTo>
                    <a:pt x="253" y="24"/>
                  </a:lnTo>
                  <a:lnTo>
                    <a:pt x="253" y="22"/>
                  </a:lnTo>
                  <a:lnTo>
                    <a:pt x="253" y="20"/>
                  </a:lnTo>
                  <a:lnTo>
                    <a:pt x="254" y="17"/>
                  </a:lnTo>
                  <a:lnTo>
                    <a:pt x="256" y="14"/>
                  </a:lnTo>
                  <a:lnTo>
                    <a:pt x="257" y="10"/>
                  </a:lnTo>
                  <a:lnTo>
                    <a:pt x="258" y="8"/>
                  </a:lnTo>
                  <a:lnTo>
                    <a:pt x="259" y="7"/>
                  </a:lnTo>
                  <a:lnTo>
                    <a:pt x="260" y="6"/>
                  </a:lnTo>
                  <a:lnTo>
                    <a:pt x="262" y="5"/>
                  </a:lnTo>
                  <a:lnTo>
                    <a:pt x="264" y="5"/>
                  </a:lnTo>
                  <a:lnTo>
                    <a:pt x="267" y="4"/>
                  </a:lnTo>
                  <a:lnTo>
                    <a:pt x="268" y="3"/>
                  </a:lnTo>
                  <a:lnTo>
                    <a:pt x="268" y="3"/>
                  </a:lnTo>
                  <a:lnTo>
                    <a:pt x="269" y="3"/>
                  </a:lnTo>
                  <a:lnTo>
                    <a:pt x="270" y="3"/>
                  </a:lnTo>
                  <a:lnTo>
                    <a:pt x="271" y="3"/>
                  </a:lnTo>
                  <a:lnTo>
                    <a:pt x="275" y="3"/>
                  </a:lnTo>
                  <a:lnTo>
                    <a:pt x="280" y="2"/>
                  </a:lnTo>
                  <a:lnTo>
                    <a:pt x="281" y="2"/>
                  </a:lnTo>
                  <a:lnTo>
                    <a:pt x="281" y="1"/>
                  </a:lnTo>
                  <a:lnTo>
                    <a:pt x="282" y="0"/>
                  </a:lnTo>
                  <a:lnTo>
                    <a:pt x="283" y="0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1" name="Freeform 30">
              <a:extLst>
                <a:ext uri="{FF2B5EF4-FFF2-40B4-BE49-F238E27FC236}">
                  <a16:creationId xmlns:a16="http://schemas.microsoft.com/office/drawing/2014/main" id="{3A81795E-6EC2-49A2-9244-62D46A807AF2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0" y="2257"/>
              <a:ext cx="254" cy="384"/>
            </a:xfrm>
            <a:custGeom>
              <a:avLst/>
              <a:gdLst>
                <a:gd name="T0" fmla="*/ 194 w 254"/>
                <a:gd name="T1" fmla="*/ 7 h 384"/>
                <a:gd name="T2" fmla="*/ 194 w 254"/>
                <a:gd name="T3" fmla="*/ 26 h 384"/>
                <a:gd name="T4" fmla="*/ 193 w 254"/>
                <a:gd name="T5" fmla="*/ 32 h 384"/>
                <a:gd name="T6" fmla="*/ 205 w 254"/>
                <a:gd name="T7" fmla="*/ 31 h 384"/>
                <a:gd name="T8" fmla="*/ 238 w 254"/>
                <a:gd name="T9" fmla="*/ 47 h 384"/>
                <a:gd name="T10" fmla="*/ 247 w 254"/>
                <a:gd name="T11" fmla="*/ 51 h 384"/>
                <a:gd name="T12" fmla="*/ 253 w 254"/>
                <a:gd name="T13" fmla="*/ 98 h 384"/>
                <a:gd name="T14" fmla="*/ 252 w 254"/>
                <a:gd name="T15" fmla="*/ 116 h 384"/>
                <a:gd name="T16" fmla="*/ 241 w 254"/>
                <a:gd name="T17" fmla="*/ 127 h 384"/>
                <a:gd name="T18" fmla="*/ 233 w 254"/>
                <a:gd name="T19" fmla="*/ 161 h 384"/>
                <a:gd name="T20" fmla="*/ 233 w 254"/>
                <a:gd name="T21" fmla="*/ 185 h 384"/>
                <a:gd name="T22" fmla="*/ 226 w 254"/>
                <a:gd name="T23" fmla="*/ 209 h 384"/>
                <a:gd name="T24" fmla="*/ 223 w 254"/>
                <a:gd name="T25" fmla="*/ 238 h 384"/>
                <a:gd name="T26" fmla="*/ 236 w 254"/>
                <a:gd name="T27" fmla="*/ 247 h 384"/>
                <a:gd name="T28" fmla="*/ 230 w 254"/>
                <a:gd name="T29" fmla="*/ 261 h 384"/>
                <a:gd name="T30" fmla="*/ 208 w 254"/>
                <a:gd name="T31" fmla="*/ 283 h 384"/>
                <a:gd name="T32" fmla="*/ 199 w 254"/>
                <a:gd name="T33" fmla="*/ 289 h 384"/>
                <a:gd name="T34" fmla="*/ 181 w 254"/>
                <a:gd name="T35" fmla="*/ 281 h 384"/>
                <a:gd name="T36" fmla="*/ 158 w 254"/>
                <a:gd name="T37" fmla="*/ 292 h 384"/>
                <a:gd name="T38" fmla="*/ 135 w 254"/>
                <a:gd name="T39" fmla="*/ 319 h 384"/>
                <a:gd name="T40" fmla="*/ 133 w 254"/>
                <a:gd name="T41" fmla="*/ 332 h 384"/>
                <a:gd name="T42" fmla="*/ 141 w 254"/>
                <a:gd name="T43" fmla="*/ 338 h 384"/>
                <a:gd name="T44" fmla="*/ 161 w 254"/>
                <a:gd name="T45" fmla="*/ 338 h 384"/>
                <a:gd name="T46" fmla="*/ 165 w 254"/>
                <a:gd name="T47" fmla="*/ 343 h 384"/>
                <a:gd name="T48" fmla="*/ 147 w 254"/>
                <a:gd name="T49" fmla="*/ 353 h 384"/>
                <a:gd name="T50" fmla="*/ 147 w 254"/>
                <a:gd name="T51" fmla="*/ 361 h 384"/>
                <a:gd name="T52" fmla="*/ 157 w 254"/>
                <a:gd name="T53" fmla="*/ 374 h 384"/>
                <a:gd name="T54" fmla="*/ 154 w 254"/>
                <a:gd name="T55" fmla="*/ 381 h 384"/>
                <a:gd name="T56" fmla="*/ 133 w 254"/>
                <a:gd name="T57" fmla="*/ 380 h 384"/>
                <a:gd name="T58" fmla="*/ 110 w 254"/>
                <a:gd name="T59" fmla="*/ 374 h 384"/>
                <a:gd name="T60" fmla="*/ 104 w 254"/>
                <a:gd name="T61" fmla="*/ 382 h 384"/>
                <a:gd name="T62" fmla="*/ 97 w 254"/>
                <a:gd name="T63" fmla="*/ 383 h 384"/>
                <a:gd name="T64" fmla="*/ 65 w 254"/>
                <a:gd name="T65" fmla="*/ 372 h 384"/>
                <a:gd name="T66" fmla="*/ 61 w 254"/>
                <a:gd name="T67" fmla="*/ 365 h 384"/>
                <a:gd name="T68" fmla="*/ 66 w 254"/>
                <a:gd name="T69" fmla="*/ 344 h 384"/>
                <a:gd name="T70" fmla="*/ 63 w 254"/>
                <a:gd name="T71" fmla="*/ 328 h 384"/>
                <a:gd name="T72" fmla="*/ 56 w 254"/>
                <a:gd name="T73" fmla="*/ 327 h 384"/>
                <a:gd name="T74" fmla="*/ 39 w 254"/>
                <a:gd name="T75" fmla="*/ 319 h 384"/>
                <a:gd name="T76" fmla="*/ 29 w 254"/>
                <a:gd name="T77" fmla="*/ 308 h 384"/>
                <a:gd name="T78" fmla="*/ 34 w 254"/>
                <a:gd name="T79" fmla="*/ 297 h 384"/>
                <a:gd name="T80" fmla="*/ 17 w 254"/>
                <a:gd name="T81" fmla="*/ 280 h 384"/>
                <a:gd name="T82" fmla="*/ 2 w 254"/>
                <a:gd name="T83" fmla="*/ 265 h 384"/>
                <a:gd name="T84" fmla="*/ 6 w 254"/>
                <a:gd name="T85" fmla="*/ 251 h 384"/>
                <a:gd name="T86" fmla="*/ 24 w 254"/>
                <a:gd name="T87" fmla="*/ 229 h 384"/>
                <a:gd name="T88" fmla="*/ 17 w 254"/>
                <a:gd name="T89" fmla="*/ 214 h 384"/>
                <a:gd name="T90" fmla="*/ 5 w 254"/>
                <a:gd name="T91" fmla="*/ 193 h 384"/>
                <a:gd name="T92" fmla="*/ 0 w 254"/>
                <a:gd name="T93" fmla="*/ 181 h 384"/>
                <a:gd name="T94" fmla="*/ 13 w 254"/>
                <a:gd name="T95" fmla="*/ 177 h 384"/>
                <a:gd name="T96" fmla="*/ 18 w 254"/>
                <a:gd name="T97" fmla="*/ 163 h 384"/>
                <a:gd name="T98" fmla="*/ 20 w 254"/>
                <a:gd name="T99" fmla="*/ 122 h 384"/>
                <a:gd name="T100" fmla="*/ 24 w 254"/>
                <a:gd name="T101" fmla="*/ 89 h 384"/>
                <a:gd name="T102" fmla="*/ 34 w 254"/>
                <a:gd name="T103" fmla="*/ 71 h 384"/>
                <a:gd name="T104" fmla="*/ 34 w 254"/>
                <a:gd name="T105" fmla="*/ 60 h 384"/>
                <a:gd name="T106" fmla="*/ 48 w 254"/>
                <a:gd name="T107" fmla="*/ 51 h 384"/>
                <a:gd name="T108" fmla="*/ 67 w 254"/>
                <a:gd name="T109" fmla="*/ 51 h 384"/>
                <a:gd name="T110" fmla="*/ 78 w 254"/>
                <a:gd name="T111" fmla="*/ 49 h 384"/>
                <a:gd name="T112" fmla="*/ 78 w 254"/>
                <a:gd name="T113" fmla="*/ 37 h 384"/>
                <a:gd name="T114" fmla="*/ 83 w 254"/>
                <a:gd name="T115" fmla="*/ 28 h 384"/>
                <a:gd name="T116" fmla="*/ 101 w 254"/>
                <a:gd name="T117" fmla="*/ 33 h 384"/>
                <a:gd name="T118" fmla="*/ 114 w 254"/>
                <a:gd name="T119" fmla="*/ 33 h 384"/>
                <a:gd name="T120" fmla="*/ 136 w 254"/>
                <a:gd name="T121" fmla="*/ 15 h 384"/>
                <a:gd name="T122" fmla="*/ 154 w 254"/>
                <a:gd name="T123" fmla="*/ 7 h 384"/>
                <a:gd name="T124" fmla="*/ 165 w 254"/>
                <a:gd name="T125" fmla="*/ 2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54" h="384">
                  <a:moveTo>
                    <a:pt x="176" y="0"/>
                  </a:moveTo>
                  <a:lnTo>
                    <a:pt x="177" y="0"/>
                  </a:lnTo>
                  <a:lnTo>
                    <a:pt x="188" y="3"/>
                  </a:lnTo>
                  <a:lnTo>
                    <a:pt x="190" y="4"/>
                  </a:lnTo>
                  <a:lnTo>
                    <a:pt x="191" y="5"/>
                  </a:lnTo>
                  <a:lnTo>
                    <a:pt x="193" y="6"/>
                  </a:lnTo>
                  <a:lnTo>
                    <a:pt x="194" y="7"/>
                  </a:lnTo>
                  <a:lnTo>
                    <a:pt x="195" y="8"/>
                  </a:lnTo>
                  <a:lnTo>
                    <a:pt x="195" y="9"/>
                  </a:lnTo>
                  <a:lnTo>
                    <a:pt x="196" y="11"/>
                  </a:lnTo>
                  <a:lnTo>
                    <a:pt x="196" y="13"/>
                  </a:lnTo>
                  <a:lnTo>
                    <a:pt x="196" y="16"/>
                  </a:lnTo>
                  <a:lnTo>
                    <a:pt x="195" y="21"/>
                  </a:lnTo>
                  <a:lnTo>
                    <a:pt x="194" y="26"/>
                  </a:lnTo>
                  <a:lnTo>
                    <a:pt x="194" y="27"/>
                  </a:lnTo>
                  <a:lnTo>
                    <a:pt x="193" y="28"/>
                  </a:lnTo>
                  <a:lnTo>
                    <a:pt x="192" y="30"/>
                  </a:lnTo>
                  <a:lnTo>
                    <a:pt x="192" y="30"/>
                  </a:lnTo>
                  <a:lnTo>
                    <a:pt x="192" y="31"/>
                  </a:lnTo>
                  <a:lnTo>
                    <a:pt x="192" y="31"/>
                  </a:lnTo>
                  <a:lnTo>
                    <a:pt x="193" y="32"/>
                  </a:lnTo>
                  <a:lnTo>
                    <a:pt x="194" y="32"/>
                  </a:lnTo>
                  <a:lnTo>
                    <a:pt x="195" y="32"/>
                  </a:lnTo>
                  <a:lnTo>
                    <a:pt x="196" y="32"/>
                  </a:lnTo>
                  <a:lnTo>
                    <a:pt x="198" y="32"/>
                  </a:lnTo>
                  <a:lnTo>
                    <a:pt x="201" y="31"/>
                  </a:lnTo>
                  <a:lnTo>
                    <a:pt x="203" y="31"/>
                  </a:lnTo>
                  <a:lnTo>
                    <a:pt x="205" y="31"/>
                  </a:lnTo>
                  <a:lnTo>
                    <a:pt x="210" y="32"/>
                  </a:lnTo>
                  <a:lnTo>
                    <a:pt x="218" y="33"/>
                  </a:lnTo>
                  <a:lnTo>
                    <a:pt x="221" y="34"/>
                  </a:lnTo>
                  <a:lnTo>
                    <a:pt x="222" y="35"/>
                  </a:lnTo>
                  <a:lnTo>
                    <a:pt x="225" y="37"/>
                  </a:lnTo>
                  <a:lnTo>
                    <a:pt x="232" y="43"/>
                  </a:lnTo>
                  <a:lnTo>
                    <a:pt x="238" y="47"/>
                  </a:lnTo>
                  <a:lnTo>
                    <a:pt x="240" y="49"/>
                  </a:lnTo>
                  <a:lnTo>
                    <a:pt x="241" y="49"/>
                  </a:lnTo>
                  <a:lnTo>
                    <a:pt x="243" y="49"/>
                  </a:lnTo>
                  <a:lnTo>
                    <a:pt x="244" y="49"/>
                  </a:lnTo>
                  <a:lnTo>
                    <a:pt x="245" y="50"/>
                  </a:lnTo>
                  <a:lnTo>
                    <a:pt x="246" y="50"/>
                  </a:lnTo>
                  <a:lnTo>
                    <a:pt x="247" y="51"/>
                  </a:lnTo>
                  <a:lnTo>
                    <a:pt x="247" y="53"/>
                  </a:lnTo>
                  <a:lnTo>
                    <a:pt x="248" y="54"/>
                  </a:lnTo>
                  <a:lnTo>
                    <a:pt x="249" y="61"/>
                  </a:lnTo>
                  <a:lnTo>
                    <a:pt x="250" y="71"/>
                  </a:lnTo>
                  <a:lnTo>
                    <a:pt x="252" y="81"/>
                  </a:lnTo>
                  <a:lnTo>
                    <a:pt x="253" y="93"/>
                  </a:lnTo>
                  <a:lnTo>
                    <a:pt x="253" y="98"/>
                  </a:lnTo>
                  <a:lnTo>
                    <a:pt x="254" y="103"/>
                  </a:lnTo>
                  <a:lnTo>
                    <a:pt x="254" y="107"/>
                  </a:lnTo>
                  <a:lnTo>
                    <a:pt x="254" y="110"/>
                  </a:lnTo>
                  <a:lnTo>
                    <a:pt x="253" y="112"/>
                  </a:lnTo>
                  <a:lnTo>
                    <a:pt x="253" y="113"/>
                  </a:lnTo>
                  <a:lnTo>
                    <a:pt x="252" y="115"/>
                  </a:lnTo>
                  <a:lnTo>
                    <a:pt x="252" y="116"/>
                  </a:lnTo>
                  <a:lnTo>
                    <a:pt x="251" y="117"/>
                  </a:lnTo>
                  <a:lnTo>
                    <a:pt x="250" y="118"/>
                  </a:lnTo>
                  <a:lnTo>
                    <a:pt x="245" y="122"/>
                  </a:lnTo>
                  <a:lnTo>
                    <a:pt x="245" y="123"/>
                  </a:lnTo>
                  <a:lnTo>
                    <a:pt x="243" y="124"/>
                  </a:lnTo>
                  <a:lnTo>
                    <a:pt x="242" y="126"/>
                  </a:lnTo>
                  <a:lnTo>
                    <a:pt x="241" y="127"/>
                  </a:lnTo>
                  <a:lnTo>
                    <a:pt x="240" y="131"/>
                  </a:lnTo>
                  <a:lnTo>
                    <a:pt x="238" y="136"/>
                  </a:lnTo>
                  <a:lnTo>
                    <a:pt x="235" y="144"/>
                  </a:lnTo>
                  <a:lnTo>
                    <a:pt x="234" y="146"/>
                  </a:lnTo>
                  <a:lnTo>
                    <a:pt x="234" y="148"/>
                  </a:lnTo>
                  <a:lnTo>
                    <a:pt x="234" y="150"/>
                  </a:lnTo>
                  <a:lnTo>
                    <a:pt x="233" y="161"/>
                  </a:lnTo>
                  <a:lnTo>
                    <a:pt x="233" y="164"/>
                  </a:lnTo>
                  <a:lnTo>
                    <a:pt x="233" y="168"/>
                  </a:lnTo>
                  <a:lnTo>
                    <a:pt x="234" y="175"/>
                  </a:lnTo>
                  <a:lnTo>
                    <a:pt x="234" y="177"/>
                  </a:lnTo>
                  <a:lnTo>
                    <a:pt x="234" y="180"/>
                  </a:lnTo>
                  <a:lnTo>
                    <a:pt x="234" y="183"/>
                  </a:lnTo>
                  <a:lnTo>
                    <a:pt x="233" y="185"/>
                  </a:lnTo>
                  <a:lnTo>
                    <a:pt x="232" y="189"/>
                  </a:lnTo>
                  <a:lnTo>
                    <a:pt x="231" y="193"/>
                  </a:lnTo>
                  <a:lnTo>
                    <a:pt x="228" y="200"/>
                  </a:lnTo>
                  <a:lnTo>
                    <a:pt x="227" y="201"/>
                  </a:lnTo>
                  <a:lnTo>
                    <a:pt x="227" y="203"/>
                  </a:lnTo>
                  <a:lnTo>
                    <a:pt x="227" y="206"/>
                  </a:lnTo>
                  <a:lnTo>
                    <a:pt x="226" y="209"/>
                  </a:lnTo>
                  <a:lnTo>
                    <a:pt x="226" y="217"/>
                  </a:lnTo>
                  <a:lnTo>
                    <a:pt x="226" y="222"/>
                  </a:lnTo>
                  <a:lnTo>
                    <a:pt x="226" y="225"/>
                  </a:lnTo>
                  <a:lnTo>
                    <a:pt x="225" y="227"/>
                  </a:lnTo>
                  <a:lnTo>
                    <a:pt x="223" y="236"/>
                  </a:lnTo>
                  <a:lnTo>
                    <a:pt x="223" y="236"/>
                  </a:lnTo>
                  <a:lnTo>
                    <a:pt x="223" y="238"/>
                  </a:lnTo>
                  <a:lnTo>
                    <a:pt x="223" y="239"/>
                  </a:lnTo>
                  <a:lnTo>
                    <a:pt x="224" y="242"/>
                  </a:lnTo>
                  <a:lnTo>
                    <a:pt x="225" y="243"/>
                  </a:lnTo>
                  <a:lnTo>
                    <a:pt x="226" y="244"/>
                  </a:lnTo>
                  <a:lnTo>
                    <a:pt x="227" y="244"/>
                  </a:lnTo>
                  <a:lnTo>
                    <a:pt x="229" y="245"/>
                  </a:lnTo>
                  <a:lnTo>
                    <a:pt x="236" y="247"/>
                  </a:lnTo>
                  <a:lnTo>
                    <a:pt x="240" y="249"/>
                  </a:lnTo>
                  <a:lnTo>
                    <a:pt x="242" y="250"/>
                  </a:lnTo>
                  <a:lnTo>
                    <a:pt x="243" y="251"/>
                  </a:lnTo>
                  <a:lnTo>
                    <a:pt x="243" y="252"/>
                  </a:lnTo>
                  <a:lnTo>
                    <a:pt x="242" y="252"/>
                  </a:lnTo>
                  <a:lnTo>
                    <a:pt x="240" y="254"/>
                  </a:lnTo>
                  <a:lnTo>
                    <a:pt x="230" y="261"/>
                  </a:lnTo>
                  <a:lnTo>
                    <a:pt x="224" y="265"/>
                  </a:lnTo>
                  <a:lnTo>
                    <a:pt x="222" y="268"/>
                  </a:lnTo>
                  <a:lnTo>
                    <a:pt x="219" y="270"/>
                  </a:lnTo>
                  <a:lnTo>
                    <a:pt x="216" y="272"/>
                  </a:lnTo>
                  <a:lnTo>
                    <a:pt x="212" y="276"/>
                  </a:lnTo>
                  <a:lnTo>
                    <a:pt x="211" y="279"/>
                  </a:lnTo>
                  <a:lnTo>
                    <a:pt x="208" y="283"/>
                  </a:lnTo>
                  <a:lnTo>
                    <a:pt x="206" y="285"/>
                  </a:lnTo>
                  <a:lnTo>
                    <a:pt x="204" y="287"/>
                  </a:lnTo>
                  <a:lnTo>
                    <a:pt x="203" y="288"/>
                  </a:lnTo>
                  <a:lnTo>
                    <a:pt x="202" y="289"/>
                  </a:lnTo>
                  <a:lnTo>
                    <a:pt x="200" y="289"/>
                  </a:lnTo>
                  <a:lnTo>
                    <a:pt x="200" y="289"/>
                  </a:lnTo>
                  <a:lnTo>
                    <a:pt x="199" y="289"/>
                  </a:lnTo>
                  <a:lnTo>
                    <a:pt x="197" y="289"/>
                  </a:lnTo>
                  <a:lnTo>
                    <a:pt x="195" y="288"/>
                  </a:lnTo>
                  <a:lnTo>
                    <a:pt x="193" y="287"/>
                  </a:lnTo>
                  <a:lnTo>
                    <a:pt x="186" y="282"/>
                  </a:lnTo>
                  <a:lnTo>
                    <a:pt x="184" y="281"/>
                  </a:lnTo>
                  <a:lnTo>
                    <a:pt x="183" y="281"/>
                  </a:lnTo>
                  <a:lnTo>
                    <a:pt x="181" y="281"/>
                  </a:lnTo>
                  <a:lnTo>
                    <a:pt x="179" y="281"/>
                  </a:lnTo>
                  <a:lnTo>
                    <a:pt x="177" y="281"/>
                  </a:lnTo>
                  <a:lnTo>
                    <a:pt x="174" y="282"/>
                  </a:lnTo>
                  <a:lnTo>
                    <a:pt x="170" y="284"/>
                  </a:lnTo>
                  <a:lnTo>
                    <a:pt x="166" y="286"/>
                  </a:lnTo>
                  <a:lnTo>
                    <a:pt x="161" y="289"/>
                  </a:lnTo>
                  <a:lnTo>
                    <a:pt x="158" y="292"/>
                  </a:lnTo>
                  <a:lnTo>
                    <a:pt x="154" y="293"/>
                  </a:lnTo>
                  <a:lnTo>
                    <a:pt x="152" y="296"/>
                  </a:lnTo>
                  <a:lnTo>
                    <a:pt x="149" y="300"/>
                  </a:lnTo>
                  <a:lnTo>
                    <a:pt x="144" y="305"/>
                  </a:lnTo>
                  <a:lnTo>
                    <a:pt x="139" y="313"/>
                  </a:lnTo>
                  <a:lnTo>
                    <a:pt x="136" y="316"/>
                  </a:lnTo>
                  <a:lnTo>
                    <a:pt x="135" y="319"/>
                  </a:lnTo>
                  <a:lnTo>
                    <a:pt x="134" y="321"/>
                  </a:lnTo>
                  <a:lnTo>
                    <a:pt x="133" y="323"/>
                  </a:lnTo>
                  <a:lnTo>
                    <a:pt x="133" y="325"/>
                  </a:lnTo>
                  <a:lnTo>
                    <a:pt x="133" y="326"/>
                  </a:lnTo>
                  <a:lnTo>
                    <a:pt x="133" y="328"/>
                  </a:lnTo>
                  <a:lnTo>
                    <a:pt x="133" y="330"/>
                  </a:lnTo>
                  <a:lnTo>
                    <a:pt x="133" y="332"/>
                  </a:lnTo>
                  <a:lnTo>
                    <a:pt x="133" y="334"/>
                  </a:lnTo>
                  <a:lnTo>
                    <a:pt x="134" y="335"/>
                  </a:lnTo>
                  <a:lnTo>
                    <a:pt x="135" y="337"/>
                  </a:lnTo>
                  <a:lnTo>
                    <a:pt x="136" y="338"/>
                  </a:lnTo>
                  <a:lnTo>
                    <a:pt x="138" y="338"/>
                  </a:lnTo>
                  <a:lnTo>
                    <a:pt x="139" y="338"/>
                  </a:lnTo>
                  <a:lnTo>
                    <a:pt x="141" y="338"/>
                  </a:lnTo>
                  <a:lnTo>
                    <a:pt x="146" y="337"/>
                  </a:lnTo>
                  <a:lnTo>
                    <a:pt x="152" y="336"/>
                  </a:lnTo>
                  <a:lnTo>
                    <a:pt x="153" y="336"/>
                  </a:lnTo>
                  <a:lnTo>
                    <a:pt x="154" y="337"/>
                  </a:lnTo>
                  <a:lnTo>
                    <a:pt x="159" y="338"/>
                  </a:lnTo>
                  <a:lnTo>
                    <a:pt x="160" y="338"/>
                  </a:lnTo>
                  <a:lnTo>
                    <a:pt x="161" y="338"/>
                  </a:lnTo>
                  <a:lnTo>
                    <a:pt x="163" y="338"/>
                  </a:lnTo>
                  <a:lnTo>
                    <a:pt x="164" y="339"/>
                  </a:lnTo>
                  <a:lnTo>
                    <a:pt x="165" y="340"/>
                  </a:lnTo>
                  <a:lnTo>
                    <a:pt x="165" y="341"/>
                  </a:lnTo>
                  <a:lnTo>
                    <a:pt x="165" y="342"/>
                  </a:lnTo>
                  <a:lnTo>
                    <a:pt x="165" y="343"/>
                  </a:lnTo>
                  <a:lnTo>
                    <a:pt x="165" y="343"/>
                  </a:lnTo>
                  <a:lnTo>
                    <a:pt x="164" y="344"/>
                  </a:lnTo>
                  <a:lnTo>
                    <a:pt x="164" y="345"/>
                  </a:lnTo>
                  <a:lnTo>
                    <a:pt x="163" y="346"/>
                  </a:lnTo>
                  <a:lnTo>
                    <a:pt x="160" y="347"/>
                  </a:lnTo>
                  <a:lnTo>
                    <a:pt x="156" y="349"/>
                  </a:lnTo>
                  <a:lnTo>
                    <a:pt x="148" y="352"/>
                  </a:lnTo>
                  <a:lnTo>
                    <a:pt x="147" y="353"/>
                  </a:lnTo>
                  <a:lnTo>
                    <a:pt x="147" y="354"/>
                  </a:lnTo>
                  <a:lnTo>
                    <a:pt x="146" y="354"/>
                  </a:lnTo>
                  <a:lnTo>
                    <a:pt x="146" y="355"/>
                  </a:lnTo>
                  <a:lnTo>
                    <a:pt x="146" y="357"/>
                  </a:lnTo>
                  <a:lnTo>
                    <a:pt x="146" y="359"/>
                  </a:lnTo>
                  <a:lnTo>
                    <a:pt x="146" y="360"/>
                  </a:lnTo>
                  <a:lnTo>
                    <a:pt x="147" y="361"/>
                  </a:lnTo>
                  <a:lnTo>
                    <a:pt x="148" y="362"/>
                  </a:lnTo>
                  <a:lnTo>
                    <a:pt x="149" y="363"/>
                  </a:lnTo>
                  <a:lnTo>
                    <a:pt x="153" y="368"/>
                  </a:lnTo>
                  <a:lnTo>
                    <a:pt x="154" y="369"/>
                  </a:lnTo>
                  <a:lnTo>
                    <a:pt x="155" y="371"/>
                  </a:lnTo>
                  <a:lnTo>
                    <a:pt x="156" y="372"/>
                  </a:lnTo>
                  <a:lnTo>
                    <a:pt x="157" y="374"/>
                  </a:lnTo>
                  <a:lnTo>
                    <a:pt x="157" y="376"/>
                  </a:lnTo>
                  <a:lnTo>
                    <a:pt x="157" y="377"/>
                  </a:lnTo>
                  <a:lnTo>
                    <a:pt x="156" y="378"/>
                  </a:lnTo>
                  <a:lnTo>
                    <a:pt x="156" y="379"/>
                  </a:lnTo>
                  <a:lnTo>
                    <a:pt x="155" y="379"/>
                  </a:lnTo>
                  <a:lnTo>
                    <a:pt x="154" y="380"/>
                  </a:lnTo>
                  <a:lnTo>
                    <a:pt x="154" y="381"/>
                  </a:lnTo>
                  <a:lnTo>
                    <a:pt x="153" y="381"/>
                  </a:lnTo>
                  <a:lnTo>
                    <a:pt x="150" y="382"/>
                  </a:lnTo>
                  <a:lnTo>
                    <a:pt x="146" y="382"/>
                  </a:lnTo>
                  <a:lnTo>
                    <a:pt x="143" y="382"/>
                  </a:lnTo>
                  <a:lnTo>
                    <a:pt x="140" y="382"/>
                  </a:lnTo>
                  <a:lnTo>
                    <a:pt x="135" y="381"/>
                  </a:lnTo>
                  <a:lnTo>
                    <a:pt x="133" y="380"/>
                  </a:lnTo>
                  <a:lnTo>
                    <a:pt x="132" y="380"/>
                  </a:lnTo>
                  <a:lnTo>
                    <a:pt x="123" y="376"/>
                  </a:lnTo>
                  <a:lnTo>
                    <a:pt x="119" y="375"/>
                  </a:lnTo>
                  <a:lnTo>
                    <a:pt x="114" y="374"/>
                  </a:lnTo>
                  <a:lnTo>
                    <a:pt x="112" y="374"/>
                  </a:lnTo>
                  <a:lnTo>
                    <a:pt x="111" y="374"/>
                  </a:lnTo>
                  <a:lnTo>
                    <a:pt x="110" y="374"/>
                  </a:lnTo>
                  <a:lnTo>
                    <a:pt x="109" y="374"/>
                  </a:lnTo>
                  <a:lnTo>
                    <a:pt x="109" y="375"/>
                  </a:lnTo>
                  <a:lnTo>
                    <a:pt x="109" y="375"/>
                  </a:lnTo>
                  <a:lnTo>
                    <a:pt x="108" y="376"/>
                  </a:lnTo>
                  <a:lnTo>
                    <a:pt x="107" y="378"/>
                  </a:lnTo>
                  <a:lnTo>
                    <a:pt x="105" y="380"/>
                  </a:lnTo>
                  <a:lnTo>
                    <a:pt x="104" y="382"/>
                  </a:lnTo>
                  <a:lnTo>
                    <a:pt x="103" y="383"/>
                  </a:lnTo>
                  <a:lnTo>
                    <a:pt x="102" y="383"/>
                  </a:lnTo>
                  <a:lnTo>
                    <a:pt x="101" y="384"/>
                  </a:lnTo>
                  <a:lnTo>
                    <a:pt x="100" y="384"/>
                  </a:lnTo>
                  <a:lnTo>
                    <a:pt x="99" y="384"/>
                  </a:lnTo>
                  <a:lnTo>
                    <a:pt x="98" y="384"/>
                  </a:lnTo>
                  <a:lnTo>
                    <a:pt x="97" y="383"/>
                  </a:lnTo>
                  <a:lnTo>
                    <a:pt x="94" y="381"/>
                  </a:lnTo>
                  <a:lnTo>
                    <a:pt x="91" y="380"/>
                  </a:lnTo>
                  <a:lnTo>
                    <a:pt x="89" y="379"/>
                  </a:lnTo>
                  <a:lnTo>
                    <a:pt x="83" y="378"/>
                  </a:lnTo>
                  <a:lnTo>
                    <a:pt x="75" y="374"/>
                  </a:lnTo>
                  <a:lnTo>
                    <a:pt x="67" y="372"/>
                  </a:lnTo>
                  <a:lnTo>
                    <a:pt x="65" y="372"/>
                  </a:lnTo>
                  <a:lnTo>
                    <a:pt x="63" y="371"/>
                  </a:lnTo>
                  <a:lnTo>
                    <a:pt x="62" y="370"/>
                  </a:lnTo>
                  <a:lnTo>
                    <a:pt x="62" y="369"/>
                  </a:lnTo>
                  <a:lnTo>
                    <a:pt x="61" y="368"/>
                  </a:lnTo>
                  <a:lnTo>
                    <a:pt x="61" y="367"/>
                  </a:lnTo>
                  <a:lnTo>
                    <a:pt x="61" y="366"/>
                  </a:lnTo>
                  <a:lnTo>
                    <a:pt x="61" y="365"/>
                  </a:lnTo>
                  <a:lnTo>
                    <a:pt x="61" y="363"/>
                  </a:lnTo>
                  <a:lnTo>
                    <a:pt x="61" y="362"/>
                  </a:lnTo>
                  <a:lnTo>
                    <a:pt x="62" y="360"/>
                  </a:lnTo>
                  <a:lnTo>
                    <a:pt x="63" y="356"/>
                  </a:lnTo>
                  <a:lnTo>
                    <a:pt x="64" y="353"/>
                  </a:lnTo>
                  <a:lnTo>
                    <a:pt x="66" y="347"/>
                  </a:lnTo>
                  <a:lnTo>
                    <a:pt x="66" y="344"/>
                  </a:lnTo>
                  <a:lnTo>
                    <a:pt x="67" y="340"/>
                  </a:lnTo>
                  <a:lnTo>
                    <a:pt x="67" y="338"/>
                  </a:lnTo>
                  <a:lnTo>
                    <a:pt x="67" y="336"/>
                  </a:lnTo>
                  <a:lnTo>
                    <a:pt x="66" y="334"/>
                  </a:lnTo>
                  <a:lnTo>
                    <a:pt x="65" y="331"/>
                  </a:lnTo>
                  <a:lnTo>
                    <a:pt x="64" y="329"/>
                  </a:lnTo>
                  <a:lnTo>
                    <a:pt x="63" y="328"/>
                  </a:lnTo>
                  <a:lnTo>
                    <a:pt x="62" y="327"/>
                  </a:lnTo>
                  <a:lnTo>
                    <a:pt x="61" y="327"/>
                  </a:lnTo>
                  <a:lnTo>
                    <a:pt x="60" y="327"/>
                  </a:lnTo>
                  <a:lnTo>
                    <a:pt x="59" y="327"/>
                  </a:lnTo>
                  <a:lnTo>
                    <a:pt x="58" y="327"/>
                  </a:lnTo>
                  <a:lnTo>
                    <a:pt x="57" y="327"/>
                  </a:lnTo>
                  <a:lnTo>
                    <a:pt x="56" y="327"/>
                  </a:lnTo>
                  <a:lnTo>
                    <a:pt x="56" y="328"/>
                  </a:lnTo>
                  <a:lnTo>
                    <a:pt x="55" y="328"/>
                  </a:lnTo>
                  <a:lnTo>
                    <a:pt x="54" y="327"/>
                  </a:lnTo>
                  <a:lnTo>
                    <a:pt x="50" y="325"/>
                  </a:lnTo>
                  <a:lnTo>
                    <a:pt x="48" y="324"/>
                  </a:lnTo>
                  <a:lnTo>
                    <a:pt x="45" y="322"/>
                  </a:lnTo>
                  <a:lnTo>
                    <a:pt x="39" y="319"/>
                  </a:lnTo>
                  <a:lnTo>
                    <a:pt x="36" y="318"/>
                  </a:lnTo>
                  <a:lnTo>
                    <a:pt x="34" y="316"/>
                  </a:lnTo>
                  <a:lnTo>
                    <a:pt x="32" y="315"/>
                  </a:lnTo>
                  <a:lnTo>
                    <a:pt x="30" y="313"/>
                  </a:lnTo>
                  <a:lnTo>
                    <a:pt x="29" y="311"/>
                  </a:lnTo>
                  <a:lnTo>
                    <a:pt x="29" y="309"/>
                  </a:lnTo>
                  <a:lnTo>
                    <a:pt x="29" y="308"/>
                  </a:lnTo>
                  <a:lnTo>
                    <a:pt x="29" y="307"/>
                  </a:lnTo>
                  <a:lnTo>
                    <a:pt x="29" y="305"/>
                  </a:lnTo>
                  <a:lnTo>
                    <a:pt x="29" y="304"/>
                  </a:lnTo>
                  <a:lnTo>
                    <a:pt x="30" y="303"/>
                  </a:lnTo>
                  <a:lnTo>
                    <a:pt x="32" y="300"/>
                  </a:lnTo>
                  <a:lnTo>
                    <a:pt x="33" y="298"/>
                  </a:lnTo>
                  <a:lnTo>
                    <a:pt x="34" y="297"/>
                  </a:lnTo>
                  <a:lnTo>
                    <a:pt x="34" y="296"/>
                  </a:lnTo>
                  <a:lnTo>
                    <a:pt x="33" y="295"/>
                  </a:lnTo>
                  <a:lnTo>
                    <a:pt x="33" y="294"/>
                  </a:lnTo>
                  <a:lnTo>
                    <a:pt x="32" y="293"/>
                  </a:lnTo>
                  <a:lnTo>
                    <a:pt x="26" y="288"/>
                  </a:lnTo>
                  <a:lnTo>
                    <a:pt x="22" y="285"/>
                  </a:lnTo>
                  <a:lnTo>
                    <a:pt x="17" y="280"/>
                  </a:lnTo>
                  <a:lnTo>
                    <a:pt x="11" y="275"/>
                  </a:lnTo>
                  <a:lnTo>
                    <a:pt x="6" y="272"/>
                  </a:lnTo>
                  <a:lnTo>
                    <a:pt x="4" y="270"/>
                  </a:lnTo>
                  <a:lnTo>
                    <a:pt x="3" y="270"/>
                  </a:lnTo>
                  <a:lnTo>
                    <a:pt x="2" y="268"/>
                  </a:lnTo>
                  <a:lnTo>
                    <a:pt x="2" y="266"/>
                  </a:lnTo>
                  <a:lnTo>
                    <a:pt x="2" y="265"/>
                  </a:lnTo>
                  <a:lnTo>
                    <a:pt x="2" y="263"/>
                  </a:lnTo>
                  <a:lnTo>
                    <a:pt x="2" y="261"/>
                  </a:lnTo>
                  <a:lnTo>
                    <a:pt x="2" y="259"/>
                  </a:lnTo>
                  <a:lnTo>
                    <a:pt x="3" y="258"/>
                  </a:lnTo>
                  <a:lnTo>
                    <a:pt x="4" y="256"/>
                  </a:lnTo>
                  <a:lnTo>
                    <a:pt x="5" y="254"/>
                  </a:lnTo>
                  <a:lnTo>
                    <a:pt x="6" y="251"/>
                  </a:lnTo>
                  <a:lnTo>
                    <a:pt x="8" y="248"/>
                  </a:lnTo>
                  <a:lnTo>
                    <a:pt x="14" y="244"/>
                  </a:lnTo>
                  <a:lnTo>
                    <a:pt x="19" y="238"/>
                  </a:lnTo>
                  <a:lnTo>
                    <a:pt x="21" y="236"/>
                  </a:lnTo>
                  <a:lnTo>
                    <a:pt x="22" y="234"/>
                  </a:lnTo>
                  <a:lnTo>
                    <a:pt x="24" y="232"/>
                  </a:lnTo>
                  <a:lnTo>
                    <a:pt x="24" y="229"/>
                  </a:lnTo>
                  <a:lnTo>
                    <a:pt x="25" y="227"/>
                  </a:lnTo>
                  <a:lnTo>
                    <a:pt x="24" y="225"/>
                  </a:lnTo>
                  <a:lnTo>
                    <a:pt x="24" y="224"/>
                  </a:lnTo>
                  <a:lnTo>
                    <a:pt x="23" y="222"/>
                  </a:lnTo>
                  <a:lnTo>
                    <a:pt x="22" y="220"/>
                  </a:lnTo>
                  <a:lnTo>
                    <a:pt x="19" y="218"/>
                  </a:lnTo>
                  <a:lnTo>
                    <a:pt x="17" y="214"/>
                  </a:lnTo>
                  <a:lnTo>
                    <a:pt x="11" y="209"/>
                  </a:lnTo>
                  <a:lnTo>
                    <a:pt x="10" y="208"/>
                  </a:lnTo>
                  <a:lnTo>
                    <a:pt x="9" y="206"/>
                  </a:lnTo>
                  <a:lnTo>
                    <a:pt x="6" y="202"/>
                  </a:lnTo>
                  <a:lnTo>
                    <a:pt x="6" y="199"/>
                  </a:lnTo>
                  <a:lnTo>
                    <a:pt x="6" y="197"/>
                  </a:lnTo>
                  <a:lnTo>
                    <a:pt x="5" y="193"/>
                  </a:lnTo>
                  <a:lnTo>
                    <a:pt x="4" y="187"/>
                  </a:lnTo>
                  <a:lnTo>
                    <a:pt x="3" y="184"/>
                  </a:lnTo>
                  <a:lnTo>
                    <a:pt x="3" y="183"/>
                  </a:lnTo>
                  <a:lnTo>
                    <a:pt x="2" y="182"/>
                  </a:lnTo>
                  <a:lnTo>
                    <a:pt x="1" y="181"/>
                  </a:lnTo>
                  <a:lnTo>
                    <a:pt x="1" y="181"/>
                  </a:lnTo>
                  <a:lnTo>
                    <a:pt x="0" y="181"/>
                  </a:lnTo>
                  <a:lnTo>
                    <a:pt x="1" y="181"/>
                  </a:lnTo>
                  <a:lnTo>
                    <a:pt x="1" y="180"/>
                  </a:lnTo>
                  <a:lnTo>
                    <a:pt x="2" y="180"/>
                  </a:lnTo>
                  <a:lnTo>
                    <a:pt x="7" y="179"/>
                  </a:lnTo>
                  <a:lnTo>
                    <a:pt x="9" y="179"/>
                  </a:lnTo>
                  <a:lnTo>
                    <a:pt x="11" y="178"/>
                  </a:lnTo>
                  <a:lnTo>
                    <a:pt x="13" y="177"/>
                  </a:lnTo>
                  <a:lnTo>
                    <a:pt x="14" y="176"/>
                  </a:lnTo>
                  <a:lnTo>
                    <a:pt x="16" y="174"/>
                  </a:lnTo>
                  <a:lnTo>
                    <a:pt x="17" y="172"/>
                  </a:lnTo>
                  <a:lnTo>
                    <a:pt x="18" y="170"/>
                  </a:lnTo>
                  <a:lnTo>
                    <a:pt x="18" y="168"/>
                  </a:lnTo>
                  <a:lnTo>
                    <a:pt x="18" y="165"/>
                  </a:lnTo>
                  <a:lnTo>
                    <a:pt x="18" y="163"/>
                  </a:lnTo>
                  <a:lnTo>
                    <a:pt x="18" y="159"/>
                  </a:lnTo>
                  <a:lnTo>
                    <a:pt x="17" y="157"/>
                  </a:lnTo>
                  <a:lnTo>
                    <a:pt x="17" y="155"/>
                  </a:lnTo>
                  <a:lnTo>
                    <a:pt x="17" y="152"/>
                  </a:lnTo>
                  <a:lnTo>
                    <a:pt x="17" y="149"/>
                  </a:lnTo>
                  <a:lnTo>
                    <a:pt x="18" y="139"/>
                  </a:lnTo>
                  <a:lnTo>
                    <a:pt x="20" y="122"/>
                  </a:lnTo>
                  <a:lnTo>
                    <a:pt x="22" y="111"/>
                  </a:lnTo>
                  <a:lnTo>
                    <a:pt x="22" y="107"/>
                  </a:lnTo>
                  <a:lnTo>
                    <a:pt x="22" y="98"/>
                  </a:lnTo>
                  <a:lnTo>
                    <a:pt x="23" y="94"/>
                  </a:lnTo>
                  <a:lnTo>
                    <a:pt x="23" y="92"/>
                  </a:lnTo>
                  <a:lnTo>
                    <a:pt x="24" y="90"/>
                  </a:lnTo>
                  <a:lnTo>
                    <a:pt x="24" y="89"/>
                  </a:lnTo>
                  <a:lnTo>
                    <a:pt x="25" y="88"/>
                  </a:lnTo>
                  <a:lnTo>
                    <a:pt x="27" y="85"/>
                  </a:lnTo>
                  <a:lnTo>
                    <a:pt x="30" y="80"/>
                  </a:lnTo>
                  <a:lnTo>
                    <a:pt x="31" y="78"/>
                  </a:lnTo>
                  <a:lnTo>
                    <a:pt x="32" y="76"/>
                  </a:lnTo>
                  <a:lnTo>
                    <a:pt x="34" y="74"/>
                  </a:lnTo>
                  <a:lnTo>
                    <a:pt x="34" y="71"/>
                  </a:lnTo>
                  <a:lnTo>
                    <a:pt x="34" y="69"/>
                  </a:lnTo>
                  <a:lnTo>
                    <a:pt x="34" y="67"/>
                  </a:lnTo>
                  <a:lnTo>
                    <a:pt x="34" y="64"/>
                  </a:lnTo>
                  <a:lnTo>
                    <a:pt x="33" y="63"/>
                  </a:lnTo>
                  <a:lnTo>
                    <a:pt x="34" y="62"/>
                  </a:lnTo>
                  <a:lnTo>
                    <a:pt x="34" y="61"/>
                  </a:lnTo>
                  <a:lnTo>
                    <a:pt x="34" y="60"/>
                  </a:lnTo>
                  <a:lnTo>
                    <a:pt x="35" y="59"/>
                  </a:lnTo>
                  <a:lnTo>
                    <a:pt x="36" y="58"/>
                  </a:lnTo>
                  <a:lnTo>
                    <a:pt x="37" y="56"/>
                  </a:lnTo>
                  <a:lnTo>
                    <a:pt x="39" y="55"/>
                  </a:lnTo>
                  <a:lnTo>
                    <a:pt x="44" y="52"/>
                  </a:lnTo>
                  <a:lnTo>
                    <a:pt x="47" y="51"/>
                  </a:lnTo>
                  <a:lnTo>
                    <a:pt x="48" y="51"/>
                  </a:lnTo>
                  <a:lnTo>
                    <a:pt x="50" y="50"/>
                  </a:lnTo>
                  <a:lnTo>
                    <a:pt x="52" y="50"/>
                  </a:lnTo>
                  <a:lnTo>
                    <a:pt x="52" y="49"/>
                  </a:lnTo>
                  <a:lnTo>
                    <a:pt x="54" y="49"/>
                  </a:lnTo>
                  <a:lnTo>
                    <a:pt x="56" y="49"/>
                  </a:lnTo>
                  <a:lnTo>
                    <a:pt x="61" y="50"/>
                  </a:lnTo>
                  <a:lnTo>
                    <a:pt x="67" y="51"/>
                  </a:lnTo>
                  <a:lnTo>
                    <a:pt x="69" y="51"/>
                  </a:lnTo>
                  <a:lnTo>
                    <a:pt x="71" y="51"/>
                  </a:lnTo>
                  <a:lnTo>
                    <a:pt x="73" y="51"/>
                  </a:lnTo>
                  <a:lnTo>
                    <a:pt x="75" y="51"/>
                  </a:lnTo>
                  <a:lnTo>
                    <a:pt x="76" y="50"/>
                  </a:lnTo>
                  <a:lnTo>
                    <a:pt x="77" y="50"/>
                  </a:lnTo>
                  <a:lnTo>
                    <a:pt x="78" y="49"/>
                  </a:lnTo>
                  <a:lnTo>
                    <a:pt x="79" y="48"/>
                  </a:lnTo>
                  <a:lnTo>
                    <a:pt x="79" y="46"/>
                  </a:lnTo>
                  <a:lnTo>
                    <a:pt x="79" y="44"/>
                  </a:lnTo>
                  <a:lnTo>
                    <a:pt x="79" y="43"/>
                  </a:lnTo>
                  <a:lnTo>
                    <a:pt x="79" y="43"/>
                  </a:lnTo>
                  <a:lnTo>
                    <a:pt x="78" y="39"/>
                  </a:lnTo>
                  <a:lnTo>
                    <a:pt x="78" y="37"/>
                  </a:lnTo>
                  <a:lnTo>
                    <a:pt x="77" y="34"/>
                  </a:lnTo>
                  <a:lnTo>
                    <a:pt x="78" y="33"/>
                  </a:lnTo>
                  <a:lnTo>
                    <a:pt x="78" y="32"/>
                  </a:lnTo>
                  <a:lnTo>
                    <a:pt x="79" y="30"/>
                  </a:lnTo>
                  <a:lnTo>
                    <a:pt x="80" y="29"/>
                  </a:lnTo>
                  <a:lnTo>
                    <a:pt x="82" y="28"/>
                  </a:lnTo>
                  <a:lnTo>
                    <a:pt x="83" y="28"/>
                  </a:lnTo>
                  <a:lnTo>
                    <a:pt x="85" y="28"/>
                  </a:lnTo>
                  <a:lnTo>
                    <a:pt x="86" y="28"/>
                  </a:lnTo>
                  <a:lnTo>
                    <a:pt x="89" y="28"/>
                  </a:lnTo>
                  <a:lnTo>
                    <a:pt x="90" y="29"/>
                  </a:lnTo>
                  <a:lnTo>
                    <a:pt x="93" y="30"/>
                  </a:lnTo>
                  <a:lnTo>
                    <a:pt x="98" y="32"/>
                  </a:lnTo>
                  <a:lnTo>
                    <a:pt x="101" y="33"/>
                  </a:lnTo>
                  <a:lnTo>
                    <a:pt x="103" y="33"/>
                  </a:lnTo>
                  <a:lnTo>
                    <a:pt x="106" y="34"/>
                  </a:lnTo>
                  <a:lnTo>
                    <a:pt x="108" y="34"/>
                  </a:lnTo>
                  <a:lnTo>
                    <a:pt x="109" y="34"/>
                  </a:lnTo>
                  <a:lnTo>
                    <a:pt x="111" y="34"/>
                  </a:lnTo>
                  <a:lnTo>
                    <a:pt x="113" y="34"/>
                  </a:lnTo>
                  <a:lnTo>
                    <a:pt x="114" y="33"/>
                  </a:lnTo>
                  <a:lnTo>
                    <a:pt x="116" y="32"/>
                  </a:lnTo>
                  <a:lnTo>
                    <a:pt x="117" y="32"/>
                  </a:lnTo>
                  <a:lnTo>
                    <a:pt x="119" y="31"/>
                  </a:lnTo>
                  <a:lnTo>
                    <a:pt x="122" y="28"/>
                  </a:lnTo>
                  <a:lnTo>
                    <a:pt x="129" y="21"/>
                  </a:lnTo>
                  <a:lnTo>
                    <a:pt x="132" y="18"/>
                  </a:lnTo>
                  <a:lnTo>
                    <a:pt x="136" y="15"/>
                  </a:lnTo>
                  <a:lnTo>
                    <a:pt x="140" y="12"/>
                  </a:lnTo>
                  <a:lnTo>
                    <a:pt x="143" y="11"/>
                  </a:lnTo>
                  <a:lnTo>
                    <a:pt x="144" y="9"/>
                  </a:lnTo>
                  <a:lnTo>
                    <a:pt x="147" y="9"/>
                  </a:lnTo>
                  <a:lnTo>
                    <a:pt x="149" y="8"/>
                  </a:lnTo>
                  <a:lnTo>
                    <a:pt x="152" y="7"/>
                  </a:lnTo>
                  <a:lnTo>
                    <a:pt x="154" y="7"/>
                  </a:lnTo>
                  <a:lnTo>
                    <a:pt x="156" y="6"/>
                  </a:lnTo>
                  <a:lnTo>
                    <a:pt x="157" y="6"/>
                  </a:lnTo>
                  <a:lnTo>
                    <a:pt x="157" y="7"/>
                  </a:lnTo>
                  <a:lnTo>
                    <a:pt x="159" y="6"/>
                  </a:lnTo>
                  <a:lnTo>
                    <a:pt x="160" y="6"/>
                  </a:lnTo>
                  <a:lnTo>
                    <a:pt x="161" y="5"/>
                  </a:lnTo>
                  <a:lnTo>
                    <a:pt x="165" y="2"/>
                  </a:lnTo>
                  <a:lnTo>
                    <a:pt x="166" y="2"/>
                  </a:lnTo>
                  <a:lnTo>
                    <a:pt x="166" y="2"/>
                  </a:lnTo>
                  <a:lnTo>
                    <a:pt x="168" y="2"/>
                  </a:lnTo>
                  <a:lnTo>
                    <a:pt x="172" y="1"/>
                  </a:lnTo>
                  <a:lnTo>
                    <a:pt x="176" y="0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2" name="Freeform 31">
              <a:extLst>
                <a:ext uri="{FF2B5EF4-FFF2-40B4-BE49-F238E27FC236}">
                  <a16:creationId xmlns:a16="http://schemas.microsoft.com/office/drawing/2014/main" id="{03F0E724-B9F2-487A-864F-57CF0BF627B4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" y="2273"/>
              <a:ext cx="535" cy="411"/>
            </a:xfrm>
            <a:custGeom>
              <a:avLst/>
              <a:gdLst>
                <a:gd name="T0" fmla="*/ 336 w 535"/>
                <a:gd name="T1" fmla="*/ 11 h 411"/>
                <a:gd name="T2" fmla="*/ 365 w 535"/>
                <a:gd name="T3" fmla="*/ 16 h 411"/>
                <a:gd name="T4" fmla="*/ 386 w 535"/>
                <a:gd name="T5" fmla="*/ 15 h 411"/>
                <a:gd name="T6" fmla="*/ 408 w 535"/>
                <a:gd name="T7" fmla="*/ 20 h 411"/>
                <a:gd name="T8" fmla="*/ 434 w 535"/>
                <a:gd name="T9" fmla="*/ 7 h 411"/>
                <a:gd name="T10" fmla="*/ 466 w 535"/>
                <a:gd name="T11" fmla="*/ 41 h 411"/>
                <a:gd name="T12" fmla="*/ 486 w 535"/>
                <a:gd name="T13" fmla="*/ 79 h 411"/>
                <a:gd name="T14" fmla="*/ 486 w 535"/>
                <a:gd name="T15" fmla="*/ 102 h 411"/>
                <a:gd name="T16" fmla="*/ 482 w 535"/>
                <a:gd name="T17" fmla="*/ 123 h 411"/>
                <a:gd name="T18" fmla="*/ 505 w 535"/>
                <a:gd name="T19" fmla="*/ 135 h 411"/>
                <a:gd name="T20" fmla="*/ 525 w 535"/>
                <a:gd name="T21" fmla="*/ 165 h 411"/>
                <a:gd name="T22" fmla="*/ 513 w 535"/>
                <a:gd name="T23" fmla="*/ 193 h 411"/>
                <a:gd name="T24" fmla="*/ 515 w 535"/>
                <a:gd name="T25" fmla="*/ 209 h 411"/>
                <a:gd name="T26" fmla="*/ 535 w 535"/>
                <a:gd name="T27" fmla="*/ 234 h 411"/>
                <a:gd name="T28" fmla="*/ 516 w 535"/>
                <a:gd name="T29" fmla="*/ 247 h 411"/>
                <a:gd name="T30" fmla="*/ 499 w 535"/>
                <a:gd name="T31" fmla="*/ 266 h 411"/>
                <a:gd name="T32" fmla="*/ 507 w 535"/>
                <a:gd name="T33" fmla="*/ 284 h 411"/>
                <a:gd name="T34" fmla="*/ 502 w 535"/>
                <a:gd name="T35" fmla="*/ 301 h 411"/>
                <a:gd name="T36" fmla="*/ 494 w 535"/>
                <a:gd name="T37" fmla="*/ 324 h 411"/>
                <a:gd name="T38" fmla="*/ 490 w 535"/>
                <a:gd name="T39" fmla="*/ 335 h 411"/>
                <a:gd name="T40" fmla="*/ 481 w 535"/>
                <a:gd name="T41" fmla="*/ 356 h 411"/>
                <a:gd name="T42" fmla="*/ 464 w 535"/>
                <a:gd name="T43" fmla="*/ 359 h 411"/>
                <a:gd name="T44" fmla="*/ 456 w 535"/>
                <a:gd name="T45" fmla="*/ 365 h 411"/>
                <a:gd name="T46" fmla="*/ 430 w 535"/>
                <a:gd name="T47" fmla="*/ 355 h 411"/>
                <a:gd name="T48" fmla="*/ 388 w 535"/>
                <a:gd name="T49" fmla="*/ 355 h 411"/>
                <a:gd name="T50" fmla="*/ 372 w 535"/>
                <a:gd name="T51" fmla="*/ 363 h 411"/>
                <a:gd name="T52" fmla="*/ 360 w 535"/>
                <a:gd name="T53" fmla="*/ 385 h 411"/>
                <a:gd name="T54" fmla="*/ 347 w 535"/>
                <a:gd name="T55" fmla="*/ 378 h 411"/>
                <a:gd name="T56" fmla="*/ 321 w 535"/>
                <a:gd name="T57" fmla="*/ 374 h 411"/>
                <a:gd name="T58" fmla="*/ 286 w 535"/>
                <a:gd name="T59" fmla="*/ 378 h 411"/>
                <a:gd name="T60" fmla="*/ 259 w 535"/>
                <a:gd name="T61" fmla="*/ 373 h 411"/>
                <a:gd name="T62" fmla="*/ 252 w 535"/>
                <a:gd name="T63" fmla="*/ 371 h 411"/>
                <a:gd name="T64" fmla="*/ 237 w 535"/>
                <a:gd name="T65" fmla="*/ 386 h 411"/>
                <a:gd name="T66" fmla="*/ 204 w 535"/>
                <a:gd name="T67" fmla="*/ 399 h 411"/>
                <a:gd name="T68" fmla="*/ 178 w 535"/>
                <a:gd name="T69" fmla="*/ 411 h 411"/>
                <a:gd name="T70" fmla="*/ 160 w 535"/>
                <a:gd name="T71" fmla="*/ 401 h 411"/>
                <a:gd name="T72" fmla="*/ 117 w 535"/>
                <a:gd name="T73" fmla="*/ 388 h 411"/>
                <a:gd name="T74" fmla="*/ 105 w 535"/>
                <a:gd name="T75" fmla="*/ 378 h 411"/>
                <a:gd name="T76" fmla="*/ 86 w 535"/>
                <a:gd name="T77" fmla="*/ 359 h 411"/>
                <a:gd name="T78" fmla="*/ 86 w 535"/>
                <a:gd name="T79" fmla="*/ 332 h 411"/>
                <a:gd name="T80" fmla="*/ 86 w 535"/>
                <a:gd name="T81" fmla="*/ 304 h 411"/>
                <a:gd name="T82" fmla="*/ 67 w 535"/>
                <a:gd name="T83" fmla="*/ 291 h 411"/>
                <a:gd name="T84" fmla="*/ 26 w 535"/>
                <a:gd name="T85" fmla="*/ 266 h 411"/>
                <a:gd name="T86" fmla="*/ 3 w 535"/>
                <a:gd name="T87" fmla="*/ 228 h 411"/>
                <a:gd name="T88" fmla="*/ 1 w 535"/>
                <a:gd name="T89" fmla="*/ 209 h 411"/>
                <a:gd name="T90" fmla="*/ 21 w 535"/>
                <a:gd name="T91" fmla="*/ 189 h 411"/>
                <a:gd name="T92" fmla="*/ 48 w 535"/>
                <a:gd name="T93" fmla="*/ 168 h 411"/>
                <a:gd name="T94" fmla="*/ 60 w 535"/>
                <a:gd name="T95" fmla="*/ 117 h 411"/>
                <a:gd name="T96" fmla="*/ 83 w 535"/>
                <a:gd name="T97" fmla="*/ 87 h 411"/>
                <a:gd name="T98" fmla="*/ 115 w 535"/>
                <a:gd name="T99" fmla="*/ 39 h 411"/>
                <a:gd name="T100" fmla="*/ 152 w 535"/>
                <a:gd name="T101" fmla="*/ 43 h 411"/>
                <a:gd name="T102" fmla="*/ 176 w 535"/>
                <a:gd name="T103" fmla="*/ 30 h 411"/>
                <a:gd name="T104" fmla="*/ 199 w 535"/>
                <a:gd name="T105" fmla="*/ 35 h 411"/>
                <a:gd name="T106" fmla="*/ 213 w 535"/>
                <a:gd name="T107" fmla="*/ 48 h 411"/>
                <a:gd name="T108" fmla="*/ 223 w 535"/>
                <a:gd name="T109" fmla="*/ 34 h 411"/>
                <a:gd name="T110" fmla="*/ 242 w 535"/>
                <a:gd name="T111" fmla="*/ 19 h 411"/>
                <a:gd name="T112" fmla="*/ 277 w 535"/>
                <a:gd name="T113" fmla="*/ 9 h 411"/>
                <a:gd name="T114" fmla="*/ 305 w 535"/>
                <a:gd name="T115" fmla="*/ 0 h 4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535" h="411">
                  <a:moveTo>
                    <a:pt x="305" y="0"/>
                  </a:moveTo>
                  <a:lnTo>
                    <a:pt x="310" y="2"/>
                  </a:lnTo>
                  <a:lnTo>
                    <a:pt x="312" y="3"/>
                  </a:lnTo>
                  <a:lnTo>
                    <a:pt x="314" y="4"/>
                  </a:lnTo>
                  <a:lnTo>
                    <a:pt x="319" y="6"/>
                  </a:lnTo>
                  <a:lnTo>
                    <a:pt x="322" y="8"/>
                  </a:lnTo>
                  <a:lnTo>
                    <a:pt x="325" y="8"/>
                  </a:lnTo>
                  <a:lnTo>
                    <a:pt x="334" y="10"/>
                  </a:lnTo>
                  <a:lnTo>
                    <a:pt x="336" y="11"/>
                  </a:lnTo>
                  <a:lnTo>
                    <a:pt x="340" y="13"/>
                  </a:lnTo>
                  <a:lnTo>
                    <a:pt x="347" y="16"/>
                  </a:lnTo>
                  <a:lnTo>
                    <a:pt x="348" y="16"/>
                  </a:lnTo>
                  <a:lnTo>
                    <a:pt x="350" y="16"/>
                  </a:lnTo>
                  <a:lnTo>
                    <a:pt x="352" y="17"/>
                  </a:lnTo>
                  <a:lnTo>
                    <a:pt x="355" y="17"/>
                  </a:lnTo>
                  <a:lnTo>
                    <a:pt x="359" y="17"/>
                  </a:lnTo>
                  <a:lnTo>
                    <a:pt x="363" y="16"/>
                  </a:lnTo>
                  <a:lnTo>
                    <a:pt x="365" y="16"/>
                  </a:lnTo>
                  <a:lnTo>
                    <a:pt x="367" y="16"/>
                  </a:lnTo>
                  <a:lnTo>
                    <a:pt x="372" y="14"/>
                  </a:lnTo>
                  <a:lnTo>
                    <a:pt x="375" y="14"/>
                  </a:lnTo>
                  <a:lnTo>
                    <a:pt x="378" y="13"/>
                  </a:lnTo>
                  <a:lnTo>
                    <a:pt x="380" y="13"/>
                  </a:lnTo>
                  <a:lnTo>
                    <a:pt x="381" y="13"/>
                  </a:lnTo>
                  <a:lnTo>
                    <a:pt x="383" y="14"/>
                  </a:lnTo>
                  <a:lnTo>
                    <a:pt x="385" y="14"/>
                  </a:lnTo>
                  <a:lnTo>
                    <a:pt x="386" y="15"/>
                  </a:lnTo>
                  <a:lnTo>
                    <a:pt x="389" y="16"/>
                  </a:lnTo>
                  <a:lnTo>
                    <a:pt x="394" y="18"/>
                  </a:lnTo>
                  <a:lnTo>
                    <a:pt x="398" y="20"/>
                  </a:lnTo>
                  <a:lnTo>
                    <a:pt x="400" y="21"/>
                  </a:lnTo>
                  <a:lnTo>
                    <a:pt x="401" y="21"/>
                  </a:lnTo>
                  <a:lnTo>
                    <a:pt x="402" y="22"/>
                  </a:lnTo>
                  <a:lnTo>
                    <a:pt x="403" y="21"/>
                  </a:lnTo>
                  <a:lnTo>
                    <a:pt x="404" y="21"/>
                  </a:lnTo>
                  <a:lnTo>
                    <a:pt x="408" y="20"/>
                  </a:lnTo>
                  <a:lnTo>
                    <a:pt x="410" y="19"/>
                  </a:lnTo>
                  <a:lnTo>
                    <a:pt x="412" y="18"/>
                  </a:lnTo>
                  <a:lnTo>
                    <a:pt x="415" y="16"/>
                  </a:lnTo>
                  <a:lnTo>
                    <a:pt x="418" y="14"/>
                  </a:lnTo>
                  <a:lnTo>
                    <a:pt x="427" y="5"/>
                  </a:lnTo>
                  <a:lnTo>
                    <a:pt x="429" y="5"/>
                  </a:lnTo>
                  <a:lnTo>
                    <a:pt x="430" y="5"/>
                  </a:lnTo>
                  <a:lnTo>
                    <a:pt x="431" y="5"/>
                  </a:lnTo>
                  <a:lnTo>
                    <a:pt x="434" y="7"/>
                  </a:lnTo>
                  <a:lnTo>
                    <a:pt x="436" y="9"/>
                  </a:lnTo>
                  <a:lnTo>
                    <a:pt x="439" y="11"/>
                  </a:lnTo>
                  <a:lnTo>
                    <a:pt x="445" y="16"/>
                  </a:lnTo>
                  <a:lnTo>
                    <a:pt x="451" y="25"/>
                  </a:lnTo>
                  <a:lnTo>
                    <a:pt x="458" y="32"/>
                  </a:lnTo>
                  <a:lnTo>
                    <a:pt x="460" y="34"/>
                  </a:lnTo>
                  <a:lnTo>
                    <a:pt x="463" y="37"/>
                  </a:lnTo>
                  <a:lnTo>
                    <a:pt x="465" y="39"/>
                  </a:lnTo>
                  <a:lnTo>
                    <a:pt x="466" y="41"/>
                  </a:lnTo>
                  <a:lnTo>
                    <a:pt x="469" y="49"/>
                  </a:lnTo>
                  <a:lnTo>
                    <a:pt x="471" y="52"/>
                  </a:lnTo>
                  <a:lnTo>
                    <a:pt x="475" y="61"/>
                  </a:lnTo>
                  <a:lnTo>
                    <a:pt x="478" y="66"/>
                  </a:lnTo>
                  <a:lnTo>
                    <a:pt x="480" y="69"/>
                  </a:lnTo>
                  <a:lnTo>
                    <a:pt x="483" y="75"/>
                  </a:lnTo>
                  <a:lnTo>
                    <a:pt x="484" y="76"/>
                  </a:lnTo>
                  <a:lnTo>
                    <a:pt x="485" y="77"/>
                  </a:lnTo>
                  <a:lnTo>
                    <a:pt x="486" y="79"/>
                  </a:lnTo>
                  <a:lnTo>
                    <a:pt x="486" y="82"/>
                  </a:lnTo>
                  <a:lnTo>
                    <a:pt x="487" y="84"/>
                  </a:lnTo>
                  <a:lnTo>
                    <a:pt x="487" y="85"/>
                  </a:lnTo>
                  <a:lnTo>
                    <a:pt x="488" y="87"/>
                  </a:lnTo>
                  <a:lnTo>
                    <a:pt x="488" y="90"/>
                  </a:lnTo>
                  <a:lnTo>
                    <a:pt x="488" y="93"/>
                  </a:lnTo>
                  <a:lnTo>
                    <a:pt x="488" y="95"/>
                  </a:lnTo>
                  <a:lnTo>
                    <a:pt x="487" y="98"/>
                  </a:lnTo>
                  <a:lnTo>
                    <a:pt x="486" y="102"/>
                  </a:lnTo>
                  <a:lnTo>
                    <a:pt x="485" y="105"/>
                  </a:lnTo>
                  <a:lnTo>
                    <a:pt x="482" y="111"/>
                  </a:lnTo>
                  <a:lnTo>
                    <a:pt x="481" y="113"/>
                  </a:lnTo>
                  <a:lnTo>
                    <a:pt x="481" y="115"/>
                  </a:lnTo>
                  <a:lnTo>
                    <a:pt x="481" y="118"/>
                  </a:lnTo>
                  <a:lnTo>
                    <a:pt x="481" y="119"/>
                  </a:lnTo>
                  <a:lnTo>
                    <a:pt x="481" y="121"/>
                  </a:lnTo>
                  <a:lnTo>
                    <a:pt x="481" y="122"/>
                  </a:lnTo>
                  <a:lnTo>
                    <a:pt x="482" y="123"/>
                  </a:lnTo>
                  <a:lnTo>
                    <a:pt x="483" y="124"/>
                  </a:lnTo>
                  <a:lnTo>
                    <a:pt x="484" y="125"/>
                  </a:lnTo>
                  <a:lnTo>
                    <a:pt x="485" y="125"/>
                  </a:lnTo>
                  <a:lnTo>
                    <a:pt x="487" y="127"/>
                  </a:lnTo>
                  <a:lnTo>
                    <a:pt x="493" y="129"/>
                  </a:lnTo>
                  <a:lnTo>
                    <a:pt x="498" y="131"/>
                  </a:lnTo>
                  <a:lnTo>
                    <a:pt x="502" y="132"/>
                  </a:lnTo>
                  <a:lnTo>
                    <a:pt x="503" y="134"/>
                  </a:lnTo>
                  <a:lnTo>
                    <a:pt x="505" y="135"/>
                  </a:lnTo>
                  <a:lnTo>
                    <a:pt x="507" y="136"/>
                  </a:lnTo>
                  <a:lnTo>
                    <a:pt x="509" y="139"/>
                  </a:lnTo>
                  <a:lnTo>
                    <a:pt x="513" y="143"/>
                  </a:lnTo>
                  <a:lnTo>
                    <a:pt x="515" y="147"/>
                  </a:lnTo>
                  <a:lnTo>
                    <a:pt x="518" y="152"/>
                  </a:lnTo>
                  <a:lnTo>
                    <a:pt x="521" y="156"/>
                  </a:lnTo>
                  <a:lnTo>
                    <a:pt x="523" y="159"/>
                  </a:lnTo>
                  <a:lnTo>
                    <a:pt x="524" y="163"/>
                  </a:lnTo>
                  <a:lnTo>
                    <a:pt x="525" y="165"/>
                  </a:lnTo>
                  <a:lnTo>
                    <a:pt x="525" y="168"/>
                  </a:lnTo>
                  <a:lnTo>
                    <a:pt x="525" y="170"/>
                  </a:lnTo>
                  <a:lnTo>
                    <a:pt x="525" y="172"/>
                  </a:lnTo>
                  <a:lnTo>
                    <a:pt x="524" y="174"/>
                  </a:lnTo>
                  <a:lnTo>
                    <a:pt x="523" y="175"/>
                  </a:lnTo>
                  <a:lnTo>
                    <a:pt x="519" y="181"/>
                  </a:lnTo>
                  <a:lnTo>
                    <a:pt x="515" y="187"/>
                  </a:lnTo>
                  <a:lnTo>
                    <a:pt x="514" y="191"/>
                  </a:lnTo>
                  <a:lnTo>
                    <a:pt x="513" y="193"/>
                  </a:lnTo>
                  <a:lnTo>
                    <a:pt x="512" y="196"/>
                  </a:lnTo>
                  <a:lnTo>
                    <a:pt x="512" y="197"/>
                  </a:lnTo>
                  <a:lnTo>
                    <a:pt x="512" y="199"/>
                  </a:lnTo>
                  <a:lnTo>
                    <a:pt x="512" y="202"/>
                  </a:lnTo>
                  <a:lnTo>
                    <a:pt x="512" y="203"/>
                  </a:lnTo>
                  <a:lnTo>
                    <a:pt x="513" y="205"/>
                  </a:lnTo>
                  <a:lnTo>
                    <a:pt x="514" y="206"/>
                  </a:lnTo>
                  <a:lnTo>
                    <a:pt x="515" y="208"/>
                  </a:lnTo>
                  <a:lnTo>
                    <a:pt x="515" y="209"/>
                  </a:lnTo>
                  <a:lnTo>
                    <a:pt x="519" y="214"/>
                  </a:lnTo>
                  <a:lnTo>
                    <a:pt x="523" y="219"/>
                  </a:lnTo>
                  <a:lnTo>
                    <a:pt x="525" y="220"/>
                  </a:lnTo>
                  <a:lnTo>
                    <a:pt x="526" y="223"/>
                  </a:lnTo>
                  <a:lnTo>
                    <a:pt x="531" y="228"/>
                  </a:lnTo>
                  <a:lnTo>
                    <a:pt x="533" y="231"/>
                  </a:lnTo>
                  <a:lnTo>
                    <a:pt x="534" y="232"/>
                  </a:lnTo>
                  <a:lnTo>
                    <a:pt x="535" y="233"/>
                  </a:lnTo>
                  <a:lnTo>
                    <a:pt x="535" y="234"/>
                  </a:lnTo>
                  <a:lnTo>
                    <a:pt x="535" y="235"/>
                  </a:lnTo>
                  <a:lnTo>
                    <a:pt x="535" y="236"/>
                  </a:lnTo>
                  <a:lnTo>
                    <a:pt x="534" y="237"/>
                  </a:lnTo>
                  <a:lnTo>
                    <a:pt x="534" y="238"/>
                  </a:lnTo>
                  <a:lnTo>
                    <a:pt x="532" y="239"/>
                  </a:lnTo>
                  <a:lnTo>
                    <a:pt x="530" y="240"/>
                  </a:lnTo>
                  <a:lnTo>
                    <a:pt x="524" y="243"/>
                  </a:lnTo>
                  <a:lnTo>
                    <a:pt x="520" y="245"/>
                  </a:lnTo>
                  <a:lnTo>
                    <a:pt x="516" y="247"/>
                  </a:lnTo>
                  <a:lnTo>
                    <a:pt x="514" y="249"/>
                  </a:lnTo>
                  <a:lnTo>
                    <a:pt x="512" y="251"/>
                  </a:lnTo>
                  <a:lnTo>
                    <a:pt x="510" y="253"/>
                  </a:lnTo>
                  <a:lnTo>
                    <a:pt x="508" y="254"/>
                  </a:lnTo>
                  <a:lnTo>
                    <a:pt x="503" y="259"/>
                  </a:lnTo>
                  <a:lnTo>
                    <a:pt x="503" y="261"/>
                  </a:lnTo>
                  <a:lnTo>
                    <a:pt x="501" y="264"/>
                  </a:lnTo>
                  <a:lnTo>
                    <a:pt x="500" y="265"/>
                  </a:lnTo>
                  <a:lnTo>
                    <a:pt x="499" y="266"/>
                  </a:lnTo>
                  <a:lnTo>
                    <a:pt x="499" y="268"/>
                  </a:lnTo>
                  <a:lnTo>
                    <a:pt x="499" y="269"/>
                  </a:lnTo>
                  <a:lnTo>
                    <a:pt x="499" y="271"/>
                  </a:lnTo>
                  <a:lnTo>
                    <a:pt x="499" y="273"/>
                  </a:lnTo>
                  <a:lnTo>
                    <a:pt x="500" y="274"/>
                  </a:lnTo>
                  <a:lnTo>
                    <a:pt x="501" y="276"/>
                  </a:lnTo>
                  <a:lnTo>
                    <a:pt x="504" y="280"/>
                  </a:lnTo>
                  <a:lnTo>
                    <a:pt x="506" y="283"/>
                  </a:lnTo>
                  <a:lnTo>
                    <a:pt x="507" y="284"/>
                  </a:lnTo>
                  <a:lnTo>
                    <a:pt x="507" y="285"/>
                  </a:lnTo>
                  <a:lnTo>
                    <a:pt x="507" y="286"/>
                  </a:lnTo>
                  <a:lnTo>
                    <a:pt x="507" y="288"/>
                  </a:lnTo>
                  <a:lnTo>
                    <a:pt x="507" y="288"/>
                  </a:lnTo>
                  <a:lnTo>
                    <a:pt x="507" y="289"/>
                  </a:lnTo>
                  <a:lnTo>
                    <a:pt x="503" y="296"/>
                  </a:lnTo>
                  <a:lnTo>
                    <a:pt x="503" y="297"/>
                  </a:lnTo>
                  <a:lnTo>
                    <a:pt x="503" y="299"/>
                  </a:lnTo>
                  <a:lnTo>
                    <a:pt x="502" y="301"/>
                  </a:lnTo>
                  <a:lnTo>
                    <a:pt x="501" y="308"/>
                  </a:lnTo>
                  <a:lnTo>
                    <a:pt x="500" y="310"/>
                  </a:lnTo>
                  <a:lnTo>
                    <a:pt x="499" y="312"/>
                  </a:lnTo>
                  <a:lnTo>
                    <a:pt x="496" y="318"/>
                  </a:lnTo>
                  <a:lnTo>
                    <a:pt x="495" y="319"/>
                  </a:lnTo>
                  <a:lnTo>
                    <a:pt x="494" y="321"/>
                  </a:lnTo>
                  <a:lnTo>
                    <a:pt x="494" y="322"/>
                  </a:lnTo>
                  <a:lnTo>
                    <a:pt x="494" y="323"/>
                  </a:lnTo>
                  <a:lnTo>
                    <a:pt x="494" y="324"/>
                  </a:lnTo>
                  <a:lnTo>
                    <a:pt x="494" y="327"/>
                  </a:lnTo>
                  <a:lnTo>
                    <a:pt x="495" y="327"/>
                  </a:lnTo>
                  <a:lnTo>
                    <a:pt x="495" y="328"/>
                  </a:lnTo>
                  <a:lnTo>
                    <a:pt x="494" y="328"/>
                  </a:lnTo>
                  <a:lnTo>
                    <a:pt x="493" y="330"/>
                  </a:lnTo>
                  <a:lnTo>
                    <a:pt x="492" y="331"/>
                  </a:lnTo>
                  <a:lnTo>
                    <a:pt x="492" y="332"/>
                  </a:lnTo>
                  <a:lnTo>
                    <a:pt x="491" y="333"/>
                  </a:lnTo>
                  <a:lnTo>
                    <a:pt x="490" y="335"/>
                  </a:lnTo>
                  <a:lnTo>
                    <a:pt x="490" y="336"/>
                  </a:lnTo>
                  <a:lnTo>
                    <a:pt x="490" y="340"/>
                  </a:lnTo>
                  <a:lnTo>
                    <a:pt x="489" y="341"/>
                  </a:lnTo>
                  <a:lnTo>
                    <a:pt x="489" y="342"/>
                  </a:lnTo>
                  <a:lnTo>
                    <a:pt x="485" y="345"/>
                  </a:lnTo>
                  <a:lnTo>
                    <a:pt x="484" y="347"/>
                  </a:lnTo>
                  <a:lnTo>
                    <a:pt x="482" y="350"/>
                  </a:lnTo>
                  <a:lnTo>
                    <a:pt x="481" y="354"/>
                  </a:lnTo>
                  <a:lnTo>
                    <a:pt x="481" y="356"/>
                  </a:lnTo>
                  <a:lnTo>
                    <a:pt x="480" y="356"/>
                  </a:lnTo>
                  <a:lnTo>
                    <a:pt x="479" y="356"/>
                  </a:lnTo>
                  <a:lnTo>
                    <a:pt x="478" y="356"/>
                  </a:lnTo>
                  <a:lnTo>
                    <a:pt x="476" y="356"/>
                  </a:lnTo>
                  <a:lnTo>
                    <a:pt x="473" y="356"/>
                  </a:lnTo>
                  <a:lnTo>
                    <a:pt x="470" y="356"/>
                  </a:lnTo>
                  <a:lnTo>
                    <a:pt x="469" y="356"/>
                  </a:lnTo>
                  <a:lnTo>
                    <a:pt x="469" y="357"/>
                  </a:lnTo>
                  <a:lnTo>
                    <a:pt x="464" y="359"/>
                  </a:lnTo>
                  <a:lnTo>
                    <a:pt x="462" y="360"/>
                  </a:lnTo>
                  <a:lnTo>
                    <a:pt x="461" y="361"/>
                  </a:lnTo>
                  <a:lnTo>
                    <a:pt x="459" y="362"/>
                  </a:lnTo>
                  <a:lnTo>
                    <a:pt x="458" y="364"/>
                  </a:lnTo>
                  <a:lnTo>
                    <a:pt x="457" y="367"/>
                  </a:lnTo>
                  <a:lnTo>
                    <a:pt x="457" y="367"/>
                  </a:lnTo>
                  <a:lnTo>
                    <a:pt x="457" y="367"/>
                  </a:lnTo>
                  <a:lnTo>
                    <a:pt x="457" y="366"/>
                  </a:lnTo>
                  <a:lnTo>
                    <a:pt x="456" y="365"/>
                  </a:lnTo>
                  <a:lnTo>
                    <a:pt x="455" y="364"/>
                  </a:lnTo>
                  <a:lnTo>
                    <a:pt x="453" y="362"/>
                  </a:lnTo>
                  <a:lnTo>
                    <a:pt x="450" y="360"/>
                  </a:lnTo>
                  <a:lnTo>
                    <a:pt x="447" y="358"/>
                  </a:lnTo>
                  <a:lnTo>
                    <a:pt x="444" y="356"/>
                  </a:lnTo>
                  <a:lnTo>
                    <a:pt x="440" y="356"/>
                  </a:lnTo>
                  <a:lnTo>
                    <a:pt x="436" y="355"/>
                  </a:lnTo>
                  <a:lnTo>
                    <a:pt x="434" y="355"/>
                  </a:lnTo>
                  <a:lnTo>
                    <a:pt x="430" y="355"/>
                  </a:lnTo>
                  <a:lnTo>
                    <a:pt x="427" y="355"/>
                  </a:lnTo>
                  <a:lnTo>
                    <a:pt x="421" y="356"/>
                  </a:lnTo>
                  <a:lnTo>
                    <a:pt x="416" y="356"/>
                  </a:lnTo>
                  <a:lnTo>
                    <a:pt x="412" y="356"/>
                  </a:lnTo>
                  <a:lnTo>
                    <a:pt x="402" y="355"/>
                  </a:lnTo>
                  <a:lnTo>
                    <a:pt x="396" y="354"/>
                  </a:lnTo>
                  <a:lnTo>
                    <a:pt x="393" y="354"/>
                  </a:lnTo>
                  <a:lnTo>
                    <a:pt x="390" y="355"/>
                  </a:lnTo>
                  <a:lnTo>
                    <a:pt x="388" y="355"/>
                  </a:lnTo>
                  <a:lnTo>
                    <a:pt x="386" y="355"/>
                  </a:lnTo>
                  <a:lnTo>
                    <a:pt x="381" y="356"/>
                  </a:lnTo>
                  <a:lnTo>
                    <a:pt x="379" y="356"/>
                  </a:lnTo>
                  <a:lnTo>
                    <a:pt x="378" y="357"/>
                  </a:lnTo>
                  <a:lnTo>
                    <a:pt x="377" y="358"/>
                  </a:lnTo>
                  <a:lnTo>
                    <a:pt x="376" y="358"/>
                  </a:lnTo>
                  <a:lnTo>
                    <a:pt x="375" y="359"/>
                  </a:lnTo>
                  <a:lnTo>
                    <a:pt x="374" y="361"/>
                  </a:lnTo>
                  <a:lnTo>
                    <a:pt x="372" y="363"/>
                  </a:lnTo>
                  <a:lnTo>
                    <a:pt x="369" y="367"/>
                  </a:lnTo>
                  <a:lnTo>
                    <a:pt x="368" y="368"/>
                  </a:lnTo>
                  <a:lnTo>
                    <a:pt x="367" y="371"/>
                  </a:lnTo>
                  <a:lnTo>
                    <a:pt x="366" y="374"/>
                  </a:lnTo>
                  <a:lnTo>
                    <a:pt x="364" y="380"/>
                  </a:lnTo>
                  <a:lnTo>
                    <a:pt x="363" y="382"/>
                  </a:lnTo>
                  <a:lnTo>
                    <a:pt x="362" y="384"/>
                  </a:lnTo>
                  <a:lnTo>
                    <a:pt x="361" y="384"/>
                  </a:lnTo>
                  <a:lnTo>
                    <a:pt x="360" y="385"/>
                  </a:lnTo>
                  <a:lnTo>
                    <a:pt x="359" y="385"/>
                  </a:lnTo>
                  <a:lnTo>
                    <a:pt x="358" y="385"/>
                  </a:lnTo>
                  <a:lnTo>
                    <a:pt x="356" y="384"/>
                  </a:lnTo>
                  <a:lnTo>
                    <a:pt x="355" y="382"/>
                  </a:lnTo>
                  <a:lnTo>
                    <a:pt x="352" y="379"/>
                  </a:lnTo>
                  <a:lnTo>
                    <a:pt x="351" y="379"/>
                  </a:lnTo>
                  <a:lnTo>
                    <a:pt x="349" y="378"/>
                  </a:lnTo>
                  <a:lnTo>
                    <a:pt x="348" y="378"/>
                  </a:lnTo>
                  <a:lnTo>
                    <a:pt x="347" y="378"/>
                  </a:lnTo>
                  <a:lnTo>
                    <a:pt x="340" y="378"/>
                  </a:lnTo>
                  <a:lnTo>
                    <a:pt x="338" y="378"/>
                  </a:lnTo>
                  <a:lnTo>
                    <a:pt x="336" y="377"/>
                  </a:lnTo>
                  <a:lnTo>
                    <a:pt x="332" y="376"/>
                  </a:lnTo>
                  <a:lnTo>
                    <a:pt x="328" y="374"/>
                  </a:lnTo>
                  <a:lnTo>
                    <a:pt x="326" y="374"/>
                  </a:lnTo>
                  <a:lnTo>
                    <a:pt x="324" y="374"/>
                  </a:lnTo>
                  <a:lnTo>
                    <a:pt x="322" y="374"/>
                  </a:lnTo>
                  <a:lnTo>
                    <a:pt x="321" y="374"/>
                  </a:lnTo>
                  <a:lnTo>
                    <a:pt x="314" y="376"/>
                  </a:lnTo>
                  <a:lnTo>
                    <a:pt x="307" y="378"/>
                  </a:lnTo>
                  <a:lnTo>
                    <a:pt x="305" y="378"/>
                  </a:lnTo>
                  <a:lnTo>
                    <a:pt x="302" y="378"/>
                  </a:lnTo>
                  <a:lnTo>
                    <a:pt x="300" y="378"/>
                  </a:lnTo>
                  <a:lnTo>
                    <a:pt x="298" y="378"/>
                  </a:lnTo>
                  <a:lnTo>
                    <a:pt x="291" y="378"/>
                  </a:lnTo>
                  <a:lnTo>
                    <a:pt x="288" y="378"/>
                  </a:lnTo>
                  <a:lnTo>
                    <a:pt x="286" y="378"/>
                  </a:lnTo>
                  <a:lnTo>
                    <a:pt x="279" y="379"/>
                  </a:lnTo>
                  <a:lnTo>
                    <a:pt x="276" y="380"/>
                  </a:lnTo>
                  <a:lnTo>
                    <a:pt x="273" y="380"/>
                  </a:lnTo>
                  <a:lnTo>
                    <a:pt x="270" y="379"/>
                  </a:lnTo>
                  <a:lnTo>
                    <a:pt x="267" y="379"/>
                  </a:lnTo>
                  <a:lnTo>
                    <a:pt x="265" y="378"/>
                  </a:lnTo>
                  <a:lnTo>
                    <a:pt x="263" y="377"/>
                  </a:lnTo>
                  <a:lnTo>
                    <a:pt x="261" y="375"/>
                  </a:lnTo>
                  <a:lnTo>
                    <a:pt x="259" y="373"/>
                  </a:lnTo>
                  <a:lnTo>
                    <a:pt x="258" y="370"/>
                  </a:lnTo>
                  <a:lnTo>
                    <a:pt x="257" y="369"/>
                  </a:lnTo>
                  <a:lnTo>
                    <a:pt x="256" y="367"/>
                  </a:lnTo>
                  <a:lnTo>
                    <a:pt x="256" y="367"/>
                  </a:lnTo>
                  <a:lnTo>
                    <a:pt x="256" y="366"/>
                  </a:lnTo>
                  <a:lnTo>
                    <a:pt x="255" y="367"/>
                  </a:lnTo>
                  <a:lnTo>
                    <a:pt x="254" y="367"/>
                  </a:lnTo>
                  <a:lnTo>
                    <a:pt x="253" y="368"/>
                  </a:lnTo>
                  <a:lnTo>
                    <a:pt x="252" y="371"/>
                  </a:lnTo>
                  <a:lnTo>
                    <a:pt x="249" y="377"/>
                  </a:lnTo>
                  <a:lnTo>
                    <a:pt x="248" y="378"/>
                  </a:lnTo>
                  <a:lnTo>
                    <a:pt x="247" y="380"/>
                  </a:lnTo>
                  <a:lnTo>
                    <a:pt x="246" y="381"/>
                  </a:lnTo>
                  <a:lnTo>
                    <a:pt x="245" y="382"/>
                  </a:lnTo>
                  <a:lnTo>
                    <a:pt x="243" y="383"/>
                  </a:lnTo>
                  <a:lnTo>
                    <a:pt x="242" y="384"/>
                  </a:lnTo>
                  <a:lnTo>
                    <a:pt x="240" y="385"/>
                  </a:lnTo>
                  <a:lnTo>
                    <a:pt x="237" y="386"/>
                  </a:lnTo>
                  <a:lnTo>
                    <a:pt x="235" y="387"/>
                  </a:lnTo>
                  <a:lnTo>
                    <a:pt x="230" y="388"/>
                  </a:lnTo>
                  <a:lnTo>
                    <a:pt x="226" y="389"/>
                  </a:lnTo>
                  <a:lnTo>
                    <a:pt x="221" y="390"/>
                  </a:lnTo>
                  <a:lnTo>
                    <a:pt x="217" y="391"/>
                  </a:lnTo>
                  <a:lnTo>
                    <a:pt x="211" y="393"/>
                  </a:lnTo>
                  <a:lnTo>
                    <a:pt x="208" y="395"/>
                  </a:lnTo>
                  <a:lnTo>
                    <a:pt x="207" y="396"/>
                  </a:lnTo>
                  <a:lnTo>
                    <a:pt x="204" y="399"/>
                  </a:lnTo>
                  <a:lnTo>
                    <a:pt x="200" y="401"/>
                  </a:lnTo>
                  <a:lnTo>
                    <a:pt x="198" y="403"/>
                  </a:lnTo>
                  <a:lnTo>
                    <a:pt x="192" y="408"/>
                  </a:lnTo>
                  <a:lnTo>
                    <a:pt x="190" y="409"/>
                  </a:lnTo>
                  <a:lnTo>
                    <a:pt x="188" y="409"/>
                  </a:lnTo>
                  <a:lnTo>
                    <a:pt x="185" y="410"/>
                  </a:lnTo>
                  <a:lnTo>
                    <a:pt x="183" y="411"/>
                  </a:lnTo>
                  <a:lnTo>
                    <a:pt x="181" y="411"/>
                  </a:lnTo>
                  <a:lnTo>
                    <a:pt x="178" y="411"/>
                  </a:lnTo>
                  <a:lnTo>
                    <a:pt x="176" y="411"/>
                  </a:lnTo>
                  <a:lnTo>
                    <a:pt x="174" y="410"/>
                  </a:lnTo>
                  <a:lnTo>
                    <a:pt x="174" y="409"/>
                  </a:lnTo>
                  <a:lnTo>
                    <a:pt x="172" y="408"/>
                  </a:lnTo>
                  <a:lnTo>
                    <a:pt x="164" y="402"/>
                  </a:lnTo>
                  <a:lnTo>
                    <a:pt x="163" y="401"/>
                  </a:lnTo>
                  <a:lnTo>
                    <a:pt x="162" y="401"/>
                  </a:lnTo>
                  <a:lnTo>
                    <a:pt x="161" y="401"/>
                  </a:lnTo>
                  <a:lnTo>
                    <a:pt x="160" y="401"/>
                  </a:lnTo>
                  <a:lnTo>
                    <a:pt x="159" y="401"/>
                  </a:lnTo>
                  <a:lnTo>
                    <a:pt x="155" y="401"/>
                  </a:lnTo>
                  <a:lnTo>
                    <a:pt x="152" y="401"/>
                  </a:lnTo>
                  <a:lnTo>
                    <a:pt x="151" y="401"/>
                  </a:lnTo>
                  <a:lnTo>
                    <a:pt x="149" y="400"/>
                  </a:lnTo>
                  <a:lnTo>
                    <a:pt x="146" y="399"/>
                  </a:lnTo>
                  <a:lnTo>
                    <a:pt x="137" y="395"/>
                  </a:lnTo>
                  <a:lnTo>
                    <a:pt x="120" y="389"/>
                  </a:lnTo>
                  <a:lnTo>
                    <a:pt x="117" y="388"/>
                  </a:lnTo>
                  <a:lnTo>
                    <a:pt x="116" y="387"/>
                  </a:lnTo>
                  <a:lnTo>
                    <a:pt x="115" y="386"/>
                  </a:lnTo>
                  <a:lnTo>
                    <a:pt x="114" y="386"/>
                  </a:lnTo>
                  <a:lnTo>
                    <a:pt x="114" y="385"/>
                  </a:lnTo>
                  <a:lnTo>
                    <a:pt x="113" y="383"/>
                  </a:lnTo>
                  <a:lnTo>
                    <a:pt x="111" y="381"/>
                  </a:lnTo>
                  <a:lnTo>
                    <a:pt x="109" y="380"/>
                  </a:lnTo>
                  <a:lnTo>
                    <a:pt x="107" y="378"/>
                  </a:lnTo>
                  <a:lnTo>
                    <a:pt x="105" y="378"/>
                  </a:lnTo>
                  <a:lnTo>
                    <a:pt x="99" y="374"/>
                  </a:lnTo>
                  <a:lnTo>
                    <a:pt x="96" y="373"/>
                  </a:lnTo>
                  <a:lnTo>
                    <a:pt x="94" y="372"/>
                  </a:lnTo>
                  <a:lnTo>
                    <a:pt x="94" y="370"/>
                  </a:lnTo>
                  <a:lnTo>
                    <a:pt x="92" y="369"/>
                  </a:lnTo>
                  <a:lnTo>
                    <a:pt x="90" y="367"/>
                  </a:lnTo>
                  <a:lnTo>
                    <a:pt x="88" y="363"/>
                  </a:lnTo>
                  <a:lnTo>
                    <a:pt x="87" y="361"/>
                  </a:lnTo>
                  <a:lnTo>
                    <a:pt x="86" y="359"/>
                  </a:lnTo>
                  <a:lnTo>
                    <a:pt x="86" y="357"/>
                  </a:lnTo>
                  <a:lnTo>
                    <a:pt x="86" y="356"/>
                  </a:lnTo>
                  <a:lnTo>
                    <a:pt x="86" y="350"/>
                  </a:lnTo>
                  <a:lnTo>
                    <a:pt x="85" y="348"/>
                  </a:lnTo>
                  <a:lnTo>
                    <a:pt x="85" y="344"/>
                  </a:lnTo>
                  <a:lnTo>
                    <a:pt x="84" y="343"/>
                  </a:lnTo>
                  <a:lnTo>
                    <a:pt x="84" y="341"/>
                  </a:lnTo>
                  <a:lnTo>
                    <a:pt x="85" y="338"/>
                  </a:lnTo>
                  <a:lnTo>
                    <a:pt x="86" y="332"/>
                  </a:lnTo>
                  <a:lnTo>
                    <a:pt x="87" y="325"/>
                  </a:lnTo>
                  <a:lnTo>
                    <a:pt x="88" y="320"/>
                  </a:lnTo>
                  <a:lnTo>
                    <a:pt x="89" y="317"/>
                  </a:lnTo>
                  <a:lnTo>
                    <a:pt x="89" y="315"/>
                  </a:lnTo>
                  <a:lnTo>
                    <a:pt x="89" y="313"/>
                  </a:lnTo>
                  <a:lnTo>
                    <a:pt x="88" y="311"/>
                  </a:lnTo>
                  <a:lnTo>
                    <a:pt x="87" y="308"/>
                  </a:lnTo>
                  <a:lnTo>
                    <a:pt x="86" y="306"/>
                  </a:lnTo>
                  <a:lnTo>
                    <a:pt x="86" y="304"/>
                  </a:lnTo>
                  <a:lnTo>
                    <a:pt x="85" y="302"/>
                  </a:lnTo>
                  <a:lnTo>
                    <a:pt x="84" y="300"/>
                  </a:lnTo>
                  <a:lnTo>
                    <a:pt x="83" y="299"/>
                  </a:lnTo>
                  <a:lnTo>
                    <a:pt x="82" y="298"/>
                  </a:lnTo>
                  <a:lnTo>
                    <a:pt x="81" y="297"/>
                  </a:lnTo>
                  <a:lnTo>
                    <a:pt x="79" y="296"/>
                  </a:lnTo>
                  <a:lnTo>
                    <a:pt x="78" y="295"/>
                  </a:lnTo>
                  <a:lnTo>
                    <a:pt x="76" y="294"/>
                  </a:lnTo>
                  <a:lnTo>
                    <a:pt x="67" y="291"/>
                  </a:lnTo>
                  <a:lnTo>
                    <a:pt x="65" y="290"/>
                  </a:lnTo>
                  <a:lnTo>
                    <a:pt x="62" y="288"/>
                  </a:lnTo>
                  <a:lnTo>
                    <a:pt x="60" y="288"/>
                  </a:lnTo>
                  <a:lnTo>
                    <a:pt x="52" y="283"/>
                  </a:lnTo>
                  <a:lnTo>
                    <a:pt x="39" y="276"/>
                  </a:lnTo>
                  <a:lnTo>
                    <a:pt x="35" y="273"/>
                  </a:lnTo>
                  <a:lnTo>
                    <a:pt x="32" y="271"/>
                  </a:lnTo>
                  <a:lnTo>
                    <a:pt x="29" y="268"/>
                  </a:lnTo>
                  <a:lnTo>
                    <a:pt x="26" y="266"/>
                  </a:lnTo>
                  <a:lnTo>
                    <a:pt x="25" y="264"/>
                  </a:lnTo>
                  <a:lnTo>
                    <a:pt x="23" y="262"/>
                  </a:lnTo>
                  <a:lnTo>
                    <a:pt x="20" y="257"/>
                  </a:lnTo>
                  <a:lnTo>
                    <a:pt x="16" y="252"/>
                  </a:lnTo>
                  <a:lnTo>
                    <a:pt x="11" y="243"/>
                  </a:lnTo>
                  <a:lnTo>
                    <a:pt x="6" y="236"/>
                  </a:lnTo>
                  <a:lnTo>
                    <a:pt x="4" y="232"/>
                  </a:lnTo>
                  <a:lnTo>
                    <a:pt x="3" y="231"/>
                  </a:lnTo>
                  <a:lnTo>
                    <a:pt x="3" y="228"/>
                  </a:lnTo>
                  <a:lnTo>
                    <a:pt x="2" y="226"/>
                  </a:lnTo>
                  <a:lnTo>
                    <a:pt x="1" y="224"/>
                  </a:lnTo>
                  <a:lnTo>
                    <a:pt x="1" y="222"/>
                  </a:lnTo>
                  <a:lnTo>
                    <a:pt x="1" y="220"/>
                  </a:lnTo>
                  <a:lnTo>
                    <a:pt x="0" y="218"/>
                  </a:lnTo>
                  <a:lnTo>
                    <a:pt x="0" y="216"/>
                  </a:lnTo>
                  <a:lnTo>
                    <a:pt x="0" y="213"/>
                  </a:lnTo>
                  <a:lnTo>
                    <a:pt x="1" y="211"/>
                  </a:lnTo>
                  <a:lnTo>
                    <a:pt x="1" y="209"/>
                  </a:lnTo>
                  <a:lnTo>
                    <a:pt x="2" y="207"/>
                  </a:lnTo>
                  <a:lnTo>
                    <a:pt x="3" y="205"/>
                  </a:lnTo>
                  <a:lnTo>
                    <a:pt x="3" y="203"/>
                  </a:lnTo>
                  <a:lnTo>
                    <a:pt x="5" y="201"/>
                  </a:lnTo>
                  <a:lnTo>
                    <a:pt x="7" y="199"/>
                  </a:lnTo>
                  <a:lnTo>
                    <a:pt x="9" y="198"/>
                  </a:lnTo>
                  <a:lnTo>
                    <a:pt x="11" y="196"/>
                  </a:lnTo>
                  <a:lnTo>
                    <a:pt x="15" y="193"/>
                  </a:lnTo>
                  <a:lnTo>
                    <a:pt x="21" y="189"/>
                  </a:lnTo>
                  <a:lnTo>
                    <a:pt x="34" y="181"/>
                  </a:lnTo>
                  <a:lnTo>
                    <a:pt x="37" y="179"/>
                  </a:lnTo>
                  <a:lnTo>
                    <a:pt x="39" y="177"/>
                  </a:lnTo>
                  <a:lnTo>
                    <a:pt x="41" y="175"/>
                  </a:lnTo>
                  <a:lnTo>
                    <a:pt x="43" y="174"/>
                  </a:lnTo>
                  <a:lnTo>
                    <a:pt x="45" y="172"/>
                  </a:lnTo>
                  <a:lnTo>
                    <a:pt x="46" y="171"/>
                  </a:lnTo>
                  <a:lnTo>
                    <a:pt x="47" y="169"/>
                  </a:lnTo>
                  <a:lnTo>
                    <a:pt x="48" y="168"/>
                  </a:lnTo>
                  <a:lnTo>
                    <a:pt x="48" y="166"/>
                  </a:lnTo>
                  <a:lnTo>
                    <a:pt x="49" y="164"/>
                  </a:lnTo>
                  <a:lnTo>
                    <a:pt x="49" y="157"/>
                  </a:lnTo>
                  <a:lnTo>
                    <a:pt x="51" y="148"/>
                  </a:lnTo>
                  <a:lnTo>
                    <a:pt x="52" y="143"/>
                  </a:lnTo>
                  <a:lnTo>
                    <a:pt x="57" y="126"/>
                  </a:lnTo>
                  <a:lnTo>
                    <a:pt x="58" y="123"/>
                  </a:lnTo>
                  <a:lnTo>
                    <a:pt x="59" y="119"/>
                  </a:lnTo>
                  <a:lnTo>
                    <a:pt x="60" y="117"/>
                  </a:lnTo>
                  <a:lnTo>
                    <a:pt x="62" y="115"/>
                  </a:lnTo>
                  <a:lnTo>
                    <a:pt x="64" y="113"/>
                  </a:lnTo>
                  <a:lnTo>
                    <a:pt x="69" y="109"/>
                  </a:lnTo>
                  <a:lnTo>
                    <a:pt x="71" y="107"/>
                  </a:lnTo>
                  <a:lnTo>
                    <a:pt x="71" y="107"/>
                  </a:lnTo>
                  <a:lnTo>
                    <a:pt x="73" y="103"/>
                  </a:lnTo>
                  <a:lnTo>
                    <a:pt x="77" y="95"/>
                  </a:lnTo>
                  <a:lnTo>
                    <a:pt x="79" y="93"/>
                  </a:lnTo>
                  <a:lnTo>
                    <a:pt x="83" y="87"/>
                  </a:lnTo>
                  <a:lnTo>
                    <a:pt x="85" y="84"/>
                  </a:lnTo>
                  <a:lnTo>
                    <a:pt x="87" y="80"/>
                  </a:lnTo>
                  <a:lnTo>
                    <a:pt x="94" y="68"/>
                  </a:lnTo>
                  <a:lnTo>
                    <a:pt x="97" y="62"/>
                  </a:lnTo>
                  <a:lnTo>
                    <a:pt x="99" y="59"/>
                  </a:lnTo>
                  <a:lnTo>
                    <a:pt x="103" y="54"/>
                  </a:lnTo>
                  <a:lnTo>
                    <a:pt x="105" y="50"/>
                  </a:lnTo>
                  <a:lnTo>
                    <a:pt x="112" y="42"/>
                  </a:lnTo>
                  <a:lnTo>
                    <a:pt x="115" y="39"/>
                  </a:lnTo>
                  <a:lnTo>
                    <a:pt x="117" y="37"/>
                  </a:lnTo>
                  <a:lnTo>
                    <a:pt x="117" y="36"/>
                  </a:lnTo>
                  <a:lnTo>
                    <a:pt x="121" y="37"/>
                  </a:lnTo>
                  <a:lnTo>
                    <a:pt x="131" y="39"/>
                  </a:lnTo>
                  <a:lnTo>
                    <a:pt x="143" y="43"/>
                  </a:lnTo>
                  <a:lnTo>
                    <a:pt x="147" y="44"/>
                  </a:lnTo>
                  <a:lnTo>
                    <a:pt x="149" y="44"/>
                  </a:lnTo>
                  <a:lnTo>
                    <a:pt x="150" y="44"/>
                  </a:lnTo>
                  <a:lnTo>
                    <a:pt x="152" y="43"/>
                  </a:lnTo>
                  <a:lnTo>
                    <a:pt x="154" y="43"/>
                  </a:lnTo>
                  <a:lnTo>
                    <a:pt x="156" y="42"/>
                  </a:lnTo>
                  <a:lnTo>
                    <a:pt x="158" y="41"/>
                  </a:lnTo>
                  <a:lnTo>
                    <a:pt x="161" y="39"/>
                  </a:lnTo>
                  <a:lnTo>
                    <a:pt x="164" y="36"/>
                  </a:lnTo>
                  <a:lnTo>
                    <a:pt x="167" y="34"/>
                  </a:lnTo>
                  <a:lnTo>
                    <a:pt x="170" y="33"/>
                  </a:lnTo>
                  <a:lnTo>
                    <a:pt x="173" y="31"/>
                  </a:lnTo>
                  <a:lnTo>
                    <a:pt x="176" y="30"/>
                  </a:lnTo>
                  <a:lnTo>
                    <a:pt x="179" y="29"/>
                  </a:lnTo>
                  <a:lnTo>
                    <a:pt x="183" y="29"/>
                  </a:lnTo>
                  <a:lnTo>
                    <a:pt x="185" y="29"/>
                  </a:lnTo>
                  <a:lnTo>
                    <a:pt x="187" y="29"/>
                  </a:lnTo>
                  <a:lnTo>
                    <a:pt x="190" y="30"/>
                  </a:lnTo>
                  <a:lnTo>
                    <a:pt x="193" y="31"/>
                  </a:lnTo>
                  <a:lnTo>
                    <a:pt x="196" y="32"/>
                  </a:lnTo>
                  <a:lnTo>
                    <a:pt x="197" y="33"/>
                  </a:lnTo>
                  <a:lnTo>
                    <a:pt x="199" y="35"/>
                  </a:lnTo>
                  <a:lnTo>
                    <a:pt x="202" y="38"/>
                  </a:lnTo>
                  <a:lnTo>
                    <a:pt x="204" y="39"/>
                  </a:lnTo>
                  <a:lnTo>
                    <a:pt x="208" y="45"/>
                  </a:lnTo>
                  <a:lnTo>
                    <a:pt x="209" y="46"/>
                  </a:lnTo>
                  <a:lnTo>
                    <a:pt x="210" y="47"/>
                  </a:lnTo>
                  <a:lnTo>
                    <a:pt x="210" y="48"/>
                  </a:lnTo>
                  <a:lnTo>
                    <a:pt x="211" y="48"/>
                  </a:lnTo>
                  <a:lnTo>
                    <a:pt x="212" y="48"/>
                  </a:lnTo>
                  <a:lnTo>
                    <a:pt x="213" y="48"/>
                  </a:lnTo>
                  <a:lnTo>
                    <a:pt x="213" y="47"/>
                  </a:lnTo>
                  <a:lnTo>
                    <a:pt x="214" y="46"/>
                  </a:lnTo>
                  <a:lnTo>
                    <a:pt x="215" y="45"/>
                  </a:lnTo>
                  <a:lnTo>
                    <a:pt x="216" y="41"/>
                  </a:lnTo>
                  <a:lnTo>
                    <a:pt x="218" y="39"/>
                  </a:lnTo>
                  <a:lnTo>
                    <a:pt x="218" y="39"/>
                  </a:lnTo>
                  <a:lnTo>
                    <a:pt x="219" y="37"/>
                  </a:lnTo>
                  <a:lnTo>
                    <a:pt x="220" y="36"/>
                  </a:lnTo>
                  <a:lnTo>
                    <a:pt x="223" y="34"/>
                  </a:lnTo>
                  <a:lnTo>
                    <a:pt x="225" y="33"/>
                  </a:lnTo>
                  <a:lnTo>
                    <a:pt x="230" y="29"/>
                  </a:lnTo>
                  <a:lnTo>
                    <a:pt x="233" y="28"/>
                  </a:lnTo>
                  <a:lnTo>
                    <a:pt x="234" y="27"/>
                  </a:lnTo>
                  <a:lnTo>
                    <a:pt x="235" y="26"/>
                  </a:lnTo>
                  <a:lnTo>
                    <a:pt x="238" y="22"/>
                  </a:lnTo>
                  <a:lnTo>
                    <a:pt x="239" y="21"/>
                  </a:lnTo>
                  <a:lnTo>
                    <a:pt x="240" y="20"/>
                  </a:lnTo>
                  <a:lnTo>
                    <a:pt x="242" y="19"/>
                  </a:lnTo>
                  <a:lnTo>
                    <a:pt x="242" y="18"/>
                  </a:lnTo>
                  <a:lnTo>
                    <a:pt x="244" y="18"/>
                  </a:lnTo>
                  <a:lnTo>
                    <a:pt x="250" y="16"/>
                  </a:lnTo>
                  <a:lnTo>
                    <a:pt x="253" y="16"/>
                  </a:lnTo>
                  <a:lnTo>
                    <a:pt x="256" y="15"/>
                  </a:lnTo>
                  <a:lnTo>
                    <a:pt x="263" y="12"/>
                  </a:lnTo>
                  <a:lnTo>
                    <a:pt x="265" y="11"/>
                  </a:lnTo>
                  <a:lnTo>
                    <a:pt x="269" y="10"/>
                  </a:lnTo>
                  <a:lnTo>
                    <a:pt x="277" y="9"/>
                  </a:lnTo>
                  <a:lnTo>
                    <a:pt x="287" y="8"/>
                  </a:lnTo>
                  <a:lnTo>
                    <a:pt x="288" y="7"/>
                  </a:lnTo>
                  <a:lnTo>
                    <a:pt x="290" y="7"/>
                  </a:lnTo>
                  <a:lnTo>
                    <a:pt x="293" y="6"/>
                  </a:lnTo>
                  <a:lnTo>
                    <a:pt x="298" y="4"/>
                  </a:lnTo>
                  <a:lnTo>
                    <a:pt x="300" y="2"/>
                  </a:lnTo>
                  <a:lnTo>
                    <a:pt x="303" y="0"/>
                  </a:lnTo>
                  <a:lnTo>
                    <a:pt x="304" y="0"/>
                  </a:lnTo>
                  <a:lnTo>
                    <a:pt x="305" y="0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3" name="Freeform 32">
              <a:extLst>
                <a:ext uri="{FF2B5EF4-FFF2-40B4-BE49-F238E27FC236}">
                  <a16:creationId xmlns:a16="http://schemas.microsoft.com/office/drawing/2014/main" id="{B62D46C4-6546-4210-A3EF-73E072196FE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" y="1803"/>
              <a:ext cx="649" cy="518"/>
            </a:xfrm>
            <a:custGeom>
              <a:avLst/>
              <a:gdLst>
                <a:gd name="T0" fmla="*/ 47 w 649"/>
                <a:gd name="T1" fmla="*/ 2 h 518"/>
                <a:gd name="T2" fmla="*/ 72 w 649"/>
                <a:gd name="T3" fmla="*/ 17 h 518"/>
                <a:gd name="T4" fmla="*/ 86 w 649"/>
                <a:gd name="T5" fmla="*/ 58 h 518"/>
                <a:gd name="T6" fmla="*/ 119 w 649"/>
                <a:gd name="T7" fmla="*/ 77 h 518"/>
                <a:gd name="T8" fmla="*/ 113 w 649"/>
                <a:gd name="T9" fmla="*/ 91 h 518"/>
                <a:gd name="T10" fmla="*/ 135 w 649"/>
                <a:gd name="T11" fmla="*/ 119 h 518"/>
                <a:gd name="T12" fmla="*/ 136 w 649"/>
                <a:gd name="T13" fmla="*/ 157 h 518"/>
                <a:gd name="T14" fmla="*/ 151 w 649"/>
                <a:gd name="T15" fmla="*/ 180 h 518"/>
                <a:gd name="T16" fmla="*/ 173 w 649"/>
                <a:gd name="T17" fmla="*/ 165 h 518"/>
                <a:gd name="T18" fmla="*/ 176 w 649"/>
                <a:gd name="T19" fmla="*/ 112 h 518"/>
                <a:gd name="T20" fmla="*/ 190 w 649"/>
                <a:gd name="T21" fmla="*/ 101 h 518"/>
                <a:gd name="T22" fmla="*/ 201 w 649"/>
                <a:gd name="T23" fmla="*/ 67 h 518"/>
                <a:gd name="T24" fmla="*/ 239 w 649"/>
                <a:gd name="T25" fmla="*/ 67 h 518"/>
                <a:gd name="T26" fmla="*/ 275 w 649"/>
                <a:gd name="T27" fmla="*/ 86 h 518"/>
                <a:gd name="T28" fmla="*/ 302 w 649"/>
                <a:gd name="T29" fmla="*/ 154 h 518"/>
                <a:gd name="T30" fmla="*/ 301 w 649"/>
                <a:gd name="T31" fmla="*/ 183 h 518"/>
                <a:gd name="T32" fmla="*/ 300 w 649"/>
                <a:gd name="T33" fmla="*/ 204 h 518"/>
                <a:gd name="T34" fmla="*/ 288 w 649"/>
                <a:gd name="T35" fmla="*/ 247 h 518"/>
                <a:gd name="T36" fmla="*/ 313 w 649"/>
                <a:gd name="T37" fmla="*/ 266 h 518"/>
                <a:gd name="T38" fmla="*/ 346 w 649"/>
                <a:gd name="T39" fmla="*/ 297 h 518"/>
                <a:gd name="T40" fmla="*/ 359 w 649"/>
                <a:gd name="T41" fmla="*/ 320 h 518"/>
                <a:gd name="T42" fmla="*/ 390 w 649"/>
                <a:gd name="T43" fmla="*/ 330 h 518"/>
                <a:gd name="T44" fmla="*/ 410 w 649"/>
                <a:gd name="T45" fmla="*/ 313 h 518"/>
                <a:gd name="T46" fmla="*/ 430 w 649"/>
                <a:gd name="T47" fmla="*/ 323 h 518"/>
                <a:gd name="T48" fmla="*/ 459 w 649"/>
                <a:gd name="T49" fmla="*/ 310 h 518"/>
                <a:gd name="T50" fmla="*/ 502 w 649"/>
                <a:gd name="T51" fmla="*/ 334 h 518"/>
                <a:gd name="T52" fmla="*/ 539 w 649"/>
                <a:gd name="T53" fmla="*/ 352 h 518"/>
                <a:gd name="T54" fmla="*/ 575 w 649"/>
                <a:gd name="T55" fmla="*/ 380 h 518"/>
                <a:gd name="T56" fmla="*/ 618 w 649"/>
                <a:gd name="T57" fmla="*/ 389 h 518"/>
                <a:gd name="T58" fmla="*/ 629 w 649"/>
                <a:gd name="T59" fmla="*/ 411 h 518"/>
                <a:gd name="T60" fmla="*/ 617 w 649"/>
                <a:gd name="T61" fmla="*/ 432 h 518"/>
                <a:gd name="T62" fmla="*/ 638 w 649"/>
                <a:gd name="T63" fmla="*/ 435 h 518"/>
                <a:gd name="T64" fmla="*/ 648 w 649"/>
                <a:gd name="T65" fmla="*/ 456 h 518"/>
                <a:gd name="T66" fmla="*/ 646 w 649"/>
                <a:gd name="T67" fmla="*/ 468 h 518"/>
                <a:gd name="T68" fmla="*/ 615 w 649"/>
                <a:gd name="T69" fmla="*/ 491 h 518"/>
                <a:gd name="T70" fmla="*/ 590 w 649"/>
                <a:gd name="T71" fmla="*/ 483 h 518"/>
                <a:gd name="T72" fmla="*/ 552 w 649"/>
                <a:gd name="T73" fmla="*/ 483 h 518"/>
                <a:gd name="T74" fmla="*/ 512 w 649"/>
                <a:gd name="T75" fmla="*/ 472 h 518"/>
                <a:gd name="T76" fmla="*/ 462 w 649"/>
                <a:gd name="T77" fmla="*/ 486 h 518"/>
                <a:gd name="T78" fmla="*/ 435 w 649"/>
                <a:gd name="T79" fmla="*/ 504 h 518"/>
                <a:gd name="T80" fmla="*/ 422 w 649"/>
                <a:gd name="T81" fmla="*/ 518 h 518"/>
                <a:gd name="T82" fmla="*/ 397 w 649"/>
                <a:gd name="T83" fmla="*/ 499 h 518"/>
                <a:gd name="T84" fmla="*/ 364 w 649"/>
                <a:gd name="T85" fmla="*/ 513 h 518"/>
                <a:gd name="T86" fmla="*/ 326 w 649"/>
                <a:gd name="T87" fmla="*/ 497 h 518"/>
                <a:gd name="T88" fmla="*/ 279 w 649"/>
                <a:gd name="T89" fmla="*/ 463 h 518"/>
                <a:gd name="T90" fmla="*/ 282 w 649"/>
                <a:gd name="T91" fmla="*/ 439 h 518"/>
                <a:gd name="T92" fmla="*/ 281 w 649"/>
                <a:gd name="T93" fmla="*/ 416 h 518"/>
                <a:gd name="T94" fmla="*/ 247 w 649"/>
                <a:gd name="T95" fmla="*/ 402 h 518"/>
                <a:gd name="T96" fmla="*/ 216 w 649"/>
                <a:gd name="T97" fmla="*/ 376 h 518"/>
                <a:gd name="T98" fmla="*/ 174 w 649"/>
                <a:gd name="T99" fmla="*/ 347 h 518"/>
                <a:gd name="T100" fmla="*/ 146 w 649"/>
                <a:gd name="T101" fmla="*/ 323 h 518"/>
                <a:gd name="T102" fmla="*/ 119 w 649"/>
                <a:gd name="T103" fmla="*/ 307 h 518"/>
                <a:gd name="T104" fmla="*/ 103 w 649"/>
                <a:gd name="T105" fmla="*/ 275 h 518"/>
                <a:gd name="T106" fmla="*/ 75 w 649"/>
                <a:gd name="T107" fmla="*/ 254 h 518"/>
                <a:gd name="T108" fmla="*/ 74 w 649"/>
                <a:gd name="T109" fmla="*/ 204 h 518"/>
                <a:gd name="T110" fmla="*/ 70 w 649"/>
                <a:gd name="T111" fmla="*/ 156 h 518"/>
                <a:gd name="T112" fmla="*/ 41 w 649"/>
                <a:gd name="T113" fmla="*/ 117 h 518"/>
                <a:gd name="T114" fmla="*/ 10 w 649"/>
                <a:gd name="T115" fmla="*/ 98 h 518"/>
                <a:gd name="T116" fmla="*/ 1 w 649"/>
                <a:gd name="T117" fmla="*/ 78 h 518"/>
                <a:gd name="T118" fmla="*/ 25 w 649"/>
                <a:gd name="T119" fmla="*/ 53 h 518"/>
                <a:gd name="T120" fmla="*/ 14 w 649"/>
                <a:gd name="T121" fmla="*/ 10 h 5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649" h="518">
                  <a:moveTo>
                    <a:pt x="10" y="1"/>
                  </a:moveTo>
                  <a:lnTo>
                    <a:pt x="10" y="2"/>
                  </a:lnTo>
                  <a:lnTo>
                    <a:pt x="11" y="2"/>
                  </a:lnTo>
                  <a:lnTo>
                    <a:pt x="12" y="3"/>
                  </a:lnTo>
                  <a:lnTo>
                    <a:pt x="15" y="3"/>
                  </a:lnTo>
                  <a:lnTo>
                    <a:pt x="18" y="4"/>
                  </a:lnTo>
                  <a:lnTo>
                    <a:pt x="21" y="4"/>
                  </a:lnTo>
                  <a:lnTo>
                    <a:pt x="23" y="4"/>
                  </a:lnTo>
                  <a:lnTo>
                    <a:pt x="37" y="2"/>
                  </a:lnTo>
                  <a:lnTo>
                    <a:pt x="42" y="2"/>
                  </a:lnTo>
                  <a:lnTo>
                    <a:pt x="44" y="2"/>
                  </a:lnTo>
                  <a:lnTo>
                    <a:pt x="47" y="2"/>
                  </a:lnTo>
                  <a:lnTo>
                    <a:pt x="51" y="2"/>
                  </a:lnTo>
                  <a:lnTo>
                    <a:pt x="54" y="3"/>
                  </a:lnTo>
                  <a:lnTo>
                    <a:pt x="56" y="3"/>
                  </a:lnTo>
                  <a:lnTo>
                    <a:pt x="57" y="4"/>
                  </a:lnTo>
                  <a:lnTo>
                    <a:pt x="59" y="5"/>
                  </a:lnTo>
                  <a:lnTo>
                    <a:pt x="61" y="6"/>
                  </a:lnTo>
                  <a:lnTo>
                    <a:pt x="63" y="7"/>
                  </a:lnTo>
                  <a:lnTo>
                    <a:pt x="64" y="8"/>
                  </a:lnTo>
                  <a:lnTo>
                    <a:pt x="66" y="9"/>
                  </a:lnTo>
                  <a:lnTo>
                    <a:pt x="67" y="11"/>
                  </a:lnTo>
                  <a:lnTo>
                    <a:pt x="70" y="14"/>
                  </a:lnTo>
                  <a:lnTo>
                    <a:pt x="72" y="17"/>
                  </a:lnTo>
                  <a:lnTo>
                    <a:pt x="73" y="20"/>
                  </a:lnTo>
                  <a:lnTo>
                    <a:pt x="75" y="22"/>
                  </a:lnTo>
                  <a:lnTo>
                    <a:pt x="75" y="24"/>
                  </a:lnTo>
                  <a:lnTo>
                    <a:pt x="76" y="26"/>
                  </a:lnTo>
                  <a:lnTo>
                    <a:pt x="77" y="35"/>
                  </a:lnTo>
                  <a:lnTo>
                    <a:pt x="78" y="38"/>
                  </a:lnTo>
                  <a:lnTo>
                    <a:pt x="79" y="45"/>
                  </a:lnTo>
                  <a:lnTo>
                    <a:pt x="80" y="49"/>
                  </a:lnTo>
                  <a:lnTo>
                    <a:pt x="81" y="52"/>
                  </a:lnTo>
                  <a:lnTo>
                    <a:pt x="83" y="55"/>
                  </a:lnTo>
                  <a:lnTo>
                    <a:pt x="84" y="56"/>
                  </a:lnTo>
                  <a:lnTo>
                    <a:pt x="86" y="58"/>
                  </a:lnTo>
                  <a:lnTo>
                    <a:pt x="88" y="59"/>
                  </a:lnTo>
                  <a:lnTo>
                    <a:pt x="90" y="61"/>
                  </a:lnTo>
                  <a:lnTo>
                    <a:pt x="92" y="62"/>
                  </a:lnTo>
                  <a:lnTo>
                    <a:pt x="94" y="63"/>
                  </a:lnTo>
                  <a:lnTo>
                    <a:pt x="96" y="64"/>
                  </a:lnTo>
                  <a:lnTo>
                    <a:pt x="110" y="68"/>
                  </a:lnTo>
                  <a:lnTo>
                    <a:pt x="112" y="69"/>
                  </a:lnTo>
                  <a:lnTo>
                    <a:pt x="113" y="70"/>
                  </a:lnTo>
                  <a:lnTo>
                    <a:pt x="115" y="71"/>
                  </a:lnTo>
                  <a:lnTo>
                    <a:pt x="116" y="73"/>
                  </a:lnTo>
                  <a:lnTo>
                    <a:pt x="118" y="74"/>
                  </a:lnTo>
                  <a:lnTo>
                    <a:pt x="119" y="77"/>
                  </a:lnTo>
                  <a:lnTo>
                    <a:pt x="120" y="78"/>
                  </a:lnTo>
                  <a:lnTo>
                    <a:pt x="121" y="79"/>
                  </a:lnTo>
                  <a:lnTo>
                    <a:pt x="121" y="81"/>
                  </a:lnTo>
                  <a:lnTo>
                    <a:pt x="121" y="83"/>
                  </a:lnTo>
                  <a:lnTo>
                    <a:pt x="120" y="84"/>
                  </a:lnTo>
                  <a:lnTo>
                    <a:pt x="119" y="85"/>
                  </a:lnTo>
                  <a:lnTo>
                    <a:pt x="118" y="85"/>
                  </a:lnTo>
                  <a:lnTo>
                    <a:pt x="116" y="87"/>
                  </a:lnTo>
                  <a:lnTo>
                    <a:pt x="115" y="88"/>
                  </a:lnTo>
                  <a:lnTo>
                    <a:pt x="114" y="89"/>
                  </a:lnTo>
                  <a:lnTo>
                    <a:pt x="113" y="89"/>
                  </a:lnTo>
                  <a:lnTo>
                    <a:pt x="113" y="91"/>
                  </a:lnTo>
                  <a:lnTo>
                    <a:pt x="113" y="92"/>
                  </a:lnTo>
                  <a:lnTo>
                    <a:pt x="113" y="94"/>
                  </a:lnTo>
                  <a:lnTo>
                    <a:pt x="114" y="96"/>
                  </a:lnTo>
                  <a:lnTo>
                    <a:pt x="115" y="98"/>
                  </a:lnTo>
                  <a:lnTo>
                    <a:pt x="117" y="101"/>
                  </a:lnTo>
                  <a:lnTo>
                    <a:pt x="119" y="103"/>
                  </a:lnTo>
                  <a:lnTo>
                    <a:pt x="121" y="105"/>
                  </a:lnTo>
                  <a:lnTo>
                    <a:pt x="124" y="108"/>
                  </a:lnTo>
                  <a:lnTo>
                    <a:pt x="131" y="113"/>
                  </a:lnTo>
                  <a:lnTo>
                    <a:pt x="133" y="115"/>
                  </a:lnTo>
                  <a:lnTo>
                    <a:pt x="134" y="117"/>
                  </a:lnTo>
                  <a:lnTo>
                    <a:pt x="135" y="119"/>
                  </a:lnTo>
                  <a:lnTo>
                    <a:pt x="138" y="123"/>
                  </a:lnTo>
                  <a:lnTo>
                    <a:pt x="139" y="124"/>
                  </a:lnTo>
                  <a:lnTo>
                    <a:pt x="139" y="125"/>
                  </a:lnTo>
                  <a:lnTo>
                    <a:pt x="140" y="127"/>
                  </a:lnTo>
                  <a:lnTo>
                    <a:pt x="140" y="128"/>
                  </a:lnTo>
                  <a:lnTo>
                    <a:pt x="140" y="130"/>
                  </a:lnTo>
                  <a:lnTo>
                    <a:pt x="139" y="135"/>
                  </a:lnTo>
                  <a:lnTo>
                    <a:pt x="138" y="143"/>
                  </a:lnTo>
                  <a:lnTo>
                    <a:pt x="137" y="146"/>
                  </a:lnTo>
                  <a:lnTo>
                    <a:pt x="136" y="152"/>
                  </a:lnTo>
                  <a:lnTo>
                    <a:pt x="136" y="155"/>
                  </a:lnTo>
                  <a:lnTo>
                    <a:pt x="136" y="157"/>
                  </a:lnTo>
                  <a:lnTo>
                    <a:pt x="136" y="158"/>
                  </a:lnTo>
                  <a:lnTo>
                    <a:pt x="136" y="160"/>
                  </a:lnTo>
                  <a:lnTo>
                    <a:pt x="137" y="162"/>
                  </a:lnTo>
                  <a:lnTo>
                    <a:pt x="139" y="166"/>
                  </a:lnTo>
                  <a:lnTo>
                    <a:pt x="142" y="170"/>
                  </a:lnTo>
                  <a:lnTo>
                    <a:pt x="144" y="173"/>
                  </a:lnTo>
                  <a:lnTo>
                    <a:pt x="145" y="175"/>
                  </a:lnTo>
                  <a:lnTo>
                    <a:pt x="147" y="176"/>
                  </a:lnTo>
                  <a:lnTo>
                    <a:pt x="147" y="177"/>
                  </a:lnTo>
                  <a:lnTo>
                    <a:pt x="148" y="178"/>
                  </a:lnTo>
                  <a:lnTo>
                    <a:pt x="150" y="179"/>
                  </a:lnTo>
                  <a:lnTo>
                    <a:pt x="151" y="180"/>
                  </a:lnTo>
                  <a:lnTo>
                    <a:pt x="156" y="181"/>
                  </a:lnTo>
                  <a:lnTo>
                    <a:pt x="159" y="182"/>
                  </a:lnTo>
                  <a:lnTo>
                    <a:pt x="161" y="182"/>
                  </a:lnTo>
                  <a:lnTo>
                    <a:pt x="163" y="182"/>
                  </a:lnTo>
                  <a:lnTo>
                    <a:pt x="166" y="182"/>
                  </a:lnTo>
                  <a:lnTo>
                    <a:pt x="168" y="182"/>
                  </a:lnTo>
                  <a:lnTo>
                    <a:pt x="169" y="182"/>
                  </a:lnTo>
                  <a:lnTo>
                    <a:pt x="170" y="181"/>
                  </a:lnTo>
                  <a:lnTo>
                    <a:pt x="170" y="180"/>
                  </a:lnTo>
                  <a:lnTo>
                    <a:pt x="170" y="180"/>
                  </a:lnTo>
                  <a:lnTo>
                    <a:pt x="171" y="172"/>
                  </a:lnTo>
                  <a:lnTo>
                    <a:pt x="173" y="165"/>
                  </a:lnTo>
                  <a:lnTo>
                    <a:pt x="173" y="160"/>
                  </a:lnTo>
                  <a:lnTo>
                    <a:pt x="173" y="158"/>
                  </a:lnTo>
                  <a:lnTo>
                    <a:pt x="173" y="156"/>
                  </a:lnTo>
                  <a:lnTo>
                    <a:pt x="172" y="147"/>
                  </a:lnTo>
                  <a:lnTo>
                    <a:pt x="172" y="145"/>
                  </a:lnTo>
                  <a:lnTo>
                    <a:pt x="172" y="141"/>
                  </a:lnTo>
                  <a:lnTo>
                    <a:pt x="172" y="136"/>
                  </a:lnTo>
                  <a:lnTo>
                    <a:pt x="172" y="133"/>
                  </a:lnTo>
                  <a:lnTo>
                    <a:pt x="174" y="126"/>
                  </a:lnTo>
                  <a:lnTo>
                    <a:pt x="174" y="121"/>
                  </a:lnTo>
                  <a:lnTo>
                    <a:pt x="175" y="117"/>
                  </a:lnTo>
                  <a:lnTo>
                    <a:pt x="176" y="112"/>
                  </a:lnTo>
                  <a:lnTo>
                    <a:pt x="177" y="111"/>
                  </a:lnTo>
                  <a:lnTo>
                    <a:pt x="178" y="109"/>
                  </a:lnTo>
                  <a:lnTo>
                    <a:pt x="178" y="108"/>
                  </a:lnTo>
                  <a:lnTo>
                    <a:pt x="179" y="107"/>
                  </a:lnTo>
                  <a:lnTo>
                    <a:pt x="180" y="106"/>
                  </a:lnTo>
                  <a:lnTo>
                    <a:pt x="181" y="106"/>
                  </a:lnTo>
                  <a:lnTo>
                    <a:pt x="181" y="105"/>
                  </a:lnTo>
                  <a:lnTo>
                    <a:pt x="186" y="104"/>
                  </a:lnTo>
                  <a:lnTo>
                    <a:pt x="188" y="103"/>
                  </a:lnTo>
                  <a:lnTo>
                    <a:pt x="189" y="103"/>
                  </a:lnTo>
                  <a:lnTo>
                    <a:pt x="189" y="102"/>
                  </a:lnTo>
                  <a:lnTo>
                    <a:pt x="190" y="101"/>
                  </a:lnTo>
                  <a:lnTo>
                    <a:pt x="191" y="101"/>
                  </a:lnTo>
                  <a:lnTo>
                    <a:pt x="192" y="99"/>
                  </a:lnTo>
                  <a:lnTo>
                    <a:pt x="192" y="97"/>
                  </a:lnTo>
                  <a:lnTo>
                    <a:pt x="192" y="94"/>
                  </a:lnTo>
                  <a:lnTo>
                    <a:pt x="193" y="88"/>
                  </a:lnTo>
                  <a:lnTo>
                    <a:pt x="193" y="86"/>
                  </a:lnTo>
                  <a:lnTo>
                    <a:pt x="194" y="83"/>
                  </a:lnTo>
                  <a:lnTo>
                    <a:pt x="194" y="81"/>
                  </a:lnTo>
                  <a:lnTo>
                    <a:pt x="195" y="78"/>
                  </a:lnTo>
                  <a:lnTo>
                    <a:pt x="197" y="76"/>
                  </a:lnTo>
                  <a:lnTo>
                    <a:pt x="198" y="72"/>
                  </a:lnTo>
                  <a:lnTo>
                    <a:pt x="201" y="67"/>
                  </a:lnTo>
                  <a:lnTo>
                    <a:pt x="204" y="63"/>
                  </a:lnTo>
                  <a:lnTo>
                    <a:pt x="205" y="59"/>
                  </a:lnTo>
                  <a:lnTo>
                    <a:pt x="207" y="55"/>
                  </a:lnTo>
                  <a:lnTo>
                    <a:pt x="210" y="53"/>
                  </a:lnTo>
                  <a:lnTo>
                    <a:pt x="213" y="50"/>
                  </a:lnTo>
                  <a:lnTo>
                    <a:pt x="215" y="48"/>
                  </a:lnTo>
                  <a:lnTo>
                    <a:pt x="215" y="47"/>
                  </a:lnTo>
                  <a:lnTo>
                    <a:pt x="221" y="53"/>
                  </a:lnTo>
                  <a:lnTo>
                    <a:pt x="227" y="57"/>
                  </a:lnTo>
                  <a:lnTo>
                    <a:pt x="234" y="63"/>
                  </a:lnTo>
                  <a:lnTo>
                    <a:pt x="238" y="66"/>
                  </a:lnTo>
                  <a:lnTo>
                    <a:pt x="239" y="67"/>
                  </a:lnTo>
                  <a:lnTo>
                    <a:pt x="241" y="67"/>
                  </a:lnTo>
                  <a:lnTo>
                    <a:pt x="243" y="67"/>
                  </a:lnTo>
                  <a:lnTo>
                    <a:pt x="247" y="67"/>
                  </a:lnTo>
                  <a:lnTo>
                    <a:pt x="248" y="67"/>
                  </a:lnTo>
                  <a:lnTo>
                    <a:pt x="249" y="68"/>
                  </a:lnTo>
                  <a:lnTo>
                    <a:pt x="253" y="70"/>
                  </a:lnTo>
                  <a:lnTo>
                    <a:pt x="257" y="72"/>
                  </a:lnTo>
                  <a:lnTo>
                    <a:pt x="262" y="76"/>
                  </a:lnTo>
                  <a:lnTo>
                    <a:pt x="270" y="81"/>
                  </a:lnTo>
                  <a:lnTo>
                    <a:pt x="272" y="82"/>
                  </a:lnTo>
                  <a:lnTo>
                    <a:pt x="273" y="84"/>
                  </a:lnTo>
                  <a:lnTo>
                    <a:pt x="275" y="86"/>
                  </a:lnTo>
                  <a:lnTo>
                    <a:pt x="276" y="88"/>
                  </a:lnTo>
                  <a:lnTo>
                    <a:pt x="277" y="89"/>
                  </a:lnTo>
                  <a:lnTo>
                    <a:pt x="283" y="99"/>
                  </a:lnTo>
                  <a:lnTo>
                    <a:pt x="296" y="123"/>
                  </a:lnTo>
                  <a:lnTo>
                    <a:pt x="298" y="126"/>
                  </a:lnTo>
                  <a:lnTo>
                    <a:pt x="299" y="129"/>
                  </a:lnTo>
                  <a:lnTo>
                    <a:pt x="300" y="132"/>
                  </a:lnTo>
                  <a:lnTo>
                    <a:pt x="300" y="134"/>
                  </a:lnTo>
                  <a:lnTo>
                    <a:pt x="301" y="135"/>
                  </a:lnTo>
                  <a:lnTo>
                    <a:pt x="301" y="138"/>
                  </a:lnTo>
                  <a:lnTo>
                    <a:pt x="301" y="147"/>
                  </a:lnTo>
                  <a:lnTo>
                    <a:pt x="302" y="154"/>
                  </a:lnTo>
                  <a:lnTo>
                    <a:pt x="302" y="157"/>
                  </a:lnTo>
                  <a:lnTo>
                    <a:pt x="302" y="159"/>
                  </a:lnTo>
                  <a:lnTo>
                    <a:pt x="301" y="162"/>
                  </a:lnTo>
                  <a:lnTo>
                    <a:pt x="300" y="165"/>
                  </a:lnTo>
                  <a:lnTo>
                    <a:pt x="298" y="169"/>
                  </a:lnTo>
                  <a:lnTo>
                    <a:pt x="298" y="171"/>
                  </a:lnTo>
                  <a:lnTo>
                    <a:pt x="297" y="173"/>
                  </a:lnTo>
                  <a:lnTo>
                    <a:pt x="297" y="175"/>
                  </a:lnTo>
                  <a:lnTo>
                    <a:pt x="297" y="176"/>
                  </a:lnTo>
                  <a:lnTo>
                    <a:pt x="298" y="178"/>
                  </a:lnTo>
                  <a:lnTo>
                    <a:pt x="299" y="180"/>
                  </a:lnTo>
                  <a:lnTo>
                    <a:pt x="301" y="183"/>
                  </a:lnTo>
                  <a:lnTo>
                    <a:pt x="302" y="184"/>
                  </a:lnTo>
                  <a:lnTo>
                    <a:pt x="303" y="186"/>
                  </a:lnTo>
                  <a:lnTo>
                    <a:pt x="303" y="188"/>
                  </a:lnTo>
                  <a:lnTo>
                    <a:pt x="304" y="191"/>
                  </a:lnTo>
                  <a:lnTo>
                    <a:pt x="304" y="192"/>
                  </a:lnTo>
                  <a:lnTo>
                    <a:pt x="304" y="194"/>
                  </a:lnTo>
                  <a:lnTo>
                    <a:pt x="304" y="196"/>
                  </a:lnTo>
                  <a:lnTo>
                    <a:pt x="303" y="198"/>
                  </a:lnTo>
                  <a:lnTo>
                    <a:pt x="303" y="199"/>
                  </a:lnTo>
                  <a:lnTo>
                    <a:pt x="302" y="201"/>
                  </a:lnTo>
                  <a:lnTo>
                    <a:pt x="301" y="203"/>
                  </a:lnTo>
                  <a:lnTo>
                    <a:pt x="300" y="204"/>
                  </a:lnTo>
                  <a:lnTo>
                    <a:pt x="296" y="210"/>
                  </a:lnTo>
                  <a:lnTo>
                    <a:pt x="294" y="213"/>
                  </a:lnTo>
                  <a:lnTo>
                    <a:pt x="294" y="214"/>
                  </a:lnTo>
                  <a:lnTo>
                    <a:pt x="293" y="216"/>
                  </a:lnTo>
                  <a:lnTo>
                    <a:pt x="291" y="220"/>
                  </a:lnTo>
                  <a:lnTo>
                    <a:pt x="290" y="224"/>
                  </a:lnTo>
                  <a:lnTo>
                    <a:pt x="290" y="227"/>
                  </a:lnTo>
                  <a:lnTo>
                    <a:pt x="289" y="232"/>
                  </a:lnTo>
                  <a:lnTo>
                    <a:pt x="288" y="237"/>
                  </a:lnTo>
                  <a:lnTo>
                    <a:pt x="288" y="240"/>
                  </a:lnTo>
                  <a:lnTo>
                    <a:pt x="288" y="243"/>
                  </a:lnTo>
                  <a:lnTo>
                    <a:pt x="288" y="247"/>
                  </a:lnTo>
                  <a:lnTo>
                    <a:pt x="289" y="248"/>
                  </a:lnTo>
                  <a:lnTo>
                    <a:pt x="289" y="249"/>
                  </a:lnTo>
                  <a:lnTo>
                    <a:pt x="290" y="250"/>
                  </a:lnTo>
                  <a:lnTo>
                    <a:pt x="291" y="251"/>
                  </a:lnTo>
                  <a:lnTo>
                    <a:pt x="292" y="252"/>
                  </a:lnTo>
                  <a:lnTo>
                    <a:pt x="294" y="253"/>
                  </a:lnTo>
                  <a:lnTo>
                    <a:pt x="300" y="257"/>
                  </a:lnTo>
                  <a:lnTo>
                    <a:pt x="306" y="260"/>
                  </a:lnTo>
                  <a:lnTo>
                    <a:pt x="308" y="261"/>
                  </a:lnTo>
                  <a:lnTo>
                    <a:pt x="311" y="263"/>
                  </a:lnTo>
                  <a:lnTo>
                    <a:pt x="312" y="265"/>
                  </a:lnTo>
                  <a:lnTo>
                    <a:pt x="313" y="266"/>
                  </a:lnTo>
                  <a:lnTo>
                    <a:pt x="316" y="271"/>
                  </a:lnTo>
                  <a:lnTo>
                    <a:pt x="317" y="273"/>
                  </a:lnTo>
                  <a:lnTo>
                    <a:pt x="320" y="279"/>
                  </a:lnTo>
                  <a:lnTo>
                    <a:pt x="322" y="282"/>
                  </a:lnTo>
                  <a:lnTo>
                    <a:pt x="323" y="283"/>
                  </a:lnTo>
                  <a:lnTo>
                    <a:pt x="325" y="285"/>
                  </a:lnTo>
                  <a:lnTo>
                    <a:pt x="328" y="288"/>
                  </a:lnTo>
                  <a:lnTo>
                    <a:pt x="330" y="290"/>
                  </a:lnTo>
                  <a:lnTo>
                    <a:pt x="333" y="292"/>
                  </a:lnTo>
                  <a:lnTo>
                    <a:pt x="336" y="293"/>
                  </a:lnTo>
                  <a:lnTo>
                    <a:pt x="342" y="295"/>
                  </a:lnTo>
                  <a:lnTo>
                    <a:pt x="346" y="297"/>
                  </a:lnTo>
                  <a:lnTo>
                    <a:pt x="350" y="299"/>
                  </a:lnTo>
                  <a:lnTo>
                    <a:pt x="351" y="300"/>
                  </a:lnTo>
                  <a:lnTo>
                    <a:pt x="351" y="301"/>
                  </a:lnTo>
                  <a:lnTo>
                    <a:pt x="352" y="302"/>
                  </a:lnTo>
                  <a:lnTo>
                    <a:pt x="353" y="304"/>
                  </a:lnTo>
                  <a:lnTo>
                    <a:pt x="353" y="305"/>
                  </a:lnTo>
                  <a:lnTo>
                    <a:pt x="354" y="305"/>
                  </a:lnTo>
                  <a:lnTo>
                    <a:pt x="355" y="308"/>
                  </a:lnTo>
                  <a:lnTo>
                    <a:pt x="356" y="315"/>
                  </a:lnTo>
                  <a:lnTo>
                    <a:pt x="358" y="317"/>
                  </a:lnTo>
                  <a:lnTo>
                    <a:pt x="358" y="319"/>
                  </a:lnTo>
                  <a:lnTo>
                    <a:pt x="359" y="320"/>
                  </a:lnTo>
                  <a:lnTo>
                    <a:pt x="360" y="321"/>
                  </a:lnTo>
                  <a:lnTo>
                    <a:pt x="361" y="322"/>
                  </a:lnTo>
                  <a:lnTo>
                    <a:pt x="363" y="324"/>
                  </a:lnTo>
                  <a:lnTo>
                    <a:pt x="365" y="326"/>
                  </a:lnTo>
                  <a:lnTo>
                    <a:pt x="377" y="331"/>
                  </a:lnTo>
                  <a:lnTo>
                    <a:pt x="379" y="331"/>
                  </a:lnTo>
                  <a:lnTo>
                    <a:pt x="381" y="332"/>
                  </a:lnTo>
                  <a:lnTo>
                    <a:pt x="382" y="332"/>
                  </a:lnTo>
                  <a:lnTo>
                    <a:pt x="385" y="332"/>
                  </a:lnTo>
                  <a:lnTo>
                    <a:pt x="386" y="331"/>
                  </a:lnTo>
                  <a:lnTo>
                    <a:pt x="387" y="331"/>
                  </a:lnTo>
                  <a:lnTo>
                    <a:pt x="390" y="330"/>
                  </a:lnTo>
                  <a:lnTo>
                    <a:pt x="393" y="328"/>
                  </a:lnTo>
                  <a:lnTo>
                    <a:pt x="395" y="327"/>
                  </a:lnTo>
                  <a:lnTo>
                    <a:pt x="397" y="326"/>
                  </a:lnTo>
                  <a:lnTo>
                    <a:pt x="398" y="325"/>
                  </a:lnTo>
                  <a:lnTo>
                    <a:pt x="400" y="322"/>
                  </a:lnTo>
                  <a:lnTo>
                    <a:pt x="402" y="319"/>
                  </a:lnTo>
                  <a:lnTo>
                    <a:pt x="405" y="316"/>
                  </a:lnTo>
                  <a:lnTo>
                    <a:pt x="406" y="315"/>
                  </a:lnTo>
                  <a:lnTo>
                    <a:pt x="408" y="313"/>
                  </a:lnTo>
                  <a:lnTo>
                    <a:pt x="408" y="313"/>
                  </a:lnTo>
                  <a:lnTo>
                    <a:pt x="409" y="313"/>
                  </a:lnTo>
                  <a:lnTo>
                    <a:pt x="410" y="313"/>
                  </a:lnTo>
                  <a:lnTo>
                    <a:pt x="410" y="314"/>
                  </a:lnTo>
                  <a:lnTo>
                    <a:pt x="412" y="315"/>
                  </a:lnTo>
                  <a:lnTo>
                    <a:pt x="415" y="317"/>
                  </a:lnTo>
                  <a:lnTo>
                    <a:pt x="416" y="319"/>
                  </a:lnTo>
                  <a:lnTo>
                    <a:pt x="418" y="320"/>
                  </a:lnTo>
                  <a:lnTo>
                    <a:pt x="420" y="321"/>
                  </a:lnTo>
                  <a:lnTo>
                    <a:pt x="421" y="322"/>
                  </a:lnTo>
                  <a:lnTo>
                    <a:pt x="423" y="323"/>
                  </a:lnTo>
                  <a:lnTo>
                    <a:pt x="425" y="323"/>
                  </a:lnTo>
                  <a:lnTo>
                    <a:pt x="427" y="323"/>
                  </a:lnTo>
                  <a:lnTo>
                    <a:pt x="428" y="323"/>
                  </a:lnTo>
                  <a:lnTo>
                    <a:pt x="430" y="323"/>
                  </a:lnTo>
                  <a:lnTo>
                    <a:pt x="431" y="322"/>
                  </a:lnTo>
                  <a:lnTo>
                    <a:pt x="432" y="321"/>
                  </a:lnTo>
                  <a:lnTo>
                    <a:pt x="434" y="320"/>
                  </a:lnTo>
                  <a:lnTo>
                    <a:pt x="439" y="316"/>
                  </a:lnTo>
                  <a:lnTo>
                    <a:pt x="441" y="315"/>
                  </a:lnTo>
                  <a:lnTo>
                    <a:pt x="443" y="314"/>
                  </a:lnTo>
                  <a:lnTo>
                    <a:pt x="446" y="313"/>
                  </a:lnTo>
                  <a:lnTo>
                    <a:pt x="451" y="311"/>
                  </a:lnTo>
                  <a:lnTo>
                    <a:pt x="453" y="311"/>
                  </a:lnTo>
                  <a:lnTo>
                    <a:pt x="455" y="310"/>
                  </a:lnTo>
                  <a:lnTo>
                    <a:pt x="457" y="310"/>
                  </a:lnTo>
                  <a:lnTo>
                    <a:pt x="459" y="310"/>
                  </a:lnTo>
                  <a:lnTo>
                    <a:pt x="461" y="310"/>
                  </a:lnTo>
                  <a:lnTo>
                    <a:pt x="463" y="310"/>
                  </a:lnTo>
                  <a:lnTo>
                    <a:pt x="465" y="311"/>
                  </a:lnTo>
                  <a:lnTo>
                    <a:pt x="468" y="312"/>
                  </a:lnTo>
                  <a:lnTo>
                    <a:pt x="474" y="315"/>
                  </a:lnTo>
                  <a:lnTo>
                    <a:pt x="481" y="318"/>
                  </a:lnTo>
                  <a:lnTo>
                    <a:pt x="485" y="320"/>
                  </a:lnTo>
                  <a:lnTo>
                    <a:pt x="488" y="322"/>
                  </a:lnTo>
                  <a:lnTo>
                    <a:pt x="489" y="324"/>
                  </a:lnTo>
                  <a:lnTo>
                    <a:pt x="497" y="329"/>
                  </a:lnTo>
                  <a:lnTo>
                    <a:pt x="499" y="332"/>
                  </a:lnTo>
                  <a:lnTo>
                    <a:pt x="502" y="334"/>
                  </a:lnTo>
                  <a:lnTo>
                    <a:pt x="505" y="335"/>
                  </a:lnTo>
                  <a:lnTo>
                    <a:pt x="506" y="336"/>
                  </a:lnTo>
                  <a:lnTo>
                    <a:pt x="508" y="337"/>
                  </a:lnTo>
                  <a:lnTo>
                    <a:pt x="510" y="338"/>
                  </a:lnTo>
                  <a:lnTo>
                    <a:pt x="514" y="339"/>
                  </a:lnTo>
                  <a:lnTo>
                    <a:pt x="516" y="339"/>
                  </a:lnTo>
                  <a:lnTo>
                    <a:pt x="517" y="339"/>
                  </a:lnTo>
                  <a:lnTo>
                    <a:pt x="520" y="340"/>
                  </a:lnTo>
                  <a:lnTo>
                    <a:pt x="522" y="342"/>
                  </a:lnTo>
                  <a:lnTo>
                    <a:pt x="530" y="347"/>
                  </a:lnTo>
                  <a:lnTo>
                    <a:pt x="536" y="350"/>
                  </a:lnTo>
                  <a:lnTo>
                    <a:pt x="539" y="352"/>
                  </a:lnTo>
                  <a:lnTo>
                    <a:pt x="542" y="353"/>
                  </a:lnTo>
                  <a:lnTo>
                    <a:pt x="544" y="354"/>
                  </a:lnTo>
                  <a:lnTo>
                    <a:pt x="545" y="354"/>
                  </a:lnTo>
                  <a:lnTo>
                    <a:pt x="545" y="355"/>
                  </a:lnTo>
                  <a:lnTo>
                    <a:pt x="545" y="355"/>
                  </a:lnTo>
                  <a:lnTo>
                    <a:pt x="547" y="357"/>
                  </a:lnTo>
                  <a:lnTo>
                    <a:pt x="560" y="366"/>
                  </a:lnTo>
                  <a:lnTo>
                    <a:pt x="563" y="369"/>
                  </a:lnTo>
                  <a:lnTo>
                    <a:pt x="567" y="372"/>
                  </a:lnTo>
                  <a:lnTo>
                    <a:pt x="569" y="374"/>
                  </a:lnTo>
                  <a:lnTo>
                    <a:pt x="572" y="377"/>
                  </a:lnTo>
                  <a:lnTo>
                    <a:pt x="575" y="380"/>
                  </a:lnTo>
                  <a:lnTo>
                    <a:pt x="578" y="384"/>
                  </a:lnTo>
                  <a:lnTo>
                    <a:pt x="579" y="385"/>
                  </a:lnTo>
                  <a:lnTo>
                    <a:pt x="581" y="387"/>
                  </a:lnTo>
                  <a:lnTo>
                    <a:pt x="583" y="388"/>
                  </a:lnTo>
                  <a:lnTo>
                    <a:pt x="584" y="389"/>
                  </a:lnTo>
                  <a:lnTo>
                    <a:pt x="586" y="389"/>
                  </a:lnTo>
                  <a:lnTo>
                    <a:pt x="587" y="389"/>
                  </a:lnTo>
                  <a:lnTo>
                    <a:pt x="589" y="390"/>
                  </a:lnTo>
                  <a:lnTo>
                    <a:pt x="603" y="389"/>
                  </a:lnTo>
                  <a:lnTo>
                    <a:pt x="612" y="388"/>
                  </a:lnTo>
                  <a:lnTo>
                    <a:pt x="615" y="388"/>
                  </a:lnTo>
                  <a:lnTo>
                    <a:pt x="618" y="389"/>
                  </a:lnTo>
                  <a:lnTo>
                    <a:pt x="620" y="389"/>
                  </a:lnTo>
                  <a:lnTo>
                    <a:pt x="621" y="390"/>
                  </a:lnTo>
                  <a:lnTo>
                    <a:pt x="623" y="391"/>
                  </a:lnTo>
                  <a:lnTo>
                    <a:pt x="624" y="393"/>
                  </a:lnTo>
                  <a:lnTo>
                    <a:pt x="625" y="395"/>
                  </a:lnTo>
                  <a:lnTo>
                    <a:pt x="627" y="397"/>
                  </a:lnTo>
                  <a:lnTo>
                    <a:pt x="628" y="400"/>
                  </a:lnTo>
                  <a:lnTo>
                    <a:pt x="629" y="402"/>
                  </a:lnTo>
                  <a:lnTo>
                    <a:pt x="629" y="404"/>
                  </a:lnTo>
                  <a:lnTo>
                    <a:pt x="629" y="407"/>
                  </a:lnTo>
                  <a:lnTo>
                    <a:pt x="629" y="408"/>
                  </a:lnTo>
                  <a:lnTo>
                    <a:pt x="629" y="411"/>
                  </a:lnTo>
                  <a:lnTo>
                    <a:pt x="628" y="413"/>
                  </a:lnTo>
                  <a:lnTo>
                    <a:pt x="627" y="415"/>
                  </a:lnTo>
                  <a:lnTo>
                    <a:pt x="626" y="417"/>
                  </a:lnTo>
                  <a:lnTo>
                    <a:pt x="625" y="418"/>
                  </a:lnTo>
                  <a:lnTo>
                    <a:pt x="624" y="418"/>
                  </a:lnTo>
                  <a:lnTo>
                    <a:pt x="618" y="424"/>
                  </a:lnTo>
                  <a:lnTo>
                    <a:pt x="617" y="425"/>
                  </a:lnTo>
                  <a:lnTo>
                    <a:pt x="617" y="426"/>
                  </a:lnTo>
                  <a:lnTo>
                    <a:pt x="616" y="427"/>
                  </a:lnTo>
                  <a:lnTo>
                    <a:pt x="616" y="429"/>
                  </a:lnTo>
                  <a:lnTo>
                    <a:pt x="617" y="430"/>
                  </a:lnTo>
                  <a:lnTo>
                    <a:pt x="617" y="432"/>
                  </a:lnTo>
                  <a:lnTo>
                    <a:pt x="618" y="433"/>
                  </a:lnTo>
                  <a:lnTo>
                    <a:pt x="619" y="434"/>
                  </a:lnTo>
                  <a:lnTo>
                    <a:pt x="620" y="435"/>
                  </a:lnTo>
                  <a:lnTo>
                    <a:pt x="620" y="436"/>
                  </a:lnTo>
                  <a:lnTo>
                    <a:pt x="621" y="437"/>
                  </a:lnTo>
                  <a:lnTo>
                    <a:pt x="622" y="437"/>
                  </a:lnTo>
                  <a:lnTo>
                    <a:pt x="624" y="437"/>
                  </a:lnTo>
                  <a:lnTo>
                    <a:pt x="624" y="438"/>
                  </a:lnTo>
                  <a:lnTo>
                    <a:pt x="626" y="438"/>
                  </a:lnTo>
                  <a:lnTo>
                    <a:pt x="628" y="438"/>
                  </a:lnTo>
                  <a:lnTo>
                    <a:pt x="630" y="437"/>
                  </a:lnTo>
                  <a:lnTo>
                    <a:pt x="638" y="435"/>
                  </a:lnTo>
                  <a:lnTo>
                    <a:pt x="641" y="435"/>
                  </a:lnTo>
                  <a:lnTo>
                    <a:pt x="641" y="437"/>
                  </a:lnTo>
                  <a:lnTo>
                    <a:pt x="642" y="439"/>
                  </a:lnTo>
                  <a:lnTo>
                    <a:pt x="642" y="440"/>
                  </a:lnTo>
                  <a:lnTo>
                    <a:pt x="643" y="441"/>
                  </a:lnTo>
                  <a:lnTo>
                    <a:pt x="644" y="442"/>
                  </a:lnTo>
                  <a:lnTo>
                    <a:pt x="647" y="447"/>
                  </a:lnTo>
                  <a:lnTo>
                    <a:pt x="648" y="449"/>
                  </a:lnTo>
                  <a:lnTo>
                    <a:pt x="648" y="452"/>
                  </a:lnTo>
                  <a:lnTo>
                    <a:pt x="649" y="452"/>
                  </a:lnTo>
                  <a:lnTo>
                    <a:pt x="648" y="455"/>
                  </a:lnTo>
                  <a:lnTo>
                    <a:pt x="648" y="456"/>
                  </a:lnTo>
                  <a:lnTo>
                    <a:pt x="647" y="457"/>
                  </a:lnTo>
                  <a:lnTo>
                    <a:pt x="645" y="458"/>
                  </a:lnTo>
                  <a:lnTo>
                    <a:pt x="645" y="459"/>
                  </a:lnTo>
                  <a:lnTo>
                    <a:pt x="644" y="459"/>
                  </a:lnTo>
                  <a:lnTo>
                    <a:pt x="644" y="460"/>
                  </a:lnTo>
                  <a:lnTo>
                    <a:pt x="644" y="462"/>
                  </a:lnTo>
                  <a:lnTo>
                    <a:pt x="644" y="463"/>
                  </a:lnTo>
                  <a:lnTo>
                    <a:pt x="645" y="463"/>
                  </a:lnTo>
                  <a:lnTo>
                    <a:pt x="646" y="465"/>
                  </a:lnTo>
                  <a:lnTo>
                    <a:pt x="646" y="466"/>
                  </a:lnTo>
                  <a:lnTo>
                    <a:pt x="646" y="467"/>
                  </a:lnTo>
                  <a:lnTo>
                    <a:pt x="646" y="468"/>
                  </a:lnTo>
                  <a:lnTo>
                    <a:pt x="645" y="469"/>
                  </a:lnTo>
                  <a:lnTo>
                    <a:pt x="645" y="471"/>
                  </a:lnTo>
                  <a:lnTo>
                    <a:pt x="643" y="473"/>
                  </a:lnTo>
                  <a:lnTo>
                    <a:pt x="641" y="475"/>
                  </a:lnTo>
                  <a:lnTo>
                    <a:pt x="639" y="475"/>
                  </a:lnTo>
                  <a:lnTo>
                    <a:pt x="630" y="484"/>
                  </a:lnTo>
                  <a:lnTo>
                    <a:pt x="627" y="486"/>
                  </a:lnTo>
                  <a:lnTo>
                    <a:pt x="624" y="488"/>
                  </a:lnTo>
                  <a:lnTo>
                    <a:pt x="622" y="489"/>
                  </a:lnTo>
                  <a:lnTo>
                    <a:pt x="620" y="490"/>
                  </a:lnTo>
                  <a:lnTo>
                    <a:pt x="616" y="491"/>
                  </a:lnTo>
                  <a:lnTo>
                    <a:pt x="615" y="491"/>
                  </a:lnTo>
                  <a:lnTo>
                    <a:pt x="614" y="492"/>
                  </a:lnTo>
                  <a:lnTo>
                    <a:pt x="613" y="491"/>
                  </a:lnTo>
                  <a:lnTo>
                    <a:pt x="612" y="491"/>
                  </a:lnTo>
                  <a:lnTo>
                    <a:pt x="610" y="490"/>
                  </a:lnTo>
                  <a:lnTo>
                    <a:pt x="606" y="488"/>
                  </a:lnTo>
                  <a:lnTo>
                    <a:pt x="601" y="486"/>
                  </a:lnTo>
                  <a:lnTo>
                    <a:pt x="598" y="485"/>
                  </a:lnTo>
                  <a:lnTo>
                    <a:pt x="597" y="484"/>
                  </a:lnTo>
                  <a:lnTo>
                    <a:pt x="595" y="484"/>
                  </a:lnTo>
                  <a:lnTo>
                    <a:pt x="593" y="483"/>
                  </a:lnTo>
                  <a:lnTo>
                    <a:pt x="592" y="483"/>
                  </a:lnTo>
                  <a:lnTo>
                    <a:pt x="590" y="483"/>
                  </a:lnTo>
                  <a:lnTo>
                    <a:pt x="587" y="484"/>
                  </a:lnTo>
                  <a:lnTo>
                    <a:pt x="584" y="484"/>
                  </a:lnTo>
                  <a:lnTo>
                    <a:pt x="579" y="486"/>
                  </a:lnTo>
                  <a:lnTo>
                    <a:pt x="577" y="486"/>
                  </a:lnTo>
                  <a:lnTo>
                    <a:pt x="575" y="486"/>
                  </a:lnTo>
                  <a:lnTo>
                    <a:pt x="571" y="487"/>
                  </a:lnTo>
                  <a:lnTo>
                    <a:pt x="567" y="487"/>
                  </a:lnTo>
                  <a:lnTo>
                    <a:pt x="564" y="487"/>
                  </a:lnTo>
                  <a:lnTo>
                    <a:pt x="562" y="486"/>
                  </a:lnTo>
                  <a:lnTo>
                    <a:pt x="560" y="486"/>
                  </a:lnTo>
                  <a:lnTo>
                    <a:pt x="559" y="486"/>
                  </a:lnTo>
                  <a:lnTo>
                    <a:pt x="552" y="483"/>
                  </a:lnTo>
                  <a:lnTo>
                    <a:pt x="548" y="481"/>
                  </a:lnTo>
                  <a:lnTo>
                    <a:pt x="546" y="480"/>
                  </a:lnTo>
                  <a:lnTo>
                    <a:pt x="537" y="478"/>
                  </a:lnTo>
                  <a:lnTo>
                    <a:pt x="534" y="478"/>
                  </a:lnTo>
                  <a:lnTo>
                    <a:pt x="531" y="476"/>
                  </a:lnTo>
                  <a:lnTo>
                    <a:pt x="526" y="474"/>
                  </a:lnTo>
                  <a:lnTo>
                    <a:pt x="524" y="473"/>
                  </a:lnTo>
                  <a:lnTo>
                    <a:pt x="522" y="472"/>
                  </a:lnTo>
                  <a:lnTo>
                    <a:pt x="517" y="470"/>
                  </a:lnTo>
                  <a:lnTo>
                    <a:pt x="516" y="470"/>
                  </a:lnTo>
                  <a:lnTo>
                    <a:pt x="515" y="470"/>
                  </a:lnTo>
                  <a:lnTo>
                    <a:pt x="512" y="472"/>
                  </a:lnTo>
                  <a:lnTo>
                    <a:pt x="510" y="474"/>
                  </a:lnTo>
                  <a:lnTo>
                    <a:pt x="505" y="476"/>
                  </a:lnTo>
                  <a:lnTo>
                    <a:pt x="502" y="477"/>
                  </a:lnTo>
                  <a:lnTo>
                    <a:pt x="500" y="477"/>
                  </a:lnTo>
                  <a:lnTo>
                    <a:pt x="499" y="478"/>
                  </a:lnTo>
                  <a:lnTo>
                    <a:pt x="489" y="479"/>
                  </a:lnTo>
                  <a:lnTo>
                    <a:pt x="481" y="480"/>
                  </a:lnTo>
                  <a:lnTo>
                    <a:pt x="477" y="481"/>
                  </a:lnTo>
                  <a:lnTo>
                    <a:pt x="475" y="482"/>
                  </a:lnTo>
                  <a:lnTo>
                    <a:pt x="468" y="485"/>
                  </a:lnTo>
                  <a:lnTo>
                    <a:pt x="465" y="486"/>
                  </a:lnTo>
                  <a:lnTo>
                    <a:pt x="462" y="486"/>
                  </a:lnTo>
                  <a:lnTo>
                    <a:pt x="456" y="488"/>
                  </a:lnTo>
                  <a:lnTo>
                    <a:pt x="454" y="488"/>
                  </a:lnTo>
                  <a:lnTo>
                    <a:pt x="454" y="489"/>
                  </a:lnTo>
                  <a:lnTo>
                    <a:pt x="452" y="490"/>
                  </a:lnTo>
                  <a:lnTo>
                    <a:pt x="451" y="491"/>
                  </a:lnTo>
                  <a:lnTo>
                    <a:pt x="450" y="492"/>
                  </a:lnTo>
                  <a:lnTo>
                    <a:pt x="447" y="496"/>
                  </a:lnTo>
                  <a:lnTo>
                    <a:pt x="446" y="497"/>
                  </a:lnTo>
                  <a:lnTo>
                    <a:pt x="445" y="498"/>
                  </a:lnTo>
                  <a:lnTo>
                    <a:pt x="442" y="499"/>
                  </a:lnTo>
                  <a:lnTo>
                    <a:pt x="437" y="503"/>
                  </a:lnTo>
                  <a:lnTo>
                    <a:pt x="435" y="504"/>
                  </a:lnTo>
                  <a:lnTo>
                    <a:pt x="432" y="506"/>
                  </a:lnTo>
                  <a:lnTo>
                    <a:pt x="431" y="507"/>
                  </a:lnTo>
                  <a:lnTo>
                    <a:pt x="430" y="509"/>
                  </a:lnTo>
                  <a:lnTo>
                    <a:pt x="430" y="509"/>
                  </a:lnTo>
                  <a:lnTo>
                    <a:pt x="428" y="511"/>
                  </a:lnTo>
                  <a:lnTo>
                    <a:pt x="427" y="515"/>
                  </a:lnTo>
                  <a:lnTo>
                    <a:pt x="426" y="516"/>
                  </a:lnTo>
                  <a:lnTo>
                    <a:pt x="425" y="517"/>
                  </a:lnTo>
                  <a:lnTo>
                    <a:pt x="425" y="518"/>
                  </a:lnTo>
                  <a:lnTo>
                    <a:pt x="424" y="518"/>
                  </a:lnTo>
                  <a:lnTo>
                    <a:pt x="423" y="518"/>
                  </a:lnTo>
                  <a:lnTo>
                    <a:pt x="422" y="518"/>
                  </a:lnTo>
                  <a:lnTo>
                    <a:pt x="422" y="517"/>
                  </a:lnTo>
                  <a:lnTo>
                    <a:pt x="421" y="516"/>
                  </a:lnTo>
                  <a:lnTo>
                    <a:pt x="420" y="515"/>
                  </a:lnTo>
                  <a:lnTo>
                    <a:pt x="416" y="509"/>
                  </a:lnTo>
                  <a:lnTo>
                    <a:pt x="414" y="508"/>
                  </a:lnTo>
                  <a:lnTo>
                    <a:pt x="411" y="505"/>
                  </a:lnTo>
                  <a:lnTo>
                    <a:pt x="409" y="503"/>
                  </a:lnTo>
                  <a:lnTo>
                    <a:pt x="408" y="502"/>
                  </a:lnTo>
                  <a:lnTo>
                    <a:pt x="405" y="501"/>
                  </a:lnTo>
                  <a:lnTo>
                    <a:pt x="402" y="500"/>
                  </a:lnTo>
                  <a:lnTo>
                    <a:pt x="399" y="499"/>
                  </a:lnTo>
                  <a:lnTo>
                    <a:pt x="397" y="499"/>
                  </a:lnTo>
                  <a:lnTo>
                    <a:pt x="395" y="499"/>
                  </a:lnTo>
                  <a:lnTo>
                    <a:pt x="391" y="499"/>
                  </a:lnTo>
                  <a:lnTo>
                    <a:pt x="388" y="500"/>
                  </a:lnTo>
                  <a:lnTo>
                    <a:pt x="385" y="501"/>
                  </a:lnTo>
                  <a:lnTo>
                    <a:pt x="382" y="503"/>
                  </a:lnTo>
                  <a:lnTo>
                    <a:pt x="379" y="504"/>
                  </a:lnTo>
                  <a:lnTo>
                    <a:pt x="376" y="506"/>
                  </a:lnTo>
                  <a:lnTo>
                    <a:pt x="373" y="509"/>
                  </a:lnTo>
                  <a:lnTo>
                    <a:pt x="370" y="511"/>
                  </a:lnTo>
                  <a:lnTo>
                    <a:pt x="368" y="512"/>
                  </a:lnTo>
                  <a:lnTo>
                    <a:pt x="366" y="513"/>
                  </a:lnTo>
                  <a:lnTo>
                    <a:pt x="364" y="513"/>
                  </a:lnTo>
                  <a:lnTo>
                    <a:pt x="362" y="514"/>
                  </a:lnTo>
                  <a:lnTo>
                    <a:pt x="361" y="514"/>
                  </a:lnTo>
                  <a:lnTo>
                    <a:pt x="359" y="514"/>
                  </a:lnTo>
                  <a:lnTo>
                    <a:pt x="355" y="513"/>
                  </a:lnTo>
                  <a:lnTo>
                    <a:pt x="343" y="509"/>
                  </a:lnTo>
                  <a:lnTo>
                    <a:pt x="333" y="507"/>
                  </a:lnTo>
                  <a:lnTo>
                    <a:pt x="329" y="506"/>
                  </a:lnTo>
                  <a:lnTo>
                    <a:pt x="329" y="505"/>
                  </a:lnTo>
                  <a:lnTo>
                    <a:pt x="329" y="503"/>
                  </a:lnTo>
                  <a:lnTo>
                    <a:pt x="328" y="501"/>
                  </a:lnTo>
                  <a:lnTo>
                    <a:pt x="327" y="498"/>
                  </a:lnTo>
                  <a:lnTo>
                    <a:pt x="326" y="497"/>
                  </a:lnTo>
                  <a:lnTo>
                    <a:pt x="324" y="495"/>
                  </a:lnTo>
                  <a:lnTo>
                    <a:pt x="321" y="492"/>
                  </a:lnTo>
                  <a:lnTo>
                    <a:pt x="319" y="490"/>
                  </a:lnTo>
                  <a:lnTo>
                    <a:pt x="317" y="488"/>
                  </a:lnTo>
                  <a:lnTo>
                    <a:pt x="315" y="486"/>
                  </a:lnTo>
                  <a:lnTo>
                    <a:pt x="309" y="483"/>
                  </a:lnTo>
                  <a:lnTo>
                    <a:pt x="306" y="481"/>
                  </a:lnTo>
                  <a:lnTo>
                    <a:pt x="292" y="474"/>
                  </a:lnTo>
                  <a:lnTo>
                    <a:pt x="287" y="471"/>
                  </a:lnTo>
                  <a:lnTo>
                    <a:pt x="283" y="467"/>
                  </a:lnTo>
                  <a:lnTo>
                    <a:pt x="281" y="465"/>
                  </a:lnTo>
                  <a:lnTo>
                    <a:pt x="279" y="463"/>
                  </a:lnTo>
                  <a:lnTo>
                    <a:pt x="278" y="463"/>
                  </a:lnTo>
                  <a:lnTo>
                    <a:pt x="277" y="462"/>
                  </a:lnTo>
                  <a:lnTo>
                    <a:pt x="276" y="459"/>
                  </a:lnTo>
                  <a:lnTo>
                    <a:pt x="275" y="458"/>
                  </a:lnTo>
                  <a:lnTo>
                    <a:pt x="275" y="456"/>
                  </a:lnTo>
                  <a:lnTo>
                    <a:pt x="275" y="454"/>
                  </a:lnTo>
                  <a:lnTo>
                    <a:pt x="275" y="452"/>
                  </a:lnTo>
                  <a:lnTo>
                    <a:pt x="275" y="451"/>
                  </a:lnTo>
                  <a:lnTo>
                    <a:pt x="276" y="448"/>
                  </a:lnTo>
                  <a:lnTo>
                    <a:pt x="277" y="446"/>
                  </a:lnTo>
                  <a:lnTo>
                    <a:pt x="279" y="443"/>
                  </a:lnTo>
                  <a:lnTo>
                    <a:pt x="282" y="439"/>
                  </a:lnTo>
                  <a:lnTo>
                    <a:pt x="283" y="435"/>
                  </a:lnTo>
                  <a:lnTo>
                    <a:pt x="283" y="433"/>
                  </a:lnTo>
                  <a:lnTo>
                    <a:pt x="283" y="431"/>
                  </a:lnTo>
                  <a:lnTo>
                    <a:pt x="284" y="429"/>
                  </a:lnTo>
                  <a:lnTo>
                    <a:pt x="284" y="427"/>
                  </a:lnTo>
                  <a:lnTo>
                    <a:pt x="284" y="425"/>
                  </a:lnTo>
                  <a:lnTo>
                    <a:pt x="284" y="424"/>
                  </a:lnTo>
                  <a:lnTo>
                    <a:pt x="283" y="422"/>
                  </a:lnTo>
                  <a:lnTo>
                    <a:pt x="283" y="420"/>
                  </a:lnTo>
                  <a:lnTo>
                    <a:pt x="283" y="418"/>
                  </a:lnTo>
                  <a:lnTo>
                    <a:pt x="282" y="418"/>
                  </a:lnTo>
                  <a:lnTo>
                    <a:pt x="281" y="416"/>
                  </a:lnTo>
                  <a:lnTo>
                    <a:pt x="279" y="415"/>
                  </a:lnTo>
                  <a:lnTo>
                    <a:pt x="274" y="410"/>
                  </a:lnTo>
                  <a:lnTo>
                    <a:pt x="271" y="407"/>
                  </a:lnTo>
                  <a:lnTo>
                    <a:pt x="268" y="406"/>
                  </a:lnTo>
                  <a:lnTo>
                    <a:pt x="267" y="405"/>
                  </a:lnTo>
                  <a:lnTo>
                    <a:pt x="265" y="404"/>
                  </a:lnTo>
                  <a:lnTo>
                    <a:pt x="262" y="403"/>
                  </a:lnTo>
                  <a:lnTo>
                    <a:pt x="260" y="403"/>
                  </a:lnTo>
                  <a:lnTo>
                    <a:pt x="257" y="403"/>
                  </a:lnTo>
                  <a:lnTo>
                    <a:pt x="251" y="403"/>
                  </a:lnTo>
                  <a:lnTo>
                    <a:pt x="249" y="402"/>
                  </a:lnTo>
                  <a:lnTo>
                    <a:pt x="247" y="402"/>
                  </a:lnTo>
                  <a:lnTo>
                    <a:pt x="245" y="401"/>
                  </a:lnTo>
                  <a:lnTo>
                    <a:pt x="243" y="400"/>
                  </a:lnTo>
                  <a:lnTo>
                    <a:pt x="242" y="399"/>
                  </a:lnTo>
                  <a:lnTo>
                    <a:pt x="241" y="398"/>
                  </a:lnTo>
                  <a:lnTo>
                    <a:pt x="239" y="395"/>
                  </a:lnTo>
                  <a:lnTo>
                    <a:pt x="238" y="393"/>
                  </a:lnTo>
                  <a:lnTo>
                    <a:pt x="237" y="391"/>
                  </a:lnTo>
                  <a:lnTo>
                    <a:pt x="235" y="390"/>
                  </a:lnTo>
                  <a:lnTo>
                    <a:pt x="230" y="387"/>
                  </a:lnTo>
                  <a:lnTo>
                    <a:pt x="223" y="382"/>
                  </a:lnTo>
                  <a:lnTo>
                    <a:pt x="219" y="380"/>
                  </a:lnTo>
                  <a:lnTo>
                    <a:pt x="216" y="376"/>
                  </a:lnTo>
                  <a:lnTo>
                    <a:pt x="215" y="375"/>
                  </a:lnTo>
                  <a:lnTo>
                    <a:pt x="213" y="374"/>
                  </a:lnTo>
                  <a:lnTo>
                    <a:pt x="207" y="372"/>
                  </a:lnTo>
                  <a:lnTo>
                    <a:pt x="205" y="371"/>
                  </a:lnTo>
                  <a:lnTo>
                    <a:pt x="203" y="369"/>
                  </a:lnTo>
                  <a:lnTo>
                    <a:pt x="196" y="365"/>
                  </a:lnTo>
                  <a:lnTo>
                    <a:pt x="193" y="363"/>
                  </a:lnTo>
                  <a:lnTo>
                    <a:pt x="189" y="360"/>
                  </a:lnTo>
                  <a:lnTo>
                    <a:pt x="180" y="350"/>
                  </a:lnTo>
                  <a:lnTo>
                    <a:pt x="178" y="350"/>
                  </a:lnTo>
                  <a:lnTo>
                    <a:pt x="176" y="348"/>
                  </a:lnTo>
                  <a:lnTo>
                    <a:pt x="174" y="347"/>
                  </a:lnTo>
                  <a:lnTo>
                    <a:pt x="172" y="346"/>
                  </a:lnTo>
                  <a:lnTo>
                    <a:pt x="167" y="343"/>
                  </a:lnTo>
                  <a:lnTo>
                    <a:pt x="165" y="343"/>
                  </a:lnTo>
                  <a:lnTo>
                    <a:pt x="164" y="342"/>
                  </a:lnTo>
                  <a:lnTo>
                    <a:pt x="162" y="340"/>
                  </a:lnTo>
                  <a:lnTo>
                    <a:pt x="160" y="338"/>
                  </a:lnTo>
                  <a:lnTo>
                    <a:pt x="158" y="335"/>
                  </a:lnTo>
                  <a:lnTo>
                    <a:pt x="154" y="330"/>
                  </a:lnTo>
                  <a:lnTo>
                    <a:pt x="153" y="328"/>
                  </a:lnTo>
                  <a:lnTo>
                    <a:pt x="151" y="327"/>
                  </a:lnTo>
                  <a:lnTo>
                    <a:pt x="149" y="326"/>
                  </a:lnTo>
                  <a:lnTo>
                    <a:pt x="146" y="323"/>
                  </a:lnTo>
                  <a:lnTo>
                    <a:pt x="142" y="322"/>
                  </a:lnTo>
                  <a:lnTo>
                    <a:pt x="139" y="320"/>
                  </a:lnTo>
                  <a:lnTo>
                    <a:pt x="131" y="318"/>
                  </a:lnTo>
                  <a:lnTo>
                    <a:pt x="128" y="317"/>
                  </a:lnTo>
                  <a:lnTo>
                    <a:pt x="124" y="315"/>
                  </a:lnTo>
                  <a:lnTo>
                    <a:pt x="123" y="314"/>
                  </a:lnTo>
                  <a:lnTo>
                    <a:pt x="122" y="313"/>
                  </a:lnTo>
                  <a:lnTo>
                    <a:pt x="121" y="312"/>
                  </a:lnTo>
                  <a:lnTo>
                    <a:pt x="120" y="311"/>
                  </a:lnTo>
                  <a:lnTo>
                    <a:pt x="119" y="310"/>
                  </a:lnTo>
                  <a:lnTo>
                    <a:pt x="119" y="308"/>
                  </a:lnTo>
                  <a:lnTo>
                    <a:pt x="119" y="307"/>
                  </a:lnTo>
                  <a:lnTo>
                    <a:pt x="118" y="306"/>
                  </a:lnTo>
                  <a:lnTo>
                    <a:pt x="119" y="301"/>
                  </a:lnTo>
                  <a:lnTo>
                    <a:pt x="119" y="299"/>
                  </a:lnTo>
                  <a:lnTo>
                    <a:pt x="118" y="296"/>
                  </a:lnTo>
                  <a:lnTo>
                    <a:pt x="118" y="294"/>
                  </a:lnTo>
                  <a:lnTo>
                    <a:pt x="117" y="293"/>
                  </a:lnTo>
                  <a:lnTo>
                    <a:pt x="114" y="289"/>
                  </a:lnTo>
                  <a:lnTo>
                    <a:pt x="113" y="285"/>
                  </a:lnTo>
                  <a:lnTo>
                    <a:pt x="109" y="281"/>
                  </a:lnTo>
                  <a:lnTo>
                    <a:pt x="107" y="279"/>
                  </a:lnTo>
                  <a:lnTo>
                    <a:pt x="104" y="276"/>
                  </a:lnTo>
                  <a:lnTo>
                    <a:pt x="103" y="275"/>
                  </a:lnTo>
                  <a:lnTo>
                    <a:pt x="101" y="273"/>
                  </a:lnTo>
                  <a:lnTo>
                    <a:pt x="100" y="272"/>
                  </a:lnTo>
                  <a:lnTo>
                    <a:pt x="95" y="271"/>
                  </a:lnTo>
                  <a:lnTo>
                    <a:pt x="92" y="269"/>
                  </a:lnTo>
                  <a:lnTo>
                    <a:pt x="91" y="268"/>
                  </a:lnTo>
                  <a:lnTo>
                    <a:pt x="87" y="265"/>
                  </a:lnTo>
                  <a:lnTo>
                    <a:pt x="82" y="262"/>
                  </a:lnTo>
                  <a:lnTo>
                    <a:pt x="80" y="260"/>
                  </a:lnTo>
                  <a:lnTo>
                    <a:pt x="79" y="259"/>
                  </a:lnTo>
                  <a:lnTo>
                    <a:pt x="78" y="258"/>
                  </a:lnTo>
                  <a:lnTo>
                    <a:pt x="76" y="256"/>
                  </a:lnTo>
                  <a:lnTo>
                    <a:pt x="75" y="254"/>
                  </a:lnTo>
                  <a:lnTo>
                    <a:pt x="73" y="252"/>
                  </a:lnTo>
                  <a:lnTo>
                    <a:pt x="72" y="249"/>
                  </a:lnTo>
                  <a:lnTo>
                    <a:pt x="71" y="246"/>
                  </a:lnTo>
                  <a:lnTo>
                    <a:pt x="70" y="241"/>
                  </a:lnTo>
                  <a:lnTo>
                    <a:pt x="69" y="238"/>
                  </a:lnTo>
                  <a:lnTo>
                    <a:pt x="69" y="235"/>
                  </a:lnTo>
                  <a:lnTo>
                    <a:pt x="69" y="230"/>
                  </a:lnTo>
                  <a:lnTo>
                    <a:pt x="69" y="226"/>
                  </a:lnTo>
                  <a:lnTo>
                    <a:pt x="69" y="222"/>
                  </a:lnTo>
                  <a:lnTo>
                    <a:pt x="70" y="219"/>
                  </a:lnTo>
                  <a:lnTo>
                    <a:pt x="71" y="216"/>
                  </a:lnTo>
                  <a:lnTo>
                    <a:pt x="74" y="204"/>
                  </a:lnTo>
                  <a:lnTo>
                    <a:pt x="77" y="196"/>
                  </a:lnTo>
                  <a:lnTo>
                    <a:pt x="78" y="193"/>
                  </a:lnTo>
                  <a:lnTo>
                    <a:pt x="79" y="190"/>
                  </a:lnTo>
                  <a:lnTo>
                    <a:pt x="79" y="188"/>
                  </a:lnTo>
                  <a:lnTo>
                    <a:pt x="79" y="185"/>
                  </a:lnTo>
                  <a:lnTo>
                    <a:pt x="78" y="181"/>
                  </a:lnTo>
                  <a:lnTo>
                    <a:pt x="78" y="178"/>
                  </a:lnTo>
                  <a:lnTo>
                    <a:pt x="77" y="173"/>
                  </a:lnTo>
                  <a:lnTo>
                    <a:pt x="75" y="169"/>
                  </a:lnTo>
                  <a:lnTo>
                    <a:pt x="74" y="166"/>
                  </a:lnTo>
                  <a:lnTo>
                    <a:pt x="73" y="163"/>
                  </a:lnTo>
                  <a:lnTo>
                    <a:pt x="70" y="156"/>
                  </a:lnTo>
                  <a:lnTo>
                    <a:pt x="68" y="151"/>
                  </a:lnTo>
                  <a:lnTo>
                    <a:pt x="67" y="150"/>
                  </a:lnTo>
                  <a:lnTo>
                    <a:pt x="67" y="148"/>
                  </a:lnTo>
                  <a:lnTo>
                    <a:pt x="63" y="145"/>
                  </a:lnTo>
                  <a:lnTo>
                    <a:pt x="60" y="141"/>
                  </a:lnTo>
                  <a:lnTo>
                    <a:pt x="56" y="136"/>
                  </a:lnTo>
                  <a:lnTo>
                    <a:pt x="54" y="135"/>
                  </a:lnTo>
                  <a:lnTo>
                    <a:pt x="50" y="131"/>
                  </a:lnTo>
                  <a:lnTo>
                    <a:pt x="48" y="129"/>
                  </a:lnTo>
                  <a:lnTo>
                    <a:pt x="46" y="127"/>
                  </a:lnTo>
                  <a:lnTo>
                    <a:pt x="44" y="120"/>
                  </a:lnTo>
                  <a:lnTo>
                    <a:pt x="41" y="117"/>
                  </a:lnTo>
                  <a:lnTo>
                    <a:pt x="39" y="114"/>
                  </a:lnTo>
                  <a:lnTo>
                    <a:pt x="36" y="111"/>
                  </a:lnTo>
                  <a:lnTo>
                    <a:pt x="34" y="110"/>
                  </a:lnTo>
                  <a:lnTo>
                    <a:pt x="33" y="109"/>
                  </a:lnTo>
                  <a:lnTo>
                    <a:pt x="31" y="108"/>
                  </a:lnTo>
                  <a:lnTo>
                    <a:pt x="24" y="106"/>
                  </a:lnTo>
                  <a:lnTo>
                    <a:pt x="21" y="104"/>
                  </a:lnTo>
                  <a:lnTo>
                    <a:pt x="18" y="103"/>
                  </a:lnTo>
                  <a:lnTo>
                    <a:pt x="16" y="102"/>
                  </a:lnTo>
                  <a:lnTo>
                    <a:pt x="14" y="101"/>
                  </a:lnTo>
                  <a:lnTo>
                    <a:pt x="12" y="100"/>
                  </a:lnTo>
                  <a:lnTo>
                    <a:pt x="10" y="98"/>
                  </a:lnTo>
                  <a:lnTo>
                    <a:pt x="9" y="97"/>
                  </a:lnTo>
                  <a:lnTo>
                    <a:pt x="7" y="94"/>
                  </a:lnTo>
                  <a:lnTo>
                    <a:pt x="4" y="92"/>
                  </a:lnTo>
                  <a:lnTo>
                    <a:pt x="3" y="90"/>
                  </a:lnTo>
                  <a:lnTo>
                    <a:pt x="2" y="89"/>
                  </a:lnTo>
                  <a:lnTo>
                    <a:pt x="1" y="87"/>
                  </a:lnTo>
                  <a:lnTo>
                    <a:pt x="0" y="86"/>
                  </a:lnTo>
                  <a:lnTo>
                    <a:pt x="0" y="84"/>
                  </a:lnTo>
                  <a:lnTo>
                    <a:pt x="0" y="83"/>
                  </a:lnTo>
                  <a:lnTo>
                    <a:pt x="0" y="82"/>
                  </a:lnTo>
                  <a:lnTo>
                    <a:pt x="0" y="80"/>
                  </a:lnTo>
                  <a:lnTo>
                    <a:pt x="1" y="78"/>
                  </a:lnTo>
                  <a:lnTo>
                    <a:pt x="2" y="77"/>
                  </a:lnTo>
                  <a:lnTo>
                    <a:pt x="3" y="75"/>
                  </a:lnTo>
                  <a:lnTo>
                    <a:pt x="4" y="74"/>
                  </a:lnTo>
                  <a:lnTo>
                    <a:pt x="6" y="71"/>
                  </a:lnTo>
                  <a:lnTo>
                    <a:pt x="9" y="69"/>
                  </a:lnTo>
                  <a:lnTo>
                    <a:pt x="10" y="67"/>
                  </a:lnTo>
                  <a:lnTo>
                    <a:pt x="17" y="62"/>
                  </a:lnTo>
                  <a:lnTo>
                    <a:pt x="20" y="60"/>
                  </a:lnTo>
                  <a:lnTo>
                    <a:pt x="22" y="59"/>
                  </a:lnTo>
                  <a:lnTo>
                    <a:pt x="22" y="56"/>
                  </a:lnTo>
                  <a:lnTo>
                    <a:pt x="24" y="55"/>
                  </a:lnTo>
                  <a:lnTo>
                    <a:pt x="25" y="53"/>
                  </a:lnTo>
                  <a:lnTo>
                    <a:pt x="25" y="50"/>
                  </a:lnTo>
                  <a:lnTo>
                    <a:pt x="25" y="48"/>
                  </a:lnTo>
                  <a:lnTo>
                    <a:pt x="25" y="45"/>
                  </a:lnTo>
                  <a:lnTo>
                    <a:pt x="24" y="43"/>
                  </a:lnTo>
                  <a:lnTo>
                    <a:pt x="22" y="36"/>
                  </a:lnTo>
                  <a:lnTo>
                    <a:pt x="22" y="33"/>
                  </a:lnTo>
                  <a:lnTo>
                    <a:pt x="21" y="29"/>
                  </a:lnTo>
                  <a:lnTo>
                    <a:pt x="20" y="23"/>
                  </a:lnTo>
                  <a:lnTo>
                    <a:pt x="19" y="20"/>
                  </a:lnTo>
                  <a:lnTo>
                    <a:pt x="17" y="17"/>
                  </a:lnTo>
                  <a:lnTo>
                    <a:pt x="16" y="13"/>
                  </a:lnTo>
                  <a:lnTo>
                    <a:pt x="14" y="10"/>
                  </a:lnTo>
                  <a:lnTo>
                    <a:pt x="10" y="5"/>
                  </a:lnTo>
                  <a:lnTo>
                    <a:pt x="9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9" y="1"/>
                  </a:lnTo>
                  <a:lnTo>
                    <a:pt x="9" y="0"/>
                  </a:lnTo>
                  <a:lnTo>
                    <a:pt x="10" y="1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4" name="Freeform 33">
              <a:extLst>
                <a:ext uri="{FF2B5EF4-FFF2-40B4-BE49-F238E27FC236}">
                  <a16:creationId xmlns:a16="http://schemas.microsoft.com/office/drawing/2014/main" id="{00E0A436-39E6-4547-9B98-9EFBA87B4668}"/>
                </a:ext>
              </a:extLst>
            </p:cNvPr>
            <p:cNvSpPr>
              <a:spLocks/>
            </p:cNvSpPr>
            <p:nvPr/>
          </p:nvSpPr>
          <p:spPr bwMode="auto">
            <a:xfrm>
              <a:off x="714" y="1660"/>
              <a:ext cx="494" cy="581"/>
            </a:xfrm>
            <a:custGeom>
              <a:avLst/>
              <a:gdLst>
                <a:gd name="T0" fmla="*/ 199 w 494"/>
                <a:gd name="T1" fmla="*/ 40 h 581"/>
                <a:gd name="T2" fmla="*/ 232 w 494"/>
                <a:gd name="T3" fmla="*/ 66 h 581"/>
                <a:gd name="T4" fmla="*/ 275 w 494"/>
                <a:gd name="T5" fmla="*/ 83 h 581"/>
                <a:gd name="T6" fmla="*/ 325 w 494"/>
                <a:gd name="T7" fmla="*/ 92 h 581"/>
                <a:gd name="T8" fmla="*/ 347 w 494"/>
                <a:gd name="T9" fmla="*/ 108 h 581"/>
                <a:gd name="T10" fmla="*/ 353 w 494"/>
                <a:gd name="T11" fmla="*/ 129 h 581"/>
                <a:gd name="T12" fmla="*/ 373 w 494"/>
                <a:gd name="T13" fmla="*/ 129 h 581"/>
                <a:gd name="T14" fmla="*/ 425 w 494"/>
                <a:gd name="T15" fmla="*/ 130 h 581"/>
                <a:gd name="T16" fmla="*/ 442 w 494"/>
                <a:gd name="T17" fmla="*/ 143 h 581"/>
                <a:gd name="T18" fmla="*/ 443 w 494"/>
                <a:gd name="T19" fmla="*/ 181 h 581"/>
                <a:gd name="T20" fmla="*/ 438 w 494"/>
                <a:gd name="T21" fmla="*/ 222 h 581"/>
                <a:gd name="T22" fmla="*/ 444 w 494"/>
                <a:gd name="T23" fmla="*/ 256 h 581"/>
                <a:gd name="T24" fmla="*/ 457 w 494"/>
                <a:gd name="T25" fmla="*/ 285 h 581"/>
                <a:gd name="T26" fmla="*/ 457 w 494"/>
                <a:gd name="T27" fmla="*/ 298 h 581"/>
                <a:gd name="T28" fmla="*/ 478 w 494"/>
                <a:gd name="T29" fmla="*/ 349 h 581"/>
                <a:gd name="T30" fmla="*/ 474 w 494"/>
                <a:gd name="T31" fmla="*/ 369 h 581"/>
                <a:gd name="T32" fmla="*/ 467 w 494"/>
                <a:gd name="T33" fmla="*/ 384 h 581"/>
                <a:gd name="T34" fmla="*/ 447 w 494"/>
                <a:gd name="T35" fmla="*/ 390 h 581"/>
                <a:gd name="T36" fmla="*/ 464 w 494"/>
                <a:gd name="T37" fmla="*/ 402 h 581"/>
                <a:gd name="T38" fmla="*/ 489 w 494"/>
                <a:gd name="T39" fmla="*/ 425 h 581"/>
                <a:gd name="T40" fmla="*/ 483 w 494"/>
                <a:gd name="T41" fmla="*/ 445 h 581"/>
                <a:gd name="T42" fmla="*/ 485 w 494"/>
                <a:gd name="T43" fmla="*/ 467 h 581"/>
                <a:gd name="T44" fmla="*/ 475 w 494"/>
                <a:gd name="T45" fmla="*/ 483 h 581"/>
                <a:gd name="T46" fmla="*/ 443 w 494"/>
                <a:gd name="T47" fmla="*/ 498 h 581"/>
                <a:gd name="T48" fmla="*/ 436 w 494"/>
                <a:gd name="T49" fmla="*/ 544 h 581"/>
                <a:gd name="T50" fmla="*/ 419 w 494"/>
                <a:gd name="T51" fmla="*/ 548 h 581"/>
                <a:gd name="T52" fmla="*/ 382 w 494"/>
                <a:gd name="T53" fmla="*/ 523 h 581"/>
                <a:gd name="T54" fmla="*/ 335 w 494"/>
                <a:gd name="T55" fmla="*/ 514 h 581"/>
                <a:gd name="T56" fmla="*/ 301 w 494"/>
                <a:gd name="T57" fmla="*/ 539 h 581"/>
                <a:gd name="T58" fmla="*/ 257 w 494"/>
                <a:gd name="T59" fmla="*/ 568 h 581"/>
                <a:gd name="T60" fmla="*/ 214 w 494"/>
                <a:gd name="T61" fmla="*/ 581 h 581"/>
                <a:gd name="T62" fmla="*/ 203 w 494"/>
                <a:gd name="T63" fmla="*/ 573 h 581"/>
                <a:gd name="T64" fmla="*/ 215 w 494"/>
                <a:gd name="T65" fmla="*/ 554 h 581"/>
                <a:gd name="T66" fmla="*/ 206 w 494"/>
                <a:gd name="T67" fmla="*/ 532 h 581"/>
                <a:gd name="T68" fmla="*/ 165 w 494"/>
                <a:gd name="T69" fmla="*/ 528 h 581"/>
                <a:gd name="T70" fmla="*/ 131 w 494"/>
                <a:gd name="T71" fmla="*/ 497 h 581"/>
                <a:gd name="T72" fmla="*/ 122 w 494"/>
                <a:gd name="T73" fmla="*/ 453 h 581"/>
                <a:gd name="T74" fmla="*/ 139 w 494"/>
                <a:gd name="T75" fmla="*/ 430 h 581"/>
                <a:gd name="T76" fmla="*/ 151 w 494"/>
                <a:gd name="T77" fmla="*/ 406 h 581"/>
                <a:gd name="T78" fmla="*/ 143 w 494"/>
                <a:gd name="T79" fmla="*/ 394 h 581"/>
                <a:gd name="T80" fmla="*/ 158 w 494"/>
                <a:gd name="T81" fmla="*/ 384 h 581"/>
                <a:gd name="T82" fmla="*/ 146 w 494"/>
                <a:gd name="T83" fmla="*/ 347 h 581"/>
                <a:gd name="T84" fmla="*/ 134 w 494"/>
                <a:gd name="T85" fmla="*/ 338 h 581"/>
                <a:gd name="T86" fmla="*/ 135 w 494"/>
                <a:gd name="T87" fmla="*/ 321 h 581"/>
                <a:gd name="T88" fmla="*/ 108 w 494"/>
                <a:gd name="T89" fmla="*/ 314 h 581"/>
                <a:gd name="T90" fmla="*/ 92 w 494"/>
                <a:gd name="T91" fmla="*/ 295 h 581"/>
                <a:gd name="T92" fmla="*/ 87 w 494"/>
                <a:gd name="T93" fmla="*/ 246 h 581"/>
                <a:gd name="T94" fmla="*/ 69 w 494"/>
                <a:gd name="T95" fmla="*/ 219 h 581"/>
                <a:gd name="T96" fmla="*/ 43 w 494"/>
                <a:gd name="T97" fmla="*/ 195 h 581"/>
                <a:gd name="T98" fmla="*/ 29 w 494"/>
                <a:gd name="T99" fmla="*/ 174 h 581"/>
                <a:gd name="T100" fmla="*/ 17 w 494"/>
                <a:gd name="T101" fmla="*/ 163 h 581"/>
                <a:gd name="T102" fmla="*/ 13 w 494"/>
                <a:gd name="T103" fmla="*/ 118 h 581"/>
                <a:gd name="T104" fmla="*/ 18 w 494"/>
                <a:gd name="T105" fmla="*/ 76 h 581"/>
                <a:gd name="T106" fmla="*/ 17 w 494"/>
                <a:gd name="T107" fmla="*/ 51 h 581"/>
                <a:gd name="T108" fmla="*/ 48 w 494"/>
                <a:gd name="T109" fmla="*/ 63 h 581"/>
                <a:gd name="T110" fmla="*/ 85 w 494"/>
                <a:gd name="T111" fmla="*/ 27 h 581"/>
                <a:gd name="T112" fmla="*/ 119 w 494"/>
                <a:gd name="T113" fmla="*/ 17 h 581"/>
                <a:gd name="T114" fmla="*/ 138 w 494"/>
                <a:gd name="T115" fmla="*/ 6 h 5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94" h="581">
                  <a:moveTo>
                    <a:pt x="141" y="0"/>
                  </a:moveTo>
                  <a:lnTo>
                    <a:pt x="142" y="1"/>
                  </a:lnTo>
                  <a:lnTo>
                    <a:pt x="145" y="3"/>
                  </a:lnTo>
                  <a:lnTo>
                    <a:pt x="150" y="6"/>
                  </a:lnTo>
                  <a:lnTo>
                    <a:pt x="153" y="7"/>
                  </a:lnTo>
                  <a:lnTo>
                    <a:pt x="165" y="17"/>
                  </a:lnTo>
                  <a:lnTo>
                    <a:pt x="177" y="25"/>
                  </a:lnTo>
                  <a:lnTo>
                    <a:pt x="184" y="29"/>
                  </a:lnTo>
                  <a:lnTo>
                    <a:pt x="188" y="31"/>
                  </a:lnTo>
                  <a:lnTo>
                    <a:pt x="194" y="37"/>
                  </a:lnTo>
                  <a:lnTo>
                    <a:pt x="199" y="40"/>
                  </a:lnTo>
                  <a:lnTo>
                    <a:pt x="200" y="42"/>
                  </a:lnTo>
                  <a:lnTo>
                    <a:pt x="202" y="43"/>
                  </a:lnTo>
                  <a:lnTo>
                    <a:pt x="208" y="46"/>
                  </a:lnTo>
                  <a:lnTo>
                    <a:pt x="209" y="46"/>
                  </a:lnTo>
                  <a:lnTo>
                    <a:pt x="212" y="48"/>
                  </a:lnTo>
                  <a:lnTo>
                    <a:pt x="216" y="51"/>
                  </a:lnTo>
                  <a:lnTo>
                    <a:pt x="222" y="57"/>
                  </a:lnTo>
                  <a:lnTo>
                    <a:pt x="225" y="60"/>
                  </a:lnTo>
                  <a:lnTo>
                    <a:pt x="229" y="63"/>
                  </a:lnTo>
                  <a:lnTo>
                    <a:pt x="231" y="65"/>
                  </a:lnTo>
                  <a:lnTo>
                    <a:pt x="232" y="66"/>
                  </a:lnTo>
                  <a:lnTo>
                    <a:pt x="233" y="67"/>
                  </a:lnTo>
                  <a:lnTo>
                    <a:pt x="233" y="67"/>
                  </a:lnTo>
                  <a:lnTo>
                    <a:pt x="234" y="67"/>
                  </a:lnTo>
                  <a:lnTo>
                    <a:pt x="244" y="74"/>
                  </a:lnTo>
                  <a:lnTo>
                    <a:pt x="248" y="75"/>
                  </a:lnTo>
                  <a:lnTo>
                    <a:pt x="251" y="77"/>
                  </a:lnTo>
                  <a:lnTo>
                    <a:pt x="254" y="78"/>
                  </a:lnTo>
                  <a:lnTo>
                    <a:pt x="258" y="79"/>
                  </a:lnTo>
                  <a:lnTo>
                    <a:pt x="265" y="81"/>
                  </a:lnTo>
                  <a:lnTo>
                    <a:pt x="270" y="82"/>
                  </a:lnTo>
                  <a:lnTo>
                    <a:pt x="275" y="83"/>
                  </a:lnTo>
                  <a:lnTo>
                    <a:pt x="283" y="83"/>
                  </a:lnTo>
                  <a:lnTo>
                    <a:pt x="287" y="84"/>
                  </a:lnTo>
                  <a:lnTo>
                    <a:pt x="290" y="85"/>
                  </a:lnTo>
                  <a:lnTo>
                    <a:pt x="298" y="86"/>
                  </a:lnTo>
                  <a:lnTo>
                    <a:pt x="303" y="88"/>
                  </a:lnTo>
                  <a:lnTo>
                    <a:pt x="306" y="88"/>
                  </a:lnTo>
                  <a:lnTo>
                    <a:pt x="312" y="89"/>
                  </a:lnTo>
                  <a:lnTo>
                    <a:pt x="315" y="89"/>
                  </a:lnTo>
                  <a:lnTo>
                    <a:pt x="320" y="90"/>
                  </a:lnTo>
                  <a:lnTo>
                    <a:pt x="324" y="91"/>
                  </a:lnTo>
                  <a:lnTo>
                    <a:pt x="325" y="92"/>
                  </a:lnTo>
                  <a:lnTo>
                    <a:pt x="327" y="92"/>
                  </a:lnTo>
                  <a:lnTo>
                    <a:pt x="331" y="94"/>
                  </a:lnTo>
                  <a:lnTo>
                    <a:pt x="338" y="98"/>
                  </a:lnTo>
                  <a:lnTo>
                    <a:pt x="341" y="99"/>
                  </a:lnTo>
                  <a:lnTo>
                    <a:pt x="342" y="101"/>
                  </a:lnTo>
                  <a:lnTo>
                    <a:pt x="344" y="102"/>
                  </a:lnTo>
                  <a:lnTo>
                    <a:pt x="345" y="103"/>
                  </a:lnTo>
                  <a:lnTo>
                    <a:pt x="346" y="104"/>
                  </a:lnTo>
                  <a:lnTo>
                    <a:pt x="347" y="106"/>
                  </a:lnTo>
                  <a:lnTo>
                    <a:pt x="347" y="107"/>
                  </a:lnTo>
                  <a:lnTo>
                    <a:pt x="347" y="108"/>
                  </a:lnTo>
                  <a:lnTo>
                    <a:pt x="347" y="110"/>
                  </a:lnTo>
                  <a:lnTo>
                    <a:pt x="348" y="112"/>
                  </a:lnTo>
                  <a:lnTo>
                    <a:pt x="348" y="119"/>
                  </a:lnTo>
                  <a:lnTo>
                    <a:pt x="348" y="121"/>
                  </a:lnTo>
                  <a:lnTo>
                    <a:pt x="348" y="123"/>
                  </a:lnTo>
                  <a:lnTo>
                    <a:pt x="348" y="124"/>
                  </a:lnTo>
                  <a:lnTo>
                    <a:pt x="349" y="125"/>
                  </a:lnTo>
                  <a:lnTo>
                    <a:pt x="350" y="126"/>
                  </a:lnTo>
                  <a:lnTo>
                    <a:pt x="351" y="127"/>
                  </a:lnTo>
                  <a:lnTo>
                    <a:pt x="352" y="128"/>
                  </a:lnTo>
                  <a:lnTo>
                    <a:pt x="353" y="129"/>
                  </a:lnTo>
                  <a:lnTo>
                    <a:pt x="354" y="130"/>
                  </a:lnTo>
                  <a:lnTo>
                    <a:pt x="356" y="130"/>
                  </a:lnTo>
                  <a:lnTo>
                    <a:pt x="357" y="130"/>
                  </a:lnTo>
                  <a:lnTo>
                    <a:pt x="358" y="131"/>
                  </a:lnTo>
                  <a:lnTo>
                    <a:pt x="359" y="131"/>
                  </a:lnTo>
                  <a:lnTo>
                    <a:pt x="360" y="131"/>
                  </a:lnTo>
                  <a:lnTo>
                    <a:pt x="361" y="131"/>
                  </a:lnTo>
                  <a:lnTo>
                    <a:pt x="364" y="130"/>
                  </a:lnTo>
                  <a:lnTo>
                    <a:pt x="369" y="130"/>
                  </a:lnTo>
                  <a:lnTo>
                    <a:pt x="371" y="129"/>
                  </a:lnTo>
                  <a:lnTo>
                    <a:pt x="373" y="129"/>
                  </a:lnTo>
                  <a:lnTo>
                    <a:pt x="376" y="129"/>
                  </a:lnTo>
                  <a:lnTo>
                    <a:pt x="379" y="129"/>
                  </a:lnTo>
                  <a:lnTo>
                    <a:pt x="382" y="129"/>
                  </a:lnTo>
                  <a:lnTo>
                    <a:pt x="392" y="130"/>
                  </a:lnTo>
                  <a:lnTo>
                    <a:pt x="397" y="130"/>
                  </a:lnTo>
                  <a:lnTo>
                    <a:pt x="402" y="131"/>
                  </a:lnTo>
                  <a:lnTo>
                    <a:pt x="409" y="131"/>
                  </a:lnTo>
                  <a:lnTo>
                    <a:pt x="411" y="131"/>
                  </a:lnTo>
                  <a:lnTo>
                    <a:pt x="413" y="131"/>
                  </a:lnTo>
                  <a:lnTo>
                    <a:pt x="423" y="130"/>
                  </a:lnTo>
                  <a:lnTo>
                    <a:pt x="425" y="130"/>
                  </a:lnTo>
                  <a:lnTo>
                    <a:pt x="426" y="130"/>
                  </a:lnTo>
                  <a:lnTo>
                    <a:pt x="427" y="130"/>
                  </a:lnTo>
                  <a:lnTo>
                    <a:pt x="428" y="130"/>
                  </a:lnTo>
                  <a:lnTo>
                    <a:pt x="430" y="130"/>
                  </a:lnTo>
                  <a:lnTo>
                    <a:pt x="431" y="130"/>
                  </a:lnTo>
                  <a:lnTo>
                    <a:pt x="432" y="131"/>
                  </a:lnTo>
                  <a:lnTo>
                    <a:pt x="434" y="133"/>
                  </a:lnTo>
                  <a:lnTo>
                    <a:pt x="437" y="136"/>
                  </a:lnTo>
                  <a:lnTo>
                    <a:pt x="438" y="138"/>
                  </a:lnTo>
                  <a:lnTo>
                    <a:pt x="440" y="141"/>
                  </a:lnTo>
                  <a:lnTo>
                    <a:pt x="442" y="143"/>
                  </a:lnTo>
                  <a:lnTo>
                    <a:pt x="444" y="148"/>
                  </a:lnTo>
                  <a:lnTo>
                    <a:pt x="446" y="152"/>
                  </a:lnTo>
                  <a:lnTo>
                    <a:pt x="447" y="154"/>
                  </a:lnTo>
                  <a:lnTo>
                    <a:pt x="447" y="156"/>
                  </a:lnTo>
                  <a:lnTo>
                    <a:pt x="447" y="160"/>
                  </a:lnTo>
                  <a:lnTo>
                    <a:pt x="447" y="164"/>
                  </a:lnTo>
                  <a:lnTo>
                    <a:pt x="447" y="167"/>
                  </a:lnTo>
                  <a:lnTo>
                    <a:pt x="446" y="170"/>
                  </a:lnTo>
                  <a:lnTo>
                    <a:pt x="444" y="177"/>
                  </a:lnTo>
                  <a:lnTo>
                    <a:pt x="443" y="179"/>
                  </a:lnTo>
                  <a:lnTo>
                    <a:pt x="443" y="181"/>
                  </a:lnTo>
                  <a:lnTo>
                    <a:pt x="443" y="184"/>
                  </a:lnTo>
                  <a:lnTo>
                    <a:pt x="443" y="186"/>
                  </a:lnTo>
                  <a:lnTo>
                    <a:pt x="443" y="194"/>
                  </a:lnTo>
                  <a:lnTo>
                    <a:pt x="443" y="196"/>
                  </a:lnTo>
                  <a:lnTo>
                    <a:pt x="443" y="198"/>
                  </a:lnTo>
                  <a:lnTo>
                    <a:pt x="442" y="199"/>
                  </a:lnTo>
                  <a:lnTo>
                    <a:pt x="441" y="205"/>
                  </a:lnTo>
                  <a:lnTo>
                    <a:pt x="438" y="213"/>
                  </a:lnTo>
                  <a:lnTo>
                    <a:pt x="438" y="217"/>
                  </a:lnTo>
                  <a:lnTo>
                    <a:pt x="438" y="221"/>
                  </a:lnTo>
                  <a:lnTo>
                    <a:pt x="438" y="222"/>
                  </a:lnTo>
                  <a:lnTo>
                    <a:pt x="438" y="225"/>
                  </a:lnTo>
                  <a:lnTo>
                    <a:pt x="438" y="227"/>
                  </a:lnTo>
                  <a:lnTo>
                    <a:pt x="441" y="232"/>
                  </a:lnTo>
                  <a:lnTo>
                    <a:pt x="442" y="233"/>
                  </a:lnTo>
                  <a:lnTo>
                    <a:pt x="442" y="236"/>
                  </a:lnTo>
                  <a:lnTo>
                    <a:pt x="443" y="241"/>
                  </a:lnTo>
                  <a:lnTo>
                    <a:pt x="444" y="243"/>
                  </a:lnTo>
                  <a:lnTo>
                    <a:pt x="444" y="245"/>
                  </a:lnTo>
                  <a:lnTo>
                    <a:pt x="445" y="250"/>
                  </a:lnTo>
                  <a:lnTo>
                    <a:pt x="444" y="254"/>
                  </a:lnTo>
                  <a:lnTo>
                    <a:pt x="444" y="256"/>
                  </a:lnTo>
                  <a:lnTo>
                    <a:pt x="443" y="262"/>
                  </a:lnTo>
                  <a:lnTo>
                    <a:pt x="442" y="264"/>
                  </a:lnTo>
                  <a:lnTo>
                    <a:pt x="442" y="266"/>
                  </a:lnTo>
                  <a:lnTo>
                    <a:pt x="443" y="267"/>
                  </a:lnTo>
                  <a:lnTo>
                    <a:pt x="443" y="269"/>
                  </a:lnTo>
                  <a:lnTo>
                    <a:pt x="444" y="271"/>
                  </a:lnTo>
                  <a:lnTo>
                    <a:pt x="445" y="273"/>
                  </a:lnTo>
                  <a:lnTo>
                    <a:pt x="447" y="275"/>
                  </a:lnTo>
                  <a:lnTo>
                    <a:pt x="448" y="276"/>
                  </a:lnTo>
                  <a:lnTo>
                    <a:pt x="454" y="281"/>
                  </a:lnTo>
                  <a:lnTo>
                    <a:pt x="457" y="285"/>
                  </a:lnTo>
                  <a:lnTo>
                    <a:pt x="458" y="286"/>
                  </a:lnTo>
                  <a:lnTo>
                    <a:pt x="458" y="288"/>
                  </a:lnTo>
                  <a:lnTo>
                    <a:pt x="459" y="289"/>
                  </a:lnTo>
                  <a:lnTo>
                    <a:pt x="458" y="289"/>
                  </a:lnTo>
                  <a:lnTo>
                    <a:pt x="458" y="289"/>
                  </a:lnTo>
                  <a:lnTo>
                    <a:pt x="457" y="290"/>
                  </a:lnTo>
                  <a:lnTo>
                    <a:pt x="457" y="292"/>
                  </a:lnTo>
                  <a:lnTo>
                    <a:pt x="456" y="294"/>
                  </a:lnTo>
                  <a:lnTo>
                    <a:pt x="456" y="296"/>
                  </a:lnTo>
                  <a:lnTo>
                    <a:pt x="456" y="297"/>
                  </a:lnTo>
                  <a:lnTo>
                    <a:pt x="457" y="298"/>
                  </a:lnTo>
                  <a:lnTo>
                    <a:pt x="457" y="300"/>
                  </a:lnTo>
                  <a:lnTo>
                    <a:pt x="458" y="301"/>
                  </a:lnTo>
                  <a:lnTo>
                    <a:pt x="459" y="303"/>
                  </a:lnTo>
                  <a:lnTo>
                    <a:pt x="462" y="310"/>
                  </a:lnTo>
                  <a:lnTo>
                    <a:pt x="464" y="312"/>
                  </a:lnTo>
                  <a:lnTo>
                    <a:pt x="468" y="320"/>
                  </a:lnTo>
                  <a:lnTo>
                    <a:pt x="470" y="323"/>
                  </a:lnTo>
                  <a:lnTo>
                    <a:pt x="474" y="334"/>
                  </a:lnTo>
                  <a:lnTo>
                    <a:pt x="475" y="338"/>
                  </a:lnTo>
                  <a:lnTo>
                    <a:pt x="477" y="343"/>
                  </a:lnTo>
                  <a:lnTo>
                    <a:pt x="478" y="349"/>
                  </a:lnTo>
                  <a:lnTo>
                    <a:pt x="479" y="354"/>
                  </a:lnTo>
                  <a:lnTo>
                    <a:pt x="479" y="356"/>
                  </a:lnTo>
                  <a:lnTo>
                    <a:pt x="479" y="357"/>
                  </a:lnTo>
                  <a:lnTo>
                    <a:pt x="479" y="359"/>
                  </a:lnTo>
                  <a:lnTo>
                    <a:pt x="479" y="361"/>
                  </a:lnTo>
                  <a:lnTo>
                    <a:pt x="478" y="362"/>
                  </a:lnTo>
                  <a:lnTo>
                    <a:pt x="478" y="363"/>
                  </a:lnTo>
                  <a:lnTo>
                    <a:pt x="475" y="366"/>
                  </a:lnTo>
                  <a:lnTo>
                    <a:pt x="475" y="368"/>
                  </a:lnTo>
                  <a:lnTo>
                    <a:pt x="474" y="368"/>
                  </a:lnTo>
                  <a:lnTo>
                    <a:pt x="474" y="369"/>
                  </a:lnTo>
                  <a:lnTo>
                    <a:pt x="474" y="371"/>
                  </a:lnTo>
                  <a:lnTo>
                    <a:pt x="474" y="372"/>
                  </a:lnTo>
                  <a:lnTo>
                    <a:pt x="476" y="378"/>
                  </a:lnTo>
                  <a:lnTo>
                    <a:pt x="476" y="380"/>
                  </a:lnTo>
                  <a:lnTo>
                    <a:pt x="476" y="381"/>
                  </a:lnTo>
                  <a:lnTo>
                    <a:pt x="476" y="383"/>
                  </a:lnTo>
                  <a:lnTo>
                    <a:pt x="475" y="384"/>
                  </a:lnTo>
                  <a:lnTo>
                    <a:pt x="473" y="385"/>
                  </a:lnTo>
                  <a:lnTo>
                    <a:pt x="472" y="385"/>
                  </a:lnTo>
                  <a:lnTo>
                    <a:pt x="472" y="385"/>
                  </a:lnTo>
                  <a:lnTo>
                    <a:pt x="467" y="384"/>
                  </a:lnTo>
                  <a:lnTo>
                    <a:pt x="464" y="384"/>
                  </a:lnTo>
                  <a:lnTo>
                    <a:pt x="460" y="383"/>
                  </a:lnTo>
                  <a:lnTo>
                    <a:pt x="458" y="383"/>
                  </a:lnTo>
                  <a:lnTo>
                    <a:pt x="457" y="384"/>
                  </a:lnTo>
                  <a:lnTo>
                    <a:pt x="455" y="384"/>
                  </a:lnTo>
                  <a:lnTo>
                    <a:pt x="453" y="385"/>
                  </a:lnTo>
                  <a:lnTo>
                    <a:pt x="451" y="386"/>
                  </a:lnTo>
                  <a:lnTo>
                    <a:pt x="450" y="386"/>
                  </a:lnTo>
                  <a:lnTo>
                    <a:pt x="449" y="387"/>
                  </a:lnTo>
                  <a:lnTo>
                    <a:pt x="448" y="388"/>
                  </a:lnTo>
                  <a:lnTo>
                    <a:pt x="447" y="390"/>
                  </a:lnTo>
                  <a:lnTo>
                    <a:pt x="446" y="391"/>
                  </a:lnTo>
                  <a:lnTo>
                    <a:pt x="445" y="392"/>
                  </a:lnTo>
                  <a:lnTo>
                    <a:pt x="445" y="394"/>
                  </a:lnTo>
                  <a:lnTo>
                    <a:pt x="446" y="394"/>
                  </a:lnTo>
                  <a:lnTo>
                    <a:pt x="446" y="395"/>
                  </a:lnTo>
                  <a:lnTo>
                    <a:pt x="448" y="397"/>
                  </a:lnTo>
                  <a:lnTo>
                    <a:pt x="449" y="399"/>
                  </a:lnTo>
                  <a:lnTo>
                    <a:pt x="451" y="400"/>
                  </a:lnTo>
                  <a:lnTo>
                    <a:pt x="453" y="401"/>
                  </a:lnTo>
                  <a:lnTo>
                    <a:pt x="454" y="401"/>
                  </a:lnTo>
                  <a:lnTo>
                    <a:pt x="464" y="402"/>
                  </a:lnTo>
                  <a:lnTo>
                    <a:pt x="466" y="403"/>
                  </a:lnTo>
                  <a:lnTo>
                    <a:pt x="468" y="404"/>
                  </a:lnTo>
                  <a:lnTo>
                    <a:pt x="471" y="405"/>
                  </a:lnTo>
                  <a:lnTo>
                    <a:pt x="472" y="406"/>
                  </a:lnTo>
                  <a:lnTo>
                    <a:pt x="474" y="407"/>
                  </a:lnTo>
                  <a:lnTo>
                    <a:pt x="477" y="409"/>
                  </a:lnTo>
                  <a:lnTo>
                    <a:pt x="479" y="411"/>
                  </a:lnTo>
                  <a:lnTo>
                    <a:pt x="480" y="413"/>
                  </a:lnTo>
                  <a:lnTo>
                    <a:pt x="485" y="420"/>
                  </a:lnTo>
                  <a:lnTo>
                    <a:pt x="487" y="423"/>
                  </a:lnTo>
                  <a:lnTo>
                    <a:pt x="489" y="425"/>
                  </a:lnTo>
                  <a:lnTo>
                    <a:pt x="490" y="427"/>
                  </a:lnTo>
                  <a:lnTo>
                    <a:pt x="492" y="430"/>
                  </a:lnTo>
                  <a:lnTo>
                    <a:pt x="493" y="435"/>
                  </a:lnTo>
                  <a:lnTo>
                    <a:pt x="494" y="435"/>
                  </a:lnTo>
                  <a:lnTo>
                    <a:pt x="491" y="436"/>
                  </a:lnTo>
                  <a:lnTo>
                    <a:pt x="489" y="436"/>
                  </a:lnTo>
                  <a:lnTo>
                    <a:pt x="487" y="437"/>
                  </a:lnTo>
                  <a:lnTo>
                    <a:pt x="486" y="438"/>
                  </a:lnTo>
                  <a:lnTo>
                    <a:pt x="485" y="439"/>
                  </a:lnTo>
                  <a:lnTo>
                    <a:pt x="484" y="441"/>
                  </a:lnTo>
                  <a:lnTo>
                    <a:pt x="483" y="445"/>
                  </a:lnTo>
                  <a:lnTo>
                    <a:pt x="481" y="448"/>
                  </a:lnTo>
                  <a:lnTo>
                    <a:pt x="480" y="451"/>
                  </a:lnTo>
                  <a:lnTo>
                    <a:pt x="480" y="453"/>
                  </a:lnTo>
                  <a:lnTo>
                    <a:pt x="480" y="455"/>
                  </a:lnTo>
                  <a:lnTo>
                    <a:pt x="480" y="457"/>
                  </a:lnTo>
                  <a:lnTo>
                    <a:pt x="480" y="459"/>
                  </a:lnTo>
                  <a:lnTo>
                    <a:pt x="481" y="459"/>
                  </a:lnTo>
                  <a:lnTo>
                    <a:pt x="481" y="461"/>
                  </a:lnTo>
                  <a:lnTo>
                    <a:pt x="483" y="464"/>
                  </a:lnTo>
                  <a:lnTo>
                    <a:pt x="484" y="466"/>
                  </a:lnTo>
                  <a:lnTo>
                    <a:pt x="485" y="467"/>
                  </a:lnTo>
                  <a:lnTo>
                    <a:pt x="485" y="470"/>
                  </a:lnTo>
                  <a:lnTo>
                    <a:pt x="485" y="470"/>
                  </a:lnTo>
                  <a:lnTo>
                    <a:pt x="485" y="471"/>
                  </a:lnTo>
                  <a:lnTo>
                    <a:pt x="485" y="473"/>
                  </a:lnTo>
                  <a:lnTo>
                    <a:pt x="484" y="475"/>
                  </a:lnTo>
                  <a:lnTo>
                    <a:pt x="483" y="476"/>
                  </a:lnTo>
                  <a:lnTo>
                    <a:pt x="483" y="478"/>
                  </a:lnTo>
                  <a:lnTo>
                    <a:pt x="482" y="480"/>
                  </a:lnTo>
                  <a:lnTo>
                    <a:pt x="480" y="481"/>
                  </a:lnTo>
                  <a:lnTo>
                    <a:pt x="478" y="482"/>
                  </a:lnTo>
                  <a:lnTo>
                    <a:pt x="475" y="483"/>
                  </a:lnTo>
                  <a:lnTo>
                    <a:pt x="472" y="486"/>
                  </a:lnTo>
                  <a:lnTo>
                    <a:pt x="470" y="487"/>
                  </a:lnTo>
                  <a:lnTo>
                    <a:pt x="467" y="489"/>
                  </a:lnTo>
                  <a:lnTo>
                    <a:pt x="460" y="492"/>
                  </a:lnTo>
                  <a:lnTo>
                    <a:pt x="455" y="493"/>
                  </a:lnTo>
                  <a:lnTo>
                    <a:pt x="453" y="493"/>
                  </a:lnTo>
                  <a:lnTo>
                    <a:pt x="449" y="494"/>
                  </a:lnTo>
                  <a:lnTo>
                    <a:pt x="446" y="496"/>
                  </a:lnTo>
                  <a:lnTo>
                    <a:pt x="445" y="496"/>
                  </a:lnTo>
                  <a:lnTo>
                    <a:pt x="444" y="497"/>
                  </a:lnTo>
                  <a:lnTo>
                    <a:pt x="443" y="498"/>
                  </a:lnTo>
                  <a:lnTo>
                    <a:pt x="442" y="499"/>
                  </a:lnTo>
                  <a:lnTo>
                    <a:pt x="442" y="501"/>
                  </a:lnTo>
                  <a:lnTo>
                    <a:pt x="441" y="503"/>
                  </a:lnTo>
                  <a:lnTo>
                    <a:pt x="441" y="504"/>
                  </a:lnTo>
                  <a:lnTo>
                    <a:pt x="442" y="510"/>
                  </a:lnTo>
                  <a:lnTo>
                    <a:pt x="442" y="516"/>
                  </a:lnTo>
                  <a:lnTo>
                    <a:pt x="442" y="520"/>
                  </a:lnTo>
                  <a:lnTo>
                    <a:pt x="441" y="524"/>
                  </a:lnTo>
                  <a:lnTo>
                    <a:pt x="438" y="539"/>
                  </a:lnTo>
                  <a:lnTo>
                    <a:pt x="437" y="542"/>
                  </a:lnTo>
                  <a:lnTo>
                    <a:pt x="436" y="544"/>
                  </a:lnTo>
                  <a:lnTo>
                    <a:pt x="435" y="546"/>
                  </a:lnTo>
                  <a:lnTo>
                    <a:pt x="434" y="547"/>
                  </a:lnTo>
                  <a:lnTo>
                    <a:pt x="433" y="549"/>
                  </a:lnTo>
                  <a:lnTo>
                    <a:pt x="432" y="549"/>
                  </a:lnTo>
                  <a:lnTo>
                    <a:pt x="430" y="550"/>
                  </a:lnTo>
                  <a:lnTo>
                    <a:pt x="429" y="550"/>
                  </a:lnTo>
                  <a:lnTo>
                    <a:pt x="427" y="550"/>
                  </a:lnTo>
                  <a:lnTo>
                    <a:pt x="426" y="550"/>
                  </a:lnTo>
                  <a:lnTo>
                    <a:pt x="424" y="550"/>
                  </a:lnTo>
                  <a:lnTo>
                    <a:pt x="421" y="549"/>
                  </a:lnTo>
                  <a:lnTo>
                    <a:pt x="419" y="548"/>
                  </a:lnTo>
                  <a:lnTo>
                    <a:pt x="416" y="547"/>
                  </a:lnTo>
                  <a:lnTo>
                    <a:pt x="414" y="545"/>
                  </a:lnTo>
                  <a:lnTo>
                    <a:pt x="410" y="542"/>
                  </a:lnTo>
                  <a:lnTo>
                    <a:pt x="403" y="537"/>
                  </a:lnTo>
                  <a:lnTo>
                    <a:pt x="399" y="535"/>
                  </a:lnTo>
                  <a:lnTo>
                    <a:pt x="398" y="534"/>
                  </a:lnTo>
                  <a:lnTo>
                    <a:pt x="393" y="529"/>
                  </a:lnTo>
                  <a:lnTo>
                    <a:pt x="390" y="527"/>
                  </a:lnTo>
                  <a:lnTo>
                    <a:pt x="386" y="525"/>
                  </a:lnTo>
                  <a:lnTo>
                    <a:pt x="384" y="524"/>
                  </a:lnTo>
                  <a:lnTo>
                    <a:pt x="382" y="523"/>
                  </a:lnTo>
                  <a:lnTo>
                    <a:pt x="381" y="522"/>
                  </a:lnTo>
                  <a:lnTo>
                    <a:pt x="375" y="520"/>
                  </a:lnTo>
                  <a:lnTo>
                    <a:pt x="372" y="519"/>
                  </a:lnTo>
                  <a:lnTo>
                    <a:pt x="370" y="519"/>
                  </a:lnTo>
                  <a:lnTo>
                    <a:pt x="360" y="518"/>
                  </a:lnTo>
                  <a:lnTo>
                    <a:pt x="353" y="517"/>
                  </a:lnTo>
                  <a:lnTo>
                    <a:pt x="350" y="517"/>
                  </a:lnTo>
                  <a:lnTo>
                    <a:pt x="345" y="516"/>
                  </a:lnTo>
                  <a:lnTo>
                    <a:pt x="338" y="515"/>
                  </a:lnTo>
                  <a:lnTo>
                    <a:pt x="336" y="514"/>
                  </a:lnTo>
                  <a:lnTo>
                    <a:pt x="335" y="514"/>
                  </a:lnTo>
                  <a:lnTo>
                    <a:pt x="333" y="515"/>
                  </a:lnTo>
                  <a:lnTo>
                    <a:pt x="331" y="516"/>
                  </a:lnTo>
                  <a:lnTo>
                    <a:pt x="329" y="516"/>
                  </a:lnTo>
                  <a:lnTo>
                    <a:pt x="327" y="517"/>
                  </a:lnTo>
                  <a:lnTo>
                    <a:pt x="326" y="519"/>
                  </a:lnTo>
                  <a:lnTo>
                    <a:pt x="323" y="523"/>
                  </a:lnTo>
                  <a:lnTo>
                    <a:pt x="317" y="527"/>
                  </a:lnTo>
                  <a:lnTo>
                    <a:pt x="313" y="532"/>
                  </a:lnTo>
                  <a:lnTo>
                    <a:pt x="311" y="534"/>
                  </a:lnTo>
                  <a:lnTo>
                    <a:pt x="309" y="535"/>
                  </a:lnTo>
                  <a:lnTo>
                    <a:pt x="301" y="539"/>
                  </a:lnTo>
                  <a:lnTo>
                    <a:pt x="297" y="543"/>
                  </a:lnTo>
                  <a:lnTo>
                    <a:pt x="292" y="546"/>
                  </a:lnTo>
                  <a:lnTo>
                    <a:pt x="288" y="550"/>
                  </a:lnTo>
                  <a:lnTo>
                    <a:pt x="281" y="553"/>
                  </a:lnTo>
                  <a:lnTo>
                    <a:pt x="275" y="558"/>
                  </a:lnTo>
                  <a:lnTo>
                    <a:pt x="273" y="559"/>
                  </a:lnTo>
                  <a:lnTo>
                    <a:pt x="267" y="561"/>
                  </a:lnTo>
                  <a:lnTo>
                    <a:pt x="265" y="562"/>
                  </a:lnTo>
                  <a:lnTo>
                    <a:pt x="263" y="563"/>
                  </a:lnTo>
                  <a:lnTo>
                    <a:pt x="259" y="567"/>
                  </a:lnTo>
                  <a:lnTo>
                    <a:pt x="257" y="568"/>
                  </a:lnTo>
                  <a:lnTo>
                    <a:pt x="256" y="569"/>
                  </a:lnTo>
                  <a:lnTo>
                    <a:pt x="254" y="570"/>
                  </a:lnTo>
                  <a:lnTo>
                    <a:pt x="245" y="572"/>
                  </a:lnTo>
                  <a:lnTo>
                    <a:pt x="240" y="574"/>
                  </a:lnTo>
                  <a:lnTo>
                    <a:pt x="230" y="576"/>
                  </a:lnTo>
                  <a:lnTo>
                    <a:pt x="228" y="577"/>
                  </a:lnTo>
                  <a:lnTo>
                    <a:pt x="227" y="577"/>
                  </a:lnTo>
                  <a:lnTo>
                    <a:pt x="227" y="578"/>
                  </a:lnTo>
                  <a:lnTo>
                    <a:pt x="224" y="578"/>
                  </a:lnTo>
                  <a:lnTo>
                    <a:pt x="216" y="580"/>
                  </a:lnTo>
                  <a:lnTo>
                    <a:pt x="214" y="581"/>
                  </a:lnTo>
                  <a:lnTo>
                    <a:pt x="212" y="581"/>
                  </a:lnTo>
                  <a:lnTo>
                    <a:pt x="210" y="581"/>
                  </a:lnTo>
                  <a:lnTo>
                    <a:pt x="210" y="580"/>
                  </a:lnTo>
                  <a:lnTo>
                    <a:pt x="208" y="580"/>
                  </a:lnTo>
                  <a:lnTo>
                    <a:pt x="207" y="580"/>
                  </a:lnTo>
                  <a:lnTo>
                    <a:pt x="206" y="579"/>
                  </a:lnTo>
                  <a:lnTo>
                    <a:pt x="206" y="578"/>
                  </a:lnTo>
                  <a:lnTo>
                    <a:pt x="205" y="577"/>
                  </a:lnTo>
                  <a:lnTo>
                    <a:pt x="204" y="576"/>
                  </a:lnTo>
                  <a:lnTo>
                    <a:pt x="203" y="575"/>
                  </a:lnTo>
                  <a:lnTo>
                    <a:pt x="203" y="573"/>
                  </a:lnTo>
                  <a:lnTo>
                    <a:pt x="202" y="572"/>
                  </a:lnTo>
                  <a:lnTo>
                    <a:pt x="202" y="570"/>
                  </a:lnTo>
                  <a:lnTo>
                    <a:pt x="203" y="569"/>
                  </a:lnTo>
                  <a:lnTo>
                    <a:pt x="203" y="568"/>
                  </a:lnTo>
                  <a:lnTo>
                    <a:pt x="204" y="567"/>
                  </a:lnTo>
                  <a:lnTo>
                    <a:pt x="210" y="561"/>
                  </a:lnTo>
                  <a:lnTo>
                    <a:pt x="211" y="561"/>
                  </a:lnTo>
                  <a:lnTo>
                    <a:pt x="212" y="560"/>
                  </a:lnTo>
                  <a:lnTo>
                    <a:pt x="213" y="558"/>
                  </a:lnTo>
                  <a:lnTo>
                    <a:pt x="214" y="556"/>
                  </a:lnTo>
                  <a:lnTo>
                    <a:pt x="215" y="554"/>
                  </a:lnTo>
                  <a:lnTo>
                    <a:pt x="215" y="551"/>
                  </a:lnTo>
                  <a:lnTo>
                    <a:pt x="215" y="550"/>
                  </a:lnTo>
                  <a:lnTo>
                    <a:pt x="215" y="547"/>
                  </a:lnTo>
                  <a:lnTo>
                    <a:pt x="215" y="545"/>
                  </a:lnTo>
                  <a:lnTo>
                    <a:pt x="214" y="543"/>
                  </a:lnTo>
                  <a:lnTo>
                    <a:pt x="213" y="540"/>
                  </a:lnTo>
                  <a:lnTo>
                    <a:pt x="211" y="538"/>
                  </a:lnTo>
                  <a:lnTo>
                    <a:pt x="210" y="536"/>
                  </a:lnTo>
                  <a:lnTo>
                    <a:pt x="209" y="534"/>
                  </a:lnTo>
                  <a:lnTo>
                    <a:pt x="207" y="533"/>
                  </a:lnTo>
                  <a:lnTo>
                    <a:pt x="206" y="532"/>
                  </a:lnTo>
                  <a:lnTo>
                    <a:pt x="204" y="532"/>
                  </a:lnTo>
                  <a:lnTo>
                    <a:pt x="201" y="531"/>
                  </a:lnTo>
                  <a:lnTo>
                    <a:pt x="198" y="531"/>
                  </a:lnTo>
                  <a:lnTo>
                    <a:pt x="189" y="532"/>
                  </a:lnTo>
                  <a:lnTo>
                    <a:pt x="175" y="533"/>
                  </a:lnTo>
                  <a:lnTo>
                    <a:pt x="173" y="532"/>
                  </a:lnTo>
                  <a:lnTo>
                    <a:pt x="172" y="532"/>
                  </a:lnTo>
                  <a:lnTo>
                    <a:pt x="170" y="532"/>
                  </a:lnTo>
                  <a:lnTo>
                    <a:pt x="169" y="531"/>
                  </a:lnTo>
                  <a:lnTo>
                    <a:pt x="167" y="530"/>
                  </a:lnTo>
                  <a:lnTo>
                    <a:pt x="165" y="528"/>
                  </a:lnTo>
                  <a:lnTo>
                    <a:pt x="164" y="527"/>
                  </a:lnTo>
                  <a:lnTo>
                    <a:pt x="161" y="523"/>
                  </a:lnTo>
                  <a:lnTo>
                    <a:pt x="158" y="520"/>
                  </a:lnTo>
                  <a:lnTo>
                    <a:pt x="155" y="517"/>
                  </a:lnTo>
                  <a:lnTo>
                    <a:pt x="153" y="515"/>
                  </a:lnTo>
                  <a:lnTo>
                    <a:pt x="149" y="512"/>
                  </a:lnTo>
                  <a:lnTo>
                    <a:pt x="146" y="509"/>
                  </a:lnTo>
                  <a:lnTo>
                    <a:pt x="133" y="500"/>
                  </a:lnTo>
                  <a:lnTo>
                    <a:pt x="131" y="498"/>
                  </a:lnTo>
                  <a:lnTo>
                    <a:pt x="131" y="498"/>
                  </a:lnTo>
                  <a:lnTo>
                    <a:pt x="131" y="497"/>
                  </a:lnTo>
                  <a:lnTo>
                    <a:pt x="131" y="496"/>
                  </a:lnTo>
                  <a:lnTo>
                    <a:pt x="130" y="493"/>
                  </a:lnTo>
                  <a:lnTo>
                    <a:pt x="130" y="486"/>
                  </a:lnTo>
                  <a:lnTo>
                    <a:pt x="131" y="479"/>
                  </a:lnTo>
                  <a:lnTo>
                    <a:pt x="131" y="476"/>
                  </a:lnTo>
                  <a:lnTo>
                    <a:pt x="130" y="473"/>
                  </a:lnTo>
                  <a:lnTo>
                    <a:pt x="129" y="469"/>
                  </a:lnTo>
                  <a:lnTo>
                    <a:pt x="128" y="465"/>
                  </a:lnTo>
                  <a:lnTo>
                    <a:pt x="126" y="460"/>
                  </a:lnTo>
                  <a:lnTo>
                    <a:pt x="123" y="455"/>
                  </a:lnTo>
                  <a:lnTo>
                    <a:pt x="122" y="453"/>
                  </a:lnTo>
                  <a:lnTo>
                    <a:pt x="122" y="452"/>
                  </a:lnTo>
                  <a:lnTo>
                    <a:pt x="122" y="450"/>
                  </a:lnTo>
                  <a:lnTo>
                    <a:pt x="122" y="449"/>
                  </a:lnTo>
                  <a:lnTo>
                    <a:pt x="122" y="448"/>
                  </a:lnTo>
                  <a:lnTo>
                    <a:pt x="123" y="447"/>
                  </a:lnTo>
                  <a:lnTo>
                    <a:pt x="124" y="445"/>
                  </a:lnTo>
                  <a:lnTo>
                    <a:pt x="125" y="443"/>
                  </a:lnTo>
                  <a:lnTo>
                    <a:pt x="127" y="441"/>
                  </a:lnTo>
                  <a:lnTo>
                    <a:pt x="130" y="438"/>
                  </a:lnTo>
                  <a:lnTo>
                    <a:pt x="136" y="433"/>
                  </a:lnTo>
                  <a:lnTo>
                    <a:pt x="139" y="430"/>
                  </a:lnTo>
                  <a:lnTo>
                    <a:pt x="143" y="425"/>
                  </a:lnTo>
                  <a:lnTo>
                    <a:pt x="149" y="419"/>
                  </a:lnTo>
                  <a:lnTo>
                    <a:pt x="153" y="414"/>
                  </a:lnTo>
                  <a:lnTo>
                    <a:pt x="154" y="413"/>
                  </a:lnTo>
                  <a:lnTo>
                    <a:pt x="154" y="411"/>
                  </a:lnTo>
                  <a:lnTo>
                    <a:pt x="155" y="410"/>
                  </a:lnTo>
                  <a:lnTo>
                    <a:pt x="154" y="409"/>
                  </a:lnTo>
                  <a:lnTo>
                    <a:pt x="154" y="408"/>
                  </a:lnTo>
                  <a:lnTo>
                    <a:pt x="153" y="407"/>
                  </a:lnTo>
                  <a:lnTo>
                    <a:pt x="153" y="406"/>
                  </a:lnTo>
                  <a:lnTo>
                    <a:pt x="151" y="406"/>
                  </a:lnTo>
                  <a:lnTo>
                    <a:pt x="149" y="406"/>
                  </a:lnTo>
                  <a:lnTo>
                    <a:pt x="147" y="405"/>
                  </a:lnTo>
                  <a:lnTo>
                    <a:pt x="145" y="404"/>
                  </a:lnTo>
                  <a:lnTo>
                    <a:pt x="143" y="403"/>
                  </a:lnTo>
                  <a:lnTo>
                    <a:pt x="142" y="402"/>
                  </a:lnTo>
                  <a:lnTo>
                    <a:pt x="142" y="401"/>
                  </a:lnTo>
                  <a:lnTo>
                    <a:pt x="141" y="400"/>
                  </a:lnTo>
                  <a:lnTo>
                    <a:pt x="141" y="398"/>
                  </a:lnTo>
                  <a:lnTo>
                    <a:pt x="142" y="397"/>
                  </a:lnTo>
                  <a:lnTo>
                    <a:pt x="142" y="396"/>
                  </a:lnTo>
                  <a:lnTo>
                    <a:pt x="143" y="394"/>
                  </a:lnTo>
                  <a:lnTo>
                    <a:pt x="144" y="393"/>
                  </a:lnTo>
                  <a:lnTo>
                    <a:pt x="148" y="391"/>
                  </a:lnTo>
                  <a:lnTo>
                    <a:pt x="150" y="391"/>
                  </a:lnTo>
                  <a:lnTo>
                    <a:pt x="151" y="390"/>
                  </a:lnTo>
                  <a:lnTo>
                    <a:pt x="153" y="389"/>
                  </a:lnTo>
                  <a:lnTo>
                    <a:pt x="157" y="388"/>
                  </a:lnTo>
                  <a:lnTo>
                    <a:pt x="158" y="388"/>
                  </a:lnTo>
                  <a:lnTo>
                    <a:pt x="158" y="387"/>
                  </a:lnTo>
                  <a:lnTo>
                    <a:pt x="158" y="386"/>
                  </a:lnTo>
                  <a:lnTo>
                    <a:pt x="158" y="385"/>
                  </a:lnTo>
                  <a:lnTo>
                    <a:pt x="158" y="384"/>
                  </a:lnTo>
                  <a:lnTo>
                    <a:pt x="157" y="382"/>
                  </a:lnTo>
                  <a:lnTo>
                    <a:pt x="153" y="377"/>
                  </a:lnTo>
                  <a:lnTo>
                    <a:pt x="151" y="375"/>
                  </a:lnTo>
                  <a:lnTo>
                    <a:pt x="149" y="372"/>
                  </a:lnTo>
                  <a:lnTo>
                    <a:pt x="148" y="369"/>
                  </a:lnTo>
                  <a:lnTo>
                    <a:pt x="148" y="367"/>
                  </a:lnTo>
                  <a:lnTo>
                    <a:pt x="147" y="364"/>
                  </a:lnTo>
                  <a:lnTo>
                    <a:pt x="147" y="352"/>
                  </a:lnTo>
                  <a:lnTo>
                    <a:pt x="147" y="350"/>
                  </a:lnTo>
                  <a:lnTo>
                    <a:pt x="147" y="349"/>
                  </a:lnTo>
                  <a:lnTo>
                    <a:pt x="146" y="347"/>
                  </a:lnTo>
                  <a:lnTo>
                    <a:pt x="145" y="345"/>
                  </a:lnTo>
                  <a:lnTo>
                    <a:pt x="145" y="344"/>
                  </a:lnTo>
                  <a:lnTo>
                    <a:pt x="144" y="343"/>
                  </a:lnTo>
                  <a:lnTo>
                    <a:pt x="143" y="342"/>
                  </a:lnTo>
                  <a:lnTo>
                    <a:pt x="142" y="341"/>
                  </a:lnTo>
                  <a:lnTo>
                    <a:pt x="141" y="341"/>
                  </a:lnTo>
                  <a:lnTo>
                    <a:pt x="140" y="340"/>
                  </a:lnTo>
                  <a:lnTo>
                    <a:pt x="137" y="340"/>
                  </a:lnTo>
                  <a:lnTo>
                    <a:pt x="136" y="339"/>
                  </a:lnTo>
                  <a:lnTo>
                    <a:pt x="135" y="339"/>
                  </a:lnTo>
                  <a:lnTo>
                    <a:pt x="134" y="338"/>
                  </a:lnTo>
                  <a:lnTo>
                    <a:pt x="134" y="336"/>
                  </a:lnTo>
                  <a:lnTo>
                    <a:pt x="134" y="335"/>
                  </a:lnTo>
                  <a:lnTo>
                    <a:pt x="135" y="334"/>
                  </a:lnTo>
                  <a:lnTo>
                    <a:pt x="137" y="330"/>
                  </a:lnTo>
                  <a:lnTo>
                    <a:pt x="137" y="328"/>
                  </a:lnTo>
                  <a:lnTo>
                    <a:pt x="138" y="327"/>
                  </a:lnTo>
                  <a:lnTo>
                    <a:pt x="138" y="325"/>
                  </a:lnTo>
                  <a:lnTo>
                    <a:pt x="137" y="324"/>
                  </a:lnTo>
                  <a:lnTo>
                    <a:pt x="137" y="323"/>
                  </a:lnTo>
                  <a:lnTo>
                    <a:pt x="136" y="322"/>
                  </a:lnTo>
                  <a:lnTo>
                    <a:pt x="135" y="321"/>
                  </a:lnTo>
                  <a:lnTo>
                    <a:pt x="134" y="320"/>
                  </a:lnTo>
                  <a:lnTo>
                    <a:pt x="132" y="318"/>
                  </a:lnTo>
                  <a:lnTo>
                    <a:pt x="130" y="317"/>
                  </a:lnTo>
                  <a:lnTo>
                    <a:pt x="127" y="316"/>
                  </a:lnTo>
                  <a:lnTo>
                    <a:pt x="123" y="315"/>
                  </a:lnTo>
                  <a:lnTo>
                    <a:pt x="119" y="315"/>
                  </a:lnTo>
                  <a:lnTo>
                    <a:pt x="117" y="315"/>
                  </a:lnTo>
                  <a:lnTo>
                    <a:pt x="112" y="315"/>
                  </a:lnTo>
                  <a:lnTo>
                    <a:pt x="110" y="315"/>
                  </a:lnTo>
                  <a:lnTo>
                    <a:pt x="108" y="315"/>
                  </a:lnTo>
                  <a:lnTo>
                    <a:pt x="108" y="314"/>
                  </a:lnTo>
                  <a:lnTo>
                    <a:pt x="106" y="313"/>
                  </a:lnTo>
                  <a:lnTo>
                    <a:pt x="103" y="312"/>
                  </a:lnTo>
                  <a:lnTo>
                    <a:pt x="100" y="310"/>
                  </a:lnTo>
                  <a:lnTo>
                    <a:pt x="98" y="308"/>
                  </a:lnTo>
                  <a:lnTo>
                    <a:pt x="97" y="306"/>
                  </a:lnTo>
                  <a:lnTo>
                    <a:pt x="96" y="304"/>
                  </a:lnTo>
                  <a:lnTo>
                    <a:pt x="94" y="303"/>
                  </a:lnTo>
                  <a:lnTo>
                    <a:pt x="93" y="301"/>
                  </a:lnTo>
                  <a:lnTo>
                    <a:pt x="92" y="300"/>
                  </a:lnTo>
                  <a:lnTo>
                    <a:pt x="92" y="298"/>
                  </a:lnTo>
                  <a:lnTo>
                    <a:pt x="92" y="295"/>
                  </a:lnTo>
                  <a:lnTo>
                    <a:pt x="91" y="288"/>
                  </a:lnTo>
                  <a:lnTo>
                    <a:pt x="91" y="284"/>
                  </a:lnTo>
                  <a:lnTo>
                    <a:pt x="90" y="281"/>
                  </a:lnTo>
                  <a:lnTo>
                    <a:pt x="89" y="274"/>
                  </a:lnTo>
                  <a:lnTo>
                    <a:pt x="88" y="269"/>
                  </a:lnTo>
                  <a:lnTo>
                    <a:pt x="87" y="266"/>
                  </a:lnTo>
                  <a:lnTo>
                    <a:pt x="87" y="264"/>
                  </a:lnTo>
                  <a:lnTo>
                    <a:pt x="87" y="261"/>
                  </a:lnTo>
                  <a:lnTo>
                    <a:pt x="87" y="250"/>
                  </a:lnTo>
                  <a:lnTo>
                    <a:pt x="87" y="248"/>
                  </a:lnTo>
                  <a:lnTo>
                    <a:pt x="87" y="246"/>
                  </a:lnTo>
                  <a:lnTo>
                    <a:pt x="86" y="244"/>
                  </a:lnTo>
                  <a:lnTo>
                    <a:pt x="85" y="242"/>
                  </a:lnTo>
                  <a:lnTo>
                    <a:pt x="82" y="235"/>
                  </a:lnTo>
                  <a:lnTo>
                    <a:pt x="78" y="228"/>
                  </a:lnTo>
                  <a:lnTo>
                    <a:pt x="76" y="225"/>
                  </a:lnTo>
                  <a:lnTo>
                    <a:pt x="75" y="223"/>
                  </a:lnTo>
                  <a:lnTo>
                    <a:pt x="74" y="222"/>
                  </a:lnTo>
                  <a:lnTo>
                    <a:pt x="73" y="221"/>
                  </a:lnTo>
                  <a:lnTo>
                    <a:pt x="72" y="221"/>
                  </a:lnTo>
                  <a:lnTo>
                    <a:pt x="71" y="220"/>
                  </a:lnTo>
                  <a:lnTo>
                    <a:pt x="69" y="219"/>
                  </a:lnTo>
                  <a:lnTo>
                    <a:pt x="63" y="217"/>
                  </a:lnTo>
                  <a:lnTo>
                    <a:pt x="61" y="216"/>
                  </a:lnTo>
                  <a:lnTo>
                    <a:pt x="60" y="215"/>
                  </a:lnTo>
                  <a:lnTo>
                    <a:pt x="58" y="213"/>
                  </a:lnTo>
                  <a:lnTo>
                    <a:pt x="55" y="210"/>
                  </a:lnTo>
                  <a:lnTo>
                    <a:pt x="51" y="206"/>
                  </a:lnTo>
                  <a:lnTo>
                    <a:pt x="50" y="204"/>
                  </a:lnTo>
                  <a:lnTo>
                    <a:pt x="48" y="202"/>
                  </a:lnTo>
                  <a:lnTo>
                    <a:pt x="46" y="199"/>
                  </a:lnTo>
                  <a:lnTo>
                    <a:pt x="44" y="198"/>
                  </a:lnTo>
                  <a:lnTo>
                    <a:pt x="43" y="195"/>
                  </a:lnTo>
                  <a:lnTo>
                    <a:pt x="42" y="192"/>
                  </a:lnTo>
                  <a:lnTo>
                    <a:pt x="41" y="190"/>
                  </a:lnTo>
                  <a:lnTo>
                    <a:pt x="40" y="185"/>
                  </a:lnTo>
                  <a:lnTo>
                    <a:pt x="40" y="183"/>
                  </a:lnTo>
                  <a:lnTo>
                    <a:pt x="40" y="182"/>
                  </a:lnTo>
                  <a:lnTo>
                    <a:pt x="39" y="181"/>
                  </a:lnTo>
                  <a:lnTo>
                    <a:pt x="38" y="180"/>
                  </a:lnTo>
                  <a:lnTo>
                    <a:pt x="37" y="179"/>
                  </a:lnTo>
                  <a:lnTo>
                    <a:pt x="35" y="177"/>
                  </a:lnTo>
                  <a:lnTo>
                    <a:pt x="30" y="175"/>
                  </a:lnTo>
                  <a:lnTo>
                    <a:pt x="29" y="174"/>
                  </a:lnTo>
                  <a:lnTo>
                    <a:pt x="27" y="172"/>
                  </a:lnTo>
                  <a:lnTo>
                    <a:pt x="26" y="172"/>
                  </a:lnTo>
                  <a:lnTo>
                    <a:pt x="24" y="171"/>
                  </a:lnTo>
                  <a:lnTo>
                    <a:pt x="21" y="171"/>
                  </a:lnTo>
                  <a:lnTo>
                    <a:pt x="20" y="171"/>
                  </a:lnTo>
                  <a:lnTo>
                    <a:pt x="19" y="170"/>
                  </a:lnTo>
                  <a:lnTo>
                    <a:pt x="18" y="169"/>
                  </a:lnTo>
                  <a:lnTo>
                    <a:pt x="18" y="168"/>
                  </a:lnTo>
                  <a:lnTo>
                    <a:pt x="17" y="166"/>
                  </a:lnTo>
                  <a:lnTo>
                    <a:pt x="17" y="164"/>
                  </a:lnTo>
                  <a:lnTo>
                    <a:pt x="17" y="163"/>
                  </a:lnTo>
                  <a:lnTo>
                    <a:pt x="17" y="161"/>
                  </a:lnTo>
                  <a:lnTo>
                    <a:pt x="17" y="156"/>
                  </a:lnTo>
                  <a:lnTo>
                    <a:pt x="17" y="149"/>
                  </a:lnTo>
                  <a:lnTo>
                    <a:pt x="17" y="145"/>
                  </a:lnTo>
                  <a:lnTo>
                    <a:pt x="17" y="142"/>
                  </a:lnTo>
                  <a:lnTo>
                    <a:pt x="17" y="138"/>
                  </a:lnTo>
                  <a:lnTo>
                    <a:pt x="17" y="134"/>
                  </a:lnTo>
                  <a:lnTo>
                    <a:pt x="17" y="131"/>
                  </a:lnTo>
                  <a:lnTo>
                    <a:pt x="16" y="127"/>
                  </a:lnTo>
                  <a:lnTo>
                    <a:pt x="14" y="121"/>
                  </a:lnTo>
                  <a:lnTo>
                    <a:pt x="13" y="118"/>
                  </a:lnTo>
                  <a:lnTo>
                    <a:pt x="13" y="114"/>
                  </a:lnTo>
                  <a:lnTo>
                    <a:pt x="12" y="111"/>
                  </a:lnTo>
                  <a:lnTo>
                    <a:pt x="13" y="108"/>
                  </a:lnTo>
                  <a:lnTo>
                    <a:pt x="13" y="105"/>
                  </a:lnTo>
                  <a:lnTo>
                    <a:pt x="14" y="103"/>
                  </a:lnTo>
                  <a:lnTo>
                    <a:pt x="16" y="97"/>
                  </a:lnTo>
                  <a:lnTo>
                    <a:pt x="19" y="85"/>
                  </a:lnTo>
                  <a:lnTo>
                    <a:pt x="19" y="81"/>
                  </a:lnTo>
                  <a:lnTo>
                    <a:pt x="19" y="80"/>
                  </a:lnTo>
                  <a:lnTo>
                    <a:pt x="19" y="79"/>
                  </a:lnTo>
                  <a:lnTo>
                    <a:pt x="18" y="76"/>
                  </a:lnTo>
                  <a:lnTo>
                    <a:pt x="17" y="74"/>
                  </a:lnTo>
                  <a:lnTo>
                    <a:pt x="16" y="70"/>
                  </a:lnTo>
                  <a:lnTo>
                    <a:pt x="14" y="66"/>
                  </a:lnTo>
                  <a:lnTo>
                    <a:pt x="12" y="64"/>
                  </a:lnTo>
                  <a:lnTo>
                    <a:pt x="10" y="62"/>
                  </a:lnTo>
                  <a:lnTo>
                    <a:pt x="3" y="54"/>
                  </a:lnTo>
                  <a:lnTo>
                    <a:pt x="1" y="51"/>
                  </a:lnTo>
                  <a:lnTo>
                    <a:pt x="0" y="51"/>
                  </a:lnTo>
                  <a:lnTo>
                    <a:pt x="3" y="51"/>
                  </a:lnTo>
                  <a:lnTo>
                    <a:pt x="13" y="51"/>
                  </a:lnTo>
                  <a:lnTo>
                    <a:pt x="17" y="51"/>
                  </a:lnTo>
                  <a:lnTo>
                    <a:pt x="20" y="52"/>
                  </a:lnTo>
                  <a:lnTo>
                    <a:pt x="23" y="53"/>
                  </a:lnTo>
                  <a:lnTo>
                    <a:pt x="27" y="54"/>
                  </a:lnTo>
                  <a:lnTo>
                    <a:pt x="29" y="55"/>
                  </a:lnTo>
                  <a:lnTo>
                    <a:pt x="31" y="56"/>
                  </a:lnTo>
                  <a:lnTo>
                    <a:pt x="36" y="59"/>
                  </a:lnTo>
                  <a:lnTo>
                    <a:pt x="41" y="62"/>
                  </a:lnTo>
                  <a:lnTo>
                    <a:pt x="44" y="63"/>
                  </a:lnTo>
                  <a:lnTo>
                    <a:pt x="45" y="63"/>
                  </a:lnTo>
                  <a:lnTo>
                    <a:pt x="46" y="63"/>
                  </a:lnTo>
                  <a:lnTo>
                    <a:pt x="48" y="63"/>
                  </a:lnTo>
                  <a:lnTo>
                    <a:pt x="49" y="63"/>
                  </a:lnTo>
                  <a:lnTo>
                    <a:pt x="51" y="62"/>
                  </a:lnTo>
                  <a:lnTo>
                    <a:pt x="51" y="62"/>
                  </a:lnTo>
                  <a:lnTo>
                    <a:pt x="57" y="55"/>
                  </a:lnTo>
                  <a:lnTo>
                    <a:pt x="60" y="51"/>
                  </a:lnTo>
                  <a:lnTo>
                    <a:pt x="68" y="41"/>
                  </a:lnTo>
                  <a:lnTo>
                    <a:pt x="73" y="37"/>
                  </a:lnTo>
                  <a:lnTo>
                    <a:pt x="75" y="33"/>
                  </a:lnTo>
                  <a:lnTo>
                    <a:pt x="78" y="30"/>
                  </a:lnTo>
                  <a:lnTo>
                    <a:pt x="81" y="28"/>
                  </a:lnTo>
                  <a:lnTo>
                    <a:pt x="85" y="27"/>
                  </a:lnTo>
                  <a:lnTo>
                    <a:pt x="89" y="24"/>
                  </a:lnTo>
                  <a:lnTo>
                    <a:pt x="93" y="23"/>
                  </a:lnTo>
                  <a:lnTo>
                    <a:pt x="96" y="21"/>
                  </a:lnTo>
                  <a:lnTo>
                    <a:pt x="102" y="19"/>
                  </a:lnTo>
                  <a:lnTo>
                    <a:pt x="108" y="17"/>
                  </a:lnTo>
                  <a:lnTo>
                    <a:pt x="111" y="17"/>
                  </a:lnTo>
                  <a:lnTo>
                    <a:pt x="113" y="17"/>
                  </a:lnTo>
                  <a:lnTo>
                    <a:pt x="116" y="17"/>
                  </a:lnTo>
                  <a:lnTo>
                    <a:pt x="117" y="17"/>
                  </a:lnTo>
                  <a:lnTo>
                    <a:pt x="118" y="17"/>
                  </a:lnTo>
                  <a:lnTo>
                    <a:pt x="119" y="17"/>
                  </a:lnTo>
                  <a:lnTo>
                    <a:pt x="121" y="18"/>
                  </a:lnTo>
                  <a:lnTo>
                    <a:pt x="122" y="19"/>
                  </a:lnTo>
                  <a:lnTo>
                    <a:pt x="127" y="22"/>
                  </a:lnTo>
                  <a:lnTo>
                    <a:pt x="128" y="23"/>
                  </a:lnTo>
                  <a:lnTo>
                    <a:pt x="129" y="24"/>
                  </a:lnTo>
                  <a:lnTo>
                    <a:pt x="130" y="24"/>
                  </a:lnTo>
                  <a:lnTo>
                    <a:pt x="131" y="23"/>
                  </a:lnTo>
                  <a:lnTo>
                    <a:pt x="131" y="22"/>
                  </a:lnTo>
                  <a:lnTo>
                    <a:pt x="131" y="21"/>
                  </a:lnTo>
                  <a:lnTo>
                    <a:pt x="134" y="15"/>
                  </a:lnTo>
                  <a:lnTo>
                    <a:pt x="138" y="6"/>
                  </a:lnTo>
                  <a:lnTo>
                    <a:pt x="140" y="1"/>
                  </a:lnTo>
                  <a:lnTo>
                    <a:pt x="141" y="0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5" name="Freeform 34">
              <a:extLst>
                <a:ext uri="{FF2B5EF4-FFF2-40B4-BE49-F238E27FC236}">
                  <a16:creationId xmlns:a16="http://schemas.microsoft.com/office/drawing/2014/main" id="{FFA1335C-F70B-4F23-972C-EE54BC605B67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" y="1710"/>
              <a:ext cx="357" cy="447"/>
            </a:xfrm>
            <a:custGeom>
              <a:avLst/>
              <a:gdLst>
                <a:gd name="T0" fmla="*/ 209 w 357"/>
                <a:gd name="T1" fmla="*/ 12 h 447"/>
                <a:gd name="T2" fmla="*/ 218 w 357"/>
                <a:gd name="T3" fmla="*/ 31 h 447"/>
                <a:gd name="T4" fmla="*/ 212 w 357"/>
                <a:gd name="T5" fmla="*/ 68 h 447"/>
                <a:gd name="T6" fmla="*/ 216 w 357"/>
                <a:gd name="T7" fmla="*/ 99 h 447"/>
                <a:gd name="T8" fmla="*/ 218 w 357"/>
                <a:gd name="T9" fmla="*/ 120 h 447"/>
                <a:gd name="T10" fmla="*/ 229 w 357"/>
                <a:gd name="T11" fmla="*/ 125 h 447"/>
                <a:gd name="T12" fmla="*/ 240 w 357"/>
                <a:gd name="T13" fmla="*/ 140 h 447"/>
                <a:gd name="T14" fmla="*/ 254 w 357"/>
                <a:gd name="T15" fmla="*/ 160 h 447"/>
                <a:gd name="T16" fmla="*/ 272 w 357"/>
                <a:gd name="T17" fmla="*/ 171 h 447"/>
                <a:gd name="T18" fmla="*/ 286 w 357"/>
                <a:gd name="T19" fmla="*/ 196 h 447"/>
                <a:gd name="T20" fmla="*/ 289 w 357"/>
                <a:gd name="T21" fmla="*/ 231 h 447"/>
                <a:gd name="T22" fmla="*/ 295 w 357"/>
                <a:gd name="T23" fmla="*/ 254 h 447"/>
                <a:gd name="T24" fmla="*/ 309 w 357"/>
                <a:gd name="T25" fmla="*/ 265 h 447"/>
                <a:gd name="T26" fmla="*/ 333 w 357"/>
                <a:gd name="T27" fmla="*/ 270 h 447"/>
                <a:gd name="T28" fmla="*/ 336 w 357"/>
                <a:gd name="T29" fmla="*/ 280 h 447"/>
                <a:gd name="T30" fmla="*/ 336 w 357"/>
                <a:gd name="T31" fmla="*/ 290 h 447"/>
                <a:gd name="T32" fmla="*/ 345 w 357"/>
                <a:gd name="T33" fmla="*/ 297 h 447"/>
                <a:gd name="T34" fmla="*/ 350 w 357"/>
                <a:gd name="T35" fmla="*/ 325 h 447"/>
                <a:gd name="T36" fmla="*/ 357 w 357"/>
                <a:gd name="T37" fmla="*/ 338 h 447"/>
                <a:gd name="T38" fmla="*/ 341 w 357"/>
                <a:gd name="T39" fmla="*/ 346 h 447"/>
                <a:gd name="T40" fmla="*/ 344 w 357"/>
                <a:gd name="T41" fmla="*/ 354 h 447"/>
                <a:gd name="T42" fmla="*/ 354 w 357"/>
                <a:gd name="T43" fmla="*/ 360 h 447"/>
                <a:gd name="T44" fmla="*/ 329 w 357"/>
                <a:gd name="T45" fmla="*/ 388 h 447"/>
                <a:gd name="T46" fmla="*/ 321 w 357"/>
                <a:gd name="T47" fmla="*/ 402 h 447"/>
                <a:gd name="T48" fmla="*/ 330 w 357"/>
                <a:gd name="T49" fmla="*/ 429 h 447"/>
                <a:gd name="T50" fmla="*/ 327 w 357"/>
                <a:gd name="T51" fmla="*/ 446 h 447"/>
                <a:gd name="T52" fmla="*/ 299 w 357"/>
                <a:gd name="T53" fmla="*/ 432 h 447"/>
                <a:gd name="T54" fmla="*/ 274 w 357"/>
                <a:gd name="T55" fmla="*/ 417 h 447"/>
                <a:gd name="T56" fmla="*/ 246 w 357"/>
                <a:gd name="T57" fmla="*/ 403 h 447"/>
                <a:gd name="T58" fmla="*/ 226 w 357"/>
                <a:gd name="T59" fmla="*/ 408 h 447"/>
                <a:gd name="T60" fmla="*/ 210 w 357"/>
                <a:gd name="T61" fmla="*/ 416 h 447"/>
                <a:gd name="T62" fmla="*/ 195 w 357"/>
                <a:gd name="T63" fmla="*/ 407 h 447"/>
                <a:gd name="T64" fmla="*/ 187 w 357"/>
                <a:gd name="T65" fmla="*/ 412 h 447"/>
                <a:gd name="T66" fmla="*/ 171 w 357"/>
                <a:gd name="T67" fmla="*/ 424 h 447"/>
                <a:gd name="T68" fmla="*/ 146 w 357"/>
                <a:gd name="T69" fmla="*/ 415 h 447"/>
                <a:gd name="T70" fmla="*/ 138 w 357"/>
                <a:gd name="T71" fmla="*/ 398 h 447"/>
                <a:gd name="T72" fmla="*/ 121 w 357"/>
                <a:gd name="T73" fmla="*/ 386 h 447"/>
                <a:gd name="T74" fmla="*/ 102 w 357"/>
                <a:gd name="T75" fmla="*/ 366 h 447"/>
                <a:gd name="T76" fmla="*/ 79 w 357"/>
                <a:gd name="T77" fmla="*/ 346 h 447"/>
                <a:gd name="T78" fmla="*/ 73 w 357"/>
                <a:gd name="T79" fmla="*/ 333 h 447"/>
                <a:gd name="T80" fmla="*/ 79 w 357"/>
                <a:gd name="T81" fmla="*/ 306 h 447"/>
                <a:gd name="T82" fmla="*/ 89 w 357"/>
                <a:gd name="T83" fmla="*/ 287 h 447"/>
                <a:gd name="T84" fmla="*/ 83 w 357"/>
                <a:gd name="T85" fmla="*/ 271 h 447"/>
                <a:gd name="T86" fmla="*/ 87 w 357"/>
                <a:gd name="T87" fmla="*/ 252 h 447"/>
                <a:gd name="T88" fmla="*/ 84 w 357"/>
                <a:gd name="T89" fmla="*/ 222 h 447"/>
                <a:gd name="T90" fmla="*/ 57 w 357"/>
                <a:gd name="T91" fmla="*/ 175 h 447"/>
                <a:gd name="T92" fmla="*/ 28 w 357"/>
                <a:gd name="T93" fmla="*/ 160 h 447"/>
                <a:gd name="T94" fmla="*/ 1 w 357"/>
                <a:gd name="T95" fmla="*/ 140 h 447"/>
                <a:gd name="T96" fmla="*/ 13 w 357"/>
                <a:gd name="T97" fmla="*/ 118 h 447"/>
                <a:gd name="T98" fmla="*/ 27 w 357"/>
                <a:gd name="T99" fmla="*/ 102 h 447"/>
                <a:gd name="T100" fmla="*/ 50 w 357"/>
                <a:gd name="T101" fmla="*/ 81 h 447"/>
                <a:gd name="T102" fmla="*/ 76 w 357"/>
                <a:gd name="T103" fmla="*/ 68 h 447"/>
                <a:gd name="T104" fmla="*/ 87 w 357"/>
                <a:gd name="T105" fmla="*/ 46 h 447"/>
                <a:gd name="T106" fmla="*/ 100 w 357"/>
                <a:gd name="T107" fmla="*/ 26 h 447"/>
                <a:gd name="T108" fmla="*/ 128 w 357"/>
                <a:gd name="T109" fmla="*/ 13 h 447"/>
                <a:gd name="T110" fmla="*/ 193 w 357"/>
                <a:gd name="T111" fmla="*/ 0 h 4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57" h="447">
                  <a:moveTo>
                    <a:pt x="195" y="0"/>
                  </a:moveTo>
                  <a:lnTo>
                    <a:pt x="197" y="0"/>
                  </a:lnTo>
                  <a:lnTo>
                    <a:pt x="198" y="1"/>
                  </a:lnTo>
                  <a:lnTo>
                    <a:pt x="199" y="1"/>
                  </a:lnTo>
                  <a:lnTo>
                    <a:pt x="199" y="1"/>
                  </a:lnTo>
                  <a:lnTo>
                    <a:pt x="200" y="1"/>
                  </a:lnTo>
                  <a:lnTo>
                    <a:pt x="202" y="4"/>
                  </a:lnTo>
                  <a:lnTo>
                    <a:pt x="209" y="12"/>
                  </a:lnTo>
                  <a:lnTo>
                    <a:pt x="211" y="14"/>
                  </a:lnTo>
                  <a:lnTo>
                    <a:pt x="213" y="16"/>
                  </a:lnTo>
                  <a:lnTo>
                    <a:pt x="215" y="20"/>
                  </a:lnTo>
                  <a:lnTo>
                    <a:pt x="216" y="24"/>
                  </a:lnTo>
                  <a:lnTo>
                    <a:pt x="217" y="26"/>
                  </a:lnTo>
                  <a:lnTo>
                    <a:pt x="218" y="29"/>
                  </a:lnTo>
                  <a:lnTo>
                    <a:pt x="218" y="30"/>
                  </a:lnTo>
                  <a:lnTo>
                    <a:pt x="218" y="31"/>
                  </a:lnTo>
                  <a:lnTo>
                    <a:pt x="218" y="35"/>
                  </a:lnTo>
                  <a:lnTo>
                    <a:pt x="215" y="47"/>
                  </a:lnTo>
                  <a:lnTo>
                    <a:pt x="213" y="53"/>
                  </a:lnTo>
                  <a:lnTo>
                    <a:pt x="212" y="55"/>
                  </a:lnTo>
                  <a:lnTo>
                    <a:pt x="212" y="58"/>
                  </a:lnTo>
                  <a:lnTo>
                    <a:pt x="211" y="61"/>
                  </a:lnTo>
                  <a:lnTo>
                    <a:pt x="212" y="64"/>
                  </a:lnTo>
                  <a:lnTo>
                    <a:pt x="212" y="68"/>
                  </a:lnTo>
                  <a:lnTo>
                    <a:pt x="213" y="71"/>
                  </a:lnTo>
                  <a:lnTo>
                    <a:pt x="215" y="77"/>
                  </a:lnTo>
                  <a:lnTo>
                    <a:pt x="216" y="81"/>
                  </a:lnTo>
                  <a:lnTo>
                    <a:pt x="216" y="84"/>
                  </a:lnTo>
                  <a:lnTo>
                    <a:pt x="216" y="88"/>
                  </a:lnTo>
                  <a:lnTo>
                    <a:pt x="216" y="92"/>
                  </a:lnTo>
                  <a:lnTo>
                    <a:pt x="216" y="95"/>
                  </a:lnTo>
                  <a:lnTo>
                    <a:pt x="216" y="99"/>
                  </a:lnTo>
                  <a:lnTo>
                    <a:pt x="216" y="106"/>
                  </a:lnTo>
                  <a:lnTo>
                    <a:pt x="216" y="111"/>
                  </a:lnTo>
                  <a:lnTo>
                    <a:pt x="216" y="113"/>
                  </a:lnTo>
                  <a:lnTo>
                    <a:pt x="216" y="114"/>
                  </a:lnTo>
                  <a:lnTo>
                    <a:pt x="216" y="116"/>
                  </a:lnTo>
                  <a:lnTo>
                    <a:pt x="217" y="118"/>
                  </a:lnTo>
                  <a:lnTo>
                    <a:pt x="217" y="119"/>
                  </a:lnTo>
                  <a:lnTo>
                    <a:pt x="218" y="120"/>
                  </a:lnTo>
                  <a:lnTo>
                    <a:pt x="218" y="120"/>
                  </a:lnTo>
                  <a:lnTo>
                    <a:pt x="219" y="121"/>
                  </a:lnTo>
                  <a:lnTo>
                    <a:pt x="220" y="121"/>
                  </a:lnTo>
                  <a:lnTo>
                    <a:pt x="223" y="121"/>
                  </a:lnTo>
                  <a:lnTo>
                    <a:pt x="225" y="122"/>
                  </a:lnTo>
                  <a:lnTo>
                    <a:pt x="226" y="122"/>
                  </a:lnTo>
                  <a:lnTo>
                    <a:pt x="228" y="124"/>
                  </a:lnTo>
                  <a:lnTo>
                    <a:pt x="229" y="125"/>
                  </a:lnTo>
                  <a:lnTo>
                    <a:pt x="234" y="127"/>
                  </a:lnTo>
                  <a:lnTo>
                    <a:pt x="236" y="129"/>
                  </a:lnTo>
                  <a:lnTo>
                    <a:pt x="237" y="130"/>
                  </a:lnTo>
                  <a:lnTo>
                    <a:pt x="238" y="131"/>
                  </a:lnTo>
                  <a:lnTo>
                    <a:pt x="239" y="132"/>
                  </a:lnTo>
                  <a:lnTo>
                    <a:pt x="239" y="133"/>
                  </a:lnTo>
                  <a:lnTo>
                    <a:pt x="239" y="135"/>
                  </a:lnTo>
                  <a:lnTo>
                    <a:pt x="240" y="140"/>
                  </a:lnTo>
                  <a:lnTo>
                    <a:pt x="241" y="142"/>
                  </a:lnTo>
                  <a:lnTo>
                    <a:pt x="242" y="145"/>
                  </a:lnTo>
                  <a:lnTo>
                    <a:pt x="243" y="148"/>
                  </a:lnTo>
                  <a:lnTo>
                    <a:pt x="245" y="149"/>
                  </a:lnTo>
                  <a:lnTo>
                    <a:pt x="247" y="152"/>
                  </a:lnTo>
                  <a:lnTo>
                    <a:pt x="249" y="154"/>
                  </a:lnTo>
                  <a:lnTo>
                    <a:pt x="250" y="156"/>
                  </a:lnTo>
                  <a:lnTo>
                    <a:pt x="254" y="160"/>
                  </a:lnTo>
                  <a:lnTo>
                    <a:pt x="257" y="163"/>
                  </a:lnTo>
                  <a:lnTo>
                    <a:pt x="259" y="165"/>
                  </a:lnTo>
                  <a:lnTo>
                    <a:pt x="260" y="166"/>
                  </a:lnTo>
                  <a:lnTo>
                    <a:pt x="262" y="167"/>
                  </a:lnTo>
                  <a:lnTo>
                    <a:pt x="268" y="169"/>
                  </a:lnTo>
                  <a:lnTo>
                    <a:pt x="270" y="170"/>
                  </a:lnTo>
                  <a:lnTo>
                    <a:pt x="271" y="171"/>
                  </a:lnTo>
                  <a:lnTo>
                    <a:pt x="272" y="171"/>
                  </a:lnTo>
                  <a:lnTo>
                    <a:pt x="273" y="172"/>
                  </a:lnTo>
                  <a:lnTo>
                    <a:pt x="274" y="173"/>
                  </a:lnTo>
                  <a:lnTo>
                    <a:pt x="275" y="175"/>
                  </a:lnTo>
                  <a:lnTo>
                    <a:pt x="277" y="178"/>
                  </a:lnTo>
                  <a:lnTo>
                    <a:pt x="281" y="185"/>
                  </a:lnTo>
                  <a:lnTo>
                    <a:pt x="284" y="192"/>
                  </a:lnTo>
                  <a:lnTo>
                    <a:pt x="285" y="194"/>
                  </a:lnTo>
                  <a:lnTo>
                    <a:pt x="286" y="196"/>
                  </a:lnTo>
                  <a:lnTo>
                    <a:pt x="286" y="198"/>
                  </a:lnTo>
                  <a:lnTo>
                    <a:pt x="286" y="200"/>
                  </a:lnTo>
                  <a:lnTo>
                    <a:pt x="286" y="211"/>
                  </a:lnTo>
                  <a:lnTo>
                    <a:pt x="286" y="214"/>
                  </a:lnTo>
                  <a:lnTo>
                    <a:pt x="286" y="216"/>
                  </a:lnTo>
                  <a:lnTo>
                    <a:pt x="287" y="219"/>
                  </a:lnTo>
                  <a:lnTo>
                    <a:pt x="288" y="224"/>
                  </a:lnTo>
                  <a:lnTo>
                    <a:pt x="289" y="231"/>
                  </a:lnTo>
                  <a:lnTo>
                    <a:pt x="290" y="234"/>
                  </a:lnTo>
                  <a:lnTo>
                    <a:pt x="290" y="238"/>
                  </a:lnTo>
                  <a:lnTo>
                    <a:pt x="291" y="245"/>
                  </a:lnTo>
                  <a:lnTo>
                    <a:pt x="291" y="248"/>
                  </a:lnTo>
                  <a:lnTo>
                    <a:pt x="291" y="250"/>
                  </a:lnTo>
                  <a:lnTo>
                    <a:pt x="292" y="251"/>
                  </a:lnTo>
                  <a:lnTo>
                    <a:pt x="293" y="253"/>
                  </a:lnTo>
                  <a:lnTo>
                    <a:pt x="295" y="254"/>
                  </a:lnTo>
                  <a:lnTo>
                    <a:pt x="296" y="256"/>
                  </a:lnTo>
                  <a:lnTo>
                    <a:pt x="297" y="258"/>
                  </a:lnTo>
                  <a:lnTo>
                    <a:pt x="299" y="260"/>
                  </a:lnTo>
                  <a:lnTo>
                    <a:pt x="302" y="262"/>
                  </a:lnTo>
                  <a:lnTo>
                    <a:pt x="305" y="263"/>
                  </a:lnTo>
                  <a:lnTo>
                    <a:pt x="307" y="264"/>
                  </a:lnTo>
                  <a:lnTo>
                    <a:pt x="307" y="265"/>
                  </a:lnTo>
                  <a:lnTo>
                    <a:pt x="309" y="265"/>
                  </a:lnTo>
                  <a:lnTo>
                    <a:pt x="311" y="265"/>
                  </a:lnTo>
                  <a:lnTo>
                    <a:pt x="316" y="265"/>
                  </a:lnTo>
                  <a:lnTo>
                    <a:pt x="318" y="265"/>
                  </a:lnTo>
                  <a:lnTo>
                    <a:pt x="322" y="265"/>
                  </a:lnTo>
                  <a:lnTo>
                    <a:pt x="326" y="266"/>
                  </a:lnTo>
                  <a:lnTo>
                    <a:pt x="329" y="267"/>
                  </a:lnTo>
                  <a:lnTo>
                    <a:pt x="331" y="268"/>
                  </a:lnTo>
                  <a:lnTo>
                    <a:pt x="333" y="270"/>
                  </a:lnTo>
                  <a:lnTo>
                    <a:pt x="334" y="271"/>
                  </a:lnTo>
                  <a:lnTo>
                    <a:pt x="335" y="272"/>
                  </a:lnTo>
                  <a:lnTo>
                    <a:pt x="336" y="273"/>
                  </a:lnTo>
                  <a:lnTo>
                    <a:pt x="336" y="274"/>
                  </a:lnTo>
                  <a:lnTo>
                    <a:pt x="337" y="275"/>
                  </a:lnTo>
                  <a:lnTo>
                    <a:pt x="337" y="277"/>
                  </a:lnTo>
                  <a:lnTo>
                    <a:pt x="336" y="278"/>
                  </a:lnTo>
                  <a:lnTo>
                    <a:pt x="336" y="280"/>
                  </a:lnTo>
                  <a:lnTo>
                    <a:pt x="334" y="284"/>
                  </a:lnTo>
                  <a:lnTo>
                    <a:pt x="333" y="285"/>
                  </a:lnTo>
                  <a:lnTo>
                    <a:pt x="333" y="286"/>
                  </a:lnTo>
                  <a:lnTo>
                    <a:pt x="333" y="288"/>
                  </a:lnTo>
                  <a:lnTo>
                    <a:pt x="333" y="288"/>
                  </a:lnTo>
                  <a:lnTo>
                    <a:pt x="334" y="289"/>
                  </a:lnTo>
                  <a:lnTo>
                    <a:pt x="335" y="289"/>
                  </a:lnTo>
                  <a:lnTo>
                    <a:pt x="336" y="290"/>
                  </a:lnTo>
                  <a:lnTo>
                    <a:pt x="339" y="290"/>
                  </a:lnTo>
                  <a:lnTo>
                    <a:pt x="340" y="291"/>
                  </a:lnTo>
                  <a:lnTo>
                    <a:pt x="341" y="291"/>
                  </a:lnTo>
                  <a:lnTo>
                    <a:pt x="342" y="292"/>
                  </a:lnTo>
                  <a:lnTo>
                    <a:pt x="343" y="293"/>
                  </a:lnTo>
                  <a:lnTo>
                    <a:pt x="344" y="294"/>
                  </a:lnTo>
                  <a:lnTo>
                    <a:pt x="344" y="295"/>
                  </a:lnTo>
                  <a:lnTo>
                    <a:pt x="345" y="297"/>
                  </a:lnTo>
                  <a:lnTo>
                    <a:pt x="346" y="299"/>
                  </a:lnTo>
                  <a:lnTo>
                    <a:pt x="346" y="300"/>
                  </a:lnTo>
                  <a:lnTo>
                    <a:pt x="346" y="302"/>
                  </a:lnTo>
                  <a:lnTo>
                    <a:pt x="346" y="314"/>
                  </a:lnTo>
                  <a:lnTo>
                    <a:pt x="347" y="317"/>
                  </a:lnTo>
                  <a:lnTo>
                    <a:pt x="347" y="319"/>
                  </a:lnTo>
                  <a:lnTo>
                    <a:pt x="348" y="322"/>
                  </a:lnTo>
                  <a:lnTo>
                    <a:pt x="350" y="325"/>
                  </a:lnTo>
                  <a:lnTo>
                    <a:pt x="352" y="327"/>
                  </a:lnTo>
                  <a:lnTo>
                    <a:pt x="356" y="332"/>
                  </a:lnTo>
                  <a:lnTo>
                    <a:pt x="357" y="334"/>
                  </a:lnTo>
                  <a:lnTo>
                    <a:pt x="357" y="335"/>
                  </a:lnTo>
                  <a:lnTo>
                    <a:pt x="357" y="336"/>
                  </a:lnTo>
                  <a:lnTo>
                    <a:pt x="357" y="337"/>
                  </a:lnTo>
                  <a:lnTo>
                    <a:pt x="357" y="338"/>
                  </a:lnTo>
                  <a:lnTo>
                    <a:pt x="357" y="338"/>
                  </a:lnTo>
                  <a:lnTo>
                    <a:pt x="356" y="338"/>
                  </a:lnTo>
                  <a:lnTo>
                    <a:pt x="352" y="339"/>
                  </a:lnTo>
                  <a:lnTo>
                    <a:pt x="350" y="340"/>
                  </a:lnTo>
                  <a:lnTo>
                    <a:pt x="349" y="341"/>
                  </a:lnTo>
                  <a:lnTo>
                    <a:pt x="347" y="341"/>
                  </a:lnTo>
                  <a:lnTo>
                    <a:pt x="343" y="343"/>
                  </a:lnTo>
                  <a:lnTo>
                    <a:pt x="342" y="344"/>
                  </a:lnTo>
                  <a:lnTo>
                    <a:pt x="341" y="346"/>
                  </a:lnTo>
                  <a:lnTo>
                    <a:pt x="341" y="347"/>
                  </a:lnTo>
                  <a:lnTo>
                    <a:pt x="340" y="348"/>
                  </a:lnTo>
                  <a:lnTo>
                    <a:pt x="340" y="350"/>
                  </a:lnTo>
                  <a:lnTo>
                    <a:pt x="341" y="351"/>
                  </a:lnTo>
                  <a:lnTo>
                    <a:pt x="341" y="351"/>
                  </a:lnTo>
                  <a:lnTo>
                    <a:pt x="341" y="352"/>
                  </a:lnTo>
                  <a:lnTo>
                    <a:pt x="342" y="353"/>
                  </a:lnTo>
                  <a:lnTo>
                    <a:pt x="344" y="354"/>
                  </a:lnTo>
                  <a:lnTo>
                    <a:pt x="346" y="355"/>
                  </a:lnTo>
                  <a:lnTo>
                    <a:pt x="348" y="356"/>
                  </a:lnTo>
                  <a:lnTo>
                    <a:pt x="350" y="356"/>
                  </a:lnTo>
                  <a:lnTo>
                    <a:pt x="352" y="356"/>
                  </a:lnTo>
                  <a:lnTo>
                    <a:pt x="352" y="357"/>
                  </a:lnTo>
                  <a:lnTo>
                    <a:pt x="353" y="358"/>
                  </a:lnTo>
                  <a:lnTo>
                    <a:pt x="353" y="359"/>
                  </a:lnTo>
                  <a:lnTo>
                    <a:pt x="354" y="360"/>
                  </a:lnTo>
                  <a:lnTo>
                    <a:pt x="353" y="361"/>
                  </a:lnTo>
                  <a:lnTo>
                    <a:pt x="353" y="363"/>
                  </a:lnTo>
                  <a:lnTo>
                    <a:pt x="352" y="364"/>
                  </a:lnTo>
                  <a:lnTo>
                    <a:pt x="348" y="369"/>
                  </a:lnTo>
                  <a:lnTo>
                    <a:pt x="342" y="375"/>
                  </a:lnTo>
                  <a:lnTo>
                    <a:pt x="338" y="380"/>
                  </a:lnTo>
                  <a:lnTo>
                    <a:pt x="335" y="383"/>
                  </a:lnTo>
                  <a:lnTo>
                    <a:pt x="329" y="388"/>
                  </a:lnTo>
                  <a:lnTo>
                    <a:pt x="326" y="391"/>
                  </a:lnTo>
                  <a:lnTo>
                    <a:pt x="324" y="393"/>
                  </a:lnTo>
                  <a:lnTo>
                    <a:pt x="323" y="395"/>
                  </a:lnTo>
                  <a:lnTo>
                    <a:pt x="322" y="397"/>
                  </a:lnTo>
                  <a:lnTo>
                    <a:pt x="321" y="398"/>
                  </a:lnTo>
                  <a:lnTo>
                    <a:pt x="321" y="399"/>
                  </a:lnTo>
                  <a:lnTo>
                    <a:pt x="321" y="400"/>
                  </a:lnTo>
                  <a:lnTo>
                    <a:pt x="321" y="402"/>
                  </a:lnTo>
                  <a:lnTo>
                    <a:pt x="321" y="403"/>
                  </a:lnTo>
                  <a:lnTo>
                    <a:pt x="322" y="405"/>
                  </a:lnTo>
                  <a:lnTo>
                    <a:pt x="325" y="410"/>
                  </a:lnTo>
                  <a:lnTo>
                    <a:pt x="327" y="415"/>
                  </a:lnTo>
                  <a:lnTo>
                    <a:pt x="328" y="419"/>
                  </a:lnTo>
                  <a:lnTo>
                    <a:pt x="329" y="423"/>
                  </a:lnTo>
                  <a:lnTo>
                    <a:pt x="330" y="426"/>
                  </a:lnTo>
                  <a:lnTo>
                    <a:pt x="330" y="429"/>
                  </a:lnTo>
                  <a:lnTo>
                    <a:pt x="329" y="436"/>
                  </a:lnTo>
                  <a:lnTo>
                    <a:pt x="329" y="443"/>
                  </a:lnTo>
                  <a:lnTo>
                    <a:pt x="330" y="446"/>
                  </a:lnTo>
                  <a:lnTo>
                    <a:pt x="330" y="447"/>
                  </a:lnTo>
                  <a:lnTo>
                    <a:pt x="330" y="447"/>
                  </a:lnTo>
                  <a:lnTo>
                    <a:pt x="330" y="447"/>
                  </a:lnTo>
                  <a:lnTo>
                    <a:pt x="329" y="447"/>
                  </a:lnTo>
                  <a:lnTo>
                    <a:pt x="327" y="446"/>
                  </a:lnTo>
                  <a:lnTo>
                    <a:pt x="324" y="445"/>
                  </a:lnTo>
                  <a:lnTo>
                    <a:pt x="321" y="443"/>
                  </a:lnTo>
                  <a:lnTo>
                    <a:pt x="315" y="440"/>
                  </a:lnTo>
                  <a:lnTo>
                    <a:pt x="307" y="435"/>
                  </a:lnTo>
                  <a:lnTo>
                    <a:pt x="305" y="433"/>
                  </a:lnTo>
                  <a:lnTo>
                    <a:pt x="302" y="432"/>
                  </a:lnTo>
                  <a:lnTo>
                    <a:pt x="301" y="432"/>
                  </a:lnTo>
                  <a:lnTo>
                    <a:pt x="299" y="432"/>
                  </a:lnTo>
                  <a:lnTo>
                    <a:pt x="295" y="431"/>
                  </a:lnTo>
                  <a:lnTo>
                    <a:pt x="293" y="430"/>
                  </a:lnTo>
                  <a:lnTo>
                    <a:pt x="291" y="429"/>
                  </a:lnTo>
                  <a:lnTo>
                    <a:pt x="290" y="428"/>
                  </a:lnTo>
                  <a:lnTo>
                    <a:pt x="287" y="427"/>
                  </a:lnTo>
                  <a:lnTo>
                    <a:pt x="284" y="425"/>
                  </a:lnTo>
                  <a:lnTo>
                    <a:pt x="282" y="422"/>
                  </a:lnTo>
                  <a:lnTo>
                    <a:pt x="274" y="417"/>
                  </a:lnTo>
                  <a:lnTo>
                    <a:pt x="273" y="415"/>
                  </a:lnTo>
                  <a:lnTo>
                    <a:pt x="270" y="413"/>
                  </a:lnTo>
                  <a:lnTo>
                    <a:pt x="266" y="411"/>
                  </a:lnTo>
                  <a:lnTo>
                    <a:pt x="259" y="408"/>
                  </a:lnTo>
                  <a:lnTo>
                    <a:pt x="253" y="405"/>
                  </a:lnTo>
                  <a:lnTo>
                    <a:pt x="250" y="404"/>
                  </a:lnTo>
                  <a:lnTo>
                    <a:pt x="248" y="403"/>
                  </a:lnTo>
                  <a:lnTo>
                    <a:pt x="246" y="403"/>
                  </a:lnTo>
                  <a:lnTo>
                    <a:pt x="244" y="403"/>
                  </a:lnTo>
                  <a:lnTo>
                    <a:pt x="242" y="403"/>
                  </a:lnTo>
                  <a:lnTo>
                    <a:pt x="240" y="403"/>
                  </a:lnTo>
                  <a:lnTo>
                    <a:pt x="238" y="404"/>
                  </a:lnTo>
                  <a:lnTo>
                    <a:pt x="236" y="404"/>
                  </a:lnTo>
                  <a:lnTo>
                    <a:pt x="231" y="406"/>
                  </a:lnTo>
                  <a:lnTo>
                    <a:pt x="228" y="407"/>
                  </a:lnTo>
                  <a:lnTo>
                    <a:pt x="226" y="408"/>
                  </a:lnTo>
                  <a:lnTo>
                    <a:pt x="224" y="409"/>
                  </a:lnTo>
                  <a:lnTo>
                    <a:pt x="219" y="413"/>
                  </a:lnTo>
                  <a:lnTo>
                    <a:pt x="217" y="414"/>
                  </a:lnTo>
                  <a:lnTo>
                    <a:pt x="216" y="415"/>
                  </a:lnTo>
                  <a:lnTo>
                    <a:pt x="215" y="416"/>
                  </a:lnTo>
                  <a:lnTo>
                    <a:pt x="213" y="416"/>
                  </a:lnTo>
                  <a:lnTo>
                    <a:pt x="212" y="416"/>
                  </a:lnTo>
                  <a:lnTo>
                    <a:pt x="210" y="416"/>
                  </a:lnTo>
                  <a:lnTo>
                    <a:pt x="208" y="416"/>
                  </a:lnTo>
                  <a:lnTo>
                    <a:pt x="206" y="415"/>
                  </a:lnTo>
                  <a:lnTo>
                    <a:pt x="205" y="414"/>
                  </a:lnTo>
                  <a:lnTo>
                    <a:pt x="203" y="413"/>
                  </a:lnTo>
                  <a:lnTo>
                    <a:pt x="201" y="412"/>
                  </a:lnTo>
                  <a:lnTo>
                    <a:pt x="200" y="410"/>
                  </a:lnTo>
                  <a:lnTo>
                    <a:pt x="197" y="408"/>
                  </a:lnTo>
                  <a:lnTo>
                    <a:pt x="195" y="407"/>
                  </a:lnTo>
                  <a:lnTo>
                    <a:pt x="195" y="406"/>
                  </a:lnTo>
                  <a:lnTo>
                    <a:pt x="194" y="406"/>
                  </a:lnTo>
                  <a:lnTo>
                    <a:pt x="193" y="406"/>
                  </a:lnTo>
                  <a:lnTo>
                    <a:pt x="193" y="406"/>
                  </a:lnTo>
                  <a:lnTo>
                    <a:pt x="193" y="406"/>
                  </a:lnTo>
                  <a:lnTo>
                    <a:pt x="191" y="408"/>
                  </a:lnTo>
                  <a:lnTo>
                    <a:pt x="190" y="409"/>
                  </a:lnTo>
                  <a:lnTo>
                    <a:pt x="187" y="412"/>
                  </a:lnTo>
                  <a:lnTo>
                    <a:pt x="185" y="415"/>
                  </a:lnTo>
                  <a:lnTo>
                    <a:pt x="183" y="418"/>
                  </a:lnTo>
                  <a:lnTo>
                    <a:pt x="182" y="419"/>
                  </a:lnTo>
                  <a:lnTo>
                    <a:pt x="180" y="420"/>
                  </a:lnTo>
                  <a:lnTo>
                    <a:pt x="178" y="421"/>
                  </a:lnTo>
                  <a:lnTo>
                    <a:pt x="175" y="423"/>
                  </a:lnTo>
                  <a:lnTo>
                    <a:pt x="172" y="424"/>
                  </a:lnTo>
                  <a:lnTo>
                    <a:pt x="171" y="424"/>
                  </a:lnTo>
                  <a:lnTo>
                    <a:pt x="170" y="425"/>
                  </a:lnTo>
                  <a:lnTo>
                    <a:pt x="167" y="425"/>
                  </a:lnTo>
                  <a:lnTo>
                    <a:pt x="166" y="425"/>
                  </a:lnTo>
                  <a:lnTo>
                    <a:pt x="164" y="424"/>
                  </a:lnTo>
                  <a:lnTo>
                    <a:pt x="162" y="424"/>
                  </a:lnTo>
                  <a:lnTo>
                    <a:pt x="150" y="419"/>
                  </a:lnTo>
                  <a:lnTo>
                    <a:pt x="148" y="417"/>
                  </a:lnTo>
                  <a:lnTo>
                    <a:pt x="146" y="415"/>
                  </a:lnTo>
                  <a:lnTo>
                    <a:pt x="145" y="414"/>
                  </a:lnTo>
                  <a:lnTo>
                    <a:pt x="144" y="413"/>
                  </a:lnTo>
                  <a:lnTo>
                    <a:pt x="143" y="412"/>
                  </a:lnTo>
                  <a:lnTo>
                    <a:pt x="143" y="410"/>
                  </a:lnTo>
                  <a:lnTo>
                    <a:pt x="141" y="408"/>
                  </a:lnTo>
                  <a:lnTo>
                    <a:pt x="140" y="401"/>
                  </a:lnTo>
                  <a:lnTo>
                    <a:pt x="139" y="398"/>
                  </a:lnTo>
                  <a:lnTo>
                    <a:pt x="138" y="398"/>
                  </a:lnTo>
                  <a:lnTo>
                    <a:pt x="138" y="397"/>
                  </a:lnTo>
                  <a:lnTo>
                    <a:pt x="137" y="395"/>
                  </a:lnTo>
                  <a:lnTo>
                    <a:pt x="136" y="394"/>
                  </a:lnTo>
                  <a:lnTo>
                    <a:pt x="136" y="393"/>
                  </a:lnTo>
                  <a:lnTo>
                    <a:pt x="135" y="392"/>
                  </a:lnTo>
                  <a:lnTo>
                    <a:pt x="131" y="390"/>
                  </a:lnTo>
                  <a:lnTo>
                    <a:pt x="127" y="388"/>
                  </a:lnTo>
                  <a:lnTo>
                    <a:pt x="121" y="386"/>
                  </a:lnTo>
                  <a:lnTo>
                    <a:pt x="118" y="385"/>
                  </a:lnTo>
                  <a:lnTo>
                    <a:pt x="115" y="383"/>
                  </a:lnTo>
                  <a:lnTo>
                    <a:pt x="113" y="381"/>
                  </a:lnTo>
                  <a:lnTo>
                    <a:pt x="110" y="378"/>
                  </a:lnTo>
                  <a:lnTo>
                    <a:pt x="108" y="376"/>
                  </a:lnTo>
                  <a:lnTo>
                    <a:pt x="107" y="375"/>
                  </a:lnTo>
                  <a:lnTo>
                    <a:pt x="105" y="372"/>
                  </a:lnTo>
                  <a:lnTo>
                    <a:pt x="102" y="366"/>
                  </a:lnTo>
                  <a:lnTo>
                    <a:pt x="101" y="364"/>
                  </a:lnTo>
                  <a:lnTo>
                    <a:pt x="98" y="359"/>
                  </a:lnTo>
                  <a:lnTo>
                    <a:pt x="97" y="358"/>
                  </a:lnTo>
                  <a:lnTo>
                    <a:pt x="96" y="356"/>
                  </a:lnTo>
                  <a:lnTo>
                    <a:pt x="93" y="354"/>
                  </a:lnTo>
                  <a:lnTo>
                    <a:pt x="91" y="353"/>
                  </a:lnTo>
                  <a:lnTo>
                    <a:pt x="85" y="350"/>
                  </a:lnTo>
                  <a:lnTo>
                    <a:pt x="79" y="346"/>
                  </a:lnTo>
                  <a:lnTo>
                    <a:pt x="77" y="345"/>
                  </a:lnTo>
                  <a:lnTo>
                    <a:pt x="76" y="344"/>
                  </a:lnTo>
                  <a:lnTo>
                    <a:pt x="75" y="343"/>
                  </a:lnTo>
                  <a:lnTo>
                    <a:pt x="74" y="342"/>
                  </a:lnTo>
                  <a:lnTo>
                    <a:pt x="74" y="341"/>
                  </a:lnTo>
                  <a:lnTo>
                    <a:pt x="73" y="340"/>
                  </a:lnTo>
                  <a:lnTo>
                    <a:pt x="73" y="336"/>
                  </a:lnTo>
                  <a:lnTo>
                    <a:pt x="73" y="333"/>
                  </a:lnTo>
                  <a:lnTo>
                    <a:pt x="73" y="330"/>
                  </a:lnTo>
                  <a:lnTo>
                    <a:pt x="74" y="325"/>
                  </a:lnTo>
                  <a:lnTo>
                    <a:pt x="75" y="320"/>
                  </a:lnTo>
                  <a:lnTo>
                    <a:pt x="75" y="317"/>
                  </a:lnTo>
                  <a:lnTo>
                    <a:pt x="76" y="313"/>
                  </a:lnTo>
                  <a:lnTo>
                    <a:pt x="78" y="309"/>
                  </a:lnTo>
                  <a:lnTo>
                    <a:pt x="79" y="307"/>
                  </a:lnTo>
                  <a:lnTo>
                    <a:pt x="79" y="306"/>
                  </a:lnTo>
                  <a:lnTo>
                    <a:pt x="81" y="303"/>
                  </a:lnTo>
                  <a:lnTo>
                    <a:pt x="85" y="297"/>
                  </a:lnTo>
                  <a:lnTo>
                    <a:pt x="86" y="296"/>
                  </a:lnTo>
                  <a:lnTo>
                    <a:pt x="87" y="294"/>
                  </a:lnTo>
                  <a:lnTo>
                    <a:pt x="88" y="292"/>
                  </a:lnTo>
                  <a:lnTo>
                    <a:pt x="88" y="291"/>
                  </a:lnTo>
                  <a:lnTo>
                    <a:pt x="89" y="289"/>
                  </a:lnTo>
                  <a:lnTo>
                    <a:pt x="89" y="287"/>
                  </a:lnTo>
                  <a:lnTo>
                    <a:pt x="89" y="285"/>
                  </a:lnTo>
                  <a:lnTo>
                    <a:pt x="89" y="284"/>
                  </a:lnTo>
                  <a:lnTo>
                    <a:pt x="88" y="281"/>
                  </a:lnTo>
                  <a:lnTo>
                    <a:pt x="88" y="279"/>
                  </a:lnTo>
                  <a:lnTo>
                    <a:pt x="87" y="277"/>
                  </a:lnTo>
                  <a:lnTo>
                    <a:pt x="86" y="276"/>
                  </a:lnTo>
                  <a:lnTo>
                    <a:pt x="84" y="273"/>
                  </a:lnTo>
                  <a:lnTo>
                    <a:pt x="83" y="271"/>
                  </a:lnTo>
                  <a:lnTo>
                    <a:pt x="82" y="269"/>
                  </a:lnTo>
                  <a:lnTo>
                    <a:pt x="82" y="268"/>
                  </a:lnTo>
                  <a:lnTo>
                    <a:pt x="82" y="266"/>
                  </a:lnTo>
                  <a:lnTo>
                    <a:pt x="83" y="264"/>
                  </a:lnTo>
                  <a:lnTo>
                    <a:pt x="83" y="262"/>
                  </a:lnTo>
                  <a:lnTo>
                    <a:pt x="85" y="258"/>
                  </a:lnTo>
                  <a:lnTo>
                    <a:pt x="86" y="255"/>
                  </a:lnTo>
                  <a:lnTo>
                    <a:pt x="87" y="252"/>
                  </a:lnTo>
                  <a:lnTo>
                    <a:pt x="87" y="250"/>
                  </a:lnTo>
                  <a:lnTo>
                    <a:pt x="87" y="247"/>
                  </a:lnTo>
                  <a:lnTo>
                    <a:pt x="86" y="240"/>
                  </a:lnTo>
                  <a:lnTo>
                    <a:pt x="86" y="231"/>
                  </a:lnTo>
                  <a:lnTo>
                    <a:pt x="86" y="228"/>
                  </a:lnTo>
                  <a:lnTo>
                    <a:pt x="85" y="227"/>
                  </a:lnTo>
                  <a:lnTo>
                    <a:pt x="85" y="225"/>
                  </a:lnTo>
                  <a:lnTo>
                    <a:pt x="84" y="222"/>
                  </a:lnTo>
                  <a:lnTo>
                    <a:pt x="83" y="219"/>
                  </a:lnTo>
                  <a:lnTo>
                    <a:pt x="81" y="216"/>
                  </a:lnTo>
                  <a:lnTo>
                    <a:pt x="68" y="192"/>
                  </a:lnTo>
                  <a:lnTo>
                    <a:pt x="62" y="182"/>
                  </a:lnTo>
                  <a:lnTo>
                    <a:pt x="61" y="181"/>
                  </a:lnTo>
                  <a:lnTo>
                    <a:pt x="60" y="179"/>
                  </a:lnTo>
                  <a:lnTo>
                    <a:pt x="58" y="177"/>
                  </a:lnTo>
                  <a:lnTo>
                    <a:pt x="57" y="175"/>
                  </a:lnTo>
                  <a:lnTo>
                    <a:pt x="55" y="174"/>
                  </a:lnTo>
                  <a:lnTo>
                    <a:pt x="47" y="169"/>
                  </a:lnTo>
                  <a:lnTo>
                    <a:pt x="42" y="165"/>
                  </a:lnTo>
                  <a:lnTo>
                    <a:pt x="38" y="163"/>
                  </a:lnTo>
                  <a:lnTo>
                    <a:pt x="34" y="161"/>
                  </a:lnTo>
                  <a:lnTo>
                    <a:pt x="33" y="160"/>
                  </a:lnTo>
                  <a:lnTo>
                    <a:pt x="32" y="160"/>
                  </a:lnTo>
                  <a:lnTo>
                    <a:pt x="28" y="160"/>
                  </a:lnTo>
                  <a:lnTo>
                    <a:pt x="26" y="160"/>
                  </a:lnTo>
                  <a:lnTo>
                    <a:pt x="24" y="160"/>
                  </a:lnTo>
                  <a:lnTo>
                    <a:pt x="23" y="159"/>
                  </a:lnTo>
                  <a:lnTo>
                    <a:pt x="19" y="156"/>
                  </a:lnTo>
                  <a:lnTo>
                    <a:pt x="12" y="150"/>
                  </a:lnTo>
                  <a:lnTo>
                    <a:pt x="6" y="146"/>
                  </a:lnTo>
                  <a:lnTo>
                    <a:pt x="0" y="140"/>
                  </a:lnTo>
                  <a:lnTo>
                    <a:pt x="1" y="140"/>
                  </a:lnTo>
                  <a:lnTo>
                    <a:pt x="2" y="140"/>
                  </a:lnTo>
                  <a:lnTo>
                    <a:pt x="2" y="140"/>
                  </a:lnTo>
                  <a:lnTo>
                    <a:pt x="3" y="139"/>
                  </a:lnTo>
                  <a:lnTo>
                    <a:pt x="5" y="137"/>
                  </a:lnTo>
                  <a:lnTo>
                    <a:pt x="7" y="135"/>
                  </a:lnTo>
                  <a:lnTo>
                    <a:pt x="9" y="132"/>
                  </a:lnTo>
                  <a:lnTo>
                    <a:pt x="10" y="129"/>
                  </a:lnTo>
                  <a:lnTo>
                    <a:pt x="13" y="118"/>
                  </a:lnTo>
                  <a:lnTo>
                    <a:pt x="16" y="113"/>
                  </a:lnTo>
                  <a:lnTo>
                    <a:pt x="17" y="110"/>
                  </a:lnTo>
                  <a:lnTo>
                    <a:pt x="19" y="108"/>
                  </a:lnTo>
                  <a:lnTo>
                    <a:pt x="20" y="106"/>
                  </a:lnTo>
                  <a:lnTo>
                    <a:pt x="22" y="105"/>
                  </a:lnTo>
                  <a:lnTo>
                    <a:pt x="23" y="103"/>
                  </a:lnTo>
                  <a:lnTo>
                    <a:pt x="24" y="103"/>
                  </a:lnTo>
                  <a:lnTo>
                    <a:pt x="27" y="102"/>
                  </a:lnTo>
                  <a:lnTo>
                    <a:pt x="31" y="99"/>
                  </a:lnTo>
                  <a:lnTo>
                    <a:pt x="34" y="98"/>
                  </a:lnTo>
                  <a:lnTo>
                    <a:pt x="36" y="96"/>
                  </a:lnTo>
                  <a:lnTo>
                    <a:pt x="38" y="95"/>
                  </a:lnTo>
                  <a:lnTo>
                    <a:pt x="39" y="93"/>
                  </a:lnTo>
                  <a:lnTo>
                    <a:pt x="41" y="92"/>
                  </a:lnTo>
                  <a:lnTo>
                    <a:pt x="46" y="85"/>
                  </a:lnTo>
                  <a:lnTo>
                    <a:pt x="50" y="81"/>
                  </a:lnTo>
                  <a:lnTo>
                    <a:pt x="54" y="79"/>
                  </a:lnTo>
                  <a:lnTo>
                    <a:pt x="57" y="76"/>
                  </a:lnTo>
                  <a:lnTo>
                    <a:pt x="62" y="73"/>
                  </a:lnTo>
                  <a:lnTo>
                    <a:pt x="64" y="72"/>
                  </a:lnTo>
                  <a:lnTo>
                    <a:pt x="66" y="71"/>
                  </a:lnTo>
                  <a:lnTo>
                    <a:pt x="68" y="70"/>
                  </a:lnTo>
                  <a:lnTo>
                    <a:pt x="74" y="69"/>
                  </a:lnTo>
                  <a:lnTo>
                    <a:pt x="76" y="68"/>
                  </a:lnTo>
                  <a:lnTo>
                    <a:pt x="78" y="67"/>
                  </a:lnTo>
                  <a:lnTo>
                    <a:pt x="79" y="66"/>
                  </a:lnTo>
                  <a:lnTo>
                    <a:pt x="80" y="65"/>
                  </a:lnTo>
                  <a:lnTo>
                    <a:pt x="81" y="63"/>
                  </a:lnTo>
                  <a:lnTo>
                    <a:pt x="82" y="60"/>
                  </a:lnTo>
                  <a:lnTo>
                    <a:pt x="83" y="58"/>
                  </a:lnTo>
                  <a:lnTo>
                    <a:pt x="86" y="50"/>
                  </a:lnTo>
                  <a:lnTo>
                    <a:pt x="87" y="46"/>
                  </a:lnTo>
                  <a:lnTo>
                    <a:pt x="88" y="45"/>
                  </a:lnTo>
                  <a:lnTo>
                    <a:pt x="89" y="42"/>
                  </a:lnTo>
                  <a:lnTo>
                    <a:pt x="91" y="38"/>
                  </a:lnTo>
                  <a:lnTo>
                    <a:pt x="92" y="35"/>
                  </a:lnTo>
                  <a:lnTo>
                    <a:pt x="94" y="33"/>
                  </a:lnTo>
                  <a:lnTo>
                    <a:pt x="96" y="30"/>
                  </a:lnTo>
                  <a:lnTo>
                    <a:pt x="98" y="28"/>
                  </a:lnTo>
                  <a:lnTo>
                    <a:pt x="100" y="26"/>
                  </a:lnTo>
                  <a:lnTo>
                    <a:pt x="102" y="24"/>
                  </a:lnTo>
                  <a:lnTo>
                    <a:pt x="103" y="23"/>
                  </a:lnTo>
                  <a:lnTo>
                    <a:pt x="106" y="21"/>
                  </a:lnTo>
                  <a:lnTo>
                    <a:pt x="109" y="19"/>
                  </a:lnTo>
                  <a:lnTo>
                    <a:pt x="113" y="17"/>
                  </a:lnTo>
                  <a:lnTo>
                    <a:pt x="118" y="15"/>
                  </a:lnTo>
                  <a:lnTo>
                    <a:pt x="123" y="14"/>
                  </a:lnTo>
                  <a:lnTo>
                    <a:pt x="128" y="13"/>
                  </a:lnTo>
                  <a:lnTo>
                    <a:pt x="136" y="12"/>
                  </a:lnTo>
                  <a:lnTo>
                    <a:pt x="140" y="12"/>
                  </a:lnTo>
                  <a:lnTo>
                    <a:pt x="147" y="10"/>
                  </a:lnTo>
                  <a:lnTo>
                    <a:pt x="157" y="7"/>
                  </a:lnTo>
                  <a:lnTo>
                    <a:pt x="172" y="4"/>
                  </a:lnTo>
                  <a:lnTo>
                    <a:pt x="184" y="1"/>
                  </a:lnTo>
                  <a:lnTo>
                    <a:pt x="189" y="1"/>
                  </a:lnTo>
                  <a:lnTo>
                    <a:pt x="193" y="0"/>
                  </a:lnTo>
                  <a:lnTo>
                    <a:pt x="195" y="0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6" name="Freeform 35">
              <a:extLst>
                <a:ext uri="{FF2B5EF4-FFF2-40B4-BE49-F238E27FC236}">
                  <a16:creationId xmlns:a16="http://schemas.microsoft.com/office/drawing/2014/main" id="{08B870C8-927D-4564-BAAD-AE7EBA2431E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5" y="976"/>
              <a:ext cx="452" cy="486"/>
            </a:xfrm>
            <a:custGeom>
              <a:avLst/>
              <a:gdLst>
                <a:gd name="T0" fmla="*/ 225 w 452"/>
                <a:gd name="T1" fmla="*/ 15 h 486"/>
                <a:gd name="T2" fmla="*/ 260 w 452"/>
                <a:gd name="T3" fmla="*/ 33 h 486"/>
                <a:gd name="T4" fmla="*/ 285 w 452"/>
                <a:gd name="T5" fmla="*/ 38 h 486"/>
                <a:gd name="T6" fmla="*/ 318 w 452"/>
                <a:gd name="T7" fmla="*/ 31 h 486"/>
                <a:gd name="T8" fmla="*/ 335 w 452"/>
                <a:gd name="T9" fmla="*/ 27 h 486"/>
                <a:gd name="T10" fmla="*/ 344 w 452"/>
                <a:gd name="T11" fmla="*/ 23 h 486"/>
                <a:gd name="T12" fmla="*/ 352 w 452"/>
                <a:gd name="T13" fmla="*/ 41 h 486"/>
                <a:gd name="T14" fmla="*/ 385 w 452"/>
                <a:gd name="T15" fmla="*/ 60 h 486"/>
                <a:gd name="T16" fmla="*/ 408 w 452"/>
                <a:gd name="T17" fmla="*/ 81 h 486"/>
                <a:gd name="T18" fmla="*/ 408 w 452"/>
                <a:gd name="T19" fmla="*/ 116 h 486"/>
                <a:gd name="T20" fmla="*/ 393 w 452"/>
                <a:gd name="T21" fmla="*/ 153 h 486"/>
                <a:gd name="T22" fmla="*/ 400 w 452"/>
                <a:gd name="T23" fmla="*/ 163 h 486"/>
                <a:gd name="T24" fmla="*/ 434 w 452"/>
                <a:gd name="T25" fmla="*/ 157 h 486"/>
                <a:gd name="T26" fmla="*/ 450 w 452"/>
                <a:gd name="T27" fmla="*/ 159 h 486"/>
                <a:gd name="T28" fmla="*/ 447 w 452"/>
                <a:gd name="T29" fmla="*/ 189 h 486"/>
                <a:gd name="T30" fmla="*/ 426 w 452"/>
                <a:gd name="T31" fmla="*/ 240 h 486"/>
                <a:gd name="T32" fmla="*/ 396 w 452"/>
                <a:gd name="T33" fmla="*/ 263 h 486"/>
                <a:gd name="T34" fmla="*/ 383 w 452"/>
                <a:gd name="T35" fmla="*/ 296 h 486"/>
                <a:gd name="T36" fmla="*/ 371 w 452"/>
                <a:gd name="T37" fmla="*/ 306 h 486"/>
                <a:gd name="T38" fmla="*/ 347 w 452"/>
                <a:gd name="T39" fmla="*/ 301 h 486"/>
                <a:gd name="T40" fmla="*/ 315 w 452"/>
                <a:gd name="T41" fmla="*/ 288 h 486"/>
                <a:gd name="T42" fmla="*/ 303 w 452"/>
                <a:gd name="T43" fmla="*/ 293 h 486"/>
                <a:gd name="T44" fmla="*/ 301 w 452"/>
                <a:gd name="T45" fmla="*/ 328 h 486"/>
                <a:gd name="T46" fmla="*/ 284 w 452"/>
                <a:gd name="T47" fmla="*/ 355 h 486"/>
                <a:gd name="T48" fmla="*/ 280 w 452"/>
                <a:gd name="T49" fmla="*/ 376 h 486"/>
                <a:gd name="T50" fmla="*/ 254 w 452"/>
                <a:gd name="T51" fmla="*/ 396 h 486"/>
                <a:gd name="T52" fmla="*/ 242 w 452"/>
                <a:gd name="T53" fmla="*/ 418 h 486"/>
                <a:gd name="T54" fmla="*/ 228 w 452"/>
                <a:gd name="T55" fmla="*/ 457 h 486"/>
                <a:gd name="T56" fmla="*/ 227 w 452"/>
                <a:gd name="T57" fmla="*/ 473 h 486"/>
                <a:gd name="T58" fmla="*/ 210 w 452"/>
                <a:gd name="T59" fmla="*/ 485 h 486"/>
                <a:gd name="T60" fmla="*/ 192 w 452"/>
                <a:gd name="T61" fmla="*/ 477 h 486"/>
                <a:gd name="T62" fmla="*/ 168 w 452"/>
                <a:gd name="T63" fmla="*/ 476 h 486"/>
                <a:gd name="T64" fmla="*/ 143 w 452"/>
                <a:gd name="T65" fmla="*/ 466 h 486"/>
                <a:gd name="T66" fmla="*/ 126 w 452"/>
                <a:gd name="T67" fmla="*/ 451 h 486"/>
                <a:gd name="T68" fmla="*/ 102 w 452"/>
                <a:gd name="T69" fmla="*/ 428 h 486"/>
                <a:gd name="T70" fmla="*/ 72 w 452"/>
                <a:gd name="T71" fmla="*/ 399 h 486"/>
                <a:gd name="T72" fmla="*/ 48 w 452"/>
                <a:gd name="T73" fmla="*/ 384 h 486"/>
                <a:gd name="T74" fmla="*/ 19 w 452"/>
                <a:gd name="T75" fmla="*/ 353 h 486"/>
                <a:gd name="T76" fmla="*/ 17 w 452"/>
                <a:gd name="T77" fmla="*/ 329 h 486"/>
                <a:gd name="T78" fmla="*/ 1 w 452"/>
                <a:gd name="T79" fmla="*/ 316 h 486"/>
                <a:gd name="T80" fmla="*/ 2 w 452"/>
                <a:gd name="T81" fmla="*/ 288 h 486"/>
                <a:gd name="T82" fmla="*/ 34 w 452"/>
                <a:gd name="T83" fmla="*/ 272 h 486"/>
                <a:gd name="T84" fmla="*/ 114 w 452"/>
                <a:gd name="T85" fmla="*/ 238 h 486"/>
                <a:gd name="T86" fmla="*/ 144 w 452"/>
                <a:gd name="T87" fmla="*/ 208 h 486"/>
                <a:gd name="T88" fmla="*/ 166 w 452"/>
                <a:gd name="T89" fmla="*/ 195 h 486"/>
                <a:gd name="T90" fmla="*/ 198 w 452"/>
                <a:gd name="T91" fmla="*/ 198 h 486"/>
                <a:gd name="T92" fmla="*/ 242 w 452"/>
                <a:gd name="T93" fmla="*/ 187 h 486"/>
                <a:gd name="T94" fmla="*/ 259 w 452"/>
                <a:gd name="T95" fmla="*/ 168 h 486"/>
                <a:gd name="T96" fmla="*/ 262 w 452"/>
                <a:gd name="T97" fmla="*/ 146 h 486"/>
                <a:gd name="T98" fmla="*/ 236 w 452"/>
                <a:gd name="T99" fmla="*/ 133 h 486"/>
                <a:gd name="T100" fmla="*/ 206 w 452"/>
                <a:gd name="T101" fmla="*/ 118 h 486"/>
                <a:gd name="T102" fmla="*/ 202 w 452"/>
                <a:gd name="T103" fmla="*/ 103 h 486"/>
                <a:gd name="T104" fmla="*/ 204 w 452"/>
                <a:gd name="T105" fmla="*/ 89 h 486"/>
                <a:gd name="T106" fmla="*/ 181 w 452"/>
                <a:gd name="T107" fmla="*/ 87 h 486"/>
                <a:gd name="T108" fmla="*/ 166 w 452"/>
                <a:gd name="T109" fmla="*/ 76 h 486"/>
                <a:gd name="T110" fmla="*/ 172 w 452"/>
                <a:gd name="T111" fmla="*/ 49 h 486"/>
                <a:gd name="T112" fmla="*/ 181 w 452"/>
                <a:gd name="T113" fmla="*/ 21 h 4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52" h="486">
                  <a:moveTo>
                    <a:pt x="197" y="1"/>
                  </a:moveTo>
                  <a:lnTo>
                    <a:pt x="198" y="1"/>
                  </a:lnTo>
                  <a:lnTo>
                    <a:pt x="199" y="2"/>
                  </a:lnTo>
                  <a:lnTo>
                    <a:pt x="203" y="4"/>
                  </a:lnTo>
                  <a:lnTo>
                    <a:pt x="212" y="10"/>
                  </a:lnTo>
                  <a:lnTo>
                    <a:pt x="216" y="11"/>
                  </a:lnTo>
                  <a:lnTo>
                    <a:pt x="219" y="13"/>
                  </a:lnTo>
                  <a:lnTo>
                    <a:pt x="221" y="14"/>
                  </a:lnTo>
                  <a:lnTo>
                    <a:pt x="225" y="15"/>
                  </a:lnTo>
                  <a:lnTo>
                    <a:pt x="234" y="17"/>
                  </a:lnTo>
                  <a:lnTo>
                    <a:pt x="237" y="18"/>
                  </a:lnTo>
                  <a:lnTo>
                    <a:pt x="240" y="19"/>
                  </a:lnTo>
                  <a:lnTo>
                    <a:pt x="242" y="21"/>
                  </a:lnTo>
                  <a:lnTo>
                    <a:pt x="245" y="22"/>
                  </a:lnTo>
                  <a:lnTo>
                    <a:pt x="250" y="24"/>
                  </a:lnTo>
                  <a:lnTo>
                    <a:pt x="252" y="26"/>
                  </a:lnTo>
                  <a:lnTo>
                    <a:pt x="258" y="32"/>
                  </a:lnTo>
                  <a:lnTo>
                    <a:pt x="260" y="33"/>
                  </a:lnTo>
                  <a:lnTo>
                    <a:pt x="262" y="35"/>
                  </a:lnTo>
                  <a:lnTo>
                    <a:pt x="265" y="36"/>
                  </a:lnTo>
                  <a:lnTo>
                    <a:pt x="268" y="38"/>
                  </a:lnTo>
                  <a:lnTo>
                    <a:pt x="271" y="39"/>
                  </a:lnTo>
                  <a:lnTo>
                    <a:pt x="274" y="39"/>
                  </a:lnTo>
                  <a:lnTo>
                    <a:pt x="276" y="39"/>
                  </a:lnTo>
                  <a:lnTo>
                    <a:pt x="279" y="39"/>
                  </a:lnTo>
                  <a:lnTo>
                    <a:pt x="282" y="39"/>
                  </a:lnTo>
                  <a:lnTo>
                    <a:pt x="285" y="38"/>
                  </a:lnTo>
                  <a:lnTo>
                    <a:pt x="288" y="38"/>
                  </a:lnTo>
                  <a:lnTo>
                    <a:pt x="289" y="37"/>
                  </a:lnTo>
                  <a:lnTo>
                    <a:pt x="299" y="33"/>
                  </a:lnTo>
                  <a:lnTo>
                    <a:pt x="302" y="32"/>
                  </a:lnTo>
                  <a:lnTo>
                    <a:pt x="305" y="31"/>
                  </a:lnTo>
                  <a:lnTo>
                    <a:pt x="309" y="31"/>
                  </a:lnTo>
                  <a:lnTo>
                    <a:pt x="311" y="30"/>
                  </a:lnTo>
                  <a:lnTo>
                    <a:pt x="314" y="31"/>
                  </a:lnTo>
                  <a:lnTo>
                    <a:pt x="318" y="31"/>
                  </a:lnTo>
                  <a:lnTo>
                    <a:pt x="323" y="32"/>
                  </a:lnTo>
                  <a:lnTo>
                    <a:pt x="325" y="32"/>
                  </a:lnTo>
                  <a:lnTo>
                    <a:pt x="327" y="32"/>
                  </a:lnTo>
                  <a:lnTo>
                    <a:pt x="330" y="32"/>
                  </a:lnTo>
                  <a:lnTo>
                    <a:pt x="331" y="32"/>
                  </a:lnTo>
                  <a:lnTo>
                    <a:pt x="332" y="31"/>
                  </a:lnTo>
                  <a:lnTo>
                    <a:pt x="333" y="30"/>
                  </a:lnTo>
                  <a:lnTo>
                    <a:pt x="333" y="29"/>
                  </a:lnTo>
                  <a:lnTo>
                    <a:pt x="335" y="27"/>
                  </a:lnTo>
                  <a:lnTo>
                    <a:pt x="338" y="23"/>
                  </a:lnTo>
                  <a:lnTo>
                    <a:pt x="339" y="21"/>
                  </a:lnTo>
                  <a:lnTo>
                    <a:pt x="340" y="21"/>
                  </a:lnTo>
                  <a:lnTo>
                    <a:pt x="341" y="21"/>
                  </a:lnTo>
                  <a:lnTo>
                    <a:pt x="342" y="21"/>
                  </a:lnTo>
                  <a:lnTo>
                    <a:pt x="342" y="21"/>
                  </a:lnTo>
                  <a:lnTo>
                    <a:pt x="343" y="21"/>
                  </a:lnTo>
                  <a:lnTo>
                    <a:pt x="343" y="22"/>
                  </a:lnTo>
                  <a:lnTo>
                    <a:pt x="344" y="23"/>
                  </a:lnTo>
                  <a:lnTo>
                    <a:pt x="344" y="25"/>
                  </a:lnTo>
                  <a:lnTo>
                    <a:pt x="345" y="29"/>
                  </a:lnTo>
                  <a:lnTo>
                    <a:pt x="345" y="32"/>
                  </a:lnTo>
                  <a:lnTo>
                    <a:pt x="346" y="33"/>
                  </a:lnTo>
                  <a:lnTo>
                    <a:pt x="347" y="35"/>
                  </a:lnTo>
                  <a:lnTo>
                    <a:pt x="348" y="37"/>
                  </a:lnTo>
                  <a:lnTo>
                    <a:pt x="349" y="38"/>
                  </a:lnTo>
                  <a:lnTo>
                    <a:pt x="350" y="40"/>
                  </a:lnTo>
                  <a:lnTo>
                    <a:pt x="352" y="41"/>
                  </a:lnTo>
                  <a:lnTo>
                    <a:pt x="355" y="43"/>
                  </a:lnTo>
                  <a:lnTo>
                    <a:pt x="362" y="48"/>
                  </a:lnTo>
                  <a:lnTo>
                    <a:pt x="365" y="51"/>
                  </a:lnTo>
                  <a:lnTo>
                    <a:pt x="369" y="55"/>
                  </a:lnTo>
                  <a:lnTo>
                    <a:pt x="371" y="56"/>
                  </a:lnTo>
                  <a:lnTo>
                    <a:pt x="373" y="57"/>
                  </a:lnTo>
                  <a:lnTo>
                    <a:pt x="376" y="58"/>
                  </a:lnTo>
                  <a:lnTo>
                    <a:pt x="378" y="58"/>
                  </a:lnTo>
                  <a:lnTo>
                    <a:pt x="385" y="60"/>
                  </a:lnTo>
                  <a:lnTo>
                    <a:pt x="387" y="61"/>
                  </a:lnTo>
                  <a:lnTo>
                    <a:pt x="389" y="62"/>
                  </a:lnTo>
                  <a:lnTo>
                    <a:pt x="391" y="63"/>
                  </a:lnTo>
                  <a:lnTo>
                    <a:pt x="393" y="65"/>
                  </a:lnTo>
                  <a:lnTo>
                    <a:pt x="396" y="67"/>
                  </a:lnTo>
                  <a:lnTo>
                    <a:pt x="399" y="68"/>
                  </a:lnTo>
                  <a:lnTo>
                    <a:pt x="401" y="72"/>
                  </a:lnTo>
                  <a:lnTo>
                    <a:pt x="405" y="78"/>
                  </a:lnTo>
                  <a:lnTo>
                    <a:pt x="408" y="81"/>
                  </a:lnTo>
                  <a:lnTo>
                    <a:pt x="410" y="84"/>
                  </a:lnTo>
                  <a:lnTo>
                    <a:pt x="411" y="87"/>
                  </a:lnTo>
                  <a:lnTo>
                    <a:pt x="412" y="90"/>
                  </a:lnTo>
                  <a:lnTo>
                    <a:pt x="412" y="94"/>
                  </a:lnTo>
                  <a:lnTo>
                    <a:pt x="412" y="98"/>
                  </a:lnTo>
                  <a:lnTo>
                    <a:pt x="412" y="101"/>
                  </a:lnTo>
                  <a:lnTo>
                    <a:pt x="411" y="106"/>
                  </a:lnTo>
                  <a:lnTo>
                    <a:pt x="410" y="112"/>
                  </a:lnTo>
                  <a:lnTo>
                    <a:pt x="408" y="116"/>
                  </a:lnTo>
                  <a:lnTo>
                    <a:pt x="406" y="121"/>
                  </a:lnTo>
                  <a:lnTo>
                    <a:pt x="403" y="129"/>
                  </a:lnTo>
                  <a:lnTo>
                    <a:pt x="401" y="134"/>
                  </a:lnTo>
                  <a:lnTo>
                    <a:pt x="397" y="141"/>
                  </a:lnTo>
                  <a:lnTo>
                    <a:pt x="396" y="144"/>
                  </a:lnTo>
                  <a:lnTo>
                    <a:pt x="395" y="146"/>
                  </a:lnTo>
                  <a:lnTo>
                    <a:pt x="394" y="148"/>
                  </a:lnTo>
                  <a:lnTo>
                    <a:pt x="393" y="152"/>
                  </a:lnTo>
                  <a:lnTo>
                    <a:pt x="393" y="153"/>
                  </a:lnTo>
                  <a:lnTo>
                    <a:pt x="393" y="154"/>
                  </a:lnTo>
                  <a:lnTo>
                    <a:pt x="393" y="156"/>
                  </a:lnTo>
                  <a:lnTo>
                    <a:pt x="393" y="157"/>
                  </a:lnTo>
                  <a:lnTo>
                    <a:pt x="394" y="157"/>
                  </a:lnTo>
                  <a:lnTo>
                    <a:pt x="394" y="158"/>
                  </a:lnTo>
                  <a:lnTo>
                    <a:pt x="395" y="160"/>
                  </a:lnTo>
                  <a:lnTo>
                    <a:pt x="396" y="161"/>
                  </a:lnTo>
                  <a:lnTo>
                    <a:pt x="398" y="162"/>
                  </a:lnTo>
                  <a:lnTo>
                    <a:pt x="400" y="163"/>
                  </a:lnTo>
                  <a:lnTo>
                    <a:pt x="401" y="163"/>
                  </a:lnTo>
                  <a:lnTo>
                    <a:pt x="402" y="164"/>
                  </a:lnTo>
                  <a:lnTo>
                    <a:pt x="404" y="164"/>
                  </a:lnTo>
                  <a:lnTo>
                    <a:pt x="406" y="164"/>
                  </a:lnTo>
                  <a:lnTo>
                    <a:pt x="410" y="163"/>
                  </a:lnTo>
                  <a:lnTo>
                    <a:pt x="413" y="163"/>
                  </a:lnTo>
                  <a:lnTo>
                    <a:pt x="418" y="161"/>
                  </a:lnTo>
                  <a:lnTo>
                    <a:pt x="428" y="157"/>
                  </a:lnTo>
                  <a:lnTo>
                    <a:pt x="434" y="157"/>
                  </a:lnTo>
                  <a:lnTo>
                    <a:pt x="437" y="156"/>
                  </a:lnTo>
                  <a:lnTo>
                    <a:pt x="440" y="156"/>
                  </a:lnTo>
                  <a:lnTo>
                    <a:pt x="442" y="156"/>
                  </a:lnTo>
                  <a:lnTo>
                    <a:pt x="444" y="156"/>
                  </a:lnTo>
                  <a:lnTo>
                    <a:pt x="446" y="156"/>
                  </a:lnTo>
                  <a:lnTo>
                    <a:pt x="447" y="157"/>
                  </a:lnTo>
                  <a:lnTo>
                    <a:pt x="448" y="157"/>
                  </a:lnTo>
                  <a:lnTo>
                    <a:pt x="449" y="157"/>
                  </a:lnTo>
                  <a:lnTo>
                    <a:pt x="450" y="159"/>
                  </a:lnTo>
                  <a:lnTo>
                    <a:pt x="451" y="160"/>
                  </a:lnTo>
                  <a:lnTo>
                    <a:pt x="452" y="162"/>
                  </a:lnTo>
                  <a:lnTo>
                    <a:pt x="452" y="164"/>
                  </a:lnTo>
                  <a:lnTo>
                    <a:pt x="452" y="168"/>
                  </a:lnTo>
                  <a:lnTo>
                    <a:pt x="452" y="170"/>
                  </a:lnTo>
                  <a:lnTo>
                    <a:pt x="452" y="174"/>
                  </a:lnTo>
                  <a:lnTo>
                    <a:pt x="451" y="178"/>
                  </a:lnTo>
                  <a:lnTo>
                    <a:pt x="450" y="180"/>
                  </a:lnTo>
                  <a:lnTo>
                    <a:pt x="447" y="189"/>
                  </a:lnTo>
                  <a:lnTo>
                    <a:pt x="444" y="194"/>
                  </a:lnTo>
                  <a:lnTo>
                    <a:pt x="436" y="216"/>
                  </a:lnTo>
                  <a:lnTo>
                    <a:pt x="430" y="232"/>
                  </a:lnTo>
                  <a:lnTo>
                    <a:pt x="429" y="235"/>
                  </a:lnTo>
                  <a:lnTo>
                    <a:pt x="429" y="236"/>
                  </a:lnTo>
                  <a:lnTo>
                    <a:pt x="429" y="236"/>
                  </a:lnTo>
                  <a:lnTo>
                    <a:pt x="429" y="237"/>
                  </a:lnTo>
                  <a:lnTo>
                    <a:pt x="428" y="238"/>
                  </a:lnTo>
                  <a:lnTo>
                    <a:pt x="426" y="240"/>
                  </a:lnTo>
                  <a:lnTo>
                    <a:pt x="424" y="243"/>
                  </a:lnTo>
                  <a:lnTo>
                    <a:pt x="421" y="246"/>
                  </a:lnTo>
                  <a:lnTo>
                    <a:pt x="417" y="248"/>
                  </a:lnTo>
                  <a:lnTo>
                    <a:pt x="413" y="251"/>
                  </a:lnTo>
                  <a:lnTo>
                    <a:pt x="410" y="253"/>
                  </a:lnTo>
                  <a:lnTo>
                    <a:pt x="402" y="258"/>
                  </a:lnTo>
                  <a:lnTo>
                    <a:pt x="400" y="259"/>
                  </a:lnTo>
                  <a:lnTo>
                    <a:pt x="397" y="262"/>
                  </a:lnTo>
                  <a:lnTo>
                    <a:pt x="396" y="263"/>
                  </a:lnTo>
                  <a:lnTo>
                    <a:pt x="395" y="264"/>
                  </a:lnTo>
                  <a:lnTo>
                    <a:pt x="394" y="266"/>
                  </a:lnTo>
                  <a:lnTo>
                    <a:pt x="393" y="268"/>
                  </a:lnTo>
                  <a:lnTo>
                    <a:pt x="392" y="270"/>
                  </a:lnTo>
                  <a:lnTo>
                    <a:pt x="390" y="274"/>
                  </a:lnTo>
                  <a:lnTo>
                    <a:pt x="389" y="278"/>
                  </a:lnTo>
                  <a:lnTo>
                    <a:pt x="385" y="292"/>
                  </a:lnTo>
                  <a:lnTo>
                    <a:pt x="384" y="294"/>
                  </a:lnTo>
                  <a:lnTo>
                    <a:pt x="383" y="296"/>
                  </a:lnTo>
                  <a:lnTo>
                    <a:pt x="382" y="298"/>
                  </a:lnTo>
                  <a:lnTo>
                    <a:pt x="381" y="299"/>
                  </a:lnTo>
                  <a:lnTo>
                    <a:pt x="379" y="302"/>
                  </a:lnTo>
                  <a:lnTo>
                    <a:pt x="379" y="303"/>
                  </a:lnTo>
                  <a:lnTo>
                    <a:pt x="378" y="304"/>
                  </a:lnTo>
                  <a:lnTo>
                    <a:pt x="376" y="304"/>
                  </a:lnTo>
                  <a:lnTo>
                    <a:pt x="375" y="304"/>
                  </a:lnTo>
                  <a:lnTo>
                    <a:pt x="373" y="305"/>
                  </a:lnTo>
                  <a:lnTo>
                    <a:pt x="371" y="306"/>
                  </a:lnTo>
                  <a:lnTo>
                    <a:pt x="368" y="306"/>
                  </a:lnTo>
                  <a:lnTo>
                    <a:pt x="367" y="306"/>
                  </a:lnTo>
                  <a:lnTo>
                    <a:pt x="365" y="306"/>
                  </a:lnTo>
                  <a:lnTo>
                    <a:pt x="362" y="306"/>
                  </a:lnTo>
                  <a:lnTo>
                    <a:pt x="360" y="305"/>
                  </a:lnTo>
                  <a:lnTo>
                    <a:pt x="357" y="305"/>
                  </a:lnTo>
                  <a:lnTo>
                    <a:pt x="354" y="304"/>
                  </a:lnTo>
                  <a:lnTo>
                    <a:pt x="350" y="302"/>
                  </a:lnTo>
                  <a:lnTo>
                    <a:pt x="347" y="301"/>
                  </a:lnTo>
                  <a:lnTo>
                    <a:pt x="340" y="296"/>
                  </a:lnTo>
                  <a:lnTo>
                    <a:pt x="336" y="293"/>
                  </a:lnTo>
                  <a:lnTo>
                    <a:pt x="333" y="293"/>
                  </a:lnTo>
                  <a:lnTo>
                    <a:pt x="328" y="291"/>
                  </a:lnTo>
                  <a:lnTo>
                    <a:pt x="323" y="289"/>
                  </a:lnTo>
                  <a:lnTo>
                    <a:pt x="322" y="288"/>
                  </a:lnTo>
                  <a:lnTo>
                    <a:pt x="320" y="288"/>
                  </a:lnTo>
                  <a:lnTo>
                    <a:pt x="318" y="288"/>
                  </a:lnTo>
                  <a:lnTo>
                    <a:pt x="315" y="288"/>
                  </a:lnTo>
                  <a:lnTo>
                    <a:pt x="313" y="288"/>
                  </a:lnTo>
                  <a:lnTo>
                    <a:pt x="309" y="289"/>
                  </a:lnTo>
                  <a:lnTo>
                    <a:pt x="307" y="290"/>
                  </a:lnTo>
                  <a:lnTo>
                    <a:pt x="305" y="291"/>
                  </a:lnTo>
                  <a:lnTo>
                    <a:pt x="304" y="291"/>
                  </a:lnTo>
                  <a:lnTo>
                    <a:pt x="304" y="292"/>
                  </a:lnTo>
                  <a:lnTo>
                    <a:pt x="303" y="292"/>
                  </a:lnTo>
                  <a:lnTo>
                    <a:pt x="303" y="293"/>
                  </a:lnTo>
                  <a:lnTo>
                    <a:pt x="303" y="293"/>
                  </a:lnTo>
                  <a:lnTo>
                    <a:pt x="303" y="295"/>
                  </a:lnTo>
                  <a:lnTo>
                    <a:pt x="303" y="298"/>
                  </a:lnTo>
                  <a:lnTo>
                    <a:pt x="304" y="307"/>
                  </a:lnTo>
                  <a:lnTo>
                    <a:pt x="304" y="311"/>
                  </a:lnTo>
                  <a:lnTo>
                    <a:pt x="304" y="314"/>
                  </a:lnTo>
                  <a:lnTo>
                    <a:pt x="304" y="316"/>
                  </a:lnTo>
                  <a:lnTo>
                    <a:pt x="303" y="324"/>
                  </a:lnTo>
                  <a:lnTo>
                    <a:pt x="302" y="326"/>
                  </a:lnTo>
                  <a:lnTo>
                    <a:pt x="301" y="328"/>
                  </a:lnTo>
                  <a:lnTo>
                    <a:pt x="300" y="330"/>
                  </a:lnTo>
                  <a:lnTo>
                    <a:pt x="299" y="333"/>
                  </a:lnTo>
                  <a:lnTo>
                    <a:pt x="297" y="335"/>
                  </a:lnTo>
                  <a:lnTo>
                    <a:pt x="293" y="338"/>
                  </a:lnTo>
                  <a:lnTo>
                    <a:pt x="291" y="341"/>
                  </a:lnTo>
                  <a:lnTo>
                    <a:pt x="288" y="345"/>
                  </a:lnTo>
                  <a:lnTo>
                    <a:pt x="287" y="349"/>
                  </a:lnTo>
                  <a:lnTo>
                    <a:pt x="286" y="351"/>
                  </a:lnTo>
                  <a:lnTo>
                    <a:pt x="284" y="355"/>
                  </a:lnTo>
                  <a:lnTo>
                    <a:pt x="283" y="359"/>
                  </a:lnTo>
                  <a:lnTo>
                    <a:pt x="282" y="362"/>
                  </a:lnTo>
                  <a:lnTo>
                    <a:pt x="282" y="364"/>
                  </a:lnTo>
                  <a:lnTo>
                    <a:pt x="281" y="367"/>
                  </a:lnTo>
                  <a:lnTo>
                    <a:pt x="281" y="369"/>
                  </a:lnTo>
                  <a:lnTo>
                    <a:pt x="281" y="373"/>
                  </a:lnTo>
                  <a:lnTo>
                    <a:pt x="281" y="374"/>
                  </a:lnTo>
                  <a:lnTo>
                    <a:pt x="280" y="375"/>
                  </a:lnTo>
                  <a:lnTo>
                    <a:pt x="280" y="376"/>
                  </a:lnTo>
                  <a:lnTo>
                    <a:pt x="279" y="378"/>
                  </a:lnTo>
                  <a:lnTo>
                    <a:pt x="278" y="379"/>
                  </a:lnTo>
                  <a:lnTo>
                    <a:pt x="277" y="380"/>
                  </a:lnTo>
                  <a:lnTo>
                    <a:pt x="276" y="380"/>
                  </a:lnTo>
                  <a:lnTo>
                    <a:pt x="274" y="382"/>
                  </a:lnTo>
                  <a:lnTo>
                    <a:pt x="271" y="383"/>
                  </a:lnTo>
                  <a:lnTo>
                    <a:pt x="264" y="389"/>
                  </a:lnTo>
                  <a:lnTo>
                    <a:pt x="257" y="395"/>
                  </a:lnTo>
                  <a:lnTo>
                    <a:pt x="254" y="396"/>
                  </a:lnTo>
                  <a:lnTo>
                    <a:pt x="252" y="398"/>
                  </a:lnTo>
                  <a:lnTo>
                    <a:pt x="250" y="400"/>
                  </a:lnTo>
                  <a:lnTo>
                    <a:pt x="248" y="403"/>
                  </a:lnTo>
                  <a:lnTo>
                    <a:pt x="247" y="406"/>
                  </a:lnTo>
                  <a:lnTo>
                    <a:pt x="245" y="408"/>
                  </a:lnTo>
                  <a:lnTo>
                    <a:pt x="244" y="411"/>
                  </a:lnTo>
                  <a:lnTo>
                    <a:pt x="243" y="414"/>
                  </a:lnTo>
                  <a:lnTo>
                    <a:pt x="242" y="416"/>
                  </a:lnTo>
                  <a:lnTo>
                    <a:pt x="242" y="418"/>
                  </a:lnTo>
                  <a:lnTo>
                    <a:pt x="242" y="420"/>
                  </a:lnTo>
                  <a:lnTo>
                    <a:pt x="241" y="429"/>
                  </a:lnTo>
                  <a:lnTo>
                    <a:pt x="241" y="430"/>
                  </a:lnTo>
                  <a:lnTo>
                    <a:pt x="240" y="432"/>
                  </a:lnTo>
                  <a:lnTo>
                    <a:pt x="239" y="435"/>
                  </a:lnTo>
                  <a:lnTo>
                    <a:pt x="238" y="438"/>
                  </a:lnTo>
                  <a:lnTo>
                    <a:pt x="232" y="448"/>
                  </a:lnTo>
                  <a:lnTo>
                    <a:pt x="230" y="452"/>
                  </a:lnTo>
                  <a:lnTo>
                    <a:pt x="228" y="457"/>
                  </a:lnTo>
                  <a:lnTo>
                    <a:pt x="226" y="461"/>
                  </a:lnTo>
                  <a:lnTo>
                    <a:pt x="226" y="463"/>
                  </a:lnTo>
                  <a:lnTo>
                    <a:pt x="225" y="465"/>
                  </a:lnTo>
                  <a:lnTo>
                    <a:pt x="225" y="467"/>
                  </a:lnTo>
                  <a:lnTo>
                    <a:pt x="225" y="469"/>
                  </a:lnTo>
                  <a:lnTo>
                    <a:pt x="225" y="471"/>
                  </a:lnTo>
                  <a:lnTo>
                    <a:pt x="225" y="472"/>
                  </a:lnTo>
                  <a:lnTo>
                    <a:pt x="226" y="473"/>
                  </a:lnTo>
                  <a:lnTo>
                    <a:pt x="227" y="473"/>
                  </a:lnTo>
                  <a:lnTo>
                    <a:pt x="227" y="474"/>
                  </a:lnTo>
                  <a:lnTo>
                    <a:pt x="226" y="474"/>
                  </a:lnTo>
                  <a:lnTo>
                    <a:pt x="225" y="476"/>
                  </a:lnTo>
                  <a:lnTo>
                    <a:pt x="224" y="477"/>
                  </a:lnTo>
                  <a:lnTo>
                    <a:pt x="223" y="478"/>
                  </a:lnTo>
                  <a:lnTo>
                    <a:pt x="221" y="480"/>
                  </a:lnTo>
                  <a:lnTo>
                    <a:pt x="219" y="481"/>
                  </a:lnTo>
                  <a:lnTo>
                    <a:pt x="217" y="482"/>
                  </a:lnTo>
                  <a:lnTo>
                    <a:pt x="210" y="485"/>
                  </a:lnTo>
                  <a:lnTo>
                    <a:pt x="208" y="485"/>
                  </a:lnTo>
                  <a:lnTo>
                    <a:pt x="207" y="486"/>
                  </a:lnTo>
                  <a:lnTo>
                    <a:pt x="206" y="486"/>
                  </a:lnTo>
                  <a:lnTo>
                    <a:pt x="204" y="485"/>
                  </a:lnTo>
                  <a:lnTo>
                    <a:pt x="202" y="484"/>
                  </a:lnTo>
                  <a:lnTo>
                    <a:pt x="200" y="483"/>
                  </a:lnTo>
                  <a:lnTo>
                    <a:pt x="197" y="480"/>
                  </a:lnTo>
                  <a:lnTo>
                    <a:pt x="195" y="479"/>
                  </a:lnTo>
                  <a:lnTo>
                    <a:pt x="192" y="477"/>
                  </a:lnTo>
                  <a:lnTo>
                    <a:pt x="190" y="477"/>
                  </a:lnTo>
                  <a:lnTo>
                    <a:pt x="188" y="476"/>
                  </a:lnTo>
                  <a:lnTo>
                    <a:pt x="185" y="476"/>
                  </a:lnTo>
                  <a:lnTo>
                    <a:pt x="184" y="475"/>
                  </a:lnTo>
                  <a:lnTo>
                    <a:pt x="182" y="475"/>
                  </a:lnTo>
                  <a:lnTo>
                    <a:pt x="179" y="475"/>
                  </a:lnTo>
                  <a:lnTo>
                    <a:pt x="175" y="476"/>
                  </a:lnTo>
                  <a:lnTo>
                    <a:pt x="170" y="476"/>
                  </a:lnTo>
                  <a:lnTo>
                    <a:pt x="168" y="476"/>
                  </a:lnTo>
                  <a:lnTo>
                    <a:pt x="166" y="476"/>
                  </a:lnTo>
                  <a:lnTo>
                    <a:pt x="164" y="475"/>
                  </a:lnTo>
                  <a:lnTo>
                    <a:pt x="159" y="474"/>
                  </a:lnTo>
                  <a:lnTo>
                    <a:pt x="151" y="472"/>
                  </a:lnTo>
                  <a:lnTo>
                    <a:pt x="149" y="471"/>
                  </a:lnTo>
                  <a:lnTo>
                    <a:pt x="147" y="470"/>
                  </a:lnTo>
                  <a:lnTo>
                    <a:pt x="145" y="469"/>
                  </a:lnTo>
                  <a:lnTo>
                    <a:pt x="145" y="468"/>
                  </a:lnTo>
                  <a:lnTo>
                    <a:pt x="143" y="466"/>
                  </a:lnTo>
                  <a:lnTo>
                    <a:pt x="143" y="465"/>
                  </a:lnTo>
                  <a:lnTo>
                    <a:pt x="142" y="464"/>
                  </a:lnTo>
                  <a:lnTo>
                    <a:pt x="140" y="463"/>
                  </a:lnTo>
                  <a:lnTo>
                    <a:pt x="140" y="463"/>
                  </a:lnTo>
                  <a:lnTo>
                    <a:pt x="139" y="462"/>
                  </a:lnTo>
                  <a:lnTo>
                    <a:pt x="138" y="461"/>
                  </a:lnTo>
                  <a:lnTo>
                    <a:pt x="137" y="460"/>
                  </a:lnTo>
                  <a:lnTo>
                    <a:pt x="134" y="457"/>
                  </a:lnTo>
                  <a:lnTo>
                    <a:pt x="126" y="451"/>
                  </a:lnTo>
                  <a:lnTo>
                    <a:pt x="123" y="449"/>
                  </a:lnTo>
                  <a:lnTo>
                    <a:pt x="119" y="446"/>
                  </a:lnTo>
                  <a:lnTo>
                    <a:pt x="117" y="443"/>
                  </a:lnTo>
                  <a:lnTo>
                    <a:pt x="114" y="440"/>
                  </a:lnTo>
                  <a:lnTo>
                    <a:pt x="109" y="434"/>
                  </a:lnTo>
                  <a:lnTo>
                    <a:pt x="108" y="433"/>
                  </a:lnTo>
                  <a:lnTo>
                    <a:pt x="107" y="431"/>
                  </a:lnTo>
                  <a:lnTo>
                    <a:pt x="103" y="429"/>
                  </a:lnTo>
                  <a:lnTo>
                    <a:pt x="102" y="428"/>
                  </a:lnTo>
                  <a:lnTo>
                    <a:pt x="101" y="427"/>
                  </a:lnTo>
                  <a:lnTo>
                    <a:pt x="98" y="424"/>
                  </a:lnTo>
                  <a:lnTo>
                    <a:pt x="92" y="414"/>
                  </a:lnTo>
                  <a:lnTo>
                    <a:pt x="90" y="412"/>
                  </a:lnTo>
                  <a:lnTo>
                    <a:pt x="88" y="410"/>
                  </a:lnTo>
                  <a:lnTo>
                    <a:pt x="86" y="408"/>
                  </a:lnTo>
                  <a:lnTo>
                    <a:pt x="77" y="402"/>
                  </a:lnTo>
                  <a:lnTo>
                    <a:pt x="74" y="400"/>
                  </a:lnTo>
                  <a:lnTo>
                    <a:pt x="72" y="399"/>
                  </a:lnTo>
                  <a:lnTo>
                    <a:pt x="69" y="397"/>
                  </a:lnTo>
                  <a:lnTo>
                    <a:pt x="66" y="395"/>
                  </a:lnTo>
                  <a:lnTo>
                    <a:pt x="63" y="395"/>
                  </a:lnTo>
                  <a:lnTo>
                    <a:pt x="59" y="393"/>
                  </a:lnTo>
                  <a:lnTo>
                    <a:pt x="57" y="392"/>
                  </a:lnTo>
                  <a:lnTo>
                    <a:pt x="55" y="391"/>
                  </a:lnTo>
                  <a:lnTo>
                    <a:pt x="52" y="389"/>
                  </a:lnTo>
                  <a:lnTo>
                    <a:pt x="50" y="387"/>
                  </a:lnTo>
                  <a:lnTo>
                    <a:pt x="48" y="384"/>
                  </a:lnTo>
                  <a:lnTo>
                    <a:pt x="35" y="371"/>
                  </a:lnTo>
                  <a:lnTo>
                    <a:pt x="31" y="367"/>
                  </a:lnTo>
                  <a:lnTo>
                    <a:pt x="28" y="365"/>
                  </a:lnTo>
                  <a:lnTo>
                    <a:pt x="23" y="361"/>
                  </a:lnTo>
                  <a:lnTo>
                    <a:pt x="22" y="360"/>
                  </a:lnTo>
                  <a:lnTo>
                    <a:pt x="21" y="359"/>
                  </a:lnTo>
                  <a:lnTo>
                    <a:pt x="20" y="357"/>
                  </a:lnTo>
                  <a:lnTo>
                    <a:pt x="19" y="355"/>
                  </a:lnTo>
                  <a:lnTo>
                    <a:pt x="19" y="353"/>
                  </a:lnTo>
                  <a:lnTo>
                    <a:pt x="18" y="351"/>
                  </a:lnTo>
                  <a:lnTo>
                    <a:pt x="18" y="348"/>
                  </a:lnTo>
                  <a:lnTo>
                    <a:pt x="18" y="345"/>
                  </a:lnTo>
                  <a:lnTo>
                    <a:pt x="18" y="342"/>
                  </a:lnTo>
                  <a:lnTo>
                    <a:pt x="18" y="338"/>
                  </a:lnTo>
                  <a:lnTo>
                    <a:pt x="18" y="335"/>
                  </a:lnTo>
                  <a:lnTo>
                    <a:pt x="18" y="332"/>
                  </a:lnTo>
                  <a:lnTo>
                    <a:pt x="17" y="330"/>
                  </a:lnTo>
                  <a:lnTo>
                    <a:pt x="17" y="329"/>
                  </a:lnTo>
                  <a:lnTo>
                    <a:pt x="16" y="329"/>
                  </a:lnTo>
                  <a:lnTo>
                    <a:pt x="15" y="327"/>
                  </a:lnTo>
                  <a:lnTo>
                    <a:pt x="13" y="327"/>
                  </a:lnTo>
                  <a:lnTo>
                    <a:pt x="7" y="323"/>
                  </a:lnTo>
                  <a:lnTo>
                    <a:pt x="6" y="322"/>
                  </a:lnTo>
                  <a:lnTo>
                    <a:pt x="4" y="321"/>
                  </a:lnTo>
                  <a:lnTo>
                    <a:pt x="3" y="319"/>
                  </a:lnTo>
                  <a:lnTo>
                    <a:pt x="2" y="317"/>
                  </a:lnTo>
                  <a:lnTo>
                    <a:pt x="1" y="316"/>
                  </a:lnTo>
                  <a:lnTo>
                    <a:pt x="1" y="313"/>
                  </a:lnTo>
                  <a:lnTo>
                    <a:pt x="0" y="311"/>
                  </a:lnTo>
                  <a:lnTo>
                    <a:pt x="0" y="309"/>
                  </a:lnTo>
                  <a:lnTo>
                    <a:pt x="0" y="306"/>
                  </a:lnTo>
                  <a:lnTo>
                    <a:pt x="0" y="304"/>
                  </a:lnTo>
                  <a:lnTo>
                    <a:pt x="0" y="300"/>
                  </a:lnTo>
                  <a:lnTo>
                    <a:pt x="0" y="297"/>
                  </a:lnTo>
                  <a:lnTo>
                    <a:pt x="2" y="292"/>
                  </a:lnTo>
                  <a:lnTo>
                    <a:pt x="2" y="288"/>
                  </a:lnTo>
                  <a:lnTo>
                    <a:pt x="3" y="288"/>
                  </a:lnTo>
                  <a:lnTo>
                    <a:pt x="3" y="288"/>
                  </a:lnTo>
                  <a:lnTo>
                    <a:pt x="6" y="287"/>
                  </a:lnTo>
                  <a:lnTo>
                    <a:pt x="9" y="286"/>
                  </a:lnTo>
                  <a:lnTo>
                    <a:pt x="13" y="285"/>
                  </a:lnTo>
                  <a:lnTo>
                    <a:pt x="15" y="284"/>
                  </a:lnTo>
                  <a:lnTo>
                    <a:pt x="17" y="282"/>
                  </a:lnTo>
                  <a:lnTo>
                    <a:pt x="30" y="274"/>
                  </a:lnTo>
                  <a:lnTo>
                    <a:pt x="34" y="272"/>
                  </a:lnTo>
                  <a:lnTo>
                    <a:pt x="37" y="270"/>
                  </a:lnTo>
                  <a:lnTo>
                    <a:pt x="46" y="267"/>
                  </a:lnTo>
                  <a:lnTo>
                    <a:pt x="65" y="259"/>
                  </a:lnTo>
                  <a:lnTo>
                    <a:pt x="79" y="252"/>
                  </a:lnTo>
                  <a:lnTo>
                    <a:pt x="84" y="249"/>
                  </a:lnTo>
                  <a:lnTo>
                    <a:pt x="89" y="248"/>
                  </a:lnTo>
                  <a:lnTo>
                    <a:pt x="103" y="243"/>
                  </a:lnTo>
                  <a:lnTo>
                    <a:pt x="108" y="241"/>
                  </a:lnTo>
                  <a:lnTo>
                    <a:pt x="114" y="238"/>
                  </a:lnTo>
                  <a:lnTo>
                    <a:pt x="118" y="236"/>
                  </a:lnTo>
                  <a:lnTo>
                    <a:pt x="122" y="234"/>
                  </a:lnTo>
                  <a:lnTo>
                    <a:pt x="127" y="231"/>
                  </a:lnTo>
                  <a:lnTo>
                    <a:pt x="130" y="227"/>
                  </a:lnTo>
                  <a:lnTo>
                    <a:pt x="133" y="225"/>
                  </a:lnTo>
                  <a:lnTo>
                    <a:pt x="135" y="223"/>
                  </a:lnTo>
                  <a:lnTo>
                    <a:pt x="137" y="219"/>
                  </a:lnTo>
                  <a:lnTo>
                    <a:pt x="140" y="215"/>
                  </a:lnTo>
                  <a:lnTo>
                    <a:pt x="144" y="208"/>
                  </a:lnTo>
                  <a:lnTo>
                    <a:pt x="145" y="205"/>
                  </a:lnTo>
                  <a:lnTo>
                    <a:pt x="147" y="203"/>
                  </a:lnTo>
                  <a:lnTo>
                    <a:pt x="149" y="202"/>
                  </a:lnTo>
                  <a:lnTo>
                    <a:pt x="151" y="201"/>
                  </a:lnTo>
                  <a:lnTo>
                    <a:pt x="152" y="200"/>
                  </a:lnTo>
                  <a:lnTo>
                    <a:pt x="155" y="198"/>
                  </a:lnTo>
                  <a:lnTo>
                    <a:pt x="160" y="197"/>
                  </a:lnTo>
                  <a:lnTo>
                    <a:pt x="163" y="196"/>
                  </a:lnTo>
                  <a:lnTo>
                    <a:pt x="166" y="195"/>
                  </a:lnTo>
                  <a:lnTo>
                    <a:pt x="169" y="195"/>
                  </a:lnTo>
                  <a:lnTo>
                    <a:pt x="172" y="195"/>
                  </a:lnTo>
                  <a:lnTo>
                    <a:pt x="174" y="195"/>
                  </a:lnTo>
                  <a:lnTo>
                    <a:pt x="177" y="196"/>
                  </a:lnTo>
                  <a:lnTo>
                    <a:pt x="185" y="198"/>
                  </a:lnTo>
                  <a:lnTo>
                    <a:pt x="189" y="198"/>
                  </a:lnTo>
                  <a:lnTo>
                    <a:pt x="192" y="198"/>
                  </a:lnTo>
                  <a:lnTo>
                    <a:pt x="196" y="198"/>
                  </a:lnTo>
                  <a:lnTo>
                    <a:pt x="198" y="198"/>
                  </a:lnTo>
                  <a:lnTo>
                    <a:pt x="203" y="197"/>
                  </a:lnTo>
                  <a:lnTo>
                    <a:pt x="208" y="196"/>
                  </a:lnTo>
                  <a:lnTo>
                    <a:pt x="213" y="195"/>
                  </a:lnTo>
                  <a:lnTo>
                    <a:pt x="219" y="193"/>
                  </a:lnTo>
                  <a:lnTo>
                    <a:pt x="223" y="192"/>
                  </a:lnTo>
                  <a:lnTo>
                    <a:pt x="229" y="190"/>
                  </a:lnTo>
                  <a:lnTo>
                    <a:pt x="231" y="189"/>
                  </a:lnTo>
                  <a:lnTo>
                    <a:pt x="235" y="188"/>
                  </a:lnTo>
                  <a:lnTo>
                    <a:pt x="242" y="187"/>
                  </a:lnTo>
                  <a:lnTo>
                    <a:pt x="244" y="186"/>
                  </a:lnTo>
                  <a:lnTo>
                    <a:pt x="246" y="186"/>
                  </a:lnTo>
                  <a:lnTo>
                    <a:pt x="249" y="184"/>
                  </a:lnTo>
                  <a:lnTo>
                    <a:pt x="251" y="183"/>
                  </a:lnTo>
                  <a:lnTo>
                    <a:pt x="253" y="181"/>
                  </a:lnTo>
                  <a:lnTo>
                    <a:pt x="254" y="180"/>
                  </a:lnTo>
                  <a:lnTo>
                    <a:pt x="255" y="177"/>
                  </a:lnTo>
                  <a:lnTo>
                    <a:pt x="256" y="174"/>
                  </a:lnTo>
                  <a:lnTo>
                    <a:pt x="259" y="168"/>
                  </a:lnTo>
                  <a:lnTo>
                    <a:pt x="262" y="161"/>
                  </a:lnTo>
                  <a:lnTo>
                    <a:pt x="263" y="158"/>
                  </a:lnTo>
                  <a:lnTo>
                    <a:pt x="263" y="156"/>
                  </a:lnTo>
                  <a:lnTo>
                    <a:pt x="264" y="155"/>
                  </a:lnTo>
                  <a:lnTo>
                    <a:pt x="264" y="153"/>
                  </a:lnTo>
                  <a:lnTo>
                    <a:pt x="263" y="151"/>
                  </a:lnTo>
                  <a:lnTo>
                    <a:pt x="263" y="149"/>
                  </a:lnTo>
                  <a:lnTo>
                    <a:pt x="262" y="148"/>
                  </a:lnTo>
                  <a:lnTo>
                    <a:pt x="262" y="146"/>
                  </a:lnTo>
                  <a:lnTo>
                    <a:pt x="261" y="146"/>
                  </a:lnTo>
                  <a:lnTo>
                    <a:pt x="260" y="145"/>
                  </a:lnTo>
                  <a:lnTo>
                    <a:pt x="258" y="143"/>
                  </a:lnTo>
                  <a:lnTo>
                    <a:pt x="257" y="142"/>
                  </a:lnTo>
                  <a:lnTo>
                    <a:pt x="255" y="140"/>
                  </a:lnTo>
                  <a:lnTo>
                    <a:pt x="254" y="139"/>
                  </a:lnTo>
                  <a:lnTo>
                    <a:pt x="251" y="138"/>
                  </a:lnTo>
                  <a:lnTo>
                    <a:pt x="246" y="136"/>
                  </a:lnTo>
                  <a:lnTo>
                    <a:pt x="236" y="133"/>
                  </a:lnTo>
                  <a:lnTo>
                    <a:pt x="230" y="130"/>
                  </a:lnTo>
                  <a:lnTo>
                    <a:pt x="218" y="125"/>
                  </a:lnTo>
                  <a:lnTo>
                    <a:pt x="215" y="124"/>
                  </a:lnTo>
                  <a:lnTo>
                    <a:pt x="212" y="123"/>
                  </a:lnTo>
                  <a:lnTo>
                    <a:pt x="210" y="122"/>
                  </a:lnTo>
                  <a:lnTo>
                    <a:pt x="209" y="121"/>
                  </a:lnTo>
                  <a:lnTo>
                    <a:pt x="208" y="120"/>
                  </a:lnTo>
                  <a:lnTo>
                    <a:pt x="207" y="119"/>
                  </a:lnTo>
                  <a:lnTo>
                    <a:pt x="206" y="118"/>
                  </a:lnTo>
                  <a:lnTo>
                    <a:pt x="205" y="116"/>
                  </a:lnTo>
                  <a:lnTo>
                    <a:pt x="204" y="114"/>
                  </a:lnTo>
                  <a:lnTo>
                    <a:pt x="203" y="112"/>
                  </a:lnTo>
                  <a:lnTo>
                    <a:pt x="202" y="110"/>
                  </a:lnTo>
                  <a:lnTo>
                    <a:pt x="202" y="108"/>
                  </a:lnTo>
                  <a:lnTo>
                    <a:pt x="201" y="107"/>
                  </a:lnTo>
                  <a:lnTo>
                    <a:pt x="202" y="106"/>
                  </a:lnTo>
                  <a:lnTo>
                    <a:pt x="202" y="105"/>
                  </a:lnTo>
                  <a:lnTo>
                    <a:pt x="202" y="103"/>
                  </a:lnTo>
                  <a:lnTo>
                    <a:pt x="203" y="101"/>
                  </a:lnTo>
                  <a:lnTo>
                    <a:pt x="206" y="97"/>
                  </a:lnTo>
                  <a:lnTo>
                    <a:pt x="206" y="96"/>
                  </a:lnTo>
                  <a:lnTo>
                    <a:pt x="207" y="95"/>
                  </a:lnTo>
                  <a:lnTo>
                    <a:pt x="207" y="94"/>
                  </a:lnTo>
                  <a:lnTo>
                    <a:pt x="207" y="92"/>
                  </a:lnTo>
                  <a:lnTo>
                    <a:pt x="206" y="91"/>
                  </a:lnTo>
                  <a:lnTo>
                    <a:pt x="205" y="90"/>
                  </a:lnTo>
                  <a:lnTo>
                    <a:pt x="204" y="89"/>
                  </a:lnTo>
                  <a:lnTo>
                    <a:pt x="203" y="89"/>
                  </a:lnTo>
                  <a:lnTo>
                    <a:pt x="202" y="89"/>
                  </a:lnTo>
                  <a:lnTo>
                    <a:pt x="200" y="89"/>
                  </a:lnTo>
                  <a:lnTo>
                    <a:pt x="197" y="88"/>
                  </a:lnTo>
                  <a:lnTo>
                    <a:pt x="190" y="89"/>
                  </a:lnTo>
                  <a:lnTo>
                    <a:pt x="186" y="88"/>
                  </a:lnTo>
                  <a:lnTo>
                    <a:pt x="185" y="88"/>
                  </a:lnTo>
                  <a:lnTo>
                    <a:pt x="183" y="88"/>
                  </a:lnTo>
                  <a:lnTo>
                    <a:pt x="181" y="87"/>
                  </a:lnTo>
                  <a:lnTo>
                    <a:pt x="179" y="87"/>
                  </a:lnTo>
                  <a:lnTo>
                    <a:pt x="177" y="86"/>
                  </a:lnTo>
                  <a:lnTo>
                    <a:pt x="174" y="84"/>
                  </a:lnTo>
                  <a:lnTo>
                    <a:pt x="173" y="83"/>
                  </a:lnTo>
                  <a:lnTo>
                    <a:pt x="171" y="82"/>
                  </a:lnTo>
                  <a:lnTo>
                    <a:pt x="169" y="80"/>
                  </a:lnTo>
                  <a:lnTo>
                    <a:pt x="168" y="78"/>
                  </a:lnTo>
                  <a:lnTo>
                    <a:pt x="167" y="78"/>
                  </a:lnTo>
                  <a:lnTo>
                    <a:pt x="166" y="76"/>
                  </a:lnTo>
                  <a:lnTo>
                    <a:pt x="166" y="75"/>
                  </a:lnTo>
                  <a:lnTo>
                    <a:pt x="166" y="73"/>
                  </a:lnTo>
                  <a:lnTo>
                    <a:pt x="165" y="69"/>
                  </a:lnTo>
                  <a:lnTo>
                    <a:pt x="166" y="64"/>
                  </a:lnTo>
                  <a:lnTo>
                    <a:pt x="166" y="62"/>
                  </a:lnTo>
                  <a:lnTo>
                    <a:pt x="166" y="60"/>
                  </a:lnTo>
                  <a:lnTo>
                    <a:pt x="167" y="58"/>
                  </a:lnTo>
                  <a:lnTo>
                    <a:pt x="168" y="56"/>
                  </a:lnTo>
                  <a:lnTo>
                    <a:pt x="172" y="49"/>
                  </a:lnTo>
                  <a:lnTo>
                    <a:pt x="173" y="47"/>
                  </a:lnTo>
                  <a:lnTo>
                    <a:pt x="174" y="44"/>
                  </a:lnTo>
                  <a:lnTo>
                    <a:pt x="175" y="41"/>
                  </a:lnTo>
                  <a:lnTo>
                    <a:pt x="176" y="38"/>
                  </a:lnTo>
                  <a:lnTo>
                    <a:pt x="177" y="35"/>
                  </a:lnTo>
                  <a:lnTo>
                    <a:pt x="178" y="33"/>
                  </a:lnTo>
                  <a:lnTo>
                    <a:pt x="179" y="25"/>
                  </a:lnTo>
                  <a:lnTo>
                    <a:pt x="180" y="22"/>
                  </a:lnTo>
                  <a:lnTo>
                    <a:pt x="181" y="21"/>
                  </a:lnTo>
                  <a:lnTo>
                    <a:pt x="181" y="20"/>
                  </a:lnTo>
                  <a:lnTo>
                    <a:pt x="182" y="18"/>
                  </a:lnTo>
                  <a:lnTo>
                    <a:pt x="184" y="15"/>
                  </a:lnTo>
                  <a:lnTo>
                    <a:pt x="192" y="4"/>
                  </a:lnTo>
                  <a:lnTo>
                    <a:pt x="195" y="2"/>
                  </a:lnTo>
                  <a:lnTo>
                    <a:pt x="196" y="0"/>
                  </a:lnTo>
                  <a:lnTo>
                    <a:pt x="197" y="1"/>
                  </a:lnTo>
                  <a:close/>
                </a:path>
              </a:pathLst>
            </a:custGeom>
            <a:solidFill>
              <a:srgbClr val="BED8E8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7" name="Freeform 36">
              <a:extLst>
                <a:ext uri="{FF2B5EF4-FFF2-40B4-BE49-F238E27FC236}">
                  <a16:creationId xmlns:a16="http://schemas.microsoft.com/office/drawing/2014/main" id="{EC181FA3-FF22-494A-9479-28172AB1EE53}"/>
                </a:ext>
              </a:extLst>
            </p:cNvPr>
            <p:cNvSpPr>
              <a:spLocks/>
            </p:cNvSpPr>
            <p:nvPr/>
          </p:nvSpPr>
          <p:spPr bwMode="auto">
            <a:xfrm>
              <a:off x="947" y="1481"/>
              <a:ext cx="466" cy="468"/>
            </a:xfrm>
            <a:custGeom>
              <a:avLst/>
              <a:gdLst>
                <a:gd name="T0" fmla="*/ 323 w 466"/>
                <a:gd name="T1" fmla="*/ 15 h 468"/>
                <a:gd name="T2" fmla="*/ 338 w 466"/>
                <a:gd name="T3" fmla="*/ 39 h 468"/>
                <a:gd name="T4" fmla="*/ 357 w 466"/>
                <a:gd name="T5" fmla="*/ 49 h 468"/>
                <a:gd name="T6" fmla="*/ 375 w 466"/>
                <a:gd name="T7" fmla="*/ 51 h 468"/>
                <a:gd name="T8" fmla="*/ 375 w 466"/>
                <a:gd name="T9" fmla="*/ 69 h 468"/>
                <a:gd name="T10" fmla="*/ 392 w 466"/>
                <a:gd name="T11" fmla="*/ 73 h 468"/>
                <a:gd name="T12" fmla="*/ 414 w 466"/>
                <a:gd name="T13" fmla="*/ 94 h 468"/>
                <a:gd name="T14" fmla="*/ 430 w 466"/>
                <a:gd name="T15" fmla="*/ 124 h 468"/>
                <a:gd name="T16" fmla="*/ 448 w 466"/>
                <a:gd name="T17" fmla="*/ 152 h 468"/>
                <a:gd name="T18" fmla="*/ 460 w 466"/>
                <a:gd name="T19" fmla="*/ 173 h 468"/>
                <a:gd name="T20" fmla="*/ 465 w 466"/>
                <a:gd name="T21" fmla="*/ 208 h 468"/>
                <a:gd name="T22" fmla="*/ 457 w 466"/>
                <a:gd name="T23" fmla="*/ 242 h 468"/>
                <a:gd name="T24" fmla="*/ 452 w 466"/>
                <a:gd name="T25" fmla="*/ 265 h 468"/>
                <a:gd name="T26" fmla="*/ 456 w 466"/>
                <a:gd name="T27" fmla="*/ 285 h 468"/>
                <a:gd name="T28" fmla="*/ 430 w 466"/>
                <a:gd name="T29" fmla="*/ 282 h 468"/>
                <a:gd name="T30" fmla="*/ 415 w 466"/>
                <a:gd name="T31" fmla="*/ 287 h 468"/>
                <a:gd name="T32" fmla="*/ 398 w 466"/>
                <a:gd name="T33" fmla="*/ 298 h 468"/>
                <a:gd name="T34" fmla="*/ 371 w 466"/>
                <a:gd name="T35" fmla="*/ 306 h 468"/>
                <a:gd name="T36" fmla="*/ 375 w 466"/>
                <a:gd name="T37" fmla="*/ 326 h 468"/>
                <a:gd name="T38" fmla="*/ 371 w 466"/>
                <a:gd name="T39" fmla="*/ 345 h 468"/>
                <a:gd name="T40" fmla="*/ 362 w 466"/>
                <a:gd name="T41" fmla="*/ 371 h 468"/>
                <a:gd name="T42" fmla="*/ 345 w 466"/>
                <a:gd name="T43" fmla="*/ 389 h 468"/>
                <a:gd name="T44" fmla="*/ 328 w 466"/>
                <a:gd name="T45" fmla="*/ 415 h 468"/>
                <a:gd name="T46" fmla="*/ 316 w 466"/>
                <a:gd name="T47" fmla="*/ 418 h 468"/>
                <a:gd name="T48" fmla="*/ 292 w 466"/>
                <a:gd name="T49" fmla="*/ 409 h 468"/>
                <a:gd name="T50" fmla="*/ 273 w 466"/>
                <a:gd name="T51" fmla="*/ 422 h 468"/>
                <a:gd name="T52" fmla="*/ 246 w 466"/>
                <a:gd name="T53" fmla="*/ 449 h 468"/>
                <a:gd name="T54" fmla="*/ 233 w 466"/>
                <a:gd name="T55" fmla="*/ 467 h 468"/>
                <a:gd name="T56" fmla="*/ 225 w 466"/>
                <a:gd name="T57" fmla="*/ 467 h 468"/>
                <a:gd name="T58" fmla="*/ 210 w 466"/>
                <a:gd name="T59" fmla="*/ 446 h 468"/>
                <a:gd name="T60" fmla="*/ 210 w 466"/>
                <a:gd name="T61" fmla="*/ 420 h 468"/>
                <a:gd name="T62" fmla="*/ 205 w 466"/>
                <a:gd name="T63" fmla="*/ 392 h 468"/>
                <a:gd name="T64" fmla="*/ 210 w 466"/>
                <a:gd name="T65" fmla="*/ 358 h 468"/>
                <a:gd name="T66" fmla="*/ 211 w 466"/>
                <a:gd name="T67" fmla="*/ 327 h 468"/>
                <a:gd name="T68" fmla="*/ 195 w 466"/>
                <a:gd name="T69" fmla="*/ 309 h 468"/>
                <a:gd name="T70" fmla="*/ 164 w 466"/>
                <a:gd name="T71" fmla="*/ 309 h 468"/>
                <a:gd name="T72" fmla="*/ 128 w 466"/>
                <a:gd name="T73" fmla="*/ 310 h 468"/>
                <a:gd name="T74" fmla="*/ 118 w 466"/>
                <a:gd name="T75" fmla="*/ 306 h 468"/>
                <a:gd name="T76" fmla="*/ 114 w 466"/>
                <a:gd name="T77" fmla="*/ 287 h 468"/>
                <a:gd name="T78" fmla="*/ 98 w 466"/>
                <a:gd name="T79" fmla="*/ 273 h 468"/>
                <a:gd name="T80" fmla="*/ 65 w 466"/>
                <a:gd name="T81" fmla="*/ 265 h 468"/>
                <a:gd name="T82" fmla="*/ 18 w 466"/>
                <a:gd name="T83" fmla="*/ 256 h 468"/>
                <a:gd name="T84" fmla="*/ 3 w 466"/>
                <a:gd name="T85" fmla="*/ 241 h 468"/>
                <a:gd name="T86" fmla="*/ 46 w 466"/>
                <a:gd name="T87" fmla="*/ 207 h 468"/>
                <a:gd name="T88" fmla="*/ 59 w 466"/>
                <a:gd name="T89" fmla="*/ 164 h 468"/>
                <a:gd name="T90" fmla="*/ 68 w 466"/>
                <a:gd name="T91" fmla="*/ 133 h 468"/>
                <a:gd name="T92" fmla="*/ 95 w 466"/>
                <a:gd name="T93" fmla="*/ 131 h 468"/>
                <a:gd name="T94" fmla="*/ 134 w 466"/>
                <a:gd name="T95" fmla="*/ 124 h 468"/>
                <a:gd name="T96" fmla="*/ 159 w 466"/>
                <a:gd name="T97" fmla="*/ 128 h 468"/>
                <a:gd name="T98" fmla="*/ 186 w 466"/>
                <a:gd name="T99" fmla="*/ 129 h 468"/>
                <a:gd name="T100" fmla="*/ 207 w 466"/>
                <a:gd name="T101" fmla="*/ 97 h 468"/>
                <a:gd name="T102" fmla="*/ 217 w 466"/>
                <a:gd name="T103" fmla="*/ 63 h 468"/>
                <a:gd name="T104" fmla="*/ 232 w 466"/>
                <a:gd name="T105" fmla="*/ 37 h 468"/>
                <a:gd name="T106" fmla="*/ 250 w 466"/>
                <a:gd name="T107" fmla="*/ 33 h 468"/>
                <a:gd name="T108" fmla="*/ 270 w 466"/>
                <a:gd name="T109" fmla="*/ 44 h 468"/>
                <a:gd name="T110" fmla="*/ 284 w 466"/>
                <a:gd name="T111" fmla="*/ 40 h 468"/>
                <a:gd name="T112" fmla="*/ 296 w 466"/>
                <a:gd name="T113" fmla="*/ 17 h 468"/>
                <a:gd name="T114" fmla="*/ 319 w 466"/>
                <a:gd name="T115" fmla="*/ 0 h 4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66" h="468">
                  <a:moveTo>
                    <a:pt x="319" y="0"/>
                  </a:moveTo>
                  <a:lnTo>
                    <a:pt x="320" y="0"/>
                  </a:lnTo>
                  <a:lnTo>
                    <a:pt x="321" y="1"/>
                  </a:lnTo>
                  <a:lnTo>
                    <a:pt x="321" y="2"/>
                  </a:lnTo>
                  <a:lnTo>
                    <a:pt x="321" y="4"/>
                  </a:lnTo>
                  <a:lnTo>
                    <a:pt x="321" y="7"/>
                  </a:lnTo>
                  <a:lnTo>
                    <a:pt x="322" y="10"/>
                  </a:lnTo>
                  <a:lnTo>
                    <a:pt x="323" y="13"/>
                  </a:lnTo>
                  <a:lnTo>
                    <a:pt x="323" y="15"/>
                  </a:lnTo>
                  <a:lnTo>
                    <a:pt x="324" y="18"/>
                  </a:lnTo>
                  <a:lnTo>
                    <a:pt x="326" y="21"/>
                  </a:lnTo>
                  <a:lnTo>
                    <a:pt x="327" y="24"/>
                  </a:lnTo>
                  <a:lnTo>
                    <a:pt x="328" y="26"/>
                  </a:lnTo>
                  <a:lnTo>
                    <a:pt x="331" y="31"/>
                  </a:lnTo>
                  <a:lnTo>
                    <a:pt x="332" y="34"/>
                  </a:lnTo>
                  <a:lnTo>
                    <a:pt x="334" y="36"/>
                  </a:lnTo>
                  <a:lnTo>
                    <a:pt x="336" y="37"/>
                  </a:lnTo>
                  <a:lnTo>
                    <a:pt x="338" y="39"/>
                  </a:lnTo>
                  <a:lnTo>
                    <a:pt x="340" y="41"/>
                  </a:lnTo>
                  <a:lnTo>
                    <a:pt x="341" y="42"/>
                  </a:lnTo>
                  <a:lnTo>
                    <a:pt x="343" y="44"/>
                  </a:lnTo>
                  <a:lnTo>
                    <a:pt x="345" y="45"/>
                  </a:lnTo>
                  <a:lnTo>
                    <a:pt x="348" y="47"/>
                  </a:lnTo>
                  <a:lnTo>
                    <a:pt x="351" y="48"/>
                  </a:lnTo>
                  <a:lnTo>
                    <a:pt x="353" y="49"/>
                  </a:lnTo>
                  <a:lnTo>
                    <a:pt x="355" y="49"/>
                  </a:lnTo>
                  <a:lnTo>
                    <a:pt x="357" y="49"/>
                  </a:lnTo>
                  <a:lnTo>
                    <a:pt x="360" y="49"/>
                  </a:lnTo>
                  <a:lnTo>
                    <a:pt x="362" y="49"/>
                  </a:lnTo>
                  <a:lnTo>
                    <a:pt x="367" y="47"/>
                  </a:lnTo>
                  <a:lnTo>
                    <a:pt x="370" y="46"/>
                  </a:lnTo>
                  <a:lnTo>
                    <a:pt x="372" y="46"/>
                  </a:lnTo>
                  <a:lnTo>
                    <a:pt x="373" y="46"/>
                  </a:lnTo>
                  <a:lnTo>
                    <a:pt x="374" y="47"/>
                  </a:lnTo>
                  <a:lnTo>
                    <a:pt x="375" y="49"/>
                  </a:lnTo>
                  <a:lnTo>
                    <a:pt x="375" y="51"/>
                  </a:lnTo>
                  <a:lnTo>
                    <a:pt x="376" y="53"/>
                  </a:lnTo>
                  <a:lnTo>
                    <a:pt x="376" y="54"/>
                  </a:lnTo>
                  <a:lnTo>
                    <a:pt x="376" y="56"/>
                  </a:lnTo>
                  <a:lnTo>
                    <a:pt x="375" y="61"/>
                  </a:lnTo>
                  <a:lnTo>
                    <a:pt x="375" y="63"/>
                  </a:lnTo>
                  <a:lnTo>
                    <a:pt x="375" y="64"/>
                  </a:lnTo>
                  <a:lnTo>
                    <a:pt x="375" y="66"/>
                  </a:lnTo>
                  <a:lnTo>
                    <a:pt x="375" y="68"/>
                  </a:lnTo>
                  <a:lnTo>
                    <a:pt x="375" y="69"/>
                  </a:lnTo>
                  <a:lnTo>
                    <a:pt x="376" y="70"/>
                  </a:lnTo>
                  <a:lnTo>
                    <a:pt x="378" y="71"/>
                  </a:lnTo>
                  <a:lnTo>
                    <a:pt x="378" y="71"/>
                  </a:lnTo>
                  <a:lnTo>
                    <a:pt x="379" y="71"/>
                  </a:lnTo>
                  <a:lnTo>
                    <a:pt x="381" y="71"/>
                  </a:lnTo>
                  <a:lnTo>
                    <a:pt x="386" y="72"/>
                  </a:lnTo>
                  <a:lnTo>
                    <a:pt x="388" y="72"/>
                  </a:lnTo>
                  <a:lnTo>
                    <a:pt x="390" y="73"/>
                  </a:lnTo>
                  <a:lnTo>
                    <a:pt x="392" y="73"/>
                  </a:lnTo>
                  <a:lnTo>
                    <a:pt x="393" y="74"/>
                  </a:lnTo>
                  <a:lnTo>
                    <a:pt x="394" y="75"/>
                  </a:lnTo>
                  <a:lnTo>
                    <a:pt x="396" y="76"/>
                  </a:lnTo>
                  <a:lnTo>
                    <a:pt x="398" y="78"/>
                  </a:lnTo>
                  <a:lnTo>
                    <a:pt x="401" y="83"/>
                  </a:lnTo>
                  <a:lnTo>
                    <a:pt x="406" y="87"/>
                  </a:lnTo>
                  <a:lnTo>
                    <a:pt x="408" y="88"/>
                  </a:lnTo>
                  <a:lnTo>
                    <a:pt x="409" y="90"/>
                  </a:lnTo>
                  <a:lnTo>
                    <a:pt x="414" y="94"/>
                  </a:lnTo>
                  <a:lnTo>
                    <a:pt x="416" y="95"/>
                  </a:lnTo>
                  <a:lnTo>
                    <a:pt x="417" y="96"/>
                  </a:lnTo>
                  <a:lnTo>
                    <a:pt x="419" y="98"/>
                  </a:lnTo>
                  <a:lnTo>
                    <a:pt x="421" y="103"/>
                  </a:lnTo>
                  <a:lnTo>
                    <a:pt x="423" y="105"/>
                  </a:lnTo>
                  <a:lnTo>
                    <a:pt x="424" y="109"/>
                  </a:lnTo>
                  <a:lnTo>
                    <a:pt x="426" y="113"/>
                  </a:lnTo>
                  <a:lnTo>
                    <a:pt x="429" y="120"/>
                  </a:lnTo>
                  <a:lnTo>
                    <a:pt x="430" y="124"/>
                  </a:lnTo>
                  <a:lnTo>
                    <a:pt x="431" y="126"/>
                  </a:lnTo>
                  <a:lnTo>
                    <a:pt x="432" y="127"/>
                  </a:lnTo>
                  <a:lnTo>
                    <a:pt x="434" y="129"/>
                  </a:lnTo>
                  <a:lnTo>
                    <a:pt x="435" y="131"/>
                  </a:lnTo>
                  <a:lnTo>
                    <a:pt x="436" y="132"/>
                  </a:lnTo>
                  <a:lnTo>
                    <a:pt x="438" y="137"/>
                  </a:lnTo>
                  <a:lnTo>
                    <a:pt x="443" y="145"/>
                  </a:lnTo>
                  <a:lnTo>
                    <a:pt x="445" y="150"/>
                  </a:lnTo>
                  <a:lnTo>
                    <a:pt x="448" y="152"/>
                  </a:lnTo>
                  <a:lnTo>
                    <a:pt x="450" y="155"/>
                  </a:lnTo>
                  <a:lnTo>
                    <a:pt x="455" y="160"/>
                  </a:lnTo>
                  <a:lnTo>
                    <a:pt x="456" y="162"/>
                  </a:lnTo>
                  <a:lnTo>
                    <a:pt x="458" y="164"/>
                  </a:lnTo>
                  <a:lnTo>
                    <a:pt x="459" y="165"/>
                  </a:lnTo>
                  <a:lnTo>
                    <a:pt x="459" y="167"/>
                  </a:lnTo>
                  <a:lnTo>
                    <a:pt x="460" y="169"/>
                  </a:lnTo>
                  <a:lnTo>
                    <a:pt x="460" y="170"/>
                  </a:lnTo>
                  <a:lnTo>
                    <a:pt x="460" y="173"/>
                  </a:lnTo>
                  <a:lnTo>
                    <a:pt x="460" y="176"/>
                  </a:lnTo>
                  <a:lnTo>
                    <a:pt x="459" y="185"/>
                  </a:lnTo>
                  <a:lnTo>
                    <a:pt x="459" y="186"/>
                  </a:lnTo>
                  <a:lnTo>
                    <a:pt x="459" y="189"/>
                  </a:lnTo>
                  <a:lnTo>
                    <a:pt x="460" y="193"/>
                  </a:lnTo>
                  <a:lnTo>
                    <a:pt x="461" y="196"/>
                  </a:lnTo>
                  <a:lnTo>
                    <a:pt x="462" y="199"/>
                  </a:lnTo>
                  <a:lnTo>
                    <a:pt x="464" y="206"/>
                  </a:lnTo>
                  <a:lnTo>
                    <a:pt x="465" y="208"/>
                  </a:lnTo>
                  <a:lnTo>
                    <a:pt x="466" y="212"/>
                  </a:lnTo>
                  <a:lnTo>
                    <a:pt x="466" y="216"/>
                  </a:lnTo>
                  <a:lnTo>
                    <a:pt x="466" y="219"/>
                  </a:lnTo>
                  <a:lnTo>
                    <a:pt x="466" y="223"/>
                  </a:lnTo>
                  <a:lnTo>
                    <a:pt x="466" y="227"/>
                  </a:lnTo>
                  <a:lnTo>
                    <a:pt x="465" y="229"/>
                  </a:lnTo>
                  <a:lnTo>
                    <a:pt x="465" y="230"/>
                  </a:lnTo>
                  <a:lnTo>
                    <a:pt x="464" y="230"/>
                  </a:lnTo>
                  <a:lnTo>
                    <a:pt x="457" y="242"/>
                  </a:lnTo>
                  <a:lnTo>
                    <a:pt x="455" y="246"/>
                  </a:lnTo>
                  <a:lnTo>
                    <a:pt x="454" y="249"/>
                  </a:lnTo>
                  <a:lnTo>
                    <a:pt x="453" y="253"/>
                  </a:lnTo>
                  <a:lnTo>
                    <a:pt x="453" y="255"/>
                  </a:lnTo>
                  <a:lnTo>
                    <a:pt x="452" y="257"/>
                  </a:lnTo>
                  <a:lnTo>
                    <a:pt x="452" y="260"/>
                  </a:lnTo>
                  <a:lnTo>
                    <a:pt x="452" y="262"/>
                  </a:lnTo>
                  <a:lnTo>
                    <a:pt x="452" y="264"/>
                  </a:lnTo>
                  <a:lnTo>
                    <a:pt x="452" y="265"/>
                  </a:lnTo>
                  <a:lnTo>
                    <a:pt x="453" y="267"/>
                  </a:lnTo>
                  <a:lnTo>
                    <a:pt x="455" y="273"/>
                  </a:lnTo>
                  <a:lnTo>
                    <a:pt x="456" y="276"/>
                  </a:lnTo>
                  <a:lnTo>
                    <a:pt x="456" y="278"/>
                  </a:lnTo>
                  <a:lnTo>
                    <a:pt x="457" y="279"/>
                  </a:lnTo>
                  <a:lnTo>
                    <a:pt x="457" y="281"/>
                  </a:lnTo>
                  <a:lnTo>
                    <a:pt x="457" y="283"/>
                  </a:lnTo>
                  <a:lnTo>
                    <a:pt x="457" y="284"/>
                  </a:lnTo>
                  <a:lnTo>
                    <a:pt x="456" y="285"/>
                  </a:lnTo>
                  <a:lnTo>
                    <a:pt x="455" y="285"/>
                  </a:lnTo>
                  <a:lnTo>
                    <a:pt x="455" y="286"/>
                  </a:lnTo>
                  <a:lnTo>
                    <a:pt x="447" y="287"/>
                  </a:lnTo>
                  <a:lnTo>
                    <a:pt x="444" y="287"/>
                  </a:lnTo>
                  <a:lnTo>
                    <a:pt x="443" y="287"/>
                  </a:lnTo>
                  <a:lnTo>
                    <a:pt x="441" y="287"/>
                  </a:lnTo>
                  <a:lnTo>
                    <a:pt x="440" y="287"/>
                  </a:lnTo>
                  <a:lnTo>
                    <a:pt x="432" y="283"/>
                  </a:lnTo>
                  <a:lnTo>
                    <a:pt x="430" y="282"/>
                  </a:lnTo>
                  <a:lnTo>
                    <a:pt x="428" y="282"/>
                  </a:lnTo>
                  <a:lnTo>
                    <a:pt x="426" y="281"/>
                  </a:lnTo>
                  <a:lnTo>
                    <a:pt x="424" y="281"/>
                  </a:lnTo>
                  <a:lnTo>
                    <a:pt x="423" y="282"/>
                  </a:lnTo>
                  <a:lnTo>
                    <a:pt x="421" y="282"/>
                  </a:lnTo>
                  <a:lnTo>
                    <a:pt x="420" y="283"/>
                  </a:lnTo>
                  <a:lnTo>
                    <a:pt x="418" y="284"/>
                  </a:lnTo>
                  <a:lnTo>
                    <a:pt x="417" y="285"/>
                  </a:lnTo>
                  <a:lnTo>
                    <a:pt x="415" y="287"/>
                  </a:lnTo>
                  <a:lnTo>
                    <a:pt x="414" y="287"/>
                  </a:lnTo>
                  <a:lnTo>
                    <a:pt x="413" y="289"/>
                  </a:lnTo>
                  <a:lnTo>
                    <a:pt x="411" y="292"/>
                  </a:lnTo>
                  <a:lnTo>
                    <a:pt x="410" y="293"/>
                  </a:lnTo>
                  <a:lnTo>
                    <a:pt x="409" y="294"/>
                  </a:lnTo>
                  <a:lnTo>
                    <a:pt x="409" y="295"/>
                  </a:lnTo>
                  <a:lnTo>
                    <a:pt x="405" y="297"/>
                  </a:lnTo>
                  <a:lnTo>
                    <a:pt x="401" y="298"/>
                  </a:lnTo>
                  <a:lnTo>
                    <a:pt x="398" y="298"/>
                  </a:lnTo>
                  <a:lnTo>
                    <a:pt x="392" y="299"/>
                  </a:lnTo>
                  <a:lnTo>
                    <a:pt x="383" y="299"/>
                  </a:lnTo>
                  <a:lnTo>
                    <a:pt x="381" y="300"/>
                  </a:lnTo>
                  <a:lnTo>
                    <a:pt x="378" y="300"/>
                  </a:lnTo>
                  <a:lnTo>
                    <a:pt x="376" y="301"/>
                  </a:lnTo>
                  <a:lnTo>
                    <a:pt x="374" y="302"/>
                  </a:lnTo>
                  <a:lnTo>
                    <a:pt x="373" y="303"/>
                  </a:lnTo>
                  <a:lnTo>
                    <a:pt x="372" y="304"/>
                  </a:lnTo>
                  <a:lnTo>
                    <a:pt x="371" y="306"/>
                  </a:lnTo>
                  <a:lnTo>
                    <a:pt x="371" y="307"/>
                  </a:lnTo>
                  <a:lnTo>
                    <a:pt x="371" y="309"/>
                  </a:lnTo>
                  <a:lnTo>
                    <a:pt x="371" y="310"/>
                  </a:lnTo>
                  <a:lnTo>
                    <a:pt x="371" y="312"/>
                  </a:lnTo>
                  <a:lnTo>
                    <a:pt x="372" y="315"/>
                  </a:lnTo>
                  <a:lnTo>
                    <a:pt x="374" y="321"/>
                  </a:lnTo>
                  <a:lnTo>
                    <a:pt x="375" y="321"/>
                  </a:lnTo>
                  <a:lnTo>
                    <a:pt x="375" y="324"/>
                  </a:lnTo>
                  <a:lnTo>
                    <a:pt x="375" y="326"/>
                  </a:lnTo>
                  <a:lnTo>
                    <a:pt x="375" y="329"/>
                  </a:lnTo>
                  <a:lnTo>
                    <a:pt x="374" y="332"/>
                  </a:lnTo>
                  <a:lnTo>
                    <a:pt x="374" y="333"/>
                  </a:lnTo>
                  <a:lnTo>
                    <a:pt x="374" y="336"/>
                  </a:lnTo>
                  <a:lnTo>
                    <a:pt x="374" y="340"/>
                  </a:lnTo>
                  <a:lnTo>
                    <a:pt x="374" y="341"/>
                  </a:lnTo>
                  <a:lnTo>
                    <a:pt x="373" y="343"/>
                  </a:lnTo>
                  <a:lnTo>
                    <a:pt x="372" y="344"/>
                  </a:lnTo>
                  <a:lnTo>
                    <a:pt x="371" y="345"/>
                  </a:lnTo>
                  <a:lnTo>
                    <a:pt x="367" y="351"/>
                  </a:lnTo>
                  <a:lnTo>
                    <a:pt x="365" y="353"/>
                  </a:lnTo>
                  <a:lnTo>
                    <a:pt x="364" y="355"/>
                  </a:lnTo>
                  <a:lnTo>
                    <a:pt x="364" y="356"/>
                  </a:lnTo>
                  <a:lnTo>
                    <a:pt x="363" y="359"/>
                  </a:lnTo>
                  <a:lnTo>
                    <a:pt x="362" y="363"/>
                  </a:lnTo>
                  <a:lnTo>
                    <a:pt x="362" y="365"/>
                  </a:lnTo>
                  <a:lnTo>
                    <a:pt x="362" y="368"/>
                  </a:lnTo>
                  <a:lnTo>
                    <a:pt x="362" y="371"/>
                  </a:lnTo>
                  <a:lnTo>
                    <a:pt x="361" y="374"/>
                  </a:lnTo>
                  <a:lnTo>
                    <a:pt x="360" y="376"/>
                  </a:lnTo>
                  <a:lnTo>
                    <a:pt x="359" y="377"/>
                  </a:lnTo>
                  <a:lnTo>
                    <a:pt x="357" y="379"/>
                  </a:lnTo>
                  <a:lnTo>
                    <a:pt x="354" y="381"/>
                  </a:lnTo>
                  <a:lnTo>
                    <a:pt x="350" y="384"/>
                  </a:lnTo>
                  <a:lnTo>
                    <a:pt x="348" y="386"/>
                  </a:lnTo>
                  <a:lnTo>
                    <a:pt x="346" y="388"/>
                  </a:lnTo>
                  <a:lnTo>
                    <a:pt x="345" y="389"/>
                  </a:lnTo>
                  <a:lnTo>
                    <a:pt x="344" y="390"/>
                  </a:lnTo>
                  <a:lnTo>
                    <a:pt x="342" y="392"/>
                  </a:lnTo>
                  <a:lnTo>
                    <a:pt x="340" y="399"/>
                  </a:lnTo>
                  <a:lnTo>
                    <a:pt x="334" y="408"/>
                  </a:lnTo>
                  <a:lnTo>
                    <a:pt x="333" y="411"/>
                  </a:lnTo>
                  <a:lnTo>
                    <a:pt x="332" y="411"/>
                  </a:lnTo>
                  <a:lnTo>
                    <a:pt x="331" y="412"/>
                  </a:lnTo>
                  <a:lnTo>
                    <a:pt x="330" y="414"/>
                  </a:lnTo>
                  <a:lnTo>
                    <a:pt x="328" y="415"/>
                  </a:lnTo>
                  <a:lnTo>
                    <a:pt x="326" y="417"/>
                  </a:lnTo>
                  <a:lnTo>
                    <a:pt x="325" y="417"/>
                  </a:lnTo>
                  <a:lnTo>
                    <a:pt x="324" y="418"/>
                  </a:lnTo>
                  <a:lnTo>
                    <a:pt x="322" y="419"/>
                  </a:lnTo>
                  <a:lnTo>
                    <a:pt x="321" y="419"/>
                  </a:lnTo>
                  <a:lnTo>
                    <a:pt x="319" y="419"/>
                  </a:lnTo>
                  <a:lnTo>
                    <a:pt x="318" y="419"/>
                  </a:lnTo>
                  <a:lnTo>
                    <a:pt x="317" y="419"/>
                  </a:lnTo>
                  <a:lnTo>
                    <a:pt x="316" y="418"/>
                  </a:lnTo>
                  <a:lnTo>
                    <a:pt x="314" y="418"/>
                  </a:lnTo>
                  <a:lnTo>
                    <a:pt x="311" y="416"/>
                  </a:lnTo>
                  <a:lnTo>
                    <a:pt x="304" y="411"/>
                  </a:lnTo>
                  <a:lnTo>
                    <a:pt x="301" y="410"/>
                  </a:lnTo>
                  <a:lnTo>
                    <a:pt x="299" y="409"/>
                  </a:lnTo>
                  <a:lnTo>
                    <a:pt x="297" y="409"/>
                  </a:lnTo>
                  <a:lnTo>
                    <a:pt x="296" y="409"/>
                  </a:lnTo>
                  <a:lnTo>
                    <a:pt x="294" y="409"/>
                  </a:lnTo>
                  <a:lnTo>
                    <a:pt x="292" y="409"/>
                  </a:lnTo>
                  <a:lnTo>
                    <a:pt x="289" y="410"/>
                  </a:lnTo>
                  <a:lnTo>
                    <a:pt x="287" y="411"/>
                  </a:lnTo>
                  <a:lnTo>
                    <a:pt x="285" y="411"/>
                  </a:lnTo>
                  <a:lnTo>
                    <a:pt x="284" y="412"/>
                  </a:lnTo>
                  <a:lnTo>
                    <a:pt x="282" y="413"/>
                  </a:lnTo>
                  <a:lnTo>
                    <a:pt x="279" y="414"/>
                  </a:lnTo>
                  <a:lnTo>
                    <a:pt x="278" y="416"/>
                  </a:lnTo>
                  <a:lnTo>
                    <a:pt x="276" y="417"/>
                  </a:lnTo>
                  <a:lnTo>
                    <a:pt x="273" y="422"/>
                  </a:lnTo>
                  <a:lnTo>
                    <a:pt x="268" y="427"/>
                  </a:lnTo>
                  <a:lnTo>
                    <a:pt x="264" y="431"/>
                  </a:lnTo>
                  <a:lnTo>
                    <a:pt x="262" y="435"/>
                  </a:lnTo>
                  <a:lnTo>
                    <a:pt x="258" y="441"/>
                  </a:lnTo>
                  <a:lnTo>
                    <a:pt x="256" y="443"/>
                  </a:lnTo>
                  <a:lnTo>
                    <a:pt x="254" y="444"/>
                  </a:lnTo>
                  <a:lnTo>
                    <a:pt x="253" y="445"/>
                  </a:lnTo>
                  <a:lnTo>
                    <a:pt x="248" y="448"/>
                  </a:lnTo>
                  <a:lnTo>
                    <a:pt x="246" y="449"/>
                  </a:lnTo>
                  <a:lnTo>
                    <a:pt x="243" y="452"/>
                  </a:lnTo>
                  <a:lnTo>
                    <a:pt x="241" y="454"/>
                  </a:lnTo>
                  <a:lnTo>
                    <a:pt x="239" y="456"/>
                  </a:lnTo>
                  <a:lnTo>
                    <a:pt x="239" y="457"/>
                  </a:lnTo>
                  <a:lnTo>
                    <a:pt x="238" y="459"/>
                  </a:lnTo>
                  <a:lnTo>
                    <a:pt x="236" y="463"/>
                  </a:lnTo>
                  <a:lnTo>
                    <a:pt x="235" y="465"/>
                  </a:lnTo>
                  <a:lnTo>
                    <a:pt x="234" y="466"/>
                  </a:lnTo>
                  <a:lnTo>
                    <a:pt x="233" y="467"/>
                  </a:lnTo>
                  <a:lnTo>
                    <a:pt x="232" y="468"/>
                  </a:lnTo>
                  <a:lnTo>
                    <a:pt x="231" y="468"/>
                  </a:lnTo>
                  <a:lnTo>
                    <a:pt x="229" y="468"/>
                  </a:lnTo>
                  <a:lnTo>
                    <a:pt x="228" y="468"/>
                  </a:lnTo>
                  <a:lnTo>
                    <a:pt x="227" y="468"/>
                  </a:lnTo>
                  <a:lnTo>
                    <a:pt x="226" y="468"/>
                  </a:lnTo>
                  <a:lnTo>
                    <a:pt x="225" y="468"/>
                  </a:lnTo>
                  <a:lnTo>
                    <a:pt x="226" y="468"/>
                  </a:lnTo>
                  <a:lnTo>
                    <a:pt x="225" y="467"/>
                  </a:lnTo>
                  <a:lnTo>
                    <a:pt x="225" y="465"/>
                  </a:lnTo>
                  <a:lnTo>
                    <a:pt x="224" y="464"/>
                  </a:lnTo>
                  <a:lnTo>
                    <a:pt x="221" y="460"/>
                  </a:lnTo>
                  <a:lnTo>
                    <a:pt x="215" y="455"/>
                  </a:lnTo>
                  <a:lnTo>
                    <a:pt x="214" y="454"/>
                  </a:lnTo>
                  <a:lnTo>
                    <a:pt x="212" y="452"/>
                  </a:lnTo>
                  <a:lnTo>
                    <a:pt x="211" y="450"/>
                  </a:lnTo>
                  <a:lnTo>
                    <a:pt x="210" y="448"/>
                  </a:lnTo>
                  <a:lnTo>
                    <a:pt x="210" y="446"/>
                  </a:lnTo>
                  <a:lnTo>
                    <a:pt x="209" y="445"/>
                  </a:lnTo>
                  <a:lnTo>
                    <a:pt x="209" y="443"/>
                  </a:lnTo>
                  <a:lnTo>
                    <a:pt x="210" y="441"/>
                  </a:lnTo>
                  <a:lnTo>
                    <a:pt x="211" y="435"/>
                  </a:lnTo>
                  <a:lnTo>
                    <a:pt x="211" y="433"/>
                  </a:lnTo>
                  <a:lnTo>
                    <a:pt x="212" y="429"/>
                  </a:lnTo>
                  <a:lnTo>
                    <a:pt x="211" y="424"/>
                  </a:lnTo>
                  <a:lnTo>
                    <a:pt x="211" y="422"/>
                  </a:lnTo>
                  <a:lnTo>
                    <a:pt x="210" y="420"/>
                  </a:lnTo>
                  <a:lnTo>
                    <a:pt x="209" y="415"/>
                  </a:lnTo>
                  <a:lnTo>
                    <a:pt x="209" y="412"/>
                  </a:lnTo>
                  <a:lnTo>
                    <a:pt x="208" y="411"/>
                  </a:lnTo>
                  <a:lnTo>
                    <a:pt x="205" y="406"/>
                  </a:lnTo>
                  <a:lnTo>
                    <a:pt x="205" y="404"/>
                  </a:lnTo>
                  <a:lnTo>
                    <a:pt x="205" y="401"/>
                  </a:lnTo>
                  <a:lnTo>
                    <a:pt x="205" y="400"/>
                  </a:lnTo>
                  <a:lnTo>
                    <a:pt x="205" y="396"/>
                  </a:lnTo>
                  <a:lnTo>
                    <a:pt x="205" y="392"/>
                  </a:lnTo>
                  <a:lnTo>
                    <a:pt x="208" y="384"/>
                  </a:lnTo>
                  <a:lnTo>
                    <a:pt x="209" y="378"/>
                  </a:lnTo>
                  <a:lnTo>
                    <a:pt x="210" y="377"/>
                  </a:lnTo>
                  <a:lnTo>
                    <a:pt x="210" y="375"/>
                  </a:lnTo>
                  <a:lnTo>
                    <a:pt x="210" y="373"/>
                  </a:lnTo>
                  <a:lnTo>
                    <a:pt x="210" y="365"/>
                  </a:lnTo>
                  <a:lnTo>
                    <a:pt x="210" y="363"/>
                  </a:lnTo>
                  <a:lnTo>
                    <a:pt x="210" y="360"/>
                  </a:lnTo>
                  <a:lnTo>
                    <a:pt x="210" y="358"/>
                  </a:lnTo>
                  <a:lnTo>
                    <a:pt x="211" y="356"/>
                  </a:lnTo>
                  <a:lnTo>
                    <a:pt x="213" y="349"/>
                  </a:lnTo>
                  <a:lnTo>
                    <a:pt x="214" y="346"/>
                  </a:lnTo>
                  <a:lnTo>
                    <a:pt x="214" y="343"/>
                  </a:lnTo>
                  <a:lnTo>
                    <a:pt x="214" y="339"/>
                  </a:lnTo>
                  <a:lnTo>
                    <a:pt x="214" y="335"/>
                  </a:lnTo>
                  <a:lnTo>
                    <a:pt x="214" y="333"/>
                  </a:lnTo>
                  <a:lnTo>
                    <a:pt x="213" y="331"/>
                  </a:lnTo>
                  <a:lnTo>
                    <a:pt x="211" y="327"/>
                  </a:lnTo>
                  <a:lnTo>
                    <a:pt x="209" y="322"/>
                  </a:lnTo>
                  <a:lnTo>
                    <a:pt x="207" y="320"/>
                  </a:lnTo>
                  <a:lnTo>
                    <a:pt x="205" y="317"/>
                  </a:lnTo>
                  <a:lnTo>
                    <a:pt x="204" y="315"/>
                  </a:lnTo>
                  <a:lnTo>
                    <a:pt x="201" y="312"/>
                  </a:lnTo>
                  <a:lnTo>
                    <a:pt x="199" y="310"/>
                  </a:lnTo>
                  <a:lnTo>
                    <a:pt x="198" y="309"/>
                  </a:lnTo>
                  <a:lnTo>
                    <a:pt x="197" y="309"/>
                  </a:lnTo>
                  <a:lnTo>
                    <a:pt x="195" y="309"/>
                  </a:lnTo>
                  <a:lnTo>
                    <a:pt x="194" y="309"/>
                  </a:lnTo>
                  <a:lnTo>
                    <a:pt x="193" y="309"/>
                  </a:lnTo>
                  <a:lnTo>
                    <a:pt x="192" y="309"/>
                  </a:lnTo>
                  <a:lnTo>
                    <a:pt x="190" y="309"/>
                  </a:lnTo>
                  <a:lnTo>
                    <a:pt x="180" y="310"/>
                  </a:lnTo>
                  <a:lnTo>
                    <a:pt x="178" y="310"/>
                  </a:lnTo>
                  <a:lnTo>
                    <a:pt x="176" y="310"/>
                  </a:lnTo>
                  <a:lnTo>
                    <a:pt x="169" y="310"/>
                  </a:lnTo>
                  <a:lnTo>
                    <a:pt x="164" y="309"/>
                  </a:lnTo>
                  <a:lnTo>
                    <a:pt x="159" y="309"/>
                  </a:lnTo>
                  <a:lnTo>
                    <a:pt x="149" y="308"/>
                  </a:lnTo>
                  <a:lnTo>
                    <a:pt x="146" y="308"/>
                  </a:lnTo>
                  <a:lnTo>
                    <a:pt x="143" y="308"/>
                  </a:lnTo>
                  <a:lnTo>
                    <a:pt x="140" y="308"/>
                  </a:lnTo>
                  <a:lnTo>
                    <a:pt x="138" y="308"/>
                  </a:lnTo>
                  <a:lnTo>
                    <a:pt x="136" y="309"/>
                  </a:lnTo>
                  <a:lnTo>
                    <a:pt x="131" y="309"/>
                  </a:lnTo>
                  <a:lnTo>
                    <a:pt x="128" y="310"/>
                  </a:lnTo>
                  <a:lnTo>
                    <a:pt x="127" y="310"/>
                  </a:lnTo>
                  <a:lnTo>
                    <a:pt x="126" y="310"/>
                  </a:lnTo>
                  <a:lnTo>
                    <a:pt x="125" y="310"/>
                  </a:lnTo>
                  <a:lnTo>
                    <a:pt x="124" y="309"/>
                  </a:lnTo>
                  <a:lnTo>
                    <a:pt x="123" y="309"/>
                  </a:lnTo>
                  <a:lnTo>
                    <a:pt x="121" y="309"/>
                  </a:lnTo>
                  <a:lnTo>
                    <a:pt x="120" y="308"/>
                  </a:lnTo>
                  <a:lnTo>
                    <a:pt x="119" y="307"/>
                  </a:lnTo>
                  <a:lnTo>
                    <a:pt x="118" y="306"/>
                  </a:lnTo>
                  <a:lnTo>
                    <a:pt x="117" y="305"/>
                  </a:lnTo>
                  <a:lnTo>
                    <a:pt x="116" y="304"/>
                  </a:lnTo>
                  <a:lnTo>
                    <a:pt x="115" y="303"/>
                  </a:lnTo>
                  <a:lnTo>
                    <a:pt x="115" y="302"/>
                  </a:lnTo>
                  <a:lnTo>
                    <a:pt x="115" y="300"/>
                  </a:lnTo>
                  <a:lnTo>
                    <a:pt x="115" y="298"/>
                  </a:lnTo>
                  <a:lnTo>
                    <a:pt x="115" y="291"/>
                  </a:lnTo>
                  <a:lnTo>
                    <a:pt x="114" y="289"/>
                  </a:lnTo>
                  <a:lnTo>
                    <a:pt x="114" y="287"/>
                  </a:lnTo>
                  <a:lnTo>
                    <a:pt x="114" y="286"/>
                  </a:lnTo>
                  <a:lnTo>
                    <a:pt x="114" y="285"/>
                  </a:lnTo>
                  <a:lnTo>
                    <a:pt x="113" y="283"/>
                  </a:lnTo>
                  <a:lnTo>
                    <a:pt x="112" y="282"/>
                  </a:lnTo>
                  <a:lnTo>
                    <a:pt x="111" y="281"/>
                  </a:lnTo>
                  <a:lnTo>
                    <a:pt x="109" y="280"/>
                  </a:lnTo>
                  <a:lnTo>
                    <a:pt x="108" y="278"/>
                  </a:lnTo>
                  <a:lnTo>
                    <a:pt x="105" y="277"/>
                  </a:lnTo>
                  <a:lnTo>
                    <a:pt x="98" y="273"/>
                  </a:lnTo>
                  <a:lnTo>
                    <a:pt x="94" y="271"/>
                  </a:lnTo>
                  <a:lnTo>
                    <a:pt x="92" y="271"/>
                  </a:lnTo>
                  <a:lnTo>
                    <a:pt x="91" y="270"/>
                  </a:lnTo>
                  <a:lnTo>
                    <a:pt x="87" y="269"/>
                  </a:lnTo>
                  <a:lnTo>
                    <a:pt x="82" y="268"/>
                  </a:lnTo>
                  <a:lnTo>
                    <a:pt x="79" y="268"/>
                  </a:lnTo>
                  <a:lnTo>
                    <a:pt x="73" y="267"/>
                  </a:lnTo>
                  <a:lnTo>
                    <a:pt x="70" y="267"/>
                  </a:lnTo>
                  <a:lnTo>
                    <a:pt x="65" y="265"/>
                  </a:lnTo>
                  <a:lnTo>
                    <a:pt x="57" y="264"/>
                  </a:lnTo>
                  <a:lnTo>
                    <a:pt x="54" y="263"/>
                  </a:lnTo>
                  <a:lnTo>
                    <a:pt x="50" y="262"/>
                  </a:lnTo>
                  <a:lnTo>
                    <a:pt x="42" y="262"/>
                  </a:lnTo>
                  <a:lnTo>
                    <a:pt x="37" y="261"/>
                  </a:lnTo>
                  <a:lnTo>
                    <a:pt x="32" y="260"/>
                  </a:lnTo>
                  <a:lnTo>
                    <a:pt x="25" y="258"/>
                  </a:lnTo>
                  <a:lnTo>
                    <a:pt x="21" y="257"/>
                  </a:lnTo>
                  <a:lnTo>
                    <a:pt x="18" y="256"/>
                  </a:lnTo>
                  <a:lnTo>
                    <a:pt x="15" y="254"/>
                  </a:lnTo>
                  <a:lnTo>
                    <a:pt x="11" y="253"/>
                  </a:lnTo>
                  <a:lnTo>
                    <a:pt x="1" y="246"/>
                  </a:lnTo>
                  <a:lnTo>
                    <a:pt x="0" y="246"/>
                  </a:lnTo>
                  <a:lnTo>
                    <a:pt x="0" y="245"/>
                  </a:lnTo>
                  <a:lnTo>
                    <a:pt x="0" y="244"/>
                  </a:lnTo>
                  <a:lnTo>
                    <a:pt x="0" y="243"/>
                  </a:lnTo>
                  <a:lnTo>
                    <a:pt x="1" y="242"/>
                  </a:lnTo>
                  <a:lnTo>
                    <a:pt x="3" y="241"/>
                  </a:lnTo>
                  <a:lnTo>
                    <a:pt x="5" y="240"/>
                  </a:lnTo>
                  <a:lnTo>
                    <a:pt x="7" y="239"/>
                  </a:lnTo>
                  <a:lnTo>
                    <a:pt x="17" y="233"/>
                  </a:lnTo>
                  <a:lnTo>
                    <a:pt x="22" y="230"/>
                  </a:lnTo>
                  <a:lnTo>
                    <a:pt x="27" y="227"/>
                  </a:lnTo>
                  <a:lnTo>
                    <a:pt x="29" y="225"/>
                  </a:lnTo>
                  <a:lnTo>
                    <a:pt x="31" y="224"/>
                  </a:lnTo>
                  <a:lnTo>
                    <a:pt x="34" y="219"/>
                  </a:lnTo>
                  <a:lnTo>
                    <a:pt x="46" y="207"/>
                  </a:lnTo>
                  <a:lnTo>
                    <a:pt x="49" y="203"/>
                  </a:lnTo>
                  <a:lnTo>
                    <a:pt x="52" y="199"/>
                  </a:lnTo>
                  <a:lnTo>
                    <a:pt x="54" y="197"/>
                  </a:lnTo>
                  <a:lnTo>
                    <a:pt x="55" y="195"/>
                  </a:lnTo>
                  <a:lnTo>
                    <a:pt x="56" y="192"/>
                  </a:lnTo>
                  <a:lnTo>
                    <a:pt x="57" y="188"/>
                  </a:lnTo>
                  <a:lnTo>
                    <a:pt x="57" y="185"/>
                  </a:lnTo>
                  <a:lnTo>
                    <a:pt x="58" y="172"/>
                  </a:lnTo>
                  <a:lnTo>
                    <a:pt x="59" y="164"/>
                  </a:lnTo>
                  <a:lnTo>
                    <a:pt x="60" y="156"/>
                  </a:lnTo>
                  <a:lnTo>
                    <a:pt x="61" y="152"/>
                  </a:lnTo>
                  <a:lnTo>
                    <a:pt x="62" y="150"/>
                  </a:lnTo>
                  <a:lnTo>
                    <a:pt x="63" y="147"/>
                  </a:lnTo>
                  <a:lnTo>
                    <a:pt x="64" y="143"/>
                  </a:lnTo>
                  <a:lnTo>
                    <a:pt x="65" y="140"/>
                  </a:lnTo>
                  <a:lnTo>
                    <a:pt x="67" y="138"/>
                  </a:lnTo>
                  <a:lnTo>
                    <a:pt x="68" y="135"/>
                  </a:lnTo>
                  <a:lnTo>
                    <a:pt x="68" y="133"/>
                  </a:lnTo>
                  <a:lnTo>
                    <a:pt x="70" y="132"/>
                  </a:lnTo>
                  <a:lnTo>
                    <a:pt x="71" y="130"/>
                  </a:lnTo>
                  <a:lnTo>
                    <a:pt x="73" y="129"/>
                  </a:lnTo>
                  <a:lnTo>
                    <a:pt x="74" y="129"/>
                  </a:lnTo>
                  <a:lnTo>
                    <a:pt x="77" y="128"/>
                  </a:lnTo>
                  <a:lnTo>
                    <a:pt x="79" y="128"/>
                  </a:lnTo>
                  <a:lnTo>
                    <a:pt x="81" y="128"/>
                  </a:lnTo>
                  <a:lnTo>
                    <a:pt x="90" y="130"/>
                  </a:lnTo>
                  <a:lnTo>
                    <a:pt x="95" y="131"/>
                  </a:lnTo>
                  <a:lnTo>
                    <a:pt x="99" y="132"/>
                  </a:lnTo>
                  <a:lnTo>
                    <a:pt x="102" y="132"/>
                  </a:lnTo>
                  <a:lnTo>
                    <a:pt x="105" y="131"/>
                  </a:lnTo>
                  <a:lnTo>
                    <a:pt x="108" y="131"/>
                  </a:lnTo>
                  <a:lnTo>
                    <a:pt x="114" y="130"/>
                  </a:lnTo>
                  <a:lnTo>
                    <a:pt x="118" y="129"/>
                  </a:lnTo>
                  <a:lnTo>
                    <a:pt x="122" y="128"/>
                  </a:lnTo>
                  <a:lnTo>
                    <a:pt x="131" y="125"/>
                  </a:lnTo>
                  <a:lnTo>
                    <a:pt x="134" y="124"/>
                  </a:lnTo>
                  <a:lnTo>
                    <a:pt x="137" y="123"/>
                  </a:lnTo>
                  <a:lnTo>
                    <a:pt x="138" y="123"/>
                  </a:lnTo>
                  <a:lnTo>
                    <a:pt x="140" y="123"/>
                  </a:lnTo>
                  <a:lnTo>
                    <a:pt x="142" y="123"/>
                  </a:lnTo>
                  <a:lnTo>
                    <a:pt x="145" y="124"/>
                  </a:lnTo>
                  <a:lnTo>
                    <a:pt x="147" y="125"/>
                  </a:lnTo>
                  <a:lnTo>
                    <a:pt x="152" y="127"/>
                  </a:lnTo>
                  <a:lnTo>
                    <a:pt x="156" y="128"/>
                  </a:lnTo>
                  <a:lnTo>
                    <a:pt x="159" y="128"/>
                  </a:lnTo>
                  <a:lnTo>
                    <a:pt x="164" y="129"/>
                  </a:lnTo>
                  <a:lnTo>
                    <a:pt x="171" y="130"/>
                  </a:lnTo>
                  <a:lnTo>
                    <a:pt x="176" y="131"/>
                  </a:lnTo>
                  <a:lnTo>
                    <a:pt x="178" y="131"/>
                  </a:lnTo>
                  <a:lnTo>
                    <a:pt x="180" y="130"/>
                  </a:lnTo>
                  <a:lnTo>
                    <a:pt x="182" y="130"/>
                  </a:lnTo>
                  <a:lnTo>
                    <a:pt x="183" y="130"/>
                  </a:lnTo>
                  <a:lnTo>
                    <a:pt x="185" y="129"/>
                  </a:lnTo>
                  <a:lnTo>
                    <a:pt x="186" y="129"/>
                  </a:lnTo>
                  <a:lnTo>
                    <a:pt x="187" y="128"/>
                  </a:lnTo>
                  <a:lnTo>
                    <a:pt x="189" y="128"/>
                  </a:lnTo>
                  <a:lnTo>
                    <a:pt x="190" y="127"/>
                  </a:lnTo>
                  <a:lnTo>
                    <a:pt x="191" y="125"/>
                  </a:lnTo>
                  <a:lnTo>
                    <a:pt x="193" y="123"/>
                  </a:lnTo>
                  <a:lnTo>
                    <a:pt x="198" y="115"/>
                  </a:lnTo>
                  <a:lnTo>
                    <a:pt x="200" y="112"/>
                  </a:lnTo>
                  <a:lnTo>
                    <a:pt x="201" y="109"/>
                  </a:lnTo>
                  <a:lnTo>
                    <a:pt x="207" y="97"/>
                  </a:lnTo>
                  <a:lnTo>
                    <a:pt x="209" y="94"/>
                  </a:lnTo>
                  <a:lnTo>
                    <a:pt x="211" y="89"/>
                  </a:lnTo>
                  <a:lnTo>
                    <a:pt x="213" y="83"/>
                  </a:lnTo>
                  <a:lnTo>
                    <a:pt x="214" y="81"/>
                  </a:lnTo>
                  <a:lnTo>
                    <a:pt x="215" y="78"/>
                  </a:lnTo>
                  <a:lnTo>
                    <a:pt x="215" y="76"/>
                  </a:lnTo>
                  <a:lnTo>
                    <a:pt x="216" y="69"/>
                  </a:lnTo>
                  <a:lnTo>
                    <a:pt x="216" y="66"/>
                  </a:lnTo>
                  <a:lnTo>
                    <a:pt x="217" y="63"/>
                  </a:lnTo>
                  <a:lnTo>
                    <a:pt x="218" y="60"/>
                  </a:lnTo>
                  <a:lnTo>
                    <a:pt x="221" y="54"/>
                  </a:lnTo>
                  <a:lnTo>
                    <a:pt x="223" y="49"/>
                  </a:lnTo>
                  <a:lnTo>
                    <a:pt x="225" y="46"/>
                  </a:lnTo>
                  <a:lnTo>
                    <a:pt x="226" y="44"/>
                  </a:lnTo>
                  <a:lnTo>
                    <a:pt x="227" y="42"/>
                  </a:lnTo>
                  <a:lnTo>
                    <a:pt x="228" y="40"/>
                  </a:lnTo>
                  <a:lnTo>
                    <a:pt x="230" y="38"/>
                  </a:lnTo>
                  <a:lnTo>
                    <a:pt x="232" y="37"/>
                  </a:lnTo>
                  <a:lnTo>
                    <a:pt x="234" y="35"/>
                  </a:lnTo>
                  <a:lnTo>
                    <a:pt x="236" y="34"/>
                  </a:lnTo>
                  <a:lnTo>
                    <a:pt x="238" y="33"/>
                  </a:lnTo>
                  <a:lnTo>
                    <a:pt x="239" y="33"/>
                  </a:lnTo>
                  <a:lnTo>
                    <a:pt x="240" y="32"/>
                  </a:lnTo>
                  <a:lnTo>
                    <a:pt x="243" y="32"/>
                  </a:lnTo>
                  <a:lnTo>
                    <a:pt x="245" y="32"/>
                  </a:lnTo>
                  <a:lnTo>
                    <a:pt x="247" y="33"/>
                  </a:lnTo>
                  <a:lnTo>
                    <a:pt x="250" y="33"/>
                  </a:lnTo>
                  <a:lnTo>
                    <a:pt x="251" y="34"/>
                  </a:lnTo>
                  <a:lnTo>
                    <a:pt x="253" y="35"/>
                  </a:lnTo>
                  <a:lnTo>
                    <a:pt x="255" y="36"/>
                  </a:lnTo>
                  <a:lnTo>
                    <a:pt x="257" y="37"/>
                  </a:lnTo>
                  <a:lnTo>
                    <a:pt x="262" y="40"/>
                  </a:lnTo>
                  <a:lnTo>
                    <a:pt x="264" y="42"/>
                  </a:lnTo>
                  <a:lnTo>
                    <a:pt x="266" y="43"/>
                  </a:lnTo>
                  <a:lnTo>
                    <a:pt x="268" y="44"/>
                  </a:lnTo>
                  <a:lnTo>
                    <a:pt x="270" y="44"/>
                  </a:lnTo>
                  <a:lnTo>
                    <a:pt x="272" y="44"/>
                  </a:lnTo>
                  <a:lnTo>
                    <a:pt x="273" y="44"/>
                  </a:lnTo>
                  <a:lnTo>
                    <a:pt x="274" y="44"/>
                  </a:lnTo>
                  <a:lnTo>
                    <a:pt x="276" y="44"/>
                  </a:lnTo>
                  <a:lnTo>
                    <a:pt x="278" y="44"/>
                  </a:lnTo>
                  <a:lnTo>
                    <a:pt x="279" y="43"/>
                  </a:lnTo>
                  <a:lnTo>
                    <a:pt x="281" y="43"/>
                  </a:lnTo>
                  <a:lnTo>
                    <a:pt x="283" y="42"/>
                  </a:lnTo>
                  <a:lnTo>
                    <a:pt x="284" y="40"/>
                  </a:lnTo>
                  <a:lnTo>
                    <a:pt x="285" y="39"/>
                  </a:lnTo>
                  <a:lnTo>
                    <a:pt x="286" y="37"/>
                  </a:lnTo>
                  <a:lnTo>
                    <a:pt x="287" y="37"/>
                  </a:lnTo>
                  <a:lnTo>
                    <a:pt x="288" y="35"/>
                  </a:lnTo>
                  <a:lnTo>
                    <a:pt x="291" y="26"/>
                  </a:lnTo>
                  <a:lnTo>
                    <a:pt x="292" y="24"/>
                  </a:lnTo>
                  <a:lnTo>
                    <a:pt x="293" y="22"/>
                  </a:lnTo>
                  <a:lnTo>
                    <a:pt x="295" y="19"/>
                  </a:lnTo>
                  <a:lnTo>
                    <a:pt x="296" y="17"/>
                  </a:lnTo>
                  <a:lnTo>
                    <a:pt x="297" y="15"/>
                  </a:lnTo>
                  <a:lnTo>
                    <a:pt x="299" y="14"/>
                  </a:lnTo>
                  <a:lnTo>
                    <a:pt x="301" y="13"/>
                  </a:lnTo>
                  <a:lnTo>
                    <a:pt x="304" y="10"/>
                  </a:lnTo>
                  <a:lnTo>
                    <a:pt x="307" y="7"/>
                  </a:lnTo>
                  <a:lnTo>
                    <a:pt x="310" y="4"/>
                  </a:lnTo>
                  <a:lnTo>
                    <a:pt x="318" y="1"/>
                  </a:lnTo>
                  <a:lnTo>
                    <a:pt x="318" y="0"/>
                  </a:lnTo>
                  <a:lnTo>
                    <a:pt x="319" y="0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8" name="Freeform 37">
              <a:extLst>
                <a:ext uri="{FF2B5EF4-FFF2-40B4-BE49-F238E27FC236}">
                  <a16:creationId xmlns:a16="http://schemas.microsoft.com/office/drawing/2014/main" id="{8243D3DD-568A-4130-84B9-2FC5F781806B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6" y="1437"/>
              <a:ext cx="466" cy="399"/>
            </a:xfrm>
            <a:custGeom>
              <a:avLst/>
              <a:gdLst>
                <a:gd name="T0" fmla="*/ 284 w 466"/>
                <a:gd name="T1" fmla="*/ 7 h 399"/>
                <a:gd name="T2" fmla="*/ 305 w 466"/>
                <a:gd name="T3" fmla="*/ 15 h 399"/>
                <a:gd name="T4" fmla="*/ 327 w 466"/>
                <a:gd name="T5" fmla="*/ 15 h 399"/>
                <a:gd name="T6" fmla="*/ 345 w 466"/>
                <a:gd name="T7" fmla="*/ 25 h 399"/>
                <a:gd name="T8" fmla="*/ 363 w 466"/>
                <a:gd name="T9" fmla="*/ 16 h 399"/>
                <a:gd name="T10" fmla="*/ 368 w 466"/>
                <a:gd name="T11" fmla="*/ 13 h 399"/>
                <a:gd name="T12" fmla="*/ 377 w 466"/>
                <a:gd name="T13" fmla="*/ 48 h 399"/>
                <a:gd name="T14" fmla="*/ 401 w 466"/>
                <a:gd name="T15" fmla="*/ 92 h 399"/>
                <a:gd name="T16" fmla="*/ 419 w 466"/>
                <a:gd name="T17" fmla="*/ 133 h 399"/>
                <a:gd name="T18" fmla="*/ 445 w 466"/>
                <a:gd name="T19" fmla="*/ 166 h 399"/>
                <a:gd name="T20" fmla="*/ 465 w 466"/>
                <a:gd name="T21" fmla="*/ 188 h 399"/>
                <a:gd name="T22" fmla="*/ 459 w 466"/>
                <a:gd name="T23" fmla="*/ 188 h 399"/>
                <a:gd name="T24" fmla="*/ 451 w 466"/>
                <a:gd name="T25" fmla="*/ 195 h 399"/>
                <a:gd name="T26" fmla="*/ 453 w 466"/>
                <a:gd name="T27" fmla="*/ 228 h 399"/>
                <a:gd name="T28" fmla="*/ 451 w 466"/>
                <a:gd name="T29" fmla="*/ 250 h 399"/>
                <a:gd name="T30" fmla="*/ 434 w 466"/>
                <a:gd name="T31" fmla="*/ 258 h 399"/>
                <a:gd name="T32" fmla="*/ 413 w 466"/>
                <a:gd name="T33" fmla="*/ 279 h 399"/>
                <a:gd name="T34" fmla="*/ 406 w 466"/>
                <a:gd name="T35" fmla="*/ 285 h 399"/>
                <a:gd name="T36" fmla="*/ 382 w 466"/>
                <a:gd name="T37" fmla="*/ 279 h 399"/>
                <a:gd name="T38" fmla="*/ 376 w 466"/>
                <a:gd name="T39" fmla="*/ 285 h 399"/>
                <a:gd name="T40" fmla="*/ 378 w 466"/>
                <a:gd name="T41" fmla="*/ 310 h 399"/>
                <a:gd name="T42" fmla="*/ 381 w 466"/>
                <a:gd name="T43" fmla="*/ 339 h 399"/>
                <a:gd name="T44" fmla="*/ 374 w 466"/>
                <a:gd name="T45" fmla="*/ 365 h 399"/>
                <a:gd name="T46" fmla="*/ 364 w 466"/>
                <a:gd name="T47" fmla="*/ 372 h 399"/>
                <a:gd name="T48" fmla="*/ 326 w 466"/>
                <a:gd name="T49" fmla="*/ 371 h 399"/>
                <a:gd name="T50" fmla="*/ 301 w 466"/>
                <a:gd name="T51" fmla="*/ 377 h 399"/>
                <a:gd name="T52" fmla="*/ 286 w 466"/>
                <a:gd name="T53" fmla="*/ 399 h 399"/>
                <a:gd name="T54" fmla="*/ 254 w 466"/>
                <a:gd name="T55" fmla="*/ 387 h 399"/>
                <a:gd name="T56" fmla="*/ 237 w 466"/>
                <a:gd name="T57" fmla="*/ 383 h 399"/>
                <a:gd name="T58" fmla="*/ 209 w 466"/>
                <a:gd name="T59" fmla="*/ 393 h 399"/>
                <a:gd name="T60" fmla="*/ 154 w 466"/>
                <a:gd name="T61" fmla="*/ 387 h 399"/>
                <a:gd name="T62" fmla="*/ 126 w 466"/>
                <a:gd name="T63" fmla="*/ 365 h 399"/>
                <a:gd name="T64" fmla="*/ 108 w 466"/>
                <a:gd name="T65" fmla="*/ 349 h 399"/>
                <a:gd name="T66" fmla="*/ 74 w 466"/>
                <a:gd name="T67" fmla="*/ 334 h 399"/>
                <a:gd name="T68" fmla="*/ 68 w 466"/>
                <a:gd name="T69" fmla="*/ 322 h 399"/>
                <a:gd name="T70" fmla="*/ 75 w 466"/>
                <a:gd name="T71" fmla="*/ 295 h 399"/>
                <a:gd name="T72" fmla="*/ 69 w 466"/>
                <a:gd name="T73" fmla="*/ 279 h 399"/>
                <a:gd name="T74" fmla="*/ 53 w 466"/>
                <a:gd name="T75" fmla="*/ 274 h 399"/>
                <a:gd name="T76" fmla="*/ 29 w 466"/>
                <a:gd name="T77" fmla="*/ 277 h 399"/>
                <a:gd name="T78" fmla="*/ 17 w 466"/>
                <a:gd name="T79" fmla="*/ 270 h 399"/>
                <a:gd name="T80" fmla="*/ 8 w 466"/>
                <a:gd name="T81" fmla="*/ 251 h 399"/>
                <a:gd name="T82" fmla="*/ 5 w 466"/>
                <a:gd name="T83" fmla="*/ 210 h 399"/>
                <a:gd name="T84" fmla="*/ 5 w 466"/>
                <a:gd name="T85" fmla="*/ 198 h 399"/>
                <a:gd name="T86" fmla="*/ 0 w 466"/>
                <a:gd name="T87" fmla="*/ 198 h 399"/>
                <a:gd name="T88" fmla="*/ 13 w 466"/>
                <a:gd name="T89" fmla="*/ 191 h 399"/>
                <a:gd name="T90" fmla="*/ 16 w 466"/>
                <a:gd name="T91" fmla="*/ 177 h 399"/>
                <a:gd name="T92" fmla="*/ 24 w 466"/>
                <a:gd name="T93" fmla="*/ 156 h 399"/>
                <a:gd name="T94" fmla="*/ 29 w 466"/>
                <a:gd name="T95" fmla="*/ 128 h 399"/>
                <a:gd name="T96" fmla="*/ 49 w 466"/>
                <a:gd name="T97" fmla="*/ 122 h 399"/>
                <a:gd name="T98" fmla="*/ 92 w 466"/>
                <a:gd name="T99" fmla="*/ 102 h 399"/>
                <a:gd name="T100" fmla="*/ 111 w 466"/>
                <a:gd name="T101" fmla="*/ 97 h 399"/>
                <a:gd name="T102" fmla="*/ 147 w 466"/>
                <a:gd name="T103" fmla="*/ 94 h 399"/>
                <a:gd name="T104" fmla="*/ 172 w 466"/>
                <a:gd name="T105" fmla="*/ 92 h 399"/>
                <a:gd name="T106" fmla="*/ 189 w 466"/>
                <a:gd name="T107" fmla="*/ 93 h 399"/>
                <a:gd name="T108" fmla="*/ 212 w 466"/>
                <a:gd name="T109" fmla="*/ 75 h 399"/>
                <a:gd name="T110" fmla="*/ 230 w 466"/>
                <a:gd name="T111" fmla="*/ 67 h 399"/>
                <a:gd name="T112" fmla="*/ 244 w 466"/>
                <a:gd name="T113" fmla="*/ 51 h 399"/>
                <a:gd name="T114" fmla="*/ 262 w 466"/>
                <a:gd name="T115" fmla="*/ 47 h 399"/>
                <a:gd name="T116" fmla="*/ 274 w 466"/>
                <a:gd name="T117" fmla="*/ 25 h 3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66" h="399">
                  <a:moveTo>
                    <a:pt x="278" y="1"/>
                  </a:moveTo>
                  <a:lnTo>
                    <a:pt x="278" y="1"/>
                  </a:lnTo>
                  <a:lnTo>
                    <a:pt x="279" y="2"/>
                  </a:lnTo>
                  <a:lnTo>
                    <a:pt x="279" y="2"/>
                  </a:lnTo>
                  <a:lnTo>
                    <a:pt x="281" y="3"/>
                  </a:lnTo>
                  <a:lnTo>
                    <a:pt x="282" y="4"/>
                  </a:lnTo>
                  <a:lnTo>
                    <a:pt x="282" y="5"/>
                  </a:lnTo>
                  <a:lnTo>
                    <a:pt x="284" y="7"/>
                  </a:lnTo>
                  <a:lnTo>
                    <a:pt x="284" y="8"/>
                  </a:lnTo>
                  <a:lnTo>
                    <a:pt x="284" y="8"/>
                  </a:lnTo>
                  <a:lnTo>
                    <a:pt x="286" y="9"/>
                  </a:lnTo>
                  <a:lnTo>
                    <a:pt x="288" y="10"/>
                  </a:lnTo>
                  <a:lnTo>
                    <a:pt x="290" y="11"/>
                  </a:lnTo>
                  <a:lnTo>
                    <a:pt x="298" y="13"/>
                  </a:lnTo>
                  <a:lnTo>
                    <a:pt x="303" y="14"/>
                  </a:lnTo>
                  <a:lnTo>
                    <a:pt x="305" y="15"/>
                  </a:lnTo>
                  <a:lnTo>
                    <a:pt x="307" y="15"/>
                  </a:lnTo>
                  <a:lnTo>
                    <a:pt x="309" y="15"/>
                  </a:lnTo>
                  <a:lnTo>
                    <a:pt x="314" y="15"/>
                  </a:lnTo>
                  <a:lnTo>
                    <a:pt x="318" y="14"/>
                  </a:lnTo>
                  <a:lnTo>
                    <a:pt x="321" y="14"/>
                  </a:lnTo>
                  <a:lnTo>
                    <a:pt x="323" y="14"/>
                  </a:lnTo>
                  <a:lnTo>
                    <a:pt x="324" y="15"/>
                  </a:lnTo>
                  <a:lnTo>
                    <a:pt x="327" y="15"/>
                  </a:lnTo>
                  <a:lnTo>
                    <a:pt x="329" y="16"/>
                  </a:lnTo>
                  <a:lnTo>
                    <a:pt x="331" y="16"/>
                  </a:lnTo>
                  <a:lnTo>
                    <a:pt x="334" y="18"/>
                  </a:lnTo>
                  <a:lnTo>
                    <a:pt x="336" y="19"/>
                  </a:lnTo>
                  <a:lnTo>
                    <a:pt x="339" y="22"/>
                  </a:lnTo>
                  <a:lnTo>
                    <a:pt x="341" y="23"/>
                  </a:lnTo>
                  <a:lnTo>
                    <a:pt x="343" y="24"/>
                  </a:lnTo>
                  <a:lnTo>
                    <a:pt x="345" y="25"/>
                  </a:lnTo>
                  <a:lnTo>
                    <a:pt x="346" y="25"/>
                  </a:lnTo>
                  <a:lnTo>
                    <a:pt x="347" y="24"/>
                  </a:lnTo>
                  <a:lnTo>
                    <a:pt x="349" y="24"/>
                  </a:lnTo>
                  <a:lnTo>
                    <a:pt x="356" y="21"/>
                  </a:lnTo>
                  <a:lnTo>
                    <a:pt x="358" y="20"/>
                  </a:lnTo>
                  <a:lnTo>
                    <a:pt x="360" y="19"/>
                  </a:lnTo>
                  <a:lnTo>
                    <a:pt x="362" y="17"/>
                  </a:lnTo>
                  <a:lnTo>
                    <a:pt x="363" y="16"/>
                  </a:lnTo>
                  <a:lnTo>
                    <a:pt x="364" y="15"/>
                  </a:lnTo>
                  <a:lnTo>
                    <a:pt x="365" y="13"/>
                  </a:lnTo>
                  <a:lnTo>
                    <a:pt x="366" y="13"/>
                  </a:lnTo>
                  <a:lnTo>
                    <a:pt x="366" y="12"/>
                  </a:lnTo>
                  <a:lnTo>
                    <a:pt x="366" y="12"/>
                  </a:lnTo>
                  <a:lnTo>
                    <a:pt x="367" y="12"/>
                  </a:lnTo>
                  <a:lnTo>
                    <a:pt x="367" y="12"/>
                  </a:lnTo>
                  <a:lnTo>
                    <a:pt x="368" y="13"/>
                  </a:lnTo>
                  <a:lnTo>
                    <a:pt x="369" y="14"/>
                  </a:lnTo>
                  <a:lnTo>
                    <a:pt x="370" y="17"/>
                  </a:lnTo>
                  <a:lnTo>
                    <a:pt x="371" y="22"/>
                  </a:lnTo>
                  <a:lnTo>
                    <a:pt x="372" y="27"/>
                  </a:lnTo>
                  <a:lnTo>
                    <a:pt x="373" y="32"/>
                  </a:lnTo>
                  <a:lnTo>
                    <a:pt x="375" y="40"/>
                  </a:lnTo>
                  <a:lnTo>
                    <a:pt x="376" y="44"/>
                  </a:lnTo>
                  <a:lnTo>
                    <a:pt x="377" y="48"/>
                  </a:lnTo>
                  <a:lnTo>
                    <a:pt x="381" y="55"/>
                  </a:lnTo>
                  <a:lnTo>
                    <a:pt x="384" y="64"/>
                  </a:lnTo>
                  <a:lnTo>
                    <a:pt x="390" y="74"/>
                  </a:lnTo>
                  <a:lnTo>
                    <a:pt x="391" y="78"/>
                  </a:lnTo>
                  <a:lnTo>
                    <a:pt x="393" y="81"/>
                  </a:lnTo>
                  <a:lnTo>
                    <a:pt x="396" y="85"/>
                  </a:lnTo>
                  <a:lnTo>
                    <a:pt x="397" y="88"/>
                  </a:lnTo>
                  <a:lnTo>
                    <a:pt x="401" y="92"/>
                  </a:lnTo>
                  <a:lnTo>
                    <a:pt x="403" y="94"/>
                  </a:lnTo>
                  <a:lnTo>
                    <a:pt x="404" y="98"/>
                  </a:lnTo>
                  <a:lnTo>
                    <a:pt x="407" y="104"/>
                  </a:lnTo>
                  <a:lnTo>
                    <a:pt x="409" y="107"/>
                  </a:lnTo>
                  <a:lnTo>
                    <a:pt x="411" y="111"/>
                  </a:lnTo>
                  <a:lnTo>
                    <a:pt x="416" y="127"/>
                  </a:lnTo>
                  <a:lnTo>
                    <a:pt x="418" y="129"/>
                  </a:lnTo>
                  <a:lnTo>
                    <a:pt x="419" y="133"/>
                  </a:lnTo>
                  <a:lnTo>
                    <a:pt x="426" y="144"/>
                  </a:lnTo>
                  <a:lnTo>
                    <a:pt x="431" y="154"/>
                  </a:lnTo>
                  <a:lnTo>
                    <a:pt x="432" y="155"/>
                  </a:lnTo>
                  <a:lnTo>
                    <a:pt x="433" y="157"/>
                  </a:lnTo>
                  <a:lnTo>
                    <a:pt x="435" y="160"/>
                  </a:lnTo>
                  <a:lnTo>
                    <a:pt x="437" y="161"/>
                  </a:lnTo>
                  <a:lnTo>
                    <a:pt x="438" y="162"/>
                  </a:lnTo>
                  <a:lnTo>
                    <a:pt x="445" y="166"/>
                  </a:lnTo>
                  <a:lnTo>
                    <a:pt x="449" y="169"/>
                  </a:lnTo>
                  <a:lnTo>
                    <a:pt x="452" y="172"/>
                  </a:lnTo>
                  <a:lnTo>
                    <a:pt x="455" y="174"/>
                  </a:lnTo>
                  <a:lnTo>
                    <a:pt x="457" y="176"/>
                  </a:lnTo>
                  <a:lnTo>
                    <a:pt x="459" y="178"/>
                  </a:lnTo>
                  <a:lnTo>
                    <a:pt x="461" y="183"/>
                  </a:lnTo>
                  <a:lnTo>
                    <a:pt x="463" y="185"/>
                  </a:lnTo>
                  <a:lnTo>
                    <a:pt x="465" y="188"/>
                  </a:lnTo>
                  <a:lnTo>
                    <a:pt x="466" y="191"/>
                  </a:lnTo>
                  <a:lnTo>
                    <a:pt x="466" y="191"/>
                  </a:lnTo>
                  <a:lnTo>
                    <a:pt x="466" y="192"/>
                  </a:lnTo>
                  <a:lnTo>
                    <a:pt x="465" y="191"/>
                  </a:lnTo>
                  <a:lnTo>
                    <a:pt x="464" y="190"/>
                  </a:lnTo>
                  <a:lnTo>
                    <a:pt x="463" y="190"/>
                  </a:lnTo>
                  <a:lnTo>
                    <a:pt x="461" y="189"/>
                  </a:lnTo>
                  <a:lnTo>
                    <a:pt x="459" y="188"/>
                  </a:lnTo>
                  <a:lnTo>
                    <a:pt x="458" y="188"/>
                  </a:lnTo>
                  <a:lnTo>
                    <a:pt x="457" y="187"/>
                  </a:lnTo>
                  <a:lnTo>
                    <a:pt x="456" y="186"/>
                  </a:lnTo>
                  <a:lnTo>
                    <a:pt x="455" y="186"/>
                  </a:lnTo>
                  <a:lnTo>
                    <a:pt x="454" y="186"/>
                  </a:lnTo>
                  <a:lnTo>
                    <a:pt x="454" y="188"/>
                  </a:lnTo>
                  <a:lnTo>
                    <a:pt x="453" y="190"/>
                  </a:lnTo>
                  <a:lnTo>
                    <a:pt x="451" y="195"/>
                  </a:lnTo>
                  <a:lnTo>
                    <a:pt x="451" y="197"/>
                  </a:lnTo>
                  <a:lnTo>
                    <a:pt x="450" y="200"/>
                  </a:lnTo>
                  <a:lnTo>
                    <a:pt x="450" y="203"/>
                  </a:lnTo>
                  <a:lnTo>
                    <a:pt x="450" y="206"/>
                  </a:lnTo>
                  <a:lnTo>
                    <a:pt x="450" y="210"/>
                  </a:lnTo>
                  <a:lnTo>
                    <a:pt x="451" y="216"/>
                  </a:lnTo>
                  <a:lnTo>
                    <a:pt x="453" y="225"/>
                  </a:lnTo>
                  <a:lnTo>
                    <a:pt x="453" y="228"/>
                  </a:lnTo>
                  <a:lnTo>
                    <a:pt x="454" y="231"/>
                  </a:lnTo>
                  <a:lnTo>
                    <a:pt x="454" y="238"/>
                  </a:lnTo>
                  <a:lnTo>
                    <a:pt x="454" y="241"/>
                  </a:lnTo>
                  <a:lnTo>
                    <a:pt x="453" y="243"/>
                  </a:lnTo>
                  <a:lnTo>
                    <a:pt x="453" y="245"/>
                  </a:lnTo>
                  <a:lnTo>
                    <a:pt x="453" y="247"/>
                  </a:lnTo>
                  <a:lnTo>
                    <a:pt x="452" y="249"/>
                  </a:lnTo>
                  <a:lnTo>
                    <a:pt x="451" y="250"/>
                  </a:lnTo>
                  <a:lnTo>
                    <a:pt x="450" y="251"/>
                  </a:lnTo>
                  <a:lnTo>
                    <a:pt x="449" y="251"/>
                  </a:lnTo>
                  <a:lnTo>
                    <a:pt x="449" y="252"/>
                  </a:lnTo>
                  <a:lnTo>
                    <a:pt x="448" y="253"/>
                  </a:lnTo>
                  <a:lnTo>
                    <a:pt x="446" y="253"/>
                  </a:lnTo>
                  <a:lnTo>
                    <a:pt x="444" y="254"/>
                  </a:lnTo>
                  <a:lnTo>
                    <a:pt x="439" y="255"/>
                  </a:lnTo>
                  <a:lnTo>
                    <a:pt x="434" y="258"/>
                  </a:lnTo>
                  <a:lnTo>
                    <a:pt x="426" y="259"/>
                  </a:lnTo>
                  <a:lnTo>
                    <a:pt x="424" y="260"/>
                  </a:lnTo>
                  <a:lnTo>
                    <a:pt x="423" y="261"/>
                  </a:lnTo>
                  <a:lnTo>
                    <a:pt x="421" y="263"/>
                  </a:lnTo>
                  <a:lnTo>
                    <a:pt x="420" y="263"/>
                  </a:lnTo>
                  <a:lnTo>
                    <a:pt x="416" y="271"/>
                  </a:lnTo>
                  <a:lnTo>
                    <a:pt x="414" y="277"/>
                  </a:lnTo>
                  <a:lnTo>
                    <a:pt x="413" y="279"/>
                  </a:lnTo>
                  <a:lnTo>
                    <a:pt x="413" y="282"/>
                  </a:lnTo>
                  <a:lnTo>
                    <a:pt x="412" y="283"/>
                  </a:lnTo>
                  <a:lnTo>
                    <a:pt x="412" y="283"/>
                  </a:lnTo>
                  <a:lnTo>
                    <a:pt x="411" y="284"/>
                  </a:lnTo>
                  <a:lnTo>
                    <a:pt x="411" y="285"/>
                  </a:lnTo>
                  <a:lnTo>
                    <a:pt x="410" y="285"/>
                  </a:lnTo>
                  <a:lnTo>
                    <a:pt x="408" y="285"/>
                  </a:lnTo>
                  <a:lnTo>
                    <a:pt x="406" y="285"/>
                  </a:lnTo>
                  <a:lnTo>
                    <a:pt x="404" y="285"/>
                  </a:lnTo>
                  <a:lnTo>
                    <a:pt x="403" y="285"/>
                  </a:lnTo>
                  <a:lnTo>
                    <a:pt x="400" y="284"/>
                  </a:lnTo>
                  <a:lnTo>
                    <a:pt x="397" y="284"/>
                  </a:lnTo>
                  <a:lnTo>
                    <a:pt x="388" y="280"/>
                  </a:lnTo>
                  <a:lnTo>
                    <a:pt x="385" y="279"/>
                  </a:lnTo>
                  <a:lnTo>
                    <a:pt x="384" y="279"/>
                  </a:lnTo>
                  <a:lnTo>
                    <a:pt x="382" y="279"/>
                  </a:lnTo>
                  <a:lnTo>
                    <a:pt x="381" y="279"/>
                  </a:lnTo>
                  <a:lnTo>
                    <a:pt x="381" y="280"/>
                  </a:lnTo>
                  <a:lnTo>
                    <a:pt x="379" y="280"/>
                  </a:lnTo>
                  <a:lnTo>
                    <a:pt x="379" y="280"/>
                  </a:lnTo>
                  <a:lnTo>
                    <a:pt x="377" y="281"/>
                  </a:lnTo>
                  <a:lnTo>
                    <a:pt x="377" y="282"/>
                  </a:lnTo>
                  <a:lnTo>
                    <a:pt x="376" y="283"/>
                  </a:lnTo>
                  <a:lnTo>
                    <a:pt x="376" y="285"/>
                  </a:lnTo>
                  <a:lnTo>
                    <a:pt x="376" y="286"/>
                  </a:lnTo>
                  <a:lnTo>
                    <a:pt x="376" y="292"/>
                  </a:lnTo>
                  <a:lnTo>
                    <a:pt x="377" y="297"/>
                  </a:lnTo>
                  <a:lnTo>
                    <a:pt x="377" y="299"/>
                  </a:lnTo>
                  <a:lnTo>
                    <a:pt x="377" y="302"/>
                  </a:lnTo>
                  <a:lnTo>
                    <a:pt x="377" y="306"/>
                  </a:lnTo>
                  <a:lnTo>
                    <a:pt x="377" y="308"/>
                  </a:lnTo>
                  <a:lnTo>
                    <a:pt x="378" y="310"/>
                  </a:lnTo>
                  <a:lnTo>
                    <a:pt x="378" y="313"/>
                  </a:lnTo>
                  <a:lnTo>
                    <a:pt x="380" y="319"/>
                  </a:lnTo>
                  <a:lnTo>
                    <a:pt x="381" y="322"/>
                  </a:lnTo>
                  <a:lnTo>
                    <a:pt x="381" y="325"/>
                  </a:lnTo>
                  <a:lnTo>
                    <a:pt x="381" y="327"/>
                  </a:lnTo>
                  <a:lnTo>
                    <a:pt x="381" y="332"/>
                  </a:lnTo>
                  <a:lnTo>
                    <a:pt x="381" y="335"/>
                  </a:lnTo>
                  <a:lnTo>
                    <a:pt x="381" y="339"/>
                  </a:lnTo>
                  <a:lnTo>
                    <a:pt x="380" y="341"/>
                  </a:lnTo>
                  <a:lnTo>
                    <a:pt x="379" y="344"/>
                  </a:lnTo>
                  <a:lnTo>
                    <a:pt x="379" y="347"/>
                  </a:lnTo>
                  <a:lnTo>
                    <a:pt x="377" y="356"/>
                  </a:lnTo>
                  <a:lnTo>
                    <a:pt x="377" y="359"/>
                  </a:lnTo>
                  <a:lnTo>
                    <a:pt x="376" y="361"/>
                  </a:lnTo>
                  <a:lnTo>
                    <a:pt x="375" y="364"/>
                  </a:lnTo>
                  <a:lnTo>
                    <a:pt x="374" y="365"/>
                  </a:lnTo>
                  <a:lnTo>
                    <a:pt x="373" y="367"/>
                  </a:lnTo>
                  <a:lnTo>
                    <a:pt x="371" y="369"/>
                  </a:lnTo>
                  <a:lnTo>
                    <a:pt x="370" y="369"/>
                  </a:lnTo>
                  <a:lnTo>
                    <a:pt x="370" y="370"/>
                  </a:lnTo>
                  <a:lnTo>
                    <a:pt x="369" y="370"/>
                  </a:lnTo>
                  <a:lnTo>
                    <a:pt x="367" y="371"/>
                  </a:lnTo>
                  <a:lnTo>
                    <a:pt x="366" y="371"/>
                  </a:lnTo>
                  <a:lnTo>
                    <a:pt x="364" y="372"/>
                  </a:lnTo>
                  <a:lnTo>
                    <a:pt x="362" y="372"/>
                  </a:lnTo>
                  <a:lnTo>
                    <a:pt x="361" y="371"/>
                  </a:lnTo>
                  <a:lnTo>
                    <a:pt x="353" y="369"/>
                  </a:lnTo>
                  <a:lnTo>
                    <a:pt x="350" y="369"/>
                  </a:lnTo>
                  <a:lnTo>
                    <a:pt x="347" y="369"/>
                  </a:lnTo>
                  <a:lnTo>
                    <a:pt x="344" y="369"/>
                  </a:lnTo>
                  <a:lnTo>
                    <a:pt x="334" y="370"/>
                  </a:lnTo>
                  <a:lnTo>
                    <a:pt x="326" y="371"/>
                  </a:lnTo>
                  <a:lnTo>
                    <a:pt x="318" y="372"/>
                  </a:lnTo>
                  <a:lnTo>
                    <a:pt x="313" y="373"/>
                  </a:lnTo>
                  <a:lnTo>
                    <a:pt x="310" y="373"/>
                  </a:lnTo>
                  <a:lnTo>
                    <a:pt x="308" y="374"/>
                  </a:lnTo>
                  <a:lnTo>
                    <a:pt x="307" y="374"/>
                  </a:lnTo>
                  <a:lnTo>
                    <a:pt x="305" y="375"/>
                  </a:lnTo>
                  <a:lnTo>
                    <a:pt x="302" y="376"/>
                  </a:lnTo>
                  <a:lnTo>
                    <a:pt x="301" y="377"/>
                  </a:lnTo>
                  <a:lnTo>
                    <a:pt x="300" y="379"/>
                  </a:lnTo>
                  <a:lnTo>
                    <a:pt x="297" y="382"/>
                  </a:lnTo>
                  <a:lnTo>
                    <a:pt x="293" y="386"/>
                  </a:lnTo>
                  <a:lnTo>
                    <a:pt x="290" y="391"/>
                  </a:lnTo>
                  <a:lnTo>
                    <a:pt x="289" y="393"/>
                  </a:lnTo>
                  <a:lnTo>
                    <a:pt x="287" y="396"/>
                  </a:lnTo>
                  <a:lnTo>
                    <a:pt x="286" y="398"/>
                  </a:lnTo>
                  <a:lnTo>
                    <a:pt x="286" y="399"/>
                  </a:lnTo>
                  <a:lnTo>
                    <a:pt x="283" y="397"/>
                  </a:lnTo>
                  <a:lnTo>
                    <a:pt x="279" y="394"/>
                  </a:lnTo>
                  <a:lnTo>
                    <a:pt x="274" y="392"/>
                  </a:lnTo>
                  <a:lnTo>
                    <a:pt x="268" y="390"/>
                  </a:lnTo>
                  <a:lnTo>
                    <a:pt x="266" y="389"/>
                  </a:lnTo>
                  <a:lnTo>
                    <a:pt x="262" y="388"/>
                  </a:lnTo>
                  <a:lnTo>
                    <a:pt x="259" y="387"/>
                  </a:lnTo>
                  <a:lnTo>
                    <a:pt x="254" y="387"/>
                  </a:lnTo>
                  <a:lnTo>
                    <a:pt x="251" y="387"/>
                  </a:lnTo>
                  <a:lnTo>
                    <a:pt x="249" y="387"/>
                  </a:lnTo>
                  <a:lnTo>
                    <a:pt x="247" y="386"/>
                  </a:lnTo>
                  <a:lnTo>
                    <a:pt x="244" y="383"/>
                  </a:lnTo>
                  <a:lnTo>
                    <a:pt x="243" y="383"/>
                  </a:lnTo>
                  <a:lnTo>
                    <a:pt x="241" y="383"/>
                  </a:lnTo>
                  <a:lnTo>
                    <a:pt x="239" y="383"/>
                  </a:lnTo>
                  <a:lnTo>
                    <a:pt x="237" y="383"/>
                  </a:lnTo>
                  <a:lnTo>
                    <a:pt x="236" y="384"/>
                  </a:lnTo>
                  <a:lnTo>
                    <a:pt x="233" y="387"/>
                  </a:lnTo>
                  <a:lnTo>
                    <a:pt x="231" y="387"/>
                  </a:lnTo>
                  <a:lnTo>
                    <a:pt x="228" y="389"/>
                  </a:lnTo>
                  <a:lnTo>
                    <a:pt x="222" y="390"/>
                  </a:lnTo>
                  <a:lnTo>
                    <a:pt x="219" y="391"/>
                  </a:lnTo>
                  <a:lnTo>
                    <a:pt x="214" y="392"/>
                  </a:lnTo>
                  <a:lnTo>
                    <a:pt x="209" y="393"/>
                  </a:lnTo>
                  <a:lnTo>
                    <a:pt x="204" y="393"/>
                  </a:lnTo>
                  <a:lnTo>
                    <a:pt x="197" y="393"/>
                  </a:lnTo>
                  <a:lnTo>
                    <a:pt x="191" y="392"/>
                  </a:lnTo>
                  <a:lnTo>
                    <a:pt x="179" y="391"/>
                  </a:lnTo>
                  <a:lnTo>
                    <a:pt x="168" y="390"/>
                  </a:lnTo>
                  <a:lnTo>
                    <a:pt x="163" y="389"/>
                  </a:lnTo>
                  <a:lnTo>
                    <a:pt x="158" y="388"/>
                  </a:lnTo>
                  <a:lnTo>
                    <a:pt x="154" y="387"/>
                  </a:lnTo>
                  <a:lnTo>
                    <a:pt x="150" y="387"/>
                  </a:lnTo>
                  <a:lnTo>
                    <a:pt x="140" y="383"/>
                  </a:lnTo>
                  <a:lnTo>
                    <a:pt x="138" y="382"/>
                  </a:lnTo>
                  <a:lnTo>
                    <a:pt x="136" y="382"/>
                  </a:lnTo>
                  <a:lnTo>
                    <a:pt x="134" y="379"/>
                  </a:lnTo>
                  <a:lnTo>
                    <a:pt x="132" y="376"/>
                  </a:lnTo>
                  <a:lnTo>
                    <a:pt x="131" y="373"/>
                  </a:lnTo>
                  <a:lnTo>
                    <a:pt x="126" y="365"/>
                  </a:lnTo>
                  <a:lnTo>
                    <a:pt x="123" y="360"/>
                  </a:lnTo>
                  <a:lnTo>
                    <a:pt x="121" y="358"/>
                  </a:lnTo>
                  <a:lnTo>
                    <a:pt x="120" y="356"/>
                  </a:lnTo>
                  <a:lnTo>
                    <a:pt x="118" y="354"/>
                  </a:lnTo>
                  <a:lnTo>
                    <a:pt x="116" y="353"/>
                  </a:lnTo>
                  <a:lnTo>
                    <a:pt x="114" y="351"/>
                  </a:lnTo>
                  <a:lnTo>
                    <a:pt x="110" y="350"/>
                  </a:lnTo>
                  <a:lnTo>
                    <a:pt x="108" y="349"/>
                  </a:lnTo>
                  <a:lnTo>
                    <a:pt x="102" y="347"/>
                  </a:lnTo>
                  <a:lnTo>
                    <a:pt x="99" y="346"/>
                  </a:lnTo>
                  <a:lnTo>
                    <a:pt x="97" y="345"/>
                  </a:lnTo>
                  <a:lnTo>
                    <a:pt x="92" y="343"/>
                  </a:lnTo>
                  <a:lnTo>
                    <a:pt x="85" y="340"/>
                  </a:lnTo>
                  <a:lnTo>
                    <a:pt x="80" y="338"/>
                  </a:lnTo>
                  <a:lnTo>
                    <a:pt x="76" y="336"/>
                  </a:lnTo>
                  <a:lnTo>
                    <a:pt x="74" y="334"/>
                  </a:lnTo>
                  <a:lnTo>
                    <a:pt x="70" y="331"/>
                  </a:lnTo>
                  <a:lnTo>
                    <a:pt x="69" y="331"/>
                  </a:lnTo>
                  <a:lnTo>
                    <a:pt x="69" y="330"/>
                  </a:lnTo>
                  <a:lnTo>
                    <a:pt x="68" y="328"/>
                  </a:lnTo>
                  <a:lnTo>
                    <a:pt x="68" y="327"/>
                  </a:lnTo>
                  <a:lnTo>
                    <a:pt x="67" y="326"/>
                  </a:lnTo>
                  <a:lnTo>
                    <a:pt x="68" y="324"/>
                  </a:lnTo>
                  <a:lnTo>
                    <a:pt x="68" y="322"/>
                  </a:lnTo>
                  <a:lnTo>
                    <a:pt x="70" y="318"/>
                  </a:lnTo>
                  <a:lnTo>
                    <a:pt x="72" y="311"/>
                  </a:lnTo>
                  <a:lnTo>
                    <a:pt x="74" y="306"/>
                  </a:lnTo>
                  <a:lnTo>
                    <a:pt x="74" y="303"/>
                  </a:lnTo>
                  <a:lnTo>
                    <a:pt x="74" y="301"/>
                  </a:lnTo>
                  <a:lnTo>
                    <a:pt x="74" y="299"/>
                  </a:lnTo>
                  <a:lnTo>
                    <a:pt x="75" y="297"/>
                  </a:lnTo>
                  <a:lnTo>
                    <a:pt x="75" y="295"/>
                  </a:lnTo>
                  <a:lnTo>
                    <a:pt x="75" y="293"/>
                  </a:lnTo>
                  <a:lnTo>
                    <a:pt x="74" y="290"/>
                  </a:lnTo>
                  <a:lnTo>
                    <a:pt x="74" y="288"/>
                  </a:lnTo>
                  <a:lnTo>
                    <a:pt x="74" y="285"/>
                  </a:lnTo>
                  <a:lnTo>
                    <a:pt x="73" y="284"/>
                  </a:lnTo>
                  <a:lnTo>
                    <a:pt x="72" y="282"/>
                  </a:lnTo>
                  <a:lnTo>
                    <a:pt x="71" y="281"/>
                  </a:lnTo>
                  <a:lnTo>
                    <a:pt x="69" y="279"/>
                  </a:lnTo>
                  <a:lnTo>
                    <a:pt x="67" y="277"/>
                  </a:lnTo>
                  <a:lnTo>
                    <a:pt x="65" y="276"/>
                  </a:lnTo>
                  <a:lnTo>
                    <a:pt x="64" y="275"/>
                  </a:lnTo>
                  <a:lnTo>
                    <a:pt x="63" y="274"/>
                  </a:lnTo>
                  <a:lnTo>
                    <a:pt x="61" y="274"/>
                  </a:lnTo>
                  <a:lnTo>
                    <a:pt x="59" y="274"/>
                  </a:lnTo>
                  <a:lnTo>
                    <a:pt x="56" y="274"/>
                  </a:lnTo>
                  <a:lnTo>
                    <a:pt x="53" y="274"/>
                  </a:lnTo>
                  <a:lnTo>
                    <a:pt x="47" y="274"/>
                  </a:lnTo>
                  <a:lnTo>
                    <a:pt x="44" y="274"/>
                  </a:lnTo>
                  <a:lnTo>
                    <a:pt x="42" y="274"/>
                  </a:lnTo>
                  <a:lnTo>
                    <a:pt x="40" y="274"/>
                  </a:lnTo>
                  <a:lnTo>
                    <a:pt x="39" y="274"/>
                  </a:lnTo>
                  <a:lnTo>
                    <a:pt x="32" y="276"/>
                  </a:lnTo>
                  <a:lnTo>
                    <a:pt x="30" y="276"/>
                  </a:lnTo>
                  <a:lnTo>
                    <a:pt x="29" y="277"/>
                  </a:lnTo>
                  <a:lnTo>
                    <a:pt x="26" y="276"/>
                  </a:lnTo>
                  <a:lnTo>
                    <a:pt x="25" y="276"/>
                  </a:lnTo>
                  <a:lnTo>
                    <a:pt x="23" y="275"/>
                  </a:lnTo>
                  <a:lnTo>
                    <a:pt x="22" y="275"/>
                  </a:lnTo>
                  <a:lnTo>
                    <a:pt x="20" y="274"/>
                  </a:lnTo>
                  <a:lnTo>
                    <a:pt x="19" y="273"/>
                  </a:lnTo>
                  <a:lnTo>
                    <a:pt x="17" y="272"/>
                  </a:lnTo>
                  <a:lnTo>
                    <a:pt x="17" y="270"/>
                  </a:lnTo>
                  <a:lnTo>
                    <a:pt x="15" y="268"/>
                  </a:lnTo>
                  <a:lnTo>
                    <a:pt x="13" y="265"/>
                  </a:lnTo>
                  <a:lnTo>
                    <a:pt x="11" y="261"/>
                  </a:lnTo>
                  <a:lnTo>
                    <a:pt x="9" y="257"/>
                  </a:lnTo>
                  <a:lnTo>
                    <a:pt x="9" y="256"/>
                  </a:lnTo>
                  <a:lnTo>
                    <a:pt x="8" y="254"/>
                  </a:lnTo>
                  <a:lnTo>
                    <a:pt x="8" y="252"/>
                  </a:lnTo>
                  <a:lnTo>
                    <a:pt x="8" y="251"/>
                  </a:lnTo>
                  <a:lnTo>
                    <a:pt x="9" y="242"/>
                  </a:lnTo>
                  <a:lnTo>
                    <a:pt x="9" y="240"/>
                  </a:lnTo>
                  <a:lnTo>
                    <a:pt x="9" y="236"/>
                  </a:lnTo>
                  <a:lnTo>
                    <a:pt x="7" y="229"/>
                  </a:lnTo>
                  <a:lnTo>
                    <a:pt x="6" y="224"/>
                  </a:lnTo>
                  <a:lnTo>
                    <a:pt x="6" y="219"/>
                  </a:lnTo>
                  <a:lnTo>
                    <a:pt x="5" y="213"/>
                  </a:lnTo>
                  <a:lnTo>
                    <a:pt x="5" y="210"/>
                  </a:lnTo>
                  <a:lnTo>
                    <a:pt x="5" y="207"/>
                  </a:lnTo>
                  <a:lnTo>
                    <a:pt x="5" y="206"/>
                  </a:lnTo>
                  <a:lnTo>
                    <a:pt x="5" y="201"/>
                  </a:lnTo>
                  <a:lnTo>
                    <a:pt x="6" y="198"/>
                  </a:lnTo>
                  <a:lnTo>
                    <a:pt x="6" y="198"/>
                  </a:lnTo>
                  <a:lnTo>
                    <a:pt x="6" y="198"/>
                  </a:lnTo>
                  <a:lnTo>
                    <a:pt x="6" y="198"/>
                  </a:lnTo>
                  <a:lnTo>
                    <a:pt x="5" y="198"/>
                  </a:lnTo>
                  <a:lnTo>
                    <a:pt x="5" y="198"/>
                  </a:lnTo>
                  <a:lnTo>
                    <a:pt x="4" y="200"/>
                  </a:lnTo>
                  <a:lnTo>
                    <a:pt x="4" y="201"/>
                  </a:lnTo>
                  <a:lnTo>
                    <a:pt x="4" y="201"/>
                  </a:lnTo>
                  <a:lnTo>
                    <a:pt x="3" y="201"/>
                  </a:lnTo>
                  <a:lnTo>
                    <a:pt x="2" y="200"/>
                  </a:lnTo>
                  <a:lnTo>
                    <a:pt x="1" y="200"/>
                  </a:lnTo>
                  <a:lnTo>
                    <a:pt x="0" y="198"/>
                  </a:lnTo>
                  <a:lnTo>
                    <a:pt x="0" y="198"/>
                  </a:lnTo>
                  <a:lnTo>
                    <a:pt x="1" y="197"/>
                  </a:lnTo>
                  <a:lnTo>
                    <a:pt x="3" y="196"/>
                  </a:lnTo>
                  <a:lnTo>
                    <a:pt x="6" y="195"/>
                  </a:lnTo>
                  <a:lnTo>
                    <a:pt x="9" y="194"/>
                  </a:lnTo>
                  <a:lnTo>
                    <a:pt x="10" y="193"/>
                  </a:lnTo>
                  <a:lnTo>
                    <a:pt x="12" y="192"/>
                  </a:lnTo>
                  <a:lnTo>
                    <a:pt x="13" y="191"/>
                  </a:lnTo>
                  <a:lnTo>
                    <a:pt x="13" y="190"/>
                  </a:lnTo>
                  <a:lnTo>
                    <a:pt x="14" y="189"/>
                  </a:lnTo>
                  <a:lnTo>
                    <a:pt x="14" y="186"/>
                  </a:lnTo>
                  <a:lnTo>
                    <a:pt x="15" y="184"/>
                  </a:lnTo>
                  <a:lnTo>
                    <a:pt x="15" y="180"/>
                  </a:lnTo>
                  <a:lnTo>
                    <a:pt x="15" y="178"/>
                  </a:lnTo>
                  <a:lnTo>
                    <a:pt x="16" y="177"/>
                  </a:lnTo>
                  <a:lnTo>
                    <a:pt x="16" y="177"/>
                  </a:lnTo>
                  <a:lnTo>
                    <a:pt x="18" y="174"/>
                  </a:lnTo>
                  <a:lnTo>
                    <a:pt x="19" y="173"/>
                  </a:lnTo>
                  <a:lnTo>
                    <a:pt x="20" y="172"/>
                  </a:lnTo>
                  <a:lnTo>
                    <a:pt x="21" y="170"/>
                  </a:lnTo>
                  <a:lnTo>
                    <a:pt x="23" y="166"/>
                  </a:lnTo>
                  <a:lnTo>
                    <a:pt x="24" y="162"/>
                  </a:lnTo>
                  <a:lnTo>
                    <a:pt x="24" y="161"/>
                  </a:lnTo>
                  <a:lnTo>
                    <a:pt x="24" y="156"/>
                  </a:lnTo>
                  <a:lnTo>
                    <a:pt x="25" y="149"/>
                  </a:lnTo>
                  <a:lnTo>
                    <a:pt x="25" y="146"/>
                  </a:lnTo>
                  <a:lnTo>
                    <a:pt x="26" y="141"/>
                  </a:lnTo>
                  <a:lnTo>
                    <a:pt x="28" y="137"/>
                  </a:lnTo>
                  <a:lnTo>
                    <a:pt x="29" y="134"/>
                  </a:lnTo>
                  <a:lnTo>
                    <a:pt x="29" y="133"/>
                  </a:lnTo>
                  <a:lnTo>
                    <a:pt x="29" y="130"/>
                  </a:lnTo>
                  <a:lnTo>
                    <a:pt x="29" y="128"/>
                  </a:lnTo>
                  <a:lnTo>
                    <a:pt x="29" y="127"/>
                  </a:lnTo>
                  <a:lnTo>
                    <a:pt x="29" y="127"/>
                  </a:lnTo>
                  <a:lnTo>
                    <a:pt x="30" y="127"/>
                  </a:lnTo>
                  <a:lnTo>
                    <a:pt x="31" y="126"/>
                  </a:lnTo>
                  <a:lnTo>
                    <a:pt x="33" y="126"/>
                  </a:lnTo>
                  <a:lnTo>
                    <a:pt x="37" y="125"/>
                  </a:lnTo>
                  <a:lnTo>
                    <a:pt x="40" y="124"/>
                  </a:lnTo>
                  <a:lnTo>
                    <a:pt x="49" y="122"/>
                  </a:lnTo>
                  <a:lnTo>
                    <a:pt x="53" y="120"/>
                  </a:lnTo>
                  <a:lnTo>
                    <a:pt x="62" y="116"/>
                  </a:lnTo>
                  <a:lnTo>
                    <a:pt x="72" y="112"/>
                  </a:lnTo>
                  <a:lnTo>
                    <a:pt x="80" y="107"/>
                  </a:lnTo>
                  <a:lnTo>
                    <a:pt x="89" y="104"/>
                  </a:lnTo>
                  <a:lnTo>
                    <a:pt x="91" y="103"/>
                  </a:lnTo>
                  <a:lnTo>
                    <a:pt x="92" y="102"/>
                  </a:lnTo>
                  <a:lnTo>
                    <a:pt x="92" y="102"/>
                  </a:lnTo>
                  <a:lnTo>
                    <a:pt x="92" y="102"/>
                  </a:lnTo>
                  <a:lnTo>
                    <a:pt x="93" y="103"/>
                  </a:lnTo>
                  <a:lnTo>
                    <a:pt x="94" y="103"/>
                  </a:lnTo>
                  <a:lnTo>
                    <a:pt x="96" y="103"/>
                  </a:lnTo>
                  <a:lnTo>
                    <a:pt x="97" y="103"/>
                  </a:lnTo>
                  <a:lnTo>
                    <a:pt x="99" y="102"/>
                  </a:lnTo>
                  <a:lnTo>
                    <a:pt x="106" y="99"/>
                  </a:lnTo>
                  <a:lnTo>
                    <a:pt x="111" y="97"/>
                  </a:lnTo>
                  <a:lnTo>
                    <a:pt x="117" y="95"/>
                  </a:lnTo>
                  <a:lnTo>
                    <a:pt x="119" y="95"/>
                  </a:lnTo>
                  <a:lnTo>
                    <a:pt x="121" y="95"/>
                  </a:lnTo>
                  <a:lnTo>
                    <a:pt x="129" y="94"/>
                  </a:lnTo>
                  <a:lnTo>
                    <a:pt x="137" y="93"/>
                  </a:lnTo>
                  <a:lnTo>
                    <a:pt x="140" y="93"/>
                  </a:lnTo>
                  <a:lnTo>
                    <a:pt x="142" y="93"/>
                  </a:lnTo>
                  <a:lnTo>
                    <a:pt x="147" y="94"/>
                  </a:lnTo>
                  <a:lnTo>
                    <a:pt x="149" y="94"/>
                  </a:lnTo>
                  <a:lnTo>
                    <a:pt x="154" y="95"/>
                  </a:lnTo>
                  <a:lnTo>
                    <a:pt x="155" y="94"/>
                  </a:lnTo>
                  <a:lnTo>
                    <a:pt x="158" y="94"/>
                  </a:lnTo>
                  <a:lnTo>
                    <a:pt x="163" y="93"/>
                  </a:lnTo>
                  <a:lnTo>
                    <a:pt x="165" y="93"/>
                  </a:lnTo>
                  <a:lnTo>
                    <a:pt x="170" y="92"/>
                  </a:lnTo>
                  <a:lnTo>
                    <a:pt x="172" y="92"/>
                  </a:lnTo>
                  <a:lnTo>
                    <a:pt x="174" y="92"/>
                  </a:lnTo>
                  <a:lnTo>
                    <a:pt x="175" y="91"/>
                  </a:lnTo>
                  <a:lnTo>
                    <a:pt x="177" y="91"/>
                  </a:lnTo>
                  <a:lnTo>
                    <a:pt x="179" y="92"/>
                  </a:lnTo>
                  <a:lnTo>
                    <a:pt x="186" y="93"/>
                  </a:lnTo>
                  <a:lnTo>
                    <a:pt x="188" y="93"/>
                  </a:lnTo>
                  <a:lnTo>
                    <a:pt x="188" y="93"/>
                  </a:lnTo>
                  <a:lnTo>
                    <a:pt x="189" y="93"/>
                  </a:lnTo>
                  <a:lnTo>
                    <a:pt x="190" y="93"/>
                  </a:lnTo>
                  <a:lnTo>
                    <a:pt x="191" y="93"/>
                  </a:lnTo>
                  <a:lnTo>
                    <a:pt x="194" y="91"/>
                  </a:lnTo>
                  <a:lnTo>
                    <a:pt x="201" y="84"/>
                  </a:lnTo>
                  <a:lnTo>
                    <a:pt x="205" y="81"/>
                  </a:lnTo>
                  <a:lnTo>
                    <a:pt x="210" y="77"/>
                  </a:lnTo>
                  <a:lnTo>
                    <a:pt x="211" y="76"/>
                  </a:lnTo>
                  <a:lnTo>
                    <a:pt x="212" y="75"/>
                  </a:lnTo>
                  <a:lnTo>
                    <a:pt x="214" y="74"/>
                  </a:lnTo>
                  <a:lnTo>
                    <a:pt x="217" y="73"/>
                  </a:lnTo>
                  <a:lnTo>
                    <a:pt x="219" y="72"/>
                  </a:lnTo>
                  <a:lnTo>
                    <a:pt x="223" y="71"/>
                  </a:lnTo>
                  <a:lnTo>
                    <a:pt x="225" y="70"/>
                  </a:lnTo>
                  <a:lnTo>
                    <a:pt x="227" y="70"/>
                  </a:lnTo>
                  <a:lnTo>
                    <a:pt x="228" y="69"/>
                  </a:lnTo>
                  <a:lnTo>
                    <a:pt x="230" y="67"/>
                  </a:lnTo>
                  <a:lnTo>
                    <a:pt x="232" y="65"/>
                  </a:lnTo>
                  <a:lnTo>
                    <a:pt x="233" y="62"/>
                  </a:lnTo>
                  <a:lnTo>
                    <a:pt x="237" y="57"/>
                  </a:lnTo>
                  <a:lnTo>
                    <a:pt x="238" y="55"/>
                  </a:lnTo>
                  <a:lnTo>
                    <a:pt x="239" y="53"/>
                  </a:lnTo>
                  <a:lnTo>
                    <a:pt x="241" y="52"/>
                  </a:lnTo>
                  <a:lnTo>
                    <a:pt x="243" y="51"/>
                  </a:lnTo>
                  <a:lnTo>
                    <a:pt x="244" y="51"/>
                  </a:lnTo>
                  <a:lnTo>
                    <a:pt x="245" y="51"/>
                  </a:lnTo>
                  <a:lnTo>
                    <a:pt x="246" y="51"/>
                  </a:lnTo>
                  <a:lnTo>
                    <a:pt x="250" y="51"/>
                  </a:lnTo>
                  <a:lnTo>
                    <a:pt x="252" y="51"/>
                  </a:lnTo>
                  <a:lnTo>
                    <a:pt x="254" y="51"/>
                  </a:lnTo>
                  <a:lnTo>
                    <a:pt x="256" y="51"/>
                  </a:lnTo>
                  <a:lnTo>
                    <a:pt x="258" y="49"/>
                  </a:lnTo>
                  <a:lnTo>
                    <a:pt x="262" y="47"/>
                  </a:lnTo>
                  <a:lnTo>
                    <a:pt x="266" y="45"/>
                  </a:lnTo>
                  <a:lnTo>
                    <a:pt x="268" y="43"/>
                  </a:lnTo>
                  <a:lnTo>
                    <a:pt x="269" y="41"/>
                  </a:lnTo>
                  <a:lnTo>
                    <a:pt x="270" y="39"/>
                  </a:lnTo>
                  <a:lnTo>
                    <a:pt x="271" y="38"/>
                  </a:lnTo>
                  <a:lnTo>
                    <a:pt x="272" y="36"/>
                  </a:lnTo>
                  <a:lnTo>
                    <a:pt x="273" y="32"/>
                  </a:lnTo>
                  <a:lnTo>
                    <a:pt x="274" y="25"/>
                  </a:lnTo>
                  <a:lnTo>
                    <a:pt x="275" y="19"/>
                  </a:lnTo>
                  <a:lnTo>
                    <a:pt x="276" y="11"/>
                  </a:lnTo>
                  <a:lnTo>
                    <a:pt x="277" y="2"/>
                  </a:lnTo>
                  <a:lnTo>
                    <a:pt x="277" y="1"/>
                  </a:lnTo>
                  <a:lnTo>
                    <a:pt x="277" y="0"/>
                  </a:lnTo>
                  <a:lnTo>
                    <a:pt x="277" y="0"/>
                  </a:lnTo>
                  <a:lnTo>
                    <a:pt x="278" y="1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9" name="Freeform 38">
              <a:extLst>
                <a:ext uri="{FF2B5EF4-FFF2-40B4-BE49-F238E27FC236}">
                  <a16:creationId xmlns:a16="http://schemas.microsoft.com/office/drawing/2014/main" id="{B7D9B3DF-CF20-4613-A895-0BC978645BA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9" y="1635"/>
              <a:ext cx="623" cy="484"/>
            </a:xfrm>
            <a:custGeom>
              <a:avLst/>
              <a:gdLst>
                <a:gd name="T0" fmla="*/ 492 w 623"/>
                <a:gd name="T1" fmla="*/ 15 h 484"/>
                <a:gd name="T2" fmla="*/ 498 w 623"/>
                <a:gd name="T3" fmla="*/ 63 h 484"/>
                <a:gd name="T4" fmla="*/ 517 w 623"/>
                <a:gd name="T5" fmla="*/ 78 h 484"/>
                <a:gd name="T6" fmla="*/ 551 w 623"/>
                <a:gd name="T7" fmla="*/ 77 h 484"/>
                <a:gd name="T8" fmla="*/ 562 w 623"/>
                <a:gd name="T9" fmla="*/ 99 h 484"/>
                <a:gd name="T10" fmla="*/ 556 w 623"/>
                <a:gd name="T11" fmla="*/ 132 h 484"/>
                <a:gd name="T12" fmla="*/ 597 w 623"/>
                <a:gd name="T13" fmla="*/ 152 h 484"/>
                <a:gd name="T14" fmla="*/ 618 w 623"/>
                <a:gd name="T15" fmla="*/ 182 h 484"/>
                <a:gd name="T16" fmla="*/ 604 w 623"/>
                <a:gd name="T17" fmla="*/ 182 h 484"/>
                <a:gd name="T18" fmla="*/ 583 w 623"/>
                <a:gd name="T19" fmla="*/ 188 h 484"/>
                <a:gd name="T20" fmla="*/ 574 w 623"/>
                <a:gd name="T21" fmla="*/ 212 h 484"/>
                <a:gd name="T22" fmla="*/ 559 w 623"/>
                <a:gd name="T23" fmla="*/ 227 h 484"/>
                <a:gd name="T24" fmla="*/ 538 w 623"/>
                <a:gd name="T25" fmla="*/ 249 h 484"/>
                <a:gd name="T26" fmla="*/ 501 w 623"/>
                <a:gd name="T27" fmla="*/ 267 h 484"/>
                <a:gd name="T28" fmla="*/ 479 w 623"/>
                <a:gd name="T29" fmla="*/ 295 h 484"/>
                <a:gd name="T30" fmla="*/ 459 w 623"/>
                <a:gd name="T31" fmla="*/ 298 h 484"/>
                <a:gd name="T32" fmla="*/ 448 w 623"/>
                <a:gd name="T33" fmla="*/ 279 h 484"/>
                <a:gd name="T34" fmla="*/ 418 w 623"/>
                <a:gd name="T35" fmla="*/ 296 h 484"/>
                <a:gd name="T36" fmla="*/ 386 w 623"/>
                <a:gd name="T37" fmla="*/ 316 h 484"/>
                <a:gd name="T38" fmla="*/ 338 w 623"/>
                <a:gd name="T39" fmla="*/ 314 h 484"/>
                <a:gd name="T40" fmla="*/ 319 w 623"/>
                <a:gd name="T41" fmla="*/ 315 h 484"/>
                <a:gd name="T42" fmla="*/ 275 w 623"/>
                <a:gd name="T43" fmla="*/ 354 h 484"/>
                <a:gd name="T44" fmla="*/ 232 w 623"/>
                <a:gd name="T45" fmla="*/ 360 h 484"/>
                <a:gd name="T46" fmla="*/ 196 w 623"/>
                <a:gd name="T47" fmla="*/ 390 h 484"/>
                <a:gd name="T48" fmla="*/ 190 w 623"/>
                <a:gd name="T49" fmla="*/ 422 h 484"/>
                <a:gd name="T50" fmla="*/ 175 w 623"/>
                <a:gd name="T51" fmla="*/ 440 h 484"/>
                <a:gd name="T52" fmla="*/ 152 w 623"/>
                <a:gd name="T53" fmla="*/ 454 h 484"/>
                <a:gd name="T54" fmla="*/ 128 w 623"/>
                <a:gd name="T55" fmla="*/ 473 h 484"/>
                <a:gd name="T56" fmla="*/ 105 w 623"/>
                <a:gd name="T57" fmla="*/ 484 h 484"/>
                <a:gd name="T58" fmla="*/ 87 w 623"/>
                <a:gd name="T59" fmla="*/ 458 h 484"/>
                <a:gd name="T60" fmla="*/ 70 w 623"/>
                <a:gd name="T61" fmla="*/ 470 h 484"/>
                <a:gd name="T62" fmla="*/ 63 w 623"/>
                <a:gd name="T63" fmla="*/ 458 h 484"/>
                <a:gd name="T64" fmla="*/ 44 w 623"/>
                <a:gd name="T65" fmla="*/ 450 h 484"/>
                <a:gd name="T66" fmla="*/ 9 w 623"/>
                <a:gd name="T67" fmla="*/ 426 h 484"/>
                <a:gd name="T68" fmla="*/ 4 w 623"/>
                <a:gd name="T69" fmla="*/ 412 h 484"/>
                <a:gd name="T70" fmla="*/ 28 w 623"/>
                <a:gd name="T71" fmla="*/ 410 h 484"/>
                <a:gd name="T72" fmla="*/ 33 w 623"/>
                <a:gd name="T73" fmla="*/ 388 h 484"/>
                <a:gd name="T74" fmla="*/ 23 w 623"/>
                <a:gd name="T75" fmla="*/ 345 h 484"/>
                <a:gd name="T76" fmla="*/ 13 w 623"/>
                <a:gd name="T77" fmla="*/ 314 h 484"/>
                <a:gd name="T78" fmla="*/ 26 w 623"/>
                <a:gd name="T79" fmla="*/ 305 h 484"/>
                <a:gd name="T80" fmla="*/ 52 w 623"/>
                <a:gd name="T81" fmla="*/ 277 h 484"/>
                <a:gd name="T82" fmla="*/ 82 w 623"/>
                <a:gd name="T83" fmla="*/ 255 h 484"/>
                <a:gd name="T84" fmla="*/ 109 w 623"/>
                <a:gd name="T85" fmla="*/ 265 h 484"/>
                <a:gd name="T86" fmla="*/ 130 w 623"/>
                <a:gd name="T87" fmla="*/ 238 h 484"/>
                <a:gd name="T88" fmla="*/ 150 w 623"/>
                <a:gd name="T89" fmla="*/ 214 h 484"/>
                <a:gd name="T90" fmla="*/ 162 w 623"/>
                <a:gd name="T91" fmla="*/ 186 h 484"/>
                <a:gd name="T92" fmla="*/ 159 w 623"/>
                <a:gd name="T93" fmla="*/ 155 h 484"/>
                <a:gd name="T94" fmla="*/ 189 w 623"/>
                <a:gd name="T95" fmla="*/ 144 h 484"/>
                <a:gd name="T96" fmla="*/ 209 w 623"/>
                <a:gd name="T97" fmla="*/ 128 h 484"/>
                <a:gd name="T98" fmla="*/ 243 w 623"/>
                <a:gd name="T99" fmla="*/ 132 h 484"/>
                <a:gd name="T100" fmla="*/ 240 w 623"/>
                <a:gd name="T101" fmla="*/ 110 h 484"/>
                <a:gd name="T102" fmla="*/ 256 w 623"/>
                <a:gd name="T103" fmla="*/ 78 h 484"/>
                <a:gd name="T104" fmla="*/ 292 w 623"/>
                <a:gd name="T105" fmla="*/ 87 h 484"/>
                <a:gd name="T106" fmla="*/ 343 w 623"/>
                <a:gd name="T107" fmla="*/ 83 h 484"/>
                <a:gd name="T108" fmla="*/ 396 w 623"/>
                <a:gd name="T109" fmla="*/ 86 h 484"/>
                <a:gd name="T110" fmla="*/ 425 w 623"/>
                <a:gd name="T111" fmla="*/ 67 h 484"/>
                <a:gd name="T112" fmla="*/ 420 w 623"/>
                <a:gd name="T113" fmla="*/ 32 h 484"/>
                <a:gd name="T114" fmla="*/ 447 w 623"/>
                <a:gd name="T115" fmla="*/ 30 h 484"/>
                <a:gd name="T116" fmla="*/ 465 w 623"/>
                <a:gd name="T117" fmla="*/ 18 h 4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623" h="484">
                  <a:moveTo>
                    <a:pt x="488" y="2"/>
                  </a:moveTo>
                  <a:lnTo>
                    <a:pt x="489" y="2"/>
                  </a:lnTo>
                  <a:lnTo>
                    <a:pt x="490" y="3"/>
                  </a:lnTo>
                  <a:lnTo>
                    <a:pt x="491" y="3"/>
                  </a:lnTo>
                  <a:lnTo>
                    <a:pt x="491" y="2"/>
                  </a:lnTo>
                  <a:lnTo>
                    <a:pt x="492" y="0"/>
                  </a:lnTo>
                  <a:lnTo>
                    <a:pt x="493" y="0"/>
                  </a:lnTo>
                  <a:lnTo>
                    <a:pt x="492" y="3"/>
                  </a:lnTo>
                  <a:lnTo>
                    <a:pt x="492" y="8"/>
                  </a:lnTo>
                  <a:lnTo>
                    <a:pt x="492" y="9"/>
                  </a:lnTo>
                  <a:lnTo>
                    <a:pt x="492" y="12"/>
                  </a:lnTo>
                  <a:lnTo>
                    <a:pt x="492" y="15"/>
                  </a:lnTo>
                  <a:lnTo>
                    <a:pt x="493" y="21"/>
                  </a:lnTo>
                  <a:lnTo>
                    <a:pt x="493" y="26"/>
                  </a:lnTo>
                  <a:lnTo>
                    <a:pt x="494" y="31"/>
                  </a:lnTo>
                  <a:lnTo>
                    <a:pt x="496" y="38"/>
                  </a:lnTo>
                  <a:lnTo>
                    <a:pt x="496" y="42"/>
                  </a:lnTo>
                  <a:lnTo>
                    <a:pt x="496" y="44"/>
                  </a:lnTo>
                  <a:lnTo>
                    <a:pt x="495" y="53"/>
                  </a:lnTo>
                  <a:lnTo>
                    <a:pt x="495" y="54"/>
                  </a:lnTo>
                  <a:lnTo>
                    <a:pt x="495" y="56"/>
                  </a:lnTo>
                  <a:lnTo>
                    <a:pt x="496" y="58"/>
                  </a:lnTo>
                  <a:lnTo>
                    <a:pt x="496" y="59"/>
                  </a:lnTo>
                  <a:lnTo>
                    <a:pt x="498" y="63"/>
                  </a:lnTo>
                  <a:lnTo>
                    <a:pt x="500" y="67"/>
                  </a:lnTo>
                  <a:lnTo>
                    <a:pt x="502" y="70"/>
                  </a:lnTo>
                  <a:lnTo>
                    <a:pt x="504" y="72"/>
                  </a:lnTo>
                  <a:lnTo>
                    <a:pt x="504" y="74"/>
                  </a:lnTo>
                  <a:lnTo>
                    <a:pt x="506" y="75"/>
                  </a:lnTo>
                  <a:lnTo>
                    <a:pt x="507" y="76"/>
                  </a:lnTo>
                  <a:lnTo>
                    <a:pt x="509" y="77"/>
                  </a:lnTo>
                  <a:lnTo>
                    <a:pt x="510" y="77"/>
                  </a:lnTo>
                  <a:lnTo>
                    <a:pt x="512" y="78"/>
                  </a:lnTo>
                  <a:lnTo>
                    <a:pt x="513" y="78"/>
                  </a:lnTo>
                  <a:lnTo>
                    <a:pt x="516" y="79"/>
                  </a:lnTo>
                  <a:lnTo>
                    <a:pt x="517" y="78"/>
                  </a:lnTo>
                  <a:lnTo>
                    <a:pt x="519" y="78"/>
                  </a:lnTo>
                  <a:lnTo>
                    <a:pt x="526" y="76"/>
                  </a:lnTo>
                  <a:lnTo>
                    <a:pt x="527" y="76"/>
                  </a:lnTo>
                  <a:lnTo>
                    <a:pt x="529" y="76"/>
                  </a:lnTo>
                  <a:lnTo>
                    <a:pt x="531" y="76"/>
                  </a:lnTo>
                  <a:lnTo>
                    <a:pt x="534" y="76"/>
                  </a:lnTo>
                  <a:lnTo>
                    <a:pt x="540" y="76"/>
                  </a:lnTo>
                  <a:lnTo>
                    <a:pt x="543" y="76"/>
                  </a:lnTo>
                  <a:lnTo>
                    <a:pt x="546" y="76"/>
                  </a:lnTo>
                  <a:lnTo>
                    <a:pt x="548" y="76"/>
                  </a:lnTo>
                  <a:lnTo>
                    <a:pt x="550" y="76"/>
                  </a:lnTo>
                  <a:lnTo>
                    <a:pt x="551" y="77"/>
                  </a:lnTo>
                  <a:lnTo>
                    <a:pt x="552" y="78"/>
                  </a:lnTo>
                  <a:lnTo>
                    <a:pt x="554" y="79"/>
                  </a:lnTo>
                  <a:lnTo>
                    <a:pt x="556" y="81"/>
                  </a:lnTo>
                  <a:lnTo>
                    <a:pt x="558" y="83"/>
                  </a:lnTo>
                  <a:lnTo>
                    <a:pt x="559" y="84"/>
                  </a:lnTo>
                  <a:lnTo>
                    <a:pt x="560" y="86"/>
                  </a:lnTo>
                  <a:lnTo>
                    <a:pt x="561" y="87"/>
                  </a:lnTo>
                  <a:lnTo>
                    <a:pt x="561" y="90"/>
                  </a:lnTo>
                  <a:lnTo>
                    <a:pt x="561" y="92"/>
                  </a:lnTo>
                  <a:lnTo>
                    <a:pt x="562" y="95"/>
                  </a:lnTo>
                  <a:lnTo>
                    <a:pt x="562" y="97"/>
                  </a:lnTo>
                  <a:lnTo>
                    <a:pt x="562" y="99"/>
                  </a:lnTo>
                  <a:lnTo>
                    <a:pt x="561" y="101"/>
                  </a:lnTo>
                  <a:lnTo>
                    <a:pt x="561" y="103"/>
                  </a:lnTo>
                  <a:lnTo>
                    <a:pt x="561" y="105"/>
                  </a:lnTo>
                  <a:lnTo>
                    <a:pt x="561" y="108"/>
                  </a:lnTo>
                  <a:lnTo>
                    <a:pt x="559" y="113"/>
                  </a:lnTo>
                  <a:lnTo>
                    <a:pt x="557" y="120"/>
                  </a:lnTo>
                  <a:lnTo>
                    <a:pt x="555" y="124"/>
                  </a:lnTo>
                  <a:lnTo>
                    <a:pt x="555" y="126"/>
                  </a:lnTo>
                  <a:lnTo>
                    <a:pt x="554" y="128"/>
                  </a:lnTo>
                  <a:lnTo>
                    <a:pt x="555" y="129"/>
                  </a:lnTo>
                  <a:lnTo>
                    <a:pt x="555" y="130"/>
                  </a:lnTo>
                  <a:lnTo>
                    <a:pt x="556" y="132"/>
                  </a:lnTo>
                  <a:lnTo>
                    <a:pt x="556" y="133"/>
                  </a:lnTo>
                  <a:lnTo>
                    <a:pt x="557" y="133"/>
                  </a:lnTo>
                  <a:lnTo>
                    <a:pt x="561" y="136"/>
                  </a:lnTo>
                  <a:lnTo>
                    <a:pt x="563" y="138"/>
                  </a:lnTo>
                  <a:lnTo>
                    <a:pt x="567" y="140"/>
                  </a:lnTo>
                  <a:lnTo>
                    <a:pt x="572" y="142"/>
                  </a:lnTo>
                  <a:lnTo>
                    <a:pt x="579" y="145"/>
                  </a:lnTo>
                  <a:lnTo>
                    <a:pt x="584" y="147"/>
                  </a:lnTo>
                  <a:lnTo>
                    <a:pt x="586" y="148"/>
                  </a:lnTo>
                  <a:lnTo>
                    <a:pt x="589" y="149"/>
                  </a:lnTo>
                  <a:lnTo>
                    <a:pt x="595" y="151"/>
                  </a:lnTo>
                  <a:lnTo>
                    <a:pt x="597" y="152"/>
                  </a:lnTo>
                  <a:lnTo>
                    <a:pt x="601" y="153"/>
                  </a:lnTo>
                  <a:lnTo>
                    <a:pt x="603" y="155"/>
                  </a:lnTo>
                  <a:lnTo>
                    <a:pt x="605" y="156"/>
                  </a:lnTo>
                  <a:lnTo>
                    <a:pt x="607" y="158"/>
                  </a:lnTo>
                  <a:lnTo>
                    <a:pt x="608" y="160"/>
                  </a:lnTo>
                  <a:lnTo>
                    <a:pt x="610" y="162"/>
                  </a:lnTo>
                  <a:lnTo>
                    <a:pt x="613" y="167"/>
                  </a:lnTo>
                  <a:lnTo>
                    <a:pt x="618" y="175"/>
                  </a:lnTo>
                  <a:lnTo>
                    <a:pt x="619" y="178"/>
                  </a:lnTo>
                  <a:lnTo>
                    <a:pt x="621" y="181"/>
                  </a:lnTo>
                  <a:lnTo>
                    <a:pt x="623" y="184"/>
                  </a:lnTo>
                  <a:lnTo>
                    <a:pt x="618" y="182"/>
                  </a:lnTo>
                  <a:lnTo>
                    <a:pt x="613" y="179"/>
                  </a:lnTo>
                  <a:lnTo>
                    <a:pt x="612" y="179"/>
                  </a:lnTo>
                  <a:lnTo>
                    <a:pt x="611" y="178"/>
                  </a:lnTo>
                  <a:lnTo>
                    <a:pt x="611" y="179"/>
                  </a:lnTo>
                  <a:lnTo>
                    <a:pt x="609" y="180"/>
                  </a:lnTo>
                  <a:lnTo>
                    <a:pt x="608" y="180"/>
                  </a:lnTo>
                  <a:lnTo>
                    <a:pt x="608" y="181"/>
                  </a:lnTo>
                  <a:lnTo>
                    <a:pt x="607" y="183"/>
                  </a:lnTo>
                  <a:lnTo>
                    <a:pt x="607" y="184"/>
                  </a:lnTo>
                  <a:lnTo>
                    <a:pt x="607" y="184"/>
                  </a:lnTo>
                  <a:lnTo>
                    <a:pt x="606" y="184"/>
                  </a:lnTo>
                  <a:lnTo>
                    <a:pt x="604" y="182"/>
                  </a:lnTo>
                  <a:lnTo>
                    <a:pt x="602" y="181"/>
                  </a:lnTo>
                  <a:lnTo>
                    <a:pt x="602" y="180"/>
                  </a:lnTo>
                  <a:lnTo>
                    <a:pt x="601" y="179"/>
                  </a:lnTo>
                  <a:lnTo>
                    <a:pt x="600" y="178"/>
                  </a:lnTo>
                  <a:lnTo>
                    <a:pt x="599" y="178"/>
                  </a:lnTo>
                  <a:lnTo>
                    <a:pt x="597" y="179"/>
                  </a:lnTo>
                  <a:lnTo>
                    <a:pt x="595" y="179"/>
                  </a:lnTo>
                  <a:lnTo>
                    <a:pt x="594" y="180"/>
                  </a:lnTo>
                  <a:lnTo>
                    <a:pt x="591" y="181"/>
                  </a:lnTo>
                  <a:lnTo>
                    <a:pt x="589" y="182"/>
                  </a:lnTo>
                  <a:lnTo>
                    <a:pt x="585" y="185"/>
                  </a:lnTo>
                  <a:lnTo>
                    <a:pt x="583" y="188"/>
                  </a:lnTo>
                  <a:lnTo>
                    <a:pt x="581" y="189"/>
                  </a:lnTo>
                  <a:lnTo>
                    <a:pt x="579" y="190"/>
                  </a:lnTo>
                  <a:lnTo>
                    <a:pt x="578" y="192"/>
                  </a:lnTo>
                  <a:lnTo>
                    <a:pt x="577" y="193"/>
                  </a:lnTo>
                  <a:lnTo>
                    <a:pt x="575" y="196"/>
                  </a:lnTo>
                  <a:lnTo>
                    <a:pt x="575" y="197"/>
                  </a:lnTo>
                  <a:lnTo>
                    <a:pt x="574" y="200"/>
                  </a:lnTo>
                  <a:lnTo>
                    <a:pt x="574" y="201"/>
                  </a:lnTo>
                  <a:lnTo>
                    <a:pt x="574" y="202"/>
                  </a:lnTo>
                  <a:lnTo>
                    <a:pt x="574" y="204"/>
                  </a:lnTo>
                  <a:lnTo>
                    <a:pt x="574" y="211"/>
                  </a:lnTo>
                  <a:lnTo>
                    <a:pt x="574" y="212"/>
                  </a:lnTo>
                  <a:lnTo>
                    <a:pt x="574" y="216"/>
                  </a:lnTo>
                  <a:lnTo>
                    <a:pt x="574" y="220"/>
                  </a:lnTo>
                  <a:lnTo>
                    <a:pt x="574" y="221"/>
                  </a:lnTo>
                  <a:lnTo>
                    <a:pt x="573" y="222"/>
                  </a:lnTo>
                  <a:lnTo>
                    <a:pt x="573" y="223"/>
                  </a:lnTo>
                  <a:lnTo>
                    <a:pt x="572" y="224"/>
                  </a:lnTo>
                  <a:lnTo>
                    <a:pt x="571" y="225"/>
                  </a:lnTo>
                  <a:lnTo>
                    <a:pt x="570" y="225"/>
                  </a:lnTo>
                  <a:lnTo>
                    <a:pt x="568" y="226"/>
                  </a:lnTo>
                  <a:lnTo>
                    <a:pt x="567" y="227"/>
                  </a:lnTo>
                  <a:lnTo>
                    <a:pt x="563" y="227"/>
                  </a:lnTo>
                  <a:lnTo>
                    <a:pt x="559" y="227"/>
                  </a:lnTo>
                  <a:lnTo>
                    <a:pt x="555" y="227"/>
                  </a:lnTo>
                  <a:lnTo>
                    <a:pt x="553" y="228"/>
                  </a:lnTo>
                  <a:lnTo>
                    <a:pt x="551" y="228"/>
                  </a:lnTo>
                  <a:lnTo>
                    <a:pt x="550" y="229"/>
                  </a:lnTo>
                  <a:lnTo>
                    <a:pt x="550" y="231"/>
                  </a:lnTo>
                  <a:lnTo>
                    <a:pt x="550" y="232"/>
                  </a:lnTo>
                  <a:lnTo>
                    <a:pt x="548" y="235"/>
                  </a:lnTo>
                  <a:lnTo>
                    <a:pt x="547" y="238"/>
                  </a:lnTo>
                  <a:lnTo>
                    <a:pt x="546" y="240"/>
                  </a:lnTo>
                  <a:lnTo>
                    <a:pt x="545" y="242"/>
                  </a:lnTo>
                  <a:lnTo>
                    <a:pt x="542" y="245"/>
                  </a:lnTo>
                  <a:lnTo>
                    <a:pt x="538" y="249"/>
                  </a:lnTo>
                  <a:lnTo>
                    <a:pt x="536" y="252"/>
                  </a:lnTo>
                  <a:lnTo>
                    <a:pt x="533" y="254"/>
                  </a:lnTo>
                  <a:lnTo>
                    <a:pt x="530" y="256"/>
                  </a:lnTo>
                  <a:lnTo>
                    <a:pt x="527" y="257"/>
                  </a:lnTo>
                  <a:lnTo>
                    <a:pt x="525" y="258"/>
                  </a:lnTo>
                  <a:lnTo>
                    <a:pt x="522" y="260"/>
                  </a:lnTo>
                  <a:lnTo>
                    <a:pt x="518" y="261"/>
                  </a:lnTo>
                  <a:lnTo>
                    <a:pt x="512" y="263"/>
                  </a:lnTo>
                  <a:lnTo>
                    <a:pt x="508" y="264"/>
                  </a:lnTo>
                  <a:lnTo>
                    <a:pt x="505" y="265"/>
                  </a:lnTo>
                  <a:lnTo>
                    <a:pt x="503" y="266"/>
                  </a:lnTo>
                  <a:lnTo>
                    <a:pt x="501" y="267"/>
                  </a:lnTo>
                  <a:lnTo>
                    <a:pt x="499" y="268"/>
                  </a:lnTo>
                  <a:lnTo>
                    <a:pt x="496" y="269"/>
                  </a:lnTo>
                  <a:lnTo>
                    <a:pt x="493" y="271"/>
                  </a:lnTo>
                  <a:lnTo>
                    <a:pt x="491" y="274"/>
                  </a:lnTo>
                  <a:lnTo>
                    <a:pt x="488" y="277"/>
                  </a:lnTo>
                  <a:lnTo>
                    <a:pt x="485" y="280"/>
                  </a:lnTo>
                  <a:lnTo>
                    <a:pt x="482" y="284"/>
                  </a:lnTo>
                  <a:lnTo>
                    <a:pt x="482" y="286"/>
                  </a:lnTo>
                  <a:lnTo>
                    <a:pt x="481" y="287"/>
                  </a:lnTo>
                  <a:lnTo>
                    <a:pt x="480" y="291"/>
                  </a:lnTo>
                  <a:lnTo>
                    <a:pt x="479" y="293"/>
                  </a:lnTo>
                  <a:lnTo>
                    <a:pt x="479" y="295"/>
                  </a:lnTo>
                  <a:lnTo>
                    <a:pt x="479" y="296"/>
                  </a:lnTo>
                  <a:lnTo>
                    <a:pt x="479" y="297"/>
                  </a:lnTo>
                  <a:lnTo>
                    <a:pt x="477" y="297"/>
                  </a:lnTo>
                  <a:lnTo>
                    <a:pt x="474" y="298"/>
                  </a:lnTo>
                  <a:lnTo>
                    <a:pt x="471" y="299"/>
                  </a:lnTo>
                  <a:lnTo>
                    <a:pt x="468" y="299"/>
                  </a:lnTo>
                  <a:lnTo>
                    <a:pt x="465" y="300"/>
                  </a:lnTo>
                  <a:lnTo>
                    <a:pt x="462" y="300"/>
                  </a:lnTo>
                  <a:lnTo>
                    <a:pt x="461" y="300"/>
                  </a:lnTo>
                  <a:lnTo>
                    <a:pt x="460" y="300"/>
                  </a:lnTo>
                  <a:lnTo>
                    <a:pt x="459" y="299"/>
                  </a:lnTo>
                  <a:lnTo>
                    <a:pt x="459" y="298"/>
                  </a:lnTo>
                  <a:lnTo>
                    <a:pt x="459" y="297"/>
                  </a:lnTo>
                  <a:lnTo>
                    <a:pt x="458" y="295"/>
                  </a:lnTo>
                  <a:lnTo>
                    <a:pt x="457" y="291"/>
                  </a:lnTo>
                  <a:lnTo>
                    <a:pt x="456" y="289"/>
                  </a:lnTo>
                  <a:lnTo>
                    <a:pt x="453" y="282"/>
                  </a:lnTo>
                  <a:lnTo>
                    <a:pt x="452" y="280"/>
                  </a:lnTo>
                  <a:lnTo>
                    <a:pt x="451" y="280"/>
                  </a:lnTo>
                  <a:lnTo>
                    <a:pt x="450" y="279"/>
                  </a:lnTo>
                  <a:lnTo>
                    <a:pt x="450" y="278"/>
                  </a:lnTo>
                  <a:lnTo>
                    <a:pt x="449" y="278"/>
                  </a:lnTo>
                  <a:lnTo>
                    <a:pt x="448" y="278"/>
                  </a:lnTo>
                  <a:lnTo>
                    <a:pt x="448" y="279"/>
                  </a:lnTo>
                  <a:lnTo>
                    <a:pt x="447" y="279"/>
                  </a:lnTo>
                  <a:lnTo>
                    <a:pt x="446" y="278"/>
                  </a:lnTo>
                  <a:lnTo>
                    <a:pt x="444" y="276"/>
                  </a:lnTo>
                  <a:lnTo>
                    <a:pt x="443" y="275"/>
                  </a:lnTo>
                  <a:lnTo>
                    <a:pt x="442" y="274"/>
                  </a:lnTo>
                  <a:lnTo>
                    <a:pt x="441" y="274"/>
                  </a:lnTo>
                  <a:lnTo>
                    <a:pt x="440" y="274"/>
                  </a:lnTo>
                  <a:lnTo>
                    <a:pt x="439" y="275"/>
                  </a:lnTo>
                  <a:lnTo>
                    <a:pt x="437" y="277"/>
                  </a:lnTo>
                  <a:lnTo>
                    <a:pt x="436" y="278"/>
                  </a:lnTo>
                  <a:lnTo>
                    <a:pt x="432" y="282"/>
                  </a:lnTo>
                  <a:lnTo>
                    <a:pt x="418" y="296"/>
                  </a:lnTo>
                  <a:lnTo>
                    <a:pt x="414" y="300"/>
                  </a:lnTo>
                  <a:lnTo>
                    <a:pt x="412" y="302"/>
                  </a:lnTo>
                  <a:lnTo>
                    <a:pt x="409" y="303"/>
                  </a:lnTo>
                  <a:lnTo>
                    <a:pt x="407" y="304"/>
                  </a:lnTo>
                  <a:lnTo>
                    <a:pt x="405" y="305"/>
                  </a:lnTo>
                  <a:lnTo>
                    <a:pt x="402" y="306"/>
                  </a:lnTo>
                  <a:lnTo>
                    <a:pt x="400" y="307"/>
                  </a:lnTo>
                  <a:lnTo>
                    <a:pt x="396" y="310"/>
                  </a:lnTo>
                  <a:lnTo>
                    <a:pt x="391" y="314"/>
                  </a:lnTo>
                  <a:lnTo>
                    <a:pt x="390" y="314"/>
                  </a:lnTo>
                  <a:lnTo>
                    <a:pt x="389" y="315"/>
                  </a:lnTo>
                  <a:lnTo>
                    <a:pt x="386" y="316"/>
                  </a:lnTo>
                  <a:lnTo>
                    <a:pt x="383" y="316"/>
                  </a:lnTo>
                  <a:lnTo>
                    <a:pt x="380" y="317"/>
                  </a:lnTo>
                  <a:lnTo>
                    <a:pt x="377" y="317"/>
                  </a:lnTo>
                  <a:lnTo>
                    <a:pt x="371" y="318"/>
                  </a:lnTo>
                  <a:lnTo>
                    <a:pt x="362" y="318"/>
                  </a:lnTo>
                  <a:lnTo>
                    <a:pt x="358" y="318"/>
                  </a:lnTo>
                  <a:lnTo>
                    <a:pt x="355" y="318"/>
                  </a:lnTo>
                  <a:lnTo>
                    <a:pt x="352" y="318"/>
                  </a:lnTo>
                  <a:lnTo>
                    <a:pt x="349" y="317"/>
                  </a:lnTo>
                  <a:lnTo>
                    <a:pt x="345" y="316"/>
                  </a:lnTo>
                  <a:lnTo>
                    <a:pt x="340" y="315"/>
                  </a:lnTo>
                  <a:lnTo>
                    <a:pt x="338" y="314"/>
                  </a:lnTo>
                  <a:lnTo>
                    <a:pt x="336" y="314"/>
                  </a:lnTo>
                  <a:lnTo>
                    <a:pt x="334" y="314"/>
                  </a:lnTo>
                  <a:lnTo>
                    <a:pt x="332" y="312"/>
                  </a:lnTo>
                  <a:lnTo>
                    <a:pt x="330" y="311"/>
                  </a:lnTo>
                  <a:lnTo>
                    <a:pt x="329" y="310"/>
                  </a:lnTo>
                  <a:lnTo>
                    <a:pt x="328" y="310"/>
                  </a:lnTo>
                  <a:lnTo>
                    <a:pt x="327" y="310"/>
                  </a:lnTo>
                  <a:lnTo>
                    <a:pt x="326" y="311"/>
                  </a:lnTo>
                  <a:lnTo>
                    <a:pt x="325" y="311"/>
                  </a:lnTo>
                  <a:lnTo>
                    <a:pt x="323" y="312"/>
                  </a:lnTo>
                  <a:lnTo>
                    <a:pt x="322" y="314"/>
                  </a:lnTo>
                  <a:lnTo>
                    <a:pt x="319" y="315"/>
                  </a:lnTo>
                  <a:lnTo>
                    <a:pt x="308" y="325"/>
                  </a:lnTo>
                  <a:lnTo>
                    <a:pt x="302" y="331"/>
                  </a:lnTo>
                  <a:lnTo>
                    <a:pt x="297" y="336"/>
                  </a:lnTo>
                  <a:lnTo>
                    <a:pt x="296" y="337"/>
                  </a:lnTo>
                  <a:lnTo>
                    <a:pt x="294" y="338"/>
                  </a:lnTo>
                  <a:lnTo>
                    <a:pt x="290" y="343"/>
                  </a:lnTo>
                  <a:lnTo>
                    <a:pt x="288" y="346"/>
                  </a:lnTo>
                  <a:lnTo>
                    <a:pt x="285" y="348"/>
                  </a:lnTo>
                  <a:lnTo>
                    <a:pt x="283" y="349"/>
                  </a:lnTo>
                  <a:lnTo>
                    <a:pt x="281" y="351"/>
                  </a:lnTo>
                  <a:lnTo>
                    <a:pt x="279" y="352"/>
                  </a:lnTo>
                  <a:lnTo>
                    <a:pt x="275" y="354"/>
                  </a:lnTo>
                  <a:lnTo>
                    <a:pt x="270" y="356"/>
                  </a:lnTo>
                  <a:lnTo>
                    <a:pt x="266" y="357"/>
                  </a:lnTo>
                  <a:lnTo>
                    <a:pt x="262" y="358"/>
                  </a:lnTo>
                  <a:lnTo>
                    <a:pt x="258" y="359"/>
                  </a:lnTo>
                  <a:lnTo>
                    <a:pt x="255" y="359"/>
                  </a:lnTo>
                  <a:lnTo>
                    <a:pt x="253" y="359"/>
                  </a:lnTo>
                  <a:lnTo>
                    <a:pt x="246" y="358"/>
                  </a:lnTo>
                  <a:lnTo>
                    <a:pt x="243" y="358"/>
                  </a:lnTo>
                  <a:lnTo>
                    <a:pt x="241" y="358"/>
                  </a:lnTo>
                  <a:lnTo>
                    <a:pt x="237" y="359"/>
                  </a:lnTo>
                  <a:lnTo>
                    <a:pt x="234" y="359"/>
                  </a:lnTo>
                  <a:lnTo>
                    <a:pt x="232" y="360"/>
                  </a:lnTo>
                  <a:lnTo>
                    <a:pt x="229" y="361"/>
                  </a:lnTo>
                  <a:lnTo>
                    <a:pt x="225" y="364"/>
                  </a:lnTo>
                  <a:lnTo>
                    <a:pt x="221" y="367"/>
                  </a:lnTo>
                  <a:lnTo>
                    <a:pt x="217" y="371"/>
                  </a:lnTo>
                  <a:lnTo>
                    <a:pt x="215" y="371"/>
                  </a:lnTo>
                  <a:lnTo>
                    <a:pt x="211" y="376"/>
                  </a:lnTo>
                  <a:lnTo>
                    <a:pt x="208" y="379"/>
                  </a:lnTo>
                  <a:lnTo>
                    <a:pt x="205" y="382"/>
                  </a:lnTo>
                  <a:lnTo>
                    <a:pt x="199" y="385"/>
                  </a:lnTo>
                  <a:lnTo>
                    <a:pt x="197" y="387"/>
                  </a:lnTo>
                  <a:lnTo>
                    <a:pt x="196" y="388"/>
                  </a:lnTo>
                  <a:lnTo>
                    <a:pt x="196" y="390"/>
                  </a:lnTo>
                  <a:lnTo>
                    <a:pt x="195" y="391"/>
                  </a:lnTo>
                  <a:lnTo>
                    <a:pt x="194" y="394"/>
                  </a:lnTo>
                  <a:lnTo>
                    <a:pt x="194" y="396"/>
                  </a:lnTo>
                  <a:lnTo>
                    <a:pt x="193" y="402"/>
                  </a:lnTo>
                  <a:lnTo>
                    <a:pt x="193" y="405"/>
                  </a:lnTo>
                  <a:lnTo>
                    <a:pt x="192" y="406"/>
                  </a:lnTo>
                  <a:lnTo>
                    <a:pt x="191" y="410"/>
                  </a:lnTo>
                  <a:lnTo>
                    <a:pt x="191" y="412"/>
                  </a:lnTo>
                  <a:lnTo>
                    <a:pt x="190" y="413"/>
                  </a:lnTo>
                  <a:lnTo>
                    <a:pt x="190" y="417"/>
                  </a:lnTo>
                  <a:lnTo>
                    <a:pt x="190" y="420"/>
                  </a:lnTo>
                  <a:lnTo>
                    <a:pt x="190" y="422"/>
                  </a:lnTo>
                  <a:lnTo>
                    <a:pt x="189" y="424"/>
                  </a:lnTo>
                  <a:lnTo>
                    <a:pt x="188" y="425"/>
                  </a:lnTo>
                  <a:lnTo>
                    <a:pt x="188" y="426"/>
                  </a:lnTo>
                  <a:lnTo>
                    <a:pt x="187" y="426"/>
                  </a:lnTo>
                  <a:lnTo>
                    <a:pt x="186" y="427"/>
                  </a:lnTo>
                  <a:lnTo>
                    <a:pt x="186" y="427"/>
                  </a:lnTo>
                  <a:lnTo>
                    <a:pt x="181" y="429"/>
                  </a:lnTo>
                  <a:lnTo>
                    <a:pt x="180" y="430"/>
                  </a:lnTo>
                  <a:lnTo>
                    <a:pt x="179" y="431"/>
                  </a:lnTo>
                  <a:lnTo>
                    <a:pt x="178" y="433"/>
                  </a:lnTo>
                  <a:lnTo>
                    <a:pt x="177" y="434"/>
                  </a:lnTo>
                  <a:lnTo>
                    <a:pt x="175" y="440"/>
                  </a:lnTo>
                  <a:lnTo>
                    <a:pt x="175" y="442"/>
                  </a:lnTo>
                  <a:lnTo>
                    <a:pt x="173" y="445"/>
                  </a:lnTo>
                  <a:lnTo>
                    <a:pt x="170" y="449"/>
                  </a:lnTo>
                  <a:lnTo>
                    <a:pt x="168" y="450"/>
                  </a:lnTo>
                  <a:lnTo>
                    <a:pt x="167" y="450"/>
                  </a:lnTo>
                  <a:lnTo>
                    <a:pt x="166" y="451"/>
                  </a:lnTo>
                  <a:lnTo>
                    <a:pt x="164" y="452"/>
                  </a:lnTo>
                  <a:lnTo>
                    <a:pt x="163" y="452"/>
                  </a:lnTo>
                  <a:lnTo>
                    <a:pt x="161" y="452"/>
                  </a:lnTo>
                  <a:lnTo>
                    <a:pt x="159" y="453"/>
                  </a:lnTo>
                  <a:lnTo>
                    <a:pt x="154" y="453"/>
                  </a:lnTo>
                  <a:lnTo>
                    <a:pt x="152" y="454"/>
                  </a:lnTo>
                  <a:lnTo>
                    <a:pt x="150" y="454"/>
                  </a:lnTo>
                  <a:lnTo>
                    <a:pt x="147" y="455"/>
                  </a:lnTo>
                  <a:lnTo>
                    <a:pt x="145" y="456"/>
                  </a:lnTo>
                  <a:lnTo>
                    <a:pt x="143" y="457"/>
                  </a:lnTo>
                  <a:lnTo>
                    <a:pt x="141" y="459"/>
                  </a:lnTo>
                  <a:lnTo>
                    <a:pt x="137" y="461"/>
                  </a:lnTo>
                  <a:lnTo>
                    <a:pt x="134" y="464"/>
                  </a:lnTo>
                  <a:lnTo>
                    <a:pt x="131" y="466"/>
                  </a:lnTo>
                  <a:lnTo>
                    <a:pt x="129" y="468"/>
                  </a:lnTo>
                  <a:lnTo>
                    <a:pt x="129" y="470"/>
                  </a:lnTo>
                  <a:lnTo>
                    <a:pt x="128" y="472"/>
                  </a:lnTo>
                  <a:lnTo>
                    <a:pt x="128" y="473"/>
                  </a:lnTo>
                  <a:lnTo>
                    <a:pt x="128" y="473"/>
                  </a:lnTo>
                  <a:lnTo>
                    <a:pt x="126" y="476"/>
                  </a:lnTo>
                  <a:lnTo>
                    <a:pt x="125" y="477"/>
                  </a:lnTo>
                  <a:lnTo>
                    <a:pt x="124" y="478"/>
                  </a:lnTo>
                  <a:lnTo>
                    <a:pt x="121" y="480"/>
                  </a:lnTo>
                  <a:lnTo>
                    <a:pt x="118" y="482"/>
                  </a:lnTo>
                  <a:lnTo>
                    <a:pt x="117" y="483"/>
                  </a:lnTo>
                  <a:lnTo>
                    <a:pt x="116" y="484"/>
                  </a:lnTo>
                  <a:lnTo>
                    <a:pt x="109" y="484"/>
                  </a:lnTo>
                  <a:lnTo>
                    <a:pt x="106" y="484"/>
                  </a:lnTo>
                  <a:lnTo>
                    <a:pt x="106" y="484"/>
                  </a:lnTo>
                  <a:lnTo>
                    <a:pt x="105" y="484"/>
                  </a:lnTo>
                  <a:lnTo>
                    <a:pt x="104" y="484"/>
                  </a:lnTo>
                  <a:lnTo>
                    <a:pt x="103" y="484"/>
                  </a:lnTo>
                  <a:lnTo>
                    <a:pt x="102" y="483"/>
                  </a:lnTo>
                  <a:lnTo>
                    <a:pt x="101" y="482"/>
                  </a:lnTo>
                  <a:lnTo>
                    <a:pt x="100" y="480"/>
                  </a:lnTo>
                  <a:lnTo>
                    <a:pt x="98" y="475"/>
                  </a:lnTo>
                  <a:lnTo>
                    <a:pt x="97" y="473"/>
                  </a:lnTo>
                  <a:lnTo>
                    <a:pt x="95" y="471"/>
                  </a:lnTo>
                  <a:lnTo>
                    <a:pt x="92" y="466"/>
                  </a:lnTo>
                  <a:lnTo>
                    <a:pt x="90" y="461"/>
                  </a:lnTo>
                  <a:lnTo>
                    <a:pt x="88" y="459"/>
                  </a:lnTo>
                  <a:lnTo>
                    <a:pt x="87" y="458"/>
                  </a:lnTo>
                  <a:lnTo>
                    <a:pt x="86" y="459"/>
                  </a:lnTo>
                  <a:lnTo>
                    <a:pt x="84" y="459"/>
                  </a:lnTo>
                  <a:lnTo>
                    <a:pt x="83" y="461"/>
                  </a:lnTo>
                  <a:lnTo>
                    <a:pt x="82" y="461"/>
                  </a:lnTo>
                  <a:lnTo>
                    <a:pt x="80" y="462"/>
                  </a:lnTo>
                  <a:lnTo>
                    <a:pt x="77" y="467"/>
                  </a:lnTo>
                  <a:lnTo>
                    <a:pt x="75" y="469"/>
                  </a:lnTo>
                  <a:lnTo>
                    <a:pt x="74" y="469"/>
                  </a:lnTo>
                  <a:lnTo>
                    <a:pt x="73" y="470"/>
                  </a:lnTo>
                  <a:lnTo>
                    <a:pt x="72" y="470"/>
                  </a:lnTo>
                  <a:lnTo>
                    <a:pt x="72" y="470"/>
                  </a:lnTo>
                  <a:lnTo>
                    <a:pt x="70" y="470"/>
                  </a:lnTo>
                  <a:lnTo>
                    <a:pt x="69" y="469"/>
                  </a:lnTo>
                  <a:lnTo>
                    <a:pt x="68" y="468"/>
                  </a:lnTo>
                  <a:lnTo>
                    <a:pt x="67" y="467"/>
                  </a:lnTo>
                  <a:lnTo>
                    <a:pt x="66" y="465"/>
                  </a:lnTo>
                  <a:lnTo>
                    <a:pt x="66" y="463"/>
                  </a:lnTo>
                  <a:lnTo>
                    <a:pt x="65" y="460"/>
                  </a:lnTo>
                  <a:lnTo>
                    <a:pt x="65" y="458"/>
                  </a:lnTo>
                  <a:lnTo>
                    <a:pt x="65" y="457"/>
                  </a:lnTo>
                  <a:lnTo>
                    <a:pt x="65" y="456"/>
                  </a:lnTo>
                  <a:lnTo>
                    <a:pt x="64" y="456"/>
                  </a:lnTo>
                  <a:lnTo>
                    <a:pt x="63" y="457"/>
                  </a:lnTo>
                  <a:lnTo>
                    <a:pt x="63" y="458"/>
                  </a:lnTo>
                  <a:lnTo>
                    <a:pt x="62" y="458"/>
                  </a:lnTo>
                  <a:lnTo>
                    <a:pt x="57" y="459"/>
                  </a:lnTo>
                  <a:lnTo>
                    <a:pt x="53" y="459"/>
                  </a:lnTo>
                  <a:lnTo>
                    <a:pt x="52" y="459"/>
                  </a:lnTo>
                  <a:lnTo>
                    <a:pt x="51" y="459"/>
                  </a:lnTo>
                  <a:lnTo>
                    <a:pt x="50" y="459"/>
                  </a:lnTo>
                  <a:lnTo>
                    <a:pt x="50" y="459"/>
                  </a:lnTo>
                  <a:lnTo>
                    <a:pt x="49" y="460"/>
                  </a:lnTo>
                  <a:lnTo>
                    <a:pt x="48" y="460"/>
                  </a:lnTo>
                  <a:lnTo>
                    <a:pt x="47" y="455"/>
                  </a:lnTo>
                  <a:lnTo>
                    <a:pt x="45" y="452"/>
                  </a:lnTo>
                  <a:lnTo>
                    <a:pt x="44" y="450"/>
                  </a:lnTo>
                  <a:lnTo>
                    <a:pt x="42" y="448"/>
                  </a:lnTo>
                  <a:lnTo>
                    <a:pt x="40" y="445"/>
                  </a:lnTo>
                  <a:lnTo>
                    <a:pt x="35" y="438"/>
                  </a:lnTo>
                  <a:lnTo>
                    <a:pt x="34" y="436"/>
                  </a:lnTo>
                  <a:lnTo>
                    <a:pt x="32" y="434"/>
                  </a:lnTo>
                  <a:lnTo>
                    <a:pt x="29" y="432"/>
                  </a:lnTo>
                  <a:lnTo>
                    <a:pt x="27" y="431"/>
                  </a:lnTo>
                  <a:lnTo>
                    <a:pt x="26" y="430"/>
                  </a:lnTo>
                  <a:lnTo>
                    <a:pt x="23" y="429"/>
                  </a:lnTo>
                  <a:lnTo>
                    <a:pt x="21" y="428"/>
                  </a:lnTo>
                  <a:lnTo>
                    <a:pt x="19" y="427"/>
                  </a:lnTo>
                  <a:lnTo>
                    <a:pt x="9" y="426"/>
                  </a:lnTo>
                  <a:lnTo>
                    <a:pt x="8" y="426"/>
                  </a:lnTo>
                  <a:lnTo>
                    <a:pt x="6" y="425"/>
                  </a:lnTo>
                  <a:lnTo>
                    <a:pt x="4" y="424"/>
                  </a:lnTo>
                  <a:lnTo>
                    <a:pt x="3" y="422"/>
                  </a:lnTo>
                  <a:lnTo>
                    <a:pt x="1" y="420"/>
                  </a:lnTo>
                  <a:lnTo>
                    <a:pt x="1" y="419"/>
                  </a:lnTo>
                  <a:lnTo>
                    <a:pt x="0" y="419"/>
                  </a:lnTo>
                  <a:lnTo>
                    <a:pt x="0" y="417"/>
                  </a:lnTo>
                  <a:lnTo>
                    <a:pt x="1" y="416"/>
                  </a:lnTo>
                  <a:lnTo>
                    <a:pt x="2" y="415"/>
                  </a:lnTo>
                  <a:lnTo>
                    <a:pt x="3" y="413"/>
                  </a:lnTo>
                  <a:lnTo>
                    <a:pt x="4" y="412"/>
                  </a:lnTo>
                  <a:lnTo>
                    <a:pt x="5" y="411"/>
                  </a:lnTo>
                  <a:lnTo>
                    <a:pt x="6" y="411"/>
                  </a:lnTo>
                  <a:lnTo>
                    <a:pt x="8" y="410"/>
                  </a:lnTo>
                  <a:lnTo>
                    <a:pt x="10" y="409"/>
                  </a:lnTo>
                  <a:lnTo>
                    <a:pt x="12" y="409"/>
                  </a:lnTo>
                  <a:lnTo>
                    <a:pt x="13" y="408"/>
                  </a:lnTo>
                  <a:lnTo>
                    <a:pt x="15" y="408"/>
                  </a:lnTo>
                  <a:lnTo>
                    <a:pt x="19" y="409"/>
                  </a:lnTo>
                  <a:lnTo>
                    <a:pt x="22" y="409"/>
                  </a:lnTo>
                  <a:lnTo>
                    <a:pt x="27" y="410"/>
                  </a:lnTo>
                  <a:lnTo>
                    <a:pt x="27" y="410"/>
                  </a:lnTo>
                  <a:lnTo>
                    <a:pt x="28" y="410"/>
                  </a:lnTo>
                  <a:lnTo>
                    <a:pt x="30" y="409"/>
                  </a:lnTo>
                  <a:lnTo>
                    <a:pt x="31" y="408"/>
                  </a:lnTo>
                  <a:lnTo>
                    <a:pt x="31" y="406"/>
                  </a:lnTo>
                  <a:lnTo>
                    <a:pt x="31" y="405"/>
                  </a:lnTo>
                  <a:lnTo>
                    <a:pt x="31" y="403"/>
                  </a:lnTo>
                  <a:lnTo>
                    <a:pt x="29" y="397"/>
                  </a:lnTo>
                  <a:lnTo>
                    <a:pt x="29" y="396"/>
                  </a:lnTo>
                  <a:lnTo>
                    <a:pt x="29" y="394"/>
                  </a:lnTo>
                  <a:lnTo>
                    <a:pt x="29" y="393"/>
                  </a:lnTo>
                  <a:lnTo>
                    <a:pt x="30" y="393"/>
                  </a:lnTo>
                  <a:lnTo>
                    <a:pt x="30" y="391"/>
                  </a:lnTo>
                  <a:lnTo>
                    <a:pt x="33" y="388"/>
                  </a:lnTo>
                  <a:lnTo>
                    <a:pt x="33" y="387"/>
                  </a:lnTo>
                  <a:lnTo>
                    <a:pt x="34" y="386"/>
                  </a:lnTo>
                  <a:lnTo>
                    <a:pt x="34" y="384"/>
                  </a:lnTo>
                  <a:lnTo>
                    <a:pt x="34" y="382"/>
                  </a:lnTo>
                  <a:lnTo>
                    <a:pt x="34" y="381"/>
                  </a:lnTo>
                  <a:lnTo>
                    <a:pt x="34" y="379"/>
                  </a:lnTo>
                  <a:lnTo>
                    <a:pt x="33" y="374"/>
                  </a:lnTo>
                  <a:lnTo>
                    <a:pt x="32" y="368"/>
                  </a:lnTo>
                  <a:lnTo>
                    <a:pt x="30" y="363"/>
                  </a:lnTo>
                  <a:lnTo>
                    <a:pt x="29" y="359"/>
                  </a:lnTo>
                  <a:lnTo>
                    <a:pt x="25" y="348"/>
                  </a:lnTo>
                  <a:lnTo>
                    <a:pt x="23" y="345"/>
                  </a:lnTo>
                  <a:lnTo>
                    <a:pt x="19" y="337"/>
                  </a:lnTo>
                  <a:lnTo>
                    <a:pt x="17" y="335"/>
                  </a:lnTo>
                  <a:lnTo>
                    <a:pt x="14" y="328"/>
                  </a:lnTo>
                  <a:lnTo>
                    <a:pt x="13" y="326"/>
                  </a:lnTo>
                  <a:lnTo>
                    <a:pt x="12" y="325"/>
                  </a:lnTo>
                  <a:lnTo>
                    <a:pt x="12" y="323"/>
                  </a:lnTo>
                  <a:lnTo>
                    <a:pt x="11" y="322"/>
                  </a:lnTo>
                  <a:lnTo>
                    <a:pt x="11" y="321"/>
                  </a:lnTo>
                  <a:lnTo>
                    <a:pt x="11" y="319"/>
                  </a:lnTo>
                  <a:lnTo>
                    <a:pt x="12" y="317"/>
                  </a:lnTo>
                  <a:lnTo>
                    <a:pt x="12" y="315"/>
                  </a:lnTo>
                  <a:lnTo>
                    <a:pt x="13" y="314"/>
                  </a:lnTo>
                  <a:lnTo>
                    <a:pt x="13" y="314"/>
                  </a:lnTo>
                  <a:lnTo>
                    <a:pt x="14" y="314"/>
                  </a:lnTo>
                  <a:lnTo>
                    <a:pt x="15" y="314"/>
                  </a:lnTo>
                  <a:lnTo>
                    <a:pt x="16" y="314"/>
                  </a:lnTo>
                  <a:lnTo>
                    <a:pt x="17" y="314"/>
                  </a:lnTo>
                  <a:lnTo>
                    <a:pt x="19" y="314"/>
                  </a:lnTo>
                  <a:lnTo>
                    <a:pt x="20" y="314"/>
                  </a:lnTo>
                  <a:lnTo>
                    <a:pt x="21" y="313"/>
                  </a:lnTo>
                  <a:lnTo>
                    <a:pt x="22" y="312"/>
                  </a:lnTo>
                  <a:lnTo>
                    <a:pt x="23" y="311"/>
                  </a:lnTo>
                  <a:lnTo>
                    <a:pt x="24" y="309"/>
                  </a:lnTo>
                  <a:lnTo>
                    <a:pt x="26" y="305"/>
                  </a:lnTo>
                  <a:lnTo>
                    <a:pt x="27" y="303"/>
                  </a:lnTo>
                  <a:lnTo>
                    <a:pt x="27" y="302"/>
                  </a:lnTo>
                  <a:lnTo>
                    <a:pt x="29" y="300"/>
                  </a:lnTo>
                  <a:lnTo>
                    <a:pt x="31" y="298"/>
                  </a:lnTo>
                  <a:lnTo>
                    <a:pt x="34" y="295"/>
                  </a:lnTo>
                  <a:lnTo>
                    <a:pt x="36" y="294"/>
                  </a:lnTo>
                  <a:lnTo>
                    <a:pt x="41" y="291"/>
                  </a:lnTo>
                  <a:lnTo>
                    <a:pt x="42" y="290"/>
                  </a:lnTo>
                  <a:lnTo>
                    <a:pt x="44" y="289"/>
                  </a:lnTo>
                  <a:lnTo>
                    <a:pt x="46" y="287"/>
                  </a:lnTo>
                  <a:lnTo>
                    <a:pt x="50" y="281"/>
                  </a:lnTo>
                  <a:lnTo>
                    <a:pt x="52" y="277"/>
                  </a:lnTo>
                  <a:lnTo>
                    <a:pt x="56" y="273"/>
                  </a:lnTo>
                  <a:lnTo>
                    <a:pt x="61" y="268"/>
                  </a:lnTo>
                  <a:lnTo>
                    <a:pt x="64" y="263"/>
                  </a:lnTo>
                  <a:lnTo>
                    <a:pt x="66" y="262"/>
                  </a:lnTo>
                  <a:lnTo>
                    <a:pt x="67" y="260"/>
                  </a:lnTo>
                  <a:lnTo>
                    <a:pt x="70" y="259"/>
                  </a:lnTo>
                  <a:lnTo>
                    <a:pt x="72" y="258"/>
                  </a:lnTo>
                  <a:lnTo>
                    <a:pt x="73" y="257"/>
                  </a:lnTo>
                  <a:lnTo>
                    <a:pt x="75" y="257"/>
                  </a:lnTo>
                  <a:lnTo>
                    <a:pt x="77" y="256"/>
                  </a:lnTo>
                  <a:lnTo>
                    <a:pt x="80" y="255"/>
                  </a:lnTo>
                  <a:lnTo>
                    <a:pt x="82" y="255"/>
                  </a:lnTo>
                  <a:lnTo>
                    <a:pt x="84" y="255"/>
                  </a:lnTo>
                  <a:lnTo>
                    <a:pt x="85" y="255"/>
                  </a:lnTo>
                  <a:lnTo>
                    <a:pt x="87" y="255"/>
                  </a:lnTo>
                  <a:lnTo>
                    <a:pt x="89" y="256"/>
                  </a:lnTo>
                  <a:lnTo>
                    <a:pt x="92" y="257"/>
                  </a:lnTo>
                  <a:lnTo>
                    <a:pt x="99" y="262"/>
                  </a:lnTo>
                  <a:lnTo>
                    <a:pt x="102" y="264"/>
                  </a:lnTo>
                  <a:lnTo>
                    <a:pt x="104" y="264"/>
                  </a:lnTo>
                  <a:lnTo>
                    <a:pt x="105" y="265"/>
                  </a:lnTo>
                  <a:lnTo>
                    <a:pt x="106" y="265"/>
                  </a:lnTo>
                  <a:lnTo>
                    <a:pt x="107" y="265"/>
                  </a:lnTo>
                  <a:lnTo>
                    <a:pt x="109" y="265"/>
                  </a:lnTo>
                  <a:lnTo>
                    <a:pt x="110" y="265"/>
                  </a:lnTo>
                  <a:lnTo>
                    <a:pt x="112" y="264"/>
                  </a:lnTo>
                  <a:lnTo>
                    <a:pt x="113" y="263"/>
                  </a:lnTo>
                  <a:lnTo>
                    <a:pt x="114" y="263"/>
                  </a:lnTo>
                  <a:lnTo>
                    <a:pt x="116" y="261"/>
                  </a:lnTo>
                  <a:lnTo>
                    <a:pt x="118" y="260"/>
                  </a:lnTo>
                  <a:lnTo>
                    <a:pt x="119" y="258"/>
                  </a:lnTo>
                  <a:lnTo>
                    <a:pt x="120" y="257"/>
                  </a:lnTo>
                  <a:lnTo>
                    <a:pt x="121" y="257"/>
                  </a:lnTo>
                  <a:lnTo>
                    <a:pt x="122" y="254"/>
                  </a:lnTo>
                  <a:lnTo>
                    <a:pt x="128" y="245"/>
                  </a:lnTo>
                  <a:lnTo>
                    <a:pt x="130" y="238"/>
                  </a:lnTo>
                  <a:lnTo>
                    <a:pt x="132" y="236"/>
                  </a:lnTo>
                  <a:lnTo>
                    <a:pt x="133" y="235"/>
                  </a:lnTo>
                  <a:lnTo>
                    <a:pt x="134" y="234"/>
                  </a:lnTo>
                  <a:lnTo>
                    <a:pt x="136" y="232"/>
                  </a:lnTo>
                  <a:lnTo>
                    <a:pt x="138" y="230"/>
                  </a:lnTo>
                  <a:lnTo>
                    <a:pt x="142" y="227"/>
                  </a:lnTo>
                  <a:lnTo>
                    <a:pt x="145" y="225"/>
                  </a:lnTo>
                  <a:lnTo>
                    <a:pt x="147" y="223"/>
                  </a:lnTo>
                  <a:lnTo>
                    <a:pt x="148" y="222"/>
                  </a:lnTo>
                  <a:lnTo>
                    <a:pt x="149" y="220"/>
                  </a:lnTo>
                  <a:lnTo>
                    <a:pt x="150" y="217"/>
                  </a:lnTo>
                  <a:lnTo>
                    <a:pt x="150" y="214"/>
                  </a:lnTo>
                  <a:lnTo>
                    <a:pt x="150" y="211"/>
                  </a:lnTo>
                  <a:lnTo>
                    <a:pt x="150" y="209"/>
                  </a:lnTo>
                  <a:lnTo>
                    <a:pt x="151" y="205"/>
                  </a:lnTo>
                  <a:lnTo>
                    <a:pt x="152" y="202"/>
                  </a:lnTo>
                  <a:lnTo>
                    <a:pt x="152" y="201"/>
                  </a:lnTo>
                  <a:lnTo>
                    <a:pt x="153" y="199"/>
                  </a:lnTo>
                  <a:lnTo>
                    <a:pt x="155" y="197"/>
                  </a:lnTo>
                  <a:lnTo>
                    <a:pt x="159" y="191"/>
                  </a:lnTo>
                  <a:lnTo>
                    <a:pt x="160" y="190"/>
                  </a:lnTo>
                  <a:lnTo>
                    <a:pt x="161" y="189"/>
                  </a:lnTo>
                  <a:lnTo>
                    <a:pt x="162" y="187"/>
                  </a:lnTo>
                  <a:lnTo>
                    <a:pt x="162" y="186"/>
                  </a:lnTo>
                  <a:lnTo>
                    <a:pt x="162" y="182"/>
                  </a:lnTo>
                  <a:lnTo>
                    <a:pt x="162" y="179"/>
                  </a:lnTo>
                  <a:lnTo>
                    <a:pt x="162" y="178"/>
                  </a:lnTo>
                  <a:lnTo>
                    <a:pt x="163" y="175"/>
                  </a:lnTo>
                  <a:lnTo>
                    <a:pt x="163" y="172"/>
                  </a:lnTo>
                  <a:lnTo>
                    <a:pt x="163" y="170"/>
                  </a:lnTo>
                  <a:lnTo>
                    <a:pt x="163" y="167"/>
                  </a:lnTo>
                  <a:lnTo>
                    <a:pt x="162" y="167"/>
                  </a:lnTo>
                  <a:lnTo>
                    <a:pt x="160" y="161"/>
                  </a:lnTo>
                  <a:lnTo>
                    <a:pt x="159" y="158"/>
                  </a:lnTo>
                  <a:lnTo>
                    <a:pt x="159" y="156"/>
                  </a:lnTo>
                  <a:lnTo>
                    <a:pt x="159" y="155"/>
                  </a:lnTo>
                  <a:lnTo>
                    <a:pt x="159" y="153"/>
                  </a:lnTo>
                  <a:lnTo>
                    <a:pt x="159" y="152"/>
                  </a:lnTo>
                  <a:lnTo>
                    <a:pt x="160" y="150"/>
                  </a:lnTo>
                  <a:lnTo>
                    <a:pt x="161" y="149"/>
                  </a:lnTo>
                  <a:lnTo>
                    <a:pt x="162" y="148"/>
                  </a:lnTo>
                  <a:lnTo>
                    <a:pt x="164" y="147"/>
                  </a:lnTo>
                  <a:lnTo>
                    <a:pt x="166" y="146"/>
                  </a:lnTo>
                  <a:lnTo>
                    <a:pt x="169" y="146"/>
                  </a:lnTo>
                  <a:lnTo>
                    <a:pt x="171" y="145"/>
                  </a:lnTo>
                  <a:lnTo>
                    <a:pt x="180" y="145"/>
                  </a:lnTo>
                  <a:lnTo>
                    <a:pt x="186" y="144"/>
                  </a:lnTo>
                  <a:lnTo>
                    <a:pt x="189" y="144"/>
                  </a:lnTo>
                  <a:lnTo>
                    <a:pt x="193" y="143"/>
                  </a:lnTo>
                  <a:lnTo>
                    <a:pt x="197" y="141"/>
                  </a:lnTo>
                  <a:lnTo>
                    <a:pt x="197" y="140"/>
                  </a:lnTo>
                  <a:lnTo>
                    <a:pt x="198" y="139"/>
                  </a:lnTo>
                  <a:lnTo>
                    <a:pt x="199" y="138"/>
                  </a:lnTo>
                  <a:lnTo>
                    <a:pt x="201" y="135"/>
                  </a:lnTo>
                  <a:lnTo>
                    <a:pt x="202" y="133"/>
                  </a:lnTo>
                  <a:lnTo>
                    <a:pt x="203" y="133"/>
                  </a:lnTo>
                  <a:lnTo>
                    <a:pt x="205" y="131"/>
                  </a:lnTo>
                  <a:lnTo>
                    <a:pt x="206" y="130"/>
                  </a:lnTo>
                  <a:lnTo>
                    <a:pt x="208" y="129"/>
                  </a:lnTo>
                  <a:lnTo>
                    <a:pt x="209" y="128"/>
                  </a:lnTo>
                  <a:lnTo>
                    <a:pt x="211" y="128"/>
                  </a:lnTo>
                  <a:lnTo>
                    <a:pt x="212" y="127"/>
                  </a:lnTo>
                  <a:lnTo>
                    <a:pt x="214" y="127"/>
                  </a:lnTo>
                  <a:lnTo>
                    <a:pt x="216" y="128"/>
                  </a:lnTo>
                  <a:lnTo>
                    <a:pt x="218" y="128"/>
                  </a:lnTo>
                  <a:lnTo>
                    <a:pt x="220" y="129"/>
                  </a:lnTo>
                  <a:lnTo>
                    <a:pt x="228" y="133"/>
                  </a:lnTo>
                  <a:lnTo>
                    <a:pt x="229" y="133"/>
                  </a:lnTo>
                  <a:lnTo>
                    <a:pt x="231" y="133"/>
                  </a:lnTo>
                  <a:lnTo>
                    <a:pt x="232" y="133"/>
                  </a:lnTo>
                  <a:lnTo>
                    <a:pt x="235" y="133"/>
                  </a:lnTo>
                  <a:lnTo>
                    <a:pt x="243" y="132"/>
                  </a:lnTo>
                  <a:lnTo>
                    <a:pt x="243" y="131"/>
                  </a:lnTo>
                  <a:lnTo>
                    <a:pt x="244" y="131"/>
                  </a:lnTo>
                  <a:lnTo>
                    <a:pt x="245" y="130"/>
                  </a:lnTo>
                  <a:lnTo>
                    <a:pt x="245" y="129"/>
                  </a:lnTo>
                  <a:lnTo>
                    <a:pt x="245" y="127"/>
                  </a:lnTo>
                  <a:lnTo>
                    <a:pt x="245" y="125"/>
                  </a:lnTo>
                  <a:lnTo>
                    <a:pt x="244" y="124"/>
                  </a:lnTo>
                  <a:lnTo>
                    <a:pt x="244" y="122"/>
                  </a:lnTo>
                  <a:lnTo>
                    <a:pt x="243" y="119"/>
                  </a:lnTo>
                  <a:lnTo>
                    <a:pt x="241" y="113"/>
                  </a:lnTo>
                  <a:lnTo>
                    <a:pt x="240" y="111"/>
                  </a:lnTo>
                  <a:lnTo>
                    <a:pt x="240" y="110"/>
                  </a:lnTo>
                  <a:lnTo>
                    <a:pt x="240" y="108"/>
                  </a:lnTo>
                  <a:lnTo>
                    <a:pt x="240" y="106"/>
                  </a:lnTo>
                  <a:lnTo>
                    <a:pt x="240" y="103"/>
                  </a:lnTo>
                  <a:lnTo>
                    <a:pt x="241" y="101"/>
                  </a:lnTo>
                  <a:lnTo>
                    <a:pt x="241" y="99"/>
                  </a:lnTo>
                  <a:lnTo>
                    <a:pt x="242" y="95"/>
                  </a:lnTo>
                  <a:lnTo>
                    <a:pt x="243" y="92"/>
                  </a:lnTo>
                  <a:lnTo>
                    <a:pt x="245" y="88"/>
                  </a:lnTo>
                  <a:lnTo>
                    <a:pt x="252" y="76"/>
                  </a:lnTo>
                  <a:lnTo>
                    <a:pt x="253" y="76"/>
                  </a:lnTo>
                  <a:lnTo>
                    <a:pt x="253" y="75"/>
                  </a:lnTo>
                  <a:lnTo>
                    <a:pt x="256" y="78"/>
                  </a:lnTo>
                  <a:lnTo>
                    <a:pt x="262" y="81"/>
                  </a:lnTo>
                  <a:lnTo>
                    <a:pt x="266" y="84"/>
                  </a:lnTo>
                  <a:lnTo>
                    <a:pt x="270" y="86"/>
                  </a:lnTo>
                  <a:lnTo>
                    <a:pt x="274" y="87"/>
                  </a:lnTo>
                  <a:lnTo>
                    <a:pt x="277" y="89"/>
                  </a:lnTo>
                  <a:lnTo>
                    <a:pt x="279" y="90"/>
                  </a:lnTo>
                  <a:lnTo>
                    <a:pt x="282" y="90"/>
                  </a:lnTo>
                  <a:lnTo>
                    <a:pt x="283" y="90"/>
                  </a:lnTo>
                  <a:lnTo>
                    <a:pt x="285" y="90"/>
                  </a:lnTo>
                  <a:lnTo>
                    <a:pt x="287" y="89"/>
                  </a:lnTo>
                  <a:lnTo>
                    <a:pt x="288" y="89"/>
                  </a:lnTo>
                  <a:lnTo>
                    <a:pt x="292" y="87"/>
                  </a:lnTo>
                  <a:lnTo>
                    <a:pt x="299" y="85"/>
                  </a:lnTo>
                  <a:lnTo>
                    <a:pt x="306" y="81"/>
                  </a:lnTo>
                  <a:lnTo>
                    <a:pt x="310" y="79"/>
                  </a:lnTo>
                  <a:lnTo>
                    <a:pt x="311" y="79"/>
                  </a:lnTo>
                  <a:lnTo>
                    <a:pt x="312" y="78"/>
                  </a:lnTo>
                  <a:lnTo>
                    <a:pt x="316" y="78"/>
                  </a:lnTo>
                  <a:lnTo>
                    <a:pt x="320" y="78"/>
                  </a:lnTo>
                  <a:lnTo>
                    <a:pt x="323" y="78"/>
                  </a:lnTo>
                  <a:lnTo>
                    <a:pt x="328" y="79"/>
                  </a:lnTo>
                  <a:lnTo>
                    <a:pt x="332" y="80"/>
                  </a:lnTo>
                  <a:lnTo>
                    <a:pt x="336" y="81"/>
                  </a:lnTo>
                  <a:lnTo>
                    <a:pt x="343" y="83"/>
                  </a:lnTo>
                  <a:lnTo>
                    <a:pt x="350" y="85"/>
                  </a:lnTo>
                  <a:lnTo>
                    <a:pt x="360" y="88"/>
                  </a:lnTo>
                  <a:lnTo>
                    <a:pt x="363" y="88"/>
                  </a:lnTo>
                  <a:lnTo>
                    <a:pt x="366" y="89"/>
                  </a:lnTo>
                  <a:lnTo>
                    <a:pt x="368" y="89"/>
                  </a:lnTo>
                  <a:lnTo>
                    <a:pt x="372" y="89"/>
                  </a:lnTo>
                  <a:lnTo>
                    <a:pt x="377" y="89"/>
                  </a:lnTo>
                  <a:lnTo>
                    <a:pt x="380" y="88"/>
                  </a:lnTo>
                  <a:lnTo>
                    <a:pt x="384" y="88"/>
                  </a:lnTo>
                  <a:lnTo>
                    <a:pt x="389" y="87"/>
                  </a:lnTo>
                  <a:lnTo>
                    <a:pt x="392" y="87"/>
                  </a:lnTo>
                  <a:lnTo>
                    <a:pt x="396" y="86"/>
                  </a:lnTo>
                  <a:lnTo>
                    <a:pt x="402" y="84"/>
                  </a:lnTo>
                  <a:lnTo>
                    <a:pt x="411" y="81"/>
                  </a:lnTo>
                  <a:lnTo>
                    <a:pt x="414" y="79"/>
                  </a:lnTo>
                  <a:lnTo>
                    <a:pt x="416" y="78"/>
                  </a:lnTo>
                  <a:lnTo>
                    <a:pt x="419" y="77"/>
                  </a:lnTo>
                  <a:lnTo>
                    <a:pt x="421" y="76"/>
                  </a:lnTo>
                  <a:lnTo>
                    <a:pt x="422" y="75"/>
                  </a:lnTo>
                  <a:lnTo>
                    <a:pt x="423" y="74"/>
                  </a:lnTo>
                  <a:lnTo>
                    <a:pt x="424" y="72"/>
                  </a:lnTo>
                  <a:lnTo>
                    <a:pt x="425" y="71"/>
                  </a:lnTo>
                  <a:lnTo>
                    <a:pt x="425" y="69"/>
                  </a:lnTo>
                  <a:lnTo>
                    <a:pt x="425" y="67"/>
                  </a:lnTo>
                  <a:lnTo>
                    <a:pt x="425" y="65"/>
                  </a:lnTo>
                  <a:lnTo>
                    <a:pt x="424" y="64"/>
                  </a:lnTo>
                  <a:lnTo>
                    <a:pt x="421" y="55"/>
                  </a:lnTo>
                  <a:lnTo>
                    <a:pt x="419" y="52"/>
                  </a:lnTo>
                  <a:lnTo>
                    <a:pt x="419" y="50"/>
                  </a:lnTo>
                  <a:lnTo>
                    <a:pt x="418" y="48"/>
                  </a:lnTo>
                  <a:lnTo>
                    <a:pt x="418" y="43"/>
                  </a:lnTo>
                  <a:lnTo>
                    <a:pt x="418" y="41"/>
                  </a:lnTo>
                  <a:lnTo>
                    <a:pt x="418" y="39"/>
                  </a:lnTo>
                  <a:lnTo>
                    <a:pt x="419" y="37"/>
                  </a:lnTo>
                  <a:lnTo>
                    <a:pt x="419" y="34"/>
                  </a:lnTo>
                  <a:lnTo>
                    <a:pt x="420" y="32"/>
                  </a:lnTo>
                  <a:lnTo>
                    <a:pt x="421" y="31"/>
                  </a:lnTo>
                  <a:lnTo>
                    <a:pt x="422" y="30"/>
                  </a:lnTo>
                  <a:lnTo>
                    <a:pt x="423" y="29"/>
                  </a:lnTo>
                  <a:lnTo>
                    <a:pt x="424" y="29"/>
                  </a:lnTo>
                  <a:lnTo>
                    <a:pt x="425" y="28"/>
                  </a:lnTo>
                  <a:lnTo>
                    <a:pt x="431" y="27"/>
                  </a:lnTo>
                  <a:lnTo>
                    <a:pt x="433" y="27"/>
                  </a:lnTo>
                  <a:lnTo>
                    <a:pt x="436" y="27"/>
                  </a:lnTo>
                  <a:lnTo>
                    <a:pt x="437" y="27"/>
                  </a:lnTo>
                  <a:lnTo>
                    <a:pt x="438" y="27"/>
                  </a:lnTo>
                  <a:lnTo>
                    <a:pt x="444" y="29"/>
                  </a:lnTo>
                  <a:lnTo>
                    <a:pt x="447" y="30"/>
                  </a:lnTo>
                  <a:lnTo>
                    <a:pt x="448" y="30"/>
                  </a:lnTo>
                  <a:lnTo>
                    <a:pt x="449" y="28"/>
                  </a:lnTo>
                  <a:lnTo>
                    <a:pt x="450" y="28"/>
                  </a:lnTo>
                  <a:lnTo>
                    <a:pt x="451" y="28"/>
                  </a:lnTo>
                  <a:lnTo>
                    <a:pt x="452" y="27"/>
                  </a:lnTo>
                  <a:lnTo>
                    <a:pt x="453" y="28"/>
                  </a:lnTo>
                  <a:lnTo>
                    <a:pt x="457" y="28"/>
                  </a:lnTo>
                  <a:lnTo>
                    <a:pt x="458" y="28"/>
                  </a:lnTo>
                  <a:lnTo>
                    <a:pt x="459" y="27"/>
                  </a:lnTo>
                  <a:lnTo>
                    <a:pt x="460" y="25"/>
                  </a:lnTo>
                  <a:lnTo>
                    <a:pt x="462" y="23"/>
                  </a:lnTo>
                  <a:lnTo>
                    <a:pt x="465" y="18"/>
                  </a:lnTo>
                  <a:lnTo>
                    <a:pt x="466" y="18"/>
                  </a:lnTo>
                  <a:lnTo>
                    <a:pt x="467" y="16"/>
                  </a:lnTo>
                  <a:lnTo>
                    <a:pt x="471" y="12"/>
                  </a:lnTo>
                  <a:lnTo>
                    <a:pt x="478" y="7"/>
                  </a:lnTo>
                  <a:lnTo>
                    <a:pt x="481" y="5"/>
                  </a:lnTo>
                  <a:lnTo>
                    <a:pt x="486" y="1"/>
                  </a:lnTo>
                  <a:lnTo>
                    <a:pt x="487" y="0"/>
                  </a:lnTo>
                  <a:lnTo>
                    <a:pt x="488" y="2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0" name="Freeform 39">
              <a:extLst>
                <a:ext uri="{FF2B5EF4-FFF2-40B4-BE49-F238E27FC236}">
                  <a16:creationId xmlns:a16="http://schemas.microsoft.com/office/drawing/2014/main" id="{5F9536AA-5006-4DE5-8E04-D8AC9EC0828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8" y="1371"/>
              <a:ext cx="316" cy="354"/>
            </a:xfrm>
            <a:custGeom>
              <a:avLst/>
              <a:gdLst>
                <a:gd name="T0" fmla="*/ 157 w 316"/>
                <a:gd name="T1" fmla="*/ 2 h 354"/>
                <a:gd name="T2" fmla="*/ 168 w 316"/>
                <a:gd name="T3" fmla="*/ 3 h 354"/>
                <a:gd name="T4" fmla="*/ 172 w 316"/>
                <a:gd name="T5" fmla="*/ 7 h 354"/>
                <a:gd name="T6" fmla="*/ 191 w 316"/>
                <a:gd name="T7" fmla="*/ 28 h 354"/>
                <a:gd name="T8" fmla="*/ 199 w 316"/>
                <a:gd name="T9" fmla="*/ 42 h 354"/>
                <a:gd name="T10" fmla="*/ 197 w 316"/>
                <a:gd name="T11" fmla="*/ 62 h 354"/>
                <a:gd name="T12" fmla="*/ 198 w 316"/>
                <a:gd name="T13" fmla="*/ 71 h 354"/>
                <a:gd name="T14" fmla="*/ 217 w 316"/>
                <a:gd name="T15" fmla="*/ 98 h 354"/>
                <a:gd name="T16" fmla="*/ 226 w 316"/>
                <a:gd name="T17" fmla="*/ 125 h 354"/>
                <a:gd name="T18" fmla="*/ 238 w 316"/>
                <a:gd name="T19" fmla="*/ 141 h 354"/>
                <a:gd name="T20" fmla="*/ 249 w 316"/>
                <a:gd name="T21" fmla="*/ 158 h 354"/>
                <a:gd name="T22" fmla="*/ 252 w 316"/>
                <a:gd name="T23" fmla="*/ 169 h 354"/>
                <a:gd name="T24" fmla="*/ 246 w 316"/>
                <a:gd name="T25" fmla="*/ 188 h 354"/>
                <a:gd name="T26" fmla="*/ 249 w 316"/>
                <a:gd name="T27" fmla="*/ 193 h 354"/>
                <a:gd name="T28" fmla="*/ 279 w 316"/>
                <a:gd name="T29" fmla="*/ 205 h 354"/>
                <a:gd name="T30" fmla="*/ 290 w 316"/>
                <a:gd name="T31" fmla="*/ 215 h 354"/>
                <a:gd name="T32" fmla="*/ 295 w 316"/>
                <a:gd name="T33" fmla="*/ 234 h 354"/>
                <a:gd name="T34" fmla="*/ 301 w 316"/>
                <a:gd name="T35" fmla="*/ 257 h 354"/>
                <a:gd name="T36" fmla="*/ 308 w 316"/>
                <a:gd name="T37" fmla="*/ 272 h 354"/>
                <a:gd name="T38" fmla="*/ 313 w 316"/>
                <a:gd name="T39" fmla="*/ 292 h 354"/>
                <a:gd name="T40" fmla="*/ 311 w 316"/>
                <a:gd name="T41" fmla="*/ 296 h 354"/>
                <a:gd name="T42" fmla="*/ 309 w 316"/>
                <a:gd name="T43" fmla="*/ 312 h 354"/>
                <a:gd name="T44" fmla="*/ 316 w 316"/>
                <a:gd name="T45" fmla="*/ 331 h 354"/>
                <a:gd name="T46" fmla="*/ 312 w 316"/>
                <a:gd name="T47" fmla="*/ 340 h 354"/>
                <a:gd name="T48" fmla="*/ 287 w 316"/>
                <a:gd name="T49" fmla="*/ 350 h 354"/>
                <a:gd name="T50" fmla="*/ 263 w 316"/>
                <a:gd name="T51" fmla="*/ 353 h 354"/>
                <a:gd name="T52" fmla="*/ 234 w 316"/>
                <a:gd name="T53" fmla="*/ 347 h 354"/>
                <a:gd name="T54" fmla="*/ 207 w 316"/>
                <a:gd name="T55" fmla="*/ 342 h 354"/>
                <a:gd name="T56" fmla="*/ 183 w 316"/>
                <a:gd name="T57" fmla="*/ 351 h 354"/>
                <a:gd name="T58" fmla="*/ 170 w 316"/>
                <a:gd name="T59" fmla="*/ 354 h 354"/>
                <a:gd name="T60" fmla="*/ 147 w 316"/>
                <a:gd name="T61" fmla="*/ 342 h 354"/>
                <a:gd name="T62" fmla="*/ 145 w 316"/>
                <a:gd name="T63" fmla="*/ 326 h 354"/>
                <a:gd name="T64" fmla="*/ 139 w 316"/>
                <a:gd name="T65" fmla="*/ 303 h 354"/>
                <a:gd name="T66" fmla="*/ 139 w 316"/>
                <a:gd name="T67" fmla="*/ 280 h 354"/>
                <a:gd name="T68" fmla="*/ 134 w 316"/>
                <a:gd name="T69" fmla="*/ 270 h 354"/>
                <a:gd name="T70" fmla="*/ 115 w 316"/>
                <a:gd name="T71" fmla="*/ 242 h 354"/>
                <a:gd name="T72" fmla="*/ 108 w 316"/>
                <a:gd name="T73" fmla="*/ 230 h 354"/>
                <a:gd name="T74" fmla="*/ 96 w 316"/>
                <a:gd name="T75" fmla="*/ 206 h 354"/>
                <a:gd name="T76" fmla="*/ 80 w 316"/>
                <a:gd name="T77" fmla="*/ 193 h 354"/>
                <a:gd name="T78" fmla="*/ 69 w 316"/>
                <a:gd name="T79" fmla="*/ 183 h 354"/>
                <a:gd name="T80" fmla="*/ 57 w 316"/>
                <a:gd name="T81" fmla="*/ 181 h 354"/>
                <a:gd name="T82" fmla="*/ 54 w 316"/>
                <a:gd name="T83" fmla="*/ 173 h 354"/>
                <a:gd name="T84" fmla="*/ 54 w 316"/>
                <a:gd name="T85" fmla="*/ 159 h 354"/>
                <a:gd name="T86" fmla="*/ 49 w 316"/>
                <a:gd name="T87" fmla="*/ 156 h 354"/>
                <a:gd name="T88" fmla="*/ 32 w 316"/>
                <a:gd name="T89" fmla="*/ 159 h 354"/>
                <a:gd name="T90" fmla="*/ 19 w 316"/>
                <a:gd name="T91" fmla="*/ 151 h 354"/>
                <a:gd name="T92" fmla="*/ 7 w 316"/>
                <a:gd name="T93" fmla="*/ 136 h 354"/>
                <a:gd name="T94" fmla="*/ 1 w 316"/>
                <a:gd name="T95" fmla="*/ 120 h 354"/>
                <a:gd name="T96" fmla="*/ 0 w 316"/>
                <a:gd name="T97" fmla="*/ 112 h 354"/>
                <a:gd name="T98" fmla="*/ 8 w 316"/>
                <a:gd name="T99" fmla="*/ 89 h 354"/>
                <a:gd name="T100" fmla="*/ 11 w 316"/>
                <a:gd name="T101" fmla="*/ 79 h 354"/>
                <a:gd name="T102" fmla="*/ 18 w 316"/>
                <a:gd name="T103" fmla="*/ 81 h 354"/>
                <a:gd name="T104" fmla="*/ 36 w 316"/>
                <a:gd name="T105" fmla="*/ 104 h 354"/>
                <a:gd name="T106" fmla="*/ 51 w 316"/>
                <a:gd name="T107" fmla="*/ 119 h 354"/>
                <a:gd name="T108" fmla="*/ 67 w 316"/>
                <a:gd name="T109" fmla="*/ 125 h 354"/>
                <a:gd name="T110" fmla="*/ 77 w 316"/>
                <a:gd name="T111" fmla="*/ 125 h 354"/>
                <a:gd name="T112" fmla="*/ 96 w 316"/>
                <a:gd name="T113" fmla="*/ 108 h 354"/>
                <a:gd name="T114" fmla="*/ 119 w 316"/>
                <a:gd name="T115" fmla="*/ 81 h 354"/>
                <a:gd name="T116" fmla="*/ 122 w 316"/>
                <a:gd name="T117" fmla="*/ 66 h 354"/>
                <a:gd name="T118" fmla="*/ 132 w 316"/>
                <a:gd name="T119" fmla="*/ 48 h 354"/>
                <a:gd name="T120" fmla="*/ 133 w 316"/>
                <a:gd name="T121" fmla="*/ 25 h 354"/>
                <a:gd name="T122" fmla="*/ 134 w 316"/>
                <a:gd name="T123" fmla="*/ 13 h 354"/>
                <a:gd name="T124" fmla="*/ 145 w 316"/>
                <a:gd name="T125" fmla="*/ 1 h 3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16" h="354">
                  <a:moveTo>
                    <a:pt x="148" y="0"/>
                  </a:moveTo>
                  <a:lnTo>
                    <a:pt x="150" y="0"/>
                  </a:lnTo>
                  <a:lnTo>
                    <a:pt x="154" y="2"/>
                  </a:lnTo>
                  <a:lnTo>
                    <a:pt x="155" y="2"/>
                  </a:lnTo>
                  <a:lnTo>
                    <a:pt x="156" y="2"/>
                  </a:lnTo>
                  <a:lnTo>
                    <a:pt x="157" y="2"/>
                  </a:lnTo>
                  <a:lnTo>
                    <a:pt x="159" y="2"/>
                  </a:lnTo>
                  <a:lnTo>
                    <a:pt x="160" y="2"/>
                  </a:lnTo>
                  <a:lnTo>
                    <a:pt x="161" y="2"/>
                  </a:lnTo>
                  <a:lnTo>
                    <a:pt x="163" y="2"/>
                  </a:lnTo>
                  <a:lnTo>
                    <a:pt x="165" y="3"/>
                  </a:lnTo>
                  <a:lnTo>
                    <a:pt x="168" y="3"/>
                  </a:lnTo>
                  <a:lnTo>
                    <a:pt x="170" y="2"/>
                  </a:lnTo>
                  <a:lnTo>
                    <a:pt x="170" y="3"/>
                  </a:lnTo>
                  <a:lnTo>
                    <a:pt x="170" y="3"/>
                  </a:lnTo>
                  <a:lnTo>
                    <a:pt x="170" y="4"/>
                  </a:lnTo>
                  <a:lnTo>
                    <a:pt x="171" y="6"/>
                  </a:lnTo>
                  <a:lnTo>
                    <a:pt x="172" y="7"/>
                  </a:lnTo>
                  <a:lnTo>
                    <a:pt x="175" y="10"/>
                  </a:lnTo>
                  <a:lnTo>
                    <a:pt x="182" y="16"/>
                  </a:lnTo>
                  <a:lnTo>
                    <a:pt x="184" y="18"/>
                  </a:lnTo>
                  <a:lnTo>
                    <a:pt x="185" y="20"/>
                  </a:lnTo>
                  <a:lnTo>
                    <a:pt x="188" y="23"/>
                  </a:lnTo>
                  <a:lnTo>
                    <a:pt x="191" y="28"/>
                  </a:lnTo>
                  <a:lnTo>
                    <a:pt x="194" y="31"/>
                  </a:lnTo>
                  <a:lnTo>
                    <a:pt x="196" y="33"/>
                  </a:lnTo>
                  <a:lnTo>
                    <a:pt x="198" y="36"/>
                  </a:lnTo>
                  <a:lnTo>
                    <a:pt x="198" y="37"/>
                  </a:lnTo>
                  <a:lnTo>
                    <a:pt x="199" y="39"/>
                  </a:lnTo>
                  <a:lnTo>
                    <a:pt x="199" y="42"/>
                  </a:lnTo>
                  <a:lnTo>
                    <a:pt x="198" y="45"/>
                  </a:lnTo>
                  <a:lnTo>
                    <a:pt x="199" y="50"/>
                  </a:lnTo>
                  <a:lnTo>
                    <a:pt x="199" y="52"/>
                  </a:lnTo>
                  <a:lnTo>
                    <a:pt x="198" y="55"/>
                  </a:lnTo>
                  <a:lnTo>
                    <a:pt x="197" y="59"/>
                  </a:lnTo>
                  <a:lnTo>
                    <a:pt x="197" y="62"/>
                  </a:lnTo>
                  <a:lnTo>
                    <a:pt x="196" y="64"/>
                  </a:lnTo>
                  <a:lnTo>
                    <a:pt x="196" y="66"/>
                  </a:lnTo>
                  <a:lnTo>
                    <a:pt x="196" y="67"/>
                  </a:lnTo>
                  <a:lnTo>
                    <a:pt x="197" y="68"/>
                  </a:lnTo>
                  <a:lnTo>
                    <a:pt x="197" y="70"/>
                  </a:lnTo>
                  <a:lnTo>
                    <a:pt x="198" y="71"/>
                  </a:lnTo>
                  <a:lnTo>
                    <a:pt x="199" y="73"/>
                  </a:lnTo>
                  <a:lnTo>
                    <a:pt x="200" y="76"/>
                  </a:lnTo>
                  <a:lnTo>
                    <a:pt x="210" y="87"/>
                  </a:lnTo>
                  <a:lnTo>
                    <a:pt x="212" y="90"/>
                  </a:lnTo>
                  <a:lnTo>
                    <a:pt x="213" y="91"/>
                  </a:lnTo>
                  <a:lnTo>
                    <a:pt x="217" y="98"/>
                  </a:lnTo>
                  <a:lnTo>
                    <a:pt x="225" y="112"/>
                  </a:lnTo>
                  <a:lnTo>
                    <a:pt x="225" y="113"/>
                  </a:lnTo>
                  <a:lnTo>
                    <a:pt x="225" y="115"/>
                  </a:lnTo>
                  <a:lnTo>
                    <a:pt x="226" y="117"/>
                  </a:lnTo>
                  <a:lnTo>
                    <a:pt x="226" y="122"/>
                  </a:lnTo>
                  <a:lnTo>
                    <a:pt x="226" y="125"/>
                  </a:lnTo>
                  <a:lnTo>
                    <a:pt x="227" y="127"/>
                  </a:lnTo>
                  <a:lnTo>
                    <a:pt x="228" y="129"/>
                  </a:lnTo>
                  <a:lnTo>
                    <a:pt x="230" y="131"/>
                  </a:lnTo>
                  <a:lnTo>
                    <a:pt x="231" y="133"/>
                  </a:lnTo>
                  <a:lnTo>
                    <a:pt x="236" y="138"/>
                  </a:lnTo>
                  <a:lnTo>
                    <a:pt x="238" y="141"/>
                  </a:lnTo>
                  <a:lnTo>
                    <a:pt x="240" y="144"/>
                  </a:lnTo>
                  <a:lnTo>
                    <a:pt x="244" y="149"/>
                  </a:lnTo>
                  <a:lnTo>
                    <a:pt x="245" y="151"/>
                  </a:lnTo>
                  <a:lnTo>
                    <a:pt x="246" y="153"/>
                  </a:lnTo>
                  <a:lnTo>
                    <a:pt x="248" y="156"/>
                  </a:lnTo>
                  <a:lnTo>
                    <a:pt x="249" y="158"/>
                  </a:lnTo>
                  <a:lnTo>
                    <a:pt x="251" y="159"/>
                  </a:lnTo>
                  <a:lnTo>
                    <a:pt x="252" y="161"/>
                  </a:lnTo>
                  <a:lnTo>
                    <a:pt x="252" y="163"/>
                  </a:lnTo>
                  <a:lnTo>
                    <a:pt x="253" y="165"/>
                  </a:lnTo>
                  <a:lnTo>
                    <a:pt x="253" y="166"/>
                  </a:lnTo>
                  <a:lnTo>
                    <a:pt x="252" y="169"/>
                  </a:lnTo>
                  <a:lnTo>
                    <a:pt x="252" y="170"/>
                  </a:lnTo>
                  <a:lnTo>
                    <a:pt x="251" y="171"/>
                  </a:lnTo>
                  <a:lnTo>
                    <a:pt x="249" y="177"/>
                  </a:lnTo>
                  <a:lnTo>
                    <a:pt x="247" y="185"/>
                  </a:lnTo>
                  <a:lnTo>
                    <a:pt x="247" y="187"/>
                  </a:lnTo>
                  <a:lnTo>
                    <a:pt x="246" y="188"/>
                  </a:lnTo>
                  <a:lnTo>
                    <a:pt x="247" y="189"/>
                  </a:lnTo>
                  <a:lnTo>
                    <a:pt x="247" y="191"/>
                  </a:lnTo>
                  <a:lnTo>
                    <a:pt x="248" y="192"/>
                  </a:lnTo>
                  <a:lnTo>
                    <a:pt x="248" y="193"/>
                  </a:lnTo>
                  <a:lnTo>
                    <a:pt x="248" y="193"/>
                  </a:lnTo>
                  <a:lnTo>
                    <a:pt x="249" y="193"/>
                  </a:lnTo>
                  <a:lnTo>
                    <a:pt x="260" y="199"/>
                  </a:lnTo>
                  <a:lnTo>
                    <a:pt x="262" y="201"/>
                  </a:lnTo>
                  <a:lnTo>
                    <a:pt x="264" y="202"/>
                  </a:lnTo>
                  <a:lnTo>
                    <a:pt x="268" y="203"/>
                  </a:lnTo>
                  <a:lnTo>
                    <a:pt x="274" y="204"/>
                  </a:lnTo>
                  <a:lnTo>
                    <a:pt x="279" y="205"/>
                  </a:lnTo>
                  <a:lnTo>
                    <a:pt x="281" y="206"/>
                  </a:lnTo>
                  <a:lnTo>
                    <a:pt x="282" y="207"/>
                  </a:lnTo>
                  <a:lnTo>
                    <a:pt x="283" y="208"/>
                  </a:lnTo>
                  <a:lnTo>
                    <a:pt x="285" y="210"/>
                  </a:lnTo>
                  <a:lnTo>
                    <a:pt x="288" y="213"/>
                  </a:lnTo>
                  <a:lnTo>
                    <a:pt x="290" y="215"/>
                  </a:lnTo>
                  <a:lnTo>
                    <a:pt x="291" y="217"/>
                  </a:lnTo>
                  <a:lnTo>
                    <a:pt x="293" y="224"/>
                  </a:lnTo>
                  <a:lnTo>
                    <a:pt x="294" y="226"/>
                  </a:lnTo>
                  <a:lnTo>
                    <a:pt x="294" y="229"/>
                  </a:lnTo>
                  <a:lnTo>
                    <a:pt x="295" y="231"/>
                  </a:lnTo>
                  <a:lnTo>
                    <a:pt x="295" y="234"/>
                  </a:lnTo>
                  <a:lnTo>
                    <a:pt x="294" y="245"/>
                  </a:lnTo>
                  <a:lnTo>
                    <a:pt x="295" y="247"/>
                  </a:lnTo>
                  <a:lnTo>
                    <a:pt x="295" y="249"/>
                  </a:lnTo>
                  <a:lnTo>
                    <a:pt x="296" y="250"/>
                  </a:lnTo>
                  <a:lnTo>
                    <a:pt x="297" y="253"/>
                  </a:lnTo>
                  <a:lnTo>
                    <a:pt x="301" y="257"/>
                  </a:lnTo>
                  <a:lnTo>
                    <a:pt x="305" y="263"/>
                  </a:lnTo>
                  <a:lnTo>
                    <a:pt x="306" y="264"/>
                  </a:lnTo>
                  <a:lnTo>
                    <a:pt x="307" y="266"/>
                  </a:lnTo>
                  <a:lnTo>
                    <a:pt x="307" y="268"/>
                  </a:lnTo>
                  <a:lnTo>
                    <a:pt x="308" y="271"/>
                  </a:lnTo>
                  <a:lnTo>
                    <a:pt x="308" y="272"/>
                  </a:lnTo>
                  <a:lnTo>
                    <a:pt x="309" y="279"/>
                  </a:lnTo>
                  <a:lnTo>
                    <a:pt x="309" y="282"/>
                  </a:lnTo>
                  <a:lnTo>
                    <a:pt x="310" y="284"/>
                  </a:lnTo>
                  <a:lnTo>
                    <a:pt x="311" y="287"/>
                  </a:lnTo>
                  <a:lnTo>
                    <a:pt x="312" y="290"/>
                  </a:lnTo>
                  <a:lnTo>
                    <a:pt x="313" y="292"/>
                  </a:lnTo>
                  <a:lnTo>
                    <a:pt x="314" y="293"/>
                  </a:lnTo>
                  <a:lnTo>
                    <a:pt x="314" y="293"/>
                  </a:lnTo>
                  <a:lnTo>
                    <a:pt x="314" y="293"/>
                  </a:lnTo>
                  <a:lnTo>
                    <a:pt x="313" y="294"/>
                  </a:lnTo>
                  <a:lnTo>
                    <a:pt x="312" y="295"/>
                  </a:lnTo>
                  <a:lnTo>
                    <a:pt x="311" y="296"/>
                  </a:lnTo>
                  <a:lnTo>
                    <a:pt x="310" y="298"/>
                  </a:lnTo>
                  <a:lnTo>
                    <a:pt x="310" y="301"/>
                  </a:lnTo>
                  <a:lnTo>
                    <a:pt x="309" y="303"/>
                  </a:lnTo>
                  <a:lnTo>
                    <a:pt x="309" y="305"/>
                  </a:lnTo>
                  <a:lnTo>
                    <a:pt x="309" y="307"/>
                  </a:lnTo>
                  <a:lnTo>
                    <a:pt x="309" y="312"/>
                  </a:lnTo>
                  <a:lnTo>
                    <a:pt x="310" y="314"/>
                  </a:lnTo>
                  <a:lnTo>
                    <a:pt x="310" y="316"/>
                  </a:lnTo>
                  <a:lnTo>
                    <a:pt x="312" y="319"/>
                  </a:lnTo>
                  <a:lnTo>
                    <a:pt x="315" y="328"/>
                  </a:lnTo>
                  <a:lnTo>
                    <a:pt x="316" y="329"/>
                  </a:lnTo>
                  <a:lnTo>
                    <a:pt x="316" y="331"/>
                  </a:lnTo>
                  <a:lnTo>
                    <a:pt x="316" y="333"/>
                  </a:lnTo>
                  <a:lnTo>
                    <a:pt x="316" y="335"/>
                  </a:lnTo>
                  <a:lnTo>
                    <a:pt x="315" y="336"/>
                  </a:lnTo>
                  <a:lnTo>
                    <a:pt x="314" y="338"/>
                  </a:lnTo>
                  <a:lnTo>
                    <a:pt x="313" y="339"/>
                  </a:lnTo>
                  <a:lnTo>
                    <a:pt x="312" y="340"/>
                  </a:lnTo>
                  <a:lnTo>
                    <a:pt x="310" y="341"/>
                  </a:lnTo>
                  <a:lnTo>
                    <a:pt x="307" y="342"/>
                  </a:lnTo>
                  <a:lnTo>
                    <a:pt x="305" y="343"/>
                  </a:lnTo>
                  <a:lnTo>
                    <a:pt x="302" y="345"/>
                  </a:lnTo>
                  <a:lnTo>
                    <a:pt x="293" y="348"/>
                  </a:lnTo>
                  <a:lnTo>
                    <a:pt x="287" y="350"/>
                  </a:lnTo>
                  <a:lnTo>
                    <a:pt x="283" y="351"/>
                  </a:lnTo>
                  <a:lnTo>
                    <a:pt x="280" y="351"/>
                  </a:lnTo>
                  <a:lnTo>
                    <a:pt x="275" y="352"/>
                  </a:lnTo>
                  <a:lnTo>
                    <a:pt x="271" y="352"/>
                  </a:lnTo>
                  <a:lnTo>
                    <a:pt x="268" y="353"/>
                  </a:lnTo>
                  <a:lnTo>
                    <a:pt x="263" y="353"/>
                  </a:lnTo>
                  <a:lnTo>
                    <a:pt x="259" y="353"/>
                  </a:lnTo>
                  <a:lnTo>
                    <a:pt x="257" y="353"/>
                  </a:lnTo>
                  <a:lnTo>
                    <a:pt x="254" y="352"/>
                  </a:lnTo>
                  <a:lnTo>
                    <a:pt x="251" y="352"/>
                  </a:lnTo>
                  <a:lnTo>
                    <a:pt x="241" y="349"/>
                  </a:lnTo>
                  <a:lnTo>
                    <a:pt x="234" y="347"/>
                  </a:lnTo>
                  <a:lnTo>
                    <a:pt x="227" y="345"/>
                  </a:lnTo>
                  <a:lnTo>
                    <a:pt x="223" y="344"/>
                  </a:lnTo>
                  <a:lnTo>
                    <a:pt x="219" y="343"/>
                  </a:lnTo>
                  <a:lnTo>
                    <a:pt x="214" y="342"/>
                  </a:lnTo>
                  <a:lnTo>
                    <a:pt x="211" y="342"/>
                  </a:lnTo>
                  <a:lnTo>
                    <a:pt x="207" y="342"/>
                  </a:lnTo>
                  <a:lnTo>
                    <a:pt x="203" y="342"/>
                  </a:lnTo>
                  <a:lnTo>
                    <a:pt x="202" y="343"/>
                  </a:lnTo>
                  <a:lnTo>
                    <a:pt x="201" y="343"/>
                  </a:lnTo>
                  <a:lnTo>
                    <a:pt x="197" y="345"/>
                  </a:lnTo>
                  <a:lnTo>
                    <a:pt x="190" y="349"/>
                  </a:lnTo>
                  <a:lnTo>
                    <a:pt x="183" y="351"/>
                  </a:lnTo>
                  <a:lnTo>
                    <a:pt x="179" y="353"/>
                  </a:lnTo>
                  <a:lnTo>
                    <a:pt x="178" y="353"/>
                  </a:lnTo>
                  <a:lnTo>
                    <a:pt x="176" y="354"/>
                  </a:lnTo>
                  <a:lnTo>
                    <a:pt x="174" y="354"/>
                  </a:lnTo>
                  <a:lnTo>
                    <a:pt x="173" y="354"/>
                  </a:lnTo>
                  <a:lnTo>
                    <a:pt x="170" y="354"/>
                  </a:lnTo>
                  <a:lnTo>
                    <a:pt x="168" y="353"/>
                  </a:lnTo>
                  <a:lnTo>
                    <a:pt x="165" y="351"/>
                  </a:lnTo>
                  <a:lnTo>
                    <a:pt x="161" y="350"/>
                  </a:lnTo>
                  <a:lnTo>
                    <a:pt x="157" y="348"/>
                  </a:lnTo>
                  <a:lnTo>
                    <a:pt x="153" y="345"/>
                  </a:lnTo>
                  <a:lnTo>
                    <a:pt x="147" y="342"/>
                  </a:lnTo>
                  <a:lnTo>
                    <a:pt x="144" y="339"/>
                  </a:lnTo>
                  <a:lnTo>
                    <a:pt x="144" y="339"/>
                  </a:lnTo>
                  <a:lnTo>
                    <a:pt x="145" y="337"/>
                  </a:lnTo>
                  <a:lnTo>
                    <a:pt x="145" y="333"/>
                  </a:lnTo>
                  <a:lnTo>
                    <a:pt x="145" y="329"/>
                  </a:lnTo>
                  <a:lnTo>
                    <a:pt x="145" y="326"/>
                  </a:lnTo>
                  <a:lnTo>
                    <a:pt x="145" y="322"/>
                  </a:lnTo>
                  <a:lnTo>
                    <a:pt x="144" y="318"/>
                  </a:lnTo>
                  <a:lnTo>
                    <a:pt x="143" y="316"/>
                  </a:lnTo>
                  <a:lnTo>
                    <a:pt x="141" y="309"/>
                  </a:lnTo>
                  <a:lnTo>
                    <a:pt x="140" y="306"/>
                  </a:lnTo>
                  <a:lnTo>
                    <a:pt x="139" y="303"/>
                  </a:lnTo>
                  <a:lnTo>
                    <a:pt x="138" y="299"/>
                  </a:lnTo>
                  <a:lnTo>
                    <a:pt x="138" y="296"/>
                  </a:lnTo>
                  <a:lnTo>
                    <a:pt x="138" y="295"/>
                  </a:lnTo>
                  <a:lnTo>
                    <a:pt x="139" y="286"/>
                  </a:lnTo>
                  <a:lnTo>
                    <a:pt x="139" y="283"/>
                  </a:lnTo>
                  <a:lnTo>
                    <a:pt x="139" y="280"/>
                  </a:lnTo>
                  <a:lnTo>
                    <a:pt x="139" y="279"/>
                  </a:lnTo>
                  <a:lnTo>
                    <a:pt x="138" y="277"/>
                  </a:lnTo>
                  <a:lnTo>
                    <a:pt x="138" y="275"/>
                  </a:lnTo>
                  <a:lnTo>
                    <a:pt x="137" y="274"/>
                  </a:lnTo>
                  <a:lnTo>
                    <a:pt x="135" y="272"/>
                  </a:lnTo>
                  <a:lnTo>
                    <a:pt x="134" y="270"/>
                  </a:lnTo>
                  <a:lnTo>
                    <a:pt x="129" y="265"/>
                  </a:lnTo>
                  <a:lnTo>
                    <a:pt x="127" y="262"/>
                  </a:lnTo>
                  <a:lnTo>
                    <a:pt x="124" y="260"/>
                  </a:lnTo>
                  <a:lnTo>
                    <a:pt x="122" y="255"/>
                  </a:lnTo>
                  <a:lnTo>
                    <a:pt x="117" y="247"/>
                  </a:lnTo>
                  <a:lnTo>
                    <a:pt x="115" y="242"/>
                  </a:lnTo>
                  <a:lnTo>
                    <a:pt x="114" y="241"/>
                  </a:lnTo>
                  <a:lnTo>
                    <a:pt x="113" y="239"/>
                  </a:lnTo>
                  <a:lnTo>
                    <a:pt x="111" y="237"/>
                  </a:lnTo>
                  <a:lnTo>
                    <a:pt x="110" y="236"/>
                  </a:lnTo>
                  <a:lnTo>
                    <a:pt x="109" y="234"/>
                  </a:lnTo>
                  <a:lnTo>
                    <a:pt x="108" y="230"/>
                  </a:lnTo>
                  <a:lnTo>
                    <a:pt x="105" y="223"/>
                  </a:lnTo>
                  <a:lnTo>
                    <a:pt x="103" y="219"/>
                  </a:lnTo>
                  <a:lnTo>
                    <a:pt x="102" y="215"/>
                  </a:lnTo>
                  <a:lnTo>
                    <a:pt x="100" y="213"/>
                  </a:lnTo>
                  <a:lnTo>
                    <a:pt x="98" y="208"/>
                  </a:lnTo>
                  <a:lnTo>
                    <a:pt x="96" y="206"/>
                  </a:lnTo>
                  <a:lnTo>
                    <a:pt x="95" y="205"/>
                  </a:lnTo>
                  <a:lnTo>
                    <a:pt x="93" y="204"/>
                  </a:lnTo>
                  <a:lnTo>
                    <a:pt x="88" y="200"/>
                  </a:lnTo>
                  <a:lnTo>
                    <a:pt x="87" y="198"/>
                  </a:lnTo>
                  <a:lnTo>
                    <a:pt x="85" y="197"/>
                  </a:lnTo>
                  <a:lnTo>
                    <a:pt x="80" y="193"/>
                  </a:lnTo>
                  <a:lnTo>
                    <a:pt x="77" y="188"/>
                  </a:lnTo>
                  <a:lnTo>
                    <a:pt x="75" y="186"/>
                  </a:lnTo>
                  <a:lnTo>
                    <a:pt x="73" y="185"/>
                  </a:lnTo>
                  <a:lnTo>
                    <a:pt x="72" y="184"/>
                  </a:lnTo>
                  <a:lnTo>
                    <a:pt x="71" y="183"/>
                  </a:lnTo>
                  <a:lnTo>
                    <a:pt x="69" y="183"/>
                  </a:lnTo>
                  <a:lnTo>
                    <a:pt x="67" y="182"/>
                  </a:lnTo>
                  <a:lnTo>
                    <a:pt x="65" y="182"/>
                  </a:lnTo>
                  <a:lnTo>
                    <a:pt x="60" y="181"/>
                  </a:lnTo>
                  <a:lnTo>
                    <a:pt x="58" y="181"/>
                  </a:lnTo>
                  <a:lnTo>
                    <a:pt x="57" y="181"/>
                  </a:lnTo>
                  <a:lnTo>
                    <a:pt x="57" y="181"/>
                  </a:lnTo>
                  <a:lnTo>
                    <a:pt x="55" y="180"/>
                  </a:lnTo>
                  <a:lnTo>
                    <a:pt x="54" y="179"/>
                  </a:lnTo>
                  <a:lnTo>
                    <a:pt x="54" y="178"/>
                  </a:lnTo>
                  <a:lnTo>
                    <a:pt x="54" y="176"/>
                  </a:lnTo>
                  <a:lnTo>
                    <a:pt x="54" y="174"/>
                  </a:lnTo>
                  <a:lnTo>
                    <a:pt x="54" y="173"/>
                  </a:lnTo>
                  <a:lnTo>
                    <a:pt x="54" y="171"/>
                  </a:lnTo>
                  <a:lnTo>
                    <a:pt x="55" y="166"/>
                  </a:lnTo>
                  <a:lnTo>
                    <a:pt x="55" y="164"/>
                  </a:lnTo>
                  <a:lnTo>
                    <a:pt x="55" y="163"/>
                  </a:lnTo>
                  <a:lnTo>
                    <a:pt x="54" y="161"/>
                  </a:lnTo>
                  <a:lnTo>
                    <a:pt x="54" y="159"/>
                  </a:lnTo>
                  <a:lnTo>
                    <a:pt x="53" y="157"/>
                  </a:lnTo>
                  <a:lnTo>
                    <a:pt x="52" y="156"/>
                  </a:lnTo>
                  <a:lnTo>
                    <a:pt x="52" y="156"/>
                  </a:lnTo>
                  <a:lnTo>
                    <a:pt x="51" y="156"/>
                  </a:lnTo>
                  <a:lnTo>
                    <a:pt x="49" y="156"/>
                  </a:lnTo>
                  <a:lnTo>
                    <a:pt x="49" y="156"/>
                  </a:lnTo>
                  <a:lnTo>
                    <a:pt x="46" y="157"/>
                  </a:lnTo>
                  <a:lnTo>
                    <a:pt x="41" y="159"/>
                  </a:lnTo>
                  <a:lnTo>
                    <a:pt x="39" y="159"/>
                  </a:lnTo>
                  <a:lnTo>
                    <a:pt x="36" y="159"/>
                  </a:lnTo>
                  <a:lnTo>
                    <a:pt x="34" y="159"/>
                  </a:lnTo>
                  <a:lnTo>
                    <a:pt x="32" y="159"/>
                  </a:lnTo>
                  <a:lnTo>
                    <a:pt x="30" y="158"/>
                  </a:lnTo>
                  <a:lnTo>
                    <a:pt x="27" y="157"/>
                  </a:lnTo>
                  <a:lnTo>
                    <a:pt x="24" y="155"/>
                  </a:lnTo>
                  <a:lnTo>
                    <a:pt x="22" y="154"/>
                  </a:lnTo>
                  <a:lnTo>
                    <a:pt x="20" y="152"/>
                  </a:lnTo>
                  <a:lnTo>
                    <a:pt x="19" y="151"/>
                  </a:lnTo>
                  <a:lnTo>
                    <a:pt x="17" y="149"/>
                  </a:lnTo>
                  <a:lnTo>
                    <a:pt x="15" y="147"/>
                  </a:lnTo>
                  <a:lnTo>
                    <a:pt x="13" y="146"/>
                  </a:lnTo>
                  <a:lnTo>
                    <a:pt x="11" y="144"/>
                  </a:lnTo>
                  <a:lnTo>
                    <a:pt x="10" y="141"/>
                  </a:lnTo>
                  <a:lnTo>
                    <a:pt x="7" y="136"/>
                  </a:lnTo>
                  <a:lnTo>
                    <a:pt x="6" y="134"/>
                  </a:lnTo>
                  <a:lnTo>
                    <a:pt x="5" y="131"/>
                  </a:lnTo>
                  <a:lnTo>
                    <a:pt x="3" y="128"/>
                  </a:lnTo>
                  <a:lnTo>
                    <a:pt x="2" y="125"/>
                  </a:lnTo>
                  <a:lnTo>
                    <a:pt x="2" y="123"/>
                  </a:lnTo>
                  <a:lnTo>
                    <a:pt x="1" y="120"/>
                  </a:lnTo>
                  <a:lnTo>
                    <a:pt x="0" y="117"/>
                  </a:lnTo>
                  <a:lnTo>
                    <a:pt x="0" y="114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1" y="112"/>
                  </a:lnTo>
                  <a:lnTo>
                    <a:pt x="1" y="110"/>
                  </a:lnTo>
                  <a:lnTo>
                    <a:pt x="3" y="108"/>
                  </a:lnTo>
                  <a:lnTo>
                    <a:pt x="4" y="105"/>
                  </a:lnTo>
                  <a:lnTo>
                    <a:pt x="5" y="101"/>
                  </a:lnTo>
                  <a:lnTo>
                    <a:pt x="8" y="89"/>
                  </a:lnTo>
                  <a:lnTo>
                    <a:pt x="8" y="85"/>
                  </a:lnTo>
                  <a:lnTo>
                    <a:pt x="9" y="83"/>
                  </a:lnTo>
                  <a:lnTo>
                    <a:pt x="9" y="81"/>
                  </a:lnTo>
                  <a:lnTo>
                    <a:pt x="10" y="80"/>
                  </a:lnTo>
                  <a:lnTo>
                    <a:pt x="10" y="80"/>
                  </a:lnTo>
                  <a:lnTo>
                    <a:pt x="11" y="79"/>
                  </a:lnTo>
                  <a:lnTo>
                    <a:pt x="11" y="79"/>
                  </a:lnTo>
                  <a:lnTo>
                    <a:pt x="12" y="79"/>
                  </a:lnTo>
                  <a:lnTo>
                    <a:pt x="13" y="79"/>
                  </a:lnTo>
                  <a:lnTo>
                    <a:pt x="14" y="79"/>
                  </a:lnTo>
                  <a:lnTo>
                    <a:pt x="15" y="80"/>
                  </a:lnTo>
                  <a:lnTo>
                    <a:pt x="18" y="81"/>
                  </a:lnTo>
                  <a:lnTo>
                    <a:pt x="20" y="83"/>
                  </a:lnTo>
                  <a:lnTo>
                    <a:pt x="22" y="85"/>
                  </a:lnTo>
                  <a:lnTo>
                    <a:pt x="25" y="89"/>
                  </a:lnTo>
                  <a:lnTo>
                    <a:pt x="29" y="93"/>
                  </a:lnTo>
                  <a:lnTo>
                    <a:pt x="31" y="96"/>
                  </a:lnTo>
                  <a:lnTo>
                    <a:pt x="36" y="104"/>
                  </a:lnTo>
                  <a:lnTo>
                    <a:pt x="38" y="108"/>
                  </a:lnTo>
                  <a:lnTo>
                    <a:pt x="40" y="110"/>
                  </a:lnTo>
                  <a:lnTo>
                    <a:pt x="42" y="112"/>
                  </a:lnTo>
                  <a:lnTo>
                    <a:pt x="43" y="114"/>
                  </a:lnTo>
                  <a:lnTo>
                    <a:pt x="48" y="117"/>
                  </a:lnTo>
                  <a:lnTo>
                    <a:pt x="51" y="119"/>
                  </a:lnTo>
                  <a:lnTo>
                    <a:pt x="53" y="120"/>
                  </a:lnTo>
                  <a:lnTo>
                    <a:pt x="54" y="122"/>
                  </a:lnTo>
                  <a:lnTo>
                    <a:pt x="61" y="124"/>
                  </a:lnTo>
                  <a:lnTo>
                    <a:pt x="63" y="125"/>
                  </a:lnTo>
                  <a:lnTo>
                    <a:pt x="66" y="125"/>
                  </a:lnTo>
                  <a:lnTo>
                    <a:pt x="67" y="125"/>
                  </a:lnTo>
                  <a:lnTo>
                    <a:pt x="69" y="126"/>
                  </a:lnTo>
                  <a:lnTo>
                    <a:pt x="71" y="126"/>
                  </a:lnTo>
                  <a:lnTo>
                    <a:pt x="72" y="126"/>
                  </a:lnTo>
                  <a:lnTo>
                    <a:pt x="74" y="125"/>
                  </a:lnTo>
                  <a:lnTo>
                    <a:pt x="75" y="125"/>
                  </a:lnTo>
                  <a:lnTo>
                    <a:pt x="77" y="125"/>
                  </a:lnTo>
                  <a:lnTo>
                    <a:pt x="78" y="125"/>
                  </a:lnTo>
                  <a:lnTo>
                    <a:pt x="79" y="124"/>
                  </a:lnTo>
                  <a:lnTo>
                    <a:pt x="81" y="122"/>
                  </a:lnTo>
                  <a:lnTo>
                    <a:pt x="84" y="120"/>
                  </a:lnTo>
                  <a:lnTo>
                    <a:pt x="88" y="116"/>
                  </a:lnTo>
                  <a:lnTo>
                    <a:pt x="96" y="108"/>
                  </a:lnTo>
                  <a:lnTo>
                    <a:pt x="103" y="100"/>
                  </a:lnTo>
                  <a:lnTo>
                    <a:pt x="112" y="91"/>
                  </a:lnTo>
                  <a:lnTo>
                    <a:pt x="115" y="89"/>
                  </a:lnTo>
                  <a:lnTo>
                    <a:pt x="116" y="87"/>
                  </a:lnTo>
                  <a:lnTo>
                    <a:pt x="118" y="84"/>
                  </a:lnTo>
                  <a:lnTo>
                    <a:pt x="119" y="81"/>
                  </a:lnTo>
                  <a:lnTo>
                    <a:pt x="119" y="79"/>
                  </a:lnTo>
                  <a:lnTo>
                    <a:pt x="119" y="75"/>
                  </a:lnTo>
                  <a:lnTo>
                    <a:pt x="119" y="73"/>
                  </a:lnTo>
                  <a:lnTo>
                    <a:pt x="120" y="70"/>
                  </a:lnTo>
                  <a:lnTo>
                    <a:pt x="121" y="68"/>
                  </a:lnTo>
                  <a:lnTo>
                    <a:pt x="122" y="66"/>
                  </a:lnTo>
                  <a:lnTo>
                    <a:pt x="123" y="63"/>
                  </a:lnTo>
                  <a:lnTo>
                    <a:pt x="125" y="59"/>
                  </a:lnTo>
                  <a:lnTo>
                    <a:pt x="129" y="54"/>
                  </a:lnTo>
                  <a:lnTo>
                    <a:pt x="130" y="52"/>
                  </a:lnTo>
                  <a:lnTo>
                    <a:pt x="131" y="50"/>
                  </a:lnTo>
                  <a:lnTo>
                    <a:pt x="132" y="48"/>
                  </a:lnTo>
                  <a:lnTo>
                    <a:pt x="133" y="45"/>
                  </a:lnTo>
                  <a:lnTo>
                    <a:pt x="134" y="43"/>
                  </a:lnTo>
                  <a:lnTo>
                    <a:pt x="134" y="41"/>
                  </a:lnTo>
                  <a:lnTo>
                    <a:pt x="134" y="36"/>
                  </a:lnTo>
                  <a:lnTo>
                    <a:pt x="134" y="34"/>
                  </a:lnTo>
                  <a:lnTo>
                    <a:pt x="133" y="25"/>
                  </a:lnTo>
                  <a:lnTo>
                    <a:pt x="133" y="23"/>
                  </a:lnTo>
                  <a:lnTo>
                    <a:pt x="133" y="21"/>
                  </a:lnTo>
                  <a:lnTo>
                    <a:pt x="133" y="19"/>
                  </a:lnTo>
                  <a:lnTo>
                    <a:pt x="133" y="17"/>
                  </a:lnTo>
                  <a:lnTo>
                    <a:pt x="134" y="15"/>
                  </a:lnTo>
                  <a:lnTo>
                    <a:pt x="134" y="13"/>
                  </a:lnTo>
                  <a:lnTo>
                    <a:pt x="134" y="11"/>
                  </a:lnTo>
                  <a:lnTo>
                    <a:pt x="135" y="10"/>
                  </a:lnTo>
                  <a:lnTo>
                    <a:pt x="137" y="8"/>
                  </a:lnTo>
                  <a:lnTo>
                    <a:pt x="140" y="5"/>
                  </a:lnTo>
                  <a:lnTo>
                    <a:pt x="142" y="3"/>
                  </a:lnTo>
                  <a:lnTo>
                    <a:pt x="145" y="1"/>
                  </a:lnTo>
                  <a:lnTo>
                    <a:pt x="147" y="0"/>
                  </a:lnTo>
                  <a:lnTo>
                    <a:pt x="148" y="0"/>
                  </a:lnTo>
                  <a:lnTo>
                    <a:pt x="148" y="0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1" name="Freeform 40">
              <a:extLst>
                <a:ext uri="{FF2B5EF4-FFF2-40B4-BE49-F238E27FC236}">
                  <a16:creationId xmlns:a16="http://schemas.microsoft.com/office/drawing/2014/main" id="{B2E20339-88A2-4418-95BD-3BEC2AF5D154}"/>
                </a:ext>
              </a:extLst>
            </p:cNvPr>
            <p:cNvSpPr>
              <a:spLocks/>
            </p:cNvSpPr>
            <p:nvPr/>
          </p:nvSpPr>
          <p:spPr bwMode="auto">
            <a:xfrm>
              <a:off x="1438" y="1347"/>
              <a:ext cx="300" cy="318"/>
            </a:xfrm>
            <a:custGeom>
              <a:avLst/>
              <a:gdLst>
                <a:gd name="T0" fmla="*/ 74 w 300"/>
                <a:gd name="T1" fmla="*/ 16 h 318"/>
                <a:gd name="T2" fmla="*/ 87 w 300"/>
                <a:gd name="T3" fmla="*/ 19 h 318"/>
                <a:gd name="T4" fmla="*/ 99 w 300"/>
                <a:gd name="T5" fmla="*/ 13 h 318"/>
                <a:gd name="T6" fmla="*/ 118 w 300"/>
                <a:gd name="T7" fmla="*/ 8 h 318"/>
                <a:gd name="T8" fmla="*/ 145 w 300"/>
                <a:gd name="T9" fmla="*/ 4 h 318"/>
                <a:gd name="T10" fmla="*/ 175 w 300"/>
                <a:gd name="T11" fmla="*/ 12 h 318"/>
                <a:gd name="T12" fmla="*/ 192 w 300"/>
                <a:gd name="T13" fmla="*/ 13 h 318"/>
                <a:gd name="T14" fmla="*/ 204 w 300"/>
                <a:gd name="T15" fmla="*/ 8 h 318"/>
                <a:gd name="T16" fmla="*/ 223 w 300"/>
                <a:gd name="T17" fmla="*/ 0 h 318"/>
                <a:gd name="T18" fmla="*/ 232 w 300"/>
                <a:gd name="T19" fmla="*/ 3 h 318"/>
                <a:gd name="T20" fmla="*/ 248 w 300"/>
                <a:gd name="T21" fmla="*/ 13 h 318"/>
                <a:gd name="T22" fmla="*/ 249 w 300"/>
                <a:gd name="T23" fmla="*/ 22 h 318"/>
                <a:gd name="T24" fmla="*/ 240 w 300"/>
                <a:gd name="T25" fmla="*/ 46 h 318"/>
                <a:gd name="T26" fmla="*/ 242 w 300"/>
                <a:gd name="T27" fmla="*/ 69 h 318"/>
                <a:gd name="T28" fmla="*/ 240 w 300"/>
                <a:gd name="T29" fmla="*/ 95 h 318"/>
                <a:gd name="T30" fmla="*/ 245 w 300"/>
                <a:gd name="T31" fmla="*/ 117 h 318"/>
                <a:gd name="T32" fmla="*/ 256 w 300"/>
                <a:gd name="T33" fmla="*/ 150 h 318"/>
                <a:gd name="T34" fmla="*/ 256 w 300"/>
                <a:gd name="T35" fmla="*/ 160 h 318"/>
                <a:gd name="T36" fmla="*/ 269 w 300"/>
                <a:gd name="T37" fmla="*/ 170 h 318"/>
                <a:gd name="T38" fmla="*/ 293 w 300"/>
                <a:gd name="T39" fmla="*/ 182 h 318"/>
                <a:gd name="T40" fmla="*/ 300 w 300"/>
                <a:gd name="T41" fmla="*/ 191 h 318"/>
                <a:gd name="T42" fmla="*/ 288 w 300"/>
                <a:gd name="T43" fmla="*/ 197 h 318"/>
                <a:gd name="T44" fmla="*/ 245 w 300"/>
                <a:gd name="T45" fmla="*/ 215 h 318"/>
                <a:gd name="T46" fmla="*/ 237 w 300"/>
                <a:gd name="T47" fmla="*/ 218 h 318"/>
                <a:gd name="T48" fmla="*/ 233 w 300"/>
                <a:gd name="T49" fmla="*/ 236 h 318"/>
                <a:gd name="T50" fmla="*/ 229 w 300"/>
                <a:gd name="T51" fmla="*/ 260 h 318"/>
                <a:gd name="T52" fmla="*/ 223 w 300"/>
                <a:gd name="T53" fmla="*/ 268 h 318"/>
                <a:gd name="T54" fmla="*/ 221 w 300"/>
                <a:gd name="T55" fmla="*/ 281 h 318"/>
                <a:gd name="T56" fmla="*/ 209 w 300"/>
                <a:gd name="T57" fmla="*/ 287 h 318"/>
                <a:gd name="T58" fmla="*/ 192 w 300"/>
                <a:gd name="T59" fmla="*/ 300 h 318"/>
                <a:gd name="T60" fmla="*/ 180 w 300"/>
                <a:gd name="T61" fmla="*/ 315 h 318"/>
                <a:gd name="T62" fmla="*/ 172 w 300"/>
                <a:gd name="T63" fmla="*/ 316 h 318"/>
                <a:gd name="T64" fmla="*/ 159 w 300"/>
                <a:gd name="T65" fmla="*/ 315 h 318"/>
                <a:gd name="T66" fmla="*/ 145 w 300"/>
                <a:gd name="T67" fmla="*/ 317 h 318"/>
                <a:gd name="T68" fmla="*/ 142 w 300"/>
                <a:gd name="T69" fmla="*/ 314 h 318"/>
                <a:gd name="T70" fmla="*/ 138 w 300"/>
                <a:gd name="T71" fmla="*/ 295 h 318"/>
                <a:gd name="T72" fmla="*/ 127 w 300"/>
                <a:gd name="T73" fmla="*/ 277 h 318"/>
                <a:gd name="T74" fmla="*/ 125 w 300"/>
                <a:gd name="T75" fmla="*/ 255 h 318"/>
                <a:gd name="T76" fmla="*/ 118 w 300"/>
                <a:gd name="T77" fmla="*/ 237 h 318"/>
                <a:gd name="T78" fmla="*/ 104 w 300"/>
                <a:gd name="T79" fmla="*/ 228 h 318"/>
                <a:gd name="T80" fmla="*/ 78 w 300"/>
                <a:gd name="T81" fmla="*/ 217 h 318"/>
                <a:gd name="T82" fmla="*/ 77 w 300"/>
                <a:gd name="T83" fmla="*/ 211 h 318"/>
                <a:gd name="T84" fmla="*/ 83 w 300"/>
                <a:gd name="T85" fmla="*/ 190 h 318"/>
                <a:gd name="T86" fmla="*/ 78 w 300"/>
                <a:gd name="T87" fmla="*/ 180 h 318"/>
                <a:gd name="T88" fmla="*/ 66 w 300"/>
                <a:gd name="T89" fmla="*/ 162 h 318"/>
                <a:gd name="T90" fmla="*/ 56 w 300"/>
                <a:gd name="T91" fmla="*/ 146 h 318"/>
                <a:gd name="T92" fmla="*/ 43 w 300"/>
                <a:gd name="T93" fmla="*/ 115 h 318"/>
                <a:gd name="T94" fmla="*/ 27 w 300"/>
                <a:gd name="T95" fmla="*/ 94 h 318"/>
                <a:gd name="T96" fmla="*/ 27 w 300"/>
                <a:gd name="T97" fmla="*/ 83 h 318"/>
                <a:gd name="T98" fmla="*/ 29 w 300"/>
                <a:gd name="T99" fmla="*/ 63 h 318"/>
                <a:gd name="T100" fmla="*/ 18 w 300"/>
                <a:gd name="T101" fmla="*/ 47 h 318"/>
                <a:gd name="T102" fmla="*/ 1 w 300"/>
                <a:gd name="T103" fmla="*/ 30 h 318"/>
                <a:gd name="T104" fmla="*/ 5 w 300"/>
                <a:gd name="T105" fmla="*/ 28 h 318"/>
                <a:gd name="T106" fmla="*/ 18 w 300"/>
                <a:gd name="T107" fmla="*/ 27 h 318"/>
                <a:gd name="T108" fmla="*/ 29 w 300"/>
                <a:gd name="T109" fmla="*/ 23 h 318"/>
                <a:gd name="T110" fmla="*/ 37 w 300"/>
                <a:gd name="T111" fmla="*/ 13 h 318"/>
                <a:gd name="T112" fmla="*/ 52 w 300"/>
                <a:gd name="T113" fmla="*/ 6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00" h="318">
                  <a:moveTo>
                    <a:pt x="54" y="6"/>
                  </a:moveTo>
                  <a:lnTo>
                    <a:pt x="55" y="7"/>
                  </a:lnTo>
                  <a:lnTo>
                    <a:pt x="56" y="8"/>
                  </a:lnTo>
                  <a:lnTo>
                    <a:pt x="60" y="10"/>
                  </a:lnTo>
                  <a:lnTo>
                    <a:pt x="71" y="15"/>
                  </a:lnTo>
                  <a:lnTo>
                    <a:pt x="74" y="16"/>
                  </a:lnTo>
                  <a:lnTo>
                    <a:pt x="76" y="17"/>
                  </a:lnTo>
                  <a:lnTo>
                    <a:pt x="78" y="18"/>
                  </a:lnTo>
                  <a:lnTo>
                    <a:pt x="81" y="19"/>
                  </a:lnTo>
                  <a:lnTo>
                    <a:pt x="83" y="19"/>
                  </a:lnTo>
                  <a:lnTo>
                    <a:pt x="85" y="20"/>
                  </a:lnTo>
                  <a:lnTo>
                    <a:pt x="87" y="19"/>
                  </a:lnTo>
                  <a:lnTo>
                    <a:pt x="88" y="19"/>
                  </a:lnTo>
                  <a:lnTo>
                    <a:pt x="89" y="19"/>
                  </a:lnTo>
                  <a:lnTo>
                    <a:pt x="90" y="18"/>
                  </a:lnTo>
                  <a:lnTo>
                    <a:pt x="92" y="17"/>
                  </a:lnTo>
                  <a:lnTo>
                    <a:pt x="96" y="14"/>
                  </a:lnTo>
                  <a:lnTo>
                    <a:pt x="99" y="13"/>
                  </a:lnTo>
                  <a:lnTo>
                    <a:pt x="102" y="11"/>
                  </a:lnTo>
                  <a:lnTo>
                    <a:pt x="106" y="10"/>
                  </a:lnTo>
                  <a:lnTo>
                    <a:pt x="108" y="9"/>
                  </a:lnTo>
                  <a:lnTo>
                    <a:pt x="109" y="9"/>
                  </a:lnTo>
                  <a:lnTo>
                    <a:pt x="115" y="8"/>
                  </a:lnTo>
                  <a:lnTo>
                    <a:pt x="118" y="8"/>
                  </a:lnTo>
                  <a:lnTo>
                    <a:pt x="122" y="7"/>
                  </a:lnTo>
                  <a:lnTo>
                    <a:pt x="129" y="5"/>
                  </a:lnTo>
                  <a:lnTo>
                    <a:pt x="133" y="5"/>
                  </a:lnTo>
                  <a:lnTo>
                    <a:pt x="136" y="4"/>
                  </a:lnTo>
                  <a:lnTo>
                    <a:pt x="141" y="4"/>
                  </a:lnTo>
                  <a:lnTo>
                    <a:pt x="145" y="4"/>
                  </a:lnTo>
                  <a:lnTo>
                    <a:pt x="148" y="4"/>
                  </a:lnTo>
                  <a:lnTo>
                    <a:pt x="153" y="5"/>
                  </a:lnTo>
                  <a:lnTo>
                    <a:pt x="158" y="6"/>
                  </a:lnTo>
                  <a:lnTo>
                    <a:pt x="163" y="7"/>
                  </a:lnTo>
                  <a:lnTo>
                    <a:pt x="167" y="8"/>
                  </a:lnTo>
                  <a:lnTo>
                    <a:pt x="175" y="12"/>
                  </a:lnTo>
                  <a:lnTo>
                    <a:pt x="178" y="13"/>
                  </a:lnTo>
                  <a:lnTo>
                    <a:pt x="180" y="13"/>
                  </a:lnTo>
                  <a:lnTo>
                    <a:pt x="183" y="13"/>
                  </a:lnTo>
                  <a:lnTo>
                    <a:pt x="186" y="13"/>
                  </a:lnTo>
                  <a:lnTo>
                    <a:pt x="190" y="13"/>
                  </a:lnTo>
                  <a:lnTo>
                    <a:pt x="192" y="13"/>
                  </a:lnTo>
                  <a:lnTo>
                    <a:pt x="194" y="13"/>
                  </a:lnTo>
                  <a:lnTo>
                    <a:pt x="196" y="13"/>
                  </a:lnTo>
                  <a:lnTo>
                    <a:pt x="199" y="12"/>
                  </a:lnTo>
                  <a:lnTo>
                    <a:pt x="201" y="10"/>
                  </a:lnTo>
                  <a:lnTo>
                    <a:pt x="203" y="9"/>
                  </a:lnTo>
                  <a:lnTo>
                    <a:pt x="204" y="8"/>
                  </a:lnTo>
                  <a:lnTo>
                    <a:pt x="212" y="2"/>
                  </a:lnTo>
                  <a:lnTo>
                    <a:pt x="214" y="1"/>
                  </a:lnTo>
                  <a:lnTo>
                    <a:pt x="215" y="1"/>
                  </a:lnTo>
                  <a:lnTo>
                    <a:pt x="217" y="0"/>
                  </a:lnTo>
                  <a:lnTo>
                    <a:pt x="220" y="0"/>
                  </a:lnTo>
                  <a:lnTo>
                    <a:pt x="223" y="0"/>
                  </a:lnTo>
                  <a:lnTo>
                    <a:pt x="224" y="0"/>
                  </a:lnTo>
                  <a:lnTo>
                    <a:pt x="224" y="0"/>
                  </a:lnTo>
                  <a:lnTo>
                    <a:pt x="225" y="0"/>
                  </a:lnTo>
                  <a:lnTo>
                    <a:pt x="227" y="1"/>
                  </a:lnTo>
                  <a:lnTo>
                    <a:pt x="230" y="1"/>
                  </a:lnTo>
                  <a:lnTo>
                    <a:pt x="232" y="3"/>
                  </a:lnTo>
                  <a:lnTo>
                    <a:pt x="237" y="6"/>
                  </a:lnTo>
                  <a:lnTo>
                    <a:pt x="241" y="8"/>
                  </a:lnTo>
                  <a:lnTo>
                    <a:pt x="244" y="10"/>
                  </a:lnTo>
                  <a:lnTo>
                    <a:pt x="246" y="12"/>
                  </a:lnTo>
                  <a:lnTo>
                    <a:pt x="247" y="13"/>
                  </a:lnTo>
                  <a:lnTo>
                    <a:pt x="248" y="13"/>
                  </a:lnTo>
                  <a:lnTo>
                    <a:pt x="248" y="15"/>
                  </a:lnTo>
                  <a:lnTo>
                    <a:pt x="248" y="15"/>
                  </a:lnTo>
                  <a:lnTo>
                    <a:pt x="249" y="16"/>
                  </a:lnTo>
                  <a:lnTo>
                    <a:pt x="249" y="17"/>
                  </a:lnTo>
                  <a:lnTo>
                    <a:pt x="249" y="20"/>
                  </a:lnTo>
                  <a:lnTo>
                    <a:pt x="249" y="22"/>
                  </a:lnTo>
                  <a:lnTo>
                    <a:pt x="249" y="24"/>
                  </a:lnTo>
                  <a:lnTo>
                    <a:pt x="248" y="28"/>
                  </a:lnTo>
                  <a:lnTo>
                    <a:pt x="247" y="32"/>
                  </a:lnTo>
                  <a:lnTo>
                    <a:pt x="246" y="34"/>
                  </a:lnTo>
                  <a:lnTo>
                    <a:pt x="242" y="42"/>
                  </a:lnTo>
                  <a:lnTo>
                    <a:pt x="240" y="46"/>
                  </a:lnTo>
                  <a:lnTo>
                    <a:pt x="239" y="47"/>
                  </a:lnTo>
                  <a:lnTo>
                    <a:pt x="239" y="49"/>
                  </a:lnTo>
                  <a:lnTo>
                    <a:pt x="239" y="52"/>
                  </a:lnTo>
                  <a:lnTo>
                    <a:pt x="239" y="56"/>
                  </a:lnTo>
                  <a:lnTo>
                    <a:pt x="240" y="58"/>
                  </a:lnTo>
                  <a:lnTo>
                    <a:pt x="242" y="69"/>
                  </a:lnTo>
                  <a:lnTo>
                    <a:pt x="243" y="71"/>
                  </a:lnTo>
                  <a:lnTo>
                    <a:pt x="243" y="74"/>
                  </a:lnTo>
                  <a:lnTo>
                    <a:pt x="243" y="77"/>
                  </a:lnTo>
                  <a:lnTo>
                    <a:pt x="242" y="80"/>
                  </a:lnTo>
                  <a:lnTo>
                    <a:pt x="240" y="93"/>
                  </a:lnTo>
                  <a:lnTo>
                    <a:pt x="240" y="95"/>
                  </a:lnTo>
                  <a:lnTo>
                    <a:pt x="240" y="99"/>
                  </a:lnTo>
                  <a:lnTo>
                    <a:pt x="240" y="102"/>
                  </a:lnTo>
                  <a:lnTo>
                    <a:pt x="241" y="105"/>
                  </a:lnTo>
                  <a:lnTo>
                    <a:pt x="242" y="108"/>
                  </a:lnTo>
                  <a:lnTo>
                    <a:pt x="243" y="111"/>
                  </a:lnTo>
                  <a:lnTo>
                    <a:pt x="245" y="117"/>
                  </a:lnTo>
                  <a:lnTo>
                    <a:pt x="250" y="133"/>
                  </a:lnTo>
                  <a:lnTo>
                    <a:pt x="253" y="139"/>
                  </a:lnTo>
                  <a:lnTo>
                    <a:pt x="256" y="145"/>
                  </a:lnTo>
                  <a:lnTo>
                    <a:pt x="256" y="147"/>
                  </a:lnTo>
                  <a:lnTo>
                    <a:pt x="257" y="149"/>
                  </a:lnTo>
                  <a:lnTo>
                    <a:pt x="256" y="150"/>
                  </a:lnTo>
                  <a:lnTo>
                    <a:pt x="256" y="152"/>
                  </a:lnTo>
                  <a:lnTo>
                    <a:pt x="255" y="156"/>
                  </a:lnTo>
                  <a:lnTo>
                    <a:pt x="255" y="157"/>
                  </a:lnTo>
                  <a:lnTo>
                    <a:pt x="255" y="158"/>
                  </a:lnTo>
                  <a:lnTo>
                    <a:pt x="255" y="160"/>
                  </a:lnTo>
                  <a:lnTo>
                    <a:pt x="256" y="160"/>
                  </a:lnTo>
                  <a:lnTo>
                    <a:pt x="256" y="161"/>
                  </a:lnTo>
                  <a:lnTo>
                    <a:pt x="258" y="163"/>
                  </a:lnTo>
                  <a:lnTo>
                    <a:pt x="259" y="165"/>
                  </a:lnTo>
                  <a:lnTo>
                    <a:pt x="261" y="167"/>
                  </a:lnTo>
                  <a:lnTo>
                    <a:pt x="263" y="168"/>
                  </a:lnTo>
                  <a:lnTo>
                    <a:pt x="269" y="170"/>
                  </a:lnTo>
                  <a:lnTo>
                    <a:pt x="272" y="171"/>
                  </a:lnTo>
                  <a:lnTo>
                    <a:pt x="279" y="173"/>
                  </a:lnTo>
                  <a:lnTo>
                    <a:pt x="282" y="175"/>
                  </a:lnTo>
                  <a:lnTo>
                    <a:pt x="287" y="177"/>
                  </a:lnTo>
                  <a:lnTo>
                    <a:pt x="291" y="180"/>
                  </a:lnTo>
                  <a:lnTo>
                    <a:pt x="293" y="182"/>
                  </a:lnTo>
                  <a:lnTo>
                    <a:pt x="294" y="183"/>
                  </a:lnTo>
                  <a:lnTo>
                    <a:pt x="295" y="184"/>
                  </a:lnTo>
                  <a:lnTo>
                    <a:pt x="297" y="186"/>
                  </a:lnTo>
                  <a:lnTo>
                    <a:pt x="298" y="188"/>
                  </a:lnTo>
                  <a:lnTo>
                    <a:pt x="299" y="190"/>
                  </a:lnTo>
                  <a:lnTo>
                    <a:pt x="300" y="191"/>
                  </a:lnTo>
                  <a:lnTo>
                    <a:pt x="300" y="192"/>
                  </a:lnTo>
                  <a:lnTo>
                    <a:pt x="300" y="192"/>
                  </a:lnTo>
                  <a:lnTo>
                    <a:pt x="300" y="192"/>
                  </a:lnTo>
                  <a:lnTo>
                    <a:pt x="299" y="193"/>
                  </a:lnTo>
                  <a:lnTo>
                    <a:pt x="297" y="194"/>
                  </a:lnTo>
                  <a:lnTo>
                    <a:pt x="288" y="197"/>
                  </a:lnTo>
                  <a:lnTo>
                    <a:pt x="280" y="202"/>
                  </a:lnTo>
                  <a:lnTo>
                    <a:pt x="270" y="206"/>
                  </a:lnTo>
                  <a:lnTo>
                    <a:pt x="261" y="210"/>
                  </a:lnTo>
                  <a:lnTo>
                    <a:pt x="257" y="212"/>
                  </a:lnTo>
                  <a:lnTo>
                    <a:pt x="248" y="214"/>
                  </a:lnTo>
                  <a:lnTo>
                    <a:pt x="245" y="215"/>
                  </a:lnTo>
                  <a:lnTo>
                    <a:pt x="241" y="216"/>
                  </a:lnTo>
                  <a:lnTo>
                    <a:pt x="239" y="216"/>
                  </a:lnTo>
                  <a:lnTo>
                    <a:pt x="238" y="217"/>
                  </a:lnTo>
                  <a:lnTo>
                    <a:pt x="237" y="217"/>
                  </a:lnTo>
                  <a:lnTo>
                    <a:pt x="237" y="217"/>
                  </a:lnTo>
                  <a:lnTo>
                    <a:pt x="237" y="218"/>
                  </a:lnTo>
                  <a:lnTo>
                    <a:pt x="237" y="220"/>
                  </a:lnTo>
                  <a:lnTo>
                    <a:pt x="237" y="223"/>
                  </a:lnTo>
                  <a:lnTo>
                    <a:pt x="237" y="224"/>
                  </a:lnTo>
                  <a:lnTo>
                    <a:pt x="236" y="227"/>
                  </a:lnTo>
                  <a:lnTo>
                    <a:pt x="234" y="231"/>
                  </a:lnTo>
                  <a:lnTo>
                    <a:pt x="233" y="236"/>
                  </a:lnTo>
                  <a:lnTo>
                    <a:pt x="233" y="239"/>
                  </a:lnTo>
                  <a:lnTo>
                    <a:pt x="232" y="246"/>
                  </a:lnTo>
                  <a:lnTo>
                    <a:pt x="232" y="251"/>
                  </a:lnTo>
                  <a:lnTo>
                    <a:pt x="232" y="252"/>
                  </a:lnTo>
                  <a:lnTo>
                    <a:pt x="231" y="256"/>
                  </a:lnTo>
                  <a:lnTo>
                    <a:pt x="229" y="260"/>
                  </a:lnTo>
                  <a:lnTo>
                    <a:pt x="228" y="262"/>
                  </a:lnTo>
                  <a:lnTo>
                    <a:pt x="227" y="263"/>
                  </a:lnTo>
                  <a:lnTo>
                    <a:pt x="226" y="264"/>
                  </a:lnTo>
                  <a:lnTo>
                    <a:pt x="224" y="267"/>
                  </a:lnTo>
                  <a:lnTo>
                    <a:pt x="224" y="267"/>
                  </a:lnTo>
                  <a:lnTo>
                    <a:pt x="223" y="268"/>
                  </a:lnTo>
                  <a:lnTo>
                    <a:pt x="223" y="270"/>
                  </a:lnTo>
                  <a:lnTo>
                    <a:pt x="223" y="274"/>
                  </a:lnTo>
                  <a:lnTo>
                    <a:pt x="222" y="276"/>
                  </a:lnTo>
                  <a:lnTo>
                    <a:pt x="222" y="279"/>
                  </a:lnTo>
                  <a:lnTo>
                    <a:pt x="221" y="280"/>
                  </a:lnTo>
                  <a:lnTo>
                    <a:pt x="221" y="281"/>
                  </a:lnTo>
                  <a:lnTo>
                    <a:pt x="220" y="282"/>
                  </a:lnTo>
                  <a:lnTo>
                    <a:pt x="218" y="283"/>
                  </a:lnTo>
                  <a:lnTo>
                    <a:pt x="217" y="284"/>
                  </a:lnTo>
                  <a:lnTo>
                    <a:pt x="214" y="285"/>
                  </a:lnTo>
                  <a:lnTo>
                    <a:pt x="211" y="286"/>
                  </a:lnTo>
                  <a:lnTo>
                    <a:pt x="209" y="287"/>
                  </a:lnTo>
                  <a:lnTo>
                    <a:pt x="208" y="288"/>
                  </a:lnTo>
                  <a:lnTo>
                    <a:pt x="208" y="288"/>
                  </a:lnTo>
                  <a:lnTo>
                    <a:pt x="207" y="289"/>
                  </a:lnTo>
                  <a:lnTo>
                    <a:pt x="202" y="293"/>
                  </a:lnTo>
                  <a:lnTo>
                    <a:pt x="199" y="295"/>
                  </a:lnTo>
                  <a:lnTo>
                    <a:pt x="192" y="300"/>
                  </a:lnTo>
                  <a:lnTo>
                    <a:pt x="188" y="304"/>
                  </a:lnTo>
                  <a:lnTo>
                    <a:pt x="187" y="306"/>
                  </a:lnTo>
                  <a:lnTo>
                    <a:pt x="186" y="306"/>
                  </a:lnTo>
                  <a:lnTo>
                    <a:pt x="183" y="311"/>
                  </a:lnTo>
                  <a:lnTo>
                    <a:pt x="181" y="313"/>
                  </a:lnTo>
                  <a:lnTo>
                    <a:pt x="180" y="315"/>
                  </a:lnTo>
                  <a:lnTo>
                    <a:pt x="179" y="316"/>
                  </a:lnTo>
                  <a:lnTo>
                    <a:pt x="179" y="316"/>
                  </a:lnTo>
                  <a:lnTo>
                    <a:pt x="178" y="316"/>
                  </a:lnTo>
                  <a:lnTo>
                    <a:pt x="174" y="316"/>
                  </a:lnTo>
                  <a:lnTo>
                    <a:pt x="173" y="315"/>
                  </a:lnTo>
                  <a:lnTo>
                    <a:pt x="172" y="316"/>
                  </a:lnTo>
                  <a:lnTo>
                    <a:pt x="171" y="316"/>
                  </a:lnTo>
                  <a:lnTo>
                    <a:pt x="170" y="316"/>
                  </a:lnTo>
                  <a:lnTo>
                    <a:pt x="169" y="318"/>
                  </a:lnTo>
                  <a:lnTo>
                    <a:pt x="168" y="318"/>
                  </a:lnTo>
                  <a:lnTo>
                    <a:pt x="165" y="317"/>
                  </a:lnTo>
                  <a:lnTo>
                    <a:pt x="159" y="315"/>
                  </a:lnTo>
                  <a:lnTo>
                    <a:pt x="158" y="315"/>
                  </a:lnTo>
                  <a:lnTo>
                    <a:pt x="157" y="315"/>
                  </a:lnTo>
                  <a:lnTo>
                    <a:pt x="154" y="315"/>
                  </a:lnTo>
                  <a:lnTo>
                    <a:pt x="152" y="315"/>
                  </a:lnTo>
                  <a:lnTo>
                    <a:pt x="146" y="316"/>
                  </a:lnTo>
                  <a:lnTo>
                    <a:pt x="145" y="317"/>
                  </a:lnTo>
                  <a:lnTo>
                    <a:pt x="145" y="317"/>
                  </a:lnTo>
                  <a:lnTo>
                    <a:pt x="144" y="317"/>
                  </a:lnTo>
                  <a:lnTo>
                    <a:pt x="144" y="317"/>
                  </a:lnTo>
                  <a:lnTo>
                    <a:pt x="144" y="317"/>
                  </a:lnTo>
                  <a:lnTo>
                    <a:pt x="143" y="316"/>
                  </a:lnTo>
                  <a:lnTo>
                    <a:pt x="142" y="314"/>
                  </a:lnTo>
                  <a:lnTo>
                    <a:pt x="141" y="311"/>
                  </a:lnTo>
                  <a:lnTo>
                    <a:pt x="140" y="308"/>
                  </a:lnTo>
                  <a:lnTo>
                    <a:pt x="139" y="306"/>
                  </a:lnTo>
                  <a:lnTo>
                    <a:pt x="139" y="303"/>
                  </a:lnTo>
                  <a:lnTo>
                    <a:pt x="138" y="296"/>
                  </a:lnTo>
                  <a:lnTo>
                    <a:pt x="138" y="295"/>
                  </a:lnTo>
                  <a:lnTo>
                    <a:pt x="137" y="292"/>
                  </a:lnTo>
                  <a:lnTo>
                    <a:pt x="137" y="290"/>
                  </a:lnTo>
                  <a:lnTo>
                    <a:pt x="136" y="288"/>
                  </a:lnTo>
                  <a:lnTo>
                    <a:pt x="135" y="287"/>
                  </a:lnTo>
                  <a:lnTo>
                    <a:pt x="131" y="281"/>
                  </a:lnTo>
                  <a:lnTo>
                    <a:pt x="127" y="277"/>
                  </a:lnTo>
                  <a:lnTo>
                    <a:pt x="126" y="274"/>
                  </a:lnTo>
                  <a:lnTo>
                    <a:pt x="125" y="273"/>
                  </a:lnTo>
                  <a:lnTo>
                    <a:pt x="125" y="271"/>
                  </a:lnTo>
                  <a:lnTo>
                    <a:pt x="124" y="269"/>
                  </a:lnTo>
                  <a:lnTo>
                    <a:pt x="125" y="258"/>
                  </a:lnTo>
                  <a:lnTo>
                    <a:pt x="125" y="255"/>
                  </a:lnTo>
                  <a:lnTo>
                    <a:pt x="124" y="253"/>
                  </a:lnTo>
                  <a:lnTo>
                    <a:pt x="124" y="250"/>
                  </a:lnTo>
                  <a:lnTo>
                    <a:pt x="123" y="248"/>
                  </a:lnTo>
                  <a:lnTo>
                    <a:pt x="121" y="241"/>
                  </a:lnTo>
                  <a:lnTo>
                    <a:pt x="120" y="239"/>
                  </a:lnTo>
                  <a:lnTo>
                    <a:pt x="118" y="237"/>
                  </a:lnTo>
                  <a:lnTo>
                    <a:pt x="115" y="234"/>
                  </a:lnTo>
                  <a:lnTo>
                    <a:pt x="113" y="232"/>
                  </a:lnTo>
                  <a:lnTo>
                    <a:pt x="112" y="231"/>
                  </a:lnTo>
                  <a:lnTo>
                    <a:pt x="111" y="230"/>
                  </a:lnTo>
                  <a:lnTo>
                    <a:pt x="109" y="229"/>
                  </a:lnTo>
                  <a:lnTo>
                    <a:pt x="104" y="228"/>
                  </a:lnTo>
                  <a:lnTo>
                    <a:pt x="98" y="227"/>
                  </a:lnTo>
                  <a:lnTo>
                    <a:pt x="94" y="226"/>
                  </a:lnTo>
                  <a:lnTo>
                    <a:pt x="92" y="225"/>
                  </a:lnTo>
                  <a:lnTo>
                    <a:pt x="90" y="223"/>
                  </a:lnTo>
                  <a:lnTo>
                    <a:pt x="79" y="217"/>
                  </a:lnTo>
                  <a:lnTo>
                    <a:pt x="78" y="217"/>
                  </a:lnTo>
                  <a:lnTo>
                    <a:pt x="78" y="217"/>
                  </a:lnTo>
                  <a:lnTo>
                    <a:pt x="78" y="216"/>
                  </a:lnTo>
                  <a:lnTo>
                    <a:pt x="77" y="215"/>
                  </a:lnTo>
                  <a:lnTo>
                    <a:pt x="77" y="213"/>
                  </a:lnTo>
                  <a:lnTo>
                    <a:pt x="76" y="212"/>
                  </a:lnTo>
                  <a:lnTo>
                    <a:pt x="77" y="211"/>
                  </a:lnTo>
                  <a:lnTo>
                    <a:pt x="77" y="209"/>
                  </a:lnTo>
                  <a:lnTo>
                    <a:pt x="79" y="201"/>
                  </a:lnTo>
                  <a:lnTo>
                    <a:pt x="81" y="195"/>
                  </a:lnTo>
                  <a:lnTo>
                    <a:pt x="82" y="194"/>
                  </a:lnTo>
                  <a:lnTo>
                    <a:pt x="82" y="193"/>
                  </a:lnTo>
                  <a:lnTo>
                    <a:pt x="83" y="190"/>
                  </a:lnTo>
                  <a:lnTo>
                    <a:pt x="83" y="189"/>
                  </a:lnTo>
                  <a:lnTo>
                    <a:pt x="82" y="187"/>
                  </a:lnTo>
                  <a:lnTo>
                    <a:pt x="82" y="185"/>
                  </a:lnTo>
                  <a:lnTo>
                    <a:pt x="81" y="183"/>
                  </a:lnTo>
                  <a:lnTo>
                    <a:pt x="79" y="182"/>
                  </a:lnTo>
                  <a:lnTo>
                    <a:pt x="78" y="180"/>
                  </a:lnTo>
                  <a:lnTo>
                    <a:pt x="76" y="177"/>
                  </a:lnTo>
                  <a:lnTo>
                    <a:pt x="75" y="175"/>
                  </a:lnTo>
                  <a:lnTo>
                    <a:pt x="74" y="173"/>
                  </a:lnTo>
                  <a:lnTo>
                    <a:pt x="70" y="168"/>
                  </a:lnTo>
                  <a:lnTo>
                    <a:pt x="68" y="165"/>
                  </a:lnTo>
                  <a:lnTo>
                    <a:pt x="66" y="162"/>
                  </a:lnTo>
                  <a:lnTo>
                    <a:pt x="61" y="157"/>
                  </a:lnTo>
                  <a:lnTo>
                    <a:pt x="60" y="155"/>
                  </a:lnTo>
                  <a:lnTo>
                    <a:pt x="58" y="153"/>
                  </a:lnTo>
                  <a:lnTo>
                    <a:pt x="57" y="151"/>
                  </a:lnTo>
                  <a:lnTo>
                    <a:pt x="56" y="149"/>
                  </a:lnTo>
                  <a:lnTo>
                    <a:pt x="56" y="146"/>
                  </a:lnTo>
                  <a:lnTo>
                    <a:pt x="56" y="141"/>
                  </a:lnTo>
                  <a:lnTo>
                    <a:pt x="55" y="139"/>
                  </a:lnTo>
                  <a:lnTo>
                    <a:pt x="55" y="137"/>
                  </a:lnTo>
                  <a:lnTo>
                    <a:pt x="55" y="136"/>
                  </a:lnTo>
                  <a:lnTo>
                    <a:pt x="47" y="122"/>
                  </a:lnTo>
                  <a:lnTo>
                    <a:pt x="43" y="115"/>
                  </a:lnTo>
                  <a:lnTo>
                    <a:pt x="42" y="114"/>
                  </a:lnTo>
                  <a:lnTo>
                    <a:pt x="40" y="111"/>
                  </a:lnTo>
                  <a:lnTo>
                    <a:pt x="30" y="100"/>
                  </a:lnTo>
                  <a:lnTo>
                    <a:pt x="29" y="97"/>
                  </a:lnTo>
                  <a:lnTo>
                    <a:pt x="28" y="95"/>
                  </a:lnTo>
                  <a:lnTo>
                    <a:pt x="27" y="94"/>
                  </a:lnTo>
                  <a:lnTo>
                    <a:pt x="27" y="92"/>
                  </a:lnTo>
                  <a:lnTo>
                    <a:pt x="26" y="91"/>
                  </a:lnTo>
                  <a:lnTo>
                    <a:pt x="26" y="90"/>
                  </a:lnTo>
                  <a:lnTo>
                    <a:pt x="26" y="88"/>
                  </a:lnTo>
                  <a:lnTo>
                    <a:pt x="27" y="86"/>
                  </a:lnTo>
                  <a:lnTo>
                    <a:pt x="27" y="83"/>
                  </a:lnTo>
                  <a:lnTo>
                    <a:pt x="28" y="79"/>
                  </a:lnTo>
                  <a:lnTo>
                    <a:pt x="29" y="76"/>
                  </a:lnTo>
                  <a:lnTo>
                    <a:pt x="29" y="74"/>
                  </a:lnTo>
                  <a:lnTo>
                    <a:pt x="28" y="69"/>
                  </a:lnTo>
                  <a:lnTo>
                    <a:pt x="29" y="66"/>
                  </a:lnTo>
                  <a:lnTo>
                    <a:pt x="29" y="63"/>
                  </a:lnTo>
                  <a:lnTo>
                    <a:pt x="28" y="61"/>
                  </a:lnTo>
                  <a:lnTo>
                    <a:pt x="28" y="60"/>
                  </a:lnTo>
                  <a:lnTo>
                    <a:pt x="26" y="57"/>
                  </a:lnTo>
                  <a:lnTo>
                    <a:pt x="24" y="55"/>
                  </a:lnTo>
                  <a:lnTo>
                    <a:pt x="21" y="52"/>
                  </a:lnTo>
                  <a:lnTo>
                    <a:pt x="18" y="47"/>
                  </a:lnTo>
                  <a:lnTo>
                    <a:pt x="15" y="44"/>
                  </a:lnTo>
                  <a:lnTo>
                    <a:pt x="14" y="42"/>
                  </a:lnTo>
                  <a:lnTo>
                    <a:pt x="12" y="40"/>
                  </a:lnTo>
                  <a:lnTo>
                    <a:pt x="5" y="34"/>
                  </a:lnTo>
                  <a:lnTo>
                    <a:pt x="2" y="31"/>
                  </a:lnTo>
                  <a:lnTo>
                    <a:pt x="1" y="30"/>
                  </a:lnTo>
                  <a:lnTo>
                    <a:pt x="0" y="28"/>
                  </a:lnTo>
                  <a:lnTo>
                    <a:pt x="0" y="27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5" y="28"/>
                  </a:lnTo>
                  <a:lnTo>
                    <a:pt x="8" y="29"/>
                  </a:lnTo>
                  <a:lnTo>
                    <a:pt x="9" y="29"/>
                  </a:lnTo>
                  <a:lnTo>
                    <a:pt x="11" y="29"/>
                  </a:lnTo>
                  <a:lnTo>
                    <a:pt x="13" y="29"/>
                  </a:lnTo>
                  <a:lnTo>
                    <a:pt x="14" y="29"/>
                  </a:lnTo>
                  <a:lnTo>
                    <a:pt x="18" y="27"/>
                  </a:lnTo>
                  <a:lnTo>
                    <a:pt x="23" y="26"/>
                  </a:lnTo>
                  <a:lnTo>
                    <a:pt x="24" y="25"/>
                  </a:lnTo>
                  <a:lnTo>
                    <a:pt x="26" y="25"/>
                  </a:lnTo>
                  <a:lnTo>
                    <a:pt x="27" y="24"/>
                  </a:lnTo>
                  <a:lnTo>
                    <a:pt x="28" y="24"/>
                  </a:lnTo>
                  <a:lnTo>
                    <a:pt x="29" y="23"/>
                  </a:lnTo>
                  <a:lnTo>
                    <a:pt x="29" y="22"/>
                  </a:lnTo>
                  <a:lnTo>
                    <a:pt x="30" y="21"/>
                  </a:lnTo>
                  <a:lnTo>
                    <a:pt x="30" y="17"/>
                  </a:lnTo>
                  <a:lnTo>
                    <a:pt x="31" y="16"/>
                  </a:lnTo>
                  <a:lnTo>
                    <a:pt x="32" y="15"/>
                  </a:lnTo>
                  <a:lnTo>
                    <a:pt x="37" y="13"/>
                  </a:lnTo>
                  <a:lnTo>
                    <a:pt x="41" y="10"/>
                  </a:lnTo>
                  <a:lnTo>
                    <a:pt x="43" y="9"/>
                  </a:lnTo>
                  <a:lnTo>
                    <a:pt x="45" y="8"/>
                  </a:lnTo>
                  <a:lnTo>
                    <a:pt x="52" y="6"/>
                  </a:lnTo>
                  <a:lnTo>
                    <a:pt x="52" y="6"/>
                  </a:lnTo>
                  <a:lnTo>
                    <a:pt x="52" y="6"/>
                  </a:lnTo>
                  <a:lnTo>
                    <a:pt x="54" y="6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2" name="Freeform 41">
              <a:extLst>
                <a:ext uri="{FF2B5EF4-FFF2-40B4-BE49-F238E27FC236}">
                  <a16:creationId xmlns:a16="http://schemas.microsoft.com/office/drawing/2014/main" id="{88217704-ADED-429F-9915-AB30CB7EF13C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2" y="1254"/>
              <a:ext cx="261" cy="286"/>
            </a:xfrm>
            <a:custGeom>
              <a:avLst/>
              <a:gdLst>
                <a:gd name="T0" fmla="*/ 87 w 261"/>
                <a:gd name="T1" fmla="*/ 3 h 286"/>
                <a:gd name="T2" fmla="*/ 92 w 261"/>
                <a:gd name="T3" fmla="*/ 8 h 286"/>
                <a:gd name="T4" fmla="*/ 100 w 261"/>
                <a:gd name="T5" fmla="*/ 9 h 286"/>
                <a:gd name="T6" fmla="*/ 109 w 261"/>
                <a:gd name="T7" fmla="*/ 15 h 286"/>
                <a:gd name="T8" fmla="*/ 113 w 261"/>
                <a:gd name="T9" fmla="*/ 15 h 286"/>
                <a:gd name="T10" fmla="*/ 120 w 261"/>
                <a:gd name="T11" fmla="*/ 11 h 286"/>
                <a:gd name="T12" fmla="*/ 123 w 261"/>
                <a:gd name="T13" fmla="*/ 19 h 286"/>
                <a:gd name="T14" fmla="*/ 123 w 261"/>
                <a:gd name="T15" fmla="*/ 33 h 286"/>
                <a:gd name="T16" fmla="*/ 127 w 261"/>
                <a:gd name="T17" fmla="*/ 43 h 286"/>
                <a:gd name="T18" fmla="*/ 139 w 261"/>
                <a:gd name="T19" fmla="*/ 51 h 286"/>
                <a:gd name="T20" fmla="*/ 141 w 261"/>
                <a:gd name="T21" fmla="*/ 60 h 286"/>
                <a:gd name="T22" fmla="*/ 142 w 261"/>
                <a:gd name="T23" fmla="*/ 75 h 286"/>
                <a:gd name="T24" fmla="*/ 146 w 261"/>
                <a:gd name="T25" fmla="*/ 83 h 286"/>
                <a:gd name="T26" fmla="*/ 173 w 261"/>
                <a:gd name="T27" fmla="*/ 109 h 286"/>
                <a:gd name="T28" fmla="*/ 186 w 261"/>
                <a:gd name="T29" fmla="*/ 117 h 286"/>
                <a:gd name="T30" fmla="*/ 200 w 261"/>
                <a:gd name="T31" fmla="*/ 124 h 286"/>
                <a:gd name="T32" fmla="*/ 221 w 261"/>
                <a:gd name="T33" fmla="*/ 146 h 286"/>
                <a:gd name="T34" fmla="*/ 231 w 261"/>
                <a:gd name="T35" fmla="*/ 155 h 286"/>
                <a:gd name="T36" fmla="*/ 246 w 261"/>
                <a:gd name="T37" fmla="*/ 171 h 286"/>
                <a:gd name="T38" fmla="*/ 261 w 261"/>
                <a:gd name="T39" fmla="*/ 183 h 286"/>
                <a:gd name="T40" fmla="*/ 258 w 261"/>
                <a:gd name="T41" fmla="*/ 208 h 286"/>
                <a:gd name="T42" fmla="*/ 253 w 261"/>
                <a:gd name="T43" fmla="*/ 224 h 286"/>
                <a:gd name="T44" fmla="*/ 240 w 261"/>
                <a:gd name="T45" fmla="*/ 234 h 286"/>
                <a:gd name="T46" fmla="*/ 229 w 261"/>
                <a:gd name="T47" fmla="*/ 234 h 286"/>
                <a:gd name="T48" fmla="*/ 222 w 261"/>
                <a:gd name="T49" fmla="*/ 238 h 286"/>
                <a:gd name="T50" fmla="*/ 212 w 261"/>
                <a:gd name="T51" fmla="*/ 252 h 286"/>
                <a:gd name="T52" fmla="*/ 201 w 261"/>
                <a:gd name="T53" fmla="*/ 256 h 286"/>
                <a:gd name="T54" fmla="*/ 189 w 261"/>
                <a:gd name="T55" fmla="*/ 264 h 286"/>
                <a:gd name="T56" fmla="*/ 173 w 261"/>
                <a:gd name="T57" fmla="*/ 276 h 286"/>
                <a:gd name="T58" fmla="*/ 161 w 261"/>
                <a:gd name="T59" fmla="*/ 274 h 286"/>
                <a:gd name="T60" fmla="*/ 149 w 261"/>
                <a:gd name="T61" fmla="*/ 276 h 286"/>
                <a:gd name="T62" fmla="*/ 133 w 261"/>
                <a:gd name="T63" fmla="*/ 277 h 286"/>
                <a:gd name="T64" fmla="*/ 113 w 261"/>
                <a:gd name="T65" fmla="*/ 277 h 286"/>
                <a:gd name="T66" fmla="*/ 90 w 261"/>
                <a:gd name="T67" fmla="*/ 282 h 286"/>
                <a:gd name="T68" fmla="*/ 77 w 261"/>
                <a:gd name="T69" fmla="*/ 286 h 286"/>
                <a:gd name="T70" fmla="*/ 75 w 261"/>
                <a:gd name="T71" fmla="*/ 283 h 286"/>
                <a:gd name="T72" fmla="*/ 69 w 261"/>
                <a:gd name="T73" fmla="*/ 275 h 286"/>
                <a:gd name="T74" fmla="*/ 48 w 261"/>
                <a:gd name="T75" fmla="*/ 264 h 286"/>
                <a:gd name="T76" fmla="*/ 34 w 261"/>
                <a:gd name="T77" fmla="*/ 256 h 286"/>
                <a:gd name="T78" fmla="*/ 31 w 261"/>
                <a:gd name="T79" fmla="*/ 250 h 286"/>
                <a:gd name="T80" fmla="*/ 32 w 261"/>
                <a:gd name="T81" fmla="*/ 240 h 286"/>
                <a:gd name="T82" fmla="*/ 19 w 261"/>
                <a:gd name="T83" fmla="*/ 204 h 286"/>
                <a:gd name="T84" fmla="*/ 16 w 261"/>
                <a:gd name="T85" fmla="*/ 188 h 286"/>
                <a:gd name="T86" fmla="*/ 19 w 261"/>
                <a:gd name="T87" fmla="*/ 164 h 286"/>
                <a:gd name="T88" fmla="*/ 15 w 261"/>
                <a:gd name="T89" fmla="*/ 142 h 286"/>
                <a:gd name="T90" fmla="*/ 23 w 261"/>
                <a:gd name="T91" fmla="*/ 125 h 286"/>
                <a:gd name="T92" fmla="*/ 25 w 261"/>
                <a:gd name="T93" fmla="*/ 110 h 286"/>
                <a:gd name="T94" fmla="*/ 23 w 261"/>
                <a:gd name="T95" fmla="*/ 106 h 286"/>
                <a:gd name="T96" fmla="*/ 8 w 261"/>
                <a:gd name="T97" fmla="*/ 96 h 286"/>
                <a:gd name="T98" fmla="*/ 1 w 261"/>
                <a:gd name="T99" fmla="*/ 93 h 286"/>
                <a:gd name="T100" fmla="*/ 6 w 261"/>
                <a:gd name="T101" fmla="*/ 87 h 286"/>
                <a:gd name="T102" fmla="*/ 9 w 261"/>
                <a:gd name="T103" fmla="*/ 78 h 286"/>
                <a:gd name="T104" fmla="*/ 6 w 261"/>
                <a:gd name="T105" fmla="*/ 65 h 286"/>
                <a:gd name="T106" fmla="*/ 5 w 261"/>
                <a:gd name="T107" fmla="*/ 55 h 286"/>
                <a:gd name="T108" fmla="*/ 12 w 261"/>
                <a:gd name="T109" fmla="*/ 37 h 286"/>
                <a:gd name="T110" fmla="*/ 16 w 261"/>
                <a:gd name="T111" fmla="*/ 32 h 286"/>
                <a:gd name="T112" fmla="*/ 31 w 261"/>
                <a:gd name="T113" fmla="*/ 32 h 286"/>
                <a:gd name="T114" fmla="*/ 42 w 261"/>
                <a:gd name="T115" fmla="*/ 30 h 286"/>
                <a:gd name="T116" fmla="*/ 50 w 261"/>
                <a:gd name="T117" fmla="*/ 23 h 286"/>
                <a:gd name="T118" fmla="*/ 61 w 261"/>
                <a:gd name="T119" fmla="*/ 11 h 286"/>
                <a:gd name="T120" fmla="*/ 81 w 261"/>
                <a:gd name="T121" fmla="*/ 1 h 2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61" h="286">
                  <a:moveTo>
                    <a:pt x="83" y="0"/>
                  </a:moveTo>
                  <a:lnTo>
                    <a:pt x="83" y="1"/>
                  </a:lnTo>
                  <a:lnTo>
                    <a:pt x="84" y="1"/>
                  </a:lnTo>
                  <a:lnTo>
                    <a:pt x="86" y="2"/>
                  </a:lnTo>
                  <a:lnTo>
                    <a:pt x="87" y="3"/>
                  </a:lnTo>
                  <a:lnTo>
                    <a:pt x="88" y="4"/>
                  </a:lnTo>
                  <a:lnTo>
                    <a:pt x="90" y="5"/>
                  </a:lnTo>
                  <a:lnTo>
                    <a:pt x="91" y="7"/>
                  </a:lnTo>
                  <a:lnTo>
                    <a:pt x="91" y="8"/>
                  </a:lnTo>
                  <a:lnTo>
                    <a:pt x="92" y="8"/>
                  </a:lnTo>
                  <a:lnTo>
                    <a:pt x="92" y="9"/>
                  </a:lnTo>
                  <a:lnTo>
                    <a:pt x="92" y="9"/>
                  </a:lnTo>
                  <a:lnTo>
                    <a:pt x="96" y="9"/>
                  </a:lnTo>
                  <a:lnTo>
                    <a:pt x="98" y="9"/>
                  </a:lnTo>
                  <a:lnTo>
                    <a:pt x="100" y="9"/>
                  </a:lnTo>
                  <a:lnTo>
                    <a:pt x="101" y="10"/>
                  </a:lnTo>
                  <a:lnTo>
                    <a:pt x="103" y="11"/>
                  </a:lnTo>
                  <a:lnTo>
                    <a:pt x="104" y="12"/>
                  </a:lnTo>
                  <a:lnTo>
                    <a:pt x="105" y="13"/>
                  </a:lnTo>
                  <a:lnTo>
                    <a:pt x="109" y="15"/>
                  </a:lnTo>
                  <a:lnTo>
                    <a:pt x="110" y="15"/>
                  </a:lnTo>
                  <a:lnTo>
                    <a:pt x="111" y="15"/>
                  </a:lnTo>
                  <a:lnTo>
                    <a:pt x="111" y="16"/>
                  </a:lnTo>
                  <a:lnTo>
                    <a:pt x="112" y="16"/>
                  </a:lnTo>
                  <a:lnTo>
                    <a:pt x="113" y="15"/>
                  </a:lnTo>
                  <a:lnTo>
                    <a:pt x="114" y="15"/>
                  </a:lnTo>
                  <a:lnTo>
                    <a:pt x="115" y="15"/>
                  </a:lnTo>
                  <a:lnTo>
                    <a:pt x="117" y="12"/>
                  </a:lnTo>
                  <a:lnTo>
                    <a:pt x="119" y="11"/>
                  </a:lnTo>
                  <a:lnTo>
                    <a:pt x="120" y="11"/>
                  </a:lnTo>
                  <a:lnTo>
                    <a:pt x="121" y="10"/>
                  </a:lnTo>
                  <a:lnTo>
                    <a:pt x="122" y="10"/>
                  </a:lnTo>
                  <a:lnTo>
                    <a:pt x="125" y="10"/>
                  </a:lnTo>
                  <a:lnTo>
                    <a:pt x="125" y="14"/>
                  </a:lnTo>
                  <a:lnTo>
                    <a:pt x="123" y="19"/>
                  </a:lnTo>
                  <a:lnTo>
                    <a:pt x="123" y="22"/>
                  </a:lnTo>
                  <a:lnTo>
                    <a:pt x="123" y="26"/>
                  </a:lnTo>
                  <a:lnTo>
                    <a:pt x="123" y="28"/>
                  </a:lnTo>
                  <a:lnTo>
                    <a:pt x="123" y="31"/>
                  </a:lnTo>
                  <a:lnTo>
                    <a:pt x="123" y="33"/>
                  </a:lnTo>
                  <a:lnTo>
                    <a:pt x="124" y="35"/>
                  </a:lnTo>
                  <a:lnTo>
                    <a:pt x="124" y="38"/>
                  </a:lnTo>
                  <a:lnTo>
                    <a:pt x="125" y="39"/>
                  </a:lnTo>
                  <a:lnTo>
                    <a:pt x="126" y="41"/>
                  </a:lnTo>
                  <a:lnTo>
                    <a:pt x="127" y="43"/>
                  </a:lnTo>
                  <a:lnTo>
                    <a:pt x="129" y="44"/>
                  </a:lnTo>
                  <a:lnTo>
                    <a:pt x="130" y="45"/>
                  </a:lnTo>
                  <a:lnTo>
                    <a:pt x="136" y="49"/>
                  </a:lnTo>
                  <a:lnTo>
                    <a:pt x="138" y="49"/>
                  </a:lnTo>
                  <a:lnTo>
                    <a:pt x="139" y="51"/>
                  </a:lnTo>
                  <a:lnTo>
                    <a:pt x="140" y="51"/>
                  </a:lnTo>
                  <a:lnTo>
                    <a:pt x="140" y="52"/>
                  </a:lnTo>
                  <a:lnTo>
                    <a:pt x="141" y="54"/>
                  </a:lnTo>
                  <a:lnTo>
                    <a:pt x="141" y="57"/>
                  </a:lnTo>
                  <a:lnTo>
                    <a:pt x="141" y="60"/>
                  </a:lnTo>
                  <a:lnTo>
                    <a:pt x="141" y="64"/>
                  </a:lnTo>
                  <a:lnTo>
                    <a:pt x="141" y="67"/>
                  </a:lnTo>
                  <a:lnTo>
                    <a:pt x="141" y="70"/>
                  </a:lnTo>
                  <a:lnTo>
                    <a:pt x="141" y="73"/>
                  </a:lnTo>
                  <a:lnTo>
                    <a:pt x="142" y="75"/>
                  </a:lnTo>
                  <a:lnTo>
                    <a:pt x="142" y="77"/>
                  </a:lnTo>
                  <a:lnTo>
                    <a:pt x="143" y="79"/>
                  </a:lnTo>
                  <a:lnTo>
                    <a:pt x="144" y="81"/>
                  </a:lnTo>
                  <a:lnTo>
                    <a:pt x="145" y="82"/>
                  </a:lnTo>
                  <a:lnTo>
                    <a:pt x="146" y="83"/>
                  </a:lnTo>
                  <a:lnTo>
                    <a:pt x="151" y="87"/>
                  </a:lnTo>
                  <a:lnTo>
                    <a:pt x="154" y="89"/>
                  </a:lnTo>
                  <a:lnTo>
                    <a:pt x="158" y="93"/>
                  </a:lnTo>
                  <a:lnTo>
                    <a:pt x="171" y="106"/>
                  </a:lnTo>
                  <a:lnTo>
                    <a:pt x="173" y="109"/>
                  </a:lnTo>
                  <a:lnTo>
                    <a:pt x="175" y="111"/>
                  </a:lnTo>
                  <a:lnTo>
                    <a:pt x="178" y="113"/>
                  </a:lnTo>
                  <a:lnTo>
                    <a:pt x="180" y="114"/>
                  </a:lnTo>
                  <a:lnTo>
                    <a:pt x="182" y="115"/>
                  </a:lnTo>
                  <a:lnTo>
                    <a:pt x="186" y="117"/>
                  </a:lnTo>
                  <a:lnTo>
                    <a:pt x="189" y="117"/>
                  </a:lnTo>
                  <a:lnTo>
                    <a:pt x="192" y="119"/>
                  </a:lnTo>
                  <a:lnTo>
                    <a:pt x="195" y="121"/>
                  </a:lnTo>
                  <a:lnTo>
                    <a:pt x="197" y="122"/>
                  </a:lnTo>
                  <a:lnTo>
                    <a:pt x="200" y="124"/>
                  </a:lnTo>
                  <a:lnTo>
                    <a:pt x="209" y="130"/>
                  </a:lnTo>
                  <a:lnTo>
                    <a:pt x="211" y="132"/>
                  </a:lnTo>
                  <a:lnTo>
                    <a:pt x="213" y="134"/>
                  </a:lnTo>
                  <a:lnTo>
                    <a:pt x="215" y="136"/>
                  </a:lnTo>
                  <a:lnTo>
                    <a:pt x="221" y="146"/>
                  </a:lnTo>
                  <a:lnTo>
                    <a:pt x="224" y="149"/>
                  </a:lnTo>
                  <a:lnTo>
                    <a:pt x="225" y="150"/>
                  </a:lnTo>
                  <a:lnTo>
                    <a:pt x="226" y="151"/>
                  </a:lnTo>
                  <a:lnTo>
                    <a:pt x="230" y="153"/>
                  </a:lnTo>
                  <a:lnTo>
                    <a:pt x="231" y="155"/>
                  </a:lnTo>
                  <a:lnTo>
                    <a:pt x="232" y="156"/>
                  </a:lnTo>
                  <a:lnTo>
                    <a:pt x="237" y="162"/>
                  </a:lnTo>
                  <a:lnTo>
                    <a:pt x="240" y="165"/>
                  </a:lnTo>
                  <a:lnTo>
                    <a:pt x="242" y="168"/>
                  </a:lnTo>
                  <a:lnTo>
                    <a:pt x="246" y="171"/>
                  </a:lnTo>
                  <a:lnTo>
                    <a:pt x="249" y="173"/>
                  </a:lnTo>
                  <a:lnTo>
                    <a:pt x="257" y="179"/>
                  </a:lnTo>
                  <a:lnTo>
                    <a:pt x="260" y="182"/>
                  </a:lnTo>
                  <a:lnTo>
                    <a:pt x="261" y="183"/>
                  </a:lnTo>
                  <a:lnTo>
                    <a:pt x="261" y="183"/>
                  </a:lnTo>
                  <a:lnTo>
                    <a:pt x="261" y="184"/>
                  </a:lnTo>
                  <a:lnTo>
                    <a:pt x="261" y="185"/>
                  </a:lnTo>
                  <a:lnTo>
                    <a:pt x="260" y="194"/>
                  </a:lnTo>
                  <a:lnTo>
                    <a:pt x="259" y="202"/>
                  </a:lnTo>
                  <a:lnTo>
                    <a:pt x="258" y="208"/>
                  </a:lnTo>
                  <a:lnTo>
                    <a:pt x="257" y="215"/>
                  </a:lnTo>
                  <a:lnTo>
                    <a:pt x="256" y="219"/>
                  </a:lnTo>
                  <a:lnTo>
                    <a:pt x="255" y="221"/>
                  </a:lnTo>
                  <a:lnTo>
                    <a:pt x="254" y="222"/>
                  </a:lnTo>
                  <a:lnTo>
                    <a:pt x="253" y="224"/>
                  </a:lnTo>
                  <a:lnTo>
                    <a:pt x="252" y="226"/>
                  </a:lnTo>
                  <a:lnTo>
                    <a:pt x="250" y="228"/>
                  </a:lnTo>
                  <a:lnTo>
                    <a:pt x="246" y="230"/>
                  </a:lnTo>
                  <a:lnTo>
                    <a:pt x="242" y="232"/>
                  </a:lnTo>
                  <a:lnTo>
                    <a:pt x="240" y="234"/>
                  </a:lnTo>
                  <a:lnTo>
                    <a:pt x="238" y="234"/>
                  </a:lnTo>
                  <a:lnTo>
                    <a:pt x="236" y="234"/>
                  </a:lnTo>
                  <a:lnTo>
                    <a:pt x="234" y="234"/>
                  </a:lnTo>
                  <a:lnTo>
                    <a:pt x="230" y="234"/>
                  </a:lnTo>
                  <a:lnTo>
                    <a:pt x="229" y="234"/>
                  </a:lnTo>
                  <a:lnTo>
                    <a:pt x="228" y="234"/>
                  </a:lnTo>
                  <a:lnTo>
                    <a:pt x="227" y="234"/>
                  </a:lnTo>
                  <a:lnTo>
                    <a:pt x="225" y="235"/>
                  </a:lnTo>
                  <a:lnTo>
                    <a:pt x="223" y="236"/>
                  </a:lnTo>
                  <a:lnTo>
                    <a:pt x="222" y="238"/>
                  </a:lnTo>
                  <a:lnTo>
                    <a:pt x="221" y="240"/>
                  </a:lnTo>
                  <a:lnTo>
                    <a:pt x="217" y="245"/>
                  </a:lnTo>
                  <a:lnTo>
                    <a:pt x="216" y="248"/>
                  </a:lnTo>
                  <a:lnTo>
                    <a:pt x="214" y="250"/>
                  </a:lnTo>
                  <a:lnTo>
                    <a:pt x="212" y="252"/>
                  </a:lnTo>
                  <a:lnTo>
                    <a:pt x="211" y="253"/>
                  </a:lnTo>
                  <a:lnTo>
                    <a:pt x="209" y="253"/>
                  </a:lnTo>
                  <a:lnTo>
                    <a:pt x="207" y="254"/>
                  </a:lnTo>
                  <a:lnTo>
                    <a:pt x="203" y="255"/>
                  </a:lnTo>
                  <a:lnTo>
                    <a:pt x="201" y="256"/>
                  </a:lnTo>
                  <a:lnTo>
                    <a:pt x="198" y="257"/>
                  </a:lnTo>
                  <a:lnTo>
                    <a:pt x="196" y="258"/>
                  </a:lnTo>
                  <a:lnTo>
                    <a:pt x="195" y="259"/>
                  </a:lnTo>
                  <a:lnTo>
                    <a:pt x="194" y="260"/>
                  </a:lnTo>
                  <a:lnTo>
                    <a:pt x="189" y="264"/>
                  </a:lnTo>
                  <a:lnTo>
                    <a:pt x="185" y="267"/>
                  </a:lnTo>
                  <a:lnTo>
                    <a:pt x="178" y="274"/>
                  </a:lnTo>
                  <a:lnTo>
                    <a:pt x="175" y="276"/>
                  </a:lnTo>
                  <a:lnTo>
                    <a:pt x="174" y="276"/>
                  </a:lnTo>
                  <a:lnTo>
                    <a:pt x="173" y="276"/>
                  </a:lnTo>
                  <a:lnTo>
                    <a:pt x="172" y="276"/>
                  </a:lnTo>
                  <a:lnTo>
                    <a:pt x="172" y="276"/>
                  </a:lnTo>
                  <a:lnTo>
                    <a:pt x="170" y="276"/>
                  </a:lnTo>
                  <a:lnTo>
                    <a:pt x="163" y="275"/>
                  </a:lnTo>
                  <a:lnTo>
                    <a:pt x="161" y="274"/>
                  </a:lnTo>
                  <a:lnTo>
                    <a:pt x="159" y="274"/>
                  </a:lnTo>
                  <a:lnTo>
                    <a:pt x="158" y="275"/>
                  </a:lnTo>
                  <a:lnTo>
                    <a:pt x="156" y="275"/>
                  </a:lnTo>
                  <a:lnTo>
                    <a:pt x="154" y="275"/>
                  </a:lnTo>
                  <a:lnTo>
                    <a:pt x="149" y="276"/>
                  </a:lnTo>
                  <a:lnTo>
                    <a:pt x="147" y="276"/>
                  </a:lnTo>
                  <a:lnTo>
                    <a:pt x="142" y="277"/>
                  </a:lnTo>
                  <a:lnTo>
                    <a:pt x="139" y="277"/>
                  </a:lnTo>
                  <a:lnTo>
                    <a:pt x="138" y="278"/>
                  </a:lnTo>
                  <a:lnTo>
                    <a:pt x="133" y="277"/>
                  </a:lnTo>
                  <a:lnTo>
                    <a:pt x="131" y="277"/>
                  </a:lnTo>
                  <a:lnTo>
                    <a:pt x="126" y="276"/>
                  </a:lnTo>
                  <a:lnTo>
                    <a:pt x="124" y="276"/>
                  </a:lnTo>
                  <a:lnTo>
                    <a:pt x="121" y="276"/>
                  </a:lnTo>
                  <a:lnTo>
                    <a:pt x="113" y="277"/>
                  </a:lnTo>
                  <a:lnTo>
                    <a:pt x="105" y="278"/>
                  </a:lnTo>
                  <a:lnTo>
                    <a:pt x="103" y="278"/>
                  </a:lnTo>
                  <a:lnTo>
                    <a:pt x="101" y="278"/>
                  </a:lnTo>
                  <a:lnTo>
                    <a:pt x="95" y="280"/>
                  </a:lnTo>
                  <a:lnTo>
                    <a:pt x="90" y="282"/>
                  </a:lnTo>
                  <a:lnTo>
                    <a:pt x="83" y="285"/>
                  </a:lnTo>
                  <a:lnTo>
                    <a:pt x="81" y="286"/>
                  </a:lnTo>
                  <a:lnTo>
                    <a:pt x="80" y="286"/>
                  </a:lnTo>
                  <a:lnTo>
                    <a:pt x="78" y="286"/>
                  </a:lnTo>
                  <a:lnTo>
                    <a:pt x="77" y="286"/>
                  </a:lnTo>
                  <a:lnTo>
                    <a:pt x="76" y="285"/>
                  </a:lnTo>
                  <a:lnTo>
                    <a:pt x="76" y="285"/>
                  </a:lnTo>
                  <a:lnTo>
                    <a:pt x="76" y="285"/>
                  </a:lnTo>
                  <a:lnTo>
                    <a:pt x="76" y="284"/>
                  </a:lnTo>
                  <a:lnTo>
                    <a:pt x="75" y="283"/>
                  </a:lnTo>
                  <a:lnTo>
                    <a:pt x="74" y="281"/>
                  </a:lnTo>
                  <a:lnTo>
                    <a:pt x="73" y="279"/>
                  </a:lnTo>
                  <a:lnTo>
                    <a:pt x="71" y="277"/>
                  </a:lnTo>
                  <a:lnTo>
                    <a:pt x="70" y="276"/>
                  </a:lnTo>
                  <a:lnTo>
                    <a:pt x="69" y="275"/>
                  </a:lnTo>
                  <a:lnTo>
                    <a:pt x="67" y="273"/>
                  </a:lnTo>
                  <a:lnTo>
                    <a:pt x="63" y="270"/>
                  </a:lnTo>
                  <a:lnTo>
                    <a:pt x="58" y="268"/>
                  </a:lnTo>
                  <a:lnTo>
                    <a:pt x="55" y="266"/>
                  </a:lnTo>
                  <a:lnTo>
                    <a:pt x="48" y="264"/>
                  </a:lnTo>
                  <a:lnTo>
                    <a:pt x="45" y="263"/>
                  </a:lnTo>
                  <a:lnTo>
                    <a:pt x="39" y="261"/>
                  </a:lnTo>
                  <a:lnTo>
                    <a:pt x="37" y="260"/>
                  </a:lnTo>
                  <a:lnTo>
                    <a:pt x="35" y="258"/>
                  </a:lnTo>
                  <a:lnTo>
                    <a:pt x="34" y="256"/>
                  </a:lnTo>
                  <a:lnTo>
                    <a:pt x="32" y="254"/>
                  </a:lnTo>
                  <a:lnTo>
                    <a:pt x="32" y="253"/>
                  </a:lnTo>
                  <a:lnTo>
                    <a:pt x="31" y="253"/>
                  </a:lnTo>
                  <a:lnTo>
                    <a:pt x="31" y="251"/>
                  </a:lnTo>
                  <a:lnTo>
                    <a:pt x="31" y="250"/>
                  </a:lnTo>
                  <a:lnTo>
                    <a:pt x="31" y="249"/>
                  </a:lnTo>
                  <a:lnTo>
                    <a:pt x="32" y="245"/>
                  </a:lnTo>
                  <a:lnTo>
                    <a:pt x="32" y="243"/>
                  </a:lnTo>
                  <a:lnTo>
                    <a:pt x="33" y="242"/>
                  </a:lnTo>
                  <a:lnTo>
                    <a:pt x="32" y="240"/>
                  </a:lnTo>
                  <a:lnTo>
                    <a:pt x="32" y="238"/>
                  </a:lnTo>
                  <a:lnTo>
                    <a:pt x="29" y="232"/>
                  </a:lnTo>
                  <a:lnTo>
                    <a:pt x="26" y="226"/>
                  </a:lnTo>
                  <a:lnTo>
                    <a:pt x="21" y="210"/>
                  </a:lnTo>
                  <a:lnTo>
                    <a:pt x="19" y="204"/>
                  </a:lnTo>
                  <a:lnTo>
                    <a:pt x="18" y="201"/>
                  </a:lnTo>
                  <a:lnTo>
                    <a:pt x="17" y="198"/>
                  </a:lnTo>
                  <a:lnTo>
                    <a:pt x="16" y="195"/>
                  </a:lnTo>
                  <a:lnTo>
                    <a:pt x="16" y="192"/>
                  </a:lnTo>
                  <a:lnTo>
                    <a:pt x="16" y="188"/>
                  </a:lnTo>
                  <a:lnTo>
                    <a:pt x="16" y="186"/>
                  </a:lnTo>
                  <a:lnTo>
                    <a:pt x="18" y="173"/>
                  </a:lnTo>
                  <a:lnTo>
                    <a:pt x="19" y="170"/>
                  </a:lnTo>
                  <a:lnTo>
                    <a:pt x="19" y="167"/>
                  </a:lnTo>
                  <a:lnTo>
                    <a:pt x="19" y="164"/>
                  </a:lnTo>
                  <a:lnTo>
                    <a:pt x="18" y="162"/>
                  </a:lnTo>
                  <a:lnTo>
                    <a:pt x="16" y="151"/>
                  </a:lnTo>
                  <a:lnTo>
                    <a:pt x="15" y="149"/>
                  </a:lnTo>
                  <a:lnTo>
                    <a:pt x="15" y="145"/>
                  </a:lnTo>
                  <a:lnTo>
                    <a:pt x="15" y="142"/>
                  </a:lnTo>
                  <a:lnTo>
                    <a:pt x="15" y="140"/>
                  </a:lnTo>
                  <a:lnTo>
                    <a:pt x="16" y="139"/>
                  </a:lnTo>
                  <a:lnTo>
                    <a:pt x="18" y="135"/>
                  </a:lnTo>
                  <a:lnTo>
                    <a:pt x="22" y="127"/>
                  </a:lnTo>
                  <a:lnTo>
                    <a:pt x="23" y="125"/>
                  </a:lnTo>
                  <a:lnTo>
                    <a:pt x="24" y="121"/>
                  </a:lnTo>
                  <a:lnTo>
                    <a:pt x="25" y="117"/>
                  </a:lnTo>
                  <a:lnTo>
                    <a:pt x="25" y="115"/>
                  </a:lnTo>
                  <a:lnTo>
                    <a:pt x="25" y="113"/>
                  </a:lnTo>
                  <a:lnTo>
                    <a:pt x="25" y="110"/>
                  </a:lnTo>
                  <a:lnTo>
                    <a:pt x="25" y="109"/>
                  </a:lnTo>
                  <a:lnTo>
                    <a:pt x="24" y="108"/>
                  </a:lnTo>
                  <a:lnTo>
                    <a:pt x="24" y="108"/>
                  </a:lnTo>
                  <a:lnTo>
                    <a:pt x="24" y="106"/>
                  </a:lnTo>
                  <a:lnTo>
                    <a:pt x="23" y="106"/>
                  </a:lnTo>
                  <a:lnTo>
                    <a:pt x="22" y="105"/>
                  </a:lnTo>
                  <a:lnTo>
                    <a:pt x="20" y="103"/>
                  </a:lnTo>
                  <a:lnTo>
                    <a:pt x="17" y="101"/>
                  </a:lnTo>
                  <a:lnTo>
                    <a:pt x="13" y="99"/>
                  </a:lnTo>
                  <a:lnTo>
                    <a:pt x="8" y="96"/>
                  </a:lnTo>
                  <a:lnTo>
                    <a:pt x="6" y="94"/>
                  </a:lnTo>
                  <a:lnTo>
                    <a:pt x="3" y="94"/>
                  </a:lnTo>
                  <a:lnTo>
                    <a:pt x="1" y="93"/>
                  </a:lnTo>
                  <a:lnTo>
                    <a:pt x="0" y="93"/>
                  </a:lnTo>
                  <a:lnTo>
                    <a:pt x="1" y="93"/>
                  </a:lnTo>
                  <a:lnTo>
                    <a:pt x="1" y="93"/>
                  </a:lnTo>
                  <a:lnTo>
                    <a:pt x="2" y="91"/>
                  </a:lnTo>
                  <a:lnTo>
                    <a:pt x="3" y="90"/>
                  </a:lnTo>
                  <a:lnTo>
                    <a:pt x="5" y="88"/>
                  </a:lnTo>
                  <a:lnTo>
                    <a:pt x="6" y="87"/>
                  </a:lnTo>
                  <a:lnTo>
                    <a:pt x="7" y="85"/>
                  </a:lnTo>
                  <a:lnTo>
                    <a:pt x="8" y="83"/>
                  </a:lnTo>
                  <a:lnTo>
                    <a:pt x="8" y="81"/>
                  </a:lnTo>
                  <a:lnTo>
                    <a:pt x="9" y="79"/>
                  </a:lnTo>
                  <a:lnTo>
                    <a:pt x="9" y="78"/>
                  </a:lnTo>
                  <a:lnTo>
                    <a:pt x="9" y="76"/>
                  </a:lnTo>
                  <a:lnTo>
                    <a:pt x="9" y="74"/>
                  </a:lnTo>
                  <a:lnTo>
                    <a:pt x="9" y="72"/>
                  </a:lnTo>
                  <a:lnTo>
                    <a:pt x="8" y="71"/>
                  </a:lnTo>
                  <a:lnTo>
                    <a:pt x="6" y="65"/>
                  </a:lnTo>
                  <a:lnTo>
                    <a:pt x="5" y="62"/>
                  </a:lnTo>
                  <a:lnTo>
                    <a:pt x="5" y="60"/>
                  </a:lnTo>
                  <a:lnTo>
                    <a:pt x="5" y="59"/>
                  </a:lnTo>
                  <a:lnTo>
                    <a:pt x="5" y="57"/>
                  </a:lnTo>
                  <a:lnTo>
                    <a:pt x="5" y="55"/>
                  </a:lnTo>
                  <a:lnTo>
                    <a:pt x="5" y="53"/>
                  </a:lnTo>
                  <a:lnTo>
                    <a:pt x="6" y="51"/>
                  </a:lnTo>
                  <a:lnTo>
                    <a:pt x="7" y="48"/>
                  </a:lnTo>
                  <a:lnTo>
                    <a:pt x="8" y="45"/>
                  </a:lnTo>
                  <a:lnTo>
                    <a:pt x="12" y="37"/>
                  </a:lnTo>
                  <a:lnTo>
                    <a:pt x="13" y="36"/>
                  </a:lnTo>
                  <a:lnTo>
                    <a:pt x="13" y="34"/>
                  </a:lnTo>
                  <a:lnTo>
                    <a:pt x="14" y="33"/>
                  </a:lnTo>
                  <a:lnTo>
                    <a:pt x="15" y="33"/>
                  </a:lnTo>
                  <a:lnTo>
                    <a:pt x="16" y="32"/>
                  </a:lnTo>
                  <a:lnTo>
                    <a:pt x="18" y="32"/>
                  </a:lnTo>
                  <a:lnTo>
                    <a:pt x="19" y="32"/>
                  </a:lnTo>
                  <a:lnTo>
                    <a:pt x="21" y="32"/>
                  </a:lnTo>
                  <a:lnTo>
                    <a:pt x="29" y="32"/>
                  </a:lnTo>
                  <a:lnTo>
                    <a:pt x="31" y="32"/>
                  </a:lnTo>
                  <a:lnTo>
                    <a:pt x="33" y="32"/>
                  </a:lnTo>
                  <a:lnTo>
                    <a:pt x="35" y="32"/>
                  </a:lnTo>
                  <a:lnTo>
                    <a:pt x="38" y="31"/>
                  </a:lnTo>
                  <a:lnTo>
                    <a:pt x="40" y="31"/>
                  </a:lnTo>
                  <a:lnTo>
                    <a:pt x="42" y="30"/>
                  </a:lnTo>
                  <a:lnTo>
                    <a:pt x="44" y="29"/>
                  </a:lnTo>
                  <a:lnTo>
                    <a:pt x="46" y="28"/>
                  </a:lnTo>
                  <a:lnTo>
                    <a:pt x="47" y="26"/>
                  </a:lnTo>
                  <a:lnTo>
                    <a:pt x="48" y="26"/>
                  </a:lnTo>
                  <a:lnTo>
                    <a:pt x="50" y="23"/>
                  </a:lnTo>
                  <a:lnTo>
                    <a:pt x="52" y="21"/>
                  </a:lnTo>
                  <a:lnTo>
                    <a:pt x="56" y="16"/>
                  </a:lnTo>
                  <a:lnTo>
                    <a:pt x="57" y="15"/>
                  </a:lnTo>
                  <a:lnTo>
                    <a:pt x="58" y="13"/>
                  </a:lnTo>
                  <a:lnTo>
                    <a:pt x="61" y="11"/>
                  </a:lnTo>
                  <a:lnTo>
                    <a:pt x="63" y="10"/>
                  </a:lnTo>
                  <a:lnTo>
                    <a:pt x="66" y="8"/>
                  </a:lnTo>
                  <a:lnTo>
                    <a:pt x="74" y="4"/>
                  </a:lnTo>
                  <a:lnTo>
                    <a:pt x="78" y="2"/>
                  </a:lnTo>
                  <a:lnTo>
                    <a:pt x="81" y="1"/>
                  </a:lnTo>
                  <a:lnTo>
                    <a:pt x="82" y="0"/>
                  </a:lnTo>
                  <a:lnTo>
                    <a:pt x="83" y="0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3" name="Freeform 42">
              <a:extLst>
                <a:ext uri="{FF2B5EF4-FFF2-40B4-BE49-F238E27FC236}">
                  <a16:creationId xmlns:a16="http://schemas.microsoft.com/office/drawing/2014/main" id="{F6CB263E-C69A-4A79-8C1B-2D50F9279DA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0" y="1212"/>
              <a:ext cx="423" cy="451"/>
            </a:xfrm>
            <a:custGeom>
              <a:avLst/>
              <a:gdLst>
                <a:gd name="T0" fmla="*/ 223 w 423"/>
                <a:gd name="T1" fmla="*/ 9 h 451"/>
                <a:gd name="T2" fmla="*/ 253 w 423"/>
                <a:gd name="T3" fmla="*/ 20 h 451"/>
                <a:gd name="T4" fmla="*/ 269 w 423"/>
                <a:gd name="T5" fmla="*/ 22 h 451"/>
                <a:gd name="T6" fmla="*/ 279 w 423"/>
                <a:gd name="T7" fmla="*/ 31 h 451"/>
                <a:gd name="T8" fmla="*/ 279 w 423"/>
                <a:gd name="T9" fmla="*/ 44 h 451"/>
                <a:gd name="T10" fmla="*/ 269 w 423"/>
                <a:gd name="T11" fmla="*/ 60 h 451"/>
                <a:gd name="T12" fmla="*/ 269 w 423"/>
                <a:gd name="T13" fmla="*/ 82 h 451"/>
                <a:gd name="T14" fmla="*/ 279 w 423"/>
                <a:gd name="T15" fmla="*/ 102 h 451"/>
                <a:gd name="T16" fmla="*/ 300 w 423"/>
                <a:gd name="T17" fmla="*/ 120 h 451"/>
                <a:gd name="T18" fmla="*/ 299 w 423"/>
                <a:gd name="T19" fmla="*/ 136 h 451"/>
                <a:gd name="T20" fmla="*/ 297 w 423"/>
                <a:gd name="T21" fmla="*/ 152 h 451"/>
                <a:gd name="T22" fmla="*/ 307 w 423"/>
                <a:gd name="T23" fmla="*/ 156 h 451"/>
                <a:gd name="T24" fmla="*/ 324 w 423"/>
                <a:gd name="T25" fmla="*/ 148 h 451"/>
                <a:gd name="T26" fmla="*/ 341 w 423"/>
                <a:gd name="T27" fmla="*/ 125 h 451"/>
                <a:gd name="T28" fmla="*/ 355 w 423"/>
                <a:gd name="T29" fmla="*/ 128 h 451"/>
                <a:gd name="T30" fmla="*/ 373 w 423"/>
                <a:gd name="T31" fmla="*/ 150 h 451"/>
                <a:gd name="T32" fmla="*/ 396 w 423"/>
                <a:gd name="T33" fmla="*/ 165 h 451"/>
                <a:gd name="T34" fmla="*/ 400 w 423"/>
                <a:gd name="T35" fmla="*/ 187 h 451"/>
                <a:gd name="T36" fmla="*/ 419 w 423"/>
                <a:gd name="T37" fmla="*/ 222 h 451"/>
                <a:gd name="T38" fmla="*/ 419 w 423"/>
                <a:gd name="T39" fmla="*/ 236 h 451"/>
                <a:gd name="T40" fmla="*/ 414 w 423"/>
                <a:gd name="T41" fmla="*/ 256 h 451"/>
                <a:gd name="T42" fmla="*/ 422 w 423"/>
                <a:gd name="T43" fmla="*/ 288 h 451"/>
                <a:gd name="T44" fmla="*/ 416 w 423"/>
                <a:gd name="T45" fmla="*/ 312 h 451"/>
                <a:gd name="T46" fmla="*/ 409 w 423"/>
                <a:gd name="T47" fmla="*/ 325 h 451"/>
                <a:gd name="T48" fmla="*/ 382 w 423"/>
                <a:gd name="T49" fmla="*/ 340 h 451"/>
                <a:gd name="T50" fmla="*/ 377 w 423"/>
                <a:gd name="T51" fmla="*/ 357 h 451"/>
                <a:gd name="T52" fmla="*/ 362 w 423"/>
                <a:gd name="T53" fmla="*/ 369 h 451"/>
                <a:gd name="T54" fmla="*/ 338 w 423"/>
                <a:gd name="T55" fmla="*/ 365 h 451"/>
                <a:gd name="T56" fmla="*/ 311 w 423"/>
                <a:gd name="T57" fmla="*/ 363 h 451"/>
                <a:gd name="T58" fmla="*/ 303 w 423"/>
                <a:gd name="T59" fmla="*/ 383 h 451"/>
                <a:gd name="T60" fmla="*/ 294 w 423"/>
                <a:gd name="T61" fmla="*/ 400 h 451"/>
                <a:gd name="T62" fmla="*/ 264 w 423"/>
                <a:gd name="T63" fmla="*/ 433 h 451"/>
                <a:gd name="T64" fmla="*/ 256 w 423"/>
                <a:gd name="T65" fmla="*/ 446 h 451"/>
                <a:gd name="T66" fmla="*/ 242 w 423"/>
                <a:gd name="T67" fmla="*/ 443 h 451"/>
                <a:gd name="T68" fmla="*/ 203 w 423"/>
                <a:gd name="T69" fmla="*/ 447 h 451"/>
                <a:gd name="T70" fmla="*/ 188 w 423"/>
                <a:gd name="T71" fmla="*/ 450 h 451"/>
                <a:gd name="T72" fmla="*/ 176 w 423"/>
                <a:gd name="T73" fmla="*/ 442 h 451"/>
                <a:gd name="T74" fmla="*/ 169 w 423"/>
                <a:gd name="T75" fmla="*/ 419 h 451"/>
                <a:gd name="T76" fmla="*/ 158 w 423"/>
                <a:gd name="T77" fmla="*/ 417 h 451"/>
                <a:gd name="T78" fmla="*/ 142 w 423"/>
                <a:gd name="T79" fmla="*/ 420 h 451"/>
                <a:gd name="T80" fmla="*/ 120 w 423"/>
                <a:gd name="T81" fmla="*/ 417 h 451"/>
                <a:gd name="T82" fmla="*/ 106 w 423"/>
                <a:gd name="T83" fmla="*/ 420 h 451"/>
                <a:gd name="T84" fmla="*/ 97 w 423"/>
                <a:gd name="T85" fmla="*/ 408 h 451"/>
                <a:gd name="T86" fmla="*/ 73 w 423"/>
                <a:gd name="T87" fmla="*/ 386 h 451"/>
                <a:gd name="T88" fmla="*/ 52 w 423"/>
                <a:gd name="T89" fmla="*/ 352 h 451"/>
                <a:gd name="T90" fmla="*/ 32 w 423"/>
                <a:gd name="T91" fmla="*/ 310 h 451"/>
                <a:gd name="T92" fmla="*/ 11 w 423"/>
                <a:gd name="T93" fmla="*/ 265 h 451"/>
                <a:gd name="T94" fmla="*/ 2 w 423"/>
                <a:gd name="T95" fmla="*/ 237 h 451"/>
                <a:gd name="T96" fmla="*/ 1 w 423"/>
                <a:gd name="T97" fmla="*/ 225 h 451"/>
                <a:gd name="T98" fmla="*/ 16 w 423"/>
                <a:gd name="T99" fmla="*/ 193 h 451"/>
                <a:gd name="T100" fmla="*/ 23 w 423"/>
                <a:gd name="T101" fmla="*/ 167 h 451"/>
                <a:gd name="T102" fmla="*/ 51 w 423"/>
                <a:gd name="T103" fmla="*/ 144 h 451"/>
                <a:gd name="T104" fmla="*/ 56 w 423"/>
                <a:gd name="T105" fmla="*/ 133 h 451"/>
                <a:gd name="T106" fmla="*/ 63 w 423"/>
                <a:gd name="T107" fmla="*/ 109 h 451"/>
                <a:gd name="T108" fmla="*/ 78 w 423"/>
                <a:gd name="T109" fmla="*/ 88 h 451"/>
                <a:gd name="T110" fmla="*/ 78 w 423"/>
                <a:gd name="T111" fmla="*/ 57 h 451"/>
                <a:gd name="T112" fmla="*/ 90 w 423"/>
                <a:gd name="T113" fmla="*/ 52 h 451"/>
                <a:gd name="T114" fmla="*/ 115 w 423"/>
                <a:gd name="T115" fmla="*/ 60 h 451"/>
                <a:gd name="T116" fmla="*/ 142 w 423"/>
                <a:gd name="T117" fmla="*/ 70 h 451"/>
                <a:gd name="T118" fmla="*/ 154 w 423"/>
                <a:gd name="T119" fmla="*/ 66 h 451"/>
                <a:gd name="T120" fmla="*/ 167 w 423"/>
                <a:gd name="T121" fmla="*/ 34 h 451"/>
                <a:gd name="T122" fmla="*/ 185 w 423"/>
                <a:gd name="T123" fmla="*/ 17 h 451"/>
                <a:gd name="T124" fmla="*/ 204 w 423"/>
                <a:gd name="T125" fmla="*/ 0 h 4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23" h="451">
                  <a:moveTo>
                    <a:pt x="207" y="0"/>
                  </a:moveTo>
                  <a:lnTo>
                    <a:pt x="211" y="1"/>
                  </a:lnTo>
                  <a:lnTo>
                    <a:pt x="212" y="1"/>
                  </a:lnTo>
                  <a:lnTo>
                    <a:pt x="214" y="3"/>
                  </a:lnTo>
                  <a:lnTo>
                    <a:pt x="216" y="3"/>
                  </a:lnTo>
                  <a:lnTo>
                    <a:pt x="217" y="5"/>
                  </a:lnTo>
                  <a:lnTo>
                    <a:pt x="220" y="7"/>
                  </a:lnTo>
                  <a:lnTo>
                    <a:pt x="223" y="9"/>
                  </a:lnTo>
                  <a:lnTo>
                    <a:pt x="225" y="9"/>
                  </a:lnTo>
                  <a:lnTo>
                    <a:pt x="229" y="10"/>
                  </a:lnTo>
                  <a:lnTo>
                    <a:pt x="235" y="10"/>
                  </a:lnTo>
                  <a:lnTo>
                    <a:pt x="236" y="11"/>
                  </a:lnTo>
                  <a:lnTo>
                    <a:pt x="238" y="11"/>
                  </a:lnTo>
                  <a:lnTo>
                    <a:pt x="241" y="12"/>
                  </a:lnTo>
                  <a:lnTo>
                    <a:pt x="243" y="13"/>
                  </a:lnTo>
                  <a:lnTo>
                    <a:pt x="253" y="20"/>
                  </a:lnTo>
                  <a:lnTo>
                    <a:pt x="255" y="21"/>
                  </a:lnTo>
                  <a:lnTo>
                    <a:pt x="256" y="22"/>
                  </a:lnTo>
                  <a:lnTo>
                    <a:pt x="257" y="22"/>
                  </a:lnTo>
                  <a:lnTo>
                    <a:pt x="259" y="22"/>
                  </a:lnTo>
                  <a:lnTo>
                    <a:pt x="263" y="22"/>
                  </a:lnTo>
                  <a:lnTo>
                    <a:pt x="267" y="22"/>
                  </a:lnTo>
                  <a:lnTo>
                    <a:pt x="268" y="22"/>
                  </a:lnTo>
                  <a:lnTo>
                    <a:pt x="269" y="22"/>
                  </a:lnTo>
                  <a:lnTo>
                    <a:pt x="270" y="22"/>
                  </a:lnTo>
                  <a:lnTo>
                    <a:pt x="273" y="23"/>
                  </a:lnTo>
                  <a:lnTo>
                    <a:pt x="274" y="24"/>
                  </a:lnTo>
                  <a:lnTo>
                    <a:pt x="276" y="25"/>
                  </a:lnTo>
                  <a:lnTo>
                    <a:pt x="277" y="27"/>
                  </a:lnTo>
                  <a:lnTo>
                    <a:pt x="278" y="28"/>
                  </a:lnTo>
                  <a:lnTo>
                    <a:pt x="278" y="29"/>
                  </a:lnTo>
                  <a:lnTo>
                    <a:pt x="279" y="31"/>
                  </a:lnTo>
                  <a:lnTo>
                    <a:pt x="279" y="35"/>
                  </a:lnTo>
                  <a:lnTo>
                    <a:pt x="279" y="39"/>
                  </a:lnTo>
                  <a:lnTo>
                    <a:pt x="279" y="40"/>
                  </a:lnTo>
                  <a:lnTo>
                    <a:pt x="280" y="41"/>
                  </a:lnTo>
                  <a:lnTo>
                    <a:pt x="281" y="42"/>
                  </a:lnTo>
                  <a:lnTo>
                    <a:pt x="281" y="43"/>
                  </a:lnTo>
                  <a:lnTo>
                    <a:pt x="280" y="43"/>
                  </a:lnTo>
                  <a:lnTo>
                    <a:pt x="279" y="44"/>
                  </a:lnTo>
                  <a:lnTo>
                    <a:pt x="277" y="46"/>
                  </a:lnTo>
                  <a:lnTo>
                    <a:pt x="275" y="47"/>
                  </a:lnTo>
                  <a:lnTo>
                    <a:pt x="274" y="49"/>
                  </a:lnTo>
                  <a:lnTo>
                    <a:pt x="273" y="51"/>
                  </a:lnTo>
                  <a:lnTo>
                    <a:pt x="272" y="53"/>
                  </a:lnTo>
                  <a:lnTo>
                    <a:pt x="270" y="56"/>
                  </a:lnTo>
                  <a:lnTo>
                    <a:pt x="270" y="57"/>
                  </a:lnTo>
                  <a:lnTo>
                    <a:pt x="269" y="60"/>
                  </a:lnTo>
                  <a:lnTo>
                    <a:pt x="268" y="63"/>
                  </a:lnTo>
                  <a:lnTo>
                    <a:pt x="268" y="66"/>
                  </a:lnTo>
                  <a:lnTo>
                    <a:pt x="268" y="68"/>
                  </a:lnTo>
                  <a:lnTo>
                    <a:pt x="268" y="71"/>
                  </a:lnTo>
                  <a:lnTo>
                    <a:pt x="268" y="74"/>
                  </a:lnTo>
                  <a:lnTo>
                    <a:pt x="268" y="77"/>
                  </a:lnTo>
                  <a:lnTo>
                    <a:pt x="268" y="80"/>
                  </a:lnTo>
                  <a:lnTo>
                    <a:pt x="269" y="82"/>
                  </a:lnTo>
                  <a:lnTo>
                    <a:pt x="270" y="84"/>
                  </a:lnTo>
                  <a:lnTo>
                    <a:pt x="271" y="86"/>
                  </a:lnTo>
                  <a:lnTo>
                    <a:pt x="272" y="90"/>
                  </a:lnTo>
                  <a:lnTo>
                    <a:pt x="274" y="93"/>
                  </a:lnTo>
                  <a:lnTo>
                    <a:pt x="275" y="96"/>
                  </a:lnTo>
                  <a:lnTo>
                    <a:pt x="277" y="98"/>
                  </a:lnTo>
                  <a:lnTo>
                    <a:pt x="278" y="100"/>
                  </a:lnTo>
                  <a:lnTo>
                    <a:pt x="279" y="102"/>
                  </a:lnTo>
                  <a:lnTo>
                    <a:pt x="281" y="102"/>
                  </a:lnTo>
                  <a:lnTo>
                    <a:pt x="286" y="105"/>
                  </a:lnTo>
                  <a:lnTo>
                    <a:pt x="289" y="107"/>
                  </a:lnTo>
                  <a:lnTo>
                    <a:pt x="290" y="109"/>
                  </a:lnTo>
                  <a:lnTo>
                    <a:pt x="292" y="111"/>
                  </a:lnTo>
                  <a:lnTo>
                    <a:pt x="296" y="114"/>
                  </a:lnTo>
                  <a:lnTo>
                    <a:pt x="299" y="118"/>
                  </a:lnTo>
                  <a:lnTo>
                    <a:pt x="300" y="120"/>
                  </a:lnTo>
                  <a:lnTo>
                    <a:pt x="301" y="121"/>
                  </a:lnTo>
                  <a:lnTo>
                    <a:pt x="301" y="125"/>
                  </a:lnTo>
                  <a:lnTo>
                    <a:pt x="302" y="126"/>
                  </a:lnTo>
                  <a:lnTo>
                    <a:pt x="302" y="128"/>
                  </a:lnTo>
                  <a:lnTo>
                    <a:pt x="302" y="129"/>
                  </a:lnTo>
                  <a:lnTo>
                    <a:pt x="302" y="131"/>
                  </a:lnTo>
                  <a:lnTo>
                    <a:pt x="301" y="133"/>
                  </a:lnTo>
                  <a:lnTo>
                    <a:pt x="299" y="136"/>
                  </a:lnTo>
                  <a:lnTo>
                    <a:pt x="298" y="138"/>
                  </a:lnTo>
                  <a:lnTo>
                    <a:pt x="296" y="142"/>
                  </a:lnTo>
                  <a:lnTo>
                    <a:pt x="296" y="145"/>
                  </a:lnTo>
                  <a:lnTo>
                    <a:pt x="295" y="147"/>
                  </a:lnTo>
                  <a:lnTo>
                    <a:pt x="295" y="148"/>
                  </a:lnTo>
                  <a:lnTo>
                    <a:pt x="295" y="150"/>
                  </a:lnTo>
                  <a:lnTo>
                    <a:pt x="296" y="151"/>
                  </a:lnTo>
                  <a:lnTo>
                    <a:pt x="297" y="152"/>
                  </a:lnTo>
                  <a:lnTo>
                    <a:pt x="297" y="153"/>
                  </a:lnTo>
                  <a:lnTo>
                    <a:pt x="298" y="154"/>
                  </a:lnTo>
                  <a:lnTo>
                    <a:pt x="299" y="154"/>
                  </a:lnTo>
                  <a:lnTo>
                    <a:pt x="301" y="155"/>
                  </a:lnTo>
                  <a:lnTo>
                    <a:pt x="302" y="155"/>
                  </a:lnTo>
                  <a:lnTo>
                    <a:pt x="304" y="156"/>
                  </a:lnTo>
                  <a:lnTo>
                    <a:pt x="306" y="156"/>
                  </a:lnTo>
                  <a:lnTo>
                    <a:pt x="307" y="156"/>
                  </a:lnTo>
                  <a:lnTo>
                    <a:pt x="309" y="156"/>
                  </a:lnTo>
                  <a:lnTo>
                    <a:pt x="312" y="156"/>
                  </a:lnTo>
                  <a:lnTo>
                    <a:pt x="315" y="155"/>
                  </a:lnTo>
                  <a:lnTo>
                    <a:pt x="317" y="154"/>
                  </a:lnTo>
                  <a:lnTo>
                    <a:pt x="319" y="152"/>
                  </a:lnTo>
                  <a:lnTo>
                    <a:pt x="320" y="151"/>
                  </a:lnTo>
                  <a:lnTo>
                    <a:pt x="322" y="150"/>
                  </a:lnTo>
                  <a:lnTo>
                    <a:pt x="324" y="148"/>
                  </a:lnTo>
                  <a:lnTo>
                    <a:pt x="325" y="145"/>
                  </a:lnTo>
                  <a:lnTo>
                    <a:pt x="333" y="133"/>
                  </a:lnTo>
                  <a:lnTo>
                    <a:pt x="335" y="130"/>
                  </a:lnTo>
                  <a:lnTo>
                    <a:pt x="336" y="128"/>
                  </a:lnTo>
                  <a:lnTo>
                    <a:pt x="337" y="127"/>
                  </a:lnTo>
                  <a:lnTo>
                    <a:pt x="338" y="126"/>
                  </a:lnTo>
                  <a:lnTo>
                    <a:pt x="339" y="125"/>
                  </a:lnTo>
                  <a:lnTo>
                    <a:pt x="341" y="125"/>
                  </a:lnTo>
                  <a:lnTo>
                    <a:pt x="342" y="125"/>
                  </a:lnTo>
                  <a:lnTo>
                    <a:pt x="343" y="125"/>
                  </a:lnTo>
                  <a:lnTo>
                    <a:pt x="345" y="125"/>
                  </a:lnTo>
                  <a:lnTo>
                    <a:pt x="346" y="125"/>
                  </a:lnTo>
                  <a:lnTo>
                    <a:pt x="347" y="125"/>
                  </a:lnTo>
                  <a:lnTo>
                    <a:pt x="349" y="125"/>
                  </a:lnTo>
                  <a:lnTo>
                    <a:pt x="352" y="126"/>
                  </a:lnTo>
                  <a:lnTo>
                    <a:pt x="355" y="128"/>
                  </a:lnTo>
                  <a:lnTo>
                    <a:pt x="357" y="129"/>
                  </a:lnTo>
                  <a:lnTo>
                    <a:pt x="358" y="130"/>
                  </a:lnTo>
                  <a:lnTo>
                    <a:pt x="360" y="132"/>
                  </a:lnTo>
                  <a:lnTo>
                    <a:pt x="363" y="135"/>
                  </a:lnTo>
                  <a:lnTo>
                    <a:pt x="366" y="139"/>
                  </a:lnTo>
                  <a:lnTo>
                    <a:pt x="370" y="146"/>
                  </a:lnTo>
                  <a:lnTo>
                    <a:pt x="371" y="148"/>
                  </a:lnTo>
                  <a:lnTo>
                    <a:pt x="373" y="150"/>
                  </a:lnTo>
                  <a:lnTo>
                    <a:pt x="375" y="152"/>
                  </a:lnTo>
                  <a:lnTo>
                    <a:pt x="377" y="154"/>
                  </a:lnTo>
                  <a:lnTo>
                    <a:pt x="380" y="155"/>
                  </a:lnTo>
                  <a:lnTo>
                    <a:pt x="382" y="157"/>
                  </a:lnTo>
                  <a:lnTo>
                    <a:pt x="389" y="159"/>
                  </a:lnTo>
                  <a:lnTo>
                    <a:pt x="392" y="161"/>
                  </a:lnTo>
                  <a:lnTo>
                    <a:pt x="394" y="163"/>
                  </a:lnTo>
                  <a:lnTo>
                    <a:pt x="396" y="165"/>
                  </a:lnTo>
                  <a:lnTo>
                    <a:pt x="397" y="167"/>
                  </a:lnTo>
                  <a:lnTo>
                    <a:pt x="398" y="168"/>
                  </a:lnTo>
                  <a:lnTo>
                    <a:pt x="399" y="170"/>
                  </a:lnTo>
                  <a:lnTo>
                    <a:pt x="400" y="171"/>
                  </a:lnTo>
                  <a:lnTo>
                    <a:pt x="400" y="173"/>
                  </a:lnTo>
                  <a:lnTo>
                    <a:pt x="400" y="176"/>
                  </a:lnTo>
                  <a:lnTo>
                    <a:pt x="400" y="184"/>
                  </a:lnTo>
                  <a:lnTo>
                    <a:pt x="400" y="187"/>
                  </a:lnTo>
                  <a:lnTo>
                    <a:pt x="401" y="191"/>
                  </a:lnTo>
                  <a:lnTo>
                    <a:pt x="402" y="193"/>
                  </a:lnTo>
                  <a:lnTo>
                    <a:pt x="403" y="196"/>
                  </a:lnTo>
                  <a:lnTo>
                    <a:pt x="405" y="200"/>
                  </a:lnTo>
                  <a:lnTo>
                    <a:pt x="415" y="214"/>
                  </a:lnTo>
                  <a:lnTo>
                    <a:pt x="416" y="218"/>
                  </a:lnTo>
                  <a:lnTo>
                    <a:pt x="418" y="220"/>
                  </a:lnTo>
                  <a:lnTo>
                    <a:pt x="419" y="222"/>
                  </a:lnTo>
                  <a:lnTo>
                    <a:pt x="419" y="224"/>
                  </a:lnTo>
                  <a:lnTo>
                    <a:pt x="420" y="227"/>
                  </a:lnTo>
                  <a:lnTo>
                    <a:pt x="420" y="227"/>
                  </a:lnTo>
                  <a:lnTo>
                    <a:pt x="420" y="229"/>
                  </a:lnTo>
                  <a:lnTo>
                    <a:pt x="420" y="231"/>
                  </a:lnTo>
                  <a:lnTo>
                    <a:pt x="420" y="232"/>
                  </a:lnTo>
                  <a:lnTo>
                    <a:pt x="420" y="234"/>
                  </a:lnTo>
                  <a:lnTo>
                    <a:pt x="419" y="236"/>
                  </a:lnTo>
                  <a:lnTo>
                    <a:pt x="416" y="241"/>
                  </a:lnTo>
                  <a:lnTo>
                    <a:pt x="415" y="243"/>
                  </a:lnTo>
                  <a:lnTo>
                    <a:pt x="415" y="245"/>
                  </a:lnTo>
                  <a:lnTo>
                    <a:pt x="415" y="247"/>
                  </a:lnTo>
                  <a:lnTo>
                    <a:pt x="414" y="250"/>
                  </a:lnTo>
                  <a:lnTo>
                    <a:pt x="414" y="251"/>
                  </a:lnTo>
                  <a:lnTo>
                    <a:pt x="414" y="254"/>
                  </a:lnTo>
                  <a:lnTo>
                    <a:pt x="414" y="256"/>
                  </a:lnTo>
                  <a:lnTo>
                    <a:pt x="414" y="258"/>
                  </a:lnTo>
                  <a:lnTo>
                    <a:pt x="415" y="262"/>
                  </a:lnTo>
                  <a:lnTo>
                    <a:pt x="419" y="276"/>
                  </a:lnTo>
                  <a:lnTo>
                    <a:pt x="421" y="284"/>
                  </a:lnTo>
                  <a:lnTo>
                    <a:pt x="420" y="284"/>
                  </a:lnTo>
                  <a:lnTo>
                    <a:pt x="421" y="285"/>
                  </a:lnTo>
                  <a:lnTo>
                    <a:pt x="422" y="287"/>
                  </a:lnTo>
                  <a:lnTo>
                    <a:pt x="422" y="288"/>
                  </a:lnTo>
                  <a:lnTo>
                    <a:pt x="423" y="289"/>
                  </a:lnTo>
                  <a:lnTo>
                    <a:pt x="423" y="290"/>
                  </a:lnTo>
                  <a:lnTo>
                    <a:pt x="422" y="291"/>
                  </a:lnTo>
                  <a:lnTo>
                    <a:pt x="422" y="294"/>
                  </a:lnTo>
                  <a:lnTo>
                    <a:pt x="419" y="299"/>
                  </a:lnTo>
                  <a:lnTo>
                    <a:pt x="418" y="302"/>
                  </a:lnTo>
                  <a:lnTo>
                    <a:pt x="417" y="305"/>
                  </a:lnTo>
                  <a:lnTo>
                    <a:pt x="416" y="312"/>
                  </a:lnTo>
                  <a:lnTo>
                    <a:pt x="416" y="315"/>
                  </a:lnTo>
                  <a:lnTo>
                    <a:pt x="415" y="318"/>
                  </a:lnTo>
                  <a:lnTo>
                    <a:pt x="415" y="318"/>
                  </a:lnTo>
                  <a:lnTo>
                    <a:pt x="414" y="320"/>
                  </a:lnTo>
                  <a:lnTo>
                    <a:pt x="413" y="321"/>
                  </a:lnTo>
                  <a:lnTo>
                    <a:pt x="412" y="322"/>
                  </a:lnTo>
                  <a:lnTo>
                    <a:pt x="411" y="324"/>
                  </a:lnTo>
                  <a:lnTo>
                    <a:pt x="409" y="325"/>
                  </a:lnTo>
                  <a:lnTo>
                    <a:pt x="406" y="326"/>
                  </a:lnTo>
                  <a:lnTo>
                    <a:pt x="397" y="330"/>
                  </a:lnTo>
                  <a:lnTo>
                    <a:pt x="392" y="333"/>
                  </a:lnTo>
                  <a:lnTo>
                    <a:pt x="390" y="335"/>
                  </a:lnTo>
                  <a:lnTo>
                    <a:pt x="387" y="337"/>
                  </a:lnTo>
                  <a:lnTo>
                    <a:pt x="384" y="339"/>
                  </a:lnTo>
                  <a:lnTo>
                    <a:pt x="383" y="340"/>
                  </a:lnTo>
                  <a:lnTo>
                    <a:pt x="382" y="340"/>
                  </a:lnTo>
                  <a:lnTo>
                    <a:pt x="381" y="341"/>
                  </a:lnTo>
                  <a:lnTo>
                    <a:pt x="381" y="343"/>
                  </a:lnTo>
                  <a:lnTo>
                    <a:pt x="380" y="344"/>
                  </a:lnTo>
                  <a:lnTo>
                    <a:pt x="380" y="347"/>
                  </a:lnTo>
                  <a:lnTo>
                    <a:pt x="379" y="352"/>
                  </a:lnTo>
                  <a:lnTo>
                    <a:pt x="378" y="353"/>
                  </a:lnTo>
                  <a:lnTo>
                    <a:pt x="378" y="355"/>
                  </a:lnTo>
                  <a:lnTo>
                    <a:pt x="377" y="357"/>
                  </a:lnTo>
                  <a:lnTo>
                    <a:pt x="375" y="359"/>
                  </a:lnTo>
                  <a:lnTo>
                    <a:pt x="373" y="362"/>
                  </a:lnTo>
                  <a:lnTo>
                    <a:pt x="370" y="363"/>
                  </a:lnTo>
                  <a:lnTo>
                    <a:pt x="369" y="365"/>
                  </a:lnTo>
                  <a:lnTo>
                    <a:pt x="367" y="367"/>
                  </a:lnTo>
                  <a:lnTo>
                    <a:pt x="365" y="368"/>
                  </a:lnTo>
                  <a:lnTo>
                    <a:pt x="364" y="368"/>
                  </a:lnTo>
                  <a:lnTo>
                    <a:pt x="362" y="369"/>
                  </a:lnTo>
                  <a:lnTo>
                    <a:pt x="360" y="369"/>
                  </a:lnTo>
                  <a:lnTo>
                    <a:pt x="358" y="370"/>
                  </a:lnTo>
                  <a:lnTo>
                    <a:pt x="358" y="370"/>
                  </a:lnTo>
                  <a:lnTo>
                    <a:pt x="356" y="370"/>
                  </a:lnTo>
                  <a:lnTo>
                    <a:pt x="355" y="370"/>
                  </a:lnTo>
                  <a:lnTo>
                    <a:pt x="352" y="369"/>
                  </a:lnTo>
                  <a:lnTo>
                    <a:pt x="348" y="368"/>
                  </a:lnTo>
                  <a:lnTo>
                    <a:pt x="338" y="365"/>
                  </a:lnTo>
                  <a:lnTo>
                    <a:pt x="332" y="363"/>
                  </a:lnTo>
                  <a:lnTo>
                    <a:pt x="326" y="363"/>
                  </a:lnTo>
                  <a:lnTo>
                    <a:pt x="324" y="362"/>
                  </a:lnTo>
                  <a:lnTo>
                    <a:pt x="321" y="362"/>
                  </a:lnTo>
                  <a:lnTo>
                    <a:pt x="317" y="362"/>
                  </a:lnTo>
                  <a:lnTo>
                    <a:pt x="314" y="362"/>
                  </a:lnTo>
                  <a:lnTo>
                    <a:pt x="313" y="362"/>
                  </a:lnTo>
                  <a:lnTo>
                    <a:pt x="311" y="363"/>
                  </a:lnTo>
                  <a:lnTo>
                    <a:pt x="308" y="363"/>
                  </a:lnTo>
                  <a:lnTo>
                    <a:pt x="308" y="364"/>
                  </a:lnTo>
                  <a:lnTo>
                    <a:pt x="306" y="366"/>
                  </a:lnTo>
                  <a:lnTo>
                    <a:pt x="305" y="369"/>
                  </a:lnTo>
                  <a:lnTo>
                    <a:pt x="304" y="370"/>
                  </a:lnTo>
                  <a:lnTo>
                    <a:pt x="304" y="372"/>
                  </a:lnTo>
                  <a:lnTo>
                    <a:pt x="304" y="374"/>
                  </a:lnTo>
                  <a:lnTo>
                    <a:pt x="303" y="383"/>
                  </a:lnTo>
                  <a:lnTo>
                    <a:pt x="302" y="387"/>
                  </a:lnTo>
                  <a:lnTo>
                    <a:pt x="301" y="390"/>
                  </a:lnTo>
                  <a:lnTo>
                    <a:pt x="301" y="393"/>
                  </a:lnTo>
                  <a:lnTo>
                    <a:pt x="300" y="395"/>
                  </a:lnTo>
                  <a:lnTo>
                    <a:pt x="299" y="396"/>
                  </a:lnTo>
                  <a:lnTo>
                    <a:pt x="298" y="397"/>
                  </a:lnTo>
                  <a:lnTo>
                    <a:pt x="296" y="399"/>
                  </a:lnTo>
                  <a:lnTo>
                    <a:pt x="294" y="400"/>
                  </a:lnTo>
                  <a:lnTo>
                    <a:pt x="288" y="405"/>
                  </a:lnTo>
                  <a:lnTo>
                    <a:pt x="287" y="406"/>
                  </a:lnTo>
                  <a:lnTo>
                    <a:pt x="285" y="407"/>
                  </a:lnTo>
                  <a:lnTo>
                    <a:pt x="282" y="410"/>
                  </a:lnTo>
                  <a:lnTo>
                    <a:pt x="277" y="419"/>
                  </a:lnTo>
                  <a:lnTo>
                    <a:pt x="274" y="422"/>
                  </a:lnTo>
                  <a:lnTo>
                    <a:pt x="270" y="427"/>
                  </a:lnTo>
                  <a:lnTo>
                    <a:pt x="264" y="433"/>
                  </a:lnTo>
                  <a:lnTo>
                    <a:pt x="261" y="436"/>
                  </a:lnTo>
                  <a:lnTo>
                    <a:pt x="260" y="438"/>
                  </a:lnTo>
                  <a:lnTo>
                    <a:pt x="259" y="440"/>
                  </a:lnTo>
                  <a:lnTo>
                    <a:pt x="258" y="441"/>
                  </a:lnTo>
                  <a:lnTo>
                    <a:pt x="257" y="442"/>
                  </a:lnTo>
                  <a:lnTo>
                    <a:pt x="257" y="443"/>
                  </a:lnTo>
                  <a:lnTo>
                    <a:pt x="256" y="445"/>
                  </a:lnTo>
                  <a:lnTo>
                    <a:pt x="256" y="446"/>
                  </a:lnTo>
                  <a:lnTo>
                    <a:pt x="257" y="446"/>
                  </a:lnTo>
                  <a:lnTo>
                    <a:pt x="257" y="447"/>
                  </a:lnTo>
                  <a:lnTo>
                    <a:pt x="256" y="446"/>
                  </a:lnTo>
                  <a:lnTo>
                    <a:pt x="256" y="445"/>
                  </a:lnTo>
                  <a:lnTo>
                    <a:pt x="254" y="445"/>
                  </a:lnTo>
                  <a:lnTo>
                    <a:pt x="252" y="444"/>
                  </a:lnTo>
                  <a:lnTo>
                    <a:pt x="246" y="443"/>
                  </a:lnTo>
                  <a:lnTo>
                    <a:pt x="242" y="443"/>
                  </a:lnTo>
                  <a:lnTo>
                    <a:pt x="237" y="442"/>
                  </a:lnTo>
                  <a:lnTo>
                    <a:pt x="233" y="442"/>
                  </a:lnTo>
                  <a:lnTo>
                    <a:pt x="230" y="443"/>
                  </a:lnTo>
                  <a:lnTo>
                    <a:pt x="223" y="443"/>
                  </a:lnTo>
                  <a:lnTo>
                    <a:pt x="216" y="443"/>
                  </a:lnTo>
                  <a:lnTo>
                    <a:pt x="213" y="444"/>
                  </a:lnTo>
                  <a:lnTo>
                    <a:pt x="212" y="444"/>
                  </a:lnTo>
                  <a:lnTo>
                    <a:pt x="203" y="447"/>
                  </a:lnTo>
                  <a:lnTo>
                    <a:pt x="200" y="448"/>
                  </a:lnTo>
                  <a:lnTo>
                    <a:pt x="197" y="450"/>
                  </a:lnTo>
                  <a:lnTo>
                    <a:pt x="195" y="451"/>
                  </a:lnTo>
                  <a:lnTo>
                    <a:pt x="193" y="451"/>
                  </a:lnTo>
                  <a:lnTo>
                    <a:pt x="192" y="451"/>
                  </a:lnTo>
                  <a:lnTo>
                    <a:pt x="191" y="451"/>
                  </a:lnTo>
                  <a:lnTo>
                    <a:pt x="189" y="451"/>
                  </a:lnTo>
                  <a:lnTo>
                    <a:pt x="188" y="450"/>
                  </a:lnTo>
                  <a:lnTo>
                    <a:pt x="185" y="450"/>
                  </a:lnTo>
                  <a:lnTo>
                    <a:pt x="183" y="449"/>
                  </a:lnTo>
                  <a:lnTo>
                    <a:pt x="181" y="448"/>
                  </a:lnTo>
                  <a:lnTo>
                    <a:pt x="180" y="447"/>
                  </a:lnTo>
                  <a:lnTo>
                    <a:pt x="179" y="446"/>
                  </a:lnTo>
                  <a:lnTo>
                    <a:pt x="178" y="445"/>
                  </a:lnTo>
                  <a:lnTo>
                    <a:pt x="177" y="443"/>
                  </a:lnTo>
                  <a:lnTo>
                    <a:pt x="176" y="442"/>
                  </a:lnTo>
                  <a:lnTo>
                    <a:pt x="176" y="440"/>
                  </a:lnTo>
                  <a:lnTo>
                    <a:pt x="175" y="438"/>
                  </a:lnTo>
                  <a:lnTo>
                    <a:pt x="174" y="435"/>
                  </a:lnTo>
                  <a:lnTo>
                    <a:pt x="173" y="431"/>
                  </a:lnTo>
                  <a:lnTo>
                    <a:pt x="171" y="424"/>
                  </a:lnTo>
                  <a:lnTo>
                    <a:pt x="171" y="422"/>
                  </a:lnTo>
                  <a:lnTo>
                    <a:pt x="170" y="420"/>
                  </a:lnTo>
                  <a:lnTo>
                    <a:pt x="169" y="419"/>
                  </a:lnTo>
                  <a:lnTo>
                    <a:pt x="168" y="417"/>
                  </a:lnTo>
                  <a:lnTo>
                    <a:pt x="167" y="416"/>
                  </a:lnTo>
                  <a:lnTo>
                    <a:pt x="166" y="416"/>
                  </a:lnTo>
                  <a:lnTo>
                    <a:pt x="165" y="415"/>
                  </a:lnTo>
                  <a:lnTo>
                    <a:pt x="164" y="415"/>
                  </a:lnTo>
                  <a:lnTo>
                    <a:pt x="163" y="415"/>
                  </a:lnTo>
                  <a:lnTo>
                    <a:pt x="161" y="416"/>
                  </a:lnTo>
                  <a:lnTo>
                    <a:pt x="158" y="417"/>
                  </a:lnTo>
                  <a:lnTo>
                    <a:pt x="155" y="418"/>
                  </a:lnTo>
                  <a:lnTo>
                    <a:pt x="154" y="419"/>
                  </a:lnTo>
                  <a:lnTo>
                    <a:pt x="150" y="420"/>
                  </a:lnTo>
                  <a:lnTo>
                    <a:pt x="149" y="420"/>
                  </a:lnTo>
                  <a:lnTo>
                    <a:pt x="147" y="421"/>
                  </a:lnTo>
                  <a:lnTo>
                    <a:pt x="144" y="421"/>
                  </a:lnTo>
                  <a:lnTo>
                    <a:pt x="143" y="421"/>
                  </a:lnTo>
                  <a:lnTo>
                    <a:pt x="142" y="420"/>
                  </a:lnTo>
                  <a:lnTo>
                    <a:pt x="139" y="420"/>
                  </a:lnTo>
                  <a:lnTo>
                    <a:pt x="137" y="420"/>
                  </a:lnTo>
                  <a:lnTo>
                    <a:pt x="131" y="417"/>
                  </a:lnTo>
                  <a:lnTo>
                    <a:pt x="129" y="416"/>
                  </a:lnTo>
                  <a:lnTo>
                    <a:pt x="127" y="416"/>
                  </a:lnTo>
                  <a:lnTo>
                    <a:pt x="125" y="416"/>
                  </a:lnTo>
                  <a:lnTo>
                    <a:pt x="123" y="416"/>
                  </a:lnTo>
                  <a:lnTo>
                    <a:pt x="120" y="417"/>
                  </a:lnTo>
                  <a:lnTo>
                    <a:pt x="119" y="418"/>
                  </a:lnTo>
                  <a:lnTo>
                    <a:pt x="115" y="420"/>
                  </a:lnTo>
                  <a:lnTo>
                    <a:pt x="113" y="421"/>
                  </a:lnTo>
                  <a:lnTo>
                    <a:pt x="111" y="421"/>
                  </a:lnTo>
                  <a:lnTo>
                    <a:pt x="109" y="421"/>
                  </a:lnTo>
                  <a:lnTo>
                    <a:pt x="108" y="421"/>
                  </a:lnTo>
                  <a:lnTo>
                    <a:pt x="108" y="421"/>
                  </a:lnTo>
                  <a:lnTo>
                    <a:pt x="106" y="420"/>
                  </a:lnTo>
                  <a:lnTo>
                    <a:pt x="105" y="420"/>
                  </a:lnTo>
                  <a:lnTo>
                    <a:pt x="104" y="419"/>
                  </a:lnTo>
                  <a:lnTo>
                    <a:pt x="103" y="418"/>
                  </a:lnTo>
                  <a:lnTo>
                    <a:pt x="102" y="417"/>
                  </a:lnTo>
                  <a:lnTo>
                    <a:pt x="102" y="416"/>
                  </a:lnTo>
                  <a:lnTo>
                    <a:pt x="101" y="413"/>
                  </a:lnTo>
                  <a:lnTo>
                    <a:pt x="99" y="410"/>
                  </a:lnTo>
                  <a:lnTo>
                    <a:pt x="97" y="408"/>
                  </a:lnTo>
                  <a:lnTo>
                    <a:pt x="95" y="403"/>
                  </a:lnTo>
                  <a:lnTo>
                    <a:pt x="93" y="401"/>
                  </a:lnTo>
                  <a:lnTo>
                    <a:pt x="91" y="399"/>
                  </a:lnTo>
                  <a:lnTo>
                    <a:pt x="88" y="397"/>
                  </a:lnTo>
                  <a:lnTo>
                    <a:pt x="85" y="394"/>
                  </a:lnTo>
                  <a:lnTo>
                    <a:pt x="81" y="391"/>
                  </a:lnTo>
                  <a:lnTo>
                    <a:pt x="74" y="387"/>
                  </a:lnTo>
                  <a:lnTo>
                    <a:pt x="73" y="386"/>
                  </a:lnTo>
                  <a:lnTo>
                    <a:pt x="71" y="385"/>
                  </a:lnTo>
                  <a:lnTo>
                    <a:pt x="69" y="382"/>
                  </a:lnTo>
                  <a:lnTo>
                    <a:pt x="68" y="380"/>
                  </a:lnTo>
                  <a:lnTo>
                    <a:pt x="67" y="379"/>
                  </a:lnTo>
                  <a:lnTo>
                    <a:pt x="62" y="369"/>
                  </a:lnTo>
                  <a:lnTo>
                    <a:pt x="55" y="358"/>
                  </a:lnTo>
                  <a:lnTo>
                    <a:pt x="54" y="354"/>
                  </a:lnTo>
                  <a:lnTo>
                    <a:pt x="52" y="352"/>
                  </a:lnTo>
                  <a:lnTo>
                    <a:pt x="47" y="336"/>
                  </a:lnTo>
                  <a:lnTo>
                    <a:pt x="45" y="332"/>
                  </a:lnTo>
                  <a:lnTo>
                    <a:pt x="43" y="329"/>
                  </a:lnTo>
                  <a:lnTo>
                    <a:pt x="40" y="323"/>
                  </a:lnTo>
                  <a:lnTo>
                    <a:pt x="39" y="319"/>
                  </a:lnTo>
                  <a:lnTo>
                    <a:pt x="37" y="317"/>
                  </a:lnTo>
                  <a:lnTo>
                    <a:pt x="33" y="313"/>
                  </a:lnTo>
                  <a:lnTo>
                    <a:pt x="32" y="310"/>
                  </a:lnTo>
                  <a:lnTo>
                    <a:pt x="29" y="306"/>
                  </a:lnTo>
                  <a:lnTo>
                    <a:pt x="27" y="303"/>
                  </a:lnTo>
                  <a:lnTo>
                    <a:pt x="26" y="299"/>
                  </a:lnTo>
                  <a:lnTo>
                    <a:pt x="20" y="289"/>
                  </a:lnTo>
                  <a:lnTo>
                    <a:pt x="17" y="280"/>
                  </a:lnTo>
                  <a:lnTo>
                    <a:pt x="13" y="273"/>
                  </a:lnTo>
                  <a:lnTo>
                    <a:pt x="12" y="269"/>
                  </a:lnTo>
                  <a:lnTo>
                    <a:pt x="11" y="265"/>
                  </a:lnTo>
                  <a:lnTo>
                    <a:pt x="9" y="257"/>
                  </a:lnTo>
                  <a:lnTo>
                    <a:pt x="8" y="252"/>
                  </a:lnTo>
                  <a:lnTo>
                    <a:pt x="7" y="247"/>
                  </a:lnTo>
                  <a:lnTo>
                    <a:pt x="6" y="242"/>
                  </a:lnTo>
                  <a:lnTo>
                    <a:pt x="5" y="239"/>
                  </a:lnTo>
                  <a:lnTo>
                    <a:pt x="4" y="238"/>
                  </a:lnTo>
                  <a:lnTo>
                    <a:pt x="3" y="237"/>
                  </a:lnTo>
                  <a:lnTo>
                    <a:pt x="2" y="237"/>
                  </a:lnTo>
                  <a:lnTo>
                    <a:pt x="1" y="237"/>
                  </a:lnTo>
                  <a:lnTo>
                    <a:pt x="0" y="236"/>
                  </a:lnTo>
                  <a:lnTo>
                    <a:pt x="0" y="235"/>
                  </a:lnTo>
                  <a:lnTo>
                    <a:pt x="0" y="233"/>
                  </a:lnTo>
                  <a:lnTo>
                    <a:pt x="0" y="231"/>
                  </a:lnTo>
                  <a:lnTo>
                    <a:pt x="0" y="229"/>
                  </a:lnTo>
                  <a:lnTo>
                    <a:pt x="1" y="227"/>
                  </a:lnTo>
                  <a:lnTo>
                    <a:pt x="1" y="225"/>
                  </a:lnTo>
                  <a:lnTo>
                    <a:pt x="3" y="221"/>
                  </a:lnTo>
                  <a:lnTo>
                    <a:pt x="5" y="216"/>
                  </a:lnTo>
                  <a:lnTo>
                    <a:pt x="7" y="212"/>
                  </a:lnTo>
                  <a:lnTo>
                    <a:pt x="13" y="202"/>
                  </a:lnTo>
                  <a:lnTo>
                    <a:pt x="14" y="199"/>
                  </a:lnTo>
                  <a:lnTo>
                    <a:pt x="15" y="196"/>
                  </a:lnTo>
                  <a:lnTo>
                    <a:pt x="16" y="194"/>
                  </a:lnTo>
                  <a:lnTo>
                    <a:pt x="16" y="193"/>
                  </a:lnTo>
                  <a:lnTo>
                    <a:pt x="17" y="184"/>
                  </a:lnTo>
                  <a:lnTo>
                    <a:pt x="17" y="182"/>
                  </a:lnTo>
                  <a:lnTo>
                    <a:pt x="17" y="180"/>
                  </a:lnTo>
                  <a:lnTo>
                    <a:pt x="18" y="178"/>
                  </a:lnTo>
                  <a:lnTo>
                    <a:pt x="19" y="175"/>
                  </a:lnTo>
                  <a:lnTo>
                    <a:pt x="20" y="172"/>
                  </a:lnTo>
                  <a:lnTo>
                    <a:pt x="22" y="170"/>
                  </a:lnTo>
                  <a:lnTo>
                    <a:pt x="23" y="167"/>
                  </a:lnTo>
                  <a:lnTo>
                    <a:pt x="25" y="164"/>
                  </a:lnTo>
                  <a:lnTo>
                    <a:pt x="27" y="162"/>
                  </a:lnTo>
                  <a:lnTo>
                    <a:pt x="29" y="160"/>
                  </a:lnTo>
                  <a:lnTo>
                    <a:pt x="32" y="159"/>
                  </a:lnTo>
                  <a:lnTo>
                    <a:pt x="39" y="153"/>
                  </a:lnTo>
                  <a:lnTo>
                    <a:pt x="46" y="147"/>
                  </a:lnTo>
                  <a:lnTo>
                    <a:pt x="49" y="146"/>
                  </a:lnTo>
                  <a:lnTo>
                    <a:pt x="51" y="144"/>
                  </a:lnTo>
                  <a:lnTo>
                    <a:pt x="52" y="144"/>
                  </a:lnTo>
                  <a:lnTo>
                    <a:pt x="53" y="143"/>
                  </a:lnTo>
                  <a:lnTo>
                    <a:pt x="54" y="142"/>
                  </a:lnTo>
                  <a:lnTo>
                    <a:pt x="55" y="140"/>
                  </a:lnTo>
                  <a:lnTo>
                    <a:pt x="55" y="139"/>
                  </a:lnTo>
                  <a:lnTo>
                    <a:pt x="56" y="138"/>
                  </a:lnTo>
                  <a:lnTo>
                    <a:pt x="56" y="137"/>
                  </a:lnTo>
                  <a:lnTo>
                    <a:pt x="56" y="133"/>
                  </a:lnTo>
                  <a:lnTo>
                    <a:pt x="56" y="131"/>
                  </a:lnTo>
                  <a:lnTo>
                    <a:pt x="57" y="128"/>
                  </a:lnTo>
                  <a:lnTo>
                    <a:pt x="57" y="126"/>
                  </a:lnTo>
                  <a:lnTo>
                    <a:pt x="58" y="123"/>
                  </a:lnTo>
                  <a:lnTo>
                    <a:pt x="59" y="119"/>
                  </a:lnTo>
                  <a:lnTo>
                    <a:pt x="61" y="115"/>
                  </a:lnTo>
                  <a:lnTo>
                    <a:pt x="62" y="113"/>
                  </a:lnTo>
                  <a:lnTo>
                    <a:pt x="63" y="109"/>
                  </a:lnTo>
                  <a:lnTo>
                    <a:pt x="66" y="105"/>
                  </a:lnTo>
                  <a:lnTo>
                    <a:pt x="68" y="102"/>
                  </a:lnTo>
                  <a:lnTo>
                    <a:pt x="72" y="99"/>
                  </a:lnTo>
                  <a:lnTo>
                    <a:pt x="74" y="97"/>
                  </a:lnTo>
                  <a:lnTo>
                    <a:pt x="75" y="94"/>
                  </a:lnTo>
                  <a:lnTo>
                    <a:pt x="76" y="92"/>
                  </a:lnTo>
                  <a:lnTo>
                    <a:pt x="77" y="90"/>
                  </a:lnTo>
                  <a:lnTo>
                    <a:pt x="78" y="88"/>
                  </a:lnTo>
                  <a:lnTo>
                    <a:pt x="79" y="80"/>
                  </a:lnTo>
                  <a:lnTo>
                    <a:pt x="79" y="78"/>
                  </a:lnTo>
                  <a:lnTo>
                    <a:pt x="79" y="75"/>
                  </a:lnTo>
                  <a:lnTo>
                    <a:pt x="79" y="71"/>
                  </a:lnTo>
                  <a:lnTo>
                    <a:pt x="78" y="62"/>
                  </a:lnTo>
                  <a:lnTo>
                    <a:pt x="78" y="59"/>
                  </a:lnTo>
                  <a:lnTo>
                    <a:pt x="78" y="57"/>
                  </a:lnTo>
                  <a:lnTo>
                    <a:pt x="78" y="57"/>
                  </a:lnTo>
                  <a:lnTo>
                    <a:pt x="78" y="56"/>
                  </a:lnTo>
                  <a:lnTo>
                    <a:pt x="79" y="56"/>
                  </a:lnTo>
                  <a:lnTo>
                    <a:pt x="79" y="55"/>
                  </a:lnTo>
                  <a:lnTo>
                    <a:pt x="80" y="55"/>
                  </a:lnTo>
                  <a:lnTo>
                    <a:pt x="82" y="54"/>
                  </a:lnTo>
                  <a:lnTo>
                    <a:pt x="84" y="53"/>
                  </a:lnTo>
                  <a:lnTo>
                    <a:pt x="88" y="52"/>
                  </a:lnTo>
                  <a:lnTo>
                    <a:pt x="90" y="52"/>
                  </a:lnTo>
                  <a:lnTo>
                    <a:pt x="93" y="52"/>
                  </a:lnTo>
                  <a:lnTo>
                    <a:pt x="95" y="52"/>
                  </a:lnTo>
                  <a:lnTo>
                    <a:pt x="97" y="52"/>
                  </a:lnTo>
                  <a:lnTo>
                    <a:pt x="98" y="53"/>
                  </a:lnTo>
                  <a:lnTo>
                    <a:pt x="103" y="55"/>
                  </a:lnTo>
                  <a:lnTo>
                    <a:pt x="108" y="57"/>
                  </a:lnTo>
                  <a:lnTo>
                    <a:pt x="111" y="57"/>
                  </a:lnTo>
                  <a:lnTo>
                    <a:pt x="115" y="60"/>
                  </a:lnTo>
                  <a:lnTo>
                    <a:pt x="122" y="65"/>
                  </a:lnTo>
                  <a:lnTo>
                    <a:pt x="125" y="66"/>
                  </a:lnTo>
                  <a:lnTo>
                    <a:pt x="129" y="68"/>
                  </a:lnTo>
                  <a:lnTo>
                    <a:pt x="132" y="69"/>
                  </a:lnTo>
                  <a:lnTo>
                    <a:pt x="135" y="69"/>
                  </a:lnTo>
                  <a:lnTo>
                    <a:pt x="137" y="70"/>
                  </a:lnTo>
                  <a:lnTo>
                    <a:pt x="140" y="70"/>
                  </a:lnTo>
                  <a:lnTo>
                    <a:pt x="142" y="70"/>
                  </a:lnTo>
                  <a:lnTo>
                    <a:pt x="143" y="70"/>
                  </a:lnTo>
                  <a:lnTo>
                    <a:pt x="146" y="70"/>
                  </a:lnTo>
                  <a:lnTo>
                    <a:pt x="148" y="69"/>
                  </a:lnTo>
                  <a:lnTo>
                    <a:pt x="150" y="68"/>
                  </a:lnTo>
                  <a:lnTo>
                    <a:pt x="151" y="68"/>
                  </a:lnTo>
                  <a:lnTo>
                    <a:pt x="153" y="68"/>
                  </a:lnTo>
                  <a:lnTo>
                    <a:pt x="154" y="67"/>
                  </a:lnTo>
                  <a:lnTo>
                    <a:pt x="154" y="66"/>
                  </a:lnTo>
                  <a:lnTo>
                    <a:pt x="156" y="63"/>
                  </a:lnTo>
                  <a:lnTo>
                    <a:pt x="157" y="62"/>
                  </a:lnTo>
                  <a:lnTo>
                    <a:pt x="158" y="60"/>
                  </a:lnTo>
                  <a:lnTo>
                    <a:pt x="159" y="58"/>
                  </a:lnTo>
                  <a:lnTo>
                    <a:pt x="160" y="56"/>
                  </a:lnTo>
                  <a:lnTo>
                    <a:pt x="164" y="42"/>
                  </a:lnTo>
                  <a:lnTo>
                    <a:pt x="165" y="38"/>
                  </a:lnTo>
                  <a:lnTo>
                    <a:pt x="167" y="34"/>
                  </a:lnTo>
                  <a:lnTo>
                    <a:pt x="168" y="32"/>
                  </a:lnTo>
                  <a:lnTo>
                    <a:pt x="169" y="30"/>
                  </a:lnTo>
                  <a:lnTo>
                    <a:pt x="170" y="28"/>
                  </a:lnTo>
                  <a:lnTo>
                    <a:pt x="171" y="27"/>
                  </a:lnTo>
                  <a:lnTo>
                    <a:pt x="172" y="26"/>
                  </a:lnTo>
                  <a:lnTo>
                    <a:pt x="175" y="23"/>
                  </a:lnTo>
                  <a:lnTo>
                    <a:pt x="177" y="22"/>
                  </a:lnTo>
                  <a:lnTo>
                    <a:pt x="185" y="17"/>
                  </a:lnTo>
                  <a:lnTo>
                    <a:pt x="188" y="15"/>
                  </a:lnTo>
                  <a:lnTo>
                    <a:pt x="192" y="12"/>
                  </a:lnTo>
                  <a:lnTo>
                    <a:pt x="196" y="10"/>
                  </a:lnTo>
                  <a:lnTo>
                    <a:pt x="199" y="7"/>
                  </a:lnTo>
                  <a:lnTo>
                    <a:pt x="201" y="4"/>
                  </a:lnTo>
                  <a:lnTo>
                    <a:pt x="203" y="2"/>
                  </a:lnTo>
                  <a:lnTo>
                    <a:pt x="204" y="1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07" y="0"/>
                  </a:lnTo>
                  <a:close/>
                </a:path>
              </a:pathLst>
            </a:custGeom>
            <a:solidFill>
              <a:srgbClr val="296A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4" name="Freeform 43">
              <a:extLst>
                <a:ext uri="{FF2B5EF4-FFF2-40B4-BE49-F238E27FC236}">
                  <a16:creationId xmlns:a16="http://schemas.microsoft.com/office/drawing/2014/main" id="{734FF288-C93E-41A0-B69C-1CCC8367BB7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9" y="1209"/>
              <a:ext cx="216" cy="288"/>
            </a:xfrm>
            <a:custGeom>
              <a:avLst/>
              <a:gdLst>
                <a:gd name="T0" fmla="*/ 174 w 216"/>
                <a:gd name="T1" fmla="*/ 4 h 288"/>
                <a:gd name="T2" fmla="*/ 185 w 216"/>
                <a:gd name="T3" fmla="*/ 12 h 288"/>
                <a:gd name="T4" fmla="*/ 195 w 216"/>
                <a:gd name="T5" fmla="*/ 27 h 288"/>
                <a:gd name="T6" fmla="*/ 199 w 216"/>
                <a:gd name="T7" fmla="*/ 41 h 288"/>
                <a:gd name="T8" fmla="*/ 199 w 216"/>
                <a:gd name="T9" fmla="*/ 67 h 288"/>
                <a:gd name="T10" fmla="*/ 200 w 216"/>
                <a:gd name="T11" fmla="*/ 86 h 288"/>
                <a:gd name="T12" fmla="*/ 206 w 216"/>
                <a:gd name="T13" fmla="*/ 95 h 288"/>
                <a:gd name="T14" fmla="*/ 214 w 216"/>
                <a:gd name="T15" fmla="*/ 99 h 288"/>
                <a:gd name="T16" fmla="*/ 212 w 216"/>
                <a:gd name="T17" fmla="*/ 111 h 288"/>
                <a:gd name="T18" fmla="*/ 201 w 216"/>
                <a:gd name="T19" fmla="*/ 127 h 288"/>
                <a:gd name="T20" fmla="*/ 200 w 216"/>
                <a:gd name="T21" fmla="*/ 140 h 288"/>
                <a:gd name="T22" fmla="*/ 204 w 216"/>
                <a:gd name="T23" fmla="*/ 191 h 288"/>
                <a:gd name="T24" fmla="*/ 200 w 216"/>
                <a:gd name="T25" fmla="*/ 205 h 288"/>
                <a:gd name="T26" fmla="*/ 189 w 216"/>
                <a:gd name="T27" fmla="*/ 210 h 288"/>
                <a:gd name="T28" fmla="*/ 177 w 216"/>
                <a:gd name="T29" fmla="*/ 217 h 288"/>
                <a:gd name="T30" fmla="*/ 167 w 216"/>
                <a:gd name="T31" fmla="*/ 230 h 288"/>
                <a:gd name="T32" fmla="*/ 154 w 216"/>
                <a:gd name="T33" fmla="*/ 257 h 288"/>
                <a:gd name="T34" fmla="*/ 144 w 216"/>
                <a:gd name="T35" fmla="*/ 266 h 288"/>
                <a:gd name="T36" fmla="*/ 126 w 216"/>
                <a:gd name="T37" fmla="*/ 272 h 288"/>
                <a:gd name="T38" fmla="*/ 113 w 216"/>
                <a:gd name="T39" fmla="*/ 274 h 288"/>
                <a:gd name="T40" fmla="*/ 103 w 216"/>
                <a:gd name="T41" fmla="*/ 281 h 288"/>
                <a:gd name="T42" fmla="*/ 97 w 216"/>
                <a:gd name="T43" fmla="*/ 285 h 288"/>
                <a:gd name="T44" fmla="*/ 87 w 216"/>
                <a:gd name="T45" fmla="*/ 284 h 288"/>
                <a:gd name="T46" fmla="*/ 80 w 216"/>
                <a:gd name="T47" fmla="*/ 285 h 288"/>
                <a:gd name="T48" fmla="*/ 70 w 216"/>
                <a:gd name="T49" fmla="*/ 288 h 288"/>
                <a:gd name="T50" fmla="*/ 56 w 216"/>
                <a:gd name="T51" fmla="*/ 283 h 288"/>
                <a:gd name="T52" fmla="*/ 38 w 216"/>
                <a:gd name="T53" fmla="*/ 285 h 288"/>
                <a:gd name="T54" fmla="*/ 18 w 216"/>
                <a:gd name="T55" fmla="*/ 288 h 288"/>
                <a:gd name="T56" fmla="*/ 14 w 216"/>
                <a:gd name="T57" fmla="*/ 283 h 288"/>
                <a:gd name="T58" fmla="*/ 8 w 216"/>
                <a:gd name="T59" fmla="*/ 254 h 288"/>
                <a:gd name="T60" fmla="*/ 4 w 216"/>
                <a:gd name="T61" fmla="*/ 227 h 288"/>
                <a:gd name="T62" fmla="*/ 0 w 216"/>
                <a:gd name="T63" fmla="*/ 210 h 288"/>
                <a:gd name="T64" fmla="*/ 3 w 216"/>
                <a:gd name="T65" fmla="*/ 181 h 288"/>
                <a:gd name="T66" fmla="*/ 8 w 216"/>
                <a:gd name="T67" fmla="*/ 164 h 288"/>
                <a:gd name="T68" fmla="*/ 6 w 216"/>
                <a:gd name="T69" fmla="*/ 151 h 288"/>
                <a:gd name="T70" fmla="*/ 9 w 216"/>
                <a:gd name="T71" fmla="*/ 139 h 288"/>
                <a:gd name="T72" fmla="*/ 18 w 216"/>
                <a:gd name="T73" fmla="*/ 123 h 288"/>
                <a:gd name="T74" fmla="*/ 25 w 216"/>
                <a:gd name="T75" fmla="*/ 103 h 288"/>
                <a:gd name="T76" fmla="*/ 22 w 216"/>
                <a:gd name="T77" fmla="*/ 94 h 288"/>
                <a:gd name="T78" fmla="*/ 13 w 216"/>
                <a:gd name="T79" fmla="*/ 80 h 288"/>
                <a:gd name="T80" fmla="*/ 12 w 216"/>
                <a:gd name="T81" fmla="*/ 71 h 288"/>
                <a:gd name="T82" fmla="*/ 17 w 216"/>
                <a:gd name="T83" fmla="*/ 52 h 288"/>
                <a:gd name="T84" fmla="*/ 24 w 216"/>
                <a:gd name="T85" fmla="*/ 40 h 288"/>
                <a:gd name="T86" fmla="*/ 35 w 216"/>
                <a:gd name="T87" fmla="*/ 30 h 288"/>
                <a:gd name="T88" fmla="*/ 42 w 216"/>
                <a:gd name="T89" fmla="*/ 28 h 288"/>
                <a:gd name="T90" fmla="*/ 61 w 216"/>
                <a:gd name="T91" fmla="*/ 33 h 288"/>
                <a:gd name="T92" fmla="*/ 81 w 216"/>
                <a:gd name="T93" fmla="*/ 37 h 288"/>
                <a:gd name="T94" fmla="*/ 102 w 216"/>
                <a:gd name="T95" fmla="*/ 44 h 288"/>
                <a:gd name="T96" fmla="*/ 130 w 216"/>
                <a:gd name="T97" fmla="*/ 52 h 288"/>
                <a:gd name="T98" fmla="*/ 135 w 216"/>
                <a:gd name="T99" fmla="*/ 49 h 288"/>
                <a:gd name="T100" fmla="*/ 137 w 216"/>
                <a:gd name="T101" fmla="*/ 32 h 288"/>
                <a:gd name="T102" fmla="*/ 155 w 216"/>
                <a:gd name="T103" fmla="*/ 1 h 288"/>
                <a:gd name="T104" fmla="*/ 156 w 216"/>
                <a:gd name="T105" fmla="*/ 1 h 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16" h="288">
                  <a:moveTo>
                    <a:pt x="159" y="0"/>
                  </a:moveTo>
                  <a:lnTo>
                    <a:pt x="159" y="1"/>
                  </a:lnTo>
                  <a:lnTo>
                    <a:pt x="165" y="3"/>
                  </a:lnTo>
                  <a:lnTo>
                    <a:pt x="172" y="4"/>
                  </a:lnTo>
                  <a:lnTo>
                    <a:pt x="174" y="4"/>
                  </a:lnTo>
                  <a:lnTo>
                    <a:pt x="176" y="6"/>
                  </a:lnTo>
                  <a:lnTo>
                    <a:pt x="180" y="8"/>
                  </a:lnTo>
                  <a:lnTo>
                    <a:pt x="182" y="10"/>
                  </a:lnTo>
                  <a:lnTo>
                    <a:pt x="184" y="11"/>
                  </a:lnTo>
                  <a:lnTo>
                    <a:pt x="185" y="12"/>
                  </a:lnTo>
                  <a:lnTo>
                    <a:pt x="187" y="14"/>
                  </a:lnTo>
                  <a:lnTo>
                    <a:pt x="187" y="15"/>
                  </a:lnTo>
                  <a:lnTo>
                    <a:pt x="189" y="17"/>
                  </a:lnTo>
                  <a:lnTo>
                    <a:pt x="192" y="23"/>
                  </a:lnTo>
                  <a:lnTo>
                    <a:pt x="195" y="27"/>
                  </a:lnTo>
                  <a:lnTo>
                    <a:pt x="196" y="29"/>
                  </a:lnTo>
                  <a:lnTo>
                    <a:pt x="197" y="32"/>
                  </a:lnTo>
                  <a:lnTo>
                    <a:pt x="198" y="35"/>
                  </a:lnTo>
                  <a:lnTo>
                    <a:pt x="199" y="38"/>
                  </a:lnTo>
                  <a:lnTo>
                    <a:pt x="199" y="41"/>
                  </a:lnTo>
                  <a:lnTo>
                    <a:pt x="199" y="44"/>
                  </a:lnTo>
                  <a:lnTo>
                    <a:pt x="199" y="47"/>
                  </a:lnTo>
                  <a:lnTo>
                    <a:pt x="199" y="58"/>
                  </a:lnTo>
                  <a:lnTo>
                    <a:pt x="199" y="61"/>
                  </a:lnTo>
                  <a:lnTo>
                    <a:pt x="199" y="67"/>
                  </a:lnTo>
                  <a:lnTo>
                    <a:pt x="199" y="71"/>
                  </a:lnTo>
                  <a:lnTo>
                    <a:pt x="199" y="73"/>
                  </a:lnTo>
                  <a:lnTo>
                    <a:pt x="199" y="81"/>
                  </a:lnTo>
                  <a:lnTo>
                    <a:pt x="200" y="83"/>
                  </a:lnTo>
                  <a:lnTo>
                    <a:pt x="200" y="86"/>
                  </a:lnTo>
                  <a:lnTo>
                    <a:pt x="202" y="90"/>
                  </a:lnTo>
                  <a:lnTo>
                    <a:pt x="203" y="92"/>
                  </a:lnTo>
                  <a:lnTo>
                    <a:pt x="204" y="94"/>
                  </a:lnTo>
                  <a:lnTo>
                    <a:pt x="205" y="94"/>
                  </a:lnTo>
                  <a:lnTo>
                    <a:pt x="206" y="95"/>
                  </a:lnTo>
                  <a:lnTo>
                    <a:pt x="208" y="96"/>
                  </a:lnTo>
                  <a:lnTo>
                    <a:pt x="209" y="97"/>
                  </a:lnTo>
                  <a:lnTo>
                    <a:pt x="211" y="98"/>
                  </a:lnTo>
                  <a:lnTo>
                    <a:pt x="213" y="99"/>
                  </a:lnTo>
                  <a:lnTo>
                    <a:pt x="214" y="99"/>
                  </a:lnTo>
                  <a:lnTo>
                    <a:pt x="216" y="99"/>
                  </a:lnTo>
                  <a:lnTo>
                    <a:pt x="216" y="99"/>
                  </a:lnTo>
                  <a:lnTo>
                    <a:pt x="214" y="104"/>
                  </a:lnTo>
                  <a:lnTo>
                    <a:pt x="213" y="108"/>
                  </a:lnTo>
                  <a:lnTo>
                    <a:pt x="212" y="111"/>
                  </a:lnTo>
                  <a:lnTo>
                    <a:pt x="210" y="114"/>
                  </a:lnTo>
                  <a:lnTo>
                    <a:pt x="205" y="120"/>
                  </a:lnTo>
                  <a:lnTo>
                    <a:pt x="203" y="123"/>
                  </a:lnTo>
                  <a:lnTo>
                    <a:pt x="202" y="125"/>
                  </a:lnTo>
                  <a:lnTo>
                    <a:pt x="201" y="127"/>
                  </a:lnTo>
                  <a:lnTo>
                    <a:pt x="201" y="128"/>
                  </a:lnTo>
                  <a:lnTo>
                    <a:pt x="200" y="130"/>
                  </a:lnTo>
                  <a:lnTo>
                    <a:pt x="200" y="132"/>
                  </a:lnTo>
                  <a:lnTo>
                    <a:pt x="200" y="134"/>
                  </a:lnTo>
                  <a:lnTo>
                    <a:pt x="200" y="140"/>
                  </a:lnTo>
                  <a:lnTo>
                    <a:pt x="202" y="154"/>
                  </a:lnTo>
                  <a:lnTo>
                    <a:pt x="204" y="169"/>
                  </a:lnTo>
                  <a:lnTo>
                    <a:pt x="204" y="174"/>
                  </a:lnTo>
                  <a:lnTo>
                    <a:pt x="204" y="186"/>
                  </a:lnTo>
                  <a:lnTo>
                    <a:pt x="204" y="191"/>
                  </a:lnTo>
                  <a:lnTo>
                    <a:pt x="204" y="195"/>
                  </a:lnTo>
                  <a:lnTo>
                    <a:pt x="203" y="197"/>
                  </a:lnTo>
                  <a:lnTo>
                    <a:pt x="202" y="201"/>
                  </a:lnTo>
                  <a:lnTo>
                    <a:pt x="201" y="203"/>
                  </a:lnTo>
                  <a:lnTo>
                    <a:pt x="200" y="205"/>
                  </a:lnTo>
                  <a:lnTo>
                    <a:pt x="199" y="206"/>
                  </a:lnTo>
                  <a:lnTo>
                    <a:pt x="198" y="207"/>
                  </a:lnTo>
                  <a:lnTo>
                    <a:pt x="196" y="207"/>
                  </a:lnTo>
                  <a:lnTo>
                    <a:pt x="194" y="208"/>
                  </a:lnTo>
                  <a:lnTo>
                    <a:pt x="189" y="210"/>
                  </a:lnTo>
                  <a:lnTo>
                    <a:pt x="187" y="211"/>
                  </a:lnTo>
                  <a:lnTo>
                    <a:pt x="185" y="212"/>
                  </a:lnTo>
                  <a:lnTo>
                    <a:pt x="183" y="213"/>
                  </a:lnTo>
                  <a:lnTo>
                    <a:pt x="180" y="215"/>
                  </a:lnTo>
                  <a:lnTo>
                    <a:pt x="177" y="217"/>
                  </a:lnTo>
                  <a:lnTo>
                    <a:pt x="175" y="219"/>
                  </a:lnTo>
                  <a:lnTo>
                    <a:pt x="170" y="225"/>
                  </a:lnTo>
                  <a:lnTo>
                    <a:pt x="169" y="226"/>
                  </a:lnTo>
                  <a:lnTo>
                    <a:pt x="168" y="227"/>
                  </a:lnTo>
                  <a:lnTo>
                    <a:pt x="167" y="230"/>
                  </a:lnTo>
                  <a:lnTo>
                    <a:pt x="165" y="234"/>
                  </a:lnTo>
                  <a:lnTo>
                    <a:pt x="163" y="242"/>
                  </a:lnTo>
                  <a:lnTo>
                    <a:pt x="162" y="244"/>
                  </a:lnTo>
                  <a:lnTo>
                    <a:pt x="161" y="247"/>
                  </a:lnTo>
                  <a:lnTo>
                    <a:pt x="154" y="257"/>
                  </a:lnTo>
                  <a:lnTo>
                    <a:pt x="153" y="259"/>
                  </a:lnTo>
                  <a:lnTo>
                    <a:pt x="151" y="261"/>
                  </a:lnTo>
                  <a:lnTo>
                    <a:pt x="149" y="263"/>
                  </a:lnTo>
                  <a:lnTo>
                    <a:pt x="148" y="264"/>
                  </a:lnTo>
                  <a:lnTo>
                    <a:pt x="144" y="266"/>
                  </a:lnTo>
                  <a:lnTo>
                    <a:pt x="136" y="270"/>
                  </a:lnTo>
                  <a:lnTo>
                    <a:pt x="133" y="271"/>
                  </a:lnTo>
                  <a:lnTo>
                    <a:pt x="131" y="272"/>
                  </a:lnTo>
                  <a:lnTo>
                    <a:pt x="129" y="272"/>
                  </a:lnTo>
                  <a:lnTo>
                    <a:pt x="126" y="272"/>
                  </a:lnTo>
                  <a:lnTo>
                    <a:pt x="120" y="272"/>
                  </a:lnTo>
                  <a:lnTo>
                    <a:pt x="119" y="273"/>
                  </a:lnTo>
                  <a:lnTo>
                    <a:pt x="116" y="273"/>
                  </a:lnTo>
                  <a:lnTo>
                    <a:pt x="114" y="273"/>
                  </a:lnTo>
                  <a:lnTo>
                    <a:pt x="113" y="274"/>
                  </a:lnTo>
                  <a:lnTo>
                    <a:pt x="111" y="274"/>
                  </a:lnTo>
                  <a:lnTo>
                    <a:pt x="109" y="275"/>
                  </a:lnTo>
                  <a:lnTo>
                    <a:pt x="108" y="276"/>
                  </a:lnTo>
                  <a:lnTo>
                    <a:pt x="106" y="278"/>
                  </a:lnTo>
                  <a:lnTo>
                    <a:pt x="103" y="281"/>
                  </a:lnTo>
                  <a:lnTo>
                    <a:pt x="102" y="282"/>
                  </a:lnTo>
                  <a:lnTo>
                    <a:pt x="101" y="283"/>
                  </a:lnTo>
                  <a:lnTo>
                    <a:pt x="99" y="284"/>
                  </a:lnTo>
                  <a:lnTo>
                    <a:pt x="98" y="284"/>
                  </a:lnTo>
                  <a:lnTo>
                    <a:pt x="97" y="285"/>
                  </a:lnTo>
                  <a:lnTo>
                    <a:pt x="96" y="285"/>
                  </a:lnTo>
                  <a:lnTo>
                    <a:pt x="94" y="286"/>
                  </a:lnTo>
                  <a:lnTo>
                    <a:pt x="93" y="285"/>
                  </a:lnTo>
                  <a:lnTo>
                    <a:pt x="91" y="285"/>
                  </a:lnTo>
                  <a:lnTo>
                    <a:pt x="87" y="284"/>
                  </a:lnTo>
                  <a:lnTo>
                    <a:pt x="86" y="283"/>
                  </a:lnTo>
                  <a:lnTo>
                    <a:pt x="85" y="284"/>
                  </a:lnTo>
                  <a:lnTo>
                    <a:pt x="83" y="284"/>
                  </a:lnTo>
                  <a:lnTo>
                    <a:pt x="81" y="284"/>
                  </a:lnTo>
                  <a:lnTo>
                    <a:pt x="80" y="285"/>
                  </a:lnTo>
                  <a:lnTo>
                    <a:pt x="77" y="287"/>
                  </a:lnTo>
                  <a:lnTo>
                    <a:pt x="74" y="287"/>
                  </a:lnTo>
                  <a:lnTo>
                    <a:pt x="74" y="288"/>
                  </a:lnTo>
                  <a:lnTo>
                    <a:pt x="72" y="288"/>
                  </a:lnTo>
                  <a:lnTo>
                    <a:pt x="70" y="288"/>
                  </a:lnTo>
                  <a:lnTo>
                    <a:pt x="69" y="287"/>
                  </a:lnTo>
                  <a:lnTo>
                    <a:pt x="63" y="285"/>
                  </a:lnTo>
                  <a:lnTo>
                    <a:pt x="60" y="283"/>
                  </a:lnTo>
                  <a:lnTo>
                    <a:pt x="58" y="283"/>
                  </a:lnTo>
                  <a:lnTo>
                    <a:pt x="56" y="283"/>
                  </a:lnTo>
                  <a:lnTo>
                    <a:pt x="54" y="283"/>
                  </a:lnTo>
                  <a:lnTo>
                    <a:pt x="50" y="284"/>
                  </a:lnTo>
                  <a:lnTo>
                    <a:pt x="47" y="285"/>
                  </a:lnTo>
                  <a:lnTo>
                    <a:pt x="43" y="285"/>
                  </a:lnTo>
                  <a:lnTo>
                    <a:pt x="38" y="285"/>
                  </a:lnTo>
                  <a:lnTo>
                    <a:pt x="35" y="286"/>
                  </a:lnTo>
                  <a:lnTo>
                    <a:pt x="25" y="287"/>
                  </a:lnTo>
                  <a:lnTo>
                    <a:pt x="22" y="288"/>
                  </a:lnTo>
                  <a:lnTo>
                    <a:pt x="20" y="288"/>
                  </a:lnTo>
                  <a:lnTo>
                    <a:pt x="18" y="288"/>
                  </a:lnTo>
                  <a:lnTo>
                    <a:pt x="17" y="288"/>
                  </a:lnTo>
                  <a:lnTo>
                    <a:pt x="17" y="287"/>
                  </a:lnTo>
                  <a:lnTo>
                    <a:pt x="17" y="287"/>
                  </a:lnTo>
                  <a:lnTo>
                    <a:pt x="16" y="286"/>
                  </a:lnTo>
                  <a:lnTo>
                    <a:pt x="14" y="283"/>
                  </a:lnTo>
                  <a:lnTo>
                    <a:pt x="13" y="281"/>
                  </a:lnTo>
                  <a:lnTo>
                    <a:pt x="11" y="276"/>
                  </a:lnTo>
                  <a:lnTo>
                    <a:pt x="10" y="272"/>
                  </a:lnTo>
                  <a:lnTo>
                    <a:pt x="9" y="267"/>
                  </a:lnTo>
                  <a:lnTo>
                    <a:pt x="8" y="254"/>
                  </a:lnTo>
                  <a:lnTo>
                    <a:pt x="6" y="246"/>
                  </a:lnTo>
                  <a:lnTo>
                    <a:pt x="5" y="240"/>
                  </a:lnTo>
                  <a:lnTo>
                    <a:pt x="5" y="230"/>
                  </a:lnTo>
                  <a:lnTo>
                    <a:pt x="4" y="229"/>
                  </a:lnTo>
                  <a:lnTo>
                    <a:pt x="4" y="227"/>
                  </a:lnTo>
                  <a:lnTo>
                    <a:pt x="1" y="221"/>
                  </a:lnTo>
                  <a:lnTo>
                    <a:pt x="0" y="218"/>
                  </a:lnTo>
                  <a:lnTo>
                    <a:pt x="0" y="217"/>
                  </a:lnTo>
                  <a:lnTo>
                    <a:pt x="0" y="215"/>
                  </a:lnTo>
                  <a:lnTo>
                    <a:pt x="0" y="210"/>
                  </a:lnTo>
                  <a:lnTo>
                    <a:pt x="0" y="207"/>
                  </a:lnTo>
                  <a:lnTo>
                    <a:pt x="1" y="195"/>
                  </a:lnTo>
                  <a:lnTo>
                    <a:pt x="1" y="190"/>
                  </a:lnTo>
                  <a:lnTo>
                    <a:pt x="2" y="185"/>
                  </a:lnTo>
                  <a:lnTo>
                    <a:pt x="3" y="181"/>
                  </a:lnTo>
                  <a:lnTo>
                    <a:pt x="4" y="178"/>
                  </a:lnTo>
                  <a:lnTo>
                    <a:pt x="5" y="175"/>
                  </a:lnTo>
                  <a:lnTo>
                    <a:pt x="7" y="168"/>
                  </a:lnTo>
                  <a:lnTo>
                    <a:pt x="8" y="166"/>
                  </a:lnTo>
                  <a:lnTo>
                    <a:pt x="8" y="164"/>
                  </a:lnTo>
                  <a:lnTo>
                    <a:pt x="8" y="162"/>
                  </a:lnTo>
                  <a:lnTo>
                    <a:pt x="8" y="161"/>
                  </a:lnTo>
                  <a:lnTo>
                    <a:pt x="8" y="158"/>
                  </a:lnTo>
                  <a:lnTo>
                    <a:pt x="6" y="153"/>
                  </a:lnTo>
                  <a:lnTo>
                    <a:pt x="6" y="151"/>
                  </a:lnTo>
                  <a:lnTo>
                    <a:pt x="5" y="148"/>
                  </a:lnTo>
                  <a:lnTo>
                    <a:pt x="6" y="146"/>
                  </a:lnTo>
                  <a:lnTo>
                    <a:pt x="6" y="144"/>
                  </a:lnTo>
                  <a:lnTo>
                    <a:pt x="8" y="141"/>
                  </a:lnTo>
                  <a:lnTo>
                    <a:pt x="9" y="139"/>
                  </a:lnTo>
                  <a:lnTo>
                    <a:pt x="13" y="135"/>
                  </a:lnTo>
                  <a:lnTo>
                    <a:pt x="14" y="133"/>
                  </a:lnTo>
                  <a:lnTo>
                    <a:pt x="15" y="131"/>
                  </a:lnTo>
                  <a:lnTo>
                    <a:pt x="17" y="127"/>
                  </a:lnTo>
                  <a:lnTo>
                    <a:pt x="18" y="123"/>
                  </a:lnTo>
                  <a:lnTo>
                    <a:pt x="19" y="121"/>
                  </a:lnTo>
                  <a:lnTo>
                    <a:pt x="20" y="118"/>
                  </a:lnTo>
                  <a:lnTo>
                    <a:pt x="22" y="114"/>
                  </a:lnTo>
                  <a:lnTo>
                    <a:pt x="24" y="105"/>
                  </a:lnTo>
                  <a:lnTo>
                    <a:pt x="25" y="103"/>
                  </a:lnTo>
                  <a:lnTo>
                    <a:pt x="25" y="101"/>
                  </a:lnTo>
                  <a:lnTo>
                    <a:pt x="24" y="99"/>
                  </a:lnTo>
                  <a:lnTo>
                    <a:pt x="24" y="97"/>
                  </a:lnTo>
                  <a:lnTo>
                    <a:pt x="23" y="95"/>
                  </a:lnTo>
                  <a:lnTo>
                    <a:pt x="22" y="94"/>
                  </a:lnTo>
                  <a:lnTo>
                    <a:pt x="20" y="91"/>
                  </a:lnTo>
                  <a:lnTo>
                    <a:pt x="18" y="88"/>
                  </a:lnTo>
                  <a:lnTo>
                    <a:pt x="15" y="83"/>
                  </a:lnTo>
                  <a:lnTo>
                    <a:pt x="14" y="81"/>
                  </a:lnTo>
                  <a:lnTo>
                    <a:pt x="13" y="80"/>
                  </a:lnTo>
                  <a:lnTo>
                    <a:pt x="12" y="78"/>
                  </a:lnTo>
                  <a:lnTo>
                    <a:pt x="12" y="77"/>
                  </a:lnTo>
                  <a:lnTo>
                    <a:pt x="12" y="75"/>
                  </a:lnTo>
                  <a:lnTo>
                    <a:pt x="12" y="73"/>
                  </a:lnTo>
                  <a:lnTo>
                    <a:pt x="12" y="71"/>
                  </a:lnTo>
                  <a:lnTo>
                    <a:pt x="12" y="68"/>
                  </a:lnTo>
                  <a:lnTo>
                    <a:pt x="13" y="65"/>
                  </a:lnTo>
                  <a:lnTo>
                    <a:pt x="14" y="61"/>
                  </a:lnTo>
                  <a:lnTo>
                    <a:pt x="17" y="56"/>
                  </a:lnTo>
                  <a:lnTo>
                    <a:pt x="17" y="52"/>
                  </a:lnTo>
                  <a:lnTo>
                    <a:pt x="19" y="49"/>
                  </a:lnTo>
                  <a:lnTo>
                    <a:pt x="20" y="47"/>
                  </a:lnTo>
                  <a:lnTo>
                    <a:pt x="21" y="44"/>
                  </a:lnTo>
                  <a:lnTo>
                    <a:pt x="23" y="42"/>
                  </a:lnTo>
                  <a:lnTo>
                    <a:pt x="24" y="40"/>
                  </a:lnTo>
                  <a:lnTo>
                    <a:pt x="27" y="37"/>
                  </a:lnTo>
                  <a:lnTo>
                    <a:pt x="28" y="36"/>
                  </a:lnTo>
                  <a:lnTo>
                    <a:pt x="30" y="34"/>
                  </a:lnTo>
                  <a:lnTo>
                    <a:pt x="32" y="32"/>
                  </a:lnTo>
                  <a:lnTo>
                    <a:pt x="35" y="30"/>
                  </a:lnTo>
                  <a:lnTo>
                    <a:pt x="36" y="30"/>
                  </a:lnTo>
                  <a:lnTo>
                    <a:pt x="38" y="29"/>
                  </a:lnTo>
                  <a:lnTo>
                    <a:pt x="39" y="29"/>
                  </a:lnTo>
                  <a:lnTo>
                    <a:pt x="40" y="28"/>
                  </a:lnTo>
                  <a:lnTo>
                    <a:pt x="42" y="28"/>
                  </a:lnTo>
                  <a:lnTo>
                    <a:pt x="44" y="28"/>
                  </a:lnTo>
                  <a:lnTo>
                    <a:pt x="47" y="28"/>
                  </a:lnTo>
                  <a:lnTo>
                    <a:pt x="51" y="29"/>
                  </a:lnTo>
                  <a:lnTo>
                    <a:pt x="53" y="30"/>
                  </a:lnTo>
                  <a:lnTo>
                    <a:pt x="61" y="33"/>
                  </a:lnTo>
                  <a:lnTo>
                    <a:pt x="63" y="33"/>
                  </a:lnTo>
                  <a:lnTo>
                    <a:pt x="66" y="34"/>
                  </a:lnTo>
                  <a:lnTo>
                    <a:pt x="74" y="35"/>
                  </a:lnTo>
                  <a:lnTo>
                    <a:pt x="77" y="36"/>
                  </a:lnTo>
                  <a:lnTo>
                    <a:pt x="81" y="37"/>
                  </a:lnTo>
                  <a:lnTo>
                    <a:pt x="87" y="39"/>
                  </a:lnTo>
                  <a:lnTo>
                    <a:pt x="90" y="40"/>
                  </a:lnTo>
                  <a:lnTo>
                    <a:pt x="92" y="41"/>
                  </a:lnTo>
                  <a:lnTo>
                    <a:pt x="98" y="42"/>
                  </a:lnTo>
                  <a:lnTo>
                    <a:pt x="102" y="44"/>
                  </a:lnTo>
                  <a:lnTo>
                    <a:pt x="118" y="49"/>
                  </a:lnTo>
                  <a:lnTo>
                    <a:pt x="123" y="50"/>
                  </a:lnTo>
                  <a:lnTo>
                    <a:pt x="126" y="51"/>
                  </a:lnTo>
                  <a:lnTo>
                    <a:pt x="129" y="52"/>
                  </a:lnTo>
                  <a:lnTo>
                    <a:pt x="130" y="52"/>
                  </a:lnTo>
                  <a:lnTo>
                    <a:pt x="131" y="52"/>
                  </a:lnTo>
                  <a:lnTo>
                    <a:pt x="132" y="51"/>
                  </a:lnTo>
                  <a:lnTo>
                    <a:pt x="133" y="50"/>
                  </a:lnTo>
                  <a:lnTo>
                    <a:pt x="134" y="49"/>
                  </a:lnTo>
                  <a:lnTo>
                    <a:pt x="135" y="49"/>
                  </a:lnTo>
                  <a:lnTo>
                    <a:pt x="135" y="46"/>
                  </a:lnTo>
                  <a:lnTo>
                    <a:pt x="136" y="39"/>
                  </a:lnTo>
                  <a:lnTo>
                    <a:pt x="136" y="36"/>
                  </a:lnTo>
                  <a:lnTo>
                    <a:pt x="137" y="34"/>
                  </a:lnTo>
                  <a:lnTo>
                    <a:pt x="137" y="32"/>
                  </a:lnTo>
                  <a:lnTo>
                    <a:pt x="140" y="27"/>
                  </a:lnTo>
                  <a:lnTo>
                    <a:pt x="142" y="21"/>
                  </a:lnTo>
                  <a:lnTo>
                    <a:pt x="147" y="15"/>
                  </a:lnTo>
                  <a:lnTo>
                    <a:pt x="152" y="6"/>
                  </a:lnTo>
                  <a:lnTo>
                    <a:pt x="155" y="1"/>
                  </a:lnTo>
                  <a:lnTo>
                    <a:pt x="156" y="1"/>
                  </a:lnTo>
                  <a:lnTo>
                    <a:pt x="156" y="1"/>
                  </a:lnTo>
                  <a:lnTo>
                    <a:pt x="156" y="1"/>
                  </a:lnTo>
                  <a:lnTo>
                    <a:pt x="156" y="1"/>
                  </a:lnTo>
                  <a:lnTo>
                    <a:pt x="156" y="1"/>
                  </a:lnTo>
                  <a:lnTo>
                    <a:pt x="158" y="0"/>
                  </a:lnTo>
                  <a:lnTo>
                    <a:pt x="159" y="1"/>
                  </a:lnTo>
                  <a:lnTo>
                    <a:pt x="159" y="0"/>
                  </a:lnTo>
                  <a:lnTo>
                    <a:pt x="159" y="0"/>
                  </a:lnTo>
                  <a:close/>
                </a:path>
              </a:pathLst>
            </a:custGeom>
            <a:solidFill>
              <a:srgbClr val="296A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5" name="Freeform 44">
              <a:extLst>
                <a:ext uri="{FF2B5EF4-FFF2-40B4-BE49-F238E27FC236}">
                  <a16:creationId xmlns:a16="http://schemas.microsoft.com/office/drawing/2014/main" id="{58531C19-C28D-435C-8E8E-CD27DD38317C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8" y="1020"/>
              <a:ext cx="457" cy="542"/>
            </a:xfrm>
            <a:custGeom>
              <a:avLst/>
              <a:gdLst>
                <a:gd name="T0" fmla="*/ 262 w 457"/>
                <a:gd name="T1" fmla="*/ 4 h 542"/>
                <a:gd name="T2" fmla="*/ 294 w 457"/>
                <a:gd name="T3" fmla="*/ 11 h 542"/>
                <a:gd name="T4" fmla="*/ 301 w 457"/>
                <a:gd name="T5" fmla="*/ 29 h 542"/>
                <a:gd name="T6" fmla="*/ 318 w 457"/>
                <a:gd name="T7" fmla="*/ 33 h 542"/>
                <a:gd name="T8" fmla="*/ 334 w 457"/>
                <a:gd name="T9" fmla="*/ 12 h 542"/>
                <a:gd name="T10" fmla="*/ 347 w 457"/>
                <a:gd name="T11" fmla="*/ 12 h 542"/>
                <a:gd name="T12" fmla="*/ 360 w 457"/>
                <a:gd name="T13" fmla="*/ 39 h 542"/>
                <a:gd name="T14" fmla="*/ 385 w 457"/>
                <a:gd name="T15" fmla="*/ 33 h 542"/>
                <a:gd name="T16" fmla="*/ 406 w 457"/>
                <a:gd name="T17" fmla="*/ 40 h 542"/>
                <a:gd name="T18" fmla="*/ 433 w 457"/>
                <a:gd name="T19" fmla="*/ 75 h 542"/>
                <a:gd name="T20" fmla="*/ 425 w 457"/>
                <a:gd name="T21" fmla="*/ 109 h 542"/>
                <a:gd name="T22" fmla="*/ 430 w 457"/>
                <a:gd name="T23" fmla="*/ 147 h 542"/>
                <a:gd name="T24" fmla="*/ 454 w 457"/>
                <a:gd name="T25" fmla="*/ 187 h 542"/>
                <a:gd name="T26" fmla="*/ 437 w 457"/>
                <a:gd name="T27" fmla="*/ 225 h 542"/>
                <a:gd name="T28" fmla="*/ 427 w 457"/>
                <a:gd name="T29" fmla="*/ 240 h 542"/>
                <a:gd name="T30" fmla="*/ 375 w 457"/>
                <a:gd name="T31" fmla="*/ 224 h 542"/>
                <a:gd name="T32" fmla="*/ 340 w 457"/>
                <a:gd name="T33" fmla="*/ 218 h 542"/>
                <a:gd name="T34" fmla="*/ 322 w 457"/>
                <a:gd name="T35" fmla="*/ 233 h 542"/>
                <a:gd name="T36" fmla="*/ 313 w 457"/>
                <a:gd name="T37" fmla="*/ 264 h 542"/>
                <a:gd name="T38" fmla="*/ 325 w 457"/>
                <a:gd name="T39" fmla="*/ 286 h 542"/>
                <a:gd name="T40" fmla="*/ 316 w 457"/>
                <a:gd name="T41" fmla="*/ 320 h 542"/>
                <a:gd name="T42" fmla="*/ 309 w 457"/>
                <a:gd name="T43" fmla="*/ 347 h 542"/>
                <a:gd name="T44" fmla="*/ 302 w 457"/>
                <a:gd name="T45" fmla="*/ 379 h 542"/>
                <a:gd name="T46" fmla="*/ 306 w 457"/>
                <a:gd name="T47" fmla="*/ 419 h 542"/>
                <a:gd name="T48" fmla="*/ 318 w 457"/>
                <a:gd name="T49" fmla="*/ 476 h 542"/>
                <a:gd name="T50" fmla="*/ 309 w 457"/>
                <a:gd name="T51" fmla="*/ 498 h 542"/>
                <a:gd name="T52" fmla="*/ 296 w 457"/>
                <a:gd name="T53" fmla="*/ 515 h 542"/>
                <a:gd name="T54" fmla="*/ 289 w 457"/>
                <a:gd name="T55" fmla="*/ 537 h 542"/>
                <a:gd name="T56" fmla="*/ 263 w 457"/>
                <a:gd name="T57" fmla="*/ 536 h 542"/>
                <a:gd name="T58" fmla="*/ 226 w 457"/>
                <a:gd name="T59" fmla="*/ 499 h 542"/>
                <a:gd name="T60" fmla="*/ 204 w 457"/>
                <a:gd name="T61" fmla="*/ 496 h 542"/>
                <a:gd name="T62" fmla="*/ 187 w 457"/>
                <a:gd name="T63" fmla="*/ 500 h 542"/>
                <a:gd name="T64" fmla="*/ 163 w 457"/>
                <a:gd name="T65" fmla="*/ 478 h 542"/>
                <a:gd name="T66" fmla="*/ 146 w 457"/>
                <a:gd name="T67" fmla="*/ 450 h 542"/>
                <a:gd name="T68" fmla="*/ 152 w 457"/>
                <a:gd name="T69" fmla="*/ 426 h 542"/>
                <a:gd name="T70" fmla="*/ 147 w 457"/>
                <a:gd name="T71" fmla="*/ 406 h 542"/>
                <a:gd name="T72" fmla="*/ 131 w 457"/>
                <a:gd name="T73" fmla="*/ 362 h 542"/>
                <a:gd name="T74" fmla="*/ 107 w 457"/>
                <a:gd name="T75" fmla="*/ 344 h 542"/>
                <a:gd name="T76" fmla="*/ 84 w 457"/>
                <a:gd name="T77" fmla="*/ 318 h 542"/>
                <a:gd name="T78" fmla="*/ 69 w 457"/>
                <a:gd name="T79" fmla="*/ 319 h 542"/>
                <a:gd name="T80" fmla="*/ 47 w 457"/>
                <a:gd name="T81" fmla="*/ 347 h 542"/>
                <a:gd name="T82" fmla="*/ 29 w 457"/>
                <a:gd name="T83" fmla="*/ 345 h 542"/>
                <a:gd name="T84" fmla="*/ 33 w 457"/>
                <a:gd name="T85" fmla="*/ 325 h 542"/>
                <a:gd name="T86" fmla="*/ 24 w 457"/>
                <a:gd name="T87" fmla="*/ 303 h 542"/>
                <a:gd name="T88" fmla="*/ 4 w 457"/>
                <a:gd name="T89" fmla="*/ 282 h 542"/>
                <a:gd name="T90" fmla="*/ 0 w 457"/>
                <a:gd name="T91" fmla="*/ 255 h 542"/>
                <a:gd name="T92" fmla="*/ 12 w 457"/>
                <a:gd name="T93" fmla="*/ 235 h 542"/>
                <a:gd name="T94" fmla="*/ 45 w 457"/>
                <a:gd name="T95" fmla="*/ 235 h 542"/>
                <a:gd name="T96" fmla="*/ 68 w 457"/>
                <a:gd name="T97" fmla="*/ 228 h 542"/>
                <a:gd name="T98" fmla="*/ 90 w 457"/>
                <a:gd name="T99" fmla="*/ 186 h 542"/>
                <a:gd name="T100" fmla="*/ 123 w 457"/>
                <a:gd name="T101" fmla="*/ 174 h 542"/>
                <a:gd name="T102" fmla="*/ 159 w 457"/>
                <a:gd name="T103" fmla="*/ 177 h 542"/>
                <a:gd name="T104" fmla="*/ 203 w 457"/>
                <a:gd name="T105" fmla="*/ 181 h 542"/>
                <a:gd name="T106" fmla="*/ 219 w 457"/>
                <a:gd name="T107" fmla="*/ 169 h 542"/>
                <a:gd name="T108" fmla="*/ 221 w 457"/>
                <a:gd name="T109" fmla="*/ 117 h 542"/>
                <a:gd name="T110" fmla="*/ 232 w 457"/>
                <a:gd name="T111" fmla="*/ 61 h 542"/>
                <a:gd name="T112" fmla="*/ 220 w 457"/>
                <a:gd name="T113" fmla="*/ 45 h 542"/>
                <a:gd name="T114" fmla="*/ 205 w 457"/>
                <a:gd name="T115" fmla="*/ 34 h 542"/>
                <a:gd name="T116" fmla="*/ 214 w 457"/>
                <a:gd name="T117" fmla="*/ 15 h 5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57" h="542">
                  <a:moveTo>
                    <a:pt x="240" y="0"/>
                  </a:moveTo>
                  <a:lnTo>
                    <a:pt x="243" y="1"/>
                  </a:lnTo>
                  <a:lnTo>
                    <a:pt x="245" y="1"/>
                  </a:lnTo>
                  <a:lnTo>
                    <a:pt x="249" y="3"/>
                  </a:lnTo>
                  <a:lnTo>
                    <a:pt x="251" y="4"/>
                  </a:lnTo>
                  <a:lnTo>
                    <a:pt x="253" y="5"/>
                  </a:lnTo>
                  <a:lnTo>
                    <a:pt x="255" y="5"/>
                  </a:lnTo>
                  <a:lnTo>
                    <a:pt x="258" y="5"/>
                  </a:lnTo>
                  <a:lnTo>
                    <a:pt x="261" y="5"/>
                  </a:lnTo>
                  <a:lnTo>
                    <a:pt x="262" y="4"/>
                  </a:lnTo>
                  <a:lnTo>
                    <a:pt x="265" y="3"/>
                  </a:lnTo>
                  <a:lnTo>
                    <a:pt x="267" y="3"/>
                  </a:lnTo>
                  <a:lnTo>
                    <a:pt x="270" y="3"/>
                  </a:lnTo>
                  <a:lnTo>
                    <a:pt x="272" y="3"/>
                  </a:lnTo>
                  <a:lnTo>
                    <a:pt x="274" y="4"/>
                  </a:lnTo>
                  <a:lnTo>
                    <a:pt x="277" y="5"/>
                  </a:lnTo>
                  <a:lnTo>
                    <a:pt x="287" y="8"/>
                  </a:lnTo>
                  <a:lnTo>
                    <a:pt x="290" y="9"/>
                  </a:lnTo>
                  <a:lnTo>
                    <a:pt x="292" y="11"/>
                  </a:lnTo>
                  <a:lnTo>
                    <a:pt x="294" y="11"/>
                  </a:lnTo>
                  <a:lnTo>
                    <a:pt x="295" y="12"/>
                  </a:lnTo>
                  <a:lnTo>
                    <a:pt x="296" y="14"/>
                  </a:lnTo>
                  <a:lnTo>
                    <a:pt x="297" y="15"/>
                  </a:lnTo>
                  <a:lnTo>
                    <a:pt x="297" y="16"/>
                  </a:lnTo>
                  <a:lnTo>
                    <a:pt x="297" y="22"/>
                  </a:lnTo>
                  <a:lnTo>
                    <a:pt x="298" y="23"/>
                  </a:lnTo>
                  <a:lnTo>
                    <a:pt x="298" y="25"/>
                  </a:lnTo>
                  <a:lnTo>
                    <a:pt x="299" y="26"/>
                  </a:lnTo>
                  <a:lnTo>
                    <a:pt x="300" y="27"/>
                  </a:lnTo>
                  <a:lnTo>
                    <a:pt x="301" y="29"/>
                  </a:lnTo>
                  <a:lnTo>
                    <a:pt x="302" y="30"/>
                  </a:lnTo>
                  <a:lnTo>
                    <a:pt x="303" y="30"/>
                  </a:lnTo>
                  <a:lnTo>
                    <a:pt x="304" y="31"/>
                  </a:lnTo>
                  <a:lnTo>
                    <a:pt x="305" y="32"/>
                  </a:lnTo>
                  <a:lnTo>
                    <a:pt x="306" y="32"/>
                  </a:lnTo>
                  <a:lnTo>
                    <a:pt x="307" y="33"/>
                  </a:lnTo>
                  <a:lnTo>
                    <a:pt x="311" y="33"/>
                  </a:lnTo>
                  <a:lnTo>
                    <a:pt x="314" y="33"/>
                  </a:lnTo>
                  <a:lnTo>
                    <a:pt x="317" y="33"/>
                  </a:lnTo>
                  <a:lnTo>
                    <a:pt x="318" y="33"/>
                  </a:lnTo>
                  <a:lnTo>
                    <a:pt x="318" y="32"/>
                  </a:lnTo>
                  <a:lnTo>
                    <a:pt x="319" y="32"/>
                  </a:lnTo>
                  <a:lnTo>
                    <a:pt x="320" y="31"/>
                  </a:lnTo>
                  <a:lnTo>
                    <a:pt x="322" y="30"/>
                  </a:lnTo>
                  <a:lnTo>
                    <a:pt x="323" y="29"/>
                  </a:lnTo>
                  <a:lnTo>
                    <a:pt x="326" y="23"/>
                  </a:lnTo>
                  <a:lnTo>
                    <a:pt x="329" y="18"/>
                  </a:lnTo>
                  <a:lnTo>
                    <a:pt x="330" y="15"/>
                  </a:lnTo>
                  <a:lnTo>
                    <a:pt x="332" y="13"/>
                  </a:lnTo>
                  <a:lnTo>
                    <a:pt x="334" y="12"/>
                  </a:lnTo>
                  <a:lnTo>
                    <a:pt x="336" y="11"/>
                  </a:lnTo>
                  <a:lnTo>
                    <a:pt x="337" y="11"/>
                  </a:lnTo>
                  <a:lnTo>
                    <a:pt x="339" y="10"/>
                  </a:lnTo>
                  <a:lnTo>
                    <a:pt x="340" y="10"/>
                  </a:lnTo>
                  <a:lnTo>
                    <a:pt x="341" y="10"/>
                  </a:lnTo>
                  <a:lnTo>
                    <a:pt x="343" y="10"/>
                  </a:lnTo>
                  <a:lnTo>
                    <a:pt x="344" y="10"/>
                  </a:lnTo>
                  <a:lnTo>
                    <a:pt x="345" y="11"/>
                  </a:lnTo>
                  <a:lnTo>
                    <a:pt x="346" y="11"/>
                  </a:lnTo>
                  <a:lnTo>
                    <a:pt x="347" y="12"/>
                  </a:lnTo>
                  <a:lnTo>
                    <a:pt x="348" y="13"/>
                  </a:lnTo>
                  <a:lnTo>
                    <a:pt x="349" y="15"/>
                  </a:lnTo>
                  <a:lnTo>
                    <a:pt x="350" y="18"/>
                  </a:lnTo>
                  <a:lnTo>
                    <a:pt x="353" y="29"/>
                  </a:lnTo>
                  <a:lnTo>
                    <a:pt x="354" y="32"/>
                  </a:lnTo>
                  <a:lnTo>
                    <a:pt x="355" y="34"/>
                  </a:lnTo>
                  <a:lnTo>
                    <a:pt x="356" y="35"/>
                  </a:lnTo>
                  <a:lnTo>
                    <a:pt x="357" y="36"/>
                  </a:lnTo>
                  <a:lnTo>
                    <a:pt x="358" y="38"/>
                  </a:lnTo>
                  <a:lnTo>
                    <a:pt x="360" y="39"/>
                  </a:lnTo>
                  <a:lnTo>
                    <a:pt x="362" y="39"/>
                  </a:lnTo>
                  <a:lnTo>
                    <a:pt x="363" y="40"/>
                  </a:lnTo>
                  <a:lnTo>
                    <a:pt x="364" y="40"/>
                  </a:lnTo>
                  <a:lnTo>
                    <a:pt x="366" y="39"/>
                  </a:lnTo>
                  <a:lnTo>
                    <a:pt x="367" y="39"/>
                  </a:lnTo>
                  <a:lnTo>
                    <a:pt x="368" y="39"/>
                  </a:lnTo>
                  <a:lnTo>
                    <a:pt x="374" y="36"/>
                  </a:lnTo>
                  <a:lnTo>
                    <a:pt x="376" y="34"/>
                  </a:lnTo>
                  <a:lnTo>
                    <a:pt x="380" y="34"/>
                  </a:lnTo>
                  <a:lnTo>
                    <a:pt x="385" y="33"/>
                  </a:lnTo>
                  <a:lnTo>
                    <a:pt x="387" y="32"/>
                  </a:lnTo>
                  <a:lnTo>
                    <a:pt x="390" y="31"/>
                  </a:lnTo>
                  <a:lnTo>
                    <a:pt x="393" y="31"/>
                  </a:lnTo>
                  <a:lnTo>
                    <a:pt x="395" y="32"/>
                  </a:lnTo>
                  <a:lnTo>
                    <a:pt x="396" y="32"/>
                  </a:lnTo>
                  <a:lnTo>
                    <a:pt x="397" y="32"/>
                  </a:lnTo>
                  <a:lnTo>
                    <a:pt x="397" y="33"/>
                  </a:lnTo>
                  <a:lnTo>
                    <a:pt x="398" y="34"/>
                  </a:lnTo>
                  <a:lnTo>
                    <a:pt x="401" y="35"/>
                  </a:lnTo>
                  <a:lnTo>
                    <a:pt x="406" y="40"/>
                  </a:lnTo>
                  <a:lnTo>
                    <a:pt x="408" y="42"/>
                  </a:lnTo>
                  <a:lnTo>
                    <a:pt x="410" y="44"/>
                  </a:lnTo>
                  <a:lnTo>
                    <a:pt x="417" y="48"/>
                  </a:lnTo>
                  <a:lnTo>
                    <a:pt x="420" y="51"/>
                  </a:lnTo>
                  <a:lnTo>
                    <a:pt x="422" y="53"/>
                  </a:lnTo>
                  <a:lnTo>
                    <a:pt x="424" y="55"/>
                  </a:lnTo>
                  <a:lnTo>
                    <a:pt x="426" y="57"/>
                  </a:lnTo>
                  <a:lnTo>
                    <a:pt x="427" y="59"/>
                  </a:lnTo>
                  <a:lnTo>
                    <a:pt x="432" y="72"/>
                  </a:lnTo>
                  <a:lnTo>
                    <a:pt x="433" y="75"/>
                  </a:lnTo>
                  <a:lnTo>
                    <a:pt x="433" y="79"/>
                  </a:lnTo>
                  <a:lnTo>
                    <a:pt x="433" y="80"/>
                  </a:lnTo>
                  <a:lnTo>
                    <a:pt x="433" y="82"/>
                  </a:lnTo>
                  <a:lnTo>
                    <a:pt x="433" y="84"/>
                  </a:lnTo>
                  <a:lnTo>
                    <a:pt x="432" y="86"/>
                  </a:lnTo>
                  <a:lnTo>
                    <a:pt x="431" y="90"/>
                  </a:lnTo>
                  <a:lnTo>
                    <a:pt x="428" y="99"/>
                  </a:lnTo>
                  <a:lnTo>
                    <a:pt x="427" y="103"/>
                  </a:lnTo>
                  <a:lnTo>
                    <a:pt x="426" y="105"/>
                  </a:lnTo>
                  <a:lnTo>
                    <a:pt x="425" y="109"/>
                  </a:lnTo>
                  <a:lnTo>
                    <a:pt x="424" y="114"/>
                  </a:lnTo>
                  <a:lnTo>
                    <a:pt x="424" y="117"/>
                  </a:lnTo>
                  <a:lnTo>
                    <a:pt x="424" y="120"/>
                  </a:lnTo>
                  <a:lnTo>
                    <a:pt x="424" y="124"/>
                  </a:lnTo>
                  <a:lnTo>
                    <a:pt x="425" y="127"/>
                  </a:lnTo>
                  <a:lnTo>
                    <a:pt x="425" y="130"/>
                  </a:lnTo>
                  <a:lnTo>
                    <a:pt x="426" y="134"/>
                  </a:lnTo>
                  <a:lnTo>
                    <a:pt x="427" y="137"/>
                  </a:lnTo>
                  <a:lnTo>
                    <a:pt x="428" y="142"/>
                  </a:lnTo>
                  <a:lnTo>
                    <a:pt x="430" y="147"/>
                  </a:lnTo>
                  <a:lnTo>
                    <a:pt x="431" y="149"/>
                  </a:lnTo>
                  <a:lnTo>
                    <a:pt x="431" y="152"/>
                  </a:lnTo>
                  <a:lnTo>
                    <a:pt x="432" y="155"/>
                  </a:lnTo>
                  <a:lnTo>
                    <a:pt x="434" y="158"/>
                  </a:lnTo>
                  <a:lnTo>
                    <a:pt x="438" y="164"/>
                  </a:lnTo>
                  <a:lnTo>
                    <a:pt x="441" y="168"/>
                  </a:lnTo>
                  <a:lnTo>
                    <a:pt x="443" y="173"/>
                  </a:lnTo>
                  <a:lnTo>
                    <a:pt x="448" y="179"/>
                  </a:lnTo>
                  <a:lnTo>
                    <a:pt x="451" y="183"/>
                  </a:lnTo>
                  <a:lnTo>
                    <a:pt x="454" y="187"/>
                  </a:lnTo>
                  <a:lnTo>
                    <a:pt x="456" y="189"/>
                  </a:lnTo>
                  <a:lnTo>
                    <a:pt x="457" y="190"/>
                  </a:lnTo>
                  <a:lnTo>
                    <a:pt x="456" y="190"/>
                  </a:lnTo>
                  <a:lnTo>
                    <a:pt x="453" y="195"/>
                  </a:lnTo>
                  <a:lnTo>
                    <a:pt x="448" y="204"/>
                  </a:lnTo>
                  <a:lnTo>
                    <a:pt x="443" y="210"/>
                  </a:lnTo>
                  <a:lnTo>
                    <a:pt x="441" y="216"/>
                  </a:lnTo>
                  <a:lnTo>
                    <a:pt x="438" y="221"/>
                  </a:lnTo>
                  <a:lnTo>
                    <a:pt x="438" y="223"/>
                  </a:lnTo>
                  <a:lnTo>
                    <a:pt x="437" y="225"/>
                  </a:lnTo>
                  <a:lnTo>
                    <a:pt x="437" y="228"/>
                  </a:lnTo>
                  <a:lnTo>
                    <a:pt x="436" y="235"/>
                  </a:lnTo>
                  <a:lnTo>
                    <a:pt x="436" y="238"/>
                  </a:lnTo>
                  <a:lnTo>
                    <a:pt x="435" y="238"/>
                  </a:lnTo>
                  <a:lnTo>
                    <a:pt x="434" y="239"/>
                  </a:lnTo>
                  <a:lnTo>
                    <a:pt x="433" y="240"/>
                  </a:lnTo>
                  <a:lnTo>
                    <a:pt x="432" y="241"/>
                  </a:lnTo>
                  <a:lnTo>
                    <a:pt x="431" y="241"/>
                  </a:lnTo>
                  <a:lnTo>
                    <a:pt x="430" y="241"/>
                  </a:lnTo>
                  <a:lnTo>
                    <a:pt x="427" y="240"/>
                  </a:lnTo>
                  <a:lnTo>
                    <a:pt x="424" y="239"/>
                  </a:lnTo>
                  <a:lnTo>
                    <a:pt x="419" y="238"/>
                  </a:lnTo>
                  <a:lnTo>
                    <a:pt x="403" y="233"/>
                  </a:lnTo>
                  <a:lnTo>
                    <a:pt x="399" y="231"/>
                  </a:lnTo>
                  <a:lnTo>
                    <a:pt x="393" y="230"/>
                  </a:lnTo>
                  <a:lnTo>
                    <a:pt x="391" y="229"/>
                  </a:lnTo>
                  <a:lnTo>
                    <a:pt x="388" y="228"/>
                  </a:lnTo>
                  <a:lnTo>
                    <a:pt x="382" y="226"/>
                  </a:lnTo>
                  <a:lnTo>
                    <a:pt x="378" y="225"/>
                  </a:lnTo>
                  <a:lnTo>
                    <a:pt x="375" y="224"/>
                  </a:lnTo>
                  <a:lnTo>
                    <a:pt x="367" y="223"/>
                  </a:lnTo>
                  <a:lnTo>
                    <a:pt x="364" y="222"/>
                  </a:lnTo>
                  <a:lnTo>
                    <a:pt x="362" y="222"/>
                  </a:lnTo>
                  <a:lnTo>
                    <a:pt x="354" y="219"/>
                  </a:lnTo>
                  <a:lnTo>
                    <a:pt x="352" y="218"/>
                  </a:lnTo>
                  <a:lnTo>
                    <a:pt x="348" y="217"/>
                  </a:lnTo>
                  <a:lnTo>
                    <a:pt x="345" y="217"/>
                  </a:lnTo>
                  <a:lnTo>
                    <a:pt x="343" y="217"/>
                  </a:lnTo>
                  <a:lnTo>
                    <a:pt x="341" y="217"/>
                  </a:lnTo>
                  <a:lnTo>
                    <a:pt x="340" y="218"/>
                  </a:lnTo>
                  <a:lnTo>
                    <a:pt x="339" y="218"/>
                  </a:lnTo>
                  <a:lnTo>
                    <a:pt x="337" y="219"/>
                  </a:lnTo>
                  <a:lnTo>
                    <a:pt x="336" y="219"/>
                  </a:lnTo>
                  <a:lnTo>
                    <a:pt x="333" y="221"/>
                  </a:lnTo>
                  <a:lnTo>
                    <a:pt x="331" y="223"/>
                  </a:lnTo>
                  <a:lnTo>
                    <a:pt x="329" y="225"/>
                  </a:lnTo>
                  <a:lnTo>
                    <a:pt x="328" y="226"/>
                  </a:lnTo>
                  <a:lnTo>
                    <a:pt x="325" y="229"/>
                  </a:lnTo>
                  <a:lnTo>
                    <a:pt x="324" y="231"/>
                  </a:lnTo>
                  <a:lnTo>
                    <a:pt x="322" y="233"/>
                  </a:lnTo>
                  <a:lnTo>
                    <a:pt x="321" y="236"/>
                  </a:lnTo>
                  <a:lnTo>
                    <a:pt x="320" y="238"/>
                  </a:lnTo>
                  <a:lnTo>
                    <a:pt x="318" y="241"/>
                  </a:lnTo>
                  <a:lnTo>
                    <a:pt x="318" y="245"/>
                  </a:lnTo>
                  <a:lnTo>
                    <a:pt x="315" y="250"/>
                  </a:lnTo>
                  <a:lnTo>
                    <a:pt x="314" y="254"/>
                  </a:lnTo>
                  <a:lnTo>
                    <a:pt x="313" y="257"/>
                  </a:lnTo>
                  <a:lnTo>
                    <a:pt x="313" y="260"/>
                  </a:lnTo>
                  <a:lnTo>
                    <a:pt x="313" y="262"/>
                  </a:lnTo>
                  <a:lnTo>
                    <a:pt x="313" y="264"/>
                  </a:lnTo>
                  <a:lnTo>
                    <a:pt x="313" y="266"/>
                  </a:lnTo>
                  <a:lnTo>
                    <a:pt x="313" y="267"/>
                  </a:lnTo>
                  <a:lnTo>
                    <a:pt x="314" y="269"/>
                  </a:lnTo>
                  <a:lnTo>
                    <a:pt x="315" y="270"/>
                  </a:lnTo>
                  <a:lnTo>
                    <a:pt x="316" y="272"/>
                  </a:lnTo>
                  <a:lnTo>
                    <a:pt x="319" y="277"/>
                  </a:lnTo>
                  <a:lnTo>
                    <a:pt x="321" y="280"/>
                  </a:lnTo>
                  <a:lnTo>
                    <a:pt x="323" y="283"/>
                  </a:lnTo>
                  <a:lnTo>
                    <a:pt x="324" y="284"/>
                  </a:lnTo>
                  <a:lnTo>
                    <a:pt x="325" y="286"/>
                  </a:lnTo>
                  <a:lnTo>
                    <a:pt x="325" y="288"/>
                  </a:lnTo>
                  <a:lnTo>
                    <a:pt x="326" y="290"/>
                  </a:lnTo>
                  <a:lnTo>
                    <a:pt x="326" y="292"/>
                  </a:lnTo>
                  <a:lnTo>
                    <a:pt x="325" y="294"/>
                  </a:lnTo>
                  <a:lnTo>
                    <a:pt x="323" y="303"/>
                  </a:lnTo>
                  <a:lnTo>
                    <a:pt x="321" y="307"/>
                  </a:lnTo>
                  <a:lnTo>
                    <a:pt x="320" y="310"/>
                  </a:lnTo>
                  <a:lnTo>
                    <a:pt x="319" y="312"/>
                  </a:lnTo>
                  <a:lnTo>
                    <a:pt x="318" y="316"/>
                  </a:lnTo>
                  <a:lnTo>
                    <a:pt x="316" y="320"/>
                  </a:lnTo>
                  <a:lnTo>
                    <a:pt x="315" y="322"/>
                  </a:lnTo>
                  <a:lnTo>
                    <a:pt x="314" y="324"/>
                  </a:lnTo>
                  <a:lnTo>
                    <a:pt x="310" y="328"/>
                  </a:lnTo>
                  <a:lnTo>
                    <a:pt x="309" y="330"/>
                  </a:lnTo>
                  <a:lnTo>
                    <a:pt x="307" y="333"/>
                  </a:lnTo>
                  <a:lnTo>
                    <a:pt x="307" y="335"/>
                  </a:lnTo>
                  <a:lnTo>
                    <a:pt x="306" y="337"/>
                  </a:lnTo>
                  <a:lnTo>
                    <a:pt x="307" y="340"/>
                  </a:lnTo>
                  <a:lnTo>
                    <a:pt x="307" y="342"/>
                  </a:lnTo>
                  <a:lnTo>
                    <a:pt x="309" y="347"/>
                  </a:lnTo>
                  <a:lnTo>
                    <a:pt x="309" y="350"/>
                  </a:lnTo>
                  <a:lnTo>
                    <a:pt x="309" y="351"/>
                  </a:lnTo>
                  <a:lnTo>
                    <a:pt x="309" y="353"/>
                  </a:lnTo>
                  <a:lnTo>
                    <a:pt x="309" y="355"/>
                  </a:lnTo>
                  <a:lnTo>
                    <a:pt x="308" y="357"/>
                  </a:lnTo>
                  <a:lnTo>
                    <a:pt x="306" y="364"/>
                  </a:lnTo>
                  <a:lnTo>
                    <a:pt x="305" y="367"/>
                  </a:lnTo>
                  <a:lnTo>
                    <a:pt x="304" y="370"/>
                  </a:lnTo>
                  <a:lnTo>
                    <a:pt x="303" y="374"/>
                  </a:lnTo>
                  <a:lnTo>
                    <a:pt x="302" y="379"/>
                  </a:lnTo>
                  <a:lnTo>
                    <a:pt x="302" y="384"/>
                  </a:lnTo>
                  <a:lnTo>
                    <a:pt x="301" y="396"/>
                  </a:lnTo>
                  <a:lnTo>
                    <a:pt x="301" y="399"/>
                  </a:lnTo>
                  <a:lnTo>
                    <a:pt x="301" y="404"/>
                  </a:lnTo>
                  <a:lnTo>
                    <a:pt x="301" y="406"/>
                  </a:lnTo>
                  <a:lnTo>
                    <a:pt x="301" y="407"/>
                  </a:lnTo>
                  <a:lnTo>
                    <a:pt x="302" y="410"/>
                  </a:lnTo>
                  <a:lnTo>
                    <a:pt x="305" y="416"/>
                  </a:lnTo>
                  <a:lnTo>
                    <a:pt x="305" y="418"/>
                  </a:lnTo>
                  <a:lnTo>
                    <a:pt x="306" y="419"/>
                  </a:lnTo>
                  <a:lnTo>
                    <a:pt x="306" y="429"/>
                  </a:lnTo>
                  <a:lnTo>
                    <a:pt x="307" y="435"/>
                  </a:lnTo>
                  <a:lnTo>
                    <a:pt x="309" y="443"/>
                  </a:lnTo>
                  <a:lnTo>
                    <a:pt x="310" y="456"/>
                  </a:lnTo>
                  <a:lnTo>
                    <a:pt x="311" y="461"/>
                  </a:lnTo>
                  <a:lnTo>
                    <a:pt x="312" y="465"/>
                  </a:lnTo>
                  <a:lnTo>
                    <a:pt x="314" y="470"/>
                  </a:lnTo>
                  <a:lnTo>
                    <a:pt x="315" y="472"/>
                  </a:lnTo>
                  <a:lnTo>
                    <a:pt x="317" y="475"/>
                  </a:lnTo>
                  <a:lnTo>
                    <a:pt x="318" y="476"/>
                  </a:lnTo>
                  <a:lnTo>
                    <a:pt x="318" y="476"/>
                  </a:lnTo>
                  <a:lnTo>
                    <a:pt x="318" y="476"/>
                  </a:lnTo>
                  <a:lnTo>
                    <a:pt x="318" y="477"/>
                  </a:lnTo>
                  <a:lnTo>
                    <a:pt x="316" y="480"/>
                  </a:lnTo>
                  <a:lnTo>
                    <a:pt x="313" y="484"/>
                  </a:lnTo>
                  <a:lnTo>
                    <a:pt x="313" y="486"/>
                  </a:lnTo>
                  <a:lnTo>
                    <a:pt x="312" y="487"/>
                  </a:lnTo>
                  <a:lnTo>
                    <a:pt x="311" y="491"/>
                  </a:lnTo>
                  <a:lnTo>
                    <a:pt x="310" y="494"/>
                  </a:lnTo>
                  <a:lnTo>
                    <a:pt x="309" y="498"/>
                  </a:lnTo>
                  <a:lnTo>
                    <a:pt x="308" y="498"/>
                  </a:lnTo>
                  <a:lnTo>
                    <a:pt x="308" y="500"/>
                  </a:lnTo>
                  <a:lnTo>
                    <a:pt x="307" y="500"/>
                  </a:lnTo>
                  <a:lnTo>
                    <a:pt x="306" y="501"/>
                  </a:lnTo>
                  <a:lnTo>
                    <a:pt x="305" y="503"/>
                  </a:lnTo>
                  <a:lnTo>
                    <a:pt x="304" y="504"/>
                  </a:lnTo>
                  <a:lnTo>
                    <a:pt x="301" y="509"/>
                  </a:lnTo>
                  <a:lnTo>
                    <a:pt x="300" y="510"/>
                  </a:lnTo>
                  <a:lnTo>
                    <a:pt x="297" y="514"/>
                  </a:lnTo>
                  <a:lnTo>
                    <a:pt x="296" y="515"/>
                  </a:lnTo>
                  <a:lnTo>
                    <a:pt x="295" y="517"/>
                  </a:lnTo>
                  <a:lnTo>
                    <a:pt x="295" y="518"/>
                  </a:lnTo>
                  <a:lnTo>
                    <a:pt x="295" y="522"/>
                  </a:lnTo>
                  <a:lnTo>
                    <a:pt x="295" y="525"/>
                  </a:lnTo>
                  <a:lnTo>
                    <a:pt x="295" y="529"/>
                  </a:lnTo>
                  <a:lnTo>
                    <a:pt x="295" y="531"/>
                  </a:lnTo>
                  <a:lnTo>
                    <a:pt x="295" y="532"/>
                  </a:lnTo>
                  <a:lnTo>
                    <a:pt x="293" y="533"/>
                  </a:lnTo>
                  <a:lnTo>
                    <a:pt x="291" y="535"/>
                  </a:lnTo>
                  <a:lnTo>
                    <a:pt x="289" y="537"/>
                  </a:lnTo>
                  <a:lnTo>
                    <a:pt x="285" y="539"/>
                  </a:lnTo>
                  <a:lnTo>
                    <a:pt x="284" y="540"/>
                  </a:lnTo>
                  <a:lnTo>
                    <a:pt x="283" y="541"/>
                  </a:lnTo>
                  <a:lnTo>
                    <a:pt x="280" y="542"/>
                  </a:lnTo>
                  <a:lnTo>
                    <a:pt x="279" y="542"/>
                  </a:lnTo>
                  <a:lnTo>
                    <a:pt x="278" y="541"/>
                  </a:lnTo>
                  <a:lnTo>
                    <a:pt x="276" y="540"/>
                  </a:lnTo>
                  <a:lnTo>
                    <a:pt x="273" y="539"/>
                  </a:lnTo>
                  <a:lnTo>
                    <a:pt x="271" y="538"/>
                  </a:lnTo>
                  <a:lnTo>
                    <a:pt x="263" y="536"/>
                  </a:lnTo>
                  <a:lnTo>
                    <a:pt x="260" y="534"/>
                  </a:lnTo>
                  <a:lnTo>
                    <a:pt x="258" y="533"/>
                  </a:lnTo>
                  <a:lnTo>
                    <a:pt x="255" y="532"/>
                  </a:lnTo>
                  <a:lnTo>
                    <a:pt x="252" y="530"/>
                  </a:lnTo>
                  <a:lnTo>
                    <a:pt x="250" y="527"/>
                  </a:lnTo>
                  <a:lnTo>
                    <a:pt x="247" y="522"/>
                  </a:lnTo>
                  <a:lnTo>
                    <a:pt x="237" y="511"/>
                  </a:lnTo>
                  <a:lnTo>
                    <a:pt x="231" y="505"/>
                  </a:lnTo>
                  <a:lnTo>
                    <a:pt x="229" y="503"/>
                  </a:lnTo>
                  <a:lnTo>
                    <a:pt x="226" y="499"/>
                  </a:lnTo>
                  <a:lnTo>
                    <a:pt x="225" y="498"/>
                  </a:lnTo>
                  <a:lnTo>
                    <a:pt x="224" y="498"/>
                  </a:lnTo>
                  <a:lnTo>
                    <a:pt x="223" y="498"/>
                  </a:lnTo>
                  <a:lnTo>
                    <a:pt x="221" y="497"/>
                  </a:lnTo>
                  <a:lnTo>
                    <a:pt x="217" y="496"/>
                  </a:lnTo>
                  <a:lnTo>
                    <a:pt x="210" y="495"/>
                  </a:lnTo>
                  <a:lnTo>
                    <a:pt x="208" y="495"/>
                  </a:lnTo>
                  <a:lnTo>
                    <a:pt x="206" y="495"/>
                  </a:lnTo>
                  <a:lnTo>
                    <a:pt x="204" y="495"/>
                  </a:lnTo>
                  <a:lnTo>
                    <a:pt x="204" y="496"/>
                  </a:lnTo>
                  <a:lnTo>
                    <a:pt x="203" y="496"/>
                  </a:lnTo>
                  <a:lnTo>
                    <a:pt x="199" y="498"/>
                  </a:lnTo>
                  <a:lnTo>
                    <a:pt x="197" y="499"/>
                  </a:lnTo>
                  <a:lnTo>
                    <a:pt x="195" y="500"/>
                  </a:lnTo>
                  <a:lnTo>
                    <a:pt x="194" y="501"/>
                  </a:lnTo>
                  <a:lnTo>
                    <a:pt x="193" y="501"/>
                  </a:lnTo>
                  <a:lnTo>
                    <a:pt x="192" y="501"/>
                  </a:lnTo>
                  <a:lnTo>
                    <a:pt x="191" y="501"/>
                  </a:lnTo>
                  <a:lnTo>
                    <a:pt x="189" y="501"/>
                  </a:lnTo>
                  <a:lnTo>
                    <a:pt x="187" y="500"/>
                  </a:lnTo>
                  <a:lnTo>
                    <a:pt x="186" y="499"/>
                  </a:lnTo>
                  <a:lnTo>
                    <a:pt x="185" y="498"/>
                  </a:lnTo>
                  <a:lnTo>
                    <a:pt x="183" y="496"/>
                  </a:lnTo>
                  <a:lnTo>
                    <a:pt x="181" y="494"/>
                  </a:lnTo>
                  <a:lnTo>
                    <a:pt x="180" y="492"/>
                  </a:lnTo>
                  <a:lnTo>
                    <a:pt x="174" y="488"/>
                  </a:lnTo>
                  <a:lnTo>
                    <a:pt x="171" y="486"/>
                  </a:lnTo>
                  <a:lnTo>
                    <a:pt x="170" y="484"/>
                  </a:lnTo>
                  <a:lnTo>
                    <a:pt x="165" y="479"/>
                  </a:lnTo>
                  <a:lnTo>
                    <a:pt x="163" y="478"/>
                  </a:lnTo>
                  <a:lnTo>
                    <a:pt x="161" y="476"/>
                  </a:lnTo>
                  <a:lnTo>
                    <a:pt x="159" y="476"/>
                  </a:lnTo>
                  <a:lnTo>
                    <a:pt x="159" y="476"/>
                  </a:lnTo>
                  <a:lnTo>
                    <a:pt x="158" y="476"/>
                  </a:lnTo>
                  <a:lnTo>
                    <a:pt x="156" y="476"/>
                  </a:lnTo>
                  <a:lnTo>
                    <a:pt x="154" y="476"/>
                  </a:lnTo>
                  <a:lnTo>
                    <a:pt x="153" y="476"/>
                  </a:lnTo>
                  <a:lnTo>
                    <a:pt x="151" y="468"/>
                  </a:lnTo>
                  <a:lnTo>
                    <a:pt x="147" y="454"/>
                  </a:lnTo>
                  <a:lnTo>
                    <a:pt x="146" y="450"/>
                  </a:lnTo>
                  <a:lnTo>
                    <a:pt x="146" y="448"/>
                  </a:lnTo>
                  <a:lnTo>
                    <a:pt x="146" y="446"/>
                  </a:lnTo>
                  <a:lnTo>
                    <a:pt x="146" y="443"/>
                  </a:lnTo>
                  <a:lnTo>
                    <a:pt x="146" y="442"/>
                  </a:lnTo>
                  <a:lnTo>
                    <a:pt x="147" y="439"/>
                  </a:lnTo>
                  <a:lnTo>
                    <a:pt x="147" y="437"/>
                  </a:lnTo>
                  <a:lnTo>
                    <a:pt x="147" y="435"/>
                  </a:lnTo>
                  <a:lnTo>
                    <a:pt x="148" y="433"/>
                  </a:lnTo>
                  <a:lnTo>
                    <a:pt x="151" y="428"/>
                  </a:lnTo>
                  <a:lnTo>
                    <a:pt x="152" y="426"/>
                  </a:lnTo>
                  <a:lnTo>
                    <a:pt x="152" y="424"/>
                  </a:lnTo>
                  <a:lnTo>
                    <a:pt x="152" y="423"/>
                  </a:lnTo>
                  <a:lnTo>
                    <a:pt x="152" y="421"/>
                  </a:lnTo>
                  <a:lnTo>
                    <a:pt x="152" y="419"/>
                  </a:lnTo>
                  <a:lnTo>
                    <a:pt x="152" y="419"/>
                  </a:lnTo>
                  <a:lnTo>
                    <a:pt x="151" y="416"/>
                  </a:lnTo>
                  <a:lnTo>
                    <a:pt x="151" y="414"/>
                  </a:lnTo>
                  <a:lnTo>
                    <a:pt x="150" y="412"/>
                  </a:lnTo>
                  <a:lnTo>
                    <a:pt x="148" y="410"/>
                  </a:lnTo>
                  <a:lnTo>
                    <a:pt x="147" y="406"/>
                  </a:lnTo>
                  <a:lnTo>
                    <a:pt x="137" y="392"/>
                  </a:lnTo>
                  <a:lnTo>
                    <a:pt x="135" y="388"/>
                  </a:lnTo>
                  <a:lnTo>
                    <a:pt x="134" y="385"/>
                  </a:lnTo>
                  <a:lnTo>
                    <a:pt x="133" y="383"/>
                  </a:lnTo>
                  <a:lnTo>
                    <a:pt x="132" y="379"/>
                  </a:lnTo>
                  <a:lnTo>
                    <a:pt x="132" y="376"/>
                  </a:lnTo>
                  <a:lnTo>
                    <a:pt x="132" y="368"/>
                  </a:lnTo>
                  <a:lnTo>
                    <a:pt x="132" y="365"/>
                  </a:lnTo>
                  <a:lnTo>
                    <a:pt x="132" y="363"/>
                  </a:lnTo>
                  <a:lnTo>
                    <a:pt x="131" y="362"/>
                  </a:lnTo>
                  <a:lnTo>
                    <a:pt x="130" y="360"/>
                  </a:lnTo>
                  <a:lnTo>
                    <a:pt x="129" y="359"/>
                  </a:lnTo>
                  <a:lnTo>
                    <a:pt x="128" y="357"/>
                  </a:lnTo>
                  <a:lnTo>
                    <a:pt x="126" y="355"/>
                  </a:lnTo>
                  <a:lnTo>
                    <a:pt x="124" y="353"/>
                  </a:lnTo>
                  <a:lnTo>
                    <a:pt x="121" y="351"/>
                  </a:lnTo>
                  <a:lnTo>
                    <a:pt x="114" y="349"/>
                  </a:lnTo>
                  <a:lnTo>
                    <a:pt x="112" y="347"/>
                  </a:lnTo>
                  <a:lnTo>
                    <a:pt x="109" y="346"/>
                  </a:lnTo>
                  <a:lnTo>
                    <a:pt x="107" y="344"/>
                  </a:lnTo>
                  <a:lnTo>
                    <a:pt x="105" y="342"/>
                  </a:lnTo>
                  <a:lnTo>
                    <a:pt x="103" y="340"/>
                  </a:lnTo>
                  <a:lnTo>
                    <a:pt x="102" y="338"/>
                  </a:lnTo>
                  <a:lnTo>
                    <a:pt x="98" y="331"/>
                  </a:lnTo>
                  <a:lnTo>
                    <a:pt x="95" y="327"/>
                  </a:lnTo>
                  <a:lnTo>
                    <a:pt x="92" y="324"/>
                  </a:lnTo>
                  <a:lnTo>
                    <a:pt x="90" y="322"/>
                  </a:lnTo>
                  <a:lnTo>
                    <a:pt x="89" y="321"/>
                  </a:lnTo>
                  <a:lnTo>
                    <a:pt x="87" y="320"/>
                  </a:lnTo>
                  <a:lnTo>
                    <a:pt x="84" y="318"/>
                  </a:lnTo>
                  <a:lnTo>
                    <a:pt x="81" y="317"/>
                  </a:lnTo>
                  <a:lnTo>
                    <a:pt x="79" y="317"/>
                  </a:lnTo>
                  <a:lnTo>
                    <a:pt x="78" y="317"/>
                  </a:lnTo>
                  <a:lnTo>
                    <a:pt x="77" y="317"/>
                  </a:lnTo>
                  <a:lnTo>
                    <a:pt x="75" y="317"/>
                  </a:lnTo>
                  <a:lnTo>
                    <a:pt x="74" y="317"/>
                  </a:lnTo>
                  <a:lnTo>
                    <a:pt x="73" y="317"/>
                  </a:lnTo>
                  <a:lnTo>
                    <a:pt x="71" y="317"/>
                  </a:lnTo>
                  <a:lnTo>
                    <a:pt x="70" y="318"/>
                  </a:lnTo>
                  <a:lnTo>
                    <a:pt x="69" y="319"/>
                  </a:lnTo>
                  <a:lnTo>
                    <a:pt x="68" y="320"/>
                  </a:lnTo>
                  <a:lnTo>
                    <a:pt x="67" y="322"/>
                  </a:lnTo>
                  <a:lnTo>
                    <a:pt x="65" y="325"/>
                  </a:lnTo>
                  <a:lnTo>
                    <a:pt x="57" y="337"/>
                  </a:lnTo>
                  <a:lnTo>
                    <a:pt x="56" y="340"/>
                  </a:lnTo>
                  <a:lnTo>
                    <a:pt x="54" y="342"/>
                  </a:lnTo>
                  <a:lnTo>
                    <a:pt x="52" y="343"/>
                  </a:lnTo>
                  <a:lnTo>
                    <a:pt x="51" y="344"/>
                  </a:lnTo>
                  <a:lnTo>
                    <a:pt x="49" y="346"/>
                  </a:lnTo>
                  <a:lnTo>
                    <a:pt x="47" y="347"/>
                  </a:lnTo>
                  <a:lnTo>
                    <a:pt x="44" y="348"/>
                  </a:lnTo>
                  <a:lnTo>
                    <a:pt x="41" y="348"/>
                  </a:lnTo>
                  <a:lnTo>
                    <a:pt x="39" y="348"/>
                  </a:lnTo>
                  <a:lnTo>
                    <a:pt x="38" y="348"/>
                  </a:lnTo>
                  <a:lnTo>
                    <a:pt x="36" y="348"/>
                  </a:lnTo>
                  <a:lnTo>
                    <a:pt x="34" y="347"/>
                  </a:lnTo>
                  <a:lnTo>
                    <a:pt x="33" y="347"/>
                  </a:lnTo>
                  <a:lnTo>
                    <a:pt x="31" y="346"/>
                  </a:lnTo>
                  <a:lnTo>
                    <a:pt x="30" y="346"/>
                  </a:lnTo>
                  <a:lnTo>
                    <a:pt x="29" y="345"/>
                  </a:lnTo>
                  <a:lnTo>
                    <a:pt x="29" y="344"/>
                  </a:lnTo>
                  <a:lnTo>
                    <a:pt x="28" y="343"/>
                  </a:lnTo>
                  <a:lnTo>
                    <a:pt x="27" y="342"/>
                  </a:lnTo>
                  <a:lnTo>
                    <a:pt x="27" y="340"/>
                  </a:lnTo>
                  <a:lnTo>
                    <a:pt x="27" y="339"/>
                  </a:lnTo>
                  <a:lnTo>
                    <a:pt x="28" y="337"/>
                  </a:lnTo>
                  <a:lnTo>
                    <a:pt x="28" y="334"/>
                  </a:lnTo>
                  <a:lnTo>
                    <a:pt x="30" y="330"/>
                  </a:lnTo>
                  <a:lnTo>
                    <a:pt x="31" y="328"/>
                  </a:lnTo>
                  <a:lnTo>
                    <a:pt x="33" y="325"/>
                  </a:lnTo>
                  <a:lnTo>
                    <a:pt x="34" y="323"/>
                  </a:lnTo>
                  <a:lnTo>
                    <a:pt x="34" y="321"/>
                  </a:lnTo>
                  <a:lnTo>
                    <a:pt x="34" y="320"/>
                  </a:lnTo>
                  <a:lnTo>
                    <a:pt x="34" y="318"/>
                  </a:lnTo>
                  <a:lnTo>
                    <a:pt x="33" y="317"/>
                  </a:lnTo>
                  <a:lnTo>
                    <a:pt x="33" y="313"/>
                  </a:lnTo>
                  <a:lnTo>
                    <a:pt x="32" y="312"/>
                  </a:lnTo>
                  <a:lnTo>
                    <a:pt x="31" y="310"/>
                  </a:lnTo>
                  <a:lnTo>
                    <a:pt x="28" y="306"/>
                  </a:lnTo>
                  <a:lnTo>
                    <a:pt x="24" y="303"/>
                  </a:lnTo>
                  <a:lnTo>
                    <a:pt x="22" y="301"/>
                  </a:lnTo>
                  <a:lnTo>
                    <a:pt x="21" y="299"/>
                  </a:lnTo>
                  <a:lnTo>
                    <a:pt x="18" y="297"/>
                  </a:lnTo>
                  <a:lnTo>
                    <a:pt x="13" y="294"/>
                  </a:lnTo>
                  <a:lnTo>
                    <a:pt x="11" y="294"/>
                  </a:lnTo>
                  <a:lnTo>
                    <a:pt x="10" y="292"/>
                  </a:lnTo>
                  <a:lnTo>
                    <a:pt x="9" y="290"/>
                  </a:lnTo>
                  <a:lnTo>
                    <a:pt x="7" y="288"/>
                  </a:lnTo>
                  <a:lnTo>
                    <a:pt x="6" y="285"/>
                  </a:lnTo>
                  <a:lnTo>
                    <a:pt x="4" y="282"/>
                  </a:lnTo>
                  <a:lnTo>
                    <a:pt x="3" y="278"/>
                  </a:lnTo>
                  <a:lnTo>
                    <a:pt x="2" y="276"/>
                  </a:lnTo>
                  <a:lnTo>
                    <a:pt x="1" y="274"/>
                  </a:lnTo>
                  <a:lnTo>
                    <a:pt x="0" y="272"/>
                  </a:lnTo>
                  <a:lnTo>
                    <a:pt x="0" y="269"/>
                  </a:lnTo>
                  <a:lnTo>
                    <a:pt x="0" y="266"/>
                  </a:lnTo>
                  <a:lnTo>
                    <a:pt x="0" y="263"/>
                  </a:lnTo>
                  <a:lnTo>
                    <a:pt x="0" y="260"/>
                  </a:lnTo>
                  <a:lnTo>
                    <a:pt x="0" y="258"/>
                  </a:lnTo>
                  <a:lnTo>
                    <a:pt x="0" y="255"/>
                  </a:lnTo>
                  <a:lnTo>
                    <a:pt x="1" y="252"/>
                  </a:lnTo>
                  <a:lnTo>
                    <a:pt x="2" y="249"/>
                  </a:lnTo>
                  <a:lnTo>
                    <a:pt x="2" y="248"/>
                  </a:lnTo>
                  <a:lnTo>
                    <a:pt x="4" y="245"/>
                  </a:lnTo>
                  <a:lnTo>
                    <a:pt x="5" y="243"/>
                  </a:lnTo>
                  <a:lnTo>
                    <a:pt x="6" y="241"/>
                  </a:lnTo>
                  <a:lnTo>
                    <a:pt x="7" y="239"/>
                  </a:lnTo>
                  <a:lnTo>
                    <a:pt x="9" y="238"/>
                  </a:lnTo>
                  <a:lnTo>
                    <a:pt x="11" y="236"/>
                  </a:lnTo>
                  <a:lnTo>
                    <a:pt x="12" y="235"/>
                  </a:lnTo>
                  <a:lnTo>
                    <a:pt x="13" y="235"/>
                  </a:lnTo>
                  <a:lnTo>
                    <a:pt x="13" y="234"/>
                  </a:lnTo>
                  <a:lnTo>
                    <a:pt x="14" y="234"/>
                  </a:lnTo>
                  <a:lnTo>
                    <a:pt x="16" y="233"/>
                  </a:lnTo>
                  <a:lnTo>
                    <a:pt x="17" y="233"/>
                  </a:lnTo>
                  <a:lnTo>
                    <a:pt x="21" y="232"/>
                  </a:lnTo>
                  <a:lnTo>
                    <a:pt x="23" y="232"/>
                  </a:lnTo>
                  <a:lnTo>
                    <a:pt x="26" y="232"/>
                  </a:lnTo>
                  <a:lnTo>
                    <a:pt x="30" y="233"/>
                  </a:lnTo>
                  <a:lnTo>
                    <a:pt x="45" y="235"/>
                  </a:lnTo>
                  <a:lnTo>
                    <a:pt x="50" y="235"/>
                  </a:lnTo>
                  <a:lnTo>
                    <a:pt x="53" y="235"/>
                  </a:lnTo>
                  <a:lnTo>
                    <a:pt x="56" y="235"/>
                  </a:lnTo>
                  <a:lnTo>
                    <a:pt x="57" y="235"/>
                  </a:lnTo>
                  <a:lnTo>
                    <a:pt x="59" y="234"/>
                  </a:lnTo>
                  <a:lnTo>
                    <a:pt x="63" y="233"/>
                  </a:lnTo>
                  <a:lnTo>
                    <a:pt x="64" y="232"/>
                  </a:lnTo>
                  <a:lnTo>
                    <a:pt x="66" y="231"/>
                  </a:lnTo>
                  <a:lnTo>
                    <a:pt x="67" y="230"/>
                  </a:lnTo>
                  <a:lnTo>
                    <a:pt x="68" y="228"/>
                  </a:lnTo>
                  <a:lnTo>
                    <a:pt x="69" y="226"/>
                  </a:lnTo>
                  <a:lnTo>
                    <a:pt x="71" y="225"/>
                  </a:lnTo>
                  <a:lnTo>
                    <a:pt x="73" y="220"/>
                  </a:lnTo>
                  <a:lnTo>
                    <a:pt x="79" y="207"/>
                  </a:lnTo>
                  <a:lnTo>
                    <a:pt x="80" y="201"/>
                  </a:lnTo>
                  <a:lnTo>
                    <a:pt x="82" y="198"/>
                  </a:lnTo>
                  <a:lnTo>
                    <a:pt x="84" y="194"/>
                  </a:lnTo>
                  <a:lnTo>
                    <a:pt x="86" y="192"/>
                  </a:lnTo>
                  <a:lnTo>
                    <a:pt x="88" y="188"/>
                  </a:lnTo>
                  <a:lnTo>
                    <a:pt x="90" y="186"/>
                  </a:lnTo>
                  <a:lnTo>
                    <a:pt x="90" y="184"/>
                  </a:lnTo>
                  <a:lnTo>
                    <a:pt x="92" y="183"/>
                  </a:lnTo>
                  <a:lnTo>
                    <a:pt x="93" y="181"/>
                  </a:lnTo>
                  <a:lnTo>
                    <a:pt x="94" y="181"/>
                  </a:lnTo>
                  <a:lnTo>
                    <a:pt x="96" y="180"/>
                  </a:lnTo>
                  <a:lnTo>
                    <a:pt x="98" y="180"/>
                  </a:lnTo>
                  <a:lnTo>
                    <a:pt x="99" y="179"/>
                  </a:lnTo>
                  <a:lnTo>
                    <a:pt x="103" y="178"/>
                  </a:lnTo>
                  <a:lnTo>
                    <a:pt x="113" y="176"/>
                  </a:lnTo>
                  <a:lnTo>
                    <a:pt x="123" y="174"/>
                  </a:lnTo>
                  <a:lnTo>
                    <a:pt x="126" y="173"/>
                  </a:lnTo>
                  <a:lnTo>
                    <a:pt x="129" y="173"/>
                  </a:lnTo>
                  <a:lnTo>
                    <a:pt x="132" y="174"/>
                  </a:lnTo>
                  <a:lnTo>
                    <a:pt x="138" y="175"/>
                  </a:lnTo>
                  <a:lnTo>
                    <a:pt x="141" y="175"/>
                  </a:lnTo>
                  <a:lnTo>
                    <a:pt x="144" y="175"/>
                  </a:lnTo>
                  <a:lnTo>
                    <a:pt x="150" y="175"/>
                  </a:lnTo>
                  <a:lnTo>
                    <a:pt x="153" y="175"/>
                  </a:lnTo>
                  <a:lnTo>
                    <a:pt x="156" y="176"/>
                  </a:lnTo>
                  <a:lnTo>
                    <a:pt x="159" y="177"/>
                  </a:lnTo>
                  <a:lnTo>
                    <a:pt x="165" y="178"/>
                  </a:lnTo>
                  <a:lnTo>
                    <a:pt x="180" y="181"/>
                  </a:lnTo>
                  <a:lnTo>
                    <a:pt x="183" y="182"/>
                  </a:lnTo>
                  <a:lnTo>
                    <a:pt x="186" y="182"/>
                  </a:lnTo>
                  <a:lnTo>
                    <a:pt x="189" y="183"/>
                  </a:lnTo>
                  <a:lnTo>
                    <a:pt x="191" y="183"/>
                  </a:lnTo>
                  <a:lnTo>
                    <a:pt x="193" y="183"/>
                  </a:lnTo>
                  <a:lnTo>
                    <a:pt x="196" y="183"/>
                  </a:lnTo>
                  <a:lnTo>
                    <a:pt x="199" y="182"/>
                  </a:lnTo>
                  <a:lnTo>
                    <a:pt x="203" y="181"/>
                  </a:lnTo>
                  <a:lnTo>
                    <a:pt x="206" y="181"/>
                  </a:lnTo>
                  <a:lnTo>
                    <a:pt x="209" y="180"/>
                  </a:lnTo>
                  <a:lnTo>
                    <a:pt x="212" y="178"/>
                  </a:lnTo>
                  <a:lnTo>
                    <a:pt x="215" y="177"/>
                  </a:lnTo>
                  <a:lnTo>
                    <a:pt x="216" y="175"/>
                  </a:lnTo>
                  <a:lnTo>
                    <a:pt x="216" y="174"/>
                  </a:lnTo>
                  <a:lnTo>
                    <a:pt x="217" y="173"/>
                  </a:lnTo>
                  <a:lnTo>
                    <a:pt x="218" y="171"/>
                  </a:lnTo>
                  <a:lnTo>
                    <a:pt x="219" y="170"/>
                  </a:lnTo>
                  <a:lnTo>
                    <a:pt x="219" y="169"/>
                  </a:lnTo>
                  <a:lnTo>
                    <a:pt x="220" y="167"/>
                  </a:lnTo>
                  <a:lnTo>
                    <a:pt x="220" y="162"/>
                  </a:lnTo>
                  <a:lnTo>
                    <a:pt x="221" y="159"/>
                  </a:lnTo>
                  <a:lnTo>
                    <a:pt x="221" y="149"/>
                  </a:lnTo>
                  <a:lnTo>
                    <a:pt x="222" y="137"/>
                  </a:lnTo>
                  <a:lnTo>
                    <a:pt x="222" y="135"/>
                  </a:lnTo>
                  <a:lnTo>
                    <a:pt x="221" y="128"/>
                  </a:lnTo>
                  <a:lnTo>
                    <a:pt x="220" y="123"/>
                  </a:lnTo>
                  <a:lnTo>
                    <a:pt x="220" y="120"/>
                  </a:lnTo>
                  <a:lnTo>
                    <a:pt x="221" y="117"/>
                  </a:lnTo>
                  <a:lnTo>
                    <a:pt x="221" y="114"/>
                  </a:lnTo>
                  <a:lnTo>
                    <a:pt x="222" y="112"/>
                  </a:lnTo>
                  <a:lnTo>
                    <a:pt x="227" y="97"/>
                  </a:lnTo>
                  <a:lnTo>
                    <a:pt x="228" y="93"/>
                  </a:lnTo>
                  <a:lnTo>
                    <a:pt x="229" y="90"/>
                  </a:lnTo>
                  <a:lnTo>
                    <a:pt x="230" y="85"/>
                  </a:lnTo>
                  <a:lnTo>
                    <a:pt x="231" y="80"/>
                  </a:lnTo>
                  <a:lnTo>
                    <a:pt x="232" y="67"/>
                  </a:lnTo>
                  <a:lnTo>
                    <a:pt x="232" y="63"/>
                  </a:lnTo>
                  <a:lnTo>
                    <a:pt x="232" y="61"/>
                  </a:lnTo>
                  <a:lnTo>
                    <a:pt x="232" y="60"/>
                  </a:lnTo>
                  <a:lnTo>
                    <a:pt x="231" y="57"/>
                  </a:lnTo>
                  <a:lnTo>
                    <a:pt x="230" y="57"/>
                  </a:lnTo>
                  <a:lnTo>
                    <a:pt x="229" y="53"/>
                  </a:lnTo>
                  <a:lnTo>
                    <a:pt x="228" y="51"/>
                  </a:lnTo>
                  <a:lnTo>
                    <a:pt x="227" y="49"/>
                  </a:lnTo>
                  <a:lnTo>
                    <a:pt x="225" y="47"/>
                  </a:lnTo>
                  <a:lnTo>
                    <a:pt x="224" y="47"/>
                  </a:lnTo>
                  <a:lnTo>
                    <a:pt x="223" y="46"/>
                  </a:lnTo>
                  <a:lnTo>
                    <a:pt x="220" y="45"/>
                  </a:lnTo>
                  <a:lnTo>
                    <a:pt x="215" y="44"/>
                  </a:lnTo>
                  <a:lnTo>
                    <a:pt x="214" y="44"/>
                  </a:lnTo>
                  <a:lnTo>
                    <a:pt x="212" y="42"/>
                  </a:lnTo>
                  <a:lnTo>
                    <a:pt x="210" y="41"/>
                  </a:lnTo>
                  <a:lnTo>
                    <a:pt x="209" y="40"/>
                  </a:lnTo>
                  <a:lnTo>
                    <a:pt x="208" y="38"/>
                  </a:lnTo>
                  <a:lnTo>
                    <a:pt x="207" y="37"/>
                  </a:lnTo>
                  <a:lnTo>
                    <a:pt x="206" y="35"/>
                  </a:lnTo>
                  <a:lnTo>
                    <a:pt x="206" y="34"/>
                  </a:lnTo>
                  <a:lnTo>
                    <a:pt x="205" y="34"/>
                  </a:lnTo>
                  <a:lnTo>
                    <a:pt x="205" y="32"/>
                  </a:lnTo>
                  <a:lnTo>
                    <a:pt x="205" y="30"/>
                  </a:lnTo>
                  <a:lnTo>
                    <a:pt x="206" y="28"/>
                  </a:lnTo>
                  <a:lnTo>
                    <a:pt x="206" y="26"/>
                  </a:lnTo>
                  <a:lnTo>
                    <a:pt x="207" y="24"/>
                  </a:lnTo>
                  <a:lnTo>
                    <a:pt x="208" y="23"/>
                  </a:lnTo>
                  <a:lnTo>
                    <a:pt x="209" y="21"/>
                  </a:lnTo>
                  <a:lnTo>
                    <a:pt x="211" y="19"/>
                  </a:lnTo>
                  <a:lnTo>
                    <a:pt x="213" y="17"/>
                  </a:lnTo>
                  <a:lnTo>
                    <a:pt x="214" y="15"/>
                  </a:lnTo>
                  <a:lnTo>
                    <a:pt x="215" y="13"/>
                  </a:lnTo>
                  <a:lnTo>
                    <a:pt x="220" y="11"/>
                  </a:lnTo>
                  <a:lnTo>
                    <a:pt x="226" y="7"/>
                  </a:lnTo>
                  <a:lnTo>
                    <a:pt x="231" y="3"/>
                  </a:lnTo>
                  <a:lnTo>
                    <a:pt x="233" y="2"/>
                  </a:lnTo>
                  <a:lnTo>
                    <a:pt x="235" y="1"/>
                  </a:lnTo>
                  <a:lnTo>
                    <a:pt x="237" y="1"/>
                  </a:lnTo>
                  <a:lnTo>
                    <a:pt x="238" y="0"/>
                  </a:lnTo>
                  <a:lnTo>
                    <a:pt x="240" y="0"/>
                  </a:lnTo>
                  <a:close/>
                </a:path>
              </a:pathLst>
            </a:custGeom>
            <a:solidFill>
              <a:srgbClr val="296A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6" name="Freeform 45">
              <a:extLst>
                <a:ext uri="{FF2B5EF4-FFF2-40B4-BE49-F238E27FC236}">
                  <a16:creationId xmlns:a16="http://schemas.microsoft.com/office/drawing/2014/main" id="{8B831D21-AADA-4E37-ACF6-12276FFFB0D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7" y="1269"/>
              <a:ext cx="414" cy="386"/>
            </a:xfrm>
            <a:custGeom>
              <a:avLst/>
              <a:gdLst>
                <a:gd name="T0" fmla="*/ 297 w 414"/>
                <a:gd name="T1" fmla="*/ 15 h 386"/>
                <a:gd name="T2" fmla="*/ 316 w 414"/>
                <a:gd name="T3" fmla="*/ 23 h 386"/>
                <a:gd name="T4" fmla="*/ 331 w 414"/>
                <a:gd name="T5" fmla="*/ 30 h 386"/>
                <a:gd name="T6" fmla="*/ 343 w 414"/>
                <a:gd name="T7" fmla="*/ 35 h 386"/>
                <a:gd name="T8" fmla="*/ 346 w 414"/>
                <a:gd name="T9" fmla="*/ 45 h 386"/>
                <a:gd name="T10" fmla="*/ 367 w 414"/>
                <a:gd name="T11" fmla="*/ 81 h 386"/>
                <a:gd name="T12" fmla="*/ 366 w 414"/>
                <a:gd name="T13" fmla="*/ 113 h 386"/>
                <a:gd name="T14" fmla="*/ 374 w 414"/>
                <a:gd name="T15" fmla="*/ 179 h 386"/>
                <a:gd name="T16" fmla="*/ 376 w 414"/>
                <a:gd name="T17" fmla="*/ 204 h 386"/>
                <a:gd name="T18" fmla="*/ 388 w 414"/>
                <a:gd name="T19" fmla="*/ 230 h 386"/>
                <a:gd name="T20" fmla="*/ 380 w 414"/>
                <a:gd name="T21" fmla="*/ 258 h 386"/>
                <a:gd name="T22" fmla="*/ 388 w 414"/>
                <a:gd name="T23" fmla="*/ 285 h 386"/>
                <a:gd name="T24" fmla="*/ 411 w 414"/>
                <a:gd name="T25" fmla="*/ 320 h 386"/>
                <a:gd name="T26" fmla="*/ 413 w 414"/>
                <a:gd name="T27" fmla="*/ 333 h 386"/>
                <a:gd name="T28" fmla="*/ 385 w 414"/>
                <a:gd name="T29" fmla="*/ 348 h 386"/>
                <a:gd name="T30" fmla="*/ 373 w 414"/>
                <a:gd name="T31" fmla="*/ 340 h 386"/>
                <a:gd name="T32" fmla="*/ 350 w 414"/>
                <a:gd name="T33" fmla="*/ 344 h 386"/>
                <a:gd name="T34" fmla="*/ 330 w 414"/>
                <a:gd name="T35" fmla="*/ 338 h 386"/>
                <a:gd name="T36" fmla="*/ 312 w 414"/>
                <a:gd name="T37" fmla="*/ 317 h 386"/>
                <a:gd name="T38" fmla="*/ 301 w 414"/>
                <a:gd name="T39" fmla="*/ 322 h 386"/>
                <a:gd name="T40" fmla="*/ 278 w 414"/>
                <a:gd name="T41" fmla="*/ 342 h 386"/>
                <a:gd name="T42" fmla="*/ 278 w 414"/>
                <a:gd name="T43" fmla="*/ 365 h 386"/>
                <a:gd name="T44" fmla="*/ 267 w 414"/>
                <a:gd name="T45" fmla="*/ 380 h 386"/>
                <a:gd name="T46" fmla="*/ 249 w 414"/>
                <a:gd name="T47" fmla="*/ 386 h 386"/>
                <a:gd name="T48" fmla="*/ 236 w 414"/>
                <a:gd name="T49" fmla="*/ 380 h 386"/>
                <a:gd name="T50" fmla="*/ 230 w 414"/>
                <a:gd name="T51" fmla="*/ 366 h 386"/>
                <a:gd name="T52" fmla="*/ 215 w 414"/>
                <a:gd name="T53" fmla="*/ 363 h 386"/>
                <a:gd name="T54" fmla="*/ 180 w 414"/>
                <a:gd name="T55" fmla="*/ 350 h 386"/>
                <a:gd name="T56" fmla="*/ 152 w 414"/>
                <a:gd name="T57" fmla="*/ 340 h 386"/>
                <a:gd name="T58" fmla="*/ 140 w 414"/>
                <a:gd name="T59" fmla="*/ 345 h 386"/>
                <a:gd name="T60" fmla="*/ 119 w 414"/>
                <a:gd name="T61" fmla="*/ 366 h 386"/>
                <a:gd name="T62" fmla="*/ 98 w 414"/>
                <a:gd name="T63" fmla="*/ 365 h 386"/>
                <a:gd name="T64" fmla="*/ 57 w 414"/>
                <a:gd name="T65" fmla="*/ 344 h 386"/>
                <a:gd name="T66" fmla="*/ 51 w 414"/>
                <a:gd name="T67" fmla="*/ 339 h 386"/>
                <a:gd name="T68" fmla="*/ 33 w 414"/>
                <a:gd name="T69" fmla="*/ 330 h 386"/>
                <a:gd name="T70" fmla="*/ 17 w 414"/>
                <a:gd name="T71" fmla="*/ 324 h 386"/>
                <a:gd name="T72" fmla="*/ 11 w 414"/>
                <a:gd name="T73" fmla="*/ 302 h 386"/>
                <a:gd name="T74" fmla="*/ 1 w 414"/>
                <a:gd name="T75" fmla="*/ 293 h 386"/>
                <a:gd name="T76" fmla="*/ 16 w 414"/>
                <a:gd name="T77" fmla="*/ 282 h 386"/>
                <a:gd name="T78" fmla="*/ 18 w 414"/>
                <a:gd name="T79" fmla="*/ 265 h 386"/>
                <a:gd name="T80" fmla="*/ 29 w 414"/>
                <a:gd name="T81" fmla="*/ 249 h 386"/>
                <a:gd name="T82" fmla="*/ 39 w 414"/>
                <a:gd name="T83" fmla="*/ 228 h 386"/>
                <a:gd name="T84" fmla="*/ 57 w 414"/>
                <a:gd name="T85" fmla="*/ 226 h 386"/>
                <a:gd name="T86" fmla="*/ 82 w 414"/>
                <a:gd name="T87" fmla="*/ 223 h 386"/>
                <a:gd name="T88" fmla="*/ 102 w 414"/>
                <a:gd name="T89" fmla="*/ 225 h 386"/>
                <a:gd name="T90" fmla="*/ 116 w 414"/>
                <a:gd name="T91" fmla="*/ 226 h 386"/>
                <a:gd name="T92" fmla="*/ 128 w 414"/>
                <a:gd name="T93" fmla="*/ 218 h 386"/>
                <a:gd name="T94" fmla="*/ 142 w 414"/>
                <a:gd name="T95" fmla="*/ 212 h 386"/>
                <a:gd name="T96" fmla="*/ 171 w 414"/>
                <a:gd name="T97" fmla="*/ 203 h 386"/>
                <a:gd name="T98" fmla="*/ 189 w 414"/>
                <a:gd name="T99" fmla="*/ 170 h 386"/>
                <a:gd name="T100" fmla="*/ 207 w 414"/>
                <a:gd name="T101" fmla="*/ 152 h 386"/>
                <a:gd name="T102" fmla="*/ 223 w 414"/>
                <a:gd name="T103" fmla="*/ 143 h 386"/>
                <a:gd name="T104" fmla="*/ 224 w 414"/>
                <a:gd name="T105" fmla="*/ 94 h 386"/>
                <a:gd name="T106" fmla="*/ 225 w 414"/>
                <a:gd name="T107" fmla="*/ 63 h 386"/>
                <a:gd name="T108" fmla="*/ 243 w 414"/>
                <a:gd name="T109" fmla="*/ 34 h 386"/>
                <a:gd name="T110" fmla="*/ 257 w 414"/>
                <a:gd name="T111" fmla="*/ 9 h 386"/>
                <a:gd name="T112" fmla="*/ 268 w 414"/>
                <a:gd name="T113" fmla="*/ 1 h 3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14" h="386">
                  <a:moveTo>
                    <a:pt x="273" y="0"/>
                  </a:moveTo>
                  <a:lnTo>
                    <a:pt x="275" y="1"/>
                  </a:lnTo>
                  <a:lnTo>
                    <a:pt x="277" y="2"/>
                  </a:lnTo>
                  <a:lnTo>
                    <a:pt x="282" y="6"/>
                  </a:lnTo>
                  <a:lnTo>
                    <a:pt x="284" y="7"/>
                  </a:lnTo>
                  <a:lnTo>
                    <a:pt x="289" y="11"/>
                  </a:lnTo>
                  <a:lnTo>
                    <a:pt x="291" y="11"/>
                  </a:lnTo>
                  <a:lnTo>
                    <a:pt x="297" y="15"/>
                  </a:lnTo>
                  <a:lnTo>
                    <a:pt x="302" y="20"/>
                  </a:lnTo>
                  <a:lnTo>
                    <a:pt x="303" y="21"/>
                  </a:lnTo>
                  <a:lnTo>
                    <a:pt x="304" y="21"/>
                  </a:lnTo>
                  <a:lnTo>
                    <a:pt x="306" y="22"/>
                  </a:lnTo>
                  <a:lnTo>
                    <a:pt x="309" y="23"/>
                  </a:lnTo>
                  <a:lnTo>
                    <a:pt x="311" y="23"/>
                  </a:lnTo>
                  <a:lnTo>
                    <a:pt x="313" y="23"/>
                  </a:lnTo>
                  <a:lnTo>
                    <a:pt x="316" y="23"/>
                  </a:lnTo>
                  <a:lnTo>
                    <a:pt x="322" y="23"/>
                  </a:lnTo>
                  <a:lnTo>
                    <a:pt x="323" y="23"/>
                  </a:lnTo>
                  <a:lnTo>
                    <a:pt x="324" y="23"/>
                  </a:lnTo>
                  <a:lnTo>
                    <a:pt x="325" y="24"/>
                  </a:lnTo>
                  <a:lnTo>
                    <a:pt x="326" y="25"/>
                  </a:lnTo>
                  <a:lnTo>
                    <a:pt x="327" y="25"/>
                  </a:lnTo>
                  <a:lnTo>
                    <a:pt x="328" y="27"/>
                  </a:lnTo>
                  <a:lnTo>
                    <a:pt x="331" y="30"/>
                  </a:lnTo>
                  <a:lnTo>
                    <a:pt x="333" y="32"/>
                  </a:lnTo>
                  <a:lnTo>
                    <a:pt x="334" y="33"/>
                  </a:lnTo>
                  <a:lnTo>
                    <a:pt x="336" y="34"/>
                  </a:lnTo>
                  <a:lnTo>
                    <a:pt x="337" y="34"/>
                  </a:lnTo>
                  <a:lnTo>
                    <a:pt x="338" y="35"/>
                  </a:lnTo>
                  <a:lnTo>
                    <a:pt x="340" y="35"/>
                  </a:lnTo>
                  <a:lnTo>
                    <a:pt x="342" y="35"/>
                  </a:lnTo>
                  <a:lnTo>
                    <a:pt x="343" y="35"/>
                  </a:lnTo>
                  <a:lnTo>
                    <a:pt x="344" y="35"/>
                  </a:lnTo>
                  <a:lnTo>
                    <a:pt x="344" y="34"/>
                  </a:lnTo>
                  <a:lnTo>
                    <a:pt x="344" y="35"/>
                  </a:lnTo>
                  <a:lnTo>
                    <a:pt x="344" y="36"/>
                  </a:lnTo>
                  <a:lnTo>
                    <a:pt x="344" y="37"/>
                  </a:lnTo>
                  <a:lnTo>
                    <a:pt x="345" y="40"/>
                  </a:lnTo>
                  <a:lnTo>
                    <a:pt x="345" y="42"/>
                  </a:lnTo>
                  <a:lnTo>
                    <a:pt x="346" y="45"/>
                  </a:lnTo>
                  <a:lnTo>
                    <a:pt x="347" y="49"/>
                  </a:lnTo>
                  <a:lnTo>
                    <a:pt x="350" y="54"/>
                  </a:lnTo>
                  <a:lnTo>
                    <a:pt x="352" y="57"/>
                  </a:lnTo>
                  <a:lnTo>
                    <a:pt x="355" y="61"/>
                  </a:lnTo>
                  <a:lnTo>
                    <a:pt x="361" y="70"/>
                  </a:lnTo>
                  <a:lnTo>
                    <a:pt x="364" y="76"/>
                  </a:lnTo>
                  <a:lnTo>
                    <a:pt x="366" y="79"/>
                  </a:lnTo>
                  <a:lnTo>
                    <a:pt x="367" y="81"/>
                  </a:lnTo>
                  <a:lnTo>
                    <a:pt x="368" y="83"/>
                  </a:lnTo>
                  <a:lnTo>
                    <a:pt x="368" y="85"/>
                  </a:lnTo>
                  <a:lnTo>
                    <a:pt x="368" y="89"/>
                  </a:lnTo>
                  <a:lnTo>
                    <a:pt x="368" y="92"/>
                  </a:lnTo>
                  <a:lnTo>
                    <a:pt x="368" y="96"/>
                  </a:lnTo>
                  <a:lnTo>
                    <a:pt x="367" y="106"/>
                  </a:lnTo>
                  <a:lnTo>
                    <a:pt x="366" y="110"/>
                  </a:lnTo>
                  <a:lnTo>
                    <a:pt x="366" y="113"/>
                  </a:lnTo>
                  <a:lnTo>
                    <a:pt x="367" y="126"/>
                  </a:lnTo>
                  <a:lnTo>
                    <a:pt x="367" y="144"/>
                  </a:lnTo>
                  <a:lnTo>
                    <a:pt x="368" y="147"/>
                  </a:lnTo>
                  <a:lnTo>
                    <a:pt x="368" y="151"/>
                  </a:lnTo>
                  <a:lnTo>
                    <a:pt x="368" y="157"/>
                  </a:lnTo>
                  <a:lnTo>
                    <a:pt x="370" y="163"/>
                  </a:lnTo>
                  <a:lnTo>
                    <a:pt x="371" y="170"/>
                  </a:lnTo>
                  <a:lnTo>
                    <a:pt x="374" y="179"/>
                  </a:lnTo>
                  <a:lnTo>
                    <a:pt x="375" y="182"/>
                  </a:lnTo>
                  <a:lnTo>
                    <a:pt x="375" y="184"/>
                  </a:lnTo>
                  <a:lnTo>
                    <a:pt x="375" y="187"/>
                  </a:lnTo>
                  <a:lnTo>
                    <a:pt x="375" y="193"/>
                  </a:lnTo>
                  <a:lnTo>
                    <a:pt x="375" y="196"/>
                  </a:lnTo>
                  <a:lnTo>
                    <a:pt x="375" y="199"/>
                  </a:lnTo>
                  <a:lnTo>
                    <a:pt x="375" y="201"/>
                  </a:lnTo>
                  <a:lnTo>
                    <a:pt x="376" y="204"/>
                  </a:lnTo>
                  <a:lnTo>
                    <a:pt x="377" y="205"/>
                  </a:lnTo>
                  <a:lnTo>
                    <a:pt x="382" y="216"/>
                  </a:lnTo>
                  <a:lnTo>
                    <a:pt x="384" y="219"/>
                  </a:lnTo>
                  <a:lnTo>
                    <a:pt x="385" y="222"/>
                  </a:lnTo>
                  <a:lnTo>
                    <a:pt x="386" y="225"/>
                  </a:lnTo>
                  <a:lnTo>
                    <a:pt x="387" y="227"/>
                  </a:lnTo>
                  <a:lnTo>
                    <a:pt x="387" y="228"/>
                  </a:lnTo>
                  <a:lnTo>
                    <a:pt x="388" y="230"/>
                  </a:lnTo>
                  <a:lnTo>
                    <a:pt x="388" y="231"/>
                  </a:lnTo>
                  <a:lnTo>
                    <a:pt x="387" y="233"/>
                  </a:lnTo>
                  <a:lnTo>
                    <a:pt x="387" y="236"/>
                  </a:lnTo>
                  <a:lnTo>
                    <a:pt x="386" y="239"/>
                  </a:lnTo>
                  <a:lnTo>
                    <a:pt x="384" y="245"/>
                  </a:lnTo>
                  <a:lnTo>
                    <a:pt x="383" y="249"/>
                  </a:lnTo>
                  <a:lnTo>
                    <a:pt x="381" y="253"/>
                  </a:lnTo>
                  <a:lnTo>
                    <a:pt x="380" y="258"/>
                  </a:lnTo>
                  <a:lnTo>
                    <a:pt x="380" y="261"/>
                  </a:lnTo>
                  <a:lnTo>
                    <a:pt x="380" y="264"/>
                  </a:lnTo>
                  <a:lnTo>
                    <a:pt x="380" y="266"/>
                  </a:lnTo>
                  <a:lnTo>
                    <a:pt x="380" y="269"/>
                  </a:lnTo>
                  <a:lnTo>
                    <a:pt x="380" y="271"/>
                  </a:lnTo>
                  <a:lnTo>
                    <a:pt x="381" y="272"/>
                  </a:lnTo>
                  <a:lnTo>
                    <a:pt x="385" y="279"/>
                  </a:lnTo>
                  <a:lnTo>
                    <a:pt x="388" y="285"/>
                  </a:lnTo>
                  <a:lnTo>
                    <a:pt x="391" y="292"/>
                  </a:lnTo>
                  <a:lnTo>
                    <a:pt x="393" y="295"/>
                  </a:lnTo>
                  <a:lnTo>
                    <a:pt x="394" y="297"/>
                  </a:lnTo>
                  <a:lnTo>
                    <a:pt x="398" y="302"/>
                  </a:lnTo>
                  <a:lnTo>
                    <a:pt x="403" y="309"/>
                  </a:lnTo>
                  <a:lnTo>
                    <a:pt x="407" y="314"/>
                  </a:lnTo>
                  <a:lnTo>
                    <a:pt x="409" y="317"/>
                  </a:lnTo>
                  <a:lnTo>
                    <a:pt x="411" y="320"/>
                  </a:lnTo>
                  <a:lnTo>
                    <a:pt x="413" y="322"/>
                  </a:lnTo>
                  <a:lnTo>
                    <a:pt x="413" y="325"/>
                  </a:lnTo>
                  <a:lnTo>
                    <a:pt x="414" y="328"/>
                  </a:lnTo>
                  <a:lnTo>
                    <a:pt x="414" y="329"/>
                  </a:lnTo>
                  <a:lnTo>
                    <a:pt x="414" y="330"/>
                  </a:lnTo>
                  <a:lnTo>
                    <a:pt x="414" y="331"/>
                  </a:lnTo>
                  <a:lnTo>
                    <a:pt x="413" y="332"/>
                  </a:lnTo>
                  <a:lnTo>
                    <a:pt x="413" y="333"/>
                  </a:lnTo>
                  <a:lnTo>
                    <a:pt x="412" y="335"/>
                  </a:lnTo>
                  <a:lnTo>
                    <a:pt x="411" y="336"/>
                  </a:lnTo>
                  <a:lnTo>
                    <a:pt x="409" y="337"/>
                  </a:lnTo>
                  <a:lnTo>
                    <a:pt x="405" y="339"/>
                  </a:lnTo>
                  <a:lnTo>
                    <a:pt x="402" y="340"/>
                  </a:lnTo>
                  <a:lnTo>
                    <a:pt x="395" y="343"/>
                  </a:lnTo>
                  <a:lnTo>
                    <a:pt x="385" y="347"/>
                  </a:lnTo>
                  <a:lnTo>
                    <a:pt x="385" y="348"/>
                  </a:lnTo>
                  <a:lnTo>
                    <a:pt x="384" y="348"/>
                  </a:lnTo>
                  <a:lnTo>
                    <a:pt x="384" y="347"/>
                  </a:lnTo>
                  <a:lnTo>
                    <a:pt x="382" y="345"/>
                  </a:lnTo>
                  <a:lnTo>
                    <a:pt x="381" y="344"/>
                  </a:lnTo>
                  <a:lnTo>
                    <a:pt x="380" y="343"/>
                  </a:lnTo>
                  <a:lnTo>
                    <a:pt x="378" y="342"/>
                  </a:lnTo>
                  <a:lnTo>
                    <a:pt x="376" y="341"/>
                  </a:lnTo>
                  <a:lnTo>
                    <a:pt x="373" y="340"/>
                  </a:lnTo>
                  <a:lnTo>
                    <a:pt x="371" y="340"/>
                  </a:lnTo>
                  <a:lnTo>
                    <a:pt x="369" y="340"/>
                  </a:lnTo>
                  <a:lnTo>
                    <a:pt x="368" y="340"/>
                  </a:lnTo>
                  <a:lnTo>
                    <a:pt x="366" y="340"/>
                  </a:lnTo>
                  <a:lnTo>
                    <a:pt x="364" y="340"/>
                  </a:lnTo>
                  <a:lnTo>
                    <a:pt x="358" y="341"/>
                  </a:lnTo>
                  <a:lnTo>
                    <a:pt x="352" y="344"/>
                  </a:lnTo>
                  <a:lnTo>
                    <a:pt x="350" y="344"/>
                  </a:lnTo>
                  <a:lnTo>
                    <a:pt x="348" y="344"/>
                  </a:lnTo>
                  <a:lnTo>
                    <a:pt x="346" y="345"/>
                  </a:lnTo>
                  <a:lnTo>
                    <a:pt x="344" y="344"/>
                  </a:lnTo>
                  <a:lnTo>
                    <a:pt x="340" y="343"/>
                  </a:lnTo>
                  <a:lnTo>
                    <a:pt x="337" y="342"/>
                  </a:lnTo>
                  <a:lnTo>
                    <a:pt x="334" y="341"/>
                  </a:lnTo>
                  <a:lnTo>
                    <a:pt x="333" y="340"/>
                  </a:lnTo>
                  <a:lnTo>
                    <a:pt x="330" y="338"/>
                  </a:lnTo>
                  <a:lnTo>
                    <a:pt x="327" y="335"/>
                  </a:lnTo>
                  <a:lnTo>
                    <a:pt x="324" y="332"/>
                  </a:lnTo>
                  <a:lnTo>
                    <a:pt x="322" y="329"/>
                  </a:lnTo>
                  <a:lnTo>
                    <a:pt x="320" y="327"/>
                  </a:lnTo>
                  <a:lnTo>
                    <a:pt x="316" y="321"/>
                  </a:lnTo>
                  <a:lnTo>
                    <a:pt x="314" y="320"/>
                  </a:lnTo>
                  <a:lnTo>
                    <a:pt x="313" y="318"/>
                  </a:lnTo>
                  <a:lnTo>
                    <a:pt x="312" y="317"/>
                  </a:lnTo>
                  <a:lnTo>
                    <a:pt x="310" y="317"/>
                  </a:lnTo>
                  <a:lnTo>
                    <a:pt x="308" y="317"/>
                  </a:lnTo>
                  <a:lnTo>
                    <a:pt x="307" y="317"/>
                  </a:lnTo>
                  <a:lnTo>
                    <a:pt x="306" y="317"/>
                  </a:lnTo>
                  <a:lnTo>
                    <a:pt x="305" y="317"/>
                  </a:lnTo>
                  <a:lnTo>
                    <a:pt x="304" y="317"/>
                  </a:lnTo>
                  <a:lnTo>
                    <a:pt x="303" y="318"/>
                  </a:lnTo>
                  <a:lnTo>
                    <a:pt x="301" y="322"/>
                  </a:lnTo>
                  <a:lnTo>
                    <a:pt x="300" y="323"/>
                  </a:lnTo>
                  <a:lnTo>
                    <a:pt x="294" y="328"/>
                  </a:lnTo>
                  <a:lnTo>
                    <a:pt x="290" y="331"/>
                  </a:lnTo>
                  <a:lnTo>
                    <a:pt x="289" y="332"/>
                  </a:lnTo>
                  <a:lnTo>
                    <a:pt x="284" y="337"/>
                  </a:lnTo>
                  <a:lnTo>
                    <a:pt x="281" y="339"/>
                  </a:lnTo>
                  <a:lnTo>
                    <a:pt x="279" y="340"/>
                  </a:lnTo>
                  <a:lnTo>
                    <a:pt x="278" y="342"/>
                  </a:lnTo>
                  <a:lnTo>
                    <a:pt x="277" y="344"/>
                  </a:lnTo>
                  <a:lnTo>
                    <a:pt x="277" y="346"/>
                  </a:lnTo>
                  <a:lnTo>
                    <a:pt x="277" y="348"/>
                  </a:lnTo>
                  <a:lnTo>
                    <a:pt x="277" y="351"/>
                  </a:lnTo>
                  <a:lnTo>
                    <a:pt x="277" y="352"/>
                  </a:lnTo>
                  <a:lnTo>
                    <a:pt x="277" y="355"/>
                  </a:lnTo>
                  <a:lnTo>
                    <a:pt x="278" y="363"/>
                  </a:lnTo>
                  <a:lnTo>
                    <a:pt x="278" y="365"/>
                  </a:lnTo>
                  <a:lnTo>
                    <a:pt x="278" y="366"/>
                  </a:lnTo>
                  <a:lnTo>
                    <a:pt x="278" y="368"/>
                  </a:lnTo>
                  <a:lnTo>
                    <a:pt x="277" y="371"/>
                  </a:lnTo>
                  <a:lnTo>
                    <a:pt x="276" y="374"/>
                  </a:lnTo>
                  <a:lnTo>
                    <a:pt x="275" y="375"/>
                  </a:lnTo>
                  <a:lnTo>
                    <a:pt x="274" y="376"/>
                  </a:lnTo>
                  <a:lnTo>
                    <a:pt x="272" y="377"/>
                  </a:lnTo>
                  <a:lnTo>
                    <a:pt x="267" y="380"/>
                  </a:lnTo>
                  <a:lnTo>
                    <a:pt x="266" y="381"/>
                  </a:lnTo>
                  <a:lnTo>
                    <a:pt x="263" y="384"/>
                  </a:lnTo>
                  <a:lnTo>
                    <a:pt x="262" y="385"/>
                  </a:lnTo>
                  <a:lnTo>
                    <a:pt x="261" y="385"/>
                  </a:lnTo>
                  <a:lnTo>
                    <a:pt x="258" y="385"/>
                  </a:lnTo>
                  <a:lnTo>
                    <a:pt x="255" y="386"/>
                  </a:lnTo>
                  <a:lnTo>
                    <a:pt x="252" y="386"/>
                  </a:lnTo>
                  <a:lnTo>
                    <a:pt x="249" y="386"/>
                  </a:lnTo>
                  <a:lnTo>
                    <a:pt x="245" y="386"/>
                  </a:lnTo>
                  <a:lnTo>
                    <a:pt x="243" y="386"/>
                  </a:lnTo>
                  <a:lnTo>
                    <a:pt x="243" y="385"/>
                  </a:lnTo>
                  <a:lnTo>
                    <a:pt x="241" y="385"/>
                  </a:lnTo>
                  <a:lnTo>
                    <a:pt x="240" y="385"/>
                  </a:lnTo>
                  <a:lnTo>
                    <a:pt x="239" y="384"/>
                  </a:lnTo>
                  <a:lnTo>
                    <a:pt x="238" y="383"/>
                  </a:lnTo>
                  <a:lnTo>
                    <a:pt x="236" y="380"/>
                  </a:lnTo>
                  <a:lnTo>
                    <a:pt x="234" y="378"/>
                  </a:lnTo>
                  <a:lnTo>
                    <a:pt x="234" y="377"/>
                  </a:lnTo>
                  <a:lnTo>
                    <a:pt x="234" y="375"/>
                  </a:lnTo>
                  <a:lnTo>
                    <a:pt x="233" y="374"/>
                  </a:lnTo>
                  <a:lnTo>
                    <a:pt x="232" y="370"/>
                  </a:lnTo>
                  <a:lnTo>
                    <a:pt x="231" y="368"/>
                  </a:lnTo>
                  <a:lnTo>
                    <a:pt x="231" y="367"/>
                  </a:lnTo>
                  <a:lnTo>
                    <a:pt x="230" y="366"/>
                  </a:lnTo>
                  <a:lnTo>
                    <a:pt x="229" y="365"/>
                  </a:lnTo>
                  <a:lnTo>
                    <a:pt x="228" y="364"/>
                  </a:lnTo>
                  <a:lnTo>
                    <a:pt x="227" y="364"/>
                  </a:lnTo>
                  <a:lnTo>
                    <a:pt x="225" y="364"/>
                  </a:lnTo>
                  <a:lnTo>
                    <a:pt x="221" y="364"/>
                  </a:lnTo>
                  <a:lnTo>
                    <a:pt x="219" y="364"/>
                  </a:lnTo>
                  <a:lnTo>
                    <a:pt x="217" y="364"/>
                  </a:lnTo>
                  <a:lnTo>
                    <a:pt x="215" y="363"/>
                  </a:lnTo>
                  <a:lnTo>
                    <a:pt x="210" y="362"/>
                  </a:lnTo>
                  <a:lnTo>
                    <a:pt x="206" y="360"/>
                  </a:lnTo>
                  <a:lnTo>
                    <a:pt x="203" y="358"/>
                  </a:lnTo>
                  <a:lnTo>
                    <a:pt x="197" y="354"/>
                  </a:lnTo>
                  <a:lnTo>
                    <a:pt x="193" y="353"/>
                  </a:lnTo>
                  <a:lnTo>
                    <a:pt x="191" y="352"/>
                  </a:lnTo>
                  <a:lnTo>
                    <a:pt x="187" y="351"/>
                  </a:lnTo>
                  <a:lnTo>
                    <a:pt x="180" y="350"/>
                  </a:lnTo>
                  <a:lnTo>
                    <a:pt x="177" y="349"/>
                  </a:lnTo>
                  <a:lnTo>
                    <a:pt x="173" y="347"/>
                  </a:lnTo>
                  <a:lnTo>
                    <a:pt x="166" y="344"/>
                  </a:lnTo>
                  <a:lnTo>
                    <a:pt x="164" y="343"/>
                  </a:lnTo>
                  <a:lnTo>
                    <a:pt x="161" y="341"/>
                  </a:lnTo>
                  <a:lnTo>
                    <a:pt x="157" y="340"/>
                  </a:lnTo>
                  <a:lnTo>
                    <a:pt x="155" y="340"/>
                  </a:lnTo>
                  <a:lnTo>
                    <a:pt x="152" y="340"/>
                  </a:lnTo>
                  <a:lnTo>
                    <a:pt x="151" y="340"/>
                  </a:lnTo>
                  <a:lnTo>
                    <a:pt x="148" y="340"/>
                  </a:lnTo>
                  <a:lnTo>
                    <a:pt x="146" y="340"/>
                  </a:lnTo>
                  <a:lnTo>
                    <a:pt x="145" y="341"/>
                  </a:lnTo>
                  <a:lnTo>
                    <a:pt x="144" y="341"/>
                  </a:lnTo>
                  <a:lnTo>
                    <a:pt x="142" y="342"/>
                  </a:lnTo>
                  <a:lnTo>
                    <a:pt x="141" y="343"/>
                  </a:lnTo>
                  <a:lnTo>
                    <a:pt x="140" y="345"/>
                  </a:lnTo>
                  <a:lnTo>
                    <a:pt x="137" y="347"/>
                  </a:lnTo>
                  <a:lnTo>
                    <a:pt x="135" y="349"/>
                  </a:lnTo>
                  <a:lnTo>
                    <a:pt x="130" y="353"/>
                  </a:lnTo>
                  <a:lnTo>
                    <a:pt x="126" y="360"/>
                  </a:lnTo>
                  <a:lnTo>
                    <a:pt x="123" y="363"/>
                  </a:lnTo>
                  <a:lnTo>
                    <a:pt x="122" y="364"/>
                  </a:lnTo>
                  <a:lnTo>
                    <a:pt x="121" y="365"/>
                  </a:lnTo>
                  <a:lnTo>
                    <a:pt x="119" y="366"/>
                  </a:lnTo>
                  <a:lnTo>
                    <a:pt x="117" y="367"/>
                  </a:lnTo>
                  <a:lnTo>
                    <a:pt x="114" y="368"/>
                  </a:lnTo>
                  <a:lnTo>
                    <a:pt x="111" y="368"/>
                  </a:lnTo>
                  <a:lnTo>
                    <a:pt x="109" y="368"/>
                  </a:lnTo>
                  <a:lnTo>
                    <a:pt x="107" y="368"/>
                  </a:lnTo>
                  <a:lnTo>
                    <a:pt x="105" y="367"/>
                  </a:lnTo>
                  <a:lnTo>
                    <a:pt x="102" y="367"/>
                  </a:lnTo>
                  <a:lnTo>
                    <a:pt x="98" y="365"/>
                  </a:lnTo>
                  <a:lnTo>
                    <a:pt x="96" y="364"/>
                  </a:lnTo>
                  <a:lnTo>
                    <a:pt x="92" y="363"/>
                  </a:lnTo>
                  <a:lnTo>
                    <a:pt x="88" y="362"/>
                  </a:lnTo>
                  <a:lnTo>
                    <a:pt x="83" y="359"/>
                  </a:lnTo>
                  <a:lnTo>
                    <a:pt x="73" y="353"/>
                  </a:lnTo>
                  <a:lnTo>
                    <a:pt x="62" y="347"/>
                  </a:lnTo>
                  <a:lnTo>
                    <a:pt x="59" y="345"/>
                  </a:lnTo>
                  <a:lnTo>
                    <a:pt x="57" y="344"/>
                  </a:lnTo>
                  <a:lnTo>
                    <a:pt x="56" y="342"/>
                  </a:lnTo>
                  <a:lnTo>
                    <a:pt x="55" y="342"/>
                  </a:lnTo>
                  <a:lnTo>
                    <a:pt x="56" y="342"/>
                  </a:lnTo>
                  <a:lnTo>
                    <a:pt x="55" y="341"/>
                  </a:lnTo>
                  <a:lnTo>
                    <a:pt x="53" y="340"/>
                  </a:lnTo>
                  <a:lnTo>
                    <a:pt x="53" y="340"/>
                  </a:lnTo>
                  <a:lnTo>
                    <a:pt x="52" y="340"/>
                  </a:lnTo>
                  <a:lnTo>
                    <a:pt x="51" y="339"/>
                  </a:lnTo>
                  <a:lnTo>
                    <a:pt x="48" y="336"/>
                  </a:lnTo>
                  <a:lnTo>
                    <a:pt x="45" y="334"/>
                  </a:lnTo>
                  <a:lnTo>
                    <a:pt x="43" y="333"/>
                  </a:lnTo>
                  <a:lnTo>
                    <a:pt x="41" y="332"/>
                  </a:lnTo>
                  <a:lnTo>
                    <a:pt x="39" y="331"/>
                  </a:lnTo>
                  <a:lnTo>
                    <a:pt x="38" y="331"/>
                  </a:lnTo>
                  <a:lnTo>
                    <a:pt x="36" y="330"/>
                  </a:lnTo>
                  <a:lnTo>
                    <a:pt x="33" y="330"/>
                  </a:lnTo>
                  <a:lnTo>
                    <a:pt x="31" y="330"/>
                  </a:lnTo>
                  <a:lnTo>
                    <a:pt x="27" y="329"/>
                  </a:lnTo>
                  <a:lnTo>
                    <a:pt x="24" y="328"/>
                  </a:lnTo>
                  <a:lnTo>
                    <a:pt x="22" y="328"/>
                  </a:lnTo>
                  <a:lnTo>
                    <a:pt x="21" y="327"/>
                  </a:lnTo>
                  <a:lnTo>
                    <a:pt x="19" y="326"/>
                  </a:lnTo>
                  <a:lnTo>
                    <a:pt x="18" y="325"/>
                  </a:lnTo>
                  <a:lnTo>
                    <a:pt x="17" y="324"/>
                  </a:lnTo>
                  <a:lnTo>
                    <a:pt x="16" y="322"/>
                  </a:lnTo>
                  <a:lnTo>
                    <a:pt x="16" y="320"/>
                  </a:lnTo>
                  <a:lnTo>
                    <a:pt x="15" y="317"/>
                  </a:lnTo>
                  <a:lnTo>
                    <a:pt x="15" y="315"/>
                  </a:lnTo>
                  <a:lnTo>
                    <a:pt x="13" y="307"/>
                  </a:lnTo>
                  <a:lnTo>
                    <a:pt x="12" y="305"/>
                  </a:lnTo>
                  <a:lnTo>
                    <a:pt x="12" y="303"/>
                  </a:lnTo>
                  <a:lnTo>
                    <a:pt x="11" y="302"/>
                  </a:lnTo>
                  <a:lnTo>
                    <a:pt x="10" y="301"/>
                  </a:lnTo>
                  <a:lnTo>
                    <a:pt x="9" y="299"/>
                  </a:lnTo>
                  <a:lnTo>
                    <a:pt x="6" y="297"/>
                  </a:lnTo>
                  <a:lnTo>
                    <a:pt x="1" y="294"/>
                  </a:lnTo>
                  <a:lnTo>
                    <a:pt x="0" y="293"/>
                  </a:lnTo>
                  <a:lnTo>
                    <a:pt x="0" y="293"/>
                  </a:lnTo>
                  <a:lnTo>
                    <a:pt x="0" y="293"/>
                  </a:lnTo>
                  <a:lnTo>
                    <a:pt x="1" y="293"/>
                  </a:lnTo>
                  <a:lnTo>
                    <a:pt x="4" y="292"/>
                  </a:lnTo>
                  <a:lnTo>
                    <a:pt x="5" y="291"/>
                  </a:lnTo>
                  <a:lnTo>
                    <a:pt x="6" y="290"/>
                  </a:lnTo>
                  <a:lnTo>
                    <a:pt x="10" y="288"/>
                  </a:lnTo>
                  <a:lnTo>
                    <a:pt x="12" y="286"/>
                  </a:lnTo>
                  <a:lnTo>
                    <a:pt x="14" y="284"/>
                  </a:lnTo>
                  <a:lnTo>
                    <a:pt x="16" y="283"/>
                  </a:lnTo>
                  <a:lnTo>
                    <a:pt x="16" y="282"/>
                  </a:lnTo>
                  <a:lnTo>
                    <a:pt x="16" y="280"/>
                  </a:lnTo>
                  <a:lnTo>
                    <a:pt x="16" y="276"/>
                  </a:lnTo>
                  <a:lnTo>
                    <a:pt x="16" y="273"/>
                  </a:lnTo>
                  <a:lnTo>
                    <a:pt x="16" y="269"/>
                  </a:lnTo>
                  <a:lnTo>
                    <a:pt x="16" y="268"/>
                  </a:lnTo>
                  <a:lnTo>
                    <a:pt x="17" y="266"/>
                  </a:lnTo>
                  <a:lnTo>
                    <a:pt x="17" y="266"/>
                  </a:lnTo>
                  <a:lnTo>
                    <a:pt x="18" y="265"/>
                  </a:lnTo>
                  <a:lnTo>
                    <a:pt x="21" y="261"/>
                  </a:lnTo>
                  <a:lnTo>
                    <a:pt x="22" y="260"/>
                  </a:lnTo>
                  <a:lnTo>
                    <a:pt x="25" y="255"/>
                  </a:lnTo>
                  <a:lnTo>
                    <a:pt x="26" y="254"/>
                  </a:lnTo>
                  <a:lnTo>
                    <a:pt x="27" y="252"/>
                  </a:lnTo>
                  <a:lnTo>
                    <a:pt x="28" y="251"/>
                  </a:lnTo>
                  <a:lnTo>
                    <a:pt x="29" y="251"/>
                  </a:lnTo>
                  <a:lnTo>
                    <a:pt x="29" y="249"/>
                  </a:lnTo>
                  <a:lnTo>
                    <a:pt x="30" y="249"/>
                  </a:lnTo>
                  <a:lnTo>
                    <a:pt x="31" y="245"/>
                  </a:lnTo>
                  <a:lnTo>
                    <a:pt x="32" y="242"/>
                  </a:lnTo>
                  <a:lnTo>
                    <a:pt x="33" y="238"/>
                  </a:lnTo>
                  <a:lnTo>
                    <a:pt x="34" y="237"/>
                  </a:lnTo>
                  <a:lnTo>
                    <a:pt x="34" y="235"/>
                  </a:lnTo>
                  <a:lnTo>
                    <a:pt x="37" y="231"/>
                  </a:lnTo>
                  <a:lnTo>
                    <a:pt x="39" y="228"/>
                  </a:lnTo>
                  <a:lnTo>
                    <a:pt x="39" y="227"/>
                  </a:lnTo>
                  <a:lnTo>
                    <a:pt x="39" y="227"/>
                  </a:lnTo>
                  <a:lnTo>
                    <a:pt x="39" y="228"/>
                  </a:lnTo>
                  <a:lnTo>
                    <a:pt x="40" y="228"/>
                  </a:lnTo>
                  <a:lnTo>
                    <a:pt x="42" y="228"/>
                  </a:lnTo>
                  <a:lnTo>
                    <a:pt x="44" y="228"/>
                  </a:lnTo>
                  <a:lnTo>
                    <a:pt x="47" y="227"/>
                  </a:lnTo>
                  <a:lnTo>
                    <a:pt x="57" y="226"/>
                  </a:lnTo>
                  <a:lnTo>
                    <a:pt x="60" y="225"/>
                  </a:lnTo>
                  <a:lnTo>
                    <a:pt x="65" y="225"/>
                  </a:lnTo>
                  <a:lnTo>
                    <a:pt x="69" y="225"/>
                  </a:lnTo>
                  <a:lnTo>
                    <a:pt x="72" y="224"/>
                  </a:lnTo>
                  <a:lnTo>
                    <a:pt x="76" y="223"/>
                  </a:lnTo>
                  <a:lnTo>
                    <a:pt x="78" y="223"/>
                  </a:lnTo>
                  <a:lnTo>
                    <a:pt x="80" y="223"/>
                  </a:lnTo>
                  <a:lnTo>
                    <a:pt x="82" y="223"/>
                  </a:lnTo>
                  <a:lnTo>
                    <a:pt x="85" y="225"/>
                  </a:lnTo>
                  <a:lnTo>
                    <a:pt x="91" y="227"/>
                  </a:lnTo>
                  <a:lnTo>
                    <a:pt x="92" y="228"/>
                  </a:lnTo>
                  <a:lnTo>
                    <a:pt x="94" y="228"/>
                  </a:lnTo>
                  <a:lnTo>
                    <a:pt x="96" y="228"/>
                  </a:lnTo>
                  <a:lnTo>
                    <a:pt x="96" y="227"/>
                  </a:lnTo>
                  <a:lnTo>
                    <a:pt x="99" y="227"/>
                  </a:lnTo>
                  <a:lnTo>
                    <a:pt x="102" y="225"/>
                  </a:lnTo>
                  <a:lnTo>
                    <a:pt x="103" y="224"/>
                  </a:lnTo>
                  <a:lnTo>
                    <a:pt x="105" y="224"/>
                  </a:lnTo>
                  <a:lnTo>
                    <a:pt x="107" y="224"/>
                  </a:lnTo>
                  <a:lnTo>
                    <a:pt x="108" y="223"/>
                  </a:lnTo>
                  <a:lnTo>
                    <a:pt x="109" y="224"/>
                  </a:lnTo>
                  <a:lnTo>
                    <a:pt x="113" y="225"/>
                  </a:lnTo>
                  <a:lnTo>
                    <a:pt x="115" y="225"/>
                  </a:lnTo>
                  <a:lnTo>
                    <a:pt x="116" y="226"/>
                  </a:lnTo>
                  <a:lnTo>
                    <a:pt x="118" y="225"/>
                  </a:lnTo>
                  <a:lnTo>
                    <a:pt x="119" y="225"/>
                  </a:lnTo>
                  <a:lnTo>
                    <a:pt x="120" y="224"/>
                  </a:lnTo>
                  <a:lnTo>
                    <a:pt x="121" y="224"/>
                  </a:lnTo>
                  <a:lnTo>
                    <a:pt x="123" y="223"/>
                  </a:lnTo>
                  <a:lnTo>
                    <a:pt x="124" y="222"/>
                  </a:lnTo>
                  <a:lnTo>
                    <a:pt x="125" y="221"/>
                  </a:lnTo>
                  <a:lnTo>
                    <a:pt x="128" y="218"/>
                  </a:lnTo>
                  <a:lnTo>
                    <a:pt x="130" y="216"/>
                  </a:lnTo>
                  <a:lnTo>
                    <a:pt x="131" y="215"/>
                  </a:lnTo>
                  <a:lnTo>
                    <a:pt x="133" y="214"/>
                  </a:lnTo>
                  <a:lnTo>
                    <a:pt x="135" y="214"/>
                  </a:lnTo>
                  <a:lnTo>
                    <a:pt x="136" y="213"/>
                  </a:lnTo>
                  <a:lnTo>
                    <a:pt x="138" y="213"/>
                  </a:lnTo>
                  <a:lnTo>
                    <a:pt x="141" y="213"/>
                  </a:lnTo>
                  <a:lnTo>
                    <a:pt x="142" y="212"/>
                  </a:lnTo>
                  <a:lnTo>
                    <a:pt x="148" y="212"/>
                  </a:lnTo>
                  <a:lnTo>
                    <a:pt x="151" y="212"/>
                  </a:lnTo>
                  <a:lnTo>
                    <a:pt x="153" y="212"/>
                  </a:lnTo>
                  <a:lnTo>
                    <a:pt x="155" y="211"/>
                  </a:lnTo>
                  <a:lnTo>
                    <a:pt x="158" y="210"/>
                  </a:lnTo>
                  <a:lnTo>
                    <a:pt x="166" y="206"/>
                  </a:lnTo>
                  <a:lnTo>
                    <a:pt x="170" y="204"/>
                  </a:lnTo>
                  <a:lnTo>
                    <a:pt x="171" y="203"/>
                  </a:lnTo>
                  <a:lnTo>
                    <a:pt x="173" y="201"/>
                  </a:lnTo>
                  <a:lnTo>
                    <a:pt x="175" y="199"/>
                  </a:lnTo>
                  <a:lnTo>
                    <a:pt x="176" y="197"/>
                  </a:lnTo>
                  <a:lnTo>
                    <a:pt x="183" y="187"/>
                  </a:lnTo>
                  <a:lnTo>
                    <a:pt x="184" y="184"/>
                  </a:lnTo>
                  <a:lnTo>
                    <a:pt x="185" y="182"/>
                  </a:lnTo>
                  <a:lnTo>
                    <a:pt x="187" y="174"/>
                  </a:lnTo>
                  <a:lnTo>
                    <a:pt x="189" y="170"/>
                  </a:lnTo>
                  <a:lnTo>
                    <a:pt x="190" y="167"/>
                  </a:lnTo>
                  <a:lnTo>
                    <a:pt x="191" y="166"/>
                  </a:lnTo>
                  <a:lnTo>
                    <a:pt x="192" y="165"/>
                  </a:lnTo>
                  <a:lnTo>
                    <a:pt x="197" y="159"/>
                  </a:lnTo>
                  <a:lnTo>
                    <a:pt x="199" y="157"/>
                  </a:lnTo>
                  <a:lnTo>
                    <a:pt x="202" y="155"/>
                  </a:lnTo>
                  <a:lnTo>
                    <a:pt x="205" y="153"/>
                  </a:lnTo>
                  <a:lnTo>
                    <a:pt x="207" y="152"/>
                  </a:lnTo>
                  <a:lnTo>
                    <a:pt x="209" y="151"/>
                  </a:lnTo>
                  <a:lnTo>
                    <a:pt x="211" y="150"/>
                  </a:lnTo>
                  <a:lnTo>
                    <a:pt x="216" y="148"/>
                  </a:lnTo>
                  <a:lnTo>
                    <a:pt x="218" y="147"/>
                  </a:lnTo>
                  <a:lnTo>
                    <a:pt x="220" y="147"/>
                  </a:lnTo>
                  <a:lnTo>
                    <a:pt x="221" y="146"/>
                  </a:lnTo>
                  <a:lnTo>
                    <a:pt x="222" y="145"/>
                  </a:lnTo>
                  <a:lnTo>
                    <a:pt x="223" y="143"/>
                  </a:lnTo>
                  <a:lnTo>
                    <a:pt x="224" y="141"/>
                  </a:lnTo>
                  <a:lnTo>
                    <a:pt x="225" y="137"/>
                  </a:lnTo>
                  <a:lnTo>
                    <a:pt x="226" y="135"/>
                  </a:lnTo>
                  <a:lnTo>
                    <a:pt x="226" y="131"/>
                  </a:lnTo>
                  <a:lnTo>
                    <a:pt x="226" y="126"/>
                  </a:lnTo>
                  <a:lnTo>
                    <a:pt x="226" y="114"/>
                  </a:lnTo>
                  <a:lnTo>
                    <a:pt x="226" y="109"/>
                  </a:lnTo>
                  <a:lnTo>
                    <a:pt x="224" y="94"/>
                  </a:lnTo>
                  <a:lnTo>
                    <a:pt x="222" y="80"/>
                  </a:lnTo>
                  <a:lnTo>
                    <a:pt x="222" y="74"/>
                  </a:lnTo>
                  <a:lnTo>
                    <a:pt x="222" y="72"/>
                  </a:lnTo>
                  <a:lnTo>
                    <a:pt x="222" y="70"/>
                  </a:lnTo>
                  <a:lnTo>
                    <a:pt x="223" y="68"/>
                  </a:lnTo>
                  <a:lnTo>
                    <a:pt x="223" y="67"/>
                  </a:lnTo>
                  <a:lnTo>
                    <a:pt x="224" y="65"/>
                  </a:lnTo>
                  <a:lnTo>
                    <a:pt x="225" y="63"/>
                  </a:lnTo>
                  <a:lnTo>
                    <a:pt x="227" y="60"/>
                  </a:lnTo>
                  <a:lnTo>
                    <a:pt x="232" y="54"/>
                  </a:lnTo>
                  <a:lnTo>
                    <a:pt x="234" y="51"/>
                  </a:lnTo>
                  <a:lnTo>
                    <a:pt x="235" y="48"/>
                  </a:lnTo>
                  <a:lnTo>
                    <a:pt x="236" y="44"/>
                  </a:lnTo>
                  <a:lnTo>
                    <a:pt x="238" y="39"/>
                  </a:lnTo>
                  <a:lnTo>
                    <a:pt x="240" y="37"/>
                  </a:lnTo>
                  <a:lnTo>
                    <a:pt x="243" y="34"/>
                  </a:lnTo>
                  <a:lnTo>
                    <a:pt x="244" y="32"/>
                  </a:lnTo>
                  <a:lnTo>
                    <a:pt x="248" y="28"/>
                  </a:lnTo>
                  <a:lnTo>
                    <a:pt x="249" y="26"/>
                  </a:lnTo>
                  <a:lnTo>
                    <a:pt x="251" y="23"/>
                  </a:lnTo>
                  <a:lnTo>
                    <a:pt x="254" y="19"/>
                  </a:lnTo>
                  <a:lnTo>
                    <a:pt x="255" y="13"/>
                  </a:lnTo>
                  <a:lnTo>
                    <a:pt x="257" y="11"/>
                  </a:lnTo>
                  <a:lnTo>
                    <a:pt x="257" y="9"/>
                  </a:lnTo>
                  <a:lnTo>
                    <a:pt x="258" y="7"/>
                  </a:lnTo>
                  <a:lnTo>
                    <a:pt x="259" y="6"/>
                  </a:lnTo>
                  <a:lnTo>
                    <a:pt x="261" y="5"/>
                  </a:lnTo>
                  <a:lnTo>
                    <a:pt x="262" y="4"/>
                  </a:lnTo>
                  <a:lnTo>
                    <a:pt x="263" y="3"/>
                  </a:lnTo>
                  <a:lnTo>
                    <a:pt x="264" y="2"/>
                  </a:lnTo>
                  <a:lnTo>
                    <a:pt x="266" y="1"/>
                  </a:lnTo>
                  <a:lnTo>
                    <a:pt x="268" y="1"/>
                  </a:lnTo>
                  <a:lnTo>
                    <a:pt x="271" y="0"/>
                  </a:lnTo>
                  <a:lnTo>
                    <a:pt x="273" y="0"/>
                  </a:lnTo>
                  <a:close/>
                </a:path>
              </a:pathLst>
            </a:custGeom>
            <a:solidFill>
              <a:srgbClr val="296A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7" name="Freeform 46">
              <a:extLst>
                <a:ext uri="{FF2B5EF4-FFF2-40B4-BE49-F238E27FC236}">
                  <a16:creationId xmlns:a16="http://schemas.microsoft.com/office/drawing/2014/main" id="{42DC0868-0B7F-4A4B-B803-EEC0C97BB67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5" y="1809"/>
              <a:ext cx="540" cy="295"/>
            </a:xfrm>
            <a:custGeom>
              <a:avLst/>
              <a:gdLst>
                <a:gd name="T0" fmla="*/ 144 w 540"/>
                <a:gd name="T1" fmla="*/ 31 h 295"/>
                <a:gd name="T2" fmla="*/ 179 w 540"/>
                <a:gd name="T3" fmla="*/ 53 h 295"/>
                <a:gd name="T4" fmla="*/ 189 w 540"/>
                <a:gd name="T5" fmla="*/ 63 h 295"/>
                <a:gd name="T6" fmla="*/ 207 w 540"/>
                <a:gd name="T7" fmla="*/ 54 h 295"/>
                <a:gd name="T8" fmla="*/ 232 w 540"/>
                <a:gd name="T9" fmla="*/ 30 h 295"/>
                <a:gd name="T10" fmla="*/ 268 w 540"/>
                <a:gd name="T11" fmla="*/ 35 h 295"/>
                <a:gd name="T12" fmla="*/ 288 w 540"/>
                <a:gd name="T13" fmla="*/ 27 h 295"/>
                <a:gd name="T14" fmla="*/ 297 w 540"/>
                <a:gd name="T15" fmla="*/ 13 h 295"/>
                <a:gd name="T16" fmla="*/ 326 w 540"/>
                <a:gd name="T17" fmla="*/ 0 h 295"/>
                <a:gd name="T18" fmla="*/ 334 w 540"/>
                <a:gd name="T19" fmla="*/ 4 h 295"/>
                <a:gd name="T20" fmla="*/ 346 w 540"/>
                <a:gd name="T21" fmla="*/ 11 h 295"/>
                <a:gd name="T22" fmla="*/ 364 w 540"/>
                <a:gd name="T23" fmla="*/ 15 h 295"/>
                <a:gd name="T24" fmla="*/ 390 w 540"/>
                <a:gd name="T25" fmla="*/ 26 h 295"/>
                <a:gd name="T26" fmla="*/ 404 w 540"/>
                <a:gd name="T27" fmla="*/ 36 h 295"/>
                <a:gd name="T28" fmla="*/ 411 w 540"/>
                <a:gd name="T29" fmla="*/ 55 h 295"/>
                <a:gd name="T30" fmla="*/ 443 w 540"/>
                <a:gd name="T31" fmla="*/ 57 h 295"/>
                <a:gd name="T32" fmla="*/ 467 w 540"/>
                <a:gd name="T33" fmla="*/ 53 h 295"/>
                <a:gd name="T34" fmla="*/ 493 w 540"/>
                <a:gd name="T35" fmla="*/ 95 h 295"/>
                <a:gd name="T36" fmla="*/ 528 w 540"/>
                <a:gd name="T37" fmla="*/ 132 h 295"/>
                <a:gd name="T38" fmla="*/ 540 w 540"/>
                <a:gd name="T39" fmla="*/ 155 h 295"/>
                <a:gd name="T40" fmla="*/ 527 w 540"/>
                <a:gd name="T41" fmla="*/ 175 h 295"/>
                <a:gd name="T42" fmla="*/ 504 w 540"/>
                <a:gd name="T43" fmla="*/ 190 h 295"/>
                <a:gd name="T44" fmla="*/ 502 w 540"/>
                <a:gd name="T45" fmla="*/ 208 h 295"/>
                <a:gd name="T46" fmla="*/ 489 w 540"/>
                <a:gd name="T47" fmla="*/ 221 h 295"/>
                <a:gd name="T48" fmla="*/ 464 w 540"/>
                <a:gd name="T49" fmla="*/ 223 h 295"/>
                <a:gd name="T50" fmla="*/ 431 w 540"/>
                <a:gd name="T51" fmla="*/ 218 h 295"/>
                <a:gd name="T52" fmla="*/ 402 w 540"/>
                <a:gd name="T53" fmla="*/ 237 h 295"/>
                <a:gd name="T54" fmla="*/ 370 w 540"/>
                <a:gd name="T55" fmla="*/ 253 h 295"/>
                <a:gd name="T56" fmla="*/ 352 w 540"/>
                <a:gd name="T57" fmla="*/ 248 h 295"/>
                <a:gd name="T58" fmla="*/ 338 w 540"/>
                <a:gd name="T59" fmla="*/ 218 h 295"/>
                <a:gd name="T60" fmla="*/ 321 w 540"/>
                <a:gd name="T61" fmla="*/ 212 h 295"/>
                <a:gd name="T62" fmla="*/ 301 w 540"/>
                <a:gd name="T63" fmla="*/ 230 h 295"/>
                <a:gd name="T64" fmla="*/ 286 w 540"/>
                <a:gd name="T65" fmla="*/ 251 h 295"/>
                <a:gd name="T66" fmla="*/ 253 w 540"/>
                <a:gd name="T67" fmla="*/ 263 h 295"/>
                <a:gd name="T68" fmla="*/ 228 w 540"/>
                <a:gd name="T69" fmla="*/ 256 h 295"/>
                <a:gd name="T70" fmla="*/ 193 w 540"/>
                <a:gd name="T71" fmla="*/ 254 h 295"/>
                <a:gd name="T72" fmla="*/ 172 w 540"/>
                <a:gd name="T73" fmla="*/ 246 h 295"/>
                <a:gd name="T74" fmla="*/ 152 w 540"/>
                <a:gd name="T75" fmla="*/ 252 h 295"/>
                <a:gd name="T76" fmla="*/ 134 w 540"/>
                <a:gd name="T77" fmla="*/ 263 h 295"/>
                <a:gd name="T78" fmla="*/ 114 w 540"/>
                <a:gd name="T79" fmla="*/ 283 h 295"/>
                <a:gd name="T80" fmla="*/ 89 w 540"/>
                <a:gd name="T81" fmla="*/ 295 h 295"/>
                <a:gd name="T82" fmla="*/ 70 w 540"/>
                <a:gd name="T83" fmla="*/ 291 h 295"/>
                <a:gd name="T84" fmla="*/ 72 w 540"/>
                <a:gd name="T85" fmla="*/ 272 h 295"/>
                <a:gd name="T86" fmla="*/ 61 w 540"/>
                <a:gd name="T87" fmla="*/ 264 h 295"/>
                <a:gd name="T88" fmla="*/ 46 w 540"/>
                <a:gd name="T89" fmla="*/ 253 h 295"/>
                <a:gd name="T90" fmla="*/ 32 w 540"/>
                <a:gd name="T91" fmla="*/ 252 h 295"/>
                <a:gd name="T92" fmla="*/ 0 w 540"/>
                <a:gd name="T93" fmla="*/ 245 h 295"/>
                <a:gd name="T94" fmla="*/ 9 w 540"/>
                <a:gd name="T95" fmla="*/ 233 h 295"/>
                <a:gd name="T96" fmla="*/ 21 w 540"/>
                <a:gd name="T97" fmla="*/ 209 h 295"/>
                <a:gd name="T98" fmla="*/ 35 w 540"/>
                <a:gd name="T99" fmla="*/ 175 h 295"/>
                <a:gd name="T100" fmla="*/ 20 w 540"/>
                <a:gd name="T101" fmla="*/ 146 h 295"/>
                <a:gd name="T102" fmla="*/ 21 w 540"/>
                <a:gd name="T103" fmla="*/ 110 h 295"/>
                <a:gd name="T104" fmla="*/ 36 w 540"/>
                <a:gd name="T105" fmla="*/ 81 h 295"/>
                <a:gd name="T106" fmla="*/ 58 w 540"/>
                <a:gd name="T107" fmla="*/ 65 h 295"/>
                <a:gd name="T108" fmla="*/ 74 w 540"/>
                <a:gd name="T109" fmla="*/ 55 h 295"/>
                <a:gd name="T110" fmla="*/ 81 w 540"/>
                <a:gd name="T111" fmla="*/ 36 h 295"/>
                <a:gd name="T112" fmla="*/ 104 w 540"/>
                <a:gd name="T113" fmla="*/ 36 h 295"/>
                <a:gd name="T114" fmla="*/ 116 w 540"/>
                <a:gd name="T115" fmla="*/ 22 h 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540" h="295">
                  <a:moveTo>
                    <a:pt x="126" y="15"/>
                  </a:moveTo>
                  <a:lnTo>
                    <a:pt x="126" y="15"/>
                  </a:lnTo>
                  <a:lnTo>
                    <a:pt x="126" y="15"/>
                  </a:lnTo>
                  <a:lnTo>
                    <a:pt x="128" y="15"/>
                  </a:lnTo>
                  <a:lnTo>
                    <a:pt x="131" y="17"/>
                  </a:lnTo>
                  <a:lnTo>
                    <a:pt x="133" y="19"/>
                  </a:lnTo>
                  <a:lnTo>
                    <a:pt x="136" y="22"/>
                  </a:lnTo>
                  <a:lnTo>
                    <a:pt x="138" y="24"/>
                  </a:lnTo>
                  <a:lnTo>
                    <a:pt x="144" y="31"/>
                  </a:lnTo>
                  <a:lnTo>
                    <a:pt x="147" y="34"/>
                  </a:lnTo>
                  <a:lnTo>
                    <a:pt x="150" y="37"/>
                  </a:lnTo>
                  <a:lnTo>
                    <a:pt x="156" y="41"/>
                  </a:lnTo>
                  <a:lnTo>
                    <a:pt x="160" y="45"/>
                  </a:lnTo>
                  <a:lnTo>
                    <a:pt x="164" y="47"/>
                  </a:lnTo>
                  <a:lnTo>
                    <a:pt x="167" y="49"/>
                  </a:lnTo>
                  <a:lnTo>
                    <a:pt x="170" y="49"/>
                  </a:lnTo>
                  <a:lnTo>
                    <a:pt x="178" y="52"/>
                  </a:lnTo>
                  <a:lnTo>
                    <a:pt x="179" y="53"/>
                  </a:lnTo>
                  <a:lnTo>
                    <a:pt x="181" y="54"/>
                  </a:lnTo>
                  <a:lnTo>
                    <a:pt x="183" y="55"/>
                  </a:lnTo>
                  <a:lnTo>
                    <a:pt x="183" y="56"/>
                  </a:lnTo>
                  <a:lnTo>
                    <a:pt x="183" y="57"/>
                  </a:lnTo>
                  <a:lnTo>
                    <a:pt x="184" y="59"/>
                  </a:lnTo>
                  <a:lnTo>
                    <a:pt x="185" y="61"/>
                  </a:lnTo>
                  <a:lnTo>
                    <a:pt x="186" y="61"/>
                  </a:lnTo>
                  <a:lnTo>
                    <a:pt x="187" y="62"/>
                  </a:lnTo>
                  <a:lnTo>
                    <a:pt x="189" y="63"/>
                  </a:lnTo>
                  <a:lnTo>
                    <a:pt x="191" y="64"/>
                  </a:lnTo>
                  <a:lnTo>
                    <a:pt x="193" y="64"/>
                  </a:lnTo>
                  <a:lnTo>
                    <a:pt x="195" y="64"/>
                  </a:lnTo>
                  <a:lnTo>
                    <a:pt x="196" y="64"/>
                  </a:lnTo>
                  <a:lnTo>
                    <a:pt x="197" y="64"/>
                  </a:lnTo>
                  <a:lnTo>
                    <a:pt x="200" y="62"/>
                  </a:lnTo>
                  <a:lnTo>
                    <a:pt x="201" y="61"/>
                  </a:lnTo>
                  <a:lnTo>
                    <a:pt x="203" y="60"/>
                  </a:lnTo>
                  <a:lnTo>
                    <a:pt x="207" y="54"/>
                  </a:lnTo>
                  <a:lnTo>
                    <a:pt x="209" y="53"/>
                  </a:lnTo>
                  <a:lnTo>
                    <a:pt x="211" y="51"/>
                  </a:lnTo>
                  <a:lnTo>
                    <a:pt x="217" y="46"/>
                  </a:lnTo>
                  <a:lnTo>
                    <a:pt x="227" y="37"/>
                  </a:lnTo>
                  <a:lnTo>
                    <a:pt x="229" y="35"/>
                  </a:lnTo>
                  <a:lnTo>
                    <a:pt x="230" y="31"/>
                  </a:lnTo>
                  <a:lnTo>
                    <a:pt x="231" y="31"/>
                  </a:lnTo>
                  <a:lnTo>
                    <a:pt x="231" y="30"/>
                  </a:lnTo>
                  <a:lnTo>
                    <a:pt x="232" y="30"/>
                  </a:lnTo>
                  <a:lnTo>
                    <a:pt x="234" y="30"/>
                  </a:lnTo>
                  <a:lnTo>
                    <a:pt x="237" y="31"/>
                  </a:lnTo>
                  <a:lnTo>
                    <a:pt x="241" y="32"/>
                  </a:lnTo>
                  <a:lnTo>
                    <a:pt x="246" y="33"/>
                  </a:lnTo>
                  <a:lnTo>
                    <a:pt x="248" y="34"/>
                  </a:lnTo>
                  <a:lnTo>
                    <a:pt x="254" y="34"/>
                  </a:lnTo>
                  <a:lnTo>
                    <a:pt x="261" y="35"/>
                  </a:lnTo>
                  <a:lnTo>
                    <a:pt x="264" y="35"/>
                  </a:lnTo>
                  <a:lnTo>
                    <a:pt x="268" y="35"/>
                  </a:lnTo>
                  <a:lnTo>
                    <a:pt x="271" y="34"/>
                  </a:lnTo>
                  <a:lnTo>
                    <a:pt x="274" y="34"/>
                  </a:lnTo>
                  <a:lnTo>
                    <a:pt x="276" y="33"/>
                  </a:lnTo>
                  <a:lnTo>
                    <a:pt x="279" y="32"/>
                  </a:lnTo>
                  <a:lnTo>
                    <a:pt x="282" y="30"/>
                  </a:lnTo>
                  <a:lnTo>
                    <a:pt x="284" y="29"/>
                  </a:lnTo>
                  <a:lnTo>
                    <a:pt x="286" y="28"/>
                  </a:lnTo>
                  <a:lnTo>
                    <a:pt x="286" y="27"/>
                  </a:lnTo>
                  <a:lnTo>
                    <a:pt x="288" y="27"/>
                  </a:lnTo>
                  <a:lnTo>
                    <a:pt x="289" y="26"/>
                  </a:lnTo>
                  <a:lnTo>
                    <a:pt x="290" y="24"/>
                  </a:lnTo>
                  <a:lnTo>
                    <a:pt x="291" y="22"/>
                  </a:lnTo>
                  <a:lnTo>
                    <a:pt x="292" y="21"/>
                  </a:lnTo>
                  <a:lnTo>
                    <a:pt x="293" y="19"/>
                  </a:lnTo>
                  <a:lnTo>
                    <a:pt x="294" y="17"/>
                  </a:lnTo>
                  <a:lnTo>
                    <a:pt x="295" y="15"/>
                  </a:lnTo>
                  <a:lnTo>
                    <a:pt x="295" y="14"/>
                  </a:lnTo>
                  <a:lnTo>
                    <a:pt x="297" y="13"/>
                  </a:lnTo>
                  <a:lnTo>
                    <a:pt x="298" y="12"/>
                  </a:lnTo>
                  <a:lnTo>
                    <a:pt x="302" y="10"/>
                  </a:lnTo>
                  <a:lnTo>
                    <a:pt x="306" y="7"/>
                  </a:lnTo>
                  <a:lnTo>
                    <a:pt x="308" y="6"/>
                  </a:lnTo>
                  <a:lnTo>
                    <a:pt x="311" y="5"/>
                  </a:lnTo>
                  <a:lnTo>
                    <a:pt x="317" y="4"/>
                  </a:lnTo>
                  <a:lnTo>
                    <a:pt x="319" y="3"/>
                  </a:lnTo>
                  <a:lnTo>
                    <a:pt x="322" y="1"/>
                  </a:lnTo>
                  <a:lnTo>
                    <a:pt x="326" y="0"/>
                  </a:lnTo>
                  <a:lnTo>
                    <a:pt x="327" y="0"/>
                  </a:lnTo>
                  <a:lnTo>
                    <a:pt x="328" y="0"/>
                  </a:lnTo>
                  <a:lnTo>
                    <a:pt x="328" y="1"/>
                  </a:lnTo>
                  <a:lnTo>
                    <a:pt x="330" y="4"/>
                  </a:lnTo>
                  <a:lnTo>
                    <a:pt x="331" y="4"/>
                  </a:lnTo>
                  <a:lnTo>
                    <a:pt x="331" y="4"/>
                  </a:lnTo>
                  <a:lnTo>
                    <a:pt x="332" y="4"/>
                  </a:lnTo>
                  <a:lnTo>
                    <a:pt x="333" y="4"/>
                  </a:lnTo>
                  <a:lnTo>
                    <a:pt x="334" y="4"/>
                  </a:lnTo>
                  <a:lnTo>
                    <a:pt x="335" y="4"/>
                  </a:lnTo>
                  <a:lnTo>
                    <a:pt x="338" y="4"/>
                  </a:lnTo>
                  <a:lnTo>
                    <a:pt x="339" y="5"/>
                  </a:lnTo>
                  <a:lnTo>
                    <a:pt x="339" y="4"/>
                  </a:lnTo>
                  <a:lnTo>
                    <a:pt x="340" y="4"/>
                  </a:lnTo>
                  <a:lnTo>
                    <a:pt x="341" y="5"/>
                  </a:lnTo>
                  <a:lnTo>
                    <a:pt x="343" y="8"/>
                  </a:lnTo>
                  <a:lnTo>
                    <a:pt x="345" y="10"/>
                  </a:lnTo>
                  <a:lnTo>
                    <a:pt x="346" y="11"/>
                  </a:lnTo>
                  <a:lnTo>
                    <a:pt x="348" y="11"/>
                  </a:lnTo>
                  <a:lnTo>
                    <a:pt x="350" y="12"/>
                  </a:lnTo>
                  <a:lnTo>
                    <a:pt x="352" y="12"/>
                  </a:lnTo>
                  <a:lnTo>
                    <a:pt x="354" y="13"/>
                  </a:lnTo>
                  <a:lnTo>
                    <a:pt x="358" y="13"/>
                  </a:lnTo>
                  <a:lnTo>
                    <a:pt x="359" y="13"/>
                  </a:lnTo>
                  <a:lnTo>
                    <a:pt x="361" y="13"/>
                  </a:lnTo>
                  <a:lnTo>
                    <a:pt x="362" y="14"/>
                  </a:lnTo>
                  <a:lnTo>
                    <a:pt x="364" y="15"/>
                  </a:lnTo>
                  <a:lnTo>
                    <a:pt x="367" y="17"/>
                  </a:lnTo>
                  <a:lnTo>
                    <a:pt x="373" y="21"/>
                  </a:lnTo>
                  <a:lnTo>
                    <a:pt x="376" y="23"/>
                  </a:lnTo>
                  <a:lnTo>
                    <a:pt x="377" y="24"/>
                  </a:lnTo>
                  <a:lnTo>
                    <a:pt x="379" y="25"/>
                  </a:lnTo>
                  <a:lnTo>
                    <a:pt x="381" y="25"/>
                  </a:lnTo>
                  <a:lnTo>
                    <a:pt x="384" y="25"/>
                  </a:lnTo>
                  <a:lnTo>
                    <a:pt x="389" y="25"/>
                  </a:lnTo>
                  <a:lnTo>
                    <a:pt x="390" y="26"/>
                  </a:lnTo>
                  <a:lnTo>
                    <a:pt x="392" y="26"/>
                  </a:lnTo>
                  <a:lnTo>
                    <a:pt x="394" y="27"/>
                  </a:lnTo>
                  <a:lnTo>
                    <a:pt x="396" y="27"/>
                  </a:lnTo>
                  <a:lnTo>
                    <a:pt x="398" y="27"/>
                  </a:lnTo>
                  <a:lnTo>
                    <a:pt x="399" y="28"/>
                  </a:lnTo>
                  <a:lnTo>
                    <a:pt x="401" y="30"/>
                  </a:lnTo>
                  <a:lnTo>
                    <a:pt x="402" y="31"/>
                  </a:lnTo>
                  <a:lnTo>
                    <a:pt x="403" y="33"/>
                  </a:lnTo>
                  <a:lnTo>
                    <a:pt x="404" y="36"/>
                  </a:lnTo>
                  <a:lnTo>
                    <a:pt x="405" y="38"/>
                  </a:lnTo>
                  <a:lnTo>
                    <a:pt x="405" y="39"/>
                  </a:lnTo>
                  <a:lnTo>
                    <a:pt x="406" y="45"/>
                  </a:lnTo>
                  <a:lnTo>
                    <a:pt x="406" y="47"/>
                  </a:lnTo>
                  <a:lnTo>
                    <a:pt x="407" y="49"/>
                  </a:lnTo>
                  <a:lnTo>
                    <a:pt x="408" y="50"/>
                  </a:lnTo>
                  <a:lnTo>
                    <a:pt x="409" y="52"/>
                  </a:lnTo>
                  <a:lnTo>
                    <a:pt x="410" y="53"/>
                  </a:lnTo>
                  <a:lnTo>
                    <a:pt x="411" y="55"/>
                  </a:lnTo>
                  <a:lnTo>
                    <a:pt x="413" y="55"/>
                  </a:lnTo>
                  <a:lnTo>
                    <a:pt x="415" y="56"/>
                  </a:lnTo>
                  <a:lnTo>
                    <a:pt x="418" y="57"/>
                  </a:lnTo>
                  <a:lnTo>
                    <a:pt x="420" y="57"/>
                  </a:lnTo>
                  <a:lnTo>
                    <a:pt x="422" y="57"/>
                  </a:lnTo>
                  <a:lnTo>
                    <a:pt x="423" y="57"/>
                  </a:lnTo>
                  <a:lnTo>
                    <a:pt x="433" y="57"/>
                  </a:lnTo>
                  <a:lnTo>
                    <a:pt x="439" y="57"/>
                  </a:lnTo>
                  <a:lnTo>
                    <a:pt x="443" y="57"/>
                  </a:lnTo>
                  <a:lnTo>
                    <a:pt x="446" y="56"/>
                  </a:lnTo>
                  <a:lnTo>
                    <a:pt x="450" y="56"/>
                  </a:lnTo>
                  <a:lnTo>
                    <a:pt x="454" y="55"/>
                  </a:lnTo>
                  <a:lnTo>
                    <a:pt x="460" y="53"/>
                  </a:lnTo>
                  <a:lnTo>
                    <a:pt x="462" y="52"/>
                  </a:lnTo>
                  <a:lnTo>
                    <a:pt x="464" y="52"/>
                  </a:lnTo>
                  <a:lnTo>
                    <a:pt x="466" y="52"/>
                  </a:lnTo>
                  <a:lnTo>
                    <a:pt x="467" y="53"/>
                  </a:lnTo>
                  <a:lnTo>
                    <a:pt x="467" y="53"/>
                  </a:lnTo>
                  <a:lnTo>
                    <a:pt x="468" y="54"/>
                  </a:lnTo>
                  <a:lnTo>
                    <a:pt x="469" y="55"/>
                  </a:lnTo>
                  <a:lnTo>
                    <a:pt x="469" y="56"/>
                  </a:lnTo>
                  <a:lnTo>
                    <a:pt x="474" y="65"/>
                  </a:lnTo>
                  <a:lnTo>
                    <a:pt x="482" y="80"/>
                  </a:lnTo>
                  <a:lnTo>
                    <a:pt x="485" y="85"/>
                  </a:lnTo>
                  <a:lnTo>
                    <a:pt x="488" y="89"/>
                  </a:lnTo>
                  <a:lnTo>
                    <a:pt x="490" y="93"/>
                  </a:lnTo>
                  <a:lnTo>
                    <a:pt x="493" y="95"/>
                  </a:lnTo>
                  <a:lnTo>
                    <a:pt x="495" y="97"/>
                  </a:lnTo>
                  <a:lnTo>
                    <a:pt x="502" y="103"/>
                  </a:lnTo>
                  <a:lnTo>
                    <a:pt x="505" y="106"/>
                  </a:lnTo>
                  <a:lnTo>
                    <a:pt x="507" y="108"/>
                  </a:lnTo>
                  <a:lnTo>
                    <a:pt x="511" y="114"/>
                  </a:lnTo>
                  <a:lnTo>
                    <a:pt x="518" y="121"/>
                  </a:lnTo>
                  <a:lnTo>
                    <a:pt x="521" y="125"/>
                  </a:lnTo>
                  <a:lnTo>
                    <a:pt x="525" y="129"/>
                  </a:lnTo>
                  <a:lnTo>
                    <a:pt x="528" y="132"/>
                  </a:lnTo>
                  <a:lnTo>
                    <a:pt x="533" y="138"/>
                  </a:lnTo>
                  <a:lnTo>
                    <a:pt x="536" y="141"/>
                  </a:lnTo>
                  <a:lnTo>
                    <a:pt x="537" y="143"/>
                  </a:lnTo>
                  <a:lnTo>
                    <a:pt x="538" y="145"/>
                  </a:lnTo>
                  <a:lnTo>
                    <a:pt x="539" y="147"/>
                  </a:lnTo>
                  <a:lnTo>
                    <a:pt x="539" y="149"/>
                  </a:lnTo>
                  <a:lnTo>
                    <a:pt x="540" y="151"/>
                  </a:lnTo>
                  <a:lnTo>
                    <a:pt x="540" y="153"/>
                  </a:lnTo>
                  <a:lnTo>
                    <a:pt x="540" y="155"/>
                  </a:lnTo>
                  <a:lnTo>
                    <a:pt x="539" y="157"/>
                  </a:lnTo>
                  <a:lnTo>
                    <a:pt x="539" y="159"/>
                  </a:lnTo>
                  <a:lnTo>
                    <a:pt x="536" y="164"/>
                  </a:lnTo>
                  <a:lnTo>
                    <a:pt x="536" y="167"/>
                  </a:lnTo>
                  <a:lnTo>
                    <a:pt x="535" y="169"/>
                  </a:lnTo>
                  <a:lnTo>
                    <a:pt x="533" y="172"/>
                  </a:lnTo>
                  <a:lnTo>
                    <a:pt x="532" y="172"/>
                  </a:lnTo>
                  <a:lnTo>
                    <a:pt x="529" y="174"/>
                  </a:lnTo>
                  <a:lnTo>
                    <a:pt x="527" y="175"/>
                  </a:lnTo>
                  <a:lnTo>
                    <a:pt x="524" y="177"/>
                  </a:lnTo>
                  <a:lnTo>
                    <a:pt x="515" y="180"/>
                  </a:lnTo>
                  <a:lnTo>
                    <a:pt x="513" y="181"/>
                  </a:lnTo>
                  <a:lnTo>
                    <a:pt x="512" y="182"/>
                  </a:lnTo>
                  <a:lnTo>
                    <a:pt x="510" y="184"/>
                  </a:lnTo>
                  <a:lnTo>
                    <a:pt x="508" y="185"/>
                  </a:lnTo>
                  <a:lnTo>
                    <a:pt x="507" y="186"/>
                  </a:lnTo>
                  <a:lnTo>
                    <a:pt x="505" y="188"/>
                  </a:lnTo>
                  <a:lnTo>
                    <a:pt x="504" y="190"/>
                  </a:lnTo>
                  <a:lnTo>
                    <a:pt x="503" y="191"/>
                  </a:lnTo>
                  <a:lnTo>
                    <a:pt x="503" y="193"/>
                  </a:lnTo>
                  <a:lnTo>
                    <a:pt x="502" y="195"/>
                  </a:lnTo>
                  <a:lnTo>
                    <a:pt x="502" y="197"/>
                  </a:lnTo>
                  <a:lnTo>
                    <a:pt x="502" y="199"/>
                  </a:lnTo>
                  <a:lnTo>
                    <a:pt x="503" y="205"/>
                  </a:lnTo>
                  <a:lnTo>
                    <a:pt x="503" y="206"/>
                  </a:lnTo>
                  <a:lnTo>
                    <a:pt x="503" y="207"/>
                  </a:lnTo>
                  <a:lnTo>
                    <a:pt x="502" y="208"/>
                  </a:lnTo>
                  <a:lnTo>
                    <a:pt x="498" y="209"/>
                  </a:lnTo>
                  <a:lnTo>
                    <a:pt x="495" y="210"/>
                  </a:lnTo>
                  <a:lnTo>
                    <a:pt x="493" y="212"/>
                  </a:lnTo>
                  <a:lnTo>
                    <a:pt x="491" y="214"/>
                  </a:lnTo>
                  <a:lnTo>
                    <a:pt x="491" y="215"/>
                  </a:lnTo>
                  <a:lnTo>
                    <a:pt x="490" y="216"/>
                  </a:lnTo>
                  <a:lnTo>
                    <a:pt x="490" y="218"/>
                  </a:lnTo>
                  <a:lnTo>
                    <a:pt x="490" y="219"/>
                  </a:lnTo>
                  <a:lnTo>
                    <a:pt x="489" y="221"/>
                  </a:lnTo>
                  <a:lnTo>
                    <a:pt x="489" y="224"/>
                  </a:lnTo>
                  <a:lnTo>
                    <a:pt x="489" y="226"/>
                  </a:lnTo>
                  <a:lnTo>
                    <a:pt x="489" y="227"/>
                  </a:lnTo>
                  <a:lnTo>
                    <a:pt x="488" y="227"/>
                  </a:lnTo>
                  <a:lnTo>
                    <a:pt x="487" y="227"/>
                  </a:lnTo>
                  <a:lnTo>
                    <a:pt x="483" y="227"/>
                  </a:lnTo>
                  <a:lnTo>
                    <a:pt x="478" y="226"/>
                  </a:lnTo>
                  <a:lnTo>
                    <a:pt x="474" y="225"/>
                  </a:lnTo>
                  <a:lnTo>
                    <a:pt x="464" y="223"/>
                  </a:lnTo>
                  <a:lnTo>
                    <a:pt x="456" y="221"/>
                  </a:lnTo>
                  <a:lnTo>
                    <a:pt x="450" y="219"/>
                  </a:lnTo>
                  <a:lnTo>
                    <a:pt x="442" y="218"/>
                  </a:lnTo>
                  <a:lnTo>
                    <a:pt x="439" y="218"/>
                  </a:lnTo>
                  <a:lnTo>
                    <a:pt x="438" y="217"/>
                  </a:lnTo>
                  <a:lnTo>
                    <a:pt x="436" y="217"/>
                  </a:lnTo>
                  <a:lnTo>
                    <a:pt x="434" y="217"/>
                  </a:lnTo>
                  <a:lnTo>
                    <a:pt x="433" y="218"/>
                  </a:lnTo>
                  <a:lnTo>
                    <a:pt x="431" y="218"/>
                  </a:lnTo>
                  <a:lnTo>
                    <a:pt x="422" y="221"/>
                  </a:lnTo>
                  <a:lnTo>
                    <a:pt x="419" y="222"/>
                  </a:lnTo>
                  <a:lnTo>
                    <a:pt x="416" y="224"/>
                  </a:lnTo>
                  <a:lnTo>
                    <a:pt x="414" y="225"/>
                  </a:lnTo>
                  <a:lnTo>
                    <a:pt x="412" y="227"/>
                  </a:lnTo>
                  <a:lnTo>
                    <a:pt x="407" y="232"/>
                  </a:lnTo>
                  <a:lnTo>
                    <a:pt x="405" y="234"/>
                  </a:lnTo>
                  <a:lnTo>
                    <a:pt x="404" y="235"/>
                  </a:lnTo>
                  <a:lnTo>
                    <a:pt x="402" y="237"/>
                  </a:lnTo>
                  <a:lnTo>
                    <a:pt x="399" y="238"/>
                  </a:lnTo>
                  <a:lnTo>
                    <a:pt x="398" y="239"/>
                  </a:lnTo>
                  <a:lnTo>
                    <a:pt x="390" y="242"/>
                  </a:lnTo>
                  <a:lnTo>
                    <a:pt x="388" y="243"/>
                  </a:lnTo>
                  <a:lnTo>
                    <a:pt x="385" y="245"/>
                  </a:lnTo>
                  <a:lnTo>
                    <a:pt x="379" y="250"/>
                  </a:lnTo>
                  <a:lnTo>
                    <a:pt x="376" y="252"/>
                  </a:lnTo>
                  <a:lnTo>
                    <a:pt x="373" y="253"/>
                  </a:lnTo>
                  <a:lnTo>
                    <a:pt x="370" y="253"/>
                  </a:lnTo>
                  <a:lnTo>
                    <a:pt x="368" y="254"/>
                  </a:lnTo>
                  <a:lnTo>
                    <a:pt x="365" y="253"/>
                  </a:lnTo>
                  <a:lnTo>
                    <a:pt x="363" y="253"/>
                  </a:lnTo>
                  <a:lnTo>
                    <a:pt x="361" y="253"/>
                  </a:lnTo>
                  <a:lnTo>
                    <a:pt x="359" y="253"/>
                  </a:lnTo>
                  <a:lnTo>
                    <a:pt x="357" y="252"/>
                  </a:lnTo>
                  <a:lnTo>
                    <a:pt x="355" y="251"/>
                  </a:lnTo>
                  <a:lnTo>
                    <a:pt x="354" y="250"/>
                  </a:lnTo>
                  <a:lnTo>
                    <a:pt x="352" y="248"/>
                  </a:lnTo>
                  <a:lnTo>
                    <a:pt x="351" y="247"/>
                  </a:lnTo>
                  <a:lnTo>
                    <a:pt x="349" y="244"/>
                  </a:lnTo>
                  <a:lnTo>
                    <a:pt x="348" y="242"/>
                  </a:lnTo>
                  <a:lnTo>
                    <a:pt x="347" y="240"/>
                  </a:lnTo>
                  <a:lnTo>
                    <a:pt x="345" y="232"/>
                  </a:lnTo>
                  <a:lnTo>
                    <a:pt x="343" y="229"/>
                  </a:lnTo>
                  <a:lnTo>
                    <a:pt x="342" y="225"/>
                  </a:lnTo>
                  <a:lnTo>
                    <a:pt x="340" y="221"/>
                  </a:lnTo>
                  <a:lnTo>
                    <a:pt x="338" y="218"/>
                  </a:lnTo>
                  <a:lnTo>
                    <a:pt x="336" y="216"/>
                  </a:lnTo>
                  <a:lnTo>
                    <a:pt x="335" y="215"/>
                  </a:lnTo>
                  <a:lnTo>
                    <a:pt x="333" y="213"/>
                  </a:lnTo>
                  <a:lnTo>
                    <a:pt x="331" y="212"/>
                  </a:lnTo>
                  <a:lnTo>
                    <a:pt x="329" y="210"/>
                  </a:lnTo>
                  <a:lnTo>
                    <a:pt x="328" y="209"/>
                  </a:lnTo>
                  <a:lnTo>
                    <a:pt x="327" y="209"/>
                  </a:lnTo>
                  <a:lnTo>
                    <a:pt x="325" y="210"/>
                  </a:lnTo>
                  <a:lnTo>
                    <a:pt x="321" y="212"/>
                  </a:lnTo>
                  <a:lnTo>
                    <a:pt x="317" y="215"/>
                  </a:lnTo>
                  <a:lnTo>
                    <a:pt x="314" y="217"/>
                  </a:lnTo>
                  <a:lnTo>
                    <a:pt x="311" y="219"/>
                  </a:lnTo>
                  <a:lnTo>
                    <a:pt x="308" y="220"/>
                  </a:lnTo>
                  <a:lnTo>
                    <a:pt x="306" y="223"/>
                  </a:lnTo>
                  <a:lnTo>
                    <a:pt x="305" y="225"/>
                  </a:lnTo>
                  <a:lnTo>
                    <a:pt x="303" y="227"/>
                  </a:lnTo>
                  <a:lnTo>
                    <a:pt x="302" y="228"/>
                  </a:lnTo>
                  <a:lnTo>
                    <a:pt x="301" y="230"/>
                  </a:lnTo>
                  <a:lnTo>
                    <a:pt x="299" y="233"/>
                  </a:lnTo>
                  <a:lnTo>
                    <a:pt x="297" y="239"/>
                  </a:lnTo>
                  <a:lnTo>
                    <a:pt x="296" y="242"/>
                  </a:lnTo>
                  <a:lnTo>
                    <a:pt x="295" y="243"/>
                  </a:lnTo>
                  <a:lnTo>
                    <a:pt x="293" y="244"/>
                  </a:lnTo>
                  <a:lnTo>
                    <a:pt x="292" y="246"/>
                  </a:lnTo>
                  <a:lnTo>
                    <a:pt x="290" y="248"/>
                  </a:lnTo>
                  <a:lnTo>
                    <a:pt x="288" y="250"/>
                  </a:lnTo>
                  <a:lnTo>
                    <a:pt x="286" y="251"/>
                  </a:lnTo>
                  <a:lnTo>
                    <a:pt x="284" y="252"/>
                  </a:lnTo>
                  <a:lnTo>
                    <a:pt x="281" y="253"/>
                  </a:lnTo>
                  <a:lnTo>
                    <a:pt x="274" y="254"/>
                  </a:lnTo>
                  <a:lnTo>
                    <a:pt x="271" y="256"/>
                  </a:lnTo>
                  <a:lnTo>
                    <a:pt x="267" y="257"/>
                  </a:lnTo>
                  <a:lnTo>
                    <a:pt x="261" y="261"/>
                  </a:lnTo>
                  <a:lnTo>
                    <a:pt x="258" y="262"/>
                  </a:lnTo>
                  <a:lnTo>
                    <a:pt x="256" y="262"/>
                  </a:lnTo>
                  <a:lnTo>
                    <a:pt x="253" y="263"/>
                  </a:lnTo>
                  <a:lnTo>
                    <a:pt x="251" y="263"/>
                  </a:lnTo>
                  <a:lnTo>
                    <a:pt x="249" y="262"/>
                  </a:lnTo>
                  <a:lnTo>
                    <a:pt x="246" y="262"/>
                  </a:lnTo>
                  <a:lnTo>
                    <a:pt x="243" y="261"/>
                  </a:lnTo>
                  <a:lnTo>
                    <a:pt x="237" y="258"/>
                  </a:lnTo>
                  <a:lnTo>
                    <a:pt x="233" y="257"/>
                  </a:lnTo>
                  <a:lnTo>
                    <a:pt x="231" y="256"/>
                  </a:lnTo>
                  <a:lnTo>
                    <a:pt x="229" y="256"/>
                  </a:lnTo>
                  <a:lnTo>
                    <a:pt x="228" y="256"/>
                  </a:lnTo>
                  <a:lnTo>
                    <a:pt x="223" y="256"/>
                  </a:lnTo>
                  <a:lnTo>
                    <a:pt x="220" y="256"/>
                  </a:lnTo>
                  <a:lnTo>
                    <a:pt x="217" y="255"/>
                  </a:lnTo>
                  <a:lnTo>
                    <a:pt x="212" y="254"/>
                  </a:lnTo>
                  <a:lnTo>
                    <a:pt x="208" y="254"/>
                  </a:lnTo>
                  <a:lnTo>
                    <a:pt x="206" y="254"/>
                  </a:lnTo>
                  <a:lnTo>
                    <a:pt x="198" y="254"/>
                  </a:lnTo>
                  <a:lnTo>
                    <a:pt x="195" y="253"/>
                  </a:lnTo>
                  <a:lnTo>
                    <a:pt x="193" y="254"/>
                  </a:lnTo>
                  <a:lnTo>
                    <a:pt x="189" y="254"/>
                  </a:lnTo>
                  <a:lnTo>
                    <a:pt x="187" y="254"/>
                  </a:lnTo>
                  <a:lnTo>
                    <a:pt x="186" y="254"/>
                  </a:lnTo>
                  <a:lnTo>
                    <a:pt x="183" y="253"/>
                  </a:lnTo>
                  <a:lnTo>
                    <a:pt x="181" y="253"/>
                  </a:lnTo>
                  <a:lnTo>
                    <a:pt x="179" y="251"/>
                  </a:lnTo>
                  <a:lnTo>
                    <a:pt x="174" y="248"/>
                  </a:lnTo>
                  <a:lnTo>
                    <a:pt x="173" y="247"/>
                  </a:lnTo>
                  <a:lnTo>
                    <a:pt x="172" y="246"/>
                  </a:lnTo>
                  <a:lnTo>
                    <a:pt x="172" y="245"/>
                  </a:lnTo>
                  <a:lnTo>
                    <a:pt x="170" y="245"/>
                  </a:lnTo>
                  <a:lnTo>
                    <a:pt x="169" y="245"/>
                  </a:lnTo>
                  <a:lnTo>
                    <a:pt x="168" y="245"/>
                  </a:lnTo>
                  <a:lnTo>
                    <a:pt x="167" y="245"/>
                  </a:lnTo>
                  <a:lnTo>
                    <a:pt x="166" y="246"/>
                  </a:lnTo>
                  <a:lnTo>
                    <a:pt x="157" y="250"/>
                  </a:lnTo>
                  <a:lnTo>
                    <a:pt x="155" y="251"/>
                  </a:lnTo>
                  <a:lnTo>
                    <a:pt x="152" y="252"/>
                  </a:lnTo>
                  <a:lnTo>
                    <a:pt x="149" y="253"/>
                  </a:lnTo>
                  <a:lnTo>
                    <a:pt x="146" y="253"/>
                  </a:lnTo>
                  <a:lnTo>
                    <a:pt x="143" y="254"/>
                  </a:lnTo>
                  <a:lnTo>
                    <a:pt x="140" y="256"/>
                  </a:lnTo>
                  <a:lnTo>
                    <a:pt x="138" y="257"/>
                  </a:lnTo>
                  <a:lnTo>
                    <a:pt x="138" y="259"/>
                  </a:lnTo>
                  <a:lnTo>
                    <a:pt x="136" y="260"/>
                  </a:lnTo>
                  <a:lnTo>
                    <a:pt x="135" y="262"/>
                  </a:lnTo>
                  <a:lnTo>
                    <a:pt x="134" y="263"/>
                  </a:lnTo>
                  <a:lnTo>
                    <a:pt x="133" y="265"/>
                  </a:lnTo>
                  <a:lnTo>
                    <a:pt x="130" y="270"/>
                  </a:lnTo>
                  <a:lnTo>
                    <a:pt x="129" y="271"/>
                  </a:lnTo>
                  <a:lnTo>
                    <a:pt x="128" y="273"/>
                  </a:lnTo>
                  <a:lnTo>
                    <a:pt x="126" y="275"/>
                  </a:lnTo>
                  <a:lnTo>
                    <a:pt x="123" y="277"/>
                  </a:lnTo>
                  <a:lnTo>
                    <a:pt x="120" y="279"/>
                  </a:lnTo>
                  <a:lnTo>
                    <a:pt x="117" y="281"/>
                  </a:lnTo>
                  <a:lnTo>
                    <a:pt x="114" y="283"/>
                  </a:lnTo>
                  <a:lnTo>
                    <a:pt x="112" y="284"/>
                  </a:lnTo>
                  <a:lnTo>
                    <a:pt x="107" y="287"/>
                  </a:lnTo>
                  <a:lnTo>
                    <a:pt x="104" y="288"/>
                  </a:lnTo>
                  <a:lnTo>
                    <a:pt x="102" y="290"/>
                  </a:lnTo>
                  <a:lnTo>
                    <a:pt x="99" y="291"/>
                  </a:lnTo>
                  <a:lnTo>
                    <a:pt x="96" y="292"/>
                  </a:lnTo>
                  <a:lnTo>
                    <a:pt x="93" y="293"/>
                  </a:lnTo>
                  <a:lnTo>
                    <a:pt x="91" y="294"/>
                  </a:lnTo>
                  <a:lnTo>
                    <a:pt x="89" y="295"/>
                  </a:lnTo>
                  <a:lnTo>
                    <a:pt x="86" y="295"/>
                  </a:lnTo>
                  <a:lnTo>
                    <a:pt x="84" y="295"/>
                  </a:lnTo>
                  <a:lnTo>
                    <a:pt x="81" y="295"/>
                  </a:lnTo>
                  <a:lnTo>
                    <a:pt x="80" y="295"/>
                  </a:lnTo>
                  <a:lnTo>
                    <a:pt x="78" y="295"/>
                  </a:lnTo>
                  <a:lnTo>
                    <a:pt x="76" y="294"/>
                  </a:lnTo>
                  <a:lnTo>
                    <a:pt x="74" y="293"/>
                  </a:lnTo>
                  <a:lnTo>
                    <a:pt x="72" y="292"/>
                  </a:lnTo>
                  <a:lnTo>
                    <a:pt x="70" y="291"/>
                  </a:lnTo>
                  <a:lnTo>
                    <a:pt x="69" y="289"/>
                  </a:lnTo>
                  <a:lnTo>
                    <a:pt x="68" y="287"/>
                  </a:lnTo>
                  <a:lnTo>
                    <a:pt x="68" y="287"/>
                  </a:lnTo>
                  <a:lnTo>
                    <a:pt x="68" y="283"/>
                  </a:lnTo>
                  <a:lnTo>
                    <a:pt x="69" y="282"/>
                  </a:lnTo>
                  <a:lnTo>
                    <a:pt x="69" y="280"/>
                  </a:lnTo>
                  <a:lnTo>
                    <a:pt x="71" y="276"/>
                  </a:lnTo>
                  <a:lnTo>
                    <a:pt x="72" y="273"/>
                  </a:lnTo>
                  <a:lnTo>
                    <a:pt x="72" y="272"/>
                  </a:lnTo>
                  <a:lnTo>
                    <a:pt x="72" y="271"/>
                  </a:lnTo>
                  <a:lnTo>
                    <a:pt x="72" y="270"/>
                  </a:lnTo>
                  <a:lnTo>
                    <a:pt x="71" y="269"/>
                  </a:lnTo>
                  <a:lnTo>
                    <a:pt x="70" y="268"/>
                  </a:lnTo>
                  <a:lnTo>
                    <a:pt x="69" y="267"/>
                  </a:lnTo>
                  <a:lnTo>
                    <a:pt x="69" y="266"/>
                  </a:lnTo>
                  <a:lnTo>
                    <a:pt x="68" y="266"/>
                  </a:lnTo>
                  <a:lnTo>
                    <a:pt x="63" y="265"/>
                  </a:lnTo>
                  <a:lnTo>
                    <a:pt x="61" y="264"/>
                  </a:lnTo>
                  <a:lnTo>
                    <a:pt x="59" y="263"/>
                  </a:lnTo>
                  <a:lnTo>
                    <a:pt x="58" y="261"/>
                  </a:lnTo>
                  <a:lnTo>
                    <a:pt x="54" y="258"/>
                  </a:lnTo>
                  <a:lnTo>
                    <a:pt x="52" y="257"/>
                  </a:lnTo>
                  <a:lnTo>
                    <a:pt x="50" y="254"/>
                  </a:lnTo>
                  <a:lnTo>
                    <a:pt x="49" y="254"/>
                  </a:lnTo>
                  <a:lnTo>
                    <a:pt x="48" y="253"/>
                  </a:lnTo>
                  <a:lnTo>
                    <a:pt x="47" y="253"/>
                  </a:lnTo>
                  <a:lnTo>
                    <a:pt x="46" y="253"/>
                  </a:lnTo>
                  <a:lnTo>
                    <a:pt x="44" y="253"/>
                  </a:lnTo>
                  <a:lnTo>
                    <a:pt x="43" y="253"/>
                  </a:lnTo>
                  <a:lnTo>
                    <a:pt x="41" y="253"/>
                  </a:lnTo>
                  <a:lnTo>
                    <a:pt x="40" y="254"/>
                  </a:lnTo>
                  <a:lnTo>
                    <a:pt x="38" y="254"/>
                  </a:lnTo>
                  <a:lnTo>
                    <a:pt x="37" y="254"/>
                  </a:lnTo>
                  <a:lnTo>
                    <a:pt x="35" y="253"/>
                  </a:lnTo>
                  <a:lnTo>
                    <a:pt x="34" y="253"/>
                  </a:lnTo>
                  <a:lnTo>
                    <a:pt x="32" y="252"/>
                  </a:lnTo>
                  <a:lnTo>
                    <a:pt x="28" y="250"/>
                  </a:lnTo>
                  <a:lnTo>
                    <a:pt x="26" y="248"/>
                  </a:lnTo>
                  <a:lnTo>
                    <a:pt x="24" y="248"/>
                  </a:lnTo>
                  <a:lnTo>
                    <a:pt x="23" y="247"/>
                  </a:lnTo>
                  <a:lnTo>
                    <a:pt x="20" y="247"/>
                  </a:lnTo>
                  <a:lnTo>
                    <a:pt x="18" y="246"/>
                  </a:lnTo>
                  <a:lnTo>
                    <a:pt x="5" y="246"/>
                  </a:lnTo>
                  <a:lnTo>
                    <a:pt x="1" y="245"/>
                  </a:lnTo>
                  <a:lnTo>
                    <a:pt x="0" y="245"/>
                  </a:lnTo>
                  <a:lnTo>
                    <a:pt x="1" y="245"/>
                  </a:lnTo>
                  <a:lnTo>
                    <a:pt x="1" y="244"/>
                  </a:lnTo>
                  <a:lnTo>
                    <a:pt x="2" y="243"/>
                  </a:lnTo>
                  <a:lnTo>
                    <a:pt x="4" y="242"/>
                  </a:lnTo>
                  <a:lnTo>
                    <a:pt x="5" y="241"/>
                  </a:lnTo>
                  <a:lnTo>
                    <a:pt x="6" y="240"/>
                  </a:lnTo>
                  <a:lnTo>
                    <a:pt x="8" y="237"/>
                  </a:lnTo>
                  <a:lnTo>
                    <a:pt x="9" y="236"/>
                  </a:lnTo>
                  <a:lnTo>
                    <a:pt x="9" y="233"/>
                  </a:lnTo>
                  <a:lnTo>
                    <a:pt x="10" y="231"/>
                  </a:lnTo>
                  <a:lnTo>
                    <a:pt x="10" y="227"/>
                  </a:lnTo>
                  <a:lnTo>
                    <a:pt x="10" y="225"/>
                  </a:lnTo>
                  <a:lnTo>
                    <a:pt x="11" y="223"/>
                  </a:lnTo>
                  <a:lnTo>
                    <a:pt x="12" y="221"/>
                  </a:lnTo>
                  <a:lnTo>
                    <a:pt x="13" y="219"/>
                  </a:lnTo>
                  <a:lnTo>
                    <a:pt x="14" y="217"/>
                  </a:lnTo>
                  <a:lnTo>
                    <a:pt x="17" y="213"/>
                  </a:lnTo>
                  <a:lnTo>
                    <a:pt x="21" y="209"/>
                  </a:lnTo>
                  <a:lnTo>
                    <a:pt x="23" y="208"/>
                  </a:lnTo>
                  <a:lnTo>
                    <a:pt x="25" y="203"/>
                  </a:lnTo>
                  <a:lnTo>
                    <a:pt x="28" y="200"/>
                  </a:lnTo>
                  <a:lnTo>
                    <a:pt x="30" y="196"/>
                  </a:lnTo>
                  <a:lnTo>
                    <a:pt x="33" y="187"/>
                  </a:lnTo>
                  <a:lnTo>
                    <a:pt x="35" y="184"/>
                  </a:lnTo>
                  <a:lnTo>
                    <a:pt x="35" y="180"/>
                  </a:lnTo>
                  <a:lnTo>
                    <a:pt x="35" y="177"/>
                  </a:lnTo>
                  <a:lnTo>
                    <a:pt x="35" y="175"/>
                  </a:lnTo>
                  <a:lnTo>
                    <a:pt x="35" y="174"/>
                  </a:lnTo>
                  <a:lnTo>
                    <a:pt x="33" y="169"/>
                  </a:lnTo>
                  <a:lnTo>
                    <a:pt x="32" y="166"/>
                  </a:lnTo>
                  <a:lnTo>
                    <a:pt x="29" y="162"/>
                  </a:lnTo>
                  <a:lnTo>
                    <a:pt x="28" y="160"/>
                  </a:lnTo>
                  <a:lnTo>
                    <a:pt x="24" y="154"/>
                  </a:lnTo>
                  <a:lnTo>
                    <a:pt x="22" y="151"/>
                  </a:lnTo>
                  <a:lnTo>
                    <a:pt x="21" y="148"/>
                  </a:lnTo>
                  <a:lnTo>
                    <a:pt x="20" y="146"/>
                  </a:lnTo>
                  <a:lnTo>
                    <a:pt x="20" y="143"/>
                  </a:lnTo>
                  <a:lnTo>
                    <a:pt x="19" y="140"/>
                  </a:lnTo>
                  <a:lnTo>
                    <a:pt x="19" y="137"/>
                  </a:lnTo>
                  <a:lnTo>
                    <a:pt x="18" y="133"/>
                  </a:lnTo>
                  <a:lnTo>
                    <a:pt x="18" y="129"/>
                  </a:lnTo>
                  <a:lnTo>
                    <a:pt x="18" y="127"/>
                  </a:lnTo>
                  <a:lnTo>
                    <a:pt x="19" y="123"/>
                  </a:lnTo>
                  <a:lnTo>
                    <a:pt x="20" y="115"/>
                  </a:lnTo>
                  <a:lnTo>
                    <a:pt x="21" y="110"/>
                  </a:lnTo>
                  <a:lnTo>
                    <a:pt x="22" y="105"/>
                  </a:lnTo>
                  <a:lnTo>
                    <a:pt x="22" y="94"/>
                  </a:lnTo>
                  <a:lnTo>
                    <a:pt x="22" y="92"/>
                  </a:lnTo>
                  <a:lnTo>
                    <a:pt x="25" y="90"/>
                  </a:lnTo>
                  <a:lnTo>
                    <a:pt x="28" y="88"/>
                  </a:lnTo>
                  <a:lnTo>
                    <a:pt x="31" y="86"/>
                  </a:lnTo>
                  <a:lnTo>
                    <a:pt x="33" y="84"/>
                  </a:lnTo>
                  <a:lnTo>
                    <a:pt x="35" y="83"/>
                  </a:lnTo>
                  <a:lnTo>
                    <a:pt x="36" y="81"/>
                  </a:lnTo>
                  <a:lnTo>
                    <a:pt x="38" y="78"/>
                  </a:lnTo>
                  <a:lnTo>
                    <a:pt x="41" y="73"/>
                  </a:lnTo>
                  <a:lnTo>
                    <a:pt x="43" y="71"/>
                  </a:lnTo>
                  <a:lnTo>
                    <a:pt x="44" y="70"/>
                  </a:lnTo>
                  <a:lnTo>
                    <a:pt x="46" y="68"/>
                  </a:lnTo>
                  <a:lnTo>
                    <a:pt x="47" y="67"/>
                  </a:lnTo>
                  <a:lnTo>
                    <a:pt x="49" y="66"/>
                  </a:lnTo>
                  <a:lnTo>
                    <a:pt x="51" y="66"/>
                  </a:lnTo>
                  <a:lnTo>
                    <a:pt x="58" y="65"/>
                  </a:lnTo>
                  <a:lnTo>
                    <a:pt x="60" y="64"/>
                  </a:lnTo>
                  <a:lnTo>
                    <a:pt x="63" y="63"/>
                  </a:lnTo>
                  <a:lnTo>
                    <a:pt x="65" y="63"/>
                  </a:lnTo>
                  <a:lnTo>
                    <a:pt x="67" y="61"/>
                  </a:lnTo>
                  <a:lnTo>
                    <a:pt x="69" y="61"/>
                  </a:lnTo>
                  <a:lnTo>
                    <a:pt x="70" y="59"/>
                  </a:lnTo>
                  <a:lnTo>
                    <a:pt x="71" y="57"/>
                  </a:lnTo>
                  <a:lnTo>
                    <a:pt x="73" y="56"/>
                  </a:lnTo>
                  <a:lnTo>
                    <a:pt x="74" y="55"/>
                  </a:lnTo>
                  <a:lnTo>
                    <a:pt x="74" y="53"/>
                  </a:lnTo>
                  <a:lnTo>
                    <a:pt x="75" y="52"/>
                  </a:lnTo>
                  <a:lnTo>
                    <a:pt x="75" y="50"/>
                  </a:lnTo>
                  <a:lnTo>
                    <a:pt x="77" y="44"/>
                  </a:lnTo>
                  <a:lnTo>
                    <a:pt x="77" y="42"/>
                  </a:lnTo>
                  <a:lnTo>
                    <a:pt x="78" y="40"/>
                  </a:lnTo>
                  <a:lnTo>
                    <a:pt x="79" y="38"/>
                  </a:lnTo>
                  <a:lnTo>
                    <a:pt x="80" y="38"/>
                  </a:lnTo>
                  <a:lnTo>
                    <a:pt x="81" y="36"/>
                  </a:lnTo>
                  <a:lnTo>
                    <a:pt x="81" y="35"/>
                  </a:lnTo>
                  <a:lnTo>
                    <a:pt x="84" y="34"/>
                  </a:lnTo>
                  <a:lnTo>
                    <a:pt x="86" y="33"/>
                  </a:lnTo>
                  <a:lnTo>
                    <a:pt x="88" y="32"/>
                  </a:lnTo>
                  <a:lnTo>
                    <a:pt x="90" y="32"/>
                  </a:lnTo>
                  <a:lnTo>
                    <a:pt x="92" y="32"/>
                  </a:lnTo>
                  <a:lnTo>
                    <a:pt x="94" y="33"/>
                  </a:lnTo>
                  <a:lnTo>
                    <a:pt x="102" y="35"/>
                  </a:lnTo>
                  <a:lnTo>
                    <a:pt x="104" y="36"/>
                  </a:lnTo>
                  <a:lnTo>
                    <a:pt x="106" y="36"/>
                  </a:lnTo>
                  <a:lnTo>
                    <a:pt x="107" y="36"/>
                  </a:lnTo>
                  <a:lnTo>
                    <a:pt x="108" y="36"/>
                  </a:lnTo>
                  <a:lnTo>
                    <a:pt x="110" y="35"/>
                  </a:lnTo>
                  <a:lnTo>
                    <a:pt x="111" y="34"/>
                  </a:lnTo>
                  <a:lnTo>
                    <a:pt x="112" y="33"/>
                  </a:lnTo>
                  <a:lnTo>
                    <a:pt x="113" y="32"/>
                  </a:lnTo>
                  <a:lnTo>
                    <a:pt x="114" y="29"/>
                  </a:lnTo>
                  <a:lnTo>
                    <a:pt x="116" y="22"/>
                  </a:lnTo>
                  <a:lnTo>
                    <a:pt x="117" y="21"/>
                  </a:lnTo>
                  <a:lnTo>
                    <a:pt x="118" y="19"/>
                  </a:lnTo>
                  <a:lnTo>
                    <a:pt x="119" y="18"/>
                  </a:lnTo>
                  <a:lnTo>
                    <a:pt x="120" y="17"/>
                  </a:lnTo>
                  <a:lnTo>
                    <a:pt x="122" y="16"/>
                  </a:lnTo>
                  <a:lnTo>
                    <a:pt x="124" y="15"/>
                  </a:lnTo>
                  <a:lnTo>
                    <a:pt x="125" y="15"/>
                  </a:lnTo>
                  <a:lnTo>
                    <a:pt x="126" y="15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8" name="Freeform 47">
              <a:extLst>
                <a:ext uri="{FF2B5EF4-FFF2-40B4-BE49-F238E27FC236}">
                  <a16:creationId xmlns:a16="http://schemas.microsoft.com/office/drawing/2014/main" id="{66571A62-736F-4C13-B432-8479BE03CB3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5" y="1586"/>
              <a:ext cx="475" cy="315"/>
            </a:xfrm>
            <a:custGeom>
              <a:avLst/>
              <a:gdLst>
                <a:gd name="T0" fmla="*/ 98 w 475"/>
                <a:gd name="T1" fmla="*/ 43 h 315"/>
                <a:gd name="T2" fmla="*/ 117 w 475"/>
                <a:gd name="T3" fmla="*/ 24 h 315"/>
                <a:gd name="T4" fmla="*/ 136 w 475"/>
                <a:gd name="T5" fmla="*/ 26 h 315"/>
                <a:gd name="T6" fmla="*/ 169 w 475"/>
                <a:gd name="T7" fmla="*/ 37 h 315"/>
                <a:gd name="T8" fmla="*/ 197 w 475"/>
                <a:gd name="T9" fmla="*/ 47 h 315"/>
                <a:gd name="T10" fmla="*/ 205 w 475"/>
                <a:gd name="T11" fmla="*/ 57 h 315"/>
                <a:gd name="T12" fmla="*/ 213 w 475"/>
                <a:gd name="T13" fmla="*/ 68 h 315"/>
                <a:gd name="T14" fmla="*/ 233 w 475"/>
                <a:gd name="T15" fmla="*/ 68 h 315"/>
                <a:gd name="T16" fmla="*/ 248 w 475"/>
                <a:gd name="T17" fmla="*/ 57 h 315"/>
                <a:gd name="T18" fmla="*/ 249 w 475"/>
                <a:gd name="T19" fmla="*/ 34 h 315"/>
                <a:gd name="T20" fmla="*/ 261 w 475"/>
                <a:gd name="T21" fmla="*/ 15 h 315"/>
                <a:gd name="T22" fmla="*/ 278 w 475"/>
                <a:gd name="T23" fmla="*/ 0 h 315"/>
                <a:gd name="T24" fmla="*/ 292 w 475"/>
                <a:gd name="T25" fmla="*/ 10 h 315"/>
                <a:gd name="T26" fmla="*/ 312 w 475"/>
                <a:gd name="T27" fmla="*/ 26 h 315"/>
                <a:gd name="T28" fmla="*/ 338 w 475"/>
                <a:gd name="T29" fmla="*/ 23 h 315"/>
                <a:gd name="T30" fmla="*/ 353 w 475"/>
                <a:gd name="T31" fmla="*/ 27 h 315"/>
                <a:gd name="T32" fmla="*/ 366 w 475"/>
                <a:gd name="T33" fmla="*/ 39 h 315"/>
                <a:gd name="T34" fmla="*/ 401 w 475"/>
                <a:gd name="T35" fmla="*/ 58 h 315"/>
                <a:gd name="T36" fmla="*/ 403 w 475"/>
                <a:gd name="T37" fmla="*/ 80 h 315"/>
                <a:gd name="T38" fmla="*/ 407 w 475"/>
                <a:gd name="T39" fmla="*/ 97 h 315"/>
                <a:gd name="T40" fmla="*/ 429 w 475"/>
                <a:gd name="T41" fmla="*/ 116 h 315"/>
                <a:gd name="T42" fmla="*/ 442 w 475"/>
                <a:gd name="T43" fmla="*/ 143 h 315"/>
                <a:gd name="T44" fmla="*/ 459 w 475"/>
                <a:gd name="T45" fmla="*/ 163 h 315"/>
                <a:gd name="T46" fmla="*/ 460 w 475"/>
                <a:gd name="T47" fmla="*/ 191 h 315"/>
                <a:gd name="T48" fmla="*/ 467 w 475"/>
                <a:gd name="T49" fmla="*/ 222 h 315"/>
                <a:gd name="T50" fmla="*/ 474 w 475"/>
                <a:gd name="T51" fmla="*/ 240 h 315"/>
                <a:gd name="T52" fmla="*/ 466 w 475"/>
                <a:gd name="T53" fmla="*/ 251 h 315"/>
                <a:gd name="T54" fmla="*/ 444 w 475"/>
                <a:gd name="T55" fmla="*/ 258 h 315"/>
                <a:gd name="T56" fmla="*/ 412 w 475"/>
                <a:gd name="T57" fmla="*/ 253 h 315"/>
                <a:gd name="T58" fmla="*/ 389 w 475"/>
                <a:gd name="T59" fmla="*/ 276 h 315"/>
                <a:gd name="T60" fmla="*/ 373 w 475"/>
                <a:gd name="T61" fmla="*/ 287 h 315"/>
                <a:gd name="T62" fmla="*/ 363 w 475"/>
                <a:gd name="T63" fmla="*/ 279 h 315"/>
                <a:gd name="T64" fmla="*/ 340 w 475"/>
                <a:gd name="T65" fmla="*/ 268 h 315"/>
                <a:gd name="T66" fmla="*/ 311 w 475"/>
                <a:gd name="T67" fmla="*/ 240 h 315"/>
                <a:gd name="T68" fmla="*/ 300 w 475"/>
                <a:gd name="T69" fmla="*/ 240 h 315"/>
                <a:gd name="T70" fmla="*/ 291 w 475"/>
                <a:gd name="T71" fmla="*/ 257 h 315"/>
                <a:gd name="T72" fmla="*/ 272 w 475"/>
                <a:gd name="T73" fmla="*/ 255 h 315"/>
                <a:gd name="T74" fmla="*/ 259 w 475"/>
                <a:gd name="T75" fmla="*/ 261 h 315"/>
                <a:gd name="T76" fmla="*/ 253 w 475"/>
                <a:gd name="T77" fmla="*/ 279 h 315"/>
                <a:gd name="T78" fmla="*/ 238 w 475"/>
                <a:gd name="T79" fmla="*/ 288 h 315"/>
                <a:gd name="T80" fmla="*/ 218 w 475"/>
                <a:gd name="T81" fmla="*/ 301 h 315"/>
                <a:gd name="T82" fmla="*/ 202 w 475"/>
                <a:gd name="T83" fmla="*/ 314 h 315"/>
                <a:gd name="T84" fmla="*/ 187 w 475"/>
                <a:gd name="T85" fmla="*/ 295 h 315"/>
                <a:gd name="T86" fmla="*/ 174 w 475"/>
                <a:gd name="T87" fmla="*/ 292 h 315"/>
                <a:gd name="T88" fmla="*/ 142 w 475"/>
                <a:gd name="T89" fmla="*/ 301 h 315"/>
                <a:gd name="T90" fmla="*/ 97 w 475"/>
                <a:gd name="T91" fmla="*/ 298 h 315"/>
                <a:gd name="T92" fmla="*/ 82 w 475"/>
                <a:gd name="T93" fmla="*/ 294 h 315"/>
                <a:gd name="T94" fmla="*/ 74 w 475"/>
                <a:gd name="T95" fmla="*/ 280 h 315"/>
                <a:gd name="T96" fmla="*/ 70 w 475"/>
                <a:gd name="T97" fmla="*/ 261 h 315"/>
                <a:gd name="T98" fmla="*/ 52 w 475"/>
                <a:gd name="T99" fmla="*/ 241 h 315"/>
                <a:gd name="T100" fmla="*/ 35 w 475"/>
                <a:gd name="T101" fmla="*/ 235 h 315"/>
                <a:gd name="T102" fmla="*/ 11 w 475"/>
                <a:gd name="T103" fmla="*/ 227 h 315"/>
                <a:gd name="T104" fmla="*/ 0 w 475"/>
                <a:gd name="T105" fmla="*/ 198 h 315"/>
                <a:gd name="T106" fmla="*/ 6 w 475"/>
                <a:gd name="T107" fmla="*/ 186 h 315"/>
                <a:gd name="T108" fmla="*/ 22 w 475"/>
                <a:gd name="T109" fmla="*/ 169 h 315"/>
                <a:gd name="T110" fmla="*/ 33 w 475"/>
                <a:gd name="T111" fmla="*/ 144 h 315"/>
                <a:gd name="T112" fmla="*/ 23 w 475"/>
                <a:gd name="T113" fmla="*/ 114 h 315"/>
                <a:gd name="T114" fmla="*/ 18 w 475"/>
                <a:gd name="T115" fmla="*/ 88 h 315"/>
                <a:gd name="T116" fmla="*/ 11 w 475"/>
                <a:gd name="T117" fmla="*/ 59 h 315"/>
                <a:gd name="T118" fmla="*/ 9 w 475"/>
                <a:gd name="T119" fmla="*/ 41 h 315"/>
                <a:gd name="T120" fmla="*/ 28 w 475"/>
                <a:gd name="T121" fmla="*/ 25 h 315"/>
                <a:gd name="T122" fmla="*/ 60 w 475"/>
                <a:gd name="T123" fmla="*/ 45 h 315"/>
                <a:gd name="T124" fmla="*/ 83 w 475"/>
                <a:gd name="T125" fmla="*/ 51 h 3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75" h="315">
                  <a:moveTo>
                    <a:pt x="83" y="51"/>
                  </a:moveTo>
                  <a:lnTo>
                    <a:pt x="86" y="51"/>
                  </a:lnTo>
                  <a:lnTo>
                    <a:pt x="89" y="50"/>
                  </a:lnTo>
                  <a:lnTo>
                    <a:pt x="91" y="49"/>
                  </a:lnTo>
                  <a:lnTo>
                    <a:pt x="93" y="48"/>
                  </a:lnTo>
                  <a:lnTo>
                    <a:pt x="94" y="47"/>
                  </a:lnTo>
                  <a:lnTo>
                    <a:pt x="95" y="46"/>
                  </a:lnTo>
                  <a:lnTo>
                    <a:pt x="98" y="43"/>
                  </a:lnTo>
                  <a:lnTo>
                    <a:pt x="102" y="36"/>
                  </a:lnTo>
                  <a:lnTo>
                    <a:pt x="107" y="32"/>
                  </a:lnTo>
                  <a:lnTo>
                    <a:pt x="109" y="30"/>
                  </a:lnTo>
                  <a:lnTo>
                    <a:pt x="112" y="28"/>
                  </a:lnTo>
                  <a:lnTo>
                    <a:pt x="113" y="26"/>
                  </a:lnTo>
                  <a:lnTo>
                    <a:pt x="114" y="25"/>
                  </a:lnTo>
                  <a:lnTo>
                    <a:pt x="116" y="24"/>
                  </a:lnTo>
                  <a:lnTo>
                    <a:pt x="117" y="24"/>
                  </a:lnTo>
                  <a:lnTo>
                    <a:pt x="118" y="23"/>
                  </a:lnTo>
                  <a:lnTo>
                    <a:pt x="120" y="23"/>
                  </a:lnTo>
                  <a:lnTo>
                    <a:pt x="123" y="23"/>
                  </a:lnTo>
                  <a:lnTo>
                    <a:pt x="124" y="23"/>
                  </a:lnTo>
                  <a:lnTo>
                    <a:pt x="127" y="23"/>
                  </a:lnTo>
                  <a:lnTo>
                    <a:pt x="129" y="23"/>
                  </a:lnTo>
                  <a:lnTo>
                    <a:pt x="133" y="24"/>
                  </a:lnTo>
                  <a:lnTo>
                    <a:pt x="136" y="26"/>
                  </a:lnTo>
                  <a:lnTo>
                    <a:pt x="138" y="27"/>
                  </a:lnTo>
                  <a:lnTo>
                    <a:pt x="145" y="30"/>
                  </a:lnTo>
                  <a:lnTo>
                    <a:pt x="149" y="32"/>
                  </a:lnTo>
                  <a:lnTo>
                    <a:pt x="152" y="33"/>
                  </a:lnTo>
                  <a:lnTo>
                    <a:pt x="159" y="34"/>
                  </a:lnTo>
                  <a:lnTo>
                    <a:pt x="163" y="35"/>
                  </a:lnTo>
                  <a:lnTo>
                    <a:pt x="165" y="36"/>
                  </a:lnTo>
                  <a:lnTo>
                    <a:pt x="169" y="37"/>
                  </a:lnTo>
                  <a:lnTo>
                    <a:pt x="175" y="41"/>
                  </a:lnTo>
                  <a:lnTo>
                    <a:pt x="178" y="43"/>
                  </a:lnTo>
                  <a:lnTo>
                    <a:pt x="182" y="45"/>
                  </a:lnTo>
                  <a:lnTo>
                    <a:pt x="187" y="46"/>
                  </a:lnTo>
                  <a:lnTo>
                    <a:pt x="189" y="47"/>
                  </a:lnTo>
                  <a:lnTo>
                    <a:pt x="191" y="47"/>
                  </a:lnTo>
                  <a:lnTo>
                    <a:pt x="193" y="47"/>
                  </a:lnTo>
                  <a:lnTo>
                    <a:pt x="197" y="47"/>
                  </a:lnTo>
                  <a:lnTo>
                    <a:pt x="199" y="47"/>
                  </a:lnTo>
                  <a:lnTo>
                    <a:pt x="200" y="47"/>
                  </a:lnTo>
                  <a:lnTo>
                    <a:pt x="201" y="48"/>
                  </a:lnTo>
                  <a:lnTo>
                    <a:pt x="202" y="49"/>
                  </a:lnTo>
                  <a:lnTo>
                    <a:pt x="203" y="50"/>
                  </a:lnTo>
                  <a:lnTo>
                    <a:pt x="203" y="51"/>
                  </a:lnTo>
                  <a:lnTo>
                    <a:pt x="204" y="53"/>
                  </a:lnTo>
                  <a:lnTo>
                    <a:pt x="205" y="57"/>
                  </a:lnTo>
                  <a:lnTo>
                    <a:pt x="206" y="58"/>
                  </a:lnTo>
                  <a:lnTo>
                    <a:pt x="206" y="60"/>
                  </a:lnTo>
                  <a:lnTo>
                    <a:pt x="206" y="61"/>
                  </a:lnTo>
                  <a:lnTo>
                    <a:pt x="208" y="63"/>
                  </a:lnTo>
                  <a:lnTo>
                    <a:pt x="210" y="66"/>
                  </a:lnTo>
                  <a:lnTo>
                    <a:pt x="211" y="67"/>
                  </a:lnTo>
                  <a:lnTo>
                    <a:pt x="212" y="68"/>
                  </a:lnTo>
                  <a:lnTo>
                    <a:pt x="213" y="68"/>
                  </a:lnTo>
                  <a:lnTo>
                    <a:pt x="215" y="68"/>
                  </a:lnTo>
                  <a:lnTo>
                    <a:pt x="215" y="69"/>
                  </a:lnTo>
                  <a:lnTo>
                    <a:pt x="217" y="69"/>
                  </a:lnTo>
                  <a:lnTo>
                    <a:pt x="221" y="69"/>
                  </a:lnTo>
                  <a:lnTo>
                    <a:pt x="224" y="69"/>
                  </a:lnTo>
                  <a:lnTo>
                    <a:pt x="227" y="69"/>
                  </a:lnTo>
                  <a:lnTo>
                    <a:pt x="230" y="68"/>
                  </a:lnTo>
                  <a:lnTo>
                    <a:pt x="233" y="68"/>
                  </a:lnTo>
                  <a:lnTo>
                    <a:pt x="234" y="68"/>
                  </a:lnTo>
                  <a:lnTo>
                    <a:pt x="235" y="67"/>
                  </a:lnTo>
                  <a:lnTo>
                    <a:pt x="238" y="64"/>
                  </a:lnTo>
                  <a:lnTo>
                    <a:pt x="239" y="63"/>
                  </a:lnTo>
                  <a:lnTo>
                    <a:pt x="244" y="60"/>
                  </a:lnTo>
                  <a:lnTo>
                    <a:pt x="246" y="59"/>
                  </a:lnTo>
                  <a:lnTo>
                    <a:pt x="247" y="58"/>
                  </a:lnTo>
                  <a:lnTo>
                    <a:pt x="248" y="57"/>
                  </a:lnTo>
                  <a:lnTo>
                    <a:pt x="249" y="54"/>
                  </a:lnTo>
                  <a:lnTo>
                    <a:pt x="250" y="51"/>
                  </a:lnTo>
                  <a:lnTo>
                    <a:pt x="250" y="49"/>
                  </a:lnTo>
                  <a:lnTo>
                    <a:pt x="250" y="48"/>
                  </a:lnTo>
                  <a:lnTo>
                    <a:pt x="250" y="46"/>
                  </a:lnTo>
                  <a:lnTo>
                    <a:pt x="249" y="38"/>
                  </a:lnTo>
                  <a:lnTo>
                    <a:pt x="249" y="35"/>
                  </a:lnTo>
                  <a:lnTo>
                    <a:pt x="249" y="34"/>
                  </a:lnTo>
                  <a:lnTo>
                    <a:pt x="249" y="31"/>
                  </a:lnTo>
                  <a:lnTo>
                    <a:pt x="249" y="29"/>
                  </a:lnTo>
                  <a:lnTo>
                    <a:pt x="249" y="27"/>
                  </a:lnTo>
                  <a:lnTo>
                    <a:pt x="250" y="25"/>
                  </a:lnTo>
                  <a:lnTo>
                    <a:pt x="251" y="23"/>
                  </a:lnTo>
                  <a:lnTo>
                    <a:pt x="253" y="22"/>
                  </a:lnTo>
                  <a:lnTo>
                    <a:pt x="256" y="20"/>
                  </a:lnTo>
                  <a:lnTo>
                    <a:pt x="261" y="15"/>
                  </a:lnTo>
                  <a:lnTo>
                    <a:pt x="262" y="14"/>
                  </a:lnTo>
                  <a:lnTo>
                    <a:pt x="266" y="11"/>
                  </a:lnTo>
                  <a:lnTo>
                    <a:pt x="272" y="6"/>
                  </a:lnTo>
                  <a:lnTo>
                    <a:pt x="273" y="5"/>
                  </a:lnTo>
                  <a:lnTo>
                    <a:pt x="275" y="1"/>
                  </a:lnTo>
                  <a:lnTo>
                    <a:pt x="276" y="0"/>
                  </a:lnTo>
                  <a:lnTo>
                    <a:pt x="277" y="0"/>
                  </a:lnTo>
                  <a:lnTo>
                    <a:pt x="278" y="0"/>
                  </a:lnTo>
                  <a:lnTo>
                    <a:pt x="279" y="0"/>
                  </a:lnTo>
                  <a:lnTo>
                    <a:pt x="280" y="0"/>
                  </a:lnTo>
                  <a:lnTo>
                    <a:pt x="282" y="0"/>
                  </a:lnTo>
                  <a:lnTo>
                    <a:pt x="284" y="0"/>
                  </a:lnTo>
                  <a:lnTo>
                    <a:pt x="285" y="1"/>
                  </a:lnTo>
                  <a:lnTo>
                    <a:pt x="286" y="3"/>
                  </a:lnTo>
                  <a:lnTo>
                    <a:pt x="288" y="4"/>
                  </a:lnTo>
                  <a:lnTo>
                    <a:pt x="292" y="10"/>
                  </a:lnTo>
                  <a:lnTo>
                    <a:pt x="294" y="12"/>
                  </a:lnTo>
                  <a:lnTo>
                    <a:pt x="296" y="15"/>
                  </a:lnTo>
                  <a:lnTo>
                    <a:pt x="299" y="18"/>
                  </a:lnTo>
                  <a:lnTo>
                    <a:pt x="302" y="21"/>
                  </a:lnTo>
                  <a:lnTo>
                    <a:pt x="305" y="23"/>
                  </a:lnTo>
                  <a:lnTo>
                    <a:pt x="306" y="24"/>
                  </a:lnTo>
                  <a:lnTo>
                    <a:pt x="309" y="25"/>
                  </a:lnTo>
                  <a:lnTo>
                    <a:pt x="312" y="26"/>
                  </a:lnTo>
                  <a:lnTo>
                    <a:pt x="316" y="27"/>
                  </a:lnTo>
                  <a:lnTo>
                    <a:pt x="318" y="28"/>
                  </a:lnTo>
                  <a:lnTo>
                    <a:pt x="320" y="27"/>
                  </a:lnTo>
                  <a:lnTo>
                    <a:pt x="322" y="27"/>
                  </a:lnTo>
                  <a:lnTo>
                    <a:pt x="324" y="27"/>
                  </a:lnTo>
                  <a:lnTo>
                    <a:pt x="330" y="24"/>
                  </a:lnTo>
                  <a:lnTo>
                    <a:pt x="336" y="23"/>
                  </a:lnTo>
                  <a:lnTo>
                    <a:pt x="338" y="23"/>
                  </a:lnTo>
                  <a:lnTo>
                    <a:pt x="340" y="23"/>
                  </a:lnTo>
                  <a:lnTo>
                    <a:pt x="341" y="23"/>
                  </a:lnTo>
                  <a:lnTo>
                    <a:pt x="343" y="23"/>
                  </a:lnTo>
                  <a:lnTo>
                    <a:pt x="345" y="23"/>
                  </a:lnTo>
                  <a:lnTo>
                    <a:pt x="348" y="24"/>
                  </a:lnTo>
                  <a:lnTo>
                    <a:pt x="350" y="25"/>
                  </a:lnTo>
                  <a:lnTo>
                    <a:pt x="352" y="26"/>
                  </a:lnTo>
                  <a:lnTo>
                    <a:pt x="353" y="27"/>
                  </a:lnTo>
                  <a:lnTo>
                    <a:pt x="354" y="28"/>
                  </a:lnTo>
                  <a:lnTo>
                    <a:pt x="356" y="30"/>
                  </a:lnTo>
                  <a:lnTo>
                    <a:pt x="356" y="31"/>
                  </a:lnTo>
                  <a:lnTo>
                    <a:pt x="357" y="31"/>
                  </a:lnTo>
                  <a:lnTo>
                    <a:pt x="357" y="32"/>
                  </a:lnTo>
                  <a:lnTo>
                    <a:pt x="361" y="34"/>
                  </a:lnTo>
                  <a:lnTo>
                    <a:pt x="363" y="37"/>
                  </a:lnTo>
                  <a:lnTo>
                    <a:pt x="366" y="39"/>
                  </a:lnTo>
                  <a:lnTo>
                    <a:pt x="370" y="42"/>
                  </a:lnTo>
                  <a:lnTo>
                    <a:pt x="375" y="44"/>
                  </a:lnTo>
                  <a:lnTo>
                    <a:pt x="380" y="46"/>
                  </a:lnTo>
                  <a:lnTo>
                    <a:pt x="392" y="52"/>
                  </a:lnTo>
                  <a:lnTo>
                    <a:pt x="396" y="55"/>
                  </a:lnTo>
                  <a:lnTo>
                    <a:pt x="397" y="56"/>
                  </a:lnTo>
                  <a:lnTo>
                    <a:pt x="399" y="57"/>
                  </a:lnTo>
                  <a:lnTo>
                    <a:pt x="401" y="58"/>
                  </a:lnTo>
                  <a:lnTo>
                    <a:pt x="402" y="60"/>
                  </a:lnTo>
                  <a:lnTo>
                    <a:pt x="403" y="62"/>
                  </a:lnTo>
                  <a:lnTo>
                    <a:pt x="404" y="65"/>
                  </a:lnTo>
                  <a:lnTo>
                    <a:pt x="404" y="68"/>
                  </a:lnTo>
                  <a:lnTo>
                    <a:pt x="405" y="69"/>
                  </a:lnTo>
                  <a:lnTo>
                    <a:pt x="405" y="72"/>
                  </a:lnTo>
                  <a:lnTo>
                    <a:pt x="404" y="74"/>
                  </a:lnTo>
                  <a:lnTo>
                    <a:pt x="403" y="80"/>
                  </a:lnTo>
                  <a:lnTo>
                    <a:pt x="403" y="81"/>
                  </a:lnTo>
                  <a:lnTo>
                    <a:pt x="403" y="84"/>
                  </a:lnTo>
                  <a:lnTo>
                    <a:pt x="403" y="87"/>
                  </a:lnTo>
                  <a:lnTo>
                    <a:pt x="403" y="89"/>
                  </a:lnTo>
                  <a:lnTo>
                    <a:pt x="404" y="91"/>
                  </a:lnTo>
                  <a:lnTo>
                    <a:pt x="405" y="93"/>
                  </a:lnTo>
                  <a:lnTo>
                    <a:pt x="406" y="95"/>
                  </a:lnTo>
                  <a:lnTo>
                    <a:pt x="407" y="97"/>
                  </a:lnTo>
                  <a:lnTo>
                    <a:pt x="408" y="99"/>
                  </a:lnTo>
                  <a:lnTo>
                    <a:pt x="409" y="101"/>
                  </a:lnTo>
                  <a:lnTo>
                    <a:pt x="410" y="102"/>
                  </a:lnTo>
                  <a:lnTo>
                    <a:pt x="413" y="103"/>
                  </a:lnTo>
                  <a:lnTo>
                    <a:pt x="419" y="108"/>
                  </a:lnTo>
                  <a:lnTo>
                    <a:pt x="421" y="110"/>
                  </a:lnTo>
                  <a:lnTo>
                    <a:pt x="428" y="114"/>
                  </a:lnTo>
                  <a:lnTo>
                    <a:pt x="429" y="116"/>
                  </a:lnTo>
                  <a:lnTo>
                    <a:pt x="430" y="117"/>
                  </a:lnTo>
                  <a:lnTo>
                    <a:pt x="431" y="119"/>
                  </a:lnTo>
                  <a:lnTo>
                    <a:pt x="432" y="121"/>
                  </a:lnTo>
                  <a:lnTo>
                    <a:pt x="433" y="123"/>
                  </a:lnTo>
                  <a:lnTo>
                    <a:pt x="434" y="127"/>
                  </a:lnTo>
                  <a:lnTo>
                    <a:pt x="435" y="130"/>
                  </a:lnTo>
                  <a:lnTo>
                    <a:pt x="440" y="140"/>
                  </a:lnTo>
                  <a:lnTo>
                    <a:pt x="442" y="143"/>
                  </a:lnTo>
                  <a:lnTo>
                    <a:pt x="443" y="146"/>
                  </a:lnTo>
                  <a:lnTo>
                    <a:pt x="445" y="148"/>
                  </a:lnTo>
                  <a:lnTo>
                    <a:pt x="449" y="151"/>
                  </a:lnTo>
                  <a:lnTo>
                    <a:pt x="454" y="157"/>
                  </a:lnTo>
                  <a:lnTo>
                    <a:pt x="456" y="159"/>
                  </a:lnTo>
                  <a:lnTo>
                    <a:pt x="457" y="160"/>
                  </a:lnTo>
                  <a:lnTo>
                    <a:pt x="458" y="162"/>
                  </a:lnTo>
                  <a:lnTo>
                    <a:pt x="459" y="163"/>
                  </a:lnTo>
                  <a:lnTo>
                    <a:pt x="459" y="164"/>
                  </a:lnTo>
                  <a:lnTo>
                    <a:pt x="459" y="167"/>
                  </a:lnTo>
                  <a:lnTo>
                    <a:pt x="459" y="169"/>
                  </a:lnTo>
                  <a:lnTo>
                    <a:pt x="459" y="172"/>
                  </a:lnTo>
                  <a:lnTo>
                    <a:pt x="459" y="179"/>
                  </a:lnTo>
                  <a:lnTo>
                    <a:pt x="459" y="182"/>
                  </a:lnTo>
                  <a:lnTo>
                    <a:pt x="459" y="186"/>
                  </a:lnTo>
                  <a:lnTo>
                    <a:pt x="460" y="191"/>
                  </a:lnTo>
                  <a:lnTo>
                    <a:pt x="461" y="193"/>
                  </a:lnTo>
                  <a:lnTo>
                    <a:pt x="462" y="199"/>
                  </a:lnTo>
                  <a:lnTo>
                    <a:pt x="463" y="201"/>
                  </a:lnTo>
                  <a:lnTo>
                    <a:pt x="464" y="204"/>
                  </a:lnTo>
                  <a:lnTo>
                    <a:pt x="465" y="211"/>
                  </a:lnTo>
                  <a:lnTo>
                    <a:pt x="465" y="215"/>
                  </a:lnTo>
                  <a:lnTo>
                    <a:pt x="466" y="218"/>
                  </a:lnTo>
                  <a:lnTo>
                    <a:pt x="467" y="222"/>
                  </a:lnTo>
                  <a:lnTo>
                    <a:pt x="469" y="227"/>
                  </a:lnTo>
                  <a:lnTo>
                    <a:pt x="471" y="231"/>
                  </a:lnTo>
                  <a:lnTo>
                    <a:pt x="472" y="233"/>
                  </a:lnTo>
                  <a:lnTo>
                    <a:pt x="473" y="234"/>
                  </a:lnTo>
                  <a:lnTo>
                    <a:pt x="475" y="236"/>
                  </a:lnTo>
                  <a:lnTo>
                    <a:pt x="475" y="237"/>
                  </a:lnTo>
                  <a:lnTo>
                    <a:pt x="475" y="238"/>
                  </a:lnTo>
                  <a:lnTo>
                    <a:pt x="474" y="240"/>
                  </a:lnTo>
                  <a:lnTo>
                    <a:pt x="473" y="242"/>
                  </a:lnTo>
                  <a:lnTo>
                    <a:pt x="472" y="244"/>
                  </a:lnTo>
                  <a:lnTo>
                    <a:pt x="471" y="245"/>
                  </a:lnTo>
                  <a:lnTo>
                    <a:pt x="470" y="247"/>
                  </a:lnTo>
                  <a:lnTo>
                    <a:pt x="469" y="249"/>
                  </a:lnTo>
                  <a:lnTo>
                    <a:pt x="468" y="250"/>
                  </a:lnTo>
                  <a:lnTo>
                    <a:pt x="466" y="250"/>
                  </a:lnTo>
                  <a:lnTo>
                    <a:pt x="466" y="251"/>
                  </a:lnTo>
                  <a:lnTo>
                    <a:pt x="464" y="252"/>
                  </a:lnTo>
                  <a:lnTo>
                    <a:pt x="462" y="253"/>
                  </a:lnTo>
                  <a:lnTo>
                    <a:pt x="459" y="255"/>
                  </a:lnTo>
                  <a:lnTo>
                    <a:pt x="456" y="256"/>
                  </a:lnTo>
                  <a:lnTo>
                    <a:pt x="454" y="257"/>
                  </a:lnTo>
                  <a:lnTo>
                    <a:pt x="451" y="257"/>
                  </a:lnTo>
                  <a:lnTo>
                    <a:pt x="448" y="258"/>
                  </a:lnTo>
                  <a:lnTo>
                    <a:pt x="444" y="258"/>
                  </a:lnTo>
                  <a:lnTo>
                    <a:pt x="441" y="258"/>
                  </a:lnTo>
                  <a:lnTo>
                    <a:pt x="434" y="257"/>
                  </a:lnTo>
                  <a:lnTo>
                    <a:pt x="428" y="257"/>
                  </a:lnTo>
                  <a:lnTo>
                    <a:pt x="426" y="256"/>
                  </a:lnTo>
                  <a:lnTo>
                    <a:pt x="421" y="255"/>
                  </a:lnTo>
                  <a:lnTo>
                    <a:pt x="417" y="254"/>
                  </a:lnTo>
                  <a:lnTo>
                    <a:pt x="414" y="253"/>
                  </a:lnTo>
                  <a:lnTo>
                    <a:pt x="412" y="253"/>
                  </a:lnTo>
                  <a:lnTo>
                    <a:pt x="411" y="253"/>
                  </a:lnTo>
                  <a:lnTo>
                    <a:pt x="411" y="254"/>
                  </a:lnTo>
                  <a:lnTo>
                    <a:pt x="410" y="254"/>
                  </a:lnTo>
                  <a:lnTo>
                    <a:pt x="409" y="258"/>
                  </a:lnTo>
                  <a:lnTo>
                    <a:pt x="407" y="260"/>
                  </a:lnTo>
                  <a:lnTo>
                    <a:pt x="397" y="269"/>
                  </a:lnTo>
                  <a:lnTo>
                    <a:pt x="391" y="274"/>
                  </a:lnTo>
                  <a:lnTo>
                    <a:pt x="389" y="276"/>
                  </a:lnTo>
                  <a:lnTo>
                    <a:pt x="387" y="277"/>
                  </a:lnTo>
                  <a:lnTo>
                    <a:pt x="383" y="283"/>
                  </a:lnTo>
                  <a:lnTo>
                    <a:pt x="381" y="284"/>
                  </a:lnTo>
                  <a:lnTo>
                    <a:pt x="380" y="285"/>
                  </a:lnTo>
                  <a:lnTo>
                    <a:pt x="377" y="287"/>
                  </a:lnTo>
                  <a:lnTo>
                    <a:pt x="376" y="287"/>
                  </a:lnTo>
                  <a:lnTo>
                    <a:pt x="375" y="287"/>
                  </a:lnTo>
                  <a:lnTo>
                    <a:pt x="373" y="287"/>
                  </a:lnTo>
                  <a:lnTo>
                    <a:pt x="371" y="287"/>
                  </a:lnTo>
                  <a:lnTo>
                    <a:pt x="369" y="286"/>
                  </a:lnTo>
                  <a:lnTo>
                    <a:pt x="367" y="285"/>
                  </a:lnTo>
                  <a:lnTo>
                    <a:pt x="366" y="284"/>
                  </a:lnTo>
                  <a:lnTo>
                    <a:pt x="365" y="284"/>
                  </a:lnTo>
                  <a:lnTo>
                    <a:pt x="364" y="282"/>
                  </a:lnTo>
                  <a:lnTo>
                    <a:pt x="363" y="280"/>
                  </a:lnTo>
                  <a:lnTo>
                    <a:pt x="363" y="279"/>
                  </a:lnTo>
                  <a:lnTo>
                    <a:pt x="363" y="278"/>
                  </a:lnTo>
                  <a:lnTo>
                    <a:pt x="361" y="277"/>
                  </a:lnTo>
                  <a:lnTo>
                    <a:pt x="359" y="276"/>
                  </a:lnTo>
                  <a:lnTo>
                    <a:pt x="358" y="275"/>
                  </a:lnTo>
                  <a:lnTo>
                    <a:pt x="350" y="272"/>
                  </a:lnTo>
                  <a:lnTo>
                    <a:pt x="347" y="272"/>
                  </a:lnTo>
                  <a:lnTo>
                    <a:pt x="344" y="270"/>
                  </a:lnTo>
                  <a:lnTo>
                    <a:pt x="340" y="268"/>
                  </a:lnTo>
                  <a:lnTo>
                    <a:pt x="336" y="264"/>
                  </a:lnTo>
                  <a:lnTo>
                    <a:pt x="330" y="260"/>
                  </a:lnTo>
                  <a:lnTo>
                    <a:pt x="327" y="257"/>
                  </a:lnTo>
                  <a:lnTo>
                    <a:pt x="324" y="254"/>
                  </a:lnTo>
                  <a:lnTo>
                    <a:pt x="318" y="247"/>
                  </a:lnTo>
                  <a:lnTo>
                    <a:pt x="316" y="245"/>
                  </a:lnTo>
                  <a:lnTo>
                    <a:pt x="313" y="242"/>
                  </a:lnTo>
                  <a:lnTo>
                    <a:pt x="311" y="240"/>
                  </a:lnTo>
                  <a:lnTo>
                    <a:pt x="308" y="238"/>
                  </a:lnTo>
                  <a:lnTo>
                    <a:pt x="306" y="238"/>
                  </a:lnTo>
                  <a:lnTo>
                    <a:pt x="306" y="238"/>
                  </a:lnTo>
                  <a:lnTo>
                    <a:pt x="306" y="238"/>
                  </a:lnTo>
                  <a:lnTo>
                    <a:pt x="305" y="238"/>
                  </a:lnTo>
                  <a:lnTo>
                    <a:pt x="304" y="238"/>
                  </a:lnTo>
                  <a:lnTo>
                    <a:pt x="302" y="239"/>
                  </a:lnTo>
                  <a:lnTo>
                    <a:pt x="300" y="240"/>
                  </a:lnTo>
                  <a:lnTo>
                    <a:pt x="299" y="241"/>
                  </a:lnTo>
                  <a:lnTo>
                    <a:pt x="298" y="242"/>
                  </a:lnTo>
                  <a:lnTo>
                    <a:pt x="297" y="244"/>
                  </a:lnTo>
                  <a:lnTo>
                    <a:pt x="296" y="245"/>
                  </a:lnTo>
                  <a:lnTo>
                    <a:pt x="294" y="252"/>
                  </a:lnTo>
                  <a:lnTo>
                    <a:pt x="293" y="255"/>
                  </a:lnTo>
                  <a:lnTo>
                    <a:pt x="292" y="256"/>
                  </a:lnTo>
                  <a:lnTo>
                    <a:pt x="291" y="257"/>
                  </a:lnTo>
                  <a:lnTo>
                    <a:pt x="290" y="258"/>
                  </a:lnTo>
                  <a:lnTo>
                    <a:pt x="288" y="259"/>
                  </a:lnTo>
                  <a:lnTo>
                    <a:pt x="287" y="259"/>
                  </a:lnTo>
                  <a:lnTo>
                    <a:pt x="286" y="259"/>
                  </a:lnTo>
                  <a:lnTo>
                    <a:pt x="284" y="259"/>
                  </a:lnTo>
                  <a:lnTo>
                    <a:pt x="282" y="258"/>
                  </a:lnTo>
                  <a:lnTo>
                    <a:pt x="274" y="256"/>
                  </a:lnTo>
                  <a:lnTo>
                    <a:pt x="272" y="255"/>
                  </a:lnTo>
                  <a:lnTo>
                    <a:pt x="270" y="255"/>
                  </a:lnTo>
                  <a:lnTo>
                    <a:pt x="268" y="255"/>
                  </a:lnTo>
                  <a:lnTo>
                    <a:pt x="266" y="256"/>
                  </a:lnTo>
                  <a:lnTo>
                    <a:pt x="264" y="257"/>
                  </a:lnTo>
                  <a:lnTo>
                    <a:pt x="261" y="258"/>
                  </a:lnTo>
                  <a:lnTo>
                    <a:pt x="261" y="259"/>
                  </a:lnTo>
                  <a:lnTo>
                    <a:pt x="260" y="261"/>
                  </a:lnTo>
                  <a:lnTo>
                    <a:pt x="259" y="261"/>
                  </a:lnTo>
                  <a:lnTo>
                    <a:pt x="258" y="263"/>
                  </a:lnTo>
                  <a:lnTo>
                    <a:pt x="257" y="265"/>
                  </a:lnTo>
                  <a:lnTo>
                    <a:pt x="257" y="267"/>
                  </a:lnTo>
                  <a:lnTo>
                    <a:pt x="255" y="273"/>
                  </a:lnTo>
                  <a:lnTo>
                    <a:pt x="255" y="275"/>
                  </a:lnTo>
                  <a:lnTo>
                    <a:pt x="254" y="276"/>
                  </a:lnTo>
                  <a:lnTo>
                    <a:pt x="254" y="278"/>
                  </a:lnTo>
                  <a:lnTo>
                    <a:pt x="253" y="279"/>
                  </a:lnTo>
                  <a:lnTo>
                    <a:pt x="251" y="280"/>
                  </a:lnTo>
                  <a:lnTo>
                    <a:pt x="250" y="282"/>
                  </a:lnTo>
                  <a:lnTo>
                    <a:pt x="249" y="284"/>
                  </a:lnTo>
                  <a:lnTo>
                    <a:pt x="247" y="284"/>
                  </a:lnTo>
                  <a:lnTo>
                    <a:pt x="245" y="286"/>
                  </a:lnTo>
                  <a:lnTo>
                    <a:pt x="243" y="286"/>
                  </a:lnTo>
                  <a:lnTo>
                    <a:pt x="240" y="287"/>
                  </a:lnTo>
                  <a:lnTo>
                    <a:pt x="238" y="288"/>
                  </a:lnTo>
                  <a:lnTo>
                    <a:pt x="231" y="289"/>
                  </a:lnTo>
                  <a:lnTo>
                    <a:pt x="229" y="289"/>
                  </a:lnTo>
                  <a:lnTo>
                    <a:pt x="227" y="290"/>
                  </a:lnTo>
                  <a:lnTo>
                    <a:pt x="226" y="291"/>
                  </a:lnTo>
                  <a:lnTo>
                    <a:pt x="224" y="293"/>
                  </a:lnTo>
                  <a:lnTo>
                    <a:pt x="223" y="294"/>
                  </a:lnTo>
                  <a:lnTo>
                    <a:pt x="221" y="296"/>
                  </a:lnTo>
                  <a:lnTo>
                    <a:pt x="218" y="301"/>
                  </a:lnTo>
                  <a:lnTo>
                    <a:pt x="216" y="304"/>
                  </a:lnTo>
                  <a:lnTo>
                    <a:pt x="215" y="306"/>
                  </a:lnTo>
                  <a:lnTo>
                    <a:pt x="213" y="307"/>
                  </a:lnTo>
                  <a:lnTo>
                    <a:pt x="211" y="309"/>
                  </a:lnTo>
                  <a:lnTo>
                    <a:pt x="208" y="311"/>
                  </a:lnTo>
                  <a:lnTo>
                    <a:pt x="205" y="313"/>
                  </a:lnTo>
                  <a:lnTo>
                    <a:pt x="202" y="315"/>
                  </a:lnTo>
                  <a:lnTo>
                    <a:pt x="202" y="314"/>
                  </a:lnTo>
                  <a:lnTo>
                    <a:pt x="201" y="312"/>
                  </a:lnTo>
                  <a:lnTo>
                    <a:pt x="201" y="311"/>
                  </a:lnTo>
                  <a:lnTo>
                    <a:pt x="200" y="309"/>
                  </a:lnTo>
                  <a:lnTo>
                    <a:pt x="197" y="306"/>
                  </a:lnTo>
                  <a:lnTo>
                    <a:pt x="195" y="304"/>
                  </a:lnTo>
                  <a:lnTo>
                    <a:pt x="194" y="302"/>
                  </a:lnTo>
                  <a:lnTo>
                    <a:pt x="190" y="298"/>
                  </a:lnTo>
                  <a:lnTo>
                    <a:pt x="187" y="295"/>
                  </a:lnTo>
                  <a:lnTo>
                    <a:pt x="185" y="295"/>
                  </a:lnTo>
                  <a:lnTo>
                    <a:pt x="183" y="294"/>
                  </a:lnTo>
                  <a:lnTo>
                    <a:pt x="182" y="293"/>
                  </a:lnTo>
                  <a:lnTo>
                    <a:pt x="181" y="292"/>
                  </a:lnTo>
                  <a:lnTo>
                    <a:pt x="180" y="292"/>
                  </a:lnTo>
                  <a:lnTo>
                    <a:pt x="178" y="292"/>
                  </a:lnTo>
                  <a:lnTo>
                    <a:pt x="176" y="292"/>
                  </a:lnTo>
                  <a:lnTo>
                    <a:pt x="174" y="292"/>
                  </a:lnTo>
                  <a:lnTo>
                    <a:pt x="171" y="293"/>
                  </a:lnTo>
                  <a:lnTo>
                    <a:pt x="166" y="295"/>
                  </a:lnTo>
                  <a:lnTo>
                    <a:pt x="159" y="297"/>
                  </a:lnTo>
                  <a:lnTo>
                    <a:pt x="152" y="300"/>
                  </a:lnTo>
                  <a:lnTo>
                    <a:pt x="149" y="301"/>
                  </a:lnTo>
                  <a:lnTo>
                    <a:pt x="147" y="301"/>
                  </a:lnTo>
                  <a:lnTo>
                    <a:pt x="145" y="301"/>
                  </a:lnTo>
                  <a:lnTo>
                    <a:pt x="142" y="301"/>
                  </a:lnTo>
                  <a:lnTo>
                    <a:pt x="139" y="300"/>
                  </a:lnTo>
                  <a:lnTo>
                    <a:pt x="132" y="299"/>
                  </a:lnTo>
                  <a:lnTo>
                    <a:pt x="126" y="298"/>
                  </a:lnTo>
                  <a:lnTo>
                    <a:pt x="116" y="297"/>
                  </a:lnTo>
                  <a:lnTo>
                    <a:pt x="113" y="296"/>
                  </a:lnTo>
                  <a:lnTo>
                    <a:pt x="111" y="296"/>
                  </a:lnTo>
                  <a:lnTo>
                    <a:pt x="99" y="298"/>
                  </a:lnTo>
                  <a:lnTo>
                    <a:pt x="97" y="298"/>
                  </a:lnTo>
                  <a:lnTo>
                    <a:pt x="95" y="298"/>
                  </a:lnTo>
                  <a:lnTo>
                    <a:pt x="93" y="298"/>
                  </a:lnTo>
                  <a:lnTo>
                    <a:pt x="91" y="298"/>
                  </a:lnTo>
                  <a:lnTo>
                    <a:pt x="90" y="297"/>
                  </a:lnTo>
                  <a:lnTo>
                    <a:pt x="87" y="296"/>
                  </a:lnTo>
                  <a:lnTo>
                    <a:pt x="85" y="295"/>
                  </a:lnTo>
                  <a:lnTo>
                    <a:pt x="84" y="295"/>
                  </a:lnTo>
                  <a:lnTo>
                    <a:pt x="82" y="294"/>
                  </a:lnTo>
                  <a:lnTo>
                    <a:pt x="80" y="292"/>
                  </a:lnTo>
                  <a:lnTo>
                    <a:pt x="79" y="291"/>
                  </a:lnTo>
                  <a:lnTo>
                    <a:pt x="78" y="289"/>
                  </a:lnTo>
                  <a:lnTo>
                    <a:pt x="77" y="288"/>
                  </a:lnTo>
                  <a:lnTo>
                    <a:pt x="76" y="286"/>
                  </a:lnTo>
                  <a:lnTo>
                    <a:pt x="75" y="284"/>
                  </a:lnTo>
                  <a:lnTo>
                    <a:pt x="74" y="282"/>
                  </a:lnTo>
                  <a:lnTo>
                    <a:pt x="74" y="280"/>
                  </a:lnTo>
                  <a:lnTo>
                    <a:pt x="73" y="277"/>
                  </a:lnTo>
                  <a:lnTo>
                    <a:pt x="73" y="274"/>
                  </a:lnTo>
                  <a:lnTo>
                    <a:pt x="73" y="269"/>
                  </a:lnTo>
                  <a:lnTo>
                    <a:pt x="73" y="266"/>
                  </a:lnTo>
                  <a:lnTo>
                    <a:pt x="73" y="265"/>
                  </a:lnTo>
                  <a:lnTo>
                    <a:pt x="72" y="264"/>
                  </a:lnTo>
                  <a:lnTo>
                    <a:pt x="71" y="262"/>
                  </a:lnTo>
                  <a:lnTo>
                    <a:pt x="70" y="261"/>
                  </a:lnTo>
                  <a:lnTo>
                    <a:pt x="69" y="260"/>
                  </a:lnTo>
                  <a:lnTo>
                    <a:pt x="66" y="256"/>
                  </a:lnTo>
                  <a:lnTo>
                    <a:pt x="62" y="252"/>
                  </a:lnTo>
                  <a:lnTo>
                    <a:pt x="58" y="250"/>
                  </a:lnTo>
                  <a:lnTo>
                    <a:pt x="56" y="249"/>
                  </a:lnTo>
                  <a:lnTo>
                    <a:pt x="56" y="247"/>
                  </a:lnTo>
                  <a:lnTo>
                    <a:pt x="53" y="242"/>
                  </a:lnTo>
                  <a:lnTo>
                    <a:pt x="52" y="241"/>
                  </a:lnTo>
                  <a:lnTo>
                    <a:pt x="51" y="240"/>
                  </a:lnTo>
                  <a:lnTo>
                    <a:pt x="50" y="239"/>
                  </a:lnTo>
                  <a:lnTo>
                    <a:pt x="49" y="238"/>
                  </a:lnTo>
                  <a:lnTo>
                    <a:pt x="46" y="238"/>
                  </a:lnTo>
                  <a:lnTo>
                    <a:pt x="44" y="237"/>
                  </a:lnTo>
                  <a:lnTo>
                    <a:pt x="40" y="236"/>
                  </a:lnTo>
                  <a:lnTo>
                    <a:pt x="38" y="235"/>
                  </a:lnTo>
                  <a:lnTo>
                    <a:pt x="35" y="235"/>
                  </a:lnTo>
                  <a:lnTo>
                    <a:pt x="25" y="235"/>
                  </a:lnTo>
                  <a:lnTo>
                    <a:pt x="21" y="234"/>
                  </a:lnTo>
                  <a:lnTo>
                    <a:pt x="18" y="233"/>
                  </a:lnTo>
                  <a:lnTo>
                    <a:pt x="15" y="233"/>
                  </a:lnTo>
                  <a:lnTo>
                    <a:pt x="13" y="232"/>
                  </a:lnTo>
                  <a:lnTo>
                    <a:pt x="12" y="232"/>
                  </a:lnTo>
                  <a:lnTo>
                    <a:pt x="12" y="231"/>
                  </a:lnTo>
                  <a:lnTo>
                    <a:pt x="11" y="227"/>
                  </a:lnTo>
                  <a:lnTo>
                    <a:pt x="10" y="225"/>
                  </a:lnTo>
                  <a:lnTo>
                    <a:pt x="9" y="219"/>
                  </a:lnTo>
                  <a:lnTo>
                    <a:pt x="8" y="216"/>
                  </a:lnTo>
                  <a:lnTo>
                    <a:pt x="7" y="213"/>
                  </a:lnTo>
                  <a:lnTo>
                    <a:pt x="2" y="204"/>
                  </a:lnTo>
                  <a:lnTo>
                    <a:pt x="1" y="202"/>
                  </a:lnTo>
                  <a:lnTo>
                    <a:pt x="1" y="200"/>
                  </a:lnTo>
                  <a:lnTo>
                    <a:pt x="0" y="198"/>
                  </a:lnTo>
                  <a:lnTo>
                    <a:pt x="0" y="197"/>
                  </a:lnTo>
                  <a:lnTo>
                    <a:pt x="0" y="195"/>
                  </a:lnTo>
                  <a:lnTo>
                    <a:pt x="0" y="194"/>
                  </a:lnTo>
                  <a:lnTo>
                    <a:pt x="1" y="193"/>
                  </a:lnTo>
                  <a:lnTo>
                    <a:pt x="2" y="191"/>
                  </a:lnTo>
                  <a:lnTo>
                    <a:pt x="3" y="189"/>
                  </a:lnTo>
                  <a:lnTo>
                    <a:pt x="5" y="187"/>
                  </a:lnTo>
                  <a:lnTo>
                    <a:pt x="6" y="186"/>
                  </a:lnTo>
                  <a:lnTo>
                    <a:pt x="8" y="185"/>
                  </a:lnTo>
                  <a:lnTo>
                    <a:pt x="13" y="182"/>
                  </a:lnTo>
                  <a:lnTo>
                    <a:pt x="15" y="182"/>
                  </a:lnTo>
                  <a:lnTo>
                    <a:pt x="17" y="180"/>
                  </a:lnTo>
                  <a:lnTo>
                    <a:pt x="18" y="179"/>
                  </a:lnTo>
                  <a:lnTo>
                    <a:pt x="18" y="178"/>
                  </a:lnTo>
                  <a:lnTo>
                    <a:pt x="19" y="176"/>
                  </a:lnTo>
                  <a:lnTo>
                    <a:pt x="22" y="169"/>
                  </a:lnTo>
                  <a:lnTo>
                    <a:pt x="23" y="167"/>
                  </a:lnTo>
                  <a:lnTo>
                    <a:pt x="24" y="164"/>
                  </a:lnTo>
                  <a:lnTo>
                    <a:pt x="28" y="158"/>
                  </a:lnTo>
                  <a:lnTo>
                    <a:pt x="30" y="156"/>
                  </a:lnTo>
                  <a:lnTo>
                    <a:pt x="31" y="154"/>
                  </a:lnTo>
                  <a:lnTo>
                    <a:pt x="32" y="150"/>
                  </a:lnTo>
                  <a:lnTo>
                    <a:pt x="33" y="147"/>
                  </a:lnTo>
                  <a:lnTo>
                    <a:pt x="33" y="144"/>
                  </a:lnTo>
                  <a:lnTo>
                    <a:pt x="33" y="140"/>
                  </a:lnTo>
                  <a:lnTo>
                    <a:pt x="33" y="138"/>
                  </a:lnTo>
                  <a:lnTo>
                    <a:pt x="32" y="134"/>
                  </a:lnTo>
                  <a:lnTo>
                    <a:pt x="29" y="125"/>
                  </a:lnTo>
                  <a:lnTo>
                    <a:pt x="28" y="122"/>
                  </a:lnTo>
                  <a:lnTo>
                    <a:pt x="26" y="118"/>
                  </a:lnTo>
                  <a:lnTo>
                    <a:pt x="25" y="116"/>
                  </a:lnTo>
                  <a:lnTo>
                    <a:pt x="23" y="114"/>
                  </a:lnTo>
                  <a:lnTo>
                    <a:pt x="22" y="111"/>
                  </a:lnTo>
                  <a:lnTo>
                    <a:pt x="20" y="109"/>
                  </a:lnTo>
                  <a:lnTo>
                    <a:pt x="19" y="107"/>
                  </a:lnTo>
                  <a:lnTo>
                    <a:pt x="19" y="105"/>
                  </a:lnTo>
                  <a:lnTo>
                    <a:pt x="19" y="104"/>
                  </a:lnTo>
                  <a:lnTo>
                    <a:pt x="18" y="102"/>
                  </a:lnTo>
                  <a:lnTo>
                    <a:pt x="18" y="99"/>
                  </a:lnTo>
                  <a:lnTo>
                    <a:pt x="18" y="88"/>
                  </a:lnTo>
                  <a:lnTo>
                    <a:pt x="18" y="81"/>
                  </a:lnTo>
                  <a:lnTo>
                    <a:pt x="18" y="80"/>
                  </a:lnTo>
                  <a:lnTo>
                    <a:pt x="18" y="80"/>
                  </a:lnTo>
                  <a:lnTo>
                    <a:pt x="18" y="77"/>
                  </a:lnTo>
                  <a:lnTo>
                    <a:pt x="15" y="71"/>
                  </a:lnTo>
                  <a:lnTo>
                    <a:pt x="13" y="66"/>
                  </a:lnTo>
                  <a:lnTo>
                    <a:pt x="12" y="63"/>
                  </a:lnTo>
                  <a:lnTo>
                    <a:pt x="11" y="59"/>
                  </a:lnTo>
                  <a:lnTo>
                    <a:pt x="9" y="54"/>
                  </a:lnTo>
                  <a:lnTo>
                    <a:pt x="8" y="51"/>
                  </a:lnTo>
                  <a:lnTo>
                    <a:pt x="7" y="49"/>
                  </a:lnTo>
                  <a:lnTo>
                    <a:pt x="7" y="47"/>
                  </a:lnTo>
                  <a:lnTo>
                    <a:pt x="7" y="46"/>
                  </a:lnTo>
                  <a:lnTo>
                    <a:pt x="7" y="45"/>
                  </a:lnTo>
                  <a:lnTo>
                    <a:pt x="8" y="43"/>
                  </a:lnTo>
                  <a:lnTo>
                    <a:pt x="9" y="41"/>
                  </a:lnTo>
                  <a:lnTo>
                    <a:pt x="11" y="38"/>
                  </a:lnTo>
                  <a:lnTo>
                    <a:pt x="12" y="36"/>
                  </a:lnTo>
                  <a:lnTo>
                    <a:pt x="14" y="34"/>
                  </a:lnTo>
                  <a:lnTo>
                    <a:pt x="20" y="28"/>
                  </a:lnTo>
                  <a:lnTo>
                    <a:pt x="23" y="24"/>
                  </a:lnTo>
                  <a:lnTo>
                    <a:pt x="25" y="23"/>
                  </a:lnTo>
                  <a:lnTo>
                    <a:pt x="27" y="24"/>
                  </a:lnTo>
                  <a:lnTo>
                    <a:pt x="28" y="25"/>
                  </a:lnTo>
                  <a:lnTo>
                    <a:pt x="27" y="25"/>
                  </a:lnTo>
                  <a:lnTo>
                    <a:pt x="28" y="25"/>
                  </a:lnTo>
                  <a:lnTo>
                    <a:pt x="29" y="27"/>
                  </a:lnTo>
                  <a:lnTo>
                    <a:pt x="31" y="28"/>
                  </a:lnTo>
                  <a:lnTo>
                    <a:pt x="34" y="30"/>
                  </a:lnTo>
                  <a:lnTo>
                    <a:pt x="45" y="36"/>
                  </a:lnTo>
                  <a:lnTo>
                    <a:pt x="55" y="42"/>
                  </a:lnTo>
                  <a:lnTo>
                    <a:pt x="60" y="45"/>
                  </a:lnTo>
                  <a:lnTo>
                    <a:pt x="64" y="46"/>
                  </a:lnTo>
                  <a:lnTo>
                    <a:pt x="68" y="47"/>
                  </a:lnTo>
                  <a:lnTo>
                    <a:pt x="70" y="48"/>
                  </a:lnTo>
                  <a:lnTo>
                    <a:pt x="74" y="50"/>
                  </a:lnTo>
                  <a:lnTo>
                    <a:pt x="77" y="50"/>
                  </a:lnTo>
                  <a:lnTo>
                    <a:pt x="79" y="51"/>
                  </a:lnTo>
                  <a:lnTo>
                    <a:pt x="81" y="51"/>
                  </a:lnTo>
                  <a:lnTo>
                    <a:pt x="83" y="51"/>
                  </a:lnTo>
                  <a:close/>
                </a:path>
              </a:pathLst>
            </a:custGeom>
            <a:solidFill>
              <a:srgbClr val="BED8E8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9" name="Freeform 48">
              <a:extLst>
                <a:ext uri="{FF2B5EF4-FFF2-40B4-BE49-F238E27FC236}">
                  <a16:creationId xmlns:a16="http://schemas.microsoft.com/office/drawing/2014/main" id="{2C0C48FC-A88C-43B5-B2C5-0CDD4D91A4E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3" y="1429"/>
              <a:ext cx="478" cy="442"/>
            </a:xfrm>
            <a:custGeom>
              <a:avLst/>
              <a:gdLst>
                <a:gd name="T0" fmla="*/ 283 w 478"/>
                <a:gd name="T1" fmla="*/ 40 h 442"/>
                <a:gd name="T2" fmla="*/ 301 w 478"/>
                <a:gd name="T3" fmla="*/ 42 h 442"/>
                <a:gd name="T4" fmla="*/ 317 w 478"/>
                <a:gd name="T5" fmla="*/ 20 h 442"/>
                <a:gd name="T6" fmla="*/ 331 w 478"/>
                <a:gd name="T7" fmla="*/ 2 h 442"/>
                <a:gd name="T8" fmla="*/ 364 w 478"/>
                <a:gd name="T9" fmla="*/ 4 h 442"/>
                <a:gd name="T10" fmla="*/ 399 w 478"/>
                <a:gd name="T11" fmla="*/ 8 h 442"/>
                <a:gd name="T12" fmla="*/ 432 w 478"/>
                <a:gd name="T13" fmla="*/ 36 h 442"/>
                <a:gd name="T14" fmla="*/ 472 w 478"/>
                <a:gd name="T15" fmla="*/ 79 h 442"/>
                <a:gd name="T16" fmla="*/ 477 w 478"/>
                <a:gd name="T17" fmla="*/ 101 h 442"/>
                <a:gd name="T18" fmla="*/ 461 w 478"/>
                <a:gd name="T19" fmla="*/ 122 h 442"/>
                <a:gd name="T20" fmla="*/ 448 w 478"/>
                <a:gd name="T21" fmla="*/ 160 h 442"/>
                <a:gd name="T22" fmla="*/ 422 w 478"/>
                <a:gd name="T23" fmla="*/ 191 h 442"/>
                <a:gd name="T24" fmla="*/ 397 w 478"/>
                <a:gd name="T25" fmla="*/ 196 h 442"/>
                <a:gd name="T26" fmla="*/ 377 w 478"/>
                <a:gd name="T27" fmla="*/ 212 h 442"/>
                <a:gd name="T28" fmla="*/ 354 w 478"/>
                <a:gd name="T29" fmla="*/ 224 h 442"/>
                <a:gd name="T30" fmla="*/ 331 w 478"/>
                <a:gd name="T31" fmla="*/ 242 h 442"/>
                <a:gd name="T32" fmla="*/ 321 w 478"/>
                <a:gd name="T33" fmla="*/ 260 h 442"/>
                <a:gd name="T34" fmla="*/ 308 w 478"/>
                <a:gd name="T35" fmla="*/ 268 h 442"/>
                <a:gd name="T36" fmla="*/ 312 w 478"/>
                <a:gd name="T37" fmla="*/ 294 h 442"/>
                <a:gd name="T38" fmla="*/ 330 w 478"/>
                <a:gd name="T39" fmla="*/ 306 h 442"/>
                <a:gd name="T40" fmla="*/ 354 w 478"/>
                <a:gd name="T41" fmla="*/ 333 h 442"/>
                <a:gd name="T42" fmla="*/ 357 w 478"/>
                <a:gd name="T43" fmla="*/ 369 h 442"/>
                <a:gd name="T44" fmla="*/ 336 w 478"/>
                <a:gd name="T45" fmla="*/ 374 h 442"/>
                <a:gd name="T46" fmla="*/ 322 w 478"/>
                <a:gd name="T47" fmla="*/ 375 h 442"/>
                <a:gd name="T48" fmla="*/ 298 w 478"/>
                <a:gd name="T49" fmla="*/ 393 h 442"/>
                <a:gd name="T50" fmla="*/ 262 w 478"/>
                <a:gd name="T51" fmla="*/ 410 h 442"/>
                <a:gd name="T52" fmla="*/ 246 w 478"/>
                <a:gd name="T53" fmla="*/ 429 h 442"/>
                <a:gd name="T54" fmla="*/ 219 w 478"/>
                <a:gd name="T55" fmla="*/ 439 h 442"/>
                <a:gd name="T56" fmla="*/ 199 w 478"/>
                <a:gd name="T57" fmla="*/ 439 h 442"/>
                <a:gd name="T58" fmla="*/ 177 w 478"/>
                <a:gd name="T59" fmla="*/ 424 h 442"/>
                <a:gd name="T60" fmla="*/ 149 w 478"/>
                <a:gd name="T61" fmla="*/ 434 h 442"/>
                <a:gd name="T62" fmla="*/ 128 w 478"/>
                <a:gd name="T63" fmla="*/ 432 h 442"/>
                <a:gd name="T64" fmla="*/ 95 w 478"/>
                <a:gd name="T65" fmla="*/ 437 h 442"/>
                <a:gd name="T66" fmla="*/ 71 w 478"/>
                <a:gd name="T67" fmla="*/ 432 h 442"/>
                <a:gd name="T68" fmla="*/ 64 w 478"/>
                <a:gd name="T69" fmla="*/ 411 h 442"/>
                <a:gd name="T70" fmla="*/ 46 w 478"/>
                <a:gd name="T71" fmla="*/ 405 h 442"/>
                <a:gd name="T72" fmla="*/ 23 w 478"/>
                <a:gd name="T73" fmla="*/ 393 h 442"/>
                <a:gd name="T74" fmla="*/ 5 w 478"/>
                <a:gd name="T75" fmla="*/ 388 h 442"/>
                <a:gd name="T76" fmla="*/ 3 w 478"/>
                <a:gd name="T77" fmla="*/ 375 h 442"/>
                <a:gd name="T78" fmla="*/ 27 w 478"/>
                <a:gd name="T79" fmla="*/ 367 h 442"/>
                <a:gd name="T80" fmla="*/ 52 w 478"/>
                <a:gd name="T81" fmla="*/ 347 h 442"/>
                <a:gd name="T82" fmla="*/ 75 w 478"/>
                <a:gd name="T83" fmla="*/ 321 h 442"/>
                <a:gd name="T84" fmla="*/ 96 w 478"/>
                <a:gd name="T85" fmla="*/ 322 h 442"/>
                <a:gd name="T86" fmla="*/ 110 w 478"/>
                <a:gd name="T87" fmla="*/ 314 h 442"/>
                <a:gd name="T88" fmla="*/ 102 w 478"/>
                <a:gd name="T89" fmla="*/ 278 h 442"/>
                <a:gd name="T90" fmla="*/ 112 w 478"/>
                <a:gd name="T91" fmla="*/ 241 h 442"/>
                <a:gd name="T92" fmla="*/ 129 w 478"/>
                <a:gd name="T93" fmla="*/ 231 h 442"/>
                <a:gd name="T94" fmla="*/ 159 w 478"/>
                <a:gd name="T95" fmla="*/ 233 h 442"/>
                <a:gd name="T96" fmla="*/ 186 w 478"/>
                <a:gd name="T97" fmla="*/ 225 h 442"/>
                <a:gd name="T98" fmla="*/ 224 w 478"/>
                <a:gd name="T99" fmla="*/ 206 h 442"/>
                <a:gd name="T100" fmla="*/ 234 w 478"/>
                <a:gd name="T101" fmla="*/ 192 h 442"/>
                <a:gd name="T102" fmla="*/ 236 w 478"/>
                <a:gd name="T103" fmla="*/ 169 h 442"/>
                <a:gd name="T104" fmla="*/ 251 w 478"/>
                <a:gd name="T105" fmla="*/ 135 h 442"/>
                <a:gd name="T106" fmla="*/ 241 w 478"/>
                <a:gd name="T107" fmla="*/ 105 h 442"/>
                <a:gd name="T108" fmla="*/ 232 w 478"/>
                <a:gd name="T109" fmla="*/ 78 h 442"/>
                <a:gd name="T110" fmla="*/ 209 w 478"/>
                <a:gd name="T111" fmla="*/ 71 h 442"/>
                <a:gd name="T112" fmla="*/ 197 w 478"/>
                <a:gd name="T113" fmla="*/ 81 h 442"/>
                <a:gd name="T114" fmla="*/ 191 w 478"/>
                <a:gd name="T115" fmla="*/ 71 h 442"/>
                <a:gd name="T116" fmla="*/ 199 w 478"/>
                <a:gd name="T117" fmla="*/ 39 h 442"/>
                <a:gd name="T118" fmla="*/ 222 w 478"/>
                <a:gd name="T119" fmla="*/ 14 h 4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78" h="442">
                  <a:moveTo>
                    <a:pt x="227" y="8"/>
                  </a:moveTo>
                  <a:lnTo>
                    <a:pt x="234" y="10"/>
                  </a:lnTo>
                  <a:lnTo>
                    <a:pt x="240" y="12"/>
                  </a:lnTo>
                  <a:lnTo>
                    <a:pt x="258" y="21"/>
                  </a:lnTo>
                  <a:lnTo>
                    <a:pt x="262" y="23"/>
                  </a:lnTo>
                  <a:lnTo>
                    <a:pt x="267" y="27"/>
                  </a:lnTo>
                  <a:lnTo>
                    <a:pt x="273" y="31"/>
                  </a:lnTo>
                  <a:lnTo>
                    <a:pt x="277" y="33"/>
                  </a:lnTo>
                  <a:lnTo>
                    <a:pt x="283" y="40"/>
                  </a:lnTo>
                  <a:lnTo>
                    <a:pt x="286" y="42"/>
                  </a:lnTo>
                  <a:lnTo>
                    <a:pt x="288" y="43"/>
                  </a:lnTo>
                  <a:lnTo>
                    <a:pt x="289" y="44"/>
                  </a:lnTo>
                  <a:lnTo>
                    <a:pt x="291" y="44"/>
                  </a:lnTo>
                  <a:lnTo>
                    <a:pt x="293" y="44"/>
                  </a:lnTo>
                  <a:lnTo>
                    <a:pt x="295" y="44"/>
                  </a:lnTo>
                  <a:lnTo>
                    <a:pt x="298" y="44"/>
                  </a:lnTo>
                  <a:lnTo>
                    <a:pt x="300" y="43"/>
                  </a:lnTo>
                  <a:lnTo>
                    <a:pt x="301" y="42"/>
                  </a:lnTo>
                  <a:lnTo>
                    <a:pt x="304" y="41"/>
                  </a:lnTo>
                  <a:lnTo>
                    <a:pt x="305" y="40"/>
                  </a:lnTo>
                  <a:lnTo>
                    <a:pt x="307" y="38"/>
                  </a:lnTo>
                  <a:lnTo>
                    <a:pt x="309" y="37"/>
                  </a:lnTo>
                  <a:lnTo>
                    <a:pt x="310" y="35"/>
                  </a:lnTo>
                  <a:lnTo>
                    <a:pt x="311" y="34"/>
                  </a:lnTo>
                  <a:lnTo>
                    <a:pt x="312" y="31"/>
                  </a:lnTo>
                  <a:lnTo>
                    <a:pt x="314" y="28"/>
                  </a:lnTo>
                  <a:lnTo>
                    <a:pt x="317" y="20"/>
                  </a:lnTo>
                  <a:lnTo>
                    <a:pt x="318" y="16"/>
                  </a:lnTo>
                  <a:lnTo>
                    <a:pt x="320" y="12"/>
                  </a:lnTo>
                  <a:lnTo>
                    <a:pt x="322" y="10"/>
                  </a:lnTo>
                  <a:lnTo>
                    <a:pt x="324" y="7"/>
                  </a:lnTo>
                  <a:lnTo>
                    <a:pt x="326" y="5"/>
                  </a:lnTo>
                  <a:lnTo>
                    <a:pt x="327" y="4"/>
                  </a:lnTo>
                  <a:lnTo>
                    <a:pt x="328" y="3"/>
                  </a:lnTo>
                  <a:lnTo>
                    <a:pt x="330" y="2"/>
                  </a:lnTo>
                  <a:lnTo>
                    <a:pt x="331" y="2"/>
                  </a:lnTo>
                  <a:lnTo>
                    <a:pt x="333" y="1"/>
                  </a:lnTo>
                  <a:lnTo>
                    <a:pt x="334" y="1"/>
                  </a:lnTo>
                  <a:lnTo>
                    <a:pt x="337" y="0"/>
                  </a:lnTo>
                  <a:lnTo>
                    <a:pt x="342" y="0"/>
                  </a:lnTo>
                  <a:lnTo>
                    <a:pt x="347" y="0"/>
                  </a:lnTo>
                  <a:lnTo>
                    <a:pt x="351" y="1"/>
                  </a:lnTo>
                  <a:lnTo>
                    <a:pt x="355" y="1"/>
                  </a:lnTo>
                  <a:lnTo>
                    <a:pt x="357" y="2"/>
                  </a:lnTo>
                  <a:lnTo>
                    <a:pt x="364" y="4"/>
                  </a:lnTo>
                  <a:lnTo>
                    <a:pt x="367" y="4"/>
                  </a:lnTo>
                  <a:lnTo>
                    <a:pt x="369" y="5"/>
                  </a:lnTo>
                  <a:lnTo>
                    <a:pt x="372" y="5"/>
                  </a:lnTo>
                  <a:lnTo>
                    <a:pt x="377" y="5"/>
                  </a:lnTo>
                  <a:lnTo>
                    <a:pt x="385" y="5"/>
                  </a:lnTo>
                  <a:lnTo>
                    <a:pt x="389" y="5"/>
                  </a:lnTo>
                  <a:lnTo>
                    <a:pt x="392" y="6"/>
                  </a:lnTo>
                  <a:lnTo>
                    <a:pt x="396" y="7"/>
                  </a:lnTo>
                  <a:lnTo>
                    <a:pt x="399" y="8"/>
                  </a:lnTo>
                  <a:lnTo>
                    <a:pt x="401" y="9"/>
                  </a:lnTo>
                  <a:lnTo>
                    <a:pt x="403" y="10"/>
                  </a:lnTo>
                  <a:lnTo>
                    <a:pt x="405" y="11"/>
                  </a:lnTo>
                  <a:lnTo>
                    <a:pt x="409" y="14"/>
                  </a:lnTo>
                  <a:lnTo>
                    <a:pt x="415" y="20"/>
                  </a:lnTo>
                  <a:lnTo>
                    <a:pt x="420" y="24"/>
                  </a:lnTo>
                  <a:lnTo>
                    <a:pt x="424" y="27"/>
                  </a:lnTo>
                  <a:lnTo>
                    <a:pt x="427" y="31"/>
                  </a:lnTo>
                  <a:lnTo>
                    <a:pt x="432" y="36"/>
                  </a:lnTo>
                  <a:lnTo>
                    <a:pt x="439" y="44"/>
                  </a:lnTo>
                  <a:lnTo>
                    <a:pt x="444" y="50"/>
                  </a:lnTo>
                  <a:lnTo>
                    <a:pt x="448" y="54"/>
                  </a:lnTo>
                  <a:lnTo>
                    <a:pt x="454" y="59"/>
                  </a:lnTo>
                  <a:lnTo>
                    <a:pt x="457" y="62"/>
                  </a:lnTo>
                  <a:lnTo>
                    <a:pt x="463" y="67"/>
                  </a:lnTo>
                  <a:lnTo>
                    <a:pt x="466" y="71"/>
                  </a:lnTo>
                  <a:lnTo>
                    <a:pt x="470" y="75"/>
                  </a:lnTo>
                  <a:lnTo>
                    <a:pt x="472" y="79"/>
                  </a:lnTo>
                  <a:lnTo>
                    <a:pt x="475" y="83"/>
                  </a:lnTo>
                  <a:lnTo>
                    <a:pt x="476" y="87"/>
                  </a:lnTo>
                  <a:lnTo>
                    <a:pt x="477" y="89"/>
                  </a:lnTo>
                  <a:lnTo>
                    <a:pt x="478" y="91"/>
                  </a:lnTo>
                  <a:lnTo>
                    <a:pt x="478" y="93"/>
                  </a:lnTo>
                  <a:lnTo>
                    <a:pt x="478" y="95"/>
                  </a:lnTo>
                  <a:lnTo>
                    <a:pt x="478" y="97"/>
                  </a:lnTo>
                  <a:lnTo>
                    <a:pt x="478" y="99"/>
                  </a:lnTo>
                  <a:lnTo>
                    <a:pt x="477" y="101"/>
                  </a:lnTo>
                  <a:lnTo>
                    <a:pt x="477" y="102"/>
                  </a:lnTo>
                  <a:lnTo>
                    <a:pt x="476" y="103"/>
                  </a:lnTo>
                  <a:lnTo>
                    <a:pt x="475" y="105"/>
                  </a:lnTo>
                  <a:lnTo>
                    <a:pt x="473" y="108"/>
                  </a:lnTo>
                  <a:lnTo>
                    <a:pt x="471" y="112"/>
                  </a:lnTo>
                  <a:lnTo>
                    <a:pt x="465" y="116"/>
                  </a:lnTo>
                  <a:lnTo>
                    <a:pt x="464" y="118"/>
                  </a:lnTo>
                  <a:lnTo>
                    <a:pt x="462" y="120"/>
                  </a:lnTo>
                  <a:lnTo>
                    <a:pt x="461" y="122"/>
                  </a:lnTo>
                  <a:lnTo>
                    <a:pt x="460" y="124"/>
                  </a:lnTo>
                  <a:lnTo>
                    <a:pt x="458" y="132"/>
                  </a:lnTo>
                  <a:lnTo>
                    <a:pt x="457" y="136"/>
                  </a:lnTo>
                  <a:lnTo>
                    <a:pt x="455" y="139"/>
                  </a:lnTo>
                  <a:lnTo>
                    <a:pt x="451" y="146"/>
                  </a:lnTo>
                  <a:lnTo>
                    <a:pt x="449" y="148"/>
                  </a:lnTo>
                  <a:lnTo>
                    <a:pt x="449" y="151"/>
                  </a:lnTo>
                  <a:lnTo>
                    <a:pt x="448" y="157"/>
                  </a:lnTo>
                  <a:lnTo>
                    <a:pt x="448" y="160"/>
                  </a:lnTo>
                  <a:lnTo>
                    <a:pt x="447" y="163"/>
                  </a:lnTo>
                  <a:lnTo>
                    <a:pt x="445" y="166"/>
                  </a:lnTo>
                  <a:lnTo>
                    <a:pt x="443" y="169"/>
                  </a:lnTo>
                  <a:lnTo>
                    <a:pt x="440" y="173"/>
                  </a:lnTo>
                  <a:lnTo>
                    <a:pt x="437" y="176"/>
                  </a:lnTo>
                  <a:lnTo>
                    <a:pt x="429" y="185"/>
                  </a:lnTo>
                  <a:lnTo>
                    <a:pt x="425" y="189"/>
                  </a:lnTo>
                  <a:lnTo>
                    <a:pt x="424" y="191"/>
                  </a:lnTo>
                  <a:lnTo>
                    <a:pt x="422" y="191"/>
                  </a:lnTo>
                  <a:lnTo>
                    <a:pt x="420" y="193"/>
                  </a:lnTo>
                  <a:lnTo>
                    <a:pt x="418" y="194"/>
                  </a:lnTo>
                  <a:lnTo>
                    <a:pt x="416" y="195"/>
                  </a:lnTo>
                  <a:lnTo>
                    <a:pt x="414" y="196"/>
                  </a:lnTo>
                  <a:lnTo>
                    <a:pt x="412" y="196"/>
                  </a:lnTo>
                  <a:lnTo>
                    <a:pt x="409" y="197"/>
                  </a:lnTo>
                  <a:lnTo>
                    <a:pt x="406" y="196"/>
                  </a:lnTo>
                  <a:lnTo>
                    <a:pt x="400" y="196"/>
                  </a:lnTo>
                  <a:lnTo>
                    <a:pt x="397" y="196"/>
                  </a:lnTo>
                  <a:lnTo>
                    <a:pt x="396" y="196"/>
                  </a:lnTo>
                  <a:lnTo>
                    <a:pt x="394" y="196"/>
                  </a:lnTo>
                  <a:lnTo>
                    <a:pt x="392" y="196"/>
                  </a:lnTo>
                  <a:lnTo>
                    <a:pt x="391" y="197"/>
                  </a:lnTo>
                  <a:lnTo>
                    <a:pt x="390" y="198"/>
                  </a:lnTo>
                  <a:lnTo>
                    <a:pt x="389" y="199"/>
                  </a:lnTo>
                  <a:lnTo>
                    <a:pt x="387" y="200"/>
                  </a:lnTo>
                  <a:lnTo>
                    <a:pt x="382" y="205"/>
                  </a:lnTo>
                  <a:lnTo>
                    <a:pt x="377" y="212"/>
                  </a:lnTo>
                  <a:lnTo>
                    <a:pt x="374" y="214"/>
                  </a:lnTo>
                  <a:lnTo>
                    <a:pt x="372" y="215"/>
                  </a:lnTo>
                  <a:lnTo>
                    <a:pt x="370" y="217"/>
                  </a:lnTo>
                  <a:lnTo>
                    <a:pt x="368" y="218"/>
                  </a:lnTo>
                  <a:lnTo>
                    <a:pt x="365" y="219"/>
                  </a:lnTo>
                  <a:lnTo>
                    <a:pt x="360" y="220"/>
                  </a:lnTo>
                  <a:lnTo>
                    <a:pt x="358" y="221"/>
                  </a:lnTo>
                  <a:lnTo>
                    <a:pt x="357" y="222"/>
                  </a:lnTo>
                  <a:lnTo>
                    <a:pt x="354" y="224"/>
                  </a:lnTo>
                  <a:lnTo>
                    <a:pt x="348" y="226"/>
                  </a:lnTo>
                  <a:lnTo>
                    <a:pt x="346" y="227"/>
                  </a:lnTo>
                  <a:lnTo>
                    <a:pt x="345" y="229"/>
                  </a:lnTo>
                  <a:lnTo>
                    <a:pt x="343" y="231"/>
                  </a:lnTo>
                  <a:lnTo>
                    <a:pt x="340" y="235"/>
                  </a:lnTo>
                  <a:lnTo>
                    <a:pt x="338" y="237"/>
                  </a:lnTo>
                  <a:lnTo>
                    <a:pt x="336" y="237"/>
                  </a:lnTo>
                  <a:lnTo>
                    <a:pt x="332" y="240"/>
                  </a:lnTo>
                  <a:lnTo>
                    <a:pt x="331" y="242"/>
                  </a:lnTo>
                  <a:lnTo>
                    <a:pt x="325" y="248"/>
                  </a:lnTo>
                  <a:lnTo>
                    <a:pt x="324" y="248"/>
                  </a:lnTo>
                  <a:lnTo>
                    <a:pt x="324" y="250"/>
                  </a:lnTo>
                  <a:lnTo>
                    <a:pt x="323" y="251"/>
                  </a:lnTo>
                  <a:lnTo>
                    <a:pt x="323" y="255"/>
                  </a:lnTo>
                  <a:lnTo>
                    <a:pt x="323" y="257"/>
                  </a:lnTo>
                  <a:lnTo>
                    <a:pt x="323" y="259"/>
                  </a:lnTo>
                  <a:lnTo>
                    <a:pt x="322" y="259"/>
                  </a:lnTo>
                  <a:lnTo>
                    <a:pt x="321" y="260"/>
                  </a:lnTo>
                  <a:lnTo>
                    <a:pt x="320" y="260"/>
                  </a:lnTo>
                  <a:lnTo>
                    <a:pt x="319" y="261"/>
                  </a:lnTo>
                  <a:lnTo>
                    <a:pt x="316" y="261"/>
                  </a:lnTo>
                  <a:lnTo>
                    <a:pt x="314" y="262"/>
                  </a:lnTo>
                  <a:lnTo>
                    <a:pt x="313" y="262"/>
                  </a:lnTo>
                  <a:lnTo>
                    <a:pt x="311" y="263"/>
                  </a:lnTo>
                  <a:lnTo>
                    <a:pt x="310" y="264"/>
                  </a:lnTo>
                  <a:lnTo>
                    <a:pt x="309" y="266"/>
                  </a:lnTo>
                  <a:lnTo>
                    <a:pt x="308" y="268"/>
                  </a:lnTo>
                  <a:lnTo>
                    <a:pt x="307" y="270"/>
                  </a:lnTo>
                  <a:lnTo>
                    <a:pt x="306" y="272"/>
                  </a:lnTo>
                  <a:lnTo>
                    <a:pt x="305" y="275"/>
                  </a:lnTo>
                  <a:lnTo>
                    <a:pt x="305" y="278"/>
                  </a:lnTo>
                  <a:lnTo>
                    <a:pt x="306" y="281"/>
                  </a:lnTo>
                  <a:lnTo>
                    <a:pt x="306" y="282"/>
                  </a:lnTo>
                  <a:lnTo>
                    <a:pt x="307" y="283"/>
                  </a:lnTo>
                  <a:lnTo>
                    <a:pt x="310" y="290"/>
                  </a:lnTo>
                  <a:lnTo>
                    <a:pt x="312" y="294"/>
                  </a:lnTo>
                  <a:lnTo>
                    <a:pt x="314" y="298"/>
                  </a:lnTo>
                  <a:lnTo>
                    <a:pt x="315" y="299"/>
                  </a:lnTo>
                  <a:lnTo>
                    <a:pt x="316" y="300"/>
                  </a:lnTo>
                  <a:lnTo>
                    <a:pt x="317" y="302"/>
                  </a:lnTo>
                  <a:lnTo>
                    <a:pt x="319" y="303"/>
                  </a:lnTo>
                  <a:lnTo>
                    <a:pt x="320" y="303"/>
                  </a:lnTo>
                  <a:lnTo>
                    <a:pt x="322" y="304"/>
                  </a:lnTo>
                  <a:lnTo>
                    <a:pt x="328" y="305"/>
                  </a:lnTo>
                  <a:lnTo>
                    <a:pt x="330" y="306"/>
                  </a:lnTo>
                  <a:lnTo>
                    <a:pt x="331" y="306"/>
                  </a:lnTo>
                  <a:lnTo>
                    <a:pt x="333" y="308"/>
                  </a:lnTo>
                  <a:lnTo>
                    <a:pt x="335" y="309"/>
                  </a:lnTo>
                  <a:lnTo>
                    <a:pt x="337" y="311"/>
                  </a:lnTo>
                  <a:lnTo>
                    <a:pt x="339" y="313"/>
                  </a:lnTo>
                  <a:lnTo>
                    <a:pt x="341" y="315"/>
                  </a:lnTo>
                  <a:lnTo>
                    <a:pt x="345" y="321"/>
                  </a:lnTo>
                  <a:lnTo>
                    <a:pt x="350" y="329"/>
                  </a:lnTo>
                  <a:lnTo>
                    <a:pt x="354" y="333"/>
                  </a:lnTo>
                  <a:lnTo>
                    <a:pt x="357" y="338"/>
                  </a:lnTo>
                  <a:lnTo>
                    <a:pt x="367" y="356"/>
                  </a:lnTo>
                  <a:lnTo>
                    <a:pt x="367" y="357"/>
                  </a:lnTo>
                  <a:lnTo>
                    <a:pt x="367" y="358"/>
                  </a:lnTo>
                  <a:lnTo>
                    <a:pt x="366" y="359"/>
                  </a:lnTo>
                  <a:lnTo>
                    <a:pt x="365" y="361"/>
                  </a:lnTo>
                  <a:lnTo>
                    <a:pt x="363" y="363"/>
                  </a:lnTo>
                  <a:lnTo>
                    <a:pt x="360" y="366"/>
                  </a:lnTo>
                  <a:lnTo>
                    <a:pt x="357" y="369"/>
                  </a:lnTo>
                  <a:lnTo>
                    <a:pt x="355" y="371"/>
                  </a:lnTo>
                  <a:lnTo>
                    <a:pt x="352" y="373"/>
                  </a:lnTo>
                  <a:lnTo>
                    <a:pt x="350" y="373"/>
                  </a:lnTo>
                  <a:lnTo>
                    <a:pt x="347" y="374"/>
                  </a:lnTo>
                  <a:lnTo>
                    <a:pt x="345" y="375"/>
                  </a:lnTo>
                  <a:lnTo>
                    <a:pt x="342" y="375"/>
                  </a:lnTo>
                  <a:lnTo>
                    <a:pt x="340" y="375"/>
                  </a:lnTo>
                  <a:lnTo>
                    <a:pt x="338" y="374"/>
                  </a:lnTo>
                  <a:lnTo>
                    <a:pt x="336" y="374"/>
                  </a:lnTo>
                  <a:lnTo>
                    <a:pt x="333" y="373"/>
                  </a:lnTo>
                  <a:lnTo>
                    <a:pt x="330" y="372"/>
                  </a:lnTo>
                  <a:lnTo>
                    <a:pt x="329" y="372"/>
                  </a:lnTo>
                  <a:lnTo>
                    <a:pt x="328" y="372"/>
                  </a:lnTo>
                  <a:lnTo>
                    <a:pt x="327" y="373"/>
                  </a:lnTo>
                  <a:lnTo>
                    <a:pt x="326" y="373"/>
                  </a:lnTo>
                  <a:lnTo>
                    <a:pt x="325" y="373"/>
                  </a:lnTo>
                  <a:lnTo>
                    <a:pt x="324" y="373"/>
                  </a:lnTo>
                  <a:lnTo>
                    <a:pt x="322" y="375"/>
                  </a:lnTo>
                  <a:lnTo>
                    <a:pt x="320" y="378"/>
                  </a:lnTo>
                  <a:lnTo>
                    <a:pt x="316" y="383"/>
                  </a:lnTo>
                  <a:lnTo>
                    <a:pt x="314" y="384"/>
                  </a:lnTo>
                  <a:lnTo>
                    <a:pt x="312" y="386"/>
                  </a:lnTo>
                  <a:lnTo>
                    <a:pt x="310" y="388"/>
                  </a:lnTo>
                  <a:lnTo>
                    <a:pt x="307" y="389"/>
                  </a:lnTo>
                  <a:lnTo>
                    <a:pt x="305" y="391"/>
                  </a:lnTo>
                  <a:lnTo>
                    <a:pt x="303" y="391"/>
                  </a:lnTo>
                  <a:lnTo>
                    <a:pt x="298" y="393"/>
                  </a:lnTo>
                  <a:lnTo>
                    <a:pt x="294" y="395"/>
                  </a:lnTo>
                  <a:lnTo>
                    <a:pt x="291" y="395"/>
                  </a:lnTo>
                  <a:lnTo>
                    <a:pt x="285" y="400"/>
                  </a:lnTo>
                  <a:lnTo>
                    <a:pt x="280" y="403"/>
                  </a:lnTo>
                  <a:lnTo>
                    <a:pt x="276" y="405"/>
                  </a:lnTo>
                  <a:lnTo>
                    <a:pt x="269" y="407"/>
                  </a:lnTo>
                  <a:lnTo>
                    <a:pt x="267" y="407"/>
                  </a:lnTo>
                  <a:lnTo>
                    <a:pt x="265" y="408"/>
                  </a:lnTo>
                  <a:lnTo>
                    <a:pt x="262" y="410"/>
                  </a:lnTo>
                  <a:lnTo>
                    <a:pt x="259" y="412"/>
                  </a:lnTo>
                  <a:lnTo>
                    <a:pt x="257" y="413"/>
                  </a:lnTo>
                  <a:lnTo>
                    <a:pt x="255" y="415"/>
                  </a:lnTo>
                  <a:lnTo>
                    <a:pt x="254" y="417"/>
                  </a:lnTo>
                  <a:lnTo>
                    <a:pt x="253" y="418"/>
                  </a:lnTo>
                  <a:lnTo>
                    <a:pt x="252" y="419"/>
                  </a:lnTo>
                  <a:lnTo>
                    <a:pt x="249" y="425"/>
                  </a:lnTo>
                  <a:lnTo>
                    <a:pt x="248" y="427"/>
                  </a:lnTo>
                  <a:lnTo>
                    <a:pt x="246" y="429"/>
                  </a:lnTo>
                  <a:lnTo>
                    <a:pt x="245" y="430"/>
                  </a:lnTo>
                  <a:lnTo>
                    <a:pt x="243" y="432"/>
                  </a:lnTo>
                  <a:lnTo>
                    <a:pt x="242" y="434"/>
                  </a:lnTo>
                  <a:lnTo>
                    <a:pt x="240" y="435"/>
                  </a:lnTo>
                  <a:lnTo>
                    <a:pt x="237" y="436"/>
                  </a:lnTo>
                  <a:lnTo>
                    <a:pt x="234" y="437"/>
                  </a:lnTo>
                  <a:lnTo>
                    <a:pt x="232" y="437"/>
                  </a:lnTo>
                  <a:lnTo>
                    <a:pt x="222" y="439"/>
                  </a:lnTo>
                  <a:lnTo>
                    <a:pt x="219" y="439"/>
                  </a:lnTo>
                  <a:lnTo>
                    <a:pt x="216" y="440"/>
                  </a:lnTo>
                  <a:lnTo>
                    <a:pt x="211" y="441"/>
                  </a:lnTo>
                  <a:lnTo>
                    <a:pt x="209" y="441"/>
                  </a:lnTo>
                  <a:lnTo>
                    <a:pt x="207" y="442"/>
                  </a:lnTo>
                  <a:lnTo>
                    <a:pt x="205" y="441"/>
                  </a:lnTo>
                  <a:lnTo>
                    <a:pt x="204" y="441"/>
                  </a:lnTo>
                  <a:lnTo>
                    <a:pt x="202" y="441"/>
                  </a:lnTo>
                  <a:lnTo>
                    <a:pt x="201" y="440"/>
                  </a:lnTo>
                  <a:lnTo>
                    <a:pt x="199" y="439"/>
                  </a:lnTo>
                  <a:lnTo>
                    <a:pt x="198" y="437"/>
                  </a:lnTo>
                  <a:lnTo>
                    <a:pt x="194" y="431"/>
                  </a:lnTo>
                  <a:lnTo>
                    <a:pt x="192" y="429"/>
                  </a:lnTo>
                  <a:lnTo>
                    <a:pt x="190" y="429"/>
                  </a:lnTo>
                  <a:lnTo>
                    <a:pt x="188" y="427"/>
                  </a:lnTo>
                  <a:lnTo>
                    <a:pt x="186" y="426"/>
                  </a:lnTo>
                  <a:lnTo>
                    <a:pt x="184" y="425"/>
                  </a:lnTo>
                  <a:lnTo>
                    <a:pt x="181" y="424"/>
                  </a:lnTo>
                  <a:lnTo>
                    <a:pt x="177" y="424"/>
                  </a:lnTo>
                  <a:lnTo>
                    <a:pt x="176" y="424"/>
                  </a:lnTo>
                  <a:lnTo>
                    <a:pt x="175" y="424"/>
                  </a:lnTo>
                  <a:lnTo>
                    <a:pt x="173" y="425"/>
                  </a:lnTo>
                  <a:lnTo>
                    <a:pt x="171" y="426"/>
                  </a:lnTo>
                  <a:lnTo>
                    <a:pt x="164" y="429"/>
                  </a:lnTo>
                  <a:lnTo>
                    <a:pt x="162" y="430"/>
                  </a:lnTo>
                  <a:lnTo>
                    <a:pt x="158" y="431"/>
                  </a:lnTo>
                  <a:lnTo>
                    <a:pt x="153" y="433"/>
                  </a:lnTo>
                  <a:lnTo>
                    <a:pt x="149" y="434"/>
                  </a:lnTo>
                  <a:lnTo>
                    <a:pt x="143" y="435"/>
                  </a:lnTo>
                  <a:lnTo>
                    <a:pt x="136" y="436"/>
                  </a:lnTo>
                  <a:lnTo>
                    <a:pt x="133" y="436"/>
                  </a:lnTo>
                  <a:lnTo>
                    <a:pt x="131" y="436"/>
                  </a:lnTo>
                  <a:lnTo>
                    <a:pt x="131" y="435"/>
                  </a:lnTo>
                  <a:lnTo>
                    <a:pt x="130" y="434"/>
                  </a:lnTo>
                  <a:lnTo>
                    <a:pt x="129" y="433"/>
                  </a:lnTo>
                  <a:lnTo>
                    <a:pt x="129" y="433"/>
                  </a:lnTo>
                  <a:lnTo>
                    <a:pt x="128" y="432"/>
                  </a:lnTo>
                  <a:lnTo>
                    <a:pt x="126" y="432"/>
                  </a:lnTo>
                  <a:lnTo>
                    <a:pt x="124" y="432"/>
                  </a:lnTo>
                  <a:lnTo>
                    <a:pt x="122" y="433"/>
                  </a:lnTo>
                  <a:lnTo>
                    <a:pt x="116" y="435"/>
                  </a:lnTo>
                  <a:lnTo>
                    <a:pt x="112" y="436"/>
                  </a:lnTo>
                  <a:lnTo>
                    <a:pt x="108" y="436"/>
                  </a:lnTo>
                  <a:lnTo>
                    <a:pt x="105" y="437"/>
                  </a:lnTo>
                  <a:lnTo>
                    <a:pt x="101" y="437"/>
                  </a:lnTo>
                  <a:lnTo>
                    <a:pt x="95" y="437"/>
                  </a:lnTo>
                  <a:lnTo>
                    <a:pt x="85" y="437"/>
                  </a:lnTo>
                  <a:lnTo>
                    <a:pt x="84" y="437"/>
                  </a:lnTo>
                  <a:lnTo>
                    <a:pt x="82" y="437"/>
                  </a:lnTo>
                  <a:lnTo>
                    <a:pt x="80" y="437"/>
                  </a:lnTo>
                  <a:lnTo>
                    <a:pt x="77" y="436"/>
                  </a:lnTo>
                  <a:lnTo>
                    <a:pt x="75" y="435"/>
                  </a:lnTo>
                  <a:lnTo>
                    <a:pt x="73" y="435"/>
                  </a:lnTo>
                  <a:lnTo>
                    <a:pt x="72" y="433"/>
                  </a:lnTo>
                  <a:lnTo>
                    <a:pt x="71" y="432"/>
                  </a:lnTo>
                  <a:lnTo>
                    <a:pt x="70" y="430"/>
                  </a:lnTo>
                  <a:lnTo>
                    <a:pt x="69" y="429"/>
                  </a:lnTo>
                  <a:lnTo>
                    <a:pt x="68" y="427"/>
                  </a:lnTo>
                  <a:lnTo>
                    <a:pt x="68" y="425"/>
                  </a:lnTo>
                  <a:lnTo>
                    <a:pt x="67" y="419"/>
                  </a:lnTo>
                  <a:lnTo>
                    <a:pt x="67" y="418"/>
                  </a:lnTo>
                  <a:lnTo>
                    <a:pt x="66" y="416"/>
                  </a:lnTo>
                  <a:lnTo>
                    <a:pt x="65" y="413"/>
                  </a:lnTo>
                  <a:lnTo>
                    <a:pt x="64" y="411"/>
                  </a:lnTo>
                  <a:lnTo>
                    <a:pt x="63" y="410"/>
                  </a:lnTo>
                  <a:lnTo>
                    <a:pt x="61" y="408"/>
                  </a:lnTo>
                  <a:lnTo>
                    <a:pt x="60" y="407"/>
                  </a:lnTo>
                  <a:lnTo>
                    <a:pt x="58" y="407"/>
                  </a:lnTo>
                  <a:lnTo>
                    <a:pt x="56" y="407"/>
                  </a:lnTo>
                  <a:lnTo>
                    <a:pt x="54" y="406"/>
                  </a:lnTo>
                  <a:lnTo>
                    <a:pt x="52" y="406"/>
                  </a:lnTo>
                  <a:lnTo>
                    <a:pt x="51" y="405"/>
                  </a:lnTo>
                  <a:lnTo>
                    <a:pt x="46" y="405"/>
                  </a:lnTo>
                  <a:lnTo>
                    <a:pt x="43" y="405"/>
                  </a:lnTo>
                  <a:lnTo>
                    <a:pt x="41" y="405"/>
                  </a:lnTo>
                  <a:lnTo>
                    <a:pt x="39" y="404"/>
                  </a:lnTo>
                  <a:lnTo>
                    <a:pt x="38" y="403"/>
                  </a:lnTo>
                  <a:lnTo>
                    <a:pt x="35" y="401"/>
                  </a:lnTo>
                  <a:lnTo>
                    <a:pt x="29" y="397"/>
                  </a:lnTo>
                  <a:lnTo>
                    <a:pt x="26" y="395"/>
                  </a:lnTo>
                  <a:lnTo>
                    <a:pt x="24" y="394"/>
                  </a:lnTo>
                  <a:lnTo>
                    <a:pt x="23" y="393"/>
                  </a:lnTo>
                  <a:lnTo>
                    <a:pt x="21" y="393"/>
                  </a:lnTo>
                  <a:lnTo>
                    <a:pt x="20" y="393"/>
                  </a:lnTo>
                  <a:lnTo>
                    <a:pt x="16" y="393"/>
                  </a:lnTo>
                  <a:lnTo>
                    <a:pt x="14" y="392"/>
                  </a:lnTo>
                  <a:lnTo>
                    <a:pt x="12" y="392"/>
                  </a:lnTo>
                  <a:lnTo>
                    <a:pt x="10" y="391"/>
                  </a:lnTo>
                  <a:lnTo>
                    <a:pt x="8" y="391"/>
                  </a:lnTo>
                  <a:lnTo>
                    <a:pt x="7" y="390"/>
                  </a:lnTo>
                  <a:lnTo>
                    <a:pt x="5" y="388"/>
                  </a:lnTo>
                  <a:lnTo>
                    <a:pt x="3" y="385"/>
                  </a:lnTo>
                  <a:lnTo>
                    <a:pt x="2" y="384"/>
                  </a:lnTo>
                  <a:lnTo>
                    <a:pt x="1" y="384"/>
                  </a:lnTo>
                  <a:lnTo>
                    <a:pt x="1" y="384"/>
                  </a:lnTo>
                  <a:lnTo>
                    <a:pt x="0" y="382"/>
                  </a:lnTo>
                  <a:lnTo>
                    <a:pt x="0" y="380"/>
                  </a:lnTo>
                  <a:lnTo>
                    <a:pt x="1" y="378"/>
                  </a:lnTo>
                  <a:lnTo>
                    <a:pt x="2" y="377"/>
                  </a:lnTo>
                  <a:lnTo>
                    <a:pt x="3" y="375"/>
                  </a:lnTo>
                  <a:lnTo>
                    <a:pt x="4" y="374"/>
                  </a:lnTo>
                  <a:lnTo>
                    <a:pt x="6" y="373"/>
                  </a:lnTo>
                  <a:lnTo>
                    <a:pt x="7" y="372"/>
                  </a:lnTo>
                  <a:lnTo>
                    <a:pt x="9" y="372"/>
                  </a:lnTo>
                  <a:lnTo>
                    <a:pt x="11" y="371"/>
                  </a:lnTo>
                  <a:lnTo>
                    <a:pt x="13" y="370"/>
                  </a:lnTo>
                  <a:lnTo>
                    <a:pt x="17" y="369"/>
                  </a:lnTo>
                  <a:lnTo>
                    <a:pt x="26" y="368"/>
                  </a:lnTo>
                  <a:lnTo>
                    <a:pt x="27" y="367"/>
                  </a:lnTo>
                  <a:lnTo>
                    <a:pt x="29" y="366"/>
                  </a:lnTo>
                  <a:lnTo>
                    <a:pt x="34" y="364"/>
                  </a:lnTo>
                  <a:lnTo>
                    <a:pt x="38" y="362"/>
                  </a:lnTo>
                  <a:lnTo>
                    <a:pt x="43" y="359"/>
                  </a:lnTo>
                  <a:lnTo>
                    <a:pt x="46" y="357"/>
                  </a:lnTo>
                  <a:lnTo>
                    <a:pt x="48" y="356"/>
                  </a:lnTo>
                  <a:lnTo>
                    <a:pt x="49" y="354"/>
                  </a:lnTo>
                  <a:lnTo>
                    <a:pt x="50" y="351"/>
                  </a:lnTo>
                  <a:lnTo>
                    <a:pt x="52" y="347"/>
                  </a:lnTo>
                  <a:lnTo>
                    <a:pt x="54" y="345"/>
                  </a:lnTo>
                  <a:lnTo>
                    <a:pt x="56" y="343"/>
                  </a:lnTo>
                  <a:lnTo>
                    <a:pt x="61" y="338"/>
                  </a:lnTo>
                  <a:lnTo>
                    <a:pt x="63" y="336"/>
                  </a:lnTo>
                  <a:lnTo>
                    <a:pt x="67" y="331"/>
                  </a:lnTo>
                  <a:lnTo>
                    <a:pt x="71" y="327"/>
                  </a:lnTo>
                  <a:lnTo>
                    <a:pt x="72" y="325"/>
                  </a:lnTo>
                  <a:lnTo>
                    <a:pt x="74" y="322"/>
                  </a:lnTo>
                  <a:lnTo>
                    <a:pt x="75" y="321"/>
                  </a:lnTo>
                  <a:lnTo>
                    <a:pt x="76" y="320"/>
                  </a:lnTo>
                  <a:lnTo>
                    <a:pt x="78" y="320"/>
                  </a:lnTo>
                  <a:lnTo>
                    <a:pt x="79" y="319"/>
                  </a:lnTo>
                  <a:lnTo>
                    <a:pt x="81" y="319"/>
                  </a:lnTo>
                  <a:lnTo>
                    <a:pt x="82" y="319"/>
                  </a:lnTo>
                  <a:lnTo>
                    <a:pt x="84" y="319"/>
                  </a:lnTo>
                  <a:lnTo>
                    <a:pt x="90" y="321"/>
                  </a:lnTo>
                  <a:lnTo>
                    <a:pt x="93" y="321"/>
                  </a:lnTo>
                  <a:lnTo>
                    <a:pt x="96" y="322"/>
                  </a:lnTo>
                  <a:lnTo>
                    <a:pt x="99" y="322"/>
                  </a:lnTo>
                  <a:lnTo>
                    <a:pt x="101" y="321"/>
                  </a:lnTo>
                  <a:lnTo>
                    <a:pt x="103" y="321"/>
                  </a:lnTo>
                  <a:lnTo>
                    <a:pt x="104" y="320"/>
                  </a:lnTo>
                  <a:lnTo>
                    <a:pt x="107" y="318"/>
                  </a:lnTo>
                  <a:lnTo>
                    <a:pt x="107" y="317"/>
                  </a:lnTo>
                  <a:lnTo>
                    <a:pt x="108" y="316"/>
                  </a:lnTo>
                  <a:lnTo>
                    <a:pt x="109" y="316"/>
                  </a:lnTo>
                  <a:lnTo>
                    <a:pt x="110" y="314"/>
                  </a:lnTo>
                  <a:lnTo>
                    <a:pt x="110" y="313"/>
                  </a:lnTo>
                  <a:lnTo>
                    <a:pt x="110" y="311"/>
                  </a:lnTo>
                  <a:lnTo>
                    <a:pt x="109" y="309"/>
                  </a:lnTo>
                  <a:lnTo>
                    <a:pt x="109" y="306"/>
                  </a:lnTo>
                  <a:lnTo>
                    <a:pt x="105" y="293"/>
                  </a:lnTo>
                  <a:lnTo>
                    <a:pt x="104" y="291"/>
                  </a:lnTo>
                  <a:lnTo>
                    <a:pt x="103" y="286"/>
                  </a:lnTo>
                  <a:lnTo>
                    <a:pt x="102" y="282"/>
                  </a:lnTo>
                  <a:lnTo>
                    <a:pt x="102" y="278"/>
                  </a:lnTo>
                  <a:lnTo>
                    <a:pt x="102" y="273"/>
                  </a:lnTo>
                  <a:lnTo>
                    <a:pt x="102" y="268"/>
                  </a:lnTo>
                  <a:lnTo>
                    <a:pt x="103" y="264"/>
                  </a:lnTo>
                  <a:lnTo>
                    <a:pt x="103" y="260"/>
                  </a:lnTo>
                  <a:lnTo>
                    <a:pt x="104" y="256"/>
                  </a:lnTo>
                  <a:lnTo>
                    <a:pt x="105" y="253"/>
                  </a:lnTo>
                  <a:lnTo>
                    <a:pt x="107" y="250"/>
                  </a:lnTo>
                  <a:lnTo>
                    <a:pt x="111" y="243"/>
                  </a:lnTo>
                  <a:lnTo>
                    <a:pt x="112" y="241"/>
                  </a:lnTo>
                  <a:lnTo>
                    <a:pt x="113" y="240"/>
                  </a:lnTo>
                  <a:lnTo>
                    <a:pt x="114" y="239"/>
                  </a:lnTo>
                  <a:lnTo>
                    <a:pt x="120" y="235"/>
                  </a:lnTo>
                  <a:lnTo>
                    <a:pt x="122" y="233"/>
                  </a:lnTo>
                  <a:lnTo>
                    <a:pt x="124" y="232"/>
                  </a:lnTo>
                  <a:lnTo>
                    <a:pt x="125" y="232"/>
                  </a:lnTo>
                  <a:lnTo>
                    <a:pt x="127" y="231"/>
                  </a:lnTo>
                  <a:lnTo>
                    <a:pt x="129" y="231"/>
                  </a:lnTo>
                  <a:lnTo>
                    <a:pt x="129" y="231"/>
                  </a:lnTo>
                  <a:lnTo>
                    <a:pt x="131" y="231"/>
                  </a:lnTo>
                  <a:lnTo>
                    <a:pt x="134" y="231"/>
                  </a:lnTo>
                  <a:lnTo>
                    <a:pt x="137" y="231"/>
                  </a:lnTo>
                  <a:lnTo>
                    <a:pt x="143" y="233"/>
                  </a:lnTo>
                  <a:lnTo>
                    <a:pt x="147" y="234"/>
                  </a:lnTo>
                  <a:lnTo>
                    <a:pt x="151" y="234"/>
                  </a:lnTo>
                  <a:lnTo>
                    <a:pt x="153" y="234"/>
                  </a:lnTo>
                  <a:lnTo>
                    <a:pt x="156" y="234"/>
                  </a:lnTo>
                  <a:lnTo>
                    <a:pt x="159" y="233"/>
                  </a:lnTo>
                  <a:lnTo>
                    <a:pt x="161" y="232"/>
                  </a:lnTo>
                  <a:lnTo>
                    <a:pt x="166" y="230"/>
                  </a:lnTo>
                  <a:lnTo>
                    <a:pt x="168" y="229"/>
                  </a:lnTo>
                  <a:lnTo>
                    <a:pt x="170" y="228"/>
                  </a:lnTo>
                  <a:lnTo>
                    <a:pt x="173" y="228"/>
                  </a:lnTo>
                  <a:lnTo>
                    <a:pt x="181" y="227"/>
                  </a:lnTo>
                  <a:lnTo>
                    <a:pt x="183" y="226"/>
                  </a:lnTo>
                  <a:lnTo>
                    <a:pt x="185" y="226"/>
                  </a:lnTo>
                  <a:lnTo>
                    <a:pt x="186" y="225"/>
                  </a:lnTo>
                  <a:lnTo>
                    <a:pt x="189" y="225"/>
                  </a:lnTo>
                  <a:lnTo>
                    <a:pt x="195" y="222"/>
                  </a:lnTo>
                  <a:lnTo>
                    <a:pt x="198" y="220"/>
                  </a:lnTo>
                  <a:lnTo>
                    <a:pt x="203" y="216"/>
                  </a:lnTo>
                  <a:lnTo>
                    <a:pt x="206" y="214"/>
                  </a:lnTo>
                  <a:lnTo>
                    <a:pt x="209" y="214"/>
                  </a:lnTo>
                  <a:lnTo>
                    <a:pt x="217" y="210"/>
                  </a:lnTo>
                  <a:lnTo>
                    <a:pt x="220" y="209"/>
                  </a:lnTo>
                  <a:lnTo>
                    <a:pt x="224" y="206"/>
                  </a:lnTo>
                  <a:lnTo>
                    <a:pt x="226" y="205"/>
                  </a:lnTo>
                  <a:lnTo>
                    <a:pt x="227" y="204"/>
                  </a:lnTo>
                  <a:lnTo>
                    <a:pt x="229" y="203"/>
                  </a:lnTo>
                  <a:lnTo>
                    <a:pt x="230" y="203"/>
                  </a:lnTo>
                  <a:lnTo>
                    <a:pt x="230" y="201"/>
                  </a:lnTo>
                  <a:lnTo>
                    <a:pt x="232" y="198"/>
                  </a:lnTo>
                  <a:lnTo>
                    <a:pt x="233" y="194"/>
                  </a:lnTo>
                  <a:lnTo>
                    <a:pt x="233" y="193"/>
                  </a:lnTo>
                  <a:lnTo>
                    <a:pt x="234" y="192"/>
                  </a:lnTo>
                  <a:lnTo>
                    <a:pt x="234" y="191"/>
                  </a:lnTo>
                  <a:lnTo>
                    <a:pt x="234" y="189"/>
                  </a:lnTo>
                  <a:lnTo>
                    <a:pt x="233" y="181"/>
                  </a:lnTo>
                  <a:lnTo>
                    <a:pt x="233" y="180"/>
                  </a:lnTo>
                  <a:lnTo>
                    <a:pt x="234" y="176"/>
                  </a:lnTo>
                  <a:lnTo>
                    <a:pt x="234" y="175"/>
                  </a:lnTo>
                  <a:lnTo>
                    <a:pt x="235" y="173"/>
                  </a:lnTo>
                  <a:lnTo>
                    <a:pt x="235" y="171"/>
                  </a:lnTo>
                  <a:lnTo>
                    <a:pt x="236" y="169"/>
                  </a:lnTo>
                  <a:lnTo>
                    <a:pt x="241" y="162"/>
                  </a:lnTo>
                  <a:lnTo>
                    <a:pt x="242" y="160"/>
                  </a:lnTo>
                  <a:lnTo>
                    <a:pt x="243" y="158"/>
                  </a:lnTo>
                  <a:lnTo>
                    <a:pt x="243" y="154"/>
                  </a:lnTo>
                  <a:lnTo>
                    <a:pt x="246" y="147"/>
                  </a:lnTo>
                  <a:lnTo>
                    <a:pt x="249" y="142"/>
                  </a:lnTo>
                  <a:lnTo>
                    <a:pt x="250" y="138"/>
                  </a:lnTo>
                  <a:lnTo>
                    <a:pt x="251" y="136"/>
                  </a:lnTo>
                  <a:lnTo>
                    <a:pt x="251" y="135"/>
                  </a:lnTo>
                  <a:lnTo>
                    <a:pt x="251" y="134"/>
                  </a:lnTo>
                  <a:lnTo>
                    <a:pt x="251" y="131"/>
                  </a:lnTo>
                  <a:lnTo>
                    <a:pt x="250" y="126"/>
                  </a:lnTo>
                  <a:lnTo>
                    <a:pt x="249" y="121"/>
                  </a:lnTo>
                  <a:lnTo>
                    <a:pt x="248" y="120"/>
                  </a:lnTo>
                  <a:lnTo>
                    <a:pt x="247" y="118"/>
                  </a:lnTo>
                  <a:lnTo>
                    <a:pt x="243" y="110"/>
                  </a:lnTo>
                  <a:lnTo>
                    <a:pt x="242" y="107"/>
                  </a:lnTo>
                  <a:lnTo>
                    <a:pt x="241" y="105"/>
                  </a:lnTo>
                  <a:lnTo>
                    <a:pt x="241" y="103"/>
                  </a:lnTo>
                  <a:lnTo>
                    <a:pt x="240" y="101"/>
                  </a:lnTo>
                  <a:lnTo>
                    <a:pt x="239" y="93"/>
                  </a:lnTo>
                  <a:lnTo>
                    <a:pt x="237" y="87"/>
                  </a:lnTo>
                  <a:lnTo>
                    <a:pt x="236" y="84"/>
                  </a:lnTo>
                  <a:lnTo>
                    <a:pt x="236" y="83"/>
                  </a:lnTo>
                  <a:lnTo>
                    <a:pt x="235" y="81"/>
                  </a:lnTo>
                  <a:lnTo>
                    <a:pt x="234" y="79"/>
                  </a:lnTo>
                  <a:lnTo>
                    <a:pt x="232" y="78"/>
                  </a:lnTo>
                  <a:lnTo>
                    <a:pt x="231" y="78"/>
                  </a:lnTo>
                  <a:lnTo>
                    <a:pt x="228" y="76"/>
                  </a:lnTo>
                  <a:lnTo>
                    <a:pt x="224" y="74"/>
                  </a:lnTo>
                  <a:lnTo>
                    <a:pt x="221" y="73"/>
                  </a:lnTo>
                  <a:lnTo>
                    <a:pt x="219" y="72"/>
                  </a:lnTo>
                  <a:lnTo>
                    <a:pt x="216" y="71"/>
                  </a:lnTo>
                  <a:lnTo>
                    <a:pt x="213" y="71"/>
                  </a:lnTo>
                  <a:lnTo>
                    <a:pt x="210" y="71"/>
                  </a:lnTo>
                  <a:lnTo>
                    <a:pt x="209" y="71"/>
                  </a:lnTo>
                  <a:lnTo>
                    <a:pt x="208" y="72"/>
                  </a:lnTo>
                  <a:lnTo>
                    <a:pt x="206" y="72"/>
                  </a:lnTo>
                  <a:lnTo>
                    <a:pt x="205" y="73"/>
                  </a:lnTo>
                  <a:lnTo>
                    <a:pt x="203" y="74"/>
                  </a:lnTo>
                  <a:lnTo>
                    <a:pt x="202" y="76"/>
                  </a:lnTo>
                  <a:lnTo>
                    <a:pt x="200" y="77"/>
                  </a:lnTo>
                  <a:lnTo>
                    <a:pt x="198" y="79"/>
                  </a:lnTo>
                  <a:lnTo>
                    <a:pt x="198" y="80"/>
                  </a:lnTo>
                  <a:lnTo>
                    <a:pt x="197" y="81"/>
                  </a:lnTo>
                  <a:lnTo>
                    <a:pt x="196" y="81"/>
                  </a:lnTo>
                  <a:lnTo>
                    <a:pt x="195" y="80"/>
                  </a:lnTo>
                  <a:lnTo>
                    <a:pt x="194" y="80"/>
                  </a:lnTo>
                  <a:lnTo>
                    <a:pt x="193" y="79"/>
                  </a:lnTo>
                  <a:lnTo>
                    <a:pt x="193" y="78"/>
                  </a:lnTo>
                  <a:lnTo>
                    <a:pt x="192" y="77"/>
                  </a:lnTo>
                  <a:lnTo>
                    <a:pt x="192" y="75"/>
                  </a:lnTo>
                  <a:lnTo>
                    <a:pt x="191" y="73"/>
                  </a:lnTo>
                  <a:lnTo>
                    <a:pt x="191" y="71"/>
                  </a:lnTo>
                  <a:lnTo>
                    <a:pt x="192" y="71"/>
                  </a:lnTo>
                  <a:lnTo>
                    <a:pt x="192" y="69"/>
                  </a:lnTo>
                  <a:lnTo>
                    <a:pt x="193" y="62"/>
                  </a:lnTo>
                  <a:lnTo>
                    <a:pt x="194" y="55"/>
                  </a:lnTo>
                  <a:lnTo>
                    <a:pt x="195" y="52"/>
                  </a:lnTo>
                  <a:lnTo>
                    <a:pt x="196" y="46"/>
                  </a:lnTo>
                  <a:lnTo>
                    <a:pt x="197" y="44"/>
                  </a:lnTo>
                  <a:lnTo>
                    <a:pt x="198" y="42"/>
                  </a:lnTo>
                  <a:lnTo>
                    <a:pt x="199" y="39"/>
                  </a:lnTo>
                  <a:lnTo>
                    <a:pt x="200" y="37"/>
                  </a:lnTo>
                  <a:lnTo>
                    <a:pt x="201" y="35"/>
                  </a:lnTo>
                  <a:lnTo>
                    <a:pt x="211" y="27"/>
                  </a:lnTo>
                  <a:lnTo>
                    <a:pt x="213" y="25"/>
                  </a:lnTo>
                  <a:lnTo>
                    <a:pt x="216" y="21"/>
                  </a:lnTo>
                  <a:lnTo>
                    <a:pt x="219" y="19"/>
                  </a:lnTo>
                  <a:lnTo>
                    <a:pt x="220" y="18"/>
                  </a:lnTo>
                  <a:lnTo>
                    <a:pt x="221" y="16"/>
                  </a:lnTo>
                  <a:lnTo>
                    <a:pt x="222" y="14"/>
                  </a:lnTo>
                  <a:lnTo>
                    <a:pt x="226" y="9"/>
                  </a:lnTo>
                  <a:lnTo>
                    <a:pt x="226" y="8"/>
                  </a:lnTo>
                  <a:lnTo>
                    <a:pt x="227" y="8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0" name="Freeform 49">
              <a:extLst>
                <a:ext uri="{FF2B5EF4-FFF2-40B4-BE49-F238E27FC236}">
                  <a16:creationId xmlns:a16="http://schemas.microsoft.com/office/drawing/2014/main" id="{BB3ACA45-1C9F-40EF-A420-5C843A40129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4" y="1766"/>
              <a:ext cx="467" cy="402"/>
            </a:xfrm>
            <a:custGeom>
              <a:avLst/>
              <a:gdLst>
                <a:gd name="T0" fmla="*/ 283 w 467"/>
                <a:gd name="T1" fmla="*/ 5 h 402"/>
                <a:gd name="T2" fmla="*/ 296 w 467"/>
                <a:gd name="T3" fmla="*/ 19 h 402"/>
                <a:gd name="T4" fmla="*/ 308 w 467"/>
                <a:gd name="T5" fmla="*/ 51 h 402"/>
                <a:gd name="T6" fmla="*/ 324 w 467"/>
                <a:gd name="T7" fmla="*/ 66 h 402"/>
                <a:gd name="T8" fmla="*/ 349 w 467"/>
                <a:gd name="T9" fmla="*/ 72 h 402"/>
                <a:gd name="T10" fmla="*/ 380 w 467"/>
                <a:gd name="T11" fmla="*/ 113 h 402"/>
                <a:gd name="T12" fmla="*/ 419 w 467"/>
                <a:gd name="T13" fmla="*/ 160 h 402"/>
                <a:gd name="T14" fmla="*/ 440 w 467"/>
                <a:gd name="T15" fmla="*/ 181 h 402"/>
                <a:gd name="T16" fmla="*/ 447 w 467"/>
                <a:gd name="T17" fmla="*/ 199 h 402"/>
                <a:gd name="T18" fmla="*/ 453 w 467"/>
                <a:gd name="T19" fmla="*/ 247 h 402"/>
                <a:gd name="T20" fmla="*/ 466 w 467"/>
                <a:gd name="T21" fmla="*/ 275 h 402"/>
                <a:gd name="T22" fmla="*/ 466 w 467"/>
                <a:gd name="T23" fmla="*/ 280 h 402"/>
                <a:gd name="T24" fmla="*/ 439 w 467"/>
                <a:gd name="T25" fmla="*/ 273 h 402"/>
                <a:gd name="T26" fmla="*/ 411 w 467"/>
                <a:gd name="T27" fmla="*/ 258 h 402"/>
                <a:gd name="T28" fmla="*/ 398 w 467"/>
                <a:gd name="T29" fmla="*/ 258 h 402"/>
                <a:gd name="T30" fmla="*/ 387 w 467"/>
                <a:gd name="T31" fmla="*/ 274 h 402"/>
                <a:gd name="T32" fmla="*/ 375 w 467"/>
                <a:gd name="T33" fmla="*/ 290 h 402"/>
                <a:gd name="T34" fmla="*/ 350 w 467"/>
                <a:gd name="T35" fmla="*/ 306 h 402"/>
                <a:gd name="T36" fmla="*/ 317 w 467"/>
                <a:gd name="T37" fmla="*/ 324 h 402"/>
                <a:gd name="T38" fmla="*/ 294 w 467"/>
                <a:gd name="T39" fmla="*/ 341 h 402"/>
                <a:gd name="T40" fmla="*/ 290 w 467"/>
                <a:gd name="T41" fmla="*/ 357 h 402"/>
                <a:gd name="T42" fmla="*/ 277 w 467"/>
                <a:gd name="T43" fmla="*/ 372 h 402"/>
                <a:gd name="T44" fmla="*/ 271 w 467"/>
                <a:gd name="T45" fmla="*/ 382 h 402"/>
                <a:gd name="T46" fmla="*/ 273 w 467"/>
                <a:gd name="T47" fmla="*/ 397 h 402"/>
                <a:gd name="T48" fmla="*/ 263 w 467"/>
                <a:gd name="T49" fmla="*/ 399 h 402"/>
                <a:gd name="T50" fmla="*/ 231 w 467"/>
                <a:gd name="T51" fmla="*/ 398 h 402"/>
                <a:gd name="T52" fmla="*/ 215 w 467"/>
                <a:gd name="T53" fmla="*/ 395 h 402"/>
                <a:gd name="T54" fmla="*/ 200 w 467"/>
                <a:gd name="T55" fmla="*/ 399 h 402"/>
                <a:gd name="T56" fmla="*/ 176 w 467"/>
                <a:gd name="T57" fmla="*/ 400 h 402"/>
                <a:gd name="T58" fmla="*/ 149 w 467"/>
                <a:gd name="T59" fmla="*/ 384 h 402"/>
                <a:gd name="T60" fmla="*/ 133 w 467"/>
                <a:gd name="T61" fmla="*/ 380 h 402"/>
                <a:gd name="T62" fmla="*/ 117 w 467"/>
                <a:gd name="T63" fmla="*/ 363 h 402"/>
                <a:gd name="T64" fmla="*/ 92 w 467"/>
                <a:gd name="T65" fmla="*/ 353 h 402"/>
                <a:gd name="T66" fmla="*/ 81 w 467"/>
                <a:gd name="T67" fmla="*/ 342 h 402"/>
                <a:gd name="T68" fmla="*/ 69 w 467"/>
                <a:gd name="T69" fmla="*/ 325 h 402"/>
                <a:gd name="T70" fmla="*/ 44 w 467"/>
                <a:gd name="T71" fmla="*/ 321 h 402"/>
                <a:gd name="T72" fmla="*/ 35 w 467"/>
                <a:gd name="T73" fmla="*/ 315 h 402"/>
                <a:gd name="T74" fmla="*/ 29 w 467"/>
                <a:gd name="T75" fmla="*/ 288 h 402"/>
                <a:gd name="T76" fmla="*/ 20 w 467"/>
                <a:gd name="T77" fmla="*/ 272 h 402"/>
                <a:gd name="T78" fmla="*/ 21 w 467"/>
                <a:gd name="T79" fmla="*/ 261 h 402"/>
                <a:gd name="T80" fmla="*/ 33 w 467"/>
                <a:gd name="T81" fmla="*/ 251 h 402"/>
                <a:gd name="T82" fmla="*/ 33 w 467"/>
                <a:gd name="T83" fmla="*/ 238 h 402"/>
                <a:gd name="T84" fmla="*/ 41 w 467"/>
                <a:gd name="T85" fmla="*/ 227 h 402"/>
                <a:gd name="T86" fmla="*/ 63 w 467"/>
                <a:gd name="T87" fmla="*/ 215 h 402"/>
                <a:gd name="T88" fmla="*/ 71 w 467"/>
                <a:gd name="T89" fmla="*/ 198 h 402"/>
                <a:gd name="T90" fmla="*/ 67 w 467"/>
                <a:gd name="T91" fmla="*/ 184 h 402"/>
                <a:gd name="T92" fmla="*/ 38 w 467"/>
                <a:gd name="T93" fmla="*/ 151 h 402"/>
                <a:gd name="T94" fmla="*/ 16 w 467"/>
                <a:gd name="T95" fmla="*/ 128 h 402"/>
                <a:gd name="T96" fmla="*/ 18 w 467"/>
                <a:gd name="T97" fmla="*/ 97 h 402"/>
                <a:gd name="T98" fmla="*/ 44 w 467"/>
                <a:gd name="T99" fmla="*/ 87 h 402"/>
                <a:gd name="T100" fmla="*/ 59 w 467"/>
                <a:gd name="T101" fmla="*/ 92 h 402"/>
                <a:gd name="T102" fmla="*/ 73 w 467"/>
                <a:gd name="T103" fmla="*/ 104 h 402"/>
                <a:gd name="T104" fmla="*/ 91 w 467"/>
                <a:gd name="T105" fmla="*/ 102 h 402"/>
                <a:gd name="T106" fmla="*/ 114 w 467"/>
                <a:gd name="T107" fmla="*/ 93 h 402"/>
                <a:gd name="T108" fmla="*/ 124 w 467"/>
                <a:gd name="T109" fmla="*/ 78 h 402"/>
                <a:gd name="T110" fmla="*/ 145 w 467"/>
                <a:gd name="T111" fmla="*/ 68 h 402"/>
                <a:gd name="T112" fmla="*/ 174 w 467"/>
                <a:gd name="T113" fmla="*/ 54 h 402"/>
                <a:gd name="T114" fmla="*/ 191 w 467"/>
                <a:gd name="T115" fmla="*/ 38 h 402"/>
                <a:gd name="T116" fmla="*/ 199 w 467"/>
                <a:gd name="T117" fmla="*/ 35 h 402"/>
                <a:gd name="T118" fmla="*/ 216 w 467"/>
                <a:gd name="T119" fmla="*/ 37 h 402"/>
                <a:gd name="T120" fmla="*/ 234 w 467"/>
                <a:gd name="T121" fmla="*/ 24 h 402"/>
                <a:gd name="T122" fmla="*/ 239 w 467"/>
                <a:gd name="T123" fmla="*/ 17 h 402"/>
                <a:gd name="T124" fmla="*/ 249 w 467"/>
                <a:gd name="T125" fmla="*/ 2 h 4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67" h="402">
                  <a:moveTo>
                    <a:pt x="256" y="0"/>
                  </a:moveTo>
                  <a:lnTo>
                    <a:pt x="257" y="0"/>
                  </a:lnTo>
                  <a:lnTo>
                    <a:pt x="263" y="1"/>
                  </a:lnTo>
                  <a:lnTo>
                    <a:pt x="270" y="2"/>
                  </a:lnTo>
                  <a:lnTo>
                    <a:pt x="275" y="2"/>
                  </a:lnTo>
                  <a:lnTo>
                    <a:pt x="280" y="3"/>
                  </a:lnTo>
                  <a:lnTo>
                    <a:pt x="283" y="5"/>
                  </a:lnTo>
                  <a:lnTo>
                    <a:pt x="286" y="6"/>
                  </a:lnTo>
                  <a:lnTo>
                    <a:pt x="289" y="8"/>
                  </a:lnTo>
                  <a:lnTo>
                    <a:pt x="291" y="10"/>
                  </a:lnTo>
                  <a:lnTo>
                    <a:pt x="294" y="13"/>
                  </a:lnTo>
                  <a:lnTo>
                    <a:pt x="294" y="14"/>
                  </a:lnTo>
                  <a:lnTo>
                    <a:pt x="295" y="15"/>
                  </a:lnTo>
                  <a:lnTo>
                    <a:pt x="296" y="19"/>
                  </a:lnTo>
                  <a:lnTo>
                    <a:pt x="297" y="24"/>
                  </a:lnTo>
                  <a:lnTo>
                    <a:pt x="300" y="34"/>
                  </a:lnTo>
                  <a:lnTo>
                    <a:pt x="301" y="37"/>
                  </a:lnTo>
                  <a:lnTo>
                    <a:pt x="302" y="40"/>
                  </a:lnTo>
                  <a:lnTo>
                    <a:pt x="304" y="44"/>
                  </a:lnTo>
                  <a:lnTo>
                    <a:pt x="306" y="47"/>
                  </a:lnTo>
                  <a:lnTo>
                    <a:pt x="308" y="51"/>
                  </a:lnTo>
                  <a:lnTo>
                    <a:pt x="311" y="55"/>
                  </a:lnTo>
                  <a:lnTo>
                    <a:pt x="312" y="57"/>
                  </a:lnTo>
                  <a:lnTo>
                    <a:pt x="315" y="59"/>
                  </a:lnTo>
                  <a:lnTo>
                    <a:pt x="317" y="61"/>
                  </a:lnTo>
                  <a:lnTo>
                    <a:pt x="319" y="63"/>
                  </a:lnTo>
                  <a:lnTo>
                    <a:pt x="322" y="65"/>
                  </a:lnTo>
                  <a:lnTo>
                    <a:pt x="324" y="66"/>
                  </a:lnTo>
                  <a:lnTo>
                    <a:pt x="327" y="67"/>
                  </a:lnTo>
                  <a:lnTo>
                    <a:pt x="329" y="68"/>
                  </a:lnTo>
                  <a:lnTo>
                    <a:pt x="339" y="69"/>
                  </a:lnTo>
                  <a:lnTo>
                    <a:pt x="342" y="70"/>
                  </a:lnTo>
                  <a:lnTo>
                    <a:pt x="344" y="70"/>
                  </a:lnTo>
                  <a:lnTo>
                    <a:pt x="347" y="71"/>
                  </a:lnTo>
                  <a:lnTo>
                    <a:pt x="349" y="72"/>
                  </a:lnTo>
                  <a:lnTo>
                    <a:pt x="351" y="74"/>
                  </a:lnTo>
                  <a:lnTo>
                    <a:pt x="354" y="76"/>
                  </a:lnTo>
                  <a:lnTo>
                    <a:pt x="357" y="80"/>
                  </a:lnTo>
                  <a:lnTo>
                    <a:pt x="360" y="82"/>
                  </a:lnTo>
                  <a:lnTo>
                    <a:pt x="371" y="97"/>
                  </a:lnTo>
                  <a:lnTo>
                    <a:pt x="374" y="102"/>
                  </a:lnTo>
                  <a:lnTo>
                    <a:pt x="380" y="113"/>
                  </a:lnTo>
                  <a:lnTo>
                    <a:pt x="387" y="123"/>
                  </a:lnTo>
                  <a:lnTo>
                    <a:pt x="391" y="127"/>
                  </a:lnTo>
                  <a:lnTo>
                    <a:pt x="396" y="134"/>
                  </a:lnTo>
                  <a:lnTo>
                    <a:pt x="400" y="138"/>
                  </a:lnTo>
                  <a:lnTo>
                    <a:pt x="407" y="145"/>
                  </a:lnTo>
                  <a:lnTo>
                    <a:pt x="416" y="156"/>
                  </a:lnTo>
                  <a:lnTo>
                    <a:pt x="419" y="160"/>
                  </a:lnTo>
                  <a:lnTo>
                    <a:pt x="420" y="161"/>
                  </a:lnTo>
                  <a:lnTo>
                    <a:pt x="423" y="163"/>
                  </a:lnTo>
                  <a:lnTo>
                    <a:pt x="430" y="169"/>
                  </a:lnTo>
                  <a:lnTo>
                    <a:pt x="431" y="171"/>
                  </a:lnTo>
                  <a:lnTo>
                    <a:pt x="435" y="174"/>
                  </a:lnTo>
                  <a:lnTo>
                    <a:pt x="438" y="178"/>
                  </a:lnTo>
                  <a:lnTo>
                    <a:pt x="440" y="181"/>
                  </a:lnTo>
                  <a:lnTo>
                    <a:pt x="441" y="183"/>
                  </a:lnTo>
                  <a:lnTo>
                    <a:pt x="442" y="185"/>
                  </a:lnTo>
                  <a:lnTo>
                    <a:pt x="443" y="188"/>
                  </a:lnTo>
                  <a:lnTo>
                    <a:pt x="444" y="190"/>
                  </a:lnTo>
                  <a:lnTo>
                    <a:pt x="445" y="192"/>
                  </a:lnTo>
                  <a:lnTo>
                    <a:pt x="446" y="196"/>
                  </a:lnTo>
                  <a:lnTo>
                    <a:pt x="447" y="199"/>
                  </a:lnTo>
                  <a:lnTo>
                    <a:pt x="448" y="202"/>
                  </a:lnTo>
                  <a:lnTo>
                    <a:pt x="448" y="205"/>
                  </a:lnTo>
                  <a:lnTo>
                    <a:pt x="449" y="217"/>
                  </a:lnTo>
                  <a:lnTo>
                    <a:pt x="450" y="227"/>
                  </a:lnTo>
                  <a:lnTo>
                    <a:pt x="453" y="242"/>
                  </a:lnTo>
                  <a:lnTo>
                    <a:pt x="453" y="244"/>
                  </a:lnTo>
                  <a:lnTo>
                    <a:pt x="453" y="247"/>
                  </a:lnTo>
                  <a:lnTo>
                    <a:pt x="454" y="251"/>
                  </a:lnTo>
                  <a:lnTo>
                    <a:pt x="456" y="255"/>
                  </a:lnTo>
                  <a:lnTo>
                    <a:pt x="459" y="259"/>
                  </a:lnTo>
                  <a:lnTo>
                    <a:pt x="464" y="268"/>
                  </a:lnTo>
                  <a:lnTo>
                    <a:pt x="465" y="271"/>
                  </a:lnTo>
                  <a:lnTo>
                    <a:pt x="465" y="273"/>
                  </a:lnTo>
                  <a:lnTo>
                    <a:pt x="466" y="275"/>
                  </a:lnTo>
                  <a:lnTo>
                    <a:pt x="467" y="277"/>
                  </a:lnTo>
                  <a:lnTo>
                    <a:pt x="467" y="278"/>
                  </a:lnTo>
                  <a:lnTo>
                    <a:pt x="467" y="279"/>
                  </a:lnTo>
                  <a:lnTo>
                    <a:pt x="467" y="280"/>
                  </a:lnTo>
                  <a:lnTo>
                    <a:pt x="466" y="280"/>
                  </a:lnTo>
                  <a:lnTo>
                    <a:pt x="466" y="280"/>
                  </a:lnTo>
                  <a:lnTo>
                    <a:pt x="466" y="280"/>
                  </a:lnTo>
                  <a:lnTo>
                    <a:pt x="465" y="281"/>
                  </a:lnTo>
                  <a:lnTo>
                    <a:pt x="465" y="281"/>
                  </a:lnTo>
                  <a:lnTo>
                    <a:pt x="462" y="280"/>
                  </a:lnTo>
                  <a:lnTo>
                    <a:pt x="458" y="280"/>
                  </a:lnTo>
                  <a:lnTo>
                    <a:pt x="454" y="278"/>
                  </a:lnTo>
                  <a:lnTo>
                    <a:pt x="451" y="277"/>
                  </a:lnTo>
                  <a:lnTo>
                    <a:pt x="439" y="273"/>
                  </a:lnTo>
                  <a:lnTo>
                    <a:pt x="434" y="271"/>
                  </a:lnTo>
                  <a:lnTo>
                    <a:pt x="429" y="268"/>
                  </a:lnTo>
                  <a:lnTo>
                    <a:pt x="424" y="265"/>
                  </a:lnTo>
                  <a:lnTo>
                    <a:pt x="419" y="262"/>
                  </a:lnTo>
                  <a:lnTo>
                    <a:pt x="417" y="261"/>
                  </a:lnTo>
                  <a:lnTo>
                    <a:pt x="414" y="259"/>
                  </a:lnTo>
                  <a:lnTo>
                    <a:pt x="411" y="258"/>
                  </a:lnTo>
                  <a:lnTo>
                    <a:pt x="409" y="257"/>
                  </a:lnTo>
                  <a:lnTo>
                    <a:pt x="407" y="257"/>
                  </a:lnTo>
                  <a:lnTo>
                    <a:pt x="405" y="256"/>
                  </a:lnTo>
                  <a:lnTo>
                    <a:pt x="403" y="256"/>
                  </a:lnTo>
                  <a:lnTo>
                    <a:pt x="402" y="257"/>
                  </a:lnTo>
                  <a:lnTo>
                    <a:pt x="400" y="257"/>
                  </a:lnTo>
                  <a:lnTo>
                    <a:pt x="398" y="258"/>
                  </a:lnTo>
                  <a:lnTo>
                    <a:pt x="397" y="259"/>
                  </a:lnTo>
                  <a:lnTo>
                    <a:pt x="396" y="260"/>
                  </a:lnTo>
                  <a:lnTo>
                    <a:pt x="395" y="261"/>
                  </a:lnTo>
                  <a:lnTo>
                    <a:pt x="393" y="262"/>
                  </a:lnTo>
                  <a:lnTo>
                    <a:pt x="392" y="263"/>
                  </a:lnTo>
                  <a:lnTo>
                    <a:pt x="390" y="267"/>
                  </a:lnTo>
                  <a:lnTo>
                    <a:pt x="387" y="274"/>
                  </a:lnTo>
                  <a:lnTo>
                    <a:pt x="385" y="277"/>
                  </a:lnTo>
                  <a:lnTo>
                    <a:pt x="385" y="280"/>
                  </a:lnTo>
                  <a:lnTo>
                    <a:pt x="383" y="282"/>
                  </a:lnTo>
                  <a:lnTo>
                    <a:pt x="381" y="285"/>
                  </a:lnTo>
                  <a:lnTo>
                    <a:pt x="379" y="286"/>
                  </a:lnTo>
                  <a:lnTo>
                    <a:pt x="377" y="288"/>
                  </a:lnTo>
                  <a:lnTo>
                    <a:pt x="375" y="290"/>
                  </a:lnTo>
                  <a:lnTo>
                    <a:pt x="372" y="293"/>
                  </a:lnTo>
                  <a:lnTo>
                    <a:pt x="368" y="295"/>
                  </a:lnTo>
                  <a:lnTo>
                    <a:pt x="365" y="296"/>
                  </a:lnTo>
                  <a:lnTo>
                    <a:pt x="359" y="299"/>
                  </a:lnTo>
                  <a:lnTo>
                    <a:pt x="354" y="302"/>
                  </a:lnTo>
                  <a:lnTo>
                    <a:pt x="352" y="303"/>
                  </a:lnTo>
                  <a:lnTo>
                    <a:pt x="350" y="306"/>
                  </a:lnTo>
                  <a:lnTo>
                    <a:pt x="348" y="307"/>
                  </a:lnTo>
                  <a:lnTo>
                    <a:pt x="340" y="309"/>
                  </a:lnTo>
                  <a:lnTo>
                    <a:pt x="334" y="313"/>
                  </a:lnTo>
                  <a:lnTo>
                    <a:pt x="328" y="316"/>
                  </a:lnTo>
                  <a:lnTo>
                    <a:pt x="327" y="317"/>
                  </a:lnTo>
                  <a:lnTo>
                    <a:pt x="324" y="319"/>
                  </a:lnTo>
                  <a:lnTo>
                    <a:pt x="317" y="324"/>
                  </a:lnTo>
                  <a:lnTo>
                    <a:pt x="312" y="327"/>
                  </a:lnTo>
                  <a:lnTo>
                    <a:pt x="309" y="329"/>
                  </a:lnTo>
                  <a:lnTo>
                    <a:pt x="303" y="332"/>
                  </a:lnTo>
                  <a:lnTo>
                    <a:pt x="300" y="334"/>
                  </a:lnTo>
                  <a:lnTo>
                    <a:pt x="297" y="336"/>
                  </a:lnTo>
                  <a:lnTo>
                    <a:pt x="295" y="339"/>
                  </a:lnTo>
                  <a:lnTo>
                    <a:pt x="294" y="341"/>
                  </a:lnTo>
                  <a:lnTo>
                    <a:pt x="292" y="342"/>
                  </a:lnTo>
                  <a:lnTo>
                    <a:pt x="291" y="345"/>
                  </a:lnTo>
                  <a:lnTo>
                    <a:pt x="291" y="346"/>
                  </a:lnTo>
                  <a:lnTo>
                    <a:pt x="290" y="348"/>
                  </a:lnTo>
                  <a:lnTo>
                    <a:pt x="290" y="350"/>
                  </a:lnTo>
                  <a:lnTo>
                    <a:pt x="290" y="356"/>
                  </a:lnTo>
                  <a:lnTo>
                    <a:pt x="290" y="357"/>
                  </a:lnTo>
                  <a:lnTo>
                    <a:pt x="289" y="359"/>
                  </a:lnTo>
                  <a:lnTo>
                    <a:pt x="288" y="361"/>
                  </a:lnTo>
                  <a:lnTo>
                    <a:pt x="288" y="363"/>
                  </a:lnTo>
                  <a:lnTo>
                    <a:pt x="286" y="364"/>
                  </a:lnTo>
                  <a:lnTo>
                    <a:pt x="284" y="366"/>
                  </a:lnTo>
                  <a:lnTo>
                    <a:pt x="281" y="369"/>
                  </a:lnTo>
                  <a:lnTo>
                    <a:pt x="277" y="372"/>
                  </a:lnTo>
                  <a:lnTo>
                    <a:pt x="275" y="374"/>
                  </a:lnTo>
                  <a:lnTo>
                    <a:pt x="273" y="376"/>
                  </a:lnTo>
                  <a:lnTo>
                    <a:pt x="273" y="376"/>
                  </a:lnTo>
                  <a:lnTo>
                    <a:pt x="272" y="377"/>
                  </a:lnTo>
                  <a:lnTo>
                    <a:pt x="272" y="378"/>
                  </a:lnTo>
                  <a:lnTo>
                    <a:pt x="271" y="380"/>
                  </a:lnTo>
                  <a:lnTo>
                    <a:pt x="271" y="382"/>
                  </a:lnTo>
                  <a:lnTo>
                    <a:pt x="271" y="383"/>
                  </a:lnTo>
                  <a:lnTo>
                    <a:pt x="271" y="385"/>
                  </a:lnTo>
                  <a:lnTo>
                    <a:pt x="273" y="389"/>
                  </a:lnTo>
                  <a:lnTo>
                    <a:pt x="273" y="392"/>
                  </a:lnTo>
                  <a:lnTo>
                    <a:pt x="274" y="394"/>
                  </a:lnTo>
                  <a:lnTo>
                    <a:pt x="274" y="395"/>
                  </a:lnTo>
                  <a:lnTo>
                    <a:pt x="273" y="397"/>
                  </a:lnTo>
                  <a:lnTo>
                    <a:pt x="273" y="398"/>
                  </a:lnTo>
                  <a:lnTo>
                    <a:pt x="272" y="398"/>
                  </a:lnTo>
                  <a:lnTo>
                    <a:pt x="271" y="398"/>
                  </a:lnTo>
                  <a:lnTo>
                    <a:pt x="270" y="399"/>
                  </a:lnTo>
                  <a:lnTo>
                    <a:pt x="268" y="399"/>
                  </a:lnTo>
                  <a:lnTo>
                    <a:pt x="266" y="399"/>
                  </a:lnTo>
                  <a:lnTo>
                    <a:pt x="263" y="399"/>
                  </a:lnTo>
                  <a:lnTo>
                    <a:pt x="260" y="398"/>
                  </a:lnTo>
                  <a:lnTo>
                    <a:pt x="251" y="397"/>
                  </a:lnTo>
                  <a:lnTo>
                    <a:pt x="249" y="396"/>
                  </a:lnTo>
                  <a:lnTo>
                    <a:pt x="246" y="396"/>
                  </a:lnTo>
                  <a:lnTo>
                    <a:pt x="243" y="396"/>
                  </a:lnTo>
                  <a:lnTo>
                    <a:pt x="238" y="397"/>
                  </a:lnTo>
                  <a:lnTo>
                    <a:pt x="231" y="398"/>
                  </a:lnTo>
                  <a:lnTo>
                    <a:pt x="227" y="398"/>
                  </a:lnTo>
                  <a:lnTo>
                    <a:pt x="225" y="398"/>
                  </a:lnTo>
                  <a:lnTo>
                    <a:pt x="223" y="398"/>
                  </a:lnTo>
                  <a:lnTo>
                    <a:pt x="221" y="398"/>
                  </a:lnTo>
                  <a:lnTo>
                    <a:pt x="219" y="397"/>
                  </a:lnTo>
                  <a:lnTo>
                    <a:pt x="216" y="395"/>
                  </a:lnTo>
                  <a:lnTo>
                    <a:pt x="215" y="395"/>
                  </a:lnTo>
                  <a:lnTo>
                    <a:pt x="214" y="394"/>
                  </a:lnTo>
                  <a:lnTo>
                    <a:pt x="214" y="394"/>
                  </a:lnTo>
                  <a:lnTo>
                    <a:pt x="212" y="394"/>
                  </a:lnTo>
                  <a:lnTo>
                    <a:pt x="211" y="395"/>
                  </a:lnTo>
                  <a:lnTo>
                    <a:pt x="204" y="398"/>
                  </a:lnTo>
                  <a:lnTo>
                    <a:pt x="202" y="398"/>
                  </a:lnTo>
                  <a:lnTo>
                    <a:pt x="200" y="399"/>
                  </a:lnTo>
                  <a:lnTo>
                    <a:pt x="192" y="401"/>
                  </a:lnTo>
                  <a:lnTo>
                    <a:pt x="186" y="402"/>
                  </a:lnTo>
                  <a:lnTo>
                    <a:pt x="183" y="402"/>
                  </a:lnTo>
                  <a:lnTo>
                    <a:pt x="180" y="402"/>
                  </a:lnTo>
                  <a:lnTo>
                    <a:pt x="179" y="402"/>
                  </a:lnTo>
                  <a:lnTo>
                    <a:pt x="177" y="401"/>
                  </a:lnTo>
                  <a:lnTo>
                    <a:pt x="176" y="400"/>
                  </a:lnTo>
                  <a:lnTo>
                    <a:pt x="174" y="399"/>
                  </a:lnTo>
                  <a:lnTo>
                    <a:pt x="170" y="398"/>
                  </a:lnTo>
                  <a:lnTo>
                    <a:pt x="163" y="391"/>
                  </a:lnTo>
                  <a:lnTo>
                    <a:pt x="160" y="389"/>
                  </a:lnTo>
                  <a:lnTo>
                    <a:pt x="157" y="387"/>
                  </a:lnTo>
                  <a:lnTo>
                    <a:pt x="153" y="385"/>
                  </a:lnTo>
                  <a:lnTo>
                    <a:pt x="149" y="384"/>
                  </a:lnTo>
                  <a:lnTo>
                    <a:pt x="146" y="382"/>
                  </a:lnTo>
                  <a:lnTo>
                    <a:pt x="142" y="381"/>
                  </a:lnTo>
                  <a:lnTo>
                    <a:pt x="138" y="380"/>
                  </a:lnTo>
                  <a:lnTo>
                    <a:pt x="136" y="379"/>
                  </a:lnTo>
                  <a:lnTo>
                    <a:pt x="135" y="379"/>
                  </a:lnTo>
                  <a:lnTo>
                    <a:pt x="134" y="379"/>
                  </a:lnTo>
                  <a:lnTo>
                    <a:pt x="133" y="380"/>
                  </a:lnTo>
                  <a:lnTo>
                    <a:pt x="133" y="380"/>
                  </a:lnTo>
                  <a:lnTo>
                    <a:pt x="133" y="380"/>
                  </a:lnTo>
                  <a:lnTo>
                    <a:pt x="131" y="378"/>
                  </a:lnTo>
                  <a:lnTo>
                    <a:pt x="125" y="371"/>
                  </a:lnTo>
                  <a:lnTo>
                    <a:pt x="122" y="367"/>
                  </a:lnTo>
                  <a:lnTo>
                    <a:pt x="119" y="364"/>
                  </a:lnTo>
                  <a:lnTo>
                    <a:pt x="117" y="363"/>
                  </a:lnTo>
                  <a:lnTo>
                    <a:pt x="115" y="362"/>
                  </a:lnTo>
                  <a:lnTo>
                    <a:pt x="112" y="359"/>
                  </a:lnTo>
                  <a:lnTo>
                    <a:pt x="108" y="358"/>
                  </a:lnTo>
                  <a:lnTo>
                    <a:pt x="106" y="357"/>
                  </a:lnTo>
                  <a:lnTo>
                    <a:pt x="101" y="355"/>
                  </a:lnTo>
                  <a:lnTo>
                    <a:pt x="98" y="354"/>
                  </a:lnTo>
                  <a:lnTo>
                    <a:pt x="92" y="353"/>
                  </a:lnTo>
                  <a:lnTo>
                    <a:pt x="90" y="352"/>
                  </a:lnTo>
                  <a:lnTo>
                    <a:pt x="89" y="351"/>
                  </a:lnTo>
                  <a:lnTo>
                    <a:pt x="88" y="350"/>
                  </a:lnTo>
                  <a:lnTo>
                    <a:pt x="87" y="349"/>
                  </a:lnTo>
                  <a:lnTo>
                    <a:pt x="85" y="347"/>
                  </a:lnTo>
                  <a:lnTo>
                    <a:pt x="83" y="344"/>
                  </a:lnTo>
                  <a:lnTo>
                    <a:pt x="81" y="342"/>
                  </a:lnTo>
                  <a:lnTo>
                    <a:pt x="78" y="335"/>
                  </a:lnTo>
                  <a:lnTo>
                    <a:pt x="76" y="331"/>
                  </a:lnTo>
                  <a:lnTo>
                    <a:pt x="74" y="330"/>
                  </a:lnTo>
                  <a:lnTo>
                    <a:pt x="73" y="328"/>
                  </a:lnTo>
                  <a:lnTo>
                    <a:pt x="72" y="327"/>
                  </a:lnTo>
                  <a:lnTo>
                    <a:pt x="71" y="326"/>
                  </a:lnTo>
                  <a:lnTo>
                    <a:pt x="69" y="325"/>
                  </a:lnTo>
                  <a:lnTo>
                    <a:pt x="67" y="325"/>
                  </a:lnTo>
                  <a:lnTo>
                    <a:pt x="66" y="324"/>
                  </a:lnTo>
                  <a:lnTo>
                    <a:pt x="64" y="323"/>
                  </a:lnTo>
                  <a:lnTo>
                    <a:pt x="59" y="323"/>
                  </a:lnTo>
                  <a:lnTo>
                    <a:pt x="49" y="322"/>
                  </a:lnTo>
                  <a:lnTo>
                    <a:pt x="45" y="321"/>
                  </a:lnTo>
                  <a:lnTo>
                    <a:pt x="44" y="321"/>
                  </a:lnTo>
                  <a:lnTo>
                    <a:pt x="43" y="320"/>
                  </a:lnTo>
                  <a:lnTo>
                    <a:pt x="41" y="319"/>
                  </a:lnTo>
                  <a:lnTo>
                    <a:pt x="39" y="319"/>
                  </a:lnTo>
                  <a:lnTo>
                    <a:pt x="38" y="318"/>
                  </a:lnTo>
                  <a:lnTo>
                    <a:pt x="37" y="317"/>
                  </a:lnTo>
                  <a:lnTo>
                    <a:pt x="36" y="316"/>
                  </a:lnTo>
                  <a:lnTo>
                    <a:pt x="35" y="315"/>
                  </a:lnTo>
                  <a:lnTo>
                    <a:pt x="34" y="313"/>
                  </a:lnTo>
                  <a:lnTo>
                    <a:pt x="33" y="310"/>
                  </a:lnTo>
                  <a:lnTo>
                    <a:pt x="33" y="307"/>
                  </a:lnTo>
                  <a:lnTo>
                    <a:pt x="32" y="298"/>
                  </a:lnTo>
                  <a:lnTo>
                    <a:pt x="31" y="295"/>
                  </a:lnTo>
                  <a:lnTo>
                    <a:pt x="30" y="291"/>
                  </a:lnTo>
                  <a:lnTo>
                    <a:pt x="29" y="288"/>
                  </a:lnTo>
                  <a:lnTo>
                    <a:pt x="28" y="286"/>
                  </a:lnTo>
                  <a:lnTo>
                    <a:pt x="27" y="284"/>
                  </a:lnTo>
                  <a:lnTo>
                    <a:pt x="26" y="282"/>
                  </a:lnTo>
                  <a:lnTo>
                    <a:pt x="22" y="277"/>
                  </a:lnTo>
                  <a:lnTo>
                    <a:pt x="21" y="275"/>
                  </a:lnTo>
                  <a:lnTo>
                    <a:pt x="21" y="274"/>
                  </a:lnTo>
                  <a:lnTo>
                    <a:pt x="20" y="272"/>
                  </a:lnTo>
                  <a:lnTo>
                    <a:pt x="20" y="271"/>
                  </a:lnTo>
                  <a:lnTo>
                    <a:pt x="20" y="270"/>
                  </a:lnTo>
                  <a:lnTo>
                    <a:pt x="20" y="269"/>
                  </a:lnTo>
                  <a:lnTo>
                    <a:pt x="20" y="267"/>
                  </a:lnTo>
                  <a:lnTo>
                    <a:pt x="20" y="264"/>
                  </a:lnTo>
                  <a:lnTo>
                    <a:pt x="21" y="262"/>
                  </a:lnTo>
                  <a:lnTo>
                    <a:pt x="21" y="261"/>
                  </a:lnTo>
                  <a:lnTo>
                    <a:pt x="21" y="259"/>
                  </a:lnTo>
                  <a:lnTo>
                    <a:pt x="22" y="258"/>
                  </a:lnTo>
                  <a:lnTo>
                    <a:pt x="22" y="257"/>
                  </a:lnTo>
                  <a:lnTo>
                    <a:pt x="24" y="255"/>
                  </a:lnTo>
                  <a:lnTo>
                    <a:pt x="26" y="253"/>
                  </a:lnTo>
                  <a:lnTo>
                    <a:pt x="29" y="252"/>
                  </a:lnTo>
                  <a:lnTo>
                    <a:pt x="33" y="251"/>
                  </a:lnTo>
                  <a:lnTo>
                    <a:pt x="33" y="251"/>
                  </a:lnTo>
                  <a:lnTo>
                    <a:pt x="34" y="250"/>
                  </a:lnTo>
                  <a:lnTo>
                    <a:pt x="34" y="249"/>
                  </a:lnTo>
                  <a:lnTo>
                    <a:pt x="34" y="248"/>
                  </a:lnTo>
                  <a:lnTo>
                    <a:pt x="33" y="242"/>
                  </a:lnTo>
                  <a:lnTo>
                    <a:pt x="33" y="240"/>
                  </a:lnTo>
                  <a:lnTo>
                    <a:pt x="33" y="238"/>
                  </a:lnTo>
                  <a:lnTo>
                    <a:pt x="34" y="236"/>
                  </a:lnTo>
                  <a:lnTo>
                    <a:pt x="34" y="234"/>
                  </a:lnTo>
                  <a:lnTo>
                    <a:pt x="35" y="233"/>
                  </a:lnTo>
                  <a:lnTo>
                    <a:pt x="36" y="231"/>
                  </a:lnTo>
                  <a:lnTo>
                    <a:pt x="38" y="229"/>
                  </a:lnTo>
                  <a:lnTo>
                    <a:pt x="39" y="228"/>
                  </a:lnTo>
                  <a:lnTo>
                    <a:pt x="41" y="227"/>
                  </a:lnTo>
                  <a:lnTo>
                    <a:pt x="43" y="225"/>
                  </a:lnTo>
                  <a:lnTo>
                    <a:pt x="44" y="224"/>
                  </a:lnTo>
                  <a:lnTo>
                    <a:pt x="46" y="223"/>
                  </a:lnTo>
                  <a:lnTo>
                    <a:pt x="55" y="220"/>
                  </a:lnTo>
                  <a:lnTo>
                    <a:pt x="58" y="218"/>
                  </a:lnTo>
                  <a:lnTo>
                    <a:pt x="60" y="217"/>
                  </a:lnTo>
                  <a:lnTo>
                    <a:pt x="63" y="215"/>
                  </a:lnTo>
                  <a:lnTo>
                    <a:pt x="64" y="215"/>
                  </a:lnTo>
                  <a:lnTo>
                    <a:pt x="66" y="212"/>
                  </a:lnTo>
                  <a:lnTo>
                    <a:pt x="67" y="210"/>
                  </a:lnTo>
                  <a:lnTo>
                    <a:pt x="67" y="207"/>
                  </a:lnTo>
                  <a:lnTo>
                    <a:pt x="70" y="202"/>
                  </a:lnTo>
                  <a:lnTo>
                    <a:pt x="70" y="200"/>
                  </a:lnTo>
                  <a:lnTo>
                    <a:pt x="71" y="198"/>
                  </a:lnTo>
                  <a:lnTo>
                    <a:pt x="71" y="196"/>
                  </a:lnTo>
                  <a:lnTo>
                    <a:pt x="71" y="194"/>
                  </a:lnTo>
                  <a:lnTo>
                    <a:pt x="70" y="192"/>
                  </a:lnTo>
                  <a:lnTo>
                    <a:pt x="70" y="190"/>
                  </a:lnTo>
                  <a:lnTo>
                    <a:pt x="69" y="188"/>
                  </a:lnTo>
                  <a:lnTo>
                    <a:pt x="68" y="186"/>
                  </a:lnTo>
                  <a:lnTo>
                    <a:pt x="67" y="184"/>
                  </a:lnTo>
                  <a:lnTo>
                    <a:pt x="64" y="181"/>
                  </a:lnTo>
                  <a:lnTo>
                    <a:pt x="59" y="175"/>
                  </a:lnTo>
                  <a:lnTo>
                    <a:pt x="56" y="172"/>
                  </a:lnTo>
                  <a:lnTo>
                    <a:pt x="52" y="168"/>
                  </a:lnTo>
                  <a:lnTo>
                    <a:pt x="49" y="164"/>
                  </a:lnTo>
                  <a:lnTo>
                    <a:pt x="42" y="157"/>
                  </a:lnTo>
                  <a:lnTo>
                    <a:pt x="38" y="151"/>
                  </a:lnTo>
                  <a:lnTo>
                    <a:pt x="36" y="149"/>
                  </a:lnTo>
                  <a:lnTo>
                    <a:pt x="33" y="146"/>
                  </a:lnTo>
                  <a:lnTo>
                    <a:pt x="26" y="140"/>
                  </a:lnTo>
                  <a:lnTo>
                    <a:pt x="24" y="138"/>
                  </a:lnTo>
                  <a:lnTo>
                    <a:pt x="21" y="136"/>
                  </a:lnTo>
                  <a:lnTo>
                    <a:pt x="19" y="132"/>
                  </a:lnTo>
                  <a:lnTo>
                    <a:pt x="16" y="128"/>
                  </a:lnTo>
                  <a:lnTo>
                    <a:pt x="13" y="123"/>
                  </a:lnTo>
                  <a:lnTo>
                    <a:pt x="5" y="108"/>
                  </a:lnTo>
                  <a:lnTo>
                    <a:pt x="0" y="99"/>
                  </a:lnTo>
                  <a:lnTo>
                    <a:pt x="2" y="99"/>
                  </a:lnTo>
                  <a:lnTo>
                    <a:pt x="5" y="99"/>
                  </a:lnTo>
                  <a:lnTo>
                    <a:pt x="12" y="98"/>
                  </a:lnTo>
                  <a:lnTo>
                    <a:pt x="18" y="97"/>
                  </a:lnTo>
                  <a:lnTo>
                    <a:pt x="22" y="96"/>
                  </a:lnTo>
                  <a:lnTo>
                    <a:pt x="27" y="94"/>
                  </a:lnTo>
                  <a:lnTo>
                    <a:pt x="31" y="93"/>
                  </a:lnTo>
                  <a:lnTo>
                    <a:pt x="33" y="92"/>
                  </a:lnTo>
                  <a:lnTo>
                    <a:pt x="40" y="89"/>
                  </a:lnTo>
                  <a:lnTo>
                    <a:pt x="42" y="88"/>
                  </a:lnTo>
                  <a:lnTo>
                    <a:pt x="44" y="87"/>
                  </a:lnTo>
                  <a:lnTo>
                    <a:pt x="45" y="87"/>
                  </a:lnTo>
                  <a:lnTo>
                    <a:pt x="46" y="87"/>
                  </a:lnTo>
                  <a:lnTo>
                    <a:pt x="50" y="87"/>
                  </a:lnTo>
                  <a:lnTo>
                    <a:pt x="53" y="88"/>
                  </a:lnTo>
                  <a:lnTo>
                    <a:pt x="55" y="89"/>
                  </a:lnTo>
                  <a:lnTo>
                    <a:pt x="57" y="90"/>
                  </a:lnTo>
                  <a:lnTo>
                    <a:pt x="59" y="92"/>
                  </a:lnTo>
                  <a:lnTo>
                    <a:pt x="61" y="92"/>
                  </a:lnTo>
                  <a:lnTo>
                    <a:pt x="63" y="94"/>
                  </a:lnTo>
                  <a:lnTo>
                    <a:pt x="67" y="100"/>
                  </a:lnTo>
                  <a:lnTo>
                    <a:pt x="68" y="102"/>
                  </a:lnTo>
                  <a:lnTo>
                    <a:pt x="70" y="103"/>
                  </a:lnTo>
                  <a:lnTo>
                    <a:pt x="71" y="104"/>
                  </a:lnTo>
                  <a:lnTo>
                    <a:pt x="73" y="104"/>
                  </a:lnTo>
                  <a:lnTo>
                    <a:pt x="74" y="104"/>
                  </a:lnTo>
                  <a:lnTo>
                    <a:pt x="76" y="105"/>
                  </a:lnTo>
                  <a:lnTo>
                    <a:pt x="78" y="104"/>
                  </a:lnTo>
                  <a:lnTo>
                    <a:pt x="80" y="104"/>
                  </a:lnTo>
                  <a:lnTo>
                    <a:pt x="85" y="103"/>
                  </a:lnTo>
                  <a:lnTo>
                    <a:pt x="88" y="102"/>
                  </a:lnTo>
                  <a:lnTo>
                    <a:pt x="91" y="102"/>
                  </a:lnTo>
                  <a:lnTo>
                    <a:pt x="101" y="100"/>
                  </a:lnTo>
                  <a:lnTo>
                    <a:pt x="103" y="100"/>
                  </a:lnTo>
                  <a:lnTo>
                    <a:pt x="106" y="99"/>
                  </a:lnTo>
                  <a:lnTo>
                    <a:pt x="109" y="98"/>
                  </a:lnTo>
                  <a:lnTo>
                    <a:pt x="111" y="97"/>
                  </a:lnTo>
                  <a:lnTo>
                    <a:pt x="112" y="95"/>
                  </a:lnTo>
                  <a:lnTo>
                    <a:pt x="114" y="93"/>
                  </a:lnTo>
                  <a:lnTo>
                    <a:pt x="115" y="92"/>
                  </a:lnTo>
                  <a:lnTo>
                    <a:pt x="117" y="90"/>
                  </a:lnTo>
                  <a:lnTo>
                    <a:pt x="118" y="88"/>
                  </a:lnTo>
                  <a:lnTo>
                    <a:pt x="121" y="82"/>
                  </a:lnTo>
                  <a:lnTo>
                    <a:pt x="122" y="81"/>
                  </a:lnTo>
                  <a:lnTo>
                    <a:pt x="123" y="80"/>
                  </a:lnTo>
                  <a:lnTo>
                    <a:pt x="124" y="78"/>
                  </a:lnTo>
                  <a:lnTo>
                    <a:pt x="126" y="76"/>
                  </a:lnTo>
                  <a:lnTo>
                    <a:pt x="128" y="75"/>
                  </a:lnTo>
                  <a:lnTo>
                    <a:pt x="131" y="73"/>
                  </a:lnTo>
                  <a:lnTo>
                    <a:pt x="134" y="71"/>
                  </a:lnTo>
                  <a:lnTo>
                    <a:pt x="136" y="70"/>
                  </a:lnTo>
                  <a:lnTo>
                    <a:pt x="138" y="70"/>
                  </a:lnTo>
                  <a:lnTo>
                    <a:pt x="145" y="68"/>
                  </a:lnTo>
                  <a:lnTo>
                    <a:pt x="149" y="66"/>
                  </a:lnTo>
                  <a:lnTo>
                    <a:pt x="154" y="63"/>
                  </a:lnTo>
                  <a:lnTo>
                    <a:pt x="160" y="58"/>
                  </a:lnTo>
                  <a:lnTo>
                    <a:pt x="163" y="58"/>
                  </a:lnTo>
                  <a:lnTo>
                    <a:pt x="167" y="56"/>
                  </a:lnTo>
                  <a:lnTo>
                    <a:pt x="172" y="54"/>
                  </a:lnTo>
                  <a:lnTo>
                    <a:pt x="174" y="54"/>
                  </a:lnTo>
                  <a:lnTo>
                    <a:pt x="176" y="52"/>
                  </a:lnTo>
                  <a:lnTo>
                    <a:pt x="179" y="51"/>
                  </a:lnTo>
                  <a:lnTo>
                    <a:pt x="181" y="49"/>
                  </a:lnTo>
                  <a:lnTo>
                    <a:pt x="183" y="47"/>
                  </a:lnTo>
                  <a:lnTo>
                    <a:pt x="185" y="46"/>
                  </a:lnTo>
                  <a:lnTo>
                    <a:pt x="189" y="41"/>
                  </a:lnTo>
                  <a:lnTo>
                    <a:pt x="191" y="38"/>
                  </a:lnTo>
                  <a:lnTo>
                    <a:pt x="193" y="36"/>
                  </a:lnTo>
                  <a:lnTo>
                    <a:pt x="194" y="36"/>
                  </a:lnTo>
                  <a:lnTo>
                    <a:pt x="195" y="36"/>
                  </a:lnTo>
                  <a:lnTo>
                    <a:pt x="196" y="36"/>
                  </a:lnTo>
                  <a:lnTo>
                    <a:pt x="197" y="35"/>
                  </a:lnTo>
                  <a:lnTo>
                    <a:pt x="198" y="35"/>
                  </a:lnTo>
                  <a:lnTo>
                    <a:pt x="199" y="35"/>
                  </a:lnTo>
                  <a:lnTo>
                    <a:pt x="202" y="36"/>
                  </a:lnTo>
                  <a:lnTo>
                    <a:pt x="205" y="37"/>
                  </a:lnTo>
                  <a:lnTo>
                    <a:pt x="207" y="37"/>
                  </a:lnTo>
                  <a:lnTo>
                    <a:pt x="209" y="38"/>
                  </a:lnTo>
                  <a:lnTo>
                    <a:pt x="211" y="38"/>
                  </a:lnTo>
                  <a:lnTo>
                    <a:pt x="214" y="38"/>
                  </a:lnTo>
                  <a:lnTo>
                    <a:pt x="216" y="37"/>
                  </a:lnTo>
                  <a:lnTo>
                    <a:pt x="219" y="36"/>
                  </a:lnTo>
                  <a:lnTo>
                    <a:pt x="221" y="36"/>
                  </a:lnTo>
                  <a:lnTo>
                    <a:pt x="224" y="34"/>
                  </a:lnTo>
                  <a:lnTo>
                    <a:pt x="226" y="32"/>
                  </a:lnTo>
                  <a:lnTo>
                    <a:pt x="229" y="29"/>
                  </a:lnTo>
                  <a:lnTo>
                    <a:pt x="232" y="26"/>
                  </a:lnTo>
                  <a:lnTo>
                    <a:pt x="234" y="24"/>
                  </a:lnTo>
                  <a:lnTo>
                    <a:pt x="235" y="22"/>
                  </a:lnTo>
                  <a:lnTo>
                    <a:pt x="236" y="21"/>
                  </a:lnTo>
                  <a:lnTo>
                    <a:pt x="236" y="20"/>
                  </a:lnTo>
                  <a:lnTo>
                    <a:pt x="236" y="19"/>
                  </a:lnTo>
                  <a:lnTo>
                    <a:pt x="236" y="19"/>
                  </a:lnTo>
                  <a:lnTo>
                    <a:pt x="237" y="18"/>
                  </a:lnTo>
                  <a:lnTo>
                    <a:pt x="239" y="17"/>
                  </a:lnTo>
                  <a:lnTo>
                    <a:pt x="241" y="16"/>
                  </a:lnTo>
                  <a:lnTo>
                    <a:pt x="243" y="14"/>
                  </a:lnTo>
                  <a:lnTo>
                    <a:pt x="244" y="13"/>
                  </a:lnTo>
                  <a:lnTo>
                    <a:pt x="244" y="11"/>
                  </a:lnTo>
                  <a:lnTo>
                    <a:pt x="245" y="9"/>
                  </a:lnTo>
                  <a:lnTo>
                    <a:pt x="248" y="4"/>
                  </a:lnTo>
                  <a:lnTo>
                    <a:pt x="249" y="2"/>
                  </a:lnTo>
                  <a:lnTo>
                    <a:pt x="249" y="2"/>
                  </a:lnTo>
                  <a:lnTo>
                    <a:pt x="250" y="1"/>
                  </a:lnTo>
                  <a:lnTo>
                    <a:pt x="251" y="1"/>
                  </a:lnTo>
                  <a:lnTo>
                    <a:pt x="253" y="0"/>
                  </a:lnTo>
                  <a:lnTo>
                    <a:pt x="256" y="0"/>
                  </a:lnTo>
                  <a:lnTo>
                    <a:pt x="256" y="0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1" name="Freeform 50">
              <a:extLst>
                <a:ext uri="{FF2B5EF4-FFF2-40B4-BE49-F238E27FC236}">
                  <a16:creationId xmlns:a16="http://schemas.microsoft.com/office/drawing/2014/main" id="{EE7C8B7C-61C5-4799-87AC-6862DECFE88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1" y="1303"/>
              <a:ext cx="453" cy="520"/>
            </a:xfrm>
            <a:custGeom>
              <a:avLst/>
              <a:gdLst>
                <a:gd name="T0" fmla="*/ 48 w 453"/>
                <a:gd name="T1" fmla="*/ 6 h 520"/>
                <a:gd name="T2" fmla="*/ 93 w 453"/>
                <a:gd name="T3" fmla="*/ 25 h 520"/>
                <a:gd name="T4" fmla="*/ 123 w 453"/>
                <a:gd name="T5" fmla="*/ 43 h 520"/>
                <a:gd name="T6" fmla="*/ 154 w 453"/>
                <a:gd name="T7" fmla="*/ 46 h 520"/>
                <a:gd name="T8" fmla="*/ 202 w 453"/>
                <a:gd name="T9" fmla="*/ 34 h 520"/>
                <a:gd name="T10" fmla="*/ 218 w 453"/>
                <a:gd name="T11" fmla="*/ 42 h 520"/>
                <a:gd name="T12" fmla="*/ 237 w 453"/>
                <a:gd name="T13" fmla="*/ 87 h 520"/>
                <a:gd name="T14" fmla="*/ 256 w 453"/>
                <a:gd name="T15" fmla="*/ 120 h 520"/>
                <a:gd name="T16" fmla="*/ 287 w 453"/>
                <a:gd name="T17" fmla="*/ 113 h 520"/>
                <a:gd name="T18" fmla="*/ 318 w 453"/>
                <a:gd name="T19" fmla="*/ 105 h 520"/>
                <a:gd name="T20" fmla="*/ 335 w 453"/>
                <a:gd name="T21" fmla="*/ 110 h 520"/>
                <a:gd name="T22" fmla="*/ 347 w 453"/>
                <a:gd name="T23" fmla="*/ 125 h 520"/>
                <a:gd name="T24" fmla="*/ 358 w 453"/>
                <a:gd name="T25" fmla="*/ 171 h 520"/>
                <a:gd name="T26" fmla="*/ 350 w 453"/>
                <a:gd name="T27" fmla="*/ 192 h 520"/>
                <a:gd name="T28" fmla="*/ 360 w 453"/>
                <a:gd name="T29" fmla="*/ 202 h 520"/>
                <a:gd name="T30" fmla="*/ 379 w 453"/>
                <a:gd name="T31" fmla="*/ 201 h 520"/>
                <a:gd name="T32" fmla="*/ 394 w 453"/>
                <a:gd name="T33" fmla="*/ 203 h 520"/>
                <a:gd name="T34" fmla="*/ 400 w 453"/>
                <a:gd name="T35" fmla="*/ 205 h 520"/>
                <a:gd name="T36" fmla="*/ 412 w 453"/>
                <a:gd name="T37" fmla="*/ 197 h 520"/>
                <a:gd name="T38" fmla="*/ 434 w 453"/>
                <a:gd name="T39" fmla="*/ 204 h 520"/>
                <a:gd name="T40" fmla="*/ 443 w 453"/>
                <a:gd name="T41" fmla="*/ 229 h 520"/>
                <a:gd name="T42" fmla="*/ 453 w 453"/>
                <a:gd name="T43" fmla="*/ 257 h 520"/>
                <a:gd name="T44" fmla="*/ 445 w 453"/>
                <a:gd name="T45" fmla="*/ 284 h 520"/>
                <a:gd name="T46" fmla="*/ 435 w 453"/>
                <a:gd name="T47" fmla="*/ 306 h 520"/>
                <a:gd name="T48" fmla="*/ 432 w 453"/>
                <a:gd name="T49" fmla="*/ 327 h 520"/>
                <a:gd name="T50" fmla="*/ 411 w 453"/>
                <a:gd name="T51" fmla="*/ 340 h 520"/>
                <a:gd name="T52" fmla="*/ 385 w 453"/>
                <a:gd name="T53" fmla="*/ 352 h 520"/>
                <a:gd name="T54" fmla="*/ 358 w 453"/>
                <a:gd name="T55" fmla="*/ 360 h 520"/>
                <a:gd name="T56" fmla="*/ 331 w 453"/>
                <a:gd name="T57" fmla="*/ 357 h 520"/>
                <a:gd name="T58" fmla="*/ 315 w 453"/>
                <a:gd name="T59" fmla="*/ 366 h 520"/>
                <a:gd name="T60" fmla="*/ 304 w 453"/>
                <a:gd name="T61" fmla="*/ 394 h 520"/>
                <a:gd name="T62" fmla="*/ 311 w 453"/>
                <a:gd name="T63" fmla="*/ 435 h 520"/>
                <a:gd name="T64" fmla="*/ 306 w 453"/>
                <a:gd name="T65" fmla="*/ 446 h 520"/>
                <a:gd name="T66" fmla="*/ 284 w 453"/>
                <a:gd name="T67" fmla="*/ 445 h 520"/>
                <a:gd name="T68" fmla="*/ 273 w 453"/>
                <a:gd name="T69" fmla="*/ 453 h 520"/>
                <a:gd name="T70" fmla="*/ 251 w 453"/>
                <a:gd name="T71" fmla="*/ 480 h 520"/>
                <a:gd name="T72" fmla="*/ 228 w 453"/>
                <a:gd name="T73" fmla="*/ 494 h 520"/>
                <a:gd name="T74" fmla="*/ 205 w 453"/>
                <a:gd name="T75" fmla="*/ 501 h 520"/>
                <a:gd name="T76" fmla="*/ 203 w 453"/>
                <a:gd name="T77" fmla="*/ 510 h 520"/>
                <a:gd name="T78" fmla="*/ 195 w 453"/>
                <a:gd name="T79" fmla="*/ 510 h 520"/>
                <a:gd name="T80" fmla="*/ 181 w 453"/>
                <a:gd name="T81" fmla="*/ 510 h 520"/>
                <a:gd name="T82" fmla="*/ 159 w 453"/>
                <a:gd name="T83" fmla="*/ 519 h 520"/>
                <a:gd name="T84" fmla="*/ 149 w 453"/>
                <a:gd name="T85" fmla="*/ 494 h 520"/>
                <a:gd name="T86" fmla="*/ 143 w 453"/>
                <a:gd name="T87" fmla="*/ 462 h 520"/>
                <a:gd name="T88" fmla="*/ 140 w 453"/>
                <a:gd name="T89" fmla="*/ 442 h 520"/>
                <a:gd name="T90" fmla="*/ 118 w 453"/>
                <a:gd name="T91" fmla="*/ 410 h 520"/>
                <a:gd name="T92" fmla="*/ 103 w 453"/>
                <a:gd name="T93" fmla="*/ 391 h 520"/>
                <a:gd name="T94" fmla="*/ 88 w 453"/>
                <a:gd name="T95" fmla="*/ 374 h 520"/>
                <a:gd name="T96" fmla="*/ 89 w 453"/>
                <a:gd name="T97" fmla="*/ 352 h 520"/>
                <a:gd name="T98" fmla="*/ 80 w 453"/>
                <a:gd name="T99" fmla="*/ 338 h 520"/>
                <a:gd name="T100" fmla="*/ 41 w 453"/>
                <a:gd name="T101" fmla="*/ 315 h 520"/>
                <a:gd name="T102" fmla="*/ 65 w 453"/>
                <a:gd name="T103" fmla="*/ 303 h 520"/>
                <a:gd name="T104" fmla="*/ 70 w 453"/>
                <a:gd name="T105" fmla="*/ 294 h 520"/>
                <a:gd name="T106" fmla="*/ 50 w 453"/>
                <a:gd name="T107" fmla="*/ 263 h 520"/>
                <a:gd name="T108" fmla="*/ 36 w 453"/>
                <a:gd name="T109" fmla="*/ 232 h 520"/>
                <a:gd name="T110" fmla="*/ 43 w 453"/>
                <a:gd name="T111" fmla="*/ 202 h 520"/>
                <a:gd name="T112" fmla="*/ 40 w 453"/>
                <a:gd name="T113" fmla="*/ 185 h 520"/>
                <a:gd name="T114" fmla="*/ 31 w 453"/>
                <a:gd name="T115" fmla="*/ 153 h 520"/>
                <a:gd name="T116" fmla="*/ 24 w 453"/>
                <a:gd name="T117" fmla="*/ 113 h 520"/>
                <a:gd name="T118" fmla="*/ 24 w 453"/>
                <a:gd name="T119" fmla="*/ 55 h 520"/>
                <a:gd name="T120" fmla="*/ 8 w 453"/>
                <a:gd name="T121" fmla="*/ 23 h 520"/>
                <a:gd name="T122" fmla="*/ 0 w 453"/>
                <a:gd name="T123" fmla="*/ 1 h 5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53" h="520">
                  <a:moveTo>
                    <a:pt x="2" y="0"/>
                  </a:moveTo>
                  <a:lnTo>
                    <a:pt x="3" y="0"/>
                  </a:lnTo>
                  <a:lnTo>
                    <a:pt x="24" y="2"/>
                  </a:lnTo>
                  <a:lnTo>
                    <a:pt x="29" y="2"/>
                  </a:lnTo>
                  <a:lnTo>
                    <a:pt x="34" y="3"/>
                  </a:lnTo>
                  <a:lnTo>
                    <a:pt x="39" y="4"/>
                  </a:lnTo>
                  <a:lnTo>
                    <a:pt x="45" y="5"/>
                  </a:lnTo>
                  <a:lnTo>
                    <a:pt x="48" y="6"/>
                  </a:lnTo>
                  <a:lnTo>
                    <a:pt x="51" y="7"/>
                  </a:lnTo>
                  <a:lnTo>
                    <a:pt x="55" y="8"/>
                  </a:lnTo>
                  <a:lnTo>
                    <a:pt x="58" y="10"/>
                  </a:lnTo>
                  <a:lnTo>
                    <a:pt x="60" y="11"/>
                  </a:lnTo>
                  <a:lnTo>
                    <a:pt x="67" y="15"/>
                  </a:lnTo>
                  <a:lnTo>
                    <a:pt x="73" y="18"/>
                  </a:lnTo>
                  <a:lnTo>
                    <a:pt x="81" y="21"/>
                  </a:lnTo>
                  <a:lnTo>
                    <a:pt x="93" y="25"/>
                  </a:lnTo>
                  <a:lnTo>
                    <a:pt x="96" y="27"/>
                  </a:lnTo>
                  <a:lnTo>
                    <a:pt x="100" y="29"/>
                  </a:lnTo>
                  <a:lnTo>
                    <a:pt x="104" y="31"/>
                  </a:lnTo>
                  <a:lnTo>
                    <a:pt x="106" y="33"/>
                  </a:lnTo>
                  <a:lnTo>
                    <a:pt x="109" y="34"/>
                  </a:lnTo>
                  <a:lnTo>
                    <a:pt x="118" y="41"/>
                  </a:lnTo>
                  <a:lnTo>
                    <a:pt x="120" y="42"/>
                  </a:lnTo>
                  <a:lnTo>
                    <a:pt x="123" y="43"/>
                  </a:lnTo>
                  <a:lnTo>
                    <a:pt x="126" y="45"/>
                  </a:lnTo>
                  <a:lnTo>
                    <a:pt x="128" y="45"/>
                  </a:lnTo>
                  <a:lnTo>
                    <a:pt x="131" y="45"/>
                  </a:lnTo>
                  <a:lnTo>
                    <a:pt x="133" y="46"/>
                  </a:lnTo>
                  <a:lnTo>
                    <a:pt x="138" y="46"/>
                  </a:lnTo>
                  <a:lnTo>
                    <a:pt x="144" y="47"/>
                  </a:lnTo>
                  <a:lnTo>
                    <a:pt x="150" y="47"/>
                  </a:lnTo>
                  <a:lnTo>
                    <a:pt x="154" y="46"/>
                  </a:lnTo>
                  <a:lnTo>
                    <a:pt x="157" y="46"/>
                  </a:lnTo>
                  <a:lnTo>
                    <a:pt x="161" y="45"/>
                  </a:lnTo>
                  <a:lnTo>
                    <a:pt x="180" y="40"/>
                  </a:lnTo>
                  <a:lnTo>
                    <a:pt x="184" y="38"/>
                  </a:lnTo>
                  <a:lnTo>
                    <a:pt x="193" y="35"/>
                  </a:lnTo>
                  <a:lnTo>
                    <a:pt x="196" y="34"/>
                  </a:lnTo>
                  <a:lnTo>
                    <a:pt x="200" y="34"/>
                  </a:lnTo>
                  <a:lnTo>
                    <a:pt x="202" y="34"/>
                  </a:lnTo>
                  <a:lnTo>
                    <a:pt x="205" y="34"/>
                  </a:lnTo>
                  <a:lnTo>
                    <a:pt x="206" y="34"/>
                  </a:lnTo>
                  <a:lnTo>
                    <a:pt x="207" y="34"/>
                  </a:lnTo>
                  <a:lnTo>
                    <a:pt x="210" y="34"/>
                  </a:lnTo>
                  <a:lnTo>
                    <a:pt x="211" y="35"/>
                  </a:lnTo>
                  <a:lnTo>
                    <a:pt x="213" y="37"/>
                  </a:lnTo>
                  <a:lnTo>
                    <a:pt x="215" y="39"/>
                  </a:lnTo>
                  <a:lnTo>
                    <a:pt x="218" y="42"/>
                  </a:lnTo>
                  <a:lnTo>
                    <a:pt x="218" y="44"/>
                  </a:lnTo>
                  <a:lnTo>
                    <a:pt x="219" y="45"/>
                  </a:lnTo>
                  <a:lnTo>
                    <a:pt x="220" y="47"/>
                  </a:lnTo>
                  <a:lnTo>
                    <a:pt x="221" y="50"/>
                  </a:lnTo>
                  <a:lnTo>
                    <a:pt x="225" y="61"/>
                  </a:lnTo>
                  <a:lnTo>
                    <a:pt x="227" y="66"/>
                  </a:lnTo>
                  <a:lnTo>
                    <a:pt x="229" y="72"/>
                  </a:lnTo>
                  <a:lnTo>
                    <a:pt x="237" y="87"/>
                  </a:lnTo>
                  <a:lnTo>
                    <a:pt x="245" y="107"/>
                  </a:lnTo>
                  <a:lnTo>
                    <a:pt x="247" y="111"/>
                  </a:lnTo>
                  <a:lnTo>
                    <a:pt x="249" y="113"/>
                  </a:lnTo>
                  <a:lnTo>
                    <a:pt x="250" y="115"/>
                  </a:lnTo>
                  <a:lnTo>
                    <a:pt x="252" y="117"/>
                  </a:lnTo>
                  <a:lnTo>
                    <a:pt x="252" y="118"/>
                  </a:lnTo>
                  <a:lnTo>
                    <a:pt x="254" y="119"/>
                  </a:lnTo>
                  <a:lnTo>
                    <a:pt x="256" y="120"/>
                  </a:lnTo>
                  <a:lnTo>
                    <a:pt x="258" y="121"/>
                  </a:lnTo>
                  <a:lnTo>
                    <a:pt x="260" y="121"/>
                  </a:lnTo>
                  <a:lnTo>
                    <a:pt x="262" y="121"/>
                  </a:lnTo>
                  <a:lnTo>
                    <a:pt x="263" y="121"/>
                  </a:lnTo>
                  <a:lnTo>
                    <a:pt x="265" y="121"/>
                  </a:lnTo>
                  <a:lnTo>
                    <a:pt x="270" y="120"/>
                  </a:lnTo>
                  <a:lnTo>
                    <a:pt x="275" y="118"/>
                  </a:lnTo>
                  <a:lnTo>
                    <a:pt x="287" y="113"/>
                  </a:lnTo>
                  <a:lnTo>
                    <a:pt x="294" y="112"/>
                  </a:lnTo>
                  <a:lnTo>
                    <a:pt x="300" y="109"/>
                  </a:lnTo>
                  <a:lnTo>
                    <a:pt x="304" y="108"/>
                  </a:lnTo>
                  <a:lnTo>
                    <a:pt x="307" y="107"/>
                  </a:lnTo>
                  <a:lnTo>
                    <a:pt x="310" y="106"/>
                  </a:lnTo>
                  <a:lnTo>
                    <a:pt x="313" y="105"/>
                  </a:lnTo>
                  <a:lnTo>
                    <a:pt x="316" y="105"/>
                  </a:lnTo>
                  <a:lnTo>
                    <a:pt x="318" y="105"/>
                  </a:lnTo>
                  <a:lnTo>
                    <a:pt x="320" y="105"/>
                  </a:lnTo>
                  <a:lnTo>
                    <a:pt x="323" y="105"/>
                  </a:lnTo>
                  <a:lnTo>
                    <a:pt x="325" y="105"/>
                  </a:lnTo>
                  <a:lnTo>
                    <a:pt x="327" y="106"/>
                  </a:lnTo>
                  <a:lnTo>
                    <a:pt x="329" y="106"/>
                  </a:lnTo>
                  <a:lnTo>
                    <a:pt x="331" y="107"/>
                  </a:lnTo>
                  <a:lnTo>
                    <a:pt x="333" y="109"/>
                  </a:lnTo>
                  <a:lnTo>
                    <a:pt x="335" y="110"/>
                  </a:lnTo>
                  <a:lnTo>
                    <a:pt x="337" y="111"/>
                  </a:lnTo>
                  <a:lnTo>
                    <a:pt x="339" y="113"/>
                  </a:lnTo>
                  <a:lnTo>
                    <a:pt x="340" y="113"/>
                  </a:lnTo>
                  <a:lnTo>
                    <a:pt x="342" y="115"/>
                  </a:lnTo>
                  <a:lnTo>
                    <a:pt x="343" y="117"/>
                  </a:lnTo>
                  <a:lnTo>
                    <a:pt x="344" y="120"/>
                  </a:lnTo>
                  <a:lnTo>
                    <a:pt x="346" y="123"/>
                  </a:lnTo>
                  <a:lnTo>
                    <a:pt x="347" y="125"/>
                  </a:lnTo>
                  <a:lnTo>
                    <a:pt x="348" y="126"/>
                  </a:lnTo>
                  <a:lnTo>
                    <a:pt x="350" y="132"/>
                  </a:lnTo>
                  <a:lnTo>
                    <a:pt x="352" y="138"/>
                  </a:lnTo>
                  <a:lnTo>
                    <a:pt x="354" y="145"/>
                  </a:lnTo>
                  <a:lnTo>
                    <a:pt x="355" y="155"/>
                  </a:lnTo>
                  <a:lnTo>
                    <a:pt x="358" y="168"/>
                  </a:lnTo>
                  <a:lnTo>
                    <a:pt x="358" y="170"/>
                  </a:lnTo>
                  <a:lnTo>
                    <a:pt x="358" y="171"/>
                  </a:lnTo>
                  <a:lnTo>
                    <a:pt x="358" y="173"/>
                  </a:lnTo>
                  <a:lnTo>
                    <a:pt x="358" y="174"/>
                  </a:lnTo>
                  <a:lnTo>
                    <a:pt x="357" y="177"/>
                  </a:lnTo>
                  <a:lnTo>
                    <a:pt x="355" y="179"/>
                  </a:lnTo>
                  <a:lnTo>
                    <a:pt x="352" y="185"/>
                  </a:lnTo>
                  <a:lnTo>
                    <a:pt x="351" y="188"/>
                  </a:lnTo>
                  <a:lnTo>
                    <a:pt x="350" y="190"/>
                  </a:lnTo>
                  <a:lnTo>
                    <a:pt x="350" y="192"/>
                  </a:lnTo>
                  <a:lnTo>
                    <a:pt x="350" y="193"/>
                  </a:lnTo>
                  <a:lnTo>
                    <a:pt x="351" y="194"/>
                  </a:lnTo>
                  <a:lnTo>
                    <a:pt x="352" y="196"/>
                  </a:lnTo>
                  <a:lnTo>
                    <a:pt x="353" y="198"/>
                  </a:lnTo>
                  <a:lnTo>
                    <a:pt x="354" y="199"/>
                  </a:lnTo>
                  <a:lnTo>
                    <a:pt x="355" y="201"/>
                  </a:lnTo>
                  <a:lnTo>
                    <a:pt x="357" y="202"/>
                  </a:lnTo>
                  <a:lnTo>
                    <a:pt x="360" y="202"/>
                  </a:lnTo>
                  <a:lnTo>
                    <a:pt x="363" y="203"/>
                  </a:lnTo>
                  <a:lnTo>
                    <a:pt x="366" y="204"/>
                  </a:lnTo>
                  <a:lnTo>
                    <a:pt x="367" y="204"/>
                  </a:lnTo>
                  <a:lnTo>
                    <a:pt x="369" y="204"/>
                  </a:lnTo>
                  <a:lnTo>
                    <a:pt x="372" y="204"/>
                  </a:lnTo>
                  <a:lnTo>
                    <a:pt x="374" y="203"/>
                  </a:lnTo>
                  <a:lnTo>
                    <a:pt x="376" y="203"/>
                  </a:lnTo>
                  <a:lnTo>
                    <a:pt x="379" y="201"/>
                  </a:lnTo>
                  <a:lnTo>
                    <a:pt x="387" y="198"/>
                  </a:lnTo>
                  <a:lnTo>
                    <a:pt x="390" y="197"/>
                  </a:lnTo>
                  <a:lnTo>
                    <a:pt x="391" y="197"/>
                  </a:lnTo>
                  <a:lnTo>
                    <a:pt x="392" y="197"/>
                  </a:lnTo>
                  <a:lnTo>
                    <a:pt x="393" y="197"/>
                  </a:lnTo>
                  <a:lnTo>
                    <a:pt x="393" y="199"/>
                  </a:lnTo>
                  <a:lnTo>
                    <a:pt x="394" y="201"/>
                  </a:lnTo>
                  <a:lnTo>
                    <a:pt x="394" y="203"/>
                  </a:lnTo>
                  <a:lnTo>
                    <a:pt x="395" y="204"/>
                  </a:lnTo>
                  <a:lnTo>
                    <a:pt x="395" y="205"/>
                  </a:lnTo>
                  <a:lnTo>
                    <a:pt x="396" y="206"/>
                  </a:lnTo>
                  <a:lnTo>
                    <a:pt x="397" y="206"/>
                  </a:lnTo>
                  <a:lnTo>
                    <a:pt x="398" y="207"/>
                  </a:lnTo>
                  <a:lnTo>
                    <a:pt x="399" y="207"/>
                  </a:lnTo>
                  <a:lnTo>
                    <a:pt x="400" y="206"/>
                  </a:lnTo>
                  <a:lnTo>
                    <a:pt x="400" y="205"/>
                  </a:lnTo>
                  <a:lnTo>
                    <a:pt x="402" y="203"/>
                  </a:lnTo>
                  <a:lnTo>
                    <a:pt x="404" y="202"/>
                  </a:lnTo>
                  <a:lnTo>
                    <a:pt x="405" y="200"/>
                  </a:lnTo>
                  <a:lnTo>
                    <a:pt x="407" y="199"/>
                  </a:lnTo>
                  <a:lnTo>
                    <a:pt x="408" y="198"/>
                  </a:lnTo>
                  <a:lnTo>
                    <a:pt x="410" y="198"/>
                  </a:lnTo>
                  <a:lnTo>
                    <a:pt x="411" y="197"/>
                  </a:lnTo>
                  <a:lnTo>
                    <a:pt x="412" y="197"/>
                  </a:lnTo>
                  <a:lnTo>
                    <a:pt x="415" y="197"/>
                  </a:lnTo>
                  <a:lnTo>
                    <a:pt x="418" y="197"/>
                  </a:lnTo>
                  <a:lnTo>
                    <a:pt x="421" y="198"/>
                  </a:lnTo>
                  <a:lnTo>
                    <a:pt x="423" y="199"/>
                  </a:lnTo>
                  <a:lnTo>
                    <a:pt x="426" y="200"/>
                  </a:lnTo>
                  <a:lnTo>
                    <a:pt x="430" y="202"/>
                  </a:lnTo>
                  <a:lnTo>
                    <a:pt x="433" y="204"/>
                  </a:lnTo>
                  <a:lnTo>
                    <a:pt x="434" y="204"/>
                  </a:lnTo>
                  <a:lnTo>
                    <a:pt x="436" y="205"/>
                  </a:lnTo>
                  <a:lnTo>
                    <a:pt x="437" y="207"/>
                  </a:lnTo>
                  <a:lnTo>
                    <a:pt x="438" y="209"/>
                  </a:lnTo>
                  <a:lnTo>
                    <a:pt x="438" y="210"/>
                  </a:lnTo>
                  <a:lnTo>
                    <a:pt x="439" y="213"/>
                  </a:lnTo>
                  <a:lnTo>
                    <a:pt x="441" y="219"/>
                  </a:lnTo>
                  <a:lnTo>
                    <a:pt x="442" y="227"/>
                  </a:lnTo>
                  <a:lnTo>
                    <a:pt x="443" y="229"/>
                  </a:lnTo>
                  <a:lnTo>
                    <a:pt x="443" y="231"/>
                  </a:lnTo>
                  <a:lnTo>
                    <a:pt x="444" y="233"/>
                  </a:lnTo>
                  <a:lnTo>
                    <a:pt x="445" y="236"/>
                  </a:lnTo>
                  <a:lnTo>
                    <a:pt x="449" y="244"/>
                  </a:lnTo>
                  <a:lnTo>
                    <a:pt x="450" y="246"/>
                  </a:lnTo>
                  <a:lnTo>
                    <a:pt x="451" y="247"/>
                  </a:lnTo>
                  <a:lnTo>
                    <a:pt x="452" y="252"/>
                  </a:lnTo>
                  <a:lnTo>
                    <a:pt x="453" y="257"/>
                  </a:lnTo>
                  <a:lnTo>
                    <a:pt x="453" y="260"/>
                  </a:lnTo>
                  <a:lnTo>
                    <a:pt x="453" y="261"/>
                  </a:lnTo>
                  <a:lnTo>
                    <a:pt x="453" y="262"/>
                  </a:lnTo>
                  <a:lnTo>
                    <a:pt x="452" y="264"/>
                  </a:lnTo>
                  <a:lnTo>
                    <a:pt x="451" y="268"/>
                  </a:lnTo>
                  <a:lnTo>
                    <a:pt x="448" y="273"/>
                  </a:lnTo>
                  <a:lnTo>
                    <a:pt x="445" y="280"/>
                  </a:lnTo>
                  <a:lnTo>
                    <a:pt x="445" y="284"/>
                  </a:lnTo>
                  <a:lnTo>
                    <a:pt x="444" y="286"/>
                  </a:lnTo>
                  <a:lnTo>
                    <a:pt x="443" y="288"/>
                  </a:lnTo>
                  <a:lnTo>
                    <a:pt x="438" y="295"/>
                  </a:lnTo>
                  <a:lnTo>
                    <a:pt x="437" y="297"/>
                  </a:lnTo>
                  <a:lnTo>
                    <a:pt x="437" y="299"/>
                  </a:lnTo>
                  <a:lnTo>
                    <a:pt x="436" y="301"/>
                  </a:lnTo>
                  <a:lnTo>
                    <a:pt x="436" y="302"/>
                  </a:lnTo>
                  <a:lnTo>
                    <a:pt x="435" y="306"/>
                  </a:lnTo>
                  <a:lnTo>
                    <a:pt x="435" y="307"/>
                  </a:lnTo>
                  <a:lnTo>
                    <a:pt x="436" y="315"/>
                  </a:lnTo>
                  <a:lnTo>
                    <a:pt x="436" y="317"/>
                  </a:lnTo>
                  <a:lnTo>
                    <a:pt x="436" y="318"/>
                  </a:lnTo>
                  <a:lnTo>
                    <a:pt x="435" y="319"/>
                  </a:lnTo>
                  <a:lnTo>
                    <a:pt x="435" y="320"/>
                  </a:lnTo>
                  <a:lnTo>
                    <a:pt x="434" y="324"/>
                  </a:lnTo>
                  <a:lnTo>
                    <a:pt x="432" y="327"/>
                  </a:lnTo>
                  <a:lnTo>
                    <a:pt x="432" y="329"/>
                  </a:lnTo>
                  <a:lnTo>
                    <a:pt x="431" y="329"/>
                  </a:lnTo>
                  <a:lnTo>
                    <a:pt x="429" y="330"/>
                  </a:lnTo>
                  <a:lnTo>
                    <a:pt x="428" y="331"/>
                  </a:lnTo>
                  <a:lnTo>
                    <a:pt x="426" y="332"/>
                  </a:lnTo>
                  <a:lnTo>
                    <a:pt x="422" y="335"/>
                  </a:lnTo>
                  <a:lnTo>
                    <a:pt x="419" y="336"/>
                  </a:lnTo>
                  <a:lnTo>
                    <a:pt x="411" y="340"/>
                  </a:lnTo>
                  <a:lnTo>
                    <a:pt x="408" y="340"/>
                  </a:lnTo>
                  <a:lnTo>
                    <a:pt x="405" y="342"/>
                  </a:lnTo>
                  <a:lnTo>
                    <a:pt x="400" y="346"/>
                  </a:lnTo>
                  <a:lnTo>
                    <a:pt x="397" y="348"/>
                  </a:lnTo>
                  <a:lnTo>
                    <a:pt x="391" y="351"/>
                  </a:lnTo>
                  <a:lnTo>
                    <a:pt x="388" y="351"/>
                  </a:lnTo>
                  <a:lnTo>
                    <a:pt x="387" y="352"/>
                  </a:lnTo>
                  <a:lnTo>
                    <a:pt x="385" y="352"/>
                  </a:lnTo>
                  <a:lnTo>
                    <a:pt x="383" y="353"/>
                  </a:lnTo>
                  <a:lnTo>
                    <a:pt x="375" y="354"/>
                  </a:lnTo>
                  <a:lnTo>
                    <a:pt x="372" y="354"/>
                  </a:lnTo>
                  <a:lnTo>
                    <a:pt x="370" y="355"/>
                  </a:lnTo>
                  <a:lnTo>
                    <a:pt x="368" y="356"/>
                  </a:lnTo>
                  <a:lnTo>
                    <a:pt x="363" y="358"/>
                  </a:lnTo>
                  <a:lnTo>
                    <a:pt x="361" y="359"/>
                  </a:lnTo>
                  <a:lnTo>
                    <a:pt x="358" y="360"/>
                  </a:lnTo>
                  <a:lnTo>
                    <a:pt x="355" y="360"/>
                  </a:lnTo>
                  <a:lnTo>
                    <a:pt x="353" y="360"/>
                  </a:lnTo>
                  <a:lnTo>
                    <a:pt x="349" y="360"/>
                  </a:lnTo>
                  <a:lnTo>
                    <a:pt x="345" y="359"/>
                  </a:lnTo>
                  <a:lnTo>
                    <a:pt x="339" y="357"/>
                  </a:lnTo>
                  <a:lnTo>
                    <a:pt x="336" y="357"/>
                  </a:lnTo>
                  <a:lnTo>
                    <a:pt x="333" y="357"/>
                  </a:lnTo>
                  <a:lnTo>
                    <a:pt x="331" y="357"/>
                  </a:lnTo>
                  <a:lnTo>
                    <a:pt x="331" y="357"/>
                  </a:lnTo>
                  <a:lnTo>
                    <a:pt x="329" y="357"/>
                  </a:lnTo>
                  <a:lnTo>
                    <a:pt x="327" y="358"/>
                  </a:lnTo>
                  <a:lnTo>
                    <a:pt x="326" y="358"/>
                  </a:lnTo>
                  <a:lnTo>
                    <a:pt x="324" y="359"/>
                  </a:lnTo>
                  <a:lnTo>
                    <a:pt x="322" y="361"/>
                  </a:lnTo>
                  <a:lnTo>
                    <a:pt x="316" y="365"/>
                  </a:lnTo>
                  <a:lnTo>
                    <a:pt x="315" y="366"/>
                  </a:lnTo>
                  <a:lnTo>
                    <a:pt x="314" y="367"/>
                  </a:lnTo>
                  <a:lnTo>
                    <a:pt x="313" y="369"/>
                  </a:lnTo>
                  <a:lnTo>
                    <a:pt x="309" y="376"/>
                  </a:lnTo>
                  <a:lnTo>
                    <a:pt x="307" y="379"/>
                  </a:lnTo>
                  <a:lnTo>
                    <a:pt x="306" y="382"/>
                  </a:lnTo>
                  <a:lnTo>
                    <a:pt x="305" y="386"/>
                  </a:lnTo>
                  <a:lnTo>
                    <a:pt x="305" y="390"/>
                  </a:lnTo>
                  <a:lnTo>
                    <a:pt x="304" y="394"/>
                  </a:lnTo>
                  <a:lnTo>
                    <a:pt x="304" y="399"/>
                  </a:lnTo>
                  <a:lnTo>
                    <a:pt x="304" y="404"/>
                  </a:lnTo>
                  <a:lnTo>
                    <a:pt x="304" y="408"/>
                  </a:lnTo>
                  <a:lnTo>
                    <a:pt x="305" y="412"/>
                  </a:lnTo>
                  <a:lnTo>
                    <a:pt x="306" y="417"/>
                  </a:lnTo>
                  <a:lnTo>
                    <a:pt x="307" y="419"/>
                  </a:lnTo>
                  <a:lnTo>
                    <a:pt x="311" y="432"/>
                  </a:lnTo>
                  <a:lnTo>
                    <a:pt x="311" y="435"/>
                  </a:lnTo>
                  <a:lnTo>
                    <a:pt x="312" y="437"/>
                  </a:lnTo>
                  <a:lnTo>
                    <a:pt x="312" y="439"/>
                  </a:lnTo>
                  <a:lnTo>
                    <a:pt x="312" y="440"/>
                  </a:lnTo>
                  <a:lnTo>
                    <a:pt x="311" y="442"/>
                  </a:lnTo>
                  <a:lnTo>
                    <a:pt x="310" y="442"/>
                  </a:lnTo>
                  <a:lnTo>
                    <a:pt x="309" y="443"/>
                  </a:lnTo>
                  <a:lnTo>
                    <a:pt x="309" y="444"/>
                  </a:lnTo>
                  <a:lnTo>
                    <a:pt x="306" y="446"/>
                  </a:lnTo>
                  <a:lnTo>
                    <a:pt x="305" y="447"/>
                  </a:lnTo>
                  <a:lnTo>
                    <a:pt x="303" y="447"/>
                  </a:lnTo>
                  <a:lnTo>
                    <a:pt x="301" y="448"/>
                  </a:lnTo>
                  <a:lnTo>
                    <a:pt x="298" y="448"/>
                  </a:lnTo>
                  <a:lnTo>
                    <a:pt x="295" y="447"/>
                  </a:lnTo>
                  <a:lnTo>
                    <a:pt x="292" y="447"/>
                  </a:lnTo>
                  <a:lnTo>
                    <a:pt x="286" y="445"/>
                  </a:lnTo>
                  <a:lnTo>
                    <a:pt x="284" y="445"/>
                  </a:lnTo>
                  <a:lnTo>
                    <a:pt x="283" y="445"/>
                  </a:lnTo>
                  <a:lnTo>
                    <a:pt x="281" y="445"/>
                  </a:lnTo>
                  <a:lnTo>
                    <a:pt x="280" y="446"/>
                  </a:lnTo>
                  <a:lnTo>
                    <a:pt x="278" y="446"/>
                  </a:lnTo>
                  <a:lnTo>
                    <a:pt x="277" y="447"/>
                  </a:lnTo>
                  <a:lnTo>
                    <a:pt x="276" y="448"/>
                  </a:lnTo>
                  <a:lnTo>
                    <a:pt x="274" y="451"/>
                  </a:lnTo>
                  <a:lnTo>
                    <a:pt x="273" y="453"/>
                  </a:lnTo>
                  <a:lnTo>
                    <a:pt x="269" y="457"/>
                  </a:lnTo>
                  <a:lnTo>
                    <a:pt x="265" y="462"/>
                  </a:lnTo>
                  <a:lnTo>
                    <a:pt x="263" y="464"/>
                  </a:lnTo>
                  <a:lnTo>
                    <a:pt x="258" y="469"/>
                  </a:lnTo>
                  <a:lnTo>
                    <a:pt x="256" y="471"/>
                  </a:lnTo>
                  <a:lnTo>
                    <a:pt x="254" y="473"/>
                  </a:lnTo>
                  <a:lnTo>
                    <a:pt x="252" y="477"/>
                  </a:lnTo>
                  <a:lnTo>
                    <a:pt x="251" y="480"/>
                  </a:lnTo>
                  <a:lnTo>
                    <a:pt x="250" y="482"/>
                  </a:lnTo>
                  <a:lnTo>
                    <a:pt x="248" y="483"/>
                  </a:lnTo>
                  <a:lnTo>
                    <a:pt x="245" y="485"/>
                  </a:lnTo>
                  <a:lnTo>
                    <a:pt x="240" y="488"/>
                  </a:lnTo>
                  <a:lnTo>
                    <a:pt x="236" y="490"/>
                  </a:lnTo>
                  <a:lnTo>
                    <a:pt x="231" y="492"/>
                  </a:lnTo>
                  <a:lnTo>
                    <a:pt x="229" y="493"/>
                  </a:lnTo>
                  <a:lnTo>
                    <a:pt x="228" y="494"/>
                  </a:lnTo>
                  <a:lnTo>
                    <a:pt x="219" y="495"/>
                  </a:lnTo>
                  <a:lnTo>
                    <a:pt x="215" y="496"/>
                  </a:lnTo>
                  <a:lnTo>
                    <a:pt x="213" y="497"/>
                  </a:lnTo>
                  <a:lnTo>
                    <a:pt x="211" y="498"/>
                  </a:lnTo>
                  <a:lnTo>
                    <a:pt x="209" y="498"/>
                  </a:lnTo>
                  <a:lnTo>
                    <a:pt x="208" y="499"/>
                  </a:lnTo>
                  <a:lnTo>
                    <a:pt x="206" y="500"/>
                  </a:lnTo>
                  <a:lnTo>
                    <a:pt x="205" y="501"/>
                  </a:lnTo>
                  <a:lnTo>
                    <a:pt x="204" y="503"/>
                  </a:lnTo>
                  <a:lnTo>
                    <a:pt x="203" y="504"/>
                  </a:lnTo>
                  <a:lnTo>
                    <a:pt x="202" y="506"/>
                  </a:lnTo>
                  <a:lnTo>
                    <a:pt x="202" y="508"/>
                  </a:lnTo>
                  <a:lnTo>
                    <a:pt x="203" y="510"/>
                  </a:lnTo>
                  <a:lnTo>
                    <a:pt x="203" y="510"/>
                  </a:lnTo>
                  <a:lnTo>
                    <a:pt x="204" y="510"/>
                  </a:lnTo>
                  <a:lnTo>
                    <a:pt x="203" y="510"/>
                  </a:lnTo>
                  <a:lnTo>
                    <a:pt x="203" y="511"/>
                  </a:lnTo>
                  <a:lnTo>
                    <a:pt x="202" y="510"/>
                  </a:lnTo>
                  <a:lnTo>
                    <a:pt x="199" y="510"/>
                  </a:lnTo>
                  <a:lnTo>
                    <a:pt x="198" y="510"/>
                  </a:lnTo>
                  <a:lnTo>
                    <a:pt x="197" y="510"/>
                  </a:lnTo>
                  <a:lnTo>
                    <a:pt x="196" y="510"/>
                  </a:lnTo>
                  <a:lnTo>
                    <a:pt x="195" y="510"/>
                  </a:lnTo>
                  <a:lnTo>
                    <a:pt x="195" y="510"/>
                  </a:lnTo>
                  <a:lnTo>
                    <a:pt x="194" y="510"/>
                  </a:lnTo>
                  <a:lnTo>
                    <a:pt x="192" y="507"/>
                  </a:lnTo>
                  <a:lnTo>
                    <a:pt x="192" y="506"/>
                  </a:lnTo>
                  <a:lnTo>
                    <a:pt x="191" y="506"/>
                  </a:lnTo>
                  <a:lnTo>
                    <a:pt x="190" y="506"/>
                  </a:lnTo>
                  <a:lnTo>
                    <a:pt x="186" y="507"/>
                  </a:lnTo>
                  <a:lnTo>
                    <a:pt x="183" y="509"/>
                  </a:lnTo>
                  <a:lnTo>
                    <a:pt x="181" y="510"/>
                  </a:lnTo>
                  <a:lnTo>
                    <a:pt x="175" y="511"/>
                  </a:lnTo>
                  <a:lnTo>
                    <a:pt x="172" y="512"/>
                  </a:lnTo>
                  <a:lnTo>
                    <a:pt x="170" y="513"/>
                  </a:lnTo>
                  <a:lnTo>
                    <a:pt x="166" y="516"/>
                  </a:lnTo>
                  <a:lnTo>
                    <a:pt x="162" y="518"/>
                  </a:lnTo>
                  <a:lnTo>
                    <a:pt x="161" y="519"/>
                  </a:lnTo>
                  <a:lnTo>
                    <a:pt x="159" y="520"/>
                  </a:lnTo>
                  <a:lnTo>
                    <a:pt x="159" y="519"/>
                  </a:lnTo>
                  <a:lnTo>
                    <a:pt x="157" y="517"/>
                  </a:lnTo>
                  <a:lnTo>
                    <a:pt x="156" y="516"/>
                  </a:lnTo>
                  <a:lnTo>
                    <a:pt x="155" y="514"/>
                  </a:lnTo>
                  <a:lnTo>
                    <a:pt x="153" y="510"/>
                  </a:lnTo>
                  <a:lnTo>
                    <a:pt x="151" y="505"/>
                  </a:lnTo>
                  <a:lnTo>
                    <a:pt x="150" y="501"/>
                  </a:lnTo>
                  <a:lnTo>
                    <a:pt x="149" y="498"/>
                  </a:lnTo>
                  <a:lnTo>
                    <a:pt x="149" y="494"/>
                  </a:lnTo>
                  <a:lnTo>
                    <a:pt x="148" y="487"/>
                  </a:lnTo>
                  <a:lnTo>
                    <a:pt x="147" y="484"/>
                  </a:lnTo>
                  <a:lnTo>
                    <a:pt x="146" y="482"/>
                  </a:lnTo>
                  <a:lnTo>
                    <a:pt x="145" y="476"/>
                  </a:lnTo>
                  <a:lnTo>
                    <a:pt x="144" y="474"/>
                  </a:lnTo>
                  <a:lnTo>
                    <a:pt x="143" y="469"/>
                  </a:lnTo>
                  <a:lnTo>
                    <a:pt x="143" y="465"/>
                  </a:lnTo>
                  <a:lnTo>
                    <a:pt x="143" y="462"/>
                  </a:lnTo>
                  <a:lnTo>
                    <a:pt x="143" y="455"/>
                  </a:lnTo>
                  <a:lnTo>
                    <a:pt x="143" y="452"/>
                  </a:lnTo>
                  <a:lnTo>
                    <a:pt x="143" y="450"/>
                  </a:lnTo>
                  <a:lnTo>
                    <a:pt x="143" y="447"/>
                  </a:lnTo>
                  <a:lnTo>
                    <a:pt x="143" y="446"/>
                  </a:lnTo>
                  <a:lnTo>
                    <a:pt x="142" y="445"/>
                  </a:lnTo>
                  <a:lnTo>
                    <a:pt x="141" y="443"/>
                  </a:lnTo>
                  <a:lnTo>
                    <a:pt x="140" y="442"/>
                  </a:lnTo>
                  <a:lnTo>
                    <a:pt x="138" y="440"/>
                  </a:lnTo>
                  <a:lnTo>
                    <a:pt x="133" y="434"/>
                  </a:lnTo>
                  <a:lnTo>
                    <a:pt x="129" y="431"/>
                  </a:lnTo>
                  <a:lnTo>
                    <a:pt x="127" y="429"/>
                  </a:lnTo>
                  <a:lnTo>
                    <a:pt x="126" y="426"/>
                  </a:lnTo>
                  <a:lnTo>
                    <a:pt x="124" y="423"/>
                  </a:lnTo>
                  <a:lnTo>
                    <a:pt x="119" y="413"/>
                  </a:lnTo>
                  <a:lnTo>
                    <a:pt x="118" y="410"/>
                  </a:lnTo>
                  <a:lnTo>
                    <a:pt x="117" y="406"/>
                  </a:lnTo>
                  <a:lnTo>
                    <a:pt x="116" y="404"/>
                  </a:lnTo>
                  <a:lnTo>
                    <a:pt x="115" y="402"/>
                  </a:lnTo>
                  <a:lnTo>
                    <a:pt x="114" y="400"/>
                  </a:lnTo>
                  <a:lnTo>
                    <a:pt x="113" y="399"/>
                  </a:lnTo>
                  <a:lnTo>
                    <a:pt x="112" y="397"/>
                  </a:lnTo>
                  <a:lnTo>
                    <a:pt x="105" y="393"/>
                  </a:lnTo>
                  <a:lnTo>
                    <a:pt x="103" y="391"/>
                  </a:lnTo>
                  <a:lnTo>
                    <a:pt x="97" y="386"/>
                  </a:lnTo>
                  <a:lnTo>
                    <a:pt x="94" y="385"/>
                  </a:lnTo>
                  <a:lnTo>
                    <a:pt x="93" y="384"/>
                  </a:lnTo>
                  <a:lnTo>
                    <a:pt x="92" y="382"/>
                  </a:lnTo>
                  <a:lnTo>
                    <a:pt x="91" y="380"/>
                  </a:lnTo>
                  <a:lnTo>
                    <a:pt x="90" y="378"/>
                  </a:lnTo>
                  <a:lnTo>
                    <a:pt x="89" y="376"/>
                  </a:lnTo>
                  <a:lnTo>
                    <a:pt x="88" y="374"/>
                  </a:lnTo>
                  <a:lnTo>
                    <a:pt x="87" y="372"/>
                  </a:lnTo>
                  <a:lnTo>
                    <a:pt x="87" y="370"/>
                  </a:lnTo>
                  <a:lnTo>
                    <a:pt x="87" y="367"/>
                  </a:lnTo>
                  <a:lnTo>
                    <a:pt x="87" y="364"/>
                  </a:lnTo>
                  <a:lnTo>
                    <a:pt x="87" y="363"/>
                  </a:lnTo>
                  <a:lnTo>
                    <a:pt x="88" y="357"/>
                  </a:lnTo>
                  <a:lnTo>
                    <a:pt x="89" y="355"/>
                  </a:lnTo>
                  <a:lnTo>
                    <a:pt x="89" y="352"/>
                  </a:lnTo>
                  <a:lnTo>
                    <a:pt x="88" y="351"/>
                  </a:lnTo>
                  <a:lnTo>
                    <a:pt x="88" y="348"/>
                  </a:lnTo>
                  <a:lnTo>
                    <a:pt x="87" y="345"/>
                  </a:lnTo>
                  <a:lnTo>
                    <a:pt x="86" y="343"/>
                  </a:lnTo>
                  <a:lnTo>
                    <a:pt x="85" y="341"/>
                  </a:lnTo>
                  <a:lnTo>
                    <a:pt x="83" y="340"/>
                  </a:lnTo>
                  <a:lnTo>
                    <a:pt x="81" y="339"/>
                  </a:lnTo>
                  <a:lnTo>
                    <a:pt x="80" y="338"/>
                  </a:lnTo>
                  <a:lnTo>
                    <a:pt x="76" y="335"/>
                  </a:lnTo>
                  <a:lnTo>
                    <a:pt x="64" y="329"/>
                  </a:lnTo>
                  <a:lnTo>
                    <a:pt x="59" y="327"/>
                  </a:lnTo>
                  <a:lnTo>
                    <a:pt x="54" y="325"/>
                  </a:lnTo>
                  <a:lnTo>
                    <a:pt x="50" y="322"/>
                  </a:lnTo>
                  <a:lnTo>
                    <a:pt x="47" y="320"/>
                  </a:lnTo>
                  <a:lnTo>
                    <a:pt x="45" y="317"/>
                  </a:lnTo>
                  <a:lnTo>
                    <a:pt x="41" y="315"/>
                  </a:lnTo>
                  <a:lnTo>
                    <a:pt x="41" y="314"/>
                  </a:lnTo>
                  <a:lnTo>
                    <a:pt x="40" y="314"/>
                  </a:lnTo>
                  <a:lnTo>
                    <a:pt x="41" y="314"/>
                  </a:lnTo>
                  <a:lnTo>
                    <a:pt x="41" y="313"/>
                  </a:lnTo>
                  <a:lnTo>
                    <a:pt x="51" y="309"/>
                  </a:lnTo>
                  <a:lnTo>
                    <a:pt x="58" y="306"/>
                  </a:lnTo>
                  <a:lnTo>
                    <a:pt x="61" y="305"/>
                  </a:lnTo>
                  <a:lnTo>
                    <a:pt x="65" y="303"/>
                  </a:lnTo>
                  <a:lnTo>
                    <a:pt x="67" y="302"/>
                  </a:lnTo>
                  <a:lnTo>
                    <a:pt x="68" y="301"/>
                  </a:lnTo>
                  <a:lnTo>
                    <a:pt x="69" y="299"/>
                  </a:lnTo>
                  <a:lnTo>
                    <a:pt x="69" y="298"/>
                  </a:lnTo>
                  <a:lnTo>
                    <a:pt x="70" y="297"/>
                  </a:lnTo>
                  <a:lnTo>
                    <a:pt x="70" y="296"/>
                  </a:lnTo>
                  <a:lnTo>
                    <a:pt x="70" y="295"/>
                  </a:lnTo>
                  <a:lnTo>
                    <a:pt x="70" y="294"/>
                  </a:lnTo>
                  <a:lnTo>
                    <a:pt x="69" y="291"/>
                  </a:lnTo>
                  <a:lnTo>
                    <a:pt x="69" y="288"/>
                  </a:lnTo>
                  <a:lnTo>
                    <a:pt x="67" y="286"/>
                  </a:lnTo>
                  <a:lnTo>
                    <a:pt x="65" y="283"/>
                  </a:lnTo>
                  <a:lnTo>
                    <a:pt x="63" y="280"/>
                  </a:lnTo>
                  <a:lnTo>
                    <a:pt x="59" y="275"/>
                  </a:lnTo>
                  <a:lnTo>
                    <a:pt x="54" y="268"/>
                  </a:lnTo>
                  <a:lnTo>
                    <a:pt x="50" y="263"/>
                  </a:lnTo>
                  <a:lnTo>
                    <a:pt x="49" y="261"/>
                  </a:lnTo>
                  <a:lnTo>
                    <a:pt x="47" y="258"/>
                  </a:lnTo>
                  <a:lnTo>
                    <a:pt x="44" y="251"/>
                  </a:lnTo>
                  <a:lnTo>
                    <a:pt x="41" y="245"/>
                  </a:lnTo>
                  <a:lnTo>
                    <a:pt x="37" y="238"/>
                  </a:lnTo>
                  <a:lnTo>
                    <a:pt x="36" y="237"/>
                  </a:lnTo>
                  <a:lnTo>
                    <a:pt x="36" y="235"/>
                  </a:lnTo>
                  <a:lnTo>
                    <a:pt x="36" y="232"/>
                  </a:lnTo>
                  <a:lnTo>
                    <a:pt x="36" y="230"/>
                  </a:lnTo>
                  <a:lnTo>
                    <a:pt x="36" y="227"/>
                  </a:lnTo>
                  <a:lnTo>
                    <a:pt x="36" y="224"/>
                  </a:lnTo>
                  <a:lnTo>
                    <a:pt x="37" y="219"/>
                  </a:lnTo>
                  <a:lnTo>
                    <a:pt x="39" y="215"/>
                  </a:lnTo>
                  <a:lnTo>
                    <a:pt x="40" y="211"/>
                  </a:lnTo>
                  <a:lnTo>
                    <a:pt x="42" y="205"/>
                  </a:lnTo>
                  <a:lnTo>
                    <a:pt x="43" y="202"/>
                  </a:lnTo>
                  <a:lnTo>
                    <a:pt x="43" y="199"/>
                  </a:lnTo>
                  <a:lnTo>
                    <a:pt x="44" y="197"/>
                  </a:lnTo>
                  <a:lnTo>
                    <a:pt x="44" y="196"/>
                  </a:lnTo>
                  <a:lnTo>
                    <a:pt x="43" y="194"/>
                  </a:lnTo>
                  <a:lnTo>
                    <a:pt x="43" y="193"/>
                  </a:lnTo>
                  <a:lnTo>
                    <a:pt x="42" y="191"/>
                  </a:lnTo>
                  <a:lnTo>
                    <a:pt x="41" y="188"/>
                  </a:lnTo>
                  <a:lnTo>
                    <a:pt x="40" y="185"/>
                  </a:lnTo>
                  <a:lnTo>
                    <a:pt x="38" y="182"/>
                  </a:lnTo>
                  <a:lnTo>
                    <a:pt x="33" y="171"/>
                  </a:lnTo>
                  <a:lnTo>
                    <a:pt x="32" y="170"/>
                  </a:lnTo>
                  <a:lnTo>
                    <a:pt x="31" y="167"/>
                  </a:lnTo>
                  <a:lnTo>
                    <a:pt x="31" y="165"/>
                  </a:lnTo>
                  <a:lnTo>
                    <a:pt x="31" y="162"/>
                  </a:lnTo>
                  <a:lnTo>
                    <a:pt x="31" y="159"/>
                  </a:lnTo>
                  <a:lnTo>
                    <a:pt x="31" y="153"/>
                  </a:lnTo>
                  <a:lnTo>
                    <a:pt x="31" y="150"/>
                  </a:lnTo>
                  <a:lnTo>
                    <a:pt x="31" y="148"/>
                  </a:lnTo>
                  <a:lnTo>
                    <a:pt x="30" y="145"/>
                  </a:lnTo>
                  <a:lnTo>
                    <a:pt x="27" y="136"/>
                  </a:lnTo>
                  <a:lnTo>
                    <a:pt x="26" y="129"/>
                  </a:lnTo>
                  <a:lnTo>
                    <a:pt x="24" y="123"/>
                  </a:lnTo>
                  <a:lnTo>
                    <a:pt x="24" y="117"/>
                  </a:lnTo>
                  <a:lnTo>
                    <a:pt x="24" y="113"/>
                  </a:lnTo>
                  <a:lnTo>
                    <a:pt x="23" y="110"/>
                  </a:lnTo>
                  <a:lnTo>
                    <a:pt x="23" y="92"/>
                  </a:lnTo>
                  <a:lnTo>
                    <a:pt x="22" y="79"/>
                  </a:lnTo>
                  <a:lnTo>
                    <a:pt x="22" y="76"/>
                  </a:lnTo>
                  <a:lnTo>
                    <a:pt x="23" y="72"/>
                  </a:lnTo>
                  <a:lnTo>
                    <a:pt x="24" y="62"/>
                  </a:lnTo>
                  <a:lnTo>
                    <a:pt x="24" y="58"/>
                  </a:lnTo>
                  <a:lnTo>
                    <a:pt x="24" y="55"/>
                  </a:lnTo>
                  <a:lnTo>
                    <a:pt x="24" y="51"/>
                  </a:lnTo>
                  <a:lnTo>
                    <a:pt x="24" y="49"/>
                  </a:lnTo>
                  <a:lnTo>
                    <a:pt x="23" y="47"/>
                  </a:lnTo>
                  <a:lnTo>
                    <a:pt x="22" y="45"/>
                  </a:lnTo>
                  <a:lnTo>
                    <a:pt x="20" y="42"/>
                  </a:lnTo>
                  <a:lnTo>
                    <a:pt x="17" y="36"/>
                  </a:lnTo>
                  <a:lnTo>
                    <a:pt x="11" y="27"/>
                  </a:lnTo>
                  <a:lnTo>
                    <a:pt x="8" y="23"/>
                  </a:lnTo>
                  <a:lnTo>
                    <a:pt x="6" y="20"/>
                  </a:lnTo>
                  <a:lnTo>
                    <a:pt x="3" y="15"/>
                  </a:lnTo>
                  <a:lnTo>
                    <a:pt x="2" y="11"/>
                  </a:lnTo>
                  <a:lnTo>
                    <a:pt x="1" y="8"/>
                  </a:lnTo>
                  <a:lnTo>
                    <a:pt x="1" y="6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BED8E8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2" name="Freeform 51">
              <a:extLst>
                <a:ext uri="{FF2B5EF4-FFF2-40B4-BE49-F238E27FC236}">
                  <a16:creationId xmlns:a16="http://schemas.microsoft.com/office/drawing/2014/main" id="{9B06781D-9AFF-4AAF-BB4B-A1F21D17F9E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0" y="2222"/>
              <a:ext cx="500" cy="370"/>
            </a:xfrm>
            <a:custGeom>
              <a:avLst/>
              <a:gdLst>
                <a:gd name="T0" fmla="*/ 283 w 500"/>
                <a:gd name="T1" fmla="*/ 14 h 370"/>
                <a:gd name="T2" fmla="*/ 298 w 500"/>
                <a:gd name="T3" fmla="*/ 13 h 370"/>
                <a:gd name="T4" fmla="*/ 324 w 500"/>
                <a:gd name="T5" fmla="*/ 15 h 370"/>
                <a:gd name="T6" fmla="*/ 355 w 500"/>
                <a:gd name="T7" fmla="*/ 30 h 370"/>
                <a:gd name="T8" fmla="*/ 382 w 500"/>
                <a:gd name="T9" fmla="*/ 22 h 370"/>
                <a:gd name="T10" fmla="*/ 400 w 500"/>
                <a:gd name="T11" fmla="*/ 16 h 370"/>
                <a:gd name="T12" fmla="*/ 414 w 500"/>
                <a:gd name="T13" fmla="*/ 24 h 370"/>
                <a:gd name="T14" fmla="*/ 418 w 500"/>
                <a:gd name="T15" fmla="*/ 48 h 370"/>
                <a:gd name="T16" fmla="*/ 433 w 500"/>
                <a:gd name="T17" fmla="*/ 74 h 370"/>
                <a:gd name="T18" fmla="*/ 433 w 500"/>
                <a:gd name="T19" fmla="*/ 109 h 370"/>
                <a:gd name="T20" fmla="*/ 447 w 500"/>
                <a:gd name="T21" fmla="*/ 135 h 370"/>
                <a:gd name="T22" fmla="*/ 444 w 500"/>
                <a:gd name="T23" fmla="*/ 149 h 370"/>
                <a:gd name="T24" fmla="*/ 459 w 500"/>
                <a:gd name="T25" fmla="*/ 168 h 370"/>
                <a:gd name="T26" fmla="*/ 484 w 500"/>
                <a:gd name="T27" fmla="*/ 192 h 370"/>
                <a:gd name="T28" fmla="*/ 500 w 500"/>
                <a:gd name="T29" fmla="*/ 202 h 370"/>
                <a:gd name="T30" fmla="*/ 497 w 500"/>
                <a:gd name="T31" fmla="*/ 270 h 370"/>
                <a:gd name="T32" fmla="*/ 489 w 500"/>
                <a:gd name="T33" fmla="*/ 282 h 370"/>
                <a:gd name="T34" fmla="*/ 457 w 500"/>
                <a:gd name="T35" fmla="*/ 281 h 370"/>
                <a:gd name="T36" fmla="*/ 443 w 500"/>
                <a:gd name="T37" fmla="*/ 284 h 370"/>
                <a:gd name="T38" fmla="*/ 444 w 500"/>
                <a:gd name="T39" fmla="*/ 304 h 370"/>
                <a:gd name="T40" fmla="*/ 447 w 500"/>
                <a:gd name="T41" fmla="*/ 335 h 370"/>
                <a:gd name="T42" fmla="*/ 428 w 500"/>
                <a:gd name="T43" fmla="*/ 338 h 370"/>
                <a:gd name="T44" fmla="*/ 402 w 500"/>
                <a:gd name="T45" fmla="*/ 329 h 370"/>
                <a:gd name="T46" fmla="*/ 390 w 500"/>
                <a:gd name="T47" fmla="*/ 315 h 370"/>
                <a:gd name="T48" fmla="*/ 382 w 500"/>
                <a:gd name="T49" fmla="*/ 316 h 370"/>
                <a:gd name="T50" fmla="*/ 363 w 500"/>
                <a:gd name="T51" fmla="*/ 346 h 370"/>
                <a:gd name="T52" fmla="*/ 352 w 500"/>
                <a:gd name="T53" fmla="*/ 363 h 370"/>
                <a:gd name="T54" fmla="*/ 339 w 500"/>
                <a:gd name="T55" fmla="*/ 370 h 370"/>
                <a:gd name="T56" fmla="*/ 308 w 500"/>
                <a:gd name="T57" fmla="*/ 359 h 370"/>
                <a:gd name="T58" fmla="*/ 287 w 500"/>
                <a:gd name="T59" fmla="*/ 347 h 370"/>
                <a:gd name="T60" fmla="*/ 278 w 500"/>
                <a:gd name="T61" fmla="*/ 328 h 370"/>
                <a:gd name="T62" fmla="*/ 281 w 500"/>
                <a:gd name="T63" fmla="*/ 311 h 370"/>
                <a:gd name="T64" fmla="*/ 262 w 500"/>
                <a:gd name="T65" fmla="*/ 305 h 370"/>
                <a:gd name="T66" fmla="*/ 237 w 500"/>
                <a:gd name="T67" fmla="*/ 291 h 370"/>
                <a:gd name="T68" fmla="*/ 218 w 500"/>
                <a:gd name="T69" fmla="*/ 283 h 370"/>
                <a:gd name="T70" fmla="*/ 212 w 500"/>
                <a:gd name="T71" fmla="*/ 268 h 370"/>
                <a:gd name="T72" fmla="*/ 184 w 500"/>
                <a:gd name="T73" fmla="*/ 258 h 370"/>
                <a:gd name="T74" fmla="*/ 162 w 500"/>
                <a:gd name="T75" fmla="*/ 240 h 370"/>
                <a:gd name="T76" fmla="*/ 140 w 500"/>
                <a:gd name="T77" fmla="*/ 228 h 370"/>
                <a:gd name="T78" fmla="*/ 119 w 500"/>
                <a:gd name="T79" fmla="*/ 227 h 370"/>
                <a:gd name="T80" fmla="*/ 91 w 500"/>
                <a:gd name="T81" fmla="*/ 226 h 370"/>
                <a:gd name="T82" fmla="*/ 73 w 500"/>
                <a:gd name="T83" fmla="*/ 223 h 370"/>
                <a:gd name="T84" fmla="*/ 25 w 500"/>
                <a:gd name="T85" fmla="*/ 187 h 370"/>
                <a:gd name="T86" fmla="*/ 1 w 500"/>
                <a:gd name="T87" fmla="*/ 157 h 370"/>
                <a:gd name="T88" fmla="*/ 4 w 500"/>
                <a:gd name="T89" fmla="*/ 128 h 370"/>
                <a:gd name="T90" fmla="*/ 21 w 500"/>
                <a:gd name="T91" fmla="*/ 101 h 370"/>
                <a:gd name="T92" fmla="*/ 22 w 500"/>
                <a:gd name="T93" fmla="*/ 81 h 370"/>
                <a:gd name="T94" fmla="*/ 21 w 500"/>
                <a:gd name="T95" fmla="*/ 68 h 370"/>
                <a:gd name="T96" fmla="*/ 31 w 500"/>
                <a:gd name="T97" fmla="*/ 67 h 370"/>
                <a:gd name="T98" fmla="*/ 66 w 500"/>
                <a:gd name="T99" fmla="*/ 73 h 370"/>
                <a:gd name="T100" fmla="*/ 98 w 500"/>
                <a:gd name="T101" fmla="*/ 64 h 370"/>
                <a:gd name="T102" fmla="*/ 118 w 500"/>
                <a:gd name="T103" fmla="*/ 46 h 370"/>
                <a:gd name="T104" fmla="*/ 135 w 500"/>
                <a:gd name="T105" fmla="*/ 32 h 370"/>
                <a:gd name="T106" fmla="*/ 167 w 500"/>
                <a:gd name="T107" fmla="*/ 27 h 370"/>
                <a:gd name="T108" fmla="*/ 190 w 500"/>
                <a:gd name="T109" fmla="*/ 16 h 370"/>
                <a:gd name="T110" fmla="*/ 216 w 500"/>
                <a:gd name="T111" fmla="*/ 24 h 370"/>
                <a:gd name="T112" fmla="*/ 234 w 500"/>
                <a:gd name="T113" fmla="*/ 26 h 370"/>
                <a:gd name="T114" fmla="*/ 250 w 500"/>
                <a:gd name="T115" fmla="*/ 15 h 370"/>
                <a:gd name="T116" fmla="*/ 266 w 500"/>
                <a:gd name="T117" fmla="*/ 1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00" h="370">
                  <a:moveTo>
                    <a:pt x="266" y="1"/>
                  </a:moveTo>
                  <a:lnTo>
                    <a:pt x="267" y="2"/>
                  </a:lnTo>
                  <a:lnTo>
                    <a:pt x="268" y="3"/>
                  </a:lnTo>
                  <a:lnTo>
                    <a:pt x="269" y="4"/>
                  </a:lnTo>
                  <a:lnTo>
                    <a:pt x="273" y="8"/>
                  </a:lnTo>
                  <a:lnTo>
                    <a:pt x="278" y="11"/>
                  </a:lnTo>
                  <a:lnTo>
                    <a:pt x="281" y="12"/>
                  </a:lnTo>
                  <a:lnTo>
                    <a:pt x="283" y="14"/>
                  </a:lnTo>
                  <a:lnTo>
                    <a:pt x="284" y="15"/>
                  </a:lnTo>
                  <a:lnTo>
                    <a:pt x="285" y="15"/>
                  </a:lnTo>
                  <a:lnTo>
                    <a:pt x="286" y="15"/>
                  </a:lnTo>
                  <a:lnTo>
                    <a:pt x="288" y="15"/>
                  </a:lnTo>
                  <a:lnTo>
                    <a:pt x="289" y="15"/>
                  </a:lnTo>
                  <a:lnTo>
                    <a:pt x="291" y="15"/>
                  </a:lnTo>
                  <a:lnTo>
                    <a:pt x="296" y="13"/>
                  </a:lnTo>
                  <a:lnTo>
                    <a:pt x="298" y="13"/>
                  </a:lnTo>
                  <a:lnTo>
                    <a:pt x="302" y="12"/>
                  </a:lnTo>
                  <a:lnTo>
                    <a:pt x="306" y="12"/>
                  </a:lnTo>
                  <a:lnTo>
                    <a:pt x="307" y="12"/>
                  </a:lnTo>
                  <a:lnTo>
                    <a:pt x="309" y="12"/>
                  </a:lnTo>
                  <a:lnTo>
                    <a:pt x="316" y="13"/>
                  </a:lnTo>
                  <a:lnTo>
                    <a:pt x="320" y="14"/>
                  </a:lnTo>
                  <a:lnTo>
                    <a:pt x="322" y="14"/>
                  </a:lnTo>
                  <a:lnTo>
                    <a:pt x="324" y="15"/>
                  </a:lnTo>
                  <a:lnTo>
                    <a:pt x="327" y="16"/>
                  </a:lnTo>
                  <a:lnTo>
                    <a:pt x="333" y="19"/>
                  </a:lnTo>
                  <a:lnTo>
                    <a:pt x="337" y="21"/>
                  </a:lnTo>
                  <a:lnTo>
                    <a:pt x="345" y="26"/>
                  </a:lnTo>
                  <a:lnTo>
                    <a:pt x="349" y="28"/>
                  </a:lnTo>
                  <a:lnTo>
                    <a:pt x="352" y="29"/>
                  </a:lnTo>
                  <a:lnTo>
                    <a:pt x="353" y="30"/>
                  </a:lnTo>
                  <a:lnTo>
                    <a:pt x="355" y="30"/>
                  </a:lnTo>
                  <a:lnTo>
                    <a:pt x="357" y="31"/>
                  </a:lnTo>
                  <a:lnTo>
                    <a:pt x="360" y="31"/>
                  </a:lnTo>
                  <a:lnTo>
                    <a:pt x="363" y="31"/>
                  </a:lnTo>
                  <a:lnTo>
                    <a:pt x="365" y="31"/>
                  </a:lnTo>
                  <a:lnTo>
                    <a:pt x="368" y="30"/>
                  </a:lnTo>
                  <a:lnTo>
                    <a:pt x="370" y="29"/>
                  </a:lnTo>
                  <a:lnTo>
                    <a:pt x="375" y="26"/>
                  </a:lnTo>
                  <a:lnTo>
                    <a:pt x="382" y="22"/>
                  </a:lnTo>
                  <a:lnTo>
                    <a:pt x="384" y="21"/>
                  </a:lnTo>
                  <a:lnTo>
                    <a:pt x="388" y="18"/>
                  </a:lnTo>
                  <a:lnTo>
                    <a:pt x="390" y="17"/>
                  </a:lnTo>
                  <a:lnTo>
                    <a:pt x="391" y="17"/>
                  </a:lnTo>
                  <a:lnTo>
                    <a:pt x="392" y="16"/>
                  </a:lnTo>
                  <a:lnTo>
                    <a:pt x="395" y="16"/>
                  </a:lnTo>
                  <a:lnTo>
                    <a:pt x="398" y="16"/>
                  </a:lnTo>
                  <a:lnTo>
                    <a:pt x="400" y="16"/>
                  </a:lnTo>
                  <a:lnTo>
                    <a:pt x="403" y="17"/>
                  </a:lnTo>
                  <a:lnTo>
                    <a:pt x="405" y="18"/>
                  </a:lnTo>
                  <a:lnTo>
                    <a:pt x="407" y="18"/>
                  </a:lnTo>
                  <a:lnTo>
                    <a:pt x="408" y="19"/>
                  </a:lnTo>
                  <a:lnTo>
                    <a:pt x="409" y="21"/>
                  </a:lnTo>
                  <a:lnTo>
                    <a:pt x="412" y="23"/>
                  </a:lnTo>
                  <a:lnTo>
                    <a:pt x="413" y="24"/>
                  </a:lnTo>
                  <a:lnTo>
                    <a:pt x="414" y="24"/>
                  </a:lnTo>
                  <a:lnTo>
                    <a:pt x="414" y="28"/>
                  </a:lnTo>
                  <a:lnTo>
                    <a:pt x="414" y="33"/>
                  </a:lnTo>
                  <a:lnTo>
                    <a:pt x="414" y="37"/>
                  </a:lnTo>
                  <a:lnTo>
                    <a:pt x="415" y="40"/>
                  </a:lnTo>
                  <a:lnTo>
                    <a:pt x="415" y="42"/>
                  </a:lnTo>
                  <a:lnTo>
                    <a:pt x="416" y="44"/>
                  </a:lnTo>
                  <a:lnTo>
                    <a:pt x="416" y="45"/>
                  </a:lnTo>
                  <a:lnTo>
                    <a:pt x="418" y="48"/>
                  </a:lnTo>
                  <a:lnTo>
                    <a:pt x="421" y="53"/>
                  </a:lnTo>
                  <a:lnTo>
                    <a:pt x="425" y="58"/>
                  </a:lnTo>
                  <a:lnTo>
                    <a:pt x="430" y="64"/>
                  </a:lnTo>
                  <a:lnTo>
                    <a:pt x="431" y="66"/>
                  </a:lnTo>
                  <a:lnTo>
                    <a:pt x="432" y="67"/>
                  </a:lnTo>
                  <a:lnTo>
                    <a:pt x="432" y="69"/>
                  </a:lnTo>
                  <a:lnTo>
                    <a:pt x="433" y="72"/>
                  </a:lnTo>
                  <a:lnTo>
                    <a:pt x="433" y="74"/>
                  </a:lnTo>
                  <a:lnTo>
                    <a:pt x="434" y="78"/>
                  </a:lnTo>
                  <a:lnTo>
                    <a:pt x="434" y="78"/>
                  </a:lnTo>
                  <a:lnTo>
                    <a:pt x="435" y="80"/>
                  </a:lnTo>
                  <a:lnTo>
                    <a:pt x="434" y="84"/>
                  </a:lnTo>
                  <a:lnTo>
                    <a:pt x="434" y="90"/>
                  </a:lnTo>
                  <a:lnTo>
                    <a:pt x="433" y="96"/>
                  </a:lnTo>
                  <a:lnTo>
                    <a:pt x="433" y="106"/>
                  </a:lnTo>
                  <a:lnTo>
                    <a:pt x="433" y="109"/>
                  </a:lnTo>
                  <a:lnTo>
                    <a:pt x="434" y="112"/>
                  </a:lnTo>
                  <a:lnTo>
                    <a:pt x="434" y="114"/>
                  </a:lnTo>
                  <a:lnTo>
                    <a:pt x="435" y="117"/>
                  </a:lnTo>
                  <a:lnTo>
                    <a:pt x="437" y="120"/>
                  </a:lnTo>
                  <a:lnTo>
                    <a:pt x="438" y="122"/>
                  </a:lnTo>
                  <a:lnTo>
                    <a:pt x="439" y="124"/>
                  </a:lnTo>
                  <a:lnTo>
                    <a:pt x="446" y="134"/>
                  </a:lnTo>
                  <a:lnTo>
                    <a:pt x="447" y="135"/>
                  </a:lnTo>
                  <a:lnTo>
                    <a:pt x="448" y="136"/>
                  </a:lnTo>
                  <a:lnTo>
                    <a:pt x="448" y="137"/>
                  </a:lnTo>
                  <a:lnTo>
                    <a:pt x="448" y="138"/>
                  </a:lnTo>
                  <a:lnTo>
                    <a:pt x="448" y="140"/>
                  </a:lnTo>
                  <a:lnTo>
                    <a:pt x="447" y="142"/>
                  </a:lnTo>
                  <a:lnTo>
                    <a:pt x="445" y="146"/>
                  </a:lnTo>
                  <a:lnTo>
                    <a:pt x="444" y="148"/>
                  </a:lnTo>
                  <a:lnTo>
                    <a:pt x="444" y="149"/>
                  </a:lnTo>
                  <a:lnTo>
                    <a:pt x="444" y="150"/>
                  </a:lnTo>
                  <a:lnTo>
                    <a:pt x="444" y="151"/>
                  </a:lnTo>
                  <a:lnTo>
                    <a:pt x="445" y="152"/>
                  </a:lnTo>
                  <a:lnTo>
                    <a:pt x="446" y="155"/>
                  </a:lnTo>
                  <a:lnTo>
                    <a:pt x="448" y="157"/>
                  </a:lnTo>
                  <a:lnTo>
                    <a:pt x="452" y="160"/>
                  </a:lnTo>
                  <a:lnTo>
                    <a:pt x="456" y="165"/>
                  </a:lnTo>
                  <a:lnTo>
                    <a:pt x="459" y="168"/>
                  </a:lnTo>
                  <a:lnTo>
                    <a:pt x="467" y="177"/>
                  </a:lnTo>
                  <a:lnTo>
                    <a:pt x="470" y="180"/>
                  </a:lnTo>
                  <a:lnTo>
                    <a:pt x="475" y="183"/>
                  </a:lnTo>
                  <a:lnTo>
                    <a:pt x="477" y="184"/>
                  </a:lnTo>
                  <a:lnTo>
                    <a:pt x="478" y="186"/>
                  </a:lnTo>
                  <a:lnTo>
                    <a:pt x="481" y="190"/>
                  </a:lnTo>
                  <a:lnTo>
                    <a:pt x="483" y="191"/>
                  </a:lnTo>
                  <a:lnTo>
                    <a:pt x="484" y="192"/>
                  </a:lnTo>
                  <a:lnTo>
                    <a:pt x="485" y="192"/>
                  </a:lnTo>
                  <a:lnTo>
                    <a:pt x="487" y="192"/>
                  </a:lnTo>
                  <a:lnTo>
                    <a:pt x="488" y="193"/>
                  </a:lnTo>
                  <a:lnTo>
                    <a:pt x="491" y="194"/>
                  </a:lnTo>
                  <a:lnTo>
                    <a:pt x="497" y="195"/>
                  </a:lnTo>
                  <a:lnTo>
                    <a:pt x="499" y="195"/>
                  </a:lnTo>
                  <a:lnTo>
                    <a:pt x="499" y="199"/>
                  </a:lnTo>
                  <a:lnTo>
                    <a:pt x="500" y="202"/>
                  </a:lnTo>
                  <a:lnTo>
                    <a:pt x="500" y="214"/>
                  </a:lnTo>
                  <a:lnTo>
                    <a:pt x="500" y="221"/>
                  </a:lnTo>
                  <a:lnTo>
                    <a:pt x="500" y="229"/>
                  </a:lnTo>
                  <a:lnTo>
                    <a:pt x="500" y="240"/>
                  </a:lnTo>
                  <a:lnTo>
                    <a:pt x="500" y="244"/>
                  </a:lnTo>
                  <a:lnTo>
                    <a:pt x="500" y="253"/>
                  </a:lnTo>
                  <a:lnTo>
                    <a:pt x="499" y="260"/>
                  </a:lnTo>
                  <a:lnTo>
                    <a:pt x="497" y="270"/>
                  </a:lnTo>
                  <a:lnTo>
                    <a:pt x="496" y="272"/>
                  </a:lnTo>
                  <a:lnTo>
                    <a:pt x="495" y="275"/>
                  </a:lnTo>
                  <a:lnTo>
                    <a:pt x="494" y="277"/>
                  </a:lnTo>
                  <a:lnTo>
                    <a:pt x="493" y="278"/>
                  </a:lnTo>
                  <a:lnTo>
                    <a:pt x="492" y="280"/>
                  </a:lnTo>
                  <a:lnTo>
                    <a:pt x="491" y="281"/>
                  </a:lnTo>
                  <a:lnTo>
                    <a:pt x="489" y="282"/>
                  </a:lnTo>
                  <a:lnTo>
                    <a:pt x="489" y="282"/>
                  </a:lnTo>
                  <a:lnTo>
                    <a:pt x="487" y="283"/>
                  </a:lnTo>
                  <a:lnTo>
                    <a:pt x="486" y="284"/>
                  </a:lnTo>
                  <a:lnTo>
                    <a:pt x="483" y="284"/>
                  </a:lnTo>
                  <a:lnTo>
                    <a:pt x="480" y="284"/>
                  </a:lnTo>
                  <a:lnTo>
                    <a:pt x="469" y="282"/>
                  </a:lnTo>
                  <a:lnTo>
                    <a:pt x="463" y="281"/>
                  </a:lnTo>
                  <a:lnTo>
                    <a:pt x="460" y="281"/>
                  </a:lnTo>
                  <a:lnTo>
                    <a:pt x="457" y="281"/>
                  </a:lnTo>
                  <a:lnTo>
                    <a:pt x="455" y="281"/>
                  </a:lnTo>
                  <a:lnTo>
                    <a:pt x="453" y="281"/>
                  </a:lnTo>
                  <a:lnTo>
                    <a:pt x="451" y="281"/>
                  </a:lnTo>
                  <a:lnTo>
                    <a:pt x="450" y="281"/>
                  </a:lnTo>
                  <a:lnTo>
                    <a:pt x="448" y="282"/>
                  </a:lnTo>
                  <a:lnTo>
                    <a:pt x="446" y="282"/>
                  </a:lnTo>
                  <a:lnTo>
                    <a:pt x="444" y="283"/>
                  </a:lnTo>
                  <a:lnTo>
                    <a:pt x="443" y="284"/>
                  </a:lnTo>
                  <a:lnTo>
                    <a:pt x="443" y="285"/>
                  </a:lnTo>
                  <a:lnTo>
                    <a:pt x="442" y="286"/>
                  </a:lnTo>
                  <a:lnTo>
                    <a:pt x="441" y="288"/>
                  </a:lnTo>
                  <a:lnTo>
                    <a:pt x="441" y="290"/>
                  </a:lnTo>
                  <a:lnTo>
                    <a:pt x="441" y="292"/>
                  </a:lnTo>
                  <a:lnTo>
                    <a:pt x="442" y="294"/>
                  </a:lnTo>
                  <a:lnTo>
                    <a:pt x="443" y="301"/>
                  </a:lnTo>
                  <a:lnTo>
                    <a:pt x="444" y="304"/>
                  </a:lnTo>
                  <a:lnTo>
                    <a:pt x="447" y="316"/>
                  </a:lnTo>
                  <a:lnTo>
                    <a:pt x="450" y="326"/>
                  </a:lnTo>
                  <a:lnTo>
                    <a:pt x="450" y="328"/>
                  </a:lnTo>
                  <a:lnTo>
                    <a:pt x="450" y="329"/>
                  </a:lnTo>
                  <a:lnTo>
                    <a:pt x="450" y="331"/>
                  </a:lnTo>
                  <a:lnTo>
                    <a:pt x="449" y="333"/>
                  </a:lnTo>
                  <a:lnTo>
                    <a:pt x="448" y="334"/>
                  </a:lnTo>
                  <a:lnTo>
                    <a:pt x="447" y="335"/>
                  </a:lnTo>
                  <a:lnTo>
                    <a:pt x="446" y="336"/>
                  </a:lnTo>
                  <a:lnTo>
                    <a:pt x="445" y="337"/>
                  </a:lnTo>
                  <a:lnTo>
                    <a:pt x="443" y="337"/>
                  </a:lnTo>
                  <a:lnTo>
                    <a:pt x="442" y="338"/>
                  </a:lnTo>
                  <a:lnTo>
                    <a:pt x="441" y="338"/>
                  </a:lnTo>
                  <a:lnTo>
                    <a:pt x="441" y="338"/>
                  </a:lnTo>
                  <a:lnTo>
                    <a:pt x="437" y="338"/>
                  </a:lnTo>
                  <a:lnTo>
                    <a:pt x="428" y="338"/>
                  </a:lnTo>
                  <a:lnTo>
                    <a:pt x="425" y="337"/>
                  </a:lnTo>
                  <a:lnTo>
                    <a:pt x="422" y="337"/>
                  </a:lnTo>
                  <a:lnTo>
                    <a:pt x="419" y="336"/>
                  </a:lnTo>
                  <a:lnTo>
                    <a:pt x="415" y="335"/>
                  </a:lnTo>
                  <a:lnTo>
                    <a:pt x="410" y="333"/>
                  </a:lnTo>
                  <a:lnTo>
                    <a:pt x="407" y="332"/>
                  </a:lnTo>
                  <a:lnTo>
                    <a:pt x="404" y="330"/>
                  </a:lnTo>
                  <a:lnTo>
                    <a:pt x="402" y="329"/>
                  </a:lnTo>
                  <a:lnTo>
                    <a:pt x="400" y="328"/>
                  </a:lnTo>
                  <a:lnTo>
                    <a:pt x="398" y="327"/>
                  </a:lnTo>
                  <a:lnTo>
                    <a:pt x="398" y="325"/>
                  </a:lnTo>
                  <a:lnTo>
                    <a:pt x="397" y="323"/>
                  </a:lnTo>
                  <a:lnTo>
                    <a:pt x="395" y="321"/>
                  </a:lnTo>
                  <a:lnTo>
                    <a:pt x="392" y="316"/>
                  </a:lnTo>
                  <a:lnTo>
                    <a:pt x="391" y="316"/>
                  </a:lnTo>
                  <a:lnTo>
                    <a:pt x="390" y="315"/>
                  </a:lnTo>
                  <a:lnTo>
                    <a:pt x="389" y="314"/>
                  </a:lnTo>
                  <a:lnTo>
                    <a:pt x="388" y="313"/>
                  </a:lnTo>
                  <a:lnTo>
                    <a:pt x="387" y="313"/>
                  </a:lnTo>
                  <a:lnTo>
                    <a:pt x="387" y="313"/>
                  </a:lnTo>
                  <a:lnTo>
                    <a:pt x="386" y="314"/>
                  </a:lnTo>
                  <a:lnTo>
                    <a:pt x="384" y="314"/>
                  </a:lnTo>
                  <a:lnTo>
                    <a:pt x="383" y="315"/>
                  </a:lnTo>
                  <a:lnTo>
                    <a:pt x="382" y="316"/>
                  </a:lnTo>
                  <a:lnTo>
                    <a:pt x="379" y="318"/>
                  </a:lnTo>
                  <a:lnTo>
                    <a:pt x="375" y="321"/>
                  </a:lnTo>
                  <a:lnTo>
                    <a:pt x="374" y="324"/>
                  </a:lnTo>
                  <a:lnTo>
                    <a:pt x="373" y="326"/>
                  </a:lnTo>
                  <a:lnTo>
                    <a:pt x="370" y="329"/>
                  </a:lnTo>
                  <a:lnTo>
                    <a:pt x="368" y="333"/>
                  </a:lnTo>
                  <a:lnTo>
                    <a:pt x="365" y="339"/>
                  </a:lnTo>
                  <a:lnTo>
                    <a:pt x="363" y="346"/>
                  </a:lnTo>
                  <a:lnTo>
                    <a:pt x="362" y="347"/>
                  </a:lnTo>
                  <a:lnTo>
                    <a:pt x="361" y="350"/>
                  </a:lnTo>
                  <a:lnTo>
                    <a:pt x="360" y="351"/>
                  </a:lnTo>
                  <a:lnTo>
                    <a:pt x="356" y="355"/>
                  </a:lnTo>
                  <a:lnTo>
                    <a:pt x="355" y="356"/>
                  </a:lnTo>
                  <a:lnTo>
                    <a:pt x="354" y="358"/>
                  </a:lnTo>
                  <a:lnTo>
                    <a:pt x="352" y="361"/>
                  </a:lnTo>
                  <a:lnTo>
                    <a:pt x="352" y="363"/>
                  </a:lnTo>
                  <a:lnTo>
                    <a:pt x="351" y="364"/>
                  </a:lnTo>
                  <a:lnTo>
                    <a:pt x="349" y="366"/>
                  </a:lnTo>
                  <a:lnTo>
                    <a:pt x="348" y="367"/>
                  </a:lnTo>
                  <a:lnTo>
                    <a:pt x="346" y="368"/>
                  </a:lnTo>
                  <a:lnTo>
                    <a:pt x="344" y="369"/>
                  </a:lnTo>
                  <a:lnTo>
                    <a:pt x="342" y="369"/>
                  </a:lnTo>
                  <a:lnTo>
                    <a:pt x="341" y="369"/>
                  </a:lnTo>
                  <a:lnTo>
                    <a:pt x="339" y="370"/>
                  </a:lnTo>
                  <a:lnTo>
                    <a:pt x="336" y="370"/>
                  </a:lnTo>
                  <a:lnTo>
                    <a:pt x="332" y="369"/>
                  </a:lnTo>
                  <a:lnTo>
                    <a:pt x="330" y="369"/>
                  </a:lnTo>
                  <a:lnTo>
                    <a:pt x="327" y="369"/>
                  </a:lnTo>
                  <a:lnTo>
                    <a:pt x="323" y="367"/>
                  </a:lnTo>
                  <a:lnTo>
                    <a:pt x="319" y="366"/>
                  </a:lnTo>
                  <a:lnTo>
                    <a:pt x="316" y="363"/>
                  </a:lnTo>
                  <a:lnTo>
                    <a:pt x="308" y="359"/>
                  </a:lnTo>
                  <a:lnTo>
                    <a:pt x="307" y="359"/>
                  </a:lnTo>
                  <a:lnTo>
                    <a:pt x="307" y="359"/>
                  </a:lnTo>
                  <a:lnTo>
                    <a:pt x="307" y="359"/>
                  </a:lnTo>
                  <a:lnTo>
                    <a:pt x="299" y="355"/>
                  </a:lnTo>
                  <a:lnTo>
                    <a:pt x="296" y="353"/>
                  </a:lnTo>
                  <a:lnTo>
                    <a:pt x="293" y="351"/>
                  </a:lnTo>
                  <a:lnTo>
                    <a:pt x="290" y="350"/>
                  </a:lnTo>
                  <a:lnTo>
                    <a:pt x="287" y="347"/>
                  </a:lnTo>
                  <a:lnTo>
                    <a:pt x="284" y="344"/>
                  </a:lnTo>
                  <a:lnTo>
                    <a:pt x="282" y="341"/>
                  </a:lnTo>
                  <a:lnTo>
                    <a:pt x="280" y="339"/>
                  </a:lnTo>
                  <a:lnTo>
                    <a:pt x="279" y="337"/>
                  </a:lnTo>
                  <a:lnTo>
                    <a:pt x="278" y="334"/>
                  </a:lnTo>
                  <a:lnTo>
                    <a:pt x="278" y="332"/>
                  </a:lnTo>
                  <a:lnTo>
                    <a:pt x="277" y="330"/>
                  </a:lnTo>
                  <a:lnTo>
                    <a:pt x="278" y="328"/>
                  </a:lnTo>
                  <a:lnTo>
                    <a:pt x="278" y="327"/>
                  </a:lnTo>
                  <a:lnTo>
                    <a:pt x="279" y="324"/>
                  </a:lnTo>
                  <a:lnTo>
                    <a:pt x="281" y="318"/>
                  </a:lnTo>
                  <a:lnTo>
                    <a:pt x="281" y="317"/>
                  </a:lnTo>
                  <a:lnTo>
                    <a:pt x="281" y="316"/>
                  </a:lnTo>
                  <a:lnTo>
                    <a:pt x="282" y="314"/>
                  </a:lnTo>
                  <a:lnTo>
                    <a:pt x="281" y="312"/>
                  </a:lnTo>
                  <a:lnTo>
                    <a:pt x="281" y="311"/>
                  </a:lnTo>
                  <a:lnTo>
                    <a:pt x="280" y="310"/>
                  </a:lnTo>
                  <a:lnTo>
                    <a:pt x="279" y="309"/>
                  </a:lnTo>
                  <a:lnTo>
                    <a:pt x="277" y="308"/>
                  </a:lnTo>
                  <a:lnTo>
                    <a:pt x="276" y="308"/>
                  </a:lnTo>
                  <a:lnTo>
                    <a:pt x="272" y="307"/>
                  </a:lnTo>
                  <a:lnTo>
                    <a:pt x="270" y="307"/>
                  </a:lnTo>
                  <a:lnTo>
                    <a:pt x="266" y="306"/>
                  </a:lnTo>
                  <a:lnTo>
                    <a:pt x="262" y="305"/>
                  </a:lnTo>
                  <a:lnTo>
                    <a:pt x="260" y="304"/>
                  </a:lnTo>
                  <a:lnTo>
                    <a:pt x="257" y="302"/>
                  </a:lnTo>
                  <a:lnTo>
                    <a:pt x="255" y="301"/>
                  </a:lnTo>
                  <a:lnTo>
                    <a:pt x="250" y="297"/>
                  </a:lnTo>
                  <a:lnTo>
                    <a:pt x="247" y="295"/>
                  </a:lnTo>
                  <a:lnTo>
                    <a:pt x="243" y="294"/>
                  </a:lnTo>
                  <a:lnTo>
                    <a:pt x="240" y="292"/>
                  </a:lnTo>
                  <a:lnTo>
                    <a:pt x="237" y="291"/>
                  </a:lnTo>
                  <a:lnTo>
                    <a:pt x="232" y="289"/>
                  </a:lnTo>
                  <a:lnTo>
                    <a:pt x="229" y="288"/>
                  </a:lnTo>
                  <a:lnTo>
                    <a:pt x="226" y="287"/>
                  </a:lnTo>
                  <a:lnTo>
                    <a:pt x="223" y="287"/>
                  </a:lnTo>
                  <a:lnTo>
                    <a:pt x="221" y="286"/>
                  </a:lnTo>
                  <a:lnTo>
                    <a:pt x="220" y="285"/>
                  </a:lnTo>
                  <a:lnTo>
                    <a:pt x="219" y="284"/>
                  </a:lnTo>
                  <a:lnTo>
                    <a:pt x="218" y="283"/>
                  </a:lnTo>
                  <a:lnTo>
                    <a:pt x="217" y="282"/>
                  </a:lnTo>
                  <a:lnTo>
                    <a:pt x="216" y="282"/>
                  </a:lnTo>
                  <a:lnTo>
                    <a:pt x="216" y="280"/>
                  </a:lnTo>
                  <a:lnTo>
                    <a:pt x="216" y="278"/>
                  </a:lnTo>
                  <a:lnTo>
                    <a:pt x="214" y="272"/>
                  </a:lnTo>
                  <a:lnTo>
                    <a:pt x="213" y="270"/>
                  </a:lnTo>
                  <a:lnTo>
                    <a:pt x="213" y="269"/>
                  </a:lnTo>
                  <a:lnTo>
                    <a:pt x="212" y="268"/>
                  </a:lnTo>
                  <a:lnTo>
                    <a:pt x="211" y="267"/>
                  </a:lnTo>
                  <a:lnTo>
                    <a:pt x="210" y="266"/>
                  </a:lnTo>
                  <a:lnTo>
                    <a:pt x="207" y="265"/>
                  </a:lnTo>
                  <a:lnTo>
                    <a:pt x="205" y="264"/>
                  </a:lnTo>
                  <a:lnTo>
                    <a:pt x="197" y="261"/>
                  </a:lnTo>
                  <a:lnTo>
                    <a:pt x="190" y="260"/>
                  </a:lnTo>
                  <a:lnTo>
                    <a:pt x="187" y="259"/>
                  </a:lnTo>
                  <a:lnTo>
                    <a:pt x="184" y="258"/>
                  </a:lnTo>
                  <a:lnTo>
                    <a:pt x="182" y="257"/>
                  </a:lnTo>
                  <a:lnTo>
                    <a:pt x="180" y="255"/>
                  </a:lnTo>
                  <a:lnTo>
                    <a:pt x="176" y="253"/>
                  </a:lnTo>
                  <a:lnTo>
                    <a:pt x="174" y="251"/>
                  </a:lnTo>
                  <a:lnTo>
                    <a:pt x="172" y="250"/>
                  </a:lnTo>
                  <a:lnTo>
                    <a:pt x="171" y="248"/>
                  </a:lnTo>
                  <a:lnTo>
                    <a:pt x="163" y="241"/>
                  </a:lnTo>
                  <a:lnTo>
                    <a:pt x="162" y="240"/>
                  </a:lnTo>
                  <a:lnTo>
                    <a:pt x="160" y="239"/>
                  </a:lnTo>
                  <a:lnTo>
                    <a:pt x="159" y="238"/>
                  </a:lnTo>
                  <a:lnTo>
                    <a:pt x="155" y="237"/>
                  </a:lnTo>
                  <a:lnTo>
                    <a:pt x="148" y="233"/>
                  </a:lnTo>
                  <a:lnTo>
                    <a:pt x="147" y="232"/>
                  </a:lnTo>
                  <a:lnTo>
                    <a:pt x="143" y="230"/>
                  </a:lnTo>
                  <a:lnTo>
                    <a:pt x="142" y="229"/>
                  </a:lnTo>
                  <a:lnTo>
                    <a:pt x="140" y="228"/>
                  </a:lnTo>
                  <a:lnTo>
                    <a:pt x="138" y="227"/>
                  </a:lnTo>
                  <a:lnTo>
                    <a:pt x="132" y="226"/>
                  </a:lnTo>
                  <a:lnTo>
                    <a:pt x="130" y="226"/>
                  </a:lnTo>
                  <a:lnTo>
                    <a:pt x="128" y="226"/>
                  </a:lnTo>
                  <a:lnTo>
                    <a:pt x="126" y="226"/>
                  </a:lnTo>
                  <a:lnTo>
                    <a:pt x="125" y="226"/>
                  </a:lnTo>
                  <a:lnTo>
                    <a:pt x="121" y="226"/>
                  </a:lnTo>
                  <a:lnTo>
                    <a:pt x="119" y="227"/>
                  </a:lnTo>
                  <a:lnTo>
                    <a:pt x="117" y="227"/>
                  </a:lnTo>
                  <a:lnTo>
                    <a:pt x="115" y="227"/>
                  </a:lnTo>
                  <a:lnTo>
                    <a:pt x="113" y="227"/>
                  </a:lnTo>
                  <a:lnTo>
                    <a:pt x="107" y="226"/>
                  </a:lnTo>
                  <a:lnTo>
                    <a:pt x="105" y="226"/>
                  </a:lnTo>
                  <a:lnTo>
                    <a:pt x="104" y="226"/>
                  </a:lnTo>
                  <a:lnTo>
                    <a:pt x="101" y="226"/>
                  </a:lnTo>
                  <a:lnTo>
                    <a:pt x="91" y="226"/>
                  </a:lnTo>
                  <a:lnTo>
                    <a:pt x="89" y="226"/>
                  </a:lnTo>
                  <a:lnTo>
                    <a:pt x="86" y="226"/>
                  </a:lnTo>
                  <a:lnTo>
                    <a:pt x="82" y="226"/>
                  </a:lnTo>
                  <a:lnTo>
                    <a:pt x="80" y="226"/>
                  </a:lnTo>
                  <a:lnTo>
                    <a:pt x="78" y="226"/>
                  </a:lnTo>
                  <a:lnTo>
                    <a:pt x="76" y="225"/>
                  </a:lnTo>
                  <a:lnTo>
                    <a:pt x="74" y="224"/>
                  </a:lnTo>
                  <a:lnTo>
                    <a:pt x="73" y="223"/>
                  </a:lnTo>
                  <a:lnTo>
                    <a:pt x="69" y="220"/>
                  </a:lnTo>
                  <a:lnTo>
                    <a:pt x="65" y="216"/>
                  </a:lnTo>
                  <a:lnTo>
                    <a:pt x="62" y="214"/>
                  </a:lnTo>
                  <a:lnTo>
                    <a:pt x="57" y="210"/>
                  </a:lnTo>
                  <a:lnTo>
                    <a:pt x="56" y="208"/>
                  </a:lnTo>
                  <a:lnTo>
                    <a:pt x="37" y="195"/>
                  </a:lnTo>
                  <a:lnTo>
                    <a:pt x="29" y="190"/>
                  </a:lnTo>
                  <a:lnTo>
                    <a:pt x="25" y="187"/>
                  </a:lnTo>
                  <a:lnTo>
                    <a:pt x="11" y="176"/>
                  </a:lnTo>
                  <a:lnTo>
                    <a:pt x="0" y="168"/>
                  </a:lnTo>
                  <a:lnTo>
                    <a:pt x="0" y="168"/>
                  </a:lnTo>
                  <a:lnTo>
                    <a:pt x="0" y="168"/>
                  </a:lnTo>
                  <a:lnTo>
                    <a:pt x="0" y="167"/>
                  </a:lnTo>
                  <a:lnTo>
                    <a:pt x="0" y="161"/>
                  </a:lnTo>
                  <a:lnTo>
                    <a:pt x="1" y="158"/>
                  </a:lnTo>
                  <a:lnTo>
                    <a:pt x="1" y="157"/>
                  </a:lnTo>
                  <a:lnTo>
                    <a:pt x="3" y="152"/>
                  </a:lnTo>
                  <a:lnTo>
                    <a:pt x="3" y="149"/>
                  </a:lnTo>
                  <a:lnTo>
                    <a:pt x="3" y="147"/>
                  </a:lnTo>
                  <a:lnTo>
                    <a:pt x="3" y="141"/>
                  </a:lnTo>
                  <a:lnTo>
                    <a:pt x="3" y="133"/>
                  </a:lnTo>
                  <a:lnTo>
                    <a:pt x="3" y="130"/>
                  </a:lnTo>
                  <a:lnTo>
                    <a:pt x="3" y="129"/>
                  </a:lnTo>
                  <a:lnTo>
                    <a:pt x="4" y="128"/>
                  </a:lnTo>
                  <a:lnTo>
                    <a:pt x="4" y="127"/>
                  </a:lnTo>
                  <a:lnTo>
                    <a:pt x="5" y="125"/>
                  </a:lnTo>
                  <a:lnTo>
                    <a:pt x="11" y="122"/>
                  </a:lnTo>
                  <a:lnTo>
                    <a:pt x="12" y="120"/>
                  </a:lnTo>
                  <a:lnTo>
                    <a:pt x="13" y="118"/>
                  </a:lnTo>
                  <a:lnTo>
                    <a:pt x="14" y="117"/>
                  </a:lnTo>
                  <a:lnTo>
                    <a:pt x="17" y="109"/>
                  </a:lnTo>
                  <a:lnTo>
                    <a:pt x="21" y="101"/>
                  </a:lnTo>
                  <a:lnTo>
                    <a:pt x="23" y="94"/>
                  </a:lnTo>
                  <a:lnTo>
                    <a:pt x="24" y="92"/>
                  </a:lnTo>
                  <a:lnTo>
                    <a:pt x="24" y="91"/>
                  </a:lnTo>
                  <a:lnTo>
                    <a:pt x="24" y="90"/>
                  </a:lnTo>
                  <a:lnTo>
                    <a:pt x="24" y="89"/>
                  </a:lnTo>
                  <a:lnTo>
                    <a:pt x="24" y="88"/>
                  </a:lnTo>
                  <a:lnTo>
                    <a:pt x="23" y="87"/>
                  </a:lnTo>
                  <a:lnTo>
                    <a:pt x="22" y="81"/>
                  </a:lnTo>
                  <a:lnTo>
                    <a:pt x="21" y="78"/>
                  </a:lnTo>
                  <a:lnTo>
                    <a:pt x="20" y="76"/>
                  </a:lnTo>
                  <a:lnTo>
                    <a:pt x="20" y="75"/>
                  </a:lnTo>
                  <a:lnTo>
                    <a:pt x="20" y="73"/>
                  </a:lnTo>
                  <a:lnTo>
                    <a:pt x="20" y="72"/>
                  </a:lnTo>
                  <a:lnTo>
                    <a:pt x="20" y="70"/>
                  </a:lnTo>
                  <a:lnTo>
                    <a:pt x="21" y="69"/>
                  </a:lnTo>
                  <a:lnTo>
                    <a:pt x="21" y="68"/>
                  </a:lnTo>
                  <a:lnTo>
                    <a:pt x="22" y="67"/>
                  </a:lnTo>
                  <a:lnTo>
                    <a:pt x="23" y="66"/>
                  </a:lnTo>
                  <a:lnTo>
                    <a:pt x="24" y="66"/>
                  </a:lnTo>
                  <a:lnTo>
                    <a:pt x="24" y="66"/>
                  </a:lnTo>
                  <a:lnTo>
                    <a:pt x="24" y="66"/>
                  </a:lnTo>
                  <a:lnTo>
                    <a:pt x="25" y="66"/>
                  </a:lnTo>
                  <a:lnTo>
                    <a:pt x="27" y="66"/>
                  </a:lnTo>
                  <a:lnTo>
                    <a:pt x="31" y="67"/>
                  </a:lnTo>
                  <a:lnTo>
                    <a:pt x="34" y="67"/>
                  </a:lnTo>
                  <a:lnTo>
                    <a:pt x="40" y="69"/>
                  </a:lnTo>
                  <a:lnTo>
                    <a:pt x="45" y="70"/>
                  </a:lnTo>
                  <a:lnTo>
                    <a:pt x="48" y="70"/>
                  </a:lnTo>
                  <a:lnTo>
                    <a:pt x="56" y="71"/>
                  </a:lnTo>
                  <a:lnTo>
                    <a:pt x="62" y="73"/>
                  </a:lnTo>
                  <a:lnTo>
                    <a:pt x="64" y="73"/>
                  </a:lnTo>
                  <a:lnTo>
                    <a:pt x="66" y="73"/>
                  </a:lnTo>
                  <a:lnTo>
                    <a:pt x="68" y="73"/>
                  </a:lnTo>
                  <a:lnTo>
                    <a:pt x="74" y="71"/>
                  </a:lnTo>
                  <a:lnTo>
                    <a:pt x="79" y="70"/>
                  </a:lnTo>
                  <a:lnTo>
                    <a:pt x="84" y="69"/>
                  </a:lnTo>
                  <a:lnTo>
                    <a:pt x="86" y="68"/>
                  </a:lnTo>
                  <a:lnTo>
                    <a:pt x="89" y="67"/>
                  </a:lnTo>
                  <a:lnTo>
                    <a:pt x="92" y="67"/>
                  </a:lnTo>
                  <a:lnTo>
                    <a:pt x="98" y="64"/>
                  </a:lnTo>
                  <a:lnTo>
                    <a:pt x="101" y="63"/>
                  </a:lnTo>
                  <a:lnTo>
                    <a:pt x="103" y="61"/>
                  </a:lnTo>
                  <a:lnTo>
                    <a:pt x="106" y="59"/>
                  </a:lnTo>
                  <a:lnTo>
                    <a:pt x="108" y="58"/>
                  </a:lnTo>
                  <a:lnTo>
                    <a:pt x="111" y="56"/>
                  </a:lnTo>
                  <a:lnTo>
                    <a:pt x="113" y="54"/>
                  </a:lnTo>
                  <a:lnTo>
                    <a:pt x="115" y="50"/>
                  </a:lnTo>
                  <a:lnTo>
                    <a:pt x="118" y="46"/>
                  </a:lnTo>
                  <a:lnTo>
                    <a:pt x="120" y="44"/>
                  </a:lnTo>
                  <a:lnTo>
                    <a:pt x="123" y="41"/>
                  </a:lnTo>
                  <a:lnTo>
                    <a:pt x="126" y="37"/>
                  </a:lnTo>
                  <a:lnTo>
                    <a:pt x="128" y="35"/>
                  </a:lnTo>
                  <a:lnTo>
                    <a:pt x="130" y="34"/>
                  </a:lnTo>
                  <a:lnTo>
                    <a:pt x="131" y="33"/>
                  </a:lnTo>
                  <a:lnTo>
                    <a:pt x="133" y="33"/>
                  </a:lnTo>
                  <a:lnTo>
                    <a:pt x="135" y="32"/>
                  </a:lnTo>
                  <a:lnTo>
                    <a:pt x="136" y="32"/>
                  </a:lnTo>
                  <a:lnTo>
                    <a:pt x="138" y="32"/>
                  </a:lnTo>
                  <a:lnTo>
                    <a:pt x="145" y="32"/>
                  </a:lnTo>
                  <a:lnTo>
                    <a:pt x="148" y="32"/>
                  </a:lnTo>
                  <a:lnTo>
                    <a:pt x="150" y="31"/>
                  </a:lnTo>
                  <a:lnTo>
                    <a:pt x="153" y="31"/>
                  </a:lnTo>
                  <a:lnTo>
                    <a:pt x="159" y="29"/>
                  </a:lnTo>
                  <a:lnTo>
                    <a:pt x="167" y="27"/>
                  </a:lnTo>
                  <a:lnTo>
                    <a:pt x="171" y="26"/>
                  </a:lnTo>
                  <a:lnTo>
                    <a:pt x="173" y="24"/>
                  </a:lnTo>
                  <a:lnTo>
                    <a:pt x="183" y="19"/>
                  </a:lnTo>
                  <a:lnTo>
                    <a:pt x="184" y="18"/>
                  </a:lnTo>
                  <a:lnTo>
                    <a:pt x="186" y="17"/>
                  </a:lnTo>
                  <a:lnTo>
                    <a:pt x="187" y="17"/>
                  </a:lnTo>
                  <a:lnTo>
                    <a:pt x="188" y="17"/>
                  </a:lnTo>
                  <a:lnTo>
                    <a:pt x="190" y="16"/>
                  </a:lnTo>
                  <a:lnTo>
                    <a:pt x="192" y="16"/>
                  </a:lnTo>
                  <a:lnTo>
                    <a:pt x="193" y="16"/>
                  </a:lnTo>
                  <a:lnTo>
                    <a:pt x="194" y="17"/>
                  </a:lnTo>
                  <a:lnTo>
                    <a:pt x="196" y="17"/>
                  </a:lnTo>
                  <a:lnTo>
                    <a:pt x="198" y="18"/>
                  </a:lnTo>
                  <a:lnTo>
                    <a:pt x="203" y="20"/>
                  </a:lnTo>
                  <a:lnTo>
                    <a:pt x="208" y="22"/>
                  </a:lnTo>
                  <a:lnTo>
                    <a:pt x="216" y="24"/>
                  </a:lnTo>
                  <a:lnTo>
                    <a:pt x="219" y="25"/>
                  </a:lnTo>
                  <a:lnTo>
                    <a:pt x="222" y="26"/>
                  </a:lnTo>
                  <a:lnTo>
                    <a:pt x="225" y="26"/>
                  </a:lnTo>
                  <a:lnTo>
                    <a:pt x="227" y="27"/>
                  </a:lnTo>
                  <a:lnTo>
                    <a:pt x="230" y="27"/>
                  </a:lnTo>
                  <a:lnTo>
                    <a:pt x="231" y="27"/>
                  </a:lnTo>
                  <a:lnTo>
                    <a:pt x="233" y="26"/>
                  </a:lnTo>
                  <a:lnTo>
                    <a:pt x="234" y="26"/>
                  </a:lnTo>
                  <a:lnTo>
                    <a:pt x="239" y="24"/>
                  </a:lnTo>
                  <a:lnTo>
                    <a:pt x="241" y="23"/>
                  </a:lnTo>
                  <a:lnTo>
                    <a:pt x="242" y="22"/>
                  </a:lnTo>
                  <a:lnTo>
                    <a:pt x="243" y="22"/>
                  </a:lnTo>
                  <a:lnTo>
                    <a:pt x="244" y="22"/>
                  </a:lnTo>
                  <a:lnTo>
                    <a:pt x="246" y="19"/>
                  </a:lnTo>
                  <a:lnTo>
                    <a:pt x="247" y="17"/>
                  </a:lnTo>
                  <a:lnTo>
                    <a:pt x="250" y="15"/>
                  </a:lnTo>
                  <a:lnTo>
                    <a:pt x="255" y="10"/>
                  </a:lnTo>
                  <a:lnTo>
                    <a:pt x="257" y="9"/>
                  </a:lnTo>
                  <a:lnTo>
                    <a:pt x="261" y="5"/>
                  </a:lnTo>
                  <a:lnTo>
                    <a:pt x="262" y="3"/>
                  </a:lnTo>
                  <a:lnTo>
                    <a:pt x="264" y="1"/>
                  </a:lnTo>
                  <a:lnTo>
                    <a:pt x="265" y="0"/>
                  </a:lnTo>
                  <a:lnTo>
                    <a:pt x="266" y="0"/>
                  </a:lnTo>
                  <a:lnTo>
                    <a:pt x="266" y="1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3" name="Freeform 52">
              <a:extLst>
                <a:ext uri="{FF2B5EF4-FFF2-40B4-BE49-F238E27FC236}">
                  <a16:creationId xmlns:a16="http://schemas.microsoft.com/office/drawing/2014/main" id="{7EBEB3CF-6E4D-47C2-8476-81813ABE1EA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4" y="2018"/>
              <a:ext cx="583" cy="277"/>
            </a:xfrm>
            <a:custGeom>
              <a:avLst/>
              <a:gdLst>
                <a:gd name="T0" fmla="*/ 323 w 583"/>
                <a:gd name="T1" fmla="*/ 16 h 277"/>
                <a:gd name="T2" fmla="*/ 336 w 583"/>
                <a:gd name="T3" fmla="*/ 42 h 277"/>
                <a:gd name="T4" fmla="*/ 357 w 583"/>
                <a:gd name="T5" fmla="*/ 43 h 277"/>
                <a:gd name="T6" fmla="*/ 386 w 583"/>
                <a:gd name="T7" fmla="*/ 25 h 277"/>
                <a:gd name="T8" fmla="*/ 415 w 583"/>
                <a:gd name="T9" fmla="*/ 8 h 277"/>
                <a:gd name="T10" fmla="*/ 459 w 583"/>
                <a:gd name="T11" fmla="*/ 17 h 277"/>
                <a:gd name="T12" fmla="*/ 472 w 583"/>
                <a:gd name="T13" fmla="*/ 25 h 277"/>
                <a:gd name="T14" fmla="*/ 483 w 583"/>
                <a:gd name="T15" fmla="*/ 58 h 277"/>
                <a:gd name="T16" fmla="*/ 494 w 583"/>
                <a:gd name="T17" fmla="*/ 69 h 277"/>
                <a:gd name="T18" fmla="*/ 522 w 583"/>
                <a:gd name="T19" fmla="*/ 75 h 277"/>
                <a:gd name="T20" fmla="*/ 538 w 583"/>
                <a:gd name="T21" fmla="*/ 98 h 277"/>
                <a:gd name="T22" fmla="*/ 565 w 583"/>
                <a:gd name="T23" fmla="*/ 110 h 277"/>
                <a:gd name="T24" fmla="*/ 581 w 583"/>
                <a:gd name="T25" fmla="*/ 138 h 277"/>
                <a:gd name="T26" fmla="*/ 563 w 583"/>
                <a:gd name="T27" fmla="*/ 171 h 277"/>
                <a:gd name="T28" fmla="*/ 547 w 583"/>
                <a:gd name="T29" fmla="*/ 169 h 277"/>
                <a:gd name="T30" fmla="*/ 543 w 583"/>
                <a:gd name="T31" fmla="*/ 190 h 277"/>
                <a:gd name="T32" fmla="*/ 523 w 583"/>
                <a:gd name="T33" fmla="*/ 210 h 277"/>
                <a:gd name="T34" fmla="*/ 515 w 583"/>
                <a:gd name="T35" fmla="*/ 227 h 277"/>
                <a:gd name="T36" fmla="*/ 504 w 583"/>
                <a:gd name="T37" fmla="*/ 223 h 277"/>
                <a:gd name="T38" fmla="*/ 486 w 583"/>
                <a:gd name="T39" fmla="*/ 221 h 277"/>
                <a:gd name="T40" fmla="*/ 456 w 583"/>
                <a:gd name="T41" fmla="*/ 235 h 277"/>
                <a:gd name="T42" fmla="*/ 423 w 583"/>
                <a:gd name="T43" fmla="*/ 220 h 277"/>
                <a:gd name="T44" fmla="*/ 394 w 583"/>
                <a:gd name="T45" fmla="*/ 217 h 277"/>
                <a:gd name="T46" fmla="*/ 377 w 583"/>
                <a:gd name="T47" fmla="*/ 216 h 277"/>
                <a:gd name="T48" fmla="*/ 360 w 583"/>
                <a:gd name="T49" fmla="*/ 205 h 277"/>
                <a:gd name="T50" fmla="*/ 339 w 583"/>
                <a:gd name="T51" fmla="*/ 226 h 277"/>
                <a:gd name="T52" fmla="*/ 321 w 583"/>
                <a:gd name="T53" fmla="*/ 230 h 277"/>
                <a:gd name="T54" fmla="*/ 289 w 583"/>
                <a:gd name="T55" fmla="*/ 220 h 277"/>
                <a:gd name="T56" fmla="*/ 267 w 583"/>
                <a:gd name="T57" fmla="*/ 230 h 277"/>
                <a:gd name="T58" fmla="*/ 231 w 583"/>
                <a:gd name="T59" fmla="*/ 236 h 277"/>
                <a:gd name="T60" fmla="*/ 211 w 583"/>
                <a:gd name="T61" fmla="*/ 254 h 277"/>
                <a:gd name="T62" fmla="*/ 185 w 583"/>
                <a:gd name="T63" fmla="*/ 271 h 277"/>
                <a:gd name="T64" fmla="*/ 152 w 583"/>
                <a:gd name="T65" fmla="*/ 275 h 277"/>
                <a:gd name="T66" fmla="*/ 120 w 583"/>
                <a:gd name="T67" fmla="*/ 269 h 277"/>
                <a:gd name="T68" fmla="*/ 109 w 583"/>
                <a:gd name="T69" fmla="*/ 249 h 277"/>
                <a:gd name="T70" fmla="*/ 82 w 583"/>
                <a:gd name="T71" fmla="*/ 232 h 277"/>
                <a:gd name="T72" fmla="*/ 73 w 583"/>
                <a:gd name="T73" fmla="*/ 214 h 277"/>
                <a:gd name="T74" fmla="*/ 65 w 583"/>
                <a:gd name="T75" fmla="*/ 203 h 277"/>
                <a:gd name="T76" fmla="*/ 44 w 583"/>
                <a:gd name="T77" fmla="*/ 195 h 277"/>
                <a:gd name="T78" fmla="*/ 26 w 583"/>
                <a:gd name="T79" fmla="*/ 185 h 277"/>
                <a:gd name="T80" fmla="*/ 9 w 583"/>
                <a:gd name="T81" fmla="*/ 178 h 277"/>
                <a:gd name="T82" fmla="*/ 0 w 583"/>
                <a:gd name="T83" fmla="*/ 163 h 277"/>
                <a:gd name="T84" fmla="*/ 15 w 583"/>
                <a:gd name="T85" fmla="*/ 152 h 277"/>
                <a:gd name="T86" fmla="*/ 10 w 583"/>
                <a:gd name="T87" fmla="*/ 142 h 277"/>
                <a:gd name="T88" fmla="*/ 25 w 583"/>
                <a:gd name="T89" fmla="*/ 127 h 277"/>
                <a:gd name="T90" fmla="*/ 32 w 583"/>
                <a:gd name="T91" fmla="*/ 104 h 277"/>
                <a:gd name="T92" fmla="*/ 27 w 583"/>
                <a:gd name="T93" fmla="*/ 93 h 277"/>
                <a:gd name="T94" fmla="*/ 34 w 583"/>
                <a:gd name="T95" fmla="*/ 85 h 277"/>
                <a:gd name="T96" fmla="*/ 49 w 583"/>
                <a:gd name="T97" fmla="*/ 78 h 277"/>
                <a:gd name="T98" fmla="*/ 62 w 583"/>
                <a:gd name="T99" fmla="*/ 86 h 277"/>
                <a:gd name="T100" fmla="*/ 85 w 583"/>
                <a:gd name="T101" fmla="*/ 79 h 277"/>
                <a:gd name="T102" fmla="*/ 110 w 583"/>
                <a:gd name="T103" fmla="*/ 62 h 277"/>
                <a:gd name="T104" fmla="*/ 124 w 583"/>
                <a:gd name="T105" fmla="*/ 45 h 277"/>
                <a:gd name="T106" fmla="*/ 150 w 583"/>
                <a:gd name="T107" fmla="*/ 36 h 277"/>
                <a:gd name="T108" fmla="*/ 167 w 583"/>
                <a:gd name="T109" fmla="*/ 45 h 277"/>
                <a:gd name="T110" fmla="*/ 198 w 583"/>
                <a:gd name="T111" fmla="*/ 46 h 277"/>
                <a:gd name="T112" fmla="*/ 227 w 583"/>
                <a:gd name="T113" fmla="*/ 53 h 277"/>
                <a:gd name="T114" fmla="*/ 255 w 583"/>
                <a:gd name="T115" fmla="*/ 45 h 277"/>
                <a:gd name="T116" fmla="*/ 277 w 583"/>
                <a:gd name="T117" fmla="*/ 33 h 277"/>
                <a:gd name="T118" fmla="*/ 292 w 583"/>
                <a:gd name="T119" fmla="*/ 10 h 2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83" h="277">
                  <a:moveTo>
                    <a:pt x="309" y="0"/>
                  </a:moveTo>
                  <a:lnTo>
                    <a:pt x="310" y="1"/>
                  </a:lnTo>
                  <a:lnTo>
                    <a:pt x="312" y="3"/>
                  </a:lnTo>
                  <a:lnTo>
                    <a:pt x="314" y="4"/>
                  </a:lnTo>
                  <a:lnTo>
                    <a:pt x="316" y="6"/>
                  </a:lnTo>
                  <a:lnTo>
                    <a:pt x="317" y="7"/>
                  </a:lnTo>
                  <a:lnTo>
                    <a:pt x="319" y="9"/>
                  </a:lnTo>
                  <a:lnTo>
                    <a:pt x="321" y="12"/>
                  </a:lnTo>
                  <a:lnTo>
                    <a:pt x="323" y="16"/>
                  </a:lnTo>
                  <a:lnTo>
                    <a:pt x="324" y="20"/>
                  </a:lnTo>
                  <a:lnTo>
                    <a:pt x="326" y="23"/>
                  </a:lnTo>
                  <a:lnTo>
                    <a:pt x="328" y="31"/>
                  </a:lnTo>
                  <a:lnTo>
                    <a:pt x="329" y="33"/>
                  </a:lnTo>
                  <a:lnTo>
                    <a:pt x="330" y="35"/>
                  </a:lnTo>
                  <a:lnTo>
                    <a:pt x="332" y="38"/>
                  </a:lnTo>
                  <a:lnTo>
                    <a:pt x="333" y="39"/>
                  </a:lnTo>
                  <a:lnTo>
                    <a:pt x="335" y="41"/>
                  </a:lnTo>
                  <a:lnTo>
                    <a:pt x="336" y="42"/>
                  </a:lnTo>
                  <a:lnTo>
                    <a:pt x="338" y="43"/>
                  </a:lnTo>
                  <a:lnTo>
                    <a:pt x="340" y="44"/>
                  </a:lnTo>
                  <a:lnTo>
                    <a:pt x="342" y="44"/>
                  </a:lnTo>
                  <a:lnTo>
                    <a:pt x="344" y="44"/>
                  </a:lnTo>
                  <a:lnTo>
                    <a:pt x="346" y="44"/>
                  </a:lnTo>
                  <a:lnTo>
                    <a:pt x="349" y="45"/>
                  </a:lnTo>
                  <a:lnTo>
                    <a:pt x="351" y="44"/>
                  </a:lnTo>
                  <a:lnTo>
                    <a:pt x="354" y="44"/>
                  </a:lnTo>
                  <a:lnTo>
                    <a:pt x="357" y="43"/>
                  </a:lnTo>
                  <a:lnTo>
                    <a:pt x="360" y="41"/>
                  </a:lnTo>
                  <a:lnTo>
                    <a:pt x="366" y="36"/>
                  </a:lnTo>
                  <a:lnTo>
                    <a:pt x="369" y="34"/>
                  </a:lnTo>
                  <a:lnTo>
                    <a:pt x="371" y="33"/>
                  </a:lnTo>
                  <a:lnTo>
                    <a:pt x="379" y="30"/>
                  </a:lnTo>
                  <a:lnTo>
                    <a:pt x="380" y="29"/>
                  </a:lnTo>
                  <a:lnTo>
                    <a:pt x="383" y="28"/>
                  </a:lnTo>
                  <a:lnTo>
                    <a:pt x="385" y="26"/>
                  </a:lnTo>
                  <a:lnTo>
                    <a:pt x="386" y="25"/>
                  </a:lnTo>
                  <a:lnTo>
                    <a:pt x="388" y="23"/>
                  </a:lnTo>
                  <a:lnTo>
                    <a:pt x="393" y="18"/>
                  </a:lnTo>
                  <a:lnTo>
                    <a:pt x="395" y="16"/>
                  </a:lnTo>
                  <a:lnTo>
                    <a:pt x="397" y="15"/>
                  </a:lnTo>
                  <a:lnTo>
                    <a:pt x="400" y="13"/>
                  </a:lnTo>
                  <a:lnTo>
                    <a:pt x="403" y="12"/>
                  </a:lnTo>
                  <a:lnTo>
                    <a:pt x="412" y="9"/>
                  </a:lnTo>
                  <a:lnTo>
                    <a:pt x="414" y="9"/>
                  </a:lnTo>
                  <a:lnTo>
                    <a:pt x="415" y="8"/>
                  </a:lnTo>
                  <a:lnTo>
                    <a:pt x="417" y="8"/>
                  </a:lnTo>
                  <a:lnTo>
                    <a:pt x="419" y="8"/>
                  </a:lnTo>
                  <a:lnTo>
                    <a:pt x="420" y="9"/>
                  </a:lnTo>
                  <a:lnTo>
                    <a:pt x="423" y="9"/>
                  </a:lnTo>
                  <a:lnTo>
                    <a:pt x="431" y="10"/>
                  </a:lnTo>
                  <a:lnTo>
                    <a:pt x="437" y="12"/>
                  </a:lnTo>
                  <a:lnTo>
                    <a:pt x="445" y="14"/>
                  </a:lnTo>
                  <a:lnTo>
                    <a:pt x="455" y="16"/>
                  </a:lnTo>
                  <a:lnTo>
                    <a:pt x="459" y="17"/>
                  </a:lnTo>
                  <a:lnTo>
                    <a:pt x="464" y="18"/>
                  </a:lnTo>
                  <a:lnTo>
                    <a:pt x="468" y="18"/>
                  </a:lnTo>
                  <a:lnTo>
                    <a:pt x="469" y="18"/>
                  </a:lnTo>
                  <a:lnTo>
                    <a:pt x="470" y="18"/>
                  </a:lnTo>
                  <a:lnTo>
                    <a:pt x="470" y="19"/>
                  </a:lnTo>
                  <a:lnTo>
                    <a:pt x="470" y="20"/>
                  </a:lnTo>
                  <a:lnTo>
                    <a:pt x="471" y="22"/>
                  </a:lnTo>
                  <a:lnTo>
                    <a:pt x="471" y="23"/>
                  </a:lnTo>
                  <a:lnTo>
                    <a:pt x="472" y="25"/>
                  </a:lnTo>
                  <a:lnTo>
                    <a:pt x="476" y="30"/>
                  </a:lnTo>
                  <a:lnTo>
                    <a:pt x="477" y="32"/>
                  </a:lnTo>
                  <a:lnTo>
                    <a:pt x="478" y="34"/>
                  </a:lnTo>
                  <a:lnTo>
                    <a:pt x="479" y="36"/>
                  </a:lnTo>
                  <a:lnTo>
                    <a:pt x="480" y="39"/>
                  </a:lnTo>
                  <a:lnTo>
                    <a:pt x="481" y="43"/>
                  </a:lnTo>
                  <a:lnTo>
                    <a:pt x="482" y="46"/>
                  </a:lnTo>
                  <a:lnTo>
                    <a:pt x="483" y="55"/>
                  </a:lnTo>
                  <a:lnTo>
                    <a:pt x="483" y="58"/>
                  </a:lnTo>
                  <a:lnTo>
                    <a:pt x="484" y="61"/>
                  </a:lnTo>
                  <a:lnTo>
                    <a:pt x="485" y="63"/>
                  </a:lnTo>
                  <a:lnTo>
                    <a:pt x="486" y="64"/>
                  </a:lnTo>
                  <a:lnTo>
                    <a:pt x="487" y="65"/>
                  </a:lnTo>
                  <a:lnTo>
                    <a:pt x="488" y="66"/>
                  </a:lnTo>
                  <a:lnTo>
                    <a:pt x="489" y="67"/>
                  </a:lnTo>
                  <a:lnTo>
                    <a:pt x="491" y="67"/>
                  </a:lnTo>
                  <a:lnTo>
                    <a:pt x="493" y="68"/>
                  </a:lnTo>
                  <a:lnTo>
                    <a:pt x="494" y="69"/>
                  </a:lnTo>
                  <a:lnTo>
                    <a:pt x="495" y="69"/>
                  </a:lnTo>
                  <a:lnTo>
                    <a:pt x="499" y="70"/>
                  </a:lnTo>
                  <a:lnTo>
                    <a:pt x="509" y="71"/>
                  </a:lnTo>
                  <a:lnTo>
                    <a:pt x="514" y="71"/>
                  </a:lnTo>
                  <a:lnTo>
                    <a:pt x="516" y="72"/>
                  </a:lnTo>
                  <a:lnTo>
                    <a:pt x="517" y="73"/>
                  </a:lnTo>
                  <a:lnTo>
                    <a:pt x="519" y="73"/>
                  </a:lnTo>
                  <a:lnTo>
                    <a:pt x="521" y="74"/>
                  </a:lnTo>
                  <a:lnTo>
                    <a:pt x="522" y="75"/>
                  </a:lnTo>
                  <a:lnTo>
                    <a:pt x="523" y="76"/>
                  </a:lnTo>
                  <a:lnTo>
                    <a:pt x="524" y="78"/>
                  </a:lnTo>
                  <a:lnTo>
                    <a:pt x="526" y="79"/>
                  </a:lnTo>
                  <a:lnTo>
                    <a:pt x="528" y="83"/>
                  </a:lnTo>
                  <a:lnTo>
                    <a:pt x="531" y="90"/>
                  </a:lnTo>
                  <a:lnTo>
                    <a:pt x="533" y="92"/>
                  </a:lnTo>
                  <a:lnTo>
                    <a:pt x="535" y="95"/>
                  </a:lnTo>
                  <a:lnTo>
                    <a:pt x="537" y="97"/>
                  </a:lnTo>
                  <a:lnTo>
                    <a:pt x="538" y="98"/>
                  </a:lnTo>
                  <a:lnTo>
                    <a:pt x="539" y="99"/>
                  </a:lnTo>
                  <a:lnTo>
                    <a:pt x="540" y="100"/>
                  </a:lnTo>
                  <a:lnTo>
                    <a:pt x="542" y="101"/>
                  </a:lnTo>
                  <a:lnTo>
                    <a:pt x="548" y="102"/>
                  </a:lnTo>
                  <a:lnTo>
                    <a:pt x="551" y="103"/>
                  </a:lnTo>
                  <a:lnTo>
                    <a:pt x="556" y="105"/>
                  </a:lnTo>
                  <a:lnTo>
                    <a:pt x="558" y="106"/>
                  </a:lnTo>
                  <a:lnTo>
                    <a:pt x="562" y="107"/>
                  </a:lnTo>
                  <a:lnTo>
                    <a:pt x="565" y="110"/>
                  </a:lnTo>
                  <a:lnTo>
                    <a:pt x="567" y="111"/>
                  </a:lnTo>
                  <a:lnTo>
                    <a:pt x="569" y="112"/>
                  </a:lnTo>
                  <a:lnTo>
                    <a:pt x="572" y="115"/>
                  </a:lnTo>
                  <a:lnTo>
                    <a:pt x="575" y="119"/>
                  </a:lnTo>
                  <a:lnTo>
                    <a:pt x="581" y="126"/>
                  </a:lnTo>
                  <a:lnTo>
                    <a:pt x="583" y="128"/>
                  </a:lnTo>
                  <a:lnTo>
                    <a:pt x="583" y="129"/>
                  </a:lnTo>
                  <a:lnTo>
                    <a:pt x="581" y="135"/>
                  </a:lnTo>
                  <a:lnTo>
                    <a:pt x="581" y="138"/>
                  </a:lnTo>
                  <a:lnTo>
                    <a:pt x="579" y="143"/>
                  </a:lnTo>
                  <a:lnTo>
                    <a:pt x="576" y="151"/>
                  </a:lnTo>
                  <a:lnTo>
                    <a:pt x="573" y="157"/>
                  </a:lnTo>
                  <a:lnTo>
                    <a:pt x="572" y="161"/>
                  </a:lnTo>
                  <a:lnTo>
                    <a:pt x="570" y="164"/>
                  </a:lnTo>
                  <a:lnTo>
                    <a:pt x="568" y="168"/>
                  </a:lnTo>
                  <a:lnTo>
                    <a:pt x="566" y="169"/>
                  </a:lnTo>
                  <a:lnTo>
                    <a:pt x="564" y="171"/>
                  </a:lnTo>
                  <a:lnTo>
                    <a:pt x="563" y="171"/>
                  </a:lnTo>
                  <a:lnTo>
                    <a:pt x="562" y="172"/>
                  </a:lnTo>
                  <a:lnTo>
                    <a:pt x="562" y="172"/>
                  </a:lnTo>
                  <a:lnTo>
                    <a:pt x="561" y="172"/>
                  </a:lnTo>
                  <a:lnTo>
                    <a:pt x="559" y="173"/>
                  </a:lnTo>
                  <a:lnTo>
                    <a:pt x="558" y="172"/>
                  </a:lnTo>
                  <a:lnTo>
                    <a:pt x="554" y="172"/>
                  </a:lnTo>
                  <a:lnTo>
                    <a:pt x="551" y="171"/>
                  </a:lnTo>
                  <a:lnTo>
                    <a:pt x="548" y="169"/>
                  </a:lnTo>
                  <a:lnTo>
                    <a:pt x="547" y="169"/>
                  </a:lnTo>
                  <a:lnTo>
                    <a:pt x="546" y="169"/>
                  </a:lnTo>
                  <a:lnTo>
                    <a:pt x="545" y="169"/>
                  </a:lnTo>
                  <a:lnTo>
                    <a:pt x="544" y="170"/>
                  </a:lnTo>
                  <a:lnTo>
                    <a:pt x="544" y="171"/>
                  </a:lnTo>
                  <a:lnTo>
                    <a:pt x="543" y="180"/>
                  </a:lnTo>
                  <a:lnTo>
                    <a:pt x="543" y="181"/>
                  </a:lnTo>
                  <a:lnTo>
                    <a:pt x="543" y="186"/>
                  </a:lnTo>
                  <a:lnTo>
                    <a:pt x="543" y="188"/>
                  </a:lnTo>
                  <a:lnTo>
                    <a:pt x="543" y="190"/>
                  </a:lnTo>
                  <a:lnTo>
                    <a:pt x="542" y="192"/>
                  </a:lnTo>
                  <a:lnTo>
                    <a:pt x="541" y="193"/>
                  </a:lnTo>
                  <a:lnTo>
                    <a:pt x="539" y="195"/>
                  </a:lnTo>
                  <a:lnTo>
                    <a:pt x="538" y="196"/>
                  </a:lnTo>
                  <a:lnTo>
                    <a:pt x="534" y="199"/>
                  </a:lnTo>
                  <a:lnTo>
                    <a:pt x="530" y="202"/>
                  </a:lnTo>
                  <a:lnTo>
                    <a:pt x="529" y="203"/>
                  </a:lnTo>
                  <a:lnTo>
                    <a:pt x="527" y="206"/>
                  </a:lnTo>
                  <a:lnTo>
                    <a:pt x="523" y="210"/>
                  </a:lnTo>
                  <a:lnTo>
                    <a:pt x="521" y="212"/>
                  </a:lnTo>
                  <a:lnTo>
                    <a:pt x="520" y="214"/>
                  </a:lnTo>
                  <a:lnTo>
                    <a:pt x="519" y="215"/>
                  </a:lnTo>
                  <a:lnTo>
                    <a:pt x="519" y="217"/>
                  </a:lnTo>
                  <a:lnTo>
                    <a:pt x="518" y="222"/>
                  </a:lnTo>
                  <a:lnTo>
                    <a:pt x="517" y="224"/>
                  </a:lnTo>
                  <a:lnTo>
                    <a:pt x="517" y="226"/>
                  </a:lnTo>
                  <a:lnTo>
                    <a:pt x="516" y="226"/>
                  </a:lnTo>
                  <a:lnTo>
                    <a:pt x="515" y="227"/>
                  </a:lnTo>
                  <a:lnTo>
                    <a:pt x="513" y="228"/>
                  </a:lnTo>
                  <a:lnTo>
                    <a:pt x="512" y="229"/>
                  </a:lnTo>
                  <a:lnTo>
                    <a:pt x="511" y="229"/>
                  </a:lnTo>
                  <a:lnTo>
                    <a:pt x="510" y="229"/>
                  </a:lnTo>
                  <a:lnTo>
                    <a:pt x="510" y="228"/>
                  </a:lnTo>
                  <a:lnTo>
                    <a:pt x="509" y="228"/>
                  </a:lnTo>
                  <a:lnTo>
                    <a:pt x="508" y="227"/>
                  </a:lnTo>
                  <a:lnTo>
                    <a:pt x="505" y="225"/>
                  </a:lnTo>
                  <a:lnTo>
                    <a:pt x="504" y="223"/>
                  </a:lnTo>
                  <a:lnTo>
                    <a:pt x="503" y="222"/>
                  </a:lnTo>
                  <a:lnTo>
                    <a:pt x="501" y="222"/>
                  </a:lnTo>
                  <a:lnTo>
                    <a:pt x="499" y="221"/>
                  </a:lnTo>
                  <a:lnTo>
                    <a:pt x="496" y="220"/>
                  </a:lnTo>
                  <a:lnTo>
                    <a:pt x="494" y="220"/>
                  </a:lnTo>
                  <a:lnTo>
                    <a:pt x="491" y="220"/>
                  </a:lnTo>
                  <a:lnTo>
                    <a:pt x="488" y="220"/>
                  </a:lnTo>
                  <a:lnTo>
                    <a:pt x="487" y="221"/>
                  </a:lnTo>
                  <a:lnTo>
                    <a:pt x="486" y="221"/>
                  </a:lnTo>
                  <a:lnTo>
                    <a:pt x="484" y="222"/>
                  </a:lnTo>
                  <a:lnTo>
                    <a:pt x="480" y="225"/>
                  </a:lnTo>
                  <a:lnTo>
                    <a:pt x="478" y="226"/>
                  </a:lnTo>
                  <a:lnTo>
                    <a:pt x="471" y="230"/>
                  </a:lnTo>
                  <a:lnTo>
                    <a:pt x="466" y="233"/>
                  </a:lnTo>
                  <a:lnTo>
                    <a:pt x="464" y="234"/>
                  </a:lnTo>
                  <a:lnTo>
                    <a:pt x="461" y="235"/>
                  </a:lnTo>
                  <a:lnTo>
                    <a:pt x="459" y="235"/>
                  </a:lnTo>
                  <a:lnTo>
                    <a:pt x="456" y="235"/>
                  </a:lnTo>
                  <a:lnTo>
                    <a:pt x="453" y="235"/>
                  </a:lnTo>
                  <a:lnTo>
                    <a:pt x="451" y="234"/>
                  </a:lnTo>
                  <a:lnTo>
                    <a:pt x="449" y="234"/>
                  </a:lnTo>
                  <a:lnTo>
                    <a:pt x="448" y="233"/>
                  </a:lnTo>
                  <a:lnTo>
                    <a:pt x="445" y="232"/>
                  </a:lnTo>
                  <a:lnTo>
                    <a:pt x="441" y="230"/>
                  </a:lnTo>
                  <a:lnTo>
                    <a:pt x="433" y="225"/>
                  </a:lnTo>
                  <a:lnTo>
                    <a:pt x="429" y="223"/>
                  </a:lnTo>
                  <a:lnTo>
                    <a:pt x="423" y="220"/>
                  </a:lnTo>
                  <a:lnTo>
                    <a:pt x="420" y="219"/>
                  </a:lnTo>
                  <a:lnTo>
                    <a:pt x="418" y="218"/>
                  </a:lnTo>
                  <a:lnTo>
                    <a:pt x="416" y="218"/>
                  </a:lnTo>
                  <a:lnTo>
                    <a:pt x="412" y="217"/>
                  </a:lnTo>
                  <a:lnTo>
                    <a:pt x="405" y="216"/>
                  </a:lnTo>
                  <a:lnTo>
                    <a:pt x="403" y="216"/>
                  </a:lnTo>
                  <a:lnTo>
                    <a:pt x="402" y="216"/>
                  </a:lnTo>
                  <a:lnTo>
                    <a:pt x="398" y="216"/>
                  </a:lnTo>
                  <a:lnTo>
                    <a:pt x="394" y="217"/>
                  </a:lnTo>
                  <a:lnTo>
                    <a:pt x="392" y="217"/>
                  </a:lnTo>
                  <a:lnTo>
                    <a:pt x="387" y="219"/>
                  </a:lnTo>
                  <a:lnTo>
                    <a:pt x="385" y="219"/>
                  </a:lnTo>
                  <a:lnTo>
                    <a:pt x="384" y="219"/>
                  </a:lnTo>
                  <a:lnTo>
                    <a:pt x="382" y="219"/>
                  </a:lnTo>
                  <a:lnTo>
                    <a:pt x="381" y="219"/>
                  </a:lnTo>
                  <a:lnTo>
                    <a:pt x="380" y="219"/>
                  </a:lnTo>
                  <a:lnTo>
                    <a:pt x="379" y="218"/>
                  </a:lnTo>
                  <a:lnTo>
                    <a:pt x="377" y="216"/>
                  </a:lnTo>
                  <a:lnTo>
                    <a:pt x="374" y="215"/>
                  </a:lnTo>
                  <a:lnTo>
                    <a:pt x="369" y="212"/>
                  </a:lnTo>
                  <a:lnTo>
                    <a:pt x="365" y="208"/>
                  </a:lnTo>
                  <a:lnTo>
                    <a:pt x="364" y="207"/>
                  </a:lnTo>
                  <a:lnTo>
                    <a:pt x="363" y="206"/>
                  </a:lnTo>
                  <a:lnTo>
                    <a:pt x="362" y="205"/>
                  </a:lnTo>
                  <a:lnTo>
                    <a:pt x="362" y="204"/>
                  </a:lnTo>
                  <a:lnTo>
                    <a:pt x="361" y="204"/>
                  </a:lnTo>
                  <a:lnTo>
                    <a:pt x="360" y="205"/>
                  </a:lnTo>
                  <a:lnTo>
                    <a:pt x="358" y="207"/>
                  </a:lnTo>
                  <a:lnTo>
                    <a:pt x="357" y="209"/>
                  </a:lnTo>
                  <a:lnTo>
                    <a:pt x="353" y="213"/>
                  </a:lnTo>
                  <a:lnTo>
                    <a:pt x="351" y="214"/>
                  </a:lnTo>
                  <a:lnTo>
                    <a:pt x="346" y="219"/>
                  </a:lnTo>
                  <a:lnTo>
                    <a:pt x="343" y="221"/>
                  </a:lnTo>
                  <a:lnTo>
                    <a:pt x="342" y="223"/>
                  </a:lnTo>
                  <a:lnTo>
                    <a:pt x="340" y="226"/>
                  </a:lnTo>
                  <a:lnTo>
                    <a:pt x="339" y="226"/>
                  </a:lnTo>
                  <a:lnTo>
                    <a:pt x="338" y="226"/>
                  </a:lnTo>
                  <a:lnTo>
                    <a:pt x="337" y="227"/>
                  </a:lnTo>
                  <a:lnTo>
                    <a:pt x="335" y="228"/>
                  </a:lnTo>
                  <a:lnTo>
                    <a:pt x="330" y="230"/>
                  </a:lnTo>
                  <a:lnTo>
                    <a:pt x="329" y="230"/>
                  </a:lnTo>
                  <a:lnTo>
                    <a:pt x="327" y="231"/>
                  </a:lnTo>
                  <a:lnTo>
                    <a:pt x="326" y="231"/>
                  </a:lnTo>
                  <a:lnTo>
                    <a:pt x="323" y="231"/>
                  </a:lnTo>
                  <a:lnTo>
                    <a:pt x="321" y="230"/>
                  </a:lnTo>
                  <a:lnTo>
                    <a:pt x="318" y="230"/>
                  </a:lnTo>
                  <a:lnTo>
                    <a:pt x="315" y="229"/>
                  </a:lnTo>
                  <a:lnTo>
                    <a:pt x="312" y="228"/>
                  </a:lnTo>
                  <a:lnTo>
                    <a:pt x="304" y="226"/>
                  </a:lnTo>
                  <a:lnTo>
                    <a:pt x="299" y="224"/>
                  </a:lnTo>
                  <a:lnTo>
                    <a:pt x="294" y="222"/>
                  </a:lnTo>
                  <a:lnTo>
                    <a:pt x="292" y="221"/>
                  </a:lnTo>
                  <a:lnTo>
                    <a:pt x="290" y="221"/>
                  </a:lnTo>
                  <a:lnTo>
                    <a:pt x="289" y="220"/>
                  </a:lnTo>
                  <a:lnTo>
                    <a:pt x="288" y="220"/>
                  </a:lnTo>
                  <a:lnTo>
                    <a:pt x="286" y="220"/>
                  </a:lnTo>
                  <a:lnTo>
                    <a:pt x="284" y="221"/>
                  </a:lnTo>
                  <a:lnTo>
                    <a:pt x="283" y="221"/>
                  </a:lnTo>
                  <a:lnTo>
                    <a:pt x="282" y="221"/>
                  </a:lnTo>
                  <a:lnTo>
                    <a:pt x="280" y="222"/>
                  </a:lnTo>
                  <a:lnTo>
                    <a:pt x="279" y="223"/>
                  </a:lnTo>
                  <a:lnTo>
                    <a:pt x="269" y="228"/>
                  </a:lnTo>
                  <a:lnTo>
                    <a:pt x="267" y="230"/>
                  </a:lnTo>
                  <a:lnTo>
                    <a:pt x="263" y="231"/>
                  </a:lnTo>
                  <a:lnTo>
                    <a:pt x="255" y="233"/>
                  </a:lnTo>
                  <a:lnTo>
                    <a:pt x="249" y="235"/>
                  </a:lnTo>
                  <a:lnTo>
                    <a:pt x="246" y="235"/>
                  </a:lnTo>
                  <a:lnTo>
                    <a:pt x="244" y="236"/>
                  </a:lnTo>
                  <a:lnTo>
                    <a:pt x="241" y="236"/>
                  </a:lnTo>
                  <a:lnTo>
                    <a:pt x="234" y="236"/>
                  </a:lnTo>
                  <a:lnTo>
                    <a:pt x="232" y="236"/>
                  </a:lnTo>
                  <a:lnTo>
                    <a:pt x="231" y="236"/>
                  </a:lnTo>
                  <a:lnTo>
                    <a:pt x="229" y="237"/>
                  </a:lnTo>
                  <a:lnTo>
                    <a:pt x="227" y="237"/>
                  </a:lnTo>
                  <a:lnTo>
                    <a:pt x="226" y="238"/>
                  </a:lnTo>
                  <a:lnTo>
                    <a:pt x="224" y="239"/>
                  </a:lnTo>
                  <a:lnTo>
                    <a:pt x="222" y="241"/>
                  </a:lnTo>
                  <a:lnTo>
                    <a:pt x="219" y="245"/>
                  </a:lnTo>
                  <a:lnTo>
                    <a:pt x="216" y="248"/>
                  </a:lnTo>
                  <a:lnTo>
                    <a:pt x="214" y="250"/>
                  </a:lnTo>
                  <a:lnTo>
                    <a:pt x="211" y="254"/>
                  </a:lnTo>
                  <a:lnTo>
                    <a:pt x="209" y="258"/>
                  </a:lnTo>
                  <a:lnTo>
                    <a:pt x="207" y="260"/>
                  </a:lnTo>
                  <a:lnTo>
                    <a:pt x="204" y="262"/>
                  </a:lnTo>
                  <a:lnTo>
                    <a:pt x="202" y="263"/>
                  </a:lnTo>
                  <a:lnTo>
                    <a:pt x="199" y="265"/>
                  </a:lnTo>
                  <a:lnTo>
                    <a:pt x="197" y="267"/>
                  </a:lnTo>
                  <a:lnTo>
                    <a:pt x="194" y="268"/>
                  </a:lnTo>
                  <a:lnTo>
                    <a:pt x="188" y="271"/>
                  </a:lnTo>
                  <a:lnTo>
                    <a:pt x="185" y="271"/>
                  </a:lnTo>
                  <a:lnTo>
                    <a:pt x="182" y="272"/>
                  </a:lnTo>
                  <a:lnTo>
                    <a:pt x="180" y="273"/>
                  </a:lnTo>
                  <a:lnTo>
                    <a:pt x="175" y="274"/>
                  </a:lnTo>
                  <a:lnTo>
                    <a:pt x="170" y="275"/>
                  </a:lnTo>
                  <a:lnTo>
                    <a:pt x="164" y="277"/>
                  </a:lnTo>
                  <a:lnTo>
                    <a:pt x="162" y="277"/>
                  </a:lnTo>
                  <a:lnTo>
                    <a:pt x="160" y="277"/>
                  </a:lnTo>
                  <a:lnTo>
                    <a:pt x="158" y="277"/>
                  </a:lnTo>
                  <a:lnTo>
                    <a:pt x="152" y="275"/>
                  </a:lnTo>
                  <a:lnTo>
                    <a:pt x="144" y="274"/>
                  </a:lnTo>
                  <a:lnTo>
                    <a:pt x="141" y="274"/>
                  </a:lnTo>
                  <a:lnTo>
                    <a:pt x="136" y="273"/>
                  </a:lnTo>
                  <a:lnTo>
                    <a:pt x="130" y="271"/>
                  </a:lnTo>
                  <a:lnTo>
                    <a:pt x="127" y="271"/>
                  </a:lnTo>
                  <a:lnTo>
                    <a:pt x="123" y="270"/>
                  </a:lnTo>
                  <a:lnTo>
                    <a:pt x="121" y="270"/>
                  </a:lnTo>
                  <a:lnTo>
                    <a:pt x="120" y="270"/>
                  </a:lnTo>
                  <a:lnTo>
                    <a:pt x="120" y="269"/>
                  </a:lnTo>
                  <a:lnTo>
                    <a:pt x="120" y="268"/>
                  </a:lnTo>
                  <a:lnTo>
                    <a:pt x="120" y="265"/>
                  </a:lnTo>
                  <a:lnTo>
                    <a:pt x="119" y="263"/>
                  </a:lnTo>
                  <a:lnTo>
                    <a:pt x="119" y="260"/>
                  </a:lnTo>
                  <a:lnTo>
                    <a:pt x="118" y="259"/>
                  </a:lnTo>
                  <a:lnTo>
                    <a:pt x="117" y="257"/>
                  </a:lnTo>
                  <a:lnTo>
                    <a:pt x="115" y="255"/>
                  </a:lnTo>
                  <a:lnTo>
                    <a:pt x="113" y="253"/>
                  </a:lnTo>
                  <a:lnTo>
                    <a:pt x="109" y="249"/>
                  </a:lnTo>
                  <a:lnTo>
                    <a:pt x="108" y="248"/>
                  </a:lnTo>
                  <a:lnTo>
                    <a:pt x="107" y="248"/>
                  </a:lnTo>
                  <a:lnTo>
                    <a:pt x="103" y="246"/>
                  </a:lnTo>
                  <a:lnTo>
                    <a:pt x="97" y="243"/>
                  </a:lnTo>
                  <a:lnTo>
                    <a:pt x="95" y="241"/>
                  </a:lnTo>
                  <a:lnTo>
                    <a:pt x="92" y="239"/>
                  </a:lnTo>
                  <a:lnTo>
                    <a:pt x="88" y="237"/>
                  </a:lnTo>
                  <a:lnTo>
                    <a:pt x="85" y="235"/>
                  </a:lnTo>
                  <a:lnTo>
                    <a:pt x="82" y="232"/>
                  </a:lnTo>
                  <a:lnTo>
                    <a:pt x="79" y="229"/>
                  </a:lnTo>
                  <a:lnTo>
                    <a:pt x="77" y="227"/>
                  </a:lnTo>
                  <a:lnTo>
                    <a:pt x="76" y="226"/>
                  </a:lnTo>
                  <a:lnTo>
                    <a:pt x="75" y="225"/>
                  </a:lnTo>
                  <a:lnTo>
                    <a:pt x="74" y="223"/>
                  </a:lnTo>
                  <a:lnTo>
                    <a:pt x="74" y="222"/>
                  </a:lnTo>
                  <a:lnTo>
                    <a:pt x="74" y="221"/>
                  </a:lnTo>
                  <a:lnTo>
                    <a:pt x="73" y="219"/>
                  </a:lnTo>
                  <a:lnTo>
                    <a:pt x="73" y="214"/>
                  </a:lnTo>
                  <a:lnTo>
                    <a:pt x="73" y="210"/>
                  </a:lnTo>
                  <a:lnTo>
                    <a:pt x="73" y="208"/>
                  </a:lnTo>
                  <a:lnTo>
                    <a:pt x="73" y="207"/>
                  </a:lnTo>
                  <a:lnTo>
                    <a:pt x="73" y="206"/>
                  </a:lnTo>
                  <a:lnTo>
                    <a:pt x="72" y="205"/>
                  </a:lnTo>
                  <a:lnTo>
                    <a:pt x="71" y="205"/>
                  </a:lnTo>
                  <a:lnTo>
                    <a:pt x="68" y="204"/>
                  </a:lnTo>
                  <a:lnTo>
                    <a:pt x="67" y="204"/>
                  </a:lnTo>
                  <a:lnTo>
                    <a:pt x="65" y="203"/>
                  </a:lnTo>
                  <a:lnTo>
                    <a:pt x="64" y="201"/>
                  </a:lnTo>
                  <a:lnTo>
                    <a:pt x="63" y="201"/>
                  </a:lnTo>
                  <a:lnTo>
                    <a:pt x="62" y="200"/>
                  </a:lnTo>
                  <a:lnTo>
                    <a:pt x="61" y="199"/>
                  </a:lnTo>
                  <a:lnTo>
                    <a:pt x="60" y="199"/>
                  </a:lnTo>
                  <a:lnTo>
                    <a:pt x="55" y="198"/>
                  </a:lnTo>
                  <a:lnTo>
                    <a:pt x="52" y="197"/>
                  </a:lnTo>
                  <a:lnTo>
                    <a:pt x="46" y="196"/>
                  </a:lnTo>
                  <a:lnTo>
                    <a:pt x="44" y="195"/>
                  </a:lnTo>
                  <a:lnTo>
                    <a:pt x="43" y="195"/>
                  </a:lnTo>
                  <a:lnTo>
                    <a:pt x="42" y="194"/>
                  </a:lnTo>
                  <a:lnTo>
                    <a:pt x="41" y="193"/>
                  </a:lnTo>
                  <a:lnTo>
                    <a:pt x="38" y="191"/>
                  </a:lnTo>
                  <a:lnTo>
                    <a:pt x="37" y="190"/>
                  </a:lnTo>
                  <a:lnTo>
                    <a:pt x="34" y="188"/>
                  </a:lnTo>
                  <a:lnTo>
                    <a:pt x="31" y="187"/>
                  </a:lnTo>
                  <a:lnTo>
                    <a:pt x="28" y="186"/>
                  </a:lnTo>
                  <a:lnTo>
                    <a:pt x="26" y="185"/>
                  </a:lnTo>
                  <a:lnTo>
                    <a:pt x="25" y="185"/>
                  </a:lnTo>
                  <a:lnTo>
                    <a:pt x="24" y="186"/>
                  </a:lnTo>
                  <a:lnTo>
                    <a:pt x="23" y="186"/>
                  </a:lnTo>
                  <a:lnTo>
                    <a:pt x="22" y="186"/>
                  </a:lnTo>
                  <a:lnTo>
                    <a:pt x="20" y="186"/>
                  </a:lnTo>
                  <a:lnTo>
                    <a:pt x="18" y="184"/>
                  </a:lnTo>
                  <a:lnTo>
                    <a:pt x="16" y="182"/>
                  </a:lnTo>
                  <a:lnTo>
                    <a:pt x="13" y="180"/>
                  </a:lnTo>
                  <a:lnTo>
                    <a:pt x="9" y="178"/>
                  </a:lnTo>
                  <a:lnTo>
                    <a:pt x="7" y="176"/>
                  </a:lnTo>
                  <a:lnTo>
                    <a:pt x="6" y="174"/>
                  </a:lnTo>
                  <a:lnTo>
                    <a:pt x="5" y="173"/>
                  </a:lnTo>
                  <a:lnTo>
                    <a:pt x="3" y="170"/>
                  </a:lnTo>
                  <a:lnTo>
                    <a:pt x="2" y="169"/>
                  </a:lnTo>
                  <a:lnTo>
                    <a:pt x="1" y="167"/>
                  </a:lnTo>
                  <a:lnTo>
                    <a:pt x="1" y="166"/>
                  </a:lnTo>
                  <a:lnTo>
                    <a:pt x="0" y="164"/>
                  </a:lnTo>
                  <a:lnTo>
                    <a:pt x="0" y="163"/>
                  </a:lnTo>
                  <a:lnTo>
                    <a:pt x="0" y="161"/>
                  </a:lnTo>
                  <a:lnTo>
                    <a:pt x="1" y="160"/>
                  </a:lnTo>
                  <a:lnTo>
                    <a:pt x="2" y="159"/>
                  </a:lnTo>
                  <a:lnTo>
                    <a:pt x="3" y="158"/>
                  </a:lnTo>
                  <a:lnTo>
                    <a:pt x="5" y="157"/>
                  </a:lnTo>
                  <a:lnTo>
                    <a:pt x="6" y="156"/>
                  </a:lnTo>
                  <a:lnTo>
                    <a:pt x="11" y="154"/>
                  </a:lnTo>
                  <a:lnTo>
                    <a:pt x="14" y="153"/>
                  </a:lnTo>
                  <a:lnTo>
                    <a:pt x="15" y="152"/>
                  </a:lnTo>
                  <a:lnTo>
                    <a:pt x="16" y="151"/>
                  </a:lnTo>
                  <a:lnTo>
                    <a:pt x="16" y="150"/>
                  </a:lnTo>
                  <a:lnTo>
                    <a:pt x="16" y="149"/>
                  </a:lnTo>
                  <a:lnTo>
                    <a:pt x="14" y="147"/>
                  </a:lnTo>
                  <a:lnTo>
                    <a:pt x="12" y="146"/>
                  </a:lnTo>
                  <a:lnTo>
                    <a:pt x="11" y="145"/>
                  </a:lnTo>
                  <a:lnTo>
                    <a:pt x="10" y="144"/>
                  </a:lnTo>
                  <a:lnTo>
                    <a:pt x="10" y="143"/>
                  </a:lnTo>
                  <a:lnTo>
                    <a:pt x="10" y="142"/>
                  </a:lnTo>
                  <a:lnTo>
                    <a:pt x="10" y="141"/>
                  </a:lnTo>
                  <a:lnTo>
                    <a:pt x="11" y="140"/>
                  </a:lnTo>
                  <a:lnTo>
                    <a:pt x="13" y="138"/>
                  </a:lnTo>
                  <a:lnTo>
                    <a:pt x="19" y="134"/>
                  </a:lnTo>
                  <a:lnTo>
                    <a:pt x="20" y="133"/>
                  </a:lnTo>
                  <a:lnTo>
                    <a:pt x="22" y="131"/>
                  </a:lnTo>
                  <a:lnTo>
                    <a:pt x="24" y="130"/>
                  </a:lnTo>
                  <a:lnTo>
                    <a:pt x="25" y="128"/>
                  </a:lnTo>
                  <a:lnTo>
                    <a:pt x="25" y="127"/>
                  </a:lnTo>
                  <a:lnTo>
                    <a:pt x="26" y="125"/>
                  </a:lnTo>
                  <a:lnTo>
                    <a:pt x="27" y="124"/>
                  </a:lnTo>
                  <a:lnTo>
                    <a:pt x="27" y="121"/>
                  </a:lnTo>
                  <a:lnTo>
                    <a:pt x="28" y="119"/>
                  </a:lnTo>
                  <a:lnTo>
                    <a:pt x="28" y="114"/>
                  </a:lnTo>
                  <a:lnTo>
                    <a:pt x="28" y="111"/>
                  </a:lnTo>
                  <a:lnTo>
                    <a:pt x="29" y="110"/>
                  </a:lnTo>
                  <a:lnTo>
                    <a:pt x="29" y="108"/>
                  </a:lnTo>
                  <a:lnTo>
                    <a:pt x="32" y="104"/>
                  </a:lnTo>
                  <a:lnTo>
                    <a:pt x="32" y="103"/>
                  </a:lnTo>
                  <a:lnTo>
                    <a:pt x="32" y="102"/>
                  </a:lnTo>
                  <a:lnTo>
                    <a:pt x="32" y="101"/>
                  </a:lnTo>
                  <a:lnTo>
                    <a:pt x="31" y="101"/>
                  </a:lnTo>
                  <a:lnTo>
                    <a:pt x="30" y="99"/>
                  </a:lnTo>
                  <a:lnTo>
                    <a:pt x="28" y="97"/>
                  </a:lnTo>
                  <a:lnTo>
                    <a:pt x="28" y="96"/>
                  </a:lnTo>
                  <a:lnTo>
                    <a:pt x="27" y="94"/>
                  </a:lnTo>
                  <a:lnTo>
                    <a:pt x="27" y="93"/>
                  </a:lnTo>
                  <a:lnTo>
                    <a:pt x="27" y="92"/>
                  </a:lnTo>
                  <a:lnTo>
                    <a:pt x="27" y="91"/>
                  </a:lnTo>
                  <a:lnTo>
                    <a:pt x="27" y="90"/>
                  </a:lnTo>
                  <a:lnTo>
                    <a:pt x="28" y="90"/>
                  </a:lnTo>
                  <a:lnTo>
                    <a:pt x="28" y="89"/>
                  </a:lnTo>
                  <a:lnTo>
                    <a:pt x="29" y="88"/>
                  </a:lnTo>
                  <a:lnTo>
                    <a:pt x="30" y="87"/>
                  </a:lnTo>
                  <a:lnTo>
                    <a:pt x="32" y="86"/>
                  </a:lnTo>
                  <a:lnTo>
                    <a:pt x="34" y="85"/>
                  </a:lnTo>
                  <a:lnTo>
                    <a:pt x="39" y="84"/>
                  </a:lnTo>
                  <a:lnTo>
                    <a:pt x="41" y="83"/>
                  </a:lnTo>
                  <a:lnTo>
                    <a:pt x="43" y="83"/>
                  </a:lnTo>
                  <a:lnTo>
                    <a:pt x="44" y="82"/>
                  </a:lnTo>
                  <a:lnTo>
                    <a:pt x="46" y="81"/>
                  </a:lnTo>
                  <a:lnTo>
                    <a:pt x="47" y="80"/>
                  </a:lnTo>
                  <a:lnTo>
                    <a:pt x="48" y="79"/>
                  </a:lnTo>
                  <a:lnTo>
                    <a:pt x="48" y="78"/>
                  </a:lnTo>
                  <a:lnTo>
                    <a:pt x="49" y="78"/>
                  </a:lnTo>
                  <a:lnTo>
                    <a:pt x="49" y="78"/>
                  </a:lnTo>
                  <a:lnTo>
                    <a:pt x="50" y="80"/>
                  </a:lnTo>
                  <a:lnTo>
                    <a:pt x="51" y="82"/>
                  </a:lnTo>
                  <a:lnTo>
                    <a:pt x="53" y="83"/>
                  </a:lnTo>
                  <a:lnTo>
                    <a:pt x="55" y="84"/>
                  </a:lnTo>
                  <a:lnTo>
                    <a:pt x="57" y="85"/>
                  </a:lnTo>
                  <a:lnTo>
                    <a:pt x="59" y="86"/>
                  </a:lnTo>
                  <a:lnTo>
                    <a:pt x="61" y="86"/>
                  </a:lnTo>
                  <a:lnTo>
                    <a:pt x="62" y="86"/>
                  </a:lnTo>
                  <a:lnTo>
                    <a:pt x="65" y="86"/>
                  </a:lnTo>
                  <a:lnTo>
                    <a:pt x="67" y="86"/>
                  </a:lnTo>
                  <a:lnTo>
                    <a:pt x="70" y="86"/>
                  </a:lnTo>
                  <a:lnTo>
                    <a:pt x="72" y="85"/>
                  </a:lnTo>
                  <a:lnTo>
                    <a:pt x="74" y="84"/>
                  </a:lnTo>
                  <a:lnTo>
                    <a:pt x="77" y="83"/>
                  </a:lnTo>
                  <a:lnTo>
                    <a:pt x="80" y="82"/>
                  </a:lnTo>
                  <a:lnTo>
                    <a:pt x="83" y="81"/>
                  </a:lnTo>
                  <a:lnTo>
                    <a:pt x="85" y="79"/>
                  </a:lnTo>
                  <a:lnTo>
                    <a:pt x="88" y="78"/>
                  </a:lnTo>
                  <a:lnTo>
                    <a:pt x="93" y="75"/>
                  </a:lnTo>
                  <a:lnTo>
                    <a:pt x="95" y="74"/>
                  </a:lnTo>
                  <a:lnTo>
                    <a:pt x="98" y="72"/>
                  </a:lnTo>
                  <a:lnTo>
                    <a:pt x="101" y="70"/>
                  </a:lnTo>
                  <a:lnTo>
                    <a:pt x="104" y="68"/>
                  </a:lnTo>
                  <a:lnTo>
                    <a:pt x="107" y="66"/>
                  </a:lnTo>
                  <a:lnTo>
                    <a:pt x="109" y="64"/>
                  </a:lnTo>
                  <a:lnTo>
                    <a:pt x="110" y="62"/>
                  </a:lnTo>
                  <a:lnTo>
                    <a:pt x="111" y="61"/>
                  </a:lnTo>
                  <a:lnTo>
                    <a:pt x="114" y="56"/>
                  </a:lnTo>
                  <a:lnTo>
                    <a:pt x="115" y="54"/>
                  </a:lnTo>
                  <a:lnTo>
                    <a:pt x="116" y="53"/>
                  </a:lnTo>
                  <a:lnTo>
                    <a:pt x="117" y="51"/>
                  </a:lnTo>
                  <a:lnTo>
                    <a:pt x="119" y="50"/>
                  </a:lnTo>
                  <a:lnTo>
                    <a:pt x="119" y="48"/>
                  </a:lnTo>
                  <a:lnTo>
                    <a:pt x="121" y="47"/>
                  </a:lnTo>
                  <a:lnTo>
                    <a:pt x="124" y="45"/>
                  </a:lnTo>
                  <a:lnTo>
                    <a:pt x="127" y="44"/>
                  </a:lnTo>
                  <a:lnTo>
                    <a:pt x="130" y="44"/>
                  </a:lnTo>
                  <a:lnTo>
                    <a:pt x="133" y="43"/>
                  </a:lnTo>
                  <a:lnTo>
                    <a:pt x="136" y="42"/>
                  </a:lnTo>
                  <a:lnTo>
                    <a:pt x="138" y="41"/>
                  </a:lnTo>
                  <a:lnTo>
                    <a:pt x="147" y="37"/>
                  </a:lnTo>
                  <a:lnTo>
                    <a:pt x="148" y="36"/>
                  </a:lnTo>
                  <a:lnTo>
                    <a:pt x="149" y="36"/>
                  </a:lnTo>
                  <a:lnTo>
                    <a:pt x="150" y="36"/>
                  </a:lnTo>
                  <a:lnTo>
                    <a:pt x="151" y="36"/>
                  </a:lnTo>
                  <a:lnTo>
                    <a:pt x="153" y="36"/>
                  </a:lnTo>
                  <a:lnTo>
                    <a:pt x="153" y="37"/>
                  </a:lnTo>
                  <a:lnTo>
                    <a:pt x="154" y="38"/>
                  </a:lnTo>
                  <a:lnTo>
                    <a:pt x="155" y="39"/>
                  </a:lnTo>
                  <a:lnTo>
                    <a:pt x="160" y="42"/>
                  </a:lnTo>
                  <a:lnTo>
                    <a:pt x="162" y="44"/>
                  </a:lnTo>
                  <a:lnTo>
                    <a:pt x="164" y="44"/>
                  </a:lnTo>
                  <a:lnTo>
                    <a:pt x="167" y="45"/>
                  </a:lnTo>
                  <a:lnTo>
                    <a:pt x="168" y="45"/>
                  </a:lnTo>
                  <a:lnTo>
                    <a:pt x="170" y="45"/>
                  </a:lnTo>
                  <a:lnTo>
                    <a:pt x="174" y="45"/>
                  </a:lnTo>
                  <a:lnTo>
                    <a:pt x="176" y="44"/>
                  </a:lnTo>
                  <a:lnTo>
                    <a:pt x="179" y="45"/>
                  </a:lnTo>
                  <a:lnTo>
                    <a:pt x="187" y="45"/>
                  </a:lnTo>
                  <a:lnTo>
                    <a:pt x="189" y="45"/>
                  </a:lnTo>
                  <a:lnTo>
                    <a:pt x="193" y="45"/>
                  </a:lnTo>
                  <a:lnTo>
                    <a:pt x="198" y="46"/>
                  </a:lnTo>
                  <a:lnTo>
                    <a:pt x="201" y="47"/>
                  </a:lnTo>
                  <a:lnTo>
                    <a:pt x="204" y="47"/>
                  </a:lnTo>
                  <a:lnTo>
                    <a:pt x="209" y="47"/>
                  </a:lnTo>
                  <a:lnTo>
                    <a:pt x="210" y="47"/>
                  </a:lnTo>
                  <a:lnTo>
                    <a:pt x="212" y="47"/>
                  </a:lnTo>
                  <a:lnTo>
                    <a:pt x="214" y="48"/>
                  </a:lnTo>
                  <a:lnTo>
                    <a:pt x="218" y="49"/>
                  </a:lnTo>
                  <a:lnTo>
                    <a:pt x="224" y="52"/>
                  </a:lnTo>
                  <a:lnTo>
                    <a:pt x="227" y="53"/>
                  </a:lnTo>
                  <a:lnTo>
                    <a:pt x="230" y="53"/>
                  </a:lnTo>
                  <a:lnTo>
                    <a:pt x="232" y="54"/>
                  </a:lnTo>
                  <a:lnTo>
                    <a:pt x="234" y="54"/>
                  </a:lnTo>
                  <a:lnTo>
                    <a:pt x="237" y="53"/>
                  </a:lnTo>
                  <a:lnTo>
                    <a:pt x="239" y="53"/>
                  </a:lnTo>
                  <a:lnTo>
                    <a:pt x="242" y="52"/>
                  </a:lnTo>
                  <a:lnTo>
                    <a:pt x="248" y="48"/>
                  </a:lnTo>
                  <a:lnTo>
                    <a:pt x="252" y="47"/>
                  </a:lnTo>
                  <a:lnTo>
                    <a:pt x="255" y="45"/>
                  </a:lnTo>
                  <a:lnTo>
                    <a:pt x="262" y="44"/>
                  </a:lnTo>
                  <a:lnTo>
                    <a:pt x="265" y="43"/>
                  </a:lnTo>
                  <a:lnTo>
                    <a:pt x="267" y="42"/>
                  </a:lnTo>
                  <a:lnTo>
                    <a:pt x="269" y="41"/>
                  </a:lnTo>
                  <a:lnTo>
                    <a:pt x="271" y="39"/>
                  </a:lnTo>
                  <a:lnTo>
                    <a:pt x="273" y="37"/>
                  </a:lnTo>
                  <a:lnTo>
                    <a:pt x="274" y="35"/>
                  </a:lnTo>
                  <a:lnTo>
                    <a:pt x="276" y="34"/>
                  </a:lnTo>
                  <a:lnTo>
                    <a:pt x="277" y="33"/>
                  </a:lnTo>
                  <a:lnTo>
                    <a:pt x="278" y="30"/>
                  </a:lnTo>
                  <a:lnTo>
                    <a:pt x="280" y="24"/>
                  </a:lnTo>
                  <a:lnTo>
                    <a:pt x="282" y="21"/>
                  </a:lnTo>
                  <a:lnTo>
                    <a:pt x="283" y="19"/>
                  </a:lnTo>
                  <a:lnTo>
                    <a:pt x="284" y="18"/>
                  </a:lnTo>
                  <a:lnTo>
                    <a:pt x="286" y="16"/>
                  </a:lnTo>
                  <a:lnTo>
                    <a:pt x="287" y="14"/>
                  </a:lnTo>
                  <a:lnTo>
                    <a:pt x="289" y="11"/>
                  </a:lnTo>
                  <a:lnTo>
                    <a:pt x="292" y="10"/>
                  </a:lnTo>
                  <a:lnTo>
                    <a:pt x="295" y="8"/>
                  </a:lnTo>
                  <a:lnTo>
                    <a:pt x="298" y="6"/>
                  </a:lnTo>
                  <a:lnTo>
                    <a:pt x="302" y="3"/>
                  </a:lnTo>
                  <a:lnTo>
                    <a:pt x="306" y="1"/>
                  </a:lnTo>
                  <a:lnTo>
                    <a:pt x="308" y="0"/>
                  </a:lnTo>
                  <a:lnTo>
                    <a:pt x="309" y="0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4" name="Freeform 53">
              <a:extLst>
                <a:ext uri="{FF2B5EF4-FFF2-40B4-BE49-F238E27FC236}">
                  <a16:creationId xmlns:a16="http://schemas.microsoft.com/office/drawing/2014/main" id="{78432509-6495-4D6C-93BC-6F510D8320D9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1" y="2260"/>
              <a:ext cx="596" cy="455"/>
            </a:xfrm>
            <a:custGeom>
              <a:avLst/>
              <a:gdLst>
                <a:gd name="T0" fmla="*/ 247 w 596"/>
                <a:gd name="T1" fmla="*/ 72 h 455"/>
                <a:gd name="T2" fmla="*/ 233 w 596"/>
                <a:gd name="T3" fmla="*/ 81 h 455"/>
                <a:gd name="T4" fmla="*/ 244 w 596"/>
                <a:gd name="T5" fmla="*/ 93 h 455"/>
                <a:gd name="T6" fmla="*/ 275 w 596"/>
                <a:gd name="T7" fmla="*/ 123 h 455"/>
                <a:gd name="T8" fmla="*/ 298 w 596"/>
                <a:gd name="T9" fmla="*/ 128 h 455"/>
                <a:gd name="T10" fmla="*/ 309 w 596"/>
                <a:gd name="T11" fmla="*/ 131 h 455"/>
                <a:gd name="T12" fmla="*/ 339 w 596"/>
                <a:gd name="T13" fmla="*/ 132 h 455"/>
                <a:gd name="T14" fmla="*/ 355 w 596"/>
                <a:gd name="T15" fmla="*/ 151 h 455"/>
                <a:gd name="T16" fmla="*/ 367 w 596"/>
                <a:gd name="T17" fmla="*/ 165 h 455"/>
                <a:gd name="T18" fmla="*/ 384 w 596"/>
                <a:gd name="T19" fmla="*/ 151 h 455"/>
                <a:gd name="T20" fmla="*/ 420 w 596"/>
                <a:gd name="T21" fmla="*/ 125 h 455"/>
                <a:gd name="T22" fmla="*/ 449 w 596"/>
                <a:gd name="T23" fmla="*/ 127 h 455"/>
                <a:gd name="T24" fmla="*/ 496 w 596"/>
                <a:gd name="T25" fmla="*/ 129 h 455"/>
                <a:gd name="T26" fmla="*/ 508 w 596"/>
                <a:gd name="T27" fmla="*/ 126 h 455"/>
                <a:gd name="T28" fmla="*/ 513 w 596"/>
                <a:gd name="T29" fmla="*/ 154 h 455"/>
                <a:gd name="T30" fmla="*/ 532 w 596"/>
                <a:gd name="T31" fmla="*/ 195 h 455"/>
                <a:gd name="T32" fmla="*/ 554 w 596"/>
                <a:gd name="T33" fmla="*/ 223 h 455"/>
                <a:gd name="T34" fmla="*/ 560 w 596"/>
                <a:gd name="T35" fmla="*/ 252 h 455"/>
                <a:gd name="T36" fmla="*/ 560 w 596"/>
                <a:gd name="T37" fmla="*/ 270 h 455"/>
                <a:gd name="T38" fmla="*/ 582 w 596"/>
                <a:gd name="T39" fmla="*/ 277 h 455"/>
                <a:gd name="T40" fmla="*/ 591 w 596"/>
                <a:gd name="T41" fmla="*/ 295 h 455"/>
                <a:gd name="T42" fmla="*/ 595 w 596"/>
                <a:gd name="T43" fmla="*/ 303 h 455"/>
                <a:gd name="T44" fmla="*/ 594 w 596"/>
                <a:gd name="T45" fmla="*/ 326 h 455"/>
                <a:gd name="T46" fmla="*/ 583 w 596"/>
                <a:gd name="T47" fmla="*/ 339 h 455"/>
                <a:gd name="T48" fmla="*/ 569 w 596"/>
                <a:gd name="T49" fmla="*/ 352 h 455"/>
                <a:gd name="T50" fmla="*/ 564 w 596"/>
                <a:gd name="T51" fmla="*/ 376 h 455"/>
                <a:gd name="T52" fmla="*/ 571 w 596"/>
                <a:gd name="T53" fmla="*/ 394 h 455"/>
                <a:gd name="T54" fmla="*/ 566 w 596"/>
                <a:gd name="T55" fmla="*/ 415 h 455"/>
                <a:gd name="T56" fmla="*/ 546 w 596"/>
                <a:gd name="T57" fmla="*/ 424 h 455"/>
                <a:gd name="T58" fmla="*/ 493 w 596"/>
                <a:gd name="T59" fmla="*/ 401 h 455"/>
                <a:gd name="T60" fmla="*/ 460 w 596"/>
                <a:gd name="T61" fmla="*/ 395 h 455"/>
                <a:gd name="T62" fmla="*/ 430 w 596"/>
                <a:gd name="T63" fmla="*/ 393 h 455"/>
                <a:gd name="T64" fmla="*/ 393 w 596"/>
                <a:gd name="T65" fmla="*/ 396 h 455"/>
                <a:gd name="T66" fmla="*/ 373 w 596"/>
                <a:gd name="T67" fmla="*/ 399 h 455"/>
                <a:gd name="T68" fmla="*/ 358 w 596"/>
                <a:gd name="T69" fmla="*/ 437 h 455"/>
                <a:gd name="T70" fmla="*/ 321 w 596"/>
                <a:gd name="T71" fmla="*/ 435 h 455"/>
                <a:gd name="T72" fmla="*/ 292 w 596"/>
                <a:gd name="T73" fmla="*/ 437 h 455"/>
                <a:gd name="T74" fmla="*/ 274 w 596"/>
                <a:gd name="T75" fmla="*/ 437 h 455"/>
                <a:gd name="T76" fmla="*/ 255 w 596"/>
                <a:gd name="T77" fmla="*/ 455 h 455"/>
                <a:gd name="T78" fmla="*/ 235 w 596"/>
                <a:gd name="T79" fmla="*/ 436 h 455"/>
                <a:gd name="T80" fmla="*/ 193 w 596"/>
                <a:gd name="T81" fmla="*/ 411 h 455"/>
                <a:gd name="T82" fmla="*/ 159 w 596"/>
                <a:gd name="T83" fmla="*/ 395 h 455"/>
                <a:gd name="T84" fmla="*/ 127 w 596"/>
                <a:gd name="T85" fmla="*/ 361 h 455"/>
                <a:gd name="T86" fmla="*/ 75 w 596"/>
                <a:gd name="T87" fmla="*/ 338 h 455"/>
                <a:gd name="T88" fmla="*/ 47 w 596"/>
                <a:gd name="T89" fmla="*/ 330 h 455"/>
                <a:gd name="T90" fmla="*/ 17 w 596"/>
                <a:gd name="T91" fmla="*/ 322 h 455"/>
                <a:gd name="T92" fmla="*/ 4 w 596"/>
                <a:gd name="T93" fmla="*/ 299 h 455"/>
                <a:gd name="T94" fmla="*/ 6 w 596"/>
                <a:gd name="T95" fmla="*/ 278 h 455"/>
                <a:gd name="T96" fmla="*/ 2 w 596"/>
                <a:gd name="T97" fmla="*/ 246 h 455"/>
                <a:gd name="T98" fmla="*/ 19 w 596"/>
                <a:gd name="T99" fmla="*/ 243 h 455"/>
                <a:gd name="T100" fmla="*/ 50 w 596"/>
                <a:gd name="T101" fmla="*/ 243 h 455"/>
                <a:gd name="T102" fmla="*/ 59 w 596"/>
                <a:gd name="T103" fmla="*/ 206 h 455"/>
                <a:gd name="T104" fmla="*/ 60 w 596"/>
                <a:gd name="T105" fmla="*/ 149 h 455"/>
                <a:gd name="T106" fmla="*/ 58 w 596"/>
                <a:gd name="T107" fmla="*/ 123 h 455"/>
                <a:gd name="T108" fmla="*/ 62 w 596"/>
                <a:gd name="T109" fmla="*/ 108 h 455"/>
                <a:gd name="T110" fmla="*/ 90 w 596"/>
                <a:gd name="T111" fmla="*/ 95 h 455"/>
                <a:gd name="T112" fmla="*/ 99 w 596"/>
                <a:gd name="T113" fmla="*/ 76 h 455"/>
                <a:gd name="T114" fmla="*/ 105 w 596"/>
                <a:gd name="T115" fmla="*/ 49 h 455"/>
                <a:gd name="T116" fmla="*/ 127 w 596"/>
                <a:gd name="T117" fmla="*/ 51 h 455"/>
                <a:gd name="T118" fmla="*/ 149 w 596"/>
                <a:gd name="T119" fmla="*/ 56 h 455"/>
                <a:gd name="T120" fmla="*/ 166 w 596"/>
                <a:gd name="T121" fmla="*/ 32 h 455"/>
                <a:gd name="T122" fmla="*/ 190 w 596"/>
                <a:gd name="T123" fmla="*/ 15 h 455"/>
                <a:gd name="T124" fmla="*/ 192 w 596"/>
                <a:gd name="T125" fmla="*/ 0 h 4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96" h="455">
                  <a:moveTo>
                    <a:pt x="227" y="44"/>
                  </a:moveTo>
                  <a:lnTo>
                    <a:pt x="232" y="52"/>
                  </a:lnTo>
                  <a:lnTo>
                    <a:pt x="234" y="55"/>
                  </a:lnTo>
                  <a:lnTo>
                    <a:pt x="237" y="59"/>
                  </a:lnTo>
                  <a:lnTo>
                    <a:pt x="241" y="63"/>
                  </a:lnTo>
                  <a:lnTo>
                    <a:pt x="243" y="65"/>
                  </a:lnTo>
                  <a:lnTo>
                    <a:pt x="245" y="68"/>
                  </a:lnTo>
                  <a:lnTo>
                    <a:pt x="246" y="70"/>
                  </a:lnTo>
                  <a:lnTo>
                    <a:pt x="247" y="72"/>
                  </a:lnTo>
                  <a:lnTo>
                    <a:pt x="247" y="73"/>
                  </a:lnTo>
                  <a:lnTo>
                    <a:pt x="247" y="74"/>
                  </a:lnTo>
                  <a:lnTo>
                    <a:pt x="246" y="75"/>
                  </a:lnTo>
                  <a:lnTo>
                    <a:pt x="245" y="75"/>
                  </a:lnTo>
                  <a:lnTo>
                    <a:pt x="244" y="76"/>
                  </a:lnTo>
                  <a:lnTo>
                    <a:pt x="241" y="77"/>
                  </a:lnTo>
                  <a:lnTo>
                    <a:pt x="237" y="79"/>
                  </a:lnTo>
                  <a:lnTo>
                    <a:pt x="235" y="80"/>
                  </a:lnTo>
                  <a:lnTo>
                    <a:pt x="233" y="81"/>
                  </a:lnTo>
                  <a:lnTo>
                    <a:pt x="232" y="82"/>
                  </a:lnTo>
                  <a:lnTo>
                    <a:pt x="232" y="83"/>
                  </a:lnTo>
                  <a:lnTo>
                    <a:pt x="231" y="83"/>
                  </a:lnTo>
                  <a:lnTo>
                    <a:pt x="232" y="84"/>
                  </a:lnTo>
                  <a:lnTo>
                    <a:pt x="232" y="85"/>
                  </a:lnTo>
                  <a:lnTo>
                    <a:pt x="233" y="86"/>
                  </a:lnTo>
                  <a:lnTo>
                    <a:pt x="235" y="86"/>
                  </a:lnTo>
                  <a:lnTo>
                    <a:pt x="241" y="90"/>
                  </a:lnTo>
                  <a:lnTo>
                    <a:pt x="244" y="93"/>
                  </a:lnTo>
                  <a:lnTo>
                    <a:pt x="248" y="95"/>
                  </a:lnTo>
                  <a:lnTo>
                    <a:pt x="250" y="97"/>
                  </a:lnTo>
                  <a:lnTo>
                    <a:pt x="251" y="97"/>
                  </a:lnTo>
                  <a:lnTo>
                    <a:pt x="254" y="101"/>
                  </a:lnTo>
                  <a:lnTo>
                    <a:pt x="265" y="114"/>
                  </a:lnTo>
                  <a:lnTo>
                    <a:pt x="267" y="117"/>
                  </a:lnTo>
                  <a:lnTo>
                    <a:pt x="269" y="119"/>
                  </a:lnTo>
                  <a:lnTo>
                    <a:pt x="273" y="121"/>
                  </a:lnTo>
                  <a:lnTo>
                    <a:pt x="275" y="123"/>
                  </a:lnTo>
                  <a:lnTo>
                    <a:pt x="277" y="125"/>
                  </a:lnTo>
                  <a:lnTo>
                    <a:pt x="280" y="126"/>
                  </a:lnTo>
                  <a:lnTo>
                    <a:pt x="282" y="127"/>
                  </a:lnTo>
                  <a:lnTo>
                    <a:pt x="283" y="128"/>
                  </a:lnTo>
                  <a:lnTo>
                    <a:pt x="286" y="128"/>
                  </a:lnTo>
                  <a:lnTo>
                    <a:pt x="290" y="129"/>
                  </a:lnTo>
                  <a:lnTo>
                    <a:pt x="293" y="129"/>
                  </a:lnTo>
                  <a:lnTo>
                    <a:pt x="296" y="128"/>
                  </a:lnTo>
                  <a:lnTo>
                    <a:pt x="298" y="128"/>
                  </a:lnTo>
                  <a:lnTo>
                    <a:pt x="300" y="127"/>
                  </a:lnTo>
                  <a:lnTo>
                    <a:pt x="304" y="125"/>
                  </a:lnTo>
                  <a:lnTo>
                    <a:pt x="305" y="125"/>
                  </a:lnTo>
                  <a:lnTo>
                    <a:pt x="306" y="125"/>
                  </a:lnTo>
                  <a:lnTo>
                    <a:pt x="307" y="125"/>
                  </a:lnTo>
                  <a:lnTo>
                    <a:pt x="307" y="126"/>
                  </a:lnTo>
                  <a:lnTo>
                    <a:pt x="308" y="128"/>
                  </a:lnTo>
                  <a:lnTo>
                    <a:pt x="309" y="130"/>
                  </a:lnTo>
                  <a:lnTo>
                    <a:pt x="309" y="131"/>
                  </a:lnTo>
                  <a:lnTo>
                    <a:pt x="311" y="131"/>
                  </a:lnTo>
                  <a:lnTo>
                    <a:pt x="313" y="131"/>
                  </a:lnTo>
                  <a:lnTo>
                    <a:pt x="316" y="131"/>
                  </a:lnTo>
                  <a:lnTo>
                    <a:pt x="321" y="131"/>
                  </a:lnTo>
                  <a:lnTo>
                    <a:pt x="327" y="131"/>
                  </a:lnTo>
                  <a:lnTo>
                    <a:pt x="330" y="131"/>
                  </a:lnTo>
                  <a:lnTo>
                    <a:pt x="332" y="131"/>
                  </a:lnTo>
                  <a:lnTo>
                    <a:pt x="336" y="132"/>
                  </a:lnTo>
                  <a:lnTo>
                    <a:pt x="339" y="132"/>
                  </a:lnTo>
                  <a:lnTo>
                    <a:pt x="341" y="133"/>
                  </a:lnTo>
                  <a:lnTo>
                    <a:pt x="343" y="134"/>
                  </a:lnTo>
                  <a:lnTo>
                    <a:pt x="344" y="135"/>
                  </a:lnTo>
                  <a:lnTo>
                    <a:pt x="346" y="137"/>
                  </a:lnTo>
                  <a:lnTo>
                    <a:pt x="348" y="139"/>
                  </a:lnTo>
                  <a:lnTo>
                    <a:pt x="349" y="141"/>
                  </a:lnTo>
                  <a:lnTo>
                    <a:pt x="351" y="143"/>
                  </a:lnTo>
                  <a:lnTo>
                    <a:pt x="353" y="146"/>
                  </a:lnTo>
                  <a:lnTo>
                    <a:pt x="355" y="151"/>
                  </a:lnTo>
                  <a:lnTo>
                    <a:pt x="357" y="158"/>
                  </a:lnTo>
                  <a:lnTo>
                    <a:pt x="359" y="160"/>
                  </a:lnTo>
                  <a:lnTo>
                    <a:pt x="360" y="161"/>
                  </a:lnTo>
                  <a:lnTo>
                    <a:pt x="361" y="163"/>
                  </a:lnTo>
                  <a:lnTo>
                    <a:pt x="362" y="164"/>
                  </a:lnTo>
                  <a:lnTo>
                    <a:pt x="364" y="164"/>
                  </a:lnTo>
                  <a:lnTo>
                    <a:pt x="365" y="165"/>
                  </a:lnTo>
                  <a:lnTo>
                    <a:pt x="366" y="165"/>
                  </a:lnTo>
                  <a:lnTo>
                    <a:pt x="367" y="165"/>
                  </a:lnTo>
                  <a:lnTo>
                    <a:pt x="368" y="165"/>
                  </a:lnTo>
                  <a:lnTo>
                    <a:pt x="370" y="165"/>
                  </a:lnTo>
                  <a:lnTo>
                    <a:pt x="371" y="164"/>
                  </a:lnTo>
                  <a:lnTo>
                    <a:pt x="372" y="164"/>
                  </a:lnTo>
                  <a:lnTo>
                    <a:pt x="374" y="163"/>
                  </a:lnTo>
                  <a:lnTo>
                    <a:pt x="375" y="162"/>
                  </a:lnTo>
                  <a:lnTo>
                    <a:pt x="377" y="160"/>
                  </a:lnTo>
                  <a:lnTo>
                    <a:pt x="381" y="154"/>
                  </a:lnTo>
                  <a:lnTo>
                    <a:pt x="384" y="151"/>
                  </a:lnTo>
                  <a:lnTo>
                    <a:pt x="388" y="146"/>
                  </a:lnTo>
                  <a:lnTo>
                    <a:pt x="393" y="142"/>
                  </a:lnTo>
                  <a:lnTo>
                    <a:pt x="398" y="139"/>
                  </a:lnTo>
                  <a:lnTo>
                    <a:pt x="404" y="134"/>
                  </a:lnTo>
                  <a:lnTo>
                    <a:pt x="411" y="130"/>
                  </a:lnTo>
                  <a:lnTo>
                    <a:pt x="413" y="128"/>
                  </a:lnTo>
                  <a:lnTo>
                    <a:pt x="415" y="127"/>
                  </a:lnTo>
                  <a:lnTo>
                    <a:pt x="417" y="126"/>
                  </a:lnTo>
                  <a:lnTo>
                    <a:pt x="420" y="125"/>
                  </a:lnTo>
                  <a:lnTo>
                    <a:pt x="422" y="124"/>
                  </a:lnTo>
                  <a:lnTo>
                    <a:pt x="424" y="123"/>
                  </a:lnTo>
                  <a:lnTo>
                    <a:pt x="427" y="123"/>
                  </a:lnTo>
                  <a:lnTo>
                    <a:pt x="430" y="122"/>
                  </a:lnTo>
                  <a:lnTo>
                    <a:pt x="433" y="122"/>
                  </a:lnTo>
                  <a:lnTo>
                    <a:pt x="435" y="123"/>
                  </a:lnTo>
                  <a:lnTo>
                    <a:pt x="437" y="123"/>
                  </a:lnTo>
                  <a:lnTo>
                    <a:pt x="446" y="126"/>
                  </a:lnTo>
                  <a:lnTo>
                    <a:pt x="449" y="127"/>
                  </a:lnTo>
                  <a:lnTo>
                    <a:pt x="451" y="127"/>
                  </a:lnTo>
                  <a:lnTo>
                    <a:pt x="457" y="128"/>
                  </a:lnTo>
                  <a:lnTo>
                    <a:pt x="468" y="130"/>
                  </a:lnTo>
                  <a:lnTo>
                    <a:pt x="471" y="130"/>
                  </a:lnTo>
                  <a:lnTo>
                    <a:pt x="476" y="130"/>
                  </a:lnTo>
                  <a:lnTo>
                    <a:pt x="480" y="130"/>
                  </a:lnTo>
                  <a:lnTo>
                    <a:pt x="485" y="130"/>
                  </a:lnTo>
                  <a:lnTo>
                    <a:pt x="491" y="130"/>
                  </a:lnTo>
                  <a:lnTo>
                    <a:pt x="496" y="129"/>
                  </a:lnTo>
                  <a:lnTo>
                    <a:pt x="500" y="128"/>
                  </a:lnTo>
                  <a:lnTo>
                    <a:pt x="502" y="127"/>
                  </a:lnTo>
                  <a:lnTo>
                    <a:pt x="503" y="126"/>
                  </a:lnTo>
                  <a:lnTo>
                    <a:pt x="504" y="126"/>
                  </a:lnTo>
                  <a:lnTo>
                    <a:pt x="505" y="125"/>
                  </a:lnTo>
                  <a:lnTo>
                    <a:pt x="506" y="123"/>
                  </a:lnTo>
                  <a:lnTo>
                    <a:pt x="507" y="122"/>
                  </a:lnTo>
                  <a:lnTo>
                    <a:pt x="508" y="121"/>
                  </a:lnTo>
                  <a:lnTo>
                    <a:pt x="508" y="126"/>
                  </a:lnTo>
                  <a:lnTo>
                    <a:pt x="508" y="129"/>
                  </a:lnTo>
                  <a:lnTo>
                    <a:pt x="508" y="132"/>
                  </a:lnTo>
                  <a:lnTo>
                    <a:pt x="508" y="138"/>
                  </a:lnTo>
                  <a:lnTo>
                    <a:pt x="508" y="142"/>
                  </a:lnTo>
                  <a:lnTo>
                    <a:pt x="509" y="145"/>
                  </a:lnTo>
                  <a:lnTo>
                    <a:pt x="510" y="148"/>
                  </a:lnTo>
                  <a:lnTo>
                    <a:pt x="511" y="151"/>
                  </a:lnTo>
                  <a:lnTo>
                    <a:pt x="512" y="153"/>
                  </a:lnTo>
                  <a:lnTo>
                    <a:pt x="513" y="154"/>
                  </a:lnTo>
                  <a:lnTo>
                    <a:pt x="518" y="163"/>
                  </a:lnTo>
                  <a:lnTo>
                    <a:pt x="519" y="165"/>
                  </a:lnTo>
                  <a:lnTo>
                    <a:pt x="521" y="167"/>
                  </a:lnTo>
                  <a:lnTo>
                    <a:pt x="521" y="169"/>
                  </a:lnTo>
                  <a:lnTo>
                    <a:pt x="523" y="172"/>
                  </a:lnTo>
                  <a:lnTo>
                    <a:pt x="525" y="180"/>
                  </a:lnTo>
                  <a:lnTo>
                    <a:pt x="526" y="184"/>
                  </a:lnTo>
                  <a:lnTo>
                    <a:pt x="529" y="190"/>
                  </a:lnTo>
                  <a:lnTo>
                    <a:pt x="532" y="195"/>
                  </a:lnTo>
                  <a:lnTo>
                    <a:pt x="533" y="198"/>
                  </a:lnTo>
                  <a:lnTo>
                    <a:pt x="535" y="199"/>
                  </a:lnTo>
                  <a:lnTo>
                    <a:pt x="540" y="206"/>
                  </a:lnTo>
                  <a:lnTo>
                    <a:pt x="544" y="210"/>
                  </a:lnTo>
                  <a:lnTo>
                    <a:pt x="550" y="218"/>
                  </a:lnTo>
                  <a:lnTo>
                    <a:pt x="552" y="220"/>
                  </a:lnTo>
                  <a:lnTo>
                    <a:pt x="553" y="221"/>
                  </a:lnTo>
                  <a:lnTo>
                    <a:pt x="554" y="222"/>
                  </a:lnTo>
                  <a:lnTo>
                    <a:pt x="554" y="223"/>
                  </a:lnTo>
                  <a:lnTo>
                    <a:pt x="555" y="225"/>
                  </a:lnTo>
                  <a:lnTo>
                    <a:pt x="556" y="228"/>
                  </a:lnTo>
                  <a:lnTo>
                    <a:pt x="557" y="234"/>
                  </a:lnTo>
                  <a:lnTo>
                    <a:pt x="557" y="237"/>
                  </a:lnTo>
                  <a:lnTo>
                    <a:pt x="558" y="239"/>
                  </a:lnTo>
                  <a:lnTo>
                    <a:pt x="560" y="246"/>
                  </a:lnTo>
                  <a:lnTo>
                    <a:pt x="560" y="248"/>
                  </a:lnTo>
                  <a:lnTo>
                    <a:pt x="560" y="250"/>
                  </a:lnTo>
                  <a:lnTo>
                    <a:pt x="560" y="252"/>
                  </a:lnTo>
                  <a:lnTo>
                    <a:pt x="560" y="255"/>
                  </a:lnTo>
                  <a:lnTo>
                    <a:pt x="560" y="257"/>
                  </a:lnTo>
                  <a:lnTo>
                    <a:pt x="559" y="262"/>
                  </a:lnTo>
                  <a:lnTo>
                    <a:pt x="558" y="265"/>
                  </a:lnTo>
                  <a:lnTo>
                    <a:pt x="558" y="267"/>
                  </a:lnTo>
                  <a:lnTo>
                    <a:pt x="558" y="267"/>
                  </a:lnTo>
                  <a:lnTo>
                    <a:pt x="558" y="268"/>
                  </a:lnTo>
                  <a:lnTo>
                    <a:pt x="559" y="269"/>
                  </a:lnTo>
                  <a:lnTo>
                    <a:pt x="560" y="270"/>
                  </a:lnTo>
                  <a:lnTo>
                    <a:pt x="560" y="270"/>
                  </a:lnTo>
                  <a:lnTo>
                    <a:pt x="561" y="270"/>
                  </a:lnTo>
                  <a:lnTo>
                    <a:pt x="566" y="271"/>
                  </a:lnTo>
                  <a:lnTo>
                    <a:pt x="569" y="271"/>
                  </a:lnTo>
                  <a:lnTo>
                    <a:pt x="572" y="272"/>
                  </a:lnTo>
                  <a:lnTo>
                    <a:pt x="575" y="274"/>
                  </a:lnTo>
                  <a:lnTo>
                    <a:pt x="577" y="275"/>
                  </a:lnTo>
                  <a:lnTo>
                    <a:pt x="580" y="276"/>
                  </a:lnTo>
                  <a:lnTo>
                    <a:pt x="582" y="277"/>
                  </a:lnTo>
                  <a:lnTo>
                    <a:pt x="583" y="278"/>
                  </a:lnTo>
                  <a:lnTo>
                    <a:pt x="585" y="280"/>
                  </a:lnTo>
                  <a:lnTo>
                    <a:pt x="587" y="283"/>
                  </a:lnTo>
                  <a:lnTo>
                    <a:pt x="589" y="286"/>
                  </a:lnTo>
                  <a:lnTo>
                    <a:pt x="590" y="288"/>
                  </a:lnTo>
                  <a:lnTo>
                    <a:pt x="591" y="291"/>
                  </a:lnTo>
                  <a:lnTo>
                    <a:pt x="591" y="292"/>
                  </a:lnTo>
                  <a:lnTo>
                    <a:pt x="591" y="293"/>
                  </a:lnTo>
                  <a:lnTo>
                    <a:pt x="591" y="295"/>
                  </a:lnTo>
                  <a:lnTo>
                    <a:pt x="591" y="296"/>
                  </a:lnTo>
                  <a:lnTo>
                    <a:pt x="591" y="297"/>
                  </a:lnTo>
                  <a:lnTo>
                    <a:pt x="590" y="297"/>
                  </a:lnTo>
                  <a:lnTo>
                    <a:pt x="593" y="299"/>
                  </a:lnTo>
                  <a:lnTo>
                    <a:pt x="594" y="300"/>
                  </a:lnTo>
                  <a:lnTo>
                    <a:pt x="594" y="301"/>
                  </a:lnTo>
                  <a:lnTo>
                    <a:pt x="595" y="301"/>
                  </a:lnTo>
                  <a:lnTo>
                    <a:pt x="595" y="302"/>
                  </a:lnTo>
                  <a:lnTo>
                    <a:pt x="595" y="303"/>
                  </a:lnTo>
                  <a:lnTo>
                    <a:pt x="596" y="304"/>
                  </a:lnTo>
                  <a:lnTo>
                    <a:pt x="595" y="305"/>
                  </a:lnTo>
                  <a:lnTo>
                    <a:pt x="595" y="308"/>
                  </a:lnTo>
                  <a:lnTo>
                    <a:pt x="594" y="311"/>
                  </a:lnTo>
                  <a:lnTo>
                    <a:pt x="594" y="316"/>
                  </a:lnTo>
                  <a:lnTo>
                    <a:pt x="594" y="322"/>
                  </a:lnTo>
                  <a:lnTo>
                    <a:pt x="594" y="323"/>
                  </a:lnTo>
                  <a:lnTo>
                    <a:pt x="594" y="325"/>
                  </a:lnTo>
                  <a:lnTo>
                    <a:pt x="594" y="326"/>
                  </a:lnTo>
                  <a:lnTo>
                    <a:pt x="594" y="328"/>
                  </a:lnTo>
                  <a:lnTo>
                    <a:pt x="593" y="329"/>
                  </a:lnTo>
                  <a:lnTo>
                    <a:pt x="592" y="332"/>
                  </a:lnTo>
                  <a:lnTo>
                    <a:pt x="590" y="334"/>
                  </a:lnTo>
                  <a:lnTo>
                    <a:pt x="589" y="335"/>
                  </a:lnTo>
                  <a:lnTo>
                    <a:pt x="586" y="336"/>
                  </a:lnTo>
                  <a:lnTo>
                    <a:pt x="585" y="336"/>
                  </a:lnTo>
                  <a:lnTo>
                    <a:pt x="583" y="338"/>
                  </a:lnTo>
                  <a:lnTo>
                    <a:pt x="583" y="339"/>
                  </a:lnTo>
                  <a:lnTo>
                    <a:pt x="582" y="340"/>
                  </a:lnTo>
                  <a:lnTo>
                    <a:pt x="582" y="341"/>
                  </a:lnTo>
                  <a:lnTo>
                    <a:pt x="582" y="342"/>
                  </a:lnTo>
                  <a:lnTo>
                    <a:pt x="582" y="343"/>
                  </a:lnTo>
                  <a:lnTo>
                    <a:pt x="579" y="345"/>
                  </a:lnTo>
                  <a:lnTo>
                    <a:pt x="576" y="346"/>
                  </a:lnTo>
                  <a:lnTo>
                    <a:pt x="574" y="347"/>
                  </a:lnTo>
                  <a:lnTo>
                    <a:pt x="571" y="349"/>
                  </a:lnTo>
                  <a:lnTo>
                    <a:pt x="569" y="352"/>
                  </a:lnTo>
                  <a:lnTo>
                    <a:pt x="568" y="354"/>
                  </a:lnTo>
                  <a:lnTo>
                    <a:pt x="566" y="356"/>
                  </a:lnTo>
                  <a:lnTo>
                    <a:pt x="565" y="357"/>
                  </a:lnTo>
                  <a:lnTo>
                    <a:pt x="565" y="360"/>
                  </a:lnTo>
                  <a:lnTo>
                    <a:pt x="564" y="362"/>
                  </a:lnTo>
                  <a:lnTo>
                    <a:pt x="564" y="364"/>
                  </a:lnTo>
                  <a:lnTo>
                    <a:pt x="564" y="370"/>
                  </a:lnTo>
                  <a:lnTo>
                    <a:pt x="564" y="374"/>
                  </a:lnTo>
                  <a:lnTo>
                    <a:pt x="564" y="376"/>
                  </a:lnTo>
                  <a:lnTo>
                    <a:pt x="565" y="378"/>
                  </a:lnTo>
                  <a:lnTo>
                    <a:pt x="566" y="380"/>
                  </a:lnTo>
                  <a:lnTo>
                    <a:pt x="568" y="382"/>
                  </a:lnTo>
                  <a:lnTo>
                    <a:pt x="571" y="387"/>
                  </a:lnTo>
                  <a:lnTo>
                    <a:pt x="573" y="390"/>
                  </a:lnTo>
                  <a:lnTo>
                    <a:pt x="574" y="391"/>
                  </a:lnTo>
                  <a:lnTo>
                    <a:pt x="575" y="393"/>
                  </a:lnTo>
                  <a:lnTo>
                    <a:pt x="572" y="394"/>
                  </a:lnTo>
                  <a:lnTo>
                    <a:pt x="571" y="394"/>
                  </a:lnTo>
                  <a:lnTo>
                    <a:pt x="571" y="395"/>
                  </a:lnTo>
                  <a:lnTo>
                    <a:pt x="571" y="396"/>
                  </a:lnTo>
                  <a:lnTo>
                    <a:pt x="569" y="399"/>
                  </a:lnTo>
                  <a:lnTo>
                    <a:pt x="568" y="401"/>
                  </a:lnTo>
                  <a:lnTo>
                    <a:pt x="567" y="403"/>
                  </a:lnTo>
                  <a:lnTo>
                    <a:pt x="567" y="405"/>
                  </a:lnTo>
                  <a:lnTo>
                    <a:pt x="566" y="407"/>
                  </a:lnTo>
                  <a:lnTo>
                    <a:pt x="566" y="410"/>
                  </a:lnTo>
                  <a:lnTo>
                    <a:pt x="566" y="415"/>
                  </a:lnTo>
                  <a:lnTo>
                    <a:pt x="565" y="421"/>
                  </a:lnTo>
                  <a:lnTo>
                    <a:pt x="565" y="423"/>
                  </a:lnTo>
                  <a:lnTo>
                    <a:pt x="565" y="425"/>
                  </a:lnTo>
                  <a:lnTo>
                    <a:pt x="564" y="425"/>
                  </a:lnTo>
                  <a:lnTo>
                    <a:pt x="560" y="425"/>
                  </a:lnTo>
                  <a:lnTo>
                    <a:pt x="557" y="425"/>
                  </a:lnTo>
                  <a:lnTo>
                    <a:pt x="553" y="425"/>
                  </a:lnTo>
                  <a:lnTo>
                    <a:pt x="549" y="425"/>
                  </a:lnTo>
                  <a:lnTo>
                    <a:pt x="546" y="424"/>
                  </a:lnTo>
                  <a:lnTo>
                    <a:pt x="542" y="423"/>
                  </a:lnTo>
                  <a:lnTo>
                    <a:pt x="537" y="421"/>
                  </a:lnTo>
                  <a:lnTo>
                    <a:pt x="533" y="420"/>
                  </a:lnTo>
                  <a:lnTo>
                    <a:pt x="529" y="418"/>
                  </a:lnTo>
                  <a:lnTo>
                    <a:pt x="525" y="416"/>
                  </a:lnTo>
                  <a:lnTo>
                    <a:pt x="520" y="414"/>
                  </a:lnTo>
                  <a:lnTo>
                    <a:pt x="503" y="405"/>
                  </a:lnTo>
                  <a:lnTo>
                    <a:pt x="496" y="403"/>
                  </a:lnTo>
                  <a:lnTo>
                    <a:pt x="493" y="401"/>
                  </a:lnTo>
                  <a:lnTo>
                    <a:pt x="490" y="400"/>
                  </a:lnTo>
                  <a:lnTo>
                    <a:pt x="487" y="399"/>
                  </a:lnTo>
                  <a:lnTo>
                    <a:pt x="482" y="398"/>
                  </a:lnTo>
                  <a:lnTo>
                    <a:pt x="480" y="397"/>
                  </a:lnTo>
                  <a:lnTo>
                    <a:pt x="478" y="397"/>
                  </a:lnTo>
                  <a:lnTo>
                    <a:pt x="470" y="396"/>
                  </a:lnTo>
                  <a:lnTo>
                    <a:pt x="465" y="395"/>
                  </a:lnTo>
                  <a:lnTo>
                    <a:pt x="462" y="395"/>
                  </a:lnTo>
                  <a:lnTo>
                    <a:pt x="460" y="395"/>
                  </a:lnTo>
                  <a:lnTo>
                    <a:pt x="457" y="396"/>
                  </a:lnTo>
                  <a:lnTo>
                    <a:pt x="450" y="397"/>
                  </a:lnTo>
                  <a:lnTo>
                    <a:pt x="448" y="397"/>
                  </a:lnTo>
                  <a:lnTo>
                    <a:pt x="446" y="397"/>
                  </a:lnTo>
                  <a:lnTo>
                    <a:pt x="445" y="397"/>
                  </a:lnTo>
                  <a:lnTo>
                    <a:pt x="443" y="397"/>
                  </a:lnTo>
                  <a:lnTo>
                    <a:pt x="436" y="394"/>
                  </a:lnTo>
                  <a:lnTo>
                    <a:pt x="434" y="394"/>
                  </a:lnTo>
                  <a:lnTo>
                    <a:pt x="430" y="393"/>
                  </a:lnTo>
                  <a:lnTo>
                    <a:pt x="427" y="393"/>
                  </a:lnTo>
                  <a:lnTo>
                    <a:pt x="426" y="393"/>
                  </a:lnTo>
                  <a:lnTo>
                    <a:pt x="424" y="393"/>
                  </a:lnTo>
                  <a:lnTo>
                    <a:pt x="417" y="396"/>
                  </a:lnTo>
                  <a:lnTo>
                    <a:pt x="413" y="397"/>
                  </a:lnTo>
                  <a:lnTo>
                    <a:pt x="410" y="397"/>
                  </a:lnTo>
                  <a:lnTo>
                    <a:pt x="405" y="397"/>
                  </a:lnTo>
                  <a:lnTo>
                    <a:pt x="398" y="397"/>
                  </a:lnTo>
                  <a:lnTo>
                    <a:pt x="393" y="396"/>
                  </a:lnTo>
                  <a:lnTo>
                    <a:pt x="389" y="395"/>
                  </a:lnTo>
                  <a:lnTo>
                    <a:pt x="382" y="393"/>
                  </a:lnTo>
                  <a:lnTo>
                    <a:pt x="378" y="392"/>
                  </a:lnTo>
                  <a:lnTo>
                    <a:pt x="378" y="392"/>
                  </a:lnTo>
                  <a:lnTo>
                    <a:pt x="377" y="392"/>
                  </a:lnTo>
                  <a:lnTo>
                    <a:pt x="376" y="392"/>
                  </a:lnTo>
                  <a:lnTo>
                    <a:pt x="375" y="393"/>
                  </a:lnTo>
                  <a:lnTo>
                    <a:pt x="374" y="395"/>
                  </a:lnTo>
                  <a:lnTo>
                    <a:pt x="373" y="399"/>
                  </a:lnTo>
                  <a:lnTo>
                    <a:pt x="371" y="404"/>
                  </a:lnTo>
                  <a:lnTo>
                    <a:pt x="366" y="425"/>
                  </a:lnTo>
                  <a:lnTo>
                    <a:pt x="365" y="427"/>
                  </a:lnTo>
                  <a:lnTo>
                    <a:pt x="364" y="431"/>
                  </a:lnTo>
                  <a:lnTo>
                    <a:pt x="363" y="433"/>
                  </a:lnTo>
                  <a:lnTo>
                    <a:pt x="362" y="434"/>
                  </a:lnTo>
                  <a:lnTo>
                    <a:pt x="361" y="436"/>
                  </a:lnTo>
                  <a:lnTo>
                    <a:pt x="359" y="437"/>
                  </a:lnTo>
                  <a:lnTo>
                    <a:pt x="358" y="437"/>
                  </a:lnTo>
                  <a:lnTo>
                    <a:pt x="356" y="437"/>
                  </a:lnTo>
                  <a:lnTo>
                    <a:pt x="353" y="437"/>
                  </a:lnTo>
                  <a:lnTo>
                    <a:pt x="349" y="438"/>
                  </a:lnTo>
                  <a:lnTo>
                    <a:pt x="344" y="438"/>
                  </a:lnTo>
                  <a:lnTo>
                    <a:pt x="341" y="437"/>
                  </a:lnTo>
                  <a:lnTo>
                    <a:pt x="337" y="437"/>
                  </a:lnTo>
                  <a:lnTo>
                    <a:pt x="326" y="435"/>
                  </a:lnTo>
                  <a:lnTo>
                    <a:pt x="324" y="435"/>
                  </a:lnTo>
                  <a:lnTo>
                    <a:pt x="321" y="435"/>
                  </a:lnTo>
                  <a:lnTo>
                    <a:pt x="320" y="435"/>
                  </a:lnTo>
                  <a:lnTo>
                    <a:pt x="318" y="436"/>
                  </a:lnTo>
                  <a:lnTo>
                    <a:pt x="310" y="437"/>
                  </a:lnTo>
                  <a:lnTo>
                    <a:pt x="306" y="437"/>
                  </a:lnTo>
                  <a:lnTo>
                    <a:pt x="300" y="438"/>
                  </a:lnTo>
                  <a:lnTo>
                    <a:pt x="298" y="438"/>
                  </a:lnTo>
                  <a:lnTo>
                    <a:pt x="296" y="438"/>
                  </a:lnTo>
                  <a:lnTo>
                    <a:pt x="294" y="437"/>
                  </a:lnTo>
                  <a:lnTo>
                    <a:pt x="292" y="437"/>
                  </a:lnTo>
                  <a:lnTo>
                    <a:pt x="289" y="436"/>
                  </a:lnTo>
                  <a:lnTo>
                    <a:pt x="287" y="435"/>
                  </a:lnTo>
                  <a:lnTo>
                    <a:pt x="287" y="435"/>
                  </a:lnTo>
                  <a:lnTo>
                    <a:pt x="285" y="435"/>
                  </a:lnTo>
                  <a:lnTo>
                    <a:pt x="284" y="435"/>
                  </a:lnTo>
                  <a:lnTo>
                    <a:pt x="282" y="435"/>
                  </a:lnTo>
                  <a:lnTo>
                    <a:pt x="280" y="436"/>
                  </a:lnTo>
                  <a:lnTo>
                    <a:pt x="277" y="437"/>
                  </a:lnTo>
                  <a:lnTo>
                    <a:pt x="274" y="437"/>
                  </a:lnTo>
                  <a:lnTo>
                    <a:pt x="272" y="439"/>
                  </a:lnTo>
                  <a:lnTo>
                    <a:pt x="271" y="440"/>
                  </a:lnTo>
                  <a:lnTo>
                    <a:pt x="270" y="441"/>
                  </a:lnTo>
                  <a:lnTo>
                    <a:pt x="265" y="447"/>
                  </a:lnTo>
                  <a:lnTo>
                    <a:pt x="264" y="448"/>
                  </a:lnTo>
                  <a:lnTo>
                    <a:pt x="260" y="452"/>
                  </a:lnTo>
                  <a:lnTo>
                    <a:pt x="258" y="453"/>
                  </a:lnTo>
                  <a:lnTo>
                    <a:pt x="256" y="454"/>
                  </a:lnTo>
                  <a:lnTo>
                    <a:pt x="255" y="455"/>
                  </a:lnTo>
                  <a:lnTo>
                    <a:pt x="254" y="455"/>
                  </a:lnTo>
                  <a:lnTo>
                    <a:pt x="253" y="455"/>
                  </a:lnTo>
                  <a:lnTo>
                    <a:pt x="253" y="455"/>
                  </a:lnTo>
                  <a:lnTo>
                    <a:pt x="251" y="455"/>
                  </a:lnTo>
                  <a:lnTo>
                    <a:pt x="250" y="455"/>
                  </a:lnTo>
                  <a:lnTo>
                    <a:pt x="250" y="454"/>
                  </a:lnTo>
                  <a:lnTo>
                    <a:pt x="249" y="454"/>
                  </a:lnTo>
                  <a:lnTo>
                    <a:pt x="238" y="439"/>
                  </a:lnTo>
                  <a:lnTo>
                    <a:pt x="235" y="436"/>
                  </a:lnTo>
                  <a:lnTo>
                    <a:pt x="233" y="433"/>
                  </a:lnTo>
                  <a:lnTo>
                    <a:pt x="230" y="431"/>
                  </a:lnTo>
                  <a:lnTo>
                    <a:pt x="228" y="429"/>
                  </a:lnTo>
                  <a:lnTo>
                    <a:pt x="221" y="425"/>
                  </a:lnTo>
                  <a:lnTo>
                    <a:pt x="213" y="419"/>
                  </a:lnTo>
                  <a:lnTo>
                    <a:pt x="209" y="417"/>
                  </a:lnTo>
                  <a:lnTo>
                    <a:pt x="206" y="415"/>
                  </a:lnTo>
                  <a:lnTo>
                    <a:pt x="202" y="414"/>
                  </a:lnTo>
                  <a:lnTo>
                    <a:pt x="193" y="411"/>
                  </a:lnTo>
                  <a:lnTo>
                    <a:pt x="183" y="408"/>
                  </a:lnTo>
                  <a:lnTo>
                    <a:pt x="180" y="407"/>
                  </a:lnTo>
                  <a:lnTo>
                    <a:pt x="175" y="406"/>
                  </a:lnTo>
                  <a:lnTo>
                    <a:pt x="173" y="405"/>
                  </a:lnTo>
                  <a:lnTo>
                    <a:pt x="171" y="404"/>
                  </a:lnTo>
                  <a:lnTo>
                    <a:pt x="169" y="403"/>
                  </a:lnTo>
                  <a:lnTo>
                    <a:pt x="166" y="402"/>
                  </a:lnTo>
                  <a:lnTo>
                    <a:pt x="162" y="399"/>
                  </a:lnTo>
                  <a:lnTo>
                    <a:pt x="159" y="395"/>
                  </a:lnTo>
                  <a:lnTo>
                    <a:pt x="157" y="393"/>
                  </a:lnTo>
                  <a:lnTo>
                    <a:pt x="153" y="388"/>
                  </a:lnTo>
                  <a:lnTo>
                    <a:pt x="151" y="385"/>
                  </a:lnTo>
                  <a:lnTo>
                    <a:pt x="148" y="381"/>
                  </a:lnTo>
                  <a:lnTo>
                    <a:pt x="139" y="371"/>
                  </a:lnTo>
                  <a:lnTo>
                    <a:pt x="136" y="368"/>
                  </a:lnTo>
                  <a:lnTo>
                    <a:pt x="132" y="365"/>
                  </a:lnTo>
                  <a:lnTo>
                    <a:pt x="129" y="363"/>
                  </a:lnTo>
                  <a:lnTo>
                    <a:pt x="127" y="361"/>
                  </a:lnTo>
                  <a:lnTo>
                    <a:pt x="122" y="358"/>
                  </a:lnTo>
                  <a:lnTo>
                    <a:pt x="118" y="357"/>
                  </a:lnTo>
                  <a:lnTo>
                    <a:pt x="116" y="355"/>
                  </a:lnTo>
                  <a:lnTo>
                    <a:pt x="107" y="352"/>
                  </a:lnTo>
                  <a:lnTo>
                    <a:pt x="96" y="346"/>
                  </a:lnTo>
                  <a:lnTo>
                    <a:pt x="94" y="345"/>
                  </a:lnTo>
                  <a:lnTo>
                    <a:pt x="93" y="344"/>
                  </a:lnTo>
                  <a:lnTo>
                    <a:pt x="85" y="342"/>
                  </a:lnTo>
                  <a:lnTo>
                    <a:pt x="75" y="338"/>
                  </a:lnTo>
                  <a:lnTo>
                    <a:pt x="67" y="336"/>
                  </a:lnTo>
                  <a:lnTo>
                    <a:pt x="65" y="336"/>
                  </a:lnTo>
                  <a:lnTo>
                    <a:pt x="63" y="335"/>
                  </a:lnTo>
                  <a:lnTo>
                    <a:pt x="59" y="333"/>
                  </a:lnTo>
                  <a:lnTo>
                    <a:pt x="56" y="332"/>
                  </a:lnTo>
                  <a:lnTo>
                    <a:pt x="53" y="332"/>
                  </a:lnTo>
                  <a:lnTo>
                    <a:pt x="51" y="331"/>
                  </a:lnTo>
                  <a:lnTo>
                    <a:pt x="48" y="330"/>
                  </a:lnTo>
                  <a:lnTo>
                    <a:pt x="47" y="330"/>
                  </a:lnTo>
                  <a:lnTo>
                    <a:pt x="34" y="330"/>
                  </a:lnTo>
                  <a:lnTo>
                    <a:pt x="30" y="330"/>
                  </a:lnTo>
                  <a:lnTo>
                    <a:pt x="29" y="329"/>
                  </a:lnTo>
                  <a:lnTo>
                    <a:pt x="27" y="329"/>
                  </a:lnTo>
                  <a:lnTo>
                    <a:pt x="25" y="328"/>
                  </a:lnTo>
                  <a:lnTo>
                    <a:pt x="24" y="327"/>
                  </a:lnTo>
                  <a:lnTo>
                    <a:pt x="21" y="325"/>
                  </a:lnTo>
                  <a:lnTo>
                    <a:pt x="19" y="323"/>
                  </a:lnTo>
                  <a:lnTo>
                    <a:pt x="17" y="322"/>
                  </a:lnTo>
                  <a:lnTo>
                    <a:pt x="14" y="319"/>
                  </a:lnTo>
                  <a:lnTo>
                    <a:pt x="12" y="315"/>
                  </a:lnTo>
                  <a:lnTo>
                    <a:pt x="5" y="307"/>
                  </a:lnTo>
                  <a:lnTo>
                    <a:pt x="2" y="302"/>
                  </a:lnTo>
                  <a:lnTo>
                    <a:pt x="1" y="301"/>
                  </a:lnTo>
                  <a:lnTo>
                    <a:pt x="0" y="300"/>
                  </a:lnTo>
                  <a:lnTo>
                    <a:pt x="1" y="300"/>
                  </a:lnTo>
                  <a:lnTo>
                    <a:pt x="2" y="299"/>
                  </a:lnTo>
                  <a:lnTo>
                    <a:pt x="4" y="299"/>
                  </a:lnTo>
                  <a:lnTo>
                    <a:pt x="5" y="298"/>
                  </a:lnTo>
                  <a:lnTo>
                    <a:pt x="6" y="297"/>
                  </a:lnTo>
                  <a:lnTo>
                    <a:pt x="7" y="296"/>
                  </a:lnTo>
                  <a:lnTo>
                    <a:pt x="8" y="295"/>
                  </a:lnTo>
                  <a:lnTo>
                    <a:pt x="9" y="293"/>
                  </a:lnTo>
                  <a:lnTo>
                    <a:pt x="9" y="291"/>
                  </a:lnTo>
                  <a:lnTo>
                    <a:pt x="9" y="290"/>
                  </a:lnTo>
                  <a:lnTo>
                    <a:pt x="9" y="288"/>
                  </a:lnTo>
                  <a:lnTo>
                    <a:pt x="6" y="278"/>
                  </a:lnTo>
                  <a:lnTo>
                    <a:pt x="3" y="266"/>
                  </a:lnTo>
                  <a:lnTo>
                    <a:pt x="2" y="263"/>
                  </a:lnTo>
                  <a:lnTo>
                    <a:pt x="1" y="256"/>
                  </a:lnTo>
                  <a:lnTo>
                    <a:pt x="0" y="254"/>
                  </a:lnTo>
                  <a:lnTo>
                    <a:pt x="0" y="252"/>
                  </a:lnTo>
                  <a:lnTo>
                    <a:pt x="0" y="250"/>
                  </a:lnTo>
                  <a:lnTo>
                    <a:pt x="1" y="248"/>
                  </a:lnTo>
                  <a:lnTo>
                    <a:pt x="2" y="247"/>
                  </a:lnTo>
                  <a:lnTo>
                    <a:pt x="2" y="246"/>
                  </a:lnTo>
                  <a:lnTo>
                    <a:pt x="3" y="245"/>
                  </a:lnTo>
                  <a:lnTo>
                    <a:pt x="5" y="244"/>
                  </a:lnTo>
                  <a:lnTo>
                    <a:pt x="7" y="244"/>
                  </a:lnTo>
                  <a:lnTo>
                    <a:pt x="9" y="243"/>
                  </a:lnTo>
                  <a:lnTo>
                    <a:pt x="10" y="243"/>
                  </a:lnTo>
                  <a:lnTo>
                    <a:pt x="12" y="243"/>
                  </a:lnTo>
                  <a:lnTo>
                    <a:pt x="14" y="243"/>
                  </a:lnTo>
                  <a:lnTo>
                    <a:pt x="16" y="243"/>
                  </a:lnTo>
                  <a:lnTo>
                    <a:pt x="19" y="243"/>
                  </a:lnTo>
                  <a:lnTo>
                    <a:pt x="22" y="243"/>
                  </a:lnTo>
                  <a:lnTo>
                    <a:pt x="28" y="244"/>
                  </a:lnTo>
                  <a:lnTo>
                    <a:pt x="39" y="246"/>
                  </a:lnTo>
                  <a:lnTo>
                    <a:pt x="42" y="246"/>
                  </a:lnTo>
                  <a:lnTo>
                    <a:pt x="45" y="246"/>
                  </a:lnTo>
                  <a:lnTo>
                    <a:pt x="46" y="245"/>
                  </a:lnTo>
                  <a:lnTo>
                    <a:pt x="48" y="244"/>
                  </a:lnTo>
                  <a:lnTo>
                    <a:pt x="48" y="244"/>
                  </a:lnTo>
                  <a:lnTo>
                    <a:pt x="50" y="243"/>
                  </a:lnTo>
                  <a:lnTo>
                    <a:pt x="51" y="242"/>
                  </a:lnTo>
                  <a:lnTo>
                    <a:pt x="52" y="240"/>
                  </a:lnTo>
                  <a:lnTo>
                    <a:pt x="53" y="239"/>
                  </a:lnTo>
                  <a:lnTo>
                    <a:pt x="54" y="237"/>
                  </a:lnTo>
                  <a:lnTo>
                    <a:pt x="55" y="234"/>
                  </a:lnTo>
                  <a:lnTo>
                    <a:pt x="56" y="232"/>
                  </a:lnTo>
                  <a:lnTo>
                    <a:pt x="58" y="222"/>
                  </a:lnTo>
                  <a:lnTo>
                    <a:pt x="59" y="215"/>
                  </a:lnTo>
                  <a:lnTo>
                    <a:pt x="59" y="206"/>
                  </a:lnTo>
                  <a:lnTo>
                    <a:pt x="59" y="202"/>
                  </a:lnTo>
                  <a:lnTo>
                    <a:pt x="59" y="191"/>
                  </a:lnTo>
                  <a:lnTo>
                    <a:pt x="59" y="183"/>
                  </a:lnTo>
                  <a:lnTo>
                    <a:pt x="59" y="176"/>
                  </a:lnTo>
                  <a:lnTo>
                    <a:pt x="59" y="164"/>
                  </a:lnTo>
                  <a:lnTo>
                    <a:pt x="58" y="161"/>
                  </a:lnTo>
                  <a:lnTo>
                    <a:pt x="58" y="157"/>
                  </a:lnTo>
                  <a:lnTo>
                    <a:pt x="58" y="155"/>
                  </a:lnTo>
                  <a:lnTo>
                    <a:pt x="60" y="149"/>
                  </a:lnTo>
                  <a:lnTo>
                    <a:pt x="60" y="145"/>
                  </a:lnTo>
                  <a:lnTo>
                    <a:pt x="61" y="143"/>
                  </a:lnTo>
                  <a:lnTo>
                    <a:pt x="61" y="141"/>
                  </a:lnTo>
                  <a:lnTo>
                    <a:pt x="61" y="136"/>
                  </a:lnTo>
                  <a:lnTo>
                    <a:pt x="60" y="134"/>
                  </a:lnTo>
                  <a:lnTo>
                    <a:pt x="60" y="132"/>
                  </a:lnTo>
                  <a:lnTo>
                    <a:pt x="59" y="130"/>
                  </a:lnTo>
                  <a:lnTo>
                    <a:pt x="58" y="125"/>
                  </a:lnTo>
                  <a:lnTo>
                    <a:pt x="58" y="123"/>
                  </a:lnTo>
                  <a:lnTo>
                    <a:pt x="57" y="121"/>
                  </a:lnTo>
                  <a:lnTo>
                    <a:pt x="57" y="120"/>
                  </a:lnTo>
                  <a:lnTo>
                    <a:pt x="57" y="119"/>
                  </a:lnTo>
                  <a:lnTo>
                    <a:pt x="58" y="117"/>
                  </a:lnTo>
                  <a:lnTo>
                    <a:pt x="58" y="115"/>
                  </a:lnTo>
                  <a:lnTo>
                    <a:pt x="59" y="113"/>
                  </a:lnTo>
                  <a:lnTo>
                    <a:pt x="59" y="112"/>
                  </a:lnTo>
                  <a:lnTo>
                    <a:pt x="61" y="110"/>
                  </a:lnTo>
                  <a:lnTo>
                    <a:pt x="62" y="108"/>
                  </a:lnTo>
                  <a:lnTo>
                    <a:pt x="64" y="108"/>
                  </a:lnTo>
                  <a:lnTo>
                    <a:pt x="65" y="106"/>
                  </a:lnTo>
                  <a:lnTo>
                    <a:pt x="70" y="103"/>
                  </a:lnTo>
                  <a:lnTo>
                    <a:pt x="73" y="100"/>
                  </a:lnTo>
                  <a:lnTo>
                    <a:pt x="76" y="99"/>
                  </a:lnTo>
                  <a:lnTo>
                    <a:pt x="79" y="98"/>
                  </a:lnTo>
                  <a:lnTo>
                    <a:pt x="85" y="96"/>
                  </a:lnTo>
                  <a:lnTo>
                    <a:pt x="88" y="96"/>
                  </a:lnTo>
                  <a:lnTo>
                    <a:pt x="90" y="95"/>
                  </a:lnTo>
                  <a:lnTo>
                    <a:pt x="91" y="94"/>
                  </a:lnTo>
                  <a:lnTo>
                    <a:pt x="93" y="92"/>
                  </a:lnTo>
                  <a:lnTo>
                    <a:pt x="93" y="91"/>
                  </a:lnTo>
                  <a:lnTo>
                    <a:pt x="95" y="89"/>
                  </a:lnTo>
                  <a:lnTo>
                    <a:pt x="96" y="88"/>
                  </a:lnTo>
                  <a:lnTo>
                    <a:pt x="96" y="86"/>
                  </a:lnTo>
                  <a:lnTo>
                    <a:pt x="97" y="85"/>
                  </a:lnTo>
                  <a:lnTo>
                    <a:pt x="98" y="83"/>
                  </a:lnTo>
                  <a:lnTo>
                    <a:pt x="99" y="76"/>
                  </a:lnTo>
                  <a:lnTo>
                    <a:pt x="100" y="69"/>
                  </a:lnTo>
                  <a:lnTo>
                    <a:pt x="100" y="66"/>
                  </a:lnTo>
                  <a:lnTo>
                    <a:pt x="100" y="61"/>
                  </a:lnTo>
                  <a:lnTo>
                    <a:pt x="101" y="57"/>
                  </a:lnTo>
                  <a:lnTo>
                    <a:pt x="101" y="55"/>
                  </a:lnTo>
                  <a:lnTo>
                    <a:pt x="102" y="53"/>
                  </a:lnTo>
                  <a:lnTo>
                    <a:pt x="103" y="52"/>
                  </a:lnTo>
                  <a:lnTo>
                    <a:pt x="104" y="50"/>
                  </a:lnTo>
                  <a:lnTo>
                    <a:pt x="105" y="49"/>
                  </a:lnTo>
                  <a:lnTo>
                    <a:pt x="105" y="49"/>
                  </a:lnTo>
                  <a:lnTo>
                    <a:pt x="106" y="48"/>
                  </a:lnTo>
                  <a:lnTo>
                    <a:pt x="108" y="48"/>
                  </a:lnTo>
                  <a:lnTo>
                    <a:pt x="112" y="48"/>
                  </a:lnTo>
                  <a:lnTo>
                    <a:pt x="118" y="48"/>
                  </a:lnTo>
                  <a:lnTo>
                    <a:pt x="121" y="48"/>
                  </a:lnTo>
                  <a:lnTo>
                    <a:pt x="122" y="49"/>
                  </a:lnTo>
                  <a:lnTo>
                    <a:pt x="124" y="49"/>
                  </a:lnTo>
                  <a:lnTo>
                    <a:pt x="127" y="51"/>
                  </a:lnTo>
                  <a:lnTo>
                    <a:pt x="130" y="52"/>
                  </a:lnTo>
                  <a:lnTo>
                    <a:pt x="138" y="56"/>
                  </a:lnTo>
                  <a:lnTo>
                    <a:pt x="139" y="56"/>
                  </a:lnTo>
                  <a:lnTo>
                    <a:pt x="140" y="57"/>
                  </a:lnTo>
                  <a:lnTo>
                    <a:pt x="142" y="58"/>
                  </a:lnTo>
                  <a:lnTo>
                    <a:pt x="144" y="58"/>
                  </a:lnTo>
                  <a:lnTo>
                    <a:pt x="146" y="57"/>
                  </a:lnTo>
                  <a:lnTo>
                    <a:pt x="148" y="57"/>
                  </a:lnTo>
                  <a:lnTo>
                    <a:pt x="149" y="56"/>
                  </a:lnTo>
                  <a:lnTo>
                    <a:pt x="150" y="55"/>
                  </a:lnTo>
                  <a:lnTo>
                    <a:pt x="150" y="54"/>
                  </a:lnTo>
                  <a:lnTo>
                    <a:pt x="152" y="52"/>
                  </a:lnTo>
                  <a:lnTo>
                    <a:pt x="154" y="50"/>
                  </a:lnTo>
                  <a:lnTo>
                    <a:pt x="159" y="42"/>
                  </a:lnTo>
                  <a:lnTo>
                    <a:pt x="161" y="39"/>
                  </a:lnTo>
                  <a:lnTo>
                    <a:pt x="162" y="36"/>
                  </a:lnTo>
                  <a:lnTo>
                    <a:pt x="164" y="34"/>
                  </a:lnTo>
                  <a:lnTo>
                    <a:pt x="166" y="32"/>
                  </a:lnTo>
                  <a:lnTo>
                    <a:pt x="169" y="30"/>
                  </a:lnTo>
                  <a:lnTo>
                    <a:pt x="173" y="27"/>
                  </a:lnTo>
                  <a:lnTo>
                    <a:pt x="177" y="24"/>
                  </a:lnTo>
                  <a:lnTo>
                    <a:pt x="184" y="21"/>
                  </a:lnTo>
                  <a:lnTo>
                    <a:pt x="185" y="20"/>
                  </a:lnTo>
                  <a:lnTo>
                    <a:pt x="187" y="18"/>
                  </a:lnTo>
                  <a:lnTo>
                    <a:pt x="189" y="17"/>
                  </a:lnTo>
                  <a:lnTo>
                    <a:pt x="190" y="16"/>
                  </a:lnTo>
                  <a:lnTo>
                    <a:pt x="190" y="15"/>
                  </a:lnTo>
                  <a:lnTo>
                    <a:pt x="191" y="14"/>
                  </a:lnTo>
                  <a:lnTo>
                    <a:pt x="191" y="12"/>
                  </a:lnTo>
                  <a:lnTo>
                    <a:pt x="191" y="10"/>
                  </a:lnTo>
                  <a:lnTo>
                    <a:pt x="190" y="6"/>
                  </a:lnTo>
                  <a:lnTo>
                    <a:pt x="190" y="5"/>
                  </a:lnTo>
                  <a:lnTo>
                    <a:pt x="190" y="3"/>
                  </a:lnTo>
                  <a:lnTo>
                    <a:pt x="191" y="2"/>
                  </a:lnTo>
                  <a:lnTo>
                    <a:pt x="191" y="1"/>
                  </a:lnTo>
                  <a:lnTo>
                    <a:pt x="192" y="0"/>
                  </a:lnTo>
                  <a:lnTo>
                    <a:pt x="193" y="0"/>
                  </a:lnTo>
                  <a:lnTo>
                    <a:pt x="194" y="1"/>
                  </a:lnTo>
                  <a:lnTo>
                    <a:pt x="196" y="5"/>
                  </a:lnTo>
                  <a:lnTo>
                    <a:pt x="203" y="13"/>
                  </a:lnTo>
                  <a:lnTo>
                    <a:pt x="207" y="18"/>
                  </a:lnTo>
                  <a:lnTo>
                    <a:pt x="222" y="38"/>
                  </a:lnTo>
                  <a:lnTo>
                    <a:pt x="227" y="44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5" name="Freeform 54">
              <a:extLst>
                <a:ext uri="{FF2B5EF4-FFF2-40B4-BE49-F238E27FC236}">
                  <a16:creationId xmlns:a16="http://schemas.microsoft.com/office/drawing/2014/main" id="{E0EAFBF8-83F0-4B97-9ADC-1FB3CBB4192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4" y="1972"/>
              <a:ext cx="621" cy="453"/>
            </a:xfrm>
            <a:custGeom>
              <a:avLst/>
              <a:gdLst>
                <a:gd name="T0" fmla="*/ 621 w 621"/>
                <a:gd name="T1" fmla="*/ 7 h 453"/>
                <a:gd name="T2" fmla="*/ 599 w 621"/>
                <a:gd name="T3" fmla="*/ 80 h 453"/>
                <a:gd name="T4" fmla="*/ 585 w 621"/>
                <a:gd name="T5" fmla="*/ 121 h 453"/>
                <a:gd name="T6" fmla="*/ 582 w 621"/>
                <a:gd name="T7" fmla="*/ 159 h 453"/>
                <a:gd name="T8" fmla="*/ 580 w 621"/>
                <a:gd name="T9" fmla="*/ 198 h 453"/>
                <a:gd name="T10" fmla="*/ 544 w 621"/>
                <a:gd name="T11" fmla="*/ 234 h 453"/>
                <a:gd name="T12" fmla="*/ 520 w 621"/>
                <a:gd name="T13" fmla="*/ 243 h 453"/>
                <a:gd name="T14" fmla="*/ 525 w 621"/>
                <a:gd name="T15" fmla="*/ 276 h 453"/>
                <a:gd name="T16" fmla="*/ 546 w 621"/>
                <a:gd name="T17" fmla="*/ 355 h 453"/>
                <a:gd name="T18" fmla="*/ 548 w 621"/>
                <a:gd name="T19" fmla="*/ 391 h 453"/>
                <a:gd name="T20" fmla="*/ 531 w 621"/>
                <a:gd name="T21" fmla="*/ 414 h 453"/>
                <a:gd name="T22" fmla="*/ 484 w 621"/>
                <a:gd name="T23" fmla="*/ 416 h 453"/>
                <a:gd name="T24" fmla="*/ 447 w 621"/>
                <a:gd name="T25" fmla="*/ 413 h 453"/>
                <a:gd name="T26" fmla="*/ 404 w 621"/>
                <a:gd name="T27" fmla="*/ 448 h 453"/>
                <a:gd name="T28" fmla="*/ 389 w 621"/>
                <a:gd name="T29" fmla="*/ 452 h 453"/>
                <a:gd name="T30" fmla="*/ 371 w 621"/>
                <a:gd name="T31" fmla="*/ 423 h 453"/>
                <a:gd name="T32" fmla="*/ 338 w 621"/>
                <a:gd name="T33" fmla="*/ 419 h 453"/>
                <a:gd name="T34" fmla="*/ 323 w 621"/>
                <a:gd name="T35" fmla="*/ 416 h 453"/>
                <a:gd name="T36" fmla="*/ 294 w 621"/>
                <a:gd name="T37" fmla="*/ 405 h 453"/>
                <a:gd name="T38" fmla="*/ 259 w 621"/>
                <a:gd name="T39" fmla="*/ 372 h 453"/>
                <a:gd name="T40" fmla="*/ 274 w 621"/>
                <a:gd name="T41" fmla="*/ 362 h 453"/>
                <a:gd name="T42" fmla="*/ 249 w 621"/>
                <a:gd name="T43" fmla="*/ 326 h 453"/>
                <a:gd name="T44" fmla="*/ 217 w 621"/>
                <a:gd name="T45" fmla="*/ 294 h 453"/>
                <a:gd name="T46" fmla="*/ 200 w 621"/>
                <a:gd name="T47" fmla="*/ 315 h 453"/>
                <a:gd name="T48" fmla="*/ 176 w 621"/>
                <a:gd name="T49" fmla="*/ 344 h 453"/>
                <a:gd name="T50" fmla="*/ 149 w 621"/>
                <a:gd name="T51" fmla="*/ 337 h 453"/>
                <a:gd name="T52" fmla="*/ 128 w 621"/>
                <a:gd name="T53" fmla="*/ 343 h 453"/>
                <a:gd name="T54" fmla="*/ 120 w 621"/>
                <a:gd name="T55" fmla="*/ 379 h 453"/>
                <a:gd name="T56" fmla="*/ 91 w 621"/>
                <a:gd name="T57" fmla="*/ 396 h 453"/>
                <a:gd name="T58" fmla="*/ 85 w 621"/>
                <a:gd name="T59" fmla="*/ 413 h 453"/>
                <a:gd name="T60" fmla="*/ 83 w 621"/>
                <a:gd name="T61" fmla="*/ 445 h 453"/>
                <a:gd name="T62" fmla="*/ 56 w 621"/>
                <a:gd name="T63" fmla="*/ 430 h 453"/>
                <a:gd name="T64" fmla="*/ 30 w 621"/>
                <a:gd name="T65" fmla="*/ 398 h 453"/>
                <a:gd name="T66" fmla="*/ 23 w 621"/>
                <a:gd name="T67" fmla="*/ 370 h 453"/>
                <a:gd name="T68" fmla="*/ 20 w 621"/>
                <a:gd name="T69" fmla="*/ 328 h 453"/>
                <a:gd name="T70" fmla="*/ 2 w 621"/>
                <a:gd name="T71" fmla="*/ 294 h 453"/>
                <a:gd name="T72" fmla="*/ 5 w 621"/>
                <a:gd name="T73" fmla="*/ 273 h 453"/>
                <a:gd name="T74" fmla="*/ 19 w 621"/>
                <a:gd name="T75" fmla="*/ 249 h 453"/>
                <a:gd name="T76" fmla="*/ 33 w 621"/>
                <a:gd name="T77" fmla="*/ 226 h 453"/>
                <a:gd name="T78" fmla="*/ 51 w 621"/>
                <a:gd name="T79" fmla="*/ 218 h 453"/>
                <a:gd name="T80" fmla="*/ 69 w 621"/>
                <a:gd name="T81" fmla="*/ 189 h 453"/>
                <a:gd name="T82" fmla="*/ 89 w 621"/>
                <a:gd name="T83" fmla="*/ 178 h 453"/>
                <a:gd name="T84" fmla="*/ 123 w 621"/>
                <a:gd name="T85" fmla="*/ 196 h 453"/>
                <a:gd name="T86" fmla="*/ 156 w 621"/>
                <a:gd name="T87" fmla="*/ 189 h 453"/>
                <a:gd name="T88" fmla="*/ 191 w 621"/>
                <a:gd name="T89" fmla="*/ 191 h 453"/>
                <a:gd name="T90" fmla="*/ 214 w 621"/>
                <a:gd name="T91" fmla="*/ 188 h 453"/>
                <a:gd name="T92" fmla="*/ 215 w 621"/>
                <a:gd name="T93" fmla="*/ 168 h 453"/>
                <a:gd name="T94" fmla="*/ 230 w 621"/>
                <a:gd name="T95" fmla="*/ 142 h 453"/>
                <a:gd name="T96" fmla="*/ 257 w 621"/>
                <a:gd name="T97" fmla="*/ 118 h 453"/>
                <a:gd name="T98" fmla="*/ 305 w 621"/>
                <a:gd name="T99" fmla="*/ 90 h 453"/>
                <a:gd name="T100" fmla="*/ 330 w 621"/>
                <a:gd name="T101" fmla="*/ 61 h 453"/>
                <a:gd name="T102" fmla="*/ 347 w 621"/>
                <a:gd name="T103" fmla="*/ 51 h 453"/>
                <a:gd name="T104" fmla="*/ 394 w 621"/>
                <a:gd name="T105" fmla="*/ 72 h 453"/>
                <a:gd name="T106" fmla="*/ 419 w 621"/>
                <a:gd name="T107" fmla="*/ 80 h 453"/>
                <a:gd name="T108" fmla="*/ 458 w 621"/>
                <a:gd name="T109" fmla="*/ 111 h 453"/>
                <a:gd name="T110" fmla="*/ 501 w 621"/>
                <a:gd name="T111" fmla="*/ 121 h 453"/>
                <a:gd name="T112" fmla="*/ 533 w 621"/>
                <a:gd name="T113" fmla="*/ 87 h 453"/>
                <a:gd name="T114" fmla="*/ 568 w 621"/>
                <a:gd name="T115" fmla="*/ 46 h 453"/>
                <a:gd name="T116" fmla="*/ 596 w 621"/>
                <a:gd name="T117" fmla="*/ 6 h 4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621" h="453">
                  <a:moveTo>
                    <a:pt x="612" y="0"/>
                  </a:moveTo>
                  <a:lnTo>
                    <a:pt x="614" y="0"/>
                  </a:lnTo>
                  <a:lnTo>
                    <a:pt x="616" y="0"/>
                  </a:lnTo>
                  <a:lnTo>
                    <a:pt x="618" y="0"/>
                  </a:lnTo>
                  <a:lnTo>
                    <a:pt x="620" y="0"/>
                  </a:lnTo>
                  <a:lnTo>
                    <a:pt x="620" y="1"/>
                  </a:lnTo>
                  <a:lnTo>
                    <a:pt x="620" y="2"/>
                  </a:lnTo>
                  <a:lnTo>
                    <a:pt x="620" y="3"/>
                  </a:lnTo>
                  <a:lnTo>
                    <a:pt x="621" y="3"/>
                  </a:lnTo>
                  <a:lnTo>
                    <a:pt x="621" y="4"/>
                  </a:lnTo>
                  <a:lnTo>
                    <a:pt x="621" y="7"/>
                  </a:lnTo>
                  <a:lnTo>
                    <a:pt x="621" y="11"/>
                  </a:lnTo>
                  <a:lnTo>
                    <a:pt x="621" y="13"/>
                  </a:lnTo>
                  <a:lnTo>
                    <a:pt x="621" y="18"/>
                  </a:lnTo>
                  <a:lnTo>
                    <a:pt x="620" y="22"/>
                  </a:lnTo>
                  <a:lnTo>
                    <a:pt x="619" y="25"/>
                  </a:lnTo>
                  <a:lnTo>
                    <a:pt x="618" y="29"/>
                  </a:lnTo>
                  <a:lnTo>
                    <a:pt x="616" y="33"/>
                  </a:lnTo>
                  <a:lnTo>
                    <a:pt x="612" y="43"/>
                  </a:lnTo>
                  <a:lnTo>
                    <a:pt x="609" y="51"/>
                  </a:lnTo>
                  <a:lnTo>
                    <a:pt x="602" y="72"/>
                  </a:lnTo>
                  <a:lnTo>
                    <a:pt x="599" y="80"/>
                  </a:lnTo>
                  <a:lnTo>
                    <a:pt x="598" y="84"/>
                  </a:lnTo>
                  <a:lnTo>
                    <a:pt x="595" y="90"/>
                  </a:lnTo>
                  <a:lnTo>
                    <a:pt x="591" y="100"/>
                  </a:lnTo>
                  <a:lnTo>
                    <a:pt x="589" y="102"/>
                  </a:lnTo>
                  <a:lnTo>
                    <a:pt x="587" y="107"/>
                  </a:lnTo>
                  <a:lnTo>
                    <a:pt x="586" y="109"/>
                  </a:lnTo>
                  <a:lnTo>
                    <a:pt x="585" y="111"/>
                  </a:lnTo>
                  <a:lnTo>
                    <a:pt x="585" y="113"/>
                  </a:lnTo>
                  <a:lnTo>
                    <a:pt x="584" y="115"/>
                  </a:lnTo>
                  <a:lnTo>
                    <a:pt x="585" y="118"/>
                  </a:lnTo>
                  <a:lnTo>
                    <a:pt x="585" y="121"/>
                  </a:lnTo>
                  <a:lnTo>
                    <a:pt x="586" y="131"/>
                  </a:lnTo>
                  <a:lnTo>
                    <a:pt x="587" y="134"/>
                  </a:lnTo>
                  <a:lnTo>
                    <a:pt x="587" y="136"/>
                  </a:lnTo>
                  <a:lnTo>
                    <a:pt x="587" y="137"/>
                  </a:lnTo>
                  <a:lnTo>
                    <a:pt x="586" y="140"/>
                  </a:lnTo>
                  <a:lnTo>
                    <a:pt x="583" y="147"/>
                  </a:lnTo>
                  <a:lnTo>
                    <a:pt x="582" y="150"/>
                  </a:lnTo>
                  <a:lnTo>
                    <a:pt x="582" y="153"/>
                  </a:lnTo>
                  <a:lnTo>
                    <a:pt x="581" y="155"/>
                  </a:lnTo>
                  <a:lnTo>
                    <a:pt x="581" y="158"/>
                  </a:lnTo>
                  <a:lnTo>
                    <a:pt x="582" y="159"/>
                  </a:lnTo>
                  <a:lnTo>
                    <a:pt x="582" y="162"/>
                  </a:lnTo>
                  <a:lnTo>
                    <a:pt x="583" y="168"/>
                  </a:lnTo>
                  <a:lnTo>
                    <a:pt x="584" y="170"/>
                  </a:lnTo>
                  <a:lnTo>
                    <a:pt x="585" y="181"/>
                  </a:lnTo>
                  <a:lnTo>
                    <a:pt x="585" y="183"/>
                  </a:lnTo>
                  <a:lnTo>
                    <a:pt x="585" y="186"/>
                  </a:lnTo>
                  <a:lnTo>
                    <a:pt x="584" y="188"/>
                  </a:lnTo>
                  <a:lnTo>
                    <a:pt x="583" y="191"/>
                  </a:lnTo>
                  <a:lnTo>
                    <a:pt x="582" y="194"/>
                  </a:lnTo>
                  <a:lnTo>
                    <a:pt x="581" y="196"/>
                  </a:lnTo>
                  <a:lnTo>
                    <a:pt x="580" y="198"/>
                  </a:lnTo>
                  <a:lnTo>
                    <a:pt x="579" y="200"/>
                  </a:lnTo>
                  <a:lnTo>
                    <a:pt x="577" y="202"/>
                  </a:lnTo>
                  <a:lnTo>
                    <a:pt x="575" y="204"/>
                  </a:lnTo>
                  <a:lnTo>
                    <a:pt x="565" y="213"/>
                  </a:lnTo>
                  <a:lnTo>
                    <a:pt x="562" y="215"/>
                  </a:lnTo>
                  <a:lnTo>
                    <a:pt x="556" y="222"/>
                  </a:lnTo>
                  <a:lnTo>
                    <a:pt x="554" y="224"/>
                  </a:lnTo>
                  <a:lnTo>
                    <a:pt x="552" y="227"/>
                  </a:lnTo>
                  <a:lnTo>
                    <a:pt x="550" y="229"/>
                  </a:lnTo>
                  <a:lnTo>
                    <a:pt x="547" y="232"/>
                  </a:lnTo>
                  <a:lnTo>
                    <a:pt x="544" y="234"/>
                  </a:lnTo>
                  <a:lnTo>
                    <a:pt x="543" y="236"/>
                  </a:lnTo>
                  <a:lnTo>
                    <a:pt x="541" y="237"/>
                  </a:lnTo>
                  <a:lnTo>
                    <a:pt x="540" y="238"/>
                  </a:lnTo>
                  <a:lnTo>
                    <a:pt x="538" y="238"/>
                  </a:lnTo>
                  <a:lnTo>
                    <a:pt x="536" y="238"/>
                  </a:lnTo>
                  <a:lnTo>
                    <a:pt x="530" y="239"/>
                  </a:lnTo>
                  <a:lnTo>
                    <a:pt x="528" y="240"/>
                  </a:lnTo>
                  <a:lnTo>
                    <a:pt x="525" y="240"/>
                  </a:lnTo>
                  <a:lnTo>
                    <a:pt x="523" y="241"/>
                  </a:lnTo>
                  <a:lnTo>
                    <a:pt x="521" y="243"/>
                  </a:lnTo>
                  <a:lnTo>
                    <a:pt x="520" y="243"/>
                  </a:lnTo>
                  <a:lnTo>
                    <a:pt x="519" y="244"/>
                  </a:lnTo>
                  <a:lnTo>
                    <a:pt x="518" y="246"/>
                  </a:lnTo>
                  <a:lnTo>
                    <a:pt x="518" y="247"/>
                  </a:lnTo>
                  <a:lnTo>
                    <a:pt x="518" y="248"/>
                  </a:lnTo>
                  <a:lnTo>
                    <a:pt x="518" y="249"/>
                  </a:lnTo>
                  <a:lnTo>
                    <a:pt x="518" y="251"/>
                  </a:lnTo>
                  <a:lnTo>
                    <a:pt x="518" y="253"/>
                  </a:lnTo>
                  <a:lnTo>
                    <a:pt x="518" y="255"/>
                  </a:lnTo>
                  <a:lnTo>
                    <a:pt x="519" y="259"/>
                  </a:lnTo>
                  <a:lnTo>
                    <a:pt x="523" y="268"/>
                  </a:lnTo>
                  <a:lnTo>
                    <a:pt x="525" y="276"/>
                  </a:lnTo>
                  <a:lnTo>
                    <a:pt x="527" y="281"/>
                  </a:lnTo>
                  <a:lnTo>
                    <a:pt x="530" y="294"/>
                  </a:lnTo>
                  <a:lnTo>
                    <a:pt x="530" y="299"/>
                  </a:lnTo>
                  <a:lnTo>
                    <a:pt x="531" y="303"/>
                  </a:lnTo>
                  <a:lnTo>
                    <a:pt x="534" y="309"/>
                  </a:lnTo>
                  <a:lnTo>
                    <a:pt x="540" y="322"/>
                  </a:lnTo>
                  <a:lnTo>
                    <a:pt x="543" y="334"/>
                  </a:lnTo>
                  <a:lnTo>
                    <a:pt x="544" y="337"/>
                  </a:lnTo>
                  <a:lnTo>
                    <a:pt x="545" y="341"/>
                  </a:lnTo>
                  <a:lnTo>
                    <a:pt x="545" y="346"/>
                  </a:lnTo>
                  <a:lnTo>
                    <a:pt x="546" y="355"/>
                  </a:lnTo>
                  <a:lnTo>
                    <a:pt x="547" y="362"/>
                  </a:lnTo>
                  <a:lnTo>
                    <a:pt x="547" y="365"/>
                  </a:lnTo>
                  <a:lnTo>
                    <a:pt x="548" y="369"/>
                  </a:lnTo>
                  <a:lnTo>
                    <a:pt x="549" y="374"/>
                  </a:lnTo>
                  <a:lnTo>
                    <a:pt x="549" y="378"/>
                  </a:lnTo>
                  <a:lnTo>
                    <a:pt x="550" y="382"/>
                  </a:lnTo>
                  <a:lnTo>
                    <a:pt x="550" y="385"/>
                  </a:lnTo>
                  <a:lnTo>
                    <a:pt x="550" y="386"/>
                  </a:lnTo>
                  <a:lnTo>
                    <a:pt x="549" y="388"/>
                  </a:lnTo>
                  <a:lnTo>
                    <a:pt x="549" y="389"/>
                  </a:lnTo>
                  <a:lnTo>
                    <a:pt x="548" y="391"/>
                  </a:lnTo>
                  <a:lnTo>
                    <a:pt x="548" y="393"/>
                  </a:lnTo>
                  <a:lnTo>
                    <a:pt x="546" y="396"/>
                  </a:lnTo>
                  <a:lnTo>
                    <a:pt x="543" y="398"/>
                  </a:lnTo>
                  <a:lnTo>
                    <a:pt x="541" y="401"/>
                  </a:lnTo>
                  <a:lnTo>
                    <a:pt x="537" y="406"/>
                  </a:lnTo>
                  <a:lnTo>
                    <a:pt x="536" y="407"/>
                  </a:lnTo>
                  <a:lnTo>
                    <a:pt x="535" y="409"/>
                  </a:lnTo>
                  <a:lnTo>
                    <a:pt x="534" y="410"/>
                  </a:lnTo>
                  <a:lnTo>
                    <a:pt x="533" y="411"/>
                  </a:lnTo>
                  <a:lnTo>
                    <a:pt x="532" y="413"/>
                  </a:lnTo>
                  <a:lnTo>
                    <a:pt x="531" y="414"/>
                  </a:lnTo>
                  <a:lnTo>
                    <a:pt x="530" y="414"/>
                  </a:lnTo>
                  <a:lnTo>
                    <a:pt x="529" y="415"/>
                  </a:lnTo>
                  <a:lnTo>
                    <a:pt x="527" y="416"/>
                  </a:lnTo>
                  <a:lnTo>
                    <a:pt x="523" y="417"/>
                  </a:lnTo>
                  <a:lnTo>
                    <a:pt x="518" y="418"/>
                  </a:lnTo>
                  <a:lnTo>
                    <a:pt x="512" y="418"/>
                  </a:lnTo>
                  <a:lnTo>
                    <a:pt x="507" y="418"/>
                  </a:lnTo>
                  <a:lnTo>
                    <a:pt x="503" y="418"/>
                  </a:lnTo>
                  <a:lnTo>
                    <a:pt x="498" y="418"/>
                  </a:lnTo>
                  <a:lnTo>
                    <a:pt x="495" y="418"/>
                  </a:lnTo>
                  <a:lnTo>
                    <a:pt x="484" y="416"/>
                  </a:lnTo>
                  <a:lnTo>
                    <a:pt x="478" y="415"/>
                  </a:lnTo>
                  <a:lnTo>
                    <a:pt x="476" y="415"/>
                  </a:lnTo>
                  <a:lnTo>
                    <a:pt x="473" y="414"/>
                  </a:lnTo>
                  <a:lnTo>
                    <a:pt x="464" y="411"/>
                  </a:lnTo>
                  <a:lnTo>
                    <a:pt x="462" y="411"/>
                  </a:lnTo>
                  <a:lnTo>
                    <a:pt x="460" y="410"/>
                  </a:lnTo>
                  <a:lnTo>
                    <a:pt x="457" y="410"/>
                  </a:lnTo>
                  <a:lnTo>
                    <a:pt x="454" y="411"/>
                  </a:lnTo>
                  <a:lnTo>
                    <a:pt x="451" y="411"/>
                  </a:lnTo>
                  <a:lnTo>
                    <a:pt x="449" y="412"/>
                  </a:lnTo>
                  <a:lnTo>
                    <a:pt x="447" y="413"/>
                  </a:lnTo>
                  <a:lnTo>
                    <a:pt x="444" y="414"/>
                  </a:lnTo>
                  <a:lnTo>
                    <a:pt x="442" y="415"/>
                  </a:lnTo>
                  <a:lnTo>
                    <a:pt x="440" y="416"/>
                  </a:lnTo>
                  <a:lnTo>
                    <a:pt x="438" y="418"/>
                  </a:lnTo>
                  <a:lnTo>
                    <a:pt x="431" y="422"/>
                  </a:lnTo>
                  <a:lnTo>
                    <a:pt x="425" y="427"/>
                  </a:lnTo>
                  <a:lnTo>
                    <a:pt x="420" y="430"/>
                  </a:lnTo>
                  <a:lnTo>
                    <a:pt x="415" y="434"/>
                  </a:lnTo>
                  <a:lnTo>
                    <a:pt x="411" y="439"/>
                  </a:lnTo>
                  <a:lnTo>
                    <a:pt x="408" y="442"/>
                  </a:lnTo>
                  <a:lnTo>
                    <a:pt x="404" y="448"/>
                  </a:lnTo>
                  <a:lnTo>
                    <a:pt x="402" y="450"/>
                  </a:lnTo>
                  <a:lnTo>
                    <a:pt x="401" y="451"/>
                  </a:lnTo>
                  <a:lnTo>
                    <a:pt x="399" y="452"/>
                  </a:lnTo>
                  <a:lnTo>
                    <a:pt x="398" y="452"/>
                  </a:lnTo>
                  <a:lnTo>
                    <a:pt x="397" y="453"/>
                  </a:lnTo>
                  <a:lnTo>
                    <a:pt x="395" y="453"/>
                  </a:lnTo>
                  <a:lnTo>
                    <a:pt x="394" y="453"/>
                  </a:lnTo>
                  <a:lnTo>
                    <a:pt x="393" y="453"/>
                  </a:lnTo>
                  <a:lnTo>
                    <a:pt x="392" y="453"/>
                  </a:lnTo>
                  <a:lnTo>
                    <a:pt x="391" y="452"/>
                  </a:lnTo>
                  <a:lnTo>
                    <a:pt x="389" y="452"/>
                  </a:lnTo>
                  <a:lnTo>
                    <a:pt x="388" y="451"/>
                  </a:lnTo>
                  <a:lnTo>
                    <a:pt x="387" y="449"/>
                  </a:lnTo>
                  <a:lnTo>
                    <a:pt x="386" y="448"/>
                  </a:lnTo>
                  <a:lnTo>
                    <a:pt x="384" y="446"/>
                  </a:lnTo>
                  <a:lnTo>
                    <a:pt x="382" y="439"/>
                  </a:lnTo>
                  <a:lnTo>
                    <a:pt x="380" y="434"/>
                  </a:lnTo>
                  <a:lnTo>
                    <a:pt x="378" y="431"/>
                  </a:lnTo>
                  <a:lnTo>
                    <a:pt x="376" y="429"/>
                  </a:lnTo>
                  <a:lnTo>
                    <a:pt x="375" y="427"/>
                  </a:lnTo>
                  <a:lnTo>
                    <a:pt x="373" y="425"/>
                  </a:lnTo>
                  <a:lnTo>
                    <a:pt x="371" y="423"/>
                  </a:lnTo>
                  <a:lnTo>
                    <a:pt x="370" y="422"/>
                  </a:lnTo>
                  <a:lnTo>
                    <a:pt x="368" y="421"/>
                  </a:lnTo>
                  <a:lnTo>
                    <a:pt x="366" y="420"/>
                  </a:lnTo>
                  <a:lnTo>
                    <a:pt x="363" y="420"/>
                  </a:lnTo>
                  <a:lnTo>
                    <a:pt x="359" y="419"/>
                  </a:lnTo>
                  <a:lnTo>
                    <a:pt x="357" y="419"/>
                  </a:lnTo>
                  <a:lnTo>
                    <a:pt x="354" y="419"/>
                  </a:lnTo>
                  <a:lnTo>
                    <a:pt x="348" y="419"/>
                  </a:lnTo>
                  <a:lnTo>
                    <a:pt x="343" y="419"/>
                  </a:lnTo>
                  <a:lnTo>
                    <a:pt x="340" y="419"/>
                  </a:lnTo>
                  <a:lnTo>
                    <a:pt x="338" y="419"/>
                  </a:lnTo>
                  <a:lnTo>
                    <a:pt x="336" y="419"/>
                  </a:lnTo>
                  <a:lnTo>
                    <a:pt x="336" y="418"/>
                  </a:lnTo>
                  <a:lnTo>
                    <a:pt x="335" y="416"/>
                  </a:lnTo>
                  <a:lnTo>
                    <a:pt x="334" y="414"/>
                  </a:lnTo>
                  <a:lnTo>
                    <a:pt x="334" y="413"/>
                  </a:lnTo>
                  <a:lnTo>
                    <a:pt x="333" y="413"/>
                  </a:lnTo>
                  <a:lnTo>
                    <a:pt x="332" y="413"/>
                  </a:lnTo>
                  <a:lnTo>
                    <a:pt x="331" y="413"/>
                  </a:lnTo>
                  <a:lnTo>
                    <a:pt x="327" y="415"/>
                  </a:lnTo>
                  <a:lnTo>
                    <a:pt x="325" y="416"/>
                  </a:lnTo>
                  <a:lnTo>
                    <a:pt x="323" y="416"/>
                  </a:lnTo>
                  <a:lnTo>
                    <a:pt x="320" y="417"/>
                  </a:lnTo>
                  <a:lnTo>
                    <a:pt x="317" y="417"/>
                  </a:lnTo>
                  <a:lnTo>
                    <a:pt x="313" y="416"/>
                  </a:lnTo>
                  <a:lnTo>
                    <a:pt x="310" y="416"/>
                  </a:lnTo>
                  <a:lnTo>
                    <a:pt x="309" y="415"/>
                  </a:lnTo>
                  <a:lnTo>
                    <a:pt x="307" y="414"/>
                  </a:lnTo>
                  <a:lnTo>
                    <a:pt x="304" y="413"/>
                  </a:lnTo>
                  <a:lnTo>
                    <a:pt x="302" y="411"/>
                  </a:lnTo>
                  <a:lnTo>
                    <a:pt x="300" y="409"/>
                  </a:lnTo>
                  <a:lnTo>
                    <a:pt x="296" y="407"/>
                  </a:lnTo>
                  <a:lnTo>
                    <a:pt x="294" y="405"/>
                  </a:lnTo>
                  <a:lnTo>
                    <a:pt x="292" y="402"/>
                  </a:lnTo>
                  <a:lnTo>
                    <a:pt x="281" y="389"/>
                  </a:lnTo>
                  <a:lnTo>
                    <a:pt x="278" y="385"/>
                  </a:lnTo>
                  <a:lnTo>
                    <a:pt x="277" y="385"/>
                  </a:lnTo>
                  <a:lnTo>
                    <a:pt x="275" y="383"/>
                  </a:lnTo>
                  <a:lnTo>
                    <a:pt x="271" y="381"/>
                  </a:lnTo>
                  <a:lnTo>
                    <a:pt x="268" y="378"/>
                  </a:lnTo>
                  <a:lnTo>
                    <a:pt x="262" y="374"/>
                  </a:lnTo>
                  <a:lnTo>
                    <a:pt x="260" y="374"/>
                  </a:lnTo>
                  <a:lnTo>
                    <a:pt x="259" y="373"/>
                  </a:lnTo>
                  <a:lnTo>
                    <a:pt x="259" y="372"/>
                  </a:lnTo>
                  <a:lnTo>
                    <a:pt x="258" y="371"/>
                  </a:lnTo>
                  <a:lnTo>
                    <a:pt x="259" y="371"/>
                  </a:lnTo>
                  <a:lnTo>
                    <a:pt x="259" y="370"/>
                  </a:lnTo>
                  <a:lnTo>
                    <a:pt x="260" y="369"/>
                  </a:lnTo>
                  <a:lnTo>
                    <a:pt x="262" y="368"/>
                  </a:lnTo>
                  <a:lnTo>
                    <a:pt x="264" y="367"/>
                  </a:lnTo>
                  <a:lnTo>
                    <a:pt x="268" y="365"/>
                  </a:lnTo>
                  <a:lnTo>
                    <a:pt x="271" y="364"/>
                  </a:lnTo>
                  <a:lnTo>
                    <a:pt x="272" y="363"/>
                  </a:lnTo>
                  <a:lnTo>
                    <a:pt x="273" y="363"/>
                  </a:lnTo>
                  <a:lnTo>
                    <a:pt x="274" y="362"/>
                  </a:lnTo>
                  <a:lnTo>
                    <a:pt x="274" y="361"/>
                  </a:lnTo>
                  <a:lnTo>
                    <a:pt x="274" y="360"/>
                  </a:lnTo>
                  <a:lnTo>
                    <a:pt x="273" y="358"/>
                  </a:lnTo>
                  <a:lnTo>
                    <a:pt x="272" y="356"/>
                  </a:lnTo>
                  <a:lnTo>
                    <a:pt x="270" y="353"/>
                  </a:lnTo>
                  <a:lnTo>
                    <a:pt x="268" y="351"/>
                  </a:lnTo>
                  <a:lnTo>
                    <a:pt x="264" y="347"/>
                  </a:lnTo>
                  <a:lnTo>
                    <a:pt x="261" y="343"/>
                  </a:lnTo>
                  <a:lnTo>
                    <a:pt x="259" y="340"/>
                  </a:lnTo>
                  <a:lnTo>
                    <a:pt x="254" y="332"/>
                  </a:lnTo>
                  <a:lnTo>
                    <a:pt x="249" y="326"/>
                  </a:lnTo>
                  <a:lnTo>
                    <a:pt x="234" y="306"/>
                  </a:lnTo>
                  <a:lnTo>
                    <a:pt x="230" y="301"/>
                  </a:lnTo>
                  <a:lnTo>
                    <a:pt x="223" y="293"/>
                  </a:lnTo>
                  <a:lnTo>
                    <a:pt x="221" y="289"/>
                  </a:lnTo>
                  <a:lnTo>
                    <a:pt x="220" y="288"/>
                  </a:lnTo>
                  <a:lnTo>
                    <a:pt x="219" y="288"/>
                  </a:lnTo>
                  <a:lnTo>
                    <a:pt x="218" y="289"/>
                  </a:lnTo>
                  <a:lnTo>
                    <a:pt x="218" y="290"/>
                  </a:lnTo>
                  <a:lnTo>
                    <a:pt x="217" y="291"/>
                  </a:lnTo>
                  <a:lnTo>
                    <a:pt x="217" y="293"/>
                  </a:lnTo>
                  <a:lnTo>
                    <a:pt x="217" y="294"/>
                  </a:lnTo>
                  <a:lnTo>
                    <a:pt x="218" y="298"/>
                  </a:lnTo>
                  <a:lnTo>
                    <a:pt x="218" y="300"/>
                  </a:lnTo>
                  <a:lnTo>
                    <a:pt x="218" y="302"/>
                  </a:lnTo>
                  <a:lnTo>
                    <a:pt x="217" y="303"/>
                  </a:lnTo>
                  <a:lnTo>
                    <a:pt x="217" y="304"/>
                  </a:lnTo>
                  <a:lnTo>
                    <a:pt x="216" y="305"/>
                  </a:lnTo>
                  <a:lnTo>
                    <a:pt x="214" y="306"/>
                  </a:lnTo>
                  <a:lnTo>
                    <a:pt x="212" y="308"/>
                  </a:lnTo>
                  <a:lnTo>
                    <a:pt x="211" y="309"/>
                  </a:lnTo>
                  <a:lnTo>
                    <a:pt x="204" y="312"/>
                  </a:lnTo>
                  <a:lnTo>
                    <a:pt x="200" y="315"/>
                  </a:lnTo>
                  <a:lnTo>
                    <a:pt x="196" y="318"/>
                  </a:lnTo>
                  <a:lnTo>
                    <a:pt x="193" y="320"/>
                  </a:lnTo>
                  <a:lnTo>
                    <a:pt x="191" y="322"/>
                  </a:lnTo>
                  <a:lnTo>
                    <a:pt x="189" y="324"/>
                  </a:lnTo>
                  <a:lnTo>
                    <a:pt x="188" y="327"/>
                  </a:lnTo>
                  <a:lnTo>
                    <a:pt x="186" y="330"/>
                  </a:lnTo>
                  <a:lnTo>
                    <a:pt x="181" y="338"/>
                  </a:lnTo>
                  <a:lnTo>
                    <a:pt x="179" y="340"/>
                  </a:lnTo>
                  <a:lnTo>
                    <a:pt x="177" y="342"/>
                  </a:lnTo>
                  <a:lnTo>
                    <a:pt x="177" y="343"/>
                  </a:lnTo>
                  <a:lnTo>
                    <a:pt x="176" y="344"/>
                  </a:lnTo>
                  <a:lnTo>
                    <a:pt x="175" y="345"/>
                  </a:lnTo>
                  <a:lnTo>
                    <a:pt x="173" y="345"/>
                  </a:lnTo>
                  <a:lnTo>
                    <a:pt x="171" y="346"/>
                  </a:lnTo>
                  <a:lnTo>
                    <a:pt x="169" y="346"/>
                  </a:lnTo>
                  <a:lnTo>
                    <a:pt x="167" y="345"/>
                  </a:lnTo>
                  <a:lnTo>
                    <a:pt x="166" y="344"/>
                  </a:lnTo>
                  <a:lnTo>
                    <a:pt x="165" y="344"/>
                  </a:lnTo>
                  <a:lnTo>
                    <a:pt x="157" y="340"/>
                  </a:lnTo>
                  <a:lnTo>
                    <a:pt x="154" y="339"/>
                  </a:lnTo>
                  <a:lnTo>
                    <a:pt x="151" y="337"/>
                  </a:lnTo>
                  <a:lnTo>
                    <a:pt x="149" y="337"/>
                  </a:lnTo>
                  <a:lnTo>
                    <a:pt x="148" y="336"/>
                  </a:lnTo>
                  <a:lnTo>
                    <a:pt x="145" y="336"/>
                  </a:lnTo>
                  <a:lnTo>
                    <a:pt x="139" y="336"/>
                  </a:lnTo>
                  <a:lnTo>
                    <a:pt x="135" y="336"/>
                  </a:lnTo>
                  <a:lnTo>
                    <a:pt x="133" y="336"/>
                  </a:lnTo>
                  <a:lnTo>
                    <a:pt x="132" y="337"/>
                  </a:lnTo>
                  <a:lnTo>
                    <a:pt x="132" y="337"/>
                  </a:lnTo>
                  <a:lnTo>
                    <a:pt x="131" y="338"/>
                  </a:lnTo>
                  <a:lnTo>
                    <a:pt x="130" y="340"/>
                  </a:lnTo>
                  <a:lnTo>
                    <a:pt x="129" y="341"/>
                  </a:lnTo>
                  <a:lnTo>
                    <a:pt x="128" y="343"/>
                  </a:lnTo>
                  <a:lnTo>
                    <a:pt x="128" y="345"/>
                  </a:lnTo>
                  <a:lnTo>
                    <a:pt x="127" y="349"/>
                  </a:lnTo>
                  <a:lnTo>
                    <a:pt x="127" y="354"/>
                  </a:lnTo>
                  <a:lnTo>
                    <a:pt x="127" y="357"/>
                  </a:lnTo>
                  <a:lnTo>
                    <a:pt x="126" y="364"/>
                  </a:lnTo>
                  <a:lnTo>
                    <a:pt x="125" y="371"/>
                  </a:lnTo>
                  <a:lnTo>
                    <a:pt x="124" y="373"/>
                  </a:lnTo>
                  <a:lnTo>
                    <a:pt x="123" y="374"/>
                  </a:lnTo>
                  <a:lnTo>
                    <a:pt x="123" y="376"/>
                  </a:lnTo>
                  <a:lnTo>
                    <a:pt x="122" y="377"/>
                  </a:lnTo>
                  <a:lnTo>
                    <a:pt x="120" y="379"/>
                  </a:lnTo>
                  <a:lnTo>
                    <a:pt x="120" y="380"/>
                  </a:lnTo>
                  <a:lnTo>
                    <a:pt x="118" y="382"/>
                  </a:lnTo>
                  <a:lnTo>
                    <a:pt x="117" y="383"/>
                  </a:lnTo>
                  <a:lnTo>
                    <a:pt x="115" y="384"/>
                  </a:lnTo>
                  <a:lnTo>
                    <a:pt x="112" y="384"/>
                  </a:lnTo>
                  <a:lnTo>
                    <a:pt x="106" y="386"/>
                  </a:lnTo>
                  <a:lnTo>
                    <a:pt x="103" y="387"/>
                  </a:lnTo>
                  <a:lnTo>
                    <a:pt x="100" y="388"/>
                  </a:lnTo>
                  <a:lnTo>
                    <a:pt x="97" y="391"/>
                  </a:lnTo>
                  <a:lnTo>
                    <a:pt x="92" y="394"/>
                  </a:lnTo>
                  <a:lnTo>
                    <a:pt x="91" y="396"/>
                  </a:lnTo>
                  <a:lnTo>
                    <a:pt x="89" y="396"/>
                  </a:lnTo>
                  <a:lnTo>
                    <a:pt x="88" y="398"/>
                  </a:lnTo>
                  <a:lnTo>
                    <a:pt x="86" y="400"/>
                  </a:lnTo>
                  <a:lnTo>
                    <a:pt x="86" y="401"/>
                  </a:lnTo>
                  <a:lnTo>
                    <a:pt x="85" y="403"/>
                  </a:lnTo>
                  <a:lnTo>
                    <a:pt x="85" y="405"/>
                  </a:lnTo>
                  <a:lnTo>
                    <a:pt x="84" y="407"/>
                  </a:lnTo>
                  <a:lnTo>
                    <a:pt x="84" y="408"/>
                  </a:lnTo>
                  <a:lnTo>
                    <a:pt x="84" y="409"/>
                  </a:lnTo>
                  <a:lnTo>
                    <a:pt x="85" y="411"/>
                  </a:lnTo>
                  <a:lnTo>
                    <a:pt x="85" y="413"/>
                  </a:lnTo>
                  <a:lnTo>
                    <a:pt x="86" y="418"/>
                  </a:lnTo>
                  <a:lnTo>
                    <a:pt x="87" y="420"/>
                  </a:lnTo>
                  <a:lnTo>
                    <a:pt x="87" y="422"/>
                  </a:lnTo>
                  <a:lnTo>
                    <a:pt x="88" y="424"/>
                  </a:lnTo>
                  <a:lnTo>
                    <a:pt x="88" y="429"/>
                  </a:lnTo>
                  <a:lnTo>
                    <a:pt x="88" y="431"/>
                  </a:lnTo>
                  <a:lnTo>
                    <a:pt x="87" y="433"/>
                  </a:lnTo>
                  <a:lnTo>
                    <a:pt x="87" y="437"/>
                  </a:lnTo>
                  <a:lnTo>
                    <a:pt x="85" y="443"/>
                  </a:lnTo>
                  <a:lnTo>
                    <a:pt x="85" y="445"/>
                  </a:lnTo>
                  <a:lnTo>
                    <a:pt x="83" y="445"/>
                  </a:lnTo>
                  <a:lnTo>
                    <a:pt x="77" y="444"/>
                  </a:lnTo>
                  <a:lnTo>
                    <a:pt x="74" y="443"/>
                  </a:lnTo>
                  <a:lnTo>
                    <a:pt x="73" y="442"/>
                  </a:lnTo>
                  <a:lnTo>
                    <a:pt x="71" y="442"/>
                  </a:lnTo>
                  <a:lnTo>
                    <a:pt x="70" y="442"/>
                  </a:lnTo>
                  <a:lnTo>
                    <a:pt x="69" y="441"/>
                  </a:lnTo>
                  <a:lnTo>
                    <a:pt x="67" y="440"/>
                  </a:lnTo>
                  <a:lnTo>
                    <a:pt x="64" y="436"/>
                  </a:lnTo>
                  <a:lnTo>
                    <a:pt x="63" y="434"/>
                  </a:lnTo>
                  <a:lnTo>
                    <a:pt x="61" y="433"/>
                  </a:lnTo>
                  <a:lnTo>
                    <a:pt x="56" y="430"/>
                  </a:lnTo>
                  <a:lnTo>
                    <a:pt x="53" y="427"/>
                  </a:lnTo>
                  <a:lnTo>
                    <a:pt x="45" y="418"/>
                  </a:lnTo>
                  <a:lnTo>
                    <a:pt x="42" y="415"/>
                  </a:lnTo>
                  <a:lnTo>
                    <a:pt x="38" y="410"/>
                  </a:lnTo>
                  <a:lnTo>
                    <a:pt x="34" y="407"/>
                  </a:lnTo>
                  <a:lnTo>
                    <a:pt x="32" y="405"/>
                  </a:lnTo>
                  <a:lnTo>
                    <a:pt x="31" y="402"/>
                  </a:lnTo>
                  <a:lnTo>
                    <a:pt x="30" y="401"/>
                  </a:lnTo>
                  <a:lnTo>
                    <a:pt x="30" y="400"/>
                  </a:lnTo>
                  <a:lnTo>
                    <a:pt x="30" y="399"/>
                  </a:lnTo>
                  <a:lnTo>
                    <a:pt x="30" y="398"/>
                  </a:lnTo>
                  <a:lnTo>
                    <a:pt x="31" y="396"/>
                  </a:lnTo>
                  <a:lnTo>
                    <a:pt x="33" y="392"/>
                  </a:lnTo>
                  <a:lnTo>
                    <a:pt x="34" y="390"/>
                  </a:lnTo>
                  <a:lnTo>
                    <a:pt x="34" y="388"/>
                  </a:lnTo>
                  <a:lnTo>
                    <a:pt x="34" y="387"/>
                  </a:lnTo>
                  <a:lnTo>
                    <a:pt x="34" y="386"/>
                  </a:lnTo>
                  <a:lnTo>
                    <a:pt x="33" y="385"/>
                  </a:lnTo>
                  <a:lnTo>
                    <a:pt x="32" y="384"/>
                  </a:lnTo>
                  <a:lnTo>
                    <a:pt x="25" y="374"/>
                  </a:lnTo>
                  <a:lnTo>
                    <a:pt x="24" y="372"/>
                  </a:lnTo>
                  <a:lnTo>
                    <a:pt x="23" y="370"/>
                  </a:lnTo>
                  <a:lnTo>
                    <a:pt x="21" y="367"/>
                  </a:lnTo>
                  <a:lnTo>
                    <a:pt x="20" y="364"/>
                  </a:lnTo>
                  <a:lnTo>
                    <a:pt x="20" y="362"/>
                  </a:lnTo>
                  <a:lnTo>
                    <a:pt x="19" y="359"/>
                  </a:lnTo>
                  <a:lnTo>
                    <a:pt x="19" y="356"/>
                  </a:lnTo>
                  <a:lnTo>
                    <a:pt x="19" y="346"/>
                  </a:lnTo>
                  <a:lnTo>
                    <a:pt x="20" y="340"/>
                  </a:lnTo>
                  <a:lnTo>
                    <a:pt x="20" y="334"/>
                  </a:lnTo>
                  <a:lnTo>
                    <a:pt x="21" y="330"/>
                  </a:lnTo>
                  <a:lnTo>
                    <a:pt x="20" y="328"/>
                  </a:lnTo>
                  <a:lnTo>
                    <a:pt x="20" y="328"/>
                  </a:lnTo>
                  <a:lnTo>
                    <a:pt x="19" y="324"/>
                  </a:lnTo>
                  <a:lnTo>
                    <a:pt x="19" y="322"/>
                  </a:lnTo>
                  <a:lnTo>
                    <a:pt x="18" y="319"/>
                  </a:lnTo>
                  <a:lnTo>
                    <a:pt x="18" y="317"/>
                  </a:lnTo>
                  <a:lnTo>
                    <a:pt x="17" y="316"/>
                  </a:lnTo>
                  <a:lnTo>
                    <a:pt x="16" y="314"/>
                  </a:lnTo>
                  <a:lnTo>
                    <a:pt x="11" y="308"/>
                  </a:lnTo>
                  <a:lnTo>
                    <a:pt x="7" y="303"/>
                  </a:lnTo>
                  <a:lnTo>
                    <a:pt x="4" y="298"/>
                  </a:lnTo>
                  <a:lnTo>
                    <a:pt x="2" y="295"/>
                  </a:lnTo>
                  <a:lnTo>
                    <a:pt x="2" y="294"/>
                  </a:lnTo>
                  <a:lnTo>
                    <a:pt x="1" y="292"/>
                  </a:lnTo>
                  <a:lnTo>
                    <a:pt x="1" y="290"/>
                  </a:lnTo>
                  <a:lnTo>
                    <a:pt x="0" y="287"/>
                  </a:lnTo>
                  <a:lnTo>
                    <a:pt x="0" y="283"/>
                  </a:lnTo>
                  <a:lnTo>
                    <a:pt x="0" y="278"/>
                  </a:lnTo>
                  <a:lnTo>
                    <a:pt x="0" y="274"/>
                  </a:lnTo>
                  <a:lnTo>
                    <a:pt x="0" y="275"/>
                  </a:lnTo>
                  <a:lnTo>
                    <a:pt x="1" y="275"/>
                  </a:lnTo>
                  <a:lnTo>
                    <a:pt x="2" y="275"/>
                  </a:lnTo>
                  <a:lnTo>
                    <a:pt x="3" y="274"/>
                  </a:lnTo>
                  <a:lnTo>
                    <a:pt x="5" y="273"/>
                  </a:lnTo>
                  <a:lnTo>
                    <a:pt x="6" y="272"/>
                  </a:lnTo>
                  <a:lnTo>
                    <a:pt x="7" y="272"/>
                  </a:lnTo>
                  <a:lnTo>
                    <a:pt x="7" y="270"/>
                  </a:lnTo>
                  <a:lnTo>
                    <a:pt x="8" y="268"/>
                  </a:lnTo>
                  <a:lnTo>
                    <a:pt x="9" y="263"/>
                  </a:lnTo>
                  <a:lnTo>
                    <a:pt x="9" y="261"/>
                  </a:lnTo>
                  <a:lnTo>
                    <a:pt x="10" y="260"/>
                  </a:lnTo>
                  <a:lnTo>
                    <a:pt x="11" y="258"/>
                  </a:lnTo>
                  <a:lnTo>
                    <a:pt x="13" y="256"/>
                  </a:lnTo>
                  <a:lnTo>
                    <a:pt x="17" y="252"/>
                  </a:lnTo>
                  <a:lnTo>
                    <a:pt x="19" y="249"/>
                  </a:lnTo>
                  <a:lnTo>
                    <a:pt x="20" y="248"/>
                  </a:lnTo>
                  <a:lnTo>
                    <a:pt x="24" y="245"/>
                  </a:lnTo>
                  <a:lnTo>
                    <a:pt x="28" y="242"/>
                  </a:lnTo>
                  <a:lnTo>
                    <a:pt x="29" y="241"/>
                  </a:lnTo>
                  <a:lnTo>
                    <a:pt x="31" y="239"/>
                  </a:lnTo>
                  <a:lnTo>
                    <a:pt x="32" y="238"/>
                  </a:lnTo>
                  <a:lnTo>
                    <a:pt x="33" y="236"/>
                  </a:lnTo>
                  <a:lnTo>
                    <a:pt x="33" y="234"/>
                  </a:lnTo>
                  <a:lnTo>
                    <a:pt x="33" y="232"/>
                  </a:lnTo>
                  <a:lnTo>
                    <a:pt x="33" y="227"/>
                  </a:lnTo>
                  <a:lnTo>
                    <a:pt x="33" y="226"/>
                  </a:lnTo>
                  <a:lnTo>
                    <a:pt x="34" y="217"/>
                  </a:lnTo>
                  <a:lnTo>
                    <a:pt x="34" y="216"/>
                  </a:lnTo>
                  <a:lnTo>
                    <a:pt x="35" y="215"/>
                  </a:lnTo>
                  <a:lnTo>
                    <a:pt x="36" y="215"/>
                  </a:lnTo>
                  <a:lnTo>
                    <a:pt x="37" y="215"/>
                  </a:lnTo>
                  <a:lnTo>
                    <a:pt x="38" y="215"/>
                  </a:lnTo>
                  <a:lnTo>
                    <a:pt x="41" y="217"/>
                  </a:lnTo>
                  <a:lnTo>
                    <a:pt x="44" y="218"/>
                  </a:lnTo>
                  <a:lnTo>
                    <a:pt x="48" y="218"/>
                  </a:lnTo>
                  <a:lnTo>
                    <a:pt x="49" y="219"/>
                  </a:lnTo>
                  <a:lnTo>
                    <a:pt x="51" y="218"/>
                  </a:lnTo>
                  <a:lnTo>
                    <a:pt x="52" y="218"/>
                  </a:lnTo>
                  <a:lnTo>
                    <a:pt x="52" y="218"/>
                  </a:lnTo>
                  <a:lnTo>
                    <a:pt x="53" y="217"/>
                  </a:lnTo>
                  <a:lnTo>
                    <a:pt x="54" y="217"/>
                  </a:lnTo>
                  <a:lnTo>
                    <a:pt x="56" y="215"/>
                  </a:lnTo>
                  <a:lnTo>
                    <a:pt x="58" y="214"/>
                  </a:lnTo>
                  <a:lnTo>
                    <a:pt x="60" y="210"/>
                  </a:lnTo>
                  <a:lnTo>
                    <a:pt x="62" y="207"/>
                  </a:lnTo>
                  <a:lnTo>
                    <a:pt x="63" y="203"/>
                  </a:lnTo>
                  <a:lnTo>
                    <a:pt x="66" y="197"/>
                  </a:lnTo>
                  <a:lnTo>
                    <a:pt x="69" y="189"/>
                  </a:lnTo>
                  <a:lnTo>
                    <a:pt x="71" y="184"/>
                  </a:lnTo>
                  <a:lnTo>
                    <a:pt x="71" y="181"/>
                  </a:lnTo>
                  <a:lnTo>
                    <a:pt x="73" y="175"/>
                  </a:lnTo>
                  <a:lnTo>
                    <a:pt x="73" y="174"/>
                  </a:lnTo>
                  <a:lnTo>
                    <a:pt x="74" y="173"/>
                  </a:lnTo>
                  <a:lnTo>
                    <a:pt x="75" y="173"/>
                  </a:lnTo>
                  <a:lnTo>
                    <a:pt x="76" y="173"/>
                  </a:lnTo>
                  <a:lnTo>
                    <a:pt x="78" y="174"/>
                  </a:lnTo>
                  <a:lnTo>
                    <a:pt x="82" y="175"/>
                  </a:lnTo>
                  <a:lnTo>
                    <a:pt x="86" y="176"/>
                  </a:lnTo>
                  <a:lnTo>
                    <a:pt x="89" y="178"/>
                  </a:lnTo>
                  <a:lnTo>
                    <a:pt x="93" y="179"/>
                  </a:lnTo>
                  <a:lnTo>
                    <a:pt x="97" y="181"/>
                  </a:lnTo>
                  <a:lnTo>
                    <a:pt x="100" y="183"/>
                  </a:lnTo>
                  <a:lnTo>
                    <a:pt x="103" y="185"/>
                  </a:lnTo>
                  <a:lnTo>
                    <a:pt x="110" y="192"/>
                  </a:lnTo>
                  <a:lnTo>
                    <a:pt x="114" y="193"/>
                  </a:lnTo>
                  <a:lnTo>
                    <a:pt x="116" y="194"/>
                  </a:lnTo>
                  <a:lnTo>
                    <a:pt x="117" y="195"/>
                  </a:lnTo>
                  <a:lnTo>
                    <a:pt x="119" y="196"/>
                  </a:lnTo>
                  <a:lnTo>
                    <a:pt x="120" y="196"/>
                  </a:lnTo>
                  <a:lnTo>
                    <a:pt x="123" y="196"/>
                  </a:lnTo>
                  <a:lnTo>
                    <a:pt x="126" y="196"/>
                  </a:lnTo>
                  <a:lnTo>
                    <a:pt x="132" y="195"/>
                  </a:lnTo>
                  <a:lnTo>
                    <a:pt x="140" y="193"/>
                  </a:lnTo>
                  <a:lnTo>
                    <a:pt x="142" y="192"/>
                  </a:lnTo>
                  <a:lnTo>
                    <a:pt x="144" y="192"/>
                  </a:lnTo>
                  <a:lnTo>
                    <a:pt x="151" y="189"/>
                  </a:lnTo>
                  <a:lnTo>
                    <a:pt x="152" y="188"/>
                  </a:lnTo>
                  <a:lnTo>
                    <a:pt x="154" y="188"/>
                  </a:lnTo>
                  <a:lnTo>
                    <a:pt x="154" y="188"/>
                  </a:lnTo>
                  <a:lnTo>
                    <a:pt x="155" y="189"/>
                  </a:lnTo>
                  <a:lnTo>
                    <a:pt x="156" y="189"/>
                  </a:lnTo>
                  <a:lnTo>
                    <a:pt x="159" y="191"/>
                  </a:lnTo>
                  <a:lnTo>
                    <a:pt x="161" y="192"/>
                  </a:lnTo>
                  <a:lnTo>
                    <a:pt x="163" y="192"/>
                  </a:lnTo>
                  <a:lnTo>
                    <a:pt x="165" y="192"/>
                  </a:lnTo>
                  <a:lnTo>
                    <a:pt x="167" y="192"/>
                  </a:lnTo>
                  <a:lnTo>
                    <a:pt x="171" y="192"/>
                  </a:lnTo>
                  <a:lnTo>
                    <a:pt x="178" y="191"/>
                  </a:lnTo>
                  <a:lnTo>
                    <a:pt x="183" y="190"/>
                  </a:lnTo>
                  <a:lnTo>
                    <a:pt x="186" y="190"/>
                  </a:lnTo>
                  <a:lnTo>
                    <a:pt x="189" y="190"/>
                  </a:lnTo>
                  <a:lnTo>
                    <a:pt x="191" y="191"/>
                  </a:lnTo>
                  <a:lnTo>
                    <a:pt x="200" y="192"/>
                  </a:lnTo>
                  <a:lnTo>
                    <a:pt x="203" y="193"/>
                  </a:lnTo>
                  <a:lnTo>
                    <a:pt x="206" y="193"/>
                  </a:lnTo>
                  <a:lnTo>
                    <a:pt x="208" y="193"/>
                  </a:lnTo>
                  <a:lnTo>
                    <a:pt x="210" y="193"/>
                  </a:lnTo>
                  <a:lnTo>
                    <a:pt x="211" y="192"/>
                  </a:lnTo>
                  <a:lnTo>
                    <a:pt x="212" y="192"/>
                  </a:lnTo>
                  <a:lnTo>
                    <a:pt x="213" y="192"/>
                  </a:lnTo>
                  <a:lnTo>
                    <a:pt x="213" y="191"/>
                  </a:lnTo>
                  <a:lnTo>
                    <a:pt x="214" y="189"/>
                  </a:lnTo>
                  <a:lnTo>
                    <a:pt x="214" y="188"/>
                  </a:lnTo>
                  <a:lnTo>
                    <a:pt x="213" y="186"/>
                  </a:lnTo>
                  <a:lnTo>
                    <a:pt x="213" y="183"/>
                  </a:lnTo>
                  <a:lnTo>
                    <a:pt x="211" y="179"/>
                  </a:lnTo>
                  <a:lnTo>
                    <a:pt x="211" y="177"/>
                  </a:lnTo>
                  <a:lnTo>
                    <a:pt x="211" y="176"/>
                  </a:lnTo>
                  <a:lnTo>
                    <a:pt x="211" y="174"/>
                  </a:lnTo>
                  <a:lnTo>
                    <a:pt x="212" y="172"/>
                  </a:lnTo>
                  <a:lnTo>
                    <a:pt x="212" y="171"/>
                  </a:lnTo>
                  <a:lnTo>
                    <a:pt x="213" y="170"/>
                  </a:lnTo>
                  <a:lnTo>
                    <a:pt x="213" y="170"/>
                  </a:lnTo>
                  <a:lnTo>
                    <a:pt x="215" y="168"/>
                  </a:lnTo>
                  <a:lnTo>
                    <a:pt x="217" y="166"/>
                  </a:lnTo>
                  <a:lnTo>
                    <a:pt x="221" y="163"/>
                  </a:lnTo>
                  <a:lnTo>
                    <a:pt x="224" y="160"/>
                  </a:lnTo>
                  <a:lnTo>
                    <a:pt x="226" y="158"/>
                  </a:lnTo>
                  <a:lnTo>
                    <a:pt x="228" y="157"/>
                  </a:lnTo>
                  <a:lnTo>
                    <a:pt x="228" y="155"/>
                  </a:lnTo>
                  <a:lnTo>
                    <a:pt x="229" y="153"/>
                  </a:lnTo>
                  <a:lnTo>
                    <a:pt x="230" y="151"/>
                  </a:lnTo>
                  <a:lnTo>
                    <a:pt x="230" y="150"/>
                  </a:lnTo>
                  <a:lnTo>
                    <a:pt x="230" y="144"/>
                  </a:lnTo>
                  <a:lnTo>
                    <a:pt x="230" y="142"/>
                  </a:lnTo>
                  <a:lnTo>
                    <a:pt x="231" y="140"/>
                  </a:lnTo>
                  <a:lnTo>
                    <a:pt x="231" y="139"/>
                  </a:lnTo>
                  <a:lnTo>
                    <a:pt x="232" y="136"/>
                  </a:lnTo>
                  <a:lnTo>
                    <a:pt x="234" y="135"/>
                  </a:lnTo>
                  <a:lnTo>
                    <a:pt x="235" y="133"/>
                  </a:lnTo>
                  <a:lnTo>
                    <a:pt x="237" y="130"/>
                  </a:lnTo>
                  <a:lnTo>
                    <a:pt x="240" y="128"/>
                  </a:lnTo>
                  <a:lnTo>
                    <a:pt x="243" y="126"/>
                  </a:lnTo>
                  <a:lnTo>
                    <a:pt x="249" y="123"/>
                  </a:lnTo>
                  <a:lnTo>
                    <a:pt x="252" y="121"/>
                  </a:lnTo>
                  <a:lnTo>
                    <a:pt x="257" y="118"/>
                  </a:lnTo>
                  <a:lnTo>
                    <a:pt x="264" y="113"/>
                  </a:lnTo>
                  <a:lnTo>
                    <a:pt x="267" y="111"/>
                  </a:lnTo>
                  <a:lnTo>
                    <a:pt x="268" y="110"/>
                  </a:lnTo>
                  <a:lnTo>
                    <a:pt x="274" y="107"/>
                  </a:lnTo>
                  <a:lnTo>
                    <a:pt x="280" y="103"/>
                  </a:lnTo>
                  <a:lnTo>
                    <a:pt x="288" y="101"/>
                  </a:lnTo>
                  <a:lnTo>
                    <a:pt x="290" y="100"/>
                  </a:lnTo>
                  <a:lnTo>
                    <a:pt x="292" y="97"/>
                  </a:lnTo>
                  <a:lnTo>
                    <a:pt x="294" y="96"/>
                  </a:lnTo>
                  <a:lnTo>
                    <a:pt x="299" y="93"/>
                  </a:lnTo>
                  <a:lnTo>
                    <a:pt x="305" y="90"/>
                  </a:lnTo>
                  <a:lnTo>
                    <a:pt x="308" y="89"/>
                  </a:lnTo>
                  <a:lnTo>
                    <a:pt x="312" y="87"/>
                  </a:lnTo>
                  <a:lnTo>
                    <a:pt x="315" y="84"/>
                  </a:lnTo>
                  <a:lnTo>
                    <a:pt x="317" y="82"/>
                  </a:lnTo>
                  <a:lnTo>
                    <a:pt x="319" y="80"/>
                  </a:lnTo>
                  <a:lnTo>
                    <a:pt x="321" y="79"/>
                  </a:lnTo>
                  <a:lnTo>
                    <a:pt x="323" y="76"/>
                  </a:lnTo>
                  <a:lnTo>
                    <a:pt x="325" y="74"/>
                  </a:lnTo>
                  <a:lnTo>
                    <a:pt x="325" y="71"/>
                  </a:lnTo>
                  <a:lnTo>
                    <a:pt x="327" y="68"/>
                  </a:lnTo>
                  <a:lnTo>
                    <a:pt x="330" y="61"/>
                  </a:lnTo>
                  <a:lnTo>
                    <a:pt x="332" y="57"/>
                  </a:lnTo>
                  <a:lnTo>
                    <a:pt x="333" y="56"/>
                  </a:lnTo>
                  <a:lnTo>
                    <a:pt x="335" y="55"/>
                  </a:lnTo>
                  <a:lnTo>
                    <a:pt x="336" y="54"/>
                  </a:lnTo>
                  <a:lnTo>
                    <a:pt x="337" y="53"/>
                  </a:lnTo>
                  <a:lnTo>
                    <a:pt x="338" y="52"/>
                  </a:lnTo>
                  <a:lnTo>
                    <a:pt x="340" y="51"/>
                  </a:lnTo>
                  <a:lnTo>
                    <a:pt x="342" y="51"/>
                  </a:lnTo>
                  <a:lnTo>
                    <a:pt x="343" y="50"/>
                  </a:lnTo>
                  <a:lnTo>
                    <a:pt x="345" y="50"/>
                  </a:lnTo>
                  <a:lnTo>
                    <a:pt x="347" y="51"/>
                  </a:lnTo>
                  <a:lnTo>
                    <a:pt x="349" y="51"/>
                  </a:lnTo>
                  <a:lnTo>
                    <a:pt x="351" y="52"/>
                  </a:lnTo>
                  <a:lnTo>
                    <a:pt x="354" y="53"/>
                  </a:lnTo>
                  <a:lnTo>
                    <a:pt x="357" y="55"/>
                  </a:lnTo>
                  <a:lnTo>
                    <a:pt x="359" y="56"/>
                  </a:lnTo>
                  <a:lnTo>
                    <a:pt x="364" y="59"/>
                  </a:lnTo>
                  <a:lnTo>
                    <a:pt x="369" y="62"/>
                  </a:lnTo>
                  <a:lnTo>
                    <a:pt x="374" y="65"/>
                  </a:lnTo>
                  <a:lnTo>
                    <a:pt x="379" y="67"/>
                  </a:lnTo>
                  <a:lnTo>
                    <a:pt x="391" y="71"/>
                  </a:lnTo>
                  <a:lnTo>
                    <a:pt x="394" y="72"/>
                  </a:lnTo>
                  <a:lnTo>
                    <a:pt x="398" y="74"/>
                  </a:lnTo>
                  <a:lnTo>
                    <a:pt x="402" y="74"/>
                  </a:lnTo>
                  <a:lnTo>
                    <a:pt x="405" y="75"/>
                  </a:lnTo>
                  <a:lnTo>
                    <a:pt x="405" y="75"/>
                  </a:lnTo>
                  <a:lnTo>
                    <a:pt x="406" y="74"/>
                  </a:lnTo>
                  <a:lnTo>
                    <a:pt x="407" y="74"/>
                  </a:lnTo>
                  <a:lnTo>
                    <a:pt x="408" y="74"/>
                  </a:lnTo>
                  <a:lnTo>
                    <a:pt x="410" y="75"/>
                  </a:lnTo>
                  <a:lnTo>
                    <a:pt x="412" y="76"/>
                  </a:lnTo>
                  <a:lnTo>
                    <a:pt x="416" y="78"/>
                  </a:lnTo>
                  <a:lnTo>
                    <a:pt x="419" y="80"/>
                  </a:lnTo>
                  <a:lnTo>
                    <a:pt x="423" y="83"/>
                  </a:lnTo>
                  <a:lnTo>
                    <a:pt x="427" y="86"/>
                  </a:lnTo>
                  <a:lnTo>
                    <a:pt x="428" y="89"/>
                  </a:lnTo>
                  <a:lnTo>
                    <a:pt x="437" y="96"/>
                  </a:lnTo>
                  <a:lnTo>
                    <a:pt x="439" y="99"/>
                  </a:lnTo>
                  <a:lnTo>
                    <a:pt x="444" y="102"/>
                  </a:lnTo>
                  <a:lnTo>
                    <a:pt x="447" y="104"/>
                  </a:lnTo>
                  <a:lnTo>
                    <a:pt x="449" y="106"/>
                  </a:lnTo>
                  <a:lnTo>
                    <a:pt x="451" y="107"/>
                  </a:lnTo>
                  <a:lnTo>
                    <a:pt x="454" y="109"/>
                  </a:lnTo>
                  <a:lnTo>
                    <a:pt x="458" y="111"/>
                  </a:lnTo>
                  <a:lnTo>
                    <a:pt x="461" y="113"/>
                  </a:lnTo>
                  <a:lnTo>
                    <a:pt x="472" y="116"/>
                  </a:lnTo>
                  <a:lnTo>
                    <a:pt x="479" y="119"/>
                  </a:lnTo>
                  <a:lnTo>
                    <a:pt x="486" y="121"/>
                  </a:lnTo>
                  <a:lnTo>
                    <a:pt x="488" y="121"/>
                  </a:lnTo>
                  <a:lnTo>
                    <a:pt x="491" y="122"/>
                  </a:lnTo>
                  <a:lnTo>
                    <a:pt x="493" y="122"/>
                  </a:lnTo>
                  <a:lnTo>
                    <a:pt x="496" y="122"/>
                  </a:lnTo>
                  <a:lnTo>
                    <a:pt x="497" y="122"/>
                  </a:lnTo>
                  <a:lnTo>
                    <a:pt x="499" y="122"/>
                  </a:lnTo>
                  <a:lnTo>
                    <a:pt x="501" y="121"/>
                  </a:lnTo>
                  <a:lnTo>
                    <a:pt x="503" y="121"/>
                  </a:lnTo>
                  <a:lnTo>
                    <a:pt x="505" y="120"/>
                  </a:lnTo>
                  <a:lnTo>
                    <a:pt x="507" y="119"/>
                  </a:lnTo>
                  <a:lnTo>
                    <a:pt x="509" y="117"/>
                  </a:lnTo>
                  <a:lnTo>
                    <a:pt x="511" y="115"/>
                  </a:lnTo>
                  <a:lnTo>
                    <a:pt x="514" y="113"/>
                  </a:lnTo>
                  <a:lnTo>
                    <a:pt x="516" y="111"/>
                  </a:lnTo>
                  <a:lnTo>
                    <a:pt x="518" y="108"/>
                  </a:lnTo>
                  <a:lnTo>
                    <a:pt x="528" y="94"/>
                  </a:lnTo>
                  <a:lnTo>
                    <a:pt x="530" y="90"/>
                  </a:lnTo>
                  <a:lnTo>
                    <a:pt x="533" y="87"/>
                  </a:lnTo>
                  <a:lnTo>
                    <a:pt x="535" y="85"/>
                  </a:lnTo>
                  <a:lnTo>
                    <a:pt x="538" y="83"/>
                  </a:lnTo>
                  <a:lnTo>
                    <a:pt x="546" y="76"/>
                  </a:lnTo>
                  <a:lnTo>
                    <a:pt x="551" y="72"/>
                  </a:lnTo>
                  <a:lnTo>
                    <a:pt x="554" y="68"/>
                  </a:lnTo>
                  <a:lnTo>
                    <a:pt x="557" y="65"/>
                  </a:lnTo>
                  <a:lnTo>
                    <a:pt x="559" y="62"/>
                  </a:lnTo>
                  <a:lnTo>
                    <a:pt x="562" y="57"/>
                  </a:lnTo>
                  <a:lnTo>
                    <a:pt x="564" y="53"/>
                  </a:lnTo>
                  <a:lnTo>
                    <a:pt x="566" y="50"/>
                  </a:lnTo>
                  <a:lnTo>
                    <a:pt x="568" y="46"/>
                  </a:lnTo>
                  <a:lnTo>
                    <a:pt x="570" y="43"/>
                  </a:lnTo>
                  <a:lnTo>
                    <a:pt x="575" y="30"/>
                  </a:lnTo>
                  <a:lnTo>
                    <a:pt x="577" y="25"/>
                  </a:lnTo>
                  <a:lnTo>
                    <a:pt x="579" y="22"/>
                  </a:lnTo>
                  <a:lnTo>
                    <a:pt x="581" y="20"/>
                  </a:lnTo>
                  <a:lnTo>
                    <a:pt x="583" y="17"/>
                  </a:lnTo>
                  <a:lnTo>
                    <a:pt x="585" y="15"/>
                  </a:lnTo>
                  <a:lnTo>
                    <a:pt x="587" y="13"/>
                  </a:lnTo>
                  <a:lnTo>
                    <a:pt x="587" y="12"/>
                  </a:lnTo>
                  <a:lnTo>
                    <a:pt x="592" y="9"/>
                  </a:lnTo>
                  <a:lnTo>
                    <a:pt x="596" y="6"/>
                  </a:lnTo>
                  <a:lnTo>
                    <a:pt x="598" y="5"/>
                  </a:lnTo>
                  <a:lnTo>
                    <a:pt x="601" y="3"/>
                  </a:lnTo>
                  <a:lnTo>
                    <a:pt x="604" y="1"/>
                  </a:lnTo>
                  <a:lnTo>
                    <a:pt x="606" y="0"/>
                  </a:lnTo>
                  <a:lnTo>
                    <a:pt x="609" y="0"/>
                  </a:lnTo>
                  <a:lnTo>
                    <a:pt x="610" y="0"/>
                  </a:lnTo>
                  <a:lnTo>
                    <a:pt x="612" y="0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6" name="Freeform 55">
              <a:extLst>
                <a:ext uri="{FF2B5EF4-FFF2-40B4-BE49-F238E27FC236}">
                  <a16:creationId xmlns:a16="http://schemas.microsoft.com/office/drawing/2014/main" id="{2FE0606B-EE53-4690-B234-775402FCA36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6" y="2390"/>
              <a:ext cx="551" cy="458"/>
            </a:xfrm>
            <a:custGeom>
              <a:avLst/>
              <a:gdLst>
                <a:gd name="T0" fmla="*/ 309 w 551"/>
                <a:gd name="T1" fmla="*/ 48 h 458"/>
                <a:gd name="T2" fmla="*/ 333 w 551"/>
                <a:gd name="T3" fmla="*/ 58 h 458"/>
                <a:gd name="T4" fmla="*/ 363 w 551"/>
                <a:gd name="T5" fmla="*/ 59 h 458"/>
                <a:gd name="T6" fmla="*/ 386 w 551"/>
                <a:gd name="T7" fmla="*/ 61 h 458"/>
                <a:gd name="T8" fmla="*/ 415 w 551"/>
                <a:gd name="T9" fmla="*/ 80 h 458"/>
                <a:gd name="T10" fmla="*/ 441 w 551"/>
                <a:gd name="T11" fmla="*/ 93 h 458"/>
                <a:gd name="T12" fmla="*/ 460 w 551"/>
                <a:gd name="T13" fmla="*/ 110 h 458"/>
                <a:gd name="T14" fmla="*/ 470 w 551"/>
                <a:gd name="T15" fmla="*/ 119 h 458"/>
                <a:gd name="T16" fmla="*/ 501 w 551"/>
                <a:gd name="T17" fmla="*/ 134 h 458"/>
                <a:gd name="T18" fmla="*/ 524 w 551"/>
                <a:gd name="T19" fmla="*/ 142 h 458"/>
                <a:gd name="T20" fmla="*/ 522 w 551"/>
                <a:gd name="T21" fmla="*/ 160 h 458"/>
                <a:gd name="T22" fmla="*/ 534 w 551"/>
                <a:gd name="T23" fmla="*/ 182 h 458"/>
                <a:gd name="T24" fmla="*/ 540 w 551"/>
                <a:gd name="T25" fmla="*/ 201 h 458"/>
                <a:gd name="T26" fmla="*/ 520 w 551"/>
                <a:gd name="T27" fmla="*/ 240 h 458"/>
                <a:gd name="T28" fmla="*/ 505 w 551"/>
                <a:gd name="T29" fmla="*/ 246 h 458"/>
                <a:gd name="T30" fmla="*/ 504 w 551"/>
                <a:gd name="T31" fmla="*/ 261 h 458"/>
                <a:gd name="T32" fmla="*/ 492 w 551"/>
                <a:gd name="T33" fmla="*/ 273 h 458"/>
                <a:gd name="T34" fmla="*/ 468 w 551"/>
                <a:gd name="T35" fmla="*/ 297 h 458"/>
                <a:gd name="T36" fmla="*/ 471 w 551"/>
                <a:gd name="T37" fmla="*/ 329 h 458"/>
                <a:gd name="T38" fmla="*/ 466 w 551"/>
                <a:gd name="T39" fmla="*/ 356 h 458"/>
                <a:gd name="T40" fmla="*/ 457 w 551"/>
                <a:gd name="T41" fmla="*/ 380 h 458"/>
                <a:gd name="T42" fmla="*/ 439 w 551"/>
                <a:gd name="T43" fmla="*/ 384 h 458"/>
                <a:gd name="T44" fmla="*/ 421 w 551"/>
                <a:gd name="T45" fmla="*/ 378 h 458"/>
                <a:gd name="T46" fmla="*/ 415 w 551"/>
                <a:gd name="T47" fmla="*/ 397 h 458"/>
                <a:gd name="T48" fmla="*/ 407 w 551"/>
                <a:gd name="T49" fmla="*/ 418 h 458"/>
                <a:gd name="T50" fmla="*/ 395 w 551"/>
                <a:gd name="T51" fmla="*/ 420 h 458"/>
                <a:gd name="T52" fmla="*/ 369 w 551"/>
                <a:gd name="T53" fmla="*/ 404 h 458"/>
                <a:gd name="T54" fmla="*/ 356 w 551"/>
                <a:gd name="T55" fmla="*/ 405 h 458"/>
                <a:gd name="T56" fmla="*/ 337 w 551"/>
                <a:gd name="T57" fmla="*/ 430 h 458"/>
                <a:gd name="T58" fmla="*/ 339 w 551"/>
                <a:gd name="T59" fmla="*/ 453 h 458"/>
                <a:gd name="T60" fmla="*/ 325 w 551"/>
                <a:gd name="T61" fmla="*/ 458 h 458"/>
                <a:gd name="T62" fmla="*/ 287 w 551"/>
                <a:gd name="T63" fmla="*/ 447 h 458"/>
                <a:gd name="T64" fmla="*/ 237 w 551"/>
                <a:gd name="T65" fmla="*/ 436 h 458"/>
                <a:gd name="T66" fmla="*/ 204 w 551"/>
                <a:gd name="T67" fmla="*/ 429 h 458"/>
                <a:gd name="T68" fmla="*/ 179 w 551"/>
                <a:gd name="T69" fmla="*/ 416 h 458"/>
                <a:gd name="T70" fmla="*/ 177 w 551"/>
                <a:gd name="T71" fmla="*/ 382 h 458"/>
                <a:gd name="T72" fmla="*/ 182 w 551"/>
                <a:gd name="T73" fmla="*/ 351 h 458"/>
                <a:gd name="T74" fmla="*/ 198 w 551"/>
                <a:gd name="T75" fmla="*/ 327 h 458"/>
                <a:gd name="T76" fmla="*/ 190 w 551"/>
                <a:gd name="T77" fmla="*/ 315 h 458"/>
                <a:gd name="T78" fmla="*/ 163 w 551"/>
                <a:gd name="T79" fmla="*/ 301 h 458"/>
                <a:gd name="T80" fmla="*/ 135 w 551"/>
                <a:gd name="T81" fmla="*/ 281 h 458"/>
                <a:gd name="T82" fmla="*/ 116 w 551"/>
                <a:gd name="T83" fmla="*/ 289 h 458"/>
                <a:gd name="T84" fmla="*/ 73 w 551"/>
                <a:gd name="T85" fmla="*/ 293 h 458"/>
                <a:gd name="T86" fmla="*/ 53 w 551"/>
                <a:gd name="T87" fmla="*/ 284 h 458"/>
                <a:gd name="T88" fmla="*/ 52 w 551"/>
                <a:gd name="T89" fmla="*/ 256 h 458"/>
                <a:gd name="T90" fmla="*/ 36 w 551"/>
                <a:gd name="T91" fmla="*/ 234 h 458"/>
                <a:gd name="T92" fmla="*/ 13 w 551"/>
                <a:gd name="T93" fmla="*/ 227 h 458"/>
                <a:gd name="T94" fmla="*/ 2 w 551"/>
                <a:gd name="T95" fmla="*/ 216 h 458"/>
                <a:gd name="T96" fmla="*/ 8 w 551"/>
                <a:gd name="T97" fmla="*/ 180 h 458"/>
                <a:gd name="T98" fmla="*/ 34 w 551"/>
                <a:gd name="T99" fmla="*/ 138 h 458"/>
                <a:gd name="T100" fmla="*/ 46 w 551"/>
                <a:gd name="T101" fmla="*/ 124 h 458"/>
                <a:gd name="T102" fmla="*/ 61 w 551"/>
                <a:gd name="T103" fmla="*/ 126 h 458"/>
                <a:gd name="T104" fmla="*/ 88 w 551"/>
                <a:gd name="T105" fmla="*/ 116 h 458"/>
                <a:gd name="T106" fmla="*/ 130 w 551"/>
                <a:gd name="T107" fmla="*/ 103 h 458"/>
                <a:gd name="T108" fmla="*/ 154 w 551"/>
                <a:gd name="T109" fmla="*/ 81 h 458"/>
                <a:gd name="T110" fmla="*/ 180 w 551"/>
                <a:gd name="T111" fmla="*/ 79 h 458"/>
                <a:gd name="T112" fmla="*/ 192 w 551"/>
                <a:gd name="T113" fmla="*/ 71 h 458"/>
                <a:gd name="T114" fmla="*/ 187 w 551"/>
                <a:gd name="T115" fmla="*/ 51 h 458"/>
                <a:gd name="T116" fmla="*/ 189 w 551"/>
                <a:gd name="T117" fmla="*/ 36 h 458"/>
                <a:gd name="T118" fmla="*/ 208 w 551"/>
                <a:gd name="T119" fmla="*/ 23 h 458"/>
                <a:gd name="T120" fmla="*/ 232 w 551"/>
                <a:gd name="T121" fmla="*/ 12 h 4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551" h="458">
                  <a:moveTo>
                    <a:pt x="244" y="0"/>
                  </a:moveTo>
                  <a:lnTo>
                    <a:pt x="255" y="8"/>
                  </a:lnTo>
                  <a:lnTo>
                    <a:pt x="269" y="19"/>
                  </a:lnTo>
                  <a:lnTo>
                    <a:pt x="273" y="22"/>
                  </a:lnTo>
                  <a:lnTo>
                    <a:pt x="281" y="27"/>
                  </a:lnTo>
                  <a:lnTo>
                    <a:pt x="300" y="40"/>
                  </a:lnTo>
                  <a:lnTo>
                    <a:pt x="301" y="42"/>
                  </a:lnTo>
                  <a:lnTo>
                    <a:pt x="306" y="46"/>
                  </a:lnTo>
                  <a:lnTo>
                    <a:pt x="309" y="48"/>
                  </a:lnTo>
                  <a:lnTo>
                    <a:pt x="313" y="52"/>
                  </a:lnTo>
                  <a:lnTo>
                    <a:pt x="317" y="55"/>
                  </a:lnTo>
                  <a:lnTo>
                    <a:pt x="318" y="56"/>
                  </a:lnTo>
                  <a:lnTo>
                    <a:pt x="320" y="57"/>
                  </a:lnTo>
                  <a:lnTo>
                    <a:pt x="322" y="58"/>
                  </a:lnTo>
                  <a:lnTo>
                    <a:pt x="324" y="58"/>
                  </a:lnTo>
                  <a:lnTo>
                    <a:pt x="326" y="58"/>
                  </a:lnTo>
                  <a:lnTo>
                    <a:pt x="330" y="58"/>
                  </a:lnTo>
                  <a:lnTo>
                    <a:pt x="333" y="58"/>
                  </a:lnTo>
                  <a:lnTo>
                    <a:pt x="335" y="58"/>
                  </a:lnTo>
                  <a:lnTo>
                    <a:pt x="345" y="58"/>
                  </a:lnTo>
                  <a:lnTo>
                    <a:pt x="348" y="58"/>
                  </a:lnTo>
                  <a:lnTo>
                    <a:pt x="349" y="58"/>
                  </a:lnTo>
                  <a:lnTo>
                    <a:pt x="351" y="58"/>
                  </a:lnTo>
                  <a:lnTo>
                    <a:pt x="357" y="59"/>
                  </a:lnTo>
                  <a:lnTo>
                    <a:pt x="359" y="59"/>
                  </a:lnTo>
                  <a:lnTo>
                    <a:pt x="361" y="59"/>
                  </a:lnTo>
                  <a:lnTo>
                    <a:pt x="363" y="59"/>
                  </a:lnTo>
                  <a:lnTo>
                    <a:pt x="365" y="58"/>
                  </a:lnTo>
                  <a:lnTo>
                    <a:pt x="369" y="58"/>
                  </a:lnTo>
                  <a:lnTo>
                    <a:pt x="370" y="58"/>
                  </a:lnTo>
                  <a:lnTo>
                    <a:pt x="372" y="58"/>
                  </a:lnTo>
                  <a:lnTo>
                    <a:pt x="374" y="58"/>
                  </a:lnTo>
                  <a:lnTo>
                    <a:pt x="376" y="58"/>
                  </a:lnTo>
                  <a:lnTo>
                    <a:pt x="382" y="59"/>
                  </a:lnTo>
                  <a:lnTo>
                    <a:pt x="384" y="60"/>
                  </a:lnTo>
                  <a:lnTo>
                    <a:pt x="386" y="61"/>
                  </a:lnTo>
                  <a:lnTo>
                    <a:pt x="387" y="62"/>
                  </a:lnTo>
                  <a:lnTo>
                    <a:pt x="391" y="64"/>
                  </a:lnTo>
                  <a:lnTo>
                    <a:pt x="392" y="65"/>
                  </a:lnTo>
                  <a:lnTo>
                    <a:pt x="399" y="69"/>
                  </a:lnTo>
                  <a:lnTo>
                    <a:pt x="403" y="70"/>
                  </a:lnTo>
                  <a:lnTo>
                    <a:pt x="404" y="71"/>
                  </a:lnTo>
                  <a:lnTo>
                    <a:pt x="406" y="72"/>
                  </a:lnTo>
                  <a:lnTo>
                    <a:pt x="407" y="73"/>
                  </a:lnTo>
                  <a:lnTo>
                    <a:pt x="415" y="80"/>
                  </a:lnTo>
                  <a:lnTo>
                    <a:pt x="416" y="82"/>
                  </a:lnTo>
                  <a:lnTo>
                    <a:pt x="418" y="83"/>
                  </a:lnTo>
                  <a:lnTo>
                    <a:pt x="420" y="85"/>
                  </a:lnTo>
                  <a:lnTo>
                    <a:pt x="424" y="87"/>
                  </a:lnTo>
                  <a:lnTo>
                    <a:pt x="426" y="89"/>
                  </a:lnTo>
                  <a:lnTo>
                    <a:pt x="428" y="90"/>
                  </a:lnTo>
                  <a:lnTo>
                    <a:pt x="431" y="91"/>
                  </a:lnTo>
                  <a:lnTo>
                    <a:pt x="434" y="92"/>
                  </a:lnTo>
                  <a:lnTo>
                    <a:pt x="441" y="93"/>
                  </a:lnTo>
                  <a:lnTo>
                    <a:pt x="449" y="96"/>
                  </a:lnTo>
                  <a:lnTo>
                    <a:pt x="451" y="97"/>
                  </a:lnTo>
                  <a:lnTo>
                    <a:pt x="454" y="98"/>
                  </a:lnTo>
                  <a:lnTo>
                    <a:pt x="455" y="99"/>
                  </a:lnTo>
                  <a:lnTo>
                    <a:pt x="456" y="100"/>
                  </a:lnTo>
                  <a:lnTo>
                    <a:pt x="457" y="101"/>
                  </a:lnTo>
                  <a:lnTo>
                    <a:pt x="457" y="102"/>
                  </a:lnTo>
                  <a:lnTo>
                    <a:pt x="458" y="104"/>
                  </a:lnTo>
                  <a:lnTo>
                    <a:pt x="460" y="110"/>
                  </a:lnTo>
                  <a:lnTo>
                    <a:pt x="460" y="112"/>
                  </a:lnTo>
                  <a:lnTo>
                    <a:pt x="460" y="114"/>
                  </a:lnTo>
                  <a:lnTo>
                    <a:pt x="461" y="114"/>
                  </a:lnTo>
                  <a:lnTo>
                    <a:pt x="462" y="115"/>
                  </a:lnTo>
                  <a:lnTo>
                    <a:pt x="463" y="116"/>
                  </a:lnTo>
                  <a:lnTo>
                    <a:pt x="464" y="117"/>
                  </a:lnTo>
                  <a:lnTo>
                    <a:pt x="465" y="118"/>
                  </a:lnTo>
                  <a:lnTo>
                    <a:pt x="467" y="119"/>
                  </a:lnTo>
                  <a:lnTo>
                    <a:pt x="470" y="119"/>
                  </a:lnTo>
                  <a:lnTo>
                    <a:pt x="473" y="120"/>
                  </a:lnTo>
                  <a:lnTo>
                    <a:pt x="476" y="121"/>
                  </a:lnTo>
                  <a:lnTo>
                    <a:pt x="481" y="123"/>
                  </a:lnTo>
                  <a:lnTo>
                    <a:pt x="484" y="124"/>
                  </a:lnTo>
                  <a:lnTo>
                    <a:pt x="487" y="126"/>
                  </a:lnTo>
                  <a:lnTo>
                    <a:pt x="491" y="127"/>
                  </a:lnTo>
                  <a:lnTo>
                    <a:pt x="494" y="129"/>
                  </a:lnTo>
                  <a:lnTo>
                    <a:pt x="499" y="133"/>
                  </a:lnTo>
                  <a:lnTo>
                    <a:pt x="501" y="134"/>
                  </a:lnTo>
                  <a:lnTo>
                    <a:pt x="504" y="136"/>
                  </a:lnTo>
                  <a:lnTo>
                    <a:pt x="506" y="137"/>
                  </a:lnTo>
                  <a:lnTo>
                    <a:pt x="510" y="138"/>
                  </a:lnTo>
                  <a:lnTo>
                    <a:pt x="514" y="139"/>
                  </a:lnTo>
                  <a:lnTo>
                    <a:pt x="516" y="139"/>
                  </a:lnTo>
                  <a:lnTo>
                    <a:pt x="520" y="140"/>
                  </a:lnTo>
                  <a:lnTo>
                    <a:pt x="521" y="140"/>
                  </a:lnTo>
                  <a:lnTo>
                    <a:pt x="523" y="141"/>
                  </a:lnTo>
                  <a:lnTo>
                    <a:pt x="524" y="142"/>
                  </a:lnTo>
                  <a:lnTo>
                    <a:pt x="525" y="143"/>
                  </a:lnTo>
                  <a:lnTo>
                    <a:pt x="525" y="144"/>
                  </a:lnTo>
                  <a:lnTo>
                    <a:pt x="526" y="146"/>
                  </a:lnTo>
                  <a:lnTo>
                    <a:pt x="525" y="148"/>
                  </a:lnTo>
                  <a:lnTo>
                    <a:pt x="525" y="149"/>
                  </a:lnTo>
                  <a:lnTo>
                    <a:pt x="525" y="150"/>
                  </a:lnTo>
                  <a:lnTo>
                    <a:pt x="523" y="156"/>
                  </a:lnTo>
                  <a:lnTo>
                    <a:pt x="522" y="159"/>
                  </a:lnTo>
                  <a:lnTo>
                    <a:pt x="522" y="160"/>
                  </a:lnTo>
                  <a:lnTo>
                    <a:pt x="521" y="162"/>
                  </a:lnTo>
                  <a:lnTo>
                    <a:pt x="522" y="164"/>
                  </a:lnTo>
                  <a:lnTo>
                    <a:pt x="522" y="166"/>
                  </a:lnTo>
                  <a:lnTo>
                    <a:pt x="523" y="169"/>
                  </a:lnTo>
                  <a:lnTo>
                    <a:pt x="524" y="171"/>
                  </a:lnTo>
                  <a:lnTo>
                    <a:pt x="526" y="173"/>
                  </a:lnTo>
                  <a:lnTo>
                    <a:pt x="528" y="176"/>
                  </a:lnTo>
                  <a:lnTo>
                    <a:pt x="531" y="179"/>
                  </a:lnTo>
                  <a:lnTo>
                    <a:pt x="534" y="182"/>
                  </a:lnTo>
                  <a:lnTo>
                    <a:pt x="537" y="183"/>
                  </a:lnTo>
                  <a:lnTo>
                    <a:pt x="540" y="185"/>
                  </a:lnTo>
                  <a:lnTo>
                    <a:pt x="543" y="187"/>
                  </a:lnTo>
                  <a:lnTo>
                    <a:pt x="551" y="191"/>
                  </a:lnTo>
                  <a:lnTo>
                    <a:pt x="550" y="191"/>
                  </a:lnTo>
                  <a:lnTo>
                    <a:pt x="548" y="193"/>
                  </a:lnTo>
                  <a:lnTo>
                    <a:pt x="546" y="194"/>
                  </a:lnTo>
                  <a:lnTo>
                    <a:pt x="544" y="196"/>
                  </a:lnTo>
                  <a:lnTo>
                    <a:pt x="540" y="201"/>
                  </a:lnTo>
                  <a:lnTo>
                    <a:pt x="538" y="206"/>
                  </a:lnTo>
                  <a:lnTo>
                    <a:pt x="535" y="210"/>
                  </a:lnTo>
                  <a:lnTo>
                    <a:pt x="533" y="216"/>
                  </a:lnTo>
                  <a:lnTo>
                    <a:pt x="530" y="221"/>
                  </a:lnTo>
                  <a:lnTo>
                    <a:pt x="527" y="229"/>
                  </a:lnTo>
                  <a:lnTo>
                    <a:pt x="524" y="234"/>
                  </a:lnTo>
                  <a:lnTo>
                    <a:pt x="523" y="237"/>
                  </a:lnTo>
                  <a:lnTo>
                    <a:pt x="521" y="239"/>
                  </a:lnTo>
                  <a:lnTo>
                    <a:pt x="520" y="240"/>
                  </a:lnTo>
                  <a:lnTo>
                    <a:pt x="518" y="241"/>
                  </a:lnTo>
                  <a:lnTo>
                    <a:pt x="517" y="242"/>
                  </a:lnTo>
                  <a:lnTo>
                    <a:pt x="517" y="243"/>
                  </a:lnTo>
                  <a:lnTo>
                    <a:pt x="515" y="243"/>
                  </a:lnTo>
                  <a:lnTo>
                    <a:pt x="514" y="244"/>
                  </a:lnTo>
                  <a:lnTo>
                    <a:pt x="508" y="244"/>
                  </a:lnTo>
                  <a:lnTo>
                    <a:pt x="506" y="245"/>
                  </a:lnTo>
                  <a:lnTo>
                    <a:pt x="505" y="245"/>
                  </a:lnTo>
                  <a:lnTo>
                    <a:pt x="505" y="246"/>
                  </a:lnTo>
                  <a:lnTo>
                    <a:pt x="505" y="247"/>
                  </a:lnTo>
                  <a:lnTo>
                    <a:pt x="504" y="248"/>
                  </a:lnTo>
                  <a:lnTo>
                    <a:pt x="503" y="249"/>
                  </a:lnTo>
                  <a:lnTo>
                    <a:pt x="503" y="250"/>
                  </a:lnTo>
                  <a:lnTo>
                    <a:pt x="503" y="250"/>
                  </a:lnTo>
                  <a:lnTo>
                    <a:pt x="503" y="251"/>
                  </a:lnTo>
                  <a:lnTo>
                    <a:pt x="503" y="253"/>
                  </a:lnTo>
                  <a:lnTo>
                    <a:pt x="504" y="259"/>
                  </a:lnTo>
                  <a:lnTo>
                    <a:pt x="504" y="261"/>
                  </a:lnTo>
                  <a:lnTo>
                    <a:pt x="504" y="262"/>
                  </a:lnTo>
                  <a:lnTo>
                    <a:pt x="503" y="263"/>
                  </a:lnTo>
                  <a:lnTo>
                    <a:pt x="503" y="265"/>
                  </a:lnTo>
                  <a:lnTo>
                    <a:pt x="502" y="266"/>
                  </a:lnTo>
                  <a:lnTo>
                    <a:pt x="501" y="268"/>
                  </a:lnTo>
                  <a:lnTo>
                    <a:pt x="500" y="269"/>
                  </a:lnTo>
                  <a:lnTo>
                    <a:pt x="499" y="270"/>
                  </a:lnTo>
                  <a:lnTo>
                    <a:pt x="496" y="271"/>
                  </a:lnTo>
                  <a:lnTo>
                    <a:pt x="492" y="273"/>
                  </a:lnTo>
                  <a:lnTo>
                    <a:pt x="489" y="273"/>
                  </a:lnTo>
                  <a:lnTo>
                    <a:pt x="487" y="275"/>
                  </a:lnTo>
                  <a:lnTo>
                    <a:pt x="484" y="277"/>
                  </a:lnTo>
                  <a:lnTo>
                    <a:pt x="483" y="278"/>
                  </a:lnTo>
                  <a:lnTo>
                    <a:pt x="482" y="280"/>
                  </a:lnTo>
                  <a:lnTo>
                    <a:pt x="472" y="289"/>
                  </a:lnTo>
                  <a:lnTo>
                    <a:pt x="471" y="292"/>
                  </a:lnTo>
                  <a:lnTo>
                    <a:pt x="469" y="295"/>
                  </a:lnTo>
                  <a:lnTo>
                    <a:pt x="468" y="297"/>
                  </a:lnTo>
                  <a:lnTo>
                    <a:pt x="467" y="300"/>
                  </a:lnTo>
                  <a:lnTo>
                    <a:pt x="467" y="302"/>
                  </a:lnTo>
                  <a:lnTo>
                    <a:pt x="467" y="306"/>
                  </a:lnTo>
                  <a:lnTo>
                    <a:pt x="467" y="307"/>
                  </a:lnTo>
                  <a:lnTo>
                    <a:pt x="467" y="310"/>
                  </a:lnTo>
                  <a:lnTo>
                    <a:pt x="470" y="321"/>
                  </a:lnTo>
                  <a:lnTo>
                    <a:pt x="470" y="324"/>
                  </a:lnTo>
                  <a:lnTo>
                    <a:pt x="471" y="327"/>
                  </a:lnTo>
                  <a:lnTo>
                    <a:pt x="471" y="329"/>
                  </a:lnTo>
                  <a:lnTo>
                    <a:pt x="471" y="333"/>
                  </a:lnTo>
                  <a:lnTo>
                    <a:pt x="471" y="336"/>
                  </a:lnTo>
                  <a:lnTo>
                    <a:pt x="470" y="339"/>
                  </a:lnTo>
                  <a:lnTo>
                    <a:pt x="470" y="341"/>
                  </a:lnTo>
                  <a:lnTo>
                    <a:pt x="469" y="341"/>
                  </a:lnTo>
                  <a:lnTo>
                    <a:pt x="467" y="346"/>
                  </a:lnTo>
                  <a:lnTo>
                    <a:pt x="466" y="349"/>
                  </a:lnTo>
                  <a:lnTo>
                    <a:pt x="466" y="352"/>
                  </a:lnTo>
                  <a:lnTo>
                    <a:pt x="466" y="356"/>
                  </a:lnTo>
                  <a:lnTo>
                    <a:pt x="466" y="358"/>
                  </a:lnTo>
                  <a:lnTo>
                    <a:pt x="465" y="360"/>
                  </a:lnTo>
                  <a:lnTo>
                    <a:pt x="465" y="363"/>
                  </a:lnTo>
                  <a:lnTo>
                    <a:pt x="464" y="365"/>
                  </a:lnTo>
                  <a:lnTo>
                    <a:pt x="463" y="369"/>
                  </a:lnTo>
                  <a:lnTo>
                    <a:pt x="461" y="372"/>
                  </a:lnTo>
                  <a:lnTo>
                    <a:pt x="460" y="375"/>
                  </a:lnTo>
                  <a:lnTo>
                    <a:pt x="459" y="378"/>
                  </a:lnTo>
                  <a:lnTo>
                    <a:pt x="457" y="380"/>
                  </a:lnTo>
                  <a:lnTo>
                    <a:pt x="456" y="383"/>
                  </a:lnTo>
                  <a:lnTo>
                    <a:pt x="454" y="385"/>
                  </a:lnTo>
                  <a:lnTo>
                    <a:pt x="451" y="387"/>
                  </a:lnTo>
                  <a:lnTo>
                    <a:pt x="449" y="389"/>
                  </a:lnTo>
                  <a:lnTo>
                    <a:pt x="449" y="389"/>
                  </a:lnTo>
                  <a:lnTo>
                    <a:pt x="445" y="386"/>
                  </a:lnTo>
                  <a:lnTo>
                    <a:pt x="443" y="386"/>
                  </a:lnTo>
                  <a:lnTo>
                    <a:pt x="442" y="385"/>
                  </a:lnTo>
                  <a:lnTo>
                    <a:pt x="439" y="384"/>
                  </a:lnTo>
                  <a:lnTo>
                    <a:pt x="437" y="384"/>
                  </a:lnTo>
                  <a:lnTo>
                    <a:pt x="434" y="383"/>
                  </a:lnTo>
                  <a:lnTo>
                    <a:pt x="432" y="383"/>
                  </a:lnTo>
                  <a:lnTo>
                    <a:pt x="430" y="382"/>
                  </a:lnTo>
                  <a:lnTo>
                    <a:pt x="427" y="381"/>
                  </a:lnTo>
                  <a:lnTo>
                    <a:pt x="425" y="380"/>
                  </a:lnTo>
                  <a:lnTo>
                    <a:pt x="423" y="379"/>
                  </a:lnTo>
                  <a:lnTo>
                    <a:pt x="422" y="379"/>
                  </a:lnTo>
                  <a:lnTo>
                    <a:pt x="421" y="378"/>
                  </a:lnTo>
                  <a:lnTo>
                    <a:pt x="419" y="377"/>
                  </a:lnTo>
                  <a:lnTo>
                    <a:pt x="417" y="375"/>
                  </a:lnTo>
                  <a:lnTo>
                    <a:pt x="416" y="375"/>
                  </a:lnTo>
                  <a:lnTo>
                    <a:pt x="415" y="375"/>
                  </a:lnTo>
                  <a:lnTo>
                    <a:pt x="415" y="376"/>
                  </a:lnTo>
                  <a:lnTo>
                    <a:pt x="415" y="378"/>
                  </a:lnTo>
                  <a:lnTo>
                    <a:pt x="415" y="381"/>
                  </a:lnTo>
                  <a:lnTo>
                    <a:pt x="415" y="392"/>
                  </a:lnTo>
                  <a:lnTo>
                    <a:pt x="415" y="397"/>
                  </a:lnTo>
                  <a:lnTo>
                    <a:pt x="415" y="401"/>
                  </a:lnTo>
                  <a:lnTo>
                    <a:pt x="414" y="405"/>
                  </a:lnTo>
                  <a:lnTo>
                    <a:pt x="414" y="407"/>
                  </a:lnTo>
                  <a:lnTo>
                    <a:pt x="413" y="409"/>
                  </a:lnTo>
                  <a:lnTo>
                    <a:pt x="412" y="410"/>
                  </a:lnTo>
                  <a:lnTo>
                    <a:pt x="411" y="412"/>
                  </a:lnTo>
                  <a:lnTo>
                    <a:pt x="410" y="414"/>
                  </a:lnTo>
                  <a:lnTo>
                    <a:pt x="408" y="416"/>
                  </a:lnTo>
                  <a:lnTo>
                    <a:pt x="407" y="418"/>
                  </a:lnTo>
                  <a:lnTo>
                    <a:pt x="406" y="419"/>
                  </a:lnTo>
                  <a:lnTo>
                    <a:pt x="404" y="420"/>
                  </a:lnTo>
                  <a:lnTo>
                    <a:pt x="403" y="420"/>
                  </a:lnTo>
                  <a:lnTo>
                    <a:pt x="403" y="420"/>
                  </a:lnTo>
                  <a:lnTo>
                    <a:pt x="401" y="421"/>
                  </a:lnTo>
                  <a:lnTo>
                    <a:pt x="400" y="421"/>
                  </a:lnTo>
                  <a:lnTo>
                    <a:pt x="398" y="421"/>
                  </a:lnTo>
                  <a:lnTo>
                    <a:pt x="396" y="421"/>
                  </a:lnTo>
                  <a:lnTo>
                    <a:pt x="395" y="420"/>
                  </a:lnTo>
                  <a:lnTo>
                    <a:pt x="392" y="420"/>
                  </a:lnTo>
                  <a:lnTo>
                    <a:pt x="390" y="419"/>
                  </a:lnTo>
                  <a:lnTo>
                    <a:pt x="387" y="417"/>
                  </a:lnTo>
                  <a:lnTo>
                    <a:pt x="383" y="415"/>
                  </a:lnTo>
                  <a:lnTo>
                    <a:pt x="376" y="409"/>
                  </a:lnTo>
                  <a:lnTo>
                    <a:pt x="375" y="409"/>
                  </a:lnTo>
                  <a:lnTo>
                    <a:pt x="371" y="405"/>
                  </a:lnTo>
                  <a:lnTo>
                    <a:pt x="369" y="405"/>
                  </a:lnTo>
                  <a:lnTo>
                    <a:pt x="369" y="404"/>
                  </a:lnTo>
                  <a:lnTo>
                    <a:pt x="368" y="403"/>
                  </a:lnTo>
                  <a:lnTo>
                    <a:pt x="366" y="403"/>
                  </a:lnTo>
                  <a:lnTo>
                    <a:pt x="365" y="403"/>
                  </a:lnTo>
                  <a:lnTo>
                    <a:pt x="363" y="403"/>
                  </a:lnTo>
                  <a:lnTo>
                    <a:pt x="362" y="403"/>
                  </a:lnTo>
                  <a:lnTo>
                    <a:pt x="360" y="403"/>
                  </a:lnTo>
                  <a:lnTo>
                    <a:pt x="359" y="404"/>
                  </a:lnTo>
                  <a:lnTo>
                    <a:pt x="358" y="404"/>
                  </a:lnTo>
                  <a:lnTo>
                    <a:pt x="356" y="405"/>
                  </a:lnTo>
                  <a:lnTo>
                    <a:pt x="354" y="407"/>
                  </a:lnTo>
                  <a:lnTo>
                    <a:pt x="351" y="410"/>
                  </a:lnTo>
                  <a:lnTo>
                    <a:pt x="348" y="414"/>
                  </a:lnTo>
                  <a:lnTo>
                    <a:pt x="345" y="419"/>
                  </a:lnTo>
                  <a:lnTo>
                    <a:pt x="342" y="422"/>
                  </a:lnTo>
                  <a:lnTo>
                    <a:pt x="339" y="426"/>
                  </a:lnTo>
                  <a:lnTo>
                    <a:pt x="338" y="428"/>
                  </a:lnTo>
                  <a:lnTo>
                    <a:pt x="338" y="429"/>
                  </a:lnTo>
                  <a:lnTo>
                    <a:pt x="337" y="430"/>
                  </a:lnTo>
                  <a:lnTo>
                    <a:pt x="337" y="431"/>
                  </a:lnTo>
                  <a:lnTo>
                    <a:pt x="337" y="432"/>
                  </a:lnTo>
                  <a:lnTo>
                    <a:pt x="337" y="434"/>
                  </a:lnTo>
                  <a:lnTo>
                    <a:pt x="337" y="437"/>
                  </a:lnTo>
                  <a:lnTo>
                    <a:pt x="340" y="448"/>
                  </a:lnTo>
                  <a:lnTo>
                    <a:pt x="340" y="450"/>
                  </a:lnTo>
                  <a:lnTo>
                    <a:pt x="340" y="451"/>
                  </a:lnTo>
                  <a:lnTo>
                    <a:pt x="339" y="452"/>
                  </a:lnTo>
                  <a:lnTo>
                    <a:pt x="339" y="453"/>
                  </a:lnTo>
                  <a:lnTo>
                    <a:pt x="338" y="453"/>
                  </a:lnTo>
                  <a:lnTo>
                    <a:pt x="338" y="454"/>
                  </a:lnTo>
                  <a:lnTo>
                    <a:pt x="337" y="454"/>
                  </a:lnTo>
                  <a:lnTo>
                    <a:pt x="336" y="455"/>
                  </a:lnTo>
                  <a:lnTo>
                    <a:pt x="335" y="455"/>
                  </a:lnTo>
                  <a:lnTo>
                    <a:pt x="332" y="456"/>
                  </a:lnTo>
                  <a:lnTo>
                    <a:pt x="328" y="458"/>
                  </a:lnTo>
                  <a:lnTo>
                    <a:pt x="327" y="458"/>
                  </a:lnTo>
                  <a:lnTo>
                    <a:pt x="325" y="458"/>
                  </a:lnTo>
                  <a:lnTo>
                    <a:pt x="323" y="458"/>
                  </a:lnTo>
                  <a:lnTo>
                    <a:pt x="320" y="457"/>
                  </a:lnTo>
                  <a:lnTo>
                    <a:pt x="312" y="455"/>
                  </a:lnTo>
                  <a:lnTo>
                    <a:pt x="308" y="454"/>
                  </a:lnTo>
                  <a:lnTo>
                    <a:pt x="306" y="454"/>
                  </a:lnTo>
                  <a:lnTo>
                    <a:pt x="298" y="450"/>
                  </a:lnTo>
                  <a:lnTo>
                    <a:pt x="293" y="449"/>
                  </a:lnTo>
                  <a:lnTo>
                    <a:pt x="290" y="448"/>
                  </a:lnTo>
                  <a:lnTo>
                    <a:pt x="287" y="447"/>
                  </a:lnTo>
                  <a:lnTo>
                    <a:pt x="283" y="446"/>
                  </a:lnTo>
                  <a:lnTo>
                    <a:pt x="280" y="446"/>
                  </a:lnTo>
                  <a:lnTo>
                    <a:pt x="268" y="445"/>
                  </a:lnTo>
                  <a:lnTo>
                    <a:pt x="263" y="445"/>
                  </a:lnTo>
                  <a:lnTo>
                    <a:pt x="259" y="444"/>
                  </a:lnTo>
                  <a:lnTo>
                    <a:pt x="255" y="443"/>
                  </a:lnTo>
                  <a:lnTo>
                    <a:pt x="252" y="443"/>
                  </a:lnTo>
                  <a:lnTo>
                    <a:pt x="248" y="442"/>
                  </a:lnTo>
                  <a:lnTo>
                    <a:pt x="237" y="436"/>
                  </a:lnTo>
                  <a:lnTo>
                    <a:pt x="228" y="432"/>
                  </a:lnTo>
                  <a:lnTo>
                    <a:pt x="221" y="430"/>
                  </a:lnTo>
                  <a:lnTo>
                    <a:pt x="218" y="429"/>
                  </a:lnTo>
                  <a:lnTo>
                    <a:pt x="216" y="429"/>
                  </a:lnTo>
                  <a:lnTo>
                    <a:pt x="214" y="429"/>
                  </a:lnTo>
                  <a:lnTo>
                    <a:pt x="212" y="428"/>
                  </a:lnTo>
                  <a:lnTo>
                    <a:pt x="210" y="428"/>
                  </a:lnTo>
                  <a:lnTo>
                    <a:pt x="208" y="428"/>
                  </a:lnTo>
                  <a:lnTo>
                    <a:pt x="204" y="429"/>
                  </a:lnTo>
                  <a:lnTo>
                    <a:pt x="197" y="430"/>
                  </a:lnTo>
                  <a:lnTo>
                    <a:pt x="193" y="430"/>
                  </a:lnTo>
                  <a:lnTo>
                    <a:pt x="192" y="430"/>
                  </a:lnTo>
                  <a:lnTo>
                    <a:pt x="191" y="430"/>
                  </a:lnTo>
                  <a:lnTo>
                    <a:pt x="190" y="429"/>
                  </a:lnTo>
                  <a:lnTo>
                    <a:pt x="188" y="427"/>
                  </a:lnTo>
                  <a:lnTo>
                    <a:pt x="187" y="425"/>
                  </a:lnTo>
                  <a:lnTo>
                    <a:pt x="182" y="420"/>
                  </a:lnTo>
                  <a:lnTo>
                    <a:pt x="179" y="416"/>
                  </a:lnTo>
                  <a:lnTo>
                    <a:pt x="176" y="412"/>
                  </a:lnTo>
                  <a:lnTo>
                    <a:pt x="176" y="409"/>
                  </a:lnTo>
                  <a:lnTo>
                    <a:pt x="175" y="408"/>
                  </a:lnTo>
                  <a:lnTo>
                    <a:pt x="175" y="407"/>
                  </a:lnTo>
                  <a:lnTo>
                    <a:pt x="174" y="404"/>
                  </a:lnTo>
                  <a:lnTo>
                    <a:pt x="174" y="400"/>
                  </a:lnTo>
                  <a:lnTo>
                    <a:pt x="174" y="398"/>
                  </a:lnTo>
                  <a:lnTo>
                    <a:pt x="174" y="396"/>
                  </a:lnTo>
                  <a:lnTo>
                    <a:pt x="177" y="382"/>
                  </a:lnTo>
                  <a:lnTo>
                    <a:pt x="177" y="379"/>
                  </a:lnTo>
                  <a:lnTo>
                    <a:pt x="177" y="376"/>
                  </a:lnTo>
                  <a:lnTo>
                    <a:pt x="178" y="370"/>
                  </a:lnTo>
                  <a:lnTo>
                    <a:pt x="178" y="365"/>
                  </a:lnTo>
                  <a:lnTo>
                    <a:pt x="178" y="363"/>
                  </a:lnTo>
                  <a:lnTo>
                    <a:pt x="179" y="360"/>
                  </a:lnTo>
                  <a:lnTo>
                    <a:pt x="180" y="356"/>
                  </a:lnTo>
                  <a:lnTo>
                    <a:pt x="181" y="353"/>
                  </a:lnTo>
                  <a:lnTo>
                    <a:pt x="182" y="351"/>
                  </a:lnTo>
                  <a:lnTo>
                    <a:pt x="184" y="348"/>
                  </a:lnTo>
                  <a:lnTo>
                    <a:pt x="185" y="345"/>
                  </a:lnTo>
                  <a:lnTo>
                    <a:pt x="187" y="342"/>
                  </a:lnTo>
                  <a:lnTo>
                    <a:pt x="188" y="340"/>
                  </a:lnTo>
                  <a:lnTo>
                    <a:pt x="194" y="333"/>
                  </a:lnTo>
                  <a:lnTo>
                    <a:pt x="196" y="331"/>
                  </a:lnTo>
                  <a:lnTo>
                    <a:pt x="197" y="329"/>
                  </a:lnTo>
                  <a:lnTo>
                    <a:pt x="198" y="328"/>
                  </a:lnTo>
                  <a:lnTo>
                    <a:pt x="198" y="327"/>
                  </a:lnTo>
                  <a:lnTo>
                    <a:pt x="198" y="326"/>
                  </a:lnTo>
                  <a:lnTo>
                    <a:pt x="197" y="325"/>
                  </a:lnTo>
                  <a:lnTo>
                    <a:pt x="197" y="323"/>
                  </a:lnTo>
                  <a:lnTo>
                    <a:pt x="196" y="321"/>
                  </a:lnTo>
                  <a:lnTo>
                    <a:pt x="194" y="318"/>
                  </a:lnTo>
                  <a:lnTo>
                    <a:pt x="193" y="317"/>
                  </a:lnTo>
                  <a:lnTo>
                    <a:pt x="192" y="316"/>
                  </a:lnTo>
                  <a:lnTo>
                    <a:pt x="191" y="316"/>
                  </a:lnTo>
                  <a:lnTo>
                    <a:pt x="190" y="315"/>
                  </a:lnTo>
                  <a:lnTo>
                    <a:pt x="189" y="314"/>
                  </a:lnTo>
                  <a:lnTo>
                    <a:pt x="187" y="313"/>
                  </a:lnTo>
                  <a:lnTo>
                    <a:pt x="186" y="312"/>
                  </a:lnTo>
                  <a:lnTo>
                    <a:pt x="179" y="310"/>
                  </a:lnTo>
                  <a:lnTo>
                    <a:pt x="176" y="309"/>
                  </a:lnTo>
                  <a:lnTo>
                    <a:pt x="171" y="307"/>
                  </a:lnTo>
                  <a:lnTo>
                    <a:pt x="166" y="304"/>
                  </a:lnTo>
                  <a:lnTo>
                    <a:pt x="164" y="303"/>
                  </a:lnTo>
                  <a:lnTo>
                    <a:pt x="163" y="301"/>
                  </a:lnTo>
                  <a:lnTo>
                    <a:pt x="161" y="300"/>
                  </a:lnTo>
                  <a:lnTo>
                    <a:pt x="158" y="296"/>
                  </a:lnTo>
                  <a:lnTo>
                    <a:pt x="156" y="295"/>
                  </a:lnTo>
                  <a:lnTo>
                    <a:pt x="154" y="293"/>
                  </a:lnTo>
                  <a:lnTo>
                    <a:pt x="152" y="292"/>
                  </a:lnTo>
                  <a:lnTo>
                    <a:pt x="147" y="288"/>
                  </a:lnTo>
                  <a:lnTo>
                    <a:pt x="139" y="283"/>
                  </a:lnTo>
                  <a:lnTo>
                    <a:pt x="137" y="282"/>
                  </a:lnTo>
                  <a:lnTo>
                    <a:pt x="135" y="281"/>
                  </a:lnTo>
                  <a:lnTo>
                    <a:pt x="134" y="281"/>
                  </a:lnTo>
                  <a:lnTo>
                    <a:pt x="133" y="281"/>
                  </a:lnTo>
                  <a:lnTo>
                    <a:pt x="132" y="281"/>
                  </a:lnTo>
                  <a:lnTo>
                    <a:pt x="131" y="281"/>
                  </a:lnTo>
                  <a:lnTo>
                    <a:pt x="130" y="282"/>
                  </a:lnTo>
                  <a:lnTo>
                    <a:pt x="123" y="286"/>
                  </a:lnTo>
                  <a:lnTo>
                    <a:pt x="121" y="287"/>
                  </a:lnTo>
                  <a:lnTo>
                    <a:pt x="119" y="288"/>
                  </a:lnTo>
                  <a:lnTo>
                    <a:pt x="116" y="289"/>
                  </a:lnTo>
                  <a:lnTo>
                    <a:pt x="112" y="290"/>
                  </a:lnTo>
                  <a:lnTo>
                    <a:pt x="107" y="291"/>
                  </a:lnTo>
                  <a:lnTo>
                    <a:pt x="102" y="291"/>
                  </a:lnTo>
                  <a:lnTo>
                    <a:pt x="95" y="292"/>
                  </a:lnTo>
                  <a:lnTo>
                    <a:pt x="85" y="293"/>
                  </a:lnTo>
                  <a:lnTo>
                    <a:pt x="84" y="294"/>
                  </a:lnTo>
                  <a:lnTo>
                    <a:pt x="81" y="294"/>
                  </a:lnTo>
                  <a:lnTo>
                    <a:pt x="75" y="294"/>
                  </a:lnTo>
                  <a:lnTo>
                    <a:pt x="73" y="293"/>
                  </a:lnTo>
                  <a:lnTo>
                    <a:pt x="71" y="293"/>
                  </a:lnTo>
                  <a:lnTo>
                    <a:pt x="69" y="292"/>
                  </a:lnTo>
                  <a:lnTo>
                    <a:pt x="66" y="292"/>
                  </a:lnTo>
                  <a:lnTo>
                    <a:pt x="62" y="290"/>
                  </a:lnTo>
                  <a:lnTo>
                    <a:pt x="60" y="289"/>
                  </a:lnTo>
                  <a:lnTo>
                    <a:pt x="58" y="288"/>
                  </a:lnTo>
                  <a:lnTo>
                    <a:pt x="56" y="287"/>
                  </a:lnTo>
                  <a:lnTo>
                    <a:pt x="55" y="285"/>
                  </a:lnTo>
                  <a:lnTo>
                    <a:pt x="53" y="284"/>
                  </a:lnTo>
                  <a:lnTo>
                    <a:pt x="52" y="284"/>
                  </a:lnTo>
                  <a:lnTo>
                    <a:pt x="51" y="282"/>
                  </a:lnTo>
                  <a:lnTo>
                    <a:pt x="52" y="277"/>
                  </a:lnTo>
                  <a:lnTo>
                    <a:pt x="53" y="274"/>
                  </a:lnTo>
                  <a:lnTo>
                    <a:pt x="53" y="262"/>
                  </a:lnTo>
                  <a:lnTo>
                    <a:pt x="53" y="261"/>
                  </a:lnTo>
                  <a:lnTo>
                    <a:pt x="53" y="259"/>
                  </a:lnTo>
                  <a:lnTo>
                    <a:pt x="53" y="258"/>
                  </a:lnTo>
                  <a:lnTo>
                    <a:pt x="52" y="256"/>
                  </a:lnTo>
                  <a:lnTo>
                    <a:pt x="51" y="252"/>
                  </a:lnTo>
                  <a:lnTo>
                    <a:pt x="50" y="250"/>
                  </a:lnTo>
                  <a:lnTo>
                    <a:pt x="47" y="245"/>
                  </a:lnTo>
                  <a:lnTo>
                    <a:pt x="44" y="239"/>
                  </a:lnTo>
                  <a:lnTo>
                    <a:pt x="43" y="238"/>
                  </a:lnTo>
                  <a:lnTo>
                    <a:pt x="41" y="236"/>
                  </a:lnTo>
                  <a:lnTo>
                    <a:pt x="40" y="235"/>
                  </a:lnTo>
                  <a:lnTo>
                    <a:pt x="39" y="234"/>
                  </a:lnTo>
                  <a:lnTo>
                    <a:pt x="36" y="234"/>
                  </a:lnTo>
                  <a:lnTo>
                    <a:pt x="33" y="233"/>
                  </a:lnTo>
                  <a:lnTo>
                    <a:pt x="30" y="233"/>
                  </a:lnTo>
                  <a:lnTo>
                    <a:pt x="26" y="232"/>
                  </a:lnTo>
                  <a:lnTo>
                    <a:pt x="24" y="232"/>
                  </a:lnTo>
                  <a:lnTo>
                    <a:pt x="23" y="232"/>
                  </a:lnTo>
                  <a:lnTo>
                    <a:pt x="21" y="231"/>
                  </a:lnTo>
                  <a:lnTo>
                    <a:pt x="17" y="228"/>
                  </a:lnTo>
                  <a:lnTo>
                    <a:pt x="15" y="228"/>
                  </a:lnTo>
                  <a:lnTo>
                    <a:pt x="13" y="227"/>
                  </a:lnTo>
                  <a:lnTo>
                    <a:pt x="10" y="227"/>
                  </a:lnTo>
                  <a:lnTo>
                    <a:pt x="8" y="227"/>
                  </a:lnTo>
                  <a:lnTo>
                    <a:pt x="7" y="227"/>
                  </a:lnTo>
                  <a:lnTo>
                    <a:pt x="5" y="226"/>
                  </a:lnTo>
                  <a:lnTo>
                    <a:pt x="5" y="225"/>
                  </a:lnTo>
                  <a:lnTo>
                    <a:pt x="4" y="223"/>
                  </a:lnTo>
                  <a:lnTo>
                    <a:pt x="3" y="221"/>
                  </a:lnTo>
                  <a:lnTo>
                    <a:pt x="3" y="218"/>
                  </a:lnTo>
                  <a:lnTo>
                    <a:pt x="2" y="216"/>
                  </a:lnTo>
                  <a:lnTo>
                    <a:pt x="1" y="209"/>
                  </a:lnTo>
                  <a:lnTo>
                    <a:pt x="0" y="197"/>
                  </a:lnTo>
                  <a:lnTo>
                    <a:pt x="0" y="196"/>
                  </a:lnTo>
                  <a:lnTo>
                    <a:pt x="0" y="195"/>
                  </a:lnTo>
                  <a:lnTo>
                    <a:pt x="1" y="193"/>
                  </a:lnTo>
                  <a:lnTo>
                    <a:pt x="2" y="190"/>
                  </a:lnTo>
                  <a:lnTo>
                    <a:pt x="4" y="187"/>
                  </a:lnTo>
                  <a:lnTo>
                    <a:pt x="5" y="184"/>
                  </a:lnTo>
                  <a:lnTo>
                    <a:pt x="8" y="180"/>
                  </a:lnTo>
                  <a:lnTo>
                    <a:pt x="18" y="168"/>
                  </a:lnTo>
                  <a:lnTo>
                    <a:pt x="24" y="160"/>
                  </a:lnTo>
                  <a:lnTo>
                    <a:pt x="25" y="160"/>
                  </a:lnTo>
                  <a:lnTo>
                    <a:pt x="26" y="158"/>
                  </a:lnTo>
                  <a:lnTo>
                    <a:pt x="27" y="156"/>
                  </a:lnTo>
                  <a:lnTo>
                    <a:pt x="28" y="154"/>
                  </a:lnTo>
                  <a:lnTo>
                    <a:pt x="30" y="147"/>
                  </a:lnTo>
                  <a:lnTo>
                    <a:pt x="33" y="140"/>
                  </a:lnTo>
                  <a:lnTo>
                    <a:pt x="34" y="138"/>
                  </a:lnTo>
                  <a:lnTo>
                    <a:pt x="35" y="134"/>
                  </a:lnTo>
                  <a:lnTo>
                    <a:pt x="36" y="132"/>
                  </a:lnTo>
                  <a:lnTo>
                    <a:pt x="37" y="131"/>
                  </a:lnTo>
                  <a:lnTo>
                    <a:pt x="38" y="129"/>
                  </a:lnTo>
                  <a:lnTo>
                    <a:pt x="39" y="127"/>
                  </a:lnTo>
                  <a:lnTo>
                    <a:pt x="40" y="126"/>
                  </a:lnTo>
                  <a:lnTo>
                    <a:pt x="41" y="126"/>
                  </a:lnTo>
                  <a:lnTo>
                    <a:pt x="42" y="125"/>
                  </a:lnTo>
                  <a:lnTo>
                    <a:pt x="46" y="124"/>
                  </a:lnTo>
                  <a:lnTo>
                    <a:pt x="48" y="123"/>
                  </a:lnTo>
                  <a:lnTo>
                    <a:pt x="50" y="123"/>
                  </a:lnTo>
                  <a:lnTo>
                    <a:pt x="51" y="122"/>
                  </a:lnTo>
                  <a:lnTo>
                    <a:pt x="53" y="122"/>
                  </a:lnTo>
                  <a:lnTo>
                    <a:pt x="54" y="123"/>
                  </a:lnTo>
                  <a:lnTo>
                    <a:pt x="55" y="123"/>
                  </a:lnTo>
                  <a:lnTo>
                    <a:pt x="58" y="125"/>
                  </a:lnTo>
                  <a:lnTo>
                    <a:pt x="59" y="125"/>
                  </a:lnTo>
                  <a:lnTo>
                    <a:pt x="61" y="126"/>
                  </a:lnTo>
                  <a:lnTo>
                    <a:pt x="62" y="126"/>
                  </a:lnTo>
                  <a:lnTo>
                    <a:pt x="65" y="126"/>
                  </a:lnTo>
                  <a:lnTo>
                    <a:pt x="67" y="126"/>
                  </a:lnTo>
                  <a:lnTo>
                    <a:pt x="69" y="126"/>
                  </a:lnTo>
                  <a:lnTo>
                    <a:pt x="71" y="125"/>
                  </a:lnTo>
                  <a:lnTo>
                    <a:pt x="73" y="124"/>
                  </a:lnTo>
                  <a:lnTo>
                    <a:pt x="75" y="123"/>
                  </a:lnTo>
                  <a:lnTo>
                    <a:pt x="85" y="117"/>
                  </a:lnTo>
                  <a:lnTo>
                    <a:pt x="88" y="116"/>
                  </a:lnTo>
                  <a:lnTo>
                    <a:pt x="92" y="114"/>
                  </a:lnTo>
                  <a:lnTo>
                    <a:pt x="95" y="114"/>
                  </a:lnTo>
                  <a:lnTo>
                    <a:pt x="105" y="111"/>
                  </a:lnTo>
                  <a:lnTo>
                    <a:pt x="114" y="108"/>
                  </a:lnTo>
                  <a:lnTo>
                    <a:pt x="119" y="106"/>
                  </a:lnTo>
                  <a:lnTo>
                    <a:pt x="120" y="106"/>
                  </a:lnTo>
                  <a:lnTo>
                    <a:pt x="126" y="105"/>
                  </a:lnTo>
                  <a:lnTo>
                    <a:pt x="128" y="104"/>
                  </a:lnTo>
                  <a:lnTo>
                    <a:pt x="130" y="103"/>
                  </a:lnTo>
                  <a:lnTo>
                    <a:pt x="132" y="103"/>
                  </a:lnTo>
                  <a:lnTo>
                    <a:pt x="140" y="98"/>
                  </a:lnTo>
                  <a:lnTo>
                    <a:pt x="142" y="97"/>
                  </a:lnTo>
                  <a:lnTo>
                    <a:pt x="142" y="96"/>
                  </a:lnTo>
                  <a:lnTo>
                    <a:pt x="143" y="95"/>
                  </a:lnTo>
                  <a:lnTo>
                    <a:pt x="145" y="93"/>
                  </a:lnTo>
                  <a:lnTo>
                    <a:pt x="150" y="87"/>
                  </a:lnTo>
                  <a:lnTo>
                    <a:pt x="153" y="83"/>
                  </a:lnTo>
                  <a:lnTo>
                    <a:pt x="154" y="81"/>
                  </a:lnTo>
                  <a:lnTo>
                    <a:pt x="155" y="80"/>
                  </a:lnTo>
                  <a:lnTo>
                    <a:pt x="157" y="80"/>
                  </a:lnTo>
                  <a:lnTo>
                    <a:pt x="158" y="79"/>
                  </a:lnTo>
                  <a:lnTo>
                    <a:pt x="160" y="79"/>
                  </a:lnTo>
                  <a:lnTo>
                    <a:pt x="162" y="78"/>
                  </a:lnTo>
                  <a:lnTo>
                    <a:pt x="166" y="79"/>
                  </a:lnTo>
                  <a:lnTo>
                    <a:pt x="175" y="79"/>
                  </a:lnTo>
                  <a:lnTo>
                    <a:pt x="177" y="79"/>
                  </a:lnTo>
                  <a:lnTo>
                    <a:pt x="180" y="79"/>
                  </a:lnTo>
                  <a:lnTo>
                    <a:pt x="182" y="79"/>
                  </a:lnTo>
                  <a:lnTo>
                    <a:pt x="184" y="78"/>
                  </a:lnTo>
                  <a:lnTo>
                    <a:pt x="186" y="78"/>
                  </a:lnTo>
                  <a:lnTo>
                    <a:pt x="187" y="77"/>
                  </a:lnTo>
                  <a:lnTo>
                    <a:pt x="188" y="76"/>
                  </a:lnTo>
                  <a:lnTo>
                    <a:pt x="190" y="74"/>
                  </a:lnTo>
                  <a:lnTo>
                    <a:pt x="191" y="73"/>
                  </a:lnTo>
                  <a:lnTo>
                    <a:pt x="191" y="72"/>
                  </a:lnTo>
                  <a:lnTo>
                    <a:pt x="192" y="71"/>
                  </a:lnTo>
                  <a:lnTo>
                    <a:pt x="192" y="70"/>
                  </a:lnTo>
                  <a:lnTo>
                    <a:pt x="193" y="69"/>
                  </a:lnTo>
                  <a:lnTo>
                    <a:pt x="193" y="68"/>
                  </a:lnTo>
                  <a:lnTo>
                    <a:pt x="193" y="67"/>
                  </a:lnTo>
                  <a:lnTo>
                    <a:pt x="193" y="65"/>
                  </a:lnTo>
                  <a:lnTo>
                    <a:pt x="192" y="63"/>
                  </a:lnTo>
                  <a:lnTo>
                    <a:pt x="192" y="61"/>
                  </a:lnTo>
                  <a:lnTo>
                    <a:pt x="190" y="57"/>
                  </a:lnTo>
                  <a:lnTo>
                    <a:pt x="187" y="51"/>
                  </a:lnTo>
                  <a:lnTo>
                    <a:pt x="187" y="49"/>
                  </a:lnTo>
                  <a:lnTo>
                    <a:pt x="187" y="46"/>
                  </a:lnTo>
                  <a:lnTo>
                    <a:pt x="187" y="45"/>
                  </a:lnTo>
                  <a:lnTo>
                    <a:pt x="187" y="43"/>
                  </a:lnTo>
                  <a:lnTo>
                    <a:pt x="187" y="42"/>
                  </a:lnTo>
                  <a:lnTo>
                    <a:pt x="187" y="40"/>
                  </a:lnTo>
                  <a:lnTo>
                    <a:pt x="188" y="39"/>
                  </a:lnTo>
                  <a:lnTo>
                    <a:pt x="188" y="37"/>
                  </a:lnTo>
                  <a:lnTo>
                    <a:pt x="189" y="36"/>
                  </a:lnTo>
                  <a:lnTo>
                    <a:pt x="191" y="35"/>
                  </a:lnTo>
                  <a:lnTo>
                    <a:pt x="193" y="32"/>
                  </a:lnTo>
                  <a:lnTo>
                    <a:pt x="197" y="29"/>
                  </a:lnTo>
                  <a:lnTo>
                    <a:pt x="198" y="28"/>
                  </a:lnTo>
                  <a:lnTo>
                    <a:pt x="199" y="26"/>
                  </a:lnTo>
                  <a:lnTo>
                    <a:pt x="201" y="25"/>
                  </a:lnTo>
                  <a:lnTo>
                    <a:pt x="203" y="24"/>
                  </a:lnTo>
                  <a:lnTo>
                    <a:pt x="206" y="24"/>
                  </a:lnTo>
                  <a:lnTo>
                    <a:pt x="208" y="23"/>
                  </a:lnTo>
                  <a:lnTo>
                    <a:pt x="210" y="22"/>
                  </a:lnTo>
                  <a:lnTo>
                    <a:pt x="216" y="22"/>
                  </a:lnTo>
                  <a:lnTo>
                    <a:pt x="218" y="21"/>
                  </a:lnTo>
                  <a:lnTo>
                    <a:pt x="220" y="21"/>
                  </a:lnTo>
                  <a:lnTo>
                    <a:pt x="221" y="20"/>
                  </a:lnTo>
                  <a:lnTo>
                    <a:pt x="223" y="19"/>
                  </a:lnTo>
                  <a:lnTo>
                    <a:pt x="224" y="18"/>
                  </a:lnTo>
                  <a:lnTo>
                    <a:pt x="226" y="17"/>
                  </a:lnTo>
                  <a:lnTo>
                    <a:pt x="232" y="12"/>
                  </a:lnTo>
                  <a:lnTo>
                    <a:pt x="238" y="8"/>
                  </a:lnTo>
                  <a:lnTo>
                    <a:pt x="240" y="6"/>
                  </a:lnTo>
                  <a:lnTo>
                    <a:pt x="241" y="4"/>
                  </a:lnTo>
                  <a:lnTo>
                    <a:pt x="243" y="2"/>
                  </a:lnTo>
                  <a:lnTo>
                    <a:pt x="244" y="1"/>
                  </a:lnTo>
                  <a:lnTo>
                    <a:pt x="244" y="1"/>
                  </a:lnTo>
                  <a:lnTo>
                    <a:pt x="244" y="0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7" name="Freeform 56">
              <a:extLst>
                <a:ext uri="{FF2B5EF4-FFF2-40B4-BE49-F238E27FC236}">
                  <a16:creationId xmlns:a16="http://schemas.microsoft.com/office/drawing/2014/main" id="{2236E0CB-8A91-4CB5-B71A-A3E4AC2CC7A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698" y="2765"/>
              <a:ext cx="459" cy="541"/>
            </a:xfrm>
            <a:custGeom>
              <a:avLst/>
              <a:gdLst>
                <a:gd name="T0" fmla="*/ 420 w 459"/>
                <a:gd name="T1" fmla="*/ 60 h 541"/>
                <a:gd name="T2" fmla="*/ 455 w 459"/>
                <a:gd name="T3" fmla="*/ 108 h 541"/>
                <a:gd name="T4" fmla="*/ 452 w 459"/>
                <a:gd name="T5" fmla="*/ 141 h 541"/>
                <a:gd name="T6" fmla="*/ 434 w 459"/>
                <a:gd name="T7" fmla="*/ 153 h 541"/>
                <a:gd name="T8" fmla="*/ 415 w 459"/>
                <a:gd name="T9" fmla="*/ 155 h 541"/>
                <a:gd name="T10" fmla="*/ 424 w 459"/>
                <a:gd name="T11" fmla="*/ 179 h 541"/>
                <a:gd name="T12" fmla="*/ 455 w 459"/>
                <a:gd name="T13" fmla="*/ 219 h 541"/>
                <a:gd name="T14" fmla="*/ 425 w 459"/>
                <a:gd name="T15" fmla="*/ 232 h 541"/>
                <a:gd name="T16" fmla="*/ 397 w 459"/>
                <a:gd name="T17" fmla="*/ 235 h 541"/>
                <a:gd name="T18" fmla="*/ 380 w 459"/>
                <a:gd name="T19" fmla="*/ 241 h 541"/>
                <a:gd name="T20" fmla="*/ 372 w 459"/>
                <a:gd name="T21" fmla="*/ 269 h 541"/>
                <a:gd name="T22" fmla="*/ 365 w 459"/>
                <a:gd name="T23" fmla="*/ 284 h 541"/>
                <a:gd name="T24" fmla="*/ 366 w 459"/>
                <a:gd name="T25" fmla="*/ 299 h 541"/>
                <a:gd name="T26" fmla="*/ 348 w 459"/>
                <a:gd name="T27" fmla="*/ 315 h 541"/>
                <a:gd name="T28" fmla="*/ 354 w 459"/>
                <a:gd name="T29" fmla="*/ 351 h 541"/>
                <a:gd name="T30" fmla="*/ 339 w 459"/>
                <a:gd name="T31" fmla="*/ 363 h 541"/>
                <a:gd name="T32" fmla="*/ 309 w 459"/>
                <a:gd name="T33" fmla="*/ 345 h 541"/>
                <a:gd name="T34" fmla="*/ 296 w 459"/>
                <a:gd name="T35" fmla="*/ 350 h 541"/>
                <a:gd name="T36" fmla="*/ 289 w 459"/>
                <a:gd name="T37" fmla="*/ 370 h 541"/>
                <a:gd name="T38" fmla="*/ 295 w 459"/>
                <a:gd name="T39" fmla="*/ 403 h 541"/>
                <a:gd name="T40" fmla="*/ 308 w 459"/>
                <a:gd name="T41" fmla="*/ 440 h 541"/>
                <a:gd name="T42" fmla="*/ 306 w 459"/>
                <a:gd name="T43" fmla="*/ 477 h 541"/>
                <a:gd name="T44" fmla="*/ 298 w 459"/>
                <a:gd name="T45" fmla="*/ 520 h 541"/>
                <a:gd name="T46" fmla="*/ 269 w 459"/>
                <a:gd name="T47" fmla="*/ 539 h 541"/>
                <a:gd name="T48" fmla="*/ 238 w 459"/>
                <a:gd name="T49" fmla="*/ 510 h 541"/>
                <a:gd name="T50" fmla="*/ 238 w 459"/>
                <a:gd name="T51" fmla="*/ 494 h 541"/>
                <a:gd name="T52" fmla="*/ 221 w 459"/>
                <a:gd name="T53" fmla="*/ 487 h 541"/>
                <a:gd name="T54" fmla="*/ 185 w 459"/>
                <a:gd name="T55" fmla="*/ 498 h 541"/>
                <a:gd name="T56" fmla="*/ 145 w 459"/>
                <a:gd name="T57" fmla="*/ 494 h 541"/>
                <a:gd name="T58" fmla="*/ 102 w 459"/>
                <a:gd name="T59" fmla="*/ 482 h 541"/>
                <a:gd name="T60" fmla="*/ 70 w 459"/>
                <a:gd name="T61" fmla="*/ 451 h 541"/>
                <a:gd name="T62" fmla="*/ 69 w 459"/>
                <a:gd name="T63" fmla="*/ 407 h 541"/>
                <a:gd name="T64" fmla="*/ 57 w 459"/>
                <a:gd name="T65" fmla="*/ 388 h 541"/>
                <a:gd name="T66" fmla="*/ 15 w 459"/>
                <a:gd name="T67" fmla="*/ 392 h 541"/>
                <a:gd name="T68" fmla="*/ 0 w 459"/>
                <a:gd name="T69" fmla="*/ 386 h 541"/>
                <a:gd name="T70" fmla="*/ 13 w 459"/>
                <a:gd name="T71" fmla="*/ 339 h 541"/>
                <a:gd name="T72" fmla="*/ 26 w 459"/>
                <a:gd name="T73" fmla="*/ 316 h 541"/>
                <a:gd name="T74" fmla="*/ 56 w 459"/>
                <a:gd name="T75" fmla="*/ 317 h 541"/>
                <a:gd name="T76" fmla="*/ 76 w 459"/>
                <a:gd name="T77" fmla="*/ 267 h 541"/>
                <a:gd name="T78" fmla="*/ 80 w 459"/>
                <a:gd name="T79" fmla="*/ 249 h 541"/>
                <a:gd name="T80" fmla="*/ 93 w 459"/>
                <a:gd name="T81" fmla="*/ 237 h 541"/>
                <a:gd name="T82" fmla="*/ 97 w 459"/>
                <a:gd name="T83" fmla="*/ 213 h 541"/>
                <a:gd name="T84" fmla="*/ 114 w 459"/>
                <a:gd name="T85" fmla="*/ 202 h 541"/>
                <a:gd name="T86" fmla="*/ 96 w 459"/>
                <a:gd name="T87" fmla="*/ 178 h 541"/>
                <a:gd name="T88" fmla="*/ 102 w 459"/>
                <a:gd name="T89" fmla="*/ 155 h 541"/>
                <a:gd name="T90" fmla="*/ 89 w 459"/>
                <a:gd name="T91" fmla="*/ 114 h 541"/>
                <a:gd name="T92" fmla="*/ 105 w 459"/>
                <a:gd name="T93" fmla="*/ 72 h 541"/>
                <a:gd name="T94" fmla="*/ 135 w 459"/>
                <a:gd name="T95" fmla="*/ 55 h 541"/>
                <a:gd name="T96" fmla="*/ 186 w 459"/>
                <a:gd name="T97" fmla="*/ 67 h 541"/>
                <a:gd name="T98" fmla="*/ 236 w 459"/>
                <a:gd name="T99" fmla="*/ 75 h 541"/>
                <a:gd name="T100" fmla="*/ 274 w 459"/>
                <a:gd name="T101" fmla="*/ 80 h 541"/>
                <a:gd name="T102" fmla="*/ 275 w 459"/>
                <a:gd name="T103" fmla="*/ 57 h 541"/>
                <a:gd name="T104" fmla="*/ 294 w 459"/>
                <a:gd name="T105" fmla="*/ 30 h 541"/>
                <a:gd name="T106" fmla="*/ 309 w 459"/>
                <a:gd name="T107" fmla="*/ 30 h 541"/>
                <a:gd name="T108" fmla="*/ 339 w 459"/>
                <a:gd name="T109" fmla="*/ 46 h 541"/>
                <a:gd name="T110" fmla="*/ 352 w 459"/>
                <a:gd name="T111" fmla="*/ 32 h 541"/>
                <a:gd name="T112" fmla="*/ 357 w 459"/>
                <a:gd name="T113" fmla="*/ 2 h 541"/>
                <a:gd name="T114" fmla="*/ 380 w 459"/>
                <a:gd name="T115" fmla="*/ 10 h 5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59" h="541">
                  <a:moveTo>
                    <a:pt x="459" y="223"/>
                  </a:moveTo>
                  <a:lnTo>
                    <a:pt x="459" y="224"/>
                  </a:lnTo>
                  <a:lnTo>
                    <a:pt x="459" y="223"/>
                  </a:lnTo>
                  <a:lnTo>
                    <a:pt x="458" y="222"/>
                  </a:lnTo>
                  <a:lnTo>
                    <a:pt x="459" y="222"/>
                  </a:lnTo>
                  <a:lnTo>
                    <a:pt x="459" y="223"/>
                  </a:lnTo>
                  <a:close/>
                  <a:moveTo>
                    <a:pt x="401" y="37"/>
                  </a:moveTo>
                  <a:lnTo>
                    <a:pt x="403" y="41"/>
                  </a:lnTo>
                  <a:lnTo>
                    <a:pt x="407" y="45"/>
                  </a:lnTo>
                  <a:lnTo>
                    <a:pt x="411" y="51"/>
                  </a:lnTo>
                  <a:lnTo>
                    <a:pt x="420" y="60"/>
                  </a:lnTo>
                  <a:lnTo>
                    <a:pt x="421" y="63"/>
                  </a:lnTo>
                  <a:lnTo>
                    <a:pt x="429" y="70"/>
                  </a:lnTo>
                  <a:lnTo>
                    <a:pt x="430" y="71"/>
                  </a:lnTo>
                  <a:lnTo>
                    <a:pt x="432" y="73"/>
                  </a:lnTo>
                  <a:lnTo>
                    <a:pt x="432" y="76"/>
                  </a:lnTo>
                  <a:lnTo>
                    <a:pt x="438" y="86"/>
                  </a:lnTo>
                  <a:lnTo>
                    <a:pt x="440" y="89"/>
                  </a:lnTo>
                  <a:lnTo>
                    <a:pt x="442" y="91"/>
                  </a:lnTo>
                  <a:lnTo>
                    <a:pt x="443" y="93"/>
                  </a:lnTo>
                  <a:lnTo>
                    <a:pt x="444" y="96"/>
                  </a:lnTo>
                  <a:lnTo>
                    <a:pt x="455" y="108"/>
                  </a:lnTo>
                  <a:lnTo>
                    <a:pt x="456" y="111"/>
                  </a:lnTo>
                  <a:lnTo>
                    <a:pt x="457" y="113"/>
                  </a:lnTo>
                  <a:lnTo>
                    <a:pt x="457" y="114"/>
                  </a:lnTo>
                  <a:lnTo>
                    <a:pt x="457" y="116"/>
                  </a:lnTo>
                  <a:lnTo>
                    <a:pt x="457" y="118"/>
                  </a:lnTo>
                  <a:lnTo>
                    <a:pt x="457" y="119"/>
                  </a:lnTo>
                  <a:lnTo>
                    <a:pt x="456" y="124"/>
                  </a:lnTo>
                  <a:lnTo>
                    <a:pt x="455" y="129"/>
                  </a:lnTo>
                  <a:lnTo>
                    <a:pt x="455" y="135"/>
                  </a:lnTo>
                  <a:lnTo>
                    <a:pt x="453" y="139"/>
                  </a:lnTo>
                  <a:lnTo>
                    <a:pt x="452" y="141"/>
                  </a:lnTo>
                  <a:lnTo>
                    <a:pt x="451" y="143"/>
                  </a:lnTo>
                  <a:lnTo>
                    <a:pt x="450" y="145"/>
                  </a:lnTo>
                  <a:lnTo>
                    <a:pt x="449" y="147"/>
                  </a:lnTo>
                  <a:lnTo>
                    <a:pt x="448" y="147"/>
                  </a:lnTo>
                  <a:lnTo>
                    <a:pt x="447" y="149"/>
                  </a:lnTo>
                  <a:lnTo>
                    <a:pt x="446" y="149"/>
                  </a:lnTo>
                  <a:lnTo>
                    <a:pt x="445" y="150"/>
                  </a:lnTo>
                  <a:lnTo>
                    <a:pt x="443" y="151"/>
                  </a:lnTo>
                  <a:lnTo>
                    <a:pt x="440" y="152"/>
                  </a:lnTo>
                  <a:lnTo>
                    <a:pt x="436" y="153"/>
                  </a:lnTo>
                  <a:lnTo>
                    <a:pt x="434" y="153"/>
                  </a:lnTo>
                  <a:lnTo>
                    <a:pt x="432" y="152"/>
                  </a:lnTo>
                  <a:lnTo>
                    <a:pt x="429" y="152"/>
                  </a:lnTo>
                  <a:lnTo>
                    <a:pt x="421" y="151"/>
                  </a:lnTo>
                  <a:lnTo>
                    <a:pt x="420" y="151"/>
                  </a:lnTo>
                  <a:lnTo>
                    <a:pt x="418" y="151"/>
                  </a:lnTo>
                  <a:lnTo>
                    <a:pt x="417" y="151"/>
                  </a:lnTo>
                  <a:lnTo>
                    <a:pt x="415" y="152"/>
                  </a:lnTo>
                  <a:lnTo>
                    <a:pt x="415" y="153"/>
                  </a:lnTo>
                  <a:lnTo>
                    <a:pt x="414" y="153"/>
                  </a:lnTo>
                  <a:lnTo>
                    <a:pt x="414" y="154"/>
                  </a:lnTo>
                  <a:lnTo>
                    <a:pt x="415" y="155"/>
                  </a:lnTo>
                  <a:lnTo>
                    <a:pt x="416" y="158"/>
                  </a:lnTo>
                  <a:lnTo>
                    <a:pt x="417" y="159"/>
                  </a:lnTo>
                  <a:lnTo>
                    <a:pt x="419" y="162"/>
                  </a:lnTo>
                  <a:lnTo>
                    <a:pt x="420" y="165"/>
                  </a:lnTo>
                  <a:lnTo>
                    <a:pt x="421" y="172"/>
                  </a:lnTo>
                  <a:lnTo>
                    <a:pt x="422" y="173"/>
                  </a:lnTo>
                  <a:lnTo>
                    <a:pt x="422" y="176"/>
                  </a:lnTo>
                  <a:lnTo>
                    <a:pt x="422" y="177"/>
                  </a:lnTo>
                  <a:lnTo>
                    <a:pt x="423" y="177"/>
                  </a:lnTo>
                  <a:lnTo>
                    <a:pt x="423" y="178"/>
                  </a:lnTo>
                  <a:lnTo>
                    <a:pt x="424" y="179"/>
                  </a:lnTo>
                  <a:lnTo>
                    <a:pt x="428" y="181"/>
                  </a:lnTo>
                  <a:lnTo>
                    <a:pt x="430" y="181"/>
                  </a:lnTo>
                  <a:lnTo>
                    <a:pt x="431" y="182"/>
                  </a:lnTo>
                  <a:lnTo>
                    <a:pt x="433" y="185"/>
                  </a:lnTo>
                  <a:lnTo>
                    <a:pt x="435" y="189"/>
                  </a:lnTo>
                  <a:lnTo>
                    <a:pt x="437" y="192"/>
                  </a:lnTo>
                  <a:lnTo>
                    <a:pt x="445" y="204"/>
                  </a:lnTo>
                  <a:lnTo>
                    <a:pt x="449" y="210"/>
                  </a:lnTo>
                  <a:lnTo>
                    <a:pt x="454" y="215"/>
                  </a:lnTo>
                  <a:lnTo>
                    <a:pt x="456" y="219"/>
                  </a:lnTo>
                  <a:lnTo>
                    <a:pt x="455" y="219"/>
                  </a:lnTo>
                  <a:lnTo>
                    <a:pt x="455" y="219"/>
                  </a:lnTo>
                  <a:lnTo>
                    <a:pt x="453" y="219"/>
                  </a:lnTo>
                  <a:lnTo>
                    <a:pt x="451" y="220"/>
                  </a:lnTo>
                  <a:lnTo>
                    <a:pt x="443" y="226"/>
                  </a:lnTo>
                  <a:lnTo>
                    <a:pt x="441" y="227"/>
                  </a:lnTo>
                  <a:lnTo>
                    <a:pt x="439" y="228"/>
                  </a:lnTo>
                  <a:lnTo>
                    <a:pt x="437" y="229"/>
                  </a:lnTo>
                  <a:lnTo>
                    <a:pt x="432" y="231"/>
                  </a:lnTo>
                  <a:lnTo>
                    <a:pt x="429" y="231"/>
                  </a:lnTo>
                  <a:lnTo>
                    <a:pt x="427" y="232"/>
                  </a:lnTo>
                  <a:lnTo>
                    <a:pt x="425" y="232"/>
                  </a:lnTo>
                  <a:lnTo>
                    <a:pt x="423" y="232"/>
                  </a:lnTo>
                  <a:lnTo>
                    <a:pt x="421" y="232"/>
                  </a:lnTo>
                  <a:lnTo>
                    <a:pt x="420" y="232"/>
                  </a:lnTo>
                  <a:lnTo>
                    <a:pt x="414" y="230"/>
                  </a:lnTo>
                  <a:lnTo>
                    <a:pt x="411" y="230"/>
                  </a:lnTo>
                  <a:lnTo>
                    <a:pt x="409" y="230"/>
                  </a:lnTo>
                  <a:lnTo>
                    <a:pt x="407" y="230"/>
                  </a:lnTo>
                  <a:lnTo>
                    <a:pt x="404" y="231"/>
                  </a:lnTo>
                  <a:lnTo>
                    <a:pt x="402" y="232"/>
                  </a:lnTo>
                  <a:lnTo>
                    <a:pt x="400" y="233"/>
                  </a:lnTo>
                  <a:lnTo>
                    <a:pt x="397" y="235"/>
                  </a:lnTo>
                  <a:lnTo>
                    <a:pt x="394" y="236"/>
                  </a:lnTo>
                  <a:lnTo>
                    <a:pt x="393" y="237"/>
                  </a:lnTo>
                  <a:lnTo>
                    <a:pt x="391" y="237"/>
                  </a:lnTo>
                  <a:lnTo>
                    <a:pt x="390" y="237"/>
                  </a:lnTo>
                  <a:lnTo>
                    <a:pt x="389" y="238"/>
                  </a:lnTo>
                  <a:lnTo>
                    <a:pt x="387" y="238"/>
                  </a:lnTo>
                  <a:lnTo>
                    <a:pt x="386" y="238"/>
                  </a:lnTo>
                  <a:lnTo>
                    <a:pt x="385" y="239"/>
                  </a:lnTo>
                  <a:lnTo>
                    <a:pt x="382" y="239"/>
                  </a:lnTo>
                  <a:lnTo>
                    <a:pt x="381" y="240"/>
                  </a:lnTo>
                  <a:lnTo>
                    <a:pt x="380" y="241"/>
                  </a:lnTo>
                  <a:lnTo>
                    <a:pt x="379" y="241"/>
                  </a:lnTo>
                  <a:lnTo>
                    <a:pt x="379" y="242"/>
                  </a:lnTo>
                  <a:lnTo>
                    <a:pt x="378" y="245"/>
                  </a:lnTo>
                  <a:lnTo>
                    <a:pt x="378" y="248"/>
                  </a:lnTo>
                  <a:lnTo>
                    <a:pt x="377" y="255"/>
                  </a:lnTo>
                  <a:lnTo>
                    <a:pt x="377" y="258"/>
                  </a:lnTo>
                  <a:lnTo>
                    <a:pt x="376" y="260"/>
                  </a:lnTo>
                  <a:lnTo>
                    <a:pt x="375" y="263"/>
                  </a:lnTo>
                  <a:lnTo>
                    <a:pt x="375" y="264"/>
                  </a:lnTo>
                  <a:lnTo>
                    <a:pt x="375" y="266"/>
                  </a:lnTo>
                  <a:lnTo>
                    <a:pt x="372" y="269"/>
                  </a:lnTo>
                  <a:lnTo>
                    <a:pt x="371" y="270"/>
                  </a:lnTo>
                  <a:lnTo>
                    <a:pt x="370" y="271"/>
                  </a:lnTo>
                  <a:lnTo>
                    <a:pt x="367" y="272"/>
                  </a:lnTo>
                  <a:lnTo>
                    <a:pt x="366" y="272"/>
                  </a:lnTo>
                  <a:lnTo>
                    <a:pt x="366" y="273"/>
                  </a:lnTo>
                  <a:lnTo>
                    <a:pt x="365" y="274"/>
                  </a:lnTo>
                  <a:lnTo>
                    <a:pt x="365" y="275"/>
                  </a:lnTo>
                  <a:lnTo>
                    <a:pt x="365" y="277"/>
                  </a:lnTo>
                  <a:lnTo>
                    <a:pt x="365" y="280"/>
                  </a:lnTo>
                  <a:lnTo>
                    <a:pt x="365" y="283"/>
                  </a:lnTo>
                  <a:lnTo>
                    <a:pt x="365" y="284"/>
                  </a:lnTo>
                  <a:lnTo>
                    <a:pt x="365" y="286"/>
                  </a:lnTo>
                  <a:lnTo>
                    <a:pt x="365" y="288"/>
                  </a:lnTo>
                  <a:lnTo>
                    <a:pt x="366" y="289"/>
                  </a:lnTo>
                  <a:lnTo>
                    <a:pt x="367" y="292"/>
                  </a:lnTo>
                  <a:lnTo>
                    <a:pt x="368" y="294"/>
                  </a:lnTo>
                  <a:lnTo>
                    <a:pt x="368" y="294"/>
                  </a:lnTo>
                  <a:lnTo>
                    <a:pt x="368" y="295"/>
                  </a:lnTo>
                  <a:lnTo>
                    <a:pt x="368" y="296"/>
                  </a:lnTo>
                  <a:lnTo>
                    <a:pt x="367" y="297"/>
                  </a:lnTo>
                  <a:lnTo>
                    <a:pt x="367" y="298"/>
                  </a:lnTo>
                  <a:lnTo>
                    <a:pt x="366" y="299"/>
                  </a:lnTo>
                  <a:lnTo>
                    <a:pt x="365" y="300"/>
                  </a:lnTo>
                  <a:lnTo>
                    <a:pt x="364" y="301"/>
                  </a:lnTo>
                  <a:lnTo>
                    <a:pt x="364" y="302"/>
                  </a:lnTo>
                  <a:lnTo>
                    <a:pt x="359" y="304"/>
                  </a:lnTo>
                  <a:lnTo>
                    <a:pt x="357" y="306"/>
                  </a:lnTo>
                  <a:lnTo>
                    <a:pt x="354" y="306"/>
                  </a:lnTo>
                  <a:lnTo>
                    <a:pt x="353" y="308"/>
                  </a:lnTo>
                  <a:lnTo>
                    <a:pt x="351" y="310"/>
                  </a:lnTo>
                  <a:lnTo>
                    <a:pt x="350" y="312"/>
                  </a:lnTo>
                  <a:lnTo>
                    <a:pt x="349" y="313"/>
                  </a:lnTo>
                  <a:lnTo>
                    <a:pt x="348" y="315"/>
                  </a:lnTo>
                  <a:lnTo>
                    <a:pt x="348" y="317"/>
                  </a:lnTo>
                  <a:lnTo>
                    <a:pt x="348" y="318"/>
                  </a:lnTo>
                  <a:lnTo>
                    <a:pt x="348" y="320"/>
                  </a:lnTo>
                  <a:lnTo>
                    <a:pt x="349" y="323"/>
                  </a:lnTo>
                  <a:lnTo>
                    <a:pt x="350" y="328"/>
                  </a:lnTo>
                  <a:lnTo>
                    <a:pt x="353" y="336"/>
                  </a:lnTo>
                  <a:lnTo>
                    <a:pt x="353" y="340"/>
                  </a:lnTo>
                  <a:lnTo>
                    <a:pt x="354" y="344"/>
                  </a:lnTo>
                  <a:lnTo>
                    <a:pt x="354" y="348"/>
                  </a:lnTo>
                  <a:lnTo>
                    <a:pt x="354" y="350"/>
                  </a:lnTo>
                  <a:lnTo>
                    <a:pt x="354" y="351"/>
                  </a:lnTo>
                  <a:lnTo>
                    <a:pt x="353" y="354"/>
                  </a:lnTo>
                  <a:lnTo>
                    <a:pt x="353" y="355"/>
                  </a:lnTo>
                  <a:lnTo>
                    <a:pt x="353" y="357"/>
                  </a:lnTo>
                  <a:lnTo>
                    <a:pt x="352" y="359"/>
                  </a:lnTo>
                  <a:lnTo>
                    <a:pt x="351" y="360"/>
                  </a:lnTo>
                  <a:lnTo>
                    <a:pt x="349" y="361"/>
                  </a:lnTo>
                  <a:lnTo>
                    <a:pt x="348" y="362"/>
                  </a:lnTo>
                  <a:lnTo>
                    <a:pt x="346" y="362"/>
                  </a:lnTo>
                  <a:lnTo>
                    <a:pt x="343" y="363"/>
                  </a:lnTo>
                  <a:lnTo>
                    <a:pt x="341" y="363"/>
                  </a:lnTo>
                  <a:lnTo>
                    <a:pt x="339" y="363"/>
                  </a:lnTo>
                  <a:lnTo>
                    <a:pt x="337" y="362"/>
                  </a:lnTo>
                  <a:lnTo>
                    <a:pt x="334" y="362"/>
                  </a:lnTo>
                  <a:lnTo>
                    <a:pt x="331" y="361"/>
                  </a:lnTo>
                  <a:lnTo>
                    <a:pt x="330" y="360"/>
                  </a:lnTo>
                  <a:lnTo>
                    <a:pt x="326" y="359"/>
                  </a:lnTo>
                  <a:lnTo>
                    <a:pt x="324" y="357"/>
                  </a:lnTo>
                  <a:lnTo>
                    <a:pt x="322" y="356"/>
                  </a:lnTo>
                  <a:lnTo>
                    <a:pt x="320" y="354"/>
                  </a:lnTo>
                  <a:lnTo>
                    <a:pt x="318" y="352"/>
                  </a:lnTo>
                  <a:lnTo>
                    <a:pt x="313" y="348"/>
                  </a:lnTo>
                  <a:lnTo>
                    <a:pt x="309" y="345"/>
                  </a:lnTo>
                  <a:lnTo>
                    <a:pt x="307" y="343"/>
                  </a:lnTo>
                  <a:lnTo>
                    <a:pt x="307" y="343"/>
                  </a:lnTo>
                  <a:lnTo>
                    <a:pt x="306" y="343"/>
                  </a:lnTo>
                  <a:lnTo>
                    <a:pt x="304" y="343"/>
                  </a:lnTo>
                  <a:lnTo>
                    <a:pt x="303" y="343"/>
                  </a:lnTo>
                  <a:lnTo>
                    <a:pt x="301" y="344"/>
                  </a:lnTo>
                  <a:lnTo>
                    <a:pt x="300" y="345"/>
                  </a:lnTo>
                  <a:lnTo>
                    <a:pt x="299" y="346"/>
                  </a:lnTo>
                  <a:lnTo>
                    <a:pt x="298" y="348"/>
                  </a:lnTo>
                  <a:lnTo>
                    <a:pt x="297" y="349"/>
                  </a:lnTo>
                  <a:lnTo>
                    <a:pt x="296" y="350"/>
                  </a:lnTo>
                  <a:lnTo>
                    <a:pt x="296" y="351"/>
                  </a:lnTo>
                  <a:lnTo>
                    <a:pt x="295" y="355"/>
                  </a:lnTo>
                  <a:lnTo>
                    <a:pt x="295" y="357"/>
                  </a:lnTo>
                  <a:lnTo>
                    <a:pt x="294" y="358"/>
                  </a:lnTo>
                  <a:lnTo>
                    <a:pt x="291" y="362"/>
                  </a:lnTo>
                  <a:lnTo>
                    <a:pt x="290" y="362"/>
                  </a:lnTo>
                  <a:lnTo>
                    <a:pt x="289" y="364"/>
                  </a:lnTo>
                  <a:lnTo>
                    <a:pt x="289" y="366"/>
                  </a:lnTo>
                  <a:lnTo>
                    <a:pt x="289" y="367"/>
                  </a:lnTo>
                  <a:lnTo>
                    <a:pt x="289" y="368"/>
                  </a:lnTo>
                  <a:lnTo>
                    <a:pt x="289" y="370"/>
                  </a:lnTo>
                  <a:lnTo>
                    <a:pt x="289" y="372"/>
                  </a:lnTo>
                  <a:lnTo>
                    <a:pt x="289" y="374"/>
                  </a:lnTo>
                  <a:lnTo>
                    <a:pt x="290" y="376"/>
                  </a:lnTo>
                  <a:lnTo>
                    <a:pt x="293" y="383"/>
                  </a:lnTo>
                  <a:lnTo>
                    <a:pt x="294" y="385"/>
                  </a:lnTo>
                  <a:lnTo>
                    <a:pt x="294" y="387"/>
                  </a:lnTo>
                  <a:lnTo>
                    <a:pt x="295" y="389"/>
                  </a:lnTo>
                  <a:lnTo>
                    <a:pt x="295" y="392"/>
                  </a:lnTo>
                  <a:lnTo>
                    <a:pt x="295" y="398"/>
                  </a:lnTo>
                  <a:lnTo>
                    <a:pt x="295" y="401"/>
                  </a:lnTo>
                  <a:lnTo>
                    <a:pt x="295" y="403"/>
                  </a:lnTo>
                  <a:lnTo>
                    <a:pt x="295" y="405"/>
                  </a:lnTo>
                  <a:lnTo>
                    <a:pt x="296" y="407"/>
                  </a:lnTo>
                  <a:lnTo>
                    <a:pt x="296" y="408"/>
                  </a:lnTo>
                  <a:lnTo>
                    <a:pt x="297" y="410"/>
                  </a:lnTo>
                  <a:lnTo>
                    <a:pt x="300" y="414"/>
                  </a:lnTo>
                  <a:lnTo>
                    <a:pt x="301" y="416"/>
                  </a:lnTo>
                  <a:lnTo>
                    <a:pt x="302" y="418"/>
                  </a:lnTo>
                  <a:lnTo>
                    <a:pt x="303" y="421"/>
                  </a:lnTo>
                  <a:lnTo>
                    <a:pt x="304" y="425"/>
                  </a:lnTo>
                  <a:lnTo>
                    <a:pt x="307" y="433"/>
                  </a:lnTo>
                  <a:lnTo>
                    <a:pt x="308" y="440"/>
                  </a:lnTo>
                  <a:lnTo>
                    <a:pt x="309" y="442"/>
                  </a:lnTo>
                  <a:lnTo>
                    <a:pt x="310" y="445"/>
                  </a:lnTo>
                  <a:lnTo>
                    <a:pt x="310" y="448"/>
                  </a:lnTo>
                  <a:lnTo>
                    <a:pt x="310" y="451"/>
                  </a:lnTo>
                  <a:lnTo>
                    <a:pt x="310" y="453"/>
                  </a:lnTo>
                  <a:lnTo>
                    <a:pt x="310" y="456"/>
                  </a:lnTo>
                  <a:lnTo>
                    <a:pt x="309" y="459"/>
                  </a:lnTo>
                  <a:lnTo>
                    <a:pt x="309" y="462"/>
                  </a:lnTo>
                  <a:lnTo>
                    <a:pt x="307" y="471"/>
                  </a:lnTo>
                  <a:lnTo>
                    <a:pt x="307" y="475"/>
                  </a:lnTo>
                  <a:lnTo>
                    <a:pt x="306" y="477"/>
                  </a:lnTo>
                  <a:lnTo>
                    <a:pt x="306" y="482"/>
                  </a:lnTo>
                  <a:lnTo>
                    <a:pt x="306" y="491"/>
                  </a:lnTo>
                  <a:lnTo>
                    <a:pt x="306" y="494"/>
                  </a:lnTo>
                  <a:lnTo>
                    <a:pt x="306" y="496"/>
                  </a:lnTo>
                  <a:lnTo>
                    <a:pt x="304" y="502"/>
                  </a:lnTo>
                  <a:lnTo>
                    <a:pt x="303" y="510"/>
                  </a:lnTo>
                  <a:lnTo>
                    <a:pt x="302" y="512"/>
                  </a:lnTo>
                  <a:lnTo>
                    <a:pt x="301" y="514"/>
                  </a:lnTo>
                  <a:lnTo>
                    <a:pt x="300" y="517"/>
                  </a:lnTo>
                  <a:lnTo>
                    <a:pt x="299" y="519"/>
                  </a:lnTo>
                  <a:lnTo>
                    <a:pt x="298" y="520"/>
                  </a:lnTo>
                  <a:lnTo>
                    <a:pt x="296" y="521"/>
                  </a:lnTo>
                  <a:lnTo>
                    <a:pt x="288" y="530"/>
                  </a:lnTo>
                  <a:lnTo>
                    <a:pt x="282" y="534"/>
                  </a:lnTo>
                  <a:lnTo>
                    <a:pt x="278" y="538"/>
                  </a:lnTo>
                  <a:lnTo>
                    <a:pt x="275" y="540"/>
                  </a:lnTo>
                  <a:lnTo>
                    <a:pt x="274" y="540"/>
                  </a:lnTo>
                  <a:lnTo>
                    <a:pt x="273" y="541"/>
                  </a:lnTo>
                  <a:lnTo>
                    <a:pt x="272" y="541"/>
                  </a:lnTo>
                  <a:lnTo>
                    <a:pt x="271" y="541"/>
                  </a:lnTo>
                  <a:lnTo>
                    <a:pt x="270" y="540"/>
                  </a:lnTo>
                  <a:lnTo>
                    <a:pt x="269" y="539"/>
                  </a:lnTo>
                  <a:lnTo>
                    <a:pt x="263" y="533"/>
                  </a:lnTo>
                  <a:lnTo>
                    <a:pt x="259" y="527"/>
                  </a:lnTo>
                  <a:lnTo>
                    <a:pt x="256" y="524"/>
                  </a:lnTo>
                  <a:lnTo>
                    <a:pt x="254" y="523"/>
                  </a:lnTo>
                  <a:lnTo>
                    <a:pt x="252" y="521"/>
                  </a:lnTo>
                  <a:lnTo>
                    <a:pt x="247" y="518"/>
                  </a:lnTo>
                  <a:lnTo>
                    <a:pt x="244" y="516"/>
                  </a:lnTo>
                  <a:lnTo>
                    <a:pt x="241" y="514"/>
                  </a:lnTo>
                  <a:lnTo>
                    <a:pt x="239" y="511"/>
                  </a:lnTo>
                  <a:lnTo>
                    <a:pt x="239" y="510"/>
                  </a:lnTo>
                  <a:lnTo>
                    <a:pt x="238" y="510"/>
                  </a:lnTo>
                  <a:lnTo>
                    <a:pt x="238" y="508"/>
                  </a:lnTo>
                  <a:lnTo>
                    <a:pt x="238" y="507"/>
                  </a:lnTo>
                  <a:lnTo>
                    <a:pt x="238" y="506"/>
                  </a:lnTo>
                  <a:lnTo>
                    <a:pt x="238" y="505"/>
                  </a:lnTo>
                  <a:lnTo>
                    <a:pt x="239" y="501"/>
                  </a:lnTo>
                  <a:lnTo>
                    <a:pt x="239" y="500"/>
                  </a:lnTo>
                  <a:lnTo>
                    <a:pt x="239" y="498"/>
                  </a:lnTo>
                  <a:lnTo>
                    <a:pt x="239" y="498"/>
                  </a:lnTo>
                  <a:lnTo>
                    <a:pt x="239" y="496"/>
                  </a:lnTo>
                  <a:lnTo>
                    <a:pt x="239" y="495"/>
                  </a:lnTo>
                  <a:lnTo>
                    <a:pt x="238" y="494"/>
                  </a:lnTo>
                  <a:lnTo>
                    <a:pt x="237" y="494"/>
                  </a:lnTo>
                  <a:lnTo>
                    <a:pt x="237" y="493"/>
                  </a:lnTo>
                  <a:lnTo>
                    <a:pt x="236" y="492"/>
                  </a:lnTo>
                  <a:lnTo>
                    <a:pt x="232" y="490"/>
                  </a:lnTo>
                  <a:lnTo>
                    <a:pt x="229" y="488"/>
                  </a:lnTo>
                  <a:lnTo>
                    <a:pt x="228" y="487"/>
                  </a:lnTo>
                  <a:lnTo>
                    <a:pt x="227" y="487"/>
                  </a:lnTo>
                  <a:lnTo>
                    <a:pt x="226" y="487"/>
                  </a:lnTo>
                  <a:lnTo>
                    <a:pt x="225" y="487"/>
                  </a:lnTo>
                  <a:lnTo>
                    <a:pt x="223" y="487"/>
                  </a:lnTo>
                  <a:lnTo>
                    <a:pt x="221" y="487"/>
                  </a:lnTo>
                  <a:lnTo>
                    <a:pt x="220" y="487"/>
                  </a:lnTo>
                  <a:lnTo>
                    <a:pt x="216" y="489"/>
                  </a:lnTo>
                  <a:lnTo>
                    <a:pt x="215" y="490"/>
                  </a:lnTo>
                  <a:lnTo>
                    <a:pt x="212" y="491"/>
                  </a:lnTo>
                  <a:lnTo>
                    <a:pt x="205" y="492"/>
                  </a:lnTo>
                  <a:lnTo>
                    <a:pt x="203" y="493"/>
                  </a:lnTo>
                  <a:lnTo>
                    <a:pt x="199" y="494"/>
                  </a:lnTo>
                  <a:lnTo>
                    <a:pt x="193" y="497"/>
                  </a:lnTo>
                  <a:lnTo>
                    <a:pt x="190" y="498"/>
                  </a:lnTo>
                  <a:lnTo>
                    <a:pt x="188" y="498"/>
                  </a:lnTo>
                  <a:lnTo>
                    <a:pt x="185" y="498"/>
                  </a:lnTo>
                  <a:lnTo>
                    <a:pt x="183" y="498"/>
                  </a:lnTo>
                  <a:lnTo>
                    <a:pt x="181" y="498"/>
                  </a:lnTo>
                  <a:lnTo>
                    <a:pt x="176" y="498"/>
                  </a:lnTo>
                  <a:lnTo>
                    <a:pt x="172" y="498"/>
                  </a:lnTo>
                  <a:lnTo>
                    <a:pt x="167" y="498"/>
                  </a:lnTo>
                  <a:lnTo>
                    <a:pt x="164" y="498"/>
                  </a:lnTo>
                  <a:lnTo>
                    <a:pt x="161" y="498"/>
                  </a:lnTo>
                  <a:lnTo>
                    <a:pt x="159" y="498"/>
                  </a:lnTo>
                  <a:lnTo>
                    <a:pt x="148" y="495"/>
                  </a:lnTo>
                  <a:lnTo>
                    <a:pt x="147" y="494"/>
                  </a:lnTo>
                  <a:lnTo>
                    <a:pt x="145" y="494"/>
                  </a:lnTo>
                  <a:lnTo>
                    <a:pt x="142" y="494"/>
                  </a:lnTo>
                  <a:lnTo>
                    <a:pt x="140" y="494"/>
                  </a:lnTo>
                  <a:lnTo>
                    <a:pt x="137" y="495"/>
                  </a:lnTo>
                  <a:lnTo>
                    <a:pt x="133" y="497"/>
                  </a:lnTo>
                  <a:lnTo>
                    <a:pt x="131" y="497"/>
                  </a:lnTo>
                  <a:lnTo>
                    <a:pt x="130" y="497"/>
                  </a:lnTo>
                  <a:lnTo>
                    <a:pt x="128" y="497"/>
                  </a:lnTo>
                  <a:lnTo>
                    <a:pt x="127" y="496"/>
                  </a:lnTo>
                  <a:lnTo>
                    <a:pt x="119" y="492"/>
                  </a:lnTo>
                  <a:lnTo>
                    <a:pt x="105" y="484"/>
                  </a:lnTo>
                  <a:lnTo>
                    <a:pt x="102" y="482"/>
                  </a:lnTo>
                  <a:lnTo>
                    <a:pt x="100" y="480"/>
                  </a:lnTo>
                  <a:lnTo>
                    <a:pt x="98" y="478"/>
                  </a:lnTo>
                  <a:lnTo>
                    <a:pt x="91" y="472"/>
                  </a:lnTo>
                  <a:lnTo>
                    <a:pt x="90" y="471"/>
                  </a:lnTo>
                  <a:lnTo>
                    <a:pt x="83" y="466"/>
                  </a:lnTo>
                  <a:lnTo>
                    <a:pt x="78" y="461"/>
                  </a:lnTo>
                  <a:lnTo>
                    <a:pt x="76" y="459"/>
                  </a:lnTo>
                  <a:lnTo>
                    <a:pt x="75" y="457"/>
                  </a:lnTo>
                  <a:lnTo>
                    <a:pt x="73" y="456"/>
                  </a:lnTo>
                  <a:lnTo>
                    <a:pt x="72" y="454"/>
                  </a:lnTo>
                  <a:lnTo>
                    <a:pt x="70" y="451"/>
                  </a:lnTo>
                  <a:lnTo>
                    <a:pt x="69" y="447"/>
                  </a:lnTo>
                  <a:lnTo>
                    <a:pt x="68" y="445"/>
                  </a:lnTo>
                  <a:lnTo>
                    <a:pt x="68" y="442"/>
                  </a:lnTo>
                  <a:lnTo>
                    <a:pt x="68" y="440"/>
                  </a:lnTo>
                  <a:lnTo>
                    <a:pt x="68" y="435"/>
                  </a:lnTo>
                  <a:lnTo>
                    <a:pt x="68" y="431"/>
                  </a:lnTo>
                  <a:lnTo>
                    <a:pt x="69" y="424"/>
                  </a:lnTo>
                  <a:lnTo>
                    <a:pt x="70" y="419"/>
                  </a:lnTo>
                  <a:lnTo>
                    <a:pt x="70" y="415"/>
                  </a:lnTo>
                  <a:lnTo>
                    <a:pt x="69" y="410"/>
                  </a:lnTo>
                  <a:lnTo>
                    <a:pt x="69" y="407"/>
                  </a:lnTo>
                  <a:lnTo>
                    <a:pt x="68" y="403"/>
                  </a:lnTo>
                  <a:lnTo>
                    <a:pt x="68" y="399"/>
                  </a:lnTo>
                  <a:lnTo>
                    <a:pt x="67" y="396"/>
                  </a:lnTo>
                  <a:lnTo>
                    <a:pt x="66" y="395"/>
                  </a:lnTo>
                  <a:lnTo>
                    <a:pt x="65" y="394"/>
                  </a:lnTo>
                  <a:lnTo>
                    <a:pt x="64" y="392"/>
                  </a:lnTo>
                  <a:lnTo>
                    <a:pt x="63" y="391"/>
                  </a:lnTo>
                  <a:lnTo>
                    <a:pt x="62" y="390"/>
                  </a:lnTo>
                  <a:lnTo>
                    <a:pt x="60" y="389"/>
                  </a:lnTo>
                  <a:lnTo>
                    <a:pt x="59" y="388"/>
                  </a:lnTo>
                  <a:lnTo>
                    <a:pt x="57" y="388"/>
                  </a:lnTo>
                  <a:lnTo>
                    <a:pt x="56" y="387"/>
                  </a:lnTo>
                  <a:lnTo>
                    <a:pt x="53" y="387"/>
                  </a:lnTo>
                  <a:lnTo>
                    <a:pt x="51" y="386"/>
                  </a:lnTo>
                  <a:lnTo>
                    <a:pt x="48" y="386"/>
                  </a:lnTo>
                  <a:lnTo>
                    <a:pt x="46" y="387"/>
                  </a:lnTo>
                  <a:lnTo>
                    <a:pt x="39" y="388"/>
                  </a:lnTo>
                  <a:lnTo>
                    <a:pt x="32" y="388"/>
                  </a:lnTo>
                  <a:lnTo>
                    <a:pt x="29" y="389"/>
                  </a:lnTo>
                  <a:lnTo>
                    <a:pt x="25" y="389"/>
                  </a:lnTo>
                  <a:lnTo>
                    <a:pt x="19" y="391"/>
                  </a:lnTo>
                  <a:lnTo>
                    <a:pt x="15" y="392"/>
                  </a:lnTo>
                  <a:lnTo>
                    <a:pt x="11" y="392"/>
                  </a:lnTo>
                  <a:lnTo>
                    <a:pt x="5" y="392"/>
                  </a:lnTo>
                  <a:lnTo>
                    <a:pt x="3" y="392"/>
                  </a:lnTo>
                  <a:lnTo>
                    <a:pt x="2" y="392"/>
                  </a:lnTo>
                  <a:lnTo>
                    <a:pt x="1" y="392"/>
                  </a:lnTo>
                  <a:lnTo>
                    <a:pt x="0" y="391"/>
                  </a:lnTo>
                  <a:lnTo>
                    <a:pt x="0" y="390"/>
                  </a:lnTo>
                  <a:lnTo>
                    <a:pt x="0" y="390"/>
                  </a:lnTo>
                  <a:lnTo>
                    <a:pt x="0" y="388"/>
                  </a:lnTo>
                  <a:lnTo>
                    <a:pt x="0" y="387"/>
                  </a:lnTo>
                  <a:lnTo>
                    <a:pt x="0" y="386"/>
                  </a:lnTo>
                  <a:lnTo>
                    <a:pt x="3" y="380"/>
                  </a:lnTo>
                  <a:lnTo>
                    <a:pt x="6" y="375"/>
                  </a:lnTo>
                  <a:lnTo>
                    <a:pt x="9" y="369"/>
                  </a:lnTo>
                  <a:lnTo>
                    <a:pt x="11" y="363"/>
                  </a:lnTo>
                  <a:lnTo>
                    <a:pt x="11" y="360"/>
                  </a:lnTo>
                  <a:lnTo>
                    <a:pt x="12" y="356"/>
                  </a:lnTo>
                  <a:lnTo>
                    <a:pt x="12" y="352"/>
                  </a:lnTo>
                  <a:lnTo>
                    <a:pt x="12" y="347"/>
                  </a:lnTo>
                  <a:lnTo>
                    <a:pt x="12" y="345"/>
                  </a:lnTo>
                  <a:lnTo>
                    <a:pt x="13" y="342"/>
                  </a:lnTo>
                  <a:lnTo>
                    <a:pt x="13" y="339"/>
                  </a:lnTo>
                  <a:lnTo>
                    <a:pt x="14" y="335"/>
                  </a:lnTo>
                  <a:lnTo>
                    <a:pt x="16" y="329"/>
                  </a:lnTo>
                  <a:lnTo>
                    <a:pt x="18" y="324"/>
                  </a:lnTo>
                  <a:lnTo>
                    <a:pt x="19" y="322"/>
                  </a:lnTo>
                  <a:lnTo>
                    <a:pt x="20" y="321"/>
                  </a:lnTo>
                  <a:lnTo>
                    <a:pt x="21" y="319"/>
                  </a:lnTo>
                  <a:lnTo>
                    <a:pt x="22" y="319"/>
                  </a:lnTo>
                  <a:lnTo>
                    <a:pt x="23" y="318"/>
                  </a:lnTo>
                  <a:lnTo>
                    <a:pt x="23" y="317"/>
                  </a:lnTo>
                  <a:lnTo>
                    <a:pt x="24" y="317"/>
                  </a:lnTo>
                  <a:lnTo>
                    <a:pt x="26" y="316"/>
                  </a:lnTo>
                  <a:lnTo>
                    <a:pt x="27" y="316"/>
                  </a:lnTo>
                  <a:lnTo>
                    <a:pt x="29" y="316"/>
                  </a:lnTo>
                  <a:lnTo>
                    <a:pt x="30" y="315"/>
                  </a:lnTo>
                  <a:lnTo>
                    <a:pt x="32" y="316"/>
                  </a:lnTo>
                  <a:lnTo>
                    <a:pt x="36" y="317"/>
                  </a:lnTo>
                  <a:lnTo>
                    <a:pt x="38" y="317"/>
                  </a:lnTo>
                  <a:lnTo>
                    <a:pt x="48" y="317"/>
                  </a:lnTo>
                  <a:lnTo>
                    <a:pt x="51" y="317"/>
                  </a:lnTo>
                  <a:lnTo>
                    <a:pt x="53" y="317"/>
                  </a:lnTo>
                  <a:lnTo>
                    <a:pt x="55" y="317"/>
                  </a:lnTo>
                  <a:lnTo>
                    <a:pt x="56" y="317"/>
                  </a:lnTo>
                  <a:lnTo>
                    <a:pt x="57" y="316"/>
                  </a:lnTo>
                  <a:lnTo>
                    <a:pt x="57" y="314"/>
                  </a:lnTo>
                  <a:lnTo>
                    <a:pt x="57" y="313"/>
                  </a:lnTo>
                  <a:lnTo>
                    <a:pt x="60" y="305"/>
                  </a:lnTo>
                  <a:lnTo>
                    <a:pt x="61" y="299"/>
                  </a:lnTo>
                  <a:lnTo>
                    <a:pt x="63" y="294"/>
                  </a:lnTo>
                  <a:lnTo>
                    <a:pt x="64" y="290"/>
                  </a:lnTo>
                  <a:lnTo>
                    <a:pt x="70" y="275"/>
                  </a:lnTo>
                  <a:lnTo>
                    <a:pt x="72" y="272"/>
                  </a:lnTo>
                  <a:lnTo>
                    <a:pt x="75" y="268"/>
                  </a:lnTo>
                  <a:lnTo>
                    <a:pt x="76" y="267"/>
                  </a:lnTo>
                  <a:lnTo>
                    <a:pt x="77" y="265"/>
                  </a:lnTo>
                  <a:lnTo>
                    <a:pt x="78" y="263"/>
                  </a:lnTo>
                  <a:lnTo>
                    <a:pt x="78" y="260"/>
                  </a:lnTo>
                  <a:lnTo>
                    <a:pt x="78" y="259"/>
                  </a:lnTo>
                  <a:lnTo>
                    <a:pt x="78" y="255"/>
                  </a:lnTo>
                  <a:lnTo>
                    <a:pt x="78" y="253"/>
                  </a:lnTo>
                  <a:lnTo>
                    <a:pt x="79" y="252"/>
                  </a:lnTo>
                  <a:lnTo>
                    <a:pt x="79" y="251"/>
                  </a:lnTo>
                  <a:lnTo>
                    <a:pt x="80" y="250"/>
                  </a:lnTo>
                  <a:lnTo>
                    <a:pt x="80" y="249"/>
                  </a:lnTo>
                  <a:lnTo>
                    <a:pt x="80" y="249"/>
                  </a:lnTo>
                  <a:lnTo>
                    <a:pt x="81" y="249"/>
                  </a:lnTo>
                  <a:lnTo>
                    <a:pt x="84" y="248"/>
                  </a:lnTo>
                  <a:lnTo>
                    <a:pt x="89" y="246"/>
                  </a:lnTo>
                  <a:lnTo>
                    <a:pt x="91" y="245"/>
                  </a:lnTo>
                  <a:lnTo>
                    <a:pt x="91" y="245"/>
                  </a:lnTo>
                  <a:lnTo>
                    <a:pt x="92" y="244"/>
                  </a:lnTo>
                  <a:lnTo>
                    <a:pt x="93" y="243"/>
                  </a:lnTo>
                  <a:lnTo>
                    <a:pt x="93" y="241"/>
                  </a:lnTo>
                  <a:lnTo>
                    <a:pt x="93" y="240"/>
                  </a:lnTo>
                  <a:lnTo>
                    <a:pt x="93" y="238"/>
                  </a:lnTo>
                  <a:lnTo>
                    <a:pt x="93" y="237"/>
                  </a:lnTo>
                  <a:lnTo>
                    <a:pt x="93" y="233"/>
                  </a:lnTo>
                  <a:lnTo>
                    <a:pt x="91" y="227"/>
                  </a:lnTo>
                  <a:lnTo>
                    <a:pt x="91" y="226"/>
                  </a:lnTo>
                  <a:lnTo>
                    <a:pt x="91" y="224"/>
                  </a:lnTo>
                  <a:lnTo>
                    <a:pt x="91" y="223"/>
                  </a:lnTo>
                  <a:lnTo>
                    <a:pt x="91" y="221"/>
                  </a:lnTo>
                  <a:lnTo>
                    <a:pt x="92" y="220"/>
                  </a:lnTo>
                  <a:lnTo>
                    <a:pt x="93" y="218"/>
                  </a:lnTo>
                  <a:lnTo>
                    <a:pt x="94" y="216"/>
                  </a:lnTo>
                  <a:lnTo>
                    <a:pt x="96" y="215"/>
                  </a:lnTo>
                  <a:lnTo>
                    <a:pt x="97" y="213"/>
                  </a:lnTo>
                  <a:lnTo>
                    <a:pt x="99" y="211"/>
                  </a:lnTo>
                  <a:lnTo>
                    <a:pt x="102" y="210"/>
                  </a:lnTo>
                  <a:lnTo>
                    <a:pt x="105" y="208"/>
                  </a:lnTo>
                  <a:lnTo>
                    <a:pt x="107" y="207"/>
                  </a:lnTo>
                  <a:lnTo>
                    <a:pt x="111" y="206"/>
                  </a:lnTo>
                  <a:lnTo>
                    <a:pt x="113" y="205"/>
                  </a:lnTo>
                  <a:lnTo>
                    <a:pt x="114" y="204"/>
                  </a:lnTo>
                  <a:lnTo>
                    <a:pt x="114" y="204"/>
                  </a:lnTo>
                  <a:lnTo>
                    <a:pt x="114" y="204"/>
                  </a:lnTo>
                  <a:lnTo>
                    <a:pt x="114" y="203"/>
                  </a:lnTo>
                  <a:lnTo>
                    <a:pt x="114" y="202"/>
                  </a:lnTo>
                  <a:lnTo>
                    <a:pt x="114" y="201"/>
                  </a:lnTo>
                  <a:lnTo>
                    <a:pt x="114" y="199"/>
                  </a:lnTo>
                  <a:lnTo>
                    <a:pt x="109" y="194"/>
                  </a:lnTo>
                  <a:lnTo>
                    <a:pt x="105" y="189"/>
                  </a:lnTo>
                  <a:lnTo>
                    <a:pt x="103" y="187"/>
                  </a:lnTo>
                  <a:lnTo>
                    <a:pt x="100" y="184"/>
                  </a:lnTo>
                  <a:lnTo>
                    <a:pt x="99" y="182"/>
                  </a:lnTo>
                  <a:lnTo>
                    <a:pt x="98" y="181"/>
                  </a:lnTo>
                  <a:lnTo>
                    <a:pt x="97" y="180"/>
                  </a:lnTo>
                  <a:lnTo>
                    <a:pt x="97" y="179"/>
                  </a:lnTo>
                  <a:lnTo>
                    <a:pt x="96" y="178"/>
                  </a:lnTo>
                  <a:lnTo>
                    <a:pt x="96" y="176"/>
                  </a:lnTo>
                  <a:lnTo>
                    <a:pt x="96" y="174"/>
                  </a:lnTo>
                  <a:lnTo>
                    <a:pt x="96" y="171"/>
                  </a:lnTo>
                  <a:lnTo>
                    <a:pt x="97" y="170"/>
                  </a:lnTo>
                  <a:lnTo>
                    <a:pt x="98" y="166"/>
                  </a:lnTo>
                  <a:lnTo>
                    <a:pt x="99" y="163"/>
                  </a:lnTo>
                  <a:lnTo>
                    <a:pt x="100" y="162"/>
                  </a:lnTo>
                  <a:lnTo>
                    <a:pt x="102" y="158"/>
                  </a:lnTo>
                  <a:lnTo>
                    <a:pt x="102" y="157"/>
                  </a:lnTo>
                  <a:lnTo>
                    <a:pt x="102" y="156"/>
                  </a:lnTo>
                  <a:lnTo>
                    <a:pt x="102" y="155"/>
                  </a:lnTo>
                  <a:lnTo>
                    <a:pt x="102" y="153"/>
                  </a:lnTo>
                  <a:lnTo>
                    <a:pt x="102" y="151"/>
                  </a:lnTo>
                  <a:lnTo>
                    <a:pt x="102" y="148"/>
                  </a:lnTo>
                  <a:lnTo>
                    <a:pt x="101" y="147"/>
                  </a:lnTo>
                  <a:lnTo>
                    <a:pt x="97" y="141"/>
                  </a:lnTo>
                  <a:lnTo>
                    <a:pt x="96" y="137"/>
                  </a:lnTo>
                  <a:lnTo>
                    <a:pt x="92" y="130"/>
                  </a:lnTo>
                  <a:lnTo>
                    <a:pt x="91" y="126"/>
                  </a:lnTo>
                  <a:lnTo>
                    <a:pt x="91" y="124"/>
                  </a:lnTo>
                  <a:lnTo>
                    <a:pt x="90" y="119"/>
                  </a:lnTo>
                  <a:lnTo>
                    <a:pt x="89" y="114"/>
                  </a:lnTo>
                  <a:lnTo>
                    <a:pt x="88" y="111"/>
                  </a:lnTo>
                  <a:lnTo>
                    <a:pt x="88" y="107"/>
                  </a:lnTo>
                  <a:lnTo>
                    <a:pt x="88" y="104"/>
                  </a:lnTo>
                  <a:lnTo>
                    <a:pt x="88" y="102"/>
                  </a:lnTo>
                  <a:lnTo>
                    <a:pt x="89" y="100"/>
                  </a:lnTo>
                  <a:lnTo>
                    <a:pt x="89" y="97"/>
                  </a:lnTo>
                  <a:lnTo>
                    <a:pt x="90" y="95"/>
                  </a:lnTo>
                  <a:lnTo>
                    <a:pt x="91" y="92"/>
                  </a:lnTo>
                  <a:lnTo>
                    <a:pt x="94" y="88"/>
                  </a:lnTo>
                  <a:lnTo>
                    <a:pt x="101" y="79"/>
                  </a:lnTo>
                  <a:lnTo>
                    <a:pt x="105" y="72"/>
                  </a:lnTo>
                  <a:lnTo>
                    <a:pt x="107" y="70"/>
                  </a:lnTo>
                  <a:lnTo>
                    <a:pt x="109" y="68"/>
                  </a:lnTo>
                  <a:lnTo>
                    <a:pt x="113" y="65"/>
                  </a:lnTo>
                  <a:lnTo>
                    <a:pt x="118" y="60"/>
                  </a:lnTo>
                  <a:lnTo>
                    <a:pt x="126" y="55"/>
                  </a:lnTo>
                  <a:lnTo>
                    <a:pt x="127" y="54"/>
                  </a:lnTo>
                  <a:lnTo>
                    <a:pt x="128" y="54"/>
                  </a:lnTo>
                  <a:lnTo>
                    <a:pt x="129" y="55"/>
                  </a:lnTo>
                  <a:lnTo>
                    <a:pt x="130" y="55"/>
                  </a:lnTo>
                  <a:lnTo>
                    <a:pt x="131" y="55"/>
                  </a:lnTo>
                  <a:lnTo>
                    <a:pt x="135" y="55"/>
                  </a:lnTo>
                  <a:lnTo>
                    <a:pt x="142" y="54"/>
                  </a:lnTo>
                  <a:lnTo>
                    <a:pt x="146" y="53"/>
                  </a:lnTo>
                  <a:lnTo>
                    <a:pt x="148" y="53"/>
                  </a:lnTo>
                  <a:lnTo>
                    <a:pt x="150" y="53"/>
                  </a:lnTo>
                  <a:lnTo>
                    <a:pt x="152" y="54"/>
                  </a:lnTo>
                  <a:lnTo>
                    <a:pt x="154" y="54"/>
                  </a:lnTo>
                  <a:lnTo>
                    <a:pt x="156" y="54"/>
                  </a:lnTo>
                  <a:lnTo>
                    <a:pt x="159" y="55"/>
                  </a:lnTo>
                  <a:lnTo>
                    <a:pt x="166" y="57"/>
                  </a:lnTo>
                  <a:lnTo>
                    <a:pt x="175" y="61"/>
                  </a:lnTo>
                  <a:lnTo>
                    <a:pt x="186" y="67"/>
                  </a:lnTo>
                  <a:lnTo>
                    <a:pt x="190" y="68"/>
                  </a:lnTo>
                  <a:lnTo>
                    <a:pt x="193" y="68"/>
                  </a:lnTo>
                  <a:lnTo>
                    <a:pt x="197" y="69"/>
                  </a:lnTo>
                  <a:lnTo>
                    <a:pt x="201" y="70"/>
                  </a:lnTo>
                  <a:lnTo>
                    <a:pt x="206" y="70"/>
                  </a:lnTo>
                  <a:lnTo>
                    <a:pt x="218" y="71"/>
                  </a:lnTo>
                  <a:lnTo>
                    <a:pt x="221" y="71"/>
                  </a:lnTo>
                  <a:lnTo>
                    <a:pt x="225" y="72"/>
                  </a:lnTo>
                  <a:lnTo>
                    <a:pt x="228" y="73"/>
                  </a:lnTo>
                  <a:lnTo>
                    <a:pt x="231" y="74"/>
                  </a:lnTo>
                  <a:lnTo>
                    <a:pt x="236" y="75"/>
                  </a:lnTo>
                  <a:lnTo>
                    <a:pt x="244" y="79"/>
                  </a:lnTo>
                  <a:lnTo>
                    <a:pt x="246" y="79"/>
                  </a:lnTo>
                  <a:lnTo>
                    <a:pt x="250" y="80"/>
                  </a:lnTo>
                  <a:lnTo>
                    <a:pt x="258" y="82"/>
                  </a:lnTo>
                  <a:lnTo>
                    <a:pt x="261" y="83"/>
                  </a:lnTo>
                  <a:lnTo>
                    <a:pt x="263" y="83"/>
                  </a:lnTo>
                  <a:lnTo>
                    <a:pt x="265" y="83"/>
                  </a:lnTo>
                  <a:lnTo>
                    <a:pt x="266" y="83"/>
                  </a:lnTo>
                  <a:lnTo>
                    <a:pt x="270" y="81"/>
                  </a:lnTo>
                  <a:lnTo>
                    <a:pt x="273" y="80"/>
                  </a:lnTo>
                  <a:lnTo>
                    <a:pt x="274" y="80"/>
                  </a:lnTo>
                  <a:lnTo>
                    <a:pt x="275" y="79"/>
                  </a:lnTo>
                  <a:lnTo>
                    <a:pt x="276" y="79"/>
                  </a:lnTo>
                  <a:lnTo>
                    <a:pt x="276" y="78"/>
                  </a:lnTo>
                  <a:lnTo>
                    <a:pt x="277" y="78"/>
                  </a:lnTo>
                  <a:lnTo>
                    <a:pt x="277" y="77"/>
                  </a:lnTo>
                  <a:lnTo>
                    <a:pt x="278" y="76"/>
                  </a:lnTo>
                  <a:lnTo>
                    <a:pt x="278" y="75"/>
                  </a:lnTo>
                  <a:lnTo>
                    <a:pt x="278" y="73"/>
                  </a:lnTo>
                  <a:lnTo>
                    <a:pt x="275" y="62"/>
                  </a:lnTo>
                  <a:lnTo>
                    <a:pt x="275" y="59"/>
                  </a:lnTo>
                  <a:lnTo>
                    <a:pt x="275" y="57"/>
                  </a:lnTo>
                  <a:lnTo>
                    <a:pt x="275" y="56"/>
                  </a:lnTo>
                  <a:lnTo>
                    <a:pt x="275" y="55"/>
                  </a:lnTo>
                  <a:lnTo>
                    <a:pt x="276" y="54"/>
                  </a:lnTo>
                  <a:lnTo>
                    <a:pt x="276" y="53"/>
                  </a:lnTo>
                  <a:lnTo>
                    <a:pt x="277" y="51"/>
                  </a:lnTo>
                  <a:lnTo>
                    <a:pt x="280" y="47"/>
                  </a:lnTo>
                  <a:lnTo>
                    <a:pt x="283" y="44"/>
                  </a:lnTo>
                  <a:lnTo>
                    <a:pt x="286" y="39"/>
                  </a:lnTo>
                  <a:lnTo>
                    <a:pt x="289" y="35"/>
                  </a:lnTo>
                  <a:lnTo>
                    <a:pt x="292" y="32"/>
                  </a:lnTo>
                  <a:lnTo>
                    <a:pt x="294" y="30"/>
                  </a:lnTo>
                  <a:lnTo>
                    <a:pt x="296" y="29"/>
                  </a:lnTo>
                  <a:lnTo>
                    <a:pt x="297" y="29"/>
                  </a:lnTo>
                  <a:lnTo>
                    <a:pt x="298" y="28"/>
                  </a:lnTo>
                  <a:lnTo>
                    <a:pt x="300" y="28"/>
                  </a:lnTo>
                  <a:lnTo>
                    <a:pt x="301" y="28"/>
                  </a:lnTo>
                  <a:lnTo>
                    <a:pt x="303" y="28"/>
                  </a:lnTo>
                  <a:lnTo>
                    <a:pt x="304" y="28"/>
                  </a:lnTo>
                  <a:lnTo>
                    <a:pt x="306" y="28"/>
                  </a:lnTo>
                  <a:lnTo>
                    <a:pt x="307" y="29"/>
                  </a:lnTo>
                  <a:lnTo>
                    <a:pt x="307" y="30"/>
                  </a:lnTo>
                  <a:lnTo>
                    <a:pt x="309" y="30"/>
                  </a:lnTo>
                  <a:lnTo>
                    <a:pt x="313" y="34"/>
                  </a:lnTo>
                  <a:lnTo>
                    <a:pt x="314" y="34"/>
                  </a:lnTo>
                  <a:lnTo>
                    <a:pt x="321" y="40"/>
                  </a:lnTo>
                  <a:lnTo>
                    <a:pt x="325" y="42"/>
                  </a:lnTo>
                  <a:lnTo>
                    <a:pt x="328" y="44"/>
                  </a:lnTo>
                  <a:lnTo>
                    <a:pt x="330" y="45"/>
                  </a:lnTo>
                  <a:lnTo>
                    <a:pt x="333" y="45"/>
                  </a:lnTo>
                  <a:lnTo>
                    <a:pt x="334" y="46"/>
                  </a:lnTo>
                  <a:lnTo>
                    <a:pt x="336" y="46"/>
                  </a:lnTo>
                  <a:lnTo>
                    <a:pt x="338" y="46"/>
                  </a:lnTo>
                  <a:lnTo>
                    <a:pt x="339" y="46"/>
                  </a:lnTo>
                  <a:lnTo>
                    <a:pt x="341" y="45"/>
                  </a:lnTo>
                  <a:lnTo>
                    <a:pt x="341" y="45"/>
                  </a:lnTo>
                  <a:lnTo>
                    <a:pt x="342" y="45"/>
                  </a:lnTo>
                  <a:lnTo>
                    <a:pt x="344" y="44"/>
                  </a:lnTo>
                  <a:lnTo>
                    <a:pt x="345" y="43"/>
                  </a:lnTo>
                  <a:lnTo>
                    <a:pt x="346" y="41"/>
                  </a:lnTo>
                  <a:lnTo>
                    <a:pt x="348" y="39"/>
                  </a:lnTo>
                  <a:lnTo>
                    <a:pt x="349" y="37"/>
                  </a:lnTo>
                  <a:lnTo>
                    <a:pt x="350" y="35"/>
                  </a:lnTo>
                  <a:lnTo>
                    <a:pt x="351" y="34"/>
                  </a:lnTo>
                  <a:lnTo>
                    <a:pt x="352" y="32"/>
                  </a:lnTo>
                  <a:lnTo>
                    <a:pt x="352" y="30"/>
                  </a:lnTo>
                  <a:lnTo>
                    <a:pt x="353" y="26"/>
                  </a:lnTo>
                  <a:lnTo>
                    <a:pt x="353" y="22"/>
                  </a:lnTo>
                  <a:lnTo>
                    <a:pt x="353" y="17"/>
                  </a:lnTo>
                  <a:lnTo>
                    <a:pt x="353" y="6"/>
                  </a:lnTo>
                  <a:lnTo>
                    <a:pt x="353" y="3"/>
                  </a:lnTo>
                  <a:lnTo>
                    <a:pt x="353" y="1"/>
                  </a:lnTo>
                  <a:lnTo>
                    <a:pt x="353" y="0"/>
                  </a:lnTo>
                  <a:lnTo>
                    <a:pt x="354" y="0"/>
                  </a:lnTo>
                  <a:lnTo>
                    <a:pt x="355" y="0"/>
                  </a:lnTo>
                  <a:lnTo>
                    <a:pt x="357" y="2"/>
                  </a:lnTo>
                  <a:lnTo>
                    <a:pt x="359" y="3"/>
                  </a:lnTo>
                  <a:lnTo>
                    <a:pt x="360" y="4"/>
                  </a:lnTo>
                  <a:lnTo>
                    <a:pt x="361" y="4"/>
                  </a:lnTo>
                  <a:lnTo>
                    <a:pt x="363" y="5"/>
                  </a:lnTo>
                  <a:lnTo>
                    <a:pt x="365" y="6"/>
                  </a:lnTo>
                  <a:lnTo>
                    <a:pt x="368" y="7"/>
                  </a:lnTo>
                  <a:lnTo>
                    <a:pt x="370" y="8"/>
                  </a:lnTo>
                  <a:lnTo>
                    <a:pt x="372" y="8"/>
                  </a:lnTo>
                  <a:lnTo>
                    <a:pt x="375" y="9"/>
                  </a:lnTo>
                  <a:lnTo>
                    <a:pt x="377" y="9"/>
                  </a:lnTo>
                  <a:lnTo>
                    <a:pt x="380" y="10"/>
                  </a:lnTo>
                  <a:lnTo>
                    <a:pt x="381" y="11"/>
                  </a:lnTo>
                  <a:lnTo>
                    <a:pt x="383" y="11"/>
                  </a:lnTo>
                  <a:lnTo>
                    <a:pt x="387" y="14"/>
                  </a:lnTo>
                  <a:lnTo>
                    <a:pt x="393" y="23"/>
                  </a:lnTo>
                  <a:lnTo>
                    <a:pt x="398" y="34"/>
                  </a:lnTo>
                  <a:lnTo>
                    <a:pt x="401" y="37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8" name="Freeform 57">
              <a:extLst>
                <a:ext uri="{FF2B5EF4-FFF2-40B4-BE49-F238E27FC236}">
                  <a16:creationId xmlns:a16="http://schemas.microsoft.com/office/drawing/2014/main" id="{673EBC19-4511-44EB-8505-4C23E69EB186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8" y="2671"/>
              <a:ext cx="416" cy="480"/>
            </a:xfrm>
            <a:custGeom>
              <a:avLst/>
              <a:gdLst>
                <a:gd name="T0" fmla="*/ 103 w 416"/>
                <a:gd name="T1" fmla="*/ 29 h 480"/>
                <a:gd name="T2" fmla="*/ 148 w 416"/>
                <a:gd name="T3" fmla="*/ 27 h 480"/>
                <a:gd name="T4" fmla="*/ 179 w 416"/>
                <a:gd name="T5" fmla="*/ 26 h 480"/>
                <a:gd name="T6" fmla="*/ 203 w 416"/>
                <a:gd name="T7" fmla="*/ 35 h 480"/>
                <a:gd name="T8" fmla="*/ 214 w 416"/>
                <a:gd name="T9" fmla="*/ 19 h 480"/>
                <a:gd name="T10" fmla="*/ 226 w 416"/>
                <a:gd name="T11" fmla="*/ 10 h 480"/>
                <a:gd name="T12" fmla="*/ 251 w 416"/>
                <a:gd name="T13" fmla="*/ 10 h 480"/>
                <a:gd name="T14" fmla="*/ 271 w 416"/>
                <a:gd name="T15" fmla="*/ 3 h 480"/>
                <a:gd name="T16" fmla="*/ 291 w 416"/>
                <a:gd name="T17" fmla="*/ 12 h 480"/>
                <a:gd name="T18" fmla="*/ 334 w 416"/>
                <a:gd name="T19" fmla="*/ 8 h 480"/>
                <a:gd name="T20" fmla="*/ 353 w 416"/>
                <a:gd name="T21" fmla="*/ 0 h 480"/>
                <a:gd name="T22" fmla="*/ 381 w 416"/>
                <a:gd name="T23" fmla="*/ 20 h 480"/>
                <a:gd name="T24" fmla="*/ 408 w 416"/>
                <a:gd name="T25" fmla="*/ 34 h 480"/>
                <a:gd name="T26" fmla="*/ 416 w 416"/>
                <a:gd name="T27" fmla="*/ 46 h 480"/>
                <a:gd name="T28" fmla="*/ 400 w 416"/>
                <a:gd name="T29" fmla="*/ 70 h 480"/>
                <a:gd name="T30" fmla="*/ 395 w 416"/>
                <a:gd name="T31" fmla="*/ 101 h 480"/>
                <a:gd name="T32" fmla="*/ 397 w 416"/>
                <a:gd name="T33" fmla="*/ 135 h 480"/>
                <a:gd name="T34" fmla="*/ 389 w 416"/>
                <a:gd name="T35" fmla="*/ 162 h 480"/>
                <a:gd name="T36" fmla="*/ 368 w 416"/>
                <a:gd name="T37" fmla="*/ 196 h 480"/>
                <a:gd name="T38" fmla="*/ 376 w 416"/>
                <a:gd name="T39" fmla="*/ 231 h 480"/>
                <a:gd name="T40" fmla="*/ 382 w 416"/>
                <a:gd name="T41" fmla="*/ 252 h 480"/>
                <a:gd name="T42" fmla="*/ 377 w 416"/>
                <a:gd name="T43" fmla="*/ 273 h 480"/>
                <a:gd name="T44" fmla="*/ 394 w 416"/>
                <a:gd name="T45" fmla="*/ 295 h 480"/>
                <a:gd name="T46" fmla="*/ 385 w 416"/>
                <a:gd name="T47" fmla="*/ 302 h 480"/>
                <a:gd name="T48" fmla="*/ 371 w 416"/>
                <a:gd name="T49" fmla="*/ 317 h 480"/>
                <a:gd name="T50" fmla="*/ 373 w 416"/>
                <a:gd name="T51" fmla="*/ 337 h 480"/>
                <a:gd name="T52" fmla="*/ 360 w 416"/>
                <a:gd name="T53" fmla="*/ 344 h 480"/>
                <a:gd name="T54" fmla="*/ 356 w 416"/>
                <a:gd name="T55" fmla="*/ 361 h 480"/>
                <a:gd name="T56" fmla="*/ 337 w 416"/>
                <a:gd name="T57" fmla="*/ 408 h 480"/>
                <a:gd name="T58" fmla="*/ 312 w 416"/>
                <a:gd name="T59" fmla="*/ 410 h 480"/>
                <a:gd name="T60" fmla="*/ 301 w 416"/>
                <a:gd name="T61" fmla="*/ 413 h 480"/>
                <a:gd name="T62" fmla="*/ 292 w 416"/>
                <a:gd name="T63" fmla="*/ 441 h 480"/>
                <a:gd name="T64" fmla="*/ 280 w 416"/>
                <a:gd name="T65" fmla="*/ 480 h 480"/>
                <a:gd name="T66" fmla="*/ 234 w 416"/>
                <a:gd name="T67" fmla="*/ 467 h 480"/>
                <a:gd name="T68" fmla="*/ 210 w 416"/>
                <a:gd name="T69" fmla="*/ 477 h 480"/>
                <a:gd name="T70" fmla="*/ 194 w 416"/>
                <a:gd name="T71" fmla="*/ 472 h 480"/>
                <a:gd name="T72" fmla="*/ 176 w 416"/>
                <a:gd name="T73" fmla="*/ 453 h 480"/>
                <a:gd name="T74" fmla="*/ 153 w 416"/>
                <a:gd name="T75" fmla="*/ 447 h 480"/>
                <a:gd name="T76" fmla="*/ 155 w 416"/>
                <a:gd name="T77" fmla="*/ 438 h 480"/>
                <a:gd name="T78" fmla="*/ 157 w 416"/>
                <a:gd name="T79" fmla="*/ 424 h 480"/>
                <a:gd name="T80" fmla="*/ 132 w 416"/>
                <a:gd name="T81" fmla="*/ 412 h 480"/>
                <a:gd name="T82" fmla="*/ 107 w 416"/>
                <a:gd name="T83" fmla="*/ 396 h 480"/>
                <a:gd name="T84" fmla="*/ 76 w 416"/>
                <a:gd name="T85" fmla="*/ 406 h 480"/>
                <a:gd name="T86" fmla="*/ 58 w 416"/>
                <a:gd name="T87" fmla="*/ 400 h 480"/>
                <a:gd name="T88" fmla="*/ 23 w 416"/>
                <a:gd name="T89" fmla="*/ 371 h 480"/>
                <a:gd name="T90" fmla="*/ 13 w 416"/>
                <a:gd name="T91" fmla="*/ 346 h 480"/>
                <a:gd name="T92" fmla="*/ 25 w 416"/>
                <a:gd name="T93" fmla="*/ 322 h 480"/>
                <a:gd name="T94" fmla="*/ 18 w 416"/>
                <a:gd name="T95" fmla="*/ 308 h 480"/>
                <a:gd name="T96" fmla="*/ 1 w 416"/>
                <a:gd name="T97" fmla="*/ 290 h 480"/>
                <a:gd name="T98" fmla="*/ 7 w 416"/>
                <a:gd name="T99" fmla="*/ 258 h 480"/>
                <a:gd name="T100" fmla="*/ 9 w 416"/>
                <a:gd name="T101" fmla="*/ 232 h 480"/>
                <a:gd name="T102" fmla="*/ 23 w 416"/>
                <a:gd name="T103" fmla="*/ 189 h 480"/>
                <a:gd name="T104" fmla="*/ 24 w 416"/>
                <a:gd name="T105" fmla="*/ 154 h 480"/>
                <a:gd name="T106" fmla="*/ 13 w 416"/>
                <a:gd name="T107" fmla="*/ 129 h 480"/>
                <a:gd name="T108" fmla="*/ 21 w 416"/>
                <a:gd name="T109" fmla="*/ 120 h 480"/>
                <a:gd name="T110" fmla="*/ 31 w 416"/>
                <a:gd name="T111" fmla="*/ 108 h 480"/>
                <a:gd name="T112" fmla="*/ 30 w 416"/>
                <a:gd name="T113" fmla="*/ 86 h 480"/>
                <a:gd name="T114" fmla="*/ 35 w 416"/>
                <a:gd name="T115" fmla="*/ 68 h 480"/>
                <a:gd name="T116" fmla="*/ 40 w 416"/>
                <a:gd name="T117" fmla="*/ 56 h 480"/>
                <a:gd name="T118" fmla="*/ 69 w 416"/>
                <a:gd name="T119" fmla="*/ 51 h 480"/>
                <a:gd name="T120" fmla="*/ 64 w 416"/>
                <a:gd name="T121" fmla="*/ 37 h 480"/>
                <a:gd name="T122" fmla="*/ 70 w 416"/>
                <a:gd name="T123" fmla="*/ 24 h 4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16" h="480">
                  <a:moveTo>
                    <a:pt x="81" y="20"/>
                  </a:moveTo>
                  <a:lnTo>
                    <a:pt x="82" y="20"/>
                  </a:lnTo>
                  <a:lnTo>
                    <a:pt x="84" y="22"/>
                  </a:lnTo>
                  <a:lnTo>
                    <a:pt x="86" y="24"/>
                  </a:lnTo>
                  <a:lnTo>
                    <a:pt x="87" y="25"/>
                  </a:lnTo>
                  <a:lnTo>
                    <a:pt x="92" y="26"/>
                  </a:lnTo>
                  <a:lnTo>
                    <a:pt x="96" y="27"/>
                  </a:lnTo>
                  <a:lnTo>
                    <a:pt x="99" y="28"/>
                  </a:lnTo>
                  <a:lnTo>
                    <a:pt x="103" y="29"/>
                  </a:lnTo>
                  <a:lnTo>
                    <a:pt x="121" y="32"/>
                  </a:lnTo>
                  <a:lnTo>
                    <a:pt x="123" y="32"/>
                  </a:lnTo>
                  <a:lnTo>
                    <a:pt x="125" y="32"/>
                  </a:lnTo>
                  <a:lnTo>
                    <a:pt x="129" y="32"/>
                  </a:lnTo>
                  <a:lnTo>
                    <a:pt x="134" y="32"/>
                  </a:lnTo>
                  <a:lnTo>
                    <a:pt x="137" y="31"/>
                  </a:lnTo>
                  <a:lnTo>
                    <a:pt x="142" y="30"/>
                  </a:lnTo>
                  <a:lnTo>
                    <a:pt x="144" y="29"/>
                  </a:lnTo>
                  <a:lnTo>
                    <a:pt x="148" y="27"/>
                  </a:lnTo>
                  <a:lnTo>
                    <a:pt x="163" y="22"/>
                  </a:lnTo>
                  <a:lnTo>
                    <a:pt x="164" y="22"/>
                  </a:lnTo>
                  <a:lnTo>
                    <a:pt x="166" y="21"/>
                  </a:lnTo>
                  <a:lnTo>
                    <a:pt x="167" y="21"/>
                  </a:lnTo>
                  <a:lnTo>
                    <a:pt x="168" y="21"/>
                  </a:lnTo>
                  <a:lnTo>
                    <a:pt x="169" y="21"/>
                  </a:lnTo>
                  <a:lnTo>
                    <a:pt x="170" y="22"/>
                  </a:lnTo>
                  <a:lnTo>
                    <a:pt x="176" y="24"/>
                  </a:lnTo>
                  <a:lnTo>
                    <a:pt x="179" y="26"/>
                  </a:lnTo>
                  <a:lnTo>
                    <a:pt x="182" y="26"/>
                  </a:lnTo>
                  <a:lnTo>
                    <a:pt x="188" y="27"/>
                  </a:lnTo>
                  <a:lnTo>
                    <a:pt x="190" y="28"/>
                  </a:lnTo>
                  <a:lnTo>
                    <a:pt x="192" y="29"/>
                  </a:lnTo>
                  <a:lnTo>
                    <a:pt x="194" y="30"/>
                  </a:lnTo>
                  <a:lnTo>
                    <a:pt x="199" y="33"/>
                  </a:lnTo>
                  <a:lnTo>
                    <a:pt x="200" y="34"/>
                  </a:lnTo>
                  <a:lnTo>
                    <a:pt x="202" y="35"/>
                  </a:lnTo>
                  <a:lnTo>
                    <a:pt x="203" y="35"/>
                  </a:lnTo>
                  <a:lnTo>
                    <a:pt x="204" y="35"/>
                  </a:lnTo>
                  <a:lnTo>
                    <a:pt x="205" y="35"/>
                  </a:lnTo>
                  <a:lnTo>
                    <a:pt x="206" y="35"/>
                  </a:lnTo>
                  <a:lnTo>
                    <a:pt x="206" y="34"/>
                  </a:lnTo>
                  <a:lnTo>
                    <a:pt x="207" y="33"/>
                  </a:lnTo>
                  <a:lnTo>
                    <a:pt x="208" y="32"/>
                  </a:lnTo>
                  <a:lnTo>
                    <a:pt x="210" y="29"/>
                  </a:lnTo>
                  <a:lnTo>
                    <a:pt x="212" y="26"/>
                  </a:lnTo>
                  <a:lnTo>
                    <a:pt x="214" y="19"/>
                  </a:lnTo>
                  <a:lnTo>
                    <a:pt x="214" y="18"/>
                  </a:lnTo>
                  <a:lnTo>
                    <a:pt x="215" y="17"/>
                  </a:lnTo>
                  <a:lnTo>
                    <a:pt x="217" y="15"/>
                  </a:lnTo>
                  <a:lnTo>
                    <a:pt x="221" y="13"/>
                  </a:lnTo>
                  <a:lnTo>
                    <a:pt x="222" y="12"/>
                  </a:lnTo>
                  <a:lnTo>
                    <a:pt x="223" y="11"/>
                  </a:lnTo>
                  <a:lnTo>
                    <a:pt x="224" y="11"/>
                  </a:lnTo>
                  <a:lnTo>
                    <a:pt x="225" y="10"/>
                  </a:lnTo>
                  <a:lnTo>
                    <a:pt x="226" y="10"/>
                  </a:lnTo>
                  <a:lnTo>
                    <a:pt x="228" y="10"/>
                  </a:lnTo>
                  <a:lnTo>
                    <a:pt x="231" y="10"/>
                  </a:lnTo>
                  <a:lnTo>
                    <a:pt x="236" y="12"/>
                  </a:lnTo>
                  <a:lnTo>
                    <a:pt x="239" y="12"/>
                  </a:lnTo>
                  <a:lnTo>
                    <a:pt x="242" y="12"/>
                  </a:lnTo>
                  <a:lnTo>
                    <a:pt x="245" y="12"/>
                  </a:lnTo>
                  <a:lnTo>
                    <a:pt x="246" y="11"/>
                  </a:lnTo>
                  <a:lnTo>
                    <a:pt x="249" y="11"/>
                  </a:lnTo>
                  <a:lnTo>
                    <a:pt x="251" y="10"/>
                  </a:lnTo>
                  <a:lnTo>
                    <a:pt x="253" y="9"/>
                  </a:lnTo>
                  <a:lnTo>
                    <a:pt x="256" y="8"/>
                  </a:lnTo>
                  <a:lnTo>
                    <a:pt x="257" y="7"/>
                  </a:lnTo>
                  <a:lnTo>
                    <a:pt x="261" y="5"/>
                  </a:lnTo>
                  <a:lnTo>
                    <a:pt x="269" y="1"/>
                  </a:lnTo>
                  <a:lnTo>
                    <a:pt x="269" y="0"/>
                  </a:lnTo>
                  <a:lnTo>
                    <a:pt x="269" y="1"/>
                  </a:lnTo>
                  <a:lnTo>
                    <a:pt x="270" y="3"/>
                  </a:lnTo>
                  <a:lnTo>
                    <a:pt x="271" y="3"/>
                  </a:lnTo>
                  <a:lnTo>
                    <a:pt x="273" y="4"/>
                  </a:lnTo>
                  <a:lnTo>
                    <a:pt x="274" y="6"/>
                  </a:lnTo>
                  <a:lnTo>
                    <a:pt x="276" y="7"/>
                  </a:lnTo>
                  <a:lnTo>
                    <a:pt x="278" y="8"/>
                  </a:lnTo>
                  <a:lnTo>
                    <a:pt x="280" y="9"/>
                  </a:lnTo>
                  <a:lnTo>
                    <a:pt x="284" y="11"/>
                  </a:lnTo>
                  <a:lnTo>
                    <a:pt x="287" y="11"/>
                  </a:lnTo>
                  <a:lnTo>
                    <a:pt x="289" y="12"/>
                  </a:lnTo>
                  <a:lnTo>
                    <a:pt x="291" y="12"/>
                  </a:lnTo>
                  <a:lnTo>
                    <a:pt x="293" y="13"/>
                  </a:lnTo>
                  <a:lnTo>
                    <a:pt x="299" y="13"/>
                  </a:lnTo>
                  <a:lnTo>
                    <a:pt x="302" y="13"/>
                  </a:lnTo>
                  <a:lnTo>
                    <a:pt x="303" y="12"/>
                  </a:lnTo>
                  <a:lnTo>
                    <a:pt x="313" y="11"/>
                  </a:lnTo>
                  <a:lnTo>
                    <a:pt x="320" y="10"/>
                  </a:lnTo>
                  <a:lnTo>
                    <a:pt x="325" y="10"/>
                  </a:lnTo>
                  <a:lnTo>
                    <a:pt x="330" y="9"/>
                  </a:lnTo>
                  <a:lnTo>
                    <a:pt x="334" y="8"/>
                  </a:lnTo>
                  <a:lnTo>
                    <a:pt x="337" y="7"/>
                  </a:lnTo>
                  <a:lnTo>
                    <a:pt x="339" y="6"/>
                  </a:lnTo>
                  <a:lnTo>
                    <a:pt x="341" y="5"/>
                  </a:lnTo>
                  <a:lnTo>
                    <a:pt x="348" y="1"/>
                  </a:lnTo>
                  <a:lnTo>
                    <a:pt x="349" y="0"/>
                  </a:lnTo>
                  <a:lnTo>
                    <a:pt x="350" y="0"/>
                  </a:lnTo>
                  <a:lnTo>
                    <a:pt x="351" y="0"/>
                  </a:lnTo>
                  <a:lnTo>
                    <a:pt x="352" y="0"/>
                  </a:lnTo>
                  <a:lnTo>
                    <a:pt x="353" y="0"/>
                  </a:lnTo>
                  <a:lnTo>
                    <a:pt x="355" y="1"/>
                  </a:lnTo>
                  <a:lnTo>
                    <a:pt x="357" y="2"/>
                  </a:lnTo>
                  <a:lnTo>
                    <a:pt x="365" y="7"/>
                  </a:lnTo>
                  <a:lnTo>
                    <a:pt x="370" y="11"/>
                  </a:lnTo>
                  <a:lnTo>
                    <a:pt x="372" y="12"/>
                  </a:lnTo>
                  <a:lnTo>
                    <a:pt x="374" y="14"/>
                  </a:lnTo>
                  <a:lnTo>
                    <a:pt x="376" y="15"/>
                  </a:lnTo>
                  <a:lnTo>
                    <a:pt x="379" y="19"/>
                  </a:lnTo>
                  <a:lnTo>
                    <a:pt x="381" y="20"/>
                  </a:lnTo>
                  <a:lnTo>
                    <a:pt x="382" y="22"/>
                  </a:lnTo>
                  <a:lnTo>
                    <a:pt x="384" y="23"/>
                  </a:lnTo>
                  <a:lnTo>
                    <a:pt x="389" y="26"/>
                  </a:lnTo>
                  <a:lnTo>
                    <a:pt x="394" y="28"/>
                  </a:lnTo>
                  <a:lnTo>
                    <a:pt x="397" y="29"/>
                  </a:lnTo>
                  <a:lnTo>
                    <a:pt x="404" y="31"/>
                  </a:lnTo>
                  <a:lnTo>
                    <a:pt x="405" y="32"/>
                  </a:lnTo>
                  <a:lnTo>
                    <a:pt x="407" y="33"/>
                  </a:lnTo>
                  <a:lnTo>
                    <a:pt x="408" y="34"/>
                  </a:lnTo>
                  <a:lnTo>
                    <a:pt x="409" y="35"/>
                  </a:lnTo>
                  <a:lnTo>
                    <a:pt x="410" y="35"/>
                  </a:lnTo>
                  <a:lnTo>
                    <a:pt x="411" y="36"/>
                  </a:lnTo>
                  <a:lnTo>
                    <a:pt x="412" y="37"/>
                  </a:lnTo>
                  <a:lnTo>
                    <a:pt x="414" y="40"/>
                  </a:lnTo>
                  <a:lnTo>
                    <a:pt x="415" y="42"/>
                  </a:lnTo>
                  <a:lnTo>
                    <a:pt x="415" y="44"/>
                  </a:lnTo>
                  <a:lnTo>
                    <a:pt x="416" y="45"/>
                  </a:lnTo>
                  <a:lnTo>
                    <a:pt x="416" y="46"/>
                  </a:lnTo>
                  <a:lnTo>
                    <a:pt x="416" y="47"/>
                  </a:lnTo>
                  <a:lnTo>
                    <a:pt x="415" y="48"/>
                  </a:lnTo>
                  <a:lnTo>
                    <a:pt x="414" y="50"/>
                  </a:lnTo>
                  <a:lnTo>
                    <a:pt x="412" y="52"/>
                  </a:lnTo>
                  <a:lnTo>
                    <a:pt x="406" y="59"/>
                  </a:lnTo>
                  <a:lnTo>
                    <a:pt x="405" y="61"/>
                  </a:lnTo>
                  <a:lnTo>
                    <a:pt x="403" y="64"/>
                  </a:lnTo>
                  <a:lnTo>
                    <a:pt x="402" y="67"/>
                  </a:lnTo>
                  <a:lnTo>
                    <a:pt x="400" y="70"/>
                  </a:lnTo>
                  <a:lnTo>
                    <a:pt x="399" y="72"/>
                  </a:lnTo>
                  <a:lnTo>
                    <a:pt x="398" y="75"/>
                  </a:lnTo>
                  <a:lnTo>
                    <a:pt x="397" y="79"/>
                  </a:lnTo>
                  <a:lnTo>
                    <a:pt x="396" y="82"/>
                  </a:lnTo>
                  <a:lnTo>
                    <a:pt x="396" y="84"/>
                  </a:lnTo>
                  <a:lnTo>
                    <a:pt x="396" y="89"/>
                  </a:lnTo>
                  <a:lnTo>
                    <a:pt x="395" y="95"/>
                  </a:lnTo>
                  <a:lnTo>
                    <a:pt x="395" y="98"/>
                  </a:lnTo>
                  <a:lnTo>
                    <a:pt x="395" y="101"/>
                  </a:lnTo>
                  <a:lnTo>
                    <a:pt x="392" y="115"/>
                  </a:lnTo>
                  <a:lnTo>
                    <a:pt x="392" y="117"/>
                  </a:lnTo>
                  <a:lnTo>
                    <a:pt x="392" y="119"/>
                  </a:lnTo>
                  <a:lnTo>
                    <a:pt x="392" y="123"/>
                  </a:lnTo>
                  <a:lnTo>
                    <a:pt x="393" y="126"/>
                  </a:lnTo>
                  <a:lnTo>
                    <a:pt x="393" y="127"/>
                  </a:lnTo>
                  <a:lnTo>
                    <a:pt x="394" y="128"/>
                  </a:lnTo>
                  <a:lnTo>
                    <a:pt x="394" y="131"/>
                  </a:lnTo>
                  <a:lnTo>
                    <a:pt x="397" y="135"/>
                  </a:lnTo>
                  <a:lnTo>
                    <a:pt x="400" y="139"/>
                  </a:lnTo>
                  <a:lnTo>
                    <a:pt x="405" y="144"/>
                  </a:lnTo>
                  <a:lnTo>
                    <a:pt x="406" y="146"/>
                  </a:lnTo>
                  <a:lnTo>
                    <a:pt x="408" y="148"/>
                  </a:lnTo>
                  <a:lnTo>
                    <a:pt x="407" y="148"/>
                  </a:lnTo>
                  <a:lnTo>
                    <a:pt x="406" y="149"/>
                  </a:lnTo>
                  <a:lnTo>
                    <a:pt x="398" y="154"/>
                  </a:lnTo>
                  <a:lnTo>
                    <a:pt x="393" y="159"/>
                  </a:lnTo>
                  <a:lnTo>
                    <a:pt x="389" y="162"/>
                  </a:lnTo>
                  <a:lnTo>
                    <a:pt x="387" y="164"/>
                  </a:lnTo>
                  <a:lnTo>
                    <a:pt x="385" y="166"/>
                  </a:lnTo>
                  <a:lnTo>
                    <a:pt x="381" y="173"/>
                  </a:lnTo>
                  <a:lnTo>
                    <a:pt x="374" y="182"/>
                  </a:lnTo>
                  <a:lnTo>
                    <a:pt x="371" y="186"/>
                  </a:lnTo>
                  <a:lnTo>
                    <a:pt x="370" y="189"/>
                  </a:lnTo>
                  <a:lnTo>
                    <a:pt x="369" y="191"/>
                  </a:lnTo>
                  <a:lnTo>
                    <a:pt x="369" y="194"/>
                  </a:lnTo>
                  <a:lnTo>
                    <a:pt x="368" y="196"/>
                  </a:lnTo>
                  <a:lnTo>
                    <a:pt x="368" y="198"/>
                  </a:lnTo>
                  <a:lnTo>
                    <a:pt x="368" y="201"/>
                  </a:lnTo>
                  <a:lnTo>
                    <a:pt x="368" y="205"/>
                  </a:lnTo>
                  <a:lnTo>
                    <a:pt x="369" y="208"/>
                  </a:lnTo>
                  <a:lnTo>
                    <a:pt x="370" y="213"/>
                  </a:lnTo>
                  <a:lnTo>
                    <a:pt x="371" y="218"/>
                  </a:lnTo>
                  <a:lnTo>
                    <a:pt x="371" y="220"/>
                  </a:lnTo>
                  <a:lnTo>
                    <a:pt x="372" y="224"/>
                  </a:lnTo>
                  <a:lnTo>
                    <a:pt x="376" y="231"/>
                  </a:lnTo>
                  <a:lnTo>
                    <a:pt x="377" y="235"/>
                  </a:lnTo>
                  <a:lnTo>
                    <a:pt x="381" y="241"/>
                  </a:lnTo>
                  <a:lnTo>
                    <a:pt x="382" y="242"/>
                  </a:lnTo>
                  <a:lnTo>
                    <a:pt x="382" y="245"/>
                  </a:lnTo>
                  <a:lnTo>
                    <a:pt x="382" y="247"/>
                  </a:lnTo>
                  <a:lnTo>
                    <a:pt x="382" y="249"/>
                  </a:lnTo>
                  <a:lnTo>
                    <a:pt x="382" y="250"/>
                  </a:lnTo>
                  <a:lnTo>
                    <a:pt x="382" y="251"/>
                  </a:lnTo>
                  <a:lnTo>
                    <a:pt x="382" y="252"/>
                  </a:lnTo>
                  <a:lnTo>
                    <a:pt x="380" y="256"/>
                  </a:lnTo>
                  <a:lnTo>
                    <a:pt x="379" y="257"/>
                  </a:lnTo>
                  <a:lnTo>
                    <a:pt x="378" y="260"/>
                  </a:lnTo>
                  <a:lnTo>
                    <a:pt x="377" y="264"/>
                  </a:lnTo>
                  <a:lnTo>
                    <a:pt x="376" y="265"/>
                  </a:lnTo>
                  <a:lnTo>
                    <a:pt x="376" y="268"/>
                  </a:lnTo>
                  <a:lnTo>
                    <a:pt x="376" y="270"/>
                  </a:lnTo>
                  <a:lnTo>
                    <a:pt x="376" y="272"/>
                  </a:lnTo>
                  <a:lnTo>
                    <a:pt x="377" y="273"/>
                  </a:lnTo>
                  <a:lnTo>
                    <a:pt x="377" y="274"/>
                  </a:lnTo>
                  <a:lnTo>
                    <a:pt x="378" y="275"/>
                  </a:lnTo>
                  <a:lnTo>
                    <a:pt x="379" y="276"/>
                  </a:lnTo>
                  <a:lnTo>
                    <a:pt x="380" y="278"/>
                  </a:lnTo>
                  <a:lnTo>
                    <a:pt x="383" y="281"/>
                  </a:lnTo>
                  <a:lnTo>
                    <a:pt x="385" y="283"/>
                  </a:lnTo>
                  <a:lnTo>
                    <a:pt x="389" y="288"/>
                  </a:lnTo>
                  <a:lnTo>
                    <a:pt x="394" y="293"/>
                  </a:lnTo>
                  <a:lnTo>
                    <a:pt x="394" y="295"/>
                  </a:lnTo>
                  <a:lnTo>
                    <a:pt x="394" y="296"/>
                  </a:lnTo>
                  <a:lnTo>
                    <a:pt x="394" y="297"/>
                  </a:lnTo>
                  <a:lnTo>
                    <a:pt x="394" y="298"/>
                  </a:lnTo>
                  <a:lnTo>
                    <a:pt x="394" y="298"/>
                  </a:lnTo>
                  <a:lnTo>
                    <a:pt x="394" y="298"/>
                  </a:lnTo>
                  <a:lnTo>
                    <a:pt x="393" y="299"/>
                  </a:lnTo>
                  <a:lnTo>
                    <a:pt x="391" y="300"/>
                  </a:lnTo>
                  <a:lnTo>
                    <a:pt x="387" y="301"/>
                  </a:lnTo>
                  <a:lnTo>
                    <a:pt x="385" y="302"/>
                  </a:lnTo>
                  <a:lnTo>
                    <a:pt x="382" y="304"/>
                  </a:lnTo>
                  <a:lnTo>
                    <a:pt x="379" y="305"/>
                  </a:lnTo>
                  <a:lnTo>
                    <a:pt x="377" y="307"/>
                  </a:lnTo>
                  <a:lnTo>
                    <a:pt x="376" y="309"/>
                  </a:lnTo>
                  <a:lnTo>
                    <a:pt x="374" y="310"/>
                  </a:lnTo>
                  <a:lnTo>
                    <a:pt x="373" y="312"/>
                  </a:lnTo>
                  <a:lnTo>
                    <a:pt x="372" y="314"/>
                  </a:lnTo>
                  <a:lnTo>
                    <a:pt x="371" y="315"/>
                  </a:lnTo>
                  <a:lnTo>
                    <a:pt x="371" y="317"/>
                  </a:lnTo>
                  <a:lnTo>
                    <a:pt x="371" y="318"/>
                  </a:lnTo>
                  <a:lnTo>
                    <a:pt x="371" y="320"/>
                  </a:lnTo>
                  <a:lnTo>
                    <a:pt x="371" y="321"/>
                  </a:lnTo>
                  <a:lnTo>
                    <a:pt x="373" y="327"/>
                  </a:lnTo>
                  <a:lnTo>
                    <a:pt x="373" y="331"/>
                  </a:lnTo>
                  <a:lnTo>
                    <a:pt x="373" y="332"/>
                  </a:lnTo>
                  <a:lnTo>
                    <a:pt x="373" y="334"/>
                  </a:lnTo>
                  <a:lnTo>
                    <a:pt x="373" y="335"/>
                  </a:lnTo>
                  <a:lnTo>
                    <a:pt x="373" y="337"/>
                  </a:lnTo>
                  <a:lnTo>
                    <a:pt x="372" y="338"/>
                  </a:lnTo>
                  <a:lnTo>
                    <a:pt x="371" y="339"/>
                  </a:lnTo>
                  <a:lnTo>
                    <a:pt x="371" y="339"/>
                  </a:lnTo>
                  <a:lnTo>
                    <a:pt x="369" y="340"/>
                  </a:lnTo>
                  <a:lnTo>
                    <a:pt x="364" y="342"/>
                  </a:lnTo>
                  <a:lnTo>
                    <a:pt x="361" y="343"/>
                  </a:lnTo>
                  <a:lnTo>
                    <a:pt x="360" y="343"/>
                  </a:lnTo>
                  <a:lnTo>
                    <a:pt x="360" y="343"/>
                  </a:lnTo>
                  <a:lnTo>
                    <a:pt x="360" y="344"/>
                  </a:lnTo>
                  <a:lnTo>
                    <a:pt x="359" y="345"/>
                  </a:lnTo>
                  <a:lnTo>
                    <a:pt x="359" y="346"/>
                  </a:lnTo>
                  <a:lnTo>
                    <a:pt x="358" y="347"/>
                  </a:lnTo>
                  <a:lnTo>
                    <a:pt x="358" y="349"/>
                  </a:lnTo>
                  <a:lnTo>
                    <a:pt x="358" y="353"/>
                  </a:lnTo>
                  <a:lnTo>
                    <a:pt x="358" y="354"/>
                  </a:lnTo>
                  <a:lnTo>
                    <a:pt x="358" y="357"/>
                  </a:lnTo>
                  <a:lnTo>
                    <a:pt x="357" y="359"/>
                  </a:lnTo>
                  <a:lnTo>
                    <a:pt x="356" y="361"/>
                  </a:lnTo>
                  <a:lnTo>
                    <a:pt x="355" y="362"/>
                  </a:lnTo>
                  <a:lnTo>
                    <a:pt x="352" y="366"/>
                  </a:lnTo>
                  <a:lnTo>
                    <a:pt x="350" y="369"/>
                  </a:lnTo>
                  <a:lnTo>
                    <a:pt x="344" y="384"/>
                  </a:lnTo>
                  <a:lnTo>
                    <a:pt x="343" y="388"/>
                  </a:lnTo>
                  <a:lnTo>
                    <a:pt x="341" y="393"/>
                  </a:lnTo>
                  <a:lnTo>
                    <a:pt x="340" y="399"/>
                  </a:lnTo>
                  <a:lnTo>
                    <a:pt x="337" y="407"/>
                  </a:lnTo>
                  <a:lnTo>
                    <a:pt x="337" y="408"/>
                  </a:lnTo>
                  <a:lnTo>
                    <a:pt x="337" y="410"/>
                  </a:lnTo>
                  <a:lnTo>
                    <a:pt x="336" y="411"/>
                  </a:lnTo>
                  <a:lnTo>
                    <a:pt x="335" y="411"/>
                  </a:lnTo>
                  <a:lnTo>
                    <a:pt x="333" y="411"/>
                  </a:lnTo>
                  <a:lnTo>
                    <a:pt x="331" y="411"/>
                  </a:lnTo>
                  <a:lnTo>
                    <a:pt x="328" y="411"/>
                  </a:lnTo>
                  <a:lnTo>
                    <a:pt x="318" y="411"/>
                  </a:lnTo>
                  <a:lnTo>
                    <a:pt x="316" y="411"/>
                  </a:lnTo>
                  <a:lnTo>
                    <a:pt x="312" y="410"/>
                  </a:lnTo>
                  <a:lnTo>
                    <a:pt x="310" y="409"/>
                  </a:lnTo>
                  <a:lnTo>
                    <a:pt x="309" y="410"/>
                  </a:lnTo>
                  <a:lnTo>
                    <a:pt x="307" y="410"/>
                  </a:lnTo>
                  <a:lnTo>
                    <a:pt x="306" y="410"/>
                  </a:lnTo>
                  <a:lnTo>
                    <a:pt x="304" y="411"/>
                  </a:lnTo>
                  <a:lnTo>
                    <a:pt x="303" y="411"/>
                  </a:lnTo>
                  <a:lnTo>
                    <a:pt x="303" y="412"/>
                  </a:lnTo>
                  <a:lnTo>
                    <a:pt x="302" y="413"/>
                  </a:lnTo>
                  <a:lnTo>
                    <a:pt x="301" y="413"/>
                  </a:lnTo>
                  <a:lnTo>
                    <a:pt x="300" y="415"/>
                  </a:lnTo>
                  <a:lnTo>
                    <a:pt x="299" y="416"/>
                  </a:lnTo>
                  <a:lnTo>
                    <a:pt x="298" y="418"/>
                  </a:lnTo>
                  <a:lnTo>
                    <a:pt x="296" y="423"/>
                  </a:lnTo>
                  <a:lnTo>
                    <a:pt x="294" y="429"/>
                  </a:lnTo>
                  <a:lnTo>
                    <a:pt x="293" y="433"/>
                  </a:lnTo>
                  <a:lnTo>
                    <a:pt x="293" y="436"/>
                  </a:lnTo>
                  <a:lnTo>
                    <a:pt x="292" y="439"/>
                  </a:lnTo>
                  <a:lnTo>
                    <a:pt x="292" y="441"/>
                  </a:lnTo>
                  <a:lnTo>
                    <a:pt x="292" y="446"/>
                  </a:lnTo>
                  <a:lnTo>
                    <a:pt x="292" y="450"/>
                  </a:lnTo>
                  <a:lnTo>
                    <a:pt x="291" y="454"/>
                  </a:lnTo>
                  <a:lnTo>
                    <a:pt x="291" y="457"/>
                  </a:lnTo>
                  <a:lnTo>
                    <a:pt x="289" y="463"/>
                  </a:lnTo>
                  <a:lnTo>
                    <a:pt x="286" y="469"/>
                  </a:lnTo>
                  <a:lnTo>
                    <a:pt x="283" y="474"/>
                  </a:lnTo>
                  <a:lnTo>
                    <a:pt x="280" y="480"/>
                  </a:lnTo>
                  <a:lnTo>
                    <a:pt x="280" y="480"/>
                  </a:lnTo>
                  <a:lnTo>
                    <a:pt x="278" y="479"/>
                  </a:lnTo>
                  <a:lnTo>
                    <a:pt x="273" y="478"/>
                  </a:lnTo>
                  <a:lnTo>
                    <a:pt x="267" y="475"/>
                  </a:lnTo>
                  <a:lnTo>
                    <a:pt x="257" y="472"/>
                  </a:lnTo>
                  <a:lnTo>
                    <a:pt x="253" y="471"/>
                  </a:lnTo>
                  <a:lnTo>
                    <a:pt x="240" y="468"/>
                  </a:lnTo>
                  <a:lnTo>
                    <a:pt x="237" y="468"/>
                  </a:lnTo>
                  <a:lnTo>
                    <a:pt x="235" y="467"/>
                  </a:lnTo>
                  <a:lnTo>
                    <a:pt x="234" y="467"/>
                  </a:lnTo>
                  <a:lnTo>
                    <a:pt x="233" y="467"/>
                  </a:lnTo>
                  <a:lnTo>
                    <a:pt x="231" y="468"/>
                  </a:lnTo>
                  <a:lnTo>
                    <a:pt x="229" y="468"/>
                  </a:lnTo>
                  <a:lnTo>
                    <a:pt x="226" y="469"/>
                  </a:lnTo>
                  <a:lnTo>
                    <a:pt x="220" y="473"/>
                  </a:lnTo>
                  <a:lnTo>
                    <a:pt x="217" y="474"/>
                  </a:lnTo>
                  <a:lnTo>
                    <a:pt x="214" y="475"/>
                  </a:lnTo>
                  <a:lnTo>
                    <a:pt x="212" y="476"/>
                  </a:lnTo>
                  <a:lnTo>
                    <a:pt x="210" y="477"/>
                  </a:lnTo>
                  <a:lnTo>
                    <a:pt x="209" y="477"/>
                  </a:lnTo>
                  <a:lnTo>
                    <a:pt x="207" y="477"/>
                  </a:lnTo>
                  <a:lnTo>
                    <a:pt x="205" y="477"/>
                  </a:lnTo>
                  <a:lnTo>
                    <a:pt x="203" y="476"/>
                  </a:lnTo>
                  <a:lnTo>
                    <a:pt x="201" y="476"/>
                  </a:lnTo>
                  <a:lnTo>
                    <a:pt x="199" y="475"/>
                  </a:lnTo>
                  <a:lnTo>
                    <a:pt x="197" y="474"/>
                  </a:lnTo>
                  <a:lnTo>
                    <a:pt x="195" y="473"/>
                  </a:lnTo>
                  <a:lnTo>
                    <a:pt x="194" y="472"/>
                  </a:lnTo>
                  <a:lnTo>
                    <a:pt x="192" y="470"/>
                  </a:lnTo>
                  <a:lnTo>
                    <a:pt x="191" y="469"/>
                  </a:lnTo>
                  <a:lnTo>
                    <a:pt x="189" y="468"/>
                  </a:lnTo>
                  <a:lnTo>
                    <a:pt x="185" y="461"/>
                  </a:lnTo>
                  <a:lnTo>
                    <a:pt x="182" y="458"/>
                  </a:lnTo>
                  <a:lnTo>
                    <a:pt x="180" y="456"/>
                  </a:lnTo>
                  <a:lnTo>
                    <a:pt x="178" y="455"/>
                  </a:lnTo>
                  <a:lnTo>
                    <a:pt x="178" y="454"/>
                  </a:lnTo>
                  <a:lnTo>
                    <a:pt x="176" y="453"/>
                  </a:lnTo>
                  <a:lnTo>
                    <a:pt x="174" y="451"/>
                  </a:lnTo>
                  <a:lnTo>
                    <a:pt x="173" y="451"/>
                  </a:lnTo>
                  <a:lnTo>
                    <a:pt x="171" y="450"/>
                  </a:lnTo>
                  <a:lnTo>
                    <a:pt x="169" y="450"/>
                  </a:lnTo>
                  <a:lnTo>
                    <a:pt x="166" y="449"/>
                  </a:lnTo>
                  <a:lnTo>
                    <a:pt x="159" y="448"/>
                  </a:lnTo>
                  <a:lnTo>
                    <a:pt x="157" y="448"/>
                  </a:lnTo>
                  <a:lnTo>
                    <a:pt x="155" y="447"/>
                  </a:lnTo>
                  <a:lnTo>
                    <a:pt x="153" y="447"/>
                  </a:lnTo>
                  <a:lnTo>
                    <a:pt x="151" y="446"/>
                  </a:lnTo>
                  <a:lnTo>
                    <a:pt x="150" y="445"/>
                  </a:lnTo>
                  <a:lnTo>
                    <a:pt x="149" y="445"/>
                  </a:lnTo>
                  <a:lnTo>
                    <a:pt x="148" y="444"/>
                  </a:lnTo>
                  <a:lnTo>
                    <a:pt x="148" y="443"/>
                  </a:lnTo>
                  <a:lnTo>
                    <a:pt x="149" y="442"/>
                  </a:lnTo>
                  <a:lnTo>
                    <a:pt x="153" y="440"/>
                  </a:lnTo>
                  <a:lnTo>
                    <a:pt x="154" y="439"/>
                  </a:lnTo>
                  <a:lnTo>
                    <a:pt x="155" y="438"/>
                  </a:lnTo>
                  <a:lnTo>
                    <a:pt x="155" y="437"/>
                  </a:lnTo>
                  <a:lnTo>
                    <a:pt x="156" y="436"/>
                  </a:lnTo>
                  <a:lnTo>
                    <a:pt x="157" y="434"/>
                  </a:lnTo>
                  <a:lnTo>
                    <a:pt x="157" y="433"/>
                  </a:lnTo>
                  <a:lnTo>
                    <a:pt x="158" y="431"/>
                  </a:lnTo>
                  <a:lnTo>
                    <a:pt x="158" y="429"/>
                  </a:lnTo>
                  <a:lnTo>
                    <a:pt x="158" y="427"/>
                  </a:lnTo>
                  <a:lnTo>
                    <a:pt x="158" y="426"/>
                  </a:lnTo>
                  <a:lnTo>
                    <a:pt x="157" y="424"/>
                  </a:lnTo>
                  <a:lnTo>
                    <a:pt x="156" y="423"/>
                  </a:lnTo>
                  <a:lnTo>
                    <a:pt x="155" y="422"/>
                  </a:lnTo>
                  <a:lnTo>
                    <a:pt x="155" y="422"/>
                  </a:lnTo>
                  <a:lnTo>
                    <a:pt x="153" y="421"/>
                  </a:lnTo>
                  <a:lnTo>
                    <a:pt x="151" y="419"/>
                  </a:lnTo>
                  <a:lnTo>
                    <a:pt x="148" y="418"/>
                  </a:lnTo>
                  <a:lnTo>
                    <a:pt x="144" y="417"/>
                  </a:lnTo>
                  <a:lnTo>
                    <a:pt x="135" y="413"/>
                  </a:lnTo>
                  <a:lnTo>
                    <a:pt x="132" y="412"/>
                  </a:lnTo>
                  <a:lnTo>
                    <a:pt x="131" y="411"/>
                  </a:lnTo>
                  <a:lnTo>
                    <a:pt x="127" y="410"/>
                  </a:lnTo>
                  <a:lnTo>
                    <a:pt x="123" y="407"/>
                  </a:lnTo>
                  <a:lnTo>
                    <a:pt x="120" y="404"/>
                  </a:lnTo>
                  <a:lnTo>
                    <a:pt x="114" y="400"/>
                  </a:lnTo>
                  <a:lnTo>
                    <a:pt x="112" y="398"/>
                  </a:lnTo>
                  <a:lnTo>
                    <a:pt x="109" y="397"/>
                  </a:lnTo>
                  <a:lnTo>
                    <a:pt x="108" y="396"/>
                  </a:lnTo>
                  <a:lnTo>
                    <a:pt x="107" y="396"/>
                  </a:lnTo>
                  <a:lnTo>
                    <a:pt x="105" y="395"/>
                  </a:lnTo>
                  <a:lnTo>
                    <a:pt x="102" y="395"/>
                  </a:lnTo>
                  <a:lnTo>
                    <a:pt x="100" y="395"/>
                  </a:lnTo>
                  <a:lnTo>
                    <a:pt x="98" y="396"/>
                  </a:lnTo>
                  <a:lnTo>
                    <a:pt x="95" y="397"/>
                  </a:lnTo>
                  <a:lnTo>
                    <a:pt x="92" y="398"/>
                  </a:lnTo>
                  <a:lnTo>
                    <a:pt x="88" y="400"/>
                  </a:lnTo>
                  <a:lnTo>
                    <a:pt x="78" y="405"/>
                  </a:lnTo>
                  <a:lnTo>
                    <a:pt x="76" y="406"/>
                  </a:lnTo>
                  <a:lnTo>
                    <a:pt x="75" y="406"/>
                  </a:lnTo>
                  <a:lnTo>
                    <a:pt x="73" y="407"/>
                  </a:lnTo>
                  <a:lnTo>
                    <a:pt x="70" y="407"/>
                  </a:lnTo>
                  <a:lnTo>
                    <a:pt x="68" y="407"/>
                  </a:lnTo>
                  <a:lnTo>
                    <a:pt x="65" y="406"/>
                  </a:lnTo>
                  <a:lnTo>
                    <a:pt x="64" y="405"/>
                  </a:lnTo>
                  <a:lnTo>
                    <a:pt x="63" y="404"/>
                  </a:lnTo>
                  <a:lnTo>
                    <a:pt x="61" y="402"/>
                  </a:lnTo>
                  <a:lnTo>
                    <a:pt x="58" y="400"/>
                  </a:lnTo>
                  <a:lnTo>
                    <a:pt x="46" y="390"/>
                  </a:lnTo>
                  <a:lnTo>
                    <a:pt x="43" y="388"/>
                  </a:lnTo>
                  <a:lnTo>
                    <a:pt x="36" y="380"/>
                  </a:lnTo>
                  <a:lnTo>
                    <a:pt x="34" y="378"/>
                  </a:lnTo>
                  <a:lnTo>
                    <a:pt x="31" y="377"/>
                  </a:lnTo>
                  <a:lnTo>
                    <a:pt x="29" y="375"/>
                  </a:lnTo>
                  <a:lnTo>
                    <a:pt x="26" y="373"/>
                  </a:lnTo>
                  <a:lnTo>
                    <a:pt x="24" y="371"/>
                  </a:lnTo>
                  <a:lnTo>
                    <a:pt x="23" y="371"/>
                  </a:lnTo>
                  <a:lnTo>
                    <a:pt x="23" y="370"/>
                  </a:lnTo>
                  <a:lnTo>
                    <a:pt x="23" y="368"/>
                  </a:lnTo>
                  <a:lnTo>
                    <a:pt x="23" y="367"/>
                  </a:lnTo>
                  <a:lnTo>
                    <a:pt x="22" y="366"/>
                  </a:lnTo>
                  <a:lnTo>
                    <a:pt x="21" y="364"/>
                  </a:lnTo>
                  <a:lnTo>
                    <a:pt x="17" y="354"/>
                  </a:lnTo>
                  <a:lnTo>
                    <a:pt x="15" y="351"/>
                  </a:lnTo>
                  <a:lnTo>
                    <a:pt x="14" y="348"/>
                  </a:lnTo>
                  <a:lnTo>
                    <a:pt x="13" y="346"/>
                  </a:lnTo>
                  <a:lnTo>
                    <a:pt x="13" y="344"/>
                  </a:lnTo>
                  <a:lnTo>
                    <a:pt x="13" y="343"/>
                  </a:lnTo>
                  <a:lnTo>
                    <a:pt x="13" y="342"/>
                  </a:lnTo>
                  <a:lnTo>
                    <a:pt x="13" y="340"/>
                  </a:lnTo>
                  <a:lnTo>
                    <a:pt x="14" y="338"/>
                  </a:lnTo>
                  <a:lnTo>
                    <a:pt x="15" y="336"/>
                  </a:lnTo>
                  <a:lnTo>
                    <a:pt x="16" y="334"/>
                  </a:lnTo>
                  <a:lnTo>
                    <a:pt x="18" y="332"/>
                  </a:lnTo>
                  <a:lnTo>
                    <a:pt x="25" y="322"/>
                  </a:lnTo>
                  <a:lnTo>
                    <a:pt x="25" y="321"/>
                  </a:lnTo>
                  <a:lnTo>
                    <a:pt x="26" y="320"/>
                  </a:lnTo>
                  <a:lnTo>
                    <a:pt x="26" y="320"/>
                  </a:lnTo>
                  <a:lnTo>
                    <a:pt x="25" y="319"/>
                  </a:lnTo>
                  <a:lnTo>
                    <a:pt x="25" y="318"/>
                  </a:lnTo>
                  <a:lnTo>
                    <a:pt x="22" y="314"/>
                  </a:lnTo>
                  <a:lnTo>
                    <a:pt x="21" y="311"/>
                  </a:lnTo>
                  <a:lnTo>
                    <a:pt x="19" y="309"/>
                  </a:lnTo>
                  <a:lnTo>
                    <a:pt x="18" y="308"/>
                  </a:lnTo>
                  <a:lnTo>
                    <a:pt x="16" y="306"/>
                  </a:lnTo>
                  <a:lnTo>
                    <a:pt x="10" y="302"/>
                  </a:lnTo>
                  <a:lnTo>
                    <a:pt x="7" y="299"/>
                  </a:lnTo>
                  <a:lnTo>
                    <a:pt x="5" y="297"/>
                  </a:lnTo>
                  <a:lnTo>
                    <a:pt x="3" y="295"/>
                  </a:lnTo>
                  <a:lnTo>
                    <a:pt x="2" y="294"/>
                  </a:lnTo>
                  <a:lnTo>
                    <a:pt x="2" y="292"/>
                  </a:lnTo>
                  <a:lnTo>
                    <a:pt x="1" y="291"/>
                  </a:lnTo>
                  <a:lnTo>
                    <a:pt x="1" y="290"/>
                  </a:lnTo>
                  <a:lnTo>
                    <a:pt x="0" y="288"/>
                  </a:lnTo>
                  <a:lnTo>
                    <a:pt x="0" y="286"/>
                  </a:lnTo>
                  <a:lnTo>
                    <a:pt x="0" y="283"/>
                  </a:lnTo>
                  <a:lnTo>
                    <a:pt x="0" y="279"/>
                  </a:lnTo>
                  <a:lnTo>
                    <a:pt x="1" y="275"/>
                  </a:lnTo>
                  <a:lnTo>
                    <a:pt x="2" y="273"/>
                  </a:lnTo>
                  <a:lnTo>
                    <a:pt x="4" y="266"/>
                  </a:lnTo>
                  <a:lnTo>
                    <a:pt x="6" y="262"/>
                  </a:lnTo>
                  <a:lnTo>
                    <a:pt x="7" y="258"/>
                  </a:lnTo>
                  <a:lnTo>
                    <a:pt x="7" y="252"/>
                  </a:lnTo>
                  <a:lnTo>
                    <a:pt x="10" y="243"/>
                  </a:lnTo>
                  <a:lnTo>
                    <a:pt x="10" y="241"/>
                  </a:lnTo>
                  <a:lnTo>
                    <a:pt x="10" y="240"/>
                  </a:lnTo>
                  <a:lnTo>
                    <a:pt x="10" y="239"/>
                  </a:lnTo>
                  <a:lnTo>
                    <a:pt x="9" y="236"/>
                  </a:lnTo>
                  <a:lnTo>
                    <a:pt x="9" y="235"/>
                  </a:lnTo>
                  <a:lnTo>
                    <a:pt x="9" y="233"/>
                  </a:lnTo>
                  <a:lnTo>
                    <a:pt x="9" y="232"/>
                  </a:lnTo>
                  <a:lnTo>
                    <a:pt x="10" y="230"/>
                  </a:lnTo>
                  <a:lnTo>
                    <a:pt x="13" y="223"/>
                  </a:lnTo>
                  <a:lnTo>
                    <a:pt x="16" y="215"/>
                  </a:lnTo>
                  <a:lnTo>
                    <a:pt x="19" y="207"/>
                  </a:lnTo>
                  <a:lnTo>
                    <a:pt x="20" y="203"/>
                  </a:lnTo>
                  <a:lnTo>
                    <a:pt x="22" y="199"/>
                  </a:lnTo>
                  <a:lnTo>
                    <a:pt x="22" y="196"/>
                  </a:lnTo>
                  <a:lnTo>
                    <a:pt x="23" y="193"/>
                  </a:lnTo>
                  <a:lnTo>
                    <a:pt x="23" y="189"/>
                  </a:lnTo>
                  <a:lnTo>
                    <a:pt x="24" y="186"/>
                  </a:lnTo>
                  <a:lnTo>
                    <a:pt x="23" y="180"/>
                  </a:lnTo>
                  <a:lnTo>
                    <a:pt x="23" y="177"/>
                  </a:lnTo>
                  <a:lnTo>
                    <a:pt x="24" y="174"/>
                  </a:lnTo>
                  <a:lnTo>
                    <a:pt x="25" y="167"/>
                  </a:lnTo>
                  <a:lnTo>
                    <a:pt x="25" y="164"/>
                  </a:lnTo>
                  <a:lnTo>
                    <a:pt x="25" y="161"/>
                  </a:lnTo>
                  <a:lnTo>
                    <a:pt x="24" y="157"/>
                  </a:lnTo>
                  <a:lnTo>
                    <a:pt x="24" y="154"/>
                  </a:lnTo>
                  <a:lnTo>
                    <a:pt x="23" y="151"/>
                  </a:lnTo>
                  <a:lnTo>
                    <a:pt x="22" y="149"/>
                  </a:lnTo>
                  <a:lnTo>
                    <a:pt x="21" y="147"/>
                  </a:lnTo>
                  <a:lnTo>
                    <a:pt x="20" y="144"/>
                  </a:lnTo>
                  <a:lnTo>
                    <a:pt x="19" y="142"/>
                  </a:lnTo>
                  <a:lnTo>
                    <a:pt x="15" y="134"/>
                  </a:lnTo>
                  <a:lnTo>
                    <a:pt x="14" y="132"/>
                  </a:lnTo>
                  <a:lnTo>
                    <a:pt x="13" y="130"/>
                  </a:lnTo>
                  <a:lnTo>
                    <a:pt x="13" y="129"/>
                  </a:lnTo>
                  <a:lnTo>
                    <a:pt x="13" y="128"/>
                  </a:lnTo>
                  <a:lnTo>
                    <a:pt x="13" y="128"/>
                  </a:lnTo>
                  <a:lnTo>
                    <a:pt x="13" y="126"/>
                  </a:lnTo>
                  <a:lnTo>
                    <a:pt x="14" y="125"/>
                  </a:lnTo>
                  <a:lnTo>
                    <a:pt x="14" y="124"/>
                  </a:lnTo>
                  <a:lnTo>
                    <a:pt x="15" y="123"/>
                  </a:lnTo>
                  <a:lnTo>
                    <a:pt x="17" y="122"/>
                  </a:lnTo>
                  <a:lnTo>
                    <a:pt x="19" y="121"/>
                  </a:lnTo>
                  <a:lnTo>
                    <a:pt x="21" y="120"/>
                  </a:lnTo>
                  <a:lnTo>
                    <a:pt x="24" y="119"/>
                  </a:lnTo>
                  <a:lnTo>
                    <a:pt x="26" y="118"/>
                  </a:lnTo>
                  <a:lnTo>
                    <a:pt x="28" y="117"/>
                  </a:lnTo>
                  <a:lnTo>
                    <a:pt x="29" y="116"/>
                  </a:lnTo>
                  <a:lnTo>
                    <a:pt x="30" y="115"/>
                  </a:lnTo>
                  <a:lnTo>
                    <a:pt x="30" y="113"/>
                  </a:lnTo>
                  <a:lnTo>
                    <a:pt x="31" y="111"/>
                  </a:lnTo>
                  <a:lnTo>
                    <a:pt x="31" y="110"/>
                  </a:lnTo>
                  <a:lnTo>
                    <a:pt x="31" y="108"/>
                  </a:lnTo>
                  <a:lnTo>
                    <a:pt x="31" y="106"/>
                  </a:lnTo>
                  <a:lnTo>
                    <a:pt x="31" y="104"/>
                  </a:lnTo>
                  <a:lnTo>
                    <a:pt x="31" y="101"/>
                  </a:lnTo>
                  <a:lnTo>
                    <a:pt x="30" y="91"/>
                  </a:lnTo>
                  <a:lnTo>
                    <a:pt x="29" y="90"/>
                  </a:lnTo>
                  <a:lnTo>
                    <a:pt x="29" y="89"/>
                  </a:lnTo>
                  <a:lnTo>
                    <a:pt x="30" y="89"/>
                  </a:lnTo>
                  <a:lnTo>
                    <a:pt x="30" y="88"/>
                  </a:lnTo>
                  <a:lnTo>
                    <a:pt x="30" y="86"/>
                  </a:lnTo>
                  <a:lnTo>
                    <a:pt x="30" y="85"/>
                  </a:lnTo>
                  <a:lnTo>
                    <a:pt x="31" y="83"/>
                  </a:lnTo>
                  <a:lnTo>
                    <a:pt x="34" y="80"/>
                  </a:lnTo>
                  <a:lnTo>
                    <a:pt x="35" y="78"/>
                  </a:lnTo>
                  <a:lnTo>
                    <a:pt x="36" y="77"/>
                  </a:lnTo>
                  <a:lnTo>
                    <a:pt x="36" y="75"/>
                  </a:lnTo>
                  <a:lnTo>
                    <a:pt x="36" y="73"/>
                  </a:lnTo>
                  <a:lnTo>
                    <a:pt x="36" y="71"/>
                  </a:lnTo>
                  <a:lnTo>
                    <a:pt x="35" y="68"/>
                  </a:lnTo>
                  <a:lnTo>
                    <a:pt x="35" y="67"/>
                  </a:lnTo>
                  <a:lnTo>
                    <a:pt x="35" y="65"/>
                  </a:lnTo>
                  <a:lnTo>
                    <a:pt x="35" y="63"/>
                  </a:lnTo>
                  <a:lnTo>
                    <a:pt x="36" y="60"/>
                  </a:lnTo>
                  <a:lnTo>
                    <a:pt x="37" y="59"/>
                  </a:lnTo>
                  <a:lnTo>
                    <a:pt x="37" y="57"/>
                  </a:lnTo>
                  <a:lnTo>
                    <a:pt x="38" y="57"/>
                  </a:lnTo>
                  <a:lnTo>
                    <a:pt x="39" y="56"/>
                  </a:lnTo>
                  <a:lnTo>
                    <a:pt x="40" y="56"/>
                  </a:lnTo>
                  <a:lnTo>
                    <a:pt x="41" y="55"/>
                  </a:lnTo>
                  <a:lnTo>
                    <a:pt x="47" y="55"/>
                  </a:lnTo>
                  <a:lnTo>
                    <a:pt x="53" y="54"/>
                  </a:lnTo>
                  <a:lnTo>
                    <a:pt x="58" y="54"/>
                  </a:lnTo>
                  <a:lnTo>
                    <a:pt x="61" y="54"/>
                  </a:lnTo>
                  <a:lnTo>
                    <a:pt x="63" y="53"/>
                  </a:lnTo>
                  <a:lnTo>
                    <a:pt x="65" y="53"/>
                  </a:lnTo>
                  <a:lnTo>
                    <a:pt x="67" y="52"/>
                  </a:lnTo>
                  <a:lnTo>
                    <a:pt x="69" y="51"/>
                  </a:lnTo>
                  <a:lnTo>
                    <a:pt x="70" y="50"/>
                  </a:lnTo>
                  <a:lnTo>
                    <a:pt x="71" y="49"/>
                  </a:lnTo>
                  <a:lnTo>
                    <a:pt x="71" y="48"/>
                  </a:lnTo>
                  <a:lnTo>
                    <a:pt x="71" y="48"/>
                  </a:lnTo>
                  <a:lnTo>
                    <a:pt x="71" y="47"/>
                  </a:lnTo>
                  <a:lnTo>
                    <a:pt x="70" y="45"/>
                  </a:lnTo>
                  <a:lnTo>
                    <a:pt x="69" y="43"/>
                  </a:lnTo>
                  <a:lnTo>
                    <a:pt x="67" y="40"/>
                  </a:lnTo>
                  <a:lnTo>
                    <a:pt x="64" y="37"/>
                  </a:lnTo>
                  <a:lnTo>
                    <a:pt x="64" y="35"/>
                  </a:lnTo>
                  <a:lnTo>
                    <a:pt x="63" y="34"/>
                  </a:lnTo>
                  <a:lnTo>
                    <a:pt x="63" y="33"/>
                  </a:lnTo>
                  <a:lnTo>
                    <a:pt x="63" y="32"/>
                  </a:lnTo>
                  <a:lnTo>
                    <a:pt x="64" y="30"/>
                  </a:lnTo>
                  <a:lnTo>
                    <a:pt x="64" y="28"/>
                  </a:lnTo>
                  <a:lnTo>
                    <a:pt x="66" y="26"/>
                  </a:lnTo>
                  <a:lnTo>
                    <a:pt x="67" y="25"/>
                  </a:lnTo>
                  <a:lnTo>
                    <a:pt x="70" y="24"/>
                  </a:lnTo>
                  <a:lnTo>
                    <a:pt x="73" y="23"/>
                  </a:lnTo>
                  <a:lnTo>
                    <a:pt x="75" y="21"/>
                  </a:lnTo>
                  <a:lnTo>
                    <a:pt x="79" y="20"/>
                  </a:lnTo>
                  <a:lnTo>
                    <a:pt x="81" y="20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9" name="Freeform 58">
              <a:extLst>
                <a:ext uri="{FF2B5EF4-FFF2-40B4-BE49-F238E27FC236}">
                  <a16:creationId xmlns:a16="http://schemas.microsoft.com/office/drawing/2014/main" id="{BC2FBF78-0782-45A9-8EAE-FB2619D330A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5" y="2984"/>
              <a:ext cx="598" cy="491"/>
            </a:xfrm>
            <a:custGeom>
              <a:avLst/>
              <a:gdLst>
                <a:gd name="T0" fmla="*/ 271 w 598"/>
                <a:gd name="T1" fmla="*/ 6 h 491"/>
                <a:gd name="T2" fmla="*/ 293 w 598"/>
                <a:gd name="T3" fmla="*/ 30 h 491"/>
                <a:gd name="T4" fmla="*/ 325 w 598"/>
                <a:gd name="T5" fmla="*/ 19 h 491"/>
                <a:gd name="T6" fmla="*/ 348 w 598"/>
                <a:gd name="T7" fmla="*/ 39 h 491"/>
                <a:gd name="T8" fmla="*/ 371 w 598"/>
                <a:gd name="T9" fmla="*/ 49 h 491"/>
                <a:gd name="T10" fmla="*/ 391 w 598"/>
                <a:gd name="T11" fmla="*/ 41 h 491"/>
                <a:gd name="T12" fmla="*/ 423 w 598"/>
                <a:gd name="T13" fmla="*/ 76 h 491"/>
                <a:gd name="T14" fmla="*/ 450 w 598"/>
                <a:gd name="T15" fmla="*/ 91 h 491"/>
                <a:gd name="T16" fmla="*/ 477 w 598"/>
                <a:gd name="T17" fmla="*/ 101 h 491"/>
                <a:gd name="T18" fmla="*/ 505 w 598"/>
                <a:gd name="T19" fmla="*/ 87 h 491"/>
                <a:gd name="T20" fmla="*/ 536 w 598"/>
                <a:gd name="T21" fmla="*/ 106 h 491"/>
                <a:gd name="T22" fmla="*/ 548 w 598"/>
                <a:gd name="T23" fmla="*/ 126 h 491"/>
                <a:gd name="T24" fmla="*/ 578 w 598"/>
                <a:gd name="T25" fmla="*/ 136 h 491"/>
                <a:gd name="T26" fmla="*/ 581 w 598"/>
                <a:gd name="T27" fmla="*/ 166 h 491"/>
                <a:gd name="T28" fmla="*/ 598 w 598"/>
                <a:gd name="T29" fmla="*/ 193 h 491"/>
                <a:gd name="T30" fmla="*/ 576 w 598"/>
                <a:gd name="T31" fmla="*/ 214 h 491"/>
                <a:gd name="T32" fmla="*/ 574 w 598"/>
                <a:gd name="T33" fmla="*/ 240 h 491"/>
                <a:gd name="T34" fmla="*/ 558 w 598"/>
                <a:gd name="T35" fmla="*/ 256 h 491"/>
                <a:gd name="T36" fmla="*/ 575 w 598"/>
                <a:gd name="T37" fmla="*/ 283 h 491"/>
                <a:gd name="T38" fmla="*/ 581 w 598"/>
                <a:gd name="T39" fmla="*/ 299 h 491"/>
                <a:gd name="T40" fmla="*/ 563 w 598"/>
                <a:gd name="T41" fmla="*/ 318 h 491"/>
                <a:gd name="T42" fmla="*/ 520 w 598"/>
                <a:gd name="T43" fmla="*/ 334 h 491"/>
                <a:gd name="T44" fmla="*/ 498 w 598"/>
                <a:gd name="T45" fmla="*/ 351 h 491"/>
                <a:gd name="T46" fmla="*/ 480 w 598"/>
                <a:gd name="T47" fmla="*/ 372 h 491"/>
                <a:gd name="T48" fmla="*/ 424 w 598"/>
                <a:gd name="T49" fmla="*/ 371 h 491"/>
                <a:gd name="T50" fmla="*/ 393 w 598"/>
                <a:gd name="T51" fmla="*/ 383 h 491"/>
                <a:gd name="T52" fmla="*/ 366 w 598"/>
                <a:gd name="T53" fmla="*/ 364 h 491"/>
                <a:gd name="T54" fmla="*/ 343 w 598"/>
                <a:gd name="T55" fmla="*/ 367 h 491"/>
                <a:gd name="T56" fmla="*/ 320 w 598"/>
                <a:gd name="T57" fmla="*/ 381 h 491"/>
                <a:gd name="T58" fmla="*/ 301 w 598"/>
                <a:gd name="T59" fmla="*/ 393 h 491"/>
                <a:gd name="T60" fmla="*/ 276 w 598"/>
                <a:gd name="T61" fmla="*/ 408 h 491"/>
                <a:gd name="T62" fmla="*/ 235 w 598"/>
                <a:gd name="T63" fmla="*/ 431 h 491"/>
                <a:gd name="T64" fmla="*/ 197 w 598"/>
                <a:gd name="T65" fmla="*/ 462 h 491"/>
                <a:gd name="T66" fmla="*/ 177 w 598"/>
                <a:gd name="T67" fmla="*/ 474 h 491"/>
                <a:gd name="T68" fmla="*/ 137 w 598"/>
                <a:gd name="T69" fmla="*/ 468 h 491"/>
                <a:gd name="T70" fmla="*/ 116 w 598"/>
                <a:gd name="T71" fmla="*/ 491 h 491"/>
                <a:gd name="T72" fmla="*/ 90 w 598"/>
                <a:gd name="T73" fmla="*/ 480 h 491"/>
                <a:gd name="T74" fmla="*/ 71 w 598"/>
                <a:gd name="T75" fmla="*/ 485 h 491"/>
                <a:gd name="T76" fmla="*/ 46 w 598"/>
                <a:gd name="T77" fmla="*/ 459 h 491"/>
                <a:gd name="T78" fmla="*/ 18 w 598"/>
                <a:gd name="T79" fmla="*/ 434 h 491"/>
                <a:gd name="T80" fmla="*/ 0 w 598"/>
                <a:gd name="T81" fmla="*/ 426 h 491"/>
                <a:gd name="T82" fmla="*/ 25 w 598"/>
                <a:gd name="T83" fmla="*/ 392 h 491"/>
                <a:gd name="T84" fmla="*/ 40 w 598"/>
                <a:gd name="T85" fmla="*/ 354 h 491"/>
                <a:gd name="T86" fmla="*/ 68 w 598"/>
                <a:gd name="T87" fmla="*/ 334 h 491"/>
                <a:gd name="T88" fmla="*/ 88 w 598"/>
                <a:gd name="T89" fmla="*/ 321 h 491"/>
                <a:gd name="T90" fmla="*/ 119 w 598"/>
                <a:gd name="T91" fmla="*/ 277 h 491"/>
                <a:gd name="T92" fmla="*/ 123 w 598"/>
                <a:gd name="T93" fmla="*/ 229 h 491"/>
                <a:gd name="T94" fmla="*/ 109 w 598"/>
                <a:gd name="T95" fmla="*/ 188 h 491"/>
                <a:gd name="T96" fmla="*/ 102 w 598"/>
                <a:gd name="T97" fmla="*/ 153 h 491"/>
                <a:gd name="T98" fmla="*/ 109 w 598"/>
                <a:gd name="T99" fmla="*/ 131 h 491"/>
                <a:gd name="T100" fmla="*/ 126 w 598"/>
                <a:gd name="T101" fmla="*/ 129 h 491"/>
                <a:gd name="T102" fmla="*/ 156 w 598"/>
                <a:gd name="T103" fmla="*/ 144 h 491"/>
                <a:gd name="T104" fmla="*/ 167 w 598"/>
                <a:gd name="T105" fmla="*/ 125 h 491"/>
                <a:gd name="T106" fmla="*/ 166 w 598"/>
                <a:gd name="T107" fmla="*/ 89 h 491"/>
                <a:gd name="T108" fmla="*/ 181 w 598"/>
                <a:gd name="T109" fmla="*/ 75 h 491"/>
                <a:gd name="T110" fmla="*/ 179 w 598"/>
                <a:gd name="T111" fmla="*/ 54 h 491"/>
                <a:gd name="T112" fmla="*/ 191 w 598"/>
                <a:gd name="T113" fmla="*/ 29 h 491"/>
                <a:gd name="T114" fmla="*/ 204 w 598"/>
                <a:gd name="T115" fmla="*/ 18 h 491"/>
                <a:gd name="T116" fmla="*/ 234 w 598"/>
                <a:gd name="T117" fmla="*/ 13 h 491"/>
                <a:gd name="T118" fmla="*/ 268 w 598"/>
                <a:gd name="T119" fmla="*/ 0 h 4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98" h="491">
                  <a:moveTo>
                    <a:pt x="268" y="0"/>
                  </a:moveTo>
                  <a:lnTo>
                    <a:pt x="268" y="0"/>
                  </a:lnTo>
                  <a:lnTo>
                    <a:pt x="269" y="0"/>
                  </a:lnTo>
                  <a:lnTo>
                    <a:pt x="270" y="0"/>
                  </a:lnTo>
                  <a:lnTo>
                    <a:pt x="271" y="0"/>
                  </a:lnTo>
                  <a:lnTo>
                    <a:pt x="270" y="1"/>
                  </a:lnTo>
                  <a:lnTo>
                    <a:pt x="271" y="2"/>
                  </a:lnTo>
                  <a:lnTo>
                    <a:pt x="271" y="3"/>
                  </a:lnTo>
                  <a:lnTo>
                    <a:pt x="272" y="4"/>
                  </a:lnTo>
                  <a:lnTo>
                    <a:pt x="272" y="5"/>
                  </a:lnTo>
                  <a:lnTo>
                    <a:pt x="271" y="5"/>
                  </a:lnTo>
                  <a:lnTo>
                    <a:pt x="271" y="6"/>
                  </a:lnTo>
                  <a:lnTo>
                    <a:pt x="270" y="7"/>
                  </a:lnTo>
                  <a:lnTo>
                    <a:pt x="271" y="7"/>
                  </a:lnTo>
                  <a:lnTo>
                    <a:pt x="271" y="9"/>
                  </a:lnTo>
                  <a:lnTo>
                    <a:pt x="273" y="11"/>
                  </a:lnTo>
                  <a:lnTo>
                    <a:pt x="274" y="13"/>
                  </a:lnTo>
                  <a:lnTo>
                    <a:pt x="276" y="15"/>
                  </a:lnTo>
                  <a:lnTo>
                    <a:pt x="278" y="18"/>
                  </a:lnTo>
                  <a:lnTo>
                    <a:pt x="279" y="19"/>
                  </a:lnTo>
                  <a:lnTo>
                    <a:pt x="290" y="28"/>
                  </a:lnTo>
                  <a:lnTo>
                    <a:pt x="291" y="29"/>
                  </a:lnTo>
                  <a:lnTo>
                    <a:pt x="292" y="30"/>
                  </a:lnTo>
                  <a:lnTo>
                    <a:pt x="293" y="30"/>
                  </a:lnTo>
                  <a:lnTo>
                    <a:pt x="295" y="30"/>
                  </a:lnTo>
                  <a:lnTo>
                    <a:pt x="297" y="31"/>
                  </a:lnTo>
                  <a:lnTo>
                    <a:pt x="300" y="31"/>
                  </a:lnTo>
                  <a:lnTo>
                    <a:pt x="302" y="30"/>
                  </a:lnTo>
                  <a:lnTo>
                    <a:pt x="304" y="30"/>
                  </a:lnTo>
                  <a:lnTo>
                    <a:pt x="308" y="29"/>
                  </a:lnTo>
                  <a:lnTo>
                    <a:pt x="312" y="27"/>
                  </a:lnTo>
                  <a:lnTo>
                    <a:pt x="314" y="25"/>
                  </a:lnTo>
                  <a:lnTo>
                    <a:pt x="320" y="21"/>
                  </a:lnTo>
                  <a:lnTo>
                    <a:pt x="322" y="20"/>
                  </a:lnTo>
                  <a:lnTo>
                    <a:pt x="323" y="19"/>
                  </a:lnTo>
                  <a:lnTo>
                    <a:pt x="325" y="19"/>
                  </a:lnTo>
                  <a:lnTo>
                    <a:pt x="326" y="19"/>
                  </a:lnTo>
                  <a:lnTo>
                    <a:pt x="328" y="19"/>
                  </a:lnTo>
                  <a:lnTo>
                    <a:pt x="330" y="19"/>
                  </a:lnTo>
                  <a:lnTo>
                    <a:pt x="332" y="19"/>
                  </a:lnTo>
                  <a:lnTo>
                    <a:pt x="335" y="19"/>
                  </a:lnTo>
                  <a:lnTo>
                    <a:pt x="337" y="21"/>
                  </a:lnTo>
                  <a:lnTo>
                    <a:pt x="338" y="22"/>
                  </a:lnTo>
                  <a:lnTo>
                    <a:pt x="339" y="23"/>
                  </a:lnTo>
                  <a:lnTo>
                    <a:pt x="340" y="24"/>
                  </a:lnTo>
                  <a:lnTo>
                    <a:pt x="340" y="25"/>
                  </a:lnTo>
                  <a:lnTo>
                    <a:pt x="343" y="30"/>
                  </a:lnTo>
                  <a:lnTo>
                    <a:pt x="348" y="39"/>
                  </a:lnTo>
                  <a:lnTo>
                    <a:pt x="352" y="43"/>
                  </a:lnTo>
                  <a:lnTo>
                    <a:pt x="354" y="45"/>
                  </a:lnTo>
                  <a:lnTo>
                    <a:pt x="356" y="47"/>
                  </a:lnTo>
                  <a:lnTo>
                    <a:pt x="357" y="48"/>
                  </a:lnTo>
                  <a:lnTo>
                    <a:pt x="359" y="49"/>
                  </a:lnTo>
                  <a:lnTo>
                    <a:pt x="361" y="50"/>
                  </a:lnTo>
                  <a:lnTo>
                    <a:pt x="364" y="50"/>
                  </a:lnTo>
                  <a:lnTo>
                    <a:pt x="366" y="50"/>
                  </a:lnTo>
                  <a:lnTo>
                    <a:pt x="368" y="50"/>
                  </a:lnTo>
                  <a:lnTo>
                    <a:pt x="369" y="50"/>
                  </a:lnTo>
                  <a:lnTo>
                    <a:pt x="370" y="49"/>
                  </a:lnTo>
                  <a:lnTo>
                    <a:pt x="371" y="49"/>
                  </a:lnTo>
                  <a:lnTo>
                    <a:pt x="372" y="48"/>
                  </a:lnTo>
                  <a:lnTo>
                    <a:pt x="376" y="44"/>
                  </a:lnTo>
                  <a:lnTo>
                    <a:pt x="377" y="43"/>
                  </a:lnTo>
                  <a:lnTo>
                    <a:pt x="378" y="42"/>
                  </a:lnTo>
                  <a:lnTo>
                    <a:pt x="380" y="41"/>
                  </a:lnTo>
                  <a:lnTo>
                    <a:pt x="381" y="41"/>
                  </a:lnTo>
                  <a:lnTo>
                    <a:pt x="382" y="41"/>
                  </a:lnTo>
                  <a:lnTo>
                    <a:pt x="383" y="41"/>
                  </a:lnTo>
                  <a:lnTo>
                    <a:pt x="385" y="41"/>
                  </a:lnTo>
                  <a:lnTo>
                    <a:pt x="387" y="41"/>
                  </a:lnTo>
                  <a:lnTo>
                    <a:pt x="389" y="41"/>
                  </a:lnTo>
                  <a:lnTo>
                    <a:pt x="391" y="41"/>
                  </a:lnTo>
                  <a:lnTo>
                    <a:pt x="393" y="41"/>
                  </a:lnTo>
                  <a:lnTo>
                    <a:pt x="394" y="42"/>
                  </a:lnTo>
                  <a:lnTo>
                    <a:pt x="399" y="44"/>
                  </a:lnTo>
                  <a:lnTo>
                    <a:pt x="402" y="46"/>
                  </a:lnTo>
                  <a:lnTo>
                    <a:pt x="404" y="47"/>
                  </a:lnTo>
                  <a:lnTo>
                    <a:pt x="405" y="49"/>
                  </a:lnTo>
                  <a:lnTo>
                    <a:pt x="407" y="52"/>
                  </a:lnTo>
                  <a:lnTo>
                    <a:pt x="409" y="53"/>
                  </a:lnTo>
                  <a:lnTo>
                    <a:pt x="410" y="56"/>
                  </a:lnTo>
                  <a:lnTo>
                    <a:pt x="415" y="64"/>
                  </a:lnTo>
                  <a:lnTo>
                    <a:pt x="421" y="74"/>
                  </a:lnTo>
                  <a:lnTo>
                    <a:pt x="423" y="76"/>
                  </a:lnTo>
                  <a:lnTo>
                    <a:pt x="425" y="78"/>
                  </a:lnTo>
                  <a:lnTo>
                    <a:pt x="426" y="79"/>
                  </a:lnTo>
                  <a:lnTo>
                    <a:pt x="428" y="81"/>
                  </a:lnTo>
                  <a:lnTo>
                    <a:pt x="430" y="82"/>
                  </a:lnTo>
                  <a:lnTo>
                    <a:pt x="432" y="83"/>
                  </a:lnTo>
                  <a:lnTo>
                    <a:pt x="436" y="84"/>
                  </a:lnTo>
                  <a:lnTo>
                    <a:pt x="442" y="86"/>
                  </a:lnTo>
                  <a:lnTo>
                    <a:pt x="444" y="86"/>
                  </a:lnTo>
                  <a:lnTo>
                    <a:pt x="445" y="87"/>
                  </a:lnTo>
                  <a:lnTo>
                    <a:pt x="447" y="87"/>
                  </a:lnTo>
                  <a:lnTo>
                    <a:pt x="449" y="89"/>
                  </a:lnTo>
                  <a:lnTo>
                    <a:pt x="450" y="91"/>
                  </a:lnTo>
                  <a:lnTo>
                    <a:pt x="454" y="95"/>
                  </a:lnTo>
                  <a:lnTo>
                    <a:pt x="456" y="97"/>
                  </a:lnTo>
                  <a:lnTo>
                    <a:pt x="458" y="98"/>
                  </a:lnTo>
                  <a:lnTo>
                    <a:pt x="461" y="99"/>
                  </a:lnTo>
                  <a:lnTo>
                    <a:pt x="467" y="102"/>
                  </a:lnTo>
                  <a:lnTo>
                    <a:pt x="469" y="103"/>
                  </a:lnTo>
                  <a:lnTo>
                    <a:pt x="471" y="103"/>
                  </a:lnTo>
                  <a:lnTo>
                    <a:pt x="472" y="103"/>
                  </a:lnTo>
                  <a:lnTo>
                    <a:pt x="474" y="103"/>
                  </a:lnTo>
                  <a:lnTo>
                    <a:pt x="475" y="102"/>
                  </a:lnTo>
                  <a:lnTo>
                    <a:pt x="476" y="102"/>
                  </a:lnTo>
                  <a:lnTo>
                    <a:pt x="477" y="101"/>
                  </a:lnTo>
                  <a:lnTo>
                    <a:pt x="481" y="97"/>
                  </a:lnTo>
                  <a:lnTo>
                    <a:pt x="483" y="95"/>
                  </a:lnTo>
                  <a:lnTo>
                    <a:pt x="484" y="94"/>
                  </a:lnTo>
                  <a:lnTo>
                    <a:pt x="485" y="93"/>
                  </a:lnTo>
                  <a:lnTo>
                    <a:pt x="486" y="92"/>
                  </a:lnTo>
                  <a:lnTo>
                    <a:pt x="489" y="90"/>
                  </a:lnTo>
                  <a:lnTo>
                    <a:pt x="491" y="89"/>
                  </a:lnTo>
                  <a:lnTo>
                    <a:pt x="493" y="89"/>
                  </a:lnTo>
                  <a:lnTo>
                    <a:pt x="495" y="88"/>
                  </a:lnTo>
                  <a:lnTo>
                    <a:pt x="500" y="87"/>
                  </a:lnTo>
                  <a:lnTo>
                    <a:pt x="503" y="87"/>
                  </a:lnTo>
                  <a:lnTo>
                    <a:pt x="505" y="87"/>
                  </a:lnTo>
                  <a:lnTo>
                    <a:pt x="506" y="87"/>
                  </a:lnTo>
                  <a:lnTo>
                    <a:pt x="507" y="87"/>
                  </a:lnTo>
                  <a:lnTo>
                    <a:pt x="513" y="90"/>
                  </a:lnTo>
                  <a:lnTo>
                    <a:pt x="521" y="94"/>
                  </a:lnTo>
                  <a:lnTo>
                    <a:pt x="524" y="95"/>
                  </a:lnTo>
                  <a:lnTo>
                    <a:pt x="525" y="96"/>
                  </a:lnTo>
                  <a:lnTo>
                    <a:pt x="527" y="98"/>
                  </a:lnTo>
                  <a:lnTo>
                    <a:pt x="529" y="100"/>
                  </a:lnTo>
                  <a:lnTo>
                    <a:pt x="530" y="101"/>
                  </a:lnTo>
                  <a:lnTo>
                    <a:pt x="531" y="102"/>
                  </a:lnTo>
                  <a:lnTo>
                    <a:pt x="535" y="105"/>
                  </a:lnTo>
                  <a:lnTo>
                    <a:pt x="536" y="106"/>
                  </a:lnTo>
                  <a:lnTo>
                    <a:pt x="536" y="107"/>
                  </a:lnTo>
                  <a:lnTo>
                    <a:pt x="537" y="108"/>
                  </a:lnTo>
                  <a:lnTo>
                    <a:pt x="537" y="109"/>
                  </a:lnTo>
                  <a:lnTo>
                    <a:pt x="537" y="112"/>
                  </a:lnTo>
                  <a:lnTo>
                    <a:pt x="537" y="113"/>
                  </a:lnTo>
                  <a:lnTo>
                    <a:pt x="539" y="118"/>
                  </a:lnTo>
                  <a:lnTo>
                    <a:pt x="539" y="120"/>
                  </a:lnTo>
                  <a:lnTo>
                    <a:pt x="541" y="121"/>
                  </a:lnTo>
                  <a:lnTo>
                    <a:pt x="542" y="123"/>
                  </a:lnTo>
                  <a:lnTo>
                    <a:pt x="543" y="124"/>
                  </a:lnTo>
                  <a:lnTo>
                    <a:pt x="546" y="126"/>
                  </a:lnTo>
                  <a:lnTo>
                    <a:pt x="548" y="126"/>
                  </a:lnTo>
                  <a:lnTo>
                    <a:pt x="550" y="126"/>
                  </a:lnTo>
                  <a:lnTo>
                    <a:pt x="552" y="125"/>
                  </a:lnTo>
                  <a:lnTo>
                    <a:pt x="558" y="123"/>
                  </a:lnTo>
                  <a:lnTo>
                    <a:pt x="561" y="122"/>
                  </a:lnTo>
                  <a:lnTo>
                    <a:pt x="566" y="121"/>
                  </a:lnTo>
                  <a:lnTo>
                    <a:pt x="572" y="121"/>
                  </a:lnTo>
                  <a:lnTo>
                    <a:pt x="575" y="121"/>
                  </a:lnTo>
                  <a:lnTo>
                    <a:pt x="580" y="120"/>
                  </a:lnTo>
                  <a:lnTo>
                    <a:pt x="583" y="121"/>
                  </a:lnTo>
                  <a:lnTo>
                    <a:pt x="583" y="121"/>
                  </a:lnTo>
                  <a:lnTo>
                    <a:pt x="580" y="131"/>
                  </a:lnTo>
                  <a:lnTo>
                    <a:pt x="578" y="136"/>
                  </a:lnTo>
                  <a:lnTo>
                    <a:pt x="576" y="140"/>
                  </a:lnTo>
                  <a:lnTo>
                    <a:pt x="575" y="144"/>
                  </a:lnTo>
                  <a:lnTo>
                    <a:pt x="575" y="148"/>
                  </a:lnTo>
                  <a:lnTo>
                    <a:pt x="575" y="152"/>
                  </a:lnTo>
                  <a:lnTo>
                    <a:pt x="575" y="155"/>
                  </a:lnTo>
                  <a:lnTo>
                    <a:pt x="575" y="158"/>
                  </a:lnTo>
                  <a:lnTo>
                    <a:pt x="575" y="161"/>
                  </a:lnTo>
                  <a:lnTo>
                    <a:pt x="576" y="162"/>
                  </a:lnTo>
                  <a:lnTo>
                    <a:pt x="577" y="164"/>
                  </a:lnTo>
                  <a:lnTo>
                    <a:pt x="578" y="165"/>
                  </a:lnTo>
                  <a:lnTo>
                    <a:pt x="579" y="166"/>
                  </a:lnTo>
                  <a:lnTo>
                    <a:pt x="581" y="166"/>
                  </a:lnTo>
                  <a:lnTo>
                    <a:pt x="588" y="172"/>
                  </a:lnTo>
                  <a:lnTo>
                    <a:pt x="591" y="174"/>
                  </a:lnTo>
                  <a:lnTo>
                    <a:pt x="593" y="176"/>
                  </a:lnTo>
                  <a:lnTo>
                    <a:pt x="594" y="177"/>
                  </a:lnTo>
                  <a:lnTo>
                    <a:pt x="596" y="178"/>
                  </a:lnTo>
                  <a:lnTo>
                    <a:pt x="596" y="179"/>
                  </a:lnTo>
                  <a:lnTo>
                    <a:pt x="597" y="181"/>
                  </a:lnTo>
                  <a:lnTo>
                    <a:pt x="598" y="183"/>
                  </a:lnTo>
                  <a:lnTo>
                    <a:pt x="598" y="185"/>
                  </a:lnTo>
                  <a:lnTo>
                    <a:pt x="598" y="187"/>
                  </a:lnTo>
                  <a:lnTo>
                    <a:pt x="598" y="190"/>
                  </a:lnTo>
                  <a:lnTo>
                    <a:pt x="598" y="193"/>
                  </a:lnTo>
                  <a:lnTo>
                    <a:pt x="598" y="196"/>
                  </a:lnTo>
                  <a:lnTo>
                    <a:pt x="598" y="198"/>
                  </a:lnTo>
                  <a:lnTo>
                    <a:pt x="598" y="200"/>
                  </a:lnTo>
                  <a:lnTo>
                    <a:pt x="597" y="201"/>
                  </a:lnTo>
                  <a:lnTo>
                    <a:pt x="596" y="202"/>
                  </a:lnTo>
                  <a:lnTo>
                    <a:pt x="594" y="204"/>
                  </a:lnTo>
                  <a:lnTo>
                    <a:pt x="591" y="206"/>
                  </a:lnTo>
                  <a:lnTo>
                    <a:pt x="588" y="208"/>
                  </a:lnTo>
                  <a:lnTo>
                    <a:pt x="586" y="210"/>
                  </a:lnTo>
                  <a:lnTo>
                    <a:pt x="580" y="211"/>
                  </a:lnTo>
                  <a:lnTo>
                    <a:pt x="578" y="213"/>
                  </a:lnTo>
                  <a:lnTo>
                    <a:pt x="576" y="214"/>
                  </a:lnTo>
                  <a:lnTo>
                    <a:pt x="575" y="215"/>
                  </a:lnTo>
                  <a:lnTo>
                    <a:pt x="575" y="216"/>
                  </a:lnTo>
                  <a:lnTo>
                    <a:pt x="574" y="217"/>
                  </a:lnTo>
                  <a:lnTo>
                    <a:pt x="572" y="219"/>
                  </a:lnTo>
                  <a:lnTo>
                    <a:pt x="572" y="222"/>
                  </a:lnTo>
                  <a:lnTo>
                    <a:pt x="571" y="223"/>
                  </a:lnTo>
                  <a:lnTo>
                    <a:pt x="571" y="225"/>
                  </a:lnTo>
                  <a:lnTo>
                    <a:pt x="571" y="227"/>
                  </a:lnTo>
                  <a:lnTo>
                    <a:pt x="571" y="229"/>
                  </a:lnTo>
                  <a:lnTo>
                    <a:pt x="573" y="235"/>
                  </a:lnTo>
                  <a:lnTo>
                    <a:pt x="574" y="238"/>
                  </a:lnTo>
                  <a:lnTo>
                    <a:pt x="574" y="240"/>
                  </a:lnTo>
                  <a:lnTo>
                    <a:pt x="574" y="242"/>
                  </a:lnTo>
                  <a:lnTo>
                    <a:pt x="574" y="244"/>
                  </a:lnTo>
                  <a:lnTo>
                    <a:pt x="574" y="245"/>
                  </a:lnTo>
                  <a:lnTo>
                    <a:pt x="573" y="246"/>
                  </a:lnTo>
                  <a:lnTo>
                    <a:pt x="573" y="248"/>
                  </a:lnTo>
                  <a:lnTo>
                    <a:pt x="571" y="249"/>
                  </a:lnTo>
                  <a:lnTo>
                    <a:pt x="570" y="251"/>
                  </a:lnTo>
                  <a:lnTo>
                    <a:pt x="568" y="252"/>
                  </a:lnTo>
                  <a:lnTo>
                    <a:pt x="566" y="253"/>
                  </a:lnTo>
                  <a:lnTo>
                    <a:pt x="564" y="254"/>
                  </a:lnTo>
                  <a:lnTo>
                    <a:pt x="563" y="255"/>
                  </a:lnTo>
                  <a:lnTo>
                    <a:pt x="558" y="256"/>
                  </a:lnTo>
                  <a:lnTo>
                    <a:pt x="557" y="257"/>
                  </a:lnTo>
                  <a:lnTo>
                    <a:pt x="556" y="257"/>
                  </a:lnTo>
                  <a:lnTo>
                    <a:pt x="555" y="258"/>
                  </a:lnTo>
                  <a:lnTo>
                    <a:pt x="555" y="259"/>
                  </a:lnTo>
                  <a:lnTo>
                    <a:pt x="554" y="260"/>
                  </a:lnTo>
                  <a:lnTo>
                    <a:pt x="555" y="261"/>
                  </a:lnTo>
                  <a:lnTo>
                    <a:pt x="555" y="263"/>
                  </a:lnTo>
                  <a:lnTo>
                    <a:pt x="556" y="264"/>
                  </a:lnTo>
                  <a:lnTo>
                    <a:pt x="558" y="266"/>
                  </a:lnTo>
                  <a:lnTo>
                    <a:pt x="563" y="271"/>
                  </a:lnTo>
                  <a:lnTo>
                    <a:pt x="571" y="279"/>
                  </a:lnTo>
                  <a:lnTo>
                    <a:pt x="575" y="283"/>
                  </a:lnTo>
                  <a:lnTo>
                    <a:pt x="578" y="287"/>
                  </a:lnTo>
                  <a:lnTo>
                    <a:pt x="581" y="291"/>
                  </a:lnTo>
                  <a:lnTo>
                    <a:pt x="582" y="291"/>
                  </a:lnTo>
                  <a:lnTo>
                    <a:pt x="583" y="293"/>
                  </a:lnTo>
                  <a:lnTo>
                    <a:pt x="584" y="295"/>
                  </a:lnTo>
                  <a:lnTo>
                    <a:pt x="584" y="296"/>
                  </a:lnTo>
                  <a:lnTo>
                    <a:pt x="584" y="297"/>
                  </a:lnTo>
                  <a:lnTo>
                    <a:pt x="584" y="298"/>
                  </a:lnTo>
                  <a:lnTo>
                    <a:pt x="584" y="299"/>
                  </a:lnTo>
                  <a:lnTo>
                    <a:pt x="583" y="300"/>
                  </a:lnTo>
                  <a:lnTo>
                    <a:pt x="582" y="299"/>
                  </a:lnTo>
                  <a:lnTo>
                    <a:pt x="581" y="299"/>
                  </a:lnTo>
                  <a:lnTo>
                    <a:pt x="579" y="299"/>
                  </a:lnTo>
                  <a:lnTo>
                    <a:pt x="578" y="300"/>
                  </a:lnTo>
                  <a:lnTo>
                    <a:pt x="577" y="300"/>
                  </a:lnTo>
                  <a:lnTo>
                    <a:pt x="576" y="300"/>
                  </a:lnTo>
                  <a:lnTo>
                    <a:pt x="575" y="301"/>
                  </a:lnTo>
                  <a:lnTo>
                    <a:pt x="574" y="302"/>
                  </a:lnTo>
                  <a:lnTo>
                    <a:pt x="572" y="303"/>
                  </a:lnTo>
                  <a:lnTo>
                    <a:pt x="570" y="305"/>
                  </a:lnTo>
                  <a:lnTo>
                    <a:pt x="569" y="307"/>
                  </a:lnTo>
                  <a:lnTo>
                    <a:pt x="568" y="309"/>
                  </a:lnTo>
                  <a:lnTo>
                    <a:pt x="564" y="315"/>
                  </a:lnTo>
                  <a:lnTo>
                    <a:pt x="563" y="318"/>
                  </a:lnTo>
                  <a:lnTo>
                    <a:pt x="562" y="320"/>
                  </a:lnTo>
                  <a:lnTo>
                    <a:pt x="560" y="323"/>
                  </a:lnTo>
                  <a:lnTo>
                    <a:pt x="558" y="325"/>
                  </a:lnTo>
                  <a:lnTo>
                    <a:pt x="555" y="326"/>
                  </a:lnTo>
                  <a:lnTo>
                    <a:pt x="553" y="328"/>
                  </a:lnTo>
                  <a:lnTo>
                    <a:pt x="552" y="329"/>
                  </a:lnTo>
                  <a:lnTo>
                    <a:pt x="549" y="330"/>
                  </a:lnTo>
                  <a:lnTo>
                    <a:pt x="546" y="331"/>
                  </a:lnTo>
                  <a:lnTo>
                    <a:pt x="541" y="332"/>
                  </a:lnTo>
                  <a:lnTo>
                    <a:pt x="530" y="334"/>
                  </a:lnTo>
                  <a:lnTo>
                    <a:pt x="523" y="334"/>
                  </a:lnTo>
                  <a:lnTo>
                    <a:pt x="520" y="334"/>
                  </a:lnTo>
                  <a:lnTo>
                    <a:pt x="518" y="335"/>
                  </a:lnTo>
                  <a:lnTo>
                    <a:pt x="516" y="335"/>
                  </a:lnTo>
                  <a:lnTo>
                    <a:pt x="512" y="336"/>
                  </a:lnTo>
                  <a:lnTo>
                    <a:pt x="508" y="337"/>
                  </a:lnTo>
                  <a:lnTo>
                    <a:pt x="506" y="339"/>
                  </a:lnTo>
                  <a:lnTo>
                    <a:pt x="503" y="340"/>
                  </a:lnTo>
                  <a:lnTo>
                    <a:pt x="502" y="342"/>
                  </a:lnTo>
                  <a:lnTo>
                    <a:pt x="500" y="344"/>
                  </a:lnTo>
                  <a:lnTo>
                    <a:pt x="499" y="346"/>
                  </a:lnTo>
                  <a:lnTo>
                    <a:pt x="498" y="347"/>
                  </a:lnTo>
                  <a:lnTo>
                    <a:pt x="498" y="349"/>
                  </a:lnTo>
                  <a:lnTo>
                    <a:pt x="498" y="351"/>
                  </a:lnTo>
                  <a:lnTo>
                    <a:pt x="498" y="357"/>
                  </a:lnTo>
                  <a:lnTo>
                    <a:pt x="498" y="359"/>
                  </a:lnTo>
                  <a:lnTo>
                    <a:pt x="498" y="360"/>
                  </a:lnTo>
                  <a:lnTo>
                    <a:pt x="497" y="362"/>
                  </a:lnTo>
                  <a:lnTo>
                    <a:pt x="496" y="363"/>
                  </a:lnTo>
                  <a:lnTo>
                    <a:pt x="495" y="364"/>
                  </a:lnTo>
                  <a:lnTo>
                    <a:pt x="494" y="366"/>
                  </a:lnTo>
                  <a:lnTo>
                    <a:pt x="486" y="370"/>
                  </a:lnTo>
                  <a:lnTo>
                    <a:pt x="485" y="371"/>
                  </a:lnTo>
                  <a:lnTo>
                    <a:pt x="484" y="371"/>
                  </a:lnTo>
                  <a:lnTo>
                    <a:pt x="482" y="372"/>
                  </a:lnTo>
                  <a:lnTo>
                    <a:pt x="480" y="372"/>
                  </a:lnTo>
                  <a:lnTo>
                    <a:pt x="474" y="373"/>
                  </a:lnTo>
                  <a:lnTo>
                    <a:pt x="464" y="375"/>
                  </a:lnTo>
                  <a:lnTo>
                    <a:pt x="459" y="377"/>
                  </a:lnTo>
                  <a:lnTo>
                    <a:pt x="457" y="377"/>
                  </a:lnTo>
                  <a:lnTo>
                    <a:pt x="454" y="377"/>
                  </a:lnTo>
                  <a:lnTo>
                    <a:pt x="449" y="376"/>
                  </a:lnTo>
                  <a:lnTo>
                    <a:pt x="443" y="375"/>
                  </a:lnTo>
                  <a:lnTo>
                    <a:pt x="440" y="374"/>
                  </a:lnTo>
                  <a:lnTo>
                    <a:pt x="435" y="373"/>
                  </a:lnTo>
                  <a:lnTo>
                    <a:pt x="432" y="372"/>
                  </a:lnTo>
                  <a:lnTo>
                    <a:pt x="426" y="371"/>
                  </a:lnTo>
                  <a:lnTo>
                    <a:pt x="424" y="371"/>
                  </a:lnTo>
                  <a:lnTo>
                    <a:pt x="422" y="371"/>
                  </a:lnTo>
                  <a:lnTo>
                    <a:pt x="420" y="371"/>
                  </a:lnTo>
                  <a:lnTo>
                    <a:pt x="418" y="372"/>
                  </a:lnTo>
                  <a:lnTo>
                    <a:pt x="417" y="373"/>
                  </a:lnTo>
                  <a:lnTo>
                    <a:pt x="414" y="376"/>
                  </a:lnTo>
                  <a:lnTo>
                    <a:pt x="412" y="378"/>
                  </a:lnTo>
                  <a:lnTo>
                    <a:pt x="407" y="381"/>
                  </a:lnTo>
                  <a:lnTo>
                    <a:pt x="404" y="381"/>
                  </a:lnTo>
                  <a:lnTo>
                    <a:pt x="402" y="382"/>
                  </a:lnTo>
                  <a:lnTo>
                    <a:pt x="399" y="383"/>
                  </a:lnTo>
                  <a:lnTo>
                    <a:pt x="396" y="383"/>
                  </a:lnTo>
                  <a:lnTo>
                    <a:pt x="393" y="383"/>
                  </a:lnTo>
                  <a:lnTo>
                    <a:pt x="391" y="383"/>
                  </a:lnTo>
                  <a:lnTo>
                    <a:pt x="389" y="382"/>
                  </a:lnTo>
                  <a:lnTo>
                    <a:pt x="386" y="381"/>
                  </a:lnTo>
                  <a:lnTo>
                    <a:pt x="384" y="381"/>
                  </a:lnTo>
                  <a:lnTo>
                    <a:pt x="382" y="381"/>
                  </a:lnTo>
                  <a:lnTo>
                    <a:pt x="381" y="379"/>
                  </a:lnTo>
                  <a:lnTo>
                    <a:pt x="374" y="375"/>
                  </a:lnTo>
                  <a:lnTo>
                    <a:pt x="372" y="373"/>
                  </a:lnTo>
                  <a:lnTo>
                    <a:pt x="371" y="371"/>
                  </a:lnTo>
                  <a:lnTo>
                    <a:pt x="370" y="370"/>
                  </a:lnTo>
                  <a:lnTo>
                    <a:pt x="368" y="367"/>
                  </a:lnTo>
                  <a:lnTo>
                    <a:pt x="366" y="364"/>
                  </a:lnTo>
                  <a:lnTo>
                    <a:pt x="364" y="363"/>
                  </a:lnTo>
                  <a:lnTo>
                    <a:pt x="362" y="361"/>
                  </a:lnTo>
                  <a:lnTo>
                    <a:pt x="361" y="361"/>
                  </a:lnTo>
                  <a:lnTo>
                    <a:pt x="360" y="360"/>
                  </a:lnTo>
                  <a:lnTo>
                    <a:pt x="359" y="360"/>
                  </a:lnTo>
                  <a:lnTo>
                    <a:pt x="357" y="360"/>
                  </a:lnTo>
                  <a:lnTo>
                    <a:pt x="355" y="361"/>
                  </a:lnTo>
                  <a:lnTo>
                    <a:pt x="352" y="362"/>
                  </a:lnTo>
                  <a:lnTo>
                    <a:pt x="347" y="364"/>
                  </a:lnTo>
                  <a:lnTo>
                    <a:pt x="346" y="365"/>
                  </a:lnTo>
                  <a:lnTo>
                    <a:pt x="344" y="366"/>
                  </a:lnTo>
                  <a:lnTo>
                    <a:pt x="343" y="367"/>
                  </a:lnTo>
                  <a:lnTo>
                    <a:pt x="342" y="368"/>
                  </a:lnTo>
                  <a:lnTo>
                    <a:pt x="337" y="373"/>
                  </a:lnTo>
                  <a:lnTo>
                    <a:pt x="335" y="376"/>
                  </a:lnTo>
                  <a:lnTo>
                    <a:pt x="333" y="377"/>
                  </a:lnTo>
                  <a:lnTo>
                    <a:pt x="331" y="379"/>
                  </a:lnTo>
                  <a:lnTo>
                    <a:pt x="329" y="380"/>
                  </a:lnTo>
                  <a:lnTo>
                    <a:pt x="328" y="381"/>
                  </a:lnTo>
                  <a:lnTo>
                    <a:pt x="326" y="381"/>
                  </a:lnTo>
                  <a:lnTo>
                    <a:pt x="325" y="381"/>
                  </a:lnTo>
                  <a:lnTo>
                    <a:pt x="324" y="381"/>
                  </a:lnTo>
                  <a:lnTo>
                    <a:pt x="322" y="381"/>
                  </a:lnTo>
                  <a:lnTo>
                    <a:pt x="320" y="381"/>
                  </a:lnTo>
                  <a:lnTo>
                    <a:pt x="314" y="381"/>
                  </a:lnTo>
                  <a:lnTo>
                    <a:pt x="313" y="381"/>
                  </a:lnTo>
                  <a:lnTo>
                    <a:pt x="311" y="381"/>
                  </a:lnTo>
                  <a:lnTo>
                    <a:pt x="310" y="381"/>
                  </a:lnTo>
                  <a:lnTo>
                    <a:pt x="309" y="381"/>
                  </a:lnTo>
                  <a:lnTo>
                    <a:pt x="308" y="381"/>
                  </a:lnTo>
                  <a:lnTo>
                    <a:pt x="307" y="382"/>
                  </a:lnTo>
                  <a:lnTo>
                    <a:pt x="305" y="383"/>
                  </a:lnTo>
                  <a:lnTo>
                    <a:pt x="304" y="384"/>
                  </a:lnTo>
                  <a:lnTo>
                    <a:pt x="303" y="386"/>
                  </a:lnTo>
                  <a:lnTo>
                    <a:pt x="302" y="388"/>
                  </a:lnTo>
                  <a:lnTo>
                    <a:pt x="301" y="393"/>
                  </a:lnTo>
                  <a:lnTo>
                    <a:pt x="298" y="398"/>
                  </a:lnTo>
                  <a:lnTo>
                    <a:pt x="297" y="401"/>
                  </a:lnTo>
                  <a:lnTo>
                    <a:pt x="296" y="402"/>
                  </a:lnTo>
                  <a:lnTo>
                    <a:pt x="295" y="404"/>
                  </a:lnTo>
                  <a:lnTo>
                    <a:pt x="293" y="405"/>
                  </a:lnTo>
                  <a:lnTo>
                    <a:pt x="292" y="406"/>
                  </a:lnTo>
                  <a:lnTo>
                    <a:pt x="291" y="407"/>
                  </a:lnTo>
                  <a:lnTo>
                    <a:pt x="290" y="407"/>
                  </a:lnTo>
                  <a:lnTo>
                    <a:pt x="288" y="408"/>
                  </a:lnTo>
                  <a:lnTo>
                    <a:pt x="285" y="408"/>
                  </a:lnTo>
                  <a:lnTo>
                    <a:pt x="279" y="408"/>
                  </a:lnTo>
                  <a:lnTo>
                    <a:pt x="276" y="408"/>
                  </a:lnTo>
                  <a:lnTo>
                    <a:pt x="270" y="409"/>
                  </a:lnTo>
                  <a:lnTo>
                    <a:pt x="266" y="410"/>
                  </a:lnTo>
                  <a:lnTo>
                    <a:pt x="262" y="411"/>
                  </a:lnTo>
                  <a:lnTo>
                    <a:pt x="255" y="413"/>
                  </a:lnTo>
                  <a:lnTo>
                    <a:pt x="252" y="415"/>
                  </a:lnTo>
                  <a:lnTo>
                    <a:pt x="248" y="416"/>
                  </a:lnTo>
                  <a:lnTo>
                    <a:pt x="245" y="419"/>
                  </a:lnTo>
                  <a:lnTo>
                    <a:pt x="243" y="421"/>
                  </a:lnTo>
                  <a:lnTo>
                    <a:pt x="242" y="422"/>
                  </a:lnTo>
                  <a:lnTo>
                    <a:pt x="240" y="424"/>
                  </a:lnTo>
                  <a:lnTo>
                    <a:pt x="237" y="428"/>
                  </a:lnTo>
                  <a:lnTo>
                    <a:pt x="235" y="431"/>
                  </a:lnTo>
                  <a:lnTo>
                    <a:pt x="231" y="436"/>
                  </a:lnTo>
                  <a:lnTo>
                    <a:pt x="228" y="438"/>
                  </a:lnTo>
                  <a:lnTo>
                    <a:pt x="225" y="440"/>
                  </a:lnTo>
                  <a:lnTo>
                    <a:pt x="222" y="443"/>
                  </a:lnTo>
                  <a:lnTo>
                    <a:pt x="220" y="444"/>
                  </a:lnTo>
                  <a:lnTo>
                    <a:pt x="213" y="448"/>
                  </a:lnTo>
                  <a:lnTo>
                    <a:pt x="211" y="449"/>
                  </a:lnTo>
                  <a:lnTo>
                    <a:pt x="209" y="450"/>
                  </a:lnTo>
                  <a:lnTo>
                    <a:pt x="207" y="452"/>
                  </a:lnTo>
                  <a:lnTo>
                    <a:pt x="205" y="454"/>
                  </a:lnTo>
                  <a:lnTo>
                    <a:pt x="200" y="459"/>
                  </a:lnTo>
                  <a:lnTo>
                    <a:pt x="197" y="462"/>
                  </a:lnTo>
                  <a:lnTo>
                    <a:pt x="196" y="464"/>
                  </a:lnTo>
                  <a:lnTo>
                    <a:pt x="193" y="467"/>
                  </a:lnTo>
                  <a:lnTo>
                    <a:pt x="189" y="472"/>
                  </a:lnTo>
                  <a:lnTo>
                    <a:pt x="188" y="474"/>
                  </a:lnTo>
                  <a:lnTo>
                    <a:pt x="187" y="475"/>
                  </a:lnTo>
                  <a:lnTo>
                    <a:pt x="186" y="476"/>
                  </a:lnTo>
                  <a:lnTo>
                    <a:pt x="184" y="477"/>
                  </a:lnTo>
                  <a:lnTo>
                    <a:pt x="183" y="477"/>
                  </a:lnTo>
                  <a:lnTo>
                    <a:pt x="181" y="476"/>
                  </a:lnTo>
                  <a:lnTo>
                    <a:pt x="180" y="476"/>
                  </a:lnTo>
                  <a:lnTo>
                    <a:pt x="178" y="475"/>
                  </a:lnTo>
                  <a:lnTo>
                    <a:pt x="177" y="474"/>
                  </a:lnTo>
                  <a:lnTo>
                    <a:pt x="172" y="471"/>
                  </a:lnTo>
                  <a:lnTo>
                    <a:pt x="169" y="470"/>
                  </a:lnTo>
                  <a:lnTo>
                    <a:pt x="166" y="468"/>
                  </a:lnTo>
                  <a:lnTo>
                    <a:pt x="163" y="467"/>
                  </a:lnTo>
                  <a:lnTo>
                    <a:pt x="161" y="466"/>
                  </a:lnTo>
                  <a:lnTo>
                    <a:pt x="158" y="465"/>
                  </a:lnTo>
                  <a:lnTo>
                    <a:pt x="155" y="465"/>
                  </a:lnTo>
                  <a:lnTo>
                    <a:pt x="153" y="465"/>
                  </a:lnTo>
                  <a:lnTo>
                    <a:pt x="143" y="467"/>
                  </a:lnTo>
                  <a:lnTo>
                    <a:pt x="140" y="467"/>
                  </a:lnTo>
                  <a:lnTo>
                    <a:pt x="138" y="468"/>
                  </a:lnTo>
                  <a:lnTo>
                    <a:pt x="137" y="468"/>
                  </a:lnTo>
                  <a:lnTo>
                    <a:pt x="136" y="469"/>
                  </a:lnTo>
                  <a:lnTo>
                    <a:pt x="135" y="470"/>
                  </a:lnTo>
                  <a:lnTo>
                    <a:pt x="133" y="471"/>
                  </a:lnTo>
                  <a:lnTo>
                    <a:pt x="132" y="472"/>
                  </a:lnTo>
                  <a:lnTo>
                    <a:pt x="129" y="478"/>
                  </a:lnTo>
                  <a:lnTo>
                    <a:pt x="125" y="482"/>
                  </a:lnTo>
                  <a:lnTo>
                    <a:pt x="124" y="483"/>
                  </a:lnTo>
                  <a:lnTo>
                    <a:pt x="122" y="485"/>
                  </a:lnTo>
                  <a:lnTo>
                    <a:pt x="120" y="487"/>
                  </a:lnTo>
                  <a:lnTo>
                    <a:pt x="120" y="489"/>
                  </a:lnTo>
                  <a:lnTo>
                    <a:pt x="118" y="490"/>
                  </a:lnTo>
                  <a:lnTo>
                    <a:pt x="116" y="491"/>
                  </a:lnTo>
                  <a:lnTo>
                    <a:pt x="115" y="491"/>
                  </a:lnTo>
                  <a:lnTo>
                    <a:pt x="114" y="491"/>
                  </a:lnTo>
                  <a:lnTo>
                    <a:pt x="111" y="491"/>
                  </a:lnTo>
                  <a:lnTo>
                    <a:pt x="109" y="490"/>
                  </a:lnTo>
                  <a:lnTo>
                    <a:pt x="106" y="490"/>
                  </a:lnTo>
                  <a:lnTo>
                    <a:pt x="104" y="489"/>
                  </a:lnTo>
                  <a:lnTo>
                    <a:pt x="102" y="488"/>
                  </a:lnTo>
                  <a:lnTo>
                    <a:pt x="101" y="487"/>
                  </a:lnTo>
                  <a:lnTo>
                    <a:pt x="97" y="483"/>
                  </a:lnTo>
                  <a:lnTo>
                    <a:pt x="94" y="482"/>
                  </a:lnTo>
                  <a:lnTo>
                    <a:pt x="92" y="481"/>
                  </a:lnTo>
                  <a:lnTo>
                    <a:pt x="90" y="480"/>
                  </a:lnTo>
                  <a:lnTo>
                    <a:pt x="88" y="480"/>
                  </a:lnTo>
                  <a:lnTo>
                    <a:pt x="86" y="480"/>
                  </a:lnTo>
                  <a:lnTo>
                    <a:pt x="84" y="480"/>
                  </a:lnTo>
                  <a:lnTo>
                    <a:pt x="82" y="480"/>
                  </a:lnTo>
                  <a:lnTo>
                    <a:pt x="78" y="481"/>
                  </a:lnTo>
                  <a:lnTo>
                    <a:pt x="76" y="482"/>
                  </a:lnTo>
                  <a:lnTo>
                    <a:pt x="75" y="483"/>
                  </a:lnTo>
                  <a:lnTo>
                    <a:pt x="73" y="483"/>
                  </a:lnTo>
                  <a:lnTo>
                    <a:pt x="72" y="484"/>
                  </a:lnTo>
                  <a:lnTo>
                    <a:pt x="72" y="485"/>
                  </a:lnTo>
                  <a:lnTo>
                    <a:pt x="72" y="486"/>
                  </a:lnTo>
                  <a:lnTo>
                    <a:pt x="71" y="485"/>
                  </a:lnTo>
                  <a:lnTo>
                    <a:pt x="70" y="483"/>
                  </a:lnTo>
                  <a:lnTo>
                    <a:pt x="66" y="476"/>
                  </a:lnTo>
                  <a:lnTo>
                    <a:pt x="63" y="472"/>
                  </a:lnTo>
                  <a:lnTo>
                    <a:pt x="63" y="471"/>
                  </a:lnTo>
                  <a:lnTo>
                    <a:pt x="61" y="469"/>
                  </a:lnTo>
                  <a:lnTo>
                    <a:pt x="60" y="467"/>
                  </a:lnTo>
                  <a:lnTo>
                    <a:pt x="58" y="466"/>
                  </a:lnTo>
                  <a:lnTo>
                    <a:pt x="56" y="464"/>
                  </a:lnTo>
                  <a:lnTo>
                    <a:pt x="53" y="462"/>
                  </a:lnTo>
                  <a:lnTo>
                    <a:pt x="52" y="461"/>
                  </a:lnTo>
                  <a:lnTo>
                    <a:pt x="49" y="460"/>
                  </a:lnTo>
                  <a:lnTo>
                    <a:pt x="46" y="459"/>
                  </a:lnTo>
                  <a:lnTo>
                    <a:pt x="44" y="457"/>
                  </a:lnTo>
                  <a:lnTo>
                    <a:pt x="38" y="454"/>
                  </a:lnTo>
                  <a:lnTo>
                    <a:pt x="34" y="453"/>
                  </a:lnTo>
                  <a:lnTo>
                    <a:pt x="31" y="451"/>
                  </a:lnTo>
                  <a:lnTo>
                    <a:pt x="29" y="449"/>
                  </a:lnTo>
                  <a:lnTo>
                    <a:pt x="28" y="448"/>
                  </a:lnTo>
                  <a:lnTo>
                    <a:pt x="26" y="446"/>
                  </a:lnTo>
                  <a:lnTo>
                    <a:pt x="25" y="444"/>
                  </a:lnTo>
                  <a:lnTo>
                    <a:pt x="21" y="438"/>
                  </a:lnTo>
                  <a:lnTo>
                    <a:pt x="20" y="437"/>
                  </a:lnTo>
                  <a:lnTo>
                    <a:pt x="19" y="435"/>
                  </a:lnTo>
                  <a:lnTo>
                    <a:pt x="18" y="434"/>
                  </a:lnTo>
                  <a:lnTo>
                    <a:pt x="16" y="433"/>
                  </a:lnTo>
                  <a:lnTo>
                    <a:pt x="15" y="432"/>
                  </a:lnTo>
                  <a:lnTo>
                    <a:pt x="13" y="432"/>
                  </a:lnTo>
                  <a:lnTo>
                    <a:pt x="12" y="431"/>
                  </a:lnTo>
                  <a:lnTo>
                    <a:pt x="9" y="431"/>
                  </a:lnTo>
                  <a:lnTo>
                    <a:pt x="5" y="430"/>
                  </a:lnTo>
                  <a:lnTo>
                    <a:pt x="3" y="430"/>
                  </a:lnTo>
                  <a:lnTo>
                    <a:pt x="2" y="430"/>
                  </a:lnTo>
                  <a:lnTo>
                    <a:pt x="1" y="429"/>
                  </a:lnTo>
                  <a:lnTo>
                    <a:pt x="0" y="428"/>
                  </a:lnTo>
                  <a:lnTo>
                    <a:pt x="0" y="427"/>
                  </a:lnTo>
                  <a:lnTo>
                    <a:pt x="0" y="426"/>
                  </a:lnTo>
                  <a:lnTo>
                    <a:pt x="0" y="423"/>
                  </a:lnTo>
                  <a:lnTo>
                    <a:pt x="1" y="421"/>
                  </a:lnTo>
                  <a:lnTo>
                    <a:pt x="2" y="419"/>
                  </a:lnTo>
                  <a:lnTo>
                    <a:pt x="4" y="415"/>
                  </a:lnTo>
                  <a:lnTo>
                    <a:pt x="6" y="412"/>
                  </a:lnTo>
                  <a:lnTo>
                    <a:pt x="10" y="409"/>
                  </a:lnTo>
                  <a:lnTo>
                    <a:pt x="11" y="407"/>
                  </a:lnTo>
                  <a:lnTo>
                    <a:pt x="15" y="404"/>
                  </a:lnTo>
                  <a:lnTo>
                    <a:pt x="21" y="397"/>
                  </a:lnTo>
                  <a:lnTo>
                    <a:pt x="23" y="395"/>
                  </a:lnTo>
                  <a:lnTo>
                    <a:pt x="24" y="393"/>
                  </a:lnTo>
                  <a:lnTo>
                    <a:pt x="25" y="392"/>
                  </a:lnTo>
                  <a:lnTo>
                    <a:pt x="26" y="389"/>
                  </a:lnTo>
                  <a:lnTo>
                    <a:pt x="28" y="383"/>
                  </a:lnTo>
                  <a:lnTo>
                    <a:pt x="29" y="381"/>
                  </a:lnTo>
                  <a:lnTo>
                    <a:pt x="29" y="379"/>
                  </a:lnTo>
                  <a:lnTo>
                    <a:pt x="34" y="372"/>
                  </a:lnTo>
                  <a:lnTo>
                    <a:pt x="35" y="370"/>
                  </a:lnTo>
                  <a:lnTo>
                    <a:pt x="36" y="369"/>
                  </a:lnTo>
                  <a:lnTo>
                    <a:pt x="37" y="368"/>
                  </a:lnTo>
                  <a:lnTo>
                    <a:pt x="37" y="365"/>
                  </a:lnTo>
                  <a:lnTo>
                    <a:pt x="39" y="358"/>
                  </a:lnTo>
                  <a:lnTo>
                    <a:pt x="40" y="356"/>
                  </a:lnTo>
                  <a:lnTo>
                    <a:pt x="40" y="354"/>
                  </a:lnTo>
                  <a:lnTo>
                    <a:pt x="40" y="352"/>
                  </a:lnTo>
                  <a:lnTo>
                    <a:pt x="43" y="347"/>
                  </a:lnTo>
                  <a:lnTo>
                    <a:pt x="46" y="343"/>
                  </a:lnTo>
                  <a:lnTo>
                    <a:pt x="47" y="341"/>
                  </a:lnTo>
                  <a:lnTo>
                    <a:pt x="48" y="340"/>
                  </a:lnTo>
                  <a:lnTo>
                    <a:pt x="49" y="339"/>
                  </a:lnTo>
                  <a:lnTo>
                    <a:pt x="50" y="338"/>
                  </a:lnTo>
                  <a:lnTo>
                    <a:pt x="52" y="338"/>
                  </a:lnTo>
                  <a:lnTo>
                    <a:pt x="53" y="337"/>
                  </a:lnTo>
                  <a:lnTo>
                    <a:pt x="59" y="336"/>
                  </a:lnTo>
                  <a:lnTo>
                    <a:pt x="63" y="335"/>
                  </a:lnTo>
                  <a:lnTo>
                    <a:pt x="68" y="334"/>
                  </a:lnTo>
                  <a:lnTo>
                    <a:pt x="72" y="332"/>
                  </a:lnTo>
                  <a:lnTo>
                    <a:pt x="74" y="330"/>
                  </a:lnTo>
                  <a:lnTo>
                    <a:pt x="76" y="328"/>
                  </a:lnTo>
                  <a:lnTo>
                    <a:pt x="78" y="326"/>
                  </a:lnTo>
                  <a:lnTo>
                    <a:pt x="81" y="323"/>
                  </a:lnTo>
                  <a:lnTo>
                    <a:pt x="82" y="322"/>
                  </a:lnTo>
                  <a:lnTo>
                    <a:pt x="83" y="321"/>
                  </a:lnTo>
                  <a:lnTo>
                    <a:pt x="84" y="322"/>
                  </a:lnTo>
                  <a:lnTo>
                    <a:pt x="85" y="322"/>
                  </a:lnTo>
                  <a:lnTo>
                    <a:pt x="86" y="322"/>
                  </a:lnTo>
                  <a:lnTo>
                    <a:pt x="87" y="321"/>
                  </a:lnTo>
                  <a:lnTo>
                    <a:pt x="88" y="321"/>
                  </a:lnTo>
                  <a:lnTo>
                    <a:pt x="91" y="319"/>
                  </a:lnTo>
                  <a:lnTo>
                    <a:pt x="95" y="315"/>
                  </a:lnTo>
                  <a:lnTo>
                    <a:pt x="101" y="311"/>
                  </a:lnTo>
                  <a:lnTo>
                    <a:pt x="109" y="302"/>
                  </a:lnTo>
                  <a:lnTo>
                    <a:pt x="111" y="301"/>
                  </a:lnTo>
                  <a:lnTo>
                    <a:pt x="112" y="300"/>
                  </a:lnTo>
                  <a:lnTo>
                    <a:pt x="113" y="298"/>
                  </a:lnTo>
                  <a:lnTo>
                    <a:pt x="114" y="295"/>
                  </a:lnTo>
                  <a:lnTo>
                    <a:pt x="115" y="293"/>
                  </a:lnTo>
                  <a:lnTo>
                    <a:pt x="116" y="291"/>
                  </a:lnTo>
                  <a:lnTo>
                    <a:pt x="117" y="283"/>
                  </a:lnTo>
                  <a:lnTo>
                    <a:pt x="119" y="277"/>
                  </a:lnTo>
                  <a:lnTo>
                    <a:pt x="119" y="275"/>
                  </a:lnTo>
                  <a:lnTo>
                    <a:pt x="119" y="272"/>
                  </a:lnTo>
                  <a:lnTo>
                    <a:pt x="119" y="263"/>
                  </a:lnTo>
                  <a:lnTo>
                    <a:pt x="119" y="258"/>
                  </a:lnTo>
                  <a:lnTo>
                    <a:pt x="120" y="256"/>
                  </a:lnTo>
                  <a:lnTo>
                    <a:pt x="120" y="252"/>
                  </a:lnTo>
                  <a:lnTo>
                    <a:pt x="122" y="243"/>
                  </a:lnTo>
                  <a:lnTo>
                    <a:pt x="122" y="240"/>
                  </a:lnTo>
                  <a:lnTo>
                    <a:pt x="123" y="237"/>
                  </a:lnTo>
                  <a:lnTo>
                    <a:pt x="123" y="234"/>
                  </a:lnTo>
                  <a:lnTo>
                    <a:pt x="123" y="232"/>
                  </a:lnTo>
                  <a:lnTo>
                    <a:pt x="123" y="229"/>
                  </a:lnTo>
                  <a:lnTo>
                    <a:pt x="123" y="226"/>
                  </a:lnTo>
                  <a:lnTo>
                    <a:pt x="122" y="223"/>
                  </a:lnTo>
                  <a:lnTo>
                    <a:pt x="121" y="221"/>
                  </a:lnTo>
                  <a:lnTo>
                    <a:pt x="120" y="214"/>
                  </a:lnTo>
                  <a:lnTo>
                    <a:pt x="117" y="206"/>
                  </a:lnTo>
                  <a:lnTo>
                    <a:pt x="116" y="202"/>
                  </a:lnTo>
                  <a:lnTo>
                    <a:pt x="115" y="199"/>
                  </a:lnTo>
                  <a:lnTo>
                    <a:pt x="114" y="197"/>
                  </a:lnTo>
                  <a:lnTo>
                    <a:pt x="113" y="195"/>
                  </a:lnTo>
                  <a:lnTo>
                    <a:pt x="110" y="191"/>
                  </a:lnTo>
                  <a:lnTo>
                    <a:pt x="109" y="189"/>
                  </a:lnTo>
                  <a:lnTo>
                    <a:pt x="109" y="188"/>
                  </a:lnTo>
                  <a:lnTo>
                    <a:pt x="108" y="186"/>
                  </a:lnTo>
                  <a:lnTo>
                    <a:pt x="108" y="184"/>
                  </a:lnTo>
                  <a:lnTo>
                    <a:pt x="108" y="182"/>
                  </a:lnTo>
                  <a:lnTo>
                    <a:pt x="108" y="179"/>
                  </a:lnTo>
                  <a:lnTo>
                    <a:pt x="108" y="173"/>
                  </a:lnTo>
                  <a:lnTo>
                    <a:pt x="108" y="170"/>
                  </a:lnTo>
                  <a:lnTo>
                    <a:pt x="107" y="168"/>
                  </a:lnTo>
                  <a:lnTo>
                    <a:pt x="107" y="166"/>
                  </a:lnTo>
                  <a:lnTo>
                    <a:pt x="106" y="164"/>
                  </a:lnTo>
                  <a:lnTo>
                    <a:pt x="103" y="157"/>
                  </a:lnTo>
                  <a:lnTo>
                    <a:pt x="102" y="155"/>
                  </a:lnTo>
                  <a:lnTo>
                    <a:pt x="102" y="153"/>
                  </a:lnTo>
                  <a:lnTo>
                    <a:pt x="102" y="151"/>
                  </a:lnTo>
                  <a:lnTo>
                    <a:pt x="102" y="149"/>
                  </a:lnTo>
                  <a:lnTo>
                    <a:pt x="102" y="148"/>
                  </a:lnTo>
                  <a:lnTo>
                    <a:pt x="102" y="147"/>
                  </a:lnTo>
                  <a:lnTo>
                    <a:pt x="102" y="145"/>
                  </a:lnTo>
                  <a:lnTo>
                    <a:pt x="103" y="143"/>
                  </a:lnTo>
                  <a:lnTo>
                    <a:pt x="104" y="143"/>
                  </a:lnTo>
                  <a:lnTo>
                    <a:pt x="107" y="139"/>
                  </a:lnTo>
                  <a:lnTo>
                    <a:pt x="108" y="138"/>
                  </a:lnTo>
                  <a:lnTo>
                    <a:pt x="108" y="136"/>
                  </a:lnTo>
                  <a:lnTo>
                    <a:pt x="109" y="132"/>
                  </a:lnTo>
                  <a:lnTo>
                    <a:pt x="109" y="131"/>
                  </a:lnTo>
                  <a:lnTo>
                    <a:pt x="110" y="130"/>
                  </a:lnTo>
                  <a:lnTo>
                    <a:pt x="111" y="129"/>
                  </a:lnTo>
                  <a:lnTo>
                    <a:pt x="112" y="127"/>
                  </a:lnTo>
                  <a:lnTo>
                    <a:pt x="113" y="126"/>
                  </a:lnTo>
                  <a:lnTo>
                    <a:pt x="114" y="125"/>
                  </a:lnTo>
                  <a:lnTo>
                    <a:pt x="116" y="124"/>
                  </a:lnTo>
                  <a:lnTo>
                    <a:pt x="117" y="124"/>
                  </a:lnTo>
                  <a:lnTo>
                    <a:pt x="119" y="124"/>
                  </a:lnTo>
                  <a:lnTo>
                    <a:pt x="120" y="124"/>
                  </a:lnTo>
                  <a:lnTo>
                    <a:pt x="120" y="124"/>
                  </a:lnTo>
                  <a:lnTo>
                    <a:pt x="122" y="126"/>
                  </a:lnTo>
                  <a:lnTo>
                    <a:pt x="126" y="129"/>
                  </a:lnTo>
                  <a:lnTo>
                    <a:pt x="131" y="133"/>
                  </a:lnTo>
                  <a:lnTo>
                    <a:pt x="133" y="135"/>
                  </a:lnTo>
                  <a:lnTo>
                    <a:pt x="135" y="137"/>
                  </a:lnTo>
                  <a:lnTo>
                    <a:pt x="137" y="138"/>
                  </a:lnTo>
                  <a:lnTo>
                    <a:pt x="139" y="140"/>
                  </a:lnTo>
                  <a:lnTo>
                    <a:pt x="143" y="141"/>
                  </a:lnTo>
                  <a:lnTo>
                    <a:pt x="144" y="142"/>
                  </a:lnTo>
                  <a:lnTo>
                    <a:pt x="147" y="143"/>
                  </a:lnTo>
                  <a:lnTo>
                    <a:pt x="150" y="143"/>
                  </a:lnTo>
                  <a:lnTo>
                    <a:pt x="152" y="144"/>
                  </a:lnTo>
                  <a:lnTo>
                    <a:pt x="154" y="144"/>
                  </a:lnTo>
                  <a:lnTo>
                    <a:pt x="156" y="144"/>
                  </a:lnTo>
                  <a:lnTo>
                    <a:pt x="159" y="143"/>
                  </a:lnTo>
                  <a:lnTo>
                    <a:pt x="161" y="143"/>
                  </a:lnTo>
                  <a:lnTo>
                    <a:pt x="162" y="142"/>
                  </a:lnTo>
                  <a:lnTo>
                    <a:pt x="164" y="141"/>
                  </a:lnTo>
                  <a:lnTo>
                    <a:pt x="165" y="140"/>
                  </a:lnTo>
                  <a:lnTo>
                    <a:pt x="166" y="138"/>
                  </a:lnTo>
                  <a:lnTo>
                    <a:pt x="166" y="136"/>
                  </a:lnTo>
                  <a:lnTo>
                    <a:pt x="166" y="135"/>
                  </a:lnTo>
                  <a:lnTo>
                    <a:pt x="167" y="132"/>
                  </a:lnTo>
                  <a:lnTo>
                    <a:pt x="167" y="131"/>
                  </a:lnTo>
                  <a:lnTo>
                    <a:pt x="167" y="129"/>
                  </a:lnTo>
                  <a:lnTo>
                    <a:pt x="167" y="125"/>
                  </a:lnTo>
                  <a:lnTo>
                    <a:pt x="166" y="121"/>
                  </a:lnTo>
                  <a:lnTo>
                    <a:pt x="166" y="117"/>
                  </a:lnTo>
                  <a:lnTo>
                    <a:pt x="163" y="109"/>
                  </a:lnTo>
                  <a:lnTo>
                    <a:pt x="162" y="104"/>
                  </a:lnTo>
                  <a:lnTo>
                    <a:pt x="161" y="101"/>
                  </a:lnTo>
                  <a:lnTo>
                    <a:pt x="161" y="99"/>
                  </a:lnTo>
                  <a:lnTo>
                    <a:pt x="161" y="98"/>
                  </a:lnTo>
                  <a:lnTo>
                    <a:pt x="161" y="96"/>
                  </a:lnTo>
                  <a:lnTo>
                    <a:pt x="162" y="94"/>
                  </a:lnTo>
                  <a:lnTo>
                    <a:pt x="163" y="93"/>
                  </a:lnTo>
                  <a:lnTo>
                    <a:pt x="164" y="91"/>
                  </a:lnTo>
                  <a:lnTo>
                    <a:pt x="166" y="89"/>
                  </a:lnTo>
                  <a:lnTo>
                    <a:pt x="167" y="87"/>
                  </a:lnTo>
                  <a:lnTo>
                    <a:pt x="170" y="87"/>
                  </a:lnTo>
                  <a:lnTo>
                    <a:pt x="172" y="85"/>
                  </a:lnTo>
                  <a:lnTo>
                    <a:pt x="177" y="83"/>
                  </a:lnTo>
                  <a:lnTo>
                    <a:pt x="177" y="82"/>
                  </a:lnTo>
                  <a:lnTo>
                    <a:pt x="178" y="81"/>
                  </a:lnTo>
                  <a:lnTo>
                    <a:pt x="179" y="80"/>
                  </a:lnTo>
                  <a:lnTo>
                    <a:pt x="180" y="79"/>
                  </a:lnTo>
                  <a:lnTo>
                    <a:pt x="180" y="78"/>
                  </a:lnTo>
                  <a:lnTo>
                    <a:pt x="181" y="77"/>
                  </a:lnTo>
                  <a:lnTo>
                    <a:pt x="181" y="76"/>
                  </a:lnTo>
                  <a:lnTo>
                    <a:pt x="181" y="75"/>
                  </a:lnTo>
                  <a:lnTo>
                    <a:pt x="181" y="75"/>
                  </a:lnTo>
                  <a:lnTo>
                    <a:pt x="180" y="73"/>
                  </a:lnTo>
                  <a:lnTo>
                    <a:pt x="179" y="70"/>
                  </a:lnTo>
                  <a:lnTo>
                    <a:pt x="178" y="69"/>
                  </a:lnTo>
                  <a:lnTo>
                    <a:pt x="178" y="67"/>
                  </a:lnTo>
                  <a:lnTo>
                    <a:pt x="178" y="65"/>
                  </a:lnTo>
                  <a:lnTo>
                    <a:pt x="178" y="64"/>
                  </a:lnTo>
                  <a:lnTo>
                    <a:pt x="178" y="61"/>
                  </a:lnTo>
                  <a:lnTo>
                    <a:pt x="178" y="58"/>
                  </a:lnTo>
                  <a:lnTo>
                    <a:pt x="178" y="56"/>
                  </a:lnTo>
                  <a:lnTo>
                    <a:pt x="178" y="55"/>
                  </a:lnTo>
                  <a:lnTo>
                    <a:pt x="179" y="54"/>
                  </a:lnTo>
                  <a:lnTo>
                    <a:pt x="179" y="53"/>
                  </a:lnTo>
                  <a:lnTo>
                    <a:pt x="180" y="53"/>
                  </a:lnTo>
                  <a:lnTo>
                    <a:pt x="183" y="52"/>
                  </a:lnTo>
                  <a:lnTo>
                    <a:pt x="184" y="51"/>
                  </a:lnTo>
                  <a:lnTo>
                    <a:pt x="185" y="50"/>
                  </a:lnTo>
                  <a:lnTo>
                    <a:pt x="188" y="47"/>
                  </a:lnTo>
                  <a:lnTo>
                    <a:pt x="188" y="45"/>
                  </a:lnTo>
                  <a:lnTo>
                    <a:pt x="188" y="44"/>
                  </a:lnTo>
                  <a:lnTo>
                    <a:pt x="189" y="41"/>
                  </a:lnTo>
                  <a:lnTo>
                    <a:pt x="190" y="39"/>
                  </a:lnTo>
                  <a:lnTo>
                    <a:pt x="190" y="36"/>
                  </a:lnTo>
                  <a:lnTo>
                    <a:pt x="191" y="29"/>
                  </a:lnTo>
                  <a:lnTo>
                    <a:pt x="191" y="26"/>
                  </a:lnTo>
                  <a:lnTo>
                    <a:pt x="192" y="23"/>
                  </a:lnTo>
                  <a:lnTo>
                    <a:pt x="192" y="22"/>
                  </a:lnTo>
                  <a:lnTo>
                    <a:pt x="193" y="22"/>
                  </a:lnTo>
                  <a:lnTo>
                    <a:pt x="194" y="21"/>
                  </a:lnTo>
                  <a:lnTo>
                    <a:pt x="195" y="20"/>
                  </a:lnTo>
                  <a:lnTo>
                    <a:pt x="198" y="20"/>
                  </a:lnTo>
                  <a:lnTo>
                    <a:pt x="199" y="19"/>
                  </a:lnTo>
                  <a:lnTo>
                    <a:pt x="200" y="19"/>
                  </a:lnTo>
                  <a:lnTo>
                    <a:pt x="202" y="19"/>
                  </a:lnTo>
                  <a:lnTo>
                    <a:pt x="203" y="18"/>
                  </a:lnTo>
                  <a:lnTo>
                    <a:pt x="204" y="18"/>
                  </a:lnTo>
                  <a:lnTo>
                    <a:pt x="206" y="18"/>
                  </a:lnTo>
                  <a:lnTo>
                    <a:pt x="207" y="17"/>
                  </a:lnTo>
                  <a:lnTo>
                    <a:pt x="210" y="16"/>
                  </a:lnTo>
                  <a:lnTo>
                    <a:pt x="213" y="14"/>
                  </a:lnTo>
                  <a:lnTo>
                    <a:pt x="215" y="13"/>
                  </a:lnTo>
                  <a:lnTo>
                    <a:pt x="217" y="12"/>
                  </a:lnTo>
                  <a:lnTo>
                    <a:pt x="220" y="11"/>
                  </a:lnTo>
                  <a:lnTo>
                    <a:pt x="222" y="11"/>
                  </a:lnTo>
                  <a:lnTo>
                    <a:pt x="224" y="11"/>
                  </a:lnTo>
                  <a:lnTo>
                    <a:pt x="227" y="11"/>
                  </a:lnTo>
                  <a:lnTo>
                    <a:pt x="233" y="13"/>
                  </a:lnTo>
                  <a:lnTo>
                    <a:pt x="234" y="13"/>
                  </a:lnTo>
                  <a:lnTo>
                    <a:pt x="236" y="13"/>
                  </a:lnTo>
                  <a:lnTo>
                    <a:pt x="238" y="13"/>
                  </a:lnTo>
                  <a:lnTo>
                    <a:pt x="240" y="13"/>
                  </a:lnTo>
                  <a:lnTo>
                    <a:pt x="242" y="12"/>
                  </a:lnTo>
                  <a:lnTo>
                    <a:pt x="245" y="12"/>
                  </a:lnTo>
                  <a:lnTo>
                    <a:pt x="250" y="10"/>
                  </a:lnTo>
                  <a:lnTo>
                    <a:pt x="252" y="9"/>
                  </a:lnTo>
                  <a:lnTo>
                    <a:pt x="254" y="8"/>
                  </a:lnTo>
                  <a:lnTo>
                    <a:pt x="256" y="7"/>
                  </a:lnTo>
                  <a:lnTo>
                    <a:pt x="264" y="1"/>
                  </a:lnTo>
                  <a:lnTo>
                    <a:pt x="266" y="0"/>
                  </a:lnTo>
                  <a:lnTo>
                    <a:pt x="268" y="0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0" name="Freeform 59">
              <a:extLst>
                <a:ext uri="{FF2B5EF4-FFF2-40B4-BE49-F238E27FC236}">
                  <a16:creationId xmlns:a16="http://schemas.microsoft.com/office/drawing/2014/main" id="{FCD35D24-EE82-4E17-B2B0-FA36BEED6AE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5" y="2535"/>
              <a:ext cx="502" cy="575"/>
            </a:xfrm>
            <a:custGeom>
              <a:avLst/>
              <a:gdLst>
                <a:gd name="T0" fmla="*/ 195 w 502"/>
                <a:gd name="T1" fmla="*/ 15 h 575"/>
                <a:gd name="T2" fmla="*/ 236 w 502"/>
                <a:gd name="T3" fmla="*/ 25 h 575"/>
                <a:gd name="T4" fmla="*/ 263 w 502"/>
                <a:gd name="T5" fmla="*/ 54 h 575"/>
                <a:gd name="T6" fmla="*/ 301 w 502"/>
                <a:gd name="T7" fmla="*/ 61 h 575"/>
                <a:gd name="T8" fmla="*/ 363 w 502"/>
                <a:gd name="T9" fmla="*/ 86 h 575"/>
                <a:gd name="T10" fmla="*/ 402 w 502"/>
                <a:gd name="T11" fmla="*/ 127 h 575"/>
                <a:gd name="T12" fmla="*/ 449 w 502"/>
                <a:gd name="T13" fmla="*/ 144 h 575"/>
                <a:gd name="T14" fmla="*/ 484 w 502"/>
                <a:gd name="T15" fmla="*/ 188 h 575"/>
                <a:gd name="T16" fmla="*/ 479 w 502"/>
                <a:gd name="T17" fmla="*/ 220 h 575"/>
                <a:gd name="T18" fmla="*/ 500 w 502"/>
                <a:gd name="T19" fmla="*/ 238 h 575"/>
                <a:gd name="T20" fmla="*/ 493 w 502"/>
                <a:gd name="T21" fmla="*/ 264 h 575"/>
                <a:gd name="T22" fmla="*/ 467 w 502"/>
                <a:gd name="T23" fmla="*/ 277 h 575"/>
                <a:gd name="T24" fmla="*/ 466 w 502"/>
                <a:gd name="T25" fmla="*/ 286 h 575"/>
                <a:gd name="T26" fmla="*/ 477 w 502"/>
                <a:gd name="T27" fmla="*/ 320 h 575"/>
                <a:gd name="T28" fmla="*/ 463 w 502"/>
                <a:gd name="T29" fmla="*/ 329 h 575"/>
                <a:gd name="T30" fmla="*/ 450 w 502"/>
                <a:gd name="T31" fmla="*/ 313 h 575"/>
                <a:gd name="T32" fmla="*/ 426 w 502"/>
                <a:gd name="T33" fmla="*/ 321 h 575"/>
                <a:gd name="T34" fmla="*/ 430 w 502"/>
                <a:gd name="T35" fmla="*/ 336 h 575"/>
                <a:gd name="T36" fmla="*/ 438 w 502"/>
                <a:gd name="T37" fmla="*/ 347 h 575"/>
                <a:gd name="T38" fmla="*/ 405 w 502"/>
                <a:gd name="T39" fmla="*/ 358 h 575"/>
                <a:gd name="T40" fmla="*/ 382 w 502"/>
                <a:gd name="T41" fmla="*/ 381 h 575"/>
                <a:gd name="T42" fmla="*/ 366 w 502"/>
                <a:gd name="T43" fmla="*/ 410 h 575"/>
                <a:gd name="T44" fmla="*/ 363 w 502"/>
                <a:gd name="T45" fmla="*/ 449 h 575"/>
                <a:gd name="T46" fmla="*/ 389 w 502"/>
                <a:gd name="T47" fmla="*/ 473 h 575"/>
                <a:gd name="T48" fmla="*/ 387 w 502"/>
                <a:gd name="T49" fmla="*/ 484 h 575"/>
                <a:gd name="T50" fmla="*/ 409 w 502"/>
                <a:gd name="T51" fmla="*/ 497 h 575"/>
                <a:gd name="T52" fmla="*/ 393 w 502"/>
                <a:gd name="T53" fmla="*/ 527 h 575"/>
                <a:gd name="T54" fmla="*/ 403 w 502"/>
                <a:gd name="T55" fmla="*/ 552 h 575"/>
                <a:gd name="T56" fmla="*/ 391 w 502"/>
                <a:gd name="T57" fmla="*/ 568 h 575"/>
                <a:gd name="T58" fmla="*/ 348 w 502"/>
                <a:gd name="T59" fmla="*/ 575 h 575"/>
                <a:gd name="T60" fmla="*/ 336 w 502"/>
                <a:gd name="T61" fmla="*/ 556 h 575"/>
                <a:gd name="T62" fmla="*/ 307 w 502"/>
                <a:gd name="T63" fmla="*/ 536 h 575"/>
                <a:gd name="T64" fmla="*/ 284 w 502"/>
                <a:gd name="T65" fmla="*/ 543 h 575"/>
                <a:gd name="T66" fmla="*/ 261 w 502"/>
                <a:gd name="T67" fmla="*/ 548 h 575"/>
                <a:gd name="T68" fmla="*/ 232 w 502"/>
                <a:gd name="T69" fmla="*/ 532 h 575"/>
                <a:gd name="T70" fmla="*/ 205 w 502"/>
                <a:gd name="T71" fmla="*/ 498 h 575"/>
                <a:gd name="T72" fmla="*/ 182 w 502"/>
                <a:gd name="T73" fmla="*/ 490 h 575"/>
                <a:gd name="T74" fmla="*/ 166 w 502"/>
                <a:gd name="T75" fmla="*/ 499 h 575"/>
                <a:gd name="T76" fmla="*/ 140 w 502"/>
                <a:gd name="T77" fmla="*/ 473 h 575"/>
                <a:gd name="T78" fmla="*/ 122 w 502"/>
                <a:gd name="T79" fmla="*/ 469 h 575"/>
                <a:gd name="T80" fmla="*/ 92 w 502"/>
                <a:gd name="T81" fmla="*/ 479 h 575"/>
                <a:gd name="T82" fmla="*/ 71 w 502"/>
                <a:gd name="T83" fmla="*/ 455 h 575"/>
                <a:gd name="T84" fmla="*/ 70 w 502"/>
                <a:gd name="T85" fmla="*/ 449 h 575"/>
                <a:gd name="T86" fmla="*/ 37 w 502"/>
                <a:gd name="T87" fmla="*/ 409 h 575"/>
                <a:gd name="T88" fmla="*/ 28 w 502"/>
                <a:gd name="T89" fmla="*/ 385 h 575"/>
                <a:gd name="T90" fmla="*/ 47 w 502"/>
                <a:gd name="T91" fmla="*/ 383 h 575"/>
                <a:gd name="T92" fmla="*/ 65 w 502"/>
                <a:gd name="T93" fmla="*/ 371 h 575"/>
                <a:gd name="T94" fmla="*/ 68 w 502"/>
                <a:gd name="T95" fmla="*/ 338 h 575"/>
                <a:gd name="T96" fmla="*/ 33 w 502"/>
                <a:gd name="T97" fmla="*/ 290 h 575"/>
                <a:gd name="T98" fmla="*/ 7 w 502"/>
                <a:gd name="T99" fmla="*/ 238 h 575"/>
                <a:gd name="T100" fmla="*/ 17 w 502"/>
                <a:gd name="T101" fmla="*/ 207 h 575"/>
                <a:gd name="T102" fmla="*/ 21 w 502"/>
                <a:gd name="T103" fmla="*/ 176 h 575"/>
                <a:gd name="T104" fmla="*/ 34 w 502"/>
                <a:gd name="T105" fmla="*/ 133 h 575"/>
                <a:gd name="T106" fmla="*/ 54 w 502"/>
                <a:gd name="T107" fmla="*/ 118 h 575"/>
                <a:gd name="T108" fmla="*/ 56 w 502"/>
                <a:gd name="T109" fmla="*/ 101 h 575"/>
                <a:gd name="T110" fmla="*/ 74 w 502"/>
                <a:gd name="T111" fmla="*/ 92 h 575"/>
                <a:gd name="T112" fmla="*/ 101 w 502"/>
                <a:gd name="T113" fmla="*/ 46 h 575"/>
                <a:gd name="T114" fmla="*/ 134 w 502"/>
                <a:gd name="T115" fmla="*/ 57 h 575"/>
                <a:gd name="T116" fmla="*/ 150 w 502"/>
                <a:gd name="T117" fmla="*/ 43 h 575"/>
                <a:gd name="T118" fmla="*/ 170 w 502"/>
                <a:gd name="T119" fmla="*/ 8 h 5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02" h="575">
                  <a:moveTo>
                    <a:pt x="182" y="0"/>
                  </a:moveTo>
                  <a:lnTo>
                    <a:pt x="183" y="0"/>
                  </a:lnTo>
                  <a:lnTo>
                    <a:pt x="184" y="1"/>
                  </a:lnTo>
                  <a:lnTo>
                    <a:pt x="185" y="2"/>
                  </a:lnTo>
                  <a:lnTo>
                    <a:pt x="186" y="3"/>
                  </a:lnTo>
                  <a:lnTo>
                    <a:pt x="187" y="3"/>
                  </a:lnTo>
                  <a:lnTo>
                    <a:pt x="190" y="8"/>
                  </a:lnTo>
                  <a:lnTo>
                    <a:pt x="192" y="10"/>
                  </a:lnTo>
                  <a:lnTo>
                    <a:pt x="193" y="12"/>
                  </a:lnTo>
                  <a:lnTo>
                    <a:pt x="193" y="14"/>
                  </a:lnTo>
                  <a:lnTo>
                    <a:pt x="195" y="15"/>
                  </a:lnTo>
                  <a:lnTo>
                    <a:pt x="197" y="16"/>
                  </a:lnTo>
                  <a:lnTo>
                    <a:pt x="199" y="17"/>
                  </a:lnTo>
                  <a:lnTo>
                    <a:pt x="202" y="19"/>
                  </a:lnTo>
                  <a:lnTo>
                    <a:pt x="205" y="20"/>
                  </a:lnTo>
                  <a:lnTo>
                    <a:pt x="210" y="22"/>
                  </a:lnTo>
                  <a:lnTo>
                    <a:pt x="214" y="23"/>
                  </a:lnTo>
                  <a:lnTo>
                    <a:pt x="217" y="24"/>
                  </a:lnTo>
                  <a:lnTo>
                    <a:pt x="220" y="24"/>
                  </a:lnTo>
                  <a:lnTo>
                    <a:pt x="223" y="25"/>
                  </a:lnTo>
                  <a:lnTo>
                    <a:pt x="232" y="25"/>
                  </a:lnTo>
                  <a:lnTo>
                    <a:pt x="236" y="25"/>
                  </a:lnTo>
                  <a:lnTo>
                    <a:pt x="237" y="26"/>
                  </a:lnTo>
                  <a:lnTo>
                    <a:pt x="238" y="27"/>
                  </a:lnTo>
                  <a:lnTo>
                    <a:pt x="241" y="32"/>
                  </a:lnTo>
                  <a:lnTo>
                    <a:pt x="248" y="40"/>
                  </a:lnTo>
                  <a:lnTo>
                    <a:pt x="250" y="44"/>
                  </a:lnTo>
                  <a:lnTo>
                    <a:pt x="253" y="47"/>
                  </a:lnTo>
                  <a:lnTo>
                    <a:pt x="255" y="48"/>
                  </a:lnTo>
                  <a:lnTo>
                    <a:pt x="257" y="50"/>
                  </a:lnTo>
                  <a:lnTo>
                    <a:pt x="260" y="52"/>
                  </a:lnTo>
                  <a:lnTo>
                    <a:pt x="261" y="53"/>
                  </a:lnTo>
                  <a:lnTo>
                    <a:pt x="263" y="54"/>
                  </a:lnTo>
                  <a:lnTo>
                    <a:pt x="265" y="54"/>
                  </a:lnTo>
                  <a:lnTo>
                    <a:pt x="266" y="55"/>
                  </a:lnTo>
                  <a:lnTo>
                    <a:pt x="270" y="55"/>
                  </a:lnTo>
                  <a:lnTo>
                    <a:pt x="283" y="55"/>
                  </a:lnTo>
                  <a:lnTo>
                    <a:pt x="284" y="55"/>
                  </a:lnTo>
                  <a:lnTo>
                    <a:pt x="287" y="56"/>
                  </a:lnTo>
                  <a:lnTo>
                    <a:pt x="289" y="57"/>
                  </a:lnTo>
                  <a:lnTo>
                    <a:pt x="292" y="57"/>
                  </a:lnTo>
                  <a:lnTo>
                    <a:pt x="295" y="58"/>
                  </a:lnTo>
                  <a:lnTo>
                    <a:pt x="299" y="60"/>
                  </a:lnTo>
                  <a:lnTo>
                    <a:pt x="301" y="61"/>
                  </a:lnTo>
                  <a:lnTo>
                    <a:pt x="303" y="61"/>
                  </a:lnTo>
                  <a:lnTo>
                    <a:pt x="311" y="63"/>
                  </a:lnTo>
                  <a:lnTo>
                    <a:pt x="321" y="67"/>
                  </a:lnTo>
                  <a:lnTo>
                    <a:pt x="329" y="69"/>
                  </a:lnTo>
                  <a:lnTo>
                    <a:pt x="330" y="70"/>
                  </a:lnTo>
                  <a:lnTo>
                    <a:pt x="332" y="71"/>
                  </a:lnTo>
                  <a:lnTo>
                    <a:pt x="343" y="77"/>
                  </a:lnTo>
                  <a:lnTo>
                    <a:pt x="352" y="80"/>
                  </a:lnTo>
                  <a:lnTo>
                    <a:pt x="354" y="82"/>
                  </a:lnTo>
                  <a:lnTo>
                    <a:pt x="358" y="83"/>
                  </a:lnTo>
                  <a:lnTo>
                    <a:pt x="363" y="86"/>
                  </a:lnTo>
                  <a:lnTo>
                    <a:pt x="365" y="88"/>
                  </a:lnTo>
                  <a:lnTo>
                    <a:pt x="368" y="90"/>
                  </a:lnTo>
                  <a:lnTo>
                    <a:pt x="372" y="93"/>
                  </a:lnTo>
                  <a:lnTo>
                    <a:pt x="375" y="96"/>
                  </a:lnTo>
                  <a:lnTo>
                    <a:pt x="384" y="106"/>
                  </a:lnTo>
                  <a:lnTo>
                    <a:pt x="387" y="110"/>
                  </a:lnTo>
                  <a:lnTo>
                    <a:pt x="389" y="113"/>
                  </a:lnTo>
                  <a:lnTo>
                    <a:pt x="393" y="118"/>
                  </a:lnTo>
                  <a:lnTo>
                    <a:pt x="395" y="120"/>
                  </a:lnTo>
                  <a:lnTo>
                    <a:pt x="398" y="124"/>
                  </a:lnTo>
                  <a:lnTo>
                    <a:pt x="402" y="127"/>
                  </a:lnTo>
                  <a:lnTo>
                    <a:pt x="405" y="128"/>
                  </a:lnTo>
                  <a:lnTo>
                    <a:pt x="407" y="129"/>
                  </a:lnTo>
                  <a:lnTo>
                    <a:pt x="409" y="130"/>
                  </a:lnTo>
                  <a:lnTo>
                    <a:pt x="411" y="131"/>
                  </a:lnTo>
                  <a:lnTo>
                    <a:pt x="416" y="132"/>
                  </a:lnTo>
                  <a:lnTo>
                    <a:pt x="419" y="133"/>
                  </a:lnTo>
                  <a:lnTo>
                    <a:pt x="429" y="136"/>
                  </a:lnTo>
                  <a:lnTo>
                    <a:pt x="438" y="139"/>
                  </a:lnTo>
                  <a:lnTo>
                    <a:pt x="442" y="140"/>
                  </a:lnTo>
                  <a:lnTo>
                    <a:pt x="445" y="142"/>
                  </a:lnTo>
                  <a:lnTo>
                    <a:pt x="449" y="144"/>
                  </a:lnTo>
                  <a:lnTo>
                    <a:pt x="457" y="150"/>
                  </a:lnTo>
                  <a:lnTo>
                    <a:pt x="464" y="154"/>
                  </a:lnTo>
                  <a:lnTo>
                    <a:pt x="466" y="156"/>
                  </a:lnTo>
                  <a:lnTo>
                    <a:pt x="469" y="158"/>
                  </a:lnTo>
                  <a:lnTo>
                    <a:pt x="471" y="161"/>
                  </a:lnTo>
                  <a:lnTo>
                    <a:pt x="474" y="164"/>
                  </a:lnTo>
                  <a:lnTo>
                    <a:pt x="485" y="179"/>
                  </a:lnTo>
                  <a:lnTo>
                    <a:pt x="486" y="179"/>
                  </a:lnTo>
                  <a:lnTo>
                    <a:pt x="485" y="182"/>
                  </a:lnTo>
                  <a:lnTo>
                    <a:pt x="485" y="184"/>
                  </a:lnTo>
                  <a:lnTo>
                    <a:pt x="484" y="188"/>
                  </a:lnTo>
                  <a:lnTo>
                    <a:pt x="483" y="193"/>
                  </a:lnTo>
                  <a:lnTo>
                    <a:pt x="482" y="196"/>
                  </a:lnTo>
                  <a:lnTo>
                    <a:pt x="477" y="207"/>
                  </a:lnTo>
                  <a:lnTo>
                    <a:pt x="477" y="209"/>
                  </a:lnTo>
                  <a:lnTo>
                    <a:pt x="477" y="211"/>
                  </a:lnTo>
                  <a:lnTo>
                    <a:pt x="476" y="212"/>
                  </a:lnTo>
                  <a:lnTo>
                    <a:pt x="476" y="213"/>
                  </a:lnTo>
                  <a:lnTo>
                    <a:pt x="477" y="214"/>
                  </a:lnTo>
                  <a:lnTo>
                    <a:pt x="477" y="217"/>
                  </a:lnTo>
                  <a:lnTo>
                    <a:pt x="478" y="218"/>
                  </a:lnTo>
                  <a:lnTo>
                    <a:pt x="479" y="220"/>
                  </a:lnTo>
                  <a:lnTo>
                    <a:pt x="481" y="222"/>
                  </a:lnTo>
                  <a:lnTo>
                    <a:pt x="484" y="224"/>
                  </a:lnTo>
                  <a:lnTo>
                    <a:pt x="486" y="225"/>
                  </a:lnTo>
                  <a:lnTo>
                    <a:pt x="492" y="229"/>
                  </a:lnTo>
                  <a:lnTo>
                    <a:pt x="495" y="230"/>
                  </a:lnTo>
                  <a:lnTo>
                    <a:pt x="496" y="231"/>
                  </a:lnTo>
                  <a:lnTo>
                    <a:pt x="497" y="232"/>
                  </a:lnTo>
                  <a:lnTo>
                    <a:pt x="498" y="233"/>
                  </a:lnTo>
                  <a:lnTo>
                    <a:pt x="499" y="234"/>
                  </a:lnTo>
                  <a:lnTo>
                    <a:pt x="500" y="236"/>
                  </a:lnTo>
                  <a:lnTo>
                    <a:pt x="500" y="238"/>
                  </a:lnTo>
                  <a:lnTo>
                    <a:pt x="501" y="240"/>
                  </a:lnTo>
                  <a:lnTo>
                    <a:pt x="501" y="241"/>
                  </a:lnTo>
                  <a:lnTo>
                    <a:pt x="502" y="243"/>
                  </a:lnTo>
                  <a:lnTo>
                    <a:pt x="502" y="245"/>
                  </a:lnTo>
                  <a:lnTo>
                    <a:pt x="501" y="248"/>
                  </a:lnTo>
                  <a:lnTo>
                    <a:pt x="501" y="250"/>
                  </a:lnTo>
                  <a:lnTo>
                    <a:pt x="500" y="252"/>
                  </a:lnTo>
                  <a:lnTo>
                    <a:pt x="500" y="255"/>
                  </a:lnTo>
                  <a:lnTo>
                    <a:pt x="498" y="258"/>
                  </a:lnTo>
                  <a:lnTo>
                    <a:pt x="496" y="261"/>
                  </a:lnTo>
                  <a:lnTo>
                    <a:pt x="493" y="264"/>
                  </a:lnTo>
                  <a:lnTo>
                    <a:pt x="490" y="269"/>
                  </a:lnTo>
                  <a:lnTo>
                    <a:pt x="488" y="271"/>
                  </a:lnTo>
                  <a:lnTo>
                    <a:pt x="484" y="274"/>
                  </a:lnTo>
                  <a:lnTo>
                    <a:pt x="482" y="275"/>
                  </a:lnTo>
                  <a:lnTo>
                    <a:pt x="480" y="276"/>
                  </a:lnTo>
                  <a:lnTo>
                    <a:pt x="479" y="277"/>
                  </a:lnTo>
                  <a:lnTo>
                    <a:pt x="477" y="277"/>
                  </a:lnTo>
                  <a:lnTo>
                    <a:pt x="475" y="278"/>
                  </a:lnTo>
                  <a:lnTo>
                    <a:pt x="473" y="278"/>
                  </a:lnTo>
                  <a:lnTo>
                    <a:pt x="472" y="278"/>
                  </a:lnTo>
                  <a:lnTo>
                    <a:pt x="467" y="277"/>
                  </a:lnTo>
                  <a:lnTo>
                    <a:pt x="466" y="277"/>
                  </a:lnTo>
                  <a:lnTo>
                    <a:pt x="465" y="277"/>
                  </a:lnTo>
                  <a:lnTo>
                    <a:pt x="464" y="277"/>
                  </a:lnTo>
                  <a:lnTo>
                    <a:pt x="464" y="278"/>
                  </a:lnTo>
                  <a:lnTo>
                    <a:pt x="463" y="279"/>
                  </a:lnTo>
                  <a:lnTo>
                    <a:pt x="463" y="280"/>
                  </a:lnTo>
                  <a:lnTo>
                    <a:pt x="464" y="281"/>
                  </a:lnTo>
                  <a:lnTo>
                    <a:pt x="464" y="283"/>
                  </a:lnTo>
                  <a:lnTo>
                    <a:pt x="465" y="284"/>
                  </a:lnTo>
                  <a:lnTo>
                    <a:pt x="466" y="286"/>
                  </a:lnTo>
                  <a:lnTo>
                    <a:pt x="466" y="286"/>
                  </a:lnTo>
                  <a:lnTo>
                    <a:pt x="468" y="289"/>
                  </a:lnTo>
                  <a:lnTo>
                    <a:pt x="471" y="291"/>
                  </a:lnTo>
                  <a:lnTo>
                    <a:pt x="473" y="293"/>
                  </a:lnTo>
                  <a:lnTo>
                    <a:pt x="478" y="297"/>
                  </a:lnTo>
                  <a:lnTo>
                    <a:pt x="482" y="300"/>
                  </a:lnTo>
                  <a:lnTo>
                    <a:pt x="484" y="301"/>
                  </a:lnTo>
                  <a:lnTo>
                    <a:pt x="485" y="302"/>
                  </a:lnTo>
                  <a:lnTo>
                    <a:pt x="486" y="302"/>
                  </a:lnTo>
                  <a:lnTo>
                    <a:pt x="485" y="304"/>
                  </a:lnTo>
                  <a:lnTo>
                    <a:pt x="481" y="311"/>
                  </a:lnTo>
                  <a:lnTo>
                    <a:pt x="477" y="320"/>
                  </a:lnTo>
                  <a:lnTo>
                    <a:pt x="477" y="321"/>
                  </a:lnTo>
                  <a:lnTo>
                    <a:pt x="476" y="323"/>
                  </a:lnTo>
                  <a:lnTo>
                    <a:pt x="475" y="325"/>
                  </a:lnTo>
                  <a:lnTo>
                    <a:pt x="473" y="327"/>
                  </a:lnTo>
                  <a:lnTo>
                    <a:pt x="472" y="328"/>
                  </a:lnTo>
                  <a:lnTo>
                    <a:pt x="471" y="328"/>
                  </a:lnTo>
                  <a:lnTo>
                    <a:pt x="469" y="329"/>
                  </a:lnTo>
                  <a:lnTo>
                    <a:pt x="467" y="330"/>
                  </a:lnTo>
                  <a:lnTo>
                    <a:pt x="466" y="330"/>
                  </a:lnTo>
                  <a:lnTo>
                    <a:pt x="464" y="329"/>
                  </a:lnTo>
                  <a:lnTo>
                    <a:pt x="463" y="329"/>
                  </a:lnTo>
                  <a:lnTo>
                    <a:pt x="462" y="329"/>
                  </a:lnTo>
                  <a:lnTo>
                    <a:pt x="461" y="328"/>
                  </a:lnTo>
                  <a:lnTo>
                    <a:pt x="460" y="328"/>
                  </a:lnTo>
                  <a:lnTo>
                    <a:pt x="459" y="326"/>
                  </a:lnTo>
                  <a:lnTo>
                    <a:pt x="457" y="324"/>
                  </a:lnTo>
                  <a:lnTo>
                    <a:pt x="456" y="321"/>
                  </a:lnTo>
                  <a:lnTo>
                    <a:pt x="454" y="318"/>
                  </a:lnTo>
                  <a:lnTo>
                    <a:pt x="453" y="316"/>
                  </a:lnTo>
                  <a:lnTo>
                    <a:pt x="452" y="315"/>
                  </a:lnTo>
                  <a:lnTo>
                    <a:pt x="451" y="314"/>
                  </a:lnTo>
                  <a:lnTo>
                    <a:pt x="450" y="313"/>
                  </a:lnTo>
                  <a:lnTo>
                    <a:pt x="449" y="313"/>
                  </a:lnTo>
                  <a:lnTo>
                    <a:pt x="446" y="312"/>
                  </a:lnTo>
                  <a:lnTo>
                    <a:pt x="443" y="312"/>
                  </a:lnTo>
                  <a:lnTo>
                    <a:pt x="442" y="312"/>
                  </a:lnTo>
                  <a:lnTo>
                    <a:pt x="439" y="313"/>
                  </a:lnTo>
                  <a:lnTo>
                    <a:pt x="437" y="314"/>
                  </a:lnTo>
                  <a:lnTo>
                    <a:pt x="434" y="315"/>
                  </a:lnTo>
                  <a:lnTo>
                    <a:pt x="432" y="317"/>
                  </a:lnTo>
                  <a:lnTo>
                    <a:pt x="430" y="319"/>
                  </a:lnTo>
                  <a:lnTo>
                    <a:pt x="428" y="320"/>
                  </a:lnTo>
                  <a:lnTo>
                    <a:pt x="426" y="321"/>
                  </a:lnTo>
                  <a:lnTo>
                    <a:pt x="422" y="325"/>
                  </a:lnTo>
                  <a:lnTo>
                    <a:pt x="421" y="327"/>
                  </a:lnTo>
                  <a:lnTo>
                    <a:pt x="420" y="329"/>
                  </a:lnTo>
                  <a:lnTo>
                    <a:pt x="420" y="330"/>
                  </a:lnTo>
                  <a:lnTo>
                    <a:pt x="419" y="331"/>
                  </a:lnTo>
                  <a:lnTo>
                    <a:pt x="420" y="332"/>
                  </a:lnTo>
                  <a:lnTo>
                    <a:pt x="420" y="332"/>
                  </a:lnTo>
                  <a:lnTo>
                    <a:pt x="420" y="333"/>
                  </a:lnTo>
                  <a:lnTo>
                    <a:pt x="421" y="333"/>
                  </a:lnTo>
                  <a:lnTo>
                    <a:pt x="423" y="334"/>
                  </a:lnTo>
                  <a:lnTo>
                    <a:pt x="430" y="336"/>
                  </a:lnTo>
                  <a:lnTo>
                    <a:pt x="432" y="337"/>
                  </a:lnTo>
                  <a:lnTo>
                    <a:pt x="433" y="337"/>
                  </a:lnTo>
                  <a:lnTo>
                    <a:pt x="434" y="338"/>
                  </a:lnTo>
                  <a:lnTo>
                    <a:pt x="435" y="339"/>
                  </a:lnTo>
                  <a:lnTo>
                    <a:pt x="437" y="340"/>
                  </a:lnTo>
                  <a:lnTo>
                    <a:pt x="438" y="341"/>
                  </a:lnTo>
                  <a:lnTo>
                    <a:pt x="439" y="343"/>
                  </a:lnTo>
                  <a:lnTo>
                    <a:pt x="439" y="343"/>
                  </a:lnTo>
                  <a:lnTo>
                    <a:pt x="439" y="344"/>
                  </a:lnTo>
                  <a:lnTo>
                    <a:pt x="439" y="346"/>
                  </a:lnTo>
                  <a:lnTo>
                    <a:pt x="438" y="347"/>
                  </a:lnTo>
                  <a:lnTo>
                    <a:pt x="437" y="349"/>
                  </a:lnTo>
                  <a:lnTo>
                    <a:pt x="436" y="351"/>
                  </a:lnTo>
                  <a:lnTo>
                    <a:pt x="435" y="352"/>
                  </a:lnTo>
                  <a:lnTo>
                    <a:pt x="434" y="353"/>
                  </a:lnTo>
                  <a:lnTo>
                    <a:pt x="432" y="354"/>
                  </a:lnTo>
                  <a:lnTo>
                    <a:pt x="430" y="354"/>
                  </a:lnTo>
                  <a:lnTo>
                    <a:pt x="426" y="355"/>
                  </a:lnTo>
                  <a:lnTo>
                    <a:pt x="420" y="356"/>
                  </a:lnTo>
                  <a:lnTo>
                    <a:pt x="416" y="357"/>
                  </a:lnTo>
                  <a:lnTo>
                    <a:pt x="409" y="357"/>
                  </a:lnTo>
                  <a:lnTo>
                    <a:pt x="405" y="358"/>
                  </a:lnTo>
                  <a:lnTo>
                    <a:pt x="402" y="359"/>
                  </a:lnTo>
                  <a:lnTo>
                    <a:pt x="399" y="360"/>
                  </a:lnTo>
                  <a:lnTo>
                    <a:pt x="397" y="362"/>
                  </a:lnTo>
                  <a:lnTo>
                    <a:pt x="395" y="364"/>
                  </a:lnTo>
                  <a:lnTo>
                    <a:pt x="393" y="365"/>
                  </a:lnTo>
                  <a:lnTo>
                    <a:pt x="392" y="366"/>
                  </a:lnTo>
                  <a:lnTo>
                    <a:pt x="390" y="367"/>
                  </a:lnTo>
                  <a:lnTo>
                    <a:pt x="388" y="370"/>
                  </a:lnTo>
                  <a:lnTo>
                    <a:pt x="387" y="372"/>
                  </a:lnTo>
                  <a:lnTo>
                    <a:pt x="386" y="375"/>
                  </a:lnTo>
                  <a:lnTo>
                    <a:pt x="382" y="381"/>
                  </a:lnTo>
                  <a:lnTo>
                    <a:pt x="381" y="384"/>
                  </a:lnTo>
                  <a:lnTo>
                    <a:pt x="379" y="386"/>
                  </a:lnTo>
                  <a:lnTo>
                    <a:pt x="375" y="391"/>
                  </a:lnTo>
                  <a:lnTo>
                    <a:pt x="373" y="394"/>
                  </a:lnTo>
                  <a:lnTo>
                    <a:pt x="371" y="396"/>
                  </a:lnTo>
                  <a:lnTo>
                    <a:pt x="370" y="399"/>
                  </a:lnTo>
                  <a:lnTo>
                    <a:pt x="368" y="401"/>
                  </a:lnTo>
                  <a:lnTo>
                    <a:pt x="367" y="403"/>
                  </a:lnTo>
                  <a:lnTo>
                    <a:pt x="366" y="405"/>
                  </a:lnTo>
                  <a:lnTo>
                    <a:pt x="366" y="408"/>
                  </a:lnTo>
                  <a:lnTo>
                    <a:pt x="366" y="410"/>
                  </a:lnTo>
                  <a:lnTo>
                    <a:pt x="366" y="417"/>
                  </a:lnTo>
                  <a:lnTo>
                    <a:pt x="365" y="422"/>
                  </a:lnTo>
                  <a:lnTo>
                    <a:pt x="365" y="425"/>
                  </a:lnTo>
                  <a:lnTo>
                    <a:pt x="363" y="431"/>
                  </a:lnTo>
                  <a:lnTo>
                    <a:pt x="362" y="439"/>
                  </a:lnTo>
                  <a:lnTo>
                    <a:pt x="362" y="442"/>
                  </a:lnTo>
                  <a:lnTo>
                    <a:pt x="362" y="444"/>
                  </a:lnTo>
                  <a:lnTo>
                    <a:pt x="362" y="445"/>
                  </a:lnTo>
                  <a:lnTo>
                    <a:pt x="362" y="446"/>
                  </a:lnTo>
                  <a:lnTo>
                    <a:pt x="362" y="448"/>
                  </a:lnTo>
                  <a:lnTo>
                    <a:pt x="363" y="449"/>
                  </a:lnTo>
                  <a:lnTo>
                    <a:pt x="363" y="451"/>
                  </a:lnTo>
                  <a:lnTo>
                    <a:pt x="364" y="452"/>
                  </a:lnTo>
                  <a:lnTo>
                    <a:pt x="366" y="454"/>
                  </a:lnTo>
                  <a:lnTo>
                    <a:pt x="375" y="460"/>
                  </a:lnTo>
                  <a:lnTo>
                    <a:pt x="387" y="468"/>
                  </a:lnTo>
                  <a:lnTo>
                    <a:pt x="388" y="469"/>
                  </a:lnTo>
                  <a:lnTo>
                    <a:pt x="389" y="470"/>
                  </a:lnTo>
                  <a:lnTo>
                    <a:pt x="389" y="471"/>
                  </a:lnTo>
                  <a:lnTo>
                    <a:pt x="390" y="472"/>
                  </a:lnTo>
                  <a:lnTo>
                    <a:pt x="389" y="472"/>
                  </a:lnTo>
                  <a:lnTo>
                    <a:pt x="389" y="473"/>
                  </a:lnTo>
                  <a:lnTo>
                    <a:pt x="388" y="474"/>
                  </a:lnTo>
                  <a:lnTo>
                    <a:pt x="386" y="476"/>
                  </a:lnTo>
                  <a:lnTo>
                    <a:pt x="385" y="477"/>
                  </a:lnTo>
                  <a:lnTo>
                    <a:pt x="384" y="478"/>
                  </a:lnTo>
                  <a:lnTo>
                    <a:pt x="384" y="479"/>
                  </a:lnTo>
                  <a:lnTo>
                    <a:pt x="384" y="479"/>
                  </a:lnTo>
                  <a:lnTo>
                    <a:pt x="384" y="480"/>
                  </a:lnTo>
                  <a:lnTo>
                    <a:pt x="384" y="481"/>
                  </a:lnTo>
                  <a:lnTo>
                    <a:pt x="385" y="482"/>
                  </a:lnTo>
                  <a:lnTo>
                    <a:pt x="386" y="483"/>
                  </a:lnTo>
                  <a:lnTo>
                    <a:pt x="387" y="484"/>
                  </a:lnTo>
                  <a:lnTo>
                    <a:pt x="389" y="485"/>
                  </a:lnTo>
                  <a:lnTo>
                    <a:pt x="391" y="486"/>
                  </a:lnTo>
                  <a:lnTo>
                    <a:pt x="394" y="487"/>
                  </a:lnTo>
                  <a:lnTo>
                    <a:pt x="397" y="488"/>
                  </a:lnTo>
                  <a:lnTo>
                    <a:pt x="403" y="490"/>
                  </a:lnTo>
                  <a:lnTo>
                    <a:pt x="404" y="490"/>
                  </a:lnTo>
                  <a:lnTo>
                    <a:pt x="406" y="490"/>
                  </a:lnTo>
                  <a:lnTo>
                    <a:pt x="407" y="491"/>
                  </a:lnTo>
                  <a:lnTo>
                    <a:pt x="408" y="493"/>
                  </a:lnTo>
                  <a:lnTo>
                    <a:pt x="409" y="495"/>
                  </a:lnTo>
                  <a:lnTo>
                    <a:pt x="409" y="497"/>
                  </a:lnTo>
                  <a:lnTo>
                    <a:pt x="409" y="499"/>
                  </a:lnTo>
                  <a:lnTo>
                    <a:pt x="409" y="501"/>
                  </a:lnTo>
                  <a:lnTo>
                    <a:pt x="408" y="503"/>
                  </a:lnTo>
                  <a:lnTo>
                    <a:pt x="407" y="505"/>
                  </a:lnTo>
                  <a:lnTo>
                    <a:pt x="405" y="509"/>
                  </a:lnTo>
                  <a:lnTo>
                    <a:pt x="402" y="513"/>
                  </a:lnTo>
                  <a:lnTo>
                    <a:pt x="399" y="516"/>
                  </a:lnTo>
                  <a:lnTo>
                    <a:pt x="396" y="521"/>
                  </a:lnTo>
                  <a:lnTo>
                    <a:pt x="394" y="524"/>
                  </a:lnTo>
                  <a:lnTo>
                    <a:pt x="393" y="525"/>
                  </a:lnTo>
                  <a:lnTo>
                    <a:pt x="393" y="527"/>
                  </a:lnTo>
                  <a:lnTo>
                    <a:pt x="392" y="529"/>
                  </a:lnTo>
                  <a:lnTo>
                    <a:pt x="392" y="531"/>
                  </a:lnTo>
                  <a:lnTo>
                    <a:pt x="392" y="533"/>
                  </a:lnTo>
                  <a:lnTo>
                    <a:pt x="392" y="535"/>
                  </a:lnTo>
                  <a:lnTo>
                    <a:pt x="393" y="537"/>
                  </a:lnTo>
                  <a:lnTo>
                    <a:pt x="394" y="539"/>
                  </a:lnTo>
                  <a:lnTo>
                    <a:pt x="395" y="541"/>
                  </a:lnTo>
                  <a:lnTo>
                    <a:pt x="396" y="543"/>
                  </a:lnTo>
                  <a:lnTo>
                    <a:pt x="401" y="549"/>
                  </a:lnTo>
                  <a:lnTo>
                    <a:pt x="402" y="551"/>
                  </a:lnTo>
                  <a:lnTo>
                    <a:pt x="403" y="552"/>
                  </a:lnTo>
                  <a:lnTo>
                    <a:pt x="403" y="554"/>
                  </a:lnTo>
                  <a:lnTo>
                    <a:pt x="403" y="556"/>
                  </a:lnTo>
                  <a:lnTo>
                    <a:pt x="403" y="557"/>
                  </a:lnTo>
                  <a:lnTo>
                    <a:pt x="403" y="558"/>
                  </a:lnTo>
                  <a:lnTo>
                    <a:pt x="402" y="559"/>
                  </a:lnTo>
                  <a:lnTo>
                    <a:pt x="402" y="560"/>
                  </a:lnTo>
                  <a:lnTo>
                    <a:pt x="400" y="562"/>
                  </a:lnTo>
                  <a:lnTo>
                    <a:pt x="399" y="564"/>
                  </a:lnTo>
                  <a:lnTo>
                    <a:pt x="397" y="565"/>
                  </a:lnTo>
                  <a:lnTo>
                    <a:pt x="394" y="567"/>
                  </a:lnTo>
                  <a:lnTo>
                    <a:pt x="391" y="568"/>
                  </a:lnTo>
                  <a:lnTo>
                    <a:pt x="389" y="568"/>
                  </a:lnTo>
                  <a:lnTo>
                    <a:pt x="383" y="570"/>
                  </a:lnTo>
                  <a:lnTo>
                    <a:pt x="380" y="569"/>
                  </a:lnTo>
                  <a:lnTo>
                    <a:pt x="375" y="570"/>
                  </a:lnTo>
                  <a:lnTo>
                    <a:pt x="372" y="570"/>
                  </a:lnTo>
                  <a:lnTo>
                    <a:pt x="366" y="570"/>
                  </a:lnTo>
                  <a:lnTo>
                    <a:pt x="361" y="571"/>
                  </a:lnTo>
                  <a:lnTo>
                    <a:pt x="358" y="572"/>
                  </a:lnTo>
                  <a:lnTo>
                    <a:pt x="352" y="574"/>
                  </a:lnTo>
                  <a:lnTo>
                    <a:pt x="350" y="575"/>
                  </a:lnTo>
                  <a:lnTo>
                    <a:pt x="348" y="575"/>
                  </a:lnTo>
                  <a:lnTo>
                    <a:pt x="346" y="575"/>
                  </a:lnTo>
                  <a:lnTo>
                    <a:pt x="343" y="573"/>
                  </a:lnTo>
                  <a:lnTo>
                    <a:pt x="342" y="572"/>
                  </a:lnTo>
                  <a:lnTo>
                    <a:pt x="341" y="570"/>
                  </a:lnTo>
                  <a:lnTo>
                    <a:pt x="339" y="569"/>
                  </a:lnTo>
                  <a:lnTo>
                    <a:pt x="339" y="567"/>
                  </a:lnTo>
                  <a:lnTo>
                    <a:pt x="337" y="562"/>
                  </a:lnTo>
                  <a:lnTo>
                    <a:pt x="337" y="561"/>
                  </a:lnTo>
                  <a:lnTo>
                    <a:pt x="337" y="558"/>
                  </a:lnTo>
                  <a:lnTo>
                    <a:pt x="337" y="557"/>
                  </a:lnTo>
                  <a:lnTo>
                    <a:pt x="336" y="556"/>
                  </a:lnTo>
                  <a:lnTo>
                    <a:pt x="336" y="555"/>
                  </a:lnTo>
                  <a:lnTo>
                    <a:pt x="335" y="554"/>
                  </a:lnTo>
                  <a:lnTo>
                    <a:pt x="331" y="551"/>
                  </a:lnTo>
                  <a:lnTo>
                    <a:pt x="330" y="550"/>
                  </a:lnTo>
                  <a:lnTo>
                    <a:pt x="329" y="549"/>
                  </a:lnTo>
                  <a:lnTo>
                    <a:pt x="327" y="547"/>
                  </a:lnTo>
                  <a:lnTo>
                    <a:pt x="325" y="545"/>
                  </a:lnTo>
                  <a:lnTo>
                    <a:pt x="324" y="544"/>
                  </a:lnTo>
                  <a:lnTo>
                    <a:pt x="321" y="543"/>
                  </a:lnTo>
                  <a:lnTo>
                    <a:pt x="313" y="539"/>
                  </a:lnTo>
                  <a:lnTo>
                    <a:pt x="307" y="536"/>
                  </a:lnTo>
                  <a:lnTo>
                    <a:pt x="306" y="536"/>
                  </a:lnTo>
                  <a:lnTo>
                    <a:pt x="305" y="536"/>
                  </a:lnTo>
                  <a:lnTo>
                    <a:pt x="303" y="536"/>
                  </a:lnTo>
                  <a:lnTo>
                    <a:pt x="300" y="536"/>
                  </a:lnTo>
                  <a:lnTo>
                    <a:pt x="295" y="537"/>
                  </a:lnTo>
                  <a:lnTo>
                    <a:pt x="293" y="538"/>
                  </a:lnTo>
                  <a:lnTo>
                    <a:pt x="291" y="538"/>
                  </a:lnTo>
                  <a:lnTo>
                    <a:pt x="289" y="539"/>
                  </a:lnTo>
                  <a:lnTo>
                    <a:pt x="286" y="541"/>
                  </a:lnTo>
                  <a:lnTo>
                    <a:pt x="285" y="542"/>
                  </a:lnTo>
                  <a:lnTo>
                    <a:pt x="284" y="543"/>
                  </a:lnTo>
                  <a:lnTo>
                    <a:pt x="283" y="544"/>
                  </a:lnTo>
                  <a:lnTo>
                    <a:pt x="281" y="546"/>
                  </a:lnTo>
                  <a:lnTo>
                    <a:pt x="277" y="550"/>
                  </a:lnTo>
                  <a:lnTo>
                    <a:pt x="276" y="551"/>
                  </a:lnTo>
                  <a:lnTo>
                    <a:pt x="275" y="551"/>
                  </a:lnTo>
                  <a:lnTo>
                    <a:pt x="274" y="552"/>
                  </a:lnTo>
                  <a:lnTo>
                    <a:pt x="272" y="552"/>
                  </a:lnTo>
                  <a:lnTo>
                    <a:pt x="271" y="552"/>
                  </a:lnTo>
                  <a:lnTo>
                    <a:pt x="269" y="552"/>
                  </a:lnTo>
                  <a:lnTo>
                    <a:pt x="267" y="551"/>
                  </a:lnTo>
                  <a:lnTo>
                    <a:pt x="261" y="548"/>
                  </a:lnTo>
                  <a:lnTo>
                    <a:pt x="258" y="547"/>
                  </a:lnTo>
                  <a:lnTo>
                    <a:pt x="256" y="546"/>
                  </a:lnTo>
                  <a:lnTo>
                    <a:pt x="254" y="544"/>
                  </a:lnTo>
                  <a:lnTo>
                    <a:pt x="250" y="540"/>
                  </a:lnTo>
                  <a:lnTo>
                    <a:pt x="249" y="538"/>
                  </a:lnTo>
                  <a:lnTo>
                    <a:pt x="247" y="536"/>
                  </a:lnTo>
                  <a:lnTo>
                    <a:pt x="245" y="536"/>
                  </a:lnTo>
                  <a:lnTo>
                    <a:pt x="244" y="535"/>
                  </a:lnTo>
                  <a:lnTo>
                    <a:pt x="242" y="535"/>
                  </a:lnTo>
                  <a:lnTo>
                    <a:pt x="236" y="533"/>
                  </a:lnTo>
                  <a:lnTo>
                    <a:pt x="232" y="532"/>
                  </a:lnTo>
                  <a:lnTo>
                    <a:pt x="230" y="531"/>
                  </a:lnTo>
                  <a:lnTo>
                    <a:pt x="228" y="530"/>
                  </a:lnTo>
                  <a:lnTo>
                    <a:pt x="226" y="528"/>
                  </a:lnTo>
                  <a:lnTo>
                    <a:pt x="225" y="527"/>
                  </a:lnTo>
                  <a:lnTo>
                    <a:pt x="223" y="525"/>
                  </a:lnTo>
                  <a:lnTo>
                    <a:pt x="221" y="523"/>
                  </a:lnTo>
                  <a:lnTo>
                    <a:pt x="215" y="513"/>
                  </a:lnTo>
                  <a:lnTo>
                    <a:pt x="210" y="505"/>
                  </a:lnTo>
                  <a:lnTo>
                    <a:pt x="209" y="502"/>
                  </a:lnTo>
                  <a:lnTo>
                    <a:pt x="207" y="501"/>
                  </a:lnTo>
                  <a:lnTo>
                    <a:pt x="205" y="498"/>
                  </a:lnTo>
                  <a:lnTo>
                    <a:pt x="204" y="496"/>
                  </a:lnTo>
                  <a:lnTo>
                    <a:pt x="202" y="495"/>
                  </a:lnTo>
                  <a:lnTo>
                    <a:pt x="199" y="493"/>
                  </a:lnTo>
                  <a:lnTo>
                    <a:pt x="194" y="491"/>
                  </a:lnTo>
                  <a:lnTo>
                    <a:pt x="193" y="490"/>
                  </a:lnTo>
                  <a:lnTo>
                    <a:pt x="191" y="490"/>
                  </a:lnTo>
                  <a:lnTo>
                    <a:pt x="189" y="490"/>
                  </a:lnTo>
                  <a:lnTo>
                    <a:pt x="187" y="490"/>
                  </a:lnTo>
                  <a:lnTo>
                    <a:pt x="185" y="490"/>
                  </a:lnTo>
                  <a:lnTo>
                    <a:pt x="183" y="490"/>
                  </a:lnTo>
                  <a:lnTo>
                    <a:pt x="182" y="490"/>
                  </a:lnTo>
                  <a:lnTo>
                    <a:pt x="181" y="490"/>
                  </a:lnTo>
                  <a:lnTo>
                    <a:pt x="180" y="490"/>
                  </a:lnTo>
                  <a:lnTo>
                    <a:pt x="178" y="491"/>
                  </a:lnTo>
                  <a:lnTo>
                    <a:pt x="177" y="492"/>
                  </a:lnTo>
                  <a:lnTo>
                    <a:pt x="176" y="493"/>
                  </a:lnTo>
                  <a:lnTo>
                    <a:pt x="172" y="497"/>
                  </a:lnTo>
                  <a:lnTo>
                    <a:pt x="171" y="498"/>
                  </a:lnTo>
                  <a:lnTo>
                    <a:pt x="170" y="498"/>
                  </a:lnTo>
                  <a:lnTo>
                    <a:pt x="169" y="499"/>
                  </a:lnTo>
                  <a:lnTo>
                    <a:pt x="168" y="499"/>
                  </a:lnTo>
                  <a:lnTo>
                    <a:pt x="166" y="499"/>
                  </a:lnTo>
                  <a:lnTo>
                    <a:pt x="164" y="499"/>
                  </a:lnTo>
                  <a:lnTo>
                    <a:pt x="161" y="499"/>
                  </a:lnTo>
                  <a:lnTo>
                    <a:pt x="159" y="498"/>
                  </a:lnTo>
                  <a:lnTo>
                    <a:pt x="157" y="497"/>
                  </a:lnTo>
                  <a:lnTo>
                    <a:pt x="156" y="496"/>
                  </a:lnTo>
                  <a:lnTo>
                    <a:pt x="154" y="494"/>
                  </a:lnTo>
                  <a:lnTo>
                    <a:pt x="152" y="492"/>
                  </a:lnTo>
                  <a:lnTo>
                    <a:pt x="148" y="488"/>
                  </a:lnTo>
                  <a:lnTo>
                    <a:pt x="143" y="479"/>
                  </a:lnTo>
                  <a:lnTo>
                    <a:pt x="140" y="474"/>
                  </a:lnTo>
                  <a:lnTo>
                    <a:pt x="140" y="473"/>
                  </a:lnTo>
                  <a:lnTo>
                    <a:pt x="139" y="472"/>
                  </a:lnTo>
                  <a:lnTo>
                    <a:pt x="138" y="471"/>
                  </a:lnTo>
                  <a:lnTo>
                    <a:pt x="137" y="470"/>
                  </a:lnTo>
                  <a:lnTo>
                    <a:pt x="135" y="468"/>
                  </a:lnTo>
                  <a:lnTo>
                    <a:pt x="132" y="468"/>
                  </a:lnTo>
                  <a:lnTo>
                    <a:pt x="130" y="468"/>
                  </a:lnTo>
                  <a:lnTo>
                    <a:pt x="128" y="468"/>
                  </a:lnTo>
                  <a:lnTo>
                    <a:pt x="126" y="468"/>
                  </a:lnTo>
                  <a:lnTo>
                    <a:pt x="125" y="468"/>
                  </a:lnTo>
                  <a:lnTo>
                    <a:pt x="123" y="468"/>
                  </a:lnTo>
                  <a:lnTo>
                    <a:pt x="122" y="469"/>
                  </a:lnTo>
                  <a:lnTo>
                    <a:pt x="120" y="470"/>
                  </a:lnTo>
                  <a:lnTo>
                    <a:pt x="114" y="474"/>
                  </a:lnTo>
                  <a:lnTo>
                    <a:pt x="112" y="476"/>
                  </a:lnTo>
                  <a:lnTo>
                    <a:pt x="108" y="478"/>
                  </a:lnTo>
                  <a:lnTo>
                    <a:pt x="104" y="479"/>
                  </a:lnTo>
                  <a:lnTo>
                    <a:pt x="102" y="479"/>
                  </a:lnTo>
                  <a:lnTo>
                    <a:pt x="100" y="480"/>
                  </a:lnTo>
                  <a:lnTo>
                    <a:pt x="97" y="480"/>
                  </a:lnTo>
                  <a:lnTo>
                    <a:pt x="95" y="479"/>
                  </a:lnTo>
                  <a:lnTo>
                    <a:pt x="93" y="479"/>
                  </a:lnTo>
                  <a:lnTo>
                    <a:pt x="92" y="479"/>
                  </a:lnTo>
                  <a:lnTo>
                    <a:pt x="91" y="478"/>
                  </a:lnTo>
                  <a:lnTo>
                    <a:pt x="90" y="477"/>
                  </a:lnTo>
                  <a:lnTo>
                    <a:pt x="79" y="468"/>
                  </a:lnTo>
                  <a:lnTo>
                    <a:pt x="78" y="467"/>
                  </a:lnTo>
                  <a:lnTo>
                    <a:pt x="76" y="464"/>
                  </a:lnTo>
                  <a:lnTo>
                    <a:pt x="74" y="462"/>
                  </a:lnTo>
                  <a:lnTo>
                    <a:pt x="73" y="460"/>
                  </a:lnTo>
                  <a:lnTo>
                    <a:pt x="71" y="458"/>
                  </a:lnTo>
                  <a:lnTo>
                    <a:pt x="71" y="456"/>
                  </a:lnTo>
                  <a:lnTo>
                    <a:pt x="70" y="456"/>
                  </a:lnTo>
                  <a:lnTo>
                    <a:pt x="71" y="455"/>
                  </a:lnTo>
                  <a:lnTo>
                    <a:pt x="71" y="454"/>
                  </a:lnTo>
                  <a:lnTo>
                    <a:pt x="72" y="454"/>
                  </a:lnTo>
                  <a:lnTo>
                    <a:pt x="72" y="453"/>
                  </a:lnTo>
                  <a:lnTo>
                    <a:pt x="72" y="454"/>
                  </a:lnTo>
                  <a:lnTo>
                    <a:pt x="72" y="453"/>
                  </a:lnTo>
                  <a:lnTo>
                    <a:pt x="72" y="452"/>
                  </a:lnTo>
                  <a:lnTo>
                    <a:pt x="71" y="452"/>
                  </a:lnTo>
                  <a:lnTo>
                    <a:pt x="71" y="451"/>
                  </a:lnTo>
                  <a:lnTo>
                    <a:pt x="70" y="450"/>
                  </a:lnTo>
                  <a:lnTo>
                    <a:pt x="71" y="449"/>
                  </a:lnTo>
                  <a:lnTo>
                    <a:pt x="70" y="449"/>
                  </a:lnTo>
                  <a:lnTo>
                    <a:pt x="69" y="449"/>
                  </a:lnTo>
                  <a:lnTo>
                    <a:pt x="67" y="445"/>
                  </a:lnTo>
                  <a:lnTo>
                    <a:pt x="62" y="440"/>
                  </a:lnTo>
                  <a:lnTo>
                    <a:pt x="58" y="434"/>
                  </a:lnTo>
                  <a:lnTo>
                    <a:pt x="50" y="422"/>
                  </a:lnTo>
                  <a:lnTo>
                    <a:pt x="48" y="419"/>
                  </a:lnTo>
                  <a:lnTo>
                    <a:pt x="46" y="415"/>
                  </a:lnTo>
                  <a:lnTo>
                    <a:pt x="44" y="412"/>
                  </a:lnTo>
                  <a:lnTo>
                    <a:pt x="43" y="411"/>
                  </a:lnTo>
                  <a:lnTo>
                    <a:pt x="41" y="411"/>
                  </a:lnTo>
                  <a:lnTo>
                    <a:pt x="37" y="409"/>
                  </a:lnTo>
                  <a:lnTo>
                    <a:pt x="36" y="408"/>
                  </a:lnTo>
                  <a:lnTo>
                    <a:pt x="36" y="407"/>
                  </a:lnTo>
                  <a:lnTo>
                    <a:pt x="35" y="407"/>
                  </a:lnTo>
                  <a:lnTo>
                    <a:pt x="35" y="406"/>
                  </a:lnTo>
                  <a:lnTo>
                    <a:pt x="35" y="403"/>
                  </a:lnTo>
                  <a:lnTo>
                    <a:pt x="34" y="402"/>
                  </a:lnTo>
                  <a:lnTo>
                    <a:pt x="33" y="395"/>
                  </a:lnTo>
                  <a:lnTo>
                    <a:pt x="32" y="392"/>
                  </a:lnTo>
                  <a:lnTo>
                    <a:pt x="30" y="389"/>
                  </a:lnTo>
                  <a:lnTo>
                    <a:pt x="29" y="388"/>
                  </a:lnTo>
                  <a:lnTo>
                    <a:pt x="28" y="385"/>
                  </a:lnTo>
                  <a:lnTo>
                    <a:pt x="27" y="384"/>
                  </a:lnTo>
                  <a:lnTo>
                    <a:pt x="27" y="383"/>
                  </a:lnTo>
                  <a:lnTo>
                    <a:pt x="28" y="383"/>
                  </a:lnTo>
                  <a:lnTo>
                    <a:pt x="28" y="382"/>
                  </a:lnTo>
                  <a:lnTo>
                    <a:pt x="30" y="381"/>
                  </a:lnTo>
                  <a:lnTo>
                    <a:pt x="31" y="381"/>
                  </a:lnTo>
                  <a:lnTo>
                    <a:pt x="33" y="381"/>
                  </a:lnTo>
                  <a:lnTo>
                    <a:pt x="34" y="381"/>
                  </a:lnTo>
                  <a:lnTo>
                    <a:pt x="42" y="382"/>
                  </a:lnTo>
                  <a:lnTo>
                    <a:pt x="45" y="382"/>
                  </a:lnTo>
                  <a:lnTo>
                    <a:pt x="47" y="383"/>
                  </a:lnTo>
                  <a:lnTo>
                    <a:pt x="49" y="383"/>
                  </a:lnTo>
                  <a:lnTo>
                    <a:pt x="53" y="382"/>
                  </a:lnTo>
                  <a:lnTo>
                    <a:pt x="56" y="381"/>
                  </a:lnTo>
                  <a:lnTo>
                    <a:pt x="58" y="380"/>
                  </a:lnTo>
                  <a:lnTo>
                    <a:pt x="59" y="379"/>
                  </a:lnTo>
                  <a:lnTo>
                    <a:pt x="60" y="379"/>
                  </a:lnTo>
                  <a:lnTo>
                    <a:pt x="61" y="377"/>
                  </a:lnTo>
                  <a:lnTo>
                    <a:pt x="62" y="377"/>
                  </a:lnTo>
                  <a:lnTo>
                    <a:pt x="63" y="375"/>
                  </a:lnTo>
                  <a:lnTo>
                    <a:pt x="64" y="373"/>
                  </a:lnTo>
                  <a:lnTo>
                    <a:pt x="65" y="371"/>
                  </a:lnTo>
                  <a:lnTo>
                    <a:pt x="66" y="369"/>
                  </a:lnTo>
                  <a:lnTo>
                    <a:pt x="68" y="365"/>
                  </a:lnTo>
                  <a:lnTo>
                    <a:pt x="68" y="359"/>
                  </a:lnTo>
                  <a:lnTo>
                    <a:pt x="69" y="354"/>
                  </a:lnTo>
                  <a:lnTo>
                    <a:pt x="70" y="349"/>
                  </a:lnTo>
                  <a:lnTo>
                    <a:pt x="70" y="348"/>
                  </a:lnTo>
                  <a:lnTo>
                    <a:pt x="70" y="346"/>
                  </a:lnTo>
                  <a:lnTo>
                    <a:pt x="70" y="344"/>
                  </a:lnTo>
                  <a:lnTo>
                    <a:pt x="70" y="343"/>
                  </a:lnTo>
                  <a:lnTo>
                    <a:pt x="69" y="341"/>
                  </a:lnTo>
                  <a:lnTo>
                    <a:pt x="68" y="338"/>
                  </a:lnTo>
                  <a:lnTo>
                    <a:pt x="57" y="326"/>
                  </a:lnTo>
                  <a:lnTo>
                    <a:pt x="56" y="323"/>
                  </a:lnTo>
                  <a:lnTo>
                    <a:pt x="55" y="321"/>
                  </a:lnTo>
                  <a:lnTo>
                    <a:pt x="53" y="319"/>
                  </a:lnTo>
                  <a:lnTo>
                    <a:pt x="51" y="316"/>
                  </a:lnTo>
                  <a:lnTo>
                    <a:pt x="45" y="306"/>
                  </a:lnTo>
                  <a:lnTo>
                    <a:pt x="45" y="303"/>
                  </a:lnTo>
                  <a:lnTo>
                    <a:pt x="43" y="301"/>
                  </a:lnTo>
                  <a:lnTo>
                    <a:pt x="42" y="300"/>
                  </a:lnTo>
                  <a:lnTo>
                    <a:pt x="34" y="293"/>
                  </a:lnTo>
                  <a:lnTo>
                    <a:pt x="33" y="290"/>
                  </a:lnTo>
                  <a:lnTo>
                    <a:pt x="24" y="281"/>
                  </a:lnTo>
                  <a:lnTo>
                    <a:pt x="20" y="275"/>
                  </a:lnTo>
                  <a:lnTo>
                    <a:pt x="16" y="271"/>
                  </a:lnTo>
                  <a:lnTo>
                    <a:pt x="14" y="267"/>
                  </a:lnTo>
                  <a:lnTo>
                    <a:pt x="11" y="264"/>
                  </a:lnTo>
                  <a:lnTo>
                    <a:pt x="6" y="253"/>
                  </a:lnTo>
                  <a:lnTo>
                    <a:pt x="0" y="244"/>
                  </a:lnTo>
                  <a:lnTo>
                    <a:pt x="0" y="244"/>
                  </a:lnTo>
                  <a:lnTo>
                    <a:pt x="2" y="242"/>
                  </a:lnTo>
                  <a:lnTo>
                    <a:pt x="5" y="240"/>
                  </a:lnTo>
                  <a:lnTo>
                    <a:pt x="7" y="238"/>
                  </a:lnTo>
                  <a:lnTo>
                    <a:pt x="8" y="235"/>
                  </a:lnTo>
                  <a:lnTo>
                    <a:pt x="10" y="233"/>
                  </a:lnTo>
                  <a:lnTo>
                    <a:pt x="11" y="230"/>
                  </a:lnTo>
                  <a:lnTo>
                    <a:pt x="12" y="227"/>
                  </a:lnTo>
                  <a:lnTo>
                    <a:pt x="14" y="224"/>
                  </a:lnTo>
                  <a:lnTo>
                    <a:pt x="15" y="220"/>
                  </a:lnTo>
                  <a:lnTo>
                    <a:pt x="16" y="218"/>
                  </a:lnTo>
                  <a:lnTo>
                    <a:pt x="16" y="215"/>
                  </a:lnTo>
                  <a:lnTo>
                    <a:pt x="17" y="213"/>
                  </a:lnTo>
                  <a:lnTo>
                    <a:pt x="17" y="211"/>
                  </a:lnTo>
                  <a:lnTo>
                    <a:pt x="17" y="207"/>
                  </a:lnTo>
                  <a:lnTo>
                    <a:pt x="17" y="204"/>
                  </a:lnTo>
                  <a:lnTo>
                    <a:pt x="18" y="201"/>
                  </a:lnTo>
                  <a:lnTo>
                    <a:pt x="20" y="196"/>
                  </a:lnTo>
                  <a:lnTo>
                    <a:pt x="21" y="196"/>
                  </a:lnTo>
                  <a:lnTo>
                    <a:pt x="21" y="194"/>
                  </a:lnTo>
                  <a:lnTo>
                    <a:pt x="22" y="191"/>
                  </a:lnTo>
                  <a:lnTo>
                    <a:pt x="22" y="188"/>
                  </a:lnTo>
                  <a:lnTo>
                    <a:pt x="22" y="184"/>
                  </a:lnTo>
                  <a:lnTo>
                    <a:pt x="22" y="182"/>
                  </a:lnTo>
                  <a:lnTo>
                    <a:pt x="21" y="179"/>
                  </a:lnTo>
                  <a:lnTo>
                    <a:pt x="21" y="176"/>
                  </a:lnTo>
                  <a:lnTo>
                    <a:pt x="18" y="165"/>
                  </a:lnTo>
                  <a:lnTo>
                    <a:pt x="18" y="162"/>
                  </a:lnTo>
                  <a:lnTo>
                    <a:pt x="18" y="161"/>
                  </a:lnTo>
                  <a:lnTo>
                    <a:pt x="18" y="157"/>
                  </a:lnTo>
                  <a:lnTo>
                    <a:pt x="18" y="155"/>
                  </a:lnTo>
                  <a:lnTo>
                    <a:pt x="19" y="152"/>
                  </a:lnTo>
                  <a:lnTo>
                    <a:pt x="20" y="150"/>
                  </a:lnTo>
                  <a:lnTo>
                    <a:pt x="22" y="147"/>
                  </a:lnTo>
                  <a:lnTo>
                    <a:pt x="23" y="144"/>
                  </a:lnTo>
                  <a:lnTo>
                    <a:pt x="33" y="135"/>
                  </a:lnTo>
                  <a:lnTo>
                    <a:pt x="34" y="133"/>
                  </a:lnTo>
                  <a:lnTo>
                    <a:pt x="35" y="132"/>
                  </a:lnTo>
                  <a:lnTo>
                    <a:pt x="38" y="130"/>
                  </a:lnTo>
                  <a:lnTo>
                    <a:pt x="40" y="128"/>
                  </a:lnTo>
                  <a:lnTo>
                    <a:pt x="43" y="128"/>
                  </a:lnTo>
                  <a:lnTo>
                    <a:pt x="47" y="126"/>
                  </a:lnTo>
                  <a:lnTo>
                    <a:pt x="50" y="125"/>
                  </a:lnTo>
                  <a:lnTo>
                    <a:pt x="51" y="124"/>
                  </a:lnTo>
                  <a:lnTo>
                    <a:pt x="52" y="123"/>
                  </a:lnTo>
                  <a:lnTo>
                    <a:pt x="53" y="121"/>
                  </a:lnTo>
                  <a:lnTo>
                    <a:pt x="54" y="120"/>
                  </a:lnTo>
                  <a:lnTo>
                    <a:pt x="54" y="118"/>
                  </a:lnTo>
                  <a:lnTo>
                    <a:pt x="55" y="117"/>
                  </a:lnTo>
                  <a:lnTo>
                    <a:pt x="55" y="116"/>
                  </a:lnTo>
                  <a:lnTo>
                    <a:pt x="55" y="114"/>
                  </a:lnTo>
                  <a:lnTo>
                    <a:pt x="54" y="108"/>
                  </a:lnTo>
                  <a:lnTo>
                    <a:pt x="54" y="106"/>
                  </a:lnTo>
                  <a:lnTo>
                    <a:pt x="54" y="105"/>
                  </a:lnTo>
                  <a:lnTo>
                    <a:pt x="54" y="105"/>
                  </a:lnTo>
                  <a:lnTo>
                    <a:pt x="54" y="104"/>
                  </a:lnTo>
                  <a:lnTo>
                    <a:pt x="55" y="103"/>
                  </a:lnTo>
                  <a:lnTo>
                    <a:pt x="56" y="102"/>
                  </a:lnTo>
                  <a:lnTo>
                    <a:pt x="56" y="101"/>
                  </a:lnTo>
                  <a:lnTo>
                    <a:pt x="56" y="100"/>
                  </a:lnTo>
                  <a:lnTo>
                    <a:pt x="57" y="100"/>
                  </a:lnTo>
                  <a:lnTo>
                    <a:pt x="59" y="99"/>
                  </a:lnTo>
                  <a:lnTo>
                    <a:pt x="65" y="99"/>
                  </a:lnTo>
                  <a:lnTo>
                    <a:pt x="66" y="98"/>
                  </a:lnTo>
                  <a:lnTo>
                    <a:pt x="68" y="98"/>
                  </a:lnTo>
                  <a:lnTo>
                    <a:pt x="68" y="97"/>
                  </a:lnTo>
                  <a:lnTo>
                    <a:pt x="69" y="96"/>
                  </a:lnTo>
                  <a:lnTo>
                    <a:pt x="71" y="95"/>
                  </a:lnTo>
                  <a:lnTo>
                    <a:pt x="72" y="94"/>
                  </a:lnTo>
                  <a:lnTo>
                    <a:pt x="74" y="92"/>
                  </a:lnTo>
                  <a:lnTo>
                    <a:pt x="75" y="89"/>
                  </a:lnTo>
                  <a:lnTo>
                    <a:pt x="78" y="84"/>
                  </a:lnTo>
                  <a:lnTo>
                    <a:pt x="81" y="76"/>
                  </a:lnTo>
                  <a:lnTo>
                    <a:pt x="84" y="71"/>
                  </a:lnTo>
                  <a:lnTo>
                    <a:pt x="86" y="65"/>
                  </a:lnTo>
                  <a:lnTo>
                    <a:pt x="89" y="61"/>
                  </a:lnTo>
                  <a:lnTo>
                    <a:pt x="91" y="56"/>
                  </a:lnTo>
                  <a:lnTo>
                    <a:pt x="95" y="51"/>
                  </a:lnTo>
                  <a:lnTo>
                    <a:pt x="97" y="49"/>
                  </a:lnTo>
                  <a:lnTo>
                    <a:pt x="99" y="48"/>
                  </a:lnTo>
                  <a:lnTo>
                    <a:pt x="101" y="46"/>
                  </a:lnTo>
                  <a:lnTo>
                    <a:pt x="102" y="46"/>
                  </a:lnTo>
                  <a:lnTo>
                    <a:pt x="102" y="46"/>
                  </a:lnTo>
                  <a:lnTo>
                    <a:pt x="103" y="46"/>
                  </a:lnTo>
                  <a:lnTo>
                    <a:pt x="111" y="50"/>
                  </a:lnTo>
                  <a:lnTo>
                    <a:pt x="114" y="53"/>
                  </a:lnTo>
                  <a:lnTo>
                    <a:pt x="118" y="54"/>
                  </a:lnTo>
                  <a:lnTo>
                    <a:pt x="122" y="56"/>
                  </a:lnTo>
                  <a:lnTo>
                    <a:pt x="125" y="56"/>
                  </a:lnTo>
                  <a:lnTo>
                    <a:pt x="127" y="56"/>
                  </a:lnTo>
                  <a:lnTo>
                    <a:pt x="131" y="57"/>
                  </a:lnTo>
                  <a:lnTo>
                    <a:pt x="134" y="57"/>
                  </a:lnTo>
                  <a:lnTo>
                    <a:pt x="136" y="56"/>
                  </a:lnTo>
                  <a:lnTo>
                    <a:pt x="137" y="56"/>
                  </a:lnTo>
                  <a:lnTo>
                    <a:pt x="139" y="56"/>
                  </a:lnTo>
                  <a:lnTo>
                    <a:pt x="141" y="55"/>
                  </a:lnTo>
                  <a:lnTo>
                    <a:pt x="143" y="54"/>
                  </a:lnTo>
                  <a:lnTo>
                    <a:pt x="144" y="53"/>
                  </a:lnTo>
                  <a:lnTo>
                    <a:pt x="146" y="51"/>
                  </a:lnTo>
                  <a:lnTo>
                    <a:pt x="147" y="50"/>
                  </a:lnTo>
                  <a:lnTo>
                    <a:pt x="147" y="48"/>
                  </a:lnTo>
                  <a:lnTo>
                    <a:pt x="149" y="45"/>
                  </a:lnTo>
                  <a:lnTo>
                    <a:pt x="150" y="43"/>
                  </a:lnTo>
                  <a:lnTo>
                    <a:pt x="151" y="42"/>
                  </a:lnTo>
                  <a:lnTo>
                    <a:pt x="155" y="38"/>
                  </a:lnTo>
                  <a:lnTo>
                    <a:pt x="156" y="37"/>
                  </a:lnTo>
                  <a:lnTo>
                    <a:pt x="157" y="34"/>
                  </a:lnTo>
                  <a:lnTo>
                    <a:pt x="158" y="33"/>
                  </a:lnTo>
                  <a:lnTo>
                    <a:pt x="160" y="26"/>
                  </a:lnTo>
                  <a:lnTo>
                    <a:pt x="163" y="20"/>
                  </a:lnTo>
                  <a:lnTo>
                    <a:pt x="165" y="16"/>
                  </a:lnTo>
                  <a:lnTo>
                    <a:pt x="168" y="13"/>
                  </a:lnTo>
                  <a:lnTo>
                    <a:pt x="169" y="11"/>
                  </a:lnTo>
                  <a:lnTo>
                    <a:pt x="170" y="8"/>
                  </a:lnTo>
                  <a:lnTo>
                    <a:pt x="174" y="5"/>
                  </a:lnTo>
                  <a:lnTo>
                    <a:pt x="177" y="3"/>
                  </a:lnTo>
                  <a:lnTo>
                    <a:pt x="178" y="2"/>
                  </a:lnTo>
                  <a:lnTo>
                    <a:pt x="179" y="1"/>
                  </a:lnTo>
                  <a:lnTo>
                    <a:pt x="181" y="1"/>
                  </a:lnTo>
                  <a:lnTo>
                    <a:pt x="182" y="0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1" name="Freeform 60">
              <a:extLst>
                <a:ext uri="{FF2B5EF4-FFF2-40B4-BE49-F238E27FC236}">
                  <a16:creationId xmlns:a16="http://schemas.microsoft.com/office/drawing/2014/main" id="{07760F1C-70D5-494C-AB64-AA168B336CC8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8" y="2652"/>
              <a:ext cx="388" cy="405"/>
            </a:xfrm>
            <a:custGeom>
              <a:avLst/>
              <a:gdLst>
                <a:gd name="T0" fmla="*/ 183 w 388"/>
                <a:gd name="T1" fmla="*/ 5 h 405"/>
                <a:gd name="T2" fmla="*/ 209 w 388"/>
                <a:gd name="T3" fmla="*/ 2 h 405"/>
                <a:gd name="T4" fmla="*/ 235 w 388"/>
                <a:gd name="T5" fmla="*/ 3 h 405"/>
                <a:gd name="T6" fmla="*/ 266 w 388"/>
                <a:gd name="T7" fmla="*/ 9 h 405"/>
                <a:gd name="T8" fmla="*/ 315 w 388"/>
                <a:gd name="T9" fmla="*/ 31 h 405"/>
                <a:gd name="T10" fmla="*/ 338 w 388"/>
                <a:gd name="T11" fmla="*/ 33 h 405"/>
                <a:gd name="T12" fmla="*/ 331 w 388"/>
                <a:gd name="T13" fmla="*/ 54 h 405"/>
                <a:gd name="T14" fmla="*/ 319 w 388"/>
                <a:gd name="T15" fmla="*/ 57 h 405"/>
                <a:gd name="T16" fmla="*/ 295 w 388"/>
                <a:gd name="T17" fmla="*/ 59 h 405"/>
                <a:gd name="T18" fmla="*/ 295 w 388"/>
                <a:gd name="T19" fmla="*/ 88 h 405"/>
                <a:gd name="T20" fmla="*/ 299 w 388"/>
                <a:gd name="T21" fmla="*/ 97 h 405"/>
                <a:gd name="T22" fmla="*/ 345 w 388"/>
                <a:gd name="T23" fmla="*/ 109 h 405"/>
                <a:gd name="T24" fmla="*/ 353 w 388"/>
                <a:gd name="T25" fmla="*/ 113 h 405"/>
                <a:gd name="T26" fmla="*/ 334 w 388"/>
                <a:gd name="T27" fmla="*/ 138 h 405"/>
                <a:gd name="T28" fmla="*/ 332 w 388"/>
                <a:gd name="T29" fmla="*/ 166 h 405"/>
                <a:gd name="T30" fmla="*/ 344 w 388"/>
                <a:gd name="T31" fmla="*/ 202 h 405"/>
                <a:gd name="T32" fmla="*/ 355 w 388"/>
                <a:gd name="T33" fmla="*/ 226 h 405"/>
                <a:gd name="T34" fmla="*/ 344 w 388"/>
                <a:gd name="T35" fmla="*/ 239 h 405"/>
                <a:gd name="T36" fmla="*/ 343 w 388"/>
                <a:gd name="T37" fmla="*/ 253 h 405"/>
                <a:gd name="T38" fmla="*/ 373 w 388"/>
                <a:gd name="T39" fmla="*/ 279 h 405"/>
                <a:gd name="T40" fmla="*/ 386 w 388"/>
                <a:gd name="T41" fmla="*/ 294 h 405"/>
                <a:gd name="T42" fmla="*/ 374 w 388"/>
                <a:gd name="T43" fmla="*/ 297 h 405"/>
                <a:gd name="T44" fmla="*/ 360 w 388"/>
                <a:gd name="T45" fmla="*/ 299 h 405"/>
                <a:gd name="T46" fmla="*/ 360 w 388"/>
                <a:gd name="T47" fmla="*/ 313 h 405"/>
                <a:gd name="T48" fmla="*/ 367 w 388"/>
                <a:gd name="T49" fmla="*/ 344 h 405"/>
                <a:gd name="T50" fmla="*/ 353 w 388"/>
                <a:gd name="T51" fmla="*/ 370 h 405"/>
                <a:gd name="T52" fmla="*/ 367 w 388"/>
                <a:gd name="T53" fmla="*/ 385 h 405"/>
                <a:gd name="T54" fmla="*/ 367 w 388"/>
                <a:gd name="T55" fmla="*/ 395 h 405"/>
                <a:gd name="T56" fmla="*/ 355 w 388"/>
                <a:gd name="T57" fmla="*/ 399 h 405"/>
                <a:gd name="T58" fmla="*/ 318 w 388"/>
                <a:gd name="T59" fmla="*/ 400 h 405"/>
                <a:gd name="T60" fmla="*/ 276 w 388"/>
                <a:gd name="T61" fmla="*/ 392 h 405"/>
                <a:gd name="T62" fmla="*/ 254 w 388"/>
                <a:gd name="T63" fmla="*/ 381 h 405"/>
                <a:gd name="T64" fmla="*/ 242 w 388"/>
                <a:gd name="T65" fmla="*/ 387 h 405"/>
                <a:gd name="T66" fmla="*/ 234 w 388"/>
                <a:gd name="T67" fmla="*/ 403 h 405"/>
                <a:gd name="T68" fmla="*/ 226 w 388"/>
                <a:gd name="T69" fmla="*/ 394 h 405"/>
                <a:gd name="T70" fmla="*/ 217 w 388"/>
                <a:gd name="T71" fmla="*/ 367 h 405"/>
                <a:gd name="T72" fmla="*/ 204 w 388"/>
                <a:gd name="T73" fmla="*/ 365 h 405"/>
                <a:gd name="T74" fmla="*/ 166 w 388"/>
                <a:gd name="T75" fmla="*/ 375 h 405"/>
                <a:gd name="T76" fmla="*/ 153 w 388"/>
                <a:gd name="T77" fmla="*/ 369 h 405"/>
                <a:gd name="T78" fmla="*/ 139 w 388"/>
                <a:gd name="T79" fmla="*/ 346 h 405"/>
                <a:gd name="T80" fmla="*/ 133 w 388"/>
                <a:gd name="T81" fmla="*/ 319 h 405"/>
                <a:gd name="T82" fmla="*/ 132 w 388"/>
                <a:gd name="T83" fmla="*/ 297 h 405"/>
                <a:gd name="T84" fmla="*/ 115 w 388"/>
                <a:gd name="T85" fmla="*/ 272 h 405"/>
                <a:gd name="T86" fmla="*/ 88 w 388"/>
                <a:gd name="T87" fmla="*/ 237 h 405"/>
                <a:gd name="T88" fmla="*/ 71 w 388"/>
                <a:gd name="T89" fmla="*/ 227 h 405"/>
                <a:gd name="T90" fmla="*/ 67 w 388"/>
                <a:gd name="T91" fmla="*/ 205 h 405"/>
                <a:gd name="T92" fmla="*/ 49 w 388"/>
                <a:gd name="T93" fmla="*/ 190 h 405"/>
                <a:gd name="T94" fmla="*/ 10 w 388"/>
                <a:gd name="T95" fmla="*/ 176 h 405"/>
                <a:gd name="T96" fmla="*/ 0 w 388"/>
                <a:gd name="T97" fmla="*/ 163 h 405"/>
                <a:gd name="T98" fmla="*/ 10 w 388"/>
                <a:gd name="T99" fmla="*/ 161 h 405"/>
                <a:gd name="T100" fmla="*/ 27 w 388"/>
                <a:gd name="T101" fmla="*/ 152 h 405"/>
                <a:gd name="T102" fmla="*/ 39 w 388"/>
                <a:gd name="T103" fmla="*/ 128 h 405"/>
                <a:gd name="T104" fmla="*/ 34 w 388"/>
                <a:gd name="T105" fmla="*/ 115 h 405"/>
                <a:gd name="T106" fmla="*/ 15 w 388"/>
                <a:gd name="T107" fmla="*/ 101 h 405"/>
                <a:gd name="T108" fmla="*/ 19 w 388"/>
                <a:gd name="T109" fmla="*/ 79 h 405"/>
                <a:gd name="T110" fmla="*/ 26 w 388"/>
                <a:gd name="T111" fmla="*/ 63 h 405"/>
                <a:gd name="T112" fmla="*/ 38 w 388"/>
                <a:gd name="T113" fmla="*/ 55 h 405"/>
                <a:gd name="T114" fmla="*/ 57 w 388"/>
                <a:gd name="T115" fmla="*/ 43 h 405"/>
                <a:gd name="T116" fmla="*/ 71 w 388"/>
                <a:gd name="T117" fmla="*/ 46 h 405"/>
                <a:gd name="T118" fmla="*/ 99 w 388"/>
                <a:gd name="T119" fmla="*/ 43 h 405"/>
                <a:gd name="T120" fmla="*/ 132 w 388"/>
                <a:gd name="T121" fmla="*/ 45 h 405"/>
                <a:gd name="T122" fmla="*/ 146 w 388"/>
                <a:gd name="T123" fmla="*/ 7 h 4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88" h="405">
                  <a:moveTo>
                    <a:pt x="151" y="0"/>
                  </a:moveTo>
                  <a:lnTo>
                    <a:pt x="151" y="0"/>
                  </a:lnTo>
                  <a:lnTo>
                    <a:pt x="155" y="1"/>
                  </a:lnTo>
                  <a:lnTo>
                    <a:pt x="162" y="3"/>
                  </a:lnTo>
                  <a:lnTo>
                    <a:pt x="166" y="4"/>
                  </a:lnTo>
                  <a:lnTo>
                    <a:pt x="171" y="5"/>
                  </a:lnTo>
                  <a:lnTo>
                    <a:pt x="178" y="5"/>
                  </a:lnTo>
                  <a:lnTo>
                    <a:pt x="183" y="5"/>
                  </a:lnTo>
                  <a:lnTo>
                    <a:pt x="186" y="5"/>
                  </a:lnTo>
                  <a:lnTo>
                    <a:pt x="190" y="4"/>
                  </a:lnTo>
                  <a:lnTo>
                    <a:pt x="197" y="1"/>
                  </a:lnTo>
                  <a:lnTo>
                    <a:pt x="199" y="1"/>
                  </a:lnTo>
                  <a:lnTo>
                    <a:pt x="200" y="1"/>
                  </a:lnTo>
                  <a:lnTo>
                    <a:pt x="203" y="1"/>
                  </a:lnTo>
                  <a:lnTo>
                    <a:pt x="207" y="2"/>
                  </a:lnTo>
                  <a:lnTo>
                    <a:pt x="209" y="2"/>
                  </a:lnTo>
                  <a:lnTo>
                    <a:pt x="216" y="5"/>
                  </a:lnTo>
                  <a:lnTo>
                    <a:pt x="218" y="5"/>
                  </a:lnTo>
                  <a:lnTo>
                    <a:pt x="219" y="5"/>
                  </a:lnTo>
                  <a:lnTo>
                    <a:pt x="221" y="5"/>
                  </a:lnTo>
                  <a:lnTo>
                    <a:pt x="223" y="5"/>
                  </a:lnTo>
                  <a:lnTo>
                    <a:pt x="230" y="4"/>
                  </a:lnTo>
                  <a:lnTo>
                    <a:pt x="233" y="3"/>
                  </a:lnTo>
                  <a:lnTo>
                    <a:pt x="235" y="3"/>
                  </a:lnTo>
                  <a:lnTo>
                    <a:pt x="238" y="3"/>
                  </a:lnTo>
                  <a:lnTo>
                    <a:pt x="243" y="4"/>
                  </a:lnTo>
                  <a:lnTo>
                    <a:pt x="251" y="5"/>
                  </a:lnTo>
                  <a:lnTo>
                    <a:pt x="253" y="5"/>
                  </a:lnTo>
                  <a:lnTo>
                    <a:pt x="255" y="6"/>
                  </a:lnTo>
                  <a:lnTo>
                    <a:pt x="260" y="7"/>
                  </a:lnTo>
                  <a:lnTo>
                    <a:pt x="263" y="8"/>
                  </a:lnTo>
                  <a:lnTo>
                    <a:pt x="266" y="9"/>
                  </a:lnTo>
                  <a:lnTo>
                    <a:pt x="269" y="11"/>
                  </a:lnTo>
                  <a:lnTo>
                    <a:pt x="276" y="13"/>
                  </a:lnTo>
                  <a:lnTo>
                    <a:pt x="293" y="22"/>
                  </a:lnTo>
                  <a:lnTo>
                    <a:pt x="298" y="24"/>
                  </a:lnTo>
                  <a:lnTo>
                    <a:pt x="302" y="26"/>
                  </a:lnTo>
                  <a:lnTo>
                    <a:pt x="306" y="28"/>
                  </a:lnTo>
                  <a:lnTo>
                    <a:pt x="310" y="29"/>
                  </a:lnTo>
                  <a:lnTo>
                    <a:pt x="315" y="31"/>
                  </a:lnTo>
                  <a:lnTo>
                    <a:pt x="319" y="32"/>
                  </a:lnTo>
                  <a:lnTo>
                    <a:pt x="322" y="33"/>
                  </a:lnTo>
                  <a:lnTo>
                    <a:pt x="326" y="33"/>
                  </a:lnTo>
                  <a:lnTo>
                    <a:pt x="330" y="33"/>
                  </a:lnTo>
                  <a:lnTo>
                    <a:pt x="333" y="33"/>
                  </a:lnTo>
                  <a:lnTo>
                    <a:pt x="337" y="33"/>
                  </a:lnTo>
                  <a:lnTo>
                    <a:pt x="338" y="33"/>
                  </a:lnTo>
                  <a:lnTo>
                    <a:pt x="338" y="33"/>
                  </a:lnTo>
                  <a:lnTo>
                    <a:pt x="336" y="35"/>
                  </a:lnTo>
                  <a:lnTo>
                    <a:pt x="335" y="37"/>
                  </a:lnTo>
                  <a:lnTo>
                    <a:pt x="334" y="40"/>
                  </a:lnTo>
                  <a:lnTo>
                    <a:pt x="333" y="43"/>
                  </a:lnTo>
                  <a:lnTo>
                    <a:pt x="333" y="50"/>
                  </a:lnTo>
                  <a:lnTo>
                    <a:pt x="332" y="52"/>
                  </a:lnTo>
                  <a:lnTo>
                    <a:pt x="332" y="53"/>
                  </a:lnTo>
                  <a:lnTo>
                    <a:pt x="331" y="54"/>
                  </a:lnTo>
                  <a:lnTo>
                    <a:pt x="330" y="56"/>
                  </a:lnTo>
                  <a:lnTo>
                    <a:pt x="329" y="56"/>
                  </a:lnTo>
                  <a:lnTo>
                    <a:pt x="328" y="57"/>
                  </a:lnTo>
                  <a:lnTo>
                    <a:pt x="326" y="57"/>
                  </a:lnTo>
                  <a:lnTo>
                    <a:pt x="325" y="58"/>
                  </a:lnTo>
                  <a:lnTo>
                    <a:pt x="323" y="58"/>
                  </a:lnTo>
                  <a:lnTo>
                    <a:pt x="321" y="58"/>
                  </a:lnTo>
                  <a:lnTo>
                    <a:pt x="319" y="57"/>
                  </a:lnTo>
                  <a:lnTo>
                    <a:pt x="310" y="56"/>
                  </a:lnTo>
                  <a:lnTo>
                    <a:pt x="300" y="55"/>
                  </a:lnTo>
                  <a:lnTo>
                    <a:pt x="299" y="55"/>
                  </a:lnTo>
                  <a:lnTo>
                    <a:pt x="298" y="55"/>
                  </a:lnTo>
                  <a:lnTo>
                    <a:pt x="298" y="55"/>
                  </a:lnTo>
                  <a:lnTo>
                    <a:pt x="297" y="56"/>
                  </a:lnTo>
                  <a:lnTo>
                    <a:pt x="296" y="57"/>
                  </a:lnTo>
                  <a:lnTo>
                    <a:pt x="295" y="59"/>
                  </a:lnTo>
                  <a:lnTo>
                    <a:pt x="295" y="62"/>
                  </a:lnTo>
                  <a:lnTo>
                    <a:pt x="294" y="65"/>
                  </a:lnTo>
                  <a:lnTo>
                    <a:pt x="294" y="67"/>
                  </a:lnTo>
                  <a:lnTo>
                    <a:pt x="294" y="69"/>
                  </a:lnTo>
                  <a:lnTo>
                    <a:pt x="295" y="76"/>
                  </a:lnTo>
                  <a:lnTo>
                    <a:pt x="295" y="78"/>
                  </a:lnTo>
                  <a:lnTo>
                    <a:pt x="295" y="80"/>
                  </a:lnTo>
                  <a:lnTo>
                    <a:pt x="295" y="88"/>
                  </a:lnTo>
                  <a:lnTo>
                    <a:pt x="295" y="90"/>
                  </a:lnTo>
                  <a:lnTo>
                    <a:pt x="295" y="91"/>
                  </a:lnTo>
                  <a:lnTo>
                    <a:pt x="295" y="93"/>
                  </a:lnTo>
                  <a:lnTo>
                    <a:pt x="296" y="94"/>
                  </a:lnTo>
                  <a:lnTo>
                    <a:pt x="296" y="95"/>
                  </a:lnTo>
                  <a:lnTo>
                    <a:pt x="297" y="96"/>
                  </a:lnTo>
                  <a:lnTo>
                    <a:pt x="298" y="96"/>
                  </a:lnTo>
                  <a:lnTo>
                    <a:pt x="299" y="97"/>
                  </a:lnTo>
                  <a:lnTo>
                    <a:pt x="300" y="98"/>
                  </a:lnTo>
                  <a:lnTo>
                    <a:pt x="302" y="99"/>
                  </a:lnTo>
                  <a:lnTo>
                    <a:pt x="308" y="100"/>
                  </a:lnTo>
                  <a:lnTo>
                    <a:pt x="316" y="102"/>
                  </a:lnTo>
                  <a:lnTo>
                    <a:pt x="326" y="105"/>
                  </a:lnTo>
                  <a:lnTo>
                    <a:pt x="332" y="106"/>
                  </a:lnTo>
                  <a:lnTo>
                    <a:pt x="337" y="107"/>
                  </a:lnTo>
                  <a:lnTo>
                    <a:pt x="345" y="109"/>
                  </a:lnTo>
                  <a:lnTo>
                    <a:pt x="350" y="110"/>
                  </a:lnTo>
                  <a:lnTo>
                    <a:pt x="351" y="110"/>
                  </a:lnTo>
                  <a:lnTo>
                    <a:pt x="353" y="111"/>
                  </a:lnTo>
                  <a:lnTo>
                    <a:pt x="354" y="111"/>
                  </a:lnTo>
                  <a:lnTo>
                    <a:pt x="354" y="112"/>
                  </a:lnTo>
                  <a:lnTo>
                    <a:pt x="354" y="113"/>
                  </a:lnTo>
                  <a:lnTo>
                    <a:pt x="353" y="113"/>
                  </a:lnTo>
                  <a:lnTo>
                    <a:pt x="353" y="113"/>
                  </a:lnTo>
                  <a:lnTo>
                    <a:pt x="349" y="115"/>
                  </a:lnTo>
                  <a:lnTo>
                    <a:pt x="348" y="117"/>
                  </a:lnTo>
                  <a:lnTo>
                    <a:pt x="346" y="118"/>
                  </a:lnTo>
                  <a:lnTo>
                    <a:pt x="344" y="120"/>
                  </a:lnTo>
                  <a:lnTo>
                    <a:pt x="343" y="123"/>
                  </a:lnTo>
                  <a:lnTo>
                    <a:pt x="340" y="128"/>
                  </a:lnTo>
                  <a:lnTo>
                    <a:pt x="339" y="131"/>
                  </a:lnTo>
                  <a:lnTo>
                    <a:pt x="334" y="138"/>
                  </a:lnTo>
                  <a:lnTo>
                    <a:pt x="333" y="141"/>
                  </a:lnTo>
                  <a:lnTo>
                    <a:pt x="332" y="144"/>
                  </a:lnTo>
                  <a:lnTo>
                    <a:pt x="331" y="147"/>
                  </a:lnTo>
                  <a:lnTo>
                    <a:pt x="331" y="151"/>
                  </a:lnTo>
                  <a:lnTo>
                    <a:pt x="331" y="154"/>
                  </a:lnTo>
                  <a:lnTo>
                    <a:pt x="331" y="157"/>
                  </a:lnTo>
                  <a:lnTo>
                    <a:pt x="331" y="162"/>
                  </a:lnTo>
                  <a:lnTo>
                    <a:pt x="332" y="166"/>
                  </a:lnTo>
                  <a:lnTo>
                    <a:pt x="333" y="169"/>
                  </a:lnTo>
                  <a:lnTo>
                    <a:pt x="333" y="175"/>
                  </a:lnTo>
                  <a:lnTo>
                    <a:pt x="337" y="185"/>
                  </a:lnTo>
                  <a:lnTo>
                    <a:pt x="338" y="191"/>
                  </a:lnTo>
                  <a:lnTo>
                    <a:pt x="340" y="195"/>
                  </a:lnTo>
                  <a:lnTo>
                    <a:pt x="341" y="197"/>
                  </a:lnTo>
                  <a:lnTo>
                    <a:pt x="343" y="199"/>
                  </a:lnTo>
                  <a:lnTo>
                    <a:pt x="344" y="202"/>
                  </a:lnTo>
                  <a:lnTo>
                    <a:pt x="349" y="208"/>
                  </a:lnTo>
                  <a:lnTo>
                    <a:pt x="352" y="212"/>
                  </a:lnTo>
                  <a:lnTo>
                    <a:pt x="354" y="215"/>
                  </a:lnTo>
                  <a:lnTo>
                    <a:pt x="355" y="217"/>
                  </a:lnTo>
                  <a:lnTo>
                    <a:pt x="355" y="221"/>
                  </a:lnTo>
                  <a:lnTo>
                    <a:pt x="356" y="223"/>
                  </a:lnTo>
                  <a:lnTo>
                    <a:pt x="356" y="225"/>
                  </a:lnTo>
                  <a:lnTo>
                    <a:pt x="355" y="226"/>
                  </a:lnTo>
                  <a:lnTo>
                    <a:pt x="355" y="227"/>
                  </a:lnTo>
                  <a:lnTo>
                    <a:pt x="355" y="228"/>
                  </a:lnTo>
                  <a:lnTo>
                    <a:pt x="354" y="229"/>
                  </a:lnTo>
                  <a:lnTo>
                    <a:pt x="353" y="230"/>
                  </a:lnTo>
                  <a:lnTo>
                    <a:pt x="348" y="235"/>
                  </a:lnTo>
                  <a:lnTo>
                    <a:pt x="346" y="236"/>
                  </a:lnTo>
                  <a:lnTo>
                    <a:pt x="344" y="237"/>
                  </a:lnTo>
                  <a:lnTo>
                    <a:pt x="344" y="239"/>
                  </a:lnTo>
                  <a:lnTo>
                    <a:pt x="343" y="242"/>
                  </a:lnTo>
                  <a:lnTo>
                    <a:pt x="342" y="245"/>
                  </a:lnTo>
                  <a:lnTo>
                    <a:pt x="342" y="248"/>
                  </a:lnTo>
                  <a:lnTo>
                    <a:pt x="342" y="249"/>
                  </a:lnTo>
                  <a:lnTo>
                    <a:pt x="342" y="249"/>
                  </a:lnTo>
                  <a:lnTo>
                    <a:pt x="342" y="251"/>
                  </a:lnTo>
                  <a:lnTo>
                    <a:pt x="343" y="252"/>
                  </a:lnTo>
                  <a:lnTo>
                    <a:pt x="343" y="253"/>
                  </a:lnTo>
                  <a:lnTo>
                    <a:pt x="344" y="255"/>
                  </a:lnTo>
                  <a:lnTo>
                    <a:pt x="345" y="258"/>
                  </a:lnTo>
                  <a:lnTo>
                    <a:pt x="347" y="259"/>
                  </a:lnTo>
                  <a:lnTo>
                    <a:pt x="348" y="260"/>
                  </a:lnTo>
                  <a:lnTo>
                    <a:pt x="350" y="261"/>
                  </a:lnTo>
                  <a:lnTo>
                    <a:pt x="352" y="263"/>
                  </a:lnTo>
                  <a:lnTo>
                    <a:pt x="355" y="266"/>
                  </a:lnTo>
                  <a:lnTo>
                    <a:pt x="373" y="279"/>
                  </a:lnTo>
                  <a:lnTo>
                    <a:pt x="386" y="287"/>
                  </a:lnTo>
                  <a:lnTo>
                    <a:pt x="387" y="288"/>
                  </a:lnTo>
                  <a:lnTo>
                    <a:pt x="388" y="289"/>
                  </a:lnTo>
                  <a:lnTo>
                    <a:pt x="388" y="290"/>
                  </a:lnTo>
                  <a:lnTo>
                    <a:pt x="388" y="291"/>
                  </a:lnTo>
                  <a:lnTo>
                    <a:pt x="387" y="292"/>
                  </a:lnTo>
                  <a:lnTo>
                    <a:pt x="387" y="294"/>
                  </a:lnTo>
                  <a:lnTo>
                    <a:pt x="386" y="294"/>
                  </a:lnTo>
                  <a:lnTo>
                    <a:pt x="385" y="295"/>
                  </a:lnTo>
                  <a:lnTo>
                    <a:pt x="384" y="295"/>
                  </a:lnTo>
                  <a:lnTo>
                    <a:pt x="383" y="296"/>
                  </a:lnTo>
                  <a:lnTo>
                    <a:pt x="381" y="296"/>
                  </a:lnTo>
                  <a:lnTo>
                    <a:pt x="380" y="297"/>
                  </a:lnTo>
                  <a:lnTo>
                    <a:pt x="379" y="297"/>
                  </a:lnTo>
                  <a:lnTo>
                    <a:pt x="378" y="297"/>
                  </a:lnTo>
                  <a:lnTo>
                    <a:pt x="374" y="297"/>
                  </a:lnTo>
                  <a:lnTo>
                    <a:pt x="368" y="296"/>
                  </a:lnTo>
                  <a:lnTo>
                    <a:pt x="367" y="296"/>
                  </a:lnTo>
                  <a:lnTo>
                    <a:pt x="365" y="296"/>
                  </a:lnTo>
                  <a:lnTo>
                    <a:pt x="364" y="296"/>
                  </a:lnTo>
                  <a:lnTo>
                    <a:pt x="363" y="297"/>
                  </a:lnTo>
                  <a:lnTo>
                    <a:pt x="362" y="297"/>
                  </a:lnTo>
                  <a:lnTo>
                    <a:pt x="361" y="298"/>
                  </a:lnTo>
                  <a:lnTo>
                    <a:pt x="360" y="299"/>
                  </a:lnTo>
                  <a:lnTo>
                    <a:pt x="359" y="299"/>
                  </a:lnTo>
                  <a:lnTo>
                    <a:pt x="359" y="300"/>
                  </a:lnTo>
                  <a:lnTo>
                    <a:pt x="358" y="302"/>
                  </a:lnTo>
                  <a:lnTo>
                    <a:pt x="358" y="304"/>
                  </a:lnTo>
                  <a:lnTo>
                    <a:pt x="358" y="305"/>
                  </a:lnTo>
                  <a:lnTo>
                    <a:pt x="358" y="306"/>
                  </a:lnTo>
                  <a:lnTo>
                    <a:pt x="358" y="309"/>
                  </a:lnTo>
                  <a:lnTo>
                    <a:pt x="360" y="313"/>
                  </a:lnTo>
                  <a:lnTo>
                    <a:pt x="363" y="322"/>
                  </a:lnTo>
                  <a:lnTo>
                    <a:pt x="365" y="328"/>
                  </a:lnTo>
                  <a:lnTo>
                    <a:pt x="367" y="333"/>
                  </a:lnTo>
                  <a:lnTo>
                    <a:pt x="367" y="337"/>
                  </a:lnTo>
                  <a:lnTo>
                    <a:pt x="367" y="339"/>
                  </a:lnTo>
                  <a:lnTo>
                    <a:pt x="367" y="340"/>
                  </a:lnTo>
                  <a:lnTo>
                    <a:pt x="367" y="342"/>
                  </a:lnTo>
                  <a:lnTo>
                    <a:pt x="367" y="344"/>
                  </a:lnTo>
                  <a:lnTo>
                    <a:pt x="359" y="353"/>
                  </a:lnTo>
                  <a:lnTo>
                    <a:pt x="358" y="355"/>
                  </a:lnTo>
                  <a:lnTo>
                    <a:pt x="356" y="358"/>
                  </a:lnTo>
                  <a:lnTo>
                    <a:pt x="355" y="362"/>
                  </a:lnTo>
                  <a:lnTo>
                    <a:pt x="354" y="364"/>
                  </a:lnTo>
                  <a:lnTo>
                    <a:pt x="353" y="366"/>
                  </a:lnTo>
                  <a:lnTo>
                    <a:pt x="353" y="369"/>
                  </a:lnTo>
                  <a:lnTo>
                    <a:pt x="353" y="370"/>
                  </a:lnTo>
                  <a:lnTo>
                    <a:pt x="354" y="372"/>
                  </a:lnTo>
                  <a:lnTo>
                    <a:pt x="355" y="373"/>
                  </a:lnTo>
                  <a:lnTo>
                    <a:pt x="355" y="375"/>
                  </a:lnTo>
                  <a:lnTo>
                    <a:pt x="357" y="377"/>
                  </a:lnTo>
                  <a:lnTo>
                    <a:pt x="358" y="378"/>
                  </a:lnTo>
                  <a:lnTo>
                    <a:pt x="364" y="383"/>
                  </a:lnTo>
                  <a:lnTo>
                    <a:pt x="367" y="385"/>
                  </a:lnTo>
                  <a:lnTo>
                    <a:pt x="367" y="385"/>
                  </a:lnTo>
                  <a:lnTo>
                    <a:pt x="368" y="386"/>
                  </a:lnTo>
                  <a:lnTo>
                    <a:pt x="368" y="387"/>
                  </a:lnTo>
                  <a:lnTo>
                    <a:pt x="369" y="388"/>
                  </a:lnTo>
                  <a:lnTo>
                    <a:pt x="369" y="390"/>
                  </a:lnTo>
                  <a:lnTo>
                    <a:pt x="369" y="391"/>
                  </a:lnTo>
                  <a:lnTo>
                    <a:pt x="368" y="392"/>
                  </a:lnTo>
                  <a:lnTo>
                    <a:pt x="367" y="394"/>
                  </a:lnTo>
                  <a:lnTo>
                    <a:pt x="367" y="395"/>
                  </a:lnTo>
                  <a:lnTo>
                    <a:pt x="365" y="396"/>
                  </a:lnTo>
                  <a:lnTo>
                    <a:pt x="363" y="396"/>
                  </a:lnTo>
                  <a:lnTo>
                    <a:pt x="362" y="396"/>
                  </a:lnTo>
                  <a:lnTo>
                    <a:pt x="361" y="396"/>
                  </a:lnTo>
                  <a:lnTo>
                    <a:pt x="360" y="396"/>
                  </a:lnTo>
                  <a:lnTo>
                    <a:pt x="358" y="397"/>
                  </a:lnTo>
                  <a:lnTo>
                    <a:pt x="356" y="398"/>
                  </a:lnTo>
                  <a:lnTo>
                    <a:pt x="355" y="399"/>
                  </a:lnTo>
                  <a:lnTo>
                    <a:pt x="353" y="399"/>
                  </a:lnTo>
                  <a:lnTo>
                    <a:pt x="349" y="400"/>
                  </a:lnTo>
                  <a:lnTo>
                    <a:pt x="346" y="400"/>
                  </a:lnTo>
                  <a:lnTo>
                    <a:pt x="342" y="400"/>
                  </a:lnTo>
                  <a:lnTo>
                    <a:pt x="330" y="399"/>
                  </a:lnTo>
                  <a:lnTo>
                    <a:pt x="327" y="399"/>
                  </a:lnTo>
                  <a:lnTo>
                    <a:pt x="324" y="399"/>
                  </a:lnTo>
                  <a:lnTo>
                    <a:pt x="318" y="400"/>
                  </a:lnTo>
                  <a:lnTo>
                    <a:pt x="314" y="400"/>
                  </a:lnTo>
                  <a:lnTo>
                    <a:pt x="308" y="400"/>
                  </a:lnTo>
                  <a:lnTo>
                    <a:pt x="305" y="399"/>
                  </a:lnTo>
                  <a:lnTo>
                    <a:pt x="298" y="398"/>
                  </a:lnTo>
                  <a:lnTo>
                    <a:pt x="288" y="396"/>
                  </a:lnTo>
                  <a:lnTo>
                    <a:pt x="284" y="395"/>
                  </a:lnTo>
                  <a:lnTo>
                    <a:pt x="279" y="393"/>
                  </a:lnTo>
                  <a:lnTo>
                    <a:pt x="276" y="392"/>
                  </a:lnTo>
                  <a:lnTo>
                    <a:pt x="274" y="390"/>
                  </a:lnTo>
                  <a:lnTo>
                    <a:pt x="270" y="388"/>
                  </a:lnTo>
                  <a:lnTo>
                    <a:pt x="265" y="385"/>
                  </a:lnTo>
                  <a:lnTo>
                    <a:pt x="264" y="384"/>
                  </a:lnTo>
                  <a:lnTo>
                    <a:pt x="261" y="383"/>
                  </a:lnTo>
                  <a:lnTo>
                    <a:pt x="258" y="382"/>
                  </a:lnTo>
                  <a:lnTo>
                    <a:pt x="256" y="381"/>
                  </a:lnTo>
                  <a:lnTo>
                    <a:pt x="254" y="381"/>
                  </a:lnTo>
                  <a:lnTo>
                    <a:pt x="251" y="380"/>
                  </a:lnTo>
                  <a:lnTo>
                    <a:pt x="248" y="380"/>
                  </a:lnTo>
                  <a:lnTo>
                    <a:pt x="246" y="381"/>
                  </a:lnTo>
                  <a:lnTo>
                    <a:pt x="244" y="381"/>
                  </a:lnTo>
                  <a:lnTo>
                    <a:pt x="243" y="382"/>
                  </a:lnTo>
                  <a:lnTo>
                    <a:pt x="242" y="384"/>
                  </a:lnTo>
                  <a:lnTo>
                    <a:pt x="242" y="385"/>
                  </a:lnTo>
                  <a:lnTo>
                    <a:pt x="242" y="387"/>
                  </a:lnTo>
                  <a:lnTo>
                    <a:pt x="241" y="389"/>
                  </a:lnTo>
                  <a:lnTo>
                    <a:pt x="241" y="393"/>
                  </a:lnTo>
                  <a:lnTo>
                    <a:pt x="240" y="395"/>
                  </a:lnTo>
                  <a:lnTo>
                    <a:pt x="239" y="398"/>
                  </a:lnTo>
                  <a:lnTo>
                    <a:pt x="238" y="400"/>
                  </a:lnTo>
                  <a:lnTo>
                    <a:pt x="237" y="401"/>
                  </a:lnTo>
                  <a:lnTo>
                    <a:pt x="236" y="402"/>
                  </a:lnTo>
                  <a:lnTo>
                    <a:pt x="234" y="403"/>
                  </a:lnTo>
                  <a:lnTo>
                    <a:pt x="233" y="404"/>
                  </a:lnTo>
                  <a:lnTo>
                    <a:pt x="232" y="405"/>
                  </a:lnTo>
                  <a:lnTo>
                    <a:pt x="230" y="405"/>
                  </a:lnTo>
                  <a:lnTo>
                    <a:pt x="229" y="405"/>
                  </a:lnTo>
                  <a:lnTo>
                    <a:pt x="228" y="405"/>
                  </a:lnTo>
                  <a:lnTo>
                    <a:pt x="227" y="405"/>
                  </a:lnTo>
                  <a:lnTo>
                    <a:pt x="227" y="398"/>
                  </a:lnTo>
                  <a:lnTo>
                    <a:pt x="226" y="394"/>
                  </a:lnTo>
                  <a:lnTo>
                    <a:pt x="225" y="390"/>
                  </a:lnTo>
                  <a:lnTo>
                    <a:pt x="223" y="383"/>
                  </a:lnTo>
                  <a:lnTo>
                    <a:pt x="221" y="376"/>
                  </a:lnTo>
                  <a:lnTo>
                    <a:pt x="220" y="374"/>
                  </a:lnTo>
                  <a:lnTo>
                    <a:pt x="219" y="372"/>
                  </a:lnTo>
                  <a:lnTo>
                    <a:pt x="219" y="370"/>
                  </a:lnTo>
                  <a:lnTo>
                    <a:pt x="218" y="369"/>
                  </a:lnTo>
                  <a:lnTo>
                    <a:pt x="217" y="367"/>
                  </a:lnTo>
                  <a:lnTo>
                    <a:pt x="216" y="366"/>
                  </a:lnTo>
                  <a:lnTo>
                    <a:pt x="215" y="365"/>
                  </a:lnTo>
                  <a:lnTo>
                    <a:pt x="214" y="364"/>
                  </a:lnTo>
                  <a:lnTo>
                    <a:pt x="212" y="364"/>
                  </a:lnTo>
                  <a:lnTo>
                    <a:pt x="210" y="363"/>
                  </a:lnTo>
                  <a:lnTo>
                    <a:pt x="208" y="364"/>
                  </a:lnTo>
                  <a:lnTo>
                    <a:pt x="206" y="364"/>
                  </a:lnTo>
                  <a:lnTo>
                    <a:pt x="204" y="365"/>
                  </a:lnTo>
                  <a:lnTo>
                    <a:pt x="201" y="366"/>
                  </a:lnTo>
                  <a:lnTo>
                    <a:pt x="187" y="371"/>
                  </a:lnTo>
                  <a:lnTo>
                    <a:pt x="182" y="373"/>
                  </a:lnTo>
                  <a:lnTo>
                    <a:pt x="178" y="373"/>
                  </a:lnTo>
                  <a:lnTo>
                    <a:pt x="175" y="374"/>
                  </a:lnTo>
                  <a:lnTo>
                    <a:pt x="172" y="375"/>
                  </a:lnTo>
                  <a:lnTo>
                    <a:pt x="169" y="375"/>
                  </a:lnTo>
                  <a:lnTo>
                    <a:pt x="166" y="375"/>
                  </a:lnTo>
                  <a:lnTo>
                    <a:pt x="164" y="375"/>
                  </a:lnTo>
                  <a:lnTo>
                    <a:pt x="162" y="375"/>
                  </a:lnTo>
                  <a:lnTo>
                    <a:pt x="161" y="374"/>
                  </a:lnTo>
                  <a:lnTo>
                    <a:pt x="159" y="374"/>
                  </a:lnTo>
                  <a:lnTo>
                    <a:pt x="158" y="373"/>
                  </a:lnTo>
                  <a:lnTo>
                    <a:pt x="156" y="372"/>
                  </a:lnTo>
                  <a:lnTo>
                    <a:pt x="154" y="370"/>
                  </a:lnTo>
                  <a:lnTo>
                    <a:pt x="153" y="369"/>
                  </a:lnTo>
                  <a:lnTo>
                    <a:pt x="152" y="367"/>
                  </a:lnTo>
                  <a:lnTo>
                    <a:pt x="150" y="363"/>
                  </a:lnTo>
                  <a:lnTo>
                    <a:pt x="148" y="362"/>
                  </a:lnTo>
                  <a:lnTo>
                    <a:pt x="143" y="355"/>
                  </a:lnTo>
                  <a:lnTo>
                    <a:pt x="141" y="352"/>
                  </a:lnTo>
                  <a:lnTo>
                    <a:pt x="139" y="350"/>
                  </a:lnTo>
                  <a:lnTo>
                    <a:pt x="139" y="348"/>
                  </a:lnTo>
                  <a:lnTo>
                    <a:pt x="139" y="346"/>
                  </a:lnTo>
                  <a:lnTo>
                    <a:pt x="139" y="344"/>
                  </a:lnTo>
                  <a:lnTo>
                    <a:pt x="138" y="335"/>
                  </a:lnTo>
                  <a:lnTo>
                    <a:pt x="138" y="333"/>
                  </a:lnTo>
                  <a:lnTo>
                    <a:pt x="138" y="331"/>
                  </a:lnTo>
                  <a:lnTo>
                    <a:pt x="137" y="329"/>
                  </a:lnTo>
                  <a:lnTo>
                    <a:pt x="136" y="328"/>
                  </a:lnTo>
                  <a:lnTo>
                    <a:pt x="133" y="321"/>
                  </a:lnTo>
                  <a:lnTo>
                    <a:pt x="133" y="319"/>
                  </a:lnTo>
                  <a:lnTo>
                    <a:pt x="133" y="317"/>
                  </a:lnTo>
                  <a:lnTo>
                    <a:pt x="132" y="315"/>
                  </a:lnTo>
                  <a:lnTo>
                    <a:pt x="132" y="311"/>
                  </a:lnTo>
                  <a:lnTo>
                    <a:pt x="132" y="307"/>
                  </a:lnTo>
                  <a:lnTo>
                    <a:pt x="132" y="302"/>
                  </a:lnTo>
                  <a:lnTo>
                    <a:pt x="132" y="300"/>
                  </a:lnTo>
                  <a:lnTo>
                    <a:pt x="132" y="299"/>
                  </a:lnTo>
                  <a:lnTo>
                    <a:pt x="132" y="297"/>
                  </a:lnTo>
                  <a:lnTo>
                    <a:pt x="131" y="294"/>
                  </a:lnTo>
                  <a:lnTo>
                    <a:pt x="130" y="293"/>
                  </a:lnTo>
                  <a:lnTo>
                    <a:pt x="129" y="291"/>
                  </a:lnTo>
                  <a:lnTo>
                    <a:pt x="127" y="288"/>
                  </a:lnTo>
                  <a:lnTo>
                    <a:pt x="125" y="284"/>
                  </a:lnTo>
                  <a:lnTo>
                    <a:pt x="117" y="277"/>
                  </a:lnTo>
                  <a:lnTo>
                    <a:pt x="116" y="275"/>
                  </a:lnTo>
                  <a:lnTo>
                    <a:pt x="115" y="272"/>
                  </a:lnTo>
                  <a:lnTo>
                    <a:pt x="113" y="270"/>
                  </a:lnTo>
                  <a:lnTo>
                    <a:pt x="112" y="268"/>
                  </a:lnTo>
                  <a:lnTo>
                    <a:pt x="107" y="260"/>
                  </a:lnTo>
                  <a:lnTo>
                    <a:pt x="105" y="257"/>
                  </a:lnTo>
                  <a:lnTo>
                    <a:pt x="102" y="252"/>
                  </a:lnTo>
                  <a:lnTo>
                    <a:pt x="97" y="247"/>
                  </a:lnTo>
                  <a:lnTo>
                    <a:pt x="93" y="241"/>
                  </a:lnTo>
                  <a:lnTo>
                    <a:pt x="88" y="237"/>
                  </a:lnTo>
                  <a:lnTo>
                    <a:pt x="85" y="236"/>
                  </a:lnTo>
                  <a:lnTo>
                    <a:pt x="83" y="234"/>
                  </a:lnTo>
                  <a:lnTo>
                    <a:pt x="82" y="233"/>
                  </a:lnTo>
                  <a:lnTo>
                    <a:pt x="77" y="232"/>
                  </a:lnTo>
                  <a:lnTo>
                    <a:pt x="75" y="231"/>
                  </a:lnTo>
                  <a:lnTo>
                    <a:pt x="73" y="230"/>
                  </a:lnTo>
                  <a:lnTo>
                    <a:pt x="72" y="228"/>
                  </a:lnTo>
                  <a:lnTo>
                    <a:pt x="71" y="227"/>
                  </a:lnTo>
                  <a:lnTo>
                    <a:pt x="71" y="226"/>
                  </a:lnTo>
                  <a:lnTo>
                    <a:pt x="71" y="224"/>
                  </a:lnTo>
                  <a:lnTo>
                    <a:pt x="70" y="223"/>
                  </a:lnTo>
                  <a:lnTo>
                    <a:pt x="70" y="219"/>
                  </a:lnTo>
                  <a:lnTo>
                    <a:pt x="69" y="214"/>
                  </a:lnTo>
                  <a:lnTo>
                    <a:pt x="69" y="212"/>
                  </a:lnTo>
                  <a:lnTo>
                    <a:pt x="68" y="208"/>
                  </a:lnTo>
                  <a:lnTo>
                    <a:pt x="67" y="205"/>
                  </a:lnTo>
                  <a:lnTo>
                    <a:pt x="66" y="203"/>
                  </a:lnTo>
                  <a:lnTo>
                    <a:pt x="64" y="198"/>
                  </a:lnTo>
                  <a:lnTo>
                    <a:pt x="62" y="196"/>
                  </a:lnTo>
                  <a:lnTo>
                    <a:pt x="60" y="195"/>
                  </a:lnTo>
                  <a:lnTo>
                    <a:pt x="59" y="193"/>
                  </a:lnTo>
                  <a:lnTo>
                    <a:pt x="56" y="192"/>
                  </a:lnTo>
                  <a:lnTo>
                    <a:pt x="53" y="191"/>
                  </a:lnTo>
                  <a:lnTo>
                    <a:pt x="49" y="190"/>
                  </a:lnTo>
                  <a:lnTo>
                    <a:pt x="46" y="189"/>
                  </a:lnTo>
                  <a:lnTo>
                    <a:pt x="42" y="188"/>
                  </a:lnTo>
                  <a:lnTo>
                    <a:pt x="23" y="185"/>
                  </a:lnTo>
                  <a:lnTo>
                    <a:pt x="22" y="185"/>
                  </a:lnTo>
                  <a:lnTo>
                    <a:pt x="21" y="184"/>
                  </a:lnTo>
                  <a:lnTo>
                    <a:pt x="19" y="183"/>
                  </a:lnTo>
                  <a:lnTo>
                    <a:pt x="15" y="180"/>
                  </a:lnTo>
                  <a:lnTo>
                    <a:pt x="10" y="176"/>
                  </a:lnTo>
                  <a:lnTo>
                    <a:pt x="8" y="174"/>
                  </a:lnTo>
                  <a:lnTo>
                    <a:pt x="5" y="172"/>
                  </a:lnTo>
                  <a:lnTo>
                    <a:pt x="3" y="169"/>
                  </a:lnTo>
                  <a:lnTo>
                    <a:pt x="3" y="169"/>
                  </a:lnTo>
                  <a:lnTo>
                    <a:pt x="2" y="167"/>
                  </a:lnTo>
                  <a:lnTo>
                    <a:pt x="1" y="166"/>
                  </a:lnTo>
                  <a:lnTo>
                    <a:pt x="1" y="164"/>
                  </a:lnTo>
                  <a:lnTo>
                    <a:pt x="0" y="163"/>
                  </a:lnTo>
                  <a:lnTo>
                    <a:pt x="0" y="162"/>
                  </a:lnTo>
                  <a:lnTo>
                    <a:pt x="1" y="161"/>
                  </a:lnTo>
                  <a:lnTo>
                    <a:pt x="1" y="160"/>
                  </a:lnTo>
                  <a:lnTo>
                    <a:pt x="2" y="160"/>
                  </a:lnTo>
                  <a:lnTo>
                    <a:pt x="3" y="160"/>
                  </a:lnTo>
                  <a:lnTo>
                    <a:pt x="4" y="160"/>
                  </a:lnTo>
                  <a:lnTo>
                    <a:pt x="9" y="161"/>
                  </a:lnTo>
                  <a:lnTo>
                    <a:pt x="10" y="161"/>
                  </a:lnTo>
                  <a:lnTo>
                    <a:pt x="12" y="161"/>
                  </a:lnTo>
                  <a:lnTo>
                    <a:pt x="14" y="160"/>
                  </a:lnTo>
                  <a:lnTo>
                    <a:pt x="16" y="160"/>
                  </a:lnTo>
                  <a:lnTo>
                    <a:pt x="17" y="159"/>
                  </a:lnTo>
                  <a:lnTo>
                    <a:pt x="19" y="158"/>
                  </a:lnTo>
                  <a:lnTo>
                    <a:pt x="21" y="157"/>
                  </a:lnTo>
                  <a:lnTo>
                    <a:pt x="25" y="154"/>
                  </a:lnTo>
                  <a:lnTo>
                    <a:pt x="27" y="152"/>
                  </a:lnTo>
                  <a:lnTo>
                    <a:pt x="30" y="147"/>
                  </a:lnTo>
                  <a:lnTo>
                    <a:pt x="33" y="144"/>
                  </a:lnTo>
                  <a:lnTo>
                    <a:pt x="35" y="141"/>
                  </a:lnTo>
                  <a:lnTo>
                    <a:pt x="37" y="138"/>
                  </a:lnTo>
                  <a:lnTo>
                    <a:pt x="37" y="135"/>
                  </a:lnTo>
                  <a:lnTo>
                    <a:pt x="38" y="133"/>
                  </a:lnTo>
                  <a:lnTo>
                    <a:pt x="38" y="131"/>
                  </a:lnTo>
                  <a:lnTo>
                    <a:pt x="39" y="128"/>
                  </a:lnTo>
                  <a:lnTo>
                    <a:pt x="39" y="126"/>
                  </a:lnTo>
                  <a:lnTo>
                    <a:pt x="38" y="124"/>
                  </a:lnTo>
                  <a:lnTo>
                    <a:pt x="38" y="123"/>
                  </a:lnTo>
                  <a:lnTo>
                    <a:pt x="37" y="121"/>
                  </a:lnTo>
                  <a:lnTo>
                    <a:pt x="37" y="119"/>
                  </a:lnTo>
                  <a:lnTo>
                    <a:pt x="36" y="117"/>
                  </a:lnTo>
                  <a:lnTo>
                    <a:pt x="35" y="116"/>
                  </a:lnTo>
                  <a:lnTo>
                    <a:pt x="34" y="115"/>
                  </a:lnTo>
                  <a:lnTo>
                    <a:pt x="33" y="114"/>
                  </a:lnTo>
                  <a:lnTo>
                    <a:pt x="32" y="113"/>
                  </a:lnTo>
                  <a:lnTo>
                    <a:pt x="29" y="112"/>
                  </a:lnTo>
                  <a:lnTo>
                    <a:pt x="23" y="108"/>
                  </a:lnTo>
                  <a:lnTo>
                    <a:pt x="21" y="107"/>
                  </a:lnTo>
                  <a:lnTo>
                    <a:pt x="18" y="105"/>
                  </a:lnTo>
                  <a:lnTo>
                    <a:pt x="16" y="103"/>
                  </a:lnTo>
                  <a:lnTo>
                    <a:pt x="15" y="101"/>
                  </a:lnTo>
                  <a:lnTo>
                    <a:pt x="14" y="100"/>
                  </a:lnTo>
                  <a:lnTo>
                    <a:pt x="14" y="97"/>
                  </a:lnTo>
                  <a:lnTo>
                    <a:pt x="13" y="96"/>
                  </a:lnTo>
                  <a:lnTo>
                    <a:pt x="13" y="95"/>
                  </a:lnTo>
                  <a:lnTo>
                    <a:pt x="14" y="94"/>
                  </a:lnTo>
                  <a:lnTo>
                    <a:pt x="14" y="92"/>
                  </a:lnTo>
                  <a:lnTo>
                    <a:pt x="14" y="90"/>
                  </a:lnTo>
                  <a:lnTo>
                    <a:pt x="19" y="79"/>
                  </a:lnTo>
                  <a:lnTo>
                    <a:pt x="20" y="76"/>
                  </a:lnTo>
                  <a:lnTo>
                    <a:pt x="21" y="71"/>
                  </a:lnTo>
                  <a:lnTo>
                    <a:pt x="22" y="67"/>
                  </a:lnTo>
                  <a:lnTo>
                    <a:pt x="22" y="65"/>
                  </a:lnTo>
                  <a:lnTo>
                    <a:pt x="23" y="62"/>
                  </a:lnTo>
                  <a:lnTo>
                    <a:pt x="23" y="63"/>
                  </a:lnTo>
                  <a:lnTo>
                    <a:pt x="24" y="63"/>
                  </a:lnTo>
                  <a:lnTo>
                    <a:pt x="26" y="63"/>
                  </a:lnTo>
                  <a:lnTo>
                    <a:pt x="26" y="63"/>
                  </a:lnTo>
                  <a:lnTo>
                    <a:pt x="27" y="63"/>
                  </a:lnTo>
                  <a:lnTo>
                    <a:pt x="28" y="63"/>
                  </a:lnTo>
                  <a:lnTo>
                    <a:pt x="29" y="62"/>
                  </a:lnTo>
                  <a:lnTo>
                    <a:pt x="31" y="61"/>
                  </a:lnTo>
                  <a:lnTo>
                    <a:pt x="33" y="60"/>
                  </a:lnTo>
                  <a:lnTo>
                    <a:pt x="37" y="56"/>
                  </a:lnTo>
                  <a:lnTo>
                    <a:pt x="38" y="55"/>
                  </a:lnTo>
                  <a:lnTo>
                    <a:pt x="43" y="49"/>
                  </a:lnTo>
                  <a:lnTo>
                    <a:pt x="44" y="48"/>
                  </a:lnTo>
                  <a:lnTo>
                    <a:pt x="45" y="47"/>
                  </a:lnTo>
                  <a:lnTo>
                    <a:pt x="47" y="45"/>
                  </a:lnTo>
                  <a:lnTo>
                    <a:pt x="50" y="45"/>
                  </a:lnTo>
                  <a:lnTo>
                    <a:pt x="53" y="44"/>
                  </a:lnTo>
                  <a:lnTo>
                    <a:pt x="55" y="43"/>
                  </a:lnTo>
                  <a:lnTo>
                    <a:pt x="57" y="43"/>
                  </a:lnTo>
                  <a:lnTo>
                    <a:pt x="58" y="43"/>
                  </a:lnTo>
                  <a:lnTo>
                    <a:pt x="60" y="43"/>
                  </a:lnTo>
                  <a:lnTo>
                    <a:pt x="60" y="43"/>
                  </a:lnTo>
                  <a:lnTo>
                    <a:pt x="62" y="44"/>
                  </a:lnTo>
                  <a:lnTo>
                    <a:pt x="65" y="45"/>
                  </a:lnTo>
                  <a:lnTo>
                    <a:pt x="67" y="45"/>
                  </a:lnTo>
                  <a:lnTo>
                    <a:pt x="69" y="46"/>
                  </a:lnTo>
                  <a:lnTo>
                    <a:pt x="71" y="46"/>
                  </a:lnTo>
                  <a:lnTo>
                    <a:pt x="73" y="46"/>
                  </a:lnTo>
                  <a:lnTo>
                    <a:pt x="79" y="45"/>
                  </a:lnTo>
                  <a:lnTo>
                    <a:pt x="83" y="45"/>
                  </a:lnTo>
                  <a:lnTo>
                    <a:pt x="91" y="44"/>
                  </a:lnTo>
                  <a:lnTo>
                    <a:pt x="93" y="43"/>
                  </a:lnTo>
                  <a:lnTo>
                    <a:pt x="94" y="43"/>
                  </a:lnTo>
                  <a:lnTo>
                    <a:pt x="97" y="43"/>
                  </a:lnTo>
                  <a:lnTo>
                    <a:pt x="99" y="43"/>
                  </a:lnTo>
                  <a:lnTo>
                    <a:pt x="110" y="45"/>
                  </a:lnTo>
                  <a:lnTo>
                    <a:pt x="114" y="45"/>
                  </a:lnTo>
                  <a:lnTo>
                    <a:pt x="117" y="46"/>
                  </a:lnTo>
                  <a:lnTo>
                    <a:pt x="122" y="46"/>
                  </a:lnTo>
                  <a:lnTo>
                    <a:pt x="126" y="45"/>
                  </a:lnTo>
                  <a:lnTo>
                    <a:pt x="129" y="45"/>
                  </a:lnTo>
                  <a:lnTo>
                    <a:pt x="131" y="45"/>
                  </a:lnTo>
                  <a:lnTo>
                    <a:pt x="132" y="45"/>
                  </a:lnTo>
                  <a:lnTo>
                    <a:pt x="134" y="44"/>
                  </a:lnTo>
                  <a:lnTo>
                    <a:pt x="135" y="42"/>
                  </a:lnTo>
                  <a:lnTo>
                    <a:pt x="136" y="41"/>
                  </a:lnTo>
                  <a:lnTo>
                    <a:pt x="137" y="39"/>
                  </a:lnTo>
                  <a:lnTo>
                    <a:pt x="138" y="35"/>
                  </a:lnTo>
                  <a:lnTo>
                    <a:pt x="139" y="33"/>
                  </a:lnTo>
                  <a:lnTo>
                    <a:pt x="144" y="12"/>
                  </a:lnTo>
                  <a:lnTo>
                    <a:pt x="146" y="7"/>
                  </a:lnTo>
                  <a:lnTo>
                    <a:pt x="147" y="3"/>
                  </a:lnTo>
                  <a:lnTo>
                    <a:pt x="148" y="1"/>
                  </a:lnTo>
                  <a:lnTo>
                    <a:pt x="149" y="0"/>
                  </a:lnTo>
                  <a:lnTo>
                    <a:pt x="150" y="0"/>
                  </a:lnTo>
                  <a:lnTo>
                    <a:pt x="151" y="0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2" name="Freeform 61">
              <a:extLst>
                <a:ext uri="{FF2B5EF4-FFF2-40B4-BE49-F238E27FC236}">
                  <a16:creationId xmlns:a16="http://schemas.microsoft.com/office/drawing/2014/main" id="{02B93818-D0FD-4C99-AA2E-4C011BB47D4E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1" y="3049"/>
              <a:ext cx="222" cy="211"/>
            </a:xfrm>
            <a:custGeom>
              <a:avLst/>
              <a:gdLst>
                <a:gd name="T0" fmla="*/ 130 w 222"/>
                <a:gd name="T1" fmla="*/ 4 h 211"/>
                <a:gd name="T2" fmla="*/ 141 w 222"/>
                <a:gd name="T3" fmla="*/ 4 h 211"/>
                <a:gd name="T4" fmla="*/ 145 w 222"/>
                <a:gd name="T5" fmla="*/ 9 h 211"/>
                <a:gd name="T6" fmla="*/ 148 w 222"/>
                <a:gd name="T7" fmla="*/ 6 h 211"/>
                <a:gd name="T8" fmla="*/ 151 w 222"/>
                <a:gd name="T9" fmla="*/ 0 h 211"/>
                <a:gd name="T10" fmla="*/ 162 w 222"/>
                <a:gd name="T11" fmla="*/ 7 h 211"/>
                <a:gd name="T12" fmla="*/ 156 w 222"/>
                <a:gd name="T13" fmla="*/ 10 h 211"/>
                <a:gd name="T14" fmla="*/ 151 w 222"/>
                <a:gd name="T15" fmla="*/ 16 h 211"/>
                <a:gd name="T16" fmla="*/ 150 w 222"/>
                <a:gd name="T17" fmla="*/ 22 h 211"/>
                <a:gd name="T18" fmla="*/ 154 w 222"/>
                <a:gd name="T19" fmla="*/ 33 h 211"/>
                <a:gd name="T20" fmla="*/ 165 w 222"/>
                <a:gd name="T21" fmla="*/ 54 h 211"/>
                <a:gd name="T22" fmla="*/ 179 w 222"/>
                <a:gd name="T23" fmla="*/ 71 h 211"/>
                <a:gd name="T24" fmla="*/ 186 w 222"/>
                <a:gd name="T25" fmla="*/ 80 h 211"/>
                <a:gd name="T26" fmla="*/ 193 w 222"/>
                <a:gd name="T27" fmla="*/ 80 h 211"/>
                <a:gd name="T28" fmla="*/ 213 w 222"/>
                <a:gd name="T29" fmla="*/ 66 h 211"/>
                <a:gd name="T30" fmla="*/ 219 w 222"/>
                <a:gd name="T31" fmla="*/ 64 h 211"/>
                <a:gd name="T32" fmla="*/ 222 w 222"/>
                <a:gd name="T33" fmla="*/ 67 h 211"/>
                <a:gd name="T34" fmla="*/ 219 w 222"/>
                <a:gd name="T35" fmla="*/ 90 h 211"/>
                <a:gd name="T36" fmla="*/ 216 w 222"/>
                <a:gd name="T37" fmla="*/ 113 h 211"/>
                <a:gd name="T38" fmla="*/ 208 w 222"/>
                <a:gd name="T39" fmla="*/ 130 h 211"/>
                <a:gd name="T40" fmla="*/ 207 w 222"/>
                <a:gd name="T41" fmla="*/ 144 h 211"/>
                <a:gd name="T42" fmla="*/ 210 w 222"/>
                <a:gd name="T43" fmla="*/ 168 h 211"/>
                <a:gd name="T44" fmla="*/ 212 w 222"/>
                <a:gd name="T45" fmla="*/ 182 h 211"/>
                <a:gd name="T46" fmla="*/ 206 w 222"/>
                <a:gd name="T47" fmla="*/ 194 h 211"/>
                <a:gd name="T48" fmla="*/ 189 w 222"/>
                <a:gd name="T49" fmla="*/ 206 h 211"/>
                <a:gd name="T50" fmla="*/ 175 w 222"/>
                <a:gd name="T51" fmla="*/ 210 h 211"/>
                <a:gd name="T52" fmla="*/ 156 w 222"/>
                <a:gd name="T53" fmla="*/ 210 h 211"/>
                <a:gd name="T54" fmla="*/ 155 w 222"/>
                <a:gd name="T55" fmla="*/ 206 h 211"/>
                <a:gd name="T56" fmla="*/ 157 w 222"/>
                <a:gd name="T57" fmla="*/ 189 h 211"/>
                <a:gd name="T58" fmla="*/ 155 w 222"/>
                <a:gd name="T59" fmla="*/ 182 h 211"/>
                <a:gd name="T60" fmla="*/ 140 w 222"/>
                <a:gd name="T61" fmla="*/ 183 h 211"/>
                <a:gd name="T62" fmla="*/ 130 w 222"/>
                <a:gd name="T63" fmla="*/ 180 h 211"/>
                <a:gd name="T64" fmla="*/ 122 w 222"/>
                <a:gd name="T65" fmla="*/ 168 h 211"/>
                <a:gd name="T66" fmla="*/ 118 w 222"/>
                <a:gd name="T67" fmla="*/ 163 h 211"/>
                <a:gd name="T68" fmla="*/ 106 w 222"/>
                <a:gd name="T69" fmla="*/ 162 h 211"/>
                <a:gd name="T70" fmla="*/ 99 w 222"/>
                <a:gd name="T71" fmla="*/ 160 h 211"/>
                <a:gd name="T72" fmla="*/ 83 w 222"/>
                <a:gd name="T73" fmla="*/ 151 h 211"/>
                <a:gd name="T74" fmla="*/ 67 w 222"/>
                <a:gd name="T75" fmla="*/ 143 h 211"/>
                <a:gd name="T76" fmla="*/ 42 w 222"/>
                <a:gd name="T77" fmla="*/ 122 h 211"/>
                <a:gd name="T78" fmla="*/ 25 w 222"/>
                <a:gd name="T79" fmla="*/ 117 h 211"/>
                <a:gd name="T80" fmla="*/ 14 w 222"/>
                <a:gd name="T81" fmla="*/ 112 h 211"/>
                <a:gd name="T82" fmla="*/ 2 w 222"/>
                <a:gd name="T83" fmla="*/ 95 h 211"/>
                <a:gd name="T84" fmla="*/ 0 w 222"/>
                <a:gd name="T85" fmla="*/ 85 h 211"/>
                <a:gd name="T86" fmla="*/ 7 w 222"/>
                <a:gd name="T87" fmla="*/ 62 h 211"/>
                <a:gd name="T88" fmla="*/ 11 w 222"/>
                <a:gd name="T89" fmla="*/ 36 h 211"/>
                <a:gd name="T90" fmla="*/ 15 w 222"/>
                <a:gd name="T91" fmla="*/ 27 h 211"/>
                <a:gd name="T92" fmla="*/ 20 w 222"/>
                <a:gd name="T93" fmla="*/ 22 h 211"/>
                <a:gd name="T94" fmla="*/ 33 w 222"/>
                <a:gd name="T95" fmla="*/ 22 h 211"/>
                <a:gd name="T96" fmla="*/ 47 w 222"/>
                <a:gd name="T97" fmla="*/ 33 h 211"/>
                <a:gd name="T98" fmla="*/ 56 w 222"/>
                <a:gd name="T99" fmla="*/ 47 h 211"/>
                <a:gd name="T100" fmla="*/ 66 w 222"/>
                <a:gd name="T101" fmla="*/ 56 h 211"/>
                <a:gd name="T102" fmla="*/ 72 w 222"/>
                <a:gd name="T103" fmla="*/ 57 h 211"/>
                <a:gd name="T104" fmla="*/ 82 w 222"/>
                <a:gd name="T105" fmla="*/ 49 h 211"/>
                <a:gd name="T106" fmla="*/ 92 w 222"/>
                <a:gd name="T107" fmla="*/ 44 h 211"/>
                <a:gd name="T108" fmla="*/ 97 w 222"/>
                <a:gd name="T109" fmla="*/ 35 h 211"/>
                <a:gd name="T110" fmla="*/ 107 w 222"/>
                <a:gd name="T111" fmla="*/ 23 h 211"/>
                <a:gd name="T112" fmla="*/ 126 w 222"/>
                <a:gd name="T113" fmla="*/ 3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22" h="211">
                  <a:moveTo>
                    <a:pt x="126" y="3"/>
                  </a:moveTo>
                  <a:lnTo>
                    <a:pt x="127" y="3"/>
                  </a:lnTo>
                  <a:lnTo>
                    <a:pt x="127" y="3"/>
                  </a:lnTo>
                  <a:lnTo>
                    <a:pt x="128" y="4"/>
                  </a:lnTo>
                  <a:lnTo>
                    <a:pt x="130" y="4"/>
                  </a:lnTo>
                  <a:lnTo>
                    <a:pt x="132" y="4"/>
                  </a:lnTo>
                  <a:lnTo>
                    <a:pt x="136" y="3"/>
                  </a:lnTo>
                  <a:lnTo>
                    <a:pt x="138" y="3"/>
                  </a:lnTo>
                  <a:lnTo>
                    <a:pt x="139" y="3"/>
                  </a:lnTo>
                  <a:lnTo>
                    <a:pt x="141" y="4"/>
                  </a:lnTo>
                  <a:lnTo>
                    <a:pt x="142" y="4"/>
                  </a:lnTo>
                  <a:lnTo>
                    <a:pt x="143" y="5"/>
                  </a:lnTo>
                  <a:lnTo>
                    <a:pt x="144" y="8"/>
                  </a:lnTo>
                  <a:lnTo>
                    <a:pt x="144" y="9"/>
                  </a:lnTo>
                  <a:lnTo>
                    <a:pt x="145" y="9"/>
                  </a:lnTo>
                  <a:lnTo>
                    <a:pt x="147" y="9"/>
                  </a:lnTo>
                  <a:lnTo>
                    <a:pt x="147" y="9"/>
                  </a:lnTo>
                  <a:lnTo>
                    <a:pt x="147" y="9"/>
                  </a:lnTo>
                  <a:lnTo>
                    <a:pt x="148" y="7"/>
                  </a:lnTo>
                  <a:lnTo>
                    <a:pt x="148" y="6"/>
                  </a:lnTo>
                  <a:lnTo>
                    <a:pt x="149" y="4"/>
                  </a:lnTo>
                  <a:lnTo>
                    <a:pt x="149" y="2"/>
                  </a:lnTo>
                  <a:lnTo>
                    <a:pt x="150" y="1"/>
                  </a:lnTo>
                  <a:lnTo>
                    <a:pt x="150" y="1"/>
                  </a:lnTo>
                  <a:lnTo>
                    <a:pt x="151" y="0"/>
                  </a:lnTo>
                  <a:lnTo>
                    <a:pt x="151" y="0"/>
                  </a:lnTo>
                  <a:lnTo>
                    <a:pt x="152" y="1"/>
                  </a:lnTo>
                  <a:lnTo>
                    <a:pt x="154" y="2"/>
                  </a:lnTo>
                  <a:lnTo>
                    <a:pt x="160" y="6"/>
                  </a:lnTo>
                  <a:lnTo>
                    <a:pt x="162" y="7"/>
                  </a:lnTo>
                  <a:lnTo>
                    <a:pt x="164" y="8"/>
                  </a:lnTo>
                  <a:lnTo>
                    <a:pt x="163" y="8"/>
                  </a:lnTo>
                  <a:lnTo>
                    <a:pt x="160" y="9"/>
                  </a:lnTo>
                  <a:lnTo>
                    <a:pt x="158" y="10"/>
                  </a:lnTo>
                  <a:lnTo>
                    <a:pt x="156" y="10"/>
                  </a:lnTo>
                  <a:lnTo>
                    <a:pt x="156" y="11"/>
                  </a:lnTo>
                  <a:lnTo>
                    <a:pt x="154" y="12"/>
                  </a:lnTo>
                  <a:lnTo>
                    <a:pt x="153" y="14"/>
                  </a:lnTo>
                  <a:lnTo>
                    <a:pt x="152" y="15"/>
                  </a:lnTo>
                  <a:lnTo>
                    <a:pt x="151" y="16"/>
                  </a:lnTo>
                  <a:lnTo>
                    <a:pt x="150" y="17"/>
                  </a:lnTo>
                  <a:lnTo>
                    <a:pt x="150" y="19"/>
                  </a:lnTo>
                  <a:lnTo>
                    <a:pt x="150" y="20"/>
                  </a:lnTo>
                  <a:lnTo>
                    <a:pt x="150" y="21"/>
                  </a:lnTo>
                  <a:lnTo>
                    <a:pt x="150" y="22"/>
                  </a:lnTo>
                  <a:lnTo>
                    <a:pt x="150" y="23"/>
                  </a:lnTo>
                  <a:lnTo>
                    <a:pt x="150" y="25"/>
                  </a:lnTo>
                  <a:lnTo>
                    <a:pt x="151" y="27"/>
                  </a:lnTo>
                  <a:lnTo>
                    <a:pt x="152" y="30"/>
                  </a:lnTo>
                  <a:lnTo>
                    <a:pt x="154" y="33"/>
                  </a:lnTo>
                  <a:lnTo>
                    <a:pt x="156" y="38"/>
                  </a:lnTo>
                  <a:lnTo>
                    <a:pt x="158" y="41"/>
                  </a:lnTo>
                  <a:lnTo>
                    <a:pt x="160" y="44"/>
                  </a:lnTo>
                  <a:lnTo>
                    <a:pt x="163" y="51"/>
                  </a:lnTo>
                  <a:lnTo>
                    <a:pt x="165" y="54"/>
                  </a:lnTo>
                  <a:lnTo>
                    <a:pt x="166" y="56"/>
                  </a:lnTo>
                  <a:lnTo>
                    <a:pt x="167" y="57"/>
                  </a:lnTo>
                  <a:lnTo>
                    <a:pt x="174" y="65"/>
                  </a:lnTo>
                  <a:lnTo>
                    <a:pt x="177" y="68"/>
                  </a:lnTo>
                  <a:lnTo>
                    <a:pt x="179" y="71"/>
                  </a:lnTo>
                  <a:lnTo>
                    <a:pt x="182" y="77"/>
                  </a:lnTo>
                  <a:lnTo>
                    <a:pt x="183" y="78"/>
                  </a:lnTo>
                  <a:lnTo>
                    <a:pt x="184" y="78"/>
                  </a:lnTo>
                  <a:lnTo>
                    <a:pt x="185" y="79"/>
                  </a:lnTo>
                  <a:lnTo>
                    <a:pt x="186" y="80"/>
                  </a:lnTo>
                  <a:lnTo>
                    <a:pt x="188" y="80"/>
                  </a:lnTo>
                  <a:lnTo>
                    <a:pt x="190" y="81"/>
                  </a:lnTo>
                  <a:lnTo>
                    <a:pt x="190" y="80"/>
                  </a:lnTo>
                  <a:lnTo>
                    <a:pt x="192" y="80"/>
                  </a:lnTo>
                  <a:lnTo>
                    <a:pt x="193" y="80"/>
                  </a:lnTo>
                  <a:lnTo>
                    <a:pt x="197" y="78"/>
                  </a:lnTo>
                  <a:lnTo>
                    <a:pt x="201" y="76"/>
                  </a:lnTo>
                  <a:lnTo>
                    <a:pt x="205" y="72"/>
                  </a:lnTo>
                  <a:lnTo>
                    <a:pt x="211" y="67"/>
                  </a:lnTo>
                  <a:lnTo>
                    <a:pt x="213" y="66"/>
                  </a:lnTo>
                  <a:lnTo>
                    <a:pt x="215" y="65"/>
                  </a:lnTo>
                  <a:lnTo>
                    <a:pt x="216" y="64"/>
                  </a:lnTo>
                  <a:lnTo>
                    <a:pt x="217" y="64"/>
                  </a:lnTo>
                  <a:lnTo>
                    <a:pt x="218" y="64"/>
                  </a:lnTo>
                  <a:lnTo>
                    <a:pt x="219" y="64"/>
                  </a:lnTo>
                  <a:lnTo>
                    <a:pt x="220" y="64"/>
                  </a:lnTo>
                  <a:lnTo>
                    <a:pt x="221" y="64"/>
                  </a:lnTo>
                  <a:lnTo>
                    <a:pt x="221" y="65"/>
                  </a:lnTo>
                  <a:lnTo>
                    <a:pt x="222" y="66"/>
                  </a:lnTo>
                  <a:lnTo>
                    <a:pt x="222" y="67"/>
                  </a:lnTo>
                  <a:lnTo>
                    <a:pt x="222" y="68"/>
                  </a:lnTo>
                  <a:lnTo>
                    <a:pt x="222" y="70"/>
                  </a:lnTo>
                  <a:lnTo>
                    <a:pt x="220" y="78"/>
                  </a:lnTo>
                  <a:lnTo>
                    <a:pt x="220" y="84"/>
                  </a:lnTo>
                  <a:lnTo>
                    <a:pt x="219" y="90"/>
                  </a:lnTo>
                  <a:lnTo>
                    <a:pt x="219" y="96"/>
                  </a:lnTo>
                  <a:lnTo>
                    <a:pt x="218" y="103"/>
                  </a:lnTo>
                  <a:lnTo>
                    <a:pt x="218" y="108"/>
                  </a:lnTo>
                  <a:lnTo>
                    <a:pt x="217" y="111"/>
                  </a:lnTo>
                  <a:lnTo>
                    <a:pt x="216" y="113"/>
                  </a:lnTo>
                  <a:lnTo>
                    <a:pt x="215" y="116"/>
                  </a:lnTo>
                  <a:lnTo>
                    <a:pt x="214" y="118"/>
                  </a:lnTo>
                  <a:lnTo>
                    <a:pt x="210" y="126"/>
                  </a:lnTo>
                  <a:lnTo>
                    <a:pt x="209" y="128"/>
                  </a:lnTo>
                  <a:lnTo>
                    <a:pt x="208" y="130"/>
                  </a:lnTo>
                  <a:lnTo>
                    <a:pt x="208" y="132"/>
                  </a:lnTo>
                  <a:lnTo>
                    <a:pt x="207" y="135"/>
                  </a:lnTo>
                  <a:lnTo>
                    <a:pt x="207" y="137"/>
                  </a:lnTo>
                  <a:lnTo>
                    <a:pt x="207" y="139"/>
                  </a:lnTo>
                  <a:lnTo>
                    <a:pt x="207" y="144"/>
                  </a:lnTo>
                  <a:lnTo>
                    <a:pt x="207" y="153"/>
                  </a:lnTo>
                  <a:lnTo>
                    <a:pt x="208" y="157"/>
                  </a:lnTo>
                  <a:lnTo>
                    <a:pt x="208" y="160"/>
                  </a:lnTo>
                  <a:lnTo>
                    <a:pt x="209" y="164"/>
                  </a:lnTo>
                  <a:lnTo>
                    <a:pt x="210" y="168"/>
                  </a:lnTo>
                  <a:lnTo>
                    <a:pt x="212" y="174"/>
                  </a:lnTo>
                  <a:lnTo>
                    <a:pt x="212" y="176"/>
                  </a:lnTo>
                  <a:lnTo>
                    <a:pt x="212" y="178"/>
                  </a:lnTo>
                  <a:lnTo>
                    <a:pt x="212" y="180"/>
                  </a:lnTo>
                  <a:lnTo>
                    <a:pt x="212" y="182"/>
                  </a:lnTo>
                  <a:lnTo>
                    <a:pt x="211" y="185"/>
                  </a:lnTo>
                  <a:lnTo>
                    <a:pt x="210" y="188"/>
                  </a:lnTo>
                  <a:lnTo>
                    <a:pt x="209" y="190"/>
                  </a:lnTo>
                  <a:lnTo>
                    <a:pt x="208" y="192"/>
                  </a:lnTo>
                  <a:lnTo>
                    <a:pt x="206" y="194"/>
                  </a:lnTo>
                  <a:lnTo>
                    <a:pt x="204" y="196"/>
                  </a:lnTo>
                  <a:lnTo>
                    <a:pt x="201" y="199"/>
                  </a:lnTo>
                  <a:lnTo>
                    <a:pt x="195" y="203"/>
                  </a:lnTo>
                  <a:lnTo>
                    <a:pt x="191" y="205"/>
                  </a:lnTo>
                  <a:lnTo>
                    <a:pt x="189" y="206"/>
                  </a:lnTo>
                  <a:lnTo>
                    <a:pt x="187" y="207"/>
                  </a:lnTo>
                  <a:lnTo>
                    <a:pt x="184" y="208"/>
                  </a:lnTo>
                  <a:lnTo>
                    <a:pt x="181" y="209"/>
                  </a:lnTo>
                  <a:lnTo>
                    <a:pt x="179" y="209"/>
                  </a:lnTo>
                  <a:lnTo>
                    <a:pt x="175" y="210"/>
                  </a:lnTo>
                  <a:lnTo>
                    <a:pt x="165" y="210"/>
                  </a:lnTo>
                  <a:lnTo>
                    <a:pt x="158" y="211"/>
                  </a:lnTo>
                  <a:lnTo>
                    <a:pt x="157" y="211"/>
                  </a:lnTo>
                  <a:lnTo>
                    <a:pt x="157" y="211"/>
                  </a:lnTo>
                  <a:lnTo>
                    <a:pt x="156" y="210"/>
                  </a:lnTo>
                  <a:lnTo>
                    <a:pt x="156" y="210"/>
                  </a:lnTo>
                  <a:lnTo>
                    <a:pt x="156" y="209"/>
                  </a:lnTo>
                  <a:lnTo>
                    <a:pt x="155" y="208"/>
                  </a:lnTo>
                  <a:lnTo>
                    <a:pt x="155" y="207"/>
                  </a:lnTo>
                  <a:lnTo>
                    <a:pt x="155" y="206"/>
                  </a:lnTo>
                  <a:lnTo>
                    <a:pt x="155" y="203"/>
                  </a:lnTo>
                  <a:lnTo>
                    <a:pt x="155" y="201"/>
                  </a:lnTo>
                  <a:lnTo>
                    <a:pt x="156" y="196"/>
                  </a:lnTo>
                  <a:lnTo>
                    <a:pt x="157" y="192"/>
                  </a:lnTo>
                  <a:lnTo>
                    <a:pt x="157" y="189"/>
                  </a:lnTo>
                  <a:lnTo>
                    <a:pt x="157" y="187"/>
                  </a:lnTo>
                  <a:lnTo>
                    <a:pt x="157" y="185"/>
                  </a:lnTo>
                  <a:lnTo>
                    <a:pt x="156" y="184"/>
                  </a:lnTo>
                  <a:lnTo>
                    <a:pt x="156" y="183"/>
                  </a:lnTo>
                  <a:lnTo>
                    <a:pt x="155" y="182"/>
                  </a:lnTo>
                  <a:lnTo>
                    <a:pt x="153" y="182"/>
                  </a:lnTo>
                  <a:lnTo>
                    <a:pt x="148" y="183"/>
                  </a:lnTo>
                  <a:lnTo>
                    <a:pt x="145" y="183"/>
                  </a:lnTo>
                  <a:lnTo>
                    <a:pt x="143" y="183"/>
                  </a:lnTo>
                  <a:lnTo>
                    <a:pt x="140" y="183"/>
                  </a:lnTo>
                  <a:lnTo>
                    <a:pt x="135" y="183"/>
                  </a:lnTo>
                  <a:lnTo>
                    <a:pt x="133" y="182"/>
                  </a:lnTo>
                  <a:lnTo>
                    <a:pt x="132" y="181"/>
                  </a:lnTo>
                  <a:lnTo>
                    <a:pt x="130" y="181"/>
                  </a:lnTo>
                  <a:lnTo>
                    <a:pt x="130" y="180"/>
                  </a:lnTo>
                  <a:lnTo>
                    <a:pt x="129" y="180"/>
                  </a:lnTo>
                  <a:lnTo>
                    <a:pt x="128" y="179"/>
                  </a:lnTo>
                  <a:lnTo>
                    <a:pt x="127" y="177"/>
                  </a:lnTo>
                  <a:lnTo>
                    <a:pt x="124" y="171"/>
                  </a:lnTo>
                  <a:lnTo>
                    <a:pt x="122" y="168"/>
                  </a:lnTo>
                  <a:lnTo>
                    <a:pt x="122" y="167"/>
                  </a:lnTo>
                  <a:lnTo>
                    <a:pt x="121" y="166"/>
                  </a:lnTo>
                  <a:lnTo>
                    <a:pt x="120" y="165"/>
                  </a:lnTo>
                  <a:lnTo>
                    <a:pt x="119" y="164"/>
                  </a:lnTo>
                  <a:lnTo>
                    <a:pt x="118" y="163"/>
                  </a:lnTo>
                  <a:lnTo>
                    <a:pt x="116" y="162"/>
                  </a:lnTo>
                  <a:lnTo>
                    <a:pt x="115" y="162"/>
                  </a:lnTo>
                  <a:lnTo>
                    <a:pt x="113" y="162"/>
                  </a:lnTo>
                  <a:lnTo>
                    <a:pt x="111" y="161"/>
                  </a:lnTo>
                  <a:lnTo>
                    <a:pt x="106" y="162"/>
                  </a:lnTo>
                  <a:lnTo>
                    <a:pt x="103" y="162"/>
                  </a:lnTo>
                  <a:lnTo>
                    <a:pt x="102" y="161"/>
                  </a:lnTo>
                  <a:lnTo>
                    <a:pt x="100" y="161"/>
                  </a:lnTo>
                  <a:lnTo>
                    <a:pt x="99" y="161"/>
                  </a:lnTo>
                  <a:lnTo>
                    <a:pt x="99" y="160"/>
                  </a:lnTo>
                  <a:lnTo>
                    <a:pt x="96" y="159"/>
                  </a:lnTo>
                  <a:lnTo>
                    <a:pt x="90" y="155"/>
                  </a:lnTo>
                  <a:lnTo>
                    <a:pt x="87" y="153"/>
                  </a:lnTo>
                  <a:lnTo>
                    <a:pt x="86" y="152"/>
                  </a:lnTo>
                  <a:lnTo>
                    <a:pt x="83" y="151"/>
                  </a:lnTo>
                  <a:lnTo>
                    <a:pt x="77" y="149"/>
                  </a:lnTo>
                  <a:lnTo>
                    <a:pt x="76" y="148"/>
                  </a:lnTo>
                  <a:lnTo>
                    <a:pt x="73" y="147"/>
                  </a:lnTo>
                  <a:lnTo>
                    <a:pt x="70" y="146"/>
                  </a:lnTo>
                  <a:lnTo>
                    <a:pt x="67" y="143"/>
                  </a:lnTo>
                  <a:lnTo>
                    <a:pt x="53" y="132"/>
                  </a:lnTo>
                  <a:lnTo>
                    <a:pt x="52" y="130"/>
                  </a:lnTo>
                  <a:lnTo>
                    <a:pt x="45" y="124"/>
                  </a:lnTo>
                  <a:lnTo>
                    <a:pt x="43" y="123"/>
                  </a:lnTo>
                  <a:lnTo>
                    <a:pt x="42" y="122"/>
                  </a:lnTo>
                  <a:lnTo>
                    <a:pt x="39" y="120"/>
                  </a:lnTo>
                  <a:lnTo>
                    <a:pt x="36" y="119"/>
                  </a:lnTo>
                  <a:lnTo>
                    <a:pt x="32" y="118"/>
                  </a:lnTo>
                  <a:lnTo>
                    <a:pt x="28" y="118"/>
                  </a:lnTo>
                  <a:lnTo>
                    <a:pt x="25" y="117"/>
                  </a:lnTo>
                  <a:lnTo>
                    <a:pt x="22" y="117"/>
                  </a:lnTo>
                  <a:lnTo>
                    <a:pt x="20" y="116"/>
                  </a:lnTo>
                  <a:lnTo>
                    <a:pt x="19" y="115"/>
                  </a:lnTo>
                  <a:lnTo>
                    <a:pt x="17" y="113"/>
                  </a:lnTo>
                  <a:lnTo>
                    <a:pt x="14" y="112"/>
                  </a:lnTo>
                  <a:lnTo>
                    <a:pt x="11" y="109"/>
                  </a:lnTo>
                  <a:lnTo>
                    <a:pt x="9" y="105"/>
                  </a:lnTo>
                  <a:lnTo>
                    <a:pt x="5" y="100"/>
                  </a:lnTo>
                  <a:lnTo>
                    <a:pt x="3" y="97"/>
                  </a:lnTo>
                  <a:lnTo>
                    <a:pt x="2" y="95"/>
                  </a:lnTo>
                  <a:lnTo>
                    <a:pt x="1" y="93"/>
                  </a:lnTo>
                  <a:lnTo>
                    <a:pt x="0" y="91"/>
                  </a:lnTo>
                  <a:lnTo>
                    <a:pt x="0" y="90"/>
                  </a:lnTo>
                  <a:lnTo>
                    <a:pt x="0" y="88"/>
                  </a:lnTo>
                  <a:lnTo>
                    <a:pt x="0" y="85"/>
                  </a:lnTo>
                  <a:lnTo>
                    <a:pt x="0" y="80"/>
                  </a:lnTo>
                  <a:lnTo>
                    <a:pt x="1" y="78"/>
                  </a:lnTo>
                  <a:lnTo>
                    <a:pt x="2" y="74"/>
                  </a:lnTo>
                  <a:lnTo>
                    <a:pt x="2" y="72"/>
                  </a:lnTo>
                  <a:lnTo>
                    <a:pt x="7" y="62"/>
                  </a:lnTo>
                  <a:lnTo>
                    <a:pt x="8" y="57"/>
                  </a:lnTo>
                  <a:lnTo>
                    <a:pt x="9" y="54"/>
                  </a:lnTo>
                  <a:lnTo>
                    <a:pt x="10" y="48"/>
                  </a:lnTo>
                  <a:lnTo>
                    <a:pt x="11" y="39"/>
                  </a:lnTo>
                  <a:lnTo>
                    <a:pt x="11" y="36"/>
                  </a:lnTo>
                  <a:lnTo>
                    <a:pt x="12" y="34"/>
                  </a:lnTo>
                  <a:lnTo>
                    <a:pt x="13" y="32"/>
                  </a:lnTo>
                  <a:lnTo>
                    <a:pt x="13" y="30"/>
                  </a:lnTo>
                  <a:lnTo>
                    <a:pt x="14" y="29"/>
                  </a:lnTo>
                  <a:lnTo>
                    <a:pt x="15" y="27"/>
                  </a:lnTo>
                  <a:lnTo>
                    <a:pt x="16" y="26"/>
                  </a:lnTo>
                  <a:lnTo>
                    <a:pt x="17" y="24"/>
                  </a:lnTo>
                  <a:lnTo>
                    <a:pt x="18" y="23"/>
                  </a:lnTo>
                  <a:lnTo>
                    <a:pt x="19" y="22"/>
                  </a:lnTo>
                  <a:lnTo>
                    <a:pt x="20" y="22"/>
                  </a:lnTo>
                  <a:lnTo>
                    <a:pt x="22" y="21"/>
                  </a:lnTo>
                  <a:lnTo>
                    <a:pt x="24" y="21"/>
                  </a:lnTo>
                  <a:lnTo>
                    <a:pt x="27" y="21"/>
                  </a:lnTo>
                  <a:lnTo>
                    <a:pt x="31" y="22"/>
                  </a:lnTo>
                  <a:lnTo>
                    <a:pt x="33" y="22"/>
                  </a:lnTo>
                  <a:lnTo>
                    <a:pt x="36" y="24"/>
                  </a:lnTo>
                  <a:lnTo>
                    <a:pt x="39" y="25"/>
                  </a:lnTo>
                  <a:lnTo>
                    <a:pt x="42" y="28"/>
                  </a:lnTo>
                  <a:lnTo>
                    <a:pt x="44" y="30"/>
                  </a:lnTo>
                  <a:lnTo>
                    <a:pt x="47" y="33"/>
                  </a:lnTo>
                  <a:lnTo>
                    <a:pt x="49" y="35"/>
                  </a:lnTo>
                  <a:lnTo>
                    <a:pt x="51" y="36"/>
                  </a:lnTo>
                  <a:lnTo>
                    <a:pt x="52" y="38"/>
                  </a:lnTo>
                  <a:lnTo>
                    <a:pt x="55" y="44"/>
                  </a:lnTo>
                  <a:lnTo>
                    <a:pt x="56" y="47"/>
                  </a:lnTo>
                  <a:lnTo>
                    <a:pt x="59" y="50"/>
                  </a:lnTo>
                  <a:lnTo>
                    <a:pt x="62" y="53"/>
                  </a:lnTo>
                  <a:lnTo>
                    <a:pt x="65" y="56"/>
                  </a:lnTo>
                  <a:lnTo>
                    <a:pt x="65" y="56"/>
                  </a:lnTo>
                  <a:lnTo>
                    <a:pt x="66" y="56"/>
                  </a:lnTo>
                  <a:lnTo>
                    <a:pt x="67" y="57"/>
                  </a:lnTo>
                  <a:lnTo>
                    <a:pt x="69" y="57"/>
                  </a:lnTo>
                  <a:lnTo>
                    <a:pt x="70" y="57"/>
                  </a:lnTo>
                  <a:lnTo>
                    <a:pt x="71" y="57"/>
                  </a:lnTo>
                  <a:lnTo>
                    <a:pt x="72" y="57"/>
                  </a:lnTo>
                  <a:lnTo>
                    <a:pt x="73" y="56"/>
                  </a:lnTo>
                  <a:lnTo>
                    <a:pt x="76" y="53"/>
                  </a:lnTo>
                  <a:lnTo>
                    <a:pt x="77" y="52"/>
                  </a:lnTo>
                  <a:lnTo>
                    <a:pt x="78" y="51"/>
                  </a:lnTo>
                  <a:lnTo>
                    <a:pt x="82" y="49"/>
                  </a:lnTo>
                  <a:lnTo>
                    <a:pt x="86" y="47"/>
                  </a:lnTo>
                  <a:lnTo>
                    <a:pt x="88" y="46"/>
                  </a:lnTo>
                  <a:lnTo>
                    <a:pt x="90" y="45"/>
                  </a:lnTo>
                  <a:lnTo>
                    <a:pt x="92" y="44"/>
                  </a:lnTo>
                  <a:lnTo>
                    <a:pt x="92" y="44"/>
                  </a:lnTo>
                  <a:lnTo>
                    <a:pt x="93" y="44"/>
                  </a:lnTo>
                  <a:lnTo>
                    <a:pt x="94" y="42"/>
                  </a:lnTo>
                  <a:lnTo>
                    <a:pt x="95" y="39"/>
                  </a:lnTo>
                  <a:lnTo>
                    <a:pt x="96" y="36"/>
                  </a:lnTo>
                  <a:lnTo>
                    <a:pt x="97" y="35"/>
                  </a:lnTo>
                  <a:lnTo>
                    <a:pt x="98" y="33"/>
                  </a:lnTo>
                  <a:lnTo>
                    <a:pt x="99" y="31"/>
                  </a:lnTo>
                  <a:lnTo>
                    <a:pt x="101" y="29"/>
                  </a:lnTo>
                  <a:lnTo>
                    <a:pt x="104" y="26"/>
                  </a:lnTo>
                  <a:lnTo>
                    <a:pt x="107" y="23"/>
                  </a:lnTo>
                  <a:lnTo>
                    <a:pt x="114" y="15"/>
                  </a:lnTo>
                  <a:lnTo>
                    <a:pt x="117" y="12"/>
                  </a:lnTo>
                  <a:lnTo>
                    <a:pt x="126" y="3"/>
                  </a:lnTo>
                  <a:lnTo>
                    <a:pt x="126" y="3"/>
                  </a:lnTo>
                  <a:lnTo>
                    <a:pt x="126" y="3"/>
                  </a:lnTo>
                  <a:lnTo>
                    <a:pt x="126" y="3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3" name="Freeform 62">
              <a:extLst>
                <a:ext uri="{FF2B5EF4-FFF2-40B4-BE49-F238E27FC236}">
                  <a16:creationId xmlns:a16="http://schemas.microsoft.com/office/drawing/2014/main" id="{8839435B-EBBF-42B1-8AF9-22FCFB696042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9" y="2837"/>
              <a:ext cx="492" cy="701"/>
            </a:xfrm>
            <a:custGeom>
              <a:avLst/>
              <a:gdLst>
                <a:gd name="T0" fmla="*/ 180 w 492"/>
                <a:gd name="T1" fmla="*/ 39 h 701"/>
                <a:gd name="T2" fmla="*/ 222 w 492"/>
                <a:gd name="T3" fmla="*/ 85 h 701"/>
                <a:gd name="T4" fmla="*/ 242 w 492"/>
                <a:gd name="T5" fmla="*/ 134 h 701"/>
                <a:gd name="T6" fmla="*/ 263 w 492"/>
                <a:gd name="T7" fmla="*/ 185 h 701"/>
                <a:gd name="T8" fmla="*/ 317 w 492"/>
                <a:gd name="T9" fmla="*/ 179 h 701"/>
                <a:gd name="T10" fmla="*/ 334 w 492"/>
                <a:gd name="T11" fmla="*/ 219 h 701"/>
                <a:gd name="T12" fmla="*/ 311 w 492"/>
                <a:gd name="T13" fmla="*/ 215 h 701"/>
                <a:gd name="T14" fmla="*/ 267 w 492"/>
                <a:gd name="T15" fmla="*/ 251 h 701"/>
                <a:gd name="T16" fmla="*/ 238 w 492"/>
                <a:gd name="T17" fmla="*/ 268 h 701"/>
                <a:gd name="T18" fmla="*/ 199 w 492"/>
                <a:gd name="T19" fmla="*/ 233 h 701"/>
                <a:gd name="T20" fmla="*/ 180 w 492"/>
                <a:gd name="T21" fmla="*/ 269 h 701"/>
                <a:gd name="T22" fmla="*/ 189 w 492"/>
                <a:gd name="T23" fmla="*/ 325 h 701"/>
                <a:gd name="T24" fmla="*/ 248 w 492"/>
                <a:gd name="T25" fmla="*/ 360 h 701"/>
                <a:gd name="T26" fmla="*/ 290 w 492"/>
                <a:gd name="T27" fmla="*/ 375 h 701"/>
                <a:gd name="T28" fmla="*/ 317 w 492"/>
                <a:gd name="T29" fmla="*/ 395 h 701"/>
                <a:gd name="T30" fmla="*/ 328 w 492"/>
                <a:gd name="T31" fmla="*/ 422 h 701"/>
                <a:gd name="T32" fmla="*/ 381 w 492"/>
                <a:gd name="T33" fmla="*/ 402 h 701"/>
                <a:gd name="T34" fmla="*/ 380 w 492"/>
                <a:gd name="T35" fmla="*/ 344 h 701"/>
                <a:gd name="T36" fmla="*/ 394 w 492"/>
                <a:gd name="T37" fmla="*/ 278 h 701"/>
                <a:gd name="T38" fmla="*/ 362 w 492"/>
                <a:gd name="T39" fmla="*/ 293 h 701"/>
                <a:gd name="T40" fmla="*/ 326 w 492"/>
                <a:gd name="T41" fmla="*/ 245 h 701"/>
                <a:gd name="T42" fmla="*/ 332 w 492"/>
                <a:gd name="T43" fmla="*/ 221 h 701"/>
                <a:gd name="T44" fmla="*/ 351 w 492"/>
                <a:gd name="T45" fmla="*/ 200 h 701"/>
                <a:gd name="T46" fmla="*/ 393 w 492"/>
                <a:gd name="T47" fmla="*/ 210 h 701"/>
                <a:gd name="T48" fmla="*/ 469 w 492"/>
                <a:gd name="T49" fmla="*/ 211 h 701"/>
                <a:gd name="T50" fmla="*/ 465 w 492"/>
                <a:gd name="T51" fmla="*/ 238 h 701"/>
                <a:gd name="T52" fmla="*/ 490 w 492"/>
                <a:gd name="T53" fmla="*/ 287 h 701"/>
                <a:gd name="T54" fmla="*/ 479 w 492"/>
                <a:gd name="T55" fmla="*/ 332 h 701"/>
                <a:gd name="T56" fmla="*/ 456 w 492"/>
                <a:gd name="T57" fmla="*/ 358 h 701"/>
                <a:gd name="T58" fmla="*/ 435 w 492"/>
                <a:gd name="T59" fmla="*/ 422 h 701"/>
                <a:gd name="T60" fmla="*/ 453 w 492"/>
                <a:gd name="T61" fmla="*/ 457 h 701"/>
                <a:gd name="T62" fmla="*/ 437 w 492"/>
                <a:gd name="T63" fmla="*/ 520 h 701"/>
                <a:gd name="T64" fmla="*/ 381 w 492"/>
                <a:gd name="T65" fmla="*/ 521 h 701"/>
                <a:gd name="T66" fmla="*/ 325 w 492"/>
                <a:gd name="T67" fmla="*/ 610 h 701"/>
                <a:gd name="T68" fmla="*/ 318 w 492"/>
                <a:gd name="T69" fmla="*/ 678 h 701"/>
                <a:gd name="T70" fmla="*/ 299 w 492"/>
                <a:gd name="T71" fmla="*/ 700 h 701"/>
                <a:gd name="T72" fmla="*/ 269 w 492"/>
                <a:gd name="T73" fmla="*/ 685 h 701"/>
                <a:gd name="T74" fmla="*/ 214 w 492"/>
                <a:gd name="T75" fmla="*/ 679 h 701"/>
                <a:gd name="T76" fmla="*/ 177 w 492"/>
                <a:gd name="T77" fmla="*/ 686 h 701"/>
                <a:gd name="T78" fmla="*/ 164 w 492"/>
                <a:gd name="T79" fmla="*/ 643 h 701"/>
                <a:gd name="T80" fmla="*/ 163 w 492"/>
                <a:gd name="T81" fmla="*/ 615 h 701"/>
                <a:gd name="T82" fmla="*/ 176 w 492"/>
                <a:gd name="T83" fmla="*/ 551 h 701"/>
                <a:gd name="T84" fmla="*/ 178 w 492"/>
                <a:gd name="T85" fmla="*/ 506 h 701"/>
                <a:gd name="T86" fmla="*/ 123 w 492"/>
                <a:gd name="T87" fmla="*/ 498 h 701"/>
                <a:gd name="T88" fmla="*/ 65 w 492"/>
                <a:gd name="T89" fmla="*/ 472 h 701"/>
                <a:gd name="T90" fmla="*/ 28 w 492"/>
                <a:gd name="T91" fmla="*/ 447 h 701"/>
                <a:gd name="T92" fmla="*/ 1 w 492"/>
                <a:gd name="T93" fmla="*/ 408 h 701"/>
                <a:gd name="T94" fmla="*/ 20 w 492"/>
                <a:gd name="T95" fmla="*/ 389 h 701"/>
                <a:gd name="T96" fmla="*/ 34 w 492"/>
                <a:gd name="T97" fmla="*/ 355 h 701"/>
                <a:gd name="T98" fmla="*/ 39 w 492"/>
                <a:gd name="T99" fmla="*/ 323 h 701"/>
                <a:gd name="T100" fmla="*/ 29 w 492"/>
                <a:gd name="T101" fmla="*/ 268 h 701"/>
                <a:gd name="T102" fmla="*/ 42 w 492"/>
                <a:gd name="T103" fmla="*/ 241 h 701"/>
                <a:gd name="T104" fmla="*/ 55 w 492"/>
                <a:gd name="T105" fmla="*/ 199 h 701"/>
                <a:gd name="T106" fmla="*/ 30 w 492"/>
                <a:gd name="T107" fmla="*/ 178 h 701"/>
                <a:gd name="T108" fmla="*/ 9 w 492"/>
                <a:gd name="T109" fmla="*/ 149 h 701"/>
                <a:gd name="T110" fmla="*/ 16 w 492"/>
                <a:gd name="T111" fmla="*/ 97 h 701"/>
                <a:gd name="T112" fmla="*/ 51 w 492"/>
                <a:gd name="T113" fmla="*/ 56 h 701"/>
                <a:gd name="T114" fmla="*/ 83 w 492"/>
                <a:gd name="T115" fmla="*/ 38 h 701"/>
                <a:gd name="T116" fmla="*/ 74 w 492"/>
                <a:gd name="T117" fmla="*/ 18 h 701"/>
                <a:gd name="T118" fmla="*/ 105 w 492"/>
                <a:gd name="T119" fmla="*/ 24 h 701"/>
                <a:gd name="T120" fmla="*/ 131 w 492"/>
                <a:gd name="T121" fmla="*/ 2 h 7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92" h="701">
                  <a:moveTo>
                    <a:pt x="151" y="3"/>
                  </a:moveTo>
                  <a:lnTo>
                    <a:pt x="155" y="4"/>
                  </a:lnTo>
                  <a:lnTo>
                    <a:pt x="158" y="5"/>
                  </a:lnTo>
                  <a:lnTo>
                    <a:pt x="162" y="6"/>
                  </a:lnTo>
                  <a:lnTo>
                    <a:pt x="165" y="7"/>
                  </a:lnTo>
                  <a:lnTo>
                    <a:pt x="168" y="8"/>
                  </a:lnTo>
                  <a:lnTo>
                    <a:pt x="169" y="10"/>
                  </a:lnTo>
                  <a:lnTo>
                    <a:pt x="171" y="11"/>
                  </a:lnTo>
                  <a:lnTo>
                    <a:pt x="173" y="13"/>
                  </a:lnTo>
                  <a:lnTo>
                    <a:pt x="175" y="18"/>
                  </a:lnTo>
                  <a:lnTo>
                    <a:pt x="176" y="20"/>
                  </a:lnTo>
                  <a:lnTo>
                    <a:pt x="177" y="23"/>
                  </a:lnTo>
                  <a:lnTo>
                    <a:pt x="178" y="27"/>
                  </a:lnTo>
                  <a:lnTo>
                    <a:pt x="178" y="29"/>
                  </a:lnTo>
                  <a:lnTo>
                    <a:pt x="179" y="34"/>
                  </a:lnTo>
                  <a:lnTo>
                    <a:pt x="179" y="38"/>
                  </a:lnTo>
                  <a:lnTo>
                    <a:pt x="180" y="39"/>
                  </a:lnTo>
                  <a:lnTo>
                    <a:pt x="180" y="41"/>
                  </a:lnTo>
                  <a:lnTo>
                    <a:pt x="180" y="42"/>
                  </a:lnTo>
                  <a:lnTo>
                    <a:pt x="181" y="43"/>
                  </a:lnTo>
                  <a:lnTo>
                    <a:pt x="182" y="45"/>
                  </a:lnTo>
                  <a:lnTo>
                    <a:pt x="184" y="46"/>
                  </a:lnTo>
                  <a:lnTo>
                    <a:pt x="186" y="47"/>
                  </a:lnTo>
                  <a:lnTo>
                    <a:pt x="191" y="48"/>
                  </a:lnTo>
                  <a:lnTo>
                    <a:pt x="192" y="49"/>
                  </a:lnTo>
                  <a:lnTo>
                    <a:pt x="194" y="51"/>
                  </a:lnTo>
                  <a:lnTo>
                    <a:pt x="197" y="52"/>
                  </a:lnTo>
                  <a:lnTo>
                    <a:pt x="202" y="56"/>
                  </a:lnTo>
                  <a:lnTo>
                    <a:pt x="206" y="62"/>
                  </a:lnTo>
                  <a:lnTo>
                    <a:pt x="211" y="67"/>
                  </a:lnTo>
                  <a:lnTo>
                    <a:pt x="214" y="72"/>
                  </a:lnTo>
                  <a:lnTo>
                    <a:pt x="216" y="75"/>
                  </a:lnTo>
                  <a:lnTo>
                    <a:pt x="221" y="83"/>
                  </a:lnTo>
                  <a:lnTo>
                    <a:pt x="222" y="85"/>
                  </a:lnTo>
                  <a:lnTo>
                    <a:pt x="224" y="87"/>
                  </a:lnTo>
                  <a:lnTo>
                    <a:pt x="225" y="90"/>
                  </a:lnTo>
                  <a:lnTo>
                    <a:pt x="226" y="92"/>
                  </a:lnTo>
                  <a:lnTo>
                    <a:pt x="234" y="99"/>
                  </a:lnTo>
                  <a:lnTo>
                    <a:pt x="236" y="103"/>
                  </a:lnTo>
                  <a:lnTo>
                    <a:pt x="238" y="106"/>
                  </a:lnTo>
                  <a:lnTo>
                    <a:pt x="239" y="108"/>
                  </a:lnTo>
                  <a:lnTo>
                    <a:pt x="240" y="109"/>
                  </a:lnTo>
                  <a:lnTo>
                    <a:pt x="241" y="112"/>
                  </a:lnTo>
                  <a:lnTo>
                    <a:pt x="241" y="114"/>
                  </a:lnTo>
                  <a:lnTo>
                    <a:pt x="241" y="115"/>
                  </a:lnTo>
                  <a:lnTo>
                    <a:pt x="241" y="117"/>
                  </a:lnTo>
                  <a:lnTo>
                    <a:pt x="241" y="122"/>
                  </a:lnTo>
                  <a:lnTo>
                    <a:pt x="241" y="126"/>
                  </a:lnTo>
                  <a:lnTo>
                    <a:pt x="241" y="130"/>
                  </a:lnTo>
                  <a:lnTo>
                    <a:pt x="242" y="132"/>
                  </a:lnTo>
                  <a:lnTo>
                    <a:pt x="242" y="134"/>
                  </a:lnTo>
                  <a:lnTo>
                    <a:pt x="242" y="136"/>
                  </a:lnTo>
                  <a:lnTo>
                    <a:pt x="245" y="143"/>
                  </a:lnTo>
                  <a:lnTo>
                    <a:pt x="246" y="144"/>
                  </a:lnTo>
                  <a:lnTo>
                    <a:pt x="247" y="146"/>
                  </a:lnTo>
                  <a:lnTo>
                    <a:pt x="247" y="148"/>
                  </a:lnTo>
                  <a:lnTo>
                    <a:pt x="247" y="150"/>
                  </a:lnTo>
                  <a:lnTo>
                    <a:pt x="248" y="159"/>
                  </a:lnTo>
                  <a:lnTo>
                    <a:pt x="248" y="161"/>
                  </a:lnTo>
                  <a:lnTo>
                    <a:pt x="248" y="163"/>
                  </a:lnTo>
                  <a:lnTo>
                    <a:pt x="248" y="165"/>
                  </a:lnTo>
                  <a:lnTo>
                    <a:pt x="250" y="167"/>
                  </a:lnTo>
                  <a:lnTo>
                    <a:pt x="252" y="170"/>
                  </a:lnTo>
                  <a:lnTo>
                    <a:pt x="257" y="177"/>
                  </a:lnTo>
                  <a:lnTo>
                    <a:pt x="259" y="178"/>
                  </a:lnTo>
                  <a:lnTo>
                    <a:pt x="261" y="182"/>
                  </a:lnTo>
                  <a:lnTo>
                    <a:pt x="262" y="184"/>
                  </a:lnTo>
                  <a:lnTo>
                    <a:pt x="263" y="185"/>
                  </a:lnTo>
                  <a:lnTo>
                    <a:pt x="265" y="187"/>
                  </a:lnTo>
                  <a:lnTo>
                    <a:pt x="267" y="188"/>
                  </a:lnTo>
                  <a:lnTo>
                    <a:pt x="268" y="189"/>
                  </a:lnTo>
                  <a:lnTo>
                    <a:pt x="270" y="189"/>
                  </a:lnTo>
                  <a:lnTo>
                    <a:pt x="271" y="190"/>
                  </a:lnTo>
                  <a:lnTo>
                    <a:pt x="273" y="190"/>
                  </a:lnTo>
                  <a:lnTo>
                    <a:pt x="275" y="190"/>
                  </a:lnTo>
                  <a:lnTo>
                    <a:pt x="278" y="190"/>
                  </a:lnTo>
                  <a:lnTo>
                    <a:pt x="281" y="190"/>
                  </a:lnTo>
                  <a:lnTo>
                    <a:pt x="284" y="189"/>
                  </a:lnTo>
                  <a:lnTo>
                    <a:pt x="287" y="188"/>
                  </a:lnTo>
                  <a:lnTo>
                    <a:pt x="291" y="188"/>
                  </a:lnTo>
                  <a:lnTo>
                    <a:pt x="296" y="186"/>
                  </a:lnTo>
                  <a:lnTo>
                    <a:pt x="310" y="181"/>
                  </a:lnTo>
                  <a:lnTo>
                    <a:pt x="313" y="180"/>
                  </a:lnTo>
                  <a:lnTo>
                    <a:pt x="315" y="179"/>
                  </a:lnTo>
                  <a:lnTo>
                    <a:pt x="317" y="179"/>
                  </a:lnTo>
                  <a:lnTo>
                    <a:pt x="319" y="178"/>
                  </a:lnTo>
                  <a:lnTo>
                    <a:pt x="321" y="179"/>
                  </a:lnTo>
                  <a:lnTo>
                    <a:pt x="323" y="179"/>
                  </a:lnTo>
                  <a:lnTo>
                    <a:pt x="324" y="180"/>
                  </a:lnTo>
                  <a:lnTo>
                    <a:pt x="325" y="181"/>
                  </a:lnTo>
                  <a:lnTo>
                    <a:pt x="326" y="182"/>
                  </a:lnTo>
                  <a:lnTo>
                    <a:pt x="327" y="184"/>
                  </a:lnTo>
                  <a:lnTo>
                    <a:pt x="328" y="185"/>
                  </a:lnTo>
                  <a:lnTo>
                    <a:pt x="328" y="187"/>
                  </a:lnTo>
                  <a:lnTo>
                    <a:pt x="329" y="189"/>
                  </a:lnTo>
                  <a:lnTo>
                    <a:pt x="330" y="191"/>
                  </a:lnTo>
                  <a:lnTo>
                    <a:pt x="332" y="198"/>
                  </a:lnTo>
                  <a:lnTo>
                    <a:pt x="334" y="205"/>
                  </a:lnTo>
                  <a:lnTo>
                    <a:pt x="335" y="209"/>
                  </a:lnTo>
                  <a:lnTo>
                    <a:pt x="336" y="213"/>
                  </a:lnTo>
                  <a:lnTo>
                    <a:pt x="336" y="220"/>
                  </a:lnTo>
                  <a:lnTo>
                    <a:pt x="334" y="219"/>
                  </a:lnTo>
                  <a:lnTo>
                    <a:pt x="332" y="218"/>
                  </a:lnTo>
                  <a:lnTo>
                    <a:pt x="326" y="214"/>
                  </a:lnTo>
                  <a:lnTo>
                    <a:pt x="324" y="213"/>
                  </a:lnTo>
                  <a:lnTo>
                    <a:pt x="323" y="212"/>
                  </a:lnTo>
                  <a:lnTo>
                    <a:pt x="322" y="213"/>
                  </a:lnTo>
                  <a:lnTo>
                    <a:pt x="321" y="214"/>
                  </a:lnTo>
                  <a:lnTo>
                    <a:pt x="321" y="216"/>
                  </a:lnTo>
                  <a:lnTo>
                    <a:pt x="320" y="218"/>
                  </a:lnTo>
                  <a:lnTo>
                    <a:pt x="320" y="219"/>
                  </a:lnTo>
                  <a:lnTo>
                    <a:pt x="319" y="221"/>
                  </a:lnTo>
                  <a:lnTo>
                    <a:pt x="317" y="221"/>
                  </a:lnTo>
                  <a:lnTo>
                    <a:pt x="316" y="221"/>
                  </a:lnTo>
                  <a:lnTo>
                    <a:pt x="316" y="220"/>
                  </a:lnTo>
                  <a:lnTo>
                    <a:pt x="315" y="217"/>
                  </a:lnTo>
                  <a:lnTo>
                    <a:pt x="314" y="216"/>
                  </a:lnTo>
                  <a:lnTo>
                    <a:pt x="313" y="216"/>
                  </a:lnTo>
                  <a:lnTo>
                    <a:pt x="311" y="215"/>
                  </a:lnTo>
                  <a:lnTo>
                    <a:pt x="310" y="215"/>
                  </a:lnTo>
                  <a:lnTo>
                    <a:pt x="308" y="215"/>
                  </a:lnTo>
                  <a:lnTo>
                    <a:pt x="304" y="216"/>
                  </a:lnTo>
                  <a:lnTo>
                    <a:pt x="302" y="216"/>
                  </a:lnTo>
                  <a:lnTo>
                    <a:pt x="300" y="216"/>
                  </a:lnTo>
                  <a:lnTo>
                    <a:pt x="299" y="215"/>
                  </a:lnTo>
                  <a:lnTo>
                    <a:pt x="298" y="215"/>
                  </a:lnTo>
                  <a:lnTo>
                    <a:pt x="289" y="224"/>
                  </a:lnTo>
                  <a:lnTo>
                    <a:pt x="286" y="227"/>
                  </a:lnTo>
                  <a:lnTo>
                    <a:pt x="279" y="235"/>
                  </a:lnTo>
                  <a:lnTo>
                    <a:pt x="276" y="238"/>
                  </a:lnTo>
                  <a:lnTo>
                    <a:pt x="273" y="241"/>
                  </a:lnTo>
                  <a:lnTo>
                    <a:pt x="271" y="243"/>
                  </a:lnTo>
                  <a:lnTo>
                    <a:pt x="270" y="245"/>
                  </a:lnTo>
                  <a:lnTo>
                    <a:pt x="269" y="247"/>
                  </a:lnTo>
                  <a:lnTo>
                    <a:pt x="268" y="248"/>
                  </a:lnTo>
                  <a:lnTo>
                    <a:pt x="267" y="251"/>
                  </a:lnTo>
                  <a:lnTo>
                    <a:pt x="266" y="254"/>
                  </a:lnTo>
                  <a:lnTo>
                    <a:pt x="265" y="256"/>
                  </a:lnTo>
                  <a:lnTo>
                    <a:pt x="264" y="256"/>
                  </a:lnTo>
                  <a:lnTo>
                    <a:pt x="262" y="257"/>
                  </a:lnTo>
                  <a:lnTo>
                    <a:pt x="260" y="258"/>
                  </a:lnTo>
                  <a:lnTo>
                    <a:pt x="258" y="259"/>
                  </a:lnTo>
                  <a:lnTo>
                    <a:pt x="254" y="261"/>
                  </a:lnTo>
                  <a:lnTo>
                    <a:pt x="250" y="263"/>
                  </a:lnTo>
                  <a:lnTo>
                    <a:pt x="249" y="264"/>
                  </a:lnTo>
                  <a:lnTo>
                    <a:pt x="248" y="265"/>
                  </a:lnTo>
                  <a:lnTo>
                    <a:pt x="245" y="268"/>
                  </a:lnTo>
                  <a:lnTo>
                    <a:pt x="244" y="269"/>
                  </a:lnTo>
                  <a:lnTo>
                    <a:pt x="243" y="269"/>
                  </a:lnTo>
                  <a:lnTo>
                    <a:pt x="242" y="269"/>
                  </a:lnTo>
                  <a:lnTo>
                    <a:pt x="241" y="269"/>
                  </a:lnTo>
                  <a:lnTo>
                    <a:pt x="239" y="269"/>
                  </a:lnTo>
                  <a:lnTo>
                    <a:pt x="238" y="268"/>
                  </a:lnTo>
                  <a:lnTo>
                    <a:pt x="237" y="268"/>
                  </a:lnTo>
                  <a:lnTo>
                    <a:pt x="237" y="268"/>
                  </a:lnTo>
                  <a:lnTo>
                    <a:pt x="234" y="265"/>
                  </a:lnTo>
                  <a:lnTo>
                    <a:pt x="231" y="262"/>
                  </a:lnTo>
                  <a:lnTo>
                    <a:pt x="228" y="259"/>
                  </a:lnTo>
                  <a:lnTo>
                    <a:pt x="227" y="256"/>
                  </a:lnTo>
                  <a:lnTo>
                    <a:pt x="224" y="250"/>
                  </a:lnTo>
                  <a:lnTo>
                    <a:pt x="223" y="248"/>
                  </a:lnTo>
                  <a:lnTo>
                    <a:pt x="221" y="247"/>
                  </a:lnTo>
                  <a:lnTo>
                    <a:pt x="219" y="245"/>
                  </a:lnTo>
                  <a:lnTo>
                    <a:pt x="216" y="242"/>
                  </a:lnTo>
                  <a:lnTo>
                    <a:pt x="214" y="240"/>
                  </a:lnTo>
                  <a:lnTo>
                    <a:pt x="211" y="237"/>
                  </a:lnTo>
                  <a:lnTo>
                    <a:pt x="208" y="236"/>
                  </a:lnTo>
                  <a:lnTo>
                    <a:pt x="205" y="234"/>
                  </a:lnTo>
                  <a:lnTo>
                    <a:pt x="203" y="234"/>
                  </a:lnTo>
                  <a:lnTo>
                    <a:pt x="199" y="233"/>
                  </a:lnTo>
                  <a:lnTo>
                    <a:pt x="196" y="233"/>
                  </a:lnTo>
                  <a:lnTo>
                    <a:pt x="194" y="233"/>
                  </a:lnTo>
                  <a:lnTo>
                    <a:pt x="192" y="234"/>
                  </a:lnTo>
                  <a:lnTo>
                    <a:pt x="191" y="234"/>
                  </a:lnTo>
                  <a:lnTo>
                    <a:pt x="190" y="235"/>
                  </a:lnTo>
                  <a:lnTo>
                    <a:pt x="189" y="236"/>
                  </a:lnTo>
                  <a:lnTo>
                    <a:pt x="188" y="238"/>
                  </a:lnTo>
                  <a:lnTo>
                    <a:pt x="187" y="239"/>
                  </a:lnTo>
                  <a:lnTo>
                    <a:pt x="186" y="241"/>
                  </a:lnTo>
                  <a:lnTo>
                    <a:pt x="185" y="242"/>
                  </a:lnTo>
                  <a:lnTo>
                    <a:pt x="185" y="244"/>
                  </a:lnTo>
                  <a:lnTo>
                    <a:pt x="184" y="246"/>
                  </a:lnTo>
                  <a:lnTo>
                    <a:pt x="183" y="248"/>
                  </a:lnTo>
                  <a:lnTo>
                    <a:pt x="183" y="251"/>
                  </a:lnTo>
                  <a:lnTo>
                    <a:pt x="182" y="260"/>
                  </a:lnTo>
                  <a:lnTo>
                    <a:pt x="181" y="266"/>
                  </a:lnTo>
                  <a:lnTo>
                    <a:pt x="180" y="269"/>
                  </a:lnTo>
                  <a:lnTo>
                    <a:pt x="179" y="274"/>
                  </a:lnTo>
                  <a:lnTo>
                    <a:pt x="174" y="284"/>
                  </a:lnTo>
                  <a:lnTo>
                    <a:pt x="174" y="286"/>
                  </a:lnTo>
                  <a:lnTo>
                    <a:pt x="173" y="290"/>
                  </a:lnTo>
                  <a:lnTo>
                    <a:pt x="172" y="292"/>
                  </a:lnTo>
                  <a:lnTo>
                    <a:pt x="172" y="297"/>
                  </a:lnTo>
                  <a:lnTo>
                    <a:pt x="172" y="300"/>
                  </a:lnTo>
                  <a:lnTo>
                    <a:pt x="172" y="302"/>
                  </a:lnTo>
                  <a:lnTo>
                    <a:pt x="172" y="303"/>
                  </a:lnTo>
                  <a:lnTo>
                    <a:pt x="173" y="305"/>
                  </a:lnTo>
                  <a:lnTo>
                    <a:pt x="174" y="307"/>
                  </a:lnTo>
                  <a:lnTo>
                    <a:pt x="175" y="309"/>
                  </a:lnTo>
                  <a:lnTo>
                    <a:pt x="177" y="312"/>
                  </a:lnTo>
                  <a:lnTo>
                    <a:pt x="181" y="317"/>
                  </a:lnTo>
                  <a:lnTo>
                    <a:pt x="183" y="321"/>
                  </a:lnTo>
                  <a:lnTo>
                    <a:pt x="186" y="324"/>
                  </a:lnTo>
                  <a:lnTo>
                    <a:pt x="189" y="325"/>
                  </a:lnTo>
                  <a:lnTo>
                    <a:pt x="191" y="327"/>
                  </a:lnTo>
                  <a:lnTo>
                    <a:pt x="192" y="328"/>
                  </a:lnTo>
                  <a:lnTo>
                    <a:pt x="194" y="329"/>
                  </a:lnTo>
                  <a:lnTo>
                    <a:pt x="197" y="329"/>
                  </a:lnTo>
                  <a:lnTo>
                    <a:pt x="200" y="330"/>
                  </a:lnTo>
                  <a:lnTo>
                    <a:pt x="204" y="330"/>
                  </a:lnTo>
                  <a:lnTo>
                    <a:pt x="208" y="331"/>
                  </a:lnTo>
                  <a:lnTo>
                    <a:pt x="211" y="332"/>
                  </a:lnTo>
                  <a:lnTo>
                    <a:pt x="214" y="334"/>
                  </a:lnTo>
                  <a:lnTo>
                    <a:pt x="215" y="335"/>
                  </a:lnTo>
                  <a:lnTo>
                    <a:pt x="217" y="336"/>
                  </a:lnTo>
                  <a:lnTo>
                    <a:pt x="224" y="342"/>
                  </a:lnTo>
                  <a:lnTo>
                    <a:pt x="225" y="344"/>
                  </a:lnTo>
                  <a:lnTo>
                    <a:pt x="239" y="355"/>
                  </a:lnTo>
                  <a:lnTo>
                    <a:pt x="242" y="358"/>
                  </a:lnTo>
                  <a:lnTo>
                    <a:pt x="245" y="359"/>
                  </a:lnTo>
                  <a:lnTo>
                    <a:pt x="248" y="360"/>
                  </a:lnTo>
                  <a:lnTo>
                    <a:pt x="249" y="361"/>
                  </a:lnTo>
                  <a:lnTo>
                    <a:pt x="255" y="363"/>
                  </a:lnTo>
                  <a:lnTo>
                    <a:pt x="258" y="364"/>
                  </a:lnTo>
                  <a:lnTo>
                    <a:pt x="259" y="365"/>
                  </a:lnTo>
                  <a:lnTo>
                    <a:pt x="262" y="367"/>
                  </a:lnTo>
                  <a:lnTo>
                    <a:pt x="268" y="371"/>
                  </a:lnTo>
                  <a:lnTo>
                    <a:pt x="271" y="372"/>
                  </a:lnTo>
                  <a:lnTo>
                    <a:pt x="271" y="373"/>
                  </a:lnTo>
                  <a:lnTo>
                    <a:pt x="272" y="373"/>
                  </a:lnTo>
                  <a:lnTo>
                    <a:pt x="274" y="373"/>
                  </a:lnTo>
                  <a:lnTo>
                    <a:pt x="275" y="374"/>
                  </a:lnTo>
                  <a:lnTo>
                    <a:pt x="278" y="374"/>
                  </a:lnTo>
                  <a:lnTo>
                    <a:pt x="283" y="373"/>
                  </a:lnTo>
                  <a:lnTo>
                    <a:pt x="285" y="374"/>
                  </a:lnTo>
                  <a:lnTo>
                    <a:pt x="287" y="374"/>
                  </a:lnTo>
                  <a:lnTo>
                    <a:pt x="288" y="374"/>
                  </a:lnTo>
                  <a:lnTo>
                    <a:pt x="290" y="375"/>
                  </a:lnTo>
                  <a:lnTo>
                    <a:pt x="291" y="376"/>
                  </a:lnTo>
                  <a:lnTo>
                    <a:pt x="292" y="377"/>
                  </a:lnTo>
                  <a:lnTo>
                    <a:pt x="293" y="378"/>
                  </a:lnTo>
                  <a:lnTo>
                    <a:pt x="294" y="379"/>
                  </a:lnTo>
                  <a:lnTo>
                    <a:pt x="294" y="380"/>
                  </a:lnTo>
                  <a:lnTo>
                    <a:pt x="296" y="383"/>
                  </a:lnTo>
                  <a:lnTo>
                    <a:pt x="299" y="389"/>
                  </a:lnTo>
                  <a:lnTo>
                    <a:pt x="300" y="391"/>
                  </a:lnTo>
                  <a:lnTo>
                    <a:pt x="301" y="392"/>
                  </a:lnTo>
                  <a:lnTo>
                    <a:pt x="302" y="392"/>
                  </a:lnTo>
                  <a:lnTo>
                    <a:pt x="302" y="393"/>
                  </a:lnTo>
                  <a:lnTo>
                    <a:pt x="304" y="393"/>
                  </a:lnTo>
                  <a:lnTo>
                    <a:pt x="305" y="394"/>
                  </a:lnTo>
                  <a:lnTo>
                    <a:pt x="307" y="395"/>
                  </a:lnTo>
                  <a:lnTo>
                    <a:pt x="312" y="395"/>
                  </a:lnTo>
                  <a:lnTo>
                    <a:pt x="315" y="395"/>
                  </a:lnTo>
                  <a:lnTo>
                    <a:pt x="317" y="395"/>
                  </a:lnTo>
                  <a:lnTo>
                    <a:pt x="320" y="395"/>
                  </a:lnTo>
                  <a:lnTo>
                    <a:pt x="325" y="394"/>
                  </a:lnTo>
                  <a:lnTo>
                    <a:pt x="327" y="394"/>
                  </a:lnTo>
                  <a:lnTo>
                    <a:pt x="328" y="395"/>
                  </a:lnTo>
                  <a:lnTo>
                    <a:pt x="328" y="396"/>
                  </a:lnTo>
                  <a:lnTo>
                    <a:pt x="329" y="397"/>
                  </a:lnTo>
                  <a:lnTo>
                    <a:pt x="329" y="399"/>
                  </a:lnTo>
                  <a:lnTo>
                    <a:pt x="329" y="401"/>
                  </a:lnTo>
                  <a:lnTo>
                    <a:pt x="329" y="404"/>
                  </a:lnTo>
                  <a:lnTo>
                    <a:pt x="328" y="408"/>
                  </a:lnTo>
                  <a:lnTo>
                    <a:pt x="327" y="413"/>
                  </a:lnTo>
                  <a:lnTo>
                    <a:pt x="327" y="415"/>
                  </a:lnTo>
                  <a:lnTo>
                    <a:pt x="327" y="418"/>
                  </a:lnTo>
                  <a:lnTo>
                    <a:pt x="327" y="419"/>
                  </a:lnTo>
                  <a:lnTo>
                    <a:pt x="327" y="420"/>
                  </a:lnTo>
                  <a:lnTo>
                    <a:pt x="328" y="421"/>
                  </a:lnTo>
                  <a:lnTo>
                    <a:pt x="328" y="422"/>
                  </a:lnTo>
                  <a:lnTo>
                    <a:pt x="328" y="422"/>
                  </a:lnTo>
                  <a:lnTo>
                    <a:pt x="329" y="423"/>
                  </a:lnTo>
                  <a:lnTo>
                    <a:pt x="330" y="423"/>
                  </a:lnTo>
                  <a:lnTo>
                    <a:pt x="337" y="422"/>
                  </a:lnTo>
                  <a:lnTo>
                    <a:pt x="347" y="422"/>
                  </a:lnTo>
                  <a:lnTo>
                    <a:pt x="351" y="421"/>
                  </a:lnTo>
                  <a:lnTo>
                    <a:pt x="353" y="421"/>
                  </a:lnTo>
                  <a:lnTo>
                    <a:pt x="356" y="420"/>
                  </a:lnTo>
                  <a:lnTo>
                    <a:pt x="359" y="419"/>
                  </a:lnTo>
                  <a:lnTo>
                    <a:pt x="361" y="418"/>
                  </a:lnTo>
                  <a:lnTo>
                    <a:pt x="363" y="417"/>
                  </a:lnTo>
                  <a:lnTo>
                    <a:pt x="367" y="415"/>
                  </a:lnTo>
                  <a:lnTo>
                    <a:pt x="373" y="411"/>
                  </a:lnTo>
                  <a:lnTo>
                    <a:pt x="376" y="408"/>
                  </a:lnTo>
                  <a:lnTo>
                    <a:pt x="378" y="406"/>
                  </a:lnTo>
                  <a:lnTo>
                    <a:pt x="380" y="404"/>
                  </a:lnTo>
                  <a:lnTo>
                    <a:pt x="381" y="402"/>
                  </a:lnTo>
                  <a:lnTo>
                    <a:pt x="382" y="400"/>
                  </a:lnTo>
                  <a:lnTo>
                    <a:pt x="383" y="397"/>
                  </a:lnTo>
                  <a:lnTo>
                    <a:pt x="384" y="394"/>
                  </a:lnTo>
                  <a:lnTo>
                    <a:pt x="384" y="392"/>
                  </a:lnTo>
                  <a:lnTo>
                    <a:pt x="384" y="390"/>
                  </a:lnTo>
                  <a:lnTo>
                    <a:pt x="384" y="388"/>
                  </a:lnTo>
                  <a:lnTo>
                    <a:pt x="384" y="386"/>
                  </a:lnTo>
                  <a:lnTo>
                    <a:pt x="382" y="380"/>
                  </a:lnTo>
                  <a:lnTo>
                    <a:pt x="381" y="376"/>
                  </a:lnTo>
                  <a:lnTo>
                    <a:pt x="380" y="372"/>
                  </a:lnTo>
                  <a:lnTo>
                    <a:pt x="380" y="369"/>
                  </a:lnTo>
                  <a:lnTo>
                    <a:pt x="379" y="365"/>
                  </a:lnTo>
                  <a:lnTo>
                    <a:pt x="379" y="356"/>
                  </a:lnTo>
                  <a:lnTo>
                    <a:pt x="379" y="351"/>
                  </a:lnTo>
                  <a:lnTo>
                    <a:pt x="379" y="349"/>
                  </a:lnTo>
                  <a:lnTo>
                    <a:pt x="379" y="347"/>
                  </a:lnTo>
                  <a:lnTo>
                    <a:pt x="380" y="344"/>
                  </a:lnTo>
                  <a:lnTo>
                    <a:pt x="380" y="342"/>
                  </a:lnTo>
                  <a:lnTo>
                    <a:pt x="381" y="340"/>
                  </a:lnTo>
                  <a:lnTo>
                    <a:pt x="382" y="338"/>
                  </a:lnTo>
                  <a:lnTo>
                    <a:pt x="386" y="330"/>
                  </a:lnTo>
                  <a:lnTo>
                    <a:pt x="387" y="328"/>
                  </a:lnTo>
                  <a:lnTo>
                    <a:pt x="388" y="325"/>
                  </a:lnTo>
                  <a:lnTo>
                    <a:pt x="389" y="323"/>
                  </a:lnTo>
                  <a:lnTo>
                    <a:pt x="390" y="320"/>
                  </a:lnTo>
                  <a:lnTo>
                    <a:pt x="390" y="315"/>
                  </a:lnTo>
                  <a:lnTo>
                    <a:pt x="391" y="308"/>
                  </a:lnTo>
                  <a:lnTo>
                    <a:pt x="391" y="302"/>
                  </a:lnTo>
                  <a:lnTo>
                    <a:pt x="392" y="296"/>
                  </a:lnTo>
                  <a:lnTo>
                    <a:pt x="392" y="290"/>
                  </a:lnTo>
                  <a:lnTo>
                    <a:pt x="394" y="282"/>
                  </a:lnTo>
                  <a:lnTo>
                    <a:pt x="394" y="280"/>
                  </a:lnTo>
                  <a:lnTo>
                    <a:pt x="394" y="279"/>
                  </a:lnTo>
                  <a:lnTo>
                    <a:pt x="394" y="278"/>
                  </a:lnTo>
                  <a:lnTo>
                    <a:pt x="393" y="277"/>
                  </a:lnTo>
                  <a:lnTo>
                    <a:pt x="393" y="276"/>
                  </a:lnTo>
                  <a:lnTo>
                    <a:pt x="392" y="276"/>
                  </a:lnTo>
                  <a:lnTo>
                    <a:pt x="391" y="276"/>
                  </a:lnTo>
                  <a:lnTo>
                    <a:pt x="390" y="276"/>
                  </a:lnTo>
                  <a:lnTo>
                    <a:pt x="389" y="276"/>
                  </a:lnTo>
                  <a:lnTo>
                    <a:pt x="388" y="276"/>
                  </a:lnTo>
                  <a:lnTo>
                    <a:pt x="387" y="277"/>
                  </a:lnTo>
                  <a:lnTo>
                    <a:pt x="385" y="278"/>
                  </a:lnTo>
                  <a:lnTo>
                    <a:pt x="383" y="279"/>
                  </a:lnTo>
                  <a:lnTo>
                    <a:pt x="377" y="284"/>
                  </a:lnTo>
                  <a:lnTo>
                    <a:pt x="373" y="288"/>
                  </a:lnTo>
                  <a:lnTo>
                    <a:pt x="369" y="290"/>
                  </a:lnTo>
                  <a:lnTo>
                    <a:pt x="365" y="292"/>
                  </a:lnTo>
                  <a:lnTo>
                    <a:pt x="364" y="292"/>
                  </a:lnTo>
                  <a:lnTo>
                    <a:pt x="362" y="292"/>
                  </a:lnTo>
                  <a:lnTo>
                    <a:pt x="362" y="293"/>
                  </a:lnTo>
                  <a:lnTo>
                    <a:pt x="360" y="292"/>
                  </a:lnTo>
                  <a:lnTo>
                    <a:pt x="358" y="292"/>
                  </a:lnTo>
                  <a:lnTo>
                    <a:pt x="357" y="291"/>
                  </a:lnTo>
                  <a:lnTo>
                    <a:pt x="356" y="290"/>
                  </a:lnTo>
                  <a:lnTo>
                    <a:pt x="355" y="290"/>
                  </a:lnTo>
                  <a:lnTo>
                    <a:pt x="354" y="289"/>
                  </a:lnTo>
                  <a:lnTo>
                    <a:pt x="351" y="283"/>
                  </a:lnTo>
                  <a:lnTo>
                    <a:pt x="349" y="280"/>
                  </a:lnTo>
                  <a:lnTo>
                    <a:pt x="346" y="277"/>
                  </a:lnTo>
                  <a:lnTo>
                    <a:pt x="339" y="269"/>
                  </a:lnTo>
                  <a:lnTo>
                    <a:pt x="338" y="268"/>
                  </a:lnTo>
                  <a:lnTo>
                    <a:pt x="337" y="266"/>
                  </a:lnTo>
                  <a:lnTo>
                    <a:pt x="335" y="263"/>
                  </a:lnTo>
                  <a:lnTo>
                    <a:pt x="332" y="256"/>
                  </a:lnTo>
                  <a:lnTo>
                    <a:pt x="330" y="253"/>
                  </a:lnTo>
                  <a:lnTo>
                    <a:pt x="328" y="250"/>
                  </a:lnTo>
                  <a:lnTo>
                    <a:pt x="326" y="245"/>
                  </a:lnTo>
                  <a:lnTo>
                    <a:pt x="324" y="242"/>
                  </a:lnTo>
                  <a:lnTo>
                    <a:pt x="323" y="239"/>
                  </a:lnTo>
                  <a:lnTo>
                    <a:pt x="322" y="237"/>
                  </a:lnTo>
                  <a:lnTo>
                    <a:pt x="322" y="235"/>
                  </a:lnTo>
                  <a:lnTo>
                    <a:pt x="322" y="234"/>
                  </a:lnTo>
                  <a:lnTo>
                    <a:pt x="322" y="233"/>
                  </a:lnTo>
                  <a:lnTo>
                    <a:pt x="322" y="232"/>
                  </a:lnTo>
                  <a:lnTo>
                    <a:pt x="322" y="231"/>
                  </a:lnTo>
                  <a:lnTo>
                    <a:pt x="322" y="229"/>
                  </a:lnTo>
                  <a:lnTo>
                    <a:pt x="323" y="228"/>
                  </a:lnTo>
                  <a:lnTo>
                    <a:pt x="324" y="227"/>
                  </a:lnTo>
                  <a:lnTo>
                    <a:pt x="325" y="226"/>
                  </a:lnTo>
                  <a:lnTo>
                    <a:pt x="326" y="224"/>
                  </a:lnTo>
                  <a:lnTo>
                    <a:pt x="328" y="223"/>
                  </a:lnTo>
                  <a:lnTo>
                    <a:pt x="328" y="222"/>
                  </a:lnTo>
                  <a:lnTo>
                    <a:pt x="330" y="222"/>
                  </a:lnTo>
                  <a:lnTo>
                    <a:pt x="332" y="221"/>
                  </a:lnTo>
                  <a:lnTo>
                    <a:pt x="335" y="220"/>
                  </a:lnTo>
                  <a:lnTo>
                    <a:pt x="336" y="220"/>
                  </a:lnTo>
                  <a:lnTo>
                    <a:pt x="337" y="220"/>
                  </a:lnTo>
                  <a:lnTo>
                    <a:pt x="338" y="220"/>
                  </a:lnTo>
                  <a:lnTo>
                    <a:pt x="339" y="220"/>
                  </a:lnTo>
                  <a:lnTo>
                    <a:pt x="341" y="220"/>
                  </a:lnTo>
                  <a:lnTo>
                    <a:pt x="342" y="219"/>
                  </a:lnTo>
                  <a:lnTo>
                    <a:pt x="343" y="218"/>
                  </a:lnTo>
                  <a:lnTo>
                    <a:pt x="345" y="217"/>
                  </a:lnTo>
                  <a:lnTo>
                    <a:pt x="346" y="216"/>
                  </a:lnTo>
                  <a:lnTo>
                    <a:pt x="347" y="215"/>
                  </a:lnTo>
                  <a:lnTo>
                    <a:pt x="348" y="213"/>
                  </a:lnTo>
                  <a:lnTo>
                    <a:pt x="349" y="210"/>
                  </a:lnTo>
                  <a:lnTo>
                    <a:pt x="350" y="208"/>
                  </a:lnTo>
                  <a:lnTo>
                    <a:pt x="350" y="204"/>
                  </a:lnTo>
                  <a:lnTo>
                    <a:pt x="351" y="202"/>
                  </a:lnTo>
                  <a:lnTo>
                    <a:pt x="351" y="200"/>
                  </a:lnTo>
                  <a:lnTo>
                    <a:pt x="351" y="199"/>
                  </a:lnTo>
                  <a:lnTo>
                    <a:pt x="352" y="197"/>
                  </a:lnTo>
                  <a:lnTo>
                    <a:pt x="353" y="196"/>
                  </a:lnTo>
                  <a:lnTo>
                    <a:pt x="355" y="196"/>
                  </a:lnTo>
                  <a:lnTo>
                    <a:pt x="357" y="195"/>
                  </a:lnTo>
                  <a:lnTo>
                    <a:pt x="360" y="195"/>
                  </a:lnTo>
                  <a:lnTo>
                    <a:pt x="363" y="196"/>
                  </a:lnTo>
                  <a:lnTo>
                    <a:pt x="365" y="196"/>
                  </a:lnTo>
                  <a:lnTo>
                    <a:pt x="367" y="197"/>
                  </a:lnTo>
                  <a:lnTo>
                    <a:pt x="370" y="198"/>
                  </a:lnTo>
                  <a:lnTo>
                    <a:pt x="373" y="199"/>
                  </a:lnTo>
                  <a:lnTo>
                    <a:pt x="374" y="200"/>
                  </a:lnTo>
                  <a:lnTo>
                    <a:pt x="379" y="203"/>
                  </a:lnTo>
                  <a:lnTo>
                    <a:pt x="383" y="205"/>
                  </a:lnTo>
                  <a:lnTo>
                    <a:pt x="385" y="207"/>
                  </a:lnTo>
                  <a:lnTo>
                    <a:pt x="388" y="208"/>
                  </a:lnTo>
                  <a:lnTo>
                    <a:pt x="393" y="210"/>
                  </a:lnTo>
                  <a:lnTo>
                    <a:pt x="397" y="211"/>
                  </a:lnTo>
                  <a:lnTo>
                    <a:pt x="407" y="213"/>
                  </a:lnTo>
                  <a:lnTo>
                    <a:pt x="414" y="214"/>
                  </a:lnTo>
                  <a:lnTo>
                    <a:pt x="417" y="215"/>
                  </a:lnTo>
                  <a:lnTo>
                    <a:pt x="423" y="215"/>
                  </a:lnTo>
                  <a:lnTo>
                    <a:pt x="427" y="215"/>
                  </a:lnTo>
                  <a:lnTo>
                    <a:pt x="433" y="214"/>
                  </a:lnTo>
                  <a:lnTo>
                    <a:pt x="436" y="214"/>
                  </a:lnTo>
                  <a:lnTo>
                    <a:pt x="439" y="214"/>
                  </a:lnTo>
                  <a:lnTo>
                    <a:pt x="451" y="215"/>
                  </a:lnTo>
                  <a:lnTo>
                    <a:pt x="455" y="215"/>
                  </a:lnTo>
                  <a:lnTo>
                    <a:pt x="458" y="215"/>
                  </a:lnTo>
                  <a:lnTo>
                    <a:pt x="462" y="214"/>
                  </a:lnTo>
                  <a:lnTo>
                    <a:pt x="464" y="214"/>
                  </a:lnTo>
                  <a:lnTo>
                    <a:pt x="465" y="213"/>
                  </a:lnTo>
                  <a:lnTo>
                    <a:pt x="467" y="212"/>
                  </a:lnTo>
                  <a:lnTo>
                    <a:pt x="469" y="211"/>
                  </a:lnTo>
                  <a:lnTo>
                    <a:pt x="470" y="211"/>
                  </a:lnTo>
                  <a:lnTo>
                    <a:pt x="471" y="211"/>
                  </a:lnTo>
                  <a:lnTo>
                    <a:pt x="472" y="211"/>
                  </a:lnTo>
                  <a:lnTo>
                    <a:pt x="472" y="211"/>
                  </a:lnTo>
                  <a:lnTo>
                    <a:pt x="473" y="211"/>
                  </a:lnTo>
                  <a:lnTo>
                    <a:pt x="473" y="212"/>
                  </a:lnTo>
                  <a:lnTo>
                    <a:pt x="474" y="213"/>
                  </a:lnTo>
                  <a:lnTo>
                    <a:pt x="474" y="214"/>
                  </a:lnTo>
                  <a:lnTo>
                    <a:pt x="474" y="215"/>
                  </a:lnTo>
                  <a:lnTo>
                    <a:pt x="474" y="217"/>
                  </a:lnTo>
                  <a:lnTo>
                    <a:pt x="473" y="220"/>
                  </a:lnTo>
                  <a:lnTo>
                    <a:pt x="472" y="222"/>
                  </a:lnTo>
                  <a:lnTo>
                    <a:pt x="471" y="225"/>
                  </a:lnTo>
                  <a:lnTo>
                    <a:pt x="467" y="232"/>
                  </a:lnTo>
                  <a:lnTo>
                    <a:pt x="466" y="234"/>
                  </a:lnTo>
                  <a:lnTo>
                    <a:pt x="466" y="235"/>
                  </a:lnTo>
                  <a:lnTo>
                    <a:pt x="465" y="238"/>
                  </a:lnTo>
                  <a:lnTo>
                    <a:pt x="465" y="240"/>
                  </a:lnTo>
                  <a:lnTo>
                    <a:pt x="465" y="242"/>
                  </a:lnTo>
                  <a:lnTo>
                    <a:pt x="466" y="245"/>
                  </a:lnTo>
                  <a:lnTo>
                    <a:pt x="467" y="247"/>
                  </a:lnTo>
                  <a:lnTo>
                    <a:pt x="468" y="250"/>
                  </a:lnTo>
                  <a:lnTo>
                    <a:pt x="471" y="256"/>
                  </a:lnTo>
                  <a:lnTo>
                    <a:pt x="473" y="259"/>
                  </a:lnTo>
                  <a:lnTo>
                    <a:pt x="475" y="262"/>
                  </a:lnTo>
                  <a:lnTo>
                    <a:pt x="477" y="266"/>
                  </a:lnTo>
                  <a:lnTo>
                    <a:pt x="484" y="273"/>
                  </a:lnTo>
                  <a:lnTo>
                    <a:pt x="486" y="275"/>
                  </a:lnTo>
                  <a:lnTo>
                    <a:pt x="487" y="277"/>
                  </a:lnTo>
                  <a:lnTo>
                    <a:pt x="487" y="279"/>
                  </a:lnTo>
                  <a:lnTo>
                    <a:pt x="488" y="280"/>
                  </a:lnTo>
                  <a:lnTo>
                    <a:pt x="489" y="282"/>
                  </a:lnTo>
                  <a:lnTo>
                    <a:pt x="490" y="285"/>
                  </a:lnTo>
                  <a:lnTo>
                    <a:pt x="490" y="287"/>
                  </a:lnTo>
                  <a:lnTo>
                    <a:pt x="490" y="289"/>
                  </a:lnTo>
                  <a:lnTo>
                    <a:pt x="490" y="293"/>
                  </a:lnTo>
                  <a:lnTo>
                    <a:pt x="490" y="298"/>
                  </a:lnTo>
                  <a:lnTo>
                    <a:pt x="491" y="306"/>
                  </a:lnTo>
                  <a:lnTo>
                    <a:pt x="492" y="310"/>
                  </a:lnTo>
                  <a:lnTo>
                    <a:pt x="492" y="313"/>
                  </a:lnTo>
                  <a:lnTo>
                    <a:pt x="491" y="316"/>
                  </a:lnTo>
                  <a:lnTo>
                    <a:pt x="491" y="318"/>
                  </a:lnTo>
                  <a:lnTo>
                    <a:pt x="490" y="319"/>
                  </a:lnTo>
                  <a:lnTo>
                    <a:pt x="489" y="322"/>
                  </a:lnTo>
                  <a:lnTo>
                    <a:pt x="488" y="323"/>
                  </a:lnTo>
                  <a:lnTo>
                    <a:pt x="487" y="325"/>
                  </a:lnTo>
                  <a:lnTo>
                    <a:pt x="486" y="327"/>
                  </a:lnTo>
                  <a:lnTo>
                    <a:pt x="484" y="328"/>
                  </a:lnTo>
                  <a:lnTo>
                    <a:pt x="482" y="330"/>
                  </a:lnTo>
                  <a:lnTo>
                    <a:pt x="481" y="331"/>
                  </a:lnTo>
                  <a:lnTo>
                    <a:pt x="479" y="332"/>
                  </a:lnTo>
                  <a:lnTo>
                    <a:pt x="477" y="333"/>
                  </a:lnTo>
                  <a:lnTo>
                    <a:pt x="476" y="334"/>
                  </a:lnTo>
                  <a:lnTo>
                    <a:pt x="474" y="335"/>
                  </a:lnTo>
                  <a:lnTo>
                    <a:pt x="472" y="335"/>
                  </a:lnTo>
                  <a:lnTo>
                    <a:pt x="465" y="336"/>
                  </a:lnTo>
                  <a:lnTo>
                    <a:pt x="464" y="336"/>
                  </a:lnTo>
                  <a:lnTo>
                    <a:pt x="464" y="337"/>
                  </a:lnTo>
                  <a:lnTo>
                    <a:pt x="462" y="338"/>
                  </a:lnTo>
                  <a:lnTo>
                    <a:pt x="461" y="338"/>
                  </a:lnTo>
                  <a:lnTo>
                    <a:pt x="460" y="340"/>
                  </a:lnTo>
                  <a:lnTo>
                    <a:pt x="459" y="341"/>
                  </a:lnTo>
                  <a:lnTo>
                    <a:pt x="458" y="343"/>
                  </a:lnTo>
                  <a:lnTo>
                    <a:pt x="458" y="344"/>
                  </a:lnTo>
                  <a:lnTo>
                    <a:pt x="457" y="346"/>
                  </a:lnTo>
                  <a:lnTo>
                    <a:pt x="457" y="347"/>
                  </a:lnTo>
                  <a:lnTo>
                    <a:pt x="457" y="349"/>
                  </a:lnTo>
                  <a:lnTo>
                    <a:pt x="456" y="358"/>
                  </a:lnTo>
                  <a:lnTo>
                    <a:pt x="456" y="363"/>
                  </a:lnTo>
                  <a:lnTo>
                    <a:pt x="456" y="365"/>
                  </a:lnTo>
                  <a:lnTo>
                    <a:pt x="455" y="367"/>
                  </a:lnTo>
                  <a:lnTo>
                    <a:pt x="454" y="371"/>
                  </a:lnTo>
                  <a:lnTo>
                    <a:pt x="453" y="375"/>
                  </a:lnTo>
                  <a:lnTo>
                    <a:pt x="452" y="379"/>
                  </a:lnTo>
                  <a:lnTo>
                    <a:pt x="448" y="385"/>
                  </a:lnTo>
                  <a:lnTo>
                    <a:pt x="444" y="392"/>
                  </a:lnTo>
                  <a:lnTo>
                    <a:pt x="437" y="404"/>
                  </a:lnTo>
                  <a:lnTo>
                    <a:pt x="435" y="408"/>
                  </a:lnTo>
                  <a:lnTo>
                    <a:pt x="434" y="410"/>
                  </a:lnTo>
                  <a:lnTo>
                    <a:pt x="433" y="412"/>
                  </a:lnTo>
                  <a:lnTo>
                    <a:pt x="433" y="414"/>
                  </a:lnTo>
                  <a:lnTo>
                    <a:pt x="433" y="415"/>
                  </a:lnTo>
                  <a:lnTo>
                    <a:pt x="433" y="417"/>
                  </a:lnTo>
                  <a:lnTo>
                    <a:pt x="434" y="419"/>
                  </a:lnTo>
                  <a:lnTo>
                    <a:pt x="435" y="422"/>
                  </a:lnTo>
                  <a:lnTo>
                    <a:pt x="435" y="423"/>
                  </a:lnTo>
                  <a:lnTo>
                    <a:pt x="436" y="424"/>
                  </a:lnTo>
                  <a:lnTo>
                    <a:pt x="437" y="425"/>
                  </a:lnTo>
                  <a:lnTo>
                    <a:pt x="439" y="426"/>
                  </a:lnTo>
                  <a:lnTo>
                    <a:pt x="441" y="426"/>
                  </a:lnTo>
                  <a:lnTo>
                    <a:pt x="443" y="427"/>
                  </a:lnTo>
                  <a:lnTo>
                    <a:pt x="445" y="427"/>
                  </a:lnTo>
                  <a:lnTo>
                    <a:pt x="445" y="428"/>
                  </a:lnTo>
                  <a:lnTo>
                    <a:pt x="446" y="428"/>
                  </a:lnTo>
                  <a:lnTo>
                    <a:pt x="447" y="429"/>
                  </a:lnTo>
                  <a:lnTo>
                    <a:pt x="447" y="430"/>
                  </a:lnTo>
                  <a:lnTo>
                    <a:pt x="448" y="432"/>
                  </a:lnTo>
                  <a:lnTo>
                    <a:pt x="448" y="433"/>
                  </a:lnTo>
                  <a:lnTo>
                    <a:pt x="450" y="445"/>
                  </a:lnTo>
                  <a:lnTo>
                    <a:pt x="451" y="450"/>
                  </a:lnTo>
                  <a:lnTo>
                    <a:pt x="452" y="453"/>
                  </a:lnTo>
                  <a:lnTo>
                    <a:pt x="453" y="457"/>
                  </a:lnTo>
                  <a:lnTo>
                    <a:pt x="453" y="459"/>
                  </a:lnTo>
                  <a:lnTo>
                    <a:pt x="453" y="461"/>
                  </a:lnTo>
                  <a:lnTo>
                    <a:pt x="459" y="473"/>
                  </a:lnTo>
                  <a:lnTo>
                    <a:pt x="463" y="482"/>
                  </a:lnTo>
                  <a:lnTo>
                    <a:pt x="464" y="487"/>
                  </a:lnTo>
                  <a:lnTo>
                    <a:pt x="466" y="494"/>
                  </a:lnTo>
                  <a:lnTo>
                    <a:pt x="465" y="494"/>
                  </a:lnTo>
                  <a:lnTo>
                    <a:pt x="463" y="500"/>
                  </a:lnTo>
                  <a:lnTo>
                    <a:pt x="459" y="506"/>
                  </a:lnTo>
                  <a:lnTo>
                    <a:pt x="456" y="508"/>
                  </a:lnTo>
                  <a:lnTo>
                    <a:pt x="453" y="512"/>
                  </a:lnTo>
                  <a:lnTo>
                    <a:pt x="451" y="514"/>
                  </a:lnTo>
                  <a:lnTo>
                    <a:pt x="449" y="516"/>
                  </a:lnTo>
                  <a:lnTo>
                    <a:pt x="447" y="517"/>
                  </a:lnTo>
                  <a:lnTo>
                    <a:pt x="444" y="518"/>
                  </a:lnTo>
                  <a:lnTo>
                    <a:pt x="441" y="519"/>
                  </a:lnTo>
                  <a:lnTo>
                    <a:pt x="437" y="520"/>
                  </a:lnTo>
                  <a:lnTo>
                    <a:pt x="434" y="521"/>
                  </a:lnTo>
                  <a:lnTo>
                    <a:pt x="430" y="521"/>
                  </a:lnTo>
                  <a:lnTo>
                    <a:pt x="426" y="520"/>
                  </a:lnTo>
                  <a:lnTo>
                    <a:pt x="422" y="519"/>
                  </a:lnTo>
                  <a:lnTo>
                    <a:pt x="419" y="518"/>
                  </a:lnTo>
                  <a:lnTo>
                    <a:pt x="408" y="516"/>
                  </a:lnTo>
                  <a:lnTo>
                    <a:pt x="405" y="514"/>
                  </a:lnTo>
                  <a:lnTo>
                    <a:pt x="402" y="514"/>
                  </a:lnTo>
                  <a:lnTo>
                    <a:pt x="398" y="513"/>
                  </a:lnTo>
                  <a:lnTo>
                    <a:pt x="397" y="513"/>
                  </a:lnTo>
                  <a:lnTo>
                    <a:pt x="394" y="514"/>
                  </a:lnTo>
                  <a:lnTo>
                    <a:pt x="391" y="515"/>
                  </a:lnTo>
                  <a:lnTo>
                    <a:pt x="387" y="517"/>
                  </a:lnTo>
                  <a:lnTo>
                    <a:pt x="385" y="517"/>
                  </a:lnTo>
                  <a:lnTo>
                    <a:pt x="384" y="518"/>
                  </a:lnTo>
                  <a:lnTo>
                    <a:pt x="382" y="520"/>
                  </a:lnTo>
                  <a:lnTo>
                    <a:pt x="381" y="521"/>
                  </a:lnTo>
                  <a:lnTo>
                    <a:pt x="373" y="531"/>
                  </a:lnTo>
                  <a:lnTo>
                    <a:pt x="370" y="537"/>
                  </a:lnTo>
                  <a:lnTo>
                    <a:pt x="367" y="540"/>
                  </a:lnTo>
                  <a:lnTo>
                    <a:pt x="362" y="548"/>
                  </a:lnTo>
                  <a:lnTo>
                    <a:pt x="356" y="552"/>
                  </a:lnTo>
                  <a:lnTo>
                    <a:pt x="354" y="555"/>
                  </a:lnTo>
                  <a:lnTo>
                    <a:pt x="352" y="558"/>
                  </a:lnTo>
                  <a:lnTo>
                    <a:pt x="351" y="562"/>
                  </a:lnTo>
                  <a:lnTo>
                    <a:pt x="350" y="564"/>
                  </a:lnTo>
                  <a:lnTo>
                    <a:pt x="347" y="572"/>
                  </a:lnTo>
                  <a:lnTo>
                    <a:pt x="345" y="575"/>
                  </a:lnTo>
                  <a:lnTo>
                    <a:pt x="344" y="577"/>
                  </a:lnTo>
                  <a:lnTo>
                    <a:pt x="339" y="584"/>
                  </a:lnTo>
                  <a:lnTo>
                    <a:pt x="336" y="590"/>
                  </a:lnTo>
                  <a:lnTo>
                    <a:pt x="334" y="594"/>
                  </a:lnTo>
                  <a:lnTo>
                    <a:pt x="327" y="607"/>
                  </a:lnTo>
                  <a:lnTo>
                    <a:pt x="325" y="610"/>
                  </a:lnTo>
                  <a:lnTo>
                    <a:pt x="324" y="612"/>
                  </a:lnTo>
                  <a:lnTo>
                    <a:pt x="322" y="615"/>
                  </a:lnTo>
                  <a:lnTo>
                    <a:pt x="317" y="619"/>
                  </a:lnTo>
                  <a:lnTo>
                    <a:pt x="316" y="622"/>
                  </a:lnTo>
                  <a:lnTo>
                    <a:pt x="315" y="625"/>
                  </a:lnTo>
                  <a:lnTo>
                    <a:pt x="314" y="626"/>
                  </a:lnTo>
                  <a:lnTo>
                    <a:pt x="313" y="628"/>
                  </a:lnTo>
                  <a:lnTo>
                    <a:pt x="313" y="630"/>
                  </a:lnTo>
                  <a:lnTo>
                    <a:pt x="312" y="632"/>
                  </a:lnTo>
                  <a:lnTo>
                    <a:pt x="312" y="635"/>
                  </a:lnTo>
                  <a:lnTo>
                    <a:pt x="311" y="638"/>
                  </a:lnTo>
                  <a:lnTo>
                    <a:pt x="312" y="641"/>
                  </a:lnTo>
                  <a:lnTo>
                    <a:pt x="312" y="643"/>
                  </a:lnTo>
                  <a:lnTo>
                    <a:pt x="314" y="652"/>
                  </a:lnTo>
                  <a:lnTo>
                    <a:pt x="316" y="664"/>
                  </a:lnTo>
                  <a:lnTo>
                    <a:pt x="317" y="674"/>
                  </a:lnTo>
                  <a:lnTo>
                    <a:pt x="318" y="678"/>
                  </a:lnTo>
                  <a:lnTo>
                    <a:pt x="319" y="682"/>
                  </a:lnTo>
                  <a:lnTo>
                    <a:pt x="319" y="686"/>
                  </a:lnTo>
                  <a:lnTo>
                    <a:pt x="319" y="687"/>
                  </a:lnTo>
                  <a:lnTo>
                    <a:pt x="318" y="688"/>
                  </a:lnTo>
                  <a:lnTo>
                    <a:pt x="318" y="690"/>
                  </a:lnTo>
                  <a:lnTo>
                    <a:pt x="317" y="692"/>
                  </a:lnTo>
                  <a:lnTo>
                    <a:pt x="316" y="694"/>
                  </a:lnTo>
                  <a:lnTo>
                    <a:pt x="315" y="696"/>
                  </a:lnTo>
                  <a:lnTo>
                    <a:pt x="313" y="698"/>
                  </a:lnTo>
                  <a:lnTo>
                    <a:pt x="312" y="698"/>
                  </a:lnTo>
                  <a:lnTo>
                    <a:pt x="310" y="699"/>
                  </a:lnTo>
                  <a:lnTo>
                    <a:pt x="308" y="700"/>
                  </a:lnTo>
                  <a:lnTo>
                    <a:pt x="306" y="701"/>
                  </a:lnTo>
                  <a:lnTo>
                    <a:pt x="305" y="701"/>
                  </a:lnTo>
                  <a:lnTo>
                    <a:pt x="302" y="701"/>
                  </a:lnTo>
                  <a:lnTo>
                    <a:pt x="301" y="701"/>
                  </a:lnTo>
                  <a:lnTo>
                    <a:pt x="299" y="700"/>
                  </a:lnTo>
                  <a:lnTo>
                    <a:pt x="297" y="700"/>
                  </a:lnTo>
                  <a:lnTo>
                    <a:pt x="296" y="699"/>
                  </a:lnTo>
                  <a:lnTo>
                    <a:pt x="294" y="698"/>
                  </a:lnTo>
                  <a:lnTo>
                    <a:pt x="294" y="698"/>
                  </a:lnTo>
                  <a:lnTo>
                    <a:pt x="293" y="696"/>
                  </a:lnTo>
                  <a:lnTo>
                    <a:pt x="292" y="694"/>
                  </a:lnTo>
                  <a:lnTo>
                    <a:pt x="290" y="689"/>
                  </a:lnTo>
                  <a:lnTo>
                    <a:pt x="290" y="688"/>
                  </a:lnTo>
                  <a:lnTo>
                    <a:pt x="289" y="687"/>
                  </a:lnTo>
                  <a:lnTo>
                    <a:pt x="288" y="687"/>
                  </a:lnTo>
                  <a:lnTo>
                    <a:pt x="287" y="686"/>
                  </a:lnTo>
                  <a:lnTo>
                    <a:pt x="286" y="686"/>
                  </a:lnTo>
                  <a:lnTo>
                    <a:pt x="284" y="685"/>
                  </a:lnTo>
                  <a:lnTo>
                    <a:pt x="282" y="685"/>
                  </a:lnTo>
                  <a:lnTo>
                    <a:pt x="280" y="685"/>
                  </a:lnTo>
                  <a:lnTo>
                    <a:pt x="272" y="685"/>
                  </a:lnTo>
                  <a:lnTo>
                    <a:pt x="269" y="685"/>
                  </a:lnTo>
                  <a:lnTo>
                    <a:pt x="267" y="685"/>
                  </a:lnTo>
                  <a:lnTo>
                    <a:pt x="264" y="686"/>
                  </a:lnTo>
                  <a:lnTo>
                    <a:pt x="259" y="687"/>
                  </a:lnTo>
                  <a:lnTo>
                    <a:pt x="256" y="687"/>
                  </a:lnTo>
                  <a:lnTo>
                    <a:pt x="254" y="687"/>
                  </a:lnTo>
                  <a:lnTo>
                    <a:pt x="251" y="687"/>
                  </a:lnTo>
                  <a:lnTo>
                    <a:pt x="248" y="687"/>
                  </a:lnTo>
                  <a:lnTo>
                    <a:pt x="244" y="686"/>
                  </a:lnTo>
                  <a:lnTo>
                    <a:pt x="239" y="684"/>
                  </a:lnTo>
                  <a:lnTo>
                    <a:pt x="233" y="682"/>
                  </a:lnTo>
                  <a:lnTo>
                    <a:pt x="228" y="680"/>
                  </a:lnTo>
                  <a:lnTo>
                    <a:pt x="226" y="680"/>
                  </a:lnTo>
                  <a:lnTo>
                    <a:pt x="224" y="679"/>
                  </a:lnTo>
                  <a:lnTo>
                    <a:pt x="221" y="679"/>
                  </a:lnTo>
                  <a:lnTo>
                    <a:pt x="219" y="679"/>
                  </a:lnTo>
                  <a:lnTo>
                    <a:pt x="217" y="679"/>
                  </a:lnTo>
                  <a:lnTo>
                    <a:pt x="214" y="679"/>
                  </a:lnTo>
                  <a:lnTo>
                    <a:pt x="212" y="679"/>
                  </a:lnTo>
                  <a:lnTo>
                    <a:pt x="208" y="679"/>
                  </a:lnTo>
                  <a:lnTo>
                    <a:pt x="206" y="680"/>
                  </a:lnTo>
                  <a:lnTo>
                    <a:pt x="203" y="681"/>
                  </a:lnTo>
                  <a:lnTo>
                    <a:pt x="199" y="682"/>
                  </a:lnTo>
                  <a:lnTo>
                    <a:pt x="197" y="684"/>
                  </a:lnTo>
                  <a:lnTo>
                    <a:pt x="194" y="685"/>
                  </a:lnTo>
                  <a:lnTo>
                    <a:pt x="191" y="687"/>
                  </a:lnTo>
                  <a:lnTo>
                    <a:pt x="189" y="688"/>
                  </a:lnTo>
                  <a:lnTo>
                    <a:pt x="187" y="690"/>
                  </a:lnTo>
                  <a:lnTo>
                    <a:pt x="186" y="691"/>
                  </a:lnTo>
                  <a:lnTo>
                    <a:pt x="186" y="692"/>
                  </a:lnTo>
                  <a:lnTo>
                    <a:pt x="185" y="691"/>
                  </a:lnTo>
                  <a:lnTo>
                    <a:pt x="183" y="690"/>
                  </a:lnTo>
                  <a:lnTo>
                    <a:pt x="181" y="689"/>
                  </a:lnTo>
                  <a:lnTo>
                    <a:pt x="179" y="687"/>
                  </a:lnTo>
                  <a:lnTo>
                    <a:pt x="177" y="686"/>
                  </a:lnTo>
                  <a:lnTo>
                    <a:pt x="175" y="684"/>
                  </a:lnTo>
                  <a:lnTo>
                    <a:pt x="173" y="682"/>
                  </a:lnTo>
                  <a:lnTo>
                    <a:pt x="171" y="680"/>
                  </a:lnTo>
                  <a:lnTo>
                    <a:pt x="169" y="678"/>
                  </a:lnTo>
                  <a:lnTo>
                    <a:pt x="169" y="676"/>
                  </a:lnTo>
                  <a:lnTo>
                    <a:pt x="167" y="673"/>
                  </a:lnTo>
                  <a:lnTo>
                    <a:pt x="165" y="669"/>
                  </a:lnTo>
                  <a:lnTo>
                    <a:pt x="164" y="666"/>
                  </a:lnTo>
                  <a:lnTo>
                    <a:pt x="163" y="663"/>
                  </a:lnTo>
                  <a:lnTo>
                    <a:pt x="163" y="661"/>
                  </a:lnTo>
                  <a:lnTo>
                    <a:pt x="162" y="658"/>
                  </a:lnTo>
                  <a:lnTo>
                    <a:pt x="162" y="655"/>
                  </a:lnTo>
                  <a:lnTo>
                    <a:pt x="162" y="653"/>
                  </a:lnTo>
                  <a:lnTo>
                    <a:pt x="162" y="651"/>
                  </a:lnTo>
                  <a:lnTo>
                    <a:pt x="162" y="648"/>
                  </a:lnTo>
                  <a:lnTo>
                    <a:pt x="163" y="645"/>
                  </a:lnTo>
                  <a:lnTo>
                    <a:pt x="164" y="643"/>
                  </a:lnTo>
                  <a:lnTo>
                    <a:pt x="164" y="642"/>
                  </a:lnTo>
                  <a:lnTo>
                    <a:pt x="165" y="642"/>
                  </a:lnTo>
                  <a:lnTo>
                    <a:pt x="166" y="640"/>
                  </a:lnTo>
                  <a:lnTo>
                    <a:pt x="168" y="639"/>
                  </a:lnTo>
                  <a:lnTo>
                    <a:pt x="171" y="636"/>
                  </a:lnTo>
                  <a:lnTo>
                    <a:pt x="173" y="635"/>
                  </a:lnTo>
                  <a:lnTo>
                    <a:pt x="174" y="634"/>
                  </a:lnTo>
                  <a:lnTo>
                    <a:pt x="175" y="632"/>
                  </a:lnTo>
                  <a:lnTo>
                    <a:pt x="175" y="631"/>
                  </a:lnTo>
                  <a:lnTo>
                    <a:pt x="175" y="630"/>
                  </a:lnTo>
                  <a:lnTo>
                    <a:pt x="174" y="629"/>
                  </a:lnTo>
                  <a:lnTo>
                    <a:pt x="173" y="627"/>
                  </a:lnTo>
                  <a:lnTo>
                    <a:pt x="172" y="625"/>
                  </a:lnTo>
                  <a:lnTo>
                    <a:pt x="170" y="623"/>
                  </a:lnTo>
                  <a:lnTo>
                    <a:pt x="165" y="619"/>
                  </a:lnTo>
                  <a:lnTo>
                    <a:pt x="164" y="617"/>
                  </a:lnTo>
                  <a:lnTo>
                    <a:pt x="163" y="615"/>
                  </a:lnTo>
                  <a:lnTo>
                    <a:pt x="162" y="613"/>
                  </a:lnTo>
                  <a:lnTo>
                    <a:pt x="161" y="611"/>
                  </a:lnTo>
                  <a:lnTo>
                    <a:pt x="160" y="610"/>
                  </a:lnTo>
                  <a:lnTo>
                    <a:pt x="160" y="608"/>
                  </a:lnTo>
                  <a:lnTo>
                    <a:pt x="160" y="607"/>
                  </a:lnTo>
                  <a:lnTo>
                    <a:pt x="161" y="605"/>
                  </a:lnTo>
                  <a:lnTo>
                    <a:pt x="161" y="603"/>
                  </a:lnTo>
                  <a:lnTo>
                    <a:pt x="162" y="601"/>
                  </a:lnTo>
                  <a:lnTo>
                    <a:pt x="164" y="597"/>
                  </a:lnTo>
                  <a:lnTo>
                    <a:pt x="169" y="587"/>
                  </a:lnTo>
                  <a:lnTo>
                    <a:pt x="169" y="585"/>
                  </a:lnTo>
                  <a:lnTo>
                    <a:pt x="171" y="581"/>
                  </a:lnTo>
                  <a:lnTo>
                    <a:pt x="171" y="578"/>
                  </a:lnTo>
                  <a:lnTo>
                    <a:pt x="172" y="570"/>
                  </a:lnTo>
                  <a:lnTo>
                    <a:pt x="173" y="566"/>
                  </a:lnTo>
                  <a:lnTo>
                    <a:pt x="175" y="559"/>
                  </a:lnTo>
                  <a:lnTo>
                    <a:pt x="176" y="551"/>
                  </a:lnTo>
                  <a:lnTo>
                    <a:pt x="177" y="548"/>
                  </a:lnTo>
                  <a:lnTo>
                    <a:pt x="178" y="545"/>
                  </a:lnTo>
                  <a:lnTo>
                    <a:pt x="179" y="542"/>
                  </a:lnTo>
                  <a:lnTo>
                    <a:pt x="184" y="533"/>
                  </a:lnTo>
                  <a:lnTo>
                    <a:pt x="185" y="529"/>
                  </a:lnTo>
                  <a:lnTo>
                    <a:pt x="186" y="528"/>
                  </a:lnTo>
                  <a:lnTo>
                    <a:pt x="187" y="525"/>
                  </a:lnTo>
                  <a:lnTo>
                    <a:pt x="188" y="523"/>
                  </a:lnTo>
                  <a:lnTo>
                    <a:pt x="188" y="521"/>
                  </a:lnTo>
                  <a:lnTo>
                    <a:pt x="187" y="518"/>
                  </a:lnTo>
                  <a:lnTo>
                    <a:pt x="187" y="517"/>
                  </a:lnTo>
                  <a:lnTo>
                    <a:pt x="186" y="516"/>
                  </a:lnTo>
                  <a:lnTo>
                    <a:pt x="186" y="515"/>
                  </a:lnTo>
                  <a:lnTo>
                    <a:pt x="185" y="513"/>
                  </a:lnTo>
                  <a:lnTo>
                    <a:pt x="183" y="511"/>
                  </a:lnTo>
                  <a:lnTo>
                    <a:pt x="180" y="508"/>
                  </a:lnTo>
                  <a:lnTo>
                    <a:pt x="178" y="506"/>
                  </a:lnTo>
                  <a:lnTo>
                    <a:pt x="174" y="503"/>
                  </a:lnTo>
                  <a:lnTo>
                    <a:pt x="169" y="497"/>
                  </a:lnTo>
                  <a:lnTo>
                    <a:pt x="166" y="495"/>
                  </a:lnTo>
                  <a:lnTo>
                    <a:pt x="161" y="494"/>
                  </a:lnTo>
                  <a:lnTo>
                    <a:pt x="159" y="493"/>
                  </a:lnTo>
                  <a:lnTo>
                    <a:pt x="157" y="492"/>
                  </a:lnTo>
                  <a:lnTo>
                    <a:pt x="154" y="491"/>
                  </a:lnTo>
                  <a:lnTo>
                    <a:pt x="151" y="491"/>
                  </a:lnTo>
                  <a:lnTo>
                    <a:pt x="147" y="491"/>
                  </a:lnTo>
                  <a:lnTo>
                    <a:pt x="145" y="491"/>
                  </a:lnTo>
                  <a:lnTo>
                    <a:pt x="141" y="492"/>
                  </a:lnTo>
                  <a:lnTo>
                    <a:pt x="137" y="493"/>
                  </a:lnTo>
                  <a:lnTo>
                    <a:pt x="135" y="494"/>
                  </a:lnTo>
                  <a:lnTo>
                    <a:pt x="129" y="496"/>
                  </a:lnTo>
                  <a:lnTo>
                    <a:pt x="127" y="497"/>
                  </a:lnTo>
                  <a:lnTo>
                    <a:pt x="125" y="498"/>
                  </a:lnTo>
                  <a:lnTo>
                    <a:pt x="123" y="498"/>
                  </a:lnTo>
                  <a:lnTo>
                    <a:pt x="121" y="497"/>
                  </a:lnTo>
                  <a:lnTo>
                    <a:pt x="119" y="496"/>
                  </a:lnTo>
                  <a:lnTo>
                    <a:pt x="117" y="494"/>
                  </a:lnTo>
                  <a:lnTo>
                    <a:pt x="112" y="490"/>
                  </a:lnTo>
                  <a:lnTo>
                    <a:pt x="109" y="488"/>
                  </a:lnTo>
                  <a:lnTo>
                    <a:pt x="107" y="487"/>
                  </a:lnTo>
                  <a:lnTo>
                    <a:pt x="102" y="485"/>
                  </a:lnTo>
                  <a:lnTo>
                    <a:pt x="100" y="483"/>
                  </a:lnTo>
                  <a:lnTo>
                    <a:pt x="96" y="482"/>
                  </a:lnTo>
                  <a:lnTo>
                    <a:pt x="89" y="478"/>
                  </a:lnTo>
                  <a:lnTo>
                    <a:pt x="87" y="476"/>
                  </a:lnTo>
                  <a:lnTo>
                    <a:pt x="84" y="475"/>
                  </a:lnTo>
                  <a:lnTo>
                    <a:pt x="81" y="473"/>
                  </a:lnTo>
                  <a:lnTo>
                    <a:pt x="79" y="473"/>
                  </a:lnTo>
                  <a:lnTo>
                    <a:pt x="77" y="473"/>
                  </a:lnTo>
                  <a:lnTo>
                    <a:pt x="73" y="472"/>
                  </a:lnTo>
                  <a:lnTo>
                    <a:pt x="65" y="472"/>
                  </a:lnTo>
                  <a:lnTo>
                    <a:pt x="62" y="472"/>
                  </a:lnTo>
                  <a:lnTo>
                    <a:pt x="59" y="472"/>
                  </a:lnTo>
                  <a:lnTo>
                    <a:pt x="57" y="472"/>
                  </a:lnTo>
                  <a:lnTo>
                    <a:pt x="55" y="471"/>
                  </a:lnTo>
                  <a:lnTo>
                    <a:pt x="54" y="470"/>
                  </a:lnTo>
                  <a:lnTo>
                    <a:pt x="52" y="468"/>
                  </a:lnTo>
                  <a:lnTo>
                    <a:pt x="50" y="465"/>
                  </a:lnTo>
                  <a:lnTo>
                    <a:pt x="45" y="459"/>
                  </a:lnTo>
                  <a:lnTo>
                    <a:pt x="44" y="457"/>
                  </a:lnTo>
                  <a:lnTo>
                    <a:pt x="43" y="455"/>
                  </a:lnTo>
                  <a:lnTo>
                    <a:pt x="40" y="453"/>
                  </a:lnTo>
                  <a:lnTo>
                    <a:pt x="37" y="451"/>
                  </a:lnTo>
                  <a:lnTo>
                    <a:pt x="35" y="450"/>
                  </a:lnTo>
                  <a:lnTo>
                    <a:pt x="31" y="449"/>
                  </a:lnTo>
                  <a:lnTo>
                    <a:pt x="30" y="449"/>
                  </a:lnTo>
                  <a:lnTo>
                    <a:pt x="29" y="448"/>
                  </a:lnTo>
                  <a:lnTo>
                    <a:pt x="28" y="447"/>
                  </a:lnTo>
                  <a:lnTo>
                    <a:pt x="29" y="447"/>
                  </a:lnTo>
                  <a:lnTo>
                    <a:pt x="30" y="446"/>
                  </a:lnTo>
                  <a:lnTo>
                    <a:pt x="30" y="445"/>
                  </a:lnTo>
                  <a:lnTo>
                    <a:pt x="30" y="444"/>
                  </a:lnTo>
                  <a:lnTo>
                    <a:pt x="30" y="443"/>
                  </a:lnTo>
                  <a:lnTo>
                    <a:pt x="30" y="442"/>
                  </a:lnTo>
                  <a:lnTo>
                    <a:pt x="29" y="440"/>
                  </a:lnTo>
                  <a:lnTo>
                    <a:pt x="28" y="438"/>
                  </a:lnTo>
                  <a:lnTo>
                    <a:pt x="27" y="438"/>
                  </a:lnTo>
                  <a:lnTo>
                    <a:pt x="24" y="434"/>
                  </a:lnTo>
                  <a:lnTo>
                    <a:pt x="21" y="430"/>
                  </a:lnTo>
                  <a:lnTo>
                    <a:pt x="17" y="426"/>
                  </a:lnTo>
                  <a:lnTo>
                    <a:pt x="9" y="418"/>
                  </a:lnTo>
                  <a:lnTo>
                    <a:pt x="4" y="413"/>
                  </a:lnTo>
                  <a:lnTo>
                    <a:pt x="2" y="411"/>
                  </a:lnTo>
                  <a:lnTo>
                    <a:pt x="1" y="410"/>
                  </a:lnTo>
                  <a:lnTo>
                    <a:pt x="1" y="408"/>
                  </a:lnTo>
                  <a:lnTo>
                    <a:pt x="0" y="407"/>
                  </a:lnTo>
                  <a:lnTo>
                    <a:pt x="1" y="406"/>
                  </a:lnTo>
                  <a:lnTo>
                    <a:pt x="1" y="405"/>
                  </a:lnTo>
                  <a:lnTo>
                    <a:pt x="2" y="404"/>
                  </a:lnTo>
                  <a:lnTo>
                    <a:pt x="3" y="404"/>
                  </a:lnTo>
                  <a:lnTo>
                    <a:pt x="4" y="403"/>
                  </a:lnTo>
                  <a:lnTo>
                    <a:pt x="9" y="402"/>
                  </a:lnTo>
                  <a:lnTo>
                    <a:pt x="10" y="401"/>
                  </a:lnTo>
                  <a:lnTo>
                    <a:pt x="12" y="400"/>
                  </a:lnTo>
                  <a:lnTo>
                    <a:pt x="14" y="399"/>
                  </a:lnTo>
                  <a:lnTo>
                    <a:pt x="16" y="398"/>
                  </a:lnTo>
                  <a:lnTo>
                    <a:pt x="17" y="396"/>
                  </a:lnTo>
                  <a:lnTo>
                    <a:pt x="19" y="395"/>
                  </a:lnTo>
                  <a:lnTo>
                    <a:pt x="19" y="393"/>
                  </a:lnTo>
                  <a:lnTo>
                    <a:pt x="20" y="392"/>
                  </a:lnTo>
                  <a:lnTo>
                    <a:pt x="20" y="391"/>
                  </a:lnTo>
                  <a:lnTo>
                    <a:pt x="20" y="389"/>
                  </a:lnTo>
                  <a:lnTo>
                    <a:pt x="20" y="387"/>
                  </a:lnTo>
                  <a:lnTo>
                    <a:pt x="20" y="385"/>
                  </a:lnTo>
                  <a:lnTo>
                    <a:pt x="19" y="382"/>
                  </a:lnTo>
                  <a:lnTo>
                    <a:pt x="17" y="376"/>
                  </a:lnTo>
                  <a:lnTo>
                    <a:pt x="17" y="374"/>
                  </a:lnTo>
                  <a:lnTo>
                    <a:pt x="17" y="372"/>
                  </a:lnTo>
                  <a:lnTo>
                    <a:pt x="17" y="370"/>
                  </a:lnTo>
                  <a:lnTo>
                    <a:pt x="18" y="369"/>
                  </a:lnTo>
                  <a:lnTo>
                    <a:pt x="18" y="366"/>
                  </a:lnTo>
                  <a:lnTo>
                    <a:pt x="20" y="364"/>
                  </a:lnTo>
                  <a:lnTo>
                    <a:pt x="21" y="363"/>
                  </a:lnTo>
                  <a:lnTo>
                    <a:pt x="21" y="362"/>
                  </a:lnTo>
                  <a:lnTo>
                    <a:pt x="22" y="361"/>
                  </a:lnTo>
                  <a:lnTo>
                    <a:pt x="24" y="360"/>
                  </a:lnTo>
                  <a:lnTo>
                    <a:pt x="26" y="358"/>
                  </a:lnTo>
                  <a:lnTo>
                    <a:pt x="32" y="357"/>
                  </a:lnTo>
                  <a:lnTo>
                    <a:pt x="34" y="355"/>
                  </a:lnTo>
                  <a:lnTo>
                    <a:pt x="37" y="353"/>
                  </a:lnTo>
                  <a:lnTo>
                    <a:pt x="40" y="351"/>
                  </a:lnTo>
                  <a:lnTo>
                    <a:pt x="42" y="349"/>
                  </a:lnTo>
                  <a:lnTo>
                    <a:pt x="43" y="348"/>
                  </a:lnTo>
                  <a:lnTo>
                    <a:pt x="44" y="347"/>
                  </a:lnTo>
                  <a:lnTo>
                    <a:pt x="44" y="345"/>
                  </a:lnTo>
                  <a:lnTo>
                    <a:pt x="44" y="343"/>
                  </a:lnTo>
                  <a:lnTo>
                    <a:pt x="44" y="340"/>
                  </a:lnTo>
                  <a:lnTo>
                    <a:pt x="44" y="337"/>
                  </a:lnTo>
                  <a:lnTo>
                    <a:pt x="44" y="334"/>
                  </a:lnTo>
                  <a:lnTo>
                    <a:pt x="44" y="332"/>
                  </a:lnTo>
                  <a:lnTo>
                    <a:pt x="44" y="330"/>
                  </a:lnTo>
                  <a:lnTo>
                    <a:pt x="43" y="328"/>
                  </a:lnTo>
                  <a:lnTo>
                    <a:pt x="42" y="326"/>
                  </a:lnTo>
                  <a:lnTo>
                    <a:pt x="42" y="325"/>
                  </a:lnTo>
                  <a:lnTo>
                    <a:pt x="40" y="324"/>
                  </a:lnTo>
                  <a:lnTo>
                    <a:pt x="39" y="323"/>
                  </a:lnTo>
                  <a:lnTo>
                    <a:pt x="37" y="321"/>
                  </a:lnTo>
                  <a:lnTo>
                    <a:pt x="34" y="319"/>
                  </a:lnTo>
                  <a:lnTo>
                    <a:pt x="27" y="313"/>
                  </a:lnTo>
                  <a:lnTo>
                    <a:pt x="25" y="313"/>
                  </a:lnTo>
                  <a:lnTo>
                    <a:pt x="24" y="312"/>
                  </a:lnTo>
                  <a:lnTo>
                    <a:pt x="23" y="311"/>
                  </a:lnTo>
                  <a:lnTo>
                    <a:pt x="22" y="309"/>
                  </a:lnTo>
                  <a:lnTo>
                    <a:pt x="21" y="308"/>
                  </a:lnTo>
                  <a:lnTo>
                    <a:pt x="21" y="305"/>
                  </a:lnTo>
                  <a:lnTo>
                    <a:pt x="21" y="302"/>
                  </a:lnTo>
                  <a:lnTo>
                    <a:pt x="21" y="299"/>
                  </a:lnTo>
                  <a:lnTo>
                    <a:pt x="21" y="295"/>
                  </a:lnTo>
                  <a:lnTo>
                    <a:pt x="21" y="291"/>
                  </a:lnTo>
                  <a:lnTo>
                    <a:pt x="22" y="287"/>
                  </a:lnTo>
                  <a:lnTo>
                    <a:pt x="24" y="283"/>
                  </a:lnTo>
                  <a:lnTo>
                    <a:pt x="26" y="278"/>
                  </a:lnTo>
                  <a:lnTo>
                    <a:pt x="29" y="268"/>
                  </a:lnTo>
                  <a:lnTo>
                    <a:pt x="29" y="268"/>
                  </a:lnTo>
                  <a:lnTo>
                    <a:pt x="35" y="266"/>
                  </a:lnTo>
                  <a:lnTo>
                    <a:pt x="37" y="266"/>
                  </a:lnTo>
                  <a:lnTo>
                    <a:pt x="40" y="265"/>
                  </a:lnTo>
                  <a:lnTo>
                    <a:pt x="43" y="263"/>
                  </a:lnTo>
                  <a:lnTo>
                    <a:pt x="45" y="262"/>
                  </a:lnTo>
                  <a:lnTo>
                    <a:pt x="46" y="260"/>
                  </a:lnTo>
                  <a:lnTo>
                    <a:pt x="48" y="258"/>
                  </a:lnTo>
                  <a:lnTo>
                    <a:pt x="48" y="257"/>
                  </a:lnTo>
                  <a:lnTo>
                    <a:pt x="49" y="256"/>
                  </a:lnTo>
                  <a:lnTo>
                    <a:pt x="49" y="255"/>
                  </a:lnTo>
                  <a:lnTo>
                    <a:pt x="49" y="254"/>
                  </a:lnTo>
                  <a:lnTo>
                    <a:pt x="49" y="252"/>
                  </a:lnTo>
                  <a:lnTo>
                    <a:pt x="49" y="250"/>
                  </a:lnTo>
                  <a:lnTo>
                    <a:pt x="48" y="249"/>
                  </a:lnTo>
                  <a:lnTo>
                    <a:pt x="47" y="247"/>
                  </a:lnTo>
                  <a:lnTo>
                    <a:pt x="42" y="241"/>
                  </a:lnTo>
                  <a:lnTo>
                    <a:pt x="41" y="239"/>
                  </a:lnTo>
                  <a:lnTo>
                    <a:pt x="40" y="237"/>
                  </a:lnTo>
                  <a:lnTo>
                    <a:pt x="39" y="235"/>
                  </a:lnTo>
                  <a:lnTo>
                    <a:pt x="38" y="233"/>
                  </a:lnTo>
                  <a:lnTo>
                    <a:pt x="38" y="231"/>
                  </a:lnTo>
                  <a:lnTo>
                    <a:pt x="38" y="229"/>
                  </a:lnTo>
                  <a:lnTo>
                    <a:pt x="38" y="227"/>
                  </a:lnTo>
                  <a:lnTo>
                    <a:pt x="39" y="225"/>
                  </a:lnTo>
                  <a:lnTo>
                    <a:pt x="39" y="223"/>
                  </a:lnTo>
                  <a:lnTo>
                    <a:pt x="40" y="222"/>
                  </a:lnTo>
                  <a:lnTo>
                    <a:pt x="42" y="219"/>
                  </a:lnTo>
                  <a:lnTo>
                    <a:pt x="45" y="214"/>
                  </a:lnTo>
                  <a:lnTo>
                    <a:pt x="48" y="211"/>
                  </a:lnTo>
                  <a:lnTo>
                    <a:pt x="51" y="207"/>
                  </a:lnTo>
                  <a:lnTo>
                    <a:pt x="53" y="203"/>
                  </a:lnTo>
                  <a:lnTo>
                    <a:pt x="54" y="201"/>
                  </a:lnTo>
                  <a:lnTo>
                    <a:pt x="55" y="199"/>
                  </a:lnTo>
                  <a:lnTo>
                    <a:pt x="55" y="197"/>
                  </a:lnTo>
                  <a:lnTo>
                    <a:pt x="55" y="195"/>
                  </a:lnTo>
                  <a:lnTo>
                    <a:pt x="55" y="193"/>
                  </a:lnTo>
                  <a:lnTo>
                    <a:pt x="54" y="191"/>
                  </a:lnTo>
                  <a:lnTo>
                    <a:pt x="53" y="189"/>
                  </a:lnTo>
                  <a:lnTo>
                    <a:pt x="52" y="188"/>
                  </a:lnTo>
                  <a:lnTo>
                    <a:pt x="50" y="188"/>
                  </a:lnTo>
                  <a:lnTo>
                    <a:pt x="49" y="188"/>
                  </a:lnTo>
                  <a:lnTo>
                    <a:pt x="43" y="186"/>
                  </a:lnTo>
                  <a:lnTo>
                    <a:pt x="40" y="185"/>
                  </a:lnTo>
                  <a:lnTo>
                    <a:pt x="37" y="184"/>
                  </a:lnTo>
                  <a:lnTo>
                    <a:pt x="35" y="183"/>
                  </a:lnTo>
                  <a:lnTo>
                    <a:pt x="33" y="182"/>
                  </a:lnTo>
                  <a:lnTo>
                    <a:pt x="32" y="181"/>
                  </a:lnTo>
                  <a:lnTo>
                    <a:pt x="31" y="180"/>
                  </a:lnTo>
                  <a:lnTo>
                    <a:pt x="30" y="179"/>
                  </a:lnTo>
                  <a:lnTo>
                    <a:pt x="30" y="178"/>
                  </a:lnTo>
                  <a:lnTo>
                    <a:pt x="30" y="177"/>
                  </a:lnTo>
                  <a:lnTo>
                    <a:pt x="30" y="177"/>
                  </a:lnTo>
                  <a:lnTo>
                    <a:pt x="30" y="176"/>
                  </a:lnTo>
                  <a:lnTo>
                    <a:pt x="31" y="175"/>
                  </a:lnTo>
                  <a:lnTo>
                    <a:pt x="32" y="174"/>
                  </a:lnTo>
                  <a:lnTo>
                    <a:pt x="34" y="172"/>
                  </a:lnTo>
                  <a:lnTo>
                    <a:pt x="35" y="171"/>
                  </a:lnTo>
                  <a:lnTo>
                    <a:pt x="35" y="170"/>
                  </a:lnTo>
                  <a:lnTo>
                    <a:pt x="36" y="170"/>
                  </a:lnTo>
                  <a:lnTo>
                    <a:pt x="35" y="169"/>
                  </a:lnTo>
                  <a:lnTo>
                    <a:pt x="35" y="168"/>
                  </a:lnTo>
                  <a:lnTo>
                    <a:pt x="34" y="167"/>
                  </a:lnTo>
                  <a:lnTo>
                    <a:pt x="33" y="166"/>
                  </a:lnTo>
                  <a:lnTo>
                    <a:pt x="21" y="158"/>
                  </a:lnTo>
                  <a:lnTo>
                    <a:pt x="12" y="152"/>
                  </a:lnTo>
                  <a:lnTo>
                    <a:pt x="10" y="150"/>
                  </a:lnTo>
                  <a:lnTo>
                    <a:pt x="9" y="149"/>
                  </a:lnTo>
                  <a:lnTo>
                    <a:pt x="9" y="147"/>
                  </a:lnTo>
                  <a:lnTo>
                    <a:pt x="8" y="146"/>
                  </a:lnTo>
                  <a:lnTo>
                    <a:pt x="8" y="144"/>
                  </a:lnTo>
                  <a:lnTo>
                    <a:pt x="8" y="143"/>
                  </a:lnTo>
                  <a:lnTo>
                    <a:pt x="8" y="142"/>
                  </a:lnTo>
                  <a:lnTo>
                    <a:pt x="8" y="140"/>
                  </a:lnTo>
                  <a:lnTo>
                    <a:pt x="8" y="137"/>
                  </a:lnTo>
                  <a:lnTo>
                    <a:pt x="9" y="129"/>
                  </a:lnTo>
                  <a:lnTo>
                    <a:pt x="11" y="123"/>
                  </a:lnTo>
                  <a:lnTo>
                    <a:pt x="11" y="120"/>
                  </a:lnTo>
                  <a:lnTo>
                    <a:pt x="12" y="115"/>
                  </a:lnTo>
                  <a:lnTo>
                    <a:pt x="12" y="108"/>
                  </a:lnTo>
                  <a:lnTo>
                    <a:pt x="12" y="106"/>
                  </a:lnTo>
                  <a:lnTo>
                    <a:pt x="12" y="103"/>
                  </a:lnTo>
                  <a:lnTo>
                    <a:pt x="13" y="101"/>
                  </a:lnTo>
                  <a:lnTo>
                    <a:pt x="14" y="99"/>
                  </a:lnTo>
                  <a:lnTo>
                    <a:pt x="16" y="97"/>
                  </a:lnTo>
                  <a:lnTo>
                    <a:pt x="17" y="94"/>
                  </a:lnTo>
                  <a:lnTo>
                    <a:pt x="19" y="92"/>
                  </a:lnTo>
                  <a:lnTo>
                    <a:pt x="21" y="89"/>
                  </a:lnTo>
                  <a:lnTo>
                    <a:pt x="25" y="84"/>
                  </a:lnTo>
                  <a:lnTo>
                    <a:pt x="27" y="82"/>
                  </a:lnTo>
                  <a:lnTo>
                    <a:pt x="28" y="79"/>
                  </a:lnTo>
                  <a:lnTo>
                    <a:pt x="32" y="73"/>
                  </a:lnTo>
                  <a:lnTo>
                    <a:pt x="33" y="70"/>
                  </a:lnTo>
                  <a:lnTo>
                    <a:pt x="34" y="68"/>
                  </a:lnTo>
                  <a:lnTo>
                    <a:pt x="36" y="65"/>
                  </a:lnTo>
                  <a:lnTo>
                    <a:pt x="38" y="64"/>
                  </a:lnTo>
                  <a:lnTo>
                    <a:pt x="39" y="63"/>
                  </a:lnTo>
                  <a:lnTo>
                    <a:pt x="41" y="62"/>
                  </a:lnTo>
                  <a:lnTo>
                    <a:pt x="43" y="60"/>
                  </a:lnTo>
                  <a:lnTo>
                    <a:pt x="45" y="58"/>
                  </a:lnTo>
                  <a:lnTo>
                    <a:pt x="48" y="57"/>
                  </a:lnTo>
                  <a:lnTo>
                    <a:pt x="51" y="56"/>
                  </a:lnTo>
                  <a:lnTo>
                    <a:pt x="55" y="55"/>
                  </a:lnTo>
                  <a:lnTo>
                    <a:pt x="62" y="55"/>
                  </a:lnTo>
                  <a:lnTo>
                    <a:pt x="66" y="54"/>
                  </a:lnTo>
                  <a:lnTo>
                    <a:pt x="72" y="53"/>
                  </a:lnTo>
                  <a:lnTo>
                    <a:pt x="76" y="52"/>
                  </a:lnTo>
                  <a:lnTo>
                    <a:pt x="78" y="52"/>
                  </a:lnTo>
                  <a:lnTo>
                    <a:pt x="80" y="51"/>
                  </a:lnTo>
                  <a:lnTo>
                    <a:pt x="81" y="50"/>
                  </a:lnTo>
                  <a:lnTo>
                    <a:pt x="82" y="49"/>
                  </a:lnTo>
                  <a:lnTo>
                    <a:pt x="83" y="47"/>
                  </a:lnTo>
                  <a:lnTo>
                    <a:pt x="84" y="45"/>
                  </a:lnTo>
                  <a:lnTo>
                    <a:pt x="85" y="44"/>
                  </a:lnTo>
                  <a:lnTo>
                    <a:pt x="85" y="42"/>
                  </a:lnTo>
                  <a:lnTo>
                    <a:pt x="85" y="41"/>
                  </a:lnTo>
                  <a:lnTo>
                    <a:pt x="85" y="41"/>
                  </a:lnTo>
                  <a:lnTo>
                    <a:pt x="84" y="39"/>
                  </a:lnTo>
                  <a:lnTo>
                    <a:pt x="83" y="38"/>
                  </a:lnTo>
                  <a:lnTo>
                    <a:pt x="81" y="37"/>
                  </a:lnTo>
                  <a:lnTo>
                    <a:pt x="80" y="36"/>
                  </a:lnTo>
                  <a:lnTo>
                    <a:pt x="79" y="35"/>
                  </a:lnTo>
                  <a:lnTo>
                    <a:pt x="78" y="35"/>
                  </a:lnTo>
                  <a:lnTo>
                    <a:pt x="76" y="34"/>
                  </a:lnTo>
                  <a:lnTo>
                    <a:pt x="69" y="32"/>
                  </a:lnTo>
                  <a:lnTo>
                    <a:pt x="67" y="31"/>
                  </a:lnTo>
                  <a:lnTo>
                    <a:pt x="66" y="31"/>
                  </a:lnTo>
                  <a:lnTo>
                    <a:pt x="66" y="30"/>
                  </a:lnTo>
                  <a:lnTo>
                    <a:pt x="66" y="30"/>
                  </a:lnTo>
                  <a:lnTo>
                    <a:pt x="65" y="29"/>
                  </a:lnTo>
                  <a:lnTo>
                    <a:pt x="66" y="28"/>
                  </a:lnTo>
                  <a:lnTo>
                    <a:pt x="66" y="27"/>
                  </a:lnTo>
                  <a:lnTo>
                    <a:pt x="67" y="25"/>
                  </a:lnTo>
                  <a:lnTo>
                    <a:pt x="68" y="23"/>
                  </a:lnTo>
                  <a:lnTo>
                    <a:pt x="72" y="19"/>
                  </a:lnTo>
                  <a:lnTo>
                    <a:pt x="74" y="18"/>
                  </a:lnTo>
                  <a:lnTo>
                    <a:pt x="76" y="17"/>
                  </a:lnTo>
                  <a:lnTo>
                    <a:pt x="78" y="15"/>
                  </a:lnTo>
                  <a:lnTo>
                    <a:pt x="80" y="13"/>
                  </a:lnTo>
                  <a:lnTo>
                    <a:pt x="83" y="12"/>
                  </a:lnTo>
                  <a:lnTo>
                    <a:pt x="85" y="11"/>
                  </a:lnTo>
                  <a:lnTo>
                    <a:pt x="88" y="10"/>
                  </a:lnTo>
                  <a:lnTo>
                    <a:pt x="89" y="10"/>
                  </a:lnTo>
                  <a:lnTo>
                    <a:pt x="92" y="10"/>
                  </a:lnTo>
                  <a:lnTo>
                    <a:pt x="95" y="11"/>
                  </a:lnTo>
                  <a:lnTo>
                    <a:pt x="96" y="11"/>
                  </a:lnTo>
                  <a:lnTo>
                    <a:pt x="97" y="12"/>
                  </a:lnTo>
                  <a:lnTo>
                    <a:pt x="98" y="13"/>
                  </a:lnTo>
                  <a:lnTo>
                    <a:pt x="99" y="14"/>
                  </a:lnTo>
                  <a:lnTo>
                    <a:pt x="100" y="16"/>
                  </a:lnTo>
                  <a:lnTo>
                    <a:pt x="102" y="19"/>
                  </a:lnTo>
                  <a:lnTo>
                    <a:pt x="103" y="22"/>
                  </a:lnTo>
                  <a:lnTo>
                    <a:pt x="105" y="24"/>
                  </a:lnTo>
                  <a:lnTo>
                    <a:pt x="106" y="26"/>
                  </a:lnTo>
                  <a:lnTo>
                    <a:pt x="107" y="26"/>
                  </a:lnTo>
                  <a:lnTo>
                    <a:pt x="108" y="27"/>
                  </a:lnTo>
                  <a:lnTo>
                    <a:pt x="109" y="27"/>
                  </a:lnTo>
                  <a:lnTo>
                    <a:pt x="110" y="27"/>
                  </a:lnTo>
                  <a:lnTo>
                    <a:pt x="112" y="28"/>
                  </a:lnTo>
                  <a:lnTo>
                    <a:pt x="113" y="28"/>
                  </a:lnTo>
                  <a:lnTo>
                    <a:pt x="115" y="27"/>
                  </a:lnTo>
                  <a:lnTo>
                    <a:pt x="117" y="26"/>
                  </a:lnTo>
                  <a:lnTo>
                    <a:pt x="118" y="26"/>
                  </a:lnTo>
                  <a:lnTo>
                    <a:pt x="119" y="25"/>
                  </a:lnTo>
                  <a:lnTo>
                    <a:pt x="121" y="23"/>
                  </a:lnTo>
                  <a:lnTo>
                    <a:pt x="122" y="21"/>
                  </a:lnTo>
                  <a:lnTo>
                    <a:pt x="123" y="19"/>
                  </a:lnTo>
                  <a:lnTo>
                    <a:pt x="123" y="18"/>
                  </a:lnTo>
                  <a:lnTo>
                    <a:pt x="127" y="9"/>
                  </a:lnTo>
                  <a:lnTo>
                    <a:pt x="131" y="2"/>
                  </a:lnTo>
                  <a:lnTo>
                    <a:pt x="132" y="0"/>
                  </a:lnTo>
                  <a:lnTo>
                    <a:pt x="151" y="3"/>
                  </a:lnTo>
                  <a:close/>
                </a:path>
              </a:pathLst>
            </a:custGeom>
            <a:solidFill>
              <a:srgbClr val="A2A2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4" name="Freeform 63">
              <a:extLst>
                <a:ext uri="{FF2B5EF4-FFF2-40B4-BE49-F238E27FC236}">
                  <a16:creationId xmlns:a16="http://schemas.microsoft.com/office/drawing/2014/main" id="{2E6EF811-02D3-4162-B366-47ABFEE13A13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9" y="2840"/>
              <a:ext cx="492" cy="698"/>
            </a:xfrm>
            <a:custGeom>
              <a:avLst/>
              <a:gdLst>
                <a:gd name="T0" fmla="*/ 180 w 492"/>
                <a:gd name="T1" fmla="*/ 36 h 698"/>
                <a:gd name="T2" fmla="*/ 222 w 492"/>
                <a:gd name="T3" fmla="*/ 82 h 698"/>
                <a:gd name="T4" fmla="*/ 242 w 492"/>
                <a:gd name="T5" fmla="*/ 131 h 698"/>
                <a:gd name="T6" fmla="*/ 263 w 492"/>
                <a:gd name="T7" fmla="*/ 182 h 698"/>
                <a:gd name="T8" fmla="*/ 317 w 492"/>
                <a:gd name="T9" fmla="*/ 176 h 698"/>
                <a:gd name="T10" fmla="*/ 334 w 492"/>
                <a:gd name="T11" fmla="*/ 216 h 698"/>
                <a:gd name="T12" fmla="*/ 311 w 492"/>
                <a:gd name="T13" fmla="*/ 212 h 698"/>
                <a:gd name="T14" fmla="*/ 267 w 492"/>
                <a:gd name="T15" fmla="*/ 248 h 698"/>
                <a:gd name="T16" fmla="*/ 238 w 492"/>
                <a:gd name="T17" fmla="*/ 265 h 698"/>
                <a:gd name="T18" fmla="*/ 199 w 492"/>
                <a:gd name="T19" fmla="*/ 230 h 698"/>
                <a:gd name="T20" fmla="*/ 180 w 492"/>
                <a:gd name="T21" fmla="*/ 266 h 698"/>
                <a:gd name="T22" fmla="*/ 189 w 492"/>
                <a:gd name="T23" fmla="*/ 322 h 698"/>
                <a:gd name="T24" fmla="*/ 248 w 492"/>
                <a:gd name="T25" fmla="*/ 357 h 698"/>
                <a:gd name="T26" fmla="*/ 290 w 492"/>
                <a:gd name="T27" fmla="*/ 372 h 698"/>
                <a:gd name="T28" fmla="*/ 317 w 492"/>
                <a:gd name="T29" fmla="*/ 392 h 698"/>
                <a:gd name="T30" fmla="*/ 328 w 492"/>
                <a:gd name="T31" fmla="*/ 419 h 698"/>
                <a:gd name="T32" fmla="*/ 381 w 492"/>
                <a:gd name="T33" fmla="*/ 399 h 698"/>
                <a:gd name="T34" fmla="*/ 380 w 492"/>
                <a:gd name="T35" fmla="*/ 341 h 698"/>
                <a:gd name="T36" fmla="*/ 394 w 492"/>
                <a:gd name="T37" fmla="*/ 275 h 698"/>
                <a:gd name="T38" fmla="*/ 362 w 492"/>
                <a:gd name="T39" fmla="*/ 290 h 698"/>
                <a:gd name="T40" fmla="*/ 326 w 492"/>
                <a:gd name="T41" fmla="*/ 242 h 698"/>
                <a:gd name="T42" fmla="*/ 332 w 492"/>
                <a:gd name="T43" fmla="*/ 218 h 698"/>
                <a:gd name="T44" fmla="*/ 351 w 492"/>
                <a:gd name="T45" fmla="*/ 197 h 698"/>
                <a:gd name="T46" fmla="*/ 393 w 492"/>
                <a:gd name="T47" fmla="*/ 207 h 698"/>
                <a:gd name="T48" fmla="*/ 469 w 492"/>
                <a:gd name="T49" fmla="*/ 208 h 698"/>
                <a:gd name="T50" fmla="*/ 465 w 492"/>
                <a:gd name="T51" fmla="*/ 235 h 698"/>
                <a:gd name="T52" fmla="*/ 490 w 492"/>
                <a:gd name="T53" fmla="*/ 284 h 698"/>
                <a:gd name="T54" fmla="*/ 479 w 492"/>
                <a:gd name="T55" fmla="*/ 329 h 698"/>
                <a:gd name="T56" fmla="*/ 456 w 492"/>
                <a:gd name="T57" fmla="*/ 355 h 698"/>
                <a:gd name="T58" fmla="*/ 435 w 492"/>
                <a:gd name="T59" fmla="*/ 419 h 698"/>
                <a:gd name="T60" fmla="*/ 453 w 492"/>
                <a:gd name="T61" fmla="*/ 454 h 698"/>
                <a:gd name="T62" fmla="*/ 437 w 492"/>
                <a:gd name="T63" fmla="*/ 517 h 698"/>
                <a:gd name="T64" fmla="*/ 381 w 492"/>
                <a:gd name="T65" fmla="*/ 518 h 698"/>
                <a:gd name="T66" fmla="*/ 325 w 492"/>
                <a:gd name="T67" fmla="*/ 607 h 698"/>
                <a:gd name="T68" fmla="*/ 318 w 492"/>
                <a:gd name="T69" fmla="*/ 675 h 698"/>
                <a:gd name="T70" fmla="*/ 299 w 492"/>
                <a:gd name="T71" fmla="*/ 697 h 698"/>
                <a:gd name="T72" fmla="*/ 269 w 492"/>
                <a:gd name="T73" fmla="*/ 682 h 698"/>
                <a:gd name="T74" fmla="*/ 214 w 492"/>
                <a:gd name="T75" fmla="*/ 676 h 698"/>
                <a:gd name="T76" fmla="*/ 177 w 492"/>
                <a:gd name="T77" fmla="*/ 683 h 698"/>
                <a:gd name="T78" fmla="*/ 164 w 492"/>
                <a:gd name="T79" fmla="*/ 640 h 698"/>
                <a:gd name="T80" fmla="*/ 163 w 492"/>
                <a:gd name="T81" fmla="*/ 612 h 698"/>
                <a:gd name="T82" fmla="*/ 176 w 492"/>
                <a:gd name="T83" fmla="*/ 548 h 698"/>
                <a:gd name="T84" fmla="*/ 178 w 492"/>
                <a:gd name="T85" fmla="*/ 503 h 698"/>
                <a:gd name="T86" fmla="*/ 123 w 492"/>
                <a:gd name="T87" fmla="*/ 495 h 698"/>
                <a:gd name="T88" fmla="*/ 65 w 492"/>
                <a:gd name="T89" fmla="*/ 469 h 698"/>
                <a:gd name="T90" fmla="*/ 28 w 492"/>
                <a:gd name="T91" fmla="*/ 444 h 698"/>
                <a:gd name="T92" fmla="*/ 1 w 492"/>
                <a:gd name="T93" fmla="*/ 405 h 698"/>
                <a:gd name="T94" fmla="*/ 20 w 492"/>
                <a:gd name="T95" fmla="*/ 386 h 698"/>
                <a:gd name="T96" fmla="*/ 34 w 492"/>
                <a:gd name="T97" fmla="*/ 352 h 698"/>
                <a:gd name="T98" fmla="*/ 39 w 492"/>
                <a:gd name="T99" fmla="*/ 320 h 698"/>
                <a:gd name="T100" fmla="*/ 29 w 492"/>
                <a:gd name="T101" fmla="*/ 265 h 698"/>
                <a:gd name="T102" fmla="*/ 42 w 492"/>
                <a:gd name="T103" fmla="*/ 238 h 698"/>
                <a:gd name="T104" fmla="*/ 55 w 492"/>
                <a:gd name="T105" fmla="*/ 196 h 698"/>
                <a:gd name="T106" fmla="*/ 30 w 492"/>
                <a:gd name="T107" fmla="*/ 175 h 698"/>
                <a:gd name="T108" fmla="*/ 9 w 492"/>
                <a:gd name="T109" fmla="*/ 146 h 698"/>
                <a:gd name="T110" fmla="*/ 16 w 492"/>
                <a:gd name="T111" fmla="*/ 94 h 698"/>
                <a:gd name="T112" fmla="*/ 51 w 492"/>
                <a:gd name="T113" fmla="*/ 53 h 698"/>
                <a:gd name="T114" fmla="*/ 83 w 492"/>
                <a:gd name="T115" fmla="*/ 35 h 698"/>
                <a:gd name="T116" fmla="*/ 74 w 492"/>
                <a:gd name="T117" fmla="*/ 15 h 698"/>
                <a:gd name="T118" fmla="*/ 105 w 492"/>
                <a:gd name="T119" fmla="*/ 21 h 6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92" h="698">
                  <a:moveTo>
                    <a:pt x="151" y="0"/>
                  </a:moveTo>
                  <a:lnTo>
                    <a:pt x="155" y="1"/>
                  </a:lnTo>
                  <a:lnTo>
                    <a:pt x="158" y="2"/>
                  </a:lnTo>
                  <a:lnTo>
                    <a:pt x="162" y="3"/>
                  </a:lnTo>
                  <a:lnTo>
                    <a:pt x="165" y="4"/>
                  </a:lnTo>
                  <a:lnTo>
                    <a:pt x="168" y="5"/>
                  </a:lnTo>
                  <a:lnTo>
                    <a:pt x="169" y="7"/>
                  </a:lnTo>
                  <a:lnTo>
                    <a:pt x="171" y="8"/>
                  </a:lnTo>
                  <a:lnTo>
                    <a:pt x="173" y="10"/>
                  </a:lnTo>
                  <a:lnTo>
                    <a:pt x="175" y="15"/>
                  </a:lnTo>
                  <a:lnTo>
                    <a:pt x="176" y="17"/>
                  </a:lnTo>
                  <a:lnTo>
                    <a:pt x="177" y="20"/>
                  </a:lnTo>
                  <a:lnTo>
                    <a:pt x="178" y="24"/>
                  </a:lnTo>
                  <a:lnTo>
                    <a:pt x="178" y="26"/>
                  </a:lnTo>
                  <a:lnTo>
                    <a:pt x="179" y="31"/>
                  </a:lnTo>
                  <a:lnTo>
                    <a:pt x="179" y="35"/>
                  </a:lnTo>
                  <a:lnTo>
                    <a:pt x="180" y="36"/>
                  </a:lnTo>
                  <a:lnTo>
                    <a:pt x="180" y="38"/>
                  </a:lnTo>
                  <a:lnTo>
                    <a:pt x="180" y="39"/>
                  </a:lnTo>
                  <a:lnTo>
                    <a:pt x="181" y="40"/>
                  </a:lnTo>
                  <a:lnTo>
                    <a:pt x="182" y="42"/>
                  </a:lnTo>
                  <a:lnTo>
                    <a:pt x="184" y="43"/>
                  </a:lnTo>
                  <a:lnTo>
                    <a:pt x="186" y="44"/>
                  </a:lnTo>
                  <a:lnTo>
                    <a:pt x="191" y="45"/>
                  </a:lnTo>
                  <a:lnTo>
                    <a:pt x="192" y="46"/>
                  </a:lnTo>
                  <a:lnTo>
                    <a:pt x="194" y="48"/>
                  </a:lnTo>
                  <a:lnTo>
                    <a:pt x="197" y="49"/>
                  </a:lnTo>
                  <a:lnTo>
                    <a:pt x="202" y="53"/>
                  </a:lnTo>
                  <a:lnTo>
                    <a:pt x="206" y="59"/>
                  </a:lnTo>
                  <a:lnTo>
                    <a:pt x="211" y="64"/>
                  </a:lnTo>
                  <a:lnTo>
                    <a:pt x="214" y="69"/>
                  </a:lnTo>
                  <a:lnTo>
                    <a:pt x="216" y="72"/>
                  </a:lnTo>
                  <a:lnTo>
                    <a:pt x="221" y="80"/>
                  </a:lnTo>
                  <a:lnTo>
                    <a:pt x="222" y="82"/>
                  </a:lnTo>
                  <a:lnTo>
                    <a:pt x="224" y="84"/>
                  </a:lnTo>
                  <a:lnTo>
                    <a:pt x="225" y="87"/>
                  </a:lnTo>
                  <a:lnTo>
                    <a:pt x="226" y="89"/>
                  </a:lnTo>
                  <a:lnTo>
                    <a:pt x="234" y="96"/>
                  </a:lnTo>
                  <a:lnTo>
                    <a:pt x="236" y="100"/>
                  </a:lnTo>
                  <a:lnTo>
                    <a:pt x="238" y="103"/>
                  </a:lnTo>
                  <a:lnTo>
                    <a:pt x="239" y="105"/>
                  </a:lnTo>
                  <a:lnTo>
                    <a:pt x="240" y="106"/>
                  </a:lnTo>
                  <a:lnTo>
                    <a:pt x="241" y="109"/>
                  </a:lnTo>
                  <a:lnTo>
                    <a:pt x="241" y="111"/>
                  </a:lnTo>
                  <a:lnTo>
                    <a:pt x="241" y="112"/>
                  </a:lnTo>
                  <a:lnTo>
                    <a:pt x="241" y="114"/>
                  </a:lnTo>
                  <a:lnTo>
                    <a:pt x="241" y="119"/>
                  </a:lnTo>
                  <a:lnTo>
                    <a:pt x="241" y="123"/>
                  </a:lnTo>
                  <a:lnTo>
                    <a:pt x="241" y="127"/>
                  </a:lnTo>
                  <a:lnTo>
                    <a:pt x="242" y="129"/>
                  </a:lnTo>
                  <a:lnTo>
                    <a:pt x="242" y="131"/>
                  </a:lnTo>
                  <a:lnTo>
                    <a:pt x="242" y="133"/>
                  </a:lnTo>
                  <a:lnTo>
                    <a:pt x="245" y="140"/>
                  </a:lnTo>
                  <a:lnTo>
                    <a:pt x="246" y="141"/>
                  </a:lnTo>
                  <a:lnTo>
                    <a:pt x="247" y="143"/>
                  </a:lnTo>
                  <a:lnTo>
                    <a:pt x="247" y="145"/>
                  </a:lnTo>
                  <a:lnTo>
                    <a:pt x="247" y="147"/>
                  </a:lnTo>
                  <a:lnTo>
                    <a:pt x="248" y="156"/>
                  </a:lnTo>
                  <a:lnTo>
                    <a:pt x="248" y="158"/>
                  </a:lnTo>
                  <a:lnTo>
                    <a:pt x="248" y="160"/>
                  </a:lnTo>
                  <a:lnTo>
                    <a:pt x="248" y="162"/>
                  </a:lnTo>
                  <a:lnTo>
                    <a:pt x="250" y="164"/>
                  </a:lnTo>
                  <a:lnTo>
                    <a:pt x="252" y="167"/>
                  </a:lnTo>
                  <a:lnTo>
                    <a:pt x="257" y="174"/>
                  </a:lnTo>
                  <a:lnTo>
                    <a:pt x="259" y="175"/>
                  </a:lnTo>
                  <a:lnTo>
                    <a:pt x="261" y="179"/>
                  </a:lnTo>
                  <a:lnTo>
                    <a:pt x="262" y="181"/>
                  </a:lnTo>
                  <a:lnTo>
                    <a:pt x="263" y="182"/>
                  </a:lnTo>
                  <a:lnTo>
                    <a:pt x="265" y="184"/>
                  </a:lnTo>
                  <a:lnTo>
                    <a:pt x="267" y="185"/>
                  </a:lnTo>
                  <a:lnTo>
                    <a:pt x="268" y="186"/>
                  </a:lnTo>
                  <a:lnTo>
                    <a:pt x="270" y="186"/>
                  </a:lnTo>
                  <a:lnTo>
                    <a:pt x="271" y="187"/>
                  </a:lnTo>
                  <a:lnTo>
                    <a:pt x="273" y="187"/>
                  </a:lnTo>
                  <a:lnTo>
                    <a:pt x="275" y="187"/>
                  </a:lnTo>
                  <a:lnTo>
                    <a:pt x="278" y="187"/>
                  </a:lnTo>
                  <a:lnTo>
                    <a:pt x="281" y="187"/>
                  </a:lnTo>
                  <a:lnTo>
                    <a:pt x="284" y="186"/>
                  </a:lnTo>
                  <a:lnTo>
                    <a:pt x="287" y="185"/>
                  </a:lnTo>
                  <a:lnTo>
                    <a:pt x="291" y="185"/>
                  </a:lnTo>
                  <a:lnTo>
                    <a:pt x="296" y="183"/>
                  </a:lnTo>
                  <a:lnTo>
                    <a:pt x="310" y="178"/>
                  </a:lnTo>
                  <a:lnTo>
                    <a:pt x="313" y="177"/>
                  </a:lnTo>
                  <a:lnTo>
                    <a:pt x="315" y="176"/>
                  </a:lnTo>
                  <a:lnTo>
                    <a:pt x="317" y="176"/>
                  </a:lnTo>
                  <a:lnTo>
                    <a:pt x="319" y="175"/>
                  </a:lnTo>
                  <a:lnTo>
                    <a:pt x="321" y="176"/>
                  </a:lnTo>
                  <a:lnTo>
                    <a:pt x="323" y="176"/>
                  </a:lnTo>
                  <a:lnTo>
                    <a:pt x="324" y="177"/>
                  </a:lnTo>
                  <a:lnTo>
                    <a:pt x="325" y="178"/>
                  </a:lnTo>
                  <a:lnTo>
                    <a:pt x="326" y="179"/>
                  </a:lnTo>
                  <a:lnTo>
                    <a:pt x="327" y="181"/>
                  </a:lnTo>
                  <a:lnTo>
                    <a:pt x="328" y="182"/>
                  </a:lnTo>
                  <a:lnTo>
                    <a:pt x="328" y="184"/>
                  </a:lnTo>
                  <a:lnTo>
                    <a:pt x="329" y="186"/>
                  </a:lnTo>
                  <a:lnTo>
                    <a:pt x="330" y="188"/>
                  </a:lnTo>
                  <a:lnTo>
                    <a:pt x="332" y="195"/>
                  </a:lnTo>
                  <a:lnTo>
                    <a:pt x="334" y="202"/>
                  </a:lnTo>
                  <a:lnTo>
                    <a:pt x="335" y="206"/>
                  </a:lnTo>
                  <a:lnTo>
                    <a:pt x="336" y="210"/>
                  </a:lnTo>
                  <a:lnTo>
                    <a:pt x="336" y="217"/>
                  </a:lnTo>
                  <a:lnTo>
                    <a:pt x="334" y="216"/>
                  </a:lnTo>
                  <a:lnTo>
                    <a:pt x="332" y="215"/>
                  </a:lnTo>
                  <a:lnTo>
                    <a:pt x="326" y="211"/>
                  </a:lnTo>
                  <a:lnTo>
                    <a:pt x="324" y="210"/>
                  </a:lnTo>
                  <a:lnTo>
                    <a:pt x="323" y="209"/>
                  </a:lnTo>
                  <a:lnTo>
                    <a:pt x="322" y="210"/>
                  </a:lnTo>
                  <a:lnTo>
                    <a:pt x="321" y="211"/>
                  </a:lnTo>
                  <a:lnTo>
                    <a:pt x="321" y="213"/>
                  </a:lnTo>
                  <a:lnTo>
                    <a:pt x="320" y="215"/>
                  </a:lnTo>
                  <a:lnTo>
                    <a:pt x="320" y="216"/>
                  </a:lnTo>
                  <a:lnTo>
                    <a:pt x="319" y="218"/>
                  </a:lnTo>
                  <a:lnTo>
                    <a:pt x="317" y="218"/>
                  </a:lnTo>
                  <a:lnTo>
                    <a:pt x="316" y="218"/>
                  </a:lnTo>
                  <a:lnTo>
                    <a:pt x="316" y="217"/>
                  </a:lnTo>
                  <a:lnTo>
                    <a:pt x="315" y="214"/>
                  </a:lnTo>
                  <a:lnTo>
                    <a:pt x="314" y="213"/>
                  </a:lnTo>
                  <a:lnTo>
                    <a:pt x="313" y="213"/>
                  </a:lnTo>
                  <a:lnTo>
                    <a:pt x="311" y="212"/>
                  </a:lnTo>
                  <a:lnTo>
                    <a:pt x="310" y="212"/>
                  </a:lnTo>
                  <a:lnTo>
                    <a:pt x="308" y="212"/>
                  </a:lnTo>
                  <a:lnTo>
                    <a:pt x="304" y="213"/>
                  </a:lnTo>
                  <a:lnTo>
                    <a:pt x="302" y="213"/>
                  </a:lnTo>
                  <a:lnTo>
                    <a:pt x="300" y="213"/>
                  </a:lnTo>
                  <a:lnTo>
                    <a:pt x="299" y="212"/>
                  </a:lnTo>
                  <a:lnTo>
                    <a:pt x="298" y="212"/>
                  </a:lnTo>
                  <a:lnTo>
                    <a:pt x="289" y="221"/>
                  </a:lnTo>
                  <a:lnTo>
                    <a:pt x="286" y="224"/>
                  </a:lnTo>
                  <a:lnTo>
                    <a:pt x="279" y="232"/>
                  </a:lnTo>
                  <a:lnTo>
                    <a:pt x="276" y="235"/>
                  </a:lnTo>
                  <a:lnTo>
                    <a:pt x="273" y="238"/>
                  </a:lnTo>
                  <a:lnTo>
                    <a:pt x="271" y="240"/>
                  </a:lnTo>
                  <a:lnTo>
                    <a:pt x="270" y="242"/>
                  </a:lnTo>
                  <a:lnTo>
                    <a:pt x="269" y="244"/>
                  </a:lnTo>
                  <a:lnTo>
                    <a:pt x="268" y="245"/>
                  </a:lnTo>
                  <a:lnTo>
                    <a:pt x="267" y="248"/>
                  </a:lnTo>
                  <a:lnTo>
                    <a:pt x="266" y="251"/>
                  </a:lnTo>
                  <a:lnTo>
                    <a:pt x="265" y="253"/>
                  </a:lnTo>
                  <a:lnTo>
                    <a:pt x="264" y="253"/>
                  </a:lnTo>
                  <a:lnTo>
                    <a:pt x="262" y="254"/>
                  </a:lnTo>
                  <a:lnTo>
                    <a:pt x="260" y="255"/>
                  </a:lnTo>
                  <a:lnTo>
                    <a:pt x="258" y="256"/>
                  </a:lnTo>
                  <a:lnTo>
                    <a:pt x="254" y="258"/>
                  </a:lnTo>
                  <a:lnTo>
                    <a:pt x="250" y="260"/>
                  </a:lnTo>
                  <a:lnTo>
                    <a:pt x="249" y="261"/>
                  </a:lnTo>
                  <a:lnTo>
                    <a:pt x="248" y="262"/>
                  </a:lnTo>
                  <a:lnTo>
                    <a:pt x="245" y="265"/>
                  </a:lnTo>
                  <a:lnTo>
                    <a:pt x="244" y="266"/>
                  </a:lnTo>
                  <a:lnTo>
                    <a:pt x="243" y="266"/>
                  </a:lnTo>
                  <a:lnTo>
                    <a:pt x="242" y="266"/>
                  </a:lnTo>
                  <a:lnTo>
                    <a:pt x="241" y="266"/>
                  </a:lnTo>
                  <a:lnTo>
                    <a:pt x="239" y="266"/>
                  </a:lnTo>
                  <a:lnTo>
                    <a:pt x="238" y="265"/>
                  </a:lnTo>
                  <a:lnTo>
                    <a:pt x="237" y="265"/>
                  </a:lnTo>
                  <a:lnTo>
                    <a:pt x="237" y="265"/>
                  </a:lnTo>
                  <a:lnTo>
                    <a:pt x="234" y="262"/>
                  </a:lnTo>
                  <a:lnTo>
                    <a:pt x="231" y="259"/>
                  </a:lnTo>
                  <a:lnTo>
                    <a:pt x="228" y="256"/>
                  </a:lnTo>
                  <a:lnTo>
                    <a:pt x="227" y="253"/>
                  </a:lnTo>
                  <a:lnTo>
                    <a:pt x="224" y="247"/>
                  </a:lnTo>
                  <a:lnTo>
                    <a:pt x="223" y="245"/>
                  </a:lnTo>
                  <a:lnTo>
                    <a:pt x="221" y="244"/>
                  </a:lnTo>
                  <a:lnTo>
                    <a:pt x="219" y="242"/>
                  </a:lnTo>
                  <a:lnTo>
                    <a:pt x="216" y="239"/>
                  </a:lnTo>
                  <a:lnTo>
                    <a:pt x="214" y="237"/>
                  </a:lnTo>
                  <a:lnTo>
                    <a:pt x="211" y="234"/>
                  </a:lnTo>
                  <a:lnTo>
                    <a:pt x="208" y="233"/>
                  </a:lnTo>
                  <a:lnTo>
                    <a:pt x="205" y="231"/>
                  </a:lnTo>
                  <a:lnTo>
                    <a:pt x="203" y="231"/>
                  </a:lnTo>
                  <a:lnTo>
                    <a:pt x="199" y="230"/>
                  </a:lnTo>
                  <a:lnTo>
                    <a:pt x="196" y="230"/>
                  </a:lnTo>
                  <a:lnTo>
                    <a:pt x="194" y="230"/>
                  </a:lnTo>
                  <a:lnTo>
                    <a:pt x="192" y="231"/>
                  </a:lnTo>
                  <a:lnTo>
                    <a:pt x="191" y="231"/>
                  </a:lnTo>
                  <a:lnTo>
                    <a:pt x="190" y="232"/>
                  </a:lnTo>
                  <a:lnTo>
                    <a:pt x="189" y="233"/>
                  </a:lnTo>
                  <a:lnTo>
                    <a:pt x="188" y="235"/>
                  </a:lnTo>
                  <a:lnTo>
                    <a:pt x="187" y="236"/>
                  </a:lnTo>
                  <a:lnTo>
                    <a:pt x="186" y="238"/>
                  </a:lnTo>
                  <a:lnTo>
                    <a:pt x="185" y="239"/>
                  </a:lnTo>
                  <a:lnTo>
                    <a:pt x="185" y="241"/>
                  </a:lnTo>
                  <a:lnTo>
                    <a:pt x="184" y="243"/>
                  </a:lnTo>
                  <a:lnTo>
                    <a:pt x="183" y="245"/>
                  </a:lnTo>
                  <a:lnTo>
                    <a:pt x="183" y="248"/>
                  </a:lnTo>
                  <a:lnTo>
                    <a:pt x="182" y="257"/>
                  </a:lnTo>
                  <a:lnTo>
                    <a:pt x="181" y="263"/>
                  </a:lnTo>
                  <a:lnTo>
                    <a:pt x="180" y="266"/>
                  </a:lnTo>
                  <a:lnTo>
                    <a:pt x="179" y="271"/>
                  </a:lnTo>
                  <a:lnTo>
                    <a:pt x="174" y="281"/>
                  </a:lnTo>
                  <a:lnTo>
                    <a:pt x="174" y="283"/>
                  </a:lnTo>
                  <a:lnTo>
                    <a:pt x="173" y="287"/>
                  </a:lnTo>
                  <a:lnTo>
                    <a:pt x="172" y="289"/>
                  </a:lnTo>
                  <a:lnTo>
                    <a:pt x="172" y="294"/>
                  </a:lnTo>
                  <a:lnTo>
                    <a:pt x="172" y="297"/>
                  </a:lnTo>
                  <a:lnTo>
                    <a:pt x="172" y="299"/>
                  </a:lnTo>
                  <a:lnTo>
                    <a:pt x="172" y="300"/>
                  </a:lnTo>
                  <a:lnTo>
                    <a:pt x="173" y="302"/>
                  </a:lnTo>
                  <a:lnTo>
                    <a:pt x="174" y="304"/>
                  </a:lnTo>
                  <a:lnTo>
                    <a:pt x="175" y="306"/>
                  </a:lnTo>
                  <a:lnTo>
                    <a:pt x="177" y="309"/>
                  </a:lnTo>
                  <a:lnTo>
                    <a:pt x="181" y="314"/>
                  </a:lnTo>
                  <a:lnTo>
                    <a:pt x="183" y="318"/>
                  </a:lnTo>
                  <a:lnTo>
                    <a:pt x="186" y="321"/>
                  </a:lnTo>
                  <a:lnTo>
                    <a:pt x="189" y="322"/>
                  </a:lnTo>
                  <a:lnTo>
                    <a:pt x="191" y="324"/>
                  </a:lnTo>
                  <a:lnTo>
                    <a:pt x="192" y="325"/>
                  </a:lnTo>
                  <a:lnTo>
                    <a:pt x="194" y="326"/>
                  </a:lnTo>
                  <a:lnTo>
                    <a:pt x="197" y="326"/>
                  </a:lnTo>
                  <a:lnTo>
                    <a:pt x="200" y="327"/>
                  </a:lnTo>
                  <a:lnTo>
                    <a:pt x="204" y="327"/>
                  </a:lnTo>
                  <a:lnTo>
                    <a:pt x="208" y="328"/>
                  </a:lnTo>
                  <a:lnTo>
                    <a:pt x="211" y="329"/>
                  </a:lnTo>
                  <a:lnTo>
                    <a:pt x="214" y="331"/>
                  </a:lnTo>
                  <a:lnTo>
                    <a:pt x="215" y="332"/>
                  </a:lnTo>
                  <a:lnTo>
                    <a:pt x="217" y="333"/>
                  </a:lnTo>
                  <a:lnTo>
                    <a:pt x="224" y="339"/>
                  </a:lnTo>
                  <a:lnTo>
                    <a:pt x="225" y="341"/>
                  </a:lnTo>
                  <a:lnTo>
                    <a:pt x="239" y="352"/>
                  </a:lnTo>
                  <a:lnTo>
                    <a:pt x="242" y="355"/>
                  </a:lnTo>
                  <a:lnTo>
                    <a:pt x="245" y="356"/>
                  </a:lnTo>
                  <a:lnTo>
                    <a:pt x="248" y="357"/>
                  </a:lnTo>
                  <a:lnTo>
                    <a:pt x="249" y="358"/>
                  </a:lnTo>
                  <a:lnTo>
                    <a:pt x="255" y="360"/>
                  </a:lnTo>
                  <a:lnTo>
                    <a:pt x="258" y="361"/>
                  </a:lnTo>
                  <a:lnTo>
                    <a:pt x="259" y="362"/>
                  </a:lnTo>
                  <a:lnTo>
                    <a:pt x="262" y="364"/>
                  </a:lnTo>
                  <a:lnTo>
                    <a:pt x="268" y="368"/>
                  </a:lnTo>
                  <a:lnTo>
                    <a:pt x="271" y="369"/>
                  </a:lnTo>
                  <a:lnTo>
                    <a:pt x="271" y="370"/>
                  </a:lnTo>
                  <a:lnTo>
                    <a:pt x="272" y="370"/>
                  </a:lnTo>
                  <a:lnTo>
                    <a:pt x="274" y="370"/>
                  </a:lnTo>
                  <a:lnTo>
                    <a:pt x="275" y="371"/>
                  </a:lnTo>
                  <a:lnTo>
                    <a:pt x="278" y="371"/>
                  </a:lnTo>
                  <a:lnTo>
                    <a:pt x="283" y="370"/>
                  </a:lnTo>
                  <a:lnTo>
                    <a:pt x="285" y="371"/>
                  </a:lnTo>
                  <a:lnTo>
                    <a:pt x="287" y="371"/>
                  </a:lnTo>
                  <a:lnTo>
                    <a:pt x="288" y="371"/>
                  </a:lnTo>
                  <a:lnTo>
                    <a:pt x="290" y="372"/>
                  </a:lnTo>
                  <a:lnTo>
                    <a:pt x="291" y="373"/>
                  </a:lnTo>
                  <a:lnTo>
                    <a:pt x="292" y="374"/>
                  </a:lnTo>
                  <a:lnTo>
                    <a:pt x="293" y="375"/>
                  </a:lnTo>
                  <a:lnTo>
                    <a:pt x="294" y="376"/>
                  </a:lnTo>
                  <a:lnTo>
                    <a:pt x="294" y="377"/>
                  </a:lnTo>
                  <a:lnTo>
                    <a:pt x="296" y="380"/>
                  </a:lnTo>
                  <a:lnTo>
                    <a:pt x="299" y="386"/>
                  </a:lnTo>
                  <a:lnTo>
                    <a:pt x="300" y="388"/>
                  </a:lnTo>
                  <a:lnTo>
                    <a:pt x="301" y="389"/>
                  </a:lnTo>
                  <a:lnTo>
                    <a:pt x="302" y="389"/>
                  </a:lnTo>
                  <a:lnTo>
                    <a:pt x="302" y="390"/>
                  </a:lnTo>
                  <a:lnTo>
                    <a:pt x="304" y="390"/>
                  </a:lnTo>
                  <a:lnTo>
                    <a:pt x="305" y="391"/>
                  </a:lnTo>
                  <a:lnTo>
                    <a:pt x="307" y="392"/>
                  </a:lnTo>
                  <a:lnTo>
                    <a:pt x="312" y="392"/>
                  </a:lnTo>
                  <a:lnTo>
                    <a:pt x="315" y="392"/>
                  </a:lnTo>
                  <a:lnTo>
                    <a:pt x="317" y="392"/>
                  </a:lnTo>
                  <a:lnTo>
                    <a:pt x="320" y="392"/>
                  </a:lnTo>
                  <a:lnTo>
                    <a:pt x="325" y="391"/>
                  </a:lnTo>
                  <a:lnTo>
                    <a:pt x="327" y="391"/>
                  </a:lnTo>
                  <a:lnTo>
                    <a:pt x="328" y="392"/>
                  </a:lnTo>
                  <a:lnTo>
                    <a:pt x="328" y="393"/>
                  </a:lnTo>
                  <a:lnTo>
                    <a:pt x="329" y="394"/>
                  </a:lnTo>
                  <a:lnTo>
                    <a:pt x="329" y="396"/>
                  </a:lnTo>
                  <a:lnTo>
                    <a:pt x="329" y="398"/>
                  </a:lnTo>
                  <a:lnTo>
                    <a:pt x="329" y="401"/>
                  </a:lnTo>
                  <a:lnTo>
                    <a:pt x="328" y="405"/>
                  </a:lnTo>
                  <a:lnTo>
                    <a:pt x="327" y="410"/>
                  </a:lnTo>
                  <a:lnTo>
                    <a:pt x="327" y="412"/>
                  </a:lnTo>
                  <a:lnTo>
                    <a:pt x="327" y="415"/>
                  </a:lnTo>
                  <a:lnTo>
                    <a:pt x="327" y="416"/>
                  </a:lnTo>
                  <a:lnTo>
                    <a:pt x="327" y="417"/>
                  </a:lnTo>
                  <a:lnTo>
                    <a:pt x="328" y="418"/>
                  </a:lnTo>
                  <a:lnTo>
                    <a:pt x="328" y="419"/>
                  </a:lnTo>
                  <a:lnTo>
                    <a:pt x="328" y="419"/>
                  </a:lnTo>
                  <a:lnTo>
                    <a:pt x="329" y="420"/>
                  </a:lnTo>
                  <a:lnTo>
                    <a:pt x="330" y="420"/>
                  </a:lnTo>
                  <a:lnTo>
                    <a:pt x="337" y="419"/>
                  </a:lnTo>
                  <a:lnTo>
                    <a:pt x="347" y="419"/>
                  </a:lnTo>
                  <a:lnTo>
                    <a:pt x="351" y="418"/>
                  </a:lnTo>
                  <a:lnTo>
                    <a:pt x="353" y="418"/>
                  </a:lnTo>
                  <a:lnTo>
                    <a:pt x="356" y="417"/>
                  </a:lnTo>
                  <a:lnTo>
                    <a:pt x="359" y="416"/>
                  </a:lnTo>
                  <a:lnTo>
                    <a:pt x="361" y="415"/>
                  </a:lnTo>
                  <a:lnTo>
                    <a:pt x="363" y="414"/>
                  </a:lnTo>
                  <a:lnTo>
                    <a:pt x="367" y="412"/>
                  </a:lnTo>
                  <a:lnTo>
                    <a:pt x="373" y="408"/>
                  </a:lnTo>
                  <a:lnTo>
                    <a:pt x="376" y="405"/>
                  </a:lnTo>
                  <a:lnTo>
                    <a:pt x="378" y="403"/>
                  </a:lnTo>
                  <a:lnTo>
                    <a:pt x="380" y="401"/>
                  </a:lnTo>
                  <a:lnTo>
                    <a:pt x="381" y="399"/>
                  </a:lnTo>
                  <a:lnTo>
                    <a:pt x="382" y="397"/>
                  </a:lnTo>
                  <a:lnTo>
                    <a:pt x="383" y="394"/>
                  </a:lnTo>
                  <a:lnTo>
                    <a:pt x="384" y="391"/>
                  </a:lnTo>
                  <a:lnTo>
                    <a:pt x="384" y="389"/>
                  </a:lnTo>
                  <a:lnTo>
                    <a:pt x="384" y="387"/>
                  </a:lnTo>
                  <a:lnTo>
                    <a:pt x="384" y="385"/>
                  </a:lnTo>
                  <a:lnTo>
                    <a:pt x="384" y="383"/>
                  </a:lnTo>
                  <a:lnTo>
                    <a:pt x="382" y="377"/>
                  </a:lnTo>
                  <a:lnTo>
                    <a:pt x="381" y="373"/>
                  </a:lnTo>
                  <a:lnTo>
                    <a:pt x="380" y="369"/>
                  </a:lnTo>
                  <a:lnTo>
                    <a:pt x="380" y="366"/>
                  </a:lnTo>
                  <a:lnTo>
                    <a:pt x="379" y="362"/>
                  </a:lnTo>
                  <a:lnTo>
                    <a:pt x="379" y="353"/>
                  </a:lnTo>
                  <a:lnTo>
                    <a:pt x="379" y="348"/>
                  </a:lnTo>
                  <a:lnTo>
                    <a:pt x="379" y="346"/>
                  </a:lnTo>
                  <a:lnTo>
                    <a:pt x="379" y="344"/>
                  </a:lnTo>
                  <a:lnTo>
                    <a:pt x="380" y="341"/>
                  </a:lnTo>
                  <a:lnTo>
                    <a:pt x="380" y="339"/>
                  </a:lnTo>
                  <a:lnTo>
                    <a:pt x="381" y="337"/>
                  </a:lnTo>
                  <a:lnTo>
                    <a:pt x="382" y="335"/>
                  </a:lnTo>
                  <a:lnTo>
                    <a:pt x="386" y="327"/>
                  </a:lnTo>
                  <a:lnTo>
                    <a:pt x="387" y="325"/>
                  </a:lnTo>
                  <a:lnTo>
                    <a:pt x="388" y="322"/>
                  </a:lnTo>
                  <a:lnTo>
                    <a:pt x="389" y="320"/>
                  </a:lnTo>
                  <a:lnTo>
                    <a:pt x="390" y="317"/>
                  </a:lnTo>
                  <a:lnTo>
                    <a:pt x="390" y="312"/>
                  </a:lnTo>
                  <a:lnTo>
                    <a:pt x="391" y="305"/>
                  </a:lnTo>
                  <a:lnTo>
                    <a:pt x="391" y="299"/>
                  </a:lnTo>
                  <a:lnTo>
                    <a:pt x="392" y="293"/>
                  </a:lnTo>
                  <a:lnTo>
                    <a:pt x="392" y="287"/>
                  </a:lnTo>
                  <a:lnTo>
                    <a:pt x="394" y="279"/>
                  </a:lnTo>
                  <a:lnTo>
                    <a:pt x="394" y="277"/>
                  </a:lnTo>
                  <a:lnTo>
                    <a:pt x="394" y="276"/>
                  </a:lnTo>
                  <a:lnTo>
                    <a:pt x="394" y="275"/>
                  </a:lnTo>
                  <a:lnTo>
                    <a:pt x="393" y="274"/>
                  </a:lnTo>
                  <a:lnTo>
                    <a:pt x="393" y="273"/>
                  </a:lnTo>
                  <a:lnTo>
                    <a:pt x="392" y="273"/>
                  </a:lnTo>
                  <a:lnTo>
                    <a:pt x="391" y="273"/>
                  </a:lnTo>
                  <a:lnTo>
                    <a:pt x="390" y="273"/>
                  </a:lnTo>
                  <a:lnTo>
                    <a:pt x="389" y="273"/>
                  </a:lnTo>
                  <a:lnTo>
                    <a:pt x="388" y="273"/>
                  </a:lnTo>
                  <a:lnTo>
                    <a:pt x="387" y="274"/>
                  </a:lnTo>
                  <a:lnTo>
                    <a:pt x="385" y="275"/>
                  </a:lnTo>
                  <a:lnTo>
                    <a:pt x="383" y="276"/>
                  </a:lnTo>
                  <a:lnTo>
                    <a:pt x="377" y="281"/>
                  </a:lnTo>
                  <a:lnTo>
                    <a:pt x="373" y="285"/>
                  </a:lnTo>
                  <a:lnTo>
                    <a:pt x="369" y="287"/>
                  </a:lnTo>
                  <a:lnTo>
                    <a:pt x="365" y="289"/>
                  </a:lnTo>
                  <a:lnTo>
                    <a:pt x="364" y="289"/>
                  </a:lnTo>
                  <a:lnTo>
                    <a:pt x="362" y="289"/>
                  </a:lnTo>
                  <a:lnTo>
                    <a:pt x="362" y="290"/>
                  </a:lnTo>
                  <a:lnTo>
                    <a:pt x="360" y="289"/>
                  </a:lnTo>
                  <a:lnTo>
                    <a:pt x="358" y="289"/>
                  </a:lnTo>
                  <a:lnTo>
                    <a:pt x="357" y="288"/>
                  </a:lnTo>
                  <a:lnTo>
                    <a:pt x="356" y="287"/>
                  </a:lnTo>
                  <a:lnTo>
                    <a:pt x="355" y="287"/>
                  </a:lnTo>
                  <a:lnTo>
                    <a:pt x="354" y="286"/>
                  </a:lnTo>
                  <a:lnTo>
                    <a:pt x="351" y="280"/>
                  </a:lnTo>
                  <a:lnTo>
                    <a:pt x="349" y="277"/>
                  </a:lnTo>
                  <a:lnTo>
                    <a:pt x="346" y="274"/>
                  </a:lnTo>
                  <a:lnTo>
                    <a:pt x="339" y="266"/>
                  </a:lnTo>
                  <a:lnTo>
                    <a:pt x="338" y="265"/>
                  </a:lnTo>
                  <a:lnTo>
                    <a:pt x="337" y="263"/>
                  </a:lnTo>
                  <a:lnTo>
                    <a:pt x="335" y="260"/>
                  </a:lnTo>
                  <a:lnTo>
                    <a:pt x="332" y="253"/>
                  </a:lnTo>
                  <a:lnTo>
                    <a:pt x="330" y="250"/>
                  </a:lnTo>
                  <a:lnTo>
                    <a:pt x="328" y="247"/>
                  </a:lnTo>
                  <a:lnTo>
                    <a:pt x="326" y="242"/>
                  </a:lnTo>
                  <a:lnTo>
                    <a:pt x="324" y="239"/>
                  </a:lnTo>
                  <a:lnTo>
                    <a:pt x="323" y="236"/>
                  </a:lnTo>
                  <a:lnTo>
                    <a:pt x="322" y="234"/>
                  </a:lnTo>
                  <a:lnTo>
                    <a:pt x="322" y="232"/>
                  </a:lnTo>
                  <a:lnTo>
                    <a:pt x="322" y="231"/>
                  </a:lnTo>
                  <a:lnTo>
                    <a:pt x="322" y="230"/>
                  </a:lnTo>
                  <a:lnTo>
                    <a:pt x="322" y="229"/>
                  </a:lnTo>
                  <a:lnTo>
                    <a:pt x="322" y="228"/>
                  </a:lnTo>
                  <a:lnTo>
                    <a:pt x="322" y="226"/>
                  </a:lnTo>
                  <a:lnTo>
                    <a:pt x="323" y="225"/>
                  </a:lnTo>
                  <a:lnTo>
                    <a:pt x="324" y="224"/>
                  </a:lnTo>
                  <a:lnTo>
                    <a:pt x="325" y="223"/>
                  </a:lnTo>
                  <a:lnTo>
                    <a:pt x="326" y="221"/>
                  </a:lnTo>
                  <a:lnTo>
                    <a:pt x="328" y="220"/>
                  </a:lnTo>
                  <a:lnTo>
                    <a:pt x="328" y="219"/>
                  </a:lnTo>
                  <a:lnTo>
                    <a:pt x="330" y="219"/>
                  </a:lnTo>
                  <a:lnTo>
                    <a:pt x="332" y="218"/>
                  </a:lnTo>
                  <a:lnTo>
                    <a:pt x="335" y="217"/>
                  </a:lnTo>
                  <a:lnTo>
                    <a:pt x="336" y="217"/>
                  </a:lnTo>
                  <a:lnTo>
                    <a:pt x="337" y="217"/>
                  </a:lnTo>
                  <a:lnTo>
                    <a:pt x="338" y="217"/>
                  </a:lnTo>
                  <a:lnTo>
                    <a:pt x="339" y="217"/>
                  </a:lnTo>
                  <a:lnTo>
                    <a:pt x="341" y="217"/>
                  </a:lnTo>
                  <a:lnTo>
                    <a:pt x="342" y="216"/>
                  </a:lnTo>
                  <a:lnTo>
                    <a:pt x="343" y="215"/>
                  </a:lnTo>
                  <a:lnTo>
                    <a:pt x="345" y="214"/>
                  </a:lnTo>
                  <a:lnTo>
                    <a:pt x="346" y="213"/>
                  </a:lnTo>
                  <a:lnTo>
                    <a:pt x="347" y="212"/>
                  </a:lnTo>
                  <a:lnTo>
                    <a:pt x="348" y="210"/>
                  </a:lnTo>
                  <a:lnTo>
                    <a:pt x="349" y="207"/>
                  </a:lnTo>
                  <a:lnTo>
                    <a:pt x="350" y="205"/>
                  </a:lnTo>
                  <a:lnTo>
                    <a:pt x="350" y="201"/>
                  </a:lnTo>
                  <a:lnTo>
                    <a:pt x="351" y="199"/>
                  </a:lnTo>
                  <a:lnTo>
                    <a:pt x="351" y="197"/>
                  </a:lnTo>
                  <a:lnTo>
                    <a:pt x="351" y="196"/>
                  </a:lnTo>
                  <a:lnTo>
                    <a:pt x="352" y="194"/>
                  </a:lnTo>
                  <a:lnTo>
                    <a:pt x="353" y="193"/>
                  </a:lnTo>
                  <a:lnTo>
                    <a:pt x="355" y="193"/>
                  </a:lnTo>
                  <a:lnTo>
                    <a:pt x="357" y="192"/>
                  </a:lnTo>
                  <a:lnTo>
                    <a:pt x="360" y="192"/>
                  </a:lnTo>
                  <a:lnTo>
                    <a:pt x="363" y="193"/>
                  </a:lnTo>
                  <a:lnTo>
                    <a:pt x="365" y="193"/>
                  </a:lnTo>
                  <a:lnTo>
                    <a:pt x="367" y="194"/>
                  </a:lnTo>
                  <a:lnTo>
                    <a:pt x="370" y="195"/>
                  </a:lnTo>
                  <a:lnTo>
                    <a:pt x="373" y="196"/>
                  </a:lnTo>
                  <a:lnTo>
                    <a:pt x="374" y="197"/>
                  </a:lnTo>
                  <a:lnTo>
                    <a:pt x="379" y="200"/>
                  </a:lnTo>
                  <a:lnTo>
                    <a:pt x="383" y="202"/>
                  </a:lnTo>
                  <a:lnTo>
                    <a:pt x="385" y="204"/>
                  </a:lnTo>
                  <a:lnTo>
                    <a:pt x="388" y="205"/>
                  </a:lnTo>
                  <a:lnTo>
                    <a:pt x="393" y="207"/>
                  </a:lnTo>
                  <a:lnTo>
                    <a:pt x="397" y="208"/>
                  </a:lnTo>
                  <a:lnTo>
                    <a:pt x="407" y="210"/>
                  </a:lnTo>
                  <a:lnTo>
                    <a:pt x="414" y="211"/>
                  </a:lnTo>
                  <a:lnTo>
                    <a:pt x="417" y="212"/>
                  </a:lnTo>
                  <a:lnTo>
                    <a:pt x="423" y="212"/>
                  </a:lnTo>
                  <a:lnTo>
                    <a:pt x="427" y="212"/>
                  </a:lnTo>
                  <a:lnTo>
                    <a:pt x="433" y="211"/>
                  </a:lnTo>
                  <a:lnTo>
                    <a:pt x="436" y="211"/>
                  </a:lnTo>
                  <a:lnTo>
                    <a:pt x="439" y="211"/>
                  </a:lnTo>
                  <a:lnTo>
                    <a:pt x="451" y="212"/>
                  </a:lnTo>
                  <a:lnTo>
                    <a:pt x="455" y="212"/>
                  </a:lnTo>
                  <a:lnTo>
                    <a:pt x="458" y="212"/>
                  </a:lnTo>
                  <a:lnTo>
                    <a:pt x="462" y="211"/>
                  </a:lnTo>
                  <a:lnTo>
                    <a:pt x="464" y="211"/>
                  </a:lnTo>
                  <a:lnTo>
                    <a:pt x="465" y="210"/>
                  </a:lnTo>
                  <a:lnTo>
                    <a:pt x="467" y="209"/>
                  </a:lnTo>
                  <a:lnTo>
                    <a:pt x="469" y="208"/>
                  </a:lnTo>
                  <a:lnTo>
                    <a:pt x="470" y="208"/>
                  </a:lnTo>
                  <a:lnTo>
                    <a:pt x="471" y="208"/>
                  </a:lnTo>
                  <a:lnTo>
                    <a:pt x="472" y="208"/>
                  </a:lnTo>
                  <a:lnTo>
                    <a:pt x="472" y="208"/>
                  </a:lnTo>
                  <a:lnTo>
                    <a:pt x="473" y="208"/>
                  </a:lnTo>
                  <a:lnTo>
                    <a:pt x="473" y="209"/>
                  </a:lnTo>
                  <a:lnTo>
                    <a:pt x="474" y="210"/>
                  </a:lnTo>
                  <a:lnTo>
                    <a:pt x="474" y="211"/>
                  </a:lnTo>
                  <a:lnTo>
                    <a:pt x="474" y="212"/>
                  </a:lnTo>
                  <a:lnTo>
                    <a:pt x="474" y="214"/>
                  </a:lnTo>
                  <a:lnTo>
                    <a:pt x="473" y="217"/>
                  </a:lnTo>
                  <a:lnTo>
                    <a:pt x="472" y="219"/>
                  </a:lnTo>
                  <a:lnTo>
                    <a:pt x="471" y="222"/>
                  </a:lnTo>
                  <a:lnTo>
                    <a:pt x="467" y="229"/>
                  </a:lnTo>
                  <a:lnTo>
                    <a:pt x="466" y="231"/>
                  </a:lnTo>
                  <a:lnTo>
                    <a:pt x="466" y="232"/>
                  </a:lnTo>
                  <a:lnTo>
                    <a:pt x="465" y="235"/>
                  </a:lnTo>
                  <a:lnTo>
                    <a:pt x="465" y="237"/>
                  </a:lnTo>
                  <a:lnTo>
                    <a:pt x="465" y="239"/>
                  </a:lnTo>
                  <a:lnTo>
                    <a:pt x="466" y="242"/>
                  </a:lnTo>
                  <a:lnTo>
                    <a:pt x="467" y="244"/>
                  </a:lnTo>
                  <a:lnTo>
                    <a:pt x="468" y="247"/>
                  </a:lnTo>
                  <a:lnTo>
                    <a:pt x="471" y="253"/>
                  </a:lnTo>
                  <a:lnTo>
                    <a:pt x="473" y="256"/>
                  </a:lnTo>
                  <a:lnTo>
                    <a:pt x="475" y="259"/>
                  </a:lnTo>
                  <a:lnTo>
                    <a:pt x="477" y="263"/>
                  </a:lnTo>
                  <a:lnTo>
                    <a:pt x="484" y="270"/>
                  </a:lnTo>
                  <a:lnTo>
                    <a:pt x="486" y="272"/>
                  </a:lnTo>
                  <a:lnTo>
                    <a:pt x="487" y="274"/>
                  </a:lnTo>
                  <a:lnTo>
                    <a:pt x="487" y="276"/>
                  </a:lnTo>
                  <a:lnTo>
                    <a:pt x="488" y="277"/>
                  </a:lnTo>
                  <a:lnTo>
                    <a:pt x="489" y="279"/>
                  </a:lnTo>
                  <a:lnTo>
                    <a:pt x="490" y="282"/>
                  </a:lnTo>
                  <a:lnTo>
                    <a:pt x="490" y="284"/>
                  </a:lnTo>
                  <a:lnTo>
                    <a:pt x="490" y="286"/>
                  </a:lnTo>
                  <a:lnTo>
                    <a:pt x="490" y="290"/>
                  </a:lnTo>
                  <a:lnTo>
                    <a:pt x="490" y="295"/>
                  </a:lnTo>
                  <a:lnTo>
                    <a:pt x="491" y="303"/>
                  </a:lnTo>
                  <a:lnTo>
                    <a:pt x="492" y="307"/>
                  </a:lnTo>
                  <a:lnTo>
                    <a:pt x="492" y="310"/>
                  </a:lnTo>
                  <a:lnTo>
                    <a:pt x="491" y="313"/>
                  </a:lnTo>
                  <a:lnTo>
                    <a:pt x="491" y="315"/>
                  </a:lnTo>
                  <a:lnTo>
                    <a:pt x="490" y="316"/>
                  </a:lnTo>
                  <a:lnTo>
                    <a:pt x="489" y="319"/>
                  </a:lnTo>
                  <a:lnTo>
                    <a:pt x="488" y="320"/>
                  </a:lnTo>
                  <a:lnTo>
                    <a:pt x="487" y="322"/>
                  </a:lnTo>
                  <a:lnTo>
                    <a:pt x="486" y="324"/>
                  </a:lnTo>
                  <a:lnTo>
                    <a:pt x="484" y="325"/>
                  </a:lnTo>
                  <a:lnTo>
                    <a:pt x="482" y="327"/>
                  </a:lnTo>
                  <a:lnTo>
                    <a:pt x="481" y="328"/>
                  </a:lnTo>
                  <a:lnTo>
                    <a:pt x="479" y="329"/>
                  </a:lnTo>
                  <a:lnTo>
                    <a:pt x="477" y="330"/>
                  </a:lnTo>
                  <a:lnTo>
                    <a:pt x="476" y="331"/>
                  </a:lnTo>
                  <a:lnTo>
                    <a:pt x="474" y="332"/>
                  </a:lnTo>
                  <a:lnTo>
                    <a:pt x="472" y="332"/>
                  </a:lnTo>
                  <a:lnTo>
                    <a:pt x="465" y="333"/>
                  </a:lnTo>
                  <a:lnTo>
                    <a:pt x="464" y="333"/>
                  </a:lnTo>
                  <a:lnTo>
                    <a:pt x="464" y="334"/>
                  </a:lnTo>
                  <a:lnTo>
                    <a:pt x="462" y="335"/>
                  </a:lnTo>
                  <a:lnTo>
                    <a:pt x="461" y="335"/>
                  </a:lnTo>
                  <a:lnTo>
                    <a:pt x="460" y="337"/>
                  </a:lnTo>
                  <a:lnTo>
                    <a:pt x="459" y="338"/>
                  </a:lnTo>
                  <a:lnTo>
                    <a:pt x="458" y="340"/>
                  </a:lnTo>
                  <a:lnTo>
                    <a:pt x="458" y="341"/>
                  </a:lnTo>
                  <a:lnTo>
                    <a:pt x="457" y="343"/>
                  </a:lnTo>
                  <a:lnTo>
                    <a:pt x="457" y="344"/>
                  </a:lnTo>
                  <a:lnTo>
                    <a:pt x="457" y="346"/>
                  </a:lnTo>
                  <a:lnTo>
                    <a:pt x="456" y="355"/>
                  </a:lnTo>
                  <a:lnTo>
                    <a:pt x="456" y="360"/>
                  </a:lnTo>
                  <a:lnTo>
                    <a:pt x="456" y="362"/>
                  </a:lnTo>
                  <a:lnTo>
                    <a:pt x="455" y="364"/>
                  </a:lnTo>
                  <a:lnTo>
                    <a:pt x="454" y="368"/>
                  </a:lnTo>
                  <a:lnTo>
                    <a:pt x="453" y="372"/>
                  </a:lnTo>
                  <a:lnTo>
                    <a:pt x="452" y="376"/>
                  </a:lnTo>
                  <a:lnTo>
                    <a:pt x="448" y="382"/>
                  </a:lnTo>
                  <a:lnTo>
                    <a:pt x="444" y="389"/>
                  </a:lnTo>
                  <a:lnTo>
                    <a:pt x="437" y="401"/>
                  </a:lnTo>
                  <a:lnTo>
                    <a:pt x="435" y="405"/>
                  </a:lnTo>
                  <a:lnTo>
                    <a:pt x="434" y="407"/>
                  </a:lnTo>
                  <a:lnTo>
                    <a:pt x="433" y="409"/>
                  </a:lnTo>
                  <a:lnTo>
                    <a:pt x="433" y="411"/>
                  </a:lnTo>
                  <a:lnTo>
                    <a:pt x="433" y="412"/>
                  </a:lnTo>
                  <a:lnTo>
                    <a:pt x="433" y="414"/>
                  </a:lnTo>
                  <a:lnTo>
                    <a:pt x="434" y="416"/>
                  </a:lnTo>
                  <a:lnTo>
                    <a:pt x="435" y="419"/>
                  </a:lnTo>
                  <a:lnTo>
                    <a:pt x="435" y="420"/>
                  </a:lnTo>
                  <a:lnTo>
                    <a:pt x="436" y="421"/>
                  </a:lnTo>
                  <a:lnTo>
                    <a:pt x="437" y="422"/>
                  </a:lnTo>
                  <a:lnTo>
                    <a:pt x="439" y="423"/>
                  </a:lnTo>
                  <a:lnTo>
                    <a:pt x="441" y="423"/>
                  </a:lnTo>
                  <a:lnTo>
                    <a:pt x="443" y="424"/>
                  </a:lnTo>
                  <a:lnTo>
                    <a:pt x="445" y="424"/>
                  </a:lnTo>
                  <a:lnTo>
                    <a:pt x="445" y="425"/>
                  </a:lnTo>
                  <a:lnTo>
                    <a:pt x="446" y="425"/>
                  </a:lnTo>
                  <a:lnTo>
                    <a:pt x="447" y="426"/>
                  </a:lnTo>
                  <a:lnTo>
                    <a:pt x="447" y="427"/>
                  </a:lnTo>
                  <a:lnTo>
                    <a:pt x="448" y="429"/>
                  </a:lnTo>
                  <a:lnTo>
                    <a:pt x="448" y="430"/>
                  </a:lnTo>
                  <a:lnTo>
                    <a:pt x="450" y="442"/>
                  </a:lnTo>
                  <a:lnTo>
                    <a:pt x="451" y="447"/>
                  </a:lnTo>
                  <a:lnTo>
                    <a:pt x="452" y="450"/>
                  </a:lnTo>
                  <a:lnTo>
                    <a:pt x="453" y="454"/>
                  </a:lnTo>
                  <a:lnTo>
                    <a:pt x="453" y="456"/>
                  </a:lnTo>
                  <a:lnTo>
                    <a:pt x="453" y="458"/>
                  </a:lnTo>
                  <a:lnTo>
                    <a:pt x="459" y="470"/>
                  </a:lnTo>
                  <a:lnTo>
                    <a:pt x="463" y="479"/>
                  </a:lnTo>
                  <a:lnTo>
                    <a:pt x="464" y="484"/>
                  </a:lnTo>
                  <a:lnTo>
                    <a:pt x="466" y="491"/>
                  </a:lnTo>
                  <a:lnTo>
                    <a:pt x="465" y="491"/>
                  </a:lnTo>
                  <a:lnTo>
                    <a:pt x="463" y="497"/>
                  </a:lnTo>
                  <a:lnTo>
                    <a:pt x="459" y="503"/>
                  </a:lnTo>
                  <a:lnTo>
                    <a:pt x="456" y="505"/>
                  </a:lnTo>
                  <a:lnTo>
                    <a:pt x="453" y="509"/>
                  </a:lnTo>
                  <a:lnTo>
                    <a:pt x="451" y="511"/>
                  </a:lnTo>
                  <a:lnTo>
                    <a:pt x="449" y="513"/>
                  </a:lnTo>
                  <a:lnTo>
                    <a:pt x="447" y="514"/>
                  </a:lnTo>
                  <a:lnTo>
                    <a:pt x="444" y="515"/>
                  </a:lnTo>
                  <a:lnTo>
                    <a:pt x="441" y="516"/>
                  </a:lnTo>
                  <a:lnTo>
                    <a:pt x="437" y="517"/>
                  </a:lnTo>
                  <a:lnTo>
                    <a:pt x="434" y="518"/>
                  </a:lnTo>
                  <a:lnTo>
                    <a:pt x="430" y="518"/>
                  </a:lnTo>
                  <a:lnTo>
                    <a:pt x="426" y="517"/>
                  </a:lnTo>
                  <a:lnTo>
                    <a:pt x="422" y="516"/>
                  </a:lnTo>
                  <a:lnTo>
                    <a:pt x="419" y="515"/>
                  </a:lnTo>
                  <a:lnTo>
                    <a:pt x="408" y="513"/>
                  </a:lnTo>
                  <a:lnTo>
                    <a:pt x="405" y="511"/>
                  </a:lnTo>
                  <a:lnTo>
                    <a:pt x="402" y="511"/>
                  </a:lnTo>
                  <a:lnTo>
                    <a:pt x="398" y="510"/>
                  </a:lnTo>
                  <a:lnTo>
                    <a:pt x="397" y="510"/>
                  </a:lnTo>
                  <a:lnTo>
                    <a:pt x="394" y="511"/>
                  </a:lnTo>
                  <a:lnTo>
                    <a:pt x="391" y="512"/>
                  </a:lnTo>
                  <a:lnTo>
                    <a:pt x="387" y="514"/>
                  </a:lnTo>
                  <a:lnTo>
                    <a:pt x="385" y="514"/>
                  </a:lnTo>
                  <a:lnTo>
                    <a:pt x="384" y="515"/>
                  </a:lnTo>
                  <a:lnTo>
                    <a:pt x="382" y="517"/>
                  </a:lnTo>
                  <a:lnTo>
                    <a:pt x="381" y="518"/>
                  </a:lnTo>
                  <a:lnTo>
                    <a:pt x="373" y="528"/>
                  </a:lnTo>
                  <a:lnTo>
                    <a:pt x="370" y="534"/>
                  </a:lnTo>
                  <a:lnTo>
                    <a:pt x="367" y="537"/>
                  </a:lnTo>
                  <a:lnTo>
                    <a:pt x="362" y="545"/>
                  </a:lnTo>
                  <a:lnTo>
                    <a:pt x="356" y="549"/>
                  </a:lnTo>
                  <a:lnTo>
                    <a:pt x="354" y="552"/>
                  </a:lnTo>
                  <a:lnTo>
                    <a:pt x="352" y="555"/>
                  </a:lnTo>
                  <a:lnTo>
                    <a:pt x="351" y="559"/>
                  </a:lnTo>
                  <a:lnTo>
                    <a:pt x="350" y="561"/>
                  </a:lnTo>
                  <a:lnTo>
                    <a:pt x="347" y="569"/>
                  </a:lnTo>
                  <a:lnTo>
                    <a:pt x="345" y="572"/>
                  </a:lnTo>
                  <a:lnTo>
                    <a:pt x="344" y="574"/>
                  </a:lnTo>
                  <a:lnTo>
                    <a:pt x="339" y="581"/>
                  </a:lnTo>
                  <a:lnTo>
                    <a:pt x="336" y="587"/>
                  </a:lnTo>
                  <a:lnTo>
                    <a:pt x="334" y="591"/>
                  </a:lnTo>
                  <a:lnTo>
                    <a:pt x="327" y="604"/>
                  </a:lnTo>
                  <a:lnTo>
                    <a:pt x="325" y="607"/>
                  </a:lnTo>
                  <a:lnTo>
                    <a:pt x="324" y="609"/>
                  </a:lnTo>
                  <a:lnTo>
                    <a:pt x="322" y="612"/>
                  </a:lnTo>
                  <a:lnTo>
                    <a:pt x="317" y="616"/>
                  </a:lnTo>
                  <a:lnTo>
                    <a:pt x="316" y="619"/>
                  </a:lnTo>
                  <a:lnTo>
                    <a:pt x="315" y="622"/>
                  </a:lnTo>
                  <a:lnTo>
                    <a:pt x="314" y="623"/>
                  </a:lnTo>
                  <a:lnTo>
                    <a:pt x="313" y="625"/>
                  </a:lnTo>
                  <a:lnTo>
                    <a:pt x="313" y="627"/>
                  </a:lnTo>
                  <a:lnTo>
                    <a:pt x="312" y="629"/>
                  </a:lnTo>
                  <a:lnTo>
                    <a:pt x="312" y="632"/>
                  </a:lnTo>
                  <a:lnTo>
                    <a:pt x="311" y="635"/>
                  </a:lnTo>
                  <a:lnTo>
                    <a:pt x="312" y="638"/>
                  </a:lnTo>
                  <a:lnTo>
                    <a:pt x="312" y="640"/>
                  </a:lnTo>
                  <a:lnTo>
                    <a:pt x="314" y="649"/>
                  </a:lnTo>
                  <a:lnTo>
                    <a:pt x="316" y="661"/>
                  </a:lnTo>
                  <a:lnTo>
                    <a:pt x="317" y="671"/>
                  </a:lnTo>
                  <a:lnTo>
                    <a:pt x="318" y="675"/>
                  </a:lnTo>
                  <a:lnTo>
                    <a:pt x="319" y="679"/>
                  </a:lnTo>
                  <a:lnTo>
                    <a:pt x="319" y="683"/>
                  </a:lnTo>
                  <a:lnTo>
                    <a:pt x="319" y="684"/>
                  </a:lnTo>
                  <a:lnTo>
                    <a:pt x="318" y="685"/>
                  </a:lnTo>
                  <a:lnTo>
                    <a:pt x="318" y="687"/>
                  </a:lnTo>
                  <a:lnTo>
                    <a:pt x="317" y="689"/>
                  </a:lnTo>
                  <a:lnTo>
                    <a:pt x="316" y="691"/>
                  </a:lnTo>
                  <a:lnTo>
                    <a:pt x="315" y="693"/>
                  </a:lnTo>
                  <a:lnTo>
                    <a:pt x="313" y="695"/>
                  </a:lnTo>
                  <a:lnTo>
                    <a:pt x="312" y="695"/>
                  </a:lnTo>
                  <a:lnTo>
                    <a:pt x="310" y="696"/>
                  </a:lnTo>
                  <a:lnTo>
                    <a:pt x="308" y="697"/>
                  </a:lnTo>
                  <a:lnTo>
                    <a:pt x="306" y="698"/>
                  </a:lnTo>
                  <a:lnTo>
                    <a:pt x="305" y="698"/>
                  </a:lnTo>
                  <a:lnTo>
                    <a:pt x="302" y="698"/>
                  </a:lnTo>
                  <a:lnTo>
                    <a:pt x="301" y="698"/>
                  </a:lnTo>
                  <a:lnTo>
                    <a:pt x="299" y="697"/>
                  </a:lnTo>
                  <a:lnTo>
                    <a:pt x="297" y="697"/>
                  </a:lnTo>
                  <a:lnTo>
                    <a:pt x="296" y="696"/>
                  </a:lnTo>
                  <a:lnTo>
                    <a:pt x="294" y="695"/>
                  </a:lnTo>
                  <a:lnTo>
                    <a:pt x="294" y="695"/>
                  </a:lnTo>
                  <a:lnTo>
                    <a:pt x="293" y="693"/>
                  </a:lnTo>
                  <a:lnTo>
                    <a:pt x="292" y="691"/>
                  </a:lnTo>
                  <a:lnTo>
                    <a:pt x="290" y="686"/>
                  </a:lnTo>
                  <a:lnTo>
                    <a:pt x="290" y="685"/>
                  </a:lnTo>
                  <a:lnTo>
                    <a:pt x="289" y="684"/>
                  </a:lnTo>
                  <a:lnTo>
                    <a:pt x="288" y="684"/>
                  </a:lnTo>
                  <a:lnTo>
                    <a:pt x="287" y="683"/>
                  </a:lnTo>
                  <a:lnTo>
                    <a:pt x="286" y="683"/>
                  </a:lnTo>
                  <a:lnTo>
                    <a:pt x="284" y="682"/>
                  </a:lnTo>
                  <a:lnTo>
                    <a:pt x="282" y="682"/>
                  </a:lnTo>
                  <a:lnTo>
                    <a:pt x="280" y="682"/>
                  </a:lnTo>
                  <a:lnTo>
                    <a:pt x="272" y="682"/>
                  </a:lnTo>
                  <a:lnTo>
                    <a:pt x="269" y="682"/>
                  </a:lnTo>
                  <a:lnTo>
                    <a:pt x="267" y="682"/>
                  </a:lnTo>
                  <a:lnTo>
                    <a:pt x="264" y="683"/>
                  </a:lnTo>
                  <a:lnTo>
                    <a:pt x="259" y="684"/>
                  </a:lnTo>
                  <a:lnTo>
                    <a:pt x="256" y="684"/>
                  </a:lnTo>
                  <a:lnTo>
                    <a:pt x="254" y="684"/>
                  </a:lnTo>
                  <a:lnTo>
                    <a:pt x="251" y="684"/>
                  </a:lnTo>
                  <a:lnTo>
                    <a:pt x="248" y="684"/>
                  </a:lnTo>
                  <a:lnTo>
                    <a:pt x="244" y="683"/>
                  </a:lnTo>
                  <a:lnTo>
                    <a:pt x="239" y="681"/>
                  </a:lnTo>
                  <a:lnTo>
                    <a:pt x="233" y="679"/>
                  </a:lnTo>
                  <a:lnTo>
                    <a:pt x="228" y="677"/>
                  </a:lnTo>
                  <a:lnTo>
                    <a:pt x="226" y="677"/>
                  </a:lnTo>
                  <a:lnTo>
                    <a:pt x="224" y="676"/>
                  </a:lnTo>
                  <a:lnTo>
                    <a:pt x="221" y="676"/>
                  </a:lnTo>
                  <a:lnTo>
                    <a:pt x="219" y="676"/>
                  </a:lnTo>
                  <a:lnTo>
                    <a:pt x="217" y="676"/>
                  </a:lnTo>
                  <a:lnTo>
                    <a:pt x="214" y="676"/>
                  </a:lnTo>
                  <a:lnTo>
                    <a:pt x="212" y="676"/>
                  </a:lnTo>
                  <a:lnTo>
                    <a:pt x="208" y="676"/>
                  </a:lnTo>
                  <a:lnTo>
                    <a:pt x="206" y="677"/>
                  </a:lnTo>
                  <a:lnTo>
                    <a:pt x="203" y="678"/>
                  </a:lnTo>
                  <a:lnTo>
                    <a:pt x="199" y="679"/>
                  </a:lnTo>
                  <a:lnTo>
                    <a:pt x="197" y="681"/>
                  </a:lnTo>
                  <a:lnTo>
                    <a:pt x="194" y="682"/>
                  </a:lnTo>
                  <a:lnTo>
                    <a:pt x="191" y="684"/>
                  </a:lnTo>
                  <a:lnTo>
                    <a:pt x="189" y="685"/>
                  </a:lnTo>
                  <a:lnTo>
                    <a:pt x="187" y="687"/>
                  </a:lnTo>
                  <a:lnTo>
                    <a:pt x="186" y="688"/>
                  </a:lnTo>
                  <a:lnTo>
                    <a:pt x="186" y="689"/>
                  </a:lnTo>
                  <a:lnTo>
                    <a:pt x="185" y="688"/>
                  </a:lnTo>
                  <a:lnTo>
                    <a:pt x="183" y="687"/>
                  </a:lnTo>
                  <a:lnTo>
                    <a:pt x="181" y="686"/>
                  </a:lnTo>
                  <a:lnTo>
                    <a:pt x="179" y="684"/>
                  </a:lnTo>
                  <a:lnTo>
                    <a:pt x="177" y="683"/>
                  </a:lnTo>
                  <a:lnTo>
                    <a:pt x="175" y="681"/>
                  </a:lnTo>
                  <a:lnTo>
                    <a:pt x="173" y="679"/>
                  </a:lnTo>
                  <a:lnTo>
                    <a:pt x="171" y="677"/>
                  </a:lnTo>
                  <a:lnTo>
                    <a:pt x="169" y="675"/>
                  </a:lnTo>
                  <a:lnTo>
                    <a:pt x="169" y="673"/>
                  </a:lnTo>
                  <a:lnTo>
                    <a:pt x="167" y="670"/>
                  </a:lnTo>
                  <a:lnTo>
                    <a:pt x="165" y="666"/>
                  </a:lnTo>
                  <a:lnTo>
                    <a:pt x="164" y="663"/>
                  </a:lnTo>
                  <a:lnTo>
                    <a:pt x="163" y="660"/>
                  </a:lnTo>
                  <a:lnTo>
                    <a:pt x="163" y="658"/>
                  </a:lnTo>
                  <a:lnTo>
                    <a:pt x="162" y="655"/>
                  </a:lnTo>
                  <a:lnTo>
                    <a:pt x="162" y="652"/>
                  </a:lnTo>
                  <a:lnTo>
                    <a:pt x="162" y="650"/>
                  </a:lnTo>
                  <a:lnTo>
                    <a:pt x="162" y="648"/>
                  </a:lnTo>
                  <a:lnTo>
                    <a:pt x="162" y="645"/>
                  </a:lnTo>
                  <a:lnTo>
                    <a:pt x="163" y="642"/>
                  </a:lnTo>
                  <a:lnTo>
                    <a:pt x="164" y="640"/>
                  </a:lnTo>
                  <a:lnTo>
                    <a:pt x="164" y="639"/>
                  </a:lnTo>
                  <a:lnTo>
                    <a:pt x="165" y="639"/>
                  </a:lnTo>
                  <a:lnTo>
                    <a:pt x="166" y="637"/>
                  </a:lnTo>
                  <a:lnTo>
                    <a:pt x="168" y="636"/>
                  </a:lnTo>
                  <a:lnTo>
                    <a:pt x="171" y="633"/>
                  </a:lnTo>
                  <a:lnTo>
                    <a:pt x="173" y="632"/>
                  </a:lnTo>
                  <a:lnTo>
                    <a:pt x="174" y="631"/>
                  </a:lnTo>
                  <a:lnTo>
                    <a:pt x="175" y="629"/>
                  </a:lnTo>
                  <a:lnTo>
                    <a:pt x="175" y="628"/>
                  </a:lnTo>
                  <a:lnTo>
                    <a:pt x="175" y="627"/>
                  </a:lnTo>
                  <a:lnTo>
                    <a:pt x="174" y="626"/>
                  </a:lnTo>
                  <a:lnTo>
                    <a:pt x="173" y="624"/>
                  </a:lnTo>
                  <a:lnTo>
                    <a:pt x="172" y="622"/>
                  </a:lnTo>
                  <a:lnTo>
                    <a:pt x="170" y="620"/>
                  </a:lnTo>
                  <a:lnTo>
                    <a:pt x="165" y="616"/>
                  </a:lnTo>
                  <a:lnTo>
                    <a:pt x="164" y="614"/>
                  </a:lnTo>
                  <a:lnTo>
                    <a:pt x="163" y="612"/>
                  </a:lnTo>
                  <a:lnTo>
                    <a:pt x="162" y="610"/>
                  </a:lnTo>
                  <a:lnTo>
                    <a:pt x="161" y="608"/>
                  </a:lnTo>
                  <a:lnTo>
                    <a:pt x="160" y="607"/>
                  </a:lnTo>
                  <a:lnTo>
                    <a:pt x="160" y="605"/>
                  </a:lnTo>
                  <a:lnTo>
                    <a:pt x="160" y="604"/>
                  </a:lnTo>
                  <a:lnTo>
                    <a:pt x="161" y="602"/>
                  </a:lnTo>
                  <a:lnTo>
                    <a:pt x="161" y="600"/>
                  </a:lnTo>
                  <a:lnTo>
                    <a:pt x="162" y="598"/>
                  </a:lnTo>
                  <a:lnTo>
                    <a:pt x="164" y="594"/>
                  </a:lnTo>
                  <a:lnTo>
                    <a:pt x="169" y="584"/>
                  </a:lnTo>
                  <a:lnTo>
                    <a:pt x="169" y="582"/>
                  </a:lnTo>
                  <a:lnTo>
                    <a:pt x="171" y="578"/>
                  </a:lnTo>
                  <a:lnTo>
                    <a:pt x="171" y="575"/>
                  </a:lnTo>
                  <a:lnTo>
                    <a:pt x="172" y="567"/>
                  </a:lnTo>
                  <a:lnTo>
                    <a:pt x="173" y="563"/>
                  </a:lnTo>
                  <a:lnTo>
                    <a:pt x="175" y="556"/>
                  </a:lnTo>
                  <a:lnTo>
                    <a:pt x="176" y="548"/>
                  </a:lnTo>
                  <a:lnTo>
                    <a:pt x="177" y="545"/>
                  </a:lnTo>
                  <a:lnTo>
                    <a:pt x="178" y="542"/>
                  </a:lnTo>
                  <a:lnTo>
                    <a:pt x="179" y="539"/>
                  </a:lnTo>
                  <a:lnTo>
                    <a:pt x="184" y="530"/>
                  </a:lnTo>
                  <a:lnTo>
                    <a:pt x="185" y="526"/>
                  </a:lnTo>
                  <a:lnTo>
                    <a:pt x="186" y="525"/>
                  </a:lnTo>
                  <a:lnTo>
                    <a:pt x="187" y="522"/>
                  </a:lnTo>
                  <a:lnTo>
                    <a:pt x="188" y="520"/>
                  </a:lnTo>
                  <a:lnTo>
                    <a:pt x="188" y="518"/>
                  </a:lnTo>
                  <a:lnTo>
                    <a:pt x="187" y="515"/>
                  </a:lnTo>
                  <a:lnTo>
                    <a:pt x="187" y="514"/>
                  </a:lnTo>
                  <a:lnTo>
                    <a:pt x="186" y="513"/>
                  </a:lnTo>
                  <a:lnTo>
                    <a:pt x="186" y="512"/>
                  </a:lnTo>
                  <a:lnTo>
                    <a:pt x="185" y="510"/>
                  </a:lnTo>
                  <a:lnTo>
                    <a:pt x="183" y="508"/>
                  </a:lnTo>
                  <a:lnTo>
                    <a:pt x="180" y="505"/>
                  </a:lnTo>
                  <a:lnTo>
                    <a:pt x="178" y="503"/>
                  </a:lnTo>
                  <a:lnTo>
                    <a:pt x="174" y="500"/>
                  </a:lnTo>
                  <a:lnTo>
                    <a:pt x="169" y="494"/>
                  </a:lnTo>
                  <a:lnTo>
                    <a:pt x="166" y="492"/>
                  </a:lnTo>
                  <a:lnTo>
                    <a:pt x="161" y="491"/>
                  </a:lnTo>
                  <a:lnTo>
                    <a:pt x="159" y="490"/>
                  </a:lnTo>
                  <a:lnTo>
                    <a:pt x="157" y="489"/>
                  </a:lnTo>
                  <a:lnTo>
                    <a:pt x="154" y="488"/>
                  </a:lnTo>
                  <a:lnTo>
                    <a:pt x="151" y="488"/>
                  </a:lnTo>
                  <a:lnTo>
                    <a:pt x="147" y="488"/>
                  </a:lnTo>
                  <a:lnTo>
                    <a:pt x="145" y="488"/>
                  </a:lnTo>
                  <a:lnTo>
                    <a:pt x="141" y="489"/>
                  </a:lnTo>
                  <a:lnTo>
                    <a:pt x="137" y="490"/>
                  </a:lnTo>
                  <a:lnTo>
                    <a:pt x="135" y="491"/>
                  </a:lnTo>
                  <a:lnTo>
                    <a:pt x="129" y="493"/>
                  </a:lnTo>
                  <a:lnTo>
                    <a:pt x="127" y="494"/>
                  </a:lnTo>
                  <a:lnTo>
                    <a:pt x="125" y="495"/>
                  </a:lnTo>
                  <a:lnTo>
                    <a:pt x="123" y="495"/>
                  </a:lnTo>
                  <a:lnTo>
                    <a:pt x="121" y="494"/>
                  </a:lnTo>
                  <a:lnTo>
                    <a:pt x="119" y="493"/>
                  </a:lnTo>
                  <a:lnTo>
                    <a:pt x="117" y="491"/>
                  </a:lnTo>
                  <a:lnTo>
                    <a:pt x="112" y="487"/>
                  </a:lnTo>
                  <a:lnTo>
                    <a:pt x="109" y="485"/>
                  </a:lnTo>
                  <a:lnTo>
                    <a:pt x="107" y="484"/>
                  </a:lnTo>
                  <a:lnTo>
                    <a:pt x="102" y="482"/>
                  </a:lnTo>
                  <a:lnTo>
                    <a:pt x="100" y="480"/>
                  </a:lnTo>
                  <a:lnTo>
                    <a:pt x="96" y="479"/>
                  </a:lnTo>
                  <a:lnTo>
                    <a:pt x="89" y="475"/>
                  </a:lnTo>
                  <a:lnTo>
                    <a:pt x="87" y="473"/>
                  </a:lnTo>
                  <a:lnTo>
                    <a:pt x="84" y="472"/>
                  </a:lnTo>
                  <a:lnTo>
                    <a:pt x="81" y="470"/>
                  </a:lnTo>
                  <a:lnTo>
                    <a:pt x="79" y="470"/>
                  </a:lnTo>
                  <a:lnTo>
                    <a:pt x="77" y="470"/>
                  </a:lnTo>
                  <a:lnTo>
                    <a:pt x="73" y="469"/>
                  </a:lnTo>
                  <a:lnTo>
                    <a:pt x="65" y="469"/>
                  </a:lnTo>
                  <a:lnTo>
                    <a:pt x="62" y="469"/>
                  </a:lnTo>
                  <a:lnTo>
                    <a:pt x="59" y="469"/>
                  </a:lnTo>
                  <a:lnTo>
                    <a:pt x="57" y="469"/>
                  </a:lnTo>
                  <a:lnTo>
                    <a:pt x="55" y="468"/>
                  </a:lnTo>
                  <a:lnTo>
                    <a:pt x="54" y="467"/>
                  </a:lnTo>
                  <a:lnTo>
                    <a:pt x="52" y="465"/>
                  </a:lnTo>
                  <a:lnTo>
                    <a:pt x="50" y="462"/>
                  </a:lnTo>
                  <a:lnTo>
                    <a:pt x="45" y="456"/>
                  </a:lnTo>
                  <a:lnTo>
                    <a:pt x="44" y="454"/>
                  </a:lnTo>
                  <a:lnTo>
                    <a:pt x="43" y="452"/>
                  </a:lnTo>
                  <a:lnTo>
                    <a:pt x="40" y="450"/>
                  </a:lnTo>
                  <a:lnTo>
                    <a:pt x="37" y="448"/>
                  </a:lnTo>
                  <a:lnTo>
                    <a:pt x="35" y="447"/>
                  </a:lnTo>
                  <a:lnTo>
                    <a:pt x="31" y="446"/>
                  </a:lnTo>
                  <a:lnTo>
                    <a:pt x="30" y="446"/>
                  </a:lnTo>
                  <a:lnTo>
                    <a:pt x="29" y="445"/>
                  </a:lnTo>
                  <a:lnTo>
                    <a:pt x="28" y="444"/>
                  </a:lnTo>
                  <a:lnTo>
                    <a:pt x="29" y="444"/>
                  </a:lnTo>
                  <a:lnTo>
                    <a:pt x="30" y="443"/>
                  </a:lnTo>
                  <a:lnTo>
                    <a:pt x="30" y="442"/>
                  </a:lnTo>
                  <a:lnTo>
                    <a:pt x="30" y="441"/>
                  </a:lnTo>
                  <a:lnTo>
                    <a:pt x="30" y="440"/>
                  </a:lnTo>
                  <a:lnTo>
                    <a:pt x="30" y="439"/>
                  </a:lnTo>
                  <a:lnTo>
                    <a:pt x="29" y="437"/>
                  </a:lnTo>
                  <a:lnTo>
                    <a:pt x="28" y="435"/>
                  </a:lnTo>
                  <a:lnTo>
                    <a:pt x="27" y="435"/>
                  </a:lnTo>
                  <a:lnTo>
                    <a:pt x="24" y="431"/>
                  </a:lnTo>
                  <a:lnTo>
                    <a:pt x="21" y="427"/>
                  </a:lnTo>
                  <a:lnTo>
                    <a:pt x="17" y="423"/>
                  </a:lnTo>
                  <a:lnTo>
                    <a:pt x="9" y="415"/>
                  </a:lnTo>
                  <a:lnTo>
                    <a:pt x="4" y="410"/>
                  </a:lnTo>
                  <a:lnTo>
                    <a:pt x="2" y="408"/>
                  </a:lnTo>
                  <a:lnTo>
                    <a:pt x="1" y="407"/>
                  </a:lnTo>
                  <a:lnTo>
                    <a:pt x="1" y="405"/>
                  </a:lnTo>
                  <a:lnTo>
                    <a:pt x="0" y="404"/>
                  </a:lnTo>
                  <a:lnTo>
                    <a:pt x="1" y="403"/>
                  </a:lnTo>
                  <a:lnTo>
                    <a:pt x="1" y="402"/>
                  </a:lnTo>
                  <a:lnTo>
                    <a:pt x="2" y="401"/>
                  </a:lnTo>
                  <a:lnTo>
                    <a:pt x="3" y="401"/>
                  </a:lnTo>
                  <a:lnTo>
                    <a:pt x="4" y="400"/>
                  </a:lnTo>
                  <a:lnTo>
                    <a:pt x="9" y="399"/>
                  </a:lnTo>
                  <a:lnTo>
                    <a:pt x="10" y="398"/>
                  </a:lnTo>
                  <a:lnTo>
                    <a:pt x="12" y="397"/>
                  </a:lnTo>
                  <a:lnTo>
                    <a:pt x="14" y="396"/>
                  </a:lnTo>
                  <a:lnTo>
                    <a:pt x="16" y="395"/>
                  </a:lnTo>
                  <a:lnTo>
                    <a:pt x="17" y="393"/>
                  </a:lnTo>
                  <a:lnTo>
                    <a:pt x="19" y="392"/>
                  </a:lnTo>
                  <a:lnTo>
                    <a:pt x="19" y="390"/>
                  </a:lnTo>
                  <a:lnTo>
                    <a:pt x="20" y="389"/>
                  </a:lnTo>
                  <a:lnTo>
                    <a:pt x="20" y="388"/>
                  </a:lnTo>
                  <a:lnTo>
                    <a:pt x="20" y="386"/>
                  </a:lnTo>
                  <a:lnTo>
                    <a:pt x="20" y="384"/>
                  </a:lnTo>
                  <a:lnTo>
                    <a:pt x="20" y="382"/>
                  </a:lnTo>
                  <a:lnTo>
                    <a:pt x="19" y="379"/>
                  </a:lnTo>
                  <a:lnTo>
                    <a:pt x="17" y="373"/>
                  </a:lnTo>
                  <a:lnTo>
                    <a:pt x="17" y="371"/>
                  </a:lnTo>
                  <a:lnTo>
                    <a:pt x="17" y="369"/>
                  </a:lnTo>
                  <a:lnTo>
                    <a:pt x="17" y="367"/>
                  </a:lnTo>
                  <a:lnTo>
                    <a:pt x="18" y="366"/>
                  </a:lnTo>
                  <a:lnTo>
                    <a:pt x="18" y="363"/>
                  </a:lnTo>
                  <a:lnTo>
                    <a:pt x="20" y="361"/>
                  </a:lnTo>
                  <a:lnTo>
                    <a:pt x="21" y="360"/>
                  </a:lnTo>
                  <a:lnTo>
                    <a:pt x="21" y="359"/>
                  </a:lnTo>
                  <a:lnTo>
                    <a:pt x="22" y="358"/>
                  </a:lnTo>
                  <a:lnTo>
                    <a:pt x="24" y="357"/>
                  </a:lnTo>
                  <a:lnTo>
                    <a:pt x="26" y="355"/>
                  </a:lnTo>
                  <a:lnTo>
                    <a:pt x="32" y="354"/>
                  </a:lnTo>
                  <a:lnTo>
                    <a:pt x="34" y="352"/>
                  </a:lnTo>
                  <a:lnTo>
                    <a:pt x="37" y="350"/>
                  </a:lnTo>
                  <a:lnTo>
                    <a:pt x="40" y="348"/>
                  </a:lnTo>
                  <a:lnTo>
                    <a:pt x="42" y="346"/>
                  </a:lnTo>
                  <a:lnTo>
                    <a:pt x="43" y="345"/>
                  </a:lnTo>
                  <a:lnTo>
                    <a:pt x="44" y="344"/>
                  </a:lnTo>
                  <a:lnTo>
                    <a:pt x="44" y="342"/>
                  </a:lnTo>
                  <a:lnTo>
                    <a:pt x="44" y="340"/>
                  </a:lnTo>
                  <a:lnTo>
                    <a:pt x="44" y="337"/>
                  </a:lnTo>
                  <a:lnTo>
                    <a:pt x="44" y="334"/>
                  </a:lnTo>
                  <a:lnTo>
                    <a:pt x="44" y="331"/>
                  </a:lnTo>
                  <a:lnTo>
                    <a:pt x="44" y="329"/>
                  </a:lnTo>
                  <a:lnTo>
                    <a:pt x="44" y="327"/>
                  </a:lnTo>
                  <a:lnTo>
                    <a:pt x="43" y="325"/>
                  </a:lnTo>
                  <a:lnTo>
                    <a:pt x="42" y="323"/>
                  </a:lnTo>
                  <a:lnTo>
                    <a:pt x="42" y="322"/>
                  </a:lnTo>
                  <a:lnTo>
                    <a:pt x="40" y="321"/>
                  </a:lnTo>
                  <a:lnTo>
                    <a:pt x="39" y="320"/>
                  </a:lnTo>
                  <a:lnTo>
                    <a:pt x="37" y="318"/>
                  </a:lnTo>
                  <a:lnTo>
                    <a:pt x="34" y="316"/>
                  </a:lnTo>
                  <a:lnTo>
                    <a:pt x="27" y="310"/>
                  </a:lnTo>
                  <a:lnTo>
                    <a:pt x="25" y="310"/>
                  </a:lnTo>
                  <a:lnTo>
                    <a:pt x="24" y="309"/>
                  </a:lnTo>
                  <a:lnTo>
                    <a:pt x="23" y="308"/>
                  </a:lnTo>
                  <a:lnTo>
                    <a:pt x="22" y="306"/>
                  </a:lnTo>
                  <a:lnTo>
                    <a:pt x="21" y="305"/>
                  </a:lnTo>
                  <a:lnTo>
                    <a:pt x="21" y="302"/>
                  </a:lnTo>
                  <a:lnTo>
                    <a:pt x="21" y="299"/>
                  </a:lnTo>
                  <a:lnTo>
                    <a:pt x="21" y="296"/>
                  </a:lnTo>
                  <a:lnTo>
                    <a:pt x="21" y="292"/>
                  </a:lnTo>
                  <a:lnTo>
                    <a:pt x="21" y="288"/>
                  </a:lnTo>
                  <a:lnTo>
                    <a:pt x="22" y="284"/>
                  </a:lnTo>
                  <a:lnTo>
                    <a:pt x="24" y="280"/>
                  </a:lnTo>
                  <a:lnTo>
                    <a:pt x="26" y="275"/>
                  </a:lnTo>
                  <a:lnTo>
                    <a:pt x="29" y="265"/>
                  </a:lnTo>
                  <a:lnTo>
                    <a:pt x="29" y="265"/>
                  </a:lnTo>
                  <a:lnTo>
                    <a:pt x="35" y="263"/>
                  </a:lnTo>
                  <a:lnTo>
                    <a:pt x="37" y="263"/>
                  </a:lnTo>
                  <a:lnTo>
                    <a:pt x="40" y="262"/>
                  </a:lnTo>
                  <a:lnTo>
                    <a:pt x="43" y="260"/>
                  </a:lnTo>
                  <a:lnTo>
                    <a:pt x="45" y="259"/>
                  </a:lnTo>
                  <a:lnTo>
                    <a:pt x="46" y="257"/>
                  </a:lnTo>
                  <a:lnTo>
                    <a:pt x="48" y="255"/>
                  </a:lnTo>
                  <a:lnTo>
                    <a:pt x="48" y="254"/>
                  </a:lnTo>
                  <a:lnTo>
                    <a:pt x="49" y="253"/>
                  </a:lnTo>
                  <a:lnTo>
                    <a:pt x="49" y="252"/>
                  </a:lnTo>
                  <a:lnTo>
                    <a:pt x="49" y="251"/>
                  </a:lnTo>
                  <a:lnTo>
                    <a:pt x="49" y="249"/>
                  </a:lnTo>
                  <a:lnTo>
                    <a:pt x="49" y="247"/>
                  </a:lnTo>
                  <a:lnTo>
                    <a:pt x="48" y="246"/>
                  </a:lnTo>
                  <a:lnTo>
                    <a:pt x="47" y="244"/>
                  </a:lnTo>
                  <a:lnTo>
                    <a:pt x="42" y="238"/>
                  </a:lnTo>
                  <a:lnTo>
                    <a:pt x="41" y="236"/>
                  </a:lnTo>
                  <a:lnTo>
                    <a:pt x="40" y="234"/>
                  </a:lnTo>
                  <a:lnTo>
                    <a:pt x="39" y="232"/>
                  </a:lnTo>
                  <a:lnTo>
                    <a:pt x="38" y="230"/>
                  </a:lnTo>
                  <a:lnTo>
                    <a:pt x="38" y="228"/>
                  </a:lnTo>
                  <a:lnTo>
                    <a:pt x="38" y="226"/>
                  </a:lnTo>
                  <a:lnTo>
                    <a:pt x="38" y="224"/>
                  </a:lnTo>
                  <a:lnTo>
                    <a:pt x="39" y="222"/>
                  </a:lnTo>
                  <a:lnTo>
                    <a:pt x="39" y="220"/>
                  </a:lnTo>
                  <a:lnTo>
                    <a:pt x="40" y="219"/>
                  </a:lnTo>
                  <a:lnTo>
                    <a:pt x="42" y="216"/>
                  </a:lnTo>
                  <a:lnTo>
                    <a:pt x="45" y="211"/>
                  </a:lnTo>
                  <a:lnTo>
                    <a:pt x="48" y="208"/>
                  </a:lnTo>
                  <a:lnTo>
                    <a:pt x="51" y="204"/>
                  </a:lnTo>
                  <a:lnTo>
                    <a:pt x="53" y="200"/>
                  </a:lnTo>
                  <a:lnTo>
                    <a:pt x="54" y="198"/>
                  </a:lnTo>
                  <a:lnTo>
                    <a:pt x="55" y="196"/>
                  </a:lnTo>
                  <a:lnTo>
                    <a:pt x="55" y="194"/>
                  </a:lnTo>
                  <a:lnTo>
                    <a:pt x="55" y="192"/>
                  </a:lnTo>
                  <a:lnTo>
                    <a:pt x="55" y="190"/>
                  </a:lnTo>
                  <a:lnTo>
                    <a:pt x="54" y="188"/>
                  </a:lnTo>
                  <a:lnTo>
                    <a:pt x="53" y="186"/>
                  </a:lnTo>
                  <a:lnTo>
                    <a:pt x="52" y="185"/>
                  </a:lnTo>
                  <a:lnTo>
                    <a:pt x="50" y="185"/>
                  </a:lnTo>
                  <a:lnTo>
                    <a:pt x="49" y="185"/>
                  </a:lnTo>
                  <a:lnTo>
                    <a:pt x="43" y="183"/>
                  </a:lnTo>
                  <a:lnTo>
                    <a:pt x="40" y="182"/>
                  </a:lnTo>
                  <a:lnTo>
                    <a:pt x="37" y="181"/>
                  </a:lnTo>
                  <a:lnTo>
                    <a:pt x="35" y="180"/>
                  </a:lnTo>
                  <a:lnTo>
                    <a:pt x="33" y="179"/>
                  </a:lnTo>
                  <a:lnTo>
                    <a:pt x="32" y="178"/>
                  </a:lnTo>
                  <a:lnTo>
                    <a:pt x="31" y="177"/>
                  </a:lnTo>
                  <a:lnTo>
                    <a:pt x="30" y="176"/>
                  </a:lnTo>
                  <a:lnTo>
                    <a:pt x="30" y="175"/>
                  </a:lnTo>
                  <a:lnTo>
                    <a:pt x="30" y="174"/>
                  </a:lnTo>
                  <a:lnTo>
                    <a:pt x="30" y="174"/>
                  </a:lnTo>
                  <a:lnTo>
                    <a:pt x="30" y="173"/>
                  </a:lnTo>
                  <a:lnTo>
                    <a:pt x="31" y="172"/>
                  </a:lnTo>
                  <a:lnTo>
                    <a:pt x="32" y="171"/>
                  </a:lnTo>
                  <a:lnTo>
                    <a:pt x="34" y="169"/>
                  </a:lnTo>
                  <a:lnTo>
                    <a:pt x="35" y="168"/>
                  </a:lnTo>
                  <a:lnTo>
                    <a:pt x="35" y="167"/>
                  </a:lnTo>
                  <a:lnTo>
                    <a:pt x="36" y="167"/>
                  </a:lnTo>
                  <a:lnTo>
                    <a:pt x="35" y="166"/>
                  </a:lnTo>
                  <a:lnTo>
                    <a:pt x="35" y="165"/>
                  </a:lnTo>
                  <a:lnTo>
                    <a:pt x="34" y="164"/>
                  </a:lnTo>
                  <a:lnTo>
                    <a:pt x="33" y="163"/>
                  </a:lnTo>
                  <a:lnTo>
                    <a:pt x="21" y="155"/>
                  </a:lnTo>
                  <a:lnTo>
                    <a:pt x="12" y="149"/>
                  </a:lnTo>
                  <a:lnTo>
                    <a:pt x="10" y="147"/>
                  </a:lnTo>
                  <a:lnTo>
                    <a:pt x="9" y="146"/>
                  </a:lnTo>
                  <a:lnTo>
                    <a:pt x="9" y="144"/>
                  </a:lnTo>
                  <a:lnTo>
                    <a:pt x="8" y="143"/>
                  </a:lnTo>
                  <a:lnTo>
                    <a:pt x="8" y="141"/>
                  </a:lnTo>
                  <a:lnTo>
                    <a:pt x="8" y="140"/>
                  </a:lnTo>
                  <a:lnTo>
                    <a:pt x="8" y="139"/>
                  </a:lnTo>
                  <a:lnTo>
                    <a:pt x="8" y="137"/>
                  </a:lnTo>
                  <a:lnTo>
                    <a:pt x="8" y="134"/>
                  </a:lnTo>
                  <a:lnTo>
                    <a:pt x="9" y="126"/>
                  </a:lnTo>
                  <a:lnTo>
                    <a:pt x="11" y="120"/>
                  </a:lnTo>
                  <a:lnTo>
                    <a:pt x="11" y="117"/>
                  </a:lnTo>
                  <a:lnTo>
                    <a:pt x="12" y="112"/>
                  </a:lnTo>
                  <a:lnTo>
                    <a:pt x="12" y="105"/>
                  </a:lnTo>
                  <a:lnTo>
                    <a:pt x="12" y="103"/>
                  </a:lnTo>
                  <a:lnTo>
                    <a:pt x="12" y="100"/>
                  </a:lnTo>
                  <a:lnTo>
                    <a:pt x="13" y="98"/>
                  </a:lnTo>
                  <a:lnTo>
                    <a:pt x="14" y="96"/>
                  </a:lnTo>
                  <a:lnTo>
                    <a:pt x="16" y="94"/>
                  </a:lnTo>
                  <a:lnTo>
                    <a:pt x="17" y="91"/>
                  </a:lnTo>
                  <a:lnTo>
                    <a:pt x="19" y="89"/>
                  </a:lnTo>
                  <a:lnTo>
                    <a:pt x="21" y="86"/>
                  </a:lnTo>
                  <a:lnTo>
                    <a:pt x="25" y="81"/>
                  </a:lnTo>
                  <a:lnTo>
                    <a:pt x="27" y="79"/>
                  </a:lnTo>
                  <a:lnTo>
                    <a:pt x="28" y="76"/>
                  </a:lnTo>
                  <a:lnTo>
                    <a:pt x="32" y="70"/>
                  </a:lnTo>
                  <a:lnTo>
                    <a:pt x="33" y="67"/>
                  </a:lnTo>
                  <a:lnTo>
                    <a:pt x="34" y="65"/>
                  </a:lnTo>
                  <a:lnTo>
                    <a:pt x="36" y="62"/>
                  </a:lnTo>
                  <a:lnTo>
                    <a:pt x="38" y="61"/>
                  </a:lnTo>
                  <a:lnTo>
                    <a:pt x="39" y="60"/>
                  </a:lnTo>
                  <a:lnTo>
                    <a:pt x="41" y="59"/>
                  </a:lnTo>
                  <a:lnTo>
                    <a:pt x="43" y="57"/>
                  </a:lnTo>
                  <a:lnTo>
                    <a:pt x="45" y="55"/>
                  </a:lnTo>
                  <a:lnTo>
                    <a:pt x="48" y="54"/>
                  </a:lnTo>
                  <a:lnTo>
                    <a:pt x="51" y="53"/>
                  </a:lnTo>
                  <a:lnTo>
                    <a:pt x="55" y="52"/>
                  </a:lnTo>
                  <a:lnTo>
                    <a:pt x="62" y="52"/>
                  </a:lnTo>
                  <a:lnTo>
                    <a:pt x="66" y="51"/>
                  </a:lnTo>
                  <a:lnTo>
                    <a:pt x="72" y="50"/>
                  </a:lnTo>
                  <a:lnTo>
                    <a:pt x="76" y="49"/>
                  </a:lnTo>
                  <a:lnTo>
                    <a:pt x="78" y="49"/>
                  </a:lnTo>
                  <a:lnTo>
                    <a:pt x="80" y="48"/>
                  </a:lnTo>
                  <a:lnTo>
                    <a:pt x="81" y="47"/>
                  </a:lnTo>
                  <a:lnTo>
                    <a:pt x="82" y="46"/>
                  </a:lnTo>
                  <a:lnTo>
                    <a:pt x="83" y="44"/>
                  </a:lnTo>
                  <a:lnTo>
                    <a:pt x="84" y="42"/>
                  </a:lnTo>
                  <a:lnTo>
                    <a:pt x="85" y="41"/>
                  </a:lnTo>
                  <a:lnTo>
                    <a:pt x="85" y="39"/>
                  </a:lnTo>
                  <a:lnTo>
                    <a:pt x="85" y="38"/>
                  </a:lnTo>
                  <a:lnTo>
                    <a:pt x="85" y="38"/>
                  </a:lnTo>
                  <a:lnTo>
                    <a:pt x="84" y="36"/>
                  </a:lnTo>
                  <a:lnTo>
                    <a:pt x="83" y="35"/>
                  </a:lnTo>
                  <a:lnTo>
                    <a:pt x="81" y="34"/>
                  </a:lnTo>
                  <a:lnTo>
                    <a:pt x="80" y="33"/>
                  </a:lnTo>
                  <a:lnTo>
                    <a:pt x="79" y="32"/>
                  </a:lnTo>
                  <a:lnTo>
                    <a:pt x="78" y="32"/>
                  </a:lnTo>
                  <a:lnTo>
                    <a:pt x="76" y="31"/>
                  </a:lnTo>
                  <a:lnTo>
                    <a:pt x="69" y="29"/>
                  </a:lnTo>
                  <a:lnTo>
                    <a:pt x="67" y="28"/>
                  </a:lnTo>
                  <a:lnTo>
                    <a:pt x="66" y="28"/>
                  </a:lnTo>
                  <a:lnTo>
                    <a:pt x="66" y="27"/>
                  </a:lnTo>
                  <a:lnTo>
                    <a:pt x="66" y="27"/>
                  </a:lnTo>
                  <a:lnTo>
                    <a:pt x="65" y="26"/>
                  </a:lnTo>
                  <a:lnTo>
                    <a:pt x="66" y="25"/>
                  </a:lnTo>
                  <a:lnTo>
                    <a:pt x="66" y="24"/>
                  </a:lnTo>
                  <a:lnTo>
                    <a:pt x="67" y="22"/>
                  </a:lnTo>
                  <a:lnTo>
                    <a:pt x="68" y="20"/>
                  </a:lnTo>
                  <a:lnTo>
                    <a:pt x="72" y="16"/>
                  </a:lnTo>
                  <a:lnTo>
                    <a:pt x="74" y="15"/>
                  </a:lnTo>
                  <a:lnTo>
                    <a:pt x="76" y="14"/>
                  </a:lnTo>
                  <a:lnTo>
                    <a:pt x="78" y="12"/>
                  </a:lnTo>
                  <a:lnTo>
                    <a:pt x="80" y="10"/>
                  </a:lnTo>
                  <a:lnTo>
                    <a:pt x="83" y="9"/>
                  </a:lnTo>
                  <a:lnTo>
                    <a:pt x="85" y="8"/>
                  </a:lnTo>
                  <a:lnTo>
                    <a:pt x="88" y="7"/>
                  </a:lnTo>
                  <a:lnTo>
                    <a:pt x="89" y="7"/>
                  </a:lnTo>
                  <a:lnTo>
                    <a:pt x="92" y="7"/>
                  </a:lnTo>
                  <a:lnTo>
                    <a:pt x="95" y="8"/>
                  </a:lnTo>
                  <a:lnTo>
                    <a:pt x="96" y="8"/>
                  </a:lnTo>
                  <a:lnTo>
                    <a:pt x="97" y="9"/>
                  </a:lnTo>
                  <a:lnTo>
                    <a:pt x="98" y="10"/>
                  </a:lnTo>
                  <a:lnTo>
                    <a:pt x="99" y="11"/>
                  </a:lnTo>
                  <a:lnTo>
                    <a:pt x="100" y="13"/>
                  </a:lnTo>
                  <a:lnTo>
                    <a:pt x="102" y="16"/>
                  </a:lnTo>
                  <a:lnTo>
                    <a:pt x="103" y="19"/>
                  </a:lnTo>
                  <a:lnTo>
                    <a:pt x="105" y="21"/>
                  </a:lnTo>
                  <a:lnTo>
                    <a:pt x="106" y="23"/>
                  </a:lnTo>
                  <a:lnTo>
                    <a:pt x="107" y="23"/>
                  </a:lnTo>
                  <a:lnTo>
                    <a:pt x="108" y="24"/>
                  </a:lnTo>
                  <a:lnTo>
                    <a:pt x="109" y="24"/>
                  </a:lnTo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5" name="Freeform 64">
              <a:extLst>
                <a:ext uri="{FF2B5EF4-FFF2-40B4-BE49-F238E27FC236}">
                  <a16:creationId xmlns:a16="http://schemas.microsoft.com/office/drawing/2014/main" id="{AFA98BFA-EF6C-40F2-AF03-14B489268DCF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8" y="2837"/>
              <a:ext cx="42" cy="28"/>
            </a:xfrm>
            <a:custGeom>
              <a:avLst/>
              <a:gdLst>
                <a:gd name="T0" fmla="*/ 0 w 42"/>
                <a:gd name="T1" fmla="*/ 27 h 28"/>
                <a:gd name="T2" fmla="*/ 1 w 42"/>
                <a:gd name="T3" fmla="*/ 27 h 28"/>
                <a:gd name="T4" fmla="*/ 3 w 42"/>
                <a:gd name="T5" fmla="*/ 28 h 28"/>
                <a:gd name="T6" fmla="*/ 4 w 42"/>
                <a:gd name="T7" fmla="*/ 28 h 28"/>
                <a:gd name="T8" fmla="*/ 6 w 42"/>
                <a:gd name="T9" fmla="*/ 27 h 28"/>
                <a:gd name="T10" fmla="*/ 8 w 42"/>
                <a:gd name="T11" fmla="*/ 26 h 28"/>
                <a:gd name="T12" fmla="*/ 9 w 42"/>
                <a:gd name="T13" fmla="*/ 26 h 28"/>
                <a:gd name="T14" fmla="*/ 10 w 42"/>
                <a:gd name="T15" fmla="*/ 25 h 28"/>
                <a:gd name="T16" fmla="*/ 12 w 42"/>
                <a:gd name="T17" fmla="*/ 23 h 28"/>
                <a:gd name="T18" fmla="*/ 13 w 42"/>
                <a:gd name="T19" fmla="*/ 21 h 28"/>
                <a:gd name="T20" fmla="*/ 14 w 42"/>
                <a:gd name="T21" fmla="*/ 19 h 28"/>
                <a:gd name="T22" fmla="*/ 14 w 42"/>
                <a:gd name="T23" fmla="*/ 18 h 28"/>
                <a:gd name="T24" fmla="*/ 18 w 42"/>
                <a:gd name="T25" fmla="*/ 9 h 28"/>
                <a:gd name="T26" fmla="*/ 22 w 42"/>
                <a:gd name="T27" fmla="*/ 2 h 28"/>
                <a:gd name="T28" fmla="*/ 23 w 42"/>
                <a:gd name="T29" fmla="*/ 0 h 28"/>
                <a:gd name="T30" fmla="*/ 42 w 42"/>
                <a:gd name="T31" fmla="*/ 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2" h="28">
                  <a:moveTo>
                    <a:pt x="0" y="27"/>
                  </a:moveTo>
                  <a:lnTo>
                    <a:pt x="1" y="27"/>
                  </a:lnTo>
                  <a:lnTo>
                    <a:pt x="3" y="28"/>
                  </a:lnTo>
                  <a:lnTo>
                    <a:pt x="4" y="28"/>
                  </a:lnTo>
                  <a:lnTo>
                    <a:pt x="6" y="27"/>
                  </a:lnTo>
                  <a:lnTo>
                    <a:pt x="8" y="26"/>
                  </a:lnTo>
                  <a:lnTo>
                    <a:pt x="9" y="26"/>
                  </a:lnTo>
                  <a:lnTo>
                    <a:pt x="10" y="25"/>
                  </a:lnTo>
                  <a:lnTo>
                    <a:pt x="12" y="23"/>
                  </a:lnTo>
                  <a:lnTo>
                    <a:pt x="13" y="21"/>
                  </a:lnTo>
                  <a:lnTo>
                    <a:pt x="14" y="19"/>
                  </a:lnTo>
                  <a:lnTo>
                    <a:pt x="14" y="18"/>
                  </a:lnTo>
                  <a:lnTo>
                    <a:pt x="18" y="9"/>
                  </a:lnTo>
                  <a:lnTo>
                    <a:pt x="22" y="2"/>
                  </a:lnTo>
                  <a:lnTo>
                    <a:pt x="23" y="0"/>
                  </a:lnTo>
                  <a:lnTo>
                    <a:pt x="42" y="3"/>
                  </a:lnTo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6" name="Freeform 65">
              <a:extLst>
                <a:ext uri="{FF2B5EF4-FFF2-40B4-BE49-F238E27FC236}">
                  <a16:creationId xmlns:a16="http://schemas.microsoft.com/office/drawing/2014/main" id="{11250C77-994B-4110-B556-43A2FC3E397F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2" y="3318"/>
              <a:ext cx="523" cy="520"/>
            </a:xfrm>
            <a:custGeom>
              <a:avLst/>
              <a:gdLst>
                <a:gd name="T0" fmla="*/ 364 w 523"/>
                <a:gd name="T1" fmla="*/ 30 h 520"/>
                <a:gd name="T2" fmla="*/ 373 w 523"/>
                <a:gd name="T3" fmla="*/ 68 h 520"/>
                <a:gd name="T4" fmla="*/ 392 w 523"/>
                <a:gd name="T5" fmla="*/ 83 h 520"/>
                <a:gd name="T6" fmla="*/ 394 w 523"/>
                <a:gd name="T7" fmla="*/ 121 h 520"/>
                <a:gd name="T8" fmla="*/ 393 w 523"/>
                <a:gd name="T9" fmla="*/ 143 h 520"/>
                <a:gd name="T10" fmla="*/ 404 w 523"/>
                <a:gd name="T11" fmla="*/ 157 h 520"/>
                <a:gd name="T12" fmla="*/ 385 w 523"/>
                <a:gd name="T13" fmla="*/ 162 h 520"/>
                <a:gd name="T14" fmla="*/ 377 w 523"/>
                <a:gd name="T15" fmla="*/ 181 h 520"/>
                <a:gd name="T16" fmla="*/ 384 w 523"/>
                <a:gd name="T17" fmla="*/ 226 h 520"/>
                <a:gd name="T18" fmla="*/ 410 w 523"/>
                <a:gd name="T19" fmla="*/ 262 h 520"/>
                <a:gd name="T20" fmla="*/ 429 w 523"/>
                <a:gd name="T21" fmla="*/ 285 h 520"/>
                <a:gd name="T22" fmla="*/ 455 w 523"/>
                <a:gd name="T23" fmla="*/ 281 h 520"/>
                <a:gd name="T24" fmla="*/ 473 w 523"/>
                <a:gd name="T25" fmla="*/ 286 h 520"/>
                <a:gd name="T26" fmla="*/ 503 w 523"/>
                <a:gd name="T27" fmla="*/ 306 h 520"/>
                <a:gd name="T28" fmla="*/ 523 w 523"/>
                <a:gd name="T29" fmla="*/ 308 h 520"/>
                <a:gd name="T30" fmla="*/ 505 w 523"/>
                <a:gd name="T31" fmla="*/ 331 h 520"/>
                <a:gd name="T32" fmla="*/ 461 w 523"/>
                <a:gd name="T33" fmla="*/ 402 h 520"/>
                <a:gd name="T34" fmla="*/ 437 w 523"/>
                <a:gd name="T35" fmla="*/ 455 h 520"/>
                <a:gd name="T36" fmla="*/ 424 w 523"/>
                <a:gd name="T37" fmla="*/ 502 h 520"/>
                <a:gd name="T38" fmla="*/ 408 w 523"/>
                <a:gd name="T39" fmla="*/ 520 h 520"/>
                <a:gd name="T40" fmla="*/ 398 w 523"/>
                <a:gd name="T41" fmla="*/ 514 h 520"/>
                <a:gd name="T42" fmla="*/ 391 w 523"/>
                <a:gd name="T43" fmla="*/ 465 h 520"/>
                <a:gd name="T44" fmla="*/ 382 w 523"/>
                <a:gd name="T45" fmla="*/ 422 h 520"/>
                <a:gd name="T46" fmla="*/ 362 w 523"/>
                <a:gd name="T47" fmla="*/ 408 h 520"/>
                <a:gd name="T48" fmla="*/ 333 w 523"/>
                <a:gd name="T49" fmla="*/ 413 h 520"/>
                <a:gd name="T50" fmla="*/ 278 w 523"/>
                <a:gd name="T51" fmla="*/ 413 h 520"/>
                <a:gd name="T52" fmla="*/ 251 w 523"/>
                <a:gd name="T53" fmla="*/ 397 h 520"/>
                <a:gd name="T54" fmla="*/ 223 w 523"/>
                <a:gd name="T55" fmla="*/ 389 h 520"/>
                <a:gd name="T56" fmla="*/ 202 w 523"/>
                <a:gd name="T57" fmla="*/ 384 h 520"/>
                <a:gd name="T58" fmla="*/ 194 w 523"/>
                <a:gd name="T59" fmla="*/ 352 h 520"/>
                <a:gd name="T60" fmla="*/ 178 w 523"/>
                <a:gd name="T61" fmla="*/ 336 h 520"/>
                <a:gd name="T62" fmla="*/ 147 w 523"/>
                <a:gd name="T63" fmla="*/ 334 h 520"/>
                <a:gd name="T64" fmla="*/ 102 w 523"/>
                <a:gd name="T65" fmla="*/ 313 h 520"/>
                <a:gd name="T66" fmla="*/ 87 w 523"/>
                <a:gd name="T67" fmla="*/ 308 h 520"/>
                <a:gd name="T68" fmla="*/ 50 w 523"/>
                <a:gd name="T69" fmla="*/ 311 h 520"/>
                <a:gd name="T70" fmla="*/ 30 w 523"/>
                <a:gd name="T71" fmla="*/ 305 h 520"/>
                <a:gd name="T72" fmla="*/ 6 w 523"/>
                <a:gd name="T73" fmla="*/ 289 h 520"/>
                <a:gd name="T74" fmla="*/ 0 w 523"/>
                <a:gd name="T75" fmla="*/ 258 h 520"/>
                <a:gd name="T76" fmla="*/ 8 w 523"/>
                <a:gd name="T77" fmla="*/ 229 h 520"/>
                <a:gd name="T78" fmla="*/ 13 w 523"/>
                <a:gd name="T79" fmla="*/ 210 h 520"/>
                <a:gd name="T80" fmla="*/ 35 w 523"/>
                <a:gd name="T81" fmla="*/ 198 h 520"/>
                <a:gd name="T82" fmla="*/ 60 w 523"/>
                <a:gd name="T83" fmla="*/ 201 h 520"/>
                <a:gd name="T84" fmla="*/ 94 w 523"/>
                <a:gd name="T85" fmla="*/ 204 h 520"/>
                <a:gd name="T86" fmla="*/ 116 w 523"/>
                <a:gd name="T87" fmla="*/ 206 h 520"/>
                <a:gd name="T88" fmla="*/ 126 w 523"/>
                <a:gd name="T89" fmla="*/ 219 h 520"/>
                <a:gd name="T90" fmla="*/ 142 w 523"/>
                <a:gd name="T91" fmla="*/ 215 h 520"/>
                <a:gd name="T92" fmla="*/ 144 w 523"/>
                <a:gd name="T93" fmla="*/ 193 h 520"/>
                <a:gd name="T94" fmla="*/ 140 w 523"/>
                <a:gd name="T95" fmla="*/ 147 h 520"/>
                <a:gd name="T96" fmla="*/ 161 w 523"/>
                <a:gd name="T97" fmla="*/ 113 h 520"/>
                <a:gd name="T98" fmla="*/ 181 w 523"/>
                <a:gd name="T99" fmla="*/ 74 h 520"/>
                <a:gd name="T100" fmla="*/ 212 w 523"/>
                <a:gd name="T101" fmla="*/ 36 h 520"/>
                <a:gd name="T102" fmla="*/ 246 w 523"/>
                <a:gd name="T103" fmla="*/ 37 h 520"/>
                <a:gd name="T104" fmla="*/ 276 w 523"/>
                <a:gd name="T105" fmla="*/ 35 h 520"/>
                <a:gd name="T106" fmla="*/ 294 w 523"/>
                <a:gd name="T107" fmla="*/ 15 h 520"/>
                <a:gd name="T108" fmla="*/ 306 w 523"/>
                <a:gd name="T109" fmla="*/ 25 h 520"/>
                <a:gd name="T110" fmla="*/ 325 w 523"/>
                <a:gd name="T111" fmla="*/ 17 h 520"/>
                <a:gd name="T112" fmla="*/ 344 w 523"/>
                <a:gd name="T113" fmla="*/ 12 h 5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523" h="520">
                  <a:moveTo>
                    <a:pt x="357" y="1"/>
                  </a:moveTo>
                  <a:lnTo>
                    <a:pt x="364" y="0"/>
                  </a:lnTo>
                  <a:lnTo>
                    <a:pt x="364" y="5"/>
                  </a:lnTo>
                  <a:lnTo>
                    <a:pt x="364" y="9"/>
                  </a:lnTo>
                  <a:lnTo>
                    <a:pt x="364" y="13"/>
                  </a:lnTo>
                  <a:lnTo>
                    <a:pt x="363" y="20"/>
                  </a:lnTo>
                  <a:lnTo>
                    <a:pt x="363" y="23"/>
                  </a:lnTo>
                  <a:lnTo>
                    <a:pt x="363" y="26"/>
                  </a:lnTo>
                  <a:lnTo>
                    <a:pt x="364" y="30"/>
                  </a:lnTo>
                  <a:lnTo>
                    <a:pt x="365" y="36"/>
                  </a:lnTo>
                  <a:lnTo>
                    <a:pt x="366" y="41"/>
                  </a:lnTo>
                  <a:lnTo>
                    <a:pt x="367" y="46"/>
                  </a:lnTo>
                  <a:lnTo>
                    <a:pt x="371" y="55"/>
                  </a:lnTo>
                  <a:lnTo>
                    <a:pt x="371" y="59"/>
                  </a:lnTo>
                  <a:lnTo>
                    <a:pt x="371" y="63"/>
                  </a:lnTo>
                  <a:lnTo>
                    <a:pt x="372" y="65"/>
                  </a:lnTo>
                  <a:lnTo>
                    <a:pt x="373" y="66"/>
                  </a:lnTo>
                  <a:lnTo>
                    <a:pt x="373" y="68"/>
                  </a:lnTo>
                  <a:lnTo>
                    <a:pt x="374" y="69"/>
                  </a:lnTo>
                  <a:lnTo>
                    <a:pt x="375" y="70"/>
                  </a:lnTo>
                  <a:lnTo>
                    <a:pt x="377" y="70"/>
                  </a:lnTo>
                  <a:lnTo>
                    <a:pt x="382" y="73"/>
                  </a:lnTo>
                  <a:lnTo>
                    <a:pt x="384" y="75"/>
                  </a:lnTo>
                  <a:lnTo>
                    <a:pt x="386" y="77"/>
                  </a:lnTo>
                  <a:lnTo>
                    <a:pt x="389" y="80"/>
                  </a:lnTo>
                  <a:lnTo>
                    <a:pt x="391" y="81"/>
                  </a:lnTo>
                  <a:lnTo>
                    <a:pt x="392" y="83"/>
                  </a:lnTo>
                  <a:lnTo>
                    <a:pt x="394" y="87"/>
                  </a:lnTo>
                  <a:lnTo>
                    <a:pt x="395" y="90"/>
                  </a:lnTo>
                  <a:lnTo>
                    <a:pt x="396" y="93"/>
                  </a:lnTo>
                  <a:lnTo>
                    <a:pt x="396" y="96"/>
                  </a:lnTo>
                  <a:lnTo>
                    <a:pt x="396" y="99"/>
                  </a:lnTo>
                  <a:lnTo>
                    <a:pt x="396" y="107"/>
                  </a:lnTo>
                  <a:lnTo>
                    <a:pt x="395" y="113"/>
                  </a:lnTo>
                  <a:lnTo>
                    <a:pt x="395" y="117"/>
                  </a:lnTo>
                  <a:lnTo>
                    <a:pt x="394" y="121"/>
                  </a:lnTo>
                  <a:lnTo>
                    <a:pt x="394" y="124"/>
                  </a:lnTo>
                  <a:lnTo>
                    <a:pt x="392" y="131"/>
                  </a:lnTo>
                  <a:lnTo>
                    <a:pt x="392" y="134"/>
                  </a:lnTo>
                  <a:lnTo>
                    <a:pt x="391" y="136"/>
                  </a:lnTo>
                  <a:lnTo>
                    <a:pt x="391" y="138"/>
                  </a:lnTo>
                  <a:lnTo>
                    <a:pt x="391" y="139"/>
                  </a:lnTo>
                  <a:lnTo>
                    <a:pt x="392" y="140"/>
                  </a:lnTo>
                  <a:lnTo>
                    <a:pt x="392" y="141"/>
                  </a:lnTo>
                  <a:lnTo>
                    <a:pt x="393" y="143"/>
                  </a:lnTo>
                  <a:lnTo>
                    <a:pt x="394" y="146"/>
                  </a:lnTo>
                  <a:lnTo>
                    <a:pt x="396" y="148"/>
                  </a:lnTo>
                  <a:lnTo>
                    <a:pt x="397" y="149"/>
                  </a:lnTo>
                  <a:lnTo>
                    <a:pt x="398" y="150"/>
                  </a:lnTo>
                  <a:lnTo>
                    <a:pt x="402" y="152"/>
                  </a:lnTo>
                  <a:lnTo>
                    <a:pt x="403" y="154"/>
                  </a:lnTo>
                  <a:lnTo>
                    <a:pt x="404" y="155"/>
                  </a:lnTo>
                  <a:lnTo>
                    <a:pt x="404" y="156"/>
                  </a:lnTo>
                  <a:lnTo>
                    <a:pt x="404" y="157"/>
                  </a:lnTo>
                  <a:lnTo>
                    <a:pt x="404" y="159"/>
                  </a:lnTo>
                  <a:lnTo>
                    <a:pt x="403" y="160"/>
                  </a:lnTo>
                  <a:lnTo>
                    <a:pt x="402" y="160"/>
                  </a:lnTo>
                  <a:lnTo>
                    <a:pt x="400" y="161"/>
                  </a:lnTo>
                  <a:lnTo>
                    <a:pt x="399" y="161"/>
                  </a:lnTo>
                  <a:lnTo>
                    <a:pt x="394" y="161"/>
                  </a:lnTo>
                  <a:lnTo>
                    <a:pt x="391" y="161"/>
                  </a:lnTo>
                  <a:lnTo>
                    <a:pt x="387" y="161"/>
                  </a:lnTo>
                  <a:lnTo>
                    <a:pt x="385" y="162"/>
                  </a:lnTo>
                  <a:lnTo>
                    <a:pt x="384" y="163"/>
                  </a:lnTo>
                  <a:lnTo>
                    <a:pt x="382" y="164"/>
                  </a:lnTo>
                  <a:lnTo>
                    <a:pt x="380" y="166"/>
                  </a:lnTo>
                  <a:lnTo>
                    <a:pt x="379" y="168"/>
                  </a:lnTo>
                  <a:lnTo>
                    <a:pt x="378" y="170"/>
                  </a:lnTo>
                  <a:lnTo>
                    <a:pt x="378" y="172"/>
                  </a:lnTo>
                  <a:lnTo>
                    <a:pt x="377" y="172"/>
                  </a:lnTo>
                  <a:lnTo>
                    <a:pt x="377" y="174"/>
                  </a:lnTo>
                  <a:lnTo>
                    <a:pt x="377" y="181"/>
                  </a:lnTo>
                  <a:lnTo>
                    <a:pt x="377" y="188"/>
                  </a:lnTo>
                  <a:lnTo>
                    <a:pt x="378" y="194"/>
                  </a:lnTo>
                  <a:lnTo>
                    <a:pt x="378" y="197"/>
                  </a:lnTo>
                  <a:lnTo>
                    <a:pt x="380" y="216"/>
                  </a:lnTo>
                  <a:lnTo>
                    <a:pt x="381" y="217"/>
                  </a:lnTo>
                  <a:lnTo>
                    <a:pt x="381" y="219"/>
                  </a:lnTo>
                  <a:lnTo>
                    <a:pt x="382" y="221"/>
                  </a:lnTo>
                  <a:lnTo>
                    <a:pt x="382" y="222"/>
                  </a:lnTo>
                  <a:lnTo>
                    <a:pt x="384" y="226"/>
                  </a:lnTo>
                  <a:lnTo>
                    <a:pt x="387" y="229"/>
                  </a:lnTo>
                  <a:lnTo>
                    <a:pt x="390" y="233"/>
                  </a:lnTo>
                  <a:lnTo>
                    <a:pt x="396" y="240"/>
                  </a:lnTo>
                  <a:lnTo>
                    <a:pt x="398" y="242"/>
                  </a:lnTo>
                  <a:lnTo>
                    <a:pt x="401" y="245"/>
                  </a:lnTo>
                  <a:lnTo>
                    <a:pt x="404" y="249"/>
                  </a:lnTo>
                  <a:lnTo>
                    <a:pt x="406" y="253"/>
                  </a:lnTo>
                  <a:lnTo>
                    <a:pt x="408" y="258"/>
                  </a:lnTo>
                  <a:lnTo>
                    <a:pt x="410" y="262"/>
                  </a:lnTo>
                  <a:lnTo>
                    <a:pt x="415" y="274"/>
                  </a:lnTo>
                  <a:lnTo>
                    <a:pt x="417" y="277"/>
                  </a:lnTo>
                  <a:lnTo>
                    <a:pt x="418" y="280"/>
                  </a:lnTo>
                  <a:lnTo>
                    <a:pt x="420" y="281"/>
                  </a:lnTo>
                  <a:lnTo>
                    <a:pt x="421" y="283"/>
                  </a:lnTo>
                  <a:lnTo>
                    <a:pt x="423" y="284"/>
                  </a:lnTo>
                  <a:lnTo>
                    <a:pt x="424" y="284"/>
                  </a:lnTo>
                  <a:lnTo>
                    <a:pt x="426" y="285"/>
                  </a:lnTo>
                  <a:lnTo>
                    <a:pt x="429" y="285"/>
                  </a:lnTo>
                  <a:lnTo>
                    <a:pt x="432" y="286"/>
                  </a:lnTo>
                  <a:lnTo>
                    <a:pt x="434" y="286"/>
                  </a:lnTo>
                  <a:lnTo>
                    <a:pt x="436" y="286"/>
                  </a:lnTo>
                  <a:lnTo>
                    <a:pt x="439" y="286"/>
                  </a:lnTo>
                  <a:lnTo>
                    <a:pt x="440" y="285"/>
                  </a:lnTo>
                  <a:lnTo>
                    <a:pt x="443" y="285"/>
                  </a:lnTo>
                  <a:lnTo>
                    <a:pt x="450" y="283"/>
                  </a:lnTo>
                  <a:lnTo>
                    <a:pt x="452" y="282"/>
                  </a:lnTo>
                  <a:lnTo>
                    <a:pt x="455" y="281"/>
                  </a:lnTo>
                  <a:lnTo>
                    <a:pt x="458" y="281"/>
                  </a:lnTo>
                  <a:lnTo>
                    <a:pt x="460" y="281"/>
                  </a:lnTo>
                  <a:lnTo>
                    <a:pt x="462" y="281"/>
                  </a:lnTo>
                  <a:lnTo>
                    <a:pt x="463" y="282"/>
                  </a:lnTo>
                  <a:lnTo>
                    <a:pt x="465" y="282"/>
                  </a:lnTo>
                  <a:lnTo>
                    <a:pt x="468" y="283"/>
                  </a:lnTo>
                  <a:lnTo>
                    <a:pt x="470" y="284"/>
                  </a:lnTo>
                  <a:lnTo>
                    <a:pt x="472" y="285"/>
                  </a:lnTo>
                  <a:lnTo>
                    <a:pt x="473" y="286"/>
                  </a:lnTo>
                  <a:lnTo>
                    <a:pt x="476" y="288"/>
                  </a:lnTo>
                  <a:lnTo>
                    <a:pt x="479" y="290"/>
                  </a:lnTo>
                  <a:lnTo>
                    <a:pt x="484" y="295"/>
                  </a:lnTo>
                  <a:lnTo>
                    <a:pt x="485" y="296"/>
                  </a:lnTo>
                  <a:lnTo>
                    <a:pt x="488" y="297"/>
                  </a:lnTo>
                  <a:lnTo>
                    <a:pt x="492" y="300"/>
                  </a:lnTo>
                  <a:lnTo>
                    <a:pt x="496" y="303"/>
                  </a:lnTo>
                  <a:lnTo>
                    <a:pt x="499" y="304"/>
                  </a:lnTo>
                  <a:lnTo>
                    <a:pt x="503" y="306"/>
                  </a:lnTo>
                  <a:lnTo>
                    <a:pt x="507" y="308"/>
                  </a:lnTo>
                  <a:lnTo>
                    <a:pt x="509" y="308"/>
                  </a:lnTo>
                  <a:lnTo>
                    <a:pt x="512" y="308"/>
                  </a:lnTo>
                  <a:lnTo>
                    <a:pt x="516" y="309"/>
                  </a:lnTo>
                  <a:lnTo>
                    <a:pt x="519" y="309"/>
                  </a:lnTo>
                  <a:lnTo>
                    <a:pt x="520" y="308"/>
                  </a:lnTo>
                  <a:lnTo>
                    <a:pt x="521" y="308"/>
                  </a:lnTo>
                  <a:lnTo>
                    <a:pt x="522" y="308"/>
                  </a:lnTo>
                  <a:lnTo>
                    <a:pt x="523" y="308"/>
                  </a:lnTo>
                  <a:lnTo>
                    <a:pt x="523" y="307"/>
                  </a:lnTo>
                  <a:lnTo>
                    <a:pt x="523" y="308"/>
                  </a:lnTo>
                  <a:lnTo>
                    <a:pt x="523" y="308"/>
                  </a:lnTo>
                  <a:lnTo>
                    <a:pt x="522" y="310"/>
                  </a:lnTo>
                  <a:lnTo>
                    <a:pt x="521" y="311"/>
                  </a:lnTo>
                  <a:lnTo>
                    <a:pt x="519" y="314"/>
                  </a:lnTo>
                  <a:lnTo>
                    <a:pt x="518" y="318"/>
                  </a:lnTo>
                  <a:lnTo>
                    <a:pt x="514" y="321"/>
                  </a:lnTo>
                  <a:lnTo>
                    <a:pt x="505" y="331"/>
                  </a:lnTo>
                  <a:lnTo>
                    <a:pt x="494" y="342"/>
                  </a:lnTo>
                  <a:lnTo>
                    <a:pt x="491" y="346"/>
                  </a:lnTo>
                  <a:lnTo>
                    <a:pt x="488" y="349"/>
                  </a:lnTo>
                  <a:lnTo>
                    <a:pt x="486" y="352"/>
                  </a:lnTo>
                  <a:lnTo>
                    <a:pt x="485" y="354"/>
                  </a:lnTo>
                  <a:lnTo>
                    <a:pt x="475" y="371"/>
                  </a:lnTo>
                  <a:lnTo>
                    <a:pt x="469" y="384"/>
                  </a:lnTo>
                  <a:lnTo>
                    <a:pt x="465" y="391"/>
                  </a:lnTo>
                  <a:lnTo>
                    <a:pt x="461" y="402"/>
                  </a:lnTo>
                  <a:lnTo>
                    <a:pt x="456" y="411"/>
                  </a:lnTo>
                  <a:lnTo>
                    <a:pt x="454" y="415"/>
                  </a:lnTo>
                  <a:lnTo>
                    <a:pt x="452" y="420"/>
                  </a:lnTo>
                  <a:lnTo>
                    <a:pt x="450" y="429"/>
                  </a:lnTo>
                  <a:lnTo>
                    <a:pt x="448" y="433"/>
                  </a:lnTo>
                  <a:lnTo>
                    <a:pt x="446" y="438"/>
                  </a:lnTo>
                  <a:lnTo>
                    <a:pt x="441" y="446"/>
                  </a:lnTo>
                  <a:lnTo>
                    <a:pt x="439" y="450"/>
                  </a:lnTo>
                  <a:lnTo>
                    <a:pt x="437" y="455"/>
                  </a:lnTo>
                  <a:lnTo>
                    <a:pt x="434" y="461"/>
                  </a:lnTo>
                  <a:lnTo>
                    <a:pt x="432" y="466"/>
                  </a:lnTo>
                  <a:lnTo>
                    <a:pt x="431" y="470"/>
                  </a:lnTo>
                  <a:lnTo>
                    <a:pt x="430" y="477"/>
                  </a:lnTo>
                  <a:lnTo>
                    <a:pt x="428" y="488"/>
                  </a:lnTo>
                  <a:lnTo>
                    <a:pt x="428" y="492"/>
                  </a:lnTo>
                  <a:lnTo>
                    <a:pt x="427" y="496"/>
                  </a:lnTo>
                  <a:lnTo>
                    <a:pt x="425" y="500"/>
                  </a:lnTo>
                  <a:lnTo>
                    <a:pt x="424" y="502"/>
                  </a:lnTo>
                  <a:lnTo>
                    <a:pt x="423" y="505"/>
                  </a:lnTo>
                  <a:lnTo>
                    <a:pt x="421" y="508"/>
                  </a:lnTo>
                  <a:lnTo>
                    <a:pt x="419" y="512"/>
                  </a:lnTo>
                  <a:lnTo>
                    <a:pt x="417" y="513"/>
                  </a:lnTo>
                  <a:lnTo>
                    <a:pt x="416" y="515"/>
                  </a:lnTo>
                  <a:lnTo>
                    <a:pt x="413" y="517"/>
                  </a:lnTo>
                  <a:lnTo>
                    <a:pt x="412" y="518"/>
                  </a:lnTo>
                  <a:lnTo>
                    <a:pt x="410" y="519"/>
                  </a:lnTo>
                  <a:lnTo>
                    <a:pt x="408" y="520"/>
                  </a:lnTo>
                  <a:lnTo>
                    <a:pt x="407" y="520"/>
                  </a:lnTo>
                  <a:lnTo>
                    <a:pt x="406" y="520"/>
                  </a:lnTo>
                  <a:lnTo>
                    <a:pt x="405" y="520"/>
                  </a:lnTo>
                  <a:lnTo>
                    <a:pt x="403" y="519"/>
                  </a:lnTo>
                  <a:lnTo>
                    <a:pt x="402" y="519"/>
                  </a:lnTo>
                  <a:lnTo>
                    <a:pt x="401" y="518"/>
                  </a:lnTo>
                  <a:lnTo>
                    <a:pt x="399" y="517"/>
                  </a:lnTo>
                  <a:lnTo>
                    <a:pt x="398" y="516"/>
                  </a:lnTo>
                  <a:lnTo>
                    <a:pt x="398" y="514"/>
                  </a:lnTo>
                  <a:lnTo>
                    <a:pt x="397" y="512"/>
                  </a:lnTo>
                  <a:lnTo>
                    <a:pt x="396" y="512"/>
                  </a:lnTo>
                  <a:lnTo>
                    <a:pt x="396" y="509"/>
                  </a:lnTo>
                  <a:lnTo>
                    <a:pt x="395" y="500"/>
                  </a:lnTo>
                  <a:lnTo>
                    <a:pt x="394" y="489"/>
                  </a:lnTo>
                  <a:lnTo>
                    <a:pt x="394" y="485"/>
                  </a:lnTo>
                  <a:lnTo>
                    <a:pt x="393" y="476"/>
                  </a:lnTo>
                  <a:lnTo>
                    <a:pt x="392" y="470"/>
                  </a:lnTo>
                  <a:lnTo>
                    <a:pt x="391" y="465"/>
                  </a:lnTo>
                  <a:lnTo>
                    <a:pt x="389" y="456"/>
                  </a:lnTo>
                  <a:lnTo>
                    <a:pt x="388" y="453"/>
                  </a:lnTo>
                  <a:lnTo>
                    <a:pt x="388" y="448"/>
                  </a:lnTo>
                  <a:lnTo>
                    <a:pt x="387" y="437"/>
                  </a:lnTo>
                  <a:lnTo>
                    <a:pt x="386" y="434"/>
                  </a:lnTo>
                  <a:lnTo>
                    <a:pt x="385" y="431"/>
                  </a:lnTo>
                  <a:lnTo>
                    <a:pt x="384" y="428"/>
                  </a:lnTo>
                  <a:lnTo>
                    <a:pt x="383" y="425"/>
                  </a:lnTo>
                  <a:lnTo>
                    <a:pt x="382" y="422"/>
                  </a:lnTo>
                  <a:lnTo>
                    <a:pt x="381" y="420"/>
                  </a:lnTo>
                  <a:lnTo>
                    <a:pt x="379" y="416"/>
                  </a:lnTo>
                  <a:lnTo>
                    <a:pt x="377" y="414"/>
                  </a:lnTo>
                  <a:lnTo>
                    <a:pt x="375" y="412"/>
                  </a:lnTo>
                  <a:lnTo>
                    <a:pt x="373" y="410"/>
                  </a:lnTo>
                  <a:lnTo>
                    <a:pt x="371" y="410"/>
                  </a:lnTo>
                  <a:lnTo>
                    <a:pt x="370" y="410"/>
                  </a:lnTo>
                  <a:lnTo>
                    <a:pt x="366" y="408"/>
                  </a:lnTo>
                  <a:lnTo>
                    <a:pt x="362" y="408"/>
                  </a:lnTo>
                  <a:lnTo>
                    <a:pt x="360" y="407"/>
                  </a:lnTo>
                  <a:lnTo>
                    <a:pt x="359" y="407"/>
                  </a:lnTo>
                  <a:lnTo>
                    <a:pt x="357" y="408"/>
                  </a:lnTo>
                  <a:lnTo>
                    <a:pt x="355" y="408"/>
                  </a:lnTo>
                  <a:lnTo>
                    <a:pt x="348" y="410"/>
                  </a:lnTo>
                  <a:lnTo>
                    <a:pt x="346" y="410"/>
                  </a:lnTo>
                  <a:lnTo>
                    <a:pt x="342" y="411"/>
                  </a:lnTo>
                  <a:lnTo>
                    <a:pt x="339" y="412"/>
                  </a:lnTo>
                  <a:lnTo>
                    <a:pt x="333" y="413"/>
                  </a:lnTo>
                  <a:lnTo>
                    <a:pt x="324" y="414"/>
                  </a:lnTo>
                  <a:lnTo>
                    <a:pt x="315" y="415"/>
                  </a:lnTo>
                  <a:lnTo>
                    <a:pt x="310" y="416"/>
                  </a:lnTo>
                  <a:lnTo>
                    <a:pt x="302" y="417"/>
                  </a:lnTo>
                  <a:lnTo>
                    <a:pt x="299" y="417"/>
                  </a:lnTo>
                  <a:lnTo>
                    <a:pt x="295" y="417"/>
                  </a:lnTo>
                  <a:lnTo>
                    <a:pt x="291" y="416"/>
                  </a:lnTo>
                  <a:lnTo>
                    <a:pt x="283" y="414"/>
                  </a:lnTo>
                  <a:lnTo>
                    <a:pt x="278" y="413"/>
                  </a:lnTo>
                  <a:lnTo>
                    <a:pt x="275" y="412"/>
                  </a:lnTo>
                  <a:lnTo>
                    <a:pt x="272" y="411"/>
                  </a:lnTo>
                  <a:lnTo>
                    <a:pt x="269" y="409"/>
                  </a:lnTo>
                  <a:lnTo>
                    <a:pt x="266" y="408"/>
                  </a:lnTo>
                  <a:lnTo>
                    <a:pt x="263" y="406"/>
                  </a:lnTo>
                  <a:lnTo>
                    <a:pt x="261" y="405"/>
                  </a:lnTo>
                  <a:lnTo>
                    <a:pt x="255" y="399"/>
                  </a:lnTo>
                  <a:lnTo>
                    <a:pt x="253" y="398"/>
                  </a:lnTo>
                  <a:lnTo>
                    <a:pt x="251" y="397"/>
                  </a:lnTo>
                  <a:lnTo>
                    <a:pt x="249" y="396"/>
                  </a:lnTo>
                  <a:lnTo>
                    <a:pt x="244" y="393"/>
                  </a:lnTo>
                  <a:lnTo>
                    <a:pt x="239" y="391"/>
                  </a:lnTo>
                  <a:lnTo>
                    <a:pt x="236" y="390"/>
                  </a:lnTo>
                  <a:lnTo>
                    <a:pt x="234" y="390"/>
                  </a:lnTo>
                  <a:lnTo>
                    <a:pt x="232" y="390"/>
                  </a:lnTo>
                  <a:lnTo>
                    <a:pt x="229" y="389"/>
                  </a:lnTo>
                  <a:lnTo>
                    <a:pt x="226" y="389"/>
                  </a:lnTo>
                  <a:lnTo>
                    <a:pt x="223" y="389"/>
                  </a:lnTo>
                  <a:lnTo>
                    <a:pt x="214" y="390"/>
                  </a:lnTo>
                  <a:lnTo>
                    <a:pt x="212" y="390"/>
                  </a:lnTo>
                  <a:lnTo>
                    <a:pt x="210" y="390"/>
                  </a:lnTo>
                  <a:lnTo>
                    <a:pt x="209" y="390"/>
                  </a:lnTo>
                  <a:lnTo>
                    <a:pt x="208" y="389"/>
                  </a:lnTo>
                  <a:lnTo>
                    <a:pt x="206" y="389"/>
                  </a:lnTo>
                  <a:lnTo>
                    <a:pt x="205" y="387"/>
                  </a:lnTo>
                  <a:lnTo>
                    <a:pt x="203" y="386"/>
                  </a:lnTo>
                  <a:lnTo>
                    <a:pt x="202" y="384"/>
                  </a:lnTo>
                  <a:lnTo>
                    <a:pt x="201" y="381"/>
                  </a:lnTo>
                  <a:lnTo>
                    <a:pt x="200" y="378"/>
                  </a:lnTo>
                  <a:lnTo>
                    <a:pt x="200" y="368"/>
                  </a:lnTo>
                  <a:lnTo>
                    <a:pt x="199" y="365"/>
                  </a:lnTo>
                  <a:lnTo>
                    <a:pt x="199" y="363"/>
                  </a:lnTo>
                  <a:lnTo>
                    <a:pt x="198" y="359"/>
                  </a:lnTo>
                  <a:lnTo>
                    <a:pt x="197" y="356"/>
                  </a:lnTo>
                  <a:lnTo>
                    <a:pt x="196" y="354"/>
                  </a:lnTo>
                  <a:lnTo>
                    <a:pt x="194" y="352"/>
                  </a:lnTo>
                  <a:lnTo>
                    <a:pt x="193" y="349"/>
                  </a:lnTo>
                  <a:lnTo>
                    <a:pt x="191" y="347"/>
                  </a:lnTo>
                  <a:lnTo>
                    <a:pt x="189" y="344"/>
                  </a:lnTo>
                  <a:lnTo>
                    <a:pt x="188" y="342"/>
                  </a:lnTo>
                  <a:lnTo>
                    <a:pt x="185" y="341"/>
                  </a:lnTo>
                  <a:lnTo>
                    <a:pt x="183" y="339"/>
                  </a:lnTo>
                  <a:lnTo>
                    <a:pt x="181" y="338"/>
                  </a:lnTo>
                  <a:lnTo>
                    <a:pt x="179" y="337"/>
                  </a:lnTo>
                  <a:lnTo>
                    <a:pt x="178" y="336"/>
                  </a:lnTo>
                  <a:lnTo>
                    <a:pt x="176" y="335"/>
                  </a:lnTo>
                  <a:lnTo>
                    <a:pt x="173" y="335"/>
                  </a:lnTo>
                  <a:lnTo>
                    <a:pt x="171" y="334"/>
                  </a:lnTo>
                  <a:lnTo>
                    <a:pt x="168" y="334"/>
                  </a:lnTo>
                  <a:lnTo>
                    <a:pt x="166" y="334"/>
                  </a:lnTo>
                  <a:lnTo>
                    <a:pt x="160" y="334"/>
                  </a:lnTo>
                  <a:lnTo>
                    <a:pt x="156" y="334"/>
                  </a:lnTo>
                  <a:lnTo>
                    <a:pt x="150" y="334"/>
                  </a:lnTo>
                  <a:lnTo>
                    <a:pt x="147" y="334"/>
                  </a:lnTo>
                  <a:lnTo>
                    <a:pt x="143" y="333"/>
                  </a:lnTo>
                  <a:lnTo>
                    <a:pt x="141" y="333"/>
                  </a:lnTo>
                  <a:lnTo>
                    <a:pt x="138" y="332"/>
                  </a:lnTo>
                  <a:lnTo>
                    <a:pt x="135" y="331"/>
                  </a:lnTo>
                  <a:lnTo>
                    <a:pt x="132" y="330"/>
                  </a:lnTo>
                  <a:lnTo>
                    <a:pt x="116" y="321"/>
                  </a:lnTo>
                  <a:lnTo>
                    <a:pt x="113" y="320"/>
                  </a:lnTo>
                  <a:lnTo>
                    <a:pt x="111" y="319"/>
                  </a:lnTo>
                  <a:lnTo>
                    <a:pt x="102" y="313"/>
                  </a:lnTo>
                  <a:lnTo>
                    <a:pt x="98" y="310"/>
                  </a:lnTo>
                  <a:lnTo>
                    <a:pt x="97" y="309"/>
                  </a:lnTo>
                  <a:lnTo>
                    <a:pt x="95" y="308"/>
                  </a:lnTo>
                  <a:lnTo>
                    <a:pt x="93" y="308"/>
                  </a:lnTo>
                  <a:lnTo>
                    <a:pt x="92" y="308"/>
                  </a:lnTo>
                  <a:lnTo>
                    <a:pt x="90" y="308"/>
                  </a:lnTo>
                  <a:lnTo>
                    <a:pt x="89" y="308"/>
                  </a:lnTo>
                  <a:lnTo>
                    <a:pt x="87" y="308"/>
                  </a:lnTo>
                  <a:lnTo>
                    <a:pt x="87" y="308"/>
                  </a:lnTo>
                  <a:lnTo>
                    <a:pt x="83" y="308"/>
                  </a:lnTo>
                  <a:lnTo>
                    <a:pt x="77" y="310"/>
                  </a:lnTo>
                  <a:lnTo>
                    <a:pt x="75" y="311"/>
                  </a:lnTo>
                  <a:lnTo>
                    <a:pt x="73" y="311"/>
                  </a:lnTo>
                  <a:lnTo>
                    <a:pt x="70" y="312"/>
                  </a:lnTo>
                  <a:lnTo>
                    <a:pt x="67" y="312"/>
                  </a:lnTo>
                  <a:lnTo>
                    <a:pt x="59" y="312"/>
                  </a:lnTo>
                  <a:lnTo>
                    <a:pt x="54" y="311"/>
                  </a:lnTo>
                  <a:lnTo>
                    <a:pt x="50" y="311"/>
                  </a:lnTo>
                  <a:lnTo>
                    <a:pt x="45" y="310"/>
                  </a:lnTo>
                  <a:lnTo>
                    <a:pt x="41" y="309"/>
                  </a:lnTo>
                  <a:lnTo>
                    <a:pt x="38" y="308"/>
                  </a:lnTo>
                  <a:lnTo>
                    <a:pt x="35" y="308"/>
                  </a:lnTo>
                  <a:lnTo>
                    <a:pt x="33" y="307"/>
                  </a:lnTo>
                  <a:lnTo>
                    <a:pt x="32" y="306"/>
                  </a:lnTo>
                  <a:lnTo>
                    <a:pt x="31" y="306"/>
                  </a:lnTo>
                  <a:lnTo>
                    <a:pt x="31" y="305"/>
                  </a:lnTo>
                  <a:lnTo>
                    <a:pt x="30" y="305"/>
                  </a:lnTo>
                  <a:lnTo>
                    <a:pt x="29" y="303"/>
                  </a:lnTo>
                  <a:lnTo>
                    <a:pt x="24" y="301"/>
                  </a:lnTo>
                  <a:lnTo>
                    <a:pt x="19" y="298"/>
                  </a:lnTo>
                  <a:lnTo>
                    <a:pt x="11" y="295"/>
                  </a:lnTo>
                  <a:lnTo>
                    <a:pt x="8" y="294"/>
                  </a:lnTo>
                  <a:lnTo>
                    <a:pt x="7" y="292"/>
                  </a:lnTo>
                  <a:lnTo>
                    <a:pt x="7" y="292"/>
                  </a:lnTo>
                  <a:lnTo>
                    <a:pt x="6" y="290"/>
                  </a:lnTo>
                  <a:lnTo>
                    <a:pt x="6" y="289"/>
                  </a:lnTo>
                  <a:lnTo>
                    <a:pt x="5" y="287"/>
                  </a:lnTo>
                  <a:lnTo>
                    <a:pt x="5" y="281"/>
                  </a:lnTo>
                  <a:lnTo>
                    <a:pt x="5" y="276"/>
                  </a:lnTo>
                  <a:lnTo>
                    <a:pt x="4" y="274"/>
                  </a:lnTo>
                  <a:lnTo>
                    <a:pt x="3" y="272"/>
                  </a:lnTo>
                  <a:lnTo>
                    <a:pt x="1" y="264"/>
                  </a:lnTo>
                  <a:lnTo>
                    <a:pt x="0" y="262"/>
                  </a:lnTo>
                  <a:lnTo>
                    <a:pt x="0" y="260"/>
                  </a:lnTo>
                  <a:lnTo>
                    <a:pt x="0" y="258"/>
                  </a:lnTo>
                  <a:lnTo>
                    <a:pt x="0" y="256"/>
                  </a:lnTo>
                  <a:lnTo>
                    <a:pt x="1" y="254"/>
                  </a:lnTo>
                  <a:lnTo>
                    <a:pt x="4" y="246"/>
                  </a:lnTo>
                  <a:lnTo>
                    <a:pt x="5" y="241"/>
                  </a:lnTo>
                  <a:lnTo>
                    <a:pt x="7" y="238"/>
                  </a:lnTo>
                  <a:lnTo>
                    <a:pt x="7" y="235"/>
                  </a:lnTo>
                  <a:lnTo>
                    <a:pt x="7" y="233"/>
                  </a:lnTo>
                  <a:lnTo>
                    <a:pt x="8" y="231"/>
                  </a:lnTo>
                  <a:lnTo>
                    <a:pt x="8" y="229"/>
                  </a:lnTo>
                  <a:lnTo>
                    <a:pt x="8" y="223"/>
                  </a:lnTo>
                  <a:lnTo>
                    <a:pt x="8" y="221"/>
                  </a:lnTo>
                  <a:lnTo>
                    <a:pt x="9" y="219"/>
                  </a:lnTo>
                  <a:lnTo>
                    <a:pt x="9" y="218"/>
                  </a:lnTo>
                  <a:lnTo>
                    <a:pt x="10" y="216"/>
                  </a:lnTo>
                  <a:lnTo>
                    <a:pt x="11" y="214"/>
                  </a:lnTo>
                  <a:lnTo>
                    <a:pt x="12" y="212"/>
                  </a:lnTo>
                  <a:lnTo>
                    <a:pt x="13" y="211"/>
                  </a:lnTo>
                  <a:lnTo>
                    <a:pt x="13" y="210"/>
                  </a:lnTo>
                  <a:lnTo>
                    <a:pt x="14" y="209"/>
                  </a:lnTo>
                  <a:lnTo>
                    <a:pt x="16" y="207"/>
                  </a:lnTo>
                  <a:lnTo>
                    <a:pt x="18" y="206"/>
                  </a:lnTo>
                  <a:lnTo>
                    <a:pt x="21" y="204"/>
                  </a:lnTo>
                  <a:lnTo>
                    <a:pt x="24" y="203"/>
                  </a:lnTo>
                  <a:lnTo>
                    <a:pt x="26" y="201"/>
                  </a:lnTo>
                  <a:lnTo>
                    <a:pt x="30" y="200"/>
                  </a:lnTo>
                  <a:lnTo>
                    <a:pt x="33" y="199"/>
                  </a:lnTo>
                  <a:lnTo>
                    <a:pt x="35" y="198"/>
                  </a:lnTo>
                  <a:lnTo>
                    <a:pt x="39" y="198"/>
                  </a:lnTo>
                  <a:lnTo>
                    <a:pt x="41" y="198"/>
                  </a:lnTo>
                  <a:lnTo>
                    <a:pt x="44" y="198"/>
                  </a:lnTo>
                  <a:lnTo>
                    <a:pt x="46" y="198"/>
                  </a:lnTo>
                  <a:lnTo>
                    <a:pt x="48" y="198"/>
                  </a:lnTo>
                  <a:lnTo>
                    <a:pt x="51" y="198"/>
                  </a:lnTo>
                  <a:lnTo>
                    <a:pt x="53" y="199"/>
                  </a:lnTo>
                  <a:lnTo>
                    <a:pt x="55" y="199"/>
                  </a:lnTo>
                  <a:lnTo>
                    <a:pt x="60" y="201"/>
                  </a:lnTo>
                  <a:lnTo>
                    <a:pt x="66" y="203"/>
                  </a:lnTo>
                  <a:lnTo>
                    <a:pt x="71" y="205"/>
                  </a:lnTo>
                  <a:lnTo>
                    <a:pt x="75" y="206"/>
                  </a:lnTo>
                  <a:lnTo>
                    <a:pt x="78" y="206"/>
                  </a:lnTo>
                  <a:lnTo>
                    <a:pt x="81" y="206"/>
                  </a:lnTo>
                  <a:lnTo>
                    <a:pt x="83" y="206"/>
                  </a:lnTo>
                  <a:lnTo>
                    <a:pt x="86" y="206"/>
                  </a:lnTo>
                  <a:lnTo>
                    <a:pt x="91" y="205"/>
                  </a:lnTo>
                  <a:lnTo>
                    <a:pt x="94" y="204"/>
                  </a:lnTo>
                  <a:lnTo>
                    <a:pt x="96" y="204"/>
                  </a:lnTo>
                  <a:lnTo>
                    <a:pt x="99" y="204"/>
                  </a:lnTo>
                  <a:lnTo>
                    <a:pt x="107" y="204"/>
                  </a:lnTo>
                  <a:lnTo>
                    <a:pt x="109" y="204"/>
                  </a:lnTo>
                  <a:lnTo>
                    <a:pt x="111" y="204"/>
                  </a:lnTo>
                  <a:lnTo>
                    <a:pt x="113" y="205"/>
                  </a:lnTo>
                  <a:lnTo>
                    <a:pt x="114" y="205"/>
                  </a:lnTo>
                  <a:lnTo>
                    <a:pt x="115" y="206"/>
                  </a:lnTo>
                  <a:lnTo>
                    <a:pt x="116" y="206"/>
                  </a:lnTo>
                  <a:lnTo>
                    <a:pt x="117" y="207"/>
                  </a:lnTo>
                  <a:lnTo>
                    <a:pt x="117" y="208"/>
                  </a:lnTo>
                  <a:lnTo>
                    <a:pt x="119" y="213"/>
                  </a:lnTo>
                  <a:lnTo>
                    <a:pt x="120" y="215"/>
                  </a:lnTo>
                  <a:lnTo>
                    <a:pt x="121" y="217"/>
                  </a:lnTo>
                  <a:lnTo>
                    <a:pt x="121" y="217"/>
                  </a:lnTo>
                  <a:lnTo>
                    <a:pt x="123" y="218"/>
                  </a:lnTo>
                  <a:lnTo>
                    <a:pt x="124" y="219"/>
                  </a:lnTo>
                  <a:lnTo>
                    <a:pt x="126" y="219"/>
                  </a:lnTo>
                  <a:lnTo>
                    <a:pt x="128" y="220"/>
                  </a:lnTo>
                  <a:lnTo>
                    <a:pt x="129" y="220"/>
                  </a:lnTo>
                  <a:lnTo>
                    <a:pt x="132" y="220"/>
                  </a:lnTo>
                  <a:lnTo>
                    <a:pt x="133" y="220"/>
                  </a:lnTo>
                  <a:lnTo>
                    <a:pt x="135" y="219"/>
                  </a:lnTo>
                  <a:lnTo>
                    <a:pt x="137" y="218"/>
                  </a:lnTo>
                  <a:lnTo>
                    <a:pt x="139" y="217"/>
                  </a:lnTo>
                  <a:lnTo>
                    <a:pt x="140" y="217"/>
                  </a:lnTo>
                  <a:lnTo>
                    <a:pt x="142" y="215"/>
                  </a:lnTo>
                  <a:lnTo>
                    <a:pt x="143" y="213"/>
                  </a:lnTo>
                  <a:lnTo>
                    <a:pt x="144" y="211"/>
                  </a:lnTo>
                  <a:lnTo>
                    <a:pt x="145" y="209"/>
                  </a:lnTo>
                  <a:lnTo>
                    <a:pt x="145" y="207"/>
                  </a:lnTo>
                  <a:lnTo>
                    <a:pt x="146" y="206"/>
                  </a:lnTo>
                  <a:lnTo>
                    <a:pt x="146" y="205"/>
                  </a:lnTo>
                  <a:lnTo>
                    <a:pt x="146" y="201"/>
                  </a:lnTo>
                  <a:lnTo>
                    <a:pt x="145" y="197"/>
                  </a:lnTo>
                  <a:lnTo>
                    <a:pt x="144" y="193"/>
                  </a:lnTo>
                  <a:lnTo>
                    <a:pt x="143" y="183"/>
                  </a:lnTo>
                  <a:lnTo>
                    <a:pt x="141" y="171"/>
                  </a:lnTo>
                  <a:lnTo>
                    <a:pt x="139" y="162"/>
                  </a:lnTo>
                  <a:lnTo>
                    <a:pt x="139" y="160"/>
                  </a:lnTo>
                  <a:lnTo>
                    <a:pt x="138" y="157"/>
                  </a:lnTo>
                  <a:lnTo>
                    <a:pt x="139" y="154"/>
                  </a:lnTo>
                  <a:lnTo>
                    <a:pt x="139" y="151"/>
                  </a:lnTo>
                  <a:lnTo>
                    <a:pt x="140" y="149"/>
                  </a:lnTo>
                  <a:lnTo>
                    <a:pt x="140" y="147"/>
                  </a:lnTo>
                  <a:lnTo>
                    <a:pt x="141" y="145"/>
                  </a:lnTo>
                  <a:lnTo>
                    <a:pt x="142" y="144"/>
                  </a:lnTo>
                  <a:lnTo>
                    <a:pt x="143" y="141"/>
                  </a:lnTo>
                  <a:lnTo>
                    <a:pt x="144" y="138"/>
                  </a:lnTo>
                  <a:lnTo>
                    <a:pt x="149" y="134"/>
                  </a:lnTo>
                  <a:lnTo>
                    <a:pt x="151" y="131"/>
                  </a:lnTo>
                  <a:lnTo>
                    <a:pt x="152" y="129"/>
                  </a:lnTo>
                  <a:lnTo>
                    <a:pt x="154" y="126"/>
                  </a:lnTo>
                  <a:lnTo>
                    <a:pt x="161" y="113"/>
                  </a:lnTo>
                  <a:lnTo>
                    <a:pt x="163" y="109"/>
                  </a:lnTo>
                  <a:lnTo>
                    <a:pt x="166" y="103"/>
                  </a:lnTo>
                  <a:lnTo>
                    <a:pt x="171" y="96"/>
                  </a:lnTo>
                  <a:lnTo>
                    <a:pt x="172" y="94"/>
                  </a:lnTo>
                  <a:lnTo>
                    <a:pt x="174" y="91"/>
                  </a:lnTo>
                  <a:lnTo>
                    <a:pt x="177" y="83"/>
                  </a:lnTo>
                  <a:lnTo>
                    <a:pt x="178" y="81"/>
                  </a:lnTo>
                  <a:lnTo>
                    <a:pt x="179" y="77"/>
                  </a:lnTo>
                  <a:lnTo>
                    <a:pt x="181" y="74"/>
                  </a:lnTo>
                  <a:lnTo>
                    <a:pt x="183" y="71"/>
                  </a:lnTo>
                  <a:lnTo>
                    <a:pt x="189" y="67"/>
                  </a:lnTo>
                  <a:lnTo>
                    <a:pt x="194" y="59"/>
                  </a:lnTo>
                  <a:lnTo>
                    <a:pt x="197" y="56"/>
                  </a:lnTo>
                  <a:lnTo>
                    <a:pt x="200" y="50"/>
                  </a:lnTo>
                  <a:lnTo>
                    <a:pt x="208" y="40"/>
                  </a:lnTo>
                  <a:lnTo>
                    <a:pt x="209" y="39"/>
                  </a:lnTo>
                  <a:lnTo>
                    <a:pt x="211" y="37"/>
                  </a:lnTo>
                  <a:lnTo>
                    <a:pt x="212" y="36"/>
                  </a:lnTo>
                  <a:lnTo>
                    <a:pt x="214" y="36"/>
                  </a:lnTo>
                  <a:lnTo>
                    <a:pt x="218" y="34"/>
                  </a:lnTo>
                  <a:lnTo>
                    <a:pt x="221" y="33"/>
                  </a:lnTo>
                  <a:lnTo>
                    <a:pt x="224" y="32"/>
                  </a:lnTo>
                  <a:lnTo>
                    <a:pt x="225" y="32"/>
                  </a:lnTo>
                  <a:lnTo>
                    <a:pt x="229" y="33"/>
                  </a:lnTo>
                  <a:lnTo>
                    <a:pt x="232" y="33"/>
                  </a:lnTo>
                  <a:lnTo>
                    <a:pt x="235" y="35"/>
                  </a:lnTo>
                  <a:lnTo>
                    <a:pt x="246" y="37"/>
                  </a:lnTo>
                  <a:lnTo>
                    <a:pt x="249" y="38"/>
                  </a:lnTo>
                  <a:lnTo>
                    <a:pt x="253" y="39"/>
                  </a:lnTo>
                  <a:lnTo>
                    <a:pt x="257" y="40"/>
                  </a:lnTo>
                  <a:lnTo>
                    <a:pt x="261" y="40"/>
                  </a:lnTo>
                  <a:lnTo>
                    <a:pt x="264" y="39"/>
                  </a:lnTo>
                  <a:lnTo>
                    <a:pt x="268" y="38"/>
                  </a:lnTo>
                  <a:lnTo>
                    <a:pt x="271" y="37"/>
                  </a:lnTo>
                  <a:lnTo>
                    <a:pt x="274" y="36"/>
                  </a:lnTo>
                  <a:lnTo>
                    <a:pt x="276" y="35"/>
                  </a:lnTo>
                  <a:lnTo>
                    <a:pt x="278" y="33"/>
                  </a:lnTo>
                  <a:lnTo>
                    <a:pt x="280" y="31"/>
                  </a:lnTo>
                  <a:lnTo>
                    <a:pt x="283" y="27"/>
                  </a:lnTo>
                  <a:lnTo>
                    <a:pt x="286" y="25"/>
                  </a:lnTo>
                  <a:lnTo>
                    <a:pt x="290" y="19"/>
                  </a:lnTo>
                  <a:lnTo>
                    <a:pt x="292" y="13"/>
                  </a:lnTo>
                  <a:lnTo>
                    <a:pt x="293" y="13"/>
                  </a:lnTo>
                  <a:lnTo>
                    <a:pt x="294" y="14"/>
                  </a:lnTo>
                  <a:lnTo>
                    <a:pt x="294" y="15"/>
                  </a:lnTo>
                  <a:lnTo>
                    <a:pt x="296" y="17"/>
                  </a:lnTo>
                  <a:lnTo>
                    <a:pt x="297" y="18"/>
                  </a:lnTo>
                  <a:lnTo>
                    <a:pt x="299" y="20"/>
                  </a:lnTo>
                  <a:lnTo>
                    <a:pt x="300" y="21"/>
                  </a:lnTo>
                  <a:lnTo>
                    <a:pt x="301" y="22"/>
                  </a:lnTo>
                  <a:lnTo>
                    <a:pt x="303" y="23"/>
                  </a:lnTo>
                  <a:lnTo>
                    <a:pt x="304" y="24"/>
                  </a:lnTo>
                  <a:lnTo>
                    <a:pt x="305" y="25"/>
                  </a:lnTo>
                  <a:lnTo>
                    <a:pt x="306" y="25"/>
                  </a:lnTo>
                  <a:lnTo>
                    <a:pt x="308" y="25"/>
                  </a:lnTo>
                  <a:lnTo>
                    <a:pt x="309" y="25"/>
                  </a:lnTo>
                  <a:lnTo>
                    <a:pt x="311" y="25"/>
                  </a:lnTo>
                  <a:lnTo>
                    <a:pt x="313" y="25"/>
                  </a:lnTo>
                  <a:lnTo>
                    <a:pt x="314" y="25"/>
                  </a:lnTo>
                  <a:lnTo>
                    <a:pt x="316" y="24"/>
                  </a:lnTo>
                  <a:lnTo>
                    <a:pt x="319" y="23"/>
                  </a:lnTo>
                  <a:lnTo>
                    <a:pt x="321" y="22"/>
                  </a:lnTo>
                  <a:lnTo>
                    <a:pt x="325" y="17"/>
                  </a:lnTo>
                  <a:lnTo>
                    <a:pt x="328" y="16"/>
                  </a:lnTo>
                  <a:lnTo>
                    <a:pt x="329" y="15"/>
                  </a:lnTo>
                  <a:lnTo>
                    <a:pt x="330" y="15"/>
                  </a:lnTo>
                  <a:lnTo>
                    <a:pt x="332" y="14"/>
                  </a:lnTo>
                  <a:lnTo>
                    <a:pt x="334" y="14"/>
                  </a:lnTo>
                  <a:lnTo>
                    <a:pt x="336" y="14"/>
                  </a:lnTo>
                  <a:lnTo>
                    <a:pt x="340" y="13"/>
                  </a:lnTo>
                  <a:lnTo>
                    <a:pt x="342" y="13"/>
                  </a:lnTo>
                  <a:lnTo>
                    <a:pt x="344" y="12"/>
                  </a:lnTo>
                  <a:lnTo>
                    <a:pt x="345" y="12"/>
                  </a:lnTo>
                  <a:lnTo>
                    <a:pt x="346" y="11"/>
                  </a:lnTo>
                  <a:lnTo>
                    <a:pt x="349" y="6"/>
                  </a:lnTo>
                  <a:lnTo>
                    <a:pt x="352" y="2"/>
                  </a:lnTo>
                  <a:lnTo>
                    <a:pt x="354" y="2"/>
                  </a:lnTo>
                  <a:lnTo>
                    <a:pt x="355" y="1"/>
                  </a:lnTo>
                  <a:lnTo>
                    <a:pt x="356" y="1"/>
                  </a:lnTo>
                  <a:lnTo>
                    <a:pt x="357" y="1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7" name="Freeform 66">
              <a:extLst>
                <a:ext uri="{FF2B5EF4-FFF2-40B4-BE49-F238E27FC236}">
                  <a16:creationId xmlns:a16="http://schemas.microsoft.com/office/drawing/2014/main" id="{41BF4826-BADF-4C6A-9D65-A963F2776906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5" y="3228"/>
              <a:ext cx="590" cy="399"/>
            </a:xfrm>
            <a:custGeom>
              <a:avLst/>
              <a:gdLst>
                <a:gd name="T0" fmla="*/ 184 w 590"/>
                <a:gd name="T1" fmla="*/ 31 h 399"/>
                <a:gd name="T2" fmla="*/ 170 w 590"/>
                <a:gd name="T3" fmla="*/ 39 h 399"/>
                <a:gd name="T4" fmla="*/ 167 w 590"/>
                <a:gd name="T5" fmla="*/ 51 h 399"/>
                <a:gd name="T6" fmla="*/ 171 w 590"/>
                <a:gd name="T7" fmla="*/ 68 h 399"/>
                <a:gd name="T8" fmla="*/ 194 w 590"/>
                <a:gd name="T9" fmla="*/ 67 h 399"/>
                <a:gd name="T10" fmla="*/ 245 w 590"/>
                <a:gd name="T11" fmla="*/ 49 h 399"/>
                <a:gd name="T12" fmla="*/ 255 w 590"/>
                <a:gd name="T13" fmla="*/ 85 h 399"/>
                <a:gd name="T14" fmla="*/ 256 w 590"/>
                <a:gd name="T15" fmla="*/ 109 h 399"/>
                <a:gd name="T16" fmla="*/ 277 w 590"/>
                <a:gd name="T17" fmla="*/ 116 h 399"/>
                <a:gd name="T18" fmla="*/ 298 w 590"/>
                <a:gd name="T19" fmla="*/ 132 h 399"/>
                <a:gd name="T20" fmla="*/ 342 w 590"/>
                <a:gd name="T21" fmla="*/ 139 h 399"/>
                <a:gd name="T22" fmla="*/ 357 w 590"/>
                <a:gd name="T23" fmla="*/ 150 h 399"/>
                <a:gd name="T24" fmla="*/ 361 w 590"/>
                <a:gd name="T25" fmla="*/ 173 h 399"/>
                <a:gd name="T26" fmla="*/ 373 w 590"/>
                <a:gd name="T27" fmla="*/ 179 h 399"/>
                <a:gd name="T28" fmla="*/ 407 w 590"/>
                <a:gd name="T29" fmla="*/ 196 h 399"/>
                <a:gd name="T30" fmla="*/ 427 w 590"/>
                <a:gd name="T31" fmla="*/ 203 h 399"/>
                <a:gd name="T32" fmla="*/ 470 w 590"/>
                <a:gd name="T33" fmla="*/ 196 h 399"/>
                <a:gd name="T34" fmla="*/ 499 w 590"/>
                <a:gd name="T35" fmla="*/ 208 h 399"/>
                <a:gd name="T36" fmla="*/ 508 w 590"/>
                <a:gd name="T37" fmla="*/ 223 h 399"/>
                <a:gd name="T38" fmla="*/ 514 w 590"/>
                <a:gd name="T39" fmla="*/ 239 h 399"/>
                <a:gd name="T40" fmla="*/ 553 w 590"/>
                <a:gd name="T41" fmla="*/ 259 h 399"/>
                <a:gd name="T42" fmla="*/ 582 w 590"/>
                <a:gd name="T43" fmla="*/ 298 h 399"/>
                <a:gd name="T44" fmla="*/ 587 w 590"/>
                <a:gd name="T45" fmla="*/ 319 h 399"/>
                <a:gd name="T46" fmla="*/ 544 w 590"/>
                <a:gd name="T47" fmla="*/ 349 h 399"/>
                <a:gd name="T48" fmla="*/ 520 w 590"/>
                <a:gd name="T49" fmla="*/ 355 h 399"/>
                <a:gd name="T50" fmla="*/ 501 w 590"/>
                <a:gd name="T51" fmla="*/ 364 h 399"/>
                <a:gd name="T52" fmla="*/ 487 w 590"/>
                <a:gd name="T53" fmla="*/ 358 h 399"/>
                <a:gd name="T54" fmla="*/ 457 w 590"/>
                <a:gd name="T55" fmla="*/ 341 h 399"/>
                <a:gd name="T56" fmla="*/ 437 w 590"/>
                <a:gd name="T57" fmla="*/ 339 h 399"/>
                <a:gd name="T58" fmla="*/ 400 w 590"/>
                <a:gd name="T59" fmla="*/ 364 h 399"/>
                <a:gd name="T60" fmla="*/ 375 w 590"/>
                <a:gd name="T61" fmla="*/ 369 h 399"/>
                <a:gd name="T62" fmla="*/ 355 w 590"/>
                <a:gd name="T63" fmla="*/ 359 h 399"/>
                <a:gd name="T64" fmla="*/ 325 w 590"/>
                <a:gd name="T65" fmla="*/ 337 h 399"/>
                <a:gd name="T66" fmla="*/ 270 w 590"/>
                <a:gd name="T67" fmla="*/ 311 h 399"/>
                <a:gd name="T68" fmla="*/ 245 w 590"/>
                <a:gd name="T69" fmla="*/ 307 h 399"/>
                <a:gd name="T70" fmla="*/ 208 w 590"/>
                <a:gd name="T71" fmla="*/ 334 h 399"/>
                <a:gd name="T72" fmla="*/ 176 w 590"/>
                <a:gd name="T73" fmla="*/ 362 h 399"/>
                <a:gd name="T74" fmla="*/ 161 w 590"/>
                <a:gd name="T75" fmla="*/ 396 h 399"/>
                <a:gd name="T76" fmla="*/ 149 w 590"/>
                <a:gd name="T77" fmla="*/ 398 h 399"/>
                <a:gd name="T78" fmla="*/ 122 w 590"/>
                <a:gd name="T79" fmla="*/ 386 h 399"/>
                <a:gd name="T80" fmla="*/ 102 w 590"/>
                <a:gd name="T81" fmla="*/ 372 h 399"/>
                <a:gd name="T82" fmla="*/ 80 w 590"/>
                <a:gd name="T83" fmla="*/ 375 h 399"/>
                <a:gd name="T84" fmla="*/ 61 w 590"/>
                <a:gd name="T85" fmla="*/ 374 h 399"/>
                <a:gd name="T86" fmla="*/ 45 w 590"/>
                <a:gd name="T87" fmla="*/ 348 h 399"/>
                <a:gd name="T88" fmla="*/ 21 w 590"/>
                <a:gd name="T89" fmla="*/ 316 h 399"/>
                <a:gd name="T90" fmla="*/ 14 w 590"/>
                <a:gd name="T91" fmla="*/ 278 h 399"/>
                <a:gd name="T92" fmla="*/ 19 w 590"/>
                <a:gd name="T93" fmla="*/ 254 h 399"/>
                <a:gd name="T94" fmla="*/ 39 w 590"/>
                <a:gd name="T95" fmla="*/ 250 h 399"/>
                <a:gd name="T96" fmla="*/ 35 w 590"/>
                <a:gd name="T97" fmla="*/ 240 h 399"/>
                <a:gd name="T98" fmla="*/ 28 w 590"/>
                <a:gd name="T99" fmla="*/ 228 h 399"/>
                <a:gd name="T100" fmla="*/ 33 w 590"/>
                <a:gd name="T101" fmla="*/ 197 h 399"/>
                <a:gd name="T102" fmla="*/ 26 w 590"/>
                <a:gd name="T103" fmla="*/ 170 h 399"/>
                <a:gd name="T104" fmla="*/ 10 w 590"/>
                <a:gd name="T105" fmla="*/ 156 h 399"/>
                <a:gd name="T106" fmla="*/ 1 w 590"/>
                <a:gd name="T107" fmla="*/ 120 h 399"/>
                <a:gd name="T108" fmla="*/ 4 w 590"/>
                <a:gd name="T109" fmla="*/ 88 h 399"/>
                <a:gd name="T110" fmla="*/ 34 w 590"/>
                <a:gd name="T111" fmla="*/ 65 h 399"/>
                <a:gd name="T112" fmla="*/ 84 w 590"/>
                <a:gd name="T113" fmla="*/ 60 h 399"/>
                <a:gd name="T114" fmla="*/ 91 w 590"/>
                <a:gd name="T115" fmla="*/ 49 h 399"/>
                <a:gd name="T116" fmla="*/ 96 w 590"/>
                <a:gd name="T117" fmla="*/ 22 h 399"/>
                <a:gd name="T118" fmla="*/ 103 w 590"/>
                <a:gd name="T119" fmla="*/ 18 h 399"/>
                <a:gd name="T120" fmla="*/ 123 w 590"/>
                <a:gd name="T121" fmla="*/ 35 h 399"/>
                <a:gd name="T122" fmla="*/ 142 w 590"/>
                <a:gd name="T123" fmla="*/ 36 h 399"/>
                <a:gd name="T124" fmla="*/ 164 w 590"/>
                <a:gd name="T125" fmla="*/ 27 h 3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90" h="399">
                  <a:moveTo>
                    <a:pt x="193" y="0"/>
                  </a:moveTo>
                  <a:lnTo>
                    <a:pt x="193" y="1"/>
                  </a:lnTo>
                  <a:lnTo>
                    <a:pt x="190" y="13"/>
                  </a:lnTo>
                  <a:lnTo>
                    <a:pt x="189" y="20"/>
                  </a:lnTo>
                  <a:lnTo>
                    <a:pt x="188" y="23"/>
                  </a:lnTo>
                  <a:lnTo>
                    <a:pt x="186" y="27"/>
                  </a:lnTo>
                  <a:lnTo>
                    <a:pt x="185" y="29"/>
                  </a:lnTo>
                  <a:lnTo>
                    <a:pt x="184" y="31"/>
                  </a:lnTo>
                  <a:lnTo>
                    <a:pt x="183" y="32"/>
                  </a:lnTo>
                  <a:lnTo>
                    <a:pt x="183" y="33"/>
                  </a:lnTo>
                  <a:lnTo>
                    <a:pt x="181" y="34"/>
                  </a:lnTo>
                  <a:lnTo>
                    <a:pt x="180" y="35"/>
                  </a:lnTo>
                  <a:lnTo>
                    <a:pt x="178" y="36"/>
                  </a:lnTo>
                  <a:lnTo>
                    <a:pt x="173" y="38"/>
                  </a:lnTo>
                  <a:lnTo>
                    <a:pt x="172" y="38"/>
                  </a:lnTo>
                  <a:lnTo>
                    <a:pt x="170" y="39"/>
                  </a:lnTo>
                  <a:lnTo>
                    <a:pt x="169" y="40"/>
                  </a:lnTo>
                  <a:lnTo>
                    <a:pt x="169" y="41"/>
                  </a:lnTo>
                  <a:lnTo>
                    <a:pt x="168" y="42"/>
                  </a:lnTo>
                  <a:lnTo>
                    <a:pt x="167" y="43"/>
                  </a:lnTo>
                  <a:lnTo>
                    <a:pt x="167" y="45"/>
                  </a:lnTo>
                  <a:lnTo>
                    <a:pt x="167" y="47"/>
                  </a:lnTo>
                  <a:lnTo>
                    <a:pt x="167" y="49"/>
                  </a:lnTo>
                  <a:lnTo>
                    <a:pt x="167" y="51"/>
                  </a:lnTo>
                  <a:lnTo>
                    <a:pt x="167" y="57"/>
                  </a:lnTo>
                  <a:lnTo>
                    <a:pt x="168" y="61"/>
                  </a:lnTo>
                  <a:lnTo>
                    <a:pt x="168" y="63"/>
                  </a:lnTo>
                  <a:lnTo>
                    <a:pt x="168" y="65"/>
                  </a:lnTo>
                  <a:lnTo>
                    <a:pt x="169" y="65"/>
                  </a:lnTo>
                  <a:lnTo>
                    <a:pt x="170" y="66"/>
                  </a:lnTo>
                  <a:lnTo>
                    <a:pt x="170" y="67"/>
                  </a:lnTo>
                  <a:lnTo>
                    <a:pt x="171" y="68"/>
                  </a:lnTo>
                  <a:lnTo>
                    <a:pt x="173" y="68"/>
                  </a:lnTo>
                  <a:lnTo>
                    <a:pt x="176" y="69"/>
                  </a:lnTo>
                  <a:lnTo>
                    <a:pt x="178" y="69"/>
                  </a:lnTo>
                  <a:lnTo>
                    <a:pt x="180" y="69"/>
                  </a:lnTo>
                  <a:lnTo>
                    <a:pt x="185" y="69"/>
                  </a:lnTo>
                  <a:lnTo>
                    <a:pt x="188" y="69"/>
                  </a:lnTo>
                  <a:lnTo>
                    <a:pt x="190" y="68"/>
                  </a:lnTo>
                  <a:lnTo>
                    <a:pt x="194" y="67"/>
                  </a:lnTo>
                  <a:lnTo>
                    <a:pt x="216" y="58"/>
                  </a:lnTo>
                  <a:lnTo>
                    <a:pt x="222" y="56"/>
                  </a:lnTo>
                  <a:lnTo>
                    <a:pt x="233" y="50"/>
                  </a:lnTo>
                  <a:lnTo>
                    <a:pt x="237" y="48"/>
                  </a:lnTo>
                  <a:lnTo>
                    <a:pt x="242" y="47"/>
                  </a:lnTo>
                  <a:lnTo>
                    <a:pt x="243" y="47"/>
                  </a:lnTo>
                  <a:lnTo>
                    <a:pt x="244" y="47"/>
                  </a:lnTo>
                  <a:lnTo>
                    <a:pt x="245" y="49"/>
                  </a:lnTo>
                  <a:lnTo>
                    <a:pt x="246" y="52"/>
                  </a:lnTo>
                  <a:lnTo>
                    <a:pt x="249" y="63"/>
                  </a:lnTo>
                  <a:lnTo>
                    <a:pt x="251" y="67"/>
                  </a:lnTo>
                  <a:lnTo>
                    <a:pt x="252" y="71"/>
                  </a:lnTo>
                  <a:lnTo>
                    <a:pt x="254" y="77"/>
                  </a:lnTo>
                  <a:lnTo>
                    <a:pt x="254" y="80"/>
                  </a:lnTo>
                  <a:lnTo>
                    <a:pt x="254" y="82"/>
                  </a:lnTo>
                  <a:lnTo>
                    <a:pt x="255" y="85"/>
                  </a:lnTo>
                  <a:lnTo>
                    <a:pt x="255" y="89"/>
                  </a:lnTo>
                  <a:lnTo>
                    <a:pt x="255" y="92"/>
                  </a:lnTo>
                  <a:lnTo>
                    <a:pt x="254" y="100"/>
                  </a:lnTo>
                  <a:lnTo>
                    <a:pt x="254" y="103"/>
                  </a:lnTo>
                  <a:lnTo>
                    <a:pt x="254" y="104"/>
                  </a:lnTo>
                  <a:lnTo>
                    <a:pt x="254" y="106"/>
                  </a:lnTo>
                  <a:lnTo>
                    <a:pt x="255" y="107"/>
                  </a:lnTo>
                  <a:lnTo>
                    <a:pt x="256" y="109"/>
                  </a:lnTo>
                  <a:lnTo>
                    <a:pt x="257" y="110"/>
                  </a:lnTo>
                  <a:lnTo>
                    <a:pt x="258" y="110"/>
                  </a:lnTo>
                  <a:lnTo>
                    <a:pt x="258" y="111"/>
                  </a:lnTo>
                  <a:lnTo>
                    <a:pt x="265" y="112"/>
                  </a:lnTo>
                  <a:lnTo>
                    <a:pt x="268" y="113"/>
                  </a:lnTo>
                  <a:lnTo>
                    <a:pt x="270" y="114"/>
                  </a:lnTo>
                  <a:lnTo>
                    <a:pt x="272" y="115"/>
                  </a:lnTo>
                  <a:lnTo>
                    <a:pt x="277" y="116"/>
                  </a:lnTo>
                  <a:lnTo>
                    <a:pt x="281" y="118"/>
                  </a:lnTo>
                  <a:lnTo>
                    <a:pt x="283" y="119"/>
                  </a:lnTo>
                  <a:lnTo>
                    <a:pt x="285" y="120"/>
                  </a:lnTo>
                  <a:lnTo>
                    <a:pt x="288" y="122"/>
                  </a:lnTo>
                  <a:lnTo>
                    <a:pt x="292" y="126"/>
                  </a:lnTo>
                  <a:lnTo>
                    <a:pt x="295" y="129"/>
                  </a:lnTo>
                  <a:lnTo>
                    <a:pt x="296" y="130"/>
                  </a:lnTo>
                  <a:lnTo>
                    <a:pt x="298" y="132"/>
                  </a:lnTo>
                  <a:lnTo>
                    <a:pt x="300" y="133"/>
                  </a:lnTo>
                  <a:lnTo>
                    <a:pt x="302" y="133"/>
                  </a:lnTo>
                  <a:lnTo>
                    <a:pt x="304" y="134"/>
                  </a:lnTo>
                  <a:lnTo>
                    <a:pt x="319" y="136"/>
                  </a:lnTo>
                  <a:lnTo>
                    <a:pt x="326" y="137"/>
                  </a:lnTo>
                  <a:lnTo>
                    <a:pt x="338" y="138"/>
                  </a:lnTo>
                  <a:lnTo>
                    <a:pt x="340" y="139"/>
                  </a:lnTo>
                  <a:lnTo>
                    <a:pt x="342" y="139"/>
                  </a:lnTo>
                  <a:lnTo>
                    <a:pt x="345" y="141"/>
                  </a:lnTo>
                  <a:lnTo>
                    <a:pt x="347" y="142"/>
                  </a:lnTo>
                  <a:lnTo>
                    <a:pt x="350" y="144"/>
                  </a:lnTo>
                  <a:lnTo>
                    <a:pt x="353" y="147"/>
                  </a:lnTo>
                  <a:lnTo>
                    <a:pt x="354" y="148"/>
                  </a:lnTo>
                  <a:lnTo>
                    <a:pt x="355" y="149"/>
                  </a:lnTo>
                  <a:lnTo>
                    <a:pt x="356" y="149"/>
                  </a:lnTo>
                  <a:lnTo>
                    <a:pt x="357" y="150"/>
                  </a:lnTo>
                  <a:lnTo>
                    <a:pt x="357" y="152"/>
                  </a:lnTo>
                  <a:lnTo>
                    <a:pt x="358" y="153"/>
                  </a:lnTo>
                  <a:lnTo>
                    <a:pt x="359" y="157"/>
                  </a:lnTo>
                  <a:lnTo>
                    <a:pt x="359" y="160"/>
                  </a:lnTo>
                  <a:lnTo>
                    <a:pt x="360" y="168"/>
                  </a:lnTo>
                  <a:lnTo>
                    <a:pt x="360" y="170"/>
                  </a:lnTo>
                  <a:lnTo>
                    <a:pt x="360" y="171"/>
                  </a:lnTo>
                  <a:lnTo>
                    <a:pt x="361" y="173"/>
                  </a:lnTo>
                  <a:lnTo>
                    <a:pt x="362" y="174"/>
                  </a:lnTo>
                  <a:lnTo>
                    <a:pt x="363" y="175"/>
                  </a:lnTo>
                  <a:lnTo>
                    <a:pt x="364" y="176"/>
                  </a:lnTo>
                  <a:lnTo>
                    <a:pt x="366" y="177"/>
                  </a:lnTo>
                  <a:lnTo>
                    <a:pt x="367" y="177"/>
                  </a:lnTo>
                  <a:lnTo>
                    <a:pt x="369" y="178"/>
                  </a:lnTo>
                  <a:lnTo>
                    <a:pt x="372" y="179"/>
                  </a:lnTo>
                  <a:lnTo>
                    <a:pt x="373" y="179"/>
                  </a:lnTo>
                  <a:lnTo>
                    <a:pt x="379" y="179"/>
                  </a:lnTo>
                  <a:lnTo>
                    <a:pt x="382" y="180"/>
                  </a:lnTo>
                  <a:lnTo>
                    <a:pt x="384" y="181"/>
                  </a:lnTo>
                  <a:lnTo>
                    <a:pt x="387" y="182"/>
                  </a:lnTo>
                  <a:lnTo>
                    <a:pt x="389" y="183"/>
                  </a:lnTo>
                  <a:lnTo>
                    <a:pt x="392" y="184"/>
                  </a:lnTo>
                  <a:lnTo>
                    <a:pt x="404" y="194"/>
                  </a:lnTo>
                  <a:lnTo>
                    <a:pt x="407" y="196"/>
                  </a:lnTo>
                  <a:lnTo>
                    <a:pt x="409" y="197"/>
                  </a:lnTo>
                  <a:lnTo>
                    <a:pt x="412" y="199"/>
                  </a:lnTo>
                  <a:lnTo>
                    <a:pt x="414" y="200"/>
                  </a:lnTo>
                  <a:lnTo>
                    <a:pt x="416" y="201"/>
                  </a:lnTo>
                  <a:lnTo>
                    <a:pt x="418" y="202"/>
                  </a:lnTo>
                  <a:lnTo>
                    <a:pt x="421" y="203"/>
                  </a:lnTo>
                  <a:lnTo>
                    <a:pt x="424" y="203"/>
                  </a:lnTo>
                  <a:lnTo>
                    <a:pt x="427" y="203"/>
                  </a:lnTo>
                  <a:lnTo>
                    <a:pt x="429" y="202"/>
                  </a:lnTo>
                  <a:lnTo>
                    <a:pt x="431" y="202"/>
                  </a:lnTo>
                  <a:lnTo>
                    <a:pt x="441" y="199"/>
                  </a:lnTo>
                  <a:lnTo>
                    <a:pt x="446" y="198"/>
                  </a:lnTo>
                  <a:lnTo>
                    <a:pt x="450" y="198"/>
                  </a:lnTo>
                  <a:lnTo>
                    <a:pt x="457" y="197"/>
                  </a:lnTo>
                  <a:lnTo>
                    <a:pt x="467" y="196"/>
                  </a:lnTo>
                  <a:lnTo>
                    <a:pt x="470" y="196"/>
                  </a:lnTo>
                  <a:lnTo>
                    <a:pt x="472" y="196"/>
                  </a:lnTo>
                  <a:lnTo>
                    <a:pt x="474" y="196"/>
                  </a:lnTo>
                  <a:lnTo>
                    <a:pt x="476" y="197"/>
                  </a:lnTo>
                  <a:lnTo>
                    <a:pt x="482" y="200"/>
                  </a:lnTo>
                  <a:lnTo>
                    <a:pt x="489" y="203"/>
                  </a:lnTo>
                  <a:lnTo>
                    <a:pt x="493" y="205"/>
                  </a:lnTo>
                  <a:lnTo>
                    <a:pt x="497" y="206"/>
                  </a:lnTo>
                  <a:lnTo>
                    <a:pt x="499" y="208"/>
                  </a:lnTo>
                  <a:lnTo>
                    <a:pt x="502" y="211"/>
                  </a:lnTo>
                  <a:lnTo>
                    <a:pt x="503" y="212"/>
                  </a:lnTo>
                  <a:lnTo>
                    <a:pt x="504" y="213"/>
                  </a:lnTo>
                  <a:lnTo>
                    <a:pt x="505" y="215"/>
                  </a:lnTo>
                  <a:lnTo>
                    <a:pt x="506" y="216"/>
                  </a:lnTo>
                  <a:lnTo>
                    <a:pt x="507" y="218"/>
                  </a:lnTo>
                  <a:lnTo>
                    <a:pt x="507" y="220"/>
                  </a:lnTo>
                  <a:lnTo>
                    <a:pt x="508" y="223"/>
                  </a:lnTo>
                  <a:lnTo>
                    <a:pt x="508" y="229"/>
                  </a:lnTo>
                  <a:lnTo>
                    <a:pt x="508" y="231"/>
                  </a:lnTo>
                  <a:lnTo>
                    <a:pt x="509" y="233"/>
                  </a:lnTo>
                  <a:lnTo>
                    <a:pt x="509" y="235"/>
                  </a:lnTo>
                  <a:lnTo>
                    <a:pt x="510" y="236"/>
                  </a:lnTo>
                  <a:lnTo>
                    <a:pt x="511" y="238"/>
                  </a:lnTo>
                  <a:lnTo>
                    <a:pt x="512" y="239"/>
                  </a:lnTo>
                  <a:lnTo>
                    <a:pt x="514" y="239"/>
                  </a:lnTo>
                  <a:lnTo>
                    <a:pt x="516" y="240"/>
                  </a:lnTo>
                  <a:lnTo>
                    <a:pt x="518" y="241"/>
                  </a:lnTo>
                  <a:lnTo>
                    <a:pt x="522" y="243"/>
                  </a:lnTo>
                  <a:lnTo>
                    <a:pt x="527" y="245"/>
                  </a:lnTo>
                  <a:lnTo>
                    <a:pt x="543" y="253"/>
                  </a:lnTo>
                  <a:lnTo>
                    <a:pt x="546" y="255"/>
                  </a:lnTo>
                  <a:lnTo>
                    <a:pt x="550" y="257"/>
                  </a:lnTo>
                  <a:lnTo>
                    <a:pt x="553" y="259"/>
                  </a:lnTo>
                  <a:lnTo>
                    <a:pt x="555" y="262"/>
                  </a:lnTo>
                  <a:lnTo>
                    <a:pt x="559" y="265"/>
                  </a:lnTo>
                  <a:lnTo>
                    <a:pt x="561" y="269"/>
                  </a:lnTo>
                  <a:lnTo>
                    <a:pt x="564" y="273"/>
                  </a:lnTo>
                  <a:lnTo>
                    <a:pt x="572" y="285"/>
                  </a:lnTo>
                  <a:lnTo>
                    <a:pt x="578" y="293"/>
                  </a:lnTo>
                  <a:lnTo>
                    <a:pt x="580" y="296"/>
                  </a:lnTo>
                  <a:lnTo>
                    <a:pt x="582" y="298"/>
                  </a:lnTo>
                  <a:lnTo>
                    <a:pt x="583" y="301"/>
                  </a:lnTo>
                  <a:lnTo>
                    <a:pt x="587" y="309"/>
                  </a:lnTo>
                  <a:lnTo>
                    <a:pt x="588" y="314"/>
                  </a:lnTo>
                  <a:lnTo>
                    <a:pt x="589" y="317"/>
                  </a:lnTo>
                  <a:lnTo>
                    <a:pt x="590" y="318"/>
                  </a:lnTo>
                  <a:lnTo>
                    <a:pt x="589" y="318"/>
                  </a:lnTo>
                  <a:lnTo>
                    <a:pt x="588" y="318"/>
                  </a:lnTo>
                  <a:lnTo>
                    <a:pt x="587" y="319"/>
                  </a:lnTo>
                  <a:lnTo>
                    <a:pt x="584" y="319"/>
                  </a:lnTo>
                  <a:lnTo>
                    <a:pt x="581" y="322"/>
                  </a:lnTo>
                  <a:lnTo>
                    <a:pt x="571" y="329"/>
                  </a:lnTo>
                  <a:lnTo>
                    <a:pt x="560" y="337"/>
                  </a:lnTo>
                  <a:lnTo>
                    <a:pt x="556" y="340"/>
                  </a:lnTo>
                  <a:lnTo>
                    <a:pt x="549" y="346"/>
                  </a:lnTo>
                  <a:lnTo>
                    <a:pt x="546" y="348"/>
                  </a:lnTo>
                  <a:lnTo>
                    <a:pt x="544" y="349"/>
                  </a:lnTo>
                  <a:lnTo>
                    <a:pt x="542" y="350"/>
                  </a:lnTo>
                  <a:lnTo>
                    <a:pt x="541" y="351"/>
                  </a:lnTo>
                  <a:lnTo>
                    <a:pt x="539" y="352"/>
                  </a:lnTo>
                  <a:lnTo>
                    <a:pt x="536" y="353"/>
                  </a:lnTo>
                  <a:lnTo>
                    <a:pt x="531" y="353"/>
                  </a:lnTo>
                  <a:lnTo>
                    <a:pt x="524" y="354"/>
                  </a:lnTo>
                  <a:lnTo>
                    <a:pt x="521" y="354"/>
                  </a:lnTo>
                  <a:lnTo>
                    <a:pt x="520" y="355"/>
                  </a:lnTo>
                  <a:lnTo>
                    <a:pt x="519" y="356"/>
                  </a:lnTo>
                  <a:lnTo>
                    <a:pt x="514" y="360"/>
                  </a:lnTo>
                  <a:lnTo>
                    <a:pt x="513" y="361"/>
                  </a:lnTo>
                  <a:lnTo>
                    <a:pt x="511" y="362"/>
                  </a:lnTo>
                  <a:lnTo>
                    <a:pt x="510" y="363"/>
                  </a:lnTo>
                  <a:lnTo>
                    <a:pt x="508" y="363"/>
                  </a:lnTo>
                  <a:lnTo>
                    <a:pt x="504" y="364"/>
                  </a:lnTo>
                  <a:lnTo>
                    <a:pt x="501" y="364"/>
                  </a:lnTo>
                  <a:lnTo>
                    <a:pt x="499" y="364"/>
                  </a:lnTo>
                  <a:lnTo>
                    <a:pt x="497" y="364"/>
                  </a:lnTo>
                  <a:lnTo>
                    <a:pt x="496" y="364"/>
                  </a:lnTo>
                  <a:lnTo>
                    <a:pt x="495" y="364"/>
                  </a:lnTo>
                  <a:lnTo>
                    <a:pt x="493" y="363"/>
                  </a:lnTo>
                  <a:lnTo>
                    <a:pt x="490" y="360"/>
                  </a:lnTo>
                  <a:lnTo>
                    <a:pt x="489" y="359"/>
                  </a:lnTo>
                  <a:lnTo>
                    <a:pt x="487" y="358"/>
                  </a:lnTo>
                  <a:lnTo>
                    <a:pt x="484" y="357"/>
                  </a:lnTo>
                  <a:lnTo>
                    <a:pt x="482" y="356"/>
                  </a:lnTo>
                  <a:lnTo>
                    <a:pt x="480" y="355"/>
                  </a:lnTo>
                  <a:lnTo>
                    <a:pt x="476" y="353"/>
                  </a:lnTo>
                  <a:lnTo>
                    <a:pt x="468" y="347"/>
                  </a:lnTo>
                  <a:lnTo>
                    <a:pt x="464" y="345"/>
                  </a:lnTo>
                  <a:lnTo>
                    <a:pt x="461" y="342"/>
                  </a:lnTo>
                  <a:lnTo>
                    <a:pt x="457" y="341"/>
                  </a:lnTo>
                  <a:lnTo>
                    <a:pt x="453" y="340"/>
                  </a:lnTo>
                  <a:lnTo>
                    <a:pt x="450" y="339"/>
                  </a:lnTo>
                  <a:lnTo>
                    <a:pt x="446" y="338"/>
                  </a:lnTo>
                  <a:lnTo>
                    <a:pt x="443" y="338"/>
                  </a:lnTo>
                  <a:lnTo>
                    <a:pt x="441" y="338"/>
                  </a:lnTo>
                  <a:lnTo>
                    <a:pt x="440" y="338"/>
                  </a:lnTo>
                  <a:lnTo>
                    <a:pt x="439" y="339"/>
                  </a:lnTo>
                  <a:lnTo>
                    <a:pt x="437" y="339"/>
                  </a:lnTo>
                  <a:lnTo>
                    <a:pt x="433" y="341"/>
                  </a:lnTo>
                  <a:lnTo>
                    <a:pt x="429" y="343"/>
                  </a:lnTo>
                  <a:lnTo>
                    <a:pt x="428" y="344"/>
                  </a:lnTo>
                  <a:lnTo>
                    <a:pt x="426" y="345"/>
                  </a:lnTo>
                  <a:lnTo>
                    <a:pt x="419" y="352"/>
                  </a:lnTo>
                  <a:lnTo>
                    <a:pt x="416" y="353"/>
                  </a:lnTo>
                  <a:lnTo>
                    <a:pt x="404" y="362"/>
                  </a:lnTo>
                  <a:lnTo>
                    <a:pt x="400" y="364"/>
                  </a:lnTo>
                  <a:lnTo>
                    <a:pt x="397" y="366"/>
                  </a:lnTo>
                  <a:lnTo>
                    <a:pt x="395" y="367"/>
                  </a:lnTo>
                  <a:lnTo>
                    <a:pt x="394" y="367"/>
                  </a:lnTo>
                  <a:lnTo>
                    <a:pt x="392" y="368"/>
                  </a:lnTo>
                  <a:lnTo>
                    <a:pt x="389" y="368"/>
                  </a:lnTo>
                  <a:lnTo>
                    <a:pt x="384" y="369"/>
                  </a:lnTo>
                  <a:lnTo>
                    <a:pt x="377" y="369"/>
                  </a:lnTo>
                  <a:lnTo>
                    <a:pt x="375" y="369"/>
                  </a:lnTo>
                  <a:lnTo>
                    <a:pt x="373" y="368"/>
                  </a:lnTo>
                  <a:lnTo>
                    <a:pt x="372" y="368"/>
                  </a:lnTo>
                  <a:lnTo>
                    <a:pt x="370" y="367"/>
                  </a:lnTo>
                  <a:lnTo>
                    <a:pt x="369" y="367"/>
                  </a:lnTo>
                  <a:lnTo>
                    <a:pt x="367" y="366"/>
                  </a:lnTo>
                  <a:lnTo>
                    <a:pt x="362" y="364"/>
                  </a:lnTo>
                  <a:lnTo>
                    <a:pt x="360" y="362"/>
                  </a:lnTo>
                  <a:lnTo>
                    <a:pt x="355" y="359"/>
                  </a:lnTo>
                  <a:lnTo>
                    <a:pt x="351" y="356"/>
                  </a:lnTo>
                  <a:lnTo>
                    <a:pt x="349" y="354"/>
                  </a:lnTo>
                  <a:lnTo>
                    <a:pt x="344" y="351"/>
                  </a:lnTo>
                  <a:lnTo>
                    <a:pt x="337" y="343"/>
                  </a:lnTo>
                  <a:lnTo>
                    <a:pt x="335" y="341"/>
                  </a:lnTo>
                  <a:lnTo>
                    <a:pt x="334" y="341"/>
                  </a:lnTo>
                  <a:lnTo>
                    <a:pt x="331" y="340"/>
                  </a:lnTo>
                  <a:lnTo>
                    <a:pt x="325" y="337"/>
                  </a:lnTo>
                  <a:lnTo>
                    <a:pt x="322" y="335"/>
                  </a:lnTo>
                  <a:lnTo>
                    <a:pt x="311" y="329"/>
                  </a:lnTo>
                  <a:lnTo>
                    <a:pt x="303" y="324"/>
                  </a:lnTo>
                  <a:lnTo>
                    <a:pt x="299" y="322"/>
                  </a:lnTo>
                  <a:lnTo>
                    <a:pt x="296" y="320"/>
                  </a:lnTo>
                  <a:lnTo>
                    <a:pt x="286" y="317"/>
                  </a:lnTo>
                  <a:lnTo>
                    <a:pt x="275" y="313"/>
                  </a:lnTo>
                  <a:lnTo>
                    <a:pt x="270" y="311"/>
                  </a:lnTo>
                  <a:lnTo>
                    <a:pt x="264" y="309"/>
                  </a:lnTo>
                  <a:lnTo>
                    <a:pt x="261" y="308"/>
                  </a:lnTo>
                  <a:lnTo>
                    <a:pt x="258" y="308"/>
                  </a:lnTo>
                  <a:lnTo>
                    <a:pt x="254" y="307"/>
                  </a:lnTo>
                  <a:lnTo>
                    <a:pt x="251" y="307"/>
                  </a:lnTo>
                  <a:lnTo>
                    <a:pt x="248" y="307"/>
                  </a:lnTo>
                  <a:lnTo>
                    <a:pt x="247" y="307"/>
                  </a:lnTo>
                  <a:lnTo>
                    <a:pt x="245" y="307"/>
                  </a:lnTo>
                  <a:lnTo>
                    <a:pt x="243" y="307"/>
                  </a:lnTo>
                  <a:lnTo>
                    <a:pt x="241" y="307"/>
                  </a:lnTo>
                  <a:lnTo>
                    <a:pt x="239" y="307"/>
                  </a:lnTo>
                  <a:lnTo>
                    <a:pt x="236" y="309"/>
                  </a:lnTo>
                  <a:lnTo>
                    <a:pt x="234" y="311"/>
                  </a:lnTo>
                  <a:lnTo>
                    <a:pt x="231" y="313"/>
                  </a:lnTo>
                  <a:lnTo>
                    <a:pt x="225" y="317"/>
                  </a:lnTo>
                  <a:lnTo>
                    <a:pt x="208" y="334"/>
                  </a:lnTo>
                  <a:lnTo>
                    <a:pt x="204" y="337"/>
                  </a:lnTo>
                  <a:lnTo>
                    <a:pt x="201" y="341"/>
                  </a:lnTo>
                  <a:lnTo>
                    <a:pt x="190" y="348"/>
                  </a:lnTo>
                  <a:lnTo>
                    <a:pt x="186" y="351"/>
                  </a:lnTo>
                  <a:lnTo>
                    <a:pt x="183" y="353"/>
                  </a:lnTo>
                  <a:lnTo>
                    <a:pt x="180" y="356"/>
                  </a:lnTo>
                  <a:lnTo>
                    <a:pt x="178" y="359"/>
                  </a:lnTo>
                  <a:lnTo>
                    <a:pt x="176" y="362"/>
                  </a:lnTo>
                  <a:lnTo>
                    <a:pt x="173" y="365"/>
                  </a:lnTo>
                  <a:lnTo>
                    <a:pt x="171" y="369"/>
                  </a:lnTo>
                  <a:lnTo>
                    <a:pt x="170" y="372"/>
                  </a:lnTo>
                  <a:lnTo>
                    <a:pt x="168" y="376"/>
                  </a:lnTo>
                  <a:lnTo>
                    <a:pt x="164" y="388"/>
                  </a:lnTo>
                  <a:lnTo>
                    <a:pt x="163" y="392"/>
                  </a:lnTo>
                  <a:lnTo>
                    <a:pt x="162" y="394"/>
                  </a:lnTo>
                  <a:lnTo>
                    <a:pt x="161" y="396"/>
                  </a:lnTo>
                  <a:lnTo>
                    <a:pt x="160" y="397"/>
                  </a:lnTo>
                  <a:lnTo>
                    <a:pt x="160" y="398"/>
                  </a:lnTo>
                  <a:lnTo>
                    <a:pt x="159" y="398"/>
                  </a:lnTo>
                  <a:lnTo>
                    <a:pt x="158" y="398"/>
                  </a:lnTo>
                  <a:lnTo>
                    <a:pt x="157" y="398"/>
                  </a:lnTo>
                  <a:lnTo>
                    <a:pt x="156" y="399"/>
                  </a:lnTo>
                  <a:lnTo>
                    <a:pt x="153" y="399"/>
                  </a:lnTo>
                  <a:lnTo>
                    <a:pt x="149" y="398"/>
                  </a:lnTo>
                  <a:lnTo>
                    <a:pt x="146" y="398"/>
                  </a:lnTo>
                  <a:lnTo>
                    <a:pt x="144" y="398"/>
                  </a:lnTo>
                  <a:lnTo>
                    <a:pt x="140" y="396"/>
                  </a:lnTo>
                  <a:lnTo>
                    <a:pt x="136" y="394"/>
                  </a:lnTo>
                  <a:lnTo>
                    <a:pt x="133" y="393"/>
                  </a:lnTo>
                  <a:lnTo>
                    <a:pt x="129" y="390"/>
                  </a:lnTo>
                  <a:lnTo>
                    <a:pt x="125" y="387"/>
                  </a:lnTo>
                  <a:lnTo>
                    <a:pt x="122" y="386"/>
                  </a:lnTo>
                  <a:lnTo>
                    <a:pt x="121" y="385"/>
                  </a:lnTo>
                  <a:lnTo>
                    <a:pt x="116" y="380"/>
                  </a:lnTo>
                  <a:lnTo>
                    <a:pt x="113" y="378"/>
                  </a:lnTo>
                  <a:lnTo>
                    <a:pt x="110" y="376"/>
                  </a:lnTo>
                  <a:lnTo>
                    <a:pt x="109" y="375"/>
                  </a:lnTo>
                  <a:lnTo>
                    <a:pt x="107" y="374"/>
                  </a:lnTo>
                  <a:lnTo>
                    <a:pt x="105" y="373"/>
                  </a:lnTo>
                  <a:lnTo>
                    <a:pt x="102" y="372"/>
                  </a:lnTo>
                  <a:lnTo>
                    <a:pt x="100" y="372"/>
                  </a:lnTo>
                  <a:lnTo>
                    <a:pt x="99" y="371"/>
                  </a:lnTo>
                  <a:lnTo>
                    <a:pt x="97" y="371"/>
                  </a:lnTo>
                  <a:lnTo>
                    <a:pt x="95" y="371"/>
                  </a:lnTo>
                  <a:lnTo>
                    <a:pt x="92" y="371"/>
                  </a:lnTo>
                  <a:lnTo>
                    <a:pt x="89" y="372"/>
                  </a:lnTo>
                  <a:lnTo>
                    <a:pt x="87" y="373"/>
                  </a:lnTo>
                  <a:lnTo>
                    <a:pt x="80" y="375"/>
                  </a:lnTo>
                  <a:lnTo>
                    <a:pt x="77" y="375"/>
                  </a:lnTo>
                  <a:lnTo>
                    <a:pt x="76" y="376"/>
                  </a:lnTo>
                  <a:lnTo>
                    <a:pt x="73" y="376"/>
                  </a:lnTo>
                  <a:lnTo>
                    <a:pt x="71" y="376"/>
                  </a:lnTo>
                  <a:lnTo>
                    <a:pt x="69" y="376"/>
                  </a:lnTo>
                  <a:lnTo>
                    <a:pt x="66" y="375"/>
                  </a:lnTo>
                  <a:lnTo>
                    <a:pt x="63" y="375"/>
                  </a:lnTo>
                  <a:lnTo>
                    <a:pt x="61" y="374"/>
                  </a:lnTo>
                  <a:lnTo>
                    <a:pt x="60" y="374"/>
                  </a:lnTo>
                  <a:lnTo>
                    <a:pt x="58" y="373"/>
                  </a:lnTo>
                  <a:lnTo>
                    <a:pt x="57" y="371"/>
                  </a:lnTo>
                  <a:lnTo>
                    <a:pt x="55" y="370"/>
                  </a:lnTo>
                  <a:lnTo>
                    <a:pt x="54" y="367"/>
                  </a:lnTo>
                  <a:lnTo>
                    <a:pt x="52" y="364"/>
                  </a:lnTo>
                  <a:lnTo>
                    <a:pt x="47" y="352"/>
                  </a:lnTo>
                  <a:lnTo>
                    <a:pt x="45" y="348"/>
                  </a:lnTo>
                  <a:lnTo>
                    <a:pt x="43" y="343"/>
                  </a:lnTo>
                  <a:lnTo>
                    <a:pt x="41" y="339"/>
                  </a:lnTo>
                  <a:lnTo>
                    <a:pt x="38" y="335"/>
                  </a:lnTo>
                  <a:lnTo>
                    <a:pt x="35" y="332"/>
                  </a:lnTo>
                  <a:lnTo>
                    <a:pt x="33" y="330"/>
                  </a:lnTo>
                  <a:lnTo>
                    <a:pt x="27" y="323"/>
                  </a:lnTo>
                  <a:lnTo>
                    <a:pt x="24" y="319"/>
                  </a:lnTo>
                  <a:lnTo>
                    <a:pt x="21" y="316"/>
                  </a:lnTo>
                  <a:lnTo>
                    <a:pt x="19" y="312"/>
                  </a:lnTo>
                  <a:lnTo>
                    <a:pt x="19" y="311"/>
                  </a:lnTo>
                  <a:lnTo>
                    <a:pt x="18" y="309"/>
                  </a:lnTo>
                  <a:lnTo>
                    <a:pt x="18" y="307"/>
                  </a:lnTo>
                  <a:lnTo>
                    <a:pt x="17" y="306"/>
                  </a:lnTo>
                  <a:lnTo>
                    <a:pt x="15" y="287"/>
                  </a:lnTo>
                  <a:lnTo>
                    <a:pt x="15" y="284"/>
                  </a:lnTo>
                  <a:lnTo>
                    <a:pt x="14" y="278"/>
                  </a:lnTo>
                  <a:lnTo>
                    <a:pt x="14" y="271"/>
                  </a:lnTo>
                  <a:lnTo>
                    <a:pt x="14" y="264"/>
                  </a:lnTo>
                  <a:lnTo>
                    <a:pt x="14" y="262"/>
                  </a:lnTo>
                  <a:lnTo>
                    <a:pt x="15" y="262"/>
                  </a:lnTo>
                  <a:lnTo>
                    <a:pt x="15" y="260"/>
                  </a:lnTo>
                  <a:lnTo>
                    <a:pt x="16" y="258"/>
                  </a:lnTo>
                  <a:lnTo>
                    <a:pt x="17" y="256"/>
                  </a:lnTo>
                  <a:lnTo>
                    <a:pt x="19" y="254"/>
                  </a:lnTo>
                  <a:lnTo>
                    <a:pt x="21" y="253"/>
                  </a:lnTo>
                  <a:lnTo>
                    <a:pt x="22" y="252"/>
                  </a:lnTo>
                  <a:lnTo>
                    <a:pt x="24" y="251"/>
                  </a:lnTo>
                  <a:lnTo>
                    <a:pt x="28" y="251"/>
                  </a:lnTo>
                  <a:lnTo>
                    <a:pt x="31" y="251"/>
                  </a:lnTo>
                  <a:lnTo>
                    <a:pt x="36" y="251"/>
                  </a:lnTo>
                  <a:lnTo>
                    <a:pt x="37" y="251"/>
                  </a:lnTo>
                  <a:lnTo>
                    <a:pt x="39" y="250"/>
                  </a:lnTo>
                  <a:lnTo>
                    <a:pt x="40" y="250"/>
                  </a:lnTo>
                  <a:lnTo>
                    <a:pt x="41" y="249"/>
                  </a:lnTo>
                  <a:lnTo>
                    <a:pt x="41" y="247"/>
                  </a:lnTo>
                  <a:lnTo>
                    <a:pt x="41" y="246"/>
                  </a:lnTo>
                  <a:lnTo>
                    <a:pt x="41" y="245"/>
                  </a:lnTo>
                  <a:lnTo>
                    <a:pt x="40" y="244"/>
                  </a:lnTo>
                  <a:lnTo>
                    <a:pt x="39" y="242"/>
                  </a:lnTo>
                  <a:lnTo>
                    <a:pt x="35" y="240"/>
                  </a:lnTo>
                  <a:lnTo>
                    <a:pt x="34" y="239"/>
                  </a:lnTo>
                  <a:lnTo>
                    <a:pt x="33" y="238"/>
                  </a:lnTo>
                  <a:lnTo>
                    <a:pt x="31" y="236"/>
                  </a:lnTo>
                  <a:lnTo>
                    <a:pt x="30" y="233"/>
                  </a:lnTo>
                  <a:lnTo>
                    <a:pt x="29" y="231"/>
                  </a:lnTo>
                  <a:lnTo>
                    <a:pt x="29" y="230"/>
                  </a:lnTo>
                  <a:lnTo>
                    <a:pt x="28" y="229"/>
                  </a:lnTo>
                  <a:lnTo>
                    <a:pt x="28" y="228"/>
                  </a:lnTo>
                  <a:lnTo>
                    <a:pt x="28" y="226"/>
                  </a:lnTo>
                  <a:lnTo>
                    <a:pt x="29" y="224"/>
                  </a:lnTo>
                  <a:lnTo>
                    <a:pt x="29" y="221"/>
                  </a:lnTo>
                  <a:lnTo>
                    <a:pt x="31" y="214"/>
                  </a:lnTo>
                  <a:lnTo>
                    <a:pt x="31" y="211"/>
                  </a:lnTo>
                  <a:lnTo>
                    <a:pt x="32" y="207"/>
                  </a:lnTo>
                  <a:lnTo>
                    <a:pt x="32" y="203"/>
                  </a:lnTo>
                  <a:lnTo>
                    <a:pt x="33" y="197"/>
                  </a:lnTo>
                  <a:lnTo>
                    <a:pt x="33" y="189"/>
                  </a:lnTo>
                  <a:lnTo>
                    <a:pt x="33" y="186"/>
                  </a:lnTo>
                  <a:lnTo>
                    <a:pt x="33" y="183"/>
                  </a:lnTo>
                  <a:lnTo>
                    <a:pt x="32" y="180"/>
                  </a:lnTo>
                  <a:lnTo>
                    <a:pt x="31" y="177"/>
                  </a:lnTo>
                  <a:lnTo>
                    <a:pt x="29" y="173"/>
                  </a:lnTo>
                  <a:lnTo>
                    <a:pt x="28" y="171"/>
                  </a:lnTo>
                  <a:lnTo>
                    <a:pt x="26" y="170"/>
                  </a:lnTo>
                  <a:lnTo>
                    <a:pt x="23" y="167"/>
                  </a:lnTo>
                  <a:lnTo>
                    <a:pt x="21" y="165"/>
                  </a:lnTo>
                  <a:lnTo>
                    <a:pt x="19" y="163"/>
                  </a:lnTo>
                  <a:lnTo>
                    <a:pt x="14" y="160"/>
                  </a:lnTo>
                  <a:lnTo>
                    <a:pt x="12" y="160"/>
                  </a:lnTo>
                  <a:lnTo>
                    <a:pt x="11" y="159"/>
                  </a:lnTo>
                  <a:lnTo>
                    <a:pt x="10" y="158"/>
                  </a:lnTo>
                  <a:lnTo>
                    <a:pt x="10" y="156"/>
                  </a:lnTo>
                  <a:lnTo>
                    <a:pt x="9" y="155"/>
                  </a:lnTo>
                  <a:lnTo>
                    <a:pt x="8" y="153"/>
                  </a:lnTo>
                  <a:lnTo>
                    <a:pt x="8" y="149"/>
                  </a:lnTo>
                  <a:lnTo>
                    <a:pt x="8" y="145"/>
                  </a:lnTo>
                  <a:lnTo>
                    <a:pt x="4" y="136"/>
                  </a:lnTo>
                  <a:lnTo>
                    <a:pt x="3" y="131"/>
                  </a:lnTo>
                  <a:lnTo>
                    <a:pt x="2" y="126"/>
                  </a:lnTo>
                  <a:lnTo>
                    <a:pt x="1" y="120"/>
                  </a:lnTo>
                  <a:lnTo>
                    <a:pt x="0" y="116"/>
                  </a:lnTo>
                  <a:lnTo>
                    <a:pt x="0" y="113"/>
                  </a:lnTo>
                  <a:lnTo>
                    <a:pt x="0" y="110"/>
                  </a:lnTo>
                  <a:lnTo>
                    <a:pt x="1" y="103"/>
                  </a:lnTo>
                  <a:lnTo>
                    <a:pt x="1" y="99"/>
                  </a:lnTo>
                  <a:lnTo>
                    <a:pt x="1" y="95"/>
                  </a:lnTo>
                  <a:lnTo>
                    <a:pt x="1" y="90"/>
                  </a:lnTo>
                  <a:lnTo>
                    <a:pt x="4" y="88"/>
                  </a:lnTo>
                  <a:lnTo>
                    <a:pt x="10" y="81"/>
                  </a:lnTo>
                  <a:lnTo>
                    <a:pt x="16" y="77"/>
                  </a:lnTo>
                  <a:lnTo>
                    <a:pt x="19" y="74"/>
                  </a:lnTo>
                  <a:lnTo>
                    <a:pt x="22" y="71"/>
                  </a:lnTo>
                  <a:lnTo>
                    <a:pt x="25" y="69"/>
                  </a:lnTo>
                  <a:lnTo>
                    <a:pt x="28" y="68"/>
                  </a:lnTo>
                  <a:lnTo>
                    <a:pt x="31" y="67"/>
                  </a:lnTo>
                  <a:lnTo>
                    <a:pt x="34" y="65"/>
                  </a:lnTo>
                  <a:lnTo>
                    <a:pt x="38" y="64"/>
                  </a:lnTo>
                  <a:lnTo>
                    <a:pt x="41" y="64"/>
                  </a:lnTo>
                  <a:lnTo>
                    <a:pt x="61" y="60"/>
                  </a:lnTo>
                  <a:lnTo>
                    <a:pt x="64" y="60"/>
                  </a:lnTo>
                  <a:lnTo>
                    <a:pt x="66" y="60"/>
                  </a:lnTo>
                  <a:lnTo>
                    <a:pt x="76" y="60"/>
                  </a:lnTo>
                  <a:lnTo>
                    <a:pt x="80" y="60"/>
                  </a:lnTo>
                  <a:lnTo>
                    <a:pt x="84" y="60"/>
                  </a:lnTo>
                  <a:lnTo>
                    <a:pt x="85" y="59"/>
                  </a:lnTo>
                  <a:lnTo>
                    <a:pt x="86" y="59"/>
                  </a:lnTo>
                  <a:lnTo>
                    <a:pt x="87" y="58"/>
                  </a:lnTo>
                  <a:lnTo>
                    <a:pt x="88" y="58"/>
                  </a:lnTo>
                  <a:lnTo>
                    <a:pt x="89" y="56"/>
                  </a:lnTo>
                  <a:lnTo>
                    <a:pt x="90" y="54"/>
                  </a:lnTo>
                  <a:lnTo>
                    <a:pt x="91" y="52"/>
                  </a:lnTo>
                  <a:lnTo>
                    <a:pt x="91" y="49"/>
                  </a:lnTo>
                  <a:lnTo>
                    <a:pt x="91" y="47"/>
                  </a:lnTo>
                  <a:lnTo>
                    <a:pt x="92" y="37"/>
                  </a:lnTo>
                  <a:lnTo>
                    <a:pt x="92" y="32"/>
                  </a:lnTo>
                  <a:lnTo>
                    <a:pt x="93" y="29"/>
                  </a:lnTo>
                  <a:lnTo>
                    <a:pt x="93" y="26"/>
                  </a:lnTo>
                  <a:lnTo>
                    <a:pt x="95" y="24"/>
                  </a:lnTo>
                  <a:lnTo>
                    <a:pt x="95" y="23"/>
                  </a:lnTo>
                  <a:lnTo>
                    <a:pt x="96" y="22"/>
                  </a:lnTo>
                  <a:lnTo>
                    <a:pt x="97" y="20"/>
                  </a:lnTo>
                  <a:lnTo>
                    <a:pt x="98" y="20"/>
                  </a:lnTo>
                  <a:lnTo>
                    <a:pt x="99" y="19"/>
                  </a:lnTo>
                  <a:lnTo>
                    <a:pt x="99" y="18"/>
                  </a:lnTo>
                  <a:lnTo>
                    <a:pt x="100" y="18"/>
                  </a:lnTo>
                  <a:lnTo>
                    <a:pt x="101" y="18"/>
                  </a:lnTo>
                  <a:lnTo>
                    <a:pt x="102" y="18"/>
                  </a:lnTo>
                  <a:lnTo>
                    <a:pt x="103" y="18"/>
                  </a:lnTo>
                  <a:lnTo>
                    <a:pt x="105" y="19"/>
                  </a:lnTo>
                  <a:lnTo>
                    <a:pt x="109" y="21"/>
                  </a:lnTo>
                  <a:lnTo>
                    <a:pt x="110" y="22"/>
                  </a:lnTo>
                  <a:lnTo>
                    <a:pt x="112" y="24"/>
                  </a:lnTo>
                  <a:lnTo>
                    <a:pt x="115" y="26"/>
                  </a:lnTo>
                  <a:lnTo>
                    <a:pt x="120" y="32"/>
                  </a:lnTo>
                  <a:lnTo>
                    <a:pt x="122" y="34"/>
                  </a:lnTo>
                  <a:lnTo>
                    <a:pt x="123" y="35"/>
                  </a:lnTo>
                  <a:lnTo>
                    <a:pt x="125" y="35"/>
                  </a:lnTo>
                  <a:lnTo>
                    <a:pt x="127" y="36"/>
                  </a:lnTo>
                  <a:lnTo>
                    <a:pt x="129" y="36"/>
                  </a:lnTo>
                  <a:lnTo>
                    <a:pt x="131" y="36"/>
                  </a:lnTo>
                  <a:lnTo>
                    <a:pt x="133" y="36"/>
                  </a:lnTo>
                  <a:lnTo>
                    <a:pt x="136" y="37"/>
                  </a:lnTo>
                  <a:lnTo>
                    <a:pt x="139" y="37"/>
                  </a:lnTo>
                  <a:lnTo>
                    <a:pt x="142" y="36"/>
                  </a:lnTo>
                  <a:lnTo>
                    <a:pt x="144" y="36"/>
                  </a:lnTo>
                  <a:lnTo>
                    <a:pt x="149" y="35"/>
                  </a:lnTo>
                  <a:lnTo>
                    <a:pt x="153" y="34"/>
                  </a:lnTo>
                  <a:lnTo>
                    <a:pt x="155" y="33"/>
                  </a:lnTo>
                  <a:lnTo>
                    <a:pt x="156" y="32"/>
                  </a:lnTo>
                  <a:lnTo>
                    <a:pt x="158" y="31"/>
                  </a:lnTo>
                  <a:lnTo>
                    <a:pt x="160" y="30"/>
                  </a:lnTo>
                  <a:lnTo>
                    <a:pt x="164" y="27"/>
                  </a:lnTo>
                  <a:lnTo>
                    <a:pt x="167" y="24"/>
                  </a:lnTo>
                  <a:lnTo>
                    <a:pt x="175" y="15"/>
                  </a:lnTo>
                  <a:lnTo>
                    <a:pt x="189" y="3"/>
                  </a:lnTo>
                  <a:lnTo>
                    <a:pt x="192" y="1"/>
                  </a:lnTo>
                  <a:lnTo>
                    <a:pt x="193" y="0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8" name="Freeform 67">
              <a:extLst>
                <a:ext uri="{FF2B5EF4-FFF2-40B4-BE49-F238E27FC236}">
                  <a16:creationId xmlns:a16="http://schemas.microsoft.com/office/drawing/2014/main" id="{23BC96B9-BD5C-437C-968B-BA9917F2C63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2" y="2799"/>
              <a:ext cx="332" cy="544"/>
            </a:xfrm>
            <a:custGeom>
              <a:avLst/>
              <a:gdLst>
                <a:gd name="T0" fmla="*/ 125 w 332"/>
                <a:gd name="T1" fmla="*/ 12 h 544"/>
                <a:gd name="T2" fmla="*/ 145 w 332"/>
                <a:gd name="T3" fmla="*/ 38 h 544"/>
                <a:gd name="T4" fmla="*/ 156 w 332"/>
                <a:gd name="T5" fmla="*/ 56 h 544"/>
                <a:gd name="T6" fmla="*/ 168 w 332"/>
                <a:gd name="T7" fmla="*/ 89 h 544"/>
                <a:gd name="T8" fmla="*/ 183 w 332"/>
                <a:gd name="T9" fmla="*/ 108 h 544"/>
                <a:gd name="T10" fmla="*/ 197 w 332"/>
                <a:gd name="T11" fmla="*/ 124 h 544"/>
                <a:gd name="T12" fmla="*/ 204 w 332"/>
                <a:gd name="T13" fmla="*/ 123 h 544"/>
                <a:gd name="T14" fmla="*/ 211 w 332"/>
                <a:gd name="T15" fmla="*/ 116 h 544"/>
                <a:gd name="T16" fmla="*/ 213 w 332"/>
                <a:gd name="T17" fmla="*/ 137 h 544"/>
                <a:gd name="T18" fmla="*/ 209 w 332"/>
                <a:gd name="T19" fmla="*/ 167 h 544"/>
                <a:gd name="T20" fmla="*/ 240 w 332"/>
                <a:gd name="T21" fmla="*/ 183 h 544"/>
                <a:gd name="T22" fmla="*/ 277 w 332"/>
                <a:gd name="T23" fmla="*/ 204 h 544"/>
                <a:gd name="T24" fmla="*/ 289 w 332"/>
                <a:gd name="T25" fmla="*/ 237 h 544"/>
                <a:gd name="T26" fmla="*/ 285 w 332"/>
                <a:gd name="T27" fmla="*/ 290 h 544"/>
                <a:gd name="T28" fmla="*/ 287 w 332"/>
                <a:gd name="T29" fmla="*/ 318 h 544"/>
                <a:gd name="T30" fmla="*/ 299 w 332"/>
                <a:gd name="T31" fmla="*/ 361 h 544"/>
                <a:gd name="T32" fmla="*/ 300 w 332"/>
                <a:gd name="T33" fmla="*/ 376 h 544"/>
                <a:gd name="T34" fmla="*/ 323 w 332"/>
                <a:gd name="T35" fmla="*/ 377 h 544"/>
                <a:gd name="T36" fmla="*/ 331 w 332"/>
                <a:gd name="T37" fmla="*/ 383 h 544"/>
                <a:gd name="T38" fmla="*/ 327 w 332"/>
                <a:gd name="T39" fmla="*/ 408 h 544"/>
                <a:gd name="T40" fmla="*/ 306 w 332"/>
                <a:gd name="T41" fmla="*/ 427 h 544"/>
                <a:gd name="T42" fmla="*/ 270 w 332"/>
                <a:gd name="T43" fmla="*/ 453 h 544"/>
                <a:gd name="T44" fmla="*/ 247 w 332"/>
                <a:gd name="T45" fmla="*/ 465 h 544"/>
                <a:gd name="T46" fmla="*/ 228 w 332"/>
                <a:gd name="T47" fmla="*/ 464 h 544"/>
                <a:gd name="T48" fmla="*/ 208 w 332"/>
                <a:gd name="T49" fmla="*/ 448 h 544"/>
                <a:gd name="T50" fmla="*/ 200 w 332"/>
                <a:gd name="T51" fmla="*/ 449 h 544"/>
                <a:gd name="T52" fmla="*/ 194 w 332"/>
                <a:gd name="T53" fmla="*/ 476 h 544"/>
                <a:gd name="T54" fmla="*/ 188 w 332"/>
                <a:gd name="T55" fmla="*/ 488 h 544"/>
                <a:gd name="T56" fmla="*/ 141 w 332"/>
                <a:gd name="T57" fmla="*/ 493 h 544"/>
                <a:gd name="T58" fmla="*/ 113 w 332"/>
                <a:gd name="T59" fmla="*/ 510 h 544"/>
                <a:gd name="T60" fmla="*/ 89 w 332"/>
                <a:gd name="T61" fmla="*/ 525 h 544"/>
                <a:gd name="T62" fmla="*/ 72 w 332"/>
                <a:gd name="T63" fmla="*/ 533 h 544"/>
                <a:gd name="T64" fmla="*/ 54 w 332"/>
                <a:gd name="T65" fmla="*/ 544 h 544"/>
                <a:gd name="T66" fmla="*/ 43 w 332"/>
                <a:gd name="T67" fmla="*/ 542 h 544"/>
                <a:gd name="T68" fmla="*/ 33 w 332"/>
                <a:gd name="T69" fmla="*/ 532 h 544"/>
                <a:gd name="T70" fmla="*/ 18 w 332"/>
                <a:gd name="T71" fmla="*/ 488 h 544"/>
                <a:gd name="T72" fmla="*/ 12 w 332"/>
                <a:gd name="T73" fmla="*/ 465 h 544"/>
                <a:gd name="T74" fmla="*/ 1 w 332"/>
                <a:gd name="T75" fmla="*/ 457 h 544"/>
                <a:gd name="T76" fmla="*/ 11 w 332"/>
                <a:gd name="T77" fmla="*/ 430 h 544"/>
                <a:gd name="T78" fmla="*/ 23 w 332"/>
                <a:gd name="T79" fmla="*/ 396 h 544"/>
                <a:gd name="T80" fmla="*/ 28 w 332"/>
                <a:gd name="T81" fmla="*/ 376 h 544"/>
                <a:gd name="T82" fmla="*/ 44 w 332"/>
                <a:gd name="T83" fmla="*/ 371 h 544"/>
                <a:gd name="T84" fmla="*/ 56 w 332"/>
                <a:gd name="T85" fmla="*/ 360 h 544"/>
                <a:gd name="T86" fmla="*/ 57 w 332"/>
                <a:gd name="T87" fmla="*/ 331 h 544"/>
                <a:gd name="T88" fmla="*/ 53 w 332"/>
                <a:gd name="T89" fmla="*/ 313 h 544"/>
                <a:gd name="T90" fmla="*/ 33 w 332"/>
                <a:gd name="T91" fmla="*/ 283 h 544"/>
                <a:gd name="T92" fmla="*/ 39 w 332"/>
                <a:gd name="T93" fmla="*/ 260 h 544"/>
                <a:gd name="T94" fmla="*/ 39 w 332"/>
                <a:gd name="T95" fmla="*/ 249 h 544"/>
                <a:gd name="T96" fmla="*/ 45 w 332"/>
                <a:gd name="T97" fmla="*/ 244 h 544"/>
                <a:gd name="T98" fmla="*/ 34 w 332"/>
                <a:gd name="T99" fmla="*/ 231 h 544"/>
                <a:gd name="T100" fmla="*/ 30 w 332"/>
                <a:gd name="T101" fmla="*/ 217 h 544"/>
                <a:gd name="T102" fmla="*/ 43 w 332"/>
                <a:gd name="T103" fmla="*/ 192 h 544"/>
                <a:gd name="T104" fmla="*/ 34 w 332"/>
                <a:gd name="T105" fmla="*/ 158 h 544"/>
                <a:gd name="T106" fmla="*/ 39 w 332"/>
                <a:gd name="T107" fmla="*/ 150 h 544"/>
                <a:gd name="T108" fmla="*/ 56 w 332"/>
                <a:gd name="T109" fmla="*/ 150 h 544"/>
                <a:gd name="T110" fmla="*/ 64 w 332"/>
                <a:gd name="T111" fmla="*/ 144 h 544"/>
                <a:gd name="T112" fmla="*/ 82 w 332"/>
                <a:gd name="T113" fmla="*/ 118 h 544"/>
                <a:gd name="T114" fmla="*/ 98 w 332"/>
                <a:gd name="T115" fmla="*/ 89 h 544"/>
                <a:gd name="T116" fmla="*/ 98 w 332"/>
                <a:gd name="T117" fmla="*/ 73 h 544"/>
                <a:gd name="T118" fmla="*/ 88 w 332"/>
                <a:gd name="T119" fmla="*/ 53 h 544"/>
                <a:gd name="T120" fmla="*/ 66 w 332"/>
                <a:gd name="T121" fmla="*/ 25 h 544"/>
                <a:gd name="T122" fmla="*/ 94 w 332"/>
                <a:gd name="T123" fmla="*/ 5 h 5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32" h="544">
                  <a:moveTo>
                    <a:pt x="105" y="1"/>
                  </a:moveTo>
                  <a:lnTo>
                    <a:pt x="106" y="2"/>
                  </a:lnTo>
                  <a:lnTo>
                    <a:pt x="110" y="5"/>
                  </a:lnTo>
                  <a:lnTo>
                    <a:pt x="113" y="6"/>
                  </a:lnTo>
                  <a:lnTo>
                    <a:pt x="120" y="9"/>
                  </a:lnTo>
                  <a:lnTo>
                    <a:pt x="122" y="10"/>
                  </a:lnTo>
                  <a:lnTo>
                    <a:pt x="124" y="11"/>
                  </a:lnTo>
                  <a:lnTo>
                    <a:pt x="125" y="12"/>
                  </a:lnTo>
                  <a:lnTo>
                    <a:pt x="128" y="14"/>
                  </a:lnTo>
                  <a:lnTo>
                    <a:pt x="130" y="17"/>
                  </a:lnTo>
                  <a:lnTo>
                    <a:pt x="132" y="19"/>
                  </a:lnTo>
                  <a:lnTo>
                    <a:pt x="134" y="22"/>
                  </a:lnTo>
                  <a:lnTo>
                    <a:pt x="136" y="28"/>
                  </a:lnTo>
                  <a:lnTo>
                    <a:pt x="138" y="32"/>
                  </a:lnTo>
                  <a:lnTo>
                    <a:pt x="141" y="34"/>
                  </a:lnTo>
                  <a:lnTo>
                    <a:pt x="145" y="38"/>
                  </a:lnTo>
                  <a:lnTo>
                    <a:pt x="146" y="40"/>
                  </a:lnTo>
                  <a:lnTo>
                    <a:pt x="147" y="42"/>
                  </a:lnTo>
                  <a:lnTo>
                    <a:pt x="149" y="45"/>
                  </a:lnTo>
                  <a:lnTo>
                    <a:pt x="150" y="46"/>
                  </a:lnTo>
                  <a:lnTo>
                    <a:pt x="152" y="48"/>
                  </a:lnTo>
                  <a:lnTo>
                    <a:pt x="155" y="53"/>
                  </a:lnTo>
                  <a:lnTo>
                    <a:pt x="156" y="54"/>
                  </a:lnTo>
                  <a:lnTo>
                    <a:pt x="156" y="56"/>
                  </a:lnTo>
                  <a:lnTo>
                    <a:pt x="157" y="57"/>
                  </a:lnTo>
                  <a:lnTo>
                    <a:pt x="158" y="60"/>
                  </a:lnTo>
                  <a:lnTo>
                    <a:pt x="160" y="66"/>
                  </a:lnTo>
                  <a:lnTo>
                    <a:pt x="163" y="74"/>
                  </a:lnTo>
                  <a:lnTo>
                    <a:pt x="165" y="82"/>
                  </a:lnTo>
                  <a:lnTo>
                    <a:pt x="166" y="85"/>
                  </a:lnTo>
                  <a:lnTo>
                    <a:pt x="167" y="87"/>
                  </a:lnTo>
                  <a:lnTo>
                    <a:pt x="168" y="89"/>
                  </a:lnTo>
                  <a:lnTo>
                    <a:pt x="169" y="90"/>
                  </a:lnTo>
                  <a:lnTo>
                    <a:pt x="171" y="92"/>
                  </a:lnTo>
                  <a:lnTo>
                    <a:pt x="175" y="95"/>
                  </a:lnTo>
                  <a:lnTo>
                    <a:pt x="177" y="97"/>
                  </a:lnTo>
                  <a:lnTo>
                    <a:pt x="178" y="99"/>
                  </a:lnTo>
                  <a:lnTo>
                    <a:pt x="179" y="100"/>
                  </a:lnTo>
                  <a:lnTo>
                    <a:pt x="179" y="102"/>
                  </a:lnTo>
                  <a:lnTo>
                    <a:pt x="183" y="108"/>
                  </a:lnTo>
                  <a:lnTo>
                    <a:pt x="184" y="111"/>
                  </a:lnTo>
                  <a:lnTo>
                    <a:pt x="185" y="112"/>
                  </a:lnTo>
                  <a:lnTo>
                    <a:pt x="188" y="114"/>
                  </a:lnTo>
                  <a:lnTo>
                    <a:pt x="190" y="118"/>
                  </a:lnTo>
                  <a:lnTo>
                    <a:pt x="191" y="120"/>
                  </a:lnTo>
                  <a:lnTo>
                    <a:pt x="194" y="123"/>
                  </a:lnTo>
                  <a:lnTo>
                    <a:pt x="196" y="124"/>
                  </a:lnTo>
                  <a:lnTo>
                    <a:pt x="197" y="124"/>
                  </a:lnTo>
                  <a:lnTo>
                    <a:pt x="198" y="124"/>
                  </a:lnTo>
                  <a:lnTo>
                    <a:pt x="199" y="124"/>
                  </a:lnTo>
                  <a:lnTo>
                    <a:pt x="200" y="124"/>
                  </a:lnTo>
                  <a:lnTo>
                    <a:pt x="201" y="124"/>
                  </a:lnTo>
                  <a:lnTo>
                    <a:pt x="202" y="124"/>
                  </a:lnTo>
                  <a:lnTo>
                    <a:pt x="202" y="124"/>
                  </a:lnTo>
                  <a:lnTo>
                    <a:pt x="203" y="124"/>
                  </a:lnTo>
                  <a:lnTo>
                    <a:pt x="204" y="123"/>
                  </a:lnTo>
                  <a:lnTo>
                    <a:pt x="205" y="122"/>
                  </a:lnTo>
                  <a:lnTo>
                    <a:pt x="207" y="118"/>
                  </a:lnTo>
                  <a:lnTo>
                    <a:pt x="208" y="117"/>
                  </a:lnTo>
                  <a:lnTo>
                    <a:pt x="209" y="116"/>
                  </a:lnTo>
                  <a:lnTo>
                    <a:pt x="209" y="115"/>
                  </a:lnTo>
                  <a:lnTo>
                    <a:pt x="210" y="115"/>
                  </a:lnTo>
                  <a:lnTo>
                    <a:pt x="211" y="115"/>
                  </a:lnTo>
                  <a:lnTo>
                    <a:pt x="211" y="116"/>
                  </a:lnTo>
                  <a:lnTo>
                    <a:pt x="212" y="116"/>
                  </a:lnTo>
                  <a:lnTo>
                    <a:pt x="212" y="117"/>
                  </a:lnTo>
                  <a:lnTo>
                    <a:pt x="213" y="119"/>
                  </a:lnTo>
                  <a:lnTo>
                    <a:pt x="213" y="122"/>
                  </a:lnTo>
                  <a:lnTo>
                    <a:pt x="213" y="124"/>
                  </a:lnTo>
                  <a:lnTo>
                    <a:pt x="213" y="128"/>
                  </a:lnTo>
                  <a:lnTo>
                    <a:pt x="213" y="133"/>
                  </a:lnTo>
                  <a:lnTo>
                    <a:pt x="213" y="137"/>
                  </a:lnTo>
                  <a:lnTo>
                    <a:pt x="212" y="140"/>
                  </a:lnTo>
                  <a:lnTo>
                    <a:pt x="210" y="149"/>
                  </a:lnTo>
                  <a:lnTo>
                    <a:pt x="208" y="156"/>
                  </a:lnTo>
                  <a:lnTo>
                    <a:pt x="207" y="162"/>
                  </a:lnTo>
                  <a:lnTo>
                    <a:pt x="207" y="163"/>
                  </a:lnTo>
                  <a:lnTo>
                    <a:pt x="207" y="164"/>
                  </a:lnTo>
                  <a:lnTo>
                    <a:pt x="208" y="166"/>
                  </a:lnTo>
                  <a:lnTo>
                    <a:pt x="209" y="167"/>
                  </a:lnTo>
                  <a:lnTo>
                    <a:pt x="210" y="168"/>
                  </a:lnTo>
                  <a:lnTo>
                    <a:pt x="211" y="169"/>
                  </a:lnTo>
                  <a:lnTo>
                    <a:pt x="214" y="170"/>
                  </a:lnTo>
                  <a:lnTo>
                    <a:pt x="222" y="175"/>
                  </a:lnTo>
                  <a:lnTo>
                    <a:pt x="226" y="178"/>
                  </a:lnTo>
                  <a:lnTo>
                    <a:pt x="230" y="180"/>
                  </a:lnTo>
                  <a:lnTo>
                    <a:pt x="235" y="181"/>
                  </a:lnTo>
                  <a:lnTo>
                    <a:pt x="240" y="183"/>
                  </a:lnTo>
                  <a:lnTo>
                    <a:pt x="247" y="185"/>
                  </a:lnTo>
                  <a:lnTo>
                    <a:pt x="251" y="186"/>
                  </a:lnTo>
                  <a:lnTo>
                    <a:pt x="257" y="189"/>
                  </a:lnTo>
                  <a:lnTo>
                    <a:pt x="260" y="191"/>
                  </a:lnTo>
                  <a:lnTo>
                    <a:pt x="264" y="193"/>
                  </a:lnTo>
                  <a:lnTo>
                    <a:pt x="269" y="196"/>
                  </a:lnTo>
                  <a:lnTo>
                    <a:pt x="275" y="202"/>
                  </a:lnTo>
                  <a:lnTo>
                    <a:pt x="277" y="204"/>
                  </a:lnTo>
                  <a:lnTo>
                    <a:pt x="278" y="204"/>
                  </a:lnTo>
                  <a:lnTo>
                    <a:pt x="279" y="206"/>
                  </a:lnTo>
                  <a:lnTo>
                    <a:pt x="280" y="207"/>
                  </a:lnTo>
                  <a:lnTo>
                    <a:pt x="281" y="211"/>
                  </a:lnTo>
                  <a:lnTo>
                    <a:pt x="281" y="214"/>
                  </a:lnTo>
                  <a:lnTo>
                    <a:pt x="286" y="226"/>
                  </a:lnTo>
                  <a:lnTo>
                    <a:pt x="288" y="233"/>
                  </a:lnTo>
                  <a:lnTo>
                    <a:pt x="289" y="237"/>
                  </a:lnTo>
                  <a:lnTo>
                    <a:pt x="293" y="246"/>
                  </a:lnTo>
                  <a:lnTo>
                    <a:pt x="297" y="258"/>
                  </a:lnTo>
                  <a:lnTo>
                    <a:pt x="299" y="260"/>
                  </a:lnTo>
                  <a:lnTo>
                    <a:pt x="299" y="261"/>
                  </a:lnTo>
                  <a:lnTo>
                    <a:pt x="290" y="278"/>
                  </a:lnTo>
                  <a:lnTo>
                    <a:pt x="287" y="283"/>
                  </a:lnTo>
                  <a:lnTo>
                    <a:pt x="286" y="287"/>
                  </a:lnTo>
                  <a:lnTo>
                    <a:pt x="285" y="290"/>
                  </a:lnTo>
                  <a:lnTo>
                    <a:pt x="284" y="292"/>
                  </a:lnTo>
                  <a:lnTo>
                    <a:pt x="283" y="294"/>
                  </a:lnTo>
                  <a:lnTo>
                    <a:pt x="283" y="298"/>
                  </a:lnTo>
                  <a:lnTo>
                    <a:pt x="283" y="301"/>
                  </a:lnTo>
                  <a:lnTo>
                    <a:pt x="284" y="304"/>
                  </a:lnTo>
                  <a:lnTo>
                    <a:pt x="285" y="311"/>
                  </a:lnTo>
                  <a:lnTo>
                    <a:pt x="286" y="315"/>
                  </a:lnTo>
                  <a:lnTo>
                    <a:pt x="287" y="318"/>
                  </a:lnTo>
                  <a:lnTo>
                    <a:pt x="287" y="328"/>
                  </a:lnTo>
                  <a:lnTo>
                    <a:pt x="288" y="330"/>
                  </a:lnTo>
                  <a:lnTo>
                    <a:pt x="288" y="333"/>
                  </a:lnTo>
                  <a:lnTo>
                    <a:pt x="289" y="336"/>
                  </a:lnTo>
                  <a:lnTo>
                    <a:pt x="291" y="340"/>
                  </a:lnTo>
                  <a:lnTo>
                    <a:pt x="295" y="351"/>
                  </a:lnTo>
                  <a:lnTo>
                    <a:pt x="298" y="358"/>
                  </a:lnTo>
                  <a:lnTo>
                    <a:pt x="299" y="361"/>
                  </a:lnTo>
                  <a:lnTo>
                    <a:pt x="299" y="362"/>
                  </a:lnTo>
                  <a:lnTo>
                    <a:pt x="300" y="365"/>
                  </a:lnTo>
                  <a:lnTo>
                    <a:pt x="300" y="366"/>
                  </a:lnTo>
                  <a:lnTo>
                    <a:pt x="299" y="371"/>
                  </a:lnTo>
                  <a:lnTo>
                    <a:pt x="299" y="373"/>
                  </a:lnTo>
                  <a:lnTo>
                    <a:pt x="300" y="374"/>
                  </a:lnTo>
                  <a:lnTo>
                    <a:pt x="300" y="375"/>
                  </a:lnTo>
                  <a:lnTo>
                    <a:pt x="300" y="376"/>
                  </a:lnTo>
                  <a:lnTo>
                    <a:pt x="301" y="377"/>
                  </a:lnTo>
                  <a:lnTo>
                    <a:pt x="303" y="377"/>
                  </a:lnTo>
                  <a:lnTo>
                    <a:pt x="304" y="378"/>
                  </a:lnTo>
                  <a:lnTo>
                    <a:pt x="306" y="378"/>
                  </a:lnTo>
                  <a:lnTo>
                    <a:pt x="313" y="378"/>
                  </a:lnTo>
                  <a:lnTo>
                    <a:pt x="316" y="378"/>
                  </a:lnTo>
                  <a:lnTo>
                    <a:pt x="319" y="378"/>
                  </a:lnTo>
                  <a:lnTo>
                    <a:pt x="323" y="377"/>
                  </a:lnTo>
                  <a:lnTo>
                    <a:pt x="325" y="377"/>
                  </a:lnTo>
                  <a:lnTo>
                    <a:pt x="327" y="377"/>
                  </a:lnTo>
                  <a:lnTo>
                    <a:pt x="327" y="377"/>
                  </a:lnTo>
                  <a:lnTo>
                    <a:pt x="328" y="378"/>
                  </a:lnTo>
                  <a:lnTo>
                    <a:pt x="329" y="379"/>
                  </a:lnTo>
                  <a:lnTo>
                    <a:pt x="330" y="380"/>
                  </a:lnTo>
                  <a:lnTo>
                    <a:pt x="331" y="381"/>
                  </a:lnTo>
                  <a:lnTo>
                    <a:pt x="331" y="383"/>
                  </a:lnTo>
                  <a:lnTo>
                    <a:pt x="332" y="384"/>
                  </a:lnTo>
                  <a:lnTo>
                    <a:pt x="332" y="385"/>
                  </a:lnTo>
                  <a:lnTo>
                    <a:pt x="332" y="388"/>
                  </a:lnTo>
                  <a:lnTo>
                    <a:pt x="332" y="392"/>
                  </a:lnTo>
                  <a:lnTo>
                    <a:pt x="331" y="396"/>
                  </a:lnTo>
                  <a:lnTo>
                    <a:pt x="330" y="399"/>
                  </a:lnTo>
                  <a:lnTo>
                    <a:pt x="328" y="405"/>
                  </a:lnTo>
                  <a:lnTo>
                    <a:pt x="327" y="408"/>
                  </a:lnTo>
                  <a:lnTo>
                    <a:pt x="326" y="410"/>
                  </a:lnTo>
                  <a:lnTo>
                    <a:pt x="324" y="414"/>
                  </a:lnTo>
                  <a:lnTo>
                    <a:pt x="322" y="417"/>
                  </a:lnTo>
                  <a:lnTo>
                    <a:pt x="320" y="419"/>
                  </a:lnTo>
                  <a:lnTo>
                    <a:pt x="317" y="420"/>
                  </a:lnTo>
                  <a:lnTo>
                    <a:pt x="314" y="423"/>
                  </a:lnTo>
                  <a:lnTo>
                    <a:pt x="310" y="425"/>
                  </a:lnTo>
                  <a:lnTo>
                    <a:pt x="306" y="427"/>
                  </a:lnTo>
                  <a:lnTo>
                    <a:pt x="303" y="428"/>
                  </a:lnTo>
                  <a:lnTo>
                    <a:pt x="299" y="429"/>
                  </a:lnTo>
                  <a:lnTo>
                    <a:pt x="297" y="429"/>
                  </a:lnTo>
                  <a:lnTo>
                    <a:pt x="296" y="429"/>
                  </a:lnTo>
                  <a:lnTo>
                    <a:pt x="295" y="430"/>
                  </a:lnTo>
                  <a:lnTo>
                    <a:pt x="292" y="432"/>
                  </a:lnTo>
                  <a:lnTo>
                    <a:pt x="278" y="444"/>
                  </a:lnTo>
                  <a:lnTo>
                    <a:pt x="270" y="453"/>
                  </a:lnTo>
                  <a:lnTo>
                    <a:pt x="267" y="456"/>
                  </a:lnTo>
                  <a:lnTo>
                    <a:pt x="263" y="459"/>
                  </a:lnTo>
                  <a:lnTo>
                    <a:pt x="261" y="460"/>
                  </a:lnTo>
                  <a:lnTo>
                    <a:pt x="259" y="461"/>
                  </a:lnTo>
                  <a:lnTo>
                    <a:pt x="258" y="462"/>
                  </a:lnTo>
                  <a:lnTo>
                    <a:pt x="256" y="463"/>
                  </a:lnTo>
                  <a:lnTo>
                    <a:pt x="252" y="464"/>
                  </a:lnTo>
                  <a:lnTo>
                    <a:pt x="247" y="465"/>
                  </a:lnTo>
                  <a:lnTo>
                    <a:pt x="245" y="465"/>
                  </a:lnTo>
                  <a:lnTo>
                    <a:pt x="242" y="466"/>
                  </a:lnTo>
                  <a:lnTo>
                    <a:pt x="239" y="466"/>
                  </a:lnTo>
                  <a:lnTo>
                    <a:pt x="236" y="465"/>
                  </a:lnTo>
                  <a:lnTo>
                    <a:pt x="234" y="465"/>
                  </a:lnTo>
                  <a:lnTo>
                    <a:pt x="232" y="465"/>
                  </a:lnTo>
                  <a:lnTo>
                    <a:pt x="230" y="465"/>
                  </a:lnTo>
                  <a:lnTo>
                    <a:pt x="228" y="464"/>
                  </a:lnTo>
                  <a:lnTo>
                    <a:pt x="226" y="464"/>
                  </a:lnTo>
                  <a:lnTo>
                    <a:pt x="225" y="463"/>
                  </a:lnTo>
                  <a:lnTo>
                    <a:pt x="223" y="461"/>
                  </a:lnTo>
                  <a:lnTo>
                    <a:pt x="218" y="455"/>
                  </a:lnTo>
                  <a:lnTo>
                    <a:pt x="215" y="453"/>
                  </a:lnTo>
                  <a:lnTo>
                    <a:pt x="213" y="451"/>
                  </a:lnTo>
                  <a:lnTo>
                    <a:pt x="212" y="450"/>
                  </a:lnTo>
                  <a:lnTo>
                    <a:pt x="208" y="448"/>
                  </a:lnTo>
                  <a:lnTo>
                    <a:pt x="206" y="447"/>
                  </a:lnTo>
                  <a:lnTo>
                    <a:pt x="205" y="447"/>
                  </a:lnTo>
                  <a:lnTo>
                    <a:pt x="204" y="447"/>
                  </a:lnTo>
                  <a:lnTo>
                    <a:pt x="203" y="447"/>
                  </a:lnTo>
                  <a:lnTo>
                    <a:pt x="202" y="447"/>
                  </a:lnTo>
                  <a:lnTo>
                    <a:pt x="202" y="448"/>
                  </a:lnTo>
                  <a:lnTo>
                    <a:pt x="201" y="449"/>
                  </a:lnTo>
                  <a:lnTo>
                    <a:pt x="200" y="449"/>
                  </a:lnTo>
                  <a:lnTo>
                    <a:pt x="199" y="451"/>
                  </a:lnTo>
                  <a:lnTo>
                    <a:pt x="198" y="452"/>
                  </a:lnTo>
                  <a:lnTo>
                    <a:pt x="198" y="453"/>
                  </a:lnTo>
                  <a:lnTo>
                    <a:pt x="196" y="455"/>
                  </a:lnTo>
                  <a:lnTo>
                    <a:pt x="196" y="458"/>
                  </a:lnTo>
                  <a:lnTo>
                    <a:pt x="195" y="461"/>
                  </a:lnTo>
                  <a:lnTo>
                    <a:pt x="195" y="466"/>
                  </a:lnTo>
                  <a:lnTo>
                    <a:pt x="194" y="476"/>
                  </a:lnTo>
                  <a:lnTo>
                    <a:pt x="194" y="478"/>
                  </a:lnTo>
                  <a:lnTo>
                    <a:pt x="194" y="481"/>
                  </a:lnTo>
                  <a:lnTo>
                    <a:pt x="193" y="483"/>
                  </a:lnTo>
                  <a:lnTo>
                    <a:pt x="192" y="485"/>
                  </a:lnTo>
                  <a:lnTo>
                    <a:pt x="191" y="487"/>
                  </a:lnTo>
                  <a:lnTo>
                    <a:pt x="190" y="487"/>
                  </a:lnTo>
                  <a:lnTo>
                    <a:pt x="189" y="488"/>
                  </a:lnTo>
                  <a:lnTo>
                    <a:pt x="188" y="488"/>
                  </a:lnTo>
                  <a:lnTo>
                    <a:pt x="187" y="489"/>
                  </a:lnTo>
                  <a:lnTo>
                    <a:pt x="183" y="489"/>
                  </a:lnTo>
                  <a:lnTo>
                    <a:pt x="179" y="489"/>
                  </a:lnTo>
                  <a:lnTo>
                    <a:pt x="169" y="489"/>
                  </a:lnTo>
                  <a:lnTo>
                    <a:pt x="167" y="489"/>
                  </a:lnTo>
                  <a:lnTo>
                    <a:pt x="164" y="489"/>
                  </a:lnTo>
                  <a:lnTo>
                    <a:pt x="144" y="493"/>
                  </a:lnTo>
                  <a:lnTo>
                    <a:pt x="141" y="493"/>
                  </a:lnTo>
                  <a:lnTo>
                    <a:pt x="137" y="494"/>
                  </a:lnTo>
                  <a:lnTo>
                    <a:pt x="134" y="496"/>
                  </a:lnTo>
                  <a:lnTo>
                    <a:pt x="131" y="497"/>
                  </a:lnTo>
                  <a:lnTo>
                    <a:pt x="128" y="498"/>
                  </a:lnTo>
                  <a:lnTo>
                    <a:pt x="125" y="500"/>
                  </a:lnTo>
                  <a:lnTo>
                    <a:pt x="122" y="503"/>
                  </a:lnTo>
                  <a:lnTo>
                    <a:pt x="119" y="506"/>
                  </a:lnTo>
                  <a:lnTo>
                    <a:pt x="113" y="510"/>
                  </a:lnTo>
                  <a:lnTo>
                    <a:pt x="107" y="517"/>
                  </a:lnTo>
                  <a:lnTo>
                    <a:pt x="104" y="519"/>
                  </a:lnTo>
                  <a:lnTo>
                    <a:pt x="97" y="520"/>
                  </a:lnTo>
                  <a:lnTo>
                    <a:pt x="96" y="520"/>
                  </a:lnTo>
                  <a:lnTo>
                    <a:pt x="95" y="520"/>
                  </a:lnTo>
                  <a:lnTo>
                    <a:pt x="94" y="521"/>
                  </a:lnTo>
                  <a:lnTo>
                    <a:pt x="92" y="521"/>
                  </a:lnTo>
                  <a:lnTo>
                    <a:pt x="89" y="525"/>
                  </a:lnTo>
                  <a:lnTo>
                    <a:pt x="86" y="530"/>
                  </a:lnTo>
                  <a:lnTo>
                    <a:pt x="85" y="531"/>
                  </a:lnTo>
                  <a:lnTo>
                    <a:pt x="84" y="531"/>
                  </a:lnTo>
                  <a:lnTo>
                    <a:pt x="82" y="532"/>
                  </a:lnTo>
                  <a:lnTo>
                    <a:pt x="80" y="532"/>
                  </a:lnTo>
                  <a:lnTo>
                    <a:pt x="76" y="533"/>
                  </a:lnTo>
                  <a:lnTo>
                    <a:pt x="74" y="533"/>
                  </a:lnTo>
                  <a:lnTo>
                    <a:pt x="72" y="533"/>
                  </a:lnTo>
                  <a:lnTo>
                    <a:pt x="70" y="534"/>
                  </a:lnTo>
                  <a:lnTo>
                    <a:pt x="69" y="534"/>
                  </a:lnTo>
                  <a:lnTo>
                    <a:pt x="68" y="535"/>
                  </a:lnTo>
                  <a:lnTo>
                    <a:pt x="65" y="536"/>
                  </a:lnTo>
                  <a:lnTo>
                    <a:pt x="61" y="541"/>
                  </a:lnTo>
                  <a:lnTo>
                    <a:pt x="59" y="542"/>
                  </a:lnTo>
                  <a:lnTo>
                    <a:pt x="56" y="543"/>
                  </a:lnTo>
                  <a:lnTo>
                    <a:pt x="54" y="544"/>
                  </a:lnTo>
                  <a:lnTo>
                    <a:pt x="53" y="544"/>
                  </a:lnTo>
                  <a:lnTo>
                    <a:pt x="51" y="544"/>
                  </a:lnTo>
                  <a:lnTo>
                    <a:pt x="49" y="544"/>
                  </a:lnTo>
                  <a:lnTo>
                    <a:pt x="48" y="544"/>
                  </a:lnTo>
                  <a:lnTo>
                    <a:pt x="46" y="544"/>
                  </a:lnTo>
                  <a:lnTo>
                    <a:pt x="45" y="544"/>
                  </a:lnTo>
                  <a:lnTo>
                    <a:pt x="44" y="543"/>
                  </a:lnTo>
                  <a:lnTo>
                    <a:pt x="43" y="542"/>
                  </a:lnTo>
                  <a:lnTo>
                    <a:pt x="41" y="541"/>
                  </a:lnTo>
                  <a:lnTo>
                    <a:pt x="40" y="540"/>
                  </a:lnTo>
                  <a:lnTo>
                    <a:pt x="39" y="539"/>
                  </a:lnTo>
                  <a:lnTo>
                    <a:pt x="37" y="537"/>
                  </a:lnTo>
                  <a:lnTo>
                    <a:pt x="36" y="536"/>
                  </a:lnTo>
                  <a:lnTo>
                    <a:pt x="34" y="534"/>
                  </a:lnTo>
                  <a:lnTo>
                    <a:pt x="34" y="533"/>
                  </a:lnTo>
                  <a:lnTo>
                    <a:pt x="33" y="532"/>
                  </a:lnTo>
                  <a:lnTo>
                    <a:pt x="31" y="525"/>
                  </a:lnTo>
                  <a:lnTo>
                    <a:pt x="30" y="520"/>
                  </a:lnTo>
                  <a:lnTo>
                    <a:pt x="26" y="511"/>
                  </a:lnTo>
                  <a:lnTo>
                    <a:pt x="20" y="499"/>
                  </a:lnTo>
                  <a:lnTo>
                    <a:pt x="20" y="497"/>
                  </a:lnTo>
                  <a:lnTo>
                    <a:pt x="20" y="495"/>
                  </a:lnTo>
                  <a:lnTo>
                    <a:pt x="19" y="491"/>
                  </a:lnTo>
                  <a:lnTo>
                    <a:pt x="18" y="488"/>
                  </a:lnTo>
                  <a:lnTo>
                    <a:pt x="17" y="483"/>
                  </a:lnTo>
                  <a:lnTo>
                    <a:pt x="15" y="471"/>
                  </a:lnTo>
                  <a:lnTo>
                    <a:pt x="15" y="470"/>
                  </a:lnTo>
                  <a:lnTo>
                    <a:pt x="14" y="468"/>
                  </a:lnTo>
                  <a:lnTo>
                    <a:pt x="14" y="467"/>
                  </a:lnTo>
                  <a:lnTo>
                    <a:pt x="13" y="466"/>
                  </a:lnTo>
                  <a:lnTo>
                    <a:pt x="12" y="466"/>
                  </a:lnTo>
                  <a:lnTo>
                    <a:pt x="12" y="465"/>
                  </a:lnTo>
                  <a:lnTo>
                    <a:pt x="10" y="465"/>
                  </a:lnTo>
                  <a:lnTo>
                    <a:pt x="8" y="464"/>
                  </a:lnTo>
                  <a:lnTo>
                    <a:pt x="6" y="464"/>
                  </a:lnTo>
                  <a:lnTo>
                    <a:pt x="4" y="463"/>
                  </a:lnTo>
                  <a:lnTo>
                    <a:pt x="3" y="462"/>
                  </a:lnTo>
                  <a:lnTo>
                    <a:pt x="2" y="461"/>
                  </a:lnTo>
                  <a:lnTo>
                    <a:pt x="2" y="460"/>
                  </a:lnTo>
                  <a:lnTo>
                    <a:pt x="1" y="457"/>
                  </a:lnTo>
                  <a:lnTo>
                    <a:pt x="0" y="455"/>
                  </a:lnTo>
                  <a:lnTo>
                    <a:pt x="0" y="453"/>
                  </a:lnTo>
                  <a:lnTo>
                    <a:pt x="0" y="452"/>
                  </a:lnTo>
                  <a:lnTo>
                    <a:pt x="0" y="450"/>
                  </a:lnTo>
                  <a:lnTo>
                    <a:pt x="1" y="448"/>
                  </a:lnTo>
                  <a:lnTo>
                    <a:pt x="2" y="446"/>
                  </a:lnTo>
                  <a:lnTo>
                    <a:pt x="4" y="442"/>
                  </a:lnTo>
                  <a:lnTo>
                    <a:pt x="11" y="430"/>
                  </a:lnTo>
                  <a:lnTo>
                    <a:pt x="15" y="423"/>
                  </a:lnTo>
                  <a:lnTo>
                    <a:pt x="19" y="417"/>
                  </a:lnTo>
                  <a:lnTo>
                    <a:pt x="20" y="413"/>
                  </a:lnTo>
                  <a:lnTo>
                    <a:pt x="21" y="409"/>
                  </a:lnTo>
                  <a:lnTo>
                    <a:pt x="22" y="405"/>
                  </a:lnTo>
                  <a:lnTo>
                    <a:pt x="23" y="403"/>
                  </a:lnTo>
                  <a:lnTo>
                    <a:pt x="23" y="401"/>
                  </a:lnTo>
                  <a:lnTo>
                    <a:pt x="23" y="396"/>
                  </a:lnTo>
                  <a:lnTo>
                    <a:pt x="24" y="387"/>
                  </a:lnTo>
                  <a:lnTo>
                    <a:pt x="24" y="385"/>
                  </a:lnTo>
                  <a:lnTo>
                    <a:pt x="24" y="384"/>
                  </a:lnTo>
                  <a:lnTo>
                    <a:pt x="25" y="382"/>
                  </a:lnTo>
                  <a:lnTo>
                    <a:pt x="25" y="381"/>
                  </a:lnTo>
                  <a:lnTo>
                    <a:pt x="26" y="379"/>
                  </a:lnTo>
                  <a:lnTo>
                    <a:pt x="27" y="378"/>
                  </a:lnTo>
                  <a:lnTo>
                    <a:pt x="28" y="376"/>
                  </a:lnTo>
                  <a:lnTo>
                    <a:pt x="29" y="376"/>
                  </a:lnTo>
                  <a:lnTo>
                    <a:pt x="31" y="375"/>
                  </a:lnTo>
                  <a:lnTo>
                    <a:pt x="31" y="374"/>
                  </a:lnTo>
                  <a:lnTo>
                    <a:pt x="32" y="374"/>
                  </a:lnTo>
                  <a:lnTo>
                    <a:pt x="39" y="373"/>
                  </a:lnTo>
                  <a:lnTo>
                    <a:pt x="41" y="373"/>
                  </a:lnTo>
                  <a:lnTo>
                    <a:pt x="43" y="372"/>
                  </a:lnTo>
                  <a:lnTo>
                    <a:pt x="44" y="371"/>
                  </a:lnTo>
                  <a:lnTo>
                    <a:pt x="46" y="370"/>
                  </a:lnTo>
                  <a:lnTo>
                    <a:pt x="48" y="369"/>
                  </a:lnTo>
                  <a:lnTo>
                    <a:pt x="49" y="368"/>
                  </a:lnTo>
                  <a:lnTo>
                    <a:pt x="51" y="366"/>
                  </a:lnTo>
                  <a:lnTo>
                    <a:pt x="53" y="365"/>
                  </a:lnTo>
                  <a:lnTo>
                    <a:pt x="54" y="363"/>
                  </a:lnTo>
                  <a:lnTo>
                    <a:pt x="55" y="361"/>
                  </a:lnTo>
                  <a:lnTo>
                    <a:pt x="56" y="360"/>
                  </a:lnTo>
                  <a:lnTo>
                    <a:pt x="57" y="357"/>
                  </a:lnTo>
                  <a:lnTo>
                    <a:pt x="58" y="356"/>
                  </a:lnTo>
                  <a:lnTo>
                    <a:pt x="58" y="354"/>
                  </a:lnTo>
                  <a:lnTo>
                    <a:pt x="59" y="351"/>
                  </a:lnTo>
                  <a:lnTo>
                    <a:pt x="59" y="348"/>
                  </a:lnTo>
                  <a:lnTo>
                    <a:pt x="58" y="344"/>
                  </a:lnTo>
                  <a:lnTo>
                    <a:pt x="57" y="336"/>
                  </a:lnTo>
                  <a:lnTo>
                    <a:pt x="57" y="331"/>
                  </a:lnTo>
                  <a:lnTo>
                    <a:pt x="57" y="327"/>
                  </a:lnTo>
                  <a:lnTo>
                    <a:pt x="57" y="325"/>
                  </a:lnTo>
                  <a:lnTo>
                    <a:pt x="57" y="323"/>
                  </a:lnTo>
                  <a:lnTo>
                    <a:pt x="56" y="320"/>
                  </a:lnTo>
                  <a:lnTo>
                    <a:pt x="55" y="318"/>
                  </a:lnTo>
                  <a:lnTo>
                    <a:pt x="54" y="317"/>
                  </a:lnTo>
                  <a:lnTo>
                    <a:pt x="54" y="315"/>
                  </a:lnTo>
                  <a:lnTo>
                    <a:pt x="53" y="313"/>
                  </a:lnTo>
                  <a:lnTo>
                    <a:pt x="51" y="311"/>
                  </a:lnTo>
                  <a:lnTo>
                    <a:pt x="44" y="304"/>
                  </a:lnTo>
                  <a:lnTo>
                    <a:pt x="42" y="300"/>
                  </a:lnTo>
                  <a:lnTo>
                    <a:pt x="40" y="297"/>
                  </a:lnTo>
                  <a:lnTo>
                    <a:pt x="38" y="294"/>
                  </a:lnTo>
                  <a:lnTo>
                    <a:pt x="35" y="288"/>
                  </a:lnTo>
                  <a:lnTo>
                    <a:pt x="34" y="285"/>
                  </a:lnTo>
                  <a:lnTo>
                    <a:pt x="33" y="283"/>
                  </a:lnTo>
                  <a:lnTo>
                    <a:pt x="32" y="280"/>
                  </a:lnTo>
                  <a:lnTo>
                    <a:pt x="32" y="278"/>
                  </a:lnTo>
                  <a:lnTo>
                    <a:pt x="32" y="276"/>
                  </a:lnTo>
                  <a:lnTo>
                    <a:pt x="33" y="273"/>
                  </a:lnTo>
                  <a:lnTo>
                    <a:pt x="33" y="272"/>
                  </a:lnTo>
                  <a:lnTo>
                    <a:pt x="34" y="270"/>
                  </a:lnTo>
                  <a:lnTo>
                    <a:pt x="38" y="263"/>
                  </a:lnTo>
                  <a:lnTo>
                    <a:pt x="39" y="260"/>
                  </a:lnTo>
                  <a:lnTo>
                    <a:pt x="40" y="258"/>
                  </a:lnTo>
                  <a:lnTo>
                    <a:pt x="41" y="255"/>
                  </a:lnTo>
                  <a:lnTo>
                    <a:pt x="41" y="253"/>
                  </a:lnTo>
                  <a:lnTo>
                    <a:pt x="41" y="252"/>
                  </a:lnTo>
                  <a:lnTo>
                    <a:pt x="41" y="251"/>
                  </a:lnTo>
                  <a:lnTo>
                    <a:pt x="40" y="250"/>
                  </a:lnTo>
                  <a:lnTo>
                    <a:pt x="40" y="249"/>
                  </a:lnTo>
                  <a:lnTo>
                    <a:pt x="39" y="249"/>
                  </a:lnTo>
                  <a:lnTo>
                    <a:pt x="39" y="249"/>
                  </a:lnTo>
                  <a:lnTo>
                    <a:pt x="38" y="249"/>
                  </a:lnTo>
                  <a:lnTo>
                    <a:pt x="39" y="249"/>
                  </a:lnTo>
                  <a:lnTo>
                    <a:pt x="41" y="249"/>
                  </a:lnTo>
                  <a:lnTo>
                    <a:pt x="43" y="248"/>
                  </a:lnTo>
                  <a:lnTo>
                    <a:pt x="43" y="247"/>
                  </a:lnTo>
                  <a:lnTo>
                    <a:pt x="44" y="245"/>
                  </a:lnTo>
                  <a:lnTo>
                    <a:pt x="45" y="244"/>
                  </a:lnTo>
                  <a:lnTo>
                    <a:pt x="45" y="243"/>
                  </a:lnTo>
                  <a:lnTo>
                    <a:pt x="45" y="241"/>
                  </a:lnTo>
                  <a:lnTo>
                    <a:pt x="44" y="240"/>
                  </a:lnTo>
                  <a:lnTo>
                    <a:pt x="44" y="239"/>
                  </a:lnTo>
                  <a:lnTo>
                    <a:pt x="43" y="238"/>
                  </a:lnTo>
                  <a:lnTo>
                    <a:pt x="43" y="238"/>
                  </a:lnTo>
                  <a:lnTo>
                    <a:pt x="40" y="236"/>
                  </a:lnTo>
                  <a:lnTo>
                    <a:pt x="34" y="231"/>
                  </a:lnTo>
                  <a:lnTo>
                    <a:pt x="33" y="230"/>
                  </a:lnTo>
                  <a:lnTo>
                    <a:pt x="31" y="228"/>
                  </a:lnTo>
                  <a:lnTo>
                    <a:pt x="31" y="226"/>
                  </a:lnTo>
                  <a:lnTo>
                    <a:pt x="30" y="225"/>
                  </a:lnTo>
                  <a:lnTo>
                    <a:pt x="29" y="223"/>
                  </a:lnTo>
                  <a:lnTo>
                    <a:pt x="29" y="222"/>
                  </a:lnTo>
                  <a:lnTo>
                    <a:pt x="29" y="219"/>
                  </a:lnTo>
                  <a:lnTo>
                    <a:pt x="30" y="217"/>
                  </a:lnTo>
                  <a:lnTo>
                    <a:pt x="31" y="215"/>
                  </a:lnTo>
                  <a:lnTo>
                    <a:pt x="32" y="211"/>
                  </a:lnTo>
                  <a:lnTo>
                    <a:pt x="34" y="208"/>
                  </a:lnTo>
                  <a:lnTo>
                    <a:pt x="35" y="206"/>
                  </a:lnTo>
                  <a:lnTo>
                    <a:pt x="43" y="197"/>
                  </a:lnTo>
                  <a:lnTo>
                    <a:pt x="43" y="195"/>
                  </a:lnTo>
                  <a:lnTo>
                    <a:pt x="43" y="193"/>
                  </a:lnTo>
                  <a:lnTo>
                    <a:pt x="43" y="192"/>
                  </a:lnTo>
                  <a:lnTo>
                    <a:pt x="43" y="190"/>
                  </a:lnTo>
                  <a:lnTo>
                    <a:pt x="43" y="186"/>
                  </a:lnTo>
                  <a:lnTo>
                    <a:pt x="41" y="181"/>
                  </a:lnTo>
                  <a:lnTo>
                    <a:pt x="39" y="175"/>
                  </a:lnTo>
                  <a:lnTo>
                    <a:pt x="36" y="166"/>
                  </a:lnTo>
                  <a:lnTo>
                    <a:pt x="34" y="162"/>
                  </a:lnTo>
                  <a:lnTo>
                    <a:pt x="34" y="159"/>
                  </a:lnTo>
                  <a:lnTo>
                    <a:pt x="34" y="158"/>
                  </a:lnTo>
                  <a:lnTo>
                    <a:pt x="34" y="157"/>
                  </a:lnTo>
                  <a:lnTo>
                    <a:pt x="34" y="155"/>
                  </a:lnTo>
                  <a:lnTo>
                    <a:pt x="35" y="153"/>
                  </a:lnTo>
                  <a:lnTo>
                    <a:pt x="35" y="152"/>
                  </a:lnTo>
                  <a:lnTo>
                    <a:pt x="36" y="152"/>
                  </a:lnTo>
                  <a:lnTo>
                    <a:pt x="37" y="151"/>
                  </a:lnTo>
                  <a:lnTo>
                    <a:pt x="38" y="150"/>
                  </a:lnTo>
                  <a:lnTo>
                    <a:pt x="39" y="150"/>
                  </a:lnTo>
                  <a:lnTo>
                    <a:pt x="40" y="149"/>
                  </a:lnTo>
                  <a:lnTo>
                    <a:pt x="41" y="149"/>
                  </a:lnTo>
                  <a:lnTo>
                    <a:pt x="43" y="149"/>
                  </a:lnTo>
                  <a:lnTo>
                    <a:pt x="44" y="149"/>
                  </a:lnTo>
                  <a:lnTo>
                    <a:pt x="50" y="150"/>
                  </a:lnTo>
                  <a:lnTo>
                    <a:pt x="54" y="150"/>
                  </a:lnTo>
                  <a:lnTo>
                    <a:pt x="55" y="150"/>
                  </a:lnTo>
                  <a:lnTo>
                    <a:pt x="56" y="150"/>
                  </a:lnTo>
                  <a:lnTo>
                    <a:pt x="57" y="149"/>
                  </a:lnTo>
                  <a:lnTo>
                    <a:pt x="59" y="149"/>
                  </a:lnTo>
                  <a:lnTo>
                    <a:pt x="60" y="148"/>
                  </a:lnTo>
                  <a:lnTo>
                    <a:pt x="61" y="148"/>
                  </a:lnTo>
                  <a:lnTo>
                    <a:pt x="62" y="147"/>
                  </a:lnTo>
                  <a:lnTo>
                    <a:pt x="63" y="147"/>
                  </a:lnTo>
                  <a:lnTo>
                    <a:pt x="63" y="145"/>
                  </a:lnTo>
                  <a:lnTo>
                    <a:pt x="64" y="144"/>
                  </a:lnTo>
                  <a:lnTo>
                    <a:pt x="64" y="143"/>
                  </a:lnTo>
                  <a:lnTo>
                    <a:pt x="64" y="142"/>
                  </a:lnTo>
                  <a:lnTo>
                    <a:pt x="64" y="141"/>
                  </a:lnTo>
                  <a:lnTo>
                    <a:pt x="65" y="140"/>
                  </a:lnTo>
                  <a:lnTo>
                    <a:pt x="66" y="136"/>
                  </a:lnTo>
                  <a:lnTo>
                    <a:pt x="71" y="131"/>
                  </a:lnTo>
                  <a:lnTo>
                    <a:pt x="79" y="122"/>
                  </a:lnTo>
                  <a:lnTo>
                    <a:pt x="82" y="118"/>
                  </a:lnTo>
                  <a:lnTo>
                    <a:pt x="83" y="115"/>
                  </a:lnTo>
                  <a:lnTo>
                    <a:pt x="85" y="113"/>
                  </a:lnTo>
                  <a:lnTo>
                    <a:pt x="87" y="109"/>
                  </a:lnTo>
                  <a:lnTo>
                    <a:pt x="88" y="106"/>
                  </a:lnTo>
                  <a:lnTo>
                    <a:pt x="90" y="101"/>
                  </a:lnTo>
                  <a:lnTo>
                    <a:pt x="92" y="96"/>
                  </a:lnTo>
                  <a:lnTo>
                    <a:pt x="95" y="92"/>
                  </a:lnTo>
                  <a:lnTo>
                    <a:pt x="98" y="89"/>
                  </a:lnTo>
                  <a:lnTo>
                    <a:pt x="99" y="87"/>
                  </a:lnTo>
                  <a:lnTo>
                    <a:pt x="99" y="85"/>
                  </a:lnTo>
                  <a:lnTo>
                    <a:pt x="99" y="83"/>
                  </a:lnTo>
                  <a:lnTo>
                    <a:pt x="99" y="82"/>
                  </a:lnTo>
                  <a:lnTo>
                    <a:pt x="99" y="80"/>
                  </a:lnTo>
                  <a:lnTo>
                    <a:pt x="99" y="79"/>
                  </a:lnTo>
                  <a:lnTo>
                    <a:pt x="99" y="75"/>
                  </a:lnTo>
                  <a:lnTo>
                    <a:pt x="98" y="73"/>
                  </a:lnTo>
                  <a:lnTo>
                    <a:pt x="98" y="71"/>
                  </a:lnTo>
                  <a:lnTo>
                    <a:pt x="97" y="69"/>
                  </a:lnTo>
                  <a:lnTo>
                    <a:pt x="93" y="65"/>
                  </a:lnTo>
                  <a:lnTo>
                    <a:pt x="92" y="63"/>
                  </a:lnTo>
                  <a:lnTo>
                    <a:pt x="92" y="61"/>
                  </a:lnTo>
                  <a:lnTo>
                    <a:pt x="90" y="56"/>
                  </a:lnTo>
                  <a:lnTo>
                    <a:pt x="89" y="55"/>
                  </a:lnTo>
                  <a:lnTo>
                    <a:pt x="88" y="53"/>
                  </a:lnTo>
                  <a:lnTo>
                    <a:pt x="88" y="51"/>
                  </a:lnTo>
                  <a:lnTo>
                    <a:pt x="86" y="49"/>
                  </a:lnTo>
                  <a:lnTo>
                    <a:pt x="73" y="37"/>
                  </a:lnTo>
                  <a:lnTo>
                    <a:pt x="71" y="35"/>
                  </a:lnTo>
                  <a:lnTo>
                    <a:pt x="69" y="33"/>
                  </a:lnTo>
                  <a:lnTo>
                    <a:pt x="67" y="28"/>
                  </a:lnTo>
                  <a:lnTo>
                    <a:pt x="66" y="26"/>
                  </a:lnTo>
                  <a:lnTo>
                    <a:pt x="66" y="25"/>
                  </a:lnTo>
                  <a:lnTo>
                    <a:pt x="67" y="24"/>
                  </a:lnTo>
                  <a:lnTo>
                    <a:pt x="67" y="23"/>
                  </a:lnTo>
                  <a:lnTo>
                    <a:pt x="72" y="20"/>
                  </a:lnTo>
                  <a:lnTo>
                    <a:pt x="77" y="15"/>
                  </a:lnTo>
                  <a:lnTo>
                    <a:pt x="78" y="14"/>
                  </a:lnTo>
                  <a:lnTo>
                    <a:pt x="80" y="12"/>
                  </a:lnTo>
                  <a:lnTo>
                    <a:pt x="86" y="10"/>
                  </a:lnTo>
                  <a:lnTo>
                    <a:pt x="94" y="5"/>
                  </a:lnTo>
                  <a:lnTo>
                    <a:pt x="100" y="2"/>
                  </a:lnTo>
                  <a:lnTo>
                    <a:pt x="103" y="1"/>
                  </a:lnTo>
                  <a:lnTo>
                    <a:pt x="104" y="0"/>
                  </a:lnTo>
                  <a:lnTo>
                    <a:pt x="105" y="1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9" name="Freeform 68">
              <a:extLst>
                <a:ext uri="{FF2B5EF4-FFF2-40B4-BE49-F238E27FC236}">
                  <a16:creationId xmlns:a16="http://schemas.microsoft.com/office/drawing/2014/main" id="{166ED50A-0290-4817-9F17-A08BAC00010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3" y="3283"/>
              <a:ext cx="720" cy="434"/>
            </a:xfrm>
            <a:custGeom>
              <a:avLst/>
              <a:gdLst>
                <a:gd name="T0" fmla="*/ 551 w 720"/>
                <a:gd name="T1" fmla="*/ 4 h 434"/>
                <a:gd name="T2" fmla="*/ 573 w 720"/>
                <a:gd name="T3" fmla="*/ 26 h 434"/>
                <a:gd name="T4" fmla="*/ 605 w 720"/>
                <a:gd name="T5" fmla="*/ 32 h 434"/>
                <a:gd name="T6" fmla="*/ 639 w 720"/>
                <a:gd name="T7" fmla="*/ 52 h 434"/>
                <a:gd name="T8" fmla="*/ 670 w 720"/>
                <a:gd name="T9" fmla="*/ 45 h 434"/>
                <a:gd name="T10" fmla="*/ 701 w 720"/>
                <a:gd name="T11" fmla="*/ 67 h 434"/>
                <a:gd name="T12" fmla="*/ 700 w 720"/>
                <a:gd name="T13" fmla="*/ 87 h 434"/>
                <a:gd name="T14" fmla="*/ 685 w 720"/>
                <a:gd name="T15" fmla="*/ 139 h 434"/>
                <a:gd name="T16" fmla="*/ 678 w 720"/>
                <a:gd name="T17" fmla="*/ 167 h 434"/>
                <a:gd name="T18" fmla="*/ 691 w 720"/>
                <a:gd name="T19" fmla="*/ 186 h 434"/>
                <a:gd name="T20" fmla="*/ 678 w 720"/>
                <a:gd name="T21" fmla="*/ 202 h 434"/>
                <a:gd name="T22" fmla="*/ 685 w 720"/>
                <a:gd name="T23" fmla="*/ 230 h 434"/>
                <a:gd name="T24" fmla="*/ 702 w 720"/>
                <a:gd name="T25" fmla="*/ 246 h 434"/>
                <a:gd name="T26" fmla="*/ 696 w 720"/>
                <a:gd name="T27" fmla="*/ 268 h 434"/>
                <a:gd name="T28" fmla="*/ 690 w 720"/>
                <a:gd name="T29" fmla="*/ 299 h 434"/>
                <a:gd name="T30" fmla="*/ 697 w 720"/>
                <a:gd name="T31" fmla="*/ 329 h 434"/>
                <a:gd name="T32" fmla="*/ 714 w 720"/>
                <a:gd name="T33" fmla="*/ 351 h 434"/>
                <a:gd name="T34" fmla="*/ 677 w 720"/>
                <a:gd name="T35" fmla="*/ 418 h 434"/>
                <a:gd name="T36" fmla="*/ 646 w 720"/>
                <a:gd name="T37" fmla="*/ 434 h 434"/>
                <a:gd name="T38" fmla="*/ 628 w 720"/>
                <a:gd name="T39" fmla="*/ 425 h 434"/>
                <a:gd name="T40" fmla="*/ 609 w 720"/>
                <a:gd name="T41" fmla="*/ 431 h 434"/>
                <a:gd name="T42" fmla="*/ 559 w 720"/>
                <a:gd name="T43" fmla="*/ 426 h 434"/>
                <a:gd name="T44" fmla="*/ 467 w 720"/>
                <a:gd name="T45" fmla="*/ 422 h 434"/>
                <a:gd name="T46" fmla="*/ 414 w 720"/>
                <a:gd name="T47" fmla="*/ 412 h 434"/>
                <a:gd name="T48" fmla="*/ 344 w 720"/>
                <a:gd name="T49" fmla="*/ 372 h 434"/>
                <a:gd name="T50" fmla="*/ 322 w 720"/>
                <a:gd name="T51" fmla="*/ 346 h 434"/>
                <a:gd name="T52" fmla="*/ 312 w 720"/>
                <a:gd name="T53" fmla="*/ 330 h 434"/>
                <a:gd name="T54" fmla="*/ 293 w 720"/>
                <a:gd name="T55" fmla="*/ 318 h 434"/>
                <a:gd name="T56" fmla="*/ 276 w 720"/>
                <a:gd name="T57" fmla="*/ 309 h 434"/>
                <a:gd name="T58" fmla="*/ 259 w 720"/>
                <a:gd name="T59" fmla="*/ 294 h 434"/>
                <a:gd name="T60" fmla="*/ 237 w 720"/>
                <a:gd name="T61" fmla="*/ 280 h 434"/>
                <a:gd name="T62" fmla="*/ 218 w 720"/>
                <a:gd name="T63" fmla="*/ 273 h 434"/>
                <a:gd name="T64" fmla="*/ 182 w 720"/>
                <a:gd name="T65" fmla="*/ 281 h 434"/>
                <a:gd name="T66" fmla="*/ 148 w 720"/>
                <a:gd name="T67" fmla="*/ 294 h 434"/>
                <a:gd name="T68" fmla="*/ 100 w 720"/>
                <a:gd name="T69" fmla="*/ 278 h 434"/>
                <a:gd name="T70" fmla="*/ 50 w 720"/>
                <a:gd name="T71" fmla="*/ 248 h 434"/>
                <a:gd name="T72" fmla="*/ 5 w 720"/>
                <a:gd name="T73" fmla="*/ 219 h 434"/>
                <a:gd name="T74" fmla="*/ 17 w 720"/>
                <a:gd name="T75" fmla="*/ 210 h 434"/>
                <a:gd name="T76" fmla="*/ 20 w 720"/>
                <a:gd name="T77" fmla="*/ 196 h 434"/>
                <a:gd name="T78" fmla="*/ 34 w 720"/>
                <a:gd name="T79" fmla="*/ 186 h 434"/>
                <a:gd name="T80" fmla="*/ 52 w 720"/>
                <a:gd name="T81" fmla="*/ 181 h 434"/>
                <a:gd name="T82" fmla="*/ 76 w 720"/>
                <a:gd name="T83" fmla="*/ 192 h 434"/>
                <a:gd name="T84" fmla="*/ 94 w 720"/>
                <a:gd name="T85" fmla="*/ 173 h 434"/>
                <a:gd name="T86" fmla="*/ 120 w 720"/>
                <a:gd name="T87" fmla="*/ 166 h 434"/>
                <a:gd name="T88" fmla="*/ 145 w 720"/>
                <a:gd name="T89" fmla="*/ 178 h 434"/>
                <a:gd name="T90" fmla="*/ 167 w 720"/>
                <a:gd name="T91" fmla="*/ 155 h 434"/>
                <a:gd name="T92" fmla="*/ 197 w 720"/>
                <a:gd name="T93" fmla="*/ 132 h 434"/>
                <a:gd name="T94" fmla="*/ 228 w 720"/>
                <a:gd name="T95" fmla="*/ 111 h 434"/>
                <a:gd name="T96" fmla="*/ 257 w 720"/>
                <a:gd name="T97" fmla="*/ 105 h 434"/>
                <a:gd name="T98" fmla="*/ 270 w 720"/>
                <a:gd name="T99" fmla="*/ 82 h 434"/>
                <a:gd name="T100" fmla="*/ 288 w 720"/>
                <a:gd name="T101" fmla="*/ 82 h 434"/>
                <a:gd name="T102" fmla="*/ 308 w 720"/>
                <a:gd name="T103" fmla="*/ 66 h 434"/>
                <a:gd name="T104" fmla="*/ 328 w 720"/>
                <a:gd name="T105" fmla="*/ 65 h 434"/>
                <a:gd name="T106" fmla="*/ 351 w 720"/>
                <a:gd name="T107" fmla="*/ 83 h 434"/>
                <a:gd name="T108" fmla="*/ 379 w 720"/>
                <a:gd name="T109" fmla="*/ 74 h 434"/>
                <a:gd name="T110" fmla="*/ 411 w 720"/>
                <a:gd name="T111" fmla="*/ 77 h 434"/>
                <a:gd name="T112" fmla="*/ 448 w 720"/>
                <a:gd name="T113" fmla="*/ 71 h 434"/>
                <a:gd name="T114" fmla="*/ 460 w 720"/>
                <a:gd name="T115" fmla="*/ 48 h 434"/>
                <a:gd name="T116" fmla="*/ 482 w 720"/>
                <a:gd name="T117" fmla="*/ 35 h 434"/>
                <a:gd name="T118" fmla="*/ 522 w 720"/>
                <a:gd name="T119" fmla="*/ 24 h 434"/>
                <a:gd name="T120" fmla="*/ 538 w 720"/>
                <a:gd name="T121" fmla="*/ 1 h 4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720" h="434">
                  <a:moveTo>
                    <a:pt x="540" y="1"/>
                  </a:moveTo>
                  <a:lnTo>
                    <a:pt x="541" y="0"/>
                  </a:lnTo>
                  <a:lnTo>
                    <a:pt x="543" y="0"/>
                  </a:lnTo>
                  <a:lnTo>
                    <a:pt x="544" y="0"/>
                  </a:lnTo>
                  <a:lnTo>
                    <a:pt x="545" y="1"/>
                  </a:lnTo>
                  <a:lnTo>
                    <a:pt x="544" y="1"/>
                  </a:lnTo>
                  <a:lnTo>
                    <a:pt x="545" y="2"/>
                  </a:lnTo>
                  <a:lnTo>
                    <a:pt x="546" y="3"/>
                  </a:lnTo>
                  <a:lnTo>
                    <a:pt x="547" y="3"/>
                  </a:lnTo>
                  <a:lnTo>
                    <a:pt x="551" y="4"/>
                  </a:lnTo>
                  <a:lnTo>
                    <a:pt x="553" y="5"/>
                  </a:lnTo>
                  <a:lnTo>
                    <a:pt x="556" y="7"/>
                  </a:lnTo>
                  <a:lnTo>
                    <a:pt x="559" y="9"/>
                  </a:lnTo>
                  <a:lnTo>
                    <a:pt x="560" y="11"/>
                  </a:lnTo>
                  <a:lnTo>
                    <a:pt x="561" y="13"/>
                  </a:lnTo>
                  <a:lnTo>
                    <a:pt x="566" y="19"/>
                  </a:lnTo>
                  <a:lnTo>
                    <a:pt x="568" y="22"/>
                  </a:lnTo>
                  <a:lnTo>
                    <a:pt x="570" y="24"/>
                  </a:lnTo>
                  <a:lnTo>
                    <a:pt x="571" y="25"/>
                  </a:lnTo>
                  <a:lnTo>
                    <a:pt x="573" y="26"/>
                  </a:lnTo>
                  <a:lnTo>
                    <a:pt x="575" y="26"/>
                  </a:lnTo>
                  <a:lnTo>
                    <a:pt x="578" y="26"/>
                  </a:lnTo>
                  <a:lnTo>
                    <a:pt x="581" y="26"/>
                  </a:lnTo>
                  <a:lnTo>
                    <a:pt x="589" y="26"/>
                  </a:lnTo>
                  <a:lnTo>
                    <a:pt x="593" y="27"/>
                  </a:lnTo>
                  <a:lnTo>
                    <a:pt x="595" y="27"/>
                  </a:lnTo>
                  <a:lnTo>
                    <a:pt x="597" y="27"/>
                  </a:lnTo>
                  <a:lnTo>
                    <a:pt x="600" y="29"/>
                  </a:lnTo>
                  <a:lnTo>
                    <a:pt x="603" y="30"/>
                  </a:lnTo>
                  <a:lnTo>
                    <a:pt x="605" y="32"/>
                  </a:lnTo>
                  <a:lnTo>
                    <a:pt x="612" y="36"/>
                  </a:lnTo>
                  <a:lnTo>
                    <a:pt x="616" y="37"/>
                  </a:lnTo>
                  <a:lnTo>
                    <a:pt x="618" y="39"/>
                  </a:lnTo>
                  <a:lnTo>
                    <a:pt x="623" y="41"/>
                  </a:lnTo>
                  <a:lnTo>
                    <a:pt x="625" y="42"/>
                  </a:lnTo>
                  <a:lnTo>
                    <a:pt x="628" y="44"/>
                  </a:lnTo>
                  <a:lnTo>
                    <a:pt x="633" y="48"/>
                  </a:lnTo>
                  <a:lnTo>
                    <a:pt x="635" y="50"/>
                  </a:lnTo>
                  <a:lnTo>
                    <a:pt x="637" y="51"/>
                  </a:lnTo>
                  <a:lnTo>
                    <a:pt x="639" y="52"/>
                  </a:lnTo>
                  <a:lnTo>
                    <a:pt x="641" y="52"/>
                  </a:lnTo>
                  <a:lnTo>
                    <a:pt x="643" y="51"/>
                  </a:lnTo>
                  <a:lnTo>
                    <a:pt x="645" y="50"/>
                  </a:lnTo>
                  <a:lnTo>
                    <a:pt x="651" y="48"/>
                  </a:lnTo>
                  <a:lnTo>
                    <a:pt x="653" y="47"/>
                  </a:lnTo>
                  <a:lnTo>
                    <a:pt x="657" y="46"/>
                  </a:lnTo>
                  <a:lnTo>
                    <a:pt x="661" y="45"/>
                  </a:lnTo>
                  <a:lnTo>
                    <a:pt x="663" y="45"/>
                  </a:lnTo>
                  <a:lnTo>
                    <a:pt x="667" y="45"/>
                  </a:lnTo>
                  <a:lnTo>
                    <a:pt x="670" y="45"/>
                  </a:lnTo>
                  <a:lnTo>
                    <a:pt x="673" y="46"/>
                  </a:lnTo>
                  <a:lnTo>
                    <a:pt x="675" y="47"/>
                  </a:lnTo>
                  <a:lnTo>
                    <a:pt x="677" y="48"/>
                  </a:lnTo>
                  <a:lnTo>
                    <a:pt x="682" y="49"/>
                  </a:lnTo>
                  <a:lnTo>
                    <a:pt x="685" y="51"/>
                  </a:lnTo>
                  <a:lnTo>
                    <a:pt x="690" y="57"/>
                  </a:lnTo>
                  <a:lnTo>
                    <a:pt x="694" y="60"/>
                  </a:lnTo>
                  <a:lnTo>
                    <a:pt x="696" y="62"/>
                  </a:lnTo>
                  <a:lnTo>
                    <a:pt x="699" y="65"/>
                  </a:lnTo>
                  <a:lnTo>
                    <a:pt x="701" y="67"/>
                  </a:lnTo>
                  <a:lnTo>
                    <a:pt x="702" y="69"/>
                  </a:lnTo>
                  <a:lnTo>
                    <a:pt x="702" y="70"/>
                  </a:lnTo>
                  <a:lnTo>
                    <a:pt x="703" y="71"/>
                  </a:lnTo>
                  <a:lnTo>
                    <a:pt x="703" y="72"/>
                  </a:lnTo>
                  <a:lnTo>
                    <a:pt x="704" y="75"/>
                  </a:lnTo>
                  <a:lnTo>
                    <a:pt x="704" y="77"/>
                  </a:lnTo>
                  <a:lnTo>
                    <a:pt x="703" y="79"/>
                  </a:lnTo>
                  <a:lnTo>
                    <a:pt x="702" y="82"/>
                  </a:lnTo>
                  <a:lnTo>
                    <a:pt x="701" y="83"/>
                  </a:lnTo>
                  <a:lnTo>
                    <a:pt x="700" y="87"/>
                  </a:lnTo>
                  <a:lnTo>
                    <a:pt x="695" y="96"/>
                  </a:lnTo>
                  <a:lnTo>
                    <a:pt x="694" y="99"/>
                  </a:lnTo>
                  <a:lnTo>
                    <a:pt x="693" y="102"/>
                  </a:lnTo>
                  <a:lnTo>
                    <a:pt x="692" y="105"/>
                  </a:lnTo>
                  <a:lnTo>
                    <a:pt x="691" y="113"/>
                  </a:lnTo>
                  <a:lnTo>
                    <a:pt x="689" y="120"/>
                  </a:lnTo>
                  <a:lnTo>
                    <a:pt x="688" y="124"/>
                  </a:lnTo>
                  <a:lnTo>
                    <a:pt x="687" y="132"/>
                  </a:lnTo>
                  <a:lnTo>
                    <a:pt x="687" y="135"/>
                  </a:lnTo>
                  <a:lnTo>
                    <a:pt x="685" y="139"/>
                  </a:lnTo>
                  <a:lnTo>
                    <a:pt x="685" y="141"/>
                  </a:lnTo>
                  <a:lnTo>
                    <a:pt x="680" y="151"/>
                  </a:lnTo>
                  <a:lnTo>
                    <a:pt x="678" y="155"/>
                  </a:lnTo>
                  <a:lnTo>
                    <a:pt x="677" y="157"/>
                  </a:lnTo>
                  <a:lnTo>
                    <a:pt x="677" y="159"/>
                  </a:lnTo>
                  <a:lnTo>
                    <a:pt x="676" y="161"/>
                  </a:lnTo>
                  <a:lnTo>
                    <a:pt x="676" y="162"/>
                  </a:lnTo>
                  <a:lnTo>
                    <a:pt x="676" y="164"/>
                  </a:lnTo>
                  <a:lnTo>
                    <a:pt x="677" y="165"/>
                  </a:lnTo>
                  <a:lnTo>
                    <a:pt x="678" y="167"/>
                  </a:lnTo>
                  <a:lnTo>
                    <a:pt x="679" y="169"/>
                  </a:lnTo>
                  <a:lnTo>
                    <a:pt x="680" y="171"/>
                  </a:lnTo>
                  <a:lnTo>
                    <a:pt x="681" y="173"/>
                  </a:lnTo>
                  <a:lnTo>
                    <a:pt x="686" y="177"/>
                  </a:lnTo>
                  <a:lnTo>
                    <a:pt x="688" y="179"/>
                  </a:lnTo>
                  <a:lnTo>
                    <a:pt x="689" y="181"/>
                  </a:lnTo>
                  <a:lnTo>
                    <a:pt x="690" y="183"/>
                  </a:lnTo>
                  <a:lnTo>
                    <a:pt x="691" y="184"/>
                  </a:lnTo>
                  <a:lnTo>
                    <a:pt x="691" y="185"/>
                  </a:lnTo>
                  <a:lnTo>
                    <a:pt x="691" y="186"/>
                  </a:lnTo>
                  <a:lnTo>
                    <a:pt x="690" y="188"/>
                  </a:lnTo>
                  <a:lnTo>
                    <a:pt x="689" y="189"/>
                  </a:lnTo>
                  <a:lnTo>
                    <a:pt x="687" y="190"/>
                  </a:lnTo>
                  <a:lnTo>
                    <a:pt x="684" y="193"/>
                  </a:lnTo>
                  <a:lnTo>
                    <a:pt x="682" y="194"/>
                  </a:lnTo>
                  <a:lnTo>
                    <a:pt x="681" y="196"/>
                  </a:lnTo>
                  <a:lnTo>
                    <a:pt x="680" y="196"/>
                  </a:lnTo>
                  <a:lnTo>
                    <a:pt x="680" y="197"/>
                  </a:lnTo>
                  <a:lnTo>
                    <a:pt x="679" y="199"/>
                  </a:lnTo>
                  <a:lnTo>
                    <a:pt x="678" y="202"/>
                  </a:lnTo>
                  <a:lnTo>
                    <a:pt x="678" y="205"/>
                  </a:lnTo>
                  <a:lnTo>
                    <a:pt x="678" y="207"/>
                  </a:lnTo>
                  <a:lnTo>
                    <a:pt x="678" y="209"/>
                  </a:lnTo>
                  <a:lnTo>
                    <a:pt x="678" y="212"/>
                  </a:lnTo>
                  <a:lnTo>
                    <a:pt x="679" y="215"/>
                  </a:lnTo>
                  <a:lnTo>
                    <a:pt x="679" y="217"/>
                  </a:lnTo>
                  <a:lnTo>
                    <a:pt x="680" y="220"/>
                  </a:lnTo>
                  <a:lnTo>
                    <a:pt x="681" y="223"/>
                  </a:lnTo>
                  <a:lnTo>
                    <a:pt x="683" y="227"/>
                  </a:lnTo>
                  <a:lnTo>
                    <a:pt x="685" y="230"/>
                  </a:lnTo>
                  <a:lnTo>
                    <a:pt x="685" y="232"/>
                  </a:lnTo>
                  <a:lnTo>
                    <a:pt x="687" y="234"/>
                  </a:lnTo>
                  <a:lnTo>
                    <a:pt x="689" y="236"/>
                  </a:lnTo>
                  <a:lnTo>
                    <a:pt x="691" y="238"/>
                  </a:lnTo>
                  <a:lnTo>
                    <a:pt x="693" y="240"/>
                  </a:lnTo>
                  <a:lnTo>
                    <a:pt x="695" y="241"/>
                  </a:lnTo>
                  <a:lnTo>
                    <a:pt x="697" y="243"/>
                  </a:lnTo>
                  <a:lnTo>
                    <a:pt x="699" y="244"/>
                  </a:lnTo>
                  <a:lnTo>
                    <a:pt x="701" y="245"/>
                  </a:lnTo>
                  <a:lnTo>
                    <a:pt x="702" y="246"/>
                  </a:lnTo>
                  <a:lnTo>
                    <a:pt x="701" y="247"/>
                  </a:lnTo>
                  <a:lnTo>
                    <a:pt x="700" y="249"/>
                  </a:lnTo>
                  <a:lnTo>
                    <a:pt x="699" y="251"/>
                  </a:lnTo>
                  <a:lnTo>
                    <a:pt x="698" y="253"/>
                  </a:lnTo>
                  <a:lnTo>
                    <a:pt x="698" y="254"/>
                  </a:lnTo>
                  <a:lnTo>
                    <a:pt x="697" y="256"/>
                  </a:lnTo>
                  <a:lnTo>
                    <a:pt x="697" y="258"/>
                  </a:lnTo>
                  <a:lnTo>
                    <a:pt x="697" y="264"/>
                  </a:lnTo>
                  <a:lnTo>
                    <a:pt x="697" y="266"/>
                  </a:lnTo>
                  <a:lnTo>
                    <a:pt x="696" y="268"/>
                  </a:lnTo>
                  <a:lnTo>
                    <a:pt x="696" y="270"/>
                  </a:lnTo>
                  <a:lnTo>
                    <a:pt x="696" y="273"/>
                  </a:lnTo>
                  <a:lnTo>
                    <a:pt x="694" y="276"/>
                  </a:lnTo>
                  <a:lnTo>
                    <a:pt x="693" y="281"/>
                  </a:lnTo>
                  <a:lnTo>
                    <a:pt x="690" y="289"/>
                  </a:lnTo>
                  <a:lnTo>
                    <a:pt x="689" y="291"/>
                  </a:lnTo>
                  <a:lnTo>
                    <a:pt x="689" y="293"/>
                  </a:lnTo>
                  <a:lnTo>
                    <a:pt x="689" y="295"/>
                  </a:lnTo>
                  <a:lnTo>
                    <a:pt x="689" y="297"/>
                  </a:lnTo>
                  <a:lnTo>
                    <a:pt x="690" y="299"/>
                  </a:lnTo>
                  <a:lnTo>
                    <a:pt x="692" y="307"/>
                  </a:lnTo>
                  <a:lnTo>
                    <a:pt x="693" y="309"/>
                  </a:lnTo>
                  <a:lnTo>
                    <a:pt x="694" y="311"/>
                  </a:lnTo>
                  <a:lnTo>
                    <a:pt x="694" y="316"/>
                  </a:lnTo>
                  <a:lnTo>
                    <a:pt x="694" y="322"/>
                  </a:lnTo>
                  <a:lnTo>
                    <a:pt x="695" y="324"/>
                  </a:lnTo>
                  <a:lnTo>
                    <a:pt x="695" y="325"/>
                  </a:lnTo>
                  <a:lnTo>
                    <a:pt x="696" y="327"/>
                  </a:lnTo>
                  <a:lnTo>
                    <a:pt x="696" y="327"/>
                  </a:lnTo>
                  <a:lnTo>
                    <a:pt x="697" y="329"/>
                  </a:lnTo>
                  <a:lnTo>
                    <a:pt x="700" y="330"/>
                  </a:lnTo>
                  <a:lnTo>
                    <a:pt x="708" y="333"/>
                  </a:lnTo>
                  <a:lnTo>
                    <a:pt x="713" y="336"/>
                  </a:lnTo>
                  <a:lnTo>
                    <a:pt x="718" y="338"/>
                  </a:lnTo>
                  <a:lnTo>
                    <a:pt x="719" y="340"/>
                  </a:lnTo>
                  <a:lnTo>
                    <a:pt x="720" y="340"/>
                  </a:lnTo>
                  <a:lnTo>
                    <a:pt x="720" y="341"/>
                  </a:lnTo>
                  <a:lnTo>
                    <a:pt x="719" y="341"/>
                  </a:lnTo>
                  <a:lnTo>
                    <a:pt x="716" y="347"/>
                  </a:lnTo>
                  <a:lnTo>
                    <a:pt x="714" y="351"/>
                  </a:lnTo>
                  <a:lnTo>
                    <a:pt x="711" y="355"/>
                  </a:lnTo>
                  <a:lnTo>
                    <a:pt x="707" y="364"/>
                  </a:lnTo>
                  <a:lnTo>
                    <a:pt x="704" y="370"/>
                  </a:lnTo>
                  <a:lnTo>
                    <a:pt x="702" y="377"/>
                  </a:lnTo>
                  <a:lnTo>
                    <a:pt x="698" y="386"/>
                  </a:lnTo>
                  <a:lnTo>
                    <a:pt x="696" y="390"/>
                  </a:lnTo>
                  <a:lnTo>
                    <a:pt x="694" y="394"/>
                  </a:lnTo>
                  <a:lnTo>
                    <a:pt x="686" y="404"/>
                  </a:lnTo>
                  <a:lnTo>
                    <a:pt x="679" y="416"/>
                  </a:lnTo>
                  <a:lnTo>
                    <a:pt x="677" y="418"/>
                  </a:lnTo>
                  <a:lnTo>
                    <a:pt x="675" y="421"/>
                  </a:lnTo>
                  <a:lnTo>
                    <a:pt x="673" y="422"/>
                  </a:lnTo>
                  <a:lnTo>
                    <a:pt x="670" y="425"/>
                  </a:lnTo>
                  <a:lnTo>
                    <a:pt x="667" y="427"/>
                  </a:lnTo>
                  <a:lnTo>
                    <a:pt x="659" y="432"/>
                  </a:lnTo>
                  <a:lnTo>
                    <a:pt x="657" y="433"/>
                  </a:lnTo>
                  <a:lnTo>
                    <a:pt x="654" y="434"/>
                  </a:lnTo>
                  <a:lnTo>
                    <a:pt x="652" y="434"/>
                  </a:lnTo>
                  <a:lnTo>
                    <a:pt x="649" y="434"/>
                  </a:lnTo>
                  <a:lnTo>
                    <a:pt x="646" y="434"/>
                  </a:lnTo>
                  <a:lnTo>
                    <a:pt x="644" y="434"/>
                  </a:lnTo>
                  <a:lnTo>
                    <a:pt x="641" y="433"/>
                  </a:lnTo>
                  <a:lnTo>
                    <a:pt x="639" y="432"/>
                  </a:lnTo>
                  <a:lnTo>
                    <a:pt x="639" y="431"/>
                  </a:lnTo>
                  <a:lnTo>
                    <a:pt x="635" y="428"/>
                  </a:lnTo>
                  <a:lnTo>
                    <a:pt x="633" y="427"/>
                  </a:lnTo>
                  <a:lnTo>
                    <a:pt x="632" y="426"/>
                  </a:lnTo>
                  <a:lnTo>
                    <a:pt x="630" y="425"/>
                  </a:lnTo>
                  <a:lnTo>
                    <a:pt x="629" y="425"/>
                  </a:lnTo>
                  <a:lnTo>
                    <a:pt x="628" y="425"/>
                  </a:lnTo>
                  <a:lnTo>
                    <a:pt x="627" y="425"/>
                  </a:lnTo>
                  <a:lnTo>
                    <a:pt x="625" y="425"/>
                  </a:lnTo>
                  <a:lnTo>
                    <a:pt x="624" y="426"/>
                  </a:lnTo>
                  <a:lnTo>
                    <a:pt x="619" y="429"/>
                  </a:lnTo>
                  <a:lnTo>
                    <a:pt x="618" y="429"/>
                  </a:lnTo>
                  <a:lnTo>
                    <a:pt x="616" y="430"/>
                  </a:lnTo>
                  <a:lnTo>
                    <a:pt x="615" y="430"/>
                  </a:lnTo>
                  <a:lnTo>
                    <a:pt x="613" y="430"/>
                  </a:lnTo>
                  <a:lnTo>
                    <a:pt x="611" y="431"/>
                  </a:lnTo>
                  <a:lnTo>
                    <a:pt x="609" y="431"/>
                  </a:lnTo>
                  <a:lnTo>
                    <a:pt x="606" y="430"/>
                  </a:lnTo>
                  <a:lnTo>
                    <a:pt x="604" y="430"/>
                  </a:lnTo>
                  <a:lnTo>
                    <a:pt x="595" y="428"/>
                  </a:lnTo>
                  <a:lnTo>
                    <a:pt x="592" y="428"/>
                  </a:lnTo>
                  <a:lnTo>
                    <a:pt x="585" y="427"/>
                  </a:lnTo>
                  <a:lnTo>
                    <a:pt x="581" y="426"/>
                  </a:lnTo>
                  <a:lnTo>
                    <a:pt x="577" y="426"/>
                  </a:lnTo>
                  <a:lnTo>
                    <a:pt x="573" y="426"/>
                  </a:lnTo>
                  <a:lnTo>
                    <a:pt x="563" y="426"/>
                  </a:lnTo>
                  <a:lnTo>
                    <a:pt x="559" y="426"/>
                  </a:lnTo>
                  <a:lnTo>
                    <a:pt x="550" y="426"/>
                  </a:lnTo>
                  <a:lnTo>
                    <a:pt x="542" y="425"/>
                  </a:lnTo>
                  <a:lnTo>
                    <a:pt x="530" y="424"/>
                  </a:lnTo>
                  <a:lnTo>
                    <a:pt x="498" y="422"/>
                  </a:lnTo>
                  <a:lnTo>
                    <a:pt x="491" y="421"/>
                  </a:lnTo>
                  <a:lnTo>
                    <a:pt x="487" y="421"/>
                  </a:lnTo>
                  <a:lnTo>
                    <a:pt x="483" y="421"/>
                  </a:lnTo>
                  <a:lnTo>
                    <a:pt x="480" y="421"/>
                  </a:lnTo>
                  <a:lnTo>
                    <a:pt x="472" y="422"/>
                  </a:lnTo>
                  <a:lnTo>
                    <a:pt x="467" y="422"/>
                  </a:lnTo>
                  <a:lnTo>
                    <a:pt x="463" y="422"/>
                  </a:lnTo>
                  <a:lnTo>
                    <a:pt x="456" y="421"/>
                  </a:lnTo>
                  <a:lnTo>
                    <a:pt x="444" y="420"/>
                  </a:lnTo>
                  <a:lnTo>
                    <a:pt x="439" y="420"/>
                  </a:lnTo>
                  <a:lnTo>
                    <a:pt x="435" y="419"/>
                  </a:lnTo>
                  <a:lnTo>
                    <a:pt x="432" y="418"/>
                  </a:lnTo>
                  <a:lnTo>
                    <a:pt x="429" y="417"/>
                  </a:lnTo>
                  <a:lnTo>
                    <a:pt x="425" y="416"/>
                  </a:lnTo>
                  <a:lnTo>
                    <a:pt x="419" y="414"/>
                  </a:lnTo>
                  <a:lnTo>
                    <a:pt x="414" y="412"/>
                  </a:lnTo>
                  <a:lnTo>
                    <a:pt x="411" y="411"/>
                  </a:lnTo>
                  <a:lnTo>
                    <a:pt x="405" y="408"/>
                  </a:lnTo>
                  <a:lnTo>
                    <a:pt x="390" y="400"/>
                  </a:lnTo>
                  <a:lnTo>
                    <a:pt x="368" y="388"/>
                  </a:lnTo>
                  <a:lnTo>
                    <a:pt x="361" y="384"/>
                  </a:lnTo>
                  <a:lnTo>
                    <a:pt x="357" y="382"/>
                  </a:lnTo>
                  <a:lnTo>
                    <a:pt x="355" y="380"/>
                  </a:lnTo>
                  <a:lnTo>
                    <a:pt x="352" y="378"/>
                  </a:lnTo>
                  <a:lnTo>
                    <a:pt x="348" y="375"/>
                  </a:lnTo>
                  <a:lnTo>
                    <a:pt x="344" y="372"/>
                  </a:lnTo>
                  <a:lnTo>
                    <a:pt x="340" y="368"/>
                  </a:lnTo>
                  <a:lnTo>
                    <a:pt x="336" y="365"/>
                  </a:lnTo>
                  <a:lnTo>
                    <a:pt x="332" y="362"/>
                  </a:lnTo>
                  <a:lnTo>
                    <a:pt x="330" y="359"/>
                  </a:lnTo>
                  <a:lnTo>
                    <a:pt x="328" y="356"/>
                  </a:lnTo>
                  <a:lnTo>
                    <a:pt x="326" y="354"/>
                  </a:lnTo>
                  <a:lnTo>
                    <a:pt x="325" y="353"/>
                  </a:lnTo>
                  <a:lnTo>
                    <a:pt x="324" y="351"/>
                  </a:lnTo>
                  <a:lnTo>
                    <a:pt x="323" y="349"/>
                  </a:lnTo>
                  <a:lnTo>
                    <a:pt x="322" y="346"/>
                  </a:lnTo>
                  <a:lnTo>
                    <a:pt x="321" y="339"/>
                  </a:lnTo>
                  <a:lnTo>
                    <a:pt x="321" y="338"/>
                  </a:lnTo>
                  <a:lnTo>
                    <a:pt x="320" y="337"/>
                  </a:lnTo>
                  <a:lnTo>
                    <a:pt x="319" y="335"/>
                  </a:lnTo>
                  <a:lnTo>
                    <a:pt x="319" y="334"/>
                  </a:lnTo>
                  <a:lnTo>
                    <a:pt x="318" y="333"/>
                  </a:lnTo>
                  <a:lnTo>
                    <a:pt x="317" y="332"/>
                  </a:lnTo>
                  <a:lnTo>
                    <a:pt x="315" y="332"/>
                  </a:lnTo>
                  <a:lnTo>
                    <a:pt x="313" y="331"/>
                  </a:lnTo>
                  <a:lnTo>
                    <a:pt x="312" y="330"/>
                  </a:lnTo>
                  <a:lnTo>
                    <a:pt x="309" y="330"/>
                  </a:lnTo>
                  <a:lnTo>
                    <a:pt x="308" y="330"/>
                  </a:lnTo>
                  <a:lnTo>
                    <a:pt x="306" y="329"/>
                  </a:lnTo>
                  <a:lnTo>
                    <a:pt x="305" y="328"/>
                  </a:lnTo>
                  <a:lnTo>
                    <a:pt x="303" y="327"/>
                  </a:lnTo>
                  <a:lnTo>
                    <a:pt x="302" y="326"/>
                  </a:lnTo>
                  <a:lnTo>
                    <a:pt x="298" y="322"/>
                  </a:lnTo>
                  <a:lnTo>
                    <a:pt x="298" y="320"/>
                  </a:lnTo>
                  <a:lnTo>
                    <a:pt x="296" y="320"/>
                  </a:lnTo>
                  <a:lnTo>
                    <a:pt x="293" y="318"/>
                  </a:lnTo>
                  <a:lnTo>
                    <a:pt x="291" y="318"/>
                  </a:lnTo>
                  <a:lnTo>
                    <a:pt x="289" y="317"/>
                  </a:lnTo>
                  <a:lnTo>
                    <a:pt x="282" y="315"/>
                  </a:lnTo>
                  <a:lnTo>
                    <a:pt x="281" y="314"/>
                  </a:lnTo>
                  <a:lnTo>
                    <a:pt x="279" y="314"/>
                  </a:lnTo>
                  <a:lnTo>
                    <a:pt x="278" y="313"/>
                  </a:lnTo>
                  <a:lnTo>
                    <a:pt x="278" y="312"/>
                  </a:lnTo>
                  <a:lnTo>
                    <a:pt x="277" y="311"/>
                  </a:lnTo>
                  <a:lnTo>
                    <a:pt x="277" y="309"/>
                  </a:lnTo>
                  <a:lnTo>
                    <a:pt x="276" y="309"/>
                  </a:lnTo>
                  <a:lnTo>
                    <a:pt x="275" y="308"/>
                  </a:lnTo>
                  <a:lnTo>
                    <a:pt x="275" y="306"/>
                  </a:lnTo>
                  <a:lnTo>
                    <a:pt x="273" y="305"/>
                  </a:lnTo>
                  <a:lnTo>
                    <a:pt x="269" y="303"/>
                  </a:lnTo>
                  <a:lnTo>
                    <a:pt x="268" y="302"/>
                  </a:lnTo>
                  <a:lnTo>
                    <a:pt x="266" y="300"/>
                  </a:lnTo>
                  <a:lnTo>
                    <a:pt x="262" y="297"/>
                  </a:lnTo>
                  <a:lnTo>
                    <a:pt x="261" y="295"/>
                  </a:lnTo>
                  <a:lnTo>
                    <a:pt x="260" y="294"/>
                  </a:lnTo>
                  <a:lnTo>
                    <a:pt x="259" y="294"/>
                  </a:lnTo>
                  <a:lnTo>
                    <a:pt x="257" y="293"/>
                  </a:lnTo>
                  <a:lnTo>
                    <a:pt x="253" y="292"/>
                  </a:lnTo>
                  <a:lnTo>
                    <a:pt x="250" y="291"/>
                  </a:lnTo>
                  <a:lnTo>
                    <a:pt x="247" y="290"/>
                  </a:lnTo>
                  <a:lnTo>
                    <a:pt x="245" y="288"/>
                  </a:lnTo>
                  <a:lnTo>
                    <a:pt x="243" y="287"/>
                  </a:lnTo>
                  <a:lnTo>
                    <a:pt x="241" y="286"/>
                  </a:lnTo>
                  <a:lnTo>
                    <a:pt x="241" y="285"/>
                  </a:lnTo>
                  <a:lnTo>
                    <a:pt x="240" y="284"/>
                  </a:lnTo>
                  <a:lnTo>
                    <a:pt x="237" y="280"/>
                  </a:lnTo>
                  <a:lnTo>
                    <a:pt x="237" y="279"/>
                  </a:lnTo>
                  <a:lnTo>
                    <a:pt x="236" y="278"/>
                  </a:lnTo>
                  <a:lnTo>
                    <a:pt x="234" y="276"/>
                  </a:lnTo>
                  <a:lnTo>
                    <a:pt x="233" y="275"/>
                  </a:lnTo>
                  <a:lnTo>
                    <a:pt x="232" y="275"/>
                  </a:lnTo>
                  <a:lnTo>
                    <a:pt x="230" y="275"/>
                  </a:lnTo>
                  <a:lnTo>
                    <a:pt x="230" y="274"/>
                  </a:lnTo>
                  <a:lnTo>
                    <a:pt x="229" y="274"/>
                  </a:lnTo>
                  <a:lnTo>
                    <a:pt x="226" y="273"/>
                  </a:lnTo>
                  <a:lnTo>
                    <a:pt x="218" y="273"/>
                  </a:lnTo>
                  <a:lnTo>
                    <a:pt x="213" y="273"/>
                  </a:lnTo>
                  <a:lnTo>
                    <a:pt x="207" y="274"/>
                  </a:lnTo>
                  <a:lnTo>
                    <a:pt x="202" y="274"/>
                  </a:lnTo>
                  <a:lnTo>
                    <a:pt x="196" y="275"/>
                  </a:lnTo>
                  <a:lnTo>
                    <a:pt x="194" y="275"/>
                  </a:lnTo>
                  <a:lnTo>
                    <a:pt x="191" y="276"/>
                  </a:lnTo>
                  <a:lnTo>
                    <a:pt x="189" y="277"/>
                  </a:lnTo>
                  <a:lnTo>
                    <a:pt x="187" y="277"/>
                  </a:lnTo>
                  <a:lnTo>
                    <a:pt x="185" y="279"/>
                  </a:lnTo>
                  <a:lnTo>
                    <a:pt x="182" y="281"/>
                  </a:lnTo>
                  <a:lnTo>
                    <a:pt x="173" y="287"/>
                  </a:lnTo>
                  <a:lnTo>
                    <a:pt x="170" y="289"/>
                  </a:lnTo>
                  <a:lnTo>
                    <a:pt x="168" y="290"/>
                  </a:lnTo>
                  <a:lnTo>
                    <a:pt x="165" y="291"/>
                  </a:lnTo>
                  <a:lnTo>
                    <a:pt x="163" y="292"/>
                  </a:lnTo>
                  <a:lnTo>
                    <a:pt x="162" y="293"/>
                  </a:lnTo>
                  <a:lnTo>
                    <a:pt x="159" y="293"/>
                  </a:lnTo>
                  <a:lnTo>
                    <a:pt x="155" y="294"/>
                  </a:lnTo>
                  <a:lnTo>
                    <a:pt x="152" y="294"/>
                  </a:lnTo>
                  <a:lnTo>
                    <a:pt x="148" y="294"/>
                  </a:lnTo>
                  <a:lnTo>
                    <a:pt x="144" y="294"/>
                  </a:lnTo>
                  <a:lnTo>
                    <a:pt x="138" y="293"/>
                  </a:lnTo>
                  <a:lnTo>
                    <a:pt x="122" y="291"/>
                  </a:lnTo>
                  <a:lnTo>
                    <a:pt x="118" y="290"/>
                  </a:lnTo>
                  <a:lnTo>
                    <a:pt x="116" y="289"/>
                  </a:lnTo>
                  <a:lnTo>
                    <a:pt x="114" y="288"/>
                  </a:lnTo>
                  <a:lnTo>
                    <a:pt x="110" y="286"/>
                  </a:lnTo>
                  <a:lnTo>
                    <a:pt x="106" y="284"/>
                  </a:lnTo>
                  <a:lnTo>
                    <a:pt x="103" y="281"/>
                  </a:lnTo>
                  <a:lnTo>
                    <a:pt x="100" y="278"/>
                  </a:lnTo>
                  <a:lnTo>
                    <a:pt x="89" y="269"/>
                  </a:lnTo>
                  <a:lnTo>
                    <a:pt x="86" y="266"/>
                  </a:lnTo>
                  <a:lnTo>
                    <a:pt x="83" y="264"/>
                  </a:lnTo>
                  <a:lnTo>
                    <a:pt x="81" y="263"/>
                  </a:lnTo>
                  <a:lnTo>
                    <a:pt x="78" y="261"/>
                  </a:lnTo>
                  <a:lnTo>
                    <a:pt x="69" y="257"/>
                  </a:lnTo>
                  <a:lnTo>
                    <a:pt x="61" y="252"/>
                  </a:lnTo>
                  <a:lnTo>
                    <a:pt x="58" y="251"/>
                  </a:lnTo>
                  <a:lnTo>
                    <a:pt x="54" y="249"/>
                  </a:lnTo>
                  <a:lnTo>
                    <a:pt x="50" y="248"/>
                  </a:lnTo>
                  <a:lnTo>
                    <a:pt x="46" y="247"/>
                  </a:lnTo>
                  <a:lnTo>
                    <a:pt x="30" y="244"/>
                  </a:lnTo>
                  <a:lnTo>
                    <a:pt x="26" y="243"/>
                  </a:lnTo>
                  <a:lnTo>
                    <a:pt x="22" y="242"/>
                  </a:lnTo>
                  <a:lnTo>
                    <a:pt x="17" y="241"/>
                  </a:lnTo>
                  <a:lnTo>
                    <a:pt x="14" y="240"/>
                  </a:lnTo>
                  <a:lnTo>
                    <a:pt x="0" y="234"/>
                  </a:lnTo>
                  <a:lnTo>
                    <a:pt x="0" y="231"/>
                  </a:lnTo>
                  <a:lnTo>
                    <a:pt x="2" y="229"/>
                  </a:lnTo>
                  <a:lnTo>
                    <a:pt x="5" y="219"/>
                  </a:lnTo>
                  <a:lnTo>
                    <a:pt x="6" y="218"/>
                  </a:lnTo>
                  <a:lnTo>
                    <a:pt x="7" y="217"/>
                  </a:lnTo>
                  <a:lnTo>
                    <a:pt x="7" y="216"/>
                  </a:lnTo>
                  <a:lnTo>
                    <a:pt x="9" y="216"/>
                  </a:lnTo>
                  <a:lnTo>
                    <a:pt x="11" y="215"/>
                  </a:lnTo>
                  <a:lnTo>
                    <a:pt x="12" y="214"/>
                  </a:lnTo>
                  <a:lnTo>
                    <a:pt x="14" y="212"/>
                  </a:lnTo>
                  <a:lnTo>
                    <a:pt x="16" y="211"/>
                  </a:lnTo>
                  <a:lnTo>
                    <a:pt x="16" y="210"/>
                  </a:lnTo>
                  <a:lnTo>
                    <a:pt x="17" y="210"/>
                  </a:lnTo>
                  <a:lnTo>
                    <a:pt x="16" y="210"/>
                  </a:lnTo>
                  <a:lnTo>
                    <a:pt x="15" y="209"/>
                  </a:lnTo>
                  <a:lnTo>
                    <a:pt x="15" y="208"/>
                  </a:lnTo>
                  <a:lnTo>
                    <a:pt x="15" y="207"/>
                  </a:lnTo>
                  <a:lnTo>
                    <a:pt x="15" y="207"/>
                  </a:lnTo>
                  <a:lnTo>
                    <a:pt x="18" y="204"/>
                  </a:lnTo>
                  <a:lnTo>
                    <a:pt x="19" y="203"/>
                  </a:lnTo>
                  <a:lnTo>
                    <a:pt x="20" y="200"/>
                  </a:lnTo>
                  <a:lnTo>
                    <a:pt x="20" y="199"/>
                  </a:lnTo>
                  <a:lnTo>
                    <a:pt x="20" y="196"/>
                  </a:lnTo>
                  <a:lnTo>
                    <a:pt x="21" y="196"/>
                  </a:lnTo>
                  <a:lnTo>
                    <a:pt x="22" y="196"/>
                  </a:lnTo>
                  <a:lnTo>
                    <a:pt x="25" y="195"/>
                  </a:lnTo>
                  <a:lnTo>
                    <a:pt x="26" y="195"/>
                  </a:lnTo>
                  <a:lnTo>
                    <a:pt x="27" y="194"/>
                  </a:lnTo>
                  <a:lnTo>
                    <a:pt x="28" y="194"/>
                  </a:lnTo>
                  <a:lnTo>
                    <a:pt x="29" y="193"/>
                  </a:lnTo>
                  <a:lnTo>
                    <a:pt x="33" y="189"/>
                  </a:lnTo>
                  <a:lnTo>
                    <a:pt x="34" y="187"/>
                  </a:lnTo>
                  <a:lnTo>
                    <a:pt x="34" y="186"/>
                  </a:lnTo>
                  <a:lnTo>
                    <a:pt x="34" y="185"/>
                  </a:lnTo>
                  <a:lnTo>
                    <a:pt x="35" y="184"/>
                  </a:lnTo>
                  <a:lnTo>
                    <a:pt x="37" y="184"/>
                  </a:lnTo>
                  <a:lnTo>
                    <a:pt x="38" y="183"/>
                  </a:lnTo>
                  <a:lnTo>
                    <a:pt x="40" y="182"/>
                  </a:lnTo>
                  <a:lnTo>
                    <a:pt x="44" y="181"/>
                  </a:lnTo>
                  <a:lnTo>
                    <a:pt x="46" y="181"/>
                  </a:lnTo>
                  <a:lnTo>
                    <a:pt x="48" y="181"/>
                  </a:lnTo>
                  <a:lnTo>
                    <a:pt x="50" y="181"/>
                  </a:lnTo>
                  <a:lnTo>
                    <a:pt x="52" y="181"/>
                  </a:lnTo>
                  <a:lnTo>
                    <a:pt x="54" y="182"/>
                  </a:lnTo>
                  <a:lnTo>
                    <a:pt x="56" y="183"/>
                  </a:lnTo>
                  <a:lnTo>
                    <a:pt x="59" y="184"/>
                  </a:lnTo>
                  <a:lnTo>
                    <a:pt x="63" y="188"/>
                  </a:lnTo>
                  <a:lnTo>
                    <a:pt x="64" y="189"/>
                  </a:lnTo>
                  <a:lnTo>
                    <a:pt x="66" y="190"/>
                  </a:lnTo>
                  <a:lnTo>
                    <a:pt x="68" y="191"/>
                  </a:lnTo>
                  <a:lnTo>
                    <a:pt x="71" y="191"/>
                  </a:lnTo>
                  <a:lnTo>
                    <a:pt x="73" y="192"/>
                  </a:lnTo>
                  <a:lnTo>
                    <a:pt x="76" y="192"/>
                  </a:lnTo>
                  <a:lnTo>
                    <a:pt x="77" y="192"/>
                  </a:lnTo>
                  <a:lnTo>
                    <a:pt x="78" y="192"/>
                  </a:lnTo>
                  <a:lnTo>
                    <a:pt x="80" y="191"/>
                  </a:lnTo>
                  <a:lnTo>
                    <a:pt x="82" y="190"/>
                  </a:lnTo>
                  <a:lnTo>
                    <a:pt x="82" y="188"/>
                  </a:lnTo>
                  <a:lnTo>
                    <a:pt x="84" y="186"/>
                  </a:lnTo>
                  <a:lnTo>
                    <a:pt x="86" y="184"/>
                  </a:lnTo>
                  <a:lnTo>
                    <a:pt x="87" y="183"/>
                  </a:lnTo>
                  <a:lnTo>
                    <a:pt x="91" y="179"/>
                  </a:lnTo>
                  <a:lnTo>
                    <a:pt x="94" y="173"/>
                  </a:lnTo>
                  <a:lnTo>
                    <a:pt x="95" y="172"/>
                  </a:lnTo>
                  <a:lnTo>
                    <a:pt x="97" y="171"/>
                  </a:lnTo>
                  <a:lnTo>
                    <a:pt x="98" y="170"/>
                  </a:lnTo>
                  <a:lnTo>
                    <a:pt x="99" y="169"/>
                  </a:lnTo>
                  <a:lnTo>
                    <a:pt x="100" y="169"/>
                  </a:lnTo>
                  <a:lnTo>
                    <a:pt x="102" y="168"/>
                  </a:lnTo>
                  <a:lnTo>
                    <a:pt x="105" y="168"/>
                  </a:lnTo>
                  <a:lnTo>
                    <a:pt x="115" y="166"/>
                  </a:lnTo>
                  <a:lnTo>
                    <a:pt x="117" y="166"/>
                  </a:lnTo>
                  <a:lnTo>
                    <a:pt x="120" y="166"/>
                  </a:lnTo>
                  <a:lnTo>
                    <a:pt x="123" y="167"/>
                  </a:lnTo>
                  <a:lnTo>
                    <a:pt x="125" y="168"/>
                  </a:lnTo>
                  <a:lnTo>
                    <a:pt x="128" y="169"/>
                  </a:lnTo>
                  <a:lnTo>
                    <a:pt x="131" y="171"/>
                  </a:lnTo>
                  <a:lnTo>
                    <a:pt x="134" y="172"/>
                  </a:lnTo>
                  <a:lnTo>
                    <a:pt x="139" y="175"/>
                  </a:lnTo>
                  <a:lnTo>
                    <a:pt x="140" y="176"/>
                  </a:lnTo>
                  <a:lnTo>
                    <a:pt x="142" y="177"/>
                  </a:lnTo>
                  <a:lnTo>
                    <a:pt x="143" y="177"/>
                  </a:lnTo>
                  <a:lnTo>
                    <a:pt x="145" y="178"/>
                  </a:lnTo>
                  <a:lnTo>
                    <a:pt x="146" y="178"/>
                  </a:lnTo>
                  <a:lnTo>
                    <a:pt x="148" y="177"/>
                  </a:lnTo>
                  <a:lnTo>
                    <a:pt x="149" y="176"/>
                  </a:lnTo>
                  <a:lnTo>
                    <a:pt x="150" y="175"/>
                  </a:lnTo>
                  <a:lnTo>
                    <a:pt x="151" y="173"/>
                  </a:lnTo>
                  <a:lnTo>
                    <a:pt x="155" y="168"/>
                  </a:lnTo>
                  <a:lnTo>
                    <a:pt x="158" y="165"/>
                  </a:lnTo>
                  <a:lnTo>
                    <a:pt x="159" y="163"/>
                  </a:lnTo>
                  <a:lnTo>
                    <a:pt x="162" y="160"/>
                  </a:lnTo>
                  <a:lnTo>
                    <a:pt x="167" y="155"/>
                  </a:lnTo>
                  <a:lnTo>
                    <a:pt x="169" y="153"/>
                  </a:lnTo>
                  <a:lnTo>
                    <a:pt x="171" y="151"/>
                  </a:lnTo>
                  <a:lnTo>
                    <a:pt x="173" y="150"/>
                  </a:lnTo>
                  <a:lnTo>
                    <a:pt x="175" y="149"/>
                  </a:lnTo>
                  <a:lnTo>
                    <a:pt x="182" y="145"/>
                  </a:lnTo>
                  <a:lnTo>
                    <a:pt x="184" y="144"/>
                  </a:lnTo>
                  <a:lnTo>
                    <a:pt x="187" y="141"/>
                  </a:lnTo>
                  <a:lnTo>
                    <a:pt x="190" y="139"/>
                  </a:lnTo>
                  <a:lnTo>
                    <a:pt x="193" y="137"/>
                  </a:lnTo>
                  <a:lnTo>
                    <a:pt x="197" y="132"/>
                  </a:lnTo>
                  <a:lnTo>
                    <a:pt x="199" y="129"/>
                  </a:lnTo>
                  <a:lnTo>
                    <a:pt x="202" y="125"/>
                  </a:lnTo>
                  <a:lnTo>
                    <a:pt x="204" y="123"/>
                  </a:lnTo>
                  <a:lnTo>
                    <a:pt x="205" y="122"/>
                  </a:lnTo>
                  <a:lnTo>
                    <a:pt x="207" y="120"/>
                  </a:lnTo>
                  <a:lnTo>
                    <a:pt x="210" y="117"/>
                  </a:lnTo>
                  <a:lnTo>
                    <a:pt x="214" y="116"/>
                  </a:lnTo>
                  <a:lnTo>
                    <a:pt x="217" y="114"/>
                  </a:lnTo>
                  <a:lnTo>
                    <a:pt x="224" y="112"/>
                  </a:lnTo>
                  <a:lnTo>
                    <a:pt x="228" y="111"/>
                  </a:lnTo>
                  <a:lnTo>
                    <a:pt x="232" y="110"/>
                  </a:lnTo>
                  <a:lnTo>
                    <a:pt x="238" y="109"/>
                  </a:lnTo>
                  <a:lnTo>
                    <a:pt x="241" y="109"/>
                  </a:lnTo>
                  <a:lnTo>
                    <a:pt x="247" y="109"/>
                  </a:lnTo>
                  <a:lnTo>
                    <a:pt x="250" y="109"/>
                  </a:lnTo>
                  <a:lnTo>
                    <a:pt x="252" y="108"/>
                  </a:lnTo>
                  <a:lnTo>
                    <a:pt x="253" y="108"/>
                  </a:lnTo>
                  <a:lnTo>
                    <a:pt x="254" y="107"/>
                  </a:lnTo>
                  <a:lnTo>
                    <a:pt x="255" y="106"/>
                  </a:lnTo>
                  <a:lnTo>
                    <a:pt x="257" y="105"/>
                  </a:lnTo>
                  <a:lnTo>
                    <a:pt x="258" y="103"/>
                  </a:lnTo>
                  <a:lnTo>
                    <a:pt x="259" y="102"/>
                  </a:lnTo>
                  <a:lnTo>
                    <a:pt x="260" y="99"/>
                  </a:lnTo>
                  <a:lnTo>
                    <a:pt x="263" y="94"/>
                  </a:lnTo>
                  <a:lnTo>
                    <a:pt x="264" y="89"/>
                  </a:lnTo>
                  <a:lnTo>
                    <a:pt x="265" y="87"/>
                  </a:lnTo>
                  <a:lnTo>
                    <a:pt x="266" y="85"/>
                  </a:lnTo>
                  <a:lnTo>
                    <a:pt x="267" y="84"/>
                  </a:lnTo>
                  <a:lnTo>
                    <a:pt x="269" y="83"/>
                  </a:lnTo>
                  <a:lnTo>
                    <a:pt x="270" y="82"/>
                  </a:lnTo>
                  <a:lnTo>
                    <a:pt x="271" y="82"/>
                  </a:lnTo>
                  <a:lnTo>
                    <a:pt x="272" y="82"/>
                  </a:lnTo>
                  <a:lnTo>
                    <a:pt x="273" y="82"/>
                  </a:lnTo>
                  <a:lnTo>
                    <a:pt x="275" y="82"/>
                  </a:lnTo>
                  <a:lnTo>
                    <a:pt x="276" y="82"/>
                  </a:lnTo>
                  <a:lnTo>
                    <a:pt x="282" y="82"/>
                  </a:lnTo>
                  <a:lnTo>
                    <a:pt x="284" y="82"/>
                  </a:lnTo>
                  <a:lnTo>
                    <a:pt x="286" y="82"/>
                  </a:lnTo>
                  <a:lnTo>
                    <a:pt x="287" y="82"/>
                  </a:lnTo>
                  <a:lnTo>
                    <a:pt x="288" y="82"/>
                  </a:lnTo>
                  <a:lnTo>
                    <a:pt x="290" y="82"/>
                  </a:lnTo>
                  <a:lnTo>
                    <a:pt x="291" y="81"/>
                  </a:lnTo>
                  <a:lnTo>
                    <a:pt x="293" y="80"/>
                  </a:lnTo>
                  <a:lnTo>
                    <a:pt x="295" y="78"/>
                  </a:lnTo>
                  <a:lnTo>
                    <a:pt x="297" y="77"/>
                  </a:lnTo>
                  <a:lnTo>
                    <a:pt x="299" y="74"/>
                  </a:lnTo>
                  <a:lnTo>
                    <a:pt x="304" y="69"/>
                  </a:lnTo>
                  <a:lnTo>
                    <a:pt x="305" y="68"/>
                  </a:lnTo>
                  <a:lnTo>
                    <a:pt x="306" y="67"/>
                  </a:lnTo>
                  <a:lnTo>
                    <a:pt x="308" y="66"/>
                  </a:lnTo>
                  <a:lnTo>
                    <a:pt x="309" y="65"/>
                  </a:lnTo>
                  <a:lnTo>
                    <a:pt x="314" y="63"/>
                  </a:lnTo>
                  <a:lnTo>
                    <a:pt x="317" y="62"/>
                  </a:lnTo>
                  <a:lnTo>
                    <a:pt x="319" y="61"/>
                  </a:lnTo>
                  <a:lnTo>
                    <a:pt x="321" y="61"/>
                  </a:lnTo>
                  <a:lnTo>
                    <a:pt x="322" y="61"/>
                  </a:lnTo>
                  <a:lnTo>
                    <a:pt x="323" y="62"/>
                  </a:lnTo>
                  <a:lnTo>
                    <a:pt x="324" y="62"/>
                  </a:lnTo>
                  <a:lnTo>
                    <a:pt x="326" y="64"/>
                  </a:lnTo>
                  <a:lnTo>
                    <a:pt x="328" y="65"/>
                  </a:lnTo>
                  <a:lnTo>
                    <a:pt x="330" y="68"/>
                  </a:lnTo>
                  <a:lnTo>
                    <a:pt x="332" y="71"/>
                  </a:lnTo>
                  <a:lnTo>
                    <a:pt x="333" y="72"/>
                  </a:lnTo>
                  <a:lnTo>
                    <a:pt x="334" y="74"/>
                  </a:lnTo>
                  <a:lnTo>
                    <a:pt x="336" y="76"/>
                  </a:lnTo>
                  <a:lnTo>
                    <a:pt x="343" y="80"/>
                  </a:lnTo>
                  <a:lnTo>
                    <a:pt x="344" y="82"/>
                  </a:lnTo>
                  <a:lnTo>
                    <a:pt x="346" y="82"/>
                  </a:lnTo>
                  <a:lnTo>
                    <a:pt x="348" y="82"/>
                  </a:lnTo>
                  <a:lnTo>
                    <a:pt x="351" y="83"/>
                  </a:lnTo>
                  <a:lnTo>
                    <a:pt x="353" y="84"/>
                  </a:lnTo>
                  <a:lnTo>
                    <a:pt x="355" y="84"/>
                  </a:lnTo>
                  <a:lnTo>
                    <a:pt x="358" y="84"/>
                  </a:lnTo>
                  <a:lnTo>
                    <a:pt x="361" y="84"/>
                  </a:lnTo>
                  <a:lnTo>
                    <a:pt x="364" y="83"/>
                  </a:lnTo>
                  <a:lnTo>
                    <a:pt x="366" y="82"/>
                  </a:lnTo>
                  <a:lnTo>
                    <a:pt x="369" y="82"/>
                  </a:lnTo>
                  <a:lnTo>
                    <a:pt x="374" y="79"/>
                  </a:lnTo>
                  <a:lnTo>
                    <a:pt x="376" y="77"/>
                  </a:lnTo>
                  <a:lnTo>
                    <a:pt x="379" y="74"/>
                  </a:lnTo>
                  <a:lnTo>
                    <a:pt x="380" y="73"/>
                  </a:lnTo>
                  <a:lnTo>
                    <a:pt x="382" y="72"/>
                  </a:lnTo>
                  <a:lnTo>
                    <a:pt x="384" y="72"/>
                  </a:lnTo>
                  <a:lnTo>
                    <a:pt x="386" y="72"/>
                  </a:lnTo>
                  <a:lnTo>
                    <a:pt x="388" y="72"/>
                  </a:lnTo>
                  <a:lnTo>
                    <a:pt x="394" y="73"/>
                  </a:lnTo>
                  <a:lnTo>
                    <a:pt x="397" y="74"/>
                  </a:lnTo>
                  <a:lnTo>
                    <a:pt x="402" y="75"/>
                  </a:lnTo>
                  <a:lnTo>
                    <a:pt x="405" y="76"/>
                  </a:lnTo>
                  <a:lnTo>
                    <a:pt x="411" y="77"/>
                  </a:lnTo>
                  <a:lnTo>
                    <a:pt x="416" y="78"/>
                  </a:lnTo>
                  <a:lnTo>
                    <a:pt x="419" y="78"/>
                  </a:lnTo>
                  <a:lnTo>
                    <a:pt x="421" y="78"/>
                  </a:lnTo>
                  <a:lnTo>
                    <a:pt x="426" y="76"/>
                  </a:lnTo>
                  <a:lnTo>
                    <a:pt x="436" y="74"/>
                  </a:lnTo>
                  <a:lnTo>
                    <a:pt x="442" y="73"/>
                  </a:lnTo>
                  <a:lnTo>
                    <a:pt x="444" y="73"/>
                  </a:lnTo>
                  <a:lnTo>
                    <a:pt x="446" y="72"/>
                  </a:lnTo>
                  <a:lnTo>
                    <a:pt x="447" y="72"/>
                  </a:lnTo>
                  <a:lnTo>
                    <a:pt x="448" y="71"/>
                  </a:lnTo>
                  <a:lnTo>
                    <a:pt x="456" y="67"/>
                  </a:lnTo>
                  <a:lnTo>
                    <a:pt x="457" y="65"/>
                  </a:lnTo>
                  <a:lnTo>
                    <a:pt x="458" y="64"/>
                  </a:lnTo>
                  <a:lnTo>
                    <a:pt x="459" y="63"/>
                  </a:lnTo>
                  <a:lnTo>
                    <a:pt x="460" y="61"/>
                  </a:lnTo>
                  <a:lnTo>
                    <a:pt x="460" y="60"/>
                  </a:lnTo>
                  <a:lnTo>
                    <a:pt x="460" y="58"/>
                  </a:lnTo>
                  <a:lnTo>
                    <a:pt x="460" y="52"/>
                  </a:lnTo>
                  <a:lnTo>
                    <a:pt x="460" y="50"/>
                  </a:lnTo>
                  <a:lnTo>
                    <a:pt x="460" y="48"/>
                  </a:lnTo>
                  <a:lnTo>
                    <a:pt x="461" y="47"/>
                  </a:lnTo>
                  <a:lnTo>
                    <a:pt x="462" y="45"/>
                  </a:lnTo>
                  <a:lnTo>
                    <a:pt x="464" y="43"/>
                  </a:lnTo>
                  <a:lnTo>
                    <a:pt x="465" y="41"/>
                  </a:lnTo>
                  <a:lnTo>
                    <a:pt x="468" y="40"/>
                  </a:lnTo>
                  <a:lnTo>
                    <a:pt x="470" y="38"/>
                  </a:lnTo>
                  <a:lnTo>
                    <a:pt x="474" y="37"/>
                  </a:lnTo>
                  <a:lnTo>
                    <a:pt x="478" y="36"/>
                  </a:lnTo>
                  <a:lnTo>
                    <a:pt x="480" y="36"/>
                  </a:lnTo>
                  <a:lnTo>
                    <a:pt x="482" y="35"/>
                  </a:lnTo>
                  <a:lnTo>
                    <a:pt x="485" y="35"/>
                  </a:lnTo>
                  <a:lnTo>
                    <a:pt x="492" y="35"/>
                  </a:lnTo>
                  <a:lnTo>
                    <a:pt x="503" y="33"/>
                  </a:lnTo>
                  <a:lnTo>
                    <a:pt x="508" y="32"/>
                  </a:lnTo>
                  <a:lnTo>
                    <a:pt x="511" y="31"/>
                  </a:lnTo>
                  <a:lnTo>
                    <a:pt x="514" y="30"/>
                  </a:lnTo>
                  <a:lnTo>
                    <a:pt x="515" y="29"/>
                  </a:lnTo>
                  <a:lnTo>
                    <a:pt x="517" y="27"/>
                  </a:lnTo>
                  <a:lnTo>
                    <a:pt x="520" y="26"/>
                  </a:lnTo>
                  <a:lnTo>
                    <a:pt x="522" y="24"/>
                  </a:lnTo>
                  <a:lnTo>
                    <a:pt x="524" y="21"/>
                  </a:lnTo>
                  <a:lnTo>
                    <a:pt x="525" y="19"/>
                  </a:lnTo>
                  <a:lnTo>
                    <a:pt x="526" y="16"/>
                  </a:lnTo>
                  <a:lnTo>
                    <a:pt x="530" y="10"/>
                  </a:lnTo>
                  <a:lnTo>
                    <a:pt x="531" y="8"/>
                  </a:lnTo>
                  <a:lnTo>
                    <a:pt x="532" y="6"/>
                  </a:lnTo>
                  <a:lnTo>
                    <a:pt x="534" y="4"/>
                  </a:lnTo>
                  <a:lnTo>
                    <a:pt x="536" y="3"/>
                  </a:lnTo>
                  <a:lnTo>
                    <a:pt x="537" y="2"/>
                  </a:lnTo>
                  <a:lnTo>
                    <a:pt x="538" y="1"/>
                  </a:lnTo>
                  <a:lnTo>
                    <a:pt x="539" y="1"/>
                  </a:lnTo>
                  <a:lnTo>
                    <a:pt x="540" y="1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0" name="Freeform 69">
              <a:extLst>
                <a:ext uri="{FF2B5EF4-FFF2-40B4-BE49-F238E27FC236}">
                  <a16:creationId xmlns:a16="http://schemas.microsoft.com/office/drawing/2014/main" id="{E8B55376-780A-456F-BF0B-6E0778AB650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2" y="1677"/>
              <a:ext cx="430" cy="404"/>
            </a:xfrm>
            <a:custGeom>
              <a:avLst/>
              <a:gdLst>
                <a:gd name="T0" fmla="*/ 48 w 430"/>
                <a:gd name="T1" fmla="*/ 13 h 404"/>
                <a:gd name="T2" fmla="*/ 80 w 430"/>
                <a:gd name="T3" fmla="*/ 29 h 404"/>
                <a:gd name="T4" fmla="*/ 103 w 430"/>
                <a:gd name="T5" fmla="*/ 31 h 404"/>
                <a:gd name="T6" fmla="*/ 143 w 430"/>
                <a:gd name="T7" fmla="*/ 45 h 404"/>
                <a:gd name="T8" fmla="*/ 174 w 430"/>
                <a:gd name="T9" fmla="*/ 51 h 404"/>
                <a:gd name="T10" fmla="*/ 202 w 430"/>
                <a:gd name="T11" fmla="*/ 67 h 404"/>
                <a:gd name="T12" fmla="*/ 219 w 430"/>
                <a:gd name="T13" fmla="*/ 71 h 404"/>
                <a:gd name="T14" fmla="*/ 243 w 430"/>
                <a:gd name="T15" fmla="*/ 71 h 404"/>
                <a:gd name="T16" fmla="*/ 251 w 430"/>
                <a:gd name="T17" fmla="*/ 79 h 404"/>
                <a:gd name="T18" fmla="*/ 268 w 430"/>
                <a:gd name="T19" fmla="*/ 110 h 404"/>
                <a:gd name="T20" fmla="*/ 288 w 430"/>
                <a:gd name="T21" fmla="*/ 129 h 404"/>
                <a:gd name="T22" fmla="*/ 310 w 430"/>
                <a:gd name="T23" fmla="*/ 140 h 404"/>
                <a:gd name="T24" fmla="*/ 326 w 430"/>
                <a:gd name="T25" fmla="*/ 143 h 404"/>
                <a:gd name="T26" fmla="*/ 351 w 430"/>
                <a:gd name="T27" fmla="*/ 139 h 404"/>
                <a:gd name="T28" fmla="*/ 359 w 430"/>
                <a:gd name="T29" fmla="*/ 140 h 404"/>
                <a:gd name="T30" fmla="*/ 366 w 430"/>
                <a:gd name="T31" fmla="*/ 159 h 404"/>
                <a:gd name="T32" fmla="*/ 365 w 430"/>
                <a:gd name="T33" fmla="*/ 191 h 404"/>
                <a:gd name="T34" fmla="*/ 370 w 430"/>
                <a:gd name="T35" fmla="*/ 201 h 404"/>
                <a:gd name="T36" fmla="*/ 377 w 430"/>
                <a:gd name="T37" fmla="*/ 201 h 404"/>
                <a:gd name="T38" fmla="*/ 390 w 430"/>
                <a:gd name="T39" fmla="*/ 192 h 404"/>
                <a:gd name="T40" fmla="*/ 406 w 430"/>
                <a:gd name="T41" fmla="*/ 193 h 404"/>
                <a:gd name="T42" fmla="*/ 422 w 430"/>
                <a:gd name="T43" fmla="*/ 202 h 404"/>
                <a:gd name="T44" fmla="*/ 429 w 430"/>
                <a:gd name="T45" fmla="*/ 214 h 404"/>
                <a:gd name="T46" fmla="*/ 428 w 430"/>
                <a:gd name="T47" fmla="*/ 247 h 404"/>
                <a:gd name="T48" fmla="*/ 423 w 430"/>
                <a:gd name="T49" fmla="*/ 266 h 404"/>
                <a:gd name="T50" fmla="*/ 415 w 430"/>
                <a:gd name="T51" fmla="*/ 270 h 404"/>
                <a:gd name="T52" fmla="*/ 396 w 430"/>
                <a:gd name="T53" fmla="*/ 267 h 404"/>
                <a:gd name="T54" fmla="*/ 380 w 430"/>
                <a:gd name="T55" fmla="*/ 279 h 404"/>
                <a:gd name="T56" fmla="*/ 359 w 430"/>
                <a:gd name="T57" fmla="*/ 298 h 404"/>
                <a:gd name="T58" fmla="*/ 341 w 430"/>
                <a:gd name="T59" fmla="*/ 308 h 404"/>
                <a:gd name="T60" fmla="*/ 321 w 430"/>
                <a:gd name="T61" fmla="*/ 327 h 404"/>
                <a:gd name="T62" fmla="*/ 294 w 430"/>
                <a:gd name="T63" fmla="*/ 363 h 404"/>
                <a:gd name="T64" fmla="*/ 287 w 430"/>
                <a:gd name="T65" fmla="*/ 391 h 404"/>
                <a:gd name="T66" fmla="*/ 277 w 430"/>
                <a:gd name="T67" fmla="*/ 404 h 404"/>
                <a:gd name="T68" fmla="*/ 256 w 430"/>
                <a:gd name="T69" fmla="*/ 397 h 404"/>
                <a:gd name="T70" fmla="*/ 230 w 430"/>
                <a:gd name="T71" fmla="*/ 379 h 404"/>
                <a:gd name="T72" fmla="*/ 210 w 430"/>
                <a:gd name="T73" fmla="*/ 352 h 404"/>
                <a:gd name="T74" fmla="*/ 196 w 430"/>
                <a:gd name="T75" fmla="*/ 341 h 404"/>
                <a:gd name="T76" fmla="*/ 162 w 430"/>
                <a:gd name="T77" fmla="*/ 339 h 404"/>
                <a:gd name="T78" fmla="*/ 147 w 430"/>
                <a:gd name="T79" fmla="*/ 333 h 404"/>
                <a:gd name="T80" fmla="*/ 128 w 430"/>
                <a:gd name="T81" fmla="*/ 307 h 404"/>
                <a:gd name="T82" fmla="*/ 117 w 430"/>
                <a:gd name="T83" fmla="*/ 270 h 404"/>
                <a:gd name="T84" fmla="*/ 118 w 430"/>
                <a:gd name="T85" fmla="*/ 257 h 404"/>
                <a:gd name="T86" fmla="*/ 113 w 430"/>
                <a:gd name="T87" fmla="*/ 226 h 404"/>
                <a:gd name="T88" fmla="*/ 115 w 430"/>
                <a:gd name="T89" fmla="*/ 199 h 404"/>
                <a:gd name="T90" fmla="*/ 104 w 430"/>
                <a:gd name="T91" fmla="*/ 178 h 404"/>
                <a:gd name="T92" fmla="*/ 77 w 430"/>
                <a:gd name="T93" fmla="*/ 161 h 404"/>
                <a:gd name="T94" fmla="*/ 60 w 430"/>
                <a:gd name="T95" fmla="*/ 149 h 404"/>
                <a:gd name="T96" fmla="*/ 45 w 430"/>
                <a:gd name="T97" fmla="*/ 114 h 404"/>
                <a:gd name="T98" fmla="*/ 32 w 430"/>
                <a:gd name="T99" fmla="*/ 79 h 404"/>
                <a:gd name="T100" fmla="*/ 18 w 430"/>
                <a:gd name="T101" fmla="*/ 65 h 404"/>
                <a:gd name="T102" fmla="*/ 1 w 430"/>
                <a:gd name="T103" fmla="*/ 48 h 404"/>
                <a:gd name="T104" fmla="*/ 2 w 430"/>
                <a:gd name="T105" fmla="*/ 31 h 404"/>
                <a:gd name="T106" fmla="*/ 15 w 430"/>
                <a:gd name="T107" fmla="*/ 10 h 404"/>
                <a:gd name="T108" fmla="*/ 29 w 430"/>
                <a:gd name="T109" fmla="*/ 0 h 4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430" h="404">
                  <a:moveTo>
                    <a:pt x="29" y="0"/>
                  </a:moveTo>
                  <a:lnTo>
                    <a:pt x="30" y="1"/>
                  </a:lnTo>
                  <a:lnTo>
                    <a:pt x="33" y="3"/>
                  </a:lnTo>
                  <a:lnTo>
                    <a:pt x="37" y="7"/>
                  </a:lnTo>
                  <a:lnTo>
                    <a:pt x="42" y="10"/>
                  </a:lnTo>
                  <a:lnTo>
                    <a:pt x="48" y="13"/>
                  </a:lnTo>
                  <a:lnTo>
                    <a:pt x="60" y="20"/>
                  </a:lnTo>
                  <a:lnTo>
                    <a:pt x="66" y="23"/>
                  </a:lnTo>
                  <a:lnTo>
                    <a:pt x="72" y="26"/>
                  </a:lnTo>
                  <a:lnTo>
                    <a:pt x="74" y="27"/>
                  </a:lnTo>
                  <a:lnTo>
                    <a:pt x="77" y="28"/>
                  </a:lnTo>
                  <a:lnTo>
                    <a:pt x="80" y="29"/>
                  </a:lnTo>
                  <a:lnTo>
                    <a:pt x="82" y="30"/>
                  </a:lnTo>
                  <a:lnTo>
                    <a:pt x="86" y="30"/>
                  </a:lnTo>
                  <a:lnTo>
                    <a:pt x="94" y="30"/>
                  </a:lnTo>
                  <a:lnTo>
                    <a:pt x="96" y="30"/>
                  </a:lnTo>
                  <a:lnTo>
                    <a:pt x="99" y="30"/>
                  </a:lnTo>
                  <a:lnTo>
                    <a:pt x="103" y="31"/>
                  </a:lnTo>
                  <a:lnTo>
                    <a:pt x="113" y="34"/>
                  </a:lnTo>
                  <a:lnTo>
                    <a:pt x="116" y="34"/>
                  </a:lnTo>
                  <a:lnTo>
                    <a:pt x="119" y="35"/>
                  </a:lnTo>
                  <a:lnTo>
                    <a:pt x="135" y="42"/>
                  </a:lnTo>
                  <a:lnTo>
                    <a:pt x="139" y="44"/>
                  </a:lnTo>
                  <a:lnTo>
                    <a:pt x="143" y="45"/>
                  </a:lnTo>
                  <a:lnTo>
                    <a:pt x="149" y="46"/>
                  </a:lnTo>
                  <a:lnTo>
                    <a:pt x="155" y="48"/>
                  </a:lnTo>
                  <a:lnTo>
                    <a:pt x="160" y="49"/>
                  </a:lnTo>
                  <a:lnTo>
                    <a:pt x="168" y="50"/>
                  </a:lnTo>
                  <a:lnTo>
                    <a:pt x="172" y="50"/>
                  </a:lnTo>
                  <a:lnTo>
                    <a:pt x="174" y="51"/>
                  </a:lnTo>
                  <a:lnTo>
                    <a:pt x="177" y="52"/>
                  </a:lnTo>
                  <a:lnTo>
                    <a:pt x="180" y="54"/>
                  </a:lnTo>
                  <a:lnTo>
                    <a:pt x="183" y="55"/>
                  </a:lnTo>
                  <a:lnTo>
                    <a:pt x="186" y="58"/>
                  </a:lnTo>
                  <a:lnTo>
                    <a:pt x="188" y="59"/>
                  </a:lnTo>
                  <a:lnTo>
                    <a:pt x="202" y="67"/>
                  </a:lnTo>
                  <a:lnTo>
                    <a:pt x="204" y="68"/>
                  </a:lnTo>
                  <a:lnTo>
                    <a:pt x="207" y="69"/>
                  </a:lnTo>
                  <a:lnTo>
                    <a:pt x="210" y="70"/>
                  </a:lnTo>
                  <a:lnTo>
                    <a:pt x="213" y="71"/>
                  </a:lnTo>
                  <a:lnTo>
                    <a:pt x="215" y="71"/>
                  </a:lnTo>
                  <a:lnTo>
                    <a:pt x="219" y="71"/>
                  </a:lnTo>
                  <a:lnTo>
                    <a:pt x="223" y="71"/>
                  </a:lnTo>
                  <a:lnTo>
                    <a:pt x="233" y="70"/>
                  </a:lnTo>
                  <a:lnTo>
                    <a:pt x="238" y="70"/>
                  </a:lnTo>
                  <a:lnTo>
                    <a:pt x="240" y="70"/>
                  </a:lnTo>
                  <a:lnTo>
                    <a:pt x="241" y="70"/>
                  </a:lnTo>
                  <a:lnTo>
                    <a:pt x="243" y="71"/>
                  </a:lnTo>
                  <a:lnTo>
                    <a:pt x="245" y="72"/>
                  </a:lnTo>
                  <a:lnTo>
                    <a:pt x="246" y="73"/>
                  </a:lnTo>
                  <a:lnTo>
                    <a:pt x="247" y="74"/>
                  </a:lnTo>
                  <a:lnTo>
                    <a:pt x="249" y="75"/>
                  </a:lnTo>
                  <a:lnTo>
                    <a:pt x="250" y="77"/>
                  </a:lnTo>
                  <a:lnTo>
                    <a:pt x="251" y="79"/>
                  </a:lnTo>
                  <a:lnTo>
                    <a:pt x="255" y="90"/>
                  </a:lnTo>
                  <a:lnTo>
                    <a:pt x="258" y="94"/>
                  </a:lnTo>
                  <a:lnTo>
                    <a:pt x="260" y="98"/>
                  </a:lnTo>
                  <a:lnTo>
                    <a:pt x="263" y="102"/>
                  </a:lnTo>
                  <a:lnTo>
                    <a:pt x="265" y="106"/>
                  </a:lnTo>
                  <a:lnTo>
                    <a:pt x="268" y="110"/>
                  </a:lnTo>
                  <a:lnTo>
                    <a:pt x="271" y="113"/>
                  </a:lnTo>
                  <a:lnTo>
                    <a:pt x="274" y="116"/>
                  </a:lnTo>
                  <a:lnTo>
                    <a:pt x="277" y="119"/>
                  </a:lnTo>
                  <a:lnTo>
                    <a:pt x="280" y="122"/>
                  </a:lnTo>
                  <a:lnTo>
                    <a:pt x="285" y="125"/>
                  </a:lnTo>
                  <a:lnTo>
                    <a:pt x="288" y="129"/>
                  </a:lnTo>
                  <a:lnTo>
                    <a:pt x="292" y="131"/>
                  </a:lnTo>
                  <a:lnTo>
                    <a:pt x="295" y="133"/>
                  </a:lnTo>
                  <a:lnTo>
                    <a:pt x="298" y="135"/>
                  </a:lnTo>
                  <a:lnTo>
                    <a:pt x="302" y="136"/>
                  </a:lnTo>
                  <a:lnTo>
                    <a:pt x="307" y="138"/>
                  </a:lnTo>
                  <a:lnTo>
                    <a:pt x="310" y="140"/>
                  </a:lnTo>
                  <a:lnTo>
                    <a:pt x="312" y="141"/>
                  </a:lnTo>
                  <a:lnTo>
                    <a:pt x="315" y="142"/>
                  </a:lnTo>
                  <a:lnTo>
                    <a:pt x="317" y="142"/>
                  </a:lnTo>
                  <a:lnTo>
                    <a:pt x="321" y="143"/>
                  </a:lnTo>
                  <a:lnTo>
                    <a:pt x="323" y="143"/>
                  </a:lnTo>
                  <a:lnTo>
                    <a:pt x="326" y="143"/>
                  </a:lnTo>
                  <a:lnTo>
                    <a:pt x="329" y="143"/>
                  </a:lnTo>
                  <a:lnTo>
                    <a:pt x="332" y="143"/>
                  </a:lnTo>
                  <a:lnTo>
                    <a:pt x="335" y="142"/>
                  </a:lnTo>
                  <a:lnTo>
                    <a:pt x="338" y="141"/>
                  </a:lnTo>
                  <a:lnTo>
                    <a:pt x="348" y="139"/>
                  </a:lnTo>
                  <a:lnTo>
                    <a:pt x="351" y="139"/>
                  </a:lnTo>
                  <a:lnTo>
                    <a:pt x="353" y="139"/>
                  </a:lnTo>
                  <a:lnTo>
                    <a:pt x="355" y="139"/>
                  </a:lnTo>
                  <a:lnTo>
                    <a:pt x="357" y="139"/>
                  </a:lnTo>
                  <a:lnTo>
                    <a:pt x="358" y="139"/>
                  </a:lnTo>
                  <a:lnTo>
                    <a:pt x="359" y="140"/>
                  </a:lnTo>
                  <a:lnTo>
                    <a:pt x="359" y="140"/>
                  </a:lnTo>
                  <a:lnTo>
                    <a:pt x="360" y="141"/>
                  </a:lnTo>
                  <a:lnTo>
                    <a:pt x="361" y="142"/>
                  </a:lnTo>
                  <a:lnTo>
                    <a:pt x="362" y="143"/>
                  </a:lnTo>
                  <a:lnTo>
                    <a:pt x="363" y="149"/>
                  </a:lnTo>
                  <a:lnTo>
                    <a:pt x="366" y="157"/>
                  </a:lnTo>
                  <a:lnTo>
                    <a:pt x="366" y="159"/>
                  </a:lnTo>
                  <a:lnTo>
                    <a:pt x="366" y="160"/>
                  </a:lnTo>
                  <a:lnTo>
                    <a:pt x="366" y="163"/>
                  </a:lnTo>
                  <a:lnTo>
                    <a:pt x="366" y="166"/>
                  </a:lnTo>
                  <a:lnTo>
                    <a:pt x="365" y="185"/>
                  </a:lnTo>
                  <a:lnTo>
                    <a:pt x="365" y="188"/>
                  </a:lnTo>
                  <a:lnTo>
                    <a:pt x="365" y="191"/>
                  </a:lnTo>
                  <a:lnTo>
                    <a:pt x="366" y="194"/>
                  </a:lnTo>
                  <a:lnTo>
                    <a:pt x="366" y="197"/>
                  </a:lnTo>
                  <a:lnTo>
                    <a:pt x="367" y="198"/>
                  </a:lnTo>
                  <a:lnTo>
                    <a:pt x="368" y="200"/>
                  </a:lnTo>
                  <a:lnTo>
                    <a:pt x="369" y="201"/>
                  </a:lnTo>
                  <a:lnTo>
                    <a:pt x="370" y="201"/>
                  </a:lnTo>
                  <a:lnTo>
                    <a:pt x="371" y="202"/>
                  </a:lnTo>
                  <a:lnTo>
                    <a:pt x="372" y="203"/>
                  </a:lnTo>
                  <a:lnTo>
                    <a:pt x="374" y="203"/>
                  </a:lnTo>
                  <a:lnTo>
                    <a:pt x="375" y="202"/>
                  </a:lnTo>
                  <a:lnTo>
                    <a:pt x="376" y="201"/>
                  </a:lnTo>
                  <a:lnTo>
                    <a:pt x="377" y="201"/>
                  </a:lnTo>
                  <a:lnTo>
                    <a:pt x="381" y="196"/>
                  </a:lnTo>
                  <a:lnTo>
                    <a:pt x="384" y="194"/>
                  </a:lnTo>
                  <a:lnTo>
                    <a:pt x="385" y="193"/>
                  </a:lnTo>
                  <a:lnTo>
                    <a:pt x="387" y="193"/>
                  </a:lnTo>
                  <a:lnTo>
                    <a:pt x="389" y="193"/>
                  </a:lnTo>
                  <a:lnTo>
                    <a:pt x="390" y="192"/>
                  </a:lnTo>
                  <a:lnTo>
                    <a:pt x="394" y="192"/>
                  </a:lnTo>
                  <a:lnTo>
                    <a:pt x="396" y="192"/>
                  </a:lnTo>
                  <a:lnTo>
                    <a:pt x="398" y="192"/>
                  </a:lnTo>
                  <a:lnTo>
                    <a:pt x="401" y="192"/>
                  </a:lnTo>
                  <a:lnTo>
                    <a:pt x="404" y="193"/>
                  </a:lnTo>
                  <a:lnTo>
                    <a:pt x="406" y="193"/>
                  </a:lnTo>
                  <a:lnTo>
                    <a:pt x="409" y="194"/>
                  </a:lnTo>
                  <a:lnTo>
                    <a:pt x="412" y="195"/>
                  </a:lnTo>
                  <a:lnTo>
                    <a:pt x="414" y="197"/>
                  </a:lnTo>
                  <a:lnTo>
                    <a:pt x="417" y="198"/>
                  </a:lnTo>
                  <a:lnTo>
                    <a:pt x="419" y="200"/>
                  </a:lnTo>
                  <a:lnTo>
                    <a:pt x="422" y="202"/>
                  </a:lnTo>
                  <a:lnTo>
                    <a:pt x="423" y="203"/>
                  </a:lnTo>
                  <a:lnTo>
                    <a:pt x="424" y="204"/>
                  </a:lnTo>
                  <a:lnTo>
                    <a:pt x="426" y="207"/>
                  </a:lnTo>
                  <a:lnTo>
                    <a:pt x="427" y="209"/>
                  </a:lnTo>
                  <a:lnTo>
                    <a:pt x="428" y="212"/>
                  </a:lnTo>
                  <a:lnTo>
                    <a:pt x="429" y="214"/>
                  </a:lnTo>
                  <a:lnTo>
                    <a:pt x="430" y="216"/>
                  </a:lnTo>
                  <a:lnTo>
                    <a:pt x="430" y="218"/>
                  </a:lnTo>
                  <a:lnTo>
                    <a:pt x="430" y="219"/>
                  </a:lnTo>
                  <a:lnTo>
                    <a:pt x="430" y="219"/>
                  </a:lnTo>
                  <a:lnTo>
                    <a:pt x="429" y="241"/>
                  </a:lnTo>
                  <a:lnTo>
                    <a:pt x="428" y="247"/>
                  </a:lnTo>
                  <a:lnTo>
                    <a:pt x="428" y="251"/>
                  </a:lnTo>
                  <a:lnTo>
                    <a:pt x="427" y="256"/>
                  </a:lnTo>
                  <a:lnTo>
                    <a:pt x="426" y="261"/>
                  </a:lnTo>
                  <a:lnTo>
                    <a:pt x="424" y="263"/>
                  </a:lnTo>
                  <a:lnTo>
                    <a:pt x="423" y="265"/>
                  </a:lnTo>
                  <a:lnTo>
                    <a:pt x="423" y="266"/>
                  </a:lnTo>
                  <a:lnTo>
                    <a:pt x="423" y="267"/>
                  </a:lnTo>
                  <a:lnTo>
                    <a:pt x="422" y="267"/>
                  </a:lnTo>
                  <a:lnTo>
                    <a:pt x="421" y="268"/>
                  </a:lnTo>
                  <a:lnTo>
                    <a:pt x="420" y="269"/>
                  </a:lnTo>
                  <a:lnTo>
                    <a:pt x="418" y="269"/>
                  </a:lnTo>
                  <a:lnTo>
                    <a:pt x="415" y="270"/>
                  </a:lnTo>
                  <a:lnTo>
                    <a:pt x="412" y="270"/>
                  </a:lnTo>
                  <a:lnTo>
                    <a:pt x="409" y="269"/>
                  </a:lnTo>
                  <a:lnTo>
                    <a:pt x="406" y="269"/>
                  </a:lnTo>
                  <a:lnTo>
                    <a:pt x="401" y="268"/>
                  </a:lnTo>
                  <a:lnTo>
                    <a:pt x="398" y="267"/>
                  </a:lnTo>
                  <a:lnTo>
                    <a:pt x="396" y="267"/>
                  </a:lnTo>
                  <a:lnTo>
                    <a:pt x="394" y="267"/>
                  </a:lnTo>
                  <a:lnTo>
                    <a:pt x="392" y="268"/>
                  </a:lnTo>
                  <a:lnTo>
                    <a:pt x="390" y="269"/>
                  </a:lnTo>
                  <a:lnTo>
                    <a:pt x="389" y="271"/>
                  </a:lnTo>
                  <a:lnTo>
                    <a:pt x="386" y="273"/>
                  </a:lnTo>
                  <a:lnTo>
                    <a:pt x="380" y="279"/>
                  </a:lnTo>
                  <a:lnTo>
                    <a:pt x="372" y="289"/>
                  </a:lnTo>
                  <a:lnTo>
                    <a:pt x="369" y="292"/>
                  </a:lnTo>
                  <a:lnTo>
                    <a:pt x="367" y="294"/>
                  </a:lnTo>
                  <a:lnTo>
                    <a:pt x="365" y="295"/>
                  </a:lnTo>
                  <a:lnTo>
                    <a:pt x="362" y="297"/>
                  </a:lnTo>
                  <a:lnTo>
                    <a:pt x="359" y="298"/>
                  </a:lnTo>
                  <a:lnTo>
                    <a:pt x="353" y="301"/>
                  </a:lnTo>
                  <a:lnTo>
                    <a:pt x="351" y="302"/>
                  </a:lnTo>
                  <a:lnTo>
                    <a:pt x="348" y="304"/>
                  </a:lnTo>
                  <a:lnTo>
                    <a:pt x="345" y="305"/>
                  </a:lnTo>
                  <a:lnTo>
                    <a:pt x="343" y="306"/>
                  </a:lnTo>
                  <a:lnTo>
                    <a:pt x="341" y="308"/>
                  </a:lnTo>
                  <a:lnTo>
                    <a:pt x="335" y="315"/>
                  </a:lnTo>
                  <a:lnTo>
                    <a:pt x="332" y="317"/>
                  </a:lnTo>
                  <a:lnTo>
                    <a:pt x="331" y="318"/>
                  </a:lnTo>
                  <a:lnTo>
                    <a:pt x="326" y="322"/>
                  </a:lnTo>
                  <a:lnTo>
                    <a:pt x="323" y="324"/>
                  </a:lnTo>
                  <a:lnTo>
                    <a:pt x="321" y="327"/>
                  </a:lnTo>
                  <a:lnTo>
                    <a:pt x="316" y="332"/>
                  </a:lnTo>
                  <a:lnTo>
                    <a:pt x="302" y="349"/>
                  </a:lnTo>
                  <a:lnTo>
                    <a:pt x="298" y="353"/>
                  </a:lnTo>
                  <a:lnTo>
                    <a:pt x="297" y="357"/>
                  </a:lnTo>
                  <a:lnTo>
                    <a:pt x="295" y="360"/>
                  </a:lnTo>
                  <a:lnTo>
                    <a:pt x="294" y="363"/>
                  </a:lnTo>
                  <a:lnTo>
                    <a:pt x="293" y="366"/>
                  </a:lnTo>
                  <a:lnTo>
                    <a:pt x="291" y="375"/>
                  </a:lnTo>
                  <a:lnTo>
                    <a:pt x="290" y="381"/>
                  </a:lnTo>
                  <a:lnTo>
                    <a:pt x="289" y="385"/>
                  </a:lnTo>
                  <a:lnTo>
                    <a:pt x="288" y="388"/>
                  </a:lnTo>
                  <a:lnTo>
                    <a:pt x="287" y="391"/>
                  </a:lnTo>
                  <a:lnTo>
                    <a:pt x="286" y="393"/>
                  </a:lnTo>
                  <a:lnTo>
                    <a:pt x="285" y="395"/>
                  </a:lnTo>
                  <a:lnTo>
                    <a:pt x="283" y="397"/>
                  </a:lnTo>
                  <a:lnTo>
                    <a:pt x="281" y="400"/>
                  </a:lnTo>
                  <a:lnTo>
                    <a:pt x="279" y="402"/>
                  </a:lnTo>
                  <a:lnTo>
                    <a:pt x="277" y="404"/>
                  </a:lnTo>
                  <a:lnTo>
                    <a:pt x="277" y="404"/>
                  </a:lnTo>
                  <a:lnTo>
                    <a:pt x="276" y="404"/>
                  </a:lnTo>
                  <a:lnTo>
                    <a:pt x="272" y="403"/>
                  </a:lnTo>
                  <a:lnTo>
                    <a:pt x="267" y="401"/>
                  </a:lnTo>
                  <a:lnTo>
                    <a:pt x="262" y="399"/>
                  </a:lnTo>
                  <a:lnTo>
                    <a:pt x="256" y="397"/>
                  </a:lnTo>
                  <a:lnTo>
                    <a:pt x="251" y="394"/>
                  </a:lnTo>
                  <a:lnTo>
                    <a:pt x="245" y="390"/>
                  </a:lnTo>
                  <a:lnTo>
                    <a:pt x="237" y="385"/>
                  </a:lnTo>
                  <a:lnTo>
                    <a:pt x="233" y="382"/>
                  </a:lnTo>
                  <a:lnTo>
                    <a:pt x="231" y="381"/>
                  </a:lnTo>
                  <a:lnTo>
                    <a:pt x="230" y="379"/>
                  </a:lnTo>
                  <a:lnTo>
                    <a:pt x="228" y="376"/>
                  </a:lnTo>
                  <a:lnTo>
                    <a:pt x="226" y="374"/>
                  </a:lnTo>
                  <a:lnTo>
                    <a:pt x="224" y="372"/>
                  </a:lnTo>
                  <a:lnTo>
                    <a:pt x="220" y="367"/>
                  </a:lnTo>
                  <a:lnTo>
                    <a:pt x="212" y="356"/>
                  </a:lnTo>
                  <a:lnTo>
                    <a:pt x="210" y="352"/>
                  </a:lnTo>
                  <a:lnTo>
                    <a:pt x="208" y="351"/>
                  </a:lnTo>
                  <a:lnTo>
                    <a:pt x="207" y="349"/>
                  </a:lnTo>
                  <a:lnTo>
                    <a:pt x="204" y="346"/>
                  </a:lnTo>
                  <a:lnTo>
                    <a:pt x="201" y="344"/>
                  </a:lnTo>
                  <a:lnTo>
                    <a:pt x="198" y="342"/>
                  </a:lnTo>
                  <a:lnTo>
                    <a:pt x="196" y="341"/>
                  </a:lnTo>
                  <a:lnTo>
                    <a:pt x="194" y="340"/>
                  </a:lnTo>
                  <a:lnTo>
                    <a:pt x="193" y="340"/>
                  </a:lnTo>
                  <a:lnTo>
                    <a:pt x="188" y="340"/>
                  </a:lnTo>
                  <a:lnTo>
                    <a:pt x="185" y="339"/>
                  </a:lnTo>
                  <a:lnTo>
                    <a:pt x="163" y="339"/>
                  </a:lnTo>
                  <a:lnTo>
                    <a:pt x="162" y="339"/>
                  </a:lnTo>
                  <a:lnTo>
                    <a:pt x="158" y="338"/>
                  </a:lnTo>
                  <a:lnTo>
                    <a:pt x="154" y="337"/>
                  </a:lnTo>
                  <a:lnTo>
                    <a:pt x="151" y="336"/>
                  </a:lnTo>
                  <a:lnTo>
                    <a:pt x="150" y="335"/>
                  </a:lnTo>
                  <a:lnTo>
                    <a:pt x="148" y="334"/>
                  </a:lnTo>
                  <a:lnTo>
                    <a:pt x="147" y="333"/>
                  </a:lnTo>
                  <a:lnTo>
                    <a:pt x="146" y="332"/>
                  </a:lnTo>
                  <a:lnTo>
                    <a:pt x="142" y="327"/>
                  </a:lnTo>
                  <a:lnTo>
                    <a:pt x="134" y="317"/>
                  </a:lnTo>
                  <a:lnTo>
                    <a:pt x="130" y="312"/>
                  </a:lnTo>
                  <a:lnTo>
                    <a:pt x="128" y="309"/>
                  </a:lnTo>
                  <a:lnTo>
                    <a:pt x="128" y="307"/>
                  </a:lnTo>
                  <a:lnTo>
                    <a:pt x="127" y="305"/>
                  </a:lnTo>
                  <a:lnTo>
                    <a:pt x="125" y="295"/>
                  </a:lnTo>
                  <a:lnTo>
                    <a:pt x="124" y="290"/>
                  </a:lnTo>
                  <a:lnTo>
                    <a:pt x="117" y="272"/>
                  </a:lnTo>
                  <a:lnTo>
                    <a:pt x="116" y="270"/>
                  </a:lnTo>
                  <a:lnTo>
                    <a:pt x="117" y="270"/>
                  </a:lnTo>
                  <a:lnTo>
                    <a:pt x="117" y="269"/>
                  </a:lnTo>
                  <a:lnTo>
                    <a:pt x="118" y="267"/>
                  </a:lnTo>
                  <a:lnTo>
                    <a:pt x="118" y="266"/>
                  </a:lnTo>
                  <a:lnTo>
                    <a:pt x="119" y="263"/>
                  </a:lnTo>
                  <a:lnTo>
                    <a:pt x="118" y="261"/>
                  </a:lnTo>
                  <a:lnTo>
                    <a:pt x="118" y="257"/>
                  </a:lnTo>
                  <a:lnTo>
                    <a:pt x="118" y="255"/>
                  </a:lnTo>
                  <a:lnTo>
                    <a:pt x="116" y="243"/>
                  </a:lnTo>
                  <a:lnTo>
                    <a:pt x="114" y="236"/>
                  </a:lnTo>
                  <a:lnTo>
                    <a:pt x="113" y="231"/>
                  </a:lnTo>
                  <a:lnTo>
                    <a:pt x="113" y="227"/>
                  </a:lnTo>
                  <a:lnTo>
                    <a:pt x="113" y="226"/>
                  </a:lnTo>
                  <a:lnTo>
                    <a:pt x="113" y="223"/>
                  </a:lnTo>
                  <a:lnTo>
                    <a:pt x="115" y="215"/>
                  </a:lnTo>
                  <a:lnTo>
                    <a:pt x="115" y="211"/>
                  </a:lnTo>
                  <a:lnTo>
                    <a:pt x="116" y="207"/>
                  </a:lnTo>
                  <a:lnTo>
                    <a:pt x="116" y="203"/>
                  </a:lnTo>
                  <a:lnTo>
                    <a:pt x="115" y="199"/>
                  </a:lnTo>
                  <a:lnTo>
                    <a:pt x="114" y="195"/>
                  </a:lnTo>
                  <a:lnTo>
                    <a:pt x="113" y="192"/>
                  </a:lnTo>
                  <a:lnTo>
                    <a:pt x="111" y="188"/>
                  </a:lnTo>
                  <a:lnTo>
                    <a:pt x="109" y="184"/>
                  </a:lnTo>
                  <a:lnTo>
                    <a:pt x="106" y="181"/>
                  </a:lnTo>
                  <a:lnTo>
                    <a:pt x="104" y="178"/>
                  </a:lnTo>
                  <a:lnTo>
                    <a:pt x="102" y="176"/>
                  </a:lnTo>
                  <a:lnTo>
                    <a:pt x="101" y="175"/>
                  </a:lnTo>
                  <a:lnTo>
                    <a:pt x="98" y="173"/>
                  </a:lnTo>
                  <a:lnTo>
                    <a:pt x="94" y="171"/>
                  </a:lnTo>
                  <a:lnTo>
                    <a:pt x="80" y="162"/>
                  </a:lnTo>
                  <a:lnTo>
                    <a:pt x="77" y="161"/>
                  </a:lnTo>
                  <a:lnTo>
                    <a:pt x="71" y="159"/>
                  </a:lnTo>
                  <a:lnTo>
                    <a:pt x="68" y="157"/>
                  </a:lnTo>
                  <a:lnTo>
                    <a:pt x="66" y="155"/>
                  </a:lnTo>
                  <a:lnTo>
                    <a:pt x="64" y="153"/>
                  </a:lnTo>
                  <a:lnTo>
                    <a:pt x="62" y="151"/>
                  </a:lnTo>
                  <a:lnTo>
                    <a:pt x="60" y="149"/>
                  </a:lnTo>
                  <a:lnTo>
                    <a:pt x="59" y="147"/>
                  </a:lnTo>
                  <a:lnTo>
                    <a:pt x="58" y="145"/>
                  </a:lnTo>
                  <a:lnTo>
                    <a:pt x="56" y="142"/>
                  </a:lnTo>
                  <a:lnTo>
                    <a:pt x="55" y="140"/>
                  </a:lnTo>
                  <a:lnTo>
                    <a:pt x="50" y="127"/>
                  </a:lnTo>
                  <a:lnTo>
                    <a:pt x="45" y="114"/>
                  </a:lnTo>
                  <a:lnTo>
                    <a:pt x="42" y="108"/>
                  </a:lnTo>
                  <a:lnTo>
                    <a:pt x="40" y="102"/>
                  </a:lnTo>
                  <a:lnTo>
                    <a:pt x="37" y="93"/>
                  </a:lnTo>
                  <a:lnTo>
                    <a:pt x="36" y="87"/>
                  </a:lnTo>
                  <a:lnTo>
                    <a:pt x="34" y="83"/>
                  </a:lnTo>
                  <a:lnTo>
                    <a:pt x="32" y="79"/>
                  </a:lnTo>
                  <a:lnTo>
                    <a:pt x="30" y="78"/>
                  </a:lnTo>
                  <a:lnTo>
                    <a:pt x="29" y="76"/>
                  </a:lnTo>
                  <a:lnTo>
                    <a:pt x="27" y="74"/>
                  </a:lnTo>
                  <a:lnTo>
                    <a:pt x="25" y="72"/>
                  </a:lnTo>
                  <a:lnTo>
                    <a:pt x="24" y="70"/>
                  </a:lnTo>
                  <a:lnTo>
                    <a:pt x="18" y="65"/>
                  </a:lnTo>
                  <a:lnTo>
                    <a:pt x="9" y="57"/>
                  </a:lnTo>
                  <a:lnTo>
                    <a:pt x="7" y="56"/>
                  </a:lnTo>
                  <a:lnTo>
                    <a:pt x="5" y="54"/>
                  </a:lnTo>
                  <a:lnTo>
                    <a:pt x="3" y="52"/>
                  </a:lnTo>
                  <a:lnTo>
                    <a:pt x="2" y="50"/>
                  </a:lnTo>
                  <a:lnTo>
                    <a:pt x="1" y="48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1"/>
                  </a:lnTo>
                  <a:lnTo>
                    <a:pt x="0" y="37"/>
                  </a:lnTo>
                  <a:lnTo>
                    <a:pt x="1" y="34"/>
                  </a:lnTo>
                  <a:lnTo>
                    <a:pt x="2" y="31"/>
                  </a:lnTo>
                  <a:lnTo>
                    <a:pt x="3" y="27"/>
                  </a:lnTo>
                  <a:lnTo>
                    <a:pt x="5" y="23"/>
                  </a:lnTo>
                  <a:lnTo>
                    <a:pt x="8" y="20"/>
                  </a:lnTo>
                  <a:lnTo>
                    <a:pt x="10" y="16"/>
                  </a:lnTo>
                  <a:lnTo>
                    <a:pt x="13" y="12"/>
                  </a:lnTo>
                  <a:lnTo>
                    <a:pt x="15" y="10"/>
                  </a:lnTo>
                  <a:lnTo>
                    <a:pt x="17" y="7"/>
                  </a:lnTo>
                  <a:lnTo>
                    <a:pt x="21" y="5"/>
                  </a:lnTo>
                  <a:lnTo>
                    <a:pt x="25" y="2"/>
                  </a:lnTo>
                  <a:lnTo>
                    <a:pt x="26" y="1"/>
                  </a:lnTo>
                  <a:lnTo>
                    <a:pt x="27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1" name="Freeform 70">
              <a:extLst>
                <a:ext uri="{FF2B5EF4-FFF2-40B4-BE49-F238E27FC236}">
                  <a16:creationId xmlns:a16="http://schemas.microsoft.com/office/drawing/2014/main" id="{99F7058F-D336-4260-8507-0F7C66EAD94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3" y="2347"/>
              <a:ext cx="665" cy="517"/>
            </a:xfrm>
            <a:custGeom>
              <a:avLst/>
              <a:gdLst>
                <a:gd name="T0" fmla="*/ 265 w 665"/>
                <a:gd name="T1" fmla="*/ 31 h 517"/>
                <a:gd name="T2" fmla="*/ 292 w 665"/>
                <a:gd name="T3" fmla="*/ 29 h 517"/>
                <a:gd name="T4" fmla="*/ 293 w 665"/>
                <a:gd name="T5" fmla="*/ 58 h 517"/>
                <a:gd name="T6" fmla="*/ 324 w 665"/>
                <a:gd name="T7" fmla="*/ 63 h 517"/>
                <a:gd name="T8" fmla="*/ 363 w 665"/>
                <a:gd name="T9" fmla="*/ 29 h 517"/>
                <a:gd name="T10" fmla="*/ 398 w 665"/>
                <a:gd name="T11" fmla="*/ 19 h 517"/>
                <a:gd name="T12" fmla="*/ 411 w 665"/>
                <a:gd name="T13" fmla="*/ 36 h 517"/>
                <a:gd name="T14" fmla="*/ 413 w 665"/>
                <a:gd name="T15" fmla="*/ 85 h 517"/>
                <a:gd name="T16" fmla="*/ 432 w 665"/>
                <a:gd name="T17" fmla="*/ 77 h 517"/>
                <a:gd name="T18" fmla="*/ 454 w 665"/>
                <a:gd name="T19" fmla="*/ 54 h 517"/>
                <a:gd name="T20" fmla="*/ 469 w 665"/>
                <a:gd name="T21" fmla="*/ 50 h 517"/>
                <a:gd name="T22" fmla="*/ 471 w 665"/>
                <a:gd name="T23" fmla="*/ 9 h 517"/>
                <a:gd name="T24" fmla="*/ 485 w 665"/>
                <a:gd name="T25" fmla="*/ 6 h 517"/>
                <a:gd name="T26" fmla="*/ 498 w 665"/>
                <a:gd name="T27" fmla="*/ 47 h 517"/>
                <a:gd name="T28" fmla="*/ 514 w 665"/>
                <a:gd name="T29" fmla="*/ 84 h 517"/>
                <a:gd name="T30" fmla="*/ 529 w 665"/>
                <a:gd name="T31" fmla="*/ 98 h 517"/>
                <a:gd name="T32" fmla="*/ 558 w 665"/>
                <a:gd name="T33" fmla="*/ 129 h 517"/>
                <a:gd name="T34" fmla="*/ 610 w 665"/>
                <a:gd name="T35" fmla="*/ 136 h 517"/>
                <a:gd name="T36" fmla="*/ 653 w 665"/>
                <a:gd name="T37" fmla="*/ 130 h 517"/>
                <a:gd name="T38" fmla="*/ 660 w 665"/>
                <a:gd name="T39" fmla="*/ 173 h 517"/>
                <a:gd name="T40" fmla="*/ 659 w 665"/>
                <a:gd name="T41" fmla="*/ 211 h 517"/>
                <a:gd name="T42" fmla="*/ 645 w 665"/>
                <a:gd name="T43" fmla="*/ 231 h 517"/>
                <a:gd name="T44" fmla="*/ 605 w 665"/>
                <a:gd name="T45" fmla="*/ 282 h 517"/>
                <a:gd name="T46" fmla="*/ 605 w 665"/>
                <a:gd name="T47" fmla="*/ 302 h 517"/>
                <a:gd name="T48" fmla="*/ 615 w 665"/>
                <a:gd name="T49" fmla="*/ 345 h 517"/>
                <a:gd name="T50" fmla="*/ 603 w 665"/>
                <a:gd name="T51" fmla="*/ 352 h 517"/>
                <a:gd name="T52" fmla="*/ 556 w 665"/>
                <a:gd name="T53" fmla="*/ 372 h 517"/>
                <a:gd name="T54" fmla="*/ 529 w 665"/>
                <a:gd name="T55" fmla="*/ 366 h 517"/>
                <a:gd name="T56" fmla="*/ 510 w 665"/>
                <a:gd name="T57" fmla="*/ 361 h 517"/>
                <a:gd name="T58" fmla="*/ 488 w 665"/>
                <a:gd name="T59" fmla="*/ 375 h 517"/>
                <a:gd name="T60" fmla="*/ 481 w 665"/>
                <a:gd name="T61" fmla="*/ 410 h 517"/>
                <a:gd name="T62" fmla="*/ 446 w 665"/>
                <a:gd name="T63" fmla="*/ 414 h 517"/>
                <a:gd name="T64" fmla="*/ 417 w 665"/>
                <a:gd name="T65" fmla="*/ 424 h 517"/>
                <a:gd name="T66" fmla="*/ 384 w 665"/>
                <a:gd name="T67" fmla="*/ 461 h 517"/>
                <a:gd name="T68" fmla="*/ 387 w 665"/>
                <a:gd name="T69" fmla="*/ 489 h 517"/>
                <a:gd name="T70" fmla="*/ 391 w 665"/>
                <a:gd name="T71" fmla="*/ 514 h 517"/>
                <a:gd name="T72" fmla="*/ 356 w 665"/>
                <a:gd name="T73" fmla="*/ 506 h 517"/>
                <a:gd name="T74" fmla="*/ 332 w 665"/>
                <a:gd name="T75" fmla="*/ 489 h 517"/>
                <a:gd name="T76" fmla="*/ 278 w 665"/>
                <a:gd name="T77" fmla="*/ 408 h 517"/>
                <a:gd name="T78" fmla="*/ 252 w 665"/>
                <a:gd name="T79" fmla="*/ 393 h 517"/>
                <a:gd name="T80" fmla="*/ 227 w 665"/>
                <a:gd name="T81" fmla="*/ 403 h 517"/>
                <a:gd name="T82" fmla="*/ 195 w 665"/>
                <a:gd name="T83" fmla="*/ 384 h 517"/>
                <a:gd name="T84" fmla="*/ 158 w 665"/>
                <a:gd name="T85" fmla="*/ 368 h 517"/>
                <a:gd name="T86" fmla="*/ 119 w 665"/>
                <a:gd name="T87" fmla="*/ 312 h 517"/>
                <a:gd name="T88" fmla="*/ 97 w 665"/>
                <a:gd name="T89" fmla="*/ 285 h 517"/>
                <a:gd name="T90" fmla="*/ 69 w 665"/>
                <a:gd name="T91" fmla="*/ 266 h 517"/>
                <a:gd name="T92" fmla="*/ 55 w 665"/>
                <a:gd name="T93" fmla="*/ 266 h 517"/>
                <a:gd name="T94" fmla="*/ 26 w 665"/>
                <a:gd name="T95" fmla="*/ 248 h 517"/>
                <a:gd name="T96" fmla="*/ 7 w 665"/>
                <a:gd name="T97" fmla="*/ 256 h 517"/>
                <a:gd name="T98" fmla="*/ 10 w 665"/>
                <a:gd name="T99" fmla="*/ 245 h 517"/>
                <a:gd name="T100" fmla="*/ 13 w 665"/>
                <a:gd name="T101" fmla="*/ 216 h 517"/>
                <a:gd name="T102" fmla="*/ 23 w 665"/>
                <a:gd name="T103" fmla="*/ 201 h 517"/>
                <a:gd name="T104" fmla="*/ 72 w 665"/>
                <a:gd name="T105" fmla="*/ 187 h 517"/>
                <a:gd name="T106" fmla="*/ 96 w 665"/>
                <a:gd name="T107" fmla="*/ 192 h 517"/>
                <a:gd name="T108" fmla="*/ 123 w 665"/>
                <a:gd name="T109" fmla="*/ 165 h 517"/>
                <a:gd name="T110" fmla="*/ 129 w 665"/>
                <a:gd name="T111" fmla="*/ 123 h 517"/>
                <a:gd name="T112" fmla="*/ 150 w 665"/>
                <a:gd name="T113" fmla="*/ 85 h 517"/>
                <a:gd name="T114" fmla="*/ 165 w 665"/>
                <a:gd name="T115" fmla="*/ 40 h 517"/>
                <a:gd name="T116" fmla="*/ 181 w 665"/>
                <a:gd name="T117" fmla="*/ 21 h 517"/>
                <a:gd name="T118" fmla="*/ 209 w 665"/>
                <a:gd name="T119" fmla="*/ 33 h 517"/>
                <a:gd name="T120" fmla="*/ 230 w 665"/>
                <a:gd name="T121" fmla="*/ 8 h 5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665" h="517">
                  <a:moveTo>
                    <a:pt x="237" y="0"/>
                  </a:moveTo>
                  <a:lnTo>
                    <a:pt x="238" y="1"/>
                  </a:lnTo>
                  <a:lnTo>
                    <a:pt x="238" y="0"/>
                  </a:lnTo>
                  <a:lnTo>
                    <a:pt x="239" y="1"/>
                  </a:lnTo>
                  <a:lnTo>
                    <a:pt x="240" y="3"/>
                  </a:lnTo>
                  <a:lnTo>
                    <a:pt x="246" y="10"/>
                  </a:lnTo>
                  <a:lnTo>
                    <a:pt x="252" y="17"/>
                  </a:lnTo>
                  <a:lnTo>
                    <a:pt x="258" y="24"/>
                  </a:lnTo>
                  <a:lnTo>
                    <a:pt x="261" y="27"/>
                  </a:lnTo>
                  <a:lnTo>
                    <a:pt x="262" y="28"/>
                  </a:lnTo>
                  <a:lnTo>
                    <a:pt x="263" y="30"/>
                  </a:lnTo>
                  <a:lnTo>
                    <a:pt x="265" y="31"/>
                  </a:lnTo>
                  <a:lnTo>
                    <a:pt x="266" y="32"/>
                  </a:lnTo>
                  <a:lnTo>
                    <a:pt x="268" y="33"/>
                  </a:lnTo>
                  <a:lnTo>
                    <a:pt x="270" y="33"/>
                  </a:lnTo>
                  <a:lnTo>
                    <a:pt x="272" y="33"/>
                  </a:lnTo>
                  <a:lnTo>
                    <a:pt x="273" y="33"/>
                  </a:lnTo>
                  <a:lnTo>
                    <a:pt x="275" y="33"/>
                  </a:lnTo>
                  <a:lnTo>
                    <a:pt x="282" y="32"/>
                  </a:lnTo>
                  <a:lnTo>
                    <a:pt x="284" y="31"/>
                  </a:lnTo>
                  <a:lnTo>
                    <a:pt x="287" y="30"/>
                  </a:lnTo>
                  <a:lnTo>
                    <a:pt x="289" y="29"/>
                  </a:lnTo>
                  <a:lnTo>
                    <a:pt x="291" y="29"/>
                  </a:lnTo>
                  <a:lnTo>
                    <a:pt x="292" y="29"/>
                  </a:lnTo>
                  <a:lnTo>
                    <a:pt x="293" y="30"/>
                  </a:lnTo>
                  <a:lnTo>
                    <a:pt x="294" y="31"/>
                  </a:lnTo>
                  <a:lnTo>
                    <a:pt x="294" y="32"/>
                  </a:lnTo>
                  <a:lnTo>
                    <a:pt x="294" y="33"/>
                  </a:lnTo>
                  <a:lnTo>
                    <a:pt x="294" y="35"/>
                  </a:lnTo>
                  <a:lnTo>
                    <a:pt x="294" y="38"/>
                  </a:lnTo>
                  <a:lnTo>
                    <a:pt x="294" y="40"/>
                  </a:lnTo>
                  <a:lnTo>
                    <a:pt x="292" y="48"/>
                  </a:lnTo>
                  <a:lnTo>
                    <a:pt x="292" y="51"/>
                  </a:lnTo>
                  <a:lnTo>
                    <a:pt x="292" y="55"/>
                  </a:lnTo>
                  <a:lnTo>
                    <a:pt x="292" y="56"/>
                  </a:lnTo>
                  <a:lnTo>
                    <a:pt x="293" y="58"/>
                  </a:lnTo>
                  <a:lnTo>
                    <a:pt x="293" y="59"/>
                  </a:lnTo>
                  <a:lnTo>
                    <a:pt x="294" y="61"/>
                  </a:lnTo>
                  <a:lnTo>
                    <a:pt x="295" y="62"/>
                  </a:lnTo>
                  <a:lnTo>
                    <a:pt x="296" y="63"/>
                  </a:lnTo>
                  <a:lnTo>
                    <a:pt x="296" y="63"/>
                  </a:lnTo>
                  <a:lnTo>
                    <a:pt x="297" y="64"/>
                  </a:lnTo>
                  <a:lnTo>
                    <a:pt x="299" y="64"/>
                  </a:lnTo>
                  <a:lnTo>
                    <a:pt x="302" y="64"/>
                  </a:lnTo>
                  <a:lnTo>
                    <a:pt x="310" y="64"/>
                  </a:lnTo>
                  <a:lnTo>
                    <a:pt x="319" y="64"/>
                  </a:lnTo>
                  <a:lnTo>
                    <a:pt x="321" y="63"/>
                  </a:lnTo>
                  <a:lnTo>
                    <a:pt x="324" y="63"/>
                  </a:lnTo>
                  <a:lnTo>
                    <a:pt x="325" y="62"/>
                  </a:lnTo>
                  <a:lnTo>
                    <a:pt x="327" y="61"/>
                  </a:lnTo>
                  <a:lnTo>
                    <a:pt x="328" y="59"/>
                  </a:lnTo>
                  <a:lnTo>
                    <a:pt x="330" y="55"/>
                  </a:lnTo>
                  <a:lnTo>
                    <a:pt x="331" y="54"/>
                  </a:lnTo>
                  <a:lnTo>
                    <a:pt x="333" y="52"/>
                  </a:lnTo>
                  <a:lnTo>
                    <a:pt x="336" y="49"/>
                  </a:lnTo>
                  <a:lnTo>
                    <a:pt x="339" y="47"/>
                  </a:lnTo>
                  <a:lnTo>
                    <a:pt x="346" y="42"/>
                  </a:lnTo>
                  <a:lnTo>
                    <a:pt x="354" y="35"/>
                  </a:lnTo>
                  <a:lnTo>
                    <a:pt x="358" y="33"/>
                  </a:lnTo>
                  <a:lnTo>
                    <a:pt x="363" y="29"/>
                  </a:lnTo>
                  <a:lnTo>
                    <a:pt x="365" y="27"/>
                  </a:lnTo>
                  <a:lnTo>
                    <a:pt x="367" y="26"/>
                  </a:lnTo>
                  <a:lnTo>
                    <a:pt x="370" y="25"/>
                  </a:lnTo>
                  <a:lnTo>
                    <a:pt x="374" y="23"/>
                  </a:lnTo>
                  <a:lnTo>
                    <a:pt x="378" y="21"/>
                  </a:lnTo>
                  <a:lnTo>
                    <a:pt x="380" y="21"/>
                  </a:lnTo>
                  <a:lnTo>
                    <a:pt x="381" y="21"/>
                  </a:lnTo>
                  <a:lnTo>
                    <a:pt x="386" y="20"/>
                  </a:lnTo>
                  <a:lnTo>
                    <a:pt x="391" y="19"/>
                  </a:lnTo>
                  <a:lnTo>
                    <a:pt x="394" y="19"/>
                  </a:lnTo>
                  <a:lnTo>
                    <a:pt x="396" y="19"/>
                  </a:lnTo>
                  <a:lnTo>
                    <a:pt x="398" y="19"/>
                  </a:lnTo>
                  <a:lnTo>
                    <a:pt x="399" y="20"/>
                  </a:lnTo>
                  <a:lnTo>
                    <a:pt x="400" y="20"/>
                  </a:lnTo>
                  <a:lnTo>
                    <a:pt x="402" y="21"/>
                  </a:lnTo>
                  <a:lnTo>
                    <a:pt x="405" y="22"/>
                  </a:lnTo>
                  <a:lnTo>
                    <a:pt x="407" y="24"/>
                  </a:lnTo>
                  <a:lnTo>
                    <a:pt x="408" y="25"/>
                  </a:lnTo>
                  <a:lnTo>
                    <a:pt x="409" y="27"/>
                  </a:lnTo>
                  <a:lnTo>
                    <a:pt x="410" y="30"/>
                  </a:lnTo>
                  <a:lnTo>
                    <a:pt x="410" y="32"/>
                  </a:lnTo>
                  <a:lnTo>
                    <a:pt x="411" y="33"/>
                  </a:lnTo>
                  <a:lnTo>
                    <a:pt x="411" y="34"/>
                  </a:lnTo>
                  <a:lnTo>
                    <a:pt x="411" y="36"/>
                  </a:lnTo>
                  <a:lnTo>
                    <a:pt x="410" y="42"/>
                  </a:lnTo>
                  <a:lnTo>
                    <a:pt x="410" y="47"/>
                  </a:lnTo>
                  <a:lnTo>
                    <a:pt x="407" y="57"/>
                  </a:lnTo>
                  <a:lnTo>
                    <a:pt x="407" y="63"/>
                  </a:lnTo>
                  <a:lnTo>
                    <a:pt x="406" y="66"/>
                  </a:lnTo>
                  <a:lnTo>
                    <a:pt x="406" y="68"/>
                  </a:lnTo>
                  <a:lnTo>
                    <a:pt x="407" y="71"/>
                  </a:lnTo>
                  <a:lnTo>
                    <a:pt x="407" y="73"/>
                  </a:lnTo>
                  <a:lnTo>
                    <a:pt x="408" y="76"/>
                  </a:lnTo>
                  <a:lnTo>
                    <a:pt x="410" y="79"/>
                  </a:lnTo>
                  <a:lnTo>
                    <a:pt x="411" y="82"/>
                  </a:lnTo>
                  <a:lnTo>
                    <a:pt x="413" y="85"/>
                  </a:lnTo>
                  <a:lnTo>
                    <a:pt x="415" y="87"/>
                  </a:lnTo>
                  <a:lnTo>
                    <a:pt x="417" y="88"/>
                  </a:lnTo>
                  <a:lnTo>
                    <a:pt x="419" y="89"/>
                  </a:lnTo>
                  <a:lnTo>
                    <a:pt x="421" y="89"/>
                  </a:lnTo>
                  <a:lnTo>
                    <a:pt x="421" y="89"/>
                  </a:lnTo>
                  <a:lnTo>
                    <a:pt x="422" y="89"/>
                  </a:lnTo>
                  <a:lnTo>
                    <a:pt x="423" y="88"/>
                  </a:lnTo>
                  <a:lnTo>
                    <a:pt x="424" y="87"/>
                  </a:lnTo>
                  <a:lnTo>
                    <a:pt x="426" y="85"/>
                  </a:lnTo>
                  <a:lnTo>
                    <a:pt x="430" y="80"/>
                  </a:lnTo>
                  <a:lnTo>
                    <a:pt x="431" y="78"/>
                  </a:lnTo>
                  <a:lnTo>
                    <a:pt x="432" y="77"/>
                  </a:lnTo>
                  <a:lnTo>
                    <a:pt x="437" y="71"/>
                  </a:lnTo>
                  <a:lnTo>
                    <a:pt x="439" y="69"/>
                  </a:lnTo>
                  <a:lnTo>
                    <a:pt x="440" y="68"/>
                  </a:lnTo>
                  <a:lnTo>
                    <a:pt x="441" y="67"/>
                  </a:lnTo>
                  <a:lnTo>
                    <a:pt x="442" y="63"/>
                  </a:lnTo>
                  <a:lnTo>
                    <a:pt x="443" y="61"/>
                  </a:lnTo>
                  <a:lnTo>
                    <a:pt x="444" y="60"/>
                  </a:lnTo>
                  <a:lnTo>
                    <a:pt x="445" y="58"/>
                  </a:lnTo>
                  <a:lnTo>
                    <a:pt x="446" y="57"/>
                  </a:lnTo>
                  <a:lnTo>
                    <a:pt x="448" y="56"/>
                  </a:lnTo>
                  <a:lnTo>
                    <a:pt x="453" y="55"/>
                  </a:lnTo>
                  <a:lnTo>
                    <a:pt x="454" y="54"/>
                  </a:lnTo>
                  <a:lnTo>
                    <a:pt x="455" y="52"/>
                  </a:lnTo>
                  <a:lnTo>
                    <a:pt x="456" y="51"/>
                  </a:lnTo>
                  <a:lnTo>
                    <a:pt x="457" y="51"/>
                  </a:lnTo>
                  <a:lnTo>
                    <a:pt x="458" y="51"/>
                  </a:lnTo>
                  <a:lnTo>
                    <a:pt x="459" y="51"/>
                  </a:lnTo>
                  <a:lnTo>
                    <a:pt x="460" y="51"/>
                  </a:lnTo>
                  <a:lnTo>
                    <a:pt x="463" y="52"/>
                  </a:lnTo>
                  <a:lnTo>
                    <a:pt x="464" y="53"/>
                  </a:lnTo>
                  <a:lnTo>
                    <a:pt x="465" y="52"/>
                  </a:lnTo>
                  <a:lnTo>
                    <a:pt x="466" y="52"/>
                  </a:lnTo>
                  <a:lnTo>
                    <a:pt x="467" y="52"/>
                  </a:lnTo>
                  <a:lnTo>
                    <a:pt x="469" y="50"/>
                  </a:lnTo>
                  <a:lnTo>
                    <a:pt x="471" y="49"/>
                  </a:lnTo>
                  <a:lnTo>
                    <a:pt x="473" y="47"/>
                  </a:lnTo>
                  <a:lnTo>
                    <a:pt x="475" y="44"/>
                  </a:lnTo>
                  <a:lnTo>
                    <a:pt x="476" y="43"/>
                  </a:lnTo>
                  <a:lnTo>
                    <a:pt x="477" y="41"/>
                  </a:lnTo>
                  <a:lnTo>
                    <a:pt x="477" y="38"/>
                  </a:lnTo>
                  <a:lnTo>
                    <a:pt x="477" y="35"/>
                  </a:lnTo>
                  <a:lnTo>
                    <a:pt x="477" y="34"/>
                  </a:lnTo>
                  <a:lnTo>
                    <a:pt x="476" y="32"/>
                  </a:lnTo>
                  <a:lnTo>
                    <a:pt x="471" y="14"/>
                  </a:lnTo>
                  <a:lnTo>
                    <a:pt x="471" y="10"/>
                  </a:lnTo>
                  <a:lnTo>
                    <a:pt x="471" y="9"/>
                  </a:lnTo>
                  <a:lnTo>
                    <a:pt x="471" y="8"/>
                  </a:lnTo>
                  <a:lnTo>
                    <a:pt x="471" y="7"/>
                  </a:lnTo>
                  <a:lnTo>
                    <a:pt x="472" y="5"/>
                  </a:lnTo>
                  <a:lnTo>
                    <a:pt x="473" y="4"/>
                  </a:lnTo>
                  <a:lnTo>
                    <a:pt x="475" y="3"/>
                  </a:lnTo>
                  <a:lnTo>
                    <a:pt x="476" y="3"/>
                  </a:lnTo>
                  <a:lnTo>
                    <a:pt x="478" y="2"/>
                  </a:lnTo>
                  <a:lnTo>
                    <a:pt x="479" y="3"/>
                  </a:lnTo>
                  <a:lnTo>
                    <a:pt x="481" y="3"/>
                  </a:lnTo>
                  <a:lnTo>
                    <a:pt x="483" y="4"/>
                  </a:lnTo>
                  <a:lnTo>
                    <a:pt x="484" y="5"/>
                  </a:lnTo>
                  <a:lnTo>
                    <a:pt x="485" y="6"/>
                  </a:lnTo>
                  <a:lnTo>
                    <a:pt x="486" y="7"/>
                  </a:lnTo>
                  <a:lnTo>
                    <a:pt x="488" y="10"/>
                  </a:lnTo>
                  <a:lnTo>
                    <a:pt x="490" y="15"/>
                  </a:lnTo>
                  <a:lnTo>
                    <a:pt x="493" y="21"/>
                  </a:lnTo>
                  <a:lnTo>
                    <a:pt x="495" y="23"/>
                  </a:lnTo>
                  <a:lnTo>
                    <a:pt x="496" y="28"/>
                  </a:lnTo>
                  <a:lnTo>
                    <a:pt x="497" y="29"/>
                  </a:lnTo>
                  <a:lnTo>
                    <a:pt x="497" y="32"/>
                  </a:lnTo>
                  <a:lnTo>
                    <a:pt x="498" y="35"/>
                  </a:lnTo>
                  <a:lnTo>
                    <a:pt x="498" y="41"/>
                  </a:lnTo>
                  <a:lnTo>
                    <a:pt x="498" y="44"/>
                  </a:lnTo>
                  <a:lnTo>
                    <a:pt x="498" y="47"/>
                  </a:lnTo>
                  <a:lnTo>
                    <a:pt x="499" y="50"/>
                  </a:lnTo>
                  <a:lnTo>
                    <a:pt x="500" y="53"/>
                  </a:lnTo>
                  <a:lnTo>
                    <a:pt x="501" y="55"/>
                  </a:lnTo>
                  <a:lnTo>
                    <a:pt x="504" y="62"/>
                  </a:lnTo>
                  <a:lnTo>
                    <a:pt x="506" y="64"/>
                  </a:lnTo>
                  <a:lnTo>
                    <a:pt x="509" y="67"/>
                  </a:lnTo>
                  <a:lnTo>
                    <a:pt x="510" y="69"/>
                  </a:lnTo>
                  <a:lnTo>
                    <a:pt x="511" y="72"/>
                  </a:lnTo>
                  <a:lnTo>
                    <a:pt x="512" y="77"/>
                  </a:lnTo>
                  <a:lnTo>
                    <a:pt x="512" y="79"/>
                  </a:lnTo>
                  <a:lnTo>
                    <a:pt x="513" y="81"/>
                  </a:lnTo>
                  <a:lnTo>
                    <a:pt x="514" y="84"/>
                  </a:lnTo>
                  <a:lnTo>
                    <a:pt x="515" y="86"/>
                  </a:lnTo>
                  <a:lnTo>
                    <a:pt x="516" y="87"/>
                  </a:lnTo>
                  <a:lnTo>
                    <a:pt x="518" y="89"/>
                  </a:lnTo>
                  <a:lnTo>
                    <a:pt x="520" y="90"/>
                  </a:lnTo>
                  <a:lnTo>
                    <a:pt x="523" y="92"/>
                  </a:lnTo>
                  <a:lnTo>
                    <a:pt x="525" y="93"/>
                  </a:lnTo>
                  <a:lnTo>
                    <a:pt x="528" y="95"/>
                  </a:lnTo>
                  <a:lnTo>
                    <a:pt x="529" y="95"/>
                  </a:lnTo>
                  <a:lnTo>
                    <a:pt x="530" y="95"/>
                  </a:lnTo>
                  <a:lnTo>
                    <a:pt x="530" y="96"/>
                  </a:lnTo>
                  <a:lnTo>
                    <a:pt x="529" y="97"/>
                  </a:lnTo>
                  <a:lnTo>
                    <a:pt x="529" y="98"/>
                  </a:lnTo>
                  <a:lnTo>
                    <a:pt x="529" y="99"/>
                  </a:lnTo>
                  <a:lnTo>
                    <a:pt x="530" y="101"/>
                  </a:lnTo>
                  <a:lnTo>
                    <a:pt x="531" y="104"/>
                  </a:lnTo>
                  <a:lnTo>
                    <a:pt x="532" y="107"/>
                  </a:lnTo>
                  <a:lnTo>
                    <a:pt x="534" y="109"/>
                  </a:lnTo>
                  <a:lnTo>
                    <a:pt x="535" y="111"/>
                  </a:lnTo>
                  <a:lnTo>
                    <a:pt x="537" y="113"/>
                  </a:lnTo>
                  <a:lnTo>
                    <a:pt x="539" y="115"/>
                  </a:lnTo>
                  <a:lnTo>
                    <a:pt x="549" y="122"/>
                  </a:lnTo>
                  <a:lnTo>
                    <a:pt x="551" y="123"/>
                  </a:lnTo>
                  <a:lnTo>
                    <a:pt x="557" y="128"/>
                  </a:lnTo>
                  <a:lnTo>
                    <a:pt x="558" y="129"/>
                  </a:lnTo>
                  <a:lnTo>
                    <a:pt x="560" y="131"/>
                  </a:lnTo>
                  <a:lnTo>
                    <a:pt x="564" y="133"/>
                  </a:lnTo>
                  <a:lnTo>
                    <a:pt x="572" y="136"/>
                  </a:lnTo>
                  <a:lnTo>
                    <a:pt x="577" y="138"/>
                  </a:lnTo>
                  <a:lnTo>
                    <a:pt x="580" y="139"/>
                  </a:lnTo>
                  <a:lnTo>
                    <a:pt x="584" y="140"/>
                  </a:lnTo>
                  <a:lnTo>
                    <a:pt x="591" y="141"/>
                  </a:lnTo>
                  <a:lnTo>
                    <a:pt x="594" y="142"/>
                  </a:lnTo>
                  <a:lnTo>
                    <a:pt x="596" y="142"/>
                  </a:lnTo>
                  <a:lnTo>
                    <a:pt x="599" y="141"/>
                  </a:lnTo>
                  <a:lnTo>
                    <a:pt x="604" y="138"/>
                  </a:lnTo>
                  <a:lnTo>
                    <a:pt x="610" y="136"/>
                  </a:lnTo>
                  <a:lnTo>
                    <a:pt x="616" y="134"/>
                  </a:lnTo>
                  <a:lnTo>
                    <a:pt x="628" y="130"/>
                  </a:lnTo>
                  <a:lnTo>
                    <a:pt x="633" y="128"/>
                  </a:lnTo>
                  <a:lnTo>
                    <a:pt x="640" y="126"/>
                  </a:lnTo>
                  <a:lnTo>
                    <a:pt x="644" y="126"/>
                  </a:lnTo>
                  <a:lnTo>
                    <a:pt x="645" y="126"/>
                  </a:lnTo>
                  <a:lnTo>
                    <a:pt x="647" y="126"/>
                  </a:lnTo>
                  <a:lnTo>
                    <a:pt x="648" y="126"/>
                  </a:lnTo>
                  <a:lnTo>
                    <a:pt x="649" y="127"/>
                  </a:lnTo>
                  <a:lnTo>
                    <a:pt x="651" y="128"/>
                  </a:lnTo>
                  <a:lnTo>
                    <a:pt x="652" y="129"/>
                  </a:lnTo>
                  <a:lnTo>
                    <a:pt x="653" y="130"/>
                  </a:lnTo>
                  <a:lnTo>
                    <a:pt x="654" y="132"/>
                  </a:lnTo>
                  <a:lnTo>
                    <a:pt x="656" y="134"/>
                  </a:lnTo>
                  <a:lnTo>
                    <a:pt x="657" y="135"/>
                  </a:lnTo>
                  <a:lnTo>
                    <a:pt x="658" y="137"/>
                  </a:lnTo>
                  <a:lnTo>
                    <a:pt x="659" y="139"/>
                  </a:lnTo>
                  <a:lnTo>
                    <a:pt x="660" y="141"/>
                  </a:lnTo>
                  <a:lnTo>
                    <a:pt x="660" y="145"/>
                  </a:lnTo>
                  <a:lnTo>
                    <a:pt x="662" y="153"/>
                  </a:lnTo>
                  <a:lnTo>
                    <a:pt x="664" y="160"/>
                  </a:lnTo>
                  <a:lnTo>
                    <a:pt x="665" y="168"/>
                  </a:lnTo>
                  <a:lnTo>
                    <a:pt x="663" y="170"/>
                  </a:lnTo>
                  <a:lnTo>
                    <a:pt x="660" y="173"/>
                  </a:lnTo>
                  <a:lnTo>
                    <a:pt x="660" y="175"/>
                  </a:lnTo>
                  <a:lnTo>
                    <a:pt x="659" y="177"/>
                  </a:lnTo>
                  <a:lnTo>
                    <a:pt x="657" y="180"/>
                  </a:lnTo>
                  <a:lnTo>
                    <a:pt x="656" y="181"/>
                  </a:lnTo>
                  <a:lnTo>
                    <a:pt x="655" y="185"/>
                  </a:lnTo>
                  <a:lnTo>
                    <a:pt x="654" y="188"/>
                  </a:lnTo>
                  <a:lnTo>
                    <a:pt x="654" y="191"/>
                  </a:lnTo>
                  <a:lnTo>
                    <a:pt x="654" y="192"/>
                  </a:lnTo>
                  <a:lnTo>
                    <a:pt x="654" y="193"/>
                  </a:lnTo>
                  <a:lnTo>
                    <a:pt x="655" y="200"/>
                  </a:lnTo>
                  <a:lnTo>
                    <a:pt x="658" y="205"/>
                  </a:lnTo>
                  <a:lnTo>
                    <a:pt x="659" y="211"/>
                  </a:lnTo>
                  <a:lnTo>
                    <a:pt x="659" y="212"/>
                  </a:lnTo>
                  <a:lnTo>
                    <a:pt x="659" y="213"/>
                  </a:lnTo>
                  <a:lnTo>
                    <a:pt x="658" y="219"/>
                  </a:lnTo>
                  <a:lnTo>
                    <a:pt x="658" y="220"/>
                  </a:lnTo>
                  <a:lnTo>
                    <a:pt x="658" y="219"/>
                  </a:lnTo>
                  <a:lnTo>
                    <a:pt x="657" y="219"/>
                  </a:lnTo>
                  <a:lnTo>
                    <a:pt x="655" y="219"/>
                  </a:lnTo>
                  <a:lnTo>
                    <a:pt x="654" y="219"/>
                  </a:lnTo>
                  <a:lnTo>
                    <a:pt x="654" y="220"/>
                  </a:lnTo>
                  <a:lnTo>
                    <a:pt x="652" y="221"/>
                  </a:lnTo>
                  <a:lnTo>
                    <a:pt x="648" y="228"/>
                  </a:lnTo>
                  <a:lnTo>
                    <a:pt x="645" y="231"/>
                  </a:lnTo>
                  <a:lnTo>
                    <a:pt x="637" y="239"/>
                  </a:lnTo>
                  <a:lnTo>
                    <a:pt x="630" y="248"/>
                  </a:lnTo>
                  <a:lnTo>
                    <a:pt x="626" y="254"/>
                  </a:lnTo>
                  <a:lnTo>
                    <a:pt x="622" y="259"/>
                  </a:lnTo>
                  <a:lnTo>
                    <a:pt x="620" y="263"/>
                  </a:lnTo>
                  <a:lnTo>
                    <a:pt x="617" y="267"/>
                  </a:lnTo>
                  <a:lnTo>
                    <a:pt x="614" y="274"/>
                  </a:lnTo>
                  <a:lnTo>
                    <a:pt x="613" y="276"/>
                  </a:lnTo>
                  <a:lnTo>
                    <a:pt x="612" y="277"/>
                  </a:lnTo>
                  <a:lnTo>
                    <a:pt x="610" y="279"/>
                  </a:lnTo>
                  <a:lnTo>
                    <a:pt x="609" y="280"/>
                  </a:lnTo>
                  <a:lnTo>
                    <a:pt x="605" y="282"/>
                  </a:lnTo>
                  <a:lnTo>
                    <a:pt x="603" y="282"/>
                  </a:lnTo>
                  <a:lnTo>
                    <a:pt x="603" y="283"/>
                  </a:lnTo>
                  <a:lnTo>
                    <a:pt x="602" y="285"/>
                  </a:lnTo>
                  <a:lnTo>
                    <a:pt x="601" y="286"/>
                  </a:lnTo>
                  <a:lnTo>
                    <a:pt x="601" y="287"/>
                  </a:lnTo>
                  <a:lnTo>
                    <a:pt x="600" y="289"/>
                  </a:lnTo>
                  <a:lnTo>
                    <a:pt x="600" y="291"/>
                  </a:lnTo>
                  <a:lnTo>
                    <a:pt x="600" y="292"/>
                  </a:lnTo>
                  <a:lnTo>
                    <a:pt x="601" y="293"/>
                  </a:lnTo>
                  <a:lnTo>
                    <a:pt x="602" y="295"/>
                  </a:lnTo>
                  <a:lnTo>
                    <a:pt x="603" y="300"/>
                  </a:lnTo>
                  <a:lnTo>
                    <a:pt x="605" y="302"/>
                  </a:lnTo>
                  <a:lnTo>
                    <a:pt x="608" y="310"/>
                  </a:lnTo>
                  <a:lnTo>
                    <a:pt x="613" y="323"/>
                  </a:lnTo>
                  <a:lnTo>
                    <a:pt x="615" y="328"/>
                  </a:lnTo>
                  <a:lnTo>
                    <a:pt x="616" y="331"/>
                  </a:lnTo>
                  <a:lnTo>
                    <a:pt x="616" y="333"/>
                  </a:lnTo>
                  <a:lnTo>
                    <a:pt x="616" y="335"/>
                  </a:lnTo>
                  <a:lnTo>
                    <a:pt x="616" y="337"/>
                  </a:lnTo>
                  <a:lnTo>
                    <a:pt x="616" y="338"/>
                  </a:lnTo>
                  <a:lnTo>
                    <a:pt x="616" y="340"/>
                  </a:lnTo>
                  <a:lnTo>
                    <a:pt x="615" y="343"/>
                  </a:lnTo>
                  <a:lnTo>
                    <a:pt x="615" y="344"/>
                  </a:lnTo>
                  <a:lnTo>
                    <a:pt x="615" y="345"/>
                  </a:lnTo>
                  <a:lnTo>
                    <a:pt x="614" y="345"/>
                  </a:lnTo>
                  <a:lnTo>
                    <a:pt x="614" y="345"/>
                  </a:lnTo>
                  <a:lnTo>
                    <a:pt x="613" y="344"/>
                  </a:lnTo>
                  <a:lnTo>
                    <a:pt x="612" y="343"/>
                  </a:lnTo>
                  <a:lnTo>
                    <a:pt x="611" y="343"/>
                  </a:lnTo>
                  <a:lnTo>
                    <a:pt x="611" y="344"/>
                  </a:lnTo>
                  <a:lnTo>
                    <a:pt x="609" y="348"/>
                  </a:lnTo>
                  <a:lnTo>
                    <a:pt x="609" y="349"/>
                  </a:lnTo>
                  <a:lnTo>
                    <a:pt x="608" y="350"/>
                  </a:lnTo>
                  <a:lnTo>
                    <a:pt x="606" y="351"/>
                  </a:lnTo>
                  <a:lnTo>
                    <a:pt x="605" y="351"/>
                  </a:lnTo>
                  <a:lnTo>
                    <a:pt x="603" y="352"/>
                  </a:lnTo>
                  <a:lnTo>
                    <a:pt x="596" y="354"/>
                  </a:lnTo>
                  <a:lnTo>
                    <a:pt x="594" y="355"/>
                  </a:lnTo>
                  <a:lnTo>
                    <a:pt x="590" y="357"/>
                  </a:lnTo>
                  <a:lnTo>
                    <a:pt x="583" y="358"/>
                  </a:lnTo>
                  <a:lnTo>
                    <a:pt x="579" y="360"/>
                  </a:lnTo>
                  <a:lnTo>
                    <a:pt x="576" y="361"/>
                  </a:lnTo>
                  <a:lnTo>
                    <a:pt x="572" y="363"/>
                  </a:lnTo>
                  <a:lnTo>
                    <a:pt x="569" y="365"/>
                  </a:lnTo>
                  <a:lnTo>
                    <a:pt x="562" y="370"/>
                  </a:lnTo>
                  <a:lnTo>
                    <a:pt x="558" y="371"/>
                  </a:lnTo>
                  <a:lnTo>
                    <a:pt x="557" y="372"/>
                  </a:lnTo>
                  <a:lnTo>
                    <a:pt x="556" y="372"/>
                  </a:lnTo>
                  <a:lnTo>
                    <a:pt x="554" y="372"/>
                  </a:lnTo>
                  <a:lnTo>
                    <a:pt x="552" y="373"/>
                  </a:lnTo>
                  <a:lnTo>
                    <a:pt x="550" y="373"/>
                  </a:lnTo>
                  <a:lnTo>
                    <a:pt x="548" y="373"/>
                  </a:lnTo>
                  <a:lnTo>
                    <a:pt x="546" y="373"/>
                  </a:lnTo>
                  <a:lnTo>
                    <a:pt x="545" y="373"/>
                  </a:lnTo>
                  <a:lnTo>
                    <a:pt x="542" y="372"/>
                  </a:lnTo>
                  <a:lnTo>
                    <a:pt x="537" y="371"/>
                  </a:lnTo>
                  <a:lnTo>
                    <a:pt x="535" y="370"/>
                  </a:lnTo>
                  <a:lnTo>
                    <a:pt x="533" y="368"/>
                  </a:lnTo>
                  <a:lnTo>
                    <a:pt x="531" y="367"/>
                  </a:lnTo>
                  <a:lnTo>
                    <a:pt x="529" y="366"/>
                  </a:lnTo>
                  <a:lnTo>
                    <a:pt x="527" y="364"/>
                  </a:lnTo>
                  <a:lnTo>
                    <a:pt x="526" y="363"/>
                  </a:lnTo>
                  <a:lnTo>
                    <a:pt x="524" y="362"/>
                  </a:lnTo>
                  <a:lnTo>
                    <a:pt x="524" y="361"/>
                  </a:lnTo>
                  <a:lnTo>
                    <a:pt x="523" y="358"/>
                  </a:lnTo>
                  <a:lnTo>
                    <a:pt x="523" y="357"/>
                  </a:lnTo>
                  <a:lnTo>
                    <a:pt x="522" y="357"/>
                  </a:lnTo>
                  <a:lnTo>
                    <a:pt x="521" y="357"/>
                  </a:lnTo>
                  <a:lnTo>
                    <a:pt x="520" y="358"/>
                  </a:lnTo>
                  <a:lnTo>
                    <a:pt x="514" y="361"/>
                  </a:lnTo>
                  <a:lnTo>
                    <a:pt x="512" y="361"/>
                  </a:lnTo>
                  <a:lnTo>
                    <a:pt x="510" y="361"/>
                  </a:lnTo>
                  <a:lnTo>
                    <a:pt x="504" y="362"/>
                  </a:lnTo>
                  <a:lnTo>
                    <a:pt x="501" y="362"/>
                  </a:lnTo>
                  <a:lnTo>
                    <a:pt x="498" y="363"/>
                  </a:lnTo>
                  <a:lnTo>
                    <a:pt x="497" y="364"/>
                  </a:lnTo>
                  <a:lnTo>
                    <a:pt x="495" y="365"/>
                  </a:lnTo>
                  <a:lnTo>
                    <a:pt x="494" y="365"/>
                  </a:lnTo>
                  <a:lnTo>
                    <a:pt x="493" y="367"/>
                  </a:lnTo>
                  <a:lnTo>
                    <a:pt x="491" y="368"/>
                  </a:lnTo>
                  <a:lnTo>
                    <a:pt x="490" y="370"/>
                  </a:lnTo>
                  <a:lnTo>
                    <a:pt x="489" y="371"/>
                  </a:lnTo>
                  <a:lnTo>
                    <a:pt x="489" y="372"/>
                  </a:lnTo>
                  <a:lnTo>
                    <a:pt x="488" y="375"/>
                  </a:lnTo>
                  <a:lnTo>
                    <a:pt x="487" y="377"/>
                  </a:lnTo>
                  <a:lnTo>
                    <a:pt x="486" y="380"/>
                  </a:lnTo>
                  <a:lnTo>
                    <a:pt x="486" y="383"/>
                  </a:lnTo>
                  <a:lnTo>
                    <a:pt x="486" y="384"/>
                  </a:lnTo>
                  <a:lnTo>
                    <a:pt x="487" y="395"/>
                  </a:lnTo>
                  <a:lnTo>
                    <a:pt x="487" y="398"/>
                  </a:lnTo>
                  <a:lnTo>
                    <a:pt x="487" y="401"/>
                  </a:lnTo>
                  <a:lnTo>
                    <a:pt x="486" y="403"/>
                  </a:lnTo>
                  <a:lnTo>
                    <a:pt x="485" y="406"/>
                  </a:lnTo>
                  <a:lnTo>
                    <a:pt x="484" y="406"/>
                  </a:lnTo>
                  <a:lnTo>
                    <a:pt x="483" y="408"/>
                  </a:lnTo>
                  <a:lnTo>
                    <a:pt x="481" y="410"/>
                  </a:lnTo>
                  <a:lnTo>
                    <a:pt x="479" y="411"/>
                  </a:lnTo>
                  <a:lnTo>
                    <a:pt x="478" y="411"/>
                  </a:lnTo>
                  <a:lnTo>
                    <a:pt x="477" y="412"/>
                  </a:lnTo>
                  <a:lnTo>
                    <a:pt x="475" y="412"/>
                  </a:lnTo>
                  <a:lnTo>
                    <a:pt x="473" y="412"/>
                  </a:lnTo>
                  <a:lnTo>
                    <a:pt x="472" y="412"/>
                  </a:lnTo>
                  <a:lnTo>
                    <a:pt x="466" y="411"/>
                  </a:lnTo>
                  <a:lnTo>
                    <a:pt x="463" y="411"/>
                  </a:lnTo>
                  <a:lnTo>
                    <a:pt x="458" y="411"/>
                  </a:lnTo>
                  <a:lnTo>
                    <a:pt x="455" y="412"/>
                  </a:lnTo>
                  <a:lnTo>
                    <a:pt x="451" y="413"/>
                  </a:lnTo>
                  <a:lnTo>
                    <a:pt x="446" y="414"/>
                  </a:lnTo>
                  <a:lnTo>
                    <a:pt x="444" y="415"/>
                  </a:lnTo>
                  <a:lnTo>
                    <a:pt x="436" y="418"/>
                  </a:lnTo>
                  <a:lnTo>
                    <a:pt x="432" y="418"/>
                  </a:lnTo>
                  <a:lnTo>
                    <a:pt x="431" y="419"/>
                  </a:lnTo>
                  <a:lnTo>
                    <a:pt x="429" y="419"/>
                  </a:lnTo>
                  <a:lnTo>
                    <a:pt x="424" y="420"/>
                  </a:lnTo>
                  <a:lnTo>
                    <a:pt x="422" y="420"/>
                  </a:lnTo>
                  <a:lnTo>
                    <a:pt x="421" y="421"/>
                  </a:lnTo>
                  <a:lnTo>
                    <a:pt x="419" y="422"/>
                  </a:lnTo>
                  <a:lnTo>
                    <a:pt x="418" y="422"/>
                  </a:lnTo>
                  <a:lnTo>
                    <a:pt x="417" y="423"/>
                  </a:lnTo>
                  <a:lnTo>
                    <a:pt x="417" y="424"/>
                  </a:lnTo>
                  <a:lnTo>
                    <a:pt x="416" y="425"/>
                  </a:lnTo>
                  <a:lnTo>
                    <a:pt x="415" y="427"/>
                  </a:lnTo>
                  <a:lnTo>
                    <a:pt x="412" y="434"/>
                  </a:lnTo>
                  <a:lnTo>
                    <a:pt x="411" y="437"/>
                  </a:lnTo>
                  <a:lnTo>
                    <a:pt x="410" y="440"/>
                  </a:lnTo>
                  <a:lnTo>
                    <a:pt x="408" y="441"/>
                  </a:lnTo>
                  <a:lnTo>
                    <a:pt x="406" y="444"/>
                  </a:lnTo>
                  <a:lnTo>
                    <a:pt x="402" y="447"/>
                  </a:lnTo>
                  <a:lnTo>
                    <a:pt x="398" y="450"/>
                  </a:lnTo>
                  <a:lnTo>
                    <a:pt x="391" y="454"/>
                  </a:lnTo>
                  <a:lnTo>
                    <a:pt x="387" y="457"/>
                  </a:lnTo>
                  <a:lnTo>
                    <a:pt x="384" y="461"/>
                  </a:lnTo>
                  <a:lnTo>
                    <a:pt x="383" y="463"/>
                  </a:lnTo>
                  <a:lnTo>
                    <a:pt x="382" y="463"/>
                  </a:lnTo>
                  <a:lnTo>
                    <a:pt x="381" y="465"/>
                  </a:lnTo>
                  <a:lnTo>
                    <a:pt x="380" y="466"/>
                  </a:lnTo>
                  <a:lnTo>
                    <a:pt x="380" y="468"/>
                  </a:lnTo>
                  <a:lnTo>
                    <a:pt x="379" y="470"/>
                  </a:lnTo>
                  <a:lnTo>
                    <a:pt x="379" y="472"/>
                  </a:lnTo>
                  <a:lnTo>
                    <a:pt x="380" y="474"/>
                  </a:lnTo>
                  <a:lnTo>
                    <a:pt x="380" y="476"/>
                  </a:lnTo>
                  <a:lnTo>
                    <a:pt x="381" y="479"/>
                  </a:lnTo>
                  <a:lnTo>
                    <a:pt x="382" y="481"/>
                  </a:lnTo>
                  <a:lnTo>
                    <a:pt x="387" y="489"/>
                  </a:lnTo>
                  <a:lnTo>
                    <a:pt x="390" y="495"/>
                  </a:lnTo>
                  <a:lnTo>
                    <a:pt x="391" y="497"/>
                  </a:lnTo>
                  <a:lnTo>
                    <a:pt x="392" y="499"/>
                  </a:lnTo>
                  <a:lnTo>
                    <a:pt x="393" y="502"/>
                  </a:lnTo>
                  <a:lnTo>
                    <a:pt x="394" y="504"/>
                  </a:lnTo>
                  <a:lnTo>
                    <a:pt x="394" y="506"/>
                  </a:lnTo>
                  <a:lnTo>
                    <a:pt x="394" y="508"/>
                  </a:lnTo>
                  <a:lnTo>
                    <a:pt x="394" y="508"/>
                  </a:lnTo>
                  <a:lnTo>
                    <a:pt x="393" y="510"/>
                  </a:lnTo>
                  <a:lnTo>
                    <a:pt x="393" y="511"/>
                  </a:lnTo>
                  <a:lnTo>
                    <a:pt x="392" y="513"/>
                  </a:lnTo>
                  <a:lnTo>
                    <a:pt x="391" y="514"/>
                  </a:lnTo>
                  <a:lnTo>
                    <a:pt x="390" y="515"/>
                  </a:lnTo>
                  <a:lnTo>
                    <a:pt x="389" y="516"/>
                  </a:lnTo>
                  <a:lnTo>
                    <a:pt x="388" y="517"/>
                  </a:lnTo>
                  <a:lnTo>
                    <a:pt x="387" y="517"/>
                  </a:lnTo>
                  <a:lnTo>
                    <a:pt x="387" y="516"/>
                  </a:lnTo>
                  <a:lnTo>
                    <a:pt x="382" y="514"/>
                  </a:lnTo>
                  <a:lnTo>
                    <a:pt x="376" y="512"/>
                  </a:lnTo>
                  <a:lnTo>
                    <a:pt x="366" y="508"/>
                  </a:lnTo>
                  <a:lnTo>
                    <a:pt x="364" y="508"/>
                  </a:lnTo>
                  <a:lnTo>
                    <a:pt x="361" y="507"/>
                  </a:lnTo>
                  <a:lnTo>
                    <a:pt x="359" y="507"/>
                  </a:lnTo>
                  <a:lnTo>
                    <a:pt x="356" y="506"/>
                  </a:lnTo>
                  <a:lnTo>
                    <a:pt x="354" y="507"/>
                  </a:lnTo>
                  <a:lnTo>
                    <a:pt x="353" y="507"/>
                  </a:lnTo>
                  <a:lnTo>
                    <a:pt x="351" y="507"/>
                  </a:lnTo>
                  <a:lnTo>
                    <a:pt x="349" y="508"/>
                  </a:lnTo>
                  <a:lnTo>
                    <a:pt x="348" y="508"/>
                  </a:lnTo>
                  <a:lnTo>
                    <a:pt x="348" y="508"/>
                  </a:lnTo>
                  <a:lnTo>
                    <a:pt x="347" y="508"/>
                  </a:lnTo>
                  <a:lnTo>
                    <a:pt x="343" y="505"/>
                  </a:lnTo>
                  <a:lnTo>
                    <a:pt x="341" y="501"/>
                  </a:lnTo>
                  <a:lnTo>
                    <a:pt x="337" y="497"/>
                  </a:lnTo>
                  <a:lnTo>
                    <a:pt x="334" y="493"/>
                  </a:lnTo>
                  <a:lnTo>
                    <a:pt x="332" y="489"/>
                  </a:lnTo>
                  <a:lnTo>
                    <a:pt x="328" y="480"/>
                  </a:lnTo>
                  <a:lnTo>
                    <a:pt x="320" y="467"/>
                  </a:lnTo>
                  <a:lnTo>
                    <a:pt x="315" y="457"/>
                  </a:lnTo>
                  <a:lnTo>
                    <a:pt x="305" y="439"/>
                  </a:lnTo>
                  <a:lnTo>
                    <a:pt x="303" y="436"/>
                  </a:lnTo>
                  <a:lnTo>
                    <a:pt x="301" y="433"/>
                  </a:lnTo>
                  <a:lnTo>
                    <a:pt x="298" y="429"/>
                  </a:lnTo>
                  <a:lnTo>
                    <a:pt x="292" y="421"/>
                  </a:lnTo>
                  <a:lnTo>
                    <a:pt x="289" y="419"/>
                  </a:lnTo>
                  <a:lnTo>
                    <a:pt x="284" y="415"/>
                  </a:lnTo>
                  <a:lnTo>
                    <a:pt x="281" y="412"/>
                  </a:lnTo>
                  <a:lnTo>
                    <a:pt x="278" y="408"/>
                  </a:lnTo>
                  <a:lnTo>
                    <a:pt x="271" y="399"/>
                  </a:lnTo>
                  <a:lnTo>
                    <a:pt x="269" y="396"/>
                  </a:lnTo>
                  <a:lnTo>
                    <a:pt x="267" y="395"/>
                  </a:lnTo>
                  <a:lnTo>
                    <a:pt x="265" y="394"/>
                  </a:lnTo>
                  <a:lnTo>
                    <a:pt x="264" y="394"/>
                  </a:lnTo>
                  <a:lnTo>
                    <a:pt x="262" y="393"/>
                  </a:lnTo>
                  <a:lnTo>
                    <a:pt x="261" y="392"/>
                  </a:lnTo>
                  <a:lnTo>
                    <a:pt x="260" y="392"/>
                  </a:lnTo>
                  <a:lnTo>
                    <a:pt x="258" y="392"/>
                  </a:lnTo>
                  <a:lnTo>
                    <a:pt x="257" y="392"/>
                  </a:lnTo>
                  <a:lnTo>
                    <a:pt x="255" y="392"/>
                  </a:lnTo>
                  <a:lnTo>
                    <a:pt x="252" y="393"/>
                  </a:lnTo>
                  <a:lnTo>
                    <a:pt x="250" y="394"/>
                  </a:lnTo>
                  <a:lnTo>
                    <a:pt x="247" y="395"/>
                  </a:lnTo>
                  <a:lnTo>
                    <a:pt x="245" y="396"/>
                  </a:lnTo>
                  <a:lnTo>
                    <a:pt x="241" y="398"/>
                  </a:lnTo>
                  <a:lnTo>
                    <a:pt x="236" y="402"/>
                  </a:lnTo>
                  <a:lnTo>
                    <a:pt x="234" y="403"/>
                  </a:lnTo>
                  <a:lnTo>
                    <a:pt x="233" y="404"/>
                  </a:lnTo>
                  <a:lnTo>
                    <a:pt x="231" y="404"/>
                  </a:lnTo>
                  <a:lnTo>
                    <a:pt x="230" y="404"/>
                  </a:lnTo>
                  <a:lnTo>
                    <a:pt x="229" y="404"/>
                  </a:lnTo>
                  <a:lnTo>
                    <a:pt x="228" y="403"/>
                  </a:lnTo>
                  <a:lnTo>
                    <a:pt x="227" y="403"/>
                  </a:lnTo>
                  <a:lnTo>
                    <a:pt x="226" y="402"/>
                  </a:lnTo>
                  <a:lnTo>
                    <a:pt x="224" y="401"/>
                  </a:lnTo>
                  <a:lnTo>
                    <a:pt x="222" y="399"/>
                  </a:lnTo>
                  <a:lnTo>
                    <a:pt x="218" y="396"/>
                  </a:lnTo>
                  <a:lnTo>
                    <a:pt x="213" y="392"/>
                  </a:lnTo>
                  <a:lnTo>
                    <a:pt x="211" y="390"/>
                  </a:lnTo>
                  <a:lnTo>
                    <a:pt x="209" y="389"/>
                  </a:lnTo>
                  <a:lnTo>
                    <a:pt x="206" y="387"/>
                  </a:lnTo>
                  <a:lnTo>
                    <a:pt x="204" y="386"/>
                  </a:lnTo>
                  <a:lnTo>
                    <a:pt x="201" y="385"/>
                  </a:lnTo>
                  <a:lnTo>
                    <a:pt x="198" y="384"/>
                  </a:lnTo>
                  <a:lnTo>
                    <a:pt x="195" y="384"/>
                  </a:lnTo>
                  <a:lnTo>
                    <a:pt x="192" y="384"/>
                  </a:lnTo>
                  <a:lnTo>
                    <a:pt x="183" y="384"/>
                  </a:lnTo>
                  <a:lnTo>
                    <a:pt x="182" y="383"/>
                  </a:lnTo>
                  <a:lnTo>
                    <a:pt x="180" y="383"/>
                  </a:lnTo>
                  <a:lnTo>
                    <a:pt x="177" y="382"/>
                  </a:lnTo>
                  <a:lnTo>
                    <a:pt x="174" y="381"/>
                  </a:lnTo>
                  <a:lnTo>
                    <a:pt x="171" y="380"/>
                  </a:lnTo>
                  <a:lnTo>
                    <a:pt x="168" y="378"/>
                  </a:lnTo>
                  <a:lnTo>
                    <a:pt x="166" y="376"/>
                  </a:lnTo>
                  <a:lnTo>
                    <a:pt x="162" y="373"/>
                  </a:lnTo>
                  <a:lnTo>
                    <a:pt x="160" y="371"/>
                  </a:lnTo>
                  <a:lnTo>
                    <a:pt x="158" y="368"/>
                  </a:lnTo>
                  <a:lnTo>
                    <a:pt x="153" y="360"/>
                  </a:lnTo>
                  <a:lnTo>
                    <a:pt x="151" y="357"/>
                  </a:lnTo>
                  <a:lnTo>
                    <a:pt x="139" y="336"/>
                  </a:lnTo>
                  <a:lnTo>
                    <a:pt x="138" y="333"/>
                  </a:lnTo>
                  <a:lnTo>
                    <a:pt x="137" y="331"/>
                  </a:lnTo>
                  <a:lnTo>
                    <a:pt x="136" y="329"/>
                  </a:lnTo>
                  <a:lnTo>
                    <a:pt x="134" y="328"/>
                  </a:lnTo>
                  <a:lnTo>
                    <a:pt x="127" y="323"/>
                  </a:lnTo>
                  <a:lnTo>
                    <a:pt x="125" y="321"/>
                  </a:lnTo>
                  <a:lnTo>
                    <a:pt x="123" y="317"/>
                  </a:lnTo>
                  <a:lnTo>
                    <a:pt x="121" y="315"/>
                  </a:lnTo>
                  <a:lnTo>
                    <a:pt x="119" y="312"/>
                  </a:lnTo>
                  <a:lnTo>
                    <a:pt x="117" y="309"/>
                  </a:lnTo>
                  <a:lnTo>
                    <a:pt x="115" y="304"/>
                  </a:lnTo>
                  <a:lnTo>
                    <a:pt x="114" y="299"/>
                  </a:lnTo>
                  <a:lnTo>
                    <a:pt x="112" y="296"/>
                  </a:lnTo>
                  <a:lnTo>
                    <a:pt x="111" y="295"/>
                  </a:lnTo>
                  <a:lnTo>
                    <a:pt x="110" y="293"/>
                  </a:lnTo>
                  <a:lnTo>
                    <a:pt x="108" y="292"/>
                  </a:lnTo>
                  <a:lnTo>
                    <a:pt x="106" y="290"/>
                  </a:lnTo>
                  <a:lnTo>
                    <a:pt x="103" y="288"/>
                  </a:lnTo>
                  <a:lnTo>
                    <a:pt x="102" y="287"/>
                  </a:lnTo>
                  <a:lnTo>
                    <a:pt x="100" y="286"/>
                  </a:lnTo>
                  <a:lnTo>
                    <a:pt x="97" y="285"/>
                  </a:lnTo>
                  <a:lnTo>
                    <a:pt x="90" y="284"/>
                  </a:lnTo>
                  <a:lnTo>
                    <a:pt x="85" y="283"/>
                  </a:lnTo>
                  <a:lnTo>
                    <a:pt x="83" y="282"/>
                  </a:lnTo>
                  <a:lnTo>
                    <a:pt x="82" y="282"/>
                  </a:lnTo>
                  <a:lnTo>
                    <a:pt x="80" y="281"/>
                  </a:lnTo>
                  <a:lnTo>
                    <a:pt x="80" y="281"/>
                  </a:lnTo>
                  <a:lnTo>
                    <a:pt x="77" y="279"/>
                  </a:lnTo>
                  <a:lnTo>
                    <a:pt x="75" y="276"/>
                  </a:lnTo>
                  <a:lnTo>
                    <a:pt x="74" y="275"/>
                  </a:lnTo>
                  <a:lnTo>
                    <a:pt x="73" y="273"/>
                  </a:lnTo>
                  <a:lnTo>
                    <a:pt x="70" y="267"/>
                  </a:lnTo>
                  <a:lnTo>
                    <a:pt x="69" y="266"/>
                  </a:lnTo>
                  <a:lnTo>
                    <a:pt x="68" y="265"/>
                  </a:lnTo>
                  <a:lnTo>
                    <a:pt x="68" y="264"/>
                  </a:lnTo>
                  <a:lnTo>
                    <a:pt x="67" y="263"/>
                  </a:lnTo>
                  <a:lnTo>
                    <a:pt x="66" y="262"/>
                  </a:lnTo>
                  <a:lnTo>
                    <a:pt x="65" y="262"/>
                  </a:lnTo>
                  <a:lnTo>
                    <a:pt x="64" y="262"/>
                  </a:lnTo>
                  <a:lnTo>
                    <a:pt x="63" y="262"/>
                  </a:lnTo>
                  <a:lnTo>
                    <a:pt x="61" y="263"/>
                  </a:lnTo>
                  <a:lnTo>
                    <a:pt x="60" y="263"/>
                  </a:lnTo>
                  <a:lnTo>
                    <a:pt x="57" y="265"/>
                  </a:lnTo>
                  <a:lnTo>
                    <a:pt x="57" y="266"/>
                  </a:lnTo>
                  <a:lnTo>
                    <a:pt x="55" y="266"/>
                  </a:lnTo>
                  <a:lnTo>
                    <a:pt x="54" y="266"/>
                  </a:lnTo>
                  <a:lnTo>
                    <a:pt x="52" y="265"/>
                  </a:lnTo>
                  <a:lnTo>
                    <a:pt x="47" y="262"/>
                  </a:lnTo>
                  <a:lnTo>
                    <a:pt x="40" y="259"/>
                  </a:lnTo>
                  <a:lnTo>
                    <a:pt x="37" y="257"/>
                  </a:lnTo>
                  <a:lnTo>
                    <a:pt x="34" y="255"/>
                  </a:lnTo>
                  <a:lnTo>
                    <a:pt x="31" y="253"/>
                  </a:lnTo>
                  <a:lnTo>
                    <a:pt x="29" y="251"/>
                  </a:lnTo>
                  <a:lnTo>
                    <a:pt x="28" y="249"/>
                  </a:lnTo>
                  <a:lnTo>
                    <a:pt x="27" y="249"/>
                  </a:lnTo>
                  <a:lnTo>
                    <a:pt x="27" y="248"/>
                  </a:lnTo>
                  <a:lnTo>
                    <a:pt x="26" y="248"/>
                  </a:lnTo>
                  <a:lnTo>
                    <a:pt x="25" y="248"/>
                  </a:lnTo>
                  <a:lnTo>
                    <a:pt x="25" y="248"/>
                  </a:lnTo>
                  <a:lnTo>
                    <a:pt x="22" y="250"/>
                  </a:lnTo>
                  <a:lnTo>
                    <a:pt x="20" y="251"/>
                  </a:lnTo>
                  <a:lnTo>
                    <a:pt x="19" y="251"/>
                  </a:lnTo>
                  <a:lnTo>
                    <a:pt x="17" y="251"/>
                  </a:lnTo>
                  <a:lnTo>
                    <a:pt x="17" y="252"/>
                  </a:lnTo>
                  <a:lnTo>
                    <a:pt x="15" y="253"/>
                  </a:lnTo>
                  <a:lnTo>
                    <a:pt x="13" y="254"/>
                  </a:lnTo>
                  <a:lnTo>
                    <a:pt x="12" y="255"/>
                  </a:lnTo>
                  <a:lnTo>
                    <a:pt x="10" y="255"/>
                  </a:lnTo>
                  <a:lnTo>
                    <a:pt x="7" y="256"/>
                  </a:lnTo>
                  <a:lnTo>
                    <a:pt x="3" y="256"/>
                  </a:lnTo>
                  <a:lnTo>
                    <a:pt x="0" y="256"/>
                  </a:lnTo>
                  <a:lnTo>
                    <a:pt x="0" y="255"/>
                  </a:lnTo>
                  <a:lnTo>
                    <a:pt x="0" y="254"/>
                  </a:lnTo>
                  <a:lnTo>
                    <a:pt x="0" y="253"/>
                  </a:lnTo>
                  <a:lnTo>
                    <a:pt x="1" y="252"/>
                  </a:lnTo>
                  <a:lnTo>
                    <a:pt x="1" y="251"/>
                  </a:lnTo>
                  <a:lnTo>
                    <a:pt x="3" y="249"/>
                  </a:lnTo>
                  <a:lnTo>
                    <a:pt x="4" y="249"/>
                  </a:lnTo>
                  <a:lnTo>
                    <a:pt x="7" y="248"/>
                  </a:lnTo>
                  <a:lnTo>
                    <a:pt x="8" y="247"/>
                  </a:lnTo>
                  <a:lnTo>
                    <a:pt x="10" y="245"/>
                  </a:lnTo>
                  <a:lnTo>
                    <a:pt x="11" y="242"/>
                  </a:lnTo>
                  <a:lnTo>
                    <a:pt x="12" y="241"/>
                  </a:lnTo>
                  <a:lnTo>
                    <a:pt x="12" y="239"/>
                  </a:lnTo>
                  <a:lnTo>
                    <a:pt x="12" y="238"/>
                  </a:lnTo>
                  <a:lnTo>
                    <a:pt x="12" y="236"/>
                  </a:lnTo>
                  <a:lnTo>
                    <a:pt x="12" y="235"/>
                  </a:lnTo>
                  <a:lnTo>
                    <a:pt x="12" y="229"/>
                  </a:lnTo>
                  <a:lnTo>
                    <a:pt x="12" y="224"/>
                  </a:lnTo>
                  <a:lnTo>
                    <a:pt x="13" y="221"/>
                  </a:lnTo>
                  <a:lnTo>
                    <a:pt x="13" y="218"/>
                  </a:lnTo>
                  <a:lnTo>
                    <a:pt x="14" y="217"/>
                  </a:lnTo>
                  <a:lnTo>
                    <a:pt x="13" y="216"/>
                  </a:lnTo>
                  <a:lnTo>
                    <a:pt x="13" y="215"/>
                  </a:lnTo>
                  <a:lnTo>
                    <a:pt x="13" y="214"/>
                  </a:lnTo>
                  <a:lnTo>
                    <a:pt x="12" y="214"/>
                  </a:lnTo>
                  <a:lnTo>
                    <a:pt x="12" y="213"/>
                  </a:lnTo>
                  <a:lnTo>
                    <a:pt x="11" y="212"/>
                  </a:lnTo>
                  <a:lnTo>
                    <a:pt x="8" y="210"/>
                  </a:lnTo>
                  <a:lnTo>
                    <a:pt x="9" y="210"/>
                  </a:lnTo>
                  <a:lnTo>
                    <a:pt x="12" y="208"/>
                  </a:lnTo>
                  <a:lnTo>
                    <a:pt x="13" y="207"/>
                  </a:lnTo>
                  <a:lnTo>
                    <a:pt x="18" y="204"/>
                  </a:lnTo>
                  <a:lnTo>
                    <a:pt x="20" y="203"/>
                  </a:lnTo>
                  <a:lnTo>
                    <a:pt x="23" y="201"/>
                  </a:lnTo>
                  <a:lnTo>
                    <a:pt x="25" y="199"/>
                  </a:lnTo>
                  <a:lnTo>
                    <a:pt x="28" y="198"/>
                  </a:lnTo>
                  <a:lnTo>
                    <a:pt x="31" y="197"/>
                  </a:lnTo>
                  <a:lnTo>
                    <a:pt x="39" y="194"/>
                  </a:lnTo>
                  <a:lnTo>
                    <a:pt x="42" y="193"/>
                  </a:lnTo>
                  <a:lnTo>
                    <a:pt x="45" y="192"/>
                  </a:lnTo>
                  <a:lnTo>
                    <a:pt x="51" y="189"/>
                  </a:lnTo>
                  <a:lnTo>
                    <a:pt x="55" y="188"/>
                  </a:lnTo>
                  <a:lnTo>
                    <a:pt x="57" y="187"/>
                  </a:lnTo>
                  <a:lnTo>
                    <a:pt x="61" y="187"/>
                  </a:lnTo>
                  <a:lnTo>
                    <a:pt x="69" y="187"/>
                  </a:lnTo>
                  <a:lnTo>
                    <a:pt x="72" y="187"/>
                  </a:lnTo>
                  <a:lnTo>
                    <a:pt x="74" y="188"/>
                  </a:lnTo>
                  <a:lnTo>
                    <a:pt x="77" y="188"/>
                  </a:lnTo>
                  <a:lnTo>
                    <a:pt x="79" y="189"/>
                  </a:lnTo>
                  <a:lnTo>
                    <a:pt x="80" y="190"/>
                  </a:lnTo>
                  <a:lnTo>
                    <a:pt x="86" y="192"/>
                  </a:lnTo>
                  <a:lnTo>
                    <a:pt x="88" y="193"/>
                  </a:lnTo>
                  <a:lnTo>
                    <a:pt x="89" y="193"/>
                  </a:lnTo>
                  <a:lnTo>
                    <a:pt x="90" y="193"/>
                  </a:lnTo>
                  <a:lnTo>
                    <a:pt x="91" y="193"/>
                  </a:lnTo>
                  <a:lnTo>
                    <a:pt x="92" y="193"/>
                  </a:lnTo>
                  <a:lnTo>
                    <a:pt x="94" y="193"/>
                  </a:lnTo>
                  <a:lnTo>
                    <a:pt x="96" y="192"/>
                  </a:lnTo>
                  <a:lnTo>
                    <a:pt x="98" y="191"/>
                  </a:lnTo>
                  <a:lnTo>
                    <a:pt x="100" y="191"/>
                  </a:lnTo>
                  <a:lnTo>
                    <a:pt x="103" y="189"/>
                  </a:lnTo>
                  <a:lnTo>
                    <a:pt x="110" y="183"/>
                  </a:lnTo>
                  <a:lnTo>
                    <a:pt x="113" y="181"/>
                  </a:lnTo>
                  <a:lnTo>
                    <a:pt x="114" y="180"/>
                  </a:lnTo>
                  <a:lnTo>
                    <a:pt x="116" y="177"/>
                  </a:lnTo>
                  <a:lnTo>
                    <a:pt x="118" y="174"/>
                  </a:lnTo>
                  <a:lnTo>
                    <a:pt x="120" y="172"/>
                  </a:lnTo>
                  <a:lnTo>
                    <a:pt x="121" y="170"/>
                  </a:lnTo>
                  <a:lnTo>
                    <a:pt x="122" y="168"/>
                  </a:lnTo>
                  <a:lnTo>
                    <a:pt x="123" y="165"/>
                  </a:lnTo>
                  <a:lnTo>
                    <a:pt x="124" y="163"/>
                  </a:lnTo>
                  <a:lnTo>
                    <a:pt x="125" y="161"/>
                  </a:lnTo>
                  <a:lnTo>
                    <a:pt x="125" y="159"/>
                  </a:lnTo>
                  <a:lnTo>
                    <a:pt x="125" y="156"/>
                  </a:lnTo>
                  <a:lnTo>
                    <a:pt x="125" y="154"/>
                  </a:lnTo>
                  <a:lnTo>
                    <a:pt x="123" y="146"/>
                  </a:lnTo>
                  <a:lnTo>
                    <a:pt x="123" y="143"/>
                  </a:lnTo>
                  <a:lnTo>
                    <a:pt x="123" y="139"/>
                  </a:lnTo>
                  <a:lnTo>
                    <a:pt x="124" y="135"/>
                  </a:lnTo>
                  <a:lnTo>
                    <a:pt x="125" y="132"/>
                  </a:lnTo>
                  <a:lnTo>
                    <a:pt x="127" y="126"/>
                  </a:lnTo>
                  <a:lnTo>
                    <a:pt x="129" y="123"/>
                  </a:lnTo>
                  <a:lnTo>
                    <a:pt x="131" y="121"/>
                  </a:lnTo>
                  <a:lnTo>
                    <a:pt x="133" y="118"/>
                  </a:lnTo>
                  <a:lnTo>
                    <a:pt x="138" y="111"/>
                  </a:lnTo>
                  <a:lnTo>
                    <a:pt x="141" y="107"/>
                  </a:lnTo>
                  <a:lnTo>
                    <a:pt x="143" y="104"/>
                  </a:lnTo>
                  <a:lnTo>
                    <a:pt x="145" y="101"/>
                  </a:lnTo>
                  <a:lnTo>
                    <a:pt x="146" y="100"/>
                  </a:lnTo>
                  <a:lnTo>
                    <a:pt x="146" y="98"/>
                  </a:lnTo>
                  <a:lnTo>
                    <a:pt x="147" y="92"/>
                  </a:lnTo>
                  <a:lnTo>
                    <a:pt x="148" y="89"/>
                  </a:lnTo>
                  <a:lnTo>
                    <a:pt x="148" y="88"/>
                  </a:lnTo>
                  <a:lnTo>
                    <a:pt x="150" y="85"/>
                  </a:lnTo>
                  <a:lnTo>
                    <a:pt x="151" y="84"/>
                  </a:lnTo>
                  <a:lnTo>
                    <a:pt x="151" y="82"/>
                  </a:lnTo>
                  <a:lnTo>
                    <a:pt x="152" y="80"/>
                  </a:lnTo>
                  <a:lnTo>
                    <a:pt x="153" y="78"/>
                  </a:lnTo>
                  <a:lnTo>
                    <a:pt x="153" y="71"/>
                  </a:lnTo>
                  <a:lnTo>
                    <a:pt x="154" y="67"/>
                  </a:lnTo>
                  <a:lnTo>
                    <a:pt x="155" y="64"/>
                  </a:lnTo>
                  <a:lnTo>
                    <a:pt x="155" y="61"/>
                  </a:lnTo>
                  <a:lnTo>
                    <a:pt x="157" y="58"/>
                  </a:lnTo>
                  <a:lnTo>
                    <a:pt x="159" y="52"/>
                  </a:lnTo>
                  <a:lnTo>
                    <a:pt x="161" y="47"/>
                  </a:lnTo>
                  <a:lnTo>
                    <a:pt x="165" y="40"/>
                  </a:lnTo>
                  <a:lnTo>
                    <a:pt x="166" y="38"/>
                  </a:lnTo>
                  <a:lnTo>
                    <a:pt x="167" y="35"/>
                  </a:lnTo>
                  <a:lnTo>
                    <a:pt x="168" y="31"/>
                  </a:lnTo>
                  <a:lnTo>
                    <a:pt x="169" y="28"/>
                  </a:lnTo>
                  <a:lnTo>
                    <a:pt x="170" y="26"/>
                  </a:lnTo>
                  <a:lnTo>
                    <a:pt x="171" y="24"/>
                  </a:lnTo>
                  <a:lnTo>
                    <a:pt x="171" y="22"/>
                  </a:lnTo>
                  <a:lnTo>
                    <a:pt x="173" y="21"/>
                  </a:lnTo>
                  <a:lnTo>
                    <a:pt x="174" y="21"/>
                  </a:lnTo>
                  <a:lnTo>
                    <a:pt x="176" y="21"/>
                  </a:lnTo>
                  <a:lnTo>
                    <a:pt x="178" y="21"/>
                  </a:lnTo>
                  <a:lnTo>
                    <a:pt x="181" y="21"/>
                  </a:lnTo>
                  <a:lnTo>
                    <a:pt x="183" y="21"/>
                  </a:lnTo>
                  <a:lnTo>
                    <a:pt x="186" y="21"/>
                  </a:lnTo>
                  <a:lnTo>
                    <a:pt x="190" y="22"/>
                  </a:lnTo>
                  <a:lnTo>
                    <a:pt x="193" y="22"/>
                  </a:lnTo>
                  <a:lnTo>
                    <a:pt x="194" y="23"/>
                  </a:lnTo>
                  <a:lnTo>
                    <a:pt x="196" y="24"/>
                  </a:lnTo>
                  <a:lnTo>
                    <a:pt x="197" y="25"/>
                  </a:lnTo>
                  <a:lnTo>
                    <a:pt x="199" y="26"/>
                  </a:lnTo>
                  <a:lnTo>
                    <a:pt x="205" y="30"/>
                  </a:lnTo>
                  <a:lnTo>
                    <a:pt x="206" y="31"/>
                  </a:lnTo>
                  <a:lnTo>
                    <a:pt x="208" y="32"/>
                  </a:lnTo>
                  <a:lnTo>
                    <a:pt x="209" y="33"/>
                  </a:lnTo>
                  <a:lnTo>
                    <a:pt x="211" y="33"/>
                  </a:lnTo>
                  <a:lnTo>
                    <a:pt x="212" y="33"/>
                  </a:lnTo>
                  <a:lnTo>
                    <a:pt x="213" y="32"/>
                  </a:lnTo>
                  <a:lnTo>
                    <a:pt x="215" y="31"/>
                  </a:lnTo>
                  <a:lnTo>
                    <a:pt x="216" y="30"/>
                  </a:lnTo>
                  <a:lnTo>
                    <a:pt x="217" y="29"/>
                  </a:lnTo>
                  <a:lnTo>
                    <a:pt x="218" y="28"/>
                  </a:lnTo>
                  <a:lnTo>
                    <a:pt x="219" y="27"/>
                  </a:lnTo>
                  <a:lnTo>
                    <a:pt x="221" y="24"/>
                  </a:lnTo>
                  <a:lnTo>
                    <a:pt x="222" y="22"/>
                  </a:lnTo>
                  <a:lnTo>
                    <a:pt x="228" y="12"/>
                  </a:lnTo>
                  <a:lnTo>
                    <a:pt x="230" y="8"/>
                  </a:lnTo>
                  <a:lnTo>
                    <a:pt x="232" y="6"/>
                  </a:lnTo>
                  <a:lnTo>
                    <a:pt x="234" y="3"/>
                  </a:lnTo>
                  <a:lnTo>
                    <a:pt x="236" y="1"/>
                  </a:lnTo>
                  <a:lnTo>
                    <a:pt x="236" y="0"/>
                  </a:lnTo>
                  <a:lnTo>
                    <a:pt x="237" y="0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2" name="Freeform 71">
              <a:extLst>
                <a:ext uri="{FF2B5EF4-FFF2-40B4-BE49-F238E27FC236}">
                  <a16:creationId xmlns:a16="http://schemas.microsoft.com/office/drawing/2014/main" id="{BDBA83A9-0A12-4DAB-94A3-DC914D483BF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2" y="2595"/>
              <a:ext cx="408" cy="469"/>
            </a:xfrm>
            <a:custGeom>
              <a:avLst/>
              <a:gdLst>
                <a:gd name="T0" fmla="*/ 101 w 408"/>
                <a:gd name="T1" fmla="*/ 11 h 469"/>
                <a:gd name="T2" fmla="*/ 124 w 408"/>
                <a:gd name="T3" fmla="*/ 14 h 469"/>
                <a:gd name="T4" fmla="*/ 134 w 408"/>
                <a:gd name="T5" fmla="*/ 25 h 469"/>
                <a:gd name="T6" fmla="*/ 151 w 408"/>
                <a:gd name="T7" fmla="*/ 36 h 469"/>
                <a:gd name="T8" fmla="*/ 173 w 408"/>
                <a:gd name="T9" fmla="*/ 48 h 469"/>
                <a:gd name="T10" fmla="*/ 195 w 408"/>
                <a:gd name="T11" fmla="*/ 80 h 469"/>
                <a:gd name="T12" fmla="*/ 223 w 408"/>
                <a:gd name="T13" fmla="*/ 125 h 469"/>
                <a:gd name="T14" fmla="*/ 253 w 408"/>
                <a:gd name="T15" fmla="*/ 136 h 469"/>
                <a:gd name="T16" fmla="*/ 279 w 408"/>
                <a:gd name="T17" fmla="*/ 148 h 469"/>
                <a:gd name="T18" fmla="*/ 294 w 408"/>
                <a:gd name="T19" fmla="*/ 156 h 469"/>
                <a:gd name="T20" fmla="*/ 318 w 408"/>
                <a:gd name="T21" fmla="*/ 144 h 469"/>
                <a:gd name="T22" fmla="*/ 332 w 408"/>
                <a:gd name="T23" fmla="*/ 151 h 469"/>
                <a:gd name="T24" fmla="*/ 366 w 408"/>
                <a:gd name="T25" fmla="*/ 191 h 469"/>
                <a:gd name="T26" fmla="*/ 408 w 408"/>
                <a:gd name="T27" fmla="*/ 260 h 469"/>
                <a:gd name="T28" fmla="*/ 393 w 408"/>
                <a:gd name="T29" fmla="*/ 271 h 469"/>
                <a:gd name="T30" fmla="*/ 398 w 408"/>
                <a:gd name="T31" fmla="*/ 289 h 469"/>
                <a:gd name="T32" fmla="*/ 381 w 408"/>
                <a:gd name="T33" fmla="*/ 307 h 469"/>
                <a:gd name="T34" fmla="*/ 383 w 408"/>
                <a:gd name="T35" fmla="*/ 344 h 469"/>
                <a:gd name="T36" fmla="*/ 383 w 408"/>
                <a:gd name="T37" fmla="*/ 389 h 469"/>
                <a:gd name="T38" fmla="*/ 402 w 408"/>
                <a:gd name="T39" fmla="*/ 428 h 469"/>
                <a:gd name="T40" fmla="*/ 392 w 408"/>
                <a:gd name="T41" fmla="*/ 437 h 469"/>
                <a:gd name="T42" fmla="*/ 368 w 408"/>
                <a:gd name="T43" fmla="*/ 444 h 469"/>
                <a:gd name="T44" fmla="*/ 354 w 408"/>
                <a:gd name="T45" fmla="*/ 442 h 469"/>
                <a:gd name="T46" fmla="*/ 344 w 408"/>
                <a:gd name="T47" fmla="*/ 458 h 469"/>
                <a:gd name="T48" fmla="*/ 337 w 408"/>
                <a:gd name="T49" fmla="*/ 469 h 469"/>
                <a:gd name="T50" fmla="*/ 319 w 408"/>
                <a:gd name="T51" fmla="*/ 441 h 469"/>
                <a:gd name="T52" fmla="*/ 305 w 408"/>
                <a:gd name="T53" fmla="*/ 406 h 469"/>
                <a:gd name="T54" fmla="*/ 260 w 408"/>
                <a:gd name="T55" fmla="*/ 384 h 469"/>
                <a:gd name="T56" fmla="*/ 237 w 408"/>
                <a:gd name="T57" fmla="*/ 367 h 469"/>
                <a:gd name="T58" fmla="*/ 243 w 408"/>
                <a:gd name="T59" fmla="*/ 326 h 469"/>
                <a:gd name="T60" fmla="*/ 238 w 408"/>
                <a:gd name="T61" fmla="*/ 321 h 469"/>
                <a:gd name="T62" fmla="*/ 229 w 408"/>
                <a:gd name="T63" fmla="*/ 328 h 469"/>
                <a:gd name="T64" fmla="*/ 214 w 408"/>
                <a:gd name="T65" fmla="*/ 315 h 469"/>
                <a:gd name="T66" fmla="*/ 198 w 408"/>
                <a:gd name="T67" fmla="*/ 293 h 469"/>
                <a:gd name="T68" fmla="*/ 186 w 408"/>
                <a:gd name="T69" fmla="*/ 258 h 469"/>
                <a:gd name="T70" fmla="*/ 168 w 408"/>
                <a:gd name="T71" fmla="*/ 236 h 469"/>
                <a:gd name="T72" fmla="*/ 150 w 408"/>
                <a:gd name="T73" fmla="*/ 213 h 469"/>
                <a:gd name="T74" fmla="*/ 116 w 408"/>
                <a:gd name="T75" fmla="*/ 214 h 469"/>
                <a:gd name="T76" fmla="*/ 97 w 408"/>
                <a:gd name="T77" fmla="*/ 232 h 469"/>
                <a:gd name="T78" fmla="*/ 122 w 408"/>
                <a:gd name="T79" fmla="*/ 265 h 469"/>
                <a:gd name="T80" fmla="*/ 129 w 408"/>
                <a:gd name="T81" fmla="*/ 286 h 469"/>
                <a:gd name="T82" fmla="*/ 117 w 408"/>
                <a:gd name="T83" fmla="*/ 313 h 469"/>
                <a:gd name="T84" fmla="*/ 94 w 408"/>
                <a:gd name="T85" fmla="*/ 346 h 469"/>
                <a:gd name="T86" fmla="*/ 51 w 408"/>
                <a:gd name="T87" fmla="*/ 315 h 469"/>
                <a:gd name="T88" fmla="*/ 49 w 408"/>
                <a:gd name="T89" fmla="*/ 299 h 469"/>
                <a:gd name="T90" fmla="*/ 61 w 408"/>
                <a:gd name="T91" fmla="*/ 283 h 469"/>
                <a:gd name="T92" fmla="*/ 49 w 408"/>
                <a:gd name="T93" fmla="*/ 256 h 469"/>
                <a:gd name="T94" fmla="*/ 37 w 408"/>
                <a:gd name="T95" fmla="*/ 214 h 469"/>
                <a:gd name="T96" fmla="*/ 49 w 408"/>
                <a:gd name="T97" fmla="*/ 180 h 469"/>
                <a:gd name="T98" fmla="*/ 60 w 408"/>
                <a:gd name="T99" fmla="*/ 168 h 469"/>
                <a:gd name="T100" fmla="*/ 14 w 408"/>
                <a:gd name="T101" fmla="*/ 157 h 469"/>
                <a:gd name="T102" fmla="*/ 1 w 408"/>
                <a:gd name="T103" fmla="*/ 148 h 469"/>
                <a:gd name="T104" fmla="*/ 1 w 408"/>
                <a:gd name="T105" fmla="*/ 119 h 469"/>
                <a:gd name="T106" fmla="*/ 25 w 408"/>
                <a:gd name="T107" fmla="*/ 114 h 469"/>
                <a:gd name="T108" fmla="*/ 38 w 408"/>
                <a:gd name="T109" fmla="*/ 110 h 469"/>
                <a:gd name="T110" fmla="*/ 44 w 408"/>
                <a:gd name="T111" fmla="*/ 88 h 469"/>
                <a:gd name="T112" fmla="*/ 50 w 408"/>
                <a:gd name="T113" fmla="*/ 61 h 469"/>
                <a:gd name="T114" fmla="*/ 45 w 408"/>
                <a:gd name="T115" fmla="*/ 45 h 469"/>
                <a:gd name="T116" fmla="*/ 45 w 408"/>
                <a:gd name="T117" fmla="*/ 21 h 469"/>
                <a:gd name="T118" fmla="*/ 68 w 408"/>
                <a:gd name="T119" fmla="*/ 8 h 469"/>
                <a:gd name="T120" fmla="*/ 83 w 408"/>
                <a:gd name="T121" fmla="*/ 2 h 4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08" h="469">
                  <a:moveTo>
                    <a:pt x="87" y="0"/>
                  </a:moveTo>
                  <a:lnTo>
                    <a:pt x="88" y="0"/>
                  </a:lnTo>
                  <a:lnTo>
                    <a:pt x="88" y="1"/>
                  </a:lnTo>
                  <a:lnTo>
                    <a:pt x="89" y="1"/>
                  </a:lnTo>
                  <a:lnTo>
                    <a:pt x="90" y="3"/>
                  </a:lnTo>
                  <a:lnTo>
                    <a:pt x="92" y="5"/>
                  </a:lnTo>
                  <a:lnTo>
                    <a:pt x="95" y="7"/>
                  </a:lnTo>
                  <a:lnTo>
                    <a:pt x="98" y="9"/>
                  </a:lnTo>
                  <a:lnTo>
                    <a:pt x="101" y="11"/>
                  </a:lnTo>
                  <a:lnTo>
                    <a:pt x="108" y="14"/>
                  </a:lnTo>
                  <a:lnTo>
                    <a:pt x="113" y="17"/>
                  </a:lnTo>
                  <a:lnTo>
                    <a:pt x="115" y="18"/>
                  </a:lnTo>
                  <a:lnTo>
                    <a:pt x="116" y="18"/>
                  </a:lnTo>
                  <a:lnTo>
                    <a:pt x="118" y="18"/>
                  </a:lnTo>
                  <a:lnTo>
                    <a:pt x="118" y="17"/>
                  </a:lnTo>
                  <a:lnTo>
                    <a:pt x="121" y="15"/>
                  </a:lnTo>
                  <a:lnTo>
                    <a:pt x="122" y="15"/>
                  </a:lnTo>
                  <a:lnTo>
                    <a:pt x="124" y="14"/>
                  </a:lnTo>
                  <a:lnTo>
                    <a:pt x="125" y="14"/>
                  </a:lnTo>
                  <a:lnTo>
                    <a:pt x="126" y="14"/>
                  </a:lnTo>
                  <a:lnTo>
                    <a:pt x="127" y="14"/>
                  </a:lnTo>
                  <a:lnTo>
                    <a:pt x="128" y="15"/>
                  </a:lnTo>
                  <a:lnTo>
                    <a:pt x="129" y="16"/>
                  </a:lnTo>
                  <a:lnTo>
                    <a:pt x="129" y="17"/>
                  </a:lnTo>
                  <a:lnTo>
                    <a:pt x="130" y="18"/>
                  </a:lnTo>
                  <a:lnTo>
                    <a:pt x="131" y="19"/>
                  </a:lnTo>
                  <a:lnTo>
                    <a:pt x="134" y="25"/>
                  </a:lnTo>
                  <a:lnTo>
                    <a:pt x="135" y="27"/>
                  </a:lnTo>
                  <a:lnTo>
                    <a:pt x="136" y="28"/>
                  </a:lnTo>
                  <a:lnTo>
                    <a:pt x="138" y="31"/>
                  </a:lnTo>
                  <a:lnTo>
                    <a:pt x="141" y="33"/>
                  </a:lnTo>
                  <a:lnTo>
                    <a:pt x="141" y="33"/>
                  </a:lnTo>
                  <a:lnTo>
                    <a:pt x="143" y="34"/>
                  </a:lnTo>
                  <a:lnTo>
                    <a:pt x="144" y="34"/>
                  </a:lnTo>
                  <a:lnTo>
                    <a:pt x="146" y="35"/>
                  </a:lnTo>
                  <a:lnTo>
                    <a:pt x="151" y="36"/>
                  </a:lnTo>
                  <a:lnTo>
                    <a:pt x="158" y="37"/>
                  </a:lnTo>
                  <a:lnTo>
                    <a:pt x="161" y="38"/>
                  </a:lnTo>
                  <a:lnTo>
                    <a:pt x="163" y="39"/>
                  </a:lnTo>
                  <a:lnTo>
                    <a:pt x="164" y="40"/>
                  </a:lnTo>
                  <a:lnTo>
                    <a:pt x="167" y="42"/>
                  </a:lnTo>
                  <a:lnTo>
                    <a:pt x="169" y="44"/>
                  </a:lnTo>
                  <a:lnTo>
                    <a:pt x="171" y="45"/>
                  </a:lnTo>
                  <a:lnTo>
                    <a:pt x="172" y="47"/>
                  </a:lnTo>
                  <a:lnTo>
                    <a:pt x="173" y="48"/>
                  </a:lnTo>
                  <a:lnTo>
                    <a:pt x="175" y="51"/>
                  </a:lnTo>
                  <a:lnTo>
                    <a:pt x="176" y="56"/>
                  </a:lnTo>
                  <a:lnTo>
                    <a:pt x="178" y="61"/>
                  </a:lnTo>
                  <a:lnTo>
                    <a:pt x="180" y="64"/>
                  </a:lnTo>
                  <a:lnTo>
                    <a:pt x="182" y="67"/>
                  </a:lnTo>
                  <a:lnTo>
                    <a:pt x="184" y="69"/>
                  </a:lnTo>
                  <a:lnTo>
                    <a:pt x="186" y="73"/>
                  </a:lnTo>
                  <a:lnTo>
                    <a:pt x="188" y="75"/>
                  </a:lnTo>
                  <a:lnTo>
                    <a:pt x="195" y="80"/>
                  </a:lnTo>
                  <a:lnTo>
                    <a:pt x="197" y="81"/>
                  </a:lnTo>
                  <a:lnTo>
                    <a:pt x="198" y="83"/>
                  </a:lnTo>
                  <a:lnTo>
                    <a:pt x="199" y="85"/>
                  </a:lnTo>
                  <a:lnTo>
                    <a:pt x="200" y="88"/>
                  </a:lnTo>
                  <a:lnTo>
                    <a:pt x="212" y="109"/>
                  </a:lnTo>
                  <a:lnTo>
                    <a:pt x="214" y="112"/>
                  </a:lnTo>
                  <a:lnTo>
                    <a:pt x="219" y="120"/>
                  </a:lnTo>
                  <a:lnTo>
                    <a:pt x="221" y="123"/>
                  </a:lnTo>
                  <a:lnTo>
                    <a:pt x="223" y="125"/>
                  </a:lnTo>
                  <a:lnTo>
                    <a:pt x="227" y="128"/>
                  </a:lnTo>
                  <a:lnTo>
                    <a:pt x="229" y="130"/>
                  </a:lnTo>
                  <a:lnTo>
                    <a:pt x="232" y="132"/>
                  </a:lnTo>
                  <a:lnTo>
                    <a:pt x="235" y="133"/>
                  </a:lnTo>
                  <a:lnTo>
                    <a:pt x="238" y="134"/>
                  </a:lnTo>
                  <a:lnTo>
                    <a:pt x="241" y="135"/>
                  </a:lnTo>
                  <a:lnTo>
                    <a:pt x="243" y="135"/>
                  </a:lnTo>
                  <a:lnTo>
                    <a:pt x="244" y="136"/>
                  </a:lnTo>
                  <a:lnTo>
                    <a:pt x="253" y="136"/>
                  </a:lnTo>
                  <a:lnTo>
                    <a:pt x="256" y="136"/>
                  </a:lnTo>
                  <a:lnTo>
                    <a:pt x="259" y="136"/>
                  </a:lnTo>
                  <a:lnTo>
                    <a:pt x="262" y="137"/>
                  </a:lnTo>
                  <a:lnTo>
                    <a:pt x="265" y="138"/>
                  </a:lnTo>
                  <a:lnTo>
                    <a:pt x="267" y="139"/>
                  </a:lnTo>
                  <a:lnTo>
                    <a:pt x="270" y="141"/>
                  </a:lnTo>
                  <a:lnTo>
                    <a:pt x="272" y="142"/>
                  </a:lnTo>
                  <a:lnTo>
                    <a:pt x="274" y="144"/>
                  </a:lnTo>
                  <a:lnTo>
                    <a:pt x="279" y="148"/>
                  </a:lnTo>
                  <a:lnTo>
                    <a:pt x="283" y="151"/>
                  </a:lnTo>
                  <a:lnTo>
                    <a:pt x="285" y="153"/>
                  </a:lnTo>
                  <a:lnTo>
                    <a:pt x="287" y="154"/>
                  </a:lnTo>
                  <a:lnTo>
                    <a:pt x="288" y="155"/>
                  </a:lnTo>
                  <a:lnTo>
                    <a:pt x="289" y="155"/>
                  </a:lnTo>
                  <a:lnTo>
                    <a:pt x="290" y="156"/>
                  </a:lnTo>
                  <a:lnTo>
                    <a:pt x="291" y="156"/>
                  </a:lnTo>
                  <a:lnTo>
                    <a:pt x="292" y="156"/>
                  </a:lnTo>
                  <a:lnTo>
                    <a:pt x="294" y="156"/>
                  </a:lnTo>
                  <a:lnTo>
                    <a:pt x="295" y="155"/>
                  </a:lnTo>
                  <a:lnTo>
                    <a:pt x="297" y="154"/>
                  </a:lnTo>
                  <a:lnTo>
                    <a:pt x="302" y="150"/>
                  </a:lnTo>
                  <a:lnTo>
                    <a:pt x="306" y="148"/>
                  </a:lnTo>
                  <a:lnTo>
                    <a:pt x="308" y="147"/>
                  </a:lnTo>
                  <a:lnTo>
                    <a:pt x="311" y="146"/>
                  </a:lnTo>
                  <a:lnTo>
                    <a:pt x="313" y="145"/>
                  </a:lnTo>
                  <a:lnTo>
                    <a:pt x="316" y="144"/>
                  </a:lnTo>
                  <a:lnTo>
                    <a:pt x="318" y="144"/>
                  </a:lnTo>
                  <a:lnTo>
                    <a:pt x="319" y="144"/>
                  </a:lnTo>
                  <a:lnTo>
                    <a:pt x="321" y="144"/>
                  </a:lnTo>
                  <a:lnTo>
                    <a:pt x="322" y="144"/>
                  </a:lnTo>
                  <a:lnTo>
                    <a:pt x="323" y="145"/>
                  </a:lnTo>
                  <a:lnTo>
                    <a:pt x="325" y="146"/>
                  </a:lnTo>
                  <a:lnTo>
                    <a:pt x="326" y="146"/>
                  </a:lnTo>
                  <a:lnTo>
                    <a:pt x="328" y="147"/>
                  </a:lnTo>
                  <a:lnTo>
                    <a:pt x="330" y="148"/>
                  </a:lnTo>
                  <a:lnTo>
                    <a:pt x="332" y="151"/>
                  </a:lnTo>
                  <a:lnTo>
                    <a:pt x="339" y="160"/>
                  </a:lnTo>
                  <a:lnTo>
                    <a:pt x="342" y="164"/>
                  </a:lnTo>
                  <a:lnTo>
                    <a:pt x="345" y="167"/>
                  </a:lnTo>
                  <a:lnTo>
                    <a:pt x="350" y="171"/>
                  </a:lnTo>
                  <a:lnTo>
                    <a:pt x="353" y="173"/>
                  </a:lnTo>
                  <a:lnTo>
                    <a:pt x="359" y="181"/>
                  </a:lnTo>
                  <a:lnTo>
                    <a:pt x="362" y="185"/>
                  </a:lnTo>
                  <a:lnTo>
                    <a:pt x="364" y="188"/>
                  </a:lnTo>
                  <a:lnTo>
                    <a:pt x="366" y="191"/>
                  </a:lnTo>
                  <a:lnTo>
                    <a:pt x="376" y="209"/>
                  </a:lnTo>
                  <a:lnTo>
                    <a:pt x="381" y="219"/>
                  </a:lnTo>
                  <a:lnTo>
                    <a:pt x="389" y="232"/>
                  </a:lnTo>
                  <a:lnTo>
                    <a:pt x="393" y="241"/>
                  </a:lnTo>
                  <a:lnTo>
                    <a:pt x="395" y="245"/>
                  </a:lnTo>
                  <a:lnTo>
                    <a:pt x="398" y="249"/>
                  </a:lnTo>
                  <a:lnTo>
                    <a:pt x="402" y="253"/>
                  </a:lnTo>
                  <a:lnTo>
                    <a:pt x="404" y="257"/>
                  </a:lnTo>
                  <a:lnTo>
                    <a:pt x="408" y="260"/>
                  </a:lnTo>
                  <a:lnTo>
                    <a:pt x="407" y="261"/>
                  </a:lnTo>
                  <a:lnTo>
                    <a:pt x="401" y="264"/>
                  </a:lnTo>
                  <a:lnTo>
                    <a:pt x="397" y="265"/>
                  </a:lnTo>
                  <a:lnTo>
                    <a:pt x="396" y="266"/>
                  </a:lnTo>
                  <a:lnTo>
                    <a:pt x="395" y="267"/>
                  </a:lnTo>
                  <a:lnTo>
                    <a:pt x="394" y="268"/>
                  </a:lnTo>
                  <a:lnTo>
                    <a:pt x="393" y="269"/>
                  </a:lnTo>
                  <a:lnTo>
                    <a:pt x="393" y="270"/>
                  </a:lnTo>
                  <a:lnTo>
                    <a:pt x="393" y="271"/>
                  </a:lnTo>
                  <a:lnTo>
                    <a:pt x="393" y="272"/>
                  </a:lnTo>
                  <a:lnTo>
                    <a:pt x="393" y="273"/>
                  </a:lnTo>
                  <a:lnTo>
                    <a:pt x="394" y="276"/>
                  </a:lnTo>
                  <a:lnTo>
                    <a:pt x="397" y="282"/>
                  </a:lnTo>
                  <a:lnTo>
                    <a:pt x="397" y="283"/>
                  </a:lnTo>
                  <a:lnTo>
                    <a:pt x="398" y="285"/>
                  </a:lnTo>
                  <a:lnTo>
                    <a:pt x="398" y="286"/>
                  </a:lnTo>
                  <a:lnTo>
                    <a:pt x="398" y="288"/>
                  </a:lnTo>
                  <a:lnTo>
                    <a:pt x="398" y="289"/>
                  </a:lnTo>
                  <a:lnTo>
                    <a:pt x="397" y="292"/>
                  </a:lnTo>
                  <a:lnTo>
                    <a:pt x="396" y="294"/>
                  </a:lnTo>
                  <a:lnTo>
                    <a:pt x="394" y="297"/>
                  </a:lnTo>
                  <a:lnTo>
                    <a:pt x="393" y="299"/>
                  </a:lnTo>
                  <a:lnTo>
                    <a:pt x="392" y="300"/>
                  </a:lnTo>
                  <a:lnTo>
                    <a:pt x="391" y="301"/>
                  </a:lnTo>
                  <a:lnTo>
                    <a:pt x="389" y="303"/>
                  </a:lnTo>
                  <a:lnTo>
                    <a:pt x="383" y="306"/>
                  </a:lnTo>
                  <a:lnTo>
                    <a:pt x="381" y="307"/>
                  </a:lnTo>
                  <a:lnTo>
                    <a:pt x="380" y="308"/>
                  </a:lnTo>
                  <a:lnTo>
                    <a:pt x="380" y="309"/>
                  </a:lnTo>
                  <a:lnTo>
                    <a:pt x="380" y="311"/>
                  </a:lnTo>
                  <a:lnTo>
                    <a:pt x="379" y="313"/>
                  </a:lnTo>
                  <a:lnTo>
                    <a:pt x="379" y="315"/>
                  </a:lnTo>
                  <a:lnTo>
                    <a:pt x="379" y="317"/>
                  </a:lnTo>
                  <a:lnTo>
                    <a:pt x="380" y="333"/>
                  </a:lnTo>
                  <a:lnTo>
                    <a:pt x="381" y="336"/>
                  </a:lnTo>
                  <a:lnTo>
                    <a:pt x="383" y="344"/>
                  </a:lnTo>
                  <a:lnTo>
                    <a:pt x="385" y="353"/>
                  </a:lnTo>
                  <a:lnTo>
                    <a:pt x="385" y="356"/>
                  </a:lnTo>
                  <a:lnTo>
                    <a:pt x="385" y="359"/>
                  </a:lnTo>
                  <a:lnTo>
                    <a:pt x="385" y="362"/>
                  </a:lnTo>
                  <a:lnTo>
                    <a:pt x="384" y="370"/>
                  </a:lnTo>
                  <a:lnTo>
                    <a:pt x="383" y="374"/>
                  </a:lnTo>
                  <a:lnTo>
                    <a:pt x="383" y="385"/>
                  </a:lnTo>
                  <a:lnTo>
                    <a:pt x="383" y="387"/>
                  </a:lnTo>
                  <a:lnTo>
                    <a:pt x="383" y="389"/>
                  </a:lnTo>
                  <a:lnTo>
                    <a:pt x="384" y="391"/>
                  </a:lnTo>
                  <a:lnTo>
                    <a:pt x="385" y="393"/>
                  </a:lnTo>
                  <a:lnTo>
                    <a:pt x="388" y="398"/>
                  </a:lnTo>
                  <a:lnTo>
                    <a:pt x="391" y="406"/>
                  </a:lnTo>
                  <a:lnTo>
                    <a:pt x="392" y="408"/>
                  </a:lnTo>
                  <a:lnTo>
                    <a:pt x="397" y="416"/>
                  </a:lnTo>
                  <a:lnTo>
                    <a:pt x="399" y="420"/>
                  </a:lnTo>
                  <a:lnTo>
                    <a:pt x="401" y="424"/>
                  </a:lnTo>
                  <a:lnTo>
                    <a:pt x="402" y="428"/>
                  </a:lnTo>
                  <a:lnTo>
                    <a:pt x="402" y="429"/>
                  </a:lnTo>
                  <a:lnTo>
                    <a:pt x="402" y="430"/>
                  </a:lnTo>
                  <a:lnTo>
                    <a:pt x="402" y="430"/>
                  </a:lnTo>
                  <a:lnTo>
                    <a:pt x="402" y="431"/>
                  </a:lnTo>
                  <a:lnTo>
                    <a:pt x="401" y="432"/>
                  </a:lnTo>
                  <a:lnTo>
                    <a:pt x="400" y="433"/>
                  </a:lnTo>
                  <a:lnTo>
                    <a:pt x="397" y="435"/>
                  </a:lnTo>
                  <a:lnTo>
                    <a:pt x="394" y="436"/>
                  </a:lnTo>
                  <a:lnTo>
                    <a:pt x="392" y="437"/>
                  </a:lnTo>
                  <a:lnTo>
                    <a:pt x="391" y="438"/>
                  </a:lnTo>
                  <a:lnTo>
                    <a:pt x="388" y="438"/>
                  </a:lnTo>
                  <a:lnTo>
                    <a:pt x="383" y="439"/>
                  </a:lnTo>
                  <a:lnTo>
                    <a:pt x="380" y="439"/>
                  </a:lnTo>
                  <a:lnTo>
                    <a:pt x="379" y="440"/>
                  </a:lnTo>
                  <a:lnTo>
                    <a:pt x="373" y="442"/>
                  </a:lnTo>
                  <a:lnTo>
                    <a:pt x="369" y="443"/>
                  </a:lnTo>
                  <a:lnTo>
                    <a:pt x="368" y="444"/>
                  </a:lnTo>
                  <a:lnTo>
                    <a:pt x="368" y="444"/>
                  </a:lnTo>
                  <a:lnTo>
                    <a:pt x="367" y="444"/>
                  </a:lnTo>
                  <a:lnTo>
                    <a:pt x="365" y="444"/>
                  </a:lnTo>
                  <a:lnTo>
                    <a:pt x="363" y="443"/>
                  </a:lnTo>
                  <a:lnTo>
                    <a:pt x="359" y="442"/>
                  </a:lnTo>
                  <a:lnTo>
                    <a:pt x="358" y="442"/>
                  </a:lnTo>
                  <a:lnTo>
                    <a:pt x="357" y="442"/>
                  </a:lnTo>
                  <a:lnTo>
                    <a:pt x="356" y="442"/>
                  </a:lnTo>
                  <a:lnTo>
                    <a:pt x="355" y="442"/>
                  </a:lnTo>
                  <a:lnTo>
                    <a:pt x="354" y="442"/>
                  </a:lnTo>
                  <a:lnTo>
                    <a:pt x="352" y="445"/>
                  </a:lnTo>
                  <a:lnTo>
                    <a:pt x="351" y="446"/>
                  </a:lnTo>
                  <a:lnTo>
                    <a:pt x="348" y="449"/>
                  </a:lnTo>
                  <a:lnTo>
                    <a:pt x="347" y="450"/>
                  </a:lnTo>
                  <a:lnTo>
                    <a:pt x="346" y="451"/>
                  </a:lnTo>
                  <a:lnTo>
                    <a:pt x="345" y="453"/>
                  </a:lnTo>
                  <a:lnTo>
                    <a:pt x="345" y="453"/>
                  </a:lnTo>
                  <a:lnTo>
                    <a:pt x="344" y="456"/>
                  </a:lnTo>
                  <a:lnTo>
                    <a:pt x="344" y="458"/>
                  </a:lnTo>
                  <a:lnTo>
                    <a:pt x="344" y="462"/>
                  </a:lnTo>
                  <a:lnTo>
                    <a:pt x="343" y="464"/>
                  </a:lnTo>
                  <a:lnTo>
                    <a:pt x="343" y="465"/>
                  </a:lnTo>
                  <a:lnTo>
                    <a:pt x="342" y="466"/>
                  </a:lnTo>
                  <a:lnTo>
                    <a:pt x="341" y="468"/>
                  </a:lnTo>
                  <a:lnTo>
                    <a:pt x="340" y="468"/>
                  </a:lnTo>
                  <a:lnTo>
                    <a:pt x="340" y="469"/>
                  </a:lnTo>
                  <a:lnTo>
                    <a:pt x="338" y="469"/>
                  </a:lnTo>
                  <a:lnTo>
                    <a:pt x="337" y="469"/>
                  </a:lnTo>
                  <a:lnTo>
                    <a:pt x="335" y="469"/>
                  </a:lnTo>
                  <a:lnTo>
                    <a:pt x="333" y="468"/>
                  </a:lnTo>
                  <a:lnTo>
                    <a:pt x="332" y="467"/>
                  </a:lnTo>
                  <a:lnTo>
                    <a:pt x="330" y="466"/>
                  </a:lnTo>
                  <a:lnTo>
                    <a:pt x="329" y="465"/>
                  </a:lnTo>
                  <a:lnTo>
                    <a:pt x="329" y="464"/>
                  </a:lnTo>
                  <a:lnTo>
                    <a:pt x="327" y="462"/>
                  </a:lnTo>
                  <a:lnTo>
                    <a:pt x="323" y="450"/>
                  </a:lnTo>
                  <a:lnTo>
                    <a:pt x="319" y="441"/>
                  </a:lnTo>
                  <a:lnTo>
                    <a:pt x="318" y="437"/>
                  </a:lnTo>
                  <a:lnTo>
                    <a:pt x="316" y="430"/>
                  </a:lnTo>
                  <a:lnTo>
                    <a:pt x="311" y="418"/>
                  </a:lnTo>
                  <a:lnTo>
                    <a:pt x="311" y="415"/>
                  </a:lnTo>
                  <a:lnTo>
                    <a:pt x="310" y="411"/>
                  </a:lnTo>
                  <a:lnTo>
                    <a:pt x="309" y="410"/>
                  </a:lnTo>
                  <a:lnTo>
                    <a:pt x="308" y="408"/>
                  </a:lnTo>
                  <a:lnTo>
                    <a:pt x="307" y="408"/>
                  </a:lnTo>
                  <a:lnTo>
                    <a:pt x="305" y="406"/>
                  </a:lnTo>
                  <a:lnTo>
                    <a:pt x="299" y="400"/>
                  </a:lnTo>
                  <a:lnTo>
                    <a:pt x="294" y="397"/>
                  </a:lnTo>
                  <a:lnTo>
                    <a:pt x="290" y="395"/>
                  </a:lnTo>
                  <a:lnTo>
                    <a:pt x="287" y="393"/>
                  </a:lnTo>
                  <a:lnTo>
                    <a:pt x="281" y="390"/>
                  </a:lnTo>
                  <a:lnTo>
                    <a:pt x="277" y="389"/>
                  </a:lnTo>
                  <a:lnTo>
                    <a:pt x="270" y="387"/>
                  </a:lnTo>
                  <a:lnTo>
                    <a:pt x="265" y="385"/>
                  </a:lnTo>
                  <a:lnTo>
                    <a:pt x="260" y="384"/>
                  </a:lnTo>
                  <a:lnTo>
                    <a:pt x="256" y="382"/>
                  </a:lnTo>
                  <a:lnTo>
                    <a:pt x="252" y="379"/>
                  </a:lnTo>
                  <a:lnTo>
                    <a:pt x="244" y="374"/>
                  </a:lnTo>
                  <a:lnTo>
                    <a:pt x="241" y="373"/>
                  </a:lnTo>
                  <a:lnTo>
                    <a:pt x="240" y="372"/>
                  </a:lnTo>
                  <a:lnTo>
                    <a:pt x="239" y="371"/>
                  </a:lnTo>
                  <a:lnTo>
                    <a:pt x="238" y="370"/>
                  </a:lnTo>
                  <a:lnTo>
                    <a:pt x="237" y="368"/>
                  </a:lnTo>
                  <a:lnTo>
                    <a:pt x="237" y="367"/>
                  </a:lnTo>
                  <a:lnTo>
                    <a:pt x="237" y="366"/>
                  </a:lnTo>
                  <a:lnTo>
                    <a:pt x="238" y="360"/>
                  </a:lnTo>
                  <a:lnTo>
                    <a:pt x="240" y="353"/>
                  </a:lnTo>
                  <a:lnTo>
                    <a:pt x="242" y="344"/>
                  </a:lnTo>
                  <a:lnTo>
                    <a:pt x="243" y="341"/>
                  </a:lnTo>
                  <a:lnTo>
                    <a:pt x="243" y="337"/>
                  </a:lnTo>
                  <a:lnTo>
                    <a:pt x="243" y="332"/>
                  </a:lnTo>
                  <a:lnTo>
                    <a:pt x="243" y="328"/>
                  </a:lnTo>
                  <a:lnTo>
                    <a:pt x="243" y="326"/>
                  </a:lnTo>
                  <a:lnTo>
                    <a:pt x="243" y="323"/>
                  </a:lnTo>
                  <a:lnTo>
                    <a:pt x="242" y="321"/>
                  </a:lnTo>
                  <a:lnTo>
                    <a:pt x="242" y="320"/>
                  </a:lnTo>
                  <a:lnTo>
                    <a:pt x="241" y="320"/>
                  </a:lnTo>
                  <a:lnTo>
                    <a:pt x="241" y="319"/>
                  </a:lnTo>
                  <a:lnTo>
                    <a:pt x="240" y="319"/>
                  </a:lnTo>
                  <a:lnTo>
                    <a:pt x="239" y="319"/>
                  </a:lnTo>
                  <a:lnTo>
                    <a:pt x="239" y="320"/>
                  </a:lnTo>
                  <a:lnTo>
                    <a:pt x="238" y="321"/>
                  </a:lnTo>
                  <a:lnTo>
                    <a:pt x="237" y="322"/>
                  </a:lnTo>
                  <a:lnTo>
                    <a:pt x="235" y="326"/>
                  </a:lnTo>
                  <a:lnTo>
                    <a:pt x="234" y="327"/>
                  </a:lnTo>
                  <a:lnTo>
                    <a:pt x="233" y="328"/>
                  </a:lnTo>
                  <a:lnTo>
                    <a:pt x="232" y="328"/>
                  </a:lnTo>
                  <a:lnTo>
                    <a:pt x="232" y="328"/>
                  </a:lnTo>
                  <a:lnTo>
                    <a:pt x="231" y="328"/>
                  </a:lnTo>
                  <a:lnTo>
                    <a:pt x="230" y="328"/>
                  </a:lnTo>
                  <a:lnTo>
                    <a:pt x="229" y="328"/>
                  </a:lnTo>
                  <a:lnTo>
                    <a:pt x="228" y="328"/>
                  </a:lnTo>
                  <a:lnTo>
                    <a:pt x="227" y="328"/>
                  </a:lnTo>
                  <a:lnTo>
                    <a:pt x="226" y="328"/>
                  </a:lnTo>
                  <a:lnTo>
                    <a:pt x="224" y="327"/>
                  </a:lnTo>
                  <a:lnTo>
                    <a:pt x="221" y="324"/>
                  </a:lnTo>
                  <a:lnTo>
                    <a:pt x="220" y="322"/>
                  </a:lnTo>
                  <a:lnTo>
                    <a:pt x="218" y="318"/>
                  </a:lnTo>
                  <a:lnTo>
                    <a:pt x="215" y="316"/>
                  </a:lnTo>
                  <a:lnTo>
                    <a:pt x="214" y="315"/>
                  </a:lnTo>
                  <a:lnTo>
                    <a:pt x="213" y="312"/>
                  </a:lnTo>
                  <a:lnTo>
                    <a:pt x="209" y="306"/>
                  </a:lnTo>
                  <a:lnTo>
                    <a:pt x="209" y="304"/>
                  </a:lnTo>
                  <a:lnTo>
                    <a:pt x="208" y="303"/>
                  </a:lnTo>
                  <a:lnTo>
                    <a:pt x="207" y="301"/>
                  </a:lnTo>
                  <a:lnTo>
                    <a:pt x="205" y="299"/>
                  </a:lnTo>
                  <a:lnTo>
                    <a:pt x="201" y="296"/>
                  </a:lnTo>
                  <a:lnTo>
                    <a:pt x="199" y="294"/>
                  </a:lnTo>
                  <a:lnTo>
                    <a:pt x="198" y="293"/>
                  </a:lnTo>
                  <a:lnTo>
                    <a:pt x="197" y="291"/>
                  </a:lnTo>
                  <a:lnTo>
                    <a:pt x="196" y="289"/>
                  </a:lnTo>
                  <a:lnTo>
                    <a:pt x="195" y="286"/>
                  </a:lnTo>
                  <a:lnTo>
                    <a:pt x="193" y="278"/>
                  </a:lnTo>
                  <a:lnTo>
                    <a:pt x="190" y="270"/>
                  </a:lnTo>
                  <a:lnTo>
                    <a:pt x="188" y="264"/>
                  </a:lnTo>
                  <a:lnTo>
                    <a:pt x="187" y="261"/>
                  </a:lnTo>
                  <a:lnTo>
                    <a:pt x="186" y="260"/>
                  </a:lnTo>
                  <a:lnTo>
                    <a:pt x="186" y="258"/>
                  </a:lnTo>
                  <a:lnTo>
                    <a:pt x="185" y="257"/>
                  </a:lnTo>
                  <a:lnTo>
                    <a:pt x="182" y="252"/>
                  </a:lnTo>
                  <a:lnTo>
                    <a:pt x="180" y="250"/>
                  </a:lnTo>
                  <a:lnTo>
                    <a:pt x="179" y="249"/>
                  </a:lnTo>
                  <a:lnTo>
                    <a:pt x="177" y="246"/>
                  </a:lnTo>
                  <a:lnTo>
                    <a:pt x="176" y="244"/>
                  </a:lnTo>
                  <a:lnTo>
                    <a:pt x="175" y="242"/>
                  </a:lnTo>
                  <a:lnTo>
                    <a:pt x="171" y="238"/>
                  </a:lnTo>
                  <a:lnTo>
                    <a:pt x="168" y="236"/>
                  </a:lnTo>
                  <a:lnTo>
                    <a:pt x="166" y="232"/>
                  </a:lnTo>
                  <a:lnTo>
                    <a:pt x="164" y="226"/>
                  </a:lnTo>
                  <a:lnTo>
                    <a:pt x="162" y="223"/>
                  </a:lnTo>
                  <a:lnTo>
                    <a:pt x="160" y="221"/>
                  </a:lnTo>
                  <a:lnTo>
                    <a:pt x="158" y="218"/>
                  </a:lnTo>
                  <a:lnTo>
                    <a:pt x="155" y="216"/>
                  </a:lnTo>
                  <a:lnTo>
                    <a:pt x="154" y="215"/>
                  </a:lnTo>
                  <a:lnTo>
                    <a:pt x="152" y="214"/>
                  </a:lnTo>
                  <a:lnTo>
                    <a:pt x="150" y="213"/>
                  </a:lnTo>
                  <a:lnTo>
                    <a:pt x="143" y="210"/>
                  </a:lnTo>
                  <a:lnTo>
                    <a:pt x="140" y="209"/>
                  </a:lnTo>
                  <a:lnTo>
                    <a:pt x="136" y="206"/>
                  </a:lnTo>
                  <a:lnTo>
                    <a:pt x="135" y="205"/>
                  </a:lnTo>
                  <a:lnTo>
                    <a:pt x="134" y="204"/>
                  </a:lnTo>
                  <a:lnTo>
                    <a:pt x="133" y="205"/>
                  </a:lnTo>
                  <a:lnTo>
                    <a:pt x="130" y="206"/>
                  </a:lnTo>
                  <a:lnTo>
                    <a:pt x="124" y="209"/>
                  </a:lnTo>
                  <a:lnTo>
                    <a:pt x="116" y="214"/>
                  </a:lnTo>
                  <a:lnTo>
                    <a:pt x="110" y="216"/>
                  </a:lnTo>
                  <a:lnTo>
                    <a:pt x="108" y="218"/>
                  </a:lnTo>
                  <a:lnTo>
                    <a:pt x="107" y="219"/>
                  </a:lnTo>
                  <a:lnTo>
                    <a:pt x="102" y="224"/>
                  </a:lnTo>
                  <a:lnTo>
                    <a:pt x="97" y="227"/>
                  </a:lnTo>
                  <a:lnTo>
                    <a:pt x="97" y="228"/>
                  </a:lnTo>
                  <a:lnTo>
                    <a:pt x="96" y="229"/>
                  </a:lnTo>
                  <a:lnTo>
                    <a:pt x="96" y="230"/>
                  </a:lnTo>
                  <a:lnTo>
                    <a:pt x="97" y="232"/>
                  </a:lnTo>
                  <a:lnTo>
                    <a:pt x="99" y="237"/>
                  </a:lnTo>
                  <a:lnTo>
                    <a:pt x="101" y="239"/>
                  </a:lnTo>
                  <a:lnTo>
                    <a:pt x="103" y="241"/>
                  </a:lnTo>
                  <a:lnTo>
                    <a:pt x="116" y="253"/>
                  </a:lnTo>
                  <a:lnTo>
                    <a:pt x="118" y="255"/>
                  </a:lnTo>
                  <a:lnTo>
                    <a:pt x="118" y="257"/>
                  </a:lnTo>
                  <a:lnTo>
                    <a:pt x="119" y="259"/>
                  </a:lnTo>
                  <a:lnTo>
                    <a:pt x="120" y="260"/>
                  </a:lnTo>
                  <a:lnTo>
                    <a:pt x="122" y="265"/>
                  </a:lnTo>
                  <a:lnTo>
                    <a:pt x="122" y="267"/>
                  </a:lnTo>
                  <a:lnTo>
                    <a:pt x="123" y="269"/>
                  </a:lnTo>
                  <a:lnTo>
                    <a:pt x="127" y="273"/>
                  </a:lnTo>
                  <a:lnTo>
                    <a:pt x="128" y="275"/>
                  </a:lnTo>
                  <a:lnTo>
                    <a:pt x="128" y="277"/>
                  </a:lnTo>
                  <a:lnTo>
                    <a:pt x="129" y="279"/>
                  </a:lnTo>
                  <a:lnTo>
                    <a:pt x="129" y="283"/>
                  </a:lnTo>
                  <a:lnTo>
                    <a:pt x="129" y="284"/>
                  </a:lnTo>
                  <a:lnTo>
                    <a:pt x="129" y="286"/>
                  </a:lnTo>
                  <a:lnTo>
                    <a:pt x="129" y="287"/>
                  </a:lnTo>
                  <a:lnTo>
                    <a:pt x="129" y="289"/>
                  </a:lnTo>
                  <a:lnTo>
                    <a:pt x="129" y="291"/>
                  </a:lnTo>
                  <a:lnTo>
                    <a:pt x="128" y="293"/>
                  </a:lnTo>
                  <a:lnTo>
                    <a:pt x="125" y="296"/>
                  </a:lnTo>
                  <a:lnTo>
                    <a:pt x="122" y="300"/>
                  </a:lnTo>
                  <a:lnTo>
                    <a:pt x="120" y="305"/>
                  </a:lnTo>
                  <a:lnTo>
                    <a:pt x="118" y="310"/>
                  </a:lnTo>
                  <a:lnTo>
                    <a:pt x="117" y="313"/>
                  </a:lnTo>
                  <a:lnTo>
                    <a:pt x="115" y="317"/>
                  </a:lnTo>
                  <a:lnTo>
                    <a:pt x="113" y="319"/>
                  </a:lnTo>
                  <a:lnTo>
                    <a:pt x="112" y="322"/>
                  </a:lnTo>
                  <a:lnTo>
                    <a:pt x="109" y="326"/>
                  </a:lnTo>
                  <a:lnTo>
                    <a:pt x="101" y="335"/>
                  </a:lnTo>
                  <a:lnTo>
                    <a:pt x="96" y="340"/>
                  </a:lnTo>
                  <a:lnTo>
                    <a:pt x="95" y="344"/>
                  </a:lnTo>
                  <a:lnTo>
                    <a:pt x="94" y="345"/>
                  </a:lnTo>
                  <a:lnTo>
                    <a:pt x="94" y="346"/>
                  </a:lnTo>
                  <a:lnTo>
                    <a:pt x="93" y="345"/>
                  </a:lnTo>
                  <a:lnTo>
                    <a:pt x="92" y="344"/>
                  </a:lnTo>
                  <a:lnTo>
                    <a:pt x="79" y="336"/>
                  </a:lnTo>
                  <a:lnTo>
                    <a:pt x="61" y="323"/>
                  </a:lnTo>
                  <a:lnTo>
                    <a:pt x="58" y="320"/>
                  </a:lnTo>
                  <a:lnTo>
                    <a:pt x="56" y="318"/>
                  </a:lnTo>
                  <a:lnTo>
                    <a:pt x="54" y="317"/>
                  </a:lnTo>
                  <a:lnTo>
                    <a:pt x="53" y="316"/>
                  </a:lnTo>
                  <a:lnTo>
                    <a:pt x="51" y="315"/>
                  </a:lnTo>
                  <a:lnTo>
                    <a:pt x="50" y="312"/>
                  </a:lnTo>
                  <a:lnTo>
                    <a:pt x="49" y="310"/>
                  </a:lnTo>
                  <a:lnTo>
                    <a:pt x="49" y="309"/>
                  </a:lnTo>
                  <a:lnTo>
                    <a:pt x="48" y="308"/>
                  </a:lnTo>
                  <a:lnTo>
                    <a:pt x="48" y="306"/>
                  </a:lnTo>
                  <a:lnTo>
                    <a:pt x="48" y="306"/>
                  </a:lnTo>
                  <a:lnTo>
                    <a:pt x="48" y="305"/>
                  </a:lnTo>
                  <a:lnTo>
                    <a:pt x="48" y="302"/>
                  </a:lnTo>
                  <a:lnTo>
                    <a:pt x="49" y="299"/>
                  </a:lnTo>
                  <a:lnTo>
                    <a:pt x="50" y="296"/>
                  </a:lnTo>
                  <a:lnTo>
                    <a:pt x="50" y="294"/>
                  </a:lnTo>
                  <a:lnTo>
                    <a:pt x="52" y="293"/>
                  </a:lnTo>
                  <a:lnTo>
                    <a:pt x="54" y="292"/>
                  </a:lnTo>
                  <a:lnTo>
                    <a:pt x="59" y="287"/>
                  </a:lnTo>
                  <a:lnTo>
                    <a:pt x="60" y="286"/>
                  </a:lnTo>
                  <a:lnTo>
                    <a:pt x="61" y="285"/>
                  </a:lnTo>
                  <a:lnTo>
                    <a:pt x="61" y="284"/>
                  </a:lnTo>
                  <a:lnTo>
                    <a:pt x="61" y="283"/>
                  </a:lnTo>
                  <a:lnTo>
                    <a:pt x="62" y="282"/>
                  </a:lnTo>
                  <a:lnTo>
                    <a:pt x="62" y="280"/>
                  </a:lnTo>
                  <a:lnTo>
                    <a:pt x="61" y="278"/>
                  </a:lnTo>
                  <a:lnTo>
                    <a:pt x="61" y="274"/>
                  </a:lnTo>
                  <a:lnTo>
                    <a:pt x="60" y="272"/>
                  </a:lnTo>
                  <a:lnTo>
                    <a:pt x="58" y="269"/>
                  </a:lnTo>
                  <a:lnTo>
                    <a:pt x="55" y="265"/>
                  </a:lnTo>
                  <a:lnTo>
                    <a:pt x="50" y="259"/>
                  </a:lnTo>
                  <a:lnTo>
                    <a:pt x="49" y="256"/>
                  </a:lnTo>
                  <a:lnTo>
                    <a:pt x="47" y="254"/>
                  </a:lnTo>
                  <a:lnTo>
                    <a:pt x="46" y="252"/>
                  </a:lnTo>
                  <a:lnTo>
                    <a:pt x="44" y="248"/>
                  </a:lnTo>
                  <a:lnTo>
                    <a:pt x="43" y="242"/>
                  </a:lnTo>
                  <a:lnTo>
                    <a:pt x="39" y="232"/>
                  </a:lnTo>
                  <a:lnTo>
                    <a:pt x="39" y="226"/>
                  </a:lnTo>
                  <a:lnTo>
                    <a:pt x="38" y="223"/>
                  </a:lnTo>
                  <a:lnTo>
                    <a:pt x="37" y="219"/>
                  </a:lnTo>
                  <a:lnTo>
                    <a:pt x="37" y="214"/>
                  </a:lnTo>
                  <a:lnTo>
                    <a:pt x="37" y="211"/>
                  </a:lnTo>
                  <a:lnTo>
                    <a:pt x="37" y="208"/>
                  </a:lnTo>
                  <a:lnTo>
                    <a:pt x="37" y="204"/>
                  </a:lnTo>
                  <a:lnTo>
                    <a:pt x="38" y="201"/>
                  </a:lnTo>
                  <a:lnTo>
                    <a:pt x="39" y="198"/>
                  </a:lnTo>
                  <a:lnTo>
                    <a:pt x="40" y="195"/>
                  </a:lnTo>
                  <a:lnTo>
                    <a:pt x="45" y="188"/>
                  </a:lnTo>
                  <a:lnTo>
                    <a:pt x="46" y="185"/>
                  </a:lnTo>
                  <a:lnTo>
                    <a:pt x="49" y="180"/>
                  </a:lnTo>
                  <a:lnTo>
                    <a:pt x="50" y="177"/>
                  </a:lnTo>
                  <a:lnTo>
                    <a:pt x="52" y="175"/>
                  </a:lnTo>
                  <a:lnTo>
                    <a:pt x="54" y="174"/>
                  </a:lnTo>
                  <a:lnTo>
                    <a:pt x="55" y="172"/>
                  </a:lnTo>
                  <a:lnTo>
                    <a:pt x="59" y="170"/>
                  </a:lnTo>
                  <a:lnTo>
                    <a:pt x="59" y="170"/>
                  </a:lnTo>
                  <a:lnTo>
                    <a:pt x="60" y="170"/>
                  </a:lnTo>
                  <a:lnTo>
                    <a:pt x="60" y="169"/>
                  </a:lnTo>
                  <a:lnTo>
                    <a:pt x="60" y="168"/>
                  </a:lnTo>
                  <a:lnTo>
                    <a:pt x="59" y="168"/>
                  </a:lnTo>
                  <a:lnTo>
                    <a:pt x="57" y="167"/>
                  </a:lnTo>
                  <a:lnTo>
                    <a:pt x="56" y="167"/>
                  </a:lnTo>
                  <a:lnTo>
                    <a:pt x="51" y="166"/>
                  </a:lnTo>
                  <a:lnTo>
                    <a:pt x="43" y="164"/>
                  </a:lnTo>
                  <a:lnTo>
                    <a:pt x="38" y="163"/>
                  </a:lnTo>
                  <a:lnTo>
                    <a:pt x="32" y="162"/>
                  </a:lnTo>
                  <a:lnTo>
                    <a:pt x="22" y="159"/>
                  </a:lnTo>
                  <a:lnTo>
                    <a:pt x="14" y="157"/>
                  </a:lnTo>
                  <a:lnTo>
                    <a:pt x="8" y="156"/>
                  </a:lnTo>
                  <a:lnTo>
                    <a:pt x="6" y="155"/>
                  </a:lnTo>
                  <a:lnTo>
                    <a:pt x="5" y="154"/>
                  </a:lnTo>
                  <a:lnTo>
                    <a:pt x="4" y="153"/>
                  </a:lnTo>
                  <a:lnTo>
                    <a:pt x="3" y="153"/>
                  </a:lnTo>
                  <a:lnTo>
                    <a:pt x="2" y="152"/>
                  </a:lnTo>
                  <a:lnTo>
                    <a:pt x="2" y="151"/>
                  </a:lnTo>
                  <a:lnTo>
                    <a:pt x="1" y="150"/>
                  </a:lnTo>
                  <a:lnTo>
                    <a:pt x="1" y="148"/>
                  </a:lnTo>
                  <a:lnTo>
                    <a:pt x="1" y="147"/>
                  </a:lnTo>
                  <a:lnTo>
                    <a:pt x="1" y="145"/>
                  </a:lnTo>
                  <a:lnTo>
                    <a:pt x="1" y="137"/>
                  </a:lnTo>
                  <a:lnTo>
                    <a:pt x="1" y="135"/>
                  </a:lnTo>
                  <a:lnTo>
                    <a:pt x="1" y="133"/>
                  </a:lnTo>
                  <a:lnTo>
                    <a:pt x="0" y="126"/>
                  </a:lnTo>
                  <a:lnTo>
                    <a:pt x="0" y="124"/>
                  </a:lnTo>
                  <a:lnTo>
                    <a:pt x="0" y="122"/>
                  </a:lnTo>
                  <a:lnTo>
                    <a:pt x="1" y="119"/>
                  </a:lnTo>
                  <a:lnTo>
                    <a:pt x="1" y="116"/>
                  </a:lnTo>
                  <a:lnTo>
                    <a:pt x="2" y="114"/>
                  </a:lnTo>
                  <a:lnTo>
                    <a:pt x="3" y="113"/>
                  </a:lnTo>
                  <a:lnTo>
                    <a:pt x="4" y="112"/>
                  </a:lnTo>
                  <a:lnTo>
                    <a:pt x="4" y="112"/>
                  </a:lnTo>
                  <a:lnTo>
                    <a:pt x="5" y="112"/>
                  </a:lnTo>
                  <a:lnTo>
                    <a:pt x="6" y="112"/>
                  </a:lnTo>
                  <a:lnTo>
                    <a:pt x="16" y="113"/>
                  </a:lnTo>
                  <a:lnTo>
                    <a:pt x="25" y="114"/>
                  </a:lnTo>
                  <a:lnTo>
                    <a:pt x="27" y="115"/>
                  </a:lnTo>
                  <a:lnTo>
                    <a:pt x="29" y="115"/>
                  </a:lnTo>
                  <a:lnTo>
                    <a:pt x="31" y="115"/>
                  </a:lnTo>
                  <a:lnTo>
                    <a:pt x="32" y="114"/>
                  </a:lnTo>
                  <a:lnTo>
                    <a:pt x="34" y="114"/>
                  </a:lnTo>
                  <a:lnTo>
                    <a:pt x="35" y="113"/>
                  </a:lnTo>
                  <a:lnTo>
                    <a:pt x="36" y="113"/>
                  </a:lnTo>
                  <a:lnTo>
                    <a:pt x="37" y="111"/>
                  </a:lnTo>
                  <a:lnTo>
                    <a:pt x="38" y="110"/>
                  </a:lnTo>
                  <a:lnTo>
                    <a:pt x="38" y="109"/>
                  </a:lnTo>
                  <a:lnTo>
                    <a:pt x="39" y="107"/>
                  </a:lnTo>
                  <a:lnTo>
                    <a:pt x="39" y="100"/>
                  </a:lnTo>
                  <a:lnTo>
                    <a:pt x="40" y="97"/>
                  </a:lnTo>
                  <a:lnTo>
                    <a:pt x="41" y="94"/>
                  </a:lnTo>
                  <a:lnTo>
                    <a:pt x="42" y="92"/>
                  </a:lnTo>
                  <a:lnTo>
                    <a:pt x="44" y="90"/>
                  </a:lnTo>
                  <a:lnTo>
                    <a:pt x="44" y="90"/>
                  </a:lnTo>
                  <a:lnTo>
                    <a:pt x="44" y="88"/>
                  </a:lnTo>
                  <a:lnTo>
                    <a:pt x="44" y="86"/>
                  </a:lnTo>
                  <a:lnTo>
                    <a:pt x="45" y="80"/>
                  </a:lnTo>
                  <a:lnTo>
                    <a:pt x="45" y="75"/>
                  </a:lnTo>
                  <a:lnTo>
                    <a:pt x="45" y="72"/>
                  </a:lnTo>
                  <a:lnTo>
                    <a:pt x="46" y="70"/>
                  </a:lnTo>
                  <a:lnTo>
                    <a:pt x="46" y="68"/>
                  </a:lnTo>
                  <a:lnTo>
                    <a:pt x="47" y="66"/>
                  </a:lnTo>
                  <a:lnTo>
                    <a:pt x="48" y="64"/>
                  </a:lnTo>
                  <a:lnTo>
                    <a:pt x="50" y="61"/>
                  </a:lnTo>
                  <a:lnTo>
                    <a:pt x="50" y="60"/>
                  </a:lnTo>
                  <a:lnTo>
                    <a:pt x="50" y="59"/>
                  </a:lnTo>
                  <a:lnTo>
                    <a:pt x="51" y="59"/>
                  </a:lnTo>
                  <a:lnTo>
                    <a:pt x="54" y="58"/>
                  </a:lnTo>
                  <a:lnTo>
                    <a:pt x="53" y="56"/>
                  </a:lnTo>
                  <a:lnTo>
                    <a:pt x="52" y="55"/>
                  </a:lnTo>
                  <a:lnTo>
                    <a:pt x="50" y="52"/>
                  </a:lnTo>
                  <a:lnTo>
                    <a:pt x="47" y="47"/>
                  </a:lnTo>
                  <a:lnTo>
                    <a:pt x="45" y="45"/>
                  </a:lnTo>
                  <a:lnTo>
                    <a:pt x="44" y="43"/>
                  </a:lnTo>
                  <a:lnTo>
                    <a:pt x="43" y="41"/>
                  </a:lnTo>
                  <a:lnTo>
                    <a:pt x="43" y="39"/>
                  </a:lnTo>
                  <a:lnTo>
                    <a:pt x="43" y="35"/>
                  </a:lnTo>
                  <a:lnTo>
                    <a:pt x="43" y="29"/>
                  </a:lnTo>
                  <a:lnTo>
                    <a:pt x="43" y="27"/>
                  </a:lnTo>
                  <a:lnTo>
                    <a:pt x="44" y="25"/>
                  </a:lnTo>
                  <a:lnTo>
                    <a:pt x="44" y="22"/>
                  </a:lnTo>
                  <a:lnTo>
                    <a:pt x="45" y="21"/>
                  </a:lnTo>
                  <a:lnTo>
                    <a:pt x="47" y="19"/>
                  </a:lnTo>
                  <a:lnTo>
                    <a:pt x="48" y="17"/>
                  </a:lnTo>
                  <a:lnTo>
                    <a:pt x="50" y="14"/>
                  </a:lnTo>
                  <a:lnTo>
                    <a:pt x="53" y="12"/>
                  </a:lnTo>
                  <a:lnTo>
                    <a:pt x="55" y="11"/>
                  </a:lnTo>
                  <a:lnTo>
                    <a:pt x="58" y="10"/>
                  </a:lnTo>
                  <a:lnTo>
                    <a:pt x="61" y="8"/>
                  </a:lnTo>
                  <a:lnTo>
                    <a:pt x="64" y="8"/>
                  </a:lnTo>
                  <a:lnTo>
                    <a:pt x="68" y="8"/>
                  </a:lnTo>
                  <a:lnTo>
                    <a:pt x="71" y="7"/>
                  </a:lnTo>
                  <a:lnTo>
                    <a:pt x="73" y="7"/>
                  </a:lnTo>
                  <a:lnTo>
                    <a:pt x="74" y="6"/>
                  </a:lnTo>
                  <a:lnTo>
                    <a:pt x="76" y="5"/>
                  </a:lnTo>
                  <a:lnTo>
                    <a:pt x="78" y="4"/>
                  </a:lnTo>
                  <a:lnTo>
                    <a:pt x="78" y="3"/>
                  </a:lnTo>
                  <a:lnTo>
                    <a:pt x="80" y="3"/>
                  </a:lnTo>
                  <a:lnTo>
                    <a:pt x="81" y="3"/>
                  </a:lnTo>
                  <a:lnTo>
                    <a:pt x="83" y="2"/>
                  </a:lnTo>
                  <a:lnTo>
                    <a:pt x="86" y="0"/>
                  </a:lnTo>
                  <a:lnTo>
                    <a:pt x="86" y="0"/>
                  </a:lnTo>
                  <a:lnTo>
                    <a:pt x="87" y="0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3" name="Freeform 72">
              <a:extLst>
                <a:ext uri="{FF2B5EF4-FFF2-40B4-BE49-F238E27FC236}">
                  <a16:creationId xmlns:a16="http://schemas.microsoft.com/office/drawing/2014/main" id="{DC68D2A1-CFC4-4EDB-81A7-24D5EB894661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1" y="2566"/>
              <a:ext cx="524" cy="463"/>
            </a:xfrm>
            <a:custGeom>
              <a:avLst/>
              <a:gdLst>
                <a:gd name="T0" fmla="*/ 358 w 524"/>
                <a:gd name="T1" fmla="*/ 12 h 463"/>
                <a:gd name="T2" fmla="*/ 378 w 524"/>
                <a:gd name="T3" fmla="*/ 9 h 463"/>
                <a:gd name="T4" fmla="*/ 399 w 524"/>
                <a:gd name="T5" fmla="*/ 26 h 463"/>
                <a:gd name="T6" fmla="*/ 435 w 524"/>
                <a:gd name="T7" fmla="*/ 66 h 463"/>
                <a:gd name="T8" fmla="*/ 477 w 524"/>
                <a:gd name="T9" fmla="*/ 115 h 463"/>
                <a:gd name="T10" fmla="*/ 473 w 524"/>
                <a:gd name="T11" fmla="*/ 136 h 463"/>
                <a:gd name="T12" fmla="*/ 482 w 524"/>
                <a:gd name="T13" fmla="*/ 148 h 463"/>
                <a:gd name="T14" fmla="*/ 505 w 524"/>
                <a:gd name="T15" fmla="*/ 136 h 463"/>
                <a:gd name="T16" fmla="*/ 523 w 524"/>
                <a:gd name="T17" fmla="*/ 162 h 463"/>
                <a:gd name="T18" fmla="*/ 508 w 524"/>
                <a:gd name="T19" fmla="*/ 190 h 463"/>
                <a:gd name="T20" fmla="*/ 475 w 524"/>
                <a:gd name="T21" fmla="*/ 188 h 463"/>
                <a:gd name="T22" fmla="*/ 461 w 524"/>
                <a:gd name="T23" fmla="*/ 202 h 463"/>
                <a:gd name="T24" fmla="*/ 433 w 524"/>
                <a:gd name="T25" fmla="*/ 229 h 463"/>
                <a:gd name="T26" fmla="*/ 427 w 524"/>
                <a:gd name="T27" fmla="*/ 256 h 463"/>
                <a:gd name="T28" fmla="*/ 419 w 524"/>
                <a:gd name="T29" fmla="*/ 282 h 463"/>
                <a:gd name="T30" fmla="*/ 392 w 524"/>
                <a:gd name="T31" fmla="*/ 289 h 463"/>
                <a:gd name="T32" fmla="*/ 371 w 524"/>
                <a:gd name="T33" fmla="*/ 280 h 463"/>
                <a:gd name="T34" fmla="*/ 353 w 524"/>
                <a:gd name="T35" fmla="*/ 262 h 463"/>
                <a:gd name="T36" fmla="*/ 336 w 524"/>
                <a:gd name="T37" fmla="*/ 276 h 463"/>
                <a:gd name="T38" fmla="*/ 320 w 524"/>
                <a:gd name="T39" fmla="*/ 278 h 463"/>
                <a:gd name="T40" fmla="*/ 307 w 524"/>
                <a:gd name="T41" fmla="*/ 282 h 463"/>
                <a:gd name="T42" fmla="*/ 318 w 524"/>
                <a:gd name="T43" fmla="*/ 312 h 463"/>
                <a:gd name="T44" fmla="*/ 306 w 524"/>
                <a:gd name="T45" fmla="*/ 334 h 463"/>
                <a:gd name="T46" fmla="*/ 282 w 524"/>
                <a:gd name="T47" fmla="*/ 335 h 463"/>
                <a:gd name="T48" fmla="*/ 249 w 524"/>
                <a:gd name="T49" fmla="*/ 332 h 463"/>
                <a:gd name="T50" fmla="*/ 218 w 524"/>
                <a:gd name="T51" fmla="*/ 342 h 463"/>
                <a:gd name="T52" fmla="*/ 207 w 524"/>
                <a:gd name="T53" fmla="*/ 372 h 463"/>
                <a:gd name="T54" fmla="*/ 189 w 524"/>
                <a:gd name="T55" fmla="*/ 382 h 463"/>
                <a:gd name="T56" fmla="*/ 159 w 524"/>
                <a:gd name="T57" fmla="*/ 366 h 463"/>
                <a:gd name="T58" fmla="*/ 119 w 524"/>
                <a:gd name="T59" fmla="*/ 358 h 463"/>
                <a:gd name="T60" fmla="*/ 112 w 524"/>
                <a:gd name="T61" fmla="*/ 336 h 463"/>
                <a:gd name="T62" fmla="*/ 98 w 524"/>
                <a:gd name="T63" fmla="*/ 335 h 463"/>
                <a:gd name="T64" fmla="*/ 83 w 524"/>
                <a:gd name="T65" fmla="*/ 365 h 463"/>
                <a:gd name="T66" fmla="*/ 94 w 524"/>
                <a:gd name="T67" fmla="*/ 402 h 463"/>
                <a:gd name="T68" fmla="*/ 79 w 524"/>
                <a:gd name="T69" fmla="*/ 422 h 463"/>
                <a:gd name="T70" fmla="*/ 55 w 524"/>
                <a:gd name="T71" fmla="*/ 451 h 463"/>
                <a:gd name="T72" fmla="*/ 35 w 524"/>
                <a:gd name="T73" fmla="*/ 462 h 463"/>
                <a:gd name="T74" fmla="*/ 23 w 524"/>
                <a:gd name="T75" fmla="*/ 459 h 463"/>
                <a:gd name="T76" fmla="*/ 5 w 524"/>
                <a:gd name="T77" fmla="*/ 420 h 463"/>
                <a:gd name="T78" fmla="*/ 4 w 524"/>
                <a:gd name="T79" fmla="*/ 373 h 463"/>
                <a:gd name="T80" fmla="*/ 4 w 524"/>
                <a:gd name="T81" fmla="*/ 335 h 463"/>
                <a:gd name="T82" fmla="*/ 19 w 524"/>
                <a:gd name="T83" fmla="*/ 315 h 463"/>
                <a:gd name="T84" fmla="*/ 15 w 524"/>
                <a:gd name="T85" fmla="*/ 297 h 463"/>
                <a:gd name="T86" fmla="*/ 33 w 524"/>
                <a:gd name="T87" fmla="*/ 288 h 463"/>
                <a:gd name="T88" fmla="*/ 69 w 524"/>
                <a:gd name="T89" fmla="*/ 297 h 463"/>
                <a:gd name="T90" fmla="*/ 76 w 524"/>
                <a:gd name="T91" fmla="*/ 289 h 463"/>
                <a:gd name="T92" fmla="*/ 62 w 524"/>
                <a:gd name="T93" fmla="*/ 257 h 463"/>
                <a:gd name="T94" fmla="*/ 69 w 524"/>
                <a:gd name="T95" fmla="*/ 238 h 463"/>
                <a:gd name="T96" fmla="*/ 98 w 524"/>
                <a:gd name="T97" fmla="*/ 206 h 463"/>
                <a:gd name="T98" fmla="*/ 114 w 524"/>
                <a:gd name="T99" fmla="*/ 199 h 463"/>
                <a:gd name="T100" fmla="*/ 155 w 524"/>
                <a:gd name="T101" fmla="*/ 193 h 463"/>
                <a:gd name="T102" fmla="*/ 169 w 524"/>
                <a:gd name="T103" fmla="*/ 182 h 463"/>
                <a:gd name="T104" fmla="*/ 172 w 524"/>
                <a:gd name="T105" fmla="*/ 151 h 463"/>
                <a:gd name="T106" fmla="*/ 194 w 524"/>
                <a:gd name="T107" fmla="*/ 142 h 463"/>
                <a:gd name="T108" fmla="*/ 209 w 524"/>
                <a:gd name="T109" fmla="*/ 145 h 463"/>
                <a:gd name="T110" fmla="*/ 232 w 524"/>
                <a:gd name="T111" fmla="*/ 154 h 463"/>
                <a:gd name="T112" fmla="*/ 261 w 524"/>
                <a:gd name="T113" fmla="*/ 141 h 463"/>
                <a:gd name="T114" fmla="*/ 291 w 524"/>
                <a:gd name="T115" fmla="*/ 129 h 463"/>
                <a:gd name="T116" fmla="*/ 298 w 524"/>
                <a:gd name="T117" fmla="*/ 121 h 463"/>
                <a:gd name="T118" fmla="*/ 285 w 524"/>
                <a:gd name="T119" fmla="*/ 81 h 463"/>
                <a:gd name="T120" fmla="*/ 285 w 524"/>
                <a:gd name="T121" fmla="*/ 63 h 463"/>
                <a:gd name="T122" fmla="*/ 308 w 524"/>
                <a:gd name="T123" fmla="*/ 35 h 4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524" h="463">
                  <a:moveTo>
                    <a:pt x="337" y="0"/>
                  </a:moveTo>
                  <a:lnTo>
                    <a:pt x="339" y="0"/>
                  </a:lnTo>
                  <a:lnTo>
                    <a:pt x="340" y="0"/>
                  </a:lnTo>
                  <a:lnTo>
                    <a:pt x="340" y="1"/>
                  </a:lnTo>
                  <a:lnTo>
                    <a:pt x="340" y="2"/>
                  </a:lnTo>
                  <a:lnTo>
                    <a:pt x="342" y="4"/>
                  </a:lnTo>
                  <a:lnTo>
                    <a:pt x="346" y="6"/>
                  </a:lnTo>
                  <a:lnTo>
                    <a:pt x="350" y="7"/>
                  </a:lnTo>
                  <a:lnTo>
                    <a:pt x="353" y="10"/>
                  </a:lnTo>
                  <a:lnTo>
                    <a:pt x="358" y="12"/>
                  </a:lnTo>
                  <a:lnTo>
                    <a:pt x="362" y="13"/>
                  </a:lnTo>
                  <a:lnTo>
                    <a:pt x="364" y="14"/>
                  </a:lnTo>
                  <a:lnTo>
                    <a:pt x="366" y="14"/>
                  </a:lnTo>
                  <a:lnTo>
                    <a:pt x="368" y="15"/>
                  </a:lnTo>
                  <a:lnTo>
                    <a:pt x="370" y="14"/>
                  </a:lnTo>
                  <a:lnTo>
                    <a:pt x="372" y="14"/>
                  </a:lnTo>
                  <a:lnTo>
                    <a:pt x="374" y="13"/>
                  </a:lnTo>
                  <a:lnTo>
                    <a:pt x="375" y="13"/>
                  </a:lnTo>
                  <a:lnTo>
                    <a:pt x="377" y="10"/>
                  </a:lnTo>
                  <a:lnTo>
                    <a:pt x="378" y="9"/>
                  </a:lnTo>
                  <a:lnTo>
                    <a:pt x="380" y="9"/>
                  </a:lnTo>
                  <a:lnTo>
                    <a:pt x="381" y="9"/>
                  </a:lnTo>
                  <a:lnTo>
                    <a:pt x="383" y="9"/>
                  </a:lnTo>
                  <a:lnTo>
                    <a:pt x="384" y="9"/>
                  </a:lnTo>
                  <a:lnTo>
                    <a:pt x="386" y="10"/>
                  </a:lnTo>
                  <a:lnTo>
                    <a:pt x="388" y="12"/>
                  </a:lnTo>
                  <a:lnTo>
                    <a:pt x="390" y="14"/>
                  </a:lnTo>
                  <a:lnTo>
                    <a:pt x="392" y="17"/>
                  </a:lnTo>
                  <a:lnTo>
                    <a:pt x="395" y="20"/>
                  </a:lnTo>
                  <a:lnTo>
                    <a:pt x="399" y="26"/>
                  </a:lnTo>
                  <a:lnTo>
                    <a:pt x="400" y="29"/>
                  </a:lnTo>
                  <a:lnTo>
                    <a:pt x="402" y="31"/>
                  </a:lnTo>
                  <a:lnTo>
                    <a:pt x="406" y="38"/>
                  </a:lnTo>
                  <a:lnTo>
                    <a:pt x="407" y="40"/>
                  </a:lnTo>
                  <a:lnTo>
                    <a:pt x="410" y="45"/>
                  </a:lnTo>
                  <a:lnTo>
                    <a:pt x="411" y="47"/>
                  </a:lnTo>
                  <a:lnTo>
                    <a:pt x="413" y="49"/>
                  </a:lnTo>
                  <a:lnTo>
                    <a:pt x="415" y="51"/>
                  </a:lnTo>
                  <a:lnTo>
                    <a:pt x="417" y="52"/>
                  </a:lnTo>
                  <a:lnTo>
                    <a:pt x="435" y="66"/>
                  </a:lnTo>
                  <a:lnTo>
                    <a:pt x="440" y="69"/>
                  </a:lnTo>
                  <a:lnTo>
                    <a:pt x="443" y="72"/>
                  </a:lnTo>
                  <a:lnTo>
                    <a:pt x="452" y="81"/>
                  </a:lnTo>
                  <a:lnTo>
                    <a:pt x="457" y="86"/>
                  </a:lnTo>
                  <a:lnTo>
                    <a:pt x="459" y="89"/>
                  </a:lnTo>
                  <a:lnTo>
                    <a:pt x="464" y="94"/>
                  </a:lnTo>
                  <a:lnTo>
                    <a:pt x="467" y="99"/>
                  </a:lnTo>
                  <a:lnTo>
                    <a:pt x="472" y="107"/>
                  </a:lnTo>
                  <a:lnTo>
                    <a:pt x="475" y="113"/>
                  </a:lnTo>
                  <a:lnTo>
                    <a:pt x="477" y="115"/>
                  </a:lnTo>
                  <a:lnTo>
                    <a:pt x="478" y="118"/>
                  </a:lnTo>
                  <a:lnTo>
                    <a:pt x="478" y="119"/>
                  </a:lnTo>
                  <a:lnTo>
                    <a:pt x="478" y="120"/>
                  </a:lnTo>
                  <a:lnTo>
                    <a:pt x="478" y="122"/>
                  </a:lnTo>
                  <a:lnTo>
                    <a:pt x="478" y="123"/>
                  </a:lnTo>
                  <a:lnTo>
                    <a:pt x="477" y="126"/>
                  </a:lnTo>
                  <a:lnTo>
                    <a:pt x="475" y="130"/>
                  </a:lnTo>
                  <a:lnTo>
                    <a:pt x="474" y="131"/>
                  </a:lnTo>
                  <a:lnTo>
                    <a:pt x="473" y="134"/>
                  </a:lnTo>
                  <a:lnTo>
                    <a:pt x="473" y="136"/>
                  </a:lnTo>
                  <a:lnTo>
                    <a:pt x="473" y="137"/>
                  </a:lnTo>
                  <a:lnTo>
                    <a:pt x="473" y="138"/>
                  </a:lnTo>
                  <a:lnTo>
                    <a:pt x="474" y="141"/>
                  </a:lnTo>
                  <a:lnTo>
                    <a:pt x="475" y="144"/>
                  </a:lnTo>
                  <a:lnTo>
                    <a:pt x="476" y="145"/>
                  </a:lnTo>
                  <a:lnTo>
                    <a:pt x="477" y="146"/>
                  </a:lnTo>
                  <a:lnTo>
                    <a:pt x="478" y="147"/>
                  </a:lnTo>
                  <a:lnTo>
                    <a:pt x="479" y="148"/>
                  </a:lnTo>
                  <a:lnTo>
                    <a:pt x="480" y="148"/>
                  </a:lnTo>
                  <a:lnTo>
                    <a:pt x="482" y="148"/>
                  </a:lnTo>
                  <a:lnTo>
                    <a:pt x="483" y="148"/>
                  </a:lnTo>
                  <a:lnTo>
                    <a:pt x="485" y="146"/>
                  </a:lnTo>
                  <a:lnTo>
                    <a:pt x="490" y="142"/>
                  </a:lnTo>
                  <a:lnTo>
                    <a:pt x="493" y="140"/>
                  </a:lnTo>
                  <a:lnTo>
                    <a:pt x="495" y="138"/>
                  </a:lnTo>
                  <a:lnTo>
                    <a:pt x="497" y="137"/>
                  </a:lnTo>
                  <a:lnTo>
                    <a:pt x="499" y="136"/>
                  </a:lnTo>
                  <a:lnTo>
                    <a:pt x="501" y="136"/>
                  </a:lnTo>
                  <a:lnTo>
                    <a:pt x="503" y="136"/>
                  </a:lnTo>
                  <a:lnTo>
                    <a:pt x="505" y="136"/>
                  </a:lnTo>
                  <a:lnTo>
                    <a:pt x="506" y="136"/>
                  </a:lnTo>
                  <a:lnTo>
                    <a:pt x="507" y="136"/>
                  </a:lnTo>
                  <a:lnTo>
                    <a:pt x="508" y="136"/>
                  </a:lnTo>
                  <a:lnTo>
                    <a:pt x="509" y="137"/>
                  </a:lnTo>
                  <a:lnTo>
                    <a:pt x="510" y="138"/>
                  </a:lnTo>
                  <a:lnTo>
                    <a:pt x="512" y="141"/>
                  </a:lnTo>
                  <a:lnTo>
                    <a:pt x="514" y="144"/>
                  </a:lnTo>
                  <a:lnTo>
                    <a:pt x="516" y="148"/>
                  </a:lnTo>
                  <a:lnTo>
                    <a:pt x="520" y="156"/>
                  </a:lnTo>
                  <a:lnTo>
                    <a:pt x="523" y="162"/>
                  </a:lnTo>
                  <a:lnTo>
                    <a:pt x="524" y="164"/>
                  </a:lnTo>
                  <a:lnTo>
                    <a:pt x="524" y="165"/>
                  </a:lnTo>
                  <a:lnTo>
                    <a:pt x="523" y="166"/>
                  </a:lnTo>
                  <a:lnTo>
                    <a:pt x="522" y="170"/>
                  </a:lnTo>
                  <a:lnTo>
                    <a:pt x="520" y="174"/>
                  </a:lnTo>
                  <a:lnTo>
                    <a:pt x="518" y="178"/>
                  </a:lnTo>
                  <a:lnTo>
                    <a:pt x="514" y="183"/>
                  </a:lnTo>
                  <a:lnTo>
                    <a:pt x="512" y="187"/>
                  </a:lnTo>
                  <a:lnTo>
                    <a:pt x="510" y="188"/>
                  </a:lnTo>
                  <a:lnTo>
                    <a:pt x="508" y="190"/>
                  </a:lnTo>
                  <a:lnTo>
                    <a:pt x="505" y="192"/>
                  </a:lnTo>
                  <a:lnTo>
                    <a:pt x="502" y="193"/>
                  </a:lnTo>
                  <a:lnTo>
                    <a:pt x="501" y="193"/>
                  </a:lnTo>
                  <a:lnTo>
                    <a:pt x="500" y="194"/>
                  </a:lnTo>
                  <a:lnTo>
                    <a:pt x="498" y="194"/>
                  </a:lnTo>
                  <a:lnTo>
                    <a:pt x="494" y="193"/>
                  </a:lnTo>
                  <a:lnTo>
                    <a:pt x="490" y="192"/>
                  </a:lnTo>
                  <a:lnTo>
                    <a:pt x="487" y="191"/>
                  </a:lnTo>
                  <a:lnTo>
                    <a:pt x="480" y="189"/>
                  </a:lnTo>
                  <a:lnTo>
                    <a:pt x="475" y="188"/>
                  </a:lnTo>
                  <a:lnTo>
                    <a:pt x="473" y="187"/>
                  </a:lnTo>
                  <a:lnTo>
                    <a:pt x="472" y="187"/>
                  </a:lnTo>
                  <a:lnTo>
                    <a:pt x="470" y="187"/>
                  </a:lnTo>
                  <a:lnTo>
                    <a:pt x="469" y="188"/>
                  </a:lnTo>
                  <a:lnTo>
                    <a:pt x="468" y="189"/>
                  </a:lnTo>
                  <a:lnTo>
                    <a:pt x="467" y="190"/>
                  </a:lnTo>
                  <a:lnTo>
                    <a:pt x="467" y="192"/>
                  </a:lnTo>
                  <a:lnTo>
                    <a:pt x="464" y="197"/>
                  </a:lnTo>
                  <a:lnTo>
                    <a:pt x="463" y="199"/>
                  </a:lnTo>
                  <a:lnTo>
                    <a:pt x="461" y="202"/>
                  </a:lnTo>
                  <a:lnTo>
                    <a:pt x="460" y="204"/>
                  </a:lnTo>
                  <a:lnTo>
                    <a:pt x="458" y="205"/>
                  </a:lnTo>
                  <a:lnTo>
                    <a:pt x="456" y="207"/>
                  </a:lnTo>
                  <a:lnTo>
                    <a:pt x="449" y="211"/>
                  </a:lnTo>
                  <a:lnTo>
                    <a:pt x="447" y="213"/>
                  </a:lnTo>
                  <a:lnTo>
                    <a:pt x="445" y="215"/>
                  </a:lnTo>
                  <a:lnTo>
                    <a:pt x="440" y="221"/>
                  </a:lnTo>
                  <a:lnTo>
                    <a:pt x="434" y="226"/>
                  </a:lnTo>
                  <a:lnTo>
                    <a:pt x="433" y="227"/>
                  </a:lnTo>
                  <a:lnTo>
                    <a:pt x="433" y="229"/>
                  </a:lnTo>
                  <a:lnTo>
                    <a:pt x="433" y="230"/>
                  </a:lnTo>
                  <a:lnTo>
                    <a:pt x="432" y="231"/>
                  </a:lnTo>
                  <a:lnTo>
                    <a:pt x="432" y="233"/>
                  </a:lnTo>
                  <a:lnTo>
                    <a:pt x="432" y="234"/>
                  </a:lnTo>
                  <a:lnTo>
                    <a:pt x="432" y="244"/>
                  </a:lnTo>
                  <a:lnTo>
                    <a:pt x="431" y="245"/>
                  </a:lnTo>
                  <a:lnTo>
                    <a:pt x="431" y="246"/>
                  </a:lnTo>
                  <a:lnTo>
                    <a:pt x="430" y="249"/>
                  </a:lnTo>
                  <a:lnTo>
                    <a:pt x="429" y="252"/>
                  </a:lnTo>
                  <a:lnTo>
                    <a:pt x="427" y="256"/>
                  </a:lnTo>
                  <a:lnTo>
                    <a:pt x="424" y="264"/>
                  </a:lnTo>
                  <a:lnTo>
                    <a:pt x="423" y="267"/>
                  </a:lnTo>
                  <a:lnTo>
                    <a:pt x="422" y="270"/>
                  </a:lnTo>
                  <a:lnTo>
                    <a:pt x="421" y="275"/>
                  </a:lnTo>
                  <a:lnTo>
                    <a:pt x="421" y="278"/>
                  </a:lnTo>
                  <a:lnTo>
                    <a:pt x="421" y="278"/>
                  </a:lnTo>
                  <a:lnTo>
                    <a:pt x="421" y="279"/>
                  </a:lnTo>
                  <a:lnTo>
                    <a:pt x="421" y="280"/>
                  </a:lnTo>
                  <a:lnTo>
                    <a:pt x="420" y="281"/>
                  </a:lnTo>
                  <a:lnTo>
                    <a:pt x="419" y="282"/>
                  </a:lnTo>
                  <a:lnTo>
                    <a:pt x="418" y="283"/>
                  </a:lnTo>
                  <a:lnTo>
                    <a:pt x="416" y="284"/>
                  </a:lnTo>
                  <a:lnTo>
                    <a:pt x="413" y="284"/>
                  </a:lnTo>
                  <a:lnTo>
                    <a:pt x="411" y="285"/>
                  </a:lnTo>
                  <a:lnTo>
                    <a:pt x="408" y="285"/>
                  </a:lnTo>
                  <a:lnTo>
                    <a:pt x="404" y="286"/>
                  </a:lnTo>
                  <a:lnTo>
                    <a:pt x="402" y="287"/>
                  </a:lnTo>
                  <a:lnTo>
                    <a:pt x="397" y="289"/>
                  </a:lnTo>
                  <a:lnTo>
                    <a:pt x="394" y="289"/>
                  </a:lnTo>
                  <a:lnTo>
                    <a:pt x="392" y="289"/>
                  </a:lnTo>
                  <a:lnTo>
                    <a:pt x="390" y="290"/>
                  </a:lnTo>
                  <a:lnTo>
                    <a:pt x="389" y="290"/>
                  </a:lnTo>
                  <a:lnTo>
                    <a:pt x="387" y="289"/>
                  </a:lnTo>
                  <a:lnTo>
                    <a:pt x="386" y="289"/>
                  </a:lnTo>
                  <a:lnTo>
                    <a:pt x="383" y="289"/>
                  </a:lnTo>
                  <a:lnTo>
                    <a:pt x="377" y="287"/>
                  </a:lnTo>
                  <a:lnTo>
                    <a:pt x="376" y="286"/>
                  </a:lnTo>
                  <a:lnTo>
                    <a:pt x="374" y="284"/>
                  </a:lnTo>
                  <a:lnTo>
                    <a:pt x="372" y="282"/>
                  </a:lnTo>
                  <a:lnTo>
                    <a:pt x="371" y="280"/>
                  </a:lnTo>
                  <a:lnTo>
                    <a:pt x="370" y="279"/>
                  </a:lnTo>
                  <a:lnTo>
                    <a:pt x="369" y="277"/>
                  </a:lnTo>
                  <a:lnTo>
                    <a:pt x="368" y="276"/>
                  </a:lnTo>
                  <a:lnTo>
                    <a:pt x="367" y="274"/>
                  </a:lnTo>
                  <a:lnTo>
                    <a:pt x="366" y="273"/>
                  </a:lnTo>
                  <a:lnTo>
                    <a:pt x="364" y="270"/>
                  </a:lnTo>
                  <a:lnTo>
                    <a:pt x="363" y="269"/>
                  </a:lnTo>
                  <a:lnTo>
                    <a:pt x="357" y="265"/>
                  </a:lnTo>
                  <a:lnTo>
                    <a:pt x="354" y="263"/>
                  </a:lnTo>
                  <a:lnTo>
                    <a:pt x="353" y="262"/>
                  </a:lnTo>
                  <a:lnTo>
                    <a:pt x="352" y="261"/>
                  </a:lnTo>
                  <a:lnTo>
                    <a:pt x="350" y="261"/>
                  </a:lnTo>
                  <a:lnTo>
                    <a:pt x="347" y="261"/>
                  </a:lnTo>
                  <a:lnTo>
                    <a:pt x="346" y="261"/>
                  </a:lnTo>
                  <a:lnTo>
                    <a:pt x="345" y="261"/>
                  </a:lnTo>
                  <a:lnTo>
                    <a:pt x="344" y="262"/>
                  </a:lnTo>
                  <a:lnTo>
                    <a:pt x="343" y="263"/>
                  </a:lnTo>
                  <a:lnTo>
                    <a:pt x="342" y="266"/>
                  </a:lnTo>
                  <a:lnTo>
                    <a:pt x="338" y="273"/>
                  </a:lnTo>
                  <a:lnTo>
                    <a:pt x="336" y="276"/>
                  </a:lnTo>
                  <a:lnTo>
                    <a:pt x="336" y="277"/>
                  </a:lnTo>
                  <a:lnTo>
                    <a:pt x="334" y="278"/>
                  </a:lnTo>
                  <a:lnTo>
                    <a:pt x="333" y="278"/>
                  </a:lnTo>
                  <a:lnTo>
                    <a:pt x="332" y="279"/>
                  </a:lnTo>
                  <a:lnTo>
                    <a:pt x="330" y="280"/>
                  </a:lnTo>
                  <a:lnTo>
                    <a:pt x="330" y="280"/>
                  </a:lnTo>
                  <a:lnTo>
                    <a:pt x="329" y="280"/>
                  </a:lnTo>
                  <a:lnTo>
                    <a:pt x="327" y="280"/>
                  </a:lnTo>
                  <a:lnTo>
                    <a:pt x="325" y="280"/>
                  </a:lnTo>
                  <a:lnTo>
                    <a:pt x="320" y="278"/>
                  </a:lnTo>
                  <a:lnTo>
                    <a:pt x="319" y="278"/>
                  </a:lnTo>
                  <a:lnTo>
                    <a:pt x="317" y="278"/>
                  </a:lnTo>
                  <a:lnTo>
                    <a:pt x="314" y="278"/>
                  </a:lnTo>
                  <a:lnTo>
                    <a:pt x="312" y="278"/>
                  </a:lnTo>
                  <a:lnTo>
                    <a:pt x="310" y="279"/>
                  </a:lnTo>
                  <a:lnTo>
                    <a:pt x="308" y="279"/>
                  </a:lnTo>
                  <a:lnTo>
                    <a:pt x="308" y="280"/>
                  </a:lnTo>
                  <a:lnTo>
                    <a:pt x="308" y="281"/>
                  </a:lnTo>
                  <a:lnTo>
                    <a:pt x="307" y="281"/>
                  </a:lnTo>
                  <a:lnTo>
                    <a:pt x="307" y="282"/>
                  </a:lnTo>
                  <a:lnTo>
                    <a:pt x="307" y="284"/>
                  </a:lnTo>
                  <a:lnTo>
                    <a:pt x="307" y="286"/>
                  </a:lnTo>
                  <a:lnTo>
                    <a:pt x="308" y="288"/>
                  </a:lnTo>
                  <a:lnTo>
                    <a:pt x="308" y="290"/>
                  </a:lnTo>
                  <a:lnTo>
                    <a:pt x="314" y="301"/>
                  </a:lnTo>
                  <a:lnTo>
                    <a:pt x="315" y="304"/>
                  </a:lnTo>
                  <a:lnTo>
                    <a:pt x="316" y="306"/>
                  </a:lnTo>
                  <a:lnTo>
                    <a:pt x="317" y="308"/>
                  </a:lnTo>
                  <a:lnTo>
                    <a:pt x="317" y="310"/>
                  </a:lnTo>
                  <a:lnTo>
                    <a:pt x="318" y="312"/>
                  </a:lnTo>
                  <a:lnTo>
                    <a:pt x="318" y="314"/>
                  </a:lnTo>
                  <a:lnTo>
                    <a:pt x="318" y="316"/>
                  </a:lnTo>
                  <a:lnTo>
                    <a:pt x="317" y="319"/>
                  </a:lnTo>
                  <a:lnTo>
                    <a:pt x="316" y="321"/>
                  </a:lnTo>
                  <a:lnTo>
                    <a:pt x="315" y="323"/>
                  </a:lnTo>
                  <a:lnTo>
                    <a:pt x="313" y="325"/>
                  </a:lnTo>
                  <a:lnTo>
                    <a:pt x="311" y="328"/>
                  </a:lnTo>
                  <a:lnTo>
                    <a:pt x="309" y="330"/>
                  </a:lnTo>
                  <a:lnTo>
                    <a:pt x="308" y="332"/>
                  </a:lnTo>
                  <a:lnTo>
                    <a:pt x="306" y="334"/>
                  </a:lnTo>
                  <a:lnTo>
                    <a:pt x="304" y="335"/>
                  </a:lnTo>
                  <a:lnTo>
                    <a:pt x="302" y="335"/>
                  </a:lnTo>
                  <a:lnTo>
                    <a:pt x="300" y="335"/>
                  </a:lnTo>
                  <a:lnTo>
                    <a:pt x="298" y="336"/>
                  </a:lnTo>
                  <a:lnTo>
                    <a:pt x="296" y="336"/>
                  </a:lnTo>
                  <a:lnTo>
                    <a:pt x="293" y="337"/>
                  </a:lnTo>
                  <a:lnTo>
                    <a:pt x="291" y="337"/>
                  </a:lnTo>
                  <a:lnTo>
                    <a:pt x="288" y="337"/>
                  </a:lnTo>
                  <a:lnTo>
                    <a:pt x="286" y="336"/>
                  </a:lnTo>
                  <a:lnTo>
                    <a:pt x="282" y="335"/>
                  </a:lnTo>
                  <a:lnTo>
                    <a:pt x="280" y="335"/>
                  </a:lnTo>
                  <a:lnTo>
                    <a:pt x="275" y="334"/>
                  </a:lnTo>
                  <a:lnTo>
                    <a:pt x="273" y="333"/>
                  </a:lnTo>
                  <a:lnTo>
                    <a:pt x="272" y="332"/>
                  </a:lnTo>
                  <a:lnTo>
                    <a:pt x="269" y="332"/>
                  </a:lnTo>
                  <a:lnTo>
                    <a:pt x="266" y="331"/>
                  </a:lnTo>
                  <a:lnTo>
                    <a:pt x="262" y="331"/>
                  </a:lnTo>
                  <a:lnTo>
                    <a:pt x="260" y="331"/>
                  </a:lnTo>
                  <a:lnTo>
                    <a:pt x="256" y="331"/>
                  </a:lnTo>
                  <a:lnTo>
                    <a:pt x="249" y="332"/>
                  </a:lnTo>
                  <a:lnTo>
                    <a:pt x="245" y="333"/>
                  </a:lnTo>
                  <a:lnTo>
                    <a:pt x="242" y="333"/>
                  </a:lnTo>
                  <a:lnTo>
                    <a:pt x="238" y="335"/>
                  </a:lnTo>
                  <a:lnTo>
                    <a:pt x="231" y="336"/>
                  </a:lnTo>
                  <a:lnTo>
                    <a:pt x="225" y="337"/>
                  </a:lnTo>
                  <a:lnTo>
                    <a:pt x="222" y="338"/>
                  </a:lnTo>
                  <a:lnTo>
                    <a:pt x="221" y="339"/>
                  </a:lnTo>
                  <a:lnTo>
                    <a:pt x="220" y="340"/>
                  </a:lnTo>
                  <a:lnTo>
                    <a:pt x="219" y="341"/>
                  </a:lnTo>
                  <a:lnTo>
                    <a:pt x="218" y="342"/>
                  </a:lnTo>
                  <a:lnTo>
                    <a:pt x="218" y="344"/>
                  </a:lnTo>
                  <a:lnTo>
                    <a:pt x="217" y="346"/>
                  </a:lnTo>
                  <a:lnTo>
                    <a:pt x="217" y="353"/>
                  </a:lnTo>
                  <a:lnTo>
                    <a:pt x="216" y="357"/>
                  </a:lnTo>
                  <a:lnTo>
                    <a:pt x="216" y="358"/>
                  </a:lnTo>
                  <a:lnTo>
                    <a:pt x="214" y="361"/>
                  </a:lnTo>
                  <a:lnTo>
                    <a:pt x="213" y="363"/>
                  </a:lnTo>
                  <a:lnTo>
                    <a:pt x="211" y="366"/>
                  </a:lnTo>
                  <a:lnTo>
                    <a:pt x="209" y="369"/>
                  </a:lnTo>
                  <a:lnTo>
                    <a:pt x="207" y="372"/>
                  </a:lnTo>
                  <a:lnTo>
                    <a:pt x="205" y="375"/>
                  </a:lnTo>
                  <a:lnTo>
                    <a:pt x="203" y="377"/>
                  </a:lnTo>
                  <a:lnTo>
                    <a:pt x="201" y="379"/>
                  </a:lnTo>
                  <a:lnTo>
                    <a:pt x="199" y="380"/>
                  </a:lnTo>
                  <a:lnTo>
                    <a:pt x="196" y="382"/>
                  </a:lnTo>
                  <a:lnTo>
                    <a:pt x="194" y="382"/>
                  </a:lnTo>
                  <a:lnTo>
                    <a:pt x="193" y="383"/>
                  </a:lnTo>
                  <a:lnTo>
                    <a:pt x="192" y="383"/>
                  </a:lnTo>
                  <a:lnTo>
                    <a:pt x="190" y="382"/>
                  </a:lnTo>
                  <a:lnTo>
                    <a:pt x="189" y="382"/>
                  </a:lnTo>
                  <a:lnTo>
                    <a:pt x="186" y="380"/>
                  </a:lnTo>
                  <a:lnTo>
                    <a:pt x="179" y="375"/>
                  </a:lnTo>
                  <a:lnTo>
                    <a:pt x="176" y="372"/>
                  </a:lnTo>
                  <a:lnTo>
                    <a:pt x="173" y="370"/>
                  </a:lnTo>
                  <a:lnTo>
                    <a:pt x="171" y="369"/>
                  </a:lnTo>
                  <a:lnTo>
                    <a:pt x="169" y="369"/>
                  </a:lnTo>
                  <a:lnTo>
                    <a:pt x="167" y="368"/>
                  </a:lnTo>
                  <a:lnTo>
                    <a:pt x="164" y="367"/>
                  </a:lnTo>
                  <a:lnTo>
                    <a:pt x="161" y="367"/>
                  </a:lnTo>
                  <a:lnTo>
                    <a:pt x="159" y="366"/>
                  </a:lnTo>
                  <a:lnTo>
                    <a:pt x="154" y="366"/>
                  </a:lnTo>
                  <a:lnTo>
                    <a:pt x="148" y="365"/>
                  </a:lnTo>
                  <a:lnTo>
                    <a:pt x="145" y="364"/>
                  </a:lnTo>
                  <a:lnTo>
                    <a:pt x="138" y="361"/>
                  </a:lnTo>
                  <a:lnTo>
                    <a:pt x="135" y="360"/>
                  </a:lnTo>
                  <a:lnTo>
                    <a:pt x="132" y="360"/>
                  </a:lnTo>
                  <a:lnTo>
                    <a:pt x="128" y="359"/>
                  </a:lnTo>
                  <a:lnTo>
                    <a:pt x="122" y="359"/>
                  </a:lnTo>
                  <a:lnTo>
                    <a:pt x="120" y="358"/>
                  </a:lnTo>
                  <a:lnTo>
                    <a:pt x="119" y="358"/>
                  </a:lnTo>
                  <a:lnTo>
                    <a:pt x="118" y="357"/>
                  </a:lnTo>
                  <a:lnTo>
                    <a:pt x="117" y="357"/>
                  </a:lnTo>
                  <a:lnTo>
                    <a:pt x="116" y="356"/>
                  </a:lnTo>
                  <a:lnTo>
                    <a:pt x="115" y="354"/>
                  </a:lnTo>
                  <a:lnTo>
                    <a:pt x="114" y="352"/>
                  </a:lnTo>
                  <a:lnTo>
                    <a:pt x="114" y="349"/>
                  </a:lnTo>
                  <a:lnTo>
                    <a:pt x="113" y="342"/>
                  </a:lnTo>
                  <a:lnTo>
                    <a:pt x="113" y="339"/>
                  </a:lnTo>
                  <a:lnTo>
                    <a:pt x="113" y="338"/>
                  </a:lnTo>
                  <a:lnTo>
                    <a:pt x="112" y="336"/>
                  </a:lnTo>
                  <a:lnTo>
                    <a:pt x="110" y="335"/>
                  </a:lnTo>
                  <a:lnTo>
                    <a:pt x="109" y="334"/>
                  </a:lnTo>
                  <a:lnTo>
                    <a:pt x="108" y="333"/>
                  </a:lnTo>
                  <a:lnTo>
                    <a:pt x="107" y="332"/>
                  </a:lnTo>
                  <a:lnTo>
                    <a:pt x="105" y="332"/>
                  </a:lnTo>
                  <a:lnTo>
                    <a:pt x="103" y="332"/>
                  </a:lnTo>
                  <a:lnTo>
                    <a:pt x="103" y="332"/>
                  </a:lnTo>
                  <a:lnTo>
                    <a:pt x="101" y="333"/>
                  </a:lnTo>
                  <a:lnTo>
                    <a:pt x="99" y="334"/>
                  </a:lnTo>
                  <a:lnTo>
                    <a:pt x="98" y="335"/>
                  </a:lnTo>
                  <a:lnTo>
                    <a:pt x="97" y="335"/>
                  </a:lnTo>
                  <a:lnTo>
                    <a:pt x="96" y="336"/>
                  </a:lnTo>
                  <a:lnTo>
                    <a:pt x="95" y="337"/>
                  </a:lnTo>
                  <a:lnTo>
                    <a:pt x="92" y="340"/>
                  </a:lnTo>
                  <a:lnTo>
                    <a:pt x="87" y="350"/>
                  </a:lnTo>
                  <a:lnTo>
                    <a:pt x="85" y="354"/>
                  </a:lnTo>
                  <a:lnTo>
                    <a:pt x="84" y="356"/>
                  </a:lnTo>
                  <a:lnTo>
                    <a:pt x="83" y="359"/>
                  </a:lnTo>
                  <a:lnTo>
                    <a:pt x="83" y="362"/>
                  </a:lnTo>
                  <a:lnTo>
                    <a:pt x="83" y="365"/>
                  </a:lnTo>
                  <a:lnTo>
                    <a:pt x="83" y="369"/>
                  </a:lnTo>
                  <a:lnTo>
                    <a:pt x="84" y="371"/>
                  </a:lnTo>
                  <a:lnTo>
                    <a:pt x="85" y="375"/>
                  </a:lnTo>
                  <a:lnTo>
                    <a:pt x="86" y="379"/>
                  </a:lnTo>
                  <a:lnTo>
                    <a:pt x="87" y="382"/>
                  </a:lnTo>
                  <a:lnTo>
                    <a:pt x="90" y="388"/>
                  </a:lnTo>
                  <a:lnTo>
                    <a:pt x="92" y="394"/>
                  </a:lnTo>
                  <a:lnTo>
                    <a:pt x="93" y="396"/>
                  </a:lnTo>
                  <a:lnTo>
                    <a:pt x="93" y="398"/>
                  </a:lnTo>
                  <a:lnTo>
                    <a:pt x="94" y="402"/>
                  </a:lnTo>
                  <a:lnTo>
                    <a:pt x="94" y="403"/>
                  </a:lnTo>
                  <a:lnTo>
                    <a:pt x="94" y="404"/>
                  </a:lnTo>
                  <a:lnTo>
                    <a:pt x="94" y="405"/>
                  </a:lnTo>
                  <a:lnTo>
                    <a:pt x="93" y="406"/>
                  </a:lnTo>
                  <a:lnTo>
                    <a:pt x="92" y="408"/>
                  </a:lnTo>
                  <a:lnTo>
                    <a:pt x="92" y="410"/>
                  </a:lnTo>
                  <a:lnTo>
                    <a:pt x="91" y="412"/>
                  </a:lnTo>
                  <a:lnTo>
                    <a:pt x="85" y="417"/>
                  </a:lnTo>
                  <a:lnTo>
                    <a:pt x="82" y="419"/>
                  </a:lnTo>
                  <a:lnTo>
                    <a:pt x="79" y="422"/>
                  </a:lnTo>
                  <a:lnTo>
                    <a:pt x="75" y="425"/>
                  </a:lnTo>
                  <a:lnTo>
                    <a:pt x="73" y="426"/>
                  </a:lnTo>
                  <a:lnTo>
                    <a:pt x="72" y="428"/>
                  </a:lnTo>
                  <a:lnTo>
                    <a:pt x="70" y="430"/>
                  </a:lnTo>
                  <a:lnTo>
                    <a:pt x="69" y="431"/>
                  </a:lnTo>
                  <a:lnTo>
                    <a:pt x="65" y="438"/>
                  </a:lnTo>
                  <a:lnTo>
                    <a:pt x="63" y="441"/>
                  </a:lnTo>
                  <a:lnTo>
                    <a:pt x="59" y="446"/>
                  </a:lnTo>
                  <a:lnTo>
                    <a:pt x="57" y="449"/>
                  </a:lnTo>
                  <a:lnTo>
                    <a:pt x="55" y="451"/>
                  </a:lnTo>
                  <a:lnTo>
                    <a:pt x="53" y="454"/>
                  </a:lnTo>
                  <a:lnTo>
                    <a:pt x="50" y="456"/>
                  </a:lnTo>
                  <a:lnTo>
                    <a:pt x="48" y="458"/>
                  </a:lnTo>
                  <a:lnTo>
                    <a:pt x="46" y="459"/>
                  </a:lnTo>
                  <a:lnTo>
                    <a:pt x="46" y="459"/>
                  </a:lnTo>
                  <a:lnTo>
                    <a:pt x="44" y="460"/>
                  </a:lnTo>
                  <a:lnTo>
                    <a:pt x="42" y="461"/>
                  </a:lnTo>
                  <a:lnTo>
                    <a:pt x="39" y="462"/>
                  </a:lnTo>
                  <a:lnTo>
                    <a:pt x="37" y="462"/>
                  </a:lnTo>
                  <a:lnTo>
                    <a:pt x="35" y="462"/>
                  </a:lnTo>
                  <a:lnTo>
                    <a:pt x="34" y="463"/>
                  </a:lnTo>
                  <a:lnTo>
                    <a:pt x="32" y="463"/>
                  </a:lnTo>
                  <a:lnTo>
                    <a:pt x="31" y="463"/>
                  </a:lnTo>
                  <a:lnTo>
                    <a:pt x="29" y="462"/>
                  </a:lnTo>
                  <a:lnTo>
                    <a:pt x="27" y="462"/>
                  </a:lnTo>
                  <a:lnTo>
                    <a:pt x="25" y="461"/>
                  </a:lnTo>
                  <a:lnTo>
                    <a:pt x="23" y="460"/>
                  </a:lnTo>
                  <a:lnTo>
                    <a:pt x="23" y="460"/>
                  </a:lnTo>
                  <a:lnTo>
                    <a:pt x="23" y="459"/>
                  </a:lnTo>
                  <a:lnTo>
                    <a:pt x="23" y="459"/>
                  </a:lnTo>
                  <a:lnTo>
                    <a:pt x="23" y="458"/>
                  </a:lnTo>
                  <a:lnTo>
                    <a:pt x="23" y="457"/>
                  </a:lnTo>
                  <a:lnTo>
                    <a:pt x="22" y="453"/>
                  </a:lnTo>
                  <a:lnTo>
                    <a:pt x="20" y="449"/>
                  </a:lnTo>
                  <a:lnTo>
                    <a:pt x="18" y="445"/>
                  </a:lnTo>
                  <a:lnTo>
                    <a:pt x="13" y="437"/>
                  </a:lnTo>
                  <a:lnTo>
                    <a:pt x="12" y="435"/>
                  </a:lnTo>
                  <a:lnTo>
                    <a:pt x="9" y="427"/>
                  </a:lnTo>
                  <a:lnTo>
                    <a:pt x="6" y="422"/>
                  </a:lnTo>
                  <a:lnTo>
                    <a:pt x="5" y="420"/>
                  </a:lnTo>
                  <a:lnTo>
                    <a:pt x="4" y="418"/>
                  </a:lnTo>
                  <a:lnTo>
                    <a:pt x="4" y="416"/>
                  </a:lnTo>
                  <a:lnTo>
                    <a:pt x="4" y="414"/>
                  </a:lnTo>
                  <a:lnTo>
                    <a:pt x="4" y="403"/>
                  </a:lnTo>
                  <a:lnTo>
                    <a:pt x="5" y="399"/>
                  </a:lnTo>
                  <a:lnTo>
                    <a:pt x="6" y="391"/>
                  </a:lnTo>
                  <a:lnTo>
                    <a:pt x="6" y="388"/>
                  </a:lnTo>
                  <a:lnTo>
                    <a:pt x="6" y="385"/>
                  </a:lnTo>
                  <a:lnTo>
                    <a:pt x="6" y="382"/>
                  </a:lnTo>
                  <a:lnTo>
                    <a:pt x="4" y="373"/>
                  </a:lnTo>
                  <a:lnTo>
                    <a:pt x="2" y="365"/>
                  </a:lnTo>
                  <a:lnTo>
                    <a:pt x="1" y="362"/>
                  </a:lnTo>
                  <a:lnTo>
                    <a:pt x="0" y="346"/>
                  </a:lnTo>
                  <a:lnTo>
                    <a:pt x="0" y="344"/>
                  </a:lnTo>
                  <a:lnTo>
                    <a:pt x="0" y="342"/>
                  </a:lnTo>
                  <a:lnTo>
                    <a:pt x="1" y="340"/>
                  </a:lnTo>
                  <a:lnTo>
                    <a:pt x="1" y="338"/>
                  </a:lnTo>
                  <a:lnTo>
                    <a:pt x="1" y="337"/>
                  </a:lnTo>
                  <a:lnTo>
                    <a:pt x="2" y="336"/>
                  </a:lnTo>
                  <a:lnTo>
                    <a:pt x="4" y="335"/>
                  </a:lnTo>
                  <a:lnTo>
                    <a:pt x="10" y="332"/>
                  </a:lnTo>
                  <a:lnTo>
                    <a:pt x="12" y="330"/>
                  </a:lnTo>
                  <a:lnTo>
                    <a:pt x="13" y="329"/>
                  </a:lnTo>
                  <a:lnTo>
                    <a:pt x="14" y="328"/>
                  </a:lnTo>
                  <a:lnTo>
                    <a:pt x="15" y="326"/>
                  </a:lnTo>
                  <a:lnTo>
                    <a:pt x="17" y="323"/>
                  </a:lnTo>
                  <a:lnTo>
                    <a:pt x="18" y="321"/>
                  </a:lnTo>
                  <a:lnTo>
                    <a:pt x="19" y="318"/>
                  </a:lnTo>
                  <a:lnTo>
                    <a:pt x="19" y="317"/>
                  </a:lnTo>
                  <a:lnTo>
                    <a:pt x="19" y="315"/>
                  </a:lnTo>
                  <a:lnTo>
                    <a:pt x="19" y="314"/>
                  </a:lnTo>
                  <a:lnTo>
                    <a:pt x="18" y="312"/>
                  </a:lnTo>
                  <a:lnTo>
                    <a:pt x="18" y="311"/>
                  </a:lnTo>
                  <a:lnTo>
                    <a:pt x="15" y="305"/>
                  </a:lnTo>
                  <a:lnTo>
                    <a:pt x="14" y="302"/>
                  </a:lnTo>
                  <a:lnTo>
                    <a:pt x="14" y="301"/>
                  </a:lnTo>
                  <a:lnTo>
                    <a:pt x="14" y="300"/>
                  </a:lnTo>
                  <a:lnTo>
                    <a:pt x="14" y="299"/>
                  </a:lnTo>
                  <a:lnTo>
                    <a:pt x="14" y="298"/>
                  </a:lnTo>
                  <a:lnTo>
                    <a:pt x="15" y="297"/>
                  </a:lnTo>
                  <a:lnTo>
                    <a:pt x="16" y="296"/>
                  </a:lnTo>
                  <a:lnTo>
                    <a:pt x="17" y="295"/>
                  </a:lnTo>
                  <a:lnTo>
                    <a:pt x="18" y="294"/>
                  </a:lnTo>
                  <a:lnTo>
                    <a:pt x="22" y="293"/>
                  </a:lnTo>
                  <a:lnTo>
                    <a:pt x="28" y="290"/>
                  </a:lnTo>
                  <a:lnTo>
                    <a:pt x="29" y="289"/>
                  </a:lnTo>
                  <a:lnTo>
                    <a:pt x="30" y="289"/>
                  </a:lnTo>
                  <a:lnTo>
                    <a:pt x="30" y="289"/>
                  </a:lnTo>
                  <a:lnTo>
                    <a:pt x="31" y="289"/>
                  </a:lnTo>
                  <a:lnTo>
                    <a:pt x="33" y="288"/>
                  </a:lnTo>
                  <a:lnTo>
                    <a:pt x="35" y="288"/>
                  </a:lnTo>
                  <a:lnTo>
                    <a:pt x="36" y="288"/>
                  </a:lnTo>
                  <a:lnTo>
                    <a:pt x="38" y="287"/>
                  </a:lnTo>
                  <a:lnTo>
                    <a:pt x="41" y="288"/>
                  </a:lnTo>
                  <a:lnTo>
                    <a:pt x="43" y="288"/>
                  </a:lnTo>
                  <a:lnTo>
                    <a:pt x="46" y="289"/>
                  </a:lnTo>
                  <a:lnTo>
                    <a:pt x="48" y="289"/>
                  </a:lnTo>
                  <a:lnTo>
                    <a:pt x="58" y="293"/>
                  </a:lnTo>
                  <a:lnTo>
                    <a:pt x="64" y="295"/>
                  </a:lnTo>
                  <a:lnTo>
                    <a:pt x="69" y="297"/>
                  </a:lnTo>
                  <a:lnTo>
                    <a:pt x="69" y="298"/>
                  </a:lnTo>
                  <a:lnTo>
                    <a:pt x="70" y="298"/>
                  </a:lnTo>
                  <a:lnTo>
                    <a:pt x="71" y="297"/>
                  </a:lnTo>
                  <a:lnTo>
                    <a:pt x="72" y="296"/>
                  </a:lnTo>
                  <a:lnTo>
                    <a:pt x="73" y="295"/>
                  </a:lnTo>
                  <a:lnTo>
                    <a:pt x="74" y="294"/>
                  </a:lnTo>
                  <a:lnTo>
                    <a:pt x="75" y="292"/>
                  </a:lnTo>
                  <a:lnTo>
                    <a:pt x="75" y="291"/>
                  </a:lnTo>
                  <a:lnTo>
                    <a:pt x="76" y="289"/>
                  </a:lnTo>
                  <a:lnTo>
                    <a:pt x="76" y="289"/>
                  </a:lnTo>
                  <a:lnTo>
                    <a:pt x="76" y="287"/>
                  </a:lnTo>
                  <a:lnTo>
                    <a:pt x="76" y="285"/>
                  </a:lnTo>
                  <a:lnTo>
                    <a:pt x="75" y="283"/>
                  </a:lnTo>
                  <a:lnTo>
                    <a:pt x="74" y="280"/>
                  </a:lnTo>
                  <a:lnTo>
                    <a:pt x="73" y="278"/>
                  </a:lnTo>
                  <a:lnTo>
                    <a:pt x="72" y="276"/>
                  </a:lnTo>
                  <a:lnTo>
                    <a:pt x="69" y="270"/>
                  </a:lnTo>
                  <a:lnTo>
                    <a:pt x="64" y="262"/>
                  </a:lnTo>
                  <a:lnTo>
                    <a:pt x="63" y="260"/>
                  </a:lnTo>
                  <a:lnTo>
                    <a:pt x="62" y="257"/>
                  </a:lnTo>
                  <a:lnTo>
                    <a:pt x="62" y="255"/>
                  </a:lnTo>
                  <a:lnTo>
                    <a:pt x="61" y="253"/>
                  </a:lnTo>
                  <a:lnTo>
                    <a:pt x="61" y="251"/>
                  </a:lnTo>
                  <a:lnTo>
                    <a:pt x="62" y="249"/>
                  </a:lnTo>
                  <a:lnTo>
                    <a:pt x="62" y="247"/>
                  </a:lnTo>
                  <a:lnTo>
                    <a:pt x="63" y="246"/>
                  </a:lnTo>
                  <a:lnTo>
                    <a:pt x="64" y="244"/>
                  </a:lnTo>
                  <a:lnTo>
                    <a:pt x="65" y="244"/>
                  </a:lnTo>
                  <a:lnTo>
                    <a:pt x="66" y="242"/>
                  </a:lnTo>
                  <a:lnTo>
                    <a:pt x="69" y="238"/>
                  </a:lnTo>
                  <a:lnTo>
                    <a:pt x="73" y="235"/>
                  </a:lnTo>
                  <a:lnTo>
                    <a:pt x="80" y="231"/>
                  </a:lnTo>
                  <a:lnTo>
                    <a:pt x="84" y="228"/>
                  </a:lnTo>
                  <a:lnTo>
                    <a:pt x="88" y="225"/>
                  </a:lnTo>
                  <a:lnTo>
                    <a:pt x="90" y="222"/>
                  </a:lnTo>
                  <a:lnTo>
                    <a:pt x="92" y="221"/>
                  </a:lnTo>
                  <a:lnTo>
                    <a:pt x="93" y="218"/>
                  </a:lnTo>
                  <a:lnTo>
                    <a:pt x="94" y="215"/>
                  </a:lnTo>
                  <a:lnTo>
                    <a:pt x="97" y="208"/>
                  </a:lnTo>
                  <a:lnTo>
                    <a:pt x="98" y="206"/>
                  </a:lnTo>
                  <a:lnTo>
                    <a:pt x="99" y="205"/>
                  </a:lnTo>
                  <a:lnTo>
                    <a:pt x="99" y="204"/>
                  </a:lnTo>
                  <a:lnTo>
                    <a:pt x="100" y="203"/>
                  </a:lnTo>
                  <a:lnTo>
                    <a:pt x="101" y="203"/>
                  </a:lnTo>
                  <a:lnTo>
                    <a:pt x="103" y="202"/>
                  </a:lnTo>
                  <a:lnTo>
                    <a:pt x="104" y="201"/>
                  </a:lnTo>
                  <a:lnTo>
                    <a:pt x="106" y="201"/>
                  </a:lnTo>
                  <a:lnTo>
                    <a:pt x="111" y="200"/>
                  </a:lnTo>
                  <a:lnTo>
                    <a:pt x="113" y="200"/>
                  </a:lnTo>
                  <a:lnTo>
                    <a:pt x="114" y="199"/>
                  </a:lnTo>
                  <a:lnTo>
                    <a:pt x="118" y="199"/>
                  </a:lnTo>
                  <a:lnTo>
                    <a:pt x="126" y="196"/>
                  </a:lnTo>
                  <a:lnTo>
                    <a:pt x="128" y="195"/>
                  </a:lnTo>
                  <a:lnTo>
                    <a:pt x="133" y="194"/>
                  </a:lnTo>
                  <a:lnTo>
                    <a:pt x="137" y="193"/>
                  </a:lnTo>
                  <a:lnTo>
                    <a:pt x="140" y="192"/>
                  </a:lnTo>
                  <a:lnTo>
                    <a:pt x="145" y="192"/>
                  </a:lnTo>
                  <a:lnTo>
                    <a:pt x="148" y="192"/>
                  </a:lnTo>
                  <a:lnTo>
                    <a:pt x="154" y="193"/>
                  </a:lnTo>
                  <a:lnTo>
                    <a:pt x="155" y="193"/>
                  </a:lnTo>
                  <a:lnTo>
                    <a:pt x="157" y="193"/>
                  </a:lnTo>
                  <a:lnTo>
                    <a:pt x="159" y="193"/>
                  </a:lnTo>
                  <a:lnTo>
                    <a:pt x="160" y="192"/>
                  </a:lnTo>
                  <a:lnTo>
                    <a:pt x="161" y="192"/>
                  </a:lnTo>
                  <a:lnTo>
                    <a:pt x="163" y="191"/>
                  </a:lnTo>
                  <a:lnTo>
                    <a:pt x="165" y="189"/>
                  </a:lnTo>
                  <a:lnTo>
                    <a:pt x="166" y="187"/>
                  </a:lnTo>
                  <a:lnTo>
                    <a:pt x="167" y="187"/>
                  </a:lnTo>
                  <a:lnTo>
                    <a:pt x="168" y="184"/>
                  </a:lnTo>
                  <a:lnTo>
                    <a:pt x="169" y="182"/>
                  </a:lnTo>
                  <a:lnTo>
                    <a:pt x="169" y="179"/>
                  </a:lnTo>
                  <a:lnTo>
                    <a:pt x="169" y="176"/>
                  </a:lnTo>
                  <a:lnTo>
                    <a:pt x="168" y="165"/>
                  </a:lnTo>
                  <a:lnTo>
                    <a:pt x="168" y="164"/>
                  </a:lnTo>
                  <a:lnTo>
                    <a:pt x="168" y="161"/>
                  </a:lnTo>
                  <a:lnTo>
                    <a:pt x="169" y="158"/>
                  </a:lnTo>
                  <a:lnTo>
                    <a:pt x="170" y="156"/>
                  </a:lnTo>
                  <a:lnTo>
                    <a:pt x="171" y="153"/>
                  </a:lnTo>
                  <a:lnTo>
                    <a:pt x="171" y="152"/>
                  </a:lnTo>
                  <a:lnTo>
                    <a:pt x="172" y="151"/>
                  </a:lnTo>
                  <a:lnTo>
                    <a:pt x="173" y="149"/>
                  </a:lnTo>
                  <a:lnTo>
                    <a:pt x="175" y="148"/>
                  </a:lnTo>
                  <a:lnTo>
                    <a:pt x="176" y="146"/>
                  </a:lnTo>
                  <a:lnTo>
                    <a:pt x="177" y="146"/>
                  </a:lnTo>
                  <a:lnTo>
                    <a:pt x="179" y="145"/>
                  </a:lnTo>
                  <a:lnTo>
                    <a:pt x="180" y="144"/>
                  </a:lnTo>
                  <a:lnTo>
                    <a:pt x="183" y="143"/>
                  </a:lnTo>
                  <a:lnTo>
                    <a:pt x="186" y="143"/>
                  </a:lnTo>
                  <a:lnTo>
                    <a:pt x="192" y="142"/>
                  </a:lnTo>
                  <a:lnTo>
                    <a:pt x="194" y="142"/>
                  </a:lnTo>
                  <a:lnTo>
                    <a:pt x="196" y="142"/>
                  </a:lnTo>
                  <a:lnTo>
                    <a:pt x="202" y="139"/>
                  </a:lnTo>
                  <a:lnTo>
                    <a:pt x="203" y="138"/>
                  </a:lnTo>
                  <a:lnTo>
                    <a:pt x="204" y="138"/>
                  </a:lnTo>
                  <a:lnTo>
                    <a:pt x="205" y="138"/>
                  </a:lnTo>
                  <a:lnTo>
                    <a:pt x="205" y="139"/>
                  </a:lnTo>
                  <a:lnTo>
                    <a:pt x="206" y="142"/>
                  </a:lnTo>
                  <a:lnTo>
                    <a:pt x="206" y="143"/>
                  </a:lnTo>
                  <a:lnTo>
                    <a:pt x="208" y="144"/>
                  </a:lnTo>
                  <a:lnTo>
                    <a:pt x="209" y="145"/>
                  </a:lnTo>
                  <a:lnTo>
                    <a:pt x="211" y="147"/>
                  </a:lnTo>
                  <a:lnTo>
                    <a:pt x="213" y="148"/>
                  </a:lnTo>
                  <a:lnTo>
                    <a:pt x="215" y="149"/>
                  </a:lnTo>
                  <a:lnTo>
                    <a:pt x="217" y="151"/>
                  </a:lnTo>
                  <a:lnTo>
                    <a:pt x="219" y="152"/>
                  </a:lnTo>
                  <a:lnTo>
                    <a:pt x="224" y="153"/>
                  </a:lnTo>
                  <a:lnTo>
                    <a:pt x="227" y="154"/>
                  </a:lnTo>
                  <a:lnTo>
                    <a:pt x="228" y="154"/>
                  </a:lnTo>
                  <a:lnTo>
                    <a:pt x="230" y="154"/>
                  </a:lnTo>
                  <a:lnTo>
                    <a:pt x="232" y="154"/>
                  </a:lnTo>
                  <a:lnTo>
                    <a:pt x="234" y="154"/>
                  </a:lnTo>
                  <a:lnTo>
                    <a:pt x="236" y="153"/>
                  </a:lnTo>
                  <a:lnTo>
                    <a:pt x="238" y="153"/>
                  </a:lnTo>
                  <a:lnTo>
                    <a:pt x="239" y="153"/>
                  </a:lnTo>
                  <a:lnTo>
                    <a:pt x="240" y="152"/>
                  </a:lnTo>
                  <a:lnTo>
                    <a:pt x="244" y="151"/>
                  </a:lnTo>
                  <a:lnTo>
                    <a:pt x="251" y="146"/>
                  </a:lnTo>
                  <a:lnTo>
                    <a:pt x="254" y="144"/>
                  </a:lnTo>
                  <a:lnTo>
                    <a:pt x="258" y="142"/>
                  </a:lnTo>
                  <a:lnTo>
                    <a:pt x="261" y="141"/>
                  </a:lnTo>
                  <a:lnTo>
                    <a:pt x="265" y="139"/>
                  </a:lnTo>
                  <a:lnTo>
                    <a:pt x="272" y="138"/>
                  </a:lnTo>
                  <a:lnTo>
                    <a:pt x="276" y="136"/>
                  </a:lnTo>
                  <a:lnTo>
                    <a:pt x="278" y="135"/>
                  </a:lnTo>
                  <a:lnTo>
                    <a:pt x="285" y="133"/>
                  </a:lnTo>
                  <a:lnTo>
                    <a:pt x="287" y="132"/>
                  </a:lnTo>
                  <a:lnTo>
                    <a:pt x="288" y="132"/>
                  </a:lnTo>
                  <a:lnTo>
                    <a:pt x="290" y="131"/>
                  </a:lnTo>
                  <a:lnTo>
                    <a:pt x="291" y="130"/>
                  </a:lnTo>
                  <a:lnTo>
                    <a:pt x="291" y="129"/>
                  </a:lnTo>
                  <a:lnTo>
                    <a:pt x="293" y="125"/>
                  </a:lnTo>
                  <a:lnTo>
                    <a:pt x="293" y="124"/>
                  </a:lnTo>
                  <a:lnTo>
                    <a:pt x="294" y="124"/>
                  </a:lnTo>
                  <a:lnTo>
                    <a:pt x="295" y="125"/>
                  </a:lnTo>
                  <a:lnTo>
                    <a:pt x="296" y="126"/>
                  </a:lnTo>
                  <a:lnTo>
                    <a:pt x="296" y="126"/>
                  </a:lnTo>
                  <a:lnTo>
                    <a:pt x="297" y="126"/>
                  </a:lnTo>
                  <a:lnTo>
                    <a:pt x="297" y="125"/>
                  </a:lnTo>
                  <a:lnTo>
                    <a:pt x="297" y="124"/>
                  </a:lnTo>
                  <a:lnTo>
                    <a:pt x="298" y="121"/>
                  </a:lnTo>
                  <a:lnTo>
                    <a:pt x="298" y="119"/>
                  </a:lnTo>
                  <a:lnTo>
                    <a:pt x="298" y="118"/>
                  </a:lnTo>
                  <a:lnTo>
                    <a:pt x="298" y="116"/>
                  </a:lnTo>
                  <a:lnTo>
                    <a:pt x="298" y="114"/>
                  </a:lnTo>
                  <a:lnTo>
                    <a:pt x="298" y="112"/>
                  </a:lnTo>
                  <a:lnTo>
                    <a:pt x="297" y="109"/>
                  </a:lnTo>
                  <a:lnTo>
                    <a:pt x="295" y="104"/>
                  </a:lnTo>
                  <a:lnTo>
                    <a:pt x="290" y="91"/>
                  </a:lnTo>
                  <a:lnTo>
                    <a:pt x="287" y="83"/>
                  </a:lnTo>
                  <a:lnTo>
                    <a:pt x="285" y="81"/>
                  </a:lnTo>
                  <a:lnTo>
                    <a:pt x="284" y="76"/>
                  </a:lnTo>
                  <a:lnTo>
                    <a:pt x="283" y="74"/>
                  </a:lnTo>
                  <a:lnTo>
                    <a:pt x="282" y="73"/>
                  </a:lnTo>
                  <a:lnTo>
                    <a:pt x="282" y="72"/>
                  </a:lnTo>
                  <a:lnTo>
                    <a:pt x="282" y="70"/>
                  </a:lnTo>
                  <a:lnTo>
                    <a:pt x="283" y="68"/>
                  </a:lnTo>
                  <a:lnTo>
                    <a:pt x="283" y="67"/>
                  </a:lnTo>
                  <a:lnTo>
                    <a:pt x="284" y="66"/>
                  </a:lnTo>
                  <a:lnTo>
                    <a:pt x="285" y="64"/>
                  </a:lnTo>
                  <a:lnTo>
                    <a:pt x="285" y="63"/>
                  </a:lnTo>
                  <a:lnTo>
                    <a:pt x="287" y="63"/>
                  </a:lnTo>
                  <a:lnTo>
                    <a:pt x="291" y="61"/>
                  </a:lnTo>
                  <a:lnTo>
                    <a:pt x="292" y="60"/>
                  </a:lnTo>
                  <a:lnTo>
                    <a:pt x="294" y="58"/>
                  </a:lnTo>
                  <a:lnTo>
                    <a:pt x="295" y="57"/>
                  </a:lnTo>
                  <a:lnTo>
                    <a:pt x="296" y="55"/>
                  </a:lnTo>
                  <a:lnTo>
                    <a:pt x="299" y="48"/>
                  </a:lnTo>
                  <a:lnTo>
                    <a:pt x="302" y="44"/>
                  </a:lnTo>
                  <a:lnTo>
                    <a:pt x="304" y="40"/>
                  </a:lnTo>
                  <a:lnTo>
                    <a:pt x="308" y="35"/>
                  </a:lnTo>
                  <a:lnTo>
                    <a:pt x="312" y="29"/>
                  </a:lnTo>
                  <a:lnTo>
                    <a:pt x="319" y="20"/>
                  </a:lnTo>
                  <a:lnTo>
                    <a:pt x="327" y="12"/>
                  </a:lnTo>
                  <a:lnTo>
                    <a:pt x="330" y="9"/>
                  </a:lnTo>
                  <a:lnTo>
                    <a:pt x="334" y="2"/>
                  </a:lnTo>
                  <a:lnTo>
                    <a:pt x="336" y="1"/>
                  </a:lnTo>
                  <a:lnTo>
                    <a:pt x="336" y="0"/>
                  </a:lnTo>
                  <a:lnTo>
                    <a:pt x="337" y="0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4" name="Freeform 73">
              <a:extLst>
                <a:ext uri="{FF2B5EF4-FFF2-40B4-BE49-F238E27FC236}">
                  <a16:creationId xmlns:a16="http://schemas.microsoft.com/office/drawing/2014/main" id="{A4E3DC2A-7976-45C5-85E8-053A80DDFACA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2" y="1920"/>
              <a:ext cx="385" cy="637"/>
            </a:xfrm>
            <a:custGeom>
              <a:avLst/>
              <a:gdLst>
                <a:gd name="T0" fmla="*/ 206 w 385"/>
                <a:gd name="T1" fmla="*/ 30 h 637"/>
                <a:gd name="T2" fmla="*/ 227 w 385"/>
                <a:gd name="T3" fmla="*/ 62 h 637"/>
                <a:gd name="T4" fmla="*/ 248 w 385"/>
                <a:gd name="T5" fmla="*/ 91 h 637"/>
                <a:gd name="T6" fmla="*/ 288 w 385"/>
                <a:gd name="T7" fmla="*/ 97 h 637"/>
                <a:gd name="T8" fmla="*/ 308 w 385"/>
                <a:gd name="T9" fmla="*/ 108 h 637"/>
                <a:gd name="T10" fmla="*/ 331 w 385"/>
                <a:gd name="T11" fmla="*/ 138 h 637"/>
                <a:gd name="T12" fmla="*/ 372 w 385"/>
                <a:gd name="T13" fmla="*/ 160 h 637"/>
                <a:gd name="T14" fmla="*/ 384 w 385"/>
                <a:gd name="T15" fmla="*/ 187 h 637"/>
                <a:gd name="T16" fmla="*/ 383 w 385"/>
                <a:gd name="T17" fmla="*/ 212 h 637"/>
                <a:gd name="T18" fmla="*/ 357 w 385"/>
                <a:gd name="T19" fmla="*/ 246 h 637"/>
                <a:gd name="T20" fmla="*/ 342 w 385"/>
                <a:gd name="T21" fmla="*/ 276 h 637"/>
                <a:gd name="T22" fmla="*/ 342 w 385"/>
                <a:gd name="T23" fmla="*/ 309 h 637"/>
                <a:gd name="T24" fmla="*/ 363 w 385"/>
                <a:gd name="T25" fmla="*/ 335 h 637"/>
                <a:gd name="T26" fmla="*/ 361 w 385"/>
                <a:gd name="T27" fmla="*/ 354 h 637"/>
                <a:gd name="T28" fmla="*/ 343 w 385"/>
                <a:gd name="T29" fmla="*/ 379 h 637"/>
                <a:gd name="T30" fmla="*/ 341 w 385"/>
                <a:gd name="T31" fmla="*/ 403 h 637"/>
                <a:gd name="T32" fmla="*/ 328 w 385"/>
                <a:gd name="T33" fmla="*/ 427 h 637"/>
                <a:gd name="T34" fmla="*/ 319 w 385"/>
                <a:gd name="T35" fmla="*/ 439 h 637"/>
                <a:gd name="T36" fmla="*/ 304 w 385"/>
                <a:gd name="T37" fmla="*/ 459 h 637"/>
                <a:gd name="T38" fmla="*/ 288 w 385"/>
                <a:gd name="T39" fmla="*/ 452 h 637"/>
                <a:gd name="T40" fmla="*/ 269 w 385"/>
                <a:gd name="T41" fmla="*/ 448 h 637"/>
                <a:gd name="T42" fmla="*/ 259 w 385"/>
                <a:gd name="T43" fmla="*/ 458 h 637"/>
                <a:gd name="T44" fmla="*/ 246 w 385"/>
                <a:gd name="T45" fmla="*/ 491 h 637"/>
                <a:gd name="T46" fmla="*/ 239 w 385"/>
                <a:gd name="T47" fmla="*/ 515 h 637"/>
                <a:gd name="T48" fmla="*/ 229 w 385"/>
                <a:gd name="T49" fmla="*/ 538 h 637"/>
                <a:gd name="T50" fmla="*/ 214 w 385"/>
                <a:gd name="T51" fmla="*/ 570 h 637"/>
                <a:gd name="T52" fmla="*/ 213 w 385"/>
                <a:gd name="T53" fmla="*/ 595 h 637"/>
                <a:gd name="T54" fmla="*/ 194 w 385"/>
                <a:gd name="T55" fmla="*/ 616 h 637"/>
                <a:gd name="T56" fmla="*/ 180 w 385"/>
                <a:gd name="T57" fmla="*/ 620 h 637"/>
                <a:gd name="T58" fmla="*/ 160 w 385"/>
                <a:gd name="T59" fmla="*/ 614 h 637"/>
                <a:gd name="T60" fmla="*/ 122 w 385"/>
                <a:gd name="T61" fmla="*/ 624 h 637"/>
                <a:gd name="T62" fmla="*/ 100 w 385"/>
                <a:gd name="T63" fmla="*/ 637 h 637"/>
                <a:gd name="T64" fmla="*/ 100 w 385"/>
                <a:gd name="T65" fmla="*/ 631 h 637"/>
                <a:gd name="T66" fmla="*/ 86 w 385"/>
                <a:gd name="T67" fmla="*/ 615 h 637"/>
                <a:gd name="T68" fmla="*/ 68 w 385"/>
                <a:gd name="T69" fmla="*/ 609 h 637"/>
                <a:gd name="T70" fmla="*/ 69 w 385"/>
                <a:gd name="T71" fmla="*/ 595 h 637"/>
                <a:gd name="T72" fmla="*/ 65 w 385"/>
                <a:gd name="T73" fmla="*/ 568 h 637"/>
                <a:gd name="T74" fmla="*/ 49 w 385"/>
                <a:gd name="T75" fmla="*/ 546 h 637"/>
                <a:gd name="T76" fmla="*/ 30 w 385"/>
                <a:gd name="T77" fmla="*/ 509 h 637"/>
                <a:gd name="T78" fmla="*/ 18 w 385"/>
                <a:gd name="T79" fmla="*/ 485 h 637"/>
                <a:gd name="T80" fmla="*/ 18 w 385"/>
                <a:gd name="T81" fmla="*/ 459 h 637"/>
                <a:gd name="T82" fmla="*/ 31 w 385"/>
                <a:gd name="T83" fmla="*/ 440 h 637"/>
                <a:gd name="T84" fmla="*/ 29 w 385"/>
                <a:gd name="T85" fmla="*/ 414 h 637"/>
                <a:gd name="T86" fmla="*/ 13 w 385"/>
                <a:gd name="T87" fmla="*/ 355 h 637"/>
                <a:gd name="T88" fmla="*/ 0 w 385"/>
                <a:gd name="T89" fmla="*/ 305 h 637"/>
                <a:gd name="T90" fmla="*/ 3 w 385"/>
                <a:gd name="T91" fmla="*/ 295 h 637"/>
                <a:gd name="T92" fmla="*/ 23 w 385"/>
                <a:gd name="T93" fmla="*/ 289 h 637"/>
                <a:gd name="T94" fmla="*/ 44 w 385"/>
                <a:gd name="T95" fmla="*/ 267 h 637"/>
                <a:gd name="T96" fmla="*/ 65 w 385"/>
                <a:gd name="T97" fmla="*/ 243 h 637"/>
                <a:gd name="T98" fmla="*/ 64 w 385"/>
                <a:gd name="T99" fmla="*/ 211 h 637"/>
                <a:gd name="T100" fmla="*/ 69 w 385"/>
                <a:gd name="T101" fmla="*/ 188 h 637"/>
                <a:gd name="T102" fmla="*/ 68 w 385"/>
                <a:gd name="T103" fmla="*/ 161 h 637"/>
                <a:gd name="T104" fmla="*/ 91 w 385"/>
                <a:gd name="T105" fmla="*/ 103 h 637"/>
                <a:gd name="T106" fmla="*/ 103 w 385"/>
                <a:gd name="T107" fmla="*/ 63 h 637"/>
                <a:gd name="T108" fmla="*/ 105 w 385"/>
                <a:gd name="T109" fmla="*/ 55 h 637"/>
                <a:gd name="T110" fmla="*/ 116 w 385"/>
                <a:gd name="T111" fmla="*/ 47 h 637"/>
                <a:gd name="T112" fmla="*/ 130 w 385"/>
                <a:gd name="T113" fmla="*/ 27 h 637"/>
                <a:gd name="T114" fmla="*/ 159 w 385"/>
                <a:gd name="T115" fmla="*/ 24 h 637"/>
                <a:gd name="T116" fmla="*/ 176 w 385"/>
                <a:gd name="T117" fmla="*/ 18 h 637"/>
                <a:gd name="T118" fmla="*/ 184 w 385"/>
                <a:gd name="T119" fmla="*/ 2 h 637"/>
                <a:gd name="T120" fmla="*/ 192 w 385"/>
                <a:gd name="T121" fmla="*/ 9 h 6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85" h="637">
                  <a:moveTo>
                    <a:pt x="199" y="18"/>
                  </a:moveTo>
                  <a:lnTo>
                    <a:pt x="200" y="20"/>
                  </a:lnTo>
                  <a:lnTo>
                    <a:pt x="202" y="27"/>
                  </a:lnTo>
                  <a:lnTo>
                    <a:pt x="203" y="29"/>
                  </a:lnTo>
                  <a:lnTo>
                    <a:pt x="204" y="29"/>
                  </a:lnTo>
                  <a:lnTo>
                    <a:pt x="205" y="30"/>
                  </a:lnTo>
                  <a:lnTo>
                    <a:pt x="205" y="30"/>
                  </a:lnTo>
                  <a:lnTo>
                    <a:pt x="206" y="30"/>
                  </a:lnTo>
                  <a:lnTo>
                    <a:pt x="207" y="30"/>
                  </a:lnTo>
                  <a:lnTo>
                    <a:pt x="209" y="30"/>
                  </a:lnTo>
                  <a:lnTo>
                    <a:pt x="211" y="29"/>
                  </a:lnTo>
                  <a:lnTo>
                    <a:pt x="216" y="27"/>
                  </a:lnTo>
                  <a:lnTo>
                    <a:pt x="217" y="29"/>
                  </a:lnTo>
                  <a:lnTo>
                    <a:pt x="224" y="47"/>
                  </a:lnTo>
                  <a:lnTo>
                    <a:pt x="225" y="52"/>
                  </a:lnTo>
                  <a:lnTo>
                    <a:pt x="227" y="62"/>
                  </a:lnTo>
                  <a:lnTo>
                    <a:pt x="228" y="64"/>
                  </a:lnTo>
                  <a:lnTo>
                    <a:pt x="228" y="66"/>
                  </a:lnTo>
                  <a:lnTo>
                    <a:pt x="230" y="69"/>
                  </a:lnTo>
                  <a:lnTo>
                    <a:pt x="234" y="74"/>
                  </a:lnTo>
                  <a:lnTo>
                    <a:pt x="242" y="84"/>
                  </a:lnTo>
                  <a:lnTo>
                    <a:pt x="246" y="89"/>
                  </a:lnTo>
                  <a:lnTo>
                    <a:pt x="247" y="90"/>
                  </a:lnTo>
                  <a:lnTo>
                    <a:pt x="248" y="91"/>
                  </a:lnTo>
                  <a:lnTo>
                    <a:pt x="250" y="92"/>
                  </a:lnTo>
                  <a:lnTo>
                    <a:pt x="251" y="93"/>
                  </a:lnTo>
                  <a:lnTo>
                    <a:pt x="254" y="94"/>
                  </a:lnTo>
                  <a:lnTo>
                    <a:pt x="258" y="95"/>
                  </a:lnTo>
                  <a:lnTo>
                    <a:pt x="262" y="96"/>
                  </a:lnTo>
                  <a:lnTo>
                    <a:pt x="263" y="96"/>
                  </a:lnTo>
                  <a:lnTo>
                    <a:pt x="285" y="96"/>
                  </a:lnTo>
                  <a:lnTo>
                    <a:pt x="288" y="97"/>
                  </a:lnTo>
                  <a:lnTo>
                    <a:pt x="293" y="97"/>
                  </a:lnTo>
                  <a:lnTo>
                    <a:pt x="294" y="97"/>
                  </a:lnTo>
                  <a:lnTo>
                    <a:pt x="296" y="98"/>
                  </a:lnTo>
                  <a:lnTo>
                    <a:pt x="298" y="99"/>
                  </a:lnTo>
                  <a:lnTo>
                    <a:pt x="301" y="101"/>
                  </a:lnTo>
                  <a:lnTo>
                    <a:pt x="304" y="103"/>
                  </a:lnTo>
                  <a:lnTo>
                    <a:pt x="307" y="106"/>
                  </a:lnTo>
                  <a:lnTo>
                    <a:pt x="308" y="108"/>
                  </a:lnTo>
                  <a:lnTo>
                    <a:pt x="310" y="109"/>
                  </a:lnTo>
                  <a:lnTo>
                    <a:pt x="312" y="113"/>
                  </a:lnTo>
                  <a:lnTo>
                    <a:pt x="320" y="124"/>
                  </a:lnTo>
                  <a:lnTo>
                    <a:pt x="324" y="129"/>
                  </a:lnTo>
                  <a:lnTo>
                    <a:pt x="326" y="131"/>
                  </a:lnTo>
                  <a:lnTo>
                    <a:pt x="328" y="133"/>
                  </a:lnTo>
                  <a:lnTo>
                    <a:pt x="330" y="136"/>
                  </a:lnTo>
                  <a:lnTo>
                    <a:pt x="331" y="138"/>
                  </a:lnTo>
                  <a:lnTo>
                    <a:pt x="333" y="139"/>
                  </a:lnTo>
                  <a:lnTo>
                    <a:pt x="337" y="142"/>
                  </a:lnTo>
                  <a:lnTo>
                    <a:pt x="345" y="147"/>
                  </a:lnTo>
                  <a:lnTo>
                    <a:pt x="351" y="151"/>
                  </a:lnTo>
                  <a:lnTo>
                    <a:pt x="356" y="154"/>
                  </a:lnTo>
                  <a:lnTo>
                    <a:pt x="362" y="156"/>
                  </a:lnTo>
                  <a:lnTo>
                    <a:pt x="367" y="158"/>
                  </a:lnTo>
                  <a:lnTo>
                    <a:pt x="372" y="160"/>
                  </a:lnTo>
                  <a:lnTo>
                    <a:pt x="376" y="161"/>
                  </a:lnTo>
                  <a:lnTo>
                    <a:pt x="378" y="164"/>
                  </a:lnTo>
                  <a:lnTo>
                    <a:pt x="379" y="166"/>
                  </a:lnTo>
                  <a:lnTo>
                    <a:pt x="380" y="169"/>
                  </a:lnTo>
                  <a:lnTo>
                    <a:pt x="381" y="173"/>
                  </a:lnTo>
                  <a:lnTo>
                    <a:pt x="382" y="176"/>
                  </a:lnTo>
                  <a:lnTo>
                    <a:pt x="383" y="180"/>
                  </a:lnTo>
                  <a:lnTo>
                    <a:pt x="384" y="187"/>
                  </a:lnTo>
                  <a:lnTo>
                    <a:pt x="385" y="193"/>
                  </a:lnTo>
                  <a:lnTo>
                    <a:pt x="385" y="197"/>
                  </a:lnTo>
                  <a:lnTo>
                    <a:pt x="385" y="199"/>
                  </a:lnTo>
                  <a:lnTo>
                    <a:pt x="385" y="202"/>
                  </a:lnTo>
                  <a:lnTo>
                    <a:pt x="385" y="204"/>
                  </a:lnTo>
                  <a:lnTo>
                    <a:pt x="384" y="207"/>
                  </a:lnTo>
                  <a:lnTo>
                    <a:pt x="384" y="210"/>
                  </a:lnTo>
                  <a:lnTo>
                    <a:pt x="383" y="212"/>
                  </a:lnTo>
                  <a:lnTo>
                    <a:pt x="381" y="216"/>
                  </a:lnTo>
                  <a:lnTo>
                    <a:pt x="379" y="219"/>
                  </a:lnTo>
                  <a:lnTo>
                    <a:pt x="377" y="222"/>
                  </a:lnTo>
                  <a:lnTo>
                    <a:pt x="375" y="225"/>
                  </a:lnTo>
                  <a:lnTo>
                    <a:pt x="374" y="227"/>
                  </a:lnTo>
                  <a:lnTo>
                    <a:pt x="364" y="239"/>
                  </a:lnTo>
                  <a:lnTo>
                    <a:pt x="359" y="244"/>
                  </a:lnTo>
                  <a:lnTo>
                    <a:pt x="357" y="246"/>
                  </a:lnTo>
                  <a:lnTo>
                    <a:pt x="354" y="250"/>
                  </a:lnTo>
                  <a:lnTo>
                    <a:pt x="353" y="254"/>
                  </a:lnTo>
                  <a:lnTo>
                    <a:pt x="350" y="259"/>
                  </a:lnTo>
                  <a:lnTo>
                    <a:pt x="347" y="264"/>
                  </a:lnTo>
                  <a:lnTo>
                    <a:pt x="345" y="267"/>
                  </a:lnTo>
                  <a:lnTo>
                    <a:pt x="344" y="270"/>
                  </a:lnTo>
                  <a:lnTo>
                    <a:pt x="343" y="273"/>
                  </a:lnTo>
                  <a:lnTo>
                    <a:pt x="342" y="276"/>
                  </a:lnTo>
                  <a:lnTo>
                    <a:pt x="341" y="280"/>
                  </a:lnTo>
                  <a:lnTo>
                    <a:pt x="341" y="290"/>
                  </a:lnTo>
                  <a:lnTo>
                    <a:pt x="340" y="299"/>
                  </a:lnTo>
                  <a:lnTo>
                    <a:pt x="340" y="301"/>
                  </a:lnTo>
                  <a:lnTo>
                    <a:pt x="340" y="304"/>
                  </a:lnTo>
                  <a:lnTo>
                    <a:pt x="341" y="305"/>
                  </a:lnTo>
                  <a:lnTo>
                    <a:pt x="341" y="307"/>
                  </a:lnTo>
                  <a:lnTo>
                    <a:pt x="342" y="309"/>
                  </a:lnTo>
                  <a:lnTo>
                    <a:pt x="343" y="312"/>
                  </a:lnTo>
                  <a:lnTo>
                    <a:pt x="346" y="313"/>
                  </a:lnTo>
                  <a:lnTo>
                    <a:pt x="354" y="323"/>
                  </a:lnTo>
                  <a:lnTo>
                    <a:pt x="357" y="325"/>
                  </a:lnTo>
                  <a:lnTo>
                    <a:pt x="360" y="329"/>
                  </a:lnTo>
                  <a:lnTo>
                    <a:pt x="362" y="333"/>
                  </a:lnTo>
                  <a:lnTo>
                    <a:pt x="363" y="334"/>
                  </a:lnTo>
                  <a:lnTo>
                    <a:pt x="363" y="335"/>
                  </a:lnTo>
                  <a:lnTo>
                    <a:pt x="364" y="337"/>
                  </a:lnTo>
                  <a:lnTo>
                    <a:pt x="364" y="339"/>
                  </a:lnTo>
                  <a:lnTo>
                    <a:pt x="364" y="341"/>
                  </a:lnTo>
                  <a:lnTo>
                    <a:pt x="364" y="343"/>
                  </a:lnTo>
                  <a:lnTo>
                    <a:pt x="364" y="346"/>
                  </a:lnTo>
                  <a:lnTo>
                    <a:pt x="364" y="348"/>
                  </a:lnTo>
                  <a:lnTo>
                    <a:pt x="363" y="351"/>
                  </a:lnTo>
                  <a:lnTo>
                    <a:pt x="361" y="354"/>
                  </a:lnTo>
                  <a:lnTo>
                    <a:pt x="359" y="357"/>
                  </a:lnTo>
                  <a:lnTo>
                    <a:pt x="357" y="360"/>
                  </a:lnTo>
                  <a:lnTo>
                    <a:pt x="353" y="366"/>
                  </a:lnTo>
                  <a:lnTo>
                    <a:pt x="349" y="370"/>
                  </a:lnTo>
                  <a:lnTo>
                    <a:pt x="346" y="374"/>
                  </a:lnTo>
                  <a:lnTo>
                    <a:pt x="345" y="376"/>
                  </a:lnTo>
                  <a:lnTo>
                    <a:pt x="344" y="377"/>
                  </a:lnTo>
                  <a:lnTo>
                    <a:pt x="343" y="379"/>
                  </a:lnTo>
                  <a:lnTo>
                    <a:pt x="343" y="380"/>
                  </a:lnTo>
                  <a:lnTo>
                    <a:pt x="343" y="382"/>
                  </a:lnTo>
                  <a:lnTo>
                    <a:pt x="342" y="385"/>
                  </a:lnTo>
                  <a:lnTo>
                    <a:pt x="343" y="390"/>
                  </a:lnTo>
                  <a:lnTo>
                    <a:pt x="343" y="392"/>
                  </a:lnTo>
                  <a:lnTo>
                    <a:pt x="343" y="395"/>
                  </a:lnTo>
                  <a:lnTo>
                    <a:pt x="342" y="398"/>
                  </a:lnTo>
                  <a:lnTo>
                    <a:pt x="341" y="403"/>
                  </a:lnTo>
                  <a:lnTo>
                    <a:pt x="339" y="407"/>
                  </a:lnTo>
                  <a:lnTo>
                    <a:pt x="337" y="411"/>
                  </a:lnTo>
                  <a:lnTo>
                    <a:pt x="330" y="423"/>
                  </a:lnTo>
                  <a:lnTo>
                    <a:pt x="329" y="426"/>
                  </a:lnTo>
                  <a:lnTo>
                    <a:pt x="329" y="427"/>
                  </a:lnTo>
                  <a:lnTo>
                    <a:pt x="329" y="427"/>
                  </a:lnTo>
                  <a:lnTo>
                    <a:pt x="329" y="428"/>
                  </a:lnTo>
                  <a:lnTo>
                    <a:pt x="328" y="427"/>
                  </a:lnTo>
                  <a:lnTo>
                    <a:pt x="328" y="427"/>
                  </a:lnTo>
                  <a:lnTo>
                    <a:pt x="328" y="427"/>
                  </a:lnTo>
                  <a:lnTo>
                    <a:pt x="327" y="427"/>
                  </a:lnTo>
                  <a:lnTo>
                    <a:pt x="327" y="428"/>
                  </a:lnTo>
                  <a:lnTo>
                    <a:pt x="325" y="430"/>
                  </a:lnTo>
                  <a:lnTo>
                    <a:pt x="323" y="433"/>
                  </a:lnTo>
                  <a:lnTo>
                    <a:pt x="321" y="435"/>
                  </a:lnTo>
                  <a:lnTo>
                    <a:pt x="319" y="439"/>
                  </a:lnTo>
                  <a:lnTo>
                    <a:pt x="313" y="449"/>
                  </a:lnTo>
                  <a:lnTo>
                    <a:pt x="312" y="451"/>
                  </a:lnTo>
                  <a:lnTo>
                    <a:pt x="310" y="454"/>
                  </a:lnTo>
                  <a:lnTo>
                    <a:pt x="309" y="455"/>
                  </a:lnTo>
                  <a:lnTo>
                    <a:pt x="308" y="456"/>
                  </a:lnTo>
                  <a:lnTo>
                    <a:pt x="307" y="457"/>
                  </a:lnTo>
                  <a:lnTo>
                    <a:pt x="306" y="458"/>
                  </a:lnTo>
                  <a:lnTo>
                    <a:pt x="304" y="459"/>
                  </a:lnTo>
                  <a:lnTo>
                    <a:pt x="303" y="460"/>
                  </a:lnTo>
                  <a:lnTo>
                    <a:pt x="302" y="460"/>
                  </a:lnTo>
                  <a:lnTo>
                    <a:pt x="300" y="460"/>
                  </a:lnTo>
                  <a:lnTo>
                    <a:pt x="299" y="459"/>
                  </a:lnTo>
                  <a:lnTo>
                    <a:pt x="297" y="458"/>
                  </a:lnTo>
                  <a:lnTo>
                    <a:pt x="296" y="457"/>
                  </a:lnTo>
                  <a:lnTo>
                    <a:pt x="290" y="453"/>
                  </a:lnTo>
                  <a:lnTo>
                    <a:pt x="288" y="452"/>
                  </a:lnTo>
                  <a:lnTo>
                    <a:pt x="287" y="451"/>
                  </a:lnTo>
                  <a:lnTo>
                    <a:pt x="285" y="450"/>
                  </a:lnTo>
                  <a:lnTo>
                    <a:pt x="284" y="449"/>
                  </a:lnTo>
                  <a:lnTo>
                    <a:pt x="281" y="449"/>
                  </a:lnTo>
                  <a:lnTo>
                    <a:pt x="277" y="448"/>
                  </a:lnTo>
                  <a:lnTo>
                    <a:pt x="274" y="448"/>
                  </a:lnTo>
                  <a:lnTo>
                    <a:pt x="272" y="448"/>
                  </a:lnTo>
                  <a:lnTo>
                    <a:pt x="269" y="448"/>
                  </a:lnTo>
                  <a:lnTo>
                    <a:pt x="267" y="448"/>
                  </a:lnTo>
                  <a:lnTo>
                    <a:pt x="265" y="448"/>
                  </a:lnTo>
                  <a:lnTo>
                    <a:pt x="264" y="448"/>
                  </a:lnTo>
                  <a:lnTo>
                    <a:pt x="262" y="449"/>
                  </a:lnTo>
                  <a:lnTo>
                    <a:pt x="262" y="451"/>
                  </a:lnTo>
                  <a:lnTo>
                    <a:pt x="261" y="453"/>
                  </a:lnTo>
                  <a:lnTo>
                    <a:pt x="260" y="455"/>
                  </a:lnTo>
                  <a:lnTo>
                    <a:pt x="259" y="458"/>
                  </a:lnTo>
                  <a:lnTo>
                    <a:pt x="258" y="462"/>
                  </a:lnTo>
                  <a:lnTo>
                    <a:pt x="257" y="465"/>
                  </a:lnTo>
                  <a:lnTo>
                    <a:pt x="256" y="467"/>
                  </a:lnTo>
                  <a:lnTo>
                    <a:pt x="252" y="474"/>
                  </a:lnTo>
                  <a:lnTo>
                    <a:pt x="250" y="479"/>
                  </a:lnTo>
                  <a:lnTo>
                    <a:pt x="248" y="485"/>
                  </a:lnTo>
                  <a:lnTo>
                    <a:pt x="246" y="488"/>
                  </a:lnTo>
                  <a:lnTo>
                    <a:pt x="246" y="491"/>
                  </a:lnTo>
                  <a:lnTo>
                    <a:pt x="245" y="494"/>
                  </a:lnTo>
                  <a:lnTo>
                    <a:pt x="244" y="498"/>
                  </a:lnTo>
                  <a:lnTo>
                    <a:pt x="244" y="505"/>
                  </a:lnTo>
                  <a:lnTo>
                    <a:pt x="243" y="507"/>
                  </a:lnTo>
                  <a:lnTo>
                    <a:pt x="242" y="509"/>
                  </a:lnTo>
                  <a:lnTo>
                    <a:pt x="242" y="511"/>
                  </a:lnTo>
                  <a:lnTo>
                    <a:pt x="241" y="512"/>
                  </a:lnTo>
                  <a:lnTo>
                    <a:pt x="239" y="515"/>
                  </a:lnTo>
                  <a:lnTo>
                    <a:pt x="239" y="516"/>
                  </a:lnTo>
                  <a:lnTo>
                    <a:pt x="238" y="519"/>
                  </a:lnTo>
                  <a:lnTo>
                    <a:pt x="237" y="525"/>
                  </a:lnTo>
                  <a:lnTo>
                    <a:pt x="237" y="527"/>
                  </a:lnTo>
                  <a:lnTo>
                    <a:pt x="236" y="528"/>
                  </a:lnTo>
                  <a:lnTo>
                    <a:pt x="234" y="531"/>
                  </a:lnTo>
                  <a:lnTo>
                    <a:pt x="232" y="534"/>
                  </a:lnTo>
                  <a:lnTo>
                    <a:pt x="229" y="538"/>
                  </a:lnTo>
                  <a:lnTo>
                    <a:pt x="224" y="545"/>
                  </a:lnTo>
                  <a:lnTo>
                    <a:pt x="222" y="548"/>
                  </a:lnTo>
                  <a:lnTo>
                    <a:pt x="220" y="550"/>
                  </a:lnTo>
                  <a:lnTo>
                    <a:pt x="218" y="553"/>
                  </a:lnTo>
                  <a:lnTo>
                    <a:pt x="216" y="559"/>
                  </a:lnTo>
                  <a:lnTo>
                    <a:pt x="215" y="562"/>
                  </a:lnTo>
                  <a:lnTo>
                    <a:pt x="214" y="566"/>
                  </a:lnTo>
                  <a:lnTo>
                    <a:pt x="214" y="570"/>
                  </a:lnTo>
                  <a:lnTo>
                    <a:pt x="214" y="573"/>
                  </a:lnTo>
                  <a:lnTo>
                    <a:pt x="216" y="581"/>
                  </a:lnTo>
                  <a:lnTo>
                    <a:pt x="216" y="583"/>
                  </a:lnTo>
                  <a:lnTo>
                    <a:pt x="216" y="586"/>
                  </a:lnTo>
                  <a:lnTo>
                    <a:pt x="216" y="588"/>
                  </a:lnTo>
                  <a:lnTo>
                    <a:pt x="215" y="590"/>
                  </a:lnTo>
                  <a:lnTo>
                    <a:pt x="214" y="592"/>
                  </a:lnTo>
                  <a:lnTo>
                    <a:pt x="213" y="595"/>
                  </a:lnTo>
                  <a:lnTo>
                    <a:pt x="212" y="597"/>
                  </a:lnTo>
                  <a:lnTo>
                    <a:pt x="211" y="599"/>
                  </a:lnTo>
                  <a:lnTo>
                    <a:pt x="209" y="601"/>
                  </a:lnTo>
                  <a:lnTo>
                    <a:pt x="207" y="604"/>
                  </a:lnTo>
                  <a:lnTo>
                    <a:pt x="205" y="607"/>
                  </a:lnTo>
                  <a:lnTo>
                    <a:pt x="204" y="608"/>
                  </a:lnTo>
                  <a:lnTo>
                    <a:pt x="201" y="610"/>
                  </a:lnTo>
                  <a:lnTo>
                    <a:pt x="194" y="616"/>
                  </a:lnTo>
                  <a:lnTo>
                    <a:pt x="191" y="618"/>
                  </a:lnTo>
                  <a:lnTo>
                    <a:pt x="189" y="618"/>
                  </a:lnTo>
                  <a:lnTo>
                    <a:pt x="187" y="619"/>
                  </a:lnTo>
                  <a:lnTo>
                    <a:pt x="185" y="620"/>
                  </a:lnTo>
                  <a:lnTo>
                    <a:pt x="183" y="620"/>
                  </a:lnTo>
                  <a:lnTo>
                    <a:pt x="182" y="620"/>
                  </a:lnTo>
                  <a:lnTo>
                    <a:pt x="181" y="620"/>
                  </a:lnTo>
                  <a:lnTo>
                    <a:pt x="180" y="620"/>
                  </a:lnTo>
                  <a:lnTo>
                    <a:pt x="179" y="620"/>
                  </a:lnTo>
                  <a:lnTo>
                    <a:pt x="177" y="619"/>
                  </a:lnTo>
                  <a:lnTo>
                    <a:pt x="171" y="617"/>
                  </a:lnTo>
                  <a:lnTo>
                    <a:pt x="170" y="616"/>
                  </a:lnTo>
                  <a:lnTo>
                    <a:pt x="168" y="615"/>
                  </a:lnTo>
                  <a:lnTo>
                    <a:pt x="165" y="615"/>
                  </a:lnTo>
                  <a:lnTo>
                    <a:pt x="163" y="614"/>
                  </a:lnTo>
                  <a:lnTo>
                    <a:pt x="160" y="614"/>
                  </a:lnTo>
                  <a:lnTo>
                    <a:pt x="152" y="614"/>
                  </a:lnTo>
                  <a:lnTo>
                    <a:pt x="148" y="614"/>
                  </a:lnTo>
                  <a:lnTo>
                    <a:pt x="146" y="615"/>
                  </a:lnTo>
                  <a:lnTo>
                    <a:pt x="142" y="616"/>
                  </a:lnTo>
                  <a:lnTo>
                    <a:pt x="136" y="619"/>
                  </a:lnTo>
                  <a:lnTo>
                    <a:pt x="133" y="620"/>
                  </a:lnTo>
                  <a:lnTo>
                    <a:pt x="130" y="621"/>
                  </a:lnTo>
                  <a:lnTo>
                    <a:pt x="122" y="624"/>
                  </a:lnTo>
                  <a:lnTo>
                    <a:pt x="119" y="625"/>
                  </a:lnTo>
                  <a:lnTo>
                    <a:pt x="116" y="626"/>
                  </a:lnTo>
                  <a:lnTo>
                    <a:pt x="114" y="628"/>
                  </a:lnTo>
                  <a:lnTo>
                    <a:pt x="111" y="630"/>
                  </a:lnTo>
                  <a:lnTo>
                    <a:pt x="109" y="631"/>
                  </a:lnTo>
                  <a:lnTo>
                    <a:pt x="104" y="634"/>
                  </a:lnTo>
                  <a:lnTo>
                    <a:pt x="103" y="635"/>
                  </a:lnTo>
                  <a:lnTo>
                    <a:pt x="100" y="637"/>
                  </a:lnTo>
                  <a:lnTo>
                    <a:pt x="100" y="637"/>
                  </a:lnTo>
                  <a:lnTo>
                    <a:pt x="99" y="637"/>
                  </a:lnTo>
                  <a:lnTo>
                    <a:pt x="100" y="637"/>
                  </a:lnTo>
                  <a:lnTo>
                    <a:pt x="100" y="636"/>
                  </a:lnTo>
                  <a:lnTo>
                    <a:pt x="100" y="635"/>
                  </a:lnTo>
                  <a:lnTo>
                    <a:pt x="100" y="633"/>
                  </a:lnTo>
                  <a:lnTo>
                    <a:pt x="100" y="632"/>
                  </a:lnTo>
                  <a:lnTo>
                    <a:pt x="100" y="631"/>
                  </a:lnTo>
                  <a:lnTo>
                    <a:pt x="99" y="628"/>
                  </a:lnTo>
                  <a:lnTo>
                    <a:pt x="98" y="626"/>
                  </a:lnTo>
                  <a:lnTo>
                    <a:pt x="96" y="623"/>
                  </a:lnTo>
                  <a:lnTo>
                    <a:pt x="94" y="620"/>
                  </a:lnTo>
                  <a:lnTo>
                    <a:pt x="92" y="618"/>
                  </a:lnTo>
                  <a:lnTo>
                    <a:pt x="91" y="617"/>
                  </a:lnTo>
                  <a:lnTo>
                    <a:pt x="89" y="616"/>
                  </a:lnTo>
                  <a:lnTo>
                    <a:pt x="86" y="615"/>
                  </a:lnTo>
                  <a:lnTo>
                    <a:pt x="84" y="614"/>
                  </a:lnTo>
                  <a:lnTo>
                    <a:pt x="81" y="612"/>
                  </a:lnTo>
                  <a:lnTo>
                    <a:pt x="78" y="611"/>
                  </a:lnTo>
                  <a:lnTo>
                    <a:pt x="75" y="611"/>
                  </a:lnTo>
                  <a:lnTo>
                    <a:pt x="70" y="610"/>
                  </a:lnTo>
                  <a:lnTo>
                    <a:pt x="69" y="610"/>
                  </a:lnTo>
                  <a:lnTo>
                    <a:pt x="69" y="610"/>
                  </a:lnTo>
                  <a:lnTo>
                    <a:pt x="68" y="609"/>
                  </a:lnTo>
                  <a:lnTo>
                    <a:pt x="68" y="609"/>
                  </a:lnTo>
                  <a:lnTo>
                    <a:pt x="67" y="608"/>
                  </a:lnTo>
                  <a:lnTo>
                    <a:pt x="67" y="607"/>
                  </a:lnTo>
                  <a:lnTo>
                    <a:pt x="67" y="607"/>
                  </a:lnTo>
                  <a:lnTo>
                    <a:pt x="67" y="605"/>
                  </a:lnTo>
                  <a:lnTo>
                    <a:pt x="68" y="602"/>
                  </a:lnTo>
                  <a:lnTo>
                    <a:pt x="69" y="597"/>
                  </a:lnTo>
                  <a:lnTo>
                    <a:pt x="69" y="595"/>
                  </a:lnTo>
                  <a:lnTo>
                    <a:pt x="69" y="592"/>
                  </a:lnTo>
                  <a:lnTo>
                    <a:pt x="69" y="590"/>
                  </a:lnTo>
                  <a:lnTo>
                    <a:pt x="69" y="588"/>
                  </a:lnTo>
                  <a:lnTo>
                    <a:pt x="69" y="586"/>
                  </a:lnTo>
                  <a:lnTo>
                    <a:pt x="67" y="579"/>
                  </a:lnTo>
                  <a:lnTo>
                    <a:pt x="66" y="577"/>
                  </a:lnTo>
                  <a:lnTo>
                    <a:pt x="66" y="574"/>
                  </a:lnTo>
                  <a:lnTo>
                    <a:pt x="65" y="568"/>
                  </a:lnTo>
                  <a:lnTo>
                    <a:pt x="64" y="565"/>
                  </a:lnTo>
                  <a:lnTo>
                    <a:pt x="63" y="563"/>
                  </a:lnTo>
                  <a:lnTo>
                    <a:pt x="63" y="562"/>
                  </a:lnTo>
                  <a:lnTo>
                    <a:pt x="62" y="561"/>
                  </a:lnTo>
                  <a:lnTo>
                    <a:pt x="61" y="560"/>
                  </a:lnTo>
                  <a:lnTo>
                    <a:pt x="59" y="558"/>
                  </a:lnTo>
                  <a:lnTo>
                    <a:pt x="53" y="550"/>
                  </a:lnTo>
                  <a:lnTo>
                    <a:pt x="49" y="546"/>
                  </a:lnTo>
                  <a:lnTo>
                    <a:pt x="44" y="539"/>
                  </a:lnTo>
                  <a:lnTo>
                    <a:pt x="42" y="538"/>
                  </a:lnTo>
                  <a:lnTo>
                    <a:pt x="41" y="535"/>
                  </a:lnTo>
                  <a:lnTo>
                    <a:pt x="38" y="530"/>
                  </a:lnTo>
                  <a:lnTo>
                    <a:pt x="35" y="524"/>
                  </a:lnTo>
                  <a:lnTo>
                    <a:pt x="34" y="520"/>
                  </a:lnTo>
                  <a:lnTo>
                    <a:pt x="32" y="512"/>
                  </a:lnTo>
                  <a:lnTo>
                    <a:pt x="30" y="509"/>
                  </a:lnTo>
                  <a:lnTo>
                    <a:pt x="30" y="507"/>
                  </a:lnTo>
                  <a:lnTo>
                    <a:pt x="28" y="505"/>
                  </a:lnTo>
                  <a:lnTo>
                    <a:pt x="27" y="503"/>
                  </a:lnTo>
                  <a:lnTo>
                    <a:pt x="22" y="494"/>
                  </a:lnTo>
                  <a:lnTo>
                    <a:pt x="21" y="493"/>
                  </a:lnTo>
                  <a:lnTo>
                    <a:pt x="20" y="491"/>
                  </a:lnTo>
                  <a:lnTo>
                    <a:pt x="19" y="488"/>
                  </a:lnTo>
                  <a:lnTo>
                    <a:pt x="18" y="485"/>
                  </a:lnTo>
                  <a:lnTo>
                    <a:pt x="17" y="482"/>
                  </a:lnTo>
                  <a:lnTo>
                    <a:pt x="17" y="478"/>
                  </a:lnTo>
                  <a:lnTo>
                    <a:pt x="17" y="472"/>
                  </a:lnTo>
                  <a:lnTo>
                    <a:pt x="17" y="469"/>
                  </a:lnTo>
                  <a:lnTo>
                    <a:pt x="17" y="466"/>
                  </a:lnTo>
                  <a:lnTo>
                    <a:pt x="17" y="461"/>
                  </a:lnTo>
                  <a:lnTo>
                    <a:pt x="18" y="459"/>
                  </a:lnTo>
                  <a:lnTo>
                    <a:pt x="18" y="459"/>
                  </a:lnTo>
                  <a:lnTo>
                    <a:pt x="19" y="458"/>
                  </a:lnTo>
                  <a:lnTo>
                    <a:pt x="23" y="453"/>
                  </a:lnTo>
                  <a:lnTo>
                    <a:pt x="25" y="450"/>
                  </a:lnTo>
                  <a:lnTo>
                    <a:pt x="28" y="448"/>
                  </a:lnTo>
                  <a:lnTo>
                    <a:pt x="30" y="445"/>
                  </a:lnTo>
                  <a:lnTo>
                    <a:pt x="30" y="443"/>
                  </a:lnTo>
                  <a:lnTo>
                    <a:pt x="31" y="441"/>
                  </a:lnTo>
                  <a:lnTo>
                    <a:pt x="31" y="440"/>
                  </a:lnTo>
                  <a:lnTo>
                    <a:pt x="32" y="438"/>
                  </a:lnTo>
                  <a:lnTo>
                    <a:pt x="32" y="437"/>
                  </a:lnTo>
                  <a:lnTo>
                    <a:pt x="32" y="434"/>
                  </a:lnTo>
                  <a:lnTo>
                    <a:pt x="31" y="430"/>
                  </a:lnTo>
                  <a:lnTo>
                    <a:pt x="31" y="426"/>
                  </a:lnTo>
                  <a:lnTo>
                    <a:pt x="30" y="421"/>
                  </a:lnTo>
                  <a:lnTo>
                    <a:pt x="29" y="417"/>
                  </a:lnTo>
                  <a:lnTo>
                    <a:pt x="29" y="414"/>
                  </a:lnTo>
                  <a:lnTo>
                    <a:pt x="28" y="407"/>
                  </a:lnTo>
                  <a:lnTo>
                    <a:pt x="27" y="398"/>
                  </a:lnTo>
                  <a:lnTo>
                    <a:pt x="27" y="393"/>
                  </a:lnTo>
                  <a:lnTo>
                    <a:pt x="26" y="389"/>
                  </a:lnTo>
                  <a:lnTo>
                    <a:pt x="25" y="386"/>
                  </a:lnTo>
                  <a:lnTo>
                    <a:pt x="22" y="374"/>
                  </a:lnTo>
                  <a:lnTo>
                    <a:pt x="16" y="361"/>
                  </a:lnTo>
                  <a:lnTo>
                    <a:pt x="13" y="355"/>
                  </a:lnTo>
                  <a:lnTo>
                    <a:pt x="12" y="351"/>
                  </a:lnTo>
                  <a:lnTo>
                    <a:pt x="12" y="346"/>
                  </a:lnTo>
                  <a:lnTo>
                    <a:pt x="9" y="333"/>
                  </a:lnTo>
                  <a:lnTo>
                    <a:pt x="7" y="328"/>
                  </a:lnTo>
                  <a:lnTo>
                    <a:pt x="5" y="320"/>
                  </a:lnTo>
                  <a:lnTo>
                    <a:pt x="1" y="311"/>
                  </a:lnTo>
                  <a:lnTo>
                    <a:pt x="0" y="307"/>
                  </a:lnTo>
                  <a:lnTo>
                    <a:pt x="0" y="305"/>
                  </a:lnTo>
                  <a:lnTo>
                    <a:pt x="0" y="303"/>
                  </a:lnTo>
                  <a:lnTo>
                    <a:pt x="0" y="301"/>
                  </a:lnTo>
                  <a:lnTo>
                    <a:pt x="0" y="300"/>
                  </a:lnTo>
                  <a:lnTo>
                    <a:pt x="0" y="299"/>
                  </a:lnTo>
                  <a:lnTo>
                    <a:pt x="0" y="298"/>
                  </a:lnTo>
                  <a:lnTo>
                    <a:pt x="1" y="296"/>
                  </a:lnTo>
                  <a:lnTo>
                    <a:pt x="2" y="295"/>
                  </a:lnTo>
                  <a:lnTo>
                    <a:pt x="3" y="295"/>
                  </a:lnTo>
                  <a:lnTo>
                    <a:pt x="5" y="293"/>
                  </a:lnTo>
                  <a:lnTo>
                    <a:pt x="7" y="292"/>
                  </a:lnTo>
                  <a:lnTo>
                    <a:pt x="10" y="292"/>
                  </a:lnTo>
                  <a:lnTo>
                    <a:pt x="12" y="291"/>
                  </a:lnTo>
                  <a:lnTo>
                    <a:pt x="18" y="290"/>
                  </a:lnTo>
                  <a:lnTo>
                    <a:pt x="20" y="290"/>
                  </a:lnTo>
                  <a:lnTo>
                    <a:pt x="22" y="290"/>
                  </a:lnTo>
                  <a:lnTo>
                    <a:pt x="23" y="289"/>
                  </a:lnTo>
                  <a:lnTo>
                    <a:pt x="25" y="288"/>
                  </a:lnTo>
                  <a:lnTo>
                    <a:pt x="26" y="286"/>
                  </a:lnTo>
                  <a:lnTo>
                    <a:pt x="29" y="284"/>
                  </a:lnTo>
                  <a:lnTo>
                    <a:pt x="32" y="281"/>
                  </a:lnTo>
                  <a:lnTo>
                    <a:pt x="34" y="279"/>
                  </a:lnTo>
                  <a:lnTo>
                    <a:pt x="36" y="276"/>
                  </a:lnTo>
                  <a:lnTo>
                    <a:pt x="38" y="274"/>
                  </a:lnTo>
                  <a:lnTo>
                    <a:pt x="44" y="267"/>
                  </a:lnTo>
                  <a:lnTo>
                    <a:pt x="47" y="265"/>
                  </a:lnTo>
                  <a:lnTo>
                    <a:pt x="57" y="256"/>
                  </a:lnTo>
                  <a:lnTo>
                    <a:pt x="59" y="254"/>
                  </a:lnTo>
                  <a:lnTo>
                    <a:pt x="61" y="252"/>
                  </a:lnTo>
                  <a:lnTo>
                    <a:pt x="62" y="250"/>
                  </a:lnTo>
                  <a:lnTo>
                    <a:pt x="63" y="248"/>
                  </a:lnTo>
                  <a:lnTo>
                    <a:pt x="64" y="246"/>
                  </a:lnTo>
                  <a:lnTo>
                    <a:pt x="65" y="243"/>
                  </a:lnTo>
                  <a:lnTo>
                    <a:pt x="66" y="240"/>
                  </a:lnTo>
                  <a:lnTo>
                    <a:pt x="67" y="238"/>
                  </a:lnTo>
                  <a:lnTo>
                    <a:pt x="67" y="235"/>
                  </a:lnTo>
                  <a:lnTo>
                    <a:pt x="67" y="233"/>
                  </a:lnTo>
                  <a:lnTo>
                    <a:pt x="66" y="222"/>
                  </a:lnTo>
                  <a:lnTo>
                    <a:pt x="65" y="220"/>
                  </a:lnTo>
                  <a:lnTo>
                    <a:pt x="64" y="214"/>
                  </a:lnTo>
                  <a:lnTo>
                    <a:pt x="64" y="211"/>
                  </a:lnTo>
                  <a:lnTo>
                    <a:pt x="63" y="210"/>
                  </a:lnTo>
                  <a:lnTo>
                    <a:pt x="63" y="207"/>
                  </a:lnTo>
                  <a:lnTo>
                    <a:pt x="64" y="205"/>
                  </a:lnTo>
                  <a:lnTo>
                    <a:pt x="64" y="202"/>
                  </a:lnTo>
                  <a:lnTo>
                    <a:pt x="65" y="199"/>
                  </a:lnTo>
                  <a:lnTo>
                    <a:pt x="68" y="192"/>
                  </a:lnTo>
                  <a:lnTo>
                    <a:pt x="69" y="189"/>
                  </a:lnTo>
                  <a:lnTo>
                    <a:pt x="69" y="188"/>
                  </a:lnTo>
                  <a:lnTo>
                    <a:pt x="69" y="186"/>
                  </a:lnTo>
                  <a:lnTo>
                    <a:pt x="68" y="183"/>
                  </a:lnTo>
                  <a:lnTo>
                    <a:pt x="67" y="173"/>
                  </a:lnTo>
                  <a:lnTo>
                    <a:pt x="67" y="170"/>
                  </a:lnTo>
                  <a:lnTo>
                    <a:pt x="66" y="167"/>
                  </a:lnTo>
                  <a:lnTo>
                    <a:pt x="67" y="165"/>
                  </a:lnTo>
                  <a:lnTo>
                    <a:pt x="67" y="163"/>
                  </a:lnTo>
                  <a:lnTo>
                    <a:pt x="68" y="161"/>
                  </a:lnTo>
                  <a:lnTo>
                    <a:pt x="69" y="159"/>
                  </a:lnTo>
                  <a:lnTo>
                    <a:pt x="71" y="154"/>
                  </a:lnTo>
                  <a:lnTo>
                    <a:pt x="73" y="152"/>
                  </a:lnTo>
                  <a:lnTo>
                    <a:pt x="77" y="142"/>
                  </a:lnTo>
                  <a:lnTo>
                    <a:pt x="80" y="136"/>
                  </a:lnTo>
                  <a:lnTo>
                    <a:pt x="81" y="132"/>
                  </a:lnTo>
                  <a:lnTo>
                    <a:pt x="84" y="124"/>
                  </a:lnTo>
                  <a:lnTo>
                    <a:pt x="91" y="103"/>
                  </a:lnTo>
                  <a:lnTo>
                    <a:pt x="94" y="95"/>
                  </a:lnTo>
                  <a:lnTo>
                    <a:pt x="98" y="85"/>
                  </a:lnTo>
                  <a:lnTo>
                    <a:pt x="100" y="81"/>
                  </a:lnTo>
                  <a:lnTo>
                    <a:pt x="101" y="77"/>
                  </a:lnTo>
                  <a:lnTo>
                    <a:pt x="102" y="74"/>
                  </a:lnTo>
                  <a:lnTo>
                    <a:pt x="103" y="70"/>
                  </a:lnTo>
                  <a:lnTo>
                    <a:pt x="103" y="65"/>
                  </a:lnTo>
                  <a:lnTo>
                    <a:pt x="103" y="63"/>
                  </a:lnTo>
                  <a:lnTo>
                    <a:pt x="103" y="59"/>
                  </a:lnTo>
                  <a:lnTo>
                    <a:pt x="103" y="56"/>
                  </a:lnTo>
                  <a:lnTo>
                    <a:pt x="103" y="55"/>
                  </a:lnTo>
                  <a:lnTo>
                    <a:pt x="102" y="55"/>
                  </a:lnTo>
                  <a:lnTo>
                    <a:pt x="103" y="55"/>
                  </a:lnTo>
                  <a:lnTo>
                    <a:pt x="103" y="55"/>
                  </a:lnTo>
                  <a:lnTo>
                    <a:pt x="104" y="55"/>
                  </a:lnTo>
                  <a:lnTo>
                    <a:pt x="105" y="55"/>
                  </a:lnTo>
                  <a:lnTo>
                    <a:pt x="107" y="54"/>
                  </a:lnTo>
                  <a:lnTo>
                    <a:pt x="109" y="53"/>
                  </a:lnTo>
                  <a:lnTo>
                    <a:pt x="110" y="53"/>
                  </a:lnTo>
                  <a:lnTo>
                    <a:pt x="112" y="52"/>
                  </a:lnTo>
                  <a:lnTo>
                    <a:pt x="113" y="51"/>
                  </a:lnTo>
                  <a:lnTo>
                    <a:pt x="114" y="50"/>
                  </a:lnTo>
                  <a:lnTo>
                    <a:pt x="114" y="49"/>
                  </a:lnTo>
                  <a:lnTo>
                    <a:pt x="116" y="47"/>
                  </a:lnTo>
                  <a:lnTo>
                    <a:pt x="117" y="44"/>
                  </a:lnTo>
                  <a:lnTo>
                    <a:pt x="119" y="39"/>
                  </a:lnTo>
                  <a:lnTo>
                    <a:pt x="120" y="37"/>
                  </a:lnTo>
                  <a:lnTo>
                    <a:pt x="121" y="35"/>
                  </a:lnTo>
                  <a:lnTo>
                    <a:pt x="123" y="33"/>
                  </a:lnTo>
                  <a:lnTo>
                    <a:pt x="125" y="31"/>
                  </a:lnTo>
                  <a:lnTo>
                    <a:pt x="128" y="28"/>
                  </a:lnTo>
                  <a:lnTo>
                    <a:pt x="130" y="27"/>
                  </a:lnTo>
                  <a:lnTo>
                    <a:pt x="133" y="25"/>
                  </a:lnTo>
                  <a:lnTo>
                    <a:pt x="137" y="24"/>
                  </a:lnTo>
                  <a:lnTo>
                    <a:pt x="139" y="23"/>
                  </a:lnTo>
                  <a:lnTo>
                    <a:pt x="142" y="22"/>
                  </a:lnTo>
                  <a:lnTo>
                    <a:pt x="144" y="22"/>
                  </a:lnTo>
                  <a:lnTo>
                    <a:pt x="146" y="22"/>
                  </a:lnTo>
                  <a:lnTo>
                    <a:pt x="153" y="24"/>
                  </a:lnTo>
                  <a:lnTo>
                    <a:pt x="159" y="24"/>
                  </a:lnTo>
                  <a:lnTo>
                    <a:pt x="161" y="24"/>
                  </a:lnTo>
                  <a:lnTo>
                    <a:pt x="166" y="24"/>
                  </a:lnTo>
                  <a:lnTo>
                    <a:pt x="168" y="24"/>
                  </a:lnTo>
                  <a:lnTo>
                    <a:pt x="170" y="23"/>
                  </a:lnTo>
                  <a:lnTo>
                    <a:pt x="171" y="22"/>
                  </a:lnTo>
                  <a:lnTo>
                    <a:pt x="172" y="21"/>
                  </a:lnTo>
                  <a:lnTo>
                    <a:pt x="175" y="18"/>
                  </a:lnTo>
                  <a:lnTo>
                    <a:pt x="176" y="18"/>
                  </a:lnTo>
                  <a:lnTo>
                    <a:pt x="177" y="16"/>
                  </a:lnTo>
                  <a:lnTo>
                    <a:pt x="177" y="15"/>
                  </a:lnTo>
                  <a:lnTo>
                    <a:pt x="178" y="10"/>
                  </a:lnTo>
                  <a:lnTo>
                    <a:pt x="179" y="8"/>
                  </a:lnTo>
                  <a:lnTo>
                    <a:pt x="180" y="6"/>
                  </a:lnTo>
                  <a:lnTo>
                    <a:pt x="182" y="5"/>
                  </a:lnTo>
                  <a:lnTo>
                    <a:pt x="182" y="3"/>
                  </a:lnTo>
                  <a:lnTo>
                    <a:pt x="184" y="2"/>
                  </a:lnTo>
                  <a:lnTo>
                    <a:pt x="186" y="0"/>
                  </a:lnTo>
                  <a:lnTo>
                    <a:pt x="187" y="0"/>
                  </a:lnTo>
                  <a:lnTo>
                    <a:pt x="188" y="0"/>
                  </a:lnTo>
                  <a:lnTo>
                    <a:pt x="189" y="0"/>
                  </a:lnTo>
                  <a:lnTo>
                    <a:pt x="189" y="0"/>
                  </a:lnTo>
                  <a:lnTo>
                    <a:pt x="190" y="1"/>
                  </a:lnTo>
                  <a:lnTo>
                    <a:pt x="191" y="7"/>
                  </a:lnTo>
                  <a:lnTo>
                    <a:pt x="192" y="9"/>
                  </a:lnTo>
                  <a:lnTo>
                    <a:pt x="193" y="11"/>
                  </a:lnTo>
                  <a:lnTo>
                    <a:pt x="194" y="14"/>
                  </a:lnTo>
                  <a:lnTo>
                    <a:pt x="197" y="17"/>
                  </a:lnTo>
                  <a:lnTo>
                    <a:pt x="199" y="18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5" name="Freeform 74">
              <a:extLst>
                <a:ext uri="{FF2B5EF4-FFF2-40B4-BE49-F238E27FC236}">
                  <a16:creationId xmlns:a16="http://schemas.microsoft.com/office/drawing/2014/main" id="{61C1EA3D-E738-406E-A186-8B0FEE7FC5F2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2" y="2827"/>
              <a:ext cx="561" cy="470"/>
            </a:xfrm>
            <a:custGeom>
              <a:avLst/>
              <a:gdLst>
                <a:gd name="T0" fmla="*/ 446 w 561"/>
                <a:gd name="T1" fmla="*/ 13 h 470"/>
                <a:gd name="T2" fmla="*/ 466 w 561"/>
                <a:gd name="T3" fmla="*/ 28 h 470"/>
                <a:gd name="T4" fmla="*/ 495 w 561"/>
                <a:gd name="T5" fmla="*/ 23 h 470"/>
                <a:gd name="T6" fmla="*/ 513 w 561"/>
                <a:gd name="T7" fmla="*/ 29 h 470"/>
                <a:gd name="T8" fmla="*/ 529 w 561"/>
                <a:gd name="T9" fmla="*/ 46 h 470"/>
                <a:gd name="T10" fmla="*/ 555 w 561"/>
                <a:gd name="T11" fmla="*/ 51 h 470"/>
                <a:gd name="T12" fmla="*/ 557 w 561"/>
                <a:gd name="T13" fmla="*/ 85 h 470"/>
                <a:gd name="T14" fmla="*/ 526 w 561"/>
                <a:gd name="T15" fmla="*/ 128 h 470"/>
                <a:gd name="T16" fmla="*/ 502 w 561"/>
                <a:gd name="T17" fmla="*/ 128 h 470"/>
                <a:gd name="T18" fmla="*/ 475 w 561"/>
                <a:gd name="T19" fmla="*/ 133 h 470"/>
                <a:gd name="T20" fmla="*/ 423 w 561"/>
                <a:gd name="T21" fmla="*/ 148 h 470"/>
                <a:gd name="T22" fmla="*/ 391 w 561"/>
                <a:gd name="T23" fmla="*/ 156 h 470"/>
                <a:gd name="T24" fmla="*/ 396 w 561"/>
                <a:gd name="T25" fmla="*/ 168 h 470"/>
                <a:gd name="T26" fmla="*/ 379 w 561"/>
                <a:gd name="T27" fmla="*/ 214 h 470"/>
                <a:gd name="T28" fmla="*/ 360 w 561"/>
                <a:gd name="T29" fmla="*/ 232 h 470"/>
                <a:gd name="T30" fmla="*/ 333 w 561"/>
                <a:gd name="T31" fmla="*/ 237 h 470"/>
                <a:gd name="T32" fmla="*/ 296 w 561"/>
                <a:gd name="T33" fmla="*/ 232 h 470"/>
                <a:gd name="T34" fmla="*/ 283 w 561"/>
                <a:gd name="T35" fmla="*/ 243 h 470"/>
                <a:gd name="T36" fmla="*/ 288 w 561"/>
                <a:gd name="T37" fmla="*/ 268 h 470"/>
                <a:gd name="T38" fmla="*/ 277 w 561"/>
                <a:gd name="T39" fmla="*/ 288 h 470"/>
                <a:gd name="T40" fmla="*/ 264 w 561"/>
                <a:gd name="T41" fmla="*/ 308 h 470"/>
                <a:gd name="T42" fmla="*/ 222 w 561"/>
                <a:gd name="T43" fmla="*/ 327 h 470"/>
                <a:gd name="T44" fmla="*/ 180 w 561"/>
                <a:gd name="T45" fmla="*/ 339 h 470"/>
                <a:gd name="T46" fmla="*/ 133 w 561"/>
                <a:gd name="T47" fmla="*/ 366 h 470"/>
                <a:gd name="T48" fmla="*/ 96 w 561"/>
                <a:gd name="T49" fmla="*/ 406 h 470"/>
                <a:gd name="T50" fmla="*/ 94 w 561"/>
                <a:gd name="T51" fmla="*/ 436 h 470"/>
                <a:gd name="T52" fmla="*/ 77 w 561"/>
                <a:gd name="T53" fmla="*/ 448 h 470"/>
                <a:gd name="T54" fmla="*/ 13 w 561"/>
                <a:gd name="T55" fmla="*/ 470 h 470"/>
                <a:gd name="T56" fmla="*/ 0 w 561"/>
                <a:gd name="T57" fmla="*/ 458 h 470"/>
                <a:gd name="T58" fmla="*/ 6 w 561"/>
                <a:gd name="T59" fmla="*/ 439 h 470"/>
                <a:gd name="T60" fmla="*/ 23 w 561"/>
                <a:gd name="T61" fmla="*/ 414 h 470"/>
                <a:gd name="T62" fmla="*/ 52 w 561"/>
                <a:gd name="T63" fmla="*/ 389 h 470"/>
                <a:gd name="T64" fmla="*/ 61 w 561"/>
                <a:gd name="T65" fmla="*/ 355 h 470"/>
                <a:gd name="T66" fmla="*/ 43 w 561"/>
                <a:gd name="T67" fmla="*/ 350 h 470"/>
                <a:gd name="T68" fmla="*/ 30 w 561"/>
                <a:gd name="T69" fmla="*/ 337 h 470"/>
                <a:gd name="T70" fmla="*/ 16 w 561"/>
                <a:gd name="T71" fmla="*/ 287 h 470"/>
                <a:gd name="T72" fmla="*/ 29 w 561"/>
                <a:gd name="T73" fmla="*/ 233 h 470"/>
                <a:gd name="T74" fmla="*/ 43 w 561"/>
                <a:gd name="T75" fmla="*/ 233 h 470"/>
                <a:gd name="T76" fmla="*/ 52 w 561"/>
                <a:gd name="T77" fmla="*/ 213 h 470"/>
                <a:gd name="T78" fmla="*/ 68 w 561"/>
                <a:gd name="T79" fmla="*/ 212 h 470"/>
                <a:gd name="T80" fmla="*/ 100 w 561"/>
                <a:gd name="T81" fmla="*/ 201 h 470"/>
                <a:gd name="T82" fmla="*/ 113 w 561"/>
                <a:gd name="T83" fmla="*/ 202 h 470"/>
                <a:gd name="T84" fmla="*/ 134 w 561"/>
                <a:gd name="T85" fmla="*/ 190 h 470"/>
                <a:gd name="T86" fmla="*/ 161 w 561"/>
                <a:gd name="T87" fmla="*/ 158 h 470"/>
                <a:gd name="T88" fmla="*/ 172 w 561"/>
                <a:gd name="T89" fmla="*/ 135 h 470"/>
                <a:gd name="T90" fmla="*/ 163 w 561"/>
                <a:gd name="T91" fmla="*/ 95 h 470"/>
                <a:gd name="T92" fmla="*/ 182 w 561"/>
                <a:gd name="T93" fmla="*/ 71 h 470"/>
                <a:gd name="T94" fmla="*/ 193 w 561"/>
                <a:gd name="T95" fmla="*/ 91 h 470"/>
                <a:gd name="T96" fmla="*/ 217 w 561"/>
                <a:gd name="T97" fmla="*/ 100 h 470"/>
                <a:gd name="T98" fmla="*/ 255 w 561"/>
                <a:gd name="T99" fmla="*/ 111 h 470"/>
                <a:gd name="T100" fmla="*/ 282 w 561"/>
                <a:gd name="T101" fmla="*/ 116 h 470"/>
                <a:gd name="T102" fmla="*/ 297 w 561"/>
                <a:gd name="T103" fmla="*/ 83 h 470"/>
                <a:gd name="T104" fmla="*/ 328 w 561"/>
                <a:gd name="T105" fmla="*/ 71 h 470"/>
                <a:gd name="T106" fmla="*/ 365 w 561"/>
                <a:gd name="T107" fmla="*/ 75 h 470"/>
                <a:gd name="T108" fmla="*/ 388 w 561"/>
                <a:gd name="T109" fmla="*/ 69 h 470"/>
                <a:gd name="T110" fmla="*/ 395 w 561"/>
                <a:gd name="T111" fmla="*/ 45 h 470"/>
                <a:gd name="T112" fmla="*/ 387 w 561"/>
                <a:gd name="T113" fmla="*/ 18 h 470"/>
                <a:gd name="T114" fmla="*/ 409 w 561"/>
                <a:gd name="T115" fmla="*/ 19 h 470"/>
                <a:gd name="T116" fmla="*/ 425 w 561"/>
                <a:gd name="T117" fmla="*/ 0 h 4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61" h="470">
                  <a:moveTo>
                    <a:pt x="425" y="0"/>
                  </a:moveTo>
                  <a:lnTo>
                    <a:pt x="426" y="0"/>
                  </a:lnTo>
                  <a:lnTo>
                    <a:pt x="429" y="0"/>
                  </a:lnTo>
                  <a:lnTo>
                    <a:pt x="431" y="0"/>
                  </a:lnTo>
                  <a:lnTo>
                    <a:pt x="432" y="1"/>
                  </a:lnTo>
                  <a:lnTo>
                    <a:pt x="433" y="2"/>
                  </a:lnTo>
                  <a:lnTo>
                    <a:pt x="436" y="4"/>
                  </a:lnTo>
                  <a:lnTo>
                    <a:pt x="442" y="8"/>
                  </a:lnTo>
                  <a:lnTo>
                    <a:pt x="443" y="9"/>
                  </a:lnTo>
                  <a:lnTo>
                    <a:pt x="445" y="12"/>
                  </a:lnTo>
                  <a:lnTo>
                    <a:pt x="446" y="13"/>
                  </a:lnTo>
                  <a:lnTo>
                    <a:pt x="447" y="15"/>
                  </a:lnTo>
                  <a:lnTo>
                    <a:pt x="448" y="16"/>
                  </a:lnTo>
                  <a:lnTo>
                    <a:pt x="449" y="18"/>
                  </a:lnTo>
                  <a:lnTo>
                    <a:pt x="450" y="19"/>
                  </a:lnTo>
                  <a:lnTo>
                    <a:pt x="451" y="21"/>
                  </a:lnTo>
                  <a:lnTo>
                    <a:pt x="453" y="23"/>
                  </a:lnTo>
                  <a:lnTo>
                    <a:pt x="455" y="25"/>
                  </a:lnTo>
                  <a:lnTo>
                    <a:pt x="456" y="26"/>
                  </a:lnTo>
                  <a:lnTo>
                    <a:pt x="462" y="28"/>
                  </a:lnTo>
                  <a:lnTo>
                    <a:pt x="465" y="28"/>
                  </a:lnTo>
                  <a:lnTo>
                    <a:pt x="466" y="28"/>
                  </a:lnTo>
                  <a:lnTo>
                    <a:pt x="468" y="29"/>
                  </a:lnTo>
                  <a:lnTo>
                    <a:pt x="469" y="29"/>
                  </a:lnTo>
                  <a:lnTo>
                    <a:pt x="471" y="28"/>
                  </a:lnTo>
                  <a:lnTo>
                    <a:pt x="473" y="28"/>
                  </a:lnTo>
                  <a:lnTo>
                    <a:pt x="476" y="28"/>
                  </a:lnTo>
                  <a:lnTo>
                    <a:pt x="481" y="26"/>
                  </a:lnTo>
                  <a:lnTo>
                    <a:pt x="483" y="25"/>
                  </a:lnTo>
                  <a:lnTo>
                    <a:pt x="487" y="24"/>
                  </a:lnTo>
                  <a:lnTo>
                    <a:pt x="490" y="24"/>
                  </a:lnTo>
                  <a:lnTo>
                    <a:pt x="492" y="23"/>
                  </a:lnTo>
                  <a:lnTo>
                    <a:pt x="495" y="23"/>
                  </a:lnTo>
                  <a:lnTo>
                    <a:pt x="497" y="22"/>
                  </a:lnTo>
                  <a:lnTo>
                    <a:pt x="498" y="21"/>
                  </a:lnTo>
                  <a:lnTo>
                    <a:pt x="499" y="20"/>
                  </a:lnTo>
                  <a:lnTo>
                    <a:pt x="500" y="19"/>
                  </a:lnTo>
                  <a:lnTo>
                    <a:pt x="500" y="18"/>
                  </a:lnTo>
                  <a:lnTo>
                    <a:pt x="500" y="17"/>
                  </a:lnTo>
                  <a:lnTo>
                    <a:pt x="500" y="17"/>
                  </a:lnTo>
                  <a:lnTo>
                    <a:pt x="501" y="18"/>
                  </a:lnTo>
                  <a:lnTo>
                    <a:pt x="506" y="23"/>
                  </a:lnTo>
                  <a:lnTo>
                    <a:pt x="509" y="26"/>
                  </a:lnTo>
                  <a:lnTo>
                    <a:pt x="513" y="29"/>
                  </a:lnTo>
                  <a:lnTo>
                    <a:pt x="516" y="33"/>
                  </a:lnTo>
                  <a:lnTo>
                    <a:pt x="518" y="35"/>
                  </a:lnTo>
                  <a:lnTo>
                    <a:pt x="520" y="37"/>
                  </a:lnTo>
                  <a:lnTo>
                    <a:pt x="521" y="39"/>
                  </a:lnTo>
                  <a:lnTo>
                    <a:pt x="523" y="42"/>
                  </a:lnTo>
                  <a:lnTo>
                    <a:pt x="523" y="43"/>
                  </a:lnTo>
                  <a:lnTo>
                    <a:pt x="523" y="44"/>
                  </a:lnTo>
                  <a:lnTo>
                    <a:pt x="525" y="45"/>
                  </a:lnTo>
                  <a:lnTo>
                    <a:pt x="526" y="45"/>
                  </a:lnTo>
                  <a:lnTo>
                    <a:pt x="527" y="46"/>
                  </a:lnTo>
                  <a:lnTo>
                    <a:pt x="529" y="46"/>
                  </a:lnTo>
                  <a:lnTo>
                    <a:pt x="532" y="46"/>
                  </a:lnTo>
                  <a:lnTo>
                    <a:pt x="537" y="46"/>
                  </a:lnTo>
                  <a:lnTo>
                    <a:pt x="543" y="45"/>
                  </a:lnTo>
                  <a:lnTo>
                    <a:pt x="545" y="45"/>
                  </a:lnTo>
                  <a:lnTo>
                    <a:pt x="546" y="45"/>
                  </a:lnTo>
                  <a:lnTo>
                    <a:pt x="547" y="46"/>
                  </a:lnTo>
                  <a:lnTo>
                    <a:pt x="549" y="46"/>
                  </a:lnTo>
                  <a:lnTo>
                    <a:pt x="551" y="47"/>
                  </a:lnTo>
                  <a:lnTo>
                    <a:pt x="553" y="49"/>
                  </a:lnTo>
                  <a:lnTo>
                    <a:pt x="554" y="50"/>
                  </a:lnTo>
                  <a:lnTo>
                    <a:pt x="555" y="51"/>
                  </a:lnTo>
                  <a:lnTo>
                    <a:pt x="557" y="54"/>
                  </a:lnTo>
                  <a:lnTo>
                    <a:pt x="558" y="56"/>
                  </a:lnTo>
                  <a:lnTo>
                    <a:pt x="559" y="59"/>
                  </a:lnTo>
                  <a:lnTo>
                    <a:pt x="560" y="62"/>
                  </a:lnTo>
                  <a:lnTo>
                    <a:pt x="560" y="62"/>
                  </a:lnTo>
                  <a:lnTo>
                    <a:pt x="561" y="64"/>
                  </a:lnTo>
                  <a:lnTo>
                    <a:pt x="561" y="68"/>
                  </a:lnTo>
                  <a:lnTo>
                    <a:pt x="560" y="71"/>
                  </a:lnTo>
                  <a:lnTo>
                    <a:pt x="558" y="80"/>
                  </a:lnTo>
                  <a:lnTo>
                    <a:pt x="558" y="83"/>
                  </a:lnTo>
                  <a:lnTo>
                    <a:pt x="557" y="85"/>
                  </a:lnTo>
                  <a:lnTo>
                    <a:pt x="557" y="88"/>
                  </a:lnTo>
                  <a:lnTo>
                    <a:pt x="555" y="91"/>
                  </a:lnTo>
                  <a:lnTo>
                    <a:pt x="552" y="96"/>
                  </a:lnTo>
                  <a:lnTo>
                    <a:pt x="548" y="101"/>
                  </a:lnTo>
                  <a:lnTo>
                    <a:pt x="546" y="104"/>
                  </a:lnTo>
                  <a:lnTo>
                    <a:pt x="536" y="118"/>
                  </a:lnTo>
                  <a:lnTo>
                    <a:pt x="534" y="120"/>
                  </a:lnTo>
                  <a:lnTo>
                    <a:pt x="531" y="123"/>
                  </a:lnTo>
                  <a:lnTo>
                    <a:pt x="528" y="126"/>
                  </a:lnTo>
                  <a:lnTo>
                    <a:pt x="527" y="127"/>
                  </a:lnTo>
                  <a:lnTo>
                    <a:pt x="526" y="128"/>
                  </a:lnTo>
                  <a:lnTo>
                    <a:pt x="524" y="129"/>
                  </a:lnTo>
                  <a:lnTo>
                    <a:pt x="523" y="129"/>
                  </a:lnTo>
                  <a:lnTo>
                    <a:pt x="521" y="130"/>
                  </a:lnTo>
                  <a:lnTo>
                    <a:pt x="519" y="130"/>
                  </a:lnTo>
                  <a:lnTo>
                    <a:pt x="512" y="130"/>
                  </a:lnTo>
                  <a:lnTo>
                    <a:pt x="510" y="130"/>
                  </a:lnTo>
                  <a:lnTo>
                    <a:pt x="508" y="130"/>
                  </a:lnTo>
                  <a:lnTo>
                    <a:pt x="507" y="130"/>
                  </a:lnTo>
                  <a:lnTo>
                    <a:pt x="506" y="130"/>
                  </a:lnTo>
                  <a:lnTo>
                    <a:pt x="505" y="130"/>
                  </a:lnTo>
                  <a:lnTo>
                    <a:pt x="502" y="128"/>
                  </a:lnTo>
                  <a:lnTo>
                    <a:pt x="501" y="127"/>
                  </a:lnTo>
                  <a:lnTo>
                    <a:pt x="498" y="126"/>
                  </a:lnTo>
                  <a:lnTo>
                    <a:pt x="494" y="126"/>
                  </a:lnTo>
                  <a:lnTo>
                    <a:pt x="493" y="125"/>
                  </a:lnTo>
                  <a:lnTo>
                    <a:pt x="492" y="125"/>
                  </a:lnTo>
                  <a:lnTo>
                    <a:pt x="491" y="124"/>
                  </a:lnTo>
                  <a:lnTo>
                    <a:pt x="489" y="122"/>
                  </a:lnTo>
                  <a:lnTo>
                    <a:pt x="487" y="123"/>
                  </a:lnTo>
                  <a:lnTo>
                    <a:pt x="481" y="128"/>
                  </a:lnTo>
                  <a:lnTo>
                    <a:pt x="478" y="131"/>
                  </a:lnTo>
                  <a:lnTo>
                    <a:pt x="475" y="133"/>
                  </a:lnTo>
                  <a:lnTo>
                    <a:pt x="471" y="136"/>
                  </a:lnTo>
                  <a:lnTo>
                    <a:pt x="466" y="139"/>
                  </a:lnTo>
                  <a:lnTo>
                    <a:pt x="462" y="141"/>
                  </a:lnTo>
                  <a:lnTo>
                    <a:pt x="457" y="143"/>
                  </a:lnTo>
                  <a:lnTo>
                    <a:pt x="454" y="144"/>
                  </a:lnTo>
                  <a:lnTo>
                    <a:pt x="450" y="145"/>
                  </a:lnTo>
                  <a:lnTo>
                    <a:pt x="446" y="146"/>
                  </a:lnTo>
                  <a:lnTo>
                    <a:pt x="443" y="146"/>
                  </a:lnTo>
                  <a:lnTo>
                    <a:pt x="437" y="146"/>
                  </a:lnTo>
                  <a:lnTo>
                    <a:pt x="434" y="147"/>
                  </a:lnTo>
                  <a:lnTo>
                    <a:pt x="423" y="148"/>
                  </a:lnTo>
                  <a:lnTo>
                    <a:pt x="421" y="149"/>
                  </a:lnTo>
                  <a:lnTo>
                    <a:pt x="412" y="149"/>
                  </a:lnTo>
                  <a:lnTo>
                    <a:pt x="409" y="150"/>
                  </a:lnTo>
                  <a:lnTo>
                    <a:pt x="407" y="150"/>
                  </a:lnTo>
                  <a:lnTo>
                    <a:pt x="402" y="151"/>
                  </a:lnTo>
                  <a:lnTo>
                    <a:pt x="400" y="152"/>
                  </a:lnTo>
                  <a:lnTo>
                    <a:pt x="398" y="153"/>
                  </a:lnTo>
                  <a:lnTo>
                    <a:pt x="397" y="153"/>
                  </a:lnTo>
                  <a:lnTo>
                    <a:pt x="395" y="154"/>
                  </a:lnTo>
                  <a:lnTo>
                    <a:pt x="393" y="155"/>
                  </a:lnTo>
                  <a:lnTo>
                    <a:pt x="391" y="156"/>
                  </a:lnTo>
                  <a:lnTo>
                    <a:pt x="390" y="158"/>
                  </a:lnTo>
                  <a:lnTo>
                    <a:pt x="389" y="159"/>
                  </a:lnTo>
                  <a:lnTo>
                    <a:pt x="389" y="160"/>
                  </a:lnTo>
                  <a:lnTo>
                    <a:pt x="389" y="161"/>
                  </a:lnTo>
                  <a:lnTo>
                    <a:pt x="389" y="162"/>
                  </a:lnTo>
                  <a:lnTo>
                    <a:pt x="389" y="163"/>
                  </a:lnTo>
                  <a:lnTo>
                    <a:pt x="390" y="164"/>
                  </a:lnTo>
                  <a:lnTo>
                    <a:pt x="391" y="164"/>
                  </a:lnTo>
                  <a:lnTo>
                    <a:pt x="392" y="165"/>
                  </a:lnTo>
                  <a:lnTo>
                    <a:pt x="395" y="167"/>
                  </a:lnTo>
                  <a:lnTo>
                    <a:pt x="396" y="168"/>
                  </a:lnTo>
                  <a:lnTo>
                    <a:pt x="397" y="169"/>
                  </a:lnTo>
                  <a:lnTo>
                    <a:pt x="397" y="170"/>
                  </a:lnTo>
                  <a:lnTo>
                    <a:pt x="397" y="172"/>
                  </a:lnTo>
                  <a:lnTo>
                    <a:pt x="396" y="174"/>
                  </a:lnTo>
                  <a:lnTo>
                    <a:pt x="395" y="177"/>
                  </a:lnTo>
                  <a:lnTo>
                    <a:pt x="394" y="181"/>
                  </a:lnTo>
                  <a:lnTo>
                    <a:pt x="392" y="187"/>
                  </a:lnTo>
                  <a:lnTo>
                    <a:pt x="387" y="198"/>
                  </a:lnTo>
                  <a:lnTo>
                    <a:pt x="383" y="209"/>
                  </a:lnTo>
                  <a:lnTo>
                    <a:pt x="381" y="211"/>
                  </a:lnTo>
                  <a:lnTo>
                    <a:pt x="379" y="214"/>
                  </a:lnTo>
                  <a:lnTo>
                    <a:pt x="375" y="218"/>
                  </a:lnTo>
                  <a:lnTo>
                    <a:pt x="374" y="220"/>
                  </a:lnTo>
                  <a:lnTo>
                    <a:pt x="373" y="221"/>
                  </a:lnTo>
                  <a:lnTo>
                    <a:pt x="371" y="224"/>
                  </a:lnTo>
                  <a:lnTo>
                    <a:pt x="370" y="226"/>
                  </a:lnTo>
                  <a:lnTo>
                    <a:pt x="369" y="227"/>
                  </a:lnTo>
                  <a:lnTo>
                    <a:pt x="368" y="228"/>
                  </a:lnTo>
                  <a:lnTo>
                    <a:pt x="366" y="229"/>
                  </a:lnTo>
                  <a:lnTo>
                    <a:pt x="364" y="230"/>
                  </a:lnTo>
                  <a:lnTo>
                    <a:pt x="362" y="231"/>
                  </a:lnTo>
                  <a:lnTo>
                    <a:pt x="360" y="232"/>
                  </a:lnTo>
                  <a:lnTo>
                    <a:pt x="358" y="232"/>
                  </a:lnTo>
                  <a:lnTo>
                    <a:pt x="357" y="232"/>
                  </a:lnTo>
                  <a:lnTo>
                    <a:pt x="355" y="232"/>
                  </a:lnTo>
                  <a:lnTo>
                    <a:pt x="349" y="231"/>
                  </a:lnTo>
                  <a:lnTo>
                    <a:pt x="347" y="231"/>
                  </a:lnTo>
                  <a:lnTo>
                    <a:pt x="346" y="231"/>
                  </a:lnTo>
                  <a:lnTo>
                    <a:pt x="345" y="232"/>
                  </a:lnTo>
                  <a:lnTo>
                    <a:pt x="343" y="232"/>
                  </a:lnTo>
                  <a:lnTo>
                    <a:pt x="338" y="235"/>
                  </a:lnTo>
                  <a:lnTo>
                    <a:pt x="336" y="236"/>
                  </a:lnTo>
                  <a:lnTo>
                    <a:pt x="333" y="237"/>
                  </a:lnTo>
                  <a:lnTo>
                    <a:pt x="330" y="238"/>
                  </a:lnTo>
                  <a:lnTo>
                    <a:pt x="329" y="238"/>
                  </a:lnTo>
                  <a:lnTo>
                    <a:pt x="327" y="238"/>
                  </a:lnTo>
                  <a:lnTo>
                    <a:pt x="324" y="237"/>
                  </a:lnTo>
                  <a:lnTo>
                    <a:pt x="321" y="237"/>
                  </a:lnTo>
                  <a:lnTo>
                    <a:pt x="318" y="236"/>
                  </a:lnTo>
                  <a:lnTo>
                    <a:pt x="313" y="234"/>
                  </a:lnTo>
                  <a:lnTo>
                    <a:pt x="310" y="233"/>
                  </a:lnTo>
                  <a:lnTo>
                    <a:pt x="307" y="233"/>
                  </a:lnTo>
                  <a:lnTo>
                    <a:pt x="301" y="233"/>
                  </a:lnTo>
                  <a:lnTo>
                    <a:pt x="296" y="232"/>
                  </a:lnTo>
                  <a:lnTo>
                    <a:pt x="295" y="233"/>
                  </a:lnTo>
                  <a:lnTo>
                    <a:pt x="294" y="233"/>
                  </a:lnTo>
                  <a:lnTo>
                    <a:pt x="292" y="233"/>
                  </a:lnTo>
                  <a:lnTo>
                    <a:pt x="290" y="234"/>
                  </a:lnTo>
                  <a:lnTo>
                    <a:pt x="288" y="235"/>
                  </a:lnTo>
                  <a:lnTo>
                    <a:pt x="287" y="236"/>
                  </a:lnTo>
                  <a:lnTo>
                    <a:pt x="285" y="237"/>
                  </a:lnTo>
                  <a:lnTo>
                    <a:pt x="284" y="238"/>
                  </a:lnTo>
                  <a:lnTo>
                    <a:pt x="284" y="240"/>
                  </a:lnTo>
                  <a:lnTo>
                    <a:pt x="283" y="241"/>
                  </a:lnTo>
                  <a:lnTo>
                    <a:pt x="283" y="243"/>
                  </a:lnTo>
                  <a:lnTo>
                    <a:pt x="282" y="244"/>
                  </a:lnTo>
                  <a:lnTo>
                    <a:pt x="282" y="246"/>
                  </a:lnTo>
                  <a:lnTo>
                    <a:pt x="282" y="247"/>
                  </a:lnTo>
                  <a:lnTo>
                    <a:pt x="282" y="249"/>
                  </a:lnTo>
                  <a:lnTo>
                    <a:pt x="282" y="251"/>
                  </a:lnTo>
                  <a:lnTo>
                    <a:pt x="283" y="253"/>
                  </a:lnTo>
                  <a:lnTo>
                    <a:pt x="283" y="255"/>
                  </a:lnTo>
                  <a:lnTo>
                    <a:pt x="284" y="258"/>
                  </a:lnTo>
                  <a:lnTo>
                    <a:pt x="287" y="264"/>
                  </a:lnTo>
                  <a:lnTo>
                    <a:pt x="288" y="266"/>
                  </a:lnTo>
                  <a:lnTo>
                    <a:pt x="288" y="268"/>
                  </a:lnTo>
                  <a:lnTo>
                    <a:pt x="289" y="272"/>
                  </a:lnTo>
                  <a:lnTo>
                    <a:pt x="289" y="276"/>
                  </a:lnTo>
                  <a:lnTo>
                    <a:pt x="289" y="277"/>
                  </a:lnTo>
                  <a:lnTo>
                    <a:pt x="288" y="278"/>
                  </a:lnTo>
                  <a:lnTo>
                    <a:pt x="288" y="279"/>
                  </a:lnTo>
                  <a:lnTo>
                    <a:pt x="287" y="280"/>
                  </a:lnTo>
                  <a:lnTo>
                    <a:pt x="286" y="282"/>
                  </a:lnTo>
                  <a:lnTo>
                    <a:pt x="285" y="283"/>
                  </a:lnTo>
                  <a:lnTo>
                    <a:pt x="284" y="284"/>
                  </a:lnTo>
                  <a:lnTo>
                    <a:pt x="280" y="286"/>
                  </a:lnTo>
                  <a:lnTo>
                    <a:pt x="277" y="288"/>
                  </a:lnTo>
                  <a:lnTo>
                    <a:pt x="275" y="289"/>
                  </a:lnTo>
                  <a:lnTo>
                    <a:pt x="274" y="290"/>
                  </a:lnTo>
                  <a:lnTo>
                    <a:pt x="273" y="292"/>
                  </a:lnTo>
                  <a:lnTo>
                    <a:pt x="273" y="293"/>
                  </a:lnTo>
                  <a:lnTo>
                    <a:pt x="272" y="295"/>
                  </a:lnTo>
                  <a:lnTo>
                    <a:pt x="271" y="300"/>
                  </a:lnTo>
                  <a:lnTo>
                    <a:pt x="270" y="301"/>
                  </a:lnTo>
                  <a:lnTo>
                    <a:pt x="269" y="302"/>
                  </a:lnTo>
                  <a:lnTo>
                    <a:pt x="268" y="304"/>
                  </a:lnTo>
                  <a:lnTo>
                    <a:pt x="266" y="306"/>
                  </a:lnTo>
                  <a:lnTo>
                    <a:pt x="264" y="308"/>
                  </a:lnTo>
                  <a:lnTo>
                    <a:pt x="262" y="309"/>
                  </a:lnTo>
                  <a:lnTo>
                    <a:pt x="260" y="311"/>
                  </a:lnTo>
                  <a:lnTo>
                    <a:pt x="257" y="312"/>
                  </a:lnTo>
                  <a:lnTo>
                    <a:pt x="253" y="315"/>
                  </a:lnTo>
                  <a:lnTo>
                    <a:pt x="250" y="316"/>
                  </a:lnTo>
                  <a:lnTo>
                    <a:pt x="246" y="318"/>
                  </a:lnTo>
                  <a:lnTo>
                    <a:pt x="235" y="322"/>
                  </a:lnTo>
                  <a:lnTo>
                    <a:pt x="229" y="323"/>
                  </a:lnTo>
                  <a:lnTo>
                    <a:pt x="226" y="324"/>
                  </a:lnTo>
                  <a:lnTo>
                    <a:pt x="224" y="326"/>
                  </a:lnTo>
                  <a:lnTo>
                    <a:pt x="222" y="327"/>
                  </a:lnTo>
                  <a:lnTo>
                    <a:pt x="221" y="328"/>
                  </a:lnTo>
                  <a:lnTo>
                    <a:pt x="220" y="329"/>
                  </a:lnTo>
                  <a:lnTo>
                    <a:pt x="219" y="329"/>
                  </a:lnTo>
                  <a:lnTo>
                    <a:pt x="217" y="330"/>
                  </a:lnTo>
                  <a:lnTo>
                    <a:pt x="216" y="331"/>
                  </a:lnTo>
                  <a:lnTo>
                    <a:pt x="214" y="332"/>
                  </a:lnTo>
                  <a:lnTo>
                    <a:pt x="211" y="333"/>
                  </a:lnTo>
                  <a:lnTo>
                    <a:pt x="198" y="334"/>
                  </a:lnTo>
                  <a:lnTo>
                    <a:pt x="189" y="336"/>
                  </a:lnTo>
                  <a:lnTo>
                    <a:pt x="184" y="337"/>
                  </a:lnTo>
                  <a:lnTo>
                    <a:pt x="180" y="339"/>
                  </a:lnTo>
                  <a:lnTo>
                    <a:pt x="176" y="340"/>
                  </a:lnTo>
                  <a:lnTo>
                    <a:pt x="172" y="342"/>
                  </a:lnTo>
                  <a:lnTo>
                    <a:pt x="169" y="344"/>
                  </a:lnTo>
                  <a:lnTo>
                    <a:pt x="165" y="346"/>
                  </a:lnTo>
                  <a:lnTo>
                    <a:pt x="161" y="347"/>
                  </a:lnTo>
                  <a:lnTo>
                    <a:pt x="154" y="352"/>
                  </a:lnTo>
                  <a:lnTo>
                    <a:pt x="146" y="357"/>
                  </a:lnTo>
                  <a:lnTo>
                    <a:pt x="141" y="359"/>
                  </a:lnTo>
                  <a:lnTo>
                    <a:pt x="138" y="361"/>
                  </a:lnTo>
                  <a:lnTo>
                    <a:pt x="136" y="363"/>
                  </a:lnTo>
                  <a:lnTo>
                    <a:pt x="133" y="366"/>
                  </a:lnTo>
                  <a:lnTo>
                    <a:pt x="130" y="368"/>
                  </a:lnTo>
                  <a:lnTo>
                    <a:pt x="121" y="379"/>
                  </a:lnTo>
                  <a:lnTo>
                    <a:pt x="118" y="381"/>
                  </a:lnTo>
                  <a:lnTo>
                    <a:pt x="112" y="388"/>
                  </a:lnTo>
                  <a:lnTo>
                    <a:pt x="105" y="393"/>
                  </a:lnTo>
                  <a:lnTo>
                    <a:pt x="103" y="395"/>
                  </a:lnTo>
                  <a:lnTo>
                    <a:pt x="101" y="398"/>
                  </a:lnTo>
                  <a:lnTo>
                    <a:pt x="99" y="401"/>
                  </a:lnTo>
                  <a:lnTo>
                    <a:pt x="98" y="402"/>
                  </a:lnTo>
                  <a:lnTo>
                    <a:pt x="97" y="404"/>
                  </a:lnTo>
                  <a:lnTo>
                    <a:pt x="96" y="406"/>
                  </a:lnTo>
                  <a:lnTo>
                    <a:pt x="95" y="409"/>
                  </a:lnTo>
                  <a:lnTo>
                    <a:pt x="95" y="412"/>
                  </a:lnTo>
                  <a:lnTo>
                    <a:pt x="95" y="414"/>
                  </a:lnTo>
                  <a:lnTo>
                    <a:pt x="96" y="415"/>
                  </a:lnTo>
                  <a:lnTo>
                    <a:pt x="97" y="422"/>
                  </a:lnTo>
                  <a:lnTo>
                    <a:pt x="97" y="423"/>
                  </a:lnTo>
                  <a:lnTo>
                    <a:pt x="97" y="425"/>
                  </a:lnTo>
                  <a:lnTo>
                    <a:pt x="97" y="427"/>
                  </a:lnTo>
                  <a:lnTo>
                    <a:pt x="96" y="431"/>
                  </a:lnTo>
                  <a:lnTo>
                    <a:pt x="95" y="433"/>
                  </a:lnTo>
                  <a:lnTo>
                    <a:pt x="94" y="436"/>
                  </a:lnTo>
                  <a:lnTo>
                    <a:pt x="92" y="437"/>
                  </a:lnTo>
                  <a:lnTo>
                    <a:pt x="91" y="439"/>
                  </a:lnTo>
                  <a:lnTo>
                    <a:pt x="91" y="440"/>
                  </a:lnTo>
                  <a:lnTo>
                    <a:pt x="89" y="442"/>
                  </a:lnTo>
                  <a:lnTo>
                    <a:pt x="88" y="443"/>
                  </a:lnTo>
                  <a:lnTo>
                    <a:pt x="85" y="445"/>
                  </a:lnTo>
                  <a:lnTo>
                    <a:pt x="82" y="446"/>
                  </a:lnTo>
                  <a:lnTo>
                    <a:pt x="80" y="447"/>
                  </a:lnTo>
                  <a:lnTo>
                    <a:pt x="79" y="448"/>
                  </a:lnTo>
                  <a:lnTo>
                    <a:pt x="78" y="448"/>
                  </a:lnTo>
                  <a:lnTo>
                    <a:pt x="77" y="448"/>
                  </a:lnTo>
                  <a:lnTo>
                    <a:pt x="76" y="448"/>
                  </a:lnTo>
                  <a:lnTo>
                    <a:pt x="75" y="448"/>
                  </a:lnTo>
                  <a:lnTo>
                    <a:pt x="70" y="449"/>
                  </a:lnTo>
                  <a:lnTo>
                    <a:pt x="66" y="451"/>
                  </a:lnTo>
                  <a:lnTo>
                    <a:pt x="55" y="457"/>
                  </a:lnTo>
                  <a:lnTo>
                    <a:pt x="49" y="459"/>
                  </a:lnTo>
                  <a:lnTo>
                    <a:pt x="27" y="468"/>
                  </a:lnTo>
                  <a:lnTo>
                    <a:pt x="23" y="469"/>
                  </a:lnTo>
                  <a:lnTo>
                    <a:pt x="21" y="470"/>
                  </a:lnTo>
                  <a:lnTo>
                    <a:pt x="18" y="470"/>
                  </a:lnTo>
                  <a:lnTo>
                    <a:pt x="13" y="470"/>
                  </a:lnTo>
                  <a:lnTo>
                    <a:pt x="11" y="470"/>
                  </a:lnTo>
                  <a:lnTo>
                    <a:pt x="9" y="470"/>
                  </a:lnTo>
                  <a:lnTo>
                    <a:pt x="6" y="469"/>
                  </a:lnTo>
                  <a:lnTo>
                    <a:pt x="4" y="469"/>
                  </a:lnTo>
                  <a:lnTo>
                    <a:pt x="3" y="468"/>
                  </a:lnTo>
                  <a:lnTo>
                    <a:pt x="3" y="467"/>
                  </a:lnTo>
                  <a:lnTo>
                    <a:pt x="2" y="466"/>
                  </a:lnTo>
                  <a:lnTo>
                    <a:pt x="1" y="466"/>
                  </a:lnTo>
                  <a:lnTo>
                    <a:pt x="1" y="464"/>
                  </a:lnTo>
                  <a:lnTo>
                    <a:pt x="1" y="462"/>
                  </a:lnTo>
                  <a:lnTo>
                    <a:pt x="0" y="458"/>
                  </a:lnTo>
                  <a:lnTo>
                    <a:pt x="0" y="452"/>
                  </a:lnTo>
                  <a:lnTo>
                    <a:pt x="0" y="450"/>
                  </a:lnTo>
                  <a:lnTo>
                    <a:pt x="0" y="448"/>
                  </a:lnTo>
                  <a:lnTo>
                    <a:pt x="0" y="446"/>
                  </a:lnTo>
                  <a:lnTo>
                    <a:pt x="0" y="444"/>
                  </a:lnTo>
                  <a:lnTo>
                    <a:pt x="1" y="443"/>
                  </a:lnTo>
                  <a:lnTo>
                    <a:pt x="2" y="442"/>
                  </a:lnTo>
                  <a:lnTo>
                    <a:pt x="2" y="441"/>
                  </a:lnTo>
                  <a:lnTo>
                    <a:pt x="3" y="440"/>
                  </a:lnTo>
                  <a:lnTo>
                    <a:pt x="5" y="439"/>
                  </a:lnTo>
                  <a:lnTo>
                    <a:pt x="6" y="439"/>
                  </a:lnTo>
                  <a:lnTo>
                    <a:pt x="11" y="437"/>
                  </a:lnTo>
                  <a:lnTo>
                    <a:pt x="13" y="436"/>
                  </a:lnTo>
                  <a:lnTo>
                    <a:pt x="14" y="435"/>
                  </a:lnTo>
                  <a:lnTo>
                    <a:pt x="16" y="434"/>
                  </a:lnTo>
                  <a:lnTo>
                    <a:pt x="16" y="433"/>
                  </a:lnTo>
                  <a:lnTo>
                    <a:pt x="17" y="432"/>
                  </a:lnTo>
                  <a:lnTo>
                    <a:pt x="18" y="430"/>
                  </a:lnTo>
                  <a:lnTo>
                    <a:pt x="19" y="428"/>
                  </a:lnTo>
                  <a:lnTo>
                    <a:pt x="21" y="424"/>
                  </a:lnTo>
                  <a:lnTo>
                    <a:pt x="22" y="421"/>
                  </a:lnTo>
                  <a:lnTo>
                    <a:pt x="23" y="414"/>
                  </a:lnTo>
                  <a:lnTo>
                    <a:pt x="26" y="402"/>
                  </a:lnTo>
                  <a:lnTo>
                    <a:pt x="26" y="401"/>
                  </a:lnTo>
                  <a:lnTo>
                    <a:pt x="27" y="401"/>
                  </a:lnTo>
                  <a:lnTo>
                    <a:pt x="29" y="401"/>
                  </a:lnTo>
                  <a:lnTo>
                    <a:pt x="33" y="400"/>
                  </a:lnTo>
                  <a:lnTo>
                    <a:pt x="36" y="399"/>
                  </a:lnTo>
                  <a:lnTo>
                    <a:pt x="40" y="397"/>
                  </a:lnTo>
                  <a:lnTo>
                    <a:pt x="44" y="395"/>
                  </a:lnTo>
                  <a:lnTo>
                    <a:pt x="47" y="392"/>
                  </a:lnTo>
                  <a:lnTo>
                    <a:pt x="50" y="391"/>
                  </a:lnTo>
                  <a:lnTo>
                    <a:pt x="52" y="389"/>
                  </a:lnTo>
                  <a:lnTo>
                    <a:pt x="54" y="386"/>
                  </a:lnTo>
                  <a:lnTo>
                    <a:pt x="56" y="382"/>
                  </a:lnTo>
                  <a:lnTo>
                    <a:pt x="57" y="380"/>
                  </a:lnTo>
                  <a:lnTo>
                    <a:pt x="58" y="377"/>
                  </a:lnTo>
                  <a:lnTo>
                    <a:pt x="60" y="371"/>
                  </a:lnTo>
                  <a:lnTo>
                    <a:pt x="61" y="368"/>
                  </a:lnTo>
                  <a:lnTo>
                    <a:pt x="62" y="364"/>
                  </a:lnTo>
                  <a:lnTo>
                    <a:pt x="62" y="360"/>
                  </a:lnTo>
                  <a:lnTo>
                    <a:pt x="62" y="357"/>
                  </a:lnTo>
                  <a:lnTo>
                    <a:pt x="62" y="356"/>
                  </a:lnTo>
                  <a:lnTo>
                    <a:pt x="61" y="355"/>
                  </a:lnTo>
                  <a:lnTo>
                    <a:pt x="61" y="353"/>
                  </a:lnTo>
                  <a:lnTo>
                    <a:pt x="60" y="352"/>
                  </a:lnTo>
                  <a:lnTo>
                    <a:pt x="59" y="351"/>
                  </a:lnTo>
                  <a:lnTo>
                    <a:pt x="58" y="350"/>
                  </a:lnTo>
                  <a:lnTo>
                    <a:pt x="57" y="349"/>
                  </a:lnTo>
                  <a:lnTo>
                    <a:pt x="57" y="349"/>
                  </a:lnTo>
                  <a:lnTo>
                    <a:pt x="55" y="349"/>
                  </a:lnTo>
                  <a:lnTo>
                    <a:pt x="53" y="349"/>
                  </a:lnTo>
                  <a:lnTo>
                    <a:pt x="49" y="350"/>
                  </a:lnTo>
                  <a:lnTo>
                    <a:pt x="46" y="350"/>
                  </a:lnTo>
                  <a:lnTo>
                    <a:pt x="43" y="350"/>
                  </a:lnTo>
                  <a:lnTo>
                    <a:pt x="36" y="350"/>
                  </a:lnTo>
                  <a:lnTo>
                    <a:pt x="34" y="350"/>
                  </a:lnTo>
                  <a:lnTo>
                    <a:pt x="33" y="349"/>
                  </a:lnTo>
                  <a:lnTo>
                    <a:pt x="31" y="349"/>
                  </a:lnTo>
                  <a:lnTo>
                    <a:pt x="30" y="348"/>
                  </a:lnTo>
                  <a:lnTo>
                    <a:pt x="30" y="347"/>
                  </a:lnTo>
                  <a:lnTo>
                    <a:pt x="30" y="346"/>
                  </a:lnTo>
                  <a:lnTo>
                    <a:pt x="29" y="345"/>
                  </a:lnTo>
                  <a:lnTo>
                    <a:pt x="29" y="343"/>
                  </a:lnTo>
                  <a:lnTo>
                    <a:pt x="30" y="338"/>
                  </a:lnTo>
                  <a:lnTo>
                    <a:pt x="30" y="337"/>
                  </a:lnTo>
                  <a:lnTo>
                    <a:pt x="29" y="334"/>
                  </a:lnTo>
                  <a:lnTo>
                    <a:pt x="29" y="333"/>
                  </a:lnTo>
                  <a:lnTo>
                    <a:pt x="28" y="330"/>
                  </a:lnTo>
                  <a:lnTo>
                    <a:pt x="25" y="323"/>
                  </a:lnTo>
                  <a:lnTo>
                    <a:pt x="21" y="312"/>
                  </a:lnTo>
                  <a:lnTo>
                    <a:pt x="19" y="308"/>
                  </a:lnTo>
                  <a:lnTo>
                    <a:pt x="18" y="305"/>
                  </a:lnTo>
                  <a:lnTo>
                    <a:pt x="18" y="302"/>
                  </a:lnTo>
                  <a:lnTo>
                    <a:pt x="17" y="300"/>
                  </a:lnTo>
                  <a:lnTo>
                    <a:pt x="17" y="290"/>
                  </a:lnTo>
                  <a:lnTo>
                    <a:pt x="16" y="287"/>
                  </a:lnTo>
                  <a:lnTo>
                    <a:pt x="15" y="283"/>
                  </a:lnTo>
                  <a:lnTo>
                    <a:pt x="14" y="276"/>
                  </a:lnTo>
                  <a:lnTo>
                    <a:pt x="13" y="273"/>
                  </a:lnTo>
                  <a:lnTo>
                    <a:pt x="13" y="270"/>
                  </a:lnTo>
                  <a:lnTo>
                    <a:pt x="13" y="266"/>
                  </a:lnTo>
                  <a:lnTo>
                    <a:pt x="14" y="264"/>
                  </a:lnTo>
                  <a:lnTo>
                    <a:pt x="15" y="262"/>
                  </a:lnTo>
                  <a:lnTo>
                    <a:pt x="16" y="259"/>
                  </a:lnTo>
                  <a:lnTo>
                    <a:pt x="17" y="255"/>
                  </a:lnTo>
                  <a:lnTo>
                    <a:pt x="20" y="250"/>
                  </a:lnTo>
                  <a:lnTo>
                    <a:pt x="29" y="233"/>
                  </a:lnTo>
                  <a:lnTo>
                    <a:pt x="30" y="234"/>
                  </a:lnTo>
                  <a:lnTo>
                    <a:pt x="32" y="235"/>
                  </a:lnTo>
                  <a:lnTo>
                    <a:pt x="33" y="236"/>
                  </a:lnTo>
                  <a:lnTo>
                    <a:pt x="35" y="237"/>
                  </a:lnTo>
                  <a:lnTo>
                    <a:pt x="37" y="237"/>
                  </a:lnTo>
                  <a:lnTo>
                    <a:pt x="38" y="237"/>
                  </a:lnTo>
                  <a:lnTo>
                    <a:pt x="40" y="237"/>
                  </a:lnTo>
                  <a:lnTo>
                    <a:pt x="40" y="236"/>
                  </a:lnTo>
                  <a:lnTo>
                    <a:pt x="41" y="236"/>
                  </a:lnTo>
                  <a:lnTo>
                    <a:pt x="42" y="234"/>
                  </a:lnTo>
                  <a:lnTo>
                    <a:pt x="43" y="233"/>
                  </a:lnTo>
                  <a:lnTo>
                    <a:pt x="43" y="232"/>
                  </a:lnTo>
                  <a:lnTo>
                    <a:pt x="44" y="230"/>
                  </a:lnTo>
                  <a:lnTo>
                    <a:pt x="44" y="226"/>
                  </a:lnTo>
                  <a:lnTo>
                    <a:pt x="44" y="224"/>
                  </a:lnTo>
                  <a:lnTo>
                    <a:pt x="45" y="221"/>
                  </a:lnTo>
                  <a:lnTo>
                    <a:pt x="45" y="221"/>
                  </a:lnTo>
                  <a:lnTo>
                    <a:pt x="46" y="219"/>
                  </a:lnTo>
                  <a:lnTo>
                    <a:pt x="47" y="218"/>
                  </a:lnTo>
                  <a:lnTo>
                    <a:pt x="48" y="217"/>
                  </a:lnTo>
                  <a:lnTo>
                    <a:pt x="51" y="214"/>
                  </a:lnTo>
                  <a:lnTo>
                    <a:pt x="52" y="213"/>
                  </a:lnTo>
                  <a:lnTo>
                    <a:pt x="54" y="210"/>
                  </a:lnTo>
                  <a:lnTo>
                    <a:pt x="55" y="210"/>
                  </a:lnTo>
                  <a:lnTo>
                    <a:pt x="56" y="210"/>
                  </a:lnTo>
                  <a:lnTo>
                    <a:pt x="57" y="210"/>
                  </a:lnTo>
                  <a:lnTo>
                    <a:pt x="58" y="210"/>
                  </a:lnTo>
                  <a:lnTo>
                    <a:pt x="59" y="210"/>
                  </a:lnTo>
                  <a:lnTo>
                    <a:pt x="63" y="211"/>
                  </a:lnTo>
                  <a:lnTo>
                    <a:pt x="65" y="212"/>
                  </a:lnTo>
                  <a:lnTo>
                    <a:pt x="67" y="212"/>
                  </a:lnTo>
                  <a:lnTo>
                    <a:pt x="68" y="212"/>
                  </a:lnTo>
                  <a:lnTo>
                    <a:pt x="68" y="212"/>
                  </a:lnTo>
                  <a:lnTo>
                    <a:pt x="69" y="211"/>
                  </a:lnTo>
                  <a:lnTo>
                    <a:pt x="73" y="210"/>
                  </a:lnTo>
                  <a:lnTo>
                    <a:pt x="79" y="208"/>
                  </a:lnTo>
                  <a:lnTo>
                    <a:pt x="80" y="207"/>
                  </a:lnTo>
                  <a:lnTo>
                    <a:pt x="83" y="207"/>
                  </a:lnTo>
                  <a:lnTo>
                    <a:pt x="88" y="206"/>
                  </a:lnTo>
                  <a:lnTo>
                    <a:pt x="91" y="206"/>
                  </a:lnTo>
                  <a:lnTo>
                    <a:pt x="92" y="205"/>
                  </a:lnTo>
                  <a:lnTo>
                    <a:pt x="94" y="204"/>
                  </a:lnTo>
                  <a:lnTo>
                    <a:pt x="97" y="203"/>
                  </a:lnTo>
                  <a:lnTo>
                    <a:pt x="100" y="201"/>
                  </a:lnTo>
                  <a:lnTo>
                    <a:pt x="101" y="200"/>
                  </a:lnTo>
                  <a:lnTo>
                    <a:pt x="102" y="199"/>
                  </a:lnTo>
                  <a:lnTo>
                    <a:pt x="102" y="198"/>
                  </a:lnTo>
                  <a:lnTo>
                    <a:pt x="102" y="199"/>
                  </a:lnTo>
                  <a:lnTo>
                    <a:pt x="102" y="199"/>
                  </a:lnTo>
                  <a:lnTo>
                    <a:pt x="104" y="200"/>
                  </a:lnTo>
                  <a:lnTo>
                    <a:pt x="106" y="201"/>
                  </a:lnTo>
                  <a:lnTo>
                    <a:pt x="108" y="201"/>
                  </a:lnTo>
                  <a:lnTo>
                    <a:pt x="110" y="202"/>
                  </a:lnTo>
                  <a:lnTo>
                    <a:pt x="111" y="202"/>
                  </a:lnTo>
                  <a:lnTo>
                    <a:pt x="113" y="202"/>
                  </a:lnTo>
                  <a:lnTo>
                    <a:pt x="114" y="201"/>
                  </a:lnTo>
                  <a:lnTo>
                    <a:pt x="116" y="201"/>
                  </a:lnTo>
                  <a:lnTo>
                    <a:pt x="118" y="201"/>
                  </a:lnTo>
                  <a:lnTo>
                    <a:pt x="121" y="200"/>
                  </a:lnTo>
                  <a:lnTo>
                    <a:pt x="123" y="199"/>
                  </a:lnTo>
                  <a:lnTo>
                    <a:pt x="125" y="198"/>
                  </a:lnTo>
                  <a:lnTo>
                    <a:pt x="125" y="198"/>
                  </a:lnTo>
                  <a:lnTo>
                    <a:pt x="127" y="197"/>
                  </a:lnTo>
                  <a:lnTo>
                    <a:pt x="129" y="195"/>
                  </a:lnTo>
                  <a:lnTo>
                    <a:pt x="132" y="193"/>
                  </a:lnTo>
                  <a:lnTo>
                    <a:pt x="134" y="190"/>
                  </a:lnTo>
                  <a:lnTo>
                    <a:pt x="136" y="188"/>
                  </a:lnTo>
                  <a:lnTo>
                    <a:pt x="138" y="185"/>
                  </a:lnTo>
                  <a:lnTo>
                    <a:pt x="142" y="180"/>
                  </a:lnTo>
                  <a:lnTo>
                    <a:pt x="144" y="177"/>
                  </a:lnTo>
                  <a:lnTo>
                    <a:pt x="148" y="170"/>
                  </a:lnTo>
                  <a:lnTo>
                    <a:pt x="149" y="169"/>
                  </a:lnTo>
                  <a:lnTo>
                    <a:pt x="151" y="167"/>
                  </a:lnTo>
                  <a:lnTo>
                    <a:pt x="152" y="165"/>
                  </a:lnTo>
                  <a:lnTo>
                    <a:pt x="154" y="164"/>
                  </a:lnTo>
                  <a:lnTo>
                    <a:pt x="158" y="161"/>
                  </a:lnTo>
                  <a:lnTo>
                    <a:pt x="161" y="158"/>
                  </a:lnTo>
                  <a:lnTo>
                    <a:pt x="164" y="156"/>
                  </a:lnTo>
                  <a:lnTo>
                    <a:pt x="170" y="151"/>
                  </a:lnTo>
                  <a:lnTo>
                    <a:pt x="171" y="149"/>
                  </a:lnTo>
                  <a:lnTo>
                    <a:pt x="171" y="147"/>
                  </a:lnTo>
                  <a:lnTo>
                    <a:pt x="172" y="145"/>
                  </a:lnTo>
                  <a:lnTo>
                    <a:pt x="173" y="144"/>
                  </a:lnTo>
                  <a:lnTo>
                    <a:pt x="173" y="143"/>
                  </a:lnTo>
                  <a:lnTo>
                    <a:pt x="173" y="142"/>
                  </a:lnTo>
                  <a:lnTo>
                    <a:pt x="173" y="141"/>
                  </a:lnTo>
                  <a:lnTo>
                    <a:pt x="172" y="137"/>
                  </a:lnTo>
                  <a:lnTo>
                    <a:pt x="172" y="135"/>
                  </a:lnTo>
                  <a:lnTo>
                    <a:pt x="171" y="133"/>
                  </a:lnTo>
                  <a:lnTo>
                    <a:pt x="169" y="127"/>
                  </a:lnTo>
                  <a:lnTo>
                    <a:pt x="166" y="121"/>
                  </a:lnTo>
                  <a:lnTo>
                    <a:pt x="165" y="118"/>
                  </a:lnTo>
                  <a:lnTo>
                    <a:pt x="164" y="114"/>
                  </a:lnTo>
                  <a:lnTo>
                    <a:pt x="163" y="110"/>
                  </a:lnTo>
                  <a:lnTo>
                    <a:pt x="162" y="108"/>
                  </a:lnTo>
                  <a:lnTo>
                    <a:pt x="162" y="104"/>
                  </a:lnTo>
                  <a:lnTo>
                    <a:pt x="162" y="101"/>
                  </a:lnTo>
                  <a:lnTo>
                    <a:pt x="162" y="98"/>
                  </a:lnTo>
                  <a:lnTo>
                    <a:pt x="163" y="95"/>
                  </a:lnTo>
                  <a:lnTo>
                    <a:pt x="164" y="93"/>
                  </a:lnTo>
                  <a:lnTo>
                    <a:pt x="166" y="89"/>
                  </a:lnTo>
                  <a:lnTo>
                    <a:pt x="171" y="79"/>
                  </a:lnTo>
                  <a:lnTo>
                    <a:pt x="174" y="76"/>
                  </a:lnTo>
                  <a:lnTo>
                    <a:pt x="175" y="75"/>
                  </a:lnTo>
                  <a:lnTo>
                    <a:pt x="176" y="74"/>
                  </a:lnTo>
                  <a:lnTo>
                    <a:pt x="177" y="74"/>
                  </a:lnTo>
                  <a:lnTo>
                    <a:pt x="178" y="73"/>
                  </a:lnTo>
                  <a:lnTo>
                    <a:pt x="180" y="72"/>
                  </a:lnTo>
                  <a:lnTo>
                    <a:pt x="182" y="71"/>
                  </a:lnTo>
                  <a:lnTo>
                    <a:pt x="182" y="71"/>
                  </a:lnTo>
                  <a:lnTo>
                    <a:pt x="184" y="71"/>
                  </a:lnTo>
                  <a:lnTo>
                    <a:pt x="186" y="71"/>
                  </a:lnTo>
                  <a:lnTo>
                    <a:pt x="187" y="72"/>
                  </a:lnTo>
                  <a:lnTo>
                    <a:pt x="188" y="73"/>
                  </a:lnTo>
                  <a:lnTo>
                    <a:pt x="189" y="74"/>
                  </a:lnTo>
                  <a:lnTo>
                    <a:pt x="191" y="75"/>
                  </a:lnTo>
                  <a:lnTo>
                    <a:pt x="192" y="77"/>
                  </a:lnTo>
                  <a:lnTo>
                    <a:pt x="192" y="78"/>
                  </a:lnTo>
                  <a:lnTo>
                    <a:pt x="192" y="81"/>
                  </a:lnTo>
                  <a:lnTo>
                    <a:pt x="193" y="88"/>
                  </a:lnTo>
                  <a:lnTo>
                    <a:pt x="193" y="91"/>
                  </a:lnTo>
                  <a:lnTo>
                    <a:pt x="194" y="93"/>
                  </a:lnTo>
                  <a:lnTo>
                    <a:pt x="195" y="95"/>
                  </a:lnTo>
                  <a:lnTo>
                    <a:pt x="196" y="96"/>
                  </a:lnTo>
                  <a:lnTo>
                    <a:pt x="197" y="96"/>
                  </a:lnTo>
                  <a:lnTo>
                    <a:pt x="198" y="97"/>
                  </a:lnTo>
                  <a:lnTo>
                    <a:pt x="199" y="97"/>
                  </a:lnTo>
                  <a:lnTo>
                    <a:pt x="201" y="98"/>
                  </a:lnTo>
                  <a:lnTo>
                    <a:pt x="207" y="98"/>
                  </a:lnTo>
                  <a:lnTo>
                    <a:pt x="211" y="99"/>
                  </a:lnTo>
                  <a:lnTo>
                    <a:pt x="214" y="99"/>
                  </a:lnTo>
                  <a:lnTo>
                    <a:pt x="217" y="100"/>
                  </a:lnTo>
                  <a:lnTo>
                    <a:pt x="224" y="103"/>
                  </a:lnTo>
                  <a:lnTo>
                    <a:pt x="227" y="104"/>
                  </a:lnTo>
                  <a:lnTo>
                    <a:pt x="233" y="105"/>
                  </a:lnTo>
                  <a:lnTo>
                    <a:pt x="238" y="105"/>
                  </a:lnTo>
                  <a:lnTo>
                    <a:pt x="240" y="106"/>
                  </a:lnTo>
                  <a:lnTo>
                    <a:pt x="243" y="106"/>
                  </a:lnTo>
                  <a:lnTo>
                    <a:pt x="246" y="107"/>
                  </a:lnTo>
                  <a:lnTo>
                    <a:pt x="248" y="108"/>
                  </a:lnTo>
                  <a:lnTo>
                    <a:pt x="250" y="108"/>
                  </a:lnTo>
                  <a:lnTo>
                    <a:pt x="252" y="109"/>
                  </a:lnTo>
                  <a:lnTo>
                    <a:pt x="255" y="111"/>
                  </a:lnTo>
                  <a:lnTo>
                    <a:pt x="258" y="114"/>
                  </a:lnTo>
                  <a:lnTo>
                    <a:pt x="265" y="119"/>
                  </a:lnTo>
                  <a:lnTo>
                    <a:pt x="268" y="121"/>
                  </a:lnTo>
                  <a:lnTo>
                    <a:pt x="269" y="121"/>
                  </a:lnTo>
                  <a:lnTo>
                    <a:pt x="271" y="122"/>
                  </a:lnTo>
                  <a:lnTo>
                    <a:pt x="272" y="122"/>
                  </a:lnTo>
                  <a:lnTo>
                    <a:pt x="273" y="121"/>
                  </a:lnTo>
                  <a:lnTo>
                    <a:pt x="275" y="121"/>
                  </a:lnTo>
                  <a:lnTo>
                    <a:pt x="278" y="119"/>
                  </a:lnTo>
                  <a:lnTo>
                    <a:pt x="280" y="118"/>
                  </a:lnTo>
                  <a:lnTo>
                    <a:pt x="282" y="116"/>
                  </a:lnTo>
                  <a:lnTo>
                    <a:pt x="284" y="114"/>
                  </a:lnTo>
                  <a:lnTo>
                    <a:pt x="286" y="111"/>
                  </a:lnTo>
                  <a:lnTo>
                    <a:pt x="288" y="108"/>
                  </a:lnTo>
                  <a:lnTo>
                    <a:pt x="290" y="105"/>
                  </a:lnTo>
                  <a:lnTo>
                    <a:pt x="292" y="102"/>
                  </a:lnTo>
                  <a:lnTo>
                    <a:pt x="293" y="100"/>
                  </a:lnTo>
                  <a:lnTo>
                    <a:pt x="295" y="97"/>
                  </a:lnTo>
                  <a:lnTo>
                    <a:pt x="295" y="96"/>
                  </a:lnTo>
                  <a:lnTo>
                    <a:pt x="296" y="92"/>
                  </a:lnTo>
                  <a:lnTo>
                    <a:pt x="296" y="85"/>
                  </a:lnTo>
                  <a:lnTo>
                    <a:pt x="297" y="83"/>
                  </a:lnTo>
                  <a:lnTo>
                    <a:pt x="297" y="81"/>
                  </a:lnTo>
                  <a:lnTo>
                    <a:pt x="298" y="80"/>
                  </a:lnTo>
                  <a:lnTo>
                    <a:pt x="299" y="79"/>
                  </a:lnTo>
                  <a:lnTo>
                    <a:pt x="300" y="78"/>
                  </a:lnTo>
                  <a:lnTo>
                    <a:pt x="301" y="77"/>
                  </a:lnTo>
                  <a:lnTo>
                    <a:pt x="304" y="76"/>
                  </a:lnTo>
                  <a:lnTo>
                    <a:pt x="310" y="75"/>
                  </a:lnTo>
                  <a:lnTo>
                    <a:pt x="317" y="74"/>
                  </a:lnTo>
                  <a:lnTo>
                    <a:pt x="321" y="72"/>
                  </a:lnTo>
                  <a:lnTo>
                    <a:pt x="324" y="72"/>
                  </a:lnTo>
                  <a:lnTo>
                    <a:pt x="328" y="71"/>
                  </a:lnTo>
                  <a:lnTo>
                    <a:pt x="335" y="70"/>
                  </a:lnTo>
                  <a:lnTo>
                    <a:pt x="339" y="70"/>
                  </a:lnTo>
                  <a:lnTo>
                    <a:pt x="341" y="70"/>
                  </a:lnTo>
                  <a:lnTo>
                    <a:pt x="345" y="70"/>
                  </a:lnTo>
                  <a:lnTo>
                    <a:pt x="348" y="71"/>
                  </a:lnTo>
                  <a:lnTo>
                    <a:pt x="351" y="71"/>
                  </a:lnTo>
                  <a:lnTo>
                    <a:pt x="352" y="72"/>
                  </a:lnTo>
                  <a:lnTo>
                    <a:pt x="354" y="73"/>
                  </a:lnTo>
                  <a:lnTo>
                    <a:pt x="359" y="74"/>
                  </a:lnTo>
                  <a:lnTo>
                    <a:pt x="361" y="74"/>
                  </a:lnTo>
                  <a:lnTo>
                    <a:pt x="365" y="75"/>
                  </a:lnTo>
                  <a:lnTo>
                    <a:pt x="367" y="76"/>
                  </a:lnTo>
                  <a:lnTo>
                    <a:pt x="370" y="76"/>
                  </a:lnTo>
                  <a:lnTo>
                    <a:pt x="372" y="76"/>
                  </a:lnTo>
                  <a:lnTo>
                    <a:pt x="375" y="75"/>
                  </a:lnTo>
                  <a:lnTo>
                    <a:pt x="377" y="75"/>
                  </a:lnTo>
                  <a:lnTo>
                    <a:pt x="379" y="74"/>
                  </a:lnTo>
                  <a:lnTo>
                    <a:pt x="381" y="74"/>
                  </a:lnTo>
                  <a:lnTo>
                    <a:pt x="383" y="74"/>
                  </a:lnTo>
                  <a:lnTo>
                    <a:pt x="385" y="73"/>
                  </a:lnTo>
                  <a:lnTo>
                    <a:pt x="387" y="71"/>
                  </a:lnTo>
                  <a:lnTo>
                    <a:pt x="388" y="69"/>
                  </a:lnTo>
                  <a:lnTo>
                    <a:pt x="390" y="67"/>
                  </a:lnTo>
                  <a:lnTo>
                    <a:pt x="392" y="64"/>
                  </a:lnTo>
                  <a:lnTo>
                    <a:pt x="394" y="62"/>
                  </a:lnTo>
                  <a:lnTo>
                    <a:pt x="395" y="60"/>
                  </a:lnTo>
                  <a:lnTo>
                    <a:pt x="396" y="58"/>
                  </a:lnTo>
                  <a:lnTo>
                    <a:pt x="397" y="55"/>
                  </a:lnTo>
                  <a:lnTo>
                    <a:pt x="397" y="53"/>
                  </a:lnTo>
                  <a:lnTo>
                    <a:pt x="397" y="51"/>
                  </a:lnTo>
                  <a:lnTo>
                    <a:pt x="396" y="49"/>
                  </a:lnTo>
                  <a:lnTo>
                    <a:pt x="396" y="47"/>
                  </a:lnTo>
                  <a:lnTo>
                    <a:pt x="395" y="45"/>
                  </a:lnTo>
                  <a:lnTo>
                    <a:pt x="394" y="43"/>
                  </a:lnTo>
                  <a:lnTo>
                    <a:pt x="393" y="40"/>
                  </a:lnTo>
                  <a:lnTo>
                    <a:pt x="387" y="29"/>
                  </a:lnTo>
                  <a:lnTo>
                    <a:pt x="387" y="27"/>
                  </a:lnTo>
                  <a:lnTo>
                    <a:pt x="386" y="25"/>
                  </a:lnTo>
                  <a:lnTo>
                    <a:pt x="386" y="23"/>
                  </a:lnTo>
                  <a:lnTo>
                    <a:pt x="386" y="21"/>
                  </a:lnTo>
                  <a:lnTo>
                    <a:pt x="386" y="20"/>
                  </a:lnTo>
                  <a:lnTo>
                    <a:pt x="387" y="20"/>
                  </a:lnTo>
                  <a:lnTo>
                    <a:pt x="387" y="19"/>
                  </a:lnTo>
                  <a:lnTo>
                    <a:pt x="387" y="18"/>
                  </a:lnTo>
                  <a:lnTo>
                    <a:pt x="389" y="18"/>
                  </a:lnTo>
                  <a:lnTo>
                    <a:pt x="391" y="17"/>
                  </a:lnTo>
                  <a:lnTo>
                    <a:pt x="393" y="17"/>
                  </a:lnTo>
                  <a:lnTo>
                    <a:pt x="396" y="17"/>
                  </a:lnTo>
                  <a:lnTo>
                    <a:pt x="398" y="17"/>
                  </a:lnTo>
                  <a:lnTo>
                    <a:pt x="399" y="17"/>
                  </a:lnTo>
                  <a:lnTo>
                    <a:pt x="404" y="19"/>
                  </a:lnTo>
                  <a:lnTo>
                    <a:pt x="406" y="19"/>
                  </a:lnTo>
                  <a:lnTo>
                    <a:pt x="408" y="19"/>
                  </a:lnTo>
                  <a:lnTo>
                    <a:pt x="409" y="19"/>
                  </a:lnTo>
                  <a:lnTo>
                    <a:pt x="409" y="19"/>
                  </a:lnTo>
                  <a:lnTo>
                    <a:pt x="411" y="18"/>
                  </a:lnTo>
                  <a:lnTo>
                    <a:pt x="412" y="17"/>
                  </a:lnTo>
                  <a:lnTo>
                    <a:pt x="413" y="17"/>
                  </a:lnTo>
                  <a:lnTo>
                    <a:pt x="415" y="16"/>
                  </a:lnTo>
                  <a:lnTo>
                    <a:pt x="415" y="15"/>
                  </a:lnTo>
                  <a:lnTo>
                    <a:pt x="417" y="12"/>
                  </a:lnTo>
                  <a:lnTo>
                    <a:pt x="421" y="5"/>
                  </a:lnTo>
                  <a:lnTo>
                    <a:pt x="422" y="2"/>
                  </a:lnTo>
                  <a:lnTo>
                    <a:pt x="423" y="1"/>
                  </a:lnTo>
                  <a:lnTo>
                    <a:pt x="424" y="0"/>
                  </a:lnTo>
                  <a:lnTo>
                    <a:pt x="425" y="0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6" name="Freeform 75">
              <a:extLst>
                <a:ext uri="{FF2B5EF4-FFF2-40B4-BE49-F238E27FC236}">
                  <a16:creationId xmlns:a16="http://schemas.microsoft.com/office/drawing/2014/main" id="{3704E9CD-CEBB-4A51-A9B4-E4A0B405CB05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9" y="3155"/>
              <a:ext cx="551" cy="391"/>
            </a:xfrm>
            <a:custGeom>
              <a:avLst/>
              <a:gdLst>
                <a:gd name="T0" fmla="*/ 176 w 551"/>
                <a:gd name="T1" fmla="*/ 32 h 391"/>
                <a:gd name="T2" fmla="*/ 204 w 551"/>
                <a:gd name="T3" fmla="*/ 61 h 391"/>
                <a:gd name="T4" fmla="*/ 221 w 551"/>
                <a:gd name="T5" fmla="*/ 73 h 391"/>
                <a:gd name="T6" fmla="*/ 241 w 551"/>
                <a:gd name="T7" fmla="*/ 65 h 391"/>
                <a:gd name="T8" fmla="*/ 265 w 551"/>
                <a:gd name="T9" fmla="*/ 52 h 391"/>
                <a:gd name="T10" fmla="*/ 312 w 551"/>
                <a:gd name="T11" fmla="*/ 41 h 391"/>
                <a:gd name="T12" fmla="*/ 325 w 551"/>
                <a:gd name="T13" fmla="*/ 43 h 391"/>
                <a:gd name="T14" fmla="*/ 335 w 551"/>
                <a:gd name="T15" fmla="*/ 53 h 391"/>
                <a:gd name="T16" fmla="*/ 330 w 551"/>
                <a:gd name="T17" fmla="*/ 78 h 391"/>
                <a:gd name="T18" fmla="*/ 332 w 551"/>
                <a:gd name="T19" fmla="*/ 98 h 391"/>
                <a:gd name="T20" fmla="*/ 352 w 551"/>
                <a:gd name="T21" fmla="*/ 120 h 391"/>
                <a:gd name="T22" fmla="*/ 368 w 551"/>
                <a:gd name="T23" fmla="*/ 140 h 391"/>
                <a:gd name="T24" fmla="*/ 379 w 551"/>
                <a:gd name="T25" fmla="*/ 146 h 391"/>
                <a:gd name="T26" fmla="*/ 395 w 551"/>
                <a:gd name="T27" fmla="*/ 140 h 391"/>
                <a:gd name="T28" fmla="*/ 422 w 551"/>
                <a:gd name="T29" fmla="*/ 125 h 391"/>
                <a:gd name="T30" fmla="*/ 435 w 551"/>
                <a:gd name="T31" fmla="*/ 118 h 391"/>
                <a:gd name="T32" fmla="*/ 454 w 551"/>
                <a:gd name="T33" fmla="*/ 124 h 391"/>
                <a:gd name="T34" fmla="*/ 472 w 551"/>
                <a:gd name="T35" fmla="*/ 138 h 391"/>
                <a:gd name="T36" fmla="*/ 501 w 551"/>
                <a:gd name="T37" fmla="*/ 146 h 391"/>
                <a:gd name="T38" fmla="*/ 521 w 551"/>
                <a:gd name="T39" fmla="*/ 148 h 391"/>
                <a:gd name="T40" fmla="*/ 532 w 551"/>
                <a:gd name="T41" fmla="*/ 168 h 391"/>
                <a:gd name="T42" fmla="*/ 551 w 551"/>
                <a:gd name="T43" fmla="*/ 193 h 391"/>
                <a:gd name="T44" fmla="*/ 544 w 551"/>
                <a:gd name="T45" fmla="*/ 226 h 391"/>
                <a:gd name="T46" fmla="*/ 535 w 551"/>
                <a:gd name="T47" fmla="*/ 274 h 391"/>
                <a:gd name="T48" fmla="*/ 524 w 551"/>
                <a:gd name="T49" fmla="*/ 294 h 391"/>
                <a:gd name="T50" fmla="*/ 508 w 551"/>
                <a:gd name="T51" fmla="*/ 300 h 391"/>
                <a:gd name="T52" fmla="*/ 458 w 551"/>
                <a:gd name="T53" fmla="*/ 305 h 391"/>
                <a:gd name="T54" fmla="*/ 435 w 551"/>
                <a:gd name="T55" fmla="*/ 324 h 391"/>
                <a:gd name="T56" fmla="*/ 412 w 551"/>
                <a:gd name="T57" fmla="*/ 356 h 391"/>
                <a:gd name="T58" fmla="*/ 383 w 551"/>
                <a:gd name="T59" fmla="*/ 380 h 391"/>
                <a:gd name="T60" fmla="*/ 345 w 551"/>
                <a:gd name="T61" fmla="*/ 390 h 391"/>
                <a:gd name="T62" fmla="*/ 328 w 551"/>
                <a:gd name="T63" fmla="*/ 358 h 391"/>
                <a:gd name="T64" fmla="*/ 302 w 551"/>
                <a:gd name="T65" fmla="*/ 328 h 391"/>
                <a:gd name="T66" fmla="*/ 268 w 551"/>
                <a:gd name="T67" fmla="*/ 312 h 391"/>
                <a:gd name="T68" fmla="*/ 264 w 551"/>
                <a:gd name="T69" fmla="*/ 296 h 391"/>
                <a:gd name="T70" fmla="*/ 258 w 551"/>
                <a:gd name="T71" fmla="*/ 284 h 391"/>
                <a:gd name="T72" fmla="*/ 230 w 551"/>
                <a:gd name="T73" fmla="*/ 269 h 391"/>
                <a:gd name="T74" fmla="*/ 197 w 551"/>
                <a:gd name="T75" fmla="*/ 272 h 391"/>
                <a:gd name="T76" fmla="*/ 172 w 551"/>
                <a:gd name="T77" fmla="*/ 274 h 391"/>
                <a:gd name="T78" fmla="*/ 145 w 551"/>
                <a:gd name="T79" fmla="*/ 256 h 391"/>
                <a:gd name="T80" fmla="*/ 125 w 551"/>
                <a:gd name="T81" fmla="*/ 251 h 391"/>
                <a:gd name="T82" fmla="*/ 116 w 551"/>
                <a:gd name="T83" fmla="*/ 244 h 391"/>
                <a:gd name="T84" fmla="*/ 113 w 551"/>
                <a:gd name="T85" fmla="*/ 223 h 391"/>
                <a:gd name="T86" fmla="*/ 101 w 551"/>
                <a:gd name="T87" fmla="*/ 214 h 391"/>
                <a:gd name="T88" fmla="*/ 58 w 551"/>
                <a:gd name="T89" fmla="*/ 206 h 391"/>
                <a:gd name="T90" fmla="*/ 41 w 551"/>
                <a:gd name="T91" fmla="*/ 193 h 391"/>
                <a:gd name="T92" fmla="*/ 21 w 551"/>
                <a:gd name="T93" fmla="*/ 185 h 391"/>
                <a:gd name="T94" fmla="*/ 10 w 551"/>
                <a:gd name="T95" fmla="*/ 177 h 391"/>
                <a:gd name="T96" fmla="*/ 10 w 551"/>
                <a:gd name="T97" fmla="*/ 153 h 391"/>
                <a:gd name="T98" fmla="*/ 0 w 551"/>
                <a:gd name="T99" fmla="*/ 120 h 391"/>
                <a:gd name="T100" fmla="*/ 12 w 551"/>
                <a:gd name="T101" fmla="*/ 114 h 391"/>
                <a:gd name="T102" fmla="*/ 20 w 551"/>
                <a:gd name="T103" fmla="*/ 99 h 391"/>
                <a:gd name="T104" fmla="*/ 18 w 551"/>
                <a:gd name="T105" fmla="*/ 81 h 391"/>
                <a:gd name="T106" fmla="*/ 28 w 551"/>
                <a:gd name="T107" fmla="*/ 65 h 391"/>
                <a:gd name="T108" fmla="*/ 61 w 551"/>
                <a:gd name="T109" fmla="*/ 33 h 391"/>
                <a:gd name="T110" fmla="*/ 95 w 551"/>
                <a:gd name="T111" fmla="*/ 14 h 391"/>
                <a:gd name="T112" fmla="*/ 137 w 551"/>
                <a:gd name="T113" fmla="*/ 4 h 391"/>
                <a:gd name="T114" fmla="*/ 143 w 551"/>
                <a:gd name="T115" fmla="*/ 1 h 3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551" h="391">
                  <a:moveTo>
                    <a:pt x="147" y="4"/>
                  </a:moveTo>
                  <a:lnTo>
                    <a:pt x="150" y="7"/>
                  </a:lnTo>
                  <a:lnTo>
                    <a:pt x="163" y="20"/>
                  </a:lnTo>
                  <a:lnTo>
                    <a:pt x="168" y="25"/>
                  </a:lnTo>
                  <a:lnTo>
                    <a:pt x="171" y="28"/>
                  </a:lnTo>
                  <a:lnTo>
                    <a:pt x="173" y="29"/>
                  </a:lnTo>
                  <a:lnTo>
                    <a:pt x="176" y="32"/>
                  </a:lnTo>
                  <a:lnTo>
                    <a:pt x="181" y="35"/>
                  </a:lnTo>
                  <a:lnTo>
                    <a:pt x="183" y="37"/>
                  </a:lnTo>
                  <a:lnTo>
                    <a:pt x="184" y="38"/>
                  </a:lnTo>
                  <a:lnTo>
                    <a:pt x="186" y="40"/>
                  </a:lnTo>
                  <a:lnTo>
                    <a:pt x="193" y="49"/>
                  </a:lnTo>
                  <a:lnTo>
                    <a:pt x="199" y="55"/>
                  </a:lnTo>
                  <a:lnTo>
                    <a:pt x="204" y="61"/>
                  </a:lnTo>
                  <a:lnTo>
                    <a:pt x="207" y="63"/>
                  </a:lnTo>
                  <a:lnTo>
                    <a:pt x="207" y="64"/>
                  </a:lnTo>
                  <a:lnTo>
                    <a:pt x="208" y="65"/>
                  </a:lnTo>
                  <a:lnTo>
                    <a:pt x="216" y="71"/>
                  </a:lnTo>
                  <a:lnTo>
                    <a:pt x="219" y="72"/>
                  </a:lnTo>
                  <a:lnTo>
                    <a:pt x="220" y="73"/>
                  </a:lnTo>
                  <a:lnTo>
                    <a:pt x="221" y="73"/>
                  </a:lnTo>
                  <a:lnTo>
                    <a:pt x="222" y="73"/>
                  </a:lnTo>
                  <a:lnTo>
                    <a:pt x="224" y="73"/>
                  </a:lnTo>
                  <a:lnTo>
                    <a:pt x="226" y="72"/>
                  </a:lnTo>
                  <a:lnTo>
                    <a:pt x="229" y="71"/>
                  </a:lnTo>
                  <a:lnTo>
                    <a:pt x="235" y="68"/>
                  </a:lnTo>
                  <a:lnTo>
                    <a:pt x="238" y="67"/>
                  </a:lnTo>
                  <a:lnTo>
                    <a:pt x="241" y="65"/>
                  </a:lnTo>
                  <a:lnTo>
                    <a:pt x="249" y="60"/>
                  </a:lnTo>
                  <a:lnTo>
                    <a:pt x="253" y="57"/>
                  </a:lnTo>
                  <a:lnTo>
                    <a:pt x="254" y="56"/>
                  </a:lnTo>
                  <a:lnTo>
                    <a:pt x="256" y="55"/>
                  </a:lnTo>
                  <a:lnTo>
                    <a:pt x="259" y="54"/>
                  </a:lnTo>
                  <a:lnTo>
                    <a:pt x="261" y="54"/>
                  </a:lnTo>
                  <a:lnTo>
                    <a:pt x="265" y="52"/>
                  </a:lnTo>
                  <a:lnTo>
                    <a:pt x="275" y="52"/>
                  </a:lnTo>
                  <a:lnTo>
                    <a:pt x="284" y="49"/>
                  </a:lnTo>
                  <a:lnTo>
                    <a:pt x="298" y="46"/>
                  </a:lnTo>
                  <a:lnTo>
                    <a:pt x="301" y="45"/>
                  </a:lnTo>
                  <a:lnTo>
                    <a:pt x="309" y="42"/>
                  </a:lnTo>
                  <a:lnTo>
                    <a:pt x="310" y="41"/>
                  </a:lnTo>
                  <a:lnTo>
                    <a:pt x="312" y="41"/>
                  </a:lnTo>
                  <a:lnTo>
                    <a:pt x="313" y="41"/>
                  </a:lnTo>
                  <a:lnTo>
                    <a:pt x="315" y="41"/>
                  </a:lnTo>
                  <a:lnTo>
                    <a:pt x="317" y="41"/>
                  </a:lnTo>
                  <a:lnTo>
                    <a:pt x="319" y="41"/>
                  </a:lnTo>
                  <a:lnTo>
                    <a:pt x="321" y="42"/>
                  </a:lnTo>
                  <a:lnTo>
                    <a:pt x="323" y="42"/>
                  </a:lnTo>
                  <a:lnTo>
                    <a:pt x="325" y="43"/>
                  </a:lnTo>
                  <a:lnTo>
                    <a:pt x="327" y="44"/>
                  </a:lnTo>
                  <a:lnTo>
                    <a:pt x="329" y="45"/>
                  </a:lnTo>
                  <a:lnTo>
                    <a:pt x="331" y="46"/>
                  </a:lnTo>
                  <a:lnTo>
                    <a:pt x="332" y="48"/>
                  </a:lnTo>
                  <a:lnTo>
                    <a:pt x="333" y="49"/>
                  </a:lnTo>
                  <a:lnTo>
                    <a:pt x="334" y="51"/>
                  </a:lnTo>
                  <a:lnTo>
                    <a:pt x="335" y="53"/>
                  </a:lnTo>
                  <a:lnTo>
                    <a:pt x="335" y="55"/>
                  </a:lnTo>
                  <a:lnTo>
                    <a:pt x="336" y="57"/>
                  </a:lnTo>
                  <a:lnTo>
                    <a:pt x="336" y="60"/>
                  </a:lnTo>
                  <a:lnTo>
                    <a:pt x="335" y="62"/>
                  </a:lnTo>
                  <a:lnTo>
                    <a:pt x="334" y="63"/>
                  </a:lnTo>
                  <a:lnTo>
                    <a:pt x="332" y="69"/>
                  </a:lnTo>
                  <a:lnTo>
                    <a:pt x="330" y="78"/>
                  </a:lnTo>
                  <a:lnTo>
                    <a:pt x="329" y="80"/>
                  </a:lnTo>
                  <a:lnTo>
                    <a:pt x="328" y="83"/>
                  </a:lnTo>
                  <a:lnTo>
                    <a:pt x="328" y="86"/>
                  </a:lnTo>
                  <a:lnTo>
                    <a:pt x="328" y="88"/>
                  </a:lnTo>
                  <a:lnTo>
                    <a:pt x="328" y="91"/>
                  </a:lnTo>
                  <a:lnTo>
                    <a:pt x="329" y="94"/>
                  </a:lnTo>
                  <a:lnTo>
                    <a:pt x="332" y="98"/>
                  </a:lnTo>
                  <a:lnTo>
                    <a:pt x="334" y="104"/>
                  </a:lnTo>
                  <a:lnTo>
                    <a:pt x="336" y="107"/>
                  </a:lnTo>
                  <a:lnTo>
                    <a:pt x="339" y="110"/>
                  </a:lnTo>
                  <a:lnTo>
                    <a:pt x="341" y="112"/>
                  </a:lnTo>
                  <a:lnTo>
                    <a:pt x="344" y="115"/>
                  </a:lnTo>
                  <a:lnTo>
                    <a:pt x="346" y="116"/>
                  </a:lnTo>
                  <a:lnTo>
                    <a:pt x="352" y="120"/>
                  </a:lnTo>
                  <a:lnTo>
                    <a:pt x="355" y="121"/>
                  </a:lnTo>
                  <a:lnTo>
                    <a:pt x="357" y="123"/>
                  </a:lnTo>
                  <a:lnTo>
                    <a:pt x="360" y="125"/>
                  </a:lnTo>
                  <a:lnTo>
                    <a:pt x="362" y="128"/>
                  </a:lnTo>
                  <a:lnTo>
                    <a:pt x="364" y="131"/>
                  </a:lnTo>
                  <a:lnTo>
                    <a:pt x="366" y="134"/>
                  </a:lnTo>
                  <a:lnTo>
                    <a:pt x="368" y="140"/>
                  </a:lnTo>
                  <a:lnTo>
                    <a:pt x="369" y="142"/>
                  </a:lnTo>
                  <a:lnTo>
                    <a:pt x="371" y="143"/>
                  </a:lnTo>
                  <a:lnTo>
                    <a:pt x="372" y="144"/>
                  </a:lnTo>
                  <a:lnTo>
                    <a:pt x="374" y="145"/>
                  </a:lnTo>
                  <a:lnTo>
                    <a:pt x="376" y="146"/>
                  </a:lnTo>
                  <a:lnTo>
                    <a:pt x="378" y="146"/>
                  </a:lnTo>
                  <a:lnTo>
                    <a:pt x="379" y="146"/>
                  </a:lnTo>
                  <a:lnTo>
                    <a:pt x="381" y="146"/>
                  </a:lnTo>
                  <a:lnTo>
                    <a:pt x="383" y="146"/>
                  </a:lnTo>
                  <a:lnTo>
                    <a:pt x="385" y="145"/>
                  </a:lnTo>
                  <a:lnTo>
                    <a:pt x="388" y="144"/>
                  </a:lnTo>
                  <a:lnTo>
                    <a:pt x="389" y="143"/>
                  </a:lnTo>
                  <a:lnTo>
                    <a:pt x="391" y="142"/>
                  </a:lnTo>
                  <a:lnTo>
                    <a:pt x="395" y="140"/>
                  </a:lnTo>
                  <a:lnTo>
                    <a:pt x="400" y="136"/>
                  </a:lnTo>
                  <a:lnTo>
                    <a:pt x="403" y="134"/>
                  </a:lnTo>
                  <a:lnTo>
                    <a:pt x="405" y="133"/>
                  </a:lnTo>
                  <a:lnTo>
                    <a:pt x="408" y="131"/>
                  </a:lnTo>
                  <a:lnTo>
                    <a:pt x="415" y="129"/>
                  </a:lnTo>
                  <a:lnTo>
                    <a:pt x="420" y="127"/>
                  </a:lnTo>
                  <a:lnTo>
                    <a:pt x="422" y="125"/>
                  </a:lnTo>
                  <a:lnTo>
                    <a:pt x="423" y="124"/>
                  </a:lnTo>
                  <a:lnTo>
                    <a:pt x="429" y="120"/>
                  </a:lnTo>
                  <a:lnTo>
                    <a:pt x="430" y="119"/>
                  </a:lnTo>
                  <a:lnTo>
                    <a:pt x="432" y="118"/>
                  </a:lnTo>
                  <a:lnTo>
                    <a:pt x="433" y="118"/>
                  </a:lnTo>
                  <a:lnTo>
                    <a:pt x="435" y="118"/>
                  </a:lnTo>
                  <a:lnTo>
                    <a:pt x="435" y="118"/>
                  </a:lnTo>
                  <a:lnTo>
                    <a:pt x="441" y="120"/>
                  </a:lnTo>
                  <a:lnTo>
                    <a:pt x="443" y="120"/>
                  </a:lnTo>
                  <a:lnTo>
                    <a:pt x="446" y="120"/>
                  </a:lnTo>
                  <a:lnTo>
                    <a:pt x="446" y="121"/>
                  </a:lnTo>
                  <a:lnTo>
                    <a:pt x="449" y="121"/>
                  </a:lnTo>
                  <a:lnTo>
                    <a:pt x="451" y="123"/>
                  </a:lnTo>
                  <a:lnTo>
                    <a:pt x="454" y="124"/>
                  </a:lnTo>
                  <a:lnTo>
                    <a:pt x="456" y="125"/>
                  </a:lnTo>
                  <a:lnTo>
                    <a:pt x="458" y="127"/>
                  </a:lnTo>
                  <a:lnTo>
                    <a:pt x="462" y="131"/>
                  </a:lnTo>
                  <a:lnTo>
                    <a:pt x="464" y="132"/>
                  </a:lnTo>
                  <a:lnTo>
                    <a:pt x="467" y="134"/>
                  </a:lnTo>
                  <a:lnTo>
                    <a:pt x="469" y="136"/>
                  </a:lnTo>
                  <a:lnTo>
                    <a:pt x="472" y="138"/>
                  </a:lnTo>
                  <a:lnTo>
                    <a:pt x="485" y="143"/>
                  </a:lnTo>
                  <a:lnTo>
                    <a:pt x="487" y="144"/>
                  </a:lnTo>
                  <a:lnTo>
                    <a:pt x="490" y="145"/>
                  </a:lnTo>
                  <a:lnTo>
                    <a:pt x="491" y="145"/>
                  </a:lnTo>
                  <a:lnTo>
                    <a:pt x="494" y="146"/>
                  </a:lnTo>
                  <a:lnTo>
                    <a:pt x="497" y="146"/>
                  </a:lnTo>
                  <a:lnTo>
                    <a:pt x="501" y="146"/>
                  </a:lnTo>
                  <a:lnTo>
                    <a:pt x="508" y="145"/>
                  </a:lnTo>
                  <a:lnTo>
                    <a:pt x="512" y="145"/>
                  </a:lnTo>
                  <a:lnTo>
                    <a:pt x="514" y="145"/>
                  </a:lnTo>
                  <a:lnTo>
                    <a:pt x="516" y="146"/>
                  </a:lnTo>
                  <a:lnTo>
                    <a:pt x="518" y="146"/>
                  </a:lnTo>
                  <a:lnTo>
                    <a:pt x="520" y="147"/>
                  </a:lnTo>
                  <a:lnTo>
                    <a:pt x="521" y="148"/>
                  </a:lnTo>
                  <a:lnTo>
                    <a:pt x="522" y="149"/>
                  </a:lnTo>
                  <a:lnTo>
                    <a:pt x="524" y="150"/>
                  </a:lnTo>
                  <a:lnTo>
                    <a:pt x="525" y="151"/>
                  </a:lnTo>
                  <a:lnTo>
                    <a:pt x="526" y="153"/>
                  </a:lnTo>
                  <a:lnTo>
                    <a:pt x="526" y="155"/>
                  </a:lnTo>
                  <a:lnTo>
                    <a:pt x="530" y="165"/>
                  </a:lnTo>
                  <a:lnTo>
                    <a:pt x="532" y="168"/>
                  </a:lnTo>
                  <a:lnTo>
                    <a:pt x="534" y="172"/>
                  </a:lnTo>
                  <a:lnTo>
                    <a:pt x="536" y="176"/>
                  </a:lnTo>
                  <a:lnTo>
                    <a:pt x="537" y="178"/>
                  </a:lnTo>
                  <a:lnTo>
                    <a:pt x="540" y="181"/>
                  </a:lnTo>
                  <a:lnTo>
                    <a:pt x="544" y="186"/>
                  </a:lnTo>
                  <a:lnTo>
                    <a:pt x="549" y="192"/>
                  </a:lnTo>
                  <a:lnTo>
                    <a:pt x="551" y="193"/>
                  </a:lnTo>
                  <a:lnTo>
                    <a:pt x="551" y="193"/>
                  </a:lnTo>
                  <a:lnTo>
                    <a:pt x="551" y="193"/>
                  </a:lnTo>
                  <a:lnTo>
                    <a:pt x="551" y="194"/>
                  </a:lnTo>
                  <a:lnTo>
                    <a:pt x="551" y="194"/>
                  </a:lnTo>
                  <a:lnTo>
                    <a:pt x="550" y="198"/>
                  </a:lnTo>
                  <a:lnTo>
                    <a:pt x="548" y="212"/>
                  </a:lnTo>
                  <a:lnTo>
                    <a:pt x="544" y="226"/>
                  </a:lnTo>
                  <a:lnTo>
                    <a:pt x="543" y="232"/>
                  </a:lnTo>
                  <a:lnTo>
                    <a:pt x="541" y="242"/>
                  </a:lnTo>
                  <a:lnTo>
                    <a:pt x="539" y="256"/>
                  </a:lnTo>
                  <a:lnTo>
                    <a:pt x="538" y="261"/>
                  </a:lnTo>
                  <a:lnTo>
                    <a:pt x="537" y="265"/>
                  </a:lnTo>
                  <a:lnTo>
                    <a:pt x="537" y="269"/>
                  </a:lnTo>
                  <a:lnTo>
                    <a:pt x="535" y="274"/>
                  </a:lnTo>
                  <a:lnTo>
                    <a:pt x="533" y="279"/>
                  </a:lnTo>
                  <a:lnTo>
                    <a:pt x="531" y="283"/>
                  </a:lnTo>
                  <a:lnTo>
                    <a:pt x="529" y="287"/>
                  </a:lnTo>
                  <a:lnTo>
                    <a:pt x="527" y="289"/>
                  </a:lnTo>
                  <a:lnTo>
                    <a:pt x="526" y="291"/>
                  </a:lnTo>
                  <a:lnTo>
                    <a:pt x="525" y="293"/>
                  </a:lnTo>
                  <a:lnTo>
                    <a:pt x="524" y="294"/>
                  </a:lnTo>
                  <a:lnTo>
                    <a:pt x="522" y="295"/>
                  </a:lnTo>
                  <a:lnTo>
                    <a:pt x="521" y="296"/>
                  </a:lnTo>
                  <a:lnTo>
                    <a:pt x="519" y="297"/>
                  </a:lnTo>
                  <a:lnTo>
                    <a:pt x="516" y="298"/>
                  </a:lnTo>
                  <a:lnTo>
                    <a:pt x="513" y="299"/>
                  </a:lnTo>
                  <a:lnTo>
                    <a:pt x="510" y="300"/>
                  </a:lnTo>
                  <a:lnTo>
                    <a:pt x="508" y="300"/>
                  </a:lnTo>
                  <a:lnTo>
                    <a:pt x="485" y="301"/>
                  </a:lnTo>
                  <a:lnTo>
                    <a:pt x="480" y="301"/>
                  </a:lnTo>
                  <a:lnTo>
                    <a:pt x="476" y="301"/>
                  </a:lnTo>
                  <a:lnTo>
                    <a:pt x="469" y="302"/>
                  </a:lnTo>
                  <a:lnTo>
                    <a:pt x="463" y="304"/>
                  </a:lnTo>
                  <a:lnTo>
                    <a:pt x="460" y="304"/>
                  </a:lnTo>
                  <a:lnTo>
                    <a:pt x="458" y="305"/>
                  </a:lnTo>
                  <a:lnTo>
                    <a:pt x="457" y="306"/>
                  </a:lnTo>
                  <a:lnTo>
                    <a:pt x="455" y="307"/>
                  </a:lnTo>
                  <a:lnTo>
                    <a:pt x="453" y="308"/>
                  </a:lnTo>
                  <a:lnTo>
                    <a:pt x="452" y="309"/>
                  </a:lnTo>
                  <a:lnTo>
                    <a:pt x="449" y="311"/>
                  </a:lnTo>
                  <a:lnTo>
                    <a:pt x="440" y="319"/>
                  </a:lnTo>
                  <a:lnTo>
                    <a:pt x="435" y="324"/>
                  </a:lnTo>
                  <a:lnTo>
                    <a:pt x="432" y="329"/>
                  </a:lnTo>
                  <a:lnTo>
                    <a:pt x="428" y="334"/>
                  </a:lnTo>
                  <a:lnTo>
                    <a:pt x="426" y="336"/>
                  </a:lnTo>
                  <a:lnTo>
                    <a:pt x="422" y="344"/>
                  </a:lnTo>
                  <a:lnTo>
                    <a:pt x="417" y="350"/>
                  </a:lnTo>
                  <a:lnTo>
                    <a:pt x="414" y="353"/>
                  </a:lnTo>
                  <a:lnTo>
                    <a:pt x="412" y="356"/>
                  </a:lnTo>
                  <a:lnTo>
                    <a:pt x="408" y="360"/>
                  </a:lnTo>
                  <a:lnTo>
                    <a:pt x="401" y="368"/>
                  </a:lnTo>
                  <a:lnTo>
                    <a:pt x="398" y="371"/>
                  </a:lnTo>
                  <a:lnTo>
                    <a:pt x="394" y="374"/>
                  </a:lnTo>
                  <a:lnTo>
                    <a:pt x="390" y="377"/>
                  </a:lnTo>
                  <a:lnTo>
                    <a:pt x="387" y="379"/>
                  </a:lnTo>
                  <a:lnTo>
                    <a:pt x="383" y="380"/>
                  </a:lnTo>
                  <a:lnTo>
                    <a:pt x="377" y="382"/>
                  </a:lnTo>
                  <a:lnTo>
                    <a:pt x="366" y="386"/>
                  </a:lnTo>
                  <a:lnTo>
                    <a:pt x="358" y="389"/>
                  </a:lnTo>
                  <a:lnTo>
                    <a:pt x="353" y="390"/>
                  </a:lnTo>
                  <a:lnTo>
                    <a:pt x="346" y="391"/>
                  </a:lnTo>
                  <a:lnTo>
                    <a:pt x="346" y="391"/>
                  </a:lnTo>
                  <a:lnTo>
                    <a:pt x="345" y="390"/>
                  </a:lnTo>
                  <a:lnTo>
                    <a:pt x="344" y="387"/>
                  </a:lnTo>
                  <a:lnTo>
                    <a:pt x="343" y="382"/>
                  </a:lnTo>
                  <a:lnTo>
                    <a:pt x="339" y="374"/>
                  </a:lnTo>
                  <a:lnTo>
                    <a:pt x="338" y="371"/>
                  </a:lnTo>
                  <a:lnTo>
                    <a:pt x="336" y="369"/>
                  </a:lnTo>
                  <a:lnTo>
                    <a:pt x="334" y="366"/>
                  </a:lnTo>
                  <a:lnTo>
                    <a:pt x="328" y="358"/>
                  </a:lnTo>
                  <a:lnTo>
                    <a:pt x="320" y="346"/>
                  </a:lnTo>
                  <a:lnTo>
                    <a:pt x="317" y="342"/>
                  </a:lnTo>
                  <a:lnTo>
                    <a:pt x="315" y="338"/>
                  </a:lnTo>
                  <a:lnTo>
                    <a:pt x="311" y="335"/>
                  </a:lnTo>
                  <a:lnTo>
                    <a:pt x="309" y="332"/>
                  </a:lnTo>
                  <a:lnTo>
                    <a:pt x="306" y="330"/>
                  </a:lnTo>
                  <a:lnTo>
                    <a:pt x="302" y="328"/>
                  </a:lnTo>
                  <a:lnTo>
                    <a:pt x="299" y="326"/>
                  </a:lnTo>
                  <a:lnTo>
                    <a:pt x="283" y="318"/>
                  </a:lnTo>
                  <a:lnTo>
                    <a:pt x="278" y="316"/>
                  </a:lnTo>
                  <a:lnTo>
                    <a:pt x="274" y="314"/>
                  </a:lnTo>
                  <a:lnTo>
                    <a:pt x="272" y="313"/>
                  </a:lnTo>
                  <a:lnTo>
                    <a:pt x="270" y="312"/>
                  </a:lnTo>
                  <a:lnTo>
                    <a:pt x="268" y="312"/>
                  </a:lnTo>
                  <a:lnTo>
                    <a:pt x="267" y="311"/>
                  </a:lnTo>
                  <a:lnTo>
                    <a:pt x="266" y="309"/>
                  </a:lnTo>
                  <a:lnTo>
                    <a:pt x="265" y="308"/>
                  </a:lnTo>
                  <a:lnTo>
                    <a:pt x="265" y="306"/>
                  </a:lnTo>
                  <a:lnTo>
                    <a:pt x="264" y="304"/>
                  </a:lnTo>
                  <a:lnTo>
                    <a:pt x="264" y="302"/>
                  </a:lnTo>
                  <a:lnTo>
                    <a:pt x="264" y="296"/>
                  </a:lnTo>
                  <a:lnTo>
                    <a:pt x="263" y="293"/>
                  </a:lnTo>
                  <a:lnTo>
                    <a:pt x="263" y="291"/>
                  </a:lnTo>
                  <a:lnTo>
                    <a:pt x="262" y="289"/>
                  </a:lnTo>
                  <a:lnTo>
                    <a:pt x="261" y="288"/>
                  </a:lnTo>
                  <a:lnTo>
                    <a:pt x="260" y="286"/>
                  </a:lnTo>
                  <a:lnTo>
                    <a:pt x="259" y="285"/>
                  </a:lnTo>
                  <a:lnTo>
                    <a:pt x="258" y="284"/>
                  </a:lnTo>
                  <a:lnTo>
                    <a:pt x="255" y="281"/>
                  </a:lnTo>
                  <a:lnTo>
                    <a:pt x="253" y="279"/>
                  </a:lnTo>
                  <a:lnTo>
                    <a:pt x="249" y="278"/>
                  </a:lnTo>
                  <a:lnTo>
                    <a:pt x="245" y="276"/>
                  </a:lnTo>
                  <a:lnTo>
                    <a:pt x="238" y="273"/>
                  </a:lnTo>
                  <a:lnTo>
                    <a:pt x="232" y="270"/>
                  </a:lnTo>
                  <a:lnTo>
                    <a:pt x="230" y="269"/>
                  </a:lnTo>
                  <a:lnTo>
                    <a:pt x="228" y="269"/>
                  </a:lnTo>
                  <a:lnTo>
                    <a:pt x="226" y="269"/>
                  </a:lnTo>
                  <a:lnTo>
                    <a:pt x="223" y="269"/>
                  </a:lnTo>
                  <a:lnTo>
                    <a:pt x="213" y="270"/>
                  </a:lnTo>
                  <a:lnTo>
                    <a:pt x="206" y="271"/>
                  </a:lnTo>
                  <a:lnTo>
                    <a:pt x="202" y="271"/>
                  </a:lnTo>
                  <a:lnTo>
                    <a:pt x="197" y="272"/>
                  </a:lnTo>
                  <a:lnTo>
                    <a:pt x="187" y="275"/>
                  </a:lnTo>
                  <a:lnTo>
                    <a:pt x="185" y="275"/>
                  </a:lnTo>
                  <a:lnTo>
                    <a:pt x="183" y="276"/>
                  </a:lnTo>
                  <a:lnTo>
                    <a:pt x="180" y="276"/>
                  </a:lnTo>
                  <a:lnTo>
                    <a:pt x="177" y="276"/>
                  </a:lnTo>
                  <a:lnTo>
                    <a:pt x="174" y="275"/>
                  </a:lnTo>
                  <a:lnTo>
                    <a:pt x="172" y="274"/>
                  </a:lnTo>
                  <a:lnTo>
                    <a:pt x="170" y="273"/>
                  </a:lnTo>
                  <a:lnTo>
                    <a:pt x="168" y="272"/>
                  </a:lnTo>
                  <a:lnTo>
                    <a:pt x="165" y="270"/>
                  </a:lnTo>
                  <a:lnTo>
                    <a:pt x="163" y="269"/>
                  </a:lnTo>
                  <a:lnTo>
                    <a:pt x="160" y="267"/>
                  </a:lnTo>
                  <a:lnTo>
                    <a:pt x="148" y="257"/>
                  </a:lnTo>
                  <a:lnTo>
                    <a:pt x="145" y="256"/>
                  </a:lnTo>
                  <a:lnTo>
                    <a:pt x="143" y="255"/>
                  </a:lnTo>
                  <a:lnTo>
                    <a:pt x="140" y="254"/>
                  </a:lnTo>
                  <a:lnTo>
                    <a:pt x="138" y="253"/>
                  </a:lnTo>
                  <a:lnTo>
                    <a:pt x="135" y="252"/>
                  </a:lnTo>
                  <a:lnTo>
                    <a:pt x="129" y="252"/>
                  </a:lnTo>
                  <a:lnTo>
                    <a:pt x="128" y="252"/>
                  </a:lnTo>
                  <a:lnTo>
                    <a:pt x="125" y="251"/>
                  </a:lnTo>
                  <a:lnTo>
                    <a:pt x="123" y="250"/>
                  </a:lnTo>
                  <a:lnTo>
                    <a:pt x="122" y="250"/>
                  </a:lnTo>
                  <a:lnTo>
                    <a:pt x="120" y="249"/>
                  </a:lnTo>
                  <a:lnTo>
                    <a:pt x="119" y="248"/>
                  </a:lnTo>
                  <a:lnTo>
                    <a:pt x="118" y="247"/>
                  </a:lnTo>
                  <a:lnTo>
                    <a:pt x="117" y="246"/>
                  </a:lnTo>
                  <a:lnTo>
                    <a:pt x="116" y="244"/>
                  </a:lnTo>
                  <a:lnTo>
                    <a:pt x="116" y="243"/>
                  </a:lnTo>
                  <a:lnTo>
                    <a:pt x="116" y="241"/>
                  </a:lnTo>
                  <a:lnTo>
                    <a:pt x="115" y="233"/>
                  </a:lnTo>
                  <a:lnTo>
                    <a:pt x="115" y="230"/>
                  </a:lnTo>
                  <a:lnTo>
                    <a:pt x="114" y="226"/>
                  </a:lnTo>
                  <a:lnTo>
                    <a:pt x="113" y="225"/>
                  </a:lnTo>
                  <a:lnTo>
                    <a:pt x="113" y="223"/>
                  </a:lnTo>
                  <a:lnTo>
                    <a:pt x="112" y="222"/>
                  </a:lnTo>
                  <a:lnTo>
                    <a:pt x="111" y="222"/>
                  </a:lnTo>
                  <a:lnTo>
                    <a:pt x="110" y="221"/>
                  </a:lnTo>
                  <a:lnTo>
                    <a:pt x="109" y="220"/>
                  </a:lnTo>
                  <a:lnTo>
                    <a:pt x="106" y="217"/>
                  </a:lnTo>
                  <a:lnTo>
                    <a:pt x="103" y="215"/>
                  </a:lnTo>
                  <a:lnTo>
                    <a:pt x="101" y="214"/>
                  </a:lnTo>
                  <a:lnTo>
                    <a:pt x="98" y="212"/>
                  </a:lnTo>
                  <a:lnTo>
                    <a:pt x="96" y="212"/>
                  </a:lnTo>
                  <a:lnTo>
                    <a:pt x="94" y="211"/>
                  </a:lnTo>
                  <a:lnTo>
                    <a:pt x="82" y="210"/>
                  </a:lnTo>
                  <a:lnTo>
                    <a:pt x="75" y="209"/>
                  </a:lnTo>
                  <a:lnTo>
                    <a:pt x="60" y="207"/>
                  </a:lnTo>
                  <a:lnTo>
                    <a:pt x="58" y="206"/>
                  </a:lnTo>
                  <a:lnTo>
                    <a:pt x="56" y="206"/>
                  </a:lnTo>
                  <a:lnTo>
                    <a:pt x="54" y="205"/>
                  </a:lnTo>
                  <a:lnTo>
                    <a:pt x="52" y="203"/>
                  </a:lnTo>
                  <a:lnTo>
                    <a:pt x="51" y="202"/>
                  </a:lnTo>
                  <a:lnTo>
                    <a:pt x="48" y="199"/>
                  </a:lnTo>
                  <a:lnTo>
                    <a:pt x="44" y="195"/>
                  </a:lnTo>
                  <a:lnTo>
                    <a:pt x="41" y="193"/>
                  </a:lnTo>
                  <a:lnTo>
                    <a:pt x="39" y="192"/>
                  </a:lnTo>
                  <a:lnTo>
                    <a:pt x="37" y="191"/>
                  </a:lnTo>
                  <a:lnTo>
                    <a:pt x="33" y="189"/>
                  </a:lnTo>
                  <a:lnTo>
                    <a:pt x="28" y="188"/>
                  </a:lnTo>
                  <a:lnTo>
                    <a:pt x="26" y="187"/>
                  </a:lnTo>
                  <a:lnTo>
                    <a:pt x="24" y="186"/>
                  </a:lnTo>
                  <a:lnTo>
                    <a:pt x="21" y="185"/>
                  </a:lnTo>
                  <a:lnTo>
                    <a:pt x="14" y="184"/>
                  </a:lnTo>
                  <a:lnTo>
                    <a:pt x="14" y="183"/>
                  </a:lnTo>
                  <a:lnTo>
                    <a:pt x="13" y="183"/>
                  </a:lnTo>
                  <a:lnTo>
                    <a:pt x="12" y="182"/>
                  </a:lnTo>
                  <a:lnTo>
                    <a:pt x="11" y="180"/>
                  </a:lnTo>
                  <a:lnTo>
                    <a:pt x="10" y="179"/>
                  </a:lnTo>
                  <a:lnTo>
                    <a:pt x="10" y="177"/>
                  </a:lnTo>
                  <a:lnTo>
                    <a:pt x="10" y="176"/>
                  </a:lnTo>
                  <a:lnTo>
                    <a:pt x="10" y="173"/>
                  </a:lnTo>
                  <a:lnTo>
                    <a:pt x="11" y="165"/>
                  </a:lnTo>
                  <a:lnTo>
                    <a:pt x="11" y="162"/>
                  </a:lnTo>
                  <a:lnTo>
                    <a:pt x="11" y="158"/>
                  </a:lnTo>
                  <a:lnTo>
                    <a:pt x="10" y="155"/>
                  </a:lnTo>
                  <a:lnTo>
                    <a:pt x="10" y="153"/>
                  </a:lnTo>
                  <a:lnTo>
                    <a:pt x="10" y="150"/>
                  </a:lnTo>
                  <a:lnTo>
                    <a:pt x="8" y="144"/>
                  </a:lnTo>
                  <a:lnTo>
                    <a:pt x="7" y="140"/>
                  </a:lnTo>
                  <a:lnTo>
                    <a:pt x="5" y="136"/>
                  </a:lnTo>
                  <a:lnTo>
                    <a:pt x="2" y="125"/>
                  </a:lnTo>
                  <a:lnTo>
                    <a:pt x="1" y="122"/>
                  </a:lnTo>
                  <a:lnTo>
                    <a:pt x="0" y="120"/>
                  </a:lnTo>
                  <a:lnTo>
                    <a:pt x="1" y="120"/>
                  </a:lnTo>
                  <a:lnTo>
                    <a:pt x="2" y="120"/>
                  </a:lnTo>
                  <a:lnTo>
                    <a:pt x="3" y="119"/>
                  </a:lnTo>
                  <a:lnTo>
                    <a:pt x="5" y="118"/>
                  </a:lnTo>
                  <a:lnTo>
                    <a:pt x="8" y="117"/>
                  </a:lnTo>
                  <a:lnTo>
                    <a:pt x="11" y="115"/>
                  </a:lnTo>
                  <a:lnTo>
                    <a:pt x="12" y="114"/>
                  </a:lnTo>
                  <a:lnTo>
                    <a:pt x="14" y="112"/>
                  </a:lnTo>
                  <a:lnTo>
                    <a:pt x="14" y="111"/>
                  </a:lnTo>
                  <a:lnTo>
                    <a:pt x="15" y="109"/>
                  </a:lnTo>
                  <a:lnTo>
                    <a:pt x="17" y="108"/>
                  </a:lnTo>
                  <a:lnTo>
                    <a:pt x="18" y="105"/>
                  </a:lnTo>
                  <a:lnTo>
                    <a:pt x="19" y="103"/>
                  </a:lnTo>
                  <a:lnTo>
                    <a:pt x="20" y="99"/>
                  </a:lnTo>
                  <a:lnTo>
                    <a:pt x="20" y="97"/>
                  </a:lnTo>
                  <a:lnTo>
                    <a:pt x="20" y="95"/>
                  </a:lnTo>
                  <a:lnTo>
                    <a:pt x="20" y="94"/>
                  </a:lnTo>
                  <a:lnTo>
                    <a:pt x="19" y="87"/>
                  </a:lnTo>
                  <a:lnTo>
                    <a:pt x="18" y="86"/>
                  </a:lnTo>
                  <a:lnTo>
                    <a:pt x="18" y="84"/>
                  </a:lnTo>
                  <a:lnTo>
                    <a:pt x="18" y="81"/>
                  </a:lnTo>
                  <a:lnTo>
                    <a:pt x="19" y="78"/>
                  </a:lnTo>
                  <a:lnTo>
                    <a:pt x="20" y="76"/>
                  </a:lnTo>
                  <a:lnTo>
                    <a:pt x="21" y="74"/>
                  </a:lnTo>
                  <a:lnTo>
                    <a:pt x="22" y="73"/>
                  </a:lnTo>
                  <a:lnTo>
                    <a:pt x="24" y="70"/>
                  </a:lnTo>
                  <a:lnTo>
                    <a:pt x="26" y="67"/>
                  </a:lnTo>
                  <a:lnTo>
                    <a:pt x="28" y="65"/>
                  </a:lnTo>
                  <a:lnTo>
                    <a:pt x="35" y="60"/>
                  </a:lnTo>
                  <a:lnTo>
                    <a:pt x="41" y="53"/>
                  </a:lnTo>
                  <a:lnTo>
                    <a:pt x="44" y="51"/>
                  </a:lnTo>
                  <a:lnTo>
                    <a:pt x="53" y="40"/>
                  </a:lnTo>
                  <a:lnTo>
                    <a:pt x="56" y="38"/>
                  </a:lnTo>
                  <a:lnTo>
                    <a:pt x="59" y="35"/>
                  </a:lnTo>
                  <a:lnTo>
                    <a:pt x="61" y="33"/>
                  </a:lnTo>
                  <a:lnTo>
                    <a:pt x="64" y="31"/>
                  </a:lnTo>
                  <a:lnTo>
                    <a:pt x="69" y="29"/>
                  </a:lnTo>
                  <a:lnTo>
                    <a:pt x="77" y="24"/>
                  </a:lnTo>
                  <a:lnTo>
                    <a:pt x="84" y="19"/>
                  </a:lnTo>
                  <a:lnTo>
                    <a:pt x="88" y="18"/>
                  </a:lnTo>
                  <a:lnTo>
                    <a:pt x="92" y="16"/>
                  </a:lnTo>
                  <a:lnTo>
                    <a:pt x="95" y="14"/>
                  </a:lnTo>
                  <a:lnTo>
                    <a:pt x="99" y="12"/>
                  </a:lnTo>
                  <a:lnTo>
                    <a:pt x="103" y="11"/>
                  </a:lnTo>
                  <a:lnTo>
                    <a:pt x="107" y="9"/>
                  </a:lnTo>
                  <a:lnTo>
                    <a:pt x="112" y="8"/>
                  </a:lnTo>
                  <a:lnTo>
                    <a:pt x="121" y="6"/>
                  </a:lnTo>
                  <a:lnTo>
                    <a:pt x="134" y="5"/>
                  </a:lnTo>
                  <a:lnTo>
                    <a:pt x="137" y="4"/>
                  </a:lnTo>
                  <a:lnTo>
                    <a:pt x="139" y="3"/>
                  </a:lnTo>
                  <a:lnTo>
                    <a:pt x="140" y="2"/>
                  </a:lnTo>
                  <a:lnTo>
                    <a:pt x="142" y="1"/>
                  </a:lnTo>
                  <a:lnTo>
                    <a:pt x="142" y="1"/>
                  </a:lnTo>
                  <a:lnTo>
                    <a:pt x="142" y="1"/>
                  </a:lnTo>
                  <a:lnTo>
                    <a:pt x="142" y="1"/>
                  </a:lnTo>
                  <a:lnTo>
                    <a:pt x="143" y="1"/>
                  </a:lnTo>
                  <a:lnTo>
                    <a:pt x="144" y="0"/>
                  </a:lnTo>
                  <a:lnTo>
                    <a:pt x="147" y="4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7" name="Freeform 76">
              <a:extLst>
                <a:ext uri="{FF2B5EF4-FFF2-40B4-BE49-F238E27FC236}">
                  <a16:creationId xmlns:a16="http://schemas.microsoft.com/office/drawing/2014/main" id="{D10A2CE8-87DF-44A4-8C4C-239C26B1A59D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2" y="2728"/>
              <a:ext cx="490" cy="472"/>
            </a:xfrm>
            <a:custGeom>
              <a:avLst/>
              <a:gdLst>
                <a:gd name="T0" fmla="*/ 141 w 490"/>
                <a:gd name="T1" fmla="*/ 5 h 472"/>
                <a:gd name="T2" fmla="*/ 158 w 490"/>
                <a:gd name="T3" fmla="*/ 20 h 472"/>
                <a:gd name="T4" fmla="*/ 170 w 490"/>
                <a:gd name="T5" fmla="*/ 35 h 472"/>
                <a:gd name="T6" fmla="*/ 200 w 490"/>
                <a:gd name="T7" fmla="*/ 29 h 472"/>
                <a:gd name="T8" fmla="*/ 258 w 490"/>
                <a:gd name="T9" fmla="*/ 20 h 472"/>
                <a:gd name="T10" fmla="*/ 288 w 490"/>
                <a:gd name="T11" fmla="*/ 25 h 472"/>
                <a:gd name="T12" fmla="*/ 315 w 490"/>
                <a:gd name="T13" fmla="*/ 40 h 472"/>
                <a:gd name="T14" fmla="*/ 356 w 490"/>
                <a:gd name="T15" fmla="*/ 52 h 472"/>
                <a:gd name="T16" fmla="*/ 388 w 490"/>
                <a:gd name="T17" fmla="*/ 45 h 472"/>
                <a:gd name="T18" fmla="*/ 395 w 490"/>
                <a:gd name="T19" fmla="*/ 45 h 472"/>
                <a:gd name="T20" fmla="*/ 406 w 490"/>
                <a:gd name="T21" fmla="*/ 69 h 472"/>
                <a:gd name="T22" fmla="*/ 418 w 490"/>
                <a:gd name="T23" fmla="*/ 87 h 472"/>
                <a:gd name="T24" fmla="*/ 443 w 490"/>
                <a:gd name="T25" fmla="*/ 100 h 472"/>
                <a:gd name="T26" fmla="*/ 456 w 490"/>
                <a:gd name="T27" fmla="*/ 120 h 472"/>
                <a:gd name="T28" fmla="*/ 460 w 490"/>
                <a:gd name="T29" fmla="*/ 140 h 472"/>
                <a:gd name="T30" fmla="*/ 477 w 490"/>
                <a:gd name="T31" fmla="*/ 150 h 472"/>
                <a:gd name="T32" fmla="*/ 489 w 490"/>
                <a:gd name="T33" fmla="*/ 168 h 472"/>
                <a:gd name="T34" fmla="*/ 489 w 490"/>
                <a:gd name="T35" fmla="*/ 193 h 472"/>
                <a:gd name="T36" fmla="*/ 468 w 490"/>
                <a:gd name="T37" fmla="*/ 229 h 472"/>
                <a:gd name="T38" fmla="*/ 446 w 490"/>
                <a:gd name="T39" fmla="*/ 244 h 472"/>
                <a:gd name="T40" fmla="*/ 397 w 490"/>
                <a:gd name="T41" fmla="*/ 267 h 472"/>
                <a:gd name="T42" fmla="*/ 340 w 490"/>
                <a:gd name="T43" fmla="*/ 284 h 472"/>
                <a:gd name="T44" fmla="*/ 326 w 490"/>
                <a:gd name="T45" fmla="*/ 294 h 472"/>
                <a:gd name="T46" fmla="*/ 303 w 490"/>
                <a:gd name="T47" fmla="*/ 331 h 472"/>
                <a:gd name="T48" fmla="*/ 296 w 490"/>
                <a:gd name="T49" fmla="*/ 351 h 472"/>
                <a:gd name="T50" fmla="*/ 297 w 490"/>
                <a:gd name="T51" fmla="*/ 375 h 472"/>
                <a:gd name="T52" fmla="*/ 286 w 490"/>
                <a:gd name="T53" fmla="*/ 416 h 472"/>
                <a:gd name="T54" fmla="*/ 283 w 490"/>
                <a:gd name="T55" fmla="*/ 445 h 472"/>
                <a:gd name="T56" fmla="*/ 264 w 490"/>
                <a:gd name="T57" fmla="*/ 470 h 472"/>
                <a:gd name="T58" fmla="*/ 222 w 490"/>
                <a:gd name="T59" fmla="*/ 440 h 472"/>
                <a:gd name="T60" fmla="*/ 202 w 490"/>
                <a:gd name="T61" fmla="*/ 436 h 472"/>
                <a:gd name="T62" fmla="*/ 183 w 490"/>
                <a:gd name="T63" fmla="*/ 422 h 472"/>
                <a:gd name="T64" fmla="*/ 154 w 490"/>
                <a:gd name="T65" fmla="*/ 385 h 472"/>
                <a:gd name="T66" fmla="*/ 129 w 490"/>
                <a:gd name="T67" fmla="*/ 359 h 472"/>
                <a:gd name="T68" fmla="*/ 131 w 490"/>
                <a:gd name="T69" fmla="*/ 340 h 472"/>
                <a:gd name="T70" fmla="*/ 130 w 490"/>
                <a:gd name="T71" fmla="*/ 327 h 472"/>
                <a:gd name="T72" fmla="*/ 115 w 490"/>
                <a:gd name="T73" fmla="*/ 318 h 472"/>
                <a:gd name="T74" fmla="*/ 100 w 490"/>
                <a:gd name="T75" fmla="*/ 298 h 472"/>
                <a:gd name="T76" fmla="*/ 91 w 490"/>
                <a:gd name="T77" fmla="*/ 272 h 472"/>
                <a:gd name="T78" fmla="*/ 82 w 490"/>
                <a:gd name="T79" fmla="*/ 262 h 472"/>
                <a:gd name="T80" fmla="*/ 53 w 490"/>
                <a:gd name="T81" fmla="*/ 249 h 472"/>
                <a:gd name="T82" fmla="*/ 26 w 490"/>
                <a:gd name="T83" fmla="*/ 227 h 472"/>
                <a:gd name="T84" fmla="*/ 46 w 490"/>
                <a:gd name="T85" fmla="*/ 203 h 472"/>
                <a:gd name="T86" fmla="*/ 58 w 490"/>
                <a:gd name="T87" fmla="*/ 179 h 472"/>
                <a:gd name="T88" fmla="*/ 58 w 490"/>
                <a:gd name="T89" fmla="*/ 155 h 472"/>
                <a:gd name="T90" fmla="*/ 47 w 490"/>
                <a:gd name="T91" fmla="*/ 145 h 472"/>
                <a:gd name="T92" fmla="*/ 27 w 490"/>
                <a:gd name="T93" fmla="*/ 145 h 472"/>
                <a:gd name="T94" fmla="*/ 20 w 490"/>
                <a:gd name="T95" fmla="*/ 136 h 472"/>
                <a:gd name="T96" fmla="*/ 0 w 490"/>
                <a:gd name="T97" fmla="*/ 116 h 472"/>
                <a:gd name="T98" fmla="*/ 2 w 490"/>
                <a:gd name="T99" fmla="*/ 105 h 472"/>
                <a:gd name="T100" fmla="*/ 11 w 490"/>
                <a:gd name="T101" fmla="*/ 82 h 472"/>
                <a:gd name="T102" fmla="*/ 13 w 490"/>
                <a:gd name="T103" fmla="*/ 64 h 472"/>
                <a:gd name="T104" fmla="*/ 39 w 490"/>
                <a:gd name="T105" fmla="*/ 42 h 472"/>
                <a:gd name="T106" fmla="*/ 48 w 490"/>
                <a:gd name="T107" fmla="*/ 26 h 472"/>
                <a:gd name="T108" fmla="*/ 69 w 490"/>
                <a:gd name="T109" fmla="*/ 30 h 472"/>
                <a:gd name="T110" fmla="*/ 87 w 490"/>
                <a:gd name="T111" fmla="*/ 28 h 472"/>
                <a:gd name="T112" fmla="*/ 102 w 490"/>
                <a:gd name="T113" fmla="*/ 4 h 472"/>
                <a:gd name="T114" fmla="*/ 113 w 490"/>
                <a:gd name="T115" fmla="*/ 0 h 4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90" h="472">
                  <a:moveTo>
                    <a:pt x="117" y="0"/>
                  </a:moveTo>
                  <a:lnTo>
                    <a:pt x="121" y="0"/>
                  </a:lnTo>
                  <a:lnTo>
                    <a:pt x="125" y="0"/>
                  </a:lnTo>
                  <a:lnTo>
                    <a:pt x="129" y="1"/>
                  </a:lnTo>
                  <a:lnTo>
                    <a:pt x="134" y="3"/>
                  </a:lnTo>
                  <a:lnTo>
                    <a:pt x="137" y="3"/>
                  </a:lnTo>
                  <a:lnTo>
                    <a:pt x="141" y="5"/>
                  </a:lnTo>
                  <a:lnTo>
                    <a:pt x="144" y="7"/>
                  </a:lnTo>
                  <a:lnTo>
                    <a:pt x="147" y="9"/>
                  </a:lnTo>
                  <a:lnTo>
                    <a:pt x="149" y="11"/>
                  </a:lnTo>
                  <a:lnTo>
                    <a:pt x="152" y="14"/>
                  </a:lnTo>
                  <a:lnTo>
                    <a:pt x="155" y="16"/>
                  </a:lnTo>
                  <a:lnTo>
                    <a:pt x="156" y="17"/>
                  </a:lnTo>
                  <a:lnTo>
                    <a:pt x="158" y="20"/>
                  </a:lnTo>
                  <a:lnTo>
                    <a:pt x="161" y="26"/>
                  </a:lnTo>
                  <a:lnTo>
                    <a:pt x="162" y="28"/>
                  </a:lnTo>
                  <a:lnTo>
                    <a:pt x="164" y="30"/>
                  </a:lnTo>
                  <a:lnTo>
                    <a:pt x="165" y="32"/>
                  </a:lnTo>
                  <a:lnTo>
                    <a:pt x="166" y="33"/>
                  </a:lnTo>
                  <a:lnTo>
                    <a:pt x="168" y="34"/>
                  </a:lnTo>
                  <a:lnTo>
                    <a:pt x="170" y="35"/>
                  </a:lnTo>
                  <a:lnTo>
                    <a:pt x="171" y="35"/>
                  </a:lnTo>
                  <a:lnTo>
                    <a:pt x="174" y="35"/>
                  </a:lnTo>
                  <a:lnTo>
                    <a:pt x="177" y="35"/>
                  </a:lnTo>
                  <a:lnTo>
                    <a:pt x="179" y="35"/>
                  </a:lnTo>
                  <a:lnTo>
                    <a:pt x="183" y="34"/>
                  </a:lnTo>
                  <a:lnTo>
                    <a:pt x="187" y="33"/>
                  </a:lnTo>
                  <a:lnTo>
                    <a:pt x="200" y="29"/>
                  </a:lnTo>
                  <a:lnTo>
                    <a:pt x="213" y="25"/>
                  </a:lnTo>
                  <a:lnTo>
                    <a:pt x="220" y="24"/>
                  </a:lnTo>
                  <a:lnTo>
                    <a:pt x="230" y="22"/>
                  </a:lnTo>
                  <a:lnTo>
                    <a:pt x="237" y="21"/>
                  </a:lnTo>
                  <a:lnTo>
                    <a:pt x="244" y="20"/>
                  </a:lnTo>
                  <a:lnTo>
                    <a:pt x="251" y="20"/>
                  </a:lnTo>
                  <a:lnTo>
                    <a:pt x="258" y="20"/>
                  </a:lnTo>
                  <a:lnTo>
                    <a:pt x="262" y="20"/>
                  </a:lnTo>
                  <a:lnTo>
                    <a:pt x="264" y="21"/>
                  </a:lnTo>
                  <a:lnTo>
                    <a:pt x="273" y="23"/>
                  </a:lnTo>
                  <a:lnTo>
                    <a:pt x="275" y="24"/>
                  </a:lnTo>
                  <a:lnTo>
                    <a:pt x="279" y="24"/>
                  </a:lnTo>
                  <a:lnTo>
                    <a:pt x="285" y="25"/>
                  </a:lnTo>
                  <a:lnTo>
                    <a:pt x="288" y="25"/>
                  </a:lnTo>
                  <a:lnTo>
                    <a:pt x="291" y="25"/>
                  </a:lnTo>
                  <a:lnTo>
                    <a:pt x="294" y="25"/>
                  </a:lnTo>
                  <a:lnTo>
                    <a:pt x="296" y="27"/>
                  </a:lnTo>
                  <a:lnTo>
                    <a:pt x="299" y="29"/>
                  </a:lnTo>
                  <a:lnTo>
                    <a:pt x="302" y="31"/>
                  </a:lnTo>
                  <a:lnTo>
                    <a:pt x="311" y="37"/>
                  </a:lnTo>
                  <a:lnTo>
                    <a:pt x="315" y="40"/>
                  </a:lnTo>
                  <a:lnTo>
                    <a:pt x="319" y="42"/>
                  </a:lnTo>
                  <a:lnTo>
                    <a:pt x="322" y="44"/>
                  </a:lnTo>
                  <a:lnTo>
                    <a:pt x="325" y="46"/>
                  </a:lnTo>
                  <a:lnTo>
                    <a:pt x="329" y="47"/>
                  </a:lnTo>
                  <a:lnTo>
                    <a:pt x="346" y="50"/>
                  </a:lnTo>
                  <a:lnTo>
                    <a:pt x="352" y="51"/>
                  </a:lnTo>
                  <a:lnTo>
                    <a:pt x="356" y="52"/>
                  </a:lnTo>
                  <a:lnTo>
                    <a:pt x="361" y="52"/>
                  </a:lnTo>
                  <a:lnTo>
                    <a:pt x="364" y="51"/>
                  </a:lnTo>
                  <a:lnTo>
                    <a:pt x="368" y="51"/>
                  </a:lnTo>
                  <a:lnTo>
                    <a:pt x="373" y="50"/>
                  </a:lnTo>
                  <a:lnTo>
                    <a:pt x="376" y="48"/>
                  </a:lnTo>
                  <a:lnTo>
                    <a:pt x="384" y="47"/>
                  </a:lnTo>
                  <a:lnTo>
                    <a:pt x="388" y="45"/>
                  </a:lnTo>
                  <a:lnTo>
                    <a:pt x="392" y="45"/>
                  </a:lnTo>
                  <a:lnTo>
                    <a:pt x="393" y="45"/>
                  </a:lnTo>
                  <a:lnTo>
                    <a:pt x="393" y="45"/>
                  </a:lnTo>
                  <a:lnTo>
                    <a:pt x="393" y="45"/>
                  </a:lnTo>
                  <a:lnTo>
                    <a:pt x="394" y="45"/>
                  </a:lnTo>
                  <a:lnTo>
                    <a:pt x="395" y="45"/>
                  </a:lnTo>
                  <a:lnTo>
                    <a:pt x="395" y="45"/>
                  </a:lnTo>
                  <a:lnTo>
                    <a:pt x="396" y="47"/>
                  </a:lnTo>
                  <a:lnTo>
                    <a:pt x="398" y="48"/>
                  </a:lnTo>
                  <a:lnTo>
                    <a:pt x="398" y="48"/>
                  </a:lnTo>
                  <a:lnTo>
                    <a:pt x="399" y="50"/>
                  </a:lnTo>
                  <a:lnTo>
                    <a:pt x="400" y="52"/>
                  </a:lnTo>
                  <a:lnTo>
                    <a:pt x="401" y="56"/>
                  </a:lnTo>
                  <a:lnTo>
                    <a:pt x="406" y="69"/>
                  </a:lnTo>
                  <a:lnTo>
                    <a:pt x="408" y="73"/>
                  </a:lnTo>
                  <a:lnTo>
                    <a:pt x="409" y="75"/>
                  </a:lnTo>
                  <a:lnTo>
                    <a:pt x="410" y="77"/>
                  </a:lnTo>
                  <a:lnTo>
                    <a:pt x="412" y="80"/>
                  </a:lnTo>
                  <a:lnTo>
                    <a:pt x="414" y="82"/>
                  </a:lnTo>
                  <a:lnTo>
                    <a:pt x="417" y="85"/>
                  </a:lnTo>
                  <a:lnTo>
                    <a:pt x="418" y="87"/>
                  </a:lnTo>
                  <a:lnTo>
                    <a:pt x="420" y="88"/>
                  </a:lnTo>
                  <a:lnTo>
                    <a:pt x="421" y="89"/>
                  </a:lnTo>
                  <a:lnTo>
                    <a:pt x="423" y="91"/>
                  </a:lnTo>
                  <a:lnTo>
                    <a:pt x="431" y="93"/>
                  </a:lnTo>
                  <a:lnTo>
                    <a:pt x="438" y="98"/>
                  </a:lnTo>
                  <a:lnTo>
                    <a:pt x="440" y="99"/>
                  </a:lnTo>
                  <a:lnTo>
                    <a:pt x="443" y="100"/>
                  </a:lnTo>
                  <a:lnTo>
                    <a:pt x="444" y="102"/>
                  </a:lnTo>
                  <a:lnTo>
                    <a:pt x="446" y="105"/>
                  </a:lnTo>
                  <a:lnTo>
                    <a:pt x="450" y="110"/>
                  </a:lnTo>
                  <a:lnTo>
                    <a:pt x="453" y="114"/>
                  </a:lnTo>
                  <a:lnTo>
                    <a:pt x="455" y="116"/>
                  </a:lnTo>
                  <a:lnTo>
                    <a:pt x="455" y="117"/>
                  </a:lnTo>
                  <a:lnTo>
                    <a:pt x="456" y="120"/>
                  </a:lnTo>
                  <a:lnTo>
                    <a:pt x="457" y="123"/>
                  </a:lnTo>
                  <a:lnTo>
                    <a:pt x="457" y="125"/>
                  </a:lnTo>
                  <a:lnTo>
                    <a:pt x="458" y="127"/>
                  </a:lnTo>
                  <a:lnTo>
                    <a:pt x="458" y="135"/>
                  </a:lnTo>
                  <a:lnTo>
                    <a:pt x="458" y="138"/>
                  </a:lnTo>
                  <a:lnTo>
                    <a:pt x="459" y="139"/>
                  </a:lnTo>
                  <a:lnTo>
                    <a:pt x="460" y="140"/>
                  </a:lnTo>
                  <a:lnTo>
                    <a:pt x="460" y="141"/>
                  </a:lnTo>
                  <a:lnTo>
                    <a:pt x="462" y="143"/>
                  </a:lnTo>
                  <a:lnTo>
                    <a:pt x="464" y="144"/>
                  </a:lnTo>
                  <a:lnTo>
                    <a:pt x="466" y="146"/>
                  </a:lnTo>
                  <a:lnTo>
                    <a:pt x="468" y="147"/>
                  </a:lnTo>
                  <a:lnTo>
                    <a:pt x="472" y="149"/>
                  </a:lnTo>
                  <a:lnTo>
                    <a:pt x="477" y="150"/>
                  </a:lnTo>
                  <a:lnTo>
                    <a:pt x="479" y="151"/>
                  </a:lnTo>
                  <a:lnTo>
                    <a:pt x="484" y="152"/>
                  </a:lnTo>
                  <a:lnTo>
                    <a:pt x="485" y="153"/>
                  </a:lnTo>
                  <a:lnTo>
                    <a:pt x="485" y="154"/>
                  </a:lnTo>
                  <a:lnTo>
                    <a:pt x="487" y="157"/>
                  </a:lnTo>
                  <a:lnTo>
                    <a:pt x="488" y="162"/>
                  </a:lnTo>
                  <a:lnTo>
                    <a:pt x="489" y="168"/>
                  </a:lnTo>
                  <a:lnTo>
                    <a:pt x="489" y="171"/>
                  </a:lnTo>
                  <a:lnTo>
                    <a:pt x="490" y="174"/>
                  </a:lnTo>
                  <a:lnTo>
                    <a:pt x="490" y="180"/>
                  </a:lnTo>
                  <a:lnTo>
                    <a:pt x="490" y="184"/>
                  </a:lnTo>
                  <a:lnTo>
                    <a:pt x="490" y="186"/>
                  </a:lnTo>
                  <a:lnTo>
                    <a:pt x="490" y="189"/>
                  </a:lnTo>
                  <a:lnTo>
                    <a:pt x="489" y="193"/>
                  </a:lnTo>
                  <a:lnTo>
                    <a:pt x="489" y="197"/>
                  </a:lnTo>
                  <a:lnTo>
                    <a:pt x="487" y="202"/>
                  </a:lnTo>
                  <a:lnTo>
                    <a:pt x="484" y="207"/>
                  </a:lnTo>
                  <a:lnTo>
                    <a:pt x="482" y="210"/>
                  </a:lnTo>
                  <a:lnTo>
                    <a:pt x="478" y="217"/>
                  </a:lnTo>
                  <a:lnTo>
                    <a:pt x="472" y="224"/>
                  </a:lnTo>
                  <a:lnTo>
                    <a:pt x="468" y="229"/>
                  </a:lnTo>
                  <a:lnTo>
                    <a:pt x="466" y="230"/>
                  </a:lnTo>
                  <a:lnTo>
                    <a:pt x="465" y="232"/>
                  </a:lnTo>
                  <a:lnTo>
                    <a:pt x="462" y="234"/>
                  </a:lnTo>
                  <a:lnTo>
                    <a:pt x="459" y="237"/>
                  </a:lnTo>
                  <a:lnTo>
                    <a:pt x="455" y="239"/>
                  </a:lnTo>
                  <a:lnTo>
                    <a:pt x="453" y="241"/>
                  </a:lnTo>
                  <a:lnTo>
                    <a:pt x="446" y="244"/>
                  </a:lnTo>
                  <a:lnTo>
                    <a:pt x="434" y="249"/>
                  </a:lnTo>
                  <a:lnTo>
                    <a:pt x="431" y="252"/>
                  </a:lnTo>
                  <a:lnTo>
                    <a:pt x="417" y="258"/>
                  </a:lnTo>
                  <a:lnTo>
                    <a:pt x="409" y="263"/>
                  </a:lnTo>
                  <a:lnTo>
                    <a:pt x="405" y="263"/>
                  </a:lnTo>
                  <a:lnTo>
                    <a:pt x="401" y="265"/>
                  </a:lnTo>
                  <a:lnTo>
                    <a:pt x="397" y="267"/>
                  </a:lnTo>
                  <a:lnTo>
                    <a:pt x="383" y="273"/>
                  </a:lnTo>
                  <a:lnTo>
                    <a:pt x="375" y="275"/>
                  </a:lnTo>
                  <a:lnTo>
                    <a:pt x="370" y="276"/>
                  </a:lnTo>
                  <a:lnTo>
                    <a:pt x="367" y="277"/>
                  </a:lnTo>
                  <a:lnTo>
                    <a:pt x="350" y="281"/>
                  </a:lnTo>
                  <a:lnTo>
                    <a:pt x="344" y="283"/>
                  </a:lnTo>
                  <a:lnTo>
                    <a:pt x="340" y="284"/>
                  </a:lnTo>
                  <a:lnTo>
                    <a:pt x="337" y="285"/>
                  </a:lnTo>
                  <a:lnTo>
                    <a:pt x="335" y="286"/>
                  </a:lnTo>
                  <a:lnTo>
                    <a:pt x="332" y="287"/>
                  </a:lnTo>
                  <a:lnTo>
                    <a:pt x="330" y="289"/>
                  </a:lnTo>
                  <a:lnTo>
                    <a:pt x="329" y="290"/>
                  </a:lnTo>
                  <a:lnTo>
                    <a:pt x="327" y="292"/>
                  </a:lnTo>
                  <a:lnTo>
                    <a:pt x="326" y="294"/>
                  </a:lnTo>
                  <a:lnTo>
                    <a:pt x="324" y="295"/>
                  </a:lnTo>
                  <a:lnTo>
                    <a:pt x="322" y="298"/>
                  </a:lnTo>
                  <a:lnTo>
                    <a:pt x="319" y="307"/>
                  </a:lnTo>
                  <a:lnTo>
                    <a:pt x="316" y="309"/>
                  </a:lnTo>
                  <a:lnTo>
                    <a:pt x="313" y="314"/>
                  </a:lnTo>
                  <a:lnTo>
                    <a:pt x="307" y="323"/>
                  </a:lnTo>
                  <a:lnTo>
                    <a:pt x="303" y="331"/>
                  </a:lnTo>
                  <a:lnTo>
                    <a:pt x="300" y="334"/>
                  </a:lnTo>
                  <a:lnTo>
                    <a:pt x="299" y="337"/>
                  </a:lnTo>
                  <a:lnTo>
                    <a:pt x="298" y="339"/>
                  </a:lnTo>
                  <a:lnTo>
                    <a:pt x="297" y="342"/>
                  </a:lnTo>
                  <a:lnTo>
                    <a:pt x="297" y="345"/>
                  </a:lnTo>
                  <a:lnTo>
                    <a:pt x="296" y="348"/>
                  </a:lnTo>
                  <a:lnTo>
                    <a:pt x="296" y="351"/>
                  </a:lnTo>
                  <a:lnTo>
                    <a:pt x="296" y="354"/>
                  </a:lnTo>
                  <a:lnTo>
                    <a:pt x="296" y="355"/>
                  </a:lnTo>
                  <a:lnTo>
                    <a:pt x="297" y="362"/>
                  </a:lnTo>
                  <a:lnTo>
                    <a:pt x="298" y="365"/>
                  </a:lnTo>
                  <a:lnTo>
                    <a:pt x="298" y="370"/>
                  </a:lnTo>
                  <a:lnTo>
                    <a:pt x="298" y="373"/>
                  </a:lnTo>
                  <a:lnTo>
                    <a:pt x="297" y="375"/>
                  </a:lnTo>
                  <a:lnTo>
                    <a:pt x="296" y="383"/>
                  </a:lnTo>
                  <a:lnTo>
                    <a:pt x="295" y="388"/>
                  </a:lnTo>
                  <a:lnTo>
                    <a:pt x="293" y="395"/>
                  </a:lnTo>
                  <a:lnTo>
                    <a:pt x="289" y="406"/>
                  </a:lnTo>
                  <a:lnTo>
                    <a:pt x="288" y="409"/>
                  </a:lnTo>
                  <a:lnTo>
                    <a:pt x="287" y="412"/>
                  </a:lnTo>
                  <a:lnTo>
                    <a:pt x="286" y="416"/>
                  </a:lnTo>
                  <a:lnTo>
                    <a:pt x="286" y="420"/>
                  </a:lnTo>
                  <a:lnTo>
                    <a:pt x="285" y="423"/>
                  </a:lnTo>
                  <a:lnTo>
                    <a:pt x="285" y="433"/>
                  </a:lnTo>
                  <a:lnTo>
                    <a:pt x="285" y="436"/>
                  </a:lnTo>
                  <a:lnTo>
                    <a:pt x="285" y="439"/>
                  </a:lnTo>
                  <a:lnTo>
                    <a:pt x="284" y="442"/>
                  </a:lnTo>
                  <a:lnTo>
                    <a:pt x="283" y="445"/>
                  </a:lnTo>
                  <a:lnTo>
                    <a:pt x="282" y="447"/>
                  </a:lnTo>
                  <a:lnTo>
                    <a:pt x="280" y="450"/>
                  </a:lnTo>
                  <a:lnTo>
                    <a:pt x="273" y="467"/>
                  </a:lnTo>
                  <a:lnTo>
                    <a:pt x="269" y="472"/>
                  </a:lnTo>
                  <a:lnTo>
                    <a:pt x="269" y="472"/>
                  </a:lnTo>
                  <a:lnTo>
                    <a:pt x="267" y="472"/>
                  </a:lnTo>
                  <a:lnTo>
                    <a:pt x="264" y="470"/>
                  </a:lnTo>
                  <a:lnTo>
                    <a:pt x="253" y="463"/>
                  </a:lnTo>
                  <a:lnTo>
                    <a:pt x="242" y="455"/>
                  </a:lnTo>
                  <a:lnTo>
                    <a:pt x="239" y="452"/>
                  </a:lnTo>
                  <a:lnTo>
                    <a:pt x="233" y="447"/>
                  </a:lnTo>
                  <a:lnTo>
                    <a:pt x="230" y="445"/>
                  </a:lnTo>
                  <a:lnTo>
                    <a:pt x="227" y="443"/>
                  </a:lnTo>
                  <a:lnTo>
                    <a:pt x="222" y="440"/>
                  </a:lnTo>
                  <a:lnTo>
                    <a:pt x="220" y="439"/>
                  </a:lnTo>
                  <a:lnTo>
                    <a:pt x="219" y="438"/>
                  </a:lnTo>
                  <a:lnTo>
                    <a:pt x="217" y="438"/>
                  </a:lnTo>
                  <a:lnTo>
                    <a:pt x="216" y="437"/>
                  </a:lnTo>
                  <a:lnTo>
                    <a:pt x="212" y="437"/>
                  </a:lnTo>
                  <a:lnTo>
                    <a:pt x="204" y="436"/>
                  </a:lnTo>
                  <a:lnTo>
                    <a:pt x="202" y="436"/>
                  </a:lnTo>
                  <a:lnTo>
                    <a:pt x="199" y="435"/>
                  </a:lnTo>
                  <a:lnTo>
                    <a:pt x="197" y="434"/>
                  </a:lnTo>
                  <a:lnTo>
                    <a:pt x="194" y="433"/>
                  </a:lnTo>
                  <a:lnTo>
                    <a:pt x="193" y="432"/>
                  </a:lnTo>
                  <a:lnTo>
                    <a:pt x="191" y="430"/>
                  </a:lnTo>
                  <a:lnTo>
                    <a:pt x="186" y="424"/>
                  </a:lnTo>
                  <a:lnTo>
                    <a:pt x="183" y="422"/>
                  </a:lnTo>
                  <a:lnTo>
                    <a:pt x="177" y="411"/>
                  </a:lnTo>
                  <a:lnTo>
                    <a:pt x="169" y="399"/>
                  </a:lnTo>
                  <a:lnTo>
                    <a:pt x="164" y="395"/>
                  </a:lnTo>
                  <a:lnTo>
                    <a:pt x="161" y="390"/>
                  </a:lnTo>
                  <a:lnTo>
                    <a:pt x="159" y="388"/>
                  </a:lnTo>
                  <a:lnTo>
                    <a:pt x="157" y="387"/>
                  </a:lnTo>
                  <a:lnTo>
                    <a:pt x="154" y="385"/>
                  </a:lnTo>
                  <a:lnTo>
                    <a:pt x="148" y="381"/>
                  </a:lnTo>
                  <a:lnTo>
                    <a:pt x="145" y="378"/>
                  </a:lnTo>
                  <a:lnTo>
                    <a:pt x="137" y="370"/>
                  </a:lnTo>
                  <a:lnTo>
                    <a:pt x="134" y="366"/>
                  </a:lnTo>
                  <a:lnTo>
                    <a:pt x="132" y="365"/>
                  </a:lnTo>
                  <a:lnTo>
                    <a:pt x="131" y="362"/>
                  </a:lnTo>
                  <a:lnTo>
                    <a:pt x="129" y="359"/>
                  </a:lnTo>
                  <a:lnTo>
                    <a:pt x="129" y="356"/>
                  </a:lnTo>
                  <a:lnTo>
                    <a:pt x="128" y="353"/>
                  </a:lnTo>
                  <a:lnTo>
                    <a:pt x="128" y="352"/>
                  </a:lnTo>
                  <a:lnTo>
                    <a:pt x="129" y="350"/>
                  </a:lnTo>
                  <a:lnTo>
                    <a:pt x="130" y="344"/>
                  </a:lnTo>
                  <a:lnTo>
                    <a:pt x="131" y="341"/>
                  </a:lnTo>
                  <a:lnTo>
                    <a:pt x="131" y="340"/>
                  </a:lnTo>
                  <a:lnTo>
                    <a:pt x="132" y="337"/>
                  </a:lnTo>
                  <a:lnTo>
                    <a:pt x="132" y="335"/>
                  </a:lnTo>
                  <a:lnTo>
                    <a:pt x="132" y="334"/>
                  </a:lnTo>
                  <a:lnTo>
                    <a:pt x="132" y="332"/>
                  </a:lnTo>
                  <a:lnTo>
                    <a:pt x="131" y="330"/>
                  </a:lnTo>
                  <a:lnTo>
                    <a:pt x="131" y="328"/>
                  </a:lnTo>
                  <a:lnTo>
                    <a:pt x="130" y="327"/>
                  </a:lnTo>
                  <a:lnTo>
                    <a:pt x="129" y="325"/>
                  </a:lnTo>
                  <a:lnTo>
                    <a:pt x="128" y="324"/>
                  </a:lnTo>
                  <a:lnTo>
                    <a:pt x="127" y="323"/>
                  </a:lnTo>
                  <a:lnTo>
                    <a:pt x="125" y="322"/>
                  </a:lnTo>
                  <a:lnTo>
                    <a:pt x="125" y="321"/>
                  </a:lnTo>
                  <a:lnTo>
                    <a:pt x="117" y="319"/>
                  </a:lnTo>
                  <a:lnTo>
                    <a:pt x="115" y="318"/>
                  </a:lnTo>
                  <a:lnTo>
                    <a:pt x="114" y="317"/>
                  </a:lnTo>
                  <a:lnTo>
                    <a:pt x="112" y="315"/>
                  </a:lnTo>
                  <a:lnTo>
                    <a:pt x="110" y="313"/>
                  </a:lnTo>
                  <a:lnTo>
                    <a:pt x="108" y="310"/>
                  </a:lnTo>
                  <a:lnTo>
                    <a:pt x="106" y="309"/>
                  </a:lnTo>
                  <a:lnTo>
                    <a:pt x="103" y="305"/>
                  </a:lnTo>
                  <a:lnTo>
                    <a:pt x="100" y="298"/>
                  </a:lnTo>
                  <a:lnTo>
                    <a:pt x="97" y="292"/>
                  </a:lnTo>
                  <a:lnTo>
                    <a:pt x="95" y="287"/>
                  </a:lnTo>
                  <a:lnTo>
                    <a:pt x="94" y="285"/>
                  </a:lnTo>
                  <a:lnTo>
                    <a:pt x="93" y="282"/>
                  </a:lnTo>
                  <a:lnTo>
                    <a:pt x="92" y="279"/>
                  </a:lnTo>
                  <a:lnTo>
                    <a:pt x="91" y="275"/>
                  </a:lnTo>
                  <a:lnTo>
                    <a:pt x="91" y="272"/>
                  </a:lnTo>
                  <a:lnTo>
                    <a:pt x="91" y="270"/>
                  </a:lnTo>
                  <a:lnTo>
                    <a:pt x="90" y="269"/>
                  </a:lnTo>
                  <a:lnTo>
                    <a:pt x="90" y="268"/>
                  </a:lnTo>
                  <a:lnTo>
                    <a:pt x="89" y="267"/>
                  </a:lnTo>
                  <a:lnTo>
                    <a:pt x="87" y="265"/>
                  </a:lnTo>
                  <a:lnTo>
                    <a:pt x="84" y="263"/>
                  </a:lnTo>
                  <a:lnTo>
                    <a:pt x="82" y="262"/>
                  </a:lnTo>
                  <a:lnTo>
                    <a:pt x="74" y="258"/>
                  </a:lnTo>
                  <a:lnTo>
                    <a:pt x="72" y="257"/>
                  </a:lnTo>
                  <a:lnTo>
                    <a:pt x="70" y="256"/>
                  </a:lnTo>
                  <a:lnTo>
                    <a:pt x="63" y="254"/>
                  </a:lnTo>
                  <a:lnTo>
                    <a:pt x="60" y="252"/>
                  </a:lnTo>
                  <a:lnTo>
                    <a:pt x="57" y="252"/>
                  </a:lnTo>
                  <a:lnTo>
                    <a:pt x="53" y="249"/>
                  </a:lnTo>
                  <a:lnTo>
                    <a:pt x="42" y="241"/>
                  </a:lnTo>
                  <a:lnTo>
                    <a:pt x="39" y="240"/>
                  </a:lnTo>
                  <a:lnTo>
                    <a:pt x="36" y="237"/>
                  </a:lnTo>
                  <a:lnTo>
                    <a:pt x="33" y="234"/>
                  </a:lnTo>
                  <a:lnTo>
                    <a:pt x="28" y="229"/>
                  </a:lnTo>
                  <a:lnTo>
                    <a:pt x="26" y="228"/>
                  </a:lnTo>
                  <a:lnTo>
                    <a:pt x="26" y="227"/>
                  </a:lnTo>
                  <a:lnTo>
                    <a:pt x="26" y="227"/>
                  </a:lnTo>
                  <a:lnTo>
                    <a:pt x="27" y="226"/>
                  </a:lnTo>
                  <a:lnTo>
                    <a:pt x="28" y="225"/>
                  </a:lnTo>
                  <a:lnTo>
                    <a:pt x="31" y="222"/>
                  </a:lnTo>
                  <a:lnTo>
                    <a:pt x="34" y="219"/>
                  </a:lnTo>
                  <a:lnTo>
                    <a:pt x="36" y="217"/>
                  </a:lnTo>
                  <a:lnTo>
                    <a:pt x="46" y="203"/>
                  </a:lnTo>
                  <a:lnTo>
                    <a:pt x="48" y="200"/>
                  </a:lnTo>
                  <a:lnTo>
                    <a:pt x="52" y="195"/>
                  </a:lnTo>
                  <a:lnTo>
                    <a:pt x="55" y="190"/>
                  </a:lnTo>
                  <a:lnTo>
                    <a:pt x="57" y="187"/>
                  </a:lnTo>
                  <a:lnTo>
                    <a:pt x="57" y="184"/>
                  </a:lnTo>
                  <a:lnTo>
                    <a:pt x="58" y="182"/>
                  </a:lnTo>
                  <a:lnTo>
                    <a:pt x="58" y="179"/>
                  </a:lnTo>
                  <a:lnTo>
                    <a:pt x="60" y="170"/>
                  </a:lnTo>
                  <a:lnTo>
                    <a:pt x="61" y="167"/>
                  </a:lnTo>
                  <a:lnTo>
                    <a:pt x="61" y="163"/>
                  </a:lnTo>
                  <a:lnTo>
                    <a:pt x="60" y="161"/>
                  </a:lnTo>
                  <a:lnTo>
                    <a:pt x="60" y="161"/>
                  </a:lnTo>
                  <a:lnTo>
                    <a:pt x="59" y="158"/>
                  </a:lnTo>
                  <a:lnTo>
                    <a:pt x="58" y="155"/>
                  </a:lnTo>
                  <a:lnTo>
                    <a:pt x="57" y="153"/>
                  </a:lnTo>
                  <a:lnTo>
                    <a:pt x="55" y="150"/>
                  </a:lnTo>
                  <a:lnTo>
                    <a:pt x="54" y="149"/>
                  </a:lnTo>
                  <a:lnTo>
                    <a:pt x="53" y="148"/>
                  </a:lnTo>
                  <a:lnTo>
                    <a:pt x="51" y="146"/>
                  </a:lnTo>
                  <a:lnTo>
                    <a:pt x="49" y="145"/>
                  </a:lnTo>
                  <a:lnTo>
                    <a:pt x="47" y="145"/>
                  </a:lnTo>
                  <a:lnTo>
                    <a:pt x="46" y="144"/>
                  </a:lnTo>
                  <a:lnTo>
                    <a:pt x="45" y="144"/>
                  </a:lnTo>
                  <a:lnTo>
                    <a:pt x="43" y="144"/>
                  </a:lnTo>
                  <a:lnTo>
                    <a:pt x="37" y="145"/>
                  </a:lnTo>
                  <a:lnTo>
                    <a:pt x="32" y="145"/>
                  </a:lnTo>
                  <a:lnTo>
                    <a:pt x="29" y="145"/>
                  </a:lnTo>
                  <a:lnTo>
                    <a:pt x="27" y="145"/>
                  </a:lnTo>
                  <a:lnTo>
                    <a:pt x="26" y="144"/>
                  </a:lnTo>
                  <a:lnTo>
                    <a:pt x="25" y="144"/>
                  </a:lnTo>
                  <a:lnTo>
                    <a:pt x="23" y="143"/>
                  </a:lnTo>
                  <a:lnTo>
                    <a:pt x="23" y="142"/>
                  </a:lnTo>
                  <a:lnTo>
                    <a:pt x="23" y="141"/>
                  </a:lnTo>
                  <a:lnTo>
                    <a:pt x="21" y="138"/>
                  </a:lnTo>
                  <a:lnTo>
                    <a:pt x="20" y="136"/>
                  </a:lnTo>
                  <a:lnTo>
                    <a:pt x="18" y="134"/>
                  </a:lnTo>
                  <a:lnTo>
                    <a:pt x="16" y="132"/>
                  </a:lnTo>
                  <a:lnTo>
                    <a:pt x="13" y="128"/>
                  </a:lnTo>
                  <a:lnTo>
                    <a:pt x="9" y="125"/>
                  </a:lnTo>
                  <a:lnTo>
                    <a:pt x="6" y="122"/>
                  </a:lnTo>
                  <a:lnTo>
                    <a:pt x="1" y="117"/>
                  </a:lnTo>
                  <a:lnTo>
                    <a:pt x="0" y="116"/>
                  </a:lnTo>
                  <a:lnTo>
                    <a:pt x="0" y="116"/>
                  </a:lnTo>
                  <a:lnTo>
                    <a:pt x="0" y="116"/>
                  </a:lnTo>
                  <a:lnTo>
                    <a:pt x="0" y="116"/>
                  </a:lnTo>
                  <a:lnTo>
                    <a:pt x="0" y="116"/>
                  </a:lnTo>
                  <a:lnTo>
                    <a:pt x="0" y="113"/>
                  </a:lnTo>
                  <a:lnTo>
                    <a:pt x="1" y="108"/>
                  </a:lnTo>
                  <a:lnTo>
                    <a:pt x="2" y="105"/>
                  </a:lnTo>
                  <a:lnTo>
                    <a:pt x="3" y="102"/>
                  </a:lnTo>
                  <a:lnTo>
                    <a:pt x="6" y="94"/>
                  </a:lnTo>
                  <a:lnTo>
                    <a:pt x="8" y="90"/>
                  </a:lnTo>
                  <a:lnTo>
                    <a:pt x="9" y="87"/>
                  </a:lnTo>
                  <a:lnTo>
                    <a:pt x="10" y="84"/>
                  </a:lnTo>
                  <a:lnTo>
                    <a:pt x="10" y="83"/>
                  </a:lnTo>
                  <a:lnTo>
                    <a:pt x="11" y="82"/>
                  </a:lnTo>
                  <a:lnTo>
                    <a:pt x="11" y="72"/>
                  </a:lnTo>
                  <a:lnTo>
                    <a:pt x="11" y="71"/>
                  </a:lnTo>
                  <a:lnTo>
                    <a:pt x="11" y="69"/>
                  </a:lnTo>
                  <a:lnTo>
                    <a:pt x="12" y="68"/>
                  </a:lnTo>
                  <a:lnTo>
                    <a:pt x="12" y="67"/>
                  </a:lnTo>
                  <a:lnTo>
                    <a:pt x="12" y="65"/>
                  </a:lnTo>
                  <a:lnTo>
                    <a:pt x="13" y="64"/>
                  </a:lnTo>
                  <a:lnTo>
                    <a:pt x="19" y="59"/>
                  </a:lnTo>
                  <a:lnTo>
                    <a:pt x="24" y="53"/>
                  </a:lnTo>
                  <a:lnTo>
                    <a:pt x="26" y="51"/>
                  </a:lnTo>
                  <a:lnTo>
                    <a:pt x="28" y="49"/>
                  </a:lnTo>
                  <a:lnTo>
                    <a:pt x="35" y="45"/>
                  </a:lnTo>
                  <a:lnTo>
                    <a:pt x="37" y="43"/>
                  </a:lnTo>
                  <a:lnTo>
                    <a:pt x="39" y="42"/>
                  </a:lnTo>
                  <a:lnTo>
                    <a:pt x="40" y="40"/>
                  </a:lnTo>
                  <a:lnTo>
                    <a:pt x="42" y="37"/>
                  </a:lnTo>
                  <a:lnTo>
                    <a:pt x="43" y="35"/>
                  </a:lnTo>
                  <a:lnTo>
                    <a:pt x="46" y="30"/>
                  </a:lnTo>
                  <a:lnTo>
                    <a:pt x="46" y="28"/>
                  </a:lnTo>
                  <a:lnTo>
                    <a:pt x="47" y="27"/>
                  </a:lnTo>
                  <a:lnTo>
                    <a:pt x="48" y="26"/>
                  </a:lnTo>
                  <a:lnTo>
                    <a:pt x="49" y="25"/>
                  </a:lnTo>
                  <a:lnTo>
                    <a:pt x="51" y="25"/>
                  </a:lnTo>
                  <a:lnTo>
                    <a:pt x="52" y="25"/>
                  </a:lnTo>
                  <a:lnTo>
                    <a:pt x="54" y="26"/>
                  </a:lnTo>
                  <a:lnTo>
                    <a:pt x="59" y="27"/>
                  </a:lnTo>
                  <a:lnTo>
                    <a:pt x="66" y="29"/>
                  </a:lnTo>
                  <a:lnTo>
                    <a:pt x="69" y="30"/>
                  </a:lnTo>
                  <a:lnTo>
                    <a:pt x="73" y="31"/>
                  </a:lnTo>
                  <a:lnTo>
                    <a:pt x="77" y="32"/>
                  </a:lnTo>
                  <a:lnTo>
                    <a:pt x="79" y="32"/>
                  </a:lnTo>
                  <a:lnTo>
                    <a:pt x="80" y="31"/>
                  </a:lnTo>
                  <a:lnTo>
                    <a:pt x="81" y="31"/>
                  </a:lnTo>
                  <a:lnTo>
                    <a:pt x="84" y="30"/>
                  </a:lnTo>
                  <a:lnTo>
                    <a:pt x="87" y="28"/>
                  </a:lnTo>
                  <a:lnTo>
                    <a:pt x="89" y="26"/>
                  </a:lnTo>
                  <a:lnTo>
                    <a:pt x="91" y="25"/>
                  </a:lnTo>
                  <a:lnTo>
                    <a:pt x="93" y="21"/>
                  </a:lnTo>
                  <a:lnTo>
                    <a:pt x="97" y="16"/>
                  </a:lnTo>
                  <a:lnTo>
                    <a:pt x="99" y="12"/>
                  </a:lnTo>
                  <a:lnTo>
                    <a:pt x="101" y="8"/>
                  </a:lnTo>
                  <a:lnTo>
                    <a:pt x="102" y="4"/>
                  </a:lnTo>
                  <a:lnTo>
                    <a:pt x="103" y="3"/>
                  </a:lnTo>
                  <a:lnTo>
                    <a:pt x="103" y="2"/>
                  </a:lnTo>
                  <a:lnTo>
                    <a:pt x="103" y="2"/>
                  </a:lnTo>
                  <a:lnTo>
                    <a:pt x="105" y="2"/>
                  </a:lnTo>
                  <a:lnTo>
                    <a:pt x="109" y="2"/>
                  </a:lnTo>
                  <a:lnTo>
                    <a:pt x="111" y="1"/>
                  </a:lnTo>
                  <a:lnTo>
                    <a:pt x="113" y="0"/>
                  </a:lnTo>
                  <a:lnTo>
                    <a:pt x="114" y="0"/>
                  </a:lnTo>
                  <a:lnTo>
                    <a:pt x="115" y="0"/>
                  </a:lnTo>
                  <a:lnTo>
                    <a:pt x="115" y="0"/>
                  </a:lnTo>
                  <a:lnTo>
                    <a:pt x="117" y="0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8" name="Freeform 77">
              <a:extLst>
                <a:ext uri="{FF2B5EF4-FFF2-40B4-BE49-F238E27FC236}">
                  <a16:creationId xmlns:a16="http://schemas.microsoft.com/office/drawing/2014/main" id="{8BCC33AE-0EFA-4279-AB62-3B4F33C10EE3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3" y="2949"/>
              <a:ext cx="554" cy="399"/>
            </a:xfrm>
            <a:custGeom>
              <a:avLst/>
              <a:gdLst>
                <a:gd name="T0" fmla="*/ 281 w 554"/>
                <a:gd name="T1" fmla="*/ 6 h 399"/>
                <a:gd name="T2" fmla="*/ 300 w 554"/>
                <a:gd name="T3" fmla="*/ 8 h 399"/>
                <a:gd name="T4" fmla="*/ 315 w 554"/>
                <a:gd name="T5" fmla="*/ 16 h 399"/>
                <a:gd name="T6" fmla="*/ 351 w 554"/>
                <a:gd name="T7" fmla="*/ 36 h 399"/>
                <a:gd name="T8" fmla="*/ 370 w 554"/>
                <a:gd name="T9" fmla="*/ 49 h 399"/>
                <a:gd name="T10" fmla="*/ 379 w 554"/>
                <a:gd name="T11" fmla="*/ 77 h 399"/>
                <a:gd name="T12" fmla="*/ 396 w 554"/>
                <a:gd name="T13" fmla="*/ 98 h 399"/>
                <a:gd name="T14" fmla="*/ 410 w 554"/>
                <a:gd name="T15" fmla="*/ 109 h 399"/>
                <a:gd name="T16" fmla="*/ 408 w 554"/>
                <a:gd name="T17" fmla="*/ 129 h 399"/>
                <a:gd name="T18" fmla="*/ 416 w 554"/>
                <a:gd name="T19" fmla="*/ 149 h 399"/>
                <a:gd name="T20" fmla="*/ 448 w 554"/>
                <a:gd name="T21" fmla="*/ 178 h 399"/>
                <a:gd name="T22" fmla="*/ 478 w 554"/>
                <a:gd name="T23" fmla="*/ 214 h 399"/>
                <a:gd name="T24" fmla="*/ 501 w 554"/>
                <a:gd name="T25" fmla="*/ 219 h 399"/>
                <a:gd name="T26" fmla="*/ 546 w 554"/>
                <a:gd name="T27" fmla="*/ 251 h 399"/>
                <a:gd name="T28" fmla="*/ 553 w 554"/>
                <a:gd name="T29" fmla="*/ 267 h 399"/>
                <a:gd name="T30" fmla="*/ 552 w 554"/>
                <a:gd name="T31" fmla="*/ 307 h 399"/>
                <a:gd name="T32" fmla="*/ 532 w 554"/>
                <a:gd name="T33" fmla="*/ 355 h 399"/>
                <a:gd name="T34" fmla="*/ 513 w 554"/>
                <a:gd name="T35" fmla="*/ 375 h 399"/>
                <a:gd name="T36" fmla="*/ 483 w 554"/>
                <a:gd name="T37" fmla="*/ 386 h 399"/>
                <a:gd name="T38" fmla="*/ 429 w 554"/>
                <a:gd name="T39" fmla="*/ 390 h 399"/>
                <a:gd name="T40" fmla="*/ 407 w 554"/>
                <a:gd name="T41" fmla="*/ 399 h 399"/>
                <a:gd name="T42" fmla="*/ 392 w 554"/>
                <a:gd name="T43" fmla="*/ 382 h 399"/>
                <a:gd name="T44" fmla="*/ 378 w 554"/>
                <a:gd name="T45" fmla="*/ 355 h 399"/>
                <a:gd name="T46" fmla="*/ 357 w 554"/>
                <a:gd name="T47" fmla="*/ 352 h 399"/>
                <a:gd name="T48" fmla="*/ 325 w 554"/>
                <a:gd name="T49" fmla="*/ 342 h 399"/>
                <a:gd name="T50" fmla="*/ 305 w 554"/>
                <a:gd name="T51" fmla="*/ 327 h 399"/>
                <a:gd name="T52" fmla="*/ 288 w 554"/>
                <a:gd name="T53" fmla="*/ 324 h 399"/>
                <a:gd name="T54" fmla="*/ 261 w 554"/>
                <a:gd name="T55" fmla="*/ 339 h 399"/>
                <a:gd name="T56" fmla="*/ 239 w 554"/>
                <a:gd name="T57" fmla="*/ 352 h 399"/>
                <a:gd name="T58" fmla="*/ 225 w 554"/>
                <a:gd name="T59" fmla="*/ 348 h 399"/>
                <a:gd name="T60" fmla="*/ 208 w 554"/>
                <a:gd name="T61" fmla="*/ 326 h 399"/>
                <a:gd name="T62" fmla="*/ 185 w 554"/>
                <a:gd name="T63" fmla="*/ 300 h 399"/>
                <a:gd name="T64" fmla="*/ 190 w 554"/>
                <a:gd name="T65" fmla="*/ 269 h 399"/>
                <a:gd name="T66" fmla="*/ 188 w 554"/>
                <a:gd name="T67" fmla="*/ 254 h 399"/>
                <a:gd name="T68" fmla="*/ 173 w 554"/>
                <a:gd name="T69" fmla="*/ 247 h 399"/>
                <a:gd name="T70" fmla="*/ 140 w 554"/>
                <a:gd name="T71" fmla="*/ 255 h 399"/>
                <a:gd name="T72" fmla="*/ 105 w 554"/>
                <a:gd name="T73" fmla="*/ 266 h 399"/>
                <a:gd name="T74" fmla="*/ 77 w 554"/>
                <a:gd name="T75" fmla="*/ 279 h 399"/>
                <a:gd name="T76" fmla="*/ 55 w 554"/>
                <a:gd name="T77" fmla="*/ 261 h 399"/>
                <a:gd name="T78" fmla="*/ 27 w 554"/>
                <a:gd name="T79" fmla="*/ 234 h 399"/>
                <a:gd name="T80" fmla="*/ 1 w 554"/>
                <a:gd name="T81" fmla="*/ 205 h 399"/>
                <a:gd name="T82" fmla="*/ 36 w 554"/>
                <a:gd name="T83" fmla="*/ 190 h 399"/>
                <a:gd name="T84" fmla="*/ 50 w 554"/>
                <a:gd name="T85" fmla="*/ 178 h 399"/>
                <a:gd name="T86" fmla="*/ 63 w 554"/>
                <a:gd name="T87" fmla="*/ 162 h 399"/>
                <a:gd name="T88" fmla="*/ 68 w 554"/>
                <a:gd name="T89" fmla="*/ 150 h 399"/>
                <a:gd name="T90" fmla="*/ 61 w 554"/>
                <a:gd name="T91" fmla="*/ 127 h 399"/>
                <a:gd name="T92" fmla="*/ 64 w 554"/>
                <a:gd name="T93" fmla="*/ 115 h 399"/>
                <a:gd name="T94" fmla="*/ 80 w 554"/>
                <a:gd name="T95" fmla="*/ 111 h 399"/>
                <a:gd name="T96" fmla="*/ 108 w 554"/>
                <a:gd name="T97" fmla="*/ 116 h 399"/>
                <a:gd name="T98" fmla="*/ 126 w 554"/>
                <a:gd name="T99" fmla="*/ 109 h 399"/>
                <a:gd name="T100" fmla="*/ 145 w 554"/>
                <a:gd name="T101" fmla="*/ 107 h 399"/>
                <a:gd name="T102" fmla="*/ 158 w 554"/>
                <a:gd name="T103" fmla="*/ 92 h 399"/>
                <a:gd name="T104" fmla="*/ 176 w 554"/>
                <a:gd name="T105" fmla="*/ 50 h 399"/>
                <a:gd name="T106" fmla="*/ 168 w 554"/>
                <a:gd name="T107" fmla="*/ 41 h 399"/>
                <a:gd name="T108" fmla="*/ 172 w 554"/>
                <a:gd name="T109" fmla="*/ 33 h 399"/>
                <a:gd name="T110" fmla="*/ 191 w 554"/>
                <a:gd name="T111" fmla="*/ 27 h 399"/>
                <a:gd name="T112" fmla="*/ 233 w 554"/>
                <a:gd name="T113" fmla="*/ 22 h 399"/>
                <a:gd name="T114" fmla="*/ 266 w 554"/>
                <a:gd name="T115" fmla="*/ 1 h 3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554" h="399">
                  <a:moveTo>
                    <a:pt x="268" y="0"/>
                  </a:moveTo>
                  <a:lnTo>
                    <a:pt x="270" y="2"/>
                  </a:lnTo>
                  <a:lnTo>
                    <a:pt x="271" y="3"/>
                  </a:lnTo>
                  <a:lnTo>
                    <a:pt x="272" y="3"/>
                  </a:lnTo>
                  <a:lnTo>
                    <a:pt x="273" y="4"/>
                  </a:lnTo>
                  <a:lnTo>
                    <a:pt x="277" y="4"/>
                  </a:lnTo>
                  <a:lnTo>
                    <a:pt x="280" y="5"/>
                  </a:lnTo>
                  <a:lnTo>
                    <a:pt x="281" y="6"/>
                  </a:lnTo>
                  <a:lnTo>
                    <a:pt x="284" y="8"/>
                  </a:lnTo>
                  <a:lnTo>
                    <a:pt x="285" y="8"/>
                  </a:lnTo>
                  <a:lnTo>
                    <a:pt x="286" y="8"/>
                  </a:lnTo>
                  <a:lnTo>
                    <a:pt x="287" y="8"/>
                  </a:lnTo>
                  <a:lnTo>
                    <a:pt x="289" y="8"/>
                  </a:lnTo>
                  <a:lnTo>
                    <a:pt x="291" y="8"/>
                  </a:lnTo>
                  <a:lnTo>
                    <a:pt x="298" y="8"/>
                  </a:lnTo>
                  <a:lnTo>
                    <a:pt x="300" y="8"/>
                  </a:lnTo>
                  <a:lnTo>
                    <a:pt x="302" y="7"/>
                  </a:lnTo>
                  <a:lnTo>
                    <a:pt x="303" y="7"/>
                  </a:lnTo>
                  <a:lnTo>
                    <a:pt x="305" y="6"/>
                  </a:lnTo>
                  <a:lnTo>
                    <a:pt x="305" y="6"/>
                  </a:lnTo>
                  <a:lnTo>
                    <a:pt x="305" y="7"/>
                  </a:lnTo>
                  <a:lnTo>
                    <a:pt x="307" y="8"/>
                  </a:lnTo>
                  <a:lnTo>
                    <a:pt x="312" y="13"/>
                  </a:lnTo>
                  <a:lnTo>
                    <a:pt x="315" y="16"/>
                  </a:lnTo>
                  <a:lnTo>
                    <a:pt x="318" y="19"/>
                  </a:lnTo>
                  <a:lnTo>
                    <a:pt x="321" y="20"/>
                  </a:lnTo>
                  <a:lnTo>
                    <a:pt x="332" y="28"/>
                  </a:lnTo>
                  <a:lnTo>
                    <a:pt x="336" y="31"/>
                  </a:lnTo>
                  <a:lnTo>
                    <a:pt x="339" y="31"/>
                  </a:lnTo>
                  <a:lnTo>
                    <a:pt x="342" y="33"/>
                  </a:lnTo>
                  <a:lnTo>
                    <a:pt x="349" y="35"/>
                  </a:lnTo>
                  <a:lnTo>
                    <a:pt x="351" y="36"/>
                  </a:lnTo>
                  <a:lnTo>
                    <a:pt x="353" y="37"/>
                  </a:lnTo>
                  <a:lnTo>
                    <a:pt x="361" y="41"/>
                  </a:lnTo>
                  <a:lnTo>
                    <a:pt x="363" y="42"/>
                  </a:lnTo>
                  <a:lnTo>
                    <a:pt x="366" y="44"/>
                  </a:lnTo>
                  <a:lnTo>
                    <a:pt x="368" y="46"/>
                  </a:lnTo>
                  <a:lnTo>
                    <a:pt x="369" y="47"/>
                  </a:lnTo>
                  <a:lnTo>
                    <a:pt x="369" y="48"/>
                  </a:lnTo>
                  <a:lnTo>
                    <a:pt x="370" y="49"/>
                  </a:lnTo>
                  <a:lnTo>
                    <a:pt x="370" y="51"/>
                  </a:lnTo>
                  <a:lnTo>
                    <a:pt x="370" y="54"/>
                  </a:lnTo>
                  <a:lnTo>
                    <a:pt x="371" y="58"/>
                  </a:lnTo>
                  <a:lnTo>
                    <a:pt x="372" y="61"/>
                  </a:lnTo>
                  <a:lnTo>
                    <a:pt x="373" y="64"/>
                  </a:lnTo>
                  <a:lnTo>
                    <a:pt x="374" y="66"/>
                  </a:lnTo>
                  <a:lnTo>
                    <a:pt x="376" y="71"/>
                  </a:lnTo>
                  <a:lnTo>
                    <a:pt x="379" y="77"/>
                  </a:lnTo>
                  <a:lnTo>
                    <a:pt x="382" y="84"/>
                  </a:lnTo>
                  <a:lnTo>
                    <a:pt x="385" y="88"/>
                  </a:lnTo>
                  <a:lnTo>
                    <a:pt x="387" y="89"/>
                  </a:lnTo>
                  <a:lnTo>
                    <a:pt x="389" y="92"/>
                  </a:lnTo>
                  <a:lnTo>
                    <a:pt x="391" y="94"/>
                  </a:lnTo>
                  <a:lnTo>
                    <a:pt x="393" y="96"/>
                  </a:lnTo>
                  <a:lnTo>
                    <a:pt x="394" y="97"/>
                  </a:lnTo>
                  <a:lnTo>
                    <a:pt x="396" y="98"/>
                  </a:lnTo>
                  <a:lnTo>
                    <a:pt x="404" y="100"/>
                  </a:lnTo>
                  <a:lnTo>
                    <a:pt x="404" y="101"/>
                  </a:lnTo>
                  <a:lnTo>
                    <a:pt x="406" y="102"/>
                  </a:lnTo>
                  <a:lnTo>
                    <a:pt x="407" y="103"/>
                  </a:lnTo>
                  <a:lnTo>
                    <a:pt x="408" y="104"/>
                  </a:lnTo>
                  <a:lnTo>
                    <a:pt x="409" y="106"/>
                  </a:lnTo>
                  <a:lnTo>
                    <a:pt x="410" y="107"/>
                  </a:lnTo>
                  <a:lnTo>
                    <a:pt x="410" y="109"/>
                  </a:lnTo>
                  <a:lnTo>
                    <a:pt x="411" y="111"/>
                  </a:lnTo>
                  <a:lnTo>
                    <a:pt x="411" y="113"/>
                  </a:lnTo>
                  <a:lnTo>
                    <a:pt x="411" y="114"/>
                  </a:lnTo>
                  <a:lnTo>
                    <a:pt x="411" y="116"/>
                  </a:lnTo>
                  <a:lnTo>
                    <a:pt x="410" y="119"/>
                  </a:lnTo>
                  <a:lnTo>
                    <a:pt x="410" y="120"/>
                  </a:lnTo>
                  <a:lnTo>
                    <a:pt x="409" y="123"/>
                  </a:lnTo>
                  <a:lnTo>
                    <a:pt x="408" y="129"/>
                  </a:lnTo>
                  <a:lnTo>
                    <a:pt x="407" y="131"/>
                  </a:lnTo>
                  <a:lnTo>
                    <a:pt x="407" y="132"/>
                  </a:lnTo>
                  <a:lnTo>
                    <a:pt x="408" y="135"/>
                  </a:lnTo>
                  <a:lnTo>
                    <a:pt x="408" y="138"/>
                  </a:lnTo>
                  <a:lnTo>
                    <a:pt x="410" y="141"/>
                  </a:lnTo>
                  <a:lnTo>
                    <a:pt x="411" y="144"/>
                  </a:lnTo>
                  <a:lnTo>
                    <a:pt x="413" y="145"/>
                  </a:lnTo>
                  <a:lnTo>
                    <a:pt x="416" y="149"/>
                  </a:lnTo>
                  <a:lnTo>
                    <a:pt x="424" y="157"/>
                  </a:lnTo>
                  <a:lnTo>
                    <a:pt x="427" y="160"/>
                  </a:lnTo>
                  <a:lnTo>
                    <a:pt x="433" y="164"/>
                  </a:lnTo>
                  <a:lnTo>
                    <a:pt x="436" y="166"/>
                  </a:lnTo>
                  <a:lnTo>
                    <a:pt x="438" y="167"/>
                  </a:lnTo>
                  <a:lnTo>
                    <a:pt x="440" y="169"/>
                  </a:lnTo>
                  <a:lnTo>
                    <a:pt x="443" y="174"/>
                  </a:lnTo>
                  <a:lnTo>
                    <a:pt x="448" y="178"/>
                  </a:lnTo>
                  <a:lnTo>
                    <a:pt x="456" y="190"/>
                  </a:lnTo>
                  <a:lnTo>
                    <a:pt x="462" y="201"/>
                  </a:lnTo>
                  <a:lnTo>
                    <a:pt x="465" y="203"/>
                  </a:lnTo>
                  <a:lnTo>
                    <a:pt x="470" y="209"/>
                  </a:lnTo>
                  <a:lnTo>
                    <a:pt x="472" y="211"/>
                  </a:lnTo>
                  <a:lnTo>
                    <a:pt x="473" y="212"/>
                  </a:lnTo>
                  <a:lnTo>
                    <a:pt x="476" y="213"/>
                  </a:lnTo>
                  <a:lnTo>
                    <a:pt x="478" y="214"/>
                  </a:lnTo>
                  <a:lnTo>
                    <a:pt x="481" y="215"/>
                  </a:lnTo>
                  <a:lnTo>
                    <a:pt x="483" y="215"/>
                  </a:lnTo>
                  <a:lnTo>
                    <a:pt x="491" y="216"/>
                  </a:lnTo>
                  <a:lnTo>
                    <a:pt x="495" y="216"/>
                  </a:lnTo>
                  <a:lnTo>
                    <a:pt x="496" y="217"/>
                  </a:lnTo>
                  <a:lnTo>
                    <a:pt x="498" y="217"/>
                  </a:lnTo>
                  <a:lnTo>
                    <a:pt x="499" y="218"/>
                  </a:lnTo>
                  <a:lnTo>
                    <a:pt x="501" y="219"/>
                  </a:lnTo>
                  <a:lnTo>
                    <a:pt x="506" y="222"/>
                  </a:lnTo>
                  <a:lnTo>
                    <a:pt x="509" y="224"/>
                  </a:lnTo>
                  <a:lnTo>
                    <a:pt x="512" y="226"/>
                  </a:lnTo>
                  <a:lnTo>
                    <a:pt x="518" y="231"/>
                  </a:lnTo>
                  <a:lnTo>
                    <a:pt x="521" y="234"/>
                  </a:lnTo>
                  <a:lnTo>
                    <a:pt x="532" y="242"/>
                  </a:lnTo>
                  <a:lnTo>
                    <a:pt x="543" y="249"/>
                  </a:lnTo>
                  <a:lnTo>
                    <a:pt x="546" y="251"/>
                  </a:lnTo>
                  <a:lnTo>
                    <a:pt x="548" y="251"/>
                  </a:lnTo>
                  <a:lnTo>
                    <a:pt x="548" y="251"/>
                  </a:lnTo>
                  <a:lnTo>
                    <a:pt x="551" y="256"/>
                  </a:lnTo>
                  <a:lnTo>
                    <a:pt x="552" y="259"/>
                  </a:lnTo>
                  <a:lnTo>
                    <a:pt x="552" y="261"/>
                  </a:lnTo>
                  <a:lnTo>
                    <a:pt x="553" y="263"/>
                  </a:lnTo>
                  <a:lnTo>
                    <a:pt x="553" y="265"/>
                  </a:lnTo>
                  <a:lnTo>
                    <a:pt x="553" y="267"/>
                  </a:lnTo>
                  <a:lnTo>
                    <a:pt x="554" y="273"/>
                  </a:lnTo>
                  <a:lnTo>
                    <a:pt x="554" y="286"/>
                  </a:lnTo>
                  <a:lnTo>
                    <a:pt x="554" y="292"/>
                  </a:lnTo>
                  <a:lnTo>
                    <a:pt x="554" y="296"/>
                  </a:lnTo>
                  <a:lnTo>
                    <a:pt x="553" y="299"/>
                  </a:lnTo>
                  <a:lnTo>
                    <a:pt x="553" y="302"/>
                  </a:lnTo>
                  <a:lnTo>
                    <a:pt x="552" y="304"/>
                  </a:lnTo>
                  <a:lnTo>
                    <a:pt x="552" y="307"/>
                  </a:lnTo>
                  <a:lnTo>
                    <a:pt x="552" y="311"/>
                  </a:lnTo>
                  <a:lnTo>
                    <a:pt x="549" y="318"/>
                  </a:lnTo>
                  <a:lnTo>
                    <a:pt x="546" y="326"/>
                  </a:lnTo>
                  <a:lnTo>
                    <a:pt x="542" y="334"/>
                  </a:lnTo>
                  <a:lnTo>
                    <a:pt x="539" y="341"/>
                  </a:lnTo>
                  <a:lnTo>
                    <a:pt x="538" y="345"/>
                  </a:lnTo>
                  <a:lnTo>
                    <a:pt x="535" y="350"/>
                  </a:lnTo>
                  <a:lnTo>
                    <a:pt x="532" y="355"/>
                  </a:lnTo>
                  <a:lnTo>
                    <a:pt x="530" y="357"/>
                  </a:lnTo>
                  <a:lnTo>
                    <a:pt x="529" y="360"/>
                  </a:lnTo>
                  <a:lnTo>
                    <a:pt x="528" y="361"/>
                  </a:lnTo>
                  <a:lnTo>
                    <a:pt x="525" y="364"/>
                  </a:lnTo>
                  <a:lnTo>
                    <a:pt x="523" y="367"/>
                  </a:lnTo>
                  <a:lnTo>
                    <a:pt x="520" y="370"/>
                  </a:lnTo>
                  <a:lnTo>
                    <a:pt x="517" y="372"/>
                  </a:lnTo>
                  <a:lnTo>
                    <a:pt x="513" y="375"/>
                  </a:lnTo>
                  <a:lnTo>
                    <a:pt x="510" y="376"/>
                  </a:lnTo>
                  <a:lnTo>
                    <a:pt x="507" y="379"/>
                  </a:lnTo>
                  <a:lnTo>
                    <a:pt x="501" y="381"/>
                  </a:lnTo>
                  <a:lnTo>
                    <a:pt x="496" y="382"/>
                  </a:lnTo>
                  <a:lnTo>
                    <a:pt x="490" y="384"/>
                  </a:lnTo>
                  <a:lnTo>
                    <a:pt x="487" y="385"/>
                  </a:lnTo>
                  <a:lnTo>
                    <a:pt x="485" y="385"/>
                  </a:lnTo>
                  <a:lnTo>
                    <a:pt x="483" y="386"/>
                  </a:lnTo>
                  <a:lnTo>
                    <a:pt x="479" y="386"/>
                  </a:lnTo>
                  <a:lnTo>
                    <a:pt x="474" y="386"/>
                  </a:lnTo>
                  <a:lnTo>
                    <a:pt x="464" y="386"/>
                  </a:lnTo>
                  <a:lnTo>
                    <a:pt x="461" y="386"/>
                  </a:lnTo>
                  <a:lnTo>
                    <a:pt x="459" y="386"/>
                  </a:lnTo>
                  <a:lnTo>
                    <a:pt x="443" y="388"/>
                  </a:lnTo>
                  <a:lnTo>
                    <a:pt x="435" y="389"/>
                  </a:lnTo>
                  <a:lnTo>
                    <a:pt x="429" y="390"/>
                  </a:lnTo>
                  <a:lnTo>
                    <a:pt x="426" y="391"/>
                  </a:lnTo>
                  <a:lnTo>
                    <a:pt x="421" y="393"/>
                  </a:lnTo>
                  <a:lnTo>
                    <a:pt x="416" y="394"/>
                  </a:lnTo>
                  <a:lnTo>
                    <a:pt x="413" y="395"/>
                  </a:lnTo>
                  <a:lnTo>
                    <a:pt x="410" y="397"/>
                  </a:lnTo>
                  <a:lnTo>
                    <a:pt x="409" y="398"/>
                  </a:lnTo>
                  <a:lnTo>
                    <a:pt x="408" y="398"/>
                  </a:lnTo>
                  <a:lnTo>
                    <a:pt x="407" y="399"/>
                  </a:lnTo>
                  <a:lnTo>
                    <a:pt x="407" y="399"/>
                  </a:lnTo>
                  <a:lnTo>
                    <a:pt x="407" y="399"/>
                  </a:lnTo>
                  <a:lnTo>
                    <a:pt x="407" y="399"/>
                  </a:lnTo>
                  <a:lnTo>
                    <a:pt x="405" y="398"/>
                  </a:lnTo>
                  <a:lnTo>
                    <a:pt x="400" y="392"/>
                  </a:lnTo>
                  <a:lnTo>
                    <a:pt x="396" y="387"/>
                  </a:lnTo>
                  <a:lnTo>
                    <a:pt x="393" y="384"/>
                  </a:lnTo>
                  <a:lnTo>
                    <a:pt x="392" y="382"/>
                  </a:lnTo>
                  <a:lnTo>
                    <a:pt x="390" y="378"/>
                  </a:lnTo>
                  <a:lnTo>
                    <a:pt x="388" y="374"/>
                  </a:lnTo>
                  <a:lnTo>
                    <a:pt x="386" y="371"/>
                  </a:lnTo>
                  <a:lnTo>
                    <a:pt x="382" y="361"/>
                  </a:lnTo>
                  <a:lnTo>
                    <a:pt x="382" y="359"/>
                  </a:lnTo>
                  <a:lnTo>
                    <a:pt x="381" y="357"/>
                  </a:lnTo>
                  <a:lnTo>
                    <a:pt x="380" y="356"/>
                  </a:lnTo>
                  <a:lnTo>
                    <a:pt x="378" y="355"/>
                  </a:lnTo>
                  <a:lnTo>
                    <a:pt x="377" y="354"/>
                  </a:lnTo>
                  <a:lnTo>
                    <a:pt x="376" y="353"/>
                  </a:lnTo>
                  <a:lnTo>
                    <a:pt x="374" y="352"/>
                  </a:lnTo>
                  <a:lnTo>
                    <a:pt x="372" y="352"/>
                  </a:lnTo>
                  <a:lnTo>
                    <a:pt x="370" y="351"/>
                  </a:lnTo>
                  <a:lnTo>
                    <a:pt x="368" y="351"/>
                  </a:lnTo>
                  <a:lnTo>
                    <a:pt x="364" y="351"/>
                  </a:lnTo>
                  <a:lnTo>
                    <a:pt x="357" y="352"/>
                  </a:lnTo>
                  <a:lnTo>
                    <a:pt x="353" y="352"/>
                  </a:lnTo>
                  <a:lnTo>
                    <a:pt x="350" y="352"/>
                  </a:lnTo>
                  <a:lnTo>
                    <a:pt x="347" y="351"/>
                  </a:lnTo>
                  <a:lnTo>
                    <a:pt x="346" y="351"/>
                  </a:lnTo>
                  <a:lnTo>
                    <a:pt x="343" y="350"/>
                  </a:lnTo>
                  <a:lnTo>
                    <a:pt x="341" y="349"/>
                  </a:lnTo>
                  <a:lnTo>
                    <a:pt x="328" y="344"/>
                  </a:lnTo>
                  <a:lnTo>
                    <a:pt x="325" y="342"/>
                  </a:lnTo>
                  <a:lnTo>
                    <a:pt x="323" y="340"/>
                  </a:lnTo>
                  <a:lnTo>
                    <a:pt x="320" y="338"/>
                  </a:lnTo>
                  <a:lnTo>
                    <a:pt x="318" y="337"/>
                  </a:lnTo>
                  <a:lnTo>
                    <a:pt x="314" y="333"/>
                  </a:lnTo>
                  <a:lnTo>
                    <a:pt x="312" y="331"/>
                  </a:lnTo>
                  <a:lnTo>
                    <a:pt x="310" y="330"/>
                  </a:lnTo>
                  <a:lnTo>
                    <a:pt x="307" y="329"/>
                  </a:lnTo>
                  <a:lnTo>
                    <a:pt x="305" y="327"/>
                  </a:lnTo>
                  <a:lnTo>
                    <a:pt x="302" y="327"/>
                  </a:lnTo>
                  <a:lnTo>
                    <a:pt x="302" y="326"/>
                  </a:lnTo>
                  <a:lnTo>
                    <a:pt x="299" y="326"/>
                  </a:lnTo>
                  <a:lnTo>
                    <a:pt x="297" y="326"/>
                  </a:lnTo>
                  <a:lnTo>
                    <a:pt x="291" y="324"/>
                  </a:lnTo>
                  <a:lnTo>
                    <a:pt x="291" y="324"/>
                  </a:lnTo>
                  <a:lnTo>
                    <a:pt x="289" y="324"/>
                  </a:lnTo>
                  <a:lnTo>
                    <a:pt x="288" y="324"/>
                  </a:lnTo>
                  <a:lnTo>
                    <a:pt x="286" y="325"/>
                  </a:lnTo>
                  <a:lnTo>
                    <a:pt x="285" y="326"/>
                  </a:lnTo>
                  <a:lnTo>
                    <a:pt x="279" y="330"/>
                  </a:lnTo>
                  <a:lnTo>
                    <a:pt x="278" y="331"/>
                  </a:lnTo>
                  <a:lnTo>
                    <a:pt x="276" y="333"/>
                  </a:lnTo>
                  <a:lnTo>
                    <a:pt x="271" y="335"/>
                  </a:lnTo>
                  <a:lnTo>
                    <a:pt x="264" y="337"/>
                  </a:lnTo>
                  <a:lnTo>
                    <a:pt x="261" y="339"/>
                  </a:lnTo>
                  <a:lnTo>
                    <a:pt x="259" y="340"/>
                  </a:lnTo>
                  <a:lnTo>
                    <a:pt x="256" y="342"/>
                  </a:lnTo>
                  <a:lnTo>
                    <a:pt x="251" y="346"/>
                  </a:lnTo>
                  <a:lnTo>
                    <a:pt x="247" y="348"/>
                  </a:lnTo>
                  <a:lnTo>
                    <a:pt x="245" y="349"/>
                  </a:lnTo>
                  <a:lnTo>
                    <a:pt x="244" y="350"/>
                  </a:lnTo>
                  <a:lnTo>
                    <a:pt x="241" y="351"/>
                  </a:lnTo>
                  <a:lnTo>
                    <a:pt x="239" y="352"/>
                  </a:lnTo>
                  <a:lnTo>
                    <a:pt x="237" y="352"/>
                  </a:lnTo>
                  <a:lnTo>
                    <a:pt x="235" y="352"/>
                  </a:lnTo>
                  <a:lnTo>
                    <a:pt x="234" y="352"/>
                  </a:lnTo>
                  <a:lnTo>
                    <a:pt x="232" y="352"/>
                  </a:lnTo>
                  <a:lnTo>
                    <a:pt x="230" y="351"/>
                  </a:lnTo>
                  <a:lnTo>
                    <a:pt x="228" y="350"/>
                  </a:lnTo>
                  <a:lnTo>
                    <a:pt x="227" y="349"/>
                  </a:lnTo>
                  <a:lnTo>
                    <a:pt x="225" y="348"/>
                  </a:lnTo>
                  <a:lnTo>
                    <a:pt x="224" y="346"/>
                  </a:lnTo>
                  <a:lnTo>
                    <a:pt x="222" y="340"/>
                  </a:lnTo>
                  <a:lnTo>
                    <a:pt x="220" y="337"/>
                  </a:lnTo>
                  <a:lnTo>
                    <a:pt x="218" y="334"/>
                  </a:lnTo>
                  <a:lnTo>
                    <a:pt x="216" y="331"/>
                  </a:lnTo>
                  <a:lnTo>
                    <a:pt x="213" y="329"/>
                  </a:lnTo>
                  <a:lnTo>
                    <a:pt x="211" y="327"/>
                  </a:lnTo>
                  <a:lnTo>
                    <a:pt x="208" y="326"/>
                  </a:lnTo>
                  <a:lnTo>
                    <a:pt x="202" y="322"/>
                  </a:lnTo>
                  <a:lnTo>
                    <a:pt x="200" y="321"/>
                  </a:lnTo>
                  <a:lnTo>
                    <a:pt x="197" y="318"/>
                  </a:lnTo>
                  <a:lnTo>
                    <a:pt x="195" y="316"/>
                  </a:lnTo>
                  <a:lnTo>
                    <a:pt x="192" y="313"/>
                  </a:lnTo>
                  <a:lnTo>
                    <a:pt x="190" y="310"/>
                  </a:lnTo>
                  <a:lnTo>
                    <a:pt x="188" y="304"/>
                  </a:lnTo>
                  <a:lnTo>
                    <a:pt x="185" y="300"/>
                  </a:lnTo>
                  <a:lnTo>
                    <a:pt x="184" y="297"/>
                  </a:lnTo>
                  <a:lnTo>
                    <a:pt x="184" y="294"/>
                  </a:lnTo>
                  <a:lnTo>
                    <a:pt x="184" y="292"/>
                  </a:lnTo>
                  <a:lnTo>
                    <a:pt x="184" y="289"/>
                  </a:lnTo>
                  <a:lnTo>
                    <a:pt x="185" y="286"/>
                  </a:lnTo>
                  <a:lnTo>
                    <a:pt x="186" y="284"/>
                  </a:lnTo>
                  <a:lnTo>
                    <a:pt x="188" y="275"/>
                  </a:lnTo>
                  <a:lnTo>
                    <a:pt x="190" y="269"/>
                  </a:lnTo>
                  <a:lnTo>
                    <a:pt x="191" y="268"/>
                  </a:lnTo>
                  <a:lnTo>
                    <a:pt x="192" y="266"/>
                  </a:lnTo>
                  <a:lnTo>
                    <a:pt x="192" y="263"/>
                  </a:lnTo>
                  <a:lnTo>
                    <a:pt x="191" y="261"/>
                  </a:lnTo>
                  <a:lnTo>
                    <a:pt x="191" y="259"/>
                  </a:lnTo>
                  <a:lnTo>
                    <a:pt x="190" y="257"/>
                  </a:lnTo>
                  <a:lnTo>
                    <a:pt x="189" y="255"/>
                  </a:lnTo>
                  <a:lnTo>
                    <a:pt x="188" y="254"/>
                  </a:lnTo>
                  <a:lnTo>
                    <a:pt x="187" y="252"/>
                  </a:lnTo>
                  <a:lnTo>
                    <a:pt x="185" y="251"/>
                  </a:lnTo>
                  <a:lnTo>
                    <a:pt x="183" y="250"/>
                  </a:lnTo>
                  <a:lnTo>
                    <a:pt x="181" y="249"/>
                  </a:lnTo>
                  <a:lnTo>
                    <a:pt x="179" y="248"/>
                  </a:lnTo>
                  <a:lnTo>
                    <a:pt x="177" y="248"/>
                  </a:lnTo>
                  <a:lnTo>
                    <a:pt x="175" y="247"/>
                  </a:lnTo>
                  <a:lnTo>
                    <a:pt x="173" y="247"/>
                  </a:lnTo>
                  <a:lnTo>
                    <a:pt x="171" y="247"/>
                  </a:lnTo>
                  <a:lnTo>
                    <a:pt x="169" y="247"/>
                  </a:lnTo>
                  <a:lnTo>
                    <a:pt x="168" y="247"/>
                  </a:lnTo>
                  <a:lnTo>
                    <a:pt x="166" y="247"/>
                  </a:lnTo>
                  <a:lnTo>
                    <a:pt x="165" y="248"/>
                  </a:lnTo>
                  <a:lnTo>
                    <a:pt x="157" y="251"/>
                  </a:lnTo>
                  <a:lnTo>
                    <a:pt x="154" y="252"/>
                  </a:lnTo>
                  <a:lnTo>
                    <a:pt x="140" y="255"/>
                  </a:lnTo>
                  <a:lnTo>
                    <a:pt x="131" y="258"/>
                  </a:lnTo>
                  <a:lnTo>
                    <a:pt x="121" y="258"/>
                  </a:lnTo>
                  <a:lnTo>
                    <a:pt x="117" y="260"/>
                  </a:lnTo>
                  <a:lnTo>
                    <a:pt x="115" y="260"/>
                  </a:lnTo>
                  <a:lnTo>
                    <a:pt x="112" y="261"/>
                  </a:lnTo>
                  <a:lnTo>
                    <a:pt x="110" y="262"/>
                  </a:lnTo>
                  <a:lnTo>
                    <a:pt x="109" y="263"/>
                  </a:lnTo>
                  <a:lnTo>
                    <a:pt x="105" y="266"/>
                  </a:lnTo>
                  <a:lnTo>
                    <a:pt x="97" y="271"/>
                  </a:lnTo>
                  <a:lnTo>
                    <a:pt x="94" y="273"/>
                  </a:lnTo>
                  <a:lnTo>
                    <a:pt x="91" y="274"/>
                  </a:lnTo>
                  <a:lnTo>
                    <a:pt x="85" y="277"/>
                  </a:lnTo>
                  <a:lnTo>
                    <a:pt x="82" y="278"/>
                  </a:lnTo>
                  <a:lnTo>
                    <a:pt x="80" y="279"/>
                  </a:lnTo>
                  <a:lnTo>
                    <a:pt x="78" y="279"/>
                  </a:lnTo>
                  <a:lnTo>
                    <a:pt x="77" y="279"/>
                  </a:lnTo>
                  <a:lnTo>
                    <a:pt x="76" y="279"/>
                  </a:lnTo>
                  <a:lnTo>
                    <a:pt x="75" y="278"/>
                  </a:lnTo>
                  <a:lnTo>
                    <a:pt x="72" y="277"/>
                  </a:lnTo>
                  <a:lnTo>
                    <a:pt x="64" y="271"/>
                  </a:lnTo>
                  <a:lnTo>
                    <a:pt x="63" y="270"/>
                  </a:lnTo>
                  <a:lnTo>
                    <a:pt x="63" y="269"/>
                  </a:lnTo>
                  <a:lnTo>
                    <a:pt x="60" y="267"/>
                  </a:lnTo>
                  <a:lnTo>
                    <a:pt x="55" y="261"/>
                  </a:lnTo>
                  <a:lnTo>
                    <a:pt x="49" y="255"/>
                  </a:lnTo>
                  <a:lnTo>
                    <a:pt x="42" y="246"/>
                  </a:lnTo>
                  <a:lnTo>
                    <a:pt x="40" y="244"/>
                  </a:lnTo>
                  <a:lnTo>
                    <a:pt x="39" y="243"/>
                  </a:lnTo>
                  <a:lnTo>
                    <a:pt x="37" y="241"/>
                  </a:lnTo>
                  <a:lnTo>
                    <a:pt x="32" y="238"/>
                  </a:lnTo>
                  <a:lnTo>
                    <a:pt x="29" y="235"/>
                  </a:lnTo>
                  <a:lnTo>
                    <a:pt x="27" y="234"/>
                  </a:lnTo>
                  <a:lnTo>
                    <a:pt x="24" y="231"/>
                  </a:lnTo>
                  <a:lnTo>
                    <a:pt x="19" y="226"/>
                  </a:lnTo>
                  <a:lnTo>
                    <a:pt x="6" y="213"/>
                  </a:lnTo>
                  <a:lnTo>
                    <a:pt x="3" y="210"/>
                  </a:lnTo>
                  <a:lnTo>
                    <a:pt x="0" y="206"/>
                  </a:lnTo>
                  <a:lnTo>
                    <a:pt x="0" y="206"/>
                  </a:lnTo>
                  <a:lnTo>
                    <a:pt x="0" y="206"/>
                  </a:lnTo>
                  <a:lnTo>
                    <a:pt x="1" y="205"/>
                  </a:lnTo>
                  <a:lnTo>
                    <a:pt x="3" y="204"/>
                  </a:lnTo>
                  <a:lnTo>
                    <a:pt x="5" y="202"/>
                  </a:lnTo>
                  <a:lnTo>
                    <a:pt x="8" y="201"/>
                  </a:lnTo>
                  <a:lnTo>
                    <a:pt x="14" y="200"/>
                  </a:lnTo>
                  <a:lnTo>
                    <a:pt x="25" y="196"/>
                  </a:lnTo>
                  <a:lnTo>
                    <a:pt x="29" y="194"/>
                  </a:lnTo>
                  <a:lnTo>
                    <a:pt x="32" y="193"/>
                  </a:lnTo>
                  <a:lnTo>
                    <a:pt x="36" y="190"/>
                  </a:lnTo>
                  <a:lnTo>
                    <a:pt x="39" y="189"/>
                  </a:lnTo>
                  <a:lnTo>
                    <a:pt x="41" y="187"/>
                  </a:lnTo>
                  <a:lnTo>
                    <a:pt x="43" y="186"/>
                  </a:lnTo>
                  <a:lnTo>
                    <a:pt x="45" y="184"/>
                  </a:lnTo>
                  <a:lnTo>
                    <a:pt x="47" y="182"/>
                  </a:lnTo>
                  <a:lnTo>
                    <a:pt x="48" y="180"/>
                  </a:lnTo>
                  <a:lnTo>
                    <a:pt x="49" y="179"/>
                  </a:lnTo>
                  <a:lnTo>
                    <a:pt x="50" y="178"/>
                  </a:lnTo>
                  <a:lnTo>
                    <a:pt x="51" y="173"/>
                  </a:lnTo>
                  <a:lnTo>
                    <a:pt x="52" y="171"/>
                  </a:lnTo>
                  <a:lnTo>
                    <a:pt x="52" y="170"/>
                  </a:lnTo>
                  <a:lnTo>
                    <a:pt x="53" y="168"/>
                  </a:lnTo>
                  <a:lnTo>
                    <a:pt x="54" y="167"/>
                  </a:lnTo>
                  <a:lnTo>
                    <a:pt x="56" y="166"/>
                  </a:lnTo>
                  <a:lnTo>
                    <a:pt x="59" y="164"/>
                  </a:lnTo>
                  <a:lnTo>
                    <a:pt x="63" y="162"/>
                  </a:lnTo>
                  <a:lnTo>
                    <a:pt x="64" y="161"/>
                  </a:lnTo>
                  <a:lnTo>
                    <a:pt x="65" y="160"/>
                  </a:lnTo>
                  <a:lnTo>
                    <a:pt x="66" y="158"/>
                  </a:lnTo>
                  <a:lnTo>
                    <a:pt x="67" y="157"/>
                  </a:lnTo>
                  <a:lnTo>
                    <a:pt x="67" y="156"/>
                  </a:lnTo>
                  <a:lnTo>
                    <a:pt x="68" y="155"/>
                  </a:lnTo>
                  <a:lnTo>
                    <a:pt x="68" y="154"/>
                  </a:lnTo>
                  <a:lnTo>
                    <a:pt x="68" y="150"/>
                  </a:lnTo>
                  <a:lnTo>
                    <a:pt x="67" y="146"/>
                  </a:lnTo>
                  <a:lnTo>
                    <a:pt x="67" y="144"/>
                  </a:lnTo>
                  <a:lnTo>
                    <a:pt x="66" y="142"/>
                  </a:lnTo>
                  <a:lnTo>
                    <a:pt x="63" y="136"/>
                  </a:lnTo>
                  <a:lnTo>
                    <a:pt x="62" y="133"/>
                  </a:lnTo>
                  <a:lnTo>
                    <a:pt x="62" y="131"/>
                  </a:lnTo>
                  <a:lnTo>
                    <a:pt x="61" y="129"/>
                  </a:lnTo>
                  <a:lnTo>
                    <a:pt x="61" y="127"/>
                  </a:lnTo>
                  <a:lnTo>
                    <a:pt x="61" y="125"/>
                  </a:lnTo>
                  <a:lnTo>
                    <a:pt x="61" y="124"/>
                  </a:lnTo>
                  <a:lnTo>
                    <a:pt x="61" y="122"/>
                  </a:lnTo>
                  <a:lnTo>
                    <a:pt x="62" y="121"/>
                  </a:lnTo>
                  <a:lnTo>
                    <a:pt x="62" y="119"/>
                  </a:lnTo>
                  <a:lnTo>
                    <a:pt x="63" y="118"/>
                  </a:lnTo>
                  <a:lnTo>
                    <a:pt x="63" y="116"/>
                  </a:lnTo>
                  <a:lnTo>
                    <a:pt x="64" y="115"/>
                  </a:lnTo>
                  <a:lnTo>
                    <a:pt x="66" y="114"/>
                  </a:lnTo>
                  <a:lnTo>
                    <a:pt x="67" y="113"/>
                  </a:lnTo>
                  <a:lnTo>
                    <a:pt x="69" y="112"/>
                  </a:lnTo>
                  <a:lnTo>
                    <a:pt x="71" y="111"/>
                  </a:lnTo>
                  <a:lnTo>
                    <a:pt x="73" y="111"/>
                  </a:lnTo>
                  <a:lnTo>
                    <a:pt x="74" y="111"/>
                  </a:lnTo>
                  <a:lnTo>
                    <a:pt x="75" y="110"/>
                  </a:lnTo>
                  <a:lnTo>
                    <a:pt x="80" y="111"/>
                  </a:lnTo>
                  <a:lnTo>
                    <a:pt x="86" y="111"/>
                  </a:lnTo>
                  <a:lnTo>
                    <a:pt x="89" y="111"/>
                  </a:lnTo>
                  <a:lnTo>
                    <a:pt x="92" y="112"/>
                  </a:lnTo>
                  <a:lnTo>
                    <a:pt x="97" y="114"/>
                  </a:lnTo>
                  <a:lnTo>
                    <a:pt x="100" y="115"/>
                  </a:lnTo>
                  <a:lnTo>
                    <a:pt x="103" y="115"/>
                  </a:lnTo>
                  <a:lnTo>
                    <a:pt x="106" y="116"/>
                  </a:lnTo>
                  <a:lnTo>
                    <a:pt x="108" y="116"/>
                  </a:lnTo>
                  <a:lnTo>
                    <a:pt x="109" y="116"/>
                  </a:lnTo>
                  <a:lnTo>
                    <a:pt x="112" y="115"/>
                  </a:lnTo>
                  <a:lnTo>
                    <a:pt x="115" y="114"/>
                  </a:lnTo>
                  <a:lnTo>
                    <a:pt x="117" y="113"/>
                  </a:lnTo>
                  <a:lnTo>
                    <a:pt x="122" y="110"/>
                  </a:lnTo>
                  <a:lnTo>
                    <a:pt x="124" y="110"/>
                  </a:lnTo>
                  <a:lnTo>
                    <a:pt x="125" y="109"/>
                  </a:lnTo>
                  <a:lnTo>
                    <a:pt x="126" y="109"/>
                  </a:lnTo>
                  <a:lnTo>
                    <a:pt x="128" y="109"/>
                  </a:lnTo>
                  <a:lnTo>
                    <a:pt x="134" y="110"/>
                  </a:lnTo>
                  <a:lnTo>
                    <a:pt x="136" y="110"/>
                  </a:lnTo>
                  <a:lnTo>
                    <a:pt x="137" y="110"/>
                  </a:lnTo>
                  <a:lnTo>
                    <a:pt x="139" y="110"/>
                  </a:lnTo>
                  <a:lnTo>
                    <a:pt x="141" y="109"/>
                  </a:lnTo>
                  <a:lnTo>
                    <a:pt x="143" y="108"/>
                  </a:lnTo>
                  <a:lnTo>
                    <a:pt x="145" y="107"/>
                  </a:lnTo>
                  <a:lnTo>
                    <a:pt x="147" y="106"/>
                  </a:lnTo>
                  <a:lnTo>
                    <a:pt x="148" y="105"/>
                  </a:lnTo>
                  <a:lnTo>
                    <a:pt x="149" y="104"/>
                  </a:lnTo>
                  <a:lnTo>
                    <a:pt x="150" y="102"/>
                  </a:lnTo>
                  <a:lnTo>
                    <a:pt x="152" y="99"/>
                  </a:lnTo>
                  <a:lnTo>
                    <a:pt x="153" y="98"/>
                  </a:lnTo>
                  <a:lnTo>
                    <a:pt x="154" y="96"/>
                  </a:lnTo>
                  <a:lnTo>
                    <a:pt x="158" y="92"/>
                  </a:lnTo>
                  <a:lnTo>
                    <a:pt x="160" y="89"/>
                  </a:lnTo>
                  <a:lnTo>
                    <a:pt x="162" y="87"/>
                  </a:lnTo>
                  <a:lnTo>
                    <a:pt x="166" y="76"/>
                  </a:lnTo>
                  <a:lnTo>
                    <a:pt x="171" y="65"/>
                  </a:lnTo>
                  <a:lnTo>
                    <a:pt x="173" y="59"/>
                  </a:lnTo>
                  <a:lnTo>
                    <a:pt x="174" y="55"/>
                  </a:lnTo>
                  <a:lnTo>
                    <a:pt x="175" y="52"/>
                  </a:lnTo>
                  <a:lnTo>
                    <a:pt x="176" y="50"/>
                  </a:lnTo>
                  <a:lnTo>
                    <a:pt x="176" y="48"/>
                  </a:lnTo>
                  <a:lnTo>
                    <a:pt x="176" y="47"/>
                  </a:lnTo>
                  <a:lnTo>
                    <a:pt x="175" y="46"/>
                  </a:lnTo>
                  <a:lnTo>
                    <a:pt x="174" y="45"/>
                  </a:lnTo>
                  <a:lnTo>
                    <a:pt x="171" y="43"/>
                  </a:lnTo>
                  <a:lnTo>
                    <a:pt x="170" y="42"/>
                  </a:lnTo>
                  <a:lnTo>
                    <a:pt x="169" y="42"/>
                  </a:lnTo>
                  <a:lnTo>
                    <a:pt x="168" y="41"/>
                  </a:lnTo>
                  <a:lnTo>
                    <a:pt x="168" y="40"/>
                  </a:lnTo>
                  <a:lnTo>
                    <a:pt x="168" y="39"/>
                  </a:lnTo>
                  <a:lnTo>
                    <a:pt x="168" y="38"/>
                  </a:lnTo>
                  <a:lnTo>
                    <a:pt x="168" y="38"/>
                  </a:lnTo>
                  <a:lnTo>
                    <a:pt x="168" y="37"/>
                  </a:lnTo>
                  <a:lnTo>
                    <a:pt x="169" y="36"/>
                  </a:lnTo>
                  <a:lnTo>
                    <a:pt x="170" y="34"/>
                  </a:lnTo>
                  <a:lnTo>
                    <a:pt x="172" y="33"/>
                  </a:lnTo>
                  <a:lnTo>
                    <a:pt x="174" y="32"/>
                  </a:lnTo>
                  <a:lnTo>
                    <a:pt x="176" y="31"/>
                  </a:lnTo>
                  <a:lnTo>
                    <a:pt x="177" y="31"/>
                  </a:lnTo>
                  <a:lnTo>
                    <a:pt x="179" y="30"/>
                  </a:lnTo>
                  <a:lnTo>
                    <a:pt x="181" y="29"/>
                  </a:lnTo>
                  <a:lnTo>
                    <a:pt x="186" y="28"/>
                  </a:lnTo>
                  <a:lnTo>
                    <a:pt x="188" y="28"/>
                  </a:lnTo>
                  <a:lnTo>
                    <a:pt x="191" y="27"/>
                  </a:lnTo>
                  <a:lnTo>
                    <a:pt x="200" y="27"/>
                  </a:lnTo>
                  <a:lnTo>
                    <a:pt x="202" y="26"/>
                  </a:lnTo>
                  <a:lnTo>
                    <a:pt x="213" y="25"/>
                  </a:lnTo>
                  <a:lnTo>
                    <a:pt x="216" y="24"/>
                  </a:lnTo>
                  <a:lnTo>
                    <a:pt x="222" y="24"/>
                  </a:lnTo>
                  <a:lnTo>
                    <a:pt x="225" y="24"/>
                  </a:lnTo>
                  <a:lnTo>
                    <a:pt x="229" y="23"/>
                  </a:lnTo>
                  <a:lnTo>
                    <a:pt x="233" y="22"/>
                  </a:lnTo>
                  <a:lnTo>
                    <a:pt x="236" y="21"/>
                  </a:lnTo>
                  <a:lnTo>
                    <a:pt x="241" y="19"/>
                  </a:lnTo>
                  <a:lnTo>
                    <a:pt x="245" y="17"/>
                  </a:lnTo>
                  <a:lnTo>
                    <a:pt x="250" y="14"/>
                  </a:lnTo>
                  <a:lnTo>
                    <a:pt x="254" y="11"/>
                  </a:lnTo>
                  <a:lnTo>
                    <a:pt x="257" y="9"/>
                  </a:lnTo>
                  <a:lnTo>
                    <a:pt x="260" y="6"/>
                  </a:lnTo>
                  <a:lnTo>
                    <a:pt x="266" y="1"/>
                  </a:lnTo>
                  <a:lnTo>
                    <a:pt x="268" y="0"/>
                  </a:lnTo>
                  <a:lnTo>
                    <a:pt x="268" y="0"/>
                  </a:lnTo>
                  <a:lnTo>
                    <a:pt x="268" y="0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9" name="Freeform 78">
              <a:extLst>
                <a:ext uri="{FF2B5EF4-FFF2-40B4-BE49-F238E27FC236}">
                  <a16:creationId xmlns:a16="http://schemas.microsoft.com/office/drawing/2014/main" id="{350685DB-A396-483C-A0F5-C131C41386F0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1" y="1811"/>
              <a:ext cx="471" cy="631"/>
            </a:xfrm>
            <a:custGeom>
              <a:avLst/>
              <a:gdLst>
                <a:gd name="T0" fmla="*/ 422 w 471"/>
                <a:gd name="T1" fmla="*/ 11 h 631"/>
                <a:gd name="T2" fmla="*/ 437 w 471"/>
                <a:gd name="T3" fmla="*/ 25 h 631"/>
                <a:gd name="T4" fmla="*/ 429 w 471"/>
                <a:gd name="T5" fmla="*/ 59 h 631"/>
                <a:gd name="T6" fmla="*/ 447 w 471"/>
                <a:gd name="T7" fmla="*/ 96 h 631"/>
                <a:gd name="T8" fmla="*/ 449 w 471"/>
                <a:gd name="T9" fmla="*/ 126 h 631"/>
                <a:gd name="T10" fmla="*/ 425 w 471"/>
                <a:gd name="T11" fmla="*/ 139 h 631"/>
                <a:gd name="T12" fmla="*/ 405 w 471"/>
                <a:gd name="T13" fmla="*/ 160 h 631"/>
                <a:gd name="T14" fmla="*/ 339 w 471"/>
                <a:gd name="T15" fmla="*/ 185 h 631"/>
                <a:gd name="T16" fmla="*/ 340 w 471"/>
                <a:gd name="T17" fmla="*/ 206 h 631"/>
                <a:gd name="T18" fmla="*/ 376 w 471"/>
                <a:gd name="T19" fmla="*/ 243 h 631"/>
                <a:gd name="T20" fmla="*/ 405 w 471"/>
                <a:gd name="T21" fmla="*/ 247 h 631"/>
                <a:gd name="T22" fmla="*/ 427 w 471"/>
                <a:gd name="T23" fmla="*/ 257 h 631"/>
                <a:gd name="T24" fmla="*/ 456 w 471"/>
                <a:gd name="T25" fmla="*/ 297 h 631"/>
                <a:gd name="T26" fmla="*/ 453 w 471"/>
                <a:gd name="T27" fmla="*/ 333 h 631"/>
                <a:gd name="T28" fmla="*/ 403 w 471"/>
                <a:gd name="T29" fmla="*/ 346 h 631"/>
                <a:gd name="T30" fmla="*/ 363 w 471"/>
                <a:gd name="T31" fmla="*/ 394 h 631"/>
                <a:gd name="T32" fmla="*/ 371 w 471"/>
                <a:gd name="T33" fmla="*/ 405 h 631"/>
                <a:gd name="T34" fmla="*/ 398 w 471"/>
                <a:gd name="T35" fmla="*/ 421 h 631"/>
                <a:gd name="T36" fmla="*/ 426 w 471"/>
                <a:gd name="T37" fmla="*/ 441 h 631"/>
                <a:gd name="T38" fmla="*/ 404 w 471"/>
                <a:gd name="T39" fmla="*/ 458 h 631"/>
                <a:gd name="T40" fmla="*/ 352 w 471"/>
                <a:gd name="T41" fmla="*/ 492 h 631"/>
                <a:gd name="T42" fmla="*/ 346 w 471"/>
                <a:gd name="T43" fmla="*/ 518 h 631"/>
                <a:gd name="T44" fmla="*/ 336 w 471"/>
                <a:gd name="T45" fmla="*/ 557 h 631"/>
                <a:gd name="T46" fmla="*/ 323 w 471"/>
                <a:gd name="T47" fmla="*/ 593 h 631"/>
                <a:gd name="T48" fmla="*/ 291 w 471"/>
                <a:gd name="T49" fmla="*/ 631 h 631"/>
                <a:gd name="T50" fmla="*/ 274 w 471"/>
                <a:gd name="T51" fmla="*/ 613 h 631"/>
                <a:gd name="T52" fmla="*/ 260 w 471"/>
                <a:gd name="T53" fmla="*/ 577 h 631"/>
                <a:gd name="T54" fmla="*/ 246 w 471"/>
                <a:gd name="T55" fmla="*/ 541 h 631"/>
                <a:gd name="T56" fmla="*/ 233 w 471"/>
                <a:gd name="T57" fmla="*/ 545 h 631"/>
                <a:gd name="T58" fmla="*/ 233 w 471"/>
                <a:gd name="T59" fmla="*/ 585 h 631"/>
                <a:gd name="T60" fmla="*/ 218 w 471"/>
                <a:gd name="T61" fmla="*/ 587 h 631"/>
                <a:gd name="T62" fmla="*/ 202 w 471"/>
                <a:gd name="T63" fmla="*/ 604 h 631"/>
                <a:gd name="T64" fmla="*/ 183 w 471"/>
                <a:gd name="T65" fmla="*/ 625 h 631"/>
                <a:gd name="T66" fmla="*/ 168 w 471"/>
                <a:gd name="T67" fmla="*/ 602 h 631"/>
                <a:gd name="T68" fmla="*/ 170 w 471"/>
                <a:gd name="T69" fmla="*/ 561 h 631"/>
                <a:gd name="T70" fmla="*/ 143 w 471"/>
                <a:gd name="T71" fmla="*/ 557 h 631"/>
                <a:gd name="T72" fmla="*/ 101 w 471"/>
                <a:gd name="T73" fmla="*/ 583 h 631"/>
                <a:gd name="T74" fmla="*/ 72 w 471"/>
                <a:gd name="T75" fmla="*/ 600 h 631"/>
                <a:gd name="T76" fmla="*/ 54 w 471"/>
                <a:gd name="T77" fmla="*/ 591 h 631"/>
                <a:gd name="T78" fmla="*/ 53 w 471"/>
                <a:gd name="T79" fmla="*/ 565 h 631"/>
                <a:gd name="T80" fmla="*/ 27 w 471"/>
                <a:gd name="T81" fmla="*/ 567 h 631"/>
                <a:gd name="T82" fmla="*/ 1 w 471"/>
                <a:gd name="T83" fmla="*/ 532 h 631"/>
                <a:gd name="T84" fmla="*/ 14 w 471"/>
                <a:gd name="T85" fmla="*/ 488 h 631"/>
                <a:gd name="T86" fmla="*/ 35 w 471"/>
                <a:gd name="T87" fmla="*/ 455 h 631"/>
                <a:gd name="T88" fmla="*/ 17 w 471"/>
                <a:gd name="T89" fmla="*/ 422 h 631"/>
                <a:gd name="T90" fmla="*/ 14 w 471"/>
                <a:gd name="T91" fmla="*/ 382 h 631"/>
                <a:gd name="T92" fmla="*/ 46 w 471"/>
                <a:gd name="T93" fmla="*/ 334 h 631"/>
                <a:gd name="T94" fmla="*/ 56 w 471"/>
                <a:gd name="T95" fmla="*/ 302 h 631"/>
                <a:gd name="T96" fmla="*/ 52 w 471"/>
                <a:gd name="T97" fmla="*/ 266 h 631"/>
                <a:gd name="T98" fmla="*/ 66 w 471"/>
                <a:gd name="T99" fmla="*/ 226 h 631"/>
                <a:gd name="T100" fmla="*/ 112 w 471"/>
                <a:gd name="T101" fmla="*/ 174 h 631"/>
                <a:gd name="T102" fmla="*/ 143 w 471"/>
                <a:gd name="T103" fmla="*/ 155 h 631"/>
                <a:gd name="T104" fmla="*/ 180 w 471"/>
                <a:gd name="T105" fmla="*/ 135 h 631"/>
                <a:gd name="T106" fmla="*/ 197 w 471"/>
                <a:gd name="T107" fmla="*/ 127 h 631"/>
                <a:gd name="T108" fmla="*/ 207 w 471"/>
                <a:gd name="T109" fmla="*/ 83 h 631"/>
                <a:gd name="T110" fmla="*/ 252 w 471"/>
                <a:gd name="T111" fmla="*/ 61 h 631"/>
                <a:gd name="T112" fmla="*/ 312 w 471"/>
                <a:gd name="T113" fmla="*/ 57 h 631"/>
                <a:gd name="T114" fmla="*/ 344 w 471"/>
                <a:gd name="T115" fmla="*/ 61 h 631"/>
                <a:gd name="T116" fmla="*/ 387 w 471"/>
                <a:gd name="T117" fmla="*/ 30 h 631"/>
                <a:gd name="T118" fmla="*/ 401 w 471"/>
                <a:gd name="T119" fmla="*/ 0 h 6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71" h="631">
                  <a:moveTo>
                    <a:pt x="405" y="0"/>
                  </a:moveTo>
                  <a:lnTo>
                    <a:pt x="406" y="0"/>
                  </a:lnTo>
                  <a:lnTo>
                    <a:pt x="408" y="1"/>
                  </a:lnTo>
                  <a:lnTo>
                    <a:pt x="410" y="1"/>
                  </a:lnTo>
                  <a:lnTo>
                    <a:pt x="411" y="2"/>
                  </a:lnTo>
                  <a:lnTo>
                    <a:pt x="412" y="2"/>
                  </a:lnTo>
                  <a:lnTo>
                    <a:pt x="415" y="4"/>
                  </a:lnTo>
                  <a:lnTo>
                    <a:pt x="417" y="5"/>
                  </a:lnTo>
                  <a:lnTo>
                    <a:pt x="419" y="7"/>
                  </a:lnTo>
                  <a:lnTo>
                    <a:pt x="421" y="10"/>
                  </a:lnTo>
                  <a:lnTo>
                    <a:pt x="422" y="11"/>
                  </a:lnTo>
                  <a:lnTo>
                    <a:pt x="423" y="13"/>
                  </a:lnTo>
                  <a:lnTo>
                    <a:pt x="424" y="15"/>
                  </a:lnTo>
                  <a:lnTo>
                    <a:pt x="425" y="17"/>
                  </a:lnTo>
                  <a:lnTo>
                    <a:pt x="425" y="18"/>
                  </a:lnTo>
                  <a:lnTo>
                    <a:pt x="428" y="19"/>
                  </a:lnTo>
                  <a:lnTo>
                    <a:pt x="431" y="20"/>
                  </a:lnTo>
                  <a:lnTo>
                    <a:pt x="433" y="20"/>
                  </a:lnTo>
                  <a:lnTo>
                    <a:pt x="434" y="21"/>
                  </a:lnTo>
                  <a:lnTo>
                    <a:pt x="435" y="22"/>
                  </a:lnTo>
                  <a:lnTo>
                    <a:pt x="436" y="23"/>
                  </a:lnTo>
                  <a:lnTo>
                    <a:pt x="437" y="25"/>
                  </a:lnTo>
                  <a:lnTo>
                    <a:pt x="437" y="25"/>
                  </a:lnTo>
                  <a:lnTo>
                    <a:pt x="438" y="27"/>
                  </a:lnTo>
                  <a:lnTo>
                    <a:pt x="438" y="29"/>
                  </a:lnTo>
                  <a:lnTo>
                    <a:pt x="437" y="31"/>
                  </a:lnTo>
                  <a:lnTo>
                    <a:pt x="437" y="33"/>
                  </a:lnTo>
                  <a:lnTo>
                    <a:pt x="436" y="36"/>
                  </a:lnTo>
                  <a:lnTo>
                    <a:pt x="432" y="46"/>
                  </a:lnTo>
                  <a:lnTo>
                    <a:pt x="431" y="51"/>
                  </a:lnTo>
                  <a:lnTo>
                    <a:pt x="430" y="54"/>
                  </a:lnTo>
                  <a:lnTo>
                    <a:pt x="429" y="57"/>
                  </a:lnTo>
                  <a:lnTo>
                    <a:pt x="429" y="59"/>
                  </a:lnTo>
                  <a:lnTo>
                    <a:pt x="429" y="62"/>
                  </a:lnTo>
                  <a:lnTo>
                    <a:pt x="429" y="65"/>
                  </a:lnTo>
                  <a:lnTo>
                    <a:pt x="430" y="68"/>
                  </a:lnTo>
                  <a:lnTo>
                    <a:pt x="431" y="70"/>
                  </a:lnTo>
                  <a:lnTo>
                    <a:pt x="432" y="73"/>
                  </a:lnTo>
                  <a:lnTo>
                    <a:pt x="433" y="76"/>
                  </a:lnTo>
                  <a:lnTo>
                    <a:pt x="434" y="79"/>
                  </a:lnTo>
                  <a:lnTo>
                    <a:pt x="436" y="81"/>
                  </a:lnTo>
                  <a:lnTo>
                    <a:pt x="444" y="90"/>
                  </a:lnTo>
                  <a:lnTo>
                    <a:pt x="446" y="93"/>
                  </a:lnTo>
                  <a:lnTo>
                    <a:pt x="447" y="96"/>
                  </a:lnTo>
                  <a:lnTo>
                    <a:pt x="449" y="98"/>
                  </a:lnTo>
                  <a:lnTo>
                    <a:pt x="449" y="99"/>
                  </a:lnTo>
                  <a:lnTo>
                    <a:pt x="450" y="101"/>
                  </a:lnTo>
                  <a:lnTo>
                    <a:pt x="451" y="104"/>
                  </a:lnTo>
                  <a:lnTo>
                    <a:pt x="451" y="107"/>
                  </a:lnTo>
                  <a:lnTo>
                    <a:pt x="451" y="111"/>
                  </a:lnTo>
                  <a:lnTo>
                    <a:pt x="451" y="115"/>
                  </a:lnTo>
                  <a:lnTo>
                    <a:pt x="451" y="118"/>
                  </a:lnTo>
                  <a:lnTo>
                    <a:pt x="450" y="121"/>
                  </a:lnTo>
                  <a:lnTo>
                    <a:pt x="450" y="124"/>
                  </a:lnTo>
                  <a:lnTo>
                    <a:pt x="449" y="126"/>
                  </a:lnTo>
                  <a:lnTo>
                    <a:pt x="447" y="127"/>
                  </a:lnTo>
                  <a:lnTo>
                    <a:pt x="447" y="128"/>
                  </a:lnTo>
                  <a:lnTo>
                    <a:pt x="446" y="130"/>
                  </a:lnTo>
                  <a:lnTo>
                    <a:pt x="444" y="132"/>
                  </a:lnTo>
                  <a:lnTo>
                    <a:pt x="442" y="133"/>
                  </a:lnTo>
                  <a:lnTo>
                    <a:pt x="440" y="134"/>
                  </a:lnTo>
                  <a:lnTo>
                    <a:pt x="437" y="136"/>
                  </a:lnTo>
                  <a:lnTo>
                    <a:pt x="435" y="136"/>
                  </a:lnTo>
                  <a:lnTo>
                    <a:pt x="430" y="138"/>
                  </a:lnTo>
                  <a:lnTo>
                    <a:pt x="428" y="138"/>
                  </a:lnTo>
                  <a:lnTo>
                    <a:pt x="425" y="139"/>
                  </a:lnTo>
                  <a:lnTo>
                    <a:pt x="422" y="141"/>
                  </a:lnTo>
                  <a:lnTo>
                    <a:pt x="421" y="143"/>
                  </a:lnTo>
                  <a:lnTo>
                    <a:pt x="420" y="145"/>
                  </a:lnTo>
                  <a:lnTo>
                    <a:pt x="419" y="146"/>
                  </a:lnTo>
                  <a:lnTo>
                    <a:pt x="415" y="151"/>
                  </a:lnTo>
                  <a:lnTo>
                    <a:pt x="413" y="153"/>
                  </a:lnTo>
                  <a:lnTo>
                    <a:pt x="411" y="155"/>
                  </a:lnTo>
                  <a:lnTo>
                    <a:pt x="410" y="157"/>
                  </a:lnTo>
                  <a:lnTo>
                    <a:pt x="409" y="158"/>
                  </a:lnTo>
                  <a:lnTo>
                    <a:pt x="407" y="159"/>
                  </a:lnTo>
                  <a:lnTo>
                    <a:pt x="405" y="160"/>
                  </a:lnTo>
                  <a:lnTo>
                    <a:pt x="403" y="161"/>
                  </a:lnTo>
                  <a:lnTo>
                    <a:pt x="401" y="162"/>
                  </a:lnTo>
                  <a:lnTo>
                    <a:pt x="396" y="164"/>
                  </a:lnTo>
                  <a:lnTo>
                    <a:pt x="383" y="168"/>
                  </a:lnTo>
                  <a:lnTo>
                    <a:pt x="367" y="172"/>
                  </a:lnTo>
                  <a:lnTo>
                    <a:pt x="359" y="175"/>
                  </a:lnTo>
                  <a:lnTo>
                    <a:pt x="346" y="180"/>
                  </a:lnTo>
                  <a:lnTo>
                    <a:pt x="344" y="181"/>
                  </a:lnTo>
                  <a:lnTo>
                    <a:pt x="342" y="183"/>
                  </a:lnTo>
                  <a:lnTo>
                    <a:pt x="341" y="183"/>
                  </a:lnTo>
                  <a:lnTo>
                    <a:pt x="339" y="185"/>
                  </a:lnTo>
                  <a:lnTo>
                    <a:pt x="338" y="186"/>
                  </a:lnTo>
                  <a:lnTo>
                    <a:pt x="337" y="188"/>
                  </a:lnTo>
                  <a:lnTo>
                    <a:pt x="336" y="190"/>
                  </a:lnTo>
                  <a:lnTo>
                    <a:pt x="335" y="192"/>
                  </a:lnTo>
                  <a:lnTo>
                    <a:pt x="335" y="194"/>
                  </a:lnTo>
                  <a:lnTo>
                    <a:pt x="335" y="195"/>
                  </a:lnTo>
                  <a:lnTo>
                    <a:pt x="336" y="197"/>
                  </a:lnTo>
                  <a:lnTo>
                    <a:pt x="336" y="199"/>
                  </a:lnTo>
                  <a:lnTo>
                    <a:pt x="337" y="201"/>
                  </a:lnTo>
                  <a:lnTo>
                    <a:pt x="339" y="204"/>
                  </a:lnTo>
                  <a:lnTo>
                    <a:pt x="340" y="206"/>
                  </a:lnTo>
                  <a:lnTo>
                    <a:pt x="342" y="208"/>
                  </a:lnTo>
                  <a:lnTo>
                    <a:pt x="342" y="210"/>
                  </a:lnTo>
                  <a:lnTo>
                    <a:pt x="344" y="212"/>
                  </a:lnTo>
                  <a:lnTo>
                    <a:pt x="346" y="215"/>
                  </a:lnTo>
                  <a:lnTo>
                    <a:pt x="350" y="217"/>
                  </a:lnTo>
                  <a:lnTo>
                    <a:pt x="359" y="226"/>
                  </a:lnTo>
                  <a:lnTo>
                    <a:pt x="362" y="229"/>
                  </a:lnTo>
                  <a:lnTo>
                    <a:pt x="365" y="232"/>
                  </a:lnTo>
                  <a:lnTo>
                    <a:pt x="371" y="239"/>
                  </a:lnTo>
                  <a:lnTo>
                    <a:pt x="373" y="241"/>
                  </a:lnTo>
                  <a:lnTo>
                    <a:pt x="376" y="243"/>
                  </a:lnTo>
                  <a:lnTo>
                    <a:pt x="378" y="245"/>
                  </a:lnTo>
                  <a:lnTo>
                    <a:pt x="381" y="247"/>
                  </a:lnTo>
                  <a:lnTo>
                    <a:pt x="384" y="249"/>
                  </a:lnTo>
                  <a:lnTo>
                    <a:pt x="388" y="250"/>
                  </a:lnTo>
                  <a:lnTo>
                    <a:pt x="390" y="250"/>
                  </a:lnTo>
                  <a:lnTo>
                    <a:pt x="392" y="250"/>
                  </a:lnTo>
                  <a:lnTo>
                    <a:pt x="394" y="250"/>
                  </a:lnTo>
                  <a:lnTo>
                    <a:pt x="396" y="249"/>
                  </a:lnTo>
                  <a:lnTo>
                    <a:pt x="400" y="247"/>
                  </a:lnTo>
                  <a:lnTo>
                    <a:pt x="404" y="247"/>
                  </a:lnTo>
                  <a:lnTo>
                    <a:pt x="405" y="247"/>
                  </a:lnTo>
                  <a:lnTo>
                    <a:pt x="408" y="247"/>
                  </a:lnTo>
                  <a:lnTo>
                    <a:pt x="410" y="247"/>
                  </a:lnTo>
                  <a:lnTo>
                    <a:pt x="411" y="247"/>
                  </a:lnTo>
                  <a:lnTo>
                    <a:pt x="413" y="248"/>
                  </a:lnTo>
                  <a:lnTo>
                    <a:pt x="415" y="249"/>
                  </a:lnTo>
                  <a:lnTo>
                    <a:pt x="417" y="250"/>
                  </a:lnTo>
                  <a:lnTo>
                    <a:pt x="419" y="251"/>
                  </a:lnTo>
                  <a:lnTo>
                    <a:pt x="422" y="251"/>
                  </a:lnTo>
                  <a:lnTo>
                    <a:pt x="422" y="253"/>
                  </a:lnTo>
                  <a:lnTo>
                    <a:pt x="425" y="255"/>
                  </a:lnTo>
                  <a:lnTo>
                    <a:pt x="427" y="257"/>
                  </a:lnTo>
                  <a:lnTo>
                    <a:pt x="431" y="260"/>
                  </a:lnTo>
                  <a:lnTo>
                    <a:pt x="433" y="263"/>
                  </a:lnTo>
                  <a:lnTo>
                    <a:pt x="434" y="265"/>
                  </a:lnTo>
                  <a:lnTo>
                    <a:pt x="438" y="271"/>
                  </a:lnTo>
                  <a:lnTo>
                    <a:pt x="440" y="274"/>
                  </a:lnTo>
                  <a:lnTo>
                    <a:pt x="443" y="277"/>
                  </a:lnTo>
                  <a:lnTo>
                    <a:pt x="449" y="285"/>
                  </a:lnTo>
                  <a:lnTo>
                    <a:pt x="451" y="287"/>
                  </a:lnTo>
                  <a:lnTo>
                    <a:pt x="452" y="290"/>
                  </a:lnTo>
                  <a:lnTo>
                    <a:pt x="456" y="295"/>
                  </a:lnTo>
                  <a:lnTo>
                    <a:pt x="456" y="297"/>
                  </a:lnTo>
                  <a:lnTo>
                    <a:pt x="458" y="300"/>
                  </a:lnTo>
                  <a:lnTo>
                    <a:pt x="460" y="307"/>
                  </a:lnTo>
                  <a:lnTo>
                    <a:pt x="462" y="309"/>
                  </a:lnTo>
                  <a:lnTo>
                    <a:pt x="467" y="318"/>
                  </a:lnTo>
                  <a:lnTo>
                    <a:pt x="469" y="324"/>
                  </a:lnTo>
                  <a:lnTo>
                    <a:pt x="471" y="327"/>
                  </a:lnTo>
                  <a:lnTo>
                    <a:pt x="470" y="327"/>
                  </a:lnTo>
                  <a:lnTo>
                    <a:pt x="469" y="327"/>
                  </a:lnTo>
                  <a:lnTo>
                    <a:pt x="462" y="331"/>
                  </a:lnTo>
                  <a:lnTo>
                    <a:pt x="458" y="331"/>
                  </a:lnTo>
                  <a:lnTo>
                    <a:pt x="453" y="333"/>
                  </a:lnTo>
                  <a:lnTo>
                    <a:pt x="445" y="336"/>
                  </a:lnTo>
                  <a:lnTo>
                    <a:pt x="441" y="337"/>
                  </a:lnTo>
                  <a:lnTo>
                    <a:pt x="435" y="338"/>
                  </a:lnTo>
                  <a:lnTo>
                    <a:pt x="432" y="339"/>
                  </a:lnTo>
                  <a:lnTo>
                    <a:pt x="423" y="340"/>
                  </a:lnTo>
                  <a:lnTo>
                    <a:pt x="421" y="340"/>
                  </a:lnTo>
                  <a:lnTo>
                    <a:pt x="417" y="341"/>
                  </a:lnTo>
                  <a:lnTo>
                    <a:pt x="413" y="342"/>
                  </a:lnTo>
                  <a:lnTo>
                    <a:pt x="410" y="342"/>
                  </a:lnTo>
                  <a:lnTo>
                    <a:pt x="406" y="344"/>
                  </a:lnTo>
                  <a:lnTo>
                    <a:pt x="403" y="346"/>
                  </a:lnTo>
                  <a:lnTo>
                    <a:pt x="400" y="348"/>
                  </a:lnTo>
                  <a:lnTo>
                    <a:pt x="398" y="350"/>
                  </a:lnTo>
                  <a:lnTo>
                    <a:pt x="395" y="353"/>
                  </a:lnTo>
                  <a:lnTo>
                    <a:pt x="392" y="356"/>
                  </a:lnTo>
                  <a:lnTo>
                    <a:pt x="385" y="365"/>
                  </a:lnTo>
                  <a:lnTo>
                    <a:pt x="379" y="371"/>
                  </a:lnTo>
                  <a:lnTo>
                    <a:pt x="372" y="380"/>
                  </a:lnTo>
                  <a:lnTo>
                    <a:pt x="368" y="386"/>
                  </a:lnTo>
                  <a:lnTo>
                    <a:pt x="365" y="390"/>
                  </a:lnTo>
                  <a:lnTo>
                    <a:pt x="364" y="392"/>
                  </a:lnTo>
                  <a:lnTo>
                    <a:pt x="363" y="394"/>
                  </a:lnTo>
                  <a:lnTo>
                    <a:pt x="363" y="396"/>
                  </a:lnTo>
                  <a:lnTo>
                    <a:pt x="363" y="398"/>
                  </a:lnTo>
                  <a:lnTo>
                    <a:pt x="363" y="399"/>
                  </a:lnTo>
                  <a:lnTo>
                    <a:pt x="363" y="399"/>
                  </a:lnTo>
                  <a:lnTo>
                    <a:pt x="364" y="401"/>
                  </a:lnTo>
                  <a:lnTo>
                    <a:pt x="365" y="402"/>
                  </a:lnTo>
                  <a:lnTo>
                    <a:pt x="366" y="403"/>
                  </a:lnTo>
                  <a:lnTo>
                    <a:pt x="367" y="404"/>
                  </a:lnTo>
                  <a:lnTo>
                    <a:pt x="368" y="404"/>
                  </a:lnTo>
                  <a:lnTo>
                    <a:pt x="370" y="404"/>
                  </a:lnTo>
                  <a:lnTo>
                    <a:pt x="371" y="405"/>
                  </a:lnTo>
                  <a:lnTo>
                    <a:pt x="373" y="405"/>
                  </a:lnTo>
                  <a:lnTo>
                    <a:pt x="377" y="404"/>
                  </a:lnTo>
                  <a:lnTo>
                    <a:pt x="380" y="404"/>
                  </a:lnTo>
                  <a:lnTo>
                    <a:pt x="381" y="404"/>
                  </a:lnTo>
                  <a:lnTo>
                    <a:pt x="382" y="405"/>
                  </a:lnTo>
                  <a:lnTo>
                    <a:pt x="383" y="405"/>
                  </a:lnTo>
                  <a:lnTo>
                    <a:pt x="384" y="406"/>
                  </a:lnTo>
                  <a:lnTo>
                    <a:pt x="386" y="407"/>
                  </a:lnTo>
                  <a:lnTo>
                    <a:pt x="388" y="409"/>
                  </a:lnTo>
                  <a:lnTo>
                    <a:pt x="393" y="416"/>
                  </a:lnTo>
                  <a:lnTo>
                    <a:pt x="398" y="421"/>
                  </a:lnTo>
                  <a:lnTo>
                    <a:pt x="400" y="423"/>
                  </a:lnTo>
                  <a:lnTo>
                    <a:pt x="402" y="425"/>
                  </a:lnTo>
                  <a:lnTo>
                    <a:pt x="405" y="427"/>
                  </a:lnTo>
                  <a:lnTo>
                    <a:pt x="409" y="429"/>
                  </a:lnTo>
                  <a:lnTo>
                    <a:pt x="415" y="432"/>
                  </a:lnTo>
                  <a:lnTo>
                    <a:pt x="417" y="433"/>
                  </a:lnTo>
                  <a:lnTo>
                    <a:pt x="421" y="435"/>
                  </a:lnTo>
                  <a:lnTo>
                    <a:pt x="424" y="438"/>
                  </a:lnTo>
                  <a:lnTo>
                    <a:pt x="425" y="439"/>
                  </a:lnTo>
                  <a:lnTo>
                    <a:pt x="426" y="440"/>
                  </a:lnTo>
                  <a:lnTo>
                    <a:pt x="426" y="441"/>
                  </a:lnTo>
                  <a:lnTo>
                    <a:pt x="426" y="442"/>
                  </a:lnTo>
                  <a:lnTo>
                    <a:pt x="425" y="443"/>
                  </a:lnTo>
                  <a:lnTo>
                    <a:pt x="425" y="444"/>
                  </a:lnTo>
                  <a:lnTo>
                    <a:pt x="424" y="444"/>
                  </a:lnTo>
                  <a:lnTo>
                    <a:pt x="423" y="445"/>
                  </a:lnTo>
                  <a:lnTo>
                    <a:pt x="422" y="446"/>
                  </a:lnTo>
                  <a:lnTo>
                    <a:pt x="414" y="450"/>
                  </a:lnTo>
                  <a:lnTo>
                    <a:pt x="412" y="451"/>
                  </a:lnTo>
                  <a:lnTo>
                    <a:pt x="410" y="452"/>
                  </a:lnTo>
                  <a:lnTo>
                    <a:pt x="409" y="454"/>
                  </a:lnTo>
                  <a:lnTo>
                    <a:pt x="404" y="458"/>
                  </a:lnTo>
                  <a:lnTo>
                    <a:pt x="402" y="459"/>
                  </a:lnTo>
                  <a:lnTo>
                    <a:pt x="396" y="464"/>
                  </a:lnTo>
                  <a:lnTo>
                    <a:pt x="388" y="469"/>
                  </a:lnTo>
                  <a:lnTo>
                    <a:pt x="386" y="471"/>
                  </a:lnTo>
                  <a:lnTo>
                    <a:pt x="383" y="473"/>
                  </a:lnTo>
                  <a:lnTo>
                    <a:pt x="373" y="478"/>
                  </a:lnTo>
                  <a:lnTo>
                    <a:pt x="370" y="479"/>
                  </a:lnTo>
                  <a:lnTo>
                    <a:pt x="366" y="482"/>
                  </a:lnTo>
                  <a:lnTo>
                    <a:pt x="355" y="489"/>
                  </a:lnTo>
                  <a:lnTo>
                    <a:pt x="353" y="491"/>
                  </a:lnTo>
                  <a:lnTo>
                    <a:pt x="352" y="492"/>
                  </a:lnTo>
                  <a:lnTo>
                    <a:pt x="350" y="494"/>
                  </a:lnTo>
                  <a:lnTo>
                    <a:pt x="348" y="497"/>
                  </a:lnTo>
                  <a:lnTo>
                    <a:pt x="346" y="500"/>
                  </a:lnTo>
                  <a:lnTo>
                    <a:pt x="344" y="502"/>
                  </a:lnTo>
                  <a:lnTo>
                    <a:pt x="343" y="505"/>
                  </a:lnTo>
                  <a:lnTo>
                    <a:pt x="343" y="508"/>
                  </a:lnTo>
                  <a:lnTo>
                    <a:pt x="343" y="510"/>
                  </a:lnTo>
                  <a:lnTo>
                    <a:pt x="343" y="511"/>
                  </a:lnTo>
                  <a:lnTo>
                    <a:pt x="343" y="512"/>
                  </a:lnTo>
                  <a:lnTo>
                    <a:pt x="345" y="516"/>
                  </a:lnTo>
                  <a:lnTo>
                    <a:pt x="346" y="518"/>
                  </a:lnTo>
                  <a:lnTo>
                    <a:pt x="346" y="520"/>
                  </a:lnTo>
                  <a:lnTo>
                    <a:pt x="346" y="523"/>
                  </a:lnTo>
                  <a:lnTo>
                    <a:pt x="345" y="533"/>
                  </a:lnTo>
                  <a:lnTo>
                    <a:pt x="345" y="535"/>
                  </a:lnTo>
                  <a:lnTo>
                    <a:pt x="345" y="536"/>
                  </a:lnTo>
                  <a:lnTo>
                    <a:pt x="343" y="541"/>
                  </a:lnTo>
                  <a:lnTo>
                    <a:pt x="342" y="546"/>
                  </a:lnTo>
                  <a:lnTo>
                    <a:pt x="342" y="548"/>
                  </a:lnTo>
                  <a:lnTo>
                    <a:pt x="341" y="550"/>
                  </a:lnTo>
                  <a:lnTo>
                    <a:pt x="340" y="552"/>
                  </a:lnTo>
                  <a:lnTo>
                    <a:pt x="336" y="557"/>
                  </a:lnTo>
                  <a:lnTo>
                    <a:pt x="335" y="558"/>
                  </a:lnTo>
                  <a:lnTo>
                    <a:pt x="334" y="560"/>
                  </a:lnTo>
                  <a:lnTo>
                    <a:pt x="333" y="563"/>
                  </a:lnTo>
                  <a:lnTo>
                    <a:pt x="332" y="566"/>
                  </a:lnTo>
                  <a:lnTo>
                    <a:pt x="331" y="568"/>
                  </a:lnTo>
                  <a:lnTo>
                    <a:pt x="331" y="570"/>
                  </a:lnTo>
                  <a:lnTo>
                    <a:pt x="331" y="575"/>
                  </a:lnTo>
                  <a:lnTo>
                    <a:pt x="330" y="577"/>
                  </a:lnTo>
                  <a:lnTo>
                    <a:pt x="328" y="583"/>
                  </a:lnTo>
                  <a:lnTo>
                    <a:pt x="326" y="588"/>
                  </a:lnTo>
                  <a:lnTo>
                    <a:pt x="323" y="593"/>
                  </a:lnTo>
                  <a:lnTo>
                    <a:pt x="321" y="598"/>
                  </a:lnTo>
                  <a:lnTo>
                    <a:pt x="319" y="601"/>
                  </a:lnTo>
                  <a:lnTo>
                    <a:pt x="317" y="605"/>
                  </a:lnTo>
                  <a:lnTo>
                    <a:pt x="314" y="608"/>
                  </a:lnTo>
                  <a:lnTo>
                    <a:pt x="308" y="615"/>
                  </a:lnTo>
                  <a:lnTo>
                    <a:pt x="300" y="624"/>
                  </a:lnTo>
                  <a:lnTo>
                    <a:pt x="297" y="627"/>
                  </a:lnTo>
                  <a:lnTo>
                    <a:pt x="296" y="629"/>
                  </a:lnTo>
                  <a:lnTo>
                    <a:pt x="293" y="631"/>
                  </a:lnTo>
                  <a:lnTo>
                    <a:pt x="292" y="631"/>
                  </a:lnTo>
                  <a:lnTo>
                    <a:pt x="291" y="631"/>
                  </a:lnTo>
                  <a:lnTo>
                    <a:pt x="290" y="631"/>
                  </a:lnTo>
                  <a:lnTo>
                    <a:pt x="287" y="629"/>
                  </a:lnTo>
                  <a:lnTo>
                    <a:pt x="285" y="628"/>
                  </a:lnTo>
                  <a:lnTo>
                    <a:pt x="282" y="626"/>
                  </a:lnTo>
                  <a:lnTo>
                    <a:pt x="280" y="625"/>
                  </a:lnTo>
                  <a:lnTo>
                    <a:pt x="278" y="623"/>
                  </a:lnTo>
                  <a:lnTo>
                    <a:pt x="277" y="622"/>
                  </a:lnTo>
                  <a:lnTo>
                    <a:pt x="276" y="620"/>
                  </a:lnTo>
                  <a:lnTo>
                    <a:pt x="275" y="617"/>
                  </a:lnTo>
                  <a:lnTo>
                    <a:pt x="274" y="615"/>
                  </a:lnTo>
                  <a:lnTo>
                    <a:pt x="274" y="613"/>
                  </a:lnTo>
                  <a:lnTo>
                    <a:pt x="273" y="608"/>
                  </a:lnTo>
                  <a:lnTo>
                    <a:pt x="272" y="605"/>
                  </a:lnTo>
                  <a:lnTo>
                    <a:pt x="271" y="603"/>
                  </a:lnTo>
                  <a:lnTo>
                    <a:pt x="268" y="600"/>
                  </a:lnTo>
                  <a:lnTo>
                    <a:pt x="266" y="598"/>
                  </a:lnTo>
                  <a:lnTo>
                    <a:pt x="263" y="591"/>
                  </a:lnTo>
                  <a:lnTo>
                    <a:pt x="262" y="589"/>
                  </a:lnTo>
                  <a:lnTo>
                    <a:pt x="261" y="586"/>
                  </a:lnTo>
                  <a:lnTo>
                    <a:pt x="260" y="583"/>
                  </a:lnTo>
                  <a:lnTo>
                    <a:pt x="260" y="580"/>
                  </a:lnTo>
                  <a:lnTo>
                    <a:pt x="260" y="577"/>
                  </a:lnTo>
                  <a:lnTo>
                    <a:pt x="260" y="571"/>
                  </a:lnTo>
                  <a:lnTo>
                    <a:pt x="259" y="568"/>
                  </a:lnTo>
                  <a:lnTo>
                    <a:pt x="259" y="565"/>
                  </a:lnTo>
                  <a:lnTo>
                    <a:pt x="258" y="564"/>
                  </a:lnTo>
                  <a:lnTo>
                    <a:pt x="257" y="559"/>
                  </a:lnTo>
                  <a:lnTo>
                    <a:pt x="255" y="557"/>
                  </a:lnTo>
                  <a:lnTo>
                    <a:pt x="252" y="551"/>
                  </a:lnTo>
                  <a:lnTo>
                    <a:pt x="250" y="546"/>
                  </a:lnTo>
                  <a:lnTo>
                    <a:pt x="248" y="543"/>
                  </a:lnTo>
                  <a:lnTo>
                    <a:pt x="247" y="542"/>
                  </a:lnTo>
                  <a:lnTo>
                    <a:pt x="246" y="541"/>
                  </a:lnTo>
                  <a:lnTo>
                    <a:pt x="245" y="540"/>
                  </a:lnTo>
                  <a:lnTo>
                    <a:pt x="243" y="539"/>
                  </a:lnTo>
                  <a:lnTo>
                    <a:pt x="241" y="539"/>
                  </a:lnTo>
                  <a:lnTo>
                    <a:pt x="240" y="538"/>
                  </a:lnTo>
                  <a:lnTo>
                    <a:pt x="238" y="539"/>
                  </a:lnTo>
                  <a:lnTo>
                    <a:pt x="237" y="539"/>
                  </a:lnTo>
                  <a:lnTo>
                    <a:pt x="235" y="540"/>
                  </a:lnTo>
                  <a:lnTo>
                    <a:pt x="234" y="541"/>
                  </a:lnTo>
                  <a:lnTo>
                    <a:pt x="233" y="543"/>
                  </a:lnTo>
                  <a:lnTo>
                    <a:pt x="233" y="544"/>
                  </a:lnTo>
                  <a:lnTo>
                    <a:pt x="233" y="545"/>
                  </a:lnTo>
                  <a:lnTo>
                    <a:pt x="233" y="546"/>
                  </a:lnTo>
                  <a:lnTo>
                    <a:pt x="233" y="550"/>
                  </a:lnTo>
                  <a:lnTo>
                    <a:pt x="238" y="568"/>
                  </a:lnTo>
                  <a:lnTo>
                    <a:pt x="239" y="570"/>
                  </a:lnTo>
                  <a:lnTo>
                    <a:pt x="239" y="571"/>
                  </a:lnTo>
                  <a:lnTo>
                    <a:pt x="239" y="574"/>
                  </a:lnTo>
                  <a:lnTo>
                    <a:pt x="239" y="577"/>
                  </a:lnTo>
                  <a:lnTo>
                    <a:pt x="238" y="579"/>
                  </a:lnTo>
                  <a:lnTo>
                    <a:pt x="237" y="580"/>
                  </a:lnTo>
                  <a:lnTo>
                    <a:pt x="235" y="583"/>
                  </a:lnTo>
                  <a:lnTo>
                    <a:pt x="233" y="585"/>
                  </a:lnTo>
                  <a:lnTo>
                    <a:pt x="231" y="586"/>
                  </a:lnTo>
                  <a:lnTo>
                    <a:pt x="229" y="588"/>
                  </a:lnTo>
                  <a:lnTo>
                    <a:pt x="228" y="588"/>
                  </a:lnTo>
                  <a:lnTo>
                    <a:pt x="227" y="588"/>
                  </a:lnTo>
                  <a:lnTo>
                    <a:pt x="226" y="589"/>
                  </a:lnTo>
                  <a:lnTo>
                    <a:pt x="225" y="588"/>
                  </a:lnTo>
                  <a:lnTo>
                    <a:pt x="222" y="587"/>
                  </a:lnTo>
                  <a:lnTo>
                    <a:pt x="221" y="587"/>
                  </a:lnTo>
                  <a:lnTo>
                    <a:pt x="220" y="587"/>
                  </a:lnTo>
                  <a:lnTo>
                    <a:pt x="219" y="587"/>
                  </a:lnTo>
                  <a:lnTo>
                    <a:pt x="218" y="587"/>
                  </a:lnTo>
                  <a:lnTo>
                    <a:pt x="217" y="588"/>
                  </a:lnTo>
                  <a:lnTo>
                    <a:pt x="216" y="590"/>
                  </a:lnTo>
                  <a:lnTo>
                    <a:pt x="215" y="591"/>
                  </a:lnTo>
                  <a:lnTo>
                    <a:pt x="210" y="592"/>
                  </a:lnTo>
                  <a:lnTo>
                    <a:pt x="208" y="593"/>
                  </a:lnTo>
                  <a:lnTo>
                    <a:pt x="207" y="594"/>
                  </a:lnTo>
                  <a:lnTo>
                    <a:pt x="206" y="596"/>
                  </a:lnTo>
                  <a:lnTo>
                    <a:pt x="205" y="597"/>
                  </a:lnTo>
                  <a:lnTo>
                    <a:pt x="204" y="599"/>
                  </a:lnTo>
                  <a:lnTo>
                    <a:pt x="203" y="603"/>
                  </a:lnTo>
                  <a:lnTo>
                    <a:pt x="202" y="604"/>
                  </a:lnTo>
                  <a:lnTo>
                    <a:pt x="201" y="605"/>
                  </a:lnTo>
                  <a:lnTo>
                    <a:pt x="199" y="607"/>
                  </a:lnTo>
                  <a:lnTo>
                    <a:pt x="194" y="613"/>
                  </a:lnTo>
                  <a:lnTo>
                    <a:pt x="193" y="614"/>
                  </a:lnTo>
                  <a:lnTo>
                    <a:pt x="192" y="616"/>
                  </a:lnTo>
                  <a:lnTo>
                    <a:pt x="188" y="621"/>
                  </a:lnTo>
                  <a:lnTo>
                    <a:pt x="186" y="623"/>
                  </a:lnTo>
                  <a:lnTo>
                    <a:pt x="185" y="624"/>
                  </a:lnTo>
                  <a:lnTo>
                    <a:pt x="184" y="625"/>
                  </a:lnTo>
                  <a:lnTo>
                    <a:pt x="183" y="625"/>
                  </a:lnTo>
                  <a:lnTo>
                    <a:pt x="183" y="625"/>
                  </a:lnTo>
                  <a:lnTo>
                    <a:pt x="181" y="625"/>
                  </a:lnTo>
                  <a:lnTo>
                    <a:pt x="179" y="624"/>
                  </a:lnTo>
                  <a:lnTo>
                    <a:pt x="177" y="623"/>
                  </a:lnTo>
                  <a:lnTo>
                    <a:pt x="175" y="621"/>
                  </a:lnTo>
                  <a:lnTo>
                    <a:pt x="173" y="618"/>
                  </a:lnTo>
                  <a:lnTo>
                    <a:pt x="172" y="615"/>
                  </a:lnTo>
                  <a:lnTo>
                    <a:pt x="170" y="612"/>
                  </a:lnTo>
                  <a:lnTo>
                    <a:pt x="169" y="609"/>
                  </a:lnTo>
                  <a:lnTo>
                    <a:pt x="169" y="607"/>
                  </a:lnTo>
                  <a:lnTo>
                    <a:pt x="168" y="604"/>
                  </a:lnTo>
                  <a:lnTo>
                    <a:pt x="168" y="602"/>
                  </a:lnTo>
                  <a:lnTo>
                    <a:pt x="169" y="599"/>
                  </a:lnTo>
                  <a:lnTo>
                    <a:pt x="169" y="593"/>
                  </a:lnTo>
                  <a:lnTo>
                    <a:pt x="172" y="583"/>
                  </a:lnTo>
                  <a:lnTo>
                    <a:pt x="172" y="578"/>
                  </a:lnTo>
                  <a:lnTo>
                    <a:pt x="173" y="572"/>
                  </a:lnTo>
                  <a:lnTo>
                    <a:pt x="173" y="570"/>
                  </a:lnTo>
                  <a:lnTo>
                    <a:pt x="173" y="569"/>
                  </a:lnTo>
                  <a:lnTo>
                    <a:pt x="172" y="568"/>
                  </a:lnTo>
                  <a:lnTo>
                    <a:pt x="172" y="566"/>
                  </a:lnTo>
                  <a:lnTo>
                    <a:pt x="171" y="563"/>
                  </a:lnTo>
                  <a:lnTo>
                    <a:pt x="170" y="561"/>
                  </a:lnTo>
                  <a:lnTo>
                    <a:pt x="169" y="560"/>
                  </a:lnTo>
                  <a:lnTo>
                    <a:pt x="167" y="558"/>
                  </a:lnTo>
                  <a:lnTo>
                    <a:pt x="164" y="557"/>
                  </a:lnTo>
                  <a:lnTo>
                    <a:pt x="162" y="556"/>
                  </a:lnTo>
                  <a:lnTo>
                    <a:pt x="161" y="556"/>
                  </a:lnTo>
                  <a:lnTo>
                    <a:pt x="160" y="555"/>
                  </a:lnTo>
                  <a:lnTo>
                    <a:pt x="158" y="555"/>
                  </a:lnTo>
                  <a:lnTo>
                    <a:pt x="156" y="555"/>
                  </a:lnTo>
                  <a:lnTo>
                    <a:pt x="153" y="555"/>
                  </a:lnTo>
                  <a:lnTo>
                    <a:pt x="148" y="556"/>
                  </a:lnTo>
                  <a:lnTo>
                    <a:pt x="143" y="557"/>
                  </a:lnTo>
                  <a:lnTo>
                    <a:pt x="142" y="557"/>
                  </a:lnTo>
                  <a:lnTo>
                    <a:pt x="140" y="557"/>
                  </a:lnTo>
                  <a:lnTo>
                    <a:pt x="136" y="559"/>
                  </a:lnTo>
                  <a:lnTo>
                    <a:pt x="132" y="561"/>
                  </a:lnTo>
                  <a:lnTo>
                    <a:pt x="129" y="562"/>
                  </a:lnTo>
                  <a:lnTo>
                    <a:pt x="127" y="563"/>
                  </a:lnTo>
                  <a:lnTo>
                    <a:pt x="125" y="565"/>
                  </a:lnTo>
                  <a:lnTo>
                    <a:pt x="120" y="569"/>
                  </a:lnTo>
                  <a:lnTo>
                    <a:pt x="116" y="571"/>
                  </a:lnTo>
                  <a:lnTo>
                    <a:pt x="108" y="578"/>
                  </a:lnTo>
                  <a:lnTo>
                    <a:pt x="101" y="583"/>
                  </a:lnTo>
                  <a:lnTo>
                    <a:pt x="98" y="585"/>
                  </a:lnTo>
                  <a:lnTo>
                    <a:pt x="95" y="588"/>
                  </a:lnTo>
                  <a:lnTo>
                    <a:pt x="93" y="590"/>
                  </a:lnTo>
                  <a:lnTo>
                    <a:pt x="92" y="591"/>
                  </a:lnTo>
                  <a:lnTo>
                    <a:pt x="90" y="595"/>
                  </a:lnTo>
                  <a:lnTo>
                    <a:pt x="89" y="597"/>
                  </a:lnTo>
                  <a:lnTo>
                    <a:pt x="87" y="598"/>
                  </a:lnTo>
                  <a:lnTo>
                    <a:pt x="86" y="599"/>
                  </a:lnTo>
                  <a:lnTo>
                    <a:pt x="83" y="599"/>
                  </a:lnTo>
                  <a:lnTo>
                    <a:pt x="81" y="600"/>
                  </a:lnTo>
                  <a:lnTo>
                    <a:pt x="72" y="600"/>
                  </a:lnTo>
                  <a:lnTo>
                    <a:pt x="64" y="600"/>
                  </a:lnTo>
                  <a:lnTo>
                    <a:pt x="61" y="600"/>
                  </a:lnTo>
                  <a:lnTo>
                    <a:pt x="59" y="600"/>
                  </a:lnTo>
                  <a:lnTo>
                    <a:pt x="58" y="599"/>
                  </a:lnTo>
                  <a:lnTo>
                    <a:pt x="58" y="599"/>
                  </a:lnTo>
                  <a:lnTo>
                    <a:pt x="57" y="598"/>
                  </a:lnTo>
                  <a:lnTo>
                    <a:pt x="56" y="597"/>
                  </a:lnTo>
                  <a:lnTo>
                    <a:pt x="55" y="595"/>
                  </a:lnTo>
                  <a:lnTo>
                    <a:pt x="55" y="594"/>
                  </a:lnTo>
                  <a:lnTo>
                    <a:pt x="54" y="592"/>
                  </a:lnTo>
                  <a:lnTo>
                    <a:pt x="54" y="591"/>
                  </a:lnTo>
                  <a:lnTo>
                    <a:pt x="54" y="587"/>
                  </a:lnTo>
                  <a:lnTo>
                    <a:pt x="54" y="584"/>
                  </a:lnTo>
                  <a:lnTo>
                    <a:pt x="56" y="576"/>
                  </a:lnTo>
                  <a:lnTo>
                    <a:pt x="56" y="574"/>
                  </a:lnTo>
                  <a:lnTo>
                    <a:pt x="56" y="571"/>
                  </a:lnTo>
                  <a:lnTo>
                    <a:pt x="56" y="569"/>
                  </a:lnTo>
                  <a:lnTo>
                    <a:pt x="56" y="568"/>
                  </a:lnTo>
                  <a:lnTo>
                    <a:pt x="56" y="567"/>
                  </a:lnTo>
                  <a:lnTo>
                    <a:pt x="55" y="566"/>
                  </a:lnTo>
                  <a:lnTo>
                    <a:pt x="54" y="565"/>
                  </a:lnTo>
                  <a:lnTo>
                    <a:pt x="53" y="565"/>
                  </a:lnTo>
                  <a:lnTo>
                    <a:pt x="51" y="565"/>
                  </a:lnTo>
                  <a:lnTo>
                    <a:pt x="49" y="566"/>
                  </a:lnTo>
                  <a:lnTo>
                    <a:pt x="46" y="567"/>
                  </a:lnTo>
                  <a:lnTo>
                    <a:pt x="44" y="568"/>
                  </a:lnTo>
                  <a:lnTo>
                    <a:pt x="37" y="569"/>
                  </a:lnTo>
                  <a:lnTo>
                    <a:pt x="35" y="569"/>
                  </a:lnTo>
                  <a:lnTo>
                    <a:pt x="34" y="569"/>
                  </a:lnTo>
                  <a:lnTo>
                    <a:pt x="32" y="569"/>
                  </a:lnTo>
                  <a:lnTo>
                    <a:pt x="30" y="569"/>
                  </a:lnTo>
                  <a:lnTo>
                    <a:pt x="28" y="568"/>
                  </a:lnTo>
                  <a:lnTo>
                    <a:pt x="27" y="567"/>
                  </a:lnTo>
                  <a:lnTo>
                    <a:pt x="25" y="566"/>
                  </a:lnTo>
                  <a:lnTo>
                    <a:pt x="24" y="564"/>
                  </a:lnTo>
                  <a:lnTo>
                    <a:pt x="23" y="563"/>
                  </a:lnTo>
                  <a:lnTo>
                    <a:pt x="20" y="560"/>
                  </a:lnTo>
                  <a:lnTo>
                    <a:pt x="14" y="553"/>
                  </a:lnTo>
                  <a:lnTo>
                    <a:pt x="8" y="546"/>
                  </a:lnTo>
                  <a:lnTo>
                    <a:pt x="2" y="539"/>
                  </a:lnTo>
                  <a:lnTo>
                    <a:pt x="1" y="537"/>
                  </a:lnTo>
                  <a:lnTo>
                    <a:pt x="0" y="536"/>
                  </a:lnTo>
                  <a:lnTo>
                    <a:pt x="0" y="535"/>
                  </a:lnTo>
                  <a:lnTo>
                    <a:pt x="1" y="532"/>
                  </a:lnTo>
                  <a:lnTo>
                    <a:pt x="8" y="520"/>
                  </a:lnTo>
                  <a:lnTo>
                    <a:pt x="10" y="516"/>
                  </a:lnTo>
                  <a:lnTo>
                    <a:pt x="12" y="512"/>
                  </a:lnTo>
                  <a:lnTo>
                    <a:pt x="13" y="507"/>
                  </a:lnTo>
                  <a:lnTo>
                    <a:pt x="14" y="504"/>
                  </a:lnTo>
                  <a:lnTo>
                    <a:pt x="14" y="501"/>
                  </a:lnTo>
                  <a:lnTo>
                    <a:pt x="14" y="499"/>
                  </a:lnTo>
                  <a:lnTo>
                    <a:pt x="13" y="494"/>
                  </a:lnTo>
                  <a:lnTo>
                    <a:pt x="14" y="491"/>
                  </a:lnTo>
                  <a:lnTo>
                    <a:pt x="14" y="489"/>
                  </a:lnTo>
                  <a:lnTo>
                    <a:pt x="14" y="488"/>
                  </a:lnTo>
                  <a:lnTo>
                    <a:pt x="15" y="486"/>
                  </a:lnTo>
                  <a:lnTo>
                    <a:pt x="16" y="485"/>
                  </a:lnTo>
                  <a:lnTo>
                    <a:pt x="17" y="483"/>
                  </a:lnTo>
                  <a:lnTo>
                    <a:pt x="20" y="479"/>
                  </a:lnTo>
                  <a:lnTo>
                    <a:pt x="24" y="475"/>
                  </a:lnTo>
                  <a:lnTo>
                    <a:pt x="28" y="469"/>
                  </a:lnTo>
                  <a:lnTo>
                    <a:pt x="30" y="466"/>
                  </a:lnTo>
                  <a:lnTo>
                    <a:pt x="32" y="463"/>
                  </a:lnTo>
                  <a:lnTo>
                    <a:pt x="34" y="460"/>
                  </a:lnTo>
                  <a:lnTo>
                    <a:pt x="35" y="457"/>
                  </a:lnTo>
                  <a:lnTo>
                    <a:pt x="35" y="455"/>
                  </a:lnTo>
                  <a:lnTo>
                    <a:pt x="35" y="452"/>
                  </a:lnTo>
                  <a:lnTo>
                    <a:pt x="35" y="450"/>
                  </a:lnTo>
                  <a:lnTo>
                    <a:pt x="35" y="448"/>
                  </a:lnTo>
                  <a:lnTo>
                    <a:pt x="35" y="446"/>
                  </a:lnTo>
                  <a:lnTo>
                    <a:pt x="34" y="444"/>
                  </a:lnTo>
                  <a:lnTo>
                    <a:pt x="34" y="443"/>
                  </a:lnTo>
                  <a:lnTo>
                    <a:pt x="33" y="442"/>
                  </a:lnTo>
                  <a:lnTo>
                    <a:pt x="31" y="438"/>
                  </a:lnTo>
                  <a:lnTo>
                    <a:pt x="28" y="434"/>
                  </a:lnTo>
                  <a:lnTo>
                    <a:pt x="25" y="432"/>
                  </a:lnTo>
                  <a:lnTo>
                    <a:pt x="17" y="422"/>
                  </a:lnTo>
                  <a:lnTo>
                    <a:pt x="14" y="421"/>
                  </a:lnTo>
                  <a:lnTo>
                    <a:pt x="13" y="418"/>
                  </a:lnTo>
                  <a:lnTo>
                    <a:pt x="12" y="416"/>
                  </a:lnTo>
                  <a:lnTo>
                    <a:pt x="12" y="414"/>
                  </a:lnTo>
                  <a:lnTo>
                    <a:pt x="11" y="413"/>
                  </a:lnTo>
                  <a:lnTo>
                    <a:pt x="11" y="410"/>
                  </a:lnTo>
                  <a:lnTo>
                    <a:pt x="11" y="408"/>
                  </a:lnTo>
                  <a:lnTo>
                    <a:pt x="12" y="399"/>
                  </a:lnTo>
                  <a:lnTo>
                    <a:pt x="12" y="389"/>
                  </a:lnTo>
                  <a:lnTo>
                    <a:pt x="13" y="385"/>
                  </a:lnTo>
                  <a:lnTo>
                    <a:pt x="14" y="382"/>
                  </a:lnTo>
                  <a:lnTo>
                    <a:pt x="15" y="379"/>
                  </a:lnTo>
                  <a:lnTo>
                    <a:pt x="16" y="376"/>
                  </a:lnTo>
                  <a:lnTo>
                    <a:pt x="18" y="373"/>
                  </a:lnTo>
                  <a:lnTo>
                    <a:pt x="21" y="368"/>
                  </a:lnTo>
                  <a:lnTo>
                    <a:pt x="24" y="363"/>
                  </a:lnTo>
                  <a:lnTo>
                    <a:pt x="25" y="359"/>
                  </a:lnTo>
                  <a:lnTo>
                    <a:pt x="28" y="355"/>
                  </a:lnTo>
                  <a:lnTo>
                    <a:pt x="30" y="353"/>
                  </a:lnTo>
                  <a:lnTo>
                    <a:pt x="35" y="348"/>
                  </a:lnTo>
                  <a:lnTo>
                    <a:pt x="45" y="336"/>
                  </a:lnTo>
                  <a:lnTo>
                    <a:pt x="46" y="334"/>
                  </a:lnTo>
                  <a:lnTo>
                    <a:pt x="48" y="331"/>
                  </a:lnTo>
                  <a:lnTo>
                    <a:pt x="50" y="328"/>
                  </a:lnTo>
                  <a:lnTo>
                    <a:pt x="52" y="325"/>
                  </a:lnTo>
                  <a:lnTo>
                    <a:pt x="54" y="321"/>
                  </a:lnTo>
                  <a:lnTo>
                    <a:pt x="55" y="319"/>
                  </a:lnTo>
                  <a:lnTo>
                    <a:pt x="55" y="316"/>
                  </a:lnTo>
                  <a:lnTo>
                    <a:pt x="56" y="313"/>
                  </a:lnTo>
                  <a:lnTo>
                    <a:pt x="56" y="311"/>
                  </a:lnTo>
                  <a:lnTo>
                    <a:pt x="56" y="308"/>
                  </a:lnTo>
                  <a:lnTo>
                    <a:pt x="56" y="306"/>
                  </a:lnTo>
                  <a:lnTo>
                    <a:pt x="56" y="302"/>
                  </a:lnTo>
                  <a:lnTo>
                    <a:pt x="55" y="296"/>
                  </a:lnTo>
                  <a:lnTo>
                    <a:pt x="54" y="289"/>
                  </a:lnTo>
                  <a:lnTo>
                    <a:pt x="53" y="285"/>
                  </a:lnTo>
                  <a:lnTo>
                    <a:pt x="52" y="282"/>
                  </a:lnTo>
                  <a:lnTo>
                    <a:pt x="51" y="278"/>
                  </a:lnTo>
                  <a:lnTo>
                    <a:pt x="50" y="275"/>
                  </a:lnTo>
                  <a:lnTo>
                    <a:pt x="49" y="273"/>
                  </a:lnTo>
                  <a:lnTo>
                    <a:pt x="47" y="270"/>
                  </a:lnTo>
                  <a:lnTo>
                    <a:pt x="48" y="270"/>
                  </a:lnTo>
                  <a:lnTo>
                    <a:pt x="50" y="268"/>
                  </a:lnTo>
                  <a:lnTo>
                    <a:pt x="52" y="266"/>
                  </a:lnTo>
                  <a:lnTo>
                    <a:pt x="54" y="263"/>
                  </a:lnTo>
                  <a:lnTo>
                    <a:pt x="56" y="261"/>
                  </a:lnTo>
                  <a:lnTo>
                    <a:pt x="57" y="259"/>
                  </a:lnTo>
                  <a:lnTo>
                    <a:pt x="58" y="257"/>
                  </a:lnTo>
                  <a:lnTo>
                    <a:pt x="59" y="254"/>
                  </a:lnTo>
                  <a:lnTo>
                    <a:pt x="60" y="251"/>
                  </a:lnTo>
                  <a:lnTo>
                    <a:pt x="61" y="247"/>
                  </a:lnTo>
                  <a:lnTo>
                    <a:pt x="62" y="241"/>
                  </a:lnTo>
                  <a:lnTo>
                    <a:pt x="64" y="232"/>
                  </a:lnTo>
                  <a:lnTo>
                    <a:pt x="65" y="229"/>
                  </a:lnTo>
                  <a:lnTo>
                    <a:pt x="66" y="226"/>
                  </a:lnTo>
                  <a:lnTo>
                    <a:pt x="68" y="223"/>
                  </a:lnTo>
                  <a:lnTo>
                    <a:pt x="69" y="219"/>
                  </a:lnTo>
                  <a:lnTo>
                    <a:pt x="73" y="215"/>
                  </a:lnTo>
                  <a:lnTo>
                    <a:pt x="87" y="198"/>
                  </a:lnTo>
                  <a:lnTo>
                    <a:pt x="92" y="193"/>
                  </a:lnTo>
                  <a:lnTo>
                    <a:pt x="94" y="190"/>
                  </a:lnTo>
                  <a:lnTo>
                    <a:pt x="97" y="188"/>
                  </a:lnTo>
                  <a:lnTo>
                    <a:pt x="102" y="184"/>
                  </a:lnTo>
                  <a:lnTo>
                    <a:pt x="103" y="183"/>
                  </a:lnTo>
                  <a:lnTo>
                    <a:pt x="106" y="181"/>
                  </a:lnTo>
                  <a:lnTo>
                    <a:pt x="112" y="174"/>
                  </a:lnTo>
                  <a:lnTo>
                    <a:pt x="114" y="172"/>
                  </a:lnTo>
                  <a:lnTo>
                    <a:pt x="116" y="171"/>
                  </a:lnTo>
                  <a:lnTo>
                    <a:pt x="119" y="170"/>
                  </a:lnTo>
                  <a:lnTo>
                    <a:pt x="122" y="168"/>
                  </a:lnTo>
                  <a:lnTo>
                    <a:pt x="124" y="167"/>
                  </a:lnTo>
                  <a:lnTo>
                    <a:pt x="130" y="164"/>
                  </a:lnTo>
                  <a:lnTo>
                    <a:pt x="133" y="163"/>
                  </a:lnTo>
                  <a:lnTo>
                    <a:pt x="136" y="161"/>
                  </a:lnTo>
                  <a:lnTo>
                    <a:pt x="138" y="160"/>
                  </a:lnTo>
                  <a:lnTo>
                    <a:pt x="140" y="158"/>
                  </a:lnTo>
                  <a:lnTo>
                    <a:pt x="143" y="155"/>
                  </a:lnTo>
                  <a:lnTo>
                    <a:pt x="151" y="145"/>
                  </a:lnTo>
                  <a:lnTo>
                    <a:pt x="157" y="139"/>
                  </a:lnTo>
                  <a:lnTo>
                    <a:pt x="160" y="137"/>
                  </a:lnTo>
                  <a:lnTo>
                    <a:pt x="161" y="135"/>
                  </a:lnTo>
                  <a:lnTo>
                    <a:pt x="163" y="134"/>
                  </a:lnTo>
                  <a:lnTo>
                    <a:pt x="165" y="133"/>
                  </a:lnTo>
                  <a:lnTo>
                    <a:pt x="167" y="133"/>
                  </a:lnTo>
                  <a:lnTo>
                    <a:pt x="169" y="133"/>
                  </a:lnTo>
                  <a:lnTo>
                    <a:pt x="172" y="134"/>
                  </a:lnTo>
                  <a:lnTo>
                    <a:pt x="177" y="135"/>
                  </a:lnTo>
                  <a:lnTo>
                    <a:pt x="180" y="135"/>
                  </a:lnTo>
                  <a:lnTo>
                    <a:pt x="183" y="136"/>
                  </a:lnTo>
                  <a:lnTo>
                    <a:pt x="186" y="136"/>
                  </a:lnTo>
                  <a:lnTo>
                    <a:pt x="189" y="135"/>
                  </a:lnTo>
                  <a:lnTo>
                    <a:pt x="191" y="135"/>
                  </a:lnTo>
                  <a:lnTo>
                    <a:pt x="192" y="134"/>
                  </a:lnTo>
                  <a:lnTo>
                    <a:pt x="193" y="133"/>
                  </a:lnTo>
                  <a:lnTo>
                    <a:pt x="194" y="133"/>
                  </a:lnTo>
                  <a:lnTo>
                    <a:pt x="194" y="132"/>
                  </a:lnTo>
                  <a:lnTo>
                    <a:pt x="194" y="131"/>
                  </a:lnTo>
                  <a:lnTo>
                    <a:pt x="195" y="129"/>
                  </a:lnTo>
                  <a:lnTo>
                    <a:pt x="197" y="127"/>
                  </a:lnTo>
                  <a:lnTo>
                    <a:pt x="198" y="122"/>
                  </a:lnTo>
                  <a:lnTo>
                    <a:pt x="199" y="117"/>
                  </a:lnTo>
                  <a:lnTo>
                    <a:pt x="199" y="113"/>
                  </a:lnTo>
                  <a:lnTo>
                    <a:pt x="200" y="107"/>
                  </a:lnTo>
                  <a:lnTo>
                    <a:pt x="201" y="85"/>
                  </a:lnTo>
                  <a:lnTo>
                    <a:pt x="202" y="85"/>
                  </a:lnTo>
                  <a:lnTo>
                    <a:pt x="202" y="86"/>
                  </a:lnTo>
                  <a:lnTo>
                    <a:pt x="203" y="86"/>
                  </a:lnTo>
                  <a:lnTo>
                    <a:pt x="204" y="85"/>
                  </a:lnTo>
                  <a:lnTo>
                    <a:pt x="206" y="85"/>
                  </a:lnTo>
                  <a:lnTo>
                    <a:pt x="207" y="83"/>
                  </a:lnTo>
                  <a:lnTo>
                    <a:pt x="209" y="82"/>
                  </a:lnTo>
                  <a:lnTo>
                    <a:pt x="212" y="81"/>
                  </a:lnTo>
                  <a:lnTo>
                    <a:pt x="218" y="75"/>
                  </a:lnTo>
                  <a:lnTo>
                    <a:pt x="221" y="72"/>
                  </a:lnTo>
                  <a:lnTo>
                    <a:pt x="224" y="70"/>
                  </a:lnTo>
                  <a:lnTo>
                    <a:pt x="228" y="69"/>
                  </a:lnTo>
                  <a:lnTo>
                    <a:pt x="233" y="66"/>
                  </a:lnTo>
                  <a:lnTo>
                    <a:pt x="238" y="64"/>
                  </a:lnTo>
                  <a:lnTo>
                    <a:pt x="243" y="63"/>
                  </a:lnTo>
                  <a:lnTo>
                    <a:pt x="249" y="61"/>
                  </a:lnTo>
                  <a:lnTo>
                    <a:pt x="252" y="61"/>
                  </a:lnTo>
                  <a:lnTo>
                    <a:pt x="256" y="60"/>
                  </a:lnTo>
                  <a:lnTo>
                    <a:pt x="260" y="60"/>
                  </a:lnTo>
                  <a:lnTo>
                    <a:pt x="264" y="60"/>
                  </a:lnTo>
                  <a:lnTo>
                    <a:pt x="271" y="60"/>
                  </a:lnTo>
                  <a:lnTo>
                    <a:pt x="285" y="61"/>
                  </a:lnTo>
                  <a:lnTo>
                    <a:pt x="289" y="61"/>
                  </a:lnTo>
                  <a:lnTo>
                    <a:pt x="293" y="60"/>
                  </a:lnTo>
                  <a:lnTo>
                    <a:pt x="297" y="60"/>
                  </a:lnTo>
                  <a:lnTo>
                    <a:pt x="300" y="60"/>
                  </a:lnTo>
                  <a:lnTo>
                    <a:pt x="303" y="59"/>
                  </a:lnTo>
                  <a:lnTo>
                    <a:pt x="312" y="57"/>
                  </a:lnTo>
                  <a:lnTo>
                    <a:pt x="315" y="57"/>
                  </a:lnTo>
                  <a:lnTo>
                    <a:pt x="318" y="57"/>
                  </a:lnTo>
                  <a:lnTo>
                    <a:pt x="320" y="57"/>
                  </a:lnTo>
                  <a:lnTo>
                    <a:pt x="323" y="57"/>
                  </a:lnTo>
                  <a:lnTo>
                    <a:pt x="326" y="58"/>
                  </a:lnTo>
                  <a:lnTo>
                    <a:pt x="331" y="59"/>
                  </a:lnTo>
                  <a:lnTo>
                    <a:pt x="332" y="60"/>
                  </a:lnTo>
                  <a:lnTo>
                    <a:pt x="335" y="61"/>
                  </a:lnTo>
                  <a:lnTo>
                    <a:pt x="338" y="61"/>
                  </a:lnTo>
                  <a:lnTo>
                    <a:pt x="342" y="61"/>
                  </a:lnTo>
                  <a:lnTo>
                    <a:pt x="344" y="61"/>
                  </a:lnTo>
                  <a:lnTo>
                    <a:pt x="348" y="60"/>
                  </a:lnTo>
                  <a:lnTo>
                    <a:pt x="352" y="59"/>
                  </a:lnTo>
                  <a:lnTo>
                    <a:pt x="356" y="57"/>
                  </a:lnTo>
                  <a:lnTo>
                    <a:pt x="360" y="55"/>
                  </a:lnTo>
                  <a:lnTo>
                    <a:pt x="364" y="52"/>
                  </a:lnTo>
                  <a:lnTo>
                    <a:pt x="367" y="49"/>
                  </a:lnTo>
                  <a:lnTo>
                    <a:pt x="372" y="46"/>
                  </a:lnTo>
                  <a:lnTo>
                    <a:pt x="376" y="41"/>
                  </a:lnTo>
                  <a:lnTo>
                    <a:pt x="380" y="37"/>
                  </a:lnTo>
                  <a:lnTo>
                    <a:pt x="384" y="33"/>
                  </a:lnTo>
                  <a:lnTo>
                    <a:pt x="387" y="30"/>
                  </a:lnTo>
                  <a:lnTo>
                    <a:pt x="388" y="27"/>
                  </a:lnTo>
                  <a:lnTo>
                    <a:pt x="390" y="25"/>
                  </a:lnTo>
                  <a:lnTo>
                    <a:pt x="391" y="22"/>
                  </a:lnTo>
                  <a:lnTo>
                    <a:pt x="392" y="20"/>
                  </a:lnTo>
                  <a:lnTo>
                    <a:pt x="393" y="17"/>
                  </a:lnTo>
                  <a:lnTo>
                    <a:pt x="397" y="6"/>
                  </a:lnTo>
                  <a:lnTo>
                    <a:pt x="398" y="3"/>
                  </a:lnTo>
                  <a:lnTo>
                    <a:pt x="398" y="2"/>
                  </a:lnTo>
                  <a:lnTo>
                    <a:pt x="399" y="1"/>
                  </a:lnTo>
                  <a:lnTo>
                    <a:pt x="400" y="1"/>
                  </a:lnTo>
                  <a:lnTo>
                    <a:pt x="401" y="0"/>
                  </a:lnTo>
                  <a:lnTo>
                    <a:pt x="403" y="0"/>
                  </a:lnTo>
                  <a:lnTo>
                    <a:pt x="405" y="0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0" name="Freeform 79">
              <a:extLst>
                <a:ext uri="{FF2B5EF4-FFF2-40B4-BE49-F238E27FC236}">
                  <a16:creationId xmlns:a16="http://schemas.microsoft.com/office/drawing/2014/main" id="{CE16C1EE-DD14-4755-BE64-6D4A5D4189BC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9" y="2454"/>
              <a:ext cx="516" cy="428"/>
            </a:xfrm>
            <a:custGeom>
              <a:avLst/>
              <a:gdLst>
                <a:gd name="T0" fmla="*/ 117 w 516"/>
                <a:gd name="T1" fmla="*/ 18 h 428"/>
                <a:gd name="T2" fmla="*/ 134 w 516"/>
                <a:gd name="T3" fmla="*/ 18 h 428"/>
                <a:gd name="T4" fmla="*/ 153 w 516"/>
                <a:gd name="T5" fmla="*/ 3 h 428"/>
                <a:gd name="T6" fmla="*/ 158 w 516"/>
                <a:gd name="T7" fmla="*/ 10 h 428"/>
                <a:gd name="T8" fmla="*/ 170 w 516"/>
                <a:gd name="T9" fmla="*/ 20 h 428"/>
                <a:gd name="T10" fmla="*/ 201 w 516"/>
                <a:gd name="T11" fmla="*/ 18 h 428"/>
                <a:gd name="T12" fmla="*/ 238 w 516"/>
                <a:gd name="T13" fmla="*/ 35 h 428"/>
                <a:gd name="T14" fmla="*/ 265 w 516"/>
                <a:gd name="T15" fmla="*/ 41 h 428"/>
                <a:gd name="T16" fmla="*/ 283 w 516"/>
                <a:gd name="T17" fmla="*/ 51 h 428"/>
                <a:gd name="T18" fmla="*/ 323 w 516"/>
                <a:gd name="T19" fmla="*/ 43 h 428"/>
                <a:gd name="T20" fmla="*/ 337 w 516"/>
                <a:gd name="T21" fmla="*/ 39 h 428"/>
                <a:gd name="T22" fmla="*/ 374 w 516"/>
                <a:gd name="T23" fmla="*/ 51 h 428"/>
                <a:gd name="T24" fmla="*/ 398 w 516"/>
                <a:gd name="T25" fmla="*/ 63 h 428"/>
                <a:gd name="T26" fmla="*/ 419 w 516"/>
                <a:gd name="T27" fmla="*/ 77 h 428"/>
                <a:gd name="T28" fmla="*/ 444 w 516"/>
                <a:gd name="T29" fmla="*/ 76 h 428"/>
                <a:gd name="T30" fmla="*/ 462 w 516"/>
                <a:gd name="T31" fmla="*/ 80 h 428"/>
                <a:gd name="T32" fmla="*/ 473 w 516"/>
                <a:gd name="T33" fmla="*/ 96 h 428"/>
                <a:gd name="T34" fmla="*/ 491 w 516"/>
                <a:gd name="T35" fmla="*/ 166 h 428"/>
                <a:gd name="T36" fmla="*/ 504 w 516"/>
                <a:gd name="T37" fmla="*/ 208 h 428"/>
                <a:gd name="T38" fmla="*/ 516 w 516"/>
                <a:gd name="T39" fmla="*/ 237 h 428"/>
                <a:gd name="T40" fmla="*/ 509 w 516"/>
                <a:gd name="T41" fmla="*/ 265 h 428"/>
                <a:gd name="T42" fmla="*/ 486 w 516"/>
                <a:gd name="T43" fmla="*/ 276 h 428"/>
                <a:gd name="T44" fmla="*/ 443 w 516"/>
                <a:gd name="T45" fmla="*/ 299 h 428"/>
                <a:gd name="T46" fmla="*/ 414 w 516"/>
                <a:gd name="T47" fmla="*/ 296 h 428"/>
                <a:gd name="T48" fmla="*/ 375 w 516"/>
                <a:gd name="T49" fmla="*/ 292 h 428"/>
                <a:gd name="T50" fmla="*/ 331 w 516"/>
                <a:gd name="T51" fmla="*/ 297 h 428"/>
                <a:gd name="T52" fmla="*/ 309 w 516"/>
                <a:gd name="T53" fmla="*/ 291 h 428"/>
                <a:gd name="T54" fmla="*/ 290 w 516"/>
                <a:gd name="T55" fmla="*/ 298 h 428"/>
                <a:gd name="T56" fmla="*/ 279 w 516"/>
                <a:gd name="T57" fmla="*/ 313 h 428"/>
                <a:gd name="T58" fmla="*/ 278 w 516"/>
                <a:gd name="T59" fmla="*/ 337 h 428"/>
                <a:gd name="T60" fmla="*/ 248 w 516"/>
                <a:gd name="T61" fmla="*/ 380 h 428"/>
                <a:gd name="T62" fmla="*/ 222 w 516"/>
                <a:gd name="T63" fmla="*/ 415 h 428"/>
                <a:gd name="T64" fmla="*/ 200 w 516"/>
                <a:gd name="T65" fmla="*/ 427 h 428"/>
                <a:gd name="T66" fmla="*/ 178 w 516"/>
                <a:gd name="T67" fmla="*/ 427 h 428"/>
                <a:gd name="T68" fmla="*/ 155 w 516"/>
                <a:gd name="T69" fmla="*/ 417 h 428"/>
                <a:gd name="T70" fmla="*/ 150 w 516"/>
                <a:gd name="T71" fmla="*/ 397 h 428"/>
                <a:gd name="T72" fmla="*/ 136 w 516"/>
                <a:gd name="T73" fmla="*/ 374 h 428"/>
                <a:gd name="T74" fmla="*/ 110 w 516"/>
                <a:gd name="T75" fmla="*/ 359 h 428"/>
                <a:gd name="T76" fmla="*/ 93 w 516"/>
                <a:gd name="T77" fmla="*/ 326 h 428"/>
                <a:gd name="T78" fmla="*/ 86 w 516"/>
                <a:gd name="T79" fmla="*/ 319 h 428"/>
                <a:gd name="T80" fmla="*/ 79 w 516"/>
                <a:gd name="T81" fmla="*/ 291 h 428"/>
                <a:gd name="T82" fmla="*/ 57 w 516"/>
                <a:gd name="T83" fmla="*/ 268 h 428"/>
                <a:gd name="T84" fmla="*/ 48 w 516"/>
                <a:gd name="T85" fmla="*/ 255 h 428"/>
                <a:gd name="T86" fmla="*/ 46 w 516"/>
                <a:gd name="T87" fmla="*/ 229 h 428"/>
                <a:gd name="T88" fmla="*/ 20 w 516"/>
                <a:gd name="T89" fmla="*/ 187 h 428"/>
                <a:gd name="T90" fmla="*/ 4 w 516"/>
                <a:gd name="T91" fmla="*/ 152 h 428"/>
                <a:gd name="T92" fmla="*/ 3 w 516"/>
                <a:gd name="T93" fmla="*/ 97 h 428"/>
                <a:gd name="T94" fmla="*/ 5 w 516"/>
                <a:gd name="T95" fmla="*/ 76 h 428"/>
                <a:gd name="T96" fmla="*/ 23 w 516"/>
                <a:gd name="T97" fmla="*/ 50 h 428"/>
                <a:gd name="T98" fmla="*/ 20 w 516"/>
                <a:gd name="T99" fmla="*/ 33 h 428"/>
                <a:gd name="T100" fmla="*/ 26 w 516"/>
                <a:gd name="T101" fmla="*/ 29 h 428"/>
                <a:gd name="T102" fmla="*/ 46 w 516"/>
                <a:gd name="T103" fmla="*/ 36 h 428"/>
                <a:gd name="T104" fmla="*/ 57 w 516"/>
                <a:gd name="T105" fmla="*/ 26 h 428"/>
                <a:gd name="T106" fmla="*/ 73 w 516"/>
                <a:gd name="T107" fmla="*/ 15 h 428"/>
                <a:gd name="T108" fmla="*/ 98 w 516"/>
                <a:gd name="T109" fmla="*/ 14 h 428"/>
                <a:gd name="T110" fmla="*/ 109 w 516"/>
                <a:gd name="T111" fmla="*/ 3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516" h="428">
                  <a:moveTo>
                    <a:pt x="111" y="2"/>
                  </a:moveTo>
                  <a:lnTo>
                    <a:pt x="112" y="3"/>
                  </a:lnTo>
                  <a:lnTo>
                    <a:pt x="114" y="5"/>
                  </a:lnTo>
                  <a:lnTo>
                    <a:pt x="114" y="6"/>
                  </a:lnTo>
                  <a:lnTo>
                    <a:pt x="115" y="9"/>
                  </a:lnTo>
                  <a:lnTo>
                    <a:pt x="115" y="11"/>
                  </a:lnTo>
                  <a:lnTo>
                    <a:pt x="116" y="17"/>
                  </a:lnTo>
                  <a:lnTo>
                    <a:pt x="117" y="18"/>
                  </a:lnTo>
                  <a:lnTo>
                    <a:pt x="117" y="19"/>
                  </a:lnTo>
                  <a:lnTo>
                    <a:pt x="118" y="20"/>
                  </a:lnTo>
                  <a:lnTo>
                    <a:pt x="120" y="21"/>
                  </a:lnTo>
                  <a:lnTo>
                    <a:pt x="121" y="21"/>
                  </a:lnTo>
                  <a:lnTo>
                    <a:pt x="124" y="22"/>
                  </a:lnTo>
                  <a:lnTo>
                    <a:pt x="126" y="21"/>
                  </a:lnTo>
                  <a:lnTo>
                    <a:pt x="129" y="21"/>
                  </a:lnTo>
                  <a:lnTo>
                    <a:pt x="134" y="18"/>
                  </a:lnTo>
                  <a:lnTo>
                    <a:pt x="143" y="16"/>
                  </a:lnTo>
                  <a:lnTo>
                    <a:pt x="145" y="15"/>
                  </a:lnTo>
                  <a:lnTo>
                    <a:pt x="146" y="14"/>
                  </a:lnTo>
                  <a:lnTo>
                    <a:pt x="147" y="14"/>
                  </a:lnTo>
                  <a:lnTo>
                    <a:pt x="148" y="13"/>
                  </a:lnTo>
                  <a:lnTo>
                    <a:pt x="148" y="11"/>
                  </a:lnTo>
                  <a:lnTo>
                    <a:pt x="150" y="8"/>
                  </a:lnTo>
                  <a:lnTo>
                    <a:pt x="153" y="3"/>
                  </a:lnTo>
                  <a:lnTo>
                    <a:pt x="155" y="1"/>
                  </a:lnTo>
                  <a:lnTo>
                    <a:pt x="155" y="0"/>
                  </a:lnTo>
                  <a:lnTo>
                    <a:pt x="155" y="0"/>
                  </a:lnTo>
                  <a:lnTo>
                    <a:pt x="156" y="1"/>
                  </a:lnTo>
                  <a:lnTo>
                    <a:pt x="156" y="1"/>
                  </a:lnTo>
                  <a:lnTo>
                    <a:pt x="157" y="3"/>
                  </a:lnTo>
                  <a:lnTo>
                    <a:pt x="158" y="7"/>
                  </a:lnTo>
                  <a:lnTo>
                    <a:pt x="158" y="10"/>
                  </a:lnTo>
                  <a:lnTo>
                    <a:pt x="159" y="12"/>
                  </a:lnTo>
                  <a:lnTo>
                    <a:pt x="160" y="15"/>
                  </a:lnTo>
                  <a:lnTo>
                    <a:pt x="161" y="16"/>
                  </a:lnTo>
                  <a:lnTo>
                    <a:pt x="163" y="17"/>
                  </a:lnTo>
                  <a:lnTo>
                    <a:pt x="165" y="19"/>
                  </a:lnTo>
                  <a:lnTo>
                    <a:pt x="167" y="20"/>
                  </a:lnTo>
                  <a:lnTo>
                    <a:pt x="169" y="20"/>
                  </a:lnTo>
                  <a:lnTo>
                    <a:pt x="170" y="20"/>
                  </a:lnTo>
                  <a:lnTo>
                    <a:pt x="171" y="21"/>
                  </a:lnTo>
                  <a:lnTo>
                    <a:pt x="173" y="20"/>
                  </a:lnTo>
                  <a:lnTo>
                    <a:pt x="177" y="20"/>
                  </a:lnTo>
                  <a:lnTo>
                    <a:pt x="188" y="18"/>
                  </a:lnTo>
                  <a:lnTo>
                    <a:pt x="192" y="18"/>
                  </a:lnTo>
                  <a:lnTo>
                    <a:pt x="195" y="18"/>
                  </a:lnTo>
                  <a:lnTo>
                    <a:pt x="198" y="18"/>
                  </a:lnTo>
                  <a:lnTo>
                    <a:pt x="201" y="18"/>
                  </a:lnTo>
                  <a:lnTo>
                    <a:pt x="204" y="19"/>
                  </a:lnTo>
                  <a:lnTo>
                    <a:pt x="206" y="20"/>
                  </a:lnTo>
                  <a:lnTo>
                    <a:pt x="210" y="21"/>
                  </a:lnTo>
                  <a:lnTo>
                    <a:pt x="213" y="22"/>
                  </a:lnTo>
                  <a:lnTo>
                    <a:pt x="216" y="24"/>
                  </a:lnTo>
                  <a:lnTo>
                    <a:pt x="225" y="28"/>
                  </a:lnTo>
                  <a:lnTo>
                    <a:pt x="231" y="32"/>
                  </a:lnTo>
                  <a:lnTo>
                    <a:pt x="238" y="35"/>
                  </a:lnTo>
                  <a:lnTo>
                    <a:pt x="241" y="37"/>
                  </a:lnTo>
                  <a:lnTo>
                    <a:pt x="243" y="38"/>
                  </a:lnTo>
                  <a:lnTo>
                    <a:pt x="246" y="38"/>
                  </a:lnTo>
                  <a:lnTo>
                    <a:pt x="255" y="39"/>
                  </a:lnTo>
                  <a:lnTo>
                    <a:pt x="259" y="39"/>
                  </a:lnTo>
                  <a:lnTo>
                    <a:pt x="261" y="39"/>
                  </a:lnTo>
                  <a:lnTo>
                    <a:pt x="263" y="40"/>
                  </a:lnTo>
                  <a:lnTo>
                    <a:pt x="265" y="41"/>
                  </a:lnTo>
                  <a:lnTo>
                    <a:pt x="268" y="43"/>
                  </a:lnTo>
                  <a:lnTo>
                    <a:pt x="270" y="44"/>
                  </a:lnTo>
                  <a:lnTo>
                    <a:pt x="273" y="48"/>
                  </a:lnTo>
                  <a:lnTo>
                    <a:pt x="275" y="50"/>
                  </a:lnTo>
                  <a:lnTo>
                    <a:pt x="276" y="50"/>
                  </a:lnTo>
                  <a:lnTo>
                    <a:pt x="277" y="50"/>
                  </a:lnTo>
                  <a:lnTo>
                    <a:pt x="280" y="51"/>
                  </a:lnTo>
                  <a:lnTo>
                    <a:pt x="283" y="51"/>
                  </a:lnTo>
                  <a:lnTo>
                    <a:pt x="295" y="53"/>
                  </a:lnTo>
                  <a:lnTo>
                    <a:pt x="297" y="53"/>
                  </a:lnTo>
                  <a:lnTo>
                    <a:pt x="299" y="53"/>
                  </a:lnTo>
                  <a:lnTo>
                    <a:pt x="300" y="53"/>
                  </a:lnTo>
                  <a:lnTo>
                    <a:pt x="303" y="52"/>
                  </a:lnTo>
                  <a:lnTo>
                    <a:pt x="308" y="50"/>
                  </a:lnTo>
                  <a:lnTo>
                    <a:pt x="318" y="45"/>
                  </a:lnTo>
                  <a:lnTo>
                    <a:pt x="323" y="43"/>
                  </a:lnTo>
                  <a:lnTo>
                    <a:pt x="325" y="42"/>
                  </a:lnTo>
                  <a:lnTo>
                    <a:pt x="328" y="41"/>
                  </a:lnTo>
                  <a:lnTo>
                    <a:pt x="335" y="39"/>
                  </a:lnTo>
                  <a:lnTo>
                    <a:pt x="336" y="39"/>
                  </a:lnTo>
                  <a:lnTo>
                    <a:pt x="336" y="39"/>
                  </a:lnTo>
                  <a:lnTo>
                    <a:pt x="336" y="39"/>
                  </a:lnTo>
                  <a:lnTo>
                    <a:pt x="336" y="39"/>
                  </a:lnTo>
                  <a:lnTo>
                    <a:pt x="337" y="39"/>
                  </a:lnTo>
                  <a:lnTo>
                    <a:pt x="339" y="40"/>
                  </a:lnTo>
                  <a:lnTo>
                    <a:pt x="341" y="42"/>
                  </a:lnTo>
                  <a:lnTo>
                    <a:pt x="345" y="43"/>
                  </a:lnTo>
                  <a:lnTo>
                    <a:pt x="349" y="45"/>
                  </a:lnTo>
                  <a:lnTo>
                    <a:pt x="364" y="50"/>
                  </a:lnTo>
                  <a:lnTo>
                    <a:pt x="366" y="50"/>
                  </a:lnTo>
                  <a:lnTo>
                    <a:pt x="369" y="50"/>
                  </a:lnTo>
                  <a:lnTo>
                    <a:pt x="374" y="51"/>
                  </a:lnTo>
                  <a:lnTo>
                    <a:pt x="380" y="52"/>
                  </a:lnTo>
                  <a:lnTo>
                    <a:pt x="382" y="53"/>
                  </a:lnTo>
                  <a:lnTo>
                    <a:pt x="386" y="54"/>
                  </a:lnTo>
                  <a:lnTo>
                    <a:pt x="388" y="55"/>
                  </a:lnTo>
                  <a:lnTo>
                    <a:pt x="390" y="56"/>
                  </a:lnTo>
                  <a:lnTo>
                    <a:pt x="391" y="57"/>
                  </a:lnTo>
                  <a:lnTo>
                    <a:pt x="394" y="59"/>
                  </a:lnTo>
                  <a:lnTo>
                    <a:pt x="398" y="63"/>
                  </a:lnTo>
                  <a:lnTo>
                    <a:pt x="404" y="69"/>
                  </a:lnTo>
                  <a:lnTo>
                    <a:pt x="405" y="71"/>
                  </a:lnTo>
                  <a:lnTo>
                    <a:pt x="407" y="72"/>
                  </a:lnTo>
                  <a:lnTo>
                    <a:pt x="409" y="73"/>
                  </a:lnTo>
                  <a:lnTo>
                    <a:pt x="410" y="73"/>
                  </a:lnTo>
                  <a:lnTo>
                    <a:pt x="412" y="74"/>
                  </a:lnTo>
                  <a:lnTo>
                    <a:pt x="416" y="76"/>
                  </a:lnTo>
                  <a:lnTo>
                    <a:pt x="419" y="77"/>
                  </a:lnTo>
                  <a:lnTo>
                    <a:pt x="421" y="78"/>
                  </a:lnTo>
                  <a:lnTo>
                    <a:pt x="423" y="78"/>
                  </a:lnTo>
                  <a:lnTo>
                    <a:pt x="425" y="78"/>
                  </a:lnTo>
                  <a:lnTo>
                    <a:pt x="428" y="78"/>
                  </a:lnTo>
                  <a:lnTo>
                    <a:pt x="430" y="78"/>
                  </a:lnTo>
                  <a:lnTo>
                    <a:pt x="432" y="78"/>
                  </a:lnTo>
                  <a:lnTo>
                    <a:pt x="439" y="77"/>
                  </a:lnTo>
                  <a:lnTo>
                    <a:pt x="444" y="76"/>
                  </a:lnTo>
                  <a:lnTo>
                    <a:pt x="446" y="76"/>
                  </a:lnTo>
                  <a:lnTo>
                    <a:pt x="449" y="76"/>
                  </a:lnTo>
                  <a:lnTo>
                    <a:pt x="451" y="76"/>
                  </a:lnTo>
                  <a:lnTo>
                    <a:pt x="453" y="77"/>
                  </a:lnTo>
                  <a:lnTo>
                    <a:pt x="455" y="77"/>
                  </a:lnTo>
                  <a:lnTo>
                    <a:pt x="457" y="78"/>
                  </a:lnTo>
                  <a:lnTo>
                    <a:pt x="459" y="79"/>
                  </a:lnTo>
                  <a:lnTo>
                    <a:pt x="462" y="80"/>
                  </a:lnTo>
                  <a:lnTo>
                    <a:pt x="464" y="82"/>
                  </a:lnTo>
                  <a:lnTo>
                    <a:pt x="466" y="83"/>
                  </a:lnTo>
                  <a:lnTo>
                    <a:pt x="466" y="84"/>
                  </a:lnTo>
                  <a:lnTo>
                    <a:pt x="468" y="85"/>
                  </a:lnTo>
                  <a:lnTo>
                    <a:pt x="469" y="87"/>
                  </a:lnTo>
                  <a:lnTo>
                    <a:pt x="471" y="90"/>
                  </a:lnTo>
                  <a:lnTo>
                    <a:pt x="472" y="93"/>
                  </a:lnTo>
                  <a:lnTo>
                    <a:pt x="473" y="96"/>
                  </a:lnTo>
                  <a:lnTo>
                    <a:pt x="475" y="101"/>
                  </a:lnTo>
                  <a:lnTo>
                    <a:pt x="477" y="111"/>
                  </a:lnTo>
                  <a:lnTo>
                    <a:pt x="478" y="121"/>
                  </a:lnTo>
                  <a:lnTo>
                    <a:pt x="481" y="129"/>
                  </a:lnTo>
                  <a:lnTo>
                    <a:pt x="484" y="140"/>
                  </a:lnTo>
                  <a:lnTo>
                    <a:pt x="487" y="150"/>
                  </a:lnTo>
                  <a:lnTo>
                    <a:pt x="490" y="163"/>
                  </a:lnTo>
                  <a:lnTo>
                    <a:pt x="491" y="166"/>
                  </a:lnTo>
                  <a:lnTo>
                    <a:pt x="493" y="171"/>
                  </a:lnTo>
                  <a:lnTo>
                    <a:pt x="496" y="178"/>
                  </a:lnTo>
                  <a:lnTo>
                    <a:pt x="498" y="181"/>
                  </a:lnTo>
                  <a:lnTo>
                    <a:pt x="498" y="185"/>
                  </a:lnTo>
                  <a:lnTo>
                    <a:pt x="500" y="194"/>
                  </a:lnTo>
                  <a:lnTo>
                    <a:pt x="501" y="199"/>
                  </a:lnTo>
                  <a:lnTo>
                    <a:pt x="502" y="202"/>
                  </a:lnTo>
                  <a:lnTo>
                    <a:pt x="504" y="208"/>
                  </a:lnTo>
                  <a:lnTo>
                    <a:pt x="505" y="211"/>
                  </a:lnTo>
                  <a:lnTo>
                    <a:pt x="507" y="214"/>
                  </a:lnTo>
                  <a:lnTo>
                    <a:pt x="511" y="220"/>
                  </a:lnTo>
                  <a:lnTo>
                    <a:pt x="512" y="225"/>
                  </a:lnTo>
                  <a:lnTo>
                    <a:pt x="514" y="229"/>
                  </a:lnTo>
                  <a:lnTo>
                    <a:pt x="515" y="232"/>
                  </a:lnTo>
                  <a:lnTo>
                    <a:pt x="516" y="234"/>
                  </a:lnTo>
                  <a:lnTo>
                    <a:pt x="516" y="237"/>
                  </a:lnTo>
                  <a:lnTo>
                    <a:pt x="516" y="240"/>
                  </a:lnTo>
                  <a:lnTo>
                    <a:pt x="515" y="243"/>
                  </a:lnTo>
                  <a:lnTo>
                    <a:pt x="515" y="245"/>
                  </a:lnTo>
                  <a:lnTo>
                    <a:pt x="512" y="251"/>
                  </a:lnTo>
                  <a:lnTo>
                    <a:pt x="511" y="257"/>
                  </a:lnTo>
                  <a:lnTo>
                    <a:pt x="510" y="263"/>
                  </a:lnTo>
                  <a:lnTo>
                    <a:pt x="509" y="265"/>
                  </a:lnTo>
                  <a:lnTo>
                    <a:pt x="509" y="265"/>
                  </a:lnTo>
                  <a:lnTo>
                    <a:pt x="508" y="266"/>
                  </a:lnTo>
                  <a:lnTo>
                    <a:pt x="506" y="267"/>
                  </a:lnTo>
                  <a:lnTo>
                    <a:pt x="504" y="268"/>
                  </a:lnTo>
                  <a:lnTo>
                    <a:pt x="502" y="269"/>
                  </a:lnTo>
                  <a:lnTo>
                    <a:pt x="501" y="270"/>
                  </a:lnTo>
                  <a:lnTo>
                    <a:pt x="492" y="273"/>
                  </a:lnTo>
                  <a:lnTo>
                    <a:pt x="489" y="274"/>
                  </a:lnTo>
                  <a:lnTo>
                    <a:pt x="486" y="276"/>
                  </a:lnTo>
                  <a:lnTo>
                    <a:pt x="482" y="277"/>
                  </a:lnTo>
                  <a:lnTo>
                    <a:pt x="473" y="282"/>
                  </a:lnTo>
                  <a:lnTo>
                    <a:pt x="467" y="285"/>
                  </a:lnTo>
                  <a:lnTo>
                    <a:pt x="462" y="288"/>
                  </a:lnTo>
                  <a:lnTo>
                    <a:pt x="453" y="295"/>
                  </a:lnTo>
                  <a:lnTo>
                    <a:pt x="449" y="297"/>
                  </a:lnTo>
                  <a:lnTo>
                    <a:pt x="445" y="299"/>
                  </a:lnTo>
                  <a:lnTo>
                    <a:pt x="443" y="299"/>
                  </a:lnTo>
                  <a:lnTo>
                    <a:pt x="441" y="300"/>
                  </a:lnTo>
                  <a:lnTo>
                    <a:pt x="438" y="300"/>
                  </a:lnTo>
                  <a:lnTo>
                    <a:pt x="435" y="300"/>
                  </a:lnTo>
                  <a:lnTo>
                    <a:pt x="433" y="300"/>
                  </a:lnTo>
                  <a:lnTo>
                    <a:pt x="432" y="300"/>
                  </a:lnTo>
                  <a:lnTo>
                    <a:pt x="429" y="300"/>
                  </a:lnTo>
                  <a:lnTo>
                    <a:pt x="425" y="299"/>
                  </a:lnTo>
                  <a:lnTo>
                    <a:pt x="414" y="296"/>
                  </a:lnTo>
                  <a:lnTo>
                    <a:pt x="410" y="295"/>
                  </a:lnTo>
                  <a:lnTo>
                    <a:pt x="408" y="295"/>
                  </a:lnTo>
                  <a:lnTo>
                    <a:pt x="404" y="294"/>
                  </a:lnTo>
                  <a:lnTo>
                    <a:pt x="396" y="293"/>
                  </a:lnTo>
                  <a:lnTo>
                    <a:pt x="387" y="291"/>
                  </a:lnTo>
                  <a:lnTo>
                    <a:pt x="384" y="291"/>
                  </a:lnTo>
                  <a:lnTo>
                    <a:pt x="380" y="291"/>
                  </a:lnTo>
                  <a:lnTo>
                    <a:pt x="375" y="292"/>
                  </a:lnTo>
                  <a:lnTo>
                    <a:pt x="367" y="294"/>
                  </a:lnTo>
                  <a:lnTo>
                    <a:pt x="353" y="297"/>
                  </a:lnTo>
                  <a:lnTo>
                    <a:pt x="347" y="298"/>
                  </a:lnTo>
                  <a:lnTo>
                    <a:pt x="341" y="298"/>
                  </a:lnTo>
                  <a:lnTo>
                    <a:pt x="340" y="298"/>
                  </a:lnTo>
                  <a:lnTo>
                    <a:pt x="337" y="298"/>
                  </a:lnTo>
                  <a:lnTo>
                    <a:pt x="334" y="298"/>
                  </a:lnTo>
                  <a:lnTo>
                    <a:pt x="331" y="297"/>
                  </a:lnTo>
                  <a:lnTo>
                    <a:pt x="330" y="297"/>
                  </a:lnTo>
                  <a:lnTo>
                    <a:pt x="328" y="296"/>
                  </a:lnTo>
                  <a:lnTo>
                    <a:pt x="322" y="293"/>
                  </a:lnTo>
                  <a:lnTo>
                    <a:pt x="320" y="292"/>
                  </a:lnTo>
                  <a:lnTo>
                    <a:pt x="318" y="291"/>
                  </a:lnTo>
                  <a:lnTo>
                    <a:pt x="314" y="291"/>
                  </a:lnTo>
                  <a:lnTo>
                    <a:pt x="312" y="291"/>
                  </a:lnTo>
                  <a:lnTo>
                    <a:pt x="309" y="291"/>
                  </a:lnTo>
                  <a:lnTo>
                    <a:pt x="307" y="291"/>
                  </a:lnTo>
                  <a:lnTo>
                    <a:pt x="304" y="292"/>
                  </a:lnTo>
                  <a:lnTo>
                    <a:pt x="301" y="292"/>
                  </a:lnTo>
                  <a:lnTo>
                    <a:pt x="299" y="293"/>
                  </a:lnTo>
                  <a:lnTo>
                    <a:pt x="296" y="294"/>
                  </a:lnTo>
                  <a:lnTo>
                    <a:pt x="295" y="295"/>
                  </a:lnTo>
                  <a:lnTo>
                    <a:pt x="292" y="297"/>
                  </a:lnTo>
                  <a:lnTo>
                    <a:pt x="290" y="298"/>
                  </a:lnTo>
                  <a:lnTo>
                    <a:pt x="288" y="299"/>
                  </a:lnTo>
                  <a:lnTo>
                    <a:pt x="285" y="301"/>
                  </a:lnTo>
                  <a:lnTo>
                    <a:pt x="285" y="303"/>
                  </a:lnTo>
                  <a:lnTo>
                    <a:pt x="283" y="305"/>
                  </a:lnTo>
                  <a:lnTo>
                    <a:pt x="282" y="308"/>
                  </a:lnTo>
                  <a:lnTo>
                    <a:pt x="280" y="311"/>
                  </a:lnTo>
                  <a:lnTo>
                    <a:pt x="280" y="312"/>
                  </a:lnTo>
                  <a:lnTo>
                    <a:pt x="279" y="313"/>
                  </a:lnTo>
                  <a:lnTo>
                    <a:pt x="279" y="316"/>
                  </a:lnTo>
                  <a:lnTo>
                    <a:pt x="278" y="318"/>
                  </a:lnTo>
                  <a:lnTo>
                    <a:pt x="278" y="321"/>
                  </a:lnTo>
                  <a:lnTo>
                    <a:pt x="279" y="327"/>
                  </a:lnTo>
                  <a:lnTo>
                    <a:pt x="279" y="330"/>
                  </a:lnTo>
                  <a:lnTo>
                    <a:pt x="279" y="333"/>
                  </a:lnTo>
                  <a:lnTo>
                    <a:pt x="278" y="335"/>
                  </a:lnTo>
                  <a:lnTo>
                    <a:pt x="278" y="337"/>
                  </a:lnTo>
                  <a:lnTo>
                    <a:pt x="277" y="340"/>
                  </a:lnTo>
                  <a:lnTo>
                    <a:pt x="275" y="343"/>
                  </a:lnTo>
                  <a:lnTo>
                    <a:pt x="273" y="346"/>
                  </a:lnTo>
                  <a:lnTo>
                    <a:pt x="271" y="351"/>
                  </a:lnTo>
                  <a:lnTo>
                    <a:pt x="264" y="359"/>
                  </a:lnTo>
                  <a:lnTo>
                    <a:pt x="262" y="362"/>
                  </a:lnTo>
                  <a:lnTo>
                    <a:pt x="255" y="371"/>
                  </a:lnTo>
                  <a:lnTo>
                    <a:pt x="248" y="380"/>
                  </a:lnTo>
                  <a:lnTo>
                    <a:pt x="246" y="382"/>
                  </a:lnTo>
                  <a:lnTo>
                    <a:pt x="243" y="387"/>
                  </a:lnTo>
                  <a:lnTo>
                    <a:pt x="239" y="394"/>
                  </a:lnTo>
                  <a:lnTo>
                    <a:pt x="231" y="405"/>
                  </a:lnTo>
                  <a:lnTo>
                    <a:pt x="229" y="408"/>
                  </a:lnTo>
                  <a:lnTo>
                    <a:pt x="228" y="411"/>
                  </a:lnTo>
                  <a:lnTo>
                    <a:pt x="225" y="413"/>
                  </a:lnTo>
                  <a:lnTo>
                    <a:pt x="222" y="415"/>
                  </a:lnTo>
                  <a:lnTo>
                    <a:pt x="220" y="417"/>
                  </a:lnTo>
                  <a:lnTo>
                    <a:pt x="217" y="420"/>
                  </a:lnTo>
                  <a:lnTo>
                    <a:pt x="215" y="422"/>
                  </a:lnTo>
                  <a:lnTo>
                    <a:pt x="211" y="424"/>
                  </a:lnTo>
                  <a:lnTo>
                    <a:pt x="208" y="424"/>
                  </a:lnTo>
                  <a:lnTo>
                    <a:pt x="205" y="425"/>
                  </a:lnTo>
                  <a:lnTo>
                    <a:pt x="203" y="426"/>
                  </a:lnTo>
                  <a:lnTo>
                    <a:pt x="200" y="427"/>
                  </a:lnTo>
                  <a:lnTo>
                    <a:pt x="197" y="427"/>
                  </a:lnTo>
                  <a:lnTo>
                    <a:pt x="194" y="427"/>
                  </a:lnTo>
                  <a:lnTo>
                    <a:pt x="192" y="428"/>
                  </a:lnTo>
                  <a:lnTo>
                    <a:pt x="189" y="427"/>
                  </a:lnTo>
                  <a:lnTo>
                    <a:pt x="179" y="427"/>
                  </a:lnTo>
                  <a:lnTo>
                    <a:pt x="178" y="427"/>
                  </a:lnTo>
                  <a:lnTo>
                    <a:pt x="178" y="427"/>
                  </a:lnTo>
                  <a:lnTo>
                    <a:pt x="178" y="427"/>
                  </a:lnTo>
                  <a:lnTo>
                    <a:pt x="177" y="426"/>
                  </a:lnTo>
                  <a:lnTo>
                    <a:pt x="172" y="425"/>
                  </a:lnTo>
                  <a:lnTo>
                    <a:pt x="170" y="424"/>
                  </a:lnTo>
                  <a:lnTo>
                    <a:pt x="165" y="423"/>
                  </a:lnTo>
                  <a:lnTo>
                    <a:pt x="161" y="421"/>
                  </a:lnTo>
                  <a:lnTo>
                    <a:pt x="159" y="420"/>
                  </a:lnTo>
                  <a:lnTo>
                    <a:pt x="157" y="418"/>
                  </a:lnTo>
                  <a:lnTo>
                    <a:pt x="155" y="417"/>
                  </a:lnTo>
                  <a:lnTo>
                    <a:pt x="153" y="415"/>
                  </a:lnTo>
                  <a:lnTo>
                    <a:pt x="153" y="414"/>
                  </a:lnTo>
                  <a:lnTo>
                    <a:pt x="152" y="413"/>
                  </a:lnTo>
                  <a:lnTo>
                    <a:pt x="151" y="412"/>
                  </a:lnTo>
                  <a:lnTo>
                    <a:pt x="151" y="409"/>
                  </a:lnTo>
                  <a:lnTo>
                    <a:pt x="151" y="401"/>
                  </a:lnTo>
                  <a:lnTo>
                    <a:pt x="150" y="399"/>
                  </a:lnTo>
                  <a:lnTo>
                    <a:pt x="150" y="397"/>
                  </a:lnTo>
                  <a:lnTo>
                    <a:pt x="149" y="394"/>
                  </a:lnTo>
                  <a:lnTo>
                    <a:pt x="148" y="391"/>
                  </a:lnTo>
                  <a:lnTo>
                    <a:pt x="148" y="390"/>
                  </a:lnTo>
                  <a:lnTo>
                    <a:pt x="146" y="388"/>
                  </a:lnTo>
                  <a:lnTo>
                    <a:pt x="143" y="384"/>
                  </a:lnTo>
                  <a:lnTo>
                    <a:pt x="139" y="379"/>
                  </a:lnTo>
                  <a:lnTo>
                    <a:pt x="137" y="376"/>
                  </a:lnTo>
                  <a:lnTo>
                    <a:pt x="136" y="374"/>
                  </a:lnTo>
                  <a:lnTo>
                    <a:pt x="133" y="373"/>
                  </a:lnTo>
                  <a:lnTo>
                    <a:pt x="131" y="372"/>
                  </a:lnTo>
                  <a:lnTo>
                    <a:pt x="124" y="367"/>
                  </a:lnTo>
                  <a:lnTo>
                    <a:pt x="116" y="365"/>
                  </a:lnTo>
                  <a:lnTo>
                    <a:pt x="114" y="363"/>
                  </a:lnTo>
                  <a:lnTo>
                    <a:pt x="113" y="362"/>
                  </a:lnTo>
                  <a:lnTo>
                    <a:pt x="111" y="361"/>
                  </a:lnTo>
                  <a:lnTo>
                    <a:pt x="110" y="359"/>
                  </a:lnTo>
                  <a:lnTo>
                    <a:pt x="107" y="356"/>
                  </a:lnTo>
                  <a:lnTo>
                    <a:pt x="105" y="354"/>
                  </a:lnTo>
                  <a:lnTo>
                    <a:pt x="103" y="351"/>
                  </a:lnTo>
                  <a:lnTo>
                    <a:pt x="102" y="349"/>
                  </a:lnTo>
                  <a:lnTo>
                    <a:pt x="101" y="347"/>
                  </a:lnTo>
                  <a:lnTo>
                    <a:pt x="99" y="343"/>
                  </a:lnTo>
                  <a:lnTo>
                    <a:pt x="94" y="330"/>
                  </a:lnTo>
                  <a:lnTo>
                    <a:pt x="93" y="326"/>
                  </a:lnTo>
                  <a:lnTo>
                    <a:pt x="92" y="324"/>
                  </a:lnTo>
                  <a:lnTo>
                    <a:pt x="91" y="322"/>
                  </a:lnTo>
                  <a:lnTo>
                    <a:pt x="91" y="322"/>
                  </a:lnTo>
                  <a:lnTo>
                    <a:pt x="89" y="321"/>
                  </a:lnTo>
                  <a:lnTo>
                    <a:pt x="88" y="319"/>
                  </a:lnTo>
                  <a:lnTo>
                    <a:pt x="88" y="319"/>
                  </a:lnTo>
                  <a:lnTo>
                    <a:pt x="87" y="319"/>
                  </a:lnTo>
                  <a:lnTo>
                    <a:pt x="86" y="319"/>
                  </a:lnTo>
                  <a:lnTo>
                    <a:pt x="86" y="318"/>
                  </a:lnTo>
                  <a:lnTo>
                    <a:pt x="86" y="316"/>
                  </a:lnTo>
                  <a:lnTo>
                    <a:pt x="85" y="312"/>
                  </a:lnTo>
                  <a:lnTo>
                    <a:pt x="84" y="307"/>
                  </a:lnTo>
                  <a:lnTo>
                    <a:pt x="82" y="301"/>
                  </a:lnTo>
                  <a:lnTo>
                    <a:pt x="80" y="297"/>
                  </a:lnTo>
                  <a:lnTo>
                    <a:pt x="80" y="294"/>
                  </a:lnTo>
                  <a:lnTo>
                    <a:pt x="79" y="291"/>
                  </a:lnTo>
                  <a:lnTo>
                    <a:pt x="77" y="289"/>
                  </a:lnTo>
                  <a:lnTo>
                    <a:pt x="76" y="288"/>
                  </a:lnTo>
                  <a:lnTo>
                    <a:pt x="74" y="286"/>
                  </a:lnTo>
                  <a:lnTo>
                    <a:pt x="72" y="284"/>
                  </a:lnTo>
                  <a:lnTo>
                    <a:pt x="70" y="281"/>
                  </a:lnTo>
                  <a:lnTo>
                    <a:pt x="68" y="279"/>
                  </a:lnTo>
                  <a:lnTo>
                    <a:pt x="59" y="271"/>
                  </a:lnTo>
                  <a:lnTo>
                    <a:pt x="57" y="268"/>
                  </a:lnTo>
                  <a:lnTo>
                    <a:pt x="55" y="267"/>
                  </a:lnTo>
                  <a:lnTo>
                    <a:pt x="53" y="265"/>
                  </a:lnTo>
                  <a:lnTo>
                    <a:pt x="52" y="264"/>
                  </a:lnTo>
                  <a:lnTo>
                    <a:pt x="51" y="262"/>
                  </a:lnTo>
                  <a:lnTo>
                    <a:pt x="50" y="261"/>
                  </a:lnTo>
                  <a:lnTo>
                    <a:pt x="49" y="258"/>
                  </a:lnTo>
                  <a:lnTo>
                    <a:pt x="48" y="256"/>
                  </a:lnTo>
                  <a:lnTo>
                    <a:pt x="48" y="255"/>
                  </a:lnTo>
                  <a:lnTo>
                    <a:pt x="47" y="253"/>
                  </a:lnTo>
                  <a:lnTo>
                    <a:pt x="47" y="250"/>
                  </a:lnTo>
                  <a:lnTo>
                    <a:pt x="47" y="247"/>
                  </a:lnTo>
                  <a:lnTo>
                    <a:pt x="47" y="237"/>
                  </a:lnTo>
                  <a:lnTo>
                    <a:pt x="47" y="233"/>
                  </a:lnTo>
                  <a:lnTo>
                    <a:pt x="47" y="231"/>
                  </a:lnTo>
                  <a:lnTo>
                    <a:pt x="47" y="230"/>
                  </a:lnTo>
                  <a:lnTo>
                    <a:pt x="46" y="229"/>
                  </a:lnTo>
                  <a:lnTo>
                    <a:pt x="46" y="227"/>
                  </a:lnTo>
                  <a:lnTo>
                    <a:pt x="45" y="224"/>
                  </a:lnTo>
                  <a:lnTo>
                    <a:pt x="43" y="221"/>
                  </a:lnTo>
                  <a:lnTo>
                    <a:pt x="41" y="218"/>
                  </a:lnTo>
                  <a:lnTo>
                    <a:pt x="34" y="209"/>
                  </a:lnTo>
                  <a:lnTo>
                    <a:pt x="25" y="197"/>
                  </a:lnTo>
                  <a:lnTo>
                    <a:pt x="21" y="190"/>
                  </a:lnTo>
                  <a:lnTo>
                    <a:pt x="20" y="187"/>
                  </a:lnTo>
                  <a:lnTo>
                    <a:pt x="18" y="185"/>
                  </a:lnTo>
                  <a:lnTo>
                    <a:pt x="15" y="178"/>
                  </a:lnTo>
                  <a:lnTo>
                    <a:pt x="11" y="169"/>
                  </a:lnTo>
                  <a:lnTo>
                    <a:pt x="9" y="166"/>
                  </a:lnTo>
                  <a:lnTo>
                    <a:pt x="8" y="163"/>
                  </a:lnTo>
                  <a:lnTo>
                    <a:pt x="7" y="161"/>
                  </a:lnTo>
                  <a:lnTo>
                    <a:pt x="5" y="154"/>
                  </a:lnTo>
                  <a:lnTo>
                    <a:pt x="4" y="152"/>
                  </a:lnTo>
                  <a:lnTo>
                    <a:pt x="0" y="139"/>
                  </a:lnTo>
                  <a:lnTo>
                    <a:pt x="0" y="137"/>
                  </a:lnTo>
                  <a:lnTo>
                    <a:pt x="0" y="134"/>
                  </a:lnTo>
                  <a:lnTo>
                    <a:pt x="0" y="131"/>
                  </a:lnTo>
                  <a:lnTo>
                    <a:pt x="0" y="128"/>
                  </a:lnTo>
                  <a:lnTo>
                    <a:pt x="2" y="109"/>
                  </a:lnTo>
                  <a:lnTo>
                    <a:pt x="3" y="103"/>
                  </a:lnTo>
                  <a:lnTo>
                    <a:pt x="3" y="97"/>
                  </a:lnTo>
                  <a:lnTo>
                    <a:pt x="4" y="90"/>
                  </a:lnTo>
                  <a:lnTo>
                    <a:pt x="4" y="83"/>
                  </a:lnTo>
                  <a:lnTo>
                    <a:pt x="4" y="79"/>
                  </a:lnTo>
                  <a:lnTo>
                    <a:pt x="4" y="78"/>
                  </a:lnTo>
                  <a:lnTo>
                    <a:pt x="4" y="78"/>
                  </a:lnTo>
                  <a:lnTo>
                    <a:pt x="4" y="78"/>
                  </a:lnTo>
                  <a:lnTo>
                    <a:pt x="4" y="78"/>
                  </a:lnTo>
                  <a:lnTo>
                    <a:pt x="5" y="76"/>
                  </a:lnTo>
                  <a:lnTo>
                    <a:pt x="8" y="73"/>
                  </a:lnTo>
                  <a:lnTo>
                    <a:pt x="11" y="69"/>
                  </a:lnTo>
                  <a:lnTo>
                    <a:pt x="17" y="62"/>
                  </a:lnTo>
                  <a:lnTo>
                    <a:pt x="20" y="58"/>
                  </a:lnTo>
                  <a:lnTo>
                    <a:pt x="21" y="56"/>
                  </a:lnTo>
                  <a:lnTo>
                    <a:pt x="22" y="54"/>
                  </a:lnTo>
                  <a:lnTo>
                    <a:pt x="23" y="51"/>
                  </a:lnTo>
                  <a:lnTo>
                    <a:pt x="23" y="50"/>
                  </a:lnTo>
                  <a:lnTo>
                    <a:pt x="23" y="48"/>
                  </a:lnTo>
                  <a:lnTo>
                    <a:pt x="23" y="47"/>
                  </a:lnTo>
                  <a:lnTo>
                    <a:pt x="23" y="45"/>
                  </a:lnTo>
                  <a:lnTo>
                    <a:pt x="23" y="44"/>
                  </a:lnTo>
                  <a:lnTo>
                    <a:pt x="23" y="42"/>
                  </a:lnTo>
                  <a:lnTo>
                    <a:pt x="20" y="35"/>
                  </a:lnTo>
                  <a:lnTo>
                    <a:pt x="20" y="34"/>
                  </a:lnTo>
                  <a:lnTo>
                    <a:pt x="20" y="33"/>
                  </a:lnTo>
                  <a:lnTo>
                    <a:pt x="20" y="32"/>
                  </a:lnTo>
                  <a:lnTo>
                    <a:pt x="20" y="31"/>
                  </a:lnTo>
                  <a:lnTo>
                    <a:pt x="20" y="30"/>
                  </a:lnTo>
                  <a:lnTo>
                    <a:pt x="21" y="30"/>
                  </a:lnTo>
                  <a:lnTo>
                    <a:pt x="22" y="29"/>
                  </a:lnTo>
                  <a:lnTo>
                    <a:pt x="23" y="29"/>
                  </a:lnTo>
                  <a:lnTo>
                    <a:pt x="24" y="29"/>
                  </a:lnTo>
                  <a:lnTo>
                    <a:pt x="26" y="29"/>
                  </a:lnTo>
                  <a:lnTo>
                    <a:pt x="29" y="29"/>
                  </a:lnTo>
                  <a:lnTo>
                    <a:pt x="32" y="30"/>
                  </a:lnTo>
                  <a:lnTo>
                    <a:pt x="34" y="31"/>
                  </a:lnTo>
                  <a:lnTo>
                    <a:pt x="36" y="32"/>
                  </a:lnTo>
                  <a:lnTo>
                    <a:pt x="42" y="35"/>
                  </a:lnTo>
                  <a:lnTo>
                    <a:pt x="44" y="36"/>
                  </a:lnTo>
                  <a:lnTo>
                    <a:pt x="45" y="36"/>
                  </a:lnTo>
                  <a:lnTo>
                    <a:pt x="46" y="36"/>
                  </a:lnTo>
                  <a:lnTo>
                    <a:pt x="47" y="36"/>
                  </a:lnTo>
                  <a:lnTo>
                    <a:pt x="48" y="36"/>
                  </a:lnTo>
                  <a:lnTo>
                    <a:pt x="49" y="36"/>
                  </a:lnTo>
                  <a:lnTo>
                    <a:pt x="51" y="35"/>
                  </a:lnTo>
                  <a:lnTo>
                    <a:pt x="52" y="34"/>
                  </a:lnTo>
                  <a:lnTo>
                    <a:pt x="53" y="33"/>
                  </a:lnTo>
                  <a:lnTo>
                    <a:pt x="54" y="31"/>
                  </a:lnTo>
                  <a:lnTo>
                    <a:pt x="57" y="26"/>
                  </a:lnTo>
                  <a:lnTo>
                    <a:pt x="59" y="23"/>
                  </a:lnTo>
                  <a:lnTo>
                    <a:pt x="61" y="21"/>
                  </a:lnTo>
                  <a:lnTo>
                    <a:pt x="62" y="20"/>
                  </a:lnTo>
                  <a:lnTo>
                    <a:pt x="64" y="18"/>
                  </a:lnTo>
                  <a:lnTo>
                    <a:pt x="66" y="17"/>
                  </a:lnTo>
                  <a:lnTo>
                    <a:pt x="68" y="16"/>
                  </a:lnTo>
                  <a:lnTo>
                    <a:pt x="71" y="16"/>
                  </a:lnTo>
                  <a:lnTo>
                    <a:pt x="73" y="15"/>
                  </a:lnTo>
                  <a:lnTo>
                    <a:pt x="76" y="14"/>
                  </a:lnTo>
                  <a:lnTo>
                    <a:pt x="79" y="14"/>
                  </a:lnTo>
                  <a:lnTo>
                    <a:pt x="80" y="14"/>
                  </a:lnTo>
                  <a:lnTo>
                    <a:pt x="87" y="15"/>
                  </a:lnTo>
                  <a:lnTo>
                    <a:pt x="91" y="15"/>
                  </a:lnTo>
                  <a:lnTo>
                    <a:pt x="94" y="15"/>
                  </a:lnTo>
                  <a:lnTo>
                    <a:pt x="96" y="14"/>
                  </a:lnTo>
                  <a:lnTo>
                    <a:pt x="98" y="14"/>
                  </a:lnTo>
                  <a:lnTo>
                    <a:pt x="100" y="13"/>
                  </a:lnTo>
                  <a:lnTo>
                    <a:pt x="102" y="13"/>
                  </a:lnTo>
                  <a:lnTo>
                    <a:pt x="103" y="11"/>
                  </a:lnTo>
                  <a:lnTo>
                    <a:pt x="105" y="10"/>
                  </a:lnTo>
                  <a:lnTo>
                    <a:pt x="106" y="9"/>
                  </a:lnTo>
                  <a:lnTo>
                    <a:pt x="107" y="7"/>
                  </a:lnTo>
                  <a:lnTo>
                    <a:pt x="108" y="5"/>
                  </a:lnTo>
                  <a:lnTo>
                    <a:pt x="109" y="3"/>
                  </a:lnTo>
                  <a:lnTo>
                    <a:pt x="109" y="1"/>
                  </a:lnTo>
                  <a:lnTo>
                    <a:pt x="111" y="2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1" name="Freeform 80">
              <a:extLst>
                <a:ext uri="{FF2B5EF4-FFF2-40B4-BE49-F238E27FC236}">
                  <a16:creationId xmlns:a16="http://schemas.microsoft.com/office/drawing/2014/main" id="{C9B8269A-C4B0-4E94-818A-260F8E02B56F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9" y="2233"/>
              <a:ext cx="256" cy="274"/>
            </a:xfrm>
            <a:custGeom>
              <a:avLst/>
              <a:gdLst>
                <a:gd name="T0" fmla="*/ 114 w 256"/>
                <a:gd name="T1" fmla="*/ 28 h 274"/>
                <a:gd name="T2" fmla="*/ 138 w 256"/>
                <a:gd name="T3" fmla="*/ 44 h 274"/>
                <a:gd name="T4" fmla="*/ 157 w 256"/>
                <a:gd name="T5" fmla="*/ 47 h 274"/>
                <a:gd name="T6" fmla="*/ 167 w 256"/>
                <a:gd name="T7" fmla="*/ 45 h 274"/>
                <a:gd name="T8" fmla="*/ 173 w 256"/>
                <a:gd name="T9" fmla="*/ 39 h 274"/>
                <a:gd name="T10" fmla="*/ 179 w 256"/>
                <a:gd name="T11" fmla="*/ 26 h 274"/>
                <a:gd name="T12" fmla="*/ 184 w 256"/>
                <a:gd name="T13" fmla="*/ 23 h 274"/>
                <a:gd name="T14" fmla="*/ 195 w 256"/>
                <a:gd name="T15" fmla="*/ 27 h 274"/>
                <a:gd name="T16" fmla="*/ 200 w 256"/>
                <a:gd name="T17" fmla="*/ 37 h 274"/>
                <a:gd name="T18" fmla="*/ 201 w 256"/>
                <a:gd name="T19" fmla="*/ 56 h 274"/>
                <a:gd name="T20" fmla="*/ 202 w 256"/>
                <a:gd name="T21" fmla="*/ 69 h 274"/>
                <a:gd name="T22" fmla="*/ 206 w 256"/>
                <a:gd name="T23" fmla="*/ 79 h 274"/>
                <a:gd name="T24" fmla="*/ 217 w 256"/>
                <a:gd name="T25" fmla="*/ 90 h 274"/>
                <a:gd name="T26" fmla="*/ 218 w 256"/>
                <a:gd name="T27" fmla="*/ 95 h 274"/>
                <a:gd name="T28" fmla="*/ 209 w 256"/>
                <a:gd name="T29" fmla="*/ 120 h 274"/>
                <a:gd name="T30" fmla="*/ 208 w 256"/>
                <a:gd name="T31" fmla="*/ 136 h 274"/>
                <a:gd name="T32" fmla="*/ 216 w 256"/>
                <a:gd name="T33" fmla="*/ 158 h 274"/>
                <a:gd name="T34" fmla="*/ 241 w 256"/>
                <a:gd name="T35" fmla="*/ 214 h 274"/>
                <a:gd name="T36" fmla="*/ 251 w 256"/>
                <a:gd name="T37" fmla="*/ 243 h 274"/>
                <a:gd name="T38" fmla="*/ 256 w 256"/>
                <a:gd name="T39" fmla="*/ 260 h 274"/>
                <a:gd name="T40" fmla="*/ 243 w 256"/>
                <a:gd name="T41" fmla="*/ 264 h 274"/>
                <a:gd name="T42" fmla="*/ 219 w 256"/>
                <a:gd name="T43" fmla="*/ 274 h 274"/>
                <a:gd name="T44" fmla="*/ 197 w 256"/>
                <a:gd name="T45" fmla="*/ 271 h 274"/>
                <a:gd name="T46" fmla="*/ 188 w 256"/>
                <a:gd name="T47" fmla="*/ 264 h 274"/>
                <a:gd name="T48" fmla="*/ 175 w 256"/>
                <a:gd name="T49" fmla="*/ 260 h 274"/>
                <a:gd name="T50" fmla="*/ 151 w 256"/>
                <a:gd name="T51" fmla="*/ 253 h 274"/>
                <a:gd name="T52" fmla="*/ 126 w 256"/>
                <a:gd name="T53" fmla="*/ 241 h 274"/>
                <a:gd name="T54" fmla="*/ 112 w 256"/>
                <a:gd name="T55" fmla="*/ 239 h 274"/>
                <a:gd name="T56" fmla="*/ 90 w 256"/>
                <a:gd name="T57" fmla="*/ 241 h 274"/>
                <a:gd name="T58" fmla="*/ 81 w 256"/>
                <a:gd name="T59" fmla="*/ 237 h 274"/>
                <a:gd name="T60" fmla="*/ 77 w 256"/>
                <a:gd name="T61" fmla="*/ 224 h 274"/>
                <a:gd name="T62" fmla="*/ 75 w 256"/>
                <a:gd name="T63" fmla="*/ 222 h 274"/>
                <a:gd name="T64" fmla="*/ 80 w 256"/>
                <a:gd name="T65" fmla="*/ 202 h 274"/>
                <a:gd name="T66" fmla="*/ 80 w 256"/>
                <a:gd name="T67" fmla="*/ 191 h 274"/>
                <a:gd name="T68" fmla="*/ 76 w 256"/>
                <a:gd name="T69" fmla="*/ 181 h 274"/>
                <a:gd name="T70" fmla="*/ 74 w 256"/>
                <a:gd name="T71" fmla="*/ 169 h 274"/>
                <a:gd name="T72" fmla="*/ 68 w 256"/>
                <a:gd name="T73" fmla="*/ 159 h 274"/>
                <a:gd name="T74" fmla="*/ 56 w 256"/>
                <a:gd name="T75" fmla="*/ 157 h 274"/>
                <a:gd name="T76" fmla="*/ 50 w 256"/>
                <a:gd name="T77" fmla="*/ 153 h 274"/>
                <a:gd name="T78" fmla="*/ 43 w 256"/>
                <a:gd name="T79" fmla="*/ 134 h 274"/>
                <a:gd name="T80" fmla="*/ 34 w 256"/>
                <a:gd name="T81" fmla="*/ 114 h 274"/>
                <a:gd name="T82" fmla="*/ 27 w 256"/>
                <a:gd name="T83" fmla="*/ 91 h 274"/>
                <a:gd name="T84" fmla="*/ 21 w 256"/>
                <a:gd name="T85" fmla="*/ 83 h 274"/>
                <a:gd name="T86" fmla="*/ 8 w 256"/>
                <a:gd name="T87" fmla="*/ 83 h 274"/>
                <a:gd name="T88" fmla="*/ 2 w 256"/>
                <a:gd name="T89" fmla="*/ 79 h 274"/>
                <a:gd name="T90" fmla="*/ 1 w 256"/>
                <a:gd name="T91" fmla="*/ 68 h 274"/>
                <a:gd name="T92" fmla="*/ 10 w 256"/>
                <a:gd name="T93" fmla="*/ 48 h 274"/>
                <a:gd name="T94" fmla="*/ 6 w 256"/>
                <a:gd name="T95" fmla="*/ 43 h 274"/>
                <a:gd name="T96" fmla="*/ 7 w 256"/>
                <a:gd name="T97" fmla="*/ 39 h 274"/>
                <a:gd name="T98" fmla="*/ 9 w 256"/>
                <a:gd name="T99" fmla="*/ 34 h 274"/>
                <a:gd name="T100" fmla="*/ 15 w 256"/>
                <a:gd name="T101" fmla="*/ 22 h 274"/>
                <a:gd name="T102" fmla="*/ 23 w 256"/>
                <a:gd name="T103" fmla="*/ 22 h 274"/>
                <a:gd name="T104" fmla="*/ 24 w 256"/>
                <a:gd name="T105" fmla="*/ 17 h 274"/>
                <a:gd name="T106" fmla="*/ 26 w 256"/>
                <a:gd name="T107" fmla="*/ 12 h 274"/>
                <a:gd name="T108" fmla="*/ 21 w 256"/>
                <a:gd name="T109" fmla="*/ 8 h 274"/>
                <a:gd name="T110" fmla="*/ 16 w 256"/>
                <a:gd name="T111" fmla="*/ 3 h 274"/>
                <a:gd name="T112" fmla="*/ 17 w 256"/>
                <a:gd name="T113" fmla="*/ 0 h 274"/>
                <a:gd name="T114" fmla="*/ 33 w 256"/>
                <a:gd name="T115" fmla="*/ 4 h 274"/>
                <a:gd name="T116" fmla="*/ 35 w 256"/>
                <a:gd name="T117" fmla="*/ 7 h 274"/>
                <a:gd name="T118" fmla="*/ 56 w 256"/>
                <a:gd name="T119" fmla="*/ 10 h 274"/>
                <a:gd name="T120" fmla="*/ 85 w 256"/>
                <a:gd name="T121" fmla="*/ 12 h 2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56" h="274">
                  <a:moveTo>
                    <a:pt x="87" y="12"/>
                  </a:moveTo>
                  <a:lnTo>
                    <a:pt x="89" y="13"/>
                  </a:lnTo>
                  <a:lnTo>
                    <a:pt x="102" y="22"/>
                  </a:lnTo>
                  <a:lnTo>
                    <a:pt x="110" y="26"/>
                  </a:lnTo>
                  <a:lnTo>
                    <a:pt x="114" y="28"/>
                  </a:lnTo>
                  <a:lnTo>
                    <a:pt x="115" y="29"/>
                  </a:lnTo>
                  <a:lnTo>
                    <a:pt x="122" y="33"/>
                  </a:lnTo>
                  <a:lnTo>
                    <a:pt x="131" y="40"/>
                  </a:lnTo>
                  <a:lnTo>
                    <a:pt x="135" y="42"/>
                  </a:lnTo>
                  <a:lnTo>
                    <a:pt x="138" y="44"/>
                  </a:lnTo>
                  <a:lnTo>
                    <a:pt x="143" y="45"/>
                  </a:lnTo>
                  <a:lnTo>
                    <a:pt x="147" y="45"/>
                  </a:lnTo>
                  <a:lnTo>
                    <a:pt x="150" y="46"/>
                  </a:lnTo>
                  <a:lnTo>
                    <a:pt x="153" y="47"/>
                  </a:lnTo>
                  <a:lnTo>
                    <a:pt x="157" y="47"/>
                  </a:lnTo>
                  <a:lnTo>
                    <a:pt x="159" y="47"/>
                  </a:lnTo>
                  <a:lnTo>
                    <a:pt x="161" y="47"/>
                  </a:lnTo>
                  <a:lnTo>
                    <a:pt x="163" y="46"/>
                  </a:lnTo>
                  <a:lnTo>
                    <a:pt x="165" y="46"/>
                  </a:lnTo>
                  <a:lnTo>
                    <a:pt x="167" y="45"/>
                  </a:lnTo>
                  <a:lnTo>
                    <a:pt x="169" y="45"/>
                  </a:lnTo>
                  <a:lnTo>
                    <a:pt x="170" y="44"/>
                  </a:lnTo>
                  <a:lnTo>
                    <a:pt x="170" y="42"/>
                  </a:lnTo>
                  <a:lnTo>
                    <a:pt x="172" y="41"/>
                  </a:lnTo>
                  <a:lnTo>
                    <a:pt x="173" y="39"/>
                  </a:lnTo>
                  <a:lnTo>
                    <a:pt x="174" y="38"/>
                  </a:lnTo>
                  <a:lnTo>
                    <a:pt x="174" y="36"/>
                  </a:lnTo>
                  <a:lnTo>
                    <a:pt x="176" y="31"/>
                  </a:lnTo>
                  <a:lnTo>
                    <a:pt x="178" y="27"/>
                  </a:lnTo>
                  <a:lnTo>
                    <a:pt x="179" y="26"/>
                  </a:lnTo>
                  <a:lnTo>
                    <a:pt x="179" y="25"/>
                  </a:lnTo>
                  <a:lnTo>
                    <a:pt x="180" y="24"/>
                  </a:lnTo>
                  <a:lnTo>
                    <a:pt x="181" y="24"/>
                  </a:lnTo>
                  <a:lnTo>
                    <a:pt x="182" y="23"/>
                  </a:lnTo>
                  <a:lnTo>
                    <a:pt x="184" y="23"/>
                  </a:lnTo>
                  <a:lnTo>
                    <a:pt x="187" y="24"/>
                  </a:lnTo>
                  <a:lnTo>
                    <a:pt x="190" y="25"/>
                  </a:lnTo>
                  <a:lnTo>
                    <a:pt x="192" y="25"/>
                  </a:lnTo>
                  <a:lnTo>
                    <a:pt x="193" y="26"/>
                  </a:lnTo>
                  <a:lnTo>
                    <a:pt x="195" y="27"/>
                  </a:lnTo>
                  <a:lnTo>
                    <a:pt x="196" y="29"/>
                  </a:lnTo>
                  <a:lnTo>
                    <a:pt x="197" y="30"/>
                  </a:lnTo>
                  <a:lnTo>
                    <a:pt x="197" y="31"/>
                  </a:lnTo>
                  <a:lnTo>
                    <a:pt x="199" y="33"/>
                  </a:lnTo>
                  <a:lnTo>
                    <a:pt x="200" y="37"/>
                  </a:lnTo>
                  <a:lnTo>
                    <a:pt x="201" y="39"/>
                  </a:lnTo>
                  <a:lnTo>
                    <a:pt x="201" y="41"/>
                  </a:lnTo>
                  <a:lnTo>
                    <a:pt x="201" y="44"/>
                  </a:lnTo>
                  <a:lnTo>
                    <a:pt x="201" y="46"/>
                  </a:lnTo>
                  <a:lnTo>
                    <a:pt x="201" y="56"/>
                  </a:lnTo>
                  <a:lnTo>
                    <a:pt x="201" y="62"/>
                  </a:lnTo>
                  <a:lnTo>
                    <a:pt x="201" y="65"/>
                  </a:lnTo>
                  <a:lnTo>
                    <a:pt x="201" y="67"/>
                  </a:lnTo>
                  <a:lnTo>
                    <a:pt x="202" y="68"/>
                  </a:lnTo>
                  <a:lnTo>
                    <a:pt x="202" y="69"/>
                  </a:lnTo>
                  <a:lnTo>
                    <a:pt x="203" y="72"/>
                  </a:lnTo>
                  <a:lnTo>
                    <a:pt x="204" y="74"/>
                  </a:lnTo>
                  <a:lnTo>
                    <a:pt x="204" y="76"/>
                  </a:lnTo>
                  <a:lnTo>
                    <a:pt x="205" y="77"/>
                  </a:lnTo>
                  <a:lnTo>
                    <a:pt x="206" y="79"/>
                  </a:lnTo>
                  <a:lnTo>
                    <a:pt x="207" y="80"/>
                  </a:lnTo>
                  <a:lnTo>
                    <a:pt x="209" y="82"/>
                  </a:lnTo>
                  <a:lnTo>
                    <a:pt x="215" y="87"/>
                  </a:lnTo>
                  <a:lnTo>
                    <a:pt x="216" y="89"/>
                  </a:lnTo>
                  <a:lnTo>
                    <a:pt x="217" y="90"/>
                  </a:lnTo>
                  <a:lnTo>
                    <a:pt x="218" y="90"/>
                  </a:lnTo>
                  <a:lnTo>
                    <a:pt x="218" y="91"/>
                  </a:lnTo>
                  <a:lnTo>
                    <a:pt x="218" y="93"/>
                  </a:lnTo>
                  <a:lnTo>
                    <a:pt x="218" y="94"/>
                  </a:lnTo>
                  <a:lnTo>
                    <a:pt x="218" y="95"/>
                  </a:lnTo>
                  <a:lnTo>
                    <a:pt x="218" y="97"/>
                  </a:lnTo>
                  <a:lnTo>
                    <a:pt x="217" y="99"/>
                  </a:lnTo>
                  <a:lnTo>
                    <a:pt x="215" y="105"/>
                  </a:lnTo>
                  <a:lnTo>
                    <a:pt x="212" y="112"/>
                  </a:lnTo>
                  <a:lnTo>
                    <a:pt x="209" y="120"/>
                  </a:lnTo>
                  <a:lnTo>
                    <a:pt x="207" y="124"/>
                  </a:lnTo>
                  <a:lnTo>
                    <a:pt x="207" y="126"/>
                  </a:lnTo>
                  <a:lnTo>
                    <a:pt x="207" y="130"/>
                  </a:lnTo>
                  <a:lnTo>
                    <a:pt x="207" y="133"/>
                  </a:lnTo>
                  <a:lnTo>
                    <a:pt x="208" y="136"/>
                  </a:lnTo>
                  <a:lnTo>
                    <a:pt x="209" y="139"/>
                  </a:lnTo>
                  <a:lnTo>
                    <a:pt x="210" y="143"/>
                  </a:lnTo>
                  <a:lnTo>
                    <a:pt x="213" y="149"/>
                  </a:lnTo>
                  <a:lnTo>
                    <a:pt x="215" y="154"/>
                  </a:lnTo>
                  <a:lnTo>
                    <a:pt x="216" y="158"/>
                  </a:lnTo>
                  <a:lnTo>
                    <a:pt x="219" y="165"/>
                  </a:lnTo>
                  <a:lnTo>
                    <a:pt x="222" y="171"/>
                  </a:lnTo>
                  <a:lnTo>
                    <a:pt x="227" y="184"/>
                  </a:lnTo>
                  <a:lnTo>
                    <a:pt x="235" y="200"/>
                  </a:lnTo>
                  <a:lnTo>
                    <a:pt x="241" y="214"/>
                  </a:lnTo>
                  <a:lnTo>
                    <a:pt x="246" y="224"/>
                  </a:lnTo>
                  <a:lnTo>
                    <a:pt x="248" y="228"/>
                  </a:lnTo>
                  <a:lnTo>
                    <a:pt x="250" y="233"/>
                  </a:lnTo>
                  <a:lnTo>
                    <a:pt x="250" y="237"/>
                  </a:lnTo>
                  <a:lnTo>
                    <a:pt x="251" y="243"/>
                  </a:lnTo>
                  <a:lnTo>
                    <a:pt x="254" y="257"/>
                  </a:lnTo>
                  <a:lnTo>
                    <a:pt x="255" y="259"/>
                  </a:lnTo>
                  <a:lnTo>
                    <a:pt x="255" y="260"/>
                  </a:lnTo>
                  <a:lnTo>
                    <a:pt x="256" y="260"/>
                  </a:lnTo>
                  <a:lnTo>
                    <a:pt x="256" y="260"/>
                  </a:lnTo>
                  <a:lnTo>
                    <a:pt x="256" y="260"/>
                  </a:lnTo>
                  <a:lnTo>
                    <a:pt x="255" y="260"/>
                  </a:lnTo>
                  <a:lnTo>
                    <a:pt x="248" y="262"/>
                  </a:lnTo>
                  <a:lnTo>
                    <a:pt x="245" y="263"/>
                  </a:lnTo>
                  <a:lnTo>
                    <a:pt x="243" y="264"/>
                  </a:lnTo>
                  <a:lnTo>
                    <a:pt x="238" y="266"/>
                  </a:lnTo>
                  <a:lnTo>
                    <a:pt x="228" y="271"/>
                  </a:lnTo>
                  <a:lnTo>
                    <a:pt x="223" y="273"/>
                  </a:lnTo>
                  <a:lnTo>
                    <a:pt x="220" y="274"/>
                  </a:lnTo>
                  <a:lnTo>
                    <a:pt x="219" y="274"/>
                  </a:lnTo>
                  <a:lnTo>
                    <a:pt x="217" y="274"/>
                  </a:lnTo>
                  <a:lnTo>
                    <a:pt x="215" y="274"/>
                  </a:lnTo>
                  <a:lnTo>
                    <a:pt x="203" y="272"/>
                  </a:lnTo>
                  <a:lnTo>
                    <a:pt x="200" y="272"/>
                  </a:lnTo>
                  <a:lnTo>
                    <a:pt x="197" y="271"/>
                  </a:lnTo>
                  <a:lnTo>
                    <a:pt x="196" y="271"/>
                  </a:lnTo>
                  <a:lnTo>
                    <a:pt x="195" y="271"/>
                  </a:lnTo>
                  <a:lnTo>
                    <a:pt x="193" y="269"/>
                  </a:lnTo>
                  <a:lnTo>
                    <a:pt x="190" y="265"/>
                  </a:lnTo>
                  <a:lnTo>
                    <a:pt x="188" y="264"/>
                  </a:lnTo>
                  <a:lnTo>
                    <a:pt x="185" y="262"/>
                  </a:lnTo>
                  <a:lnTo>
                    <a:pt x="183" y="261"/>
                  </a:lnTo>
                  <a:lnTo>
                    <a:pt x="181" y="260"/>
                  </a:lnTo>
                  <a:lnTo>
                    <a:pt x="179" y="260"/>
                  </a:lnTo>
                  <a:lnTo>
                    <a:pt x="175" y="260"/>
                  </a:lnTo>
                  <a:lnTo>
                    <a:pt x="166" y="259"/>
                  </a:lnTo>
                  <a:lnTo>
                    <a:pt x="163" y="259"/>
                  </a:lnTo>
                  <a:lnTo>
                    <a:pt x="161" y="258"/>
                  </a:lnTo>
                  <a:lnTo>
                    <a:pt x="158" y="256"/>
                  </a:lnTo>
                  <a:lnTo>
                    <a:pt x="151" y="253"/>
                  </a:lnTo>
                  <a:lnTo>
                    <a:pt x="145" y="249"/>
                  </a:lnTo>
                  <a:lnTo>
                    <a:pt x="136" y="245"/>
                  </a:lnTo>
                  <a:lnTo>
                    <a:pt x="133" y="243"/>
                  </a:lnTo>
                  <a:lnTo>
                    <a:pt x="130" y="242"/>
                  </a:lnTo>
                  <a:lnTo>
                    <a:pt x="126" y="241"/>
                  </a:lnTo>
                  <a:lnTo>
                    <a:pt x="124" y="240"/>
                  </a:lnTo>
                  <a:lnTo>
                    <a:pt x="121" y="239"/>
                  </a:lnTo>
                  <a:lnTo>
                    <a:pt x="118" y="239"/>
                  </a:lnTo>
                  <a:lnTo>
                    <a:pt x="115" y="239"/>
                  </a:lnTo>
                  <a:lnTo>
                    <a:pt x="112" y="239"/>
                  </a:lnTo>
                  <a:lnTo>
                    <a:pt x="108" y="239"/>
                  </a:lnTo>
                  <a:lnTo>
                    <a:pt x="97" y="241"/>
                  </a:lnTo>
                  <a:lnTo>
                    <a:pt x="93" y="241"/>
                  </a:lnTo>
                  <a:lnTo>
                    <a:pt x="91" y="242"/>
                  </a:lnTo>
                  <a:lnTo>
                    <a:pt x="90" y="241"/>
                  </a:lnTo>
                  <a:lnTo>
                    <a:pt x="89" y="241"/>
                  </a:lnTo>
                  <a:lnTo>
                    <a:pt x="87" y="241"/>
                  </a:lnTo>
                  <a:lnTo>
                    <a:pt x="85" y="240"/>
                  </a:lnTo>
                  <a:lnTo>
                    <a:pt x="83" y="238"/>
                  </a:lnTo>
                  <a:lnTo>
                    <a:pt x="81" y="237"/>
                  </a:lnTo>
                  <a:lnTo>
                    <a:pt x="80" y="236"/>
                  </a:lnTo>
                  <a:lnTo>
                    <a:pt x="79" y="233"/>
                  </a:lnTo>
                  <a:lnTo>
                    <a:pt x="78" y="231"/>
                  </a:lnTo>
                  <a:lnTo>
                    <a:pt x="78" y="228"/>
                  </a:lnTo>
                  <a:lnTo>
                    <a:pt x="77" y="224"/>
                  </a:lnTo>
                  <a:lnTo>
                    <a:pt x="76" y="222"/>
                  </a:lnTo>
                  <a:lnTo>
                    <a:pt x="76" y="222"/>
                  </a:lnTo>
                  <a:lnTo>
                    <a:pt x="75" y="221"/>
                  </a:lnTo>
                  <a:lnTo>
                    <a:pt x="75" y="221"/>
                  </a:lnTo>
                  <a:lnTo>
                    <a:pt x="75" y="222"/>
                  </a:lnTo>
                  <a:lnTo>
                    <a:pt x="75" y="221"/>
                  </a:lnTo>
                  <a:lnTo>
                    <a:pt x="76" y="220"/>
                  </a:lnTo>
                  <a:lnTo>
                    <a:pt x="78" y="210"/>
                  </a:lnTo>
                  <a:lnTo>
                    <a:pt x="79" y="203"/>
                  </a:lnTo>
                  <a:lnTo>
                    <a:pt x="80" y="202"/>
                  </a:lnTo>
                  <a:lnTo>
                    <a:pt x="81" y="197"/>
                  </a:lnTo>
                  <a:lnTo>
                    <a:pt x="81" y="195"/>
                  </a:lnTo>
                  <a:lnTo>
                    <a:pt x="81" y="194"/>
                  </a:lnTo>
                  <a:lnTo>
                    <a:pt x="81" y="192"/>
                  </a:lnTo>
                  <a:lnTo>
                    <a:pt x="80" y="191"/>
                  </a:lnTo>
                  <a:lnTo>
                    <a:pt x="79" y="190"/>
                  </a:lnTo>
                  <a:lnTo>
                    <a:pt x="78" y="186"/>
                  </a:lnTo>
                  <a:lnTo>
                    <a:pt x="77" y="185"/>
                  </a:lnTo>
                  <a:lnTo>
                    <a:pt x="76" y="183"/>
                  </a:lnTo>
                  <a:lnTo>
                    <a:pt x="76" y="181"/>
                  </a:lnTo>
                  <a:lnTo>
                    <a:pt x="75" y="178"/>
                  </a:lnTo>
                  <a:lnTo>
                    <a:pt x="74" y="176"/>
                  </a:lnTo>
                  <a:lnTo>
                    <a:pt x="74" y="174"/>
                  </a:lnTo>
                  <a:lnTo>
                    <a:pt x="74" y="170"/>
                  </a:lnTo>
                  <a:lnTo>
                    <a:pt x="74" y="169"/>
                  </a:lnTo>
                  <a:lnTo>
                    <a:pt x="73" y="167"/>
                  </a:lnTo>
                  <a:lnTo>
                    <a:pt x="72" y="165"/>
                  </a:lnTo>
                  <a:lnTo>
                    <a:pt x="71" y="163"/>
                  </a:lnTo>
                  <a:lnTo>
                    <a:pt x="69" y="161"/>
                  </a:lnTo>
                  <a:lnTo>
                    <a:pt x="68" y="159"/>
                  </a:lnTo>
                  <a:lnTo>
                    <a:pt x="66" y="158"/>
                  </a:lnTo>
                  <a:lnTo>
                    <a:pt x="64" y="158"/>
                  </a:lnTo>
                  <a:lnTo>
                    <a:pt x="62" y="157"/>
                  </a:lnTo>
                  <a:lnTo>
                    <a:pt x="60" y="157"/>
                  </a:lnTo>
                  <a:lnTo>
                    <a:pt x="56" y="157"/>
                  </a:lnTo>
                  <a:lnTo>
                    <a:pt x="55" y="157"/>
                  </a:lnTo>
                  <a:lnTo>
                    <a:pt x="54" y="157"/>
                  </a:lnTo>
                  <a:lnTo>
                    <a:pt x="52" y="156"/>
                  </a:lnTo>
                  <a:lnTo>
                    <a:pt x="51" y="155"/>
                  </a:lnTo>
                  <a:lnTo>
                    <a:pt x="50" y="153"/>
                  </a:lnTo>
                  <a:lnTo>
                    <a:pt x="48" y="151"/>
                  </a:lnTo>
                  <a:lnTo>
                    <a:pt x="46" y="148"/>
                  </a:lnTo>
                  <a:lnTo>
                    <a:pt x="45" y="146"/>
                  </a:lnTo>
                  <a:lnTo>
                    <a:pt x="45" y="143"/>
                  </a:lnTo>
                  <a:lnTo>
                    <a:pt x="43" y="134"/>
                  </a:lnTo>
                  <a:lnTo>
                    <a:pt x="42" y="131"/>
                  </a:lnTo>
                  <a:lnTo>
                    <a:pt x="41" y="128"/>
                  </a:lnTo>
                  <a:lnTo>
                    <a:pt x="39" y="124"/>
                  </a:lnTo>
                  <a:lnTo>
                    <a:pt x="34" y="116"/>
                  </a:lnTo>
                  <a:lnTo>
                    <a:pt x="34" y="114"/>
                  </a:lnTo>
                  <a:lnTo>
                    <a:pt x="33" y="113"/>
                  </a:lnTo>
                  <a:lnTo>
                    <a:pt x="32" y="109"/>
                  </a:lnTo>
                  <a:lnTo>
                    <a:pt x="29" y="99"/>
                  </a:lnTo>
                  <a:lnTo>
                    <a:pt x="28" y="94"/>
                  </a:lnTo>
                  <a:lnTo>
                    <a:pt x="27" y="91"/>
                  </a:lnTo>
                  <a:lnTo>
                    <a:pt x="26" y="90"/>
                  </a:lnTo>
                  <a:lnTo>
                    <a:pt x="24" y="88"/>
                  </a:lnTo>
                  <a:lnTo>
                    <a:pt x="23" y="86"/>
                  </a:lnTo>
                  <a:lnTo>
                    <a:pt x="22" y="84"/>
                  </a:lnTo>
                  <a:lnTo>
                    <a:pt x="21" y="83"/>
                  </a:lnTo>
                  <a:lnTo>
                    <a:pt x="19" y="82"/>
                  </a:lnTo>
                  <a:lnTo>
                    <a:pt x="18" y="82"/>
                  </a:lnTo>
                  <a:lnTo>
                    <a:pt x="15" y="82"/>
                  </a:lnTo>
                  <a:lnTo>
                    <a:pt x="14" y="82"/>
                  </a:lnTo>
                  <a:lnTo>
                    <a:pt x="8" y="83"/>
                  </a:lnTo>
                  <a:lnTo>
                    <a:pt x="6" y="83"/>
                  </a:lnTo>
                  <a:lnTo>
                    <a:pt x="5" y="82"/>
                  </a:lnTo>
                  <a:lnTo>
                    <a:pt x="4" y="82"/>
                  </a:lnTo>
                  <a:lnTo>
                    <a:pt x="3" y="81"/>
                  </a:lnTo>
                  <a:lnTo>
                    <a:pt x="2" y="79"/>
                  </a:lnTo>
                  <a:lnTo>
                    <a:pt x="1" y="79"/>
                  </a:lnTo>
                  <a:lnTo>
                    <a:pt x="0" y="77"/>
                  </a:lnTo>
                  <a:lnTo>
                    <a:pt x="0" y="74"/>
                  </a:lnTo>
                  <a:lnTo>
                    <a:pt x="0" y="71"/>
                  </a:lnTo>
                  <a:lnTo>
                    <a:pt x="1" y="68"/>
                  </a:lnTo>
                  <a:lnTo>
                    <a:pt x="2" y="66"/>
                  </a:lnTo>
                  <a:lnTo>
                    <a:pt x="3" y="63"/>
                  </a:lnTo>
                  <a:lnTo>
                    <a:pt x="10" y="50"/>
                  </a:lnTo>
                  <a:lnTo>
                    <a:pt x="10" y="48"/>
                  </a:lnTo>
                  <a:lnTo>
                    <a:pt x="10" y="48"/>
                  </a:lnTo>
                  <a:lnTo>
                    <a:pt x="10" y="47"/>
                  </a:lnTo>
                  <a:lnTo>
                    <a:pt x="9" y="46"/>
                  </a:lnTo>
                  <a:lnTo>
                    <a:pt x="8" y="45"/>
                  </a:lnTo>
                  <a:lnTo>
                    <a:pt x="7" y="44"/>
                  </a:lnTo>
                  <a:lnTo>
                    <a:pt x="6" y="43"/>
                  </a:lnTo>
                  <a:lnTo>
                    <a:pt x="6" y="42"/>
                  </a:lnTo>
                  <a:lnTo>
                    <a:pt x="6" y="41"/>
                  </a:lnTo>
                  <a:lnTo>
                    <a:pt x="6" y="41"/>
                  </a:lnTo>
                  <a:lnTo>
                    <a:pt x="6" y="40"/>
                  </a:lnTo>
                  <a:lnTo>
                    <a:pt x="7" y="39"/>
                  </a:lnTo>
                  <a:lnTo>
                    <a:pt x="7" y="37"/>
                  </a:lnTo>
                  <a:lnTo>
                    <a:pt x="8" y="37"/>
                  </a:lnTo>
                  <a:lnTo>
                    <a:pt x="7" y="37"/>
                  </a:lnTo>
                  <a:lnTo>
                    <a:pt x="8" y="36"/>
                  </a:lnTo>
                  <a:lnTo>
                    <a:pt x="9" y="34"/>
                  </a:lnTo>
                  <a:lnTo>
                    <a:pt x="11" y="31"/>
                  </a:lnTo>
                  <a:lnTo>
                    <a:pt x="13" y="25"/>
                  </a:lnTo>
                  <a:lnTo>
                    <a:pt x="14" y="24"/>
                  </a:lnTo>
                  <a:lnTo>
                    <a:pt x="14" y="23"/>
                  </a:lnTo>
                  <a:lnTo>
                    <a:pt x="15" y="22"/>
                  </a:lnTo>
                  <a:lnTo>
                    <a:pt x="16" y="22"/>
                  </a:lnTo>
                  <a:lnTo>
                    <a:pt x="19" y="22"/>
                  </a:lnTo>
                  <a:lnTo>
                    <a:pt x="21" y="22"/>
                  </a:lnTo>
                  <a:lnTo>
                    <a:pt x="22" y="22"/>
                  </a:lnTo>
                  <a:lnTo>
                    <a:pt x="23" y="22"/>
                  </a:lnTo>
                  <a:lnTo>
                    <a:pt x="23" y="21"/>
                  </a:lnTo>
                  <a:lnTo>
                    <a:pt x="24" y="20"/>
                  </a:lnTo>
                  <a:lnTo>
                    <a:pt x="25" y="20"/>
                  </a:lnTo>
                  <a:lnTo>
                    <a:pt x="25" y="19"/>
                  </a:lnTo>
                  <a:lnTo>
                    <a:pt x="24" y="17"/>
                  </a:lnTo>
                  <a:lnTo>
                    <a:pt x="24" y="16"/>
                  </a:lnTo>
                  <a:lnTo>
                    <a:pt x="24" y="15"/>
                  </a:lnTo>
                  <a:lnTo>
                    <a:pt x="25" y="14"/>
                  </a:lnTo>
                  <a:lnTo>
                    <a:pt x="26" y="13"/>
                  </a:lnTo>
                  <a:lnTo>
                    <a:pt x="26" y="12"/>
                  </a:lnTo>
                  <a:lnTo>
                    <a:pt x="26" y="12"/>
                  </a:lnTo>
                  <a:lnTo>
                    <a:pt x="25" y="11"/>
                  </a:lnTo>
                  <a:lnTo>
                    <a:pt x="23" y="10"/>
                  </a:lnTo>
                  <a:lnTo>
                    <a:pt x="23" y="9"/>
                  </a:lnTo>
                  <a:lnTo>
                    <a:pt x="21" y="8"/>
                  </a:lnTo>
                  <a:lnTo>
                    <a:pt x="20" y="8"/>
                  </a:lnTo>
                  <a:lnTo>
                    <a:pt x="19" y="7"/>
                  </a:lnTo>
                  <a:lnTo>
                    <a:pt x="18" y="6"/>
                  </a:lnTo>
                  <a:lnTo>
                    <a:pt x="17" y="5"/>
                  </a:lnTo>
                  <a:lnTo>
                    <a:pt x="16" y="3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3" y="1"/>
                  </a:lnTo>
                  <a:lnTo>
                    <a:pt x="27" y="2"/>
                  </a:lnTo>
                  <a:lnTo>
                    <a:pt x="30" y="3"/>
                  </a:lnTo>
                  <a:lnTo>
                    <a:pt x="33" y="4"/>
                  </a:lnTo>
                  <a:lnTo>
                    <a:pt x="34" y="5"/>
                  </a:lnTo>
                  <a:lnTo>
                    <a:pt x="34" y="6"/>
                  </a:lnTo>
                  <a:lnTo>
                    <a:pt x="34" y="6"/>
                  </a:lnTo>
                  <a:lnTo>
                    <a:pt x="34" y="6"/>
                  </a:lnTo>
                  <a:lnTo>
                    <a:pt x="35" y="7"/>
                  </a:lnTo>
                  <a:lnTo>
                    <a:pt x="38" y="7"/>
                  </a:lnTo>
                  <a:lnTo>
                    <a:pt x="42" y="8"/>
                  </a:lnTo>
                  <a:lnTo>
                    <a:pt x="45" y="9"/>
                  </a:lnTo>
                  <a:lnTo>
                    <a:pt x="50" y="9"/>
                  </a:lnTo>
                  <a:lnTo>
                    <a:pt x="56" y="10"/>
                  </a:lnTo>
                  <a:lnTo>
                    <a:pt x="70" y="10"/>
                  </a:lnTo>
                  <a:lnTo>
                    <a:pt x="76" y="11"/>
                  </a:lnTo>
                  <a:lnTo>
                    <a:pt x="80" y="11"/>
                  </a:lnTo>
                  <a:lnTo>
                    <a:pt x="83" y="11"/>
                  </a:lnTo>
                  <a:lnTo>
                    <a:pt x="85" y="12"/>
                  </a:lnTo>
                  <a:lnTo>
                    <a:pt x="87" y="12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2" name="Freeform 81">
              <a:extLst>
                <a:ext uri="{FF2B5EF4-FFF2-40B4-BE49-F238E27FC236}">
                  <a16:creationId xmlns:a16="http://schemas.microsoft.com/office/drawing/2014/main" id="{1D16572D-0F85-424A-A079-6971C541CF74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7" y="2390"/>
              <a:ext cx="478" cy="390"/>
            </a:xfrm>
            <a:custGeom>
              <a:avLst/>
              <a:gdLst>
                <a:gd name="T0" fmla="*/ 234 w 478"/>
                <a:gd name="T1" fmla="*/ 15 h 390"/>
                <a:gd name="T2" fmla="*/ 248 w 478"/>
                <a:gd name="T3" fmla="*/ 24 h 390"/>
                <a:gd name="T4" fmla="*/ 267 w 478"/>
                <a:gd name="T5" fmla="*/ 23 h 390"/>
                <a:gd name="T6" fmla="*/ 279 w 478"/>
                <a:gd name="T7" fmla="*/ 11 h 390"/>
                <a:gd name="T8" fmla="*/ 291 w 478"/>
                <a:gd name="T9" fmla="*/ 35 h 390"/>
                <a:gd name="T10" fmla="*/ 301 w 478"/>
                <a:gd name="T11" fmla="*/ 52 h 390"/>
                <a:gd name="T12" fmla="*/ 326 w 478"/>
                <a:gd name="T13" fmla="*/ 60 h 390"/>
                <a:gd name="T14" fmla="*/ 359 w 478"/>
                <a:gd name="T15" fmla="*/ 69 h 390"/>
                <a:gd name="T16" fmla="*/ 370 w 478"/>
                <a:gd name="T17" fmla="*/ 77 h 390"/>
                <a:gd name="T18" fmla="*/ 367 w 478"/>
                <a:gd name="T19" fmla="*/ 90 h 390"/>
                <a:gd name="T20" fmla="*/ 358 w 478"/>
                <a:gd name="T21" fmla="*/ 107 h 390"/>
                <a:gd name="T22" fmla="*/ 369 w 478"/>
                <a:gd name="T23" fmla="*/ 116 h 390"/>
                <a:gd name="T24" fmla="*/ 392 w 478"/>
                <a:gd name="T25" fmla="*/ 141 h 390"/>
                <a:gd name="T26" fmla="*/ 396 w 478"/>
                <a:gd name="T27" fmla="*/ 142 h 390"/>
                <a:gd name="T28" fmla="*/ 392 w 478"/>
                <a:gd name="T29" fmla="*/ 192 h 390"/>
                <a:gd name="T30" fmla="*/ 399 w 478"/>
                <a:gd name="T31" fmla="*/ 225 h 390"/>
                <a:gd name="T32" fmla="*/ 413 w 478"/>
                <a:gd name="T33" fmla="*/ 254 h 390"/>
                <a:gd name="T34" fmla="*/ 438 w 478"/>
                <a:gd name="T35" fmla="*/ 293 h 390"/>
                <a:gd name="T36" fmla="*/ 439 w 478"/>
                <a:gd name="T37" fmla="*/ 317 h 390"/>
                <a:gd name="T38" fmla="*/ 445 w 478"/>
                <a:gd name="T39" fmla="*/ 329 h 390"/>
                <a:gd name="T40" fmla="*/ 466 w 478"/>
                <a:gd name="T41" fmla="*/ 350 h 390"/>
                <a:gd name="T42" fmla="*/ 476 w 478"/>
                <a:gd name="T43" fmla="*/ 371 h 390"/>
                <a:gd name="T44" fmla="*/ 477 w 478"/>
                <a:gd name="T45" fmla="*/ 383 h 390"/>
                <a:gd name="T46" fmla="*/ 446 w 478"/>
                <a:gd name="T47" fmla="*/ 390 h 390"/>
                <a:gd name="T48" fmla="*/ 404 w 478"/>
                <a:gd name="T49" fmla="*/ 380 h 390"/>
                <a:gd name="T50" fmla="*/ 376 w 478"/>
                <a:gd name="T51" fmla="*/ 363 h 390"/>
                <a:gd name="T52" fmla="*/ 347 w 478"/>
                <a:gd name="T53" fmla="*/ 358 h 390"/>
                <a:gd name="T54" fmla="*/ 298 w 478"/>
                <a:gd name="T55" fmla="*/ 363 h 390"/>
                <a:gd name="T56" fmla="*/ 256 w 478"/>
                <a:gd name="T57" fmla="*/ 373 h 390"/>
                <a:gd name="T58" fmla="*/ 246 w 478"/>
                <a:gd name="T59" fmla="*/ 364 h 390"/>
                <a:gd name="T60" fmla="*/ 229 w 478"/>
                <a:gd name="T61" fmla="*/ 345 h 390"/>
                <a:gd name="T62" fmla="*/ 202 w 478"/>
                <a:gd name="T63" fmla="*/ 338 h 390"/>
                <a:gd name="T64" fmla="*/ 190 w 478"/>
                <a:gd name="T65" fmla="*/ 340 h 390"/>
                <a:gd name="T66" fmla="*/ 176 w 478"/>
                <a:gd name="T67" fmla="*/ 317 h 390"/>
                <a:gd name="T68" fmla="*/ 167 w 478"/>
                <a:gd name="T69" fmla="*/ 312 h 390"/>
                <a:gd name="T70" fmla="*/ 149 w 478"/>
                <a:gd name="T71" fmla="*/ 322 h 390"/>
                <a:gd name="T72" fmla="*/ 140 w 478"/>
                <a:gd name="T73" fmla="*/ 321 h 390"/>
                <a:gd name="T74" fmla="*/ 138 w 478"/>
                <a:gd name="T75" fmla="*/ 307 h 390"/>
                <a:gd name="T76" fmla="*/ 142 w 478"/>
                <a:gd name="T77" fmla="*/ 294 h 390"/>
                <a:gd name="T78" fmla="*/ 121 w 478"/>
                <a:gd name="T79" fmla="*/ 262 h 390"/>
                <a:gd name="T80" fmla="*/ 77 w 478"/>
                <a:gd name="T81" fmla="*/ 225 h 390"/>
                <a:gd name="T82" fmla="*/ 63 w 478"/>
                <a:gd name="T83" fmla="*/ 202 h 390"/>
                <a:gd name="T84" fmla="*/ 47 w 478"/>
                <a:gd name="T85" fmla="*/ 185 h 390"/>
                <a:gd name="T86" fmla="*/ 36 w 478"/>
                <a:gd name="T87" fmla="*/ 190 h 390"/>
                <a:gd name="T88" fmla="*/ 17 w 478"/>
                <a:gd name="T89" fmla="*/ 186 h 390"/>
                <a:gd name="T90" fmla="*/ 4 w 478"/>
                <a:gd name="T91" fmla="*/ 176 h 390"/>
                <a:gd name="T92" fmla="*/ 0 w 478"/>
                <a:gd name="T93" fmla="*/ 149 h 390"/>
                <a:gd name="T94" fmla="*/ 6 w 478"/>
                <a:gd name="T95" fmla="*/ 132 h 390"/>
                <a:gd name="T96" fmla="*/ 24 w 478"/>
                <a:gd name="T97" fmla="*/ 125 h 390"/>
                <a:gd name="T98" fmla="*/ 57 w 478"/>
                <a:gd name="T99" fmla="*/ 111 h 390"/>
                <a:gd name="T100" fmla="*/ 70 w 478"/>
                <a:gd name="T101" fmla="*/ 93 h 390"/>
                <a:gd name="T102" fmla="*/ 80 w 478"/>
                <a:gd name="T103" fmla="*/ 88 h 390"/>
                <a:gd name="T104" fmla="*/ 100 w 478"/>
                <a:gd name="T105" fmla="*/ 83 h 390"/>
                <a:gd name="T106" fmla="*/ 128 w 478"/>
                <a:gd name="T107" fmla="*/ 80 h 390"/>
                <a:gd name="T108" fmla="*/ 151 w 478"/>
                <a:gd name="T109" fmla="*/ 70 h 390"/>
                <a:gd name="T110" fmla="*/ 187 w 478"/>
                <a:gd name="T111" fmla="*/ 47 h 390"/>
                <a:gd name="T112" fmla="*/ 204 w 478"/>
                <a:gd name="T113" fmla="*/ 34 h 390"/>
                <a:gd name="T114" fmla="*/ 219 w 478"/>
                <a:gd name="T115" fmla="*/ 2 h 3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78" h="390">
                  <a:moveTo>
                    <a:pt x="221" y="0"/>
                  </a:moveTo>
                  <a:lnTo>
                    <a:pt x="222" y="1"/>
                  </a:lnTo>
                  <a:lnTo>
                    <a:pt x="223" y="1"/>
                  </a:lnTo>
                  <a:lnTo>
                    <a:pt x="225" y="2"/>
                  </a:lnTo>
                  <a:lnTo>
                    <a:pt x="226" y="4"/>
                  </a:lnTo>
                  <a:lnTo>
                    <a:pt x="230" y="10"/>
                  </a:lnTo>
                  <a:lnTo>
                    <a:pt x="234" y="15"/>
                  </a:lnTo>
                  <a:lnTo>
                    <a:pt x="235" y="17"/>
                  </a:lnTo>
                  <a:lnTo>
                    <a:pt x="236" y="18"/>
                  </a:lnTo>
                  <a:lnTo>
                    <a:pt x="239" y="20"/>
                  </a:lnTo>
                  <a:lnTo>
                    <a:pt x="242" y="22"/>
                  </a:lnTo>
                  <a:lnTo>
                    <a:pt x="244" y="23"/>
                  </a:lnTo>
                  <a:lnTo>
                    <a:pt x="246" y="23"/>
                  </a:lnTo>
                  <a:lnTo>
                    <a:pt x="248" y="24"/>
                  </a:lnTo>
                  <a:lnTo>
                    <a:pt x="250" y="24"/>
                  </a:lnTo>
                  <a:lnTo>
                    <a:pt x="256" y="22"/>
                  </a:lnTo>
                  <a:lnTo>
                    <a:pt x="257" y="22"/>
                  </a:lnTo>
                  <a:lnTo>
                    <a:pt x="260" y="22"/>
                  </a:lnTo>
                  <a:lnTo>
                    <a:pt x="262" y="22"/>
                  </a:lnTo>
                  <a:lnTo>
                    <a:pt x="267" y="23"/>
                  </a:lnTo>
                  <a:lnTo>
                    <a:pt x="267" y="23"/>
                  </a:lnTo>
                  <a:lnTo>
                    <a:pt x="267" y="23"/>
                  </a:lnTo>
                  <a:lnTo>
                    <a:pt x="268" y="22"/>
                  </a:lnTo>
                  <a:lnTo>
                    <a:pt x="270" y="21"/>
                  </a:lnTo>
                  <a:lnTo>
                    <a:pt x="274" y="16"/>
                  </a:lnTo>
                  <a:lnTo>
                    <a:pt x="279" y="12"/>
                  </a:lnTo>
                  <a:lnTo>
                    <a:pt x="279" y="11"/>
                  </a:lnTo>
                  <a:lnTo>
                    <a:pt x="279" y="11"/>
                  </a:lnTo>
                  <a:lnTo>
                    <a:pt x="280" y="12"/>
                  </a:lnTo>
                  <a:lnTo>
                    <a:pt x="282" y="13"/>
                  </a:lnTo>
                  <a:lnTo>
                    <a:pt x="284" y="17"/>
                  </a:lnTo>
                  <a:lnTo>
                    <a:pt x="286" y="23"/>
                  </a:lnTo>
                  <a:lnTo>
                    <a:pt x="289" y="27"/>
                  </a:lnTo>
                  <a:lnTo>
                    <a:pt x="290" y="31"/>
                  </a:lnTo>
                  <a:lnTo>
                    <a:pt x="291" y="35"/>
                  </a:lnTo>
                  <a:lnTo>
                    <a:pt x="293" y="43"/>
                  </a:lnTo>
                  <a:lnTo>
                    <a:pt x="295" y="46"/>
                  </a:lnTo>
                  <a:lnTo>
                    <a:pt x="295" y="47"/>
                  </a:lnTo>
                  <a:lnTo>
                    <a:pt x="296" y="48"/>
                  </a:lnTo>
                  <a:lnTo>
                    <a:pt x="298" y="50"/>
                  </a:lnTo>
                  <a:lnTo>
                    <a:pt x="299" y="51"/>
                  </a:lnTo>
                  <a:lnTo>
                    <a:pt x="301" y="52"/>
                  </a:lnTo>
                  <a:lnTo>
                    <a:pt x="302" y="53"/>
                  </a:lnTo>
                  <a:lnTo>
                    <a:pt x="306" y="53"/>
                  </a:lnTo>
                  <a:lnTo>
                    <a:pt x="312" y="54"/>
                  </a:lnTo>
                  <a:lnTo>
                    <a:pt x="315" y="55"/>
                  </a:lnTo>
                  <a:lnTo>
                    <a:pt x="318" y="56"/>
                  </a:lnTo>
                  <a:lnTo>
                    <a:pt x="324" y="58"/>
                  </a:lnTo>
                  <a:lnTo>
                    <a:pt x="326" y="60"/>
                  </a:lnTo>
                  <a:lnTo>
                    <a:pt x="330" y="61"/>
                  </a:lnTo>
                  <a:lnTo>
                    <a:pt x="334" y="62"/>
                  </a:lnTo>
                  <a:lnTo>
                    <a:pt x="337" y="63"/>
                  </a:lnTo>
                  <a:lnTo>
                    <a:pt x="340" y="64"/>
                  </a:lnTo>
                  <a:lnTo>
                    <a:pt x="352" y="66"/>
                  </a:lnTo>
                  <a:lnTo>
                    <a:pt x="356" y="67"/>
                  </a:lnTo>
                  <a:lnTo>
                    <a:pt x="359" y="69"/>
                  </a:lnTo>
                  <a:lnTo>
                    <a:pt x="364" y="70"/>
                  </a:lnTo>
                  <a:lnTo>
                    <a:pt x="366" y="71"/>
                  </a:lnTo>
                  <a:lnTo>
                    <a:pt x="367" y="72"/>
                  </a:lnTo>
                  <a:lnTo>
                    <a:pt x="369" y="74"/>
                  </a:lnTo>
                  <a:lnTo>
                    <a:pt x="370" y="75"/>
                  </a:lnTo>
                  <a:lnTo>
                    <a:pt x="370" y="76"/>
                  </a:lnTo>
                  <a:lnTo>
                    <a:pt x="370" y="77"/>
                  </a:lnTo>
                  <a:lnTo>
                    <a:pt x="370" y="78"/>
                  </a:lnTo>
                  <a:lnTo>
                    <a:pt x="370" y="80"/>
                  </a:lnTo>
                  <a:lnTo>
                    <a:pt x="370" y="80"/>
                  </a:lnTo>
                  <a:lnTo>
                    <a:pt x="370" y="81"/>
                  </a:lnTo>
                  <a:lnTo>
                    <a:pt x="370" y="83"/>
                  </a:lnTo>
                  <a:lnTo>
                    <a:pt x="369" y="86"/>
                  </a:lnTo>
                  <a:lnTo>
                    <a:pt x="367" y="90"/>
                  </a:lnTo>
                  <a:lnTo>
                    <a:pt x="364" y="94"/>
                  </a:lnTo>
                  <a:lnTo>
                    <a:pt x="359" y="100"/>
                  </a:lnTo>
                  <a:lnTo>
                    <a:pt x="358" y="102"/>
                  </a:lnTo>
                  <a:lnTo>
                    <a:pt x="358" y="103"/>
                  </a:lnTo>
                  <a:lnTo>
                    <a:pt x="358" y="104"/>
                  </a:lnTo>
                  <a:lnTo>
                    <a:pt x="358" y="106"/>
                  </a:lnTo>
                  <a:lnTo>
                    <a:pt x="358" y="107"/>
                  </a:lnTo>
                  <a:lnTo>
                    <a:pt x="358" y="108"/>
                  </a:lnTo>
                  <a:lnTo>
                    <a:pt x="359" y="109"/>
                  </a:lnTo>
                  <a:lnTo>
                    <a:pt x="360" y="110"/>
                  </a:lnTo>
                  <a:lnTo>
                    <a:pt x="362" y="111"/>
                  </a:lnTo>
                  <a:lnTo>
                    <a:pt x="367" y="114"/>
                  </a:lnTo>
                  <a:lnTo>
                    <a:pt x="368" y="115"/>
                  </a:lnTo>
                  <a:lnTo>
                    <a:pt x="369" y="116"/>
                  </a:lnTo>
                  <a:lnTo>
                    <a:pt x="370" y="118"/>
                  </a:lnTo>
                  <a:lnTo>
                    <a:pt x="375" y="124"/>
                  </a:lnTo>
                  <a:lnTo>
                    <a:pt x="378" y="127"/>
                  </a:lnTo>
                  <a:lnTo>
                    <a:pt x="380" y="130"/>
                  </a:lnTo>
                  <a:lnTo>
                    <a:pt x="383" y="133"/>
                  </a:lnTo>
                  <a:lnTo>
                    <a:pt x="389" y="138"/>
                  </a:lnTo>
                  <a:lnTo>
                    <a:pt x="392" y="141"/>
                  </a:lnTo>
                  <a:lnTo>
                    <a:pt x="393" y="142"/>
                  </a:lnTo>
                  <a:lnTo>
                    <a:pt x="394" y="142"/>
                  </a:lnTo>
                  <a:lnTo>
                    <a:pt x="395" y="143"/>
                  </a:lnTo>
                  <a:lnTo>
                    <a:pt x="396" y="142"/>
                  </a:lnTo>
                  <a:lnTo>
                    <a:pt x="396" y="142"/>
                  </a:lnTo>
                  <a:lnTo>
                    <a:pt x="396" y="142"/>
                  </a:lnTo>
                  <a:lnTo>
                    <a:pt x="396" y="142"/>
                  </a:lnTo>
                  <a:lnTo>
                    <a:pt x="396" y="143"/>
                  </a:lnTo>
                  <a:lnTo>
                    <a:pt x="396" y="147"/>
                  </a:lnTo>
                  <a:lnTo>
                    <a:pt x="396" y="154"/>
                  </a:lnTo>
                  <a:lnTo>
                    <a:pt x="395" y="161"/>
                  </a:lnTo>
                  <a:lnTo>
                    <a:pt x="395" y="167"/>
                  </a:lnTo>
                  <a:lnTo>
                    <a:pt x="394" y="173"/>
                  </a:lnTo>
                  <a:lnTo>
                    <a:pt x="392" y="192"/>
                  </a:lnTo>
                  <a:lnTo>
                    <a:pt x="392" y="195"/>
                  </a:lnTo>
                  <a:lnTo>
                    <a:pt x="392" y="198"/>
                  </a:lnTo>
                  <a:lnTo>
                    <a:pt x="392" y="201"/>
                  </a:lnTo>
                  <a:lnTo>
                    <a:pt x="392" y="203"/>
                  </a:lnTo>
                  <a:lnTo>
                    <a:pt x="396" y="216"/>
                  </a:lnTo>
                  <a:lnTo>
                    <a:pt x="397" y="218"/>
                  </a:lnTo>
                  <a:lnTo>
                    <a:pt x="399" y="225"/>
                  </a:lnTo>
                  <a:lnTo>
                    <a:pt x="400" y="227"/>
                  </a:lnTo>
                  <a:lnTo>
                    <a:pt x="401" y="230"/>
                  </a:lnTo>
                  <a:lnTo>
                    <a:pt x="403" y="233"/>
                  </a:lnTo>
                  <a:lnTo>
                    <a:pt x="407" y="242"/>
                  </a:lnTo>
                  <a:lnTo>
                    <a:pt x="410" y="249"/>
                  </a:lnTo>
                  <a:lnTo>
                    <a:pt x="412" y="251"/>
                  </a:lnTo>
                  <a:lnTo>
                    <a:pt x="413" y="254"/>
                  </a:lnTo>
                  <a:lnTo>
                    <a:pt x="417" y="261"/>
                  </a:lnTo>
                  <a:lnTo>
                    <a:pt x="426" y="273"/>
                  </a:lnTo>
                  <a:lnTo>
                    <a:pt x="433" y="282"/>
                  </a:lnTo>
                  <a:lnTo>
                    <a:pt x="435" y="285"/>
                  </a:lnTo>
                  <a:lnTo>
                    <a:pt x="437" y="288"/>
                  </a:lnTo>
                  <a:lnTo>
                    <a:pt x="438" y="291"/>
                  </a:lnTo>
                  <a:lnTo>
                    <a:pt x="438" y="293"/>
                  </a:lnTo>
                  <a:lnTo>
                    <a:pt x="439" y="294"/>
                  </a:lnTo>
                  <a:lnTo>
                    <a:pt x="439" y="295"/>
                  </a:lnTo>
                  <a:lnTo>
                    <a:pt x="439" y="297"/>
                  </a:lnTo>
                  <a:lnTo>
                    <a:pt x="439" y="301"/>
                  </a:lnTo>
                  <a:lnTo>
                    <a:pt x="439" y="311"/>
                  </a:lnTo>
                  <a:lnTo>
                    <a:pt x="439" y="314"/>
                  </a:lnTo>
                  <a:lnTo>
                    <a:pt x="439" y="317"/>
                  </a:lnTo>
                  <a:lnTo>
                    <a:pt x="440" y="319"/>
                  </a:lnTo>
                  <a:lnTo>
                    <a:pt x="440" y="320"/>
                  </a:lnTo>
                  <a:lnTo>
                    <a:pt x="441" y="322"/>
                  </a:lnTo>
                  <a:lnTo>
                    <a:pt x="442" y="325"/>
                  </a:lnTo>
                  <a:lnTo>
                    <a:pt x="443" y="326"/>
                  </a:lnTo>
                  <a:lnTo>
                    <a:pt x="444" y="328"/>
                  </a:lnTo>
                  <a:lnTo>
                    <a:pt x="445" y="329"/>
                  </a:lnTo>
                  <a:lnTo>
                    <a:pt x="447" y="331"/>
                  </a:lnTo>
                  <a:lnTo>
                    <a:pt x="449" y="332"/>
                  </a:lnTo>
                  <a:lnTo>
                    <a:pt x="451" y="335"/>
                  </a:lnTo>
                  <a:lnTo>
                    <a:pt x="460" y="343"/>
                  </a:lnTo>
                  <a:lnTo>
                    <a:pt x="462" y="345"/>
                  </a:lnTo>
                  <a:lnTo>
                    <a:pt x="464" y="348"/>
                  </a:lnTo>
                  <a:lnTo>
                    <a:pt x="466" y="350"/>
                  </a:lnTo>
                  <a:lnTo>
                    <a:pt x="468" y="352"/>
                  </a:lnTo>
                  <a:lnTo>
                    <a:pt x="469" y="353"/>
                  </a:lnTo>
                  <a:lnTo>
                    <a:pt x="471" y="355"/>
                  </a:lnTo>
                  <a:lnTo>
                    <a:pt x="472" y="358"/>
                  </a:lnTo>
                  <a:lnTo>
                    <a:pt x="472" y="361"/>
                  </a:lnTo>
                  <a:lnTo>
                    <a:pt x="474" y="365"/>
                  </a:lnTo>
                  <a:lnTo>
                    <a:pt x="476" y="371"/>
                  </a:lnTo>
                  <a:lnTo>
                    <a:pt x="477" y="376"/>
                  </a:lnTo>
                  <a:lnTo>
                    <a:pt x="478" y="380"/>
                  </a:lnTo>
                  <a:lnTo>
                    <a:pt x="478" y="382"/>
                  </a:lnTo>
                  <a:lnTo>
                    <a:pt x="478" y="383"/>
                  </a:lnTo>
                  <a:lnTo>
                    <a:pt x="478" y="383"/>
                  </a:lnTo>
                  <a:lnTo>
                    <a:pt x="478" y="383"/>
                  </a:lnTo>
                  <a:lnTo>
                    <a:pt x="477" y="383"/>
                  </a:lnTo>
                  <a:lnTo>
                    <a:pt x="473" y="383"/>
                  </a:lnTo>
                  <a:lnTo>
                    <a:pt x="469" y="385"/>
                  </a:lnTo>
                  <a:lnTo>
                    <a:pt x="461" y="386"/>
                  </a:lnTo>
                  <a:lnTo>
                    <a:pt x="458" y="388"/>
                  </a:lnTo>
                  <a:lnTo>
                    <a:pt x="453" y="389"/>
                  </a:lnTo>
                  <a:lnTo>
                    <a:pt x="449" y="389"/>
                  </a:lnTo>
                  <a:lnTo>
                    <a:pt x="446" y="390"/>
                  </a:lnTo>
                  <a:lnTo>
                    <a:pt x="441" y="390"/>
                  </a:lnTo>
                  <a:lnTo>
                    <a:pt x="437" y="389"/>
                  </a:lnTo>
                  <a:lnTo>
                    <a:pt x="431" y="388"/>
                  </a:lnTo>
                  <a:lnTo>
                    <a:pt x="414" y="385"/>
                  </a:lnTo>
                  <a:lnTo>
                    <a:pt x="410" y="384"/>
                  </a:lnTo>
                  <a:lnTo>
                    <a:pt x="407" y="382"/>
                  </a:lnTo>
                  <a:lnTo>
                    <a:pt x="404" y="380"/>
                  </a:lnTo>
                  <a:lnTo>
                    <a:pt x="400" y="378"/>
                  </a:lnTo>
                  <a:lnTo>
                    <a:pt x="396" y="375"/>
                  </a:lnTo>
                  <a:lnTo>
                    <a:pt x="387" y="369"/>
                  </a:lnTo>
                  <a:lnTo>
                    <a:pt x="384" y="367"/>
                  </a:lnTo>
                  <a:lnTo>
                    <a:pt x="381" y="365"/>
                  </a:lnTo>
                  <a:lnTo>
                    <a:pt x="379" y="363"/>
                  </a:lnTo>
                  <a:lnTo>
                    <a:pt x="376" y="363"/>
                  </a:lnTo>
                  <a:lnTo>
                    <a:pt x="373" y="363"/>
                  </a:lnTo>
                  <a:lnTo>
                    <a:pt x="370" y="363"/>
                  </a:lnTo>
                  <a:lnTo>
                    <a:pt x="364" y="362"/>
                  </a:lnTo>
                  <a:lnTo>
                    <a:pt x="360" y="362"/>
                  </a:lnTo>
                  <a:lnTo>
                    <a:pt x="358" y="361"/>
                  </a:lnTo>
                  <a:lnTo>
                    <a:pt x="349" y="359"/>
                  </a:lnTo>
                  <a:lnTo>
                    <a:pt x="347" y="358"/>
                  </a:lnTo>
                  <a:lnTo>
                    <a:pt x="343" y="358"/>
                  </a:lnTo>
                  <a:lnTo>
                    <a:pt x="336" y="358"/>
                  </a:lnTo>
                  <a:lnTo>
                    <a:pt x="329" y="358"/>
                  </a:lnTo>
                  <a:lnTo>
                    <a:pt x="322" y="359"/>
                  </a:lnTo>
                  <a:lnTo>
                    <a:pt x="315" y="360"/>
                  </a:lnTo>
                  <a:lnTo>
                    <a:pt x="305" y="362"/>
                  </a:lnTo>
                  <a:lnTo>
                    <a:pt x="298" y="363"/>
                  </a:lnTo>
                  <a:lnTo>
                    <a:pt x="285" y="367"/>
                  </a:lnTo>
                  <a:lnTo>
                    <a:pt x="272" y="371"/>
                  </a:lnTo>
                  <a:lnTo>
                    <a:pt x="268" y="372"/>
                  </a:lnTo>
                  <a:lnTo>
                    <a:pt x="264" y="373"/>
                  </a:lnTo>
                  <a:lnTo>
                    <a:pt x="262" y="373"/>
                  </a:lnTo>
                  <a:lnTo>
                    <a:pt x="259" y="373"/>
                  </a:lnTo>
                  <a:lnTo>
                    <a:pt x="256" y="373"/>
                  </a:lnTo>
                  <a:lnTo>
                    <a:pt x="255" y="373"/>
                  </a:lnTo>
                  <a:lnTo>
                    <a:pt x="253" y="372"/>
                  </a:lnTo>
                  <a:lnTo>
                    <a:pt x="251" y="371"/>
                  </a:lnTo>
                  <a:lnTo>
                    <a:pt x="250" y="370"/>
                  </a:lnTo>
                  <a:lnTo>
                    <a:pt x="249" y="368"/>
                  </a:lnTo>
                  <a:lnTo>
                    <a:pt x="247" y="366"/>
                  </a:lnTo>
                  <a:lnTo>
                    <a:pt x="246" y="364"/>
                  </a:lnTo>
                  <a:lnTo>
                    <a:pt x="243" y="358"/>
                  </a:lnTo>
                  <a:lnTo>
                    <a:pt x="241" y="355"/>
                  </a:lnTo>
                  <a:lnTo>
                    <a:pt x="240" y="354"/>
                  </a:lnTo>
                  <a:lnTo>
                    <a:pt x="237" y="352"/>
                  </a:lnTo>
                  <a:lnTo>
                    <a:pt x="234" y="349"/>
                  </a:lnTo>
                  <a:lnTo>
                    <a:pt x="232" y="347"/>
                  </a:lnTo>
                  <a:lnTo>
                    <a:pt x="229" y="345"/>
                  </a:lnTo>
                  <a:lnTo>
                    <a:pt x="226" y="343"/>
                  </a:lnTo>
                  <a:lnTo>
                    <a:pt x="222" y="341"/>
                  </a:lnTo>
                  <a:lnTo>
                    <a:pt x="219" y="341"/>
                  </a:lnTo>
                  <a:lnTo>
                    <a:pt x="214" y="339"/>
                  </a:lnTo>
                  <a:lnTo>
                    <a:pt x="210" y="338"/>
                  </a:lnTo>
                  <a:lnTo>
                    <a:pt x="206" y="338"/>
                  </a:lnTo>
                  <a:lnTo>
                    <a:pt x="202" y="338"/>
                  </a:lnTo>
                  <a:lnTo>
                    <a:pt x="200" y="338"/>
                  </a:lnTo>
                  <a:lnTo>
                    <a:pt x="200" y="338"/>
                  </a:lnTo>
                  <a:lnTo>
                    <a:pt x="199" y="338"/>
                  </a:lnTo>
                  <a:lnTo>
                    <a:pt x="198" y="338"/>
                  </a:lnTo>
                  <a:lnTo>
                    <a:pt x="196" y="339"/>
                  </a:lnTo>
                  <a:lnTo>
                    <a:pt x="194" y="340"/>
                  </a:lnTo>
                  <a:lnTo>
                    <a:pt x="190" y="340"/>
                  </a:lnTo>
                  <a:lnTo>
                    <a:pt x="188" y="340"/>
                  </a:lnTo>
                  <a:lnTo>
                    <a:pt x="188" y="340"/>
                  </a:lnTo>
                  <a:lnTo>
                    <a:pt x="187" y="338"/>
                  </a:lnTo>
                  <a:lnTo>
                    <a:pt x="184" y="332"/>
                  </a:lnTo>
                  <a:lnTo>
                    <a:pt x="180" y="324"/>
                  </a:lnTo>
                  <a:lnTo>
                    <a:pt x="178" y="320"/>
                  </a:lnTo>
                  <a:lnTo>
                    <a:pt x="176" y="317"/>
                  </a:lnTo>
                  <a:lnTo>
                    <a:pt x="174" y="314"/>
                  </a:lnTo>
                  <a:lnTo>
                    <a:pt x="173" y="313"/>
                  </a:lnTo>
                  <a:lnTo>
                    <a:pt x="172" y="312"/>
                  </a:lnTo>
                  <a:lnTo>
                    <a:pt x="171" y="312"/>
                  </a:lnTo>
                  <a:lnTo>
                    <a:pt x="170" y="312"/>
                  </a:lnTo>
                  <a:lnTo>
                    <a:pt x="169" y="312"/>
                  </a:lnTo>
                  <a:lnTo>
                    <a:pt x="167" y="312"/>
                  </a:lnTo>
                  <a:lnTo>
                    <a:pt x="165" y="312"/>
                  </a:lnTo>
                  <a:lnTo>
                    <a:pt x="163" y="312"/>
                  </a:lnTo>
                  <a:lnTo>
                    <a:pt x="161" y="313"/>
                  </a:lnTo>
                  <a:lnTo>
                    <a:pt x="159" y="314"/>
                  </a:lnTo>
                  <a:lnTo>
                    <a:pt x="157" y="316"/>
                  </a:lnTo>
                  <a:lnTo>
                    <a:pt x="154" y="318"/>
                  </a:lnTo>
                  <a:lnTo>
                    <a:pt x="149" y="322"/>
                  </a:lnTo>
                  <a:lnTo>
                    <a:pt x="147" y="324"/>
                  </a:lnTo>
                  <a:lnTo>
                    <a:pt x="146" y="324"/>
                  </a:lnTo>
                  <a:lnTo>
                    <a:pt x="144" y="324"/>
                  </a:lnTo>
                  <a:lnTo>
                    <a:pt x="143" y="324"/>
                  </a:lnTo>
                  <a:lnTo>
                    <a:pt x="142" y="323"/>
                  </a:lnTo>
                  <a:lnTo>
                    <a:pt x="141" y="322"/>
                  </a:lnTo>
                  <a:lnTo>
                    <a:pt x="140" y="321"/>
                  </a:lnTo>
                  <a:lnTo>
                    <a:pt x="139" y="320"/>
                  </a:lnTo>
                  <a:lnTo>
                    <a:pt x="138" y="317"/>
                  </a:lnTo>
                  <a:lnTo>
                    <a:pt x="137" y="314"/>
                  </a:lnTo>
                  <a:lnTo>
                    <a:pt x="137" y="313"/>
                  </a:lnTo>
                  <a:lnTo>
                    <a:pt x="137" y="312"/>
                  </a:lnTo>
                  <a:lnTo>
                    <a:pt x="137" y="310"/>
                  </a:lnTo>
                  <a:lnTo>
                    <a:pt x="138" y="307"/>
                  </a:lnTo>
                  <a:lnTo>
                    <a:pt x="139" y="306"/>
                  </a:lnTo>
                  <a:lnTo>
                    <a:pt x="141" y="302"/>
                  </a:lnTo>
                  <a:lnTo>
                    <a:pt x="142" y="299"/>
                  </a:lnTo>
                  <a:lnTo>
                    <a:pt x="142" y="298"/>
                  </a:lnTo>
                  <a:lnTo>
                    <a:pt x="142" y="296"/>
                  </a:lnTo>
                  <a:lnTo>
                    <a:pt x="142" y="295"/>
                  </a:lnTo>
                  <a:lnTo>
                    <a:pt x="142" y="294"/>
                  </a:lnTo>
                  <a:lnTo>
                    <a:pt x="141" y="291"/>
                  </a:lnTo>
                  <a:lnTo>
                    <a:pt x="139" y="289"/>
                  </a:lnTo>
                  <a:lnTo>
                    <a:pt x="136" y="283"/>
                  </a:lnTo>
                  <a:lnTo>
                    <a:pt x="131" y="275"/>
                  </a:lnTo>
                  <a:lnTo>
                    <a:pt x="128" y="270"/>
                  </a:lnTo>
                  <a:lnTo>
                    <a:pt x="123" y="265"/>
                  </a:lnTo>
                  <a:lnTo>
                    <a:pt x="121" y="262"/>
                  </a:lnTo>
                  <a:lnTo>
                    <a:pt x="116" y="257"/>
                  </a:lnTo>
                  <a:lnTo>
                    <a:pt x="107" y="248"/>
                  </a:lnTo>
                  <a:lnTo>
                    <a:pt x="104" y="245"/>
                  </a:lnTo>
                  <a:lnTo>
                    <a:pt x="99" y="242"/>
                  </a:lnTo>
                  <a:lnTo>
                    <a:pt x="81" y="228"/>
                  </a:lnTo>
                  <a:lnTo>
                    <a:pt x="79" y="227"/>
                  </a:lnTo>
                  <a:lnTo>
                    <a:pt x="77" y="225"/>
                  </a:lnTo>
                  <a:lnTo>
                    <a:pt x="75" y="223"/>
                  </a:lnTo>
                  <a:lnTo>
                    <a:pt x="74" y="221"/>
                  </a:lnTo>
                  <a:lnTo>
                    <a:pt x="71" y="216"/>
                  </a:lnTo>
                  <a:lnTo>
                    <a:pt x="70" y="214"/>
                  </a:lnTo>
                  <a:lnTo>
                    <a:pt x="66" y="207"/>
                  </a:lnTo>
                  <a:lnTo>
                    <a:pt x="64" y="205"/>
                  </a:lnTo>
                  <a:lnTo>
                    <a:pt x="63" y="202"/>
                  </a:lnTo>
                  <a:lnTo>
                    <a:pt x="59" y="196"/>
                  </a:lnTo>
                  <a:lnTo>
                    <a:pt x="56" y="193"/>
                  </a:lnTo>
                  <a:lnTo>
                    <a:pt x="54" y="190"/>
                  </a:lnTo>
                  <a:lnTo>
                    <a:pt x="52" y="188"/>
                  </a:lnTo>
                  <a:lnTo>
                    <a:pt x="50" y="186"/>
                  </a:lnTo>
                  <a:lnTo>
                    <a:pt x="48" y="185"/>
                  </a:lnTo>
                  <a:lnTo>
                    <a:pt x="47" y="185"/>
                  </a:lnTo>
                  <a:lnTo>
                    <a:pt x="45" y="185"/>
                  </a:lnTo>
                  <a:lnTo>
                    <a:pt x="44" y="185"/>
                  </a:lnTo>
                  <a:lnTo>
                    <a:pt x="42" y="185"/>
                  </a:lnTo>
                  <a:lnTo>
                    <a:pt x="41" y="186"/>
                  </a:lnTo>
                  <a:lnTo>
                    <a:pt x="39" y="189"/>
                  </a:lnTo>
                  <a:lnTo>
                    <a:pt x="38" y="189"/>
                  </a:lnTo>
                  <a:lnTo>
                    <a:pt x="36" y="190"/>
                  </a:lnTo>
                  <a:lnTo>
                    <a:pt x="34" y="190"/>
                  </a:lnTo>
                  <a:lnTo>
                    <a:pt x="32" y="191"/>
                  </a:lnTo>
                  <a:lnTo>
                    <a:pt x="30" y="190"/>
                  </a:lnTo>
                  <a:lnTo>
                    <a:pt x="28" y="190"/>
                  </a:lnTo>
                  <a:lnTo>
                    <a:pt x="26" y="189"/>
                  </a:lnTo>
                  <a:lnTo>
                    <a:pt x="22" y="188"/>
                  </a:lnTo>
                  <a:lnTo>
                    <a:pt x="17" y="186"/>
                  </a:lnTo>
                  <a:lnTo>
                    <a:pt x="14" y="183"/>
                  </a:lnTo>
                  <a:lnTo>
                    <a:pt x="10" y="182"/>
                  </a:lnTo>
                  <a:lnTo>
                    <a:pt x="6" y="180"/>
                  </a:lnTo>
                  <a:lnTo>
                    <a:pt x="4" y="178"/>
                  </a:lnTo>
                  <a:lnTo>
                    <a:pt x="4" y="177"/>
                  </a:lnTo>
                  <a:lnTo>
                    <a:pt x="4" y="177"/>
                  </a:lnTo>
                  <a:lnTo>
                    <a:pt x="4" y="176"/>
                  </a:lnTo>
                  <a:lnTo>
                    <a:pt x="5" y="170"/>
                  </a:lnTo>
                  <a:lnTo>
                    <a:pt x="5" y="169"/>
                  </a:lnTo>
                  <a:lnTo>
                    <a:pt x="5" y="168"/>
                  </a:lnTo>
                  <a:lnTo>
                    <a:pt x="4" y="162"/>
                  </a:lnTo>
                  <a:lnTo>
                    <a:pt x="1" y="157"/>
                  </a:lnTo>
                  <a:lnTo>
                    <a:pt x="0" y="150"/>
                  </a:lnTo>
                  <a:lnTo>
                    <a:pt x="0" y="149"/>
                  </a:lnTo>
                  <a:lnTo>
                    <a:pt x="0" y="148"/>
                  </a:lnTo>
                  <a:lnTo>
                    <a:pt x="0" y="145"/>
                  </a:lnTo>
                  <a:lnTo>
                    <a:pt x="1" y="142"/>
                  </a:lnTo>
                  <a:lnTo>
                    <a:pt x="2" y="138"/>
                  </a:lnTo>
                  <a:lnTo>
                    <a:pt x="3" y="137"/>
                  </a:lnTo>
                  <a:lnTo>
                    <a:pt x="5" y="134"/>
                  </a:lnTo>
                  <a:lnTo>
                    <a:pt x="6" y="132"/>
                  </a:lnTo>
                  <a:lnTo>
                    <a:pt x="6" y="130"/>
                  </a:lnTo>
                  <a:lnTo>
                    <a:pt x="9" y="127"/>
                  </a:lnTo>
                  <a:lnTo>
                    <a:pt x="11" y="125"/>
                  </a:lnTo>
                  <a:lnTo>
                    <a:pt x="11" y="125"/>
                  </a:lnTo>
                  <a:lnTo>
                    <a:pt x="17" y="125"/>
                  </a:lnTo>
                  <a:lnTo>
                    <a:pt x="21" y="125"/>
                  </a:lnTo>
                  <a:lnTo>
                    <a:pt x="24" y="125"/>
                  </a:lnTo>
                  <a:lnTo>
                    <a:pt x="28" y="125"/>
                  </a:lnTo>
                  <a:lnTo>
                    <a:pt x="31" y="124"/>
                  </a:lnTo>
                  <a:lnTo>
                    <a:pt x="33" y="123"/>
                  </a:lnTo>
                  <a:lnTo>
                    <a:pt x="36" y="122"/>
                  </a:lnTo>
                  <a:lnTo>
                    <a:pt x="47" y="115"/>
                  </a:lnTo>
                  <a:lnTo>
                    <a:pt x="55" y="112"/>
                  </a:lnTo>
                  <a:lnTo>
                    <a:pt x="57" y="111"/>
                  </a:lnTo>
                  <a:lnTo>
                    <a:pt x="59" y="109"/>
                  </a:lnTo>
                  <a:lnTo>
                    <a:pt x="60" y="108"/>
                  </a:lnTo>
                  <a:lnTo>
                    <a:pt x="62" y="106"/>
                  </a:lnTo>
                  <a:lnTo>
                    <a:pt x="63" y="104"/>
                  </a:lnTo>
                  <a:lnTo>
                    <a:pt x="64" y="103"/>
                  </a:lnTo>
                  <a:lnTo>
                    <a:pt x="68" y="95"/>
                  </a:lnTo>
                  <a:lnTo>
                    <a:pt x="70" y="93"/>
                  </a:lnTo>
                  <a:lnTo>
                    <a:pt x="71" y="92"/>
                  </a:lnTo>
                  <a:lnTo>
                    <a:pt x="73" y="91"/>
                  </a:lnTo>
                  <a:lnTo>
                    <a:pt x="74" y="90"/>
                  </a:lnTo>
                  <a:lnTo>
                    <a:pt x="74" y="89"/>
                  </a:lnTo>
                  <a:lnTo>
                    <a:pt x="75" y="89"/>
                  </a:lnTo>
                  <a:lnTo>
                    <a:pt x="78" y="88"/>
                  </a:lnTo>
                  <a:lnTo>
                    <a:pt x="80" y="88"/>
                  </a:lnTo>
                  <a:lnTo>
                    <a:pt x="82" y="88"/>
                  </a:lnTo>
                  <a:lnTo>
                    <a:pt x="85" y="88"/>
                  </a:lnTo>
                  <a:lnTo>
                    <a:pt x="88" y="87"/>
                  </a:lnTo>
                  <a:lnTo>
                    <a:pt x="91" y="87"/>
                  </a:lnTo>
                  <a:lnTo>
                    <a:pt x="96" y="85"/>
                  </a:lnTo>
                  <a:lnTo>
                    <a:pt x="98" y="84"/>
                  </a:lnTo>
                  <a:lnTo>
                    <a:pt x="100" y="83"/>
                  </a:lnTo>
                  <a:lnTo>
                    <a:pt x="106" y="83"/>
                  </a:lnTo>
                  <a:lnTo>
                    <a:pt x="112" y="81"/>
                  </a:lnTo>
                  <a:lnTo>
                    <a:pt x="116" y="81"/>
                  </a:lnTo>
                  <a:lnTo>
                    <a:pt x="120" y="81"/>
                  </a:lnTo>
                  <a:lnTo>
                    <a:pt x="123" y="81"/>
                  </a:lnTo>
                  <a:lnTo>
                    <a:pt x="125" y="81"/>
                  </a:lnTo>
                  <a:lnTo>
                    <a:pt x="128" y="80"/>
                  </a:lnTo>
                  <a:lnTo>
                    <a:pt x="130" y="80"/>
                  </a:lnTo>
                  <a:lnTo>
                    <a:pt x="131" y="80"/>
                  </a:lnTo>
                  <a:lnTo>
                    <a:pt x="134" y="78"/>
                  </a:lnTo>
                  <a:lnTo>
                    <a:pt x="140" y="75"/>
                  </a:lnTo>
                  <a:lnTo>
                    <a:pt x="142" y="74"/>
                  </a:lnTo>
                  <a:lnTo>
                    <a:pt x="149" y="71"/>
                  </a:lnTo>
                  <a:lnTo>
                    <a:pt x="151" y="70"/>
                  </a:lnTo>
                  <a:lnTo>
                    <a:pt x="153" y="69"/>
                  </a:lnTo>
                  <a:lnTo>
                    <a:pt x="154" y="69"/>
                  </a:lnTo>
                  <a:lnTo>
                    <a:pt x="156" y="68"/>
                  </a:lnTo>
                  <a:lnTo>
                    <a:pt x="166" y="59"/>
                  </a:lnTo>
                  <a:lnTo>
                    <a:pt x="171" y="57"/>
                  </a:lnTo>
                  <a:lnTo>
                    <a:pt x="176" y="54"/>
                  </a:lnTo>
                  <a:lnTo>
                    <a:pt x="187" y="47"/>
                  </a:lnTo>
                  <a:lnTo>
                    <a:pt x="193" y="44"/>
                  </a:lnTo>
                  <a:lnTo>
                    <a:pt x="195" y="43"/>
                  </a:lnTo>
                  <a:lnTo>
                    <a:pt x="197" y="42"/>
                  </a:lnTo>
                  <a:lnTo>
                    <a:pt x="199" y="40"/>
                  </a:lnTo>
                  <a:lnTo>
                    <a:pt x="200" y="39"/>
                  </a:lnTo>
                  <a:lnTo>
                    <a:pt x="202" y="36"/>
                  </a:lnTo>
                  <a:lnTo>
                    <a:pt x="204" y="34"/>
                  </a:lnTo>
                  <a:lnTo>
                    <a:pt x="206" y="32"/>
                  </a:lnTo>
                  <a:lnTo>
                    <a:pt x="208" y="28"/>
                  </a:lnTo>
                  <a:lnTo>
                    <a:pt x="210" y="24"/>
                  </a:lnTo>
                  <a:lnTo>
                    <a:pt x="213" y="15"/>
                  </a:lnTo>
                  <a:lnTo>
                    <a:pt x="214" y="12"/>
                  </a:lnTo>
                  <a:lnTo>
                    <a:pt x="217" y="8"/>
                  </a:lnTo>
                  <a:lnTo>
                    <a:pt x="219" y="2"/>
                  </a:lnTo>
                  <a:lnTo>
                    <a:pt x="221" y="0"/>
                  </a:lnTo>
                  <a:lnTo>
                    <a:pt x="221" y="0"/>
                  </a:lnTo>
                  <a:lnTo>
                    <a:pt x="221" y="0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3" name="Freeform 82">
              <a:extLst>
                <a:ext uri="{FF2B5EF4-FFF2-40B4-BE49-F238E27FC236}">
                  <a16:creationId xmlns:a16="http://schemas.microsoft.com/office/drawing/2014/main" id="{36166DD2-9B8A-4FB3-AA76-517112759CAB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2" y="2108"/>
              <a:ext cx="605" cy="407"/>
            </a:xfrm>
            <a:custGeom>
              <a:avLst/>
              <a:gdLst>
                <a:gd name="T0" fmla="*/ 392 w 605"/>
                <a:gd name="T1" fmla="*/ 3 h 407"/>
                <a:gd name="T2" fmla="*/ 419 w 605"/>
                <a:gd name="T3" fmla="*/ 28 h 407"/>
                <a:gd name="T4" fmla="*/ 437 w 605"/>
                <a:gd name="T5" fmla="*/ 66 h 407"/>
                <a:gd name="T6" fmla="*/ 472 w 605"/>
                <a:gd name="T7" fmla="*/ 81 h 407"/>
                <a:gd name="T8" fmla="*/ 490 w 605"/>
                <a:gd name="T9" fmla="*/ 73 h 407"/>
                <a:gd name="T10" fmla="*/ 507 w 605"/>
                <a:gd name="T11" fmla="*/ 74 h 407"/>
                <a:gd name="T12" fmla="*/ 526 w 605"/>
                <a:gd name="T13" fmla="*/ 95 h 407"/>
                <a:gd name="T14" fmla="*/ 561 w 605"/>
                <a:gd name="T15" fmla="*/ 109 h 407"/>
                <a:gd name="T16" fmla="*/ 577 w 605"/>
                <a:gd name="T17" fmla="*/ 136 h 407"/>
                <a:gd name="T18" fmla="*/ 601 w 605"/>
                <a:gd name="T19" fmla="*/ 160 h 407"/>
                <a:gd name="T20" fmla="*/ 600 w 605"/>
                <a:gd name="T21" fmla="*/ 170 h 407"/>
                <a:gd name="T22" fmla="*/ 563 w 605"/>
                <a:gd name="T23" fmla="*/ 206 h 407"/>
                <a:gd name="T24" fmla="*/ 529 w 605"/>
                <a:gd name="T25" fmla="*/ 226 h 407"/>
                <a:gd name="T26" fmla="*/ 502 w 605"/>
                <a:gd name="T27" fmla="*/ 231 h 407"/>
                <a:gd name="T28" fmla="*/ 451 w 605"/>
                <a:gd name="T29" fmla="*/ 212 h 407"/>
                <a:gd name="T30" fmla="*/ 428 w 605"/>
                <a:gd name="T31" fmla="*/ 205 h 407"/>
                <a:gd name="T32" fmla="*/ 407 w 605"/>
                <a:gd name="T33" fmla="*/ 235 h 407"/>
                <a:gd name="T34" fmla="*/ 405 w 605"/>
                <a:gd name="T35" fmla="*/ 255 h 407"/>
                <a:gd name="T36" fmla="*/ 404 w 605"/>
                <a:gd name="T37" fmla="*/ 285 h 407"/>
                <a:gd name="T38" fmla="*/ 393 w 605"/>
                <a:gd name="T39" fmla="*/ 304 h 407"/>
                <a:gd name="T40" fmla="*/ 371 w 605"/>
                <a:gd name="T41" fmla="*/ 305 h 407"/>
                <a:gd name="T42" fmla="*/ 350 w 605"/>
                <a:gd name="T43" fmla="*/ 284 h 407"/>
                <a:gd name="T44" fmla="*/ 333 w 605"/>
                <a:gd name="T45" fmla="*/ 310 h 407"/>
                <a:gd name="T46" fmla="*/ 312 w 605"/>
                <a:gd name="T47" fmla="*/ 329 h 407"/>
                <a:gd name="T48" fmla="*/ 267 w 605"/>
                <a:gd name="T49" fmla="*/ 356 h 407"/>
                <a:gd name="T50" fmla="*/ 241 w 605"/>
                <a:gd name="T51" fmla="*/ 363 h 407"/>
                <a:gd name="T52" fmla="*/ 207 w 605"/>
                <a:gd name="T53" fmla="*/ 370 h 407"/>
                <a:gd name="T54" fmla="*/ 193 w 605"/>
                <a:gd name="T55" fmla="*/ 377 h 407"/>
                <a:gd name="T56" fmla="*/ 161 w 605"/>
                <a:gd name="T57" fmla="*/ 404 h 407"/>
                <a:gd name="T58" fmla="*/ 133 w 605"/>
                <a:gd name="T59" fmla="*/ 392 h 407"/>
                <a:gd name="T60" fmla="*/ 123 w 605"/>
                <a:gd name="T61" fmla="*/ 368 h 407"/>
                <a:gd name="T62" fmla="*/ 99 w 605"/>
                <a:gd name="T63" fmla="*/ 369 h 407"/>
                <a:gd name="T64" fmla="*/ 51 w 605"/>
                <a:gd name="T65" fmla="*/ 378 h 407"/>
                <a:gd name="T66" fmla="*/ 10 w 605"/>
                <a:gd name="T67" fmla="*/ 354 h 407"/>
                <a:gd name="T68" fmla="*/ 0 w 605"/>
                <a:gd name="T69" fmla="*/ 336 h 407"/>
                <a:gd name="T70" fmla="*/ 26 w 605"/>
                <a:gd name="T71" fmla="*/ 308 h 407"/>
                <a:gd name="T72" fmla="*/ 40 w 605"/>
                <a:gd name="T73" fmla="*/ 271 h 407"/>
                <a:gd name="T74" fmla="*/ 51 w 605"/>
                <a:gd name="T75" fmla="*/ 249 h 407"/>
                <a:gd name="T76" fmla="*/ 52 w 605"/>
                <a:gd name="T77" fmla="*/ 215 h 407"/>
                <a:gd name="T78" fmla="*/ 61 w 605"/>
                <a:gd name="T79" fmla="*/ 195 h 407"/>
                <a:gd name="T80" fmla="*/ 105 w 605"/>
                <a:gd name="T81" fmla="*/ 167 h 407"/>
                <a:gd name="T82" fmla="*/ 133 w 605"/>
                <a:gd name="T83" fmla="*/ 147 h 407"/>
                <a:gd name="T84" fmla="*/ 126 w 605"/>
                <a:gd name="T85" fmla="*/ 136 h 407"/>
                <a:gd name="T86" fmla="*/ 95 w 605"/>
                <a:gd name="T87" fmla="*/ 110 h 407"/>
                <a:gd name="T88" fmla="*/ 79 w 605"/>
                <a:gd name="T89" fmla="*/ 107 h 407"/>
                <a:gd name="T90" fmla="*/ 72 w 605"/>
                <a:gd name="T91" fmla="*/ 99 h 407"/>
                <a:gd name="T92" fmla="*/ 104 w 605"/>
                <a:gd name="T93" fmla="*/ 56 h 407"/>
                <a:gd name="T94" fmla="*/ 132 w 605"/>
                <a:gd name="T95" fmla="*/ 43 h 407"/>
                <a:gd name="T96" fmla="*/ 179 w 605"/>
                <a:gd name="T97" fmla="*/ 30 h 407"/>
                <a:gd name="T98" fmla="*/ 186 w 605"/>
                <a:gd name="T99" fmla="*/ 48 h 407"/>
                <a:gd name="T100" fmla="*/ 214 w 605"/>
                <a:gd name="T101" fmla="*/ 67 h 407"/>
                <a:gd name="T102" fmla="*/ 230 w 605"/>
                <a:gd name="T103" fmla="*/ 87 h 407"/>
                <a:gd name="T104" fmla="*/ 252 w 605"/>
                <a:gd name="T105" fmla="*/ 102 h 407"/>
                <a:gd name="T106" fmla="*/ 286 w 605"/>
                <a:gd name="T107" fmla="*/ 101 h 407"/>
                <a:gd name="T108" fmla="*/ 319 w 605"/>
                <a:gd name="T109" fmla="*/ 75 h 407"/>
                <a:gd name="T110" fmla="*/ 354 w 605"/>
                <a:gd name="T111" fmla="*/ 58 h 407"/>
                <a:gd name="T112" fmla="*/ 382 w 605"/>
                <a:gd name="T113" fmla="*/ 59 h 407"/>
                <a:gd name="T114" fmla="*/ 387 w 605"/>
                <a:gd name="T115" fmla="*/ 40 h 407"/>
                <a:gd name="T116" fmla="*/ 369 w 605"/>
                <a:gd name="T117" fmla="*/ 30 h 407"/>
                <a:gd name="T118" fmla="*/ 360 w 605"/>
                <a:gd name="T119" fmla="*/ 21 h 407"/>
                <a:gd name="T120" fmla="*/ 372 w 605"/>
                <a:gd name="T121" fmla="*/ 4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605" h="407">
                  <a:moveTo>
                    <a:pt x="383" y="0"/>
                  </a:moveTo>
                  <a:lnTo>
                    <a:pt x="386" y="0"/>
                  </a:lnTo>
                  <a:lnTo>
                    <a:pt x="388" y="1"/>
                  </a:lnTo>
                  <a:lnTo>
                    <a:pt x="389" y="1"/>
                  </a:lnTo>
                  <a:lnTo>
                    <a:pt x="390" y="1"/>
                  </a:lnTo>
                  <a:lnTo>
                    <a:pt x="390" y="2"/>
                  </a:lnTo>
                  <a:lnTo>
                    <a:pt x="391" y="2"/>
                  </a:lnTo>
                  <a:lnTo>
                    <a:pt x="392" y="2"/>
                  </a:lnTo>
                  <a:lnTo>
                    <a:pt x="392" y="3"/>
                  </a:lnTo>
                  <a:lnTo>
                    <a:pt x="394" y="4"/>
                  </a:lnTo>
                  <a:lnTo>
                    <a:pt x="398" y="7"/>
                  </a:lnTo>
                  <a:lnTo>
                    <a:pt x="406" y="13"/>
                  </a:lnTo>
                  <a:lnTo>
                    <a:pt x="410" y="16"/>
                  </a:lnTo>
                  <a:lnTo>
                    <a:pt x="413" y="19"/>
                  </a:lnTo>
                  <a:lnTo>
                    <a:pt x="415" y="22"/>
                  </a:lnTo>
                  <a:lnTo>
                    <a:pt x="416" y="23"/>
                  </a:lnTo>
                  <a:lnTo>
                    <a:pt x="418" y="26"/>
                  </a:lnTo>
                  <a:lnTo>
                    <a:pt x="419" y="28"/>
                  </a:lnTo>
                  <a:lnTo>
                    <a:pt x="426" y="41"/>
                  </a:lnTo>
                  <a:lnTo>
                    <a:pt x="426" y="45"/>
                  </a:lnTo>
                  <a:lnTo>
                    <a:pt x="428" y="52"/>
                  </a:lnTo>
                  <a:lnTo>
                    <a:pt x="429" y="54"/>
                  </a:lnTo>
                  <a:lnTo>
                    <a:pt x="430" y="56"/>
                  </a:lnTo>
                  <a:lnTo>
                    <a:pt x="431" y="58"/>
                  </a:lnTo>
                  <a:lnTo>
                    <a:pt x="433" y="61"/>
                  </a:lnTo>
                  <a:lnTo>
                    <a:pt x="435" y="64"/>
                  </a:lnTo>
                  <a:lnTo>
                    <a:pt x="437" y="66"/>
                  </a:lnTo>
                  <a:lnTo>
                    <a:pt x="438" y="68"/>
                  </a:lnTo>
                  <a:lnTo>
                    <a:pt x="440" y="69"/>
                  </a:lnTo>
                  <a:lnTo>
                    <a:pt x="444" y="71"/>
                  </a:lnTo>
                  <a:lnTo>
                    <a:pt x="446" y="72"/>
                  </a:lnTo>
                  <a:lnTo>
                    <a:pt x="448" y="73"/>
                  </a:lnTo>
                  <a:lnTo>
                    <a:pt x="455" y="76"/>
                  </a:lnTo>
                  <a:lnTo>
                    <a:pt x="467" y="80"/>
                  </a:lnTo>
                  <a:lnTo>
                    <a:pt x="470" y="81"/>
                  </a:lnTo>
                  <a:lnTo>
                    <a:pt x="472" y="81"/>
                  </a:lnTo>
                  <a:lnTo>
                    <a:pt x="473" y="81"/>
                  </a:lnTo>
                  <a:lnTo>
                    <a:pt x="476" y="81"/>
                  </a:lnTo>
                  <a:lnTo>
                    <a:pt x="477" y="80"/>
                  </a:lnTo>
                  <a:lnTo>
                    <a:pt x="479" y="80"/>
                  </a:lnTo>
                  <a:lnTo>
                    <a:pt x="480" y="79"/>
                  </a:lnTo>
                  <a:lnTo>
                    <a:pt x="482" y="79"/>
                  </a:lnTo>
                  <a:lnTo>
                    <a:pt x="486" y="75"/>
                  </a:lnTo>
                  <a:lnTo>
                    <a:pt x="488" y="74"/>
                  </a:lnTo>
                  <a:lnTo>
                    <a:pt x="490" y="73"/>
                  </a:lnTo>
                  <a:lnTo>
                    <a:pt x="491" y="72"/>
                  </a:lnTo>
                  <a:lnTo>
                    <a:pt x="493" y="72"/>
                  </a:lnTo>
                  <a:lnTo>
                    <a:pt x="494" y="72"/>
                  </a:lnTo>
                  <a:lnTo>
                    <a:pt x="495" y="71"/>
                  </a:lnTo>
                  <a:lnTo>
                    <a:pt x="497" y="71"/>
                  </a:lnTo>
                  <a:lnTo>
                    <a:pt x="499" y="72"/>
                  </a:lnTo>
                  <a:lnTo>
                    <a:pt x="502" y="72"/>
                  </a:lnTo>
                  <a:lnTo>
                    <a:pt x="506" y="74"/>
                  </a:lnTo>
                  <a:lnTo>
                    <a:pt x="507" y="74"/>
                  </a:lnTo>
                  <a:lnTo>
                    <a:pt x="508" y="75"/>
                  </a:lnTo>
                  <a:lnTo>
                    <a:pt x="509" y="76"/>
                  </a:lnTo>
                  <a:lnTo>
                    <a:pt x="511" y="77"/>
                  </a:lnTo>
                  <a:lnTo>
                    <a:pt x="513" y="79"/>
                  </a:lnTo>
                  <a:lnTo>
                    <a:pt x="516" y="82"/>
                  </a:lnTo>
                  <a:lnTo>
                    <a:pt x="520" y="90"/>
                  </a:lnTo>
                  <a:lnTo>
                    <a:pt x="523" y="92"/>
                  </a:lnTo>
                  <a:lnTo>
                    <a:pt x="525" y="94"/>
                  </a:lnTo>
                  <a:lnTo>
                    <a:pt x="526" y="95"/>
                  </a:lnTo>
                  <a:lnTo>
                    <a:pt x="528" y="96"/>
                  </a:lnTo>
                  <a:lnTo>
                    <a:pt x="529" y="98"/>
                  </a:lnTo>
                  <a:lnTo>
                    <a:pt x="533" y="99"/>
                  </a:lnTo>
                  <a:lnTo>
                    <a:pt x="547" y="102"/>
                  </a:lnTo>
                  <a:lnTo>
                    <a:pt x="550" y="103"/>
                  </a:lnTo>
                  <a:lnTo>
                    <a:pt x="552" y="105"/>
                  </a:lnTo>
                  <a:lnTo>
                    <a:pt x="556" y="106"/>
                  </a:lnTo>
                  <a:lnTo>
                    <a:pt x="559" y="108"/>
                  </a:lnTo>
                  <a:lnTo>
                    <a:pt x="561" y="109"/>
                  </a:lnTo>
                  <a:lnTo>
                    <a:pt x="563" y="111"/>
                  </a:lnTo>
                  <a:lnTo>
                    <a:pt x="563" y="112"/>
                  </a:lnTo>
                  <a:lnTo>
                    <a:pt x="565" y="113"/>
                  </a:lnTo>
                  <a:lnTo>
                    <a:pt x="567" y="115"/>
                  </a:lnTo>
                  <a:lnTo>
                    <a:pt x="568" y="117"/>
                  </a:lnTo>
                  <a:lnTo>
                    <a:pt x="570" y="122"/>
                  </a:lnTo>
                  <a:lnTo>
                    <a:pt x="574" y="130"/>
                  </a:lnTo>
                  <a:lnTo>
                    <a:pt x="575" y="134"/>
                  </a:lnTo>
                  <a:lnTo>
                    <a:pt x="577" y="136"/>
                  </a:lnTo>
                  <a:lnTo>
                    <a:pt x="579" y="139"/>
                  </a:lnTo>
                  <a:lnTo>
                    <a:pt x="580" y="141"/>
                  </a:lnTo>
                  <a:lnTo>
                    <a:pt x="582" y="144"/>
                  </a:lnTo>
                  <a:lnTo>
                    <a:pt x="585" y="147"/>
                  </a:lnTo>
                  <a:lnTo>
                    <a:pt x="587" y="149"/>
                  </a:lnTo>
                  <a:lnTo>
                    <a:pt x="591" y="153"/>
                  </a:lnTo>
                  <a:lnTo>
                    <a:pt x="595" y="156"/>
                  </a:lnTo>
                  <a:lnTo>
                    <a:pt x="597" y="158"/>
                  </a:lnTo>
                  <a:lnTo>
                    <a:pt x="601" y="160"/>
                  </a:lnTo>
                  <a:lnTo>
                    <a:pt x="603" y="162"/>
                  </a:lnTo>
                  <a:lnTo>
                    <a:pt x="604" y="162"/>
                  </a:lnTo>
                  <a:lnTo>
                    <a:pt x="605" y="162"/>
                  </a:lnTo>
                  <a:lnTo>
                    <a:pt x="604" y="162"/>
                  </a:lnTo>
                  <a:lnTo>
                    <a:pt x="604" y="164"/>
                  </a:lnTo>
                  <a:lnTo>
                    <a:pt x="603" y="165"/>
                  </a:lnTo>
                  <a:lnTo>
                    <a:pt x="603" y="166"/>
                  </a:lnTo>
                  <a:lnTo>
                    <a:pt x="603" y="167"/>
                  </a:lnTo>
                  <a:lnTo>
                    <a:pt x="600" y="170"/>
                  </a:lnTo>
                  <a:lnTo>
                    <a:pt x="593" y="180"/>
                  </a:lnTo>
                  <a:lnTo>
                    <a:pt x="588" y="186"/>
                  </a:lnTo>
                  <a:lnTo>
                    <a:pt x="585" y="190"/>
                  </a:lnTo>
                  <a:lnTo>
                    <a:pt x="582" y="193"/>
                  </a:lnTo>
                  <a:lnTo>
                    <a:pt x="579" y="196"/>
                  </a:lnTo>
                  <a:lnTo>
                    <a:pt x="574" y="200"/>
                  </a:lnTo>
                  <a:lnTo>
                    <a:pt x="573" y="201"/>
                  </a:lnTo>
                  <a:lnTo>
                    <a:pt x="571" y="203"/>
                  </a:lnTo>
                  <a:lnTo>
                    <a:pt x="563" y="206"/>
                  </a:lnTo>
                  <a:lnTo>
                    <a:pt x="561" y="208"/>
                  </a:lnTo>
                  <a:lnTo>
                    <a:pt x="558" y="210"/>
                  </a:lnTo>
                  <a:lnTo>
                    <a:pt x="548" y="217"/>
                  </a:lnTo>
                  <a:lnTo>
                    <a:pt x="545" y="220"/>
                  </a:lnTo>
                  <a:lnTo>
                    <a:pt x="542" y="221"/>
                  </a:lnTo>
                  <a:lnTo>
                    <a:pt x="540" y="223"/>
                  </a:lnTo>
                  <a:lnTo>
                    <a:pt x="536" y="225"/>
                  </a:lnTo>
                  <a:lnTo>
                    <a:pt x="534" y="225"/>
                  </a:lnTo>
                  <a:lnTo>
                    <a:pt x="529" y="226"/>
                  </a:lnTo>
                  <a:lnTo>
                    <a:pt x="527" y="226"/>
                  </a:lnTo>
                  <a:lnTo>
                    <a:pt x="525" y="228"/>
                  </a:lnTo>
                  <a:lnTo>
                    <a:pt x="520" y="231"/>
                  </a:lnTo>
                  <a:lnTo>
                    <a:pt x="518" y="231"/>
                  </a:lnTo>
                  <a:lnTo>
                    <a:pt x="517" y="232"/>
                  </a:lnTo>
                  <a:lnTo>
                    <a:pt x="516" y="232"/>
                  </a:lnTo>
                  <a:lnTo>
                    <a:pt x="515" y="232"/>
                  </a:lnTo>
                  <a:lnTo>
                    <a:pt x="507" y="231"/>
                  </a:lnTo>
                  <a:lnTo>
                    <a:pt x="502" y="231"/>
                  </a:lnTo>
                  <a:lnTo>
                    <a:pt x="492" y="230"/>
                  </a:lnTo>
                  <a:lnTo>
                    <a:pt x="489" y="229"/>
                  </a:lnTo>
                  <a:lnTo>
                    <a:pt x="486" y="229"/>
                  </a:lnTo>
                  <a:lnTo>
                    <a:pt x="483" y="228"/>
                  </a:lnTo>
                  <a:lnTo>
                    <a:pt x="475" y="225"/>
                  </a:lnTo>
                  <a:lnTo>
                    <a:pt x="470" y="223"/>
                  </a:lnTo>
                  <a:lnTo>
                    <a:pt x="467" y="222"/>
                  </a:lnTo>
                  <a:lnTo>
                    <a:pt x="464" y="220"/>
                  </a:lnTo>
                  <a:lnTo>
                    <a:pt x="451" y="212"/>
                  </a:lnTo>
                  <a:lnTo>
                    <a:pt x="449" y="211"/>
                  </a:lnTo>
                  <a:lnTo>
                    <a:pt x="446" y="210"/>
                  </a:lnTo>
                  <a:lnTo>
                    <a:pt x="442" y="208"/>
                  </a:lnTo>
                  <a:lnTo>
                    <a:pt x="438" y="207"/>
                  </a:lnTo>
                  <a:lnTo>
                    <a:pt x="435" y="206"/>
                  </a:lnTo>
                  <a:lnTo>
                    <a:pt x="433" y="205"/>
                  </a:lnTo>
                  <a:lnTo>
                    <a:pt x="431" y="205"/>
                  </a:lnTo>
                  <a:lnTo>
                    <a:pt x="430" y="205"/>
                  </a:lnTo>
                  <a:lnTo>
                    <a:pt x="428" y="205"/>
                  </a:lnTo>
                  <a:lnTo>
                    <a:pt x="427" y="206"/>
                  </a:lnTo>
                  <a:lnTo>
                    <a:pt x="426" y="207"/>
                  </a:lnTo>
                  <a:lnTo>
                    <a:pt x="426" y="208"/>
                  </a:lnTo>
                  <a:lnTo>
                    <a:pt x="422" y="215"/>
                  </a:lnTo>
                  <a:lnTo>
                    <a:pt x="420" y="217"/>
                  </a:lnTo>
                  <a:lnTo>
                    <a:pt x="414" y="226"/>
                  </a:lnTo>
                  <a:lnTo>
                    <a:pt x="412" y="228"/>
                  </a:lnTo>
                  <a:lnTo>
                    <a:pt x="409" y="231"/>
                  </a:lnTo>
                  <a:lnTo>
                    <a:pt x="407" y="235"/>
                  </a:lnTo>
                  <a:lnTo>
                    <a:pt x="406" y="237"/>
                  </a:lnTo>
                  <a:lnTo>
                    <a:pt x="405" y="238"/>
                  </a:lnTo>
                  <a:lnTo>
                    <a:pt x="404" y="240"/>
                  </a:lnTo>
                  <a:lnTo>
                    <a:pt x="404" y="242"/>
                  </a:lnTo>
                  <a:lnTo>
                    <a:pt x="404" y="244"/>
                  </a:lnTo>
                  <a:lnTo>
                    <a:pt x="404" y="247"/>
                  </a:lnTo>
                  <a:lnTo>
                    <a:pt x="404" y="249"/>
                  </a:lnTo>
                  <a:lnTo>
                    <a:pt x="404" y="252"/>
                  </a:lnTo>
                  <a:lnTo>
                    <a:pt x="405" y="255"/>
                  </a:lnTo>
                  <a:lnTo>
                    <a:pt x="407" y="262"/>
                  </a:lnTo>
                  <a:lnTo>
                    <a:pt x="408" y="265"/>
                  </a:lnTo>
                  <a:lnTo>
                    <a:pt x="409" y="269"/>
                  </a:lnTo>
                  <a:lnTo>
                    <a:pt x="409" y="272"/>
                  </a:lnTo>
                  <a:lnTo>
                    <a:pt x="409" y="272"/>
                  </a:lnTo>
                  <a:lnTo>
                    <a:pt x="409" y="274"/>
                  </a:lnTo>
                  <a:lnTo>
                    <a:pt x="408" y="277"/>
                  </a:lnTo>
                  <a:lnTo>
                    <a:pt x="407" y="280"/>
                  </a:lnTo>
                  <a:lnTo>
                    <a:pt x="404" y="285"/>
                  </a:lnTo>
                  <a:lnTo>
                    <a:pt x="404" y="289"/>
                  </a:lnTo>
                  <a:lnTo>
                    <a:pt x="404" y="290"/>
                  </a:lnTo>
                  <a:lnTo>
                    <a:pt x="404" y="292"/>
                  </a:lnTo>
                  <a:lnTo>
                    <a:pt x="404" y="293"/>
                  </a:lnTo>
                  <a:lnTo>
                    <a:pt x="404" y="293"/>
                  </a:lnTo>
                  <a:lnTo>
                    <a:pt x="404" y="294"/>
                  </a:lnTo>
                  <a:lnTo>
                    <a:pt x="399" y="298"/>
                  </a:lnTo>
                  <a:lnTo>
                    <a:pt x="395" y="303"/>
                  </a:lnTo>
                  <a:lnTo>
                    <a:pt x="393" y="304"/>
                  </a:lnTo>
                  <a:lnTo>
                    <a:pt x="392" y="305"/>
                  </a:lnTo>
                  <a:lnTo>
                    <a:pt x="392" y="305"/>
                  </a:lnTo>
                  <a:lnTo>
                    <a:pt x="387" y="304"/>
                  </a:lnTo>
                  <a:lnTo>
                    <a:pt x="385" y="304"/>
                  </a:lnTo>
                  <a:lnTo>
                    <a:pt x="382" y="304"/>
                  </a:lnTo>
                  <a:lnTo>
                    <a:pt x="381" y="304"/>
                  </a:lnTo>
                  <a:lnTo>
                    <a:pt x="375" y="306"/>
                  </a:lnTo>
                  <a:lnTo>
                    <a:pt x="373" y="306"/>
                  </a:lnTo>
                  <a:lnTo>
                    <a:pt x="371" y="305"/>
                  </a:lnTo>
                  <a:lnTo>
                    <a:pt x="369" y="305"/>
                  </a:lnTo>
                  <a:lnTo>
                    <a:pt x="367" y="304"/>
                  </a:lnTo>
                  <a:lnTo>
                    <a:pt x="364" y="302"/>
                  </a:lnTo>
                  <a:lnTo>
                    <a:pt x="361" y="300"/>
                  </a:lnTo>
                  <a:lnTo>
                    <a:pt x="360" y="299"/>
                  </a:lnTo>
                  <a:lnTo>
                    <a:pt x="359" y="297"/>
                  </a:lnTo>
                  <a:lnTo>
                    <a:pt x="355" y="292"/>
                  </a:lnTo>
                  <a:lnTo>
                    <a:pt x="351" y="286"/>
                  </a:lnTo>
                  <a:lnTo>
                    <a:pt x="350" y="284"/>
                  </a:lnTo>
                  <a:lnTo>
                    <a:pt x="348" y="283"/>
                  </a:lnTo>
                  <a:lnTo>
                    <a:pt x="347" y="283"/>
                  </a:lnTo>
                  <a:lnTo>
                    <a:pt x="346" y="282"/>
                  </a:lnTo>
                  <a:lnTo>
                    <a:pt x="344" y="284"/>
                  </a:lnTo>
                  <a:lnTo>
                    <a:pt x="342" y="290"/>
                  </a:lnTo>
                  <a:lnTo>
                    <a:pt x="339" y="294"/>
                  </a:lnTo>
                  <a:lnTo>
                    <a:pt x="338" y="297"/>
                  </a:lnTo>
                  <a:lnTo>
                    <a:pt x="335" y="306"/>
                  </a:lnTo>
                  <a:lnTo>
                    <a:pt x="333" y="310"/>
                  </a:lnTo>
                  <a:lnTo>
                    <a:pt x="331" y="314"/>
                  </a:lnTo>
                  <a:lnTo>
                    <a:pt x="329" y="316"/>
                  </a:lnTo>
                  <a:lnTo>
                    <a:pt x="327" y="318"/>
                  </a:lnTo>
                  <a:lnTo>
                    <a:pt x="325" y="321"/>
                  </a:lnTo>
                  <a:lnTo>
                    <a:pt x="324" y="322"/>
                  </a:lnTo>
                  <a:lnTo>
                    <a:pt x="322" y="324"/>
                  </a:lnTo>
                  <a:lnTo>
                    <a:pt x="320" y="325"/>
                  </a:lnTo>
                  <a:lnTo>
                    <a:pt x="318" y="326"/>
                  </a:lnTo>
                  <a:lnTo>
                    <a:pt x="312" y="329"/>
                  </a:lnTo>
                  <a:lnTo>
                    <a:pt x="301" y="336"/>
                  </a:lnTo>
                  <a:lnTo>
                    <a:pt x="296" y="339"/>
                  </a:lnTo>
                  <a:lnTo>
                    <a:pt x="291" y="341"/>
                  </a:lnTo>
                  <a:lnTo>
                    <a:pt x="281" y="350"/>
                  </a:lnTo>
                  <a:lnTo>
                    <a:pt x="279" y="351"/>
                  </a:lnTo>
                  <a:lnTo>
                    <a:pt x="278" y="351"/>
                  </a:lnTo>
                  <a:lnTo>
                    <a:pt x="276" y="352"/>
                  </a:lnTo>
                  <a:lnTo>
                    <a:pt x="274" y="353"/>
                  </a:lnTo>
                  <a:lnTo>
                    <a:pt x="267" y="356"/>
                  </a:lnTo>
                  <a:lnTo>
                    <a:pt x="265" y="357"/>
                  </a:lnTo>
                  <a:lnTo>
                    <a:pt x="259" y="360"/>
                  </a:lnTo>
                  <a:lnTo>
                    <a:pt x="256" y="362"/>
                  </a:lnTo>
                  <a:lnTo>
                    <a:pt x="255" y="362"/>
                  </a:lnTo>
                  <a:lnTo>
                    <a:pt x="253" y="362"/>
                  </a:lnTo>
                  <a:lnTo>
                    <a:pt x="250" y="363"/>
                  </a:lnTo>
                  <a:lnTo>
                    <a:pt x="248" y="363"/>
                  </a:lnTo>
                  <a:lnTo>
                    <a:pt x="245" y="363"/>
                  </a:lnTo>
                  <a:lnTo>
                    <a:pt x="241" y="363"/>
                  </a:lnTo>
                  <a:lnTo>
                    <a:pt x="237" y="363"/>
                  </a:lnTo>
                  <a:lnTo>
                    <a:pt x="231" y="365"/>
                  </a:lnTo>
                  <a:lnTo>
                    <a:pt x="225" y="365"/>
                  </a:lnTo>
                  <a:lnTo>
                    <a:pt x="223" y="366"/>
                  </a:lnTo>
                  <a:lnTo>
                    <a:pt x="221" y="367"/>
                  </a:lnTo>
                  <a:lnTo>
                    <a:pt x="216" y="369"/>
                  </a:lnTo>
                  <a:lnTo>
                    <a:pt x="213" y="369"/>
                  </a:lnTo>
                  <a:lnTo>
                    <a:pt x="210" y="370"/>
                  </a:lnTo>
                  <a:lnTo>
                    <a:pt x="207" y="370"/>
                  </a:lnTo>
                  <a:lnTo>
                    <a:pt x="205" y="370"/>
                  </a:lnTo>
                  <a:lnTo>
                    <a:pt x="203" y="370"/>
                  </a:lnTo>
                  <a:lnTo>
                    <a:pt x="200" y="371"/>
                  </a:lnTo>
                  <a:lnTo>
                    <a:pt x="199" y="371"/>
                  </a:lnTo>
                  <a:lnTo>
                    <a:pt x="199" y="372"/>
                  </a:lnTo>
                  <a:lnTo>
                    <a:pt x="198" y="373"/>
                  </a:lnTo>
                  <a:lnTo>
                    <a:pt x="196" y="374"/>
                  </a:lnTo>
                  <a:lnTo>
                    <a:pt x="195" y="375"/>
                  </a:lnTo>
                  <a:lnTo>
                    <a:pt x="193" y="377"/>
                  </a:lnTo>
                  <a:lnTo>
                    <a:pt x="189" y="385"/>
                  </a:lnTo>
                  <a:lnTo>
                    <a:pt x="188" y="386"/>
                  </a:lnTo>
                  <a:lnTo>
                    <a:pt x="187" y="388"/>
                  </a:lnTo>
                  <a:lnTo>
                    <a:pt x="185" y="390"/>
                  </a:lnTo>
                  <a:lnTo>
                    <a:pt x="184" y="391"/>
                  </a:lnTo>
                  <a:lnTo>
                    <a:pt x="182" y="393"/>
                  </a:lnTo>
                  <a:lnTo>
                    <a:pt x="180" y="394"/>
                  </a:lnTo>
                  <a:lnTo>
                    <a:pt x="172" y="397"/>
                  </a:lnTo>
                  <a:lnTo>
                    <a:pt x="161" y="404"/>
                  </a:lnTo>
                  <a:lnTo>
                    <a:pt x="158" y="405"/>
                  </a:lnTo>
                  <a:lnTo>
                    <a:pt x="156" y="406"/>
                  </a:lnTo>
                  <a:lnTo>
                    <a:pt x="153" y="407"/>
                  </a:lnTo>
                  <a:lnTo>
                    <a:pt x="149" y="407"/>
                  </a:lnTo>
                  <a:lnTo>
                    <a:pt x="146" y="407"/>
                  </a:lnTo>
                  <a:lnTo>
                    <a:pt x="142" y="407"/>
                  </a:lnTo>
                  <a:lnTo>
                    <a:pt x="136" y="407"/>
                  </a:lnTo>
                  <a:lnTo>
                    <a:pt x="135" y="399"/>
                  </a:lnTo>
                  <a:lnTo>
                    <a:pt x="133" y="392"/>
                  </a:lnTo>
                  <a:lnTo>
                    <a:pt x="131" y="384"/>
                  </a:lnTo>
                  <a:lnTo>
                    <a:pt x="131" y="380"/>
                  </a:lnTo>
                  <a:lnTo>
                    <a:pt x="130" y="378"/>
                  </a:lnTo>
                  <a:lnTo>
                    <a:pt x="129" y="376"/>
                  </a:lnTo>
                  <a:lnTo>
                    <a:pt x="128" y="374"/>
                  </a:lnTo>
                  <a:lnTo>
                    <a:pt x="127" y="373"/>
                  </a:lnTo>
                  <a:lnTo>
                    <a:pt x="125" y="371"/>
                  </a:lnTo>
                  <a:lnTo>
                    <a:pt x="124" y="369"/>
                  </a:lnTo>
                  <a:lnTo>
                    <a:pt x="123" y="368"/>
                  </a:lnTo>
                  <a:lnTo>
                    <a:pt x="122" y="367"/>
                  </a:lnTo>
                  <a:lnTo>
                    <a:pt x="120" y="366"/>
                  </a:lnTo>
                  <a:lnTo>
                    <a:pt x="119" y="365"/>
                  </a:lnTo>
                  <a:lnTo>
                    <a:pt x="118" y="365"/>
                  </a:lnTo>
                  <a:lnTo>
                    <a:pt x="116" y="365"/>
                  </a:lnTo>
                  <a:lnTo>
                    <a:pt x="115" y="365"/>
                  </a:lnTo>
                  <a:lnTo>
                    <a:pt x="111" y="365"/>
                  </a:lnTo>
                  <a:lnTo>
                    <a:pt x="104" y="367"/>
                  </a:lnTo>
                  <a:lnTo>
                    <a:pt x="99" y="369"/>
                  </a:lnTo>
                  <a:lnTo>
                    <a:pt x="87" y="373"/>
                  </a:lnTo>
                  <a:lnTo>
                    <a:pt x="81" y="375"/>
                  </a:lnTo>
                  <a:lnTo>
                    <a:pt x="75" y="377"/>
                  </a:lnTo>
                  <a:lnTo>
                    <a:pt x="70" y="380"/>
                  </a:lnTo>
                  <a:lnTo>
                    <a:pt x="67" y="381"/>
                  </a:lnTo>
                  <a:lnTo>
                    <a:pt x="65" y="381"/>
                  </a:lnTo>
                  <a:lnTo>
                    <a:pt x="62" y="380"/>
                  </a:lnTo>
                  <a:lnTo>
                    <a:pt x="55" y="379"/>
                  </a:lnTo>
                  <a:lnTo>
                    <a:pt x="51" y="378"/>
                  </a:lnTo>
                  <a:lnTo>
                    <a:pt x="48" y="377"/>
                  </a:lnTo>
                  <a:lnTo>
                    <a:pt x="43" y="375"/>
                  </a:lnTo>
                  <a:lnTo>
                    <a:pt x="35" y="372"/>
                  </a:lnTo>
                  <a:lnTo>
                    <a:pt x="31" y="370"/>
                  </a:lnTo>
                  <a:lnTo>
                    <a:pt x="29" y="368"/>
                  </a:lnTo>
                  <a:lnTo>
                    <a:pt x="28" y="367"/>
                  </a:lnTo>
                  <a:lnTo>
                    <a:pt x="22" y="362"/>
                  </a:lnTo>
                  <a:lnTo>
                    <a:pt x="20" y="361"/>
                  </a:lnTo>
                  <a:lnTo>
                    <a:pt x="10" y="354"/>
                  </a:lnTo>
                  <a:lnTo>
                    <a:pt x="8" y="352"/>
                  </a:lnTo>
                  <a:lnTo>
                    <a:pt x="6" y="350"/>
                  </a:lnTo>
                  <a:lnTo>
                    <a:pt x="5" y="348"/>
                  </a:lnTo>
                  <a:lnTo>
                    <a:pt x="3" y="346"/>
                  </a:lnTo>
                  <a:lnTo>
                    <a:pt x="2" y="343"/>
                  </a:lnTo>
                  <a:lnTo>
                    <a:pt x="1" y="340"/>
                  </a:lnTo>
                  <a:lnTo>
                    <a:pt x="0" y="338"/>
                  </a:lnTo>
                  <a:lnTo>
                    <a:pt x="0" y="337"/>
                  </a:lnTo>
                  <a:lnTo>
                    <a:pt x="0" y="336"/>
                  </a:lnTo>
                  <a:lnTo>
                    <a:pt x="1" y="335"/>
                  </a:lnTo>
                  <a:lnTo>
                    <a:pt x="1" y="334"/>
                  </a:lnTo>
                  <a:lnTo>
                    <a:pt x="2" y="334"/>
                  </a:lnTo>
                  <a:lnTo>
                    <a:pt x="5" y="332"/>
                  </a:lnTo>
                  <a:lnTo>
                    <a:pt x="6" y="330"/>
                  </a:lnTo>
                  <a:lnTo>
                    <a:pt x="9" y="327"/>
                  </a:lnTo>
                  <a:lnTo>
                    <a:pt x="17" y="318"/>
                  </a:lnTo>
                  <a:lnTo>
                    <a:pt x="23" y="311"/>
                  </a:lnTo>
                  <a:lnTo>
                    <a:pt x="26" y="308"/>
                  </a:lnTo>
                  <a:lnTo>
                    <a:pt x="28" y="304"/>
                  </a:lnTo>
                  <a:lnTo>
                    <a:pt x="30" y="301"/>
                  </a:lnTo>
                  <a:lnTo>
                    <a:pt x="32" y="296"/>
                  </a:lnTo>
                  <a:lnTo>
                    <a:pt x="35" y="291"/>
                  </a:lnTo>
                  <a:lnTo>
                    <a:pt x="37" y="286"/>
                  </a:lnTo>
                  <a:lnTo>
                    <a:pt x="39" y="280"/>
                  </a:lnTo>
                  <a:lnTo>
                    <a:pt x="40" y="278"/>
                  </a:lnTo>
                  <a:lnTo>
                    <a:pt x="40" y="273"/>
                  </a:lnTo>
                  <a:lnTo>
                    <a:pt x="40" y="271"/>
                  </a:lnTo>
                  <a:lnTo>
                    <a:pt x="41" y="269"/>
                  </a:lnTo>
                  <a:lnTo>
                    <a:pt x="42" y="266"/>
                  </a:lnTo>
                  <a:lnTo>
                    <a:pt x="43" y="263"/>
                  </a:lnTo>
                  <a:lnTo>
                    <a:pt x="44" y="261"/>
                  </a:lnTo>
                  <a:lnTo>
                    <a:pt x="45" y="260"/>
                  </a:lnTo>
                  <a:lnTo>
                    <a:pt x="49" y="255"/>
                  </a:lnTo>
                  <a:lnTo>
                    <a:pt x="50" y="253"/>
                  </a:lnTo>
                  <a:lnTo>
                    <a:pt x="51" y="251"/>
                  </a:lnTo>
                  <a:lnTo>
                    <a:pt x="51" y="249"/>
                  </a:lnTo>
                  <a:lnTo>
                    <a:pt x="52" y="244"/>
                  </a:lnTo>
                  <a:lnTo>
                    <a:pt x="54" y="239"/>
                  </a:lnTo>
                  <a:lnTo>
                    <a:pt x="54" y="238"/>
                  </a:lnTo>
                  <a:lnTo>
                    <a:pt x="54" y="236"/>
                  </a:lnTo>
                  <a:lnTo>
                    <a:pt x="55" y="226"/>
                  </a:lnTo>
                  <a:lnTo>
                    <a:pt x="55" y="223"/>
                  </a:lnTo>
                  <a:lnTo>
                    <a:pt x="55" y="221"/>
                  </a:lnTo>
                  <a:lnTo>
                    <a:pt x="54" y="219"/>
                  </a:lnTo>
                  <a:lnTo>
                    <a:pt x="52" y="215"/>
                  </a:lnTo>
                  <a:lnTo>
                    <a:pt x="52" y="214"/>
                  </a:lnTo>
                  <a:lnTo>
                    <a:pt x="52" y="213"/>
                  </a:lnTo>
                  <a:lnTo>
                    <a:pt x="52" y="211"/>
                  </a:lnTo>
                  <a:lnTo>
                    <a:pt x="52" y="208"/>
                  </a:lnTo>
                  <a:lnTo>
                    <a:pt x="53" y="205"/>
                  </a:lnTo>
                  <a:lnTo>
                    <a:pt x="55" y="203"/>
                  </a:lnTo>
                  <a:lnTo>
                    <a:pt x="57" y="200"/>
                  </a:lnTo>
                  <a:lnTo>
                    <a:pt x="59" y="197"/>
                  </a:lnTo>
                  <a:lnTo>
                    <a:pt x="61" y="195"/>
                  </a:lnTo>
                  <a:lnTo>
                    <a:pt x="62" y="194"/>
                  </a:lnTo>
                  <a:lnTo>
                    <a:pt x="64" y="192"/>
                  </a:lnTo>
                  <a:lnTo>
                    <a:pt x="75" y="185"/>
                  </a:lnTo>
                  <a:lnTo>
                    <a:pt x="79" y="182"/>
                  </a:lnTo>
                  <a:lnTo>
                    <a:pt x="82" y="181"/>
                  </a:lnTo>
                  <a:lnTo>
                    <a:pt x="92" y="176"/>
                  </a:lnTo>
                  <a:lnTo>
                    <a:pt x="95" y="174"/>
                  </a:lnTo>
                  <a:lnTo>
                    <a:pt x="97" y="172"/>
                  </a:lnTo>
                  <a:lnTo>
                    <a:pt x="105" y="167"/>
                  </a:lnTo>
                  <a:lnTo>
                    <a:pt x="111" y="162"/>
                  </a:lnTo>
                  <a:lnTo>
                    <a:pt x="113" y="161"/>
                  </a:lnTo>
                  <a:lnTo>
                    <a:pt x="118" y="157"/>
                  </a:lnTo>
                  <a:lnTo>
                    <a:pt x="119" y="155"/>
                  </a:lnTo>
                  <a:lnTo>
                    <a:pt x="121" y="154"/>
                  </a:lnTo>
                  <a:lnTo>
                    <a:pt x="123" y="153"/>
                  </a:lnTo>
                  <a:lnTo>
                    <a:pt x="131" y="149"/>
                  </a:lnTo>
                  <a:lnTo>
                    <a:pt x="132" y="148"/>
                  </a:lnTo>
                  <a:lnTo>
                    <a:pt x="133" y="147"/>
                  </a:lnTo>
                  <a:lnTo>
                    <a:pt x="134" y="147"/>
                  </a:lnTo>
                  <a:lnTo>
                    <a:pt x="134" y="146"/>
                  </a:lnTo>
                  <a:lnTo>
                    <a:pt x="135" y="145"/>
                  </a:lnTo>
                  <a:lnTo>
                    <a:pt x="135" y="144"/>
                  </a:lnTo>
                  <a:lnTo>
                    <a:pt x="135" y="143"/>
                  </a:lnTo>
                  <a:lnTo>
                    <a:pt x="134" y="142"/>
                  </a:lnTo>
                  <a:lnTo>
                    <a:pt x="133" y="141"/>
                  </a:lnTo>
                  <a:lnTo>
                    <a:pt x="130" y="138"/>
                  </a:lnTo>
                  <a:lnTo>
                    <a:pt x="126" y="136"/>
                  </a:lnTo>
                  <a:lnTo>
                    <a:pt x="124" y="135"/>
                  </a:lnTo>
                  <a:lnTo>
                    <a:pt x="118" y="132"/>
                  </a:lnTo>
                  <a:lnTo>
                    <a:pt x="114" y="130"/>
                  </a:lnTo>
                  <a:lnTo>
                    <a:pt x="111" y="128"/>
                  </a:lnTo>
                  <a:lnTo>
                    <a:pt x="109" y="126"/>
                  </a:lnTo>
                  <a:lnTo>
                    <a:pt x="107" y="124"/>
                  </a:lnTo>
                  <a:lnTo>
                    <a:pt x="102" y="119"/>
                  </a:lnTo>
                  <a:lnTo>
                    <a:pt x="97" y="112"/>
                  </a:lnTo>
                  <a:lnTo>
                    <a:pt x="95" y="110"/>
                  </a:lnTo>
                  <a:lnTo>
                    <a:pt x="93" y="109"/>
                  </a:lnTo>
                  <a:lnTo>
                    <a:pt x="92" y="108"/>
                  </a:lnTo>
                  <a:lnTo>
                    <a:pt x="91" y="108"/>
                  </a:lnTo>
                  <a:lnTo>
                    <a:pt x="90" y="107"/>
                  </a:lnTo>
                  <a:lnTo>
                    <a:pt x="89" y="107"/>
                  </a:lnTo>
                  <a:lnTo>
                    <a:pt x="86" y="107"/>
                  </a:lnTo>
                  <a:lnTo>
                    <a:pt x="82" y="108"/>
                  </a:lnTo>
                  <a:lnTo>
                    <a:pt x="80" y="108"/>
                  </a:lnTo>
                  <a:lnTo>
                    <a:pt x="79" y="107"/>
                  </a:lnTo>
                  <a:lnTo>
                    <a:pt x="77" y="107"/>
                  </a:lnTo>
                  <a:lnTo>
                    <a:pt x="76" y="107"/>
                  </a:lnTo>
                  <a:lnTo>
                    <a:pt x="75" y="106"/>
                  </a:lnTo>
                  <a:lnTo>
                    <a:pt x="74" y="105"/>
                  </a:lnTo>
                  <a:lnTo>
                    <a:pt x="73" y="104"/>
                  </a:lnTo>
                  <a:lnTo>
                    <a:pt x="72" y="102"/>
                  </a:lnTo>
                  <a:lnTo>
                    <a:pt x="72" y="102"/>
                  </a:lnTo>
                  <a:lnTo>
                    <a:pt x="72" y="101"/>
                  </a:lnTo>
                  <a:lnTo>
                    <a:pt x="72" y="99"/>
                  </a:lnTo>
                  <a:lnTo>
                    <a:pt x="72" y="97"/>
                  </a:lnTo>
                  <a:lnTo>
                    <a:pt x="73" y="95"/>
                  </a:lnTo>
                  <a:lnTo>
                    <a:pt x="74" y="93"/>
                  </a:lnTo>
                  <a:lnTo>
                    <a:pt x="77" y="89"/>
                  </a:lnTo>
                  <a:lnTo>
                    <a:pt x="81" y="83"/>
                  </a:lnTo>
                  <a:lnTo>
                    <a:pt x="88" y="74"/>
                  </a:lnTo>
                  <a:lnTo>
                    <a:pt x="94" y="68"/>
                  </a:lnTo>
                  <a:lnTo>
                    <a:pt x="101" y="59"/>
                  </a:lnTo>
                  <a:lnTo>
                    <a:pt x="104" y="56"/>
                  </a:lnTo>
                  <a:lnTo>
                    <a:pt x="107" y="53"/>
                  </a:lnTo>
                  <a:lnTo>
                    <a:pt x="109" y="51"/>
                  </a:lnTo>
                  <a:lnTo>
                    <a:pt x="112" y="49"/>
                  </a:lnTo>
                  <a:lnTo>
                    <a:pt x="115" y="47"/>
                  </a:lnTo>
                  <a:lnTo>
                    <a:pt x="119" y="45"/>
                  </a:lnTo>
                  <a:lnTo>
                    <a:pt x="122" y="45"/>
                  </a:lnTo>
                  <a:lnTo>
                    <a:pt x="126" y="44"/>
                  </a:lnTo>
                  <a:lnTo>
                    <a:pt x="130" y="43"/>
                  </a:lnTo>
                  <a:lnTo>
                    <a:pt x="132" y="43"/>
                  </a:lnTo>
                  <a:lnTo>
                    <a:pt x="141" y="42"/>
                  </a:lnTo>
                  <a:lnTo>
                    <a:pt x="144" y="41"/>
                  </a:lnTo>
                  <a:lnTo>
                    <a:pt x="150" y="40"/>
                  </a:lnTo>
                  <a:lnTo>
                    <a:pt x="154" y="39"/>
                  </a:lnTo>
                  <a:lnTo>
                    <a:pt x="162" y="36"/>
                  </a:lnTo>
                  <a:lnTo>
                    <a:pt x="167" y="34"/>
                  </a:lnTo>
                  <a:lnTo>
                    <a:pt x="171" y="34"/>
                  </a:lnTo>
                  <a:lnTo>
                    <a:pt x="178" y="30"/>
                  </a:lnTo>
                  <a:lnTo>
                    <a:pt x="179" y="30"/>
                  </a:lnTo>
                  <a:lnTo>
                    <a:pt x="180" y="30"/>
                  </a:lnTo>
                  <a:lnTo>
                    <a:pt x="179" y="31"/>
                  </a:lnTo>
                  <a:lnTo>
                    <a:pt x="179" y="33"/>
                  </a:lnTo>
                  <a:lnTo>
                    <a:pt x="180" y="34"/>
                  </a:lnTo>
                  <a:lnTo>
                    <a:pt x="181" y="37"/>
                  </a:lnTo>
                  <a:lnTo>
                    <a:pt x="182" y="42"/>
                  </a:lnTo>
                  <a:lnTo>
                    <a:pt x="183" y="45"/>
                  </a:lnTo>
                  <a:lnTo>
                    <a:pt x="184" y="46"/>
                  </a:lnTo>
                  <a:lnTo>
                    <a:pt x="186" y="48"/>
                  </a:lnTo>
                  <a:lnTo>
                    <a:pt x="188" y="51"/>
                  </a:lnTo>
                  <a:lnTo>
                    <a:pt x="189" y="53"/>
                  </a:lnTo>
                  <a:lnTo>
                    <a:pt x="192" y="55"/>
                  </a:lnTo>
                  <a:lnTo>
                    <a:pt x="194" y="56"/>
                  </a:lnTo>
                  <a:lnTo>
                    <a:pt x="197" y="58"/>
                  </a:lnTo>
                  <a:lnTo>
                    <a:pt x="199" y="60"/>
                  </a:lnTo>
                  <a:lnTo>
                    <a:pt x="202" y="61"/>
                  </a:lnTo>
                  <a:lnTo>
                    <a:pt x="210" y="65"/>
                  </a:lnTo>
                  <a:lnTo>
                    <a:pt x="214" y="67"/>
                  </a:lnTo>
                  <a:lnTo>
                    <a:pt x="217" y="68"/>
                  </a:lnTo>
                  <a:lnTo>
                    <a:pt x="220" y="70"/>
                  </a:lnTo>
                  <a:lnTo>
                    <a:pt x="222" y="72"/>
                  </a:lnTo>
                  <a:lnTo>
                    <a:pt x="223" y="75"/>
                  </a:lnTo>
                  <a:lnTo>
                    <a:pt x="224" y="78"/>
                  </a:lnTo>
                  <a:lnTo>
                    <a:pt x="227" y="82"/>
                  </a:lnTo>
                  <a:lnTo>
                    <a:pt x="228" y="84"/>
                  </a:lnTo>
                  <a:lnTo>
                    <a:pt x="229" y="85"/>
                  </a:lnTo>
                  <a:lnTo>
                    <a:pt x="230" y="87"/>
                  </a:lnTo>
                  <a:lnTo>
                    <a:pt x="232" y="88"/>
                  </a:lnTo>
                  <a:lnTo>
                    <a:pt x="233" y="90"/>
                  </a:lnTo>
                  <a:lnTo>
                    <a:pt x="235" y="92"/>
                  </a:lnTo>
                  <a:lnTo>
                    <a:pt x="238" y="94"/>
                  </a:lnTo>
                  <a:lnTo>
                    <a:pt x="242" y="97"/>
                  </a:lnTo>
                  <a:lnTo>
                    <a:pt x="245" y="99"/>
                  </a:lnTo>
                  <a:lnTo>
                    <a:pt x="247" y="100"/>
                  </a:lnTo>
                  <a:lnTo>
                    <a:pt x="249" y="102"/>
                  </a:lnTo>
                  <a:lnTo>
                    <a:pt x="252" y="102"/>
                  </a:lnTo>
                  <a:lnTo>
                    <a:pt x="254" y="103"/>
                  </a:lnTo>
                  <a:lnTo>
                    <a:pt x="256" y="103"/>
                  </a:lnTo>
                  <a:lnTo>
                    <a:pt x="259" y="104"/>
                  </a:lnTo>
                  <a:lnTo>
                    <a:pt x="262" y="104"/>
                  </a:lnTo>
                  <a:lnTo>
                    <a:pt x="264" y="104"/>
                  </a:lnTo>
                  <a:lnTo>
                    <a:pt x="268" y="103"/>
                  </a:lnTo>
                  <a:lnTo>
                    <a:pt x="278" y="102"/>
                  </a:lnTo>
                  <a:lnTo>
                    <a:pt x="283" y="101"/>
                  </a:lnTo>
                  <a:lnTo>
                    <a:pt x="286" y="101"/>
                  </a:lnTo>
                  <a:lnTo>
                    <a:pt x="288" y="100"/>
                  </a:lnTo>
                  <a:lnTo>
                    <a:pt x="290" y="99"/>
                  </a:lnTo>
                  <a:lnTo>
                    <a:pt x="292" y="97"/>
                  </a:lnTo>
                  <a:lnTo>
                    <a:pt x="296" y="95"/>
                  </a:lnTo>
                  <a:lnTo>
                    <a:pt x="300" y="92"/>
                  </a:lnTo>
                  <a:lnTo>
                    <a:pt x="303" y="89"/>
                  </a:lnTo>
                  <a:lnTo>
                    <a:pt x="313" y="80"/>
                  </a:lnTo>
                  <a:lnTo>
                    <a:pt x="315" y="77"/>
                  </a:lnTo>
                  <a:lnTo>
                    <a:pt x="319" y="75"/>
                  </a:lnTo>
                  <a:lnTo>
                    <a:pt x="323" y="72"/>
                  </a:lnTo>
                  <a:lnTo>
                    <a:pt x="326" y="69"/>
                  </a:lnTo>
                  <a:lnTo>
                    <a:pt x="331" y="67"/>
                  </a:lnTo>
                  <a:lnTo>
                    <a:pt x="334" y="66"/>
                  </a:lnTo>
                  <a:lnTo>
                    <a:pt x="340" y="64"/>
                  </a:lnTo>
                  <a:lnTo>
                    <a:pt x="347" y="60"/>
                  </a:lnTo>
                  <a:lnTo>
                    <a:pt x="350" y="59"/>
                  </a:lnTo>
                  <a:lnTo>
                    <a:pt x="352" y="58"/>
                  </a:lnTo>
                  <a:lnTo>
                    <a:pt x="354" y="58"/>
                  </a:lnTo>
                  <a:lnTo>
                    <a:pt x="357" y="58"/>
                  </a:lnTo>
                  <a:lnTo>
                    <a:pt x="358" y="58"/>
                  </a:lnTo>
                  <a:lnTo>
                    <a:pt x="359" y="58"/>
                  </a:lnTo>
                  <a:lnTo>
                    <a:pt x="366" y="58"/>
                  </a:lnTo>
                  <a:lnTo>
                    <a:pt x="370" y="59"/>
                  </a:lnTo>
                  <a:lnTo>
                    <a:pt x="375" y="59"/>
                  </a:lnTo>
                  <a:lnTo>
                    <a:pt x="379" y="59"/>
                  </a:lnTo>
                  <a:lnTo>
                    <a:pt x="381" y="59"/>
                  </a:lnTo>
                  <a:lnTo>
                    <a:pt x="382" y="59"/>
                  </a:lnTo>
                  <a:lnTo>
                    <a:pt x="384" y="58"/>
                  </a:lnTo>
                  <a:lnTo>
                    <a:pt x="385" y="58"/>
                  </a:lnTo>
                  <a:lnTo>
                    <a:pt x="386" y="56"/>
                  </a:lnTo>
                  <a:lnTo>
                    <a:pt x="387" y="55"/>
                  </a:lnTo>
                  <a:lnTo>
                    <a:pt x="388" y="52"/>
                  </a:lnTo>
                  <a:lnTo>
                    <a:pt x="388" y="49"/>
                  </a:lnTo>
                  <a:lnTo>
                    <a:pt x="388" y="45"/>
                  </a:lnTo>
                  <a:lnTo>
                    <a:pt x="387" y="43"/>
                  </a:lnTo>
                  <a:lnTo>
                    <a:pt x="387" y="40"/>
                  </a:lnTo>
                  <a:lnTo>
                    <a:pt x="386" y="39"/>
                  </a:lnTo>
                  <a:lnTo>
                    <a:pt x="385" y="38"/>
                  </a:lnTo>
                  <a:lnTo>
                    <a:pt x="384" y="36"/>
                  </a:lnTo>
                  <a:lnTo>
                    <a:pt x="383" y="34"/>
                  </a:lnTo>
                  <a:lnTo>
                    <a:pt x="381" y="34"/>
                  </a:lnTo>
                  <a:lnTo>
                    <a:pt x="379" y="33"/>
                  </a:lnTo>
                  <a:lnTo>
                    <a:pt x="377" y="32"/>
                  </a:lnTo>
                  <a:lnTo>
                    <a:pt x="375" y="31"/>
                  </a:lnTo>
                  <a:lnTo>
                    <a:pt x="369" y="30"/>
                  </a:lnTo>
                  <a:lnTo>
                    <a:pt x="368" y="30"/>
                  </a:lnTo>
                  <a:lnTo>
                    <a:pt x="366" y="29"/>
                  </a:lnTo>
                  <a:lnTo>
                    <a:pt x="365" y="28"/>
                  </a:lnTo>
                  <a:lnTo>
                    <a:pt x="363" y="28"/>
                  </a:lnTo>
                  <a:lnTo>
                    <a:pt x="362" y="26"/>
                  </a:lnTo>
                  <a:lnTo>
                    <a:pt x="361" y="24"/>
                  </a:lnTo>
                  <a:lnTo>
                    <a:pt x="360" y="22"/>
                  </a:lnTo>
                  <a:lnTo>
                    <a:pt x="360" y="22"/>
                  </a:lnTo>
                  <a:lnTo>
                    <a:pt x="360" y="21"/>
                  </a:lnTo>
                  <a:lnTo>
                    <a:pt x="360" y="19"/>
                  </a:lnTo>
                  <a:lnTo>
                    <a:pt x="361" y="18"/>
                  </a:lnTo>
                  <a:lnTo>
                    <a:pt x="361" y="15"/>
                  </a:lnTo>
                  <a:lnTo>
                    <a:pt x="362" y="13"/>
                  </a:lnTo>
                  <a:lnTo>
                    <a:pt x="364" y="11"/>
                  </a:lnTo>
                  <a:lnTo>
                    <a:pt x="366" y="9"/>
                  </a:lnTo>
                  <a:lnTo>
                    <a:pt x="368" y="7"/>
                  </a:lnTo>
                  <a:lnTo>
                    <a:pt x="370" y="5"/>
                  </a:lnTo>
                  <a:lnTo>
                    <a:pt x="372" y="4"/>
                  </a:lnTo>
                  <a:lnTo>
                    <a:pt x="375" y="2"/>
                  </a:lnTo>
                  <a:lnTo>
                    <a:pt x="378" y="1"/>
                  </a:lnTo>
                  <a:lnTo>
                    <a:pt x="381" y="0"/>
                  </a:lnTo>
                  <a:lnTo>
                    <a:pt x="383" y="0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4" name="Freeform 83">
              <a:extLst>
                <a:ext uri="{FF2B5EF4-FFF2-40B4-BE49-F238E27FC236}">
                  <a16:creationId xmlns:a16="http://schemas.microsoft.com/office/drawing/2014/main" id="{159CDF0D-2134-4365-9E6D-F0B9FD02BAF7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6" y="2274"/>
              <a:ext cx="274" cy="259"/>
            </a:xfrm>
            <a:custGeom>
              <a:avLst/>
              <a:gdLst>
                <a:gd name="T0" fmla="*/ 202 w 274"/>
                <a:gd name="T1" fmla="*/ 5 h 259"/>
                <a:gd name="T2" fmla="*/ 195 w 274"/>
                <a:gd name="T3" fmla="*/ 25 h 259"/>
                <a:gd name="T4" fmla="*/ 195 w 274"/>
                <a:gd name="T5" fmla="*/ 38 h 259"/>
                <a:gd name="T6" fmla="*/ 207 w 274"/>
                <a:gd name="T7" fmla="*/ 41 h 259"/>
                <a:gd name="T8" fmla="*/ 216 w 274"/>
                <a:gd name="T9" fmla="*/ 45 h 259"/>
                <a:gd name="T10" fmla="*/ 225 w 274"/>
                <a:gd name="T11" fmla="*/ 68 h 259"/>
                <a:gd name="T12" fmla="*/ 235 w 274"/>
                <a:gd name="T13" fmla="*/ 90 h 259"/>
                <a:gd name="T14" fmla="*/ 243 w 274"/>
                <a:gd name="T15" fmla="*/ 112 h 259"/>
                <a:gd name="T16" fmla="*/ 253 w 274"/>
                <a:gd name="T17" fmla="*/ 116 h 259"/>
                <a:gd name="T18" fmla="*/ 264 w 274"/>
                <a:gd name="T19" fmla="*/ 122 h 259"/>
                <a:gd name="T20" fmla="*/ 267 w 274"/>
                <a:gd name="T21" fmla="*/ 135 h 259"/>
                <a:gd name="T22" fmla="*/ 272 w 274"/>
                <a:gd name="T23" fmla="*/ 149 h 259"/>
                <a:gd name="T24" fmla="*/ 273 w 274"/>
                <a:gd name="T25" fmla="*/ 161 h 259"/>
                <a:gd name="T26" fmla="*/ 266 w 274"/>
                <a:gd name="T27" fmla="*/ 183 h 259"/>
                <a:gd name="T28" fmla="*/ 258 w 274"/>
                <a:gd name="T29" fmla="*/ 195 h 259"/>
                <a:gd name="T30" fmla="*/ 234 w 274"/>
                <a:gd name="T31" fmla="*/ 201 h 259"/>
                <a:gd name="T32" fmla="*/ 228 w 274"/>
                <a:gd name="T33" fmla="*/ 191 h 259"/>
                <a:gd name="T34" fmla="*/ 222 w 274"/>
                <a:gd name="T35" fmla="*/ 181 h 259"/>
                <a:gd name="T36" fmla="*/ 216 w 274"/>
                <a:gd name="T37" fmla="*/ 191 h 259"/>
                <a:gd name="T38" fmla="*/ 204 w 274"/>
                <a:gd name="T39" fmla="*/ 195 h 259"/>
                <a:gd name="T40" fmla="*/ 184 w 274"/>
                <a:gd name="T41" fmla="*/ 196 h 259"/>
                <a:gd name="T42" fmla="*/ 172 w 274"/>
                <a:gd name="T43" fmla="*/ 203 h 259"/>
                <a:gd name="T44" fmla="*/ 162 w 274"/>
                <a:gd name="T45" fmla="*/ 216 h 259"/>
                <a:gd name="T46" fmla="*/ 155 w 274"/>
                <a:gd name="T47" fmla="*/ 215 h 259"/>
                <a:gd name="T48" fmla="*/ 137 w 274"/>
                <a:gd name="T49" fmla="*/ 209 h 259"/>
                <a:gd name="T50" fmla="*/ 133 w 274"/>
                <a:gd name="T51" fmla="*/ 212 h 259"/>
                <a:gd name="T52" fmla="*/ 136 w 274"/>
                <a:gd name="T53" fmla="*/ 225 h 259"/>
                <a:gd name="T54" fmla="*/ 134 w 274"/>
                <a:gd name="T55" fmla="*/ 236 h 259"/>
                <a:gd name="T56" fmla="*/ 117 w 274"/>
                <a:gd name="T57" fmla="*/ 258 h 259"/>
                <a:gd name="T58" fmla="*/ 113 w 274"/>
                <a:gd name="T59" fmla="*/ 257 h 259"/>
                <a:gd name="T60" fmla="*/ 91 w 274"/>
                <a:gd name="T61" fmla="*/ 234 h 259"/>
                <a:gd name="T62" fmla="*/ 80 w 274"/>
                <a:gd name="T63" fmla="*/ 225 h 259"/>
                <a:gd name="T64" fmla="*/ 79 w 274"/>
                <a:gd name="T65" fmla="*/ 218 h 259"/>
                <a:gd name="T66" fmla="*/ 91 w 274"/>
                <a:gd name="T67" fmla="*/ 197 h 259"/>
                <a:gd name="T68" fmla="*/ 91 w 274"/>
                <a:gd name="T69" fmla="*/ 191 h 259"/>
                <a:gd name="T70" fmla="*/ 77 w 274"/>
                <a:gd name="T71" fmla="*/ 183 h 259"/>
                <a:gd name="T72" fmla="*/ 47 w 274"/>
                <a:gd name="T73" fmla="*/ 176 h 259"/>
                <a:gd name="T74" fmla="*/ 23 w 274"/>
                <a:gd name="T75" fmla="*/ 169 h 259"/>
                <a:gd name="T76" fmla="*/ 16 w 274"/>
                <a:gd name="T77" fmla="*/ 162 h 259"/>
                <a:gd name="T78" fmla="*/ 5 w 274"/>
                <a:gd name="T79" fmla="*/ 133 h 259"/>
                <a:gd name="T80" fmla="*/ 0 w 274"/>
                <a:gd name="T81" fmla="*/ 127 h 259"/>
                <a:gd name="T82" fmla="*/ 4 w 274"/>
                <a:gd name="T83" fmla="*/ 111 h 259"/>
                <a:gd name="T84" fmla="*/ 3 w 274"/>
                <a:gd name="T85" fmla="*/ 96 h 259"/>
                <a:gd name="T86" fmla="*/ 0 w 274"/>
                <a:gd name="T87" fmla="*/ 76 h 259"/>
                <a:gd name="T88" fmla="*/ 8 w 274"/>
                <a:gd name="T89" fmla="*/ 62 h 259"/>
                <a:gd name="T90" fmla="*/ 23 w 274"/>
                <a:gd name="T91" fmla="*/ 40 h 259"/>
                <a:gd name="T92" fmla="*/ 34 w 274"/>
                <a:gd name="T93" fmla="*/ 41 h 259"/>
                <a:gd name="T94" fmla="*/ 63 w 274"/>
                <a:gd name="T95" fmla="*/ 56 h 259"/>
                <a:gd name="T96" fmla="*/ 88 w 274"/>
                <a:gd name="T97" fmla="*/ 64 h 259"/>
                <a:gd name="T98" fmla="*/ 114 w 274"/>
                <a:gd name="T99" fmla="*/ 65 h 259"/>
                <a:gd name="T100" fmla="*/ 132 w 274"/>
                <a:gd name="T101" fmla="*/ 59 h 259"/>
                <a:gd name="T102" fmla="*/ 157 w 274"/>
                <a:gd name="T103" fmla="*/ 42 h 259"/>
                <a:gd name="T104" fmla="*/ 178 w 274"/>
                <a:gd name="T105" fmla="*/ 27 h 259"/>
                <a:gd name="T106" fmla="*/ 199 w 274"/>
                <a:gd name="T107" fmla="*/ 0 h 2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74" h="259">
                  <a:moveTo>
                    <a:pt x="199" y="0"/>
                  </a:moveTo>
                  <a:lnTo>
                    <a:pt x="199" y="1"/>
                  </a:lnTo>
                  <a:lnTo>
                    <a:pt x="199" y="2"/>
                  </a:lnTo>
                  <a:lnTo>
                    <a:pt x="200" y="3"/>
                  </a:lnTo>
                  <a:lnTo>
                    <a:pt x="201" y="4"/>
                  </a:lnTo>
                  <a:lnTo>
                    <a:pt x="202" y="5"/>
                  </a:lnTo>
                  <a:lnTo>
                    <a:pt x="203" y="6"/>
                  </a:lnTo>
                  <a:lnTo>
                    <a:pt x="203" y="7"/>
                  </a:lnTo>
                  <a:lnTo>
                    <a:pt x="203" y="7"/>
                  </a:lnTo>
                  <a:lnTo>
                    <a:pt x="203" y="9"/>
                  </a:lnTo>
                  <a:lnTo>
                    <a:pt x="196" y="22"/>
                  </a:lnTo>
                  <a:lnTo>
                    <a:pt x="195" y="25"/>
                  </a:lnTo>
                  <a:lnTo>
                    <a:pt x="194" y="27"/>
                  </a:lnTo>
                  <a:lnTo>
                    <a:pt x="193" y="30"/>
                  </a:lnTo>
                  <a:lnTo>
                    <a:pt x="193" y="33"/>
                  </a:lnTo>
                  <a:lnTo>
                    <a:pt x="193" y="36"/>
                  </a:lnTo>
                  <a:lnTo>
                    <a:pt x="194" y="38"/>
                  </a:lnTo>
                  <a:lnTo>
                    <a:pt x="195" y="38"/>
                  </a:lnTo>
                  <a:lnTo>
                    <a:pt x="196" y="40"/>
                  </a:lnTo>
                  <a:lnTo>
                    <a:pt x="197" y="41"/>
                  </a:lnTo>
                  <a:lnTo>
                    <a:pt x="198" y="41"/>
                  </a:lnTo>
                  <a:lnTo>
                    <a:pt x="199" y="42"/>
                  </a:lnTo>
                  <a:lnTo>
                    <a:pt x="201" y="42"/>
                  </a:lnTo>
                  <a:lnTo>
                    <a:pt x="207" y="41"/>
                  </a:lnTo>
                  <a:lnTo>
                    <a:pt x="208" y="41"/>
                  </a:lnTo>
                  <a:lnTo>
                    <a:pt x="211" y="41"/>
                  </a:lnTo>
                  <a:lnTo>
                    <a:pt x="212" y="41"/>
                  </a:lnTo>
                  <a:lnTo>
                    <a:pt x="214" y="42"/>
                  </a:lnTo>
                  <a:lnTo>
                    <a:pt x="215" y="43"/>
                  </a:lnTo>
                  <a:lnTo>
                    <a:pt x="216" y="45"/>
                  </a:lnTo>
                  <a:lnTo>
                    <a:pt x="217" y="47"/>
                  </a:lnTo>
                  <a:lnTo>
                    <a:pt x="219" y="49"/>
                  </a:lnTo>
                  <a:lnTo>
                    <a:pt x="220" y="50"/>
                  </a:lnTo>
                  <a:lnTo>
                    <a:pt x="221" y="53"/>
                  </a:lnTo>
                  <a:lnTo>
                    <a:pt x="222" y="58"/>
                  </a:lnTo>
                  <a:lnTo>
                    <a:pt x="225" y="68"/>
                  </a:lnTo>
                  <a:lnTo>
                    <a:pt x="226" y="72"/>
                  </a:lnTo>
                  <a:lnTo>
                    <a:pt x="227" y="73"/>
                  </a:lnTo>
                  <a:lnTo>
                    <a:pt x="227" y="75"/>
                  </a:lnTo>
                  <a:lnTo>
                    <a:pt x="232" y="83"/>
                  </a:lnTo>
                  <a:lnTo>
                    <a:pt x="234" y="87"/>
                  </a:lnTo>
                  <a:lnTo>
                    <a:pt x="235" y="90"/>
                  </a:lnTo>
                  <a:lnTo>
                    <a:pt x="236" y="93"/>
                  </a:lnTo>
                  <a:lnTo>
                    <a:pt x="238" y="102"/>
                  </a:lnTo>
                  <a:lnTo>
                    <a:pt x="238" y="105"/>
                  </a:lnTo>
                  <a:lnTo>
                    <a:pt x="239" y="107"/>
                  </a:lnTo>
                  <a:lnTo>
                    <a:pt x="241" y="110"/>
                  </a:lnTo>
                  <a:lnTo>
                    <a:pt x="243" y="112"/>
                  </a:lnTo>
                  <a:lnTo>
                    <a:pt x="244" y="114"/>
                  </a:lnTo>
                  <a:lnTo>
                    <a:pt x="245" y="115"/>
                  </a:lnTo>
                  <a:lnTo>
                    <a:pt x="247" y="116"/>
                  </a:lnTo>
                  <a:lnTo>
                    <a:pt x="248" y="116"/>
                  </a:lnTo>
                  <a:lnTo>
                    <a:pt x="249" y="116"/>
                  </a:lnTo>
                  <a:lnTo>
                    <a:pt x="253" y="116"/>
                  </a:lnTo>
                  <a:lnTo>
                    <a:pt x="255" y="116"/>
                  </a:lnTo>
                  <a:lnTo>
                    <a:pt x="257" y="117"/>
                  </a:lnTo>
                  <a:lnTo>
                    <a:pt x="259" y="117"/>
                  </a:lnTo>
                  <a:lnTo>
                    <a:pt x="261" y="118"/>
                  </a:lnTo>
                  <a:lnTo>
                    <a:pt x="262" y="120"/>
                  </a:lnTo>
                  <a:lnTo>
                    <a:pt x="264" y="122"/>
                  </a:lnTo>
                  <a:lnTo>
                    <a:pt x="265" y="124"/>
                  </a:lnTo>
                  <a:lnTo>
                    <a:pt x="266" y="126"/>
                  </a:lnTo>
                  <a:lnTo>
                    <a:pt x="267" y="128"/>
                  </a:lnTo>
                  <a:lnTo>
                    <a:pt x="267" y="129"/>
                  </a:lnTo>
                  <a:lnTo>
                    <a:pt x="267" y="133"/>
                  </a:lnTo>
                  <a:lnTo>
                    <a:pt x="267" y="135"/>
                  </a:lnTo>
                  <a:lnTo>
                    <a:pt x="268" y="137"/>
                  </a:lnTo>
                  <a:lnTo>
                    <a:pt x="269" y="140"/>
                  </a:lnTo>
                  <a:lnTo>
                    <a:pt x="269" y="142"/>
                  </a:lnTo>
                  <a:lnTo>
                    <a:pt x="270" y="144"/>
                  </a:lnTo>
                  <a:lnTo>
                    <a:pt x="271" y="145"/>
                  </a:lnTo>
                  <a:lnTo>
                    <a:pt x="272" y="149"/>
                  </a:lnTo>
                  <a:lnTo>
                    <a:pt x="273" y="150"/>
                  </a:lnTo>
                  <a:lnTo>
                    <a:pt x="274" y="151"/>
                  </a:lnTo>
                  <a:lnTo>
                    <a:pt x="274" y="153"/>
                  </a:lnTo>
                  <a:lnTo>
                    <a:pt x="274" y="154"/>
                  </a:lnTo>
                  <a:lnTo>
                    <a:pt x="274" y="156"/>
                  </a:lnTo>
                  <a:lnTo>
                    <a:pt x="273" y="161"/>
                  </a:lnTo>
                  <a:lnTo>
                    <a:pt x="272" y="162"/>
                  </a:lnTo>
                  <a:lnTo>
                    <a:pt x="271" y="169"/>
                  </a:lnTo>
                  <a:lnTo>
                    <a:pt x="269" y="179"/>
                  </a:lnTo>
                  <a:lnTo>
                    <a:pt x="268" y="180"/>
                  </a:lnTo>
                  <a:lnTo>
                    <a:pt x="268" y="181"/>
                  </a:lnTo>
                  <a:lnTo>
                    <a:pt x="266" y="183"/>
                  </a:lnTo>
                  <a:lnTo>
                    <a:pt x="263" y="188"/>
                  </a:lnTo>
                  <a:lnTo>
                    <a:pt x="261" y="191"/>
                  </a:lnTo>
                  <a:lnTo>
                    <a:pt x="261" y="193"/>
                  </a:lnTo>
                  <a:lnTo>
                    <a:pt x="260" y="194"/>
                  </a:lnTo>
                  <a:lnTo>
                    <a:pt x="259" y="194"/>
                  </a:lnTo>
                  <a:lnTo>
                    <a:pt x="258" y="195"/>
                  </a:lnTo>
                  <a:lnTo>
                    <a:pt x="256" y="196"/>
                  </a:lnTo>
                  <a:lnTo>
                    <a:pt x="247" y="198"/>
                  </a:lnTo>
                  <a:lnTo>
                    <a:pt x="242" y="201"/>
                  </a:lnTo>
                  <a:lnTo>
                    <a:pt x="239" y="201"/>
                  </a:lnTo>
                  <a:lnTo>
                    <a:pt x="237" y="202"/>
                  </a:lnTo>
                  <a:lnTo>
                    <a:pt x="234" y="201"/>
                  </a:lnTo>
                  <a:lnTo>
                    <a:pt x="233" y="201"/>
                  </a:lnTo>
                  <a:lnTo>
                    <a:pt x="231" y="200"/>
                  </a:lnTo>
                  <a:lnTo>
                    <a:pt x="230" y="199"/>
                  </a:lnTo>
                  <a:lnTo>
                    <a:pt x="230" y="198"/>
                  </a:lnTo>
                  <a:lnTo>
                    <a:pt x="229" y="197"/>
                  </a:lnTo>
                  <a:lnTo>
                    <a:pt x="228" y="191"/>
                  </a:lnTo>
                  <a:lnTo>
                    <a:pt x="228" y="189"/>
                  </a:lnTo>
                  <a:lnTo>
                    <a:pt x="227" y="186"/>
                  </a:lnTo>
                  <a:lnTo>
                    <a:pt x="227" y="185"/>
                  </a:lnTo>
                  <a:lnTo>
                    <a:pt x="225" y="183"/>
                  </a:lnTo>
                  <a:lnTo>
                    <a:pt x="224" y="182"/>
                  </a:lnTo>
                  <a:lnTo>
                    <a:pt x="222" y="181"/>
                  </a:lnTo>
                  <a:lnTo>
                    <a:pt x="222" y="183"/>
                  </a:lnTo>
                  <a:lnTo>
                    <a:pt x="221" y="185"/>
                  </a:lnTo>
                  <a:lnTo>
                    <a:pt x="220" y="187"/>
                  </a:lnTo>
                  <a:lnTo>
                    <a:pt x="219" y="189"/>
                  </a:lnTo>
                  <a:lnTo>
                    <a:pt x="218" y="190"/>
                  </a:lnTo>
                  <a:lnTo>
                    <a:pt x="216" y="191"/>
                  </a:lnTo>
                  <a:lnTo>
                    <a:pt x="215" y="193"/>
                  </a:lnTo>
                  <a:lnTo>
                    <a:pt x="213" y="193"/>
                  </a:lnTo>
                  <a:lnTo>
                    <a:pt x="211" y="194"/>
                  </a:lnTo>
                  <a:lnTo>
                    <a:pt x="209" y="194"/>
                  </a:lnTo>
                  <a:lnTo>
                    <a:pt x="207" y="195"/>
                  </a:lnTo>
                  <a:lnTo>
                    <a:pt x="204" y="195"/>
                  </a:lnTo>
                  <a:lnTo>
                    <a:pt x="200" y="195"/>
                  </a:lnTo>
                  <a:lnTo>
                    <a:pt x="193" y="194"/>
                  </a:lnTo>
                  <a:lnTo>
                    <a:pt x="192" y="194"/>
                  </a:lnTo>
                  <a:lnTo>
                    <a:pt x="189" y="194"/>
                  </a:lnTo>
                  <a:lnTo>
                    <a:pt x="186" y="195"/>
                  </a:lnTo>
                  <a:lnTo>
                    <a:pt x="184" y="196"/>
                  </a:lnTo>
                  <a:lnTo>
                    <a:pt x="181" y="196"/>
                  </a:lnTo>
                  <a:lnTo>
                    <a:pt x="179" y="197"/>
                  </a:lnTo>
                  <a:lnTo>
                    <a:pt x="177" y="198"/>
                  </a:lnTo>
                  <a:lnTo>
                    <a:pt x="175" y="200"/>
                  </a:lnTo>
                  <a:lnTo>
                    <a:pt x="174" y="201"/>
                  </a:lnTo>
                  <a:lnTo>
                    <a:pt x="172" y="203"/>
                  </a:lnTo>
                  <a:lnTo>
                    <a:pt x="170" y="206"/>
                  </a:lnTo>
                  <a:lnTo>
                    <a:pt x="167" y="211"/>
                  </a:lnTo>
                  <a:lnTo>
                    <a:pt x="166" y="213"/>
                  </a:lnTo>
                  <a:lnTo>
                    <a:pt x="165" y="214"/>
                  </a:lnTo>
                  <a:lnTo>
                    <a:pt x="164" y="215"/>
                  </a:lnTo>
                  <a:lnTo>
                    <a:pt x="162" y="216"/>
                  </a:lnTo>
                  <a:lnTo>
                    <a:pt x="161" y="216"/>
                  </a:lnTo>
                  <a:lnTo>
                    <a:pt x="160" y="216"/>
                  </a:lnTo>
                  <a:lnTo>
                    <a:pt x="159" y="216"/>
                  </a:lnTo>
                  <a:lnTo>
                    <a:pt x="158" y="216"/>
                  </a:lnTo>
                  <a:lnTo>
                    <a:pt x="157" y="216"/>
                  </a:lnTo>
                  <a:lnTo>
                    <a:pt x="155" y="215"/>
                  </a:lnTo>
                  <a:lnTo>
                    <a:pt x="149" y="212"/>
                  </a:lnTo>
                  <a:lnTo>
                    <a:pt x="147" y="211"/>
                  </a:lnTo>
                  <a:lnTo>
                    <a:pt x="145" y="210"/>
                  </a:lnTo>
                  <a:lnTo>
                    <a:pt x="142" y="209"/>
                  </a:lnTo>
                  <a:lnTo>
                    <a:pt x="139" y="209"/>
                  </a:lnTo>
                  <a:lnTo>
                    <a:pt x="137" y="209"/>
                  </a:lnTo>
                  <a:lnTo>
                    <a:pt x="136" y="209"/>
                  </a:lnTo>
                  <a:lnTo>
                    <a:pt x="135" y="209"/>
                  </a:lnTo>
                  <a:lnTo>
                    <a:pt x="134" y="210"/>
                  </a:lnTo>
                  <a:lnTo>
                    <a:pt x="133" y="210"/>
                  </a:lnTo>
                  <a:lnTo>
                    <a:pt x="133" y="211"/>
                  </a:lnTo>
                  <a:lnTo>
                    <a:pt x="133" y="212"/>
                  </a:lnTo>
                  <a:lnTo>
                    <a:pt x="133" y="213"/>
                  </a:lnTo>
                  <a:lnTo>
                    <a:pt x="133" y="214"/>
                  </a:lnTo>
                  <a:lnTo>
                    <a:pt x="133" y="215"/>
                  </a:lnTo>
                  <a:lnTo>
                    <a:pt x="136" y="222"/>
                  </a:lnTo>
                  <a:lnTo>
                    <a:pt x="136" y="224"/>
                  </a:lnTo>
                  <a:lnTo>
                    <a:pt x="136" y="225"/>
                  </a:lnTo>
                  <a:lnTo>
                    <a:pt x="136" y="227"/>
                  </a:lnTo>
                  <a:lnTo>
                    <a:pt x="136" y="228"/>
                  </a:lnTo>
                  <a:lnTo>
                    <a:pt x="136" y="230"/>
                  </a:lnTo>
                  <a:lnTo>
                    <a:pt x="136" y="231"/>
                  </a:lnTo>
                  <a:lnTo>
                    <a:pt x="135" y="234"/>
                  </a:lnTo>
                  <a:lnTo>
                    <a:pt x="134" y="236"/>
                  </a:lnTo>
                  <a:lnTo>
                    <a:pt x="133" y="238"/>
                  </a:lnTo>
                  <a:lnTo>
                    <a:pt x="130" y="242"/>
                  </a:lnTo>
                  <a:lnTo>
                    <a:pt x="124" y="249"/>
                  </a:lnTo>
                  <a:lnTo>
                    <a:pt x="121" y="253"/>
                  </a:lnTo>
                  <a:lnTo>
                    <a:pt x="118" y="256"/>
                  </a:lnTo>
                  <a:lnTo>
                    <a:pt x="117" y="258"/>
                  </a:lnTo>
                  <a:lnTo>
                    <a:pt x="117" y="258"/>
                  </a:lnTo>
                  <a:lnTo>
                    <a:pt x="117" y="258"/>
                  </a:lnTo>
                  <a:lnTo>
                    <a:pt x="116" y="259"/>
                  </a:lnTo>
                  <a:lnTo>
                    <a:pt x="115" y="258"/>
                  </a:lnTo>
                  <a:lnTo>
                    <a:pt x="114" y="258"/>
                  </a:lnTo>
                  <a:lnTo>
                    <a:pt x="113" y="257"/>
                  </a:lnTo>
                  <a:lnTo>
                    <a:pt x="110" y="254"/>
                  </a:lnTo>
                  <a:lnTo>
                    <a:pt x="104" y="249"/>
                  </a:lnTo>
                  <a:lnTo>
                    <a:pt x="101" y="246"/>
                  </a:lnTo>
                  <a:lnTo>
                    <a:pt x="99" y="243"/>
                  </a:lnTo>
                  <a:lnTo>
                    <a:pt x="96" y="240"/>
                  </a:lnTo>
                  <a:lnTo>
                    <a:pt x="91" y="234"/>
                  </a:lnTo>
                  <a:lnTo>
                    <a:pt x="90" y="232"/>
                  </a:lnTo>
                  <a:lnTo>
                    <a:pt x="89" y="231"/>
                  </a:lnTo>
                  <a:lnTo>
                    <a:pt x="88" y="230"/>
                  </a:lnTo>
                  <a:lnTo>
                    <a:pt x="83" y="227"/>
                  </a:lnTo>
                  <a:lnTo>
                    <a:pt x="81" y="226"/>
                  </a:lnTo>
                  <a:lnTo>
                    <a:pt x="80" y="225"/>
                  </a:lnTo>
                  <a:lnTo>
                    <a:pt x="79" y="224"/>
                  </a:lnTo>
                  <a:lnTo>
                    <a:pt x="79" y="223"/>
                  </a:lnTo>
                  <a:lnTo>
                    <a:pt x="79" y="222"/>
                  </a:lnTo>
                  <a:lnTo>
                    <a:pt x="79" y="220"/>
                  </a:lnTo>
                  <a:lnTo>
                    <a:pt x="79" y="219"/>
                  </a:lnTo>
                  <a:lnTo>
                    <a:pt x="79" y="218"/>
                  </a:lnTo>
                  <a:lnTo>
                    <a:pt x="80" y="216"/>
                  </a:lnTo>
                  <a:lnTo>
                    <a:pt x="85" y="210"/>
                  </a:lnTo>
                  <a:lnTo>
                    <a:pt x="88" y="206"/>
                  </a:lnTo>
                  <a:lnTo>
                    <a:pt x="90" y="202"/>
                  </a:lnTo>
                  <a:lnTo>
                    <a:pt x="91" y="199"/>
                  </a:lnTo>
                  <a:lnTo>
                    <a:pt x="91" y="197"/>
                  </a:lnTo>
                  <a:lnTo>
                    <a:pt x="91" y="196"/>
                  </a:lnTo>
                  <a:lnTo>
                    <a:pt x="91" y="196"/>
                  </a:lnTo>
                  <a:lnTo>
                    <a:pt x="91" y="194"/>
                  </a:lnTo>
                  <a:lnTo>
                    <a:pt x="91" y="193"/>
                  </a:lnTo>
                  <a:lnTo>
                    <a:pt x="91" y="192"/>
                  </a:lnTo>
                  <a:lnTo>
                    <a:pt x="91" y="191"/>
                  </a:lnTo>
                  <a:lnTo>
                    <a:pt x="90" y="190"/>
                  </a:lnTo>
                  <a:lnTo>
                    <a:pt x="88" y="188"/>
                  </a:lnTo>
                  <a:lnTo>
                    <a:pt x="87" y="187"/>
                  </a:lnTo>
                  <a:lnTo>
                    <a:pt x="85" y="186"/>
                  </a:lnTo>
                  <a:lnTo>
                    <a:pt x="80" y="185"/>
                  </a:lnTo>
                  <a:lnTo>
                    <a:pt x="77" y="183"/>
                  </a:lnTo>
                  <a:lnTo>
                    <a:pt x="73" y="182"/>
                  </a:lnTo>
                  <a:lnTo>
                    <a:pt x="61" y="180"/>
                  </a:lnTo>
                  <a:lnTo>
                    <a:pt x="58" y="179"/>
                  </a:lnTo>
                  <a:lnTo>
                    <a:pt x="55" y="178"/>
                  </a:lnTo>
                  <a:lnTo>
                    <a:pt x="51" y="177"/>
                  </a:lnTo>
                  <a:lnTo>
                    <a:pt x="47" y="176"/>
                  </a:lnTo>
                  <a:lnTo>
                    <a:pt x="45" y="174"/>
                  </a:lnTo>
                  <a:lnTo>
                    <a:pt x="39" y="172"/>
                  </a:lnTo>
                  <a:lnTo>
                    <a:pt x="36" y="171"/>
                  </a:lnTo>
                  <a:lnTo>
                    <a:pt x="33" y="170"/>
                  </a:lnTo>
                  <a:lnTo>
                    <a:pt x="27" y="169"/>
                  </a:lnTo>
                  <a:lnTo>
                    <a:pt x="23" y="169"/>
                  </a:lnTo>
                  <a:lnTo>
                    <a:pt x="22" y="168"/>
                  </a:lnTo>
                  <a:lnTo>
                    <a:pt x="20" y="167"/>
                  </a:lnTo>
                  <a:lnTo>
                    <a:pt x="19" y="166"/>
                  </a:lnTo>
                  <a:lnTo>
                    <a:pt x="17" y="164"/>
                  </a:lnTo>
                  <a:lnTo>
                    <a:pt x="16" y="163"/>
                  </a:lnTo>
                  <a:lnTo>
                    <a:pt x="16" y="162"/>
                  </a:lnTo>
                  <a:lnTo>
                    <a:pt x="14" y="159"/>
                  </a:lnTo>
                  <a:lnTo>
                    <a:pt x="12" y="151"/>
                  </a:lnTo>
                  <a:lnTo>
                    <a:pt x="11" y="147"/>
                  </a:lnTo>
                  <a:lnTo>
                    <a:pt x="10" y="143"/>
                  </a:lnTo>
                  <a:lnTo>
                    <a:pt x="7" y="139"/>
                  </a:lnTo>
                  <a:lnTo>
                    <a:pt x="5" y="133"/>
                  </a:lnTo>
                  <a:lnTo>
                    <a:pt x="3" y="129"/>
                  </a:lnTo>
                  <a:lnTo>
                    <a:pt x="1" y="128"/>
                  </a:lnTo>
                  <a:lnTo>
                    <a:pt x="0" y="127"/>
                  </a:lnTo>
                  <a:lnTo>
                    <a:pt x="0" y="127"/>
                  </a:lnTo>
                  <a:lnTo>
                    <a:pt x="0" y="127"/>
                  </a:lnTo>
                  <a:lnTo>
                    <a:pt x="0" y="127"/>
                  </a:lnTo>
                  <a:lnTo>
                    <a:pt x="0" y="126"/>
                  </a:lnTo>
                  <a:lnTo>
                    <a:pt x="0" y="124"/>
                  </a:lnTo>
                  <a:lnTo>
                    <a:pt x="0" y="123"/>
                  </a:lnTo>
                  <a:lnTo>
                    <a:pt x="0" y="119"/>
                  </a:lnTo>
                  <a:lnTo>
                    <a:pt x="3" y="114"/>
                  </a:lnTo>
                  <a:lnTo>
                    <a:pt x="4" y="111"/>
                  </a:lnTo>
                  <a:lnTo>
                    <a:pt x="5" y="108"/>
                  </a:lnTo>
                  <a:lnTo>
                    <a:pt x="5" y="106"/>
                  </a:lnTo>
                  <a:lnTo>
                    <a:pt x="5" y="106"/>
                  </a:lnTo>
                  <a:lnTo>
                    <a:pt x="5" y="103"/>
                  </a:lnTo>
                  <a:lnTo>
                    <a:pt x="4" y="99"/>
                  </a:lnTo>
                  <a:lnTo>
                    <a:pt x="3" y="96"/>
                  </a:lnTo>
                  <a:lnTo>
                    <a:pt x="1" y="89"/>
                  </a:lnTo>
                  <a:lnTo>
                    <a:pt x="0" y="86"/>
                  </a:lnTo>
                  <a:lnTo>
                    <a:pt x="0" y="83"/>
                  </a:lnTo>
                  <a:lnTo>
                    <a:pt x="0" y="81"/>
                  </a:lnTo>
                  <a:lnTo>
                    <a:pt x="0" y="78"/>
                  </a:lnTo>
                  <a:lnTo>
                    <a:pt x="0" y="76"/>
                  </a:lnTo>
                  <a:lnTo>
                    <a:pt x="0" y="74"/>
                  </a:lnTo>
                  <a:lnTo>
                    <a:pt x="1" y="72"/>
                  </a:lnTo>
                  <a:lnTo>
                    <a:pt x="2" y="71"/>
                  </a:lnTo>
                  <a:lnTo>
                    <a:pt x="3" y="69"/>
                  </a:lnTo>
                  <a:lnTo>
                    <a:pt x="5" y="65"/>
                  </a:lnTo>
                  <a:lnTo>
                    <a:pt x="8" y="62"/>
                  </a:lnTo>
                  <a:lnTo>
                    <a:pt x="10" y="60"/>
                  </a:lnTo>
                  <a:lnTo>
                    <a:pt x="16" y="51"/>
                  </a:lnTo>
                  <a:lnTo>
                    <a:pt x="18" y="49"/>
                  </a:lnTo>
                  <a:lnTo>
                    <a:pt x="22" y="42"/>
                  </a:lnTo>
                  <a:lnTo>
                    <a:pt x="22" y="41"/>
                  </a:lnTo>
                  <a:lnTo>
                    <a:pt x="23" y="40"/>
                  </a:lnTo>
                  <a:lnTo>
                    <a:pt x="24" y="39"/>
                  </a:lnTo>
                  <a:lnTo>
                    <a:pt x="26" y="39"/>
                  </a:lnTo>
                  <a:lnTo>
                    <a:pt x="27" y="39"/>
                  </a:lnTo>
                  <a:lnTo>
                    <a:pt x="29" y="39"/>
                  </a:lnTo>
                  <a:lnTo>
                    <a:pt x="31" y="40"/>
                  </a:lnTo>
                  <a:lnTo>
                    <a:pt x="34" y="41"/>
                  </a:lnTo>
                  <a:lnTo>
                    <a:pt x="38" y="42"/>
                  </a:lnTo>
                  <a:lnTo>
                    <a:pt x="42" y="44"/>
                  </a:lnTo>
                  <a:lnTo>
                    <a:pt x="45" y="45"/>
                  </a:lnTo>
                  <a:lnTo>
                    <a:pt x="47" y="46"/>
                  </a:lnTo>
                  <a:lnTo>
                    <a:pt x="60" y="54"/>
                  </a:lnTo>
                  <a:lnTo>
                    <a:pt x="63" y="56"/>
                  </a:lnTo>
                  <a:lnTo>
                    <a:pt x="66" y="57"/>
                  </a:lnTo>
                  <a:lnTo>
                    <a:pt x="71" y="59"/>
                  </a:lnTo>
                  <a:lnTo>
                    <a:pt x="79" y="62"/>
                  </a:lnTo>
                  <a:lnTo>
                    <a:pt x="82" y="63"/>
                  </a:lnTo>
                  <a:lnTo>
                    <a:pt x="85" y="63"/>
                  </a:lnTo>
                  <a:lnTo>
                    <a:pt x="88" y="64"/>
                  </a:lnTo>
                  <a:lnTo>
                    <a:pt x="98" y="65"/>
                  </a:lnTo>
                  <a:lnTo>
                    <a:pt x="103" y="65"/>
                  </a:lnTo>
                  <a:lnTo>
                    <a:pt x="111" y="66"/>
                  </a:lnTo>
                  <a:lnTo>
                    <a:pt x="112" y="66"/>
                  </a:lnTo>
                  <a:lnTo>
                    <a:pt x="113" y="66"/>
                  </a:lnTo>
                  <a:lnTo>
                    <a:pt x="114" y="65"/>
                  </a:lnTo>
                  <a:lnTo>
                    <a:pt x="116" y="65"/>
                  </a:lnTo>
                  <a:lnTo>
                    <a:pt x="121" y="62"/>
                  </a:lnTo>
                  <a:lnTo>
                    <a:pt x="123" y="60"/>
                  </a:lnTo>
                  <a:lnTo>
                    <a:pt x="125" y="60"/>
                  </a:lnTo>
                  <a:lnTo>
                    <a:pt x="130" y="59"/>
                  </a:lnTo>
                  <a:lnTo>
                    <a:pt x="132" y="59"/>
                  </a:lnTo>
                  <a:lnTo>
                    <a:pt x="136" y="57"/>
                  </a:lnTo>
                  <a:lnTo>
                    <a:pt x="138" y="55"/>
                  </a:lnTo>
                  <a:lnTo>
                    <a:pt x="141" y="54"/>
                  </a:lnTo>
                  <a:lnTo>
                    <a:pt x="144" y="51"/>
                  </a:lnTo>
                  <a:lnTo>
                    <a:pt x="154" y="44"/>
                  </a:lnTo>
                  <a:lnTo>
                    <a:pt x="157" y="42"/>
                  </a:lnTo>
                  <a:lnTo>
                    <a:pt x="159" y="40"/>
                  </a:lnTo>
                  <a:lnTo>
                    <a:pt x="167" y="37"/>
                  </a:lnTo>
                  <a:lnTo>
                    <a:pt x="169" y="35"/>
                  </a:lnTo>
                  <a:lnTo>
                    <a:pt x="170" y="34"/>
                  </a:lnTo>
                  <a:lnTo>
                    <a:pt x="175" y="30"/>
                  </a:lnTo>
                  <a:lnTo>
                    <a:pt x="178" y="27"/>
                  </a:lnTo>
                  <a:lnTo>
                    <a:pt x="181" y="24"/>
                  </a:lnTo>
                  <a:lnTo>
                    <a:pt x="184" y="20"/>
                  </a:lnTo>
                  <a:lnTo>
                    <a:pt x="189" y="14"/>
                  </a:lnTo>
                  <a:lnTo>
                    <a:pt x="196" y="4"/>
                  </a:lnTo>
                  <a:lnTo>
                    <a:pt x="199" y="1"/>
                  </a:lnTo>
                  <a:lnTo>
                    <a:pt x="199" y="0"/>
                  </a:lnTo>
                  <a:lnTo>
                    <a:pt x="199" y="0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5" name="Freeform 84">
              <a:extLst>
                <a:ext uri="{FF2B5EF4-FFF2-40B4-BE49-F238E27FC236}">
                  <a16:creationId xmlns:a16="http://schemas.microsoft.com/office/drawing/2014/main" id="{715F385C-024D-4C61-A591-A632BA425EE7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8" y="2017"/>
              <a:ext cx="352" cy="270"/>
            </a:xfrm>
            <a:custGeom>
              <a:avLst/>
              <a:gdLst>
                <a:gd name="T0" fmla="*/ 226 w 352"/>
                <a:gd name="T1" fmla="*/ 1 h 270"/>
                <a:gd name="T2" fmla="*/ 229 w 352"/>
                <a:gd name="T3" fmla="*/ 9 h 270"/>
                <a:gd name="T4" fmla="*/ 253 w 352"/>
                <a:gd name="T5" fmla="*/ 26 h 270"/>
                <a:gd name="T6" fmla="*/ 268 w 352"/>
                <a:gd name="T7" fmla="*/ 32 h 270"/>
                <a:gd name="T8" fmla="*/ 276 w 352"/>
                <a:gd name="T9" fmla="*/ 46 h 270"/>
                <a:gd name="T10" fmla="*/ 287 w 352"/>
                <a:gd name="T11" fmla="*/ 55 h 270"/>
                <a:gd name="T12" fmla="*/ 316 w 352"/>
                <a:gd name="T13" fmla="*/ 68 h 270"/>
                <a:gd name="T14" fmla="*/ 327 w 352"/>
                <a:gd name="T15" fmla="*/ 81 h 270"/>
                <a:gd name="T16" fmla="*/ 346 w 352"/>
                <a:gd name="T17" fmla="*/ 96 h 270"/>
                <a:gd name="T18" fmla="*/ 352 w 352"/>
                <a:gd name="T19" fmla="*/ 108 h 270"/>
                <a:gd name="T20" fmla="*/ 348 w 352"/>
                <a:gd name="T21" fmla="*/ 120 h 270"/>
                <a:gd name="T22" fmla="*/ 324 w 352"/>
                <a:gd name="T23" fmla="*/ 136 h 270"/>
                <a:gd name="T24" fmla="*/ 314 w 352"/>
                <a:gd name="T25" fmla="*/ 145 h 270"/>
                <a:gd name="T26" fmla="*/ 314 w 352"/>
                <a:gd name="T27" fmla="*/ 153 h 270"/>
                <a:gd name="T28" fmla="*/ 321 w 352"/>
                <a:gd name="T29" fmla="*/ 163 h 270"/>
                <a:gd name="T30" fmla="*/ 325 w 352"/>
                <a:gd name="T31" fmla="*/ 189 h 270"/>
                <a:gd name="T32" fmla="*/ 318 w 352"/>
                <a:gd name="T33" fmla="*/ 201 h 270"/>
                <a:gd name="T34" fmla="*/ 303 w 352"/>
                <a:gd name="T35" fmla="*/ 211 h 270"/>
                <a:gd name="T36" fmla="*/ 286 w 352"/>
                <a:gd name="T37" fmla="*/ 208 h 270"/>
                <a:gd name="T38" fmla="*/ 267 w 352"/>
                <a:gd name="T39" fmla="*/ 197 h 270"/>
                <a:gd name="T40" fmla="*/ 246 w 352"/>
                <a:gd name="T41" fmla="*/ 196 h 270"/>
                <a:gd name="T42" fmla="*/ 227 w 352"/>
                <a:gd name="T43" fmla="*/ 199 h 270"/>
                <a:gd name="T44" fmla="*/ 217 w 352"/>
                <a:gd name="T45" fmla="*/ 208 h 270"/>
                <a:gd name="T46" fmla="*/ 199 w 352"/>
                <a:gd name="T47" fmla="*/ 216 h 270"/>
                <a:gd name="T48" fmla="*/ 170 w 352"/>
                <a:gd name="T49" fmla="*/ 238 h 270"/>
                <a:gd name="T50" fmla="*/ 147 w 352"/>
                <a:gd name="T51" fmla="*/ 247 h 270"/>
                <a:gd name="T52" fmla="*/ 127 w 352"/>
                <a:gd name="T53" fmla="*/ 252 h 270"/>
                <a:gd name="T54" fmla="*/ 118 w 352"/>
                <a:gd name="T55" fmla="*/ 266 h 270"/>
                <a:gd name="T56" fmla="*/ 111 w 352"/>
                <a:gd name="T57" fmla="*/ 270 h 270"/>
                <a:gd name="T58" fmla="*/ 85 w 352"/>
                <a:gd name="T59" fmla="*/ 267 h 270"/>
                <a:gd name="T60" fmla="*/ 76 w 352"/>
                <a:gd name="T61" fmla="*/ 261 h 270"/>
                <a:gd name="T62" fmla="*/ 74 w 352"/>
                <a:gd name="T63" fmla="*/ 252 h 270"/>
                <a:gd name="T64" fmla="*/ 76 w 352"/>
                <a:gd name="T65" fmla="*/ 241 h 270"/>
                <a:gd name="T66" fmla="*/ 75 w 352"/>
                <a:gd name="T67" fmla="*/ 230 h 270"/>
                <a:gd name="T68" fmla="*/ 73 w 352"/>
                <a:gd name="T69" fmla="*/ 221 h 270"/>
                <a:gd name="T70" fmla="*/ 59 w 352"/>
                <a:gd name="T71" fmla="*/ 214 h 270"/>
                <a:gd name="T72" fmla="*/ 52 w 352"/>
                <a:gd name="T73" fmla="*/ 205 h 270"/>
                <a:gd name="T74" fmla="*/ 53 w 352"/>
                <a:gd name="T75" fmla="*/ 194 h 270"/>
                <a:gd name="T76" fmla="*/ 53 w 352"/>
                <a:gd name="T77" fmla="*/ 184 h 270"/>
                <a:gd name="T78" fmla="*/ 32 w 352"/>
                <a:gd name="T79" fmla="*/ 164 h 270"/>
                <a:gd name="T80" fmla="*/ 22 w 352"/>
                <a:gd name="T81" fmla="*/ 146 h 270"/>
                <a:gd name="T82" fmla="*/ 17 w 352"/>
                <a:gd name="T83" fmla="*/ 134 h 270"/>
                <a:gd name="T84" fmla="*/ 24 w 352"/>
                <a:gd name="T85" fmla="*/ 124 h 270"/>
                <a:gd name="T86" fmla="*/ 33 w 352"/>
                <a:gd name="T87" fmla="*/ 114 h 270"/>
                <a:gd name="T88" fmla="*/ 17 w 352"/>
                <a:gd name="T89" fmla="*/ 96 h 270"/>
                <a:gd name="T90" fmla="*/ 2 w 352"/>
                <a:gd name="T91" fmla="*/ 85 h 270"/>
                <a:gd name="T92" fmla="*/ 1 w 352"/>
                <a:gd name="T93" fmla="*/ 81 h 270"/>
                <a:gd name="T94" fmla="*/ 22 w 352"/>
                <a:gd name="T95" fmla="*/ 71 h 270"/>
                <a:gd name="T96" fmla="*/ 50 w 352"/>
                <a:gd name="T97" fmla="*/ 61 h 270"/>
                <a:gd name="T98" fmla="*/ 59 w 352"/>
                <a:gd name="T99" fmla="*/ 61 h 270"/>
                <a:gd name="T100" fmla="*/ 75 w 352"/>
                <a:gd name="T101" fmla="*/ 68 h 270"/>
                <a:gd name="T102" fmla="*/ 89 w 352"/>
                <a:gd name="T103" fmla="*/ 64 h 270"/>
                <a:gd name="T104" fmla="*/ 96 w 352"/>
                <a:gd name="T105" fmla="*/ 46 h 270"/>
                <a:gd name="T106" fmla="*/ 104 w 352"/>
                <a:gd name="T107" fmla="*/ 38 h 270"/>
                <a:gd name="T108" fmla="*/ 125 w 352"/>
                <a:gd name="T109" fmla="*/ 34 h 270"/>
                <a:gd name="T110" fmla="*/ 155 w 352"/>
                <a:gd name="T111" fmla="*/ 23 h 270"/>
                <a:gd name="T112" fmla="*/ 185 w 352"/>
                <a:gd name="T113" fmla="*/ 9 h 270"/>
                <a:gd name="T114" fmla="*/ 222 w 352"/>
                <a:gd name="T115" fmla="*/ 0 h 2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52" h="270">
                  <a:moveTo>
                    <a:pt x="223" y="0"/>
                  </a:moveTo>
                  <a:lnTo>
                    <a:pt x="226" y="0"/>
                  </a:lnTo>
                  <a:lnTo>
                    <a:pt x="226" y="0"/>
                  </a:lnTo>
                  <a:lnTo>
                    <a:pt x="226" y="0"/>
                  </a:lnTo>
                  <a:lnTo>
                    <a:pt x="226" y="0"/>
                  </a:lnTo>
                  <a:lnTo>
                    <a:pt x="226" y="1"/>
                  </a:lnTo>
                  <a:lnTo>
                    <a:pt x="226" y="2"/>
                  </a:lnTo>
                  <a:lnTo>
                    <a:pt x="226" y="3"/>
                  </a:lnTo>
                  <a:lnTo>
                    <a:pt x="226" y="4"/>
                  </a:lnTo>
                  <a:lnTo>
                    <a:pt x="227" y="6"/>
                  </a:lnTo>
                  <a:lnTo>
                    <a:pt x="228" y="7"/>
                  </a:lnTo>
                  <a:lnTo>
                    <a:pt x="229" y="9"/>
                  </a:lnTo>
                  <a:lnTo>
                    <a:pt x="231" y="10"/>
                  </a:lnTo>
                  <a:lnTo>
                    <a:pt x="233" y="11"/>
                  </a:lnTo>
                  <a:lnTo>
                    <a:pt x="239" y="15"/>
                  </a:lnTo>
                  <a:lnTo>
                    <a:pt x="243" y="18"/>
                  </a:lnTo>
                  <a:lnTo>
                    <a:pt x="250" y="24"/>
                  </a:lnTo>
                  <a:lnTo>
                    <a:pt x="253" y="26"/>
                  </a:lnTo>
                  <a:lnTo>
                    <a:pt x="256" y="27"/>
                  </a:lnTo>
                  <a:lnTo>
                    <a:pt x="258" y="28"/>
                  </a:lnTo>
                  <a:lnTo>
                    <a:pt x="264" y="29"/>
                  </a:lnTo>
                  <a:lnTo>
                    <a:pt x="266" y="30"/>
                  </a:lnTo>
                  <a:lnTo>
                    <a:pt x="267" y="31"/>
                  </a:lnTo>
                  <a:lnTo>
                    <a:pt x="268" y="32"/>
                  </a:lnTo>
                  <a:lnTo>
                    <a:pt x="269" y="33"/>
                  </a:lnTo>
                  <a:lnTo>
                    <a:pt x="270" y="34"/>
                  </a:lnTo>
                  <a:lnTo>
                    <a:pt x="272" y="40"/>
                  </a:lnTo>
                  <a:lnTo>
                    <a:pt x="273" y="42"/>
                  </a:lnTo>
                  <a:lnTo>
                    <a:pt x="275" y="45"/>
                  </a:lnTo>
                  <a:lnTo>
                    <a:pt x="276" y="46"/>
                  </a:lnTo>
                  <a:lnTo>
                    <a:pt x="278" y="48"/>
                  </a:lnTo>
                  <a:lnTo>
                    <a:pt x="280" y="50"/>
                  </a:lnTo>
                  <a:lnTo>
                    <a:pt x="281" y="51"/>
                  </a:lnTo>
                  <a:lnTo>
                    <a:pt x="283" y="53"/>
                  </a:lnTo>
                  <a:lnTo>
                    <a:pt x="285" y="54"/>
                  </a:lnTo>
                  <a:lnTo>
                    <a:pt x="287" y="55"/>
                  </a:lnTo>
                  <a:lnTo>
                    <a:pt x="291" y="56"/>
                  </a:lnTo>
                  <a:lnTo>
                    <a:pt x="299" y="58"/>
                  </a:lnTo>
                  <a:lnTo>
                    <a:pt x="303" y="60"/>
                  </a:lnTo>
                  <a:lnTo>
                    <a:pt x="312" y="65"/>
                  </a:lnTo>
                  <a:lnTo>
                    <a:pt x="314" y="67"/>
                  </a:lnTo>
                  <a:lnTo>
                    <a:pt x="316" y="68"/>
                  </a:lnTo>
                  <a:lnTo>
                    <a:pt x="318" y="69"/>
                  </a:lnTo>
                  <a:lnTo>
                    <a:pt x="319" y="71"/>
                  </a:lnTo>
                  <a:lnTo>
                    <a:pt x="321" y="72"/>
                  </a:lnTo>
                  <a:lnTo>
                    <a:pt x="325" y="78"/>
                  </a:lnTo>
                  <a:lnTo>
                    <a:pt x="326" y="79"/>
                  </a:lnTo>
                  <a:lnTo>
                    <a:pt x="327" y="81"/>
                  </a:lnTo>
                  <a:lnTo>
                    <a:pt x="329" y="83"/>
                  </a:lnTo>
                  <a:lnTo>
                    <a:pt x="331" y="85"/>
                  </a:lnTo>
                  <a:lnTo>
                    <a:pt x="340" y="91"/>
                  </a:lnTo>
                  <a:lnTo>
                    <a:pt x="342" y="92"/>
                  </a:lnTo>
                  <a:lnTo>
                    <a:pt x="344" y="93"/>
                  </a:lnTo>
                  <a:lnTo>
                    <a:pt x="346" y="96"/>
                  </a:lnTo>
                  <a:lnTo>
                    <a:pt x="348" y="99"/>
                  </a:lnTo>
                  <a:lnTo>
                    <a:pt x="349" y="101"/>
                  </a:lnTo>
                  <a:lnTo>
                    <a:pt x="350" y="102"/>
                  </a:lnTo>
                  <a:lnTo>
                    <a:pt x="351" y="104"/>
                  </a:lnTo>
                  <a:lnTo>
                    <a:pt x="352" y="107"/>
                  </a:lnTo>
                  <a:lnTo>
                    <a:pt x="352" y="108"/>
                  </a:lnTo>
                  <a:lnTo>
                    <a:pt x="352" y="109"/>
                  </a:lnTo>
                  <a:lnTo>
                    <a:pt x="352" y="112"/>
                  </a:lnTo>
                  <a:lnTo>
                    <a:pt x="351" y="113"/>
                  </a:lnTo>
                  <a:lnTo>
                    <a:pt x="350" y="116"/>
                  </a:lnTo>
                  <a:lnTo>
                    <a:pt x="349" y="119"/>
                  </a:lnTo>
                  <a:lnTo>
                    <a:pt x="348" y="120"/>
                  </a:lnTo>
                  <a:lnTo>
                    <a:pt x="347" y="121"/>
                  </a:lnTo>
                  <a:lnTo>
                    <a:pt x="345" y="123"/>
                  </a:lnTo>
                  <a:lnTo>
                    <a:pt x="343" y="124"/>
                  </a:lnTo>
                  <a:lnTo>
                    <a:pt x="341" y="125"/>
                  </a:lnTo>
                  <a:lnTo>
                    <a:pt x="336" y="129"/>
                  </a:lnTo>
                  <a:lnTo>
                    <a:pt x="324" y="136"/>
                  </a:lnTo>
                  <a:lnTo>
                    <a:pt x="321" y="137"/>
                  </a:lnTo>
                  <a:lnTo>
                    <a:pt x="319" y="138"/>
                  </a:lnTo>
                  <a:lnTo>
                    <a:pt x="316" y="141"/>
                  </a:lnTo>
                  <a:lnTo>
                    <a:pt x="315" y="142"/>
                  </a:lnTo>
                  <a:lnTo>
                    <a:pt x="314" y="144"/>
                  </a:lnTo>
                  <a:lnTo>
                    <a:pt x="314" y="145"/>
                  </a:lnTo>
                  <a:lnTo>
                    <a:pt x="314" y="146"/>
                  </a:lnTo>
                  <a:lnTo>
                    <a:pt x="313" y="147"/>
                  </a:lnTo>
                  <a:lnTo>
                    <a:pt x="313" y="149"/>
                  </a:lnTo>
                  <a:lnTo>
                    <a:pt x="313" y="150"/>
                  </a:lnTo>
                  <a:lnTo>
                    <a:pt x="314" y="152"/>
                  </a:lnTo>
                  <a:lnTo>
                    <a:pt x="314" y="153"/>
                  </a:lnTo>
                  <a:lnTo>
                    <a:pt x="314" y="154"/>
                  </a:lnTo>
                  <a:lnTo>
                    <a:pt x="317" y="158"/>
                  </a:lnTo>
                  <a:lnTo>
                    <a:pt x="318" y="159"/>
                  </a:lnTo>
                  <a:lnTo>
                    <a:pt x="319" y="159"/>
                  </a:lnTo>
                  <a:lnTo>
                    <a:pt x="320" y="161"/>
                  </a:lnTo>
                  <a:lnTo>
                    <a:pt x="321" y="163"/>
                  </a:lnTo>
                  <a:lnTo>
                    <a:pt x="322" y="164"/>
                  </a:lnTo>
                  <a:lnTo>
                    <a:pt x="322" y="166"/>
                  </a:lnTo>
                  <a:lnTo>
                    <a:pt x="323" y="173"/>
                  </a:lnTo>
                  <a:lnTo>
                    <a:pt x="325" y="182"/>
                  </a:lnTo>
                  <a:lnTo>
                    <a:pt x="325" y="186"/>
                  </a:lnTo>
                  <a:lnTo>
                    <a:pt x="325" y="189"/>
                  </a:lnTo>
                  <a:lnTo>
                    <a:pt x="325" y="191"/>
                  </a:lnTo>
                  <a:lnTo>
                    <a:pt x="324" y="193"/>
                  </a:lnTo>
                  <a:lnTo>
                    <a:pt x="323" y="196"/>
                  </a:lnTo>
                  <a:lnTo>
                    <a:pt x="321" y="198"/>
                  </a:lnTo>
                  <a:lnTo>
                    <a:pt x="319" y="200"/>
                  </a:lnTo>
                  <a:lnTo>
                    <a:pt x="318" y="201"/>
                  </a:lnTo>
                  <a:lnTo>
                    <a:pt x="312" y="205"/>
                  </a:lnTo>
                  <a:lnTo>
                    <a:pt x="308" y="208"/>
                  </a:lnTo>
                  <a:lnTo>
                    <a:pt x="307" y="209"/>
                  </a:lnTo>
                  <a:lnTo>
                    <a:pt x="306" y="210"/>
                  </a:lnTo>
                  <a:lnTo>
                    <a:pt x="304" y="211"/>
                  </a:lnTo>
                  <a:lnTo>
                    <a:pt x="303" y="211"/>
                  </a:lnTo>
                  <a:lnTo>
                    <a:pt x="301" y="211"/>
                  </a:lnTo>
                  <a:lnTo>
                    <a:pt x="298" y="211"/>
                  </a:lnTo>
                  <a:lnTo>
                    <a:pt x="294" y="211"/>
                  </a:lnTo>
                  <a:lnTo>
                    <a:pt x="291" y="210"/>
                  </a:lnTo>
                  <a:lnTo>
                    <a:pt x="289" y="209"/>
                  </a:lnTo>
                  <a:lnTo>
                    <a:pt x="286" y="208"/>
                  </a:lnTo>
                  <a:lnTo>
                    <a:pt x="284" y="207"/>
                  </a:lnTo>
                  <a:lnTo>
                    <a:pt x="281" y="205"/>
                  </a:lnTo>
                  <a:lnTo>
                    <a:pt x="277" y="202"/>
                  </a:lnTo>
                  <a:lnTo>
                    <a:pt x="272" y="200"/>
                  </a:lnTo>
                  <a:lnTo>
                    <a:pt x="269" y="199"/>
                  </a:lnTo>
                  <a:lnTo>
                    <a:pt x="267" y="197"/>
                  </a:lnTo>
                  <a:lnTo>
                    <a:pt x="263" y="196"/>
                  </a:lnTo>
                  <a:lnTo>
                    <a:pt x="261" y="196"/>
                  </a:lnTo>
                  <a:lnTo>
                    <a:pt x="260" y="195"/>
                  </a:lnTo>
                  <a:lnTo>
                    <a:pt x="258" y="195"/>
                  </a:lnTo>
                  <a:lnTo>
                    <a:pt x="252" y="196"/>
                  </a:lnTo>
                  <a:lnTo>
                    <a:pt x="246" y="196"/>
                  </a:lnTo>
                  <a:lnTo>
                    <a:pt x="244" y="196"/>
                  </a:lnTo>
                  <a:lnTo>
                    <a:pt x="241" y="197"/>
                  </a:lnTo>
                  <a:lnTo>
                    <a:pt x="233" y="198"/>
                  </a:lnTo>
                  <a:lnTo>
                    <a:pt x="231" y="198"/>
                  </a:lnTo>
                  <a:lnTo>
                    <a:pt x="229" y="199"/>
                  </a:lnTo>
                  <a:lnTo>
                    <a:pt x="227" y="199"/>
                  </a:lnTo>
                  <a:lnTo>
                    <a:pt x="226" y="200"/>
                  </a:lnTo>
                  <a:lnTo>
                    <a:pt x="224" y="201"/>
                  </a:lnTo>
                  <a:lnTo>
                    <a:pt x="223" y="202"/>
                  </a:lnTo>
                  <a:lnTo>
                    <a:pt x="222" y="203"/>
                  </a:lnTo>
                  <a:lnTo>
                    <a:pt x="219" y="206"/>
                  </a:lnTo>
                  <a:lnTo>
                    <a:pt x="217" y="208"/>
                  </a:lnTo>
                  <a:lnTo>
                    <a:pt x="214" y="210"/>
                  </a:lnTo>
                  <a:lnTo>
                    <a:pt x="212" y="212"/>
                  </a:lnTo>
                  <a:lnTo>
                    <a:pt x="210" y="213"/>
                  </a:lnTo>
                  <a:lnTo>
                    <a:pt x="208" y="214"/>
                  </a:lnTo>
                  <a:lnTo>
                    <a:pt x="201" y="215"/>
                  </a:lnTo>
                  <a:lnTo>
                    <a:pt x="199" y="216"/>
                  </a:lnTo>
                  <a:lnTo>
                    <a:pt x="195" y="218"/>
                  </a:lnTo>
                  <a:lnTo>
                    <a:pt x="193" y="220"/>
                  </a:lnTo>
                  <a:lnTo>
                    <a:pt x="191" y="221"/>
                  </a:lnTo>
                  <a:lnTo>
                    <a:pt x="186" y="226"/>
                  </a:lnTo>
                  <a:lnTo>
                    <a:pt x="172" y="236"/>
                  </a:lnTo>
                  <a:lnTo>
                    <a:pt x="170" y="238"/>
                  </a:lnTo>
                  <a:lnTo>
                    <a:pt x="168" y="238"/>
                  </a:lnTo>
                  <a:lnTo>
                    <a:pt x="166" y="239"/>
                  </a:lnTo>
                  <a:lnTo>
                    <a:pt x="164" y="240"/>
                  </a:lnTo>
                  <a:lnTo>
                    <a:pt x="158" y="242"/>
                  </a:lnTo>
                  <a:lnTo>
                    <a:pt x="152" y="245"/>
                  </a:lnTo>
                  <a:lnTo>
                    <a:pt x="147" y="247"/>
                  </a:lnTo>
                  <a:lnTo>
                    <a:pt x="143" y="248"/>
                  </a:lnTo>
                  <a:lnTo>
                    <a:pt x="141" y="248"/>
                  </a:lnTo>
                  <a:lnTo>
                    <a:pt x="132" y="249"/>
                  </a:lnTo>
                  <a:lnTo>
                    <a:pt x="130" y="250"/>
                  </a:lnTo>
                  <a:lnTo>
                    <a:pt x="128" y="251"/>
                  </a:lnTo>
                  <a:lnTo>
                    <a:pt x="127" y="252"/>
                  </a:lnTo>
                  <a:lnTo>
                    <a:pt x="126" y="253"/>
                  </a:lnTo>
                  <a:lnTo>
                    <a:pt x="124" y="255"/>
                  </a:lnTo>
                  <a:lnTo>
                    <a:pt x="123" y="256"/>
                  </a:lnTo>
                  <a:lnTo>
                    <a:pt x="122" y="259"/>
                  </a:lnTo>
                  <a:lnTo>
                    <a:pt x="119" y="264"/>
                  </a:lnTo>
                  <a:lnTo>
                    <a:pt x="118" y="266"/>
                  </a:lnTo>
                  <a:lnTo>
                    <a:pt x="117" y="267"/>
                  </a:lnTo>
                  <a:lnTo>
                    <a:pt x="117" y="268"/>
                  </a:lnTo>
                  <a:lnTo>
                    <a:pt x="116" y="269"/>
                  </a:lnTo>
                  <a:lnTo>
                    <a:pt x="115" y="269"/>
                  </a:lnTo>
                  <a:lnTo>
                    <a:pt x="113" y="270"/>
                  </a:lnTo>
                  <a:lnTo>
                    <a:pt x="111" y="270"/>
                  </a:lnTo>
                  <a:lnTo>
                    <a:pt x="106" y="270"/>
                  </a:lnTo>
                  <a:lnTo>
                    <a:pt x="102" y="270"/>
                  </a:lnTo>
                  <a:lnTo>
                    <a:pt x="93" y="269"/>
                  </a:lnTo>
                  <a:lnTo>
                    <a:pt x="89" y="268"/>
                  </a:lnTo>
                  <a:lnTo>
                    <a:pt x="86" y="268"/>
                  </a:lnTo>
                  <a:lnTo>
                    <a:pt x="85" y="267"/>
                  </a:lnTo>
                  <a:lnTo>
                    <a:pt x="84" y="266"/>
                  </a:lnTo>
                  <a:lnTo>
                    <a:pt x="82" y="265"/>
                  </a:lnTo>
                  <a:lnTo>
                    <a:pt x="80" y="264"/>
                  </a:lnTo>
                  <a:lnTo>
                    <a:pt x="79" y="263"/>
                  </a:lnTo>
                  <a:lnTo>
                    <a:pt x="78" y="263"/>
                  </a:lnTo>
                  <a:lnTo>
                    <a:pt x="76" y="261"/>
                  </a:lnTo>
                  <a:lnTo>
                    <a:pt x="75" y="261"/>
                  </a:lnTo>
                  <a:lnTo>
                    <a:pt x="75" y="259"/>
                  </a:lnTo>
                  <a:lnTo>
                    <a:pt x="75" y="258"/>
                  </a:lnTo>
                  <a:lnTo>
                    <a:pt x="74" y="256"/>
                  </a:lnTo>
                  <a:lnTo>
                    <a:pt x="74" y="255"/>
                  </a:lnTo>
                  <a:lnTo>
                    <a:pt x="74" y="252"/>
                  </a:lnTo>
                  <a:lnTo>
                    <a:pt x="75" y="250"/>
                  </a:lnTo>
                  <a:lnTo>
                    <a:pt x="76" y="246"/>
                  </a:lnTo>
                  <a:lnTo>
                    <a:pt x="76" y="245"/>
                  </a:lnTo>
                  <a:lnTo>
                    <a:pt x="76" y="243"/>
                  </a:lnTo>
                  <a:lnTo>
                    <a:pt x="76" y="242"/>
                  </a:lnTo>
                  <a:lnTo>
                    <a:pt x="76" y="241"/>
                  </a:lnTo>
                  <a:lnTo>
                    <a:pt x="75" y="240"/>
                  </a:lnTo>
                  <a:lnTo>
                    <a:pt x="75" y="238"/>
                  </a:lnTo>
                  <a:lnTo>
                    <a:pt x="75" y="238"/>
                  </a:lnTo>
                  <a:lnTo>
                    <a:pt x="74" y="237"/>
                  </a:lnTo>
                  <a:lnTo>
                    <a:pt x="74" y="235"/>
                  </a:lnTo>
                  <a:lnTo>
                    <a:pt x="75" y="230"/>
                  </a:lnTo>
                  <a:lnTo>
                    <a:pt x="75" y="227"/>
                  </a:lnTo>
                  <a:lnTo>
                    <a:pt x="75" y="227"/>
                  </a:lnTo>
                  <a:lnTo>
                    <a:pt x="74" y="225"/>
                  </a:lnTo>
                  <a:lnTo>
                    <a:pt x="74" y="224"/>
                  </a:lnTo>
                  <a:lnTo>
                    <a:pt x="73" y="222"/>
                  </a:lnTo>
                  <a:lnTo>
                    <a:pt x="73" y="221"/>
                  </a:lnTo>
                  <a:lnTo>
                    <a:pt x="72" y="220"/>
                  </a:lnTo>
                  <a:lnTo>
                    <a:pt x="70" y="219"/>
                  </a:lnTo>
                  <a:lnTo>
                    <a:pt x="68" y="218"/>
                  </a:lnTo>
                  <a:lnTo>
                    <a:pt x="63" y="216"/>
                  </a:lnTo>
                  <a:lnTo>
                    <a:pt x="61" y="215"/>
                  </a:lnTo>
                  <a:lnTo>
                    <a:pt x="59" y="214"/>
                  </a:lnTo>
                  <a:lnTo>
                    <a:pt x="57" y="213"/>
                  </a:lnTo>
                  <a:lnTo>
                    <a:pt x="55" y="211"/>
                  </a:lnTo>
                  <a:lnTo>
                    <a:pt x="54" y="209"/>
                  </a:lnTo>
                  <a:lnTo>
                    <a:pt x="53" y="208"/>
                  </a:lnTo>
                  <a:lnTo>
                    <a:pt x="52" y="206"/>
                  </a:lnTo>
                  <a:lnTo>
                    <a:pt x="52" y="205"/>
                  </a:lnTo>
                  <a:lnTo>
                    <a:pt x="52" y="204"/>
                  </a:lnTo>
                  <a:lnTo>
                    <a:pt x="52" y="203"/>
                  </a:lnTo>
                  <a:lnTo>
                    <a:pt x="52" y="201"/>
                  </a:lnTo>
                  <a:lnTo>
                    <a:pt x="52" y="199"/>
                  </a:lnTo>
                  <a:lnTo>
                    <a:pt x="52" y="198"/>
                  </a:lnTo>
                  <a:lnTo>
                    <a:pt x="53" y="194"/>
                  </a:lnTo>
                  <a:lnTo>
                    <a:pt x="54" y="193"/>
                  </a:lnTo>
                  <a:lnTo>
                    <a:pt x="54" y="191"/>
                  </a:lnTo>
                  <a:lnTo>
                    <a:pt x="54" y="190"/>
                  </a:lnTo>
                  <a:lnTo>
                    <a:pt x="54" y="188"/>
                  </a:lnTo>
                  <a:lnTo>
                    <a:pt x="53" y="186"/>
                  </a:lnTo>
                  <a:lnTo>
                    <a:pt x="53" y="184"/>
                  </a:lnTo>
                  <a:lnTo>
                    <a:pt x="52" y="182"/>
                  </a:lnTo>
                  <a:lnTo>
                    <a:pt x="50" y="181"/>
                  </a:lnTo>
                  <a:lnTo>
                    <a:pt x="42" y="174"/>
                  </a:lnTo>
                  <a:lnTo>
                    <a:pt x="38" y="170"/>
                  </a:lnTo>
                  <a:lnTo>
                    <a:pt x="35" y="167"/>
                  </a:lnTo>
                  <a:lnTo>
                    <a:pt x="32" y="164"/>
                  </a:lnTo>
                  <a:lnTo>
                    <a:pt x="30" y="161"/>
                  </a:lnTo>
                  <a:lnTo>
                    <a:pt x="29" y="159"/>
                  </a:lnTo>
                  <a:lnTo>
                    <a:pt x="27" y="156"/>
                  </a:lnTo>
                  <a:lnTo>
                    <a:pt x="24" y="149"/>
                  </a:lnTo>
                  <a:lnTo>
                    <a:pt x="23" y="147"/>
                  </a:lnTo>
                  <a:lnTo>
                    <a:pt x="22" y="146"/>
                  </a:lnTo>
                  <a:lnTo>
                    <a:pt x="18" y="141"/>
                  </a:lnTo>
                  <a:lnTo>
                    <a:pt x="18" y="139"/>
                  </a:lnTo>
                  <a:lnTo>
                    <a:pt x="17" y="137"/>
                  </a:lnTo>
                  <a:lnTo>
                    <a:pt x="17" y="136"/>
                  </a:lnTo>
                  <a:lnTo>
                    <a:pt x="16" y="136"/>
                  </a:lnTo>
                  <a:lnTo>
                    <a:pt x="17" y="134"/>
                  </a:lnTo>
                  <a:lnTo>
                    <a:pt x="17" y="132"/>
                  </a:lnTo>
                  <a:lnTo>
                    <a:pt x="18" y="130"/>
                  </a:lnTo>
                  <a:lnTo>
                    <a:pt x="20" y="127"/>
                  </a:lnTo>
                  <a:lnTo>
                    <a:pt x="21" y="126"/>
                  </a:lnTo>
                  <a:lnTo>
                    <a:pt x="22" y="125"/>
                  </a:lnTo>
                  <a:lnTo>
                    <a:pt x="24" y="124"/>
                  </a:lnTo>
                  <a:lnTo>
                    <a:pt x="30" y="121"/>
                  </a:lnTo>
                  <a:lnTo>
                    <a:pt x="31" y="120"/>
                  </a:lnTo>
                  <a:lnTo>
                    <a:pt x="32" y="118"/>
                  </a:lnTo>
                  <a:lnTo>
                    <a:pt x="33" y="117"/>
                  </a:lnTo>
                  <a:lnTo>
                    <a:pt x="33" y="116"/>
                  </a:lnTo>
                  <a:lnTo>
                    <a:pt x="33" y="114"/>
                  </a:lnTo>
                  <a:lnTo>
                    <a:pt x="32" y="113"/>
                  </a:lnTo>
                  <a:lnTo>
                    <a:pt x="32" y="112"/>
                  </a:lnTo>
                  <a:lnTo>
                    <a:pt x="31" y="111"/>
                  </a:lnTo>
                  <a:lnTo>
                    <a:pt x="28" y="107"/>
                  </a:lnTo>
                  <a:lnTo>
                    <a:pt x="22" y="101"/>
                  </a:lnTo>
                  <a:lnTo>
                    <a:pt x="17" y="96"/>
                  </a:lnTo>
                  <a:lnTo>
                    <a:pt x="13" y="92"/>
                  </a:lnTo>
                  <a:lnTo>
                    <a:pt x="11" y="91"/>
                  </a:lnTo>
                  <a:lnTo>
                    <a:pt x="9" y="89"/>
                  </a:lnTo>
                  <a:lnTo>
                    <a:pt x="7" y="88"/>
                  </a:lnTo>
                  <a:lnTo>
                    <a:pt x="3" y="86"/>
                  </a:lnTo>
                  <a:lnTo>
                    <a:pt x="2" y="85"/>
                  </a:lnTo>
                  <a:lnTo>
                    <a:pt x="1" y="85"/>
                  </a:lnTo>
                  <a:lnTo>
                    <a:pt x="1" y="84"/>
                  </a:lnTo>
                  <a:lnTo>
                    <a:pt x="0" y="83"/>
                  </a:lnTo>
                  <a:lnTo>
                    <a:pt x="0" y="82"/>
                  </a:lnTo>
                  <a:lnTo>
                    <a:pt x="1" y="82"/>
                  </a:lnTo>
                  <a:lnTo>
                    <a:pt x="1" y="81"/>
                  </a:lnTo>
                  <a:lnTo>
                    <a:pt x="2" y="80"/>
                  </a:lnTo>
                  <a:lnTo>
                    <a:pt x="4" y="79"/>
                  </a:lnTo>
                  <a:lnTo>
                    <a:pt x="7" y="78"/>
                  </a:lnTo>
                  <a:lnTo>
                    <a:pt x="8" y="76"/>
                  </a:lnTo>
                  <a:lnTo>
                    <a:pt x="16" y="73"/>
                  </a:lnTo>
                  <a:lnTo>
                    <a:pt x="22" y="71"/>
                  </a:lnTo>
                  <a:lnTo>
                    <a:pt x="28" y="69"/>
                  </a:lnTo>
                  <a:lnTo>
                    <a:pt x="35" y="67"/>
                  </a:lnTo>
                  <a:lnTo>
                    <a:pt x="37" y="67"/>
                  </a:lnTo>
                  <a:lnTo>
                    <a:pt x="41" y="65"/>
                  </a:lnTo>
                  <a:lnTo>
                    <a:pt x="47" y="62"/>
                  </a:lnTo>
                  <a:lnTo>
                    <a:pt x="50" y="61"/>
                  </a:lnTo>
                  <a:lnTo>
                    <a:pt x="52" y="60"/>
                  </a:lnTo>
                  <a:lnTo>
                    <a:pt x="52" y="60"/>
                  </a:lnTo>
                  <a:lnTo>
                    <a:pt x="54" y="60"/>
                  </a:lnTo>
                  <a:lnTo>
                    <a:pt x="56" y="60"/>
                  </a:lnTo>
                  <a:lnTo>
                    <a:pt x="58" y="61"/>
                  </a:lnTo>
                  <a:lnTo>
                    <a:pt x="59" y="61"/>
                  </a:lnTo>
                  <a:lnTo>
                    <a:pt x="61" y="62"/>
                  </a:lnTo>
                  <a:lnTo>
                    <a:pt x="65" y="65"/>
                  </a:lnTo>
                  <a:lnTo>
                    <a:pt x="67" y="66"/>
                  </a:lnTo>
                  <a:lnTo>
                    <a:pt x="70" y="67"/>
                  </a:lnTo>
                  <a:lnTo>
                    <a:pt x="73" y="67"/>
                  </a:lnTo>
                  <a:lnTo>
                    <a:pt x="75" y="68"/>
                  </a:lnTo>
                  <a:lnTo>
                    <a:pt x="79" y="68"/>
                  </a:lnTo>
                  <a:lnTo>
                    <a:pt x="83" y="67"/>
                  </a:lnTo>
                  <a:lnTo>
                    <a:pt x="86" y="67"/>
                  </a:lnTo>
                  <a:lnTo>
                    <a:pt x="87" y="66"/>
                  </a:lnTo>
                  <a:lnTo>
                    <a:pt x="88" y="65"/>
                  </a:lnTo>
                  <a:lnTo>
                    <a:pt x="89" y="64"/>
                  </a:lnTo>
                  <a:lnTo>
                    <a:pt x="90" y="62"/>
                  </a:lnTo>
                  <a:lnTo>
                    <a:pt x="91" y="60"/>
                  </a:lnTo>
                  <a:lnTo>
                    <a:pt x="92" y="58"/>
                  </a:lnTo>
                  <a:lnTo>
                    <a:pt x="94" y="51"/>
                  </a:lnTo>
                  <a:lnTo>
                    <a:pt x="95" y="48"/>
                  </a:lnTo>
                  <a:lnTo>
                    <a:pt x="96" y="46"/>
                  </a:lnTo>
                  <a:lnTo>
                    <a:pt x="97" y="45"/>
                  </a:lnTo>
                  <a:lnTo>
                    <a:pt x="98" y="43"/>
                  </a:lnTo>
                  <a:lnTo>
                    <a:pt x="99" y="41"/>
                  </a:lnTo>
                  <a:lnTo>
                    <a:pt x="100" y="40"/>
                  </a:lnTo>
                  <a:lnTo>
                    <a:pt x="103" y="38"/>
                  </a:lnTo>
                  <a:lnTo>
                    <a:pt x="104" y="38"/>
                  </a:lnTo>
                  <a:lnTo>
                    <a:pt x="106" y="37"/>
                  </a:lnTo>
                  <a:lnTo>
                    <a:pt x="109" y="37"/>
                  </a:lnTo>
                  <a:lnTo>
                    <a:pt x="112" y="36"/>
                  </a:lnTo>
                  <a:lnTo>
                    <a:pt x="119" y="36"/>
                  </a:lnTo>
                  <a:lnTo>
                    <a:pt x="121" y="35"/>
                  </a:lnTo>
                  <a:lnTo>
                    <a:pt x="125" y="34"/>
                  </a:lnTo>
                  <a:lnTo>
                    <a:pt x="132" y="33"/>
                  </a:lnTo>
                  <a:lnTo>
                    <a:pt x="135" y="32"/>
                  </a:lnTo>
                  <a:lnTo>
                    <a:pt x="139" y="30"/>
                  </a:lnTo>
                  <a:lnTo>
                    <a:pt x="149" y="25"/>
                  </a:lnTo>
                  <a:lnTo>
                    <a:pt x="152" y="23"/>
                  </a:lnTo>
                  <a:lnTo>
                    <a:pt x="155" y="23"/>
                  </a:lnTo>
                  <a:lnTo>
                    <a:pt x="163" y="20"/>
                  </a:lnTo>
                  <a:lnTo>
                    <a:pt x="167" y="18"/>
                  </a:lnTo>
                  <a:lnTo>
                    <a:pt x="171" y="16"/>
                  </a:lnTo>
                  <a:lnTo>
                    <a:pt x="178" y="12"/>
                  </a:lnTo>
                  <a:lnTo>
                    <a:pt x="181" y="11"/>
                  </a:lnTo>
                  <a:lnTo>
                    <a:pt x="185" y="9"/>
                  </a:lnTo>
                  <a:lnTo>
                    <a:pt x="191" y="7"/>
                  </a:lnTo>
                  <a:lnTo>
                    <a:pt x="197" y="5"/>
                  </a:lnTo>
                  <a:lnTo>
                    <a:pt x="202" y="4"/>
                  </a:lnTo>
                  <a:lnTo>
                    <a:pt x="214" y="1"/>
                  </a:lnTo>
                  <a:lnTo>
                    <a:pt x="221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3" y="0"/>
                  </a:lnTo>
                  <a:lnTo>
                    <a:pt x="223" y="0"/>
                  </a:lnTo>
                </a:path>
              </a:pathLst>
            </a:custGeom>
            <a:noFill/>
            <a:ln w="2540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6" name="Freeform 85">
              <a:extLst>
                <a:ext uri="{FF2B5EF4-FFF2-40B4-BE49-F238E27FC236}">
                  <a16:creationId xmlns:a16="http://schemas.microsoft.com/office/drawing/2014/main" id="{813AD7D1-EAD6-4D71-8294-9F264994083F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0" y="1496"/>
              <a:ext cx="1123" cy="1310"/>
            </a:xfrm>
            <a:custGeom>
              <a:avLst/>
              <a:gdLst>
                <a:gd name="T0" fmla="*/ 690 w 1123"/>
                <a:gd name="T1" fmla="*/ 25 h 1310"/>
                <a:gd name="T2" fmla="*/ 725 w 1123"/>
                <a:gd name="T3" fmla="*/ 24 h 1310"/>
                <a:gd name="T4" fmla="*/ 784 w 1123"/>
                <a:gd name="T5" fmla="*/ 74 h 1310"/>
                <a:gd name="T6" fmla="*/ 828 w 1123"/>
                <a:gd name="T7" fmla="*/ 114 h 1310"/>
                <a:gd name="T8" fmla="*/ 823 w 1123"/>
                <a:gd name="T9" fmla="*/ 167 h 1310"/>
                <a:gd name="T10" fmla="*/ 838 w 1123"/>
                <a:gd name="T11" fmla="*/ 228 h 1310"/>
                <a:gd name="T12" fmla="*/ 813 w 1123"/>
                <a:gd name="T13" fmla="*/ 275 h 1310"/>
                <a:gd name="T14" fmla="*/ 816 w 1123"/>
                <a:gd name="T15" fmla="*/ 310 h 1310"/>
                <a:gd name="T16" fmla="*/ 850 w 1123"/>
                <a:gd name="T17" fmla="*/ 328 h 1310"/>
                <a:gd name="T18" fmla="*/ 878 w 1123"/>
                <a:gd name="T19" fmla="*/ 367 h 1310"/>
                <a:gd name="T20" fmla="*/ 902 w 1123"/>
                <a:gd name="T21" fmla="*/ 388 h 1310"/>
                <a:gd name="T22" fmla="*/ 982 w 1123"/>
                <a:gd name="T23" fmla="*/ 381 h 1310"/>
                <a:gd name="T24" fmla="*/ 1006 w 1123"/>
                <a:gd name="T25" fmla="*/ 414 h 1310"/>
                <a:gd name="T26" fmla="*/ 1017 w 1123"/>
                <a:gd name="T27" fmla="*/ 481 h 1310"/>
                <a:gd name="T28" fmla="*/ 999 w 1123"/>
                <a:gd name="T29" fmla="*/ 530 h 1310"/>
                <a:gd name="T30" fmla="*/ 1008 w 1123"/>
                <a:gd name="T31" fmla="*/ 562 h 1310"/>
                <a:gd name="T32" fmla="*/ 1054 w 1123"/>
                <a:gd name="T33" fmla="*/ 587 h 1310"/>
                <a:gd name="T34" fmla="*/ 1034 w 1123"/>
                <a:gd name="T35" fmla="*/ 609 h 1310"/>
                <a:gd name="T36" fmla="*/ 1033 w 1123"/>
                <a:gd name="T37" fmla="*/ 630 h 1310"/>
                <a:gd name="T38" fmla="*/ 1014 w 1123"/>
                <a:gd name="T39" fmla="*/ 665 h 1310"/>
                <a:gd name="T40" fmla="*/ 1005 w 1123"/>
                <a:gd name="T41" fmla="*/ 682 h 1310"/>
                <a:gd name="T42" fmla="*/ 1033 w 1123"/>
                <a:gd name="T43" fmla="*/ 707 h 1310"/>
                <a:gd name="T44" fmla="*/ 1069 w 1123"/>
                <a:gd name="T45" fmla="*/ 725 h 1310"/>
                <a:gd name="T46" fmla="*/ 1085 w 1123"/>
                <a:gd name="T47" fmla="*/ 752 h 1310"/>
                <a:gd name="T48" fmla="*/ 1123 w 1123"/>
                <a:gd name="T49" fmla="*/ 790 h 1310"/>
                <a:gd name="T50" fmla="*/ 1111 w 1123"/>
                <a:gd name="T51" fmla="*/ 846 h 1310"/>
                <a:gd name="T52" fmla="*/ 1094 w 1123"/>
                <a:gd name="T53" fmla="*/ 902 h 1310"/>
                <a:gd name="T54" fmla="*/ 1049 w 1123"/>
                <a:gd name="T55" fmla="*/ 926 h 1310"/>
                <a:gd name="T56" fmla="*/ 1049 w 1123"/>
                <a:gd name="T57" fmla="*/ 962 h 1310"/>
                <a:gd name="T58" fmla="*/ 1016 w 1123"/>
                <a:gd name="T59" fmla="*/ 973 h 1310"/>
                <a:gd name="T60" fmla="*/ 970 w 1123"/>
                <a:gd name="T61" fmla="*/ 1002 h 1310"/>
                <a:gd name="T62" fmla="*/ 914 w 1123"/>
                <a:gd name="T63" fmla="*/ 1018 h 1310"/>
                <a:gd name="T64" fmla="*/ 889 w 1123"/>
                <a:gd name="T65" fmla="*/ 1034 h 1310"/>
                <a:gd name="T66" fmla="*/ 858 w 1123"/>
                <a:gd name="T67" fmla="*/ 1100 h 1310"/>
                <a:gd name="T68" fmla="*/ 897 w 1123"/>
                <a:gd name="T69" fmla="*/ 1134 h 1310"/>
                <a:gd name="T70" fmla="*/ 904 w 1123"/>
                <a:gd name="T71" fmla="*/ 1175 h 1310"/>
                <a:gd name="T72" fmla="*/ 861 w 1123"/>
                <a:gd name="T73" fmla="*/ 1187 h 1310"/>
                <a:gd name="T74" fmla="*/ 840 w 1123"/>
                <a:gd name="T75" fmla="*/ 1210 h 1310"/>
                <a:gd name="T76" fmla="*/ 787 w 1123"/>
                <a:gd name="T77" fmla="*/ 1202 h 1310"/>
                <a:gd name="T78" fmla="*/ 716 w 1123"/>
                <a:gd name="T79" fmla="*/ 1199 h 1310"/>
                <a:gd name="T80" fmla="*/ 705 w 1123"/>
                <a:gd name="T81" fmla="*/ 1221 h 1310"/>
                <a:gd name="T82" fmla="*/ 674 w 1123"/>
                <a:gd name="T83" fmla="*/ 1240 h 1310"/>
                <a:gd name="T84" fmla="*/ 651 w 1123"/>
                <a:gd name="T85" fmla="*/ 1266 h 1310"/>
                <a:gd name="T86" fmla="*/ 620 w 1123"/>
                <a:gd name="T87" fmla="*/ 1221 h 1310"/>
                <a:gd name="T88" fmla="*/ 589 w 1123"/>
                <a:gd name="T89" fmla="*/ 1219 h 1310"/>
                <a:gd name="T90" fmla="*/ 536 w 1123"/>
                <a:gd name="T91" fmla="*/ 1189 h 1310"/>
                <a:gd name="T92" fmla="*/ 510 w 1123"/>
                <a:gd name="T93" fmla="*/ 1224 h 1310"/>
                <a:gd name="T94" fmla="*/ 504 w 1123"/>
                <a:gd name="T95" fmla="*/ 1268 h 1310"/>
                <a:gd name="T96" fmla="*/ 448 w 1123"/>
                <a:gd name="T97" fmla="*/ 1309 h 1310"/>
                <a:gd name="T98" fmla="*/ 405 w 1123"/>
                <a:gd name="T99" fmla="*/ 1296 h 1310"/>
                <a:gd name="T100" fmla="*/ 397 w 1123"/>
                <a:gd name="T101" fmla="*/ 1277 h 1310"/>
                <a:gd name="T102" fmla="*/ 336 w 1123"/>
                <a:gd name="T103" fmla="*/ 1272 h 1310"/>
                <a:gd name="T104" fmla="*/ 290 w 1123"/>
                <a:gd name="T105" fmla="*/ 1269 h 1310"/>
                <a:gd name="T106" fmla="*/ 262 w 1123"/>
                <a:gd name="T107" fmla="*/ 1272 h 1310"/>
                <a:gd name="T108" fmla="*/ 222 w 1123"/>
                <a:gd name="T109" fmla="*/ 1287 h 1310"/>
                <a:gd name="T110" fmla="*/ 190 w 1123"/>
                <a:gd name="T111" fmla="*/ 1266 h 1310"/>
                <a:gd name="T112" fmla="*/ 150 w 1123"/>
                <a:gd name="T113" fmla="*/ 1243 h 1310"/>
                <a:gd name="T114" fmla="*/ 110 w 1123"/>
                <a:gd name="T115" fmla="*/ 1277 h 1310"/>
                <a:gd name="T116" fmla="*/ 30 w 1123"/>
                <a:gd name="T117" fmla="*/ 1280 h 1310"/>
                <a:gd name="T118" fmla="*/ 2 w 1123"/>
                <a:gd name="T119" fmla="*/ 1267 h 13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123" h="1310">
                  <a:moveTo>
                    <a:pt x="657" y="0"/>
                  </a:moveTo>
                  <a:lnTo>
                    <a:pt x="657" y="0"/>
                  </a:lnTo>
                  <a:lnTo>
                    <a:pt x="659" y="0"/>
                  </a:lnTo>
                  <a:lnTo>
                    <a:pt x="661" y="1"/>
                  </a:lnTo>
                  <a:lnTo>
                    <a:pt x="663" y="3"/>
                  </a:lnTo>
                  <a:lnTo>
                    <a:pt x="667" y="8"/>
                  </a:lnTo>
                  <a:lnTo>
                    <a:pt x="669" y="10"/>
                  </a:lnTo>
                  <a:lnTo>
                    <a:pt x="672" y="12"/>
                  </a:lnTo>
                  <a:lnTo>
                    <a:pt x="677" y="16"/>
                  </a:lnTo>
                  <a:lnTo>
                    <a:pt x="679" y="18"/>
                  </a:lnTo>
                  <a:lnTo>
                    <a:pt x="680" y="19"/>
                  </a:lnTo>
                  <a:lnTo>
                    <a:pt x="683" y="22"/>
                  </a:lnTo>
                  <a:lnTo>
                    <a:pt x="684" y="22"/>
                  </a:lnTo>
                  <a:lnTo>
                    <a:pt x="685" y="23"/>
                  </a:lnTo>
                  <a:lnTo>
                    <a:pt x="687" y="24"/>
                  </a:lnTo>
                  <a:lnTo>
                    <a:pt x="689" y="25"/>
                  </a:lnTo>
                  <a:lnTo>
                    <a:pt x="690" y="25"/>
                  </a:lnTo>
                  <a:lnTo>
                    <a:pt x="691" y="25"/>
                  </a:lnTo>
                  <a:lnTo>
                    <a:pt x="692" y="25"/>
                  </a:lnTo>
                  <a:lnTo>
                    <a:pt x="693" y="24"/>
                  </a:lnTo>
                  <a:lnTo>
                    <a:pt x="695" y="23"/>
                  </a:lnTo>
                  <a:lnTo>
                    <a:pt x="697" y="22"/>
                  </a:lnTo>
                  <a:lnTo>
                    <a:pt x="700" y="21"/>
                  </a:lnTo>
                  <a:lnTo>
                    <a:pt x="702" y="20"/>
                  </a:lnTo>
                  <a:lnTo>
                    <a:pt x="703" y="19"/>
                  </a:lnTo>
                  <a:lnTo>
                    <a:pt x="705" y="19"/>
                  </a:lnTo>
                  <a:lnTo>
                    <a:pt x="706" y="19"/>
                  </a:lnTo>
                  <a:lnTo>
                    <a:pt x="709" y="19"/>
                  </a:lnTo>
                  <a:lnTo>
                    <a:pt x="715" y="20"/>
                  </a:lnTo>
                  <a:lnTo>
                    <a:pt x="718" y="21"/>
                  </a:lnTo>
                  <a:lnTo>
                    <a:pt x="720" y="22"/>
                  </a:lnTo>
                  <a:lnTo>
                    <a:pt x="721" y="22"/>
                  </a:lnTo>
                  <a:lnTo>
                    <a:pt x="722" y="22"/>
                  </a:lnTo>
                  <a:lnTo>
                    <a:pt x="725" y="24"/>
                  </a:lnTo>
                  <a:lnTo>
                    <a:pt x="727" y="27"/>
                  </a:lnTo>
                  <a:lnTo>
                    <a:pt x="735" y="35"/>
                  </a:lnTo>
                  <a:lnTo>
                    <a:pt x="745" y="46"/>
                  </a:lnTo>
                  <a:lnTo>
                    <a:pt x="749" y="52"/>
                  </a:lnTo>
                  <a:lnTo>
                    <a:pt x="751" y="54"/>
                  </a:lnTo>
                  <a:lnTo>
                    <a:pt x="752" y="55"/>
                  </a:lnTo>
                  <a:lnTo>
                    <a:pt x="754" y="56"/>
                  </a:lnTo>
                  <a:lnTo>
                    <a:pt x="756" y="57"/>
                  </a:lnTo>
                  <a:lnTo>
                    <a:pt x="759" y="58"/>
                  </a:lnTo>
                  <a:lnTo>
                    <a:pt x="764" y="60"/>
                  </a:lnTo>
                  <a:lnTo>
                    <a:pt x="766" y="61"/>
                  </a:lnTo>
                  <a:lnTo>
                    <a:pt x="769" y="62"/>
                  </a:lnTo>
                  <a:lnTo>
                    <a:pt x="771" y="64"/>
                  </a:lnTo>
                  <a:lnTo>
                    <a:pt x="775" y="67"/>
                  </a:lnTo>
                  <a:lnTo>
                    <a:pt x="780" y="70"/>
                  </a:lnTo>
                  <a:lnTo>
                    <a:pt x="783" y="73"/>
                  </a:lnTo>
                  <a:lnTo>
                    <a:pt x="784" y="74"/>
                  </a:lnTo>
                  <a:lnTo>
                    <a:pt x="786" y="76"/>
                  </a:lnTo>
                  <a:lnTo>
                    <a:pt x="789" y="79"/>
                  </a:lnTo>
                  <a:lnTo>
                    <a:pt x="790" y="82"/>
                  </a:lnTo>
                  <a:lnTo>
                    <a:pt x="793" y="90"/>
                  </a:lnTo>
                  <a:lnTo>
                    <a:pt x="795" y="92"/>
                  </a:lnTo>
                  <a:lnTo>
                    <a:pt x="796" y="93"/>
                  </a:lnTo>
                  <a:lnTo>
                    <a:pt x="798" y="95"/>
                  </a:lnTo>
                  <a:lnTo>
                    <a:pt x="800" y="97"/>
                  </a:lnTo>
                  <a:lnTo>
                    <a:pt x="802" y="98"/>
                  </a:lnTo>
                  <a:lnTo>
                    <a:pt x="804" y="100"/>
                  </a:lnTo>
                  <a:lnTo>
                    <a:pt x="805" y="101"/>
                  </a:lnTo>
                  <a:lnTo>
                    <a:pt x="809" y="102"/>
                  </a:lnTo>
                  <a:lnTo>
                    <a:pt x="814" y="105"/>
                  </a:lnTo>
                  <a:lnTo>
                    <a:pt x="825" y="110"/>
                  </a:lnTo>
                  <a:lnTo>
                    <a:pt x="827" y="111"/>
                  </a:lnTo>
                  <a:lnTo>
                    <a:pt x="830" y="113"/>
                  </a:lnTo>
                  <a:lnTo>
                    <a:pt x="828" y="114"/>
                  </a:lnTo>
                  <a:lnTo>
                    <a:pt x="825" y="118"/>
                  </a:lnTo>
                  <a:lnTo>
                    <a:pt x="819" y="124"/>
                  </a:lnTo>
                  <a:lnTo>
                    <a:pt x="817" y="126"/>
                  </a:lnTo>
                  <a:lnTo>
                    <a:pt x="816" y="128"/>
                  </a:lnTo>
                  <a:lnTo>
                    <a:pt x="814" y="131"/>
                  </a:lnTo>
                  <a:lnTo>
                    <a:pt x="813" y="133"/>
                  </a:lnTo>
                  <a:lnTo>
                    <a:pt x="812" y="135"/>
                  </a:lnTo>
                  <a:lnTo>
                    <a:pt x="812" y="136"/>
                  </a:lnTo>
                  <a:lnTo>
                    <a:pt x="812" y="137"/>
                  </a:lnTo>
                  <a:lnTo>
                    <a:pt x="812" y="139"/>
                  </a:lnTo>
                  <a:lnTo>
                    <a:pt x="813" y="141"/>
                  </a:lnTo>
                  <a:lnTo>
                    <a:pt x="814" y="144"/>
                  </a:lnTo>
                  <a:lnTo>
                    <a:pt x="816" y="149"/>
                  </a:lnTo>
                  <a:lnTo>
                    <a:pt x="817" y="153"/>
                  </a:lnTo>
                  <a:lnTo>
                    <a:pt x="818" y="156"/>
                  </a:lnTo>
                  <a:lnTo>
                    <a:pt x="820" y="161"/>
                  </a:lnTo>
                  <a:lnTo>
                    <a:pt x="823" y="167"/>
                  </a:lnTo>
                  <a:lnTo>
                    <a:pt x="823" y="170"/>
                  </a:lnTo>
                  <a:lnTo>
                    <a:pt x="823" y="170"/>
                  </a:lnTo>
                  <a:lnTo>
                    <a:pt x="823" y="171"/>
                  </a:lnTo>
                  <a:lnTo>
                    <a:pt x="823" y="178"/>
                  </a:lnTo>
                  <a:lnTo>
                    <a:pt x="823" y="189"/>
                  </a:lnTo>
                  <a:lnTo>
                    <a:pt x="823" y="192"/>
                  </a:lnTo>
                  <a:lnTo>
                    <a:pt x="824" y="195"/>
                  </a:lnTo>
                  <a:lnTo>
                    <a:pt x="825" y="197"/>
                  </a:lnTo>
                  <a:lnTo>
                    <a:pt x="826" y="199"/>
                  </a:lnTo>
                  <a:lnTo>
                    <a:pt x="827" y="201"/>
                  </a:lnTo>
                  <a:lnTo>
                    <a:pt x="829" y="204"/>
                  </a:lnTo>
                  <a:lnTo>
                    <a:pt x="830" y="207"/>
                  </a:lnTo>
                  <a:lnTo>
                    <a:pt x="831" y="209"/>
                  </a:lnTo>
                  <a:lnTo>
                    <a:pt x="833" y="212"/>
                  </a:lnTo>
                  <a:lnTo>
                    <a:pt x="834" y="215"/>
                  </a:lnTo>
                  <a:lnTo>
                    <a:pt x="837" y="224"/>
                  </a:lnTo>
                  <a:lnTo>
                    <a:pt x="838" y="228"/>
                  </a:lnTo>
                  <a:lnTo>
                    <a:pt x="838" y="230"/>
                  </a:lnTo>
                  <a:lnTo>
                    <a:pt x="838" y="234"/>
                  </a:lnTo>
                  <a:lnTo>
                    <a:pt x="838" y="237"/>
                  </a:lnTo>
                  <a:lnTo>
                    <a:pt x="837" y="240"/>
                  </a:lnTo>
                  <a:lnTo>
                    <a:pt x="836" y="244"/>
                  </a:lnTo>
                  <a:lnTo>
                    <a:pt x="835" y="246"/>
                  </a:lnTo>
                  <a:lnTo>
                    <a:pt x="833" y="248"/>
                  </a:lnTo>
                  <a:lnTo>
                    <a:pt x="829" y="254"/>
                  </a:lnTo>
                  <a:lnTo>
                    <a:pt x="827" y="256"/>
                  </a:lnTo>
                  <a:lnTo>
                    <a:pt x="827" y="259"/>
                  </a:lnTo>
                  <a:lnTo>
                    <a:pt x="824" y="266"/>
                  </a:lnTo>
                  <a:lnTo>
                    <a:pt x="823" y="268"/>
                  </a:lnTo>
                  <a:lnTo>
                    <a:pt x="822" y="269"/>
                  </a:lnTo>
                  <a:lnTo>
                    <a:pt x="822" y="270"/>
                  </a:lnTo>
                  <a:lnTo>
                    <a:pt x="820" y="271"/>
                  </a:lnTo>
                  <a:lnTo>
                    <a:pt x="818" y="272"/>
                  </a:lnTo>
                  <a:lnTo>
                    <a:pt x="813" y="275"/>
                  </a:lnTo>
                  <a:lnTo>
                    <a:pt x="811" y="276"/>
                  </a:lnTo>
                  <a:lnTo>
                    <a:pt x="810" y="277"/>
                  </a:lnTo>
                  <a:lnTo>
                    <a:pt x="808" y="279"/>
                  </a:lnTo>
                  <a:lnTo>
                    <a:pt x="807" y="281"/>
                  </a:lnTo>
                  <a:lnTo>
                    <a:pt x="806" y="283"/>
                  </a:lnTo>
                  <a:lnTo>
                    <a:pt x="805" y="283"/>
                  </a:lnTo>
                  <a:lnTo>
                    <a:pt x="805" y="285"/>
                  </a:lnTo>
                  <a:lnTo>
                    <a:pt x="805" y="287"/>
                  </a:lnTo>
                  <a:lnTo>
                    <a:pt x="805" y="289"/>
                  </a:lnTo>
                  <a:lnTo>
                    <a:pt x="806" y="291"/>
                  </a:lnTo>
                  <a:lnTo>
                    <a:pt x="807" y="293"/>
                  </a:lnTo>
                  <a:lnTo>
                    <a:pt x="808" y="294"/>
                  </a:lnTo>
                  <a:lnTo>
                    <a:pt x="811" y="300"/>
                  </a:lnTo>
                  <a:lnTo>
                    <a:pt x="812" y="302"/>
                  </a:lnTo>
                  <a:lnTo>
                    <a:pt x="813" y="304"/>
                  </a:lnTo>
                  <a:lnTo>
                    <a:pt x="815" y="308"/>
                  </a:lnTo>
                  <a:lnTo>
                    <a:pt x="816" y="310"/>
                  </a:lnTo>
                  <a:lnTo>
                    <a:pt x="816" y="312"/>
                  </a:lnTo>
                  <a:lnTo>
                    <a:pt x="817" y="314"/>
                  </a:lnTo>
                  <a:lnTo>
                    <a:pt x="818" y="316"/>
                  </a:lnTo>
                  <a:lnTo>
                    <a:pt x="820" y="317"/>
                  </a:lnTo>
                  <a:lnTo>
                    <a:pt x="822" y="319"/>
                  </a:lnTo>
                  <a:lnTo>
                    <a:pt x="824" y="320"/>
                  </a:lnTo>
                  <a:lnTo>
                    <a:pt x="826" y="322"/>
                  </a:lnTo>
                  <a:lnTo>
                    <a:pt x="827" y="323"/>
                  </a:lnTo>
                  <a:lnTo>
                    <a:pt x="828" y="323"/>
                  </a:lnTo>
                  <a:lnTo>
                    <a:pt x="830" y="324"/>
                  </a:lnTo>
                  <a:lnTo>
                    <a:pt x="832" y="325"/>
                  </a:lnTo>
                  <a:lnTo>
                    <a:pt x="834" y="325"/>
                  </a:lnTo>
                  <a:lnTo>
                    <a:pt x="837" y="326"/>
                  </a:lnTo>
                  <a:lnTo>
                    <a:pt x="843" y="326"/>
                  </a:lnTo>
                  <a:lnTo>
                    <a:pt x="846" y="327"/>
                  </a:lnTo>
                  <a:lnTo>
                    <a:pt x="848" y="327"/>
                  </a:lnTo>
                  <a:lnTo>
                    <a:pt x="850" y="328"/>
                  </a:lnTo>
                  <a:lnTo>
                    <a:pt x="853" y="329"/>
                  </a:lnTo>
                  <a:lnTo>
                    <a:pt x="855" y="330"/>
                  </a:lnTo>
                  <a:lnTo>
                    <a:pt x="857" y="332"/>
                  </a:lnTo>
                  <a:lnTo>
                    <a:pt x="858" y="333"/>
                  </a:lnTo>
                  <a:lnTo>
                    <a:pt x="861" y="337"/>
                  </a:lnTo>
                  <a:lnTo>
                    <a:pt x="861" y="339"/>
                  </a:lnTo>
                  <a:lnTo>
                    <a:pt x="863" y="340"/>
                  </a:lnTo>
                  <a:lnTo>
                    <a:pt x="867" y="343"/>
                  </a:lnTo>
                  <a:lnTo>
                    <a:pt x="871" y="346"/>
                  </a:lnTo>
                  <a:lnTo>
                    <a:pt x="874" y="350"/>
                  </a:lnTo>
                  <a:lnTo>
                    <a:pt x="875" y="351"/>
                  </a:lnTo>
                  <a:lnTo>
                    <a:pt x="876" y="352"/>
                  </a:lnTo>
                  <a:lnTo>
                    <a:pt x="877" y="354"/>
                  </a:lnTo>
                  <a:lnTo>
                    <a:pt x="878" y="356"/>
                  </a:lnTo>
                  <a:lnTo>
                    <a:pt x="878" y="358"/>
                  </a:lnTo>
                  <a:lnTo>
                    <a:pt x="878" y="364"/>
                  </a:lnTo>
                  <a:lnTo>
                    <a:pt x="878" y="367"/>
                  </a:lnTo>
                  <a:lnTo>
                    <a:pt x="879" y="370"/>
                  </a:lnTo>
                  <a:lnTo>
                    <a:pt x="880" y="372"/>
                  </a:lnTo>
                  <a:lnTo>
                    <a:pt x="880" y="374"/>
                  </a:lnTo>
                  <a:lnTo>
                    <a:pt x="881" y="376"/>
                  </a:lnTo>
                  <a:lnTo>
                    <a:pt x="882" y="377"/>
                  </a:lnTo>
                  <a:lnTo>
                    <a:pt x="883" y="379"/>
                  </a:lnTo>
                  <a:lnTo>
                    <a:pt x="884" y="380"/>
                  </a:lnTo>
                  <a:lnTo>
                    <a:pt x="885" y="382"/>
                  </a:lnTo>
                  <a:lnTo>
                    <a:pt x="887" y="383"/>
                  </a:lnTo>
                  <a:lnTo>
                    <a:pt x="889" y="385"/>
                  </a:lnTo>
                  <a:lnTo>
                    <a:pt x="890" y="385"/>
                  </a:lnTo>
                  <a:lnTo>
                    <a:pt x="892" y="386"/>
                  </a:lnTo>
                  <a:lnTo>
                    <a:pt x="895" y="387"/>
                  </a:lnTo>
                  <a:lnTo>
                    <a:pt x="896" y="388"/>
                  </a:lnTo>
                  <a:lnTo>
                    <a:pt x="898" y="388"/>
                  </a:lnTo>
                  <a:lnTo>
                    <a:pt x="900" y="388"/>
                  </a:lnTo>
                  <a:lnTo>
                    <a:pt x="902" y="388"/>
                  </a:lnTo>
                  <a:lnTo>
                    <a:pt x="904" y="388"/>
                  </a:lnTo>
                  <a:lnTo>
                    <a:pt x="916" y="386"/>
                  </a:lnTo>
                  <a:lnTo>
                    <a:pt x="918" y="386"/>
                  </a:lnTo>
                  <a:lnTo>
                    <a:pt x="921" y="386"/>
                  </a:lnTo>
                  <a:lnTo>
                    <a:pt x="931" y="388"/>
                  </a:lnTo>
                  <a:lnTo>
                    <a:pt x="938" y="389"/>
                  </a:lnTo>
                  <a:lnTo>
                    <a:pt x="946" y="390"/>
                  </a:lnTo>
                  <a:lnTo>
                    <a:pt x="949" y="390"/>
                  </a:lnTo>
                  <a:lnTo>
                    <a:pt x="952" y="390"/>
                  </a:lnTo>
                  <a:lnTo>
                    <a:pt x="954" y="390"/>
                  </a:lnTo>
                  <a:lnTo>
                    <a:pt x="957" y="389"/>
                  </a:lnTo>
                  <a:lnTo>
                    <a:pt x="965" y="386"/>
                  </a:lnTo>
                  <a:lnTo>
                    <a:pt x="972" y="384"/>
                  </a:lnTo>
                  <a:lnTo>
                    <a:pt x="975" y="383"/>
                  </a:lnTo>
                  <a:lnTo>
                    <a:pt x="978" y="382"/>
                  </a:lnTo>
                  <a:lnTo>
                    <a:pt x="980" y="382"/>
                  </a:lnTo>
                  <a:lnTo>
                    <a:pt x="982" y="381"/>
                  </a:lnTo>
                  <a:lnTo>
                    <a:pt x="984" y="381"/>
                  </a:lnTo>
                  <a:lnTo>
                    <a:pt x="986" y="382"/>
                  </a:lnTo>
                  <a:lnTo>
                    <a:pt x="986" y="382"/>
                  </a:lnTo>
                  <a:lnTo>
                    <a:pt x="988" y="383"/>
                  </a:lnTo>
                  <a:lnTo>
                    <a:pt x="990" y="384"/>
                  </a:lnTo>
                  <a:lnTo>
                    <a:pt x="993" y="385"/>
                  </a:lnTo>
                  <a:lnTo>
                    <a:pt x="996" y="388"/>
                  </a:lnTo>
                  <a:lnTo>
                    <a:pt x="998" y="390"/>
                  </a:lnTo>
                  <a:lnTo>
                    <a:pt x="999" y="392"/>
                  </a:lnTo>
                  <a:lnTo>
                    <a:pt x="1001" y="394"/>
                  </a:lnTo>
                  <a:lnTo>
                    <a:pt x="1002" y="396"/>
                  </a:lnTo>
                  <a:lnTo>
                    <a:pt x="1003" y="397"/>
                  </a:lnTo>
                  <a:lnTo>
                    <a:pt x="1004" y="400"/>
                  </a:lnTo>
                  <a:lnTo>
                    <a:pt x="1005" y="403"/>
                  </a:lnTo>
                  <a:lnTo>
                    <a:pt x="1005" y="406"/>
                  </a:lnTo>
                  <a:lnTo>
                    <a:pt x="1006" y="409"/>
                  </a:lnTo>
                  <a:lnTo>
                    <a:pt x="1006" y="414"/>
                  </a:lnTo>
                  <a:lnTo>
                    <a:pt x="1007" y="422"/>
                  </a:lnTo>
                  <a:lnTo>
                    <a:pt x="1007" y="426"/>
                  </a:lnTo>
                  <a:lnTo>
                    <a:pt x="1006" y="430"/>
                  </a:lnTo>
                  <a:lnTo>
                    <a:pt x="1004" y="437"/>
                  </a:lnTo>
                  <a:lnTo>
                    <a:pt x="1004" y="439"/>
                  </a:lnTo>
                  <a:lnTo>
                    <a:pt x="1004" y="442"/>
                  </a:lnTo>
                  <a:lnTo>
                    <a:pt x="1004" y="445"/>
                  </a:lnTo>
                  <a:lnTo>
                    <a:pt x="1004" y="450"/>
                  </a:lnTo>
                  <a:lnTo>
                    <a:pt x="1005" y="453"/>
                  </a:lnTo>
                  <a:lnTo>
                    <a:pt x="1005" y="457"/>
                  </a:lnTo>
                  <a:lnTo>
                    <a:pt x="1006" y="459"/>
                  </a:lnTo>
                  <a:lnTo>
                    <a:pt x="1006" y="461"/>
                  </a:lnTo>
                  <a:lnTo>
                    <a:pt x="1008" y="464"/>
                  </a:lnTo>
                  <a:lnTo>
                    <a:pt x="1009" y="468"/>
                  </a:lnTo>
                  <a:lnTo>
                    <a:pt x="1014" y="475"/>
                  </a:lnTo>
                  <a:lnTo>
                    <a:pt x="1015" y="476"/>
                  </a:lnTo>
                  <a:lnTo>
                    <a:pt x="1017" y="481"/>
                  </a:lnTo>
                  <a:lnTo>
                    <a:pt x="1019" y="483"/>
                  </a:lnTo>
                  <a:lnTo>
                    <a:pt x="1020" y="487"/>
                  </a:lnTo>
                  <a:lnTo>
                    <a:pt x="1020" y="488"/>
                  </a:lnTo>
                  <a:lnTo>
                    <a:pt x="1020" y="490"/>
                  </a:lnTo>
                  <a:lnTo>
                    <a:pt x="1020" y="492"/>
                  </a:lnTo>
                  <a:lnTo>
                    <a:pt x="1020" y="495"/>
                  </a:lnTo>
                  <a:lnTo>
                    <a:pt x="1019" y="497"/>
                  </a:lnTo>
                  <a:lnTo>
                    <a:pt x="1019" y="498"/>
                  </a:lnTo>
                  <a:lnTo>
                    <a:pt x="1018" y="501"/>
                  </a:lnTo>
                  <a:lnTo>
                    <a:pt x="1015" y="507"/>
                  </a:lnTo>
                  <a:lnTo>
                    <a:pt x="1014" y="509"/>
                  </a:lnTo>
                  <a:lnTo>
                    <a:pt x="1013" y="511"/>
                  </a:lnTo>
                  <a:lnTo>
                    <a:pt x="1010" y="515"/>
                  </a:lnTo>
                  <a:lnTo>
                    <a:pt x="1008" y="521"/>
                  </a:lnTo>
                  <a:lnTo>
                    <a:pt x="1006" y="522"/>
                  </a:lnTo>
                  <a:lnTo>
                    <a:pt x="1002" y="527"/>
                  </a:lnTo>
                  <a:lnTo>
                    <a:pt x="999" y="530"/>
                  </a:lnTo>
                  <a:lnTo>
                    <a:pt x="997" y="533"/>
                  </a:lnTo>
                  <a:lnTo>
                    <a:pt x="996" y="535"/>
                  </a:lnTo>
                  <a:lnTo>
                    <a:pt x="996" y="536"/>
                  </a:lnTo>
                  <a:lnTo>
                    <a:pt x="996" y="538"/>
                  </a:lnTo>
                  <a:lnTo>
                    <a:pt x="996" y="539"/>
                  </a:lnTo>
                  <a:lnTo>
                    <a:pt x="997" y="543"/>
                  </a:lnTo>
                  <a:lnTo>
                    <a:pt x="997" y="545"/>
                  </a:lnTo>
                  <a:lnTo>
                    <a:pt x="997" y="546"/>
                  </a:lnTo>
                  <a:lnTo>
                    <a:pt x="996" y="548"/>
                  </a:lnTo>
                  <a:lnTo>
                    <a:pt x="994" y="554"/>
                  </a:lnTo>
                  <a:lnTo>
                    <a:pt x="994" y="555"/>
                  </a:lnTo>
                  <a:lnTo>
                    <a:pt x="994" y="555"/>
                  </a:lnTo>
                  <a:lnTo>
                    <a:pt x="995" y="556"/>
                  </a:lnTo>
                  <a:lnTo>
                    <a:pt x="996" y="557"/>
                  </a:lnTo>
                  <a:lnTo>
                    <a:pt x="997" y="558"/>
                  </a:lnTo>
                  <a:lnTo>
                    <a:pt x="999" y="559"/>
                  </a:lnTo>
                  <a:lnTo>
                    <a:pt x="1008" y="562"/>
                  </a:lnTo>
                  <a:lnTo>
                    <a:pt x="1016" y="565"/>
                  </a:lnTo>
                  <a:lnTo>
                    <a:pt x="1020" y="566"/>
                  </a:lnTo>
                  <a:lnTo>
                    <a:pt x="1022" y="566"/>
                  </a:lnTo>
                  <a:lnTo>
                    <a:pt x="1029" y="567"/>
                  </a:lnTo>
                  <a:lnTo>
                    <a:pt x="1032" y="568"/>
                  </a:lnTo>
                  <a:lnTo>
                    <a:pt x="1033" y="568"/>
                  </a:lnTo>
                  <a:lnTo>
                    <a:pt x="1035" y="569"/>
                  </a:lnTo>
                  <a:lnTo>
                    <a:pt x="1038" y="571"/>
                  </a:lnTo>
                  <a:lnTo>
                    <a:pt x="1044" y="575"/>
                  </a:lnTo>
                  <a:lnTo>
                    <a:pt x="1047" y="578"/>
                  </a:lnTo>
                  <a:lnTo>
                    <a:pt x="1050" y="579"/>
                  </a:lnTo>
                  <a:lnTo>
                    <a:pt x="1051" y="580"/>
                  </a:lnTo>
                  <a:lnTo>
                    <a:pt x="1052" y="582"/>
                  </a:lnTo>
                  <a:lnTo>
                    <a:pt x="1052" y="583"/>
                  </a:lnTo>
                  <a:lnTo>
                    <a:pt x="1053" y="584"/>
                  </a:lnTo>
                  <a:lnTo>
                    <a:pt x="1054" y="586"/>
                  </a:lnTo>
                  <a:lnTo>
                    <a:pt x="1054" y="587"/>
                  </a:lnTo>
                  <a:lnTo>
                    <a:pt x="1054" y="589"/>
                  </a:lnTo>
                  <a:lnTo>
                    <a:pt x="1054" y="589"/>
                  </a:lnTo>
                  <a:lnTo>
                    <a:pt x="1054" y="592"/>
                  </a:lnTo>
                  <a:lnTo>
                    <a:pt x="1054" y="595"/>
                  </a:lnTo>
                  <a:lnTo>
                    <a:pt x="1053" y="599"/>
                  </a:lnTo>
                  <a:lnTo>
                    <a:pt x="1053" y="600"/>
                  </a:lnTo>
                  <a:lnTo>
                    <a:pt x="1052" y="600"/>
                  </a:lnTo>
                  <a:lnTo>
                    <a:pt x="1052" y="601"/>
                  </a:lnTo>
                  <a:lnTo>
                    <a:pt x="1051" y="602"/>
                  </a:lnTo>
                  <a:lnTo>
                    <a:pt x="1050" y="603"/>
                  </a:lnTo>
                  <a:lnTo>
                    <a:pt x="1048" y="604"/>
                  </a:lnTo>
                  <a:lnTo>
                    <a:pt x="1047" y="605"/>
                  </a:lnTo>
                  <a:lnTo>
                    <a:pt x="1045" y="605"/>
                  </a:lnTo>
                  <a:lnTo>
                    <a:pt x="1043" y="606"/>
                  </a:lnTo>
                  <a:lnTo>
                    <a:pt x="1038" y="607"/>
                  </a:lnTo>
                  <a:lnTo>
                    <a:pt x="1036" y="608"/>
                  </a:lnTo>
                  <a:lnTo>
                    <a:pt x="1034" y="609"/>
                  </a:lnTo>
                  <a:lnTo>
                    <a:pt x="1033" y="610"/>
                  </a:lnTo>
                  <a:lnTo>
                    <a:pt x="1032" y="611"/>
                  </a:lnTo>
                  <a:lnTo>
                    <a:pt x="1032" y="612"/>
                  </a:lnTo>
                  <a:lnTo>
                    <a:pt x="1031" y="612"/>
                  </a:lnTo>
                  <a:lnTo>
                    <a:pt x="1031" y="613"/>
                  </a:lnTo>
                  <a:lnTo>
                    <a:pt x="1031" y="614"/>
                  </a:lnTo>
                  <a:lnTo>
                    <a:pt x="1031" y="615"/>
                  </a:lnTo>
                  <a:lnTo>
                    <a:pt x="1031" y="616"/>
                  </a:lnTo>
                  <a:lnTo>
                    <a:pt x="1032" y="618"/>
                  </a:lnTo>
                  <a:lnTo>
                    <a:pt x="1032" y="619"/>
                  </a:lnTo>
                  <a:lnTo>
                    <a:pt x="1034" y="621"/>
                  </a:lnTo>
                  <a:lnTo>
                    <a:pt x="1035" y="623"/>
                  </a:lnTo>
                  <a:lnTo>
                    <a:pt x="1036" y="623"/>
                  </a:lnTo>
                  <a:lnTo>
                    <a:pt x="1036" y="624"/>
                  </a:lnTo>
                  <a:lnTo>
                    <a:pt x="1036" y="625"/>
                  </a:lnTo>
                  <a:lnTo>
                    <a:pt x="1036" y="626"/>
                  </a:lnTo>
                  <a:lnTo>
                    <a:pt x="1033" y="630"/>
                  </a:lnTo>
                  <a:lnTo>
                    <a:pt x="1033" y="632"/>
                  </a:lnTo>
                  <a:lnTo>
                    <a:pt x="1032" y="633"/>
                  </a:lnTo>
                  <a:lnTo>
                    <a:pt x="1032" y="636"/>
                  </a:lnTo>
                  <a:lnTo>
                    <a:pt x="1031" y="643"/>
                  </a:lnTo>
                  <a:lnTo>
                    <a:pt x="1031" y="645"/>
                  </a:lnTo>
                  <a:lnTo>
                    <a:pt x="1030" y="647"/>
                  </a:lnTo>
                  <a:lnTo>
                    <a:pt x="1029" y="649"/>
                  </a:lnTo>
                  <a:lnTo>
                    <a:pt x="1029" y="650"/>
                  </a:lnTo>
                  <a:lnTo>
                    <a:pt x="1028" y="652"/>
                  </a:lnTo>
                  <a:lnTo>
                    <a:pt x="1026" y="653"/>
                  </a:lnTo>
                  <a:lnTo>
                    <a:pt x="1025" y="654"/>
                  </a:lnTo>
                  <a:lnTo>
                    <a:pt x="1023" y="656"/>
                  </a:lnTo>
                  <a:lnTo>
                    <a:pt x="1017" y="660"/>
                  </a:lnTo>
                  <a:lnTo>
                    <a:pt x="1015" y="662"/>
                  </a:lnTo>
                  <a:lnTo>
                    <a:pt x="1014" y="663"/>
                  </a:lnTo>
                  <a:lnTo>
                    <a:pt x="1014" y="664"/>
                  </a:lnTo>
                  <a:lnTo>
                    <a:pt x="1014" y="665"/>
                  </a:lnTo>
                  <a:lnTo>
                    <a:pt x="1014" y="666"/>
                  </a:lnTo>
                  <a:lnTo>
                    <a:pt x="1015" y="667"/>
                  </a:lnTo>
                  <a:lnTo>
                    <a:pt x="1016" y="667"/>
                  </a:lnTo>
                  <a:lnTo>
                    <a:pt x="1018" y="669"/>
                  </a:lnTo>
                  <a:lnTo>
                    <a:pt x="1019" y="671"/>
                  </a:lnTo>
                  <a:lnTo>
                    <a:pt x="1020" y="671"/>
                  </a:lnTo>
                  <a:lnTo>
                    <a:pt x="1020" y="672"/>
                  </a:lnTo>
                  <a:lnTo>
                    <a:pt x="1019" y="673"/>
                  </a:lnTo>
                  <a:lnTo>
                    <a:pt x="1019" y="674"/>
                  </a:lnTo>
                  <a:lnTo>
                    <a:pt x="1017" y="675"/>
                  </a:lnTo>
                  <a:lnTo>
                    <a:pt x="1014" y="676"/>
                  </a:lnTo>
                  <a:lnTo>
                    <a:pt x="1010" y="678"/>
                  </a:lnTo>
                  <a:lnTo>
                    <a:pt x="1009" y="678"/>
                  </a:lnTo>
                  <a:lnTo>
                    <a:pt x="1008" y="679"/>
                  </a:lnTo>
                  <a:lnTo>
                    <a:pt x="1007" y="680"/>
                  </a:lnTo>
                  <a:lnTo>
                    <a:pt x="1005" y="681"/>
                  </a:lnTo>
                  <a:lnTo>
                    <a:pt x="1005" y="682"/>
                  </a:lnTo>
                  <a:lnTo>
                    <a:pt x="1004" y="683"/>
                  </a:lnTo>
                  <a:lnTo>
                    <a:pt x="1004" y="684"/>
                  </a:lnTo>
                  <a:lnTo>
                    <a:pt x="1004" y="685"/>
                  </a:lnTo>
                  <a:lnTo>
                    <a:pt x="1004" y="687"/>
                  </a:lnTo>
                  <a:lnTo>
                    <a:pt x="1005" y="689"/>
                  </a:lnTo>
                  <a:lnTo>
                    <a:pt x="1006" y="691"/>
                  </a:lnTo>
                  <a:lnTo>
                    <a:pt x="1007" y="693"/>
                  </a:lnTo>
                  <a:lnTo>
                    <a:pt x="1009" y="695"/>
                  </a:lnTo>
                  <a:lnTo>
                    <a:pt x="1009" y="697"/>
                  </a:lnTo>
                  <a:lnTo>
                    <a:pt x="1011" y="698"/>
                  </a:lnTo>
                  <a:lnTo>
                    <a:pt x="1014" y="700"/>
                  </a:lnTo>
                  <a:lnTo>
                    <a:pt x="1016" y="702"/>
                  </a:lnTo>
                  <a:lnTo>
                    <a:pt x="1020" y="703"/>
                  </a:lnTo>
                  <a:lnTo>
                    <a:pt x="1022" y="704"/>
                  </a:lnTo>
                  <a:lnTo>
                    <a:pt x="1026" y="705"/>
                  </a:lnTo>
                  <a:lnTo>
                    <a:pt x="1032" y="707"/>
                  </a:lnTo>
                  <a:lnTo>
                    <a:pt x="1033" y="707"/>
                  </a:lnTo>
                  <a:lnTo>
                    <a:pt x="1036" y="708"/>
                  </a:lnTo>
                  <a:lnTo>
                    <a:pt x="1039" y="710"/>
                  </a:lnTo>
                  <a:lnTo>
                    <a:pt x="1042" y="712"/>
                  </a:lnTo>
                  <a:lnTo>
                    <a:pt x="1043" y="713"/>
                  </a:lnTo>
                  <a:lnTo>
                    <a:pt x="1044" y="714"/>
                  </a:lnTo>
                  <a:lnTo>
                    <a:pt x="1045" y="715"/>
                  </a:lnTo>
                  <a:lnTo>
                    <a:pt x="1047" y="716"/>
                  </a:lnTo>
                  <a:lnTo>
                    <a:pt x="1049" y="717"/>
                  </a:lnTo>
                  <a:lnTo>
                    <a:pt x="1052" y="718"/>
                  </a:lnTo>
                  <a:lnTo>
                    <a:pt x="1056" y="720"/>
                  </a:lnTo>
                  <a:lnTo>
                    <a:pt x="1059" y="720"/>
                  </a:lnTo>
                  <a:lnTo>
                    <a:pt x="1063" y="721"/>
                  </a:lnTo>
                  <a:lnTo>
                    <a:pt x="1065" y="721"/>
                  </a:lnTo>
                  <a:lnTo>
                    <a:pt x="1066" y="721"/>
                  </a:lnTo>
                  <a:lnTo>
                    <a:pt x="1066" y="722"/>
                  </a:lnTo>
                  <a:lnTo>
                    <a:pt x="1067" y="723"/>
                  </a:lnTo>
                  <a:lnTo>
                    <a:pt x="1069" y="725"/>
                  </a:lnTo>
                  <a:lnTo>
                    <a:pt x="1071" y="726"/>
                  </a:lnTo>
                  <a:lnTo>
                    <a:pt x="1072" y="727"/>
                  </a:lnTo>
                  <a:lnTo>
                    <a:pt x="1075" y="727"/>
                  </a:lnTo>
                  <a:lnTo>
                    <a:pt x="1076" y="728"/>
                  </a:lnTo>
                  <a:lnTo>
                    <a:pt x="1077" y="728"/>
                  </a:lnTo>
                  <a:lnTo>
                    <a:pt x="1077" y="730"/>
                  </a:lnTo>
                  <a:lnTo>
                    <a:pt x="1077" y="731"/>
                  </a:lnTo>
                  <a:lnTo>
                    <a:pt x="1077" y="732"/>
                  </a:lnTo>
                  <a:lnTo>
                    <a:pt x="1077" y="736"/>
                  </a:lnTo>
                  <a:lnTo>
                    <a:pt x="1078" y="741"/>
                  </a:lnTo>
                  <a:lnTo>
                    <a:pt x="1078" y="743"/>
                  </a:lnTo>
                  <a:lnTo>
                    <a:pt x="1079" y="744"/>
                  </a:lnTo>
                  <a:lnTo>
                    <a:pt x="1079" y="746"/>
                  </a:lnTo>
                  <a:lnTo>
                    <a:pt x="1080" y="747"/>
                  </a:lnTo>
                  <a:lnTo>
                    <a:pt x="1081" y="748"/>
                  </a:lnTo>
                  <a:lnTo>
                    <a:pt x="1083" y="750"/>
                  </a:lnTo>
                  <a:lnTo>
                    <a:pt x="1085" y="752"/>
                  </a:lnTo>
                  <a:lnTo>
                    <a:pt x="1088" y="755"/>
                  </a:lnTo>
                  <a:lnTo>
                    <a:pt x="1090" y="758"/>
                  </a:lnTo>
                  <a:lnTo>
                    <a:pt x="1095" y="760"/>
                  </a:lnTo>
                  <a:lnTo>
                    <a:pt x="1100" y="763"/>
                  </a:lnTo>
                  <a:lnTo>
                    <a:pt x="1102" y="764"/>
                  </a:lnTo>
                  <a:lnTo>
                    <a:pt x="1109" y="768"/>
                  </a:lnTo>
                  <a:lnTo>
                    <a:pt x="1111" y="770"/>
                  </a:lnTo>
                  <a:lnTo>
                    <a:pt x="1113" y="770"/>
                  </a:lnTo>
                  <a:lnTo>
                    <a:pt x="1117" y="773"/>
                  </a:lnTo>
                  <a:lnTo>
                    <a:pt x="1119" y="775"/>
                  </a:lnTo>
                  <a:lnTo>
                    <a:pt x="1120" y="777"/>
                  </a:lnTo>
                  <a:lnTo>
                    <a:pt x="1121" y="779"/>
                  </a:lnTo>
                  <a:lnTo>
                    <a:pt x="1122" y="780"/>
                  </a:lnTo>
                  <a:lnTo>
                    <a:pt x="1123" y="782"/>
                  </a:lnTo>
                  <a:lnTo>
                    <a:pt x="1123" y="784"/>
                  </a:lnTo>
                  <a:lnTo>
                    <a:pt x="1123" y="786"/>
                  </a:lnTo>
                  <a:lnTo>
                    <a:pt x="1123" y="790"/>
                  </a:lnTo>
                  <a:lnTo>
                    <a:pt x="1121" y="795"/>
                  </a:lnTo>
                  <a:lnTo>
                    <a:pt x="1121" y="797"/>
                  </a:lnTo>
                  <a:lnTo>
                    <a:pt x="1121" y="799"/>
                  </a:lnTo>
                  <a:lnTo>
                    <a:pt x="1121" y="800"/>
                  </a:lnTo>
                  <a:lnTo>
                    <a:pt x="1121" y="802"/>
                  </a:lnTo>
                  <a:lnTo>
                    <a:pt x="1121" y="804"/>
                  </a:lnTo>
                  <a:lnTo>
                    <a:pt x="1123" y="811"/>
                  </a:lnTo>
                  <a:lnTo>
                    <a:pt x="1123" y="813"/>
                  </a:lnTo>
                  <a:lnTo>
                    <a:pt x="1123" y="816"/>
                  </a:lnTo>
                  <a:lnTo>
                    <a:pt x="1123" y="818"/>
                  </a:lnTo>
                  <a:lnTo>
                    <a:pt x="1123" y="821"/>
                  </a:lnTo>
                  <a:lnTo>
                    <a:pt x="1122" y="824"/>
                  </a:lnTo>
                  <a:lnTo>
                    <a:pt x="1120" y="828"/>
                  </a:lnTo>
                  <a:lnTo>
                    <a:pt x="1118" y="832"/>
                  </a:lnTo>
                  <a:lnTo>
                    <a:pt x="1114" y="842"/>
                  </a:lnTo>
                  <a:lnTo>
                    <a:pt x="1113" y="844"/>
                  </a:lnTo>
                  <a:lnTo>
                    <a:pt x="1111" y="846"/>
                  </a:lnTo>
                  <a:lnTo>
                    <a:pt x="1108" y="851"/>
                  </a:lnTo>
                  <a:lnTo>
                    <a:pt x="1106" y="853"/>
                  </a:lnTo>
                  <a:lnTo>
                    <a:pt x="1106" y="854"/>
                  </a:lnTo>
                  <a:lnTo>
                    <a:pt x="1105" y="856"/>
                  </a:lnTo>
                  <a:lnTo>
                    <a:pt x="1104" y="859"/>
                  </a:lnTo>
                  <a:lnTo>
                    <a:pt x="1104" y="861"/>
                  </a:lnTo>
                  <a:lnTo>
                    <a:pt x="1103" y="869"/>
                  </a:lnTo>
                  <a:lnTo>
                    <a:pt x="1102" y="878"/>
                  </a:lnTo>
                  <a:lnTo>
                    <a:pt x="1100" y="887"/>
                  </a:lnTo>
                  <a:lnTo>
                    <a:pt x="1100" y="893"/>
                  </a:lnTo>
                  <a:lnTo>
                    <a:pt x="1100" y="894"/>
                  </a:lnTo>
                  <a:lnTo>
                    <a:pt x="1100" y="895"/>
                  </a:lnTo>
                  <a:lnTo>
                    <a:pt x="1100" y="895"/>
                  </a:lnTo>
                  <a:lnTo>
                    <a:pt x="1099" y="896"/>
                  </a:lnTo>
                  <a:lnTo>
                    <a:pt x="1097" y="898"/>
                  </a:lnTo>
                  <a:lnTo>
                    <a:pt x="1096" y="900"/>
                  </a:lnTo>
                  <a:lnTo>
                    <a:pt x="1094" y="902"/>
                  </a:lnTo>
                  <a:lnTo>
                    <a:pt x="1088" y="906"/>
                  </a:lnTo>
                  <a:lnTo>
                    <a:pt x="1082" y="911"/>
                  </a:lnTo>
                  <a:lnTo>
                    <a:pt x="1080" y="912"/>
                  </a:lnTo>
                  <a:lnTo>
                    <a:pt x="1079" y="913"/>
                  </a:lnTo>
                  <a:lnTo>
                    <a:pt x="1077" y="914"/>
                  </a:lnTo>
                  <a:lnTo>
                    <a:pt x="1076" y="915"/>
                  </a:lnTo>
                  <a:lnTo>
                    <a:pt x="1074" y="915"/>
                  </a:lnTo>
                  <a:lnTo>
                    <a:pt x="1072" y="916"/>
                  </a:lnTo>
                  <a:lnTo>
                    <a:pt x="1066" y="916"/>
                  </a:lnTo>
                  <a:lnTo>
                    <a:pt x="1064" y="917"/>
                  </a:lnTo>
                  <a:lnTo>
                    <a:pt x="1062" y="918"/>
                  </a:lnTo>
                  <a:lnTo>
                    <a:pt x="1059" y="918"/>
                  </a:lnTo>
                  <a:lnTo>
                    <a:pt x="1057" y="919"/>
                  </a:lnTo>
                  <a:lnTo>
                    <a:pt x="1055" y="920"/>
                  </a:lnTo>
                  <a:lnTo>
                    <a:pt x="1054" y="922"/>
                  </a:lnTo>
                  <a:lnTo>
                    <a:pt x="1053" y="923"/>
                  </a:lnTo>
                  <a:lnTo>
                    <a:pt x="1049" y="926"/>
                  </a:lnTo>
                  <a:lnTo>
                    <a:pt x="1047" y="929"/>
                  </a:lnTo>
                  <a:lnTo>
                    <a:pt x="1045" y="930"/>
                  </a:lnTo>
                  <a:lnTo>
                    <a:pt x="1044" y="931"/>
                  </a:lnTo>
                  <a:lnTo>
                    <a:pt x="1044" y="933"/>
                  </a:lnTo>
                  <a:lnTo>
                    <a:pt x="1043" y="934"/>
                  </a:lnTo>
                  <a:lnTo>
                    <a:pt x="1043" y="936"/>
                  </a:lnTo>
                  <a:lnTo>
                    <a:pt x="1043" y="937"/>
                  </a:lnTo>
                  <a:lnTo>
                    <a:pt x="1043" y="939"/>
                  </a:lnTo>
                  <a:lnTo>
                    <a:pt x="1043" y="940"/>
                  </a:lnTo>
                  <a:lnTo>
                    <a:pt x="1043" y="943"/>
                  </a:lnTo>
                  <a:lnTo>
                    <a:pt x="1043" y="945"/>
                  </a:lnTo>
                  <a:lnTo>
                    <a:pt x="1046" y="951"/>
                  </a:lnTo>
                  <a:lnTo>
                    <a:pt x="1048" y="955"/>
                  </a:lnTo>
                  <a:lnTo>
                    <a:pt x="1048" y="957"/>
                  </a:lnTo>
                  <a:lnTo>
                    <a:pt x="1049" y="959"/>
                  </a:lnTo>
                  <a:lnTo>
                    <a:pt x="1049" y="960"/>
                  </a:lnTo>
                  <a:lnTo>
                    <a:pt x="1049" y="962"/>
                  </a:lnTo>
                  <a:lnTo>
                    <a:pt x="1049" y="963"/>
                  </a:lnTo>
                  <a:lnTo>
                    <a:pt x="1049" y="964"/>
                  </a:lnTo>
                  <a:lnTo>
                    <a:pt x="1048" y="965"/>
                  </a:lnTo>
                  <a:lnTo>
                    <a:pt x="1047" y="966"/>
                  </a:lnTo>
                  <a:lnTo>
                    <a:pt x="1047" y="967"/>
                  </a:lnTo>
                  <a:lnTo>
                    <a:pt x="1046" y="968"/>
                  </a:lnTo>
                  <a:lnTo>
                    <a:pt x="1044" y="970"/>
                  </a:lnTo>
                  <a:lnTo>
                    <a:pt x="1043" y="970"/>
                  </a:lnTo>
                  <a:lnTo>
                    <a:pt x="1042" y="971"/>
                  </a:lnTo>
                  <a:lnTo>
                    <a:pt x="1040" y="972"/>
                  </a:lnTo>
                  <a:lnTo>
                    <a:pt x="1038" y="973"/>
                  </a:lnTo>
                  <a:lnTo>
                    <a:pt x="1036" y="973"/>
                  </a:lnTo>
                  <a:lnTo>
                    <a:pt x="1033" y="973"/>
                  </a:lnTo>
                  <a:lnTo>
                    <a:pt x="1031" y="973"/>
                  </a:lnTo>
                  <a:lnTo>
                    <a:pt x="1022" y="973"/>
                  </a:lnTo>
                  <a:lnTo>
                    <a:pt x="1018" y="972"/>
                  </a:lnTo>
                  <a:lnTo>
                    <a:pt x="1016" y="973"/>
                  </a:lnTo>
                  <a:lnTo>
                    <a:pt x="1015" y="973"/>
                  </a:lnTo>
                  <a:lnTo>
                    <a:pt x="1013" y="974"/>
                  </a:lnTo>
                  <a:lnTo>
                    <a:pt x="1011" y="974"/>
                  </a:lnTo>
                  <a:lnTo>
                    <a:pt x="1010" y="975"/>
                  </a:lnTo>
                  <a:lnTo>
                    <a:pt x="1009" y="977"/>
                  </a:lnTo>
                  <a:lnTo>
                    <a:pt x="1006" y="981"/>
                  </a:lnTo>
                  <a:lnTo>
                    <a:pt x="1001" y="987"/>
                  </a:lnTo>
                  <a:lnTo>
                    <a:pt x="999" y="989"/>
                  </a:lnTo>
                  <a:lnTo>
                    <a:pt x="998" y="990"/>
                  </a:lnTo>
                  <a:lnTo>
                    <a:pt x="996" y="992"/>
                  </a:lnTo>
                  <a:lnTo>
                    <a:pt x="991" y="995"/>
                  </a:lnTo>
                  <a:lnTo>
                    <a:pt x="988" y="997"/>
                  </a:lnTo>
                  <a:lnTo>
                    <a:pt x="986" y="997"/>
                  </a:lnTo>
                  <a:lnTo>
                    <a:pt x="983" y="998"/>
                  </a:lnTo>
                  <a:lnTo>
                    <a:pt x="976" y="1000"/>
                  </a:lnTo>
                  <a:lnTo>
                    <a:pt x="974" y="1001"/>
                  </a:lnTo>
                  <a:lnTo>
                    <a:pt x="970" y="1002"/>
                  </a:lnTo>
                  <a:lnTo>
                    <a:pt x="961" y="1005"/>
                  </a:lnTo>
                  <a:lnTo>
                    <a:pt x="958" y="1006"/>
                  </a:lnTo>
                  <a:lnTo>
                    <a:pt x="952" y="1008"/>
                  </a:lnTo>
                  <a:lnTo>
                    <a:pt x="949" y="1008"/>
                  </a:lnTo>
                  <a:lnTo>
                    <a:pt x="944" y="1010"/>
                  </a:lnTo>
                  <a:lnTo>
                    <a:pt x="941" y="1011"/>
                  </a:lnTo>
                  <a:lnTo>
                    <a:pt x="932" y="1016"/>
                  </a:lnTo>
                  <a:lnTo>
                    <a:pt x="930" y="1018"/>
                  </a:lnTo>
                  <a:lnTo>
                    <a:pt x="928" y="1019"/>
                  </a:lnTo>
                  <a:lnTo>
                    <a:pt x="925" y="1020"/>
                  </a:lnTo>
                  <a:lnTo>
                    <a:pt x="923" y="1020"/>
                  </a:lnTo>
                  <a:lnTo>
                    <a:pt x="922" y="1020"/>
                  </a:lnTo>
                  <a:lnTo>
                    <a:pt x="920" y="1020"/>
                  </a:lnTo>
                  <a:lnTo>
                    <a:pt x="918" y="1020"/>
                  </a:lnTo>
                  <a:lnTo>
                    <a:pt x="917" y="1020"/>
                  </a:lnTo>
                  <a:lnTo>
                    <a:pt x="915" y="1019"/>
                  </a:lnTo>
                  <a:lnTo>
                    <a:pt x="914" y="1018"/>
                  </a:lnTo>
                  <a:lnTo>
                    <a:pt x="911" y="1017"/>
                  </a:lnTo>
                  <a:lnTo>
                    <a:pt x="910" y="1017"/>
                  </a:lnTo>
                  <a:lnTo>
                    <a:pt x="908" y="1016"/>
                  </a:lnTo>
                  <a:lnTo>
                    <a:pt x="907" y="1016"/>
                  </a:lnTo>
                  <a:lnTo>
                    <a:pt x="905" y="1017"/>
                  </a:lnTo>
                  <a:lnTo>
                    <a:pt x="903" y="1017"/>
                  </a:lnTo>
                  <a:lnTo>
                    <a:pt x="901" y="1018"/>
                  </a:lnTo>
                  <a:lnTo>
                    <a:pt x="898" y="1019"/>
                  </a:lnTo>
                  <a:lnTo>
                    <a:pt x="897" y="1020"/>
                  </a:lnTo>
                  <a:lnTo>
                    <a:pt x="895" y="1021"/>
                  </a:lnTo>
                  <a:lnTo>
                    <a:pt x="895" y="1022"/>
                  </a:lnTo>
                  <a:lnTo>
                    <a:pt x="894" y="1023"/>
                  </a:lnTo>
                  <a:lnTo>
                    <a:pt x="893" y="1025"/>
                  </a:lnTo>
                  <a:lnTo>
                    <a:pt x="892" y="1027"/>
                  </a:lnTo>
                  <a:lnTo>
                    <a:pt x="891" y="1029"/>
                  </a:lnTo>
                  <a:lnTo>
                    <a:pt x="890" y="1032"/>
                  </a:lnTo>
                  <a:lnTo>
                    <a:pt x="889" y="1034"/>
                  </a:lnTo>
                  <a:lnTo>
                    <a:pt x="886" y="1041"/>
                  </a:lnTo>
                  <a:lnTo>
                    <a:pt x="884" y="1048"/>
                  </a:lnTo>
                  <a:lnTo>
                    <a:pt x="882" y="1051"/>
                  </a:lnTo>
                  <a:lnTo>
                    <a:pt x="881" y="1053"/>
                  </a:lnTo>
                  <a:lnTo>
                    <a:pt x="879" y="1055"/>
                  </a:lnTo>
                  <a:lnTo>
                    <a:pt x="864" y="1072"/>
                  </a:lnTo>
                  <a:lnTo>
                    <a:pt x="862" y="1075"/>
                  </a:lnTo>
                  <a:lnTo>
                    <a:pt x="861" y="1077"/>
                  </a:lnTo>
                  <a:lnTo>
                    <a:pt x="861" y="1079"/>
                  </a:lnTo>
                  <a:lnTo>
                    <a:pt x="860" y="1082"/>
                  </a:lnTo>
                  <a:lnTo>
                    <a:pt x="859" y="1085"/>
                  </a:lnTo>
                  <a:lnTo>
                    <a:pt x="859" y="1087"/>
                  </a:lnTo>
                  <a:lnTo>
                    <a:pt x="858" y="1089"/>
                  </a:lnTo>
                  <a:lnTo>
                    <a:pt x="858" y="1092"/>
                  </a:lnTo>
                  <a:lnTo>
                    <a:pt x="858" y="1095"/>
                  </a:lnTo>
                  <a:lnTo>
                    <a:pt x="858" y="1098"/>
                  </a:lnTo>
                  <a:lnTo>
                    <a:pt x="858" y="1100"/>
                  </a:lnTo>
                  <a:lnTo>
                    <a:pt x="858" y="1104"/>
                  </a:lnTo>
                  <a:lnTo>
                    <a:pt x="859" y="1107"/>
                  </a:lnTo>
                  <a:lnTo>
                    <a:pt x="860" y="1110"/>
                  </a:lnTo>
                  <a:lnTo>
                    <a:pt x="861" y="1111"/>
                  </a:lnTo>
                  <a:lnTo>
                    <a:pt x="861" y="1114"/>
                  </a:lnTo>
                  <a:lnTo>
                    <a:pt x="862" y="1116"/>
                  </a:lnTo>
                  <a:lnTo>
                    <a:pt x="864" y="1117"/>
                  </a:lnTo>
                  <a:lnTo>
                    <a:pt x="865" y="1119"/>
                  </a:lnTo>
                  <a:lnTo>
                    <a:pt x="867" y="1120"/>
                  </a:lnTo>
                  <a:lnTo>
                    <a:pt x="876" y="1124"/>
                  </a:lnTo>
                  <a:lnTo>
                    <a:pt x="881" y="1126"/>
                  </a:lnTo>
                  <a:lnTo>
                    <a:pt x="886" y="1128"/>
                  </a:lnTo>
                  <a:lnTo>
                    <a:pt x="889" y="1129"/>
                  </a:lnTo>
                  <a:lnTo>
                    <a:pt x="892" y="1131"/>
                  </a:lnTo>
                  <a:lnTo>
                    <a:pt x="895" y="1132"/>
                  </a:lnTo>
                  <a:lnTo>
                    <a:pt x="895" y="1133"/>
                  </a:lnTo>
                  <a:lnTo>
                    <a:pt x="897" y="1134"/>
                  </a:lnTo>
                  <a:lnTo>
                    <a:pt x="898" y="1135"/>
                  </a:lnTo>
                  <a:lnTo>
                    <a:pt x="900" y="1137"/>
                  </a:lnTo>
                  <a:lnTo>
                    <a:pt x="903" y="1141"/>
                  </a:lnTo>
                  <a:lnTo>
                    <a:pt x="905" y="1145"/>
                  </a:lnTo>
                  <a:lnTo>
                    <a:pt x="906" y="1147"/>
                  </a:lnTo>
                  <a:lnTo>
                    <a:pt x="907" y="1150"/>
                  </a:lnTo>
                  <a:lnTo>
                    <a:pt x="907" y="1153"/>
                  </a:lnTo>
                  <a:lnTo>
                    <a:pt x="908" y="1155"/>
                  </a:lnTo>
                  <a:lnTo>
                    <a:pt x="908" y="1157"/>
                  </a:lnTo>
                  <a:lnTo>
                    <a:pt x="908" y="1160"/>
                  </a:lnTo>
                  <a:lnTo>
                    <a:pt x="908" y="1163"/>
                  </a:lnTo>
                  <a:lnTo>
                    <a:pt x="908" y="1166"/>
                  </a:lnTo>
                  <a:lnTo>
                    <a:pt x="907" y="1167"/>
                  </a:lnTo>
                  <a:lnTo>
                    <a:pt x="907" y="1169"/>
                  </a:lnTo>
                  <a:lnTo>
                    <a:pt x="907" y="1171"/>
                  </a:lnTo>
                  <a:lnTo>
                    <a:pt x="906" y="1173"/>
                  </a:lnTo>
                  <a:lnTo>
                    <a:pt x="904" y="1175"/>
                  </a:lnTo>
                  <a:lnTo>
                    <a:pt x="903" y="1177"/>
                  </a:lnTo>
                  <a:lnTo>
                    <a:pt x="901" y="1178"/>
                  </a:lnTo>
                  <a:lnTo>
                    <a:pt x="899" y="1180"/>
                  </a:lnTo>
                  <a:lnTo>
                    <a:pt x="895" y="1183"/>
                  </a:lnTo>
                  <a:lnTo>
                    <a:pt x="893" y="1184"/>
                  </a:lnTo>
                  <a:lnTo>
                    <a:pt x="891" y="1185"/>
                  </a:lnTo>
                  <a:lnTo>
                    <a:pt x="889" y="1186"/>
                  </a:lnTo>
                  <a:lnTo>
                    <a:pt x="886" y="1187"/>
                  </a:lnTo>
                  <a:lnTo>
                    <a:pt x="884" y="1187"/>
                  </a:lnTo>
                  <a:lnTo>
                    <a:pt x="882" y="1187"/>
                  </a:lnTo>
                  <a:lnTo>
                    <a:pt x="877" y="1187"/>
                  </a:lnTo>
                  <a:lnTo>
                    <a:pt x="874" y="1187"/>
                  </a:lnTo>
                  <a:lnTo>
                    <a:pt x="869" y="1186"/>
                  </a:lnTo>
                  <a:lnTo>
                    <a:pt x="866" y="1186"/>
                  </a:lnTo>
                  <a:lnTo>
                    <a:pt x="864" y="1186"/>
                  </a:lnTo>
                  <a:lnTo>
                    <a:pt x="863" y="1186"/>
                  </a:lnTo>
                  <a:lnTo>
                    <a:pt x="861" y="1187"/>
                  </a:lnTo>
                  <a:lnTo>
                    <a:pt x="861" y="1187"/>
                  </a:lnTo>
                  <a:lnTo>
                    <a:pt x="859" y="1188"/>
                  </a:lnTo>
                  <a:lnTo>
                    <a:pt x="855" y="1190"/>
                  </a:lnTo>
                  <a:lnTo>
                    <a:pt x="854" y="1191"/>
                  </a:lnTo>
                  <a:lnTo>
                    <a:pt x="853" y="1192"/>
                  </a:lnTo>
                  <a:lnTo>
                    <a:pt x="852" y="1193"/>
                  </a:lnTo>
                  <a:lnTo>
                    <a:pt x="852" y="1194"/>
                  </a:lnTo>
                  <a:lnTo>
                    <a:pt x="850" y="1200"/>
                  </a:lnTo>
                  <a:lnTo>
                    <a:pt x="849" y="1202"/>
                  </a:lnTo>
                  <a:lnTo>
                    <a:pt x="847" y="1205"/>
                  </a:lnTo>
                  <a:lnTo>
                    <a:pt x="846" y="1207"/>
                  </a:lnTo>
                  <a:lnTo>
                    <a:pt x="845" y="1209"/>
                  </a:lnTo>
                  <a:lnTo>
                    <a:pt x="844" y="1209"/>
                  </a:lnTo>
                  <a:lnTo>
                    <a:pt x="843" y="1210"/>
                  </a:lnTo>
                  <a:lnTo>
                    <a:pt x="842" y="1210"/>
                  </a:lnTo>
                  <a:lnTo>
                    <a:pt x="841" y="1210"/>
                  </a:lnTo>
                  <a:lnTo>
                    <a:pt x="840" y="1210"/>
                  </a:lnTo>
                  <a:lnTo>
                    <a:pt x="838" y="1209"/>
                  </a:lnTo>
                  <a:lnTo>
                    <a:pt x="837" y="1208"/>
                  </a:lnTo>
                  <a:lnTo>
                    <a:pt x="832" y="1205"/>
                  </a:lnTo>
                  <a:lnTo>
                    <a:pt x="830" y="1204"/>
                  </a:lnTo>
                  <a:lnTo>
                    <a:pt x="828" y="1203"/>
                  </a:lnTo>
                  <a:lnTo>
                    <a:pt x="826" y="1202"/>
                  </a:lnTo>
                  <a:lnTo>
                    <a:pt x="820" y="1201"/>
                  </a:lnTo>
                  <a:lnTo>
                    <a:pt x="817" y="1201"/>
                  </a:lnTo>
                  <a:lnTo>
                    <a:pt x="814" y="1200"/>
                  </a:lnTo>
                  <a:lnTo>
                    <a:pt x="808" y="1197"/>
                  </a:lnTo>
                  <a:lnTo>
                    <a:pt x="807" y="1196"/>
                  </a:lnTo>
                  <a:lnTo>
                    <a:pt x="806" y="1196"/>
                  </a:lnTo>
                  <a:lnTo>
                    <a:pt x="805" y="1196"/>
                  </a:lnTo>
                  <a:lnTo>
                    <a:pt x="804" y="1196"/>
                  </a:lnTo>
                  <a:lnTo>
                    <a:pt x="801" y="1197"/>
                  </a:lnTo>
                  <a:lnTo>
                    <a:pt x="796" y="1199"/>
                  </a:lnTo>
                  <a:lnTo>
                    <a:pt x="787" y="1202"/>
                  </a:lnTo>
                  <a:lnTo>
                    <a:pt x="782" y="1204"/>
                  </a:lnTo>
                  <a:lnTo>
                    <a:pt x="781" y="1205"/>
                  </a:lnTo>
                  <a:lnTo>
                    <a:pt x="776" y="1206"/>
                  </a:lnTo>
                  <a:lnTo>
                    <a:pt x="773" y="1206"/>
                  </a:lnTo>
                  <a:lnTo>
                    <a:pt x="770" y="1207"/>
                  </a:lnTo>
                  <a:lnTo>
                    <a:pt x="766" y="1207"/>
                  </a:lnTo>
                  <a:lnTo>
                    <a:pt x="763" y="1207"/>
                  </a:lnTo>
                  <a:lnTo>
                    <a:pt x="760" y="1207"/>
                  </a:lnTo>
                  <a:lnTo>
                    <a:pt x="750" y="1205"/>
                  </a:lnTo>
                  <a:lnTo>
                    <a:pt x="746" y="1204"/>
                  </a:lnTo>
                  <a:lnTo>
                    <a:pt x="739" y="1204"/>
                  </a:lnTo>
                  <a:lnTo>
                    <a:pt x="736" y="1203"/>
                  </a:lnTo>
                  <a:lnTo>
                    <a:pt x="734" y="1203"/>
                  </a:lnTo>
                  <a:lnTo>
                    <a:pt x="730" y="1202"/>
                  </a:lnTo>
                  <a:lnTo>
                    <a:pt x="721" y="1200"/>
                  </a:lnTo>
                  <a:lnTo>
                    <a:pt x="719" y="1199"/>
                  </a:lnTo>
                  <a:lnTo>
                    <a:pt x="716" y="1199"/>
                  </a:lnTo>
                  <a:lnTo>
                    <a:pt x="714" y="1199"/>
                  </a:lnTo>
                  <a:lnTo>
                    <a:pt x="713" y="1200"/>
                  </a:lnTo>
                  <a:lnTo>
                    <a:pt x="711" y="1201"/>
                  </a:lnTo>
                  <a:lnTo>
                    <a:pt x="709" y="1201"/>
                  </a:lnTo>
                  <a:lnTo>
                    <a:pt x="708" y="1201"/>
                  </a:lnTo>
                  <a:lnTo>
                    <a:pt x="706" y="1202"/>
                  </a:lnTo>
                  <a:lnTo>
                    <a:pt x="705" y="1203"/>
                  </a:lnTo>
                  <a:lnTo>
                    <a:pt x="704" y="1204"/>
                  </a:lnTo>
                  <a:lnTo>
                    <a:pt x="704" y="1206"/>
                  </a:lnTo>
                  <a:lnTo>
                    <a:pt x="703" y="1207"/>
                  </a:lnTo>
                  <a:lnTo>
                    <a:pt x="703" y="1209"/>
                  </a:lnTo>
                  <a:lnTo>
                    <a:pt x="703" y="1211"/>
                  </a:lnTo>
                  <a:lnTo>
                    <a:pt x="703" y="1212"/>
                  </a:lnTo>
                  <a:lnTo>
                    <a:pt x="705" y="1217"/>
                  </a:lnTo>
                  <a:lnTo>
                    <a:pt x="705" y="1219"/>
                  </a:lnTo>
                  <a:lnTo>
                    <a:pt x="705" y="1220"/>
                  </a:lnTo>
                  <a:lnTo>
                    <a:pt x="705" y="1221"/>
                  </a:lnTo>
                  <a:lnTo>
                    <a:pt x="705" y="1222"/>
                  </a:lnTo>
                  <a:lnTo>
                    <a:pt x="704" y="1223"/>
                  </a:lnTo>
                  <a:lnTo>
                    <a:pt x="703" y="1224"/>
                  </a:lnTo>
                  <a:lnTo>
                    <a:pt x="702" y="1225"/>
                  </a:lnTo>
                  <a:lnTo>
                    <a:pt x="701" y="1226"/>
                  </a:lnTo>
                  <a:lnTo>
                    <a:pt x="700" y="1227"/>
                  </a:lnTo>
                  <a:lnTo>
                    <a:pt x="697" y="1227"/>
                  </a:lnTo>
                  <a:lnTo>
                    <a:pt x="694" y="1228"/>
                  </a:lnTo>
                  <a:lnTo>
                    <a:pt x="683" y="1231"/>
                  </a:lnTo>
                  <a:lnTo>
                    <a:pt x="680" y="1232"/>
                  </a:lnTo>
                  <a:lnTo>
                    <a:pt x="679" y="1233"/>
                  </a:lnTo>
                  <a:lnTo>
                    <a:pt x="679" y="1234"/>
                  </a:lnTo>
                  <a:lnTo>
                    <a:pt x="678" y="1235"/>
                  </a:lnTo>
                  <a:lnTo>
                    <a:pt x="677" y="1235"/>
                  </a:lnTo>
                  <a:lnTo>
                    <a:pt x="676" y="1236"/>
                  </a:lnTo>
                  <a:lnTo>
                    <a:pt x="675" y="1238"/>
                  </a:lnTo>
                  <a:lnTo>
                    <a:pt x="674" y="1240"/>
                  </a:lnTo>
                  <a:lnTo>
                    <a:pt x="673" y="1242"/>
                  </a:lnTo>
                  <a:lnTo>
                    <a:pt x="673" y="1245"/>
                  </a:lnTo>
                  <a:lnTo>
                    <a:pt x="671" y="1252"/>
                  </a:lnTo>
                  <a:lnTo>
                    <a:pt x="671" y="1255"/>
                  </a:lnTo>
                  <a:lnTo>
                    <a:pt x="670" y="1257"/>
                  </a:lnTo>
                  <a:lnTo>
                    <a:pt x="668" y="1262"/>
                  </a:lnTo>
                  <a:lnTo>
                    <a:pt x="668" y="1264"/>
                  </a:lnTo>
                  <a:lnTo>
                    <a:pt x="666" y="1265"/>
                  </a:lnTo>
                  <a:lnTo>
                    <a:pt x="664" y="1265"/>
                  </a:lnTo>
                  <a:lnTo>
                    <a:pt x="663" y="1266"/>
                  </a:lnTo>
                  <a:lnTo>
                    <a:pt x="661" y="1266"/>
                  </a:lnTo>
                  <a:lnTo>
                    <a:pt x="659" y="1267"/>
                  </a:lnTo>
                  <a:lnTo>
                    <a:pt x="657" y="1267"/>
                  </a:lnTo>
                  <a:lnTo>
                    <a:pt x="656" y="1267"/>
                  </a:lnTo>
                  <a:lnTo>
                    <a:pt x="654" y="1266"/>
                  </a:lnTo>
                  <a:lnTo>
                    <a:pt x="652" y="1266"/>
                  </a:lnTo>
                  <a:lnTo>
                    <a:pt x="651" y="1266"/>
                  </a:lnTo>
                  <a:lnTo>
                    <a:pt x="648" y="1264"/>
                  </a:lnTo>
                  <a:lnTo>
                    <a:pt x="646" y="1263"/>
                  </a:lnTo>
                  <a:lnTo>
                    <a:pt x="645" y="1262"/>
                  </a:lnTo>
                  <a:lnTo>
                    <a:pt x="642" y="1260"/>
                  </a:lnTo>
                  <a:lnTo>
                    <a:pt x="641" y="1259"/>
                  </a:lnTo>
                  <a:lnTo>
                    <a:pt x="639" y="1257"/>
                  </a:lnTo>
                  <a:lnTo>
                    <a:pt x="637" y="1255"/>
                  </a:lnTo>
                  <a:lnTo>
                    <a:pt x="635" y="1251"/>
                  </a:lnTo>
                  <a:lnTo>
                    <a:pt x="632" y="1245"/>
                  </a:lnTo>
                  <a:lnTo>
                    <a:pt x="629" y="1237"/>
                  </a:lnTo>
                  <a:lnTo>
                    <a:pt x="626" y="1233"/>
                  </a:lnTo>
                  <a:lnTo>
                    <a:pt x="624" y="1230"/>
                  </a:lnTo>
                  <a:lnTo>
                    <a:pt x="623" y="1225"/>
                  </a:lnTo>
                  <a:lnTo>
                    <a:pt x="622" y="1223"/>
                  </a:lnTo>
                  <a:lnTo>
                    <a:pt x="621" y="1222"/>
                  </a:lnTo>
                  <a:lnTo>
                    <a:pt x="621" y="1221"/>
                  </a:lnTo>
                  <a:lnTo>
                    <a:pt x="620" y="1221"/>
                  </a:lnTo>
                  <a:lnTo>
                    <a:pt x="619" y="1220"/>
                  </a:lnTo>
                  <a:lnTo>
                    <a:pt x="618" y="1220"/>
                  </a:lnTo>
                  <a:lnTo>
                    <a:pt x="616" y="1220"/>
                  </a:lnTo>
                  <a:lnTo>
                    <a:pt x="615" y="1220"/>
                  </a:lnTo>
                  <a:lnTo>
                    <a:pt x="612" y="1221"/>
                  </a:lnTo>
                  <a:lnTo>
                    <a:pt x="611" y="1221"/>
                  </a:lnTo>
                  <a:lnTo>
                    <a:pt x="609" y="1223"/>
                  </a:lnTo>
                  <a:lnTo>
                    <a:pt x="605" y="1224"/>
                  </a:lnTo>
                  <a:lnTo>
                    <a:pt x="603" y="1225"/>
                  </a:lnTo>
                  <a:lnTo>
                    <a:pt x="602" y="1225"/>
                  </a:lnTo>
                  <a:lnTo>
                    <a:pt x="601" y="1225"/>
                  </a:lnTo>
                  <a:lnTo>
                    <a:pt x="600" y="1225"/>
                  </a:lnTo>
                  <a:lnTo>
                    <a:pt x="600" y="1224"/>
                  </a:lnTo>
                  <a:lnTo>
                    <a:pt x="597" y="1223"/>
                  </a:lnTo>
                  <a:lnTo>
                    <a:pt x="595" y="1223"/>
                  </a:lnTo>
                  <a:lnTo>
                    <a:pt x="592" y="1221"/>
                  </a:lnTo>
                  <a:lnTo>
                    <a:pt x="589" y="1219"/>
                  </a:lnTo>
                  <a:lnTo>
                    <a:pt x="586" y="1216"/>
                  </a:lnTo>
                  <a:lnTo>
                    <a:pt x="577" y="1208"/>
                  </a:lnTo>
                  <a:lnTo>
                    <a:pt x="575" y="1206"/>
                  </a:lnTo>
                  <a:lnTo>
                    <a:pt x="573" y="1204"/>
                  </a:lnTo>
                  <a:lnTo>
                    <a:pt x="571" y="1203"/>
                  </a:lnTo>
                  <a:lnTo>
                    <a:pt x="568" y="1202"/>
                  </a:lnTo>
                  <a:lnTo>
                    <a:pt x="558" y="1197"/>
                  </a:lnTo>
                  <a:lnTo>
                    <a:pt x="554" y="1195"/>
                  </a:lnTo>
                  <a:lnTo>
                    <a:pt x="552" y="1193"/>
                  </a:lnTo>
                  <a:lnTo>
                    <a:pt x="546" y="1190"/>
                  </a:lnTo>
                  <a:lnTo>
                    <a:pt x="543" y="1189"/>
                  </a:lnTo>
                  <a:lnTo>
                    <a:pt x="542" y="1188"/>
                  </a:lnTo>
                  <a:lnTo>
                    <a:pt x="541" y="1188"/>
                  </a:lnTo>
                  <a:lnTo>
                    <a:pt x="539" y="1188"/>
                  </a:lnTo>
                  <a:lnTo>
                    <a:pt x="538" y="1188"/>
                  </a:lnTo>
                  <a:lnTo>
                    <a:pt x="537" y="1189"/>
                  </a:lnTo>
                  <a:lnTo>
                    <a:pt x="536" y="1189"/>
                  </a:lnTo>
                  <a:lnTo>
                    <a:pt x="531" y="1192"/>
                  </a:lnTo>
                  <a:lnTo>
                    <a:pt x="527" y="1195"/>
                  </a:lnTo>
                  <a:lnTo>
                    <a:pt x="525" y="1198"/>
                  </a:lnTo>
                  <a:lnTo>
                    <a:pt x="523" y="1199"/>
                  </a:lnTo>
                  <a:lnTo>
                    <a:pt x="522" y="1201"/>
                  </a:lnTo>
                  <a:lnTo>
                    <a:pt x="520" y="1203"/>
                  </a:lnTo>
                  <a:lnTo>
                    <a:pt x="520" y="1205"/>
                  </a:lnTo>
                  <a:lnTo>
                    <a:pt x="518" y="1206"/>
                  </a:lnTo>
                  <a:lnTo>
                    <a:pt x="515" y="1209"/>
                  </a:lnTo>
                  <a:lnTo>
                    <a:pt x="514" y="1210"/>
                  </a:lnTo>
                  <a:lnTo>
                    <a:pt x="513" y="1212"/>
                  </a:lnTo>
                  <a:lnTo>
                    <a:pt x="512" y="1213"/>
                  </a:lnTo>
                  <a:lnTo>
                    <a:pt x="511" y="1214"/>
                  </a:lnTo>
                  <a:lnTo>
                    <a:pt x="511" y="1215"/>
                  </a:lnTo>
                  <a:lnTo>
                    <a:pt x="511" y="1220"/>
                  </a:lnTo>
                  <a:lnTo>
                    <a:pt x="511" y="1222"/>
                  </a:lnTo>
                  <a:lnTo>
                    <a:pt x="510" y="1224"/>
                  </a:lnTo>
                  <a:lnTo>
                    <a:pt x="509" y="1231"/>
                  </a:lnTo>
                  <a:lnTo>
                    <a:pt x="509" y="1234"/>
                  </a:lnTo>
                  <a:lnTo>
                    <a:pt x="508" y="1236"/>
                  </a:lnTo>
                  <a:lnTo>
                    <a:pt x="509" y="1238"/>
                  </a:lnTo>
                  <a:lnTo>
                    <a:pt x="509" y="1241"/>
                  </a:lnTo>
                  <a:lnTo>
                    <a:pt x="509" y="1245"/>
                  </a:lnTo>
                  <a:lnTo>
                    <a:pt x="511" y="1249"/>
                  </a:lnTo>
                  <a:lnTo>
                    <a:pt x="512" y="1255"/>
                  </a:lnTo>
                  <a:lnTo>
                    <a:pt x="513" y="1257"/>
                  </a:lnTo>
                  <a:lnTo>
                    <a:pt x="513" y="1259"/>
                  </a:lnTo>
                  <a:lnTo>
                    <a:pt x="513" y="1260"/>
                  </a:lnTo>
                  <a:lnTo>
                    <a:pt x="512" y="1262"/>
                  </a:lnTo>
                  <a:lnTo>
                    <a:pt x="511" y="1263"/>
                  </a:lnTo>
                  <a:lnTo>
                    <a:pt x="510" y="1264"/>
                  </a:lnTo>
                  <a:lnTo>
                    <a:pt x="509" y="1265"/>
                  </a:lnTo>
                  <a:lnTo>
                    <a:pt x="508" y="1267"/>
                  </a:lnTo>
                  <a:lnTo>
                    <a:pt x="504" y="1268"/>
                  </a:lnTo>
                  <a:lnTo>
                    <a:pt x="501" y="1269"/>
                  </a:lnTo>
                  <a:lnTo>
                    <a:pt x="498" y="1270"/>
                  </a:lnTo>
                  <a:lnTo>
                    <a:pt x="491" y="1272"/>
                  </a:lnTo>
                  <a:lnTo>
                    <a:pt x="487" y="1274"/>
                  </a:lnTo>
                  <a:lnTo>
                    <a:pt x="486" y="1274"/>
                  </a:lnTo>
                  <a:lnTo>
                    <a:pt x="484" y="1276"/>
                  </a:lnTo>
                  <a:lnTo>
                    <a:pt x="478" y="1279"/>
                  </a:lnTo>
                  <a:lnTo>
                    <a:pt x="474" y="1282"/>
                  </a:lnTo>
                  <a:lnTo>
                    <a:pt x="466" y="1289"/>
                  </a:lnTo>
                  <a:lnTo>
                    <a:pt x="462" y="1292"/>
                  </a:lnTo>
                  <a:lnTo>
                    <a:pt x="459" y="1295"/>
                  </a:lnTo>
                  <a:lnTo>
                    <a:pt x="456" y="1299"/>
                  </a:lnTo>
                  <a:lnTo>
                    <a:pt x="454" y="1302"/>
                  </a:lnTo>
                  <a:lnTo>
                    <a:pt x="452" y="1305"/>
                  </a:lnTo>
                  <a:lnTo>
                    <a:pt x="451" y="1308"/>
                  </a:lnTo>
                  <a:lnTo>
                    <a:pt x="449" y="1309"/>
                  </a:lnTo>
                  <a:lnTo>
                    <a:pt x="448" y="1309"/>
                  </a:lnTo>
                  <a:lnTo>
                    <a:pt x="447" y="1310"/>
                  </a:lnTo>
                  <a:lnTo>
                    <a:pt x="446" y="1310"/>
                  </a:lnTo>
                  <a:lnTo>
                    <a:pt x="445" y="1310"/>
                  </a:lnTo>
                  <a:lnTo>
                    <a:pt x="444" y="1310"/>
                  </a:lnTo>
                  <a:lnTo>
                    <a:pt x="443" y="1310"/>
                  </a:lnTo>
                  <a:lnTo>
                    <a:pt x="442" y="1309"/>
                  </a:lnTo>
                  <a:lnTo>
                    <a:pt x="441" y="1308"/>
                  </a:lnTo>
                  <a:lnTo>
                    <a:pt x="437" y="1305"/>
                  </a:lnTo>
                  <a:lnTo>
                    <a:pt x="434" y="1303"/>
                  </a:lnTo>
                  <a:lnTo>
                    <a:pt x="431" y="1303"/>
                  </a:lnTo>
                  <a:lnTo>
                    <a:pt x="428" y="1301"/>
                  </a:lnTo>
                  <a:lnTo>
                    <a:pt x="423" y="1300"/>
                  </a:lnTo>
                  <a:lnTo>
                    <a:pt x="419" y="1299"/>
                  </a:lnTo>
                  <a:lnTo>
                    <a:pt x="416" y="1298"/>
                  </a:lnTo>
                  <a:lnTo>
                    <a:pt x="410" y="1297"/>
                  </a:lnTo>
                  <a:lnTo>
                    <a:pt x="406" y="1297"/>
                  </a:lnTo>
                  <a:lnTo>
                    <a:pt x="405" y="1296"/>
                  </a:lnTo>
                  <a:lnTo>
                    <a:pt x="404" y="1295"/>
                  </a:lnTo>
                  <a:lnTo>
                    <a:pt x="403" y="1295"/>
                  </a:lnTo>
                  <a:lnTo>
                    <a:pt x="401" y="1294"/>
                  </a:lnTo>
                  <a:lnTo>
                    <a:pt x="400" y="1293"/>
                  </a:lnTo>
                  <a:lnTo>
                    <a:pt x="399" y="1292"/>
                  </a:lnTo>
                  <a:lnTo>
                    <a:pt x="399" y="1291"/>
                  </a:lnTo>
                  <a:lnTo>
                    <a:pt x="399" y="1291"/>
                  </a:lnTo>
                  <a:lnTo>
                    <a:pt x="398" y="1289"/>
                  </a:lnTo>
                  <a:lnTo>
                    <a:pt x="399" y="1288"/>
                  </a:lnTo>
                  <a:lnTo>
                    <a:pt x="400" y="1281"/>
                  </a:lnTo>
                  <a:lnTo>
                    <a:pt x="400" y="1280"/>
                  </a:lnTo>
                  <a:lnTo>
                    <a:pt x="400" y="1279"/>
                  </a:lnTo>
                  <a:lnTo>
                    <a:pt x="400" y="1278"/>
                  </a:lnTo>
                  <a:lnTo>
                    <a:pt x="400" y="1277"/>
                  </a:lnTo>
                  <a:lnTo>
                    <a:pt x="399" y="1276"/>
                  </a:lnTo>
                  <a:lnTo>
                    <a:pt x="398" y="1276"/>
                  </a:lnTo>
                  <a:lnTo>
                    <a:pt x="397" y="1277"/>
                  </a:lnTo>
                  <a:lnTo>
                    <a:pt x="393" y="1278"/>
                  </a:lnTo>
                  <a:lnTo>
                    <a:pt x="389" y="1279"/>
                  </a:lnTo>
                  <a:lnTo>
                    <a:pt x="384" y="1280"/>
                  </a:lnTo>
                  <a:lnTo>
                    <a:pt x="380" y="1280"/>
                  </a:lnTo>
                  <a:lnTo>
                    <a:pt x="378" y="1281"/>
                  </a:lnTo>
                  <a:lnTo>
                    <a:pt x="376" y="1281"/>
                  </a:lnTo>
                  <a:lnTo>
                    <a:pt x="372" y="1281"/>
                  </a:lnTo>
                  <a:lnTo>
                    <a:pt x="368" y="1280"/>
                  </a:lnTo>
                  <a:lnTo>
                    <a:pt x="358" y="1280"/>
                  </a:lnTo>
                  <a:lnTo>
                    <a:pt x="353" y="1279"/>
                  </a:lnTo>
                  <a:lnTo>
                    <a:pt x="350" y="1278"/>
                  </a:lnTo>
                  <a:lnTo>
                    <a:pt x="349" y="1277"/>
                  </a:lnTo>
                  <a:lnTo>
                    <a:pt x="346" y="1276"/>
                  </a:lnTo>
                  <a:lnTo>
                    <a:pt x="340" y="1273"/>
                  </a:lnTo>
                  <a:lnTo>
                    <a:pt x="339" y="1273"/>
                  </a:lnTo>
                  <a:lnTo>
                    <a:pt x="338" y="1272"/>
                  </a:lnTo>
                  <a:lnTo>
                    <a:pt x="336" y="1272"/>
                  </a:lnTo>
                  <a:lnTo>
                    <a:pt x="333" y="1272"/>
                  </a:lnTo>
                  <a:lnTo>
                    <a:pt x="327" y="1271"/>
                  </a:lnTo>
                  <a:lnTo>
                    <a:pt x="325" y="1271"/>
                  </a:lnTo>
                  <a:lnTo>
                    <a:pt x="322" y="1271"/>
                  </a:lnTo>
                  <a:lnTo>
                    <a:pt x="321" y="1272"/>
                  </a:lnTo>
                  <a:lnTo>
                    <a:pt x="320" y="1272"/>
                  </a:lnTo>
                  <a:lnTo>
                    <a:pt x="317" y="1273"/>
                  </a:lnTo>
                  <a:lnTo>
                    <a:pt x="314" y="1276"/>
                  </a:lnTo>
                  <a:lnTo>
                    <a:pt x="310" y="1278"/>
                  </a:lnTo>
                  <a:lnTo>
                    <a:pt x="309" y="1278"/>
                  </a:lnTo>
                  <a:lnTo>
                    <a:pt x="308" y="1279"/>
                  </a:lnTo>
                  <a:lnTo>
                    <a:pt x="307" y="1279"/>
                  </a:lnTo>
                  <a:lnTo>
                    <a:pt x="306" y="1278"/>
                  </a:lnTo>
                  <a:lnTo>
                    <a:pt x="304" y="1278"/>
                  </a:lnTo>
                  <a:lnTo>
                    <a:pt x="302" y="1277"/>
                  </a:lnTo>
                  <a:lnTo>
                    <a:pt x="298" y="1275"/>
                  </a:lnTo>
                  <a:lnTo>
                    <a:pt x="290" y="1269"/>
                  </a:lnTo>
                  <a:lnTo>
                    <a:pt x="289" y="1268"/>
                  </a:lnTo>
                  <a:lnTo>
                    <a:pt x="286" y="1267"/>
                  </a:lnTo>
                  <a:lnTo>
                    <a:pt x="281" y="1265"/>
                  </a:lnTo>
                  <a:lnTo>
                    <a:pt x="280" y="1264"/>
                  </a:lnTo>
                  <a:lnTo>
                    <a:pt x="277" y="1263"/>
                  </a:lnTo>
                  <a:lnTo>
                    <a:pt x="270" y="1259"/>
                  </a:lnTo>
                  <a:lnTo>
                    <a:pt x="269" y="1258"/>
                  </a:lnTo>
                  <a:lnTo>
                    <a:pt x="267" y="1257"/>
                  </a:lnTo>
                  <a:lnTo>
                    <a:pt x="266" y="1257"/>
                  </a:lnTo>
                  <a:lnTo>
                    <a:pt x="264" y="1258"/>
                  </a:lnTo>
                  <a:lnTo>
                    <a:pt x="263" y="1259"/>
                  </a:lnTo>
                  <a:lnTo>
                    <a:pt x="262" y="1260"/>
                  </a:lnTo>
                  <a:lnTo>
                    <a:pt x="262" y="1261"/>
                  </a:lnTo>
                  <a:lnTo>
                    <a:pt x="262" y="1262"/>
                  </a:lnTo>
                  <a:lnTo>
                    <a:pt x="262" y="1268"/>
                  </a:lnTo>
                  <a:lnTo>
                    <a:pt x="262" y="1271"/>
                  </a:lnTo>
                  <a:lnTo>
                    <a:pt x="262" y="1272"/>
                  </a:lnTo>
                  <a:lnTo>
                    <a:pt x="261" y="1272"/>
                  </a:lnTo>
                  <a:lnTo>
                    <a:pt x="261" y="1273"/>
                  </a:lnTo>
                  <a:lnTo>
                    <a:pt x="260" y="1273"/>
                  </a:lnTo>
                  <a:lnTo>
                    <a:pt x="259" y="1273"/>
                  </a:lnTo>
                  <a:lnTo>
                    <a:pt x="255" y="1273"/>
                  </a:lnTo>
                  <a:lnTo>
                    <a:pt x="252" y="1273"/>
                  </a:lnTo>
                  <a:lnTo>
                    <a:pt x="250" y="1273"/>
                  </a:lnTo>
                  <a:lnTo>
                    <a:pt x="247" y="1274"/>
                  </a:lnTo>
                  <a:lnTo>
                    <a:pt x="245" y="1275"/>
                  </a:lnTo>
                  <a:lnTo>
                    <a:pt x="243" y="1277"/>
                  </a:lnTo>
                  <a:lnTo>
                    <a:pt x="240" y="1278"/>
                  </a:lnTo>
                  <a:lnTo>
                    <a:pt x="233" y="1283"/>
                  </a:lnTo>
                  <a:lnTo>
                    <a:pt x="232" y="1284"/>
                  </a:lnTo>
                  <a:lnTo>
                    <a:pt x="230" y="1285"/>
                  </a:lnTo>
                  <a:lnTo>
                    <a:pt x="229" y="1285"/>
                  </a:lnTo>
                  <a:lnTo>
                    <a:pt x="224" y="1287"/>
                  </a:lnTo>
                  <a:lnTo>
                    <a:pt x="222" y="1287"/>
                  </a:lnTo>
                  <a:lnTo>
                    <a:pt x="220" y="1287"/>
                  </a:lnTo>
                  <a:lnTo>
                    <a:pt x="217" y="1286"/>
                  </a:lnTo>
                  <a:lnTo>
                    <a:pt x="213" y="1285"/>
                  </a:lnTo>
                  <a:lnTo>
                    <a:pt x="208" y="1285"/>
                  </a:lnTo>
                  <a:lnTo>
                    <a:pt x="207" y="1284"/>
                  </a:lnTo>
                  <a:lnTo>
                    <a:pt x="206" y="1284"/>
                  </a:lnTo>
                  <a:lnTo>
                    <a:pt x="205" y="1283"/>
                  </a:lnTo>
                  <a:lnTo>
                    <a:pt x="204" y="1281"/>
                  </a:lnTo>
                  <a:lnTo>
                    <a:pt x="202" y="1277"/>
                  </a:lnTo>
                  <a:lnTo>
                    <a:pt x="202" y="1276"/>
                  </a:lnTo>
                  <a:lnTo>
                    <a:pt x="202" y="1275"/>
                  </a:lnTo>
                  <a:lnTo>
                    <a:pt x="200" y="1273"/>
                  </a:lnTo>
                  <a:lnTo>
                    <a:pt x="198" y="1271"/>
                  </a:lnTo>
                  <a:lnTo>
                    <a:pt x="197" y="1270"/>
                  </a:lnTo>
                  <a:lnTo>
                    <a:pt x="195" y="1269"/>
                  </a:lnTo>
                  <a:lnTo>
                    <a:pt x="193" y="1268"/>
                  </a:lnTo>
                  <a:lnTo>
                    <a:pt x="190" y="1266"/>
                  </a:lnTo>
                  <a:lnTo>
                    <a:pt x="187" y="1264"/>
                  </a:lnTo>
                  <a:lnTo>
                    <a:pt x="182" y="1263"/>
                  </a:lnTo>
                  <a:lnTo>
                    <a:pt x="180" y="1262"/>
                  </a:lnTo>
                  <a:lnTo>
                    <a:pt x="179" y="1261"/>
                  </a:lnTo>
                  <a:lnTo>
                    <a:pt x="178" y="1260"/>
                  </a:lnTo>
                  <a:lnTo>
                    <a:pt x="176" y="1258"/>
                  </a:lnTo>
                  <a:lnTo>
                    <a:pt x="175" y="1257"/>
                  </a:lnTo>
                  <a:lnTo>
                    <a:pt x="172" y="1253"/>
                  </a:lnTo>
                  <a:lnTo>
                    <a:pt x="170" y="1251"/>
                  </a:lnTo>
                  <a:lnTo>
                    <a:pt x="168" y="1249"/>
                  </a:lnTo>
                  <a:lnTo>
                    <a:pt x="167" y="1247"/>
                  </a:lnTo>
                  <a:lnTo>
                    <a:pt x="163" y="1246"/>
                  </a:lnTo>
                  <a:lnTo>
                    <a:pt x="160" y="1245"/>
                  </a:lnTo>
                  <a:lnTo>
                    <a:pt x="156" y="1244"/>
                  </a:lnTo>
                  <a:lnTo>
                    <a:pt x="154" y="1243"/>
                  </a:lnTo>
                  <a:lnTo>
                    <a:pt x="153" y="1243"/>
                  </a:lnTo>
                  <a:lnTo>
                    <a:pt x="150" y="1243"/>
                  </a:lnTo>
                  <a:lnTo>
                    <a:pt x="147" y="1243"/>
                  </a:lnTo>
                  <a:lnTo>
                    <a:pt x="145" y="1244"/>
                  </a:lnTo>
                  <a:lnTo>
                    <a:pt x="142" y="1245"/>
                  </a:lnTo>
                  <a:lnTo>
                    <a:pt x="133" y="1246"/>
                  </a:lnTo>
                  <a:lnTo>
                    <a:pt x="131" y="1247"/>
                  </a:lnTo>
                  <a:lnTo>
                    <a:pt x="129" y="1248"/>
                  </a:lnTo>
                  <a:lnTo>
                    <a:pt x="127" y="1250"/>
                  </a:lnTo>
                  <a:lnTo>
                    <a:pt x="125" y="1252"/>
                  </a:lnTo>
                  <a:lnTo>
                    <a:pt x="124" y="1254"/>
                  </a:lnTo>
                  <a:lnTo>
                    <a:pt x="122" y="1258"/>
                  </a:lnTo>
                  <a:lnTo>
                    <a:pt x="120" y="1263"/>
                  </a:lnTo>
                  <a:lnTo>
                    <a:pt x="118" y="1266"/>
                  </a:lnTo>
                  <a:lnTo>
                    <a:pt x="115" y="1269"/>
                  </a:lnTo>
                  <a:lnTo>
                    <a:pt x="113" y="1273"/>
                  </a:lnTo>
                  <a:lnTo>
                    <a:pt x="112" y="1275"/>
                  </a:lnTo>
                  <a:lnTo>
                    <a:pt x="111" y="1276"/>
                  </a:lnTo>
                  <a:lnTo>
                    <a:pt x="110" y="1277"/>
                  </a:lnTo>
                  <a:lnTo>
                    <a:pt x="109" y="1277"/>
                  </a:lnTo>
                  <a:lnTo>
                    <a:pt x="107" y="1277"/>
                  </a:lnTo>
                  <a:lnTo>
                    <a:pt x="106" y="1277"/>
                  </a:lnTo>
                  <a:lnTo>
                    <a:pt x="101" y="1277"/>
                  </a:lnTo>
                  <a:lnTo>
                    <a:pt x="98" y="1277"/>
                  </a:lnTo>
                  <a:lnTo>
                    <a:pt x="94" y="1278"/>
                  </a:lnTo>
                  <a:lnTo>
                    <a:pt x="86" y="1279"/>
                  </a:lnTo>
                  <a:lnTo>
                    <a:pt x="65" y="1280"/>
                  </a:lnTo>
                  <a:lnTo>
                    <a:pt x="63" y="1280"/>
                  </a:lnTo>
                  <a:lnTo>
                    <a:pt x="54" y="1280"/>
                  </a:lnTo>
                  <a:lnTo>
                    <a:pt x="51" y="1280"/>
                  </a:lnTo>
                  <a:lnTo>
                    <a:pt x="47" y="1280"/>
                  </a:lnTo>
                  <a:lnTo>
                    <a:pt x="43" y="1281"/>
                  </a:lnTo>
                  <a:lnTo>
                    <a:pt x="40" y="1281"/>
                  </a:lnTo>
                  <a:lnTo>
                    <a:pt x="36" y="1281"/>
                  </a:lnTo>
                  <a:lnTo>
                    <a:pt x="31" y="1280"/>
                  </a:lnTo>
                  <a:lnTo>
                    <a:pt x="30" y="1280"/>
                  </a:lnTo>
                  <a:lnTo>
                    <a:pt x="28" y="1280"/>
                  </a:lnTo>
                  <a:lnTo>
                    <a:pt x="24" y="1281"/>
                  </a:lnTo>
                  <a:lnTo>
                    <a:pt x="22" y="1282"/>
                  </a:lnTo>
                  <a:lnTo>
                    <a:pt x="19" y="1282"/>
                  </a:lnTo>
                  <a:lnTo>
                    <a:pt x="16" y="1282"/>
                  </a:lnTo>
                  <a:lnTo>
                    <a:pt x="14" y="1281"/>
                  </a:lnTo>
                  <a:lnTo>
                    <a:pt x="12" y="1281"/>
                  </a:lnTo>
                  <a:lnTo>
                    <a:pt x="9" y="1280"/>
                  </a:lnTo>
                  <a:lnTo>
                    <a:pt x="8" y="1280"/>
                  </a:lnTo>
                  <a:lnTo>
                    <a:pt x="7" y="1279"/>
                  </a:lnTo>
                  <a:lnTo>
                    <a:pt x="6" y="1277"/>
                  </a:lnTo>
                  <a:lnTo>
                    <a:pt x="5" y="1276"/>
                  </a:lnTo>
                  <a:lnTo>
                    <a:pt x="4" y="1274"/>
                  </a:lnTo>
                  <a:lnTo>
                    <a:pt x="3" y="1272"/>
                  </a:lnTo>
                  <a:lnTo>
                    <a:pt x="2" y="1270"/>
                  </a:lnTo>
                  <a:lnTo>
                    <a:pt x="2" y="1269"/>
                  </a:lnTo>
                  <a:lnTo>
                    <a:pt x="2" y="1267"/>
                  </a:lnTo>
                  <a:lnTo>
                    <a:pt x="1" y="1261"/>
                  </a:lnTo>
                  <a:lnTo>
                    <a:pt x="1" y="1251"/>
                  </a:lnTo>
                  <a:lnTo>
                    <a:pt x="1" y="1248"/>
                  </a:lnTo>
                  <a:lnTo>
                    <a:pt x="0" y="1246"/>
                  </a:lnTo>
                </a:path>
              </a:pathLst>
            </a:custGeom>
            <a:noFill/>
            <a:ln w="2540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7" name="Freeform 86">
              <a:extLst>
                <a:ext uri="{FF2B5EF4-FFF2-40B4-BE49-F238E27FC236}">
                  <a16:creationId xmlns:a16="http://schemas.microsoft.com/office/drawing/2014/main" id="{2B8F0783-59D8-412E-90BC-ED0F2D9AFCB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3" y="1496"/>
              <a:ext cx="1154" cy="1311"/>
            </a:xfrm>
            <a:custGeom>
              <a:avLst/>
              <a:gdLst>
                <a:gd name="T0" fmla="*/ 457 w 1154"/>
                <a:gd name="T1" fmla="*/ 1266 h 1311"/>
                <a:gd name="T2" fmla="*/ 426 w 1154"/>
                <a:gd name="T3" fmla="*/ 1298 h 1311"/>
                <a:gd name="T4" fmla="*/ 382 w 1154"/>
                <a:gd name="T5" fmla="*/ 1311 h 1311"/>
                <a:gd name="T6" fmla="*/ 347 w 1154"/>
                <a:gd name="T7" fmla="*/ 1291 h 1311"/>
                <a:gd name="T8" fmla="*/ 312 w 1154"/>
                <a:gd name="T9" fmla="*/ 1290 h 1311"/>
                <a:gd name="T10" fmla="*/ 267 w 1154"/>
                <a:gd name="T11" fmla="*/ 1298 h 1311"/>
                <a:gd name="T12" fmla="*/ 256 w 1154"/>
                <a:gd name="T13" fmla="*/ 1259 h 1311"/>
                <a:gd name="T14" fmla="*/ 254 w 1154"/>
                <a:gd name="T15" fmla="*/ 1200 h 1311"/>
                <a:gd name="T16" fmla="*/ 236 w 1154"/>
                <a:gd name="T17" fmla="*/ 1166 h 1311"/>
                <a:gd name="T18" fmla="*/ 220 w 1154"/>
                <a:gd name="T19" fmla="*/ 1154 h 1311"/>
                <a:gd name="T20" fmla="*/ 223 w 1154"/>
                <a:gd name="T21" fmla="*/ 1141 h 1311"/>
                <a:gd name="T22" fmla="*/ 214 w 1154"/>
                <a:gd name="T23" fmla="*/ 1115 h 1311"/>
                <a:gd name="T24" fmla="*/ 221 w 1154"/>
                <a:gd name="T25" fmla="*/ 1098 h 1311"/>
                <a:gd name="T26" fmla="*/ 200 w 1154"/>
                <a:gd name="T27" fmla="*/ 1084 h 1311"/>
                <a:gd name="T28" fmla="*/ 241 w 1154"/>
                <a:gd name="T29" fmla="*/ 1044 h 1311"/>
                <a:gd name="T30" fmla="*/ 271 w 1154"/>
                <a:gd name="T31" fmla="*/ 1048 h 1311"/>
                <a:gd name="T32" fmla="*/ 301 w 1154"/>
                <a:gd name="T33" fmla="*/ 1011 h 1311"/>
                <a:gd name="T34" fmla="*/ 293 w 1154"/>
                <a:gd name="T35" fmla="*/ 973 h 1311"/>
                <a:gd name="T36" fmla="*/ 301 w 1154"/>
                <a:gd name="T37" fmla="*/ 911 h 1311"/>
                <a:gd name="T38" fmla="*/ 321 w 1154"/>
                <a:gd name="T39" fmla="*/ 869 h 1311"/>
                <a:gd name="T40" fmla="*/ 286 w 1154"/>
                <a:gd name="T41" fmla="*/ 796 h 1311"/>
                <a:gd name="T42" fmla="*/ 257 w 1154"/>
                <a:gd name="T43" fmla="*/ 770 h 1311"/>
                <a:gd name="T44" fmla="*/ 206 w 1154"/>
                <a:gd name="T45" fmla="*/ 740 h 1311"/>
                <a:gd name="T46" fmla="*/ 157 w 1154"/>
                <a:gd name="T47" fmla="*/ 727 h 1311"/>
                <a:gd name="T48" fmla="*/ 95 w 1154"/>
                <a:gd name="T49" fmla="*/ 702 h 1311"/>
                <a:gd name="T50" fmla="*/ 93 w 1154"/>
                <a:gd name="T51" fmla="*/ 683 h 1311"/>
                <a:gd name="T52" fmla="*/ 62 w 1154"/>
                <a:gd name="T53" fmla="*/ 675 h 1311"/>
                <a:gd name="T54" fmla="*/ 7 w 1154"/>
                <a:gd name="T55" fmla="*/ 679 h 1311"/>
                <a:gd name="T56" fmla="*/ 9 w 1154"/>
                <a:gd name="T57" fmla="*/ 650 h 1311"/>
                <a:gd name="T58" fmla="*/ 4 w 1154"/>
                <a:gd name="T59" fmla="*/ 612 h 1311"/>
                <a:gd name="T60" fmla="*/ 37 w 1154"/>
                <a:gd name="T61" fmla="*/ 591 h 1311"/>
                <a:gd name="T62" fmla="*/ 62 w 1154"/>
                <a:gd name="T63" fmla="*/ 566 h 1311"/>
                <a:gd name="T64" fmla="*/ 71 w 1154"/>
                <a:gd name="T65" fmla="*/ 530 h 1311"/>
                <a:gd name="T66" fmla="*/ 117 w 1154"/>
                <a:gd name="T67" fmla="*/ 497 h 1311"/>
                <a:gd name="T68" fmla="*/ 170 w 1154"/>
                <a:gd name="T69" fmla="*/ 477 h 1311"/>
                <a:gd name="T70" fmla="*/ 212 w 1154"/>
                <a:gd name="T71" fmla="*/ 453 h 1311"/>
                <a:gd name="T72" fmla="*/ 268 w 1154"/>
                <a:gd name="T73" fmla="*/ 452 h 1311"/>
                <a:gd name="T74" fmla="*/ 313 w 1154"/>
                <a:gd name="T75" fmla="*/ 419 h 1311"/>
                <a:gd name="T76" fmla="*/ 346 w 1154"/>
                <a:gd name="T77" fmla="*/ 432 h 1311"/>
                <a:gd name="T78" fmla="*/ 383 w 1154"/>
                <a:gd name="T79" fmla="*/ 403 h 1311"/>
                <a:gd name="T80" fmla="*/ 426 w 1154"/>
                <a:gd name="T81" fmla="*/ 371 h 1311"/>
                <a:gd name="T82" fmla="*/ 449 w 1154"/>
                <a:gd name="T83" fmla="*/ 358 h 1311"/>
                <a:gd name="T84" fmla="*/ 462 w 1154"/>
                <a:gd name="T85" fmla="*/ 322 h 1311"/>
                <a:gd name="T86" fmla="*/ 554 w 1154"/>
                <a:gd name="T87" fmla="*/ 333 h 1311"/>
                <a:gd name="T88" fmla="*/ 627 w 1154"/>
                <a:gd name="T89" fmla="*/ 330 h 1311"/>
                <a:gd name="T90" fmla="*/ 670 w 1154"/>
                <a:gd name="T91" fmla="*/ 316 h 1311"/>
                <a:gd name="T92" fmla="*/ 734 w 1154"/>
                <a:gd name="T93" fmla="*/ 309 h 1311"/>
                <a:gd name="T94" fmla="*/ 741 w 1154"/>
                <a:gd name="T95" fmla="*/ 254 h 1311"/>
                <a:gd name="T96" fmla="*/ 745 w 1154"/>
                <a:gd name="T97" fmla="*/ 220 h 1311"/>
                <a:gd name="T98" fmla="*/ 777 w 1154"/>
                <a:gd name="T99" fmla="*/ 218 h 1311"/>
                <a:gd name="T100" fmla="*/ 815 w 1154"/>
                <a:gd name="T101" fmla="*/ 189 h 1311"/>
                <a:gd name="T102" fmla="*/ 814 w 1154"/>
                <a:gd name="T103" fmla="*/ 142 h 1311"/>
                <a:gd name="T104" fmla="*/ 833 w 1154"/>
                <a:gd name="T105" fmla="*/ 136 h 1311"/>
                <a:gd name="T106" fmla="*/ 869 w 1154"/>
                <a:gd name="T107" fmla="*/ 136 h 1311"/>
                <a:gd name="T108" fmla="*/ 896 w 1154"/>
                <a:gd name="T109" fmla="*/ 135 h 1311"/>
                <a:gd name="T110" fmla="*/ 915 w 1154"/>
                <a:gd name="T111" fmla="*/ 166 h 1311"/>
                <a:gd name="T112" fmla="*/ 975 w 1154"/>
                <a:gd name="T113" fmla="*/ 158 h 1311"/>
                <a:gd name="T114" fmla="*/ 1021 w 1154"/>
                <a:gd name="T115" fmla="*/ 116 h 1311"/>
                <a:gd name="T116" fmla="*/ 1040 w 1154"/>
                <a:gd name="T117" fmla="*/ 78 h 1311"/>
                <a:gd name="T118" fmla="*/ 1092 w 1154"/>
                <a:gd name="T119" fmla="*/ 84 h 1311"/>
                <a:gd name="T120" fmla="*/ 1110 w 1154"/>
                <a:gd name="T121" fmla="*/ 56 h 1311"/>
                <a:gd name="T122" fmla="*/ 1145 w 1154"/>
                <a:gd name="T123" fmla="*/ 20 h 13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154" h="1311">
                  <a:moveTo>
                    <a:pt x="497" y="1246"/>
                  </a:moveTo>
                  <a:lnTo>
                    <a:pt x="497" y="1246"/>
                  </a:lnTo>
                  <a:lnTo>
                    <a:pt x="496" y="1245"/>
                  </a:lnTo>
                  <a:lnTo>
                    <a:pt x="495" y="1245"/>
                  </a:lnTo>
                  <a:lnTo>
                    <a:pt x="491" y="1246"/>
                  </a:lnTo>
                  <a:lnTo>
                    <a:pt x="487" y="1246"/>
                  </a:lnTo>
                  <a:lnTo>
                    <a:pt x="483" y="1248"/>
                  </a:lnTo>
                  <a:lnTo>
                    <a:pt x="481" y="1249"/>
                  </a:lnTo>
                  <a:lnTo>
                    <a:pt x="473" y="1253"/>
                  </a:lnTo>
                  <a:lnTo>
                    <a:pt x="466" y="1257"/>
                  </a:lnTo>
                  <a:lnTo>
                    <a:pt x="462" y="1258"/>
                  </a:lnTo>
                  <a:lnTo>
                    <a:pt x="460" y="1260"/>
                  </a:lnTo>
                  <a:lnTo>
                    <a:pt x="460" y="1261"/>
                  </a:lnTo>
                  <a:lnTo>
                    <a:pt x="459" y="1262"/>
                  </a:lnTo>
                  <a:lnTo>
                    <a:pt x="458" y="1264"/>
                  </a:lnTo>
                  <a:lnTo>
                    <a:pt x="457" y="1266"/>
                  </a:lnTo>
                  <a:lnTo>
                    <a:pt x="455" y="1271"/>
                  </a:lnTo>
                  <a:lnTo>
                    <a:pt x="453" y="1276"/>
                  </a:lnTo>
                  <a:lnTo>
                    <a:pt x="451" y="1279"/>
                  </a:lnTo>
                  <a:lnTo>
                    <a:pt x="450" y="1280"/>
                  </a:lnTo>
                  <a:lnTo>
                    <a:pt x="449" y="1283"/>
                  </a:lnTo>
                  <a:lnTo>
                    <a:pt x="447" y="1287"/>
                  </a:lnTo>
                  <a:lnTo>
                    <a:pt x="446" y="1288"/>
                  </a:lnTo>
                  <a:lnTo>
                    <a:pt x="445" y="1289"/>
                  </a:lnTo>
                  <a:lnTo>
                    <a:pt x="444" y="1289"/>
                  </a:lnTo>
                  <a:lnTo>
                    <a:pt x="443" y="1290"/>
                  </a:lnTo>
                  <a:lnTo>
                    <a:pt x="438" y="1291"/>
                  </a:lnTo>
                  <a:lnTo>
                    <a:pt x="437" y="1291"/>
                  </a:lnTo>
                  <a:lnTo>
                    <a:pt x="435" y="1292"/>
                  </a:lnTo>
                  <a:lnTo>
                    <a:pt x="431" y="1295"/>
                  </a:lnTo>
                  <a:lnTo>
                    <a:pt x="428" y="1297"/>
                  </a:lnTo>
                  <a:lnTo>
                    <a:pt x="426" y="1298"/>
                  </a:lnTo>
                  <a:lnTo>
                    <a:pt x="425" y="1299"/>
                  </a:lnTo>
                  <a:lnTo>
                    <a:pt x="423" y="1300"/>
                  </a:lnTo>
                  <a:lnTo>
                    <a:pt x="420" y="1300"/>
                  </a:lnTo>
                  <a:lnTo>
                    <a:pt x="410" y="1301"/>
                  </a:lnTo>
                  <a:lnTo>
                    <a:pt x="408" y="1302"/>
                  </a:lnTo>
                  <a:lnTo>
                    <a:pt x="406" y="1303"/>
                  </a:lnTo>
                  <a:lnTo>
                    <a:pt x="403" y="1303"/>
                  </a:lnTo>
                  <a:lnTo>
                    <a:pt x="403" y="1304"/>
                  </a:lnTo>
                  <a:lnTo>
                    <a:pt x="398" y="1307"/>
                  </a:lnTo>
                  <a:lnTo>
                    <a:pt x="396" y="1309"/>
                  </a:lnTo>
                  <a:lnTo>
                    <a:pt x="394" y="1310"/>
                  </a:lnTo>
                  <a:lnTo>
                    <a:pt x="392" y="1310"/>
                  </a:lnTo>
                  <a:lnTo>
                    <a:pt x="389" y="1311"/>
                  </a:lnTo>
                  <a:lnTo>
                    <a:pt x="387" y="1311"/>
                  </a:lnTo>
                  <a:lnTo>
                    <a:pt x="384" y="1311"/>
                  </a:lnTo>
                  <a:lnTo>
                    <a:pt x="382" y="1311"/>
                  </a:lnTo>
                  <a:lnTo>
                    <a:pt x="380" y="1310"/>
                  </a:lnTo>
                  <a:lnTo>
                    <a:pt x="378" y="1309"/>
                  </a:lnTo>
                  <a:lnTo>
                    <a:pt x="375" y="1308"/>
                  </a:lnTo>
                  <a:lnTo>
                    <a:pt x="370" y="1306"/>
                  </a:lnTo>
                  <a:lnTo>
                    <a:pt x="369" y="1306"/>
                  </a:lnTo>
                  <a:lnTo>
                    <a:pt x="368" y="1305"/>
                  </a:lnTo>
                  <a:lnTo>
                    <a:pt x="367" y="1304"/>
                  </a:lnTo>
                  <a:lnTo>
                    <a:pt x="365" y="1303"/>
                  </a:lnTo>
                  <a:lnTo>
                    <a:pt x="364" y="1302"/>
                  </a:lnTo>
                  <a:lnTo>
                    <a:pt x="363" y="1301"/>
                  </a:lnTo>
                  <a:lnTo>
                    <a:pt x="359" y="1299"/>
                  </a:lnTo>
                  <a:lnTo>
                    <a:pt x="358" y="1297"/>
                  </a:lnTo>
                  <a:lnTo>
                    <a:pt x="351" y="1292"/>
                  </a:lnTo>
                  <a:lnTo>
                    <a:pt x="350" y="1292"/>
                  </a:lnTo>
                  <a:lnTo>
                    <a:pt x="348" y="1291"/>
                  </a:lnTo>
                  <a:lnTo>
                    <a:pt x="347" y="1291"/>
                  </a:lnTo>
                  <a:lnTo>
                    <a:pt x="346" y="1291"/>
                  </a:lnTo>
                  <a:lnTo>
                    <a:pt x="344" y="1291"/>
                  </a:lnTo>
                  <a:lnTo>
                    <a:pt x="341" y="1291"/>
                  </a:lnTo>
                  <a:lnTo>
                    <a:pt x="339" y="1292"/>
                  </a:lnTo>
                  <a:lnTo>
                    <a:pt x="333" y="1295"/>
                  </a:lnTo>
                  <a:lnTo>
                    <a:pt x="330" y="1297"/>
                  </a:lnTo>
                  <a:lnTo>
                    <a:pt x="329" y="1297"/>
                  </a:lnTo>
                  <a:lnTo>
                    <a:pt x="327" y="1298"/>
                  </a:lnTo>
                  <a:lnTo>
                    <a:pt x="326" y="1298"/>
                  </a:lnTo>
                  <a:lnTo>
                    <a:pt x="324" y="1298"/>
                  </a:lnTo>
                  <a:lnTo>
                    <a:pt x="322" y="1298"/>
                  </a:lnTo>
                  <a:lnTo>
                    <a:pt x="321" y="1297"/>
                  </a:lnTo>
                  <a:lnTo>
                    <a:pt x="320" y="1297"/>
                  </a:lnTo>
                  <a:lnTo>
                    <a:pt x="319" y="1296"/>
                  </a:lnTo>
                  <a:lnTo>
                    <a:pt x="313" y="1291"/>
                  </a:lnTo>
                  <a:lnTo>
                    <a:pt x="312" y="1290"/>
                  </a:lnTo>
                  <a:lnTo>
                    <a:pt x="311" y="1290"/>
                  </a:lnTo>
                  <a:lnTo>
                    <a:pt x="310" y="1289"/>
                  </a:lnTo>
                  <a:lnTo>
                    <a:pt x="308" y="1289"/>
                  </a:lnTo>
                  <a:lnTo>
                    <a:pt x="307" y="1289"/>
                  </a:lnTo>
                  <a:lnTo>
                    <a:pt x="306" y="1289"/>
                  </a:lnTo>
                  <a:lnTo>
                    <a:pt x="304" y="1290"/>
                  </a:lnTo>
                  <a:lnTo>
                    <a:pt x="300" y="1291"/>
                  </a:lnTo>
                  <a:lnTo>
                    <a:pt x="296" y="1293"/>
                  </a:lnTo>
                  <a:lnTo>
                    <a:pt x="286" y="1295"/>
                  </a:lnTo>
                  <a:lnTo>
                    <a:pt x="278" y="1298"/>
                  </a:lnTo>
                  <a:lnTo>
                    <a:pt x="275" y="1299"/>
                  </a:lnTo>
                  <a:lnTo>
                    <a:pt x="272" y="1299"/>
                  </a:lnTo>
                  <a:lnTo>
                    <a:pt x="269" y="1299"/>
                  </a:lnTo>
                  <a:lnTo>
                    <a:pt x="268" y="1299"/>
                  </a:lnTo>
                  <a:lnTo>
                    <a:pt x="267" y="1299"/>
                  </a:lnTo>
                  <a:lnTo>
                    <a:pt x="267" y="1298"/>
                  </a:lnTo>
                  <a:lnTo>
                    <a:pt x="266" y="1298"/>
                  </a:lnTo>
                  <a:lnTo>
                    <a:pt x="267" y="1297"/>
                  </a:lnTo>
                  <a:lnTo>
                    <a:pt x="267" y="1295"/>
                  </a:lnTo>
                  <a:lnTo>
                    <a:pt x="267" y="1291"/>
                  </a:lnTo>
                  <a:lnTo>
                    <a:pt x="267" y="1288"/>
                  </a:lnTo>
                  <a:lnTo>
                    <a:pt x="267" y="1283"/>
                  </a:lnTo>
                  <a:lnTo>
                    <a:pt x="267" y="1280"/>
                  </a:lnTo>
                  <a:lnTo>
                    <a:pt x="267" y="1278"/>
                  </a:lnTo>
                  <a:lnTo>
                    <a:pt x="266" y="1275"/>
                  </a:lnTo>
                  <a:lnTo>
                    <a:pt x="265" y="1271"/>
                  </a:lnTo>
                  <a:lnTo>
                    <a:pt x="264" y="1269"/>
                  </a:lnTo>
                  <a:lnTo>
                    <a:pt x="263" y="1266"/>
                  </a:lnTo>
                  <a:lnTo>
                    <a:pt x="261" y="1264"/>
                  </a:lnTo>
                  <a:lnTo>
                    <a:pt x="260" y="1262"/>
                  </a:lnTo>
                  <a:lnTo>
                    <a:pt x="259" y="1261"/>
                  </a:lnTo>
                  <a:lnTo>
                    <a:pt x="256" y="1259"/>
                  </a:lnTo>
                  <a:lnTo>
                    <a:pt x="255" y="1257"/>
                  </a:lnTo>
                  <a:lnTo>
                    <a:pt x="251" y="1256"/>
                  </a:lnTo>
                  <a:lnTo>
                    <a:pt x="250" y="1256"/>
                  </a:lnTo>
                  <a:lnTo>
                    <a:pt x="250" y="1255"/>
                  </a:lnTo>
                  <a:lnTo>
                    <a:pt x="249" y="1254"/>
                  </a:lnTo>
                  <a:lnTo>
                    <a:pt x="249" y="1253"/>
                  </a:lnTo>
                  <a:lnTo>
                    <a:pt x="249" y="1252"/>
                  </a:lnTo>
                  <a:lnTo>
                    <a:pt x="249" y="1249"/>
                  </a:lnTo>
                  <a:lnTo>
                    <a:pt x="248" y="1239"/>
                  </a:lnTo>
                  <a:lnTo>
                    <a:pt x="248" y="1236"/>
                  </a:lnTo>
                  <a:lnTo>
                    <a:pt x="249" y="1231"/>
                  </a:lnTo>
                  <a:lnTo>
                    <a:pt x="250" y="1222"/>
                  </a:lnTo>
                  <a:lnTo>
                    <a:pt x="250" y="1217"/>
                  </a:lnTo>
                  <a:lnTo>
                    <a:pt x="251" y="1213"/>
                  </a:lnTo>
                  <a:lnTo>
                    <a:pt x="253" y="1203"/>
                  </a:lnTo>
                  <a:lnTo>
                    <a:pt x="254" y="1200"/>
                  </a:lnTo>
                  <a:lnTo>
                    <a:pt x="255" y="1197"/>
                  </a:lnTo>
                  <a:lnTo>
                    <a:pt x="255" y="1193"/>
                  </a:lnTo>
                  <a:lnTo>
                    <a:pt x="255" y="1188"/>
                  </a:lnTo>
                  <a:lnTo>
                    <a:pt x="255" y="1182"/>
                  </a:lnTo>
                  <a:lnTo>
                    <a:pt x="255" y="1179"/>
                  </a:lnTo>
                  <a:lnTo>
                    <a:pt x="254" y="1177"/>
                  </a:lnTo>
                  <a:lnTo>
                    <a:pt x="253" y="1176"/>
                  </a:lnTo>
                  <a:lnTo>
                    <a:pt x="252" y="1174"/>
                  </a:lnTo>
                  <a:lnTo>
                    <a:pt x="251" y="1173"/>
                  </a:lnTo>
                  <a:lnTo>
                    <a:pt x="250" y="1172"/>
                  </a:lnTo>
                  <a:lnTo>
                    <a:pt x="248" y="1170"/>
                  </a:lnTo>
                  <a:lnTo>
                    <a:pt x="246" y="1169"/>
                  </a:lnTo>
                  <a:lnTo>
                    <a:pt x="244" y="1167"/>
                  </a:lnTo>
                  <a:lnTo>
                    <a:pt x="241" y="1167"/>
                  </a:lnTo>
                  <a:lnTo>
                    <a:pt x="239" y="1167"/>
                  </a:lnTo>
                  <a:lnTo>
                    <a:pt x="236" y="1166"/>
                  </a:lnTo>
                  <a:lnTo>
                    <a:pt x="233" y="1166"/>
                  </a:lnTo>
                  <a:lnTo>
                    <a:pt x="228" y="1166"/>
                  </a:lnTo>
                  <a:lnTo>
                    <a:pt x="225" y="1166"/>
                  </a:lnTo>
                  <a:lnTo>
                    <a:pt x="223" y="1166"/>
                  </a:lnTo>
                  <a:lnTo>
                    <a:pt x="222" y="1165"/>
                  </a:lnTo>
                  <a:lnTo>
                    <a:pt x="221" y="1165"/>
                  </a:lnTo>
                  <a:lnTo>
                    <a:pt x="221" y="1164"/>
                  </a:lnTo>
                  <a:lnTo>
                    <a:pt x="221" y="1163"/>
                  </a:lnTo>
                  <a:lnTo>
                    <a:pt x="220" y="1163"/>
                  </a:lnTo>
                  <a:lnTo>
                    <a:pt x="220" y="1162"/>
                  </a:lnTo>
                  <a:lnTo>
                    <a:pt x="220" y="1161"/>
                  </a:lnTo>
                  <a:lnTo>
                    <a:pt x="221" y="1159"/>
                  </a:lnTo>
                  <a:lnTo>
                    <a:pt x="221" y="1157"/>
                  </a:lnTo>
                  <a:lnTo>
                    <a:pt x="221" y="1155"/>
                  </a:lnTo>
                  <a:lnTo>
                    <a:pt x="221" y="1155"/>
                  </a:lnTo>
                  <a:lnTo>
                    <a:pt x="220" y="1154"/>
                  </a:lnTo>
                  <a:lnTo>
                    <a:pt x="218" y="1153"/>
                  </a:lnTo>
                  <a:lnTo>
                    <a:pt x="216" y="1151"/>
                  </a:lnTo>
                  <a:lnTo>
                    <a:pt x="212" y="1149"/>
                  </a:lnTo>
                  <a:lnTo>
                    <a:pt x="210" y="1148"/>
                  </a:lnTo>
                  <a:lnTo>
                    <a:pt x="210" y="1146"/>
                  </a:lnTo>
                  <a:lnTo>
                    <a:pt x="209" y="1145"/>
                  </a:lnTo>
                  <a:lnTo>
                    <a:pt x="210" y="1145"/>
                  </a:lnTo>
                  <a:lnTo>
                    <a:pt x="210" y="1144"/>
                  </a:lnTo>
                  <a:lnTo>
                    <a:pt x="210" y="1144"/>
                  </a:lnTo>
                  <a:lnTo>
                    <a:pt x="211" y="1144"/>
                  </a:lnTo>
                  <a:lnTo>
                    <a:pt x="217" y="1144"/>
                  </a:lnTo>
                  <a:lnTo>
                    <a:pt x="219" y="1144"/>
                  </a:lnTo>
                  <a:lnTo>
                    <a:pt x="220" y="1143"/>
                  </a:lnTo>
                  <a:lnTo>
                    <a:pt x="221" y="1143"/>
                  </a:lnTo>
                  <a:lnTo>
                    <a:pt x="222" y="1142"/>
                  </a:lnTo>
                  <a:lnTo>
                    <a:pt x="223" y="1141"/>
                  </a:lnTo>
                  <a:lnTo>
                    <a:pt x="224" y="1140"/>
                  </a:lnTo>
                  <a:lnTo>
                    <a:pt x="224" y="1139"/>
                  </a:lnTo>
                  <a:lnTo>
                    <a:pt x="224" y="1137"/>
                  </a:lnTo>
                  <a:lnTo>
                    <a:pt x="224" y="1135"/>
                  </a:lnTo>
                  <a:lnTo>
                    <a:pt x="223" y="1133"/>
                  </a:lnTo>
                  <a:lnTo>
                    <a:pt x="222" y="1132"/>
                  </a:lnTo>
                  <a:lnTo>
                    <a:pt x="221" y="1130"/>
                  </a:lnTo>
                  <a:lnTo>
                    <a:pt x="220" y="1128"/>
                  </a:lnTo>
                  <a:lnTo>
                    <a:pt x="216" y="1124"/>
                  </a:lnTo>
                  <a:lnTo>
                    <a:pt x="215" y="1123"/>
                  </a:lnTo>
                  <a:lnTo>
                    <a:pt x="214" y="1122"/>
                  </a:lnTo>
                  <a:lnTo>
                    <a:pt x="214" y="1121"/>
                  </a:lnTo>
                  <a:lnTo>
                    <a:pt x="213" y="1120"/>
                  </a:lnTo>
                  <a:lnTo>
                    <a:pt x="213" y="1118"/>
                  </a:lnTo>
                  <a:lnTo>
                    <a:pt x="213" y="1116"/>
                  </a:lnTo>
                  <a:lnTo>
                    <a:pt x="214" y="1115"/>
                  </a:lnTo>
                  <a:lnTo>
                    <a:pt x="215" y="1114"/>
                  </a:lnTo>
                  <a:lnTo>
                    <a:pt x="216" y="1113"/>
                  </a:lnTo>
                  <a:lnTo>
                    <a:pt x="225" y="1109"/>
                  </a:lnTo>
                  <a:lnTo>
                    <a:pt x="228" y="1108"/>
                  </a:lnTo>
                  <a:lnTo>
                    <a:pt x="230" y="1107"/>
                  </a:lnTo>
                  <a:lnTo>
                    <a:pt x="231" y="1105"/>
                  </a:lnTo>
                  <a:lnTo>
                    <a:pt x="232" y="1104"/>
                  </a:lnTo>
                  <a:lnTo>
                    <a:pt x="232" y="1103"/>
                  </a:lnTo>
                  <a:lnTo>
                    <a:pt x="232" y="1102"/>
                  </a:lnTo>
                  <a:lnTo>
                    <a:pt x="232" y="1101"/>
                  </a:lnTo>
                  <a:lnTo>
                    <a:pt x="231" y="1100"/>
                  </a:lnTo>
                  <a:lnTo>
                    <a:pt x="230" y="1099"/>
                  </a:lnTo>
                  <a:lnTo>
                    <a:pt x="228" y="1099"/>
                  </a:lnTo>
                  <a:lnTo>
                    <a:pt x="227" y="1099"/>
                  </a:lnTo>
                  <a:lnTo>
                    <a:pt x="225" y="1099"/>
                  </a:lnTo>
                  <a:lnTo>
                    <a:pt x="221" y="1098"/>
                  </a:lnTo>
                  <a:lnTo>
                    <a:pt x="219" y="1097"/>
                  </a:lnTo>
                  <a:lnTo>
                    <a:pt x="216" y="1097"/>
                  </a:lnTo>
                  <a:lnTo>
                    <a:pt x="213" y="1098"/>
                  </a:lnTo>
                  <a:lnTo>
                    <a:pt x="208" y="1099"/>
                  </a:lnTo>
                  <a:lnTo>
                    <a:pt x="206" y="1099"/>
                  </a:lnTo>
                  <a:lnTo>
                    <a:pt x="205" y="1099"/>
                  </a:lnTo>
                  <a:lnTo>
                    <a:pt x="204" y="1099"/>
                  </a:lnTo>
                  <a:lnTo>
                    <a:pt x="202" y="1098"/>
                  </a:lnTo>
                  <a:lnTo>
                    <a:pt x="202" y="1097"/>
                  </a:lnTo>
                  <a:lnTo>
                    <a:pt x="201" y="1096"/>
                  </a:lnTo>
                  <a:lnTo>
                    <a:pt x="200" y="1094"/>
                  </a:lnTo>
                  <a:lnTo>
                    <a:pt x="200" y="1093"/>
                  </a:lnTo>
                  <a:lnTo>
                    <a:pt x="200" y="1091"/>
                  </a:lnTo>
                  <a:lnTo>
                    <a:pt x="200" y="1089"/>
                  </a:lnTo>
                  <a:lnTo>
                    <a:pt x="200" y="1087"/>
                  </a:lnTo>
                  <a:lnTo>
                    <a:pt x="200" y="1084"/>
                  </a:lnTo>
                  <a:lnTo>
                    <a:pt x="201" y="1082"/>
                  </a:lnTo>
                  <a:lnTo>
                    <a:pt x="201" y="1080"/>
                  </a:lnTo>
                  <a:lnTo>
                    <a:pt x="203" y="1077"/>
                  </a:lnTo>
                  <a:lnTo>
                    <a:pt x="206" y="1074"/>
                  </a:lnTo>
                  <a:lnTo>
                    <a:pt x="212" y="1065"/>
                  </a:lnTo>
                  <a:lnTo>
                    <a:pt x="215" y="1062"/>
                  </a:lnTo>
                  <a:lnTo>
                    <a:pt x="217" y="1060"/>
                  </a:lnTo>
                  <a:lnTo>
                    <a:pt x="219" y="1057"/>
                  </a:lnTo>
                  <a:lnTo>
                    <a:pt x="221" y="1055"/>
                  </a:lnTo>
                  <a:lnTo>
                    <a:pt x="223" y="1054"/>
                  </a:lnTo>
                  <a:lnTo>
                    <a:pt x="225" y="1052"/>
                  </a:lnTo>
                  <a:lnTo>
                    <a:pt x="228" y="1050"/>
                  </a:lnTo>
                  <a:lnTo>
                    <a:pt x="232" y="1048"/>
                  </a:lnTo>
                  <a:lnTo>
                    <a:pt x="234" y="1047"/>
                  </a:lnTo>
                  <a:lnTo>
                    <a:pt x="237" y="1045"/>
                  </a:lnTo>
                  <a:lnTo>
                    <a:pt x="241" y="1044"/>
                  </a:lnTo>
                  <a:lnTo>
                    <a:pt x="243" y="1043"/>
                  </a:lnTo>
                  <a:lnTo>
                    <a:pt x="244" y="1042"/>
                  </a:lnTo>
                  <a:lnTo>
                    <a:pt x="247" y="1042"/>
                  </a:lnTo>
                  <a:lnTo>
                    <a:pt x="249" y="1042"/>
                  </a:lnTo>
                  <a:lnTo>
                    <a:pt x="250" y="1042"/>
                  </a:lnTo>
                  <a:lnTo>
                    <a:pt x="251" y="1043"/>
                  </a:lnTo>
                  <a:lnTo>
                    <a:pt x="253" y="1044"/>
                  </a:lnTo>
                  <a:lnTo>
                    <a:pt x="259" y="1048"/>
                  </a:lnTo>
                  <a:lnTo>
                    <a:pt x="261" y="1049"/>
                  </a:lnTo>
                  <a:lnTo>
                    <a:pt x="263" y="1050"/>
                  </a:lnTo>
                  <a:lnTo>
                    <a:pt x="265" y="1050"/>
                  </a:lnTo>
                  <a:lnTo>
                    <a:pt x="266" y="1050"/>
                  </a:lnTo>
                  <a:lnTo>
                    <a:pt x="267" y="1050"/>
                  </a:lnTo>
                  <a:lnTo>
                    <a:pt x="268" y="1050"/>
                  </a:lnTo>
                  <a:lnTo>
                    <a:pt x="269" y="1049"/>
                  </a:lnTo>
                  <a:lnTo>
                    <a:pt x="271" y="1048"/>
                  </a:lnTo>
                  <a:lnTo>
                    <a:pt x="272" y="1047"/>
                  </a:lnTo>
                  <a:lnTo>
                    <a:pt x="274" y="1045"/>
                  </a:lnTo>
                  <a:lnTo>
                    <a:pt x="276" y="1043"/>
                  </a:lnTo>
                  <a:lnTo>
                    <a:pt x="280" y="1037"/>
                  </a:lnTo>
                  <a:lnTo>
                    <a:pt x="282" y="1034"/>
                  </a:lnTo>
                  <a:lnTo>
                    <a:pt x="284" y="1032"/>
                  </a:lnTo>
                  <a:lnTo>
                    <a:pt x="287" y="1031"/>
                  </a:lnTo>
                  <a:lnTo>
                    <a:pt x="294" y="1024"/>
                  </a:lnTo>
                  <a:lnTo>
                    <a:pt x="298" y="1020"/>
                  </a:lnTo>
                  <a:lnTo>
                    <a:pt x="299" y="1020"/>
                  </a:lnTo>
                  <a:lnTo>
                    <a:pt x="300" y="1019"/>
                  </a:lnTo>
                  <a:lnTo>
                    <a:pt x="301" y="1017"/>
                  </a:lnTo>
                  <a:lnTo>
                    <a:pt x="301" y="1016"/>
                  </a:lnTo>
                  <a:lnTo>
                    <a:pt x="301" y="1014"/>
                  </a:lnTo>
                  <a:lnTo>
                    <a:pt x="301" y="1013"/>
                  </a:lnTo>
                  <a:lnTo>
                    <a:pt x="301" y="1011"/>
                  </a:lnTo>
                  <a:lnTo>
                    <a:pt x="301" y="1009"/>
                  </a:lnTo>
                  <a:lnTo>
                    <a:pt x="299" y="1008"/>
                  </a:lnTo>
                  <a:lnTo>
                    <a:pt x="298" y="1007"/>
                  </a:lnTo>
                  <a:lnTo>
                    <a:pt x="296" y="1006"/>
                  </a:lnTo>
                  <a:lnTo>
                    <a:pt x="293" y="1004"/>
                  </a:lnTo>
                  <a:lnTo>
                    <a:pt x="291" y="1002"/>
                  </a:lnTo>
                  <a:lnTo>
                    <a:pt x="290" y="1001"/>
                  </a:lnTo>
                  <a:lnTo>
                    <a:pt x="290" y="998"/>
                  </a:lnTo>
                  <a:lnTo>
                    <a:pt x="290" y="997"/>
                  </a:lnTo>
                  <a:lnTo>
                    <a:pt x="292" y="993"/>
                  </a:lnTo>
                  <a:lnTo>
                    <a:pt x="292" y="990"/>
                  </a:lnTo>
                  <a:lnTo>
                    <a:pt x="293" y="987"/>
                  </a:lnTo>
                  <a:lnTo>
                    <a:pt x="293" y="985"/>
                  </a:lnTo>
                  <a:lnTo>
                    <a:pt x="293" y="982"/>
                  </a:lnTo>
                  <a:lnTo>
                    <a:pt x="293" y="979"/>
                  </a:lnTo>
                  <a:lnTo>
                    <a:pt x="293" y="973"/>
                  </a:lnTo>
                  <a:lnTo>
                    <a:pt x="294" y="969"/>
                  </a:lnTo>
                  <a:lnTo>
                    <a:pt x="294" y="966"/>
                  </a:lnTo>
                  <a:lnTo>
                    <a:pt x="294" y="964"/>
                  </a:lnTo>
                  <a:lnTo>
                    <a:pt x="294" y="963"/>
                  </a:lnTo>
                  <a:lnTo>
                    <a:pt x="295" y="961"/>
                  </a:lnTo>
                  <a:lnTo>
                    <a:pt x="298" y="953"/>
                  </a:lnTo>
                  <a:lnTo>
                    <a:pt x="299" y="950"/>
                  </a:lnTo>
                  <a:lnTo>
                    <a:pt x="300" y="946"/>
                  </a:lnTo>
                  <a:lnTo>
                    <a:pt x="301" y="944"/>
                  </a:lnTo>
                  <a:lnTo>
                    <a:pt x="301" y="941"/>
                  </a:lnTo>
                  <a:lnTo>
                    <a:pt x="301" y="939"/>
                  </a:lnTo>
                  <a:lnTo>
                    <a:pt x="301" y="936"/>
                  </a:lnTo>
                  <a:lnTo>
                    <a:pt x="300" y="929"/>
                  </a:lnTo>
                  <a:lnTo>
                    <a:pt x="300" y="925"/>
                  </a:lnTo>
                  <a:lnTo>
                    <a:pt x="300" y="922"/>
                  </a:lnTo>
                  <a:lnTo>
                    <a:pt x="301" y="911"/>
                  </a:lnTo>
                  <a:lnTo>
                    <a:pt x="301" y="908"/>
                  </a:lnTo>
                  <a:lnTo>
                    <a:pt x="302" y="906"/>
                  </a:lnTo>
                  <a:lnTo>
                    <a:pt x="305" y="898"/>
                  </a:lnTo>
                  <a:lnTo>
                    <a:pt x="307" y="892"/>
                  </a:lnTo>
                  <a:lnTo>
                    <a:pt x="308" y="889"/>
                  </a:lnTo>
                  <a:lnTo>
                    <a:pt x="309" y="887"/>
                  </a:lnTo>
                  <a:lnTo>
                    <a:pt x="310" y="885"/>
                  </a:lnTo>
                  <a:lnTo>
                    <a:pt x="312" y="884"/>
                  </a:lnTo>
                  <a:lnTo>
                    <a:pt x="312" y="883"/>
                  </a:lnTo>
                  <a:lnTo>
                    <a:pt x="317" y="879"/>
                  </a:lnTo>
                  <a:lnTo>
                    <a:pt x="318" y="877"/>
                  </a:lnTo>
                  <a:lnTo>
                    <a:pt x="319" y="876"/>
                  </a:lnTo>
                  <a:lnTo>
                    <a:pt x="320" y="874"/>
                  </a:lnTo>
                  <a:lnTo>
                    <a:pt x="320" y="873"/>
                  </a:lnTo>
                  <a:lnTo>
                    <a:pt x="321" y="872"/>
                  </a:lnTo>
                  <a:lnTo>
                    <a:pt x="321" y="869"/>
                  </a:lnTo>
                  <a:lnTo>
                    <a:pt x="321" y="866"/>
                  </a:lnTo>
                  <a:lnTo>
                    <a:pt x="320" y="856"/>
                  </a:lnTo>
                  <a:lnTo>
                    <a:pt x="320" y="852"/>
                  </a:lnTo>
                  <a:lnTo>
                    <a:pt x="319" y="842"/>
                  </a:lnTo>
                  <a:lnTo>
                    <a:pt x="318" y="833"/>
                  </a:lnTo>
                  <a:lnTo>
                    <a:pt x="318" y="829"/>
                  </a:lnTo>
                  <a:lnTo>
                    <a:pt x="317" y="816"/>
                  </a:lnTo>
                  <a:lnTo>
                    <a:pt x="317" y="816"/>
                  </a:lnTo>
                  <a:lnTo>
                    <a:pt x="317" y="814"/>
                  </a:lnTo>
                  <a:lnTo>
                    <a:pt x="316" y="813"/>
                  </a:lnTo>
                  <a:lnTo>
                    <a:pt x="315" y="812"/>
                  </a:lnTo>
                  <a:lnTo>
                    <a:pt x="314" y="811"/>
                  </a:lnTo>
                  <a:lnTo>
                    <a:pt x="312" y="810"/>
                  </a:lnTo>
                  <a:lnTo>
                    <a:pt x="296" y="801"/>
                  </a:lnTo>
                  <a:lnTo>
                    <a:pt x="290" y="798"/>
                  </a:lnTo>
                  <a:lnTo>
                    <a:pt x="286" y="796"/>
                  </a:lnTo>
                  <a:lnTo>
                    <a:pt x="280" y="794"/>
                  </a:lnTo>
                  <a:lnTo>
                    <a:pt x="274" y="793"/>
                  </a:lnTo>
                  <a:lnTo>
                    <a:pt x="267" y="792"/>
                  </a:lnTo>
                  <a:lnTo>
                    <a:pt x="266" y="791"/>
                  </a:lnTo>
                  <a:lnTo>
                    <a:pt x="265" y="790"/>
                  </a:lnTo>
                  <a:lnTo>
                    <a:pt x="264" y="789"/>
                  </a:lnTo>
                  <a:lnTo>
                    <a:pt x="263" y="789"/>
                  </a:lnTo>
                  <a:lnTo>
                    <a:pt x="263" y="788"/>
                  </a:lnTo>
                  <a:lnTo>
                    <a:pt x="262" y="787"/>
                  </a:lnTo>
                  <a:lnTo>
                    <a:pt x="262" y="785"/>
                  </a:lnTo>
                  <a:lnTo>
                    <a:pt x="261" y="778"/>
                  </a:lnTo>
                  <a:lnTo>
                    <a:pt x="260" y="776"/>
                  </a:lnTo>
                  <a:lnTo>
                    <a:pt x="259" y="775"/>
                  </a:lnTo>
                  <a:lnTo>
                    <a:pt x="259" y="773"/>
                  </a:lnTo>
                  <a:lnTo>
                    <a:pt x="258" y="772"/>
                  </a:lnTo>
                  <a:lnTo>
                    <a:pt x="257" y="770"/>
                  </a:lnTo>
                  <a:lnTo>
                    <a:pt x="256" y="770"/>
                  </a:lnTo>
                  <a:lnTo>
                    <a:pt x="255" y="769"/>
                  </a:lnTo>
                  <a:lnTo>
                    <a:pt x="253" y="767"/>
                  </a:lnTo>
                  <a:lnTo>
                    <a:pt x="250" y="766"/>
                  </a:lnTo>
                  <a:lnTo>
                    <a:pt x="247" y="765"/>
                  </a:lnTo>
                  <a:lnTo>
                    <a:pt x="245" y="764"/>
                  </a:lnTo>
                  <a:lnTo>
                    <a:pt x="243" y="764"/>
                  </a:lnTo>
                  <a:lnTo>
                    <a:pt x="234" y="762"/>
                  </a:lnTo>
                  <a:lnTo>
                    <a:pt x="233" y="762"/>
                  </a:lnTo>
                  <a:lnTo>
                    <a:pt x="230" y="761"/>
                  </a:lnTo>
                  <a:lnTo>
                    <a:pt x="228" y="759"/>
                  </a:lnTo>
                  <a:lnTo>
                    <a:pt x="225" y="759"/>
                  </a:lnTo>
                  <a:lnTo>
                    <a:pt x="219" y="751"/>
                  </a:lnTo>
                  <a:lnTo>
                    <a:pt x="212" y="747"/>
                  </a:lnTo>
                  <a:lnTo>
                    <a:pt x="210" y="744"/>
                  </a:lnTo>
                  <a:lnTo>
                    <a:pt x="206" y="740"/>
                  </a:lnTo>
                  <a:lnTo>
                    <a:pt x="200" y="733"/>
                  </a:lnTo>
                  <a:lnTo>
                    <a:pt x="198" y="730"/>
                  </a:lnTo>
                  <a:lnTo>
                    <a:pt x="196" y="728"/>
                  </a:lnTo>
                  <a:lnTo>
                    <a:pt x="195" y="727"/>
                  </a:lnTo>
                  <a:lnTo>
                    <a:pt x="193" y="726"/>
                  </a:lnTo>
                  <a:lnTo>
                    <a:pt x="191" y="725"/>
                  </a:lnTo>
                  <a:lnTo>
                    <a:pt x="188" y="725"/>
                  </a:lnTo>
                  <a:lnTo>
                    <a:pt x="186" y="724"/>
                  </a:lnTo>
                  <a:lnTo>
                    <a:pt x="183" y="724"/>
                  </a:lnTo>
                  <a:lnTo>
                    <a:pt x="180" y="724"/>
                  </a:lnTo>
                  <a:lnTo>
                    <a:pt x="177" y="724"/>
                  </a:lnTo>
                  <a:lnTo>
                    <a:pt x="175" y="724"/>
                  </a:lnTo>
                  <a:lnTo>
                    <a:pt x="165" y="726"/>
                  </a:lnTo>
                  <a:lnTo>
                    <a:pt x="163" y="727"/>
                  </a:lnTo>
                  <a:lnTo>
                    <a:pt x="160" y="727"/>
                  </a:lnTo>
                  <a:lnTo>
                    <a:pt x="157" y="727"/>
                  </a:lnTo>
                  <a:lnTo>
                    <a:pt x="154" y="728"/>
                  </a:lnTo>
                  <a:lnTo>
                    <a:pt x="151" y="728"/>
                  </a:lnTo>
                  <a:lnTo>
                    <a:pt x="147" y="728"/>
                  </a:lnTo>
                  <a:lnTo>
                    <a:pt x="144" y="727"/>
                  </a:lnTo>
                  <a:lnTo>
                    <a:pt x="141" y="727"/>
                  </a:lnTo>
                  <a:lnTo>
                    <a:pt x="137" y="726"/>
                  </a:lnTo>
                  <a:lnTo>
                    <a:pt x="134" y="725"/>
                  </a:lnTo>
                  <a:lnTo>
                    <a:pt x="131" y="725"/>
                  </a:lnTo>
                  <a:lnTo>
                    <a:pt x="129" y="724"/>
                  </a:lnTo>
                  <a:lnTo>
                    <a:pt x="127" y="723"/>
                  </a:lnTo>
                  <a:lnTo>
                    <a:pt x="124" y="722"/>
                  </a:lnTo>
                  <a:lnTo>
                    <a:pt x="120" y="719"/>
                  </a:lnTo>
                  <a:lnTo>
                    <a:pt x="111" y="713"/>
                  </a:lnTo>
                  <a:lnTo>
                    <a:pt x="108" y="710"/>
                  </a:lnTo>
                  <a:lnTo>
                    <a:pt x="102" y="706"/>
                  </a:lnTo>
                  <a:lnTo>
                    <a:pt x="95" y="702"/>
                  </a:lnTo>
                  <a:lnTo>
                    <a:pt x="91" y="701"/>
                  </a:lnTo>
                  <a:lnTo>
                    <a:pt x="89" y="699"/>
                  </a:lnTo>
                  <a:lnTo>
                    <a:pt x="87" y="697"/>
                  </a:lnTo>
                  <a:lnTo>
                    <a:pt x="85" y="696"/>
                  </a:lnTo>
                  <a:lnTo>
                    <a:pt x="85" y="694"/>
                  </a:lnTo>
                  <a:lnTo>
                    <a:pt x="84" y="693"/>
                  </a:lnTo>
                  <a:lnTo>
                    <a:pt x="84" y="692"/>
                  </a:lnTo>
                  <a:lnTo>
                    <a:pt x="83" y="691"/>
                  </a:lnTo>
                  <a:lnTo>
                    <a:pt x="83" y="691"/>
                  </a:lnTo>
                  <a:lnTo>
                    <a:pt x="83" y="690"/>
                  </a:lnTo>
                  <a:lnTo>
                    <a:pt x="84" y="689"/>
                  </a:lnTo>
                  <a:lnTo>
                    <a:pt x="84" y="688"/>
                  </a:lnTo>
                  <a:lnTo>
                    <a:pt x="85" y="687"/>
                  </a:lnTo>
                  <a:lnTo>
                    <a:pt x="86" y="686"/>
                  </a:lnTo>
                  <a:lnTo>
                    <a:pt x="88" y="685"/>
                  </a:lnTo>
                  <a:lnTo>
                    <a:pt x="93" y="683"/>
                  </a:lnTo>
                  <a:lnTo>
                    <a:pt x="94" y="682"/>
                  </a:lnTo>
                  <a:lnTo>
                    <a:pt x="94" y="681"/>
                  </a:lnTo>
                  <a:lnTo>
                    <a:pt x="94" y="680"/>
                  </a:lnTo>
                  <a:lnTo>
                    <a:pt x="93" y="680"/>
                  </a:lnTo>
                  <a:lnTo>
                    <a:pt x="93" y="680"/>
                  </a:lnTo>
                  <a:lnTo>
                    <a:pt x="89" y="678"/>
                  </a:lnTo>
                  <a:lnTo>
                    <a:pt x="86" y="676"/>
                  </a:lnTo>
                  <a:lnTo>
                    <a:pt x="85" y="676"/>
                  </a:lnTo>
                  <a:lnTo>
                    <a:pt x="84" y="675"/>
                  </a:lnTo>
                  <a:lnTo>
                    <a:pt x="81" y="675"/>
                  </a:lnTo>
                  <a:lnTo>
                    <a:pt x="79" y="675"/>
                  </a:lnTo>
                  <a:lnTo>
                    <a:pt x="75" y="675"/>
                  </a:lnTo>
                  <a:lnTo>
                    <a:pt x="68" y="676"/>
                  </a:lnTo>
                  <a:lnTo>
                    <a:pt x="66" y="676"/>
                  </a:lnTo>
                  <a:lnTo>
                    <a:pt x="64" y="676"/>
                  </a:lnTo>
                  <a:lnTo>
                    <a:pt x="62" y="675"/>
                  </a:lnTo>
                  <a:lnTo>
                    <a:pt x="55" y="674"/>
                  </a:lnTo>
                  <a:lnTo>
                    <a:pt x="51" y="673"/>
                  </a:lnTo>
                  <a:lnTo>
                    <a:pt x="48" y="673"/>
                  </a:lnTo>
                  <a:lnTo>
                    <a:pt x="44" y="673"/>
                  </a:lnTo>
                  <a:lnTo>
                    <a:pt x="39" y="674"/>
                  </a:lnTo>
                  <a:lnTo>
                    <a:pt x="38" y="674"/>
                  </a:lnTo>
                  <a:lnTo>
                    <a:pt x="35" y="675"/>
                  </a:lnTo>
                  <a:lnTo>
                    <a:pt x="32" y="676"/>
                  </a:lnTo>
                  <a:lnTo>
                    <a:pt x="26" y="679"/>
                  </a:lnTo>
                  <a:lnTo>
                    <a:pt x="23" y="680"/>
                  </a:lnTo>
                  <a:lnTo>
                    <a:pt x="20" y="680"/>
                  </a:lnTo>
                  <a:lnTo>
                    <a:pt x="19" y="680"/>
                  </a:lnTo>
                  <a:lnTo>
                    <a:pt x="17" y="680"/>
                  </a:lnTo>
                  <a:lnTo>
                    <a:pt x="17" y="680"/>
                  </a:lnTo>
                  <a:lnTo>
                    <a:pt x="15" y="680"/>
                  </a:lnTo>
                  <a:lnTo>
                    <a:pt x="7" y="679"/>
                  </a:lnTo>
                  <a:lnTo>
                    <a:pt x="5" y="678"/>
                  </a:lnTo>
                  <a:lnTo>
                    <a:pt x="3" y="677"/>
                  </a:lnTo>
                  <a:lnTo>
                    <a:pt x="2" y="677"/>
                  </a:lnTo>
                  <a:lnTo>
                    <a:pt x="1" y="676"/>
                  </a:lnTo>
                  <a:lnTo>
                    <a:pt x="1" y="675"/>
                  </a:lnTo>
                  <a:lnTo>
                    <a:pt x="0" y="674"/>
                  </a:lnTo>
                  <a:lnTo>
                    <a:pt x="0" y="673"/>
                  </a:lnTo>
                  <a:lnTo>
                    <a:pt x="0" y="671"/>
                  </a:lnTo>
                  <a:lnTo>
                    <a:pt x="0" y="669"/>
                  </a:lnTo>
                  <a:lnTo>
                    <a:pt x="0" y="668"/>
                  </a:lnTo>
                  <a:lnTo>
                    <a:pt x="1" y="666"/>
                  </a:lnTo>
                  <a:lnTo>
                    <a:pt x="2" y="664"/>
                  </a:lnTo>
                  <a:lnTo>
                    <a:pt x="3" y="662"/>
                  </a:lnTo>
                  <a:lnTo>
                    <a:pt x="5" y="657"/>
                  </a:lnTo>
                  <a:lnTo>
                    <a:pt x="7" y="654"/>
                  </a:lnTo>
                  <a:lnTo>
                    <a:pt x="9" y="650"/>
                  </a:lnTo>
                  <a:lnTo>
                    <a:pt x="14" y="646"/>
                  </a:lnTo>
                  <a:lnTo>
                    <a:pt x="15" y="644"/>
                  </a:lnTo>
                  <a:lnTo>
                    <a:pt x="16" y="642"/>
                  </a:lnTo>
                  <a:lnTo>
                    <a:pt x="16" y="641"/>
                  </a:lnTo>
                  <a:lnTo>
                    <a:pt x="16" y="639"/>
                  </a:lnTo>
                  <a:lnTo>
                    <a:pt x="16" y="637"/>
                  </a:lnTo>
                  <a:lnTo>
                    <a:pt x="16" y="635"/>
                  </a:lnTo>
                  <a:lnTo>
                    <a:pt x="16" y="633"/>
                  </a:lnTo>
                  <a:lnTo>
                    <a:pt x="15" y="630"/>
                  </a:lnTo>
                  <a:lnTo>
                    <a:pt x="14" y="628"/>
                  </a:lnTo>
                  <a:lnTo>
                    <a:pt x="12" y="625"/>
                  </a:lnTo>
                  <a:lnTo>
                    <a:pt x="10" y="622"/>
                  </a:lnTo>
                  <a:lnTo>
                    <a:pt x="9" y="620"/>
                  </a:lnTo>
                  <a:lnTo>
                    <a:pt x="5" y="615"/>
                  </a:lnTo>
                  <a:lnTo>
                    <a:pt x="5" y="613"/>
                  </a:lnTo>
                  <a:lnTo>
                    <a:pt x="4" y="612"/>
                  </a:lnTo>
                  <a:lnTo>
                    <a:pt x="4" y="612"/>
                  </a:lnTo>
                  <a:lnTo>
                    <a:pt x="4" y="611"/>
                  </a:lnTo>
                  <a:lnTo>
                    <a:pt x="5" y="609"/>
                  </a:lnTo>
                  <a:lnTo>
                    <a:pt x="5" y="607"/>
                  </a:lnTo>
                  <a:lnTo>
                    <a:pt x="7" y="605"/>
                  </a:lnTo>
                  <a:lnTo>
                    <a:pt x="10" y="603"/>
                  </a:lnTo>
                  <a:lnTo>
                    <a:pt x="13" y="600"/>
                  </a:lnTo>
                  <a:lnTo>
                    <a:pt x="17" y="598"/>
                  </a:lnTo>
                  <a:lnTo>
                    <a:pt x="19" y="596"/>
                  </a:lnTo>
                  <a:lnTo>
                    <a:pt x="21" y="595"/>
                  </a:lnTo>
                  <a:lnTo>
                    <a:pt x="23" y="594"/>
                  </a:lnTo>
                  <a:lnTo>
                    <a:pt x="26" y="593"/>
                  </a:lnTo>
                  <a:lnTo>
                    <a:pt x="28" y="593"/>
                  </a:lnTo>
                  <a:lnTo>
                    <a:pt x="30" y="592"/>
                  </a:lnTo>
                  <a:lnTo>
                    <a:pt x="35" y="592"/>
                  </a:lnTo>
                  <a:lnTo>
                    <a:pt x="37" y="591"/>
                  </a:lnTo>
                  <a:lnTo>
                    <a:pt x="39" y="591"/>
                  </a:lnTo>
                  <a:lnTo>
                    <a:pt x="40" y="591"/>
                  </a:lnTo>
                  <a:lnTo>
                    <a:pt x="42" y="590"/>
                  </a:lnTo>
                  <a:lnTo>
                    <a:pt x="43" y="589"/>
                  </a:lnTo>
                  <a:lnTo>
                    <a:pt x="44" y="589"/>
                  </a:lnTo>
                  <a:lnTo>
                    <a:pt x="46" y="588"/>
                  </a:lnTo>
                  <a:lnTo>
                    <a:pt x="49" y="584"/>
                  </a:lnTo>
                  <a:lnTo>
                    <a:pt x="51" y="581"/>
                  </a:lnTo>
                  <a:lnTo>
                    <a:pt x="51" y="579"/>
                  </a:lnTo>
                  <a:lnTo>
                    <a:pt x="53" y="573"/>
                  </a:lnTo>
                  <a:lnTo>
                    <a:pt x="54" y="572"/>
                  </a:lnTo>
                  <a:lnTo>
                    <a:pt x="55" y="570"/>
                  </a:lnTo>
                  <a:lnTo>
                    <a:pt x="56" y="569"/>
                  </a:lnTo>
                  <a:lnTo>
                    <a:pt x="57" y="568"/>
                  </a:lnTo>
                  <a:lnTo>
                    <a:pt x="62" y="566"/>
                  </a:lnTo>
                  <a:lnTo>
                    <a:pt x="62" y="566"/>
                  </a:lnTo>
                  <a:lnTo>
                    <a:pt x="63" y="565"/>
                  </a:lnTo>
                  <a:lnTo>
                    <a:pt x="64" y="565"/>
                  </a:lnTo>
                  <a:lnTo>
                    <a:pt x="64" y="564"/>
                  </a:lnTo>
                  <a:lnTo>
                    <a:pt x="65" y="563"/>
                  </a:lnTo>
                  <a:lnTo>
                    <a:pt x="66" y="561"/>
                  </a:lnTo>
                  <a:lnTo>
                    <a:pt x="66" y="559"/>
                  </a:lnTo>
                  <a:lnTo>
                    <a:pt x="66" y="556"/>
                  </a:lnTo>
                  <a:lnTo>
                    <a:pt x="66" y="552"/>
                  </a:lnTo>
                  <a:lnTo>
                    <a:pt x="67" y="551"/>
                  </a:lnTo>
                  <a:lnTo>
                    <a:pt x="67" y="549"/>
                  </a:lnTo>
                  <a:lnTo>
                    <a:pt x="68" y="545"/>
                  </a:lnTo>
                  <a:lnTo>
                    <a:pt x="69" y="544"/>
                  </a:lnTo>
                  <a:lnTo>
                    <a:pt x="69" y="541"/>
                  </a:lnTo>
                  <a:lnTo>
                    <a:pt x="70" y="535"/>
                  </a:lnTo>
                  <a:lnTo>
                    <a:pt x="70" y="533"/>
                  </a:lnTo>
                  <a:lnTo>
                    <a:pt x="71" y="530"/>
                  </a:lnTo>
                  <a:lnTo>
                    <a:pt x="72" y="529"/>
                  </a:lnTo>
                  <a:lnTo>
                    <a:pt x="72" y="527"/>
                  </a:lnTo>
                  <a:lnTo>
                    <a:pt x="73" y="526"/>
                  </a:lnTo>
                  <a:lnTo>
                    <a:pt x="75" y="524"/>
                  </a:lnTo>
                  <a:lnTo>
                    <a:pt x="81" y="521"/>
                  </a:lnTo>
                  <a:lnTo>
                    <a:pt x="84" y="518"/>
                  </a:lnTo>
                  <a:lnTo>
                    <a:pt x="87" y="515"/>
                  </a:lnTo>
                  <a:lnTo>
                    <a:pt x="91" y="510"/>
                  </a:lnTo>
                  <a:lnTo>
                    <a:pt x="93" y="509"/>
                  </a:lnTo>
                  <a:lnTo>
                    <a:pt x="97" y="506"/>
                  </a:lnTo>
                  <a:lnTo>
                    <a:pt x="102" y="502"/>
                  </a:lnTo>
                  <a:lnTo>
                    <a:pt x="105" y="500"/>
                  </a:lnTo>
                  <a:lnTo>
                    <a:pt x="108" y="499"/>
                  </a:lnTo>
                  <a:lnTo>
                    <a:pt x="110" y="498"/>
                  </a:lnTo>
                  <a:lnTo>
                    <a:pt x="113" y="498"/>
                  </a:lnTo>
                  <a:lnTo>
                    <a:pt x="117" y="497"/>
                  </a:lnTo>
                  <a:lnTo>
                    <a:pt x="119" y="497"/>
                  </a:lnTo>
                  <a:lnTo>
                    <a:pt x="122" y="497"/>
                  </a:lnTo>
                  <a:lnTo>
                    <a:pt x="129" y="498"/>
                  </a:lnTo>
                  <a:lnTo>
                    <a:pt x="131" y="498"/>
                  </a:lnTo>
                  <a:lnTo>
                    <a:pt x="134" y="498"/>
                  </a:lnTo>
                  <a:lnTo>
                    <a:pt x="138" y="497"/>
                  </a:lnTo>
                  <a:lnTo>
                    <a:pt x="142" y="496"/>
                  </a:lnTo>
                  <a:lnTo>
                    <a:pt x="146" y="495"/>
                  </a:lnTo>
                  <a:lnTo>
                    <a:pt x="151" y="493"/>
                  </a:lnTo>
                  <a:lnTo>
                    <a:pt x="155" y="491"/>
                  </a:lnTo>
                  <a:lnTo>
                    <a:pt x="157" y="490"/>
                  </a:lnTo>
                  <a:lnTo>
                    <a:pt x="159" y="488"/>
                  </a:lnTo>
                  <a:lnTo>
                    <a:pt x="161" y="487"/>
                  </a:lnTo>
                  <a:lnTo>
                    <a:pt x="164" y="485"/>
                  </a:lnTo>
                  <a:lnTo>
                    <a:pt x="166" y="482"/>
                  </a:lnTo>
                  <a:lnTo>
                    <a:pt x="170" y="477"/>
                  </a:lnTo>
                  <a:lnTo>
                    <a:pt x="172" y="476"/>
                  </a:lnTo>
                  <a:lnTo>
                    <a:pt x="173" y="475"/>
                  </a:lnTo>
                  <a:lnTo>
                    <a:pt x="178" y="470"/>
                  </a:lnTo>
                  <a:lnTo>
                    <a:pt x="184" y="464"/>
                  </a:lnTo>
                  <a:lnTo>
                    <a:pt x="195" y="454"/>
                  </a:lnTo>
                  <a:lnTo>
                    <a:pt x="198" y="453"/>
                  </a:lnTo>
                  <a:lnTo>
                    <a:pt x="199" y="452"/>
                  </a:lnTo>
                  <a:lnTo>
                    <a:pt x="201" y="450"/>
                  </a:lnTo>
                  <a:lnTo>
                    <a:pt x="202" y="450"/>
                  </a:lnTo>
                  <a:lnTo>
                    <a:pt x="203" y="450"/>
                  </a:lnTo>
                  <a:lnTo>
                    <a:pt x="204" y="449"/>
                  </a:lnTo>
                  <a:lnTo>
                    <a:pt x="205" y="450"/>
                  </a:lnTo>
                  <a:lnTo>
                    <a:pt x="206" y="450"/>
                  </a:lnTo>
                  <a:lnTo>
                    <a:pt x="208" y="451"/>
                  </a:lnTo>
                  <a:lnTo>
                    <a:pt x="210" y="453"/>
                  </a:lnTo>
                  <a:lnTo>
                    <a:pt x="212" y="453"/>
                  </a:lnTo>
                  <a:lnTo>
                    <a:pt x="213" y="453"/>
                  </a:lnTo>
                  <a:lnTo>
                    <a:pt x="215" y="454"/>
                  </a:lnTo>
                  <a:lnTo>
                    <a:pt x="220" y="455"/>
                  </a:lnTo>
                  <a:lnTo>
                    <a:pt x="224" y="456"/>
                  </a:lnTo>
                  <a:lnTo>
                    <a:pt x="227" y="457"/>
                  </a:lnTo>
                  <a:lnTo>
                    <a:pt x="230" y="457"/>
                  </a:lnTo>
                  <a:lnTo>
                    <a:pt x="233" y="457"/>
                  </a:lnTo>
                  <a:lnTo>
                    <a:pt x="237" y="457"/>
                  </a:lnTo>
                  <a:lnTo>
                    <a:pt x="249" y="457"/>
                  </a:lnTo>
                  <a:lnTo>
                    <a:pt x="253" y="456"/>
                  </a:lnTo>
                  <a:lnTo>
                    <a:pt x="255" y="456"/>
                  </a:lnTo>
                  <a:lnTo>
                    <a:pt x="258" y="455"/>
                  </a:lnTo>
                  <a:lnTo>
                    <a:pt x="261" y="455"/>
                  </a:lnTo>
                  <a:lnTo>
                    <a:pt x="264" y="454"/>
                  </a:lnTo>
                  <a:lnTo>
                    <a:pt x="267" y="453"/>
                  </a:lnTo>
                  <a:lnTo>
                    <a:pt x="268" y="452"/>
                  </a:lnTo>
                  <a:lnTo>
                    <a:pt x="274" y="447"/>
                  </a:lnTo>
                  <a:lnTo>
                    <a:pt x="276" y="446"/>
                  </a:lnTo>
                  <a:lnTo>
                    <a:pt x="278" y="445"/>
                  </a:lnTo>
                  <a:lnTo>
                    <a:pt x="280" y="444"/>
                  </a:lnTo>
                  <a:lnTo>
                    <a:pt x="282" y="443"/>
                  </a:lnTo>
                  <a:lnTo>
                    <a:pt x="283" y="442"/>
                  </a:lnTo>
                  <a:lnTo>
                    <a:pt x="285" y="442"/>
                  </a:lnTo>
                  <a:lnTo>
                    <a:pt x="288" y="440"/>
                  </a:lnTo>
                  <a:lnTo>
                    <a:pt x="290" y="438"/>
                  </a:lnTo>
                  <a:lnTo>
                    <a:pt x="293" y="434"/>
                  </a:lnTo>
                  <a:lnTo>
                    <a:pt x="301" y="427"/>
                  </a:lnTo>
                  <a:lnTo>
                    <a:pt x="304" y="424"/>
                  </a:lnTo>
                  <a:lnTo>
                    <a:pt x="306" y="422"/>
                  </a:lnTo>
                  <a:lnTo>
                    <a:pt x="309" y="420"/>
                  </a:lnTo>
                  <a:lnTo>
                    <a:pt x="311" y="419"/>
                  </a:lnTo>
                  <a:lnTo>
                    <a:pt x="313" y="419"/>
                  </a:lnTo>
                  <a:lnTo>
                    <a:pt x="315" y="418"/>
                  </a:lnTo>
                  <a:lnTo>
                    <a:pt x="318" y="418"/>
                  </a:lnTo>
                  <a:lnTo>
                    <a:pt x="320" y="419"/>
                  </a:lnTo>
                  <a:lnTo>
                    <a:pt x="323" y="419"/>
                  </a:lnTo>
                  <a:lnTo>
                    <a:pt x="325" y="420"/>
                  </a:lnTo>
                  <a:lnTo>
                    <a:pt x="326" y="421"/>
                  </a:lnTo>
                  <a:lnTo>
                    <a:pt x="328" y="423"/>
                  </a:lnTo>
                  <a:lnTo>
                    <a:pt x="333" y="428"/>
                  </a:lnTo>
                  <a:lnTo>
                    <a:pt x="335" y="430"/>
                  </a:lnTo>
                  <a:lnTo>
                    <a:pt x="336" y="431"/>
                  </a:lnTo>
                  <a:lnTo>
                    <a:pt x="338" y="432"/>
                  </a:lnTo>
                  <a:lnTo>
                    <a:pt x="339" y="432"/>
                  </a:lnTo>
                  <a:lnTo>
                    <a:pt x="341" y="432"/>
                  </a:lnTo>
                  <a:lnTo>
                    <a:pt x="342" y="432"/>
                  </a:lnTo>
                  <a:lnTo>
                    <a:pt x="344" y="432"/>
                  </a:lnTo>
                  <a:lnTo>
                    <a:pt x="346" y="432"/>
                  </a:lnTo>
                  <a:lnTo>
                    <a:pt x="346" y="432"/>
                  </a:lnTo>
                  <a:lnTo>
                    <a:pt x="348" y="431"/>
                  </a:lnTo>
                  <a:lnTo>
                    <a:pt x="349" y="430"/>
                  </a:lnTo>
                  <a:lnTo>
                    <a:pt x="350" y="430"/>
                  </a:lnTo>
                  <a:lnTo>
                    <a:pt x="353" y="428"/>
                  </a:lnTo>
                  <a:lnTo>
                    <a:pt x="356" y="425"/>
                  </a:lnTo>
                  <a:lnTo>
                    <a:pt x="360" y="419"/>
                  </a:lnTo>
                  <a:lnTo>
                    <a:pt x="364" y="415"/>
                  </a:lnTo>
                  <a:lnTo>
                    <a:pt x="366" y="413"/>
                  </a:lnTo>
                  <a:lnTo>
                    <a:pt x="368" y="411"/>
                  </a:lnTo>
                  <a:lnTo>
                    <a:pt x="370" y="409"/>
                  </a:lnTo>
                  <a:lnTo>
                    <a:pt x="372" y="408"/>
                  </a:lnTo>
                  <a:lnTo>
                    <a:pt x="375" y="407"/>
                  </a:lnTo>
                  <a:lnTo>
                    <a:pt x="378" y="406"/>
                  </a:lnTo>
                  <a:lnTo>
                    <a:pt x="380" y="404"/>
                  </a:lnTo>
                  <a:lnTo>
                    <a:pt x="383" y="403"/>
                  </a:lnTo>
                  <a:lnTo>
                    <a:pt x="387" y="402"/>
                  </a:lnTo>
                  <a:lnTo>
                    <a:pt x="394" y="400"/>
                  </a:lnTo>
                  <a:lnTo>
                    <a:pt x="397" y="399"/>
                  </a:lnTo>
                  <a:lnTo>
                    <a:pt x="399" y="398"/>
                  </a:lnTo>
                  <a:lnTo>
                    <a:pt x="402" y="396"/>
                  </a:lnTo>
                  <a:lnTo>
                    <a:pt x="405" y="395"/>
                  </a:lnTo>
                  <a:lnTo>
                    <a:pt x="408" y="393"/>
                  </a:lnTo>
                  <a:lnTo>
                    <a:pt x="411" y="391"/>
                  </a:lnTo>
                  <a:lnTo>
                    <a:pt x="413" y="389"/>
                  </a:lnTo>
                  <a:lnTo>
                    <a:pt x="417" y="385"/>
                  </a:lnTo>
                  <a:lnTo>
                    <a:pt x="419" y="383"/>
                  </a:lnTo>
                  <a:lnTo>
                    <a:pt x="421" y="381"/>
                  </a:lnTo>
                  <a:lnTo>
                    <a:pt x="422" y="379"/>
                  </a:lnTo>
                  <a:lnTo>
                    <a:pt x="424" y="376"/>
                  </a:lnTo>
                  <a:lnTo>
                    <a:pt x="424" y="374"/>
                  </a:lnTo>
                  <a:lnTo>
                    <a:pt x="426" y="371"/>
                  </a:lnTo>
                  <a:lnTo>
                    <a:pt x="426" y="370"/>
                  </a:lnTo>
                  <a:lnTo>
                    <a:pt x="426" y="369"/>
                  </a:lnTo>
                  <a:lnTo>
                    <a:pt x="427" y="368"/>
                  </a:lnTo>
                  <a:lnTo>
                    <a:pt x="429" y="367"/>
                  </a:lnTo>
                  <a:lnTo>
                    <a:pt x="431" y="367"/>
                  </a:lnTo>
                  <a:lnTo>
                    <a:pt x="435" y="366"/>
                  </a:lnTo>
                  <a:lnTo>
                    <a:pt x="439" y="366"/>
                  </a:lnTo>
                  <a:lnTo>
                    <a:pt x="442" y="365"/>
                  </a:lnTo>
                  <a:lnTo>
                    <a:pt x="443" y="365"/>
                  </a:lnTo>
                  <a:lnTo>
                    <a:pt x="445" y="364"/>
                  </a:lnTo>
                  <a:lnTo>
                    <a:pt x="446" y="364"/>
                  </a:lnTo>
                  <a:lnTo>
                    <a:pt x="447" y="363"/>
                  </a:lnTo>
                  <a:lnTo>
                    <a:pt x="448" y="362"/>
                  </a:lnTo>
                  <a:lnTo>
                    <a:pt x="449" y="361"/>
                  </a:lnTo>
                  <a:lnTo>
                    <a:pt x="449" y="360"/>
                  </a:lnTo>
                  <a:lnTo>
                    <a:pt x="449" y="358"/>
                  </a:lnTo>
                  <a:lnTo>
                    <a:pt x="449" y="355"/>
                  </a:lnTo>
                  <a:lnTo>
                    <a:pt x="449" y="351"/>
                  </a:lnTo>
                  <a:lnTo>
                    <a:pt x="449" y="349"/>
                  </a:lnTo>
                  <a:lnTo>
                    <a:pt x="449" y="343"/>
                  </a:lnTo>
                  <a:lnTo>
                    <a:pt x="449" y="340"/>
                  </a:lnTo>
                  <a:lnTo>
                    <a:pt x="449" y="339"/>
                  </a:lnTo>
                  <a:lnTo>
                    <a:pt x="449" y="337"/>
                  </a:lnTo>
                  <a:lnTo>
                    <a:pt x="450" y="336"/>
                  </a:lnTo>
                  <a:lnTo>
                    <a:pt x="450" y="334"/>
                  </a:lnTo>
                  <a:lnTo>
                    <a:pt x="452" y="332"/>
                  </a:lnTo>
                  <a:lnTo>
                    <a:pt x="453" y="330"/>
                  </a:lnTo>
                  <a:lnTo>
                    <a:pt x="455" y="328"/>
                  </a:lnTo>
                  <a:lnTo>
                    <a:pt x="456" y="327"/>
                  </a:lnTo>
                  <a:lnTo>
                    <a:pt x="459" y="325"/>
                  </a:lnTo>
                  <a:lnTo>
                    <a:pt x="460" y="323"/>
                  </a:lnTo>
                  <a:lnTo>
                    <a:pt x="462" y="322"/>
                  </a:lnTo>
                  <a:lnTo>
                    <a:pt x="465" y="320"/>
                  </a:lnTo>
                  <a:lnTo>
                    <a:pt x="467" y="320"/>
                  </a:lnTo>
                  <a:lnTo>
                    <a:pt x="469" y="319"/>
                  </a:lnTo>
                  <a:lnTo>
                    <a:pt x="471" y="319"/>
                  </a:lnTo>
                  <a:lnTo>
                    <a:pt x="473" y="319"/>
                  </a:lnTo>
                  <a:lnTo>
                    <a:pt x="476" y="319"/>
                  </a:lnTo>
                  <a:lnTo>
                    <a:pt x="489" y="320"/>
                  </a:lnTo>
                  <a:lnTo>
                    <a:pt x="493" y="321"/>
                  </a:lnTo>
                  <a:lnTo>
                    <a:pt x="497" y="322"/>
                  </a:lnTo>
                  <a:lnTo>
                    <a:pt x="506" y="325"/>
                  </a:lnTo>
                  <a:lnTo>
                    <a:pt x="518" y="328"/>
                  </a:lnTo>
                  <a:lnTo>
                    <a:pt x="524" y="329"/>
                  </a:lnTo>
                  <a:lnTo>
                    <a:pt x="528" y="330"/>
                  </a:lnTo>
                  <a:lnTo>
                    <a:pt x="534" y="330"/>
                  </a:lnTo>
                  <a:lnTo>
                    <a:pt x="550" y="332"/>
                  </a:lnTo>
                  <a:lnTo>
                    <a:pt x="554" y="333"/>
                  </a:lnTo>
                  <a:lnTo>
                    <a:pt x="562" y="333"/>
                  </a:lnTo>
                  <a:lnTo>
                    <a:pt x="568" y="333"/>
                  </a:lnTo>
                  <a:lnTo>
                    <a:pt x="574" y="333"/>
                  </a:lnTo>
                  <a:lnTo>
                    <a:pt x="579" y="332"/>
                  </a:lnTo>
                  <a:lnTo>
                    <a:pt x="584" y="331"/>
                  </a:lnTo>
                  <a:lnTo>
                    <a:pt x="589" y="330"/>
                  </a:lnTo>
                  <a:lnTo>
                    <a:pt x="593" y="328"/>
                  </a:lnTo>
                  <a:lnTo>
                    <a:pt x="598" y="327"/>
                  </a:lnTo>
                  <a:lnTo>
                    <a:pt x="599" y="326"/>
                  </a:lnTo>
                  <a:lnTo>
                    <a:pt x="601" y="326"/>
                  </a:lnTo>
                  <a:lnTo>
                    <a:pt x="603" y="326"/>
                  </a:lnTo>
                  <a:lnTo>
                    <a:pt x="605" y="326"/>
                  </a:lnTo>
                  <a:lnTo>
                    <a:pt x="607" y="326"/>
                  </a:lnTo>
                  <a:lnTo>
                    <a:pt x="613" y="328"/>
                  </a:lnTo>
                  <a:lnTo>
                    <a:pt x="617" y="328"/>
                  </a:lnTo>
                  <a:lnTo>
                    <a:pt x="627" y="330"/>
                  </a:lnTo>
                  <a:lnTo>
                    <a:pt x="636" y="332"/>
                  </a:lnTo>
                  <a:lnTo>
                    <a:pt x="640" y="332"/>
                  </a:lnTo>
                  <a:lnTo>
                    <a:pt x="642" y="333"/>
                  </a:lnTo>
                  <a:lnTo>
                    <a:pt x="644" y="333"/>
                  </a:lnTo>
                  <a:lnTo>
                    <a:pt x="646" y="333"/>
                  </a:lnTo>
                  <a:lnTo>
                    <a:pt x="647" y="332"/>
                  </a:lnTo>
                  <a:lnTo>
                    <a:pt x="649" y="332"/>
                  </a:lnTo>
                  <a:lnTo>
                    <a:pt x="651" y="331"/>
                  </a:lnTo>
                  <a:lnTo>
                    <a:pt x="653" y="329"/>
                  </a:lnTo>
                  <a:lnTo>
                    <a:pt x="654" y="328"/>
                  </a:lnTo>
                  <a:lnTo>
                    <a:pt x="657" y="325"/>
                  </a:lnTo>
                  <a:lnTo>
                    <a:pt x="662" y="320"/>
                  </a:lnTo>
                  <a:lnTo>
                    <a:pt x="665" y="318"/>
                  </a:lnTo>
                  <a:lnTo>
                    <a:pt x="666" y="317"/>
                  </a:lnTo>
                  <a:lnTo>
                    <a:pt x="668" y="316"/>
                  </a:lnTo>
                  <a:lnTo>
                    <a:pt x="670" y="316"/>
                  </a:lnTo>
                  <a:lnTo>
                    <a:pt x="672" y="315"/>
                  </a:lnTo>
                  <a:lnTo>
                    <a:pt x="675" y="314"/>
                  </a:lnTo>
                  <a:lnTo>
                    <a:pt x="690" y="312"/>
                  </a:lnTo>
                  <a:lnTo>
                    <a:pt x="696" y="311"/>
                  </a:lnTo>
                  <a:lnTo>
                    <a:pt x="707" y="309"/>
                  </a:lnTo>
                  <a:lnTo>
                    <a:pt x="710" y="309"/>
                  </a:lnTo>
                  <a:lnTo>
                    <a:pt x="713" y="310"/>
                  </a:lnTo>
                  <a:lnTo>
                    <a:pt x="716" y="310"/>
                  </a:lnTo>
                  <a:lnTo>
                    <a:pt x="723" y="312"/>
                  </a:lnTo>
                  <a:lnTo>
                    <a:pt x="725" y="312"/>
                  </a:lnTo>
                  <a:lnTo>
                    <a:pt x="727" y="312"/>
                  </a:lnTo>
                  <a:lnTo>
                    <a:pt x="729" y="312"/>
                  </a:lnTo>
                  <a:lnTo>
                    <a:pt x="731" y="311"/>
                  </a:lnTo>
                  <a:lnTo>
                    <a:pt x="733" y="311"/>
                  </a:lnTo>
                  <a:lnTo>
                    <a:pt x="733" y="310"/>
                  </a:lnTo>
                  <a:lnTo>
                    <a:pt x="734" y="309"/>
                  </a:lnTo>
                  <a:lnTo>
                    <a:pt x="735" y="308"/>
                  </a:lnTo>
                  <a:lnTo>
                    <a:pt x="736" y="307"/>
                  </a:lnTo>
                  <a:lnTo>
                    <a:pt x="738" y="305"/>
                  </a:lnTo>
                  <a:lnTo>
                    <a:pt x="739" y="302"/>
                  </a:lnTo>
                  <a:lnTo>
                    <a:pt x="739" y="300"/>
                  </a:lnTo>
                  <a:lnTo>
                    <a:pt x="740" y="298"/>
                  </a:lnTo>
                  <a:lnTo>
                    <a:pt x="742" y="287"/>
                  </a:lnTo>
                  <a:lnTo>
                    <a:pt x="743" y="280"/>
                  </a:lnTo>
                  <a:lnTo>
                    <a:pt x="744" y="278"/>
                  </a:lnTo>
                  <a:lnTo>
                    <a:pt x="744" y="275"/>
                  </a:lnTo>
                  <a:lnTo>
                    <a:pt x="744" y="272"/>
                  </a:lnTo>
                  <a:lnTo>
                    <a:pt x="744" y="270"/>
                  </a:lnTo>
                  <a:lnTo>
                    <a:pt x="744" y="266"/>
                  </a:lnTo>
                  <a:lnTo>
                    <a:pt x="744" y="264"/>
                  </a:lnTo>
                  <a:lnTo>
                    <a:pt x="743" y="261"/>
                  </a:lnTo>
                  <a:lnTo>
                    <a:pt x="741" y="254"/>
                  </a:lnTo>
                  <a:lnTo>
                    <a:pt x="741" y="250"/>
                  </a:lnTo>
                  <a:lnTo>
                    <a:pt x="740" y="249"/>
                  </a:lnTo>
                  <a:lnTo>
                    <a:pt x="740" y="247"/>
                  </a:lnTo>
                  <a:lnTo>
                    <a:pt x="740" y="243"/>
                  </a:lnTo>
                  <a:lnTo>
                    <a:pt x="740" y="240"/>
                  </a:lnTo>
                  <a:lnTo>
                    <a:pt x="740" y="238"/>
                  </a:lnTo>
                  <a:lnTo>
                    <a:pt x="739" y="233"/>
                  </a:lnTo>
                  <a:lnTo>
                    <a:pt x="739" y="226"/>
                  </a:lnTo>
                  <a:lnTo>
                    <a:pt x="739" y="225"/>
                  </a:lnTo>
                  <a:lnTo>
                    <a:pt x="739" y="224"/>
                  </a:lnTo>
                  <a:lnTo>
                    <a:pt x="740" y="223"/>
                  </a:lnTo>
                  <a:lnTo>
                    <a:pt x="741" y="222"/>
                  </a:lnTo>
                  <a:lnTo>
                    <a:pt x="743" y="221"/>
                  </a:lnTo>
                  <a:lnTo>
                    <a:pt x="744" y="221"/>
                  </a:lnTo>
                  <a:lnTo>
                    <a:pt x="744" y="220"/>
                  </a:lnTo>
                  <a:lnTo>
                    <a:pt x="745" y="220"/>
                  </a:lnTo>
                  <a:lnTo>
                    <a:pt x="747" y="220"/>
                  </a:lnTo>
                  <a:lnTo>
                    <a:pt x="748" y="220"/>
                  </a:lnTo>
                  <a:lnTo>
                    <a:pt x="751" y="221"/>
                  </a:lnTo>
                  <a:lnTo>
                    <a:pt x="760" y="225"/>
                  </a:lnTo>
                  <a:lnTo>
                    <a:pt x="763" y="225"/>
                  </a:lnTo>
                  <a:lnTo>
                    <a:pt x="766" y="226"/>
                  </a:lnTo>
                  <a:lnTo>
                    <a:pt x="767" y="226"/>
                  </a:lnTo>
                  <a:lnTo>
                    <a:pt x="769" y="226"/>
                  </a:lnTo>
                  <a:lnTo>
                    <a:pt x="771" y="226"/>
                  </a:lnTo>
                  <a:lnTo>
                    <a:pt x="773" y="226"/>
                  </a:lnTo>
                  <a:lnTo>
                    <a:pt x="774" y="226"/>
                  </a:lnTo>
                  <a:lnTo>
                    <a:pt x="774" y="225"/>
                  </a:lnTo>
                  <a:lnTo>
                    <a:pt x="775" y="224"/>
                  </a:lnTo>
                  <a:lnTo>
                    <a:pt x="776" y="223"/>
                  </a:lnTo>
                  <a:lnTo>
                    <a:pt x="776" y="220"/>
                  </a:lnTo>
                  <a:lnTo>
                    <a:pt x="777" y="218"/>
                  </a:lnTo>
                  <a:lnTo>
                    <a:pt x="779" y="212"/>
                  </a:lnTo>
                  <a:lnTo>
                    <a:pt x="783" y="204"/>
                  </a:lnTo>
                  <a:lnTo>
                    <a:pt x="784" y="204"/>
                  </a:lnTo>
                  <a:lnTo>
                    <a:pt x="786" y="202"/>
                  </a:lnTo>
                  <a:lnTo>
                    <a:pt x="787" y="201"/>
                  </a:lnTo>
                  <a:lnTo>
                    <a:pt x="789" y="201"/>
                  </a:lnTo>
                  <a:lnTo>
                    <a:pt x="797" y="199"/>
                  </a:lnTo>
                  <a:lnTo>
                    <a:pt x="802" y="196"/>
                  </a:lnTo>
                  <a:lnTo>
                    <a:pt x="809" y="194"/>
                  </a:lnTo>
                  <a:lnTo>
                    <a:pt x="810" y="194"/>
                  </a:lnTo>
                  <a:lnTo>
                    <a:pt x="812" y="193"/>
                  </a:lnTo>
                  <a:lnTo>
                    <a:pt x="812" y="192"/>
                  </a:lnTo>
                  <a:lnTo>
                    <a:pt x="813" y="192"/>
                  </a:lnTo>
                  <a:lnTo>
                    <a:pt x="814" y="192"/>
                  </a:lnTo>
                  <a:lnTo>
                    <a:pt x="814" y="190"/>
                  </a:lnTo>
                  <a:lnTo>
                    <a:pt x="815" y="189"/>
                  </a:lnTo>
                  <a:lnTo>
                    <a:pt x="816" y="187"/>
                  </a:lnTo>
                  <a:lnTo>
                    <a:pt x="816" y="185"/>
                  </a:lnTo>
                  <a:lnTo>
                    <a:pt x="816" y="184"/>
                  </a:lnTo>
                  <a:lnTo>
                    <a:pt x="817" y="181"/>
                  </a:lnTo>
                  <a:lnTo>
                    <a:pt x="817" y="180"/>
                  </a:lnTo>
                  <a:lnTo>
                    <a:pt x="816" y="172"/>
                  </a:lnTo>
                  <a:lnTo>
                    <a:pt x="816" y="168"/>
                  </a:lnTo>
                  <a:lnTo>
                    <a:pt x="815" y="163"/>
                  </a:lnTo>
                  <a:lnTo>
                    <a:pt x="813" y="155"/>
                  </a:lnTo>
                  <a:lnTo>
                    <a:pt x="812" y="152"/>
                  </a:lnTo>
                  <a:lnTo>
                    <a:pt x="812" y="150"/>
                  </a:lnTo>
                  <a:lnTo>
                    <a:pt x="812" y="148"/>
                  </a:lnTo>
                  <a:lnTo>
                    <a:pt x="813" y="147"/>
                  </a:lnTo>
                  <a:lnTo>
                    <a:pt x="813" y="145"/>
                  </a:lnTo>
                  <a:lnTo>
                    <a:pt x="813" y="144"/>
                  </a:lnTo>
                  <a:lnTo>
                    <a:pt x="814" y="142"/>
                  </a:lnTo>
                  <a:lnTo>
                    <a:pt x="816" y="140"/>
                  </a:lnTo>
                  <a:lnTo>
                    <a:pt x="817" y="138"/>
                  </a:lnTo>
                  <a:lnTo>
                    <a:pt x="819" y="136"/>
                  </a:lnTo>
                  <a:lnTo>
                    <a:pt x="821" y="135"/>
                  </a:lnTo>
                  <a:lnTo>
                    <a:pt x="822" y="134"/>
                  </a:lnTo>
                  <a:lnTo>
                    <a:pt x="823" y="133"/>
                  </a:lnTo>
                  <a:lnTo>
                    <a:pt x="824" y="132"/>
                  </a:lnTo>
                  <a:lnTo>
                    <a:pt x="825" y="132"/>
                  </a:lnTo>
                  <a:lnTo>
                    <a:pt x="826" y="132"/>
                  </a:lnTo>
                  <a:lnTo>
                    <a:pt x="827" y="132"/>
                  </a:lnTo>
                  <a:lnTo>
                    <a:pt x="828" y="132"/>
                  </a:lnTo>
                  <a:lnTo>
                    <a:pt x="829" y="133"/>
                  </a:lnTo>
                  <a:lnTo>
                    <a:pt x="830" y="134"/>
                  </a:lnTo>
                  <a:lnTo>
                    <a:pt x="831" y="135"/>
                  </a:lnTo>
                  <a:lnTo>
                    <a:pt x="832" y="136"/>
                  </a:lnTo>
                  <a:lnTo>
                    <a:pt x="833" y="136"/>
                  </a:lnTo>
                  <a:lnTo>
                    <a:pt x="835" y="137"/>
                  </a:lnTo>
                  <a:lnTo>
                    <a:pt x="835" y="137"/>
                  </a:lnTo>
                  <a:lnTo>
                    <a:pt x="836" y="137"/>
                  </a:lnTo>
                  <a:lnTo>
                    <a:pt x="838" y="137"/>
                  </a:lnTo>
                  <a:lnTo>
                    <a:pt x="840" y="137"/>
                  </a:lnTo>
                  <a:lnTo>
                    <a:pt x="842" y="136"/>
                  </a:lnTo>
                  <a:lnTo>
                    <a:pt x="846" y="134"/>
                  </a:lnTo>
                  <a:lnTo>
                    <a:pt x="847" y="133"/>
                  </a:lnTo>
                  <a:lnTo>
                    <a:pt x="850" y="132"/>
                  </a:lnTo>
                  <a:lnTo>
                    <a:pt x="852" y="132"/>
                  </a:lnTo>
                  <a:lnTo>
                    <a:pt x="854" y="132"/>
                  </a:lnTo>
                  <a:lnTo>
                    <a:pt x="856" y="132"/>
                  </a:lnTo>
                  <a:lnTo>
                    <a:pt x="858" y="133"/>
                  </a:lnTo>
                  <a:lnTo>
                    <a:pt x="864" y="136"/>
                  </a:lnTo>
                  <a:lnTo>
                    <a:pt x="866" y="136"/>
                  </a:lnTo>
                  <a:lnTo>
                    <a:pt x="869" y="136"/>
                  </a:lnTo>
                  <a:lnTo>
                    <a:pt x="870" y="137"/>
                  </a:lnTo>
                  <a:lnTo>
                    <a:pt x="871" y="137"/>
                  </a:lnTo>
                  <a:lnTo>
                    <a:pt x="874" y="137"/>
                  </a:lnTo>
                  <a:lnTo>
                    <a:pt x="876" y="136"/>
                  </a:lnTo>
                  <a:lnTo>
                    <a:pt x="877" y="136"/>
                  </a:lnTo>
                  <a:lnTo>
                    <a:pt x="881" y="135"/>
                  </a:lnTo>
                  <a:lnTo>
                    <a:pt x="882" y="134"/>
                  </a:lnTo>
                  <a:lnTo>
                    <a:pt x="885" y="133"/>
                  </a:lnTo>
                  <a:lnTo>
                    <a:pt x="888" y="132"/>
                  </a:lnTo>
                  <a:lnTo>
                    <a:pt x="890" y="131"/>
                  </a:lnTo>
                  <a:lnTo>
                    <a:pt x="891" y="131"/>
                  </a:lnTo>
                  <a:lnTo>
                    <a:pt x="892" y="131"/>
                  </a:lnTo>
                  <a:lnTo>
                    <a:pt x="893" y="132"/>
                  </a:lnTo>
                  <a:lnTo>
                    <a:pt x="894" y="132"/>
                  </a:lnTo>
                  <a:lnTo>
                    <a:pt x="895" y="133"/>
                  </a:lnTo>
                  <a:lnTo>
                    <a:pt x="896" y="135"/>
                  </a:lnTo>
                  <a:lnTo>
                    <a:pt x="897" y="136"/>
                  </a:lnTo>
                  <a:lnTo>
                    <a:pt x="898" y="138"/>
                  </a:lnTo>
                  <a:lnTo>
                    <a:pt x="898" y="141"/>
                  </a:lnTo>
                  <a:lnTo>
                    <a:pt x="900" y="147"/>
                  </a:lnTo>
                  <a:lnTo>
                    <a:pt x="901" y="151"/>
                  </a:lnTo>
                  <a:lnTo>
                    <a:pt x="902" y="154"/>
                  </a:lnTo>
                  <a:lnTo>
                    <a:pt x="903" y="156"/>
                  </a:lnTo>
                  <a:lnTo>
                    <a:pt x="903" y="158"/>
                  </a:lnTo>
                  <a:lnTo>
                    <a:pt x="904" y="159"/>
                  </a:lnTo>
                  <a:lnTo>
                    <a:pt x="905" y="161"/>
                  </a:lnTo>
                  <a:lnTo>
                    <a:pt x="906" y="162"/>
                  </a:lnTo>
                  <a:lnTo>
                    <a:pt x="907" y="163"/>
                  </a:lnTo>
                  <a:lnTo>
                    <a:pt x="908" y="164"/>
                  </a:lnTo>
                  <a:lnTo>
                    <a:pt x="910" y="165"/>
                  </a:lnTo>
                  <a:lnTo>
                    <a:pt x="912" y="166"/>
                  </a:lnTo>
                  <a:lnTo>
                    <a:pt x="915" y="166"/>
                  </a:lnTo>
                  <a:lnTo>
                    <a:pt x="916" y="167"/>
                  </a:lnTo>
                  <a:lnTo>
                    <a:pt x="918" y="167"/>
                  </a:lnTo>
                  <a:lnTo>
                    <a:pt x="919" y="167"/>
                  </a:lnTo>
                  <a:lnTo>
                    <a:pt x="921" y="167"/>
                  </a:lnTo>
                  <a:lnTo>
                    <a:pt x="922" y="167"/>
                  </a:lnTo>
                  <a:lnTo>
                    <a:pt x="924" y="166"/>
                  </a:lnTo>
                  <a:lnTo>
                    <a:pt x="927" y="164"/>
                  </a:lnTo>
                  <a:lnTo>
                    <a:pt x="929" y="163"/>
                  </a:lnTo>
                  <a:lnTo>
                    <a:pt x="938" y="160"/>
                  </a:lnTo>
                  <a:lnTo>
                    <a:pt x="940" y="160"/>
                  </a:lnTo>
                  <a:lnTo>
                    <a:pt x="943" y="160"/>
                  </a:lnTo>
                  <a:lnTo>
                    <a:pt x="949" y="159"/>
                  </a:lnTo>
                  <a:lnTo>
                    <a:pt x="951" y="159"/>
                  </a:lnTo>
                  <a:lnTo>
                    <a:pt x="956" y="158"/>
                  </a:lnTo>
                  <a:lnTo>
                    <a:pt x="959" y="158"/>
                  </a:lnTo>
                  <a:lnTo>
                    <a:pt x="975" y="158"/>
                  </a:lnTo>
                  <a:lnTo>
                    <a:pt x="977" y="157"/>
                  </a:lnTo>
                  <a:lnTo>
                    <a:pt x="979" y="157"/>
                  </a:lnTo>
                  <a:lnTo>
                    <a:pt x="981" y="156"/>
                  </a:lnTo>
                  <a:lnTo>
                    <a:pt x="982" y="155"/>
                  </a:lnTo>
                  <a:lnTo>
                    <a:pt x="987" y="149"/>
                  </a:lnTo>
                  <a:lnTo>
                    <a:pt x="996" y="143"/>
                  </a:lnTo>
                  <a:lnTo>
                    <a:pt x="999" y="140"/>
                  </a:lnTo>
                  <a:lnTo>
                    <a:pt x="1001" y="138"/>
                  </a:lnTo>
                  <a:lnTo>
                    <a:pt x="1003" y="136"/>
                  </a:lnTo>
                  <a:lnTo>
                    <a:pt x="1005" y="134"/>
                  </a:lnTo>
                  <a:lnTo>
                    <a:pt x="1010" y="126"/>
                  </a:lnTo>
                  <a:lnTo>
                    <a:pt x="1011" y="124"/>
                  </a:lnTo>
                  <a:lnTo>
                    <a:pt x="1013" y="123"/>
                  </a:lnTo>
                  <a:lnTo>
                    <a:pt x="1014" y="122"/>
                  </a:lnTo>
                  <a:lnTo>
                    <a:pt x="1016" y="121"/>
                  </a:lnTo>
                  <a:lnTo>
                    <a:pt x="1021" y="116"/>
                  </a:lnTo>
                  <a:lnTo>
                    <a:pt x="1023" y="115"/>
                  </a:lnTo>
                  <a:lnTo>
                    <a:pt x="1025" y="113"/>
                  </a:lnTo>
                  <a:lnTo>
                    <a:pt x="1026" y="112"/>
                  </a:lnTo>
                  <a:lnTo>
                    <a:pt x="1027" y="110"/>
                  </a:lnTo>
                  <a:lnTo>
                    <a:pt x="1028" y="109"/>
                  </a:lnTo>
                  <a:lnTo>
                    <a:pt x="1028" y="106"/>
                  </a:lnTo>
                  <a:lnTo>
                    <a:pt x="1029" y="103"/>
                  </a:lnTo>
                  <a:lnTo>
                    <a:pt x="1030" y="100"/>
                  </a:lnTo>
                  <a:lnTo>
                    <a:pt x="1031" y="90"/>
                  </a:lnTo>
                  <a:lnTo>
                    <a:pt x="1031" y="87"/>
                  </a:lnTo>
                  <a:lnTo>
                    <a:pt x="1032" y="86"/>
                  </a:lnTo>
                  <a:lnTo>
                    <a:pt x="1033" y="82"/>
                  </a:lnTo>
                  <a:lnTo>
                    <a:pt x="1035" y="80"/>
                  </a:lnTo>
                  <a:lnTo>
                    <a:pt x="1036" y="80"/>
                  </a:lnTo>
                  <a:lnTo>
                    <a:pt x="1038" y="79"/>
                  </a:lnTo>
                  <a:lnTo>
                    <a:pt x="1040" y="78"/>
                  </a:lnTo>
                  <a:lnTo>
                    <a:pt x="1041" y="78"/>
                  </a:lnTo>
                  <a:lnTo>
                    <a:pt x="1044" y="78"/>
                  </a:lnTo>
                  <a:lnTo>
                    <a:pt x="1047" y="78"/>
                  </a:lnTo>
                  <a:lnTo>
                    <a:pt x="1051" y="78"/>
                  </a:lnTo>
                  <a:lnTo>
                    <a:pt x="1055" y="79"/>
                  </a:lnTo>
                  <a:lnTo>
                    <a:pt x="1061" y="80"/>
                  </a:lnTo>
                  <a:lnTo>
                    <a:pt x="1066" y="81"/>
                  </a:lnTo>
                  <a:lnTo>
                    <a:pt x="1075" y="84"/>
                  </a:lnTo>
                  <a:lnTo>
                    <a:pt x="1079" y="85"/>
                  </a:lnTo>
                  <a:lnTo>
                    <a:pt x="1082" y="86"/>
                  </a:lnTo>
                  <a:lnTo>
                    <a:pt x="1083" y="86"/>
                  </a:lnTo>
                  <a:lnTo>
                    <a:pt x="1085" y="86"/>
                  </a:lnTo>
                  <a:lnTo>
                    <a:pt x="1086" y="86"/>
                  </a:lnTo>
                  <a:lnTo>
                    <a:pt x="1088" y="85"/>
                  </a:lnTo>
                  <a:lnTo>
                    <a:pt x="1090" y="85"/>
                  </a:lnTo>
                  <a:lnTo>
                    <a:pt x="1092" y="84"/>
                  </a:lnTo>
                  <a:lnTo>
                    <a:pt x="1094" y="82"/>
                  </a:lnTo>
                  <a:lnTo>
                    <a:pt x="1096" y="81"/>
                  </a:lnTo>
                  <a:lnTo>
                    <a:pt x="1097" y="80"/>
                  </a:lnTo>
                  <a:lnTo>
                    <a:pt x="1099" y="79"/>
                  </a:lnTo>
                  <a:lnTo>
                    <a:pt x="1101" y="77"/>
                  </a:lnTo>
                  <a:lnTo>
                    <a:pt x="1102" y="76"/>
                  </a:lnTo>
                  <a:lnTo>
                    <a:pt x="1103" y="74"/>
                  </a:lnTo>
                  <a:lnTo>
                    <a:pt x="1104" y="72"/>
                  </a:lnTo>
                  <a:lnTo>
                    <a:pt x="1105" y="71"/>
                  </a:lnTo>
                  <a:lnTo>
                    <a:pt x="1105" y="69"/>
                  </a:lnTo>
                  <a:lnTo>
                    <a:pt x="1107" y="64"/>
                  </a:lnTo>
                  <a:lnTo>
                    <a:pt x="1107" y="61"/>
                  </a:lnTo>
                  <a:lnTo>
                    <a:pt x="1108" y="59"/>
                  </a:lnTo>
                  <a:lnTo>
                    <a:pt x="1108" y="58"/>
                  </a:lnTo>
                  <a:lnTo>
                    <a:pt x="1109" y="56"/>
                  </a:lnTo>
                  <a:lnTo>
                    <a:pt x="1110" y="56"/>
                  </a:lnTo>
                  <a:lnTo>
                    <a:pt x="1112" y="55"/>
                  </a:lnTo>
                  <a:lnTo>
                    <a:pt x="1114" y="53"/>
                  </a:lnTo>
                  <a:lnTo>
                    <a:pt x="1117" y="51"/>
                  </a:lnTo>
                  <a:lnTo>
                    <a:pt x="1119" y="49"/>
                  </a:lnTo>
                  <a:lnTo>
                    <a:pt x="1124" y="46"/>
                  </a:lnTo>
                  <a:lnTo>
                    <a:pt x="1133" y="42"/>
                  </a:lnTo>
                  <a:lnTo>
                    <a:pt x="1136" y="41"/>
                  </a:lnTo>
                  <a:lnTo>
                    <a:pt x="1138" y="40"/>
                  </a:lnTo>
                  <a:lnTo>
                    <a:pt x="1139" y="38"/>
                  </a:lnTo>
                  <a:lnTo>
                    <a:pt x="1140" y="37"/>
                  </a:lnTo>
                  <a:lnTo>
                    <a:pt x="1142" y="35"/>
                  </a:lnTo>
                  <a:lnTo>
                    <a:pt x="1142" y="34"/>
                  </a:lnTo>
                  <a:lnTo>
                    <a:pt x="1143" y="31"/>
                  </a:lnTo>
                  <a:lnTo>
                    <a:pt x="1143" y="29"/>
                  </a:lnTo>
                  <a:lnTo>
                    <a:pt x="1144" y="22"/>
                  </a:lnTo>
                  <a:lnTo>
                    <a:pt x="1145" y="20"/>
                  </a:lnTo>
                  <a:lnTo>
                    <a:pt x="1146" y="16"/>
                  </a:lnTo>
                  <a:lnTo>
                    <a:pt x="1149" y="10"/>
                  </a:lnTo>
                  <a:lnTo>
                    <a:pt x="1150" y="8"/>
                  </a:lnTo>
                  <a:lnTo>
                    <a:pt x="1151" y="5"/>
                  </a:lnTo>
                  <a:lnTo>
                    <a:pt x="1152" y="0"/>
                  </a:lnTo>
                  <a:lnTo>
                    <a:pt x="1153" y="0"/>
                  </a:lnTo>
                  <a:lnTo>
                    <a:pt x="1154" y="0"/>
                  </a:lnTo>
                </a:path>
              </a:pathLst>
            </a:custGeom>
            <a:noFill/>
            <a:ln w="2540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8" name="Freeform 87">
              <a:extLst>
                <a:ext uri="{FF2B5EF4-FFF2-40B4-BE49-F238E27FC236}">
                  <a16:creationId xmlns:a16="http://schemas.microsoft.com/office/drawing/2014/main" id="{CC377F48-0640-4DDA-BCAC-B29A068DC4AB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8" y="2017"/>
              <a:ext cx="352" cy="270"/>
            </a:xfrm>
            <a:custGeom>
              <a:avLst/>
              <a:gdLst>
                <a:gd name="T0" fmla="*/ 197 w 352"/>
                <a:gd name="T1" fmla="*/ 5 h 270"/>
                <a:gd name="T2" fmla="*/ 167 w 352"/>
                <a:gd name="T3" fmla="*/ 18 h 270"/>
                <a:gd name="T4" fmla="*/ 135 w 352"/>
                <a:gd name="T5" fmla="*/ 32 h 270"/>
                <a:gd name="T6" fmla="*/ 109 w 352"/>
                <a:gd name="T7" fmla="*/ 37 h 270"/>
                <a:gd name="T8" fmla="*/ 98 w 352"/>
                <a:gd name="T9" fmla="*/ 43 h 270"/>
                <a:gd name="T10" fmla="*/ 91 w 352"/>
                <a:gd name="T11" fmla="*/ 60 h 270"/>
                <a:gd name="T12" fmla="*/ 83 w 352"/>
                <a:gd name="T13" fmla="*/ 67 h 270"/>
                <a:gd name="T14" fmla="*/ 65 w 352"/>
                <a:gd name="T15" fmla="*/ 65 h 270"/>
                <a:gd name="T16" fmla="*/ 52 w 352"/>
                <a:gd name="T17" fmla="*/ 60 h 270"/>
                <a:gd name="T18" fmla="*/ 35 w 352"/>
                <a:gd name="T19" fmla="*/ 67 h 270"/>
                <a:gd name="T20" fmla="*/ 4 w 352"/>
                <a:gd name="T21" fmla="*/ 79 h 270"/>
                <a:gd name="T22" fmla="*/ 1 w 352"/>
                <a:gd name="T23" fmla="*/ 84 h 270"/>
                <a:gd name="T24" fmla="*/ 11 w 352"/>
                <a:gd name="T25" fmla="*/ 91 h 270"/>
                <a:gd name="T26" fmla="*/ 32 w 352"/>
                <a:gd name="T27" fmla="*/ 112 h 270"/>
                <a:gd name="T28" fmla="*/ 31 w 352"/>
                <a:gd name="T29" fmla="*/ 120 h 270"/>
                <a:gd name="T30" fmla="*/ 18 w 352"/>
                <a:gd name="T31" fmla="*/ 130 h 270"/>
                <a:gd name="T32" fmla="*/ 18 w 352"/>
                <a:gd name="T33" fmla="*/ 139 h 270"/>
                <a:gd name="T34" fmla="*/ 29 w 352"/>
                <a:gd name="T35" fmla="*/ 159 h 270"/>
                <a:gd name="T36" fmla="*/ 50 w 352"/>
                <a:gd name="T37" fmla="*/ 181 h 270"/>
                <a:gd name="T38" fmla="*/ 54 w 352"/>
                <a:gd name="T39" fmla="*/ 191 h 270"/>
                <a:gd name="T40" fmla="*/ 52 w 352"/>
                <a:gd name="T41" fmla="*/ 203 h 270"/>
                <a:gd name="T42" fmla="*/ 55 w 352"/>
                <a:gd name="T43" fmla="*/ 211 h 270"/>
                <a:gd name="T44" fmla="*/ 70 w 352"/>
                <a:gd name="T45" fmla="*/ 219 h 270"/>
                <a:gd name="T46" fmla="*/ 75 w 352"/>
                <a:gd name="T47" fmla="*/ 227 h 270"/>
                <a:gd name="T48" fmla="*/ 75 w 352"/>
                <a:gd name="T49" fmla="*/ 238 h 270"/>
                <a:gd name="T50" fmla="*/ 76 w 352"/>
                <a:gd name="T51" fmla="*/ 246 h 270"/>
                <a:gd name="T52" fmla="*/ 75 w 352"/>
                <a:gd name="T53" fmla="*/ 259 h 270"/>
                <a:gd name="T54" fmla="*/ 82 w 352"/>
                <a:gd name="T55" fmla="*/ 265 h 270"/>
                <a:gd name="T56" fmla="*/ 102 w 352"/>
                <a:gd name="T57" fmla="*/ 270 h 270"/>
                <a:gd name="T58" fmla="*/ 117 w 352"/>
                <a:gd name="T59" fmla="*/ 268 h 270"/>
                <a:gd name="T60" fmla="*/ 124 w 352"/>
                <a:gd name="T61" fmla="*/ 255 h 270"/>
                <a:gd name="T62" fmla="*/ 141 w 352"/>
                <a:gd name="T63" fmla="*/ 248 h 270"/>
                <a:gd name="T64" fmla="*/ 166 w 352"/>
                <a:gd name="T65" fmla="*/ 239 h 270"/>
                <a:gd name="T66" fmla="*/ 193 w 352"/>
                <a:gd name="T67" fmla="*/ 220 h 270"/>
                <a:gd name="T68" fmla="*/ 212 w 352"/>
                <a:gd name="T69" fmla="*/ 212 h 270"/>
                <a:gd name="T70" fmla="*/ 224 w 352"/>
                <a:gd name="T71" fmla="*/ 201 h 270"/>
                <a:gd name="T72" fmla="*/ 241 w 352"/>
                <a:gd name="T73" fmla="*/ 197 h 270"/>
                <a:gd name="T74" fmla="*/ 261 w 352"/>
                <a:gd name="T75" fmla="*/ 196 h 270"/>
                <a:gd name="T76" fmla="*/ 281 w 352"/>
                <a:gd name="T77" fmla="*/ 205 h 270"/>
                <a:gd name="T78" fmla="*/ 298 w 352"/>
                <a:gd name="T79" fmla="*/ 211 h 270"/>
                <a:gd name="T80" fmla="*/ 308 w 352"/>
                <a:gd name="T81" fmla="*/ 208 h 270"/>
                <a:gd name="T82" fmla="*/ 324 w 352"/>
                <a:gd name="T83" fmla="*/ 193 h 270"/>
                <a:gd name="T84" fmla="*/ 322 w 352"/>
                <a:gd name="T85" fmla="*/ 166 h 270"/>
                <a:gd name="T86" fmla="*/ 317 w 352"/>
                <a:gd name="T87" fmla="*/ 158 h 270"/>
                <a:gd name="T88" fmla="*/ 313 w 352"/>
                <a:gd name="T89" fmla="*/ 147 h 270"/>
                <a:gd name="T90" fmla="*/ 319 w 352"/>
                <a:gd name="T91" fmla="*/ 138 h 270"/>
                <a:gd name="T92" fmla="*/ 345 w 352"/>
                <a:gd name="T93" fmla="*/ 123 h 270"/>
                <a:gd name="T94" fmla="*/ 352 w 352"/>
                <a:gd name="T95" fmla="*/ 112 h 270"/>
                <a:gd name="T96" fmla="*/ 349 w 352"/>
                <a:gd name="T97" fmla="*/ 101 h 270"/>
                <a:gd name="T98" fmla="*/ 331 w 352"/>
                <a:gd name="T99" fmla="*/ 85 h 270"/>
                <a:gd name="T100" fmla="*/ 319 w 352"/>
                <a:gd name="T101" fmla="*/ 71 h 270"/>
                <a:gd name="T102" fmla="*/ 299 w 352"/>
                <a:gd name="T103" fmla="*/ 58 h 270"/>
                <a:gd name="T104" fmla="*/ 280 w 352"/>
                <a:gd name="T105" fmla="*/ 50 h 270"/>
                <a:gd name="T106" fmla="*/ 270 w 352"/>
                <a:gd name="T107" fmla="*/ 34 h 270"/>
                <a:gd name="T108" fmla="*/ 258 w 352"/>
                <a:gd name="T109" fmla="*/ 28 h 270"/>
                <a:gd name="T110" fmla="*/ 233 w 352"/>
                <a:gd name="T111" fmla="*/ 11 h 270"/>
                <a:gd name="T112" fmla="*/ 226 w 352"/>
                <a:gd name="T113" fmla="*/ 3 h 270"/>
                <a:gd name="T114" fmla="*/ 223 w 352"/>
                <a:gd name="T115" fmla="*/ 0 h 2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52" h="270">
                  <a:moveTo>
                    <a:pt x="222" y="0"/>
                  </a:moveTo>
                  <a:lnTo>
                    <a:pt x="222" y="0"/>
                  </a:lnTo>
                  <a:lnTo>
                    <a:pt x="221" y="0"/>
                  </a:lnTo>
                  <a:lnTo>
                    <a:pt x="214" y="1"/>
                  </a:lnTo>
                  <a:lnTo>
                    <a:pt x="202" y="4"/>
                  </a:lnTo>
                  <a:lnTo>
                    <a:pt x="197" y="5"/>
                  </a:lnTo>
                  <a:lnTo>
                    <a:pt x="191" y="7"/>
                  </a:lnTo>
                  <a:lnTo>
                    <a:pt x="185" y="9"/>
                  </a:lnTo>
                  <a:lnTo>
                    <a:pt x="181" y="11"/>
                  </a:lnTo>
                  <a:lnTo>
                    <a:pt x="178" y="12"/>
                  </a:lnTo>
                  <a:lnTo>
                    <a:pt x="171" y="16"/>
                  </a:lnTo>
                  <a:lnTo>
                    <a:pt x="167" y="18"/>
                  </a:lnTo>
                  <a:lnTo>
                    <a:pt x="163" y="20"/>
                  </a:lnTo>
                  <a:lnTo>
                    <a:pt x="155" y="23"/>
                  </a:lnTo>
                  <a:lnTo>
                    <a:pt x="152" y="23"/>
                  </a:lnTo>
                  <a:lnTo>
                    <a:pt x="149" y="25"/>
                  </a:lnTo>
                  <a:lnTo>
                    <a:pt x="139" y="30"/>
                  </a:lnTo>
                  <a:lnTo>
                    <a:pt x="135" y="32"/>
                  </a:lnTo>
                  <a:lnTo>
                    <a:pt x="132" y="33"/>
                  </a:lnTo>
                  <a:lnTo>
                    <a:pt x="125" y="34"/>
                  </a:lnTo>
                  <a:lnTo>
                    <a:pt x="121" y="35"/>
                  </a:lnTo>
                  <a:lnTo>
                    <a:pt x="119" y="36"/>
                  </a:lnTo>
                  <a:lnTo>
                    <a:pt x="112" y="36"/>
                  </a:lnTo>
                  <a:lnTo>
                    <a:pt x="109" y="37"/>
                  </a:lnTo>
                  <a:lnTo>
                    <a:pt x="106" y="37"/>
                  </a:lnTo>
                  <a:lnTo>
                    <a:pt x="104" y="38"/>
                  </a:lnTo>
                  <a:lnTo>
                    <a:pt x="103" y="38"/>
                  </a:lnTo>
                  <a:lnTo>
                    <a:pt x="100" y="40"/>
                  </a:lnTo>
                  <a:lnTo>
                    <a:pt x="99" y="41"/>
                  </a:lnTo>
                  <a:lnTo>
                    <a:pt x="98" y="43"/>
                  </a:lnTo>
                  <a:lnTo>
                    <a:pt x="97" y="45"/>
                  </a:lnTo>
                  <a:lnTo>
                    <a:pt x="96" y="46"/>
                  </a:lnTo>
                  <a:lnTo>
                    <a:pt x="95" y="48"/>
                  </a:lnTo>
                  <a:lnTo>
                    <a:pt x="94" y="51"/>
                  </a:lnTo>
                  <a:lnTo>
                    <a:pt x="92" y="58"/>
                  </a:lnTo>
                  <a:lnTo>
                    <a:pt x="91" y="60"/>
                  </a:lnTo>
                  <a:lnTo>
                    <a:pt x="90" y="62"/>
                  </a:lnTo>
                  <a:lnTo>
                    <a:pt x="89" y="64"/>
                  </a:lnTo>
                  <a:lnTo>
                    <a:pt x="88" y="65"/>
                  </a:lnTo>
                  <a:lnTo>
                    <a:pt x="87" y="66"/>
                  </a:lnTo>
                  <a:lnTo>
                    <a:pt x="86" y="67"/>
                  </a:lnTo>
                  <a:lnTo>
                    <a:pt x="83" y="67"/>
                  </a:lnTo>
                  <a:lnTo>
                    <a:pt x="79" y="68"/>
                  </a:lnTo>
                  <a:lnTo>
                    <a:pt x="75" y="68"/>
                  </a:lnTo>
                  <a:lnTo>
                    <a:pt x="73" y="67"/>
                  </a:lnTo>
                  <a:lnTo>
                    <a:pt x="70" y="67"/>
                  </a:lnTo>
                  <a:lnTo>
                    <a:pt x="67" y="66"/>
                  </a:lnTo>
                  <a:lnTo>
                    <a:pt x="65" y="65"/>
                  </a:lnTo>
                  <a:lnTo>
                    <a:pt x="61" y="62"/>
                  </a:lnTo>
                  <a:lnTo>
                    <a:pt x="59" y="61"/>
                  </a:lnTo>
                  <a:lnTo>
                    <a:pt x="58" y="61"/>
                  </a:lnTo>
                  <a:lnTo>
                    <a:pt x="56" y="60"/>
                  </a:lnTo>
                  <a:lnTo>
                    <a:pt x="54" y="60"/>
                  </a:lnTo>
                  <a:lnTo>
                    <a:pt x="52" y="60"/>
                  </a:lnTo>
                  <a:lnTo>
                    <a:pt x="52" y="60"/>
                  </a:lnTo>
                  <a:lnTo>
                    <a:pt x="50" y="61"/>
                  </a:lnTo>
                  <a:lnTo>
                    <a:pt x="47" y="62"/>
                  </a:lnTo>
                  <a:lnTo>
                    <a:pt x="41" y="65"/>
                  </a:lnTo>
                  <a:lnTo>
                    <a:pt x="37" y="67"/>
                  </a:lnTo>
                  <a:lnTo>
                    <a:pt x="35" y="67"/>
                  </a:lnTo>
                  <a:lnTo>
                    <a:pt x="28" y="69"/>
                  </a:lnTo>
                  <a:lnTo>
                    <a:pt x="22" y="71"/>
                  </a:lnTo>
                  <a:lnTo>
                    <a:pt x="16" y="73"/>
                  </a:lnTo>
                  <a:lnTo>
                    <a:pt x="8" y="76"/>
                  </a:lnTo>
                  <a:lnTo>
                    <a:pt x="7" y="78"/>
                  </a:lnTo>
                  <a:lnTo>
                    <a:pt x="4" y="79"/>
                  </a:lnTo>
                  <a:lnTo>
                    <a:pt x="2" y="80"/>
                  </a:lnTo>
                  <a:lnTo>
                    <a:pt x="1" y="81"/>
                  </a:lnTo>
                  <a:lnTo>
                    <a:pt x="1" y="82"/>
                  </a:lnTo>
                  <a:lnTo>
                    <a:pt x="0" y="82"/>
                  </a:lnTo>
                  <a:lnTo>
                    <a:pt x="0" y="83"/>
                  </a:lnTo>
                  <a:lnTo>
                    <a:pt x="1" y="84"/>
                  </a:lnTo>
                  <a:lnTo>
                    <a:pt x="1" y="85"/>
                  </a:lnTo>
                  <a:lnTo>
                    <a:pt x="2" y="85"/>
                  </a:lnTo>
                  <a:lnTo>
                    <a:pt x="3" y="86"/>
                  </a:lnTo>
                  <a:lnTo>
                    <a:pt x="7" y="88"/>
                  </a:lnTo>
                  <a:lnTo>
                    <a:pt x="9" y="89"/>
                  </a:lnTo>
                  <a:lnTo>
                    <a:pt x="11" y="91"/>
                  </a:lnTo>
                  <a:lnTo>
                    <a:pt x="13" y="92"/>
                  </a:lnTo>
                  <a:lnTo>
                    <a:pt x="17" y="96"/>
                  </a:lnTo>
                  <a:lnTo>
                    <a:pt x="22" y="101"/>
                  </a:lnTo>
                  <a:lnTo>
                    <a:pt x="28" y="107"/>
                  </a:lnTo>
                  <a:lnTo>
                    <a:pt x="31" y="111"/>
                  </a:lnTo>
                  <a:lnTo>
                    <a:pt x="32" y="112"/>
                  </a:lnTo>
                  <a:lnTo>
                    <a:pt x="32" y="113"/>
                  </a:lnTo>
                  <a:lnTo>
                    <a:pt x="33" y="114"/>
                  </a:lnTo>
                  <a:lnTo>
                    <a:pt x="33" y="116"/>
                  </a:lnTo>
                  <a:lnTo>
                    <a:pt x="33" y="117"/>
                  </a:lnTo>
                  <a:lnTo>
                    <a:pt x="32" y="118"/>
                  </a:lnTo>
                  <a:lnTo>
                    <a:pt x="31" y="120"/>
                  </a:lnTo>
                  <a:lnTo>
                    <a:pt x="30" y="121"/>
                  </a:lnTo>
                  <a:lnTo>
                    <a:pt x="24" y="124"/>
                  </a:lnTo>
                  <a:lnTo>
                    <a:pt x="22" y="125"/>
                  </a:lnTo>
                  <a:lnTo>
                    <a:pt x="21" y="126"/>
                  </a:lnTo>
                  <a:lnTo>
                    <a:pt x="20" y="127"/>
                  </a:lnTo>
                  <a:lnTo>
                    <a:pt x="18" y="130"/>
                  </a:lnTo>
                  <a:lnTo>
                    <a:pt x="17" y="132"/>
                  </a:lnTo>
                  <a:lnTo>
                    <a:pt x="17" y="134"/>
                  </a:lnTo>
                  <a:lnTo>
                    <a:pt x="16" y="136"/>
                  </a:lnTo>
                  <a:lnTo>
                    <a:pt x="17" y="136"/>
                  </a:lnTo>
                  <a:lnTo>
                    <a:pt x="17" y="137"/>
                  </a:lnTo>
                  <a:lnTo>
                    <a:pt x="18" y="139"/>
                  </a:lnTo>
                  <a:lnTo>
                    <a:pt x="18" y="141"/>
                  </a:lnTo>
                  <a:lnTo>
                    <a:pt x="22" y="146"/>
                  </a:lnTo>
                  <a:lnTo>
                    <a:pt x="23" y="147"/>
                  </a:lnTo>
                  <a:lnTo>
                    <a:pt x="24" y="149"/>
                  </a:lnTo>
                  <a:lnTo>
                    <a:pt x="27" y="156"/>
                  </a:lnTo>
                  <a:lnTo>
                    <a:pt x="29" y="159"/>
                  </a:lnTo>
                  <a:lnTo>
                    <a:pt x="30" y="161"/>
                  </a:lnTo>
                  <a:lnTo>
                    <a:pt x="32" y="164"/>
                  </a:lnTo>
                  <a:lnTo>
                    <a:pt x="35" y="167"/>
                  </a:lnTo>
                  <a:lnTo>
                    <a:pt x="38" y="170"/>
                  </a:lnTo>
                  <a:lnTo>
                    <a:pt x="42" y="174"/>
                  </a:lnTo>
                  <a:lnTo>
                    <a:pt x="50" y="181"/>
                  </a:lnTo>
                  <a:lnTo>
                    <a:pt x="52" y="182"/>
                  </a:lnTo>
                  <a:lnTo>
                    <a:pt x="53" y="184"/>
                  </a:lnTo>
                  <a:lnTo>
                    <a:pt x="53" y="186"/>
                  </a:lnTo>
                  <a:lnTo>
                    <a:pt x="54" y="188"/>
                  </a:lnTo>
                  <a:lnTo>
                    <a:pt x="54" y="190"/>
                  </a:lnTo>
                  <a:lnTo>
                    <a:pt x="54" y="191"/>
                  </a:lnTo>
                  <a:lnTo>
                    <a:pt x="54" y="193"/>
                  </a:lnTo>
                  <a:lnTo>
                    <a:pt x="53" y="194"/>
                  </a:lnTo>
                  <a:lnTo>
                    <a:pt x="52" y="198"/>
                  </a:lnTo>
                  <a:lnTo>
                    <a:pt x="52" y="199"/>
                  </a:lnTo>
                  <a:lnTo>
                    <a:pt x="52" y="201"/>
                  </a:lnTo>
                  <a:lnTo>
                    <a:pt x="52" y="203"/>
                  </a:lnTo>
                  <a:lnTo>
                    <a:pt x="52" y="204"/>
                  </a:lnTo>
                  <a:lnTo>
                    <a:pt x="52" y="205"/>
                  </a:lnTo>
                  <a:lnTo>
                    <a:pt x="52" y="206"/>
                  </a:lnTo>
                  <a:lnTo>
                    <a:pt x="53" y="208"/>
                  </a:lnTo>
                  <a:lnTo>
                    <a:pt x="54" y="209"/>
                  </a:lnTo>
                  <a:lnTo>
                    <a:pt x="55" y="211"/>
                  </a:lnTo>
                  <a:lnTo>
                    <a:pt x="57" y="213"/>
                  </a:lnTo>
                  <a:lnTo>
                    <a:pt x="59" y="214"/>
                  </a:lnTo>
                  <a:lnTo>
                    <a:pt x="61" y="215"/>
                  </a:lnTo>
                  <a:lnTo>
                    <a:pt x="63" y="216"/>
                  </a:lnTo>
                  <a:lnTo>
                    <a:pt x="68" y="218"/>
                  </a:lnTo>
                  <a:lnTo>
                    <a:pt x="70" y="219"/>
                  </a:lnTo>
                  <a:lnTo>
                    <a:pt x="72" y="220"/>
                  </a:lnTo>
                  <a:lnTo>
                    <a:pt x="73" y="221"/>
                  </a:lnTo>
                  <a:lnTo>
                    <a:pt x="73" y="222"/>
                  </a:lnTo>
                  <a:lnTo>
                    <a:pt x="74" y="224"/>
                  </a:lnTo>
                  <a:lnTo>
                    <a:pt x="74" y="225"/>
                  </a:lnTo>
                  <a:lnTo>
                    <a:pt x="75" y="227"/>
                  </a:lnTo>
                  <a:lnTo>
                    <a:pt x="75" y="227"/>
                  </a:lnTo>
                  <a:lnTo>
                    <a:pt x="75" y="230"/>
                  </a:lnTo>
                  <a:lnTo>
                    <a:pt x="74" y="235"/>
                  </a:lnTo>
                  <a:lnTo>
                    <a:pt x="74" y="237"/>
                  </a:lnTo>
                  <a:lnTo>
                    <a:pt x="75" y="238"/>
                  </a:lnTo>
                  <a:lnTo>
                    <a:pt x="75" y="238"/>
                  </a:lnTo>
                  <a:lnTo>
                    <a:pt x="75" y="240"/>
                  </a:lnTo>
                  <a:lnTo>
                    <a:pt x="76" y="241"/>
                  </a:lnTo>
                  <a:lnTo>
                    <a:pt x="76" y="242"/>
                  </a:lnTo>
                  <a:lnTo>
                    <a:pt x="76" y="243"/>
                  </a:lnTo>
                  <a:lnTo>
                    <a:pt x="76" y="245"/>
                  </a:lnTo>
                  <a:lnTo>
                    <a:pt x="76" y="246"/>
                  </a:lnTo>
                  <a:lnTo>
                    <a:pt x="75" y="250"/>
                  </a:lnTo>
                  <a:lnTo>
                    <a:pt x="74" y="252"/>
                  </a:lnTo>
                  <a:lnTo>
                    <a:pt x="74" y="255"/>
                  </a:lnTo>
                  <a:lnTo>
                    <a:pt x="74" y="256"/>
                  </a:lnTo>
                  <a:lnTo>
                    <a:pt x="75" y="258"/>
                  </a:lnTo>
                  <a:lnTo>
                    <a:pt x="75" y="259"/>
                  </a:lnTo>
                  <a:lnTo>
                    <a:pt x="75" y="261"/>
                  </a:lnTo>
                  <a:lnTo>
                    <a:pt x="76" y="261"/>
                  </a:lnTo>
                  <a:lnTo>
                    <a:pt x="78" y="263"/>
                  </a:lnTo>
                  <a:lnTo>
                    <a:pt x="79" y="263"/>
                  </a:lnTo>
                  <a:lnTo>
                    <a:pt x="80" y="264"/>
                  </a:lnTo>
                  <a:lnTo>
                    <a:pt x="82" y="265"/>
                  </a:lnTo>
                  <a:lnTo>
                    <a:pt x="84" y="266"/>
                  </a:lnTo>
                  <a:lnTo>
                    <a:pt x="85" y="267"/>
                  </a:lnTo>
                  <a:lnTo>
                    <a:pt x="86" y="268"/>
                  </a:lnTo>
                  <a:lnTo>
                    <a:pt x="89" y="268"/>
                  </a:lnTo>
                  <a:lnTo>
                    <a:pt x="93" y="269"/>
                  </a:lnTo>
                  <a:lnTo>
                    <a:pt x="102" y="270"/>
                  </a:lnTo>
                  <a:lnTo>
                    <a:pt x="106" y="270"/>
                  </a:lnTo>
                  <a:lnTo>
                    <a:pt x="111" y="270"/>
                  </a:lnTo>
                  <a:lnTo>
                    <a:pt x="113" y="270"/>
                  </a:lnTo>
                  <a:lnTo>
                    <a:pt x="115" y="269"/>
                  </a:lnTo>
                  <a:lnTo>
                    <a:pt x="116" y="269"/>
                  </a:lnTo>
                  <a:lnTo>
                    <a:pt x="117" y="268"/>
                  </a:lnTo>
                  <a:lnTo>
                    <a:pt x="117" y="267"/>
                  </a:lnTo>
                  <a:lnTo>
                    <a:pt x="118" y="266"/>
                  </a:lnTo>
                  <a:lnTo>
                    <a:pt x="119" y="264"/>
                  </a:lnTo>
                  <a:lnTo>
                    <a:pt x="122" y="259"/>
                  </a:lnTo>
                  <a:lnTo>
                    <a:pt x="123" y="256"/>
                  </a:lnTo>
                  <a:lnTo>
                    <a:pt x="124" y="255"/>
                  </a:lnTo>
                  <a:lnTo>
                    <a:pt x="126" y="253"/>
                  </a:lnTo>
                  <a:lnTo>
                    <a:pt x="127" y="252"/>
                  </a:lnTo>
                  <a:lnTo>
                    <a:pt x="128" y="251"/>
                  </a:lnTo>
                  <a:lnTo>
                    <a:pt x="130" y="250"/>
                  </a:lnTo>
                  <a:lnTo>
                    <a:pt x="132" y="249"/>
                  </a:lnTo>
                  <a:lnTo>
                    <a:pt x="141" y="248"/>
                  </a:lnTo>
                  <a:lnTo>
                    <a:pt x="143" y="248"/>
                  </a:lnTo>
                  <a:lnTo>
                    <a:pt x="147" y="247"/>
                  </a:lnTo>
                  <a:lnTo>
                    <a:pt x="152" y="245"/>
                  </a:lnTo>
                  <a:lnTo>
                    <a:pt x="158" y="242"/>
                  </a:lnTo>
                  <a:lnTo>
                    <a:pt x="164" y="240"/>
                  </a:lnTo>
                  <a:lnTo>
                    <a:pt x="166" y="239"/>
                  </a:lnTo>
                  <a:lnTo>
                    <a:pt x="168" y="238"/>
                  </a:lnTo>
                  <a:lnTo>
                    <a:pt x="170" y="238"/>
                  </a:lnTo>
                  <a:lnTo>
                    <a:pt x="172" y="236"/>
                  </a:lnTo>
                  <a:lnTo>
                    <a:pt x="186" y="226"/>
                  </a:lnTo>
                  <a:lnTo>
                    <a:pt x="191" y="221"/>
                  </a:lnTo>
                  <a:lnTo>
                    <a:pt x="193" y="220"/>
                  </a:lnTo>
                  <a:lnTo>
                    <a:pt x="195" y="218"/>
                  </a:lnTo>
                  <a:lnTo>
                    <a:pt x="199" y="216"/>
                  </a:lnTo>
                  <a:lnTo>
                    <a:pt x="201" y="215"/>
                  </a:lnTo>
                  <a:lnTo>
                    <a:pt x="208" y="214"/>
                  </a:lnTo>
                  <a:lnTo>
                    <a:pt x="210" y="213"/>
                  </a:lnTo>
                  <a:lnTo>
                    <a:pt x="212" y="212"/>
                  </a:lnTo>
                  <a:lnTo>
                    <a:pt x="214" y="210"/>
                  </a:lnTo>
                  <a:lnTo>
                    <a:pt x="217" y="208"/>
                  </a:lnTo>
                  <a:lnTo>
                    <a:pt x="219" y="206"/>
                  </a:lnTo>
                  <a:lnTo>
                    <a:pt x="222" y="203"/>
                  </a:lnTo>
                  <a:lnTo>
                    <a:pt x="223" y="202"/>
                  </a:lnTo>
                  <a:lnTo>
                    <a:pt x="224" y="201"/>
                  </a:lnTo>
                  <a:lnTo>
                    <a:pt x="226" y="200"/>
                  </a:lnTo>
                  <a:lnTo>
                    <a:pt x="227" y="199"/>
                  </a:lnTo>
                  <a:lnTo>
                    <a:pt x="229" y="199"/>
                  </a:lnTo>
                  <a:lnTo>
                    <a:pt x="231" y="198"/>
                  </a:lnTo>
                  <a:lnTo>
                    <a:pt x="233" y="198"/>
                  </a:lnTo>
                  <a:lnTo>
                    <a:pt x="241" y="197"/>
                  </a:lnTo>
                  <a:lnTo>
                    <a:pt x="244" y="196"/>
                  </a:lnTo>
                  <a:lnTo>
                    <a:pt x="246" y="196"/>
                  </a:lnTo>
                  <a:lnTo>
                    <a:pt x="252" y="196"/>
                  </a:lnTo>
                  <a:lnTo>
                    <a:pt x="258" y="195"/>
                  </a:lnTo>
                  <a:lnTo>
                    <a:pt x="260" y="195"/>
                  </a:lnTo>
                  <a:lnTo>
                    <a:pt x="261" y="196"/>
                  </a:lnTo>
                  <a:lnTo>
                    <a:pt x="263" y="196"/>
                  </a:lnTo>
                  <a:lnTo>
                    <a:pt x="267" y="197"/>
                  </a:lnTo>
                  <a:lnTo>
                    <a:pt x="269" y="199"/>
                  </a:lnTo>
                  <a:lnTo>
                    <a:pt x="272" y="200"/>
                  </a:lnTo>
                  <a:lnTo>
                    <a:pt x="277" y="202"/>
                  </a:lnTo>
                  <a:lnTo>
                    <a:pt x="281" y="205"/>
                  </a:lnTo>
                  <a:lnTo>
                    <a:pt x="284" y="207"/>
                  </a:lnTo>
                  <a:lnTo>
                    <a:pt x="286" y="208"/>
                  </a:lnTo>
                  <a:lnTo>
                    <a:pt x="289" y="209"/>
                  </a:lnTo>
                  <a:lnTo>
                    <a:pt x="291" y="210"/>
                  </a:lnTo>
                  <a:lnTo>
                    <a:pt x="294" y="211"/>
                  </a:lnTo>
                  <a:lnTo>
                    <a:pt x="298" y="211"/>
                  </a:lnTo>
                  <a:lnTo>
                    <a:pt x="301" y="211"/>
                  </a:lnTo>
                  <a:lnTo>
                    <a:pt x="303" y="211"/>
                  </a:lnTo>
                  <a:lnTo>
                    <a:pt x="304" y="211"/>
                  </a:lnTo>
                  <a:lnTo>
                    <a:pt x="306" y="210"/>
                  </a:lnTo>
                  <a:lnTo>
                    <a:pt x="307" y="209"/>
                  </a:lnTo>
                  <a:lnTo>
                    <a:pt x="308" y="208"/>
                  </a:lnTo>
                  <a:lnTo>
                    <a:pt x="312" y="205"/>
                  </a:lnTo>
                  <a:lnTo>
                    <a:pt x="318" y="201"/>
                  </a:lnTo>
                  <a:lnTo>
                    <a:pt x="319" y="200"/>
                  </a:lnTo>
                  <a:lnTo>
                    <a:pt x="321" y="198"/>
                  </a:lnTo>
                  <a:lnTo>
                    <a:pt x="323" y="196"/>
                  </a:lnTo>
                  <a:lnTo>
                    <a:pt x="324" y="193"/>
                  </a:lnTo>
                  <a:lnTo>
                    <a:pt x="325" y="191"/>
                  </a:lnTo>
                  <a:lnTo>
                    <a:pt x="325" y="189"/>
                  </a:lnTo>
                  <a:lnTo>
                    <a:pt x="325" y="186"/>
                  </a:lnTo>
                  <a:lnTo>
                    <a:pt x="325" y="182"/>
                  </a:lnTo>
                  <a:lnTo>
                    <a:pt x="323" y="173"/>
                  </a:lnTo>
                  <a:lnTo>
                    <a:pt x="322" y="166"/>
                  </a:lnTo>
                  <a:lnTo>
                    <a:pt x="322" y="164"/>
                  </a:lnTo>
                  <a:lnTo>
                    <a:pt x="321" y="163"/>
                  </a:lnTo>
                  <a:lnTo>
                    <a:pt x="320" y="161"/>
                  </a:lnTo>
                  <a:lnTo>
                    <a:pt x="319" y="159"/>
                  </a:lnTo>
                  <a:lnTo>
                    <a:pt x="318" y="159"/>
                  </a:lnTo>
                  <a:lnTo>
                    <a:pt x="317" y="158"/>
                  </a:lnTo>
                  <a:lnTo>
                    <a:pt x="314" y="154"/>
                  </a:lnTo>
                  <a:lnTo>
                    <a:pt x="314" y="153"/>
                  </a:lnTo>
                  <a:lnTo>
                    <a:pt x="314" y="152"/>
                  </a:lnTo>
                  <a:lnTo>
                    <a:pt x="313" y="150"/>
                  </a:lnTo>
                  <a:lnTo>
                    <a:pt x="313" y="149"/>
                  </a:lnTo>
                  <a:lnTo>
                    <a:pt x="313" y="147"/>
                  </a:lnTo>
                  <a:lnTo>
                    <a:pt x="314" y="146"/>
                  </a:lnTo>
                  <a:lnTo>
                    <a:pt x="314" y="145"/>
                  </a:lnTo>
                  <a:lnTo>
                    <a:pt x="314" y="144"/>
                  </a:lnTo>
                  <a:lnTo>
                    <a:pt x="315" y="142"/>
                  </a:lnTo>
                  <a:lnTo>
                    <a:pt x="316" y="141"/>
                  </a:lnTo>
                  <a:lnTo>
                    <a:pt x="319" y="138"/>
                  </a:lnTo>
                  <a:lnTo>
                    <a:pt x="321" y="137"/>
                  </a:lnTo>
                  <a:lnTo>
                    <a:pt x="324" y="136"/>
                  </a:lnTo>
                  <a:lnTo>
                    <a:pt x="336" y="129"/>
                  </a:lnTo>
                  <a:lnTo>
                    <a:pt x="341" y="125"/>
                  </a:lnTo>
                  <a:lnTo>
                    <a:pt x="343" y="124"/>
                  </a:lnTo>
                  <a:lnTo>
                    <a:pt x="345" y="123"/>
                  </a:lnTo>
                  <a:lnTo>
                    <a:pt x="347" y="121"/>
                  </a:lnTo>
                  <a:lnTo>
                    <a:pt x="348" y="120"/>
                  </a:lnTo>
                  <a:lnTo>
                    <a:pt x="349" y="119"/>
                  </a:lnTo>
                  <a:lnTo>
                    <a:pt x="350" y="116"/>
                  </a:lnTo>
                  <a:lnTo>
                    <a:pt x="351" y="113"/>
                  </a:lnTo>
                  <a:lnTo>
                    <a:pt x="352" y="112"/>
                  </a:lnTo>
                  <a:lnTo>
                    <a:pt x="352" y="109"/>
                  </a:lnTo>
                  <a:lnTo>
                    <a:pt x="352" y="108"/>
                  </a:lnTo>
                  <a:lnTo>
                    <a:pt x="352" y="107"/>
                  </a:lnTo>
                  <a:lnTo>
                    <a:pt x="351" y="104"/>
                  </a:lnTo>
                  <a:lnTo>
                    <a:pt x="350" y="102"/>
                  </a:lnTo>
                  <a:lnTo>
                    <a:pt x="349" y="101"/>
                  </a:lnTo>
                  <a:lnTo>
                    <a:pt x="348" y="99"/>
                  </a:lnTo>
                  <a:lnTo>
                    <a:pt x="346" y="96"/>
                  </a:lnTo>
                  <a:lnTo>
                    <a:pt x="344" y="93"/>
                  </a:lnTo>
                  <a:lnTo>
                    <a:pt x="342" y="92"/>
                  </a:lnTo>
                  <a:lnTo>
                    <a:pt x="340" y="91"/>
                  </a:lnTo>
                  <a:lnTo>
                    <a:pt x="331" y="85"/>
                  </a:lnTo>
                  <a:lnTo>
                    <a:pt x="329" y="83"/>
                  </a:lnTo>
                  <a:lnTo>
                    <a:pt x="327" y="81"/>
                  </a:lnTo>
                  <a:lnTo>
                    <a:pt x="326" y="79"/>
                  </a:lnTo>
                  <a:lnTo>
                    <a:pt x="325" y="78"/>
                  </a:lnTo>
                  <a:lnTo>
                    <a:pt x="321" y="72"/>
                  </a:lnTo>
                  <a:lnTo>
                    <a:pt x="319" y="71"/>
                  </a:lnTo>
                  <a:lnTo>
                    <a:pt x="318" y="69"/>
                  </a:lnTo>
                  <a:lnTo>
                    <a:pt x="316" y="68"/>
                  </a:lnTo>
                  <a:lnTo>
                    <a:pt x="314" y="67"/>
                  </a:lnTo>
                  <a:lnTo>
                    <a:pt x="312" y="65"/>
                  </a:lnTo>
                  <a:lnTo>
                    <a:pt x="303" y="60"/>
                  </a:lnTo>
                  <a:lnTo>
                    <a:pt x="299" y="58"/>
                  </a:lnTo>
                  <a:lnTo>
                    <a:pt x="291" y="56"/>
                  </a:lnTo>
                  <a:lnTo>
                    <a:pt x="287" y="55"/>
                  </a:lnTo>
                  <a:lnTo>
                    <a:pt x="285" y="54"/>
                  </a:lnTo>
                  <a:lnTo>
                    <a:pt x="283" y="53"/>
                  </a:lnTo>
                  <a:lnTo>
                    <a:pt x="281" y="51"/>
                  </a:lnTo>
                  <a:lnTo>
                    <a:pt x="280" y="50"/>
                  </a:lnTo>
                  <a:lnTo>
                    <a:pt x="278" y="48"/>
                  </a:lnTo>
                  <a:lnTo>
                    <a:pt x="276" y="46"/>
                  </a:lnTo>
                  <a:lnTo>
                    <a:pt x="275" y="45"/>
                  </a:lnTo>
                  <a:lnTo>
                    <a:pt x="273" y="42"/>
                  </a:lnTo>
                  <a:lnTo>
                    <a:pt x="272" y="40"/>
                  </a:lnTo>
                  <a:lnTo>
                    <a:pt x="270" y="34"/>
                  </a:lnTo>
                  <a:lnTo>
                    <a:pt x="269" y="33"/>
                  </a:lnTo>
                  <a:lnTo>
                    <a:pt x="268" y="32"/>
                  </a:lnTo>
                  <a:lnTo>
                    <a:pt x="267" y="31"/>
                  </a:lnTo>
                  <a:lnTo>
                    <a:pt x="266" y="30"/>
                  </a:lnTo>
                  <a:lnTo>
                    <a:pt x="264" y="29"/>
                  </a:lnTo>
                  <a:lnTo>
                    <a:pt x="258" y="28"/>
                  </a:lnTo>
                  <a:lnTo>
                    <a:pt x="256" y="27"/>
                  </a:lnTo>
                  <a:lnTo>
                    <a:pt x="253" y="26"/>
                  </a:lnTo>
                  <a:lnTo>
                    <a:pt x="250" y="24"/>
                  </a:lnTo>
                  <a:lnTo>
                    <a:pt x="243" y="18"/>
                  </a:lnTo>
                  <a:lnTo>
                    <a:pt x="239" y="15"/>
                  </a:lnTo>
                  <a:lnTo>
                    <a:pt x="233" y="11"/>
                  </a:lnTo>
                  <a:lnTo>
                    <a:pt x="231" y="10"/>
                  </a:lnTo>
                  <a:lnTo>
                    <a:pt x="229" y="9"/>
                  </a:lnTo>
                  <a:lnTo>
                    <a:pt x="228" y="7"/>
                  </a:lnTo>
                  <a:lnTo>
                    <a:pt x="227" y="6"/>
                  </a:lnTo>
                  <a:lnTo>
                    <a:pt x="226" y="4"/>
                  </a:lnTo>
                  <a:lnTo>
                    <a:pt x="226" y="3"/>
                  </a:lnTo>
                  <a:lnTo>
                    <a:pt x="226" y="2"/>
                  </a:lnTo>
                  <a:lnTo>
                    <a:pt x="226" y="1"/>
                  </a:lnTo>
                  <a:lnTo>
                    <a:pt x="226" y="0"/>
                  </a:lnTo>
                  <a:lnTo>
                    <a:pt x="226" y="0"/>
                  </a:lnTo>
                  <a:lnTo>
                    <a:pt x="223" y="0"/>
                  </a:lnTo>
                  <a:lnTo>
                    <a:pt x="223" y="0"/>
                  </a:lnTo>
                  <a:lnTo>
                    <a:pt x="222" y="0"/>
                  </a:lnTo>
                </a:path>
              </a:pathLst>
            </a:custGeom>
            <a:noFill/>
            <a:ln w="2540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9" name="Freeform 88">
              <a:extLst>
                <a:ext uri="{FF2B5EF4-FFF2-40B4-BE49-F238E27FC236}">
                  <a16:creationId xmlns:a16="http://schemas.microsoft.com/office/drawing/2014/main" id="{43A3083D-A92F-4C58-899D-1064932ECD33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9" y="2684"/>
              <a:ext cx="1183" cy="1090"/>
            </a:xfrm>
            <a:custGeom>
              <a:avLst/>
              <a:gdLst>
                <a:gd name="T0" fmla="*/ 13 w 1183"/>
                <a:gd name="T1" fmla="*/ 93 h 1090"/>
                <a:gd name="T2" fmla="*/ 87 w 1183"/>
                <a:gd name="T3" fmla="*/ 91 h 1090"/>
                <a:gd name="T4" fmla="*/ 128 w 1183"/>
                <a:gd name="T5" fmla="*/ 62 h 1090"/>
                <a:gd name="T6" fmla="*/ 176 w 1183"/>
                <a:gd name="T7" fmla="*/ 69 h 1090"/>
                <a:gd name="T8" fmla="*/ 206 w 1183"/>
                <a:gd name="T9" fmla="*/ 95 h 1090"/>
                <a:gd name="T10" fmla="*/ 251 w 1183"/>
                <a:gd name="T11" fmla="*/ 85 h 1090"/>
                <a:gd name="T12" fmla="*/ 270 w 1183"/>
                <a:gd name="T13" fmla="*/ 70 h 1090"/>
                <a:gd name="T14" fmla="*/ 318 w 1183"/>
                <a:gd name="T15" fmla="*/ 85 h 1090"/>
                <a:gd name="T16" fmla="*/ 373 w 1183"/>
                <a:gd name="T17" fmla="*/ 93 h 1090"/>
                <a:gd name="T18" fmla="*/ 400 w 1183"/>
                <a:gd name="T19" fmla="*/ 103 h 1090"/>
                <a:gd name="T20" fmla="*/ 442 w 1183"/>
                <a:gd name="T21" fmla="*/ 120 h 1090"/>
                <a:gd name="T22" fmla="*/ 479 w 1183"/>
                <a:gd name="T23" fmla="*/ 91 h 1090"/>
                <a:gd name="T24" fmla="*/ 512 w 1183"/>
                <a:gd name="T25" fmla="*/ 61 h 1090"/>
                <a:gd name="T26" fmla="*/ 521 w 1183"/>
                <a:gd name="T27" fmla="*/ 17 h 1090"/>
                <a:gd name="T28" fmla="*/ 559 w 1183"/>
                <a:gd name="T29" fmla="*/ 9 h 1090"/>
                <a:gd name="T30" fmla="*/ 610 w 1183"/>
                <a:gd name="T31" fmla="*/ 35 h 1090"/>
                <a:gd name="T32" fmla="*/ 638 w 1183"/>
                <a:gd name="T33" fmla="*/ 67 h 1090"/>
                <a:gd name="T34" fmla="*/ 669 w 1183"/>
                <a:gd name="T35" fmla="*/ 76 h 1090"/>
                <a:gd name="T36" fmla="*/ 658 w 1183"/>
                <a:gd name="T37" fmla="*/ 108 h 1090"/>
                <a:gd name="T38" fmla="*/ 663 w 1183"/>
                <a:gd name="T39" fmla="*/ 141 h 1090"/>
                <a:gd name="T40" fmla="*/ 649 w 1183"/>
                <a:gd name="T41" fmla="*/ 217 h 1090"/>
                <a:gd name="T42" fmla="*/ 639 w 1183"/>
                <a:gd name="T43" fmla="*/ 271 h 1090"/>
                <a:gd name="T44" fmla="*/ 664 w 1183"/>
                <a:gd name="T45" fmla="*/ 308 h 1090"/>
                <a:gd name="T46" fmla="*/ 666 w 1183"/>
                <a:gd name="T47" fmla="*/ 356 h 1090"/>
                <a:gd name="T48" fmla="*/ 718 w 1183"/>
                <a:gd name="T49" fmla="*/ 392 h 1090"/>
                <a:gd name="T50" fmla="*/ 771 w 1183"/>
                <a:gd name="T51" fmla="*/ 399 h 1090"/>
                <a:gd name="T52" fmla="*/ 794 w 1183"/>
                <a:gd name="T53" fmla="*/ 424 h 1090"/>
                <a:gd name="T54" fmla="*/ 810 w 1183"/>
                <a:gd name="T55" fmla="*/ 437 h 1090"/>
                <a:gd name="T56" fmla="*/ 847 w 1183"/>
                <a:gd name="T57" fmla="*/ 463 h 1090"/>
                <a:gd name="T58" fmla="*/ 911 w 1183"/>
                <a:gd name="T59" fmla="*/ 466 h 1090"/>
                <a:gd name="T60" fmla="*/ 970 w 1183"/>
                <a:gd name="T61" fmla="*/ 468 h 1090"/>
                <a:gd name="T62" fmla="*/ 989 w 1183"/>
                <a:gd name="T63" fmla="*/ 500 h 1090"/>
                <a:gd name="T64" fmla="*/ 1020 w 1183"/>
                <a:gd name="T65" fmla="*/ 562 h 1090"/>
                <a:gd name="T66" fmla="*/ 1069 w 1183"/>
                <a:gd name="T67" fmla="*/ 576 h 1090"/>
                <a:gd name="T68" fmla="*/ 1138 w 1183"/>
                <a:gd name="T69" fmla="*/ 569 h 1090"/>
                <a:gd name="T70" fmla="*/ 1158 w 1183"/>
                <a:gd name="T71" fmla="*/ 581 h 1090"/>
                <a:gd name="T72" fmla="*/ 1182 w 1183"/>
                <a:gd name="T73" fmla="*/ 617 h 1090"/>
                <a:gd name="T74" fmla="*/ 1156 w 1183"/>
                <a:gd name="T75" fmla="*/ 640 h 1090"/>
                <a:gd name="T76" fmla="*/ 1132 w 1183"/>
                <a:gd name="T77" fmla="*/ 689 h 1090"/>
                <a:gd name="T78" fmla="*/ 1106 w 1183"/>
                <a:gd name="T79" fmla="*/ 728 h 1090"/>
                <a:gd name="T80" fmla="*/ 1135 w 1183"/>
                <a:gd name="T81" fmla="*/ 749 h 1090"/>
                <a:gd name="T82" fmla="*/ 1177 w 1183"/>
                <a:gd name="T83" fmla="*/ 785 h 1090"/>
                <a:gd name="T84" fmla="*/ 1159 w 1183"/>
                <a:gd name="T85" fmla="*/ 807 h 1090"/>
                <a:gd name="T86" fmla="*/ 1143 w 1183"/>
                <a:gd name="T87" fmla="*/ 833 h 1090"/>
                <a:gd name="T88" fmla="*/ 1088 w 1183"/>
                <a:gd name="T89" fmla="*/ 788 h 1090"/>
                <a:gd name="T90" fmla="*/ 1008 w 1183"/>
                <a:gd name="T91" fmla="*/ 750 h 1090"/>
                <a:gd name="T92" fmla="*/ 945 w 1183"/>
                <a:gd name="T93" fmla="*/ 740 h 1090"/>
                <a:gd name="T94" fmla="*/ 921 w 1183"/>
                <a:gd name="T95" fmla="*/ 773 h 1090"/>
                <a:gd name="T96" fmla="*/ 854 w 1183"/>
                <a:gd name="T97" fmla="*/ 790 h 1090"/>
                <a:gd name="T98" fmla="*/ 845 w 1183"/>
                <a:gd name="T99" fmla="*/ 754 h 1090"/>
                <a:gd name="T100" fmla="*/ 797 w 1183"/>
                <a:gd name="T101" fmla="*/ 727 h 1090"/>
                <a:gd name="T102" fmla="*/ 751 w 1183"/>
                <a:gd name="T103" fmla="*/ 708 h 1090"/>
                <a:gd name="T104" fmla="*/ 715 w 1183"/>
                <a:gd name="T105" fmla="*/ 728 h 1090"/>
                <a:gd name="T106" fmla="*/ 707 w 1183"/>
                <a:gd name="T107" fmla="*/ 807 h 1090"/>
                <a:gd name="T108" fmla="*/ 702 w 1183"/>
                <a:gd name="T109" fmla="*/ 895 h 1090"/>
                <a:gd name="T110" fmla="*/ 689 w 1183"/>
                <a:gd name="T111" fmla="*/ 971 h 1090"/>
                <a:gd name="T112" fmla="*/ 686 w 1183"/>
                <a:gd name="T113" fmla="*/ 1006 h 1090"/>
                <a:gd name="T114" fmla="*/ 597 w 1183"/>
                <a:gd name="T115" fmla="*/ 984 h 1090"/>
                <a:gd name="T116" fmla="*/ 567 w 1183"/>
                <a:gd name="T117" fmla="*/ 1020 h 1090"/>
                <a:gd name="T118" fmla="*/ 521 w 1183"/>
                <a:gd name="T119" fmla="*/ 1080 h 10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183" h="1090">
                  <a:moveTo>
                    <a:pt x="0" y="57"/>
                  </a:moveTo>
                  <a:lnTo>
                    <a:pt x="1" y="58"/>
                  </a:lnTo>
                  <a:lnTo>
                    <a:pt x="1" y="58"/>
                  </a:lnTo>
                  <a:lnTo>
                    <a:pt x="2" y="60"/>
                  </a:lnTo>
                  <a:lnTo>
                    <a:pt x="2" y="63"/>
                  </a:lnTo>
                  <a:lnTo>
                    <a:pt x="2" y="73"/>
                  </a:lnTo>
                  <a:lnTo>
                    <a:pt x="3" y="79"/>
                  </a:lnTo>
                  <a:lnTo>
                    <a:pt x="3" y="81"/>
                  </a:lnTo>
                  <a:lnTo>
                    <a:pt x="3" y="82"/>
                  </a:lnTo>
                  <a:lnTo>
                    <a:pt x="4" y="84"/>
                  </a:lnTo>
                  <a:lnTo>
                    <a:pt x="5" y="86"/>
                  </a:lnTo>
                  <a:lnTo>
                    <a:pt x="6" y="88"/>
                  </a:lnTo>
                  <a:lnTo>
                    <a:pt x="7" y="89"/>
                  </a:lnTo>
                  <a:lnTo>
                    <a:pt x="8" y="91"/>
                  </a:lnTo>
                  <a:lnTo>
                    <a:pt x="9" y="92"/>
                  </a:lnTo>
                  <a:lnTo>
                    <a:pt x="10" y="92"/>
                  </a:lnTo>
                  <a:lnTo>
                    <a:pt x="13" y="93"/>
                  </a:lnTo>
                  <a:lnTo>
                    <a:pt x="15" y="93"/>
                  </a:lnTo>
                  <a:lnTo>
                    <a:pt x="17" y="94"/>
                  </a:lnTo>
                  <a:lnTo>
                    <a:pt x="20" y="94"/>
                  </a:lnTo>
                  <a:lnTo>
                    <a:pt x="23" y="94"/>
                  </a:lnTo>
                  <a:lnTo>
                    <a:pt x="25" y="93"/>
                  </a:lnTo>
                  <a:lnTo>
                    <a:pt x="29" y="92"/>
                  </a:lnTo>
                  <a:lnTo>
                    <a:pt x="31" y="92"/>
                  </a:lnTo>
                  <a:lnTo>
                    <a:pt x="32" y="92"/>
                  </a:lnTo>
                  <a:lnTo>
                    <a:pt x="37" y="93"/>
                  </a:lnTo>
                  <a:lnTo>
                    <a:pt x="41" y="93"/>
                  </a:lnTo>
                  <a:lnTo>
                    <a:pt x="44" y="93"/>
                  </a:lnTo>
                  <a:lnTo>
                    <a:pt x="48" y="92"/>
                  </a:lnTo>
                  <a:lnTo>
                    <a:pt x="52" y="92"/>
                  </a:lnTo>
                  <a:lnTo>
                    <a:pt x="55" y="92"/>
                  </a:lnTo>
                  <a:lnTo>
                    <a:pt x="64" y="92"/>
                  </a:lnTo>
                  <a:lnTo>
                    <a:pt x="66" y="92"/>
                  </a:lnTo>
                  <a:lnTo>
                    <a:pt x="87" y="91"/>
                  </a:lnTo>
                  <a:lnTo>
                    <a:pt x="95" y="90"/>
                  </a:lnTo>
                  <a:lnTo>
                    <a:pt x="99" y="89"/>
                  </a:lnTo>
                  <a:lnTo>
                    <a:pt x="102" y="89"/>
                  </a:lnTo>
                  <a:lnTo>
                    <a:pt x="107" y="89"/>
                  </a:lnTo>
                  <a:lnTo>
                    <a:pt x="108" y="89"/>
                  </a:lnTo>
                  <a:lnTo>
                    <a:pt x="110" y="89"/>
                  </a:lnTo>
                  <a:lnTo>
                    <a:pt x="111" y="89"/>
                  </a:lnTo>
                  <a:lnTo>
                    <a:pt x="112" y="88"/>
                  </a:lnTo>
                  <a:lnTo>
                    <a:pt x="113" y="87"/>
                  </a:lnTo>
                  <a:lnTo>
                    <a:pt x="114" y="85"/>
                  </a:lnTo>
                  <a:lnTo>
                    <a:pt x="116" y="81"/>
                  </a:lnTo>
                  <a:lnTo>
                    <a:pt x="119" y="78"/>
                  </a:lnTo>
                  <a:lnTo>
                    <a:pt x="121" y="75"/>
                  </a:lnTo>
                  <a:lnTo>
                    <a:pt x="123" y="70"/>
                  </a:lnTo>
                  <a:lnTo>
                    <a:pt x="125" y="66"/>
                  </a:lnTo>
                  <a:lnTo>
                    <a:pt x="126" y="64"/>
                  </a:lnTo>
                  <a:lnTo>
                    <a:pt x="128" y="62"/>
                  </a:lnTo>
                  <a:lnTo>
                    <a:pt x="130" y="60"/>
                  </a:lnTo>
                  <a:lnTo>
                    <a:pt x="132" y="59"/>
                  </a:lnTo>
                  <a:lnTo>
                    <a:pt x="134" y="58"/>
                  </a:lnTo>
                  <a:lnTo>
                    <a:pt x="143" y="57"/>
                  </a:lnTo>
                  <a:lnTo>
                    <a:pt x="146" y="56"/>
                  </a:lnTo>
                  <a:lnTo>
                    <a:pt x="148" y="55"/>
                  </a:lnTo>
                  <a:lnTo>
                    <a:pt x="151" y="55"/>
                  </a:lnTo>
                  <a:lnTo>
                    <a:pt x="154" y="55"/>
                  </a:lnTo>
                  <a:lnTo>
                    <a:pt x="155" y="55"/>
                  </a:lnTo>
                  <a:lnTo>
                    <a:pt x="157" y="56"/>
                  </a:lnTo>
                  <a:lnTo>
                    <a:pt x="161" y="57"/>
                  </a:lnTo>
                  <a:lnTo>
                    <a:pt x="164" y="58"/>
                  </a:lnTo>
                  <a:lnTo>
                    <a:pt x="168" y="59"/>
                  </a:lnTo>
                  <a:lnTo>
                    <a:pt x="169" y="61"/>
                  </a:lnTo>
                  <a:lnTo>
                    <a:pt x="171" y="63"/>
                  </a:lnTo>
                  <a:lnTo>
                    <a:pt x="173" y="65"/>
                  </a:lnTo>
                  <a:lnTo>
                    <a:pt x="176" y="69"/>
                  </a:lnTo>
                  <a:lnTo>
                    <a:pt x="177" y="70"/>
                  </a:lnTo>
                  <a:lnTo>
                    <a:pt x="179" y="72"/>
                  </a:lnTo>
                  <a:lnTo>
                    <a:pt x="180" y="73"/>
                  </a:lnTo>
                  <a:lnTo>
                    <a:pt x="181" y="74"/>
                  </a:lnTo>
                  <a:lnTo>
                    <a:pt x="183" y="75"/>
                  </a:lnTo>
                  <a:lnTo>
                    <a:pt x="188" y="76"/>
                  </a:lnTo>
                  <a:lnTo>
                    <a:pt x="191" y="78"/>
                  </a:lnTo>
                  <a:lnTo>
                    <a:pt x="194" y="80"/>
                  </a:lnTo>
                  <a:lnTo>
                    <a:pt x="196" y="81"/>
                  </a:lnTo>
                  <a:lnTo>
                    <a:pt x="198" y="82"/>
                  </a:lnTo>
                  <a:lnTo>
                    <a:pt x="199" y="83"/>
                  </a:lnTo>
                  <a:lnTo>
                    <a:pt x="201" y="85"/>
                  </a:lnTo>
                  <a:lnTo>
                    <a:pt x="203" y="87"/>
                  </a:lnTo>
                  <a:lnTo>
                    <a:pt x="203" y="88"/>
                  </a:lnTo>
                  <a:lnTo>
                    <a:pt x="203" y="89"/>
                  </a:lnTo>
                  <a:lnTo>
                    <a:pt x="205" y="93"/>
                  </a:lnTo>
                  <a:lnTo>
                    <a:pt x="206" y="95"/>
                  </a:lnTo>
                  <a:lnTo>
                    <a:pt x="207" y="96"/>
                  </a:lnTo>
                  <a:lnTo>
                    <a:pt x="208" y="96"/>
                  </a:lnTo>
                  <a:lnTo>
                    <a:pt x="209" y="97"/>
                  </a:lnTo>
                  <a:lnTo>
                    <a:pt x="214" y="97"/>
                  </a:lnTo>
                  <a:lnTo>
                    <a:pt x="218" y="98"/>
                  </a:lnTo>
                  <a:lnTo>
                    <a:pt x="221" y="99"/>
                  </a:lnTo>
                  <a:lnTo>
                    <a:pt x="223" y="99"/>
                  </a:lnTo>
                  <a:lnTo>
                    <a:pt x="225" y="99"/>
                  </a:lnTo>
                  <a:lnTo>
                    <a:pt x="230" y="97"/>
                  </a:lnTo>
                  <a:lnTo>
                    <a:pt x="231" y="97"/>
                  </a:lnTo>
                  <a:lnTo>
                    <a:pt x="233" y="96"/>
                  </a:lnTo>
                  <a:lnTo>
                    <a:pt x="234" y="95"/>
                  </a:lnTo>
                  <a:lnTo>
                    <a:pt x="241" y="90"/>
                  </a:lnTo>
                  <a:lnTo>
                    <a:pt x="244" y="89"/>
                  </a:lnTo>
                  <a:lnTo>
                    <a:pt x="246" y="87"/>
                  </a:lnTo>
                  <a:lnTo>
                    <a:pt x="248" y="86"/>
                  </a:lnTo>
                  <a:lnTo>
                    <a:pt x="251" y="85"/>
                  </a:lnTo>
                  <a:lnTo>
                    <a:pt x="253" y="85"/>
                  </a:lnTo>
                  <a:lnTo>
                    <a:pt x="256" y="85"/>
                  </a:lnTo>
                  <a:lnTo>
                    <a:pt x="260" y="85"/>
                  </a:lnTo>
                  <a:lnTo>
                    <a:pt x="261" y="85"/>
                  </a:lnTo>
                  <a:lnTo>
                    <a:pt x="262" y="85"/>
                  </a:lnTo>
                  <a:lnTo>
                    <a:pt x="262" y="84"/>
                  </a:lnTo>
                  <a:lnTo>
                    <a:pt x="263" y="84"/>
                  </a:lnTo>
                  <a:lnTo>
                    <a:pt x="263" y="83"/>
                  </a:lnTo>
                  <a:lnTo>
                    <a:pt x="263" y="80"/>
                  </a:lnTo>
                  <a:lnTo>
                    <a:pt x="263" y="74"/>
                  </a:lnTo>
                  <a:lnTo>
                    <a:pt x="263" y="73"/>
                  </a:lnTo>
                  <a:lnTo>
                    <a:pt x="263" y="72"/>
                  </a:lnTo>
                  <a:lnTo>
                    <a:pt x="264" y="71"/>
                  </a:lnTo>
                  <a:lnTo>
                    <a:pt x="265" y="70"/>
                  </a:lnTo>
                  <a:lnTo>
                    <a:pt x="267" y="69"/>
                  </a:lnTo>
                  <a:lnTo>
                    <a:pt x="268" y="69"/>
                  </a:lnTo>
                  <a:lnTo>
                    <a:pt x="270" y="70"/>
                  </a:lnTo>
                  <a:lnTo>
                    <a:pt x="271" y="71"/>
                  </a:lnTo>
                  <a:lnTo>
                    <a:pt x="278" y="75"/>
                  </a:lnTo>
                  <a:lnTo>
                    <a:pt x="281" y="76"/>
                  </a:lnTo>
                  <a:lnTo>
                    <a:pt x="282" y="77"/>
                  </a:lnTo>
                  <a:lnTo>
                    <a:pt x="287" y="79"/>
                  </a:lnTo>
                  <a:lnTo>
                    <a:pt x="290" y="80"/>
                  </a:lnTo>
                  <a:lnTo>
                    <a:pt x="291" y="81"/>
                  </a:lnTo>
                  <a:lnTo>
                    <a:pt x="299" y="87"/>
                  </a:lnTo>
                  <a:lnTo>
                    <a:pt x="303" y="89"/>
                  </a:lnTo>
                  <a:lnTo>
                    <a:pt x="305" y="90"/>
                  </a:lnTo>
                  <a:lnTo>
                    <a:pt x="307" y="90"/>
                  </a:lnTo>
                  <a:lnTo>
                    <a:pt x="308" y="91"/>
                  </a:lnTo>
                  <a:lnTo>
                    <a:pt x="309" y="91"/>
                  </a:lnTo>
                  <a:lnTo>
                    <a:pt x="310" y="90"/>
                  </a:lnTo>
                  <a:lnTo>
                    <a:pt x="311" y="90"/>
                  </a:lnTo>
                  <a:lnTo>
                    <a:pt x="315" y="88"/>
                  </a:lnTo>
                  <a:lnTo>
                    <a:pt x="318" y="85"/>
                  </a:lnTo>
                  <a:lnTo>
                    <a:pt x="321" y="84"/>
                  </a:lnTo>
                  <a:lnTo>
                    <a:pt x="322" y="84"/>
                  </a:lnTo>
                  <a:lnTo>
                    <a:pt x="323" y="83"/>
                  </a:lnTo>
                  <a:lnTo>
                    <a:pt x="326" y="83"/>
                  </a:lnTo>
                  <a:lnTo>
                    <a:pt x="328" y="83"/>
                  </a:lnTo>
                  <a:lnTo>
                    <a:pt x="334" y="84"/>
                  </a:lnTo>
                  <a:lnTo>
                    <a:pt x="337" y="84"/>
                  </a:lnTo>
                  <a:lnTo>
                    <a:pt x="339" y="84"/>
                  </a:lnTo>
                  <a:lnTo>
                    <a:pt x="340" y="85"/>
                  </a:lnTo>
                  <a:lnTo>
                    <a:pt x="341" y="85"/>
                  </a:lnTo>
                  <a:lnTo>
                    <a:pt x="347" y="88"/>
                  </a:lnTo>
                  <a:lnTo>
                    <a:pt x="350" y="89"/>
                  </a:lnTo>
                  <a:lnTo>
                    <a:pt x="351" y="90"/>
                  </a:lnTo>
                  <a:lnTo>
                    <a:pt x="354" y="91"/>
                  </a:lnTo>
                  <a:lnTo>
                    <a:pt x="359" y="92"/>
                  </a:lnTo>
                  <a:lnTo>
                    <a:pt x="369" y="92"/>
                  </a:lnTo>
                  <a:lnTo>
                    <a:pt x="373" y="93"/>
                  </a:lnTo>
                  <a:lnTo>
                    <a:pt x="377" y="93"/>
                  </a:lnTo>
                  <a:lnTo>
                    <a:pt x="379" y="93"/>
                  </a:lnTo>
                  <a:lnTo>
                    <a:pt x="381" y="92"/>
                  </a:lnTo>
                  <a:lnTo>
                    <a:pt x="385" y="92"/>
                  </a:lnTo>
                  <a:lnTo>
                    <a:pt x="390" y="91"/>
                  </a:lnTo>
                  <a:lnTo>
                    <a:pt x="394" y="90"/>
                  </a:lnTo>
                  <a:lnTo>
                    <a:pt x="398" y="89"/>
                  </a:lnTo>
                  <a:lnTo>
                    <a:pt x="399" y="88"/>
                  </a:lnTo>
                  <a:lnTo>
                    <a:pt x="400" y="88"/>
                  </a:lnTo>
                  <a:lnTo>
                    <a:pt x="401" y="89"/>
                  </a:lnTo>
                  <a:lnTo>
                    <a:pt x="401" y="90"/>
                  </a:lnTo>
                  <a:lnTo>
                    <a:pt x="401" y="91"/>
                  </a:lnTo>
                  <a:lnTo>
                    <a:pt x="401" y="92"/>
                  </a:lnTo>
                  <a:lnTo>
                    <a:pt x="401" y="93"/>
                  </a:lnTo>
                  <a:lnTo>
                    <a:pt x="400" y="100"/>
                  </a:lnTo>
                  <a:lnTo>
                    <a:pt x="399" y="101"/>
                  </a:lnTo>
                  <a:lnTo>
                    <a:pt x="400" y="103"/>
                  </a:lnTo>
                  <a:lnTo>
                    <a:pt x="400" y="103"/>
                  </a:lnTo>
                  <a:lnTo>
                    <a:pt x="400" y="104"/>
                  </a:lnTo>
                  <a:lnTo>
                    <a:pt x="401" y="105"/>
                  </a:lnTo>
                  <a:lnTo>
                    <a:pt x="402" y="106"/>
                  </a:lnTo>
                  <a:lnTo>
                    <a:pt x="404" y="107"/>
                  </a:lnTo>
                  <a:lnTo>
                    <a:pt x="405" y="107"/>
                  </a:lnTo>
                  <a:lnTo>
                    <a:pt x="406" y="108"/>
                  </a:lnTo>
                  <a:lnTo>
                    <a:pt x="407" y="109"/>
                  </a:lnTo>
                  <a:lnTo>
                    <a:pt x="411" y="109"/>
                  </a:lnTo>
                  <a:lnTo>
                    <a:pt x="417" y="110"/>
                  </a:lnTo>
                  <a:lnTo>
                    <a:pt x="420" y="111"/>
                  </a:lnTo>
                  <a:lnTo>
                    <a:pt x="424" y="112"/>
                  </a:lnTo>
                  <a:lnTo>
                    <a:pt x="429" y="113"/>
                  </a:lnTo>
                  <a:lnTo>
                    <a:pt x="432" y="115"/>
                  </a:lnTo>
                  <a:lnTo>
                    <a:pt x="435" y="115"/>
                  </a:lnTo>
                  <a:lnTo>
                    <a:pt x="438" y="117"/>
                  </a:lnTo>
                  <a:lnTo>
                    <a:pt x="442" y="120"/>
                  </a:lnTo>
                  <a:lnTo>
                    <a:pt x="443" y="121"/>
                  </a:lnTo>
                  <a:lnTo>
                    <a:pt x="444" y="122"/>
                  </a:lnTo>
                  <a:lnTo>
                    <a:pt x="445" y="122"/>
                  </a:lnTo>
                  <a:lnTo>
                    <a:pt x="446" y="122"/>
                  </a:lnTo>
                  <a:lnTo>
                    <a:pt x="447" y="122"/>
                  </a:lnTo>
                  <a:lnTo>
                    <a:pt x="448" y="122"/>
                  </a:lnTo>
                  <a:lnTo>
                    <a:pt x="449" y="121"/>
                  </a:lnTo>
                  <a:lnTo>
                    <a:pt x="450" y="121"/>
                  </a:lnTo>
                  <a:lnTo>
                    <a:pt x="452" y="120"/>
                  </a:lnTo>
                  <a:lnTo>
                    <a:pt x="453" y="117"/>
                  </a:lnTo>
                  <a:lnTo>
                    <a:pt x="455" y="114"/>
                  </a:lnTo>
                  <a:lnTo>
                    <a:pt x="457" y="111"/>
                  </a:lnTo>
                  <a:lnTo>
                    <a:pt x="460" y="107"/>
                  </a:lnTo>
                  <a:lnTo>
                    <a:pt x="463" y="104"/>
                  </a:lnTo>
                  <a:lnTo>
                    <a:pt x="467" y="101"/>
                  </a:lnTo>
                  <a:lnTo>
                    <a:pt x="475" y="94"/>
                  </a:lnTo>
                  <a:lnTo>
                    <a:pt x="479" y="91"/>
                  </a:lnTo>
                  <a:lnTo>
                    <a:pt x="485" y="88"/>
                  </a:lnTo>
                  <a:lnTo>
                    <a:pt x="487" y="86"/>
                  </a:lnTo>
                  <a:lnTo>
                    <a:pt x="488" y="86"/>
                  </a:lnTo>
                  <a:lnTo>
                    <a:pt x="492" y="84"/>
                  </a:lnTo>
                  <a:lnTo>
                    <a:pt x="499" y="82"/>
                  </a:lnTo>
                  <a:lnTo>
                    <a:pt x="502" y="81"/>
                  </a:lnTo>
                  <a:lnTo>
                    <a:pt x="505" y="80"/>
                  </a:lnTo>
                  <a:lnTo>
                    <a:pt x="509" y="79"/>
                  </a:lnTo>
                  <a:lnTo>
                    <a:pt x="510" y="77"/>
                  </a:lnTo>
                  <a:lnTo>
                    <a:pt x="511" y="76"/>
                  </a:lnTo>
                  <a:lnTo>
                    <a:pt x="512" y="75"/>
                  </a:lnTo>
                  <a:lnTo>
                    <a:pt x="513" y="74"/>
                  </a:lnTo>
                  <a:lnTo>
                    <a:pt x="514" y="72"/>
                  </a:lnTo>
                  <a:lnTo>
                    <a:pt x="514" y="71"/>
                  </a:lnTo>
                  <a:lnTo>
                    <a:pt x="514" y="69"/>
                  </a:lnTo>
                  <a:lnTo>
                    <a:pt x="513" y="67"/>
                  </a:lnTo>
                  <a:lnTo>
                    <a:pt x="512" y="61"/>
                  </a:lnTo>
                  <a:lnTo>
                    <a:pt x="510" y="57"/>
                  </a:lnTo>
                  <a:lnTo>
                    <a:pt x="510" y="53"/>
                  </a:lnTo>
                  <a:lnTo>
                    <a:pt x="510" y="50"/>
                  </a:lnTo>
                  <a:lnTo>
                    <a:pt x="509" y="48"/>
                  </a:lnTo>
                  <a:lnTo>
                    <a:pt x="510" y="46"/>
                  </a:lnTo>
                  <a:lnTo>
                    <a:pt x="510" y="43"/>
                  </a:lnTo>
                  <a:lnTo>
                    <a:pt x="511" y="36"/>
                  </a:lnTo>
                  <a:lnTo>
                    <a:pt x="512" y="34"/>
                  </a:lnTo>
                  <a:lnTo>
                    <a:pt x="512" y="32"/>
                  </a:lnTo>
                  <a:lnTo>
                    <a:pt x="512" y="27"/>
                  </a:lnTo>
                  <a:lnTo>
                    <a:pt x="512" y="26"/>
                  </a:lnTo>
                  <a:lnTo>
                    <a:pt x="513" y="25"/>
                  </a:lnTo>
                  <a:lnTo>
                    <a:pt x="514" y="24"/>
                  </a:lnTo>
                  <a:lnTo>
                    <a:pt x="515" y="22"/>
                  </a:lnTo>
                  <a:lnTo>
                    <a:pt x="516" y="21"/>
                  </a:lnTo>
                  <a:lnTo>
                    <a:pt x="519" y="18"/>
                  </a:lnTo>
                  <a:lnTo>
                    <a:pt x="521" y="17"/>
                  </a:lnTo>
                  <a:lnTo>
                    <a:pt x="521" y="15"/>
                  </a:lnTo>
                  <a:lnTo>
                    <a:pt x="523" y="13"/>
                  </a:lnTo>
                  <a:lnTo>
                    <a:pt x="524" y="11"/>
                  </a:lnTo>
                  <a:lnTo>
                    <a:pt x="526" y="10"/>
                  </a:lnTo>
                  <a:lnTo>
                    <a:pt x="528" y="7"/>
                  </a:lnTo>
                  <a:lnTo>
                    <a:pt x="532" y="4"/>
                  </a:lnTo>
                  <a:lnTo>
                    <a:pt x="537" y="1"/>
                  </a:lnTo>
                  <a:lnTo>
                    <a:pt x="538" y="1"/>
                  </a:lnTo>
                  <a:lnTo>
                    <a:pt x="539" y="0"/>
                  </a:lnTo>
                  <a:lnTo>
                    <a:pt x="540" y="0"/>
                  </a:lnTo>
                  <a:lnTo>
                    <a:pt x="542" y="0"/>
                  </a:lnTo>
                  <a:lnTo>
                    <a:pt x="543" y="0"/>
                  </a:lnTo>
                  <a:lnTo>
                    <a:pt x="544" y="1"/>
                  </a:lnTo>
                  <a:lnTo>
                    <a:pt x="547" y="2"/>
                  </a:lnTo>
                  <a:lnTo>
                    <a:pt x="553" y="5"/>
                  </a:lnTo>
                  <a:lnTo>
                    <a:pt x="555" y="7"/>
                  </a:lnTo>
                  <a:lnTo>
                    <a:pt x="559" y="9"/>
                  </a:lnTo>
                  <a:lnTo>
                    <a:pt x="569" y="14"/>
                  </a:lnTo>
                  <a:lnTo>
                    <a:pt x="572" y="15"/>
                  </a:lnTo>
                  <a:lnTo>
                    <a:pt x="574" y="16"/>
                  </a:lnTo>
                  <a:lnTo>
                    <a:pt x="576" y="18"/>
                  </a:lnTo>
                  <a:lnTo>
                    <a:pt x="578" y="20"/>
                  </a:lnTo>
                  <a:lnTo>
                    <a:pt x="587" y="28"/>
                  </a:lnTo>
                  <a:lnTo>
                    <a:pt x="590" y="31"/>
                  </a:lnTo>
                  <a:lnTo>
                    <a:pt x="593" y="33"/>
                  </a:lnTo>
                  <a:lnTo>
                    <a:pt x="596" y="35"/>
                  </a:lnTo>
                  <a:lnTo>
                    <a:pt x="598" y="35"/>
                  </a:lnTo>
                  <a:lnTo>
                    <a:pt x="601" y="36"/>
                  </a:lnTo>
                  <a:lnTo>
                    <a:pt x="601" y="37"/>
                  </a:lnTo>
                  <a:lnTo>
                    <a:pt x="602" y="37"/>
                  </a:lnTo>
                  <a:lnTo>
                    <a:pt x="603" y="37"/>
                  </a:lnTo>
                  <a:lnTo>
                    <a:pt x="604" y="37"/>
                  </a:lnTo>
                  <a:lnTo>
                    <a:pt x="606" y="36"/>
                  </a:lnTo>
                  <a:lnTo>
                    <a:pt x="610" y="35"/>
                  </a:lnTo>
                  <a:lnTo>
                    <a:pt x="612" y="33"/>
                  </a:lnTo>
                  <a:lnTo>
                    <a:pt x="613" y="33"/>
                  </a:lnTo>
                  <a:lnTo>
                    <a:pt x="616" y="32"/>
                  </a:lnTo>
                  <a:lnTo>
                    <a:pt x="617" y="32"/>
                  </a:lnTo>
                  <a:lnTo>
                    <a:pt x="619" y="32"/>
                  </a:lnTo>
                  <a:lnTo>
                    <a:pt x="620" y="32"/>
                  </a:lnTo>
                  <a:lnTo>
                    <a:pt x="621" y="33"/>
                  </a:lnTo>
                  <a:lnTo>
                    <a:pt x="622" y="33"/>
                  </a:lnTo>
                  <a:lnTo>
                    <a:pt x="622" y="34"/>
                  </a:lnTo>
                  <a:lnTo>
                    <a:pt x="623" y="35"/>
                  </a:lnTo>
                  <a:lnTo>
                    <a:pt x="624" y="37"/>
                  </a:lnTo>
                  <a:lnTo>
                    <a:pt x="625" y="42"/>
                  </a:lnTo>
                  <a:lnTo>
                    <a:pt x="627" y="45"/>
                  </a:lnTo>
                  <a:lnTo>
                    <a:pt x="630" y="49"/>
                  </a:lnTo>
                  <a:lnTo>
                    <a:pt x="633" y="57"/>
                  </a:lnTo>
                  <a:lnTo>
                    <a:pt x="636" y="63"/>
                  </a:lnTo>
                  <a:lnTo>
                    <a:pt x="638" y="67"/>
                  </a:lnTo>
                  <a:lnTo>
                    <a:pt x="640" y="69"/>
                  </a:lnTo>
                  <a:lnTo>
                    <a:pt x="642" y="71"/>
                  </a:lnTo>
                  <a:lnTo>
                    <a:pt x="643" y="72"/>
                  </a:lnTo>
                  <a:lnTo>
                    <a:pt x="646" y="74"/>
                  </a:lnTo>
                  <a:lnTo>
                    <a:pt x="647" y="75"/>
                  </a:lnTo>
                  <a:lnTo>
                    <a:pt x="649" y="76"/>
                  </a:lnTo>
                  <a:lnTo>
                    <a:pt x="652" y="78"/>
                  </a:lnTo>
                  <a:lnTo>
                    <a:pt x="653" y="78"/>
                  </a:lnTo>
                  <a:lnTo>
                    <a:pt x="655" y="78"/>
                  </a:lnTo>
                  <a:lnTo>
                    <a:pt x="657" y="79"/>
                  </a:lnTo>
                  <a:lnTo>
                    <a:pt x="658" y="79"/>
                  </a:lnTo>
                  <a:lnTo>
                    <a:pt x="660" y="79"/>
                  </a:lnTo>
                  <a:lnTo>
                    <a:pt x="662" y="78"/>
                  </a:lnTo>
                  <a:lnTo>
                    <a:pt x="664" y="78"/>
                  </a:lnTo>
                  <a:lnTo>
                    <a:pt x="665" y="77"/>
                  </a:lnTo>
                  <a:lnTo>
                    <a:pt x="667" y="77"/>
                  </a:lnTo>
                  <a:lnTo>
                    <a:pt x="669" y="76"/>
                  </a:lnTo>
                  <a:lnTo>
                    <a:pt x="668" y="76"/>
                  </a:lnTo>
                  <a:lnTo>
                    <a:pt x="668" y="77"/>
                  </a:lnTo>
                  <a:lnTo>
                    <a:pt x="669" y="78"/>
                  </a:lnTo>
                  <a:lnTo>
                    <a:pt x="670" y="88"/>
                  </a:lnTo>
                  <a:lnTo>
                    <a:pt x="670" y="91"/>
                  </a:lnTo>
                  <a:lnTo>
                    <a:pt x="670" y="93"/>
                  </a:lnTo>
                  <a:lnTo>
                    <a:pt x="670" y="95"/>
                  </a:lnTo>
                  <a:lnTo>
                    <a:pt x="670" y="97"/>
                  </a:lnTo>
                  <a:lnTo>
                    <a:pt x="670" y="98"/>
                  </a:lnTo>
                  <a:lnTo>
                    <a:pt x="669" y="100"/>
                  </a:lnTo>
                  <a:lnTo>
                    <a:pt x="669" y="102"/>
                  </a:lnTo>
                  <a:lnTo>
                    <a:pt x="668" y="103"/>
                  </a:lnTo>
                  <a:lnTo>
                    <a:pt x="667" y="104"/>
                  </a:lnTo>
                  <a:lnTo>
                    <a:pt x="665" y="105"/>
                  </a:lnTo>
                  <a:lnTo>
                    <a:pt x="663" y="106"/>
                  </a:lnTo>
                  <a:lnTo>
                    <a:pt x="660" y="107"/>
                  </a:lnTo>
                  <a:lnTo>
                    <a:pt x="658" y="108"/>
                  </a:lnTo>
                  <a:lnTo>
                    <a:pt x="656" y="109"/>
                  </a:lnTo>
                  <a:lnTo>
                    <a:pt x="654" y="110"/>
                  </a:lnTo>
                  <a:lnTo>
                    <a:pt x="653" y="111"/>
                  </a:lnTo>
                  <a:lnTo>
                    <a:pt x="653" y="112"/>
                  </a:lnTo>
                  <a:lnTo>
                    <a:pt x="652" y="113"/>
                  </a:lnTo>
                  <a:lnTo>
                    <a:pt x="652" y="115"/>
                  </a:lnTo>
                  <a:lnTo>
                    <a:pt x="652" y="115"/>
                  </a:lnTo>
                  <a:lnTo>
                    <a:pt x="652" y="116"/>
                  </a:lnTo>
                  <a:lnTo>
                    <a:pt x="652" y="117"/>
                  </a:lnTo>
                  <a:lnTo>
                    <a:pt x="653" y="119"/>
                  </a:lnTo>
                  <a:lnTo>
                    <a:pt x="654" y="121"/>
                  </a:lnTo>
                  <a:lnTo>
                    <a:pt x="658" y="129"/>
                  </a:lnTo>
                  <a:lnTo>
                    <a:pt x="659" y="131"/>
                  </a:lnTo>
                  <a:lnTo>
                    <a:pt x="660" y="134"/>
                  </a:lnTo>
                  <a:lnTo>
                    <a:pt x="661" y="136"/>
                  </a:lnTo>
                  <a:lnTo>
                    <a:pt x="662" y="138"/>
                  </a:lnTo>
                  <a:lnTo>
                    <a:pt x="663" y="141"/>
                  </a:lnTo>
                  <a:lnTo>
                    <a:pt x="663" y="144"/>
                  </a:lnTo>
                  <a:lnTo>
                    <a:pt x="664" y="148"/>
                  </a:lnTo>
                  <a:lnTo>
                    <a:pt x="664" y="151"/>
                  </a:lnTo>
                  <a:lnTo>
                    <a:pt x="664" y="154"/>
                  </a:lnTo>
                  <a:lnTo>
                    <a:pt x="663" y="161"/>
                  </a:lnTo>
                  <a:lnTo>
                    <a:pt x="662" y="164"/>
                  </a:lnTo>
                  <a:lnTo>
                    <a:pt x="662" y="167"/>
                  </a:lnTo>
                  <a:lnTo>
                    <a:pt x="663" y="173"/>
                  </a:lnTo>
                  <a:lnTo>
                    <a:pt x="662" y="176"/>
                  </a:lnTo>
                  <a:lnTo>
                    <a:pt x="662" y="180"/>
                  </a:lnTo>
                  <a:lnTo>
                    <a:pt x="661" y="183"/>
                  </a:lnTo>
                  <a:lnTo>
                    <a:pt x="661" y="186"/>
                  </a:lnTo>
                  <a:lnTo>
                    <a:pt x="659" y="190"/>
                  </a:lnTo>
                  <a:lnTo>
                    <a:pt x="658" y="194"/>
                  </a:lnTo>
                  <a:lnTo>
                    <a:pt x="655" y="202"/>
                  </a:lnTo>
                  <a:lnTo>
                    <a:pt x="652" y="210"/>
                  </a:lnTo>
                  <a:lnTo>
                    <a:pt x="649" y="217"/>
                  </a:lnTo>
                  <a:lnTo>
                    <a:pt x="648" y="219"/>
                  </a:lnTo>
                  <a:lnTo>
                    <a:pt x="648" y="220"/>
                  </a:lnTo>
                  <a:lnTo>
                    <a:pt x="648" y="222"/>
                  </a:lnTo>
                  <a:lnTo>
                    <a:pt x="648" y="223"/>
                  </a:lnTo>
                  <a:lnTo>
                    <a:pt x="649" y="226"/>
                  </a:lnTo>
                  <a:lnTo>
                    <a:pt x="649" y="227"/>
                  </a:lnTo>
                  <a:lnTo>
                    <a:pt x="649" y="228"/>
                  </a:lnTo>
                  <a:lnTo>
                    <a:pt x="649" y="229"/>
                  </a:lnTo>
                  <a:lnTo>
                    <a:pt x="646" y="239"/>
                  </a:lnTo>
                  <a:lnTo>
                    <a:pt x="646" y="245"/>
                  </a:lnTo>
                  <a:lnTo>
                    <a:pt x="645" y="249"/>
                  </a:lnTo>
                  <a:lnTo>
                    <a:pt x="643" y="253"/>
                  </a:lnTo>
                  <a:lnTo>
                    <a:pt x="641" y="260"/>
                  </a:lnTo>
                  <a:lnTo>
                    <a:pt x="640" y="262"/>
                  </a:lnTo>
                  <a:lnTo>
                    <a:pt x="639" y="266"/>
                  </a:lnTo>
                  <a:lnTo>
                    <a:pt x="639" y="269"/>
                  </a:lnTo>
                  <a:lnTo>
                    <a:pt x="639" y="271"/>
                  </a:lnTo>
                  <a:lnTo>
                    <a:pt x="639" y="273"/>
                  </a:lnTo>
                  <a:lnTo>
                    <a:pt x="640" y="275"/>
                  </a:lnTo>
                  <a:lnTo>
                    <a:pt x="640" y="277"/>
                  </a:lnTo>
                  <a:lnTo>
                    <a:pt x="641" y="279"/>
                  </a:lnTo>
                  <a:lnTo>
                    <a:pt x="642" y="282"/>
                  </a:lnTo>
                  <a:lnTo>
                    <a:pt x="644" y="284"/>
                  </a:lnTo>
                  <a:lnTo>
                    <a:pt x="646" y="286"/>
                  </a:lnTo>
                  <a:lnTo>
                    <a:pt x="649" y="289"/>
                  </a:lnTo>
                  <a:lnTo>
                    <a:pt x="655" y="293"/>
                  </a:lnTo>
                  <a:lnTo>
                    <a:pt x="657" y="295"/>
                  </a:lnTo>
                  <a:lnTo>
                    <a:pt x="658" y="296"/>
                  </a:lnTo>
                  <a:lnTo>
                    <a:pt x="659" y="298"/>
                  </a:lnTo>
                  <a:lnTo>
                    <a:pt x="661" y="300"/>
                  </a:lnTo>
                  <a:lnTo>
                    <a:pt x="663" y="304"/>
                  </a:lnTo>
                  <a:lnTo>
                    <a:pt x="664" y="306"/>
                  </a:lnTo>
                  <a:lnTo>
                    <a:pt x="664" y="307"/>
                  </a:lnTo>
                  <a:lnTo>
                    <a:pt x="664" y="308"/>
                  </a:lnTo>
                  <a:lnTo>
                    <a:pt x="663" y="309"/>
                  </a:lnTo>
                  <a:lnTo>
                    <a:pt x="662" y="310"/>
                  </a:lnTo>
                  <a:lnTo>
                    <a:pt x="659" y="315"/>
                  </a:lnTo>
                  <a:lnTo>
                    <a:pt x="657" y="318"/>
                  </a:lnTo>
                  <a:lnTo>
                    <a:pt x="655" y="321"/>
                  </a:lnTo>
                  <a:lnTo>
                    <a:pt x="653" y="323"/>
                  </a:lnTo>
                  <a:lnTo>
                    <a:pt x="653" y="325"/>
                  </a:lnTo>
                  <a:lnTo>
                    <a:pt x="652" y="328"/>
                  </a:lnTo>
                  <a:lnTo>
                    <a:pt x="652" y="329"/>
                  </a:lnTo>
                  <a:lnTo>
                    <a:pt x="651" y="330"/>
                  </a:lnTo>
                  <a:lnTo>
                    <a:pt x="652" y="332"/>
                  </a:lnTo>
                  <a:lnTo>
                    <a:pt x="652" y="334"/>
                  </a:lnTo>
                  <a:lnTo>
                    <a:pt x="653" y="336"/>
                  </a:lnTo>
                  <a:lnTo>
                    <a:pt x="654" y="338"/>
                  </a:lnTo>
                  <a:lnTo>
                    <a:pt x="656" y="341"/>
                  </a:lnTo>
                  <a:lnTo>
                    <a:pt x="661" y="348"/>
                  </a:lnTo>
                  <a:lnTo>
                    <a:pt x="666" y="356"/>
                  </a:lnTo>
                  <a:lnTo>
                    <a:pt x="667" y="357"/>
                  </a:lnTo>
                  <a:lnTo>
                    <a:pt x="669" y="359"/>
                  </a:lnTo>
                  <a:lnTo>
                    <a:pt x="678" y="368"/>
                  </a:lnTo>
                  <a:lnTo>
                    <a:pt x="680" y="370"/>
                  </a:lnTo>
                  <a:lnTo>
                    <a:pt x="684" y="375"/>
                  </a:lnTo>
                  <a:lnTo>
                    <a:pt x="687" y="378"/>
                  </a:lnTo>
                  <a:lnTo>
                    <a:pt x="693" y="384"/>
                  </a:lnTo>
                  <a:lnTo>
                    <a:pt x="699" y="389"/>
                  </a:lnTo>
                  <a:lnTo>
                    <a:pt x="703" y="391"/>
                  </a:lnTo>
                  <a:lnTo>
                    <a:pt x="703" y="392"/>
                  </a:lnTo>
                  <a:lnTo>
                    <a:pt x="704" y="393"/>
                  </a:lnTo>
                  <a:lnTo>
                    <a:pt x="707" y="393"/>
                  </a:lnTo>
                  <a:lnTo>
                    <a:pt x="709" y="394"/>
                  </a:lnTo>
                  <a:lnTo>
                    <a:pt x="712" y="394"/>
                  </a:lnTo>
                  <a:lnTo>
                    <a:pt x="714" y="393"/>
                  </a:lnTo>
                  <a:lnTo>
                    <a:pt x="715" y="393"/>
                  </a:lnTo>
                  <a:lnTo>
                    <a:pt x="718" y="392"/>
                  </a:lnTo>
                  <a:lnTo>
                    <a:pt x="728" y="387"/>
                  </a:lnTo>
                  <a:lnTo>
                    <a:pt x="731" y="385"/>
                  </a:lnTo>
                  <a:lnTo>
                    <a:pt x="734" y="384"/>
                  </a:lnTo>
                  <a:lnTo>
                    <a:pt x="737" y="383"/>
                  </a:lnTo>
                  <a:lnTo>
                    <a:pt x="739" y="383"/>
                  </a:lnTo>
                  <a:lnTo>
                    <a:pt x="742" y="382"/>
                  </a:lnTo>
                  <a:lnTo>
                    <a:pt x="744" y="383"/>
                  </a:lnTo>
                  <a:lnTo>
                    <a:pt x="746" y="383"/>
                  </a:lnTo>
                  <a:lnTo>
                    <a:pt x="748" y="384"/>
                  </a:lnTo>
                  <a:lnTo>
                    <a:pt x="749" y="385"/>
                  </a:lnTo>
                  <a:lnTo>
                    <a:pt x="751" y="386"/>
                  </a:lnTo>
                  <a:lnTo>
                    <a:pt x="753" y="387"/>
                  </a:lnTo>
                  <a:lnTo>
                    <a:pt x="759" y="392"/>
                  </a:lnTo>
                  <a:lnTo>
                    <a:pt x="762" y="394"/>
                  </a:lnTo>
                  <a:lnTo>
                    <a:pt x="766" y="397"/>
                  </a:lnTo>
                  <a:lnTo>
                    <a:pt x="770" y="398"/>
                  </a:lnTo>
                  <a:lnTo>
                    <a:pt x="771" y="399"/>
                  </a:lnTo>
                  <a:lnTo>
                    <a:pt x="774" y="400"/>
                  </a:lnTo>
                  <a:lnTo>
                    <a:pt x="783" y="404"/>
                  </a:lnTo>
                  <a:lnTo>
                    <a:pt x="787" y="405"/>
                  </a:lnTo>
                  <a:lnTo>
                    <a:pt x="790" y="406"/>
                  </a:lnTo>
                  <a:lnTo>
                    <a:pt x="792" y="408"/>
                  </a:lnTo>
                  <a:lnTo>
                    <a:pt x="794" y="409"/>
                  </a:lnTo>
                  <a:lnTo>
                    <a:pt x="794" y="409"/>
                  </a:lnTo>
                  <a:lnTo>
                    <a:pt x="795" y="410"/>
                  </a:lnTo>
                  <a:lnTo>
                    <a:pt x="796" y="412"/>
                  </a:lnTo>
                  <a:lnTo>
                    <a:pt x="797" y="413"/>
                  </a:lnTo>
                  <a:lnTo>
                    <a:pt x="797" y="415"/>
                  </a:lnTo>
                  <a:lnTo>
                    <a:pt x="797" y="416"/>
                  </a:lnTo>
                  <a:lnTo>
                    <a:pt x="797" y="418"/>
                  </a:lnTo>
                  <a:lnTo>
                    <a:pt x="796" y="420"/>
                  </a:lnTo>
                  <a:lnTo>
                    <a:pt x="795" y="421"/>
                  </a:lnTo>
                  <a:lnTo>
                    <a:pt x="795" y="423"/>
                  </a:lnTo>
                  <a:lnTo>
                    <a:pt x="794" y="424"/>
                  </a:lnTo>
                  <a:lnTo>
                    <a:pt x="794" y="425"/>
                  </a:lnTo>
                  <a:lnTo>
                    <a:pt x="793" y="427"/>
                  </a:lnTo>
                  <a:lnTo>
                    <a:pt x="791" y="427"/>
                  </a:lnTo>
                  <a:lnTo>
                    <a:pt x="788" y="429"/>
                  </a:lnTo>
                  <a:lnTo>
                    <a:pt x="788" y="430"/>
                  </a:lnTo>
                  <a:lnTo>
                    <a:pt x="787" y="430"/>
                  </a:lnTo>
                  <a:lnTo>
                    <a:pt x="787" y="431"/>
                  </a:lnTo>
                  <a:lnTo>
                    <a:pt x="788" y="432"/>
                  </a:lnTo>
                  <a:lnTo>
                    <a:pt x="789" y="432"/>
                  </a:lnTo>
                  <a:lnTo>
                    <a:pt x="790" y="433"/>
                  </a:lnTo>
                  <a:lnTo>
                    <a:pt x="792" y="434"/>
                  </a:lnTo>
                  <a:lnTo>
                    <a:pt x="794" y="434"/>
                  </a:lnTo>
                  <a:lnTo>
                    <a:pt x="796" y="435"/>
                  </a:lnTo>
                  <a:lnTo>
                    <a:pt x="798" y="435"/>
                  </a:lnTo>
                  <a:lnTo>
                    <a:pt x="805" y="436"/>
                  </a:lnTo>
                  <a:lnTo>
                    <a:pt x="808" y="437"/>
                  </a:lnTo>
                  <a:lnTo>
                    <a:pt x="810" y="437"/>
                  </a:lnTo>
                  <a:lnTo>
                    <a:pt x="812" y="438"/>
                  </a:lnTo>
                  <a:lnTo>
                    <a:pt x="813" y="439"/>
                  </a:lnTo>
                  <a:lnTo>
                    <a:pt x="815" y="439"/>
                  </a:lnTo>
                  <a:lnTo>
                    <a:pt x="817" y="441"/>
                  </a:lnTo>
                  <a:lnTo>
                    <a:pt x="817" y="442"/>
                  </a:lnTo>
                  <a:lnTo>
                    <a:pt x="820" y="444"/>
                  </a:lnTo>
                  <a:lnTo>
                    <a:pt x="824" y="448"/>
                  </a:lnTo>
                  <a:lnTo>
                    <a:pt x="828" y="455"/>
                  </a:lnTo>
                  <a:lnTo>
                    <a:pt x="830" y="456"/>
                  </a:lnTo>
                  <a:lnTo>
                    <a:pt x="831" y="457"/>
                  </a:lnTo>
                  <a:lnTo>
                    <a:pt x="833" y="459"/>
                  </a:lnTo>
                  <a:lnTo>
                    <a:pt x="835" y="460"/>
                  </a:lnTo>
                  <a:lnTo>
                    <a:pt x="837" y="461"/>
                  </a:lnTo>
                  <a:lnTo>
                    <a:pt x="839" y="462"/>
                  </a:lnTo>
                  <a:lnTo>
                    <a:pt x="841" y="463"/>
                  </a:lnTo>
                  <a:lnTo>
                    <a:pt x="844" y="463"/>
                  </a:lnTo>
                  <a:lnTo>
                    <a:pt x="847" y="463"/>
                  </a:lnTo>
                  <a:lnTo>
                    <a:pt x="850" y="463"/>
                  </a:lnTo>
                  <a:lnTo>
                    <a:pt x="852" y="462"/>
                  </a:lnTo>
                  <a:lnTo>
                    <a:pt x="855" y="461"/>
                  </a:lnTo>
                  <a:lnTo>
                    <a:pt x="858" y="460"/>
                  </a:lnTo>
                  <a:lnTo>
                    <a:pt x="865" y="456"/>
                  </a:lnTo>
                  <a:lnTo>
                    <a:pt x="868" y="455"/>
                  </a:lnTo>
                  <a:lnTo>
                    <a:pt x="870" y="455"/>
                  </a:lnTo>
                  <a:lnTo>
                    <a:pt x="871" y="454"/>
                  </a:lnTo>
                  <a:lnTo>
                    <a:pt x="873" y="454"/>
                  </a:lnTo>
                  <a:lnTo>
                    <a:pt x="874" y="454"/>
                  </a:lnTo>
                  <a:lnTo>
                    <a:pt x="875" y="455"/>
                  </a:lnTo>
                  <a:lnTo>
                    <a:pt x="878" y="455"/>
                  </a:lnTo>
                  <a:lnTo>
                    <a:pt x="890" y="458"/>
                  </a:lnTo>
                  <a:lnTo>
                    <a:pt x="898" y="461"/>
                  </a:lnTo>
                  <a:lnTo>
                    <a:pt x="905" y="463"/>
                  </a:lnTo>
                  <a:lnTo>
                    <a:pt x="908" y="465"/>
                  </a:lnTo>
                  <a:lnTo>
                    <a:pt x="911" y="466"/>
                  </a:lnTo>
                  <a:lnTo>
                    <a:pt x="913" y="467"/>
                  </a:lnTo>
                  <a:lnTo>
                    <a:pt x="914" y="468"/>
                  </a:lnTo>
                  <a:lnTo>
                    <a:pt x="918" y="472"/>
                  </a:lnTo>
                  <a:lnTo>
                    <a:pt x="919" y="473"/>
                  </a:lnTo>
                  <a:lnTo>
                    <a:pt x="920" y="474"/>
                  </a:lnTo>
                  <a:lnTo>
                    <a:pt x="921" y="475"/>
                  </a:lnTo>
                  <a:lnTo>
                    <a:pt x="923" y="475"/>
                  </a:lnTo>
                  <a:lnTo>
                    <a:pt x="924" y="475"/>
                  </a:lnTo>
                  <a:lnTo>
                    <a:pt x="934" y="474"/>
                  </a:lnTo>
                  <a:lnTo>
                    <a:pt x="937" y="473"/>
                  </a:lnTo>
                  <a:lnTo>
                    <a:pt x="943" y="471"/>
                  </a:lnTo>
                  <a:lnTo>
                    <a:pt x="947" y="471"/>
                  </a:lnTo>
                  <a:lnTo>
                    <a:pt x="950" y="470"/>
                  </a:lnTo>
                  <a:lnTo>
                    <a:pt x="957" y="469"/>
                  </a:lnTo>
                  <a:lnTo>
                    <a:pt x="964" y="468"/>
                  </a:lnTo>
                  <a:lnTo>
                    <a:pt x="966" y="468"/>
                  </a:lnTo>
                  <a:lnTo>
                    <a:pt x="970" y="468"/>
                  </a:lnTo>
                  <a:lnTo>
                    <a:pt x="972" y="468"/>
                  </a:lnTo>
                  <a:lnTo>
                    <a:pt x="974" y="469"/>
                  </a:lnTo>
                  <a:lnTo>
                    <a:pt x="977" y="469"/>
                  </a:lnTo>
                  <a:lnTo>
                    <a:pt x="978" y="470"/>
                  </a:lnTo>
                  <a:lnTo>
                    <a:pt x="980" y="471"/>
                  </a:lnTo>
                  <a:lnTo>
                    <a:pt x="981" y="472"/>
                  </a:lnTo>
                  <a:lnTo>
                    <a:pt x="983" y="473"/>
                  </a:lnTo>
                  <a:lnTo>
                    <a:pt x="984" y="475"/>
                  </a:lnTo>
                  <a:lnTo>
                    <a:pt x="985" y="477"/>
                  </a:lnTo>
                  <a:lnTo>
                    <a:pt x="986" y="478"/>
                  </a:lnTo>
                  <a:lnTo>
                    <a:pt x="987" y="481"/>
                  </a:lnTo>
                  <a:lnTo>
                    <a:pt x="987" y="486"/>
                  </a:lnTo>
                  <a:lnTo>
                    <a:pt x="988" y="489"/>
                  </a:lnTo>
                  <a:lnTo>
                    <a:pt x="988" y="491"/>
                  </a:lnTo>
                  <a:lnTo>
                    <a:pt x="989" y="494"/>
                  </a:lnTo>
                  <a:lnTo>
                    <a:pt x="989" y="497"/>
                  </a:lnTo>
                  <a:lnTo>
                    <a:pt x="989" y="500"/>
                  </a:lnTo>
                  <a:lnTo>
                    <a:pt x="988" y="505"/>
                  </a:lnTo>
                  <a:lnTo>
                    <a:pt x="987" y="512"/>
                  </a:lnTo>
                  <a:lnTo>
                    <a:pt x="987" y="516"/>
                  </a:lnTo>
                  <a:lnTo>
                    <a:pt x="987" y="521"/>
                  </a:lnTo>
                  <a:lnTo>
                    <a:pt x="987" y="523"/>
                  </a:lnTo>
                  <a:lnTo>
                    <a:pt x="987" y="526"/>
                  </a:lnTo>
                  <a:lnTo>
                    <a:pt x="988" y="529"/>
                  </a:lnTo>
                  <a:lnTo>
                    <a:pt x="990" y="533"/>
                  </a:lnTo>
                  <a:lnTo>
                    <a:pt x="992" y="536"/>
                  </a:lnTo>
                  <a:lnTo>
                    <a:pt x="993" y="538"/>
                  </a:lnTo>
                  <a:lnTo>
                    <a:pt x="995" y="540"/>
                  </a:lnTo>
                  <a:lnTo>
                    <a:pt x="997" y="542"/>
                  </a:lnTo>
                  <a:lnTo>
                    <a:pt x="1001" y="545"/>
                  </a:lnTo>
                  <a:lnTo>
                    <a:pt x="1004" y="548"/>
                  </a:lnTo>
                  <a:lnTo>
                    <a:pt x="1010" y="553"/>
                  </a:lnTo>
                  <a:lnTo>
                    <a:pt x="1017" y="559"/>
                  </a:lnTo>
                  <a:lnTo>
                    <a:pt x="1020" y="562"/>
                  </a:lnTo>
                  <a:lnTo>
                    <a:pt x="1023" y="564"/>
                  </a:lnTo>
                  <a:lnTo>
                    <a:pt x="1028" y="567"/>
                  </a:lnTo>
                  <a:lnTo>
                    <a:pt x="1040" y="574"/>
                  </a:lnTo>
                  <a:lnTo>
                    <a:pt x="1046" y="577"/>
                  </a:lnTo>
                  <a:lnTo>
                    <a:pt x="1047" y="578"/>
                  </a:lnTo>
                  <a:lnTo>
                    <a:pt x="1048" y="578"/>
                  </a:lnTo>
                  <a:lnTo>
                    <a:pt x="1049" y="578"/>
                  </a:lnTo>
                  <a:lnTo>
                    <a:pt x="1051" y="578"/>
                  </a:lnTo>
                  <a:lnTo>
                    <a:pt x="1052" y="578"/>
                  </a:lnTo>
                  <a:lnTo>
                    <a:pt x="1053" y="578"/>
                  </a:lnTo>
                  <a:lnTo>
                    <a:pt x="1056" y="576"/>
                  </a:lnTo>
                  <a:lnTo>
                    <a:pt x="1058" y="576"/>
                  </a:lnTo>
                  <a:lnTo>
                    <a:pt x="1061" y="575"/>
                  </a:lnTo>
                  <a:lnTo>
                    <a:pt x="1064" y="575"/>
                  </a:lnTo>
                  <a:lnTo>
                    <a:pt x="1066" y="575"/>
                  </a:lnTo>
                  <a:lnTo>
                    <a:pt x="1067" y="576"/>
                  </a:lnTo>
                  <a:lnTo>
                    <a:pt x="1069" y="576"/>
                  </a:lnTo>
                  <a:lnTo>
                    <a:pt x="1078" y="579"/>
                  </a:lnTo>
                  <a:lnTo>
                    <a:pt x="1080" y="579"/>
                  </a:lnTo>
                  <a:lnTo>
                    <a:pt x="1083" y="579"/>
                  </a:lnTo>
                  <a:lnTo>
                    <a:pt x="1087" y="579"/>
                  </a:lnTo>
                  <a:lnTo>
                    <a:pt x="1093" y="579"/>
                  </a:lnTo>
                  <a:lnTo>
                    <a:pt x="1099" y="579"/>
                  </a:lnTo>
                  <a:lnTo>
                    <a:pt x="1102" y="579"/>
                  </a:lnTo>
                  <a:lnTo>
                    <a:pt x="1106" y="579"/>
                  </a:lnTo>
                  <a:lnTo>
                    <a:pt x="1109" y="579"/>
                  </a:lnTo>
                  <a:lnTo>
                    <a:pt x="1112" y="578"/>
                  </a:lnTo>
                  <a:lnTo>
                    <a:pt x="1118" y="575"/>
                  </a:lnTo>
                  <a:lnTo>
                    <a:pt x="1121" y="574"/>
                  </a:lnTo>
                  <a:lnTo>
                    <a:pt x="1124" y="573"/>
                  </a:lnTo>
                  <a:lnTo>
                    <a:pt x="1131" y="572"/>
                  </a:lnTo>
                  <a:lnTo>
                    <a:pt x="1133" y="571"/>
                  </a:lnTo>
                  <a:lnTo>
                    <a:pt x="1135" y="570"/>
                  </a:lnTo>
                  <a:lnTo>
                    <a:pt x="1138" y="569"/>
                  </a:lnTo>
                  <a:lnTo>
                    <a:pt x="1139" y="568"/>
                  </a:lnTo>
                  <a:lnTo>
                    <a:pt x="1141" y="568"/>
                  </a:lnTo>
                  <a:lnTo>
                    <a:pt x="1143" y="568"/>
                  </a:lnTo>
                  <a:lnTo>
                    <a:pt x="1144" y="568"/>
                  </a:lnTo>
                  <a:lnTo>
                    <a:pt x="1145" y="568"/>
                  </a:lnTo>
                  <a:lnTo>
                    <a:pt x="1146" y="568"/>
                  </a:lnTo>
                  <a:lnTo>
                    <a:pt x="1147" y="569"/>
                  </a:lnTo>
                  <a:lnTo>
                    <a:pt x="1149" y="570"/>
                  </a:lnTo>
                  <a:lnTo>
                    <a:pt x="1151" y="571"/>
                  </a:lnTo>
                  <a:lnTo>
                    <a:pt x="1154" y="573"/>
                  </a:lnTo>
                  <a:lnTo>
                    <a:pt x="1155" y="574"/>
                  </a:lnTo>
                  <a:lnTo>
                    <a:pt x="1156" y="575"/>
                  </a:lnTo>
                  <a:lnTo>
                    <a:pt x="1157" y="576"/>
                  </a:lnTo>
                  <a:lnTo>
                    <a:pt x="1158" y="578"/>
                  </a:lnTo>
                  <a:lnTo>
                    <a:pt x="1158" y="579"/>
                  </a:lnTo>
                  <a:lnTo>
                    <a:pt x="1158" y="580"/>
                  </a:lnTo>
                  <a:lnTo>
                    <a:pt x="1158" y="581"/>
                  </a:lnTo>
                  <a:lnTo>
                    <a:pt x="1158" y="583"/>
                  </a:lnTo>
                  <a:lnTo>
                    <a:pt x="1157" y="586"/>
                  </a:lnTo>
                  <a:lnTo>
                    <a:pt x="1157" y="587"/>
                  </a:lnTo>
                  <a:lnTo>
                    <a:pt x="1157" y="589"/>
                  </a:lnTo>
                  <a:lnTo>
                    <a:pt x="1158" y="591"/>
                  </a:lnTo>
                  <a:lnTo>
                    <a:pt x="1158" y="591"/>
                  </a:lnTo>
                  <a:lnTo>
                    <a:pt x="1159" y="592"/>
                  </a:lnTo>
                  <a:lnTo>
                    <a:pt x="1161" y="594"/>
                  </a:lnTo>
                  <a:lnTo>
                    <a:pt x="1163" y="596"/>
                  </a:lnTo>
                  <a:lnTo>
                    <a:pt x="1166" y="598"/>
                  </a:lnTo>
                  <a:lnTo>
                    <a:pt x="1170" y="601"/>
                  </a:lnTo>
                  <a:lnTo>
                    <a:pt x="1172" y="602"/>
                  </a:lnTo>
                  <a:lnTo>
                    <a:pt x="1174" y="603"/>
                  </a:lnTo>
                  <a:lnTo>
                    <a:pt x="1175" y="605"/>
                  </a:lnTo>
                  <a:lnTo>
                    <a:pt x="1181" y="613"/>
                  </a:lnTo>
                  <a:lnTo>
                    <a:pt x="1181" y="615"/>
                  </a:lnTo>
                  <a:lnTo>
                    <a:pt x="1182" y="617"/>
                  </a:lnTo>
                  <a:lnTo>
                    <a:pt x="1183" y="618"/>
                  </a:lnTo>
                  <a:lnTo>
                    <a:pt x="1183" y="620"/>
                  </a:lnTo>
                  <a:lnTo>
                    <a:pt x="1183" y="622"/>
                  </a:lnTo>
                  <a:lnTo>
                    <a:pt x="1182" y="624"/>
                  </a:lnTo>
                  <a:lnTo>
                    <a:pt x="1181" y="627"/>
                  </a:lnTo>
                  <a:lnTo>
                    <a:pt x="1181" y="630"/>
                  </a:lnTo>
                  <a:lnTo>
                    <a:pt x="1180" y="631"/>
                  </a:lnTo>
                  <a:lnTo>
                    <a:pt x="1179" y="632"/>
                  </a:lnTo>
                  <a:lnTo>
                    <a:pt x="1178" y="633"/>
                  </a:lnTo>
                  <a:lnTo>
                    <a:pt x="1176" y="634"/>
                  </a:lnTo>
                  <a:lnTo>
                    <a:pt x="1174" y="635"/>
                  </a:lnTo>
                  <a:lnTo>
                    <a:pt x="1171" y="636"/>
                  </a:lnTo>
                  <a:lnTo>
                    <a:pt x="1166" y="636"/>
                  </a:lnTo>
                  <a:lnTo>
                    <a:pt x="1160" y="638"/>
                  </a:lnTo>
                  <a:lnTo>
                    <a:pt x="1158" y="638"/>
                  </a:lnTo>
                  <a:lnTo>
                    <a:pt x="1157" y="639"/>
                  </a:lnTo>
                  <a:lnTo>
                    <a:pt x="1156" y="640"/>
                  </a:lnTo>
                  <a:lnTo>
                    <a:pt x="1155" y="641"/>
                  </a:lnTo>
                  <a:lnTo>
                    <a:pt x="1154" y="642"/>
                  </a:lnTo>
                  <a:lnTo>
                    <a:pt x="1152" y="644"/>
                  </a:lnTo>
                  <a:lnTo>
                    <a:pt x="1149" y="648"/>
                  </a:lnTo>
                  <a:lnTo>
                    <a:pt x="1147" y="652"/>
                  </a:lnTo>
                  <a:lnTo>
                    <a:pt x="1146" y="655"/>
                  </a:lnTo>
                  <a:lnTo>
                    <a:pt x="1145" y="658"/>
                  </a:lnTo>
                  <a:lnTo>
                    <a:pt x="1144" y="660"/>
                  </a:lnTo>
                  <a:lnTo>
                    <a:pt x="1143" y="665"/>
                  </a:lnTo>
                  <a:lnTo>
                    <a:pt x="1143" y="667"/>
                  </a:lnTo>
                  <a:lnTo>
                    <a:pt x="1142" y="669"/>
                  </a:lnTo>
                  <a:lnTo>
                    <a:pt x="1141" y="670"/>
                  </a:lnTo>
                  <a:lnTo>
                    <a:pt x="1140" y="672"/>
                  </a:lnTo>
                  <a:lnTo>
                    <a:pt x="1135" y="679"/>
                  </a:lnTo>
                  <a:lnTo>
                    <a:pt x="1135" y="681"/>
                  </a:lnTo>
                  <a:lnTo>
                    <a:pt x="1134" y="682"/>
                  </a:lnTo>
                  <a:lnTo>
                    <a:pt x="1132" y="689"/>
                  </a:lnTo>
                  <a:lnTo>
                    <a:pt x="1131" y="692"/>
                  </a:lnTo>
                  <a:lnTo>
                    <a:pt x="1130" y="693"/>
                  </a:lnTo>
                  <a:lnTo>
                    <a:pt x="1128" y="695"/>
                  </a:lnTo>
                  <a:lnTo>
                    <a:pt x="1126" y="697"/>
                  </a:lnTo>
                  <a:lnTo>
                    <a:pt x="1121" y="704"/>
                  </a:lnTo>
                  <a:lnTo>
                    <a:pt x="1117" y="707"/>
                  </a:lnTo>
                  <a:lnTo>
                    <a:pt x="1116" y="709"/>
                  </a:lnTo>
                  <a:lnTo>
                    <a:pt x="1112" y="713"/>
                  </a:lnTo>
                  <a:lnTo>
                    <a:pt x="1110" y="716"/>
                  </a:lnTo>
                  <a:lnTo>
                    <a:pt x="1108" y="719"/>
                  </a:lnTo>
                  <a:lnTo>
                    <a:pt x="1107" y="721"/>
                  </a:lnTo>
                  <a:lnTo>
                    <a:pt x="1106" y="723"/>
                  </a:lnTo>
                  <a:lnTo>
                    <a:pt x="1106" y="725"/>
                  </a:lnTo>
                  <a:lnTo>
                    <a:pt x="1106" y="726"/>
                  </a:lnTo>
                  <a:lnTo>
                    <a:pt x="1106" y="727"/>
                  </a:lnTo>
                  <a:lnTo>
                    <a:pt x="1106" y="727"/>
                  </a:lnTo>
                  <a:lnTo>
                    <a:pt x="1106" y="728"/>
                  </a:lnTo>
                  <a:lnTo>
                    <a:pt x="1107" y="729"/>
                  </a:lnTo>
                  <a:lnTo>
                    <a:pt x="1108" y="730"/>
                  </a:lnTo>
                  <a:lnTo>
                    <a:pt x="1109" y="730"/>
                  </a:lnTo>
                  <a:lnTo>
                    <a:pt x="1111" y="730"/>
                  </a:lnTo>
                  <a:lnTo>
                    <a:pt x="1115" y="731"/>
                  </a:lnTo>
                  <a:lnTo>
                    <a:pt x="1118" y="731"/>
                  </a:lnTo>
                  <a:lnTo>
                    <a:pt x="1119" y="732"/>
                  </a:lnTo>
                  <a:lnTo>
                    <a:pt x="1121" y="732"/>
                  </a:lnTo>
                  <a:lnTo>
                    <a:pt x="1122" y="733"/>
                  </a:lnTo>
                  <a:lnTo>
                    <a:pt x="1124" y="734"/>
                  </a:lnTo>
                  <a:lnTo>
                    <a:pt x="1124" y="735"/>
                  </a:lnTo>
                  <a:lnTo>
                    <a:pt x="1126" y="737"/>
                  </a:lnTo>
                  <a:lnTo>
                    <a:pt x="1127" y="738"/>
                  </a:lnTo>
                  <a:lnTo>
                    <a:pt x="1131" y="744"/>
                  </a:lnTo>
                  <a:lnTo>
                    <a:pt x="1132" y="746"/>
                  </a:lnTo>
                  <a:lnTo>
                    <a:pt x="1134" y="748"/>
                  </a:lnTo>
                  <a:lnTo>
                    <a:pt x="1135" y="749"/>
                  </a:lnTo>
                  <a:lnTo>
                    <a:pt x="1137" y="751"/>
                  </a:lnTo>
                  <a:lnTo>
                    <a:pt x="1140" y="753"/>
                  </a:lnTo>
                  <a:lnTo>
                    <a:pt x="1144" y="754"/>
                  </a:lnTo>
                  <a:lnTo>
                    <a:pt x="1150" y="757"/>
                  </a:lnTo>
                  <a:lnTo>
                    <a:pt x="1154" y="760"/>
                  </a:lnTo>
                  <a:lnTo>
                    <a:pt x="1157" y="761"/>
                  </a:lnTo>
                  <a:lnTo>
                    <a:pt x="1159" y="762"/>
                  </a:lnTo>
                  <a:lnTo>
                    <a:pt x="1163" y="765"/>
                  </a:lnTo>
                  <a:lnTo>
                    <a:pt x="1165" y="767"/>
                  </a:lnTo>
                  <a:lnTo>
                    <a:pt x="1167" y="769"/>
                  </a:lnTo>
                  <a:lnTo>
                    <a:pt x="1169" y="771"/>
                  </a:lnTo>
                  <a:lnTo>
                    <a:pt x="1169" y="772"/>
                  </a:lnTo>
                  <a:lnTo>
                    <a:pt x="1171" y="774"/>
                  </a:lnTo>
                  <a:lnTo>
                    <a:pt x="1172" y="776"/>
                  </a:lnTo>
                  <a:lnTo>
                    <a:pt x="1175" y="782"/>
                  </a:lnTo>
                  <a:lnTo>
                    <a:pt x="1176" y="783"/>
                  </a:lnTo>
                  <a:lnTo>
                    <a:pt x="1177" y="785"/>
                  </a:lnTo>
                  <a:lnTo>
                    <a:pt x="1178" y="786"/>
                  </a:lnTo>
                  <a:lnTo>
                    <a:pt x="1177" y="788"/>
                  </a:lnTo>
                  <a:lnTo>
                    <a:pt x="1173" y="792"/>
                  </a:lnTo>
                  <a:lnTo>
                    <a:pt x="1172" y="793"/>
                  </a:lnTo>
                  <a:lnTo>
                    <a:pt x="1171" y="793"/>
                  </a:lnTo>
                  <a:lnTo>
                    <a:pt x="1170" y="794"/>
                  </a:lnTo>
                  <a:lnTo>
                    <a:pt x="1169" y="794"/>
                  </a:lnTo>
                  <a:lnTo>
                    <a:pt x="1166" y="795"/>
                  </a:lnTo>
                  <a:lnTo>
                    <a:pt x="1165" y="795"/>
                  </a:lnTo>
                  <a:lnTo>
                    <a:pt x="1164" y="795"/>
                  </a:lnTo>
                  <a:lnTo>
                    <a:pt x="1164" y="798"/>
                  </a:lnTo>
                  <a:lnTo>
                    <a:pt x="1164" y="799"/>
                  </a:lnTo>
                  <a:lnTo>
                    <a:pt x="1163" y="802"/>
                  </a:lnTo>
                  <a:lnTo>
                    <a:pt x="1162" y="803"/>
                  </a:lnTo>
                  <a:lnTo>
                    <a:pt x="1159" y="806"/>
                  </a:lnTo>
                  <a:lnTo>
                    <a:pt x="1159" y="806"/>
                  </a:lnTo>
                  <a:lnTo>
                    <a:pt x="1159" y="807"/>
                  </a:lnTo>
                  <a:lnTo>
                    <a:pt x="1159" y="808"/>
                  </a:lnTo>
                  <a:lnTo>
                    <a:pt x="1160" y="809"/>
                  </a:lnTo>
                  <a:lnTo>
                    <a:pt x="1161" y="809"/>
                  </a:lnTo>
                  <a:lnTo>
                    <a:pt x="1160" y="809"/>
                  </a:lnTo>
                  <a:lnTo>
                    <a:pt x="1160" y="810"/>
                  </a:lnTo>
                  <a:lnTo>
                    <a:pt x="1158" y="811"/>
                  </a:lnTo>
                  <a:lnTo>
                    <a:pt x="1156" y="813"/>
                  </a:lnTo>
                  <a:lnTo>
                    <a:pt x="1155" y="814"/>
                  </a:lnTo>
                  <a:lnTo>
                    <a:pt x="1153" y="815"/>
                  </a:lnTo>
                  <a:lnTo>
                    <a:pt x="1151" y="815"/>
                  </a:lnTo>
                  <a:lnTo>
                    <a:pt x="1151" y="816"/>
                  </a:lnTo>
                  <a:lnTo>
                    <a:pt x="1150" y="817"/>
                  </a:lnTo>
                  <a:lnTo>
                    <a:pt x="1149" y="818"/>
                  </a:lnTo>
                  <a:lnTo>
                    <a:pt x="1146" y="828"/>
                  </a:lnTo>
                  <a:lnTo>
                    <a:pt x="1144" y="830"/>
                  </a:lnTo>
                  <a:lnTo>
                    <a:pt x="1144" y="833"/>
                  </a:lnTo>
                  <a:lnTo>
                    <a:pt x="1143" y="833"/>
                  </a:lnTo>
                  <a:lnTo>
                    <a:pt x="1141" y="832"/>
                  </a:lnTo>
                  <a:lnTo>
                    <a:pt x="1138" y="831"/>
                  </a:lnTo>
                  <a:lnTo>
                    <a:pt x="1135" y="829"/>
                  </a:lnTo>
                  <a:lnTo>
                    <a:pt x="1132" y="827"/>
                  </a:lnTo>
                  <a:lnTo>
                    <a:pt x="1127" y="824"/>
                  </a:lnTo>
                  <a:lnTo>
                    <a:pt x="1124" y="820"/>
                  </a:lnTo>
                  <a:lnTo>
                    <a:pt x="1121" y="817"/>
                  </a:lnTo>
                  <a:lnTo>
                    <a:pt x="1117" y="813"/>
                  </a:lnTo>
                  <a:lnTo>
                    <a:pt x="1111" y="804"/>
                  </a:lnTo>
                  <a:lnTo>
                    <a:pt x="1107" y="800"/>
                  </a:lnTo>
                  <a:lnTo>
                    <a:pt x="1105" y="798"/>
                  </a:lnTo>
                  <a:lnTo>
                    <a:pt x="1102" y="795"/>
                  </a:lnTo>
                  <a:lnTo>
                    <a:pt x="1100" y="794"/>
                  </a:lnTo>
                  <a:lnTo>
                    <a:pt x="1096" y="792"/>
                  </a:lnTo>
                  <a:lnTo>
                    <a:pt x="1093" y="790"/>
                  </a:lnTo>
                  <a:lnTo>
                    <a:pt x="1090" y="789"/>
                  </a:lnTo>
                  <a:lnTo>
                    <a:pt x="1088" y="788"/>
                  </a:lnTo>
                  <a:lnTo>
                    <a:pt x="1086" y="787"/>
                  </a:lnTo>
                  <a:lnTo>
                    <a:pt x="1082" y="786"/>
                  </a:lnTo>
                  <a:lnTo>
                    <a:pt x="1077" y="785"/>
                  </a:lnTo>
                  <a:lnTo>
                    <a:pt x="1074" y="784"/>
                  </a:lnTo>
                  <a:lnTo>
                    <a:pt x="1063" y="782"/>
                  </a:lnTo>
                  <a:lnTo>
                    <a:pt x="1060" y="781"/>
                  </a:lnTo>
                  <a:lnTo>
                    <a:pt x="1057" y="780"/>
                  </a:lnTo>
                  <a:lnTo>
                    <a:pt x="1054" y="779"/>
                  </a:lnTo>
                  <a:lnTo>
                    <a:pt x="1051" y="778"/>
                  </a:lnTo>
                  <a:lnTo>
                    <a:pt x="1048" y="776"/>
                  </a:lnTo>
                  <a:lnTo>
                    <a:pt x="1045" y="775"/>
                  </a:lnTo>
                  <a:lnTo>
                    <a:pt x="1040" y="772"/>
                  </a:lnTo>
                  <a:lnTo>
                    <a:pt x="1030" y="765"/>
                  </a:lnTo>
                  <a:lnTo>
                    <a:pt x="1020" y="758"/>
                  </a:lnTo>
                  <a:lnTo>
                    <a:pt x="1016" y="755"/>
                  </a:lnTo>
                  <a:lnTo>
                    <a:pt x="1012" y="753"/>
                  </a:lnTo>
                  <a:lnTo>
                    <a:pt x="1008" y="750"/>
                  </a:lnTo>
                  <a:lnTo>
                    <a:pt x="1003" y="749"/>
                  </a:lnTo>
                  <a:lnTo>
                    <a:pt x="999" y="748"/>
                  </a:lnTo>
                  <a:lnTo>
                    <a:pt x="996" y="747"/>
                  </a:lnTo>
                  <a:lnTo>
                    <a:pt x="993" y="746"/>
                  </a:lnTo>
                  <a:lnTo>
                    <a:pt x="989" y="746"/>
                  </a:lnTo>
                  <a:lnTo>
                    <a:pt x="985" y="746"/>
                  </a:lnTo>
                  <a:lnTo>
                    <a:pt x="980" y="746"/>
                  </a:lnTo>
                  <a:lnTo>
                    <a:pt x="974" y="747"/>
                  </a:lnTo>
                  <a:lnTo>
                    <a:pt x="971" y="747"/>
                  </a:lnTo>
                  <a:lnTo>
                    <a:pt x="968" y="747"/>
                  </a:lnTo>
                  <a:lnTo>
                    <a:pt x="965" y="747"/>
                  </a:lnTo>
                  <a:lnTo>
                    <a:pt x="960" y="746"/>
                  </a:lnTo>
                  <a:lnTo>
                    <a:pt x="958" y="745"/>
                  </a:lnTo>
                  <a:lnTo>
                    <a:pt x="956" y="745"/>
                  </a:lnTo>
                  <a:lnTo>
                    <a:pt x="953" y="743"/>
                  </a:lnTo>
                  <a:lnTo>
                    <a:pt x="948" y="740"/>
                  </a:lnTo>
                  <a:lnTo>
                    <a:pt x="945" y="740"/>
                  </a:lnTo>
                  <a:lnTo>
                    <a:pt x="944" y="739"/>
                  </a:lnTo>
                  <a:lnTo>
                    <a:pt x="943" y="739"/>
                  </a:lnTo>
                  <a:lnTo>
                    <a:pt x="942" y="739"/>
                  </a:lnTo>
                  <a:lnTo>
                    <a:pt x="942" y="740"/>
                  </a:lnTo>
                  <a:lnTo>
                    <a:pt x="941" y="741"/>
                  </a:lnTo>
                  <a:lnTo>
                    <a:pt x="940" y="742"/>
                  </a:lnTo>
                  <a:lnTo>
                    <a:pt x="939" y="743"/>
                  </a:lnTo>
                  <a:lnTo>
                    <a:pt x="938" y="745"/>
                  </a:lnTo>
                  <a:lnTo>
                    <a:pt x="936" y="752"/>
                  </a:lnTo>
                  <a:lnTo>
                    <a:pt x="934" y="756"/>
                  </a:lnTo>
                  <a:lnTo>
                    <a:pt x="932" y="761"/>
                  </a:lnTo>
                  <a:lnTo>
                    <a:pt x="929" y="767"/>
                  </a:lnTo>
                  <a:lnTo>
                    <a:pt x="927" y="769"/>
                  </a:lnTo>
                  <a:lnTo>
                    <a:pt x="926" y="771"/>
                  </a:lnTo>
                  <a:lnTo>
                    <a:pt x="924" y="772"/>
                  </a:lnTo>
                  <a:lnTo>
                    <a:pt x="922" y="773"/>
                  </a:lnTo>
                  <a:lnTo>
                    <a:pt x="921" y="773"/>
                  </a:lnTo>
                  <a:lnTo>
                    <a:pt x="920" y="774"/>
                  </a:lnTo>
                  <a:lnTo>
                    <a:pt x="918" y="774"/>
                  </a:lnTo>
                  <a:lnTo>
                    <a:pt x="915" y="775"/>
                  </a:lnTo>
                  <a:lnTo>
                    <a:pt x="908" y="775"/>
                  </a:lnTo>
                  <a:lnTo>
                    <a:pt x="901" y="776"/>
                  </a:lnTo>
                  <a:lnTo>
                    <a:pt x="897" y="776"/>
                  </a:lnTo>
                  <a:lnTo>
                    <a:pt x="894" y="777"/>
                  </a:lnTo>
                  <a:lnTo>
                    <a:pt x="889" y="778"/>
                  </a:lnTo>
                  <a:lnTo>
                    <a:pt x="885" y="780"/>
                  </a:lnTo>
                  <a:lnTo>
                    <a:pt x="880" y="782"/>
                  </a:lnTo>
                  <a:lnTo>
                    <a:pt x="872" y="786"/>
                  </a:lnTo>
                  <a:lnTo>
                    <a:pt x="869" y="787"/>
                  </a:lnTo>
                  <a:lnTo>
                    <a:pt x="867" y="788"/>
                  </a:lnTo>
                  <a:lnTo>
                    <a:pt x="865" y="788"/>
                  </a:lnTo>
                  <a:lnTo>
                    <a:pt x="863" y="789"/>
                  </a:lnTo>
                  <a:lnTo>
                    <a:pt x="858" y="790"/>
                  </a:lnTo>
                  <a:lnTo>
                    <a:pt x="854" y="790"/>
                  </a:lnTo>
                  <a:lnTo>
                    <a:pt x="853" y="789"/>
                  </a:lnTo>
                  <a:lnTo>
                    <a:pt x="852" y="789"/>
                  </a:lnTo>
                  <a:lnTo>
                    <a:pt x="851" y="788"/>
                  </a:lnTo>
                  <a:lnTo>
                    <a:pt x="850" y="788"/>
                  </a:lnTo>
                  <a:lnTo>
                    <a:pt x="850" y="787"/>
                  </a:lnTo>
                  <a:lnTo>
                    <a:pt x="849" y="786"/>
                  </a:lnTo>
                  <a:lnTo>
                    <a:pt x="848" y="785"/>
                  </a:lnTo>
                  <a:lnTo>
                    <a:pt x="848" y="784"/>
                  </a:lnTo>
                  <a:lnTo>
                    <a:pt x="848" y="783"/>
                  </a:lnTo>
                  <a:lnTo>
                    <a:pt x="848" y="781"/>
                  </a:lnTo>
                  <a:lnTo>
                    <a:pt x="848" y="772"/>
                  </a:lnTo>
                  <a:lnTo>
                    <a:pt x="848" y="770"/>
                  </a:lnTo>
                  <a:lnTo>
                    <a:pt x="848" y="767"/>
                  </a:lnTo>
                  <a:lnTo>
                    <a:pt x="848" y="765"/>
                  </a:lnTo>
                  <a:lnTo>
                    <a:pt x="847" y="762"/>
                  </a:lnTo>
                  <a:lnTo>
                    <a:pt x="846" y="757"/>
                  </a:lnTo>
                  <a:lnTo>
                    <a:pt x="845" y="754"/>
                  </a:lnTo>
                  <a:lnTo>
                    <a:pt x="842" y="748"/>
                  </a:lnTo>
                  <a:lnTo>
                    <a:pt x="840" y="742"/>
                  </a:lnTo>
                  <a:lnTo>
                    <a:pt x="840" y="740"/>
                  </a:lnTo>
                  <a:lnTo>
                    <a:pt x="839" y="739"/>
                  </a:lnTo>
                  <a:lnTo>
                    <a:pt x="839" y="738"/>
                  </a:lnTo>
                  <a:lnTo>
                    <a:pt x="837" y="736"/>
                  </a:lnTo>
                  <a:lnTo>
                    <a:pt x="835" y="735"/>
                  </a:lnTo>
                  <a:lnTo>
                    <a:pt x="833" y="733"/>
                  </a:lnTo>
                  <a:lnTo>
                    <a:pt x="830" y="731"/>
                  </a:lnTo>
                  <a:lnTo>
                    <a:pt x="828" y="730"/>
                  </a:lnTo>
                  <a:lnTo>
                    <a:pt x="825" y="729"/>
                  </a:lnTo>
                  <a:lnTo>
                    <a:pt x="822" y="728"/>
                  </a:lnTo>
                  <a:lnTo>
                    <a:pt x="817" y="728"/>
                  </a:lnTo>
                  <a:lnTo>
                    <a:pt x="812" y="727"/>
                  </a:lnTo>
                  <a:lnTo>
                    <a:pt x="807" y="727"/>
                  </a:lnTo>
                  <a:lnTo>
                    <a:pt x="801" y="727"/>
                  </a:lnTo>
                  <a:lnTo>
                    <a:pt x="797" y="727"/>
                  </a:lnTo>
                  <a:lnTo>
                    <a:pt x="794" y="727"/>
                  </a:lnTo>
                  <a:lnTo>
                    <a:pt x="791" y="727"/>
                  </a:lnTo>
                  <a:lnTo>
                    <a:pt x="787" y="726"/>
                  </a:lnTo>
                  <a:lnTo>
                    <a:pt x="784" y="725"/>
                  </a:lnTo>
                  <a:lnTo>
                    <a:pt x="782" y="724"/>
                  </a:lnTo>
                  <a:lnTo>
                    <a:pt x="780" y="724"/>
                  </a:lnTo>
                  <a:lnTo>
                    <a:pt x="778" y="722"/>
                  </a:lnTo>
                  <a:lnTo>
                    <a:pt x="776" y="721"/>
                  </a:lnTo>
                  <a:lnTo>
                    <a:pt x="774" y="719"/>
                  </a:lnTo>
                  <a:lnTo>
                    <a:pt x="769" y="715"/>
                  </a:lnTo>
                  <a:lnTo>
                    <a:pt x="768" y="714"/>
                  </a:lnTo>
                  <a:lnTo>
                    <a:pt x="766" y="713"/>
                  </a:lnTo>
                  <a:lnTo>
                    <a:pt x="764" y="712"/>
                  </a:lnTo>
                  <a:lnTo>
                    <a:pt x="763" y="711"/>
                  </a:lnTo>
                  <a:lnTo>
                    <a:pt x="761" y="710"/>
                  </a:lnTo>
                  <a:lnTo>
                    <a:pt x="760" y="710"/>
                  </a:lnTo>
                  <a:lnTo>
                    <a:pt x="751" y="708"/>
                  </a:lnTo>
                  <a:lnTo>
                    <a:pt x="742" y="706"/>
                  </a:lnTo>
                  <a:lnTo>
                    <a:pt x="740" y="706"/>
                  </a:lnTo>
                  <a:lnTo>
                    <a:pt x="738" y="706"/>
                  </a:lnTo>
                  <a:lnTo>
                    <a:pt x="736" y="706"/>
                  </a:lnTo>
                  <a:lnTo>
                    <a:pt x="733" y="706"/>
                  </a:lnTo>
                  <a:lnTo>
                    <a:pt x="730" y="707"/>
                  </a:lnTo>
                  <a:lnTo>
                    <a:pt x="727" y="708"/>
                  </a:lnTo>
                  <a:lnTo>
                    <a:pt x="724" y="710"/>
                  </a:lnTo>
                  <a:lnTo>
                    <a:pt x="722" y="712"/>
                  </a:lnTo>
                  <a:lnTo>
                    <a:pt x="721" y="713"/>
                  </a:lnTo>
                  <a:lnTo>
                    <a:pt x="720" y="713"/>
                  </a:lnTo>
                  <a:lnTo>
                    <a:pt x="719" y="715"/>
                  </a:lnTo>
                  <a:lnTo>
                    <a:pt x="719" y="715"/>
                  </a:lnTo>
                  <a:lnTo>
                    <a:pt x="718" y="717"/>
                  </a:lnTo>
                  <a:lnTo>
                    <a:pt x="717" y="723"/>
                  </a:lnTo>
                  <a:lnTo>
                    <a:pt x="716" y="725"/>
                  </a:lnTo>
                  <a:lnTo>
                    <a:pt x="715" y="728"/>
                  </a:lnTo>
                  <a:lnTo>
                    <a:pt x="714" y="731"/>
                  </a:lnTo>
                  <a:lnTo>
                    <a:pt x="713" y="736"/>
                  </a:lnTo>
                  <a:lnTo>
                    <a:pt x="710" y="741"/>
                  </a:lnTo>
                  <a:lnTo>
                    <a:pt x="709" y="744"/>
                  </a:lnTo>
                  <a:lnTo>
                    <a:pt x="707" y="746"/>
                  </a:lnTo>
                  <a:lnTo>
                    <a:pt x="706" y="749"/>
                  </a:lnTo>
                  <a:lnTo>
                    <a:pt x="705" y="752"/>
                  </a:lnTo>
                  <a:lnTo>
                    <a:pt x="705" y="755"/>
                  </a:lnTo>
                  <a:lnTo>
                    <a:pt x="704" y="758"/>
                  </a:lnTo>
                  <a:lnTo>
                    <a:pt x="704" y="761"/>
                  </a:lnTo>
                  <a:lnTo>
                    <a:pt x="703" y="764"/>
                  </a:lnTo>
                  <a:lnTo>
                    <a:pt x="703" y="769"/>
                  </a:lnTo>
                  <a:lnTo>
                    <a:pt x="703" y="774"/>
                  </a:lnTo>
                  <a:lnTo>
                    <a:pt x="704" y="779"/>
                  </a:lnTo>
                  <a:lnTo>
                    <a:pt x="705" y="787"/>
                  </a:lnTo>
                  <a:lnTo>
                    <a:pt x="707" y="798"/>
                  </a:lnTo>
                  <a:lnTo>
                    <a:pt x="707" y="807"/>
                  </a:lnTo>
                  <a:lnTo>
                    <a:pt x="708" y="810"/>
                  </a:lnTo>
                  <a:lnTo>
                    <a:pt x="711" y="825"/>
                  </a:lnTo>
                  <a:lnTo>
                    <a:pt x="712" y="829"/>
                  </a:lnTo>
                  <a:lnTo>
                    <a:pt x="712" y="833"/>
                  </a:lnTo>
                  <a:lnTo>
                    <a:pt x="712" y="837"/>
                  </a:lnTo>
                  <a:lnTo>
                    <a:pt x="712" y="840"/>
                  </a:lnTo>
                  <a:lnTo>
                    <a:pt x="712" y="842"/>
                  </a:lnTo>
                  <a:lnTo>
                    <a:pt x="711" y="847"/>
                  </a:lnTo>
                  <a:lnTo>
                    <a:pt x="710" y="853"/>
                  </a:lnTo>
                  <a:lnTo>
                    <a:pt x="706" y="868"/>
                  </a:lnTo>
                  <a:lnTo>
                    <a:pt x="705" y="871"/>
                  </a:lnTo>
                  <a:lnTo>
                    <a:pt x="703" y="875"/>
                  </a:lnTo>
                  <a:lnTo>
                    <a:pt x="703" y="878"/>
                  </a:lnTo>
                  <a:lnTo>
                    <a:pt x="703" y="882"/>
                  </a:lnTo>
                  <a:lnTo>
                    <a:pt x="702" y="886"/>
                  </a:lnTo>
                  <a:lnTo>
                    <a:pt x="702" y="890"/>
                  </a:lnTo>
                  <a:lnTo>
                    <a:pt x="702" y="895"/>
                  </a:lnTo>
                  <a:lnTo>
                    <a:pt x="703" y="904"/>
                  </a:lnTo>
                  <a:lnTo>
                    <a:pt x="703" y="907"/>
                  </a:lnTo>
                  <a:lnTo>
                    <a:pt x="702" y="908"/>
                  </a:lnTo>
                  <a:lnTo>
                    <a:pt x="702" y="910"/>
                  </a:lnTo>
                  <a:lnTo>
                    <a:pt x="701" y="912"/>
                  </a:lnTo>
                  <a:lnTo>
                    <a:pt x="699" y="918"/>
                  </a:lnTo>
                  <a:lnTo>
                    <a:pt x="697" y="922"/>
                  </a:lnTo>
                  <a:lnTo>
                    <a:pt x="694" y="933"/>
                  </a:lnTo>
                  <a:lnTo>
                    <a:pt x="692" y="942"/>
                  </a:lnTo>
                  <a:lnTo>
                    <a:pt x="691" y="945"/>
                  </a:lnTo>
                  <a:lnTo>
                    <a:pt x="690" y="949"/>
                  </a:lnTo>
                  <a:lnTo>
                    <a:pt x="689" y="953"/>
                  </a:lnTo>
                  <a:lnTo>
                    <a:pt x="688" y="959"/>
                  </a:lnTo>
                  <a:lnTo>
                    <a:pt x="688" y="963"/>
                  </a:lnTo>
                  <a:lnTo>
                    <a:pt x="688" y="965"/>
                  </a:lnTo>
                  <a:lnTo>
                    <a:pt x="688" y="968"/>
                  </a:lnTo>
                  <a:lnTo>
                    <a:pt x="689" y="971"/>
                  </a:lnTo>
                  <a:lnTo>
                    <a:pt x="690" y="973"/>
                  </a:lnTo>
                  <a:lnTo>
                    <a:pt x="691" y="975"/>
                  </a:lnTo>
                  <a:lnTo>
                    <a:pt x="692" y="976"/>
                  </a:lnTo>
                  <a:lnTo>
                    <a:pt x="695" y="982"/>
                  </a:lnTo>
                  <a:lnTo>
                    <a:pt x="697" y="984"/>
                  </a:lnTo>
                  <a:lnTo>
                    <a:pt x="698" y="987"/>
                  </a:lnTo>
                  <a:lnTo>
                    <a:pt x="698" y="988"/>
                  </a:lnTo>
                  <a:lnTo>
                    <a:pt x="699" y="990"/>
                  </a:lnTo>
                  <a:lnTo>
                    <a:pt x="699" y="993"/>
                  </a:lnTo>
                  <a:lnTo>
                    <a:pt x="699" y="995"/>
                  </a:lnTo>
                  <a:lnTo>
                    <a:pt x="698" y="997"/>
                  </a:lnTo>
                  <a:lnTo>
                    <a:pt x="696" y="999"/>
                  </a:lnTo>
                  <a:lnTo>
                    <a:pt x="694" y="1001"/>
                  </a:lnTo>
                  <a:lnTo>
                    <a:pt x="692" y="1003"/>
                  </a:lnTo>
                  <a:lnTo>
                    <a:pt x="691" y="1004"/>
                  </a:lnTo>
                  <a:lnTo>
                    <a:pt x="688" y="1005"/>
                  </a:lnTo>
                  <a:lnTo>
                    <a:pt x="686" y="1006"/>
                  </a:lnTo>
                  <a:lnTo>
                    <a:pt x="683" y="1006"/>
                  </a:lnTo>
                  <a:lnTo>
                    <a:pt x="680" y="1006"/>
                  </a:lnTo>
                  <a:lnTo>
                    <a:pt x="676" y="1006"/>
                  </a:lnTo>
                  <a:lnTo>
                    <a:pt x="672" y="1005"/>
                  </a:lnTo>
                  <a:lnTo>
                    <a:pt x="660" y="1001"/>
                  </a:lnTo>
                  <a:lnTo>
                    <a:pt x="652" y="999"/>
                  </a:lnTo>
                  <a:lnTo>
                    <a:pt x="648" y="999"/>
                  </a:lnTo>
                  <a:lnTo>
                    <a:pt x="645" y="997"/>
                  </a:lnTo>
                  <a:lnTo>
                    <a:pt x="635" y="994"/>
                  </a:lnTo>
                  <a:lnTo>
                    <a:pt x="633" y="993"/>
                  </a:lnTo>
                  <a:lnTo>
                    <a:pt x="628" y="990"/>
                  </a:lnTo>
                  <a:lnTo>
                    <a:pt x="625" y="989"/>
                  </a:lnTo>
                  <a:lnTo>
                    <a:pt x="623" y="988"/>
                  </a:lnTo>
                  <a:lnTo>
                    <a:pt x="619" y="987"/>
                  </a:lnTo>
                  <a:lnTo>
                    <a:pt x="608" y="986"/>
                  </a:lnTo>
                  <a:lnTo>
                    <a:pt x="601" y="985"/>
                  </a:lnTo>
                  <a:lnTo>
                    <a:pt x="597" y="984"/>
                  </a:lnTo>
                  <a:lnTo>
                    <a:pt x="595" y="984"/>
                  </a:lnTo>
                  <a:lnTo>
                    <a:pt x="592" y="984"/>
                  </a:lnTo>
                  <a:lnTo>
                    <a:pt x="589" y="984"/>
                  </a:lnTo>
                  <a:lnTo>
                    <a:pt x="587" y="985"/>
                  </a:lnTo>
                  <a:lnTo>
                    <a:pt x="585" y="985"/>
                  </a:lnTo>
                  <a:lnTo>
                    <a:pt x="583" y="985"/>
                  </a:lnTo>
                  <a:lnTo>
                    <a:pt x="582" y="986"/>
                  </a:lnTo>
                  <a:lnTo>
                    <a:pt x="580" y="987"/>
                  </a:lnTo>
                  <a:lnTo>
                    <a:pt x="578" y="987"/>
                  </a:lnTo>
                  <a:lnTo>
                    <a:pt x="578" y="989"/>
                  </a:lnTo>
                  <a:lnTo>
                    <a:pt x="576" y="990"/>
                  </a:lnTo>
                  <a:lnTo>
                    <a:pt x="575" y="992"/>
                  </a:lnTo>
                  <a:lnTo>
                    <a:pt x="574" y="995"/>
                  </a:lnTo>
                  <a:lnTo>
                    <a:pt x="573" y="997"/>
                  </a:lnTo>
                  <a:lnTo>
                    <a:pt x="572" y="999"/>
                  </a:lnTo>
                  <a:lnTo>
                    <a:pt x="571" y="1007"/>
                  </a:lnTo>
                  <a:lnTo>
                    <a:pt x="567" y="1020"/>
                  </a:lnTo>
                  <a:lnTo>
                    <a:pt x="567" y="1023"/>
                  </a:lnTo>
                  <a:lnTo>
                    <a:pt x="566" y="1031"/>
                  </a:lnTo>
                  <a:lnTo>
                    <a:pt x="566" y="1034"/>
                  </a:lnTo>
                  <a:lnTo>
                    <a:pt x="565" y="1036"/>
                  </a:lnTo>
                  <a:lnTo>
                    <a:pt x="564" y="1038"/>
                  </a:lnTo>
                  <a:lnTo>
                    <a:pt x="563" y="1040"/>
                  </a:lnTo>
                  <a:lnTo>
                    <a:pt x="561" y="1043"/>
                  </a:lnTo>
                  <a:lnTo>
                    <a:pt x="558" y="1047"/>
                  </a:lnTo>
                  <a:lnTo>
                    <a:pt x="555" y="1052"/>
                  </a:lnTo>
                  <a:lnTo>
                    <a:pt x="552" y="1055"/>
                  </a:lnTo>
                  <a:lnTo>
                    <a:pt x="548" y="1059"/>
                  </a:lnTo>
                  <a:lnTo>
                    <a:pt x="546" y="1061"/>
                  </a:lnTo>
                  <a:lnTo>
                    <a:pt x="544" y="1063"/>
                  </a:lnTo>
                  <a:lnTo>
                    <a:pt x="541" y="1065"/>
                  </a:lnTo>
                  <a:lnTo>
                    <a:pt x="532" y="1070"/>
                  </a:lnTo>
                  <a:lnTo>
                    <a:pt x="524" y="1078"/>
                  </a:lnTo>
                  <a:lnTo>
                    <a:pt x="521" y="1080"/>
                  </a:lnTo>
                  <a:lnTo>
                    <a:pt x="518" y="1083"/>
                  </a:lnTo>
                  <a:lnTo>
                    <a:pt x="516" y="1085"/>
                  </a:lnTo>
                  <a:lnTo>
                    <a:pt x="515" y="1087"/>
                  </a:lnTo>
                  <a:lnTo>
                    <a:pt x="512" y="1090"/>
                  </a:lnTo>
                </a:path>
              </a:pathLst>
            </a:custGeom>
            <a:noFill/>
            <a:ln w="2540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0" name="Freeform 89">
              <a:extLst>
                <a:ext uri="{FF2B5EF4-FFF2-40B4-BE49-F238E27FC236}">
                  <a16:creationId xmlns:a16="http://schemas.microsoft.com/office/drawing/2014/main" id="{CA3B3C31-B0BB-422E-9F18-3CD980FA6D4C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5" y="2741"/>
              <a:ext cx="926" cy="1189"/>
            </a:xfrm>
            <a:custGeom>
              <a:avLst/>
              <a:gdLst>
                <a:gd name="T0" fmla="*/ 912 w 926"/>
                <a:gd name="T1" fmla="*/ 1079 h 1189"/>
                <a:gd name="T2" fmla="*/ 908 w 926"/>
                <a:gd name="T3" fmla="*/ 1145 h 1189"/>
                <a:gd name="T4" fmla="*/ 890 w 926"/>
                <a:gd name="T5" fmla="*/ 1158 h 1189"/>
                <a:gd name="T6" fmla="*/ 868 w 926"/>
                <a:gd name="T7" fmla="*/ 1150 h 1189"/>
                <a:gd name="T8" fmla="*/ 841 w 926"/>
                <a:gd name="T9" fmla="*/ 1126 h 1189"/>
                <a:gd name="T10" fmla="*/ 818 w 926"/>
                <a:gd name="T11" fmla="*/ 1115 h 1189"/>
                <a:gd name="T12" fmla="*/ 776 w 926"/>
                <a:gd name="T13" fmla="*/ 1125 h 1189"/>
                <a:gd name="T14" fmla="*/ 723 w 926"/>
                <a:gd name="T15" fmla="*/ 1091 h 1189"/>
                <a:gd name="T16" fmla="*/ 706 w 926"/>
                <a:gd name="T17" fmla="*/ 1092 h 1189"/>
                <a:gd name="T18" fmla="*/ 695 w 926"/>
                <a:gd name="T19" fmla="*/ 1135 h 1189"/>
                <a:gd name="T20" fmla="*/ 666 w 926"/>
                <a:gd name="T21" fmla="*/ 1150 h 1189"/>
                <a:gd name="T22" fmla="*/ 651 w 926"/>
                <a:gd name="T23" fmla="*/ 1168 h 1189"/>
                <a:gd name="T24" fmla="*/ 621 w 926"/>
                <a:gd name="T25" fmla="*/ 1185 h 1189"/>
                <a:gd name="T26" fmla="*/ 565 w 926"/>
                <a:gd name="T27" fmla="*/ 1167 h 1189"/>
                <a:gd name="T28" fmla="*/ 498 w 926"/>
                <a:gd name="T29" fmla="*/ 1148 h 1189"/>
                <a:gd name="T30" fmla="*/ 436 w 926"/>
                <a:gd name="T31" fmla="*/ 1146 h 1189"/>
                <a:gd name="T32" fmla="*/ 400 w 926"/>
                <a:gd name="T33" fmla="*/ 1132 h 1189"/>
                <a:gd name="T34" fmla="*/ 379 w 926"/>
                <a:gd name="T35" fmla="*/ 1106 h 1189"/>
                <a:gd name="T36" fmla="*/ 369 w 926"/>
                <a:gd name="T37" fmla="*/ 1085 h 1189"/>
                <a:gd name="T38" fmla="*/ 391 w 926"/>
                <a:gd name="T39" fmla="*/ 1067 h 1189"/>
                <a:gd name="T40" fmla="*/ 381 w 926"/>
                <a:gd name="T41" fmla="*/ 1043 h 1189"/>
                <a:gd name="T42" fmla="*/ 349 w 926"/>
                <a:gd name="T43" fmla="*/ 1010 h 1189"/>
                <a:gd name="T44" fmla="*/ 303 w 926"/>
                <a:gd name="T45" fmla="*/ 985 h 1189"/>
                <a:gd name="T46" fmla="*/ 253 w 926"/>
                <a:gd name="T47" fmla="*/ 940 h 1189"/>
                <a:gd name="T48" fmla="*/ 207 w 926"/>
                <a:gd name="T49" fmla="*/ 919 h 1189"/>
                <a:gd name="T50" fmla="*/ 189 w 926"/>
                <a:gd name="T51" fmla="*/ 868 h 1189"/>
                <a:gd name="T52" fmla="*/ 168 w 926"/>
                <a:gd name="T53" fmla="*/ 845 h 1189"/>
                <a:gd name="T54" fmla="*/ 145 w 926"/>
                <a:gd name="T55" fmla="*/ 800 h 1189"/>
                <a:gd name="T56" fmla="*/ 103 w 926"/>
                <a:gd name="T57" fmla="*/ 797 h 1189"/>
                <a:gd name="T58" fmla="*/ 66 w 926"/>
                <a:gd name="T59" fmla="*/ 736 h 1189"/>
                <a:gd name="T60" fmla="*/ 47 w 926"/>
                <a:gd name="T61" fmla="*/ 721 h 1189"/>
                <a:gd name="T62" fmla="*/ 23 w 926"/>
                <a:gd name="T63" fmla="*/ 698 h 1189"/>
                <a:gd name="T64" fmla="*/ 1 w 926"/>
                <a:gd name="T65" fmla="*/ 676 h 1189"/>
                <a:gd name="T66" fmla="*/ 6 w 926"/>
                <a:gd name="T67" fmla="*/ 631 h 1189"/>
                <a:gd name="T68" fmla="*/ 33 w 926"/>
                <a:gd name="T69" fmla="*/ 602 h 1189"/>
                <a:gd name="T70" fmla="*/ 48 w 926"/>
                <a:gd name="T71" fmla="*/ 580 h 1189"/>
                <a:gd name="T72" fmla="*/ 38 w 926"/>
                <a:gd name="T73" fmla="*/ 534 h 1189"/>
                <a:gd name="T74" fmla="*/ 50 w 926"/>
                <a:gd name="T75" fmla="*/ 488 h 1189"/>
                <a:gd name="T76" fmla="*/ 82 w 926"/>
                <a:gd name="T77" fmla="*/ 487 h 1189"/>
                <a:gd name="T78" fmla="*/ 120 w 926"/>
                <a:gd name="T79" fmla="*/ 456 h 1189"/>
                <a:gd name="T80" fmla="*/ 137 w 926"/>
                <a:gd name="T81" fmla="*/ 424 h 1189"/>
                <a:gd name="T82" fmla="*/ 123 w 926"/>
                <a:gd name="T83" fmla="*/ 392 h 1189"/>
                <a:gd name="T84" fmla="*/ 140 w 926"/>
                <a:gd name="T85" fmla="*/ 370 h 1189"/>
                <a:gd name="T86" fmla="*/ 140 w 926"/>
                <a:gd name="T87" fmla="*/ 353 h 1189"/>
                <a:gd name="T88" fmla="*/ 134 w 926"/>
                <a:gd name="T89" fmla="*/ 336 h 1189"/>
                <a:gd name="T90" fmla="*/ 150 w 926"/>
                <a:gd name="T91" fmla="*/ 321 h 1189"/>
                <a:gd name="T92" fmla="*/ 152 w 926"/>
                <a:gd name="T93" fmla="*/ 296 h 1189"/>
                <a:gd name="T94" fmla="*/ 185 w 926"/>
                <a:gd name="T95" fmla="*/ 258 h 1189"/>
                <a:gd name="T96" fmla="*/ 196 w 926"/>
                <a:gd name="T97" fmla="*/ 222 h 1189"/>
                <a:gd name="T98" fmla="*/ 181 w 926"/>
                <a:gd name="T99" fmla="*/ 171 h 1189"/>
                <a:gd name="T100" fmla="*/ 191 w 926"/>
                <a:gd name="T101" fmla="*/ 138 h 1189"/>
                <a:gd name="T102" fmla="*/ 180 w 926"/>
                <a:gd name="T103" fmla="*/ 90 h 1189"/>
                <a:gd name="T104" fmla="*/ 178 w 926"/>
                <a:gd name="T105" fmla="*/ 60 h 1189"/>
                <a:gd name="T106" fmla="*/ 193 w 926"/>
                <a:gd name="T107" fmla="*/ 54 h 1189"/>
                <a:gd name="T108" fmla="*/ 231 w 926"/>
                <a:gd name="T109" fmla="*/ 46 h 1189"/>
                <a:gd name="T110" fmla="*/ 259 w 926"/>
                <a:gd name="T111" fmla="*/ 46 h 1189"/>
                <a:gd name="T112" fmla="*/ 285 w 926"/>
                <a:gd name="T113" fmla="*/ 59 h 1189"/>
                <a:gd name="T114" fmla="*/ 312 w 926"/>
                <a:gd name="T115" fmla="*/ 65 h 1189"/>
                <a:gd name="T116" fmla="*/ 346 w 926"/>
                <a:gd name="T117" fmla="*/ 52 h 1189"/>
                <a:gd name="T118" fmla="*/ 369 w 926"/>
                <a:gd name="T119" fmla="*/ 34 h 1189"/>
                <a:gd name="T120" fmla="*/ 401 w 926"/>
                <a:gd name="T121" fmla="*/ 3 h 1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926" h="1189">
                  <a:moveTo>
                    <a:pt x="926" y="1033"/>
                  </a:moveTo>
                  <a:lnTo>
                    <a:pt x="924" y="1038"/>
                  </a:lnTo>
                  <a:lnTo>
                    <a:pt x="922" y="1043"/>
                  </a:lnTo>
                  <a:lnTo>
                    <a:pt x="920" y="1046"/>
                  </a:lnTo>
                  <a:lnTo>
                    <a:pt x="918" y="1052"/>
                  </a:lnTo>
                  <a:lnTo>
                    <a:pt x="916" y="1058"/>
                  </a:lnTo>
                  <a:lnTo>
                    <a:pt x="915" y="1062"/>
                  </a:lnTo>
                  <a:lnTo>
                    <a:pt x="914" y="1066"/>
                  </a:lnTo>
                  <a:lnTo>
                    <a:pt x="913" y="1069"/>
                  </a:lnTo>
                  <a:lnTo>
                    <a:pt x="913" y="1073"/>
                  </a:lnTo>
                  <a:lnTo>
                    <a:pt x="912" y="1076"/>
                  </a:lnTo>
                  <a:lnTo>
                    <a:pt x="912" y="1079"/>
                  </a:lnTo>
                  <a:lnTo>
                    <a:pt x="913" y="1094"/>
                  </a:lnTo>
                  <a:lnTo>
                    <a:pt x="914" y="1099"/>
                  </a:lnTo>
                  <a:lnTo>
                    <a:pt x="914" y="1102"/>
                  </a:lnTo>
                  <a:lnTo>
                    <a:pt x="913" y="1107"/>
                  </a:lnTo>
                  <a:lnTo>
                    <a:pt x="912" y="1120"/>
                  </a:lnTo>
                  <a:lnTo>
                    <a:pt x="912" y="1129"/>
                  </a:lnTo>
                  <a:lnTo>
                    <a:pt x="912" y="1131"/>
                  </a:lnTo>
                  <a:lnTo>
                    <a:pt x="912" y="1134"/>
                  </a:lnTo>
                  <a:lnTo>
                    <a:pt x="912" y="1137"/>
                  </a:lnTo>
                  <a:lnTo>
                    <a:pt x="911" y="1140"/>
                  </a:lnTo>
                  <a:lnTo>
                    <a:pt x="910" y="1142"/>
                  </a:lnTo>
                  <a:lnTo>
                    <a:pt x="908" y="1145"/>
                  </a:lnTo>
                  <a:lnTo>
                    <a:pt x="907" y="1147"/>
                  </a:lnTo>
                  <a:lnTo>
                    <a:pt x="905" y="1150"/>
                  </a:lnTo>
                  <a:lnTo>
                    <a:pt x="903" y="1152"/>
                  </a:lnTo>
                  <a:lnTo>
                    <a:pt x="902" y="1154"/>
                  </a:lnTo>
                  <a:lnTo>
                    <a:pt x="901" y="1155"/>
                  </a:lnTo>
                  <a:lnTo>
                    <a:pt x="900" y="1156"/>
                  </a:lnTo>
                  <a:lnTo>
                    <a:pt x="899" y="1157"/>
                  </a:lnTo>
                  <a:lnTo>
                    <a:pt x="897" y="1157"/>
                  </a:lnTo>
                  <a:lnTo>
                    <a:pt x="896" y="1157"/>
                  </a:lnTo>
                  <a:lnTo>
                    <a:pt x="894" y="1158"/>
                  </a:lnTo>
                  <a:lnTo>
                    <a:pt x="892" y="1158"/>
                  </a:lnTo>
                  <a:lnTo>
                    <a:pt x="890" y="1158"/>
                  </a:lnTo>
                  <a:lnTo>
                    <a:pt x="887" y="1159"/>
                  </a:lnTo>
                  <a:lnTo>
                    <a:pt x="885" y="1159"/>
                  </a:lnTo>
                  <a:lnTo>
                    <a:pt x="883" y="1159"/>
                  </a:lnTo>
                  <a:lnTo>
                    <a:pt x="880" y="1158"/>
                  </a:lnTo>
                  <a:lnTo>
                    <a:pt x="878" y="1158"/>
                  </a:lnTo>
                  <a:lnTo>
                    <a:pt x="878" y="1157"/>
                  </a:lnTo>
                  <a:lnTo>
                    <a:pt x="876" y="1157"/>
                  </a:lnTo>
                  <a:lnTo>
                    <a:pt x="875" y="1157"/>
                  </a:lnTo>
                  <a:lnTo>
                    <a:pt x="874" y="1155"/>
                  </a:lnTo>
                  <a:lnTo>
                    <a:pt x="872" y="1154"/>
                  </a:lnTo>
                  <a:lnTo>
                    <a:pt x="871" y="1153"/>
                  </a:lnTo>
                  <a:lnTo>
                    <a:pt x="868" y="1150"/>
                  </a:lnTo>
                  <a:lnTo>
                    <a:pt x="863" y="1143"/>
                  </a:lnTo>
                  <a:lnTo>
                    <a:pt x="861" y="1140"/>
                  </a:lnTo>
                  <a:lnTo>
                    <a:pt x="859" y="1138"/>
                  </a:lnTo>
                  <a:lnTo>
                    <a:pt x="857" y="1136"/>
                  </a:lnTo>
                  <a:lnTo>
                    <a:pt x="856" y="1135"/>
                  </a:lnTo>
                  <a:lnTo>
                    <a:pt x="853" y="1134"/>
                  </a:lnTo>
                  <a:lnTo>
                    <a:pt x="849" y="1133"/>
                  </a:lnTo>
                  <a:lnTo>
                    <a:pt x="847" y="1132"/>
                  </a:lnTo>
                  <a:lnTo>
                    <a:pt x="845" y="1131"/>
                  </a:lnTo>
                  <a:lnTo>
                    <a:pt x="844" y="1130"/>
                  </a:lnTo>
                  <a:lnTo>
                    <a:pt x="842" y="1128"/>
                  </a:lnTo>
                  <a:lnTo>
                    <a:pt x="841" y="1126"/>
                  </a:lnTo>
                  <a:lnTo>
                    <a:pt x="839" y="1124"/>
                  </a:lnTo>
                  <a:lnTo>
                    <a:pt x="835" y="1119"/>
                  </a:lnTo>
                  <a:lnTo>
                    <a:pt x="833" y="1116"/>
                  </a:lnTo>
                  <a:lnTo>
                    <a:pt x="832" y="1114"/>
                  </a:lnTo>
                  <a:lnTo>
                    <a:pt x="830" y="1113"/>
                  </a:lnTo>
                  <a:lnTo>
                    <a:pt x="829" y="1112"/>
                  </a:lnTo>
                  <a:lnTo>
                    <a:pt x="827" y="1112"/>
                  </a:lnTo>
                  <a:lnTo>
                    <a:pt x="826" y="1112"/>
                  </a:lnTo>
                  <a:lnTo>
                    <a:pt x="824" y="1112"/>
                  </a:lnTo>
                  <a:lnTo>
                    <a:pt x="822" y="1112"/>
                  </a:lnTo>
                  <a:lnTo>
                    <a:pt x="821" y="1113"/>
                  </a:lnTo>
                  <a:lnTo>
                    <a:pt x="818" y="1115"/>
                  </a:lnTo>
                  <a:lnTo>
                    <a:pt x="803" y="1124"/>
                  </a:lnTo>
                  <a:lnTo>
                    <a:pt x="800" y="1125"/>
                  </a:lnTo>
                  <a:lnTo>
                    <a:pt x="798" y="1127"/>
                  </a:lnTo>
                  <a:lnTo>
                    <a:pt x="795" y="1128"/>
                  </a:lnTo>
                  <a:lnTo>
                    <a:pt x="792" y="1129"/>
                  </a:lnTo>
                  <a:lnTo>
                    <a:pt x="790" y="1129"/>
                  </a:lnTo>
                  <a:lnTo>
                    <a:pt x="789" y="1129"/>
                  </a:lnTo>
                  <a:lnTo>
                    <a:pt x="787" y="1129"/>
                  </a:lnTo>
                  <a:lnTo>
                    <a:pt x="786" y="1129"/>
                  </a:lnTo>
                  <a:lnTo>
                    <a:pt x="785" y="1129"/>
                  </a:lnTo>
                  <a:lnTo>
                    <a:pt x="782" y="1128"/>
                  </a:lnTo>
                  <a:lnTo>
                    <a:pt x="776" y="1125"/>
                  </a:lnTo>
                  <a:lnTo>
                    <a:pt x="765" y="1123"/>
                  </a:lnTo>
                  <a:lnTo>
                    <a:pt x="761" y="1121"/>
                  </a:lnTo>
                  <a:lnTo>
                    <a:pt x="752" y="1117"/>
                  </a:lnTo>
                  <a:lnTo>
                    <a:pt x="749" y="1115"/>
                  </a:lnTo>
                  <a:lnTo>
                    <a:pt x="746" y="1114"/>
                  </a:lnTo>
                  <a:lnTo>
                    <a:pt x="744" y="1112"/>
                  </a:lnTo>
                  <a:lnTo>
                    <a:pt x="742" y="1111"/>
                  </a:lnTo>
                  <a:lnTo>
                    <a:pt x="741" y="1109"/>
                  </a:lnTo>
                  <a:lnTo>
                    <a:pt x="736" y="1104"/>
                  </a:lnTo>
                  <a:lnTo>
                    <a:pt x="734" y="1101"/>
                  </a:lnTo>
                  <a:lnTo>
                    <a:pt x="727" y="1094"/>
                  </a:lnTo>
                  <a:lnTo>
                    <a:pt x="723" y="1091"/>
                  </a:lnTo>
                  <a:lnTo>
                    <a:pt x="721" y="1089"/>
                  </a:lnTo>
                  <a:lnTo>
                    <a:pt x="719" y="1089"/>
                  </a:lnTo>
                  <a:lnTo>
                    <a:pt x="718" y="1088"/>
                  </a:lnTo>
                  <a:lnTo>
                    <a:pt x="717" y="1088"/>
                  </a:lnTo>
                  <a:lnTo>
                    <a:pt x="715" y="1088"/>
                  </a:lnTo>
                  <a:lnTo>
                    <a:pt x="713" y="1089"/>
                  </a:lnTo>
                  <a:lnTo>
                    <a:pt x="711" y="1089"/>
                  </a:lnTo>
                  <a:lnTo>
                    <a:pt x="710" y="1089"/>
                  </a:lnTo>
                  <a:lnTo>
                    <a:pt x="708" y="1090"/>
                  </a:lnTo>
                  <a:lnTo>
                    <a:pt x="708" y="1090"/>
                  </a:lnTo>
                  <a:lnTo>
                    <a:pt x="707" y="1091"/>
                  </a:lnTo>
                  <a:lnTo>
                    <a:pt x="706" y="1092"/>
                  </a:lnTo>
                  <a:lnTo>
                    <a:pt x="706" y="1094"/>
                  </a:lnTo>
                  <a:lnTo>
                    <a:pt x="705" y="1095"/>
                  </a:lnTo>
                  <a:lnTo>
                    <a:pt x="705" y="1098"/>
                  </a:lnTo>
                  <a:lnTo>
                    <a:pt x="704" y="1106"/>
                  </a:lnTo>
                  <a:lnTo>
                    <a:pt x="704" y="1110"/>
                  </a:lnTo>
                  <a:lnTo>
                    <a:pt x="703" y="1113"/>
                  </a:lnTo>
                  <a:lnTo>
                    <a:pt x="701" y="1119"/>
                  </a:lnTo>
                  <a:lnTo>
                    <a:pt x="699" y="1125"/>
                  </a:lnTo>
                  <a:lnTo>
                    <a:pt x="698" y="1128"/>
                  </a:lnTo>
                  <a:lnTo>
                    <a:pt x="697" y="1131"/>
                  </a:lnTo>
                  <a:lnTo>
                    <a:pt x="696" y="1134"/>
                  </a:lnTo>
                  <a:lnTo>
                    <a:pt x="695" y="1135"/>
                  </a:lnTo>
                  <a:lnTo>
                    <a:pt x="694" y="1138"/>
                  </a:lnTo>
                  <a:lnTo>
                    <a:pt x="692" y="1140"/>
                  </a:lnTo>
                  <a:lnTo>
                    <a:pt x="690" y="1142"/>
                  </a:lnTo>
                  <a:lnTo>
                    <a:pt x="689" y="1144"/>
                  </a:lnTo>
                  <a:lnTo>
                    <a:pt x="687" y="1146"/>
                  </a:lnTo>
                  <a:lnTo>
                    <a:pt x="685" y="1146"/>
                  </a:lnTo>
                  <a:lnTo>
                    <a:pt x="684" y="1147"/>
                  </a:lnTo>
                  <a:lnTo>
                    <a:pt x="682" y="1148"/>
                  </a:lnTo>
                  <a:lnTo>
                    <a:pt x="681" y="1148"/>
                  </a:lnTo>
                  <a:lnTo>
                    <a:pt x="678" y="1148"/>
                  </a:lnTo>
                  <a:lnTo>
                    <a:pt x="670" y="1149"/>
                  </a:lnTo>
                  <a:lnTo>
                    <a:pt x="666" y="1150"/>
                  </a:lnTo>
                  <a:lnTo>
                    <a:pt x="662" y="1151"/>
                  </a:lnTo>
                  <a:lnTo>
                    <a:pt x="662" y="1151"/>
                  </a:lnTo>
                  <a:lnTo>
                    <a:pt x="661" y="1152"/>
                  </a:lnTo>
                  <a:lnTo>
                    <a:pt x="659" y="1153"/>
                  </a:lnTo>
                  <a:lnTo>
                    <a:pt x="658" y="1154"/>
                  </a:lnTo>
                  <a:lnTo>
                    <a:pt x="657" y="1155"/>
                  </a:lnTo>
                  <a:lnTo>
                    <a:pt x="656" y="1157"/>
                  </a:lnTo>
                  <a:lnTo>
                    <a:pt x="654" y="1162"/>
                  </a:lnTo>
                  <a:lnTo>
                    <a:pt x="653" y="1165"/>
                  </a:lnTo>
                  <a:lnTo>
                    <a:pt x="652" y="1166"/>
                  </a:lnTo>
                  <a:lnTo>
                    <a:pt x="651" y="1167"/>
                  </a:lnTo>
                  <a:lnTo>
                    <a:pt x="651" y="1168"/>
                  </a:lnTo>
                  <a:lnTo>
                    <a:pt x="649" y="1169"/>
                  </a:lnTo>
                  <a:lnTo>
                    <a:pt x="647" y="1170"/>
                  </a:lnTo>
                  <a:lnTo>
                    <a:pt x="645" y="1171"/>
                  </a:lnTo>
                  <a:lnTo>
                    <a:pt x="642" y="1172"/>
                  </a:lnTo>
                  <a:lnTo>
                    <a:pt x="637" y="1173"/>
                  </a:lnTo>
                  <a:lnTo>
                    <a:pt x="635" y="1174"/>
                  </a:lnTo>
                  <a:lnTo>
                    <a:pt x="634" y="1175"/>
                  </a:lnTo>
                  <a:lnTo>
                    <a:pt x="632" y="1176"/>
                  </a:lnTo>
                  <a:lnTo>
                    <a:pt x="630" y="1177"/>
                  </a:lnTo>
                  <a:lnTo>
                    <a:pt x="628" y="1179"/>
                  </a:lnTo>
                  <a:lnTo>
                    <a:pt x="624" y="1183"/>
                  </a:lnTo>
                  <a:lnTo>
                    <a:pt x="621" y="1185"/>
                  </a:lnTo>
                  <a:lnTo>
                    <a:pt x="619" y="1187"/>
                  </a:lnTo>
                  <a:lnTo>
                    <a:pt x="617" y="1188"/>
                  </a:lnTo>
                  <a:lnTo>
                    <a:pt x="616" y="1189"/>
                  </a:lnTo>
                  <a:lnTo>
                    <a:pt x="614" y="1189"/>
                  </a:lnTo>
                  <a:lnTo>
                    <a:pt x="611" y="1189"/>
                  </a:lnTo>
                  <a:lnTo>
                    <a:pt x="610" y="1189"/>
                  </a:lnTo>
                  <a:lnTo>
                    <a:pt x="609" y="1189"/>
                  </a:lnTo>
                  <a:lnTo>
                    <a:pt x="606" y="1188"/>
                  </a:lnTo>
                  <a:lnTo>
                    <a:pt x="600" y="1184"/>
                  </a:lnTo>
                  <a:lnTo>
                    <a:pt x="592" y="1180"/>
                  </a:lnTo>
                  <a:lnTo>
                    <a:pt x="583" y="1176"/>
                  </a:lnTo>
                  <a:lnTo>
                    <a:pt x="565" y="1167"/>
                  </a:lnTo>
                  <a:lnTo>
                    <a:pt x="561" y="1165"/>
                  </a:lnTo>
                  <a:lnTo>
                    <a:pt x="558" y="1164"/>
                  </a:lnTo>
                  <a:lnTo>
                    <a:pt x="555" y="1163"/>
                  </a:lnTo>
                  <a:lnTo>
                    <a:pt x="552" y="1162"/>
                  </a:lnTo>
                  <a:lnTo>
                    <a:pt x="543" y="1161"/>
                  </a:lnTo>
                  <a:lnTo>
                    <a:pt x="539" y="1160"/>
                  </a:lnTo>
                  <a:lnTo>
                    <a:pt x="536" y="1159"/>
                  </a:lnTo>
                  <a:lnTo>
                    <a:pt x="524" y="1155"/>
                  </a:lnTo>
                  <a:lnTo>
                    <a:pt x="512" y="1151"/>
                  </a:lnTo>
                  <a:lnTo>
                    <a:pt x="504" y="1149"/>
                  </a:lnTo>
                  <a:lnTo>
                    <a:pt x="502" y="1148"/>
                  </a:lnTo>
                  <a:lnTo>
                    <a:pt x="498" y="1148"/>
                  </a:lnTo>
                  <a:lnTo>
                    <a:pt x="493" y="1147"/>
                  </a:lnTo>
                  <a:lnTo>
                    <a:pt x="485" y="1147"/>
                  </a:lnTo>
                  <a:lnTo>
                    <a:pt x="481" y="1147"/>
                  </a:lnTo>
                  <a:lnTo>
                    <a:pt x="479" y="1146"/>
                  </a:lnTo>
                  <a:lnTo>
                    <a:pt x="469" y="1145"/>
                  </a:lnTo>
                  <a:lnTo>
                    <a:pt x="464" y="1145"/>
                  </a:lnTo>
                  <a:lnTo>
                    <a:pt x="458" y="1144"/>
                  </a:lnTo>
                  <a:lnTo>
                    <a:pt x="455" y="1144"/>
                  </a:lnTo>
                  <a:lnTo>
                    <a:pt x="452" y="1144"/>
                  </a:lnTo>
                  <a:lnTo>
                    <a:pt x="444" y="1146"/>
                  </a:lnTo>
                  <a:lnTo>
                    <a:pt x="440" y="1146"/>
                  </a:lnTo>
                  <a:lnTo>
                    <a:pt x="436" y="1146"/>
                  </a:lnTo>
                  <a:lnTo>
                    <a:pt x="435" y="1146"/>
                  </a:lnTo>
                  <a:lnTo>
                    <a:pt x="433" y="1146"/>
                  </a:lnTo>
                  <a:lnTo>
                    <a:pt x="431" y="1145"/>
                  </a:lnTo>
                  <a:lnTo>
                    <a:pt x="429" y="1145"/>
                  </a:lnTo>
                  <a:lnTo>
                    <a:pt x="423" y="1142"/>
                  </a:lnTo>
                  <a:lnTo>
                    <a:pt x="421" y="1141"/>
                  </a:lnTo>
                  <a:lnTo>
                    <a:pt x="416" y="1140"/>
                  </a:lnTo>
                  <a:lnTo>
                    <a:pt x="409" y="1138"/>
                  </a:lnTo>
                  <a:lnTo>
                    <a:pt x="406" y="1137"/>
                  </a:lnTo>
                  <a:lnTo>
                    <a:pt x="405" y="1136"/>
                  </a:lnTo>
                  <a:lnTo>
                    <a:pt x="404" y="1136"/>
                  </a:lnTo>
                  <a:lnTo>
                    <a:pt x="400" y="1132"/>
                  </a:lnTo>
                  <a:lnTo>
                    <a:pt x="394" y="1128"/>
                  </a:lnTo>
                  <a:lnTo>
                    <a:pt x="392" y="1126"/>
                  </a:lnTo>
                  <a:lnTo>
                    <a:pt x="391" y="1125"/>
                  </a:lnTo>
                  <a:lnTo>
                    <a:pt x="389" y="1123"/>
                  </a:lnTo>
                  <a:lnTo>
                    <a:pt x="388" y="1121"/>
                  </a:lnTo>
                  <a:lnTo>
                    <a:pt x="387" y="1119"/>
                  </a:lnTo>
                  <a:lnTo>
                    <a:pt x="386" y="1117"/>
                  </a:lnTo>
                  <a:lnTo>
                    <a:pt x="383" y="1111"/>
                  </a:lnTo>
                  <a:lnTo>
                    <a:pt x="382" y="1109"/>
                  </a:lnTo>
                  <a:lnTo>
                    <a:pt x="381" y="1108"/>
                  </a:lnTo>
                  <a:lnTo>
                    <a:pt x="380" y="1107"/>
                  </a:lnTo>
                  <a:lnTo>
                    <a:pt x="379" y="1106"/>
                  </a:lnTo>
                  <a:lnTo>
                    <a:pt x="376" y="1102"/>
                  </a:lnTo>
                  <a:lnTo>
                    <a:pt x="374" y="1101"/>
                  </a:lnTo>
                  <a:lnTo>
                    <a:pt x="372" y="1100"/>
                  </a:lnTo>
                  <a:lnTo>
                    <a:pt x="370" y="1098"/>
                  </a:lnTo>
                  <a:lnTo>
                    <a:pt x="369" y="1095"/>
                  </a:lnTo>
                  <a:lnTo>
                    <a:pt x="368" y="1093"/>
                  </a:lnTo>
                  <a:lnTo>
                    <a:pt x="367" y="1091"/>
                  </a:lnTo>
                  <a:lnTo>
                    <a:pt x="367" y="1089"/>
                  </a:lnTo>
                  <a:lnTo>
                    <a:pt x="367" y="1089"/>
                  </a:lnTo>
                  <a:lnTo>
                    <a:pt x="367" y="1088"/>
                  </a:lnTo>
                  <a:lnTo>
                    <a:pt x="368" y="1086"/>
                  </a:lnTo>
                  <a:lnTo>
                    <a:pt x="369" y="1085"/>
                  </a:lnTo>
                  <a:lnTo>
                    <a:pt x="370" y="1083"/>
                  </a:lnTo>
                  <a:lnTo>
                    <a:pt x="371" y="1081"/>
                  </a:lnTo>
                  <a:lnTo>
                    <a:pt x="372" y="1080"/>
                  </a:lnTo>
                  <a:lnTo>
                    <a:pt x="373" y="1078"/>
                  </a:lnTo>
                  <a:lnTo>
                    <a:pt x="376" y="1077"/>
                  </a:lnTo>
                  <a:lnTo>
                    <a:pt x="378" y="1076"/>
                  </a:lnTo>
                  <a:lnTo>
                    <a:pt x="380" y="1074"/>
                  </a:lnTo>
                  <a:lnTo>
                    <a:pt x="386" y="1071"/>
                  </a:lnTo>
                  <a:lnTo>
                    <a:pt x="389" y="1070"/>
                  </a:lnTo>
                  <a:lnTo>
                    <a:pt x="389" y="1069"/>
                  </a:lnTo>
                  <a:lnTo>
                    <a:pt x="390" y="1068"/>
                  </a:lnTo>
                  <a:lnTo>
                    <a:pt x="391" y="1067"/>
                  </a:lnTo>
                  <a:lnTo>
                    <a:pt x="392" y="1066"/>
                  </a:lnTo>
                  <a:lnTo>
                    <a:pt x="393" y="1064"/>
                  </a:lnTo>
                  <a:lnTo>
                    <a:pt x="394" y="1062"/>
                  </a:lnTo>
                  <a:lnTo>
                    <a:pt x="394" y="1060"/>
                  </a:lnTo>
                  <a:lnTo>
                    <a:pt x="394" y="1058"/>
                  </a:lnTo>
                  <a:lnTo>
                    <a:pt x="394" y="1055"/>
                  </a:lnTo>
                  <a:lnTo>
                    <a:pt x="393" y="1054"/>
                  </a:lnTo>
                  <a:lnTo>
                    <a:pt x="392" y="1052"/>
                  </a:lnTo>
                  <a:lnTo>
                    <a:pt x="391" y="1051"/>
                  </a:lnTo>
                  <a:lnTo>
                    <a:pt x="389" y="1049"/>
                  </a:lnTo>
                  <a:lnTo>
                    <a:pt x="388" y="1048"/>
                  </a:lnTo>
                  <a:lnTo>
                    <a:pt x="381" y="1043"/>
                  </a:lnTo>
                  <a:lnTo>
                    <a:pt x="378" y="1041"/>
                  </a:lnTo>
                  <a:lnTo>
                    <a:pt x="377" y="1038"/>
                  </a:lnTo>
                  <a:lnTo>
                    <a:pt x="375" y="1036"/>
                  </a:lnTo>
                  <a:lnTo>
                    <a:pt x="368" y="1029"/>
                  </a:lnTo>
                  <a:lnTo>
                    <a:pt x="366" y="1025"/>
                  </a:lnTo>
                  <a:lnTo>
                    <a:pt x="362" y="1021"/>
                  </a:lnTo>
                  <a:lnTo>
                    <a:pt x="359" y="1018"/>
                  </a:lnTo>
                  <a:lnTo>
                    <a:pt x="356" y="1015"/>
                  </a:lnTo>
                  <a:lnTo>
                    <a:pt x="355" y="1013"/>
                  </a:lnTo>
                  <a:lnTo>
                    <a:pt x="353" y="1012"/>
                  </a:lnTo>
                  <a:lnTo>
                    <a:pt x="351" y="1010"/>
                  </a:lnTo>
                  <a:lnTo>
                    <a:pt x="349" y="1010"/>
                  </a:lnTo>
                  <a:lnTo>
                    <a:pt x="347" y="1009"/>
                  </a:lnTo>
                  <a:lnTo>
                    <a:pt x="343" y="1007"/>
                  </a:lnTo>
                  <a:lnTo>
                    <a:pt x="335" y="1005"/>
                  </a:lnTo>
                  <a:lnTo>
                    <a:pt x="331" y="1003"/>
                  </a:lnTo>
                  <a:lnTo>
                    <a:pt x="326" y="1001"/>
                  </a:lnTo>
                  <a:lnTo>
                    <a:pt x="323" y="999"/>
                  </a:lnTo>
                  <a:lnTo>
                    <a:pt x="321" y="998"/>
                  </a:lnTo>
                  <a:lnTo>
                    <a:pt x="319" y="997"/>
                  </a:lnTo>
                  <a:lnTo>
                    <a:pt x="310" y="991"/>
                  </a:lnTo>
                  <a:lnTo>
                    <a:pt x="308" y="989"/>
                  </a:lnTo>
                  <a:lnTo>
                    <a:pt x="305" y="987"/>
                  </a:lnTo>
                  <a:lnTo>
                    <a:pt x="303" y="985"/>
                  </a:lnTo>
                  <a:lnTo>
                    <a:pt x="299" y="982"/>
                  </a:lnTo>
                  <a:lnTo>
                    <a:pt x="296" y="978"/>
                  </a:lnTo>
                  <a:lnTo>
                    <a:pt x="285" y="965"/>
                  </a:lnTo>
                  <a:lnTo>
                    <a:pt x="281" y="962"/>
                  </a:lnTo>
                  <a:lnTo>
                    <a:pt x="277" y="958"/>
                  </a:lnTo>
                  <a:lnTo>
                    <a:pt x="274" y="954"/>
                  </a:lnTo>
                  <a:lnTo>
                    <a:pt x="270" y="952"/>
                  </a:lnTo>
                  <a:lnTo>
                    <a:pt x="266" y="949"/>
                  </a:lnTo>
                  <a:lnTo>
                    <a:pt x="263" y="946"/>
                  </a:lnTo>
                  <a:lnTo>
                    <a:pt x="259" y="943"/>
                  </a:lnTo>
                  <a:lnTo>
                    <a:pt x="255" y="942"/>
                  </a:lnTo>
                  <a:lnTo>
                    <a:pt x="253" y="940"/>
                  </a:lnTo>
                  <a:lnTo>
                    <a:pt x="249" y="938"/>
                  </a:lnTo>
                  <a:lnTo>
                    <a:pt x="245" y="936"/>
                  </a:lnTo>
                  <a:lnTo>
                    <a:pt x="241" y="935"/>
                  </a:lnTo>
                  <a:lnTo>
                    <a:pt x="225" y="930"/>
                  </a:lnTo>
                  <a:lnTo>
                    <a:pt x="220" y="930"/>
                  </a:lnTo>
                  <a:lnTo>
                    <a:pt x="218" y="928"/>
                  </a:lnTo>
                  <a:lnTo>
                    <a:pt x="216" y="927"/>
                  </a:lnTo>
                  <a:lnTo>
                    <a:pt x="213" y="925"/>
                  </a:lnTo>
                  <a:lnTo>
                    <a:pt x="211" y="924"/>
                  </a:lnTo>
                  <a:lnTo>
                    <a:pt x="210" y="923"/>
                  </a:lnTo>
                  <a:lnTo>
                    <a:pt x="208" y="921"/>
                  </a:lnTo>
                  <a:lnTo>
                    <a:pt x="207" y="919"/>
                  </a:lnTo>
                  <a:lnTo>
                    <a:pt x="207" y="917"/>
                  </a:lnTo>
                  <a:lnTo>
                    <a:pt x="206" y="914"/>
                  </a:lnTo>
                  <a:lnTo>
                    <a:pt x="205" y="911"/>
                  </a:lnTo>
                  <a:lnTo>
                    <a:pt x="204" y="903"/>
                  </a:lnTo>
                  <a:lnTo>
                    <a:pt x="203" y="901"/>
                  </a:lnTo>
                  <a:lnTo>
                    <a:pt x="203" y="898"/>
                  </a:lnTo>
                  <a:lnTo>
                    <a:pt x="202" y="896"/>
                  </a:lnTo>
                  <a:lnTo>
                    <a:pt x="199" y="889"/>
                  </a:lnTo>
                  <a:lnTo>
                    <a:pt x="195" y="878"/>
                  </a:lnTo>
                  <a:lnTo>
                    <a:pt x="193" y="874"/>
                  </a:lnTo>
                  <a:lnTo>
                    <a:pt x="191" y="872"/>
                  </a:lnTo>
                  <a:lnTo>
                    <a:pt x="189" y="868"/>
                  </a:lnTo>
                  <a:lnTo>
                    <a:pt x="188" y="866"/>
                  </a:lnTo>
                  <a:lnTo>
                    <a:pt x="187" y="865"/>
                  </a:lnTo>
                  <a:lnTo>
                    <a:pt x="185" y="863"/>
                  </a:lnTo>
                  <a:lnTo>
                    <a:pt x="185" y="862"/>
                  </a:lnTo>
                  <a:lnTo>
                    <a:pt x="178" y="858"/>
                  </a:lnTo>
                  <a:lnTo>
                    <a:pt x="176" y="856"/>
                  </a:lnTo>
                  <a:lnTo>
                    <a:pt x="174" y="855"/>
                  </a:lnTo>
                  <a:lnTo>
                    <a:pt x="173" y="853"/>
                  </a:lnTo>
                  <a:lnTo>
                    <a:pt x="173" y="852"/>
                  </a:lnTo>
                  <a:lnTo>
                    <a:pt x="171" y="851"/>
                  </a:lnTo>
                  <a:lnTo>
                    <a:pt x="170" y="848"/>
                  </a:lnTo>
                  <a:lnTo>
                    <a:pt x="168" y="845"/>
                  </a:lnTo>
                  <a:lnTo>
                    <a:pt x="167" y="841"/>
                  </a:lnTo>
                  <a:lnTo>
                    <a:pt x="165" y="838"/>
                  </a:lnTo>
                  <a:lnTo>
                    <a:pt x="162" y="828"/>
                  </a:lnTo>
                  <a:lnTo>
                    <a:pt x="158" y="818"/>
                  </a:lnTo>
                  <a:lnTo>
                    <a:pt x="156" y="814"/>
                  </a:lnTo>
                  <a:lnTo>
                    <a:pt x="154" y="810"/>
                  </a:lnTo>
                  <a:lnTo>
                    <a:pt x="153" y="807"/>
                  </a:lnTo>
                  <a:lnTo>
                    <a:pt x="151" y="805"/>
                  </a:lnTo>
                  <a:lnTo>
                    <a:pt x="150" y="803"/>
                  </a:lnTo>
                  <a:lnTo>
                    <a:pt x="148" y="802"/>
                  </a:lnTo>
                  <a:lnTo>
                    <a:pt x="147" y="801"/>
                  </a:lnTo>
                  <a:lnTo>
                    <a:pt x="145" y="800"/>
                  </a:lnTo>
                  <a:lnTo>
                    <a:pt x="143" y="800"/>
                  </a:lnTo>
                  <a:lnTo>
                    <a:pt x="140" y="800"/>
                  </a:lnTo>
                  <a:lnTo>
                    <a:pt x="134" y="801"/>
                  </a:lnTo>
                  <a:lnTo>
                    <a:pt x="129" y="801"/>
                  </a:lnTo>
                  <a:lnTo>
                    <a:pt x="126" y="801"/>
                  </a:lnTo>
                  <a:lnTo>
                    <a:pt x="118" y="801"/>
                  </a:lnTo>
                  <a:lnTo>
                    <a:pt x="116" y="801"/>
                  </a:lnTo>
                  <a:lnTo>
                    <a:pt x="113" y="800"/>
                  </a:lnTo>
                  <a:lnTo>
                    <a:pt x="109" y="800"/>
                  </a:lnTo>
                  <a:lnTo>
                    <a:pt x="106" y="799"/>
                  </a:lnTo>
                  <a:lnTo>
                    <a:pt x="105" y="798"/>
                  </a:lnTo>
                  <a:lnTo>
                    <a:pt x="103" y="797"/>
                  </a:lnTo>
                  <a:lnTo>
                    <a:pt x="102" y="796"/>
                  </a:lnTo>
                  <a:lnTo>
                    <a:pt x="99" y="794"/>
                  </a:lnTo>
                  <a:lnTo>
                    <a:pt x="97" y="793"/>
                  </a:lnTo>
                  <a:lnTo>
                    <a:pt x="90" y="784"/>
                  </a:lnTo>
                  <a:lnTo>
                    <a:pt x="88" y="783"/>
                  </a:lnTo>
                  <a:lnTo>
                    <a:pt x="87" y="780"/>
                  </a:lnTo>
                  <a:lnTo>
                    <a:pt x="83" y="775"/>
                  </a:lnTo>
                  <a:lnTo>
                    <a:pt x="82" y="771"/>
                  </a:lnTo>
                  <a:lnTo>
                    <a:pt x="77" y="761"/>
                  </a:lnTo>
                  <a:lnTo>
                    <a:pt x="74" y="755"/>
                  </a:lnTo>
                  <a:lnTo>
                    <a:pt x="71" y="746"/>
                  </a:lnTo>
                  <a:lnTo>
                    <a:pt x="66" y="736"/>
                  </a:lnTo>
                  <a:lnTo>
                    <a:pt x="63" y="728"/>
                  </a:lnTo>
                  <a:lnTo>
                    <a:pt x="62" y="726"/>
                  </a:lnTo>
                  <a:lnTo>
                    <a:pt x="61" y="726"/>
                  </a:lnTo>
                  <a:lnTo>
                    <a:pt x="61" y="725"/>
                  </a:lnTo>
                  <a:lnTo>
                    <a:pt x="60" y="725"/>
                  </a:lnTo>
                  <a:lnTo>
                    <a:pt x="60" y="724"/>
                  </a:lnTo>
                  <a:lnTo>
                    <a:pt x="59" y="724"/>
                  </a:lnTo>
                  <a:lnTo>
                    <a:pt x="57" y="724"/>
                  </a:lnTo>
                  <a:lnTo>
                    <a:pt x="52" y="724"/>
                  </a:lnTo>
                  <a:lnTo>
                    <a:pt x="50" y="723"/>
                  </a:lnTo>
                  <a:lnTo>
                    <a:pt x="48" y="722"/>
                  </a:lnTo>
                  <a:lnTo>
                    <a:pt x="47" y="721"/>
                  </a:lnTo>
                  <a:lnTo>
                    <a:pt x="44" y="719"/>
                  </a:lnTo>
                  <a:lnTo>
                    <a:pt x="42" y="716"/>
                  </a:lnTo>
                  <a:lnTo>
                    <a:pt x="40" y="715"/>
                  </a:lnTo>
                  <a:lnTo>
                    <a:pt x="37" y="708"/>
                  </a:lnTo>
                  <a:lnTo>
                    <a:pt x="35" y="706"/>
                  </a:lnTo>
                  <a:lnTo>
                    <a:pt x="34" y="705"/>
                  </a:lnTo>
                  <a:lnTo>
                    <a:pt x="32" y="704"/>
                  </a:lnTo>
                  <a:lnTo>
                    <a:pt x="30" y="702"/>
                  </a:lnTo>
                  <a:lnTo>
                    <a:pt x="28" y="700"/>
                  </a:lnTo>
                  <a:lnTo>
                    <a:pt x="26" y="699"/>
                  </a:lnTo>
                  <a:lnTo>
                    <a:pt x="24" y="698"/>
                  </a:lnTo>
                  <a:lnTo>
                    <a:pt x="23" y="698"/>
                  </a:lnTo>
                  <a:lnTo>
                    <a:pt x="20" y="697"/>
                  </a:lnTo>
                  <a:lnTo>
                    <a:pt x="17" y="696"/>
                  </a:lnTo>
                  <a:lnTo>
                    <a:pt x="14" y="696"/>
                  </a:lnTo>
                  <a:lnTo>
                    <a:pt x="11" y="695"/>
                  </a:lnTo>
                  <a:lnTo>
                    <a:pt x="7" y="695"/>
                  </a:lnTo>
                  <a:lnTo>
                    <a:pt x="6" y="696"/>
                  </a:lnTo>
                  <a:lnTo>
                    <a:pt x="6" y="695"/>
                  </a:lnTo>
                  <a:lnTo>
                    <a:pt x="5" y="693"/>
                  </a:lnTo>
                  <a:lnTo>
                    <a:pt x="3" y="683"/>
                  </a:lnTo>
                  <a:lnTo>
                    <a:pt x="2" y="681"/>
                  </a:lnTo>
                  <a:lnTo>
                    <a:pt x="1" y="679"/>
                  </a:lnTo>
                  <a:lnTo>
                    <a:pt x="1" y="676"/>
                  </a:lnTo>
                  <a:lnTo>
                    <a:pt x="0" y="673"/>
                  </a:lnTo>
                  <a:lnTo>
                    <a:pt x="0" y="670"/>
                  </a:lnTo>
                  <a:lnTo>
                    <a:pt x="0" y="667"/>
                  </a:lnTo>
                  <a:lnTo>
                    <a:pt x="0" y="664"/>
                  </a:lnTo>
                  <a:lnTo>
                    <a:pt x="0" y="660"/>
                  </a:lnTo>
                  <a:lnTo>
                    <a:pt x="0" y="656"/>
                  </a:lnTo>
                  <a:lnTo>
                    <a:pt x="1" y="652"/>
                  </a:lnTo>
                  <a:lnTo>
                    <a:pt x="2" y="647"/>
                  </a:lnTo>
                  <a:lnTo>
                    <a:pt x="3" y="642"/>
                  </a:lnTo>
                  <a:lnTo>
                    <a:pt x="4" y="637"/>
                  </a:lnTo>
                  <a:lnTo>
                    <a:pt x="5" y="634"/>
                  </a:lnTo>
                  <a:lnTo>
                    <a:pt x="6" y="631"/>
                  </a:lnTo>
                  <a:lnTo>
                    <a:pt x="7" y="628"/>
                  </a:lnTo>
                  <a:lnTo>
                    <a:pt x="11" y="623"/>
                  </a:lnTo>
                  <a:lnTo>
                    <a:pt x="14" y="616"/>
                  </a:lnTo>
                  <a:lnTo>
                    <a:pt x="15" y="613"/>
                  </a:lnTo>
                  <a:lnTo>
                    <a:pt x="17" y="612"/>
                  </a:lnTo>
                  <a:lnTo>
                    <a:pt x="19" y="610"/>
                  </a:lnTo>
                  <a:lnTo>
                    <a:pt x="21" y="608"/>
                  </a:lnTo>
                  <a:lnTo>
                    <a:pt x="23" y="607"/>
                  </a:lnTo>
                  <a:lnTo>
                    <a:pt x="25" y="605"/>
                  </a:lnTo>
                  <a:lnTo>
                    <a:pt x="26" y="604"/>
                  </a:lnTo>
                  <a:lnTo>
                    <a:pt x="27" y="603"/>
                  </a:lnTo>
                  <a:lnTo>
                    <a:pt x="33" y="602"/>
                  </a:lnTo>
                  <a:lnTo>
                    <a:pt x="35" y="601"/>
                  </a:lnTo>
                  <a:lnTo>
                    <a:pt x="37" y="599"/>
                  </a:lnTo>
                  <a:lnTo>
                    <a:pt x="39" y="597"/>
                  </a:lnTo>
                  <a:lnTo>
                    <a:pt x="41" y="595"/>
                  </a:lnTo>
                  <a:lnTo>
                    <a:pt x="42" y="594"/>
                  </a:lnTo>
                  <a:lnTo>
                    <a:pt x="44" y="592"/>
                  </a:lnTo>
                  <a:lnTo>
                    <a:pt x="45" y="590"/>
                  </a:lnTo>
                  <a:lnTo>
                    <a:pt x="46" y="590"/>
                  </a:lnTo>
                  <a:lnTo>
                    <a:pt x="46" y="588"/>
                  </a:lnTo>
                  <a:lnTo>
                    <a:pt x="47" y="586"/>
                  </a:lnTo>
                  <a:lnTo>
                    <a:pt x="48" y="583"/>
                  </a:lnTo>
                  <a:lnTo>
                    <a:pt x="48" y="580"/>
                  </a:lnTo>
                  <a:lnTo>
                    <a:pt x="48" y="578"/>
                  </a:lnTo>
                  <a:lnTo>
                    <a:pt x="48" y="574"/>
                  </a:lnTo>
                  <a:lnTo>
                    <a:pt x="47" y="570"/>
                  </a:lnTo>
                  <a:lnTo>
                    <a:pt x="44" y="560"/>
                  </a:lnTo>
                  <a:lnTo>
                    <a:pt x="43" y="556"/>
                  </a:lnTo>
                  <a:lnTo>
                    <a:pt x="42" y="553"/>
                  </a:lnTo>
                  <a:lnTo>
                    <a:pt x="39" y="546"/>
                  </a:lnTo>
                  <a:lnTo>
                    <a:pt x="39" y="544"/>
                  </a:lnTo>
                  <a:lnTo>
                    <a:pt x="38" y="541"/>
                  </a:lnTo>
                  <a:lnTo>
                    <a:pt x="38" y="538"/>
                  </a:lnTo>
                  <a:lnTo>
                    <a:pt x="38" y="536"/>
                  </a:lnTo>
                  <a:lnTo>
                    <a:pt x="38" y="534"/>
                  </a:lnTo>
                  <a:lnTo>
                    <a:pt x="40" y="528"/>
                  </a:lnTo>
                  <a:lnTo>
                    <a:pt x="41" y="524"/>
                  </a:lnTo>
                  <a:lnTo>
                    <a:pt x="42" y="520"/>
                  </a:lnTo>
                  <a:lnTo>
                    <a:pt x="42" y="511"/>
                  </a:lnTo>
                  <a:lnTo>
                    <a:pt x="42" y="506"/>
                  </a:lnTo>
                  <a:lnTo>
                    <a:pt x="43" y="500"/>
                  </a:lnTo>
                  <a:lnTo>
                    <a:pt x="45" y="491"/>
                  </a:lnTo>
                  <a:lnTo>
                    <a:pt x="46" y="490"/>
                  </a:lnTo>
                  <a:lnTo>
                    <a:pt x="47" y="489"/>
                  </a:lnTo>
                  <a:lnTo>
                    <a:pt x="48" y="488"/>
                  </a:lnTo>
                  <a:lnTo>
                    <a:pt x="48" y="488"/>
                  </a:lnTo>
                  <a:lnTo>
                    <a:pt x="50" y="488"/>
                  </a:lnTo>
                  <a:lnTo>
                    <a:pt x="51" y="488"/>
                  </a:lnTo>
                  <a:lnTo>
                    <a:pt x="53" y="488"/>
                  </a:lnTo>
                  <a:lnTo>
                    <a:pt x="61" y="489"/>
                  </a:lnTo>
                  <a:lnTo>
                    <a:pt x="65" y="490"/>
                  </a:lnTo>
                  <a:lnTo>
                    <a:pt x="67" y="490"/>
                  </a:lnTo>
                  <a:lnTo>
                    <a:pt x="70" y="490"/>
                  </a:lnTo>
                  <a:lnTo>
                    <a:pt x="71" y="490"/>
                  </a:lnTo>
                  <a:lnTo>
                    <a:pt x="73" y="490"/>
                  </a:lnTo>
                  <a:lnTo>
                    <a:pt x="75" y="489"/>
                  </a:lnTo>
                  <a:lnTo>
                    <a:pt x="78" y="488"/>
                  </a:lnTo>
                  <a:lnTo>
                    <a:pt x="80" y="488"/>
                  </a:lnTo>
                  <a:lnTo>
                    <a:pt x="82" y="487"/>
                  </a:lnTo>
                  <a:lnTo>
                    <a:pt x="84" y="484"/>
                  </a:lnTo>
                  <a:lnTo>
                    <a:pt x="89" y="481"/>
                  </a:lnTo>
                  <a:lnTo>
                    <a:pt x="96" y="476"/>
                  </a:lnTo>
                  <a:lnTo>
                    <a:pt x="99" y="474"/>
                  </a:lnTo>
                  <a:lnTo>
                    <a:pt x="102" y="472"/>
                  </a:lnTo>
                  <a:lnTo>
                    <a:pt x="105" y="470"/>
                  </a:lnTo>
                  <a:lnTo>
                    <a:pt x="113" y="467"/>
                  </a:lnTo>
                  <a:lnTo>
                    <a:pt x="115" y="466"/>
                  </a:lnTo>
                  <a:lnTo>
                    <a:pt x="116" y="466"/>
                  </a:lnTo>
                  <a:lnTo>
                    <a:pt x="117" y="464"/>
                  </a:lnTo>
                  <a:lnTo>
                    <a:pt x="117" y="463"/>
                  </a:lnTo>
                  <a:lnTo>
                    <a:pt x="120" y="456"/>
                  </a:lnTo>
                  <a:lnTo>
                    <a:pt x="123" y="446"/>
                  </a:lnTo>
                  <a:lnTo>
                    <a:pt x="124" y="444"/>
                  </a:lnTo>
                  <a:lnTo>
                    <a:pt x="125" y="443"/>
                  </a:lnTo>
                  <a:lnTo>
                    <a:pt x="126" y="440"/>
                  </a:lnTo>
                  <a:lnTo>
                    <a:pt x="128" y="437"/>
                  </a:lnTo>
                  <a:lnTo>
                    <a:pt x="129" y="435"/>
                  </a:lnTo>
                  <a:lnTo>
                    <a:pt x="133" y="432"/>
                  </a:lnTo>
                  <a:lnTo>
                    <a:pt x="135" y="430"/>
                  </a:lnTo>
                  <a:lnTo>
                    <a:pt x="136" y="429"/>
                  </a:lnTo>
                  <a:lnTo>
                    <a:pt x="136" y="427"/>
                  </a:lnTo>
                  <a:lnTo>
                    <a:pt x="136" y="426"/>
                  </a:lnTo>
                  <a:lnTo>
                    <a:pt x="137" y="424"/>
                  </a:lnTo>
                  <a:lnTo>
                    <a:pt x="137" y="422"/>
                  </a:lnTo>
                  <a:lnTo>
                    <a:pt x="136" y="420"/>
                  </a:lnTo>
                  <a:lnTo>
                    <a:pt x="136" y="417"/>
                  </a:lnTo>
                  <a:lnTo>
                    <a:pt x="135" y="415"/>
                  </a:lnTo>
                  <a:lnTo>
                    <a:pt x="134" y="413"/>
                  </a:lnTo>
                  <a:lnTo>
                    <a:pt x="133" y="411"/>
                  </a:lnTo>
                  <a:lnTo>
                    <a:pt x="129" y="407"/>
                  </a:lnTo>
                  <a:lnTo>
                    <a:pt x="128" y="404"/>
                  </a:lnTo>
                  <a:lnTo>
                    <a:pt x="125" y="399"/>
                  </a:lnTo>
                  <a:lnTo>
                    <a:pt x="124" y="397"/>
                  </a:lnTo>
                  <a:lnTo>
                    <a:pt x="123" y="395"/>
                  </a:lnTo>
                  <a:lnTo>
                    <a:pt x="123" y="392"/>
                  </a:lnTo>
                  <a:lnTo>
                    <a:pt x="123" y="390"/>
                  </a:lnTo>
                  <a:lnTo>
                    <a:pt x="123" y="388"/>
                  </a:lnTo>
                  <a:lnTo>
                    <a:pt x="124" y="386"/>
                  </a:lnTo>
                  <a:lnTo>
                    <a:pt x="125" y="385"/>
                  </a:lnTo>
                  <a:lnTo>
                    <a:pt x="125" y="384"/>
                  </a:lnTo>
                  <a:lnTo>
                    <a:pt x="126" y="383"/>
                  </a:lnTo>
                  <a:lnTo>
                    <a:pt x="128" y="380"/>
                  </a:lnTo>
                  <a:lnTo>
                    <a:pt x="131" y="377"/>
                  </a:lnTo>
                  <a:lnTo>
                    <a:pt x="134" y="374"/>
                  </a:lnTo>
                  <a:lnTo>
                    <a:pt x="136" y="373"/>
                  </a:lnTo>
                  <a:lnTo>
                    <a:pt x="137" y="372"/>
                  </a:lnTo>
                  <a:lnTo>
                    <a:pt x="140" y="370"/>
                  </a:lnTo>
                  <a:lnTo>
                    <a:pt x="142" y="369"/>
                  </a:lnTo>
                  <a:lnTo>
                    <a:pt x="143" y="369"/>
                  </a:lnTo>
                  <a:lnTo>
                    <a:pt x="143" y="368"/>
                  </a:lnTo>
                  <a:lnTo>
                    <a:pt x="144" y="367"/>
                  </a:lnTo>
                  <a:lnTo>
                    <a:pt x="145" y="365"/>
                  </a:lnTo>
                  <a:lnTo>
                    <a:pt x="146" y="363"/>
                  </a:lnTo>
                  <a:lnTo>
                    <a:pt x="146" y="361"/>
                  </a:lnTo>
                  <a:lnTo>
                    <a:pt x="146" y="359"/>
                  </a:lnTo>
                  <a:lnTo>
                    <a:pt x="146" y="358"/>
                  </a:lnTo>
                  <a:lnTo>
                    <a:pt x="146" y="357"/>
                  </a:lnTo>
                  <a:lnTo>
                    <a:pt x="144" y="356"/>
                  </a:lnTo>
                  <a:lnTo>
                    <a:pt x="140" y="353"/>
                  </a:lnTo>
                  <a:lnTo>
                    <a:pt x="139" y="352"/>
                  </a:lnTo>
                  <a:lnTo>
                    <a:pt x="137" y="350"/>
                  </a:lnTo>
                  <a:lnTo>
                    <a:pt x="137" y="349"/>
                  </a:lnTo>
                  <a:lnTo>
                    <a:pt x="136" y="347"/>
                  </a:lnTo>
                  <a:lnTo>
                    <a:pt x="135" y="346"/>
                  </a:lnTo>
                  <a:lnTo>
                    <a:pt x="134" y="344"/>
                  </a:lnTo>
                  <a:lnTo>
                    <a:pt x="134" y="342"/>
                  </a:lnTo>
                  <a:lnTo>
                    <a:pt x="134" y="341"/>
                  </a:lnTo>
                  <a:lnTo>
                    <a:pt x="134" y="340"/>
                  </a:lnTo>
                  <a:lnTo>
                    <a:pt x="134" y="339"/>
                  </a:lnTo>
                  <a:lnTo>
                    <a:pt x="134" y="337"/>
                  </a:lnTo>
                  <a:lnTo>
                    <a:pt x="134" y="336"/>
                  </a:lnTo>
                  <a:lnTo>
                    <a:pt x="134" y="335"/>
                  </a:lnTo>
                  <a:lnTo>
                    <a:pt x="135" y="334"/>
                  </a:lnTo>
                  <a:lnTo>
                    <a:pt x="136" y="333"/>
                  </a:lnTo>
                  <a:lnTo>
                    <a:pt x="138" y="332"/>
                  </a:lnTo>
                  <a:lnTo>
                    <a:pt x="143" y="330"/>
                  </a:lnTo>
                  <a:lnTo>
                    <a:pt x="144" y="329"/>
                  </a:lnTo>
                  <a:lnTo>
                    <a:pt x="145" y="328"/>
                  </a:lnTo>
                  <a:lnTo>
                    <a:pt x="147" y="326"/>
                  </a:lnTo>
                  <a:lnTo>
                    <a:pt x="148" y="325"/>
                  </a:lnTo>
                  <a:lnTo>
                    <a:pt x="148" y="324"/>
                  </a:lnTo>
                  <a:lnTo>
                    <a:pt x="149" y="322"/>
                  </a:lnTo>
                  <a:lnTo>
                    <a:pt x="150" y="321"/>
                  </a:lnTo>
                  <a:lnTo>
                    <a:pt x="150" y="319"/>
                  </a:lnTo>
                  <a:lnTo>
                    <a:pt x="151" y="318"/>
                  </a:lnTo>
                  <a:lnTo>
                    <a:pt x="151" y="318"/>
                  </a:lnTo>
                  <a:lnTo>
                    <a:pt x="151" y="316"/>
                  </a:lnTo>
                  <a:lnTo>
                    <a:pt x="150" y="311"/>
                  </a:lnTo>
                  <a:lnTo>
                    <a:pt x="150" y="308"/>
                  </a:lnTo>
                  <a:lnTo>
                    <a:pt x="150" y="307"/>
                  </a:lnTo>
                  <a:lnTo>
                    <a:pt x="150" y="305"/>
                  </a:lnTo>
                  <a:lnTo>
                    <a:pt x="150" y="302"/>
                  </a:lnTo>
                  <a:lnTo>
                    <a:pt x="151" y="299"/>
                  </a:lnTo>
                  <a:lnTo>
                    <a:pt x="151" y="297"/>
                  </a:lnTo>
                  <a:lnTo>
                    <a:pt x="152" y="296"/>
                  </a:lnTo>
                  <a:lnTo>
                    <a:pt x="153" y="295"/>
                  </a:lnTo>
                  <a:lnTo>
                    <a:pt x="158" y="289"/>
                  </a:lnTo>
                  <a:lnTo>
                    <a:pt x="161" y="287"/>
                  </a:lnTo>
                  <a:lnTo>
                    <a:pt x="162" y="285"/>
                  </a:lnTo>
                  <a:lnTo>
                    <a:pt x="169" y="281"/>
                  </a:lnTo>
                  <a:lnTo>
                    <a:pt x="176" y="275"/>
                  </a:lnTo>
                  <a:lnTo>
                    <a:pt x="178" y="274"/>
                  </a:lnTo>
                  <a:lnTo>
                    <a:pt x="179" y="273"/>
                  </a:lnTo>
                  <a:lnTo>
                    <a:pt x="180" y="271"/>
                  </a:lnTo>
                  <a:lnTo>
                    <a:pt x="182" y="269"/>
                  </a:lnTo>
                  <a:lnTo>
                    <a:pt x="184" y="264"/>
                  </a:lnTo>
                  <a:lnTo>
                    <a:pt x="185" y="258"/>
                  </a:lnTo>
                  <a:lnTo>
                    <a:pt x="187" y="255"/>
                  </a:lnTo>
                  <a:lnTo>
                    <a:pt x="189" y="250"/>
                  </a:lnTo>
                  <a:lnTo>
                    <a:pt x="192" y="246"/>
                  </a:lnTo>
                  <a:lnTo>
                    <a:pt x="193" y="243"/>
                  </a:lnTo>
                  <a:lnTo>
                    <a:pt x="194" y="241"/>
                  </a:lnTo>
                  <a:lnTo>
                    <a:pt x="195" y="237"/>
                  </a:lnTo>
                  <a:lnTo>
                    <a:pt x="196" y="232"/>
                  </a:lnTo>
                  <a:lnTo>
                    <a:pt x="197" y="230"/>
                  </a:lnTo>
                  <a:lnTo>
                    <a:pt x="197" y="228"/>
                  </a:lnTo>
                  <a:lnTo>
                    <a:pt x="196" y="226"/>
                  </a:lnTo>
                  <a:lnTo>
                    <a:pt x="196" y="224"/>
                  </a:lnTo>
                  <a:lnTo>
                    <a:pt x="196" y="222"/>
                  </a:lnTo>
                  <a:lnTo>
                    <a:pt x="195" y="220"/>
                  </a:lnTo>
                  <a:lnTo>
                    <a:pt x="190" y="215"/>
                  </a:lnTo>
                  <a:lnTo>
                    <a:pt x="189" y="214"/>
                  </a:lnTo>
                  <a:lnTo>
                    <a:pt x="187" y="210"/>
                  </a:lnTo>
                  <a:lnTo>
                    <a:pt x="184" y="203"/>
                  </a:lnTo>
                  <a:lnTo>
                    <a:pt x="182" y="199"/>
                  </a:lnTo>
                  <a:lnTo>
                    <a:pt x="181" y="195"/>
                  </a:lnTo>
                  <a:lnTo>
                    <a:pt x="180" y="191"/>
                  </a:lnTo>
                  <a:lnTo>
                    <a:pt x="179" y="187"/>
                  </a:lnTo>
                  <a:lnTo>
                    <a:pt x="179" y="184"/>
                  </a:lnTo>
                  <a:lnTo>
                    <a:pt x="180" y="180"/>
                  </a:lnTo>
                  <a:lnTo>
                    <a:pt x="181" y="171"/>
                  </a:lnTo>
                  <a:lnTo>
                    <a:pt x="182" y="169"/>
                  </a:lnTo>
                  <a:lnTo>
                    <a:pt x="182" y="167"/>
                  </a:lnTo>
                  <a:lnTo>
                    <a:pt x="184" y="163"/>
                  </a:lnTo>
                  <a:lnTo>
                    <a:pt x="185" y="160"/>
                  </a:lnTo>
                  <a:lnTo>
                    <a:pt x="186" y="158"/>
                  </a:lnTo>
                  <a:lnTo>
                    <a:pt x="192" y="148"/>
                  </a:lnTo>
                  <a:lnTo>
                    <a:pt x="193" y="147"/>
                  </a:lnTo>
                  <a:lnTo>
                    <a:pt x="194" y="146"/>
                  </a:lnTo>
                  <a:lnTo>
                    <a:pt x="193" y="145"/>
                  </a:lnTo>
                  <a:lnTo>
                    <a:pt x="193" y="144"/>
                  </a:lnTo>
                  <a:lnTo>
                    <a:pt x="192" y="140"/>
                  </a:lnTo>
                  <a:lnTo>
                    <a:pt x="191" y="138"/>
                  </a:lnTo>
                  <a:lnTo>
                    <a:pt x="188" y="133"/>
                  </a:lnTo>
                  <a:lnTo>
                    <a:pt x="186" y="128"/>
                  </a:lnTo>
                  <a:lnTo>
                    <a:pt x="185" y="125"/>
                  </a:lnTo>
                  <a:lnTo>
                    <a:pt x="185" y="122"/>
                  </a:lnTo>
                  <a:lnTo>
                    <a:pt x="184" y="116"/>
                  </a:lnTo>
                  <a:lnTo>
                    <a:pt x="183" y="114"/>
                  </a:lnTo>
                  <a:lnTo>
                    <a:pt x="183" y="103"/>
                  </a:lnTo>
                  <a:lnTo>
                    <a:pt x="182" y="101"/>
                  </a:lnTo>
                  <a:lnTo>
                    <a:pt x="182" y="97"/>
                  </a:lnTo>
                  <a:lnTo>
                    <a:pt x="181" y="93"/>
                  </a:lnTo>
                  <a:lnTo>
                    <a:pt x="180" y="91"/>
                  </a:lnTo>
                  <a:lnTo>
                    <a:pt x="180" y="90"/>
                  </a:lnTo>
                  <a:lnTo>
                    <a:pt x="179" y="89"/>
                  </a:lnTo>
                  <a:lnTo>
                    <a:pt x="176" y="86"/>
                  </a:lnTo>
                  <a:lnTo>
                    <a:pt x="175" y="84"/>
                  </a:lnTo>
                  <a:lnTo>
                    <a:pt x="174" y="82"/>
                  </a:lnTo>
                  <a:lnTo>
                    <a:pt x="174" y="81"/>
                  </a:lnTo>
                  <a:lnTo>
                    <a:pt x="173" y="80"/>
                  </a:lnTo>
                  <a:lnTo>
                    <a:pt x="173" y="79"/>
                  </a:lnTo>
                  <a:lnTo>
                    <a:pt x="173" y="78"/>
                  </a:lnTo>
                  <a:lnTo>
                    <a:pt x="173" y="76"/>
                  </a:lnTo>
                  <a:lnTo>
                    <a:pt x="174" y="73"/>
                  </a:lnTo>
                  <a:lnTo>
                    <a:pt x="177" y="63"/>
                  </a:lnTo>
                  <a:lnTo>
                    <a:pt x="178" y="60"/>
                  </a:lnTo>
                  <a:lnTo>
                    <a:pt x="179" y="58"/>
                  </a:lnTo>
                  <a:lnTo>
                    <a:pt x="180" y="58"/>
                  </a:lnTo>
                  <a:lnTo>
                    <a:pt x="181" y="55"/>
                  </a:lnTo>
                  <a:lnTo>
                    <a:pt x="182" y="54"/>
                  </a:lnTo>
                  <a:lnTo>
                    <a:pt x="183" y="53"/>
                  </a:lnTo>
                  <a:lnTo>
                    <a:pt x="184" y="53"/>
                  </a:lnTo>
                  <a:lnTo>
                    <a:pt x="185" y="53"/>
                  </a:lnTo>
                  <a:lnTo>
                    <a:pt x="185" y="54"/>
                  </a:lnTo>
                  <a:lnTo>
                    <a:pt x="186" y="54"/>
                  </a:lnTo>
                  <a:lnTo>
                    <a:pt x="187" y="54"/>
                  </a:lnTo>
                  <a:lnTo>
                    <a:pt x="190" y="54"/>
                  </a:lnTo>
                  <a:lnTo>
                    <a:pt x="193" y="54"/>
                  </a:lnTo>
                  <a:lnTo>
                    <a:pt x="196" y="53"/>
                  </a:lnTo>
                  <a:lnTo>
                    <a:pt x="204" y="50"/>
                  </a:lnTo>
                  <a:lnTo>
                    <a:pt x="214" y="48"/>
                  </a:lnTo>
                  <a:lnTo>
                    <a:pt x="218" y="46"/>
                  </a:lnTo>
                  <a:lnTo>
                    <a:pt x="222" y="45"/>
                  </a:lnTo>
                  <a:lnTo>
                    <a:pt x="224" y="44"/>
                  </a:lnTo>
                  <a:lnTo>
                    <a:pt x="225" y="44"/>
                  </a:lnTo>
                  <a:lnTo>
                    <a:pt x="226" y="44"/>
                  </a:lnTo>
                  <a:lnTo>
                    <a:pt x="228" y="44"/>
                  </a:lnTo>
                  <a:lnTo>
                    <a:pt x="229" y="45"/>
                  </a:lnTo>
                  <a:lnTo>
                    <a:pt x="230" y="45"/>
                  </a:lnTo>
                  <a:lnTo>
                    <a:pt x="231" y="46"/>
                  </a:lnTo>
                  <a:lnTo>
                    <a:pt x="237" y="51"/>
                  </a:lnTo>
                  <a:lnTo>
                    <a:pt x="238" y="52"/>
                  </a:lnTo>
                  <a:lnTo>
                    <a:pt x="239" y="52"/>
                  </a:lnTo>
                  <a:lnTo>
                    <a:pt x="240" y="53"/>
                  </a:lnTo>
                  <a:lnTo>
                    <a:pt x="242" y="53"/>
                  </a:lnTo>
                  <a:lnTo>
                    <a:pt x="244" y="53"/>
                  </a:lnTo>
                  <a:lnTo>
                    <a:pt x="245" y="53"/>
                  </a:lnTo>
                  <a:lnTo>
                    <a:pt x="247" y="52"/>
                  </a:lnTo>
                  <a:lnTo>
                    <a:pt x="248" y="52"/>
                  </a:lnTo>
                  <a:lnTo>
                    <a:pt x="251" y="50"/>
                  </a:lnTo>
                  <a:lnTo>
                    <a:pt x="257" y="47"/>
                  </a:lnTo>
                  <a:lnTo>
                    <a:pt x="259" y="46"/>
                  </a:lnTo>
                  <a:lnTo>
                    <a:pt x="262" y="46"/>
                  </a:lnTo>
                  <a:lnTo>
                    <a:pt x="264" y="46"/>
                  </a:lnTo>
                  <a:lnTo>
                    <a:pt x="265" y="46"/>
                  </a:lnTo>
                  <a:lnTo>
                    <a:pt x="266" y="46"/>
                  </a:lnTo>
                  <a:lnTo>
                    <a:pt x="268" y="47"/>
                  </a:lnTo>
                  <a:lnTo>
                    <a:pt x="269" y="47"/>
                  </a:lnTo>
                  <a:lnTo>
                    <a:pt x="276" y="52"/>
                  </a:lnTo>
                  <a:lnTo>
                    <a:pt x="277" y="54"/>
                  </a:lnTo>
                  <a:lnTo>
                    <a:pt x="281" y="56"/>
                  </a:lnTo>
                  <a:lnTo>
                    <a:pt x="282" y="57"/>
                  </a:lnTo>
                  <a:lnTo>
                    <a:pt x="283" y="58"/>
                  </a:lnTo>
                  <a:lnTo>
                    <a:pt x="285" y="59"/>
                  </a:lnTo>
                  <a:lnTo>
                    <a:pt x="286" y="60"/>
                  </a:lnTo>
                  <a:lnTo>
                    <a:pt x="287" y="61"/>
                  </a:lnTo>
                  <a:lnTo>
                    <a:pt x="288" y="61"/>
                  </a:lnTo>
                  <a:lnTo>
                    <a:pt x="293" y="63"/>
                  </a:lnTo>
                  <a:lnTo>
                    <a:pt x="296" y="64"/>
                  </a:lnTo>
                  <a:lnTo>
                    <a:pt x="298" y="65"/>
                  </a:lnTo>
                  <a:lnTo>
                    <a:pt x="300" y="66"/>
                  </a:lnTo>
                  <a:lnTo>
                    <a:pt x="302" y="66"/>
                  </a:lnTo>
                  <a:lnTo>
                    <a:pt x="305" y="66"/>
                  </a:lnTo>
                  <a:lnTo>
                    <a:pt x="307" y="66"/>
                  </a:lnTo>
                  <a:lnTo>
                    <a:pt x="310" y="65"/>
                  </a:lnTo>
                  <a:lnTo>
                    <a:pt x="312" y="65"/>
                  </a:lnTo>
                  <a:lnTo>
                    <a:pt x="314" y="64"/>
                  </a:lnTo>
                  <a:lnTo>
                    <a:pt x="316" y="62"/>
                  </a:lnTo>
                  <a:lnTo>
                    <a:pt x="321" y="59"/>
                  </a:lnTo>
                  <a:lnTo>
                    <a:pt x="321" y="58"/>
                  </a:lnTo>
                  <a:lnTo>
                    <a:pt x="324" y="58"/>
                  </a:lnTo>
                  <a:lnTo>
                    <a:pt x="326" y="57"/>
                  </a:lnTo>
                  <a:lnTo>
                    <a:pt x="328" y="56"/>
                  </a:lnTo>
                  <a:lnTo>
                    <a:pt x="338" y="55"/>
                  </a:lnTo>
                  <a:lnTo>
                    <a:pt x="341" y="55"/>
                  </a:lnTo>
                  <a:lnTo>
                    <a:pt x="343" y="54"/>
                  </a:lnTo>
                  <a:lnTo>
                    <a:pt x="344" y="53"/>
                  </a:lnTo>
                  <a:lnTo>
                    <a:pt x="346" y="52"/>
                  </a:lnTo>
                  <a:lnTo>
                    <a:pt x="349" y="50"/>
                  </a:lnTo>
                  <a:lnTo>
                    <a:pt x="353" y="47"/>
                  </a:lnTo>
                  <a:lnTo>
                    <a:pt x="355" y="46"/>
                  </a:lnTo>
                  <a:lnTo>
                    <a:pt x="356" y="46"/>
                  </a:lnTo>
                  <a:lnTo>
                    <a:pt x="361" y="45"/>
                  </a:lnTo>
                  <a:lnTo>
                    <a:pt x="362" y="44"/>
                  </a:lnTo>
                  <a:lnTo>
                    <a:pt x="363" y="44"/>
                  </a:lnTo>
                  <a:lnTo>
                    <a:pt x="364" y="43"/>
                  </a:lnTo>
                  <a:lnTo>
                    <a:pt x="365" y="42"/>
                  </a:lnTo>
                  <a:lnTo>
                    <a:pt x="367" y="38"/>
                  </a:lnTo>
                  <a:lnTo>
                    <a:pt x="368" y="35"/>
                  </a:lnTo>
                  <a:lnTo>
                    <a:pt x="369" y="34"/>
                  </a:lnTo>
                  <a:lnTo>
                    <a:pt x="371" y="31"/>
                  </a:lnTo>
                  <a:lnTo>
                    <a:pt x="373" y="26"/>
                  </a:lnTo>
                  <a:lnTo>
                    <a:pt x="375" y="21"/>
                  </a:lnTo>
                  <a:lnTo>
                    <a:pt x="376" y="19"/>
                  </a:lnTo>
                  <a:lnTo>
                    <a:pt x="377" y="17"/>
                  </a:lnTo>
                  <a:lnTo>
                    <a:pt x="378" y="16"/>
                  </a:lnTo>
                  <a:lnTo>
                    <a:pt x="378" y="15"/>
                  </a:lnTo>
                  <a:lnTo>
                    <a:pt x="380" y="13"/>
                  </a:lnTo>
                  <a:lnTo>
                    <a:pt x="384" y="12"/>
                  </a:lnTo>
                  <a:lnTo>
                    <a:pt x="391" y="8"/>
                  </a:lnTo>
                  <a:lnTo>
                    <a:pt x="399" y="4"/>
                  </a:lnTo>
                  <a:lnTo>
                    <a:pt x="401" y="3"/>
                  </a:lnTo>
                  <a:lnTo>
                    <a:pt x="405" y="1"/>
                  </a:lnTo>
                  <a:lnTo>
                    <a:pt x="409" y="1"/>
                  </a:lnTo>
                  <a:lnTo>
                    <a:pt x="413" y="0"/>
                  </a:lnTo>
                  <a:lnTo>
                    <a:pt x="414" y="0"/>
                  </a:lnTo>
                </a:path>
              </a:pathLst>
            </a:custGeom>
            <a:noFill/>
            <a:ln w="2540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1" name="Freeform 90">
              <a:extLst>
                <a:ext uri="{FF2B5EF4-FFF2-40B4-BE49-F238E27FC236}">
                  <a16:creationId xmlns:a16="http://schemas.microsoft.com/office/drawing/2014/main" id="{F7F65C62-BD8C-4E6A-AF5A-FBB6571A1B7A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" y="2091"/>
              <a:ext cx="1092" cy="1370"/>
            </a:xfrm>
            <a:custGeom>
              <a:avLst/>
              <a:gdLst>
                <a:gd name="T0" fmla="*/ 727 w 1092"/>
                <a:gd name="T1" fmla="*/ 6 h 1370"/>
                <a:gd name="T2" fmla="*/ 752 w 1092"/>
                <a:gd name="T3" fmla="*/ 28 h 1370"/>
                <a:gd name="T4" fmla="*/ 785 w 1092"/>
                <a:gd name="T5" fmla="*/ 33 h 1370"/>
                <a:gd name="T6" fmla="*/ 771 w 1092"/>
                <a:gd name="T7" fmla="*/ 74 h 1370"/>
                <a:gd name="T8" fmla="*/ 803 w 1092"/>
                <a:gd name="T9" fmla="*/ 81 h 1370"/>
                <a:gd name="T10" fmla="*/ 857 w 1092"/>
                <a:gd name="T11" fmla="*/ 81 h 1370"/>
                <a:gd name="T12" fmla="*/ 855 w 1092"/>
                <a:gd name="T13" fmla="*/ 98 h 1370"/>
                <a:gd name="T14" fmla="*/ 912 w 1092"/>
                <a:gd name="T15" fmla="*/ 132 h 1370"/>
                <a:gd name="T16" fmla="*/ 966 w 1092"/>
                <a:gd name="T17" fmla="*/ 132 h 1370"/>
                <a:gd name="T18" fmla="*/ 1024 w 1092"/>
                <a:gd name="T19" fmla="*/ 172 h 1370"/>
                <a:gd name="T20" fmla="*/ 1045 w 1092"/>
                <a:gd name="T21" fmla="*/ 198 h 1370"/>
                <a:gd name="T22" fmla="*/ 1092 w 1092"/>
                <a:gd name="T23" fmla="*/ 271 h 1370"/>
                <a:gd name="T24" fmla="*/ 1072 w 1092"/>
                <a:gd name="T25" fmla="*/ 316 h 1370"/>
                <a:gd name="T26" fmla="*/ 1064 w 1092"/>
                <a:gd name="T27" fmla="*/ 384 h 1370"/>
                <a:gd name="T28" fmla="*/ 1072 w 1092"/>
                <a:gd name="T29" fmla="*/ 419 h 1370"/>
                <a:gd name="T30" fmla="*/ 1038 w 1092"/>
                <a:gd name="T31" fmla="*/ 455 h 1370"/>
                <a:gd name="T32" fmla="*/ 999 w 1092"/>
                <a:gd name="T33" fmla="*/ 455 h 1370"/>
                <a:gd name="T34" fmla="*/ 971 w 1092"/>
                <a:gd name="T35" fmla="*/ 499 h 1370"/>
                <a:gd name="T36" fmla="*/ 1003 w 1092"/>
                <a:gd name="T37" fmla="*/ 506 h 1370"/>
                <a:gd name="T38" fmla="*/ 987 w 1092"/>
                <a:gd name="T39" fmla="*/ 529 h 1370"/>
                <a:gd name="T40" fmla="*/ 981 w 1092"/>
                <a:gd name="T41" fmla="*/ 549 h 1370"/>
                <a:gd name="T42" fmla="*/ 992 w 1092"/>
                <a:gd name="T43" fmla="*/ 569 h 1370"/>
                <a:gd name="T44" fmla="*/ 1025 w 1092"/>
                <a:gd name="T45" fmla="*/ 582 h 1370"/>
                <a:gd name="T46" fmla="*/ 1020 w 1092"/>
                <a:gd name="T47" fmla="*/ 659 h 1370"/>
                <a:gd name="T48" fmla="*/ 1038 w 1092"/>
                <a:gd name="T49" fmla="*/ 696 h 1370"/>
                <a:gd name="T50" fmla="*/ 1027 w 1092"/>
                <a:gd name="T51" fmla="*/ 732 h 1370"/>
                <a:gd name="T52" fmla="*/ 1045 w 1092"/>
                <a:gd name="T53" fmla="*/ 790 h 1370"/>
                <a:gd name="T54" fmla="*/ 1035 w 1092"/>
                <a:gd name="T55" fmla="*/ 849 h 1370"/>
                <a:gd name="T56" fmla="*/ 1040 w 1092"/>
                <a:gd name="T57" fmla="*/ 905 h 1370"/>
                <a:gd name="T58" fmla="*/ 1003 w 1092"/>
                <a:gd name="T59" fmla="*/ 955 h 1370"/>
                <a:gd name="T60" fmla="*/ 989 w 1092"/>
                <a:gd name="T61" fmla="*/ 983 h 1370"/>
                <a:gd name="T62" fmla="*/ 999 w 1092"/>
                <a:gd name="T63" fmla="*/ 1007 h 1370"/>
                <a:gd name="T64" fmla="*/ 978 w 1092"/>
                <a:gd name="T65" fmla="*/ 1034 h 1370"/>
                <a:gd name="T66" fmla="*/ 990 w 1092"/>
                <a:gd name="T67" fmla="*/ 1074 h 1370"/>
                <a:gd name="T68" fmla="*/ 966 w 1092"/>
                <a:gd name="T69" fmla="*/ 1117 h 1370"/>
                <a:gd name="T70" fmla="*/ 906 w 1092"/>
                <a:gd name="T71" fmla="*/ 1138 h 1370"/>
                <a:gd name="T72" fmla="*/ 891 w 1092"/>
                <a:gd name="T73" fmla="*/ 1191 h 1370"/>
                <a:gd name="T74" fmla="*/ 894 w 1092"/>
                <a:gd name="T75" fmla="*/ 1245 h 1370"/>
                <a:gd name="T76" fmla="*/ 858 w 1092"/>
                <a:gd name="T77" fmla="*/ 1284 h 1370"/>
                <a:gd name="T78" fmla="*/ 859 w 1092"/>
                <a:gd name="T79" fmla="*/ 1346 h 1370"/>
                <a:gd name="T80" fmla="*/ 827 w 1092"/>
                <a:gd name="T81" fmla="*/ 1358 h 1370"/>
                <a:gd name="T82" fmla="*/ 776 w 1092"/>
                <a:gd name="T83" fmla="*/ 1346 h 1370"/>
                <a:gd name="T84" fmla="*/ 743 w 1092"/>
                <a:gd name="T85" fmla="*/ 1270 h 1370"/>
                <a:gd name="T86" fmla="*/ 685 w 1092"/>
                <a:gd name="T87" fmla="*/ 1186 h 1370"/>
                <a:gd name="T88" fmla="*/ 616 w 1092"/>
                <a:gd name="T89" fmla="*/ 1163 h 1370"/>
                <a:gd name="T90" fmla="*/ 572 w 1092"/>
                <a:gd name="T91" fmla="*/ 1125 h 1370"/>
                <a:gd name="T92" fmla="*/ 523 w 1092"/>
                <a:gd name="T93" fmla="*/ 1047 h 1370"/>
                <a:gd name="T94" fmla="*/ 472 w 1092"/>
                <a:gd name="T95" fmla="*/ 984 h 1370"/>
                <a:gd name="T96" fmla="*/ 443 w 1092"/>
                <a:gd name="T97" fmla="*/ 927 h 1370"/>
                <a:gd name="T98" fmla="*/ 363 w 1092"/>
                <a:gd name="T99" fmla="*/ 885 h 1370"/>
                <a:gd name="T100" fmla="*/ 332 w 1092"/>
                <a:gd name="T101" fmla="*/ 895 h 1370"/>
                <a:gd name="T102" fmla="*/ 274 w 1092"/>
                <a:gd name="T103" fmla="*/ 875 h 1370"/>
                <a:gd name="T104" fmla="*/ 220 w 1092"/>
                <a:gd name="T105" fmla="*/ 796 h 1370"/>
                <a:gd name="T106" fmla="*/ 178 w 1092"/>
                <a:gd name="T107" fmla="*/ 753 h 1370"/>
                <a:gd name="T108" fmla="*/ 170 w 1092"/>
                <a:gd name="T109" fmla="*/ 675 h 1370"/>
                <a:gd name="T110" fmla="*/ 129 w 1092"/>
                <a:gd name="T111" fmla="*/ 639 h 1370"/>
                <a:gd name="T112" fmla="*/ 107 w 1092"/>
                <a:gd name="T113" fmla="*/ 560 h 1370"/>
                <a:gd name="T114" fmla="*/ 84 w 1092"/>
                <a:gd name="T115" fmla="*/ 523 h 1370"/>
                <a:gd name="T116" fmla="*/ 66 w 1092"/>
                <a:gd name="T117" fmla="*/ 472 h 1370"/>
                <a:gd name="T118" fmla="*/ 3 w 1092"/>
                <a:gd name="T119" fmla="*/ 413 h 1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092" h="1370">
                  <a:moveTo>
                    <a:pt x="712" y="0"/>
                  </a:moveTo>
                  <a:lnTo>
                    <a:pt x="712" y="1"/>
                  </a:lnTo>
                  <a:lnTo>
                    <a:pt x="712" y="2"/>
                  </a:lnTo>
                  <a:lnTo>
                    <a:pt x="712" y="4"/>
                  </a:lnTo>
                  <a:lnTo>
                    <a:pt x="713" y="7"/>
                  </a:lnTo>
                  <a:lnTo>
                    <a:pt x="713" y="9"/>
                  </a:lnTo>
                  <a:lnTo>
                    <a:pt x="714" y="11"/>
                  </a:lnTo>
                  <a:lnTo>
                    <a:pt x="715" y="12"/>
                  </a:lnTo>
                  <a:lnTo>
                    <a:pt x="716" y="13"/>
                  </a:lnTo>
                  <a:lnTo>
                    <a:pt x="717" y="14"/>
                  </a:lnTo>
                  <a:lnTo>
                    <a:pt x="719" y="14"/>
                  </a:lnTo>
                  <a:lnTo>
                    <a:pt x="719" y="14"/>
                  </a:lnTo>
                  <a:lnTo>
                    <a:pt x="720" y="14"/>
                  </a:lnTo>
                  <a:lnTo>
                    <a:pt x="721" y="13"/>
                  </a:lnTo>
                  <a:lnTo>
                    <a:pt x="722" y="13"/>
                  </a:lnTo>
                  <a:lnTo>
                    <a:pt x="724" y="11"/>
                  </a:lnTo>
                  <a:lnTo>
                    <a:pt x="727" y="6"/>
                  </a:lnTo>
                  <a:lnTo>
                    <a:pt x="729" y="5"/>
                  </a:lnTo>
                  <a:lnTo>
                    <a:pt x="730" y="5"/>
                  </a:lnTo>
                  <a:lnTo>
                    <a:pt x="731" y="3"/>
                  </a:lnTo>
                  <a:lnTo>
                    <a:pt x="733" y="3"/>
                  </a:lnTo>
                  <a:lnTo>
                    <a:pt x="734" y="2"/>
                  </a:lnTo>
                  <a:lnTo>
                    <a:pt x="735" y="3"/>
                  </a:lnTo>
                  <a:lnTo>
                    <a:pt x="737" y="5"/>
                  </a:lnTo>
                  <a:lnTo>
                    <a:pt x="739" y="10"/>
                  </a:lnTo>
                  <a:lnTo>
                    <a:pt x="742" y="15"/>
                  </a:lnTo>
                  <a:lnTo>
                    <a:pt x="744" y="17"/>
                  </a:lnTo>
                  <a:lnTo>
                    <a:pt x="745" y="19"/>
                  </a:lnTo>
                  <a:lnTo>
                    <a:pt x="747" y="24"/>
                  </a:lnTo>
                  <a:lnTo>
                    <a:pt x="748" y="26"/>
                  </a:lnTo>
                  <a:lnTo>
                    <a:pt x="749" y="27"/>
                  </a:lnTo>
                  <a:lnTo>
                    <a:pt x="750" y="28"/>
                  </a:lnTo>
                  <a:lnTo>
                    <a:pt x="751" y="28"/>
                  </a:lnTo>
                  <a:lnTo>
                    <a:pt x="752" y="28"/>
                  </a:lnTo>
                  <a:lnTo>
                    <a:pt x="753" y="28"/>
                  </a:lnTo>
                  <a:lnTo>
                    <a:pt x="753" y="28"/>
                  </a:lnTo>
                  <a:lnTo>
                    <a:pt x="756" y="28"/>
                  </a:lnTo>
                  <a:lnTo>
                    <a:pt x="763" y="28"/>
                  </a:lnTo>
                  <a:lnTo>
                    <a:pt x="764" y="27"/>
                  </a:lnTo>
                  <a:lnTo>
                    <a:pt x="765" y="26"/>
                  </a:lnTo>
                  <a:lnTo>
                    <a:pt x="768" y="24"/>
                  </a:lnTo>
                  <a:lnTo>
                    <a:pt x="771" y="22"/>
                  </a:lnTo>
                  <a:lnTo>
                    <a:pt x="772" y="21"/>
                  </a:lnTo>
                  <a:lnTo>
                    <a:pt x="773" y="20"/>
                  </a:lnTo>
                  <a:lnTo>
                    <a:pt x="775" y="17"/>
                  </a:lnTo>
                  <a:lnTo>
                    <a:pt x="776" y="18"/>
                  </a:lnTo>
                  <a:lnTo>
                    <a:pt x="776" y="20"/>
                  </a:lnTo>
                  <a:lnTo>
                    <a:pt x="780" y="25"/>
                  </a:lnTo>
                  <a:lnTo>
                    <a:pt x="781" y="27"/>
                  </a:lnTo>
                  <a:lnTo>
                    <a:pt x="783" y="30"/>
                  </a:lnTo>
                  <a:lnTo>
                    <a:pt x="785" y="33"/>
                  </a:lnTo>
                  <a:lnTo>
                    <a:pt x="786" y="35"/>
                  </a:lnTo>
                  <a:lnTo>
                    <a:pt x="787" y="38"/>
                  </a:lnTo>
                  <a:lnTo>
                    <a:pt x="787" y="40"/>
                  </a:lnTo>
                  <a:lnTo>
                    <a:pt x="787" y="42"/>
                  </a:lnTo>
                  <a:lnTo>
                    <a:pt x="787" y="44"/>
                  </a:lnTo>
                  <a:lnTo>
                    <a:pt x="787" y="46"/>
                  </a:lnTo>
                  <a:lnTo>
                    <a:pt x="787" y="47"/>
                  </a:lnTo>
                  <a:lnTo>
                    <a:pt x="786" y="49"/>
                  </a:lnTo>
                  <a:lnTo>
                    <a:pt x="785" y="51"/>
                  </a:lnTo>
                  <a:lnTo>
                    <a:pt x="780" y="55"/>
                  </a:lnTo>
                  <a:lnTo>
                    <a:pt x="778" y="59"/>
                  </a:lnTo>
                  <a:lnTo>
                    <a:pt x="776" y="62"/>
                  </a:lnTo>
                  <a:lnTo>
                    <a:pt x="774" y="67"/>
                  </a:lnTo>
                  <a:lnTo>
                    <a:pt x="773" y="69"/>
                  </a:lnTo>
                  <a:lnTo>
                    <a:pt x="772" y="71"/>
                  </a:lnTo>
                  <a:lnTo>
                    <a:pt x="771" y="73"/>
                  </a:lnTo>
                  <a:lnTo>
                    <a:pt x="771" y="74"/>
                  </a:lnTo>
                  <a:lnTo>
                    <a:pt x="771" y="76"/>
                  </a:lnTo>
                  <a:lnTo>
                    <a:pt x="771" y="78"/>
                  </a:lnTo>
                  <a:lnTo>
                    <a:pt x="771" y="79"/>
                  </a:lnTo>
                  <a:lnTo>
                    <a:pt x="772" y="80"/>
                  </a:lnTo>
                  <a:lnTo>
                    <a:pt x="772" y="81"/>
                  </a:lnTo>
                  <a:lnTo>
                    <a:pt x="773" y="82"/>
                  </a:lnTo>
                  <a:lnTo>
                    <a:pt x="774" y="82"/>
                  </a:lnTo>
                  <a:lnTo>
                    <a:pt x="776" y="83"/>
                  </a:lnTo>
                  <a:lnTo>
                    <a:pt x="778" y="84"/>
                  </a:lnTo>
                  <a:lnTo>
                    <a:pt x="786" y="85"/>
                  </a:lnTo>
                  <a:lnTo>
                    <a:pt x="788" y="85"/>
                  </a:lnTo>
                  <a:lnTo>
                    <a:pt x="788" y="85"/>
                  </a:lnTo>
                  <a:lnTo>
                    <a:pt x="790" y="85"/>
                  </a:lnTo>
                  <a:lnTo>
                    <a:pt x="791" y="85"/>
                  </a:lnTo>
                  <a:lnTo>
                    <a:pt x="794" y="85"/>
                  </a:lnTo>
                  <a:lnTo>
                    <a:pt x="797" y="84"/>
                  </a:lnTo>
                  <a:lnTo>
                    <a:pt x="803" y="81"/>
                  </a:lnTo>
                  <a:lnTo>
                    <a:pt x="806" y="80"/>
                  </a:lnTo>
                  <a:lnTo>
                    <a:pt x="809" y="79"/>
                  </a:lnTo>
                  <a:lnTo>
                    <a:pt x="810" y="79"/>
                  </a:lnTo>
                  <a:lnTo>
                    <a:pt x="815" y="78"/>
                  </a:lnTo>
                  <a:lnTo>
                    <a:pt x="819" y="78"/>
                  </a:lnTo>
                  <a:lnTo>
                    <a:pt x="822" y="78"/>
                  </a:lnTo>
                  <a:lnTo>
                    <a:pt x="826" y="79"/>
                  </a:lnTo>
                  <a:lnTo>
                    <a:pt x="833" y="80"/>
                  </a:lnTo>
                  <a:lnTo>
                    <a:pt x="835" y="81"/>
                  </a:lnTo>
                  <a:lnTo>
                    <a:pt x="837" y="81"/>
                  </a:lnTo>
                  <a:lnTo>
                    <a:pt x="839" y="81"/>
                  </a:lnTo>
                  <a:lnTo>
                    <a:pt x="846" y="80"/>
                  </a:lnTo>
                  <a:lnTo>
                    <a:pt x="850" y="80"/>
                  </a:lnTo>
                  <a:lnTo>
                    <a:pt x="852" y="80"/>
                  </a:lnTo>
                  <a:lnTo>
                    <a:pt x="855" y="80"/>
                  </a:lnTo>
                  <a:lnTo>
                    <a:pt x="856" y="81"/>
                  </a:lnTo>
                  <a:lnTo>
                    <a:pt x="857" y="81"/>
                  </a:lnTo>
                  <a:lnTo>
                    <a:pt x="860" y="83"/>
                  </a:lnTo>
                  <a:lnTo>
                    <a:pt x="864" y="85"/>
                  </a:lnTo>
                  <a:lnTo>
                    <a:pt x="864" y="85"/>
                  </a:lnTo>
                  <a:lnTo>
                    <a:pt x="865" y="85"/>
                  </a:lnTo>
                  <a:lnTo>
                    <a:pt x="865" y="86"/>
                  </a:lnTo>
                  <a:lnTo>
                    <a:pt x="865" y="87"/>
                  </a:lnTo>
                  <a:lnTo>
                    <a:pt x="864" y="88"/>
                  </a:lnTo>
                  <a:lnTo>
                    <a:pt x="859" y="90"/>
                  </a:lnTo>
                  <a:lnTo>
                    <a:pt x="857" y="91"/>
                  </a:lnTo>
                  <a:lnTo>
                    <a:pt x="856" y="92"/>
                  </a:lnTo>
                  <a:lnTo>
                    <a:pt x="855" y="93"/>
                  </a:lnTo>
                  <a:lnTo>
                    <a:pt x="855" y="94"/>
                  </a:lnTo>
                  <a:lnTo>
                    <a:pt x="854" y="95"/>
                  </a:lnTo>
                  <a:lnTo>
                    <a:pt x="854" y="96"/>
                  </a:lnTo>
                  <a:lnTo>
                    <a:pt x="854" y="96"/>
                  </a:lnTo>
                  <a:lnTo>
                    <a:pt x="855" y="97"/>
                  </a:lnTo>
                  <a:lnTo>
                    <a:pt x="855" y="98"/>
                  </a:lnTo>
                  <a:lnTo>
                    <a:pt x="856" y="99"/>
                  </a:lnTo>
                  <a:lnTo>
                    <a:pt x="856" y="101"/>
                  </a:lnTo>
                  <a:lnTo>
                    <a:pt x="858" y="102"/>
                  </a:lnTo>
                  <a:lnTo>
                    <a:pt x="860" y="104"/>
                  </a:lnTo>
                  <a:lnTo>
                    <a:pt x="862" y="106"/>
                  </a:lnTo>
                  <a:lnTo>
                    <a:pt x="866" y="107"/>
                  </a:lnTo>
                  <a:lnTo>
                    <a:pt x="873" y="111"/>
                  </a:lnTo>
                  <a:lnTo>
                    <a:pt x="879" y="115"/>
                  </a:lnTo>
                  <a:lnTo>
                    <a:pt x="882" y="118"/>
                  </a:lnTo>
                  <a:lnTo>
                    <a:pt x="891" y="124"/>
                  </a:lnTo>
                  <a:lnTo>
                    <a:pt x="895" y="127"/>
                  </a:lnTo>
                  <a:lnTo>
                    <a:pt x="898" y="128"/>
                  </a:lnTo>
                  <a:lnTo>
                    <a:pt x="900" y="129"/>
                  </a:lnTo>
                  <a:lnTo>
                    <a:pt x="902" y="130"/>
                  </a:lnTo>
                  <a:lnTo>
                    <a:pt x="905" y="130"/>
                  </a:lnTo>
                  <a:lnTo>
                    <a:pt x="908" y="131"/>
                  </a:lnTo>
                  <a:lnTo>
                    <a:pt x="912" y="132"/>
                  </a:lnTo>
                  <a:lnTo>
                    <a:pt x="915" y="132"/>
                  </a:lnTo>
                  <a:lnTo>
                    <a:pt x="918" y="133"/>
                  </a:lnTo>
                  <a:lnTo>
                    <a:pt x="922" y="133"/>
                  </a:lnTo>
                  <a:lnTo>
                    <a:pt x="925" y="133"/>
                  </a:lnTo>
                  <a:lnTo>
                    <a:pt x="928" y="132"/>
                  </a:lnTo>
                  <a:lnTo>
                    <a:pt x="931" y="132"/>
                  </a:lnTo>
                  <a:lnTo>
                    <a:pt x="934" y="132"/>
                  </a:lnTo>
                  <a:lnTo>
                    <a:pt x="936" y="131"/>
                  </a:lnTo>
                  <a:lnTo>
                    <a:pt x="946" y="129"/>
                  </a:lnTo>
                  <a:lnTo>
                    <a:pt x="948" y="129"/>
                  </a:lnTo>
                  <a:lnTo>
                    <a:pt x="951" y="129"/>
                  </a:lnTo>
                  <a:lnTo>
                    <a:pt x="954" y="129"/>
                  </a:lnTo>
                  <a:lnTo>
                    <a:pt x="957" y="129"/>
                  </a:lnTo>
                  <a:lnTo>
                    <a:pt x="959" y="130"/>
                  </a:lnTo>
                  <a:lnTo>
                    <a:pt x="962" y="130"/>
                  </a:lnTo>
                  <a:lnTo>
                    <a:pt x="964" y="131"/>
                  </a:lnTo>
                  <a:lnTo>
                    <a:pt x="966" y="132"/>
                  </a:lnTo>
                  <a:lnTo>
                    <a:pt x="967" y="133"/>
                  </a:lnTo>
                  <a:lnTo>
                    <a:pt x="969" y="135"/>
                  </a:lnTo>
                  <a:lnTo>
                    <a:pt x="971" y="138"/>
                  </a:lnTo>
                  <a:lnTo>
                    <a:pt x="977" y="145"/>
                  </a:lnTo>
                  <a:lnTo>
                    <a:pt x="981" y="149"/>
                  </a:lnTo>
                  <a:lnTo>
                    <a:pt x="983" y="152"/>
                  </a:lnTo>
                  <a:lnTo>
                    <a:pt x="990" y="156"/>
                  </a:lnTo>
                  <a:lnTo>
                    <a:pt x="996" y="164"/>
                  </a:lnTo>
                  <a:lnTo>
                    <a:pt x="999" y="164"/>
                  </a:lnTo>
                  <a:lnTo>
                    <a:pt x="1001" y="166"/>
                  </a:lnTo>
                  <a:lnTo>
                    <a:pt x="1004" y="167"/>
                  </a:lnTo>
                  <a:lnTo>
                    <a:pt x="1005" y="167"/>
                  </a:lnTo>
                  <a:lnTo>
                    <a:pt x="1014" y="169"/>
                  </a:lnTo>
                  <a:lnTo>
                    <a:pt x="1016" y="169"/>
                  </a:lnTo>
                  <a:lnTo>
                    <a:pt x="1018" y="170"/>
                  </a:lnTo>
                  <a:lnTo>
                    <a:pt x="1021" y="171"/>
                  </a:lnTo>
                  <a:lnTo>
                    <a:pt x="1024" y="172"/>
                  </a:lnTo>
                  <a:lnTo>
                    <a:pt x="1026" y="174"/>
                  </a:lnTo>
                  <a:lnTo>
                    <a:pt x="1027" y="175"/>
                  </a:lnTo>
                  <a:lnTo>
                    <a:pt x="1028" y="175"/>
                  </a:lnTo>
                  <a:lnTo>
                    <a:pt x="1029" y="177"/>
                  </a:lnTo>
                  <a:lnTo>
                    <a:pt x="1030" y="178"/>
                  </a:lnTo>
                  <a:lnTo>
                    <a:pt x="1030" y="180"/>
                  </a:lnTo>
                  <a:lnTo>
                    <a:pt x="1031" y="181"/>
                  </a:lnTo>
                  <a:lnTo>
                    <a:pt x="1032" y="183"/>
                  </a:lnTo>
                  <a:lnTo>
                    <a:pt x="1033" y="190"/>
                  </a:lnTo>
                  <a:lnTo>
                    <a:pt x="1033" y="192"/>
                  </a:lnTo>
                  <a:lnTo>
                    <a:pt x="1034" y="193"/>
                  </a:lnTo>
                  <a:lnTo>
                    <a:pt x="1034" y="194"/>
                  </a:lnTo>
                  <a:lnTo>
                    <a:pt x="1035" y="194"/>
                  </a:lnTo>
                  <a:lnTo>
                    <a:pt x="1036" y="195"/>
                  </a:lnTo>
                  <a:lnTo>
                    <a:pt x="1037" y="196"/>
                  </a:lnTo>
                  <a:lnTo>
                    <a:pt x="1038" y="197"/>
                  </a:lnTo>
                  <a:lnTo>
                    <a:pt x="1045" y="198"/>
                  </a:lnTo>
                  <a:lnTo>
                    <a:pt x="1051" y="199"/>
                  </a:lnTo>
                  <a:lnTo>
                    <a:pt x="1057" y="201"/>
                  </a:lnTo>
                  <a:lnTo>
                    <a:pt x="1061" y="203"/>
                  </a:lnTo>
                  <a:lnTo>
                    <a:pt x="1067" y="206"/>
                  </a:lnTo>
                  <a:lnTo>
                    <a:pt x="1083" y="215"/>
                  </a:lnTo>
                  <a:lnTo>
                    <a:pt x="1085" y="216"/>
                  </a:lnTo>
                  <a:lnTo>
                    <a:pt x="1086" y="217"/>
                  </a:lnTo>
                  <a:lnTo>
                    <a:pt x="1087" y="218"/>
                  </a:lnTo>
                  <a:lnTo>
                    <a:pt x="1088" y="219"/>
                  </a:lnTo>
                  <a:lnTo>
                    <a:pt x="1088" y="221"/>
                  </a:lnTo>
                  <a:lnTo>
                    <a:pt x="1088" y="221"/>
                  </a:lnTo>
                  <a:lnTo>
                    <a:pt x="1089" y="234"/>
                  </a:lnTo>
                  <a:lnTo>
                    <a:pt x="1089" y="238"/>
                  </a:lnTo>
                  <a:lnTo>
                    <a:pt x="1090" y="247"/>
                  </a:lnTo>
                  <a:lnTo>
                    <a:pt x="1091" y="257"/>
                  </a:lnTo>
                  <a:lnTo>
                    <a:pt x="1091" y="261"/>
                  </a:lnTo>
                  <a:lnTo>
                    <a:pt x="1092" y="271"/>
                  </a:lnTo>
                  <a:lnTo>
                    <a:pt x="1092" y="274"/>
                  </a:lnTo>
                  <a:lnTo>
                    <a:pt x="1092" y="277"/>
                  </a:lnTo>
                  <a:lnTo>
                    <a:pt x="1091" y="278"/>
                  </a:lnTo>
                  <a:lnTo>
                    <a:pt x="1091" y="279"/>
                  </a:lnTo>
                  <a:lnTo>
                    <a:pt x="1090" y="281"/>
                  </a:lnTo>
                  <a:lnTo>
                    <a:pt x="1089" y="282"/>
                  </a:lnTo>
                  <a:lnTo>
                    <a:pt x="1088" y="284"/>
                  </a:lnTo>
                  <a:lnTo>
                    <a:pt x="1083" y="288"/>
                  </a:lnTo>
                  <a:lnTo>
                    <a:pt x="1083" y="289"/>
                  </a:lnTo>
                  <a:lnTo>
                    <a:pt x="1081" y="290"/>
                  </a:lnTo>
                  <a:lnTo>
                    <a:pt x="1080" y="292"/>
                  </a:lnTo>
                  <a:lnTo>
                    <a:pt x="1079" y="294"/>
                  </a:lnTo>
                  <a:lnTo>
                    <a:pt x="1078" y="297"/>
                  </a:lnTo>
                  <a:lnTo>
                    <a:pt x="1076" y="303"/>
                  </a:lnTo>
                  <a:lnTo>
                    <a:pt x="1073" y="311"/>
                  </a:lnTo>
                  <a:lnTo>
                    <a:pt x="1072" y="313"/>
                  </a:lnTo>
                  <a:lnTo>
                    <a:pt x="1072" y="316"/>
                  </a:lnTo>
                  <a:lnTo>
                    <a:pt x="1071" y="327"/>
                  </a:lnTo>
                  <a:lnTo>
                    <a:pt x="1071" y="330"/>
                  </a:lnTo>
                  <a:lnTo>
                    <a:pt x="1071" y="334"/>
                  </a:lnTo>
                  <a:lnTo>
                    <a:pt x="1072" y="341"/>
                  </a:lnTo>
                  <a:lnTo>
                    <a:pt x="1072" y="344"/>
                  </a:lnTo>
                  <a:lnTo>
                    <a:pt x="1072" y="346"/>
                  </a:lnTo>
                  <a:lnTo>
                    <a:pt x="1072" y="349"/>
                  </a:lnTo>
                  <a:lnTo>
                    <a:pt x="1071" y="351"/>
                  </a:lnTo>
                  <a:lnTo>
                    <a:pt x="1070" y="355"/>
                  </a:lnTo>
                  <a:lnTo>
                    <a:pt x="1069" y="358"/>
                  </a:lnTo>
                  <a:lnTo>
                    <a:pt x="1066" y="366"/>
                  </a:lnTo>
                  <a:lnTo>
                    <a:pt x="1065" y="368"/>
                  </a:lnTo>
                  <a:lnTo>
                    <a:pt x="1065" y="369"/>
                  </a:lnTo>
                  <a:lnTo>
                    <a:pt x="1065" y="371"/>
                  </a:lnTo>
                  <a:lnTo>
                    <a:pt x="1065" y="374"/>
                  </a:lnTo>
                  <a:lnTo>
                    <a:pt x="1064" y="378"/>
                  </a:lnTo>
                  <a:lnTo>
                    <a:pt x="1064" y="384"/>
                  </a:lnTo>
                  <a:lnTo>
                    <a:pt x="1064" y="387"/>
                  </a:lnTo>
                  <a:lnTo>
                    <a:pt x="1064" y="390"/>
                  </a:lnTo>
                  <a:lnTo>
                    <a:pt x="1064" y="392"/>
                  </a:lnTo>
                  <a:lnTo>
                    <a:pt x="1063" y="395"/>
                  </a:lnTo>
                  <a:lnTo>
                    <a:pt x="1063" y="398"/>
                  </a:lnTo>
                  <a:lnTo>
                    <a:pt x="1061" y="402"/>
                  </a:lnTo>
                  <a:lnTo>
                    <a:pt x="1061" y="403"/>
                  </a:lnTo>
                  <a:lnTo>
                    <a:pt x="1061" y="406"/>
                  </a:lnTo>
                  <a:lnTo>
                    <a:pt x="1062" y="407"/>
                  </a:lnTo>
                  <a:lnTo>
                    <a:pt x="1064" y="409"/>
                  </a:lnTo>
                  <a:lnTo>
                    <a:pt x="1067" y="411"/>
                  </a:lnTo>
                  <a:lnTo>
                    <a:pt x="1069" y="412"/>
                  </a:lnTo>
                  <a:lnTo>
                    <a:pt x="1070" y="413"/>
                  </a:lnTo>
                  <a:lnTo>
                    <a:pt x="1072" y="414"/>
                  </a:lnTo>
                  <a:lnTo>
                    <a:pt x="1072" y="416"/>
                  </a:lnTo>
                  <a:lnTo>
                    <a:pt x="1072" y="418"/>
                  </a:lnTo>
                  <a:lnTo>
                    <a:pt x="1072" y="419"/>
                  </a:lnTo>
                  <a:lnTo>
                    <a:pt x="1072" y="421"/>
                  </a:lnTo>
                  <a:lnTo>
                    <a:pt x="1072" y="422"/>
                  </a:lnTo>
                  <a:lnTo>
                    <a:pt x="1071" y="424"/>
                  </a:lnTo>
                  <a:lnTo>
                    <a:pt x="1070" y="425"/>
                  </a:lnTo>
                  <a:lnTo>
                    <a:pt x="1069" y="425"/>
                  </a:lnTo>
                  <a:lnTo>
                    <a:pt x="1065" y="429"/>
                  </a:lnTo>
                  <a:lnTo>
                    <a:pt x="1058" y="436"/>
                  </a:lnTo>
                  <a:lnTo>
                    <a:pt x="1055" y="437"/>
                  </a:lnTo>
                  <a:lnTo>
                    <a:pt x="1053" y="439"/>
                  </a:lnTo>
                  <a:lnTo>
                    <a:pt x="1051" y="442"/>
                  </a:lnTo>
                  <a:lnTo>
                    <a:pt x="1047" y="448"/>
                  </a:lnTo>
                  <a:lnTo>
                    <a:pt x="1045" y="450"/>
                  </a:lnTo>
                  <a:lnTo>
                    <a:pt x="1043" y="452"/>
                  </a:lnTo>
                  <a:lnTo>
                    <a:pt x="1042" y="453"/>
                  </a:lnTo>
                  <a:lnTo>
                    <a:pt x="1040" y="454"/>
                  </a:lnTo>
                  <a:lnTo>
                    <a:pt x="1039" y="455"/>
                  </a:lnTo>
                  <a:lnTo>
                    <a:pt x="1038" y="455"/>
                  </a:lnTo>
                  <a:lnTo>
                    <a:pt x="1037" y="455"/>
                  </a:lnTo>
                  <a:lnTo>
                    <a:pt x="1036" y="455"/>
                  </a:lnTo>
                  <a:lnTo>
                    <a:pt x="1034" y="455"/>
                  </a:lnTo>
                  <a:lnTo>
                    <a:pt x="1032" y="454"/>
                  </a:lnTo>
                  <a:lnTo>
                    <a:pt x="1030" y="453"/>
                  </a:lnTo>
                  <a:lnTo>
                    <a:pt x="1024" y="449"/>
                  </a:lnTo>
                  <a:lnTo>
                    <a:pt x="1022" y="448"/>
                  </a:lnTo>
                  <a:lnTo>
                    <a:pt x="1021" y="447"/>
                  </a:lnTo>
                  <a:lnTo>
                    <a:pt x="1020" y="447"/>
                  </a:lnTo>
                  <a:lnTo>
                    <a:pt x="1018" y="447"/>
                  </a:lnTo>
                  <a:lnTo>
                    <a:pt x="1015" y="447"/>
                  </a:lnTo>
                  <a:lnTo>
                    <a:pt x="1014" y="448"/>
                  </a:lnTo>
                  <a:lnTo>
                    <a:pt x="1012" y="449"/>
                  </a:lnTo>
                  <a:lnTo>
                    <a:pt x="1008" y="450"/>
                  </a:lnTo>
                  <a:lnTo>
                    <a:pt x="1005" y="452"/>
                  </a:lnTo>
                  <a:lnTo>
                    <a:pt x="1003" y="453"/>
                  </a:lnTo>
                  <a:lnTo>
                    <a:pt x="999" y="455"/>
                  </a:lnTo>
                  <a:lnTo>
                    <a:pt x="996" y="457"/>
                  </a:lnTo>
                  <a:lnTo>
                    <a:pt x="994" y="459"/>
                  </a:lnTo>
                  <a:lnTo>
                    <a:pt x="992" y="460"/>
                  </a:lnTo>
                  <a:lnTo>
                    <a:pt x="990" y="462"/>
                  </a:lnTo>
                  <a:lnTo>
                    <a:pt x="988" y="465"/>
                  </a:lnTo>
                  <a:lnTo>
                    <a:pt x="986" y="467"/>
                  </a:lnTo>
                  <a:lnTo>
                    <a:pt x="983" y="470"/>
                  </a:lnTo>
                  <a:lnTo>
                    <a:pt x="977" y="479"/>
                  </a:lnTo>
                  <a:lnTo>
                    <a:pt x="974" y="482"/>
                  </a:lnTo>
                  <a:lnTo>
                    <a:pt x="972" y="485"/>
                  </a:lnTo>
                  <a:lnTo>
                    <a:pt x="972" y="487"/>
                  </a:lnTo>
                  <a:lnTo>
                    <a:pt x="971" y="489"/>
                  </a:lnTo>
                  <a:lnTo>
                    <a:pt x="971" y="492"/>
                  </a:lnTo>
                  <a:lnTo>
                    <a:pt x="971" y="494"/>
                  </a:lnTo>
                  <a:lnTo>
                    <a:pt x="971" y="496"/>
                  </a:lnTo>
                  <a:lnTo>
                    <a:pt x="971" y="498"/>
                  </a:lnTo>
                  <a:lnTo>
                    <a:pt x="971" y="499"/>
                  </a:lnTo>
                  <a:lnTo>
                    <a:pt x="972" y="501"/>
                  </a:lnTo>
                  <a:lnTo>
                    <a:pt x="973" y="502"/>
                  </a:lnTo>
                  <a:lnTo>
                    <a:pt x="973" y="503"/>
                  </a:lnTo>
                  <a:lnTo>
                    <a:pt x="975" y="504"/>
                  </a:lnTo>
                  <a:lnTo>
                    <a:pt x="976" y="504"/>
                  </a:lnTo>
                  <a:lnTo>
                    <a:pt x="977" y="504"/>
                  </a:lnTo>
                  <a:lnTo>
                    <a:pt x="979" y="504"/>
                  </a:lnTo>
                  <a:lnTo>
                    <a:pt x="984" y="503"/>
                  </a:lnTo>
                  <a:lnTo>
                    <a:pt x="987" y="502"/>
                  </a:lnTo>
                  <a:lnTo>
                    <a:pt x="990" y="502"/>
                  </a:lnTo>
                  <a:lnTo>
                    <a:pt x="992" y="503"/>
                  </a:lnTo>
                  <a:lnTo>
                    <a:pt x="996" y="504"/>
                  </a:lnTo>
                  <a:lnTo>
                    <a:pt x="998" y="504"/>
                  </a:lnTo>
                  <a:lnTo>
                    <a:pt x="999" y="504"/>
                  </a:lnTo>
                  <a:lnTo>
                    <a:pt x="1001" y="504"/>
                  </a:lnTo>
                  <a:lnTo>
                    <a:pt x="1002" y="505"/>
                  </a:lnTo>
                  <a:lnTo>
                    <a:pt x="1003" y="506"/>
                  </a:lnTo>
                  <a:lnTo>
                    <a:pt x="1003" y="507"/>
                  </a:lnTo>
                  <a:lnTo>
                    <a:pt x="1003" y="508"/>
                  </a:lnTo>
                  <a:lnTo>
                    <a:pt x="1003" y="509"/>
                  </a:lnTo>
                  <a:lnTo>
                    <a:pt x="1002" y="510"/>
                  </a:lnTo>
                  <a:lnTo>
                    <a:pt x="1001" y="512"/>
                  </a:lnTo>
                  <a:lnTo>
                    <a:pt x="999" y="513"/>
                  </a:lnTo>
                  <a:lnTo>
                    <a:pt x="996" y="514"/>
                  </a:lnTo>
                  <a:lnTo>
                    <a:pt x="987" y="518"/>
                  </a:lnTo>
                  <a:lnTo>
                    <a:pt x="986" y="519"/>
                  </a:lnTo>
                  <a:lnTo>
                    <a:pt x="985" y="520"/>
                  </a:lnTo>
                  <a:lnTo>
                    <a:pt x="984" y="521"/>
                  </a:lnTo>
                  <a:lnTo>
                    <a:pt x="984" y="523"/>
                  </a:lnTo>
                  <a:lnTo>
                    <a:pt x="984" y="525"/>
                  </a:lnTo>
                  <a:lnTo>
                    <a:pt x="985" y="526"/>
                  </a:lnTo>
                  <a:lnTo>
                    <a:pt x="985" y="527"/>
                  </a:lnTo>
                  <a:lnTo>
                    <a:pt x="986" y="528"/>
                  </a:lnTo>
                  <a:lnTo>
                    <a:pt x="987" y="529"/>
                  </a:lnTo>
                  <a:lnTo>
                    <a:pt x="991" y="533"/>
                  </a:lnTo>
                  <a:lnTo>
                    <a:pt x="992" y="535"/>
                  </a:lnTo>
                  <a:lnTo>
                    <a:pt x="993" y="537"/>
                  </a:lnTo>
                  <a:lnTo>
                    <a:pt x="994" y="538"/>
                  </a:lnTo>
                  <a:lnTo>
                    <a:pt x="995" y="540"/>
                  </a:lnTo>
                  <a:lnTo>
                    <a:pt x="995" y="542"/>
                  </a:lnTo>
                  <a:lnTo>
                    <a:pt x="995" y="544"/>
                  </a:lnTo>
                  <a:lnTo>
                    <a:pt x="995" y="545"/>
                  </a:lnTo>
                  <a:lnTo>
                    <a:pt x="994" y="546"/>
                  </a:lnTo>
                  <a:lnTo>
                    <a:pt x="993" y="547"/>
                  </a:lnTo>
                  <a:lnTo>
                    <a:pt x="992" y="548"/>
                  </a:lnTo>
                  <a:lnTo>
                    <a:pt x="991" y="548"/>
                  </a:lnTo>
                  <a:lnTo>
                    <a:pt x="990" y="549"/>
                  </a:lnTo>
                  <a:lnTo>
                    <a:pt x="988" y="549"/>
                  </a:lnTo>
                  <a:lnTo>
                    <a:pt x="982" y="549"/>
                  </a:lnTo>
                  <a:lnTo>
                    <a:pt x="981" y="549"/>
                  </a:lnTo>
                  <a:lnTo>
                    <a:pt x="981" y="549"/>
                  </a:lnTo>
                  <a:lnTo>
                    <a:pt x="981" y="550"/>
                  </a:lnTo>
                  <a:lnTo>
                    <a:pt x="980" y="550"/>
                  </a:lnTo>
                  <a:lnTo>
                    <a:pt x="981" y="551"/>
                  </a:lnTo>
                  <a:lnTo>
                    <a:pt x="981" y="553"/>
                  </a:lnTo>
                  <a:lnTo>
                    <a:pt x="983" y="554"/>
                  </a:lnTo>
                  <a:lnTo>
                    <a:pt x="987" y="556"/>
                  </a:lnTo>
                  <a:lnTo>
                    <a:pt x="989" y="558"/>
                  </a:lnTo>
                  <a:lnTo>
                    <a:pt x="991" y="559"/>
                  </a:lnTo>
                  <a:lnTo>
                    <a:pt x="992" y="560"/>
                  </a:lnTo>
                  <a:lnTo>
                    <a:pt x="992" y="560"/>
                  </a:lnTo>
                  <a:lnTo>
                    <a:pt x="992" y="562"/>
                  </a:lnTo>
                  <a:lnTo>
                    <a:pt x="992" y="564"/>
                  </a:lnTo>
                  <a:lnTo>
                    <a:pt x="991" y="566"/>
                  </a:lnTo>
                  <a:lnTo>
                    <a:pt x="991" y="567"/>
                  </a:lnTo>
                  <a:lnTo>
                    <a:pt x="991" y="568"/>
                  </a:lnTo>
                  <a:lnTo>
                    <a:pt x="992" y="568"/>
                  </a:lnTo>
                  <a:lnTo>
                    <a:pt x="992" y="569"/>
                  </a:lnTo>
                  <a:lnTo>
                    <a:pt x="992" y="570"/>
                  </a:lnTo>
                  <a:lnTo>
                    <a:pt x="993" y="570"/>
                  </a:lnTo>
                  <a:lnTo>
                    <a:pt x="994" y="571"/>
                  </a:lnTo>
                  <a:lnTo>
                    <a:pt x="996" y="571"/>
                  </a:lnTo>
                  <a:lnTo>
                    <a:pt x="999" y="571"/>
                  </a:lnTo>
                  <a:lnTo>
                    <a:pt x="1004" y="571"/>
                  </a:lnTo>
                  <a:lnTo>
                    <a:pt x="1007" y="571"/>
                  </a:lnTo>
                  <a:lnTo>
                    <a:pt x="1010" y="572"/>
                  </a:lnTo>
                  <a:lnTo>
                    <a:pt x="1012" y="572"/>
                  </a:lnTo>
                  <a:lnTo>
                    <a:pt x="1015" y="572"/>
                  </a:lnTo>
                  <a:lnTo>
                    <a:pt x="1017" y="574"/>
                  </a:lnTo>
                  <a:lnTo>
                    <a:pt x="1019" y="575"/>
                  </a:lnTo>
                  <a:lnTo>
                    <a:pt x="1021" y="577"/>
                  </a:lnTo>
                  <a:lnTo>
                    <a:pt x="1022" y="578"/>
                  </a:lnTo>
                  <a:lnTo>
                    <a:pt x="1023" y="579"/>
                  </a:lnTo>
                  <a:lnTo>
                    <a:pt x="1024" y="581"/>
                  </a:lnTo>
                  <a:lnTo>
                    <a:pt x="1025" y="582"/>
                  </a:lnTo>
                  <a:lnTo>
                    <a:pt x="1026" y="584"/>
                  </a:lnTo>
                  <a:lnTo>
                    <a:pt x="1026" y="587"/>
                  </a:lnTo>
                  <a:lnTo>
                    <a:pt x="1026" y="593"/>
                  </a:lnTo>
                  <a:lnTo>
                    <a:pt x="1026" y="598"/>
                  </a:lnTo>
                  <a:lnTo>
                    <a:pt x="1026" y="602"/>
                  </a:lnTo>
                  <a:lnTo>
                    <a:pt x="1025" y="605"/>
                  </a:lnTo>
                  <a:lnTo>
                    <a:pt x="1024" y="608"/>
                  </a:lnTo>
                  <a:lnTo>
                    <a:pt x="1022" y="618"/>
                  </a:lnTo>
                  <a:lnTo>
                    <a:pt x="1021" y="622"/>
                  </a:lnTo>
                  <a:lnTo>
                    <a:pt x="1021" y="627"/>
                  </a:lnTo>
                  <a:lnTo>
                    <a:pt x="1020" y="636"/>
                  </a:lnTo>
                  <a:lnTo>
                    <a:pt x="1019" y="641"/>
                  </a:lnTo>
                  <a:lnTo>
                    <a:pt x="1019" y="644"/>
                  </a:lnTo>
                  <a:lnTo>
                    <a:pt x="1020" y="654"/>
                  </a:lnTo>
                  <a:lnTo>
                    <a:pt x="1020" y="657"/>
                  </a:lnTo>
                  <a:lnTo>
                    <a:pt x="1020" y="658"/>
                  </a:lnTo>
                  <a:lnTo>
                    <a:pt x="1020" y="659"/>
                  </a:lnTo>
                  <a:lnTo>
                    <a:pt x="1021" y="660"/>
                  </a:lnTo>
                  <a:lnTo>
                    <a:pt x="1021" y="661"/>
                  </a:lnTo>
                  <a:lnTo>
                    <a:pt x="1022" y="661"/>
                  </a:lnTo>
                  <a:lnTo>
                    <a:pt x="1026" y="662"/>
                  </a:lnTo>
                  <a:lnTo>
                    <a:pt x="1027" y="664"/>
                  </a:lnTo>
                  <a:lnTo>
                    <a:pt x="1030" y="666"/>
                  </a:lnTo>
                  <a:lnTo>
                    <a:pt x="1031" y="667"/>
                  </a:lnTo>
                  <a:lnTo>
                    <a:pt x="1032" y="669"/>
                  </a:lnTo>
                  <a:lnTo>
                    <a:pt x="1034" y="671"/>
                  </a:lnTo>
                  <a:lnTo>
                    <a:pt x="1035" y="674"/>
                  </a:lnTo>
                  <a:lnTo>
                    <a:pt x="1036" y="676"/>
                  </a:lnTo>
                  <a:lnTo>
                    <a:pt x="1037" y="680"/>
                  </a:lnTo>
                  <a:lnTo>
                    <a:pt x="1038" y="683"/>
                  </a:lnTo>
                  <a:lnTo>
                    <a:pt x="1038" y="685"/>
                  </a:lnTo>
                  <a:lnTo>
                    <a:pt x="1038" y="688"/>
                  </a:lnTo>
                  <a:lnTo>
                    <a:pt x="1038" y="693"/>
                  </a:lnTo>
                  <a:lnTo>
                    <a:pt x="1038" y="696"/>
                  </a:lnTo>
                  <a:lnTo>
                    <a:pt x="1038" y="700"/>
                  </a:lnTo>
                  <a:lnTo>
                    <a:pt x="1038" y="702"/>
                  </a:lnTo>
                  <a:lnTo>
                    <a:pt x="1037" y="703"/>
                  </a:lnTo>
                  <a:lnTo>
                    <a:pt x="1036" y="703"/>
                  </a:lnTo>
                  <a:lnTo>
                    <a:pt x="1035" y="704"/>
                  </a:lnTo>
                  <a:lnTo>
                    <a:pt x="1034" y="705"/>
                  </a:lnTo>
                  <a:lnTo>
                    <a:pt x="1033" y="708"/>
                  </a:lnTo>
                  <a:lnTo>
                    <a:pt x="1032" y="708"/>
                  </a:lnTo>
                  <a:lnTo>
                    <a:pt x="1031" y="710"/>
                  </a:lnTo>
                  <a:lnTo>
                    <a:pt x="1030" y="713"/>
                  </a:lnTo>
                  <a:lnTo>
                    <a:pt x="1027" y="723"/>
                  </a:lnTo>
                  <a:lnTo>
                    <a:pt x="1026" y="726"/>
                  </a:lnTo>
                  <a:lnTo>
                    <a:pt x="1026" y="728"/>
                  </a:lnTo>
                  <a:lnTo>
                    <a:pt x="1026" y="729"/>
                  </a:lnTo>
                  <a:lnTo>
                    <a:pt x="1026" y="730"/>
                  </a:lnTo>
                  <a:lnTo>
                    <a:pt x="1027" y="731"/>
                  </a:lnTo>
                  <a:lnTo>
                    <a:pt x="1027" y="732"/>
                  </a:lnTo>
                  <a:lnTo>
                    <a:pt x="1028" y="734"/>
                  </a:lnTo>
                  <a:lnTo>
                    <a:pt x="1029" y="736"/>
                  </a:lnTo>
                  <a:lnTo>
                    <a:pt x="1032" y="739"/>
                  </a:lnTo>
                  <a:lnTo>
                    <a:pt x="1033" y="740"/>
                  </a:lnTo>
                  <a:lnTo>
                    <a:pt x="1033" y="741"/>
                  </a:lnTo>
                  <a:lnTo>
                    <a:pt x="1034" y="743"/>
                  </a:lnTo>
                  <a:lnTo>
                    <a:pt x="1035" y="747"/>
                  </a:lnTo>
                  <a:lnTo>
                    <a:pt x="1035" y="751"/>
                  </a:lnTo>
                  <a:lnTo>
                    <a:pt x="1036" y="753"/>
                  </a:lnTo>
                  <a:lnTo>
                    <a:pt x="1036" y="764"/>
                  </a:lnTo>
                  <a:lnTo>
                    <a:pt x="1037" y="766"/>
                  </a:lnTo>
                  <a:lnTo>
                    <a:pt x="1038" y="772"/>
                  </a:lnTo>
                  <a:lnTo>
                    <a:pt x="1038" y="775"/>
                  </a:lnTo>
                  <a:lnTo>
                    <a:pt x="1039" y="778"/>
                  </a:lnTo>
                  <a:lnTo>
                    <a:pt x="1041" y="783"/>
                  </a:lnTo>
                  <a:lnTo>
                    <a:pt x="1044" y="788"/>
                  </a:lnTo>
                  <a:lnTo>
                    <a:pt x="1045" y="790"/>
                  </a:lnTo>
                  <a:lnTo>
                    <a:pt x="1046" y="794"/>
                  </a:lnTo>
                  <a:lnTo>
                    <a:pt x="1046" y="795"/>
                  </a:lnTo>
                  <a:lnTo>
                    <a:pt x="1047" y="796"/>
                  </a:lnTo>
                  <a:lnTo>
                    <a:pt x="1046" y="797"/>
                  </a:lnTo>
                  <a:lnTo>
                    <a:pt x="1045" y="798"/>
                  </a:lnTo>
                  <a:lnTo>
                    <a:pt x="1039" y="808"/>
                  </a:lnTo>
                  <a:lnTo>
                    <a:pt x="1038" y="810"/>
                  </a:lnTo>
                  <a:lnTo>
                    <a:pt x="1037" y="813"/>
                  </a:lnTo>
                  <a:lnTo>
                    <a:pt x="1035" y="817"/>
                  </a:lnTo>
                  <a:lnTo>
                    <a:pt x="1035" y="819"/>
                  </a:lnTo>
                  <a:lnTo>
                    <a:pt x="1034" y="821"/>
                  </a:lnTo>
                  <a:lnTo>
                    <a:pt x="1033" y="830"/>
                  </a:lnTo>
                  <a:lnTo>
                    <a:pt x="1032" y="834"/>
                  </a:lnTo>
                  <a:lnTo>
                    <a:pt x="1032" y="837"/>
                  </a:lnTo>
                  <a:lnTo>
                    <a:pt x="1033" y="841"/>
                  </a:lnTo>
                  <a:lnTo>
                    <a:pt x="1034" y="845"/>
                  </a:lnTo>
                  <a:lnTo>
                    <a:pt x="1035" y="849"/>
                  </a:lnTo>
                  <a:lnTo>
                    <a:pt x="1037" y="853"/>
                  </a:lnTo>
                  <a:lnTo>
                    <a:pt x="1040" y="860"/>
                  </a:lnTo>
                  <a:lnTo>
                    <a:pt x="1042" y="864"/>
                  </a:lnTo>
                  <a:lnTo>
                    <a:pt x="1043" y="865"/>
                  </a:lnTo>
                  <a:lnTo>
                    <a:pt x="1048" y="870"/>
                  </a:lnTo>
                  <a:lnTo>
                    <a:pt x="1049" y="872"/>
                  </a:lnTo>
                  <a:lnTo>
                    <a:pt x="1049" y="874"/>
                  </a:lnTo>
                  <a:lnTo>
                    <a:pt x="1049" y="876"/>
                  </a:lnTo>
                  <a:lnTo>
                    <a:pt x="1050" y="878"/>
                  </a:lnTo>
                  <a:lnTo>
                    <a:pt x="1050" y="880"/>
                  </a:lnTo>
                  <a:lnTo>
                    <a:pt x="1049" y="882"/>
                  </a:lnTo>
                  <a:lnTo>
                    <a:pt x="1048" y="887"/>
                  </a:lnTo>
                  <a:lnTo>
                    <a:pt x="1047" y="891"/>
                  </a:lnTo>
                  <a:lnTo>
                    <a:pt x="1046" y="893"/>
                  </a:lnTo>
                  <a:lnTo>
                    <a:pt x="1045" y="896"/>
                  </a:lnTo>
                  <a:lnTo>
                    <a:pt x="1042" y="900"/>
                  </a:lnTo>
                  <a:lnTo>
                    <a:pt x="1040" y="905"/>
                  </a:lnTo>
                  <a:lnTo>
                    <a:pt x="1038" y="908"/>
                  </a:lnTo>
                  <a:lnTo>
                    <a:pt x="1037" y="914"/>
                  </a:lnTo>
                  <a:lnTo>
                    <a:pt x="1035" y="919"/>
                  </a:lnTo>
                  <a:lnTo>
                    <a:pt x="1033" y="921"/>
                  </a:lnTo>
                  <a:lnTo>
                    <a:pt x="1032" y="923"/>
                  </a:lnTo>
                  <a:lnTo>
                    <a:pt x="1031" y="924"/>
                  </a:lnTo>
                  <a:lnTo>
                    <a:pt x="1029" y="925"/>
                  </a:lnTo>
                  <a:lnTo>
                    <a:pt x="1022" y="931"/>
                  </a:lnTo>
                  <a:lnTo>
                    <a:pt x="1015" y="935"/>
                  </a:lnTo>
                  <a:lnTo>
                    <a:pt x="1014" y="937"/>
                  </a:lnTo>
                  <a:lnTo>
                    <a:pt x="1011" y="939"/>
                  </a:lnTo>
                  <a:lnTo>
                    <a:pt x="1006" y="945"/>
                  </a:lnTo>
                  <a:lnTo>
                    <a:pt x="1005" y="946"/>
                  </a:lnTo>
                  <a:lnTo>
                    <a:pt x="1004" y="947"/>
                  </a:lnTo>
                  <a:lnTo>
                    <a:pt x="1004" y="949"/>
                  </a:lnTo>
                  <a:lnTo>
                    <a:pt x="1003" y="952"/>
                  </a:lnTo>
                  <a:lnTo>
                    <a:pt x="1003" y="955"/>
                  </a:lnTo>
                  <a:lnTo>
                    <a:pt x="1003" y="957"/>
                  </a:lnTo>
                  <a:lnTo>
                    <a:pt x="1003" y="958"/>
                  </a:lnTo>
                  <a:lnTo>
                    <a:pt x="1003" y="961"/>
                  </a:lnTo>
                  <a:lnTo>
                    <a:pt x="1004" y="966"/>
                  </a:lnTo>
                  <a:lnTo>
                    <a:pt x="1004" y="968"/>
                  </a:lnTo>
                  <a:lnTo>
                    <a:pt x="1004" y="968"/>
                  </a:lnTo>
                  <a:lnTo>
                    <a:pt x="1003" y="969"/>
                  </a:lnTo>
                  <a:lnTo>
                    <a:pt x="1003" y="971"/>
                  </a:lnTo>
                  <a:lnTo>
                    <a:pt x="1002" y="972"/>
                  </a:lnTo>
                  <a:lnTo>
                    <a:pt x="1001" y="974"/>
                  </a:lnTo>
                  <a:lnTo>
                    <a:pt x="1001" y="975"/>
                  </a:lnTo>
                  <a:lnTo>
                    <a:pt x="1000" y="976"/>
                  </a:lnTo>
                  <a:lnTo>
                    <a:pt x="998" y="978"/>
                  </a:lnTo>
                  <a:lnTo>
                    <a:pt x="997" y="979"/>
                  </a:lnTo>
                  <a:lnTo>
                    <a:pt x="996" y="980"/>
                  </a:lnTo>
                  <a:lnTo>
                    <a:pt x="991" y="982"/>
                  </a:lnTo>
                  <a:lnTo>
                    <a:pt x="989" y="983"/>
                  </a:lnTo>
                  <a:lnTo>
                    <a:pt x="988" y="984"/>
                  </a:lnTo>
                  <a:lnTo>
                    <a:pt x="987" y="985"/>
                  </a:lnTo>
                  <a:lnTo>
                    <a:pt x="987" y="986"/>
                  </a:lnTo>
                  <a:lnTo>
                    <a:pt x="987" y="987"/>
                  </a:lnTo>
                  <a:lnTo>
                    <a:pt x="987" y="989"/>
                  </a:lnTo>
                  <a:lnTo>
                    <a:pt x="987" y="990"/>
                  </a:lnTo>
                  <a:lnTo>
                    <a:pt x="987" y="991"/>
                  </a:lnTo>
                  <a:lnTo>
                    <a:pt x="987" y="992"/>
                  </a:lnTo>
                  <a:lnTo>
                    <a:pt x="987" y="994"/>
                  </a:lnTo>
                  <a:lnTo>
                    <a:pt x="988" y="996"/>
                  </a:lnTo>
                  <a:lnTo>
                    <a:pt x="989" y="997"/>
                  </a:lnTo>
                  <a:lnTo>
                    <a:pt x="990" y="999"/>
                  </a:lnTo>
                  <a:lnTo>
                    <a:pt x="990" y="1000"/>
                  </a:lnTo>
                  <a:lnTo>
                    <a:pt x="992" y="1002"/>
                  </a:lnTo>
                  <a:lnTo>
                    <a:pt x="993" y="1003"/>
                  </a:lnTo>
                  <a:lnTo>
                    <a:pt x="997" y="1006"/>
                  </a:lnTo>
                  <a:lnTo>
                    <a:pt x="999" y="1007"/>
                  </a:lnTo>
                  <a:lnTo>
                    <a:pt x="999" y="1008"/>
                  </a:lnTo>
                  <a:lnTo>
                    <a:pt x="999" y="1009"/>
                  </a:lnTo>
                  <a:lnTo>
                    <a:pt x="999" y="1011"/>
                  </a:lnTo>
                  <a:lnTo>
                    <a:pt x="999" y="1013"/>
                  </a:lnTo>
                  <a:lnTo>
                    <a:pt x="998" y="1015"/>
                  </a:lnTo>
                  <a:lnTo>
                    <a:pt x="997" y="1017"/>
                  </a:lnTo>
                  <a:lnTo>
                    <a:pt x="996" y="1018"/>
                  </a:lnTo>
                  <a:lnTo>
                    <a:pt x="996" y="1019"/>
                  </a:lnTo>
                  <a:lnTo>
                    <a:pt x="995" y="1019"/>
                  </a:lnTo>
                  <a:lnTo>
                    <a:pt x="993" y="1020"/>
                  </a:lnTo>
                  <a:lnTo>
                    <a:pt x="990" y="1022"/>
                  </a:lnTo>
                  <a:lnTo>
                    <a:pt x="989" y="1023"/>
                  </a:lnTo>
                  <a:lnTo>
                    <a:pt x="987" y="1024"/>
                  </a:lnTo>
                  <a:lnTo>
                    <a:pt x="984" y="1027"/>
                  </a:lnTo>
                  <a:lnTo>
                    <a:pt x="981" y="1030"/>
                  </a:lnTo>
                  <a:lnTo>
                    <a:pt x="979" y="1033"/>
                  </a:lnTo>
                  <a:lnTo>
                    <a:pt x="978" y="1034"/>
                  </a:lnTo>
                  <a:lnTo>
                    <a:pt x="978" y="1035"/>
                  </a:lnTo>
                  <a:lnTo>
                    <a:pt x="977" y="1036"/>
                  </a:lnTo>
                  <a:lnTo>
                    <a:pt x="976" y="1038"/>
                  </a:lnTo>
                  <a:lnTo>
                    <a:pt x="976" y="1040"/>
                  </a:lnTo>
                  <a:lnTo>
                    <a:pt x="976" y="1042"/>
                  </a:lnTo>
                  <a:lnTo>
                    <a:pt x="976" y="1045"/>
                  </a:lnTo>
                  <a:lnTo>
                    <a:pt x="977" y="1047"/>
                  </a:lnTo>
                  <a:lnTo>
                    <a:pt x="978" y="1049"/>
                  </a:lnTo>
                  <a:lnTo>
                    <a:pt x="981" y="1054"/>
                  </a:lnTo>
                  <a:lnTo>
                    <a:pt x="982" y="1057"/>
                  </a:lnTo>
                  <a:lnTo>
                    <a:pt x="986" y="1061"/>
                  </a:lnTo>
                  <a:lnTo>
                    <a:pt x="987" y="1063"/>
                  </a:lnTo>
                  <a:lnTo>
                    <a:pt x="988" y="1065"/>
                  </a:lnTo>
                  <a:lnTo>
                    <a:pt x="989" y="1067"/>
                  </a:lnTo>
                  <a:lnTo>
                    <a:pt x="989" y="1070"/>
                  </a:lnTo>
                  <a:lnTo>
                    <a:pt x="990" y="1072"/>
                  </a:lnTo>
                  <a:lnTo>
                    <a:pt x="990" y="1074"/>
                  </a:lnTo>
                  <a:lnTo>
                    <a:pt x="989" y="1076"/>
                  </a:lnTo>
                  <a:lnTo>
                    <a:pt x="989" y="1077"/>
                  </a:lnTo>
                  <a:lnTo>
                    <a:pt x="989" y="1079"/>
                  </a:lnTo>
                  <a:lnTo>
                    <a:pt x="988" y="1080"/>
                  </a:lnTo>
                  <a:lnTo>
                    <a:pt x="986" y="1082"/>
                  </a:lnTo>
                  <a:lnTo>
                    <a:pt x="982" y="1085"/>
                  </a:lnTo>
                  <a:lnTo>
                    <a:pt x="981" y="1087"/>
                  </a:lnTo>
                  <a:lnTo>
                    <a:pt x="979" y="1090"/>
                  </a:lnTo>
                  <a:lnTo>
                    <a:pt x="978" y="1093"/>
                  </a:lnTo>
                  <a:lnTo>
                    <a:pt x="977" y="1094"/>
                  </a:lnTo>
                  <a:lnTo>
                    <a:pt x="976" y="1096"/>
                  </a:lnTo>
                  <a:lnTo>
                    <a:pt x="973" y="1106"/>
                  </a:lnTo>
                  <a:lnTo>
                    <a:pt x="970" y="1113"/>
                  </a:lnTo>
                  <a:lnTo>
                    <a:pt x="970" y="1114"/>
                  </a:lnTo>
                  <a:lnTo>
                    <a:pt x="969" y="1116"/>
                  </a:lnTo>
                  <a:lnTo>
                    <a:pt x="968" y="1116"/>
                  </a:lnTo>
                  <a:lnTo>
                    <a:pt x="966" y="1117"/>
                  </a:lnTo>
                  <a:lnTo>
                    <a:pt x="958" y="1120"/>
                  </a:lnTo>
                  <a:lnTo>
                    <a:pt x="955" y="1122"/>
                  </a:lnTo>
                  <a:lnTo>
                    <a:pt x="952" y="1124"/>
                  </a:lnTo>
                  <a:lnTo>
                    <a:pt x="949" y="1126"/>
                  </a:lnTo>
                  <a:lnTo>
                    <a:pt x="942" y="1131"/>
                  </a:lnTo>
                  <a:lnTo>
                    <a:pt x="937" y="1134"/>
                  </a:lnTo>
                  <a:lnTo>
                    <a:pt x="935" y="1137"/>
                  </a:lnTo>
                  <a:lnTo>
                    <a:pt x="933" y="1138"/>
                  </a:lnTo>
                  <a:lnTo>
                    <a:pt x="931" y="1138"/>
                  </a:lnTo>
                  <a:lnTo>
                    <a:pt x="928" y="1139"/>
                  </a:lnTo>
                  <a:lnTo>
                    <a:pt x="926" y="1140"/>
                  </a:lnTo>
                  <a:lnTo>
                    <a:pt x="924" y="1140"/>
                  </a:lnTo>
                  <a:lnTo>
                    <a:pt x="923" y="1140"/>
                  </a:lnTo>
                  <a:lnTo>
                    <a:pt x="920" y="1140"/>
                  </a:lnTo>
                  <a:lnTo>
                    <a:pt x="918" y="1140"/>
                  </a:lnTo>
                  <a:lnTo>
                    <a:pt x="914" y="1139"/>
                  </a:lnTo>
                  <a:lnTo>
                    <a:pt x="906" y="1138"/>
                  </a:lnTo>
                  <a:lnTo>
                    <a:pt x="904" y="1138"/>
                  </a:lnTo>
                  <a:lnTo>
                    <a:pt x="903" y="1138"/>
                  </a:lnTo>
                  <a:lnTo>
                    <a:pt x="901" y="1138"/>
                  </a:lnTo>
                  <a:lnTo>
                    <a:pt x="901" y="1138"/>
                  </a:lnTo>
                  <a:lnTo>
                    <a:pt x="900" y="1139"/>
                  </a:lnTo>
                  <a:lnTo>
                    <a:pt x="899" y="1140"/>
                  </a:lnTo>
                  <a:lnTo>
                    <a:pt x="898" y="1141"/>
                  </a:lnTo>
                  <a:lnTo>
                    <a:pt x="896" y="1150"/>
                  </a:lnTo>
                  <a:lnTo>
                    <a:pt x="895" y="1156"/>
                  </a:lnTo>
                  <a:lnTo>
                    <a:pt x="895" y="1161"/>
                  </a:lnTo>
                  <a:lnTo>
                    <a:pt x="895" y="1170"/>
                  </a:lnTo>
                  <a:lnTo>
                    <a:pt x="894" y="1174"/>
                  </a:lnTo>
                  <a:lnTo>
                    <a:pt x="893" y="1178"/>
                  </a:lnTo>
                  <a:lnTo>
                    <a:pt x="891" y="1184"/>
                  </a:lnTo>
                  <a:lnTo>
                    <a:pt x="891" y="1186"/>
                  </a:lnTo>
                  <a:lnTo>
                    <a:pt x="891" y="1188"/>
                  </a:lnTo>
                  <a:lnTo>
                    <a:pt x="891" y="1191"/>
                  </a:lnTo>
                  <a:lnTo>
                    <a:pt x="892" y="1194"/>
                  </a:lnTo>
                  <a:lnTo>
                    <a:pt x="892" y="1196"/>
                  </a:lnTo>
                  <a:lnTo>
                    <a:pt x="895" y="1203"/>
                  </a:lnTo>
                  <a:lnTo>
                    <a:pt x="896" y="1206"/>
                  </a:lnTo>
                  <a:lnTo>
                    <a:pt x="897" y="1210"/>
                  </a:lnTo>
                  <a:lnTo>
                    <a:pt x="900" y="1220"/>
                  </a:lnTo>
                  <a:lnTo>
                    <a:pt x="901" y="1224"/>
                  </a:lnTo>
                  <a:lnTo>
                    <a:pt x="901" y="1228"/>
                  </a:lnTo>
                  <a:lnTo>
                    <a:pt x="901" y="1230"/>
                  </a:lnTo>
                  <a:lnTo>
                    <a:pt x="901" y="1233"/>
                  </a:lnTo>
                  <a:lnTo>
                    <a:pt x="900" y="1236"/>
                  </a:lnTo>
                  <a:lnTo>
                    <a:pt x="899" y="1238"/>
                  </a:lnTo>
                  <a:lnTo>
                    <a:pt x="899" y="1240"/>
                  </a:lnTo>
                  <a:lnTo>
                    <a:pt x="898" y="1240"/>
                  </a:lnTo>
                  <a:lnTo>
                    <a:pt x="897" y="1242"/>
                  </a:lnTo>
                  <a:lnTo>
                    <a:pt x="895" y="1244"/>
                  </a:lnTo>
                  <a:lnTo>
                    <a:pt x="894" y="1245"/>
                  </a:lnTo>
                  <a:lnTo>
                    <a:pt x="892" y="1247"/>
                  </a:lnTo>
                  <a:lnTo>
                    <a:pt x="890" y="1249"/>
                  </a:lnTo>
                  <a:lnTo>
                    <a:pt x="888" y="1251"/>
                  </a:lnTo>
                  <a:lnTo>
                    <a:pt x="886" y="1252"/>
                  </a:lnTo>
                  <a:lnTo>
                    <a:pt x="880" y="1253"/>
                  </a:lnTo>
                  <a:lnTo>
                    <a:pt x="879" y="1254"/>
                  </a:lnTo>
                  <a:lnTo>
                    <a:pt x="878" y="1255"/>
                  </a:lnTo>
                  <a:lnTo>
                    <a:pt x="876" y="1257"/>
                  </a:lnTo>
                  <a:lnTo>
                    <a:pt x="874" y="1258"/>
                  </a:lnTo>
                  <a:lnTo>
                    <a:pt x="872" y="1260"/>
                  </a:lnTo>
                  <a:lnTo>
                    <a:pt x="870" y="1262"/>
                  </a:lnTo>
                  <a:lnTo>
                    <a:pt x="868" y="1263"/>
                  </a:lnTo>
                  <a:lnTo>
                    <a:pt x="867" y="1266"/>
                  </a:lnTo>
                  <a:lnTo>
                    <a:pt x="864" y="1273"/>
                  </a:lnTo>
                  <a:lnTo>
                    <a:pt x="860" y="1278"/>
                  </a:lnTo>
                  <a:lnTo>
                    <a:pt x="859" y="1281"/>
                  </a:lnTo>
                  <a:lnTo>
                    <a:pt x="858" y="1284"/>
                  </a:lnTo>
                  <a:lnTo>
                    <a:pt x="857" y="1287"/>
                  </a:lnTo>
                  <a:lnTo>
                    <a:pt x="856" y="1292"/>
                  </a:lnTo>
                  <a:lnTo>
                    <a:pt x="855" y="1297"/>
                  </a:lnTo>
                  <a:lnTo>
                    <a:pt x="854" y="1302"/>
                  </a:lnTo>
                  <a:lnTo>
                    <a:pt x="853" y="1306"/>
                  </a:lnTo>
                  <a:lnTo>
                    <a:pt x="853" y="1310"/>
                  </a:lnTo>
                  <a:lnTo>
                    <a:pt x="853" y="1314"/>
                  </a:lnTo>
                  <a:lnTo>
                    <a:pt x="853" y="1317"/>
                  </a:lnTo>
                  <a:lnTo>
                    <a:pt x="853" y="1320"/>
                  </a:lnTo>
                  <a:lnTo>
                    <a:pt x="853" y="1323"/>
                  </a:lnTo>
                  <a:lnTo>
                    <a:pt x="854" y="1326"/>
                  </a:lnTo>
                  <a:lnTo>
                    <a:pt x="854" y="1329"/>
                  </a:lnTo>
                  <a:lnTo>
                    <a:pt x="855" y="1331"/>
                  </a:lnTo>
                  <a:lnTo>
                    <a:pt x="856" y="1333"/>
                  </a:lnTo>
                  <a:lnTo>
                    <a:pt x="858" y="1343"/>
                  </a:lnTo>
                  <a:lnTo>
                    <a:pt x="859" y="1345"/>
                  </a:lnTo>
                  <a:lnTo>
                    <a:pt x="859" y="1346"/>
                  </a:lnTo>
                  <a:lnTo>
                    <a:pt x="859" y="1345"/>
                  </a:lnTo>
                  <a:lnTo>
                    <a:pt x="858" y="1345"/>
                  </a:lnTo>
                  <a:lnTo>
                    <a:pt x="856" y="1344"/>
                  </a:lnTo>
                  <a:lnTo>
                    <a:pt x="854" y="1344"/>
                  </a:lnTo>
                  <a:lnTo>
                    <a:pt x="852" y="1344"/>
                  </a:lnTo>
                  <a:lnTo>
                    <a:pt x="849" y="1344"/>
                  </a:lnTo>
                  <a:lnTo>
                    <a:pt x="846" y="1344"/>
                  </a:lnTo>
                  <a:lnTo>
                    <a:pt x="844" y="1345"/>
                  </a:lnTo>
                  <a:lnTo>
                    <a:pt x="842" y="1346"/>
                  </a:lnTo>
                  <a:lnTo>
                    <a:pt x="839" y="1347"/>
                  </a:lnTo>
                  <a:lnTo>
                    <a:pt x="836" y="1348"/>
                  </a:lnTo>
                  <a:lnTo>
                    <a:pt x="834" y="1350"/>
                  </a:lnTo>
                  <a:lnTo>
                    <a:pt x="833" y="1352"/>
                  </a:lnTo>
                  <a:lnTo>
                    <a:pt x="831" y="1353"/>
                  </a:lnTo>
                  <a:lnTo>
                    <a:pt x="829" y="1354"/>
                  </a:lnTo>
                  <a:lnTo>
                    <a:pt x="828" y="1356"/>
                  </a:lnTo>
                  <a:lnTo>
                    <a:pt x="827" y="1358"/>
                  </a:lnTo>
                  <a:lnTo>
                    <a:pt x="823" y="1365"/>
                  </a:lnTo>
                  <a:lnTo>
                    <a:pt x="822" y="1367"/>
                  </a:lnTo>
                  <a:lnTo>
                    <a:pt x="822" y="1368"/>
                  </a:lnTo>
                  <a:lnTo>
                    <a:pt x="821" y="1368"/>
                  </a:lnTo>
                  <a:lnTo>
                    <a:pt x="820" y="1369"/>
                  </a:lnTo>
                  <a:lnTo>
                    <a:pt x="819" y="1370"/>
                  </a:lnTo>
                  <a:lnTo>
                    <a:pt x="817" y="1370"/>
                  </a:lnTo>
                  <a:lnTo>
                    <a:pt x="815" y="1370"/>
                  </a:lnTo>
                  <a:lnTo>
                    <a:pt x="813" y="1370"/>
                  </a:lnTo>
                  <a:lnTo>
                    <a:pt x="812" y="1369"/>
                  </a:lnTo>
                  <a:lnTo>
                    <a:pt x="810" y="1369"/>
                  </a:lnTo>
                  <a:lnTo>
                    <a:pt x="809" y="1368"/>
                  </a:lnTo>
                  <a:lnTo>
                    <a:pt x="805" y="1366"/>
                  </a:lnTo>
                  <a:lnTo>
                    <a:pt x="798" y="1362"/>
                  </a:lnTo>
                  <a:lnTo>
                    <a:pt x="794" y="1359"/>
                  </a:lnTo>
                  <a:lnTo>
                    <a:pt x="786" y="1354"/>
                  </a:lnTo>
                  <a:lnTo>
                    <a:pt x="776" y="1346"/>
                  </a:lnTo>
                  <a:lnTo>
                    <a:pt x="771" y="1342"/>
                  </a:lnTo>
                  <a:lnTo>
                    <a:pt x="766" y="1339"/>
                  </a:lnTo>
                  <a:lnTo>
                    <a:pt x="764" y="1336"/>
                  </a:lnTo>
                  <a:lnTo>
                    <a:pt x="760" y="1333"/>
                  </a:lnTo>
                  <a:lnTo>
                    <a:pt x="756" y="1330"/>
                  </a:lnTo>
                  <a:lnTo>
                    <a:pt x="754" y="1327"/>
                  </a:lnTo>
                  <a:lnTo>
                    <a:pt x="753" y="1324"/>
                  </a:lnTo>
                  <a:lnTo>
                    <a:pt x="751" y="1321"/>
                  </a:lnTo>
                  <a:lnTo>
                    <a:pt x="750" y="1320"/>
                  </a:lnTo>
                  <a:lnTo>
                    <a:pt x="749" y="1317"/>
                  </a:lnTo>
                  <a:lnTo>
                    <a:pt x="748" y="1313"/>
                  </a:lnTo>
                  <a:lnTo>
                    <a:pt x="748" y="1310"/>
                  </a:lnTo>
                  <a:lnTo>
                    <a:pt x="746" y="1299"/>
                  </a:lnTo>
                  <a:lnTo>
                    <a:pt x="745" y="1288"/>
                  </a:lnTo>
                  <a:lnTo>
                    <a:pt x="744" y="1278"/>
                  </a:lnTo>
                  <a:lnTo>
                    <a:pt x="744" y="1275"/>
                  </a:lnTo>
                  <a:lnTo>
                    <a:pt x="743" y="1270"/>
                  </a:lnTo>
                  <a:lnTo>
                    <a:pt x="742" y="1266"/>
                  </a:lnTo>
                  <a:lnTo>
                    <a:pt x="742" y="1262"/>
                  </a:lnTo>
                  <a:lnTo>
                    <a:pt x="740" y="1252"/>
                  </a:lnTo>
                  <a:lnTo>
                    <a:pt x="738" y="1249"/>
                  </a:lnTo>
                  <a:lnTo>
                    <a:pt x="737" y="1247"/>
                  </a:lnTo>
                  <a:lnTo>
                    <a:pt x="736" y="1245"/>
                  </a:lnTo>
                  <a:lnTo>
                    <a:pt x="735" y="1243"/>
                  </a:lnTo>
                  <a:lnTo>
                    <a:pt x="732" y="1240"/>
                  </a:lnTo>
                  <a:lnTo>
                    <a:pt x="727" y="1233"/>
                  </a:lnTo>
                  <a:lnTo>
                    <a:pt x="720" y="1226"/>
                  </a:lnTo>
                  <a:lnTo>
                    <a:pt x="713" y="1217"/>
                  </a:lnTo>
                  <a:lnTo>
                    <a:pt x="701" y="1202"/>
                  </a:lnTo>
                  <a:lnTo>
                    <a:pt x="698" y="1199"/>
                  </a:lnTo>
                  <a:lnTo>
                    <a:pt x="696" y="1195"/>
                  </a:lnTo>
                  <a:lnTo>
                    <a:pt x="693" y="1193"/>
                  </a:lnTo>
                  <a:lnTo>
                    <a:pt x="690" y="1190"/>
                  </a:lnTo>
                  <a:lnTo>
                    <a:pt x="685" y="1186"/>
                  </a:lnTo>
                  <a:lnTo>
                    <a:pt x="682" y="1183"/>
                  </a:lnTo>
                  <a:lnTo>
                    <a:pt x="679" y="1181"/>
                  </a:lnTo>
                  <a:lnTo>
                    <a:pt x="675" y="1178"/>
                  </a:lnTo>
                  <a:lnTo>
                    <a:pt x="672" y="1175"/>
                  </a:lnTo>
                  <a:lnTo>
                    <a:pt x="668" y="1172"/>
                  </a:lnTo>
                  <a:lnTo>
                    <a:pt x="663" y="1170"/>
                  </a:lnTo>
                  <a:lnTo>
                    <a:pt x="660" y="1168"/>
                  </a:lnTo>
                  <a:lnTo>
                    <a:pt x="658" y="1167"/>
                  </a:lnTo>
                  <a:lnTo>
                    <a:pt x="655" y="1166"/>
                  </a:lnTo>
                  <a:lnTo>
                    <a:pt x="651" y="1165"/>
                  </a:lnTo>
                  <a:lnTo>
                    <a:pt x="647" y="1164"/>
                  </a:lnTo>
                  <a:lnTo>
                    <a:pt x="642" y="1164"/>
                  </a:lnTo>
                  <a:lnTo>
                    <a:pt x="637" y="1164"/>
                  </a:lnTo>
                  <a:lnTo>
                    <a:pt x="627" y="1164"/>
                  </a:lnTo>
                  <a:lnTo>
                    <a:pt x="621" y="1164"/>
                  </a:lnTo>
                  <a:lnTo>
                    <a:pt x="618" y="1163"/>
                  </a:lnTo>
                  <a:lnTo>
                    <a:pt x="616" y="1163"/>
                  </a:lnTo>
                  <a:lnTo>
                    <a:pt x="613" y="1162"/>
                  </a:lnTo>
                  <a:lnTo>
                    <a:pt x="609" y="1161"/>
                  </a:lnTo>
                  <a:lnTo>
                    <a:pt x="606" y="1161"/>
                  </a:lnTo>
                  <a:lnTo>
                    <a:pt x="603" y="1159"/>
                  </a:lnTo>
                  <a:lnTo>
                    <a:pt x="599" y="1157"/>
                  </a:lnTo>
                  <a:lnTo>
                    <a:pt x="594" y="1155"/>
                  </a:lnTo>
                  <a:lnTo>
                    <a:pt x="591" y="1152"/>
                  </a:lnTo>
                  <a:lnTo>
                    <a:pt x="588" y="1150"/>
                  </a:lnTo>
                  <a:lnTo>
                    <a:pt x="585" y="1147"/>
                  </a:lnTo>
                  <a:lnTo>
                    <a:pt x="583" y="1144"/>
                  </a:lnTo>
                  <a:lnTo>
                    <a:pt x="580" y="1141"/>
                  </a:lnTo>
                  <a:lnTo>
                    <a:pt x="578" y="1138"/>
                  </a:lnTo>
                  <a:lnTo>
                    <a:pt x="577" y="1138"/>
                  </a:lnTo>
                  <a:lnTo>
                    <a:pt x="575" y="1134"/>
                  </a:lnTo>
                  <a:lnTo>
                    <a:pt x="573" y="1131"/>
                  </a:lnTo>
                  <a:lnTo>
                    <a:pt x="572" y="1128"/>
                  </a:lnTo>
                  <a:lnTo>
                    <a:pt x="572" y="1125"/>
                  </a:lnTo>
                  <a:lnTo>
                    <a:pt x="570" y="1113"/>
                  </a:lnTo>
                  <a:lnTo>
                    <a:pt x="569" y="1109"/>
                  </a:lnTo>
                  <a:lnTo>
                    <a:pt x="568" y="1106"/>
                  </a:lnTo>
                  <a:lnTo>
                    <a:pt x="567" y="1104"/>
                  </a:lnTo>
                  <a:lnTo>
                    <a:pt x="566" y="1101"/>
                  </a:lnTo>
                  <a:lnTo>
                    <a:pt x="564" y="1099"/>
                  </a:lnTo>
                  <a:lnTo>
                    <a:pt x="563" y="1097"/>
                  </a:lnTo>
                  <a:lnTo>
                    <a:pt x="560" y="1094"/>
                  </a:lnTo>
                  <a:lnTo>
                    <a:pt x="555" y="1087"/>
                  </a:lnTo>
                  <a:lnTo>
                    <a:pt x="546" y="1078"/>
                  </a:lnTo>
                  <a:lnTo>
                    <a:pt x="534" y="1065"/>
                  </a:lnTo>
                  <a:lnTo>
                    <a:pt x="532" y="1063"/>
                  </a:lnTo>
                  <a:lnTo>
                    <a:pt x="530" y="1061"/>
                  </a:lnTo>
                  <a:lnTo>
                    <a:pt x="528" y="1059"/>
                  </a:lnTo>
                  <a:lnTo>
                    <a:pt x="527" y="1056"/>
                  </a:lnTo>
                  <a:lnTo>
                    <a:pt x="526" y="1054"/>
                  </a:lnTo>
                  <a:lnTo>
                    <a:pt x="523" y="1047"/>
                  </a:lnTo>
                  <a:lnTo>
                    <a:pt x="521" y="1043"/>
                  </a:lnTo>
                  <a:lnTo>
                    <a:pt x="518" y="1039"/>
                  </a:lnTo>
                  <a:lnTo>
                    <a:pt x="513" y="1032"/>
                  </a:lnTo>
                  <a:lnTo>
                    <a:pt x="511" y="1029"/>
                  </a:lnTo>
                  <a:lnTo>
                    <a:pt x="509" y="1026"/>
                  </a:lnTo>
                  <a:lnTo>
                    <a:pt x="504" y="1018"/>
                  </a:lnTo>
                  <a:lnTo>
                    <a:pt x="503" y="1015"/>
                  </a:lnTo>
                  <a:lnTo>
                    <a:pt x="501" y="1014"/>
                  </a:lnTo>
                  <a:lnTo>
                    <a:pt x="500" y="1012"/>
                  </a:lnTo>
                  <a:lnTo>
                    <a:pt x="498" y="1010"/>
                  </a:lnTo>
                  <a:lnTo>
                    <a:pt x="491" y="1003"/>
                  </a:lnTo>
                  <a:lnTo>
                    <a:pt x="488" y="1001"/>
                  </a:lnTo>
                  <a:lnTo>
                    <a:pt x="485" y="998"/>
                  </a:lnTo>
                  <a:lnTo>
                    <a:pt x="481" y="993"/>
                  </a:lnTo>
                  <a:lnTo>
                    <a:pt x="480" y="991"/>
                  </a:lnTo>
                  <a:lnTo>
                    <a:pt x="478" y="989"/>
                  </a:lnTo>
                  <a:lnTo>
                    <a:pt x="472" y="984"/>
                  </a:lnTo>
                  <a:lnTo>
                    <a:pt x="470" y="981"/>
                  </a:lnTo>
                  <a:lnTo>
                    <a:pt x="469" y="980"/>
                  </a:lnTo>
                  <a:lnTo>
                    <a:pt x="468" y="979"/>
                  </a:lnTo>
                  <a:lnTo>
                    <a:pt x="467" y="976"/>
                  </a:lnTo>
                  <a:lnTo>
                    <a:pt x="465" y="973"/>
                  </a:lnTo>
                  <a:lnTo>
                    <a:pt x="465" y="970"/>
                  </a:lnTo>
                  <a:lnTo>
                    <a:pt x="464" y="967"/>
                  </a:lnTo>
                  <a:lnTo>
                    <a:pt x="462" y="957"/>
                  </a:lnTo>
                  <a:lnTo>
                    <a:pt x="461" y="952"/>
                  </a:lnTo>
                  <a:lnTo>
                    <a:pt x="460" y="950"/>
                  </a:lnTo>
                  <a:lnTo>
                    <a:pt x="459" y="948"/>
                  </a:lnTo>
                  <a:lnTo>
                    <a:pt x="458" y="946"/>
                  </a:lnTo>
                  <a:lnTo>
                    <a:pt x="458" y="944"/>
                  </a:lnTo>
                  <a:lnTo>
                    <a:pt x="457" y="942"/>
                  </a:lnTo>
                  <a:lnTo>
                    <a:pt x="455" y="940"/>
                  </a:lnTo>
                  <a:lnTo>
                    <a:pt x="448" y="934"/>
                  </a:lnTo>
                  <a:lnTo>
                    <a:pt x="443" y="927"/>
                  </a:lnTo>
                  <a:lnTo>
                    <a:pt x="434" y="918"/>
                  </a:lnTo>
                  <a:lnTo>
                    <a:pt x="429" y="913"/>
                  </a:lnTo>
                  <a:lnTo>
                    <a:pt x="425" y="910"/>
                  </a:lnTo>
                  <a:lnTo>
                    <a:pt x="423" y="907"/>
                  </a:lnTo>
                  <a:lnTo>
                    <a:pt x="420" y="904"/>
                  </a:lnTo>
                  <a:lnTo>
                    <a:pt x="417" y="902"/>
                  </a:lnTo>
                  <a:lnTo>
                    <a:pt x="414" y="900"/>
                  </a:lnTo>
                  <a:lnTo>
                    <a:pt x="412" y="899"/>
                  </a:lnTo>
                  <a:lnTo>
                    <a:pt x="407" y="896"/>
                  </a:lnTo>
                  <a:lnTo>
                    <a:pt x="403" y="895"/>
                  </a:lnTo>
                  <a:lnTo>
                    <a:pt x="401" y="893"/>
                  </a:lnTo>
                  <a:lnTo>
                    <a:pt x="398" y="892"/>
                  </a:lnTo>
                  <a:lnTo>
                    <a:pt x="391" y="890"/>
                  </a:lnTo>
                  <a:lnTo>
                    <a:pt x="386" y="889"/>
                  </a:lnTo>
                  <a:lnTo>
                    <a:pt x="372" y="886"/>
                  </a:lnTo>
                  <a:lnTo>
                    <a:pt x="367" y="885"/>
                  </a:lnTo>
                  <a:lnTo>
                    <a:pt x="363" y="885"/>
                  </a:lnTo>
                  <a:lnTo>
                    <a:pt x="361" y="885"/>
                  </a:lnTo>
                  <a:lnTo>
                    <a:pt x="360" y="885"/>
                  </a:lnTo>
                  <a:lnTo>
                    <a:pt x="358" y="886"/>
                  </a:lnTo>
                  <a:lnTo>
                    <a:pt x="357" y="886"/>
                  </a:lnTo>
                  <a:lnTo>
                    <a:pt x="355" y="887"/>
                  </a:lnTo>
                  <a:lnTo>
                    <a:pt x="355" y="889"/>
                  </a:lnTo>
                  <a:lnTo>
                    <a:pt x="353" y="889"/>
                  </a:lnTo>
                  <a:lnTo>
                    <a:pt x="351" y="894"/>
                  </a:lnTo>
                  <a:lnTo>
                    <a:pt x="350" y="895"/>
                  </a:lnTo>
                  <a:lnTo>
                    <a:pt x="350" y="896"/>
                  </a:lnTo>
                  <a:lnTo>
                    <a:pt x="348" y="896"/>
                  </a:lnTo>
                  <a:lnTo>
                    <a:pt x="347" y="897"/>
                  </a:lnTo>
                  <a:lnTo>
                    <a:pt x="345" y="897"/>
                  </a:lnTo>
                  <a:lnTo>
                    <a:pt x="344" y="897"/>
                  </a:lnTo>
                  <a:lnTo>
                    <a:pt x="341" y="897"/>
                  </a:lnTo>
                  <a:lnTo>
                    <a:pt x="338" y="897"/>
                  </a:lnTo>
                  <a:lnTo>
                    <a:pt x="332" y="895"/>
                  </a:lnTo>
                  <a:lnTo>
                    <a:pt x="325" y="893"/>
                  </a:lnTo>
                  <a:lnTo>
                    <a:pt x="322" y="892"/>
                  </a:lnTo>
                  <a:lnTo>
                    <a:pt x="319" y="892"/>
                  </a:lnTo>
                  <a:lnTo>
                    <a:pt x="311" y="891"/>
                  </a:lnTo>
                  <a:lnTo>
                    <a:pt x="306" y="890"/>
                  </a:lnTo>
                  <a:lnTo>
                    <a:pt x="302" y="890"/>
                  </a:lnTo>
                  <a:lnTo>
                    <a:pt x="298" y="889"/>
                  </a:lnTo>
                  <a:lnTo>
                    <a:pt x="294" y="889"/>
                  </a:lnTo>
                  <a:lnTo>
                    <a:pt x="290" y="888"/>
                  </a:lnTo>
                  <a:lnTo>
                    <a:pt x="287" y="886"/>
                  </a:lnTo>
                  <a:lnTo>
                    <a:pt x="284" y="885"/>
                  </a:lnTo>
                  <a:lnTo>
                    <a:pt x="282" y="883"/>
                  </a:lnTo>
                  <a:lnTo>
                    <a:pt x="280" y="882"/>
                  </a:lnTo>
                  <a:lnTo>
                    <a:pt x="278" y="880"/>
                  </a:lnTo>
                  <a:lnTo>
                    <a:pt x="276" y="878"/>
                  </a:lnTo>
                  <a:lnTo>
                    <a:pt x="275" y="876"/>
                  </a:lnTo>
                  <a:lnTo>
                    <a:pt x="274" y="875"/>
                  </a:lnTo>
                  <a:lnTo>
                    <a:pt x="270" y="867"/>
                  </a:lnTo>
                  <a:lnTo>
                    <a:pt x="265" y="858"/>
                  </a:lnTo>
                  <a:lnTo>
                    <a:pt x="262" y="854"/>
                  </a:lnTo>
                  <a:lnTo>
                    <a:pt x="261" y="850"/>
                  </a:lnTo>
                  <a:lnTo>
                    <a:pt x="260" y="848"/>
                  </a:lnTo>
                  <a:lnTo>
                    <a:pt x="257" y="839"/>
                  </a:lnTo>
                  <a:lnTo>
                    <a:pt x="255" y="835"/>
                  </a:lnTo>
                  <a:lnTo>
                    <a:pt x="254" y="832"/>
                  </a:lnTo>
                  <a:lnTo>
                    <a:pt x="253" y="829"/>
                  </a:lnTo>
                  <a:lnTo>
                    <a:pt x="252" y="826"/>
                  </a:lnTo>
                  <a:lnTo>
                    <a:pt x="249" y="822"/>
                  </a:lnTo>
                  <a:lnTo>
                    <a:pt x="247" y="820"/>
                  </a:lnTo>
                  <a:lnTo>
                    <a:pt x="244" y="816"/>
                  </a:lnTo>
                  <a:lnTo>
                    <a:pt x="240" y="812"/>
                  </a:lnTo>
                  <a:lnTo>
                    <a:pt x="236" y="808"/>
                  </a:lnTo>
                  <a:lnTo>
                    <a:pt x="223" y="798"/>
                  </a:lnTo>
                  <a:lnTo>
                    <a:pt x="220" y="796"/>
                  </a:lnTo>
                  <a:lnTo>
                    <a:pt x="217" y="793"/>
                  </a:lnTo>
                  <a:lnTo>
                    <a:pt x="213" y="791"/>
                  </a:lnTo>
                  <a:lnTo>
                    <a:pt x="210" y="789"/>
                  </a:lnTo>
                  <a:lnTo>
                    <a:pt x="200" y="786"/>
                  </a:lnTo>
                  <a:lnTo>
                    <a:pt x="197" y="784"/>
                  </a:lnTo>
                  <a:lnTo>
                    <a:pt x="195" y="782"/>
                  </a:lnTo>
                  <a:lnTo>
                    <a:pt x="191" y="780"/>
                  </a:lnTo>
                  <a:lnTo>
                    <a:pt x="188" y="778"/>
                  </a:lnTo>
                  <a:lnTo>
                    <a:pt x="186" y="776"/>
                  </a:lnTo>
                  <a:lnTo>
                    <a:pt x="185" y="775"/>
                  </a:lnTo>
                  <a:lnTo>
                    <a:pt x="185" y="774"/>
                  </a:lnTo>
                  <a:lnTo>
                    <a:pt x="184" y="772"/>
                  </a:lnTo>
                  <a:lnTo>
                    <a:pt x="183" y="770"/>
                  </a:lnTo>
                  <a:lnTo>
                    <a:pt x="182" y="768"/>
                  </a:lnTo>
                  <a:lnTo>
                    <a:pt x="181" y="766"/>
                  </a:lnTo>
                  <a:lnTo>
                    <a:pt x="180" y="762"/>
                  </a:lnTo>
                  <a:lnTo>
                    <a:pt x="178" y="753"/>
                  </a:lnTo>
                  <a:lnTo>
                    <a:pt x="176" y="748"/>
                  </a:lnTo>
                  <a:lnTo>
                    <a:pt x="174" y="742"/>
                  </a:lnTo>
                  <a:lnTo>
                    <a:pt x="171" y="733"/>
                  </a:lnTo>
                  <a:lnTo>
                    <a:pt x="170" y="730"/>
                  </a:lnTo>
                  <a:lnTo>
                    <a:pt x="169" y="727"/>
                  </a:lnTo>
                  <a:lnTo>
                    <a:pt x="169" y="725"/>
                  </a:lnTo>
                  <a:lnTo>
                    <a:pt x="169" y="722"/>
                  </a:lnTo>
                  <a:lnTo>
                    <a:pt x="169" y="720"/>
                  </a:lnTo>
                  <a:lnTo>
                    <a:pt x="171" y="714"/>
                  </a:lnTo>
                  <a:lnTo>
                    <a:pt x="171" y="708"/>
                  </a:lnTo>
                  <a:lnTo>
                    <a:pt x="171" y="705"/>
                  </a:lnTo>
                  <a:lnTo>
                    <a:pt x="171" y="697"/>
                  </a:lnTo>
                  <a:lnTo>
                    <a:pt x="172" y="688"/>
                  </a:lnTo>
                  <a:lnTo>
                    <a:pt x="172" y="685"/>
                  </a:lnTo>
                  <a:lnTo>
                    <a:pt x="171" y="682"/>
                  </a:lnTo>
                  <a:lnTo>
                    <a:pt x="171" y="678"/>
                  </a:lnTo>
                  <a:lnTo>
                    <a:pt x="170" y="675"/>
                  </a:lnTo>
                  <a:lnTo>
                    <a:pt x="169" y="673"/>
                  </a:lnTo>
                  <a:lnTo>
                    <a:pt x="167" y="671"/>
                  </a:lnTo>
                  <a:lnTo>
                    <a:pt x="165" y="669"/>
                  </a:lnTo>
                  <a:lnTo>
                    <a:pt x="164" y="667"/>
                  </a:lnTo>
                  <a:lnTo>
                    <a:pt x="162" y="666"/>
                  </a:lnTo>
                  <a:lnTo>
                    <a:pt x="156" y="663"/>
                  </a:lnTo>
                  <a:lnTo>
                    <a:pt x="152" y="662"/>
                  </a:lnTo>
                  <a:lnTo>
                    <a:pt x="148" y="660"/>
                  </a:lnTo>
                  <a:lnTo>
                    <a:pt x="146" y="659"/>
                  </a:lnTo>
                  <a:lnTo>
                    <a:pt x="144" y="657"/>
                  </a:lnTo>
                  <a:lnTo>
                    <a:pt x="141" y="656"/>
                  </a:lnTo>
                  <a:lnTo>
                    <a:pt x="139" y="654"/>
                  </a:lnTo>
                  <a:lnTo>
                    <a:pt x="139" y="652"/>
                  </a:lnTo>
                  <a:lnTo>
                    <a:pt x="137" y="651"/>
                  </a:lnTo>
                  <a:lnTo>
                    <a:pt x="135" y="648"/>
                  </a:lnTo>
                  <a:lnTo>
                    <a:pt x="131" y="641"/>
                  </a:lnTo>
                  <a:lnTo>
                    <a:pt x="129" y="639"/>
                  </a:lnTo>
                  <a:lnTo>
                    <a:pt x="128" y="636"/>
                  </a:lnTo>
                  <a:lnTo>
                    <a:pt x="126" y="631"/>
                  </a:lnTo>
                  <a:lnTo>
                    <a:pt x="125" y="627"/>
                  </a:lnTo>
                  <a:lnTo>
                    <a:pt x="124" y="624"/>
                  </a:lnTo>
                  <a:lnTo>
                    <a:pt x="123" y="619"/>
                  </a:lnTo>
                  <a:lnTo>
                    <a:pt x="122" y="617"/>
                  </a:lnTo>
                  <a:lnTo>
                    <a:pt x="122" y="614"/>
                  </a:lnTo>
                  <a:lnTo>
                    <a:pt x="120" y="598"/>
                  </a:lnTo>
                  <a:lnTo>
                    <a:pt x="120" y="595"/>
                  </a:lnTo>
                  <a:lnTo>
                    <a:pt x="119" y="593"/>
                  </a:lnTo>
                  <a:lnTo>
                    <a:pt x="118" y="587"/>
                  </a:lnTo>
                  <a:lnTo>
                    <a:pt x="115" y="576"/>
                  </a:lnTo>
                  <a:lnTo>
                    <a:pt x="113" y="572"/>
                  </a:lnTo>
                  <a:lnTo>
                    <a:pt x="112" y="569"/>
                  </a:lnTo>
                  <a:lnTo>
                    <a:pt x="110" y="565"/>
                  </a:lnTo>
                  <a:lnTo>
                    <a:pt x="108" y="562"/>
                  </a:lnTo>
                  <a:lnTo>
                    <a:pt x="107" y="560"/>
                  </a:lnTo>
                  <a:lnTo>
                    <a:pt x="105" y="559"/>
                  </a:lnTo>
                  <a:lnTo>
                    <a:pt x="104" y="557"/>
                  </a:lnTo>
                  <a:lnTo>
                    <a:pt x="102" y="556"/>
                  </a:lnTo>
                  <a:lnTo>
                    <a:pt x="96" y="554"/>
                  </a:lnTo>
                  <a:lnTo>
                    <a:pt x="95" y="553"/>
                  </a:lnTo>
                  <a:lnTo>
                    <a:pt x="94" y="552"/>
                  </a:lnTo>
                  <a:lnTo>
                    <a:pt x="93" y="550"/>
                  </a:lnTo>
                  <a:lnTo>
                    <a:pt x="92" y="549"/>
                  </a:lnTo>
                  <a:lnTo>
                    <a:pt x="88" y="545"/>
                  </a:lnTo>
                  <a:lnTo>
                    <a:pt x="87" y="543"/>
                  </a:lnTo>
                  <a:lnTo>
                    <a:pt x="87" y="541"/>
                  </a:lnTo>
                  <a:lnTo>
                    <a:pt x="86" y="538"/>
                  </a:lnTo>
                  <a:lnTo>
                    <a:pt x="86" y="532"/>
                  </a:lnTo>
                  <a:lnTo>
                    <a:pt x="85" y="530"/>
                  </a:lnTo>
                  <a:lnTo>
                    <a:pt x="84" y="526"/>
                  </a:lnTo>
                  <a:lnTo>
                    <a:pt x="84" y="524"/>
                  </a:lnTo>
                  <a:lnTo>
                    <a:pt x="84" y="523"/>
                  </a:lnTo>
                  <a:lnTo>
                    <a:pt x="85" y="519"/>
                  </a:lnTo>
                  <a:lnTo>
                    <a:pt x="86" y="514"/>
                  </a:lnTo>
                  <a:lnTo>
                    <a:pt x="87" y="507"/>
                  </a:lnTo>
                  <a:lnTo>
                    <a:pt x="88" y="502"/>
                  </a:lnTo>
                  <a:lnTo>
                    <a:pt x="89" y="499"/>
                  </a:lnTo>
                  <a:lnTo>
                    <a:pt x="89" y="497"/>
                  </a:lnTo>
                  <a:lnTo>
                    <a:pt x="88" y="494"/>
                  </a:lnTo>
                  <a:lnTo>
                    <a:pt x="88" y="491"/>
                  </a:lnTo>
                  <a:lnTo>
                    <a:pt x="87" y="488"/>
                  </a:lnTo>
                  <a:lnTo>
                    <a:pt x="85" y="485"/>
                  </a:lnTo>
                  <a:lnTo>
                    <a:pt x="84" y="483"/>
                  </a:lnTo>
                  <a:lnTo>
                    <a:pt x="83" y="481"/>
                  </a:lnTo>
                  <a:lnTo>
                    <a:pt x="82" y="480"/>
                  </a:lnTo>
                  <a:lnTo>
                    <a:pt x="80" y="479"/>
                  </a:lnTo>
                  <a:lnTo>
                    <a:pt x="78" y="477"/>
                  </a:lnTo>
                  <a:lnTo>
                    <a:pt x="76" y="476"/>
                  </a:lnTo>
                  <a:lnTo>
                    <a:pt x="66" y="472"/>
                  </a:lnTo>
                  <a:lnTo>
                    <a:pt x="63" y="471"/>
                  </a:lnTo>
                  <a:lnTo>
                    <a:pt x="60" y="470"/>
                  </a:lnTo>
                  <a:lnTo>
                    <a:pt x="53" y="465"/>
                  </a:lnTo>
                  <a:lnTo>
                    <a:pt x="41" y="459"/>
                  </a:lnTo>
                  <a:lnTo>
                    <a:pt x="36" y="455"/>
                  </a:lnTo>
                  <a:lnTo>
                    <a:pt x="34" y="454"/>
                  </a:lnTo>
                  <a:lnTo>
                    <a:pt x="31" y="452"/>
                  </a:lnTo>
                  <a:lnTo>
                    <a:pt x="29" y="450"/>
                  </a:lnTo>
                  <a:lnTo>
                    <a:pt x="27" y="448"/>
                  </a:lnTo>
                  <a:lnTo>
                    <a:pt x="26" y="447"/>
                  </a:lnTo>
                  <a:lnTo>
                    <a:pt x="24" y="445"/>
                  </a:lnTo>
                  <a:lnTo>
                    <a:pt x="22" y="442"/>
                  </a:lnTo>
                  <a:lnTo>
                    <a:pt x="20" y="440"/>
                  </a:lnTo>
                  <a:lnTo>
                    <a:pt x="16" y="435"/>
                  </a:lnTo>
                  <a:lnTo>
                    <a:pt x="11" y="425"/>
                  </a:lnTo>
                  <a:lnTo>
                    <a:pt x="5" y="416"/>
                  </a:lnTo>
                  <a:lnTo>
                    <a:pt x="3" y="413"/>
                  </a:lnTo>
                  <a:lnTo>
                    <a:pt x="2" y="409"/>
                  </a:lnTo>
                  <a:lnTo>
                    <a:pt x="1" y="405"/>
                  </a:lnTo>
                  <a:lnTo>
                    <a:pt x="1" y="402"/>
                  </a:lnTo>
                  <a:lnTo>
                    <a:pt x="0" y="399"/>
                  </a:lnTo>
                </a:path>
              </a:pathLst>
            </a:custGeom>
            <a:noFill/>
            <a:ln w="2540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2" name="Freeform 91">
              <a:extLst>
                <a:ext uri="{FF2B5EF4-FFF2-40B4-BE49-F238E27FC236}">
                  <a16:creationId xmlns:a16="http://schemas.microsoft.com/office/drawing/2014/main" id="{2EFA8BC9-0F4E-4AF9-9FF7-8CEB4F3106D5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" y="2091"/>
              <a:ext cx="712" cy="399"/>
            </a:xfrm>
            <a:custGeom>
              <a:avLst/>
              <a:gdLst>
                <a:gd name="T0" fmla="*/ 2 w 712"/>
                <a:gd name="T1" fmla="*/ 389 h 399"/>
                <a:gd name="T2" fmla="*/ 10 w 712"/>
                <a:gd name="T3" fmla="*/ 379 h 399"/>
                <a:gd name="T4" fmla="*/ 39 w 712"/>
                <a:gd name="T5" fmla="*/ 359 h 399"/>
                <a:gd name="T6" fmla="*/ 47 w 712"/>
                <a:gd name="T7" fmla="*/ 351 h 399"/>
                <a:gd name="T8" fmla="*/ 52 w 712"/>
                <a:gd name="T9" fmla="*/ 325 h 399"/>
                <a:gd name="T10" fmla="*/ 62 w 712"/>
                <a:gd name="T11" fmla="*/ 297 h 399"/>
                <a:gd name="T12" fmla="*/ 73 w 712"/>
                <a:gd name="T13" fmla="*/ 285 h 399"/>
                <a:gd name="T14" fmla="*/ 87 w 712"/>
                <a:gd name="T15" fmla="*/ 262 h 399"/>
                <a:gd name="T16" fmla="*/ 105 w 712"/>
                <a:gd name="T17" fmla="*/ 232 h 399"/>
                <a:gd name="T18" fmla="*/ 121 w 712"/>
                <a:gd name="T19" fmla="*/ 219 h 399"/>
                <a:gd name="T20" fmla="*/ 150 w 712"/>
                <a:gd name="T21" fmla="*/ 226 h 399"/>
                <a:gd name="T22" fmla="*/ 160 w 712"/>
                <a:gd name="T23" fmla="*/ 221 h 399"/>
                <a:gd name="T24" fmla="*/ 176 w 712"/>
                <a:gd name="T25" fmla="*/ 212 h 399"/>
                <a:gd name="T26" fmla="*/ 190 w 712"/>
                <a:gd name="T27" fmla="*/ 212 h 399"/>
                <a:gd name="T28" fmla="*/ 203 w 712"/>
                <a:gd name="T29" fmla="*/ 221 h 399"/>
                <a:gd name="T30" fmla="*/ 210 w 712"/>
                <a:gd name="T31" fmla="*/ 230 h 399"/>
                <a:gd name="T32" fmla="*/ 214 w 712"/>
                <a:gd name="T33" fmla="*/ 229 h 399"/>
                <a:gd name="T34" fmla="*/ 218 w 712"/>
                <a:gd name="T35" fmla="*/ 221 h 399"/>
                <a:gd name="T36" fmla="*/ 230 w 712"/>
                <a:gd name="T37" fmla="*/ 211 h 399"/>
                <a:gd name="T38" fmla="*/ 239 w 712"/>
                <a:gd name="T39" fmla="*/ 203 h 399"/>
                <a:gd name="T40" fmla="*/ 253 w 712"/>
                <a:gd name="T41" fmla="*/ 198 h 399"/>
                <a:gd name="T42" fmla="*/ 278 w 712"/>
                <a:gd name="T43" fmla="*/ 191 h 399"/>
                <a:gd name="T44" fmla="*/ 298 w 712"/>
                <a:gd name="T45" fmla="*/ 187 h 399"/>
                <a:gd name="T46" fmla="*/ 310 w 712"/>
                <a:gd name="T47" fmla="*/ 186 h 399"/>
                <a:gd name="T48" fmla="*/ 324 w 712"/>
                <a:gd name="T49" fmla="*/ 190 h 399"/>
                <a:gd name="T50" fmla="*/ 351 w 712"/>
                <a:gd name="T51" fmla="*/ 198 h 399"/>
                <a:gd name="T52" fmla="*/ 367 w 712"/>
                <a:gd name="T53" fmla="*/ 198 h 399"/>
                <a:gd name="T54" fmla="*/ 382 w 712"/>
                <a:gd name="T55" fmla="*/ 197 h 399"/>
                <a:gd name="T56" fmla="*/ 399 w 712"/>
                <a:gd name="T57" fmla="*/ 202 h 399"/>
                <a:gd name="T58" fmla="*/ 411 w 712"/>
                <a:gd name="T59" fmla="*/ 200 h 399"/>
                <a:gd name="T60" fmla="*/ 426 w 712"/>
                <a:gd name="T61" fmla="*/ 187 h 399"/>
                <a:gd name="T62" fmla="*/ 435 w 712"/>
                <a:gd name="T63" fmla="*/ 166 h 399"/>
                <a:gd name="T64" fmla="*/ 435 w 712"/>
                <a:gd name="T65" fmla="*/ 153 h 399"/>
                <a:gd name="T66" fmla="*/ 439 w 712"/>
                <a:gd name="T67" fmla="*/ 145 h 399"/>
                <a:gd name="T68" fmla="*/ 460 w 712"/>
                <a:gd name="T69" fmla="*/ 136 h 399"/>
                <a:gd name="T70" fmla="*/ 477 w 712"/>
                <a:gd name="T71" fmla="*/ 126 h 399"/>
                <a:gd name="T72" fmla="*/ 510 w 712"/>
                <a:gd name="T73" fmla="*/ 105 h 399"/>
                <a:gd name="T74" fmla="*/ 528 w 712"/>
                <a:gd name="T75" fmla="*/ 88 h 399"/>
                <a:gd name="T76" fmla="*/ 536 w 712"/>
                <a:gd name="T77" fmla="*/ 84 h 399"/>
                <a:gd name="T78" fmla="*/ 552 w 712"/>
                <a:gd name="T79" fmla="*/ 86 h 399"/>
                <a:gd name="T80" fmla="*/ 577 w 712"/>
                <a:gd name="T81" fmla="*/ 89 h 399"/>
                <a:gd name="T82" fmla="*/ 592 w 712"/>
                <a:gd name="T83" fmla="*/ 96 h 399"/>
                <a:gd name="T84" fmla="*/ 612 w 712"/>
                <a:gd name="T85" fmla="*/ 111 h 399"/>
                <a:gd name="T86" fmla="*/ 624 w 712"/>
                <a:gd name="T87" fmla="*/ 119 h 399"/>
                <a:gd name="T88" fmla="*/ 633 w 712"/>
                <a:gd name="T89" fmla="*/ 119 h 399"/>
                <a:gd name="T90" fmla="*/ 639 w 712"/>
                <a:gd name="T91" fmla="*/ 111 h 399"/>
                <a:gd name="T92" fmla="*/ 644 w 712"/>
                <a:gd name="T93" fmla="*/ 85 h 399"/>
                <a:gd name="T94" fmla="*/ 644 w 712"/>
                <a:gd name="T95" fmla="*/ 70 h 399"/>
                <a:gd name="T96" fmla="*/ 648 w 712"/>
                <a:gd name="T97" fmla="*/ 65 h 399"/>
                <a:gd name="T98" fmla="*/ 669 w 712"/>
                <a:gd name="T99" fmla="*/ 58 h 399"/>
                <a:gd name="T100" fmla="*/ 682 w 712"/>
                <a:gd name="T101" fmla="*/ 50 h 399"/>
                <a:gd name="T102" fmla="*/ 687 w 712"/>
                <a:gd name="T103" fmla="*/ 42 h 399"/>
                <a:gd name="T104" fmla="*/ 686 w 712"/>
                <a:gd name="T105" fmla="*/ 35 h 399"/>
                <a:gd name="T106" fmla="*/ 682 w 712"/>
                <a:gd name="T107" fmla="*/ 26 h 399"/>
                <a:gd name="T108" fmla="*/ 685 w 712"/>
                <a:gd name="T109" fmla="*/ 14 h 399"/>
                <a:gd name="T110" fmla="*/ 691 w 712"/>
                <a:gd name="T111" fmla="*/ 5 h 399"/>
                <a:gd name="T112" fmla="*/ 698 w 712"/>
                <a:gd name="T113" fmla="*/ 3 h 399"/>
                <a:gd name="T114" fmla="*/ 710 w 712"/>
                <a:gd name="T115" fmla="*/ 2 h 3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12" h="399">
                  <a:moveTo>
                    <a:pt x="0" y="399"/>
                  </a:moveTo>
                  <a:lnTo>
                    <a:pt x="0" y="396"/>
                  </a:lnTo>
                  <a:lnTo>
                    <a:pt x="1" y="393"/>
                  </a:lnTo>
                  <a:lnTo>
                    <a:pt x="1" y="391"/>
                  </a:lnTo>
                  <a:lnTo>
                    <a:pt x="2" y="389"/>
                  </a:lnTo>
                  <a:lnTo>
                    <a:pt x="3" y="387"/>
                  </a:lnTo>
                  <a:lnTo>
                    <a:pt x="4" y="384"/>
                  </a:lnTo>
                  <a:lnTo>
                    <a:pt x="6" y="382"/>
                  </a:lnTo>
                  <a:lnTo>
                    <a:pt x="8" y="380"/>
                  </a:lnTo>
                  <a:lnTo>
                    <a:pt x="10" y="379"/>
                  </a:lnTo>
                  <a:lnTo>
                    <a:pt x="15" y="375"/>
                  </a:lnTo>
                  <a:lnTo>
                    <a:pt x="21" y="371"/>
                  </a:lnTo>
                  <a:lnTo>
                    <a:pt x="34" y="363"/>
                  </a:lnTo>
                  <a:lnTo>
                    <a:pt x="37" y="361"/>
                  </a:lnTo>
                  <a:lnTo>
                    <a:pt x="39" y="359"/>
                  </a:lnTo>
                  <a:lnTo>
                    <a:pt x="41" y="357"/>
                  </a:lnTo>
                  <a:lnTo>
                    <a:pt x="44" y="356"/>
                  </a:lnTo>
                  <a:lnTo>
                    <a:pt x="45" y="354"/>
                  </a:lnTo>
                  <a:lnTo>
                    <a:pt x="47" y="352"/>
                  </a:lnTo>
                  <a:lnTo>
                    <a:pt x="47" y="351"/>
                  </a:lnTo>
                  <a:lnTo>
                    <a:pt x="48" y="349"/>
                  </a:lnTo>
                  <a:lnTo>
                    <a:pt x="49" y="346"/>
                  </a:lnTo>
                  <a:lnTo>
                    <a:pt x="49" y="339"/>
                  </a:lnTo>
                  <a:lnTo>
                    <a:pt x="51" y="330"/>
                  </a:lnTo>
                  <a:lnTo>
                    <a:pt x="52" y="325"/>
                  </a:lnTo>
                  <a:lnTo>
                    <a:pt x="57" y="308"/>
                  </a:lnTo>
                  <a:lnTo>
                    <a:pt x="58" y="305"/>
                  </a:lnTo>
                  <a:lnTo>
                    <a:pt x="59" y="301"/>
                  </a:lnTo>
                  <a:lnTo>
                    <a:pt x="60" y="299"/>
                  </a:lnTo>
                  <a:lnTo>
                    <a:pt x="62" y="297"/>
                  </a:lnTo>
                  <a:lnTo>
                    <a:pt x="64" y="295"/>
                  </a:lnTo>
                  <a:lnTo>
                    <a:pt x="69" y="291"/>
                  </a:lnTo>
                  <a:lnTo>
                    <a:pt x="71" y="289"/>
                  </a:lnTo>
                  <a:lnTo>
                    <a:pt x="71" y="289"/>
                  </a:lnTo>
                  <a:lnTo>
                    <a:pt x="73" y="285"/>
                  </a:lnTo>
                  <a:lnTo>
                    <a:pt x="77" y="277"/>
                  </a:lnTo>
                  <a:lnTo>
                    <a:pt x="79" y="275"/>
                  </a:lnTo>
                  <a:lnTo>
                    <a:pt x="83" y="269"/>
                  </a:lnTo>
                  <a:lnTo>
                    <a:pt x="85" y="266"/>
                  </a:lnTo>
                  <a:lnTo>
                    <a:pt x="87" y="262"/>
                  </a:lnTo>
                  <a:lnTo>
                    <a:pt x="94" y="250"/>
                  </a:lnTo>
                  <a:lnTo>
                    <a:pt x="97" y="244"/>
                  </a:lnTo>
                  <a:lnTo>
                    <a:pt x="99" y="241"/>
                  </a:lnTo>
                  <a:lnTo>
                    <a:pt x="103" y="236"/>
                  </a:lnTo>
                  <a:lnTo>
                    <a:pt x="105" y="232"/>
                  </a:lnTo>
                  <a:lnTo>
                    <a:pt x="112" y="224"/>
                  </a:lnTo>
                  <a:lnTo>
                    <a:pt x="115" y="221"/>
                  </a:lnTo>
                  <a:lnTo>
                    <a:pt x="117" y="219"/>
                  </a:lnTo>
                  <a:lnTo>
                    <a:pt x="117" y="218"/>
                  </a:lnTo>
                  <a:lnTo>
                    <a:pt x="121" y="219"/>
                  </a:lnTo>
                  <a:lnTo>
                    <a:pt x="131" y="221"/>
                  </a:lnTo>
                  <a:lnTo>
                    <a:pt x="143" y="225"/>
                  </a:lnTo>
                  <a:lnTo>
                    <a:pt x="147" y="226"/>
                  </a:lnTo>
                  <a:lnTo>
                    <a:pt x="149" y="226"/>
                  </a:lnTo>
                  <a:lnTo>
                    <a:pt x="150" y="226"/>
                  </a:lnTo>
                  <a:lnTo>
                    <a:pt x="152" y="225"/>
                  </a:lnTo>
                  <a:lnTo>
                    <a:pt x="154" y="225"/>
                  </a:lnTo>
                  <a:lnTo>
                    <a:pt x="156" y="224"/>
                  </a:lnTo>
                  <a:lnTo>
                    <a:pt x="158" y="223"/>
                  </a:lnTo>
                  <a:lnTo>
                    <a:pt x="160" y="221"/>
                  </a:lnTo>
                  <a:lnTo>
                    <a:pt x="164" y="218"/>
                  </a:lnTo>
                  <a:lnTo>
                    <a:pt x="167" y="216"/>
                  </a:lnTo>
                  <a:lnTo>
                    <a:pt x="170" y="215"/>
                  </a:lnTo>
                  <a:lnTo>
                    <a:pt x="173" y="213"/>
                  </a:lnTo>
                  <a:lnTo>
                    <a:pt x="176" y="212"/>
                  </a:lnTo>
                  <a:lnTo>
                    <a:pt x="179" y="211"/>
                  </a:lnTo>
                  <a:lnTo>
                    <a:pt x="183" y="211"/>
                  </a:lnTo>
                  <a:lnTo>
                    <a:pt x="185" y="211"/>
                  </a:lnTo>
                  <a:lnTo>
                    <a:pt x="187" y="211"/>
                  </a:lnTo>
                  <a:lnTo>
                    <a:pt x="190" y="212"/>
                  </a:lnTo>
                  <a:lnTo>
                    <a:pt x="193" y="213"/>
                  </a:lnTo>
                  <a:lnTo>
                    <a:pt x="196" y="214"/>
                  </a:lnTo>
                  <a:lnTo>
                    <a:pt x="198" y="216"/>
                  </a:lnTo>
                  <a:lnTo>
                    <a:pt x="200" y="218"/>
                  </a:lnTo>
                  <a:lnTo>
                    <a:pt x="203" y="221"/>
                  </a:lnTo>
                  <a:lnTo>
                    <a:pt x="204" y="222"/>
                  </a:lnTo>
                  <a:lnTo>
                    <a:pt x="208" y="226"/>
                  </a:lnTo>
                  <a:lnTo>
                    <a:pt x="209" y="228"/>
                  </a:lnTo>
                  <a:lnTo>
                    <a:pt x="209" y="229"/>
                  </a:lnTo>
                  <a:lnTo>
                    <a:pt x="210" y="230"/>
                  </a:lnTo>
                  <a:lnTo>
                    <a:pt x="211" y="230"/>
                  </a:lnTo>
                  <a:lnTo>
                    <a:pt x="212" y="230"/>
                  </a:lnTo>
                  <a:lnTo>
                    <a:pt x="213" y="230"/>
                  </a:lnTo>
                  <a:lnTo>
                    <a:pt x="213" y="229"/>
                  </a:lnTo>
                  <a:lnTo>
                    <a:pt x="214" y="229"/>
                  </a:lnTo>
                  <a:lnTo>
                    <a:pt x="214" y="228"/>
                  </a:lnTo>
                  <a:lnTo>
                    <a:pt x="215" y="227"/>
                  </a:lnTo>
                  <a:lnTo>
                    <a:pt x="216" y="223"/>
                  </a:lnTo>
                  <a:lnTo>
                    <a:pt x="218" y="221"/>
                  </a:lnTo>
                  <a:lnTo>
                    <a:pt x="218" y="221"/>
                  </a:lnTo>
                  <a:lnTo>
                    <a:pt x="219" y="219"/>
                  </a:lnTo>
                  <a:lnTo>
                    <a:pt x="220" y="218"/>
                  </a:lnTo>
                  <a:lnTo>
                    <a:pt x="223" y="216"/>
                  </a:lnTo>
                  <a:lnTo>
                    <a:pt x="225" y="214"/>
                  </a:lnTo>
                  <a:lnTo>
                    <a:pt x="230" y="211"/>
                  </a:lnTo>
                  <a:lnTo>
                    <a:pt x="233" y="210"/>
                  </a:lnTo>
                  <a:lnTo>
                    <a:pt x="234" y="209"/>
                  </a:lnTo>
                  <a:lnTo>
                    <a:pt x="235" y="208"/>
                  </a:lnTo>
                  <a:lnTo>
                    <a:pt x="238" y="204"/>
                  </a:lnTo>
                  <a:lnTo>
                    <a:pt x="239" y="203"/>
                  </a:lnTo>
                  <a:lnTo>
                    <a:pt x="240" y="202"/>
                  </a:lnTo>
                  <a:lnTo>
                    <a:pt x="242" y="201"/>
                  </a:lnTo>
                  <a:lnTo>
                    <a:pt x="244" y="200"/>
                  </a:lnTo>
                  <a:lnTo>
                    <a:pt x="250" y="198"/>
                  </a:lnTo>
                  <a:lnTo>
                    <a:pt x="253" y="198"/>
                  </a:lnTo>
                  <a:lnTo>
                    <a:pt x="257" y="197"/>
                  </a:lnTo>
                  <a:lnTo>
                    <a:pt x="263" y="194"/>
                  </a:lnTo>
                  <a:lnTo>
                    <a:pt x="265" y="193"/>
                  </a:lnTo>
                  <a:lnTo>
                    <a:pt x="269" y="192"/>
                  </a:lnTo>
                  <a:lnTo>
                    <a:pt x="278" y="191"/>
                  </a:lnTo>
                  <a:lnTo>
                    <a:pt x="280" y="191"/>
                  </a:lnTo>
                  <a:lnTo>
                    <a:pt x="286" y="190"/>
                  </a:lnTo>
                  <a:lnTo>
                    <a:pt x="287" y="190"/>
                  </a:lnTo>
                  <a:lnTo>
                    <a:pt x="290" y="189"/>
                  </a:lnTo>
                  <a:lnTo>
                    <a:pt x="298" y="187"/>
                  </a:lnTo>
                  <a:lnTo>
                    <a:pt x="299" y="186"/>
                  </a:lnTo>
                  <a:lnTo>
                    <a:pt x="302" y="186"/>
                  </a:lnTo>
                  <a:lnTo>
                    <a:pt x="304" y="185"/>
                  </a:lnTo>
                  <a:lnTo>
                    <a:pt x="306" y="185"/>
                  </a:lnTo>
                  <a:lnTo>
                    <a:pt x="310" y="186"/>
                  </a:lnTo>
                  <a:lnTo>
                    <a:pt x="312" y="186"/>
                  </a:lnTo>
                  <a:lnTo>
                    <a:pt x="314" y="187"/>
                  </a:lnTo>
                  <a:lnTo>
                    <a:pt x="317" y="187"/>
                  </a:lnTo>
                  <a:lnTo>
                    <a:pt x="321" y="188"/>
                  </a:lnTo>
                  <a:lnTo>
                    <a:pt x="324" y="190"/>
                  </a:lnTo>
                  <a:lnTo>
                    <a:pt x="336" y="193"/>
                  </a:lnTo>
                  <a:lnTo>
                    <a:pt x="339" y="194"/>
                  </a:lnTo>
                  <a:lnTo>
                    <a:pt x="347" y="197"/>
                  </a:lnTo>
                  <a:lnTo>
                    <a:pt x="349" y="198"/>
                  </a:lnTo>
                  <a:lnTo>
                    <a:pt x="351" y="198"/>
                  </a:lnTo>
                  <a:lnTo>
                    <a:pt x="354" y="198"/>
                  </a:lnTo>
                  <a:lnTo>
                    <a:pt x="356" y="198"/>
                  </a:lnTo>
                  <a:lnTo>
                    <a:pt x="360" y="198"/>
                  </a:lnTo>
                  <a:lnTo>
                    <a:pt x="363" y="198"/>
                  </a:lnTo>
                  <a:lnTo>
                    <a:pt x="367" y="198"/>
                  </a:lnTo>
                  <a:lnTo>
                    <a:pt x="372" y="198"/>
                  </a:lnTo>
                  <a:lnTo>
                    <a:pt x="375" y="197"/>
                  </a:lnTo>
                  <a:lnTo>
                    <a:pt x="377" y="197"/>
                  </a:lnTo>
                  <a:lnTo>
                    <a:pt x="379" y="197"/>
                  </a:lnTo>
                  <a:lnTo>
                    <a:pt x="382" y="197"/>
                  </a:lnTo>
                  <a:lnTo>
                    <a:pt x="385" y="198"/>
                  </a:lnTo>
                  <a:lnTo>
                    <a:pt x="388" y="198"/>
                  </a:lnTo>
                  <a:lnTo>
                    <a:pt x="395" y="201"/>
                  </a:lnTo>
                  <a:lnTo>
                    <a:pt x="398" y="202"/>
                  </a:lnTo>
                  <a:lnTo>
                    <a:pt x="399" y="202"/>
                  </a:lnTo>
                  <a:lnTo>
                    <a:pt x="401" y="202"/>
                  </a:lnTo>
                  <a:lnTo>
                    <a:pt x="403" y="202"/>
                  </a:lnTo>
                  <a:lnTo>
                    <a:pt x="405" y="202"/>
                  </a:lnTo>
                  <a:lnTo>
                    <a:pt x="408" y="201"/>
                  </a:lnTo>
                  <a:lnTo>
                    <a:pt x="411" y="200"/>
                  </a:lnTo>
                  <a:lnTo>
                    <a:pt x="414" y="198"/>
                  </a:lnTo>
                  <a:lnTo>
                    <a:pt x="417" y="196"/>
                  </a:lnTo>
                  <a:lnTo>
                    <a:pt x="420" y="194"/>
                  </a:lnTo>
                  <a:lnTo>
                    <a:pt x="424" y="190"/>
                  </a:lnTo>
                  <a:lnTo>
                    <a:pt x="426" y="187"/>
                  </a:lnTo>
                  <a:lnTo>
                    <a:pt x="428" y="185"/>
                  </a:lnTo>
                  <a:lnTo>
                    <a:pt x="430" y="182"/>
                  </a:lnTo>
                  <a:lnTo>
                    <a:pt x="431" y="181"/>
                  </a:lnTo>
                  <a:lnTo>
                    <a:pt x="432" y="179"/>
                  </a:lnTo>
                  <a:lnTo>
                    <a:pt x="435" y="166"/>
                  </a:lnTo>
                  <a:lnTo>
                    <a:pt x="435" y="164"/>
                  </a:lnTo>
                  <a:lnTo>
                    <a:pt x="435" y="163"/>
                  </a:lnTo>
                  <a:lnTo>
                    <a:pt x="435" y="155"/>
                  </a:lnTo>
                  <a:lnTo>
                    <a:pt x="435" y="153"/>
                  </a:lnTo>
                  <a:lnTo>
                    <a:pt x="435" y="153"/>
                  </a:lnTo>
                  <a:lnTo>
                    <a:pt x="435" y="151"/>
                  </a:lnTo>
                  <a:lnTo>
                    <a:pt x="435" y="150"/>
                  </a:lnTo>
                  <a:lnTo>
                    <a:pt x="436" y="148"/>
                  </a:lnTo>
                  <a:lnTo>
                    <a:pt x="437" y="147"/>
                  </a:lnTo>
                  <a:lnTo>
                    <a:pt x="439" y="145"/>
                  </a:lnTo>
                  <a:lnTo>
                    <a:pt x="442" y="144"/>
                  </a:lnTo>
                  <a:lnTo>
                    <a:pt x="444" y="143"/>
                  </a:lnTo>
                  <a:lnTo>
                    <a:pt x="450" y="141"/>
                  </a:lnTo>
                  <a:lnTo>
                    <a:pt x="458" y="137"/>
                  </a:lnTo>
                  <a:lnTo>
                    <a:pt x="460" y="136"/>
                  </a:lnTo>
                  <a:lnTo>
                    <a:pt x="465" y="132"/>
                  </a:lnTo>
                  <a:lnTo>
                    <a:pt x="467" y="131"/>
                  </a:lnTo>
                  <a:lnTo>
                    <a:pt x="469" y="130"/>
                  </a:lnTo>
                  <a:lnTo>
                    <a:pt x="475" y="128"/>
                  </a:lnTo>
                  <a:lnTo>
                    <a:pt x="477" y="126"/>
                  </a:lnTo>
                  <a:lnTo>
                    <a:pt x="489" y="119"/>
                  </a:lnTo>
                  <a:lnTo>
                    <a:pt x="494" y="115"/>
                  </a:lnTo>
                  <a:lnTo>
                    <a:pt x="499" y="112"/>
                  </a:lnTo>
                  <a:lnTo>
                    <a:pt x="503" y="108"/>
                  </a:lnTo>
                  <a:lnTo>
                    <a:pt x="510" y="105"/>
                  </a:lnTo>
                  <a:lnTo>
                    <a:pt x="512" y="104"/>
                  </a:lnTo>
                  <a:lnTo>
                    <a:pt x="515" y="101"/>
                  </a:lnTo>
                  <a:lnTo>
                    <a:pt x="519" y="96"/>
                  </a:lnTo>
                  <a:lnTo>
                    <a:pt x="525" y="92"/>
                  </a:lnTo>
                  <a:lnTo>
                    <a:pt x="528" y="88"/>
                  </a:lnTo>
                  <a:lnTo>
                    <a:pt x="529" y="86"/>
                  </a:lnTo>
                  <a:lnTo>
                    <a:pt x="531" y="85"/>
                  </a:lnTo>
                  <a:lnTo>
                    <a:pt x="533" y="85"/>
                  </a:lnTo>
                  <a:lnTo>
                    <a:pt x="535" y="84"/>
                  </a:lnTo>
                  <a:lnTo>
                    <a:pt x="536" y="84"/>
                  </a:lnTo>
                  <a:lnTo>
                    <a:pt x="537" y="83"/>
                  </a:lnTo>
                  <a:lnTo>
                    <a:pt x="538" y="83"/>
                  </a:lnTo>
                  <a:lnTo>
                    <a:pt x="540" y="84"/>
                  </a:lnTo>
                  <a:lnTo>
                    <a:pt x="547" y="85"/>
                  </a:lnTo>
                  <a:lnTo>
                    <a:pt x="552" y="86"/>
                  </a:lnTo>
                  <a:lnTo>
                    <a:pt x="555" y="87"/>
                  </a:lnTo>
                  <a:lnTo>
                    <a:pt x="563" y="87"/>
                  </a:lnTo>
                  <a:lnTo>
                    <a:pt x="572" y="88"/>
                  </a:lnTo>
                  <a:lnTo>
                    <a:pt x="574" y="88"/>
                  </a:lnTo>
                  <a:lnTo>
                    <a:pt x="577" y="89"/>
                  </a:lnTo>
                  <a:lnTo>
                    <a:pt x="583" y="91"/>
                  </a:lnTo>
                  <a:lnTo>
                    <a:pt x="584" y="92"/>
                  </a:lnTo>
                  <a:lnTo>
                    <a:pt x="586" y="93"/>
                  </a:lnTo>
                  <a:lnTo>
                    <a:pt x="588" y="94"/>
                  </a:lnTo>
                  <a:lnTo>
                    <a:pt x="592" y="96"/>
                  </a:lnTo>
                  <a:lnTo>
                    <a:pt x="595" y="98"/>
                  </a:lnTo>
                  <a:lnTo>
                    <a:pt x="600" y="103"/>
                  </a:lnTo>
                  <a:lnTo>
                    <a:pt x="601" y="104"/>
                  </a:lnTo>
                  <a:lnTo>
                    <a:pt x="605" y="106"/>
                  </a:lnTo>
                  <a:lnTo>
                    <a:pt x="612" y="111"/>
                  </a:lnTo>
                  <a:lnTo>
                    <a:pt x="616" y="114"/>
                  </a:lnTo>
                  <a:lnTo>
                    <a:pt x="618" y="116"/>
                  </a:lnTo>
                  <a:lnTo>
                    <a:pt x="620" y="117"/>
                  </a:lnTo>
                  <a:lnTo>
                    <a:pt x="622" y="118"/>
                  </a:lnTo>
                  <a:lnTo>
                    <a:pt x="624" y="119"/>
                  </a:lnTo>
                  <a:lnTo>
                    <a:pt x="627" y="119"/>
                  </a:lnTo>
                  <a:lnTo>
                    <a:pt x="628" y="119"/>
                  </a:lnTo>
                  <a:lnTo>
                    <a:pt x="630" y="119"/>
                  </a:lnTo>
                  <a:lnTo>
                    <a:pt x="631" y="119"/>
                  </a:lnTo>
                  <a:lnTo>
                    <a:pt x="633" y="119"/>
                  </a:lnTo>
                  <a:lnTo>
                    <a:pt x="635" y="118"/>
                  </a:lnTo>
                  <a:lnTo>
                    <a:pt x="636" y="117"/>
                  </a:lnTo>
                  <a:lnTo>
                    <a:pt x="637" y="115"/>
                  </a:lnTo>
                  <a:lnTo>
                    <a:pt x="638" y="113"/>
                  </a:lnTo>
                  <a:lnTo>
                    <a:pt x="639" y="111"/>
                  </a:lnTo>
                  <a:lnTo>
                    <a:pt x="640" y="108"/>
                  </a:lnTo>
                  <a:lnTo>
                    <a:pt x="643" y="94"/>
                  </a:lnTo>
                  <a:lnTo>
                    <a:pt x="644" y="90"/>
                  </a:lnTo>
                  <a:lnTo>
                    <a:pt x="644" y="87"/>
                  </a:lnTo>
                  <a:lnTo>
                    <a:pt x="644" y="85"/>
                  </a:lnTo>
                  <a:lnTo>
                    <a:pt x="644" y="80"/>
                  </a:lnTo>
                  <a:lnTo>
                    <a:pt x="644" y="77"/>
                  </a:lnTo>
                  <a:lnTo>
                    <a:pt x="643" y="73"/>
                  </a:lnTo>
                  <a:lnTo>
                    <a:pt x="643" y="72"/>
                  </a:lnTo>
                  <a:lnTo>
                    <a:pt x="644" y="70"/>
                  </a:lnTo>
                  <a:lnTo>
                    <a:pt x="644" y="68"/>
                  </a:lnTo>
                  <a:lnTo>
                    <a:pt x="645" y="67"/>
                  </a:lnTo>
                  <a:lnTo>
                    <a:pt x="646" y="66"/>
                  </a:lnTo>
                  <a:lnTo>
                    <a:pt x="647" y="65"/>
                  </a:lnTo>
                  <a:lnTo>
                    <a:pt x="648" y="65"/>
                  </a:lnTo>
                  <a:lnTo>
                    <a:pt x="651" y="63"/>
                  </a:lnTo>
                  <a:lnTo>
                    <a:pt x="655" y="62"/>
                  </a:lnTo>
                  <a:lnTo>
                    <a:pt x="657" y="62"/>
                  </a:lnTo>
                  <a:lnTo>
                    <a:pt x="662" y="61"/>
                  </a:lnTo>
                  <a:lnTo>
                    <a:pt x="669" y="58"/>
                  </a:lnTo>
                  <a:lnTo>
                    <a:pt x="672" y="56"/>
                  </a:lnTo>
                  <a:lnTo>
                    <a:pt x="674" y="55"/>
                  </a:lnTo>
                  <a:lnTo>
                    <a:pt x="677" y="52"/>
                  </a:lnTo>
                  <a:lnTo>
                    <a:pt x="680" y="51"/>
                  </a:lnTo>
                  <a:lnTo>
                    <a:pt x="682" y="50"/>
                  </a:lnTo>
                  <a:lnTo>
                    <a:pt x="684" y="49"/>
                  </a:lnTo>
                  <a:lnTo>
                    <a:pt x="685" y="47"/>
                  </a:lnTo>
                  <a:lnTo>
                    <a:pt x="685" y="45"/>
                  </a:lnTo>
                  <a:lnTo>
                    <a:pt x="686" y="44"/>
                  </a:lnTo>
                  <a:lnTo>
                    <a:pt x="687" y="42"/>
                  </a:lnTo>
                  <a:lnTo>
                    <a:pt x="687" y="40"/>
                  </a:lnTo>
                  <a:lnTo>
                    <a:pt x="687" y="39"/>
                  </a:lnTo>
                  <a:lnTo>
                    <a:pt x="687" y="39"/>
                  </a:lnTo>
                  <a:lnTo>
                    <a:pt x="687" y="36"/>
                  </a:lnTo>
                  <a:lnTo>
                    <a:pt x="686" y="35"/>
                  </a:lnTo>
                  <a:lnTo>
                    <a:pt x="685" y="33"/>
                  </a:lnTo>
                  <a:lnTo>
                    <a:pt x="683" y="30"/>
                  </a:lnTo>
                  <a:lnTo>
                    <a:pt x="683" y="28"/>
                  </a:lnTo>
                  <a:lnTo>
                    <a:pt x="682" y="28"/>
                  </a:lnTo>
                  <a:lnTo>
                    <a:pt x="682" y="26"/>
                  </a:lnTo>
                  <a:lnTo>
                    <a:pt x="682" y="24"/>
                  </a:lnTo>
                  <a:lnTo>
                    <a:pt x="682" y="22"/>
                  </a:lnTo>
                  <a:lnTo>
                    <a:pt x="682" y="20"/>
                  </a:lnTo>
                  <a:lnTo>
                    <a:pt x="683" y="17"/>
                  </a:lnTo>
                  <a:lnTo>
                    <a:pt x="685" y="14"/>
                  </a:lnTo>
                  <a:lnTo>
                    <a:pt x="686" y="10"/>
                  </a:lnTo>
                  <a:lnTo>
                    <a:pt x="687" y="8"/>
                  </a:lnTo>
                  <a:lnTo>
                    <a:pt x="688" y="7"/>
                  </a:lnTo>
                  <a:lnTo>
                    <a:pt x="689" y="6"/>
                  </a:lnTo>
                  <a:lnTo>
                    <a:pt x="691" y="5"/>
                  </a:lnTo>
                  <a:lnTo>
                    <a:pt x="693" y="5"/>
                  </a:lnTo>
                  <a:lnTo>
                    <a:pt x="696" y="4"/>
                  </a:lnTo>
                  <a:lnTo>
                    <a:pt x="697" y="3"/>
                  </a:lnTo>
                  <a:lnTo>
                    <a:pt x="697" y="3"/>
                  </a:lnTo>
                  <a:lnTo>
                    <a:pt x="698" y="3"/>
                  </a:lnTo>
                  <a:lnTo>
                    <a:pt x="699" y="3"/>
                  </a:lnTo>
                  <a:lnTo>
                    <a:pt x="700" y="3"/>
                  </a:lnTo>
                  <a:lnTo>
                    <a:pt x="704" y="3"/>
                  </a:lnTo>
                  <a:lnTo>
                    <a:pt x="709" y="2"/>
                  </a:lnTo>
                  <a:lnTo>
                    <a:pt x="710" y="2"/>
                  </a:lnTo>
                  <a:lnTo>
                    <a:pt x="710" y="1"/>
                  </a:lnTo>
                  <a:lnTo>
                    <a:pt x="711" y="0"/>
                  </a:lnTo>
                  <a:lnTo>
                    <a:pt x="712" y="0"/>
                  </a:lnTo>
                </a:path>
              </a:pathLst>
            </a:custGeom>
            <a:noFill/>
            <a:ln w="2540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3" name="Freeform 92">
              <a:extLst>
                <a:ext uri="{FF2B5EF4-FFF2-40B4-BE49-F238E27FC236}">
                  <a16:creationId xmlns:a16="http://schemas.microsoft.com/office/drawing/2014/main" id="{CA033908-DDA4-49F2-B54D-E4395CF0585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" y="1660"/>
              <a:ext cx="908" cy="661"/>
            </a:xfrm>
            <a:custGeom>
              <a:avLst/>
              <a:gdLst>
                <a:gd name="T0" fmla="*/ 626 w 908"/>
                <a:gd name="T1" fmla="*/ 48 h 661"/>
                <a:gd name="T2" fmla="*/ 679 w 908"/>
                <a:gd name="T3" fmla="*/ 81 h 661"/>
                <a:gd name="T4" fmla="*/ 745 w 908"/>
                <a:gd name="T5" fmla="*/ 94 h 661"/>
                <a:gd name="T6" fmla="*/ 762 w 908"/>
                <a:gd name="T7" fmla="*/ 124 h 661"/>
                <a:gd name="T8" fmla="*/ 785 w 908"/>
                <a:gd name="T9" fmla="*/ 129 h 661"/>
                <a:gd name="T10" fmla="*/ 844 w 908"/>
                <a:gd name="T11" fmla="*/ 130 h 661"/>
                <a:gd name="T12" fmla="*/ 861 w 908"/>
                <a:gd name="T13" fmla="*/ 164 h 661"/>
                <a:gd name="T14" fmla="*/ 852 w 908"/>
                <a:gd name="T15" fmla="*/ 221 h 661"/>
                <a:gd name="T16" fmla="*/ 857 w 908"/>
                <a:gd name="T17" fmla="*/ 267 h 661"/>
                <a:gd name="T18" fmla="*/ 871 w 908"/>
                <a:gd name="T19" fmla="*/ 303 h 661"/>
                <a:gd name="T20" fmla="*/ 893 w 908"/>
                <a:gd name="T21" fmla="*/ 360 h 661"/>
                <a:gd name="T22" fmla="*/ 887 w 908"/>
                <a:gd name="T23" fmla="*/ 385 h 661"/>
                <a:gd name="T24" fmla="*/ 859 w 908"/>
                <a:gd name="T25" fmla="*/ 393 h 661"/>
                <a:gd name="T26" fmla="*/ 891 w 908"/>
                <a:gd name="T27" fmla="*/ 409 h 661"/>
                <a:gd name="T28" fmla="*/ 898 w 908"/>
                <a:gd name="T29" fmla="*/ 441 h 661"/>
                <a:gd name="T30" fmla="*/ 899 w 908"/>
                <a:gd name="T31" fmla="*/ 471 h 661"/>
                <a:gd name="T32" fmla="*/ 863 w 908"/>
                <a:gd name="T33" fmla="*/ 494 h 661"/>
                <a:gd name="T34" fmla="*/ 852 w 908"/>
                <a:gd name="T35" fmla="*/ 539 h 661"/>
                <a:gd name="T36" fmla="*/ 828 w 908"/>
                <a:gd name="T37" fmla="*/ 545 h 661"/>
                <a:gd name="T38" fmla="*/ 767 w 908"/>
                <a:gd name="T39" fmla="*/ 518 h 661"/>
                <a:gd name="T40" fmla="*/ 724 w 908"/>
                <a:gd name="T41" fmla="*/ 535 h 661"/>
                <a:gd name="T42" fmla="*/ 654 w 908"/>
                <a:gd name="T43" fmla="*/ 575 h 661"/>
                <a:gd name="T44" fmla="*/ 640 w 908"/>
                <a:gd name="T45" fmla="*/ 616 h 661"/>
                <a:gd name="T46" fmla="*/ 597 w 908"/>
                <a:gd name="T47" fmla="*/ 629 h 661"/>
                <a:gd name="T48" fmla="*/ 548 w 908"/>
                <a:gd name="T49" fmla="*/ 624 h 661"/>
                <a:gd name="T50" fmla="*/ 492 w 908"/>
                <a:gd name="T51" fmla="*/ 622 h 661"/>
                <a:gd name="T52" fmla="*/ 445 w 908"/>
                <a:gd name="T53" fmla="*/ 641 h 661"/>
                <a:gd name="T54" fmla="*/ 423 w 908"/>
                <a:gd name="T55" fmla="*/ 661 h 661"/>
                <a:gd name="T56" fmla="*/ 391 w 908"/>
                <a:gd name="T57" fmla="*/ 642 h 661"/>
                <a:gd name="T58" fmla="*/ 343 w 908"/>
                <a:gd name="T59" fmla="*/ 652 h 661"/>
                <a:gd name="T60" fmla="*/ 292 w 908"/>
                <a:gd name="T61" fmla="*/ 617 h 661"/>
                <a:gd name="T62" fmla="*/ 279 w 908"/>
                <a:gd name="T63" fmla="*/ 586 h 661"/>
                <a:gd name="T64" fmla="*/ 274 w 908"/>
                <a:gd name="T65" fmla="*/ 553 h 661"/>
                <a:gd name="T66" fmla="*/ 239 w 908"/>
                <a:gd name="T67" fmla="*/ 538 h 661"/>
                <a:gd name="T68" fmla="*/ 189 w 908"/>
                <a:gd name="T69" fmla="*/ 503 h 661"/>
                <a:gd name="T70" fmla="*/ 149 w 908"/>
                <a:gd name="T71" fmla="*/ 469 h 661"/>
                <a:gd name="T72" fmla="*/ 119 w 908"/>
                <a:gd name="T73" fmla="*/ 444 h 661"/>
                <a:gd name="T74" fmla="*/ 91 w 908"/>
                <a:gd name="T75" fmla="*/ 411 h 661"/>
                <a:gd name="T76" fmla="*/ 69 w 908"/>
                <a:gd name="T77" fmla="*/ 369 h 661"/>
                <a:gd name="T78" fmla="*/ 73 w 908"/>
                <a:gd name="T79" fmla="*/ 306 h 661"/>
                <a:gd name="T80" fmla="*/ 36 w 908"/>
                <a:gd name="T81" fmla="*/ 254 h 661"/>
                <a:gd name="T82" fmla="*/ 2 w 908"/>
                <a:gd name="T83" fmla="*/ 232 h 661"/>
                <a:gd name="T84" fmla="*/ 17 w 908"/>
                <a:gd name="T85" fmla="*/ 205 h 661"/>
                <a:gd name="T86" fmla="*/ 19 w 908"/>
                <a:gd name="T87" fmla="*/ 165 h 661"/>
                <a:gd name="T88" fmla="*/ 33 w 908"/>
                <a:gd name="T89" fmla="*/ 146 h 661"/>
                <a:gd name="T90" fmla="*/ 74 w 908"/>
                <a:gd name="T91" fmla="*/ 165 h 661"/>
                <a:gd name="T92" fmla="*/ 96 w 908"/>
                <a:gd name="T93" fmla="*/ 207 h 661"/>
                <a:gd name="T94" fmla="*/ 116 w 908"/>
                <a:gd name="T95" fmla="*/ 230 h 661"/>
                <a:gd name="T96" fmla="*/ 134 w 908"/>
                <a:gd name="T97" fmla="*/ 260 h 661"/>
                <a:gd name="T98" fmla="*/ 137 w 908"/>
                <a:gd name="T99" fmla="*/ 304 h 661"/>
                <a:gd name="T100" fmla="*/ 166 w 908"/>
                <a:gd name="T101" fmla="*/ 325 h 661"/>
                <a:gd name="T102" fmla="*/ 172 w 908"/>
                <a:gd name="T103" fmla="*/ 286 h 661"/>
                <a:gd name="T104" fmla="*/ 188 w 908"/>
                <a:gd name="T105" fmla="*/ 246 h 661"/>
                <a:gd name="T106" fmla="*/ 204 w 908"/>
                <a:gd name="T107" fmla="*/ 205 h 661"/>
                <a:gd name="T108" fmla="*/ 237 w 908"/>
                <a:gd name="T109" fmla="*/ 155 h 661"/>
                <a:gd name="T110" fmla="*/ 283 w 908"/>
                <a:gd name="T111" fmla="*/ 120 h 661"/>
                <a:gd name="T112" fmla="*/ 311 w 908"/>
                <a:gd name="T113" fmla="*/ 80 h 661"/>
                <a:gd name="T114" fmla="*/ 394 w 908"/>
                <a:gd name="T115" fmla="*/ 51 h 661"/>
                <a:gd name="T116" fmla="*/ 460 w 908"/>
                <a:gd name="T117" fmla="*/ 62 h 661"/>
                <a:gd name="T118" fmla="*/ 516 w 908"/>
                <a:gd name="T119" fmla="*/ 20 h 661"/>
                <a:gd name="T120" fmla="*/ 545 w 908"/>
                <a:gd name="T121" fmla="*/ 20 h 6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908" h="661">
                  <a:moveTo>
                    <a:pt x="556" y="1"/>
                  </a:moveTo>
                  <a:lnTo>
                    <a:pt x="559" y="3"/>
                  </a:lnTo>
                  <a:lnTo>
                    <a:pt x="564" y="6"/>
                  </a:lnTo>
                  <a:lnTo>
                    <a:pt x="567" y="7"/>
                  </a:lnTo>
                  <a:lnTo>
                    <a:pt x="579" y="17"/>
                  </a:lnTo>
                  <a:lnTo>
                    <a:pt x="591" y="25"/>
                  </a:lnTo>
                  <a:lnTo>
                    <a:pt x="598" y="29"/>
                  </a:lnTo>
                  <a:lnTo>
                    <a:pt x="602" y="31"/>
                  </a:lnTo>
                  <a:lnTo>
                    <a:pt x="608" y="37"/>
                  </a:lnTo>
                  <a:lnTo>
                    <a:pt x="613" y="40"/>
                  </a:lnTo>
                  <a:lnTo>
                    <a:pt x="614" y="42"/>
                  </a:lnTo>
                  <a:lnTo>
                    <a:pt x="616" y="43"/>
                  </a:lnTo>
                  <a:lnTo>
                    <a:pt x="622" y="46"/>
                  </a:lnTo>
                  <a:lnTo>
                    <a:pt x="623" y="46"/>
                  </a:lnTo>
                  <a:lnTo>
                    <a:pt x="626" y="48"/>
                  </a:lnTo>
                  <a:lnTo>
                    <a:pt x="630" y="51"/>
                  </a:lnTo>
                  <a:lnTo>
                    <a:pt x="636" y="57"/>
                  </a:lnTo>
                  <a:lnTo>
                    <a:pt x="639" y="60"/>
                  </a:lnTo>
                  <a:lnTo>
                    <a:pt x="643" y="63"/>
                  </a:lnTo>
                  <a:lnTo>
                    <a:pt x="645" y="65"/>
                  </a:lnTo>
                  <a:lnTo>
                    <a:pt x="646" y="66"/>
                  </a:lnTo>
                  <a:lnTo>
                    <a:pt x="647" y="67"/>
                  </a:lnTo>
                  <a:lnTo>
                    <a:pt x="647" y="67"/>
                  </a:lnTo>
                  <a:lnTo>
                    <a:pt x="648" y="67"/>
                  </a:lnTo>
                  <a:lnTo>
                    <a:pt x="658" y="74"/>
                  </a:lnTo>
                  <a:lnTo>
                    <a:pt x="662" y="75"/>
                  </a:lnTo>
                  <a:lnTo>
                    <a:pt x="665" y="77"/>
                  </a:lnTo>
                  <a:lnTo>
                    <a:pt x="668" y="78"/>
                  </a:lnTo>
                  <a:lnTo>
                    <a:pt x="672" y="79"/>
                  </a:lnTo>
                  <a:lnTo>
                    <a:pt x="679" y="81"/>
                  </a:lnTo>
                  <a:lnTo>
                    <a:pt x="684" y="82"/>
                  </a:lnTo>
                  <a:lnTo>
                    <a:pt x="689" y="83"/>
                  </a:lnTo>
                  <a:lnTo>
                    <a:pt x="697" y="83"/>
                  </a:lnTo>
                  <a:lnTo>
                    <a:pt x="701" y="84"/>
                  </a:lnTo>
                  <a:lnTo>
                    <a:pt x="704" y="85"/>
                  </a:lnTo>
                  <a:lnTo>
                    <a:pt x="712" y="86"/>
                  </a:lnTo>
                  <a:lnTo>
                    <a:pt x="717" y="88"/>
                  </a:lnTo>
                  <a:lnTo>
                    <a:pt x="720" y="88"/>
                  </a:lnTo>
                  <a:lnTo>
                    <a:pt x="726" y="89"/>
                  </a:lnTo>
                  <a:lnTo>
                    <a:pt x="729" y="89"/>
                  </a:lnTo>
                  <a:lnTo>
                    <a:pt x="734" y="90"/>
                  </a:lnTo>
                  <a:lnTo>
                    <a:pt x="738" y="91"/>
                  </a:lnTo>
                  <a:lnTo>
                    <a:pt x="739" y="92"/>
                  </a:lnTo>
                  <a:lnTo>
                    <a:pt x="741" y="92"/>
                  </a:lnTo>
                  <a:lnTo>
                    <a:pt x="745" y="94"/>
                  </a:lnTo>
                  <a:lnTo>
                    <a:pt x="752" y="98"/>
                  </a:lnTo>
                  <a:lnTo>
                    <a:pt x="755" y="99"/>
                  </a:lnTo>
                  <a:lnTo>
                    <a:pt x="756" y="101"/>
                  </a:lnTo>
                  <a:lnTo>
                    <a:pt x="758" y="102"/>
                  </a:lnTo>
                  <a:lnTo>
                    <a:pt x="759" y="103"/>
                  </a:lnTo>
                  <a:lnTo>
                    <a:pt x="760" y="104"/>
                  </a:lnTo>
                  <a:lnTo>
                    <a:pt x="761" y="106"/>
                  </a:lnTo>
                  <a:lnTo>
                    <a:pt x="761" y="107"/>
                  </a:lnTo>
                  <a:lnTo>
                    <a:pt x="761" y="108"/>
                  </a:lnTo>
                  <a:lnTo>
                    <a:pt x="761" y="110"/>
                  </a:lnTo>
                  <a:lnTo>
                    <a:pt x="762" y="112"/>
                  </a:lnTo>
                  <a:lnTo>
                    <a:pt x="762" y="119"/>
                  </a:lnTo>
                  <a:lnTo>
                    <a:pt x="762" y="121"/>
                  </a:lnTo>
                  <a:lnTo>
                    <a:pt x="762" y="123"/>
                  </a:lnTo>
                  <a:lnTo>
                    <a:pt x="762" y="124"/>
                  </a:lnTo>
                  <a:lnTo>
                    <a:pt x="763" y="125"/>
                  </a:lnTo>
                  <a:lnTo>
                    <a:pt x="764" y="126"/>
                  </a:lnTo>
                  <a:lnTo>
                    <a:pt x="765" y="127"/>
                  </a:lnTo>
                  <a:lnTo>
                    <a:pt x="766" y="128"/>
                  </a:lnTo>
                  <a:lnTo>
                    <a:pt x="767" y="129"/>
                  </a:lnTo>
                  <a:lnTo>
                    <a:pt x="768" y="130"/>
                  </a:lnTo>
                  <a:lnTo>
                    <a:pt x="770" y="130"/>
                  </a:lnTo>
                  <a:lnTo>
                    <a:pt x="771" y="130"/>
                  </a:lnTo>
                  <a:lnTo>
                    <a:pt x="772" y="131"/>
                  </a:lnTo>
                  <a:lnTo>
                    <a:pt x="773" y="131"/>
                  </a:lnTo>
                  <a:lnTo>
                    <a:pt x="774" y="131"/>
                  </a:lnTo>
                  <a:lnTo>
                    <a:pt x="775" y="131"/>
                  </a:lnTo>
                  <a:lnTo>
                    <a:pt x="778" y="130"/>
                  </a:lnTo>
                  <a:lnTo>
                    <a:pt x="783" y="130"/>
                  </a:lnTo>
                  <a:lnTo>
                    <a:pt x="785" y="129"/>
                  </a:lnTo>
                  <a:lnTo>
                    <a:pt x="787" y="129"/>
                  </a:lnTo>
                  <a:lnTo>
                    <a:pt x="790" y="129"/>
                  </a:lnTo>
                  <a:lnTo>
                    <a:pt x="793" y="129"/>
                  </a:lnTo>
                  <a:lnTo>
                    <a:pt x="796" y="129"/>
                  </a:lnTo>
                  <a:lnTo>
                    <a:pt x="806" y="130"/>
                  </a:lnTo>
                  <a:lnTo>
                    <a:pt x="811" y="130"/>
                  </a:lnTo>
                  <a:lnTo>
                    <a:pt x="816" y="131"/>
                  </a:lnTo>
                  <a:lnTo>
                    <a:pt x="823" y="131"/>
                  </a:lnTo>
                  <a:lnTo>
                    <a:pt x="826" y="131"/>
                  </a:lnTo>
                  <a:lnTo>
                    <a:pt x="828" y="131"/>
                  </a:lnTo>
                  <a:lnTo>
                    <a:pt x="838" y="130"/>
                  </a:lnTo>
                  <a:lnTo>
                    <a:pt x="840" y="130"/>
                  </a:lnTo>
                  <a:lnTo>
                    <a:pt x="840" y="130"/>
                  </a:lnTo>
                  <a:lnTo>
                    <a:pt x="842" y="130"/>
                  </a:lnTo>
                  <a:lnTo>
                    <a:pt x="844" y="130"/>
                  </a:lnTo>
                  <a:lnTo>
                    <a:pt x="845" y="131"/>
                  </a:lnTo>
                  <a:lnTo>
                    <a:pt x="847" y="132"/>
                  </a:lnTo>
                  <a:lnTo>
                    <a:pt x="849" y="134"/>
                  </a:lnTo>
                  <a:lnTo>
                    <a:pt x="851" y="135"/>
                  </a:lnTo>
                  <a:lnTo>
                    <a:pt x="852" y="137"/>
                  </a:lnTo>
                  <a:lnTo>
                    <a:pt x="853" y="139"/>
                  </a:lnTo>
                  <a:lnTo>
                    <a:pt x="855" y="142"/>
                  </a:lnTo>
                  <a:lnTo>
                    <a:pt x="856" y="144"/>
                  </a:lnTo>
                  <a:lnTo>
                    <a:pt x="858" y="147"/>
                  </a:lnTo>
                  <a:lnTo>
                    <a:pt x="860" y="152"/>
                  </a:lnTo>
                  <a:lnTo>
                    <a:pt x="861" y="153"/>
                  </a:lnTo>
                  <a:lnTo>
                    <a:pt x="861" y="155"/>
                  </a:lnTo>
                  <a:lnTo>
                    <a:pt x="861" y="158"/>
                  </a:lnTo>
                  <a:lnTo>
                    <a:pt x="862" y="161"/>
                  </a:lnTo>
                  <a:lnTo>
                    <a:pt x="861" y="164"/>
                  </a:lnTo>
                  <a:lnTo>
                    <a:pt x="861" y="168"/>
                  </a:lnTo>
                  <a:lnTo>
                    <a:pt x="860" y="170"/>
                  </a:lnTo>
                  <a:lnTo>
                    <a:pt x="858" y="177"/>
                  </a:lnTo>
                  <a:lnTo>
                    <a:pt x="857" y="179"/>
                  </a:lnTo>
                  <a:lnTo>
                    <a:pt x="857" y="181"/>
                  </a:lnTo>
                  <a:lnTo>
                    <a:pt x="857" y="184"/>
                  </a:lnTo>
                  <a:lnTo>
                    <a:pt x="857" y="186"/>
                  </a:lnTo>
                  <a:lnTo>
                    <a:pt x="857" y="194"/>
                  </a:lnTo>
                  <a:lnTo>
                    <a:pt x="857" y="196"/>
                  </a:lnTo>
                  <a:lnTo>
                    <a:pt x="857" y="198"/>
                  </a:lnTo>
                  <a:lnTo>
                    <a:pt x="856" y="199"/>
                  </a:lnTo>
                  <a:lnTo>
                    <a:pt x="855" y="205"/>
                  </a:lnTo>
                  <a:lnTo>
                    <a:pt x="852" y="213"/>
                  </a:lnTo>
                  <a:lnTo>
                    <a:pt x="852" y="217"/>
                  </a:lnTo>
                  <a:lnTo>
                    <a:pt x="852" y="221"/>
                  </a:lnTo>
                  <a:lnTo>
                    <a:pt x="852" y="223"/>
                  </a:lnTo>
                  <a:lnTo>
                    <a:pt x="852" y="225"/>
                  </a:lnTo>
                  <a:lnTo>
                    <a:pt x="853" y="227"/>
                  </a:lnTo>
                  <a:lnTo>
                    <a:pt x="855" y="232"/>
                  </a:lnTo>
                  <a:lnTo>
                    <a:pt x="856" y="235"/>
                  </a:lnTo>
                  <a:lnTo>
                    <a:pt x="857" y="242"/>
                  </a:lnTo>
                  <a:lnTo>
                    <a:pt x="858" y="245"/>
                  </a:lnTo>
                  <a:lnTo>
                    <a:pt x="858" y="249"/>
                  </a:lnTo>
                  <a:lnTo>
                    <a:pt x="858" y="253"/>
                  </a:lnTo>
                  <a:lnTo>
                    <a:pt x="858" y="255"/>
                  </a:lnTo>
                  <a:lnTo>
                    <a:pt x="857" y="261"/>
                  </a:lnTo>
                  <a:lnTo>
                    <a:pt x="857" y="262"/>
                  </a:lnTo>
                  <a:lnTo>
                    <a:pt x="857" y="264"/>
                  </a:lnTo>
                  <a:lnTo>
                    <a:pt x="857" y="266"/>
                  </a:lnTo>
                  <a:lnTo>
                    <a:pt x="857" y="267"/>
                  </a:lnTo>
                  <a:lnTo>
                    <a:pt x="858" y="269"/>
                  </a:lnTo>
                  <a:lnTo>
                    <a:pt x="859" y="270"/>
                  </a:lnTo>
                  <a:lnTo>
                    <a:pt x="860" y="272"/>
                  </a:lnTo>
                  <a:lnTo>
                    <a:pt x="862" y="274"/>
                  </a:lnTo>
                  <a:lnTo>
                    <a:pt x="864" y="278"/>
                  </a:lnTo>
                  <a:lnTo>
                    <a:pt x="866" y="279"/>
                  </a:lnTo>
                  <a:lnTo>
                    <a:pt x="868" y="281"/>
                  </a:lnTo>
                  <a:lnTo>
                    <a:pt x="869" y="283"/>
                  </a:lnTo>
                  <a:lnTo>
                    <a:pt x="869" y="285"/>
                  </a:lnTo>
                  <a:lnTo>
                    <a:pt x="870" y="289"/>
                  </a:lnTo>
                  <a:lnTo>
                    <a:pt x="870" y="291"/>
                  </a:lnTo>
                  <a:lnTo>
                    <a:pt x="870" y="299"/>
                  </a:lnTo>
                  <a:lnTo>
                    <a:pt x="870" y="300"/>
                  </a:lnTo>
                  <a:lnTo>
                    <a:pt x="870" y="302"/>
                  </a:lnTo>
                  <a:lnTo>
                    <a:pt x="871" y="303"/>
                  </a:lnTo>
                  <a:lnTo>
                    <a:pt x="872" y="305"/>
                  </a:lnTo>
                  <a:lnTo>
                    <a:pt x="876" y="311"/>
                  </a:lnTo>
                  <a:lnTo>
                    <a:pt x="878" y="314"/>
                  </a:lnTo>
                  <a:lnTo>
                    <a:pt x="882" y="320"/>
                  </a:lnTo>
                  <a:lnTo>
                    <a:pt x="884" y="323"/>
                  </a:lnTo>
                  <a:lnTo>
                    <a:pt x="887" y="334"/>
                  </a:lnTo>
                  <a:lnTo>
                    <a:pt x="889" y="339"/>
                  </a:lnTo>
                  <a:lnTo>
                    <a:pt x="890" y="343"/>
                  </a:lnTo>
                  <a:lnTo>
                    <a:pt x="892" y="349"/>
                  </a:lnTo>
                  <a:lnTo>
                    <a:pt x="893" y="354"/>
                  </a:lnTo>
                  <a:lnTo>
                    <a:pt x="893" y="355"/>
                  </a:lnTo>
                  <a:lnTo>
                    <a:pt x="893" y="357"/>
                  </a:lnTo>
                  <a:lnTo>
                    <a:pt x="893" y="357"/>
                  </a:lnTo>
                  <a:lnTo>
                    <a:pt x="893" y="359"/>
                  </a:lnTo>
                  <a:lnTo>
                    <a:pt x="893" y="360"/>
                  </a:lnTo>
                  <a:lnTo>
                    <a:pt x="892" y="362"/>
                  </a:lnTo>
                  <a:lnTo>
                    <a:pt x="891" y="363"/>
                  </a:lnTo>
                  <a:lnTo>
                    <a:pt x="889" y="367"/>
                  </a:lnTo>
                  <a:lnTo>
                    <a:pt x="888" y="368"/>
                  </a:lnTo>
                  <a:lnTo>
                    <a:pt x="888" y="369"/>
                  </a:lnTo>
                  <a:lnTo>
                    <a:pt x="888" y="370"/>
                  </a:lnTo>
                  <a:lnTo>
                    <a:pt x="888" y="372"/>
                  </a:lnTo>
                  <a:lnTo>
                    <a:pt x="890" y="377"/>
                  </a:lnTo>
                  <a:lnTo>
                    <a:pt x="890" y="380"/>
                  </a:lnTo>
                  <a:lnTo>
                    <a:pt x="890" y="381"/>
                  </a:lnTo>
                  <a:lnTo>
                    <a:pt x="890" y="382"/>
                  </a:lnTo>
                  <a:lnTo>
                    <a:pt x="890" y="383"/>
                  </a:lnTo>
                  <a:lnTo>
                    <a:pt x="889" y="384"/>
                  </a:lnTo>
                  <a:lnTo>
                    <a:pt x="888" y="385"/>
                  </a:lnTo>
                  <a:lnTo>
                    <a:pt x="887" y="385"/>
                  </a:lnTo>
                  <a:lnTo>
                    <a:pt x="885" y="385"/>
                  </a:lnTo>
                  <a:lnTo>
                    <a:pt x="879" y="384"/>
                  </a:lnTo>
                  <a:lnTo>
                    <a:pt x="875" y="383"/>
                  </a:lnTo>
                  <a:lnTo>
                    <a:pt x="873" y="383"/>
                  </a:lnTo>
                  <a:lnTo>
                    <a:pt x="872" y="383"/>
                  </a:lnTo>
                  <a:lnTo>
                    <a:pt x="870" y="384"/>
                  </a:lnTo>
                  <a:lnTo>
                    <a:pt x="868" y="384"/>
                  </a:lnTo>
                  <a:lnTo>
                    <a:pt x="866" y="385"/>
                  </a:lnTo>
                  <a:lnTo>
                    <a:pt x="864" y="386"/>
                  </a:lnTo>
                  <a:lnTo>
                    <a:pt x="863" y="387"/>
                  </a:lnTo>
                  <a:lnTo>
                    <a:pt x="863" y="388"/>
                  </a:lnTo>
                  <a:lnTo>
                    <a:pt x="862" y="389"/>
                  </a:lnTo>
                  <a:lnTo>
                    <a:pt x="860" y="391"/>
                  </a:lnTo>
                  <a:lnTo>
                    <a:pt x="859" y="392"/>
                  </a:lnTo>
                  <a:lnTo>
                    <a:pt x="859" y="393"/>
                  </a:lnTo>
                  <a:lnTo>
                    <a:pt x="860" y="394"/>
                  </a:lnTo>
                  <a:lnTo>
                    <a:pt x="860" y="395"/>
                  </a:lnTo>
                  <a:lnTo>
                    <a:pt x="861" y="396"/>
                  </a:lnTo>
                  <a:lnTo>
                    <a:pt x="862" y="397"/>
                  </a:lnTo>
                  <a:lnTo>
                    <a:pt x="863" y="398"/>
                  </a:lnTo>
                  <a:lnTo>
                    <a:pt x="865" y="400"/>
                  </a:lnTo>
                  <a:lnTo>
                    <a:pt x="867" y="401"/>
                  </a:lnTo>
                  <a:lnTo>
                    <a:pt x="868" y="401"/>
                  </a:lnTo>
                  <a:lnTo>
                    <a:pt x="878" y="402"/>
                  </a:lnTo>
                  <a:lnTo>
                    <a:pt x="880" y="403"/>
                  </a:lnTo>
                  <a:lnTo>
                    <a:pt x="882" y="404"/>
                  </a:lnTo>
                  <a:lnTo>
                    <a:pt x="885" y="405"/>
                  </a:lnTo>
                  <a:lnTo>
                    <a:pt x="886" y="406"/>
                  </a:lnTo>
                  <a:lnTo>
                    <a:pt x="888" y="407"/>
                  </a:lnTo>
                  <a:lnTo>
                    <a:pt x="891" y="409"/>
                  </a:lnTo>
                  <a:lnTo>
                    <a:pt x="893" y="411"/>
                  </a:lnTo>
                  <a:lnTo>
                    <a:pt x="894" y="413"/>
                  </a:lnTo>
                  <a:lnTo>
                    <a:pt x="899" y="420"/>
                  </a:lnTo>
                  <a:lnTo>
                    <a:pt x="901" y="423"/>
                  </a:lnTo>
                  <a:lnTo>
                    <a:pt x="903" y="425"/>
                  </a:lnTo>
                  <a:lnTo>
                    <a:pt x="904" y="427"/>
                  </a:lnTo>
                  <a:lnTo>
                    <a:pt x="906" y="430"/>
                  </a:lnTo>
                  <a:lnTo>
                    <a:pt x="907" y="435"/>
                  </a:lnTo>
                  <a:lnTo>
                    <a:pt x="908" y="435"/>
                  </a:lnTo>
                  <a:lnTo>
                    <a:pt x="905" y="436"/>
                  </a:lnTo>
                  <a:lnTo>
                    <a:pt x="903" y="436"/>
                  </a:lnTo>
                  <a:lnTo>
                    <a:pt x="901" y="437"/>
                  </a:lnTo>
                  <a:lnTo>
                    <a:pt x="900" y="438"/>
                  </a:lnTo>
                  <a:lnTo>
                    <a:pt x="899" y="439"/>
                  </a:lnTo>
                  <a:lnTo>
                    <a:pt x="898" y="441"/>
                  </a:lnTo>
                  <a:lnTo>
                    <a:pt x="897" y="445"/>
                  </a:lnTo>
                  <a:lnTo>
                    <a:pt x="895" y="448"/>
                  </a:lnTo>
                  <a:lnTo>
                    <a:pt x="894" y="451"/>
                  </a:lnTo>
                  <a:lnTo>
                    <a:pt x="894" y="453"/>
                  </a:lnTo>
                  <a:lnTo>
                    <a:pt x="894" y="455"/>
                  </a:lnTo>
                  <a:lnTo>
                    <a:pt x="894" y="457"/>
                  </a:lnTo>
                  <a:lnTo>
                    <a:pt x="894" y="459"/>
                  </a:lnTo>
                  <a:lnTo>
                    <a:pt x="895" y="459"/>
                  </a:lnTo>
                  <a:lnTo>
                    <a:pt x="895" y="461"/>
                  </a:lnTo>
                  <a:lnTo>
                    <a:pt x="897" y="464"/>
                  </a:lnTo>
                  <a:lnTo>
                    <a:pt x="898" y="466"/>
                  </a:lnTo>
                  <a:lnTo>
                    <a:pt x="899" y="467"/>
                  </a:lnTo>
                  <a:lnTo>
                    <a:pt x="899" y="470"/>
                  </a:lnTo>
                  <a:lnTo>
                    <a:pt x="899" y="470"/>
                  </a:lnTo>
                  <a:lnTo>
                    <a:pt x="899" y="471"/>
                  </a:lnTo>
                  <a:lnTo>
                    <a:pt x="899" y="473"/>
                  </a:lnTo>
                  <a:lnTo>
                    <a:pt x="898" y="475"/>
                  </a:lnTo>
                  <a:lnTo>
                    <a:pt x="897" y="476"/>
                  </a:lnTo>
                  <a:lnTo>
                    <a:pt x="897" y="478"/>
                  </a:lnTo>
                  <a:lnTo>
                    <a:pt x="896" y="480"/>
                  </a:lnTo>
                  <a:lnTo>
                    <a:pt x="894" y="481"/>
                  </a:lnTo>
                  <a:lnTo>
                    <a:pt x="892" y="482"/>
                  </a:lnTo>
                  <a:lnTo>
                    <a:pt x="889" y="483"/>
                  </a:lnTo>
                  <a:lnTo>
                    <a:pt x="886" y="486"/>
                  </a:lnTo>
                  <a:lnTo>
                    <a:pt x="884" y="487"/>
                  </a:lnTo>
                  <a:lnTo>
                    <a:pt x="881" y="489"/>
                  </a:lnTo>
                  <a:lnTo>
                    <a:pt x="874" y="492"/>
                  </a:lnTo>
                  <a:lnTo>
                    <a:pt x="869" y="493"/>
                  </a:lnTo>
                  <a:lnTo>
                    <a:pt x="867" y="493"/>
                  </a:lnTo>
                  <a:lnTo>
                    <a:pt x="863" y="494"/>
                  </a:lnTo>
                  <a:lnTo>
                    <a:pt x="860" y="496"/>
                  </a:lnTo>
                  <a:lnTo>
                    <a:pt x="859" y="496"/>
                  </a:lnTo>
                  <a:lnTo>
                    <a:pt x="858" y="497"/>
                  </a:lnTo>
                  <a:lnTo>
                    <a:pt x="857" y="498"/>
                  </a:lnTo>
                  <a:lnTo>
                    <a:pt x="856" y="499"/>
                  </a:lnTo>
                  <a:lnTo>
                    <a:pt x="856" y="501"/>
                  </a:lnTo>
                  <a:lnTo>
                    <a:pt x="855" y="503"/>
                  </a:lnTo>
                  <a:lnTo>
                    <a:pt x="855" y="504"/>
                  </a:lnTo>
                  <a:lnTo>
                    <a:pt x="856" y="508"/>
                  </a:lnTo>
                  <a:lnTo>
                    <a:pt x="856" y="511"/>
                  </a:lnTo>
                  <a:lnTo>
                    <a:pt x="856" y="516"/>
                  </a:lnTo>
                  <a:lnTo>
                    <a:pt x="856" y="518"/>
                  </a:lnTo>
                  <a:lnTo>
                    <a:pt x="856" y="521"/>
                  </a:lnTo>
                  <a:lnTo>
                    <a:pt x="855" y="525"/>
                  </a:lnTo>
                  <a:lnTo>
                    <a:pt x="852" y="539"/>
                  </a:lnTo>
                  <a:lnTo>
                    <a:pt x="851" y="542"/>
                  </a:lnTo>
                  <a:lnTo>
                    <a:pt x="850" y="544"/>
                  </a:lnTo>
                  <a:lnTo>
                    <a:pt x="849" y="546"/>
                  </a:lnTo>
                  <a:lnTo>
                    <a:pt x="848" y="548"/>
                  </a:lnTo>
                  <a:lnTo>
                    <a:pt x="847" y="549"/>
                  </a:lnTo>
                  <a:lnTo>
                    <a:pt x="845" y="550"/>
                  </a:lnTo>
                  <a:lnTo>
                    <a:pt x="843" y="550"/>
                  </a:lnTo>
                  <a:lnTo>
                    <a:pt x="842" y="550"/>
                  </a:lnTo>
                  <a:lnTo>
                    <a:pt x="840" y="550"/>
                  </a:lnTo>
                  <a:lnTo>
                    <a:pt x="839" y="550"/>
                  </a:lnTo>
                  <a:lnTo>
                    <a:pt x="836" y="550"/>
                  </a:lnTo>
                  <a:lnTo>
                    <a:pt x="834" y="549"/>
                  </a:lnTo>
                  <a:lnTo>
                    <a:pt x="832" y="548"/>
                  </a:lnTo>
                  <a:lnTo>
                    <a:pt x="830" y="547"/>
                  </a:lnTo>
                  <a:lnTo>
                    <a:pt x="828" y="545"/>
                  </a:lnTo>
                  <a:lnTo>
                    <a:pt x="824" y="542"/>
                  </a:lnTo>
                  <a:lnTo>
                    <a:pt x="817" y="537"/>
                  </a:lnTo>
                  <a:lnTo>
                    <a:pt x="813" y="535"/>
                  </a:lnTo>
                  <a:lnTo>
                    <a:pt x="812" y="534"/>
                  </a:lnTo>
                  <a:lnTo>
                    <a:pt x="807" y="529"/>
                  </a:lnTo>
                  <a:lnTo>
                    <a:pt x="804" y="527"/>
                  </a:lnTo>
                  <a:lnTo>
                    <a:pt x="800" y="525"/>
                  </a:lnTo>
                  <a:lnTo>
                    <a:pt x="798" y="524"/>
                  </a:lnTo>
                  <a:lnTo>
                    <a:pt x="796" y="523"/>
                  </a:lnTo>
                  <a:lnTo>
                    <a:pt x="795" y="522"/>
                  </a:lnTo>
                  <a:lnTo>
                    <a:pt x="789" y="520"/>
                  </a:lnTo>
                  <a:lnTo>
                    <a:pt x="786" y="519"/>
                  </a:lnTo>
                  <a:lnTo>
                    <a:pt x="784" y="519"/>
                  </a:lnTo>
                  <a:lnTo>
                    <a:pt x="775" y="518"/>
                  </a:lnTo>
                  <a:lnTo>
                    <a:pt x="767" y="518"/>
                  </a:lnTo>
                  <a:lnTo>
                    <a:pt x="764" y="517"/>
                  </a:lnTo>
                  <a:lnTo>
                    <a:pt x="759" y="516"/>
                  </a:lnTo>
                  <a:lnTo>
                    <a:pt x="752" y="515"/>
                  </a:lnTo>
                  <a:lnTo>
                    <a:pt x="750" y="514"/>
                  </a:lnTo>
                  <a:lnTo>
                    <a:pt x="749" y="514"/>
                  </a:lnTo>
                  <a:lnTo>
                    <a:pt x="748" y="515"/>
                  </a:lnTo>
                  <a:lnTo>
                    <a:pt x="747" y="515"/>
                  </a:lnTo>
                  <a:lnTo>
                    <a:pt x="745" y="516"/>
                  </a:lnTo>
                  <a:lnTo>
                    <a:pt x="743" y="516"/>
                  </a:lnTo>
                  <a:lnTo>
                    <a:pt x="741" y="517"/>
                  </a:lnTo>
                  <a:lnTo>
                    <a:pt x="740" y="519"/>
                  </a:lnTo>
                  <a:lnTo>
                    <a:pt x="737" y="523"/>
                  </a:lnTo>
                  <a:lnTo>
                    <a:pt x="731" y="527"/>
                  </a:lnTo>
                  <a:lnTo>
                    <a:pt x="727" y="532"/>
                  </a:lnTo>
                  <a:lnTo>
                    <a:pt x="724" y="535"/>
                  </a:lnTo>
                  <a:lnTo>
                    <a:pt x="722" y="536"/>
                  </a:lnTo>
                  <a:lnTo>
                    <a:pt x="715" y="539"/>
                  </a:lnTo>
                  <a:lnTo>
                    <a:pt x="711" y="543"/>
                  </a:lnTo>
                  <a:lnTo>
                    <a:pt x="706" y="546"/>
                  </a:lnTo>
                  <a:lnTo>
                    <a:pt x="701" y="550"/>
                  </a:lnTo>
                  <a:lnTo>
                    <a:pt x="689" y="557"/>
                  </a:lnTo>
                  <a:lnTo>
                    <a:pt x="687" y="559"/>
                  </a:lnTo>
                  <a:lnTo>
                    <a:pt x="681" y="561"/>
                  </a:lnTo>
                  <a:lnTo>
                    <a:pt x="679" y="562"/>
                  </a:lnTo>
                  <a:lnTo>
                    <a:pt x="677" y="563"/>
                  </a:lnTo>
                  <a:lnTo>
                    <a:pt x="672" y="567"/>
                  </a:lnTo>
                  <a:lnTo>
                    <a:pt x="670" y="568"/>
                  </a:lnTo>
                  <a:lnTo>
                    <a:pt x="662" y="572"/>
                  </a:lnTo>
                  <a:lnTo>
                    <a:pt x="656" y="574"/>
                  </a:lnTo>
                  <a:lnTo>
                    <a:pt x="654" y="575"/>
                  </a:lnTo>
                  <a:lnTo>
                    <a:pt x="651" y="576"/>
                  </a:lnTo>
                  <a:lnTo>
                    <a:pt x="649" y="578"/>
                  </a:lnTo>
                  <a:lnTo>
                    <a:pt x="648" y="579"/>
                  </a:lnTo>
                  <a:lnTo>
                    <a:pt x="647" y="581"/>
                  </a:lnTo>
                  <a:lnTo>
                    <a:pt x="647" y="582"/>
                  </a:lnTo>
                  <a:lnTo>
                    <a:pt x="647" y="584"/>
                  </a:lnTo>
                  <a:lnTo>
                    <a:pt x="647" y="584"/>
                  </a:lnTo>
                  <a:lnTo>
                    <a:pt x="647" y="586"/>
                  </a:lnTo>
                  <a:lnTo>
                    <a:pt x="647" y="594"/>
                  </a:lnTo>
                  <a:lnTo>
                    <a:pt x="647" y="595"/>
                  </a:lnTo>
                  <a:lnTo>
                    <a:pt x="647" y="597"/>
                  </a:lnTo>
                  <a:lnTo>
                    <a:pt x="644" y="610"/>
                  </a:lnTo>
                  <a:lnTo>
                    <a:pt x="643" y="612"/>
                  </a:lnTo>
                  <a:lnTo>
                    <a:pt x="642" y="613"/>
                  </a:lnTo>
                  <a:lnTo>
                    <a:pt x="640" y="616"/>
                  </a:lnTo>
                  <a:lnTo>
                    <a:pt x="638" y="618"/>
                  </a:lnTo>
                  <a:lnTo>
                    <a:pt x="636" y="621"/>
                  </a:lnTo>
                  <a:lnTo>
                    <a:pt x="632" y="625"/>
                  </a:lnTo>
                  <a:lnTo>
                    <a:pt x="629" y="627"/>
                  </a:lnTo>
                  <a:lnTo>
                    <a:pt x="626" y="629"/>
                  </a:lnTo>
                  <a:lnTo>
                    <a:pt x="623" y="631"/>
                  </a:lnTo>
                  <a:lnTo>
                    <a:pt x="620" y="632"/>
                  </a:lnTo>
                  <a:lnTo>
                    <a:pt x="617" y="633"/>
                  </a:lnTo>
                  <a:lnTo>
                    <a:pt x="615" y="633"/>
                  </a:lnTo>
                  <a:lnTo>
                    <a:pt x="613" y="633"/>
                  </a:lnTo>
                  <a:lnTo>
                    <a:pt x="611" y="633"/>
                  </a:lnTo>
                  <a:lnTo>
                    <a:pt x="610" y="633"/>
                  </a:lnTo>
                  <a:lnTo>
                    <a:pt x="607" y="632"/>
                  </a:lnTo>
                  <a:lnTo>
                    <a:pt x="600" y="629"/>
                  </a:lnTo>
                  <a:lnTo>
                    <a:pt x="597" y="629"/>
                  </a:lnTo>
                  <a:lnTo>
                    <a:pt x="594" y="628"/>
                  </a:lnTo>
                  <a:lnTo>
                    <a:pt x="591" y="628"/>
                  </a:lnTo>
                  <a:lnTo>
                    <a:pt x="589" y="628"/>
                  </a:lnTo>
                  <a:lnTo>
                    <a:pt x="587" y="628"/>
                  </a:lnTo>
                  <a:lnTo>
                    <a:pt x="584" y="629"/>
                  </a:lnTo>
                  <a:lnTo>
                    <a:pt x="579" y="629"/>
                  </a:lnTo>
                  <a:lnTo>
                    <a:pt x="575" y="629"/>
                  </a:lnTo>
                  <a:lnTo>
                    <a:pt x="572" y="629"/>
                  </a:lnTo>
                  <a:lnTo>
                    <a:pt x="568" y="629"/>
                  </a:lnTo>
                  <a:lnTo>
                    <a:pt x="566" y="629"/>
                  </a:lnTo>
                  <a:lnTo>
                    <a:pt x="563" y="629"/>
                  </a:lnTo>
                  <a:lnTo>
                    <a:pt x="561" y="629"/>
                  </a:lnTo>
                  <a:lnTo>
                    <a:pt x="559" y="628"/>
                  </a:lnTo>
                  <a:lnTo>
                    <a:pt x="551" y="625"/>
                  </a:lnTo>
                  <a:lnTo>
                    <a:pt x="548" y="624"/>
                  </a:lnTo>
                  <a:lnTo>
                    <a:pt x="536" y="621"/>
                  </a:lnTo>
                  <a:lnTo>
                    <a:pt x="533" y="619"/>
                  </a:lnTo>
                  <a:lnTo>
                    <a:pt x="529" y="618"/>
                  </a:lnTo>
                  <a:lnTo>
                    <a:pt x="526" y="618"/>
                  </a:lnTo>
                  <a:lnTo>
                    <a:pt x="524" y="617"/>
                  </a:lnTo>
                  <a:lnTo>
                    <a:pt x="522" y="617"/>
                  </a:lnTo>
                  <a:lnTo>
                    <a:pt x="518" y="616"/>
                  </a:lnTo>
                  <a:lnTo>
                    <a:pt x="516" y="616"/>
                  </a:lnTo>
                  <a:lnTo>
                    <a:pt x="514" y="617"/>
                  </a:lnTo>
                  <a:lnTo>
                    <a:pt x="511" y="617"/>
                  </a:lnTo>
                  <a:lnTo>
                    <a:pt x="510" y="618"/>
                  </a:lnTo>
                  <a:lnTo>
                    <a:pt x="502" y="620"/>
                  </a:lnTo>
                  <a:lnTo>
                    <a:pt x="499" y="621"/>
                  </a:lnTo>
                  <a:lnTo>
                    <a:pt x="498" y="621"/>
                  </a:lnTo>
                  <a:lnTo>
                    <a:pt x="492" y="622"/>
                  </a:lnTo>
                  <a:lnTo>
                    <a:pt x="490" y="622"/>
                  </a:lnTo>
                  <a:lnTo>
                    <a:pt x="481" y="623"/>
                  </a:lnTo>
                  <a:lnTo>
                    <a:pt x="477" y="624"/>
                  </a:lnTo>
                  <a:lnTo>
                    <a:pt x="475" y="625"/>
                  </a:lnTo>
                  <a:lnTo>
                    <a:pt x="469" y="628"/>
                  </a:lnTo>
                  <a:lnTo>
                    <a:pt x="465" y="629"/>
                  </a:lnTo>
                  <a:lnTo>
                    <a:pt x="462" y="629"/>
                  </a:lnTo>
                  <a:lnTo>
                    <a:pt x="456" y="631"/>
                  </a:lnTo>
                  <a:lnTo>
                    <a:pt x="454" y="632"/>
                  </a:lnTo>
                  <a:lnTo>
                    <a:pt x="452" y="633"/>
                  </a:lnTo>
                  <a:lnTo>
                    <a:pt x="451" y="634"/>
                  </a:lnTo>
                  <a:lnTo>
                    <a:pt x="450" y="635"/>
                  </a:lnTo>
                  <a:lnTo>
                    <a:pt x="447" y="639"/>
                  </a:lnTo>
                  <a:lnTo>
                    <a:pt x="446" y="640"/>
                  </a:lnTo>
                  <a:lnTo>
                    <a:pt x="445" y="641"/>
                  </a:lnTo>
                  <a:lnTo>
                    <a:pt x="442" y="642"/>
                  </a:lnTo>
                  <a:lnTo>
                    <a:pt x="437" y="645"/>
                  </a:lnTo>
                  <a:lnTo>
                    <a:pt x="435" y="647"/>
                  </a:lnTo>
                  <a:lnTo>
                    <a:pt x="432" y="649"/>
                  </a:lnTo>
                  <a:lnTo>
                    <a:pt x="431" y="650"/>
                  </a:lnTo>
                  <a:lnTo>
                    <a:pt x="430" y="652"/>
                  </a:lnTo>
                  <a:lnTo>
                    <a:pt x="430" y="652"/>
                  </a:lnTo>
                  <a:lnTo>
                    <a:pt x="428" y="654"/>
                  </a:lnTo>
                  <a:lnTo>
                    <a:pt x="427" y="658"/>
                  </a:lnTo>
                  <a:lnTo>
                    <a:pt x="426" y="659"/>
                  </a:lnTo>
                  <a:lnTo>
                    <a:pt x="426" y="660"/>
                  </a:lnTo>
                  <a:lnTo>
                    <a:pt x="425" y="660"/>
                  </a:lnTo>
                  <a:lnTo>
                    <a:pt x="425" y="661"/>
                  </a:lnTo>
                  <a:lnTo>
                    <a:pt x="424" y="661"/>
                  </a:lnTo>
                  <a:lnTo>
                    <a:pt x="423" y="661"/>
                  </a:lnTo>
                  <a:lnTo>
                    <a:pt x="422" y="661"/>
                  </a:lnTo>
                  <a:lnTo>
                    <a:pt x="421" y="660"/>
                  </a:lnTo>
                  <a:lnTo>
                    <a:pt x="421" y="659"/>
                  </a:lnTo>
                  <a:lnTo>
                    <a:pt x="420" y="657"/>
                  </a:lnTo>
                  <a:lnTo>
                    <a:pt x="416" y="653"/>
                  </a:lnTo>
                  <a:lnTo>
                    <a:pt x="415" y="652"/>
                  </a:lnTo>
                  <a:lnTo>
                    <a:pt x="412" y="649"/>
                  </a:lnTo>
                  <a:lnTo>
                    <a:pt x="410" y="647"/>
                  </a:lnTo>
                  <a:lnTo>
                    <a:pt x="408" y="645"/>
                  </a:lnTo>
                  <a:lnTo>
                    <a:pt x="405" y="644"/>
                  </a:lnTo>
                  <a:lnTo>
                    <a:pt x="402" y="643"/>
                  </a:lnTo>
                  <a:lnTo>
                    <a:pt x="399" y="642"/>
                  </a:lnTo>
                  <a:lnTo>
                    <a:pt x="397" y="642"/>
                  </a:lnTo>
                  <a:lnTo>
                    <a:pt x="395" y="642"/>
                  </a:lnTo>
                  <a:lnTo>
                    <a:pt x="391" y="642"/>
                  </a:lnTo>
                  <a:lnTo>
                    <a:pt x="388" y="643"/>
                  </a:lnTo>
                  <a:lnTo>
                    <a:pt x="385" y="644"/>
                  </a:lnTo>
                  <a:lnTo>
                    <a:pt x="382" y="646"/>
                  </a:lnTo>
                  <a:lnTo>
                    <a:pt x="379" y="647"/>
                  </a:lnTo>
                  <a:lnTo>
                    <a:pt x="376" y="649"/>
                  </a:lnTo>
                  <a:lnTo>
                    <a:pt x="372" y="652"/>
                  </a:lnTo>
                  <a:lnTo>
                    <a:pt x="370" y="654"/>
                  </a:lnTo>
                  <a:lnTo>
                    <a:pt x="368" y="655"/>
                  </a:lnTo>
                  <a:lnTo>
                    <a:pt x="366" y="656"/>
                  </a:lnTo>
                  <a:lnTo>
                    <a:pt x="364" y="656"/>
                  </a:lnTo>
                  <a:lnTo>
                    <a:pt x="362" y="657"/>
                  </a:lnTo>
                  <a:lnTo>
                    <a:pt x="361" y="657"/>
                  </a:lnTo>
                  <a:lnTo>
                    <a:pt x="359" y="657"/>
                  </a:lnTo>
                  <a:lnTo>
                    <a:pt x="355" y="656"/>
                  </a:lnTo>
                  <a:lnTo>
                    <a:pt x="343" y="652"/>
                  </a:lnTo>
                  <a:lnTo>
                    <a:pt x="333" y="650"/>
                  </a:lnTo>
                  <a:lnTo>
                    <a:pt x="329" y="649"/>
                  </a:lnTo>
                  <a:lnTo>
                    <a:pt x="329" y="648"/>
                  </a:lnTo>
                  <a:lnTo>
                    <a:pt x="329" y="646"/>
                  </a:lnTo>
                  <a:lnTo>
                    <a:pt x="328" y="644"/>
                  </a:lnTo>
                  <a:lnTo>
                    <a:pt x="327" y="641"/>
                  </a:lnTo>
                  <a:lnTo>
                    <a:pt x="326" y="640"/>
                  </a:lnTo>
                  <a:lnTo>
                    <a:pt x="324" y="638"/>
                  </a:lnTo>
                  <a:lnTo>
                    <a:pt x="321" y="635"/>
                  </a:lnTo>
                  <a:lnTo>
                    <a:pt x="319" y="633"/>
                  </a:lnTo>
                  <a:lnTo>
                    <a:pt x="317" y="631"/>
                  </a:lnTo>
                  <a:lnTo>
                    <a:pt x="315" y="629"/>
                  </a:lnTo>
                  <a:lnTo>
                    <a:pt x="309" y="626"/>
                  </a:lnTo>
                  <a:lnTo>
                    <a:pt x="306" y="624"/>
                  </a:lnTo>
                  <a:lnTo>
                    <a:pt x="292" y="617"/>
                  </a:lnTo>
                  <a:lnTo>
                    <a:pt x="287" y="614"/>
                  </a:lnTo>
                  <a:lnTo>
                    <a:pt x="283" y="610"/>
                  </a:lnTo>
                  <a:lnTo>
                    <a:pt x="281" y="608"/>
                  </a:lnTo>
                  <a:lnTo>
                    <a:pt x="279" y="606"/>
                  </a:lnTo>
                  <a:lnTo>
                    <a:pt x="278" y="606"/>
                  </a:lnTo>
                  <a:lnTo>
                    <a:pt x="277" y="605"/>
                  </a:lnTo>
                  <a:lnTo>
                    <a:pt x="276" y="602"/>
                  </a:lnTo>
                  <a:lnTo>
                    <a:pt x="275" y="601"/>
                  </a:lnTo>
                  <a:lnTo>
                    <a:pt x="275" y="599"/>
                  </a:lnTo>
                  <a:lnTo>
                    <a:pt x="275" y="597"/>
                  </a:lnTo>
                  <a:lnTo>
                    <a:pt x="275" y="595"/>
                  </a:lnTo>
                  <a:lnTo>
                    <a:pt x="275" y="594"/>
                  </a:lnTo>
                  <a:lnTo>
                    <a:pt x="276" y="591"/>
                  </a:lnTo>
                  <a:lnTo>
                    <a:pt x="277" y="589"/>
                  </a:lnTo>
                  <a:lnTo>
                    <a:pt x="279" y="586"/>
                  </a:lnTo>
                  <a:lnTo>
                    <a:pt x="282" y="582"/>
                  </a:lnTo>
                  <a:lnTo>
                    <a:pt x="283" y="578"/>
                  </a:lnTo>
                  <a:lnTo>
                    <a:pt x="283" y="576"/>
                  </a:lnTo>
                  <a:lnTo>
                    <a:pt x="283" y="574"/>
                  </a:lnTo>
                  <a:lnTo>
                    <a:pt x="284" y="572"/>
                  </a:lnTo>
                  <a:lnTo>
                    <a:pt x="284" y="570"/>
                  </a:lnTo>
                  <a:lnTo>
                    <a:pt x="284" y="568"/>
                  </a:lnTo>
                  <a:lnTo>
                    <a:pt x="284" y="567"/>
                  </a:lnTo>
                  <a:lnTo>
                    <a:pt x="283" y="565"/>
                  </a:lnTo>
                  <a:lnTo>
                    <a:pt x="283" y="563"/>
                  </a:lnTo>
                  <a:lnTo>
                    <a:pt x="283" y="561"/>
                  </a:lnTo>
                  <a:lnTo>
                    <a:pt x="282" y="561"/>
                  </a:lnTo>
                  <a:lnTo>
                    <a:pt x="281" y="559"/>
                  </a:lnTo>
                  <a:lnTo>
                    <a:pt x="279" y="558"/>
                  </a:lnTo>
                  <a:lnTo>
                    <a:pt x="274" y="553"/>
                  </a:lnTo>
                  <a:lnTo>
                    <a:pt x="271" y="550"/>
                  </a:lnTo>
                  <a:lnTo>
                    <a:pt x="268" y="549"/>
                  </a:lnTo>
                  <a:lnTo>
                    <a:pt x="267" y="548"/>
                  </a:lnTo>
                  <a:lnTo>
                    <a:pt x="265" y="547"/>
                  </a:lnTo>
                  <a:lnTo>
                    <a:pt x="262" y="546"/>
                  </a:lnTo>
                  <a:lnTo>
                    <a:pt x="260" y="546"/>
                  </a:lnTo>
                  <a:lnTo>
                    <a:pt x="257" y="546"/>
                  </a:lnTo>
                  <a:lnTo>
                    <a:pt x="251" y="546"/>
                  </a:lnTo>
                  <a:lnTo>
                    <a:pt x="249" y="545"/>
                  </a:lnTo>
                  <a:lnTo>
                    <a:pt x="247" y="545"/>
                  </a:lnTo>
                  <a:lnTo>
                    <a:pt x="245" y="544"/>
                  </a:lnTo>
                  <a:lnTo>
                    <a:pt x="243" y="543"/>
                  </a:lnTo>
                  <a:lnTo>
                    <a:pt x="242" y="542"/>
                  </a:lnTo>
                  <a:lnTo>
                    <a:pt x="241" y="541"/>
                  </a:lnTo>
                  <a:lnTo>
                    <a:pt x="239" y="538"/>
                  </a:lnTo>
                  <a:lnTo>
                    <a:pt x="238" y="536"/>
                  </a:lnTo>
                  <a:lnTo>
                    <a:pt x="237" y="534"/>
                  </a:lnTo>
                  <a:lnTo>
                    <a:pt x="235" y="533"/>
                  </a:lnTo>
                  <a:lnTo>
                    <a:pt x="230" y="530"/>
                  </a:lnTo>
                  <a:lnTo>
                    <a:pt x="223" y="525"/>
                  </a:lnTo>
                  <a:lnTo>
                    <a:pt x="219" y="523"/>
                  </a:lnTo>
                  <a:lnTo>
                    <a:pt x="216" y="519"/>
                  </a:lnTo>
                  <a:lnTo>
                    <a:pt x="215" y="518"/>
                  </a:lnTo>
                  <a:lnTo>
                    <a:pt x="213" y="517"/>
                  </a:lnTo>
                  <a:lnTo>
                    <a:pt x="207" y="515"/>
                  </a:lnTo>
                  <a:lnTo>
                    <a:pt x="205" y="514"/>
                  </a:lnTo>
                  <a:lnTo>
                    <a:pt x="203" y="512"/>
                  </a:lnTo>
                  <a:lnTo>
                    <a:pt x="196" y="508"/>
                  </a:lnTo>
                  <a:lnTo>
                    <a:pt x="193" y="506"/>
                  </a:lnTo>
                  <a:lnTo>
                    <a:pt x="189" y="503"/>
                  </a:lnTo>
                  <a:lnTo>
                    <a:pt x="180" y="493"/>
                  </a:lnTo>
                  <a:lnTo>
                    <a:pt x="178" y="493"/>
                  </a:lnTo>
                  <a:lnTo>
                    <a:pt x="176" y="491"/>
                  </a:lnTo>
                  <a:lnTo>
                    <a:pt x="174" y="490"/>
                  </a:lnTo>
                  <a:lnTo>
                    <a:pt x="172" y="489"/>
                  </a:lnTo>
                  <a:lnTo>
                    <a:pt x="167" y="486"/>
                  </a:lnTo>
                  <a:lnTo>
                    <a:pt x="165" y="486"/>
                  </a:lnTo>
                  <a:lnTo>
                    <a:pt x="164" y="485"/>
                  </a:lnTo>
                  <a:lnTo>
                    <a:pt x="162" y="483"/>
                  </a:lnTo>
                  <a:lnTo>
                    <a:pt x="160" y="481"/>
                  </a:lnTo>
                  <a:lnTo>
                    <a:pt x="158" y="478"/>
                  </a:lnTo>
                  <a:lnTo>
                    <a:pt x="154" y="473"/>
                  </a:lnTo>
                  <a:lnTo>
                    <a:pt x="153" y="471"/>
                  </a:lnTo>
                  <a:lnTo>
                    <a:pt x="151" y="470"/>
                  </a:lnTo>
                  <a:lnTo>
                    <a:pt x="149" y="469"/>
                  </a:lnTo>
                  <a:lnTo>
                    <a:pt x="146" y="466"/>
                  </a:lnTo>
                  <a:lnTo>
                    <a:pt x="142" y="465"/>
                  </a:lnTo>
                  <a:lnTo>
                    <a:pt x="139" y="463"/>
                  </a:lnTo>
                  <a:lnTo>
                    <a:pt x="131" y="461"/>
                  </a:lnTo>
                  <a:lnTo>
                    <a:pt x="128" y="460"/>
                  </a:lnTo>
                  <a:lnTo>
                    <a:pt x="124" y="458"/>
                  </a:lnTo>
                  <a:lnTo>
                    <a:pt x="123" y="457"/>
                  </a:lnTo>
                  <a:lnTo>
                    <a:pt x="122" y="456"/>
                  </a:lnTo>
                  <a:lnTo>
                    <a:pt x="121" y="455"/>
                  </a:lnTo>
                  <a:lnTo>
                    <a:pt x="120" y="454"/>
                  </a:lnTo>
                  <a:lnTo>
                    <a:pt x="119" y="453"/>
                  </a:lnTo>
                  <a:lnTo>
                    <a:pt x="119" y="451"/>
                  </a:lnTo>
                  <a:lnTo>
                    <a:pt x="119" y="450"/>
                  </a:lnTo>
                  <a:lnTo>
                    <a:pt x="118" y="449"/>
                  </a:lnTo>
                  <a:lnTo>
                    <a:pt x="119" y="444"/>
                  </a:lnTo>
                  <a:lnTo>
                    <a:pt x="119" y="442"/>
                  </a:lnTo>
                  <a:lnTo>
                    <a:pt x="118" y="439"/>
                  </a:lnTo>
                  <a:lnTo>
                    <a:pt x="118" y="437"/>
                  </a:lnTo>
                  <a:lnTo>
                    <a:pt x="117" y="436"/>
                  </a:lnTo>
                  <a:lnTo>
                    <a:pt x="114" y="432"/>
                  </a:lnTo>
                  <a:lnTo>
                    <a:pt x="113" y="428"/>
                  </a:lnTo>
                  <a:lnTo>
                    <a:pt x="109" y="424"/>
                  </a:lnTo>
                  <a:lnTo>
                    <a:pt x="107" y="422"/>
                  </a:lnTo>
                  <a:lnTo>
                    <a:pt x="104" y="419"/>
                  </a:lnTo>
                  <a:lnTo>
                    <a:pt x="103" y="418"/>
                  </a:lnTo>
                  <a:lnTo>
                    <a:pt x="101" y="416"/>
                  </a:lnTo>
                  <a:lnTo>
                    <a:pt x="100" y="415"/>
                  </a:lnTo>
                  <a:lnTo>
                    <a:pt x="95" y="414"/>
                  </a:lnTo>
                  <a:lnTo>
                    <a:pt x="92" y="412"/>
                  </a:lnTo>
                  <a:lnTo>
                    <a:pt x="91" y="411"/>
                  </a:lnTo>
                  <a:lnTo>
                    <a:pt x="87" y="408"/>
                  </a:lnTo>
                  <a:lnTo>
                    <a:pt x="82" y="405"/>
                  </a:lnTo>
                  <a:lnTo>
                    <a:pt x="80" y="403"/>
                  </a:lnTo>
                  <a:lnTo>
                    <a:pt x="79" y="402"/>
                  </a:lnTo>
                  <a:lnTo>
                    <a:pt x="78" y="401"/>
                  </a:lnTo>
                  <a:lnTo>
                    <a:pt x="76" y="399"/>
                  </a:lnTo>
                  <a:lnTo>
                    <a:pt x="75" y="397"/>
                  </a:lnTo>
                  <a:lnTo>
                    <a:pt x="73" y="395"/>
                  </a:lnTo>
                  <a:lnTo>
                    <a:pt x="72" y="392"/>
                  </a:lnTo>
                  <a:lnTo>
                    <a:pt x="71" y="389"/>
                  </a:lnTo>
                  <a:lnTo>
                    <a:pt x="70" y="384"/>
                  </a:lnTo>
                  <a:lnTo>
                    <a:pt x="69" y="381"/>
                  </a:lnTo>
                  <a:lnTo>
                    <a:pt x="69" y="378"/>
                  </a:lnTo>
                  <a:lnTo>
                    <a:pt x="69" y="373"/>
                  </a:lnTo>
                  <a:lnTo>
                    <a:pt x="69" y="369"/>
                  </a:lnTo>
                  <a:lnTo>
                    <a:pt x="69" y="365"/>
                  </a:lnTo>
                  <a:lnTo>
                    <a:pt x="70" y="362"/>
                  </a:lnTo>
                  <a:lnTo>
                    <a:pt x="71" y="359"/>
                  </a:lnTo>
                  <a:lnTo>
                    <a:pt x="74" y="347"/>
                  </a:lnTo>
                  <a:lnTo>
                    <a:pt x="77" y="339"/>
                  </a:lnTo>
                  <a:lnTo>
                    <a:pt x="78" y="336"/>
                  </a:lnTo>
                  <a:lnTo>
                    <a:pt x="79" y="333"/>
                  </a:lnTo>
                  <a:lnTo>
                    <a:pt x="79" y="331"/>
                  </a:lnTo>
                  <a:lnTo>
                    <a:pt x="79" y="328"/>
                  </a:lnTo>
                  <a:lnTo>
                    <a:pt x="78" y="324"/>
                  </a:lnTo>
                  <a:lnTo>
                    <a:pt x="78" y="321"/>
                  </a:lnTo>
                  <a:lnTo>
                    <a:pt x="77" y="316"/>
                  </a:lnTo>
                  <a:lnTo>
                    <a:pt x="75" y="312"/>
                  </a:lnTo>
                  <a:lnTo>
                    <a:pt x="74" y="309"/>
                  </a:lnTo>
                  <a:lnTo>
                    <a:pt x="73" y="306"/>
                  </a:lnTo>
                  <a:lnTo>
                    <a:pt x="70" y="299"/>
                  </a:lnTo>
                  <a:lnTo>
                    <a:pt x="68" y="294"/>
                  </a:lnTo>
                  <a:lnTo>
                    <a:pt x="67" y="293"/>
                  </a:lnTo>
                  <a:lnTo>
                    <a:pt x="67" y="291"/>
                  </a:lnTo>
                  <a:lnTo>
                    <a:pt x="63" y="288"/>
                  </a:lnTo>
                  <a:lnTo>
                    <a:pt x="60" y="284"/>
                  </a:lnTo>
                  <a:lnTo>
                    <a:pt x="56" y="279"/>
                  </a:lnTo>
                  <a:lnTo>
                    <a:pt x="54" y="278"/>
                  </a:lnTo>
                  <a:lnTo>
                    <a:pt x="50" y="274"/>
                  </a:lnTo>
                  <a:lnTo>
                    <a:pt x="48" y="272"/>
                  </a:lnTo>
                  <a:lnTo>
                    <a:pt x="46" y="270"/>
                  </a:lnTo>
                  <a:lnTo>
                    <a:pt x="44" y="263"/>
                  </a:lnTo>
                  <a:lnTo>
                    <a:pt x="41" y="260"/>
                  </a:lnTo>
                  <a:lnTo>
                    <a:pt x="39" y="257"/>
                  </a:lnTo>
                  <a:lnTo>
                    <a:pt x="36" y="254"/>
                  </a:lnTo>
                  <a:lnTo>
                    <a:pt x="34" y="253"/>
                  </a:lnTo>
                  <a:lnTo>
                    <a:pt x="33" y="252"/>
                  </a:lnTo>
                  <a:lnTo>
                    <a:pt x="31" y="251"/>
                  </a:lnTo>
                  <a:lnTo>
                    <a:pt x="24" y="249"/>
                  </a:lnTo>
                  <a:lnTo>
                    <a:pt x="21" y="247"/>
                  </a:lnTo>
                  <a:lnTo>
                    <a:pt x="18" y="246"/>
                  </a:lnTo>
                  <a:lnTo>
                    <a:pt x="16" y="245"/>
                  </a:lnTo>
                  <a:lnTo>
                    <a:pt x="14" y="244"/>
                  </a:lnTo>
                  <a:lnTo>
                    <a:pt x="12" y="243"/>
                  </a:lnTo>
                  <a:lnTo>
                    <a:pt x="10" y="241"/>
                  </a:lnTo>
                  <a:lnTo>
                    <a:pt x="9" y="240"/>
                  </a:lnTo>
                  <a:lnTo>
                    <a:pt x="7" y="237"/>
                  </a:lnTo>
                  <a:lnTo>
                    <a:pt x="5" y="235"/>
                  </a:lnTo>
                  <a:lnTo>
                    <a:pt x="3" y="233"/>
                  </a:lnTo>
                  <a:lnTo>
                    <a:pt x="2" y="232"/>
                  </a:lnTo>
                  <a:lnTo>
                    <a:pt x="1" y="230"/>
                  </a:lnTo>
                  <a:lnTo>
                    <a:pt x="0" y="229"/>
                  </a:lnTo>
                  <a:lnTo>
                    <a:pt x="0" y="227"/>
                  </a:lnTo>
                  <a:lnTo>
                    <a:pt x="0" y="226"/>
                  </a:lnTo>
                  <a:lnTo>
                    <a:pt x="0" y="225"/>
                  </a:lnTo>
                  <a:lnTo>
                    <a:pt x="1" y="223"/>
                  </a:lnTo>
                  <a:lnTo>
                    <a:pt x="1" y="221"/>
                  </a:lnTo>
                  <a:lnTo>
                    <a:pt x="2" y="220"/>
                  </a:lnTo>
                  <a:lnTo>
                    <a:pt x="3" y="218"/>
                  </a:lnTo>
                  <a:lnTo>
                    <a:pt x="4" y="217"/>
                  </a:lnTo>
                  <a:lnTo>
                    <a:pt x="6" y="214"/>
                  </a:lnTo>
                  <a:lnTo>
                    <a:pt x="9" y="212"/>
                  </a:lnTo>
                  <a:lnTo>
                    <a:pt x="10" y="210"/>
                  </a:lnTo>
                  <a:lnTo>
                    <a:pt x="15" y="207"/>
                  </a:lnTo>
                  <a:lnTo>
                    <a:pt x="17" y="205"/>
                  </a:lnTo>
                  <a:lnTo>
                    <a:pt x="20" y="203"/>
                  </a:lnTo>
                  <a:lnTo>
                    <a:pt x="21" y="202"/>
                  </a:lnTo>
                  <a:lnTo>
                    <a:pt x="22" y="200"/>
                  </a:lnTo>
                  <a:lnTo>
                    <a:pt x="23" y="198"/>
                  </a:lnTo>
                  <a:lnTo>
                    <a:pt x="24" y="196"/>
                  </a:lnTo>
                  <a:lnTo>
                    <a:pt x="25" y="194"/>
                  </a:lnTo>
                  <a:lnTo>
                    <a:pt x="25" y="193"/>
                  </a:lnTo>
                  <a:lnTo>
                    <a:pt x="25" y="191"/>
                  </a:lnTo>
                  <a:lnTo>
                    <a:pt x="25" y="189"/>
                  </a:lnTo>
                  <a:lnTo>
                    <a:pt x="24" y="188"/>
                  </a:lnTo>
                  <a:lnTo>
                    <a:pt x="23" y="186"/>
                  </a:lnTo>
                  <a:lnTo>
                    <a:pt x="22" y="179"/>
                  </a:lnTo>
                  <a:lnTo>
                    <a:pt x="21" y="176"/>
                  </a:lnTo>
                  <a:lnTo>
                    <a:pt x="20" y="172"/>
                  </a:lnTo>
                  <a:lnTo>
                    <a:pt x="19" y="165"/>
                  </a:lnTo>
                  <a:lnTo>
                    <a:pt x="18" y="163"/>
                  </a:lnTo>
                  <a:lnTo>
                    <a:pt x="17" y="161"/>
                  </a:lnTo>
                  <a:lnTo>
                    <a:pt x="16" y="158"/>
                  </a:lnTo>
                  <a:lnTo>
                    <a:pt x="14" y="156"/>
                  </a:lnTo>
                  <a:lnTo>
                    <a:pt x="11" y="153"/>
                  </a:lnTo>
                  <a:lnTo>
                    <a:pt x="10" y="152"/>
                  </a:lnTo>
                  <a:lnTo>
                    <a:pt x="10" y="150"/>
                  </a:lnTo>
                  <a:lnTo>
                    <a:pt x="10" y="149"/>
                  </a:lnTo>
                  <a:lnTo>
                    <a:pt x="11" y="148"/>
                  </a:lnTo>
                  <a:lnTo>
                    <a:pt x="12" y="148"/>
                  </a:lnTo>
                  <a:lnTo>
                    <a:pt x="14" y="148"/>
                  </a:lnTo>
                  <a:lnTo>
                    <a:pt x="18" y="148"/>
                  </a:lnTo>
                  <a:lnTo>
                    <a:pt x="21" y="148"/>
                  </a:lnTo>
                  <a:lnTo>
                    <a:pt x="23" y="148"/>
                  </a:lnTo>
                  <a:lnTo>
                    <a:pt x="33" y="146"/>
                  </a:lnTo>
                  <a:lnTo>
                    <a:pt x="37" y="146"/>
                  </a:lnTo>
                  <a:lnTo>
                    <a:pt x="43" y="145"/>
                  </a:lnTo>
                  <a:lnTo>
                    <a:pt x="47" y="146"/>
                  </a:lnTo>
                  <a:lnTo>
                    <a:pt x="51" y="146"/>
                  </a:lnTo>
                  <a:lnTo>
                    <a:pt x="55" y="147"/>
                  </a:lnTo>
                  <a:lnTo>
                    <a:pt x="57" y="147"/>
                  </a:lnTo>
                  <a:lnTo>
                    <a:pt x="59" y="148"/>
                  </a:lnTo>
                  <a:lnTo>
                    <a:pt x="61" y="149"/>
                  </a:lnTo>
                  <a:lnTo>
                    <a:pt x="63" y="151"/>
                  </a:lnTo>
                  <a:lnTo>
                    <a:pt x="65" y="152"/>
                  </a:lnTo>
                  <a:lnTo>
                    <a:pt x="67" y="153"/>
                  </a:lnTo>
                  <a:lnTo>
                    <a:pt x="69" y="157"/>
                  </a:lnTo>
                  <a:lnTo>
                    <a:pt x="72" y="160"/>
                  </a:lnTo>
                  <a:lnTo>
                    <a:pt x="73" y="163"/>
                  </a:lnTo>
                  <a:lnTo>
                    <a:pt x="74" y="165"/>
                  </a:lnTo>
                  <a:lnTo>
                    <a:pt x="75" y="167"/>
                  </a:lnTo>
                  <a:lnTo>
                    <a:pt x="76" y="170"/>
                  </a:lnTo>
                  <a:lnTo>
                    <a:pt x="77" y="177"/>
                  </a:lnTo>
                  <a:lnTo>
                    <a:pt x="78" y="181"/>
                  </a:lnTo>
                  <a:lnTo>
                    <a:pt x="79" y="189"/>
                  </a:lnTo>
                  <a:lnTo>
                    <a:pt x="81" y="193"/>
                  </a:lnTo>
                  <a:lnTo>
                    <a:pt x="82" y="196"/>
                  </a:lnTo>
                  <a:lnTo>
                    <a:pt x="83" y="198"/>
                  </a:lnTo>
                  <a:lnTo>
                    <a:pt x="84" y="199"/>
                  </a:lnTo>
                  <a:lnTo>
                    <a:pt x="86" y="201"/>
                  </a:lnTo>
                  <a:lnTo>
                    <a:pt x="88" y="202"/>
                  </a:lnTo>
                  <a:lnTo>
                    <a:pt x="90" y="204"/>
                  </a:lnTo>
                  <a:lnTo>
                    <a:pt x="92" y="205"/>
                  </a:lnTo>
                  <a:lnTo>
                    <a:pt x="94" y="206"/>
                  </a:lnTo>
                  <a:lnTo>
                    <a:pt x="96" y="207"/>
                  </a:lnTo>
                  <a:lnTo>
                    <a:pt x="110" y="211"/>
                  </a:lnTo>
                  <a:lnTo>
                    <a:pt x="112" y="212"/>
                  </a:lnTo>
                  <a:lnTo>
                    <a:pt x="113" y="213"/>
                  </a:lnTo>
                  <a:lnTo>
                    <a:pt x="115" y="215"/>
                  </a:lnTo>
                  <a:lnTo>
                    <a:pt x="117" y="216"/>
                  </a:lnTo>
                  <a:lnTo>
                    <a:pt x="119" y="218"/>
                  </a:lnTo>
                  <a:lnTo>
                    <a:pt x="120" y="220"/>
                  </a:lnTo>
                  <a:lnTo>
                    <a:pt x="121" y="221"/>
                  </a:lnTo>
                  <a:lnTo>
                    <a:pt x="121" y="223"/>
                  </a:lnTo>
                  <a:lnTo>
                    <a:pt x="121" y="224"/>
                  </a:lnTo>
                  <a:lnTo>
                    <a:pt x="121" y="226"/>
                  </a:lnTo>
                  <a:lnTo>
                    <a:pt x="120" y="227"/>
                  </a:lnTo>
                  <a:lnTo>
                    <a:pt x="119" y="228"/>
                  </a:lnTo>
                  <a:lnTo>
                    <a:pt x="118" y="228"/>
                  </a:lnTo>
                  <a:lnTo>
                    <a:pt x="116" y="230"/>
                  </a:lnTo>
                  <a:lnTo>
                    <a:pt x="115" y="231"/>
                  </a:lnTo>
                  <a:lnTo>
                    <a:pt x="114" y="232"/>
                  </a:lnTo>
                  <a:lnTo>
                    <a:pt x="113" y="232"/>
                  </a:lnTo>
                  <a:lnTo>
                    <a:pt x="113" y="234"/>
                  </a:lnTo>
                  <a:lnTo>
                    <a:pt x="113" y="236"/>
                  </a:lnTo>
                  <a:lnTo>
                    <a:pt x="113" y="237"/>
                  </a:lnTo>
                  <a:lnTo>
                    <a:pt x="114" y="239"/>
                  </a:lnTo>
                  <a:lnTo>
                    <a:pt x="115" y="241"/>
                  </a:lnTo>
                  <a:lnTo>
                    <a:pt x="117" y="244"/>
                  </a:lnTo>
                  <a:lnTo>
                    <a:pt x="119" y="246"/>
                  </a:lnTo>
                  <a:lnTo>
                    <a:pt x="121" y="248"/>
                  </a:lnTo>
                  <a:lnTo>
                    <a:pt x="124" y="251"/>
                  </a:lnTo>
                  <a:lnTo>
                    <a:pt x="131" y="256"/>
                  </a:lnTo>
                  <a:lnTo>
                    <a:pt x="133" y="258"/>
                  </a:lnTo>
                  <a:lnTo>
                    <a:pt x="134" y="260"/>
                  </a:lnTo>
                  <a:lnTo>
                    <a:pt x="135" y="262"/>
                  </a:lnTo>
                  <a:lnTo>
                    <a:pt x="138" y="267"/>
                  </a:lnTo>
                  <a:lnTo>
                    <a:pt x="139" y="268"/>
                  </a:lnTo>
                  <a:lnTo>
                    <a:pt x="139" y="269"/>
                  </a:lnTo>
                  <a:lnTo>
                    <a:pt x="140" y="270"/>
                  </a:lnTo>
                  <a:lnTo>
                    <a:pt x="140" y="273"/>
                  </a:lnTo>
                  <a:lnTo>
                    <a:pt x="139" y="278"/>
                  </a:lnTo>
                  <a:lnTo>
                    <a:pt x="138" y="285"/>
                  </a:lnTo>
                  <a:lnTo>
                    <a:pt x="137" y="289"/>
                  </a:lnTo>
                  <a:lnTo>
                    <a:pt x="136" y="295"/>
                  </a:lnTo>
                  <a:lnTo>
                    <a:pt x="136" y="297"/>
                  </a:lnTo>
                  <a:lnTo>
                    <a:pt x="136" y="299"/>
                  </a:lnTo>
                  <a:lnTo>
                    <a:pt x="136" y="300"/>
                  </a:lnTo>
                  <a:lnTo>
                    <a:pt x="136" y="301"/>
                  </a:lnTo>
                  <a:lnTo>
                    <a:pt x="137" y="304"/>
                  </a:lnTo>
                  <a:lnTo>
                    <a:pt x="139" y="308"/>
                  </a:lnTo>
                  <a:lnTo>
                    <a:pt x="141" y="312"/>
                  </a:lnTo>
                  <a:lnTo>
                    <a:pt x="143" y="315"/>
                  </a:lnTo>
                  <a:lnTo>
                    <a:pt x="146" y="318"/>
                  </a:lnTo>
                  <a:lnTo>
                    <a:pt x="147" y="319"/>
                  </a:lnTo>
                  <a:lnTo>
                    <a:pt x="147" y="320"/>
                  </a:lnTo>
                  <a:lnTo>
                    <a:pt x="149" y="322"/>
                  </a:lnTo>
                  <a:lnTo>
                    <a:pt x="150" y="322"/>
                  </a:lnTo>
                  <a:lnTo>
                    <a:pt x="153" y="323"/>
                  </a:lnTo>
                  <a:lnTo>
                    <a:pt x="155" y="324"/>
                  </a:lnTo>
                  <a:lnTo>
                    <a:pt x="158" y="324"/>
                  </a:lnTo>
                  <a:lnTo>
                    <a:pt x="159" y="325"/>
                  </a:lnTo>
                  <a:lnTo>
                    <a:pt x="162" y="325"/>
                  </a:lnTo>
                  <a:lnTo>
                    <a:pt x="164" y="325"/>
                  </a:lnTo>
                  <a:lnTo>
                    <a:pt x="166" y="325"/>
                  </a:lnTo>
                  <a:lnTo>
                    <a:pt x="168" y="325"/>
                  </a:lnTo>
                  <a:lnTo>
                    <a:pt x="169" y="325"/>
                  </a:lnTo>
                  <a:lnTo>
                    <a:pt x="170" y="324"/>
                  </a:lnTo>
                  <a:lnTo>
                    <a:pt x="170" y="323"/>
                  </a:lnTo>
                  <a:lnTo>
                    <a:pt x="170" y="323"/>
                  </a:lnTo>
                  <a:lnTo>
                    <a:pt x="170" y="321"/>
                  </a:lnTo>
                  <a:lnTo>
                    <a:pt x="171" y="315"/>
                  </a:lnTo>
                  <a:lnTo>
                    <a:pt x="173" y="309"/>
                  </a:lnTo>
                  <a:lnTo>
                    <a:pt x="173" y="306"/>
                  </a:lnTo>
                  <a:lnTo>
                    <a:pt x="173" y="303"/>
                  </a:lnTo>
                  <a:lnTo>
                    <a:pt x="173" y="300"/>
                  </a:lnTo>
                  <a:lnTo>
                    <a:pt x="173" y="297"/>
                  </a:lnTo>
                  <a:lnTo>
                    <a:pt x="172" y="291"/>
                  </a:lnTo>
                  <a:lnTo>
                    <a:pt x="172" y="289"/>
                  </a:lnTo>
                  <a:lnTo>
                    <a:pt x="172" y="286"/>
                  </a:lnTo>
                  <a:lnTo>
                    <a:pt x="172" y="282"/>
                  </a:lnTo>
                  <a:lnTo>
                    <a:pt x="172" y="278"/>
                  </a:lnTo>
                  <a:lnTo>
                    <a:pt x="174" y="269"/>
                  </a:lnTo>
                  <a:lnTo>
                    <a:pt x="175" y="262"/>
                  </a:lnTo>
                  <a:lnTo>
                    <a:pt x="175" y="258"/>
                  </a:lnTo>
                  <a:lnTo>
                    <a:pt x="176" y="255"/>
                  </a:lnTo>
                  <a:lnTo>
                    <a:pt x="177" y="254"/>
                  </a:lnTo>
                  <a:lnTo>
                    <a:pt x="178" y="252"/>
                  </a:lnTo>
                  <a:lnTo>
                    <a:pt x="179" y="251"/>
                  </a:lnTo>
                  <a:lnTo>
                    <a:pt x="180" y="250"/>
                  </a:lnTo>
                  <a:lnTo>
                    <a:pt x="181" y="249"/>
                  </a:lnTo>
                  <a:lnTo>
                    <a:pt x="181" y="249"/>
                  </a:lnTo>
                  <a:lnTo>
                    <a:pt x="186" y="247"/>
                  </a:lnTo>
                  <a:lnTo>
                    <a:pt x="187" y="247"/>
                  </a:lnTo>
                  <a:lnTo>
                    <a:pt x="188" y="246"/>
                  </a:lnTo>
                  <a:lnTo>
                    <a:pt x="189" y="245"/>
                  </a:lnTo>
                  <a:lnTo>
                    <a:pt x="190" y="244"/>
                  </a:lnTo>
                  <a:lnTo>
                    <a:pt x="191" y="244"/>
                  </a:lnTo>
                  <a:lnTo>
                    <a:pt x="192" y="242"/>
                  </a:lnTo>
                  <a:lnTo>
                    <a:pt x="192" y="240"/>
                  </a:lnTo>
                  <a:lnTo>
                    <a:pt x="192" y="238"/>
                  </a:lnTo>
                  <a:lnTo>
                    <a:pt x="192" y="232"/>
                  </a:lnTo>
                  <a:lnTo>
                    <a:pt x="192" y="230"/>
                  </a:lnTo>
                  <a:lnTo>
                    <a:pt x="193" y="226"/>
                  </a:lnTo>
                  <a:lnTo>
                    <a:pt x="194" y="223"/>
                  </a:lnTo>
                  <a:lnTo>
                    <a:pt x="195" y="220"/>
                  </a:lnTo>
                  <a:lnTo>
                    <a:pt x="197" y="215"/>
                  </a:lnTo>
                  <a:lnTo>
                    <a:pt x="200" y="210"/>
                  </a:lnTo>
                  <a:lnTo>
                    <a:pt x="202" y="207"/>
                  </a:lnTo>
                  <a:lnTo>
                    <a:pt x="204" y="205"/>
                  </a:lnTo>
                  <a:lnTo>
                    <a:pt x="204" y="202"/>
                  </a:lnTo>
                  <a:lnTo>
                    <a:pt x="208" y="198"/>
                  </a:lnTo>
                  <a:lnTo>
                    <a:pt x="212" y="195"/>
                  </a:lnTo>
                  <a:lnTo>
                    <a:pt x="220" y="187"/>
                  </a:lnTo>
                  <a:lnTo>
                    <a:pt x="222" y="185"/>
                  </a:lnTo>
                  <a:lnTo>
                    <a:pt x="224" y="182"/>
                  </a:lnTo>
                  <a:lnTo>
                    <a:pt x="226" y="179"/>
                  </a:lnTo>
                  <a:lnTo>
                    <a:pt x="227" y="176"/>
                  </a:lnTo>
                  <a:lnTo>
                    <a:pt x="228" y="173"/>
                  </a:lnTo>
                  <a:lnTo>
                    <a:pt x="231" y="165"/>
                  </a:lnTo>
                  <a:lnTo>
                    <a:pt x="233" y="161"/>
                  </a:lnTo>
                  <a:lnTo>
                    <a:pt x="234" y="159"/>
                  </a:lnTo>
                  <a:lnTo>
                    <a:pt x="235" y="158"/>
                  </a:lnTo>
                  <a:lnTo>
                    <a:pt x="236" y="156"/>
                  </a:lnTo>
                  <a:lnTo>
                    <a:pt x="237" y="155"/>
                  </a:lnTo>
                  <a:lnTo>
                    <a:pt x="238" y="153"/>
                  </a:lnTo>
                  <a:lnTo>
                    <a:pt x="240" y="153"/>
                  </a:lnTo>
                  <a:lnTo>
                    <a:pt x="242" y="151"/>
                  </a:lnTo>
                  <a:lnTo>
                    <a:pt x="249" y="147"/>
                  </a:lnTo>
                  <a:lnTo>
                    <a:pt x="251" y="146"/>
                  </a:lnTo>
                  <a:lnTo>
                    <a:pt x="253" y="145"/>
                  </a:lnTo>
                  <a:lnTo>
                    <a:pt x="255" y="143"/>
                  </a:lnTo>
                  <a:lnTo>
                    <a:pt x="257" y="142"/>
                  </a:lnTo>
                  <a:lnTo>
                    <a:pt x="262" y="135"/>
                  </a:lnTo>
                  <a:lnTo>
                    <a:pt x="265" y="131"/>
                  </a:lnTo>
                  <a:lnTo>
                    <a:pt x="269" y="129"/>
                  </a:lnTo>
                  <a:lnTo>
                    <a:pt x="272" y="126"/>
                  </a:lnTo>
                  <a:lnTo>
                    <a:pt x="277" y="123"/>
                  </a:lnTo>
                  <a:lnTo>
                    <a:pt x="281" y="121"/>
                  </a:lnTo>
                  <a:lnTo>
                    <a:pt x="283" y="120"/>
                  </a:lnTo>
                  <a:lnTo>
                    <a:pt x="289" y="119"/>
                  </a:lnTo>
                  <a:lnTo>
                    <a:pt x="291" y="118"/>
                  </a:lnTo>
                  <a:lnTo>
                    <a:pt x="292" y="118"/>
                  </a:lnTo>
                  <a:lnTo>
                    <a:pt x="293" y="117"/>
                  </a:lnTo>
                  <a:lnTo>
                    <a:pt x="295" y="115"/>
                  </a:lnTo>
                  <a:lnTo>
                    <a:pt x="295" y="114"/>
                  </a:lnTo>
                  <a:lnTo>
                    <a:pt x="296" y="113"/>
                  </a:lnTo>
                  <a:lnTo>
                    <a:pt x="297" y="110"/>
                  </a:lnTo>
                  <a:lnTo>
                    <a:pt x="298" y="108"/>
                  </a:lnTo>
                  <a:lnTo>
                    <a:pt x="301" y="101"/>
                  </a:lnTo>
                  <a:lnTo>
                    <a:pt x="302" y="97"/>
                  </a:lnTo>
                  <a:lnTo>
                    <a:pt x="303" y="94"/>
                  </a:lnTo>
                  <a:lnTo>
                    <a:pt x="305" y="90"/>
                  </a:lnTo>
                  <a:lnTo>
                    <a:pt x="308" y="85"/>
                  </a:lnTo>
                  <a:lnTo>
                    <a:pt x="311" y="80"/>
                  </a:lnTo>
                  <a:lnTo>
                    <a:pt x="313" y="78"/>
                  </a:lnTo>
                  <a:lnTo>
                    <a:pt x="315" y="76"/>
                  </a:lnTo>
                  <a:lnTo>
                    <a:pt x="317" y="74"/>
                  </a:lnTo>
                  <a:lnTo>
                    <a:pt x="318" y="73"/>
                  </a:lnTo>
                  <a:lnTo>
                    <a:pt x="321" y="71"/>
                  </a:lnTo>
                  <a:lnTo>
                    <a:pt x="323" y="70"/>
                  </a:lnTo>
                  <a:lnTo>
                    <a:pt x="325" y="69"/>
                  </a:lnTo>
                  <a:lnTo>
                    <a:pt x="329" y="67"/>
                  </a:lnTo>
                  <a:lnTo>
                    <a:pt x="335" y="65"/>
                  </a:lnTo>
                  <a:lnTo>
                    <a:pt x="341" y="63"/>
                  </a:lnTo>
                  <a:lnTo>
                    <a:pt x="352" y="62"/>
                  </a:lnTo>
                  <a:lnTo>
                    <a:pt x="357" y="61"/>
                  </a:lnTo>
                  <a:lnTo>
                    <a:pt x="372" y="57"/>
                  </a:lnTo>
                  <a:lnTo>
                    <a:pt x="385" y="54"/>
                  </a:lnTo>
                  <a:lnTo>
                    <a:pt x="394" y="51"/>
                  </a:lnTo>
                  <a:lnTo>
                    <a:pt x="397" y="51"/>
                  </a:lnTo>
                  <a:lnTo>
                    <a:pt x="400" y="51"/>
                  </a:lnTo>
                  <a:lnTo>
                    <a:pt x="403" y="51"/>
                  </a:lnTo>
                  <a:lnTo>
                    <a:pt x="407" y="50"/>
                  </a:lnTo>
                  <a:lnTo>
                    <a:pt x="411" y="51"/>
                  </a:lnTo>
                  <a:lnTo>
                    <a:pt x="421" y="51"/>
                  </a:lnTo>
                  <a:lnTo>
                    <a:pt x="433" y="52"/>
                  </a:lnTo>
                  <a:lnTo>
                    <a:pt x="437" y="52"/>
                  </a:lnTo>
                  <a:lnTo>
                    <a:pt x="441" y="53"/>
                  </a:lnTo>
                  <a:lnTo>
                    <a:pt x="443" y="54"/>
                  </a:lnTo>
                  <a:lnTo>
                    <a:pt x="446" y="56"/>
                  </a:lnTo>
                  <a:lnTo>
                    <a:pt x="454" y="59"/>
                  </a:lnTo>
                  <a:lnTo>
                    <a:pt x="457" y="61"/>
                  </a:lnTo>
                  <a:lnTo>
                    <a:pt x="458" y="61"/>
                  </a:lnTo>
                  <a:lnTo>
                    <a:pt x="460" y="62"/>
                  </a:lnTo>
                  <a:lnTo>
                    <a:pt x="462" y="62"/>
                  </a:lnTo>
                  <a:lnTo>
                    <a:pt x="463" y="62"/>
                  </a:lnTo>
                  <a:lnTo>
                    <a:pt x="464" y="61"/>
                  </a:lnTo>
                  <a:lnTo>
                    <a:pt x="465" y="60"/>
                  </a:lnTo>
                  <a:lnTo>
                    <a:pt x="466" y="59"/>
                  </a:lnTo>
                  <a:lnTo>
                    <a:pt x="467" y="58"/>
                  </a:lnTo>
                  <a:lnTo>
                    <a:pt x="487" y="38"/>
                  </a:lnTo>
                  <a:lnTo>
                    <a:pt x="489" y="35"/>
                  </a:lnTo>
                  <a:lnTo>
                    <a:pt x="491" y="33"/>
                  </a:lnTo>
                  <a:lnTo>
                    <a:pt x="493" y="31"/>
                  </a:lnTo>
                  <a:lnTo>
                    <a:pt x="497" y="29"/>
                  </a:lnTo>
                  <a:lnTo>
                    <a:pt x="500" y="27"/>
                  </a:lnTo>
                  <a:lnTo>
                    <a:pt x="504" y="25"/>
                  </a:lnTo>
                  <a:lnTo>
                    <a:pt x="510" y="22"/>
                  </a:lnTo>
                  <a:lnTo>
                    <a:pt x="516" y="20"/>
                  </a:lnTo>
                  <a:lnTo>
                    <a:pt x="521" y="18"/>
                  </a:lnTo>
                  <a:lnTo>
                    <a:pt x="523" y="17"/>
                  </a:lnTo>
                  <a:lnTo>
                    <a:pt x="526" y="17"/>
                  </a:lnTo>
                  <a:lnTo>
                    <a:pt x="528" y="17"/>
                  </a:lnTo>
                  <a:lnTo>
                    <a:pt x="530" y="17"/>
                  </a:lnTo>
                  <a:lnTo>
                    <a:pt x="531" y="17"/>
                  </a:lnTo>
                  <a:lnTo>
                    <a:pt x="532" y="17"/>
                  </a:lnTo>
                  <a:lnTo>
                    <a:pt x="534" y="18"/>
                  </a:lnTo>
                  <a:lnTo>
                    <a:pt x="539" y="20"/>
                  </a:lnTo>
                  <a:lnTo>
                    <a:pt x="541" y="21"/>
                  </a:lnTo>
                  <a:lnTo>
                    <a:pt x="542" y="21"/>
                  </a:lnTo>
                  <a:lnTo>
                    <a:pt x="543" y="21"/>
                  </a:lnTo>
                  <a:lnTo>
                    <a:pt x="544" y="21"/>
                  </a:lnTo>
                  <a:lnTo>
                    <a:pt x="544" y="20"/>
                  </a:lnTo>
                  <a:lnTo>
                    <a:pt x="545" y="20"/>
                  </a:lnTo>
                  <a:lnTo>
                    <a:pt x="545" y="19"/>
                  </a:lnTo>
                  <a:lnTo>
                    <a:pt x="546" y="18"/>
                  </a:lnTo>
                  <a:lnTo>
                    <a:pt x="547" y="17"/>
                  </a:lnTo>
                  <a:lnTo>
                    <a:pt x="552" y="7"/>
                  </a:lnTo>
                  <a:lnTo>
                    <a:pt x="554" y="0"/>
                  </a:lnTo>
                  <a:lnTo>
                    <a:pt x="555" y="0"/>
                  </a:lnTo>
                  <a:lnTo>
                    <a:pt x="556" y="1"/>
                  </a:lnTo>
                </a:path>
              </a:pathLst>
            </a:custGeom>
            <a:noFill/>
            <a:ln w="2540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4" name="Freeform 93">
              <a:extLst>
                <a:ext uri="{FF2B5EF4-FFF2-40B4-BE49-F238E27FC236}">
                  <a16:creationId xmlns:a16="http://schemas.microsoft.com/office/drawing/2014/main" id="{873BA881-45B6-4154-BF2C-2A88C2D17387}"/>
                </a:ext>
              </a:extLst>
            </p:cNvPr>
            <p:cNvSpPr>
              <a:spLocks/>
            </p:cNvSpPr>
            <p:nvPr/>
          </p:nvSpPr>
          <p:spPr bwMode="auto">
            <a:xfrm>
              <a:off x="947" y="977"/>
              <a:ext cx="1290" cy="1142"/>
            </a:xfrm>
            <a:custGeom>
              <a:avLst/>
              <a:gdLst>
                <a:gd name="T0" fmla="*/ 1096 w 1290"/>
                <a:gd name="T1" fmla="*/ 31 h 1142"/>
                <a:gd name="T2" fmla="*/ 1149 w 1290"/>
                <a:gd name="T3" fmla="*/ 29 h 1142"/>
                <a:gd name="T4" fmla="*/ 1180 w 1290"/>
                <a:gd name="T5" fmla="*/ 20 h 1142"/>
                <a:gd name="T6" fmla="*/ 1209 w 1290"/>
                <a:gd name="T7" fmla="*/ 55 h 1142"/>
                <a:gd name="T8" fmla="*/ 1250 w 1290"/>
                <a:gd name="T9" fmla="*/ 93 h 1142"/>
                <a:gd name="T10" fmla="*/ 1231 w 1290"/>
                <a:gd name="T11" fmla="*/ 156 h 1142"/>
                <a:gd name="T12" fmla="*/ 1278 w 1290"/>
                <a:gd name="T13" fmla="*/ 155 h 1142"/>
                <a:gd name="T14" fmla="*/ 1282 w 1290"/>
                <a:gd name="T15" fmla="*/ 193 h 1142"/>
                <a:gd name="T16" fmla="*/ 1234 w 1290"/>
                <a:gd name="T17" fmla="*/ 262 h 1142"/>
                <a:gd name="T18" fmla="*/ 1211 w 1290"/>
                <a:gd name="T19" fmla="*/ 304 h 1142"/>
                <a:gd name="T20" fmla="*/ 1158 w 1290"/>
                <a:gd name="T21" fmla="*/ 287 h 1142"/>
                <a:gd name="T22" fmla="*/ 1140 w 1290"/>
                <a:gd name="T23" fmla="*/ 325 h 1142"/>
                <a:gd name="T24" fmla="*/ 1119 w 1290"/>
                <a:gd name="T25" fmla="*/ 368 h 1142"/>
                <a:gd name="T26" fmla="*/ 1085 w 1290"/>
                <a:gd name="T27" fmla="*/ 404 h 1142"/>
                <a:gd name="T28" fmla="*/ 1063 w 1290"/>
                <a:gd name="T29" fmla="*/ 459 h 1142"/>
                <a:gd name="T30" fmla="*/ 1084 w 1290"/>
                <a:gd name="T31" fmla="*/ 524 h 1142"/>
                <a:gd name="T32" fmla="*/ 1131 w 1290"/>
                <a:gd name="T33" fmla="*/ 615 h 1142"/>
                <a:gd name="T34" fmla="*/ 1164 w 1290"/>
                <a:gd name="T35" fmla="*/ 651 h 1142"/>
                <a:gd name="T36" fmla="*/ 1148 w 1290"/>
                <a:gd name="T37" fmla="*/ 671 h 1142"/>
                <a:gd name="T38" fmla="*/ 1145 w 1290"/>
                <a:gd name="T39" fmla="*/ 713 h 1142"/>
                <a:gd name="T40" fmla="*/ 1105 w 1290"/>
                <a:gd name="T41" fmla="*/ 745 h 1142"/>
                <a:gd name="T42" fmla="*/ 1075 w 1290"/>
                <a:gd name="T43" fmla="*/ 752 h 1142"/>
                <a:gd name="T44" fmla="*/ 1076 w 1290"/>
                <a:gd name="T45" fmla="*/ 817 h 1142"/>
                <a:gd name="T46" fmla="*/ 1043 w 1290"/>
                <a:gd name="T47" fmla="*/ 828 h 1142"/>
                <a:gd name="T48" fmla="*/ 980 w 1290"/>
                <a:gd name="T49" fmla="*/ 852 h 1142"/>
                <a:gd name="T50" fmla="*/ 910 w 1290"/>
                <a:gd name="T51" fmla="*/ 852 h 1142"/>
                <a:gd name="T52" fmla="*/ 803 w 1290"/>
                <a:gd name="T53" fmla="*/ 839 h 1142"/>
                <a:gd name="T54" fmla="*/ 785 w 1290"/>
                <a:gd name="T55" fmla="*/ 874 h 1142"/>
                <a:gd name="T56" fmla="*/ 762 w 1290"/>
                <a:gd name="T57" fmla="*/ 890 h 1142"/>
                <a:gd name="T58" fmla="*/ 716 w 1290"/>
                <a:gd name="T59" fmla="*/ 923 h 1142"/>
                <a:gd name="T60" fmla="*/ 678 w 1290"/>
                <a:gd name="T61" fmla="*/ 951 h 1142"/>
                <a:gd name="T62" fmla="*/ 642 w 1290"/>
                <a:gd name="T63" fmla="*/ 941 h 1142"/>
                <a:gd name="T64" fmla="*/ 594 w 1290"/>
                <a:gd name="T65" fmla="*/ 974 h 1142"/>
                <a:gd name="T66" fmla="*/ 540 w 1290"/>
                <a:gd name="T67" fmla="*/ 968 h 1142"/>
                <a:gd name="T68" fmla="*/ 491 w 1290"/>
                <a:gd name="T69" fmla="*/ 1010 h 1142"/>
                <a:gd name="T70" fmla="*/ 429 w 1290"/>
                <a:gd name="T71" fmla="*/ 1028 h 1142"/>
                <a:gd name="T72" fmla="*/ 402 w 1290"/>
                <a:gd name="T73" fmla="*/ 1071 h 1142"/>
                <a:gd name="T74" fmla="*/ 385 w 1290"/>
                <a:gd name="T75" fmla="*/ 1103 h 1142"/>
                <a:gd name="T76" fmla="*/ 346 w 1290"/>
                <a:gd name="T77" fmla="*/ 1122 h 1142"/>
                <a:gd name="T78" fmla="*/ 317 w 1290"/>
                <a:gd name="T79" fmla="*/ 1142 h 1142"/>
                <a:gd name="T80" fmla="*/ 292 w 1290"/>
                <a:gd name="T81" fmla="*/ 1120 h 1142"/>
                <a:gd name="T82" fmla="*/ 276 w 1290"/>
                <a:gd name="T83" fmla="*/ 1114 h 1142"/>
                <a:gd name="T84" fmla="*/ 247 w 1290"/>
                <a:gd name="T85" fmla="*/ 1096 h 1142"/>
                <a:gd name="T86" fmla="*/ 212 w 1290"/>
                <a:gd name="T87" fmla="*/ 1076 h 1142"/>
                <a:gd name="T88" fmla="*/ 242 w 1290"/>
                <a:gd name="T89" fmla="*/ 1067 h 1142"/>
                <a:gd name="T90" fmla="*/ 246 w 1290"/>
                <a:gd name="T91" fmla="*/ 1038 h 1142"/>
                <a:gd name="T92" fmla="*/ 222 w 1290"/>
                <a:gd name="T93" fmla="*/ 968 h 1142"/>
                <a:gd name="T94" fmla="*/ 211 w 1290"/>
                <a:gd name="T95" fmla="*/ 928 h 1142"/>
                <a:gd name="T96" fmla="*/ 210 w 1290"/>
                <a:gd name="T97" fmla="*/ 864 h 1142"/>
                <a:gd name="T98" fmla="*/ 202 w 1290"/>
                <a:gd name="T99" fmla="*/ 817 h 1142"/>
                <a:gd name="T100" fmla="*/ 140 w 1290"/>
                <a:gd name="T101" fmla="*/ 812 h 1142"/>
                <a:gd name="T102" fmla="*/ 115 w 1290"/>
                <a:gd name="T103" fmla="*/ 806 h 1142"/>
                <a:gd name="T104" fmla="*/ 91 w 1290"/>
                <a:gd name="T105" fmla="*/ 774 h 1142"/>
                <a:gd name="T106" fmla="*/ 11 w 1290"/>
                <a:gd name="T107" fmla="*/ 757 h 1142"/>
                <a:gd name="T108" fmla="*/ 49 w 1290"/>
                <a:gd name="T109" fmla="*/ 707 h 1142"/>
                <a:gd name="T110" fmla="*/ 68 w 1290"/>
                <a:gd name="T111" fmla="*/ 638 h 1142"/>
                <a:gd name="T112" fmla="*/ 118 w 1290"/>
                <a:gd name="T113" fmla="*/ 633 h 1142"/>
                <a:gd name="T114" fmla="*/ 179 w 1290"/>
                <a:gd name="T115" fmla="*/ 635 h 1142"/>
                <a:gd name="T116" fmla="*/ 214 w 1290"/>
                <a:gd name="T117" fmla="*/ 584 h 1142"/>
                <a:gd name="T118" fmla="*/ 239 w 1290"/>
                <a:gd name="T119" fmla="*/ 537 h 1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290" h="1142">
                  <a:moveTo>
                    <a:pt x="1035" y="0"/>
                  </a:moveTo>
                  <a:lnTo>
                    <a:pt x="1036" y="0"/>
                  </a:lnTo>
                  <a:lnTo>
                    <a:pt x="1037" y="1"/>
                  </a:lnTo>
                  <a:lnTo>
                    <a:pt x="1041" y="3"/>
                  </a:lnTo>
                  <a:lnTo>
                    <a:pt x="1050" y="9"/>
                  </a:lnTo>
                  <a:lnTo>
                    <a:pt x="1054" y="10"/>
                  </a:lnTo>
                  <a:lnTo>
                    <a:pt x="1057" y="12"/>
                  </a:lnTo>
                  <a:lnTo>
                    <a:pt x="1059" y="13"/>
                  </a:lnTo>
                  <a:lnTo>
                    <a:pt x="1063" y="14"/>
                  </a:lnTo>
                  <a:lnTo>
                    <a:pt x="1072" y="16"/>
                  </a:lnTo>
                  <a:lnTo>
                    <a:pt x="1075" y="17"/>
                  </a:lnTo>
                  <a:lnTo>
                    <a:pt x="1078" y="18"/>
                  </a:lnTo>
                  <a:lnTo>
                    <a:pt x="1080" y="20"/>
                  </a:lnTo>
                  <a:lnTo>
                    <a:pt x="1083" y="21"/>
                  </a:lnTo>
                  <a:lnTo>
                    <a:pt x="1088" y="23"/>
                  </a:lnTo>
                  <a:lnTo>
                    <a:pt x="1090" y="25"/>
                  </a:lnTo>
                  <a:lnTo>
                    <a:pt x="1096" y="31"/>
                  </a:lnTo>
                  <a:lnTo>
                    <a:pt x="1098" y="32"/>
                  </a:lnTo>
                  <a:lnTo>
                    <a:pt x="1100" y="34"/>
                  </a:lnTo>
                  <a:lnTo>
                    <a:pt x="1103" y="35"/>
                  </a:lnTo>
                  <a:lnTo>
                    <a:pt x="1106" y="37"/>
                  </a:lnTo>
                  <a:lnTo>
                    <a:pt x="1109" y="38"/>
                  </a:lnTo>
                  <a:lnTo>
                    <a:pt x="1112" y="38"/>
                  </a:lnTo>
                  <a:lnTo>
                    <a:pt x="1114" y="38"/>
                  </a:lnTo>
                  <a:lnTo>
                    <a:pt x="1117" y="38"/>
                  </a:lnTo>
                  <a:lnTo>
                    <a:pt x="1120" y="38"/>
                  </a:lnTo>
                  <a:lnTo>
                    <a:pt x="1123" y="37"/>
                  </a:lnTo>
                  <a:lnTo>
                    <a:pt x="1126" y="37"/>
                  </a:lnTo>
                  <a:lnTo>
                    <a:pt x="1127" y="36"/>
                  </a:lnTo>
                  <a:lnTo>
                    <a:pt x="1137" y="32"/>
                  </a:lnTo>
                  <a:lnTo>
                    <a:pt x="1140" y="31"/>
                  </a:lnTo>
                  <a:lnTo>
                    <a:pt x="1143" y="30"/>
                  </a:lnTo>
                  <a:lnTo>
                    <a:pt x="1147" y="30"/>
                  </a:lnTo>
                  <a:lnTo>
                    <a:pt x="1149" y="29"/>
                  </a:lnTo>
                  <a:lnTo>
                    <a:pt x="1152" y="30"/>
                  </a:lnTo>
                  <a:lnTo>
                    <a:pt x="1156" y="30"/>
                  </a:lnTo>
                  <a:lnTo>
                    <a:pt x="1161" y="31"/>
                  </a:lnTo>
                  <a:lnTo>
                    <a:pt x="1163" y="31"/>
                  </a:lnTo>
                  <a:lnTo>
                    <a:pt x="1165" y="31"/>
                  </a:lnTo>
                  <a:lnTo>
                    <a:pt x="1168" y="31"/>
                  </a:lnTo>
                  <a:lnTo>
                    <a:pt x="1169" y="31"/>
                  </a:lnTo>
                  <a:lnTo>
                    <a:pt x="1170" y="30"/>
                  </a:lnTo>
                  <a:lnTo>
                    <a:pt x="1171" y="29"/>
                  </a:lnTo>
                  <a:lnTo>
                    <a:pt x="1171" y="28"/>
                  </a:lnTo>
                  <a:lnTo>
                    <a:pt x="1173" y="26"/>
                  </a:lnTo>
                  <a:lnTo>
                    <a:pt x="1176" y="22"/>
                  </a:lnTo>
                  <a:lnTo>
                    <a:pt x="1177" y="20"/>
                  </a:lnTo>
                  <a:lnTo>
                    <a:pt x="1178" y="20"/>
                  </a:lnTo>
                  <a:lnTo>
                    <a:pt x="1179" y="20"/>
                  </a:lnTo>
                  <a:lnTo>
                    <a:pt x="1180" y="20"/>
                  </a:lnTo>
                  <a:lnTo>
                    <a:pt x="1180" y="20"/>
                  </a:lnTo>
                  <a:lnTo>
                    <a:pt x="1181" y="20"/>
                  </a:lnTo>
                  <a:lnTo>
                    <a:pt x="1181" y="21"/>
                  </a:lnTo>
                  <a:lnTo>
                    <a:pt x="1182" y="22"/>
                  </a:lnTo>
                  <a:lnTo>
                    <a:pt x="1182" y="24"/>
                  </a:lnTo>
                  <a:lnTo>
                    <a:pt x="1183" y="28"/>
                  </a:lnTo>
                  <a:lnTo>
                    <a:pt x="1183" y="31"/>
                  </a:lnTo>
                  <a:lnTo>
                    <a:pt x="1184" y="32"/>
                  </a:lnTo>
                  <a:lnTo>
                    <a:pt x="1185" y="34"/>
                  </a:lnTo>
                  <a:lnTo>
                    <a:pt x="1186" y="36"/>
                  </a:lnTo>
                  <a:lnTo>
                    <a:pt x="1187" y="37"/>
                  </a:lnTo>
                  <a:lnTo>
                    <a:pt x="1188" y="39"/>
                  </a:lnTo>
                  <a:lnTo>
                    <a:pt x="1190" y="40"/>
                  </a:lnTo>
                  <a:lnTo>
                    <a:pt x="1193" y="42"/>
                  </a:lnTo>
                  <a:lnTo>
                    <a:pt x="1200" y="47"/>
                  </a:lnTo>
                  <a:lnTo>
                    <a:pt x="1203" y="50"/>
                  </a:lnTo>
                  <a:lnTo>
                    <a:pt x="1207" y="54"/>
                  </a:lnTo>
                  <a:lnTo>
                    <a:pt x="1209" y="55"/>
                  </a:lnTo>
                  <a:lnTo>
                    <a:pt x="1211" y="56"/>
                  </a:lnTo>
                  <a:lnTo>
                    <a:pt x="1214" y="57"/>
                  </a:lnTo>
                  <a:lnTo>
                    <a:pt x="1216" y="57"/>
                  </a:lnTo>
                  <a:lnTo>
                    <a:pt x="1223" y="59"/>
                  </a:lnTo>
                  <a:lnTo>
                    <a:pt x="1225" y="60"/>
                  </a:lnTo>
                  <a:lnTo>
                    <a:pt x="1227" y="61"/>
                  </a:lnTo>
                  <a:lnTo>
                    <a:pt x="1229" y="62"/>
                  </a:lnTo>
                  <a:lnTo>
                    <a:pt x="1231" y="64"/>
                  </a:lnTo>
                  <a:lnTo>
                    <a:pt x="1234" y="66"/>
                  </a:lnTo>
                  <a:lnTo>
                    <a:pt x="1237" y="67"/>
                  </a:lnTo>
                  <a:lnTo>
                    <a:pt x="1239" y="71"/>
                  </a:lnTo>
                  <a:lnTo>
                    <a:pt x="1243" y="77"/>
                  </a:lnTo>
                  <a:lnTo>
                    <a:pt x="1246" y="80"/>
                  </a:lnTo>
                  <a:lnTo>
                    <a:pt x="1248" y="83"/>
                  </a:lnTo>
                  <a:lnTo>
                    <a:pt x="1249" y="86"/>
                  </a:lnTo>
                  <a:lnTo>
                    <a:pt x="1250" y="89"/>
                  </a:lnTo>
                  <a:lnTo>
                    <a:pt x="1250" y="93"/>
                  </a:lnTo>
                  <a:lnTo>
                    <a:pt x="1250" y="97"/>
                  </a:lnTo>
                  <a:lnTo>
                    <a:pt x="1250" y="100"/>
                  </a:lnTo>
                  <a:lnTo>
                    <a:pt x="1249" y="105"/>
                  </a:lnTo>
                  <a:lnTo>
                    <a:pt x="1248" y="111"/>
                  </a:lnTo>
                  <a:lnTo>
                    <a:pt x="1246" y="115"/>
                  </a:lnTo>
                  <a:lnTo>
                    <a:pt x="1244" y="120"/>
                  </a:lnTo>
                  <a:lnTo>
                    <a:pt x="1241" y="128"/>
                  </a:lnTo>
                  <a:lnTo>
                    <a:pt x="1239" y="133"/>
                  </a:lnTo>
                  <a:lnTo>
                    <a:pt x="1235" y="140"/>
                  </a:lnTo>
                  <a:lnTo>
                    <a:pt x="1234" y="143"/>
                  </a:lnTo>
                  <a:lnTo>
                    <a:pt x="1233" y="145"/>
                  </a:lnTo>
                  <a:lnTo>
                    <a:pt x="1232" y="147"/>
                  </a:lnTo>
                  <a:lnTo>
                    <a:pt x="1231" y="151"/>
                  </a:lnTo>
                  <a:lnTo>
                    <a:pt x="1231" y="152"/>
                  </a:lnTo>
                  <a:lnTo>
                    <a:pt x="1231" y="153"/>
                  </a:lnTo>
                  <a:lnTo>
                    <a:pt x="1231" y="155"/>
                  </a:lnTo>
                  <a:lnTo>
                    <a:pt x="1231" y="156"/>
                  </a:lnTo>
                  <a:lnTo>
                    <a:pt x="1232" y="156"/>
                  </a:lnTo>
                  <a:lnTo>
                    <a:pt x="1232" y="157"/>
                  </a:lnTo>
                  <a:lnTo>
                    <a:pt x="1233" y="159"/>
                  </a:lnTo>
                  <a:lnTo>
                    <a:pt x="1234" y="160"/>
                  </a:lnTo>
                  <a:lnTo>
                    <a:pt x="1236" y="161"/>
                  </a:lnTo>
                  <a:lnTo>
                    <a:pt x="1238" y="162"/>
                  </a:lnTo>
                  <a:lnTo>
                    <a:pt x="1239" y="162"/>
                  </a:lnTo>
                  <a:lnTo>
                    <a:pt x="1240" y="163"/>
                  </a:lnTo>
                  <a:lnTo>
                    <a:pt x="1242" y="163"/>
                  </a:lnTo>
                  <a:lnTo>
                    <a:pt x="1244" y="163"/>
                  </a:lnTo>
                  <a:lnTo>
                    <a:pt x="1248" y="162"/>
                  </a:lnTo>
                  <a:lnTo>
                    <a:pt x="1251" y="162"/>
                  </a:lnTo>
                  <a:lnTo>
                    <a:pt x="1256" y="160"/>
                  </a:lnTo>
                  <a:lnTo>
                    <a:pt x="1266" y="156"/>
                  </a:lnTo>
                  <a:lnTo>
                    <a:pt x="1272" y="156"/>
                  </a:lnTo>
                  <a:lnTo>
                    <a:pt x="1275" y="155"/>
                  </a:lnTo>
                  <a:lnTo>
                    <a:pt x="1278" y="155"/>
                  </a:lnTo>
                  <a:lnTo>
                    <a:pt x="1280" y="155"/>
                  </a:lnTo>
                  <a:lnTo>
                    <a:pt x="1282" y="155"/>
                  </a:lnTo>
                  <a:lnTo>
                    <a:pt x="1284" y="155"/>
                  </a:lnTo>
                  <a:lnTo>
                    <a:pt x="1285" y="156"/>
                  </a:lnTo>
                  <a:lnTo>
                    <a:pt x="1286" y="156"/>
                  </a:lnTo>
                  <a:lnTo>
                    <a:pt x="1287" y="156"/>
                  </a:lnTo>
                  <a:lnTo>
                    <a:pt x="1288" y="158"/>
                  </a:lnTo>
                  <a:lnTo>
                    <a:pt x="1289" y="159"/>
                  </a:lnTo>
                  <a:lnTo>
                    <a:pt x="1290" y="161"/>
                  </a:lnTo>
                  <a:lnTo>
                    <a:pt x="1290" y="163"/>
                  </a:lnTo>
                  <a:lnTo>
                    <a:pt x="1290" y="167"/>
                  </a:lnTo>
                  <a:lnTo>
                    <a:pt x="1290" y="169"/>
                  </a:lnTo>
                  <a:lnTo>
                    <a:pt x="1290" y="173"/>
                  </a:lnTo>
                  <a:lnTo>
                    <a:pt x="1289" y="177"/>
                  </a:lnTo>
                  <a:lnTo>
                    <a:pt x="1288" y="179"/>
                  </a:lnTo>
                  <a:lnTo>
                    <a:pt x="1285" y="188"/>
                  </a:lnTo>
                  <a:lnTo>
                    <a:pt x="1282" y="193"/>
                  </a:lnTo>
                  <a:lnTo>
                    <a:pt x="1274" y="215"/>
                  </a:lnTo>
                  <a:lnTo>
                    <a:pt x="1268" y="231"/>
                  </a:lnTo>
                  <a:lnTo>
                    <a:pt x="1267" y="234"/>
                  </a:lnTo>
                  <a:lnTo>
                    <a:pt x="1267" y="235"/>
                  </a:lnTo>
                  <a:lnTo>
                    <a:pt x="1267" y="235"/>
                  </a:lnTo>
                  <a:lnTo>
                    <a:pt x="1267" y="236"/>
                  </a:lnTo>
                  <a:lnTo>
                    <a:pt x="1266" y="237"/>
                  </a:lnTo>
                  <a:lnTo>
                    <a:pt x="1264" y="239"/>
                  </a:lnTo>
                  <a:lnTo>
                    <a:pt x="1262" y="242"/>
                  </a:lnTo>
                  <a:lnTo>
                    <a:pt x="1259" y="245"/>
                  </a:lnTo>
                  <a:lnTo>
                    <a:pt x="1255" y="247"/>
                  </a:lnTo>
                  <a:lnTo>
                    <a:pt x="1251" y="250"/>
                  </a:lnTo>
                  <a:lnTo>
                    <a:pt x="1248" y="252"/>
                  </a:lnTo>
                  <a:lnTo>
                    <a:pt x="1240" y="257"/>
                  </a:lnTo>
                  <a:lnTo>
                    <a:pt x="1238" y="258"/>
                  </a:lnTo>
                  <a:lnTo>
                    <a:pt x="1235" y="261"/>
                  </a:lnTo>
                  <a:lnTo>
                    <a:pt x="1234" y="262"/>
                  </a:lnTo>
                  <a:lnTo>
                    <a:pt x="1233" y="263"/>
                  </a:lnTo>
                  <a:lnTo>
                    <a:pt x="1232" y="265"/>
                  </a:lnTo>
                  <a:lnTo>
                    <a:pt x="1231" y="267"/>
                  </a:lnTo>
                  <a:lnTo>
                    <a:pt x="1230" y="269"/>
                  </a:lnTo>
                  <a:lnTo>
                    <a:pt x="1228" y="273"/>
                  </a:lnTo>
                  <a:lnTo>
                    <a:pt x="1227" y="277"/>
                  </a:lnTo>
                  <a:lnTo>
                    <a:pt x="1223" y="291"/>
                  </a:lnTo>
                  <a:lnTo>
                    <a:pt x="1222" y="293"/>
                  </a:lnTo>
                  <a:lnTo>
                    <a:pt x="1221" y="295"/>
                  </a:lnTo>
                  <a:lnTo>
                    <a:pt x="1220" y="297"/>
                  </a:lnTo>
                  <a:lnTo>
                    <a:pt x="1219" y="298"/>
                  </a:lnTo>
                  <a:lnTo>
                    <a:pt x="1217" y="301"/>
                  </a:lnTo>
                  <a:lnTo>
                    <a:pt x="1217" y="302"/>
                  </a:lnTo>
                  <a:lnTo>
                    <a:pt x="1216" y="303"/>
                  </a:lnTo>
                  <a:lnTo>
                    <a:pt x="1214" y="303"/>
                  </a:lnTo>
                  <a:lnTo>
                    <a:pt x="1213" y="303"/>
                  </a:lnTo>
                  <a:lnTo>
                    <a:pt x="1211" y="304"/>
                  </a:lnTo>
                  <a:lnTo>
                    <a:pt x="1209" y="305"/>
                  </a:lnTo>
                  <a:lnTo>
                    <a:pt x="1206" y="305"/>
                  </a:lnTo>
                  <a:lnTo>
                    <a:pt x="1205" y="305"/>
                  </a:lnTo>
                  <a:lnTo>
                    <a:pt x="1203" y="305"/>
                  </a:lnTo>
                  <a:lnTo>
                    <a:pt x="1200" y="305"/>
                  </a:lnTo>
                  <a:lnTo>
                    <a:pt x="1198" y="304"/>
                  </a:lnTo>
                  <a:lnTo>
                    <a:pt x="1195" y="304"/>
                  </a:lnTo>
                  <a:lnTo>
                    <a:pt x="1192" y="303"/>
                  </a:lnTo>
                  <a:lnTo>
                    <a:pt x="1188" y="301"/>
                  </a:lnTo>
                  <a:lnTo>
                    <a:pt x="1185" y="300"/>
                  </a:lnTo>
                  <a:lnTo>
                    <a:pt x="1178" y="295"/>
                  </a:lnTo>
                  <a:lnTo>
                    <a:pt x="1174" y="292"/>
                  </a:lnTo>
                  <a:lnTo>
                    <a:pt x="1171" y="292"/>
                  </a:lnTo>
                  <a:lnTo>
                    <a:pt x="1166" y="290"/>
                  </a:lnTo>
                  <a:lnTo>
                    <a:pt x="1161" y="288"/>
                  </a:lnTo>
                  <a:lnTo>
                    <a:pt x="1160" y="287"/>
                  </a:lnTo>
                  <a:lnTo>
                    <a:pt x="1158" y="287"/>
                  </a:lnTo>
                  <a:lnTo>
                    <a:pt x="1156" y="287"/>
                  </a:lnTo>
                  <a:lnTo>
                    <a:pt x="1154" y="287"/>
                  </a:lnTo>
                  <a:lnTo>
                    <a:pt x="1151" y="287"/>
                  </a:lnTo>
                  <a:lnTo>
                    <a:pt x="1147" y="288"/>
                  </a:lnTo>
                  <a:lnTo>
                    <a:pt x="1145" y="289"/>
                  </a:lnTo>
                  <a:lnTo>
                    <a:pt x="1143" y="290"/>
                  </a:lnTo>
                  <a:lnTo>
                    <a:pt x="1142" y="291"/>
                  </a:lnTo>
                  <a:lnTo>
                    <a:pt x="1141" y="292"/>
                  </a:lnTo>
                  <a:lnTo>
                    <a:pt x="1141" y="292"/>
                  </a:lnTo>
                  <a:lnTo>
                    <a:pt x="1141" y="294"/>
                  </a:lnTo>
                  <a:lnTo>
                    <a:pt x="1141" y="297"/>
                  </a:lnTo>
                  <a:lnTo>
                    <a:pt x="1142" y="306"/>
                  </a:lnTo>
                  <a:lnTo>
                    <a:pt x="1142" y="310"/>
                  </a:lnTo>
                  <a:lnTo>
                    <a:pt x="1142" y="313"/>
                  </a:lnTo>
                  <a:lnTo>
                    <a:pt x="1142" y="315"/>
                  </a:lnTo>
                  <a:lnTo>
                    <a:pt x="1141" y="322"/>
                  </a:lnTo>
                  <a:lnTo>
                    <a:pt x="1140" y="325"/>
                  </a:lnTo>
                  <a:lnTo>
                    <a:pt x="1140" y="326"/>
                  </a:lnTo>
                  <a:lnTo>
                    <a:pt x="1139" y="327"/>
                  </a:lnTo>
                  <a:lnTo>
                    <a:pt x="1137" y="330"/>
                  </a:lnTo>
                  <a:lnTo>
                    <a:pt x="1136" y="333"/>
                  </a:lnTo>
                  <a:lnTo>
                    <a:pt x="1131" y="337"/>
                  </a:lnTo>
                  <a:lnTo>
                    <a:pt x="1129" y="339"/>
                  </a:lnTo>
                  <a:lnTo>
                    <a:pt x="1128" y="341"/>
                  </a:lnTo>
                  <a:lnTo>
                    <a:pt x="1127" y="344"/>
                  </a:lnTo>
                  <a:lnTo>
                    <a:pt x="1126" y="346"/>
                  </a:lnTo>
                  <a:lnTo>
                    <a:pt x="1125" y="348"/>
                  </a:lnTo>
                  <a:lnTo>
                    <a:pt x="1124" y="350"/>
                  </a:lnTo>
                  <a:lnTo>
                    <a:pt x="1122" y="354"/>
                  </a:lnTo>
                  <a:lnTo>
                    <a:pt x="1121" y="358"/>
                  </a:lnTo>
                  <a:lnTo>
                    <a:pt x="1120" y="361"/>
                  </a:lnTo>
                  <a:lnTo>
                    <a:pt x="1120" y="364"/>
                  </a:lnTo>
                  <a:lnTo>
                    <a:pt x="1119" y="366"/>
                  </a:lnTo>
                  <a:lnTo>
                    <a:pt x="1119" y="368"/>
                  </a:lnTo>
                  <a:lnTo>
                    <a:pt x="1119" y="373"/>
                  </a:lnTo>
                  <a:lnTo>
                    <a:pt x="1118" y="374"/>
                  </a:lnTo>
                  <a:lnTo>
                    <a:pt x="1118" y="375"/>
                  </a:lnTo>
                  <a:lnTo>
                    <a:pt x="1117" y="377"/>
                  </a:lnTo>
                  <a:lnTo>
                    <a:pt x="1116" y="378"/>
                  </a:lnTo>
                  <a:lnTo>
                    <a:pt x="1115" y="378"/>
                  </a:lnTo>
                  <a:lnTo>
                    <a:pt x="1114" y="379"/>
                  </a:lnTo>
                  <a:lnTo>
                    <a:pt x="1111" y="380"/>
                  </a:lnTo>
                  <a:lnTo>
                    <a:pt x="1109" y="382"/>
                  </a:lnTo>
                  <a:lnTo>
                    <a:pt x="1108" y="383"/>
                  </a:lnTo>
                  <a:lnTo>
                    <a:pt x="1102" y="388"/>
                  </a:lnTo>
                  <a:lnTo>
                    <a:pt x="1093" y="394"/>
                  </a:lnTo>
                  <a:lnTo>
                    <a:pt x="1091" y="396"/>
                  </a:lnTo>
                  <a:lnTo>
                    <a:pt x="1089" y="398"/>
                  </a:lnTo>
                  <a:lnTo>
                    <a:pt x="1088" y="400"/>
                  </a:lnTo>
                  <a:lnTo>
                    <a:pt x="1087" y="401"/>
                  </a:lnTo>
                  <a:lnTo>
                    <a:pt x="1085" y="404"/>
                  </a:lnTo>
                  <a:lnTo>
                    <a:pt x="1084" y="406"/>
                  </a:lnTo>
                  <a:lnTo>
                    <a:pt x="1082" y="410"/>
                  </a:lnTo>
                  <a:lnTo>
                    <a:pt x="1081" y="414"/>
                  </a:lnTo>
                  <a:lnTo>
                    <a:pt x="1080" y="417"/>
                  </a:lnTo>
                  <a:lnTo>
                    <a:pt x="1080" y="419"/>
                  </a:lnTo>
                  <a:lnTo>
                    <a:pt x="1079" y="428"/>
                  </a:lnTo>
                  <a:lnTo>
                    <a:pt x="1078" y="429"/>
                  </a:lnTo>
                  <a:lnTo>
                    <a:pt x="1078" y="432"/>
                  </a:lnTo>
                  <a:lnTo>
                    <a:pt x="1077" y="434"/>
                  </a:lnTo>
                  <a:lnTo>
                    <a:pt x="1075" y="437"/>
                  </a:lnTo>
                  <a:lnTo>
                    <a:pt x="1069" y="446"/>
                  </a:lnTo>
                  <a:lnTo>
                    <a:pt x="1067" y="449"/>
                  </a:lnTo>
                  <a:lnTo>
                    <a:pt x="1066" y="451"/>
                  </a:lnTo>
                  <a:lnTo>
                    <a:pt x="1065" y="453"/>
                  </a:lnTo>
                  <a:lnTo>
                    <a:pt x="1065" y="455"/>
                  </a:lnTo>
                  <a:lnTo>
                    <a:pt x="1064" y="457"/>
                  </a:lnTo>
                  <a:lnTo>
                    <a:pt x="1063" y="459"/>
                  </a:lnTo>
                  <a:lnTo>
                    <a:pt x="1063" y="462"/>
                  </a:lnTo>
                  <a:lnTo>
                    <a:pt x="1063" y="463"/>
                  </a:lnTo>
                  <a:lnTo>
                    <a:pt x="1064" y="465"/>
                  </a:lnTo>
                  <a:lnTo>
                    <a:pt x="1064" y="467"/>
                  </a:lnTo>
                  <a:lnTo>
                    <a:pt x="1065" y="469"/>
                  </a:lnTo>
                  <a:lnTo>
                    <a:pt x="1068" y="473"/>
                  </a:lnTo>
                  <a:lnTo>
                    <a:pt x="1068" y="474"/>
                  </a:lnTo>
                  <a:lnTo>
                    <a:pt x="1069" y="478"/>
                  </a:lnTo>
                  <a:lnTo>
                    <a:pt x="1071" y="485"/>
                  </a:lnTo>
                  <a:lnTo>
                    <a:pt x="1072" y="490"/>
                  </a:lnTo>
                  <a:lnTo>
                    <a:pt x="1073" y="494"/>
                  </a:lnTo>
                  <a:lnTo>
                    <a:pt x="1074" y="500"/>
                  </a:lnTo>
                  <a:lnTo>
                    <a:pt x="1075" y="503"/>
                  </a:lnTo>
                  <a:lnTo>
                    <a:pt x="1076" y="506"/>
                  </a:lnTo>
                  <a:lnTo>
                    <a:pt x="1077" y="510"/>
                  </a:lnTo>
                  <a:lnTo>
                    <a:pt x="1080" y="515"/>
                  </a:lnTo>
                  <a:lnTo>
                    <a:pt x="1084" y="524"/>
                  </a:lnTo>
                  <a:lnTo>
                    <a:pt x="1088" y="534"/>
                  </a:lnTo>
                  <a:lnTo>
                    <a:pt x="1090" y="537"/>
                  </a:lnTo>
                  <a:lnTo>
                    <a:pt x="1092" y="541"/>
                  </a:lnTo>
                  <a:lnTo>
                    <a:pt x="1095" y="545"/>
                  </a:lnTo>
                  <a:lnTo>
                    <a:pt x="1096" y="548"/>
                  </a:lnTo>
                  <a:lnTo>
                    <a:pt x="1100" y="553"/>
                  </a:lnTo>
                  <a:lnTo>
                    <a:pt x="1102" y="554"/>
                  </a:lnTo>
                  <a:lnTo>
                    <a:pt x="1103" y="558"/>
                  </a:lnTo>
                  <a:lnTo>
                    <a:pt x="1107" y="564"/>
                  </a:lnTo>
                  <a:lnTo>
                    <a:pt x="1108" y="567"/>
                  </a:lnTo>
                  <a:lnTo>
                    <a:pt x="1110" y="571"/>
                  </a:lnTo>
                  <a:lnTo>
                    <a:pt x="1116" y="587"/>
                  </a:lnTo>
                  <a:lnTo>
                    <a:pt x="1117" y="589"/>
                  </a:lnTo>
                  <a:lnTo>
                    <a:pt x="1118" y="592"/>
                  </a:lnTo>
                  <a:lnTo>
                    <a:pt x="1125" y="604"/>
                  </a:lnTo>
                  <a:lnTo>
                    <a:pt x="1130" y="614"/>
                  </a:lnTo>
                  <a:lnTo>
                    <a:pt x="1131" y="615"/>
                  </a:lnTo>
                  <a:lnTo>
                    <a:pt x="1132" y="617"/>
                  </a:lnTo>
                  <a:lnTo>
                    <a:pt x="1135" y="620"/>
                  </a:lnTo>
                  <a:lnTo>
                    <a:pt x="1137" y="621"/>
                  </a:lnTo>
                  <a:lnTo>
                    <a:pt x="1138" y="622"/>
                  </a:lnTo>
                  <a:lnTo>
                    <a:pt x="1144" y="626"/>
                  </a:lnTo>
                  <a:lnTo>
                    <a:pt x="1148" y="629"/>
                  </a:lnTo>
                  <a:lnTo>
                    <a:pt x="1151" y="632"/>
                  </a:lnTo>
                  <a:lnTo>
                    <a:pt x="1154" y="633"/>
                  </a:lnTo>
                  <a:lnTo>
                    <a:pt x="1156" y="635"/>
                  </a:lnTo>
                  <a:lnTo>
                    <a:pt x="1158" y="638"/>
                  </a:lnTo>
                  <a:lnTo>
                    <a:pt x="1159" y="640"/>
                  </a:lnTo>
                  <a:lnTo>
                    <a:pt x="1160" y="643"/>
                  </a:lnTo>
                  <a:lnTo>
                    <a:pt x="1162" y="645"/>
                  </a:lnTo>
                  <a:lnTo>
                    <a:pt x="1164" y="648"/>
                  </a:lnTo>
                  <a:lnTo>
                    <a:pt x="1165" y="651"/>
                  </a:lnTo>
                  <a:lnTo>
                    <a:pt x="1165" y="652"/>
                  </a:lnTo>
                  <a:lnTo>
                    <a:pt x="1164" y="651"/>
                  </a:lnTo>
                  <a:lnTo>
                    <a:pt x="1163" y="651"/>
                  </a:lnTo>
                  <a:lnTo>
                    <a:pt x="1162" y="651"/>
                  </a:lnTo>
                  <a:lnTo>
                    <a:pt x="1161" y="651"/>
                  </a:lnTo>
                  <a:lnTo>
                    <a:pt x="1160" y="651"/>
                  </a:lnTo>
                  <a:lnTo>
                    <a:pt x="1159" y="652"/>
                  </a:lnTo>
                  <a:lnTo>
                    <a:pt x="1158" y="653"/>
                  </a:lnTo>
                  <a:lnTo>
                    <a:pt x="1157" y="654"/>
                  </a:lnTo>
                  <a:lnTo>
                    <a:pt x="1155" y="655"/>
                  </a:lnTo>
                  <a:lnTo>
                    <a:pt x="1153" y="657"/>
                  </a:lnTo>
                  <a:lnTo>
                    <a:pt x="1152" y="659"/>
                  </a:lnTo>
                  <a:lnTo>
                    <a:pt x="1150" y="661"/>
                  </a:lnTo>
                  <a:lnTo>
                    <a:pt x="1149" y="663"/>
                  </a:lnTo>
                  <a:lnTo>
                    <a:pt x="1149" y="664"/>
                  </a:lnTo>
                  <a:lnTo>
                    <a:pt x="1149" y="666"/>
                  </a:lnTo>
                  <a:lnTo>
                    <a:pt x="1148" y="667"/>
                  </a:lnTo>
                  <a:lnTo>
                    <a:pt x="1148" y="669"/>
                  </a:lnTo>
                  <a:lnTo>
                    <a:pt x="1148" y="671"/>
                  </a:lnTo>
                  <a:lnTo>
                    <a:pt x="1149" y="674"/>
                  </a:lnTo>
                  <a:lnTo>
                    <a:pt x="1151" y="682"/>
                  </a:lnTo>
                  <a:lnTo>
                    <a:pt x="1152" y="687"/>
                  </a:lnTo>
                  <a:lnTo>
                    <a:pt x="1152" y="691"/>
                  </a:lnTo>
                  <a:lnTo>
                    <a:pt x="1153" y="699"/>
                  </a:lnTo>
                  <a:lnTo>
                    <a:pt x="1153" y="700"/>
                  </a:lnTo>
                  <a:lnTo>
                    <a:pt x="1152" y="703"/>
                  </a:lnTo>
                  <a:lnTo>
                    <a:pt x="1152" y="704"/>
                  </a:lnTo>
                  <a:lnTo>
                    <a:pt x="1152" y="706"/>
                  </a:lnTo>
                  <a:lnTo>
                    <a:pt x="1151" y="708"/>
                  </a:lnTo>
                  <a:lnTo>
                    <a:pt x="1150" y="709"/>
                  </a:lnTo>
                  <a:lnTo>
                    <a:pt x="1150" y="711"/>
                  </a:lnTo>
                  <a:lnTo>
                    <a:pt x="1149" y="711"/>
                  </a:lnTo>
                  <a:lnTo>
                    <a:pt x="1148" y="711"/>
                  </a:lnTo>
                  <a:lnTo>
                    <a:pt x="1148" y="712"/>
                  </a:lnTo>
                  <a:lnTo>
                    <a:pt x="1146" y="713"/>
                  </a:lnTo>
                  <a:lnTo>
                    <a:pt x="1145" y="713"/>
                  </a:lnTo>
                  <a:lnTo>
                    <a:pt x="1138" y="715"/>
                  </a:lnTo>
                  <a:lnTo>
                    <a:pt x="1133" y="718"/>
                  </a:lnTo>
                  <a:lnTo>
                    <a:pt x="1125" y="720"/>
                  </a:lnTo>
                  <a:lnTo>
                    <a:pt x="1123" y="720"/>
                  </a:lnTo>
                  <a:lnTo>
                    <a:pt x="1122" y="721"/>
                  </a:lnTo>
                  <a:lnTo>
                    <a:pt x="1120" y="723"/>
                  </a:lnTo>
                  <a:lnTo>
                    <a:pt x="1119" y="723"/>
                  </a:lnTo>
                  <a:lnTo>
                    <a:pt x="1115" y="731"/>
                  </a:lnTo>
                  <a:lnTo>
                    <a:pt x="1113" y="737"/>
                  </a:lnTo>
                  <a:lnTo>
                    <a:pt x="1112" y="739"/>
                  </a:lnTo>
                  <a:lnTo>
                    <a:pt x="1112" y="742"/>
                  </a:lnTo>
                  <a:lnTo>
                    <a:pt x="1111" y="743"/>
                  </a:lnTo>
                  <a:lnTo>
                    <a:pt x="1110" y="744"/>
                  </a:lnTo>
                  <a:lnTo>
                    <a:pt x="1110" y="745"/>
                  </a:lnTo>
                  <a:lnTo>
                    <a:pt x="1109" y="745"/>
                  </a:lnTo>
                  <a:lnTo>
                    <a:pt x="1107" y="745"/>
                  </a:lnTo>
                  <a:lnTo>
                    <a:pt x="1105" y="745"/>
                  </a:lnTo>
                  <a:lnTo>
                    <a:pt x="1103" y="745"/>
                  </a:lnTo>
                  <a:lnTo>
                    <a:pt x="1102" y="745"/>
                  </a:lnTo>
                  <a:lnTo>
                    <a:pt x="1099" y="744"/>
                  </a:lnTo>
                  <a:lnTo>
                    <a:pt x="1096" y="744"/>
                  </a:lnTo>
                  <a:lnTo>
                    <a:pt x="1087" y="740"/>
                  </a:lnTo>
                  <a:lnTo>
                    <a:pt x="1084" y="739"/>
                  </a:lnTo>
                  <a:lnTo>
                    <a:pt x="1083" y="739"/>
                  </a:lnTo>
                  <a:lnTo>
                    <a:pt x="1081" y="739"/>
                  </a:lnTo>
                  <a:lnTo>
                    <a:pt x="1080" y="739"/>
                  </a:lnTo>
                  <a:lnTo>
                    <a:pt x="1080" y="740"/>
                  </a:lnTo>
                  <a:lnTo>
                    <a:pt x="1079" y="740"/>
                  </a:lnTo>
                  <a:lnTo>
                    <a:pt x="1077" y="741"/>
                  </a:lnTo>
                  <a:lnTo>
                    <a:pt x="1076" y="742"/>
                  </a:lnTo>
                  <a:lnTo>
                    <a:pt x="1075" y="743"/>
                  </a:lnTo>
                  <a:lnTo>
                    <a:pt x="1075" y="744"/>
                  </a:lnTo>
                  <a:lnTo>
                    <a:pt x="1075" y="745"/>
                  </a:lnTo>
                  <a:lnTo>
                    <a:pt x="1075" y="752"/>
                  </a:lnTo>
                  <a:lnTo>
                    <a:pt x="1076" y="757"/>
                  </a:lnTo>
                  <a:lnTo>
                    <a:pt x="1076" y="759"/>
                  </a:lnTo>
                  <a:lnTo>
                    <a:pt x="1076" y="762"/>
                  </a:lnTo>
                  <a:lnTo>
                    <a:pt x="1076" y="766"/>
                  </a:lnTo>
                  <a:lnTo>
                    <a:pt x="1076" y="768"/>
                  </a:lnTo>
                  <a:lnTo>
                    <a:pt x="1077" y="769"/>
                  </a:lnTo>
                  <a:lnTo>
                    <a:pt x="1077" y="773"/>
                  </a:lnTo>
                  <a:lnTo>
                    <a:pt x="1079" y="780"/>
                  </a:lnTo>
                  <a:lnTo>
                    <a:pt x="1080" y="783"/>
                  </a:lnTo>
                  <a:lnTo>
                    <a:pt x="1080" y="785"/>
                  </a:lnTo>
                  <a:lnTo>
                    <a:pt x="1080" y="789"/>
                  </a:lnTo>
                  <a:lnTo>
                    <a:pt x="1080" y="791"/>
                  </a:lnTo>
                  <a:lnTo>
                    <a:pt x="1080" y="794"/>
                  </a:lnTo>
                  <a:lnTo>
                    <a:pt x="1080" y="797"/>
                  </a:lnTo>
                  <a:lnTo>
                    <a:pt x="1079" y="799"/>
                  </a:lnTo>
                  <a:lnTo>
                    <a:pt x="1078" y="806"/>
                  </a:lnTo>
                  <a:lnTo>
                    <a:pt x="1076" y="817"/>
                  </a:lnTo>
                  <a:lnTo>
                    <a:pt x="1075" y="819"/>
                  </a:lnTo>
                  <a:lnTo>
                    <a:pt x="1075" y="821"/>
                  </a:lnTo>
                  <a:lnTo>
                    <a:pt x="1074" y="824"/>
                  </a:lnTo>
                  <a:lnTo>
                    <a:pt x="1072" y="826"/>
                  </a:lnTo>
                  <a:lnTo>
                    <a:pt x="1071" y="827"/>
                  </a:lnTo>
                  <a:lnTo>
                    <a:pt x="1070" y="828"/>
                  </a:lnTo>
                  <a:lnTo>
                    <a:pt x="1069" y="829"/>
                  </a:lnTo>
                  <a:lnTo>
                    <a:pt x="1069" y="830"/>
                  </a:lnTo>
                  <a:lnTo>
                    <a:pt x="1067" y="830"/>
                  </a:lnTo>
                  <a:lnTo>
                    <a:pt x="1065" y="831"/>
                  </a:lnTo>
                  <a:lnTo>
                    <a:pt x="1063" y="831"/>
                  </a:lnTo>
                  <a:lnTo>
                    <a:pt x="1061" y="831"/>
                  </a:lnTo>
                  <a:lnTo>
                    <a:pt x="1059" y="831"/>
                  </a:lnTo>
                  <a:lnTo>
                    <a:pt x="1052" y="829"/>
                  </a:lnTo>
                  <a:lnTo>
                    <a:pt x="1049" y="829"/>
                  </a:lnTo>
                  <a:lnTo>
                    <a:pt x="1046" y="828"/>
                  </a:lnTo>
                  <a:lnTo>
                    <a:pt x="1043" y="828"/>
                  </a:lnTo>
                  <a:lnTo>
                    <a:pt x="1032" y="830"/>
                  </a:lnTo>
                  <a:lnTo>
                    <a:pt x="1026" y="831"/>
                  </a:lnTo>
                  <a:lnTo>
                    <a:pt x="1011" y="833"/>
                  </a:lnTo>
                  <a:lnTo>
                    <a:pt x="1008" y="834"/>
                  </a:lnTo>
                  <a:lnTo>
                    <a:pt x="1006" y="835"/>
                  </a:lnTo>
                  <a:lnTo>
                    <a:pt x="1004" y="835"/>
                  </a:lnTo>
                  <a:lnTo>
                    <a:pt x="1002" y="836"/>
                  </a:lnTo>
                  <a:lnTo>
                    <a:pt x="1001" y="837"/>
                  </a:lnTo>
                  <a:lnTo>
                    <a:pt x="998" y="839"/>
                  </a:lnTo>
                  <a:lnTo>
                    <a:pt x="993" y="844"/>
                  </a:lnTo>
                  <a:lnTo>
                    <a:pt x="990" y="847"/>
                  </a:lnTo>
                  <a:lnTo>
                    <a:pt x="989" y="848"/>
                  </a:lnTo>
                  <a:lnTo>
                    <a:pt x="987" y="850"/>
                  </a:lnTo>
                  <a:lnTo>
                    <a:pt x="985" y="851"/>
                  </a:lnTo>
                  <a:lnTo>
                    <a:pt x="983" y="851"/>
                  </a:lnTo>
                  <a:lnTo>
                    <a:pt x="982" y="852"/>
                  </a:lnTo>
                  <a:lnTo>
                    <a:pt x="980" y="852"/>
                  </a:lnTo>
                  <a:lnTo>
                    <a:pt x="978" y="852"/>
                  </a:lnTo>
                  <a:lnTo>
                    <a:pt x="976" y="851"/>
                  </a:lnTo>
                  <a:lnTo>
                    <a:pt x="972" y="851"/>
                  </a:lnTo>
                  <a:lnTo>
                    <a:pt x="963" y="849"/>
                  </a:lnTo>
                  <a:lnTo>
                    <a:pt x="953" y="847"/>
                  </a:lnTo>
                  <a:lnTo>
                    <a:pt x="949" y="847"/>
                  </a:lnTo>
                  <a:lnTo>
                    <a:pt x="943" y="845"/>
                  </a:lnTo>
                  <a:lnTo>
                    <a:pt x="941" y="845"/>
                  </a:lnTo>
                  <a:lnTo>
                    <a:pt x="939" y="845"/>
                  </a:lnTo>
                  <a:lnTo>
                    <a:pt x="937" y="845"/>
                  </a:lnTo>
                  <a:lnTo>
                    <a:pt x="935" y="845"/>
                  </a:lnTo>
                  <a:lnTo>
                    <a:pt x="934" y="846"/>
                  </a:lnTo>
                  <a:lnTo>
                    <a:pt x="929" y="847"/>
                  </a:lnTo>
                  <a:lnTo>
                    <a:pt x="925" y="849"/>
                  </a:lnTo>
                  <a:lnTo>
                    <a:pt x="920" y="850"/>
                  </a:lnTo>
                  <a:lnTo>
                    <a:pt x="915" y="851"/>
                  </a:lnTo>
                  <a:lnTo>
                    <a:pt x="910" y="852"/>
                  </a:lnTo>
                  <a:lnTo>
                    <a:pt x="904" y="852"/>
                  </a:lnTo>
                  <a:lnTo>
                    <a:pt x="898" y="852"/>
                  </a:lnTo>
                  <a:lnTo>
                    <a:pt x="890" y="852"/>
                  </a:lnTo>
                  <a:lnTo>
                    <a:pt x="886" y="851"/>
                  </a:lnTo>
                  <a:lnTo>
                    <a:pt x="870" y="849"/>
                  </a:lnTo>
                  <a:lnTo>
                    <a:pt x="864" y="849"/>
                  </a:lnTo>
                  <a:lnTo>
                    <a:pt x="860" y="848"/>
                  </a:lnTo>
                  <a:lnTo>
                    <a:pt x="854" y="847"/>
                  </a:lnTo>
                  <a:lnTo>
                    <a:pt x="842" y="844"/>
                  </a:lnTo>
                  <a:lnTo>
                    <a:pt x="833" y="841"/>
                  </a:lnTo>
                  <a:lnTo>
                    <a:pt x="829" y="840"/>
                  </a:lnTo>
                  <a:lnTo>
                    <a:pt x="825" y="839"/>
                  </a:lnTo>
                  <a:lnTo>
                    <a:pt x="812" y="838"/>
                  </a:lnTo>
                  <a:lnTo>
                    <a:pt x="809" y="838"/>
                  </a:lnTo>
                  <a:lnTo>
                    <a:pt x="807" y="838"/>
                  </a:lnTo>
                  <a:lnTo>
                    <a:pt x="805" y="838"/>
                  </a:lnTo>
                  <a:lnTo>
                    <a:pt x="803" y="839"/>
                  </a:lnTo>
                  <a:lnTo>
                    <a:pt x="801" y="839"/>
                  </a:lnTo>
                  <a:lnTo>
                    <a:pt x="798" y="841"/>
                  </a:lnTo>
                  <a:lnTo>
                    <a:pt x="796" y="842"/>
                  </a:lnTo>
                  <a:lnTo>
                    <a:pt x="795" y="844"/>
                  </a:lnTo>
                  <a:lnTo>
                    <a:pt x="792" y="846"/>
                  </a:lnTo>
                  <a:lnTo>
                    <a:pt x="791" y="847"/>
                  </a:lnTo>
                  <a:lnTo>
                    <a:pt x="789" y="849"/>
                  </a:lnTo>
                  <a:lnTo>
                    <a:pt x="788" y="851"/>
                  </a:lnTo>
                  <a:lnTo>
                    <a:pt x="786" y="853"/>
                  </a:lnTo>
                  <a:lnTo>
                    <a:pt x="786" y="855"/>
                  </a:lnTo>
                  <a:lnTo>
                    <a:pt x="785" y="856"/>
                  </a:lnTo>
                  <a:lnTo>
                    <a:pt x="785" y="858"/>
                  </a:lnTo>
                  <a:lnTo>
                    <a:pt x="785" y="859"/>
                  </a:lnTo>
                  <a:lnTo>
                    <a:pt x="785" y="862"/>
                  </a:lnTo>
                  <a:lnTo>
                    <a:pt x="785" y="868"/>
                  </a:lnTo>
                  <a:lnTo>
                    <a:pt x="785" y="870"/>
                  </a:lnTo>
                  <a:lnTo>
                    <a:pt x="785" y="874"/>
                  </a:lnTo>
                  <a:lnTo>
                    <a:pt x="785" y="877"/>
                  </a:lnTo>
                  <a:lnTo>
                    <a:pt x="785" y="879"/>
                  </a:lnTo>
                  <a:lnTo>
                    <a:pt x="785" y="880"/>
                  </a:lnTo>
                  <a:lnTo>
                    <a:pt x="784" y="881"/>
                  </a:lnTo>
                  <a:lnTo>
                    <a:pt x="783" y="882"/>
                  </a:lnTo>
                  <a:lnTo>
                    <a:pt x="782" y="883"/>
                  </a:lnTo>
                  <a:lnTo>
                    <a:pt x="781" y="883"/>
                  </a:lnTo>
                  <a:lnTo>
                    <a:pt x="779" y="884"/>
                  </a:lnTo>
                  <a:lnTo>
                    <a:pt x="778" y="884"/>
                  </a:lnTo>
                  <a:lnTo>
                    <a:pt x="775" y="885"/>
                  </a:lnTo>
                  <a:lnTo>
                    <a:pt x="771" y="885"/>
                  </a:lnTo>
                  <a:lnTo>
                    <a:pt x="767" y="886"/>
                  </a:lnTo>
                  <a:lnTo>
                    <a:pt x="765" y="886"/>
                  </a:lnTo>
                  <a:lnTo>
                    <a:pt x="763" y="887"/>
                  </a:lnTo>
                  <a:lnTo>
                    <a:pt x="762" y="888"/>
                  </a:lnTo>
                  <a:lnTo>
                    <a:pt x="762" y="889"/>
                  </a:lnTo>
                  <a:lnTo>
                    <a:pt x="762" y="890"/>
                  </a:lnTo>
                  <a:lnTo>
                    <a:pt x="760" y="893"/>
                  </a:lnTo>
                  <a:lnTo>
                    <a:pt x="760" y="895"/>
                  </a:lnTo>
                  <a:lnTo>
                    <a:pt x="758" y="898"/>
                  </a:lnTo>
                  <a:lnTo>
                    <a:pt x="757" y="900"/>
                  </a:lnTo>
                  <a:lnTo>
                    <a:pt x="755" y="902"/>
                  </a:lnTo>
                  <a:lnTo>
                    <a:pt x="753" y="904"/>
                  </a:lnTo>
                  <a:lnTo>
                    <a:pt x="749" y="908"/>
                  </a:lnTo>
                  <a:lnTo>
                    <a:pt x="747" y="910"/>
                  </a:lnTo>
                  <a:lnTo>
                    <a:pt x="744" y="912"/>
                  </a:lnTo>
                  <a:lnTo>
                    <a:pt x="741" y="914"/>
                  </a:lnTo>
                  <a:lnTo>
                    <a:pt x="738" y="915"/>
                  </a:lnTo>
                  <a:lnTo>
                    <a:pt x="735" y="917"/>
                  </a:lnTo>
                  <a:lnTo>
                    <a:pt x="733" y="918"/>
                  </a:lnTo>
                  <a:lnTo>
                    <a:pt x="730" y="919"/>
                  </a:lnTo>
                  <a:lnTo>
                    <a:pt x="723" y="921"/>
                  </a:lnTo>
                  <a:lnTo>
                    <a:pt x="719" y="922"/>
                  </a:lnTo>
                  <a:lnTo>
                    <a:pt x="716" y="923"/>
                  </a:lnTo>
                  <a:lnTo>
                    <a:pt x="714" y="925"/>
                  </a:lnTo>
                  <a:lnTo>
                    <a:pt x="711" y="926"/>
                  </a:lnTo>
                  <a:lnTo>
                    <a:pt x="708" y="927"/>
                  </a:lnTo>
                  <a:lnTo>
                    <a:pt x="706" y="928"/>
                  </a:lnTo>
                  <a:lnTo>
                    <a:pt x="704" y="930"/>
                  </a:lnTo>
                  <a:lnTo>
                    <a:pt x="702" y="932"/>
                  </a:lnTo>
                  <a:lnTo>
                    <a:pt x="700" y="934"/>
                  </a:lnTo>
                  <a:lnTo>
                    <a:pt x="696" y="938"/>
                  </a:lnTo>
                  <a:lnTo>
                    <a:pt x="692" y="944"/>
                  </a:lnTo>
                  <a:lnTo>
                    <a:pt x="689" y="947"/>
                  </a:lnTo>
                  <a:lnTo>
                    <a:pt x="686" y="949"/>
                  </a:lnTo>
                  <a:lnTo>
                    <a:pt x="685" y="949"/>
                  </a:lnTo>
                  <a:lnTo>
                    <a:pt x="684" y="950"/>
                  </a:lnTo>
                  <a:lnTo>
                    <a:pt x="682" y="951"/>
                  </a:lnTo>
                  <a:lnTo>
                    <a:pt x="682" y="951"/>
                  </a:lnTo>
                  <a:lnTo>
                    <a:pt x="680" y="951"/>
                  </a:lnTo>
                  <a:lnTo>
                    <a:pt x="678" y="951"/>
                  </a:lnTo>
                  <a:lnTo>
                    <a:pt x="677" y="951"/>
                  </a:lnTo>
                  <a:lnTo>
                    <a:pt x="675" y="951"/>
                  </a:lnTo>
                  <a:lnTo>
                    <a:pt x="674" y="951"/>
                  </a:lnTo>
                  <a:lnTo>
                    <a:pt x="672" y="950"/>
                  </a:lnTo>
                  <a:lnTo>
                    <a:pt x="671" y="949"/>
                  </a:lnTo>
                  <a:lnTo>
                    <a:pt x="669" y="947"/>
                  </a:lnTo>
                  <a:lnTo>
                    <a:pt x="664" y="942"/>
                  </a:lnTo>
                  <a:lnTo>
                    <a:pt x="662" y="940"/>
                  </a:lnTo>
                  <a:lnTo>
                    <a:pt x="661" y="939"/>
                  </a:lnTo>
                  <a:lnTo>
                    <a:pt x="659" y="938"/>
                  </a:lnTo>
                  <a:lnTo>
                    <a:pt x="656" y="938"/>
                  </a:lnTo>
                  <a:lnTo>
                    <a:pt x="654" y="937"/>
                  </a:lnTo>
                  <a:lnTo>
                    <a:pt x="651" y="937"/>
                  </a:lnTo>
                  <a:lnTo>
                    <a:pt x="649" y="938"/>
                  </a:lnTo>
                  <a:lnTo>
                    <a:pt x="647" y="938"/>
                  </a:lnTo>
                  <a:lnTo>
                    <a:pt x="645" y="939"/>
                  </a:lnTo>
                  <a:lnTo>
                    <a:pt x="642" y="941"/>
                  </a:lnTo>
                  <a:lnTo>
                    <a:pt x="640" y="943"/>
                  </a:lnTo>
                  <a:lnTo>
                    <a:pt x="637" y="946"/>
                  </a:lnTo>
                  <a:lnTo>
                    <a:pt x="629" y="953"/>
                  </a:lnTo>
                  <a:lnTo>
                    <a:pt x="626" y="957"/>
                  </a:lnTo>
                  <a:lnTo>
                    <a:pt x="624" y="959"/>
                  </a:lnTo>
                  <a:lnTo>
                    <a:pt x="621" y="961"/>
                  </a:lnTo>
                  <a:lnTo>
                    <a:pt x="619" y="961"/>
                  </a:lnTo>
                  <a:lnTo>
                    <a:pt x="618" y="962"/>
                  </a:lnTo>
                  <a:lnTo>
                    <a:pt x="616" y="963"/>
                  </a:lnTo>
                  <a:lnTo>
                    <a:pt x="614" y="964"/>
                  </a:lnTo>
                  <a:lnTo>
                    <a:pt x="612" y="965"/>
                  </a:lnTo>
                  <a:lnTo>
                    <a:pt x="610" y="966"/>
                  </a:lnTo>
                  <a:lnTo>
                    <a:pt x="604" y="971"/>
                  </a:lnTo>
                  <a:lnTo>
                    <a:pt x="603" y="972"/>
                  </a:lnTo>
                  <a:lnTo>
                    <a:pt x="600" y="973"/>
                  </a:lnTo>
                  <a:lnTo>
                    <a:pt x="597" y="974"/>
                  </a:lnTo>
                  <a:lnTo>
                    <a:pt x="594" y="974"/>
                  </a:lnTo>
                  <a:lnTo>
                    <a:pt x="591" y="975"/>
                  </a:lnTo>
                  <a:lnTo>
                    <a:pt x="589" y="975"/>
                  </a:lnTo>
                  <a:lnTo>
                    <a:pt x="585" y="976"/>
                  </a:lnTo>
                  <a:lnTo>
                    <a:pt x="573" y="976"/>
                  </a:lnTo>
                  <a:lnTo>
                    <a:pt x="569" y="976"/>
                  </a:lnTo>
                  <a:lnTo>
                    <a:pt x="566" y="976"/>
                  </a:lnTo>
                  <a:lnTo>
                    <a:pt x="563" y="976"/>
                  </a:lnTo>
                  <a:lnTo>
                    <a:pt x="560" y="975"/>
                  </a:lnTo>
                  <a:lnTo>
                    <a:pt x="556" y="974"/>
                  </a:lnTo>
                  <a:lnTo>
                    <a:pt x="551" y="973"/>
                  </a:lnTo>
                  <a:lnTo>
                    <a:pt x="549" y="972"/>
                  </a:lnTo>
                  <a:lnTo>
                    <a:pt x="548" y="972"/>
                  </a:lnTo>
                  <a:lnTo>
                    <a:pt x="546" y="972"/>
                  </a:lnTo>
                  <a:lnTo>
                    <a:pt x="544" y="970"/>
                  </a:lnTo>
                  <a:lnTo>
                    <a:pt x="542" y="969"/>
                  </a:lnTo>
                  <a:lnTo>
                    <a:pt x="541" y="969"/>
                  </a:lnTo>
                  <a:lnTo>
                    <a:pt x="540" y="968"/>
                  </a:lnTo>
                  <a:lnTo>
                    <a:pt x="539" y="969"/>
                  </a:lnTo>
                  <a:lnTo>
                    <a:pt x="538" y="969"/>
                  </a:lnTo>
                  <a:lnTo>
                    <a:pt x="537" y="969"/>
                  </a:lnTo>
                  <a:lnTo>
                    <a:pt x="535" y="971"/>
                  </a:lnTo>
                  <a:lnTo>
                    <a:pt x="534" y="972"/>
                  </a:lnTo>
                  <a:lnTo>
                    <a:pt x="531" y="973"/>
                  </a:lnTo>
                  <a:lnTo>
                    <a:pt x="520" y="983"/>
                  </a:lnTo>
                  <a:lnTo>
                    <a:pt x="514" y="989"/>
                  </a:lnTo>
                  <a:lnTo>
                    <a:pt x="509" y="994"/>
                  </a:lnTo>
                  <a:lnTo>
                    <a:pt x="508" y="995"/>
                  </a:lnTo>
                  <a:lnTo>
                    <a:pt x="506" y="996"/>
                  </a:lnTo>
                  <a:lnTo>
                    <a:pt x="502" y="1001"/>
                  </a:lnTo>
                  <a:lnTo>
                    <a:pt x="500" y="1004"/>
                  </a:lnTo>
                  <a:lnTo>
                    <a:pt x="497" y="1006"/>
                  </a:lnTo>
                  <a:lnTo>
                    <a:pt x="495" y="1007"/>
                  </a:lnTo>
                  <a:lnTo>
                    <a:pt x="493" y="1009"/>
                  </a:lnTo>
                  <a:lnTo>
                    <a:pt x="491" y="1010"/>
                  </a:lnTo>
                  <a:lnTo>
                    <a:pt x="487" y="1012"/>
                  </a:lnTo>
                  <a:lnTo>
                    <a:pt x="482" y="1014"/>
                  </a:lnTo>
                  <a:lnTo>
                    <a:pt x="478" y="1015"/>
                  </a:lnTo>
                  <a:lnTo>
                    <a:pt x="474" y="1016"/>
                  </a:lnTo>
                  <a:lnTo>
                    <a:pt x="470" y="1017"/>
                  </a:lnTo>
                  <a:lnTo>
                    <a:pt x="467" y="1017"/>
                  </a:lnTo>
                  <a:lnTo>
                    <a:pt x="465" y="1017"/>
                  </a:lnTo>
                  <a:lnTo>
                    <a:pt x="458" y="1016"/>
                  </a:lnTo>
                  <a:lnTo>
                    <a:pt x="455" y="1016"/>
                  </a:lnTo>
                  <a:lnTo>
                    <a:pt x="453" y="1016"/>
                  </a:lnTo>
                  <a:lnTo>
                    <a:pt x="449" y="1017"/>
                  </a:lnTo>
                  <a:lnTo>
                    <a:pt x="446" y="1017"/>
                  </a:lnTo>
                  <a:lnTo>
                    <a:pt x="444" y="1018"/>
                  </a:lnTo>
                  <a:lnTo>
                    <a:pt x="441" y="1019"/>
                  </a:lnTo>
                  <a:lnTo>
                    <a:pt x="438" y="1021"/>
                  </a:lnTo>
                  <a:lnTo>
                    <a:pt x="433" y="1025"/>
                  </a:lnTo>
                  <a:lnTo>
                    <a:pt x="429" y="1028"/>
                  </a:lnTo>
                  <a:lnTo>
                    <a:pt x="427" y="1029"/>
                  </a:lnTo>
                  <a:lnTo>
                    <a:pt x="423" y="1034"/>
                  </a:lnTo>
                  <a:lnTo>
                    <a:pt x="420" y="1037"/>
                  </a:lnTo>
                  <a:lnTo>
                    <a:pt x="417" y="1040"/>
                  </a:lnTo>
                  <a:lnTo>
                    <a:pt x="411" y="1043"/>
                  </a:lnTo>
                  <a:lnTo>
                    <a:pt x="409" y="1045"/>
                  </a:lnTo>
                  <a:lnTo>
                    <a:pt x="408" y="1046"/>
                  </a:lnTo>
                  <a:lnTo>
                    <a:pt x="408" y="1048"/>
                  </a:lnTo>
                  <a:lnTo>
                    <a:pt x="407" y="1049"/>
                  </a:lnTo>
                  <a:lnTo>
                    <a:pt x="406" y="1052"/>
                  </a:lnTo>
                  <a:lnTo>
                    <a:pt x="406" y="1054"/>
                  </a:lnTo>
                  <a:lnTo>
                    <a:pt x="405" y="1060"/>
                  </a:lnTo>
                  <a:lnTo>
                    <a:pt x="405" y="1063"/>
                  </a:lnTo>
                  <a:lnTo>
                    <a:pt x="404" y="1064"/>
                  </a:lnTo>
                  <a:lnTo>
                    <a:pt x="403" y="1068"/>
                  </a:lnTo>
                  <a:lnTo>
                    <a:pt x="403" y="1070"/>
                  </a:lnTo>
                  <a:lnTo>
                    <a:pt x="402" y="1071"/>
                  </a:lnTo>
                  <a:lnTo>
                    <a:pt x="402" y="1075"/>
                  </a:lnTo>
                  <a:lnTo>
                    <a:pt x="402" y="1078"/>
                  </a:lnTo>
                  <a:lnTo>
                    <a:pt x="402" y="1080"/>
                  </a:lnTo>
                  <a:lnTo>
                    <a:pt x="401" y="1082"/>
                  </a:lnTo>
                  <a:lnTo>
                    <a:pt x="400" y="1083"/>
                  </a:lnTo>
                  <a:lnTo>
                    <a:pt x="400" y="1084"/>
                  </a:lnTo>
                  <a:lnTo>
                    <a:pt x="399" y="1084"/>
                  </a:lnTo>
                  <a:lnTo>
                    <a:pt x="398" y="1085"/>
                  </a:lnTo>
                  <a:lnTo>
                    <a:pt x="398" y="1085"/>
                  </a:lnTo>
                  <a:lnTo>
                    <a:pt x="393" y="1087"/>
                  </a:lnTo>
                  <a:lnTo>
                    <a:pt x="392" y="1088"/>
                  </a:lnTo>
                  <a:lnTo>
                    <a:pt x="391" y="1089"/>
                  </a:lnTo>
                  <a:lnTo>
                    <a:pt x="390" y="1091"/>
                  </a:lnTo>
                  <a:lnTo>
                    <a:pt x="389" y="1092"/>
                  </a:lnTo>
                  <a:lnTo>
                    <a:pt x="387" y="1098"/>
                  </a:lnTo>
                  <a:lnTo>
                    <a:pt x="387" y="1100"/>
                  </a:lnTo>
                  <a:lnTo>
                    <a:pt x="385" y="1103"/>
                  </a:lnTo>
                  <a:lnTo>
                    <a:pt x="382" y="1107"/>
                  </a:lnTo>
                  <a:lnTo>
                    <a:pt x="380" y="1108"/>
                  </a:lnTo>
                  <a:lnTo>
                    <a:pt x="379" y="1108"/>
                  </a:lnTo>
                  <a:lnTo>
                    <a:pt x="378" y="1109"/>
                  </a:lnTo>
                  <a:lnTo>
                    <a:pt x="376" y="1110"/>
                  </a:lnTo>
                  <a:lnTo>
                    <a:pt x="375" y="1110"/>
                  </a:lnTo>
                  <a:lnTo>
                    <a:pt x="373" y="1110"/>
                  </a:lnTo>
                  <a:lnTo>
                    <a:pt x="371" y="1111"/>
                  </a:lnTo>
                  <a:lnTo>
                    <a:pt x="366" y="1111"/>
                  </a:lnTo>
                  <a:lnTo>
                    <a:pt x="364" y="1112"/>
                  </a:lnTo>
                  <a:lnTo>
                    <a:pt x="362" y="1112"/>
                  </a:lnTo>
                  <a:lnTo>
                    <a:pt x="359" y="1113"/>
                  </a:lnTo>
                  <a:lnTo>
                    <a:pt x="357" y="1114"/>
                  </a:lnTo>
                  <a:lnTo>
                    <a:pt x="355" y="1115"/>
                  </a:lnTo>
                  <a:lnTo>
                    <a:pt x="353" y="1117"/>
                  </a:lnTo>
                  <a:lnTo>
                    <a:pt x="349" y="1119"/>
                  </a:lnTo>
                  <a:lnTo>
                    <a:pt x="346" y="1122"/>
                  </a:lnTo>
                  <a:lnTo>
                    <a:pt x="343" y="1124"/>
                  </a:lnTo>
                  <a:lnTo>
                    <a:pt x="341" y="1126"/>
                  </a:lnTo>
                  <a:lnTo>
                    <a:pt x="341" y="1128"/>
                  </a:lnTo>
                  <a:lnTo>
                    <a:pt x="340" y="1130"/>
                  </a:lnTo>
                  <a:lnTo>
                    <a:pt x="340" y="1131"/>
                  </a:lnTo>
                  <a:lnTo>
                    <a:pt x="340" y="1131"/>
                  </a:lnTo>
                  <a:lnTo>
                    <a:pt x="338" y="1134"/>
                  </a:lnTo>
                  <a:lnTo>
                    <a:pt x="337" y="1135"/>
                  </a:lnTo>
                  <a:lnTo>
                    <a:pt x="336" y="1136"/>
                  </a:lnTo>
                  <a:lnTo>
                    <a:pt x="333" y="1138"/>
                  </a:lnTo>
                  <a:lnTo>
                    <a:pt x="330" y="1140"/>
                  </a:lnTo>
                  <a:lnTo>
                    <a:pt x="329" y="1141"/>
                  </a:lnTo>
                  <a:lnTo>
                    <a:pt x="328" y="1142"/>
                  </a:lnTo>
                  <a:lnTo>
                    <a:pt x="321" y="1142"/>
                  </a:lnTo>
                  <a:lnTo>
                    <a:pt x="318" y="1142"/>
                  </a:lnTo>
                  <a:lnTo>
                    <a:pt x="318" y="1142"/>
                  </a:lnTo>
                  <a:lnTo>
                    <a:pt x="317" y="1142"/>
                  </a:lnTo>
                  <a:lnTo>
                    <a:pt x="316" y="1142"/>
                  </a:lnTo>
                  <a:lnTo>
                    <a:pt x="315" y="1142"/>
                  </a:lnTo>
                  <a:lnTo>
                    <a:pt x="314" y="1141"/>
                  </a:lnTo>
                  <a:lnTo>
                    <a:pt x="313" y="1140"/>
                  </a:lnTo>
                  <a:lnTo>
                    <a:pt x="312" y="1138"/>
                  </a:lnTo>
                  <a:lnTo>
                    <a:pt x="310" y="1133"/>
                  </a:lnTo>
                  <a:lnTo>
                    <a:pt x="309" y="1131"/>
                  </a:lnTo>
                  <a:lnTo>
                    <a:pt x="307" y="1129"/>
                  </a:lnTo>
                  <a:lnTo>
                    <a:pt x="304" y="1124"/>
                  </a:lnTo>
                  <a:lnTo>
                    <a:pt x="302" y="1119"/>
                  </a:lnTo>
                  <a:lnTo>
                    <a:pt x="300" y="1117"/>
                  </a:lnTo>
                  <a:lnTo>
                    <a:pt x="299" y="1116"/>
                  </a:lnTo>
                  <a:lnTo>
                    <a:pt x="298" y="1117"/>
                  </a:lnTo>
                  <a:lnTo>
                    <a:pt x="296" y="1117"/>
                  </a:lnTo>
                  <a:lnTo>
                    <a:pt x="295" y="1119"/>
                  </a:lnTo>
                  <a:lnTo>
                    <a:pt x="294" y="1119"/>
                  </a:lnTo>
                  <a:lnTo>
                    <a:pt x="292" y="1120"/>
                  </a:lnTo>
                  <a:lnTo>
                    <a:pt x="289" y="1125"/>
                  </a:lnTo>
                  <a:lnTo>
                    <a:pt x="287" y="1127"/>
                  </a:lnTo>
                  <a:lnTo>
                    <a:pt x="286" y="1127"/>
                  </a:lnTo>
                  <a:lnTo>
                    <a:pt x="285" y="1128"/>
                  </a:lnTo>
                  <a:lnTo>
                    <a:pt x="284" y="1128"/>
                  </a:lnTo>
                  <a:lnTo>
                    <a:pt x="284" y="1128"/>
                  </a:lnTo>
                  <a:lnTo>
                    <a:pt x="282" y="1128"/>
                  </a:lnTo>
                  <a:lnTo>
                    <a:pt x="281" y="1127"/>
                  </a:lnTo>
                  <a:lnTo>
                    <a:pt x="280" y="1126"/>
                  </a:lnTo>
                  <a:lnTo>
                    <a:pt x="279" y="1125"/>
                  </a:lnTo>
                  <a:lnTo>
                    <a:pt x="278" y="1123"/>
                  </a:lnTo>
                  <a:lnTo>
                    <a:pt x="278" y="1121"/>
                  </a:lnTo>
                  <a:lnTo>
                    <a:pt x="277" y="1118"/>
                  </a:lnTo>
                  <a:lnTo>
                    <a:pt x="277" y="1116"/>
                  </a:lnTo>
                  <a:lnTo>
                    <a:pt x="277" y="1115"/>
                  </a:lnTo>
                  <a:lnTo>
                    <a:pt x="277" y="1114"/>
                  </a:lnTo>
                  <a:lnTo>
                    <a:pt x="276" y="1114"/>
                  </a:lnTo>
                  <a:lnTo>
                    <a:pt x="275" y="1115"/>
                  </a:lnTo>
                  <a:lnTo>
                    <a:pt x="275" y="1116"/>
                  </a:lnTo>
                  <a:lnTo>
                    <a:pt x="274" y="1116"/>
                  </a:lnTo>
                  <a:lnTo>
                    <a:pt x="269" y="1117"/>
                  </a:lnTo>
                  <a:lnTo>
                    <a:pt x="265" y="1117"/>
                  </a:lnTo>
                  <a:lnTo>
                    <a:pt x="264" y="1117"/>
                  </a:lnTo>
                  <a:lnTo>
                    <a:pt x="263" y="1117"/>
                  </a:lnTo>
                  <a:lnTo>
                    <a:pt x="262" y="1117"/>
                  </a:lnTo>
                  <a:lnTo>
                    <a:pt x="262" y="1117"/>
                  </a:lnTo>
                  <a:lnTo>
                    <a:pt x="261" y="1118"/>
                  </a:lnTo>
                  <a:lnTo>
                    <a:pt x="260" y="1118"/>
                  </a:lnTo>
                  <a:lnTo>
                    <a:pt x="259" y="1113"/>
                  </a:lnTo>
                  <a:lnTo>
                    <a:pt x="257" y="1110"/>
                  </a:lnTo>
                  <a:lnTo>
                    <a:pt x="256" y="1108"/>
                  </a:lnTo>
                  <a:lnTo>
                    <a:pt x="254" y="1106"/>
                  </a:lnTo>
                  <a:lnTo>
                    <a:pt x="252" y="1103"/>
                  </a:lnTo>
                  <a:lnTo>
                    <a:pt x="247" y="1096"/>
                  </a:lnTo>
                  <a:lnTo>
                    <a:pt x="246" y="1094"/>
                  </a:lnTo>
                  <a:lnTo>
                    <a:pt x="244" y="1092"/>
                  </a:lnTo>
                  <a:lnTo>
                    <a:pt x="241" y="1090"/>
                  </a:lnTo>
                  <a:lnTo>
                    <a:pt x="239" y="1089"/>
                  </a:lnTo>
                  <a:lnTo>
                    <a:pt x="238" y="1088"/>
                  </a:lnTo>
                  <a:lnTo>
                    <a:pt x="235" y="1087"/>
                  </a:lnTo>
                  <a:lnTo>
                    <a:pt x="233" y="1086"/>
                  </a:lnTo>
                  <a:lnTo>
                    <a:pt x="231" y="1085"/>
                  </a:lnTo>
                  <a:lnTo>
                    <a:pt x="221" y="1084"/>
                  </a:lnTo>
                  <a:lnTo>
                    <a:pt x="220" y="1084"/>
                  </a:lnTo>
                  <a:lnTo>
                    <a:pt x="218" y="1083"/>
                  </a:lnTo>
                  <a:lnTo>
                    <a:pt x="216" y="1081"/>
                  </a:lnTo>
                  <a:lnTo>
                    <a:pt x="215" y="1080"/>
                  </a:lnTo>
                  <a:lnTo>
                    <a:pt x="214" y="1079"/>
                  </a:lnTo>
                  <a:lnTo>
                    <a:pt x="213" y="1078"/>
                  </a:lnTo>
                  <a:lnTo>
                    <a:pt x="213" y="1077"/>
                  </a:lnTo>
                  <a:lnTo>
                    <a:pt x="212" y="1076"/>
                  </a:lnTo>
                  <a:lnTo>
                    <a:pt x="212" y="1075"/>
                  </a:lnTo>
                  <a:lnTo>
                    <a:pt x="213" y="1074"/>
                  </a:lnTo>
                  <a:lnTo>
                    <a:pt x="215" y="1072"/>
                  </a:lnTo>
                  <a:lnTo>
                    <a:pt x="216" y="1071"/>
                  </a:lnTo>
                  <a:lnTo>
                    <a:pt x="216" y="1070"/>
                  </a:lnTo>
                  <a:lnTo>
                    <a:pt x="217" y="1069"/>
                  </a:lnTo>
                  <a:lnTo>
                    <a:pt x="219" y="1068"/>
                  </a:lnTo>
                  <a:lnTo>
                    <a:pt x="221" y="1067"/>
                  </a:lnTo>
                  <a:lnTo>
                    <a:pt x="223" y="1067"/>
                  </a:lnTo>
                  <a:lnTo>
                    <a:pt x="225" y="1066"/>
                  </a:lnTo>
                  <a:lnTo>
                    <a:pt x="226" y="1066"/>
                  </a:lnTo>
                  <a:lnTo>
                    <a:pt x="228" y="1066"/>
                  </a:lnTo>
                  <a:lnTo>
                    <a:pt x="232" y="1067"/>
                  </a:lnTo>
                  <a:lnTo>
                    <a:pt x="238" y="1068"/>
                  </a:lnTo>
                  <a:lnTo>
                    <a:pt x="240" y="1068"/>
                  </a:lnTo>
                  <a:lnTo>
                    <a:pt x="241" y="1068"/>
                  </a:lnTo>
                  <a:lnTo>
                    <a:pt x="242" y="1067"/>
                  </a:lnTo>
                  <a:lnTo>
                    <a:pt x="243" y="1066"/>
                  </a:lnTo>
                  <a:lnTo>
                    <a:pt x="243" y="1065"/>
                  </a:lnTo>
                  <a:lnTo>
                    <a:pt x="243" y="1064"/>
                  </a:lnTo>
                  <a:lnTo>
                    <a:pt x="243" y="1063"/>
                  </a:lnTo>
                  <a:lnTo>
                    <a:pt x="243" y="1060"/>
                  </a:lnTo>
                  <a:lnTo>
                    <a:pt x="241" y="1055"/>
                  </a:lnTo>
                  <a:lnTo>
                    <a:pt x="241" y="1053"/>
                  </a:lnTo>
                  <a:lnTo>
                    <a:pt x="241" y="1052"/>
                  </a:lnTo>
                  <a:lnTo>
                    <a:pt x="241" y="1051"/>
                  </a:lnTo>
                  <a:lnTo>
                    <a:pt x="242" y="1050"/>
                  </a:lnTo>
                  <a:lnTo>
                    <a:pt x="244" y="1046"/>
                  </a:lnTo>
                  <a:lnTo>
                    <a:pt x="245" y="1045"/>
                  </a:lnTo>
                  <a:lnTo>
                    <a:pt x="246" y="1043"/>
                  </a:lnTo>
                  <a:lnTo>
                    <a:pt x="246" y="1042"/>
                  </a:lnTo>
                  <a:lnTo>
                    <a:pt x="246" y="1040"/>
                  </a:lnTo>
                  <a:lnTo>
                    <a:pt x="246" y="1040"/>
                  </a:lnTo>
                  <a:lnTo>
                    <a:pt x="246" y="1038"/>
                  </a:lnTo>
                  <a:lnTo>
                    <a:pt x="246" y="1037"/>
                  </a:lnTo>
                  <a:lnTo>
                    <a:pt x="245" y="1032"/>
                  </a:lnTo>
                  <a:lnTo>
                    <a:pt x="243" y="1026"/>
                  </a:lnTo>
                  <a:lnTo>
                    <a:pt x="242" y="1022"/>
                  </a:lnTo>
                  <a:lnTo>
                    <a:pt x="240" y="1017"/>
                  </a:lnTo>
                  <a:lnTo>
                    <a:pt x="237" y="1006"/>
                  </a:lnTo>
                  <a:lnTo>
                    <a:pt x="235" y="1003"/>
                  </a:lnTo>
                  <a:lnTo>
                    <a:pt x="231" y="997"/>
                  </a:lnTo>
                  <a:lnTo>
                    <a:pt x="229" y="994"/>
                  </a:lnTo>
                  <a:lnTo>
                    <a:pt x="225" y="988"/>
                  </a:lnTo>
                  <a:lnTo>
                    <a:pt x="224" y="986"/>
                  </a:lnTo>
                  <a:lnTo>
                    <a:pt x="223" y="985"/>
                  </a:lnTo>
                  <a:lnTo>
                    <a:pt x="223" y="983"/>
                  </a:lnTo>
                  <a:lnTo>
                    <a:pt x="223" y="982"/>
                  </a:lnTo>
                  <a:lnTo>
                    <a:pt x="223" y="974"/>
                  </a:lnTo>
                  <a:lnTo>
                    <a:pt x="223" y="972"/>
                  </a:lnTo>
                  <a:lnTo>
                    <a:pt x="222" y="968"/>
                  </a:lnTo>
                  <a:lnTo>
                    <a:pt x="222" y="966"/>
                  </a:lnTo>
                  <a:lnTo>
                    <a:pt x="221" y="964"/>
                  </a:lnTo>
                  <a:lnTo>
                    <a:pt x="219" y="962"/>
                  </a:lnTo>
                  <a:lnTo>
                    <a:pt x="217" y="961"/>
                  </a:lnTo>
                  <a:lnTo>
                    <a:pt x="215" y="957"/>
                  </a:lnTo>
                  <a:lnTo>
                    <a:pt x="213" y="955"/>
                  </a:lnTo>
                  <a:lnTo>
                    <a:pt x="212" y="953"/>
                  </a:lnTo>
                  <a:lnTo>
                    <a:pt x="211" y="952"/>
                  </a:lnTo>
                  <a:lnTo>
                    <a:pt x="210" y="950"/>
                  </a:lnTo>
                  <a:lnTo>
                    <a:pt x="210" y="949"/>
                  </a:lnTo>
                  <a:lnTo>
                    <a:pt x="210" y="947"/>
                  </a:lnTo>
                  <a:lnTo>
                    <a:pt x="210" y="945"/>
                  </a:lnTo>
                  <a:lnTo>
                    <a:pt x="210" y="944"/>
                  </a:lnTo>
                  <a:lnTo>
                    <a:pt x="211" y="938"/>
                  </a:lnTo>
                  <a:lnTo>
                    <a:pt x="211" y="936"/>
                  </a:lnTo>
                  <a:lnTo>
                    <a:pt x="211" y="932"/>
                  </a:lnTo>
                  <a:lnTo>
                    <a:pt x="211" y="928"/>
                  </a:lnTo>
                  <a:lnTo>
                    <a:pt x="210" y="925"/>
                  </a:lnTo>
                  <a:lnTo>
                    <a:pt x="209" y="918"/>
                  </a:lnTo>
                  <a:lnTo>
                    <a:pt x="208" y="915"/>
                  </a:lnTo>
                  <a:lnTo>
                    <a:pt x="206" y="910"/>
                  </a:lnTo>
                  <a:lnTo>
                    <a:pt x="205" y="908"/>
                  </a:lnTo>
                  <a:lnTo>
                    <a:pt x="205" y="906"/>
                  </a:lnTo>
                  <a:lnTo>
                    <a:pt x="205" y="904"/>
                  </a:lnTo>
                  <a:lnTo>
                    <a:pt x="205" y="900"/>
                  </a:lnTo>
                  <a:lnTo>
                    <a:pt x="205" y="896"/>
                  </a:lnTo>
                  <a:lnTo>
                    <a:pt x="208" y="888"/>
                  </a:lnTo>
                  <a:lnTo>
                    <a:pt x="209" y="882"/>
                  </a:lnTo>
                  <a:lnTo>
                    <a:pt x="210" y="881"/>
                  </a:lnTo>
                  <a:lnTo>
                    <a:pt x="210" y="879"/>
                  </a:lnTo>
                  <a:lnTo>
                    <a:pt x="210" y="877"/>
                  </a:lnTo>
                  <a:lnTo>
                    <a:pt x="210" y="869"/>
                  </a:lnTo>
                  <a:lnTo>
                    <a:pt x="210" y="867"/>
                  </a:lnTo>
                  <a:lnTo>
                    <a:pt x="210" y="864"/>
                  </a:lnTo>
                  <a:lnTo>
                    <a:pt x="210" y="862"/>
                  </a:lnTo>
                  <a:lnTo>
                    <a:pt x="211" y="860"/>
                  </a:lnTo>
                  <a:lnTo>
                    <a:pt x="213" y="853"/>
                  </a:lnTo>
                  <a:lnTo>
                    <a:pt x="214" y="851"/>
                  </a:lnTo>
                  <a:lnTo>
                    <a:pt x="214" y="847"/>
                  </a:lnTo>
                  <a:lnTo>
                    <a:pt x="215" y="844"/>
                  </a:lnTo>
                  <a:lnTo>
                    <a:pt x="214" y="841"/>
                  </a:lnTo>
                  <a:lnTo>
                    <a:pt x="214" y="838"/>
                  </a:lnTo>
                  <a:lnTo>
                    <a:pt x="214" y="836"/>
                  </a:lnTo>
                  <a:lnTo>
                    <a:pt x="213" y="835"/>
                  </a:lnTo>
                  <a:lnTo>
                    <a:pt x="211" y="830"/>
                  </a:lnTo>
                  <a:lnTo>
                    <a:pt x="209" y="827"/>
                  </a:lnTo>
                  <a:lnTo>
                    <a:pt x="208" y="825"/>
                  </a:lnTo>
                  <a:lnTo>
                    <a:pt x="206" y="822"/>
                  </a:lnTo>
                  <a:lnTo>
                    <a:pt x="205" y="820"/>
                  </a:lnTo>
                  <a:lnTo>
                    <a:pt x="204" y="818"/>
                  </a:lnTo>
                  <a:lnTo>
                    <a:pt x="202" y="817"/>
                  </a:lnTo>
                  <a:lnTo>
                    <a:pt x="200" y="815"/>
                  </a:lnTo>
                  <a:lnTo>
                    <a:pt x="198" y="814"/>
                  </a:lnTo>
                  <a:lnTo>
                    <a:pt x="197" y="813"/>
                  </a:lnTo>
                  <a:lnTo>
                    <a:pt x="195" y="813"/>
                  </a:lnTo>
                  <a:lnTo>
                    <a:pt x="193" y="813"/>
                  </a:lnTo>
                  <a:lnTo>
                    <a:pt x="193" y="813"/>
                  </a:lnTo>
                  <a:lnTo>
                    <a:pt x="191" y="813"/>
                  </a:lnTo>
                  <a:lnTo>
                    <a:pt x="181" y="814"/>
                  </a:lnTo>
                  <a:lnTo>
                    <a:pt x="179" y="814"/>
                  </a:lnTo>
                  <a:lnTo>
                    <a:pt x="176" y="814"/>
                  </a:lnTo>
                  <a:lnTo>
                    <a:pt x="169" y="814"/>
                  </a:lnTo>
                  <a:lnTo>
                    <a:pt x="164" y="813"/>
                  </a:lnTo>
                  <a:lnTo>
                    <a:pt x="159" y="813"/>
                  </a:lnTo>
                  <a:lnTo>
                    <a:pt x="149" y="812"/>
                  </a:lnTo>
                  <a:lnTo>
                    <a:pt x="146" y="812"/>
                  </a:lnTo>
                  <a:lnTo>
                    <a:pt x="143" y="812"/>
                  </a:lnTo>
                  <a:lnTo>
                    <a:pt x="140" y="812"/>
                  </a:lnTo>
                  <a:lnTo>
                    <a:pt x="138" y="812"/>
                  </a:lnTo>
                  <a:lnTo>
                    <a:pt x="136" y="813"/>
                  </a:lnTo>
                  <a:lnTo>
                    <a:pt x="131" y="813"/>
                  </a:lnTo>
                  <a:lnTo>
                    <a:pt x="128" y="814"/>
                  </a:lnTo>
                  <a:lnTo>
                    <a:pt x="127" y="814"/>
                  </a:lnTo>
                  <a:lnTo>
                    <a:pt x="126" y="814"/>
                  </a:lnTo>
                  <a:lnTo>
                    <a:pt x="125" y="814"/>
                  </a:lnTo>
                  <a:lnTo>
                    <a:pt x="124" y="813"/>
                  </a:lnTo>
                  <a:lnTo>
                    <a:pt x="123" y="813"/>
                  </a:lnTo>
                  <a:lnTo>
                    <a:pt x="121" y="813"/>
                  </a:lnTo>
                  <a:lnTo>
                    <a:pt x="120" y="812"/>
                  </a:lnTo>
                  <a:lnTo>
                    <a:pt x="119" y="811"/>
                  </a:lnTo>
                  <a:lnTo>
                    <a:pt x="118" y="810"/>
                  </a:lnTo>
                  <a:lnTo>
                    <a:pt x="117" y="809"/>
                  </a:lnTo>
                  <a:lnTo>
                    <a:pt x="116" y="808"/>
                  </a:lnTo>
                  <a:lnTo>
                    <a:pt x="115" y="807"/>
                  </a:lnTo>
                  <a:lnTo>
                    <a:pt x="115" y="806"/>
                  </a:lnTo>
                  <a:lnTo>
                    <a:pt x="115" y="804"/>
                  </a:lnTo>
                  <a:lnTo>
                    <a:pt x="115" y="802"/>
                  </a:lnTo>
                  <a:lnTo>
                    <a:pt x="115" y="795"/>
                  </a:lnTo>
                  <a:lnTo>
                    <a:pt x="114" y="793"/>
                  </a:lnTo>
                  <a:lnTo>
                    <a:pt x="114" y="791"/>
                  </a:lnTo>
                  <a:lnTo>
                    <a:pt x="114" y="790"/>
                  </a:lnTo>
                  <a:lnTo>
                    <a:pt x="114" y="789"/>
                  </a:lnTo>
                  <a:lnTo>
                    <a:pt x="113" y="787"/>
                  </a:lnTo>
                  <a:lnTo>
                    <a:pt x="112" y="786"/>
                  </a:lnTo>
                  <a:lnTo>
                    <a:pt x="111" y="785"/>
                  </a:lnTo>
                  <a:lnTo>
                    <a:pt x="109" y="784"/>
                  </a:lnTo>
                  <a:lnTo>
                    <a:pt x="108" y="782"/>
                  </a:lnTo>
                  <a:lnTo>
                    <a:pt x="105" y="781"/>
                  </a:lnTo>
                  <a:lnTo>
                    <a:pt x="98" y="777"/>
                  </a:lnTo>
                  <a:lnTo>
                    <a:pt x="94" y="775"/>
                  </a:lnTo>
                  <a:lnTo>
                    <a:pt x="92" y="775"/>
                  </a:lnTo>
                  <a:lnTo>
                    <a:pt x="91" y="774"/>
                  </a:lnTo>
                  <a:lnTo>
                    <a:pt x="87" y="773"/>
                  </a:lnTo>
                  <a:lnTo>
                    <a:pt x="82" y="772"/>
                  </a:lnTo>
                  <a:lnTo>
                    <a:pt x="79" y="772"/>
                  </a:lnTo>
                  <a:lnTo>
                    <a:pt x="73" y="771"/>
                  </a:lnTo>
                  <a:lnTo>
                    <a:pt x="70" y="771"/>
                  </a:lnTo>
                  <a:lnTo>
                    <a:pt x="65" y="769"/>
                  </a:lnTo>
                  <a:lnTo>
                    <a:pt x="57" y="768"/>
                  </a:lnTo>
                  <a:lnTo>
                    <a:pt x="54" y="767"/>
                  </a:lnTo>
                  <a:lnTo>
                    <a:pt x="50" y="766"/>
                  </a:lnTo>
                  <a:lnTo>
                    <a:pt x="42" y="766"/>
                  </a:lnTo>
                  <a:lnTo>
                    <a:pt x="37" y="765"/>
                  </a:lnTo>
                  <a:lnTo>
                    <a:pt x="32" y="764"/>
                  </a:lnTo>
                  <a:lnTo>
                    <a:pt x="25" y="762"/>
                  </a:lnTo>
                  <a:lnTo>
                    <a:pt x="21" y="761"/>
                  </a:lnTo>
                  <a:lnTo>
                    <a:pt x="18" y="760"/>
                  </a:lnTo>
                  <a:lnTo>
                    <a:pt x="15" y="758"/>
                  </a:lnTo>
                  <a:lnTo>
                    <a:pt x="11" y="757"/>
                  </a:lnTo>
                  <a:lnTo>
                    <a:pt x="1" y="750"/>
                  </a:lnTo>
                  <a:lnTo>
                    <a:pt x="0" y="750"/>
                  </a:lnTo>
                  <a:lnTo>
                    <a:pt x="0" y="749"/>
                  </a:lnTo>
                  <a:lnTo>
                    <a:pt x="0" y="748"/>
                  </a:lnTo>
                  <a:lnTo>
                    <a:pt x="0" y="747"/>
                  </a:lnTo>
                  <a:lnTo>
                    <a:pt x="1" y="746"/>
                  </a:lnTo>
                  <a:lnTo>
                    <a:pt x="3" y="745"/>
                  </a:lnTo>
                  <a:lnTo>
                    <a:pt x="5" y="744"/>
                  </a:lnTo>
                  <a:lnTo>
                    <a:pt x="7" y="743"/>
                  </a:lnTo>
                  <a:lnTo>
                    <a:pt x="17" y="737"/>
                  </a:lnTo>
                  <a:lnTo>
                    <a:pt x="22" y="734"/>
                  </a:lnTo>
                  <a:lnTo>
                    <a:pt x="27" y="731"/>
                  </a:lnTo>
                  <a:lnTo>
                    <a:pt x="29" y="729"/>
                  </a:lnTo>
                  <a:lnTo>
                    <a:pt x="31" y="728"/>
                  </a:lnTo>
                  <a:lnTo>
                    <a:pt x="34" y="723"/>
                  </a:lnTo>
                  <a:lnTo>
                    <a:pt x="46" y="711"/>
                  </a:lnTo>
                  <a:lnTo>
                    <a:pt x="49" y="707"/>
                  </a:lnTo>
                  <a:lnTo>
                    <a:pt x="52" y="703"/>
                  </a:lnTo>
                  <a:lnTo>
                    <a:pt x="54" y="700"/>
                  </a:lnTo>
                  <a:lnTo>
                    <a:pt x="55" y="698"/>
                  </a:lnTo>
                  <a:lnTo>
                    <a:pt x="56" y="695"/>
                  </a:lnTo>
                  <a:lnTo>
                    <a:pt x="57" y="692"/>
                  </a:lnTo>
                  <a:lnTo>
                    <a:pt x="57" y="689"/>
                  </a:lnTo>
                  <a:lnTo>
                    <a:pt x="58" y="676"/>
                  </a:lnTo>
                  <a:lnTo>
                    <a:pt x="58" y="668"/>
                  </a:lnTo>
                  <a:lnTo>
                    <a:pt x="60" y="660"/>
                  </a:lnTo>
                  <a:lnTo>
                    <a:pt x="61" y="657"/>
                  </a:lnTo>
                  <a:lnTo>
                    <a:pt x="62" y="654"/>
                  </a:lnTo>
                  <a:lnTo>
                    <a:pt x="63" y="651"/>
                  </a:lnTo>
                  <a:lnTo>
                    <a:pt x="64" y="647"/>
                  </a:lnTo>
                  <a:lnTo>
                    <a:pt x="65" y="644"/>
                  </a:lnTo>
                  <a:lnTo>
                    <a:pt x="66" y="642"/>
                  </a:lnTo>
                  <a:lnTo>
                    <a:pt x="68" y="639"/>
                  </a:lnTo>
                  <a:lnTo>
                    <a:pt x="68" y="638"/>
                  </a:lnTo>
                  <a:lnTo>
                    <a:pt x="69" y="636"/>
                  </a:lnTo>
                  <a:lnTo>
                    <a:pt x="71" y="635"/>
                  </a:lnTo>
                  <a:lnTo>
                    <a:pt x="72" y="633"/>
                  </a:lnTo>
                  <a:lnTo>
                    <a:pt x="74" y="633"/>
                  </a:lnTo>
                  <a:lnTo>
                    <a:pt x="76" y="632"/>
                  </a:lnTo>
                  <a:lnTo>
                    <a:pt x="78" y="632"/>
                  </a:lnTo>
                  <a:lnTo>
                    <a:pt x="80" y="632"/>
                  </a:lnTo>
                  <a:lnTo>
                    <a:pt x="81" y="632"/>
                  </a:lnTo>
                  <a:lnTo>
                    <a:pt x="90" y="634"/>
                  </a:lnTo>
                  <a:lnTo>
                    <a:pt x="92" y="635"/>
                  </a:lnTo>
                  <a:lnTo>
                    <a:pt x="95" y="635"/>
                  </a:lnTo>
                  <a:lnTo>
                    <a:pt x="99" y="636"/>
                  </a:lnTo>
                  <a:lnTo>
                    <a:pt x="102" y="636"/>
                  </a:lnTo>
                  <a:lnTo>
                    <a:pt x="105" y="635"/>
                  </a:lnTo>
                  <a:lnTo>
                    <a:pt x="108" y="635"/>
                  </a:lnTo>
                  <a:lnTo>
                    <a:pt x="114" y="634"/>
                  </a:lnTo>
                  <a:lnTo>
                    <a:pt x="118" y="633"/>
                  </a:lnTo>
                  <a:lnTo>
                    <a:pt x="122" y="632"/>
                  </a:lnTo>
                  <a:lnTo>
                    <a:pt x="131" y="629"/>
                  </a:lnTo>
                  <a:lnTo>
                    <a:pt x="134" y="628"/>
                  </a:lnTo>
                  <a:lnTo>
                    <a:pt x="137" y="627"/>
                  </a:lnTo>
                  <a:lnTo>
                    <a:pt x="138" y="627"/>
                  </a:lnTo>
                  <a:lnTo>
                    <a:pt x="140" y="627"/>
                  </a:lnTo>
                  <a:lnTo>
                    <a:pt x="142" y="627"/>
                  </a:lnTo>
                  <a:lnTo>
                    <a:pt x="145" y="628"/>
                  </a:lnTo>
                  <a:lnTo>
                    <a:pt x="147" y="629"/>
                  </a:lnTo>
                  <a:lnTo>
                    <a:pt x="152" y="631"/>
                  </a:lnTo>
                  <a:lnTo>
                    <a:pt x="154" y="632"/>
                  </a:lnTo>
                  <a:lnTo>
                    <a:pt x="156" y="632"/>
                  </a:lnTo>
                  <a:lnTo>
                    <a:pt x="165" y="633"/>
                  </a:lnTo>
                  <a:lnTo>
                    <a:pt x="171" y="634"/>
                  </a:lnTo>
                  <a:lnTo>
                    <a:pt x="174" y="634"/>
                  </a:lnTo>
                  <a:lnTo>
                    <a:pt x="176" y="635"/>
                  </a:lnTo>
                  <a:lnTo>
                    <a:pt x="179" y="635"/>
                  </a:lnTo>
                  <a:lnTo>
                    <a:pt x="181" y="634"/>
                  </a:lnTo>
                  <a:lnTo>
                    <a:pt x="182" y="634"/>
                  </a:lnTo>
                  <a:lnTo>
                    <a:pt x="184" y="633"/>
                  </a:lnTo>
                  <a:lnTo>
                    <a:pt x="185" y="633"/>
                  </a:lnTo>
                  <a:lnTo>
                    <a:pt x="187" y="632"/>
                  </a:lnTo>
                  <a:lnTo>
                    <a:pt x="188" y="632"/>
                  </a:lnTo>
                  <a:lnTo>
                    <a:pt x="189" y="631"/>
                  </a:lnTo>
                  <a:lnTo>
                    <a:pt x="191" y="629"/>
                  </a:lnTo>
                  <a:lnTo>
                    <a:pt x="193" y="627"/>
                  </a:lnTo>
                  <a:lnTo>
                    <a:pt x="198" y="618"/>
                  </a:lnTo>
                  <a:lnTo>
                    <a:pt x="200" y="615"/>
                  </a:lnTo>
                  <a:lnTo>
                    <a:pt x="202" y="612"/>
                  </a:lnTo>
                  <a:lnTo>
                    <a:pt x="208" y="599"/>
                  </a:lnTo>
                  <a:lnTo>
                    <a:pt x="209" y="597"/>
                  </a:lnTo>
                  <a:lnTo>
                    <a:pt x="211" y="593"/>
                  </a:lnTo>
                  <a:lnTo>
                    <a:pt x="213" y="587"/>
                  </a:lnTo>
                  <a:lnTo>
                    <a:pt x="214" y="584"/>
                  </a:lnTo>
                  <a:lnTo>
                    <a:pt x="215" y="580"/>
                  </a:lnTo>
                  <a:lnTo>
                    <a:pt x="216" y="573"/>
                  </a:lnTo>
                  <a:lnTo>
                    <a:pt x="216" y="570"/>
                  </a:lnTo>
                  <a:lnTo>
                    <a:pt x="217" y="567"/>
                  </a:lnTo>
                  <a:lnTo>
                    <a:pt x="218" y="564"/>
                  </a:lnTo>
                  <a:lnTo>
                    <a:pt x="223" y="553"/>
                  </a:lnTo>
                  <a:lnTo>
                    <a:pt x="224" y="551"/>
                  </a:lnTo>
                  <a:lnTo>
                    <a:pt x="225" y="549"/>
                  </a:lnTo>
                  <a:lnTo>
                    <a:pt x="227" y="547"/>
                  </a:lnTo>
                  <a:lnTo>
                    <a:pt x="227" y="545"/>
                  </a:lnTo>
                  <a:lnTo>
                    <a:pt x="229" y="543"/>
                  </a:lnTo>
                  <a:lnTo>
                    <a:pt x="231" y="541"/>
                  </a:lnTo>
                  <a:lnTo>
                    <a:pt x="233" y="541"/>
                  </a:lnTo>
                  <a:lnTo>
                    <a:pt x="235" y="539"/>
                  </a:lnTo>
                  <a:lnTo>
                    <a:pt x="237" y="538"/>
                  </a:lnTo>
                  <a:lnTo>
                    <a:pt x="238" y="537"/>
                  </a:lnTo>
                  <a:lnTo>
                    <a:pt x="239" y="537"/>
                  </a:lnTo>
                  <a:lnTo>
                    <a:pt x="241" y="537"/>
                  </a:lnTo>
                  <a:lnTo>
                    <a:pt x="243" y="537"/>
                  </a:lnTo>
                  <a:lnTo>
                    <a:pt x="246" y="537"/>
                  </a:lnTo>
                  <a:lnTo>
                    <a:pt x="248" y="537"/>
                  </a:lnTo>
                </a:path>
              </a:pathLst>
            </a:custGeom>
            <a:noFill/>
            <a:ln w="2540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5" name="Freeform 94">
              <a:extLst>
                <a:ext uri="{FF2B5EF4-FFF2-40B4-BE49-F238E27FC236}">
                  <a16:creationId xmlns:a16="http://schemas.microsoft.com/office/drawing/2014/main" id="{E38D63EC-82E3-4B40-B47E-2B82FC990E7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5" y="976"/>
              <a:ext cx="854" cy="549"/>
            </a:xfrm>
            <a:custGeom>
              <a:avLst/>
              <a:gdLst>
                <a:gd name="T0" fmla="*/ 16 w 854"/>
                <a:gd name="T1" fmla="*/ 547 h 549"/>
                <a:gd name="T2" fmla="*/ 30 w 854"/>
                <a:gd name="T3" fmla="*/ 548 h 549"/>
                <a:gd name="T4" fmla="*/ 38 w 854"/>
                <a:gd name="T5" fmla="*/ 542 h 549"/>
                <a:gd name="T6" fmla="*/ 50 w 854"/>
                <a:gd name="T7" fmla="*/ 519 h 549"/>
                <a:gd name="T8" fmla="*/ 73 w 854"/>
                <a:gd name="T9" fmla="*/ 500 h 549"/>
                <a:gd name="T10" fmla="*/ 83 w 854"/>
                <a:gd name="T11" fmla="*/ 477 h 549"/>
                <a:gd name="T12" fmla="*/ 91 w 854"/>
                <a:gd name="T13" fmla="*/ 476 h 549"/>
                <a:gd name="T14" fmla="*/ 109 w 854"/>
                <a:gd name="T15" fmla="*/ 500 h 549"/>
                <a:gd name="T16" fmla="*/ 127 w 854"/>
                <a:gd name="T17" fmla="*/ 516 h 549"/>
                <a:gd name="T18" fmla="*/ 146 w 854"/>
                <a:gd name="T19" fmla="*/ 521 h 549"/>
                <a:gd name="T20" fmla="*/ 157 w 854"/>
                <a:gd name="T21" fmla="*/ 514 h 549"/>
                <a:gd name="T22" fmla="*/ 189 w 854"/>
                <a:gd name="T23" fmla="*/ 481 h 549"/>
                <a:gd name="T24" fmla="*/ 194 w 854"/>
                <a:gd name="T25" fmla="*/ 463 h 549"/>
                <a:gd name="T26" fmla="*/ 204 w 854"/>
                <a:gd name="T27" fmla="*/ 443 h 549"/>
                <a:gd name="T28" fmla="*/ 204 w 854"/>
                <a:gd name="T29" fmla="*/ 418 h 549"/>
                <a:gd name="T30" fmla="*/ 207 w 854"/>
                <a:gd name="T31" fmla="*/ 406 h 549"/>
                <a:gd name="T32" fmla="*/ 221 w 854"/>
                <a:gd name="T33" fmla="*/ 398 h 549"/>
                <a:gd name="T34" fmla="*/ 258 w 854"/>
                <a:gd name="T35" fmla="*/ 395 h 549"/>
                <a:gd name="T36" fmla="*/ 281 w 854"/>
                <a:gd name="T37" fmla="*/ 384 h 549"/>
                <a:gd name="T38" fmla="*/ 299 w 854"/>
                <a:gd name="T39" fmla="*/ 380 h 549"/>
                <a:gd name="T40" fmla="*/ 322 w 854"/>
                <a:gd name="T41" fmla="*/ 388 h 549"/>
                <a:gd name="T42" fmla="*/ 333 w 854"/>
                <a:gd name="T43" fmla="*/ 388 h 549"/>
                <a:gd name="T44" fmla="*/ 362 w 854"/>
                <a:gd name="T45" fmla="*/ 379 h 549"/>
                <a:gd name="T46" fmla="*/ 397 w 854"/>
                <a:gd name="T47" fmla="*/ 377 h 549"/>
                <a:gd name="T48" fmla="*/ 424 w 854"/>
                <a:gd name="T49" fmla="*/ 384 h 549"/>
                <a:gd name="T50" fmla="*/ 447 w 854"/>
                <a:gd name="T51" fmla="*/ 378 h 549"/>
                <a:gd name="T52" fmla="*/ 468 w 854"/>
                <a:gd name="T53" fmla="*/ 366 h 549"/>
                <a:gd name="T54" fmla="*/ 475 w 854"/>
                <a:gd name="T55" fmla="*/ 353 h 549"/>
                <a:gd name="T56" fmla="*/ 476 w 854"/>
                <a:gd name="T57" fmla="*/ 327 h 549"/>
                <a:gd name="T58" fmla="*/ 483 w 854"/>
                <a:gd name="T59" fmla="*/ 314 h 549"/>
                <a:gd name="T60" fmla="*/ 505 w 854"/>
                <a:gd name="T61" fmla="*/ 307 h 549"/>
                <a:gd name="T62" fmla="*/ 529 w 854"/>
                <a:gd name="T63" fmla="*/ 289 h 549"/>
                <a:gd name="T64" fmla="*/ 550 w 854"/>
                <a:gd name="T65" fmla="*/ 282 h 549"/>
                <a:gd name="T66" fmla="*/ 581 w 854"/>
                <a:gd name="T67" fmla="*/ 290 h 549"/>
                <a:gd name="T68" fmla="*/ 610 w 854"/>
                <a:gd name="T69" fmla="*/ 282 h 549"/>
                <a:gd name="T70" fmla="*/ 666 w 854"/>
                <a:gd name="T71" fmla="*/ 253 h 549"/>
                <a:gd name="T72" fmla="*/ 709 w 854"/>
                <a:gd name="T73" fmla="*/ 236 h 549"/>
                <a:gd name="T74" fmla="*/ 730 w 854"/>
                <a:gd name="T75" fmla="*/ 215 h 549"/>
                <a:gd name="T76" fmla="*/ 746 w 854"/>
                <a:gd name="T77" fmla="*/ 198 h 549"/>
                <a:gd name="T78" fmla="*/ 767 w 854"/>
                <a:gd name="T79" fmla="*/ 196 h 549"/>
                <a:gd name="T80" fmla="*/ 793 w 854"/>
                <a:gd name="T81" fmla="*/ 197 h 549"/>
                <a:gd name="T82" fmla="*/ 825 w 854"/>
                <a:gd name="T83" fmla="*/ 188 h 549"/>
                <a:gd name="T84" fmla="*/ 844 w 854"/>
                <a:gd name="T85" fmla="*/ 180 h 549"/>
                <a:gd name="T86" fmla="*/ 853 w 854"/>
                <a:gd name="T87" fmla="*/ 156 h 549"/>
                <a:gd name="T88" fmla="*/ 850 w 854"/>
                <a:gd name="T89" fmla="*/ 145 h 549"/>
                <a:gd name="T90" fmla="*/ 826 w 854"/>
                <a:gd name="T91" fmla="*/ 133 h 549"/>
                <a:gd name="T92" fmla="*/ 798 w 854"/>
                <a:gd name="T93" fmla="*/ 120 h 549"/>
                <a:gd name="T94" fmla="*/ 792 w 854"/>
                <a:gd name="T95" fmla="*/ 108 h 549"/>
                <a:gd name="T96" fmla="*/ 796 w 854"/>
                <a:gd name="T97" fmla="*/ 96 h 549"/>
                <a:gd name="T98" fmla="*/ 793 w 854"/>
                <a:gd name="T99" fmla="*/ 89 h 549"/>
                <a:gd name="T100" fmla="*/ 771 w 854"/>
                <a:gd name="T101" fmla="*/ 87 h 549"/>
                <a:gd name="T102" fmla="*/ 758 w 854"/>
                <a:gd name="T103" fmla="*/ 78 h 549"/>
                <a:gd name="T104" fmla="*/ 756 w 854"/>
                <a:gd name="T105" fmla="*/ 62 h 549"/>
                <a:gd name="T106" fmla="*/ 765 w 854"/>
                <a:gd name="T107" fmla="*/ 41 h 549"/>
                <a:gd name="T108" fmla="*/ 771 w 854"/>
                <a:gd name="T109" fmla="*/ 20 h 5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854" h="549">
                  <a:moveTo>
                    <a:pt x="0" y="538"/>
                  </a:moveTo>
                  <a:lnTo>
                    <a:pt x="2" y="539"/>
                  </a:lnTo>
                  <a:lnTo>
                    <a:pt x="5" y="540"/>
                  </a:lnTo>
                  <a:lnTo>
                    <a:pt x="7" y="541"/>
                  </a:lnTo>
                  <a:lnTo>
                    <a:pt x="9" y="542"/>
                  </a:lnTo>
                  <a:lnTo>
                    <a:pt x="14" y="545"/>
                  </a:lnTo>
                  <a:lnTo>
                    <a:pt x="16" y="547"/>
                  </a:lnTo>
                  <a:lnTo>
                    <a:pt x="18" y="548"/>
                  </a:lnTo>
                  <a:lnTo>
                    <a:pt x="21" y="549"/>
                  </a:lnTo>
                  <a:lnTo>
                    <a:pt x="23" y="549"/>
                  </a:lnTo>
                  <a:lnTo>
                    <a:pt x="24" y="549"/>
                  </a:lnTo>
                  <a:lnTo>
                    <a:pt x="25" y="549"/>
                  </a:lnTo>
                  <a:lnTo>
                    <a:pt x="28" y="549"/>
                  </a:lnTo>
                  <a:lnTo>
                    <a:pt x="30" y="548"/>
                  </a:lnTo>
                  <a:lnTo>
                    <a:pt x="31" y="548"/>
                  </a:lnTo>
                  <a:lnTo>
                    <a:pt x="33" y="547"/>
                  </a:lnTo>
                  <a:lnTo>
                    <a:pt x="35" y="546"/>
                  </a:lnTo>
                  <a:lnTo>
                    <a:pt x="36" y="545"/>
                  </a:lnTo>
                  <a:lnTo>
                    <a:pt x="36" y="544"/>
                  </a:lnTo>
                  <a:lnTo>
                    <a:pt x="37" y="543"/>
                  </a:lnTo>
                  <a:lnTo>
                    <a:pt x="38" y="542"/>
                  </a:lnTo>
                  <a:lnTo>
                    <a:pt x="40" y="539"/>
                  </a:lnTo>
                  <a:lnTo>
                    <a:pt x="43" y="531"/>
                  </a:lnTo>
                  <a:lnTo>
                    <a:pt x="44" y="528"/>
                  </a:lnTo>
                  <a:lnTo>
                    <a:pt x="46" y="525"/>
                  </a:lnTo>
                  <a:lnTo>
                    <a:pt x="47" y="523"/>
                  </a:lnTo>
                  <a:lnTo>
                    <a:pt x="48" y="521"/>
                  </a:lnTo>
                  <a:lnTo>
                    <a:pt x="50" y="519"/>
                  </a:lnTo>
                  <a:lnTo>
                    <a:pt x="56" y="515"/>
                  </a:lnTo>
                  <a:lnTo>
                    <a:pt x="58" y="513"/>
                  </a:lnTo>
                  <a:lnTo>
                    <a:pt x="65" y="508"/>
                  </a:lnTo>
                  <a:lnTo>
                    <a:pt x="69" y="505"/>
                  </a:lnTo>
                  <a:lnTo>
                    <a:pt x="70" y="503"/>
                  </a:lnTo>
                  <a:lnTo>
                    <a:pt x="72" y="502"/>
                  </a:lnTo>
                  <a:lnTo>
                    <a:pt x="73" y="500"/>
                  </a:lnTo>
                  <a:lnTo>
                    <a:pt x="75" y="498"/>
                  </a:lnTo>
                  <a:lnTo>
                    <a:pt x="77" y="496"/>
                  </a:lnTo>
                  <a:lnTo>
                    <a:pt x="79" y="492"/>
                  </a:lnTo>
                  <a:lnTo>
                    <a:pt x="80" y="488"/>
                  </a:lnTo>
                  <a:lnTo>
                    <a:pt x="82" y="481"/>
                  </a:lnTo>
                  <a:lnTo>
                    <a:pt x="82" y="478"/>
                  </a:lnTo>
                  <a:lnTo>
                    <a:pt x="83" y="477"/>
                  </a:lnTo>
                  <a:lnTo>
                    <a:pt x="83" y="476"/>
                  </a:lnTo>
                  <a:lnTo>
                    <a:pt x="84" y="475"/>
                  </a:lnTo>
                  <a:lnTo>
                    <a:pt x="85" y="475"/>
                  </a:lnTo>
                  <a:lnTo>
                    <a:pt x="87" y="474"/>
                  </a:lnTo>
                  <a:lnTo>
                    <a:pt x="88" y="475"/>
                  </a:lnTo>
                  <a:lnTo>
                    <a:pt x="90" y="475"/>
                  </a:lnTo>
                  <a:lnTo>
                    <a:pt x="91" y="476"/>
                  </a:lnTo>
                  <a:lnTo>
                    <a:pt x="93" y="477"/>
                  </a:lnTo>
                  <a:lnTo>
                    <a:pt x="93" y="478"/>
                  </a:lnTo>
                  <a:lnTo>
                    <a:pt x="94" y="479"/>
                  </a:lnTo>
                  <a:lnTo>
                    <a:pt x="98" y="483"/>
                  </a:lnTo>
                  <a:lnTo>
                    <a:pt x="102" y="487"/>
                  </a:lnTo>
                  <a:lnTo>
                    <a:pt x="104" y="490"/>
                  </a:lnTo>
                  <a:lnTo>
                    <a:pt x="109" y="500"/>
                  </a:lnTo>
                  <a:lnTo>
                    <a:pt x="112" y="503"/>
                  </a:lnTo>
                  <a:lnTo>
                    <a:pt x="113" y="505"/>
                  </a:lnTo>
                  <a:lnTo>
                    <a:pt x="116" y="508"/>
                  </a:lnTo>
                  <a:lnTo>
                    <a:pt x="117" y="509"/>
                  </a:lnTo>
                  <a:lnTo>
                    <a:pt x="121" y="512"/>
                  </a:lnTo>
                  <a:lnTo>
                    <a:pt x="125" y="514"/>
                  </a:lnTo>
                  <a:lnTo>
                    <a:pt x="127" y="516"/>
                  </a:lnTo>
                  <a:lnTo>
                    <a:pt x="128" y="517"/>
                  </a:lnTo>
                  <a:lnTo>
                    <a:pt x="135" y="520"/>
                  </a:lnTo>
                  <a:lnTo>
                    <a:pt x="139" y="520"/>
                  </a:lnTo>
                  <a:lnTo>
                    <a:pt x="141" y="520"/>
                  </a:lnTo>
                  <a:lnTo>
                    <a:pt x="143" y="521"/>
                  </a:lnTo>
                  <a:lnTo>
                    <a:pt x="144" y="521"/>
                  </a:lnTo>
                  <a:lnTo>
                    <a:pt x="146" y="521"/>
                  </a:lnTo>
                  <a:lnTo>
                    <a:pt x="147" y="520"/>
                  </a:lnTo>
                  <a:lnTo>
                    <a:pt x="149" y="520"/>
                  </a:lnTo>
                  <a:lnTo>
                    <a:pt x="150" y="520"/>
                  </a:lnTo>
                  <a:lnTo>
                    <a:pt x="151" y="519"/>
                  </a:lnTo>
                  <a:lnTo>
                    <a:pt x="153" y="518"/>
                  </a:lnTo>
                  <a:lnTo>
                    <a:pt x="154" y="517"/>
                  </a:lnTo>
                  <a:lnTo>
                    <a:pt x="157" y="514"/>
                  </a:lnTo>
                  <a:lnTo>
                    <a:pt x="161" y="511"/>
                  </a:lnTo>
                  <a:lnTo>
                    <a:pt x="169" y="503"/>
                  </a:lnTo>
                  <a:lnTo>
                    <a:pt x="176" y="495"/>
                  </a:lnTo>
                  <a:lnTo>
                    <a:pt x="185" y="486"/>
                  </a:lnTo>
                  <a:lnTo>
                    <a:pt x="188" y="484"/>
                  </a:lnTo>
                  <a:lnTo>
                    <a:pt x="189" y="483"/>
                  </a:lnTo>
                  <a:lnTo>
                    <a:pt x="189" y="481"/>
                  </a:lnTo>
                  <a:lnTo>
                    <a:pt x="191" y="479"/>
                  </a:lnTo>
                  <a:lnTo>
                    <a:pt x="191" y="476"/>
                  </a:lnTo>
                  <a:lnTo>
                    <a:pt x="192" y="474"/>
                  </a:lnTo>
                  <a:lnTo>
                    <a:pt x="192" y="470"/>
                  </a:lnTo>
                  <a:lnTo>
                    <a:pt x="192" y="467"/>
                  </a:lnTo>
                  <a:lnTo>
                    <a:pt x="193" y="465"/>
                  </a:lnTo>
                  <a:lnTo>
                    <a:pt x="194" y="463"/>
                  </a:lnTo>
                  <a:lnTo>
                    <a:pt x="195" y="461"/>
                  </a:lnTo>
                  <a:lnTo>
                    <a:pt x="196" y="458"/>
                  </a:lnTo>
                  <a:lnTo>
                    <a:pt x="198" y="454"/>
                  </a:lnTo>
                  <a:lnTo>
                    <a:pt x="201" y="449"/>
                  </a:lnTo>
                  <a:lnTo>
                    <a:pt x="203" y="447"/>
                  </a:lnTo>
                  <a:lnTo>
                    <a:pt x="203" y="445"/>
                  </a:lnTo>
                  <a:lnTo>
                    <a:pt x="204" y="443"/>
                  </a:lnTo>
                  <a:lnTo>
                    <a:pt x="205" y="440"/>
                  </a:lnTo>
                  <a:lnTo>
                    <a:pt x="205" y="439"/>
                  </a:lnTo>
                  <a:lnTo>
                    <a:pt x="206" y="437"/>
                  </a:lnTo>
                  <a:lnTo>
                    <a:pt x="206" y="435"/>
                  </a:lnTo>
                  <a:lnTo>
                    <a:pt x="206" y="431"/>
                  </a:lnTo>
                  <a:lnTo>
                    <a:pt x="205" y="426"/>
                  </a:lnTo>
                  <a:lnTo>
                    <a:pt x="204" y="418"/>
                  </a:lnTo>
                  <a:lnTo>
                    <a:pt x="204" y="416"/>
                  </a:lnTo>
                  <a:lnTo>
                    <a:pt x="204" y="413"/>
                  </a:lnTo>
                  <a:lnTo>
                    <a:pt x="204" y="411"/>
                  </a:lnTo>
                  <a:lnTo>
                    <a:pt x="205" y="410"/>
                  </a:lnTo>
                  <a:lnTo>
                    <a:pt x="205" y="408"/>
                  </a:lnTo>
                  <a:lnTo>
                    <a:pt x="207" y="406"/>
                  </a:lnTo>
                  <a:lnTo>
                    <a:pt x="207" y="406"/>
                  </a:lnTo>
                  <a:lnTo>
                    <a:pt x="209" y="404"/>
                  </a:lnTo>
                  <a:lnTo>
                    <a:pt x="210" y="403"/>
                  </a:lnTo>
                  <a:lnTo>
                    <a:pt x="212" y="402"/>
                  </a:lnTo>
                  <a:lnTo>
                    <a:pt x="214" y="401"/>
                  </a:lnTo>
                  <a:lnTo>
                    <a:pt x="216" y="400"/>
                  </a:lnTo>
                  <a:lnTo>
                    <a:pt x="218" y="399"/>
                  </a:lnTo>
                  <a:lnTo>
                    <a:pt x="221" y="398"/>
                  </a:lnTo>
                  <a:lnTo>
                    <a:pt x="224" y="398"/>
                  </a:lnTo>
                  <a:lnTo>
                    <a:pt x="227" y="397"/>
                  </a:lnTo>
                  <a:lnTo>
                    <a:pt x="231" y="397"/>
                  </a:lnTo>
                  <a:lnTo>
                    <a:pt x="245" y="397"/>
                  </a:lnTo>
                  <a:lnTo>
                    <a:pt x="250" y="397"/>
                  </a:lnTo>
                  <a:lnTo>
                    <a:pt x="254" y="396"/>
                  </a:lnTo>
                  <a:lnTo>
                    <a:pt x="258" y="395"/>
                  </a:lnTo>
                  <a:lnTo>
                    <a:pt x="263" y="395"/>
                  </a:lnTo>
                  <a:lnTo>
                    <a:pt x="265" y="394"/>
                  </a:lnTo>
                  <a:lnTo>
                    <a:pt x="267" y="393"/>
                  </a:lnTo>
                  <a:lnTo>
                    <a:pt x="269" y="391"/>
                  </a:lnTo>
                  <a:lnTo>
                    <a:pt x="274" y="388"/>
                  </a:lnTo>
                  <a:lnTo>
                    <a:pt x="277" y="386"/>
                  </a:lnTo>
                  <a:lnTo>
                    <a:pt x="281" y="384"/>
                  </a:lnTo>
                  <a:lnTo>
                    <a:pt x="285" y="383"/>
                  </a:lnTo>
                  <a:lnTo>
                    <a:pt x="286" y="382"/>
                  </a:lnTo>
                  <a:lnTo>
                    <a:pt x="289" y="381"/>
                  </a:lnTo>
                  <a:lnTo>
                    <a:pt x="292" y="381"/>
                  </a:lnTo>
                  <a:lnTo>
                    <a:pt x="295" y="380"/>
                  </a:lnTo>
                  <a:lnTo>
                    <a:pt x="297" y="380"/>
                  </a:lnTo>
                  <a:lnTo>
                    <a:pt x="299" y="380"/>
                  </a:lnTo>
                  <a:lnTo>
                    <a:pt x="302" y="381"/>
                  </a:lnTo>
                  <a:lnTo>
                    <a:pt x="304" y="381"/>
                  </a:lnTo>
                  <a:lnTo>
                    <a:pt x="306" y="382"/>
                  </a:lnTo>
                  <a:lnTo>
                    <a:pt x="309" y="383"/>
                  </a:lnTo>
                  <a:lnTo>
                    <a:pt x="318" y="386"/>
                  </a:lnTo>
                  <a:lnTo>
                    <a:pt x="321" y="388"/>
                  </a:lnTo>
                  <a:lnTo>
                    <a:pt x="322" y="388"/>
                  </a:lnTo>
                  <a:lnTo>
                    <a:pt x="324" y="389"/>
                  </a:lnTo>
                  <a:lnTo>
                    <a:pt x="326" y="389"/>
                  </a:lnTo>
                  <a:lnTo>
                    <a:pt x="328" y="389"/>
                  </a:lnTo>
                  <a:lnTo>
                    <a:pt x="330" y="389"/>
                  </a:lnTo>
                  <a:lnTo>
                    <a:pt x="331" y="389"/>
                  </a:lnTo>
                  <a:lnTo>
                    <a:pt x="332" y="389"/>
                  </a:lnTo>
                  <a:lnTo>
                    <a:pt x="333" y="388"/>
                  </a:lnTo>
                  <a:lnTo>
                    <a:pt x="335" y="387"/>
                  </a:lnTo>
                  <a:lnTo>
                    <a:pt x="339" y="385"/>
                  </a:lnTo>
                  <a:lnTo>
                    <a:pt x="343" y="383"/>
                  </a:lnTo>
                  <a:lnTo>
                    <a:pt x="347" y="382"/>
                  </a:lnTo>
                  <a:lnTo>
                    <a:pt x="350" y="381"/>
                  </a:lnTo>
                  <a:lnTo>
                    <a:pt x="354" y="380"/>
                  </a:lnTo>
                  <a:lnTo>
                    <a:pt x="362" y="379"/>
                  </a:lnTo>
                  <a:lnTo>
                    <a:pt x="372" y="376"/>
                  </a:lnTo>
                  <a:lnTo>
                    <a:pt x="376" y="376"/>
                  </a:lnTo>
                  <a:lnTo>
                    <a:pt x="378" y="376"/>
                  </a:lnTo>
                  <a:lnTo>
                    <a:pt x="384" y="376"/>
                  </a:lnTo>
                  <a:lnTo>
                    <a:pt x="388" y="376"/>
                  </a:lnTo>
                  <a:lnTo>
                    <a:pt x="392" y="376"/>
                  </a:lnTo>
                  <a:lnTo>
                    <a:pt x="397" y="377"/>
                  </a:lnTo>
                  <a:lnTo>
                    <a:pt x="401" y="378"/>
                  </a:lnTo>
                  <a:lnTo>
                    <a:pt x="405" y="379"/>
                  </a:lnTo>
                  <a:lnTo>
                    <a:pt x="409" y="380"/>
                  </a:lnTo>
                  <a:lnTo>
                    <a:pt x="415" y="382"/>
                  </a:lnTo>
                  <a:lnTo>
                    <a:pt x="419" y="383"/>
                  </a:lnTo>
                  <a:lnTo>
                    <a:pt x="422" y="384"/>
                  </a:lnTo>
                  <a:lnTo>
                    <a:pt x="424" y="384"/>
                  </a:lnTo>
                  <a:lnTo>
                    <a:pt x="429" y="384"/>
                  </a:lnTo>
                  <a:lnTo>
                    <a:pt x="433" y="384"/>
                  </a:lnTo>
                  <a:lnTo>
                    <a:pt x="436" y="384"/>
                  </a:lnTo>
                  <a:lnTo>
                    <a:pt x="439" y="383"/>
                  </a:lnTo>
                  <a:lnTo>
                    <a:pt x="443" y="382"/>
                  </a:lnTo>
                  <a:lnTo>
                    <a:pt x="446" y="380"/>
                  </a:lnTo>
                  <a:lnTo>
                    <a:pt x="447" y="378"/>
                  </a:lnTo>
                  <a:lnTo>
                    <a:pt x="452" y="374"/>
                  </a:lnTo>
                  <a:lnTo>
                    <a:pt x="455" y="372"/>
                  </a:lnTo>
                  <a:lnTo>
                    <a:pt x="457" y="372"/>
                  </a:lnTo>
                  <a:lnTo>
                    <a:pt x="463" y="369"/>
                  </a:lnTo>
                  <a:lnTo>
                    <a:pt x="465" y="369"/>
                  </a:lnTo>
                  <a:lnTo>
                    <a:pt x="467" y="368"/>
                  </a:lnTo>
                  <a:lnTo>
                    <a:pt x="468" y="366"/>
                  </a:lnTo>
                  <a:lnTo>
                    <a:pt x="469" y="365"/>
                  </a:lnTo>
                  <a:lnTo>
                    <a:pt x="471" y="363"/>
                  </a:lnTo>
                  <a:lnTo>
                    <a:pt x="472" y="361"/>
                  </a:lnTo>
                  <a:lnTo>
                    <a:pt x="473" y="360"/>
                  </a:lnTo>
                  <a:lnTo>
                    <a:pt x="474" y="358"/>
                  </a:lnTo>
                  <a:lnTo>
                    <a:pt x="475" y="356"/>
                  </a:lnTo>
                  <a:lnTo>
                    <a:pt x="475" y="353"/>
                  </a:lnTo>
                  <a:lnTo>
                    <a:pt x="475" y="350"/>
                  </a:lnTo>
                  <a:lnTo>
                    <a:pt x="474" y="342"/>
                  </a:lnTo>
                  <a:lnTo>
                    <a:pt x="474" y="338"/>
                  </a:lnTo>
                  <a:lnTo>
                    <a:pt x="474" y="335"/>
                  </a:lnTo>
                  <a:lnTo>
                    <a:pt x="475" y="331"/>
                  </a:lnTo>
                  <a:lnTo>
                    <a:pt x="475" y="328"/>
                  </a:lnTo>
                  <a:lnTo>
                    <a:pt x="476" y="327"/>
                  </a:lnTo>
                  <a:lnTo>
                    <a:pt x="477" y="324"/>
                  </a:lnTo>
                  <a:lnTo>
                    <a:pt x="478" y="322"/>
                  </a:lnTo>
                  <a:lnTo>
                    <a:pt x="479" y="319"/>
                  </a:lnTo>
                  <a:lnTo>
                    <a:pt x="480" y="317"/>
                  </a:lnTo>
                  <a:lnTo>
                    <a:pt x="480" y="316"/>
                  </a:lnTo>
                  <a:lnTo>
                    <a:pt x="482" y="315"/>
                  </a:lnTo>
                  <a:lnTo>
                    <a:pt x="483" y="314"/>
                  </a:lnTo>
                  <a:lnTo>
                    <a:pt x="484" y="313"/>
                  </a:lnTo>
                  <a:lnTo>
                    <a:pt x="485" y="312"/>
                  </a:lnTo>
                  <a:lnTo>
                    <a:pt x="487" y="311"/>
                  </a:lnTo>
                  <a:lnTo>
                    <a:pt x="490" y="311"/>
                  </a:lnTo>
                  <a:lnTo>
                    <a:pt x="497" y="309"/>
                  </a:lnTo>
                  <a:lnTo>
                    <a:pt x="501" y="308"/>
                  </a:lnTo>
                  <a:lnTo>
                    <a:pt x="505" y="307"/>
                  </a:lnTo>
                  <a:lnTo>
                    <a:pt x="508" y="305"/>
                  </a:lnTo>
                  <a:lnTo>
                    <a:pt x="512" y="304"/>
                  </a:lnTo>
                  <a:lnTo>
                    <a:pt x="514" y="301"/>
                  </a:lnTo>
                  <a:lnTo>
                    <a:pt x="518" y="298"/>
                  </a:lnTo>
                  <a:lnTo>
                    <a:pt x="524" y="293"/>
                  </a:lnTo>
                  <a:lnTo>
                    <a:pt x="525" y="292"/>
                  </a:lnTo>
                  <a:lnTo>
                    <a:pt x="529" y="289"/>
                  </a:lnTo>
                  <a:lnTo>
                    <a:pt x="533" y="287"/>
                  </a:lnTo>
                  <a:lnTo>
                    <a:pt x="537" y="285"/>
                  </a:lnTo>
                  <a:lnTo>
                    <a:pt x="541" y="283"/>
                  </a:lnTo>
                  <a:lnTo>
                    <a:pt x="544" y="282"/>
                  </a:lnTo>
                  <a:lnTo>
                    <a:pt x="546" y="282"/>
                  </a:lnTo>
                  <a:lnTo>
                    <a:pt x="548" y="282"/>
                  </a:lnTo>
                  <a:lnTo>
                    <a:pt x="550" y="282"/>
                  </a:lnTo>
                  <a:lnTo>
                    <a:pt x="553" y="283"/>
                  </a:lnTo>
                  <a:lnTo>
                    <a:pt x="556" y="284"/>
                  </a:lnTo>
                  <a:lnTo>
                    <a:pt x="562" y="286"/>
                  </a:lnTo>
                  <a:lnTo>
                    <a:pt x="571" y="288"/>
                  </a:lnTo>
                  <a:lnTo>
                    <a:pt x="575" y="289"/>
                  </a:lnTo>
                  <a:lnTo>
                    <a:pt x="578" y="290"/>
                  </a:lnTo>
                  <a:lnTo>
                    <a:pt x="581" y="290"/>
                  </a:lnTo>
                  <a:lnTo>
                    <a:pt x="582" y="289"/>
                  </a:lnTo>
                  <a:lnTo>
                    <a:pt x="591" y="288"/>
                  </a:lnTo>
                  <a:lnTo>
                    <a:pt x="599" y="287"/>
                  </a:lnTo>
                  <a:lnTo>
                    <a:pt x="601" y="286"/>
                  </a:lnTo>
                  <a:lnTo>
                    <a:pt x="604" y="285"/>
                  </a:lnTo>
                  <a:lnTo>
                    <a:pt x="606" y="284"/>
                  </a:lnTo>
                  <a:lnTo>
                    <a:pt x="610" y="282"/>
                  </a:lnTo>
                  <a:lnTo>
                    <a:pt x="612" y="281"/>
                  </a:lnTo>
                  <a:lnTo>
                    <a:pt x="619" y="276"/>
                  </a:lnTo>
                  <a:lnTo>
                    <a:pt x="623" y="273"/>
                  </a:lnTo>
                  <a:lnTo>
                    <a:pt x="628" y="270"/>
                  </a:lnTo>
                  <a:lnTo>
                    <a:pt x="635" y="267"/>
                  </a:lnTo>
                  <a:lnTo>
                    <a:pt x="654" y="259"/>
                  </a:lnTo>
                  <a:lnTo>
                    <a:pt x="666" y="253"/>
                  </a:lnTo>
                  <a:lnTo>
                    <a:pt x="673" y="249"/>
                  </a:lnTo>
                  <a:lnTo>
                    <a:pt x="680" y="248"/>
                  </a:lnTo>
                  <a:lnTo>
                    <a:pt x="694" y="243"/>
                  </a:lnTo>
                  <a:lnTo>
                    <a:pt x="698" y="241"/>
                  </a:lnTo>
                  <a:lnTo>
                    <a:pt x="705" y="238"/>
                  </a:lnTo>
                  <a:lnTo>
                    <a:pt x="707" y="237"/>
                  </a:lnTo>
                  <a:lnTo>
                    <a:pt x="709" y="236"/>
                  </a:lnTo>
                  <a:lnTo>
                    <a:pt x="713" y="234"/>
                  </a:lnTo>
                  <a:lnTo>
                    <a:pt x="718" y="230"/>
                  </a:lnTo>
                  <a:lnTo>
                    <a:pt x="720" y="227"/>
                  </a:lnTo>
                  <a:lnTo>
                    <a:pt x="723" y="225"/>
                  </a:lnTo>
                  <a:lnTo>
                    <a:pt x="725" y="222"/>
                  </a:lnTo>
                  <a:lnTo>
                    <a:pt x="727" y="219"/>
                  </a:lnTo>
                  <a:lnTo>
                    <a:pt x="730" y="215"/>
                  </a:lnTo>
                  <a:lnTo>
                    <a:pt x="734" y="208"/>
                  </a:lnTo>
                  <a:lnTo>
                    <a:pt x="735" y="205"/>
                  </a:lnTo>
                  <a:lnTo>
                    <a:pt x="737" y="203"/>
                  </a:lnTo>
                  <a:lnTo>
                    <a:pt x="739" y="202"/>
                  </a:lnTo>
                  <a:lnTo>
                    <a:pt x="741" y="201"/>
                  </a:lnTo>
                  <a:lnTo>
                    <a:pt x="742" y="200"/>
                  </a:lnTo>
                  <a:lnTo>
                    <a:pt x="746" y="198"/>
                  </a:lnTo>
                  <a:lnTo>
                    <a:pt x="750" y="197"/>
                  </a:lnTo>
                  <a:lnTo>
                    <a:pt x="753" y="196"/>
                  </a:lnTo>
                  <a:lnTo>
                    <a:pt x="756" y="195"/>
                  </a:lnTo>
                  <a:lnTo>
                    <a:pt x="759" y="195"/>
                  </a:lnTo>
                  <a:lnTo>
                    <a:pt x="762" y="195"/>
                  </a:lnTo>
                  <a:lnTo>
                    <a:pt x="764" y="195"/>
                  </a:lnTo>
                  <a:lnTo>
                    <a:pt x="767" y="196"/>
                  </a:lnTo>
                  <a:lnTo>
                    <a:pt x="775" y="197"/>
                  </a:lnTo>
                  <a:lnTo>
                    <a:pt x="778" y="198"/>
                  </a:lnTo>
                  <a:lnTo>
                    <a:pt x="781" y="198"/>
                  </a:lnTo>
                  <a:lnTo>
                    <a:pt x="784" y="198"/>
                  </a:lnTo>
                  <a:lnTo>
                    <a:pt x="787" y="198"/>
                  </a:lnTo>
                  <a:lnTo>
                    <a:pt x="789" y="198"/>
                  </a:lnTo>
                  <a:lnTo>
                    <a:pt x="793" y="197"/>
                  </a:lnTo>
                  <a:lnTo>
                    <a:pt x="801" y="196"/>
                  </a:lnTo>
                  <a:lnTo>
                    <a:pt x="804" y="195"/>
                  </a:lnTo>
                  <a:lnTo>
                    <a:pt x="808" y="194"/>
                  </a:lnTo>
                  <a:lnTo>
                    <a:pt x="812" y="192"/>
                  </a:lnTo>
                  <a:lnTo>
                    <a:pt x="819" y="190"/>
                  </a:lnTo>
                  <a:lnTo>
                    <a:pt x="821" y="189"/>
                  </a:lnTo>
                  <a:lnTo>
                    <a:pt x="825" y="188"/>
                  </a:lnTo>
                  <a:lnTo>
                    <a:pt x="832" y="187"/>
                  </a:lnTo>
                  <a:lnTo>
                    <a:pt x="835" y="186"/>
                  </a:lnTo>
                  <a:lnTo>
                    <a:pt x="838" y="184"/>
                  </a:lnTo>
                  <a:lnTo>
                    <a:pt x="840" y="184"/>
                  </a:lnTo>
                  <a:lnTo>
                    <a:pt x="841" y="183"/>
                  </a:lnTo>
                  <a:lnTo>
                    <a:pt x="843" y="181"/>
                  </a:lnTo>
                  <a:lnTo>
                    <a:pt x="844" y="180"/>
                  </a:lnTo>
                  <a:lnTo>
                    <a:pt x="844" y="179"/>
                  </a:lnTo>
                  <a:lnTo>
                    <a:pt x="845" y="177"/>
                  </a:lnTo>
                  <a:lnTo>
                    <a:pt x="847" y="174"/>
                  </a:lnTo>
                  <a:lnTo>
                    <a:pt x="849" y="168"/>
                  </a:lnTo>
                  <a:lnTo>
                    <a:pt x="852" y="162"/>
                  </a:lnTo>
                  <a:lnTo>
                    <a:pt x="853" y="157"/>
                  </a:lnTo>
                  <a:lnTo>
                    <a:pt x="853" y="156"/>
                  </a:lnTo>
                  <a:lnTo>
                    <a:pt x="854" y="154"/>
                  </a:lnTo>
                  <a:lnTo>
                    <a:pt x="854" y="152"/>
                  </a:lnTo>
                  <a:lnTo>
                    <a:pt x="853" y="151"/>
                  </a:lnTo>
                  <a:lnTo>
                    <a:pt x="853" y="149"/>
                  </a:lnTo>
                  <a:lnTo>
                    <a:pt x="852" y="147"/>
                  </a:lnTo>
                  <a:lnTo>
                    <a:pt x="851" y="146"/>
                  </a:lnTo>
                  <a:lnTo>
                    <a:pt x="850" y="145"/>
                  </a:lnTo>
                  <a:lnTo>
                    <a:pt x="849" y="143"/>
                  </a:lnTo>
                  <a:lnTo>
                    <a:pt x="847" y="142"/>
                  </a:lnTo>
                  <a:lnTo>
                    <a:pt x="845" y="141"/>
                  </a:lnTo>
                  <a:lnTo>
                    <a:pt x="844" y="140"/>
                  </a:lnTo>
                  <a:lnTo>
                    <a:pt x="841" y="138"/>
                  </a:lnTo>
                  <a:lnTo>
                    <a:pt x="835" y="136"/>
                  </a:lnTo>
                  <a:lnTo>
                    <a:pt x="826" y="133"/>
                  </a:lnTo>
                  <a:lnTo>
                    <a:pt x="820" y="130"/>
                  </a:lnTo>
                  <a:lnTo>
                    <a:pt x="808" y="125"/>
                  </a:lnTo>
                  <a:lnTo>
                    <a:pt x="805" y="124"/>
                  </a:lnTo>
                  <a:lnTo>
                    <a:pt x="802" y="123"/>
                  </a:lnTo>
                  <a:lnTo>
                    <a:pt x="800" y="122"/>
                  </a:lnTo>
                  <a:lnTo>
                    <a:pt x="799" y="121"/>
                  </a:lnTo>
                  <a:lnTo>
                    <a:pt x="798" y="120"/>
                  </a:lnTo>
                  <a:lnTo>
                    <a:pt x="797" y="119"/>
                  </a:lnTo>
                  <a:lnTo>
                    <a:pt x="796" y="118"/>
                  </a:lnTo>
                  <a:lnTo>
                    <a:pt x="795" y="116"/>
                  </a:lnTo>
                  <a:lnTo>
                    <a:pt x="794" y="114"/>
                  </a:lnTo>
                  <a:lnTo>
                    <a:pt x="793" y="112"/>
                  </a:lnTo>
                  <a:lnTo>
                    <a:pt x="792" y="110"/>
                  </a:lnTo>
                  <a:lnTo>
                    <a:pt x="792" y="108"/>
                  </a:lnTo>
                  <a:lnTo>
                    <a:pt x="791" y="107"/>
                  </a:lnTo>
                  <a:lnTo>
                    <a:pt x="792" y="106"/>
                  </a:lnTo>
                  <a:lnTo>
                    <a:pt x="792" y="105"/>
                  </a:lnTo>
                  <a:lnTo>
                    <a:pt x="792" y="103"/>
                  </a:lnTo>
                  <a:lnTo>
                    <a:pt x="793" y="101"/>
                  </a:lnTo>
                  <a:lnTo>
                    <a:pt x="796" y="97"/>
                  </a:lnTo>
                  <a:lnTo>
                    <a:pt x="796" y="96"/>
                  </a:lnTo>
                  <a:lnTo>
                    <a:pt x="797" y="95"/>
                  </a:lnTo>
                  <a:lnTo>
                    <a:pt x="797" y="94"/>
                  </a:lnTo>
                  <a:lnTo>
                    <a:pt x="797" y="92"/>
                  </a:lnTo>
                  <a:lnTo>
                    <a:pt x="796" y="91"/>
                  </a:lnTo>
                  <a:lnTo>
                    <a:pt x="795" y="90"/>
                  </a:lnTo>
                  <a:lnTo>
                    <a:pt x="794" y="89"/>
                  </a:lnTo>
                  <a:lnTo>
                    <a:pt x="793" y="89"/>
                  </a:lnTo>
                  <a:lnTo>
                    <a:pt x="792" y="89"/>
                  </a:lnTo>
                  <a:lnTo>
                    <a:pt x="790" y="89"/>
                  </a:lnTo>
                  <a:lnTo>
                    <a:pt x="787" y="88"/>
                  </a:lnTo>
                  <a:lnTo>
                    <a:pt x="780" y="89"/>
                  </a:lnTo>
                  <a:lnTo>
                    <a:pt x="776" y="88"/>
                  </a:lnTo>
                  <a:lnTo>
                    <a:pt x="773" y="88"/>
                  </a:lnTo>
                  <a:lnTo>
                    <a:pt x="771" y="87"/>
                  </a:lnTo>
                  <a:lnTo>
                    <a:pt x="769" y="87"/>
                  </a:lnTo>
                  <a:lnTo>
                    <a:pt x="767" y="86"/>
                  </a:lnTo>
                  <a:lnTo>
                    <a:pt x="764" y="84"/>
                  </a:lnTo>
                  <a:lnTo>
                    <a:pt x="763" y="83"/>
                  </a:lnTo>
                  <a:lnTo>
                    <a:pt x="761" y="81"/>
                  </a:lnTo>
                  <a:lnTo>
                    <a:pt x="759" y="80"/>
                  </a:lnTo>
                  <a:lnTo>
                    <a:pt x="758" y="78"/>
                  </a:lnTo>
                  <a:lnTo>
                    <a:pt x="757" y="78"/>
                  </a:lnTo>
                  <a:lnTo>
                    <a:pt x="756" y="76"/>
                  </a:lnTo>
                  <a:lnTo>
                    <a:pt x="756" y="74"/>
                  </a:lnTo>
                  <a:lnTo>
                    <a:pt x="756" y="73"/>
                  </a:lnTo>
                  <a:lnTo>
                    <a:pt x="755" y="69"/>
                  </a:lnTo>
                  <a:lnTo>
                    <a:pt x="756" y="64"/>
                  </a:lnTo>
                  <a:lnTo>
                    <a:pt x="756" y="62"/>
                  </a:lnTo>
                  <a:lnTo>
                    <a:pt x="756" y="60"/>
                  </a:lnTo>
                  <a:lnTo>
                    <a:pt x="757" y="58"/>
                  </a:lnTo>
                  <a:lnTo>
                    <a:pt x="758" y="56"/>
                  </a:lnTo>
                  <a:lnTo>
                    <a:pt x="762" y="49"/>
                  </a:lnTo>
                  <a:lnTo>
                    <a:pt x="763" y="47"/>
                  </a:lnTo>
                  <a:lnTo>
                    <a:pt x="764" y="44"/>
                  </a:lnTo>
                  <a:lnTo>
                    <a:pt x="765" y="41"/>
                  </a:lnTo>
                  <a:lnTo>
                    <a:pt x="766" y="38"/>
                  </a:lnTo>
                  <a:lnTo>
                    <a:pt x="767" y="35"/>
                  </a:lnTo>
                  <a:lnTo>
                    <a:pt x="768" y="33"/>
                  </a:lnTo>
                  <a:lnTo>
                    <a:pt x="769" y="25"/>
                  </a:lnTo>
                  <a:lnTo>
                    <a:pt x="770" y="22"/>
                  </a:lnTo>
                  <a:lnTo>
                    <a:pt x="771" y="21"/>
                  </a:lnTo>
                  <a:lnTo>
                    <a:pt x="771" y="20"/>
                  </a:lnTo>
                  <a:lnTo>
                    <a:pt x="772" y="18"/>
                  </a:lnTo>
                  <a:lnTo>
                    <a:pt x="774" y="15"/>
                  </a:lnTo>
                  <a:lnTo>
                    <a:pt x="782" y="4"/>
                  </a:lnTo>
                  <a:lnTo>
                    <a:pt x="785" y="2"/>
                  </a:lnTo>
                  <a:lnTo>
                    <a:pt x="786" y="0"/>
                  </a:lnTo>
                  <a:lnTo>
                    <a:pt x="787" y="1"/>
                  </a:lnTo>
                </a:path>
              </a:pathLst>
            </a:custGeom>
            <a:noFill/>
            <a:ln w="2540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6" name="Freeform 95">
              <a:extLst>
                <a:ext uri="{FF2B5EF4-FFF2-40B4-BE49-F238E27FC236}">
                  <a16:creationId xmlns:a16="http://schemas.microsoft.com/office/drawing/2014/main" id="{6C8BB35B-B8A3-4AC0-A3B8-5F806CF0AEC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0" y="1017"/>
              <a:ext cx="961" cy="646"/>
            </a:xfrm>
            <a:custGeom>
              <a:avLst/>
              <a:gdLst>
                <a:gd name="T0" fmla="*/ 537 w 961"/>
                <a:gd name="T1" fmla="*/ 6 h 646"/>
                <a:gd name="T2" fmla="*/ 568 w 961"/>
                <a:gd name="T3" fmla="*/ 31 h 646"/>
                <a:gd name="T4" fmla="*/ 591 w 961"/>
                <a:gd name="T5" fmla="*/ 30 h 646"/>
                <a:gd name="T6" fmla="*/ 614 w 961"/>
                <a:gd name="T7" fmla="*/ 14 h 646"/>
                <a:gd name="T8" fmla="*/ 633 w 961"/>
                <a:gd name="T9" fmla="*/ 43 h 646"/>
                <a:gd name="T10" fmla="*/ 668 w 961"/>
                <a:gd name="T11" fmla="*/ 37 h 646"/>
                <a:gd name="T12" fmla="*/ 701 w 961"/>
                <a:gd name="T13" fmla="*/ 84 h 646"/>
                <a:gd name="T14" fmla="*/ 697 w 961"/>
                <a:gd name="T15" fmla="*/ 148 h 646"/>
                <a:gd name="T16" fmla="*/ 731 w 961"/>
                <a:gd name="T17" fmla="*/ 193 h 646"/>
                <a:gd name="T18" fmla="*/ 768 w 961"/>
                <a:gd name="T19" fmla="*/ 250 h 646"/>
                <a:gd name="T20" fmla="*/ 780 w 961"/>
                <a:gd name="T21" fmla="*/ 286 h 646"/>
                <a:gd name="T22" fmla="*/ 815 w 961"/>
                <a:gd name="T23" fmla="*/ 259 h 646"/>
                <a:gd name="T24" fmla="*/ 879 w 961"/>
                <a:gd name="T25" fmla="*/ 281 h 646"/>
                <a:gd name="T26" fmla="*/ 899 w 961"/>
                <a:gd name="T27" fmla="*/ 309 h 646"/>
                <a:gd name="T28" fmla="*/ 914 w 961"/>
                <a:gd name="T29" fmla="*/ 396 h 646"/>
                <a:gd name="T30" fmla="*/ 924 w 961"/>
                <a:gd name="T31" fmla="*/ 457 h 646"/>
                <a:gd name="T32" fmla="*/ 927 w 961"/>
                <a:gd name="T33" fmla="*/ 515 h 646"/>
                <a:gd name="T34" fmla="*/ 960 w 961"/>
                <a:gd name="T35" fmla="*/ 577 h 646"/>
                <a:gd name="T36" fmla="*/ 934 w 961"/>
                <a:gd name="T37" fmla="*/ 595 h 646"/>
                <a:gd name="T38" fmla="*/ 892 w 961"/>
                <a:gd name="T39" fmla="*/ 596 h 646"/>
                <a:gd name="T40" fmla="*/ 857 w 961"/>
                <a:gd name="T41" fmla="*/ 569 h 646"/>
                <a:gd name="T42" fmla="*/ 824 w 961"/>
                <a:gd name="T43" fmla="*/ 596 h 646"/>
                <a:gd name="T44" fmla="*/ 814 w 961"/>
                <a:gd name="T45" fmla="*/ 632 h 646"/>
                <a:gd name="T46" fmla="*/ 785 w 961"/>
                <a:gd name="T47" fmla="*/ 635 h 646"/>
                <a:gd name="T48" fmla="*/ 766 w 961"/>
                <a:gd name="T49" fmla="*/ 616 h 646"/>
                <a:gd name="T50" fmla="*/ 714 w 961"/>
                <a:gd name="T51" fmla="*/ 596 h 646"/>
                <a:gd name="T52" fmla="*/ 682 w 961"/>
                <a:gd name="T53" fmla="*/ 601 h 646"/>
                <a:gd name="T54" fmla="*/ 643 w 961"/>
                <a:gd name="T55" fmla="*/ 617 h 646"/>
                <a:gd name="T56" fmla="*/ 584 w 961"/>
                <a:gd name="T57" fmla="*/ 584 h 646"/>
                <a:gd name="T58" fmla="*/ 550 w 961"/>
                <a:gd name="T59" fmla="*/ 549 h 646"/>
                <a:gd name="T60" fmla="*/ 495 w 961"/>
                <a:gd name="T61" fmla="*/ 503 h 646"/>
                <a:gd name="T62" fmla="*/ 462 w 961"/>
                <a:gd name="T63" fmla="*/ 504 h 646"/>
                <a:gd name="T64" fmla="*/ 431 w 961"/>
                <a:gd name="T65" fmla="*/ 480 h 646"/>
                <a:gd name="T66" fmla="*/ 415 w 961"/>
                <a:gd name="T67" fmla="*/ 514 h 646"/>
                <a:gd name="T68" fmla="*/ 380 w 961"/>
                <a:gd name="T69" fmla="*/ 540 h 646"/>
                <a:gd name="T70" fmla="*/ 359 w 961"/>
                <a:gd name="T71" fmla="*/ 565 h 646"/>
                <a:gd name="T72" fmla="*/ 309 w 961"/>
                <a:gd name="T73" fmla="*/ 559 h 646"/>
                <a:gd name="T74" fmla="*/ 289 w 961"/>
                <a:gd name="T75" fmla="*/ 600 h 646"/>
                <a:gd name="T76" fmla="*/ 248 w 961"/>
                <a:gd name="T77" fmla="*/ 637 h 646"/>
                <a:gd name="T78" fmla="*/ 189 w 961"/>
                <a:gd name="T79" fmla="*/ 646 h 646"/>
                <a:gd name="T80" fmla="*/ 171 w 961"/>
                <a:gd name="T81" fmla="*/ 617 h 646"/>
                <a:gd name="T82" fmla="*/ 147 w 961"/>
                <a:gd name="T83" fmla="*/ 616 h 646"/>
                <a:gd name="T84" fmla="*/ 111 w 961"/>
                <a:gd name="T85" fmla="*/ 616 h 646"/>
                <a:gd name="T86" fmla="*/ 93 w 961"/>
                <a:gd name="T87" fmla="*/ 595 h 646"/>
                <a:gd name="T88" fmla="*/ 47 w 961"/>
                <a:gd name="T89" fmla="*/ 531 h 646"/>
                <a:gd name="T90" fmla="*/ 12 w 961"/>
                <a:gd name="T91" fmla="*/ 463 h 646"/>
                <a:gd name="T92" fmla="*/ 2 w 961"/>
                <a:gd name="T93" fmla="*/ 415 h 646"/>
                <a:gd name="T94" fmla="*/ 22 w 961"/>
                <a:gd name="T95" fmla="*/ 364 h 646"/>
                <a:gd name="T96" fmla="*/ 55 w 961"/>
                <a:gd name="T97" fmla="*/ 334 h 646"/>
                <a:gd name="T98" fmla="*/ 73 w 961"/>
                <a:gd name="T99" fmla="*/ 293 h 646"/>
                <a:gd name="T100" fmla="*/ 80 w 961"/>
                <a:gd name="T101" fmla="*/ 250 h 646"/>
                <a:gd name="T102" fmla="*/ 129 w 961"/>
                <a:gd name="T103" fmla="*/ 263 h 646"/>
                <a:gd name="T104" fmla="*/ 157 w 961"/>
                <a:gd name="T105" fmla="*/ 257 h 646"/>
                <a:gd name="T106" fmla="*/ 188 w 961"/>
                <a:gd name="T107" fmla="*/ 210 h 646"/>
                <a:gd name="T108" fmla="*/ 264 w 961"/>
                <a:gd name="T109" fmla="*/ 218 h 646"/>
                <a:gd name="T110" fmla="*/ 317 w 961"/>
                <a:gd name="T111" fmla="*/ 238 h 646"/>
                <a:gd name="T112" fmla="*/ 352 w 961"/>
                <a:gd name="T113" fmla="*/ 199 h 646"/>
                <a:gd name="T114" fmla="*/ 400 w 961"/>
                <a:gd name="T115" fmla="*/ 177 h 646"/>
                <a:gd name="T116" fmla="*/ 465 w 961"/>
                <a:gd name="T117" fmla="*/ 185 h 646"/>
                <a:gd name="T118" fmla="*/ 488 w 961"/>
                <a:gd name="T119" fmla="*/ 167 h 646"/>
                <a:gd name="T120" fmla="*/ 499 w 961"/>
                <a:gd name="T121" fmla="*/ 83 h 646"/>
                <a:gd name="T122" fmla="*/ 483 w 961"/>
                <a:gd name="T123" fmla="*/ 47 h 646"/>
                <a:gd name="T124" fmla="*/ 476 w 961"/>
                <a:gd name="T125" fmla="*/ 25 h 6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961" h="646">
                  <a:moveTo>
                    <a:pt x="506" y="0"/>
                  </a:moveTo>
                  <a:lnTo>
                    <a:pt x="506" y="1"/>
                  </a:lnTo>
                  <a:lnTo>
                    <a:pt x="513" y="4"/>
                  </a:lnTo>
                  <a:lnTo>
                    <a:pt x="515" y="5"/>
                  </a:lnTo>
                  <a:lnTo>
                    <a:pt x="517" y="7"/>
                  </a:lnTo>
                  <a:lnTo>
                    <a:pt x="519" y="7"/>
                  </a:lnTo>
                  <a:lnTo>
                    <a:pt x="521" y="8"/>
                  </a:lnTo>
                  <a:lnTo>
                    <a:pt x="523" y="8"/>
                  </a:lnTo>
                  <a:lnTo>
                    <a:pt x="525" y="8"/>
                  </a:lnTo>
                  <a:lnTo>
                    <a:pt x="527" y="8"/>
                  </a:lnTo>
                  <a:lnTo>
                    <a:pt x="528" y="8"/>
                  </a:lnTo>
                  <a:lnTo>
                    <a:pt x="529" y="8"/>
                  </a:lnTo>
                  <a:lnTo>
                    <a:pt x="534" y="6"/>
                  </a:lnTo>
                  <a:lnTo>
                    <a:pt x="535" y="6"/>
                  </a:lnTo>
                  <a:lnTo>
                    <a:pt x="537" y="6"/>
                  </a:lnTo>
                  <a:lnTo>
                    <a:pt x="540" y="6"/>
                  </a:lnTo>
                  <a:lnTo>
                    <a:pt x="541" y="6"/>
                  </a:lnTo>
                  <a:lnTo>
                    <a:pt x="546" y="8"/>
                  </a:lnTo>
                  <a:lnTo>
                    <a:pt x="555" y="11"/>
                  </a:lnTo>
                  <a:lnTo>
                    <a:pt x="559" y="13"/>
                  </a:lnTo>
                  <a:lnTo>
                    <a:pt x="561" y="14"/>
                  </a:lnTo>
                  <a:lnTo>
                    <a:pt x="563" y="14"/>
                  </a:lnTo>
                  <a:lnTo>
                    <a:pt x="563" y="16"/>
                  </a:lnTo>
                  <a:lnTo>
                    <a:pt x="564" y="17"/>
                  </a:lnTo>
                  <a:lnTo>
                    <a:pt x="565" y="18"/>
                  </a:lnTo>
                  <a:lnTo>
                    <a:pt x="565" y="20"/>
                  </a:lnTo>
                  <a:lnTo>
                    <a:pt x="565" y="24"/>
                  </a:lnTo>
                  <a:lnTo>
                    <a:pt x="566" y="26"/>
                  </a:lnTo>
                  <a:lnTo>
                    <a:pt x="566" y="28"/>
                  </a:lnTo>
                  <a:lnTo>
                    <a:pt x="568" y="31"/>
                  </a:lnTo>
                  <a:lnTo>
                    <a:pt x="569" y="32"/>
                  </a:lnTo>
                  <a:lnTo>
                    <a:pt x="571" y="34"/>
                  </a:lnTo>
                  <a:lnTo>
                    <a:pt x="573" y="35"/>
                  </a:lnTo>
                  <a:lnTo>
                    <a:pt x="574" y="35"/>
                  </a:lnTo>
                  <a:lnTo>
                    <a:pt x="576" y="36"/>
                  </a:lnTo>
                  <a:lnTo>
                    <a:pt x="579" y="36"/>
                  </a:lnTo>
                  <a:lnTo>
                    <a:pt x="581" y="36"/>
                  </a:lnTo>
                  <a:lnTo>
                    <a:pt x="583" y="36"/>
                  </a:lnTo>
                  <a:lnTo>
                    <a:pt x="585" y="36"/>
                  </a:lnTo>
                  <a:lnTo>
                    <a:pt x="586" y="36"/>
                  </a:lnTo>
                  <a:lnTo>
                    <a:pt x="587" y="35"/>
                  </a:lnTo>
                  <a:lnTo>
                    <a:pt x="588" y="34"/>
                  </a:lnTo>
                  <a:lnTo>
                    <a:pt x="589" y="33"/>
                  </a:lnTo>
                  <a:lnTo>
                    <a:pt x="590" y="32"/>
                  </a:lnTo>
                  <a:lnTo>
                    <a:pt x="591" y="30"/>
                  </a:lnTo>
                  <a:lnTo>
                    <a:pt x="594" y="26"/>
                  </a:lnTo>
                  <a:lnTo>
                    <a:pt x="596" y="23"/>
                  </a:lnTo>
                  <a:lnTo>
                    <a:pt x="597" y="19"/>
                  </a:lnTo>
                  <a:lnTo>
                    <a:pt x="600" y="17"/>
                  </a:lnTo>
                  <a:lnTo>
                    <a:pt x="601" y="16"/>
                  </a:lnTo>
                  <a:lnTo>
                    <a:pt x="602" y="15"/>
                  </a:lnTo>
                  <a:lnTo>
                    <a:pt x="604" y="14"/>
                  </a:lnTo>
                  <a:lnTo>
                    <a:pt x="605" y="14"/>
                  </a:lnTo>
                  <a:lnTo>
                    <a:pt x="606" y="14"/>
                  </a:lnTo>
                  <a:lnTo>
                    <a:pt x="608" y="13"/>
                  </a:lnTo>
                  <a:lnTo>
                    <a:pt x="608" y="13"/>
                  </a:lnTo>
                  <a:lnTo>
                    <a:pt x="610" y="13"/>
                  </a:lnTo>
                  <a:lnTo>
                    <a:pt x="612" y="13"/>
                  </a:lnTo>
                  <a:lnTo>
                    <a:pt x="613" y="14"/>
                  </a:lnTo>
                  <a:lnTo>
                    <a:pt x="614" y="14"/>
                  </a:lnTo>
                  <a:lnTo>
                    <a:pt x="615" y="14"/>
                  </a:lnTo>
                  <a:lnTo>
                    <a:pt x="616" y="16"/>
                  </a:lnTo>
                  <a:lnTo>
                    <a:pt x="617" y="18"/>
                  </a:lnTo>
                  <a:lnTo>
                    <a:pt x="618" y="21"/>
                  </a:lnTo>
                  <a:lnTo>
                    <a:pt x="619" y="24"/>
                  </a:lnTo>
                  <a:lnTo>
                    <a:pt x="621" y="33"/>
                  </a:lnTo>
                  <a:lnTo>
                    <a:pt x="622" y="35"/>
                  </a:lnTo>
                  <a:lnTo>
                    <a:pt x="623" y="37"/>
                  </a:lnTo>
                  <a:lnTo>
                    <a:pt x="624" y="38"/>
                  </a:lnTo>
                  <a:lnTo>
                    <a:pt x="626" y="40"/>
                  </a:lnTo>
                  <a:lnTo>
                    <a:pt x="627" y="41"/>
                  </a:lnTo>
                  <a:lnTo>
                    <a:pt x="629" y="42"/>
                  </a:lnTo>
                  <a:lnTo>
                    <a:pt x="631" y="43"/>
                  </a:lnTo>
                  <a:lnTo>
                    <a:pt x="631" y="43"/>
                  </a:lnTo>
                  <a:lnTo>
                    <a:pt x="633" y="43"/>
                  </a:lnTo>
                  <a:lnTo>
                    <a:pt x="635" y="42"/>
                  </a:lnTo>
                  <a:lnTo>
                    <a:pt x="636" y="42"/>
                  </a:lnTo>
                  <a:lnTo>
                    <a:pt x="643" y="39"/>
                  </a:lnTo>
                  <a:lnTo>
                    <a:pt x="645" y="37"/>
                  </a:lnTo>
                  <a:lnTo>
                    <a:pt x="652" y="36"/>
                  </a:lnTo>
                  <a:lnTo>
                    <a:pt x="654" y="35"/>
                  </a:lnTo>
                  <a:lnTo>
                    <a:pt x="656" y="35"/>
                  </a:lnTo>
                  <a:lnTo>
                    <a:pt x="659" y="34"/>
                  </a:lnTo>
                  <a:lnTo>
                    <a:pt x="661" y="34"/>
                  </a:lnTo>
                  <a:lnTo>
                    <a:pt x="662" y="34"/>
                  </a:lnTo>
                  <a:lnTo>
                    <a:pt x="664" y="35"/>
                  </a:lnTo>
                  <a:lnTo>
                    <a:pt x="665" y="35"/>
                  </a:lnTo>
                  <a:lnTo>
                    <a:pt x="665" y="36"/>
                  </a:lnTo>
                  <a:lnTo>
                    <a:pt x="666" y="36"/>
                  </a:lnTo>
                  <a:lnTo>
                    <a:pt x="668" y="37"/>
                  </a:lnTo>
                  <a:lnTo>
                    <a:pt x="673" y="42"/>
                  </a:lnTo>
                  <a:lnTo>
                    <a:pt x="676" y="45"/>
                  </a:lnTo>
                  <a:lnTo>
                    <a:pt x="678" y="47"/>
                  </a:lnTo>
                  <a:lnTo>
                    <a:pt x="684" y="50"/>
                  </a:lnTo>
                  <a:lnTo>
                    <a:pt x="687" y="52"/>
                  </a:lnTo>
                  <a:lnTo>
                    <a:pt x="689" y="54"/>
                  </a:lnTo>
                  <a:lnTo>
                    <a:pt x="691" y="56"/>
                  </a:lnTo>
                  <a:lnTo>
                    <a:pt x="692" y="58"/>
                  </a:lnTo>
                  <a:lnTo>
                    <a:pt x="693" y="60"/>
                  </a:lnTo>
                  <a:lnTo>
                    <a:pt x="695" y="62"/>
                  </a:lnTo>
                  <a:lnTo>
                    <a:pt x="699" y="73"/>
                  </a:lnTo>
                  <a:lnTo>
                    <a:pt x="700" y="77"/>
                  </a:lnTo>
                  <a:lnTo>
                    <a:pt x="701" y="80"/>
                  </a:lnTo>
                  <a:lnTo>
                    <a:pt x="701" y="82"/>
                  </a:lnTo>
                  <a:lnTo>
                    <a:pt x="701" y="84"/>
                  </a:lnTo>
                  <a:lnTo>
                    <a:pt x="701" y="87"/>
                  </a:lnTo>
                  <a:lnTo>
                    <a:pt x="700" y="89"/>
                  </a:lnTo>
                  <a:lnTo>
                    <a:pt x="699" y="92"/>
                  </a:lnTo>
                  <a:lnTo>
                    <a:pt x="695" y="103"/>
                  </a:lnTo>
                  <a:lnTo>
                    <a:pt x="694" y="107"/>
                  </a:lnTo>
                  <a:lnTo>
                    <a:pt x="693" y="110"/>
                  </a:lnTo>
                  <a:lnTo>
                    <a:pt x="693" y="114"/>
                  </a:lnTo>
                  <a:lnTo>
                    <a:pt x="692" y="117"/>
                  </a:lnTo>
                  <a:lnTo>
                    <a:pt x="692" y="121"/>
                  </a:lnTo>
                  <a:lnTo>
                    <a:pt x="692" y="125"/>
                  </a:lnTo>
                  <a:lnTo>
                    <a:pt x="693" y="128"/>
                  </a:lnTo>
                  <a:lnTo>
                    <a:pt x="693" y="133"/>
                  </a:lnTo>
                  <a:lnTo>
                    <a:pt x="694" y="138"/>
                  </a:lnTo>
                  <a:lnTo>
                    <a:pt x="696" y="142"/>
                  </a:lnTo>
                  <a:lnTo>
                    <a:pt x="697" y="148"/>
                  </a:lnTo>
                  <a:lnTo>
                    <a:pt x="699" y="152"/>
                  </a:lnTo>
                  <a:lnTo>
                    <a:pt x="699" y="156"/>
                  </a:lnTo>
                  <a:lnTo>
                    <a:pt x="701" y="160"/>
                  </a:lnTo>
                  <a:lnTo>
                    <a:pt x="704" y="164"/>
                  </a:lnTo>
                  <a:lnTo>
                    <a:pt x="707" y="170"/>
                  </a:lnTo>
                  <a:lnTo>
                    <a:pt x="710" y="173"/>
                  </a:lnTo>
                  <a:lnTo>
                    <a:pt x="712" y="177"/>
                  </a:lnTo>
                  <a:lnTo>
                    <a:pt x="715" y="180"/>
                  </a:lnTo>
                  <a:lnTo>
                    <a:pt x="718" y="184"/>
                  </a:lnTo>
                  <a:lnTo>
                    <a:pt x="720" y="185"/>
                  </a:lnTo>
                  <a:lnTo>
                    <a:pt x="722" y="187"/>
                  </a:lnTo>
                  <a:lnTo>
                    <a:pt x="723" y="188"/>
                  </a:lnTo>
                  <a:lnTo>
                    <a:pt x="725" y="190"/>
                  </a:lnTo>
                  <a:lnTo>
                    <a:pt x="728" y="191"/>
                  </a:lnTo>
                  <a:lnTo>
                    <a:pt x="731" y="193"/>
                  </a:lnTo>
                  <a:lnTo>
                    <a:pt x="734" y="195"/>
                  </a:lnTo>
                  <a:lnTo>
                    <a:pt x="743" y="198"/>
                  </a:lnTo>
                  <a:lnTo>
                    <a:pt x="745" y="199"/>
                  </a:lnTo>
                  <a:lnTo>
                    <a:pt x="749" y="201"/>
                  </a:lnTo>
                  <a:lnTo>
                    <a:pt x="752" y="204"/>
                  </a:lnTo>
                  <a:lnTo>
                    <a:pt x="755" y="207"/>
                  </a:lnTo>
                  <a:lnTo>
                    <a:pt x="757" y="209"/>
                  </a:lnTo>
                  <a:lnTo>
                    <a:pt x="759" y="213"/>
                  </a:lnTo>
                  <a:lnTo>
                    <a:pt x="762" y="218"/>
                  </a:lnTo>
                  <a:lnTo>
                    <a:pt x="764" y="222"/>
                  </a:lnTo>
                  <a:lnTo>
                    <a:pt x="765" y="227"/>
                  </a:lnTo>
                  <a:lnTo>
                    <a:pt x="767" y="232"/>
                  </a:lnTo>
                  <a:lnTo>
                    <a:pt x="768" y="237"/>
                  </a:lnTo>
                  <a:lnTo>
                    <a:pt x="768" y="241"/>
                  </a:lnTo>
                  <a:lnTo>
                    <a:pt x="768" y="250"/>
                  </a:lnTo>
                  <a:lnTo>
                    <a:pt x="768" y="261"/>
                  </a:lnTo>
                  <a:lnTo>
                    <a:pt x="768" y="263"/>
                  </a:lnTo>
                  <a:lnTo>
                    <a:pt x="768" y="266"/>
                  </a:lnTo>
                  <a:lnTo>
                    <a:pt x="769" y="272"/>
                  </a:lnTo>
                  <a:lnTo>
                    <a:pt x="769" y="275"/>
                  </a:lnTo>
                  <a:lnTo>
                    <a:pt x="770" y="277"/>
                  </a:lnTo>
                  <a:lnTo>
                    <a:pt x="771" y="279"/>
                  </a:lnTo>
                  <a:lnTo>
                    <a:pt x="771" y="280"/>
                  </a:lnTo>
                  <a:lnTo>
                    <a:pt x="772" y="282"/>
                  </a:lnTo>
                  <a:lnTo>
                    <a:pt x="773" y="283"/>
                  </a:lnTo>
                  <a:lnTo>
                    <a:pt x="774" y="284"/>
                  </a:lnTo>
                  <a:lnTo>
                    <a:pt x="776" y="285"/>
                  </a:lnTo>
                  <a:lnTo>
                    <a:pt x="778" y="286"/>
                  </a:lnTo>
                  <a:lnTo>
                    <a:pt x="779" y="286"/>
                  </a:lnTo>
                  <a:lnTo>
                    <a:pt x="780" y="286"/>
                  </a:lnTo>
                  <a:lnTo>
                    <a:pt x="782" y="286"/>
                  </a:lnTo>
                  <a:lnTo>
                    <a:pt x="784" y="285"/>
                  </a:lnTo>
                  <a:lnTo>
                    <a:pt x="785" y="284"/>
                  </a:lnTo>
                  <a:lnTo>
                    <a:pt x="787" y="283"/>
                  </a:lnTo>
                  <a:lnTo>
                    <a:pt x="789" y="282"/>
                  </a:lnTo>
                  <a:lnTo>
                    <a:pt x="790" y="281"/>
                  </a:lnTo>
                  <a:lnTo>
                    <a:pt x="792" y="279"/>
                  </a:lnTo>
                  <a:lnTo>
                    <a:pt x="796" y="275"/>
                  </a:lnTo>
                  <a:lnTo>
                    <a:pt x="804" y="266"/>
                  </a:lnTo>
                  <a:lnTo>
                    <a:pt x="807" y="263"/>
                  </a:lnTo>
                  <a:lnTo>
                    <a:pt x="810" y="262"/>
                  </a:lnTo>
                  <a:lnTo>
                    <a:pt x="811" y="261"/>
                  </a:lnTo>
                  <a:lnTo>
                    <a:pt x="813" y="261"/>
                  </a:lnTo>
                  <a:lnTo>
                    <a:pt x="814" y="260"/>
                  </a:lnTo>
                  <a:lnTo>
                    <a:pt x="815" y="259"/>
                  </a:lnTo>
                  <a:lnTo>
                    <a:pt x="817" y="259"/>
                  </a:lnTo>
                  <a:lnTo>
                    <a:pt x="819" y="259"/>
                  </a:lnTo>
                  <a:lnTo>
                    <a:pt x="821" y="258"/>
                  </a:lnTo>
                  <a:lnTo>
                    <a:pt x="822" y="258"/>
                  </a:lnTo>
                  <a:lnTo>
                    <a:pt x="824" y="259"/>
                  </a:lnTo>
                  <a:lnTo>
                    <a:pt x="828" y="259"/>
                  </a:lnTo>
                  <a:lnTo>
                    <a:pt x="832" y="261"/>
                  </a:lnTo>
                  <a:lnTo>
                    <a:pt x="836" y="263"/>
                  </a:lnTo>
                  <a:lnTo>
                    <a:pt x="841" y="264"/>
                  </a:lnTo>
                  <a:lnTo>
                    <a:pt x="849" y="269"/>
                  </a:lnTo>
                  <a:lnTo>
                    <a:pt x="855" y="271"/>
                  </a:lnTo>
                  <a:lnTo>
                    <a:pt x="860" y="274"/>
                  </a:lnTo>
                  <a:lnTo>
                    <a:pt x="871" y="278"/>
                  </a:lnTo>
                  <a:lnTo>
                    <a:pt x="875" y="280"/>
                  </a:lnTo>
                  <a:lnTo>
                    <a:pt x="879" y="281"/>
                  </a:lnTo>
                  <a:lnTo>
                    <a:pt x="886" y="286"/>
                  </a:lnTo>
                  <a:lnTo>
                    <a:pt x="888" y="286"/>
                  </a:lnTo>
                  <a:lnTo>
                    <a:pt x="889" y="286"/>
                  </a:lnTo>
                  <a:lnTo>
                    <a:pt x="890" y="287"/>
                  </a:lnTo>
                  <a:lnTo>
                    <a:pt x="891" y="287"/>
                  </a:lnTo>
                  <a:lnTo>
                    <a:pt x="891" y="286"/>
                  </a:lnTo>
                  <a:lnTo>
                    <a:pt x="891" y="287"/>
                  </a:lnTo>
                  <a:lnTo>
                    <a:pt x="891" y="288"/>
                  </a:lnTo>
                  <a:lnTo>
                    <a:pt x="891" y="289"/>
                  </a:lnTo>
                  <a:lnTo>
                    <a:pt x="892" y="292"/>
                  </a:lnTo>
                  <a:lnTo>
                    <a:pt x="892" y="294"/>
                  </a:lnTo>
                  <a:lnTo>
                    <a:pt x="893" y="297"/>
                  </a:lnTo>
                  <a:lnTo>
                    <a:pt x="894" y="301"/>
                  </a:lnTo>
                  <a:lnTo>
                    <a:pt x="897" y="306"/>
                  </a:lnTo>
                  <a:lnTo>
                    <a:pt x="899" y="309"/>
                  </a:lnTo>
                  <a:lnTo>
                    <a:pt x="902" y="313"/>
                  </a:lnTo>
                  <a:lnTo>
                    <a:pt x="908" y="322"/>
                  </a:lnTo>
                  <a:lnTo>
                    <a:pt x="911" y="328"/>
                  </a:lnTo>
                  <a:lnTo>
                    <a:pt x="913" y="331"/>
                  </a:lnTo>
                  <a:lnTo>
                    <a:pt x="914" y="333"/>
                  </a:lnTo>
                  <a:lnTo>
                    <a:pt x="915" y="335"/>
                  </a:lnTo>
                  <a:lnTo>
                    <a:pt x="915" y="337"/>
                  </a:lnTo>
                  <a:lnTo>
                    <a:pt x="915" y="341"/>
                  </a:lnTo>
                  <a:lnTo>
                    <a:pt x="915" y="344"/>
                  </a:lnTo>
                  <a:lnTo>
                    <a:pt x="915" y="348"/>
                  </a:lnTo>
                  <a:lnTo>
                    <a:pt x="914" y="358"/>
                  </a:lnTo>
                  <a:lnTo>
                    <a:pt x="913" y="362"/>
                  </a:lnTo>
                  <a:lnTo>
                    <a:pt x="913" y="365"/>
                  </a:lnTo>
                  <a:lnTo>
                    <a:pt x="914" y="378"/>
                  </a:lnTo>
                  <a:lnTo>
                    <a:pt x="914" y="396"/>
                  </a:lnTo>
                  <a:lnTo>
                    <a:pt x="915" y="399"/>
                  </a:lnTo>
                  <a:lnTo>
                    <a:pt x="915" y="403"/>
                  </a:lnTo>
                  <a:lnTo>
                    <a:pt x="915" y="409"/>
                  </a:lnTo>
                  <a:lnTo>
                    <a:pt x="917" y="415"/>
                  </a:lnTo>
                  <a:lnTo>
                    <a:pt x="918" y="422"/>
                  </a:lnTo>
                  <a:lnTo>
                    <a:pt x="921" y="431"/>
                  </a:lnTo>
                  <a:lnTo>
                    <a:pt x="922" y="434"/>
                  </a:lnTo>
                  <a:lnTo>
                    <a:pt x="922" y="436"/>
                  </a:lnTo>
                  <a:lnTo>
                    <a:pt x="922" y="439"/>
                  </a:lnTo>
                  <a:lnTo>
                    <a:pt x="922" y="445"/>
                  </a:lnTo>
                  <a:lnTo>
                    <a:pt x="922" y="448"/>
                  </a:lnTo>
                  <a:lnTo>
                    <a:pt x="922" y="451"/>
                  </a:lnTo>
                  <a:lnTo>
                    <a:pt x="922" y="453"/>
                  </a:lnTo>
                  <a:lnTo>
                    <a:pt x="923" y="456"/>
                  </a:lnTo>
                  <a:lnTo>
                    <a:pt x="924" y="457"/>
                  </a:lnTo>
                  <a:lnTo>
                    <a:pt x="929" y="468"/>
                  </a:lnTo>
                  <a:lnTo>
                    <a:pt x="932" y="474"/>
                  </a:lnTo>
                  <a:lnTo>
                    <a:pt x="933" y="477"/>
                  </a:lnTo>
                  <a:lnTo>
                    <a:pt x="934" y="479"/>
                  </a:lnTo>
                  <a:lnTo>
                    <a:pt x="934" y="480"/>
                  </a:lnTo>
                  <a:lnTo>
                    <a:pt x="935" y="482"/>
                  </a:lnTo>
                  <a:lnTo>
                    <a:pt x="935" y="483"/>
                  </a:lnTo>
                  <a:lnTo>
                    <a:pt x="934" y="485"/>
                  </a:lnTo>
                  <a:lnTo>
                    <a:pt x="934" y="488"/>
                  </a:lnTo>
                  <a:lnTo>
                    <a:pt x="933" y="490"/>
                  </a:lnTo>
                  <a:lnTo>
                    <a:pt x="930" y="501"/>
                  </a:lnTo>
                  <a:lnTo>
                    <a:pt x="928" y="505"/>
                  </a:lnTo>
                  <a:lnTo>
                    <a:pt x="927" y="510"/>
                  </a:lnTo>
                  <a:lnTo>
                    <a:pt x="927" y="513"/>
                  </a:lnTo>
                  <a:lnTo>
                    <a:pt x="927" y="515"/>
                  </a:lnTo>
                  <a:lnTo>
                    <a:pt x="927" y="518"/>
                  </a:lnTo>
                  <a:lnTo>
                    <a:pt x="927" y="520"/>
                  </a:lnTo>
                  <a:lnTo>
                    <a:pt x="927" y="522"/>
                  </a:lnTo>
                  <a:lnTo>
                    <a:pt x="928" y="524"/>
                  </a:lnTo>
                  <a:lnTo>
                    <a:pt x="932" y="531"/>
                  </a:lnTo>
                  <a:lnTo>
                    <a:pt x="935" y="537"/>
                  </a:lnTo>
                  <a:lnTo>
                    <a:pt x="940" y="547"/>
                  </a:lnTo>
                  <a:lnTo>
                    <a:pt x="941" y="549"/>
                  </a:lnTo>
                  <a:lnTo>
                    <a:pt x="946" y="555"/>
                  </a:lnTo>
                  <a:lnTo>
                    <a:pt x="952" y="563"/>
                  </a:lnTo>
                  <a:lnTo>
                    <a:pt x="956" y="569"/>
                  </a:lnTo>
                  <a:lnTo>
                    <a:pt x="958" y="571"/>
                  </a:lnTo>
                  <a:lnTo>
                    <a:pt x="959" y="573"/>
                  </a:lnTo>
                  <a:lnTo>
                    <a:pt x="959" y="575"/>
                  </a:lnTo>
                  <a:lnTo>
                    <a:pt x="960" y="577"/>
                  </a:lnTo>
                  <a:lnTo>
                    <a:pt x="960" y="579"/>
                  </a:lnTo>
                  <a:lnTo>
                    <a:pt x="961" y="581"/>
                  </a:lnTo>
                  <a:lnTo>
                    <a:pt x="960" y="583"/>
                  </a:lnTo>
                  <a:lnTo>
                    <a:pt x="960" y="584"/>
                  </a:lnTo>
                  <a:lnTo>
                    <a:pt x="959" y="586"/>
                  </a:lnTo>
                  <a:lnTo>
                    <a:pt x="958" y="587"/>
                  </a:lnTo>
                  <a:lnTo>
                    <a:pt x="957" y="588"/>
                  </a:lnTo>
                  <a:lnTo>
                    <a:pt x="955" y="589"/>
                  </a:lnTo>
                  <a:lnTo>
                    <a:pt x="953" y="591"/>
                  </a:lnTo>
                  <a:lnTo>
                    <a:pt x="951" y="592"/>
                  </a:lnTo>
                  <a:lnTo>
                    <a:pt x="948" y="592"/>
                  </a:lnTo>
                  <a:lnTo>
                    <a:pt x="943" y="594"/>
                  </a:lnTo>
                  <a:lnTo>
                    <a:pt x="941" y="594"/>
                  </a:lnTo>
                  <a:lnTo>
                    <a:pt x="938" y="595"/>
                  </a:lnTo>
                  <a:lnTo>
                    <a:pt x="934" y="595"/>
                  </a:lnTo>
                  <a:lnTo>
                    <a:pt x="933" y="595"/>
                  </a:lnTo>
                  <a:lnTo>
                    <a:pt x="932" y="595"/>
                  </a:lnTo>
                  <a:lnTo>
                    <a:pt x="929" y="595"/>
                  </a:lnTo>
                  <a:lnTo>
                    <a:pt x="926" y="593"/>
                  </a:lnTo>
                  <a:lnTo>
                    <a:pt x="922" y="592"/>
                  </a:lnTo>
                  <a:lnTo>
                    <a:pt x="918" y="592"/>
                  </a:lnTo>
                  <a:lnTo>
                    <a:pt x="915" y="592"/>
                  </a:lnTo>
                  <a:lnTo>
                    <a:pt x="914" y="592"/>
                  </a:lnTo>
                  <a:lnTo>
                    <a:pt x="911" y="592"/>
                  </a:lnTo>
                  <a:lnTo>
                    <a:pt x="907" y="593"/>
                  </a:lnTo>
                  <a:lnTo>
                    <a:pt x="900" y="595"/>
                  </a:lnTo>
                  <a:lnTo>
                    <a:pt x="897" y="596"/>
                  </a:lnTo>
                  <a:lnTo>
                    <a:pt x="895" y="596"/>
                  </a:lnTo>
                  <a:lnTo>
                    <a:pt x="893" y="596"/>
                  </a:lnTo>
                  <a:lnTo>
                    <a:pt x="892" y="596"/>
                  </a:lnTo>
                  <a:lnTo>
                    <a:pt x="891" y="596"/>
                  </a:lnTo>
                  <a:lnTo>
                    <a:pt x="887" y="595"/>
                  </a:lnTo>
                  <a:lnTo>
                    <a:pt x="884" y="594"/>
                  </a:lnTo>
                  <a:lnTo>
                    <a:pt x="881" y="592"/>
                  </a:lnTo>
                  <a:lnTo>
                    <a:pt x="878" y="591"/>
                  </a:lnTo>
                  <a:lnTo>
                    <a:pt x="876" y="590"/>
                  </a:lnTo>
                  <a:lnTo>
                    <a:pt x="874" y="588"/>
                  </a:lnTo>
                  <a:lnTo>
                    <a:pt x="872" y="586"/>
                  </a:lnTo>
                  <a:lnTo>
                    <a:pt x="870" y="583"/>
                  </a:lnTo>
                  <a:lnTo>
                    <a:pt x="867" y="580"/>
                  </a:lnTo>
                  <a:lnTo>
                    <a:pt x="863" y="573"/>
                  </a:lnTo>
                  <a:lnTo>
                    <a:pt x="862" y="572"/>
                  </a:lnTo>
                  <a:lnTo>
                    <a:pt x="860" y="571"/>
                  </a:lnTo>
                  <a:lnTo>
                    <a:pt x="859" y="569"/>
                  </a:lnTo>
                  <a:lnTo>
                    <a:pt x="857" y="569"/>
                  </a:lnTo>
                  <a:lnTo>
                    <a:pt x="855" y="569"/>
                  </a:lnTo>
                  <a:lnTo>
                    <a:pt x="854" y="569"/>
                  </a:lnTo>
                  <a:lnTo>
                    <a:pt x="853" y="569"/>
                  </a:lnTo>
                  <a:lnTo>
                    <a:pt x="852" y="569"/>
                  </a:lnTo>
                  <a:lnTo>
                    <a:pt x="851" y="569"/>
                  </a:lnTo>
                  <a:lnTo>
                    <a:pt x="850" y="571"/>
                  </a:lnTo>
                  <a:lnTo>
                    <a:pt x="848" y="574"/>
                  </a:lnTo>
                  <a:lnTo>
                    <a:pt x="847" y="575"/>
                  </a:lnTo>
                  <a:lnTo>
                    <a:pt x="841" y="580"/>
                  </a:lnTo>
                  <a:lnTo>
                    <a:pt x="836" y="584"/>
                  </a:lnTo>
                  <a:lnTo>
                    <a:pt x="831" y="589"/>
                  </a:lnTo>
                  <a:lnTo>
                    <a:pt x="828" y="591"/>
                  </a:lnTo>
                  <a:lnTo>
                    <a:pt x="826" y="592"/>
                  </a:lnTo>
                  <a:lnTo>
                    <a:pt x="825" y="594"/>
                  </a:lnTo>
                  <a:lnTo>
                    <a:pt x="824" y="596"/>
                  </a:lnTo>
                  <a:lnTo>
                    <a:pt x="824" y="598"/>
                  </a:lnTo>
                  <a:lnTo>
                    <a:pt x="824" y="600"/>
                  </a:lnTo>
                  <a:lnTo>
                    <a:pt x="824" y="603"/>
                  </a:lnTo>
                  <a:lnTo>
                    <a:pt x="824" y="604"/>
                  </a:lnTo>
                  <a:lnTo>
                    <a:pt x="824" y="607"/>
                  </a:lnTo>
                  <a:lnTo>
                    <a:pt x="825" y="615"/>
                  </a:lnTo>
                  <a:lnTo>
                    <a:pt x="825" y="617"/>
                  </a:lnTo>
                  <a:lnTo>
                    <a:pt x="825" y="618"/>
                  </a:lnTo>
                  <a:lnTo>
                    <a:pt x="825" y="620"/>
                  </a:lnTo>
                  <a:lnTo>
                    <a:pt x="824" y="623"/>
                  </a:lnTo>
                  <a:lnTo>
                    <a:pt x="823" y="626"/>
                  </a:lnTo>
                  <a:lnTo>
                    <a:pt x="822" y="627"/>
                  </a:lnTo>
                  <a:lnTo>
                    <a:pt x="821" y="628"/>
                  </a:lnTo>
                  <a:lnTo>
                    <a:pt x="819" y="629"/>
                  </a:lnTo>
                  <a:lnTo>
                    <a:pt x="814" y="632"/>
                  </a:lnTo>
                  <a:lnTo>
                    <a:pt x="813" y="633"/>
                  </a:lnTo>
                  <a:lnTo>
                    <a:pt x="810" y="636"/>
                  </a:lnTo>
                  <a:lnTo>
                    <a:pt x="808" y="637"/>
                  </a:lnTo>
                  <a:lnTo>
                    <a:pt x="806" y="637"/>
                  </a:lnTo>
                  <a:lnTo>
                    <a:pt x="802" y="638"/>
                  </a:lnTo>
                  <a:lnTo>
                    <a:pt x="801" y="638"/>
                  </a:lnTo>
                  <a:lnTo>
                    <a:pt x="797" y="638"/>
                  </a:lnTo>
                  <a:lnTo>
                    <a:pt x="795" y="638"/>
                  </a:lnTo>
                  <a:lnTo>
                    <a:pt x="793" y="638"/>
                  </a:lnTo>
                  <a:lnTo>
                    <a:pt x="791" y="638"/>
                  </a:lnTo>
                  <a:lnTo>
                    <a:pt x="790" y="637"/>
                  </a:lnTo>
                  <a:lnTo>
                    <a:pt x="789" y="637"/>
                  </a:lnTo>
                  <a:lnTo>
                    <a:pt x="788" y="637"/>
                  </a:lnTo>
                  <a:lnTo>
                    <a:pt x="786" y="636"/>
                  </a:lnTo>
                  <a:lnTo>
                    <a:pt x="785" y="635"/>
                  </a:lnTo>
                  <a:lnTo>
                    <a:pt x="783" y="633"/>
                  </a:lnTo>
                  <a:lnTo>
                    <a:pt x="782" y="631"/>
                  </a:lnTo>
                  <a:lnTo>
                    <a:pt x="781" y="629"/>
                  </a:lnTo>
                  <a:lnTo>
                    <a:pt x="781" y="627"/>
                  </a:lnTo>
                  <a:lnTo>
                    <a:pt x="780" y="626"/>
                  </a:lnTo>
                  <a:lnTo>
                    <a:pt x="779" y="622"/>
                  </a:lnTo>
                  <a:lnTo>
                    <a:pt x="778" y="620"/>
                  </a:lnTo>
                  <a:lnTo>
                    <a:pt x="778" y="619"/>
                  </a:lnTo>
                  <a:lnTo>
                    <a:pt x="777" y="617"/>
                  </a:lnTo>
                  <a:lnTo>
                    <a:pt x="776" y="617"/>
                  </a:lnTo>
                  <a:lnTo>
                    <a:pt x="775" y="616"/>
                  </a:lnTo>
                  <a:lnTo>
                    <a:pt x="774" y="616"/>
                  </a:lnTo>
                  <a:lnTo>
                    <a:pt x="772" y="616"/>
                  </a:lnTo>
                  <a:lnTo>
                    <a:pt x="768" y="616"/>
                  </a:lnTo>
                  <a:lnTo>
                    <a:pt x="766" y="616"/>
                  </a:lnTo>
                  <a:lnTo>
                    <a:pt x="764" y="616"/>
                  </a:lnTo>
                  <a:lnTo>
                    <a:pt x="762" y="615"/>
                  </a:lnTo>
                  <a:lnTo>
                    <a:pt x="757" y="614"/>
                  </a:lnTo>
                  <a:lnTo>
                    <a:pt x="753" y="612"/>
                  </a:lnTo>
                  <a:lnTo>
                    <a:pt x="750" y="610"/>
                  </a:lnTo>
                  <a:lnTo>
                    <a:pt x="744" y="607"/>
                  </a:lnTo>
                  <a:lnTo>
                    <a:pt x="742" y="605"/>
                  </a:lnTo>
                  <a:lnTo>
                    <a:pt x="740" y="605"/>
                  </a:lnTo>
                  <a:lnTo>
                    <a:pt x="738" y="604"/>
                  </a:lnTo>
                  <a:lnTo>
                    <a:pt x="734" y="603"/>
                  </a:lnTo>
                  <a:lnTo>
                    <a:pt x="732" y="603"/>
                  </a:lnTo>
                  <a:lnTo>
                    <a:pt x="727" y="602"/>
                  </a:lnTo>
                  <a:lnTo>
                    <a:pt x="724" y="601"/>
                  </a:lnTo>
                  <a:lnTo>
                    <a:pt x="720" y="599"/>
                  </a:lnTo>
                  <a:lnTo>
                    <a:pt x="714" y="596"/>
                  </a:lnTo>
                  <a:lnTo>
                    <a:pt x="711" y="595"/>
                  </a:lnTo>
                  <a:lnTo>
                    <a:pt x="708" y="594"/>
                  </a:lnTo>
                  <a:lnTo>
                    <a:pt x="705" y="593"/>
                  </a:lnTo>
                  <a:lnTo>
                    <a:pt x="702" y="592"/>
                  </a:lnTo>
                  <a:lnTo>
                    <a:pt x="700" y="592"/>
                  </a:lnTo>
                  <a:lnTo>
                    <a:pt x="699" y="592"/>
                  </a:lnTo>
                  <a:lnTo>
                    <a:pt x="696" y="592"/>
                  </a:lnTo>
                  <a:lnTo>
                    <a:pt x="694" y="592"/>
                  </a:lnTo>
                  <a:lnTo>
                    <a:pt x="692" y="593"/>
                  </a:lnTo>
                  <a:lnTo>
                    <a:pt x="691" y="593"/>
                  </a:lnTo>
                  <a:lnTo>
                    <a:pt x="690" y="594"/>
                  </a:lnTo>
                  <a:lnTo>
                    <a:pt x="688" y="595"/>
                  </a:lnTo>
                  <a:lnTo>
                    <a:pt x="687" y="596"/>
                  </a:lnTo>
                  <a:lnTo>
                    <a:pt x="684" y="599"/>
                  </a:lnTo>
                  <a:lnTo>
                    <a:pt x="682" y="601"/>
                  </a:lnTo>
                  <a:lnTo>
                    <a:pt x="677" y="605"/>
                  </a:lnTo>
                  <a:lnTo>
                    <a:pt x="673" y="612"/>
                  </a:lnTo>
                  <a:lnTo>
                    <a:pt x="670" y="615"/>
                  </a:lnTo>
                  <a:lnTo>
                    <a:pt x="668" y="617"/>
                  </a:lnTo>
                  <a:lnTo>
                    <a:pt x="666" y="618"/>
                  </a:lnTo>
                  <a:lnTo>
                    <a:pt x="665" y="619"/>
                  </a:lnTo>
                  <a:lnTo>
                    <a:pt x="664" y="620"/>
                  </a:lnTo>
                  <a:lnTo>
                    <a:pt x="661" y="620"/>
                  </a:lnTo>
                  <a:lnTo>
                    <a:pt x="660" y="620"/>
                  </a:lnTo>
                  <a:lnTo>
                    <a:pt x="658" y="620"/>
                  </a:lnTo>
                  <a:lnTo>
                    <a:pt x="655" y="620"/>
                  </a:lnTo>
                  <a:lnTo>
                    <a:pt x="654" y="620"/>
                  </a:lnTo>
                  <a:lnTo>
                    <a:pt x="651" y="619"/>
                  </a:lnTo>
                  <a:lnTo>
                    <a:pt x="647" y="618"/>
                  </a:lnTo>
                  <a:lnTo>
                    <a:pt x="643" y="617"/>
                  </a:lnTo>
                  <a:lnTo>
                    <a:pt x="640" y="615"/>
                  </a:lnTo>
                  <a:lnTo>
                    <a:pt x="636" y="614"/>
                  </a:lnTo>
                  <a:lnTo>
                    <a:pt x="632" y="612"/>
                  </a:lnTo>
                  <a:lnTo>
                    <a:pt x="629" y="610"/>
                  </a:lnTo>
                  <a:lnTo>
                    <a:pt x="619" y="604"/>
                  </a:lnTo>
                  <a:lnTo>
                    <a:pt x="613" y="602"/>
                  </a:lnTo>
                  <a:lnTo>
                    <a:pt x="608" y="598"/>
                  </a:lnTo>
                  <a:lnTo>
                    <a:pt x="605" y="596"/>
                  </a:lnTo>
                  <a:lnTo>
                    <a:pt x="602" y="594"/>
                  </a:lnTo>
                  <a:lnTo>
                    <a:pt x="601" y="592"/>
                  </a:lnTo>
                  <a:lnTo>
                    <a:pt x="600" y="592"/>
                  </a:lnTo>
                  <a:lnTo>
                    <a:pt x="600" y="592"/>
                  </a:lnTo>
                  <a:lnTo>
                    <a:pt x="597" y="590"/>
                  </a:lnTo>
                  <a:lnTo>
                    <a:pt x="595" y="589"/>
                  </a:lnTo>
                  <a:lnTo>
                    <a:pt x="584" y="584"/>
                  </a:lnTo>
                  <a:lnTo>
                    <a:pt x="579" y="581"/>
                  </a:lnTo>
                  <a:lnTo>
                    <a:pt x="575" y="580"/>
                  </a:lnTo>
                  <a:lnTo>
                    <a:pt x="574" y="579"/>
                  </a:lnTo>
                  <a:lnTo>
                    <a:pt x="572" y="577"/>
                  </a:lnTo>
                  <a:lnTo>
                    <a:pt x="570" y="576"/>
                  </a:lnTo>
                  <a:lnTo>
                    <a:pt x="568" y="574"/>
                  </a:lnTo>
                  <a:lnTo>
                    <a:pt x="566" y="572"/>
                  </a:lnTo>
                  <a:lnTo>
                    <a:pt x="565" y="571"/>
                  </a:lnTo>
                  <a:lnTo>
                    <a:pt x="563" y="569"/>
                  </a:lnTo>
                  <a:lnTo>
                    <a:pt x="560" y="561"/>
                  </a:lnTo>
                  <a:lnTo>
                    <a:pt x="559" y="558"/>
                  </a:lnTo>
                  <a:lnTo>
                    <a:pt x="556" y="555"/>
                  </a:lnTo>
                  <a:lnTo>
                    <a:pt x="554" y="553"/>
                  </a:lnTo>
                  <a:lnTo>
                    <a:pt x="553" y="552"/>
                  </a:lnTo>
                  <a:lnTo>
                    <a:pt x="550" y="549"/>
                  </a:lnTo>
                  <a:lnTo>
                    <a:pt x="545" y="546"/>
                  </a:lnTo>
                  <a:lnTo>
                    <a:pt x="541" y="543"/>
                  </a:lnTo>
                  <a:lnTo>
                    <a:pt x="539" y="541"/>
                  </a:lnTo>
                  <a:lnTo>
                    <a:pt x="536" y="540"/>
                  </a:lnTo>
                  <a:lnTo>
                    <a:pt x="534" y="539"/>
                  </a:lnTo>
                  <a:lnTo>
                    <a:pt x="529" y="537"/>
                  </a:lnTo>
                  <a:lnTo>
                    <a:pt x="526" y="536"/>
                  </a:lnTo>
                  <a:lnTo>
                    <a:pt x="524" y="535"/>
                  </a:lnTo>
                  <a:lnTo>
                    <a:pt x="522" y="534"/>
                  </a:lnTo>
                  <a:lnTo>
                    <a:pt x="521" y="533"/>
                  </a:lnTo>
                  <a:lnTo>
                    <a:pt x="519" y="531"/>
                  </a:lnTo>
                  <a:lnTo>
                    <a:pt x="515" y="525"/>
                  </a:lnTo>
                  <a:lnTo>
                    <a:pt x="505" y="514"/>
                  </a:lnTo>
                  <a:lnTo>
                    <a:pt x="497" y="506"/>
                  </a:lnTo>
                  <a:lnTo>
                    <a:pt x="495" y="503"/>
                  </a:lnTo>
                  <a:lnTo>
                    <a:pt x="492" y="501"/>
                  </a:lnTo>
                  <a:lnTo>
                    <a:pt x="491" y="501"/>
                  </a:lnTo>
                  <a:lnTo>
                    <a:pt x="490" y="501"/>
                  </a:lnTo>
                  <a:lnTo>
                    <a:pt x="488" y="500"/>
                  </a:lnTo>
                  <a:lnTo>
                    <a:pt x="485" y="499"/>
                  </a:lnTo>
                  <a:lnTo>
                    <a:pt x="479" y="498"/>
                  </a:lnTo>
                  <a:lnTo>
                    <a:pt x="476" y="498"/>
                  </a:lnTo>
                  <a:lnTo>
                    <a:pt x="475" y="498"/>
                  </a:lnTo>
                  <a:lnTo>
                    <a:pt x="473" y="498"/>
                  </a:lnTo>
                  <a:lnTo>
                    <a:pt x="472" y="499"/>
                  </a:lnTo>
                  <a:lnTo>
                    <a:pt x="470" y="500"/>
                  </a:lnTo>
                  <a:lnTo>
                    <a:pt x="467" y="501"/>
                  </a:lnTo>
                  <a:lnTo>
                    <a:pt x="465" y="502"/>
                  </a:lnTo>
                  <a:lnTo>
                    <a:pt x="463" y="503"/>
                  </a:lnTo>
                  <a:lnTo>
                    <a:pt x="462" y="504"/>
                  </a:lnTo>
                  <a:lnTo>
                    <a:pt x="461" y="504"/>
                  </a:lnTo>
                  <a:lnTo>
                    <a:pt x="460" y="504"/>
                  </a:lnTo>
                  <a:lnTo>
                    <a:pt x="459" y="504"/>
                  </a:lnTo>
                  <a:lnTo>
                    <a:pt x="457" y="503"/>
                  </a:lnTo>
                  <a:lnTo>
                    <a:pt x="455" y="502"/>
                  </a:lnTo>
                  <a:lnTo>
                    <a:pt x="454" y="501"/>
                  </a:lnTo>
                  <a:lnTo>
                    <a:pt x="453" y="501"/>
                  </a:lnTo>
                  <a:lnTo>
                    <a:pt x="450" y="498"/>
                  </a:lnTo>
                  <a:lnTo>
                    <a:pt x="449" y="497"/>
                  </a:lnTo>
                  <a:lnTo>
                    <a:pt x="447" y="495"/>
                  </a:lnTo>
                  <a:lnTo>
                    <a:pt x="442" y="491"/>
                  </a:lnTo>
                  <a:lnTo>
                    <a:pt x="439" y="489"/>
                  </a:lnTo>
                  <a:lnTo>
                    <a:pt x="437" y="487"/>
                  </a:lnTo>
                  <a:lnTo>
                    <a:pt x="433" y="482"/>
                  </a:lnTo>
                  <a:lnTo>
                    <a:pt x="431" y="480"/>
                  </a:lnTo>
                  <a:lnTo>
                    <a:pt x="429" y="479"/>
                  </a:lnTo>
                  <a:lnTo>
                    <a:pt x="427" y="479"/>
                  </a:lnTo>
                  <a:lnTo>
                    <a:pt x="427" y="479"/>
                  </a:lnTo>
                  <a:lnTo>
                    <a:pt x="426" y="479"/>
                  </a:lnTo>
                  <a:lnTo>
                    <a:pt x="425" y="479"/>
                  </a:lnTo>
                  <a:lnTo>
                    <a:pt x="424" y="484"/>
                  </a:lnTo>
                  <a:lnTo>
                    <a:pt x="423" y="487"/>
                  </a:lnTo>
                  <a:lnTo>
                    <a:pt x="422" y="489"/>
                  </a:lnTo>
                  <a:lnTo>
                    <a:pt x="419" y="495"/>
                  </a:lnTo>
                  <a:lnTo>
                    <a:pt x="418" y="499"/>
                  </a:lnTo>
                  <a:lnTo>
                    <a:pt x="417" y="501"/>
                  </a:lnTo>
                  <a:lnTo>
                    <a:pt x="416" y="508"/>
                  </a:lnTo>
                  <a:lnTo>
                    <a:pt x="416" y="510"/>
                  </a:lnTo>
                  <a:lnTo>
                    <a:pt x="415" y="513"/>
                  </a:lnTo>
                  <a:lnTo>
                    <a:pt x="415" y="514"/>
                  </a:lnTo>
                  <a:lnTo>
                    <a:pt x="413" y="516"/>
                  </a:lnTo>
                  <a:lnTo>
                    <a:pt x="412" y="517"/>
                  </a:lnTo>
                  <a:lnTo>
                    <a:pt x="411" y="519"/>
                  </a:lnTo>
                  <a:lnTo>
                    <a:pt x="409" y="520"/>
                  </a:lnTo>
                  <a:lnTo>
                    <a:pt x="406" y="521"/>
                  </a:lnTo>
                  <a:lnTo>
                    <a:pt x="397" y="525"/>
                  </a:lnTo>
                  <a:lnTo>
                    <a:pt x="392" y="528"/>
                  </a:lnTo>
                  <a:lnTo>
                    <a:pt x="390" y="530"/>
                  </a:lnTo>
                  <a:lnTo>
                    <a:pt x="387" y="532"/>
                  </a:lnTo>
                  <a:lnTo>
                    <a:pt x="385" y="534"/>
                  </a:lnTo>
                  <a:lnTo>
                    <a:pt x="383" y="535"/>
                  </a:lnTo>
                  <a:lnTo>
                    <a:pt x="382" y="535"/>
                  </a:lnTo>
                  <a:lnTo>
                    <a:pt x="381" y="537"/>
                  </a:lnTo>
                  <a:lnTo>
                    <a:pt x="381" y="538"/>
                  </a:lnTo>
                  <a:lnTo>
                    <a:pt x="380" y="540"/>
                  </a:lnTo>
                  <a:lnTo>
                    <a:pt x="380" y="543"/>
                  </a:lnTo>
                  <a:lnTo>
                    <a:pt x="378" y="548"/>
                  </a:lnTo>
                  <a:lnTo>
                    <a:pt x="378" y="550"/>
                  </a:lnTo>
                  <a:lnTo>
                    <a:pt x="377" y="551"/>
                  </a:lnTo>
                  <a:lnTo>
                    <a:pt x="376" y="553"/>
                  </a:lnTo>
                  <a:lnTo>
                    <a:pt x="375" y="555"/>
                  </a:lnTo>
                  <a:lnTo>
                    <a:pt x="374" y="556"/>
                  </a:lnTo>
                  <a:lnTo>
                    <a:pt x="372" y="558"/>
                  </a:lnTo>
                  <a:lnTo>
                    <a:pt x="370" y="559"/>
                  </a:lnTo>
                  <a:lnTo>
                    <a:pt x="369" y="560"/>
                  </a:lnTo>
                  <a:lnTo>
                    <a:pt x="367" y="561"/>
                  </a:lnTo>
                  <a:lnTo>
                    <a:pt x="365" y="563"/>
                  </a:lnTo>
                  <a:lnTo>
                    <a:pt x="363" y="564"/>
                  </a:lnTo>
                  <a:lnTo>
                    <a:pt x="361" y="564"/>
                  </a:lnTo>
                  <a:lnTo>
                    <a:pt x="359" y="565"/>
                  </a:lnTo>
                  <a:lnTo>
                    <a:pt x="358" y="565"/>
                  </a:lnTo>
                  <a:lnTo>
                    <a:pt x="356" y="565"/>
                  </a:lnTo>
                  <a:lnTo>
                    <a:pt x="355" y="565"/>
                  </a:lnTo>
                  <a:lnTo>
                    <a:pt x="352" y="564"/>
                  </a:lnTo>
                  <a:lnTo>
                    <a:pt x="348" y="563"/>
                  </a:lnTo>
                  <a:lnTo>
                    <a:pt x="339" y="560"/>
                  </a:lnTo>
                  <a:lnTo>
                    <a:pt x="334" y="559"/>
                  </a:lnTo>
                  <a:lnTo>
                    <a:pt x="328" y="558"/>
                  </a:lnTo>
                  <a:lnTo>
                    <a:pt x="324" y="557"/>
                  </a:lnTo>
                  <a:lnTo>
                    <a:pt x="320" y="557"/>
                  </a:lnTo>
                  <a:lnTo>
                    <a:pt x="317" y="557"/>
                  </a:lnTo>
                  <a:lnTo>
                    <a:pt x="314" y="557"/>
                  </a:lnTo>
                  <a:lnTo>
                    <a:pt x="313" y="557"/>
                  </a:lnTo>
                  <a:lnTo>
                    <a:pt x="311" y="558"/>
                  </a:lnTo>
                  <a:lnTo>
                    <a:pt x="309" y="559"/>
                  </a:lnTo>
                  <a:lnTo>
                    <a:pt x="308" y="559"/>
                  </a:lnTo>
                  <a:lnTo>
                    <a:pt x="306" y="561"/>
                  </a:lnTo>
                  <a:lnTo>
                    <a:pt x="305" y="565"/>
                  </a:lnTo>
                  <a:lnTo>
                    <a:pt x="304" y="566"/>
                  </a:lnTo>
                  <a:lnTo>
                    <a:pt x="304" y="569"/>
                  </a:lnTo>
                  <a:lnTo>
                    <a:pt x="303" y="579"/>
                  </a:lnTo>
                  <a:lnTo>
                    <a:pt x="302" y="582"/>
                  </a:lnTo>
                  <a:lnTo>
                    <a:pt x="301" y="585"/>
                  </a:lnTo>
                  <a:lnTo>
                    <a:pt x="301" y="588"/>
                  </a:lnTo>
                  <a:lnTo>
                    <a:pt x="300" y="589"/>
                  </a:lnTo>
                  <a:lnTo>
                    <a:pt x="299" y="591"/>
                  </a:lnTo>
                  <a:lnTo>
                    <a:pt x="298" y="592"/>
                  </a:lnTo>
                  <a:lnTo>
                    <a:pt x="296" y="594"/>
                  </a:lnTo>
                  <a:lnTo>
                    <a:pt x="294" y="595"/>
                  </a:lnTo>
                  <a:lnTo>
                    <a:pt x="289" y="600"/>
                  </a:lnTo>
                  <a:lnTo>
                    <a:pt x="287" y="601"/>
                  </a:lnTo>
                  <a:lnTo>
                    <a:pt x="286" y="602"/>
                  </a:lnTo>
                  <a:lnTo>
                    <a:pt x="284" y="603"/>
                  </a:lnTo>
                  <a:lnTo>
                    <a:pt x="283" y="605"/>
                  </a:lnTo>
                  <a:lnTo>
                    <a:pt x="278" y="613"/>
                  </a:lnTo>
                  <a:lnTo>
                    <a:pt x="276" y="615"/>
                  </a:lnTo>
                  <a:lnTo>
                    <a:pt x="274" y="617"/>
                  </a:lnTo>
                  <a:lnTo>
                    <a:pt x="272" y="619"/>
                  </a:lnTo>
                  <a:lnTo>
                    <a:pt x="269" y="622"/>
                  </a:lnTo>
                  <a:lnTo>
                    <a:pt x="260" y="628"/>
                  </a:lnTo>
                  <a:lnTo>
                    <a:pt x="255" y="634"/>
                  </a:lnTo>
                  <a:lnTo>
                    <a:pt x="254" y="635"/>
                  </a:lnTo>
                  <a:lnTo>
                    <a:pt x="252" y="636"/>
                  </a:lnTo>
                  <a:lnTo>
                    <a:pt x="250" y="636"/>
                  </a:lnTo>
                  <a:lnTo>
                    <a:pt x="248" y="637"/>
                  </a:lnTo>
                  <a:lnTo>
                    <a:pt x="232" y="637"/>
                  </a:lnTo>
                  <a:lnTo>
                    <a:pt x="229" y="637"/>
                  </a:lnTo>
                  <a:lnTo>
                    <a:pt x="224" y="638"/>
                  </a:lnTo>
                  <a:lnTo>
                    <a:pt x="222" y="638"/>
                  </a:lnTo>
                  <a:lnTo>
                    <a:pt x="216" y="639"/>
                  </a:lnTo>
                  <a:lnTo>
                    <a:pt x="213" y="639"/>
                  </a:lnTo>
                  <a:lnTo>
                    <a:pt x="211" y="639"/>
                  </a:lnTo>
                  <a:lnTo>
                    <a:pt x="202" y="642"/>
                  </a:lnTo>
                  <a:lnTo>
                    <a:pt x="200" y="643"/>
                  </a:lnTo>
                  <a:lnTo>
                    <a:pt x="197" y="645"/>
                  </a:lnTo>
                  <a:lnTo>
                    <a:pt x="195" y="646"/>
                  </a:lnTo>
                  <a:lnTo>
                    <a:pt x="194" y="646"/>
                  </a:lnTo>
                  <a:lnTo>
                    <a:pt x="192" y="646"/>
                  </a:lnTo>
                  <a:lnTo>
                    <a:pt x="191" y="646"/>
                  </a:lnTo>
                  <a:lnTo>
                    <a:pt x="189" y="646"/>
                  </a:lnTo>
                  <a:lnTo>
                    <a:pt x="188" y="645"/>
                  </a:lnTo>
                  <a:lnTo>
                    <a:pt x="185" y="645"/>
                  </a:lnTo>
                  <a:lnTo>
                    <a:pt x="183" y="644"/>
                  </a:lnTo>
                  <a:lnTo>
                    <a:pt x="181" y="643"/>
                  </a:lnTo>
                  <a:lnTo>
                    <a:pt x="180" y="642"/>
                  </a:lnTo>
                  <a:lnTo>
                    <a:pt x="179" y="641"/>
                  </a:lnTo>
                  <a:lnTo>
                    <a:pt x="178" y="640"/>
                  </a:lnTo>
                  <a:lnTo>
                    <a:pt x="177" y="638"/>
                  </a:lnTo>
                  <a:lnTo>
                    <a:pt x="176" y="637"/>
                  </a:lnTo>
                  <a:lnTo>
                    <a:pt x="176" y="635"/>
                  </a:lnTo>
                  <a:lnTo>
                    <a:pt x="175" y="633"/>
                  </a:lnTo>
                  <a:lnTo>
                    <a:pt x="174" y="630"/>
                  </a:lnTo>
                  <a:lnTo>
                    <a:pt x="173" y="626"/>
                  </a:lnTo>
                  <a:lnTo>
                    <a:pt x="171" y="620"/>
                  </a:lnTo>
                  <a:lnTo>
                    <a:pt x="171" y="617"/>
                  </a:lnTo>
                  <a:lnTo>
                    <a:pt x="170" y="615"/>
                  </a:lnTo>
                  <a:lnTo>
                    <a:pt x="169" y="614"/>
                  </a:lnTo>
                  <a:lnTo>
                    <a:pt x="168" y="612"/>
                  </a:lnTo>
                  <a:lnTo>
                    <a:pt x="167" y="611"/>
                  </a:lnTo>
                  <a:lnTo>
                    <a:pt x="166" y="611"/>
                  </a:lnTo>
                  <a:lnTo>
                    <a:pt x="165" y="610"/>
                  </a:lnTo>
                  <a:lnTo>
                    <a:pt x="164" y="610"/>
                  </a:lnTo>
                  <a:lnTo>
                    <a:pt x="163" y="610"/>
                  </a:lnTo>
                  <a:lnTo>
                    <a:pt x="161" y="611"/>
                  </a:lnTo>
                  <a:lnTo>
                    <a:pt x="158" y="612"/>
                  </a:lnTo>
                  <a:lnTo>
                    <a:pt x="155" y="613"/>
                  </a:lnTo>
                  <a:lnTo>
                    <a:pt x="154" y="614"/>
                  </a:lnTo>
                  <a:lnTo>
                    <a:pt x="150" y="615"/>
                  </a:lnTo>
                  <a:lnTo>
                    <a:pt x="149" y="615"/>
                  </a:lnTo>
                  <a:lnTo>
                    <a:pt x="147" y="616"/>
                  </a:lnTo>
                  <a:lnTo>
                    <a:pt x="144" y="616"/>
                  </a:lnTo>
                  <a:lnTo>
                    <a:pt x="143" y="616"/>
                  </a:lnTo>
                  <a:lnTo>
                    <a:pt x="142" y="615"/>
                  </a:lnTo>
                  <a:lnTo>
                    <a:pt x="139" y="615"/>
                  </a:lnTo>
                  <a:lnTo>
                    <a:pt x="137" y="615"/>
                  </a:lnTo>
                  <a:lnTo>
                    <a:pt x="131" y="612"/>
                  </a:lnTo>
                  <a:lnTo>
                    <a:pt x="129" y="611"/>
                  </a:lnTo>
                  <a:lnTo>
                    <a:pt x="127" y="611"/>
                  </a:lnTo>
                  <a:lnTo>
                    <a:pt x="125" y="611"/>
                  </a:lnTo>
                  <a:lnTo>
                    <a:pt x="123" y="611"/>
                  </a:lnTo>
                  <a:lnTo>
                    <a:pt x="120" y="612"/>
                  </a:lnTo>
                  <a:lnTo>
                    <a:pt x="119" y="613"/>
                  </a:lnTo>
                  <a:lnTo>
                    <a:pt x="115" y="615"/>
                  </a:lnTo>
                  <a:lnTo>
                    <a:pt x="113" y="616"/>
                  </a:lnTo>
                  <a:lnTo>
                    <a:pt x="111" y="616"/>
                  </a:lnTo>
                  <a:lnTo>
                    <a:pt x="109" y="616"/>
                  </a:lnTo>
                  <a:lnTo>
                    <a:pt x="108" y="616"/>
                  </a:lnTo>
                  <a:lnTo>
                    <a:pt x="108" y="616"/>
                  </a:lnTo>
                  <a:lnTo>
                    <a:pt x="106" y="615"/>
                  </a:lnTo>
                  <a:lnTo>
                    <a:pt x="105" y="615"/>
                  </a:lnTo>
                  <a:lnTo>
                    <a:pt x="104" y="614"/>
                  </a:lnTo>
                  <a:lnTo>
                    <a:pt x="103" y="613"/>
                  </a:lnTo>
                  <a:lnTo>
                    <a:pt x="102" y="612"/>
                  </a:lnTo>
                  <a:lnTo>
                    <a:pt x="102" y="611"/>
                  </a:lnTo>
                  <a:lnTo>
                    <a:pt x="101" y="608"/>
                  </a:lnTo>
                  <a:lnTo>
                    <a:pt x="99" y="605"/>
                  </a:lnTo>
                  <a:lnTo>
                    <a:pt x="97" y="603"/>
                  </a:lnTo>
                  <a:lnTo>
                    <a:pt x="96" y="600"/>
                  </a:lnTo>
                  <a:lnTo>
                    <a:pt x="95" y="598"/>
                  </a:lnTo>
                  <a:lnTo>
                    <a:pt x="93" y="595"/>
                  </a:lnTo>
                  <a:lnTo>
                    <a:pt x="91" y="593"/>
                  </a:lnTo>
                  <a:lnTo>
                    <a:pt x="88" y="592"/>
                  </a:lnTo>
                  <a:lnTo>
                    <a:pt x="85" y="589"/>
                  </a:lnTo>
                  <a:lnTo>
                    <a:pt x="81" y="586"/>
                  </a:lnTo>
                  <a:lnTo>
                    <a:pt x="75" y="582"/>
                  </a:lnTo>
                  <a:lnTo>
                    <a:pt x="74" y="581"/>
                  </a:lnTo>
                  <a:lnTo>
                    <a:pt x="72" y="580"/>
                  </a:lnTo>
                  <a:lnTo>
                    <a:pt x="69" y="577"/>
                  </a:lnTo>
                  <a:lnTo>
                    <a:pt x="68" y="575"/>
                  </a:lnTo>
                  <a:lnTo>
                    <a:pt x="67" y="574"/>
                  </a:lnTo>
                  <a:lnTo>
                    <a:pt x="62" y="564"/>
                  </a:lnTo>
                  <a:lnTo>
                    <a:pt x="55" y="552"/>
                  </a:lnTo>
                  <a:lnTo>
                    <a:pt x="54" y="549"/>
                  </a:lnTo>
                  <a:lnTo>
                    <a:pt x="53" y="547"/>
                  </a:lnTo>
                  <a:lnTo>
                    <a:pt x="47" y="531"/>
                  </a:lnTo>
                  <a:lnTo>
                    <a:pt x="45" y="527"/>
                  </a:lnTo>
                  <a:lnTo>
                    <a:pt x="44" y="524"/>
                  </a:lnTo>
                  <a:lnTo>
                    <a:pt x="40" y="518"/>
                  </a:lnTo>
                  <a:lnTo>
                    <a:pt x="39" y="514"/>
                  </a:lnTo>
                  <a:lnTo>
                    <a:pt x="37" y="513"/>
                  </a:lnTo>
                  <a:lnTo>
                    <a:pt x="33" y="508"/>
                  </a:lnTo>
                  <a:lnTo>
                    <a:pt x="32" y="505"/>
                  </a:lnTo>
                  <a:lnTo>
                    <a:pt x="29" y="501"/>
                  </a:lnTo>
                  <a:lnTo>
                    <a:pt x="27" y="497"/>
                  </a:lnTo>
                  <a:lnTo>
                    <a:pt x="25" y="494"/>
                  </a:lnTo>
                  <a:lnTo>
                    <a:pt x="21" y="484"/>
                  </a:lnTo>
                  <a:lnTo>
                    <a:pt x="17" y="475"/>
                  </a:lnTo>
                  <a:lnTo>
                    <a:pt x="14" y="470"/>
                  </a:lnTo>
                  <a:lnTo>
                    <a:pt x="13" y="466"/>
                  </a:lnTo>
                  <a:lnTo>
                    <a:pt x="12" y="463"/>
                  </a:lnTo>
                  <a:lnTo>
                    <a:pt x="11" y="460"/>
                  </a:lnTo>
                  <a:lnTo>
                    <a:pt x="10" y="454"/>
                  </a:lnTo>
                  <a:lnTo>
                    <a:pt x="9" y="450"/>
                  </a:lnTo>
                  <a:lnTo>
                    <a:pt x="8" y="445"/>
                  </a:lnTo>
                  <a:lnTo>
                    <a:pt x="6" y="438"/>
                  </a:lnTo>
                  <a:lnTo>
                    <a:pt x="5" y="434"/>
                  </a:lnTo>
                  <a:lnTo>
                    <a:pt x="5" y="433"/>
                  </a:lnTo>
                  <a:lnTo>
                    <a:pt x="2" y="429"/>
                  </a:lnTo>
                  <a:lnTo>
                    <a:pt x="1" y="427"/>
                  </a:lnTo>
                  <a:lnTo>
                    <a:pt x="1" y="425"/>
                  </a:lnTo>
                  <a:lnTo>
                    <a:pt x="0" y="423"/>
                  </a:lnTo>
                  <a:lnTo>
                    <a:pt x="0" y="422"/>
                  </a:lnTo>
                  <a:lnTo>
                    <a:pt x="0" y="419"/>
                  </a:lnTo>
                  <a:lnTo>
                    <a:pt x="1" y="417"/>
                  </a:lnTo>
                  <a:lnTo>
                    <a:pt x="2" y="415"/>
                  </a:lnTo>
                  <a:lnTo>
                    <a:pt x="2" y="413"/>
                  </a:lnTo>
                  <a:lnTo>
                    <a:pt x="3" y="411"/>
                  </a:lnTo>
                  <a:lnTo>
                    <a:pt x="4" y="409"/>
                  </a:lnTo>
                  <a:lnTo>
                    <a:pt x="6" y="406"/>
                  </a:lnTo>
                  <a:lnTo>
                    <a:pt x="12" y="397"/>
                  </a:lnTo>
                  <a:lnTo>
                    <a:pt x="14" y="394"/>
                  </a:lnTo>
                  <a:lnTo>
                    <a:pt x="15" y="392"/>
                  </a:lnTo>
                  <a:lnTo>
                    <a:pt x="15" y="389"/>
                  </a:lnTo>
                  <a:lnTo>
                    <a:pt x="16" y="388"/>
                  </a:lnTo>
                  <a:lnTo>
                    <a:pt x="17" y="379"/>
                  </a:lnTo>
                  <a:lnTo>
                    <a:pt x="17" y="377"/>
                  </a:lnTo>
                  <a:lnTo>
                    <a:pt x="18" y="374"/>
                  </a:lnTo>
                  <a:lnTo>
                    <a:pt x="19" y="370"/>
                  </a:lnTo>
                  <a:lnTo>
                    <a:pt x="21" y="366"/>
                  </a:lnTo>
                  <a:lnTo>
                    <a:pt x="22" y="364"/>
                  </a:lnTo>
                  <a:lnTo>
                    <a:pt x="24" y="361"/>
                  </a:lnTo>
                  <a:lnTo>
                    <a:pt x="25" y="360"/>
                  </a:lnTo>
                  <a:lnTo>
                    <a:pt x="26" y="358"/>
                  </a:lnTo>
                  <a:lnTo>
                    <a:pt x="28" y="356"/>
                  </a:lnTo>
                  <a:lnTo>
                    <a:pt x="30" y="354"/>
                  </a:lnTo>
                  <a:lnTo>
                    <a:pt x="39" y="348"/>
                  </a:lnTo>
                  <a:lnTo>
                    <a:pt x="45" y="343"/>
                  </a:lnTo>
                  <a:lnTo>
                    <a:pt x="46" y="342"/>
                  </a:lnTo>
                  <a:lnTo>
                    <a:pt x="48" y="340"/>
                  </a:lnTo>
                  <a:lnTo>
                    <a:pt x="51" y="339"/>
                  </a:lnTo>
                  <a:lnTo>
                    <a:pt x="52" y="338"/>
                  </a:lnTo>
                  <a:lnTo>
                    <a:pt x="53" y="338"/>
                  </a:lnTo>
                  <a:lnTo>
                    <a:pt x="54" y="337"/>
                  </a:lnTo>
                  <a:lnTo>
                    <a:pt x="55" y="335"/>
                  </a:lnTo>
                  <a:lnTo>
                    <a:pt x="55" y="334"/>
                  </a:lnTo>
                  <a:lnTo>
                    <a:pt x="56" y="333"/>
                  </a:lnTo>
                  <a:lnTo>
                    <a:pt x="56" y="328"/>
                  </a:lnTo>
                  <a:lnTo>
                    <a:pt x="56" y="326"/>
                  </a:lnTo>
                  <a:lnTo>
                    <a:pt x="57" y="324"/>
                  </a:lnTo>
                  <a:lnTo>
                    <a:pt x="57" y="321"/>
                  </a:lnTo>
                  <a:lnTo>
                    <a:pt x="58" y="318"/>
                  </a:lnTo>
                  <a:lnTo>
                    <a:pt x="59" y="314"/>
                  </a:lnTo>
                  <a:lnTo>
                    <a:pt x="61" y="310"/>
                  </a:lnTo>
                  <a:lnTo>
                    <a:pt x="62" y="308"/>
                  </a:lnTo>
                  <a:lnTo>
                    <a:pt x="63" y="306"/>
                  </a:lnTo>
                  <a:lnTo>
                    <a:pt x="64" y="304"/>
                  </a:lnTo>
                  <a:lnTo>
                    <a:pt x="65" y="301"/>
                  </a:lnTo>
                  <a:lnTo>
                    <a:pt x="66" y="299"/>
                  </a:lnTo>
                  <a:lnTo>
                    <a:pt x="68" y="297"/>
                  </a:lnTo>
                  <a:lnTo>
                    <a:pt x="73" y="293"/>
                  </a:lnTo>
                  <a:lnTo>
                    <a:pt x="74" y="290"/>
                  </a:lnTo>
                  <a:lnTo>
                    <a:pt x="76" y="287"/>
                  </a:lnTo>
                  <a:lnTo>
                    <a:pt x="77" y="286"/>
                  </a:lnTo>
                  <a:lnTo>
                    <a:pt x="77" y="285"/>
                  </a:lnTo>
                  <a:lnTo>
                    <a:pt x="78" y="282"/>
                  </a:lnTo>
                  <a:lnTo>
                    <a:pt x="79" y="275"/>
                  </a:lnTo>
                  <a:lnTo>
                    <a:pt x="79" y="273"/>
                  </a:lnTo>
                  <a:lnTo>
                    <a:pt x="79" y="270"/>
                  </a:lnTo>
                  <a:lnTo>
                    <a:pt x="79" y="266"/>
                  </a:lnTo>
                  <a:lnTo>
                    <a:pt x="78" y="257"/>
                  </a:lnTo>
                  <a:lnTo>
                    <a:pt x="78" y="254"/>
                  </a:lnTo>
                  <a:lnTo>
                    <a:pt x="78" y="252"/>
                  </a:lnTo>
                  <a:lnTo>
                    <a:pt x="78" y="252"/>
                  </a:lnTo>
                  <a:lnTo>
                    <a:pt x="79" y="251"/>
                  </a:lnTo>
                  <a:lnTo>
                    <a:pt x="80" y="250"/>
                  </a:lnTo>
                  <a:lnTo>
                    <a:pt x="82" y="249"/>
                  </a:lnTo>
                  <a:lnTo>
                    <a:pt x="84" y="248"/>
                  </a:lnTo>
                  <a:lnTo>
                    <a:pt x="88" y="247"/>
                  </a:lnTo>
                  <a:lnTo>
                    <a:pt x="91" y="247"/>
                  </a:lnTo>
                  <a:lnTo>
                    <a:pt x="93" y="247"/>
                  </a:lnTo>
                  <a:lnTo>
                    <a:pt x="95" y="247"/>
                  </a:lnTo>
                  <a:lnTo>
                    <a:pt x="97" y="247"/>
                  </a:lnTo>
                  <a:lnTo>
                    <a:pt x="98" y="248"/>
                  </a:lnTo>
                  <a:lnTo>
                    <a:pt x="103" y="250"/>
                  </a:lnTo>
                  <a:lnTo>
                    <a:pt x="108" y="252"/>
                  </a:lnTo>
                  <a:lnTo>
                    <a:pt x="111" y="252"/>
                  </a:lnTo>
                  <a:lnTo>
                    <a:pt x="115" y="255"/>
                  </a:lnTo>
                  <a:lnTo>
                    <a:pt x="122" y="260"/>
                  </a:lnTo>
                  <a:lnTo>
                    <a:pt x="125" y="261"/>
                  </a:lnTo>
                  <a:lnTo>
                    <a:pt x="129" y="263"/>
                  </a:lnTo>
                  <a:lnTo>
                    <a:pt x="132" y="264"/>
                  </a:lnTo>
                  <a:lnTo>
                    <a:pt x="135" y="264"/>
                  </a:lnTo>
                  <a:lnTo>
                    <a:pt x="137" y="265"/>
                  </a:lnTo>
                  <a:lnTo>
                    <a:pt x="140" y="265"/>
                  </a:lnTo>
                  <a:lnTo>
                    <a:pt x="142" y="265"/>
                  </a:lnTo>
                  <a:lnTo>
                    <a:pt x="143" y="265"/>
                  </a:lnTo>
                  <a:lnTo>
                    <a:pt x="146" y="265"/>
                  </a:lnTo>
                  <a:lnTo>
                    <a:pt x="148" y="264"/>
                  </a:lnTo>
                  <a:lnTo>
                    <a:pt x="150" y="263"/>
                  </a:lnTo>
                  <a:lnTo>
                    <a:pt x="151" y="263"/>
                  </a:lnTo>
                  <a:lnTo>
                    <a:pt x="153" y="263"/>
                  </a:lnTo>
                  <a:lnTo>
                    <a:pt x="154" y="262"/>
                  </a:lnTo>
                  <a:lnTo>
                    <a:pt x="154" y="261"/>
                  </a:lnTo>
                  <a:lnTo>
                    <a:pt x="156" y="258"/>
                  </a:lnTo>
                  <a:lnTo>
                    <a:pt x="157" y="257"/>
                  </a:lnTo>
                  <a:lnTo>
                    <a:pt x="158" y="255"/>
                  </a:lnTo>
                  <a:lnTo>
                    <a:pt x="159" y="253"/>
                  </a:lnTo>
                  <a:lnTo>
                    <a:pt x="160" y="251"/>
                  </a:lnTo>
                  <a:lnTo>
                    <a:pt x="164" y="237"/>
                  </a:lnTo>
                  <a:lnTo>
                    <a:pt x="165" y="233"/>
                  </a:lnTo>
                  <a:lnTo>
                    <a:pt x="167" y="229"/>
                  </a:lnTo>
                  <a:lnTo>
                    <a:pt x="168" y="227"/>
                  </a:lnTo>
                  <a:lnTo>
                    <a:pt x="169" y="225"/>
                  </a:lnTo>
                  <a:lnTo>
                    <a:pt x="170" y="223"/>
                  </a:lnTo>
                  <a:lnTo>
                    <a:pt x="171" y="222"/>
                  </a:lnTo>
                  <a:lnTo>
                    <a:pt x="172" y="221"/>
                  </a:lnTo>
                  <a:lnTo>
                    <a:pt x="175" y="218"/>
                  </a:lnTo>
                  <a:lnTo>
                    <a:pt x="177" y="217"/>
                  </a:lnTo>
                  <a:lnTo>
                    <a:pt x="185" y="212"/>
                  </a:lnTo>
                  <a:lnTo>
                    <a:pt x="188" y="210"/>
                  </a:lnTo>
                  <a:lnTo>
                    <a:pt x="192" y="207"/>
                  </a:lnTo>
                  <a:lnTo>
                    <a:pt x="196" y="205"/>
                  </a:lnTo>
                  <a:lnTo>
                    <a:pt x="199" y="202"/>
                  </a:lnTo>
                  <a:lnTo>
                    <a:pt x="201" y="199"/>
                  </a:lnTo>
                  <a:lnTo>
                    <a:pt x="203" y="197"/>
                  </a:lnTo>
                  <a:lnTo>
                    <a:pt x="204" y="196"/>
                  </a:lnTo>
                  <a:lnTo>
                    <a:pt x="204" y="195"/>
                  </a:lnTo>
                  <a:lnTo>
                    <a:pt x="204" y="195"/>
                  </a:lnTo>
                  <a:lnTo>
                    <a:pt x="207" y="195"/>
                  </a:lnTo>
                  <a:lnTo>
                    <a:pt x="219" y="200"/>
                  </a:lnTo>
                  <a:lnTo>
                    <a:pt x="231" y="205"/>
                  </a:lnTo>
                  <a:lnTo>
                    <a:pt x="236" y="207"/>
                  </a:lnTo>
                  <a:lnTo>
                    <a:pt x="243" y="209"/>
                  </a:lnTo>
                  <a:lnTo>
                    <a:pt x="256" y="215"/>
                  </a:lnTo>
                  <a:lnTo>
                    <a:pt x="264" y="218"/>
                  </a:lnTo>
                  <a:lnTo>
                    <a:pt x="267" y="219"/>
                  </a:lnTo>
                  <a:lnTo>
                    <a:pt x="269" y="220"/>
                  </a:lnTo>
                  <a:lnTo>
                    <a:pt x="272" y="222"/>
                  </a:lnTo>
                  <a:lnTo>
                    <a:pt x="275" y="225"/>
                  </a:lnTo>
                  <a:lnTo>
                    <a:pt x="279" y="229"/>
                  </a:lnTo>
                  <a:lnTo>
                    <a:pt x="280" y="229"/>
                  </a:lnTo>
                  <a:lnTo>
                    <a:pt x="282" y="231"/>
                  </a:lnTo>
                  <a:lnTo>
                    <a:pt x="284" y="232"/>
                  </a:lnTo>
                  <a:lnTo>
                    <a:pt x="286" y="232"/>
                  </a:lnTo>
                  <a:lnTo>
                    <a:pt x="289" y="233"/>
                  </a:lnTo>
                  <a:lnTo>
                    <a:pt x="295" y="234"/>
                  </a:lnTo>
                  <a:lnTo>
                    <a:pt x="299" y="234"/>
                  </a:lnTo>
                  <a:lnTo>
                    <a:pt x="310" y="237"/>
                  </a:lnTo>
                  <a:lnTo>
                    <a:pt x="314" y="237"/>
                  </a:lnTo>
                  <a:lnTo>
                    <a:pt x="317" y="238"/>
                  </a:lnTo>
                  <a:lnTo>
                    <a:pt x="321" y="238"/>
                  </a:lnTo>
                  <a:lnTo>
                    <a:pt x="324" y="238"/>
                  </a:lnTo>
                  <a:lnTo>
                    <a:pt x="326" y="237"/>
                  </a:lnTo>
                  <a:lnTo>
                    <a:pt x="329" y="236"/>
                  </a:lnTo>
                  <a:lnTo>
                    <a:pt x="331" y="235"/>
                  </a:lnTo>
                  <a:lnTo>
                    <a:pt x="333" y="234"/>
                  </a:lnTo>
                  <a:lnTo>
                    <a:pt x="334" y="233"/>
                  </a:lnTo>
                  <a:lnTo>
                    <a:pt x="336" y="232"/>
                  </a:lnTo>
                  <a:lnTo>
                    <a:pt x="336" y="230"/>
                  </a:lnTo>
                  <a:lnTo>
                    <a:pt x="338" y="229"/>
                  </a:lnTo>
                  <a:lnTo>
                    <a:pt x="340" y="225"/>
                  </a:lnTo>
                  <a:lnTo>
                    <a:pt x="342" y="220"/>
                  </a:lnTo>
                  <a:lnTo>
                    <a:pt x="347" y="209"/>
                  </a:lnTo>
                  <a:lnTo>
                    <a:pt x="349" y="205"/>
                  </a:lnTo>
                  <a:lnTo>
                    <a:pt x="352" y="199"/>
                  </a:lnTo>
                  <a:lnTo>
                    <a:pt x="356" y="193"/>
                  </a:lnTo>
                  <a:lnTo>
                    <a:pt x="358" y="189"/>
                  </a:lnTo>
                  <a:lnTo>
                    <a:pt x="359" y="187"/>
                  </a:lnTo>
                  <a:lnTo>
                    <a:pt x="360" y="185"/>
                  </a:lnTo>
                  <a:lnTo>
                    <a:pt x="362" y="184"/>
                  </a:lnTo>
                  <a:lnTo>
                    <a:pt x="363" y="184"/>
                  </a:lnTo>
                  <a:lnTo>
                    <a:pt x="365" y="183"/>
                  </a:lnTo>
                  <a:lnTo>
                    <a:pt x="366" y="182"/>
                  </a:lnTo>
                  <a:lnTo>
                    <a:pt x="368" y="182"/>
                  </a:lnTo>
                  <a:lnTo>
                    <a:pt x="370" y="181"/>
                  </a:lnTo>
                  <a:lnTo>
                    <a:pt x="381" y="179"/>
                  </a:lnTo>
                  <a:lnTo>
                    <a:pt x="391" y="177"/>
                  </a:lnTo>
                  <a:lnTo>
                    <a:pt x="394" y="176"/>
                  </a:lnTo>
                  <a:lnTo>
                    <a:pt x="397" y="176"/>
                  </a:lnTo>
                  <a:lnTo>
                    <a:pt x="400" y="177"/>
                  </a:lnTo>
                  <a:lnTo>
                    <a:pt x="407" y="178"/>
                  </a:lnTo>
                  <a:lnTo>
                    <a:pt x="409" y="178"/>
                  </a:lnTo>
                  <a:lnTo>
                    <a:pt x="412" y="178"/>
                  </a:lnTo>
                  <a:lnTo>
                    <a:pt x="418" y="178"/>
                  </a:lnTo>
                  <a:lnTo>
                    <a:pt x="421" y="178"/>
                  </a:lnTo>
                  <a:lnTo>
                    <a:pt x="424" y="179"/>
                  </a:lnTo>
                  <a:lnTo>
                    <a:pt x="427" y="179"/>
                  </a:lnTo>
                  <a:lnTo>
                    <a:pt x="433" y="181"/>
                  </a:lnTo>
                  <a:lnTo>
                    <a:pt x="448" y="184"/>
                  </a:lnTo>
                  <a:lnTo>
                    <a:pt x="451" y="185"/>
                  </a:lnTo>
                  <a:lnTo>
                    <a:pt x="454" y="185"/>
                  </a:lnTo>
                  <a:lnTo>
                    <a:pt x="457" y="186"/>
                  </a:lnTo>
                  <a:lnTo>
                    <a:pt x="461" y="186"/>
                  </a:lnTo>
                  <a:lnTo>
                    <a:pt x="463" y="186"/>
                  </a:lnTo>
                  <a:lnTo>
                    <a:pt x="465" y="185"/>
                  </a:lnTo>
                  <a:lnTo>
                    <a:pt x="468" y="185"/>
                  </a:lnTo>
                  <a:lnTo>
                    <a:pt x="471" y="184"/>
                  </a:lnTo>
                  <a:lnTo>
                    <a:pt x="474" y="184"/>
                  </a:lnTo>
                  <a:lnTo>
                    <a:pt x="477" y="183"/>
                  </a:lnTo>
                  <a:lnTo>
                    <a:pt x="480" y="182"/>
                  </a:lnTo>
                  <a:lnTo>
                    <a:pt x="482" y="180"/>
                  </a:lnTo>
                  <a:lnTo>
                    <a:pt x="483" y="180"/>
                  </a:lnTo>
                  <a:lnTo>
                    <a:pt x="483" y="178"/>
                  </a:lnTo>
                  <a:lnTo>
                    <a:pt x="484" y="177"/>
                  </a:lnTo>
                  <a:lnTo>
                    <a:pt x="485" y="176"/>
                  </a:lnTo>
                  <a:lnTo>
                    <a:pt x="486" y="174"/>
                  </a:lnTo>
                  <a:lnTo>
                    <a:pt x="487" y="173"/>
                  </a:lnTo>
                  <a:lnTo>
                    <a:pt x="487" y="172"/>
                  </a:lnTo>
                  <a:lnTo>
                    <a:pt x="488" y="169"/>
                  </a:lnTo>
                  <a:lnTo>
                    <a:pt x="488" y="167"/>
                  </a:lnTo>
                  <a:lnTo>
                    <a:pt x="488" y="164"/>
                  </a:lnTo>
                  <a:lnTo>
                    <a:pt x="489" y="152"/>
                  </a:lnTo>
                  <a:lnTo>
                    <a:pt x="490" y="140"/>
                  </a:lnTo>
                  <a:lnTo>
                    <a:pt x="490" y="138"/>
                  </a:lnTo>
                  <a:lnTo>
                    <a:pt x="489" y="131"/>
                  </a:lnTo>
                  <a:lnTo>
                    <a:pt x="488" y="127"/>
                  </a:lnTo>
                  <a:lnTo>
                    <a:pt x="488" y="123"/>
                  </a:lnTo>
                  <a:lnTo>
                    <a:pt x="488" y="121"/>
                  </a:lnTo>
                  <a:lnTo>
                    <a:pt x="489" y="117"/>
                  </a:lnTo>
                  <a:lnTo>
                    <a:pt x="490" y="115"/>
                  </a:lnTo>
                  <a:lnTo>
                    <a:pt x="495" y="100"/>
                  </a:lnTo>
                  <a:lnTo>
                    <a:pt x="496" y="96"/>
                  </a:lnTo>
                  <a:lnTo>
                    <a:pt x="498" y="93"/>
                  </a:lnTo>
                  <a:lnTo>
                    <a:pt x="498" y="88"/>
                  </a:lnTo>
                  <a:lnTo>
                    <a:pt x="499" y="83"/>
                  </a:lnTo>
                  <a:lnTo>
                    <a:pt x="500" y="70"/>
                  </a:lnTo>
                  <a:lnTo>
                    <a:pt x="500" y="66"/>
                  </a:lnTo>
                  <a:lnTo>
                    <a:pt x="500" y="64"/>
                  </a:lnTo>
                  <a:lnTo>
                    <a:pt x="500" y="62"/>
                  </a:lnTo>
                  <a:lnTo>
                    <a:pt x="499" y="60"/>
                  </a:lnTo>
                  <a:lnTo>
                    <a:pt x="498" y="59"/>
                  </a:lnTo>
                  <a:lnTo>
                    <a:pt x="498" y="57"/>
                  </a:lnTo>
                  <a:lnTo>
                    <a:pt x="497" y="55"/>
                  </a:lnTo>
                  <a:lnTo>
                    <a:pt x="496" y="53"/>
                  </a:lnTo>
                  <a:lnTo>
                    <a:pt x="495" y="52"/>
                  </a:lnTo>
                  <a:lnTo>
                    <a:pt x="495" y="51"/>
                  </a:lnTo>
                  <a:lnTo>
                    <a:pt x="493" y="50"/>
                  </a:lnTo>
                  <a:lnTo>
                    <a:pt x="491" y="49"/>
                  </a:lnTo>
                  <a:lnTo>
                    <a:pt x="489" y="48"/>
                  </a:lnTo>
                  <a:lnTo>
                    <a:pt x="483" y="47"/>
                  </a:lnTo>
                  <a:lnTo>
                    <a:pt x="482" y="46"/>
                  </a:lnTo>
                  <a:lnTo>
                    <a:pt x="480" y="45"/>
                  </a:lnTo>
                  <a:lnTo>
                    <a:pt x="478" y="44"/>
                  </a:lnTo>
                  <a:lnTo>
                    <a:pt x="476" y="42"/>
                  </a:lnTo>
                  <a:lnTo>
                    <a:pt x="475" y="41"/>
                  </a:lnTo>
                  <a:lnTo>
                    <a:pt x="474" y="39"/>
                  </a:lnTo>
                  <a:lnTo>
                    <a:pt x="473" y="38"/>
                  </a:lnTo>
                  <a:lnTo>
                    <a:pt x="473" y="37"/>
                  </a:lnTo>
                  <a:lnTo>
                    <a:pt x="473" y="36"/>
                  </a:lnTo>
                  <a:lnTo>
                    <a:pt x="473" y="35"/>
                  </a:lnTo>
                  <a:lnTo>
                    <a:pt x="473" y="33"/>
                  </a:lnTo>
                  <a:lnTo>
                    <a:pt x="473" y="31"/>
                  </a:lnTo>
                  <a:lnTo>
                    <a:pt x="474" y="29"/>
                  </a:lnTo>
                  <a:lnTo>
                    <a:pt x="475" y="26"/>
                  </a:lnTo>
                  <a:lnTo>
                    <a:pt x="476" y="25"/>
                  </a:lnTo>
                  <a:lnTo>
                    <a:pt x="478" y="23"/>
                  </a:lnTo>
                  <a:lnTo>
                    <a:pt x="479" y="21"/>
                  </a:lnTo>
                  <a:lnTo>
                    <a:pt x="481" y="19"/>
                  </a:lnTo>
                  <a:lnTo>
                    <a:pt x="483" y="16"/>
                  </a:lnTo>
                  <a:lnTo>
                    <a:pt x="486" y="14"/>
                  </a:lnTo>
                  <a:lnTo>
                    <a:pt x="497" y="6"/>
                  </a:lnTo>
                  <a:lnTo>
                    <a:pt x="502" y="3"/>
                  </a:lnTo>
                  <a:lnTo>
                    <a:pt x="504" y="1"/>
                  </a:lnTo>
                  <a:lnTo>
                    <a:pt x="505" y="0"/>
                  </a:lnTo>
                  <a:lnTo>
                    <a:pt x="506" y="0"/>
                  </a:lnTo>
                </a:path>
              </a:pathLst>
            </a:custGeom>
            <a:noFill/>
            <a:ln w="2540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7" name="Freeform 96">
              <a:extLst>
                <a:ext uri="{FF2B5EF4-FFF2-40B4-BE49-F238E27FC236}">
                  <a16:creationId xmlns:a16="http://schemas.microsoft.com/office/drawing/2014/main" id="{5AFB6D01-8BA0-41B9-B3FD-AC36365E611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5" y="1303"/>
              <a:ext cx="1116" cy="865"/>
            </a:xfrm>
            <a:custGeom>
              <a:avLst/>
              <a:gdLst>
                <a:gd name="T0" fmla="*/ 420 w 1116"/>
                <a:gd name="T1" fmla="*/ 31 h 865"/>
                <a:gd name="T2" fmla="*/ 496 w 1116"/>
                <a:gd name="T3" fmla="*/ 40 h 865"/>
                <a:gd name="T4" fmla="*/ 541 w 1116"/>
                <a:gd name="T5" fmla="*/ 61 h 865"/>
                <a:gd name="T6" fmla="*/ 577 w 1116"/>
                <a:gd name="T7" fmla="*/ 121 h 865"/>
                <a:gd name="T8" fmla="*/ 646 w 1116"/>
                <a:gd name="T9" fmla="*/ 107 h 865"/>
                <a:gd name="T10" fmla="*/ 674 w 1116"/>
                <a:gd name="T11" fmla="*/ 169 h 865"/>
                <a:gd name="T12" fmla="*/ 672 w 1116"/>
                <a:gd name="T13" fmla="*/ 201 h 865"/>
                <a:gd name="T14" fmla="*/ 711 w 1116"/>
                <a:gd name="T15" fmla="*/ 182 h 865"/>
                <a:gd name="T16" fmla="*/ 762 w 1116"/>
                <a:gd name="T17" fmla="*/ 140 h 865"/>
                <a:gd name="T18" fmla="*/ 817 w 1116"/>
                <a:gd name="T19" fmla="*/ 169 h 865"/>
                <a:gd name="T20" fmla="*/ 844 w 1116"/>
                <a:gd name="T21" fmla="*/ 131 h 865"/>
                <a:gd name="T22" fmla="*/ 895 w 1116"/>
                <a:gd name="T23" fmla="*/ 131 h 865"/>
                <a:gd name="T24" fmla="*/ 966 w 1116"/>
                <a:gd name="T25" fmla="*/ 180 h 865"/>
                <a:gd name="T26" fmla="*/ 989 w 1116"/>
                <a:gd name="T27" fmla="*/ 238 h 865"/>
                <a:gd name="T28" fmla="*/ 958 w 1116"/>
                <a:gd name="T29" fmla="*/ 299 h 865"/>
                <a:gd name="T30" fmla="*/ 909 w 1116"/>
                <a:gd name="T31" fmla="*/ 323 h 865"/>
                <a:gd name="T32" fmla="*/ 863 w 1116"/>
                <a:gd name="T33" fmla="*/ 354 h 865"/>
                <a:gd name="T34" fmla="*/ 839 w 1116"/>
                <a:gd name="T35" fmla="*/ 386 h 865"/>
                <a:gd name="T36" fmla="*/ 824 w 1116"/>
                <a:gd name="T37" fmla="*/ 408 h 865"/>
                <a:gd name="T38" fmla="*/ 857 w 1116"/>
                <a:gd name="T39" fmla="*/ 441 h 865"/>
                <a:gd name="T40" fmla="*/ 892 w 1116"/>
                <a:gd name="T41" fmla="*/ 473 h 865"/>
                <a:gd name="T42" fmla="*/ 941 w 1116"/>
                <a:gd name="T43" fmla="*/ 473 h 865"/>
                <a:gd name="T44" fmla="*/ 975 w 1116"/>
                <a:gd name="T45" fmla="*/ 530 h 865"/>
                <a:gd name="T46" fmla="*/ 1039 w 1116"/>
                <a:gd name="T47" fmla="*/ 589 h 865"/>
                <a:gd name="T48" fmla="*/ 1094 w 1116"/>
                <a:gd name="T49" fmla="*/ 655 h 865"/>
                <a:gd name="T50" fmla="*/ 1115 w 1116"/>
                <a:gd name="T51" fmla="*/ 738 h 865"/>
                <a:gd name="T52" fmla="*/ 1066 w 1116"/>
                <a:gd name="T53" fmla="*/ 724 h 865"/>
                <a:gd name="T54" fmla="*/ 1035 w 1116"/>
                <a:gd name="T55" fmla="*/ 739 h 865"/>
                <a:gd name="T56" fmla="*/ 977 w 1116"/>
                <a:gd name="T57" fmla="*/ 779 h 865"/>
                <a:gd name="T58" fmla="*/ 939 w 1116"/>
                <a:gd name="T59" fmla="*/ 820 h 865"/>
                <a:gd name="T60" fmla="*/ 922 w 1116"/>
                <a:gd name="T61" fmla="*/ 854 h 865"/>
                <a:gd name="T62" fmla="*/ 892 w 1116"/>
                <a:gd name="T63" fmla="*/ 859 h 865"/>
                <a:gd name="T64" fmla="*/ 838 w 1116"/>
                <a:gd name="T65" fmla="*/ 865 h 865"/>
                <a:gd name="T66" fmla="*/ 779 w 1116"/>
                <a:gd name="T67" fmla="*/ 837 h 865"/>
                <a:gd name="T68" fmla="*/ 720 w 1116"/>
                <a:gd name="T69" fmla="*/ 793 h 865"/>
                <a:gd name="T70" fmla="*/ 680 w 1116"/>
                <a:gd name="T71" fmla="*/ 756 h 865"/>
                <a:gd name="T72" fmla="*/ 620 w 1116"/>
                <a:gd name="T73" fmla="*/ 724 h 865"/>
                <a:gd name="T74" fmla="*/ 565 w 1116"/>
                <a:gd name="T75" fmla="*/ 751 h 865"/>
                <a:gd name="T76" fmla="*/ 530 w 1116"/>
                <a:gd name="T77" fmla="*/ 750 h 865"/>
                <a:gd name="T78" fmla="*/ 497 w 1116"/>
                <a:gd name="T79" fmla="*/ 721 h 865"/>
                <a:gd name="T80" fmla="*/ 466 w 1116"/>
                <a:gd name="T81" fmla="*/ 757 h 865"/>
                <a:gd name="T82" fmla="*/ 409 w 1116"/>
                <a:gd name="T83" fmla="*/ 762 h 865"/>
                <a:gd name="T84" fmla="*/ 354 w 1116"/>
                <a:gd name="T85" fmla="*/ 754 h 865"/>
                <a:gd name="T86" fmla="*/ 318 w 1116"/>
                <a:gd name="T87" fmla="*/ 765 h 865"/>
                <a:gd name="T88" fmla="*/ 279 w 1116"/>
                <a:gd name="T89" fmla="*/ 797 h 865"/>
                <a:gd name="T90" fmla="*/ 248 w 1116"/>
                <a:gd name="T91" fmla="*/ 792 h 865"/>
                <a:gd name="T92" fmla="*/ 227 w 1116"/>
                <a:gd name="T93" fmla="*/ 761 h 865"/>
                <a:gd name="T94" fmla="*/ 191 w 1116"/>
                <a:gd name="T95" fmla="*/ 732 h 865"/>
                <a:gd name="T96" fmla="*/ 215 w 1116"/>
                <a:gd name="T97" fmla="*/ 685 h 865"/>
                <a:gd name="T98" fmla="*/ 199 w 1116"/>
                <a:gd name="T99" fmla="*/ 632 h 865"/>
                <a:gd name="T100" fmla="*/ 185 w 1116"/>
                <a:gd name="T101" fmla="*/ 577 h 865"/>
                <a:gd name="T102" fmla="*/ 126 w 1116"/>
                <a:gd name="T103" fmla="*/ 581 h 865"/>
                <a:gd name="T104" fmla="*/ 77 w 1116"/>
                <a:gd name="T105" fmla="*/ 570 h 865"/>
                <a:gd name="T106" fmla="*/ 56 w 1116"/>
                <a:gd name="T107" fmla="*/ 530 h 865"/>
                <a:gd name="T108" fmla="*/ 17 w 1116"/>
                <a:gd name="T109" fmla="*/ 512 h 865"/>
                <a:gd name="T110" fmla="*/ 1 w 1116"/>
                <a:gd name="T111" fmla="*/ 476 h 865"/>
                <a:gd name="T112" fmla="*/ 31 w 1116"/>
                <a:gd name="T113" fmla="*/ 437 h 865"/>
                <a:gd name="T114" fmla="*/ 18 w 1116"/>
                <a:gd name="T115" fmla="*/ 382 h 865"/>
                <a:gd name="T116" fmla="*/ 9 w 1116"/>
                <a:gd name="T117" fmla="*/ 324 h 865"/>
                <a:gd name="T118" fmla="*/ 65 w 1116"/>
                <a:gd name="T119" fmla="*/ 329 h 8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116" h="865">
                  <a:moveTo>
                    <a:pt x="325" y="0"/>
                  </a:moveTo>
                  <a:lnTo>
                    <a:pt x="329" y="1"/>
                  </a:lnTo>
                  <a:lnTo>
                    <a:pt x="344" y="2"/>
                  </a:lnTo>
                  <a:lnTo>
                    <a:pt x="351" y="3"/>
                  </a:lnTo>
                  <a:lnTo>
                    <a:pt x="356" y="4"/>
                  </a:lnTo>
                  <a:lnTo>
                    <a:pt x="362" y="5"/>
                  </a:lnTo>
                  <a:lnTo>
                    <a:pt x="367" y="7"/>
                  </a:lnTo>
                  <a:lnTo>
                    <a:pt x="369" y="8"/>
                  </a:lnTo>
                  <a:lnTo>
                    <a:pt x="372" y="9"/>
                  </a:lnTo>
                  <a:lnTo>
                    <a:pt x="375" y="10"/>
                  </a:lnTo>
                  <a:lnTo>
                    <a:pt x="383" y="15"/>
                  </a:lnTo>
                  <a:lnTo>
                    <a:pt x="389" y="18"/>
                  </a:lnTo>
                  <a:lnTo>
                    <a:pt x="397" y="21"/>
                  </a:lnTo>
                  <a:lnTo>
                    <a:pt x="409" y="25"/>
                  </a:lnTo>
                  <a:lnTo>
                    <a:pt x="412" y="27"/>
                  </a:lnTo>
                  <a:lnTo>
                    <a:pt x="416" y="29"/>
                  </a:lnTo>
                  <a:lnTo>
                    <a:pt x="420" y="31"/>
                  </a:lnTo>
                  <a:lnTo>
                    <a:pt x="422" y="33"/>
                  </a:lnTo>
                  <a:lnTo>
                    <a:pt x="425" y="34"/>
                  </a:lnTo>
                  <a:lnTo>
                    <a:pt x="434" y="41"/>
                  </a:lnTo>
                  <a:lnTo>
                    <a:pt x="436" y="42"/>
                  </a:lnTo>
                  <a:lnTo>
                    <a:pt x="439" y="43"/>
                  </a:lnTo>
                  <a:lnTo>
                    <a:pt x="442" y="45"/>
                  </a:lnTo>
                  <a:lnTo>
                    <a:pt x="444" y="45"/>
                  </a:lnTo>
                  <a:lnTo>
                    <a:pt x="447" y="46"/>
                  </a:lnTo>
                  <a:lnTo>
                    <a:pt x="449" y="46"/>
                  </a:lnTo>
                  <a:lnTo>
                    <a:pt x="452" y="46"/>
                  </a:lnTo>
                  <a:lnTo>
                    <a:pt x="454" y="47"/>
                  </a:lnTo>
                  <a:lnTo>
                    <a:pt x="463" y="47"/>
                  </a:lnTo>
                  <a:lnTo>
                    <a:pt x="467" y="47"/>
                  </a:lnTo>
                  <a:lnTo>
                    <a:pt x="469" y="46"/>
                  </a:lnTo>
                  <a:lnTo>
                    <a:pt x="472" y="46"/>
                  </a:lnTo>
                  <a:lnTo>
                    <a:pt x="478" y="45"/>
                  </a:lnTo>
                  <a:lnTo>
                    <a:pt x="496" y="40"/>
                  </a:lnTo>
                  <a:lnTo>
                    <a:pt x="500" y="38"/>
                  </a:lnTo>
                  <a:lnTo>
                    <a:pt x="510" y="34"/>
                  </a:lnTo>
                  <a:lnTo>
                    <a:pt x="512" y="34"/>
                  </a:lnTo>
                  <a:lnTo>
                    <a:pt x="515" y="34"/>
                  </a:lnTo>
                  <a:lnTo>
                    <a:pt x="519" y="34"/>
                  </a:lnTo>
                  <a:lnTo>
                    <a:pt x="522" y="34"/>
                  </a:lnTo>
                  <a:lnTo>
                    <a:pt x="522" y="34"/>
                  </a:lnTo>
                  <a:lnTo>
                    <a:pt x="524" y="34"/>
                  </a:lnTo>
                  <a:lnTo>
                    <a:pt x="526" y="35"/>
                  </a:lnTo>
                  <a:lnTo>
                    <a:pt x="528" y="36"/>
                  </a:lnTo>
                  <a:lnTo>
                    <a:pt x="529" y="37"/>
                  </a:lnTo>
                  <a:lnTo>
                    <a:pt x="532" y="40"/>
                  </a:lnTo>
                  <a:lnTo>
                    <a:pt x="534" y="43"/>
                  </a:lnTo>
                  <a:lnTo>
                    <a:pt x="535" y="45"/>
                  </a:lnTo>
                  <a:lnTo>
                    <a:pt x="536" y="47"/>
                  </a:lnTo>
                  <a:lnTo>
                    <a:pt x="537" y="50"/>
                  </a:lnTo>
                  <a:lnTo>
                    <a:pt x="541" y="61"/>
                  </a:lnTo>
                  <a:lnTo>
                    <a:pt x="543" y="66"/>
                  </a:lnTo>
                  <a:lnTo>
                    <a:pt x="545" y="72"/>
                  </a:lnTo>
                  <a:lnTo>
                    <a:pt x="553" y="87"/>
                  </a:lnTo>
                  <a:lnTo>
                    <a:pt x="556" y="95"/>
                  </a:lnTo>
                  <a:lnTo>
                    <a:pt x="560" y="104"/>
                  </a:lnTo>
                  <a:lnTo>
                    <a:pt x="561" y="108"/>
                  </a:lnTo>
                  <a:lnTo>
                    <a:pt x="564" y="112"/>
                  </a:lnTo>
                  <a:lnTo>
                    <a:pt x="566" y="115"/>
                  </a:lnTo>
                  <a:lnTo>
                    <a:pt x="567" y="116"/>
                  </a:lnTo>
                  <a:lnTo>
                    <a:pt x="568" y="117"/>
                  </a:lnTo>
                  <a:lnTo>
                    <a:pt x="568" y="118"/>
                  </a:lnTo>
                  <a:lnTo>
                    <a:pt x="569" y="119"/>
                  </a:lnTo>
                  <a:lnTo>
                    <a:pt x="570" y="119"/>
                  </a:lnTo>
                  <a:lnTo>
                    <a:pt x="572" y="120"/>
                  </a:lnTo>
                  <a:lnTo>
                    <a:pt x="573" y="121"/>
                  </a:lnTo>
                  <a:lnTo>
                    <a:pt x="575" y="121"/>
                  </a:lnTo>
                  <a:lnTo>
                    <a:pt x="577" y="121"/>
                  </a:lnTo>
                  <a:lnTo>
                    <a:pt x="579" y="121"/>
                  </a:lnTo>
                  <a:lnTo>
                    <a:pt x="580" y="121"/>
                  </a:lnTo>
                  <a:lnTo>
                    <a:pt x="582" y="120"/>
                  </a:lnTo>
                  <a:lnTo>
                    <a:pt x="586" y="119"/>
                  </a:lnTo>
                  <a:lnTo>
                    <a:pt x="591" y="118"/>
                  </a:lnTo>
                  <a:lnTo>
                    <a:pt x="603" y="113"/>
                  </a:lnTo>
                  <a:lnTo>
                    <a:pt x="610" y="112"/>
                  </a:lnTo>
                  <a:lnTo>
                    <a:pt x="616" y="109"/>
                  </a:lnTo>
                  <a:lnTo>
                    <a:pt x="620" y="108"/>
                  </a:lnTo>
                  <a:lnTo>
                    <a:pt x="624" y="107"/>
                  </a:lnTo>
                  <a:lnTo>
                    <a:pt x="627" y="106"/>
                  </a:lnTo>
                  <a:lnTo>
                    <a:pt x="631" y="105"/>
                  </a:lnTo>
                  <a:lnTo>
                    <a:pt x="634" y="105"/>
                  </a:lnTo>
                  <a:lnTo>
                    <a:pt x="636" y="105"/>
                  </a:lnTo>
                  <a:lnTo>
                    <a:pt x="639" y="105"/>
                  </a:lnTo>
                  <a:lnTo>
                    <a:pt x="643" y="106"/>
                  </a:lnTo>
                  <a:lnTo>
                    <a:pt x="646" y="107"/>
                  </a:lnTo>
                  <a:lnTo>
                    <a:pt x="648" y="108"/>
                  </a:lnTo>
                  <a:lnTo>
                    <a:pt x="651" y="110"/>
                  </a:lnTo>
                  <a:lnTo>
                    <a:pt x="653" y="112"/>
                  </a:lnTo>
                  <a:lnTo>
                    <a:pt x="656" y="113"/>
                  </a:lnTo>
                  <a:lnTo>
                    <a:pt x="657" y="115"/>
                  </a:lnTo>
                  <a:lnTo>
                    <a:pt x="659" y="117"/>
                  </a:lnTo>
                  <a:lnTo>
                    <a:pt x="660" y="120"/>
                  </a:lnTo>
                  <a:lnTo>
                    <a:pt x="662" y="123"/>
                  </a:lnTo>
                  <a:lnTo>
                    <a:pt x="663" y="125"/>
                  </a:lnTo>
                  <a:lnTo>
                    <a:pt x="664" y="127"/>
                  </a:lnTo>
                  <a:lnTo>
                    <a:pt x="666" y="133"/>
                  </a:lnTo>
                  <a:lnTo>
                    <a:pt x="668" y="138"/>
                  </a:lnTo>
                  <a:lnTo>
                    <a:pt x="669" y="143"/>
                  </a:lnTo>
                  <a:lnTo>
                    <a:pt x="670" y="147"/>
                  </a:lnTo>
                  <a:lnTo>
                    <a:pt x="671" y="155"/>
                  </a:lnTo>
                  <a:lnTo>
                    <a:pt x="673" y="166"/>
                  </a:lnTo>
                  <a:lnTo>
                    <a:pt x="674" y="169"/>
                  </a:lnTo>
                  <a:lnTo>
                    <a:pt x="674" y="170"/>
                  </a:lnTo>
                  <a:lnTo>
                    <a:pt x="674" y="172"/>
                  </a:lnTo>
                  <a:lnTo>
                    <a:pt x="674" y="173"/>
                  </a:lnTo>
                  <a:lnTo>
                    <a:pt x="673" y="174"/>
                  </a:lnTo>
                  <a:lnTo>
                    <a:pt x="673" y="176"/>
                  </a:lnTo>
                  <a:lnTo>
                    <a:pt x="672" y="178"/>
                  </a:lnTo>
                  <a:lnTo>
                    <a:pt x="669" y="184"/>
                  </a:lnTo>
                  <a:lnTo>
                    <a:pt x="667" y="188"/>
                  </a:lnTo>
                  <a:lnTo>
                    <a:pt x="667" y="190"/>
                  </a:lnTo>
                  <a:lnTo>
                    <a:pt x="666" y="191"/>
                  </a:lnTo>
                  <a:lnTo>
                    <a:pt x="666" y="193"/>
                  </a:lnTo>
                  <a:lnTo>
                    <a:pt x="666" y="193"/>
                  </a:lnTo>
                  <a:lnTo>
                    <a:pt x="667" y="195"/>
                  </a:lnTo>
                  <a:lnTo>
                    <a:pt x="668" y="197"/>
                  </a:lnTo>
                  <a:lnTo>
                    <a:pt x="670" y="198"/>
                  </a:lnTo>
                  <a:lnTo>
                    <a:pt x="670" y="200"/>
                  </a:lnTo>
                  <a:lnTo>
                    <a:pt x="672" y="201"/>
                  </a:lnTo>
                  <a:lnTo>
                    <a:pt x="674" y="202"/>
                  </a:lnTo>
                  <a:lnTo>
                    <a:pt x="677" y="203"/>
                  </a:lnTo>
                  <a:lnTo>
                    <a:pt x="680" y="204"/>
                  </a:lnTo>
                  <a:lnTo>
                    <a:pt x="682" y="204"/>
                  </a:lnTo>
                  <a:lnTo>
                    <a:pt x="684" y="204"/>
                  </a:lnTo>
                  <a:lnTo>
                    <a:pt x="686" y="204"/>
                  </a:lnTo>
                  <a:lnTo>
                    <a:pt x="689" y="203"/>
                  </a:lnTo>
                  <a:lnTo>
                    <a:pt x="692" y="201"/>
                  </a:lnTo>
                  <a:lnTo>
                    <a:pt x="695" y="199"/>
                  </a:lnTo>
                  <a:lnTo>
                    <a:pt x="702" y="194"/>
                  </a:lnTo>
                  <a:lnTo>
                    <a:pt x="704" y="193"/>
                  </a:lnTo>
                  <a:lnTo>
                    <a:pt x="704" y="192"/>
                  </a:lnTo>
                  <a:lnTo>
                    <a:pt x="705" y="191"/>
                  </a:lnTo>
                  <a:lnTo>
                    <a:pt x="707" y="190"/>
                  </a:lnTo>
                  <a:lnTo>
                    <a:pt x="708" y="188"/>
                  </a:lnTo>
                  <a:lnTo>
                    <a:pt x="709" y="186"/>
                  </a:lnTo>
                  <a:lnTo>
                    <a:pt x="711" y="182"/>
                  </a:lnTo>
                  <a:lnTo>
                    <a:pt x="716" y="172"/>
                  </a:lnTo>
                  <a:lnTo>
                    <a:pt x="719" y="167"/>
                  </a:lnTo>
                  <a:lnTo>
                    <a:pt x="722" y="162"/>
                  </a:lnTo>
                  <a:lnTo>
                    <a:pt x="725" y="158"/>
                  </a:lnTo>
                  <a:lnTo>
                    <a:pt x="728" y="154"/>
                  </a:lnTo>
                  <a:lnTo>
                    <a:pt x="732" y="149"/>
                  </a:lnTo>
                  <a:lnTo>
                    <a:pt x="735" y="147"/>
                  </a:lnTo>
                  <a:lnTo>
                    <a:pt x="738" y="145"/>
                  </a:lnTo>
                  <a:lnTo>
                    <a:pt x="740" y="142"/>
                  </a:lnTo>
                  <a:lnTo>
                    <a:pt x="743" y="141"/>
                  </a:lnTo>
                  <a:lnTo>
                    <a:pt x="745" y="139"/>
                  </a:lnTo>
                  <a:lnTo>
                    <a:pt x="748" y="139"/>
                  </a:lnTo>
                  <a:lnTo>
                    <a:pt x="750" y="138"/>
                  </a:lnTo>
                  <a:lnTo>
                    <a:pt x="754" y="138"/>
                  </a:lnTo>
                  <a:lnTo>
                    <a:pt x="757" y="139"/>
                  </a:lnTo>
                  <a:lnTo>
                    <a:pt x="760" y="139"/>
                  </a:lnTo>
                  <a:lnTo>
                    <a:pt x="762" y="140"/>
                  </a:lnTo>
                  <a:lnTo>
                    <a:pt x="766" y="142"/>
                  </a:lnTo>
                  <a:lnTo>
                    <a:pt x="777" y="147"/>
                  </a:lnTo>
                  <a:lnTo>
                    <a:pt x="780" y="148"/>
                  </a:lnTo>
                  <a:lnTo>
                    <a:pt x="784" y="150"/>
                  </a:lnTo>
                  <a:lnTo>
                    <a:pt x="786" y="152"/>
                  </a:lnTo>
                  <a:lnTo>
                    <a:pt x="790" y="155"/>
                  </a:lnTo>
                  <a:lnTo>
                    <a:pt x="794" y="158"/>
                  </a:lnTo>
                  <a:lnTo>
                    <a:pt x="801" y="164"/>
                  </a:lnTo>
                  <a:lnTo>
                    <a:pt x="803" y="166"/>
                  </a:lnTo>
                  <a:lnTo>
                    <a:pt x="805" y="167"/>
                  </a:lnTo>
                  <a:lnTo>
                    <a:pt x="806" y="168"/>
                  </a:lnTo>
                  <a:lnTo>
                    <a:pt x="807" y="169"/>
                  </a:lnTo>
                  <a:lnTo>
                    <a:pt x="809" y="169"/>
                  </a:lnTo>
                  <a:lnTo>
                    <a:pt x="811" y="169"/>
                  </a:lnTo>
                  <a:lnTo>
                    <a:pt x="813" y="169"/>
                  </a:lnTo>
                  <a:lnTo>
                    <a:pt x="815" y="169"/>
                  </a:lnTo>
                  <a:lnTo>
                    <a:pt x="817" y="169"/>
                  </a:lnTo>
                  <a:lnTo>
                    <a:pt x="819" y="168"/>
                  </a:lnTo>
                  <a:lnTo>
                    <a:pt x="821" y="167"/>
                  </a:lnTo>
                  <a:lnTo>
                    <a:pt x="823" y="166"/>
                  </a:lnTo>
                  <a:lnTo>
                    <a:pt x="825" y="165"/>
                  </a:lnTo>
                  <a:lnTo>
                    <a:pt x="826" y="163"/>
                  </a:lnTo>
                  <a:lnTo>
                    <a:pt x="827" y="162"/>
                  </a:lnTo>
                  <a:lnTo>
                    <a:pt x="828" y="161"/>
                  </a:lnTo>
                  <a:lnTo>
                    <a:pt x="829" y="159"/>
                  </a:lnTo>
                  <a:lnTo>
                    <a:pt x="830" y="158"/>
                  </a:lnTo>
                  <a:lnTo>
                    <a:pt x="831" y="154"/>
                  </a:lnTo>
                  <a:lnTo>
                    <a:pt x="835" y="146"/>
                  </a:lnTo>
                  <a:lnTo>
                    <a:pt x="837" y="141"/>
                  </a:lnTo>
                  <a:lnTo>
                    <a:pt x="840" y="137"/>
                  </a:lnTo>
                  <a:lnTo>
                    <a:pt x="841" y="136"/>
                  </a:lnTo>
                  <a:lnTo>
                    <a:pt x="841" y="134"/>
                  </a:lnTo>
                  <a:lnTo>
                    <a:pt x="842" y="132"/>
                  </a:lnTo>
                  <a:lnTo>
                    <a:pt x="844" y="131"/>
                  </a:lnTo>
                  <a:lnTo>
                    <a:pt x="845" y="130"/>
                  </a:lnTo>
                  <a:lnTo>
                    <a:pt x="847" y="129"/>
                  </a:lnTo>
                  <a:lnTo>
                    <a:pt x="848" y="128"/>
                  </a:lnTo>
                  <a:lnTo>
                    <a:pt x="850" y="127"/>
                  </a:lnTo>
                  <a:lnTo>
                    <a:pt x="852" y="127"/>
                  </a:lnTo>
                  <a:lnTo>
                    <a:pt x="854" y="126"/>
                  </a:lnTo>
                  <a:lnTo>
                    <a:pt x="857" y="126"/>
                  </a:lnTo>
                  <a:lnTo>
                    <a:pt x="860" y="126"/>
                  </a:lnTo>
                  <a:lnTo>
                    <a:pt x="863" y="126"/>
                  </a:lnTo>
                  <a:lnTo>
                    <a:pt x="867" y="126"/>
                  </a:lnTo>
                  <a:lnTo>
                    <a:pt x="870" y="127"/>
                  </a:lnTo>
                  <a:lnTo>
                    <a:pt x="873" y="127"/>
                  </a:lnTo>
                  <a:lnTo>
                    <a:pt x="882" y="130"/>
                  </a:lnTo>
                  <a:lnTo>
                    <a:pt x="885" y="130"/>
                  </a:lnTo>
                  <a:lnTo>
                    <a:pt x="887" y="131"/>
                  </a:lnTo>
                  <a:lnTo>
                    <a:pt x="890" y="131"/>
                  </a:lnTo>
                  <a:lnTo>
                    <a:pt x="895" y="131"/>
                  </a:lnTo>
                  <a:lnTo>
                    <a:pt x="903" y="131"/>
                  </a:lnTo>
                  <a:lnTo>
                    <a:pt x="906" y="131"/>
                  </a:lnTo>
                  <a:lnTo>
                    <a:pt x="909" y="132"/>
                  </a:lnTo>
                  <a:lnTo>
                    <a:pt x="913" y="132"/>
                  </a:lnTo>
                  <a:lnTo>
                    <a:pt x="916" y="133"/>
                  </a:lnTo>
                  <a:lnTo>
                    <a:pt x="919" y="135"/>
                  </a:lnTo>
                  <a:lnTo>
                    <a:pt x="920" y="136"/>
                  </a:lnTo>
                  <a:lnTo>
                    <a:pt x="923" y="137"/>
                  </a:lnTo>
                  <a:lnTo>
                    <a:pt x="927" y="140"/>
                  </a:lnTo>
                  <a:lnTo>
                    <a:pt x="932" y="146"/>
                  </a:lnTo>
                  <a:lnTo>
                    <a:pt x="938" y="149"/>
                  </a:lnTo>
                  <a:lnTo>
                    <a:pt x="940" y="151"/>
                  </a:lnTo>
                  <a:lnTo>
                    <a:pt x="943" y="156"/>
                  </a:lnTo>
                  <a:lnTo>
                    <a:pt x="950" y="162"/>
                  </a:lnTo>
                  <a:lnTo>
                    <a:pt x="957" y="170"/>
                  </a:lnTo>
                  <a:lnTo>
                    <a:pt x="961" y="175"/>
                  </a:lnTo>
                  <a:lnTo>
                    <a:pt x="966" y="180"/>
                  </a:lnTo>
                  <a:lnTo>
                    <a:pt x="975" y="187"/>
                  </a:lnTo>
                  <a:lnTo>
                    <a:pt x="980" y="193"/>
                  </a:lnTo>
                  <a:lnTo>
                    <a:pt x="985" y="198"/>
                  </a:lnTo>
                  <a:lnTo>
                    <a:pt x="989" y="203"/>
                  </a:lnTo>
                  <a:lnTo>
                    <a:pt x="991" y="206"/>
                  </a:lnTo>
                  <a:lnTo>
                    <a:pt x="993" y="210"/>
                  </a:lnTo>
                  <a:lnTo>
                    <a:pt x="995" y="214"/>
                  </a:lnTo>
                  <a:lnTo>
                    <a:pt x="996" y="217"/>
                  </a:lnTo>
                  <a:lnTo>
                    <a:pt x="996" y="220"/>
                  </a:lnTo>
                  <a:lnTo>
                    <a:pt x="996" y="222"/>
                  </a:lnTo>
                  <a:lnTo>
                    <a:pt x="996" y="223"/>
                  </a:lnTo>
                  <a:lnTo>
                    <a:pt x="996" y="226"/>
                  </a:lnTo>
                  <a:lnTo>
                    <a:pt x="995" y="228"/>
                  </a:lnTo>
                  <a:lnTo>
                    <a:pt x="994" y="229"/>
                  </a:lnTo>
                  <a:lnTo>
                    <a:pt x="993" y="231"/>
                  </a:lnTo>
                  <a:lnTo>
                    <a:pt x="991" y="234"/>
                  </a:lnTo>
                  <a:lnTo>
                    <a:pt x="989" y="238"/>
                  </a:lnTo>
                  <a:lnTo>
                    <a:pt x="983" y="242"/>
                  </a:lnTo>
                  <a:lnTo>
                    <a:pt x="982" y="244"/>
                  </a:lnTo>
                  <a:lnTo>
                    <a:pt x="980" y="246"/>
                  </a:lnTo>
                  <a:lnTo>
                    <a:pt x="979" y="248"/>
                  </a:lnTo>
                  <a:lnTo>
                    <a:pt x="978" y="250"/>
                  </a:lnTo>
                  <a:lnTo>
                    <a:pt x="976" y="258"/>
                  </a:lnTo>
                  <a:lnTo>
                    <a:pt x="975" y="262"/>
                  </a:lnTo>
                  <a:lnTo>
                    <a:pt x="973" y="265"/>
                  </a:lnTo>
                  <a:lnTo>
                    <a:pt x="969" y="272"/>
                  </a:lnTo>
                  <a:lnTo>
                    <a:pt x="967" y="274"/>
                  </a:lnTo>
                  <a:lnTo>
                    <a:pt x="967" y="277"/>
                  </a:lnTo>
                  <a:lnTo>
                    <a:pt x="966" y="283"/>
                  </a:lnTo>
                  <a:lnTo>
                    <a:pt x="966" y="286"/>
                  </a:lnTo>
                  <a:lnTo>
                    <a:pt x="965" y="289"/>
                  </a:lnTo>
                  <a:lnTo>
                    <a:pt x="963" y="292"/>
                  </a:lnTo>
                  <a:lnTo>
                    <a:pt x="961" y="295"/>
                  </a:lnTo>
                  <a:lnTo>
                    <a:pt x="958" y="299"/>
                  </a:lnTo>
                  <a:lnTo>
                    <a:pt x="955" y="302"/>
                  </a:lnTo>
                  <a:lnTo>
                    <a:pt x="946" y="312"/>
                  </a:lnTo>
                  <a:lnTo>
                    <a:pt x="943" y="316"/>
                  </a:lnTo>
                  <a:lnTo>
                    <a:pt x="941" y="317"/>
                  </a:lnTo>
                  <a:lnTo>
                    <a:pt x="939" y="318"/>
                  </a:lnTo>
                  <a:lnTo>
                    <a:pt x="937" y="319"/>
                  </a:lnTo>
                  <a:lnTo>
                    <a:pt x="935" y="320"/>
                  </a:lnTo>
                  <a:lnTo>
                    <a:pt x="933" y="321"/>
                  </a:lnTo>
                  <a:lnTo>
                    <a:pt x="932" y="322"/>
                  </a:lnTo>
                  <a:lnTo>
                    <a:pt x="929" y="322"/>
                  </a:lnTo>
                  <a:lnTo>
                    <a:pt x="927" y="323"/>
                  </a:lnTo>
                  <a:lnTo>
                    <a:pt x="924" y="322"/>
                  </a:lnTo>
                  <a:lnTo>
                    <a:pt x="918" y="322"/>
                  </a:lnTo>
                  <a:lnTo>
                    <a:pt x="914" y="322"/>
                  </a:lnTo>
                  <a:lnTo>
                    <a:pt x="913" y="322"/>
                  </a:lnTo>
                  <a:lnTo>
                    <a:pt x="911" y="322"/>
                  </a:lnTo>
                  <a:lnTo>
                    <a:pt x="909" y="323"/>
                  </a:lnTo>
                  <a:lnTo>
                    <a:pt x="909" y="323"/>
                  </a:lnTo>
                  <a:lnTo>
                    <a:pt x="908" y="324"/>
                  </a:lnTo>
                  <a:lnTo>
                    <a:pt x="906" y="326"/>
                  </a:lnTo>
                  <a:lnTo>
                    <a:pt x="905" y="327"/>
                  </a:lnTo>
                  <a:lnTo>
                    <a:pt x="900" y="331"/>
                  </a:lnTo>
                  <a:lnTo>
                    <a:pt x="895" y="338"/>
                  </a:lnTo>
                  <a:lnTo>
                    <a:pt x="892" y="340"/>
                  </a:lnTo>
                  <a:lnTo>
                    <a:pt x="890" y="341"/>
                  </a:lnTo>
                  <a:lnTo>
                    <a:pt x="888" y="343"/>
                  </a:lnTo>
                  <a:lnTo>
                    <a:pt x="886" y="344"/>
                  </a:lnTo>
                  <a:lnTo>
                    <a:pt x="883" y="345"/>
                  </a:lnTo>
                  <a:lnTo>
                    <a:pt x="878" y="346"/>
                  </a:lnTo>
                  <a:lnTo>
                    <a:pt x="876" y="347"/>
                  </a:lnTo>
                  <a:lnTo>
                    <a:pt x="875" y="348"/>
                  </a:lnTo>
                  <a:lnTo>
                    <a:pt x="872" y="350"/>
                  </a:lnTo>
                  <a:lnTo>
                    <a:pt x="866" y="352"/>
                  </a:lnTo>
                  <a:lnTo>
                    <a:pt x="863" y="354"/>
                  </a:lnTo>
                  <a:lnTo>
                    <a:pt x="863" y="355"/>
                  </a:lnTo>
                  <a:lnTo>
                    <a:pt x="861" y="356"/>
                  </a:lnTo>
                  <a:lnTo>
                    <a:pt x="858" y="361"/>
                  </a:lnTo>
                  <a:lnTo>
                    <a:pt x="856" y="363"/>
                  </a:lnTo>
                  <a:lnTo>
                    <a:pt x="854" y="363"/>
                  </a:lnTo>
                  <a:lnTo>
                    <a:pt x="850" y="366"/>
                  </a:lnTo>
                  <a:lnTo>
                    <a:pt x="849" y="368"/>
                  </a:lnTo>
                  <a:lnTo>
                    <a:pt x="847" y="369"/>
                  </a:lnTo>
                  <a:lnTo>
                    <a:pt x="844" y="374"/>
                  </a:lnTo>
                  <a:lnTo>
                    <a:pt x="842" y="374"/>
                  </a:lnTo>
                  <a:lnTo>
                    <a:pt x="842" y="376"/>
                  </a:lnTo>
                  <a:lnTo>
                    <a:pt x="841" y="377"/>
                  </a:lnTo>
                  <a:lnTo>
                    <a:pt x="841" y="381"/>
                  </a:lnTo>
                  <a:lnTo>
                    <a:pt x="841" y="383"/>
                  </a:lnTo>
                  <a:lnTo>
                    <a:pt x="841" y="385"/>
                  </a:lnTo>
                  <a:lnTo>
                    <a:pt x="840" y="385"/>
                  </a:lnTo>
                  <a:lnTo>
                    <a:pt x="839" y="386"/>
                  </a:lnTo>
                  <a:lnTo>
                    <a:pt x="838" y="386"/>
                  </a:lnTo>
                  <a:lnTo>
                    <a:pt x="837" y="387"/>
                  </a:lnTo>
                  <a:lnTo>
                    <a:pt x="833" y="387"/>
                  </a:lnTo>
                  <a:lnTo>
                    <a:pt x="832" y="388"/>
                  </a:lnTo>
                  <a:lnTo>
                    <a:pt x="831" y="388"/>
                  </a:lnTo>
                  <a:lnTo>
                    <a:pt x="829" y="389"/>
                  </a:lnTo>
                  <a:lnTo>
                    <a:pt x="829" y="390"/>
                  </a:lnTo>
                  <a:lnTo>
                    <a:pt x="828" y="391"/>
                  </a:lnTo>
                  <a:lnTo>
                    <a:pt x="827" y="392"/>
                  </a:lnTo>
                  <a:lnTo>
                    <a:pt x="826" y="394"/>
                  </a:lnTo>
                  <a:lnTo>
                    <a:pt x="825" y="396"/>
                  </a:lnTo>
                  <a:lnTo>
                    <a:pt x="824" y="397"/>
                  </a:lnTo>
                  <a:lnTo>
                    <a:pt x="824" y="399"/>
                  </a:lnTo>
                  <a:lnTo>
                    <a:pt x="823" y="401"/>
                  </a:lnTo>
                  <a:lnTo>
                    <a:pt x="823" y="403"/>
                  </a:lnTo>
                  <a:lnTo>
                    <a:pt x="824" y="406"/>
                  </a:lnTo>
                  <a:lnTo>
                    <a:pt x="824" y="408"/>
                  </a:lnTo>
                  <a:lnTo>
                    <a:pt x="825" y="408"/>
                  </a:lnTo>
                  <a:lnTo>
                    <a:pt x="826" y="411"/>
                  </a:lnTo>
                  <a:lnTo>
                    <a:pt x="829" y="419"/>
                  </a:lnTo>
                  <a:lnTo>
                    <a:pt x="832" y="423"/>
                  </a:lnTo>
                  <a:lnTo>
                    <a:pt x="833" y="425"/>
                  </a:lnTo>
                  <a:lnTo>
                    <a:pt x="835" y="427"/>
                  </a:lnTo>
                  <a:lnTo>
                    <a:pt x="836" y="428"/>
                  </a:lnTo>
                  <a:lnTo>
                    <a:pt x="837" y="429"/>
                  </a:lnTo>
                  <a:lnTo>
                    <a:pt x="839" y="429"/>
                  </a:lnTo>
                  <a:lnTo>
                    <a:pt x="841" y="430"/>
                  </a:lnTo>
                  <a:lnTo>
                    <a:pt x="846" y="431"/>
                  </a:lnTo>
                  <a:lnTo>
                    <a:pt x="848" y="432"/>
                  </a:lnTo>
                  <a:lnTo>
                    <a:pt x="849" y="433"/>
                  </a:lnTo>
                  <a:lnTo>
                    <a:pt x="852" y="435"/>
                  </a:lnTo>
                  <a:lnTo>
                    <a:pt x="855" y="437"/>
                  </a:lnTo>
                  <a:lnTo>
                    <a:pt x="856" y="439"/>
                  </a:lnTo>
                  <a:lnTo>
                    <a:pt x="857" y="441"/>
                  </a:lnTo>
                  <a:lnTo>
                    <a:pt x="862" y="447"/>
                  </a:lnTo>
                  <a:lnTo>
                    <a:pt x="863" y="449"/>
                  </a:lnTo>
                  <a:lnTo>
                    <a:pt x="867" y="453"/>
                  </a:lnTo>
                  <a:lnTo>
                    <a:pt x="868" y="455"/>
                  </a:lnTo>
                  <a:lnTo>
                    <a:pt x="870" y="458"/>
                  </a:lnTo>
                  <a:lnTo>
                    <a:pt x="874" y="464"/>
                  </a:lnTo>
                  <a:lnTo>
                    <a:pt x="875" y="465"/>
                  </a:lnTo>
                  <a:lnTo>
                    <a:pt x="877" y="468"/>
                  </a:lnTo>
                  <a:lnTo>
                    <a:pt x="880" y="470"/>
                  </a:lnTo>
                  <a:lnTo>
                    <a:pt x="881" y="472"/>
                  </a:lnTo>
                  <a:lnTo>
                    <a:pt x="883" y="473"/>
                  </a:lnTo>
                  <a:lnTo>
                    <a:pt x="885" y="474"/>
                  </a:lnTo>
                  <a:lnTo>
                    <a:pt x="886" y="474"/>
                  </a:lnTo>
                  <a:lnTo>
                    <a:pt x="887" y="474"/>
                  </a:lnTo>
                  <a:lnTo>
                    <a:pt x="889" y="474"/>
                  </a:lnTo>
                  <a:lnTo>
                    <a:pt x="891" y="474"/>
                  </a:lnTo>
                  <a:lnTo>
                    <a:pt x="892" y="473"/>
                  </a:lnTo>
                  <a:lnTo>
                    <a:pt x="899" y="469"/>
                  </a:lnTo>
                  <a:lnTo>
                    <a:pt x="902" y="468"/>
                  </a:lnTo>
                  <a:lnTo>
                    <a:pt x="904" y="467"/>
                  </a:lnTo>
                  <a:lnTo>
                    <a:pt x="906" y="467"/>
                  </a:lnTo>
                  <a:lnTo>
                    <a:pt x="909" y="466"/>
                  </a:lnTo>
                  <a:lnTo>
                    <a:pt x="912" y="466"/>
                  </a:lnTo>
                  <a:lnTo>
                    <a:pt x="916" y="465"/>
                  </a:lnTo>
                  <a:lnTo>
                    <a:pt x="919" y="465"/>
                  </a:lnTo>
                  <a:lnTo>
                    <a:pt x="922" y="466"/>
                  </a:lnTo>
                  <a:lnTo>
                    <a:pt x="926" y="466"/>
                  </a:lnTo>
                  <a:lnTo>
                    <a:pt x="930" y="467"/>
                  </a:lnTo>
                  <a:lnTo>
                    <a:pt x="932" y="468"/>
                  </a:lnTo>
                  <a:lnTo>
                    <a:pt x="934" y="469"/>
                  </a:lnTo>
                  <a:lnTo>
                    <a:pt x="937" y="470"/>
                  </a:lnTo>
                  <a:lnTo>
                    <a:pt x="939" y="471"/>
                  </a:lnTo>
                  <a:lnTo>
                    <a:pt x="940" y="472"/>
                  </a:lnTo>
                  <a:lnTo>
                    <a:pt x="941" y="473"/>
                  </a:lnTo>
                  <a:lnTo>
                    <a:pt x="943" y="476"/>
                  </a:lnTo>
                  <a:lnTo>
                    <a:pt x="944" y="478"/>
                  </a:lnTo>
                  <a:lnTo>
                    <a:pt x="945" y="482"/>
                  </a:lnTo>
                  <a:lnTo>
                    <a:pt x="947" y="486"/>
                  </a:lnTo>
                  <a:lnTo>
                    <a:pt x="949" y="496"/>
                  </a:lnTo>
                  <a:lnTo>
                    <a:pt x="950" y="499"/>
                  </a:lnTo>
                  <a:lnTo>
                    <a:pt x="952" y="502"/>
                  </a:lnTo>
                  <a:lnTo>
                    <a:pt x="954" y="507"/>
                  </a:lnTo>
                  <a:lnTo>
                    <a:pt x="955" y="510"/>
                  </a:lnTo>
                  <a:lnTo>
                    <a:pt x="958" y="514"/>
                  </a:lnTo>
                  <a:lnTo>
                    <a:pt x="960" y="517"/>
                  </a:lnTo>
                  <a:lnTo>
                    <a:pt x="962" y="519"/>
                  </a:lnTo>
                  <a:lnTo>
                    <a:pt x="964" y="522"/>
                  </a:lnTo>
                  <a:lnTo>
                    <a:pt x="966" y="524"/>
                  </a:lnTo>
                  <a:lnTo>
                    <a:pt x="969" y="526"/>
                  </a:lnTo>
                  <a:lnTo>
                    <a:pt x="972" y="528"/>
                  </a:lnTo>
                  <a:lnTo>
                    <a:pt x="975" y="530"/>
                  </a:lnTo>
                  <a:lnTo>
                    <a:pt x="977" y="531"/>
                  </a:lnTo>
                  <a:lnTo>
                    <a:pt x="978" y="531"/>
                  </a:lnTo>
                  <a:lnTo>
                    <a:pt x="987" y="532"/>
                  </a:lnTo>
                  <a:lnTo>
                    <a:pt x="990" y="533"/>
                  </a:lnTo>
                  <a:lnTo>
                    <a:pt x="993" y="533"/>
                  </a:lnTo>
                  <a:lnTo>
                    <a:pt x="996" y="534"/>
                  </a:lnTo>
                  <a:lnTo>
                    <a:pt x="999" y="536"/>
                  </a:lnTo>
                  <a:lnTo>
                    <a:pt x="1001" y="538"/>
                  </a:lnTo>
                  <a:lnTo>
                    <a:pt x="1004" y="540"/>
                  </a:lnTo>
                  <a:lnTo>
                    <a:pt x="1007" y="544"/>
                  </a:lnTo>
                  <a:lnTo>
                    <a:pt x="1011" y="548"/>
                  </a:lnTo>
                  <a:lnTo>
                    <a:pt x="1016" y="555"/>
                  </a:lnTo>
                  <a:lnTo>
                    <a:pt x="1021" y="561"/>
                  </a:lnTo>
                  <a:lnTo>
                    <a:pt x="1023" y="566"/>
                  </a:lnTo>
                  <a:lnTo>
                    <a:pt x="1030" y="576"/>
                  </a:lnTo>
                  <a:lnTo>
                    <a:pt x="1034" y="583"/>
                  </a:lnTo>
                  <a:lnTo>
                    <a:pt x="1039" y="589"/>
                  </a:lnTo>
                  <a:lnTo>
                    <a:pt x="1045" y="596"/>
                  </a:lnTo>
                  <a:lnTo>
                    <a:pt x="1046" y="599"/>
                  </a:lnTo>
                  <a:lnTo>
                    <a:pt x="1048" y="601"/>
                  </a:lnTo>
                  <a:lnTo>
                    <a:pt x="1056" y="608"/>
                  </a:lnTo>
                  <a:lnTo>
                    <a:pt x="1065" y="619"/>
                  </a:lnTo>
                  <a:lnTo>
                    <a:pt x="1068" y="623"/>
                  </a:lnTo>
                  <a:lnTo>
                    <a:pt x="1070" y="625"/>
                  </a:lnTo>
                  <a:lnTo>
                    <a:pt x="1072" y="627"/>
                  </a:lnTo>
                  <a:lnTo>
                    <a:pt x="1079" y="633"/>
                  </a:lnTo>
                  <a:lnTo>
                    <a:pt x="1081" y="635"/>
                  </a:lnTo>
                  <a:lnTo>
                    <a:pt x="1083" y="636"/>
                  </a:lnTo>
                  <a:lnTo>
                    <a:pt x="1085" y="639"/>
                  </a:lnTo>
                  <a:lnTo>
                    <a:pt x="1088" y="642"/>
                  </a:lnTo>
                  <a:lnTo>
                    <a:pt x="1090" y="645"/>
                  </a:lnTo>
                  <a:lnTo>
                    <a:pt x="1091" y="648"/>
                  </a:lnTo>
                  <a:lnTo>
                    <a:pt x="1092" y="651"/>
                  </a:lnTo>
                  <a:lnTo>
                    <a:pt x="1094" y="655"/>
                  </a:lnTo>
                  <a:lnTo>
                    <a:pt x="1096" y="660"/>
                  </a:lnTo>
                  <a:lnTo>
                    <a:pt x="1097" y="664"/>
                  </a:lnTo>
                  <a:lnTo>
                    <a:pt x="1097" y="669"/>
                  </a:lnTo>
                  <a:lnTo>
                    <a:pt x="1098" y="680"/>
                  </a:lnTo>
                  <a:lnTo>
                    <a:pt x="1099" y="686"/>
                  </a:lnTo>
                  <a:lnTo>
                    <a:pt x="1099" y="691"/>
                  </a:lnTo>
                  <a:lnTo>
                    <a:pt x="1101" y="698"/>
                  </a:lnTo>
                  <a:lnTo>
                    <a:pt x="1102" y="704"/>
                  </a:lnTo>
                  <a:lnTo>
                    <a:pt x="1102" y="709"/>
                  </a:lnTo>
                  <a:lnTo>
                    <a:pt x="1102" y="711"/>
                  </a:lnTo>
                  <a:lnTo>
                    <a:pt x="1103" y="714"/>
                  </a:lnTo>
                  <a:lnTo>
                    <a:pt x="1105" y="718"/>
                  </a:lnTo>
                  <a:lnTo>
                    <a:pt x="1108" y="722"/>
                  </a:lnTo>
                  <a:lnTo>
                    <a:pt x="1113" y="731"/>
                  </a:lnTo>
                  <a:lnTo>
                    <a:pt x="1114" y="734"/>
                  </a:lnTo>
                  <a:lnTo>
                    <a:pt x="1114" y="736"/>
                  </a:lnTo>
                  <a:lnTo>
                    <a:pt x="1115" y="738"/>
                  </a:lnTo>
                  <a:lnTo>
                    <a:pt x="1116" y="740"/>
                  </a:lnTo>
                  <a:lnTo>
                    <a:pt x="1116" y="741"/>
                  </a:lnTo>
                  <a:lnTo>
                    <a:pt x="1116" y="742"/>
                  </a:lnTo>
                  <a:lnTo>
                    <a:pt x="1116" y="743"/>
                  </a:lnTo>
                  <a:lnTo>
                    <a:pt x="1115" y="743"/>
                  </a:lnTo>
                  <a:lnTo>
                    <a:pt x="1114" y="744"/>
                  </a:lnTo>
                  <a:lnTo>
                    <a:pt x="1114" y="744"/>
                  </a:lnTo>
                  <a:lnTo>
                    <a:pt x="1111" y="743"/>
                  </a:lnTo>
                  <a:lnTo>
                    <a:pt x="1107" y="743"/>
                  </a:lnTo>
                  <a:lnTo>
                    <a:pt x="1103" y="741"/>
                  </a:lnTo>
                  <a:lnTo>
                    <a:pt x="1100" y="740"/>
                  </a:lnTo>
                  <a:lnTo>
                    <a:pt x="1088" y="736"/>
                  </a:lnTo>
                  <a:lnTo>
                    <a:pt x="1083" y="734"/>
                  </a:lnTo>
                  <a:lnTo>
                    <a:pt x="1078" y="731"/>
                  </a:lnTo>
                  <a:lnTo>
                    <a:pt x="1073" y="728"/>
                  </a:lnTo>
                  <a:lnTo>
                    <a:pt x="1068" y="725"/>
                  </a:lnTo>
                  <a:lnTo>
                    <a:pt x="1066" y="724"/>
                  </a:lnTo>
                  <a:lnTo>
                    <a:pt x="1063" y="722"/>
                  </a:lnTo>
                  <a:lnTo>
                    <a:pt x="1060" y="721"/>
                  </a:lnTo>
                  <a:lnTo>
                    <a:pt x="1058" y="720"/>
                  </a:lnTo>
                  <a:lnTo>
                    <a:pt x="1057" y="720"/>
                  </a:lnTo>
                  <a:lnTo>
                    <a:pt x="1055" y="720"/>
                  </a:lnTo>
                  <a:lnTo>
                    <a:pt x="1054" y="719"/>
                  </a:lnTo>
                  <a:lnTo>
                    <a:pt x="1052" y="720"/>
                  </a:lnTo>
                  <a:lnTo>
                    <a:pt x="1050" y="720"/>
                  </a:lnTo>
                  <a:lnTo>
                    <a:pt x="1049" y="720"/>
                  </a:lnTo>
                  <a:lnTo>
                    <a:pt x="1048" y="721"/>
                  </a:lnTo>
                  <a:lnTo>
                    <a:pt x="1046" y="722"/>
                  </a:lnTo>
                  <a:lnTo>
                    <a:pt x="1045" y="723"/>
                  </a:lnTo>
                  <a:lnTo>
                    <a:pt x="1044" y="724"/>
                  </a:lnTo>
                  <a:lnTo>
                    <a:pt x="1042" y="725"/>
                  </a:lnTo>
                  <a:lnTo>
                    <a:pt x="1041" y="727"/>
                  </a:lnTo>
                  <a:lnTo>
                    <a:pt x="1040" y="729"/>
                  </a:lnTo>
                  <a:lnTo>
                    <a:pt x="1035" y="739"/>
                  </a:lnTo>
                  <a:lnTo>
                    <a:pt x="1034" y="742"/>
                  </a:lnTo>
                  <a:lnTo>
                    <a:pt x="1033" y="744"/>
                  </a:lnTo>
                  <a:lnTo>
                    <a:pt x="1031" y="747"/>
                  </a:lnTo>
                  <a:lnTo>
                    <a:pt x="1029" y="748"/>
                  </a:lnTo>
                  <a:lnTo>
                    <a:pt x="1027" y="751"/>
                  </a:lnTo>
                  <a:lnTo>
                    <a:pt x="1024" y="753"/>
                  </a:lnTo>
                  <a:lnTo>
                    <a:pt x="1021" y="756"/>
                  </a:lnTo>
                  <a:lnTo>
                    <a:pt x="1017" y="758"/>
                  </a:lnTo>
                  <a:lnTo>
                    <a:pt x="1014" y="759"/>
                  </a:lnTo>
                  <a:lnTo>
                    <a:pt x="1008" y="762"/>
                  </a:lnTo>
                  <a:lnTo>
                    <a:pt x="1003" y="765"/>
                  </a:lnTo>
                  <a:lnTo>
                    <a:pt x="1001" y="766"/>
                  </a:lnTo>
                  <a:lnTo>
                    <a:pt x="999" y="769"/>
                  </a:lnTo>
                  <a:lnTo>
                    <a:pt x="997" y="770"/>
                  </a:lnTo>
                  <a:lnTo>
                    <a:pt x="989" y="772"/>
                  </a:lnTo>
                  <a:lnTo>
                    <a:pt x="983" y="776"/>
                  </a:lnTo>
                  <a:lnTo>
                    <a:pt x="977" y="779"/>
                  </a:lnTo>
                  <a:lnTo>
                    <a:pt x="976" y="780"/>
                  </a:lnTo>
                  <a:lnTo>
                    <a:pt x="973" y="782"/>
                  </a:lnTo>
                  <a:lnTo>
                    <a:pt x="966" y="787"/>
                  </a:lnTo>
                  <a:lnTo>
                    <a:pt x="961" y="790"/>
                  </a:lnTo>
                  <a:lnTo>
                    <a:pt x="958" y="792"/>
                  </a:lnTo>
                  <a:lnTo>
                    <a:pt x="952" y="795"/>
                  </a:lnTo>
                  <a:lnTo>
                    <a:pt x="949" y="797"/>
                  </a:lnTo>
                  <a:lnTo>
                    <a:pt x="946" y="799"/>
                  </a:lnTo>
                  <a:lnTo>
                    <a:pt x="944" y="802"/>
                  </a:lnTo>
                  <a:lnTo>
                    <a:pt x="943" y="804"/>
                  </a:lnTo>
                  <a:lnTo>
                    <a:pt x="941" y="805"/>
                  </a:lnTo>
                  <a:lnTo>
                    <a:pt x="940" y="808"/>
                  </a:lnTo>
                  <a:lnTo>
                    <a:pt x="940" y="809"/>
                  </a:lnTo>
                  <a:lnTo>
                    <a:pt x="939" y="811"/>
                  </a:lnTo>
                  <a:lnTo>
                    <a:pt x="939" y="813"/>
                  </a:lnTo>
                  <a:lnTo>
                    <a:pt x="939" y="819"/>
                  </a:lnTo>
                  <a:lnTo>
                    <a:pt x="939" y="820"/>
                  </a:lnTo>
                  <a:lnTo>
                    <a:pt x="938" y="822"/>
                  </a:lnTo>
                  <a:lnTo>
                    <a:pt x="937" y="824"/>
                  </a:lnTo>
                  <a:lnTo>
                    <a:pt x="937" y="826"/>
                  </a:lnTo>
                  <a:lnTo>
                    <a:pt x="935" y="827"/>
                  </a:lnTo>
                  <a:lnTo>
                    <a:pt x="933" y="829"/>
                  </a:lnTo>
                  <a:lnTo>
                    <a:pt x="931" y="831"/>
                  </a:lnTo>
                  <a:lnTo>
                    <a:pt x="926" y="835"/>
                  </a:lnTo>
                  <a:lnTo>
                    <a:pt x="924" y="837"/>
                  </a:lnTo>
                  <a:lnTo>
                    <a:pt x="923" y="838"/>
                  </a:lnTo>
                  <a:lnTo>
                    <a:pt x="922" y="839"/>
                  </a:lnTo>
                  <a:lnTo>
                    <a:pt x="921" y="840"/>
                  </a:lnTo>
                  <a:lnTo>
                    <a:pt x="920" y="842"/>
                  </a:lnTo>
                  <a:lnTo>
                    <a:pt x="920" y="843"/>
                  </a:lnTo>
                  <a:lnTo>
                    <a:pt x="920" y="845"/>
                  </a:lnTo>
                  <a:lnTo>
                    <a:pt x="920" y="846"/>
                  </a:lnTo>
                  <a:lnTo>
                    <a:pt x="920" y="849"/>
                  </a:lnTo>
                  <a:lnTo>
                    <a:pt x="922" y="854"/>
                  </a:lnTo>
                  <a:lnTo>
                    <a:pt x="923" y="856"/>
                  </a:lnTo>
                  <a:lnTo>
                    <a:pt x="923" y="858"/>
                  </a:lnTo>
                  <a:lnTo>
                    <a:pt x="923" y="859"/>
                  </a:lnTo>
                  <a:lnTo>
                    <a:pt x="922" y="860"/>
                  </a:lnTo>
                  <a:lnTo>
                    <a:pt x="922" y="861"/>
                  </a:lnTo>
                  <a:lnTo>
                    <a:pt x="921" y="861"/>
                  </a:lnTo>
                  <a:lnTo>
                    <a:pt x="920" y="861"/>
                  </a:lnTo>
                  <a:lnTo>
                    <a:pt x="918" y="862"/>
                  </a:lnTo>
                  <a:lnTo>
                    <a:pt x="916" y="862"/>
                  </a:lnTo>
                  <a:lnTo>
                    <a:pt x="913" y="862"/>
                  </a:lnTo>
                  <a:lnTo>
                    <a:pt x="911" y="862"/>
                  </a:lnTo>
                  <a:lnTo>
                    <a:pt x="909" y="861"/>
                  </a:lnTo>
                  <a:lnTo>
                    <a:pt x="903" y="861"/>
                  </a:lnTo>
                  <a:lnTo>
                    <a:pt x="899" y="860"/>
                  </a:lnTo>
                  <a:lnTo>
                    <a:pt x="897" y="859"/>
                  </a:lnTo>
                  <a:lnTo>
                    <a:pt x="895" y="859"/>
                  </a:lnTo>
                  <a:lnTo>
                    <a:pt x="892" y="859"/>
                  </a:lnTo>
                  <a:lnTo>
                    <a:pt x="887" y="860"/>
                  </a:lnTo>
                  <a:lnTo>
                    <a:pt x="880" y="861"/>
                  </a:lnTo>
                  <a:lnTo>
                    <a:pt x="876" y="861"/>
                  </a:lnTo>
                  <a:lnTo>
                    <a:pt x="874" y="861"/>
                  </a:lnTo>
                  <a:lnTo>
                    <a:pt x="872" y="861"/>
                  </a:lnTo>
                  <a:lnTo>
                    <a:pt x="870" y="861"/>
                  </a:lnTo>
                  <a:lnTo>
                    <a:pt x="868" y="860"/>
                  </a:lnTo>
                  <a:lnTo>
                    <a:pt x="864" y="858"/>
                  </a:lnTo>
                  <a:lnTo>
                    <a:pt x="863" y="857"/>
                  </a:lnTo>
                  <a:lnTo>
                    <a:pt x="863" y="857"/>
                  </a:lnTo>
                  <a:lnTo>
                    <a:pt x="861" y="857"/>
                  </a:lnTo>
                  <a:lnTo>
                    <a:pt x="860" y="858"/>
                  </a:lnTo>
                  <a:lnTo>
                    <a:pt x="853" y="861"/>
                  </a:lnTo>
                  <a:lnTo>
                    <a:pt x="852" y="861"/>
                  </a:lnTo>
                  <a:lnTo>
                    <a:pt x="850" y="862"/>
                  </a:lnTo>
                  <a:lnTo>
                    <a:pt x="842" y="864"/>
                  </a:lnTo>
                  <a:lnTo>
                    <a:pt x="838" y="865"/>
                  </a:lnTo>
                  <a:lnTo>
                    <a:pt x="835" y="865"/>
                  </a:lnTo>
                  <a:lnTo>
                    <a:pt x="831" y="865"/>
                  </a:lnTo>
                  <a:lnTo>
                    <a:pt x="829" y="865"/>
                  </a:lnTo>
                  <a:lnTo>
                    <a:pt x="828" y="864"/>
                  </a:lnTo>
                  <a:lnTo>
                    <a:pt x="826" y="864"/>
                  </a:lnTo>
                  <a:lnTo>
                    <a:pt x="824" y="863"/>
                  </a:lnTo>
                  <a:lnTo>
                    <a:pt x="822" y="861"/>
                  </a:lnTo>
                  <a:lnTo>
                    <a:pt x="819" y="860"/>
                  </a:lnTo>
                  <a:lnTo>
                    <a:pt x="809" y="851"/>
                  </a:lnTo>
                  <a:lnTo>
                    <a:pt x="806" y="850"/>
                  </a:lnTo>
                  <a:lnTo>
                    <a:pt x="804" y="849"/>
                  </a:lnTo>
                  <a:lnTo>
                    <a:pt x="800" y="847"/>
                  </a:lnTo>
                  <a:lnTo>
                    <a:pt x="795" y="844"/>
                  </a:lnTo>
                  <a:lnTo>
                    <a:pt x="790" y="842"/>
                  </a:lnTo>
                  <a:lnTo>
                    <a:pt x="784" y="839"/>
                  </a:lnTo>
                  <a:lnTo>
                    <a:pt x="781" y="839"/>
                  </a:lnTo>
                  <a:lnTo>
                    <a:pt x="779" y="837"/>
                  </a:lnTo>
                  <a:lnTo>
                    <a:pt x="776" y="835"/>
                  </a:lnTo>
                  <a:lnTo>
                    <a:pt x="773" y="833"/>
                  </a:lnTo>
                  <a:lnTo>
                    <a:pt x="767" y="827"/>
                  </a:lnTo>
                  <a:lnTo>
                    <a:pt x="764" y="826"/>
                  </a:lnTo>
                  <a:lnTo>
                    <a:pt x="762" y="824"/>
                  </a:lnTo>
                  <a:lnTo>
                    <a:pt x="760" y="822"/>
                  </a:lnTo>
                  <a:lnTo>
                    <a:pt x="758" y="821"/>
                  </a:lnTo>
                  <a:lnTo>
                    <a:pt x="749" y="817"/>
                  </a:lnTo>
                  <a:lnTo>
                    <a:pt x="745" y="816"/>
                  </a:lnTo>
                  <a:lnTo>
                    <a:pt x="741" y="814"/>
                  </a:lnTo>
                  <a:lnTo>
                    <a:pt x="738" y="813"/>
                  </a:lnTo>
                  <a:lnTo>
                    <a:pt x="736" y="810"/>
                  </a:lnTo>
                  <a:lnTo>
                    <a:pt x="733" y="808"/>
                  </a:lnTo>
                  <a:lnTo>
                    <a:pt x="731" y="805"/>
                  </a:lnTo>
                  <a:lnTo>
                    <a:pt x="726" y="798"/>
                  </a:lnTo>
                  <a:lnTo>
                    <a:pt x="723" y="794"/>
                  </a:lnTo>
                  <a:lnTo>
                    <a:pt x="720" y="793"/>
                  </a:lnTo>
                  <a:lnTo>
                    <a:pt x="719" y="792"/>
                  </a:lnTo>
                  <a:lnTo>
                    <a:pt x="717" y="791"/>
                  </a:lnTo>
                  <a:lnTo>
                    <a:pt x="715" y="789"/>
                  </a:lnTo>
                  <a:lnTo>
                    <a:pt x="712" y="788"/>
                  </a:lnTo>
                  <a:lnTo>
                    <a:pt x="708" y="786"/>
                  </a:lnTo>
                  <a:lnTo>
                    <a:pt x="700" y="784"/>
                  </a:lnTo>
                  <a:lnTo>
                    <a:pt x="696" y="782"/>
                  </a:lnTo>
                  <a:lnTo>
                    <a:pt x="693" y="782"/>
                  </a:lnTo>
                  <a:lnTo>
                    <a:pt x="692" y="781"/>
                  </a:lnTo>
                  <a:lnTo>
                    <a:pt x="690" y="780"/>
                  </a:lnTo>
                  <a:lnTo>
                    <a:pt x="689" y="779"/>
                  </a:lnTo>
                  <a:lnTo>
                    <a:pt x="688" y="777"/>
                  </a:lnTo>
                  <a:lnTo>
                    <a:pt x="686" y="775"/>
                  </a:lnTo>
                  <a:lnTo>
                    <a:pt x="685" y="772"/>
                  </a:lnTo>
                  <a:lnTo>
                    <a:pt x="683" y="768"/>
                  </a:lnTo>
                  <a:lnTo>
                    <a:pt x="681" y="759"/>
                  </a:lnTo>
                  <a:lnTo>
                    <a:pt x="680" y="756"/>
                  </a:lnTo>
                  <a:lnTo>
                    <a:pt x="679" y="753"/>
                  </a:lnTo>
                  <a:lnTo>
                    <a:pt x="678" y="751"/>
                  </a:lnTo>
                  <a:lnTo>
                    <a:pt x="677" y="750"/>
                  </a:lnTo>
                  <a:lnTo>
                    <a:pt x="675" y="748"/>
                  </a:lnTo>
                  <a:lnTo>
                    <a:pt x="673" y="747"/>
                  </a:lnTo>
                  <a:lnTo>
                    <a:pt x="669" y="741"/>
                  </a:lnTo>
                  <a:lnTo>
                    <a:pt x="667" y="739"/>
                  </a:lnTo>
                  <a:lnTo>
                    <a:pt x="665" y="737"/>
                  </a:lnTo>
                  <a:lnTo>
                    <a:pt x="663" y="737"/>
                  </a:lnTo>
                  <a:lnTo>
                    <a:pt x="660" y="735"/>
                  </a:lnTo>
                  <a:lnTo>
                    <a:pt x="657" y="734"/>
                  </a:lnTo>
                  <a:lnTo>
                    <a:pt x="652" y="732"/>
                  </a:lnTo>
                  <a:lnTo>
                    <a:pt x="644" y="729"/>
                  </a:lnTo>
                  <a:lnTo>
                    <a:pt x="635" y="727"/>
                  </a:lnTo>
                  <a:lnTo>
                    <a:pt x="629" y="725"/>
                  </a:lnTo>
                  <a:lnTo>
                    <a:pt x="623" y="725"/>
                  </a:lnTo>
                  <a:lnTo>
                    <a:pt x="620" y="724"/>
                  </a:lnTo>
                  <a:lnTo>
                    <a:pt x="616" y="724"/>
                  </a:lnTo>
                  <a:lnTo>
                    <a:pt x="615" y="724"/>
                  </a:lnTo>
                  <a:lnTo>
                    <a:pt x="613" y="724"/>
                  </a:lnTo>
                  <a:lnTo>
                    <a:pt x="609" y="725"/>
                  </a:lnTo>
                  <a:lnTo>
                    <a:pt x="602" y="727"/>
                  </a:lnTo>
                  <a:lnTo>
                    <a:pt x="599" y="728"/>
                  </a:lnTo>
                  <a:lnTo>
                    <a:pt x="596" y="730"/>
                  </a:lnTo>
                  <a:lnTo>
                    <a:pt x="594" y="732"/>
                  </a:lnTo>
                  <a:lnTo>
                    <a:pt x="592" y="733"/>
                  </a:lnTo>
                  <a:lnTo>
                    <a:pt x="585" y="739"/>
                  </a:lnTo>
                  <a:lnTo>
                    <a:pt x="583" y="741"/>
                  </a:lnTo>
                  <a:lnTo>
                    <a:pt x="582" y="742"/>
                  </a:lnTo>
                  <a:lnTo>
                    <a:pt x="580" y="743"/>
                  </a:lnTo>
                  <a:lnTo>
                    <a:pt x="578" y="745"/>
                  </a:lnTo>
                  <a:lnTo>
                    <a:pt x="570" y="748"/>
                  </a:lnTo>
                  <a:lnTo>
                    <a:pt x="568" y="749"/>
                  </a:lnTo>
                  <a:lnTo>
                    <a:pt x="565" y="751"/>
                  </a:lnTo>
                  <a:lnTo>
                    <a:pt x="559" y="755"/>
                  </a:lnTo>
                  <a:lnTo>
                    <a:pt x="556" y="757"/>
                  </a:lnTo>
                  <a:lnTo>
                    <a:pt x="553" y="759"/>
                  </a:lnTo>
                  <a:lnTo>
                    <a:pt x="551" y="759"/>
                  </a:lnTo>
                  <a:lnTo>
                    <a:pt x="550" y="759"/>
                  </a:lnTo>
                  <a:lnTo>
                    <a:pt x="548" y="759"/>
                  </a:lnTo>
                  <a:lnTo>
                    <a:pt x="547" y="759"/>
                  </a:lnTo>
                  <a:lnTo>
                    <a:pt x="545" y="759"/>
                  </a:lnTo>
                  <a:lnTo>
                    <a:pt x="542" y="759"/>
                  </a:lnTo>
                  <a:lnTo>
                    <a:pt x="540" y="759"/>
                  </a:lnTo>
                  <a:lnTo>
                    <a:pt x="538" y="758"/>
                  </a:lnTo>
                  <a:lnTo>
                    <a:pt x="537" y="757"/>
                  </a:lnTo>
                  <a:lnTo>
                    <a:pt x="535" y="756"/>
                  </a:lnTo>
                  <a:lnTo>
                    <a:pt x="534" y="755"/>
                  </a:lnTo>
                  <a:lnTo>
                    <a:pt x="532" y="754"/>
                  </a:lnTo>
                  <a:lnTo>
                    <a:pt x="531" y="752"/>
                  </a:lnTo>
                  <a:lnTo>
                    <a:pt x="530" y="750"/>
                  </a:lnTo>
                  <a:lnTo>
                    <a:pt x="528" y="748"/>
                  </a:lnTo>
                  <a:lnTo>
                    <a:pt x="527" y="745"/>
                  </a:lnTo>
                  <a:lnTo>
                    <a:pt x="524" y="737"/>
                  </a:lnTo>
                  <a:lnTo>
                    <a:pt x="522" y="734"/>
                  </a:lnTo>
                  <a:lnTo>
                    <a:pt x="522" y="730"/>
                  </a:lnTo>
                  <a:lnTo>
                    <a:pt x="519" y="726"/>
                  </a:lnTo>
                  <a:lnTo>
                    <a:pt x="517" y="723"/>
                  </a:lnTo>
                  <a:lnTo>
                    <a:pt x="515" y="722"/>
                  </a:lnTo>
                  <a:lnTo>
                    <a:pt x="514" y="720"/>
                  </a:lnTo>
                  <a:lnTo>
                    <a:pt x="512" y="719"/>
                  </a:lnTo>
                  <a:lnTo>
                    <a:pt x="511" y="717"/>
                  </a:lnTo>
                  <a:lnTo>
                    <a:pt x="509" y="715"/>
                  </a:lnTo>
                  <a:lnTo>
                    <a:pt x="508" y="715"/>
                  </a:lnTo>
                  <a:lnTo>
                    <a:pt x="507" y="715"/>
                  </a:lnTo>
                  <a:lnTo>
                    <a:pt x="505" y="716"/>
                  </a:lnTo>
                  <a:lnTo>
                    <a:pt x="501" y="718"/>
                  </a:lnTo>
                  <a:lnTo>
                    <a:pt x="497" y="721"/>
                  </a:lnTo>
                  <a:lnTo>
                    <a:pt x="494" y="723"/>
                  </a:lnTo>
                  <a:lnTo>
                    <a:pt x="491" y="725"/>
                  </a:lnTo>
                  <a:lnTo>
                    <a:pt x="488" y="726"/>
                  </a:lnTo>
                  <a:lnTo>
                    <a:pt x="486" y="729"/>
                  </a:lnTo>
                  <a:lnTo>
                    <a:pt x="485" y="731"/>
                  </a:lnTo>
                  <a:lnTo>
                    <a:pt x="483" y="733"/>
                  </a:lnTo>
                  <a:lnTo>
                    <a:pt x="482" y="734"/>
                  </a:lnTo>
                  <a:lnTo>
                    <a:pt x="481" y="736"/>
                  </a:lnTo>
                  <a:lnTo>
                    <a:pt x="479" y="739"/>
                  </a:lnTo>
                  <a:lnTo>
                    <a:pt x="477" y="745"/>
                  </a:lnTo>
                  <a:lnTo>
                    <a:pt x="476" y="748"/>
                  </a:lnTo>
                  <a:lnTo>
                    <a:pt x="475" y="749"/>
                  </a:lnTo>
                  <a:lnTo>
                    <a:pt x="473" y="750"/>
                  </a:lnTo>
                  <a:lnTo>
                    <a:pt x="472" y="752"/>
                  </a:lnTo>
                  <a:lnTo>
                    <a:pt x="470" y="754"/>
                  </a:lnTo>
                  <a:lnTo>
                    <a:pt x="468" y="756"/>
                  </a:lnTo>
                  <a:lnTo>
                    <a:pt x="466" y="757"/>
                  </a:lnTo>
                  <a:lnTo>
                    <a:pt x="464" y="758"/>
                  </a:lnTo>
                  <a:lnTo>
                    <a:pt x="461" y="759"/>
                  </a:lnTo>
                  <a:lnTo>
                    <a:pt x="454" y="760"/>
                  </a:lnTo>
                  <a:lnTo>
                    <a:pt x="451" y="762"/>
                  </a:lnTo>
                  <a:lnTo>
                    <a:pt x="447" y="763"/>
                  </a:lnTo>
                  <a:lnTo>
                    <a:pt x="441" y="767"/>
                  </a:lnTo>
                  <a:lnTo>
                    <a:pt x="438" y="768"/>
                  </a:lnTo>
                  <a:lnTo>
                    <a:pt x="436" y="768"/>
                  </a:lnTo>
                  <a:lnTo>
                    <a:pt x="433" y="769"/>
                  </a:lnTo>
                  <a:lnTo>
                    <a:pt x="431" y="769"/>
                  </a:lnTo>
                  <a:lnTo>
                    <a:pt x="429" y="768"/>
                  </a:lnTo>
                  <a:lnTo>
                    <a:pt x="426" y="768"/>
                  </a:lnTo>
                  <a:lnTo>
                    <a:pt x="423" y="767"/>
                  </a:lnTo>
                  <a:lnTo>
                    <a:pt x="417" y="764"/>
                  </a:lnTo>
                  <a:lnTo>
                    <a:pt x="413" y="763"/>
                  </a:lnTo>
                  <a:lnTo>
                    <a:pt x="411" y="762"/>
                  </a:lnTo>
                  <a:lnTo>
                    <a:pt x="409" y="762"/>
                  </a:lnTo>
                  <a:lnTo>
                    <a:pt x="408" y="762"/>
                  </a:lnTo>
                  <a:lnTo>
                    <a:pt x="403" y="762"/>
                  </a:lnTo>
                  <a:lnTo>
                    <a:pt x="400" y="762"/>
                  </a:lnTo>
                  <a:lnTo>
                    <a:pt x="397" y="761"/>
                  </a:lnTo>
                  <a:lnTo>
                    <a:pt x="392" y="760"/>
                  </a:lnTo>
                  <a:lnTo>
                    <a:pt x="388" y="760"/>
                  </a:lnTo>
                  <a:lnTo>
                    <a:pt x="386" y="760"/>
                  </a:lnTo>
                  <a:lnTo>
                    <a:pt x="378" y="760"/>
                  </a:lnTo>
                  <a:lnTo>
                    <a:pt x="375" y="759"/>
                  </a:lnTo>
                  <a:lnTo>
                    <a:pt x="373" y="760"/>
                  </a:lnTo>
                  <a:lnTo>
                    <a:pt x="369" y="760"/>
                  </a:lnTo>
                  <a:lnTo>
                    <a:pt x="367" y="760"/>
                  </a:lnTo>
                  <a:lnTo>
                    <a:pt x="366" y="760"/>
                  </a:lnTo>
                  <a:lnTo>
                    <a:pt x="363" y="759"/>
                  </a:lnTo>
                  <a:lnTo>
                    <a:pt x="361" y="759"/>
                  </a:lnTo>
                  <a:lnTo>
                    <a:pt x="359" y="757"/>
                  </a:lnTo>
                  <a:lnTo>
                    <a:pt x="354" y="754"/>
                  </a:lnTo>
                  <a:lnTo>
                    <a:pt x="353" y="753"/>
                  </a:lnTo>
                  <a:lnTo>
                    <a:pt x="352" y="752"/>
                  </a:lnTo>
                  <a:lnTo>
                    <a:pt x="352" y="751"/>
                  </a:lnTo>
                  <a:lnTo>
                    <a:pt x="350" y="751"/>
                  </a:lnTo>
                  <a:lnTo>
                    <a:pt x="349" y="751"/>
                  </a:lnTo>
                  <a:lnTo>
                    <a:pt x="348" y="751"/>
                  </a:lnTo>
                  <a:lnTo>
                    <a:pt x="347" y="751"/>
                  </a:lnTo>
                  <a:lnTo>
                    <a:pt x="346" y="752"/>
                  </a:lnTo>
                  <a:lnTo>
                    <a:pt x="337" y="756"/>
                  </a:lnTo>
                  <a:lnTo>
                    <a:pt x="335" y="757"/>
                  </a:lnTo>
                  <a:lnTo>
                    <a:pt x="332" y="758"/>
                  </a:lnTo>
                  <a:lnTo>
                    <a:pt x="329" y="759"/>
                  </a:lnTo>
                  <a:lnTo>
                    <a:pt x="326" y="759"/>
                  </a:lnTo>
                  <a:lnTo>
                    <a:pt x="323" y="760"/>
                  </a:lnTo>
                  <a:lnTo>
                    <a:pt x="320" y="762"/>
                  </a:lnTo>
                  <a:lnTo>
                    <a:pt x="318" y="763"/>
                  </a:lnTo>
                  <a:lnTo>
                    <a:pt x="318" y="765"/>
                  </a:lnTo>
                  <a:lnTo>
                    <a:pt x="316" y="766"/>
                  </a:lnTo>
                  <a:lnTo>
                    <a:pt x="315" y="768"/>
                  </a:lnTo>
                  <a:lnTo>
                    <a:pt x="314" y="769"/>
                  </a:lnTo>
                  <a:lnTo>
                    <a:pt x="313" y="771"/>
                  </a:lnTo>
                  <a:lnTo>
                    <a:pt x="310" y="776"/>
                  </a:lnTo>
                  <a:lnTo>
                    <a:pt x="309" y="777"/>
                  </a:lnTo>
                  <a:lnTo>
                    <a:pt x="308" y="779"/>
                  </a:lnTo>
                  <a:lnTo>
                    <a:pt x="306" y="781"/>
                  </a:lnTo>
                  <a:lnTo>
                    <a:pt x="303" y="783"/>
                  </a:lnTo>
                  <a:lnTo>
                    <a:pt x="300" y="785"/>
                  </a:lnTo>
                  <a:lnTo>
                    <a:pt x="297" y="787"/>
                  </a:lnTo>
                  <a:lnTo>
                    <a:pt x="294" y="789"/>
                  </a:lnTo>
                  <a:lnTo>
                    <a:pt x="292" y="790"/>
                  </a:lnTo>
                  <a:lnTo>
                    <a:pt x="287" y="793"/>
                  </a:lnTo>
                  <a:lnTo>
                    <a:pt x="284" y="794"/>
                  </a:lnTo>
                  <a:lnTo>
                    <a:pt x="282" y="796"/>
                  </a:lnTo>
                  <a:lnTo>
                    <a:pt x="279" y="797"/>
                  </a:lnTo>
                  <a:lnTo>
                    <a:pt x="276" y="798"/>
                  </a:lnTo>
                  <a:lnTo>
                    <a:pt x="273" y="799"/>
                  </a:lnTo>
                  <a:lnTo>
                    <a:pt x="271" y="800"/>
                  </a:lnTo>
                  <a:lnTo>
                    <a:pt x="269" y="801"/>
                  </a:lnTo>
                  <a:lnTo>
                    <a:pt x="266" y="801"/>
                  </a:lnTo>
                  <a:lnTo>
                    <a:pt x="264" y="801"/>
                  </a:lnTo>
                  <a:lnTo>
                    <a:pt x="261" y="801"/>
                  </a:lnTo>
                  <a:lnTo>
                    <a:pt x="260" y="801"/>
                  </a:lnTo>
                  <a:lnTo>
                    <a:pt x="258" y="801"/>
                  </a:lnTo>
                  <a:lnTo>
                    <a:pt x="256" y="800"/>
                  </a:lnTo>
                  <a:lnTo>
                    <a:pt x="254" y="799"/>
                  </a:lnTo>
                  <a:lnTo>
                    <a:pt x="252" y="798"/>
                  </a:lnTo>
                  <a:lnTo>
                    <a:pt x="250" y="797"/>
                  </a:lnTo>
                  <a:lnTo>
                    <a:pt x="249" y="795"/>
                  </a:lnTo>
                  <a:lnTo>
                    <a:pt x="248" y="793"/>
                  </a:lnTo>
                  <a:lnTo>
                    <a:pt x="248" y="793"/>
                  </a:lnTo>
                  <a:lnTo>
                    <a:pt x="248" y="792"/>
                  </a:lnTo>
                  <a:lnTo>
                    <a:pt x="249" y="788"/>
                  </a:lnTo>
                  <a:lnTo>
                    <a:pt x="249" y="785"/>
                  </a:lnTo>
                  <a:lnTo>
                    <a:pt x="249" y="782"/>
                  </a:lnTo>
                  <a:lnTo>
                    <a:pt x="249" y="782"/>
                  </a:lnTo>
                  <a:lnTo>
                    <a:pt x="249" y="780"/>
                  </a:lnTo>
                  <a:lnTo>
                    <a:pt x="249" y="779"/>
                  </a:lnTo>
                  <a:lnTo>
                    <a:pt x="248" y="777"/>
                  </a:lnTo>
                  <a:lnTo>
                    <a:pt x="247" y="776"/>
                  </a:lnTo>
                  <a:lnTo>
                    <a:pt x="247" y="775"/>
                  </a:lnTo>
                  <a:lnTo>
                    <a:pt x="246" y="773"/>
                  </a:lnTo>
                  <a:lnTo>
                    <a:pt x="245" y="772"/>
                  </a:lnTo>
                  <a:lnTo>
                    <a:pt x="242" y="771"/>
                  </a:lnTo>
                  <a:lnTo>
                    <a:pt x="239" y="768"/>
                  </a:lnTo>
                  <a:lnTo>
                    <a:pt x="233" y="764"/>
                  </a:lnTo>
                  <a:lnTo>
                    <a:pt x="230" y="762"/>
                  </a:lnTo>
                  <a:lnTo>
                    <a:pt x="228" y="761"/>
                  </a:lnTo>
                  <a:lnTo>
                    <a:pt x="227" y="761"/>
                  </a:lnTo>
                  <a:lnTo>
                    <a:pt x="224" y="760"/>
                  </a:lnTo>
                  <a:lnTo>
                    <a:pt x="217" y="759"/>
                  </a:lnTo>
                  <a:lnTo>
                    <a:pt x="215" y="759"/>
                  </a:lnTo>
                  <a:lnTo>
                    <a:pt x="211" y="758"/>
                  </a:lnTo>
                  <a:lnTo>
                    <a:pt x="203" y="755"/>
                  </a:lnTo>
                  <a:lnTo>
                    <a:pt x="194" y="752"/>
                  </a:lnTo>
                  <a:lnTo>
                    <a:pt x="192" y="751"/>
                  </a:lnTo>
                  <a:lnTo>
                    <a:pt x="191" y="750"/>
                  </a:lnTo>
                  <a:lnTo>
                    <a:pt x="190" y="749"/>
                  </a:lnTo>
                  <a:lnTo>
                    <a:pt x="189" y="748"/>
                  </a:lnTo>
                  <a:lnTo>
                    <a:pt x="189" y="748"/>
                  </a:lnTo>
                  <a:lnTo>
                    <a:pt x="189" y="747"/>
                  </a:lnTo>
                  <a:lnTo>
                    <a:pt x="191" y="741"/>
                  </a:lnTo>
                  <a:lnTo>
                    <a:pt x="192" y="739"/>
                  </a:lnTo>
                  <a:lnTo>
                    <a:pt x="192" y="738"/>
                  </a:lnTo>
                  <a:lnTo>
                    <a:pt x="192" y="736"/>
                  </a:lnTo>
                  <a:lnTo>
                    <a:pt x="191" y="732"/>
                  </a:lnTo>
                  <a:lnTo>
                    <a:pt x="191" y="731"/>
                  </a:lnTo>
                  <a:lnTo>
                    <a:pt x="191" y="729"/>
                  </a:lnTo>
                  <a:lnTo>
                    <a:pt x="191" y="728"/>
                  </a:lnTo>
                  <a:lnTo>
                    <a:pt x="192" y="726"/>
                  </a:lnTo>
                  <a:lnTo>
                    <a:pt x="194" y="723"/>
                  </a:lnTo>
                  <a:lnTo>
                    <a:pt x="197" y="720"/>
                  </a:lnTo>
                  <a:lnTo>
                    <a:pt x="201" y="715"/>
                  </a:lnTo>
                  <a:lnTo>
                    <a:pt x="203" y="714"/>
                  </a:lnTo>
                  <a:lnTo>
                    <a:pt x="205" y="708"/>
                  </a:lnTo>
                  <a:lnTo>
                    <a:pt x="208" y="704"/>
                  </a:lnTo>
                  <a:lnTo>
                    <a:pt x="209" y="702"/>
                  </a:lnTo>
                  <a:lnTo>
                    <a:pt x="210" y="700"/>
                  </a:lnTo>
                  <a:lnTo>
                    <a:pt x="213" y="694"/>
                  </a:lnTo>
                  <a:lnTo>
                    <a:pt x="214" y="691"/>
                  </a:lnTo>
                  <a:lnTo>
                    <a:pt x="214" y="690"/>
                  </a:lnTo>
                  <a:lnTo>
                    <a:pt x="215" y="688"/>
                  </a:lnTo>
                  <a:lnTo>
                    <a:pt x="215" y="685"/>
                  </a:lnTo>
                  <a:lnTo>
                    <a:pt x="215" y="683"/>
                  </a:lnTo>
                  <a:lnTo>
                    <a:pt x="215" y="681"/>
                  </a:lnTo>
                  <a:lnTo>
                    <a:pt x="215" y="680"/>
                  </a:lnTo>
                  <a:lnTo>
                    <a:pt x="214" y="676"/>
                  </a:lnTo>
                  <a:lnTo>
                    <a:pt x="212" y="674"/>
                  </a:lnTo>
                  <a:lnTo>
                    <a:pt x="210" y="669"/>
                  </a:lnTo>
                  <a:lnTo>
                    <a:pt x="209" y="668"/>
                  </a:lnTo>
                  <a:lnTo>
                    <a:pt x="204" y="661"/>
                  </a:lnTo>
                  <a:lnTo>
                    <a:pt x="203" y="657"/>
                  </a:lnTo>
                  <a:lnTo>
                    <a:pt x="201" y="654"/>
                  </a:lnTo>
                  <a:lnTo>
                    <a:pt x="201" y="652"/>
                  </a:lnTo>
                  <a:lnTo>
                    <a:pt x="200" y="650"/>
                  </a:lnTo>
                  <a:lnTo>
                    <a:pt x="200" y="646"/>
                  </a:lnTo>
                  <a:lnTo>
                    <a:pt x="199" y="643"/>
                  </a:lnTo>
                  <a:lnTo>
                    <a:pt x="199" y="638"/>
                  </a:lnTo>
                  <a:lnTo>
                    <a:pt x="199" y="635"/>
                  </a:lnTo>
                  <a:lnTo>
                    <a:pt x="199" y="632"/>
                  </a:lnTo>
                  <a:lnTo>
                    <a:pt x="199" y="630"/>
                  </a:lnTo>
                  <a:lnTo>
                    <a:pt x="201" y="623"/>
                  </a:lnTo>
                  <a:lnTo>
                    <a:pt x="202" y="619"/>
                  </a:lnTo>
                  <a:lnTo>
                    <a:pt x="202" y="615"/>
                  </a:lnTo>
                  <a:lnTo>
                    <a:pt x="201" y="607"/>
                  </a:lnTo>
                  <a:lnTo>
                    <a:pt x="201" y="602"/>
                  </a:lnTo>
                  <a:lnTo>
                    <a:pt x="200" y="599"/>
                  </a:lnTo>
                  <a:lnTo>
                    <a:pt x="200" y="596"/>
                  </a:lnTo>
                  <a:lnTo>
                    <a:pt x="199" y="593"/>
                  </a:lnTo>
                  <a:lnTo>
                    <a:pt x="198" y="590"/>
                  </a:lnTo>
                  <a:lnTo>
                    <a:pt x="197" y="589"/>
                  </a:lnTo>
                  <a:lnTo>
                    <a:pt x="196" y="587"/>
                  </a:lnTo>
                  <a:lnTo>
                    <a:pt x="194" y="585"/>
                  </a:lnTo>
                  <a:lnTo>
                    <a:pt x="193" y="583"/>
                  </a:lnTo>
                  <a:lnTo>
                    <a:pt x="191" y="581"/>
                  </a:lnTo>
                  <a:lnTo>
                    <a:pt x="188" y="578"/>
                  </a:lnTo>
                  <a:lnTo>
                    <a:pt x="185" y="577"/>
                  </a:lnTo>
                  <a:lnTo>
                    <a:pt x="183" y="576"/>
                  </a:lnTo>
                  <a:lnTo>
                    <a:pt x="181" y="575"/>
                  </a:lnTo>
                  <a:lnTo>
                    <a:pt x="181" y="575"/>
                  </a:lnTo>
                  <a:lnTo>
                    <a:pt x="179" y="574"/>
                  </a:lnTo>
                  <a:lnTo>
                    <a:pt x="177" y="574"/>
                  </a:lnTo>
                  <a:lnTo>
                    <a:pt x="175" y="575"/>
                  </a:lnTo>
                  <a:lnTo>
                    <a:pt x="173" y="575"/>
                  </a:lnTo>
                  <a:lnTo>
                    <a:pt x="170" y="576"/>
                  </a:lnTo>
                  <a:lnTo>
                    <a:pt x="167" y="577"/>
                  </a:lnTo>
                  <a:lnTo>
                    <a:pt x="160" y="579"/>
                  </a:lnTo>
                  <a:lnTo>
                    <a:pt x="152" y="582"/>
                  </a:lnTo>
                  <a:lnTo>
                    <a:pt x="149" y="583"/>
                  </a:lnTo>
                  <a:lnTo>
                    <a:pt x="147" y="583"/>
                  </a:lnTo>
                  <a:lnTo>
                    <a:pt x="144" y="583"/>
                  </a:lnTo>
                  <a:lnTo>
                    <a:pt x="141" y="583"/>
                  </a:lnTo>
                  <a:lnTo>
                    <a:pt x="133" y="582"/>
                  </a:lnTo>
                  <a:lnTo>
                    <a:pt x="126" y="581"/>
                  </a:lnTo>
                  <a:lnTo>
                    <a:pt x="116" y="579"/>
                  </a:lnTo>
                  <a:lnTo>
                    <a:pt x="113" y="579"/>
                  </a:lnTo>
                  <a:lnTo>
                    <a:pt x="111" y="579"/>
                  </a:lnTo>
                  <a:lnTo>
                    <a:pt x="99" y="581"/>
                  </a:lnTo>
                  <a:lnTo>
                    <a:pt x="97" y="581"/>
                  </a:lnTo>
                  <a:lnTo>
                    <a:pt x="95" y="581"/>
                  </a:lnTo>
                  <a:lnTo>
                    <a:pt x="93" y="581"/>
                  </a:lnTo>
                  <a:lnTo>
                    <a:pt x="91" y="581"/>
                  </a:lnTo>
                  <a:lnTo>
                    <a:pt x="90" y="580"/>
                  </a:lnTo>
                  <a:lnTo>
                    <a:pt x="87" y="579"/>
                  </a:lnTo>
                  <a:lnTo>
                    <a:pt x="85" y="578"/>
                  </a:lnTo>
                  <a:lnTo>
                    <a:pt x="84" y="578"/>
                  </a:lnTo>
                  <a:lnTo>
                    <a:pt x="82" y="576"/>
                  </a:lnTo>
                  <a:lnTo>
                    <a:pt x="80" y="575"/>
                  </a:lnTo>
                  <a:lnTo>
                    <a:pt x="79" y="573"/>
                  </a:lnTo>
                  <a:lnTo>
                    <a:pt x="78" y="572"/>
                  </a:lnTo>
                  <a:lnTo>
                    <a:pt x="77" y="570"/>
                  </a:lnTo>
                  <a:lnTo>
                    <a:pt x="76" y="569"/>
                  </a:lnTo>
                  <a:lnTo>
                    <a:pt x="75" y="567"/>
                  </a:lnTo>
                  <a:lnTo>
                    <a:pt x="75" y="565"/>
                  </a:lnTo>
                  <a:lnTo>
                    <a:pt x="74" y="563"/>
                  </a:lnTo>
                  <a:lnTo>
                    <a:pt x="73" y="560"/>
                  </a:lnTo>
                  <a:lnTo>
                    <a:pt x="73" y="557"/>
                  </a:lnTo>
                  <a:lnTo>
                    <a:pt x="73" y="551"/>
                  </a:lnTo>
                  <a:lnTo>
                    <a:pt x="73" y="549"/>
                  </a:lnTo>
                  <a:lnTo>
                    <a:pt x="72" y="547"/>
                  </a:lnTo>
                  <a:lnTo>
                    <a:pt x="71" y="545"/>
                  </a:lnTo>
                  <a:lnTo>
                    <a:pt x="70" y="544"/>
                  </a:lnTo>
                  <a:lnTo>
                    <a:pt x="69" y="543"/>
                  </a:lnTo>
                  <a:lnTo>
                    <a:pt x="66" y="539"/>
                  </a:lnTo>
                  <a:lnTo>
                    <a:pt x="62" y="536"/>
                  </a:lnTo>
                  <a:lnTo>
                    <a:pt x="58" y="533"/>
                  </a:lnTo>
                  <a:lnTo>
                    <a:pt x="56" y="532"/>
                  </a:lnTo>
                  <a:lnTo>
                    <a:pt x="56" y="530"/>
                  </a:lnTo>
                  <a:lnTo>
                    <a:pt x="53" y="526"/>
                  </a:lnTo>
                  <a:lnTo>
                    <a:pt x="52" y="525"/>
                  </a:lnTo>
                  <a:lnTo>
                    <a:pt x="50" y="523"/>
                  </a:lnTo>
                  <a:lnTo>
                    <a:pt x="48" y="522"/>
                  </a:lnTo>
                  <a:lnTo>
                    <a:pt x="45" y="521"/>
                  </a:lnTo>
                  <a:lnTo>
                    <a:pt x="43" y="520"/>
                  </a:lnTo>
                  <a:lnTo>
                    <a:pt x="41" y="520"/>
                  </a:lnTo>
                  <a:lnTo>
                    <a:pt x="38" y="519"/>
                  </a:lnTo>
                  <a:lnTo>
                    <a:pt x="32" y="519"/>
                  </a:lnTo>
                  <a:lnTo>
                    <a:pt x="29" y="518"/>
                  </a:lnTo>
                  <a:lnTo>
                    <a:pt x="27" y="518"/>
                  </a:lnTo>
                  <a:lnTo>
                    <a:pt x="25" y="517"/>
                  </a:lnTo>
                  <a:lnTo>
                    <a:pt x="23" y="516"/>
                  </a:lnTo>
                  <a:lnTo>
                    <a:pt x="22" y="516"/>
                  </a:lnTo>
                  <a:lnTo>
                    <a:pt x="21" y="515"/>
                  </a:lnTo>
                  <a:lnTo>
                    <a:pt x="19" y="513"/>
                  </a:lnTo>
                  <a:lnTo>
                    <a:pt x="17" y="512"/>
                  </a:lnTo>
                  <a:lnTo>
                    <a:pt x="15" y="510"/>
                  </a:lnTo>
                  <a:lnTo>
                    <a:pt x="13" y="509"/>
                  </a:lnTo>
                  <a:lnTo>
                    <a:pt x="12" y="507"/>
                  </a:lnTo>
                  <a:lnTo>
                    <a:pt x="11" y="505"/>
                  </a:lnTo>
                  <a:lnTo>
                    <a:pt x="11" y="503"/>
                  </a:lnTo>
                  <a:lnTo>
                    <a:pt x="10" y="501"/>
                  </a:lnTo>
                  <a:lnTo>
                    <a:pt x="8" y="497"/>
                  </a:lnTo>
                  <a:lnTo>
                    <a:pt x="7" y="495"/>
                  </a:lnTo>
                  <a:lnTo>
                    <a:pt x="6" y="493"/>
                  </a:lnTo>
                  <a:lnTo>
                    <a:pt x="3" y="487"/>
                  </a:lnTo>
                  <a:lnTo>
                    <a:pt x="2" y="486"/>
                  </a:lnTo>
                  <a:lnTo>
                    <a:pt x="1" y="484"/>
                  </a:lnTo>
                  <a:lnTo>
                    <a:pt x="0" y="482"/>
                  </a:lnTo>
                  <a:lnTo>
                    <a:pt x="0" y="480"/>
                  </a:lnTo>
                  <a:lnTo>
                    <a:pt x="0" y="478"/>
                  </a:lnTo>
                  <a:lnTo>
                    <a:pt x="0" y="476"/>
                  </a:lnTo>
                  <a:lnTo>
                    <a:pt x="1" y="476"/>
                  </a:lnTo>
                  <a:lnTo>
                    <a:pt x="2" y="474"/>
                  </a:lnTo>
                  <a:lnTo>
                    <a:pt x="3" y="472"/>
                  </a:lnTo>
                  <a:lnTo>
                    <a:pt x="5" y="470"/>
                  </a:lnTo>
                  <a:lnTo>
                    <a:pt x="6" y="469"/>
                  </a:lnTo>
                  <a:lnTo>
                    <a:pt x="8" y="468"/>
                  </a:lnTo>
                  <a:lnTo>
                    <a:pt x="13" y="465"/>
                  </a:lnTo>
                  <a:lnTo>
                    <a:pt x="15" y="464"/>
                  </a:lnTo>
                  <a:lnTo>
                    <a:pt x="17" y="463"/>
                  </a:lnTo>
                  <a:lnTo>
                    <a:pt x="17" y="462"/>
                  </a:lnTo>
                  <a:lnTo>
                    <a:pt x="18" y="461"/>
                  </a:lnTo>
                  <a:lnTo>
                    <a:pt x="19" y="459"/>
                  </a:lnTo>
                  <a:lnTo>
                    <a:pt x="22" y="452"/>
                  </a:lnTo>
                  <a:lnTo>
                    <a:pt x="22" y="449"/>
                  </a:lnTo>
                  <a:lnTo>
                    <a:pt x="24" y="447"/>
                  </a:lnTo>
                  <a:lnTo>
                    <a:pt x="28" y="441"/>
                  </a:lnTo>
                  <a:lnTo>
                    <a:pt x="30" y="439"/>
                  </a:lnTo>
                  <a:lnTo>
                    <a:pt x="31" y="437"/>
                  </a:lnTo>
                  <a:lnTo>
                    <a:pt x="32" y="433"/>
                  </a:lnTo>
                  <a:lnTo>
                    <a:pt x="33" y="430"/>
                  </a:lnTo>
                  <a:lnTo>
                    <a:pt x="33" y="427"/>
                  </a:lnTo>
                  <a:lnTo>
                    <a:pt x="33" y="423"/>
                  </a:lnTo>
                  <a:lnTo>
                    <a:pt x="33" y="421"/>
                  </a:lnTo>
                  <a:lnTo>
                    <a:pt x="32" y="417"/>
                  </a:lnTo>
                  <a:lnTo>
                    <a:pt x="29" y="408"/>
                  </a:lnTo>
                  <a:lnTo>
                    <a:pt x="28" y="405"/>
                  </a:lnTo>
                  <a:lnTo>
                    <a:pt x="26" y="402"/>
                  </a:lnTo>
                  <a:lnTo>
                    <a:pt x="25" y="400"/>
                  </a:lnTo>
                  <a:lnTo>
                    <a:pt x="24" y="397"/>
                  </a:lnTo>
                  <a:lnTo>
                    <a:pt x="22" y="394"/>
                  </a:lnTo>
                  <a:lnTo>
                    <a:pt x="21" y="392"/>
                  </a:lnTo>
                  <a:lnTo>
                    <a:pt x="20" y="390"/>
                  </a:lnTo>
                  <a:lnTo>
                    <a:pt x="19" y="388"/>
                  </a:lnTo>
                  <a:lnTo>
                    <a:pt x="18" y="385"/>
                  </a:lnTo>
                  <a:lnTo>
                    <a:pt x="18" y="382"/>
                  </a:lnTo>
                  <a:lnTo>
                    <a:pt x="18" y="371"/>
                  </a:lnTo>
                  <a:lnTo>
                    <a:pt x="18" y="364"/>
                  </a:lnTo>
                  <a:lnTo>
                    <a:pt x="18" y="363"/>
                  </a:lnTo>
                  <a:lnTo>
                    <a:pt x="18" y="363"/>
                  </a:lnTo>
                  <a:lnTo>
                    <a:pt x="18" y="360"/>
                  </a:lnTo>
                  <a:lnTo>
                    <a:pt x="15" y="354"/>
                  </a:lnTo>
                  <a:lnTo>
                    <a:pt x="13" y="349"/>
                  </a:lnTo>
                  <a:lnTo>
                    <a:pt x="12" y="346"/>
                  </a:lnTo>
                  <a:lnTo>
                    <a:pt x="11" y="342"/>
                  </a:lnTo>
                  <a:lnTo>
                    <a:pt x="9" y="337"/>
                  </a:lnTo>
                  <a:lnTo>
                    <a:pt x="8" y="334"/>
                  </a:lnTo>
                  <a:lnTo>
                    <a:pt x="7" y="332"/>
                  </a:lnTo>
                  <a:lnTo>
                    <a:pt x="7" y="330"/>
                  </a:lnTo>
                  <a:lnTo>
                    <a:pt x="7" y="329"/>
                  </a:lnTo>
                  <a:lnTo>
                    <a:pt x="7" y="328"/>
                  </a:lnTo>
                  <a:lnTo>
                    <a:pt x="8" y="326"/>
                  </a:lnTo>
                  <a:lnTo>
                    <a:pt x="9" y="324"/>
                  </a:lnTo>
                  <a:lnTo>
                    <a:pt x="11" y="321"/>
                  </a:lnTo>
                  <a:lnTo>
                    <a:pt x="12" y="319"/>
                  </a:lnTo>
                  <a:lnTo>
                    <a:pt x="14" y="317"/>
                  </a:lnTo>
                  <a:lnTo>
                    <a:pt x="20" y="311"/>
                  </a:lnTo>
                  <a:lnTo>
                    <a:pt x="23" y="307"/>
                  </a:lnTo>
                  <a:lnTo>
                    <a:pt x="25" y="306"/>
                  </a:lnTo>
                  <a:lnTo>
                    <a:pt x="25" y="306"/>
                  </a:lnTo>
                  <a:lnTo>
                    <a:pt x="26" y="306"/>
                  </a:lnTo>
                  <a:lnTo>
                    <a:pt x="27" y="308"/>
                  </a:lnTo>
                  <a:lnTo>
                    <a:pt x="30" y="310"/>
                  </a:lnTo>
                  <a:lnTo>
                    <a:pt x="33" y="312"/>
                  </a:lnTo>
                  <a:lnTo>
                    <a:pt x="38" y="316"/>
                  </a:lnTo>
                  <a:lnTo>
                    <a:pt x="44" y="318"/>
                  </a:lnTo>
                  <a:lnTo>
                    <a:pt x="54" y="324"/>
                  </a:lnTo>
                  <a:lnTo>
                    <a:pt x="57" y="326"/>
                  </a:lnTo>
                  <a:lnTo>
                    <a:pt x="61" y="328"/>
                  </a:lnTo>
                  <a:lnTo>
                    <a:pt x="65" y="329"/>
                  </a:lnTo>
                  <a:lnTo>
                    <a:pt x="68" y="331"/>
                  </a:lnTo>
                  <a:lnTo>
                    <a:pt x="72" y="332"/>
                  </a:lnTo>
                  <a:lnTo>
                    <a:pt x="76" y="333"/>
                  </a:lnTo>
                  <a:lnTo>
                    <a:pt x="79" y="334"/>
                  </a:lnTo>
                </a:path>
              </a:pathLst>
            </a:custGeom>
            <a:noFill/>
            <a:ln w="2540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8" name="Freeform 97">
              <a:extLst>
                <a:ext uri="{FF2B5EF4-FFF2-40B4-BE49-F238E27FC236}">
                  <a16:creationId xmlns:a16="http://schemas.microsoft.com/office/drawing/2014/main" id="{5F77AC82-0935-4DF6-BF43-6621788E142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4" y="1303"/>
              <a:ext cx="307" cy="352"/>
            </a:xfrm>
            <a:custGeom>
              <a:avLst/>
              <a:gdLst>
                <a:gd name="T0" fmla="*/ 6 w 307"/>
                <a:gd name="T1" fmla="*/ 334 h 352"/>
                <a:gd name="T2" fmla="*/ 12 w 307"/>
                <a:gd name="T3" fmla="*/ 332 h 352"/>
                <a:gd name="T4" fmla="*/ 23 w 307"/>
                <a:gd name="T5" fmla="*/ 319 h 352"/>
                <a:gd name="T6" fmla="*/ 34 w 307"/>
                <a:gd name="T7" fmla="*/ 309 h 352"/>
                <a:gd name="T8" fmla="*/ 40 w 307"/>
                <a:gd name="T9" fmla="*/ 306 h 352"/>
                <a:gd name="T10" fmla="*/ 48 w 307"/>
                <a:gd name="T11" fmla="*/ 306 h 352"/>
                <a:gd name="T12" fmla="*/ 60 w 307"/>
                <a:gd name="T13" fmla="*/ 310 h 352"/>
                <a:gd name="T14" fmla="*/ 78 w 307"/>
                <a:gd name="T15" fmla="*/ 317 h 352"/>
                <a:gd name="T16" fmla="*/ 88 w 307"/>
                <a:gd name="T17" fmla="*/ 319 h 352"/>
                <a:gd name="T18" fmla="*/ 103 w 307"/>
                <a:gd name="T19" fmla="*/ 328 h 352"/>
                <a:gd name="T20" fmla="*/ 114 w 307"/>
                <a:gd name="T21" fmla="*/ 330 h 352"/>
                <a:gd name="T22" fmla="*/ 122 w 307"/>
                <a:gd name="T23" fmla="*/ 331 h 352"/>
                <a:gd name="T24" fmla="*/ 125 w 307"/>
                <a:gd name="T25" fmla="*/ 336 h 352"/>
                <a:gd name="T26" fmla="*/ 128 w 307"/>
                <a:gd name="T27" fmla="*/ 345 h 352"/>
                <a:gd name="T28" fmla="*/ 134 w 307"/>
                <a:gd name="T29" fmla="*/ 351 h 352"/>
                <a:gd name="T30" fmla="*/ 139 w 307"/>
                <a:gd name="T31" fmla="*/ 352 h 352"/>
                <a:gd name="T32" fmla="*/ 148 w 307"/>
                <a:gd name="T33" fmla="*/ 352 h 352"/>
                <a:gd name="T34" fmla="*/ 159 w 307"/>
                <a:gd name="T35" fmla="*/ 347 h 352"/>
                <a:gd name="T36" fmla="*/ 168 w 307"/>
                <a:gd name="T37" fmla="*/ 341 h 352"/>
                <a:gd name="T38" fmla="*/ 171 w 307"/>
                <a:gd name="T39" fmla="*/ 332 h 352"/>
                <a:gd name="T40" fmla="*/ 170 w 307"/>
                <a:gd name="T41" fmla="*/ 318 h 352"/>
                <a:gd name="T42" fmla="*/ 170 w 307"/>
                <a:gd name="T43" fmla="*/ 310 h 352"/>
                <a:gd name="T44" fmla="*/ 177 w 307"/>
                <a:gd name="T45" fmla="*/ 303 h 352"/>
                <a:gd name="T46" fmla="*/ 194 w 307"/>
                <a:gd name="T47" fmla="*/ 288 h 352"/>
                <a:gd name="T48" fmla="*/ 199 w 307"/>
                <a:gd name="T49" fmla="*/ 283 h 352"/>
                <a:gd name="T50" fmla="*/ 205 w 307"/>
                <a:gd name="T51" fmla="*/ 283 h 352"/>
                <a:gd name="T52" fmla="*/ 213 w 307"/>
                <a:gd name="T53" fmla="*/ 294 h 352"/>
                <a:gd name="T54" fmla="*/ 222 w 307"/>
                <a:gd name="T55" fmla="*/ 304 h 352"/>
                <a:gd name="T56" fmla="*/ 233 w 307"/>
                <a:gd name="T57" fmla="*/ 309 h 352"/>
                <a:gd name="T58" fmla="*/ 241 w 307"/>
                <a:gd name="T59" fmla="*/ 310 h 352"/>
                <a:gd name="T60" fmla="*/ 257 w 307"/>
                <a:gd name="T61" fmla="*/ 306 h 352"/>
                <a:gd name="T62" fmla="*/ 268 w 307"/>
                <a:gd name="T63" fmla="*/ 306 h 352"/>
                <a:gd name="T64" fmla="*/ 279 w 307"/>
                <a:gd name="T65" fmla="*/ 309 h 352"/>
                <a:gd name="T66" fmla="*/ 289 w 307"/>
                <a:gd name="T67" fmla="*/ 308 h 352"/>
                <a:gd name="T68" fmla="*/ 301 w 307"/>
                <a:gd name="T69" fmla="*/ 303 h 352"/>
                <a:gd name="T70" fmla="*/ 306 w 307"/>
                <a:gd name="T71" fmla="*/ 298 h 352"/>
                <a:gd name="T72" fmla="*/ 306 w 307"/>
                <a:gd name="T73" fmla="*/ 291 h 352"/>
                <a:gd name="T74" fmla="*/ 302 w 307"/>
                <a:gd name="T75" fmla="*/ 283 h 352"/>
                <a:gd name="T76" fmla="*/ 286 w 307"/>
                <a:gd name="T77" fmla="*/ 261 h 352"/>
                <a:gd name="T78" fmla="*/ 273 w 307"/>
                <a:gd name="T79" fmla="*/ 236 h 352"/>
                <a:gd name="T80" fmla="*/ 273 w 307"/>
                <a:gd name="T81" fmla="*/ 227 h 352"/>
                <a:gd name="T82" fmla="*/ 279 w 307"/>
                <a:gd name="T83" fmla="*/ 204 h 352"/>
                <a:gd name="T84" fmla="*/ 281 w 307"/>
                <a:gd name="T85" fmla="*/ 196 h 352"/>
                <a:gd name="T86" fmla="*/ 278 w 307"/>
                <a:gd name="T87" fmla="*/ 188 h 352"/>
                <a:gd name="T88" fmla="*/ 268 w 307"/>
                <a:gd name="T89" fmla="*/ 167 h 352"/>
                <a:gd name="T90" fmla="*/ 268 w 307"/>
                <a:gd name="T91" fmla="*/ 153 h 352"/>
                <a:gd name="T92" fmla="*/ 264 w 307"/>
                <a:gd name="T93" fmla="*/ 136 h 352"/>
                <a:gd name="T94" fmla="*/ 261 w 307"/>
                <a:gd name="T95" fmla="*/ 113 h 352"/>
                <a:gd name="T96" fmla="*/ 259 w 307"/>
                <a:gd name="T97" fmla="*/ 76 h 352"/>
                <a:gd name="T98" fmla="*/ 261 w 307"/>
                <a:gd name="T99" fmla="*/ 55 h 352"/>
                <a:gd name="T100" fmla="*/ 259 w 307"/>
                <a:gd name="T101" fmla="*/ 45 h 352"/>
                <a:gd name="T102" fmla="*/ 245 w 307"/>
                <a:gd name="T103" fmla="*/ 23 h 352"/>
                <a:gd name="T104" fmla="*/ 238 w 307"/>
                <a:gd name="T105" fmla="*/ 8 h 352"/>
                <a:gd name="T106" fmla="*/ 237 w 307"/>
                <a:gd name="T107" fmla="*/ 1 h 352"/>
                <a:gd name="T108" fmla="*/ 246 w 307"/>
                <a:gd name="T109" fmla="*/ 0 h 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07" h="352">
                  <a:moveTo>
                    <a:pt x="0" y="334"/>
                  </a:moveTo>
                  <a:lnTo>
                    <a:pt x="1" y="334"/>
                  </a:lnTo>
                  <a:lnTo>
                    <a:pt x="4" y="334"/>
                  </a:lnTo>
                  <a:lnTo>
                    <a:pt x="6" y="334"/>
                  </a:lnTo>
                  <a:lnTo>
                    <a:pt x="7" y="334"/>
                  </a:lnTo>
                  <a:lnTo>
                    <a:pt x="10" y="334"/>
                  </a:lnTo>
                  <a:lnTo>
                    <a:pt x="11" y="333"/>
                  </a:lnTo>
                  <a:lnTo>
                    <a:pt x="12" y="332"/>
                  </a:lnTo>
                  <a:lnTo>
                    <a:pt x="14" y="331"/>
                  </a:lnTo>
                  <a:lnTo>
                    <a:pt x="16" y="329"/>
                  </a:lnTo>
                  <a:lnTo>
                    <a:pt x="19" y="326"/>
                  </a:lnTo>
                  <a:lnTo>
                    <a:pt x="23" y="319"/>
                  </a:lnTo>
                  <a:lnTo>
                    <a:pt x="28" y="315"/>
                  </a:lnTo>
                  <a:lnTo>
                    <a:pt x="30" y="313"/>
                  </a:lnTo>
                  <a:lnTo>
                    <a:pt x="33" y="310"/>
                  </a:lnTo>
                  <a:lnTo>
                    <a:pt x="34" y="309"/>
                  </a:lnTo>
                  <a:lnTo>
                    <a:pt x="36" y="308"/>
                  </a:lnTo>
                  <a:lnTo>
                    <a:pt x="37" y="307"/>
                  </a:lnTo>
                  <a:lnTo>
                    <a:pt x="38" y="307"/>
                  </a:lnTo>
                  <a:lnTo>
                    <a:pt x="40" y="306"/>
                  </a:lnTo>
                  <a:lnTo>
                    <a:pt x="42" y="306"/>
                  </a:lnTo>
                  <a:lnTo>
                    <a:pt x="45" y="306"/>
                  </a:lnTo>
                  <a:lnTo>
                    <a:pt x="46" y="306"/>
                  </a:lnTo>
                  <a:lnTo>
                    <a:pt x="48" y="306"/>
                  </a:lnTo>
                  <a:lnTo>
                    <a:pt x="51" y="307"/>
                  </a:lnTo>
                  <a:lnTo>
                    <a:pt x="54" y="308"/>
                  </a:lnTo>
                  <a:lnTo>
                    <a:pt x="57" y="309"/>
                  </a:lnTo>
                  <a:lnTo>
                    <a:pt x="60" y="310"/>
                  </a:lnTo>
                  <a:lnTo>
                    <a:pt x="66" y="313"/>
                  </a:lnTo>
                  <a:lnTo>
                    <a:pt x="70" y="315"/>
                  </a:lnTo>
                  <a:lnTo>
                    <a:pt x="73" y="316"/>
                  </a:lnTo>
                  <a:lnTo>
                    <a:pt x="78" y="317"/>
                  </a:lnTo>
                  <a:lnTo>
                    <a:pt x="80" y="317"/>
                  </a:lnTo>
                  <a:lnTo>
                    <a:pt x="84" y="318"/>
                  </a:lnTo>
                  <a:lnTo>
                    <a:pt x="86" y="319"/>
                  </a:lnTo>
                  <a:lnTo>
                    <a:pt x="88" y="319"/>
                  </a:lnTo>
                  <a:lnTo>
                    <a:pt x="90" y="321"/>
                  </a:lnTo>
                  <a:lnTo>
                    <a:pt x="96" y="324"/>
                  </a:lnTo>
                  <a:lnTo>
                    <a:pt x="99" y="326"/>
                  </a:lnTo>
                  <a:lnTo>
                    <a:pt x="103" y="328"/>
                  </a:lnTo>
                  <a:lnTo>
                    <a:pt x="108" y="329"/>
                  </a:lnTo>
                  <a:lnTo>
                    <a:pt x="110" y="330"/>
                  </a:lnTo>
                  <a:lnTo>
                    <a:pt x="112" y="330"/>
                  </a:lnTo>
                  <a:lnTo>
                    <a:pt x="114" y="330"/>
                  </a:lnTo>
                  <a:lnTo>
                    <a:pt x="118" y="330"/>
                  </a:lnTo>
                  <a:lnTo>
                    <a:pt x="120" y="330"/>
                  </a:lnTo>
                  <a:lnTo>
                    <a:pt x="121" y="330"/>
                  </a:lnTo>
                  <a:lnTo>
                    <a:pt x="122" y="331"/>
                  </a:lnTo>
                  <a:lnTo>
                    <a:pt x="123" y="331"/>
                  </a:lnTo>
                  <a:lnTo>
                    <a:pt x="124" y="333"/>
                  </a:lnTo>
                  <a:lnTo>
                    <a:pt x="124" y="334"/>
                  </a:lnTo>
                  <a:lnTo>
                    <a:pt x="125" y="336"/>
                  </a:lnTo>
                  <a:lnTo>
                    <a:pt x="126" y="340"/>
                  </a:lnTo>
                  <a:lnTo>
                    <a:pt x="127" y="341"/>
                  </a:lnTo>
                  <a:lnTo>
                    <a:pt x="127" y="343"/>
                  </a:lnTo>
                  <a:lnTo>
                    <a:pt x="128" y="345"/>
                  </a:lnTo>
                  <a:lnTo>
                    <a:pt x="129" y="347"/>
                  </a:lnTo>
                  <a:lnTo>
                    <a:pt x="131" y="349"/>
                  </a:lnTo>
                  <a:lnTo>
                    <a:pt x="132" y="350"/>
                  </a:lnTo>
                  <a:lnTo>
                    <a:pt x="134" y="351"/>
                  </a:lnTo>
                  <a:lnTo>
                    <a:pt x="135" y="351"/>
                  </a:lnTo>
                  <a:lnTo>
                    <a:pt x="136" y="351"/>
                  </a:lnTo>
                  <a:lnTo>
                    <a:pt x="137" y="352"/>
                  </a:lnTo>
                  <a:lnTo>
                    <a:pt x="139" y="352"/>
                  </a:lnTo>
                  <a:lnTo>
                    <a:pt x="141" y="352"/>
                  </a:lnTo>
                  <a:lnTo>
                    <a:pt x="143" y="352"/>
                  </a:lnTo>
                  <a:lnTo>
                    <a:pt x="147" y="352"/>
                  </a:lnTo>
                  <a:lnTo>
                    <a:pt x="148" y="352"/>
                  </a:lnTo>
                  <a:lnTo>
                    <a:pt x="152" y="351"/>
                  </a:lnTo>
                  <a:lnTo>
                    <a:pt x="154" y="351"/>
                  </a:lnTo>
                  <a:lnTo>
                    <a:pt x="156" y="350"/>
                  </a:lnTo>
                  <a:lnTo>
                    <a:pt x="159" y="347"/>
                  </a:lnTo>
                  <a:lnTo>
                    <a:pt x="160" y="346"/>
                  </a:lnTo>
                  <a:lnTo>
                    <a:pt x="165" y="343"/>
                  </a:lnTo>
                  <a:lnTo>
                    <a:pt x="167" y="342"/>
                  </a:lnTo>
                  <a:lnTo>
                    <a:pt x="168" y="341"/>
                  </a:lnTo>
                  <a:lnTo>
                    <a:pt x="169" y="340"/>
                  </a:lnTo>
                  <a:lnTo>
                    <a:pt x="170" y="337"/>
                  </a:lnTo>
                  <a:lnTo>
                    <a:pt x="171" y="334"/>
                  </a:lnTo>
                  <a:lnTo>
                    <a:pt x="171" y="332"/>
                  </a:lnTo>
                  <a:lnTo>
                    <a:pt x="171" y="331"/>
                  </a:lnTo>
                  <a:lnTo>
                    <a:pt x="171" y="329"/>
                  </a:lnTo>
                  <a:lnTo>
                    <a:pt x="170" y="321"/>
                  </a:lnTo>
                  <a:lnTo>
                    <a:pt x="170" y="318"/>
                  </a:lnTo>
                  <a:lnTo>
                    <a:pt x="170" y="317"/>
                  </a:lnTo>
                  <a:lnTo>
                    <a:pt x="170" y="314"/>
                  </a:lnTo>
                  <a:lnTo>
                    <a:pt x="170" y="312"/>
                  </a:lnTo>
                  <a:lnTo>
                    <a:pt x="170" y="310"/>
                  </a:lnTo>
                  <a:lnTo>
                    <a:pt x="171" y="308"/>
                  </a:lnTo>
                  <a:lnTo>
                    <a:pt x="172" y="306"/>
                  </a:lnTo>
                  <a:lnTo>
                    <a:pt x="174" y="305"/>
                  </a:lnTo>
                  <a:lnTo>
                    <a:pt x="177" y="303"/>
                  </a:lnTo>
                  <a:lnTo>
                    <a:pt x="182" y="298"/>
                  </a:lnTo>
                  <a:lnTo>
                    <a:pt x="187" y="294"/>
                  </a:lnTo>
                  <a:lnTo>
                    <a:pt x="193" y="289"/>
                  </a:lnTo>
                  <a:lnTo>
                    <a:pt x="194" y="288"/>
                  </a:lnTo>
                  <a:lnTo>
                    <a:pt x="196" y="285"/>
                  </a:lnTo>
                  <a:lnTo>
                    <a:pt x="197" y="283"/>
                  </a:lnTo>
                  <a:lnTo>
                    <a:pt x="198" y="283"/>
                  </a:lnTo>
                  <a:lnTo>
                    <a:pt x="199" y="283"/>
                  </a:lnTo>
                  <a:lnTo>
                    <a:pt x="200" y="283"/>
                  </a:lnTo>
                  <a:lnTo>
                    <a:pt x="201" y="283"/>
                  </a:lnTo>
                  <a:lnTo>
                    <a:pt x="203" y="283"/>
                  </a:lnTo>
                  <a:lnTo>
                    <a:pt x="205" y="283"/>
                  </a:lnTo>
                  <a:lnTo>
                    <a:pt x="206" y="285"/>
                  </a:lnTo>
                  <a:lnTo>
                    <a:pt x="208" y="286"/>
                  </a:lnTo>
                  <a:lnTo>
                    <a:pt x="209" y="287"/>
                  </a:lnTo>
                  <a:lnTo>
                    <a:pt x="213" y="294"/>
                  </a:lnTo>
                  <a:lnTo>
                    <a:pt x="216" y="297"/>
                  </a:lnTo>
                  <a:lnTo>
                    <a:pt x="218" y="300"/>
                  </a:lnTo>
                  <a:lnTo>
                    <a:pt x="220" y="302"/>
                  </a:lnTo>
                  <a:lnTo>
                    <a:pt x="222" y="304"/>
                  </a:lnTo>
                  <a:lnTo>
                    <a:pt x="224" y="305"/>
                  </a:lnTo>
                  <a:lnTo>
                    <a:pt x="227" y="306"/>
                  </a:lnTo>
                  <a:lnTo>
                    <a:pt x="230" y="308"/>
                  </a:lnTo>
                  <a:lnTo>
                    <a:pt x="233" y="309"/>
                  </a:lnTo>
                  <a:lnTo>
                    <a:pt x="237" y="310"/>
                  </a:lnTo>
                  <a:lnTo>
                    <a:pt x="238" y="310"/>
                  </a:lnTo>
                  <a:lnTo>
                    <a:pt x="239" y="310"/>
                  </a:lnTo>
                  <a:lnTo>
                    <a:pt x="241" y="310"/>
                  </a:lnTo>
                  <a:lnTo>
                    <a:pt x="243" y="310"/>
                  </a:lnTo>
                  <a:lnTo>
                    <a:pt x="246" y="309"/>
                  </a:lnTo>
                  <a:lnTo>
                    <a:pt x="253" y="307"/>
                  </a:lnTo>
                  <a:lnTo>
                    <a:pt x="257" y="306"/>
                  </a:lnTo>
                  <a:lnTo>
                    <a:pt x="260" y="306"/>
                  </a:lnTo>
                  <a:lnTo>
                    <a:pt x="261" y="306"/>
                  </a:lnTo>
                  <a:lnTo>
                    <a:pt x="264" y="306"/>
                  </a:lnTo>
                  <a:lnTo>
                    <a:pt x="268" y="306"/>
                  </a:lnTo>
                  <a:lnTo>
                    <a:pt x="272" y="307"/>
                  </a:lnTo>
                  <a:lnTo>
                    <a:pt x="275" y="309"/>
                  </a:lnTo>
                  <a:lnTo>
                    <a:pt x="278" y="309"/>
                  </a:lnTo>
                  <a:lnTo>
                    <a:pt x="279" y="309"/>
                  </a:lnTo>
                  <a:lnTo>
                    <a:pt x="280" y="309"/>
                  </a:lnTo>
                  <a:lnTo>
                    <a:pt x="284" y="309"/>
                  </a:lnTo>
                  <a:lnTo>
                    <a:pt x="287" y="308"/>
                  </a:lnTo>
                  <a:lnTo>
                    <a:pt x="289" y="308"/>
                  </a:lnTo>
                  <a:lnTo>
                    <a:pt x="294" y="306"/>
                  </a:lnTo>
                  <a:lnTo>
                    <a:pt x="297" y="306"/>
                  </a:lnTo>
                  <a:lnTo>
                    <a:pt x="299" y="305"/>
                  </a:lnTo>
                  <a:lnTo>
                    <a:pt x="301" y="303"/>
                  </a:lnTo>
                  <a:lnTo>
                    <a:pt x="303" y="302"/>
                  </a:lnTo>
                  <a:lnTo>
                    <a:pt x="304" y="301"/>
                  </a:lnTo>
                  <a:lnTo>
                    <a:pt x="305" y="300"/>
                  </a:lnTo>
                  <a:lnTo>
                    <a:pt x="306" y="298"/>
                  </a:lnTo>
                  <a:lnTo>
                    <a:pt x="306" y="297"/>
                  </a:lnTo>
                  <a:lnTo>
                    <a:pt x="307" y="295"/>
                  </a:lnTo>
                  <a:lnTo>
                    <a:pt x="306" y="293"/>
                  </a:lnTo>
                  <a:lnTo>
                    <a:pt x="306" y="291"/>
                  </a:lnTo>
                  <a:lnTo>
                    <a:pt x="305" y="289"/>
                  </a:lnTo>
                  <a:lnTo>
                    <a:pt x="305" y="287"/>
                  </a:lnTo>
                  <a:lnTo>
                    <a:pt x="304" y="285"/>
                  </a:lnTo>
                  <a:lnTo>
                    <a:pt x="302" y="283"/>
                  </a:lnTo>
                  <a:lnTo>
                    <a:pt x="298" y="277"/>
                  </a:lnTo>
                  <a:lnTo>
                    <a:pt x="292" y="269"/>
                  </a:lnTo>
                  <a:lnTo>
                    <a:pt x="287" y="263"/>
                  </a:lnTo>
                  <a:lnTo>
                    <a:pt x="286" y="261"/>
                  </a:lnTo>
                  <a:lnTo>
                    <a:pt x="281" y="251"/>
                  </a:lnTo>
                  <a:lnTo>
                    <a:pt x="278" y="245"/>
                  </a:lnTo>
                  <a:lnTo>
                    <a:pt x="274" y="238"/>
                  </a:lnTo>
                  <a:lnTo>
                    <a:pt x="273" y="236"/>
                  </a:lnTo>
                  <a:lnTo>
                    <a:pt x="273" y="234"/>
                  </a:lnTo>
                  <a:lnTo>
                    <a:pt x="273" y="232"/>
                  </a:lnTo>
                  <a:lnTo>
                    <a:pt x="273" y="229"/>
                  </a:lnTo>
                  <a:lnTo>
                    <a:pt x="273" y="227"/>
                  </a:lnTo>
                  <a:lnTo>
                    <a:pt x="273" y="224"/>
                  </a:lnTo>
                  <a:lnTo>
                    <a:pt x="274" y="219"/>
                  </a:lnTo>
                  <a:lnTo>
                    <a:pt x="276" y="215"/>
                  </a:lnTo>
                  <a:lnTo>
                    <a:pt x="279" y="204"/>
                  </a:lnTo>
                  <a:lnTo>
                    <a:pt x="280" y="202"/>
                  </a:lnTo>
                  <a:lnTo>
                    <a:pt x="280" y="199"/>
                  </a:lnTo>
                  <a:lnTo>
                    <a:pt x="281" y="197"/>
                  </a:lnTo>
                  <a:lnTo>
                    <a:pt x="281" y="196"/>
                  </a:lnTo>
                  <a:lnTo>
                    <a:pt x="280" y="194"/>
                  </a:lnTo>
                  <a:lnTo>
                    <a:pt x="280" y="193"/>
                  </a:lnTo>
                  <a:lnTo>
                    <a:pt x="279" y="191"/>
                  </a:lnTo>
                  <a:lnTo>
                    <a:pt x="278" y="188"/>
                  </a:lnTo>
                  <a:lnTo>
                    <a:pt x="275" y="182"/>
                  </a:lnTo>
                  <a:lnTo>
                    <a:pt x="270" y="171"/>
                  </a:lnTo>
                  <a:lnTo>
                    <a:pt x="269" y="170"/>
                  </a:lnTo>
                  <a:lnTo>
                    <a:pt x="268" y="167"/>
                  </a:lnTo>
                  <a:lnTo>
                    <a:pt x="268" y="165"/>
                  </a:lnTo>
                  <a:lnTo>
                    <a:pt x="268" y="162"/>
                  </a:lnTo>
                  <a:lnTo>
                    <a:pt x="268" y="159"/>
                  </a:lnTo>
                  <a:lnTo>
                    <a:pt x="268" y="153"/>
                  </a:lnTo>
                  <a:lnTo>
                    <a:pt x="268" y="150"/>
                  </a:lnTo>
                  <a:lnTo>
                    <a:pt x="268" y="148"/>
                  </a:lnTo>
                  <a:lnTo>
                    <a:pt x="267" y="145"/>
                  </a:lnTo>
                  <a:lnTo>
                    <a:pt x="264" y="136"/>
                  </a:lnTo>
                  <a:lnTo>
                    <a:pt x="263" y="129"/>
                  </a:lnTo>
                  <a:lnTo>
                    <a:pt x="261" y="123"/>
                  </a:lnTo>
                  <a:lnTo>
                    <a:pt x="261" y="117"/>
                  </a:lnTo>
                  <a:lnTo>
                    <a:pt x="261" y="113"/>
                  </a:lnTo>
                  <a:lnTo>
                    <a:pt x="260" y="110"/>
                  </a:lnTo>
                  <a:lnTo>
                    <a:pt x="260" y="92"/>
                  </a:lnTo>
                  <a:lnTo>
                    <a:pt x="259" y="79"/>
                  </a:lnTo>
                  <a:lnTo>
                    <a:pt x="259" y="76"/>
                  </a:lnTo>
                  <a:lnTo>
                    <a:pt x="260" y="72"/>
                  </a:lnTo>
                  <a:lnTo>
                    <a:pt x="261" y="62"/>
                  </a:lnTo>
                  <a:lnTo>
                    <a:pt x="261" y="58"/>
                  </a:lnTo>
                  <a:lnTo>
                    <a:pt x="261" y="55"/>
                  </a:lnTo>
                  <a:lnTo>
                    <a:pt x="261" y="51"/>
                  </a:lnTo>
                  <a:lnTo>
                    <a:pt x="261" y="49"/>
                  </a:lnTo>
                  <a:lnTo>
                    <a:pt x="260" y="47"/>
                  </a:lnTo>
                  <a:lnTo>
                    <a:pt x="259" y="45"/>
                  </a:lnTo>
                  <a:lnTo>
                    <a:pt x="257" y="42"/>
                  </a:lnTo>
                  <a:lnTo>
                    <a:pt x="254" y="36"/>
                  </a:lnTo>
                  <a:lnTo>
                    <a:pt x="248" y="27"/>
                  </a:lnTo>
                  <a:lnTo>
                    <a:pt x="245" y="23"/>
                  </a:lnTo>
                  <a:lnTo>
                    <a:pt x="243" y="20"/>
                  </a:lnTo>
                  <a:lnTo>
                    <a:pt x="240" y="15"/>
                  </a:lnTo>
                  <a:lnTo>
                    <a:pt x="239" y="11"/>
                  </a:lnTo>
                  <a:lnTo>
                    <a:pt x="238" y="8"/>
                  </a:lnTo>
                  <a:lnTo>
                    <a:pt x="238" y="6"/>
                  </a:lnTo>
                  <a:lnTo>
                    <a:pt x="237" y="3"/>
                  </a:lnTo>
                  <a:lnTo>
                    <a:pt x="237" y="2"/>
                  </a:lnTo>
                  <a:lnTo>
                    <a:pt x="237" y="1"/>
                  </a:lnTo>
                  <a:lnTo>
                    <a:pt x="237" y="0"/>
                  </a:lnTo>
                  <a:lnTo>
                    <a:pt x="239" y="0"/>
                  </a:lnTo>
                  <a:lnTo>
                    <a:pt x="240" y="0"/>
                  </a:lnTo>
                  <a:lnTo>
                    <a:pt x="246" y="0"/>
                  </a:lnTo>
                </a:path>
              </a:pathLst>
            </a:custGeom>
            <a:noFill/>
            <a:ln w="2540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9" name="Freeform 98">
              <a:extLst>
                <a:ext uri="{FF2B5EF4-FFF2-40B4-BE49-F238E27FC236}">
                  <a16:creationId xmlns:a16="http://schemas.microsoft.com/office/drawing/2014/main" id="{57AA9B20-E47E-4039-A69E-C8E574E87342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4" y="1972"/>
              <a:ext cx="1131" cy="743"/>
            </a:xfrm>
            <a:custGeom>
              <a:avLst/>
              <a:gdLst>
                <a:gd name="T0" fmla="*/ 335 w 1131"/>
                <a:gd name="T1" fmla="*/ 86 h 743"/>
                <a:gd name="T2" fmla="*/ 379 w 1131"/>
                <a:gd name="T3" fmla="*/ 76 h 743"/>
                <a:gd name="T4" fmla="*/ 436 w 1131"/>
                <a:gd name="T5" fmla="*/ 58 h 743"/>
                <a:gd name="T6" fmla="*/ 486 w 1131"/>
                <a:gd name="T7" fmla="*/ 103 h 743"/>
                <a:gd name="T8" fmla="*/ 532 w 1131"/>
                <a:gd name="T9" fmla="*/ 136 h 743"/>
                <a:gd name="T10" fmla="*/ 591 w 1131"/>
                <a:gd name="T11" fmla="*/ 173 h 743"/>
                <a:gd name="T12" fmla="*/ 653 w 1131"/>
                <a:gd name="T13" fmla="*/ 192 h 743"/>
                <a:gd name="T14" fmla="*/ 700 w 1131"/>
                <a:gd name="T15" fmla="*/ 191 h 743"/>
                <a:gd name="T16" fmla="*/ 721 w 1131"/>
                <a:gd name="T17" fmla="*/ 176 h 743"/>
                <a:gd name="T18" fmla="*/ 740 w 1131"/>
                <a:gd name="T19" fmla="*/ 142 h 743"/>
                <a:gd name="T20" fmla="*/ 798 w 1131"/>
                <a:gd name="T21" fmla="*/ 101 h 743"/>
                <a:gd name="T22" fmla="*/ 843 w 1131"/>
                <a:gd name="T23" fmla="*/ 56 h 743"/>
                <a:gd name="T24" fmla="*/ 879 w 1131"/>
                <a:gd name="T25" fmla="*/ 62 h 743"/>
                <a:gd name="T26" fmla="*/ 937 w 1131"/>
                <a:gd name="T27" fmla="*/ 86 h 743"/>
                <a:gd name="T28" fmla="*/ 1006 w 1131"/>
                <a:gd name="T29" fmla="*/ 122 h 743"/>
                <a:gd name="T30" fmla="*/ 1056 w 1131"/>
                <a:gd name="T31" fmla="*/ 76 h 743"/>
                <a:gd name="T32" fmla="*/ 1097 w 1131"/>
                <a:gd name="T33" fmla="*/ 12 h 743"/>
                <a:gd name="T34" fmla="*/ 1131 w 1131"/>
                <a:gd name="T35" fmla="*/ 4 h 743"/>
                <a:gd name="T36" fmla="*/ 1097 w 1131"/>
                <a:gd name="T37" fmla="*/ 107 h 743"/>
                <a:gd name="T38" fmla="*/ 1092 w 1131"/>
                <a:gd name="T39" fmla="*/ 159 h 743"/>
                <a:gd name="T40" fmla="*/ 1072 w 1131"/>
                <a:gd name="T41" fmla="*/ 215 h 743"/>
                <a:gd name="T42" fmla="*/ 1030 w 1131"/>
                <a:gd name="T43" fmla="*/ 243 h 743"/>
                <a:gd name="T44" fmla="*/ 1050 w 1131"/>
                <a:gd name="T45" fmla="*/ 322 h 743"/>
                <a:gd name="T46" fmla="*/ 1051 w 1131"/>
                <a:gd name="T47" fmla="*/ 401 h 743"/>
                <a:gd name="T48" fmla="*/ 1056 w 1131"/>
                <a:gd name="T49" fmla="*/ 453 h 743"/>
                <a:gd name="T50" fmla="*/ 1093 w 1131"/>
                <a:gd name="T51" fmla="*/ 516 h 743"/>
                <a:gd name="T52" fmla="*/ 1097 w 1131"/>
                <a:gd name="T53" fmla="*/ 557 h 743"/>
                <a:gd name="T54" fmla="*/ 1130 w 1131"/>
                <a:gd name="T55" fmla="*/ 580 h 743"/>
                <a:gd name="T56" fmla="*/ 1105 w 1131"/>
                <a:gd name="T57" fmla="*/ 646 h 743"/>
                <a:gd name="T58" fmla="*/ 1102 w 1131"/>
                <a:gd name="T59" fmla="*/ 710 h 743"/>
                <a:gd name="T60" fmla="*/ 1030 w 1131"/>
                <a:gd name="T61" fmla="*/ 689 h 743"/>
                <a:gd name="T62" fmla="*/ 971 w 1131"/>
                <a:gd name="T63" fmla="*/ 682 h 743"/>
                <a:gd name="T64" fmla="*/ 912 w 1131"/>
                <a:gd name="T65" fmla="*/ 681 h 743"/>
                <a:gd name="T66" fmla="*/ 874 w 1131"/>
                <a:gd name="T67" fmla="*/ 725 h 743"/>
                <a:gd name="T68" fmla="*/ 821 w 1131"/>
                <a:gd name="T69" fmla="*/ 723 h 743"/>
                <a:gd name="T70" fmla="*/ 788 w 1131"/>
                <a:gd name="T71" fmla="*/ 743 h 743"/>
                <a:gd name="T72" fmla="*/ 712 w 1131"/>
                <a:gd name="T73" fmla="*/ 694 h 743"/>
                <a:gd name="T74" fmla="*/ 654 w 1131"/>
                <a:gd name="T75" fmla="*/ 644 h 743"/>
                <a:gd name="T76" fmla="*/ 565 w 1131"/>
                <a:gd name="T77" fmla="*/ 617 h 743"/>
                <a:gd name="T78" fmla="*/ 517 w 1131"/>
                <a:gd name="T79" fmla="*/ 587 h 743"/>
                <a:gd name="T80" fmla="*/ 480 w 1131"/>
                <a:gd name="T81" fmla="*/ 566 h 743"/>
                <a:gd name="T82" fmla="*/ 444 w 1131"/>
                <a:gd name="T83" fmla="*/ 616 h 743"/>
                <a:gd name="T84" fmla="*/ 380 w 1131"/>
                <a:gd name="T85" fmla="*/ 597 h 743"/>
                <a:gd name="T86" fmla="*/ 374 w 1131"/>
                <a:gd name="T87" fmla="*/ 559 h 743"/>
                <a:gd name="T88" fmla="*/ 319 w 1131"/>
                <a:gd name="T89" fmla="*/ 537 h 743"/>
                <a:gd name="T90" fmla="*/ 292 w 1131"/>
                <a:gd name="T91" fmla="*/ 511 h 743"/>
                <a:gd name="T92" fmla="*/ 239 w 1131"/>
                <a:gd name="T93" fmla="*/ 480 h 743"/>
                <a:gd name="T94" fmla="*/ 197 w 1131"/>
                <a:gd name="T95" fmla="*/ 476 h 743"/>
                <a:gd name="T96" fmla="*/ 121 w 1131"/>
                <a:gd name="T97" fmla="*/ 437 h 743"/>
                <a:gd name="T98" fmla="*/ 116 w 1131"/>
                <a:gd name="T99" fmla="*/ 352 h 743"/>
                <a:gd name="T100" fmla="*/ 118 w 1131"/>
                <a:gd name="T101" fmla="*/ 304 h 743"/>
                <a:gd name="T102" fmla="*/ 75 w 1131"/>
                <a:gd name="T103" fmla="*/ 270 h 743"/>
                <a:gd name="T104" fmla="*/ 61 w 1131"/>
                <a:gd name="T105" fmla="*/ 245 h 743"/>
                <a:gd name="T106" fmla="*/ 16 w 1131"/>
                <a:gd name="T107" fmla="*/ 227 h 743"/>
                <a:gd name="T108" fmla="*/ 5 w 1131"/>
                <a:gd name="T109" fmla="*/ 202 h 743"/>
                <a:gd name="T110" fmla="*/ 13 w 1131"/>
                <a:gd name="T111" fmla="*/ 184 h 743"/>
                <a:gd name="T112" fmla="*/ 32 w 1131"/>
                <a:gd name="T113" fmla="*/ 147 h 743"/>
                <a:gd name="T114" fmla="*/ 41 w 1131"/>
                <a:gd name="T115" fmla="*/ 129 h 743"/>
                <a:gd name="T116" fmla="*/ 65 w 1131"/>
                <a:gd name="T117" fmla="*/ 132 h 743"/>
                <a:gd name="T118" fmla="*/ 110 w 1131"/>
                <a:gd name="T119" fmla="*/ 108 h 7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131" h="743">
                  <a:moveTo>
                    <a:pt x="309" y="46"/>
                  </a:moveTo>
                  <a:lnTo>
                    <a:pt x="310" y="46"/>
                  </a:lnTo>
                  <a:lnTo>
                    <a:pt x="312" y="48"/>
                  </a:lnTo>
                  <a:lnTo>
                    <a:pt x="313" y="50"/>
                  </a:lnTo>
                  <a:lnTo>
                    <a:pt x="315" y="51"/>
                  </a:lnTo>
                  <a:lnTo>
                    <a:pt x="316" y="53"/>
                  </a:lnTo>
                  <a:lnTo>
                    <a:pt x="318" y="54"/>
                  </a:lnTo>
                  <a:lnTo>
                    <a:pt x="320" y="57"/>
                  </a:lnTo>
                  <a:lnTo>
                    <a:pt x="323" y="61"/>
                  </a:lnTo>
                  <a:lnTo>
                    <a:pt x="323" y="65"/>
                  </a:lnTo>
                  <a:lnTo>
                    <a:pt x="325" y="68"/>
                  </a:lnTo>
                  <a:lnTo>
                    <a:pt x="328" y="76"/>
                  </a:lnTo>
                  <a:lnTo>
                    <a:pt x="329" y="79"/>
                  </a:lnTo>
                  <a:lnTo>
                    <a:pt x="331" y="81"/>
                  </a:lnTo>
                  <a:lnTo>
                    <a:pt x="332" y="83"/>
                  </a:lnTo>
                  <a:lnTo>
                    <a:pt x="333" y="85"/>
                  </a:lnTo>
                  <a:lnTo>
                    <a:pt x="335" y="86"/>
                  </a:lnTo>
                  <a:lnTo>
                    <a:pt x="336" y="87"/>
                  </a:lnTo>
                  <a:lnTo>
                    <a:pt x="338" y="88"/>
                  </a:lnTo>
                  <a:lnTo>
                    <a:pt x="339" y="89"/>
                  </a:lnTo>
                  <a:lnTo>
                    <a:pt x="341" y="90"/>
                  </a:lnTo>
                  <a:lnTo>
                    <a:pt x="343" y="90"/>
                  </a:lnTo>
                  <a:lnTo>
                    <a:pt x="346" y="90"/>
                  </a:lnTo>
                  <a:lnTo>
                    <a:pt x="348" y="90"/>
                  </a:lnTo>
                  <a:lnTo>
                    <a:pt x="349" y="90"/>
                  </a:lnTo>
                  <a:lnTo>
                    <a:pt x="351" y="90"/>
                  </a:lnTo>
                  <a:lnTo>
                    <a:pt x="352" y="90"/>
                  </a:lnTo>
                  <a:lnTo>
                    <a:pt x="354" y="90"/>
                  </a:lnTo>
                  <a:lnTo>
                    <a:pt x="357" y="88"/>
                  </a:lnTo>
                  <a:lnTo>
                    <a:pt x="360" y="86"/>
                  </a:lnTo>
                  <a:lnTo>
                    <a:pt x="366" y="82"/>
                  </a:lnTo>
                  <a:lnTo>
                    <a:pt x="369" y="80"/>
                  </a:lnTo>
                  <a:lnTo>
                    <a:pt x="371" y="79"/>
                  </a:lnTo>
                  <a:lnTo>
                    <a:pt x="379" y="76"/>
                  </a:lnTo>
                  <a:lnTo>
                    <a:pt x="381" y="74"/>
                  </a:lnTo>
                  <a:lnTo>
                    <a:pt x="383" y="73"/>
                  </a:lnTo>
                  <a:lnTo>
                    <a:pt x="384" y="72"/>
                  </a:lnTo>
                  <a:lnTo>
                    <a:pt x="386" y="70"/>
                  </a:lnTo>
                  <a:lnTo>
                    <a:pt x="393" y="64"/>
                  </a:lnTo>
                  <a:lnTo>
                    <a:pt x="395" y="63"/>
                  </a:lnTo>
                  <a:lnTo>
                    <a:pt x="397" y="61"/>
                  </a:lnTo>
                  <a:lnTo>
                    <a:pt x="400" y="59"/>
                  </a:lnTo>
                  <a:lnTo>
                    <a:pt x="403" y="58"/>
                  </a:lnTo>
                  <a:lnTo>
                    <a:pt x="410" y="56"/>
                  </a:lnTo>
                  <a:lnTo>
                    <a:pt x="414" y="55"/>
                  </a:lnTo>
                  <a:lnTo>
                    <a:pt x="416" y="55"/>
                  </a:lnTo>
                  <a:lnTo>
                    <a:pt x="417" y="55"/>
                  </a:lnTo>
                  <a:lnTo>
                    <a:pt x="421" y="55"/>
                  </a:lnTo>
                  <a:lnTo>
                    <a:pt x="424" y="56"/>
                  </a:lnTo>
                  <a:lnTo>
                    <a:pt x="430" y="56"/>
                  </a:lnTo>
                  <a:lnTo>
                    <a:pt x="436" y="58"/>
                  </a:lnTo>
                  <a:lnTo>
                    <a:pt x="445" y="60"/>
                  </a:lnTo>
                  <a:lnTo>
                    <a:pt x="453" y="63"/>
                  </a:lnTo>
                  <a:lnTo>
                    <a:pt x="458" y="65"/>
                  </a:lnTo>
                  <a:lnTo>
                    <a:pt x="461" y="66"/>
                  </a:lnTo>
                  <a:lnTo>
                    <a:pt x="464" y="68"/>
                  </a:lnTo>
                  <a:lnTo>
                    <a:pt x="466" y="68"/>
                  </a:lnTo>
                  <a:lnTo>
                    <a:pt x="468" y="70"/>
                  </a:lnTo>
                  <a:lnTo>
                    <a:pt x="470" y="72"/>
                  </a:lnTo>
                  <a:lnTo>
                    <a:pt x="474" y="78"/>
                  </a:lnTo>
                  <a:lnTo>
                    <a:pt x="476" y="79"/>
                  </a:lnTo>
                  <a:lnTo>
                    <a:pt x="478" y="81"/>
                  </a:lnTo>
                  <a:lnTo>
                    <a:pt x="479" y="82"/>
                  </a:lnTo>
                  <a:lnTo>
                    <a:pt x="480" y="84"/>
                  </a:lnTo>
                  <a:lnTo>
                    <a:pt x="481" y="87"/>
                  </a:lnTo>
                  <a:lnTo>
                    <a:pt x="482" y="90"/>
                  </a:lnTo>
                  <a:lnTo>
                    <a:pt x="484" y="99"/>
                  </a:lnTo>
                  <a:lnTo>
                    <a:pt x="486" y="103"/>
                  </a:lnTo>
                  <a:lnTo>
                    <a:pt x="487" y="106"/>
                  </a:lnTo>
                  <a:lnTo>
                    <a:pt x="489" y="108"/>
                  </a:lnTo>
                  <a:lnTo>
                    <a:pt x="490" y="110"/>
                  </a:lnTo>
                  <a:lnTo>
                    <a:pt x="491" y="111"/>
                  </a:lnTo>
                  <a:lnTo>
                    <a:pt x="493" y="112"/>
                  </a:lnTo>
                  <a:lnTo>
                    <a:pt x="494" y="113"/>
                  </a:lnTo>
                  <a:lnTo>
                    <a:pt x="497" y="113"/>
                  </a:lnTo>
                  <a:lnTo>
                    <a:pt x="501" y="115"/>
                  </a:lnTo>
                  <a:lnTo>
                    <a:pt x="509" y="117"/>
                  </a:lnTo>
                  <a:lnTo>
                    <a:pt x="513" y="119"/>
                  </a:lnTo>
                  <a:lnTo>
                    <a:pt x="516" y="120"/>
                  </a:lnTo>
                  <a:lnTo>
                    <a:pt x="518" y="122"/>
                  </a:lnTo>
                  <a:lnTo>
                    <a:pt x="520" y="123"/>
                  </a:lnTo>
                  <a:lnTo>
                    <a:pt x="521" y="124"/>
                  </a:lnTo>
                  <a:lnTo>
                    <a:pt x="524" y="125"/>
                  </a:lnTo>
                  <a:lnTo>
                    <a:pt x="527" y="129"/>
                  </a:lnTo>
                  <a:lnTo>
                    <a:pt x="532" y="136"/>
                  </a:lnTo>
                  <a:lnTo>
                    <a:pt x="534" y="139"/>
                  </a:lnTo>
                  <a:lnTo>
                    <a:pt x="537" y="141"/>
                  </a:lnTo>
                  <a:lnTo>
                    <a:pt x="539" y="144"/>
                  </a:lnTo>
                  <a:lnTo>
                    <a:pt x="542" y="145"/>
                  </a:lnTo>
                  <a:lnTo>
                    <a:pt x="546" y="147"/>
                  </a:lnTo>
                  <a:lnTo>
                    <a:pt x="550" y="148"/>
                  </a:lnTo>
                  <a:lnTo>
                    <a:pt x="559" y="152"/>
                  </a:lnTo>
                  <a:lnTo>
                    <a:pt x="561" y="153"/>
                  </a:lnTo>
                  <a:lnTo>
                    <a:pt x="563" y="155"/>
                  </a:lnTo>
                  <a:lnTo>
                    <a:pt x="565" y="157"/>
                  </a:lnTo>
                  <a:lnTo>
                    <a:pt x="568" y="158"/>
                  </a:lnTo>
                  <a:lnTo>
                    <a:pt x="574" y="164"/>
                  </a:lnTo>
                  <a:lnTo>
                    <a:pt x="577" y="166"/>
                  </a:lnTo>
                  <a:lnTo>
                    <a:pt x="580" y="168"/>
                  </a:lnTo>
                  <a:lnTo>
                    <a:pt x="582" y="170"/>
                  </a:lnTo>
                  <a:lnTo>
                    <a:pt x="585" y="170"/>
                  </a:lnTo>
                  <a:lnTo>
                    <a:pt x="591" y="173"/>
                  </a:lnTo>
                  <a:lnTo>
                    <a:pt x="596" y="175"/>
                  </a:lnTo>
                  <a:lnTo>
                    <a:pt x="601" y="178"/>
                  </a:lnTo>
                  <a:lnTo>
                    <a:pt x="605" y="180"/>
                  </a:lnTo>
                  <a:lnTo>
                    <a:pt x="607" y="181"/>
                  </a:lnTo>
                  <a:lnTo>
                    <a:pt x="610" y="182"/>
                  </a:lnTo>
                  <a:lnTo>
                    <a:pt x="620" y="191"/>
                  </a:lnTo>
                  <a:lnTo>
                    <a:pt x="623" y="192"/>
                  </a:lnTo>
                  <a:lnTo>
                    <a:pt x="625" y="194"/>
                  </a:lnTo>
                  <a:lnTo>
                    <a:pt x="627" y="195"/>
                  </a:lnTo>
                  <a:lnTo>
                    <a:pt x="629" y="195"/>
                  </a:lnTo>
                  <a:lnTo>
                    <a:pt x="630" y="196"/>
                  </a:lnTo>
                  <a:lnTo>
                    <a:pt x="632" y="196"/>
                  </a:lnTo>
                  <a:lnTo>
                    <a:pt x="636" y="196"/>
                  </a:lnTo>
                  <a:lnTo>
                    <a:pt x="639" y="196"/>
                  </a:lnTo>
                  <a:lnTo>
                    <a:pt x="643" y="195"/>
                  </a:lnTo>
                  <a:lnTo>
                    <a:pt x="651" y="193"/>
                  </a:lnTo>
                  <a:lnTo>
                    <a:pt x="653" y="192"/>
                  </a:lnTo>
                  <a:lnTo>
                    <a:pt x="654" y="192"/>
                  </a:lnTo>
                  <a:lnTo>
                    <a:pt x="661" y="189"/>
                  </a:lnTo>
                  <a:lnTo>
                    <a:pt x="662" y="188"/>
                  </a:lnTo>
                  <a:lnTo>
                    <a:pt x="664" y="188"/>
                  </a:lnTo>
                  <a:lnTo>
                    <a:pt x="664" y="188"/>
                  </a:lnTo>
                  <a:lnTo>
                    <a:pt x="665" y="189"/>
                  </a:lnTo>
                  <a:lnTo>
                    <a:pt x="669" y="191"/>
                  </a:lnTo>
                  <a:lnTo>
                    <a:pt x="671" y="192"/>
                  </a:lnTo>
                  <a:lnTo>
                    <a:pt x="673" y="192"/>
                  </a:lnTo>
                  <a:lnTo>
                    <a:pt x="675" y="192"/>
                  </a:lnTo>
                  <a:lnTo>
                    <a:pt x="677" y="192"/>
                  </a:lnTo>
                  <a:lnTo>
                    <a:pt x="681" y="192"/>
                  </a:lnTo>
                  <a:lnTo>
                    <a:pt x="688" y="191"/>
                  </a:lnTo>
                  <a:lnTo>
                    <a:pt x="693" y="190"/>
                  </a:lnTo>
                  <a:lnTo>
                    <a:pt x="696" y="190"/>
                  </a:lnTo>
                  <a:lnTo>
                    <a:pt x="698" y="190"/>
                  </a:lnTo>
                  <a:lnTo>
                    <a:pt x="700" y="191"/>
                  </a:lnTo>
                  <a:lnTo>
                    <a:pt x="704" y="192"/>
                  </a:lnTo>
                  <a:lnTo>
                    <a:pt x="710" y="192"/>
                  </a:lnTo>
                  <a:lnTo>
                    <a:pt x="712" y="193"/>
                  </a:lnTo>
                  <a:lnTo>
                    <a:pt x="714" y="193"/>
                  </a:lnTo>
                  <a:lnTo>
                    <a:pt x="717" y="193"/>
                  </a:lnTo>
                  <a:lnTo>
                    <a:pt x="719" y="193"/>
                  </a:lnTo>
                  <a:lnTo>
                    <a:pt x="721" y="192"/>
                  </a:lnTo>
                  <a:lnTo>
                    <a:pt x="722" y="192"/>
                  </a:lnTo>
                  <a:lnTo>
                    <a:pt x="723" y="192"/>
                  </a:lnTo>
                  <a:lnTo>
                    <a:pt x="723" y="191"/>
                  </a:lnTo>
                  <a:lnTo>
                    <a:pt x="724" y="190"/>
                  </a:lnTo>
                  <a:lnTo>
                    <a:pt x="724" y="189"/>
                  </a:lnTo>
                  <a:lnTo>
                    <a:pt x="724" y="187"/>
                  </a:lnTo>
                  <a:lnTo>
                    <a:pt x="723" y="185"/>
                  </a:lnTo>
                  <a:lnTo>
                    <a:pt x="721" y="180"/>
                  </a:lnTo>
                  <a:lnTo>
                    <a:pt x="721" y="177"/>
                  </a:lnTo>
                  <a:lnTo>
                    <a:pt x="721" y="176"/>
                  </a:lnTo>
                  <a:lnTo>
                    <a:pt x="721" y="174"/>
                  </a:lnTo>
                  <a:lnTo>
                    <a:pt x="721" y="173"/>
                  </a:lnTo>
                  <a:lnTo>
                    <a:pt x="722" y="171"/>
                  </a:lnTo>
                  <a:lnTo>
                    <a:pt x="723" y="170"/>
                  </a:lnTo>
                  <a:lnTo>
                    <a:pt x="724" y="169"/>
                  </a:lnTo>
                  <a:lnTo>
                    <a:pt x="725" y="168"/>
                  </a:lnTo>
                  <a:lnTo>
                    <a:pt x="727" y="166"/>
                  </a:lnTo>
                  <a:lnTo>
                    <a:pt x="732" y="162"/>
                  </a:lnTo>
                  <a:lnTo>
                    <a:pt x="734" y="160"/>
                  </a:lnTo>
                  <a:lnTo>
                    <a:pt x="736" y="158"/>
                  </a:lnTo>
                  <a:lnTo>
                    <a:pt x="738" y="157"/>
                  </a:lnTo>
                  <a:lnTo>
                    <a:pt x="738" y="155"/>
                  </a:lnTo>
                  <a:lnTo>
                    <a:pt x="739" y="153"/>
                  </a:lnTo>
                  <a:lnTo>
                    <a:pt x="740" y="151"/>
                  </a:lnTo>
                  <a:lnTo>
                    <a:pt x="740" y="150"/>
                  </a:lnTo>
                  <a:lnTo>
                    <a:pt x="740" y="144"/>
                  </a:lnTo>
                  <a:lnTo>
                    <a:pt x="740" y="142"/>
                  </a:lnTo>
                  <a:lnTo>
                    <a:pt x="741" y="140"/>
                  </a:lnTo>
                  <a:lnTo>
                    <a:pt x="741" y="139"/>
                  </a:lnTo>
                  <a:lnTo>
                    <a:pt x="742" y="136"/>
                  </a:lnTo>
                  <a:lnTo>
                    <a:pt x="744" y="135"/>
                  </a:lnTo>
                  <a:lnTo>
                    <a:pt x="745" y="133"/>
                  </a:lnTo>
                  <a:lnTo>
                    <a:pt x="747" y="130"/>
                  </a:lnTo>
                  <a:lnTo>
                    <a:pt x="750" y="128"/>
                  </a:lnTo>
                  <a:lnTo>
                    <a:pt x="753" y="126"/>
                  </a:lnTo>
                  <a:lnTo>
                    <a:pt x="759" y="123"/>
                  </a:lnTo>
                  <a:lnTo>
                    <a:pt x="762" y="121"/>
                  </a:lnTo>
                  <a:lnTo>
                    <a:pt x="767" y="118"/>
                  </a:lnTo>
                  <a:lnTo>
                    <a:pt x="774" y="113"/>
                  </a:lnTo>
                  <a:lnTo>
                    <a:pt x="777" y="111"/>
                  </a:lnTo>
                  <a:lnTo>
                    <a:pt x="778" y="110"/>
                  </a:lnTo>
                  <a:lnTo>
                    <a:pt x="784" y="107"/>
                  </a:lnTo>
                  <a:lnTo>
                    <a:pt x="790" y="103"/>
                  </a:lnTo>
                  <a:lnTo>
                    <a:pt x="798" y="101"/>
                  </a:lnTo>
                  <a:lnTo>
                    <a:pt x="800" y="100"/>
                  </a:lnTo>
                  <a:lnTo>
                    <a:pt x="802" y="97"/>
                  </a:lnTo>
                  <a:lnTo>
                    <a:pt x="804" y="96"/>
                  </a:lnTo>
                  <a:lnTo>
                    <a:pt x="809" y="93"/>
                  </a:lnTo>
                  <a:lnTo>
                    <a:pt x="815" y="90"/>
                  </a:lnTo>
                  <a:lnTo>
                    <a:pt x="818" y="89"/>
                  </a:lnTo>
                  <a:lnTo>
                    <a:pt x="822" y="87"/>
                  </a:lnTo>
                  <a:lnTo>
                    <a:pt x="825" y="84"/>
                  </a:lnTo>
                  <a:lnTo>
                    <a:pt x="828" y="82"/>
                  </a:lnTo>
                  <a:lnTo>
                    <a:pt x="830" y="79"/>
                  </a:lnTo>
                  <a:lnTo>
                    <a:pt x="832" y="78"/>
                  </a:lnTo>
                  <a:lnTo>
                    <a:pt x="834" y="75"/>
                  </a:lnTo>
                  <a:lnTo>
                    <a:pt x="835" y="73"/>
                  </a:lnTo>
                  <a:lnTo>
                    <a:pt x="836" y="70"/>
                  </a:lnTo>
                  <a:lnTo>
                    <a:pt x="841" y="60"/>
                  </a:lnTo>
                  <a:lnTo>
                    <a:pt x="842" y="58"/>
                  </a:lnTo>
                  <a:lnTo>
                    <a:pt x="843" y="56"/>
                  </a:lnTo>
                  <a:lnTo>
                    <a:pt x="845" y="55"/>
                  </a:lnTo>
                  <a:lnTo>
                    <a:pt x="846" y="54"/>
                  </a:lnTo>
                  <a:lnTo>
                    <a:pt x="847" y="53"/>
                  </a:lnTo>
                  <a:lnTo>
                    <a:pt x="849" y="52"/>
                  </a:lnTo>
                  <a:lnTo>
                    <a:pt x="850" y="51"/>
                  </a:lnTo>
                  <a:lnTo>
                    <a:pt x="851" y="51"/>
                  </a:lnTo>
                  <a:lnTo>
                    <a:pt x="853" y="51"/>
                  </a:lnTo>
                  <a:lnTo>
                    <a:pt x="855" y="50"/>
                  </a:lnTo>
                  <a:lnTo>
                    <a:pt x="856" y="51"/>
                  </a:lnTo>
                  <a:lnTo>
                    <a:pt x="858" y="51"/>
                  </a:lnTo>
                  <a:lnTo>
                    <a:pt x="859" y="51"/>
                  </a:lnTo>
                  <a:lnTo>
                    <a:pt x="861" y="52"/>
                  </a:lnTo>
                  <a:lnTo>
                    <a:pt x="864" y="53"/>
                  </a:lnTo>
                  <a:lnTo>
                    <a:pt x="867" y="55"/>
                  </a:lnTo>
                  <a:lnTo>
                    <a:pt x="869" y="56"/>
                  </a:lnTo>
                  <a:lnTo>
                    <a:pt x="874" y="59"/>
                  </a:lnTo>
                  <a:lnTo>
                    <a:pt x="879" y="62"/>
                  </a:lnTo>
                  <a:lnTo>
                    <a:pt x="884" y="65"/>
                  </a:lnTo>
                  <a:lnTo>
                    <a:pt x="889" y="67"/>
                  </a:lnTo>
                  <a:lnTo>
                    <a:pt x="901" y="71"/>
                  </a:lnTo>
                  <a:lnTo>
                    <a:pt x="904" y="72"/>
                  </a:lnTo>
                  <a:lnTo>
                    <a:pt x="908" y="74"/>
                  </a:lnTo>
                  <a:lnTo>
                    <a:pt x="912" y="74"/>
                  </a:lnTo>
                  <a:lnTo>
                    <a:pt x="915" y="75"/>
                  </a:lnTo>
                  <a:lnTo>
                    <a:pt x="915" y="75"/>
                  </a:lnTo>
                  <a:lnTo>
                    <a:pt x="916" y="74"/>
                  </a:lnTo>
                  <a:lnTo>
                    <a:pt x="917" y="74"/>
                  </a:lnTo>
                  <a:lnTo>
                    <a:pt x="918" y="74"/>
                  </a:lnTo>
                  <a:lnTo>
                    <a:pt x="920" y="75"/>
                  </a:lnTo>
                  <a:lnTo>
                    <a:pt x="922" y="76"/>
                  </a:lnTo>
                  <a:lnTo>
                    <a:pt x="926" y="78"/>
                  </a:lnTo>
                  <a:lnTo>
                    <a:pt x="929" y="80"/>
                  </a:lnTo>
                  <a:lnTo>
                    <a:pt x="933" y="83"/>
                  </a:lnTo>
                  <a:lnTo>
                    <a:pt x="937" y="86"/>
                  </a:lnTo>
                  <a:lnTo>
                    <a:pt x="938" y="89"/>
                  </a:lnTo>
                  <a:lnTo>
                    <a:pt x="947" y="96"/>
                  </a:lnTo>
                  <a:lnTo>
                    <a:pt x="949" y="99"/>
                  </a:lnTo>
                  <a:lnTo>
                    <a:pt x="954" y="102"/>
                  </a:lnTo>
                  <a:lnTo>
                    <a:pt x="957" y="104"/>
                  </a:lnTo>
                  <a:lnTo>
                    <a:pt x="959" y="106"/>
                  </a:lnTo>
                  <a:lnTo>
                    <a:pt x="961" y="107"/>
                  </a:lnTo>
                  <a:lnTo>
                    <a:pt x="964" y="109"/>
                  </a:lnTo>
                  <a:lnTo>
                    <a:pt x="968" y="111"/>
                  </a:lnTo>
                  <a:lnTo>
                    <a:pt x="971" y="113"/>
                  </a:lnTo>
                  <a:lnTo>
                    <a:pt x="982" y="116"/>
                  </a:lnTo>
                  <a:lnTo>
                    <a:pt x="989" y="119"/>
                  </a:lnTo>
                  <a:lnTo>
                    <a:pt x="996" y="121"/>
                  </a:lnTo>
                  <a:lnTo>
                    <a:pt x="998" y="121"/>
                  </a:lnTo>
                  <a:lnTo>
                    <a:pt x="1001" y="122"/>
                  </a:lnTo>
                  <a:lnTo>
                    <a:pt x="1003" y="122"/>
                  </a:lnTo>
                  <a:lnTo>
                    <a:pt x="1006" y="122"/>
                  </a:lnTo>
                  <a:lnTo>
                    <a:pt x="1007" y="122"/>
                  </a:lnTo>
                  <a:lnTo>
                    <a:pt x="1009" y="122"/>
                  </a:lnTo>
                  <a:lnTo>
                    <a:pt x="1011" y="121"/>
                  </a:lnTo>
                  <a:lnTo>
                    <a:pt x="1013" y="121"/>
                  </a:lnTo>
                  <a:lnTo>
                    <a:pt x="1015" y="120"/>
                  </a:lnTo>
                  <a:lnTo>
                    <a:pt x="1017" y="119"/>
                  </a:lnTo>
                  <a:lnTo>
                    <a:pt x="1019" y="117"/>
                  </a:lnTo>
                  <a:lnTo>
                    <a:pt x="1021" y="115"/>
                  </a:lnTo>
                  <a:lnTo>
                    <a:pt x="1024" y="113"/>
                  </a:lnTo>
                  <a:lnTo>
                    <a:pt x="1026" y="111"/>
                  </a:lnTo>
                  <a:lnTo>
                    <a:pt x="1028" y="108"/>
                  </a:lnTo>
                  <a:lnTo>
                    <a:pt x="1038" y="94"/>
                  </a:lnTo>
                  <a:lnTo>
                    <a:pt x="1040" y="90"/>
                  </a:lnTo>
                  <a:lnTo>
                    <a:pt x="1043" y="87"/>
                  </a:lnTo>
                  <a:lnTo>
                    <a:pt x="1045" y="85"/>
                  </a:lnTo>
                  <a:lnTo>
                    <a:pt x="1048" y="83"/>
                  </a:lnTo>
                  <a:lnTo>
                    <a:pt x="1056" y="76"/>
                  </a:lnTo>
                  <a:lnTo>
                    <a:pt x="1061" y="72"/>
                  </a:lnTo>
                  <a:lnTo>
                    <a:pt x="1064" y="68"/>
                  </a:lnTo>
                  <a:lnTo>
                    <a:pt x="1067" y="65"/>
                  </a:lnTo>
                  <a:lnTo>
                    <a:pt x="1069" y="62"/>
                  </a:lnTo>
                  <a:lnTo>
                    <a:pt x="1072" y="57"/>
                  </a:lnTo>
                  <a:lnTo>
                    <a:pt x="1074" y="53"/>
                  </a:lnTo>
                  <a:lnTo>
                    <a:pt x="1076" y="49"/>
                  </a:lnTo>
                  <a:lnTo>
                    <a:pt x="1078" y="46"/>
                  </a:lnTo>
                  <a:lnTo>
                    <a:pt x="1079" y="43"/>
                  </a:lnTo>
                  <a:lnTo>
                    <a:pt x="1085" y="30"/>
                  </a:lnTo>
                  <a:lnTo>
                    <a:pt x="1085" y="27"/>
                  </a:lnTo>
                  <a:lnTo>
                    <a:pt x="1087" y="25"/>
                  </a:lnTo>
                  <a:lnTo>
                    <a:pt x="1089" y="22"/>
                  </a:lnTo>
                  <a:lnTo>
                    <a:pt x="1091" y="19"/>
                  </a:lnTo>
                  <a:lnTo>
                    <a:pt x="1093" y="17"/>
                  </a:lnTo>
                  <a:lnTo>
                    <a:pt x="1095" y="14"/>
                  </a:lnTo>
                  <a:lnTo>
                    <a:pt x="1097" y="12"/>
                  </a:lnTo>
                  <a:lnTo>
                    <a:pt x="1100" y="10"/>
                  </a:lnTo>
                  <a:lnTo>
                    <a:pt x="1103" y="8"/>
                  </a:lnTo>
                  <a:lnTo>
                    <a:pt x="1106" y="6"/>
                  </a:lnTo>
                  <a:lnTo>
                    <a:pt x="1108" y="4"/>
                  </a:lnTo>
                  <a:lnTo>
                    <a:pt x="1112" y="3"/>
                  </a:lnTo>
                  <a:lnTo>
                    <a:pt x="1114" y="1"/>
                  </a:lnTo>
                  <a:lnTo>
                    <a:pt x="1117" y="0"/>
                  </a:lnTo>
                  <a:lnTo>
                    <a:pt x="1119" y="0"/>
                  </a:lnTo>
                  <a:lnTo>
                    <a:pt x="1120" y="0"/>
                  </a:lnTo>
                  <a:lnTo>
                    <a:pt x="1123" y="0"/>
                  </a:lnTo>
                  <a:lnTo>
                    <a:pt x="1125" y="0"/>
                  </a:lnTo>
                  <a:lnTo>
                    <a:pt x="1127" y="0"/>
                  </a:lnTo>
                  <a:lnTo>
                    <a:pt x="1129" y="1"/>
                  </a:lnTo>
                  <a:lnTo>
                    <a:pt x="1130" y="2"/>
                  </a:lnTo>
                  <a:lnTo>
                    <a:pt x="1130" y="3"/>
                  </a:lnTo>
                  <a:lnTo>
                    <a:pt x="1131" y="3"/>
                  </a:lnTo>
                  <a:lnTo>
                    <a:pt x="1131" y="4"/>
                  </a:lnTo>
                  <a:lnTo>
                    <a:pt x="1131" y="7"/>
                  </a:lnTo>
                  <a:lnTo>
                    <a:pt x="1131" y="11"/>
                  </a:lnTo>
                  <a:lnTo>
                    <a:pt x="1131" y="13"/>
                  </a:lnTo>
                  <a:lnTo>
                    <a:pt x="1131" y="18"/>
                  </a:lnTo>
                  <a:lnTo>
                    <a:pt x="1130" y="22"/>
                  </a:lnTo>
                  <a:lnTo>
                    <a:pt x="1129" y="25"/>
                  </a:lnTo>
                  <a:lnTo>
                    <a:pt x="1128" y="29"/>
                  </a:lnTo>
                  <a:lnTo>
                    <a:pt x="1126" y="33"/>
                  </a:lnTo>
                  <a:lnTo>
                    <a:pt x="1122" y="43"/>
                  </a:lnTo>
                  <a:lnTo>
                    <a:pt x="1119" y="51"/>
                  </a:lnTo>
                  <a:lnTo>
                    <a:pt x="1112" y="72"/>
                  </a:lnTo>
                  <a:lnTo>
                    <a:pt x="1109" y="80"/>
                  </a:lnTo>
                  <a:lnTo>
                    <a:pt x="1108" y="84"/>
                  </a:lnTo>
                  <a:lnTo>
                    <a:pt x="1105" y="90"/>
                  </a:lnTo>
                  <a:lnTo>
                    <a:pt x="1101" y="100"/>
                  </a:lnTo>
                  <a:lnTo>
                    <a:pt x="1099" y="102"/>
                  </a:lnTo>
                  <a:lnTo>
                    <a:pt x="1097" y="107"/>
                  </a:lnTo>
                  <a:lnTo>
                    <a:pt x="1096" y="109"/>
                  </a:lnTo>
                  <a:lnTo>
                    <a:pt x="1095" y="111"/>
                  </a:lnTo>
                  <a:lnTo>
                    <a:pt x="1095" y="113"/>
                  </a:lnTo>
                  <a:lnTo>
                    <a:pt x="1094" y="115"/>
                  </a:lnTo>
                  <a:lnTo>
                    <a:pt x="1095" y="118"/>
                  </a:lnTo>
                  <a:lnTo>
                    <a:pt x="1095" y="121"/>
                  </a:lnTo>
                  <a:lnTo>
                    <a:pt x="1096" y="131"/>
                  </a:lnTo>
                  <a:lnTo>
                    <a:pt x="1097" y="134"/>
                  </a:lnTo>
                  <a:lnTo>
                    <a:pt x="1097" y="136"/>
                  </a:lnTo>
                  <a:lnTo>
                    <a:pt x="1097" y="137"/>
                  </a:lnTo>
                  <a:lnTo>
                    <a:pt x="1096" y="140"/>
                  </a:lnTo>
                  <a:lnTo>
                    <a:pt x="1093" y="147"/>
                  </a:lnTo>
                  <a:lnTo>
                    <a:pt x="1092" y="150"/>
                  </a:lnTo>
                  <a:lnTo>
                    <a:pt x="1092" y="153"/>
                  </a:lnTo>
                  <a:lnTo>
                    <a:pt x="1091" y="155"/>
                  </a:lnTo>
                  <a:lnTo>
                    <a:pt x="1091" y="158"/>
                  </a:lnTo>
                  <a:lnTo>
                    <a:pt x="1092" y="159"/>
                  </a:lnTo>
                  <a:lnTo>
                    <a:pt x="1092" y="162"/>
                  </a:lnTo>
                  <a:lnTo>
                    <a:pt x="1093" y="168"/>
                  </a:lnTo>
                  <a:lnTo>
                    <a:pt x="1094" y="170"/>
                  </a:lnTo>
                  <a:lnTo>
                    <a:pt x="1095" y="181"/>
                  </a:lnTo>
                  <a:lnTo>
                    <a:pt x="1095" y="183"/>
                  </a:lnTo>
                  <a:lnTo>
                    <a:pt x="1095" y="186"/>
                  </a:lnTo>
                  <a:lnTo>
                    <a:pt x="1094" y="188"/>
                  </a:lnTo>
                  <a:lnTo>
                    <a:pt x="1093" y="191"/>
                  </a:lnTo>
                  <a:lnTo>
                    <a:pt x="1092" y="194"/>
                  </a:lnTo>
                  <a:lnTo>
                    <a:pt x="1091" y="196"/>
                  </a:lnTo>
                  <a:lnTo>
                    <a:pt x="1090" y="198"/>
                  </a:lnTo>
                  <a:lnTo>
                    <a:pt x="1089" y="200"/>
                  </a:lnTo>
                  <a:lnTo>
                    <a:pt x="1087" y="202"/>
                  </a:lnTo>
                  <a:lnTo>
                    <a:pt x="1085" y="204"/>
                  </a:lnTo>
                  <a:lnTo>
                    <a:pt x="1083" y="206"/>
                  </a:lnTo>
                  <a:lnTo>
                    <a:pt x="1074" y="213"/>
                  </a:lnTo>
                  <a:lnTo>
                    <a:pt x="1072" y="215"/>
                  </a:lnTo>
                  <a:lnTo>
                    <a:pt x="1066" y="222"/>
                  </a:lnTo>
                  <a:lnTo>
                    <a:pt x="1064" y="224"/>
                  </a:lnTo>
                  <a:lnTo>
                    <a:pt x="1062" y="227"/>
                  </a:lnTo>
                  <a:lnTo>
                    <a:pt x="1060" y="229"/>
                  </a:lnTo>
                  <a:lnTo>
                    <a:pt x="1058" y="231"/>
                  </a:lnTo>
                  <a:lnTo>
                    <a:pt x="1055" y="234"/>
                  </a:lnTo>
                  <a:lnTo>
                    <a:pt x="1053" y="235"/>
                  </a:lnTo>
                  <a:lnTo>
                    <a:pt x="1051" y="236"/>
                  </a:lnTo>
                  <a:lnTo>
                    <a:pt x="1051" y="237"/>
                  </a:lnTo>
                  <a:lnTo>
                    <a:pt x="1049" y="238"/>
                  </a:lnTo>
                  <a:lnTo>
                    <a:pt x="1046" y="238"/>
                  </a:lnTo>
                  <a:lnTo>
                    <a:pt x="1040" y="239"/>
                  </a:lnTo>
                  <a:lnTo>
                    <a:pt x="1037" y="240"/>
                  </a:lnTo>
                  <a:lnTo>
                    <a:pt x="1034" y="241"/>
                  </a:lnTo>
                  <a:lnTo>
                    <a:pt x="1032" y="242"/>
                  </a:lnTo>
                  <a:lnTo>
                    <a:pt x="1031" y="243"/>
                  </a:lnTo>
                  <a:lnTo>
                    <a:pt x="1030" y="243"/>
                  </a:lnTo>
                  <a:lnTo>
                    <a:pt x="1029" y="244"/>
                  </a:lnTo>
                  <a:lnTo>
                    <a:pt x="1028" y="245"/>
                  </a:lnTo>
                  <a:lnTo>
                    <a:pt x="1028" y="246"/>
                  </a:lnTo>
                  <a:lnTo>
                    <a:pt x="1028" y="247"/>
                  </a:lnTo>
                  <a:lnTo>
                    <a:pt x="1028" y="249"/>
                  </a:lnTo>
                  <a:lnTo>
                    <a:pt x="1028" y="249"/>
                  </a:lnTo>
                  <a:lnTo>
                    <a:pt x="1028" y="252"/>
                  </a:lnTo>
                  <a:lnTo>
                    <a:pt x="1028" y="256"/>
                  </a:lnTo>
                  <a:lnTo>
                    <a:pt x="1029" y="259"/>
                  </a:lnTo>
                  <a:lnTo>
                    <a:pt x="1033" y="268"/>
                  </a:lnTo>
                  <a:lnTo>
                    <a:pt x="1035" y="276"/>
                  </a:lnTo>
                  <a:lnTo>
                    <a:pt x="1037" y="281"/>
                  </a:lnTo>
                  <a:lnTo>
                    <a:pt x="1040" y="294"/>
                  </a:lnTo>
                  <a:lnTo>
                    <a:pt x="1040" y="299"/>
                  </a:lnTo>
                  <a:lnTo>
                    <a:pt x="1042" y="303"/>
                  </a:lnTo>
                  <a:lnTo>
                    <a:pt x="1044" y="309"/>
                  </a:lnTo>
                  <a:lnTo>
                    <a:pt x="1050" y="322"/>
                  </a:lnTo>
                  <a:lnTo>
                    <a:pt x="1053" y="333"/>
                  </a:lnTo>
                  <a:lnTo>
                    <a:pt x="1054" y="337"/>
                  </a:lnTo>
                  <a:lnTo>
                    <a:pt x="1055" y="341"/>
                  </a:lnTo>
                  <a:lnTo>
                    <a:pt x="1055" y="345"/>
                  </a:lnTo>
                  <a:lnTo>
                    <a:pt x="1056" y="355"/>
                  </a:lnTo>
                  <a:lnTo>
                    <a:pt x="1057" y="362"/>
                  </a:lnTo>
                  <a:lnTo>
                    <a:pt x="1057" y="366"/>
                  </a:lnTo>
                  <a:lnTo>
                    <a:pt x="1058" y="370"/>
                  </a:lnTo>
                  <a:lnTo>
                    <a:pt x="1060" y="378"/>
                  </a:lnTo>
                  <a:lnTo>
                    <a:pt x="1060" y="382"/>
                  </a:lnTo>
                  <a:lnTo>
                    <a:pt x="1060" y="385"/>
                  </a:lnTo>
                  <a:lnTo>
                    <a:pt x="1060" y="386"/>
                  </a:lnTo>
                  <a:lnTo>
                    <a:pt x="1060" y="389"/>
                  </a:lnTo>
                  <a:lnTo>
                    <a:pt x="1059" y="391"/>
                  </a:lnTo>
                  <a:lnTo>
                    <a:pt x="1058" y="393"/>
                  </a:lnTo>
                  <a:lnTo>
                    <a:pt x="1057" y="395"/>
                  </a:lnTo>
                  <a:lnTo>
                    <a:pt x="1051" y="401"/>
                  </a:lnTo>
                  <a:lnTo>
                    <a:pt x="1050" y="405"/>
                  </a:lnTo>
                  <a:lnTo>
                    <a:pt x="1049" y="407"/>
                  </a:lnTo>
                  <a:lnTo>
                    <a:pt x="1048" y="408"/>
                  </a:lnTo>
                  <a:lnTo>
                    <a:pt x="1047" y="411"/>
                  </a:lnTo>
                  <a:lnTo>
                    <a:pt x="1046" y="414"/>
                  </a:lnTo>
                  <a:lnTo>
                    <a:pt x="1046" y="417"/>
                  </a:lnTo>
                  <a:lnTo>
                    <a:pt x="1045" y="419"/>
                  </a:lnTo>
                  <a:lnTo>
                    <a:pt x="1045" y="422"/>
                  </a:lnTo>
                  <a:lnTo>
                    <a:pt x="1045" y="424"/>
                  </a:lnTo>
                  <a:lnTo>
                    <a:pt x="1045" y="428"/>
                  </a:lnTo>
                  <a:lnTo>
                    <a:pt x="1046" y="431"/>
                  </a:lnTo>
                  <a:lnTo>
                    <a:pt x="1046" y="434"/>
                  </a:lnTo>
                  <a:lnTo>
                    <a:pt x="1047" y="437"/>
                  </a:lnTo>
                  <a:lnTo>
                    <a:pt x="1048" y="440"/>
                  </a:lnTo>
                  <a:lnTo>
                    <a:pt x="1049" y="442"/>
                  </a:lnTo>
                  <a:lnTo>
                    <a:pt x="1054" y="451"/>
                  </a:lnTo>
                  <a:lnTo>
                    <a:pt x="1056" y="453"/>
                  </a:lnTo>
                  <a:lnTo>
                    <a:pt x="1057" y="455"/>
                  </a:lnTo>
                  <a:lnTo>
                    <a:pt x="1058" y="457"/>
                  </a:lnTo>
                  <a:lnTo>
                    <a:pt x="1059" y="460"/>
                  </a:lnTo>
                  <a:lnTo>
                    <a:pt x="1062" y="469"/>
                  </a:lnTo>
                  <a:lnTo>
                    <a:pt x="1063" y="472"/>
                  </a:lnTo>
                  <a:lnTo>
                    <a:pt x="1066" y="478"/>
                  </a:lnTo>
                  <a:lnTo>
                    <a:pt x="1069" y="483"/>
                  </a:lnTo>
                  <a:lnTo>
                    <a:pt x="1070" y="486"/>
                  </a:lnTo>
                  <a:lnTo>
                    <a:pt x="1072" y="487"/>
                  </a:lnTo>
                  <a:lnTo>
                    <a:pt x="1077" y="494"/>
                  </a:lnTo>
                  <a:lnTo>
                    <a:pt x="1081" y="498"/>
                  </a:lnTo>
                  <a:lnTo>
                    <a:pt x="1087" y="506"/>
                  </a:lnTo>
                  <a:lnTo>
                    <a:pt x="1088" y="508"/>
                  </a:lnTo>
                  <a:lnTo>
                    <a:pt x="1090" y="510"/>
                  </a:lnTo>
                  <a:lnTo>
                    <a:pt x="1091" y="512"/>
                  </a:lnTo>
                  <a:lnTo>
                    <a:pt x="1092" y="514"/>
                  </a:lnTo>
                  <a:lnTo>
                    <a:pt x="1093" y="516"/>
                  </a:lnTo>
                  <a:lnTo>
                    <a:pt x="1094" y="523"/>
                  </a:lnTo>
                  <a:lnTo>
                    <a:pt x="1094" y="525"/>
                  </a:lnTo>
                  <a:lnTo>
                    <a:pt x="1095" y="527"/>
                  </a:lnTo>
                  <a:lnTo>
                    <a:pt x="1097" y="534"/>
                  </a:lnTo>
                  <a:lnTo>
                    <a:pt x="1097" y="536"/>
                  </a:lnTo>
                  <a:lnTo>
                    <a:pt x="1097" y="537"/>
                  </a:lnTo>
                  <a:lnTo>
                    <a:pt x="1097" y="540"/>
                  </a:lnTo>
                  <a:lnTo>
                    <a:pt x="1097" y="543"/>
                  </a:lnTo>
                  <a:lnTo>
                    <a:pt x="1097" y="544"/>
                  </a:lnTo>
                  <a:lnTo>
                    <a:pt x="1096" y="549"/>
                  </a:lnTo>
                  <a:lnTo>
                    <a:pt x="1095" y="552"/>
                  </a:lnTo>
                  <a:lnTo>
                    <a:pt x="1095" y="554"/>
                  </a:lnTo>
                  <a:lnTo>
                    <a:pt x="1095" y="555"/>
                  </a:lnTo>
                  <a:lnTo>
                    <a:pt x="1096" y="555"/>
                  </a:lnTo>
                  <a:lnTo>
                    <a:pt x="1096" y="556"/>
                  </a:lnTo>
                  <a:lnTo>
                    <a:pt x="1097" y="556"/>
                  </a:lnTo>
                  <a:lnTo>
                    <a:pt x="1097" y="557"/>
                  </a:lnTo>
                  <a:lnTo>
                    <a:pt x="1097" y="557"/>
                  </a:lnTo>
                  <a:lnTo>
                    <a:pt x="1099" y="558"/>
                  </a:lnTo>
                  <a:lnTo>
                    <a:pt x="1103" y="558"/>
                  </a:lnTo>
                  <a:lnTo>
                    <a:pt x="1106" y="558"/>
                  </a:lnTo>
                  <a:lnTo>
                    <a:pt x="1113" y="560"/>
                  </a:lnTo>
                  <a:lnTo>
                    <a:pt x="1115" y="561"/>
                  </a:lnTo>
                  <a:lnTo>
                    <a:pt x="1117" y="562"/>
                  </a:lnTo>
                  <a:lnTo>
                    <a:pt x="1119" y="563"/>
                  </a:lnTo>
                  <a:lnTo>
                    <a:pt x="1120" y="564"/>
                  </a:lnTo>
                  <a:lnTo>
                    <a:pt x="1122" y="566"/>
                  </a:lnTo>
                  <a:lnTo>
                    <a:pt x="1124" y="567"/>
                  </a:lnTo>
                  <a:lnTo>
                    <a:pt x="1125" y="568"/>
                  </a:lnTo>
                  <a:lnTo>
                    <a:pt x="1127" y="570"/>
                  </a:lnTo>
                  <a:lnTo>
                    <a:pt x="1128" y="573"/>
                  </a:lnTo>
                  <a:lnTo>
                    <a:pt x="1129" y="575"/>
                  </a:lnTo>
                  <a:lnTo>
                    <a:pt x="1130" y="578"/>
                  </a:lnTo>
                  <a:lnTo>
                    <a:pt x="1130" y="580"/>
                  </a:lnTo>
                  <a:lnTo>
                    <a:pt x="1131" y="589"/>
                  </a:lnTo>
                  <a:lnTo>
                    <a:pt x="1131" y="593"/>
                  </a:lnTo>
                  <a:lnTo>
                    <a:pt x="1131" y="596"/>
                  </a:lnTo>
                  <a:lnTo>
                    <a:pt x="1131" y="600"/>
                  </a:lnTo>
                  <a:lnTo>
                    <a:pt x="1131" y="605"/>
                  </a:lnTo>
                  <a:lnTo>
                    <a:pt x="1130" y="609"/>
                  </a:lnTo>
                  <a:lnTo>
                    <a:pt x="1128" y="612"/>
                  </a:lnTo>
                  <a:lnTo>
                    <a:pt x="1128" y="615"/>
                  </a:lnTo>
                  <a:lnTo>
                    <a:pt x="1126" y="617"/>
                  </a:lnTo>
                  <a:lnTo>
                    <a:pt x="1125" y="620"/>
                  </a:lnTo>
                  <a:lnTo>
                    <a:pt x="1124" y="622"/>
                  </a:lnTo>
                  <a:lnTo>
                    <a:pt x="1118" y="630"/>
                  </a:lnTo>
                  <a:lnTo>
                    <a:pt x="1111" y="637"/>
                  </a:lnTo>
                  <a:lnTo>
                    <a:pt x="1109" y="639"/>
                  </a:lnTo>
                  <a:lnTo>
                    <a:pt x="1108" y="641"/>
                  </a:lnTo>
                  <a:lnTo>
                    <a:pt x="1107" y="644"/>
                  </a:lnTo>
                  <a:lnTo>
                    <a:pt x="1105" y="646"/>
                  </a:lnTo>
                  <a:lnTo>
                    <a:pt x="1104" y="649"/>
                  </a:lnTo>
                  <a:lnTo>
                    <a:pt x="1104" y="652"/>
                  </a:lnTo>
                  <a:lnTo>
                    <a:pt x="1103" y="655"/>
                  </a:lnTo>
                  <a:lnTo>
                    <a:pt x="1103" y="658"/>
                  </a:lnTo>
                  <a:lnTo>
                    <a:pt x="1103" y="661"/>
                  </a:lnTo>
                  <a:lnTo>
                    <a:pt x="1103" y="663"/>
                  </a:lnTo>
                  <a:lnTo>
                    <a:pt x="1104" y="666"/>
                  </a:lnTo>
                  <a:lnTo>
                    <a:pt x="1105" y="668"/>
                  </a:lnTo>
                  <a:lnTo>
                    <a:pt x="1108" y="678"/>
                  </a:lnTo>
                  <a:lnTo>
                    <a:pt x="1108" y="679"/>
                  </a:lnTo>
                  <a:lnTo>
                    <a:pt x="1108" y="680"/>
                  </a:lnTo>
                  <a:lnTo>
                    <a:pt x="1108" y="683"/>
                  </a:lnTo>
                  <a:lnTo>
                    <a:pt x="1108" y="687"/>
                  </a:lnTo>
                  <a:lnTo>
                    <a:pt x="1106" y="693"/>
                  </a:lnTo>
                  <a:lnTo>
                    <a:pt x="1104" y="701"/>
                  </a:lnTo>
                  <a:lnTo>
                    <a:pt x="1103" y="704"/>
                  </a:lnTo>
                  <a:lnTo>
                    <a:pt x="1102" y="710"/>
                  </a:lnTo>
                  <a:lnTo>
                    <a:pt x="1102" y="712"/>
                  </a:lnTo>
                  <a:lnTo>
                    <a:pt x="1102" y="713"/>
                  </a:lnTo>
                  <a:lnTo>
                    <a:pt x="1101" y="713"/>
                  </a:lnTo>
                  <a:lnTo>
                    <a:pt x="1097" y="713"/>
                  </a:lnTo>
                  <a:lnTo>
                    <a:pt x="1094" y="713"/>
                  </a:lnTo>
                  <a:lnTo>
                    <a:pt x="1090" y="713"/>
                  </a:lnTo>
                  <a:lnTo>
                    <a:pt x="1086" y="713"/>
                  </a:lnTo>
                  <a:lnTo>
                    <a:pt x="1083" y="712"/>
                  </a:lnTo>
                  <a:lnTo>
                    <a:pt x="1079" y="711"/>
                  </a:lnTo>
                  <a:lnTo>
                    <a:pt x="1074" y="709"/>
                  </a:lnTo>
                  <a:lnTo>
                    <a:pt x="1070" y="708"/>
                  </a:lnTo>
                  <a:lnTo>
                    <a:pt x="1066" y="706"/>
                  </a:lnTo>
                  <a:lnTo>
                    <a:pt x="1062" y="704"/>
                  </a:lnTo>
                  <a:lnTo>
                    <a:pt x="1057" y="702"/>
                  </a:lnTo>
                  <a:lnTo>
                    <a:pt x="1040" y="693"/>
                  </a:lnTo>
                  <a:lnTo>
                    <a:pt x="1033" y="691"/>
                  </a:lnTo>
                  <a:lnTo>
                    <a:pt x="1030" y="689"/>
                  </a:lnTo>
                  <a:lnTo>
                    <a:pt x="1027" y="688"/>
                  </a:lnTo>
                  <a:lnTo>
                    <a:pt x="1024" y="687"/>
                  </a:lnTo>
                  <a:lnTo>
                    <a:pt x="1019" y="686"/>
                  </a:lnTo>
                  <a:lnTo>
                    <a:pt x="1017" y="685"/>
                  </a:lnTo>
                  <a:lnTo>
                    <a:pt x="1015" y="685"/>
                  </a:lnTo>
                  <a:lnTo>
                    <a:pt x="1007" y="684"/>
                  </a:lnTo>
                  <a:lnTo>
                    <a:pt x="1002" y="683"/>
                  </a:lnTo>
                  <a:lnTo>
                    <a:pt x="999" y="683"/>
                  </a:lnTo>
                  <a:lnTo>
                    <a:pt x="997" y="683"/>
                  </a:lnTo>
                  <a:lnTo>
                    <a:pt x="994" y="684"/>
                  </a:lnTo>
                  <a:lnTo>
                    <a:pt x="987" y="685"/>
                  </a:lnTo>
                  <a:lnTo>
                    <a:pt x="985" y="685"/>
                  </a:lnTo>
                  <a:lnTo>
                    <a:pt x="983" y="685"/>
                  </a:lnTo>
                  <a:lnTo>
                    <a:pt x="982" y="685"/>
                  </a:lnTo>
                  <a:lnTo>
                    <a:pt x="980" y="685"/>
                  </a:lnTo>
                  <a:lnTo>
                    <a:pt x="973" y="682"/>
                  </a:lnTo>
                  <a:lnTo>
                    <a:pt x="971" y="682"/>
                  </a:lnTo>
                  <a:lnTo>
                    <a:pt x="967" y="681"/>
                  </a:lnTo>
                  <a:lnTo>
                    <a:pt x="964" y="681"/>
                  </a:lnTo>
                  <a:lnTo>
                    <a:pt x="963" y="681"/>
                  </a:lnTo>
                  <a:lnTo>
                    <a:pt x="961" y="681"/>
                  </a:lnTo>
                  <a:lnTo>
                    <a:pt x="954" y="684"/>
                  </a:lnTo>
                  <a:lnTo>
                    <a:pt x="950" y="685"/>
                  </a:lnTo>
                  <a:lnTo>
                    <a:pt x="947" y="685"/>
                  </a:lnTo>
                  <a:lnTo>
                    <a:pt x="942" y="685"/>
                  </a:lnTo>
                  <a:lnTo>
                    <a:pt x="935" y="685"/>
                  </a:lnTo>
                  <a:lnTo>
                    <a:pt x="930" y="684"/>
                  </a:lnTo>
                  <a:lnTo>
                    <a:pt x="926" y="683"/>
                  </a:lnTo>
                  <a:lnTo>
                    <a:pt x="919" y="681"/>
                  </a:lnTo>
                  <a:lnTo>
                    <a:pt x="915" y="680"/>
                  </a:lnTo>
                  <a:lnTo>
                    <a:pt x="915" y="680"/>
                  </a:lnTo>
                  <a:lnTo>
                    <a:pt x="914" y="680"/>
                  </a:lnTo>
                  <a:lnTo>
                    <a:pt x="913" y="680"/>
                  </a:lnTo>
                  <a:lnTo>
                    <a:pt x="912" y="681"/>
                  </a:lnTo>
                  <a:lnTo>
                    <a:pt x="911" y="683"/>
                  </a:lnTo>
                  <a:lnTo>
                    <a:pt x="910" y="687"/>
                  </a:lnTo>
                  <a:lnTo>
                    <a:pt x="908" y="692"/>
                  </a:lnTo>
                  <a:lnTo>
                    <a:pt x="903" y="713"/>
                  </a:lnTo>
                  <a:lnTo>
                    <a:pt x="902" y="715"/>
                  </a:lnTo>
                  <a:lnTo>
                    <a:pt x="901" y="719"/>
                  </a:lnTo>
                  <a:lnTo>
                    <a:pt x="900" y="721"/>
                  </a:lnTo>
                  <a:lnTo>
                    <a:pt x="899" y="722"/>
                  </a:lnTo>
                  <a:lnTo>
                    <a:pt x="898" y="724"/>
                  </a:lnTo>
                  <a:lnTo>
                    <a:pt x="896" y="725"/>
                  </a:lnTo>
                  <a:lnTo>
                    <a:pt x="895" y="725"/>
                  </a:lnTo>
                  <a:lnTo>
                    <a:pt x="893" y="725"/>
                  </a:lnTo>
                  <a:lnTo>
                    <a:pt x="890" y="725"/>
                  </a:lnTo>
                  <a:lnTo>
                    <a:pt x="886" y="726"/>
                  </a:lnTo>
                  <a:lnTo>
                    <a:pt x="881" y="726"/>
                  </a:lnTo>
                  <a:lnTo>
                    <a:pt x="878" y="725"/>
                  </a:lnTo>
                  <a:lnTo>
                    <a:pt x="874" y="725"/>
                  </a:lnTo>
                  <a:lnTo>
                    <a:pt x="863" y="723"/>
                  </a:lnTo>
                  <a:lnTo>
                    <a:pt x="861" y="723"/>
                  </a:lnTo>
                  <a:lnTo>
                    <a:pt x="858" y="723"/>
                  </a:lnTo>
                  <a:lnTo>
                    <a:pt x="857" y="723"/>
                  </a:lnTo>
                  <a:lnTo>
                    <a:pt x="855" y="724"/>
                  </a:lnTo>
                  <a:lnTo>
                    <a:pt x="847" y="725"/>
                  </a:lnTo>
                  <a:lnTo>
                    <a:pt x="843" y="725"/>
                  </a:lnTo>
                  <a:lnTo>
                    <a:pt x="837" y="726"/>
                  </a:lnTo>
                  <a:lnTo>
                    <a:pt x="835" y="726"/>
                  </a:lnTo>
                  <a:lnTo>
                    <a:pt x="833" y="726"/>
                  </a:lnTo>
                  <a:lnTo>
                    <a:pt x="831" y="725"/>
                  </a:lnTo>
                  <a:lnTo>
                    <a:pt x="829" y="725"/>
                  </a:lnTo>
                  <a:lnTo>
                    <a:pt x="826" y="724"/>
                  </a:lnTo>
                  <a:lnTo>
                    <a:pt x="824" y="723"/>
                  </a:lnTo>
                  <a:lnTo>
                    <a:pt x="824" y="723"/>
                  </a:lnTo>
                  <a:lnTo>
                    <a:pt x="822" y="723"/>
                  </a:lnTo>
                  <a:lnTo>
                    <a:pt x="821" y="723"/>
                  </a:lnTo>
                  <a:lnTo>
                    <a:pt x="819" y="723"/>
                  </a:lnTo>
                  <a:lnTo>
                    <a:pt x="817" y="724"/>
                  </a:lnTo>
                  <a:lnTo>
                    <a:pt x="814" y="725"/>
                  </a:lnTo>
                  <a:lnTo>
                    <a:pt x="811" y="725"/>
                  </a:lnTo>
                  <a:lnTo>
                    <a:pt x="809" y="727"/>
                  </a:lnTo>
                  <a:lnTo>
                    <a:pt x="808" y="728"/>
                  </a:lnTo>
                  <a:lnTo>
                    <a:pt x="807" y="729"/>
                  </a:lnTo>
                  <a:lnTo>
                    <a:pt x="802" y="735"/>
                  </a:lnTo>
                  <a:lnTo>
                    <a:pt x="801" y="736"/>
                  </a:lnTo>
                  <a:lnTo>
                    <a:pt x="797" y="740"/>
                  </a:lnTo>
                  <a:lnTo>
                    <a:pt x="795" y="741"/>
                  </a:lnTo>
                  <a:lnTo>
                    <a:pt x="793" y="742"/>
                  </a:lnTo>
                  <a:lnTo>
                    <a:pt x="792" y="743"/>
                  </a:lnTo>
                  <a:lnTo>
                    <a:pt x="791" y="743"/>
                  </a:lnTo>
                  <a:lnTo>
                    <a:pt x="790" y="743"/>
                  </a:lnTo>
                  <a:lnTo>
                    <a:pt x="790" y="743"/>
                  </a:lnTo>
                  <a:lnTo>
                    <a:pt x="788" y="743"/>
                  </a:lnTo>
                  <a:lnTo>
                    <a:pt x="787" y="743"/>
                  </a:lnTo>
                  <a:lnTo>
                    <a:pt x="787" y="742"/>
                  </a:lnTo>
                  <a:lnTo>
                    <a:pt x="786" y="742"/>
                  </a:lnTo>
                  <a:lnTo>
                    <a:pt x="775" y="727"/>
                  </a:lnTo>
                  <a:lnTo>
                    <a:pt x="772" y="724"/>
                  </a:lnTo>
                  <a:lnTo>
                    <a:pt x="770" y="721"/>
                  </a:lnTo>
                  <a:lnTo>
                    <a:pt x="767" y="719"/>
                  </a:lnTo>
                  <a:lnTo>
                    <a:pt x="765" y="717"/>
                  </a:lnTo>
                  <a:lnTo>
                    <a:pt x="758" y="713"/>
                  </a:lnTo>
                  <a:lnTo>
                    <a:pt x="750" y="707"/>
                  </a:lnTo>
                  <a:lnTo>
                    <a:pt x="746" y="705"/>
                  </a:lnTo>
                  <a:lnTo>
                    <a:pt x="743" y="703"/>
                  </a:lnTo>
                  <a:lnTo>
                    <a:pt x="739" y="702"/>
                  </a:lnTo>
                  <a:lnTo>
                    <a:pt x="730" y="699"/>
                  </a:lnTo>
                  <a:lnTo>
                    <a:pt x="720" y="696"/>
                  </a:lnTo>
                  <a:lnTo>
                    <a:pt x="717" y="695"/>
                  </a:lnTo>
                  <a:lnTo>
                    <a:pt x="712" y="694"/>
                  </a:lnTo>
                  <a:lnTo>
                    <a:pt x="710" y="693"/>
                  </a:lnTo>
                  <a:lnTo>
                    <a:pt x="708" y="692"/>
                  </a:lnTo>
                  <a:lnTo>
                    <a:pt x="706" y="691"/>
                  </a:lnTo>
                  <a:lnTo>
                    <a:pt x="703" y="690"/>
                  </a:lnTo>
                  <a:lnTo>
                    <a:pt x="699" y="687"/>
                  </a:lnTo>
                  <a:lnTo>
                    <a:pt x="696" y="683"/>
                  </a:lnTo>
                  <a:lnTo>
                    <a:pt x="694" y="681"/>
                  </a:lnTo>
                  <a:lnTo>
                    <a:pt x="690" y="676"/>
                  </a:lnTo>
                  <a:lnTo>
                    <a:pt x="688" y="673"/>
                  </a:lnTo>
                  <a:lnTo>
                    <a:pt x="685" y="668"/>
                  </a:lnTo>
                  <a:lnTo>
                    <a:pt x="675" y="658"/>
                  </a:lnTo>
                  <a:lnTo>
                    <a:pt x="672" y="656"/>
                  </a:lnTo>
                  <a:lnTo>
                    <a:pt x="668" y="653"/>
                  </a:lnTo>
                  <a:lnTo>
                    <a:pt x="665" y="650"/>
                  </a:lnTo>
                  <a:lnTo>
                    <a:pt x="662" y="648"/>
                  </a:lnTo>
                  <a:lnTo>
                    <a:pt x="658" y="646"/>
                  </a:lnTo>
                  <a:lnTo>
                    <a:pt x="654" y="644"/>
                  </a:lnTo>
                  <a:lnTo>
                    <a:pt x="643" y="639"/>
                  </a:lnTo>
                  <a:lnTo>
                    <a:pt x="633" y="634"/>
                  </a:lnTo>
                  <a:lnTo>
                    <a:pt x="631" y="633"/>
                  </a:lnTo>
                  <a:lnTo>
                    <a:pt x="630" y="632"/>
                  </a:lnTo>
                  <a:lnTo>
                    <a:pt x="622" y="630"/>
                  </a:lnTo>
                  <a:lnTo>
                    <a:pt x="612" y="627"/>
                  </a:lnTo>
                  <a:lnTo>
                    <a:pt x="602" y="624"/>
                  </a:lnTo>
                  <a:lnTo>
                    <a:pt x="600" y="623"/>
                  </a:lnTo>
                  <a:lnTo>
                    <a:pt x="593" y="621"/>
                  </a:lnTo>
                  <a:lnTo>
                    <a:pt x="591" y="620"/>
                  </a:lnTo>
                  <a:lnTo>
                    <a:pt x="589" y="619"/>
                  </a:lnTo>
                  <a:lnTo>
                    <a:pt x="586" y="619"/>
                  </a:lnTo>
                  <a:lnTo>
                    <a:pt x="585" y="619"/>
                  </a:lnTo>
                  <a:lnTo>
                    <a:pt x="573" y="618"/>
                  </a:lnTo>
                  <a:lnTo>
                    <a:pt x="569" y="618"/>
                  </a:lnTo>
                  <a:lnTo>
                    <a:pt x="567" y="617"/>
                  </a:lnTo>
                  <a:lnTo>
                    <a:pt x="565" y="617"/>
                  </a:lnTo>
                  <a:lnTo>
                    <a:pt x="563" y="616"/>
                  </a:lnTo>
                  <a:lnTo>
                    <a:pt x="562" y="616"/>
                  </a:lnTo>
                  <a:lnTo>
                    <a:pt x="562" y="615"/>
                  </a:lnTo>
                  <a:lnTo>
                    <a:pt x="560" y="614"/>
                  </a:lnTo>
                  <a:lnTo>
                    <a:pt x="557" y="612"/>
                  </a:lnTo>
                  <a:lnTo>
                    <a:pt x="553" y="609"/>
                  </a:lnTo>
                  <a:lnTo>
                    <a:pt x="549" y="602"/>
                  </a:lnTo>
                  <a:lnTo>
                    <a:pt x="546" y="600"/>
                  </a:lnTo>
                  <a:lnTo>
                    <a:pt x="542" y="596"/>
                  </a:lnTo>
                  <a:lnTo>
                    <a:pt x="540" y="595"/>
                  </a:lnTo>
                  <a:lnTo>
                    <a:pt x="539" y="593"/>
                  </a:lnTo>
                  <a:lnTo>
                    <a:pt x="536" y="592"/>
                  </a:lnTo>
                  <a:lnTo>
                    <a:pt x="534" y="591"/>
                  </a:lnTo>
                  <a:lnTo>
                    <a:pt x="532" y="590"/>
                  </a:lnTo>
                  <a:lnTo>
                    <a:pt x="529" y="589"/>
                  </a:lnTo>
                  <a:lnTo>
                    <a:pt x="526" y="588"/>
                  </a:lnTo>
                  <a:lnTo>
                    <a:pt x="517" y="587"/>
                  </a:lnTo>
                  <a:lnTo>
                    <a:pt x="514" y="585"/>
                  </a:lnTo>
                  <a:lnTo>
                    <a:pt x="510" y="584"/>
                  </a:lnTo>
                  <a:lnTo>
                    <a:pt x="506" y="583"/>
                  </a:lnTo>
                  <a:lnTo>
                    <a:pt x="504" y="581"/>
                  </a:lnTo>
                  <a:lnTo>
                    <a:pt x="502" y="580"/>
                  </a:lnTo>
                  <a:lnTo>
                    <a:pt x="500" y="579"/>
                  </a:lnTo>
                  <a:lnTo>
                    <a:pt x="498" y="578"/>
                  </a:lnTo>
                  <a:lnTo>
                    <a:pt x="496" y="578"/>
                  </a:lnTo>
                  <a:lnTo>
                    <a:pt x="495" y="576"/>
                  </a:lnTo>
                  <a:lnTo>
                    <a:pt x="493" y="573"/>
                  </a:lnTo>
                  <a:lnTo>
                    <a:pt x="489" y="569"/>
                  </a:lnTo>
                  <a:lnTo>
                    <a:pt x="487" y="566"/>
                  </a:lnTo>
                  <a:lnTo>
                    <a:pt x="486" y="566"/>
                  </a:lnTo>
                  <a:lnTo>
                    <a:pt x="484" y="565"/>
                  </a:lnTo>
                  <a:lnTo>
                    <a:pt x="483" y="565"/>
                  </a:lnTo>
                  <a:lnTo>
                    <a:pt x="482" y="565"/>
                  </a:lnTo>
                  <a:lnTo>
                    <a:pt x="480" y="566"/>
                  </a:lnTo>
                  <a:lnTo>
                    <a:pt x="479" y="566"/>
                  </a:lnTo>
                  <a:lnTo>
                    <a:pt x="477" y="567"/>
                  </a:lnTo>
                  <a:lnTo>
                    <a:pt x="474" y="569"/>
                  </a:lnTo>
                  <a:lnTo>
                    <a:pt x="471" y="573"/>
                  </a:lnTo>
                  <a:lnTo>
                    <a:pt x="470" y="575"/>
                  </a:lnTo>
                  <a:lnTo>
                    <a:pt x="467" y="578"/>
                  </a:lnTo>
                  <a:lnTo>
                    <a:pt x="464" y="583"/>
                  </a:lnTo>
                  <a:lnTo>
                    <a:pt x="462" y="587"/>
                  </a:lnTo>
                  <a:lnTo>
                    <a:pt x="459" y="595"/>
                  </a:lnTo>
                  <a:lnTo>
                    <a:pt x="459" y="597"/>
                  </a:lnTo>
                  <a:lnTo>
                    <a:pt x="457" y="599"/>
                  </a:lnTo>
                  <a:lnTo>
                    <a:pt x="455" y="601"/>
                  </a:lnTo>
                  <a:lnTo>
                    <a:pt x="451" y="606"/>
                  </a:lnTo>
                  <a:lnTo>
                    <a:pt x="448" y="612"/>
                  </a:lnTo>
                  <a:lnTo>
                    <a:pt x="446" y="613"/>
                  </a:lnTo>
                  <a:lnTo>
                    <a:pt x="445" y="615"/>
                  </a:lnTo>
                  <a:lnTo>
                    <a:pt x="444" y="616"/>
                  </a:lnTo>
                  <a:lnTo>
                    <a:pt x="442" y="617"/>
                  </a:lnTo>
                  <a:lnTo>
                    <a:pt x="439" y="618"/>
                  </a:lnTo>
                  <a:lnTo>
                    <a:pt x="437" y="618"/>
                  </a:lnTo>
                  <a:lnTo>
                    <a:pt x="437" y="619"/>
                  </a:lnTo>
                  <a:lnTo>
                    <a:pt x="432" y="619"/>
                  </a:lnTo>
                  <a:lnTo>
                    <a:pt x="427" y="619"/>
                  </a:lnTo>
                  <a:lnTo>
                    <a:pt x="426" y="619"/>
                  </a:lnTo>
                  <a:lnTo>
                    <a:pt x="424" y="619"/>
                  </a:lnTo>
                  <a:lnTo>
                    <a:pt x="421" y="618"/>
                  </a:lnTo>
                  <a:lnTo>
                    <a:pt x="419" y="617"/>
                  </a:lnTo>
                  <a:lnTo>
                    <a:pt x="417" y="616"/>
                  </a:lnTo>
                  <a:lnTo>
                    <a:pt x="414" y="614"/>
                  </a:lnTo>
                  <a:lnTo>
                    <a:pt x="405" y="611"/>
                  </a:lnTo>
                  <a:lnTo>
                    <a:pt x="390" y="602"/>
                  </a:lnTo>
                  <a:lnTo>
                    <a:pt x="386" y="600"/>
                  </a:lnTo>
                  <a:lnTo>
                    <a:pt x="383" y="599"/>
                  </a:lnTo>
                  <a:lnTo>
                    <a:pt x="380" y="597"/>
                  </a:lnTo>
                  <a:lnTo>
                    <a:pt x="379" y="595"/>
                  </a:lnTo>
                  <a:lnTo>
                    <a:pt x="377" y="593"/>
                  </a:lnTo>
                  <a:lnTo>
                    <a:pt x="375" y="590"/>
                  </a:lnTo>
                  <a:lnTo>
                    <a:pt x="374" y="588"/>
                  </a:lnTo>
                  <a:lnTo>
                    <a:pt x="373" y="585"/>
                  </a:lnTo>
                  <a:lnTo>
                    <a:pt x="373" y="582"/>
                  </a:lnTo>
                  <a:lnTo>
                    <a:pt x="373" y="580"/>
                  </a:lnTo>
                  <a:lnTo>
                    <a:pt x="373" y="578"/>
                  </a:lnTo>
                  <a:lnTo>
                    <a:pt x="374" y="574"/>
                  </a:lnTo>
                  <a:lnTo>
                    <a:pt x="376" y="568"/>
                  </a:lnTo>
                  <a:lnTo>
                    <a:pt x="376" y="566"/>
                  </a:lnTo>
                  <a:lnTo>
                    <a:pt x="377" y="566"/>
                  </a:lnTo>
                  <a:lnTo>
                    <a:pt x="377" y="564"/>
                  </a:lnTo>
                  <a:lnTo>
                    <a:pt x="376" y="562"/>
                  </a:lnTo>
                  <a:lnTo>
                    <a:pt x="376" y="560"/>
                  </a:lnTo>
                  <a:lnTo>
                    <a:pt x="375" y="559"/>
                  </a:lnTo>
                  <a:lnTo>
                    <a:pt x="374" y="559"/>
                  </a:lnTo>
                  <a:lnTo>
                    <a:pt x="372" y="558"/>
                  </a:lnTo>
                  <a:lnTo>
                    <a:pt x="368" y="557"/>
                  </a:lnTo>
                  <a:lnTo>
                    <a:pt x="366" y="557"/>
                  </a:lnTo>
                  <a:lnTo>
                    <a:pt x="362" y="555"/>
                  </a:lnTo>
                  <a:lnTo>
                    <a:pt x="358" y="555"/>
                  </a:lnTo>
                  <a:lnTo>
                    <a:pt x="356" y="554"/>
                  </a:lnTo>
                  <a:lnTo>
                    <a:pt x="353" y="552"/>
                  </a:lnTo>
                  <a:lnTo>
                    <a:pt x="351" y="551"/>
                  </a:lnTo>
                  <a:lnTo>
                    <a:pt x="346" y="547"/>
                  </a:lnTo>
                  <a:lnTo>
                    <a:pt x="343" y="545"/>
                  </a:lnTo>
                  <a:lnTo>
                    <a:pt x="339" y="544"/>
                  </a:lnTo>
                  <a:lnTo>
                    <a:pt x="336" y="542"/>
                  </a:lnTo>
                  <a:lnTo>
                    <a:pt x="333" y="541"/>
                  </a:lnTo>
                  <a:lnTo>
                    <a:pt x="328" y="539"/>
                  </a:lnTo>
                  <a:lnTo>
                    <a:pt x="325" y="538"/>
                  </a:lnTo>
                  <a:lnTo>
                    <a:pt x="322" y="537"/>
                  </a:lnTo>
                  <a:lnTo>
                    <a:pt x="319" y="537"/>
                  </a:lnTo>
                  <a:lnTo>
                    <a:pt x="317" y="536"/>
                  </a:lnTo>
                  <a:lnTo>
                    <a:pt x="316" y="535"/>
                  </a:lnTo>
                  <a:lnTo>
                    <a:pt x="314" y="534"/>
                  </a:lnTo>
                  <a:lnTo>
                    <a:pt x="313" y="533"/>
                  </a:lnTo>
                  <a:lnTo>
                    <a:pt x="312" y="532"/>
                  </a:lnTo>
                  <a:lnTo>
                    <a:pt x="312" y="531"/>
                  </a:lnTo>
                  <a:lnTo>
                    <a:pt x="312" y="528"/>
                  </a:lnTo>
                  <a:lnTo>
                    <a:pt x="310" y="521"/>
                  </a:lnTo>
                  <a:lnTo>
                    <a:pt x="309" y="521"/>
                  </a:lnTo>
                  <a:lnTo>
                    <a:pt x="309" y="519"/>
                  </a:lnTo>
                  <a:lnTo>
                    <a:pt x="308" y="518"/>
                  </a:lnTo>
                  <a:lnTo>
                    <a:pt x="307" y="517"/>
                  </a:lnTo>
                  <a:lnTo>
                    <a:pt x="306" y="516"/>
                  </a:lnTo>
                  <a:lnTo>
                    <a:pt x="304" y="515"/>
                  </a:lnTo>
                  <a:lnTo>
                    <a:pt x="302" y="514"/>
                  </a:lnTo>
                  <a:lnTo>
                    <a:pt x="296" y="512"/>
                  </a:lnTo>
                  <a:lnTo>
                    <a:pt x="292" y="511"/>
                  </a:lnTo>
                  <a:lnTo>
                    <a:pt x="286" y="510"/>
                  </a:lnTo>
                  <a:lnTo>
                    <a:pt x="283" y="509"/>
                  </a:lnTo>
                  <a:lnTo>
                    <a:pt x="280" y="508"/>
                  </a:lnTo>
                  <a:lnTo>
                    <a:pt x="278" y="507"/>
                  </a:lnTo>
                  <a:lnTo>
                    <a:pt x="276" y="505"/>
                  </a:lnTo>
                  <a:lnTo>
                    <a:pt x="272" y="503"/>
                  </a:lnTo>
                  <a:lnTo>
                    <a:pt x="270" y="501"/>
                  </a:lnTo>
                  <a:lnTo>
                    <a:pt x="268" y="500"/>
                  </a:lnTo>
                  <a:lnTo>
                    <a:pt x="267" y="498"/>
                  </a:lnTo>
                  <a:lnTo>
                    <a:pt x="259" y="491"/>
                  </a:lnTo>
                  <a:lnTo>
                    <a:pt x="258" y="490"/>
                  </a:lnTo>
                  <a:lnTo>
                    <a:pt x="256" y="489"/>
                  </a:lnTo>
                  <a:lnTo>
                    <a:pt x="255" y="488"/>
                  </a:lnTo>
                  <a:lnTo>
                    <a:pt x="251" y="487"/>
                  </a:lnTo>
                  <a:lnTo>
                    <a:pt x="244" y="483"/>
                  </a:lnTo>
                  <a:lnTo>
                    <a:pt x="243" y="482"/>
                  </a:lnTo>
                  <a:lnTo>
                    <a:pt x="239" y="480"/>
                  </a:lnTo>
                  <a:lnTo>
                    <a:pt x="238" y="479"/>
                  </a:lnTo>
                  <a:lnTo>
                    <a:pt x="236" y="478"/>
                  </a:lnTo>
                  <a:lnTo>
                    <a:pt x="234" y="477"/>
                  </a:lnTo>
                  <a:lnTo>
                    <a:pt x="228" y="476"/>
                  </a:lnTo>
                  <a:lnTo>
                    <a:pt x="226" y="476"/>
                  </a:lnTo>
                  <a:lnTo>
                    <a:pt x="224" y="476"/>
                  </a:lnTo>
                  <a:lnTo>
                    <a:pt x="222" y="476"/>
                  </a:lnTo>
                  <a:lnTo>
                    <a:pt x="221" y="476"/>
                  </a:lnTo>
                  <a:lnTo>
                    <a:pt x="217" y="476"/>
                  </a:lnTo>
                  <a:lnTo>
                    <a:pt x="215" y="477"/>
                  </a:lnTo>
                  <a:lnTo>
                    <a:pt x="213" y="477"/>
                  </a:lnTo>
                  <a:lnTo>
                    <a:pt x="211" y="477"/>
                  </a:lnTo>
                  <a:lnTo>
                    <a:pt x="209" y="477"/>
                  </a:lnTo>
                  <a:lnTo>
                    <a:pt x="203" y="476"/>
                  </a:lnTo>
                  <a:lnTo>
                    <a:pt x="201" y="476"/>
                  </a:lnTo>
                  <a:lnTo>
                    <a:pt x="200" y="476"/>
                  </a:lnTo>
                  <a:lnTo>
                    <a:pt x="197" y="476"/>
                  </a:lnTo>
                  <a:lnTo>
                    <a:pt x="187" y="476"/>
                  </a:lnTo>
                  <a:lnTo>
                    <a:pt x="185" y="476"/>
                  </a:lnTo>
                  <a:lnTo>
                    <a:pt x="182" y="476"/>
                  </a:lnTo>
                  <a:lnTo>
                    <a:pt x="178" y="476"/>
                  </a:lnTo>
                  <a:lnTo>
                    <a:pt x="176" y="476"/>
                  </a:lnTo>
                  <a:lnTo>
                    <a:pt x="174" y="476"/>
                  </a:lnTo>
                  <a:lnTo>
                    <a:pt x="172" y="475"/>
                  </a:lnTo>
                  <a:lnTo>
                    <a:pt x="170" y="474"/>
                  </a:lnTo>
                  <a:lnTo>
                    <a:pt x="169" y="473"/>
                  </a:lnTo>
                  <a:lnTo>
                    <a:pt x="165" y="470"/>
                  </a:lnTo>
                  <a:lnTo>
                    <a:pt x="161" y="466"/>
                  </a:lnTo>
                  <a:lnTo>
                    <a:pt x="158" y="464"/>
                  </a:lnTo>
                  <a:lnTo>
                    <a:pt x="153" y="460"/>
                  </a:lnTo>
                  <a:lnTo>
                    <a:pt x="152" y="458"/>
                  </a:lnTo>
                  <a:lnTo>
                    <a:pt x="133" y="445"/>
                  </a:lnTo>
                  <a:lnTo>
                    <a:pt x="125" y="440"/>
                  </a:lnTo>
                  <a:lnTo>
                    <a:pt x="121" y="437"/>
                  </a:lnTo>
                  <a:lnTo>
                    <a:pt x="107" y="426"/>
                  </a:lnTo>
                  <a:lnTo>
                    <a:pt x="96" y="418"/>
                  </a:lnTo>
                  <a:lnTo>
                    <a:pt x="96" y="417"/>
                  </a:lnTo>
                  <a:lnTo>
                    <a:pt x="96" y="411"/>
                  </a:lnTo>
                  <a:lnTo>
                    <a:pt x="98" y="402"/>
                  </a:lnTo>
                  <a:lnTo>
                    <a:pt x="99" y="393"/>
                  </a:lnTo>
                  <a:lnTo>
                    <a:pt x="100" y="385"/>
                  </a:lnTo>
                  <a:lnTo>
                    <a:pt x="100" y="383"/>
                  </a:lnTo>
                  <a:lnTo>
                    <a:pt x="101" y="380"/>
                  </a:lnTo>
                  <a:lnTo>
                    <a:pt x="102" y="378"/>
                  </a:lnTo>
                  <a:lnTo>
                    <a:pt x="102" y="377"/>
                  </a:lnTo>
                  <a:lnTo>
                    <a:pt x="104" y="375"/>
                  </a:lnTo>
                  <a:lnTo>
                    <a:pt x="107" y="370"/>
                  </a:lnTo>
                  <a:lnTo>
                    <a:pt x="109" y="368"/>
                  </a:lnTo>
                  <a:lnTo>
                    <a:pt x="110" y="366"/>
                  </a:lnTo>
                  <a:lnTo>
                    <a:pt x="114" y="356"/>
                  </a:lnTo>
                  <a:lnTo>
                    <a:pt x="116" y="352"/>
                  </a:lnTo>
                  <a:lnTo>
                    <a:pt x="118" y="348"/>
                  </a:lnTo>
                  <a:lnTo>
                    <a:pt x="119" y="345"/>
                  </a:lnTo>
                  <a:lnTo>
                    <a:pt x="119" y="342"/>
                  </a:lnTo>
                  <a:lnTo>
                    <a:pt x="119" y="340"/>
                  </a:lnTo>
                  <a:lnTo>
                    <a:pt x="119" y="337"/>
                  </a:lnTo>
                  <a:lnTo>
                    <a:pt x="119" y="335"/>
                  </a:lnTo>
                  <a:lnTo>
                    <a:pt x="117" y="328"/>
                  </a:lnTo>
                  <a:lnTo>
                    <a:pt x="117" y="326"/>
                  </a:lnTo>
                  <a:lnTo>
                    <a:pt x="117" y="324"/>
                  </a:lnTo>
                  <a:lnTo>
                    <a:pt x="117" y="323"/>
                  </a:lnTo>
                  <a:lnTo>
                    <a:pt x="117" y="321"/>
                  </a:lnTo>
                  <a:lnTo>
                    <a:pt x="117" y="319"/>
                  </a:lnTo>
                  <a:lnTo>
                    <a:pt x="119" y="314"/>
                  </a:lnTo>
                  <a:lnTo>
                    <a:pt x="119" y="310"/>
                  </a:lnTo>
                  <a:lnTo>
                    <a:pt x="119" y="308"/>
                  </a:lnTo>
                  <a:lnTo>
                    <a:pt x="119" y="306"/>
                  </a:lnTo>
                  <a:lnTo>
                    <a:pt x="118" y="304"/>
                  </a:lnTo>
                  <a:lnTo>
                    <a:pt x="117" y="303"/>
                  </a:lnTo>
                  <a:lnTo>
                    <a:pt x="116" y="301"/>
                  </a:lnTo>
                  <a:lnTo>
                    <a:pt x="115" y="299"/>
                  </a:lnTo>
                  <a:lnTo>
                    <a:pt x="113" y="297"/>
                  </a:lnTo>
                  <a:lnTo>
                    <a:pt x="109" y="294"/>
                  </a:lnTo>
                  <a:lnTo>
                    <a:pt x="107" y="294"/>
                  </a:lnTo>
                  <a:lnTo>
                    <a:pt x="105" y="292"/>
                  </a:lnTo>
                  <a:lnTo>
                    <a:pt x="98" y="288"/>
                  </a:lnTo>
                  <a:lnTo>
                    <a:pt x="96" y="287"/>
                  </a:lnTo>
                  <a:lnTo>
                    <a:pt x="91" y="284"/>
                  </a:lnTo>
                  <a:lnTo>
                    <a:pt x="86" y="282"/>
                  </a:lnTo>
                  <a:lnTo>
                    <a:pt x="84" y="279"/>
                  </a:lnTo>
                  <a:lnTo>
                    <a:pt x="81" y="276"/>
                  </a:lnTo>
                  <a:lnTo>
                    <a:pt x="79" y="274"/>
                  </a:lnTo>
                  <a:lnTo>
                    <a:pt x="77" y="272"/>
                  </a:lnTo>
                  <a:lnTo>
                    <a:pt x="76" y="271"/>
                  </a:lnTo>
                  <a:lnTo>
                    <a:pt x="75" y="270"/>
                  </a:lnTo>
                  <a:lnTo>
                    <a:pt x="75" y="268"/>
                  </a:lnTo>
                  <a:lnTo>
                    <a:pt x="74" y="267"/>
                  </a:lnTo>
                  <a:lnTo>
                    <a:pt x="74" y="265"/>
                  </a:lnTo>
                  <a:lnTo>
                    <a:pt x="73" y="260"/>
                  </a:lnTo>
                  <a:lnTo>
                    <a:pt x="73" y="256"/>
                  </a:lnTo>
                  <a:lnTo>
                    <a:pt x="73" y="255"/>
                  </a:lnTo>
                  <a:lnTo>
                    <a:pt x="73" y="254"/>
                  </a:lnTo>
                  <a:lnTo>
                    <a:pt x="73" y="252"/>
                  </a:lnTo>
                  <a:lnTo>
                    <a:pt x="72" y="252"/>
                  </a:lnTo>
                  <a:lnTo>
                    <a:pt x="71" y="251"/>
                  </a:lnTo>
                  <a:lnTo>
                    <a:pt x="68" y="251"/>
                  </a:lnTo>
                  <a:lnTo>
                    <a:pt x="67" y="250"/>
                  </a:lnTo>
                  <a:lnTo>
                    <a:pt x="65" y="249"/>
                  </a:lnTo>
                  <a:lnTo>
                    <a:pt x="63" y="247"/>
                  </a:lnTo>
                  <a:lnTo>
                    <a:pt x="62" y="246"/>
                  </a:lnTo>
                  <a:lnTo>
                    <a:pt x="62" y="245"/>
                  </a:lnTo>
                  <a:lnTo>
                    <a:pt x="61" y="245"/>
                  </a:lnTo>
                  <a:lnTo>
                    <a:pt x="59" y="245"/>
                  </a:lnTo>
                  <a:lnTo>
                    <a:pt x="55" y="244"/>
                  </a:lnTo>
                  <a:lnTo>
                    <a:pt x="52" y="244"/>
                  </a:lnTo>
                  <a:lnTo>
                    <a:pt x="48" y="242"/>
                  </a:lnTo>
                  <a:lnTo>
                    <a:pt x="45" y="241"/>
                  </a:lnTo>
                  <a:lnTo>
                    <a:pt x="43" y="240"/>
                  </a:lnTo>
                  <a:lnTo>
                    <a:pt x="41" y="239"/>
                  </a:lnTo>
                  <a:lnTo>
                    <a:pt x="40" y="238"/>
                  </a:lnTo>
                  <a:lnTo>
                    <a:pt x="39" y="237"/>
                  </a:lnTo>
                  <a:lnTo>
                    <a:pt x="38" y="236"/>
                  </a:lnTo>
                  <a:lnTo>
                    <a:pt x="35" y="234"/>
                  </a:lnTo>
                  <a:lnTo>
                    <a:pt x="32" y="232"/>
                  </a:lnTo>
                  <a:lnTo>
                    <a:pt x="29" y="231"/>
                  </a:lnTo>
                  <a:lnTo>
                    <a:pt x="28" y="231"/>
                  </a:lnTo>
                  <a:lnTo>
                    <a:pt x="22" y="229"/>
                  </a:lnTo>
                  <a:lnTo>
                    <a:pt x="18" y="228"/>
                  </a:lnTo>
                  <a:lnTo>
                    <a:pt x="16" y="227"/>
                  </a:lnTo>
                  <a:lnTo>
                    <a:pt x="12" y="226"/>
                  </a:lnTo>
                  <a:lnTo>
                    <a:pt x="10" y="224"/>
                  </a:lnTo>
                  <a:lnTo>
                    <a:pt x="7" y="222"/>
                  </a:lnTo>
                  <a:lnTo>
                    <a:pt x="5" y="221"/>
                  </a:lnTo>
                  <a:lnTo>
                    <a:pt x="5" y="219"/>
                  </a:lnTo>
                  <a:lnTo>
                    <a:pt x="3" y="217"/>
                  </a:lnTo>
                  <a:lnTo>
                    <a:pt x="2" y="215"/>
                  </a:lnTo>
                  <a:lnTo>
                    <a:pt x="1" y="213"/>
                  </a:lnTo>
                  <a:lnTo>
                    <a:pt x="0" y="211"/>
                  </a:lnTo>
                  <a:lnTo>
                    <a:pt x="0" y="209"/>
                  </a:lnTo>
                  <a:lnTo>
                    <a:pt x="0" y="208"/>
                  </a:lnTo>
                  <a:lnTo>
                    <a:pt x="0" y="207"/>
                  </a:lnTo>
                  <a:lnTo>
                    <a:pt x="1" y="206"/>
                  </a:lnTo>
                  <a:lnTo>
                    <a:pt x="1" y="205"/>
                  </a:lnTo>
                  <a:lnTo>
                    <a:pt x="3" y="204"/>
                  </a:lnTo>
                  <a:lnTo>
                    <a:pt x="4" y="203"/>
                  </a:lnTo>
                  <a:lnTo>
                    <a:pt x="5" y="202"/>
                  </a:lnTo>
                  <a:lnTo>
                    <a:pt x="6" y="202"/>
                  </a:lnTo>
                  <a:lnTo>
                    <a:pt x="10" y="200"/>
                  </a:lnTo>
                  <a:lnTo>
                    <a:pt x="13" y="199"/>
                  </a:lnTo>
                  <a:lnTo>
                    <a:pt x="15" y="198"/>
                  </a:lnTo>
                  <a:lnTo>
                    <a:pt x="15" y="197"/>
                  </a:lnTo>
                  <a:lnTo>
                    <a:pt x="16" y="196"/>
                  </a:lnTo>
                  <a:lnTo>
                    <a:pt x="16" y="195"/>
                  </a:lnTo>
                  <a:lnTo>
                    <a:pt x="15" y="195"/>
                  </a:lnTo>
                  <a:lnTo>
                    <a:pt x="14" y="193"/>
                  </a:lnTo>
                  <a:lnTo>
                    <a:pt x="12" y="191"/>
                  </a:lnTo>
                  <a:lnTo>
                    <a:pt x="11" y="191"/>
                  </a:lnTo>
                  <a:lnTo>
                    <a:pt x="10" y="190"/>
                  </a:lnTo>
                  <a:lnTo>
                    <a:pt x="10" y="189"/>
                  </a:lnTo>
                  <a:lnTo>
                    <a:pt x="10" y="188"/>
                  </a:lnTo>
                  <a:lnTo>
                    <a:pt x="10" y="187"/>
                  </a:lnTo>
                  <a:lnTo>
                    <a:pt x="11" y="186"/>
                  </a:lnTo>
                  <a:lnTo>
                    <a:pt x="13" y="184"/>
                  </a:lnTo>
                  <a:lnTo>
                    <a:pt x="19" y="180"/>
                  </a:lnTo>
                  <a:lnTo>
                    <a:pt x="21" y="178"/>
                  </a:lnTo>
                  <a:lnTo>
                    <a:pt x="22" y="177"/>
                  </a:lnTo>
                  <a:lnTo>
                    <a:pt x="24" y="176"/>
                  </a:lnTo>
                  <a:lnTo>
                    <a:pt x="25" y="174"/>
                  </a:lnTo>
                  <a:lnTo>
                    <a:pt x="25" y="173"/>
                  </a:lnTo>
                  <a:lnTo>
                    <a:pt x="26" y="171"/>
                  </a:lnTo>
                  <a:lnTo>
                    <a:pt x="27" y="169"/>
                  </a:lnTo>
                  <a:lnTo>
                    <a:pt x="27" y="167"/>
                  </a:lnTo>
                  <a:lnTo>
                    <a:pt x="28" y="160"/>
                  </a:lnTo>
                  <a:lnTo>
                    <a:pt x="28" y="157"/>
                  </a:lnTo>
                  <a:lnTo>
                    <a:pt x="29" y="156"/>
                  </a:lnTo>
                  <a:lnTo>
                    <a:pt x="29" y="154"/>
                  </a:lnTo>
                  <a:lnTo>
                    <a:pt x="32" y="150"/>
                  </a:lnTo>
                  <a:lnTo>
                    <a:pt x="32" y="149"/>
                  </a:lnTo>
                  <a:lnTo>
                    <a:pt x="32" y="148"/>
                  </a:lnTo>
                  <a:lnTo>
                    <a:pt x="32" y="147"/>
                  </a:lnTo>
                  <a:lnTo>
                    <a:pt x="31" y="147"/>
                  </a:lnTo>
                  <a:lnTo>
                    <a:pt x="30" y="145"/>
                  </a:lnTo>
                  <a:lnTo>
                    <a:pt x="28" y="143"/>
                  </a:lnTo>
                  <a:lnTo>
                    <a:pt x="28" y="142"/>
                  </a:lnTo>
                  <a:lnTo>
                    <a:pt x="27" y="140"/>
                  </a:lnTo>
                  <a:lnTo>
                    <a:pt x="27" y="139"/>
                  </a:lnTo>
                  <a:lnTo>
                    <a:pt x="27" y="138"/>
                  </a:lnTo>
                  <a:lnTo>
                    <a:pt x="27" y="137"/>
                  </a:lnTo>
                  <a:lnTo>
                    <a:pt x="27" y="136"/>
                  </a:lnTo>
                  <a:lnTo>
                    <a:pt x="28" y="136"/>
                  </a:lnTo>
                  <a:lnTo>
                    <a:pt x="28" y="135"/>
                  </a:lnTo>
                  <a:lnTo>
                    <a:pt x="29" y="134"/>
                  </a:lnTo>
                  <a:lnTo>
                    <a:pt x="30" y="133"/>
                  </a:lnTo>
                  <a:lnTo>
                    <a:pt x="32" y="132"/>
                  </a:lnTo>
                  <a:lnTo>
                    <a:pt x="34" y="131"/>
                  </a:lnTo>
                  <a:lnTo>
                    <a:pt x="39" y="130"/>
                  </a:lnTo>
                  <a:lnTo>
                    <a:pt x="41" y="129"/>
                  </a:lnTo>
                  <a:lnTo>
                    <a:pt x="43" y="129"/>
                  </a:lnTo>
                  <a:lnTo>
                    <a:pt x="44" y="128"/>
                  </a:lnTo>
                  <a:lnTo>
                    <a:pt x="46" y="127"/>
                  </a:lnTo>
                  <a:lnTo>
                    <a:pt x="47" y="126"/>
                  </a:lnTo>
                  <a:lnTo>
                    <a:pt x="48" y="125"/>
                  </a:lnTo>
                  <a:lnTo>
                    <a:pt x="48" y="124"/>
                  </a:lnTo>
                  <a:lnTo>
                    <a:pt x="49" y="124"/>
                  </a:lnTo>
                  <a:lnTo>
                    <a:pt x="49" y="124"/>
                  </a:lnTo>
                  <a:lnTo>
                    <a:pt x="50" y="126"/>
                  </a:lnTo>
                  <a:lnTo>
                    <a:pt x="51" y="128"/>
                  </a:lnTo>
                  <a:lnTo>
                    <a:pt x="53" y="129"/>
                  </a:lnTo>
                  <a:lnTo>
                    <a:pt x="55" y="130"/>
                  </a:lnTo>
                  <a:lnTo>
                    <a:pt x="57" y="131"/>
                  </a:lnTo>
                  <a:lnTo>
                    <a:pt x="59" y="132"/>
                  </a:lnTo>
                  <a:lnTo>
                    <a:pt x="61" y="132"/>
                  </a:lnTo>
                  <a:lnTo>
                    <a:pt x="62" y="132"/>
                  </a:lnTo>
                  <a:lnTo>
                    <a:pt x="65" y="132"/>
                  </a:lnTo>
                  <a:lnTo>
                    <a:pt x="67" y="132"/>
                  </a:lnTo>
                  <a:lnTo>
                    <a:pt x="70" y="132"/>
                  </a:lnTo>
                  <a:lnTo>
                    <a:pt x="72" y="131"/>
                  </a:lnTo>
                  <a:lnTo>
                    <a:pt x="74" y="130"/>
                  </a:lnTo>
                  <a:lnTo>
                    <a:pt x="77" y="129"/>
                  </a:lnTo>
                  <a:lnTo>
                    <a:pt x="80" y="128"/>
                  </a:lnTo>
                  <a:lnTo>
                    <a:pt x="83" y="127"/>
                  </a:lnTo>
                  <a:lnTo>
                    <a:pt x="85" y="125"/>
                  </a:lnTo>
                  <a:lnTo>
                    <a:pt x="88" y="124"/>
                  </a:lnTo>
                  <a:lnTo>
                    <a:pt x="93" y="121"/>
                  </a:lnTo>
                  <a:lnTo>
                    <a:pt x="95" y="120"/>
                  </a:lnTo>
                  <a:lnTo>
                    <a:pt x="98" y="118"/>
                  </a:lnTo>
                  <a:lnTo>
                    <a:pt x="101" y="116"/>
                  </a:lnTo>
                  <a:lnTo>
                    <a:pt x="104" y="114"/>
                  </a:lnTo>
                  <a:lnTo>
                    <a:pt x="107" y="112"/>
                  </a:lnTo>
                  <a:lnTo>
                    <a:pt x="109" y="110"/>
                  </a:lnTo>
                  <a:lnTo>
                    <a:pt x="110" y="108"/>
                  </a:lnTo>
                  <a:lnTo>
                    <a:pt x="111" y="107"/>
                  </a:lnTo>
                  <a:lnTo>
                    <a:pt x="114" y="102"/>
                  </a:lnTo>
                  <a:lnTo>
                    <a:pt x="115" y="100"/>
                  </a:lnTo>
                  <a:lnTo>
                    <a:pt x="116" y="99"/>
                  </a:lnTo>
                </a:path>
              </a:pathLst>
            </a:custGeom>
            <a:noFill/>
            <a:ln w="2540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0" name="Freeform 99">
              <a:extLst>
                <a:ext uri="{FF2B5EF4-FFF2-40B4-BE49-F238E27FC236}">
                  <a16:creationId xmlns:a16="http://schemas.microsoft.com/office/drawing/2014/main" id="{D153741C-B0FB-48D2-A1BC-63F4B496ACD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0" y="2018"/>
              <a:ext cx="193" cy="54"/>
            </a:xfrm>
            <a:custGeom>
              <a:avLst/>
              <a:gdLst>
                <a:gd name="T0" fmla="*/ 1 w 193"/>
                <a:gd name="T1" fmla="*/ 51 h 54"/>
                <a:gd name="T2" fmla="*/ 3 w 193"/>
                <a:gd name="T3" fmla="*/ 48 h 54"/>
                <a:gd name="T4" fmla="*/ 8 w 193"/>
                <a:gd name="T5" fmla="*/ 45 h 54"/>
                <a:gd name="T6" fmla="*/ 14 w 193"/>
                <a:gd name="T7" fmla="*/ 44 h 54"/>
                <a:gd name="T8" fmla="*/ 20 w 193"/>
                <a:gd name="T9" fmla="*/ 42 h 54"/>
                <a:gd name="T10" fmla="*/ 31 w 193"/>
                <a:gd name="T11" fmla="*/ 37 h 54"/>
                <a:gd name="T12" fmla="*/ 33 w 193"/>
                <a:gd name="T13" fmla="*/ 36 h 54"/>
                <a:gd name="T14" fmla="*/ 35 w 193"/>
                <a:gd name="T15" fmla="*/ 36 h 54"/>
                <a:gd name="T16" fmla="*/ 37 w 193"/>
                <a:gd name="T17" fmla="*/ 37 h 54"/>
                <a:gd name="T18" fmla="*/ 39 w 193"/>
                <a:gd name="T19" fmla="*/ 39 h 54"/>
                <a:gd name="T20" fmla="*/ 46 w 193"/>
                <a:gd name="T21" fmla="*/ 44 h 54"/>
                <a:gd name="T22" fmla="*/ 51 w 193"/>
                <a:gd name="T23" fmla="*/ 45 h 54"/>
                <a:gd name="T24" fmla="*/ 54 w 193"/>
                <a:gd name="T25" fmla="*/ 45 h 54"/>
                <a:gd name="T26" fmla="*/ 60 w 193"/>
                <a:gd name="T27" fmla="*/ 44 h 54"/>
                <a:gd name="T28" fmla="*/ 71 w 193"/>
                <a:gd name="T29" fmla="*/ 45 h 54"/>
                <a:gd name="T30" fmla="*/ 77 w 193"/>
                <a:gd name="T31" fmla="*/ 45 h 54"/>
                <a:gd name="T32" fmla="*/ 85 w 193"/>
                <a:gd name="T33" fmla="*/ 47 h 54"/>
                <a:gd name="T34" fmla="*/ 93 w 193"/>
                <a:gd name="T35" fmla="*/ 47 h 54"/>
                <a:gd name="T36" fmla="*/ 96 w 193"/>
                <a:gd name="T37" fmla="*/ 47 h 54"/>
                <a:gd name="T38" fmla="*/ 102 w 193"/>
                <a:gd name="T39" fmla="*/ 49 h 54"/>
                <a:gd name="T40" fmla="*/ 111 w 193"/>
                <a:gd name="T41" fmla="*/ 53 h 54"/>
                <a:gd name="T42" fmla="*/ 116 w 193"/>
                <a:gd name="T43" fmla="*/ 54 h 54"/>
                <a:gd name="T44" fmla="*/ 121 w 193"/>
                <a:gd name="T45" fmla="*/ 53 h 54"/>
                <a:gd name="T46" fmla="*/ 126 w 193"/>
                <a:gd name="T47" fmla="*/ 52 h 54"/>
                <a:gd name="T48" fmla="*/ 136 w 193"/>
                <a:gd name="T49" fmla="*/ 47 h 54"/>
                <a:gd name="T50" fmla="*/ 146 w 193"/>
                <a:gd name="T51" fmla="*/ 44 h 54"/>
                <a:gd name="T52" fmla="*/ 151 w 193"/>
                <a:gd name="T53" fmla="*/ 42 h 54"/>
                <a:gd name="T54" fmla="*/ 155 w 193"/>
                <a:gd name="T55" fmla="*/ 39 h 54"/>
                <a:gd name="T56" fmla="*/ 158 w 193"/>
                <a:gd name="T57" fmla="*/ 35 h 54"/>
                <a:gd name="T58" fmla="*/ 161 w 193"/>
                <a:gd name="T59" fmla="*/ 33 h 54"/>
                <a:gd name="T60" fmla="*/ 164 w 193"/>
                <a:gd name="T61" fmla="*/ 24 h 54"/>
                <a:gd name="T62" fmla="*/ 167 w 193"/>
                <a:gd name="T63" fmla="*/ 19 h 54"/>
                <a:gd name="T64" fmla="*/ 170 w 193"/>
                <a:gd name="T65" fmla="*/ 16 h 54"/>
                <a:gd name="T66" fmla="*/ 173 w 193"/>
                <a:gd name="T67" fmla="*/ 11 h 54"/>
                <a:gd name="T68" fmla="*/ 179 w 193"/>
                <a:gd name="T69" fmla="*/ 8 h 54"/>
                <a:gd name="T70" fmla="*/ 186 w 193"/>
                <a:gd name="T71" fmla="*/ 3 h 54"/>
                <a:gd name="T72" fmla="*/ 192 w 193"/>
                <a:gd name="T73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93" h="54">
                  <a:moveTo>
                    <a:pt x="0" y="53"/>
                  </a:moveTo>
                  <a:lnTo>
                    <a:pt x="1" y="51"/>
                  </a:lnTo>
                  <a:lnTo>
                    <a:pt x="3" y="50"/>
                  </a:lnTo>
                  <a:lnTo>
                    <a:pt x="3" y="48"/>
                  </a:lnTo>
                  <a:lnTo>
                    <a:pt x="5" y="47"/>
                  </a:lnTo>
                  <a:lnTo>
                    <a:pt x="8" y="45"/>
                  </a:lnTo>
                  <a:lnTo>
                    <a:pt x="11" y="44"/>
                  </a:lnTo>
                  <a:lnTo>
                    <a:pt x="14" y="44"/>
                  </a:lnTo>
                  <a:lnTo>
                    <a:pt x="17" y="43"/>
                  </a:lnTo>
                  <a:lnTo>
                    <a:pt x="20" y="42"/>
                  </a:lnTo>
                  <a:lnTo>
                    <a:pt x="22" y="41"/>
                  </a:lnTo>
                  <a:lnTo>
                    <a:pt x="31" y="37"/>
                  </a:lnTo>
                  <a:lnTo>
                    <a:pt x="32" y="36"/>
                  </a:lnTo>
                  <a:lnTo>
                    <a:pt x="33" y="36"/>
                  </a:lnTo>
                  <a:lnTo>
                    <a:pt x="34" y="36"/>
                  </a:lnTo>
                  <a:lnTo>
                    <a:pt x="35" y="36"/>
                  </a:lnTo>
                  <a:lnTo>
                    <a:pt x="37" y="36"/>
                  </a:lnTo>
                  <a:lnTo>
                    <a:pt x="37" y="37"/>
                  </a:lnTo>
                  <a:lnTo>
                    <a:pt x="38" y="38"/>
                  </a:lnTo>
                  <a:lnTo>
                    <a:pt x="39" y="39"/>
                  </a:lnTo>
                  <a:lnTo>
                    <a:pt x="44" y="42"/>
                  </a:lnTo>
                  <a:lnTo>
                    <a:pt x="46" y="44"/>
                  </a:lnTo>
                  <a:lnTo>
                    <a:pt x="48" y="44"/>
                  </a:lnTo>
                  <a:lnTo>
                    <a:pt x="51" y="45"/>
                  </a:lnTo>
                  <a:lnTo>
                    <a:pt x="52" y="45"/>
                  </a:lnTo>
                  <a:lnTo>
                    <a:pt x="54" y="45"/>
                  </a:lnTo>
                  <a:lnTo>
                    <a:pt x="58" y="45"/>
                  </a:lnTo>
                  <a:lnTo>
                    <a:pt x="60" y="44"/>
                  </a:lnTo>
                  <a:lnTo>
                    <a:pt x="63" y="45"/>
                  </a:lnTo>
                  <a:lnTo>
                    <a:pt x="71" y="45"/>
                  </a:lnTo>
                  <a:lnTo>
                    <a:pt x="73" y="45"/>
                  </a:lnTo>
                  <a:lnTo>
                    <a:pt x="77" y="45"/>
                  </a:lnTo>
                  <a:lnTo>
                    <a:pt x="82" y="46"/>
                  </a:lnTo>
                  <a:lnTo>
                    <a:pt x="85" y="47"/>
                  </a:lnTo>
                  <a:lnTo>
                    <a:pt x="88" y="47"/>
                  </a:lnTo>
                  <a:lnTo>
                    <a:pt x="93" y="47"/>
                  </a:lnTo>
                  <a:lnTo>
                    <a:pt x="94" y="47"/>
                  </a:lnTo>
                  <a:lnTo>
                    <a:pt x="96" y="47"/>
                  </a:lnTo>
                  <a:lnTo>
                    <a:pt x="98" y="48"/>
                  </a:lnTo>
                  <a:lnTo>
                    <a:pt x="102" y="49"/>
                  </a:lnTo>
                  <a:lnTo>
                    <a:pt x="108" y="52"/>
                  </a:lnTo>
                  <a:lnTo>
                    <a:pt x="111" y="53"/>
                  </a:lnTo>
                  <a:lnTo>
                    <a:pt x="114" y="53"/>
                  </a:lnTo>
                  <a:lnTo>
                    <a:pt x="116" y="54"/>
                  </a:lnTo>
                  <a:lnTo>
                    <a:pt x="118" y="54"/>
                  </a:lnTo>
                  <a:lnTo>
                    <a:pt x="121" y="53"/>
                  </a:lnTo>
                  <a:lnTo>
                    <a:pt x="123" y="53"/>
                  </a:lnTo>
                  <a:lnTo>
                    <a:pt x="126" y="52"/>
                  </a:lnTo>
                  <a:lnTo>
                    <a:pt x="132" y="48"/>
                  </a:lnTo>
                  <a:lnTo>
                    <a:pt x="136" y="47"/>
                  </a:lnTo>
                  <a:lnTo>
                    <a:pt x="139" y="45"/>
                  </a:lnTo>
                  <a:lnTo>
                    <a:pt x="146" y="44"/>
                  </a:lnTo>
                  <a:lnTo>
                    <a:pt x="149" y="43"/>
                  </a:lnTo>
                  <a:lnTo>
                    <a:pt x="151" y="42"/>
                  </a:lnTo>
                  <a:lnTo>
                    <a:pt x="153" y="41"/>
                  </a:lnTo>
                  <a:lnTo>
                    <a:pt x="155" y="39"/>
                  </a:lnTo>
                  <a:lnTo>
                    <a:pt x="157" y="37"/>
                  </a:lnTo>
                  <a:lnTo>
                    <a:pt x="158" y="35"/>
                  </a:lnTo>
                  <a:lnTo>
                    <a:pt x="160" y="34"/>
                  </a:lnTo>
                  <a:lnTo>
                    <a:pt x="161" y="33"/>
                  </a:lnTo>
                  <a:lnTo>
                    <a:pt x="162" y="30"/>
                  </a:lnTo>
                  <a:lnTo>
                    <a:pt x="164" y="24"/>
                  </a:lnTo>
                  <a:lnTo>
                    <a:pt x="166" y="21"/>
                  </a:lnTo>
                  <a:lnTo>
                    <a:pt x="167" y="19"/>
                  </a:lnTo>
                  <a:lnTo>
                    <a:pt x="168" y="18"/>
                  </a:lnTo>
                  <a:lnTo>
                    <a:pt x="170" y="16"/>
                  </a:lnTo>
                  <a:lnTo>
                    <a:pt x="171" y="14"/>
                  </a:lnTo>
                  <a:lnTo>
                    <a:pt x="173" y="11"/>
                  </a:lnTo>
                  <a:lnTo>
                    <a:pt x="176" y="10"/>
                  </a:lnTo>
                  <a:lnTo>
                    <a:pt x="179" y="8"/>
                  </a:lnTo>
                  <a:lnTo>
                    <a:pt x="182" y="6"/>
                  </a:lnTo>
                  <a:lnTo>
                    <a:pt x="186" y="3"/>
                  </a:lnTo>
                  <a:lnTo>
                    <a:pt x="190" y="1"/>
                  </a:lnTo>
                  <a:lnTo>
                    <a:pt x="192" y="0"/>
                  </a:lnTo>
                  <a:lnTo>
                    <a:pt x="193" y="0"/>
                  </a:lnTo>
                </a:path>
              </a:pathLst>
            </a:custGeom>
            <a:noFill/>
            <a:ln w="2540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1" name="Freeform 100">
              <a:extLst>
                <a:ext uri="{FF2B5EF4-FFF2-40B4-BE49-F238E27FC236}">
                  <a16:creationId xmlns:a16="http://schemas.microsoft.com/office/drawing/2014/main" id="{E0EA06CD-6683-47CC-9913-CF4A3EF42B0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6" y="2398"/>
              <a:ext cx="1020" cy="1077"/>
            </a:xfrm>
            <a:custGeom>
              <a:avLst/>
              <a:gdLst>
                <a:gd name="T0" fmla="*/ 403 w 1020"/>
                <a:gd name="T1" fmla="*/ 50 h 1077"/>
                <a:gd name="T2" fmla="*/ 454 w 1020"/>
                <a:gd name="T3" fmla="*/ 52 h 1077"/>
                <a:gd name="T4" fmla="*/ 501 w 1020"/>
                <a:gd name="T5" fmla="*/ 83 h 1077"/>
                <a:gd name="T6" fmla="*/ 534 w 1020"/>
                <a:gd name="T7" fmla="*/ 109 h 1077"/>
                <a:gd name="T8" fmla="*/ 586 w 1020"/>
                <a:gd name="T9" fmla="*/ 131 h 1077"/>
                <a:gd name="T10" fmla="*/ 595 w 1020"/>
                <a:gd name="T11" fmla="*/ 167 h 1077"/>
                <a:gd name="T12" fmla="*/ 657 w 1020"/>
                <a:gd name="T13" fmla="*/ 192 h 1077"/>
                <a:gd name="T14" fmla="*/ 695 w 1020"/>
                <a:gd name="T15" fmla="*/ 141 h 1077"/>
                <a:gd name="T16" fmla="*/ 728 w 1020"/>
                <a:gd name="T17" fmla="*/ 158 h 1077"/>
                <a:gd name="T18" fmla="*/ 780 w 1020"/>
                <a:gd name="T19" fmla="*/ 190 h 1077"/>
                <a:gd name="T20" fmla="*/ 851 w 1020"/>
                <a:gd name="T21" fmla="*/ 208 h 1077"/>
                <a:gd name="T22" fmla="*/ 926 w 1020"/>
                <a:gd name="T23" fmla="*/ 266 h 1077"/>
                <a:gd name="T24" fmla="*/ 1005 w 1020"/>
                <a:gd name="T25" fmla="*/ 316 h 1077"/>
                <a:gd name="T26" fmla="*/ 1005 w 1020"/>
                <a:gd name="T27" fmla="*/ 362 h 1077"/>
                <a:gd name="T28" fmla="*/ 1017 w 1020"/>
                <a:gd name="T29" fmla="*/ 395 h 1077"/>
                <a:gd name="T30" fmla="*/ 984 w 1020"/>
                <a:gd name="T31" fmla="*/ 416 h 1077"/>
                <a:gd name="T32" fmla="*/ 998 w 1020"/>
                <a:gd name="T33" fmla="*/ 449 h 1077"/>
                <a:gd name="T34" fmla="*/ 976 w 1020"/>
                <a:gd name="T35" fmla="*/ 460 h 1077"/>
                <a:gd name="T36" fmla="*/ 946 w 1020"/>
                <a:gd name="T37" fmla="*/ 457 h 1077"/>
                <a:gd name="T38" fmla="*/ 958 w 1020"/>
                <a:gd name="T39" fmla="*/ 480 h 1077"/>
                <a:gd name="T40" fmla="*/ 918 w 1020"/>
                <a:gd name="T41" fmla="*/ 497 h 1077"/>
                <a:gd name="T42" fmla="*/ 885 w 1020"/>
                <a:gd name="T43" fmla="*/ 542 h 1077"/>
                <a:gd name="T44" fmla="*/ 906 w 1020"/>
                <a:gd name="T45" fmla="*/ 605 h 1077"/>
                <a:gd name="T46" fmla="*/ 908 w 1020"/>
                <a:gd name="T47" fmla="*/ 622 h 1077"/>
                <a:gd name="T48" fmla="*/ 924 w 1020"/>
                <a:gd name="T49" fmla="*/ 646 h 1077"/>
                <a:gd name="T50" fmla="*/ 923 w 1020"/>
                <a:gd name="T51" fmla="*/ 690 h 1077"/>
                <a:gd name="T52" fmla="*/ 897 w 1020"/>
                <a:gd name="T53" fmla="*/ 724 h 1077"/>
                <a:gd name="T54" fmla="*/ 910 w 1020"/>
                <a:gd name="T55" fmla="*/ 762 h 1077"/>
                <a:gd name="T56" fmla="*/ 907 w 1020"/>
                <a:gd name="T57" fmla="*/ 794 h 1077"/>
                <a:gd name="T58" fmla="*/ 893 w 1020"/>
                <a:gd name="T59" fmla="*/ 828 h 1077"/>
                <a:gd name="T60" fmla="*/ 875 w 1020"/>
                <a:gd name="T61" fmla="*/ 845 h 1077"/>
                <a:gd name="T62" fmla="*/ 898 w 1020"/>
                <a:gd name="T63" fmla="*/ 882 h 1077"/>
                <a:gd name="T64" fmla="*/ 872 w 1020"/>
                <a:gd name="T65" fmla="*/ 914 h 1077"/>
                <a:gd name="T66" fmla="*/ 817 w 1020"/>
                <a:gd name="T67" fmla="*/ 934 h 1077"/>
                <a:gd name="T68" fmla="*/ 778 w 1020"/>
                <a:gd name="T69" fmla="*/ 963 h 1077"/>
                <a:gd name="T70" fmla="*/ 723 w 1020"/>
                <a:gd name="T71" fmla="*/ 967 h 1077"/>
                <a:gd name="T72" fmla="*/ 682 w 1020"/>
                <a:gd name="T73" fmla="*/ 948 h 1077"/>
                <a:gd name="T74" fmla="*/ 648 w 1020"/>
                <a:gd name="T75" fmla="*/ 966 h 1077"/>
                <a:gd name="T76" fmla="*/ 621 w 1020"/>
                <a:gd name="T77" fmla="*/ 974 h 1077"/>
                <a:gd name="T78" fmla="*/ 574 w 1020"/>
                <a:gd name="T79" fmla="*/ 999 h 1077"/>
                <a:gd name="T80" fmla="*/ 526 w 1020"/>
                <a:gd name="T81" fmla="*/ 1038 h 1077"/>
                <a:gd name="T82" fmla="*/ 488 w 1020"/>
                <a:gd name="T83" fmla="*/ 1056 h 1077"/>
                <a:gd name="T84" fmla="*/ 443 w 1020"/>
                <a:gd name="T85" fmla="*/ 1069 h 1077"/>
                <a:gd name="T86" fmla="*/ 409 w 1020"/>
                <a:gd name="T87" fmla="*/ 1066 h 1077"/>
                <a:gd name="T88" fmla="*/ 382 w 1020"/>
                <a:gd name="T89" fmla="*/ 1058 h 1077"/>
                <a:gd name="T90" fmla="*/ 339 w 1020"/>
                <a:gd name="T91" fmla="*/ 1023 h 1077"/>
                <a:gd name="T92" fmla="*/ 319 w 1020"/>
                <a:gd name="T93" fmla="*/ 1009 h 1077"/>
                <a:gd name="T94" fmla="*/ 354 w 1020"/>
                <a:gd name="T95" fmla="*/ 956 h 1077"/>
                <a:gd name="T96" fmla="*/ 384 w 1020"/>
                <a:gd name="T97" fmla="*/ 922 h 1077"/>
                <a:gd name="T98" fmla="*/ 385 w 1020"/>
                <a:gd name="T99" fmla="*/ 888 h 1077"/>
                <a:gd name="T100" fmla="*/ 369 w 1020"/>
                <a:gd name="T101" fmla="*/ 861 h 1077"/>
                <a:gd name="T102" fmla="*/ 334 w 1020"/>
                <a:gd name="T103" fmla="*/ 860 h 1077"/>
                <a:gd name="T104" fmla="*/ 271 w 1020"/>
                <a:gd name="T105" fmla="*/ 862 h 1077"/>
                <a:gd name="T106" fmla="*/ 210 w 1020"/>
                <a:gd name="T107" fmla="*/ 828 h 1077"/>
                <a:gd name="T108" fmla="*/ 200 w 1020"/>
                <a:gd name="T109" fmla="*/ 772 h 1077"/>
                <a:gd name="T110" fmla="*/ 160 w 1020"/>
                <a:gd name="T111" fmla="*/ 757 h 1077"/>
                <a:gd name="T112" fmla="*/ 91 w 1020"/>
                <a:gd name="T113" fmla="*/ 741 h 1077"/>
                <a:gd name="T114" fmla="*/ 48 w 1020"/>
                <a:gd name="T115" fmla="*/ 746 h 1077"/>
                <a:gd name="T116" fmla="*/ 7 w 1020"/>
                <a:gd name="T117" fmla="*/ 720 h 1077"/>
                <a:gd name="T118" fmla="*/ 10 w 1020"/>
                <a:gd name="T119" fmla="*/ 702 h 10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020" h="1077">
                  <a:moveTo>
                    <a:pt x="325" y="0"/>
                  </a:moveTo>
                  <a:lnTo>
                    <a:pt x="339" y="11"/>
                  </a:lnTo>
                  <a:lnTo>
                    <a:pt x="343" y="14"/>
                  </a:lnTo>
                  <a:lnTo>
                    <a:pt x="351" y="19"/>
                  </a:lnTo>
                  <a:lnTo>
                    <a:pt x="370" y="32"/>
                  </a:lnTo>
                  <a:lnTo>
                    <a:pt x="371" y="34"/>
                  </a:lnTo>
                  <a:lnTo>
                    <a:pt x="376" y="38"/>
                  </a:lnTo>
                  <a:lnTo>
                    <a:pt x="379" y="40"/>
                  </a:lnTo>
                  <a:lnTo>
                    <a:pt x="383" y="44"/>
                  </a:lnTo>
                  <a:lnTo>
                    <a:pt x="387" y="47"/>
                  </a:lnTo>
                  <a:lnTo>
                    <a:pt x="388" y="48"/>
                  </a:lnTo>
                  <a:lnTo>
                    <a:pt x="390" y="49"/>
                  </a:lnTo>
                  <a:lnTo>
                    <a:pt x="392" y="50"/>
                  </a:lnTo>
                  <a:lnTo>
                    <a:pt x="394" y="50"/>
                  </a:lnTo>
                  <a:lnTo>
                    <a:pt x="396" y="50"/>
                  </a:lnTo>
                  <a:lnTo>
                    <a:pt x="400" y="50"/>
                  </a:lnTo>
                  <a:lnTo>
                    <a:pt x="403" y="50"/>
                  </a:lnTo>
                  <a:lnTo>
                    <a:pt x="405" y="50"/>
                  </a:lnTo>
                  <a:lnTo>
                    <a:pt x="415" y="50"/>
                  </a:lnTo>
                  <a:lnTo>
                    <a:pt x="418" y="50"/>
                  </a:lnTo>
                  <a:lnTo>
                    <a:pt x="419" y="50"/>
                  </a:lnTo>
                  <a:lnTo>
                    <a:pt x="421" y="50"/>
                  </a:lnTo>
                  <a:lnTo>
                    <a:pt x="427" y="51"/>
                  </a:lnTo>
                  <a:lnTo>
                    <a:pt x="429" y="51"/>
                  </a:lnTo>
                  <a:lnTo>
                    <a:pt x="431" y="51"/>
                  </a:lnTo>
                  <a:lnTo>
                    <a:pt x="433" y="51"/>
                  </a:lnTo>
                  <a:lnTo>
                    <a:pt x="435" y="50"/>
                  </a:lnTo>
                  <a:lnTo>
                    <a:pt x="439" y="50"/>
                  </a:lnTo>
                  <a:lnTo>
                    <a:pt x="440" y="50"/>
                  </a:lnTo>
                  <a:lnTo>
                    <a:pt x="442" y="50"/>
                  </a:lnTo>
                  <a:lnTo>
                    <a:pt x="444" y="50"/>
                  </a:lnTo>
                  <a:lnTo>
                    <a:pt x="446" y="50"/>
                  </a:lnTo>
                  <a:lnTo>
                    <a:pt x="452" y="51"/>
                  </a:lnTo>
                  <a:lnTo>
                    <a:pt x="454" y="52"/>
                  </a:lnTo>
                  <a:lnTo>
                    <a:pt x="456" y="53"/>
                  </a:lnTo>
                  <a:lnTo>
                    <a:pt x="457" y="54"/>
                  </a:lnTo>
                  <a:lnTo>
                    <a:pt x="461" y="56"/>
                  </a:lnTo>
                  <a:lnTo>
                    <a:pt x="462" y="57"/>
                  </a:lnTo>
                  <a:lnTo>
                    <a:pt x="469" y="61"/>
                  </a:lnTo>
                  <a:lnTo>
                    <a:pt x="473" y="62"/>
                  </a:lnTo>
                  <a:lnTo>
                    <a:pt x="474" y="63"/>
                  </a:lnTo>
                  <a:lnTo>
                    <a:pt x="476" y="64"/>
                  </a:lnTo>
                  <a:lnTo>
                    <a:pt x="477" y="65"/>
                  </a:lnTo>
                  <a:lnTo>
                    <a:pt x="485" y="72"/>
                  </a:lnTo>
                  <a:lnTo>
                    <a:pt x="486" y="74"/>
                  </a:lnTo>
                  <a:lnTo>
                    <a:pt x="488" y="75"/>
                  </a:lnTo>
                  <a:lnTo>
                    <a:pt x="490" y="77"/>
                  </a:lnTo>
                  <a:lnTo>
                    <a:pt x="494" y="79"/>
                  </a:lnTo>
                  <a:lnTo>
                    <a:pt x="496" y="81"/>
                  </a:lnTo>
                  <a:lnTo>
                    <a:pt x="498" y="82"/>
                  </a:lnTo>
                  <a:lnTo>
                    <a:pt x="501" y="83"/>
                  </a:lnTo>
                  <a:lnTo>
                    <a:pt x="504" y="84"/>
                  </a:lnTo>
                  <a:lnTo>
                    <a:pt x="510" y="85"/>
                  </a:lnTo>
                  <a:lnTo>
                    <a:pt x="514" y="86"/>
                  </a:lnTo>
                  <a:lnTo>
                    <a:pt x="520" y="88"/>
                  </a:lnTo>
                  <a:lnTo>
                    <a:pt x="522" y="89"/>
                  </a:lnTo>
                  <a:lnTo>
                    <a:pt x="524" y="90"/>
                  </a:lnTo>
                  <a:lnTo>
                    <a:pt x="525" y="91"/>
                  </a:lnTo>
                  <a:lnTo>
                    <a:pt x="526" y="92"/>
                  </a:lnTo>
                  <a:lnTo>
                    <a:pt x="527" y="93"/>
                  </a:lnTo>
                  <a:lnTo>
                    <a:pt x="527" y="95"/>
                  </a:lnTo>
                  <a:lnTo>
                    <a:pt x="528" y="95"/>
                  </a:lnTo>
                  <a:lnTo>
                    <a:pt x="530" y="102"/>
                  </a:lnTo>
                  <a:lnTo>
                    <a:pt x="530" y="105"/>
                  </a:lnTo>
                  <a:lnTo>
                    <a:pt x="530" y="106"/>
                  </a:lnTo>
                  <a:lnTo>
                    <a:pt x="531" y="107"/>
                  </a:lnTo>
                  <a:lnTo>
                    <a:pt x="532" y="108"/>
                  </a:lnTo>
                  <a:lnTo>
                    <a:pt x="534" y="109"/>
                  </a:lnTo>
                  <a:lnTo>
                    <a:pt x="535" y="110"/>
                  </a:lnTo>
                  <a:lnTo>
                    <a:pt x="537" y="111"/>
                  </a:lnTo>
                  <a:lnTo>
                    <a:pt x="540" y="111"/>
                  </a:lnTo>
                  <a:lnTo>
                    <a:pt x="543" y="112"/>
                  </a:lnTo>
                  <a:lnTo>
                    <a:pt x="546" y="113"/>
                  </a:lnTo>
                  <a:lnTo>
                    <a:pt x="551" y="115"/>
                  </a:lnTo>
                  <a:lnTo>
                    <a:pt x="554" y="116"/>
                  </a:lnTo>
                  <a:lnTo>
                    <a:pt x="557" y="118"/>
                  </a:lnTo>
                  <a:lnTo>
                    <a:pt x="561" y="119"/>
                  </a:lnTo>
                  <a:lnTo>
                    <a:pt x="564" y="121"/>
                  </a:lnTo>
                  <a:lnTo>
                    <a:pt x="569" y="125"/>
                  </a:lnTo>
                  <a:lnTo>
                    <a:pt x="571" y="126"/>
                  </a:lnTo>
                  <a:lnTo>
                    <a:pt x="574" y="128"/>
                  </a:lnTo>
                  <a:lnTo>
                    <a:pt x="576" y="129"/>
                  </a:lnTo>
                  <a:lnTo>
                    <a:pt x="580" y="129"/>
                  </a:lnTo>
                  <a:lnTo>
                    <a:pt x="584" y="131"/>
                  </a:lnTo>
                  <a:lnTo>
                    <a:pt x="586" y="131"/>
                  </a:lnTo>
                  <a:lnTo>
                    <a:pt x="590" y="132"/>
                  </a:lnTo>
                  <a:lnTo>
                    <a:pt x="592" y="133"/>
                  </a:lnTo>
                  <a:lnTo>
                    <a:pt x="593" y="133"/>
                  </a:lnTo>
                  <a:lnTo>
                    <a:pt x="594" y="134"/>
                  </a:lnTo>
                  <a:lnTo>
                    <a:pt x="594" y="136"/>
                  </a:lnTo>
                  <a:lnTo>
                    <a:pt x="595" y="138"/>
                  </a:lnTo>
                  <a:lnTo>
                    <a:pt x="595" y="140"/>
                  </a:lnTo>
                  <a:lnTo>
                    <a:pt x="594" y="140"/>
                  </a:lnTo>
                  <a:lnTo>
                    <a:pt x="594" y="142"/>
                  </a:lnTo>
                  <a:lnTo>
                    <a:pt x="592" y="148"/>
                  </a:lnTo>
                  <a:lnTo>
                    <a:pt x="591" y="152"/>
                  </a:lnTo>
                  <a:lnTo>
                    <a:pt x="591" y="154"/>
                  </a:lnTo>
                  <a:lnTo>
                    <a:pt x="591" y="156"/>
                  </a:lnTo>
                  <a:lnTo>
                    <a:pt x="591" y="159"/>
                  </a:lnTo>
                  <a:lnTo>
                    <a:pt x="592" y="162"/>
                  </a:lnTo>
                  <a:lnTo>
                    <a:pt x="593" y="164"/>
                  </a:lnTo>
                  <a:lnTo>
                    <a:pt x="595" y="167"/>
                  </a:lnTo>
                  <a:lnTo>
                    <a:pt x="597" y="169"/>
                  </a:lnTo>
                  <a:lnTo>
                    <a:pt x="598" y="171"/>
                  </a:lnTo>
                  <a:lnTo>
                    <a:pt x="601" y="173"/>
                  </a:lnTo>
                  <a:lnTo>
                    <a:pt x="604" y="174"/>
                  </a:lnTo>
                  <a:lnTo>
                    <a:pt x="608" y="176"/>
                  </a:lnTo>
                  <a:lnTo>
                    <a:pt x="623" y="185"/>
                  </a:lnTo>
                  <a:lnTo>
                    <a:pt x="632" y="188"/>
                  </a:lnTo>
                  <a:lnTo>
                    <a:pt x="635" y="190"/>
                  </a:lnTo>
                  <a:lnTo>
                    <a:pt x="637" y="191"/>
                  </a:lnTo>
                  <a:lnTo>
                    <a:pt x="639" y="192"/>
                  </a:lnTo>
                  <a:lnTo>
                    <a:pt x="642" y="193"/>
                  </a:lnTo>
                  <a:lnTo>
                    <a:pt x="644" y="193"/>
                  </a:lnTo>
                  <a:lnTo>
                    <a:pt x="645" y="193"/>
                  </a:lnTo>
                  <a:lnTo>
                    <a:pt x="650" y="193"/>
                  </a:lnTo>
                  <a:lnTo>
                    <a:pt x="655" y="193"/>
                  </a:lnTo>
                  <a:lnTo>
                    <a:pt x="655" y="192"/>
                  </a:lnTo>
                  <a:lnTo>
                    <a:pt x="657" y="192"/>
                  </a:lnTo>
                  <a:lnTo>
                    <a:pt x="660" y="191"/>
                  </a:lnTo>
                  <a:lnTo>
                    <a:pt x="662" y="190"/>
                  </a:lnTo>
                  <a:lnTo>
                    <a:pt x="663" y="189"/>
                  </a:lnTo>
                  <a:lnTo>
                    <a:pt x="664" y="187"/>
                  </a:lnTo>
                  <a:lnTo>
                    <a:pt x="666" y="186"/>
                  </a:lnTo>
                  <a:lnTo>
                    <a:pt x="669" y="180"/>
                  </a:lnTo>
                  <a:lnTo>
                    <a:pt x="673" y="175"/>
                  </a:lnTo>
                  <a:lnTo>
                    <a:pt x="675" y="173"/>
                  </a:lnTo>
                  <a:lnTo>
                    <a:pt x="677" y="171"/>
                  </a:lnTo>
                  <a:lnTo>
                    <a:pt x="677" y="169"/>
                  </a:lnTo>
                  <a:lnTo>
                    <a:pt x="680" y="161"/>
                  </a:lnTo>
                  <a:lnTo>
                    <a:pt x="682" y="157"/>
                  </a:lnTo>
                  <a:lnTo>
                    <a:pt x="685" y="152"/>
                  </a:lnTo>
                  <a:lnTo>
                    <a:pt x="688" y="149"/>
                  </a:lnTo>
                  <a:lnTo>
                    <a:pt x="689" y="147"/>
                  </a:lnTo>
                  <a:lnTo>
                    <a:pt x="692" y="143"/>
                  </a:lnTo>
                  <a:lnTo>
                    <a:pt x="695" y="141"/>
                  </a:lnTo>
                  <a:lnTo>
                    <a:pt x="697" y="140"/>
                  </a:lnTo>
                  <a:lnTo>
                    <a:pt x="698" y="140"/>
                  </a:lnTo>
                  <a:lnTo>
                    <a:pt x="700" y="139"/>
                  </a:lnTo>
                  <a:lnTo>
                    <a:pt x="701" y="139"/>
                  </a:lnTo>
                  <a:lnTo>
                    <a:pt x="702" y="139"/>
                  </a:lnTo>
                  <a:lnTo>
                    <a:pt x="704" y="140"/>
                  </a:lnTo>
                  <a:lnTo>
                    <a:pt x="705" y="140"/>
                  </a:lnTo>
                  <a:lnTo>
                    <a:pt x="707" y="143"/>
                  </a:lnTo>
                  <a:lnTo>
                    <a:pt x="711" y="147"/>
                  </a:lnTo>
                  <a:lnTo>
                    <a:pt x="713" y="150"/>
                  </a:lnTo>
                  <a:lnTo>
                    <a:pt x="714" y="152"/>
                  </a:lnTo>
                  <a:lnTo>
                    <a:pt x="716" y="152"/>
                  </a:lnTo>
                  <a:lnTo>
                    <a:pt x="718" y="153"/>
                  </a:lnTo>
                  <a:lnTo>
                    <a:pt x="720" y="154"/>
                  </a:lnTo>
                  <a:lnTo>
                    <a:pt x="722" y="155"/>
                  </a:lnTo>
                  <a:lnTo>
                    <a:pt x="724" y="157"/>
                  </a:lnTo>
                  <a:lnTo>
                    <a:pt x="728" y="158"/>
                  </a:lnTo>
                  <a:lnTo>
                    <a:pt x="732" y="159"/>
                  </a:lnTo>
                  <a:lnTo>
                    <a:pt x="735" y="161"/>
                  </a:lnTo>
                  <a:lnTo>
                    <a:pt x="744" y="162"/>
                  </a:lnTo>
                  <a:lnTo>
                    <a:pt x="747" y="163"/>
                  </a:lnTo>
                  <a:lnTo>
                    <a:pt x="750" y="164"/>
                  </a:lnTo>
                  <a:lnTo>
                    <a:pt x="752" y="165"/>
                  </a:lnTo>
                  <a:lnTo>
                    <a:pt x="754" y="166"/>
                  </a:lnTo>
                  <a:lnTo>
                    <a:pt x="757" y="167"/>
                  </a:lnTo>
                  <a:lnTo>
                    <a:pt x="758" y="169"/>
                  </a:lnTo>
                  <a:lnTo>
                    <a:pt x="760" y="170"/>
                  </a:lnTo>
                  <a:lnTo>
                    <a:pt x="764" y="174"/>
                  </a:lnTo>
                  <a:lnTo>
                    <a:pt x="767" y="176"/>
                  </a:lnTo>
                  <a:lnTo>
                    <a:pt x="771" y="183"/>
                  </a:lnTo>
                  <a:lnTo>
                    <a:pt x="775" y="186"/>
                  </a:lnTo>
                  <a:lnTo>
                    <a:pt x="778" y="188"/>
                  </a:lnTo>
                  <a:lnTo>
                    <a:pt x="780" y="189"/>
                  </a:lnTo>
                  <a:lnTo>
                    <a:pt x="780" y="190"/>
                  </a:lnTo>
                  <a:lnTo>
                    <a:pt x="781" y="190"/>
                  </a:lnTo>
                  <a:lnTo>
                    <a:pt x="783" y="191"/>
                  </a:lnTo>
                  <a:lnTo>
                    <a:pt x="785" y="191"/>
                  </a:lnTo>
                  <a:lnTo>
                    <a:pt x="787" y="192"/>
                  </a:lnTo>
                  <a:lnTo>
                    <a:pt x="791" y="192"/>
                  </a:lnTo>
                  <a:lnTo>
                    <a:pt x="803" y="193"/>
                  </a:lnTo>
                  <a:lnTo>
                    <a:pt x="804" y="193"/>
                  </a:lnTo>
                  <a:lnTo>
                    <a:pt x="807" y="193"/>
                  </a:lnTo>
                  <a:lnTo>
                    <a:pt x="809" y="194"/>
                  </a:lnTo>
                  <a:lnTo>
                    <a:pt x="811" y="195"/>
                  </a:lnTo>
                  <a:lnTo>
                    <a:pt x="818" y="197"/>
                  </a:lnTo>
                  <a:lnTo>
                    <a:pt x="820" y="198"/>
                  </a:lnTo>
                  <a:lnTo>
                    <a:pt x="830" y="201"/>
                  </a:lnTo>
                  <a:lnTo>
                    <a:pt x="840" y="204"/>
                  </a:lnTo>
                  <a:lnTo>
                    <a:pt x="848" y="206"/>
                  </a:lnTo>
                  <a:lnTo>
                    <a:pt x="849" y="207"/>
                  </a:lnTo>
                  <a:lnTo>
                    <a:pt x="851" y="208"/>
                  </a:lnTo>
                  <a:lnTo>
                    <a:pt x="861" y="213"/>
                  </a:lnTo>
                  <a:lnTo>
                    <a:pt x="872" y="218"/>
                  </a:lnTo>
                  <a:lnTo>
                    <a:pt x="876" y="220"/>
                  </a:lnTo>
                  <a:lnTo>
                    <a:pt x="880" y="222"/>
                  </a:lnTo>
                  <a:lnTo>
                    <a:pt x="883" y="224"/>
                  </a:lnTo>
                  <a:lnTo>
                    <a:pt x="886" y="227"/>
                  </a:lnTo>
                  <a:lnTo>
                    <a:pt x="890" y="230"/>
                  </a:lnTo>
                  <a:lnTo>
                    <a:pt x="893" y="232"/>
                  </a:lnTo>
                  <a:lnTo>
                    <a:pt x="903" y="242"/>
                  </a:lnTo>
                  <a:lnTo>
                    <a:pt x="906" y="247"/>
                  </a:lnTo>
                  <a:lnTo>
                    <a:pt x="908" y="250"/>
                  </a:lnTo>
                  <a:lnTo>
                    <a:pt x="912" y="255"/>
                  </a:lnTo>
                  <a:lnTo>
                    <a:pt x="914" y="257"/>
                  </a:lnTo>
                  <a:lnTo>
                    <a:pt x="917" y="261"/>
                  </a:lnTo>
                  <a:lnTo>
                    <a:pt x="921" y="264"/>
                  </a:lnTo>
                  <a:lnTo>
                    <a:pt x="924" y="265"/>
                  </a:lnTo>
                  <a:lnTo>
                    <a:pt x="926" y="266"/>
                  </a:lnTo>
                  <a:lnTo>
                    <a:pt x="928" y="267"/>
                  </a:lnTo>
                  <a:lnTo>
                    <a:pt x="930" y="268"/>
                  </a:lnTo>
                  <a:lnTo>
                    <a:pt x="935" y="269"/>
                  </a:lnTo>
                  <a:lnTo>
                    <a:pt x="938" y="270"/>
                  </a:lnTo>
                  <a:lnTo>
                    <a:pt x="948" y="273"/>
                  </a:lnTo>
                  <a:lnTo>
                    <a:pt x="957" y="276"/>
                  </a:lnTo>
                  <a:lnTo>
                    <a:pt x="961" y="277"/>
                  </a:lnTo>
                  <a:lnTo>
                    <a:pt x="964" y="279"/>
                  </a:lnTo>
                  <a:lnTo>
                    <a:pt x="968" y="281"/>
                  </a:lnTo>
                  <a:lnTo>
                    <a:pt x="976" y="287"/>
                  </a:lnTo>
                  <a:lnTo>
                    <a:pt x="983" y="291"/>
                  </a:lnTo>
                  <a:lnTo>
                    <a:pt x="985" y="293"/>
                  </a:lnTo>
                  <a:lnTo>
                    <a:pt x="988" y="295"/>
                  </a:lnTo>
                  <a:lnTo>
                    <a:pt x="990" y="298"/>
                  </a:lnTo>
                  <a:lnTo>
                    <a:pt x="993" y="301"/>
                  </a:lnTo>
                  <a:lnTo>
                    <a:pt x="1004" y="316"/>
                  </a:lnTo>
                  <a:lnTo>
                    <a:pt x="1005" y="316"/>
                  </a:lnTo>
                  <a:lnTo>
                    <a:pt x="1004" y="319"/>
                  </a:lnTo>
                  <a:lnTo>
                    <a:pt x="1004" y="321"/>
                  </a:lnTo>
                  <a:lnTo>
                    <a:pt x="1003" y="324"/>
                  </a:lnTo>
                  <a:lnTo>
                    <a:pt x="1002" y="328"/>
                  </a:lnTo>
                  <a:lnTo>
                    <a:pt x="1001" y="333"/>
                  </a:lnTo>
                  <a:lnTo>
                    <a:pt x="996" y="344"/>
                  </a:lnTo>
                  <a:lnTo>
                    <a:pt x="996" y="346"/>
                  </a:lnTo>
                  <a:lnTo>
                    <a:pt x="996" y="347"/>
                  </a:lnTo>
                  <a:lnTo>
                    <a:pt x="996" y="349"/>
                  </a:lnTo>
                  <a:lnTo>
                    <a:pt x="996" y="350"/>
                  </a:lnTo>
                  <a:lnTo>
                    <a:pt x="996" y="352"/>
                  </a:lnTo>
                  <a:lnTo>
                    <a:pt x="996" y="354"/>
                  </a:lnTo>
                  <a:lnTo>
                    <a:pt x="997" y="355"/>
                  </a:lnTo>
                  <a:lnTo>
                    <a:pt x="999" y="357"/>
                  </a:lnTo>
                  <a:lnTo>
                    <a:pt x="1001" y="359"/>
                  </a:lnTo>
                  <a:lnTo>
                    <a:pt x="1003" y="361"/>
                  </a:lnTo>
                  <a:lnTo>
                    <a:pt x="1005" y="362"/>
                  </a:lnTo>
                  <a:lnTo>
                    <a:pt x="1010" y="366"/>
                  </a:lnTo>
                  <a:lnTo>
                    <a:pt x="1013" y="367"/>
                  </a:lnTo>
                  <a:lnTo>
                    <a:pt x="1015" y="368"/>
                  </a:lnTo>
                  <a:lnTo>
                    <a:pt x="1017" y="370"/>
                  </a:lnTo>
                  <a:lnTo>
                    <a:pt x="1018" y="372"/>
                  </a:lnTo>
                  <a:lnTo>
                    <a:pt x="1019" y="373"/>
                  </a:lnTo>
                  <a:lnTo>
                    <a:pt x="1019" y="375"/>
                  </a:lnTo>
                  <a:lnTo>
                    <a:pt x="1019" y="377"/>
                  </a:lnTo>
                  <a:lnTo>
                    <a:pt x="1020" y="378"/>
                  </a:lnTo>
                  <a:lnTo>
                    <a:pt x="1020" y="379"/>
                  </a:lnTo>
                  <a:lnTo>
                    <a:pt x="1020" y="381"/>
                  </a:lnTo>
                  <a:lnTo>
                    <a:pt x="1020" y="383"/>
                  </a:lnTo>
                  <a:lnTo>
                    <a:pt x="1020" y="385"/>
                  </a:lnTo>
                  <a:lnTo>
                    <a:pt x="1020" y="386"/>
                  </a:lnTo>
                  <a:lnTo>
                    <a:pt x="1019" y="389"/>
                  </a:lnTo>
                  <a:lnTo>
                    <a:pt x="1018" y="392"/>
                  </a:lnTo>
                  <a:lnTo>
                    <a:pt x="1017" y="395"/>
                  </a:lnTo>
                  <a:lnTo>
                    <a:pt x="1014" y="399"/>
                  </a:lnTo>
                  <a:lnTo>
                    <a:pt x="1011" y="402"/>
                  </a:lnTo>
                  <a:lnTo>
                    <a:pt x="1008" y="406"/>
                  </a:lnTo>
                  <a:lnTo>
                    <a:pt x="1006" y="409"/>
                  </a:lnTo>
                  <a:lnTo>
                    <a:pt x="1003" y="411"/>
                  </a:lnTo>
                  <a:lnTo>
                    <a:pt x="1001" y="412"/>
                  </a:lnTo>
                  <a:lnTo>
                    <a:pt x="999" y="413"/>
                  </a:lnTo>
                  <a:lnTo>
                    <a:pt x="996" y="413"/>
                  </a:lnTo>
                  <a:lnTo>
                    <a:pt x="995" y="414"/>
                  </a:lnTo>
                  <a:lnTo>
                    <a:pt x="993" y="414"/>
                  </a:lnTo>
                  <a:lnTo>
                    <a:pt x="991" y="414"/>
                  </a:lnTo>
                  <a:lnTo>
                    <a:pt x="987" y="414"/>
                  </a:lnTo>
                  <a:lnTo>
                    <a:pt x="985" y="414"/>
                  </a:lnTo>
                  <a:lnTo>
                    <a:pt x="985" y="414"/>
                  </a:lnTo>
                  <a:lnTo>
                    <a:pt x="984" y="414"/>
                  </a:lnTo>
                  <a:lnTo>
                    <a:pt x="984" y="415"/>
                  </a:lnTo>
                  <a:lnTo>
                    <a:pt x="984" y="416"/>
                  </a:lnTo>
                  <a:lnTo>
                    <a:pt x="984" y="418"/>
                  </a:lnTo>
                  <a:lnTo>
                    <a:pt x="985" y="420"/>
                  </a:lnTo>
                  <a:lnTo>
                    <a:pt x="985" y="422"/>
                  </a:lnTo>
                  <a:lnTo>
                    <a:pt x="986" y="423"/>
                  </a:lnTo>
                  <a:lnTo>
                    <a:pt x="988" y="425"/>
                  </a:lnTo>
                  <a:lnTo>
                    <a:pt x="990" y="427"/>
                  </a:lnTo>
                  <a:lnTo>
                    <a:pt x="993" y="431"/>
                  </a:lnTo>
                  <a:lnTo>
                    <a:pt x="995" y="433"/>
                  </a:lnTo>
                  <a:lnTo>
                    <a:pt x="996" y="435"/>
                  </a:lnTo>
                  <a:lnTo>
                    <a:pt x="997" y="439"/>
                  </a:lnTo>
                  <a:lnTo>
                    <a:pt x="998" y="441"/>
                  </a:lnTo>
                  <a:lnTo>
                    <a:pt x="999" y="442"/>
                  </a:lnTo>
                  <a:lnTo>
                    <a:pt x="999" y="444"/>
                  </a:lnTo>
                  <a:lnTo>
                    <a:pt x="999" y="445"/>
                  </a:lnTo>
                  <a:lnTo>
                    <a:pt x="999" y="446"/>
                  </a:lnTo>
                  <a:lnTo>
                    <a:pt x="999" y="447"/>
                  </a:lnTo>
                  <a:lnTo>
                    <a:pt x="998" y="449"/>
                  </a:lnTo>
                  <a:lnTo>
                    <a:pt x="996" y="454"/>
                  </a:lnTo>
                  <a:lnTo>
                    <a:pt x="996" y="459"/>
                  </a:lnTo>
                  <a:lnTo>
                    <a:pt x="995" y="461"/>
                  </a:lnTo>
                  <a:lnTo>
                    <a:pt x="994" y="462"/>
                  </a:lnTo>
                  <a:lnTo>
                    <a:pt x="993" y="464"/>
                  </a:lnTo>
                  <a:lnTo>
                    <a:pt x="991" y="465"/>
                  </a:lnTo>
                  <a:lnTo>
                    <a:pt x="990" y="466"/>
                  </a:lnTo>
                  <a:lnTo>
                    <a:pt x="988" y="466"/>
                  </a:lnTo>
                  <a:lnTo>
                    <a:pt x="987" y="466"/>
                  </a:lnTo>
                  <a:lnTo>
                    <a:pt x="985" y="466"/>
                  </a:lnTo>
                  <a:lnTo>
                    <a:pt x="983" y="466"/>
                  </a:lnTo>
                  <a:lnTo>
                    <a:pt x="982" y="466"/>
                  </a:lnTo>
                  <a:lnTo>
                    <a:pt x="980" y="465"/>
                  </a:lnTo>
                  <a:lnTo>
                    <a:pt x="979" y="465"/>
                  </a:lnTo>
                  <a:lnTo>
                    <a:pt x="978" y="464"/>
                  </a:lnTo>
                  <a:lnTo>
                    <a:pt x="977" y="462"/>
                  </a:lnTo>
                  <a:lnTo>
                    <a:pt x="976" y="460"/>
                  </a:lnTo>
                  <a:lnTo>
                    <a:pt x="974" y="459"/>
                  </a:lnTo>
                  <a:lnTo>
                    <a:pt x="973" y="456"/>
                  </a:lnTo>
                  <a:lnTo>
                    <a:pt x="972" y="453"/>
                  </a:lnTo>
                  <a:lnTo>
                    <a:pt x="971" y="452"/>
                  </a:lnTo>
                  <a:lnTo>
                    <a:pt x="970" y="452"/>
                  </a:lnTo>
                  <a:lnTo>
                    <a:pt x="969" y="451"/>
                  </a:lnTo>
                  <a:lnTo>
                    <a:pt x="968" y="450"/>
                  </a:lnTo>
                  <a:lnTo>
                    <a:pt x="966" y="450"/>
                  </a:lnTo>
                  <a:lnTo>
                    <a:pt x="963" y="450"/>
                  </a:lnTo>
                  <a:lnTo>
                    <a:pt x="962" y="449"/>
                  </a:lnTo>
                  <a:lnTo>
                    <a:pt x="959" y="450"/>
                  </a:lnTo>
                  <a:lnTo>
                    <a:pt x="957" y="451"/>
                  </a:lnTo>
                  <a:lnTo>
                    <a:pt x="954" y="452"/>
                  </a:lnTo>
                  <a:lnTo>
                    <a:pt x="951" y="453"/>
                  </a:lnTo>
                  <a:lnTo>
                    <a:pt x="950" y="455"/>
                  </a:lnTo>
                  <a:lnTo>
                    <a:pt x="948" y="456"/>
                  </a:lnTo>
                  <a:lnTo>
                    <a:pt x="946" y="457"/>
                  </a:lnTo>
                  <a:lnTo>
                    <a:pt x="943" y="461"/>
                  </a:lnTo>
                  <a:lnTo>
                    <a:pt x="940" y="464"/>
                  </a:lnTo>
                  <a:lnTo>
                    <a:pt x="939" y="465"/>
                  </a:lnTo>
                  <a:lnTo>
                    <a:pt x="939" y="467"/>
                  </a:lnTo>
                  <a:lnTo>
                    <a:pt x="939" y="468"/>
                  </a:lnTo>
                  <a:lnTo>
                    <a:pt x="939" y="469"/>
                  </a:lnTo>
                  <a:lnTo>
                    <a:pt x="939" y="469"/>
                  </a:lnTo>
                  <a:lnTo>
                    <a:pt x="939" y="470"/>
                  </a:lnTo>
                  <a:lnTo>
                    <a:pt x="942" y="471"/>
                  </a:lnTo>
                  <a:lnTo>
                    <a:pt x="949" y="473"/>
                  </a:lnTo>
                  <a:lnTo>
                    <a:pt x="951" y="474"/>
                  </a:lnTo>
                  <a:lnTo>
                    <a:pt x="952" y="475"/>
                  </a:lnTo>
                  <a:lnTo>
                    <a:pt x="954" y="475"/>
                  </a:lnTo>
                  <a:lnTo>
                    <a:pt x="955" y="476"/>
                  </a:lnTo>
                  <a:lnTo>
                    <a:pt x="956" y="477"/>
                  </a:lnTo>
                  <a:lnTo>
                    <a:pt x="957" y="478"/>
                  </a:lnTo>
                  <a:lnTo>
                    <a:pt x="958" y="480"/>
                  </a:lnTo>
                  <a:lnTo>
                    <a:pt x="958" y="480"/>
                  </a:lnTo>
                  <a:lnTo>
                    <a:pt x="958" y="481"/>
                  </a:lnTo>
                  <a:lnTo>
                    <a:pt x="958" y="483"/>
                  </a:lnTo>
                  <a:lnTo>
                    <a:pt x="957" y="484"/>
                  </a:lnTo>
                  <a:lnTo>
                    <a:pt x="957" y="486"/>
                  </a:lnTo>
                  <a:lnTo>
                    <a:pt x="956" y="487"/>
                  </a:lnTo>
                  <a:lnTo>
                    <a:pt x="954" y="489"/>
                  </a:lnTo>
                  <a:lnTo>
                    <a:pt x="953" y="490"/>
                  </a:lnTo>
                  <a:lnTo>
                    <a:pt x="951" y="491"/>
                  </a:lnTo>
                  <a:lnTo>
                    <a:pt x="949" y="491"/>
                  </a:lnTo>
                  <a:lnTo>
                    <a:pt x="945" y="492"/>
                  </a:lnTo>
                  <a:lnTo>
                    <a:pt x="939" y="493"/>
                  </a:lnTo>
                  <a:lnTo>
                    <a:pt x="935" y="494"/>
                  </a:lnTo>
                  <a:lnTo>
                    <a:pt x="928" y="494"/>
                  </a:lnTo>
                  <a:lnTo>
                    <a:pt x="924" y="495"/>
                  </a:lnTo>
                  <a:lnTo>
                    <a:pt x="921" y="496"/>
                  </a:lnTo>
                  <a:lnTo>
                    <a:pt x="918" y="497"/>
                  </a:lnTo>
                  <a:lnTo>
                    <a:pt x="916" y="499"/>
                  </a:lnTo>
                  <a:lnTo>
                    <a:pt x="914" y="501"/>
                  </a:lnTo>
                  <a:lnTo>
                    <a:pt x="912" y="502"/>
                  </a:lnTo>
                  <a:lnTo>
                    <a:pt x="911" y="503"/>
                  </a:lnTo>
                  <a:lnTo>
                    <a:pt x="909" y="504"/>
                  </a:lnTo>
                  <a:lnTo>
                    <a:pt x="908" y="506"/>
                  </a:lnTo>
                  <a:lnTo>
                    <a:pt x="906" y="508"/>
                  </a:lnTo>
                  <a:lnTo>
                    <a:pt x="905" y="511"/>
                  </a:lnTo>
                  <a:lnTo>
                    <a:pt x="901" y="519"/>
                  </a:lnTo>
                  <a:lnTo>
                    <a:pt x="900" y="521"/>
                  </a:lnTo>
                  <a:lnTo>
                    <a:pt x="897" y="524"/>
                  </a:lnTo>
                  <a:lnTo>
                    <a:pt x="893" y="529"/>
                  </a:lnTo>
                  <a:lnTo>
                    <a:pt x="891" y="532"/>
                  </a:lnTo>
                  <a:lnTo>
                    <a:pt x="889" y="536"/>
                  </a:lnTo>
                  <a:lnTo>
                    <a:pt x="887" y="538"/>
                  </a:lnTo>
                  <a:lnTo>
                    <a:pt x="886" y="540"/>
                  </a:lnTo>
                  <a:lnTo>
                    <a:pt x="885" y="542"/>
                  </a:lnTo>
                  <a:lnTo>
                    <a:pt x="885" y="546"/>
                  </a:lnTo>
                  <a:lnTo>
                    <a:pt x="885" y="553"/>
                  </a:lnTo>
                  <a:lnTo>
                    <a:pt x="884" y="559"/>
                  </a:lnTo>
                  <a:lnTo>
                    <a:pt x="884" y="562"/>
                  </a:lnTo>
                  <a:lnTo>
                    <a:pt x="882" y="568"/>
                  </a:lnTo>
                  <a:lnTo>
                    <a:pt x="881" y="576"/>
                  </a:lnTo>
                  <a:lnTo>
                    <a:pt x="881" y="579"/>
                  </a:lnTo>
                  <a:lnTo>
                    <a:pt x="881" y="581"/>
                  </a:lnTo>
                  <a:lnTo>
                    <a:pt x="881" y="582"/>
                  </a:lnTo>
                  <a:lnTo>
                    <a:pt x="881" y="584"/>
                  </a:lnTo>
                  <a:lnTo>
                    <a:pt x="882" y="585"/>
                  </a:lnTo>
                  <a:lnTo>
                    <a:pt x="882" y="587"/>
                  </a:lnTo>
                  <a:lnTo>
                    <a:pt x="882" y="588"/>
                  </a:lnTo>
                  <a:lnTo>
                    <a:pt x="884" y="589"/>
                  </a:lnTo>
                  <a:lnTo>
                    <a:pt x="885" y="591"/>
                  </a:lnTo>
                  <a:lnTo>
                    <a:pt x="894" y="597"/>
                  </a:lnTo>
                  <a:lnTo>
                    <a:pt x="906" y="605"/>
                  </a:lnTo>
                  <a:lnTo>
                    <a:pt x="907" y="606"/>
                  </a:lnTo>
                  <a:lnTo>
                    <a:pt x="908" y="607"/>
                  </a:lnTo>
                  <a:lnTo>
                    <a:pt x="908" y="608"/>
                  </a:lnTo>
                  <a:lnTo>
                    <a:pt x="909" y="609"/>
                  </a:lnTo>
                  <a:lnTo>
                    <a:pt x="908" y="609"/>
                  </a:lnTo>
                  <a:lnTo>
                    <a:pt x="908" y="610"/>
                  </a:lnTo>
                  <a:lnTo>
                    <a:pt x="907" y="611"/>
                  </a:lnTo>
                  <a:lnTo>
                    <a:pt x="905" y="613"/>
                  </a:lnTo>
                  <a:lnTo>
                    <a:pt x="904" y="614"/>
                  </a:lnTo>
                  <a:lnTo>
                    <a:pt x="903" y="615"/>
                  </a:lnTo>
                  <a:lnTo>
                    <a:pt x="903" y="616"/>
                  </a:lnTo>
                  <a:lnTo>
                    <a:pt x="903" y="617"/>
                  </a:lnTo>
                  <a:lnTo>
                    <a:pt x="903" y="618"/>
                  </a:lnTo>
                  <a:lnTo>
                    <a:pt x="904" y="619"/>
                  </a:lnTo>
                  <a:lnTo>
                    <a:pt x="905" y="620"/>
                  </a:lnTo>
                  <a:lnTo>
                    <a:pt x="906" y="621"/>
                  </a:lnTo>
                  <a:lnTo>
                    <a:pt x="908" y="622"/>
                  </a:lnTo>
                  <a:lnTo>
                    <a:pt x="910" y="623"/>
                  </a:lnTo>
                  <a:lnTo>
                    <a:pt x="913" y="624"/>
                  </a:lnTo>
                  <a:lnTo>
                    <a:pt x="916" y="625"/>
                  </a:lnTo>
                  <a:lnTo>
                    <a:pt x="922" y="627"/>
                  </a:lnTo>
                  <a:lnTo>
                    <a:pt x="923" y="627"/>
                  </a:lnTo>
                  <a:lnTo>
                    <a:pt x="925" y="627"/>
                  </a:lnTo>
                  <a:lnTo>
                    <a:pt x="926" y="628"/>
                  </a:lnTo>
                  <a:lnTo>
                    <a:pt x="927" y="629"/>
                  </a:lnTo>
                  <a:lnTo>
                    <a:pt x="927" y="630"/>
                  </a:lnTo>
                  <a:lnTo>
                    <a:pt x="928" y="633"/>
                  </a:lnTo>
                  <a:lnTo>
                    <a:pt x="928" y="634"/>
                  </a:lnTo>
                  <a:lnTo>
                    <a:pt x="928" y="635"/>
                  </a:lnTo>
                  <a:lnTo>
                    <a:pt x="928" y="637"/>
                  </a:lnTo>
                  <a:lnTo>
                    <a:pt x="928" y="639"/>
                  </a:lnTo>
                  <a:lnTo>
                    <a:pt x="927" y="640"/>
                  </a:lnTo>
                  <a:lnTo>
                    <a:pt x="926" y="642"/>
                  </a:lnTo>
                  <a:lnTo>
                    <a:pt x="924" y="646"/>
                  </a:lnTo>
                  <a:lnTo>
                    <a:pt x="922" y="650"/>
                  </a:lnTo>
                  <a:lnTo>
                    <a:pt x="916" y="658"/>
                  </a:lnTo>
                  <a:lnTo>
                    <a:pt x="914" y="661"/>
                  </a:lnTo>
                  <a:lnTo>
                    <a:pt x="913" y="661"/>
                  </a:lnTo>
                  <a:lnTo>
                    <a:pt x="912" y="663"/>
                  </a:lnTo>
                  <a:lnTo>
                    <a:pt x="912" y="665"/>
                  </a:lnTo>
                  <a:lnTo>
                    <a:pt x="912" y="667"/>
                  </a:lnTo>
                  <a:lnTo>
                    <a:pt x="912" y="669"/>
                  </a:lnTo>
                  <a:lnTo>
                    <a:pt x="912" y="672"/>
                  </a:lnTo>
                  <a:lnTo>
                    <a:pt x="912" y="673"/>
                  </a:lnTo>
                  <a:lnTo>
                    <a:pt x="913" y="675"/>
                  </a:lnTo>
                  <a:lnTo>
                    <a:pt x="914" y="677"/>
                  </a:lnTo>
                  <a:lnTo>
                    <a:pt x="916" y="679"/>
                  </a:lnTo>
                  <a:lnTo>
                    <a:pt x="919" y="684"/>
                  </a:lnTo>
                  <a:lnTo>
                    <a:pt x="921" y="686"/>
                  </a:lnTo>
                  <a:lnTo>
                    <a:pt x="922" y="688"/>
                  </a:lnTo>
                  <a:lnTo>
                    <a:pt x="923" y="690"/>
                  </a:lnTo>
                  <a:lnTo>
                    <a:pt x="923" y="692"/>
                  </a:lnTo>
                  <a:lnTo>
                    <a:pt x="924" y="693"/>
                  </a:lnTo>
                  <a:lnTo>
                    <a:pt x="924" y="695"/>
                  </a:lnTo>
                  <a:lnTo>
                    <a:pt x="923" y="695"/>
                  </a:lnTo>
                  <a:lnTo>
                    <a:pt x="923" y="697"/>
                  </a:lnTo>
                  <a:lnTo>
                    <a:pt x="922" y="698"/>
                  </a:lnTo>
                  <a:lnTo>
                    <a:pt x="921" y="699"/>
                  </a:lnTo>
                  <a:lnTo>
                    <a:pt x="920" y="700"/>
                  </a:lnTo>
                  <a:lnTo>
                    <a:pt x="917" y="702"/>
                  </a:lnTo>
                  <a:lnTo>
                    <a:pt x="911" y="706"/>
                  </a:lnTo>
                  <a:lnTo>
                    <a:pt x="908" y="708"/>
                  </a:lnTo>
                  <a:lnTo>
                    <a:pt x="906" y="710"/>
                  </a:lnTo>
                  <a:lnTo>
                    <a:pt x="904" y="713"/>
                  </a:lnTo>
                  <a:lnTo>
                    <a:pt x="902" y="716"/>
                  </a:lnTo>
                  <a:lnTo>
                    <a:pt x="900" y="718"/>
                  </a:lnTo>
                  <a:lnTo>
                    <a:pt x="899" y="721"/>
                  </a:lnTo>
                  <a:lnTo>
                    <a:pt x="897" y="724"/>
                  </a:lnTo>
                  <a:lnTo>
                    <a:pt x="896" y="727"/>
                  </a:lnTo>
                  <a:lnTo>
                    <a:pt x="895" y="730"/>
                  </a:lnTo>
                  <a:lnTo>
                    <a:pt x="894" y="732"/>
                  </a:lnTo>
                  <a:lnTo>
                    <a:pt x="894" y="735"/>
                  </a:lnTo>
                  <a:lnTo>
                    <a:pt x="894" y="737"/>
                  </a:lnTo>
                  <a:lnTo>
                    <a:pt x="894" y="740"/>
                  </a:lnTo>
                  <a:lnTo>
                    <a:pt x="894" y="741"/>
                  </a:lnTo>
                  <a:lnTo>
                    <a:pt x="894" y="743"/>
                  </a:lnTo>
                  <a:lnTo>
                    <a:pt x="894" y="745"/>
                  </a:lnTo>
                  <a:lnTo>
                    <a:pt x="894" y="747"/>
                  </a:lnTo>
                  <a:lnTo>
                    <a:pt x="895" y="748"/>
                  </a:lnTo>
                  <a:lnTo>
                    <a:pt x="895" y="750"/>
                  </a:lnTo>
                  <a:lnTo>
                    <a:pt x="897" y="751"/>
                  </a:lnTo>
                  <a:lnTo>
                    <a:pt x="899" y="752"/>
                  </a:lnTo>
                  <a:lnTo>
                    <a:pt x="902" y="755"/>
                  </a:lnTo>
                  <a:lnTo>
                    <a:pt x="907" y="759"/>
                  </a:lnTo>
                  <a:lnTo>
                    <a:pt x="910" y="762"/>
                  </a:lnTo>
                  <a:lnTo>
                    <a:pt x="912" y="763"/>
                  </a:lnTo>
                  <a:lnTo>
                    <a:pt x="913" y="763"/>
                  </a:lnTo>
                  <a:lnTo>
                    <a:pt x="914" y="765"/>
                  </a:lnTo>
                  <a:lnTo>
                    <a:pt x="915" y="767"/>
                  </a:lnTo>
                  <a:lnTo>
                    <a:pt x="916" y="769"/>
                  </a:lnTo>
                  <a:lnTo>
                    <a:pt x="916" y="770"/>
                  </a:lnTo>
                  <a:lnTo>
                    <a:pt x="917" y="772"/>
                  </a:lnTo>
                  <a:lnTo>
                    <a:pt x="917" y="774"/>
                  </a:lnTo>
                  <a:lnTo>
                    <a:pt x="917" y="778"/>
                  </a:lnTo>
                  <a:lnTo>
                    <a:pt x="917" y="780"/>
                  </a:lnTo>
                  <a:lnTo>
                    <a:pt x="917" y="783"/>
                  </a:lnTo>
                  <a:lnTo>
                    <a:pt x="917" y="785"/>
                  </a:lnTo>
                  <a:lnTo>
                    <a:pt x="916" y="786"/>
                  </a:lnTo>
                  <a:lnTo>
                    <a:pt x="915" y="788"/>
                  </a:lnTo>
                  <a:lnTo>
                    <a:pt x="913" y="790"/>
                  </a:lnTo>
                  <a:lnTo>
                    <a:pt x="910" y="792"/>
                  </a:lnTo>
                  <a:lnTo>
                    <a:pt x="907" y="794"/>
                  </a:lnTo>
                  <a:lnTo>
                    <a:pt x="905" y="796"/>
                  </a:lnTo>
                  <a:lnTo>
                    <a:pt x="899" y="797"/>
                  </a:lnTo>
                  <a:lnTo>
                    <a:pt x="897" y="799"/>
                  </a:lnTo>
                  <a:lnTo>
                    <a:pt x="895" y="800"/>
                  </a:lnTo>
                  <a:lnTo>
                    <a:pt x="894" y="801"/>
                  </a:lnTo>
                  <a:lnTo>
                    <a:pt x="894" y="802"/>
                  </a:lnTo>
                  <a:lnTo>
                    <a:pt x="893" y="804"/>
                  </a:lnTo>
                  <a:lnTo>
                    <a:pt x="892" y="805"/>
                  </a:lnTo>
                  <a:lnTo>
                    <a:pt x="891" y="808"/>
                  </a:lnTo>
                  <a:lnTo>
                    <a:pt x="890" y="809"/>
                  </a:lnTo>
                  <a:lnTo>
                    <a:pt x="890" y="811"/>
                  </a:lnTo>
                  <a:lnTo>
                    <a:pt x="890" y="813"/>
                  </a:lnTo>
                  <a:lnTo>
                    <a:pt x="890" y="815"/>
                  </a:lnTo>
                  <a:lnTo>
                    <a:pt x="892" y="821"/>
                  </a:lnTo>
                  <a:lnTo>
                    <a:pt x="893" y="823"/>
                  </a:lnTo>
                  <a:lnTo>
                    <a:pt x="893" y="826"/>
                  </a:lnTo>
                  <a:lnTo>
                    <a:pt x="893" y="828"/>
                  </a:lnTo>
                  <a:lnTo>
                    <a:pt x="893" y="829"/>
                  </a:lnTo>
                  <a:lnTo>
                    <a:pt x="893" y="831"/>
                  </a:lnTo>
                  <a:lnTo>
                    <a:pt x="892" y="831"/>
                  </a:lnTo>
                  <a:lnTo>
                    <a:pt x="891" y="833"/>
                  </a:lnTo>
                  <a:lnTo>
                    <a:pt x="890" y="835"/>
                  </a:lnTo>
                  <a:lnTo>
                    <a:pt x="889" y="836"/>
                  </a:lnTo>
                  <a:lnTo>
                    <a:pt x="887" y="838"/>
                  </a:lnTo>
                  <a:lnTo>
                    <a:pt x="885" y="839"/>
                  </a:lnTo>
                  <a:lnTo>
                    <a:pt x="883" y="840"/>
                  </a:lnTo>
                  <a:lnTo>
                    <a:pt x="882" y="841"/>
                  </a:lnTo>
                  <a:lnTo>
                    <a:pt x="878" y="842"/>
                  </a:lnTo>
                  <a:lnTo>
                    <a:pt x="877" y="843"/>
                  </a:lnTo>
                  <a:lnTo>
                    <a:pt x="876" y="843"/>
                  </a:lnTo>
                  <a:lnTo>
                    <a:pt x="876" y="843"/>
                  </a:lnTo>
                  <a:lnTo>
                    <a:pt x="875" y="843"/>
                  </a:lnTo>
                  <a:lnTo>
                    <a:pt x="875" y="844"/>
                  </a:lnTo>
                  <a:lnTo>
                    <a:pt x="875" y="845"/>
                  </a:lnTo>
                  <a:lnTo>
                    <a:pt x="875" y="847"/>
                  </a:lnTo>
                  <a:lnTo>
                    <a:pt x="876" y="849"/>
                  </a:lnTo>
                  <a:lnTo>
                    <a:pt x="877" y="851"/>
                  </a:lnTo>
                  <a:lnTo>
                    <a:pt x="879" y="853"/>
                  </a:lnTo>
                  <a:lnTo>
                    <a:pt x="882" y="855"/>
                  </a:lnTo>
                  <a:lnTo>
                    <a:pt x="885" y="858"/>
                  </a:lnTo>
                  <a:lnTo>
                    <a:pt x="893" y="865"/>
                  </a:lnTo>
                  <a:lnTo>
                    <a:pt x="894" y="867"/>
                  </a:lnTo>
                  <a:lnTo>
                    <a:pt x="896" y="869"/>
                  </a:lnTo>
                  <a:lnTo>
                    <a:pt x="898" y="871"/>
                  </a:lnTo>
                  <a:lnTo>
                    <a:pt x="899" y="873"/>
                  </a:lnTo>
                  <a:lnTo>
                    <a:pt x="900" y="875"/>
                  </a:lnTo>
                  <a:lnTo>
                    <a:pt x="900" y="877"/>
                  </a:lnTo>
                  <a:lnTo>
                    <a:pt x="900" y="877"/>
                  </a:lnTo>
                  <a:lnTo>
                    <a:pt x="900" y="879"/>
                  </a:lnTo>
                  <a:lnTo>
                    <a:pt x="899" y="880"/>
                  </a:lnTo>
                  <a:lnTo>
                    <a:pt x="898" y="882"/>
                  </a:lnTo>
                  <a:lnTo>
                    <a:pt x="897" y="883"/>
                  </a:lnTo>
                  <a:lnTo>
                    <a:pt x="896" y="885"/>
                  </a:lnTo>
                  <a:lnTo>
                    <a:pt x="894" y="887"/>
                  </a:lnTo>
                  <a:lnTo>
                    <a:pt x="890" y="890"/>
                  </a:lnTo>
                  <a:lnTo>
                    <a:pt x="888" y="892"/>
                  </a:lnTo>
                  <a:lnTo>
                    <a:pt x="887" y="893"/>
                  </a:lnTo>
                  <a:lnTo>
                    <a:pt x="886" y="895"/>
                  </a:lnTo>
                  <a:lnTo>
                    <a:pt x="885" y="897"/>
                  </a:lnTo>
                  <a:lnTo>
                    <a:pt x="883" y="901"/>
                  </a:lnTo>
                  <a:lnTo>
                    <a:pt x="882" y="903"/>
                  </a:lnTo>
                  <a:lnTo>
                    <a:pt x="881" y="905"/>
                  </a:lnTo>
                  <a:lnTo>
                    <a:pt x="880" y="908"/>
                  </a:lnTo>
                  <a:lnTo>
                    <a:pt x="878" y="910"/>
                  </a:lnTo>
                  <a:lnTo>
                    <a:pt x="877" y="911"/>
                  </a:lnTo>
                  <a:lnTo>
                    <a:pt x="875" y="911"/>
                  </a:lnTo>
                  <a:lnTo>
                    <a:pt x="874" y="913"/>
                  </a:lnTo>
                  <a:lnTo>
                    <a:pt x="872" y="914"/>
                  </a:lnTo>
                  <a:lnTo>
                    <a:pt x="871" y="914"/>
                  </a:lnTo>
                  <a:lnTo>
                    <a:pt x="870" y="915"/>
                  </a:lnTo>
                  <a:lnTo>
                    <a:pt x="868" y="916"/>
                  </a:lnTo>
                  <a:lnTo>
                    <a:pt x="863" y="917"/>
                  </a:lnTo>
                  <a:lnTo>
                    <a:pt x="858" y="918"/>
                  </a:lnTo>
                  <a:lnTo>
                    <a:pt x="849" y="920"/>
                  </a:lnTo>
                  <a:lnTo>
                    <a:pt x="841" y="921"/>
                  </a:lnTo>
                  <a:lnTo>
                    <a:pt x="837" y="921"/>
                  </a:lnTo>
                  <a:lnTo>
                    <a:pt x="833" y="922"/>
                  </a:lnTo>
                  <a:lnTo>
                    <a:pt x="829" y="923"/>
                  </a:lnTo>
                  <a:lnTo>
                    <a:pt x="827" y="924"/>
                  </a:lnTo>
                  <a:lnTo>
                    <a:pt x="825" y="925"/>
                  </a:lnTo>
                  <a:lnTo>
                    <a:pt x="823" y="926"/>
                  </a:lnTo>
                  <a:lnTo>
                    <a:pt x="821" y="928"/>
                  </a:lnTo>
                  <a:lnTo>
                    <a:pt x="819" y="930"/>
                  </a:lnTo>
                  <a:lnTo>
                    <a:pt x="818" y="932"/>
                  </a:lnTo>
                  <a:lnTo>
                    <a:pt x="817" y="934"/>
                  </a:lnTo>
                  <a:lnTo>
                    <a:pt x="817" y="936"/>
                  </a:lnTo>
                  <a:lnTo>
                    <a:pt x="817" y="938"/>
                  </a:lnTo>
                  <a:lnTo>
                    <a:pt x="817" y="944"/>
                  </a:lnTo>
                  <a:lnTo>
                    <a:pt x="817" y="945"/>
                  </a:lnTo>
                  <a:lnTo>
                    <a:pt x="817" y="946"/>
                  </a:lnTo>
                  <a:lnTo>
                    <a:pt x="816" y="947"/>
                  </a:lnTo>
                  <a:lnTo>
                    <a:pt x="816" y="948"/>
                  </a:lnTo>
                  <a:lnTo>
                    <a:pt x="815" y="950"/>
                  </a:lnTo>
                  <a:lnTo>
                    <a:pt x="814" y="951"/>
                  </a:lnTo>
                  <a:lnTo>
                    <a:pt x="813" y="952"/>
                  </a:lnTo>
                  <a:lnTo>
                    <a:pt x="805" y="956"/>
                  </a:lnTo>
                  <a:lnTo>
                    <a:pt x="803" y="957"/>
                  </a:lnTo>
                  <a:lnTo>
                    <a:pt x="802" y="958"/>
                  </a:lnTo>
                  <a:lnTo>
                    <a:pt x="799" y="958"/>
                  </a:lnTo>
                  <a:lnTo>
                    <a:pt x="793" y="959"/>
                  </a:lnTo>
                  <a:lnTo>
                    <a:pt x="783" y="961"/>
                  </a:lnTo>
                  <a:lnTo>
                    <a:pt x="778" y="963"/>
                  </a:lnTo>
                  <a:lnTo>
                    <a:pt x="776" y="963"/>
                  </a:lnTo>
                  <a:lnTo>
                    <a:pt x="773" y="963"/>
                  </a:lnTo>
                  <a:lnTo>
                    <a:pt x="768" y="962"/>
                  </a:lnTo>
                  <a:lnTo>
                    <a:pt x="762" y="961"/>
                  </a:lnTo>
                  <a:lnTo>
                    <a:pt x="759" y="960"/>
                  </a:lnTo>
                  <a:lnTo>
                    <a:pt x="754" y="959"/>
                  </a:lnTo>
                  <a:lnTo>
                    <a:pt x="751" y="958"/>
                  </a:lnTo>
                  <a:lnTo>
                    <a:pt x="746" y="957"/>
                  </a:lnTo>
                  <a:lnTo>
                    <a:pt x="743" y="957"/>
                  </a:lnTo>
                  <a:lnTo>
                    <a:pt x="741" y="957"/>
                  </a:lnTo>
                  <a:lnTo>
                    <a:pt x="739" y="957"/>
                  </a:lnTo>
                  <a:lnTo>
                    <a:pt x="737" y="958"/>
                  </a:lnTo>
                  <a:lnTo>
                    <a:pt x="736" y="959"/>
                  </a:lnTo>
                  <a:lnTo>
                    <a:pt x="733" y="962"/>
                  </a:lnTo>
                  <a:lnTo>
                    <a:pt x="731" y="964"/>
                  </a:lnTo>
                  <a:lnTo>
                    <a:pt x="726" y="967"/>
                  </a:lnTo>
                  <a:lnTo>
                    <a:pt x="723" y="967"/>
                  </a:lnTo>
                  <a:lnTo>
                    <a:pt x="721" y="968"/>
                  </a:lnTo>
                  <a:lnTo>
                    <a:pt x="717" y="969"/>
                  </a:lnTo>
                  <a:lnTo>
                    <a:pt x="713" y="969"/>
                  </a:lnTo>
                  <a:lnTo>
                    <a:pt x="711" y="969"/>
                  </a:lnTo>
                  <a:lnTo>
                    <a:pt x="709" y="969"/>
                  </a:lnTo>
                  <a:lnTo>
                    <a:pt x="707" y="968"/>
                  </a:lnTo>
                  <a:lnTo>
                    <a:pt x="705" y="967"/>
                  </a:lnTo>
                  <a:lnTo>
                    <a:pt x="702" y="967"/>
                  </a:lnTo>
                  <a:lnTo>
                    <a:pt x="700" y="965"/>
                  </a:lnTo>
                  <a:lnTo>
                    <a:pt x="693" y="961"/>
                  </a:lnTo>
                  <a:lnTo>
                    <a:pt x="691" y="959"/>
                  </a:lnTo>
                  <a:lnTo>
                    <a:pt x="690" y="957"/>
                  </a:lnTo>
                  <a:lnTo>
                    <a:pt x="689" y="956"/>
                  </a:lnTo>
                  <a:lnTo>
                    <a:pt x="687" y="953"/>
                  </a:lnTo>
                  <a:lnTo>
                    <a:pt x="685" y="950"/>
                  </a:lnTo>
                  <a:lnTo>
                    <a:pt x="683" y="949"/>
                  </a:lnTo>
                  <a:lnTo>
                    <a:pt x="682" y="948"/>
                  </a:lnTo>
                  <a:lnTo>
                    <a:pt x="681" y="947"/>
                  </a:lnTo>
                  <a:lnTo>
                    <a:pt x="680" y="946"/>
                  </a:lnTo>
                  <a:lnTo>
                    <a:pt x="679" y="946"/>
                  </a:lnTo>
                  <a:lnTo>
                    <a:pt x="678" y="946"/>
                  </a:lnTo>
                  <a:lnTo>
                    <a:pt x="675" y="946"/>
                  </a:lnTo>
                  <a:lnTo>
                    <a:pt x="673" y="947"/>
                  </a:lnTo>
                  <a:lnTo>
                    <a:pt x="670" y="948"/>
                  </a:lnTo>
                  <a:lnTo>
                    <a:pt x="666" y="950"/>
                  </a:lnTo>
                  <a:lnTo>
                    <a:pt x="665" y="951"/>
                  </a:lnTo>
                  <a:lnTo>
                    <a:pt x="663" y="952"/>
                  </a:lnTo>
                  <a:lnTo>
                    <a:pt x="662" y="953"/>
                  </a:lnTo>
                  <a:lnTo>
                    <a:pt x="661" y="954"/>
                  </a:lnTo>
                  <a:lnTo>
                    <a:pt x="656" y="959"/>
                  </a:lnTo>
                  <a:lnTo>
                    <a:pt x="654" y="962"/>
                  </a:lnTo>
                  <a:lnTo>
                    <a:pt x="652" y="963"/>
                  </a:lnTo>
                  <a:lnTo>
                    <a:pt x="650" y="965"/>
                  </a:lnTo>
                  <a:lnTo>
                    <a:pt x="648" y="966"/>
                  </a:lnTo>
                  <a:lnTo>
                    <a:pt x="647" y="967"/>
                  </a:lnTo>
                  <a:lnTo>
                    <a:pt x="645" y="967"/>
                  </a:lnTo>
                  <a:lnTo>
                    <a:pt x="644" y="967"/>
                  </a:lnTo>
                  <a:lnTo>
                    <a:pt x="643" y="967"/>
                  </a:lnTo>
                  <a:lnTo>
                    <a:pt x="641" y="967"/>
                  </a:lnTo>
                  <a:lnTo>
                    <a:pt x="639" y="967"/>
                  </a:lnTo>
                  <a:lnTo>
                    <a:pt x="633" y="967"/>
                  </a:lnTo>
                  <a:lnTo>
                    <a:pt x="632" y="967"/>
                  </a:lnTo>
                  <a:lnTo>
                    <a:pt x="630" y="967"/>
                  </a:lnTo>
                  <a:lnTo>
                    <a:pt x="629" y="967"/>
                  </a:lnTo>
                  <a:lnTo>
                    <a:pt x="628" y="967"/>
                  </a:lnTo>
                  <a:lnTo>
                    <a:pt x="627" y="967"/>
                  </a:lnTo>
                  <a:lnTo>
                    <a:pt x="626" y="968"/>
                  </a:lnTo>
                  <a:lnTo>
                    <a:pt x="624" y="969"/>
                  </a:lnTo>
                  <a:lnTo>
                    <a:pt x="623" y="970"/>
                  </a:lnTo>
                  <a:lnTo>
                    <a:pt x="622" y="972"/>
                  </a:lnTo>
                  <a:lnTo>
                    <a:pt x="621" y="974"/>
                  </a:lnTo>
                  <a:lnTo>
                    <a:pt x="620" y="979"/>
                  </a:lnTo>
                  <a:lnTo>
                    <a:pt x="617" y="984"/>
                  </a:lnTo>
                  <a:lnTo>
                    <a:pt x="616" y="987"/>
                  </a:lnTo>
                  <a:lnTo>
                    <a:pt x="615" y="988"/>
                  </a:lnTo>
                  <a:lnTo>
                    <a:pt x="614" y="990"/>
                  </a:lnTo>
                  <a:lnTo>
                    <a:pt x="612" y="991"/>
                  </a:lnTo>
                  <a:lnTo>
                    <a:pt x="611" y="992"/>
                  </a:lnTo>
                  <a:lnTo>
                    <a:pt x="610" y="993"/>
                  </a:lnTo>
                  <a:lnTo>
                    <a:pt x="609" y="993"/>
                  </a:lnTo>
                  <a:lnTo>
                    <a:pt x="607" y="994"/>
                  </a:lnTo>
                  <a:lnTo>
                    <a:pt x="604" y="994"/>
                  </a:lnTo>
                  <a:lnTo>
                    <a:pt x="598" y="994"/>
                  </a:lnTo>
                  <a:lnTo>
                    <a:pt x="595" y="994"/>
                  </a:lnTo>
                  <a:lnTo>
                    <a:pt x="589" y="995"/>
                  </a:lnTo>
                  <a:lnTo>
                    <a:pt x="585" y="996"/>
                  </a:lnTo>
                  <a:lnTo>
                    <a:pt x="581" y="997"/>
                  </a:lnTo>
                  <a:lnTo>
                    <a:pt x="574" y="999"/>
                  </a:lnTo>
                  <a:lnTo>
                    <a:pt x="571" y="1001"/>
                  </a:lnTo>
                  <a:lnTo>
                    <a:pt x="567" y="1002"/>
                  </a:lnTo>
                  <a:lnTo>
                    <a:pt x="564" y="1005"/>
                  </a:lnTo>
                  <a:lnTo>
                    <a:pt x="562" y="1007"/>
                  </a:lnTo>
                  <a:lnTo>
                    <a:pt x="561" y="1008"/>
                  </a:lnTo>
                  <a:lnTo>
                    <a:pt x="559" y="1010"/>
                  </a:lnTo>
                  <a:lnTo>
                    <a:pt x="556" y="1014"/>
                  </a:lnTo>
                  <a:lnTo>
                    <a:pt x="554" y="1017"/>
                  </a:lnTo>
                  <a:lnTo>
                    <a:pt x="550" y="1022"/>
                  </a:lnTo>
                  <a:lnTo>
                    <a:pt x="547" y="1024"/>
                  </a:lnTo>
                  <a:lnTo>
                    <a:pt x="544" y="1026"/>
                  </a:lnTo>
                  <a:lnTo>
                    <a:pt x="541" y="1029"/>
                  </a:lnTo>
                  <a:lnTo>
                    <a:pt x="539" y="1030"/>
                  </a:lnTo>
                  <a:lnTo>
                    <a:pt x="532" y="1034"/>
                  </a:lnTo>
                  <a:lnTo>
                    <a:pt x="530" y="1035"/>
                  </a:lnTo>
                  <a:lnTo>
                    <a:pt x="528" y="1036"/>
                  </a:lnTo>
                  <a:lnTo>
                    <a:pt x="526" y="1038"/>
                  </a:lnTo>
                  <a:lnTo>
                    <a:pt x="524" y="1040"/>
                  </a:lnTo>
                  <a:lnTo>
                    <a:pt x="519" y="1045"/>
                  </a:lnTo>
                  <a:lnTo>
                    <a:pt x="516" y="1048"/>
                  </a:lnTo>
                  <a:lnTo>
                    <a:pt x="515" y="1050"/>
                  </a:lnTo>
                  <a:lnTo>
                    <a:pt x="512" y="1053"/>
                  </a:lnTo>
                  <a:lnTo>
                    <a:pt x="508" y="1058"/>
                  </a:lnTo>
                  <a:lnTo>
                    <a:pt x="507" y="1060"/>
                  </a:lnTo>
                  <a:lnTo>
                    <a:pt x="506" y="1061"/>
                  </a:lnTo>
                  <a:lnTo>
                    <a:pt x="505" y="1062"/>
                  </a:lnTo>
                  <a:lnTo>
                    <a:pt x="503" y="1063"/>
                  </a:lnTo>
                  <a:lnTo>
                    <a:pt x="502" y="1063"/>
                  </a:lnTo>
                  <a:lnTo>
                    <a:pt x="500" y="1062"/>
                  </a:lnTo>
                  <a:lnTo>
                    <a:pt x="499" y="1062"/>
                  </a:lnTo>
                  <a:lnTo>
                    <a:pt x="497" y="1061"/>
                  </a:lnTo>
                  <a:lnTo>
                    <a:pt x="496" y="1060"/>
                  </a:lnTo>
                  <a:lnTo>
                    <a:pt x="491" y="1057"/>
                  </a:lnTo>
                  <a:lnTo>
                    <a:pt x="488" y="1056"/>
                  </a:lnTo>
                  <a:lnTo>
                    <a:pt x="485" y="1054"/>
                  </a:lnTo>
                  <a:lnTo>
                    <a:pt x="482" y="1053"/>
                  </a:lnTo>
                  <a:lnTo>
                    <a:pt x="480" y="1052"/>
                  </a:lnTo>
                  <a:lnTo>
                    <a:pt x="477" y="1051"/>
                  </a:lnTo>
                  <a:lnTo>
                    <a:pt x="474" y="1051"/>
                  </a:lnTo>
                  <a:lnTo>
                    <a:pt x="472" y="1051"/>
                  </a:lnTo>
                  <a:lnTo>
                    <a:pt x="462" y="1053"/>
                  </a:lnTo>
                  <a:lnTo>
                    <a:pt x="459" y="1053"/>
                  </a:lnTo>
                  <a:lnTo>
                    <a:pt x="457" y="1054"/>
                  </a:lnTo>
                  <a:lnTo>
                    <a:pt x="456" y="1054"/>
                  </a:lnTo>
                  <a:lnTo>
                    <a:pt x="455" y="1055"/>
                  </a:lnTo>
                  <a:lnTo>
                    <a:pt x="454" y="1056"/>
                  </a:lnTo>
                  <a:lnTo>
                    <a:pt x="452" y="1057"/>
                  </a:lnTo>
                  <a:lnTo>
                    <a:pt x="451" y="1058"/>
                  </a:lnTo>
                  <a:lnTo>
                    <a:pt x="448" y="1064"/>
                  </a:lnTo>
                  <a:lnTo>
                    <a:pt x="444" y="1068"/>
                  </a:lnTo>
                  <a:lnTo>
                    <a:pt x="443" y="1069"/>
                  </a:lnTo>
                  <a:lnTo>
                    <a:pt x="441" y="1071"/>
                  </a:lnTo>
                  <a:lnTo>
                    <a:pt x="439" y="1073"/>
                  </a:lnTo>
                  <a:lnTo>
                    <a:pt x="439" y="1075"/>
                  </a:lnTo>
                  <a:lnTo>
                    <a:pt x="437" y="1076"/>
                  </a:lnTo>
                  <a:lnTo>
                    <a:pt x="435" y="1077"/>
                  </a:lnTo>
                  <a:lnTo>
                    <a:pt x="434" y="1077"/>
                  </a:lnTo>
                  <a:lnTo>
                    <a:pt x="433" y="1077"/>
                  </a:lnTo>
                  <a:lnTo>
                    <a:pt x="430" y="1077"/>
                  </a:lnTo>
                  <a:lnTo>
                    <a:pt x="428" y="1076"/>
                  </a:lnTo>
                  <a:lnTo>
                    <a:pt x="425" y="1076"/>
                  </a:lnTo>
                  <a:lnTo>
                    <a:pt x="423" y="1075"/>
                  </a:lnTo>
                  <a:lnTo>
                    <a:pt x="421" y="1074"/>
                  </a:lnTo>
                  <a:lnTo>
                    <a:pt x="420" y="1073"/>
                  </a:lnTo>
                  <a:lnTo>
                    <a:pt x="416" y="1069"/>
                  </a:lnTo>
                  <a:lnTo>
                    <a:pt x="413" y="1068"/>
                  </a:lnTo>
                  <a:lnTo>
                    <a:pt x="411" y="1067"/>
                  </a:lnTo>
                  <a:lnTo>
                    <a:pt x="409" y="1066"/>
                  </a:lnTo>
                  <a:lnTo>
                    <a:pt x="407" y="1066"/>
                  </a:lnTo>
                  <a:lnTo>
                    <a:pt x="405" y="1066"/>
                  </a:lnTo>
                  <a:lnTo>
                    <a:pt x="403" y="1066"/>
                  </a:lnTo>
                  <a:lnTo>
                    <a:pt x="401" y="1066"/>
                  </a:lnTo>
                  <a:lnTo>
                    <a:pt x="397" y="1067"/>
                  </a:lnTo>
                  <a:lnTo>
                    <a:pt x="395" y="1068"/>
                  </a:lnTo>
                  <a:lnTo>
                    <a:pt x="394" y="1069"/>
                  </a:lnTo>
                  <a:lnTo>
                    <a:pt x="392" y="1069"/>
                  </a:lnTo>
                  <a:lnTo>
                    <a:pt x="391" y="1070"/>
                  </a:lnTo>
                  <a:lnTo>
                    <a:pt x="391" y="1071"/>
                  </a:lnTo>
                  <a:lnTo>
                    <a:pt x="391" y="1072"/>
                  </a:lnTo>
                  <a:lnTo>
                    <a:pt x="390" y="1071"/>
                  </a:lnTo>
                  <a:lnTo>
                    <a:pt x="389" y="1069"/>
                  </a:lnTo>
                  <a:lnTo>
                    <a:pt x="388" y="1068"/>
                  </a:lnTo>
                  <a:lnTo>
                    <a:pt x="385" y="1062"/>
                  </a:lnTo>
                  <a:lnTo>
                    <a:pt x="384" y="1060"/>
                  </a:lnTo>
                  <a:lnTo>
                    <a:pt x="382" y="1058"/>
                  </a:lnTo>
                  <a:lnTo>
                    <a:pt x="382" y="1057"/>
                  </a:lnTo>
                  <a:lnTo>
                    <a:pt x="380" y="1055"/>
                  </a:lnTo>
                  <a:lnTo>
                    <a:pt x="378" y="1053"/>
                  </a:lnTo>
                  <a:lnTo>
                    <a:pt x="376" y="1051"/>
                  </a:lnTo>
                  <a:lnTo>
                    <a:pt x="372" y="1048"/>
                  </a:lnTo>
                  <a:lnTo>
                    <a:pt x="370" y="1047"/>
                  </a:lnTo>
                  <a:lnTo>
                    <a:pt x="367" y="1046"/>
                  </a:lnTo>
                  <a:lnTo>
                    <a:pt x="363" y="1043"/>
                  </a:lnTo>
                  <a:lnTo>
                    <a:pt x="357" y="1040"/>
                  </a:lnTo>
                  <a:lnTo>
                    <a:pt x="353" y="1039"/>
                  </a:lnTo>
                  <a:lnTo>
                    <a:pt x="350" y="1037"/>
                  </a:lnTo>
                  <a:lnTo>
                    <a:pt x="348" y="1035"/>
                  </a:lnTo>
                  <a:lnTo>
                    <a:pt x="347" y="1034"/>
                  </a:lnTo>
                  <a:lnTo>
                    <a:pt x="345" y="1032"/>
                  </a:lnTo>
                  <a:lnTo>
                    <a:pt x="344" y="1030"/>
                  </a:lnTo>
                  <a:lnTo>
                    <a:pt x="340" y="1024"/>
                  </a:lnTo>
                  <a:lnTo>
                    <a:pt x="339" y="1023"/>
                  </a:lnTo>
                  <a:lnTo>
                    <a:pt x="337" y="1021"/>
                  </a:lnTo>
                  <a:lnTo>
                    <a:pt x="337" y="1020"/>
                  </a:lnTo>
                  <a:lnTo>
                    <a:pt x="335" y="1019"/>
                  </a:lnTo>
                  <a:lnTo>
                    <a:pt x="334" y="1018"/>
                  </a:lnTo>
                  <a:lnTo>
                    <a:pt x="332" y="1018"/>
                  </a:lnTo>
                  <a:lnTo>
                    <a:pt x="331" y="1017"/>
                  </a:lnTo>
                  <a:lnTo>
                    <a:pt x="328" y="1017"/>
                  </a:lnTo>
                  <a:lnTo>
                    <a:pt x="324" y="1016"/>
                  </a:lnTo>
                  <a:lnTo>
                    <a:pt x="322" y="1016"/>
                  </a:lnTo>
                  <a:lnTo>
                    <a:pt x="321" y="1016"/>
                  </a:lnTo>
                  <a:lnTo>
                    <a:pt x="320" y="1015"/>
                  </a:lnTo>
                  <a:lnTo>
                    <a:pt x="319" y="1014"/>
                  </a:lnTo>
                  <a:lnTo>
                    <a:pt x="319" y="1013"/>
                  </a:lnTo>
                  <a:lnTo>
                    <a:pt x="319" y="1013"/>
                  </a:lnTo>
                  <a:lnTo>
                    <a:pt x="319" y="1012"/>
                  </a:lnTo>
                  <a:lnTo>
                    <a:pt x="319" y="1011"/>
                  </a:lnTo>
                  <a:lnTo>
                    <a:pt x="319" y="1009"/>
                  </a:lnTo>
                  <a:lnTo>
                    <a:pt x="320" y="1007"/>
                  </a:lnTo>
                  <a:lnTo>
                    <a:pt x="321" y="1005"/>
                  </a:lnTo>
                  <a:lnTo>
                    <a:pt x="323" y="1002"/>
                  </a:lnTo>
                  <a:lnTo>
                    <a:pt x="325" y="999"/>
                  </a:lnTo>
                  <a:lnTo>
                    <a:pt x="329" y="995"/>
                  </a:lnTo>
                  <a:lnTo>
                    <a:pt x="330" y="993"/>
                  </a:lnTo>
                  <a:lnTo>
                    <a:pt x="334" y="990"/>
                  </a:lnTo>
                  <a:lnTo>
                    <a:pt x="339" y="983"/>
                  </a:lnTo>
                  <a:lnTo>
                    <a:pt x="341" y="981"/>
                  </a:lnTo>
                  <a:lnTo>
                    <a:pt x="343" y="979"/>
                  </a:lnTo>
                  <a:lnTo>
                    <a:pt x="344" y="978"/>
                  </a:lnTo>
                  <a:lnTo>
                    <a:pt x="345" y="975"/>
                  </a:lnTo>
                  <a:lnTo>
                    <a:pt x="347" y="968"/>
                  </a:lnTo>
                  <a:lnTo>
                    <a:pt x="348" y="967"/>
                  </a:lnTo>
                  <a:lnTo>
                    <a:pt x="348" y="965"/>
                  </a:lnTo>
                  <a:lnTo>
                    <a:pt x="353" y="958"/>
                  </a:lnTo>
                  <a:lnTo>
                    <a:pt x="354" y="956"/>
                  </a:lnTo>
                  <a:lnTo>
                    <a:pt x="355" y="955"/>
                  </a:lnTo>
                  <a:lnTo>
                    <a:pt x="356" y="953"/>
                  </a:lnTo>
                  <a:lnTo>
                    <a:pt x="356" y="951"/>
                  </a:lnTo>
                  <a:lnTo>
                    <a:pt x="357" y="946"/>
                  </a:lnTo>
                  <a:lnTo>
                    <a:pt x="358" y="944"/>
                  </a:lnTo>
                  <a:lnTo>
                    <a:pt x="359" y="941"/>
                  </a:lnTo>
                  <a:lnTo>
                    <a:pt x="360" y="938"/>
                  </a:lnTo>
                  <a:lnTo>
                    <a:pt x="362" y="934"/>
                  </a:lnTo>
                  <a:lnTo>
                    <a:pt x="365" y="930"/>
                  </a:lnTo>
                  <a:lnTo>
                    <a:pt x="367" y="928"/>
                  </a:lnTo>
                  <a:lnTo>
                    <a:pt x="368" y="927"/>
                  </a:lnTo>
                  <a:lnTo>
                    <a:pt x="369" y="926"/>
                  </a:lnTo>
                  <a:lnTo>
                    <a:pt x="370" y="925"/>
                  </a:lnTo>
                  <a:lnTo>
                    <a:pt x="371" y="924"/>
                  </a:lnTo>
                  <a:lnTo>
                    <a:pt x="373" y="924"/>
                  </a:lnTo>
                  <a:lnTo>
                    <a:pt x="379" y="922"/>
                  </a:lnTo>
                  <a:lnTo>
                    <a:pt x="384" y="922"/>
                  </a:lnTo>
                  <a:lnTo>
                    <a:pt x="387" y="921"/>
                  </a:lnTo>
                  <a:lnTo>
                    <a:pt x="389" y="920"/>
                  </a:lnTo>
                  <a:lnTo>
                    <a:pt x="391" y="919"/>
                  </a:lnTo>
                  <a:lnTo>
                    <a:pt x="392" y="918"/>
                  </a:lnTo>
                  <a:lnTo>
                    <a:pt x="393" y="917"/>
                  </a:lnTo>
                  <a:lnTo>
                    <a:pt x="394" y="916"/>
                  </a:lnTo>
                  <a:lnTo>
                    <a:pt x="394" y="913"/>
                  </a:lnTo>
                  <a:lnTo>
                    <a:pt x="395" y="910"/>
                  </a:lnTo>
                  <a:lnTo>
                    <a:pt x="396" y="908"/>
                  </a:lnTo>
                  <a:lnTo>
                    <a:pt x="396" y="906"/>
                  </a:lnTo>
                  <a:lnTo>
                    <a:pt x="396" y="904"/>
                  </a:lnTo>
                  <a:lnTo>
                    <a:pt x="395" y="903"/>
                  </a:lnTo>
                  <a:lnTo>
                    <a:pt x="394" y="901"/>
                  </a:lnTo>
                  <a:lnTo>
                    <a:pt x="394" y="899"/>
                  </a:lnTo>
                  <a:lnTo>
                    <a:pt x="388" y="891"/>
                  </a:lnTo>
                  <a:lnTo>
                    <a:pt x="387" y="889"/>
                  </a:lnTo>
                  <a:lnTo>
                    <a:pt x="385" y="888"/>
                  </a:lnTo>
                  <a:lnTo>
                    <a:pt x="383" y="887"/>
                  </a:lnTo>
                  <a:lnTo>
                    <a:pt x="379" y="884"/>
                  </a:lnTo>
                  <a:lnTo>
                    <a:pt x="376" y="882"/>
                  </a:lnTo>
                  <a:lnTo>
                    <a:pt x="374" y="880"/>
                  </a:lnTo>
                  <a:lnTo>
                    <a:pt x="372" y="878"/>
                  </a:lnTo>
                  <a:lnTo>
                    <a:pt x="371" y="877"/>
                  </a:lnTo>
                  <a:lnTo>
                    <a:pt x="371" y="877"/>
                  </a:lnTo>
                  <a:lnTo>
                    <a:pt x="370" y="875"/>
                  </a:lnTo>
                  <a:lnTo>
                    <a:pt x="370" y="873"/>
                  </a:lnTo>
                  <a:lnTo>
                    <a:pt x="370" y="872"/>
                  </a:lnTo>
                  <a:lnTo>
                    <a:pt x="371" y="869"/>
                  </a:lnTo>
                  <a:lnTo>
                    <a:pt x="371" y="867"/>
                  </a:lnTo>
                  <a:lnTo>
                    <a:pt x="371" y="866"/>
                  </a:lnTo>
                  <a:lnTo>
                    <a:pt x="371" y="865"/>
                  </a:lnTo>
                  <a:lnTo>
                    <a:pt x="371" y="864"/>
                  </a:lnTo>
                  <a:lnTo>
                    <a:pt x="370" y="862"/>
                  </a:lnTo>
                  <a:lnTo>
                    <a:pt x="369" y="861"/>
                  </a:lnTo>
                  <a:lnTo>
                    <a:pt x="368" y="860"/>
                  </a:lnTo>
                  <a:lnTo>
                    <a:pt x="367" y="859"/>
                  </a:lnTo>
                  <a:lnTo>
                    <a:pt x="364" y="857"/>
                  </a:lnTo>
                  <a:lnTo>
                    <a:pt x="362" y="856"/>
                  </a:lnTo>
                  <a:lnTo>
                    <a:pt x="360" y="855"/>
                  </a:lnTo>
                  <a:lnTo>
                    <a:pt x="359" y="854"/>
                  </a:lnTo>
                  <a:lnTo>
                    <a:pt x="358" y="854"/>
                  </a:lnTo>
                  <a:lnTo>
                    <a:pt x="357" y="854"/>
                  </a:lnTo>
                  <a:lnTo>
                    <a:pt x="356" y="854"/>
                  </a:lnTo>
                  <a:lnTo>
                    <a:pt x="354" y="854"/>
                  </a:lnTo>
                  <a:lnTo>
                    <a:pt x="352" y="854"/>
                  </a:lnTo>
                  <a:lnTo>
                    <a:pt x="351" y="855"/>
                  </a:lnTo>
                  <a:lnTo>
                    <a:pt x="348" y="856"/>
                  </a:lnTo>
                  <a:lnTo>
                    <a:pt x="346" y="857"/>
                  </a:lnTo>
                  <a:lnTo>
                    <a:pt x="344" y="858"/>
                  </a:lnTo>
                  <a:lnTo>
                    <a:pt x="337" y="859"/>
                  </a:lnTo>
                  <a:lnTo>
                    <a:pt x="334" y="860"/>
                  </a:lnTo>
                  <a:lnTo>
                    <a:pt x="331" y="861"/>
                  </a:lnTo>
                  <a:lnTo>
                    <a:pt x="325" y="864"/>
                  </a:lnTo>
                  <a:lnTo>
                    <a:pt x="322" y="865"/>
                  </a:lnTo>
                  <a:lnTo>
                    <a:pt x="319" y="865"/>
                  </a:lnTo>
                  <a:lnTo>
                    <a:pt x="315" y="865"/>
                  </a:lnTo>
                  <a:lnTo>
                    <a:pt x="312" y="865"/>
                  </a:lnTo>
                  <a:lnTo>
                    <a:pt x="306" y="865"/>
                  </a:lnTo>
                  <a:lnTo>
                    <a:pt x="300" y="865"/>
                  </a:lnTo>
                  <a:lnTo>
                    <a:pt x="296" y="865"/>
                  </a:lnTo>
                  <a:lnTo>
                    <a:pt x="293" y="865"/>
                  </a:lnTo>
                  <a:lnTo>
                    <a:pt x="291" y="865"/>
                  </a:lnTo>
                  <a:lnTo>
                    <a:pt x="282" y="862"/>
                  </a:lnTo>
                  <a:lnTo>
                    <a:pt x="280" y="862"/>
                  </a:lnTo>
                  <a:lnTo>
                    <a:pt x="279" y="861"/>
                  </a:lnTo>
                  <a:lnTo>
                    <a:pt x="277" y="861"/>
                  </a:lnTo>
                  <a:lnTo>
                    <a:pt x="274" y="861"/>
                  </a:lnTo>
                  <a:lnTo>
                    <a:pt x="271" y="862"/>
                  </a:lnTo>
                  <a:lnTo>
                    <a:pt x="269" y="862"/>
                  </a:lnTo>
                  <a:lnTo>
                    <a:pt x="266" y="864"/>
                  </a:lnTo>
                  <a:lnTo>
                    <a:pt x="265" y="864"/>
                  </a:lnTo>
                  <a:lnTo>
                    <a:pt x="264" y="864"/>
                  </a:lnTo>
                  <a:lnTo>
                    <a:pt x="262" y="864"/>
                  </a:lnTo>
                  <a:lnTo>
                    <a:pt x="261" y="864"/>
                  </a:lnTo>
                  <a:lnTo>
                    <a:pt x="260" y="864"/>
                  </a:lnTo>
                  <a:lnTo>
                    <a:pt x="259" y="863"/>
                  </a:lnTo>
                  <a:lnTo>
                    <a:pt x="253" y="860"/>
                  </a:lnTo>
                  <a:lnTo>
                    <a:pt x="241" y="853"/>
                  </a:lnTo>
                  <a:lnTo>
                    <a:pt x="236" y="850"/>
                  </a:lnTo>
                  <a:lnTo>
                    <a:pt x="233" y="848"/>
                  </a:lnTo>
                  <a:lnTo>
                    <a:pt x="230" y="845"/>
                  </a:lnTo>
                  <a:lnTo>
                    <a:pt x="223" y="839"/>
                  </a:lnTo>
                  <a:lnTo>
                    <a:pt x="217" y="834"/>
                  </a:lnTo>
                  <a:lnTo>
                    <a:pt x="214" y="831"/>
                  </a:lnTo>
                  <a:lnTo>
                    <a:pt x="210" y="828"/>
                  </a:lnTo>
                  <a:lnTo>
                    <a:pt x="208" y="826"/>
                  </a:lnTo>
                  <a:lnTo>
                    <a:pt x="206" y="824"/>
                  </a:lnTo>
                  <a:lnTo>
                    <a:pt x="205" y="822"/>
                  </a:lnTo>
                  <a:lnTo>
                    <a:pt x="203" y="819"/>
                  </a:lnTo>
                  <a:lnTo>
                    <a:pt x="201" y="815"/>
                  </a:lnTo>
                  <a:lnTo>
                    <a:pt x="200" y="812"/>
                  </a:lnTo>
                  <a:lnTo>
                    <a:pt x="200" y="809"/>
                  </a:lnTo>
                  <a:lnTo>
                    <a:pt x="200" y="807"/>
                  </a:lnTo>
                  <a:lnTo>
                    <a:pt x="200" y="802"/>
                  </a:lnTo>
                  <a:lnTo>
                    <a:pt x="200" y="798"/>
                  </a:lnTo>
                  <a:lnTo>
                    <a:pt x="201" y="791"/>
                  </a:lnTo>
                  <a:lnTo>
                    <a:pt x="202" y="786"/>
                  </a:lnTo>
                  <a:lnTo>
                    <a:pt x="202" y="783"/>
                  </a:lnTo>
                  <a:lnTo>
                    <a:pt x="202" y="780"/>
                  </a:lnTo>
                  <a:lnTo>
                    <a:pt x="201" y="777"/>
                  </a:lnTo>
                  <a:lnTo>
                    <a:pt x="201" y="775"/>
                  </a:lnTo>
                  <a:lnTo>
                    <a:pt x="200" y="772"/>
                  </a:lnTo>
                  <a:lnTo>
                    <a:pt x="200" y="767"/>
                  </a:lnTo>
                  <a:lnTo>
                    <a:pt x="199" y="764"/>
                  </a:lnTo>
                  <a:lnTo>
                    <a:pt x="198" y="763"/>
                  </a:lnTo>
                  <a:lnTo>
                    <a:pt x="197" y="761"/>
                  </a:lnTo>
                  <a:lnTo>
                    <a:pt x="196" y="759"/>
                  </a:lnTo>
                  <a:lnTo>
                    <a:pt x="194" y="758"/>
                  </a:lnTo>
                  <a:lnTo>
                    <a:pt x="193" y="757"/>
                  </a:lnTo>
                  <a:lnTo>
                    <a:pt x="191" y="756"/>
                  </a:lnTo>
                  <a:lnTo>
                    <a:pt x="190" y="755"/>
                  </a:lnTo>
                  <a:lnTo>
                    <a:pt x="187" y="755"/>
                  </a:lnTo>
                  <a:lnTo>
                    <a:pt x="185" y="754"/>
                  </a:lnTo>
                  <a:lnTo>
                    <a:pt x="183" y="754"/>
                  </a:lnTo>
                  <a:lnTo>
                    <a:pt x="179" y="754"/>
                  </a:lnTo>
                  <a:lnTo>
                    <a:pt x="177" y="754"/>
                  </a:lnTo>
                  <a:lnTo>
                    <a:pt x="170" y="755"/>
                  </a:lnTo>
                  <a:lnTo>
                    <a:pt x="163" y="756"/>
                  </a:lnTo>
                  <a:lnTo>
                    <a:pt x="160" y="757"/>
                  </a:lnTo>
                  <a:lnTo>
                    <a:pt x="156" y="757"/>
                  </a:lnTo>
                  <a:lnTo>
                    <a:pt x="150" y="759"/>
                  </a:lnTo>
                  <a:lnTo>
                    <a:pt x="147" y="760"/>
                  </a:lnTo>
                  <a:lnTo>
                    <a:pt x="137" y="761"/>
                  </a:lnTo>
                  <a:lnTo>
                    <a:pt x="136" y="761"/>
                  </a:lnTo>
                  <a:lnTo>
                    <a:pt x="134" y="761"/>
                  </a:lnTo>
                  <a:lnTo>
                    <a:pt x="133" y="760"/>
                  </a:lnTo>
                  <a:lnTo>
                    <a:pt x="132" y="759"/>
                  </a:lnTo>
                  <a:lnTo>
                    <a:pt x="131" y="758"/>
                  </a:lnTo>
                  <a:lnTo>
                    <a:pt x="127" y="754"/>
                  </a:lnTo>
                  <a:lnTo>
                    <a:pt x="126" y="753"/>
                  </a:lnTo>
                  <a:lnTo>
                    <a:pt x="124" y="752"/>
                  </a:lnTo>
                  <a:lnTo>
                    <a:pt x="121" y="751"/>
                  </a:lnTo>
                  <a:lnTo>
                    <a:pt x="118" y="749"/>
                  </a:lnTo>
                  <a:lnTo>
                    <a:pt x="111" y="747"/>
                  </a:lnTo>
                  <a:lnTo>
                    <a:pt x="103" y="744"/>
                  </a:lnTo>
                  <a:lnTo>
                    <a:pt x="91" y="741"/>
                  </a:lnTo>
                  <a:lnTo>
                    <a:pt x="88" y="741"/>
                  </a:lnTo>
                  <a:lnTo>
                    <a:pt x="87" y="740"/>
                  </a:lnTo>
                  <a:lnTo>
                    <a:pt x="86" y="740"/>
                  </a:lnTo>
                  <a:lnTo>
                    <a:pt x="84" y="740"/>
                  </a:lnTo>
                  <a:lnTo>
                    <a:pt x="83" y="741"/>
                  </a:lnTo>
                  <a:lnTo>
                    <a:pt x="81" y="741"/>
                  </a:lnTo>
                  <a:lnTo>
                    <a:pt x="78" y="742"/>
                  </a:lnTo>
                  <a:lnTo>
                    <a:pt x="71" y="746"/>
                  </a:lnTo>
                  <a:lnTo>
                    <a:pt x="68" y="747"/>
                  </a:lnTo>
                  <a:lnTo>
                    <a:pt x="65" y="748"/>
                  </a:lnTo>
                  <a:lnTo>
                    <a:pt x="63" y="749"/>
                  </a:lnTo>
                  <a:lnTo>
                    <a:pt x="60" y="749"/>
                  </a:lnTo>
                  <a:lnTo>
                    <a:pt x="57" y="749"/>
                  </a:lnTo>
                  <a:lnTo>
                    <a:pt x="54" y="749"/>
                  </a:lnTo>
                  <a:lnTo>
                    <a:pt x="52" y="748"/>
                  </a:lnTo>
                  <a:lnTo>
                    <a:pt x="50" y="747"/>
                  </a:lnTo>
                  <a:lnTo>
                    <a:pt x="48" y="746"/>
                  </a:lnTo>
                  <a:lnTo>
                    <a:pt x="46" y="745"/>
                  </a:lnTo>
                  <a:lnTo>
                    <a:pt x="44" y="743"/>
                  </a:lnTo>
                  <a:lnTo>
                    <a:pt x="43" y="742"/>
                  </a:lnTo>
                  <a:lnTo>
                    <a:pt x="41" y="741"/>
                  </a:lnTo>
                  <a:lnTo>
                    <a:pt x="37" y="734"/>
                  </a:lnTo>
                  <a:lnTo>
                    <a:pt x="33" y="730"/>
                  </a:lnTo>
                  <a:lnTo>
                    <a:pt x="30" y="728"/>
                  </a:lnTo>
                  <a:lnTo>
                    <a:pt x="30" y="727"/>
                  </a:lnTo>
                  <a:lnTo>
                    <a:pt x="28" y="725"/>
                  </a:lnTo>
                  <a:lnTo>
                    <a:pt x="26" y="725"/>
                  </a:lnTo>
                  <a:lnTo>
                    <a:pt x="25" y="724"/>
                  </a:lnTo>
                  <a:lnTo>
                    <a:pt x="23" y="723"/>
                  </a:lnTo>
                  <a:lnTo>
                    <a:pt x="21" y="723"/>
                  </a:lnTo>
                  <a:lnTo>
                    <a:pt x="18" y="722"/>
                  </a:lnTo>
                  <a:lnTo>
                    <a:pt x="11" y="721"/>
                  </a:lnTo>
                  <a:lnTo>
                    <a:pt x="9" y="721"/>
                  </a:lnTo>
                  <a:lnTo>
                    <a:pt x="7" y="720"/>
                  </a:lnTo>
                  <a:lnTo>
                    <a:pt x="5" y="720"/>
                  </a:lnTo>
                  <a:lnTo>
                    <a:pt x="3" y="719"/>
                  </a:lnTo>
                  <a:lnTo>
                    <a:pt x="2" y="718"/>
                  </a:lnTo>
                  <a:lnTo>
                    <a:pt x="1" y="718"/>
                  </a:lnTo>
                  <a:lnTo>
                    <a:pt x="0" y="717"/>
                  </a:lnTo>
                  <a:lnTo>
                    <a:pt x="0" y="716"/>
                  </a:lnTo>
                  <a:lnTo>
                    <a:pt x="1" y="716"/>
                  </a:lnTo>
                  <a:lnTo>
                    <a:pt x="1" y="715"/>
                  </a:lnTo>
                  <a:lnTo>
                    <a:pt x="4" y="713"/>
                  </a:lnTo>
                  <a:lnTo>
                    <a:pt x="6" y="713"/>
                  </a:lnTo>
                  <a:lnTo>
                    <a:pt x="7" y="711"/>
                  </a:lnTo>
                  <a:lnTo>
                    <a:pt x="7" y="710"/>
                  </a:lnTo>
                  <a:lnTo>
                    <a:pt x="8" y="709"/>
                  </a:lnTo>
                  <a:lnTo>
                    <a:pt x="8" y="707"/>
                  </a:lnTo>
                  <a:lnTo>
                    <a:pt x="9" y="706"/>
                  </a:lnTo>
                  <a:lnTo>
                    <a:pt x="10" y="704"/>
                  </a:lnTo>
                  <a:lnTo>
                    <a:pt x="10" y="702"/>
                  </a:lnTo>
                  <a:lnTo>
                    <a:pt x="10" y="701"/>
                  </a:lnTo>
                  <a:lnTo>
                    <a:pt x="10" y="699"/>
                  </a:lnTo>
                  <a:lnTo>
                    <a:pt x="9" y="698"/>
                  </a:lnTo>
                  <a:lnTo>
                    <a:pt x="8" y="696"/>
                  </a:lnTo>
                </a:path>
              </a:pathLst>
            </a:custGeom>
            <a:noFill/>
            <a:ln w="2540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2" name="Freeform 101">
              <a:extLst>
                <a:ext uri="{FF2B5EF4-FFF2-40B4-BE49-F238E27FC236}">
                  <a16:creationId xmlns:a16="http://schemas.microsoft.com/office/drawing/2014/main" id="{219D136D-F27D-47BF-85E1-70F80C0640F0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8" y="2390"/>
              <a:ext cx="473" cy="704"/>
            </a:xfrm>
            <a:custGeom>
              <a:avLst/>
              <a:gdLst>
                <a:gd name="T0" fmla="*/ 144 w 473"/>
                <a:gd name="T1" fmla="*/ 698 h 704"/>
                <a:gd name="T2" fmla="*/ 114 w 473"/>
                <a:gd name="T3" fmla="*/ 681 h 704"/>
                <a:gd name="T4" fmla="*/ 100 w 473"/>
                <a:gd name="T5" fmla="*/ 677 h 704"/>
                <a:gd name="T6" fmla="*/ 75 w 473"/>
                <a:gd name="T7" fmla="*/ 687 h 704"/>
                <a:gd name="T8" fmla="*/ 60 w 473"/>
                <a:gd name="T9" fmla="*/ 683 h 704"/>
                <a:gd name="T10" fmla="*/ 28 w 473"/>
                <a:gd name="T11" fmla="*/ 651 h 704"/>
                <a:gd name="T12" fmla="*/ 13 w 473"/>
                <a:gd name="T13" fmla="*/ 626 h 704"/>
                <a:gd name="T14" fmla="*/ 18 w 473"/>
                <a:gd name="T15" fmla="*/ 612 h 704"/>
                <a:gd name="T16" fmla="*/ 24 w 473"/>
                <a:gd name="T17" fmla="*/ 598 h 704"/>
                <a:gd name="T18" fmla="*/ 7 w 473"/>
                <a:gd name="T19" fmla="*/ 580 h 704"/>
                <a:gd name="T20" fmla="*/ 0 w 473"/>
                <a:gd name="T21" fmla="*/ 565 h 704"/>
                <a:gd name="T22" fmla="*/ 7 w 473"/>
                <a:gd name="T23" fmla="*/ 539 h 704"/>
                <a:gd name="T24" fmla="*/ 9 w 473"/>
                <a:gd name="T25" fmla="*/ 516 h 704"/>
                <a:gd name="T26" fmla="*/ 20 w 473"/>
                <a:gd name="T27" fmla="*/ 484 h 704"/>
                <a:gd name="T28" fmla="*/ 23 w 473"/>
                <a:gd name="T29" fmla="*/ 458 h 704"/>
                <a:gd name="T30" fmla="*/ 23 w 473"/>
                <a:gd name="T31" fmla="*/ 432 h 704"/>
                <a:gd name="T32" fmla="*/ 13 w 473"/>
                <a:gd name="T33" fmla="*/ 411 h 704"/>
                <a:gd name="T34" fmla="*/ 15 w 473"/>
                <a:gd name="T35" fmla="*/ 404 h 704"/>
                <a:gd name="T36" fmla="*/ 29 w 473"/>
                <a:gd name="T37" fmla="*/ 397 h 704"/>
                <a:gd name="T38" fmla="*/ 31 w 473"/>
                <a:gd name="T39" fmla="*/ 385 h 704"/>
                <a:gd name="T40" fmla="*/ 32 w 473"/>
                <a:gd name="T41" fmla="*/ 363 h 704"/>
                <a:gd name="T42" fmla="*/ 38 w 473"/>
                <a:gd name="T43" fmla="*/ 342 h 704"/>
                <a:gd name="T44" fmla="*/ 56 w 473"/>
                <a:gd name="T45" fmla="*/ 334 h 704"/>
                <a:gd name="T46" fmla="*/ 67 w 473"/>
                <a:gd name="T47" fmla="*/ 328 h 704"/>
                <a:gd name="T48" fmla="*/ 65 w 473"/>
                <a:gd name="T49" fmla="*/ 315 h 704"/>
                <a:gd name="T50" fmla="*/ 71 w 473"/>
                <a:gd name="T51" fmla="*/ 307 h 704"/>
                <a:gd name="T52" fmla="*/ 92 w 473"/>
                <a:gd name="T53" fmla="*/ 308 h 704"/>
                <a:gd name="T54" fmla="*/ 125 w 473"/>
                <a:gd name="T55" fmla="*/ 313 h 704"/>
                <a:gd name="T56" fmla="*/ 149 w 473"/>
                <a:gd name="T57" fmla="*/ 308 h 704"/>
                <a:gd name="T58" fmla="*/ 170 w 473"/>
                <a:gd name="T59" fmla="*/ 303 h 704"/>
                <a:gd name="T60" fmla="*/ 194 w 473"/>
                <a:gd name="T61" fmla="*/ 311 h 704"/>
                <a:gd name="T62" fmla="*/ 206 w 473"/>
                <a:gd name="T63" fmla="*/ 315 h 704"/>
                <a:gd name="T64" fmla="*/ 214 w 473"/>
                <a:gd name="T65" fmla="*/ 299 h 704"/>
                <a:gd name="T66" fmla="*/ 225 w 473"/>
                <a:gd name="T67" fmla="*/ 292 h 704"/>
                <a:gd name="T68" fmla="*/ 246 w 473"/>
                <a:gd name="T69" fmla="*/ 293 h 704"/>
                <a:gd name="T70" fmla="*/ 263 w 473"/>
                <a:gd name="T71" fmla="*/ 284 h 704"/>
                <a:gd name="T72" fmla="*/ 270 w 473"/>
                <a:gd name="T73" fmla="*/ 272 h 704"/>
                <a:gd name="T74" fmla="*/ 268 w 473"/>
                <a:gd name="T75" fmla="*/ 253 h 704"/>
                <a:gd name="T76" fmla="*/ 257 w 473"/>
                <a:gd name="T77" fmla="*/ 238 h 704"/>
                <a:gd name="T78" fmla="*/ 227 w 473"/>
                <a:gd name="T79" fmla="*/ 225 h 704"/>
                <a:gd name="T80" fmla="*/ 220 w 473"/>
                <a:gd name="T81" fmla="*/ 210 h 704"/>
                <a:gd name="T82" fmla="*/ 221 w 473"/>
                <a:gd name="T83" fmla="*/ 191 h 704"/>
                <a:gd name="T84" fmla="*/ 243 w 473"/>
                <a:gd name="T85" fmla="*/ 159 h 704"/>
                <a:gd name="T86" fmla="*/ 254 w 473"/>
                <a:gd name="T87" fmla="*/ 133 h 704"/>
                <a:gd name="T88" fmla="*/ 263 w 473"/>
                <a:gd name="T89" fmla="*/ 124 h 704"/>
                <a:gd name="T90" fmla="*/ 276 w 473"/>
                <a:gd name="T91" fmla="*/ 124 h 704"/>
                <a:gd name="T92" fmla="*/ 287 w 473"/>
                <a:gd name="T93" fmla="*/ 126 h 704"/>
                <a:gd name="T94" fmla="*/ 314 w 473"/>
                <a:gd name="T95" fmla="*/ 114 h 704"/>
                <a:gd name="T96" fmla="*/ 348 w 473"/>
                <a:gd name="T97" fmla="*/ 103 h 704"/>
                <a:gd name="T98" fmla="*/ 368 w 473"/>
                <a:gd name="T99" fmla="*/ 87 h 704"/>
                <a:gd name="T100" fmla="*/ 380 w 473"/>
                <a:gd name="T101" fmla="*/ 78 h 704"/>
                <a:gd name="T102" fmla="*/ 404 w 473"/>
                <a:gd name="T103" fmla="*/ 77 h 704"/>
                <a:gd name="T104" fmla="*/ 411 w 473"/>
                <a:gd name="T105" fmla="*/ 70 h 704"/>
                <a:gd name="T106" fmla="*/ 408 w 473"/>
                <a:gd name="T107" fmla="*/ 57 h 704"/>
                <a:gd name="T108" fmla="*/ 405 w 473"/>
                <a:gd name="T109" fmla="*/ 40 h 704"/>
                <a:gd name="T110" fmla="*/ 416 w 473"/>
                <a:gd name="T111" fmla="*/ 28 h 704"/>
                <a:gd name="T112" fmla="*/ 434 w 473"/>
                <a:gd name="T113" fmla="*/ 22 h 704"/>
                <a:gd name="T114" fmla="*/ 450 w 473"/>
                <a:gd name="T115" fmla="*/ 12 h 704"/>
                <a:gd name="T116" fmla="*/ 462 w 473"/>
                <a:gd name="T117" fmla="*/ 0 h 7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73" h="704">
                  <a:moveTo>
                    <a:pt x="156" y="704"/>
                  </a:moveTo>
                  <a:lnTo>
                    <a:pt x="155" y="703"/>
                  </a:lnTo>
                  <a:lnTo>
                    <a:pt x="155" y="703"/>
                  </a:lnTo>
                  <a:lnTo>
                    <a:pt x="153" y="702"/>
                  </a:lnTo>
                  <a:lnTo>
                    <a:pt x="151" y="700"/>
                  </a:lnTo>
                  <a:lnTo>
                    <a:pt x="148" y="699"/>
                  </a:lnTo>
                  <a:lnTo>
                    <a:pt x="144" y="698"/>
                  </a:lnTo>
                  <a:lnTo>
                    <a:pt x="135" y="694"/>
                  </a:lnTo>
                  <a:lnTo>
                    <a:pt x="132" y="693"/>
                  </a:lnTo>
                  <a:lnTo>
                    <a:pt x="131" y="692"/>
                  </a:lnTo>
                  <a:lnTo>
                    <a:pt x="127" y="691"/>
                  </a:lnTo>
                  <a:lnTo>
                    <a:pt x="123" y="688"/>
                  </a:lnTo>
                  <a:lnTo>
                    <a:pt x="120" y="686"/>
                  </a:lnTo>
                  <a:lnTo>
                    <a:pt x="114" y="681"/>
                  </a:lnTo>
                  <a:lnTo>
                    <a:pt x="112" y="680"/>
                  </a:lnTo>
                  <a:lnTo>
                    <a:pt x="110" y="679"/>
                  </a:lnTo>
                  <a:lnTo>
                    <a:pt x="109" y="678"/>
                  </a:lnTo>
                  <a:lnTo>
                    <a:pt x="107" y="677"/>
                  </a:lnTo>
                  <a:lnTo>
                    <a:pt x="105" y="677"/>
                  </a:lnTo>
                  <a:lnTo>
                    <a:pt x="103" y="676"/>
                  </a:lnTo>
                  <a:lnTo>
                    <a:pt x="100" y="677"/>
                  </a:lnTo>
                  <a:lnTo>
                    <a:pt x="98" y="677"/>
                  </a:lnTo>
                  <a:lnTo>
                    <a:pt x="95" y="678"/>
                  </a:lnTo>
                  <a:lnTo>
                    <a:pt x="92" y="679"/>
                  </a:lnTo>
                  <a:lnTo>
                    <a:pt x="89" y="681"/>
                  </a:lnTo>
                  <a:lnTo>
                    <a:pt x="79" y="686"/>
                  </a:lnTo>
                  <a:lnTo>
                    <a:pt x="76" y="687"/>
                  </a:lnTo>
                  <a:lnTo>
                    <a:pt x="75" y="687"/>
                  </a:lnTo>
                  <a:lnTo>
                    <a:pt x="73" y="688"/>
                  </a:lnTo>
                  <a:lnTo>
                    <a:pt x="70" y="688"/>
                  </a:lnTo>
                  <a:lnTo>
                    <a:pt x="68" y="687"/>
                  </a:lnTo>
                  <a:lnTo>
                    <a:pt x="65" y="687"/>
                  </a:lnTo>
                  <a:lnTo>
                    <a:pt x="64" y="686"/>
                  </a:lnTo>
                  <a:lnTo>
                    <a:pt x="64" y="685"/>
                  </a:lnTo>
                  <a:lnTo>
                    <a:pt x="60" y="683"/>
                  </a:lnTo>
                  <a:lnTo>
                    <a:pt x="54" y="678"/>
                  </a:lnTo>
                  <a:lnTo>
                    <a:pt x="48" y="672"/>
                  </a:lnTo>
                  <a:lnTo>
                    <a:pt x="45" y="669"/>
                  </a:lnTo>
                  <a:lnTo>
                    <a:pt x="41" y="664"/>
                  </a:lnTo>
                  <a:lnTo>
                    <a:pt x="39" y="662"/>
                  </a:lnTo>
                  <a:lnTo>
                    <a:pt x="30" y="653"/>
                  </a:lnTo>
                  <a:lnTo>
                    <a:pt x="28" y="651"/>
                  </a:lnTo>
                  <a:lnTo>
                    <a:pt x="27" y="650"/>
                  </a:lnTo>
                  <a:lnTo>
                    <a:pt x="22" y="642"/>
                  </a:lnTo>
                  <a:lnTo>
                    <a:pt x="17" y="635"/>
                  </a:lnTo>
                  <a:lnTo>
                    <a:pt x="15" y="632"/>
                  </a:lnTo>
                  <a:lnTo>
                    <a:pt x="14" y="630"/>
                  </a:lnTo>
                  <a:lnTo>
                    <a:pt x="13" y="628"/>
                  </a:lnTo>
                  <a:lnTo>
                    <a:pt x="13" y="626"/>
                  </a:lnTo>
                  <a:lnTo>
                    <a:pt x="12" y="624"/>
                  </a:lnTo>
                  <a:lnTo>
                    <a:pt x="13" y="623"/>
                  </a:lnTo>
                  <a:lnTo>
                    <a:pt x="13" y="622"/>
                  </a:lnTo>
                  <a:lnTo>
                    <a:pt x="14" y="619"/>
                  </a:lnTo>
                  <a:lnTo>
                    <a:pt x="14" y="617"/>
                  </a:lnTo>
                  <a:lnTo>
                    <a:pt x="16" y="615"/>
                  </a:lnTo>
                  <a:lnTo>
                    <a:pt x="18" y="612"/>
                  </a:lnTo>
                  <a:lnTo>
                    <a:pt x="20" y="609"/>
                  </a:lnTo>
                  <a:lnTo>
                    <a:pt x="23" y="604"/>
                  </a:lnTo>
                  <a:lnTo>
                    <a:pt x="24" y="603"/>
                  </a:lnTo>
                  <a:lnTo>
                    <a:pt x="25" y="602"/>
                  </a:lnTo>
                  <a:lnTo>
                    <a:pt x="25" y="601"/>
                  </a:lnTo>
                  <a:lnTo>
                    <a:pt x="25" y="600"/>
                  </a:lnTo>
                  <a:lnTo>
                    <a:pt x="24" y="598"/>
                  </a:lnTo>
                  <a:lnTo>
                    <a:pt x="22" y="594"/>
                  </a:lnTo>
                  <a:lnTo>
                    <a:pt x="20" y="592"/>
                  </a:lnTo>
                  <a:lnTo>
                    <a:pt x="19" y="590"/>
                  </a:lnTo>
                  <a:lnTo>
                    <a:pt x="18" y="589"/>
                  </a:lnTo>
                  <a:lnTo>
                    <a:pt x="16" y="587"/>
                  </a:lnTo>
                  <a:lnTo>
                    <a:pt x="10" y="583"/>
                  </a:lnTo>
                  <a:lnTo>
                    <a:pt x="7" y="580"/>
                  </a:lnTo>
                  <a:lnTo>
                    <a:pt x="5" y="578"/>
                  </a:lnTo>
                  <a:lnTo>
                    <a:pt x="3" y="576"/>
                  </a:lnTo>
                  <a:lnTo>
                    <a:pt x="2" y="573"/>
                  </a:lnTo>
                  <a:lnTo>
                    <a:pt x="1" y="571"/>
                  </a:lnTo>
                  <a:lnTo>
                    <a:pt x="1" y="569"/>
                  </a:lnTo>
                  <a:lnTo>
                    <a:pt x="0" y="567"/>
                  </a:lnTo>
                  <a:lnTo>
                    <a:pt x="0" y="565"/>
                  </a:lnTo>
                  <a:lnTo>
                    <a:pt x="0" y="563"/>
                  </a:lnTo>
                  <a:lnTo>
                    <a:pt x="0" y="560"/>
                  </a:lnTo>
                  <a:lnTo>
                    <a:pt x="1" y="556"/>
                  </a:lnTo>
                  <a:lnTo>
                    <a:pt x="2" y="554"/>
                  </a:lnTo>
                  <a:lnTo>
                    <a:pt x="4" y="547"/>
                  </a:lnTo>
                  <a:lnTo>
                    <a:pt x="6" y="543"/>
                  </a:lnTo>
                  <a:lnTo>
                    <a:pt x="7" y="539"/>
                  </a:lnTo>
                  <a:lnTo>
                    <a:pt x="7" y="533"/>
                  </a:lnTo>
                  <a:lnTo>
                    <a:pt x="10" y="523"/>
                  </a:lnTo>
                  <a:lnTo>
                    <a:pt x="10" y="522"/>
                  </a:lnTo>
                  <a:lnTo>
                    <a:pt x="10" y="521"/>
                  </a:lnTo>
                  <a:lnTo>
                    <a:pt x="10" y="520"/>
                  </a:lnTo>
                  <a:lnTo>
                    <a:pt x="9" y="517"/>
                  </a:lnTo>
                  <a:lnTo>
                    <a:pt x="9" y="516"/>
                  </a:lnTo>
                  <a:lnTo>
                    <a:pt x="9" y="514"/>
                  </a:lnTo>
                  <a:lnTo>
                    <a:pt x="9" y="513"/>
                  </a:lnTo>
                  <a:lnTo>
                    <a:pt x="10" y="511"/>
                  </a:lnTo>
                  <a:lnTo>
                    <a:pt x="13" y="504"/>
                  </a:lnTo>
                  <a:lnTo>
                    <a:pt x="16" y="496"/>
                  </a:lnTo>
                  <a:lnTo>
                    <a:pt x="19" y="488"/>
                  </a:lnTo>
                  <a:lnTo>
                    <a:pt x="20" y="484"/>
                  </a:lnTo>
                  <a:lnTo>
                    <a:pt x="22" y="480"/>
                  </a:lnTo>
                  <a:lnTo>
                    <a:pt x="22" y="477"/>
                  </a:lnTo>
                  <a:lnTo>
                    <a:pt x="23" y="474"/>
                  </a:lnTo>
                  <a:lnTo>
                    <a:pt x="23" y="470"/>
                  </a:lnTo>
                  <a:lnTo>
                    <a:pt x="24" y="467"/>
                  </a:lnTo>
                  <a:lnTo>
                    <a:pt x="23" y="461"/>
                  </a:lnTo>
                  <a:lnTo>
                    <a:pt x="23" y="458"/>
                  </a:lnTo>
                  <a:lnTo>
                    <a:pt x="24" y="455"/>
                  </a:lnTo>
                  <a:lnTo>
                    <a:pt x="25" y="448"/>
                  </a:lnTo>
                  <a:lnTo>
                    <a:pt x="25" y="445"/>
                  </a:lnTo>
                  <a:lnTo>
                    <a:pt x="25" y="442"/>
                  </a:lnTo>
                  <a:lnTo>
                    <a:pt x="24" y="438"/>
                  </a:lnTo>
                  <a:lnTo>
                    <a:pt x="24" y="435"/>
                  </a:lnTo>
                  <a:lnTo>
                    <a:pt x="23" y="432"/>
                  </a:lnTo>
                  <a:lnTo>
                    <a:pt x="22" y="430"/>
                  </a:lnTo>
                  <a:lnTo>
                    <a:pt x="21" y="428"/>
                  </a:lnTo>
                  <a:lnTo>
                    <a:pt x="20" y="425"/>
                  </a:lnTo>
                  <a:lnTo>
                    <a:pt x="19" y="423"/>
                  </a:lnTo>
                  <a:lnTo>
                    <a:pt x="15" y="415"/>
                  </a:lnTo>
                  <a:lnTo>
                    <a:pt x="14" y="413"/>
                  </a:lnTo>
                  <a:lnTo>
                    <a:pt x="13" y="411"/>
                  </a:lnTo>
                  <a:lnTo>
                    <a:pt x="13" y="410"/>
                  </a:lnTo>
                  <a:lnTo>
                    <a:pt x="13" y="409"/>
                  </a:lnTo>
                  <a:lnTo>
                    <a:pt x="13" y="409"/>
                  </a:lnTo>
                  <a:lnTo>
                    <a:pt x="13" y="407"/>
                  </a:lnTo>
                  <a:lnTo>
                    <a:pt x="14" y="406"/>
                  </a:lnTo>
                  <a:lnTo>
                    <a:pt x="14" y="405"/>
                  </a:lnTo>
                  <a:lnTo>
                    <a:pt x="15" y="404"/>
                  </a:lnTo>
                  <a:lnTo>
                    <a:pt x="17" y="403"/>
                  </a:lnTo>
                  <a:lnTo>
                    <a:pt x="19" y="402"/>
                  </a:lnTo>
                  <a:lnTo>
                    <a:pt x="21" y="401"/>
                  </a:lnTo>
                  <a:lnTo>
                    <a:pt x="24" y="400"/>
                  </a:lnTo>
                  <a:lnTo>
                    <a:pt x="26" y="399"/>
                  </a:lnTo>
                  <a:lnTo>
                    <a:pt x="28" y="398"/>
                  </a:lnTo>
                  <a:lnTo>
                    <a:pt x="29" y="397"/>
                  </a:lnTo>
                  <a:lnTo>
                    <a:pt x="30" y="396"/>
                  </a:lnTo>
                  <a:lnTo>
                    <a:pt x="30" y="394"/>
                  </a:lnTo>
                  <a:lnTo>
                    <a:pt x="31" y="392"/>
                  </a:lnTo>
                  <a:lnTo>
                    <a:pt x="31" y="391"/>
                  </a:lnTo>
                  <a:lnTo>
                    <a:pt x="31" y="389"/>
                  </a:lnTo>
                  <a:lnTo>
                    <a:pt x="31" y="387"/>
                  </a:lnTo>
                  <a:lnTo>
                    <a:pt x="31" y="385"/>
                  </a:lnTo>
                  <a:lnTo>
                    <a:pt x="31" y="382"/>
                  </a:lnTo>
                  <a:lnTo>
                    <a:pt x="30" y="372"/>
                  </a:lnTo>
                  <a:lnTo>
                    <a:pt x="29" y="371"/>
                  </a:lnTo>
                  <a:lnTo>
                    <a:pt x="29" y="370"/>
                  </a:lnTo>
                  <a:lnTo>
                    <a:pt x="30" y="370"/>
                  </a:lnTo>
                  <a:lnTo>
                    <a:pt x="30" y="368"/>
                  </a:lnTo>
                  <a:lnTo>
                    <a:pt x="32" y="363"/>
                  </a:lnTo>
                  <a:lnTo>
                    <a:pt x="33" y="361"/>
                  </a:lnTo>
                  <a:lnTo>
                    <a:pt x="33" y="358"/>
                  </a:lnTo>
                  <a:lnTo>
                    <a:pt x="35" y="351"/>
                  </a:lnTo>
                  <a:lnTo>
                    <a:pt x="35" y="348"/>
                  </a:lnTo>
                  <a:lnTo>
                    <a:pt x="36" y="346"/>
                  </a:lnTo>
                  <a:lnTo>
                    <a:pt x="37" y="344"/>
                  </a:lnTo>
                  <a:lnTo>
                    <a:pt x="38" y="342"/>
                  </a:lnTo>
                  <a:lnTo>
                    <a:pt x="39" y="341"/>
                  </a:lnTo>
                  <a:lnTo>
                    <a:pt x="40" y="341"/>
                  </a:lnTo>
                  <a:lnTo>
                    <a:pt x="41" y="340"/>
                  </a:lnTo>
                  <a:lnTo>
                    <a:pt x="41" y="339"/>
                  </a:lnTo>
                  <a:lnTo>
                    <a:pt x="42" y="338"/>
                  </a:lnTo>
                  <a:lnTo>
                    <a:pt x="45" y="337"/>
                  </a:lnTo>
                  <a:lnTo>
                    <a:pt x="56" y="334"/>
                  </a:lnTo>
                  <a:lnTo>
                    <a:pt x="59" y="333"/>
                  </a:lnTo>
                  <a:lnTo>
                    <a:pt x="62" y="333"/>
                  </a:lnTo>
                  <a:lnTo>
                    <a:pt x="63" y="332"/>
                  </a:lnTo>
                  <a:lnTo>
                    <a:pt x="64" y="331"/>
                  </a:lnTo>
                  <a:lnTo>
                    <a:pt x="65" y="330"/>
                  </a:lnTo>
                  <a:lnTo>
                    <a:pt x="66" y="329"/>
                  </a:lnTo>
                  <a:lnTo>
                    <a:pt x="67" y="328"/>
                  </a:lnTo>
                  <a:lnTo>
                    <a:pt x="67" y="327"/>
                  </a:lnTo>
                  <a:lnTo>
                    <a:pt x="67" y="326"/>
                  </a:lnTo>
                  <a:lnTo>
                    <a:pt x="67" y="325"/>
                  </a:lnTo>
                  <a:lnTo>
                    <a:pt x="67" y="323"/>
                  </a:lnTo>
                  <a:lnTo>
                    <a:pt x="65" y="318"/>
                  </a:lnTo>
                  <a:lnTo>
                    <a:pt x="65" y="317"/>
                  </a:lnTo>
                  <a:lnTo>
                    <a:pt x="65" y="315"/>
                  </a:lnTo>
                  <a:lnTo>
                    <a:pt x="65" y="313"/>
                  </a:lnTo>
                  <a:lnTo>
                    <a:pt x="66" y="312"/>
                  </a:lnTo>
                  <a:lnTo>
                    <a:pt x="66" y="310"/>
                  </a:lnTo>
                  <a:lnTo>
                    <a:pt x="67" y="309"/>
                  </a:lnTo>
                  <a:lnTo>
                    <a:pt x="68" y="308"/>
                  </a:lnTo>
                  <a:lnTo>
                    <a:pt x="70" y="307"/>
                  </a:lnTo>
                  <a:lnTo>
                    <a:pt x="71" y="307"/>
                  </a:lnTo>
                  <a:lnTo>
                    <a:pt x="73" y="307"/>
                  </a:lnTo>
                  <a:lnTo>
                    <a:pt x="75" y="306"/>
                  </a:lnTo>
                  <a:lnTo>
                    <a:pt x="76" y="305"/>
                  </a:lnTo>
                  <a:lnTo>
                    <a:pt x="78" y="305"/>
                  </a:lnTo>
                  <a:lnTo>
                    <a:pt x="81" y="305"/>
                  </a:lnTo>
                  <a:lnTo>
                    <a:pt x="83" y="306"/>
                  </a:lnTo>
                  <a:lnTo>
                    <a:pt x="92" y="308"/>
                  </a:lnTo>
                  <a:lnTo>
                    <a:pt x="96" y="309"/>
                  </a:lnTo>
                  <a:lnTo>
                    <a:pt x="98" y="309"/>
                  </a:lnTo>
                  <a:lnTo>
                    <a:pt x="101" y="310"/>
                  </a:lnTo>
                  <a:lnTo>
                    <a:pt x="108" y="310"/>
                  </a:lnTo>
                  <a:lnTo>
                    <a:pt x="112" y="311"/>
                  </a:lnTo>
                  <a:lnTo>
                    <a:pt x="122" y="313"/>
                  </a:lnTo>
                  <a:lnTo>
                    <a:pt x="125" y="313"/>
                  </a:lnTo>
                  <a:lnTo>
                    <a:pt x="128" y="313"/>
                  </a:lnTo>
                  <a:lnTo>
                    <a:pt x="132" y="313"/>
                  </a:lnTo>
                  <a:lnTo>
                    <a:pt x="135" y="312"/>
                  </a:lnTo>
                  <a:lnTo>
                    <a:pt x="138" y="312"/>
                  </a:lnTo>
                  <a:lnTo>
                    <a:pt x="143" y="311"/>
                  </a:lnTo>
                  <a:lnTo>
                    <a:pt x="144" y="310"/>
                  </a:lnTo>
                  <a:lnTo>
                    <a:pt x="149" y="308"/>
                  </a:lnTo>
                  <a:lnTo>
                    <a:pt x="158" y="305"/>
                  </a:lnTo>
                  <a:lnTo>
                    <a:pt x="163" y="303"/>
                  </a:lnTo>
                  <a:lnTo>
                    <a:pt x="166" y="302"/>
                  </a:lnTo>
                  <a:lnTo>
                    <a:pt x="167" y="302"/>
                  </a:lnTo>
                  <a:lnTo>
                    <a:pt x="168" y="302"/>
                  </a:lnTo>
                  <a:lnTo>
                    <a:pt x="169" y="302"/>
                  </a:lnTo>
                  <a:lnTo>
                    <a:pt x="170" y="303"/>
                  </a:lnTo>
                  <a:lnTo>
                    <a:pt x="176" y="306"/>
                  </a:lnTo>
                  <a:lnTo>
                    <a:pt x="179" y="307"/>
                  </a:lnTo>
                  <a:lnTo>
                    <a:pt x="182" y="307"/>
                  </a:lnTo>
                  <a:lnTo>
                    <a:pt x="188" y="308"/>
                  </a:lnTo>
                  <a:lnTo>
                    <a:pt x="190" y="309"/>
                  </a:lnTo>
                  <a:lnTo>
                    <a:pt x="192" y="310"/>
                  </a:lnTo>
                  <a:lnTo>
                    <a:pt x="194" y="311"/>
                  </a:lnTo>
                  <a:lnTo>
                    <a:pt x="199" y="314"/>
                  </a:lnTo>
                  <a:lnTo>
                    <a:pt x="200" y="315"/>
                  </a:lnTo>
                  <a:lnTo>
                    <a:pt x="202" y="316"/>
                  </a:lnTo>
                  <a:lnTo>
                    <a:pt x="203" y="316"/>
                  </a:lnTo>
                  <a:lnTo>
                    <a:pt x="204" y="316"/>
                  </a:lnTo>
                  <a:lnTo>
                    <a:pt x="205" y="316"/>
                  </a:lnTo>
                  <a:lnTo>
                    <a:pt x="206" y="315"/>
                  </a:lnTo>
                  <a:lnTo>
                    <a:pt x="207" y="315"/>
                  </a:lnTo>
                  <a:lnTo>
                    <a:pt x="208" y="313"/>
                  </a:lnTo>
                  <a:lnTo>
                    <a:pt x="209" y="311"/>
                  </a:lnTo>
                  <a:lnTo>
                    <a:pt x="211" y="308"/>
                  </a:lnTo>
                  <a:lnTo>
                    <a:pt x="212" y="306"/>
                  </a:lnTo>
                  <a:lnTo>
                    <a:pt x="214" y="300"/>
                  </a:lnTo>
                  <a:lnTo>
                    <a:pt x="214" y="299"/>
                  </a:lnTo>
                  <a:lnTo>
                    <a:pt x="215" y="298"/>
                  </a:lnTo>
                  <a:lnTo>
                    <a:pt x="216" y="297"/>
                  </a:lnTo>
                  <a:lnTo>
                    <a:pt x="217" y="296"/>
                  </a:lnTo>
                  <a:lnTo>
                    <a:pt x="221" y="294"/>
                  </a:lnTo>
                  <a:lnTo>
                    <a:pt x="223" y="293"/>
                  </a:lnTo>
                  <a:lnTo>
                    <a:pt x="223" y="293"/>
                  </a:lnTo>
                  <a:lnTo>
                    <a:pt x="225" y="292"/>
                  </a:lnTo>
                  <a:lnTo>
                    <a:pt x="226" y="292"/>
                  </a:lnTo>
                  <a:lnTo>
                    <a:pt x="228" y="292"/>
                  </a:lnTo>
                  <a:lnTo>
                    <a:pt x="231" y="292"/>
                  </a:lnTo>
                  <a:lnTo>
                    <a:pt x="236" y="293"/>
                  </a:lnTo>
                  <a:lnTo>
                    <a:pt x="239" y="293"/>
                  </a:lnTo>
                  <a:lnTo>
                    <a:pt x="244" y="293"/>
                  </a:lnTo>
                  <a:lnTo>
                    <a:pt x="246" y="293"/>
                  </a:lnTo>
                  <a:lnTo>
                    <a:pt x="248" y="293"/>
                  </a:lnTo>
                  <a:lnTo>
                    <a:pt x="251" y="292"/>
                  </a:lnTo>
                  <a:lnTo>
                    <a:pt x="253" y="291"/>
                  </a:lnTo>
                  <a:lnTo>
                    <a:pt x="255" y="290"/>
                  </a:lnTo>
                  <a:lnTo>
                    <a:pt x="257" y="289"/>
                  </a:lnTo>
                  <a:lnTo>
                    <a:pt x="261" y="286"/>
                  </a:lnTo>
                  <a:lnTo>
                    <a:pt x="263" y="284"/>
                  </a:lnTo>
                  <a:lnTo>
                    <a:pt x="265" y="283"/>
                  </a:lnTo>
                  <a:lnTo>
                    <a:pt x="266" y="281"/>
                  </a:lnTo>
                  <a:lnTo>
                    <a:pt x="268" y="279"/>
                  </a:lnTo>
                  <a:lnTo>
                    <a:pt x="269" y="277"/>
                  </a:lnTo>
                  <a:lnTo>
                    <a:pt x="269" y="275"/>
                  </a:lnTo>
                  <a:lnTo>
                    <a:pt x="269" y="273"/>
                  </a:lnTo>
                  <a:lnTo>
                    <a:pt x="270" y="272"/>
                  </a:lnTo>
                  <a:lnTo>
                    <a:pt x="270" y="269"/>
                  </a:lnTo>
                  <a:lnTo>
                    <a:pt x="270" y="266"/>
                  </a:lnTo>
                  <a:lnTo>
                    <a:pt x="270" y="263"/>
                  </a:lnTo>
                  <a:lnTo>
                    <a:pt x="270" y="261"/>
                  </a:lnTo>
                  <a:lnTo>
                    <a:pt x="269" y="259"/>
                  </a:lnTo>
                  <a:lnTo>
                    <a:pt x="269" y="256"/>
                  </a:lnTo>
                  <a:lnTo>
                    <a:pt x="268" y="253"/>
                  </a:lnTo>
                  <a:lnTo>
                    <a:pt x="267" y="251"/>
                  </a:lnTo>
                  <a:lnTo>
                    <a:pt x="265" y="247"/>
                  </a:lnTo>
                  <a:lnTo>
                    <a:pt x="262" y="243"/>
                  </a:lnTo>
                  <a:lnTo>
                    <a:pt x="260" y="241"/>
                  </a:lnTo>
                  <a:lnTo>
                    <a:pt x="259" y="240"/>
                  </a:lnTo>
                  <a:lnTo>
                    <a:pt x="257" y="239"/>
                  </a:lnTo>
                  <a:lnTo>
                    <a:pt x="257" y="238"/>
                  </a:lnTo>
                  <a:lnTo>
                    <a:pt x="254" y="237"/>
                  </a:lnTo>
                  <a:lnTo>
                    <a:pt x="251" y="235"/>
                  </a:lnTo>
                  <a:lnTo>
                    <a:pt x="248" y="234"/>
                  </a:lnTo>
                  <a:lnTo>
                    <a:pt x="243" y="232"/>
                  </a:lnTo>
                  <a:lnTo>
                    <a:pt x="238" y="230"/>
                  </a:lnTo>
                  <a:lnTo>
                    <a:pt x="229" y="226"/>
                  </a:lnTo>
                  <a:lnTo>
                    <a:pt x="227" y="225"/>
                  </a:lnTo>
                  <a:lnTo>
                    <a:pt x="226" y="223"/>
                  </a:lnTo>
                  <a:lnTo>
                    <a:pt x="224" y="222"/>
                  </a:lnTo>
                  <a:lnTo>
                    <a:pt x="223" y="220"/>
                  </a:lnTo>
                  <a:lnTo>
                    <a:pt x="223" y="217"/>
                  </a:lnTo>
                  <a:lnTo>
                    <a:pt x="222" y="216"/>
                  </a:lnTo>
                  <a:lnTo>
                    <a:pt x="221" y="213"/>
                  </a:lnTo>
                  <a:lnTo>
                    <a:pt x="220" y="210"/>
                  </a:lnTo>
                  <a:lnTo>
                    <a:pt x="220" y="206"/>
                  </a:lnTo>
                  <a:lnTo>
                    <a:pt x="220" y="204"/>
                  </a:lnTo>
                  <a:lnTo>
                    <a:pt x="220" y="201"/>
                  </a:lnTo>
                  <a:lnTo>
                    <a:pt x="220" y="198"/>
                  </a:lnTo>
                  <a:lnTo>
                    <a:pt x="220" y="195"/>
                  </a:lnTo>
                  <a:lnTo>
                    <a:pt x="221" y="193"/>
                  </a:lnTo>
                  <a:lnTo>
                    <a:pt x="221" y="191"/>
                  </a:lnTo>
                  <a:lnTo>
                    <a:pt x="222" y="188"/>
                  </a:lnTo>
                  <a:lnTo>
                    <a:pt x="223" y="185"/>
                  </a:lnTo>
                  <a:lnTo>
                    <a:pt x="223" y="183"/>
                  </a:lnTo>
                  <a:lnTo>
                    <a:pt x="224" y="181"/>
                  </a:lnTo>
                  <a:lnTo>
                    <a:pt x="226" y="178"/>
                  </a:lnTo>
                  <a:lnTo>
                    <a:pt x="241" y="161"/>
                  </a:lnTo>
                  <a:lnTo>
                    <a:pt x="243" y="159"/>
                  </a:lnTo>
                  <a:lnTo>
                    <a:pt x="244" y="157"/>
                  </a:lnTo>
                  <a:lnTo>
                    <a:pt x="246" y="154"/>
                  </a:lnTo>
                  <a:lnTo>
                    <a:pt x="248" y="147"/>
                  </a:lnTo>
                  <a:lnTo>
                    <a:pt x="251" y="140"/>
                  </a:lnTo>
                  <a:lnTo>
                    <a:pt x="252" y="138"/>
                  </a:lnTo>
                  <a:lnTo>
                    <a:pt x="253" y="135"/>
                  </a:lnTo>
                  <a:lnTo>
                    <a:pt x="254" y="133"/>
                  </a:lnTo>
                  <a:lnTo>
                    <a:pt x="255" y="131"/>
                  </a:lnTo>
                  <a:lnTo>
                    <a:pt x="256" y="129"/>
                  </a:lnTo>
                  <a:lnTo>
                    <a:pt x="257" y="128"/>
                  </a:lnTo>
                  <a:lnTo>
                    <a:pt x="257" y="127"/>
                  </a:lnTo>
                  <a:lnTo>
                    <a:pt x="259" y="126"/>
                  </a:lnTo>
                  <a:lnTo>
                    <a:pt x="260" y="125"/>
                  </a:lnTo>
                  <a:lnTo>
                    <a:pt x="263" y="124"/>
                  </a:lnTo>
                  <a:lnTo>
                    <a:pt x="265" y="123"/>
                  </a:lnTo>
                  <a:lnTo>
                    <a:pt x="267" y="123"/>
                  </a:lnTo>
                  <a:lnTo>
                    <a:pt x="269" y="122"/>
                  </a:lnTo>
                  <a:lnTo>
                    <a:pt x="270" y="122"/>
                  </a:lnTo>
                  <a:lnTo>
                    <a:pt x="272" y="123"/>
                  </a:lnTo>
                  <a:lnTo>
                    <a:pt x="273" y="123"/>
                  </a:lnTo>
                  <a:lnTo>
                    <a:pt x="276" y="124"/>
                  </a:lnTo>
                  <a:lnTo>
                    <a:pt x="277" y="125"/>
                  </a:lnTo>
                  <a:lnTo>
                    <a:pt x="279" y="126"/>
                  </a:lnTo>
                  <a:lnTo>
                    <a:pt x="280" y="126"/>
                  </a:lnTo>
                  <a:lnTo>
                    <a:pt x="282" y="126"/>
                  </a:lnTo>
                  <a:lnTo>
                    <a:pt x="284" y="126"/>
                  </a:lnTo>
                  <a:lnTo>
                    <a:pt x="285" y="126"/>
                  </a:lnTo>
                  <a:lnTo>
                    <a:pt x="287" y="126"/>
                  </a:lnTo>
                  <a:lnTo>
                    <a:pt x="290" y="125"/>
                  </a:lnTo>
                  <a:lnTo>
                    <a:pt x="292" y="124"/>
                  </a:lnTo>
                  <a:lnTo>
                    <a:pt x="294" y="122"/>
                  </a:lnTo>
                  <a:lnTo>
                    <a:pt x="303" y="117"/>
                  </a:lnTo>
                  <a:lnTo>
                    <a:pt x="306" y="116"/>
                  </a:lnTo>
                  <a:lnTo>
                    <a:pt x="311" y="114"/>
                  </a:lnTo>
                  <a:lnTo>
                    <a:pt x="314" y="114"/>
                  </a:lnTo>
                  <a:lnTo>
                    <a:pt x="320" y="112"/>
                  </a:lnTo>
                  <a:lnTo>
                    <a:pt x="323" y="111"/>
                  </a:lnTo>
                  <a:lnTo>
                    <a:pt x="332" y="108"/>
                  </a:lnTo>
                  <a:lnTo>
                    <a:pt x="336" y="107"/>
                  </a:lnTo>
                  <a:lnTo>
                    <a:pt x="338" y="106"/>
                  </a:lnTo>
                  <a:lnTo>
                    <a:pt x="345" y="104"/>
                  </a:lnTo>
                  <a:lnTo>
                    <a:pt x="348" y="103"/>
                  </a:lnTo>
                  <a:lnTo>
                    <a:pt x="350" y="103"/>
                  </a:lnTo>
                  <a:lnTo>
                    <a:pt x="353" y="101"/>
                  </a:lnTo>
                  <a:lnTo>
                    <a:pt x="358" y="98"/>
                  </a:lnTo>
                  <a:lnTo>
                    <a:pt x="360" y="96"/>
                  </a:lnTo>
                  <a:lnTo>
                    <a:pt x="361" y="95"/>
                  </a:lnTo>
                  <a:lnTo>
                    <a:pt x="363" y="93"/>
                  </a:lnTo>
                  <a:lnTo>
                    <a:pt x="368" y="87"/>
                  </a:lnTo>
                  <a:lnTo>
                    <a:pt x="371" y="83"/>
                  </a:lnTo>
                  <a:lnTo>
                    <a:pt x="372" y="81"/>
                  </a:lnTo>
                  <a:lnTo>
                    <a:pt x="373" y="80"/>
                  </a:lnTo>
                  <a:lnTo>
                    <a:pt x="375" y="80"/>
                  </a:lnTo>
                  <a:lnTo>
                    <a:pt x="377" y="79"/>
                  </a:lnTo>
                  <a:lnTo>
                    <a:pt x="378" y="79"/>
                  </a:lnTo>
                  <a:lnTo>
                    <a:pt x="380" y="78"/>
                  </a:lnTo>
                  <a:lnTo>
                    <a:pt x="384" y="79"/>
                  </a:lnTo>
                  <a:lnTo>
                    <a:pt x="393" y="79"/>
                  </a:lnTo>
                  <a:lnTo>
                    <a:pt x="395" y="79"/>
                  </a:lnTo>
                  <a:lnTo>
                    <a:pt x="398" y="79"/>
                  </a:lnTo>
                  <a:lnTo>
                    <a:pt x="400" y="79"/>
                  </a:lnTo>
                  <a:lnTo>
                    <a:pt x="402" y="78"/>
                  </a:lnTo>
                  <a:lnTo>
                    <a:pt x="404" y="77"/>
                  </a:lnTo>
                  <a:lnTo>
                    <a:pt x="405" y="76"/>
                  </a:lnTo>
                  <a:lnTo>
                    <a:pt x="406" y="76"/>
                  </a:lnTo>
                  <a:lnTo>
                    <a:pt x="408" y="74"/>
                  </a:lnTo>
                  <a:lnTo>
                    <a:pt x="409" y="73"/>
                  </a:lnTo>
                  <a:lnTo>
                    <a:pt x="409" y="72"/>
                  </a:lnTo>
                  <a:lnTo>
                    <a:pt x="410" y="71"/>
                  </a:lnTo>
                  <a:lnTo>
                    <a:pt x="411" y="70"/>
                  </a:lnTo>
                  <a:lnTo>
                    <a:pt x="411" y="69"/>
                  </a:lnTo>
                  <a:lnTo>
                    <a:pt x="411" y="68"/>
                  </a:lnTo>
                  <a:lnTo>
                    <a:pt x="411" y="66"/>
                  </a:lnTo>
                  <a:lnTo>
                    <a:pt x="411" y="65"/>
                  </a:lnTo>
                  <a:lnTo>
                    <a:pt x="410" y="63"/>
                  </a:lnTo>
                  <a:lnTo>
                    <a:pt x="410" y="61"/>
                  </a:lnTo>
                  <a:lnTo>
                    <a:pt x="408" y="57"/>
                  </a:lnTo>
                  <a:lnTo>
                    <a:pt x="405" y="51"/>
                  </a:lnTo>
                  <a:lnTo>
                    <a:pt x="405" y="49"/>
                  </a:lnTo>
                  <a:lnTo>
                    <a:pt x="405" y="46"/>
                  </a:lnTo>
                  <a:lnTo>
                    <a:pt x="405" y="45"/>
                  </a:lnTo>
                  <a:lnTo>
                    <a:pt x="405" y="43"/>
                  </a:lnTo>
                  <a:lnTo>
                    <a:pt x="405" y="42"/>
                  </a:lnTo>
                  <a:lnTo>
                    <a:pt x="405" y="40"/>
                  </a:lnTo>
                  <a:lnTo>
                    <a:pt x="406" y="39"/>
                  </a:lnTo>
                  <a:lnTo>
                    <a:pt x="406" y="37"/>
                  </a:lnTo>
                  <a:lnTo>
                    <a:pt x="407" y="36"/>
                  </a:lnTo>
                  <a:lnTo>
                    <a:pt x="409" y="35"/>
                  </a:lnTo>
                  <a:lnTo>
                    <a:pt x="411" y="32"/>
                  </a:lnTo>
                  <a:lnTo>
                    <a:pt x="415" y="29"/>
                  </a:lnTo>
                  <a:lnTo>
                    <a:pt x="416" y="28"/>
                  </a:lnTo>
                  <a:lnTo>
                    <a:pt x="417" y="26"/>
                  </a:lnTo>
                  <a:lnTo>
                    <a:pt x="419" y="25"/>
                  </a:lnTo>
                  <a:lnTo>
                    <a:pt x="421" y="24"/>
                  </a:lnTo>
                  <a:lnTo>
                    <a:pt x="424" y="24"/>
                  </a:lnTo>
                  <a:lnTo>
                    <a:pt x="426" y="23"/>
                  </a:lnTo>
                  <a:lnTo>
                    <a:pt x="428" y="22"/>
                  </a:lnTo>
                  <a:lnTo>
                    <a:pt x="434" y="22"/>
                  </a:lnTo>
                  <a:lnTo>
                    <a:pt x="436" y="21"/>
                  </a:lnTo>
                  <a:lnTo>
                    <a:pt x="438" y="21"/>
                  </a:lnTo>
                  <a:lnTo>
                    <a:pt x="439" y="20"/>
                  </a:lnTo>
                  <a:lnTo>
                    <a:pt x="441" y="19"/>
                  </a:lnTo>
                  <a:lnTo>
                    <a:pt x="442" y="18"/>
                  </a:lnTo>
                  <a:lnTo>
                    <a:pt x="444" y="17"/>
                  </a:lnTo>
                  <a:lnTo>
                    <a:pt x="450" y="12"/>
                  </a:lnTo>
                  <a:lnTo>
                    <a:pt x="456" y="8"/>
                  </a:lnTo>
                  <a:lnTo>
                    <a:pt x="458" y="6"/>
                  </a:lnTo>
                  <a:lnTo>
                    <a:pt x="459" y="4"/>
                  </a:lnTo>
                  <a:lnTo>
                    <a:pt x="461" y="2"/>
                  </a:lnTo>
                  <a:lnTo>
                    <a:pt x="462" y="1"/>
                  </a:lnTo>
                  <a:lnTo>
                    <a:pt x="462" y="1"/>
                  </a:lnTo>
                  <a:lnTo>
                    <a:pt x="462" y="0"/>
                  </a:lnTo>
                  <a:lnTo>
                    <a:pt x="473" y="8"/>
                  </a:lnTo>
                </a:path>
              </a:pathLst>
            </a:custGeom>
            <a:noFill/>
            <a:ln w="2540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3" name="Freeform 102">
              <a:extLst>
                <a:ext uri="{FF2B5EF4-FFF2-40B4-BE49-F238E27FC236}">
                  <a16:creationId xmlns:a16="http://schemas.microsoft.com/office/drawing/2014/main" id="{EA9A4AD3-34CD-4430-B1C4-9DF06268CE3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6" y="2652"/>
              <a:ext cx="1409" cy="1186"/>
            </a:xfrm>
            <a:custGeom>
              <a:avLst/>
              <a:gdLst>
                <a:gd name="T0" fmla="*/ 608 w 1409"/>
                <a:gd name="T1" fmla="*/ 5 h 1186"/>
                <a:gd name="T2" fmla="*/ 668 w 1409"/>
                <a:gd name="T3" fmla="*/ 13 h 1186"/>
                <a:gd name="T4" fmla="*/ 726 w 1409"/>
                <a:gd name="T5" fmla="*/ 40 h 1186"/>
                <a:gd name="T6" fmla="*/ 690 w 1409"/>
                <a:gd name="T7" fmla="*/ 55 h 1186"/>
                <a:gd name="T8" fmla="*/ 688 w 1409"/>
                <a:gd name="T9" fmla="*/ 95 h 1186"/>
                <a:gd name="T10" fmla="*/ 746 w 1409"/>
                <a:gd name="T11" fmla="*/ 113 h 1186"/>
                <a:gd name="T12" fmla="*/ 724 w 1409"/>
                <a:gd name="T13" fmla="*/ 163 h 1186"/>
                <a:gd name="T14" fmla="*/ 747 w 1409"/>
                <a:gd name="T15" fmla="*/ 226 h 1186"/>
                <a:gd name="T16" fmla="*/ 737 w 1409"/>
                <a:gd name="T17" fmla="*/ 257 h 1186"/>
                <a:gd name="T18" fmla="*/ 793 w 1409"/>
                <a:gd name="T19" fmla="*/ 270 h 1186"/>
                <a:gd name="T20" fmla="*/ 815 w 1409"/>
                <a:gd name="T21" fmla="*/ 221 h 1186"/>
                <a:gd name="T22" fmla="*/ 783 w 1409"/>
                <a:gd name="T23" fmla="*/ 175 h 1186"/>
                <a:gd name="T24" fmla="*/ 821 w 1409"/>
                <a:gd name="T25" fmla="*/ 152 h 1186"/>
                <a:gd name="T26" fmla="*/ 863 w 1409"/>
                <a:gd name="T27" fmla="*/ 189 h 1186"/>
                <a:gd name="T28" fmla="*/ 893 w 1409"/>
                <a:gd name="T29" fmla="*/ 244 h 1186"/>
                <a:gd name="T30" fmla="*/ 918 w 1409"/>
                <a:gd name="T31" fmla="*/ 271 h 1186"/>
                <a:gd name="T32" fmla="*/ 928 w 1409"/>
                <a:gd name="T33" fmla="*/ 287 h 1186"/>
                <a:gd name="T34" fmla="*/ 957 w 1409"/>
                <a:gd name="T35" fmla="*/ 330 h 1186"/>
                <a:gd name="T36" fmla="*/ 1009 w 1409"/>
                <a:gd name="T37" fmla="*/ 393 h 1186"/>
                <a:gd name="T38" fmla="*/ 1004 w 1409"/>
                <a:gd name="T39" fmla="*/ 477 h 1186"/>
                <a:gd name="T40" fmla="*/ 1020 w 1409"/>
                <a:gd name="T41" fmla="*/ 524 h 1186"/>
                <a:gd name="T42" fmla="*/ 1047 w 1409"/>
                <a:gd name="T43" fmla="*/ 542 h 1186"/>
                <a:gd name="T44" fmla="*/ 1011 w 1409"/>
                <a:gd name="T45" fmla="*/ 588 h 1186"/>
                <a:gd name="T46" fmla="*/ 988 w 1409"/>
                <a:gd name="T47" fmla="*/ 635 h 1186"/>
                <a:gd name="T48" fmla="*/ 1046 w 1409"/>
                <a:gd name="T49" fmla="*/ 630 h 1186"/>
                <a:gd name="T50" fmla="*/ 1075 w 1409"/>
                <a:gd name="T51" fmla="*/ 658 h 1186"/>
                <a:gd name="T52" fmla="*/ 1100 w 1409"/>
                <a:gd name="T53" fmla="*/ 694 h 1186"/>
                <a:gd name="T54" fmla="*/ 1167 w 1409"/>
                <a:gd name="T55" fmla="*/ 718 h 1186"/>
                <a:gd name="T56" fmla="*/ 1186 w 1409"/>
                <a:gd name="T57" fmla="*/ 753 h 1186"/>
                <a:gd name="T58" fmla="*/ 1245 w 1409"/>
                <a:gd name="T59" fmla="*/ 779 h 1186"/>
                <a:gd name="T60" fmla="*/ 1315 w 1409"/>
                <a:gd name="T61" fmla="*/ 781 h 1186"/>
                <a:gd name="T62" fmla="*/ 1331 w 1409"/>
                <a:gd name="T63" fmla="*/ 815 h 1186"/>
                <a:gd name="T64" fmla="*/ 1401 w 1409"/>
                <a:gd name="T65" fmla="*/ 874 h 1186"/>
                <a:gd name="T66" fmla="*/ 1361 w 1409"/>
                <a:gd name="T67" fmla="*/ 926 h 1186"/>
                <a:gd name="T68" fmla="*/ 1316 w 1409"/>
                <a:gd name="T69" fmla="*/ 940 h 1186"/>
                <a:gd name="T70" fmla="*/ 1265 w 1409"/>
                <a:gd name="T71" fmla="*/ 914 h 1186"/>
                <a:gd name="T72" fmla="*/ 1211 w 1409"/>
                <a:gd name="T73" fmla="*/ 944 h 1186"/>
                <a:gd name="T74" fmla="*/ 1153 w 1409"/>
                <a:gd name="T75" fmla="*/ 917 h 1186"/>
                <a:gd name="T76" fmla="*/ 1069 w 1409"/>
                <a:gd name="T77" fmla="*/ 883 h 1186"/>
                <a:gd name="T78" fmla="*/ 998 w 1409"/>
                <a:gd name="T79" fmla="*/ 933 h 1186"/>
                <a:gd name="T80" fmla="*/ 948 w 1409"/>
                <a:gd name="T81" fmla="*/ 1011 h 1186"/>
                <a:gd name="T82" fmla="*/ 894 w 1409"/>
                <a:gd name="T83" fmla="*/ 1120 h 1186"/>
                <a:gd name="T84" fmla="*/ 868 w 1409"/>
                <a:gd name="T85" fmla="*/ 1184 h 1186"/>
                <a:gd name="T86" fmla="*/ 850 w 1409"/>
                <a:gd name="T87" fmla="*/ 1151 h 1186"/>
                <a:gd name="T88" fmla="*/ 830 w 1409"/>
                <a:gd name="T89" fmla="*/ 1077 h 1186"/>
                <a:gd name="T90" fmla="*/ 770 w 1409"/>
                <a:gd name="T91" fmla="*/ 1081 h 1186"/>
                <a:gd name="T92" fmla="*/ 697 w 1409"/>
                <a:gd name="T93" fmla="*/ 1058 h 1186"/>
                <a:gd name="T94" fmla="*/ 660 w 1409"/>
                <a:gd name="T95" fmla="*/ 1053 h 1186"/>
                <a:gd name="T96" fmla="*/ 640 w 1409"/>
                <a:gd name="T97" fmla="*/ 1005 h 1186"/>
                <a:gd name="T98" fmla="*/ 567 w 1409"/>
                <a:gd name="T99" fmla="*/ 985 h 1186"/>
                <a:gd name="T100" fmla="*/ 504 w 1409"/>
                <a:gd name="T101" fmla="*/ 978 h 1186"/>
                <a:gd name="T102" fmla="*/ 462 w 1409"/>
                <a:gd name="T103" fmla="*/ 1023 h 1186"/>
                <a:gd name="T104" fmla="*/ 408 w 1409"/>
                <a:gd name="T105" fmla="*/ 1064 h 1186"/>
                <a:gd name="T106" fmla="*/ 378 w 1409"/>
                <a:gd name="T107" fmla="*/ 1062 h 1186"/>
                <a:gd name="T108" fmla="*/ 254 w 1409"/>
                <a:gd name="T109" fmla="*/ 1052 h 1186"/>
                <a:gd name="T110" fmla="*/ 172 w 1409"/>
                <a:gd name="T111" fmla="*/ 1039 h 1186"/>
                <a:gd name="T112" fmla="*/ 90 w 1409"/>
                <a:gd name="T113" fmla="*/ 980 h 1186"/>
                <a:gd name="T114" fmla="*/ 69 w 1409"/>
                <a:gd name="T115" fmla="*/ 957 h 1186"/>
                <a:gd name="T116" fmla="*/ 40 w 1409"/>
                <a:gd name="T117" fmla="*/ 936 h 1186"/>
                <a:gd name="T118" fmla="*/ 4 w 1409"/>
                <a:gd name="T119" fmla="*/ 911 h 1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409" h="1186">
                  <a:moveTo>
                    <a:pt x="543" y="0"/>
                  </a:moveTo>
                  <a:lnTo>
                    <a:pt x="543" y="0"/>
                  </a:lnTo>
                  <a:lnTo>
                    <a:pt x="547" y="1"/>
                  </a:lnTo>
                  <a:lnTo>
                    <a:pt x="554" y="3"/>
                  </a:lnTo>
                  <a:lnTo>
                    <a:pt x="558" y="4"/>
                  </a:lnTo>
                  <a:lnTo>
                    <a:pt x="563" y="5"/>
                  </a:lnTo>
                  <a:lnTo>
                    <a:pt x="570" y="5"/>
                  </a:lnTo>
                  <a:lnTo>
                    <a:pt x="575" y="5"/>
                  </a:lnTo>
                  <a:lnTo>
                    <a:pt x="578" y="5"/>
                  </a:lnTo>
                  <a:lnTo>
                    <a:pt x="582" y="4"/>
                  </a:lnTo>
                  <a:lnTo>
                    <a:pt x="589" y="1"/>
                  </a:lnTo>
                  <a:lnTo>
                    <a:pt x="591" y="1"/>
                  </a:lnTo>
                  <a:lnTo>
                    <a:pt x="592" y="1"/>
                  </a:lnTo>
                  <a:lnTo>
                    <a:pt x="595" y="1"/>
                  </a:lnTo>
                  <a:lnTo>
                    <a:pt x="599" y="2"/>
                  </a:lnTo>
                  <a:lnTo>
                    <a:pt x="601" y="2"/>
                  </a:lnTo>
                  <a:lnTo>
                    <a:pt x="608" y="5"/>
                  </a:lnTo>
                  <a:lnTo>
                    <a:pt x="610" y="5"/>
                  </a:lnTo>
                  <a:lnTo>
                    <a:pt x="611" y="5"/>
                  </a:lnTo>
                  <a:lnTo>
                    <a:pt x="613" y="5"/>
                  </a:lnTo>
                  <a:lnTo>
                    <a:pt x="615" y="5"/>
                  </a:lnTo>
                  <a:lnTo>
                    <a:pt x="622" y="4"/>
                  </a:lnTo>
                  <a:lnTo>
                    <a:pt x="625" y="3"/>
                  </a:lnTo>
                  <a:lnTo>
                    <a:pt x="627" y="3"/>
                  </a:lnTo>
                  <a:lnTo>
                    <a:pt x="630" y="3"/>
                  </a:lnTo>
                  <a:lnTo>
                    <a:pt x="635" y="4"/>
                  </a:lnTo>
                  <a:lnTo>
                    <a:pt x="643" y="5"/>
                  </a:lnTo>
                  <a:lnTo>
                    <a:pt x="645" y="5"/>
                  </a:lnTo>
                  <a:lnTo>
                    <a:pt x="647" y="6"/>
                  </a:lnTo>
                  <a:lnTo>
                    <a:pt x="652" y="7"/>
                  </a:lnTo>
                  <a:lnTo>
                    <a:pt x="655" y="8"/>
                  </a:lnTo>
                  <a:lnTo>
                    <a:pt x="658" y="9"/>
                  </a:lnTo>
                  <a:lnTo>
                    <a:pt x="661" y="11"/>
                  </a:lnTo>
                  <a:lnTo>
                    <a:pt x="668" y="13"/>
                  </a:lnTo>
                  <a:lnTo>
                    <a:pt x="685" y="22"/>
                  </a:lnTo>
                  <a:lnTo>
                    <a:pt x="690" y="24"/>
                  </a:lnTo>
                  <a:lnTo>
                    <a:pt x="694" y="26"/>
                  </a:lnTo>
                  <a:lnTo>
                    <a:pt x="698" y="28"/>
                  </a:lnTo>
                  <a:lnTo>
                    <a:pt x="702" y="29"/>
                  </a:lnTo>
                  <a:lnTo>
                    <a:pt x="707" y="31"/>
                  </a:lnTo>
                  <a:lnTo>
                    <a:pt x="711" y="32"/>
                  </a:lnTo>
                  <a:lnTo>
                    <a:pt x="714" y="33"/>
                  </a:lnTo>
                  <a:lnTo>
                    <a:pt x="718" y="33"/>
                  </a:lnTo>
                  <a:lnTo>
                    <a:pt x="722" y="33"/>
                  </a:lnTo>
                  <a:lnTo>
                    <a:pt x="725" y="33"/>
                  </a:lnTo>
                  <a:lnTo>
                    <a:pt x="729" y="33"/>
                  </a:lnTo>
                  <a:lnTo>
                    <a:pt x="730" y="33"/>
                  </a:lnTo>
                  <a:lnTo>
                    <a:pt x="730" y="33"/>
                  </a:lnTo>
                  <a:lnTo>
                    <a:pt x="728" y="35"/>
                  </a:lnTo>
                  <a:lnTo>
                    <a:pt x="727" y="37"/>
                  </a:lnTo>
                  <a:lnTo>
                    <a:pt x="726" y="40"/>
                  </a:lnTo>
                  <a:lnTo>
                    <a:pt x="725" y="43"/>
                  </a:lnTo>
                  <a:lnTo>
                    <a:pt x="725" y="50"/>
                  </a:lnTo>
                  <a:lnTo>
                    <a:pt x="724" y="52"/>
                  </a:lnTo>
                  <a:lnTo>
                    <a:pt x="724" y="53"/>
                  </a:lnTo>
                  <a:lnTo>
                    <a:pt x="723" y="54"/>
                  </a:lnTo>
                  <a:lnTo>
                    <a:pt x="722" y="56"/>
                  </a:lnTo>
                  <a:lnTo>
                    <a:pt x="721" y="56"/>
                  </a:lnTo>
                  <a:lnTo>
                    <a:pt x="720" y="57"/>
                  </a:lnTo>
                  <a:lnTo>
                    <a:pt x="718" y="57"/>
                  </a:lnTo>
                  <a:lnTo>
                    <a:pt x="717" y="58"/>
                  </a:lnTo>
                  <a:lnTo>
                    <a:pt x="715" y="58"/>
                  </a:lnTo>
                  <a:lnTo>
                    <a:pt x="713" y="58"/>
                  </a:lnTo>
                  <a:lnTo>
                    <a:pt x="711" y="57"/>
                  </a:lnTo>
                  <a:lnTo>
                    <a:pt x="702" y="56"/>
                  </a:lnTo>
                  <a:lnTo>
                    <a:pt x="693" y="55"/>
                  </a:lnTo>
                  <a:lnTo>
                    <a:pt x="691" y="55"/>
                  </a:lnTo>
                  <a:lnTo>
                    <a:pt x="690" y="55"/>
                  </a:lnTo>
                  <a:lnTo>
                    <a:pt x="690" y="55"/>
                  </a:lnTo>
                  <a:lnTo>
                    <a:pt x="689" y="56"/>
                  </a:lnTo>
                  <a:lnTo>
                    <a:pt x="688" y="57"/>
                  </a:lnTo>
                  <a:lnTo>
                    <a:pt x="687" y="59"/>
                  </a:lnTo>
                  <a:lnTo>
                    <a:pt x="687" y="61"/>
                  </a:lnTo>
                  <a:lnTo>
                    <a:pt x="686" y="64"/>
                  </a:lnTo>
                  <a:lnTo>
                    <a:pt x="686" y="66"/>
                  </a:lnTo>
                  <a:lnTo>
                    <a:pt x="686" y="68"/>
                  </a:lnTo>
                  <a:lnTo>
                    <a:pt x="687" y="76"/>
                  </a:lnTo>
                  <a:lnTo>
                    <a:pt x="687" y="79"/>
                  </a:lnTo>
                  <a:lnTo>
                    <a:pt x="687" y="80"/>
                  </a:lnTo>
                  <a:lnTo>
                    <a:pt x="687" y="87"/>
                  </a:lnTo>
                  <a:lnTo>
                    <a:pt x="687" y="90"/>
                  </a:lnTo>
                  <a:lnTo>
                    <a:pt x="687" y="91"/>
                  </a:lnTo>
                  <a:lnTo>
                    <a:pt x="687" y="92"/>
                  </a:lnTo>
                  <a:lnTo>
                    <a:pt x="688" y="94"/>
                  </a:lnTo>
                  <a:lnTo>
                    <a:pt x="688" y="95"/>
                  </a:lnTo>
                  <a:lnTo>
                    <a:pt x="689" y="96"/>
                  </a:lnTo>
                  <a:lnTo>
                    <a:pt x="690" y="97"/>
                  </a:lnTo>
                  <a:lnTo>
                    <a:pt x="691" y="97"/>
                  </a:lnTo>
                  <a:lnTo>
                    <a:pt x="693" y="98"/>
                  </a:lnTo>
                  <a:lnTo>
                    <a:pt x="700" y="100"/>
                  </a:lnTo>
                  <a:lnTo>
                    <a:pt x="708" y="102"/>
                  </a:lnTo>
                  <a:lnTo>
                    <a:pt x="718" y="105"/>
                  </a:lnTo>
                  <a:lnTo>
                    <a:pt x="723" y="106"/>
                  </a:lnTo>
                  <a:lnTo>
                    <a:pt x="728" y="107"/>
                  </a:lnTo>
                  <a:lnTo>
                    <a:pt x="732" y="108"/>
                  </a:lnTo>
                  <a:lnTo>
                    <a:pt x="736" y="108"/>
                  </a:lnTo>
                  <a:lnTo>
                    <a:pt x="742" y="110"/>
                  </a:lnTo>
                  <a:lnTo>
                    <a:pt x="743" y="110"/>
                  </a:lnTo>
                  <a:lnTo>
                    <a:pt x="745" y="111"/>
                  </a:lnTo>
                  <a:lnTo>
                    <a:pt x="746" y="111"/>
                  </a:lnTo>
                  <a:lnTo>
                    <a:pt x="746" y="112"/>
                  </a:lnTo>
                  <a:lnTo>
                    <a:pt x="746" y="113"/>
                  </a:lnTo>
                  <a:lnTo>
                    <a:pt x="745" y="113"/>
                  </a:lnTo>
                  <a:lnTo>
                    <a:pt x="745" y="113"/>
                  </a:lnTo>
                  <a:lnTo>
                    <a:pt x="741" y="115"/>
                  </a:lnTo>
                  <a:lnTo>
                    <a:pt x="740" y="117"/>
                  </a:lnTo>
                  <a:lnTo>
                    <a:pt x="738" y="118"/>
                  </a:lnTo>
                  <a:lnTo>
                    <a:pt x="736" y="120"/>
                  </a:lnTo>
                  <a:lnTo>
                    <a:pt x="735" y="123"/>
                  </a:lnTo>
                  <a:lnTo>
                    <a:pt x="732" y="128"/>
                  </a:lnTo>
                  <a:lnTo>
                    <a:pt x="731" y="131"/>
                  </a:lnTo>
                  <a:lnTo>
                    <a:pt x="726" y="138"/>
                  </a:lnTo>
                  <a:lnTo>
                    <a:pt x="725" y="141"/>
                  </a:lnTo>
                  <a:lnTo>
                    <a:pt x="724" y="144"/>
                  </a:lnTo>
                  <a:lnTo>
                    <a:pt x="723" y="147"/>
                  </a:lnTo>
                  <a:lnTo>
                    <a:pt x="723" y="152"/>
                  </a:lnTo>
                  <a:lnTo>
                    <a:pt x="723" y="155"/>
                  </a:lnTo>
                  <a:lnTo>
                    <a:pt x="723" y="158"/>
                  </a:lnTo>
                  <a:lnTo>
                    <a:pt x="724" y="163"/>
                  </a:lnTo>
                  <a:lnTo>
                    <a:pt x="724" y="167"/>
                  </a:lnTo>
                  <a:lnTo>
                    <a:pt x="725" y="175"/>
                  </a:lnTo>
                  <a:lnTo>
                    <a:pt x="729" y="185"/>
                  </a:lnTo>
                  <a:lnTo>
                    <a:pt x="730" y="191"/>
                  </a:lnTo>
                  <a:lnTo>
                    <a:pt x="732" y="195"/>
                  </a:lnTo>
                  <a:lnTo>
                    <a:pt x="733" y="196"/>
                  </a:lnTo>
                  <a:lnTo>
                    <a:pt x="734" y="199"/>
                  </a:lnTo>
                  <a:lnTo>
                    <a:pt x="736" y="202"/>
                  </a:lnTo>
                  <a:lnTo>
                    <a:pt x="741" y="208"/>
                  </a:lnTo>
                  <a:lnTo>
                    <a:pt x="743" y="211"/>
                  </a:lnTo>
                  <a:lnTo>
                    <a:pt x="745" y="215"/>
                  </a:lnTo>
                  <a:lnTo>
                    <a:pt x="746" y="217"/>
                  </a:lnTo>
                  <a:lnTo>
                    <a:pt x="747" y="221"/>
                  </a:lnTo>
                  <a:lnTo>
                    <a:pt x="747" y="223"/>
                  </a:lnTo>
                  <a:lnTo>
                    <a:pt x="747" y="224"/>
                  </a:lnTo>
                  <a:lnTo>
                    <a:pt x="747" y="226"/>
                  </a:lnTo>
                  <a:lnTo>
                    <a:pt x="747" y="226"/>
                  </a:lnTo>
                  <a:lnTo>
                    <a:pt x="747" y="227"/>
                  </a:lnTo>
                  <a:lnTo>
                    <a:pt x="746" y="229"/>
                  </a:lnTo>
                  <a:lnTo>
                    <a:pt x="745" y="230"/>
                  </a:lnTo>
                  <a:lnTo>
                    <a:pt x="739" y="235"/>
                  </a:lnTo>
                  <a:lnTo>
                    <a:pt x="737" y="237"/>
                  </a:lnTo>
                  <a:lnTo>
                    <a:pt x="736" y="238"/>
                  </a:lnTo>
                  <a:lnTo>
                    <a:pt x="736" y="239"/>
                  </a:lnTo>
                  <a:lnTo>
                    <a:pt x="735" y="241"/>
                  </a:lnTo>
                  <a:lnTo>
                    <a:pt x="735" y="243"/>
                  </a:lnTo>
                  <a:lnTo>
                    <a:pt x="734" y="245"/>
                  </a:lnTo>
                  <a:lnTo>
                    <a:pt x="734" y="247"/>
                  </a:lnTo>
                  <a:lnTo>
                    <a:pt x="734" y="249"/>
                  </a:lnTo>
                  <a:lnTo>
                    <a:pt x="734" y="250"/>
                  </a:lnTo>
                  <a:lnTo>
                    <a:pt x="735" y="251"/>
                  </a:lnTo>
                  <a:lnTo>
                    <a:pt x="735" y="253"/>
                  </a:lnTo>
                  <a:lnTo>
                    <a:pt x="736" y="254"/>
                  </a:lnTo>
                  <a:lnTo>
                    <a:pt x="737" y="257"/>
                  </a:lnTo>
                  <a:lnTo>
                    <a:pt x="740" y="260"/>
                  </a:lnTo>
                  <a:lnTo>
                    <a:pt x="742" y="261"/>
                  </a:lnTo>
                  <a:lnTo>
                    <a:pt x="743" y="263"/>
                  </a:lnTo>
                  <a:lnTo>
                    <a:pt x="747" y="267"/>
                  </a:lnTo>
                  <a:lnTo>
                    <a:pt x="757" y="272"/>
                  </a:lnTo>
                  <a:lnTo>
                    <a:pt x="761" y="275"/>
                  </a:lnTo>
                  <a:lnTo>
                    <a:pt x="765" y="277"/>
                  </a:lnTo>
                  <a:lnTo>
                    <a:pt x="769" y="279"/>
                  </a:lnTo>
                  <a:lnTo>
                    <a:pt x="772" y="280"/>
                  </a:lnTo>
                  <a:lnTo>
                    <a:pt x="775" y="281"/>
                  </a:lnTo>
                  <a:lnTo>
                    <a:pt x="778" y="281"/>
                  </a:lnTo>
                  <a:lnTo>
                    <a:pt x="780" y="280"/>
                  </a:lnTo>
                  <a:lnTo>
                    <a:pt x="781" y="280"/>
                  </a:lnTo>
                  <a:lnTo>
                    <a:pt x="784" y="278"/>
                  </a:lnTo>
                  <a:lnTo>
                    <a:pt x="787" y="276"/>
                  </a:lnTo>
                  <a:lnTo>
                    <a:pt x="790" y="273"/>
                  </a:lnTo>
                  <a:lnTo>
                    <a:pt x="793" y="270"/>
                  </a:lnTo>
                  <a:lnTo>
                    <a:pt x="796" y="267"/>
                  </a:lnTo>
                  <a:lnTo>
                    <a:pt x="798" y="265"/>
                  </a:lnTo>
                  <a:lnTo>
                    <a:pt x="800" y="262"/>
                  </a:lnTo>
                  <a:lnTo>
                    <a:pt x="802" y="260"/>
                  </a:lnTo>
                  <a:lnTo>
                    <a:pt x="804" y="256"/>
                  </a:lnTo>
                  <a:lnTo>
                    <a:pt x="806" y="249"/>
                  </a:lnTo>
                  <a:lnTo>
                    <a:pt x="808" y="244"/>
                  </a:lnTo>
                  <a:lnTo>
                    <a:pt x="811" y="240"/>
                  </a:lnTo>
                  <a:lnTo>
                    <a:pt x="814" y="236"/>
                  </a:lnTo>
                  <a:lnTo>
                    <a:pt x="815" y="234"/>
                  </a:lnTo>
                  <a:lnTo>
                    <a:pt x="815" y="232"/>
                  </a:lnTo>
                  <a:lnTo>
                    <a:pt x="815" y="231"/>
                  </a:lnTo>
                  <a:lnTo>
                    <a:pt x="815" y="229"/>
                  </a:lnTo>
                  <a:lnTo>
                    <a:pt x="815" y="227"/>
                  </a:lnTo>
                  <a:lnTo>
                    <a:pt x="815" y="226"/>
                  </a:lnTo>
                  <a:lnTo>
                    <a:pt x="815" y="224"/>
                  </a:lnTo>
                  <a:lnTo>
                    <a:pt x="815" y="221"/>
                  </a:lnTo>
                  <a:lnTo>
                    <a:pt x="814" y="219"/>
                  </a:lnTo>
                  <a:lnTo>
                    <a:pt x="813" y="216"/>
                  </a:lnTo>
                  <a:lnTo>
                    <a:pt x="809" y="212"/>
                  </a:lnTo>
                  <a:lnTo>
                    <a:pt x="808" y="210"/>
                  </a:lnTo>
                  <a:lnTo>
                    <a:pt x="808" y="208"/>
                  </a:lnTo>
                  <a:lnTo>
                    <a:pt x="806" y="203"/>
                  </a:lnTo>
                  <a:lnTo>
                    <a:pt x="805" y="202"/>
                  </a:lnTo>
                  <a:lnTo>
                    <a:pt x="804" y="200"/>
                  </a:lnTo>
                  <a:lnTo>
                    <a:pt x="804" y="198"/>
                  </a:lnTo>
                  <a:lnTo>
                    <a:pt x="802" y="196"/>
                  </a:lnTo>
                  <a:lnTo>
                    <a:pt x="789" y="184"/>
                  </a:lnTo>
                  <a:lnTo>
                    <a:pt x="788" y="183"/>
                  </a:lnTo>
                  <a:lnTo>
                    <a:pt x="787" y="181"/>
                  </a:lnTo>
                  <a:lnTo>
                    <a:pt x="786" y="181"/>
                  </a:lnTo>
                  <a:lnTo>
                    <a:pt x="785" y="179"/>
                  </a:lnTo>
                  <a:lnTo>
                    <a:pt x="784" y="177"/>
                  </a:lnTo>
                  <a:lnTo>
                    <a:pt x="783" y="175"/>
                  </a:lnTo>
                  <a:lnTo>
                    <a:pt x="782" y="174"/>
                  </a:lnTo>
                  <a:lnTo>
                    <a:pt x="782" y="173"/>
                  </a:lnTo>
                  <a:lnTo>
                    <a:pt x="782" y="172"/>
                  </a:lnTo>
                  <a:lnTo>
                    <a:pt x="783" y="172"/>
                  </a:lnTo>
                  <a:lnTo>
                    <a:pt x="783" y="171"/>
                  </a:lnTo>
                  <a:lnTo>
                    <a:pt x="784" y="170"/>
                  </a:lnTo>
                  <a:lnTo>
                    <a:pt x="788" y="166"/>
                  </a:lnTo>
                  <a:lnTo>
                    <a:pt x="792" y="162"/>
                  </a:lnTo>
                  <a:lnTo>
                    <a:pt x="794" y="160"/>
                  </a:lnTo>
                  <a:lnTo>
                    <a:pt x="798" y="158"/>
                  </a:lnTo>
                  <a:lnTo>
                    <a:pt x="803" y="156"/>
                  </a:lnTo>
                  <a:lnTo>
                    <a:pt x="806" y="154"/>
                  </a:lnTo>
                  <a:lnTo>
                    <a:pt x="811" y="153"/>
                  </a:lnTo>
                  <a:lnTo>
                    <a:pt x="813" y="152"/>
                  </a:lnTo>
                  <a:lnTo>
                    <a:pt x="816" y="152"/>
                  </a:lnTo>
                  <a:lnTo>
                    <a:pt x="818" y="152"/>
                  </a:lnTo>
                  <a:lnTo>
                    <a:pt x="821" y="152"/>
                  </a:lnTo>
                  <a:lnTo>
                    <a:pt x="825" y="153"/>
                  </a:lnTo>
                  <a:lnTo>
                    <a:pt x="832" y="156"/>
                  </a:lnTo>
                  <a:lnTo>
                    <a:pt x="837" y="157"/>
                  </a:lnTo>
                  <a:lnTo>
                    <a:pt x="838" y="158"/>
                  </a:lnTo>
                  <a:lnTo>
                    <a:pt x="839" y="158"/>
                  </a:lnTo>
                  <a:lnTo>
                    <a:pt x="841" y="159"/>
                  </a:lnTo>
                  <a:lnTo>
                    <a:pt x="843" y="160"/>
                  </a:lnTo>
                  <a:lnTo>
                    <a:pt x="845" y="163"/>
                  </a:lnTo>
                  <a:lnTo>
                    <a:pt x="848" y="166"/>
                  </a:lnTo>
                  <a:lnTo>
                    <a:pt x="850" y="169"/>
                  </a:lnTo>
                  <a:lnTo>
                    <a:pt x="850" y="170"/>
                  </a:lnTo>
                  <a:lnTo>
                    <a:pt x="853" y="175"/>
                  </a:lnTo>
                  <a:lnTo>
                    <a:pt x="855" y="179"/>
                  </a:lnTo>
                  <a:lnTo>
                    <a:pt x="857" y="181"/>
                  </a:lnTo>
                  <a:lnTo>
                    <a:pt x="861" y="185"/>
                  </a:lnTo>
                  <a:lnTo>
                    <a:pt x="862" y="187"/>
                  </a:lnTo>
                  <a:lnTo>
                    <a:pt x="863" y="189"/>
                  </a:lnTo>
                  <a:lnTo>
                    <a:pt x="865" y="192"/>
                  </a:lnTo>
                  <a:lnTo>
                    <a:pt x="866" y="194"/>
                  </a:lnTo>
                  <a:lnTo>
                    <a:pt x="868" y="195"/>
                  </a:lnTo>
                  <a:lnTo>
                    <a:pt x="870" y="199"/>
                  </a:lnTo>
                  <a:lnTo>
                    <a:pt x="872" y="201"/>
                  </a:lnTo>
                  <a:lnTo>
                    <a:pt x="872" y="203"/>
                  </a:lnTo>
                  <a:lnTo>
                    <a:pt x="874" y="206"/>
                  </a:lnTo>
                  <a:lnTo>
                    <a:pt x="876" y="213"/>
                  </a:lnTo>
                  <a:lnTo>
                    <a:pt x="879" y="221"/>
                  </a:lnTo>
                  <a:lnTo>
                    <a:pt x="881" y="228"/>
                  </a:lnTo>
                  <a:lnTo>
                    <a:pt x="882" y="231"/>
                  </a:lnTo>
                  <a:lnTo>
                    <a:pt x="883" y="233"/>
                  </a:lnTo>
                  <a:lnTo>
                    <a:pt x="884" y="235"/>
                  </a:lnTo>
                  <a:lnTo>
                    <a:pt x="885" y="237"/>
                  </a:lnTo>
                  <a:lnTo>
                    <a:pt x="887" y="238"/>
                  </a:lnTo>
                  <a:lnTo>
                    <a:pt x="892" y="243"/>
                  </a:lnTo>
                  <a:lnTo>
                    <a:pt x="893" y="244"/>
                  </a:lnTo>
                  <a:lnTo>
                    <a:pt x="894" y="246"/>
                  </a:lnTo>
                  <a:lnTo>
                    <a:pt x="895" y="247"/>
                  </a:lnTo>
                  <a:lnTo>
                    <a:pt x="895" y="249"/>
                  </a:lnTo>
                  <a:lnTo>
                    <a:pt x="899" y="255"/>
                  </a:lnTo>
                  <a:lnTo>
                    <a:pt x="900" y="257"/>
                  </a:lnTo>
                  <a:lnTo>
                    <a:pt x="901" y="259"/>
                  </a:lnTo>
                  <a:lnTo>
                    <a:pt x="904" y="261"/>
                  </a:lnTo>
                  <a:lnTo>
                    <a:pt x="906" y="264"/>
                  </a:lnTo>
                  <a:lnTo>
                    <a:pt x="907" y="267"/>
                  </a:lnTo>
                  <a:lnTo>
                    <a:pt x="909" y="268"/>
                  </a:lnTo>
                  <a:lnTo>
                    <a:pt x="910" y="270"/>
                  </a:lnTo>
                  <a:lnTo>
                    <a:pt x="912" y="271"/>
                  </a:lnTo>
                  <a:lnTo>
                    <a:pt x="913" y="271"/>
                  </a:lnTo>
                  <a:lnTo>
                    <a:pt x="914" y="271"/>
                  </a:lnTo>
                  <a:lnTo>
                    <a:pt x="915" y="271"/>
                  </a:lnTo>
                  <a:lnTo>
                    <a:pt x="916" y="271"/>
                  </a:lnTo>
                  <a:lnTo>
                    <a:pt x="918" y="271"/>
                  </a:lnTo>
                  <a:lnTo>
                    <a:pt x="918" y="271"/>
                  </a:lnTo>
                  <a:lnTo>
                    <a:pt x="919" y="270"/>
                  </a:lnTo>
                  <a:lnTo>
                    <a:pt x="921" y="269"/>
                  </a:lnTo>
                  <a:lnTo>
                    <a:pt x="923" y="265"/>
                  </a:lnTo>
                  <a:lnTo>
                    <a:pt x="924" y="263"/>
                  </a:lnTo>
                  <a:lnTo>
                    <a:pt x="925" y="262"/>
                  </a:lnTo>
                  <a:lnTo>
                    <a:pt x="926" y="262"/>
                  </a:lnTo>
                  <a:lnTo>
                    <a:pt x="927" y="263"/>
                  </a:lnTo>
                  <a:lnTo>
                    <a:pt x="928" y="264"/>
                  </a:lnTo>
                  <a:lnTo>
                    <a:pt x="928" y="265"/>
                  </a:lnTo>
                  <a:lnTo>
                    <a:pt x="929" y="266"/>
                  </a:lnTo>
                  <a:lnTo>
                    <a:pt x="929" y="270"/>
                  </a:lnTo>
                  <a:lnTo>
                    <a:pt x="929" y="272"/>
                  </a:lnTo>
                  <a:lnTo>
                    <a:pt x="929" y="276"/>
                  </a:lnTo>
                  <a:lnTo>
                    <a:pt x="929" y="280"/>
                  </a:lnTo>
                  <a:lnTo>
                    <a:pt x="929" y="284"/>
                  </a:lnTo>
                  <a:lnTo>
                    <a:pt x="928" y="287"/>
                  </a:lnTo>
                  <a:lnTo>
                    <a:pt x="926" y="296"/>
                  </a:lnTo>
                  <a:lnTo>
                    <a:pt x="924" y="303"/>
                  </a:lnTo>
                  <a:lnTo>
                    <a:pt x="923" y="308"/>
                  </a:lnTo>
                  <a:lnTo>
                    <a:pt x="923" y="310"/>
                  </a:lnTo>
                  <a:lnTo>
                    <a:pt x="923" y="311"/>
                  </a:lnTo>
                  <a:lnTo>
                    <a:pt x="924" y="312"/>
                  </a:lnTo>
                  <a:lnTo>
                    <a:pt x="924" y="313"/>
                  </a:lnTo>
                  <a:lnTo>
                    <a:pt x="925" y="314"/>
                  </a:lnTo>
                  <a:lnTo>
                    <a:pt x="926" y="316"/>
                  </a:lnTo>
                  <a:lnTo>
                    <a:pt x="928" y="317"/>
                  </a:lnTo>
                  <a:lnTo>
                    <a:pt x="929" y="317"/>
                  </a:lnTo>
                  <a:lnTo>
                    <a:pt x="932" y="319"/>
                  </a:lnTo>
                  <a:lnTo>
                    <a:pt x="937" y="322"/>
                  </a:lnTo>
                  <a:lnTo>
                    <a:pt x="941" y="324"/>
                  </a:lnTo>
                  <a:lnTo>
                    <a:pt x="946" y="326"/>
                  </a:lnTo>
                  <a:lnTo>
                    <a:pt x="950" y="328"/>
                  </a:lnTo>
                  <a:lnTo>
                    <a:pt x="957" y="330"/>
                  </a:lnTo>
                  <a:lnTo>
                    <a:pt x="964" y="332"/>
                  </a:lnTo>
                  <a:lnTo>
                    <a:pt x="968" y="334"/>
                  </a:lnTo>
                  <a:lnTo>
                    <a:pt x="973" y="336"/>
                  </a:lnTo>
                  <a:lnTo>
                    <a:pt x="976" y="338"/>
                  </a:lnTo>
                  <a:lnTo>
                    <a:pt x="979" y="339"/>
                  </a:lnTo>
                  <a:lnTo>
                    <a:pt x="983" y="342"/>
                  </a:lnTo>
                  <a:lnTo>
                    <a:pt x="990" y="348"/>
                  </a:lnTo>
                  <a:lnTo>
                    <a:pt x="993" y="351"/>
                  </a:lnTo>
                  <a:lnTo>
                    <a:pt x="994" y="351"/>
                  </a:lnTo>
                  <a:lnTo>
                    <a:pt x="995" y="353"/>
                  </a:lnTo>
                  <a:lnTo>
                    <a:pt x="996" y="355"/>
                  </a:lnTo>
                  <a:lnTo>
                    <a:pt x="997" y="358"/>
                  </a:lnTo>
                  <a:lnTo>
                    <a:pt x="997" y="361"/>
                  </a:lnTo>
                  <a:lnTo>
                    <a:pt x="1002" y="374"/>
                  </a:lnTo>
                  <a:lnTo>
                    <a:pt x="1004" y="380"/>
                  </a:lnTo>
                  <a:lnTo>
                    <a:pt x="1005" y="384"/>
                  </a:lnTo>
                  <a:lnTo>
                    <a:pt x="1009" y="393"/>
                  </a:lnTo>
                  <a:lnTo>
                    <a:pt x="1013" y="405"/>
                  </a:lnTo>
                  <a:lnTo>
                    <a:pt x="1015" y="407"/>
                  </a:lnTo>
                  <a:lnTo>
                    <a:pt x="1015" y="408"/>
                  </a:lnTo>
                  <a:lnTo>
                    <a:pt x="1006" y="425"/>
                  </a:lnTo>
                  <a:lnTo>
                    <a:pt x="1003" y="430"/>
                  </a:lnTo>
                  <a:lnTo>
                    <a:pt x="1002" y="434"/>
                  </a:lnTo>
                  <a:lnTo>
                    <a:pt x="1001" y="437"/>
                  </a:lnTo>
                  <a:lnTo>
                    <a:pt x="1000" y="439"/>
                  </a:lnTo>
                  <a:lnTo>
                    <a:pt x="999" y="441"/>
                  </a:lnTo>
                  <a:lnTo>
                    <a:pt x="999" y="445"/>
                  </a:lnTo>
                  <a:lnTo>
                    <a:pt x="999" y="448"/>
                  </a:lnTo>
                  <a:lnTo>
                    <a:pt x="1000" y="451"/>
                  </a:lnTo>
                  <a:lnTo>
                    <a:pt x="1001" y="458"/>
                  </a:lnTo>
                  <a:lnTo>
                    <a:pt x="1002" y="462"/>
                  </a:lnTo>
                  <a:lnTo>
                    <a:pt x="1003" y="465"/>
                  </a:lnTo>
                  <a:lnTo>
                    <a:pt x="1003" y="475"/>
                  </a:lnTo>
                  <a:lnTo>
                    <a:pt x="1004" y="477"/>
                  </a:lnTo>
                  <a:lnTo>
                    <a:pt x="1004" y="480"/>
                  </a:lnTo>
                  <a:lnTo>
                    <a:pt x="1005" y="483"/>
                  </a:lnTo>
                  <a:lnTo>
                    <a:pt x="1007" y="487"/>
                  </a:lnTo>
                  <a:lnTo>
                    <a:pt x="1011" y="498"/>
                  </a:lnTo>
                  <a:lnTo>
                    <a:pt x="1014" y="505"/>
                  </a:lnTo>
                  <a:lnTo>
                    <a:pt x="1015" y="508"/>
                  </a:lnTo>
                  <a:lnTo>
                    <a:pt x="1015" y="509"/>
                  </a:lnTo>
                  <a:lnTo>
                    <a:pt x="1016" y="511"/>
                  </a:lnTo>
                  <a:lnTo>
                    <a:pt x="1016" y="513"/>
                  </a:lnTo>
                  <a:lnTo>
                    <a:pt x="1015" y="518"/>
                  </a:lnTo>
                  <a:lnTo>
                    <a:pt x="1015" y="520"/>
                  </a:lnTo>
                  <a:lnTo>
                    <a:pt x="1016" y="521"/>
                  </a:lnTo>
                  <a:lnTo>
                    <a:pt x="1016" y="522"/>
                  </a:lnTo>
                  <a:lnTo>
                    <a:pt x="1017" y="523"/>
                  </a:lnTo>
                  <a:lnTo>
                    <a:pt x="1018" y="524"/>
                  </a:lnTo>
                  <a:lnTo>
                    <a:pt x="1019" y="524"/>
                  </a:lnTo>
                  <a:lnTo>
                    <a:pt x="1020" y="524"/>
                  </a:lnTo>
                  <a:lnTo>
                    <a:pt x="1022" y="525"/>
                  </a:lnTo>
                  <a:lnTo>
                    <a:pt x="1026" y="525"/>
                  </a:lnTo>
                  <a:lnTo>
                    <a:pt x="1032" y="525"/>
                  </a:lnTo>
                  <a:lnTo>
                    <a:pt x="1035" y="524"/>
                  </a:lnTo>
                  <a:lnTo>
                    <a:pt x="1039" y="524"/>
                  </a:lnTo>
                  <a:lnTo>
                    <a:pt x="1041" y="524"/>
                  </a:lnTo>
                  <a:lnTo>
                    <a:pt x="1043" y="524"/>
                  </a:lnTo>
                  <a:lnTo>
                    <a:pt x="1043" y="524"/>
                  </a:lnTo>
                  <a:lnTo>
                    <a:pt x="1045" y="525"/>
                  </a:lnTo>
                  <a:lnTo>
                    <a:pt x="1046" y="526"/>
                  </a:lnTo>
                  <a:lnTo>
                    <a:pt x="1046" y="528"/>
                  </a:lnTo>
                  <a:lnTo>
                    <a:pt x="1047" y="530"/>
                  </a:lnTo>
                  <a:lnTo>
                    <a:pt x="1048" y="532"/>
                  </a:lnTo>
                  <a:lnTo>
                    <a:pt x="1048" y="533"/>
                  </a:lnTo>
                  <a:lnTo>
                    <a:pt x="1048" y="536"/>
                  </a:lnTo>
                  <a:lnTo>
                    <a:pt x="1047" y="539"/>
                  </a:lnTo>
                  <a:lnTo>
                    <a:pt x="1047" y="542"/>
                  </a:lnTo>
                  <a:lnTo>
                    <a:pt x="1046" y="544"/>
                  </a:lnTo>
                  <a:lnTo>
                    <a:pt x="1045" y="548"/>
                  </a:lnTo>
                  <a:lnTo>
                    <a:pt x="1044" y="552"/>
                  </a:lnTo>
                  <a:lnTo>
                    <a:pt x="1043" y="555"/>
                  </a:lnTo>
                  <a:lnTo>
                    <a:pt x="1042" y="558"/>
                  </a:lnTo>
                  <a:lnTo>
                    <a:pt x="1041" y="561"/>
                  </a:lnTo>
                  <a:lnTo>
                    <a:pt x="1039" y="563"/>
                  </a:lnTo>
                  <a:lnTo>
                    <a:pt x="1038" y="565"/>
                  </a:lnTo>
                  <a:lnTo>
                    <a:pt x="1036" y="566"/>
                  </a:lnTo>
                  <a:lnTo>
                    <a:pt x="1033" y="568"/>
                  </a:lnTo>
                  <a:lnTo>
                    <a:pt x="1027" y="573"/>
                  </a:lnTo>
                  <a:lnTo>
                    <a:pt x="1021" y="577"/>
                  </a:lnTo>
                  <a:lnTo>
                    <a:pt x="1020" y="578"/>
                  </a:lnTo>
                  <a:lnTo>
                    <a:pt x="1017" y="579"/>
                  </a:lnTo>
                  <a:lnTo>
                    <a:pt x="1016" y="581"/>
                  </a:lnTo>
                  <a:lnTo>
                    <a:pt x="1013" y="584"/>
                  </a:lnTo>
                  <a:lnTo>
                    <a:pt x="1011" y="588"/>
                  </a:lnTo>
                  <a:lnTo>
                    <a:pt x="1009" y="590"/>
                  </a:lnTo>
                  <a:lnTo>
                    <a:pt x="1005" y="600"/>
                  </a:lnTo>
                  <a:lnTo>
                    <a:pt x="1003" y="604"/>
                  </a:lnTo>
                  <a:lnTo>
                    <a:pt x="1001" y="607"/>
                  </a:lnTo>
                  <a:lnTo>
                    <a:pt x="999" y="609"/>
                  </a:lnTo>
                  <a:lnTo>
                    <a:pt x="997" y="611"/>
                  </a:lnTo>
                  <a:lnTo>
                    <a:pt x="997" y="611"/>
                  </a:lnTo>
                  <a:lnTo>
                    <a:pt x="993" y="614"/>
                  </a:lnTo>
                  <a:lnTo>
                    <a:pt x="991" y="616"/>
                  </a:lnTo>
                  <a:lnTo>
                    <a:pt x="990" y="617"/>
                  </a:lnTo>
                  <a:lnTo>
                    <a:pt x="989" y="619"/>
                  </a:lnTo>
                  <a:lnTo>
                    <a:pt x="988" y="621"/>
                  </a:lnTo>
                  <a:lnTo>
                    <a:pt x="987" y="623"/>
                  </a:lnTo>
                  <a:lnTo>
                    <a:pt x="987" y="625"/>
                  </a:lnTo>
                  <a:lnTo>
                    <a:pt x="987" y="628"/>
                  </a:lnTo>
                  <a:lnTo>
                    <a:pt x="987" y="632"/>
                  </a:lnTo>
                  <a:lnTo>
                    <a:pt x="988" y="635"/>
                  </a:lnTo>
                  <a:lnTo>
                    <a:pt x="989" y="637"/>
                  </a:lnTo>
                  <a:lnTo>
                    <a:pt x="989" y="639"/>
                  </a:lnTo>
                  <a:lnTo>
                    <a:pt x="990" y="639"/>
                  </a:lnTo>
                  <a:lnTo>
                    <a:pt x="991" y="641"/>
                  </a:lnTo>
                  <a:lnTo>
                    <a:pt x="993" y="642"/>
                  </a:lnTo>
                  <a:lnTo>
                    <a:pt x="995" y="642"/>
                  </a:lnTo>
                  <a:lnTo>
                    <a:pt x="997" y="643"/>
                  </a:lnTo>
                  <a:lnTo>
                    <a:pt x="998" y="643"/>
                  </a:lnTo>
                  <a:lnTo>
                    <a:pt x="1001" y="643"/>
                  </a:lnTo>
                  <a:lnTo>
                    <a:pt x="1004" y="643"/>
                  </a:lnTo>
                  <a:lnTo>
                    <a:pt x="1007" y="643"/>
                  </a:lnTo>
                  <a:lnTo>
                    <a:pt x="1010" y="642"/>
                  </a:lnTo>
                  <a:lnTo>
                    <a:pt x="1014" y="641"/>
                  </a:lnTo>
                  <a:lnTo>
                    <a:pt x="1020" y="639"/>
                  </a:lnTo>
                  <a:lnTo>
                    <a:pt x="1037" y="633"/>
                  </a:lnTo>
                  <a:lnTo>
                    <a:pt x="1043" y="631"/>
                  </a:lnTo>
                  <a:lnTo>
                    <a:pt x="1046" y="630"/>
                  </a:lnTo>
                  <a:lnTo>
                    <a:pt x="1048" y="629"/>
                  </a:lnTo>
                  <a:lnTo>
                    <a:pt x="1051" y="629"/>
                  </a:lnTo>
                  <a:lnTo>
                    <a:pt x="1054" y="629"/>
                  </a:lnTo>
                  <a:lnTo>
                    <a:pt x="1056" y="629"/>
                  </a:lnTo>
                  <a:lnTo>
                    <a:pt x="1057" y="629"/>
                  </a:lnTo>
                  <a:lnTo>
                    <a:pt x="1058" y="630"/>
                  </a:lnTo>
                  <a:lnTo>
                    <a:pt x="1060" y="631"/>
                  </a:lnTo>
                  <a:lnTo>
                    <a:pt x="1061" y="632"/>
                  </a:lnTo>
                  <a:lnTo>
                    <a:pt x="1064" y="634"/>
                  </a:lnTo>
                  <a:lnTo>
                    <a:pt x="1065" y="635"/>
                  </a:lnTo>
                  <a:lnTo>
                    <a:pt x="1067" y="640"/>
                  </a:lnTo>
                  <a:lnTo>
                    <a:pt x="1070" y="645"/>
                  </a:lnTo>
                  <a:lnTo>
                    <a:pt x="1072" y="647"/>
                  </a:lnTo>
                  <a:lnTo>
                    <a:pt x="1073" y="650"/>
                  </a:lnTo>
                  <a:lnTo>
                    <a:pt x="1074" y="653"/>
                  </a:lnTo>
                  <a:lnTo>
                    <a:pt x="1074" y="656"/>
                  </a:lnTo>
                  <a:lnTo>
                    <a:pt x="1075" y="658"/>
                  </a:lnTo>
                  <a:lnTo>
                    <a:pt x="1075" y="661"/>
                  </a:lnTo>
                  <a:lnTo>
                    <a:pt x="1075" y="666"/>
                  </a:lnTo>
                  <a:lnTo>
                    <a:pt x="1074" y="675"/>
                  </a:lnTo>
                  <a:lnTo>
                    <a:pt x="1074" y="679"/>
                  </a:lnTo>
                  <a:lnTo>
                    <a:pt x="1074" y="679"/>
                  </a:lnTo>
                  <a:lnTo>
                    <a:pt x="1075" y="681"/>
                  </a:lnTo>
                  <a:lnTo>
                    <a:pt x="1075" y="683"/>
                  </a:lnTo>
                  <a:lnTo>
                    <a:pt x="1076" y="684"/>
                  </a:lnTo>
                  <a:lnTo>
                    <a:pt x="1076" y="685"/>
                  </a:lnTo>
                  <a:lnTo>
                    <a:pt x="1077" y="686"/>
                  </a:lnTo>
                  <a:lnTo>
                    <a:pt x="1078" y="687"/>
                  </a:lnTo>
                  <a:lnTo>
                    <a:pt x="1085" y="688"/>
                  </a:lnTo>
                  <a:lnTo>
                    <a:pt x="1088" y="689"/>
                  </a:lnTo>
                  <a:lnTo>
                    <a:pt x="1090" y="690"/>
                  </a:lnTo>
                  <a:lnTo>
                    <a:pt x="1092" y="691"/>
                  </a:lnTo>
                  <a:lnTo>
                    <a:pt x="1096" y="692"/>
                  </a:lnTo>
                  <a:lnTo>
                    <a:pt x="1100" y="694"/>
                  </a:lnTo>
                  <a:lnTo>
                    <a:pt x="1102" y="695"/>
                  </a:lnTo>
                  <a:lnTo>
                    <a:pt x="1105" y="697"/>
                  </a:lnTo>
                  <a:lnTo>
                    <a:pt x="1107" y="699"/>
                  </a:lnTo>
                  <a:lnTo>
                    <a:pt x="1110" y="702"/>
                  </a:lnTo>
                  <a:lnTo>
                    <a:pt x="1113" y="705"/>
                  </a:lnTo>
                  <a:lnTo>
                    <a:pt x="1115" y="706"/>
                  </a:lnTo>
                  <a:lnTo>
                    <a:pt x="1117" y="708"/>
                  </a:lnTo>
                  <a:lnTo>
                    <a:pt x="1119" y="709"/>
                  </a:lnTo>
                  <a:lnTo>
                    <a:pt x="1121" y="709"/>
                  </a:lnTo>
                  <a:lnTo>
                    <a:pt x="1123" y="710"/>
                  </a:lnTo>
                  <a:lnTo>
                    <a:pt x="1138" y="712"/>
                  </a:lnTo>
                  <a:lnTo>
                    <a:pt x="1145" y="713"/>
                  </a:lnTo>
                  <a:lnTo>
                    <a:pt x="1157" y="714"/>
                  </a:lnTo>
                  <a:lnTo>
                    <a:pt x="1159" y="715"/>
                  </a:lnTo>
                  <a:lnTo>
                    <a:pt x="1162" y="716"/>
                  </a:lnTo>
                  <a:lnTo>
                    <a:pt x="1165" y="717"/>
                  </a:lnTo>
                  <a:lnTo>
                    <a:pt x="1167" y="718"/>
                  </a:lnTo>
                  <a:lnTo>
                    <a:pt x="1170" y="721"/>
                  </a:lnTo>
                  <a:lnTo>
                    <a:pt x="1172" y="723"/>
                  </a:lnTo>
                  <a:lnTo>
                    <a:pt x="1174" y="725"/>
                  </a:lnTo>
                  <a:lnTo>
                    <a:pt x="1175" y="725"/>
                  </a:lnTo>
                  <a:lnTo>
                    <a:pt x="1176" y="726"/>
                  </a:lnTo>
                  <a:lnTo>
                    <a:pt x="1177" y="729"/>
                  </a:lnTo>
                  <a:lnTo>
                    <a:pt x="1178" y="733"/>
                  </a:lnTo>
                  <a:lnTo>
                    <a:pt x="1178" y="736"/>
                  </a:lnTo>
                  <a:lnTo>
                    <a:pt x="1179" y="744"/>
                  </a:lnTo>
                  <a:lnTo>
                    <a:pt x="1179" y="746"/>
                  </a:lnTo>
                  <a:lnTo>
                    <a:pt x="1179" y="747"/>
                  </a:lnTo>
                  <a:lnTo>
                    <a:pt x="1180" y="748"/>
                  </a:lnTo>
                  <a:lnTo>
                    <a:pt x="1180" y="750"/>
                  </a:lnTo>
                  <a:lnTo>
                    <a:pt x="1182" y="751"/>
                  </a:lnTo>
                  <a:lnTo>
                    <a:pt x="1183" y="752"/>
                  </a:lnTo>
                  <a:lnTo>
                    <a:pt x="1185" y="753"/>
                  </a:lnTo>
                  <a:lnTo>
                    <a:pt x="1186" y="753"/>
                  </a:lnTo>
                  <a:lnTo>
                    <a:pt x="1189" y="754"/>
                  </a:lnTo>
                  <a:lnTo>
                    <a:pt x="1192" y="755"/>
                  </a:lnTo>
                  <a:lnTo>
                    <a:pt x="1198" y="755"/>
                  </a:lnTo>
                  <a:lnTo>
                    <a:pt x="1201" y="756"/>
                  </a:lnTo>
                  <a:lnTo>
                    <a:pt x="1203" y="757"/>
                  </a:lnTo>
                  <a:lnTo>
                    <a:pt x="1206" y="758"/>
                  </a:lnTo>
                  <a:lnTo>
                    <a:pt x="1208" y="759"/>
                  </a:lnTo>
                  <a:lnTo>
                    <a:pt x="1210" y="759"/>
                  </a:lnTo>
                  <a:lnTo>
                    <a:pt x="1224" y="770"/>
                  </a:lnTo>
                  <a:lnTo>
                    <a:pt x="1227" y="773"/>
                  </a:lnTo>
                  <a:lnTo>
                    <a:pt x="1231" y="775"/>
                  </a:lnTo>
                  <a:lnTo>
                    <a:pt x="1234" y="776"/>
                  </a:lnTo>
                  <a:lnTo>
                    <a:pt x="1236" y="777"/>
                  </a:lnTo>
                  <a:lnTo>
                    <a:pt x="1239" y="778"/>
                  </a:lnTo>
                  <a:lnTo>
                    <a:pt x="1241" y="779"/>
                  </a:lnTo>
                  <a:lnTo>
                    <a:pt x="1243" y="779"/>
                  </a:lnTo>
                  <a:lnTo>
                    <a:pt x="1245" y="779"/>
                  </a:lnTo>
                  <a:lnTo>
                    <a:pt x="1247" y="778"/>
                  </a:lnTo>
                  <a:lnTo>
                    <a:pt x="1251" y="778"/>
                  </a:lnTo>
                  <a:lnTo>
                    <a:pt x="1260" y="775"/>
                  </a:lnTo>
                  <a:lnTo>
                    <a:pt x="1265" y="774"/>
                  </a:lnTo>
                  <a:lnTo>
                    <a:pt x="1269" y="774"/>
                  </a:lnTo>
                  <a:lnTo>
                    <a:pt x="1275" y="773"/>
                  </a:lnTo>
                  <a:lnTo>
                    <a:pt x="1286" y="772"/>
                  </a:lnTo>
                  <a:lnTo>
                    <a:pt x="1288" y="772"/>
                  </a:lnTo>
                  <a:lnTo>
                    <a:pt x="1289" y="772"/>
                  </a:lnTo>
                  <a:lnTo>
                    <a:pt x="1290" y="772"/>
                  </a:lnTo>
                  <a:lnTo>
                    <a:pt x="1292" y="772"/>
                  </a:lnTo>
                  <a:lnTo>
                    <a:pt x="1294" y="773"/>
                  </a:lnTo>
                  <a:lnTo>
                    <a:pt x="1301" y="776"/>
                  </a:lnTo>
                  <a:lnTo>
                    <a:pt x="1307" y="778"/>
                  </a:lnTo>
                  <a:lnTo>
                    <a:pt x="1309" y="779"/>
                  </a:lnTo>
                  <a:lnTo>
                    <a:pt x="1312" y="781"/>
                  </a:lnTo>
                  <a:lnTo>
                    <a:pt x="1315" y="781"/>
                  </a:lnTo>
                  <a:lnTo>
                    <a:pt x="1318" y="784"/>
                  </a:lnTo>
                  <a:lnTo>
                    <a:pt x="1321" y="786"/>
                  </a:lnTo>
                  <a:lnTo>
                    <a:pt x="1322" y="787"/>
                  </a:lnTo>
                  <a:lnTo>
                    <a:pt x="1323" y="789"/>
                  </a:lnTo>
                  <a:lnTo>
                    <a:pt x="1324" y="790"/>
                  </a:lnTo>
                  <a:lnTo>
                    <a:pt x="1325" y="792"/>
                  </a:lnTo>
                  <a:lnTo>
                    <a:pt x="1325" y="793"/>
                  </a:lnTo>
                  <a:lnTo>
                    <a:pt x="1326" y="794"/>
                  </a:lnTo>
                  <a:lnTo>
                    <a:pt x="1326" y="796"/>
                  </a:lnTo>
                  <a:lnTo>
                    <a:pt x="1327" y="799"/>
                  </a:lnTo>
                  <a:lnTo>
                    <a:pt x="1327" y="805"/>
                  </a:lnTo>
                  <a:lnTo>
                    <a:pt x="1327" y="807"/>
                  </a:lnTo>
                  <a:lnTo>
                    <a:pt x="1328" y="809"/>
                  </a:lnTo>
                  <a:lnTo>
                    <a:pt x="1328" y="811"/>
                  </a:lnTo>
                  <a:lnTo>
                    <a:pt x="1329" y="812"/>
                  </a:lnTo>
                  <a:lnTo>
                    <a:pt x="1330" y="814"/>
                  </a:lnTo>
                  <a:lnTo>
                    <a:pt x="1331" y="815"/>
                  </a:lnTo>
                  <a:lnTo>
                    <a:pt x="1333" y="815"/>
                  </a:lnTo>
                  <a:lnTo>
                    <a:pt x="1335" y="816"/>
                  </a:lnTo>
                  <a:lnTo>
                    <a:pt x="1337" y="817"/>
                  </a:lnTo>
                  <a:lnTo>
                    <a:pt x="1341" y="819"/>
                  </a:lnTo>
                  <a:lnTo>
                    <a:pt x="1346" y="821"/>
                  </a:lnTo>
                  <a:lnTo>
                    <a:pt x="1362" y="829"/>
                  </a:lnTo>
                  <a:lnTo>
                    <a:pt x="1365" y="831"/>
                  </a:lnTo>
                  <a:lnTo>
                    <a:pt x="1369" y="833"/>
                  </a:lnTo>
                  <a:lnTo>
                    <a:pt x="1372" y="835"/>
                  </a:lnTo>
                  <a:lnTo>
                    <a:pt x="1374" y="838"/>
                  </a:lnTo>
                  <a:lnTo>
                    <a:pt x="1378" y="841"/>
                  </a:lnTo>
                  <a:lnTo>
                    <a:pt x="1380" y="845"/>
                  </a:lnTo>
                  <a:lnTo>
                    <a:pt x="1383" y="849"/>
                  </a:lnTo>
                  <a:lnTo>
                    <a:pt x="1391" y="861"/>
                  </a:lnTo>
                  <a:lnTo>
                    <a:pt x="1397" y="869"/>
                  </a:lnTo>
                  <a:lnTo>
                    <a:pt x="1399" y="872"/>
                  </a:lnTo>
                  <a:lnTo>
                    <a:pt x="1401" y="874"/>
                  </a:lnTo>
                  <a:lnTo>
                    <a:pt x="1402" y="877"/>
                  </a:lnTo>
                  <a:lnTo>
                    <a:pt x="1406" y="885"/>
                  </a:lnTo>
                  <a:lnTo>
                    <a:pt x="1407" y="890"/>
                  </a:lnTo>
                  <a:lnTo>
                    <a:pt x="1408" y="893"/>
                  </a:lnTo>
                  <a:lnTo>
                    <a:pt x="1409" y="894"/>
                  </a:lnTo>
                  <a:lnTo>
                    <a:pt x="1408" y="894"/>
                  </a:lnTo>
                  <a:lnTo>
                    <a:pt x="1407" y="894"/>
                  </a:lnTo>
                  <a:lnTo>
                    <a:pt x="1406" y="895"/>
                  </a:lnTo>
                  <a:lnTo>
                    <a:pt x="1403" y="895"/>
                  </a:lnTo>
                  <a:lnTo>
                    <a:pt x="1400" y="898"/>
                  </a:lnTo>
                  <a:lnTo>
                    <a:pt x="1390" y="905"/>
                  </a:lnTo>
                  <a:lnTo>
                    <a:pt x="1379" y="913"/>
                  </a:lnTo>
                  <a:lnTo>
                    <a:pt x="1375" y="916"/>
                  </a:lnTo>
                  <a:lnTo>
                    <a:pt x="1368" y="922"/>
                  </a:lnTo>
                  <a:lnTo>
                    <a:pt x="1365" y="924"/>
                  </a:lnTo>
                  <a:lnTo>
                    <a:pt x="1363" y="925"/>
                  </a:lnTo>
                  <a:lnTo>
                    <a:pt x="1361" y="926"/>
                  </a:lnTo>
                  <a:lnTo>
                    <a:pt x="1360" y="927"/>
                  </a:lnTo>
                  <a:lnTo>
                    <a:pt x="1358" y="928"/>
                  </a:lnTo>
                  <a:lnTo>
                    <a:pt x="1355" y="929"/>
                  </a:lnTo>
                  <a:lnTo>
                    <a:pt x="1350" y="929"/>
                  </a:lnTo>
                  <a:lnTo>
                    <a:pt x="1343" y="930"/>
                  </a:lnTo>
                  <a:lnTo>
                    <a:pt x="1340" y="930"/>
                  </a:lnTo>
                  <a:lnTo>
                    <a:pt x="1339" y="931"/>
                  </a:lnTo>
                  <a:lnTo>
                    <a:pt x="1338" y="932"/>
                  </a:lnTo>
                  <a:lnTo>
                    <a:pt x="1333" y="936"/>
                  </a:lnTo>
                  <a:lnTo>
                    <a:pt x="1332" y="937"/>
                  </a:lnTo>
                  <a:lnTo>
                    <a:pt x="1330" y="938"/>
                  </a:lnTo>
                  <a:lnTo>
                    <a:pt x="1329" y="939"/>
                  </a:lnTo>
                  <a:lnTo>
                    <a:pt x="1327" y="939"/>
                  </a:lnTo>
                  <a:lnTo>
                    <a:pt x="1323" y="940"/>
                  </a:lnTo>
                  <a:lnTo>
                    <a:pt x="1320" y="940"/>
                  </a:lnTo>
                  <a:lnTo>
                    <a:pt x="1318" y="940"/>
                  </a:lnTo>
                  <a:lnTo>
                    <a:pt x="1316" y="940"/>
                  </a:lnTo>
                  <a:lnTo>
                    <a:pt x="1315" y="940"/>
                  </a:lnTo>
                  <a:lnTo>
                    <a:pt x="1314" y="940"/>
                  </a:lnTo>
                  <a:lnTo>
                    <a:pt x="1312" y="939"/>
                  </a:lnTo>
                  <a:lnTo>
                    <a:pt x="1309" y="936"/>
                  </a:lnTo>
                  <a:lnTo>
                    <a:pt x="1308" y="935"/>
                  </a:lnTo>
                  <a:lnTo>
                    <a:pt x="1306" y="934"/>
                  </a:lnTo>
                  <a:lnTo>
                    <a:pt x="1303" y="933"/>
                  </a:lnTo>
                  <a:lnTo>
                    <a:pt x="1301" y="932"/>
                  </a:lnTo>
                  <a:lnTo>
                    <a:pt x="1299" y="931"/>
                  </a:lnTo>
                  <a:lnTo>
                    <a:pt x="1295" y="929"/>
                  </a:lnTo>
                  <a:lnTo>
                    <a:pt x="1287" y="923"/>
                  </a:lnTo>
                  <a:lnTo>
                    <a:pt x="1283" y="921"/>
                  </a:lnTo>
                  <a:lnTo>
                    <a:pt x="1280" y="918"/>
                  </a:lnTo>
                  <a:lnTo>
                    <a:pt x="1276" y="917"/>
                  </a:lnTo>
                  <a:lnTo>
                    <a:pt x="1272" y="916"/>
                  </a:lnTo>
                  <a:lnTo>
                    <a:pt x="1269" y="915"/>
                  </a:lnTo>
                  <a:lnTo>
                    <a:pt x="1265" y="914"/>
                  </a:lnTo>
                  <a:lnTo>
                    <a:pt x="1262" y="914"/>
                  </a:lnTo>
                  <a:lnTo>
                    <a:pt x="1260" y="914"/>
                  </a:lnTo>
                  <a:lnTo>
                    <a:pt x="1259" y="914"/>
                  </a:lnTo>
                  <a:lnTo>
                    <a:pt x="1258" y="915"/>
                  </a:lnTo>
                  <a:lnTo>
                    <a:pt x="1256" y="915"/>
                  </a:lnTo>
                  <a:lnTo>
                    <a:pt x="1252" y="917"/>
                  </a:lnTo>
                  <a:lnTo>
                    <a:pt x="1248" y="919"/>
                  </a:lnTo>
                  <a:lnTo>
                    <a:pt x="1247" y="920"/>
                  </a:lnTo>
                  <a:lnTo>
                    <a:pt x="1245" y="921"/>
                  </a:lnTo>
                  <a:lnTo>
                    <a:pt x="1238" y="928"/>
                  </a:lnTo>
                  <a:lnTo>
                    <a:pt x="1235" y="929"/>
                  </a:lnTo>
                  <a:lnTo>
                    <a:pt x="1223" y="938"/>
                  </a:lnTo>
                  <a:lnTo>
                    <a:pt x="1219" y="940"/>
                  </a:lnTo>
                  <a:lnTo>
                    <a:pt x="1216" y="942"/>
                  </a:lnTo>
                  <a:lnTo>
                    <a:pt x="1214" y="943"/>
                  </a:lnTo>
                  <a:lnTo>
                    <a:pt x="1213" y="943"/>
                  </a:lnTo>
                  <a:lnTo>
                    <a:pt x="1211" y="944"/>
                  </a:lnTo>
                  <a:lnTo>
                    <a:pt x="1208" y="944"/>
                  </a:lnTo>
                  <a:lnTo>
                    <a:pt x="1203" y="945"/>
                  </a:lnTo>
                  <a:lnTo>
                    <a:pt x="1196" y="945"/>
                  </a:lnTo>
                  <a:lnTo>
                    <a:pt x="1194" y="945"/>
                  </a:lnTo>
                  <a:lnTo>
                    <a:pt x="1192" y="944"/>
                  </a:lnTo>
                  <a:lnTo>
                    <a:pt x="1190" y="944"/>
                  </a:lnTo>
                  <a:lnTo>
                    <a:pt x="1188" y="943"/>
                  </a:lnTo>
                  <a:lnTo>
                    <a:pt x="1186" y="942"/>
                  </a:lnTo>
                  <a:lnTo>
                    <a:pt x="1182" y="940"/>
                  </a:lnTo>
                  <a:lnTo>
                    <a:pt x="1179" y="939"/>
                  </a:lnTo>
                  <a:lnTo>
                    <a:pt x="1177" y="937"/>
                  </a:lnTo>
                  <a:lnTo>
                    <a:pt x="1171" y="933"/>
                  </a:lnTo>
                  <a:lnTo>
                    <a:pt x="1168" y="930"/>
                  </a:lnTo>
                  <a:lnTo>
                    <a:pt x="1163" y="927"/>
                  </a:lnTo>
                  <a:lnTo>
                    <a:pt x="1156" y="919"/>
                  </a:lnTo>
                  <a:lnTo>
                    <a:pt x="1154" y="917"/>
                  </a:lnTo>
                  <a:lnTo>
                    <a:pt x="1153" y="917"/>
                  </a:lnTo>
                  <a:lnTo>
                    <a:pt x="1150" y="916"/>
                  </a:lnTo>
                  <a:lnTo>
                    <a:pt x="1144" y="913"/>
                  </a:lnTo>
                  <a:lnTo>
                    <a:pt x="1141" y="911"/>
                  </a:lnTo>
                  <a:lnTo>
                    <a:pt x="1130" y="905"/>
                  </a:lnTo>
                  <a:lnTo>
                    <a:pt x="1122" y="899"/>
                  </a:lnTo>
                  <a:lnTo>
                    <a:pt x="1119" y="898"/>
                  </a:lnTo>
                  <a:lnTo>
                    <a:pt x="1117" y="897"/>
                  </a:lnTo>
                  <a:lnTo>
                    <a:pt x="1114" y="896"/>
                  </a:lnTo>
                  <a:lnTo>
                    <a:pt x="1106" y="894"/>
                  </a:lnTo>
                  <a:lnTo>
                    <a:pt x="1096" y="890"/>
                  </a:lnTo>
                  <a:lnTo>
                    <a:pt x="1092" y="888"/>
                  </a:lnTo>
                  <a:lnTo>
                    <a:pt x="1089" y="887"/>
                  </a:lnTo>
                  <a:lnTo>
                    <a:pt x="1084" y="886"/>
                  </a:lnTo>
                  <a:lnTo>
                    <a:pt x="1080" y="885"/>
                  </a:lnTo>
                  <a:lnTo>
                    <a:pt x="1077" y="884"/>
                  </a:lnTo>
                  <a:lnTo>
                    <a:pt x="1073" y="883"/>
                  </a:lnTo>
                  <a:lnTo>
                    <a:pt x="1069" y="883"/>
                  </a:lnTo>
                  <a:lnTo>
                    <a:pt x="1066" y="883"/>
                  </a:lnTo>
                  <a:lnTo>
                    <a:pt x="1065" y="883"/>
                  </a:lnTo>
                  <a:lnTo>
                    <a:pt x="1062" y="883"/>
                  </a:lnTo>
                  <a:lnTo>
                    <a:pt x="1059" y="883"/>
                  </a:lnTo>
                  <a:lnTo>
                    <a:pt x="1057" y="884"/>
                  </a:lnTo>
                  <a:lnTo>
                    <a:pt x="1054" y="885"/>
                  </a:lnTo>
                  <a:lnTo>
                    <a:pt x="1053" y="886"/>
                  </a:lnTo>
                  <a:lnTo>
                    <a:pt x="1051" y="888"/>
                  </a:lnTo>
                  <a:lnTo>
                    <a:pt x="1047" y="891"/>
                  </a:lnTo>
                  <a:lnTo>
                    <a:pt x="1044" y="894"/>
                  </a:lnTo>
                  <a:lnTo>
                    <a:pt x="1037" y="901"/>
                  </a:lnTo>
                  <a:lnTo>
                    <a:pt x="1024" y="912"/>
                  </a:lnTo>
                  <a:lnTo>
                    <a:pt x="1020" y="916"/>
                  </a:lnTo>
                  <a:lnTo>
                    <a:pt x="1010" y="923"/>
                  </a:lnTo>
                  <a:lnTo>
                    <a:pt x="1005" y="928"/>
                  </a:lnTo>
                  <a:lnTo>
                    <a:pt x="1000" y="931"/>
                  </a:lnTo>
                  <a:lnTo>
                    <a:pt x="998" y="933"/>
                  </a:lnTo>
                  <a:lnTo>
                    <a:pt x="997" y="935"/>
                  </a:lnTo>
                  <a:lnTo>
                    <a:pt x="996" y="937"/>
                  </a:lnTo>
                  <a:lnTo>
                    <a:pt x="995" y="939"/>
                  </a:lnTo>
                  <a:lnTo>
                    <a:pt x="993" y="940"/>
                  </a:lnTo>
                  <a:lnTo>
                    <a:pt x="992" y="943"/>
                  </a:lnTo>
                  <a:lnTo>
                    <a:pt x="990" y="947"/>
                  </a:lnTo>
                  <a:lnTo>
                    <a:pt x="986" y="959"/>
                  </a:lnTo>
                  <a:lnTo>
                    <a:pt x="986" y="962"/>
                  </a:lnTo>
                  <a:lnTo>
                    <a:pt x="984" y="964"/>
                  </a:lnTo>
                  <a:lnTo>
                    <a:pt x="983" y="967"/>
                  </a:lnTo>
                  <a:lnTo>
                    <a:pt x="980" y="972"/>
                  </a:lnTo>
                  <a:lnTo>
                    <a:pt x="975" y="980"/>
                  </a:lnTo>
                  <a:lnTo>
                    <a:pt x="974" y="984"/>
                  </a:lnTo>
                  <a:lnTo>
                    <a:pt x="971" y="987"/>
                  </a:lnTo>
                  <a:lnTo>
                    <a:pt x="968" y="990"/>
                  </a:lnTo>
                  <a:lnTo>
                    <a:pt x="959" y="1000"/>
                  </a:lnTo>
                  <a:lnTo>
                    <a:pt x="948" y="1011"/>
                  </a:lnTo>
                  <a:lnTo>
                    <a:pt x="945" y="1016"/>
                  </a:lnTo>
                  <a:lnTo>
                    <a:pt x="941" y="1019"/>
                  </a:lnTo>
                  <a:lnTo>
                    <a:pt x="940" y="1023"/>
                  </a:lnTo>
                  <a:lnTo>
                    <a:pt x="931" y="1037"/>
                  </a:lnTo>
                  <a:lnTo>
                    <a:pt x="929" y="1042"/>
                  </a:lnTo>
                  <a:lnTo>
                    <a:pt x="922" y="1054"/>
                  </a:lnTo>
                  <a:lnTo>
                    <a:pt x="920" y="1059"/>
                  </a:lnTo>
                  <a:lnTo>
                    <a:pt x="917" y="1068"/>
                  </a:lnTo>
                  <a:lnTo>
                    <a:pt x="912" y="1077"/>
                  </a:lnTo>
                  <a:lnTo>
                    <a:pt x="910" y="1081"/>
                  </a:lnTo>
                  <a:lnTo>
                    <a:pt x="908" y="1086"/>
                  </a:lnTo>
                  <a:lnTo>
                    <a:pt x="906" y="1096"/>
                  </a:lnTo>
                  <a:lnTo>
                    <a:pt x="904" y="1100"/>
                  </a:lnTo>
                  <a:lnTo>
                    <a:pt x="901" y="1104"/>
                  </a:lnTo>
                  <a:lnTo>
                    <a:pt x="897" y="1112"/>
                  </a:lnTo>
                  <a:lnTo>
                    <a:pt x="895" y="1115"/>
                  </a:lnTo>
                  <a:lnTo>
                    <a:pt x="894" y="1120"/>
                  </a:lnTo>
                  <a:lnTo>
                    <a:pt x="891" y="1125"/>
                  </a:lnTo>
                  <a:lnTo>
                    <a:pt x="889" y="1131"/>
                  </a:lnTo>
                  <a:lnTo>
                    <a:pt x="888" y="1133"/>
                  </a:lnTo>
                  <a:lnTo>
                    <a:pt x="887" y="1135"/>
                  </a:lnTo>
                  <a:lnTo>
                    <a:pt x="886" y="1142"/>
                  </a:lnTo>
                  <a:lnTo>
                    <a:pt x="884" y="1154"/>
                  </a:lnTo>
                  <a:lnTo>
                    <a:pt x="884" y="1159"/>
                  </a:lnTo>
                  <a:lnTo>
                    <a:pt x="883" y="1162"/>
                  </a:lnTo>
                  <a:lnTo>
                    <a:pt x="881" y="1166"/>
                  </a:lnTo>
                  <a:lnTo>
                    <a:pt x="880" y="1169"/>
                  </a:lnTo>
                  <a:lnTo>
                    <a:pt x="879" y="1172"/>
                  </a:lnTo>
                  <a:lnTo>
                    <a:pt x="877" y="1175"/>
                  </a:lnTo>
                  <a:lnTo>
                    <a:pt x="875" y="1178"/>
                  </a:lnTo>
                  <a:lnTo>
                    <a:pt x="873" y="1179"/>
                  </a:lnTo>
                  <a:lnTo>
                    <a:pt x="872" y="1181"/>
                  </a:lnTo>
                  <a:lnTo>
                    <a:pt x="869" y="1183"/>
                  </a:lnTo>
                  <a:lnTo>
                    <a:pt x="868" y="1184"/>
                  </a:lnTo>
                  <a:lnTo>
                    <a:pt x="866" y="1185"/>
                  </a:lnTo>
                  <a:lnTo>
                    <a:pt x="864" y="1186"/>
                  </a:lnTo>
                  <a:lnTo>
                    <a:pt x="863" y="1186"/>
                  </a:lnTo>
                  <a:lnTo>
                    <a:pt x="862" y="1186"/>
                  </a:lnTo>
                  <a:lnTo>
                    <a:pt x="861" y="1186"/>
                  </a:lnTo>
                  <a:lnTo>
                    <a:pt x="859" y="1185"/>
                  </a:lnTo>
                  <a:lnTo>
                    <a:pt x="858" y="1185"/>
                  </a:lnTo>
                  <a:lnTo>
                    <a:pt x="856" y="1184"/>
                  </a:lnTo>
                  <a:lnTo>
                    <a:pt x="855" y="1183"/>
                  </a:lnTo>
                  <a:lnTo>
                    <a:pt x="854" y="1181"/>
                  </a:lnTo>
                  <a:lnTo>
                    <a:pt x="854" y="1180"/>
                  </a:lnTo>
                  <a:lnTo>
                    <a:pt x="853" y="1178"/>
                  </a:lnTo>
                  <a:lnTo>
                    <a:pt x="852" y="1178"/>
                  </a:lnTo>
                  <a:lnTo>
                    <a:pt x="852" y="1175"/>
                  </a:lnTo>
                  <a:lnTo>
                    <a:pt x="851" y="1166"/>
                  </a:lnTo>
                  <a:lnTo>
                    <a:pt x="850" y="1155"/>
                  </a:lnTo>
                  <a:lnTo>
                    <a:pt x="850" y="1151"/>
                  </a:lnTo>
                  <a:lnTo>
                    <a:pt x="849" y="1142"/>
                  </a:lnTo>
                  <a:lnTo>
                    <a:pt x="848" y="1136"/>
                  </a:lnTo>
                  <a:lnTo>
                    <a:pt x="847" y="1131"/>
                  </a:lnTo>
                  <a:lnTo>
                    <a:pt x="845" y="1122"/>
                  </a:lnTo>
                  <a:lnTo>
                    <a:pt x="844" y="1119"/>
                  </a:lnTo>
                  <a:lnTo>
                    <a:pt x="844" y="1114"/>
                  </a:lnTo>
                  <a:lnTo>
                    <a:pt x="843" y="1103"/>
                  </a:lnTo>
                  <a:lnTo>
                    <a:pt x="842" y="1100"/>
                  </a:lnTo>
                  <a:lnTo>
                    <a:pt x="842" y="1098"/>
                  </a:lnTo>
                  <a:lnTo>
                    <a:pt x="841" y="1095"/>
                  </a:lnTo>
                  <a:lnTo>
                    <a:pt x="840" y="1092"/>
                  </a:lnTo>
                  <a:lnTo>
                    <a:pt x="838" y="1089"/>
                  </a:lnTo>
                  <a:lnTo>
                    <a:pt x="838" y="1087"/>
                  </a:lnTo>
                  <a:lnTo>
                    <a:pt x="836" y="1083"/>
                  </a:lnTo>
                  <a:lnTo>
                    <a:pt x="833" y="1080"/>
                  </a:lnTo>
                  <a:lnTo>
                    <a:pt x="832" y="1078"/>
                  </a:lnTo>
                  <a:lnTo>
                    <a:pt x="830" y="1077"/>
                  </a:lnTo>
                  <a:lnTo>
                    <a:pt x="828" y="1076"/>
                  </a:lnTo>
                  <a:lnTo>
                    <a:pt x="827" y="1076"/>
                  </a:lnTo>
                  <a:lnTo>
                    <a:pt x="825" y="1075"/>
                  </a:lnTo>
                  <a:lnTo>
                    <a:pt x="823" y="1075"/>
                  </a:lnTo>
                  <a:lnTo>
                    <a:pt x="820" y="1074"/>
                  </a:lnTo>
                  <a:lnTo>
                    <a:pt x="818" y="1074"/>
                  </a:lnTo>
                  <a:lnTo>
                    <a:pt x="816" y="1073"/>
                  </a:lnTo>
                  <a:lnTo>
                    <a:pt x="815" y="1073"/>
                  </a:lnTo>
                  <a:lnTo>
                    <a:pt x="813" y="1074"/>
                  </a:lnTo>
                  <a:lnTo>
                    <a:pt x="811" y="1074"/>
                  </a:lnTo>
                  <a:lnTo>
                    <a:pt x="804" y="1076"/>
                  </a:lnTo>
                  <a:lnTo>
                    <a:pt x="802" y="1076"/>
                  </a:lnTo>
                  <a:lnTo>
                    <a:pt x="798" y="1077"/>
                  </a:lnTo>
                  <a:lnTo>
                    <a:pt x="793" y="1078"/>
                  </a:lnTo>
                  <a:lnTo>
                    <a:pt x="788" y="1079"/>
                  </a:lnTo>
                  <a:lnTo>
                    <a:pt x="780" y="1080"/>
                  </a:lnTo>
                  <a:lnTo>
                    <a:pt x="770" y="1081"/>
                  </a:lnTo>
                  <a:lnTo>
                    <a:pt x="764" y="1082"/>
                  </a:lnTo>
                  <a:lnTo>
                    <a:pt x="756" y="1083"/>
                  </a:lnTo>
                  <a:lnTo>
                    <a:pt x="753" y="1083"/>
                  </a:lnTo>
                  <a:lnTo>
                    <a:pt x="751" y="1083"/>
                  </a:lnTo>
                  <a:lnTo>
                    <a:pt x="747" y="1082"/>
                  </a:lnTo>
                  <a:lnTo>
                    <a:pt x="737" y="1080"/>
                  </a:lnTo>
                  <a:lnTo>
                    <a:pt x="733" y="1078"/>
                  </a:lnTo>
                  <a:lnTo>
                    <a:pt x="729" y="1077"/>
                  </a:lnTo>
                  <a:lnTo>
                    <a:pt x="724" y="1075"/>
                  </a:lnTo>
                  <a:lnTo>
                    <a:pt x="721" y="1073"/>
                  </a:lnTo>
                  <a:lnTo>
                    <a:pt x="717" y="1070"/>
                  </a:lnTo>
                  <a:lnTo>
                    <a:pt x="711" y="1065"/>
                  </a:lnTo>
                  <a:lnTo>
                    <a:pt x="709" y="1064"/>
                  </a:lnTo>
                  <a:lnTo>
                    <a:pt x="708" y="1063"/>
                  </a:lnTo>
                  <a:lnTo>
                    <a:pt x="705" y="1062"/>
                  </a:lnTo>
                  <a:lnTo>
                    <a:pt x="700" y="1059"/>
                  </a:lnTo>
                  <a:lnTo>
                    <a:pt x="697" y="1058"/>
                  </a:lnTo>
                  <a:lnTo>
                    <a:pt x="693" y="1057"/>
                  </a:lnTo>
                  <a:lnTo>
                    <a:pt x="691" y="1056"/>
                  </a:lnTo>
                  <a:lnTo>
                    <a:pt x="690" y="1056"/>
                  </a:lnTo>
                  <a:lnTo>
                    <a:pt x="688" y="1055"/>
                  </a:lnTo>
                  <a:lnTo>
                    <a:pt x="685" y="1055"/>
                  </a:lnTo>
                  <a:lnTo>
                    <a:pt x="682" y="1055"/>
                  </a:lnTo>
                  <a:lnTo>
                    <a:pt x="679" y="1055"/>
                  </a:lnTo>
                  <a:lnTo>
                    <a:pt x="671" y="1056"/>
                  </a:lnTo>
                  <a:lnTo>
                    <a:pt x="669" y="1056"/>
                  </a:lnTo>
                  <a:lnTo>
                    <a:pt x="668" y="1056"/>
                  </a:lnTo>
                  <a:lnTo>
                    <a:pt x="667" y="1056"/>
                  </a:lnTo>
                  <a:lnTo>
                    <a:pt x="665" y="1056"/>
                  </a:lnTo>
                  <a:lnTo>
                    <a:pt x="664" y="1055"/>
                  </a:lnTo>
                  <a:lnTo>
                    <a:pt x="663" y="1055"/>
                  </a:lnTo>
                  <a:lnTo>
                    <a:pt x="662" y="1054"/>
                  </a:lnTo>
                  <a:lnTo>
                    <a:pt x="661" y="1053"/>
                  </a:lnTo>
                  <a:lnTo>
                    <a:pt x="660" y="1053"/>
                  </a:lnTo>
                  <a:lnTo>
                    <a:pt x="659" y="1051"/>
                  </a:lnTo>
                  <a:lnTo>
                    <a:pt x="658" y="1050"/>
                  </a:lnTo>
                  <a:lnTo>
                    <a:pt x="658" y="1048"/>
                  </a:lnTo>
                  <a:lnTo>
                    <a:pt x="657" y="1046"/>
                  </a:lnTo>
                  <a:lnTo>
                    <a:pt x="656" y="1044"/>
                  </a:lnTo>
                  <a:lnTo>
                    <a:pt x="656" y="1034"/>
                  </a:lnTo>
                  <a:lnTo>
                    <a:pt x="655" y="1029"/>
                  </a:lnTo>
                  <a:lnTo>
                    <a:pt x="654" y="1026"/>
                  </a:lnTo>
                  <a:lnTo>
                    <a:pt x="653" y="1023"/>
                  </a:lnTo>
                  <a:lnTo>
                    <a:pt x="652" y="1021"/>
                  </a:lnTo>
                  <a:lnTo>
                    <a:pt x="651" y="1019"/>
                  </a:lnTo>
                  <a:lnTo>
                    <a:pt x="650" y="1017"/>
                  </a:lnTo>
                  <a:lnTo>
                    <a:pt x="649" y="1015"/>
                  </a:lnTo>
                  <a:lnTo>
                    <a:pt x="646" y="1011"/>
                  </a:lnTo>
                  <a:lnTo>
                    <a:pt x="644" y="1008"/>
                  </a:lnTo>
                  <a:lnTo>
                    <a:pt x="642" y="1007"/>
                  </a:lnTo>
                  <a:lnTo>
                    <a:pt x="640" y="1005"/>
                  </a:lnTo>
                  <a:lnTo>
                    <a:pt x="637" y="1004"/>
                  </a:lnTo>
                  <a:lnTo>
                    <a:pt x="635" y="1002"/>
                  </a:lnTo>
                  <a:lnTo>
                    <a:pt x="632" y="1001"/>
                  </a:lnTo>
                  <a:lnTo>
                    <a:pt x="629" y="1000"/>
                  </a:lnTo>
                  <a:lnTo>
                    <a:pt x="626" y="1000"/>
                  </a:lnTo>
                  <a:lnTo>
                    <a:pt x="623" y="1000"/>
                  </a:lnTo>
                  <a:lnTo>
                    <a:pt x="613" y="1000"/>
                  </a:lnTo>
                  <a:lnTo>
                    <a:pt x="610" y="1000"/>
                  </a:lnTo>
                  <a:lnTo>
                    <a:pt x="606" y="1000"/>
                  </a:lnTo>
                  <a:lnTo>
                    <a:pt x="603" y="1000"/>
                  </a:lnTo>
                  <a:lnTo>
                    <a:pt x="599" y="999"/>
                  </a:lnTo>
                  <a:lnTo>
                    <a:pt x="597" y="999"/>
                  </a:lnTo>
                  <a:lnTo>
                    <a:pt x="594" y="998"/>
                  </a:lnTo>
                  <a:lnTo>
                    <a:pt x="591" y="997"/>
                  </a:lnTo>
                  <a:lnTo>
                    <a:pt x="588" y="996"/>
                  </a:lnTo>
                  <a:lnTo>
                    <a:pt x="572" y="987"/>
                  </a:lnTo>
                  <a:lnTo>
                    <a:pt x="567" y="985"/>
                  </a:lnTo>
                  <a:lnTo>
                    <a:pt x="559" y="979"/>
                  </a:lnTo>
                  <a:lnTo>
                    <a:pt x="556" y="977"/>
                  </a:lnTo>
                  <a:lnTo>
                    <a:pt x="553" y="975"/>
                  </a:lnTo>
                  <a:lnTo>
                    <a:pt x="551" y="974"/>
                  </a:lnTo>
                  <a:lnTo>
                    <a:pt x="549" y="974"/>
                  </a:lnTo>
                  <a:lnTo>
                    <a:pt x="547" y="974"/>
                  </a:lnTo>
                  <a:lnTo>
                    <a:pt x="546" y="974"/>
                  </a:lnTo>
                  <a:lnTo>
                    <a:pt x="544" y="974"/>
                  </a:lnTo>
                  <a:lnTo>
                    <a:pt x="543" y="974"/>
                  </a:lnTo>
                  <a:lnTo>
                    <a:pt x="541" y="974"/>
                  </a:lnTo>
                  <a:lnTo>
                    <a:pt x="534" y="976"/>
                  </a:lnTo>
                  <a:lnTo>
                    <a:pt x="531" y="977"/>
                  </a:lnTo>
                  <a:lnTo>
                    <a:pt x="528" y="978"/>
                  </a:lnTo>
                  <a:lnTo>
                    <a:pt x="523" y="978"/>
                  </a:lnTo>
                  <a:lnTo>
                    <a:pt x="517" y="978"/>
                  </a:lnTo>
                  <a:lnTo>
                    <a:pt x="510" y="978"/>
                  </a:lnTo>
                  <a:lnTo>
                    <a:pt x="504" y="978"/>
                  </a:lnTo>
                  <a:lnTo>
                    <a:pt x="496" y="977"/>
                  </a:lnTo>
                  <a:lnTo>
                    <a:pt x="493" y="977"/>
                  </a:lnTo>
                  <a:lnTo>
                    <a:pt x="491" y="977"/>
                  </a:lnTo>
                  <a:lnTo>
                    <a:pt x="489" y="977"/>
                  </a:lnTo>
                  <a:lnTo>
                    <a:pt x="487" y="978"/>
                  </a:lnTo>
                  <a:lnTo>
                    <a:pt x="486" y="979"/>
                  </a:lnTo>
                  <a:lnTo>
                    <a:pt x="485" y="980"/>
                  </a:lnTo>
                  <a:lnTo>
                    <a:pt x="482" y="982"/>
                  </a:lnTo>
                  <a:lnTo>
                    <a:pt x="480" y="984"/>
                  </a:lnTo>
                  <a:lnTo>
                    <a:pt x="478" y="985"/>
                  </a:lnTo>
                  <a:lnTo>
                    <a:pt x="476" y="989"/>
                  </a:lnTo>
                  <a:lnTo>
                    <a:pt x="474" y="993"/>
                  </a:lnTo>
                  <a:lnTo>
                    <a:pt x="471" y="1001"/>
                  </a:lnTo>
                  <a:lnTo>
                    <a:pt x="468" y="1007"/>
                  </a:lnTo>
                  <a:lnTo>
                    <a:pt x="465" y="1016"/>
                  </a:lnTo>
                  <a:lnTo>
                    <a:pt x="463" y="1020"/>
                  </a:lnTo>
                  <a:lnTo>
                    <a:pt x="462" y="1023"/>
                  </a:lnTo>
                  <a:lnTo>
                    <a:pt x="460" y="1025"/>
                  </a:lnTo>
                  <a:lnTo>
                    <a:pt x="453" y="1034"/>
                  </a:lnTo>
                  <a:lnTo>
                    <a:pt x="447" y="1044"/>
                  </a:lnTo>
                  <a:lnTo>
                    <a:pt x="445" y="1048"/>
                  </a:lnTo>
                  <a:lnTo>
                    <a:pt x="443" y="1050"/>
                  </a:lnTo>
                  <a:lnTo>
                    <a:pt x="440" y="1053"/>
                  </a:lnTo>
                  <a:lnTo>
                    <a:pt x="438" y="1054"/>
                  </a:lnTo>
                  <a:lnTo>
                    <a:pt x="436" y="1057"/>
                  </a:lnTo>
                  <a:lnTo>
                    <a:pt x="429" y="1062"/>
                  </a:lnTo>
                  <a:lnTo>
                    <a:pt x="426" y="1063"/>
                  </a:lnTo>
                  <a:lnTo>
                    <a:pt x="423" y="1065"/>
                  </a:lnTo>
                  <a:lnTo>
                    <a:pt x="420" y="1065"/>
                  </a:lnTo>
                  <a:lnTo>
                    <a:pt x="418" y="1065"/>
                  </a:lnTo>
                  <a:lnTo>
                    <a:pt x="415" y="1065"/>
                  </a:lnTo>
                  <a:lnTo>
                    <a:pt x="413" y="1065"/>
                  </a:lnTo>
                  <a:lnTo>
                    <a:pt x="411" y="1065"/>
                  </a:lnTo>
                  <a:lnTo>
                    <a:pt x="408" y="1064"/>
                  </a:lnTo>
                  <a:lnTo>
                    <a:pt x="406" y="1063"/>
                  </a:lnTo>
                  <a:lnTo>
                    <a:pt x="406" y="1062"/>
                  </a:lnTo>
                  <a:lnTo>
                    <a:pt x="402" y="1059"/>
                  </a:lnTo>
                  <a:lnTo>
                    <a:pt x="400" y="1058"/>
                  </a:lnTo>
                  <a:lnTo>
                    <a:pt x="399" y="1057"/>
                  </a:lnTo>
                  <a:lnTo>
                    <a:pt x="397" y="1056"/>
                  </a:lnTo>
                  <a:lnTo>
                    <a:pt x="396" y="1056"/>
                  </a:lnTo>
                  <a:lnTo>
                    <a:pt x="395" y="1056"/>
                  </a:lnTo>
                  <a:lnTo>
                    <a:pt x="394" y="1056"/>
                  </a:lnTo>
                  <a:lnTo>
                    <a:pt x="392" y="1056"/>
                  </a:lnTo>
                  <a:lnTo>
                    <a:pt x="391" y="1057"/>
                  </a:lnTo>
                  <a:lnTo>
                    <a:pt x="386" y="1060"/>
                  </a:lnTo>
                  <a:lnTo>
                    <a:pt x="385" y="1060"/>
                  </a:lnTo>
                  <a:lnTo>
                    <a:pt x="383" y="1061"/>
                  </a:lnTo>
                  <a:lnTo>
                    <a:pt x="382" y="1061"/>
                  </a:lnTo>
                  <a:lnTo>
                    <a:pt x="380" y="1061"/>
                  </a:lnTo>
                  <a:lnTo>
                    <a:pt x="378" y="1062"/>
                  </a:lnTo>
                  <a:lnTo>
                    <a:pt x="376" y="1062"/>
                  </a:lnTo>
                  <a:lnTo>
                    <a:pt x="373" y="1061"/>
                  </a:lnTo>
                  <a:lnTo>
                    <a:pt x="371" y="1061"/>
                  </a:lnTo>
                  <a:lnTo>
                    <a:pt x="362" y="1059"/>
                  </a:lnTo>
                  <a:lnTo>
                    <a:pt x="359" y="1059"/>
                  </a:lnTo>
                  <a:lnTo>
                    <a:pt x="352" y="1058"/>
                  </a:lnTo>
                  <a:lnTo>
                    <a:pt x="348" y="1057"/>
                  </a:lnTo>
                  <a:lnTo>
                    <a:pt x="344" y="1057"/>
                  </a:lnTo>
                  <a:lnTo>
                    <a:pt x="340" y="1057"/>
                  </a:lnTo>
                  <a:lnTo>
                    <a:pt x="330" y="1057"/>
                  </a:lnTo>
                  <a:lnTo>
                    <a:pt x="326" y="1057"/>
                  </a:lnTo>
                  <a:lnTo>
                    <a:pt x="317" y="1057"/>
                  </a:lnTo>
                  <a:lnTo>
                    <a:pt x="309" y="1056"/>
                  </a:lnTo>
                  <a:lnTo>
                    <a:pt x="297" y="1055"/>
                  </a:lnTo>
                  <a:lnTo>
                    <a:pt x="265" y="1053"/>
                  </a:lnTo>
                  <a:lnTo>
                    <a:pt x="258" y="1052"/>
                  </a:lnTo>
                  <a:lnTo>
                    <a:pt x="254" y="1052"/>
                  </a:lnTo>
                  <a:lnTo>
                    <a:pt x="250" y="1052"/>
                  </a:lnTo>
                  <a:lnTo>
                    <a:pt x="247" y="1052"/>
                  </a:lnTo>
                  <a:lnTo>
                    <a:pt x="239" y="1053"/>
                  </a:lnTo>
                  <a:lnTo>
                    <a:pt x="234" y="1053"/>
                  </a:lnTo>
                  <a:lnTo>
                    <a:pt x="230" y="1053"/>
                  </a:lnTo>
                  <a:lnTo>
                    <a:pt x="224" y="1052"/>
                  </a:lnTo>
                  <a:lnTo>
                    <a:pt x="211" y="1051"/>
                  </a:lnTo>
                  <a:lnTo>
                    <a:pt x="206" y="1051"/>
                  </a:lnTo>
                  <a:lnTo>
                    <a:pt x="203" y="1050"/>
                  </a:lnTo>
                  <a:lnTo>
                    <a:pt x="200" y="1049"/>
                  </a:lnTo>
                  <a:lnTo>
                    <a:pt x="196" y="1048"/>
                  </a:lnTo>
                  <a:lnTo>
                    <a:pt x="192" y="1047"/>
                  </a:lnTo>
                  <a:lnTo>
                    <a:pt x="190" y="1046"/>
                  </a:lnTo>
                  <a:lnTo>
                    <a:pt x="186" y="1045"/>
                  </a:lnTo>
                  <a:lnTo>
                    <a:pt x="181" y="1043"/>
                  </a:lnTo>
                  <a:lnTo>
                    <a:pt x="178" y="1042"/>
                  </a:lnTo>
                  <a:lnTo>
                    <a:pt x="172" y="1039"/>
                  </a:lnTo>
                  <a:lnTo>
                    <a:pt x="157" y="1031"/>
                  </a:lnTo>
                  <a:lnTo>
                    <a:pt x="135" y="1019"/>
                  </a:lnTo>
                  <a:lnTo>
                    <a:pt x="128" y="1015"/>
                  </a:lnTo>
                  <a:lnTo>
                    <a:pt x="124" y="1013"/>
                  </a:lnTo>
                  <a:lnTo>
                    <a:pt x="122" y="1011"/>
                  </a:lnTo>
                  <a:lnTo>
                    <a:pt x="119" y="1009"/>
                  </a:lnTo>
                  <a:lnTo>
                    <a:pt x="115" y="1007"/>
                  </a:lnTo>
                  <a:lnTo>
                    <a:pt x="111" y="1003"/>
                  </a:lnTo>
                  <a:lnTo>
                    <a:pt x="107" y="999"/>
                  </a:lnTo>
                  <a:lnTo>
                    <a:pt x="103" y="996"/>
                  </a:lnTo>
                  <a:lnTo>
                    <a:pt x="99" y="993"/>
                  </a:lnTo>
                  <a:lnTo>
                    <a:pt x="97" y="990"/>
                  </a:lnTo>
                  <a:lnTo>
                    <a:pt x="95" y="987"/>
                  </a:lnTo>
                  <a:lnTo>
                    <a:pt x="93" y="985"/>
                  </a:lnTo>
                  <a:lnTo>
                    <a:pt x="92" y="984"/>
                  </a:lnTo>
                  <a:lnTo>
                    <a:pt x="91" y="982"/>
                  </a:lnTo>
                  <a:lnTo>
                    <a:pt x="90" y="980"/>
                  </a:lnTo>
                  <a:lnTo>
                    <a:pt x="89" y="977"/>
                  </a:lnTo>
                  <a:lnTo>
                    <a:pt x="88" y="970"/>
                  </a:lnTo>
                  <a:lnTo>
                    <a:pt x="88" y="969"/>
                  </a:lnTo>
                  <a:lnTo>
                    <a:pt x="87" y="968"/>
                  </a:lnTo>
                  <a:lnTo>
                    <a:pt x="86" y="966"/>
                  </a:lnTo>
                  <a:lnTo>
                    <a:pt x="86" y="965"/>
                  </a:lnTo>
                  <a:lnTo>
                    <a:pt x="85" y="964"/>
                  </a:lnTo>
                  <a:lnTo>
                    <a:pt x="84" y="963"/>
                  </a:lnTo>
                  <a:lnTo>
                    <a:pt x="82" y="963"/>
                  </a:lnTo>
                  <a:lnTo>
                    <a:pt x="80" y="962"/>
                  </a:lnTo>
                  <a:lnTo>
                    <a:pt x="79" y="961"/>
                  </a:lnTo>
                  <a:lnTo>
                    <a:pt x="76" y="961"/>
                  </a:lnTo>
                  <a:lnTo>
                    <a:pt x="75" y="961"/>
                  </a:lnTo>
                  <a:lnTo>
                    <a:pt x="73" y="960"/>
                  </a:lnTo>
                  <a:lnTo>
                    <a:pt x="72" y="959"/>
                  </a:lnTo>
                  <a:lnTo>
                    <a:pt x="70" y="958"/>
                  </a:lnTo>
                  <a:lnTo>
                    <a:pt x="69" y="957"/>
                  </a:lnTo>
                  <a:lnTo>
                    <a:pt x="65" y="953"/>
                  </a:lnTo>
                  <a:lnTo>
                    <a:pt x="65" y="951"/>
                  </a:lnTo>
                  <a:lnTo>
                    <a:pt x="63" y="951"/>
                  </a:lnTo>
                  <a:lnTo>
                    <a:pt x="60" y="949"/>
                  </a:lnTo>
                  <a:lnTo>
                    <a:pt x="58" y="949"/>
                  </a:lnTo>
                  <a:lnTo>
                    <a:pt x="56" y="948"/>
                  </a:lnTo>
                  <a:lnTo>
                    <a:pt x="49" y="946"/>
                  </a:lnTo>
                  <a:lnTo>
                    <a:pt x="48" y="945"/>
                  </a:lnTo>
                  <a:lnTo>
                    <a:pt x="46" y="945"/>
                  </a:lnTo>
                  <a:lnTo>
                    <a:pt x="45" y="944"/>
                  </a:lnTo>
                  <a:lnTo>
                    <a:pt x="45" y="943"/>
                  </a:lnTo>
                  <a:lnTo>
                    <a:pt x="44" y="942"/>
                  </a:lnTo>
                  <a:lnTo>
                    <a:pt x="44" y="940"/>
                  </a:lnTo>
                  <a:lnTo>
                    <a:pt x="43" y="940"/>
                  </a:lnTo>
                  <a:lnTo>
                    <a:pt x="42" y="939"/>
                  </a:lnTo>
                  <a:lnTo>
                    <a:pt x="42" y="937"/>
                  </a:lnTo>
                  <a:lnTo>
                    <a:pt x="40" y="936"/>
                  </a:lnTo>
                  <a:lnTo>
                    <a:pt x="36" y="934"/>
                  </a:lnTo>
                  <a:lnTo>
                    <a:pt x="35" y="933"/>
                  </a:lnTo>
                  <a:lnTo>
                    <a:pt x="33" y="931"/>
                  </a:lnTo>
                  <a:lnTo>
                    <a:pt x="29" y="928"/>
                  </a:lnTo>
                  <a:lnTo>
                    <a:pt x="28" y="926"/>
                  </a:lnTo>
                  <a:lnTo>
                    <a:pt x="27" y="925"/>
                  </a:lnTo>
                  <a:lnTo>
                    <a:pt x="26" y="925"/>
                  </a:lnTo>
                  <a:lnTo>
                    <a:pt x="24" y="924"/>
                  </a:lnTo>
                  <a:lnTo>
                    <a:pt x="20" y="923"/>
                  </a:lnTo>
                  <a:lnTo>
                    <a:pt x="17" y="922"/>
                  </a:lnTo>
                  <a:lnTo>
                    <a:pt x="14" y="921"/>
                  </a:lnTo>
                  <a:lnTo>
                    <a:pt x="12" y="919"/>
                  </a:lnTo>
                  <a:lnTo>
                    <a:pt x="10" y="918"/>
                  </a:lnTo>
                  <a:lnTo>
                    <a:pt x="8" y="917"/>
                  </a:lnTo>
                  <a:lnTo>
                    <a:pt x="8" y="916"/>
                  </a:lnTo>
                  <a:lnTo>
                    <a:pt x="7" y="915"/>
                  </a:lnTo>
                  <a:lnTo>
                    <a:pt x="4" y="911"/>
                  </a:lnTo>
                  <a:lnTo>
                    <a:pt x="4" y="910"/>
                  </a:lnTo>
                  <a:lnTo>
                    <a:pt x="3" y="909"/>
                  </a:lnTo>
                  <a:lnTo>
                    <a:pt x="1" y="907"/>
                  </a:lnTo>
                  <a:lnTo>
                    <a:pt x="0" y="906"/>
                  </a:lnTo>
                </a:path>
              </a:pathLst>
            </a:custGeom>
            <a:noFill/>
            <a:ln w="2540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4" name="Freeform 103">
              <a:extLst>
                <a:ext uri="{FF2B5EF4-FFF2-40B4-BE49-F238E27FC236}">
                  <a16:creationId xmlns:a16="http://schemas.microsoft.com/office/drawing/2014/main" id="{AC795D27-08BC-44A5-9568-621523A60CC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3" y="2652"/>
              <a:ext cx="776" cy="925"/>
            </a:xfrm>
            <a:custGeom>
              <a:avLst/>
              <a:gdLst>
                <a:gd name="T0" fmla="*/ 196 w 776"/>
                <a:gd name="T1" fmla="*/ 906 h 925"/>
                <a:gd name="T2" fmla="*/ 163 w 776"/>
                <a:gd name="T3" fmla="*/ 923 h 925"/>
                <a:gd name="T4" fmla="*/ 114 w 776"/>
                <a:gd name="T5" fmla="*/ 919 h 925"/>
                <a:gd name="T6" fmla="*/ 61 w 776"/>
                <a:gd name="T7" fmla="*/ 883 h 925"/>
                <a:gd name="T8" fmla="*/ 0 w 776"/>
                <a:gd name="T9" fmla="*/ 862 h 925"/>
                <a:gd name="T10" fmla="*/ 16 w 776"/>
                <a:gd name="T11" fmla="*/ 841 h 925"/>
                <a:gd name="T12" fmla="*/ 20 w 776"/>
                <a:gd name="T13" fmla="*/ 827 h 925"/>
                <a:gd name="T14" fmla="*/ 34 w 776"/>
                <a:gd name="T15" fmla="*/ 816 h 925"/>
                <a:gd name="T16" fmla="*/ 56 w 776"/>
                <a:gd name="T17" fmla="*/ 814 h 925"/>
                <a:gd name="T18" fmla="*/ 80 w 776"/>
                <a:gd name="T19" fmla="*/ 822 h 925"/>
                <a:gd name="T20" fmla="*/ 99 w 776"/>
                <a:gd name="T21" fmla="*/ 800 h 925"/>
                <a:gd name="T22" fmla="*/ 134 w 776"/>
                <a:gd name="T23" fmla="*/ 803 h 925"/>
                <a:gd name="T24" fmla="*/ 155 w 776"/>
                <a:gd name="T25" fmla="*/ 799 h 925"/>
                <a:gd name="T26" fmla="*/ 187 w 776"/>
                <a:gd name="T27" fmla="*/ 772 h 925"/>
                <a:gd name="T28" fmla="*/ 217 w 776"/>
                <a:gd name="T29" fmla="*/ 745 h 925"/>
                <a:gd name="T30" fmla="*/ 255 w 776"/>
                <a:gd name="T31" fmla="*/ 737 h 925"/>
                <a:gd name="T32" fmla="*/ 270 w 776"/>
                <a:gd name="T33" fmla="*/ 713 h 925"/>
                <a:gd name="T34" fmla="*/ 290 w 776"/>
                <a:gd name="T35" fmla="*/ 713 h 925"/>
                <a:gd name="T36" fmla="*/ 313 w 776"/>
                <a:gd name="T37" fmla="*/ 694 h 925"/>
                <a:gd name="T38" fmla="*/ 332 w 776"/>
                <a:gd name="T39" fmla="*/ 702 h 925"/>
                <a:gd name="T40" fmla="*/ 360 w 776"/>
                <a:gd name="T41" fmla="*/ 715 h 925"/>
                <a:gd name="T42" fmla="*/ 389 w 776"/>
                <a:gd name="T43" fmla="*/ 703 h 925"/>
                <a:gd name="T44" fmla="*/ 442 w 776"/>
                <a:gd name="T45" fmla="*/ 704 h 925"/>
                <a:gd name="T46" fmla="*/ 460 w 776"/>
                <a:gd name="T47" fmla="*/ 690 h 925"/>
                <a:gd name="T48" fmla="*/ 476 w 776"/>
                <a:gd name="T49" fmla="*/ 668 h 925"/>
                <a:gd name="T50" fmla="*/ 518 w 776"/>
                <a:gd name="T51" fmla="*/ 657 h 925"/>
                <a:gd name="T52" fmla="*/ 533 w 776"/>
                <a:gd name="T53" fmla="*/ 636 h 925"/>
                <a:gd name="T54" fmla="*/ 541 w 776"/>
                <a:gd name="T55" fmla="*/ 617 h 925"/>
                <a:gd name="T56" fmla="*/ 518 w 776"/>
                <a:gd name="T57" fmla="*/ 590 h 925"/>
                <a:gd name="T58" fmla="*/ 533 w 776"/>
                <a:gd name="T59" fmla="*/ 581 h 925"/>
                <a:gd name="T60" fmla="*/ 533 w 776"/>
                <a:gd name="T61" fmla="*/ 557 h 925"/>
                <a:gd name="T62" fmla="*/ 550 w 776"/>
                <a:gd name="T63" fmla="*/ 540 h 925"/>
                <a:gd name="T64" fmla="*/ 559 w 776"/>
                <a:gd name="T65" fmla="*/ 516 h 925"/>
                <a:gd name="T66" fmla="*/ 538 w 776"/>
                <a:gd name="T67" fmla="*/ 496 h 925"/>
                <a:gd name="T68" fmla="*/ 539 w 776"/>
                <a:gd name="T69" fmla="*/ 473 h 925"/>
                <a:gd name="T70" fmla="*/ 564 w 776"/>
                <a:gd name="T71" fmla="*/ 445 h 925"/>
                <a:gd name="T72" fmla="*/ 559 w 776"/>
                <a:gd name="T73" fmla="*/ 425 h 925"/>
                <a:gd name="T74" fmla="*/ 559 w 776"/>
                <a:gd name="T75" fmla="*/ 404 h 925"/>
                <a:gd name="T76" fmla="*/ 570 w 776"/>
                <a:gd name="T77" fmla="*/ 375 h 925"/>
                <a:gd name="T78" fmla="*/ 547 w 776"/>
                <a:gd name="T79" fmla="*/ 365 h 925"/>
                <a:gd name="T80" fmla="*/ 551 w 776"/>
                <a:gd name="T81" fmla="*/ 354 h 925"/>
                <a:gd name="T82" fmla="*/ 524 w 776"/>
                <a:gd name="T83" fmla="*/ 328 h 925"/>
                <a:gd name="T84" fmla="*/ 530 w 776"/>
                <a:gd name="T85" fmla="*/ 284 h 925"/>
                <a:gd name="T86" fmla="*/ 554 w 776"/>
                <a:gd name="T87" fmla="*/ 249 h 925"/>
                <a:gd name="T88" fmla="*/ 592 w 776"/>
                <a:gd name="T89" fmla="*/ 237 h 925"/>
                <a:gd name="T90" fmla="*/ 600 w 776"/>
                <a:gd name="T91" fmla="*/ 224 h 925"/>
                <a:gd name="T92" fmla="*/ 582 w 776"/>
                <a:gd name="T93" fmla="*/ 214 h 925"/>
                <a:gd name="T94" fmla="*/ 602 w 776"/>
                <a:gd name="T95" fmla="*/ 196 h 925"/>
                <a:gd name="T96" fmla="*/ 619 w 776"/>
                <a:gd name="T97" fmla="*/ 206 h 925"/>
                <a:gd name="T98" fmla="*/ 634 w 776"/>
                <a:gd name="T99" fmla="*/ 211 h 925"/>
                <a:gd name="T100" fmla="*/ 642 w 776"/>
                <a:gd name="T101" fmla="*/ 188 h 925"/>
                <a:gd name="T102" fmla="*/ 627 w 776"/>
                <a:gd name="T103" fmla="*/ 164 h 925"/>
                <a:gd name="T104" fmla="*/ 642 w 776"/>
                <a:gd name="T105" fmla="*/ 159 h 925"/>
                <a:gd name="T106" fmla="*/ 663 w 776"/>
                <a:gd name="T107" fmla="*/ 131 h 925"/>
                <a:gd name="T108" fmla="*/ 656 w 776"/>
                <a:gd name="T109" fmla="*/ 113 h 925"/>
                <a:gd name="T110" fmla="*/ 639 w 776"/>
                <a:gd name="T111" fmla="*/ 93 h 925"/>
                <a:gd name="T112" fmla="*/ 651 w 776"/>
                <a:gd name="T113" fmla="*/ 63 h 925"/>
                <a:gd name="T114" fmla="*/ 670 w 776"/>
                <a:gd name="T115" fmla="*/ 47 h 925"/>
                <a:gd name="T116" fmla="*/ 692 w 776"/>
                <a:gd name="T117" fmla="*/ 45 h 925"/>
                <a:gd name="T118" fmla="*/ 735 w 776"/>
                <a:gd name="T119" fmla="*/ 45 h 925"/>
                <a:gd name="T120" fmla="*/ 762 w 776"/>
                <a:gd name="T121" fmla="*/ 39 h 9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776" h="925">
                  <a:moveTo>
                    <a:pt x="233" y="906"/>
                  </a:moveTo>
                  <a:lnTo>
                    <a:pt x="232" y="906"/>
                  </a:lnTo>
                  <a:lnTo>
                    <a:pt x="230" y="906"/>
                  </a:lnTo>
                  <a:lnTo>
                    <a:pt x="230" y="905"/>
                  </a:lnTo>
                  <a:lnTo>
                    <a:pt x="229" y="905"/>
                  </a:lnTo>
                  <a:lnTo>
                    <a:pt x="226" y="904"/>
                  </a:lnTo>
                  <a:lnTo>
                    <a:pt x="218" y="904"/>
                  </a:lnTo>
                  <a:lnTo>
                    <a:pt x="213" y="904"/>
                  </a:lnTo>
                  <a:lnTo>
                    <a:pt x="207" y="905"/>
                  </a:lnTo>
                  <a:lnTo>
                    <a:pt x="202" y="905"/>
                  </a:lnTo>
                  <a:lnTo>
                    <a:pt x="196" y="906"/>
                  </a:lnTo>
                  <a:lnTo>
                    <a:pt x="194" y="906"/>
                  </a:lnTo>
                  <a:lnTo>
                    <a:pt x="191" y="907"/>
                  </a:lnTo>
                  <a:lnTo>
                    <a:pt x="189" y="908"/>
                  </a:lnTo>
                  <a:lnTo>
                    <a:pt x="187" y="908"/>
                  </a:lnTo>
                  <a:lnTo>
                    <a:pt x="185" y="910"/>
                  </a:lnTo>
                  <a:lnTo>
                    <a:pt x="182" y="912"/>
                  </a:lnTo>
                  <a:lnTo>
                    <a:pt x="173" y="918"/>
                  </a:lnTo>
                  <a:lnTo>
                    <a:pt x="170" y="920"/>
                  </a:lnTo>
                  <a:lnTo>
                    <a:pt x="168" y="921"/>
                  </a:lnTo>
                  <a:lnTo>
                    <a:pt x="165" y="922"/>
                  </a:lnTo>
                  <a:lnTo>
                    <a:pt x="163" y="923"/>
                  </a:lnTo>
                  <a:lnTo>
                    <a:pt x="162" y="924"/>
                  </a:lnTo>
                  <a:lnTo>
                    <a:pt x="159" y="924"/>
                  </a:lnTo>
                  <a:lnTo>
                    <a:pt x="155" y="925"/>
                  </a:lnTo>
                  <a:lnTo>
                    <a:pt x="152" y="925"/>
                  </a:lnTo>
                  <a:lnTo>
                    <a:pt x="148" y="925"/>
                  </a:lnTo>
                  <a:lnTo>
                    <a:pt x="144" y="925"/>
                  </a:lnTo>
                  <a:lnTo>
                    <a:pt x="138" y="924"/>
                  </a:lnTo>
                  <a:lnTo>
                    <a:pt x="122" y="922"/>
                  </a:lnTo>
                  <a:lnTo>
                    <a:pt x="118" y="921"/>
                  </a:lnTo>
                  <a:lnTo>
                    <a:pt x="116" y="920"/>
                  </a:lnTo>
                  <a:lnTo>
                    <a:pt x="114" y="919"/>
                  </a:lnTo>
                  <a:lnTo>
                    <a:pt x="110" y="917"/>
                  </a:lnTo>
                  <a:lnTo>
                    <a:pt x="106" y="915"/>
                  </a:lnTo>
                  <a:lnTo>
                    <a:pt x="103" y="912"/>
                  </a:lnTo>
                  <a:lnTo>
                    <a:pt x="100" y="909"/>
                  </a:lnTo>
                  <a:lnTo>
                    <a:pt x="89" y="900"/>
                  </a:lnTo>
                  <a:lnTo>
                    <a:pt x="86" y="897"/>
                  </a:lnTo>
                  <a:lnTo>
                    <a:pt x="83" y="895"/>
                  </a:lnTo>
                  <a:lnTo>
                    <a:pt x="81" y="894"/>
                  </a:lnTo>
                  <a:lnTo>
                    <a:pt x="78" y="892"/>
                  </a:lnTo>
                  <a:lnTo>
                    <a:pt x="69" y="888"/>
                  </a:lnTo>
                  <a:lnTo>
                    <a:pt x="61" y="883"/>
                  </a:lnTo>
                  <a:lnTo>
                    <a:pt x="58" y="882"/>
                  </a:lnTo>
                  <a:lnTo>
                    <a:pt x="54" y="880"/>
                  </a:lnTo>
                  <a:lnTo>
                    <a:pt x="50" y="879"/>
                  </a:lnTo>
                  <a:lnTo>
                    <a:pt x="46" y="878"/>
                  </a:lnTo>
                  <a:lnTo>
                    <a:pt x="30" y="875"/>
                  </a:lnTo>
                  <a:lnTo>
                    <a:pt x="26" y="874"/>
                  </a:lnTo>
                  <a:lnTo>
                    <a:pt x="22" y="873"/>
                  </a:lnTo>
                  <a:lnTo>
                    <a:pt x="17" y="872"/>
                  </a:lnTo>
                  <a:lnTo>
                    <a:pt x="14" y="871"/>
                  </a:lnTo>
                  <a:lnTo>
                    <a:pt x="0" y="865"/>
                  </a:lnTo>
                  <a:lnTo>
                    <a:pt x="0" y="862"/>
                  </a:lnTo>
                  <a:lnTo>
                    <a:pt x="2" y="860"/>
                  </a:lnTo>
                  <a:lnTo>
                    <a:pt x="5" y="850"/>
                  </a:lnTo>
                  <a:lnTo>
                    <a:pt x="6" y="849"/>
                  </a:lnTo>
                  <a:lnTo>
                    <a:pt x="7" y="848"/>
                  </a:lnTo>
                  <a:lnTo>
                    <a:pt x="7" y="847"/>
                  </a:lnTo>
                  <a:lnTo>
                    <a:pt x="9" y="847"/>
                  </a:lnTo>
                  <a:lnTo>
                    <a:pt x="11" y="846"/>
                  </a:lnTo>
                  <a:lnTo>
                    <a:pt x="12" y="845"/>
                  </a:lnTo>
                  <a:lnTo>
                    <a:pt x="14" y="843"/>
                  </a:lnTo>
                  <a:lnTo>
                    <a:pt x="16" y="842"/>
                  </a:lnTo>
                  <a:lnTo>
                    <a:pt x="16" y="841"/>
                  </a:lnTo>
                  <a:lnTo>
                    <a:pt x="17" y="841"/>
                  </a:lnTo>
                  <a:lnTo>
                    <a:pt x="16" y="841"/>
                  </a:lnTo>
                  <a:lnTo>
                    <a:pt x="15" y="840"/>
                  </a:lnTo>
                  <a:lnTo>
                    <a:pt x="15" y="839"/>
                  </a:lnTo>
                  <a:lnTo>
                    <a:pt x="15" y="838"/>
                  </a:lnTo>
                  <a:lnTo>
                    <a:pt x="15" y="838"/>
                  </a:lnTo>
                  <a:lnTo>
                    <a:pt x="18" y="835"/>
                  </a:lnTo>
                  <a:lnTo>
                    <a:pt x="19" y="834"/>
                  </a:lnTo>
                  <a:lnTo>
                    <a:pt x="20" y="831"/>
                  </a:lnTo>
                  <a:lnTo>
                    <a:pt x="20" y="830"/>
                  </a:lnTo>
                  <a:lnTo>
                    <a:pt x="20" y="827"/>
                  </a:lnTo>
                  <a:lnTo>
                    <a:pt x="21" y="827"/>
                  </a:lnTo>
                  <a:lnTo>
                    <a:pt x="22" y="827"/>
                  </a:lnTo>
                  <a:lnTo>
                    <a:pt x="25" y="826"/>
                  </a:lnTo>
                  <a:lnTo>
                    <a:pt x="26" y="826"/>
                  </a:lnTo>
                  <a:lnTo>
                    <a:pt x="27" y="825"/>
                  </a:lnTo>
                  <a:lnTo>
                    <a:pt x="28" y="825"/>
                  </a:lnTo>
                  <a:lnTo>
                    <a:pt x="29" y="824"/>
                  </a:lnTo>
                  <a:lnTo>
                    <a:pt x="33" y="820"/>
                  </a:lnTo>
                  <a:lnTo>
                    <a:pt x="34" y="818"/>
                  </a:lnTo>
                  <a:lnTo>
                    <a:pt x="34" y="817"/>
                  </a:lnTo>
                  <a:lnTo>
                    <a:pt x="34" y="816"/>
                  </a:lnTo>
                  <a:lnTo>
                    <a:pt x="35" y="815"/>
                  </a:lnTo>
                  <a:lnTo>
                    <a:pt x="37" y="815"/>
                  </a:lnTo>
                  <a:lnTo>
                    <a:pt x="38" y="814"/>
                  </a:lnTo>
                  <a:lnTo>
                    <a:pt x="40" y="813"/>
                  </a:lnTo>
                  <a:lnTo>
                    <a:pt x="44" y="812"/>
                  </a:lnTo>
                  <a:lnTo>
                    <a:pt x="46" y="812"/>
                  </a:lnTo>
                  <a:lnTo>
                    <a:pt x="48" y="812"/>
                  </a:lnTo>
                  <a:lnTo>
                    <a:pt x="50" y="812"/>
                  </a:lnTo>
                  <a:lnTo>
                    <a:pt x="52" y="812"/>
                  </a:lnTo>
                  <a:lnTo>
                    <a:pt x="54" y="813"/>
                  </a:lnTo>
                  <a:lnTo>
                    <a:pt x="56" y="814"/>
                  </a:lnTo>
                  <a:lnTo>
                    <a:pt x="59" y="815"/>
                  </a:lnTo>
                  <a:lnTo>
                    <a:pt x="63" y="819"/>
                  </a:lnTo>
                  <a:lnTo>
                    <a:pt x="64" y="820"/>
                  </a:lnTo>
                  <a:lnTo>
                    <a:pt x="66" y="821"/>
                  </a:lnTo>
                  <a:lnTo>
                    <a:pt x="68" y="822"/>
                  </a:lnTo>
                  <a:lnTo>
                    <a:pt x="71" y="822"/>
                  </a:lnTo>
                  <a:lnTo>
                    <a:pt x="73" y="823"/>
                  </a:lnTo>
                  <a:lnTo>
                    <a:pt x="76" y="823"/>
                  </a:lnTo>
                  <a:lnTo>
                    <a:pt x="77" y="823"/>
                  </a:lnTo>
                  <a:lnTo>
                    <a:pt x="78" y="823"/>
                  </a:lnTo>
                  <a:lnTo>
                    <a:pt x="80" y="822"/>
                  </a:lnTo>
                  <a:lnTo>
                    <a:pt x="82" y="821"/>
                  </a:lnTo>
                  <a:lnTo>
                    <a:pt x="82" y="819"/>
                  </a:lnTo>
                  <a:lnTo>
                    <a:pt x="84" y="817"/>
                  </a:lnTo>
                  <a:lnTo>
                    <a:pt x="86" y="815"/>
                  </a:lnTo>
                  <a:lnTo>
                    <a:pt x="87" y="814"/>
                  </a:lnTo>
                  <a:lnTo>
                    <a:pt x="91" y="810"/>
                  </a:lnTo>
                  <a:lnTo>
                    <a:pt x="94" y="804"/>
                  </a:lnTo>
                  <a:lnTo>
                    <a:pt x="95" y="803"/>
                  </a:lnTo>
                  <a:lnTo>
                    <a:pt x="97" y="802"/>
                  </a:lnTo>
                  <a:lnTo>
                    <a:pt x="98" y="801"/>
                  </a:lnTo>
                  <a:lnTo>
                    <a:pt x="99" y="800"/>
                  </a:lnTo>
                  <a:lnTo>
                    <a:pt x="100" y="800"/>
                  </a:lnTo>
                  <a:lnTo>
                    <a:pt x="102" y="799"/>
                  </a:lnTo>
                  <a:lnTo>
                    <a:pt x="105" y="799"/>
                  </a:lnTo>
                  <a:lnTo>
                    <a:pt x="115" y="797"/>
                  </a:lnTo>
                  <a:lnTo>
                    <a:pt x="117" y="797"/>
                  </a:lnTo>
                  <a:lnTo>
                    <a:pt x="120" y="797"/>
                  </a:lnTo>
                  <a:lnTo>
                    <a:pt x="123" y="798"/>
                  </a:lnTo>
                  <a:lnTo>
                    <a:pt x="125" y="799"/>
                  </a:lnTo>
                  <a:lnTo>
                    <a:pt x="128" y="800"/>
                  </a:lnTo>
                  <a:lnTo>
                    <a:pt x="131" y="802"/>
                  </a:lnTo>
                  <a:lnTo>
                    <a:pt x="134" y="803"/>
                  </a:lnTo>
                  <a:lnTo>
                    <a:pt x="139" y="806"/>
                  </a:lnTo>
                  <a:lnTo>
                    <a:pt x="140" y="807"/>
                  </a:lnTo>
                  <a:lnTo>
                    <a:pt x="142" y="808"/>
                  </a:lnTo>
                  <a:lnTo>
                    <a:pt x="143" y="808"/>
                  </a:lnTo>
                  <a:lnTo>
                    <a:pt x="145" y="809"/>
                  </a:lnTo>
                  <a:lnTo>
                    <a:pt x="146" y="809"/>
                  </a:lnTo>
                  <a:lnTo>
                    <a:pt x="148" y="808"/>
                  </a:lnTo>
                  <a:lnTo>
                    <a:pt x="149" y="807"/>
                  </a:lnTo>
                  <a:lnTo>
                    <a:pt x="150" y="806"/>
                  </a:lnTo>
                  <a:lnTo>
                    <a:pt x="151" y="804"/>
                  </a:lnTo>
                  <a:lnTo>
                    <a:pt x="155" y="799"/>
                  </a:lnTo>
                  <a:lnTo>
                    <a:pt x="158" y="796"/>
                  </a:lnTo>
                  <a:lnTo>
                    <a:pt x="159" y="794"/>
                  </a:lnTo>
                  <a:lnTo>
                    <a:pt x="162" y="791"/>
                  </a:lnTo>
                  <a:lnTo>
                    <a:pt x="167" y="786"/>
                  </a:lnTo>
                  <a:lnTo>
                    <a:pt x="169" y="784"/>
                  </a:lnTo>
                  <a:lnTo>
                    <a:pt x="171" y="782"/>
                  </a:lnTo>
                  <a:lnTo>
                    <a:pt x="173" y="781"/>
                  </a:lnTo>
                  <a:lnTo>
                    <a:pt x="175" y="780"/>
                  </a:lnTo>
                  <a:lnTo>
                    <a:pt x="182" y="776"/>
                  </a:lnTo>
                  <a:lnTo>
                    <a:pt x="184" y="775"/>
                  </a:lnTo>
                  <a:lnTo>
                    <a:pt x="187" y="772"/>
                  </a:lnTo>
                  <a:lnTo>
                    <a:pt x="190" y="770"/>
                  </a:lnTo>
                  <a:lnTo>
                    <a:pt x="193" y="768"/>
                  </a:lnTo>
                  <a:lnTo>
                    <a:pt x="197" y="763"/>
                  </a:lnTo>
                  <a:lnTo>
                    <a:pt x="199" y="760"/>
                  </a:lnTo>
                  <a:lnTo>
                    <a:pt x="202" y="756"/>
                  </a:lnTo>
                  <a:lnTo>
                    <a:pt x="204" y="754"/>
                  </a:lnTo>
                  <a:lnTo>
                    <a:pt x="205" y="753"/>
                  </a:lnTo>
                  <a:lnTo>
                    <a:pt x="207" y="751"/>
                  </a:lnTo>
                  <a:lnTo>
                    <a:pt x="210" y="748"/>
                  </a:lnTo>
                  <a:lnTo>
                    <a:pt x="214" y="747"/>
                  </a:lnTo>
                  <a:lnTo>
                    <a:pt x="217" y="745"/>
                  </a:lnTo>
                  <a:lnTo>
                    <a:pt x="224" y="743"/>
                  </a:lnTo>
                  <a:lnTo>
                    <a:pt x="228" y="742"/>
                  </a:lnTo>
                  <a:lnTo>
                    <a:pt x="232" y="741"/>
                  </a:lnTo>
                  <a:lnTo>
                    <a:pt x="238" y="740"/>
                  </a:lnTo>
                  <a:lnTo>
                    <a:pt x="241" y="740"/>
                  </a:lnTo>
                  <a:lnTo>
                    <a:pt x="247" y="740"/>
                  </a:lnTo>
                  <a:lnTo>
                    <a:pt x="250" y="740"/>
                  </a:lnTo>
                  <a:lnTo>
                    <a:pt x="252" y="739"/>
                  </a:lnTo>
                  <a:lnTo>
                    <a:pt x="253" y="739"/>
                  </a:lnTo>
                  <a:lnTo>
                    <a:pt x="254" y="738"/>
                  </a:lnTo>
                  <a:lnTo>
                    <a:pt x="255" y="737"/>
                  </a:lnTo>
                  <a:lnTo>
                    <a:pt x="257" y="736"/>
                  </a:lnTo>
                  <a:lnTo>
                    <a:pt x="258" y="734"/>
                  </a:lnTo>
                  <a:lnTo>
                    <a:pt x="259" y="733"/>
                  </a:lnTo>
                  <a:lnTo>
                    <a:pt x="260" y="730"/>
                  </a:lnTo>
                  <a:lnTo>
                    <a:pt x="263" y="725"/>
                  </a:lnTo>
                  <a:lnTo>
                    <a:pt x="264" y="720"/>
                  </a:lnTo>
                  <a:lnTo>
                    <a:pt x="265" y="718"/>
                  </a:lnTo>
                  <a:lnTo>
                    <a:pt x="266" y="716"/>
                  </a:lnTo>
                  <a:lnTo>
                    <a:pt x="267" y="715"/>
                  </a:lnTo>
                  <a:lnTo>
                    <a:pt x="269" y="714"/>
                  </a:lnTo>
                  <a:lnTo>
                    <a:pt x="270" y="713"/>
                  </a:lnTo>
                  <a:lnTo>
                    <a:pt x="271" y="713"/>
                  </a:lnTo>
                  <a:lnTo>
                    <a:pt x="272" y="713"/>
                  </a:lnTo>
                  <a:lnTo>
                    <a:pt x="273" y="713"/>
                  </a:lnTo>
                  <a:lnTo>
                    <a:pt x="275" y="713"/>
                  </a:lnTo>
                  <a:lnTo>
                    <a:pt x="276" y="713"/>
                  </a:lnTo>
                  <a:lnTo>
                    <a:pt x="282" y="713"/>
                  </a:lnTo>
                  <a:lnTo>
                    <a:pt x="284" y="713"/>
                  </a:lnTo>
                  <a:lnTo>
                    <a:pt x="286" y="713"/>
                  </a:lnTo>
                  <a:lnTo>
                    <a:pt x="287" y="713"/>
                  </a:lnTo>
                  <a:lnTo>
                    <a:pt x="288" y="713"/>
                  </a:lnTo>
                  <a:lnTo>
                    <a:pt x="290" y="713"/>
                  </a:lnTo>
                  <a:lnTo>
                    <a:pt x="291" y="712"/>
                  </a:lnTo>
                  <a:lnTo>
                    <a:pt x="293" y="711"/>
                  </a:lnTo>
                  <a:lnTo>
                    <a:pt x="295" y="709"/>
                  </a:lnTo>
                  <a:lnTo>
                    <a:pt x="297" y="708"/>
                  </a:lnTo>
                  <a:lnTo>
                    <a:pt x="299" y="705"/>
                  </a:lnTo>
                  <a:lnTo>
                    <a:pt x="304" y="700"/>
                  </a:lnTo>
                  <a:lnTo>
                    <a:pt x="305" y="699"/>
                  </a:lnTo>
                  <a:lnTo>
                    <a:pt x="306" y="698"/>
                  </a:lnTo>
                  <a:lnTo>
                    <a:pt x="308" y="697"/>
                  </a:lnTo>
                  <a:lnTo>
                    <a:pt x="309" y="696"/>
                  </a:lnTo>
                  <a:lnTo>
                    <a:pt x="313" y="694"/>
                  </a:lnTo>
                  <a:lnTo>
                    <a:pt x="316" y="693"/>
                  </a:lnTo>
                  <a:lnTo>
                    <a:pt x="318" y="692"/>
                  </a:lnTo>
                  <a:lnTo>
                    <a:pt x="321" y="692"/>
                  </a:lnTo>
                  <a:lnTo>
                    <a:pt x="322" y="692"/>
                  </a:lnTo>
                  <a:lnTo>
                    <a:pt x="323" y="692"/>
                  </a:lnTo>
                  <a:lnTo>
                    <a:pt x="324" y="693"/>
                  </a:lnTo>
                  <a:lnTo>
                    <a:pt x="325" y="694"/>
                  </a:lnTo>
                  <a:lnTo>
                    <a:pt x="326" y="695"/>
                  </a:lnTo>
                  <a:lnTo>
                    <a:pt x="328" y="696"/>
                  </a:lnTo>
                  <a:lnTo>
                    <a:pt x="330" y="699"/>
                  </a:lnTo>
                  <a:lnTo>
                    <a:pt x="332" y="702"/>
                  </a:lnTo>
                  <a:lnTo>
                    <a:pt x="333" y="703"/>
                  </a:lnTo>
                  <a:lnTo>
                    <a:pt x="334" y="705"/>
                  </a:lnTo>
                  <a:lnTo>
                    <a:pt x="336" y="707"/>
                  </a:lnTo>
                  <a:lnTo>
                    <a:pt x="343" y="711"/>
                  </a:lnTo>
                  <a:lnTo>
                    <a:pt x="345" y="713"/>
                  </a:lnTo>
                  <a:lnTo>
                    <a:pt x="348" y="713"/>
                  </a:lnTo>
                  <a:lnTo>
                    <a:pt x="350" y="714"/>
                  </a:lnTo>
                  <a:lnTo>
                    <a:pt x="352" y="715"/>
                  </a:lnTo>
                  <a:lnTo>
                    <a:pt x="354" y="715"/>
                  </a:lnTo>
                  <a:lnTo>
                    <a:pt x="356" y="715"/>
                  </a:lnTo>
                  <a:lnTo>
                    <a:pt x="360" y="715"/>
                  </a:lnTo>
                  <a:lnTo>
                    <a:pt x="364" y="714"/>
                  </a:lnTo>
                  <a:lnTo>
                    <a:pt x="366" y="713"/>
                  </a:lnTo>
                  <a:lnTo>
                    <a:pt x="369" y="713"/>
                  </a:lnTo>
                  <a:lnTo>
                    <a:pt x="374" y="710"/>
                  </a:lnTo>
                  <a:lnTo>
                    <a:pt x="376" y="708"/>
                  </a:lnTo>
                  <a:lnTo>
                    <a:pt x="379" y="705"/>
                  </a:lnTo>
                  <a:lnTo>
                    <a:pt x="380" y="704"/>
                  </a:lnTo>
                  <a:lnTo>
                    <a:pt x="382" y="703"/>
                  </a:lnTo>
                  <a:lnTo>
                    <a:pt x="384" y="703"/>
                  </a:lnTo>
                  <a:lnTo>
                    <a:pt x="386" y="703"/>
                  </a:lnTo>
                  <a:lnTo>
                    <a:pt x="389" y="703"/>
                  </a:lnTo>
                  <a:lnTo>
                    <a:pt x="394" y="704"/>
                  </a:lnTo>
                  <a:lnTo>
                    <a:pt x="397" y="705"/>
                  </a:lnTo>
                  <a:lnTo>
                    <a:pt x="402" y="706"/>
                  </a:lnTo>
                  <a:lnTo>
                    <a:pt x="405" y="707"/>
                  </a:lnTo>
                  <a:lnTo>
                    <a:pt x="411" y="708"/>
                  </a:lnTo>
                  <a:lnTo>
                    <a:pt x="416" y="709"/>
                  </a:lnTo>
                  <a:lnTo>
                    <a:pt x="419" y="709"/>
                  </a:lnTo>
                  <a:lnTo>
                    <a:pt x="421" y="709"/>
                  </a:lnTo>
                  <a:lnTo>
                    <a:pt x="426" y="707"/>
                  </a:lnTo>
                  <a:lnTo>
                    <a:pt x="436" y="705"/>
                  </a:lnTo>
                  <a:lnTo>
                    <a:pt x="442" y="704"/>
                  </a:lnTo>
                  <a:lnTo>
                    <a:pt x="445" y="704"/>
                  </a:lnTo>
                  <a:lnTo>
                    <a:pt x="446" y="703"/>
                  </a:lnTo>
                  <a:lnTo>
                    <a:pt x="448" y="702"/>
                  </a:lnTo>
                  <a:lnTo>
                    <a:pt x="456" y="698"/>
                  </a:lnTo>
                  <a:lnTo>
                    <a:pt x="457" y="697"/>
                  </a:lnTo>
                  <a:lnTo>
                    <a:pt x="458" y="696"/>
                  </a:lnTo>
                  <a:lnTo>
                    <a:pt x="459" y="694"/>
                  </a:lnTo>
                  <a:lnTo>
                    <a:pt x="459" y="693"/>
                  </a:lnTo>
                  <a:lnTo>
                    <a:pt x="460" y="692"/>
                  </a:lnTo>
                  <a:lnTo>
                    <a:pt x="460" y="691"/>
                  </a:lnTo>
                  <a:lnTo>
                    <a:pt x="460" y="690"/>
                  </a:lnTo>
                  <a:lnTo>
                    <a:pt x="460" y="684"/>
                  </a:lnTo>
                  <a:lnTo>
                    <a:pt x="460" y="682"/>
                  </a:lnTo>
                  <a:lnTo>
                    <a:pt x="460" y="680"/>
                  </a:lnTo>
                  <a:lnTo>
                    <a:pt x="461" y="678"/>
                  </a:lnTo>
                  <a:lnTo>
                    <a:pt x="462" y="676"/>
                  </a:lnTo>
                  <a:lnTo>
                    <a:pt x="464" y="674"/>
                  </a:lnTo>
                  <a:lnTo>
                    <a:pt x="466" y="672"/>
                  </a:lnTo>
                  <a:lnTo>
                    <a:pt x="468" y="671"/>
                  </a:lnTo>
                  <a:lnTo>
                    <a:pt x="470" y="670"/>
                  </a:lnTo>
                  <a:lnTo>
                    <a:pt x="472" y="669"/>
                  </a:lnTo>
                  <a:lnTo>
                    <a:pt x="476" y="668"/>
                  </a:lnTo>
                  <a:lnTo>
                    <a:pt x="480" y="667"/>
                  </a:lnTo>
                  <a:lnTo>
                    <a:pt x="484" y="667"/>
                  </a:lnTo>
                  <a:lnTo>
                    <a:pt x="492" y="666"/>
                  </a:lnTo>
                  <a:lnTo>
                    <a:pt x="501" y="664"/>
                  </a:lnTo>
                  <a:lnTo>
                    <a:pt x="506" y="663"/>
                  </a:lnTo>
                  <a:lnTo>
                    <a:pt x="511" y="662"/>
                  </a:lnTo>
                  <a:lnTo>
                    <a:pt x="513" y="661"/>
                  </a:lnTo>
                  <a:lnTo>
                    <a:pt x="514" y="660"/>
                  </a:lnTo>
                  <a:lnTo>
                    <a:pt x="515" y="660"/>
                  </a:lnTo>
                  <a:lnTo>
                    <a:pt x="517" y="659"/>
                  </a:lnTo>
                  <a:lnTo>
                    <a:pt x="518" y="657"/>
                  </a:lnTo>
                  <a:lnTo>
                    <a:pt x="520" y="657"/>
                  </a:lnTo>
                  <a:lnTo>
                    <a:pt x="521" y="656"/>
                  </a:lnTo>
                  <a:lnTo>
                    <a:pt x="523" y="654"/>
                  </a:lnTo>
                  <a:lnTo>
                    <a:pt x="524" y="651"/>
                  </a:lnTo>
                  <a:lnTo>
                    <a:pt x="525" y="649"/>
                  </a:lnTo>
                  <a:lnTo>
                    <a:pt x="526" y="647"/>
                  </a:lnTo>
                  <a:lnTo>
                    <a:pt x="528" y="643"/>
                  </a:lnTo>
                  <a:lnTo>
                    <a:pt x="529" y="641"/>
                  </a:lnTo>
                  <a:lnTo>
                    <a:pt x="530" y="639"/>
                  </a:lnTo>
                  <a:lnTo>
                    <a:pt x="531" y="638"/>
                  </a:lnTo>
                  <a:lnTo>
                    <a:pt x="533" y="636"/>
                  </a:lnTo>
                  <a:lnTo>
                    <a:pt x="537" y="633"/>
                  </a:lnTo>
                  <a:lnTo>
                    <a:pt x="539" y="631"/>
                  </a:lnTo>
                  <a:lnTo>
                    <a:pt x="540" y="629"/>
                  </a:lnTo>
                  <a:lnTo>
                    <a:pt x="541" y="628"/>
                  </a:lnTo>
                  <a:lnTo>
                    <a:pt x="542" y="626"/>
                  </a:lnTo>
                  <a:lnTo>
                    <a:pt x="543" y="625"/>
                  </a:lnTo>
                  <a:lnTo>
                    <a:pt x="543" y="623"/>
                  </a:lnTo>
                  <a:lnTo>
                    <a:pt x="543" y="623"/>
                  </a:lnTo>
                  <a:lnTo>
                    <a:pt x="543" y="621"/>
                  </a:lnTo>
                  <a:lnTo>
                    <a:pt x="542" y="619"/>
                  </a:lnTo>
                  <a:lnTo>
                    <a:pt x="541" y="617"/>
                  </a:lnTo>
                  <a:lnTo>
                    <a:pt x="539" y="615"/>
                  </a:lnTo>
                  <a:lnTo>
                    <a:pt x="537" y="613"/>
                  </a:lnTo>
                  <a:lnTo>
                    <a:pt x="536" y="611"/>
                  </a:lnTo>
                  <a:lnTo>
                    <a:pt x="528" y="604"/>
                  </a:lnTo>
                  <a:lnTo>
                    <a:pt x="525" y="601"/>
                  </a:lnTo>
                  <a:lnTo>
                    <a:pt x="522" y="599"/>
                  </a:lnTo>
                  <a:lnTo>
                    <a:pt x="520" y="597"/>
                  </a:lnTo>
                  <a:lnTo>
                    <a:pt x="519" y="595"/>
                  </a:lnTo>
                  <a:lnTo>
                    <a:pt x="518" y="593"/>
                  </a:lnTo>
                  <a:lnTo>
                    <a:pt x="518" y="591"/>
                  </a:lnTo>
                  <a:lnTo>
                    <a:pt x="518" y="590"/>
                  </a:lnTo>
                  <a:lnTo>
                    <a:pt x="518" y="589"/>
                  </a:lnTo>
                  <a:lnTo>
                    <a:pt x="519" y="589"/>
                  </a:lnTo>
                  <a:lnTo>
                    <a:pt x="519" y="589"/>
                  </a:lnTo>
                  <a:lnTo>
                    <a:pt x="520" y="589"/>
                  </a:lnTo>
                  <a:lnTo>
                    <a:pt x="521" y="588"/>
                  </a:lnTo>
                  <a:lnTo>
                    <a:pt x="525" y="587"/>
                  </a:lnTo>
                  <a:lnTo>
                    <a:pt x="526" y="586"/>
                  </a:lnTo>
                  <a:lnTo>
                    <a:pt x="528" y="585"/>
                  </a:lnTo>
                  <a:lnTo>
                    <a:pt x="530" y="584"/>
                  </a:lnTo>
                  <a:lnTo>
                    <a:pt x="532" y="582"/>
                  </a:lnTo>
                  <a:lnTo>
                    <a:pt x="533" y="581"/>
                  </a:lnTo>
                  <a:lnTo>
                    <a:pt x="534" y="579"/>
                  </a:lnTo>
                  <a:lnTo>
                    <a:pt x="535" y="577"/>
                  </a:lnTo>
                  <a:lnTo>
                    <a:pt x="536" y="577"/>
                  </a:lnTo>
                  <a:lnTo>
                    <a:pt x="536" y="575"/>
                  </a:lnTo>
                  <a:lnTo>
                    <a:pt x="536" y="574"/>
                  </a:lnTo>
                  <a:lnTo>
                    <a:pt x="536" y="572"/>
                  </a:lnTo>
                  <a:lnTo>
                    <a:pt x="536" y="569"/>
                  </a:lnTo>
                  <a:lnTo>
                    <a:pt x="535" y="567"/>
                  </a:lnTo>
                  <a:lnTo>
                    <a:pt x="533" y="561"/>
                  </a:lnTo>
                  <a:lnTo>
                    <a:pt x="533" y="559"/>
                  </a:lnTo>
                  <a:lnTo>
                    <a:pt x="533" y="557"/>
                  </a:lnTo>
                  <a:lnTo>
                    <a:pt x="533" y="555"/>
                  </a:lnTo>
                  <a:lnTo>
                    <a:pt x="534" y="554"/>
                  </a:lnTo>
                  <a:lnTo>
                    <a:pt x="535" y="551"/>
                  </a:lnTo>
                  <a:lnTo>
                    <a:pt x="536" y="550"/>
                  </a:lnTo>
                  <a:lnTo>
                    <a:pt x="537" y="548"/>
                  </a:lnTo>
                  <a:lnTo>
                    <a:pt x="537" y="547"/>
                  </a:lnTo>
                  <a:lnTo>
                    <a:pt x="538" y="546"/>
                  </a:lnTo>
                  <a:lnTo>
                    <a:pt x="540" y="545"/>
                  </a:lnTo>
                  <a:lnTo>
                    <a:pt x="542" y="543"/>
                  </a:lnTo>
                  <a:lnTo>
                    <a:pt x="548" y="542"/>
                  </a:lnTo>
                  <a:lnTo>
                    <a:pt x="550" y="540"/>
                  </a:lnTo>
                  <a:lnTo>
                    <a:pt x="553" y="538"/>
                  </a:lnTo>
                  <a:lnTo>
                    <a:pt x="556" y="536"/>
                  </a:lnTo>
                  <a:lnTo>
                    <a:pt x="558" y="534"/>
                  </a:lnTo>
                  <a:lnTo>
                    <a:pt x="559" y="532"/>
                  </a:lnTo>
                  <a:lnTo>
                    <a:pt x="560" y="531"/>
                  </a:lnTo>
                  <a:lnTo>
                    <a:pt x="560" y="529"/>
                  </a:lnTo>
                  <a:lnTo>
                    <a:pt x="560" y="526"/>
                  </a:lnTo>
                  <a:lnTo>
                    <a:pt x="560" y="524"/>
                  </a:lnTo>
                  <a:lnTo>
                    <a:pt x="560" y="520"/>
                  </a:lnTo>
                  <a:lnTo>
                    <a:pt x="560" y="518"/>
                  </a:lnTo>
                  <a:lnTo>
                    <a:pt x="559" y="516"/>
                  </a:lnTo>
                  <a:lnTo>
                    <a:pt x="559" y="515"/>
                  </a:lnTo>
                  <a:lnTo>
                    <a:pt x="558" y="513"/>
                  </a:lnTo>
                  <a:lnTo>
                    <a:pt x="557" y="511"/>
                  </a:lnTo>
                  <a:lnTo>
                    <a:pt x="556" y="509"/>
                  </a:lnTo>
                  <a:lnTo>
                    <a:pt x="555" y="509"/>
                  </a:lnTo>
                  <a:lnTo>
                    <a:pt x="553" y="508"/>
                  </a:lnTo>
                  <a:lnTo>
                    <a:pt x="550" y="505"/>
                  </a:lnTo>
                  <a:lnTo>
                    <a:pt x="545" y="501"/>
                  </a:lnTo>
                  <a:lnTo>
                    <a:pt x="542" y="498"/>
                  </a:lnTo>
                  <a:lnTo>
                    <a:pt x="540" y="497"/>
                  </a:lnTo>
                  <a:lnTo>
                    <a:pt x="538" y="496"/>
                  </a:lnTo>
                  <a:lnTo>
                    <a:pt x="538" y="494"/>
                  </a:lnTo>
                  <a:lnTo>
                    <a:pt x="537" y="493"/>
                  </a:lnTo>
                  <a:lnTo>
                    <a:pt x="537" y="491"/>
                  </a:lnTo>
                  <a:lnTo>
                    <a:pt x="537" y="489"/>
                  </a:lnTo>
                  <a:lnTo>
                    <a:pt x="537" y="487"/>
                  </a:lnTo>
                  <a:lnTo>
                    <a:pt x="537" y="486"/>
                  </a:lnTo>
                  <a:lnTo>
                    <a:pt x="537" y="483"/>
                  </a:lnTo>
                  <a:lnTo>
                    <a:pt x="537" y="481"/>
                  </a:lnTo>
                  <a:lnTo>
                    <a:pt x="537" y="478"/>
                  </a:lnTo>
                  <a:lnTo>
                    <a:pt x="538" y="476"/>
                  </a:lnTo>
                  <a:lnTo>
                    <a:pt x="539" y="473"/>
                  </a:lnTo>
                  <a:lnTo>
                    <a:pt x="540" y="470"/>
                  </a:lnTo>
                  <a:lnTo>
                    <a:pt x="542" y="467"/>
                  </a:lnTo>
                  <a:lnTo>
                    <a:pt x="543" y="464"/>
                  </a:lnTo>
                  <a:lnTo>
                    <a:pt x="545" y="462"/>
                  </a:lnTo>
                  <a:lnTo>
                    <a:pt x="547" y="459"/>
                  </a:lnTo>
                  <a:lnTo>
                    <a:pt x="549" y="456"/>
                  </a:lnTo>
                  <a:lnTo>
                    <a:pt x="551" y="454"/>
                  </a:lnTo>
                  <a:lnTo>
                    <a:pt x="554" y="452"/>
                  </a:lnTo>
                  <a:lnTo>
                    <a:pt x="560" y="448"/>
                  </a:lnTo>
                  <a:lnTo>
                    <a:pt x="563" y="446"/>
                  </a:lnTo>
                  <a:lnTo>
                    <a:pt x="564" y="445"/>
                  </a:lnTo>
                  <a:lnTo>
                    <a:pt x="565" y="444"/>
                  </a:lnTo>
                  <a:lnTo>
                    <a:pt x="566" y="443"/>
                  </a:lnTo>
                  <a:lnTo>
                    <a:pt x="566" y="441"/>
                  </a:lnTo>
                  <a:lnTo>
                    <a:pt x="567" y="441"/>
                  </a:lnTo>
                  <a:lnTo>
                    <a:pt x="567" y="439"/>
                  </a:lnTo>
                  <a:lnTo>
                    <a:pt x="566" y="438"/>
                  </a:lnTo>
                  <a:lnTo>
                    <a:pt x="566" y="436"/>
                  </a:lnTo>
                  <a:lnTo>
                    <a:pt x="565" y="434"/>
                  </a:lnTo>
                  <a:lnTo>
                    <a:pt x="564" y="432"/>
                  </a:lnTo>
                  <a:lnTo>
                    <a:pt x="562" y="430"/>
                  </a:lnTo>
                  <a:lnTo>
                    <a:pt x="559" y="425"/>
                  </a:lnTo>
                  <a:lnTo>
                    <a:pt x="557" y="423"/>
                  </a:lnTo>
                  <a:lnTo>
                    <a:pt x="556" y="421"/>
                  </a:lnTo>
                  <a:lnTo>
                    <a:pt x="555" y="419"/>
                  </a:lnTo>
                  <a:lnTo>
                    <a:pt x="555" y="418"/>
                  </a:lnTo>
                  <a:lnTo>
                    <a:pt x="555" y="415"/>
                  </a:lnTo>
                  <a:lnTo>
                    <a:pt x="555" y="413"/>
                  </a:lnTo>
                  <a:lnTo>
                    <a:pt x="555" y="411"/>
                  </a:lnTo>
                  <a:lnTo>
                    <a:pt x="555" y="409"/>
                  </a:lnTo>
                  <a:lnTo>
                    <a:pt x="556" y="407"/>
                  </a:lnTo>
                  <a:lnTo>
                    <a:pt x="557" y="407"/>
                  </a:lnTo>
                  <a:lnTo>
                    <a:pt x="559" y="404"/>
                  </a:lnTo>
                  <a:lnTo>
                    <a:pt x="565" y="396"/>
                  </a:lnTo>
                  <a:lnTo>
                    <a:pt x="567" y="392"/>
                  </a:lnTo>
                  <a:lnTo>
                    <a:pt x="569" y="388"/>
                  </a:lnTo>
                  <a:lnTo>
                    <a:pt x="570" y="386"/>
                  </a:lnTo>
                  <a:lnTo>
                    <a:pt x="571" y="385"/>
                  </a:lnTo>
                  <a:lnTo>
                    <a:pt x="571" y="383"/>
                  </a:lnTo>
                  <a:lnTo>
                    <a:pt x="571" y="381"/>
                  </a:lnTo>
                  <a:lnTo>
                    <a:pt x="571" y="380"/>
                  </a:lnTo>
                  <a:lnTo>
                    <a:pt x="571" y="379"/>
                  </a:lnTo>
                  <a:lnTo>
                    <a:pt x="570" y="376"/>
                  </a:lnTo>
                  <a:lnTo>
                    <a:pt x="570" y="375"/>
                  </a:lnTo>
                  <a:lnTo>
                    <a:pt x="569" y="374"/>
                  </a:lnTo>
                  <a:lnTo>
                    <a:pt x="568" y="373"/>
                  </a:lnTo>
                  <a:lnTo>
                    <a:pt x="566" y="373"/>
                  </a:lnTo>
                  <a:lnTo>
                    <a:pt x="565" y="373"/>
                  </a:lnTo>
                  <a:lnTo>
                    <a:pt x="559" y="371"/>
                  </a:lnTo>
                  <a:lnTo>
                    <a:pt x="556" y="370"/>
                  </a:lnTo>
                  <a:lnTo>
                    <a:pt x="553" y="369"/>
                  </a:lnTo>
                  <a:lnTo>
                    <a:pt x="551" y="368"/>
                  </a:lnTo>
                  <a:lnTo>
                    <a:pt x="549" y="367"/>
                  </a:lnTo>
                  <a:lnTo>
                    <a:pt x="548" y="366"/>
                  </a:lnTo>
                  <a:lnTo>
                    <a:pt x="547" y="365"/>
                  </a:lnTo>
                  <a:lnTo>
                    <a:pt x="546" y="364"/>
                  </a:lnTo>
                  <a:lnTo>
                    <a:pt x="546" y="363"/>
                  </a:lnTo>
                  <a:lnTo>
                    <a:pt x="546" y="362"/>
                  </a:lnTo>
                  <a:lnTo>
                    <a:pt x="546" y="361"/>
                  </a:lnTo>
                  <a:lnTo>
                    <a:pt x="547" y="360"/>
                  </a:lnTo>
                  <a:lnTo>
                    <a:pt x="548" y="359"/>
                  </a:lnTo>
                  <a:lnTo>
                    <a:pt x="550" y="357"/>
                  </a:lnTo>
                  <a:lnTo>
                    <a:pt x="551" y="356"/>
                  </a:lnTo>
                  <a:lnTo>
                    <a:pt x="551" y="355"/>
                  </a:lnTo>
                  <a:lnTo>
                    <a:pt x="552" y="355"/>
                  </a:lnTo>
                  <a:lnTo>
                    <a:pt x="551" y="354"/>
                  </a:lnTo>
                  <a:lnTo>
                    <a:pt x="551" y="353"/>
                  </a:lnTo>
                  <a:lnTo>
                    <a:pt x="550" y="352"/>
                  </a:lnTo>
                  <a:lnTo>
                    <a:pt x="549" y="351"/>
                  </a:lnTo>
                  <a:lnTo>
                    <a:pt x="537" y="343"/>
                  </a:lnTo>
                  <a:lnTo>
                    <a:pt x="528" y="337"/>
                  </a:lnTo>
                  <a:lnTo>
                    <a:pt x="527" y="335"/>
                  </a:lnTo>
                  <a:lnTo>
                    <a:pt x="525" y="334"/>
                  </a:lnTo>
                  <a:lnTo>
                    <a:pt x="525" y="333"/>
                  </a:lnTo>
                  <a:lnTo>
                    <a:pt x="525" y="331"/>
                  </a:lnTo>
                  <a:lnTo>
                    <a:pt x="524" y="330"/>
                  </a:lnTo>
                  <a:lnTo>
                    <a:pt x="524" y="328"/>
                  </a:lnTo>
                  <a:lnTo>
                    <a:pt x="524" y="327"/>
                  </a:lnTo>
                  <a:lnTo>
                    <a:pt x="524" y="325"/>
                  </a:lnTo>
                  <a:lnTo>
                    <a:pt x="524" y="322"/>
                  </a:lnTo>
                  <a:lnTo>
                    <a:pt x="525" y="314"/>
                  </a:lnTo>
                  <a:lnTo>
                    <a:pt x="527" y="308"/>
                  </a:lnTo>
                  <a:lnTo>
                    <a:pt x="527" y="305"/>
                  </a:lnTo>
                  <a:lnTo>
                    <a:pt x="528" y="299"/>
                  </a:lnTo>
                  <a:lnTo>
                    <a:pt x="528" y="292"/>
                  </a:lnTo>
                  <a:lnTo>
                    <a:pt x="528" y="288"/>
                  </a:lnTo>
                  <a:lnTo>
                    <a:pt x="529" y="286"/>
                  </a:lnTo>
                  <a:lnTo>
                    <a:pt x="530" y="284"/>
                  </a:lnTo>
                  <a:lnTo>
                    <a:pt x="532" y="282"/>
                  </a:lnTo>
                  <a:lnTo>
                    <a:pt x="534" y="278"/>
                  </a:lnTo>
                  <a:lnTo>
                    <a:pt x="536" y="275"/>
                  </a:lnTo>
                  <a:lnTo>
                    <a:pt x="540" y="270"/>
                  </a:lnTo>
                  <a:lnTo>
                    <a:pt x="543" y="267"/>
                  </a:lnTo>
                  <a:lnTo>
                    <a:pt x="544" y="265"/>
                  </a:lnTo>
                  <a:lnTo>
                    <a:pt x="548" y="257"/>
                  </a:lnTo>
                  <a:lnTo>
                    <a:pt x="549" y="254"/>
                  </a:lnTo>
                  <a:lnTo>
                    <a:pt x="551" y="252"/>
                  </a:lnTo>
                  <a:lnTo>
                    <a:pt x="552" y="250"/>
                  </a:lnTo>
                  <a:lnTo>
                    <a:pt x="554" y="249"/>
                  </a:lnTo>
                  <a:lnTo>
                    <a:pt x="555" y="248"/>
                  </a:lnTo>
                  <a:lnTo>
                    <a:pt x="557" y="247"/>
                  </a:lnTo>
                  <a:lnTo>
                    <a:pt x="559" y="245"/>
                  </a:lnTo>
                  <a:lnTo>
                    <a:pt x="561" y="243"/>
                  </a:lnTo>
                  <a:lnTo>
                    <a:pt x="564" y="242"/>
                  </a:lnTo>
                  <a:lnTo>
                    <a:pt x="567" y="241"/>
                  </a:lnTo>
                  <a:lnTo>
                    <a:pt x="571" y="240"/>
                  </a:lnTo>
                  <a:lnTo>
                    <a:pt x="578" y="240"/>
                  </a:lnTo>
                  <a:lnTo>
                    <a:pt x="582" y="239"/>
                  </a:lnTo>
                  <a:lnTo>
                    <a:pt x="588" y="238"/>
                  </a:lnTo>
                  <a:lnTo>
                    <a:pt x="592" y="237"/>
                  </a:lnTo>
                  <a:lnTo>
                    <a:pt x="594" y="237"/>
                  </a:lnTo>
                  <a:lnTo>
                    <a:pt x="596" y="236"/>
                  </a:lnTo>
                  <a:lnTo>
                    <a:pt x="597" y="235"/>
                  </a:lnTo>
                  <a:lnTo>
                    <a:pt x="599" y="233"/>
                  </a:lnTo>
                  <a:lnTo>
                    <a:pt x="600" y="232"/>
                  </a:lnTo>
                  <a:lnTo>
                    <a:pt x="600" y="230"/>
                  </a:lnTo>
                  <a:lnTo>
                    <a:pt x="601" y="229"/>
                  </a:lnTo>
                  <a:lnTo>
                    <a:pt x="601" y="227"/>
                  </a:lnTo>
                  <a:lnTo>
                    <a:pt x="601" y="226"/>
                  </a:lnTo>
                  <a:lnTo>
                    <a:pt x="601" y="226"/>
                  </a:lnTo>
                  <a:lnTo>
                    <a:pt x="600" y="224"/>
                  </a:lnTo>
                  <a:lnTo>
                    <a:pt x="599" y="223"/>
                  </a:lnTo>
                  <a:lnTo>
                    <a:pt x="598" y="222"/>
                  </a:lnTo>
                  <a:lnTo>
                    <a:pt x="597" y="221"/>
                  </a:lnTo>
                  <a:lnTo>
                    <a:pt x="595" y="221"/>
                  </a:lnTo>
                  <a:lnTo>
                    <a:pt x="594" y="220"/>
                  </a:lnTo>
                  <a:lnTo>
                    <a:pt x="592" y="219"/>
                  </a:lnTo>
                  <a:lnTo>
                    <a:pt x="585" y="217"/>
                  </a:lnTo>
                  <a:lnTo>
                    <a:pt x="582" y="216"/>
                  </a:lnTo>
                  <a:lnTo>
                    <a:pt x="582" y="215"/>
                  </a:lnTo>
                  <a:lnTo>
                    <a:pt x="582" y="215"/>
                  </a:lnTo>
                  <a:lnTo>
                    <a:pt x="582" y="214"/>
                  </a:lnTo>
                  <a:lnTo>
                    <a:pt x="582" y="213"/>
                  </a:lnTo>
                  <a:lnTo>
                    <a:pt x="582" y="211"/>
                  </a:lnTo>
                  <a:lnTo>
                    <a:pt x="583" y="210"/>
                  </a:lnTo>
                  <a:lnTo>
                    <a:pt x="586" y="207"/>
                  </a:lnTo>
                  <a:lnTo>
                    <a:pt x="589" y="203"/>
                  </a:lnTo>
                  <a:lnTo>
                    <a:pt x="591" y="202"/>
                  </a:lnTo>
                  <a:lnTo>
                    <a:pt x="593" y="201"/>
                  </a:lnTo>
                  <a:lnTo>
                    <a:pt x="594" y="199"/>
                  </a:lnTo>
                  <a:lnTo>
                    <a:pt x="597" y="198"/>
                  </a:lnTo>
                  <a:lnTo>
                    <a:pt x="600" y="197"/>
                  </a:lnTo>
                  <a:lnTo>
                    <a:pt x="602" y="196"/>
                  </a:lnTo>
                  <a:lnTo>
                    <a:pt x="605" y="195"/>
                  </a:lnTo>
                  <a:lnTo>
                    <a:pt x="606" y="196"/>
                  </a:lnTo>
                  <a:lnTo>
                    <a:pt x="609" y="196"/>
                  </a:lnTo>
                  <a:lnTo>
                    <a:pt x="611" y="196"/>
                  </a:lnTo>
                  <a:lnTo>
                    <a:pt x="612" y="197"/>
                  </a:lnTo>
                  <a:lnTo>
                    <a:pt x="613" y="198"/>
                  </a:lnTo>
                  <a:lnTo>
                    <a:pt x="614" y="198"/>
                  </a:lnTo>
                  <a:lnTo>
                    <a:pt x="615" y="199"/>
                  </a:lnTo>
                  <a:lnTo>
                    <a:pt x="616" y="202"/>
                  </a:lnTo>
                  <a:lnTo>
                    <a:pt x="617" y="205"/>
                  </a:lnTo>
                  <a:lnTo>
                    <a:pt x="619" y="206"/>
                  </a:lnTo>
                  <a:lnTo>
                    <a:pt x="620" y="208"/>
                  </a:lnTo>
                  <a:lnTo>
                    <a:pt x="621" y="210"/>
                  </a:lnTo>
                  <a:lnTo>
                    <a:pt x="622" y="211"/>
                  </a:lnTo>
                  <a:lnTo>
                    <a:pt x="623" y="211"/>
                  </a:lnTo>
                  <a:lnTo>
                    <a:pt x="625" y="212"/>
                  </a:lnTo>
                  <a:lnTo>
                    <a:pt x="626" y="212"/>
                  </a:lnTo>
                  <a:lnTo>
                    <a:pt x="628" y="212"/>
                  </a:lnTo>
                  <a:lnTo>
                    <a:pt x="630" y="212"/>
                  </a:lnTo>
                  <a:lnTo>
                    <a:pt x="631" y="212"/>
                  </a:lnTo>
                  <a:lnTo>
                    <a:pt x="633" y="212"/>
                  </a:lnTo>
                  <a:lnTo>
                    <a:pt x="634" y="211"/>
                  </a:lnTo>
                  <a:lnTo>
                    <a:pt x="636" y="210"/>
                  </a:lnTo>
                  <a:lnTo>
                    <a:pt x="637" y="208"/>
                  </a:lnTo>
                  <a:lnTo>
                    <a:pt x="638" y="207"/>
                  </a:lnTo>
                  <a:lnTo>
                    <a:pt x="639" y="205"/>
                  </a:lnTo>
                  <a:lnTo>
                    <a:pt x="639" y="200"/>
                  </a:lnTo>
                  <a:lnTo>
                    <a:pt x="641" y="195"/>
                  </a:lnTo>
                  <a:lnTo>
                    <a:pt x="642" y="193"/>
                  </a:lnTo>
                  <a:lnTo>
                    <a:pt x="642" y="192"/>
                  </a:lnTo>
                  <a:lnTo>
                    <a:pt x="642" y="191"/>
                  </a:lnTo>
                  <a:lnTo>
                    <a:pt x="642" y="190"/>
                  </a:lnTo>
                  <a:lnTo>
                    <a:pt x="642" y="188"/>
                  </a:lnTo>
                  <a:lnTo>
                    <a:pt x="641" y="187"/>
                  </a:lnTo>
                  <a:lnTo>
                    <a:pt x="640" y="185"/>
                  </a:lnTo>
                  <a:lnTo>
                    <a:pt x="639" y="181"/>
                  </a:lnTo>
                  <a:lnTo>
                    <a:pt x="638" y="179"/>
                  </a:lnTo>
                  <a:lnTo>
                    <a:pt x="636" y="177"/>
                  </a:lnTo>
                  <a:lnTo>
                    <a:pt x="633" y="173"/>
                  </a:lnTo>
                  <a:lnTo>
                    <a:pt x="631" y="171"/>
                  </a:lnTo>
                  <a:lnTo>
                    <a:pt x="629" y="169"/>
                  </a:lnTo>
                  <a:lnTo>
                    <a:pt x="628" y="168"/>
                  </a:lnTo>
                  <a:lnTo>
                    <a:pt x="628" y="166"/>
                  </a:lnTo>
                  <a:lnTo>
                    <a:pt x="627" y="164"/>
                  </a:lnTo>
                  <a:lnTo>
                    <a:pt x="627" y="162"/>
                  </a:lnTo>
                  <a:lnTo>
                    <a:pt x="627" y="161"/>
                  </a:lnTo>
                  <a:lnTo>
                    <a:pt x="627" y="160"/>
                  </a:lnTo>
                  <a:lnTo>
                    <a:pt x="628" y="160"/>
                  </a:lnTo>
                  <a:lnTo>
                    <a:pt x="628" y="160"/>
                  </a:lnTo>
                  <a:lnTo>
                    <a:pt x="630" y="160"/>
                  </a:lnTo>
                  <a:lnTo>
                    <a:pt x="634" y="160"/>
                  </a:lnTo>
                  <a:lnTo>
                    <a:pt x="636" y="160"/>
                  </a:lnTo>
                  <a:lnTo>
                    <a:pt x="638" y="160"/>
                  </a:lnTo>
                  <a:lnTo>
                    <a:pt x="639" y="159"/>
                  </a:lnTo>
                  <a:lnTo>
                    <a:pt x="642" y="159"/>
                  </a:lnTo>
                  <a:lnTo>
                    <a:pt x="644" y="158"/>
                  </a:lnTo>
                  <a:lnTo>
                    <a:pt x="646" y="157"/>
                  </a:lnTo>
                  <a:lnTo>
                    <a:pt x="649" y="155"/>
                  </a:lnTo>
                  <a:lnTo>
                    <a:pt x="651" y="152"/>
                  </a:lnTo>
                  <a:lnTo>
                    <a:pt x="654" y="148"/>
                  </a:lnTo>
                  <a:lnTo>
                    <a:pt x="657" y="145"/>
                  </a:lnTo>
                  <a:lnTo>
                    <a:pt x="660" y="141"/>
                  </a:lnTo>
                  <a:lnTo>
                    <a:pt x="661" y="138"/>
                  </a:lnTo>
                  <a:lnTo>
                    <a:pt x="662" y="135"/>
                  </a:lnTo>
                  <a:lnTo>
                    <a:pt x="663" y="132"/>
                  </a:lnTo>
                  <a:lnTo>
                    <a:pt x="663" y="131"/>
                  </a:lnTo>
                  <a:lnTo>
                    <a:pt x="663" y="129"/>
                  </a:lnTo>
                  <a:lnTo>
                    <a:pt x="663" y="127"/>
                  </a:lnTo>
                  <a:lnTo>
                    <a:pt x="663" y="125"/>
                  </a:lnTo>
                  <a:lnTo>
                    <a:pt x="663" y="124"/>
                  </a:lnTo>
                  <a:lnTo>
                    <a:pt x="662" y="123"/>
                  </a:lnTo>
                  <a:lnTo>
                    <a:pt x="662" y="121"/>
                  </a:lnTo>
                  <a:lnTo>
                    <a:pt x="662" y="119"/>
                  </a:lnTo>
                  <a:lnTo>
                    <a:pt x="661" y="118"/>
                  </a:lnTo>
                  <a:lnTo>
                    <a:pt x="660" y="116"/>
                  </a:lnTo>
                  <a:lnTo>
                    <a:pt x="658" y="114"/>
                  </a:lnTo>
                  <a:lnTo>
                    <a:pt x="656" y="113"/>
                  </a:lnTo>
                  <a:lnTo>
                    <a:pt x="653" y="112"/>
                  </a:lnTo>
                  <a:lnTo>
                    <a:pt x="648" y="108"/>
                  </a:lnTo>
                  <a:lnTo>
                    <a:pt x="646" y="107"/>
                  </a:lnTo>
                  <a:lnTo>
                    <a:pt x="644" y="105"/>
                  </a:lnTo>
                  <a:lnTo>
                    <a:pt x="642" y="103"/>
                  </a:lnTo>
                  <a:lnTo>
                    <a:pt x="640" y="101"/>
                  </a:lnTo>
                  <a:lnTo>
                    <a:pt x="639" y="100"/>
                  </a:lnTo>
                  <a:lnTo>
                    <a:pt x="639" y="98"/>
                  </a:lnTo>
                  <a:lnTo>
                    <a:pt x="639" y="96"/>
                  </a:lnTo>
                  <a:lnTo>
                    <a:pt x="639" y="95"/>
                  </a:lnTo>
                  <a:lnTo>
                    <a:pt x="639" y="93"/>
                  </a:lnTo>
                  <a:lnTo>
                    <a:pt x="639" y="92"/>
                  </a:lnTo>
                  <a:lnTo>
                    <a:pt x="639" y="90"/>
                  </a:lnTo>
                  <a:lnTo>
                    <a:pt x="644" y="79"/>
                  </a:lnTo>
                  <a:lnTo>
                    <a:pt x="645" y="74"/>
                  </a:lnTo>
                  <a:lnTo>
                    <a:pt x="646" y="70"/>
                  </a:lnTo>
                  <a:lnTo>
                    <a:pt x="647" y="67"/>
                  </a:lnTo>
                  <a:lnTo>
                    <a:pt x="647" y="65"/>
                  </a:lnTo>
                  <a:lnTo>
                    <a:pt x="648" y="62"/>
                  </a:lnTo>
                  <a:lnTo>
                    <a:pt x="648" y="63"/>
                  </a:lnTo>
                  <a:lnTo>
                    <a:pt x="649" y="63"/>
                  </a:lnTo>
                  <a:lnTo>
                    <a:pt x="651" y="63"/>
                  </a:lnTo>
                  <a:lnTo>
                    <a:pt x="651" y="63"/>
                  </a:lnTo>
                  <a:lnTo>
                    <a:pt x="652" y="63"/>
                  </a:lnTo>
                  <a:lnTo>
                    <a:pt x="653" y="63"/>
                  </a:lnTo>
                  <a:lnTo>
                    <a:pt x="654" y="62"/>
                  </a:lnTo>
                  <a:lnTo>
                    <a:pt x="656" y="61"/>
                  </a:lnTo>
                  <a:lnTo>
                    <a:pt x="658" y="60"/>
                  </a:lnTo>
                  <a:lnTo>
                    <a:pt x="662" y="56"/>
                  </a:lnTo>
                  <a:lnTo>
                    <a:pt x="663" y="55"/>
                  </a:lnTo>
                  <a:lnTo>
                    <a:pt x="668" y="49"/>
                  </a:lnTo>
                  <a:lnTo>
                    <a:pt x="669" y="48"/>
                  </a:lnTo>
                  <a:lnTo>
                    <a:pt x="670" y="47"/>
                  </a:lnTo>
                  <a:lnTo>
                    <a:pt x="672" y="45"/>
                  </a:lnTo>
                  <a:lnTo>
                    <a:pt x="675" y="45"/>
                  </a:lnTo>
                  <a:lnTo>
                    <a:pt x="678" y="44"/>
                  </a:lnTo>
                  <a:lnTo>
                    <a:pt x="680" y="43"/>
                  </a:lnTo>
                  <a:lnTo>
                    <a:pt x="682" y="43"/>
                  </a:lnTo>
                  <a:lnTo>
                    <a:pt x="683" y="43"/>
                  </a:lnTo>
                  <a:lnTo>
                    <a:pt x="685" y="43"/>
                  </a:lnTo>
                  <a:lnTo>
                    <a:pt x="685" y="43"/>
                  </a:lnTo>
                  <a:lnTo>
                    <a:pt x="687" y="44"/>
                  </a:lnTo>
                  <a:lnTo>
                    <a:pt x="690" y="45"/>
                  </a:lnTo>
                  <a:lnTo>
                    <a:pt x="692" y="45"/>
                  </a:lnTo>
                  <a:lnTo>
                    <a:pt x="694" y="46"/>
                  </a:lnTo>
                  <a:lnTo>
                    <a:pt x="696" y="46"/>
                  </a:lnTo>
                  <a:lnTo>
                    <a:pt x="698" y="46"/>
                  </a:lnTo>
                  <a:lnTo>
                    <a:pt x="704" y="45"/>
                  </a:lnTo>
                  <a:lnTo>
                    <a:pt x="708" y="45"/>
                  </a:lnTo>
                  <a:lnTo>
                    <a:pt x="716" y="44"/>
                  </a:lnTo>
                  <a:lnTo>
                    <a:pt x="718" y="43"/>
                  </a:lnTo>
                  <a:lnTo>
                    <a:pt x="719" y="43"/>
                  </a:lnTo>
                  <a:lnTo>
                    <a:pt x="722" y="43"/>
                  </a:lnTo>
                  <a:lnTo>
                    <a:pt x="724" y="43"/>
                  </a:lnTo>
                  <a:lnTo>
                    <a:pt x="735" y="45"/>
                  </a:lnTo>
                  <a:lnTo>
                    <a:pt x="739" y="45"/>
                  </a:lnTo>
                  <a:lnTo>
                    <a:pt x="742" y="46"/>
                  </a:lnTo>
                  <a:lnTo>
                    <a:pt x="747" y="46"/>
                  </a:lnTo>
                  <a:lnTo>
                    <a:pt x="751" y="45"/>
                  </a:lnTo>
                  <a:lnTo>
                    <a:pt x="754" y="45"/>
                  </a:lnTo>
                  <a:lnTo>
                    <a:pt x="756" y="45"/>
                  </a:lnTo>
                  <a:lnTo>
                    <a:pt x="757" y="45"/>
                  </a:lnTo>
                  <a:lnTo>
                    <a:pt x="759" y="44"/>
                  </a:lnTo>
                  <a:lnTo>
                    <a:pt x="760" y="42"/>
                  </a:lnTo>
                  <a:lnTo>
                    <a:pt x="761" y="41"/>
                  </a:lnTo>
                  <a:lnTo>
                    <a:pt x="762" y="39"/>
                  </a:lnTo>
                  <a:lnTo>
                    <a:pt x="763" y="35"/>
                  </a:lnTo>
                  <a:lnTo>
                    <a:pt x="764" y="33"/>
                  </a:lnTo>
                  <a:lnTo>
                    <a:pt x="769" y="12"/>
                  </a:lnTo>
                  <a:lnTo>
                    <a:pt x="771" y="7"/>
                  </a:lnTo>
                  <a:lnTo>
                    <a:pt x="772" y="3"/>
                  </a:lnTo>
                  <a:lnTo>
                    <a:pt x="773" y="1"/>
                  </a:lnTo>
                  <a:lnTo>
                    <a:pt x="774" y="0"/>
                  </a:lnTo>
                  <a:lnTo>
                    <a:pt x="775" y="0"/>
                  </a:lnTo>
                  <a:lnTo>
                    <a:pt x="776" y="0"/>
                  </a:lnTo>
                </a:path>
              </a:pathLst>
            </a:custGeom>
            <a:noFill/>
            <a:ln w="2540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5" name="Freeform 104">
              <a:extLst>
                <a:ext uri="{FF2B5EF4-FFF2-40B4-BE49-F238E27FC236}">
                  <a16:creationId xmlns:a16="http://schemas.microsoft.com/office/drawing/2014/main" id="{DF97E3B0-142C-401B-9AD5-B01E7791D82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0" y="1816"/>
              <a:ext cx="855" cy="1245"/>
            </a:xfrm>
            <a:custGeom>
              <a:avLst/>
              <a:gdLst>
                <a:gd name="T0" fmla="*/ 388 w 855"/>
                <a:gd name="T1" fmla="*/ 20 h 1245"/>
                <a:gd name="T2" fmla="*/ 398 w 855"/>
                <a:gd name="T3" fmla="*/ 62 h 1245"/>
                <a:gd name="T4" fmla="*/ 439 w 855"/>
                <a:gd name="T5" fmla="*/ 59 h 1245"/>
                <a:gd name="T6" fmla="*/ 447 w 855"/>
                <a:gd name="T7" fmla="*/ 122 h 1245"/>
                <a:gd name="T8" fmla="*/ 412 w 855"/>
                <a:gd name="T9" fmla="*/ 130 h 1245"/>
                <a:gd name="T10" fmla="*/ 354 w 855"/>
                <a:gd name="T11" fmla="*/ 178 h 1245"/>
                <a:gd name="T12" fmla="*/ 312 w 855"/>
                <a:gd name="T13" fmla="*/ 249 h 1245"/>
                <a:gd name="T14" fmla="*/ 298 w 855"/>
                <a:gd name="T15" fmla="*/ 328 h 1245"/>
                <a:gd name="T16" fmla="*/ 262 w 855"/>
                <a:gd name="T17" fmla="*/ 406 h 1245"/>
                <a:gd name="T18" fmla="*/ 286 w 855"/>
                <a:gd name="T19" fmla="*/ 446 h 1245"/>
                <a:gd name="T20" fmla="*/ 265 w 855"/>
                <a:gd name="T21" fmla="*/ 496 h 1245"/>
                <a:gd name="T22" fmla="*/ 262 w 855"/>
                <a:gd name="T23" fmla="*/ 544 h 1245"/>
                <a:gd name="T24" fmla="*/ 304 w 855"/>
                <a:gd name="T25" fmla="*/ 560 h 1245"/>
                <a:gd name="T26" fmla="*/ 309 w 855"/>
                <a:gd name="T27" fmla="*/ 594 h 1245"/>
                <a:gd name="T28" fmla="*/ 359 w 855"/>
                <a:gd name="T29" fmla="*/ 573 h 1245"/>
                <a:gd name="T30" fmla="*/ 413 w 855"/>
                <a:gd name="T31" fmla="*/ 551 h 1245"/>
                <a:gd name="T32" fmla="*/ 420 w 855"/>
                <a:gd name="T33" fmla="*/ 602 h 1245"/>
                <a:gd name="T34" fmla="*/ 445 w 855"/>
                <a:gd name="T35" fmla="*/ 608 h 1245"/>
                <a:gd name="T36" fmla="*/ 472 w 855"/>
                <a:gd name="T37" fmla="*/ 582 h 1245"/>
                <a:gd name="T38" fmla="*/ 484 w 855"/>
                <a:gd name="T39" fmla="*/ 544 h 1245"/>
                <a:gd name="T40" fmla="*/ 507 w 855"/>
                <a:gd name="T41" fmla="*/ 552 h 1245"/>
                <a:gd name="T42" fmla="*/ 524 w 855"/>
                <a:gd name="T43" fmla="*/ 604 h 1245"/>
                <a:gd name="T44" fmla="*/ 557 w 855"/>
                <a:gd name="T45" fmla="*/ 649 h 1245"/>
                <a:gd name="T46" fmla="*/ 613 w 855"/>
                <a:gd name="T47" fmla="*/ 671 h 1245"/>
                <a:gd name="T48" fmla="*/ 668 w 855"/>
                <a:gd name="T49" fmla="*/ 664 h 1245"/>
                <a:gd name="T50" fmla="*/ 670 w 855"/>
                <a:gd name="T51" fmla="*/ 724 h 1245"/>
                <a:gd name="T52" fmla="*/ 696 w 855"/>
                <a:gd name="T53" fmla="*/ 766 h 1245"/>
                <a:gd name="T54" fmla="*/ 722 w 855"/>
                <a:gd name="T55" fmla="*/ 766 h 1245"/>
                <a:gd name="T56" fmla="*/ 788 w 855"/>
                <a:gd name="T57" fmla="*/ 836 h 1245"/>
                <a:gd name="T58" fmla="*/ 804 w 855"/>
                <a:gd name="T59" fmla="*/ 887 h 1245"/>
                <a:gd name="T60" fmla="*/ 832 w 855"/>
                <a:gd name="T61" fmla="*/ 886 h 1245"/>
                <a:gd name="T62" fmla="*/ 853 w 855"/>
                <a:gd name="T63" fmla="*/ 921 h 1245"/>
                <a:gd name="T64" fmla="*/ 821 w 855"/>
                <a:gd name="T65" fmla="*/ 942 h 1245"/>
                <a:gd name="T66" fmla="*/ 780 w 855"/>
                <a:gd name="T67" fmla="*/ 961 h 1245"/>
                <a:gd name="T68" fmla="*/ 751 w 855"/>
                <a:gd name="T69" fmla="*/ 1027 h 1245"/>
                <a:gd name="T70" fmla="*/ 707 w 855"/>
                <a:gd name="T71" fmla="*/ 1032 h 1245"/>
                <a:gd name="T72" fmla="*/ 666 w 855"/>
                <a:gd name="T73" fmla="*/ 1026 h 1245"/>
                <a:gd name="T74" fmla="*/ 640 w 855"/>
                <a:gd name="T75" fmla="*/ 1030 h 1245"/>
                <a:gd name="T76" fmla="*/ 648 w 855"/>
                <a:gd name="T77" fmla="*/ 1069 h 1245"/>
                <a:gd name="T78" fmla="*/ 616 w 855"/>
                <a:gd name="T79" fmla="*/ 1086 h 1245"/>
                <a:gd name="T80" fmla="*/ 553 w 855"/>
                <a:gd name="T81" fmla="*/ 1088 h 1245"/>
                <a:gd name="T82" fmla="*/ 535 w 855"/>
                <a:gd name="T83" fmla="*/ 1126 h 1245"/>
                <a:gd name="T84" fmla="*/ 492 w 855"/>
                <a:gd name="T85" fmla="*/ 1117 h 1245"/>
                <a:gd name="T86" fmla="*/ 445 w 855"/>
                <a:gd name="T87" fmla="*/ 1099 h 1245"/>
                <a:gd name="T88" fmla="*/ 426 w 855"/>
                <a:gd name="T89" fmla="*/ 1087 h 1245"/>
                <a:gd name="T90" fmla="*/ 425 w 855"/>
                <a:gd name="T91" fmla="*/ 1150 h 1245"/>
                <a:gd name="T92" fmla="*/ 383 w 855"/>
                <a:gd name="T93" fmla="*/ 1205 h 1245"/>
                <a:gd name="T94" fmla="*/ 317 w 855"/>
                <a:gd name="T95" fmla="*/ 1222 h 1245"/>
                <a:gd name="T96" fmla="*/ 284 w 855"/>
                <a:gd name="T97" fmla="*/ 1245 h 1245"/>
                <a:gd name="T98" fmla="*/ 256 w 855"/>
                <a:gd name="T99" fmla="*/ 1184 h 1245"/>
                <a:gd name="T100" fmla="*/ 190 w 855"/>
                <a:gd name="T101" fmla="*/ 1149 h 1245"/>
                <a:gd name="T102" fmla="*/ 192 w 855"/>
                <a:gd name="T103" fmla="*/ 1098 h 1245"/>
                <a:gd name="T104" fmla="*/ 170 w 855"/>
                <a:gd name="T105" fmla="*/ 1097 h 1245"/>
                <a:gd name="T106" fmla="*/ 140 w 855"/>
                <a:gd name="T107" fmla="*/ 1042 h 1245"/>
                <a:gd name="T108" fmla="*/ 109 w 855"/>
                <a:gd name="T109" fmla="*/ 996 h 1245"/>
                <a:gd name="T110" fmla="*/ 54 w 855"/>
                <a:gd name="T111" fmla="*/ 1002 h 1245"/>
                <a:gd name="T112" fmla="*/ 71 w 855"/>
                <a:gd name="T113" fmla="*/ 1038 h 1245"/>
                <a:gd name="T114" fmla="*/ 74 w 855"/>
                <a:gd name="T115" fmla="*/ 1080 h 1245"/>
                <a:gd name="T116" fmla="*/ 31 w 855"/>
                <a:gd name="T117" fmla="*/ 1113 h 1245"/>
                <a:gd name="T118" fmla="*/ 2 w 855"/>
                <a:gd name="T119" fmla="*/ 1075 h 1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855" h="1245">
                  <a:moveTo>
                    <a:pt x="351" y="4"/>
                  </a:moveTo>
                  <a:lnTo>
                    <a:pt x="354" y="4"/>
                  </a:lnTo>
                  <a:lnTo>
                    <a:pt x="357" y="3"/>
                  </a:lnTo>
                  <a:lnTo>
                    <a:pt x="360" y="2"/>
                  </a:lnTo>
                  <a:lnTo>
                    <a:pt x="370" y="0"/>
                  </a:lnTo>
                  <a:lnTo>
                    <a:pt x="373" y="0"/>
                  </a:lnTo>
                  <a:lnTo>
                    <a:pt x="375" y="0"/>
                  </a:lnTo>
                  <a:lnTo>
                    <a:pt x="377" y="0"/>
                  </a:lnTo>
                  <a:lnTo>
                    <a:pt x="379" y="0"/>
                  </a:lnTo>
                  <a:lnTo>
                    <a:pt x="380" y="0"/>
                  </a:lnTo>
                  <a:lnTo>
                    <a:pt x="381" y="1"/>
                  </a:lnTo>
                  <a:lnTo>
                    <a:pt x="382" y="2"/>
                  </a:lnTo>
                  <a:lnTo>
                    <a:pt x="383" y="3"/>
                  </a:lnTo>
                  <a:lnTo>
                    <a:pt x="384" y="4"/>
                  </a:lnTo>
                  <a:lnTo>
                    <a:pt x="385" y="10"/>
                  </a:lnTo>
                  <a:lnTo>
                    <a:pt x="388" y="18"/>
                  </a:lnTo>
                  <a:lnTo>
                    <a:pt x="388" y="20"/>
                  </a:lnTo>
                  <a:lnTo>
                    <a:pt x="388" y="21"/>
                  </a:lnTo>
                  <a:lnTo>
                    <a:pt x="388" y="24"/>
                  </a:lnTo>
                  <a:lnTo>
                    <a:pt x="388" y="27"/>
                  </a:lnTo>
                  <a:lnTo>
                    <a:pt x="387" y="46"/>
                  </a:lnTo>
                  <a:lnTo>
                    <a:pt x="387" y="49"/>
                  </a:lnTo>
                  <a:lnTo>
                    <a:pt x="387" y="52"/>
                  </a:lnTo>
                  <a:lnTo>
                    <a:pt x="388" y="55"/>
                  </a:lnTo>
                  <a:lnTo>
                    <a:pt x="388" y="58"/>
                  </a:lnTo>
                  <a:lnTo>
                    <a:pt x="389" y="59"/>
                  </a:lnTo>
                  <a:lnTo>
                    <a:pt x="390" y="61"/>
                  </a:lnTo>
                  <a:lnTo>
                    <a:pt x="391" y="62"/>
                  </a:lnTo>
                  <a:lnTo>
                    <a:pt x="392" y="62"/>
                  </a:lnTo>
                  <a:lnTo>
                    <a:pt x="393" y="63"/>
                  </a:lnTo>
                  <a:lnTo>
                    <a:pt x="394" y="64"/>
                  </a:lnTo>
                  <a:lnTo>
                    <a:pt x="396" y="64"/>
                  </a:lnTo>
                  <a:lnTo>
                    <a:pt x="397" y="63"/>
                  </a:lnTo>
                  <a:lnTo>
                    <a:pt x="398" y="62"/>
                  </a:lnTo>
                  <a:lnTo>
                    <a:pt x="399" y="62"/>
                  </a:lnTo>
                  <a:lnTo>
                    <a:pt x="403" y="57"/>
                  </a:lnTo>
                  <a:lnTo>
                    <a:pt x="406" y="55"/>
                  </a:lnTo>
                  <a:lnTo>
                    <a:pt x="407" y="54"/>
                  </a:lnTo>
                  <a:lnTo>
                    <a:pt x="409" y="54"/>
                  </a:lnTo>
                  <a:lnTo>
                    <a:pt x="411" y="54"/>
                  </a:lnTo>
                  <a:lnTo>
                    <a:pt x="412" y="53"/>
                  </a:lnTo>
                  <a:lnTo>
                    <a:pt x="416" y="53"/>
                  </a:lnTo>
                  <a:lnTo>
                    <a:pt x="418" y="53"/>
                  </a:lnTo>
                  <a:lnTo>
                    <a:pt x="420" y="53"/>
                  </a:lnTo>
                  <a:lnTo>
                    <a:pt x="423" y="53"/>
                  </a:lnTo>
                  <a:lnTo>
                    <a:pt x="426" y="54"/>
                  </a:lnTo>
                  <a:lnTo>
                    <a:pt x="428" y="54"/>
                  </a:lnTo>
                  <a:lnTo>
                    <a:pt x="431" y="55"/>
                  </a:lnTo>
                  <a:lnTo>
                    <a:pt x="434" y="56"/>
                  </a:lnTo>
                  <a:lnTo>
                    <a:pt x="436" y="58"/>
                  </a:lnTo>
                  <a:lnTo>
                    <a:pt x="439" y="59"/>
                  </a:lnTo>
                  <a:lnTo>
                    <a:pt x="441" y="61"/>
                  </a:lnTo>
                  <a:lnTo>
                    <a:pt x="444" y="63"/>
                  </a:lnTo>
                  <a:lnTo>
                    <a:pt x="445" y="64"/>
                  </a:lnTo>
                  <a:lnTo>
                    <a:pt x="446" y="65"/>
                  </a:lnTo>
                  <a:lnTo>
                    <a:pt x="448" y="68"/>
                  </a:lnTo>
                  <a:lnTo>
                    <a:pt x="449" y="70"/>
                  </a:lnTo>
                  <a:lnTo>
                    <a:pt x="450" y="73"/>
                  </a:lnTo>
                  <a:lnTo>
                    <a:pt x="451" y="75"/>
                  </a:lnTo>
                  <a:lnTo>
                    <a:pt x="452" y="77"/>
                  </a:lnTo>
                  <a:lnTo>
                    <a:pt x="452" y="79"/>
                  </a:lnTo>
                  <a:lnTo>
                    <a:pt x="452" y="80"/>
                  </a:lnTo>
                  <a:lnTo>
                    <a:pt x="451" y="102"/>
                  </a:lnTo>
                  <a:lnTo>
                    <a:pt x="450" y="109"/>
                  </a:lnTo>
                  <a:lnTo>
                    <a:pt x="450" y="113"/>
                  </a:lnTo>
                  <a:lnTo>
                    <a:pt x="448" y="118"/>
                  </a:lnTo>
                  <a:lnTo>
                    <a:pt x="448" y="121"/>
                  </a:lnTo>
                  <a:lnTo>
                    <a:pt x="447" y="122"/>
                  </a:lnTo>
                  <a:lnTo>
                    <a:pt x="446" y="125"/>
                  </a:lnTo>
                  <a:lnTo>
                    <a:pt x="445" y="127"/>
                  </a:lnTo>
                  <a:lnTo>
                    <a:pt x="445" y="127"/>
                  </a:lnTo>
                  <a:lnTo>
                    <a:pt x="444" y="129"/>
                  </a:lnTo>
                  <a:lnTo>
                    <a:pt x="442" y="130"/>
                  </a:lnTo>
                  <a:lnTo>
                    <a:pt x="440" y="130"/>
                  </a:lnTo>
                  <a:lnTo>
                    <a:pt x="437" y="131"/>
                  </a:lnTo>
                  <a:lnTo>
                    <a:pt x="435" y="131"/>
                  </a:lnTo>
                  <a:lnTo>
                    <a:pt x="434" y="131"/>
                  </a:lnTo>
                  <a:lnTo>
                    <a:pt x="431" y="130"/>
                  </a:lnTo>
                  <a:lnTo>
                    <a:pt x="428" y="130"/>
                  </a:lnTo>
                  <a:lnTo>
                    <a:pt x="423" y="129"/>
                  </a:lnTo>
                  <a:lnTo>
                    <a:pt x="420" y="128"/>
                  </a:lnTo>
                  <a:lnTo>
                    <a:pt x="418" y="128"/>
                  </a:lnTo>
                  <a:lnTo>
                    <a:pt x="416" y="128"/>
                  </a:lnTo>
                  <a:lnTo>
                    <a:pt x="414" y="129"/>
                  </a:lnTo>
                  <a:lnTo>
                    <a:pt x="412" y="130"/>
                  </a:lnTo>
                  <a:lnTo>
                    <a:pt x="410" y="133"/>
                  </a:lnTo>
                  <a:lnTo>
                    <a:pt x="406" y="136"/>
                  </a:lnTo>
                  <a:lnTo>
                    <a:pt x="402" y="140"/>
                  </a:lnTo>
                  <a:lnTo>
                    <a:pt x="394" y="150"/>
                  </a:lnTo>
                  <a:lnTo>
                    <a:pt x="391" y="153"/>
                  </a:lnTo>
                  <a:lnTo>
                    <a:pt x="389" y="155"/>
                  </a:lnTo>
                  <a:lnTo>
                    <a:pt x="387" y="156"/>
                  </a:lnTo>
                  <a:lnTo>
                    <a:pt x="384" y="158"/>
                  </a:lnTo>
                  <a:lnTo>
                    <a:pt x="381" y="159"/>
                  </a:lnTo>
                  <a:lnTo>
                    <a:pt x="375" y="162"/>
                  </a:lnTo>
                  <a:lnTo>
                    <a:pt x="373" y="163"/>
                  </a:lnTo>
                  <a:lnTo>
                    <a:pt x="370" y="165"/>
                  </a:lnTo>
                  <a:lnTo>
                    <a:pt x="367" y="166"/>
                  </a:lnTo>
                  <a:lnTo>
                    <a:pt x="365" y="167"/>
                  </a:lnTo>
                  <a:lnTo>
                    <a:pt x="363" y="169"/>
                  </a:lnTo>
                  <a:lnTo>
                    <a:pt x="357" y="176"/>
                  </a:lnTo>
                  <a:lnTo>
                    <a:pt x="354" y="178"/>
                  </a:lnTo>
                  <a:lnTo>
                    <a:pt x="352" y="179"/>
                  </a:lnTo>
                  <a:lnTo>
                    <a:pt x="348" y="183"/>
                  </a:lnTo>
                  <a:lnTo>
                    <a:pt x="345" y="185"/>
                  </a:lnTo>
                  <a:lnTo>
                    <a:pt x="343" y="189"/>
                  </a:lnTo>
                  <a:lnTo>
                    <a:pt x="337" y="194"/>
                  </a:lnTo>
                  <a:lnTo>
                    <a:pt x="324" y="211"/>
                  </a:lnTo>
                  <a:lnTo>
                    <a:pt x="320" y="214"/>
                  </a:lnTo>
                  <a:lnTo>
                    <a:pt x="319" y="218"/>
                  </a:lnTo>
                  <a:lnTo>
                    <a:pt x="318" y="220"/>
                  </a:lnTo>
                  <a:lnTo>
                    <a:pt x="317" y="223"/>
                  </a:lnTo>
                  <a:lnTo>
                    <a:pt x="316" y="226"/>
                  </a:lnTo>
                  <a:lnTo>
                    <a:pt x="315" y="231"/>
                  </a:lnTo>
                  <a:lnTo>
                    <a:pt x="314" y="239"/>
                  </a:lnTo>
                  <a:lnTo>
                    <a:pt x="314" y="241"/>
                  </a:lnTo>
                  <a:lnTo>
                    <a:pt x="314" y="244"/>
                  </a:lnTo>
                  <a:lnTo>
                    <a:pt x="313" y="246"/>
                  </a:lnTo>
                  <a:lnTo>
                    <a:pt x="312" y="249"/>
                  </a:lnTo>
                  <a:lnTo>
                    <a:pt x="309" y="258"/>
                  </a:lnTo>
                  <a:lnTo>
                    <a:pt x="307" y="261"/>
                  </a:lnTo>
                  <a:lnTo>
                    <a:pt x="306" y="264"/>
                  </a:lnTo>
                  <a:lnTo>
                    <a:pt x="306" y="267"/>
                  </a:lnTo>
                  <a:lnTo>
                    <a:pt x="305" y="270"/>
                  </a:lnTo>
                  <a:lnTo>
                    <a:pt x="305" y="274"/>
                  </a:lnTo>
                  <a:lnTo>
                    <a:pt x="306" y="288"/>
                  </a:lnTo>
                  <a:lnTo>
                    <a:pt x="307" y="297"/>
                  </a:lnTo>
                  <a:lnTo>
                    <a:pt x="307" y="303"/>
                  </a:lnTo>
                  <a:lnTo>
                    <a:pt x="307" y="306"/>
                  </a:lnTo>
                  <a:lnTo>
                    <a:pt x="306" y="309"/>
                  </a:lnTo>
                  <a:lnTo>
                    <a:pt x="306" y="313"/>
                  </a:lnTo>
                  <a:lnTo>
                    <a:pt x="305" y="315"/>
                  </a:lnTo>
                  <a:lnTo>
                    <a:pt x="303" y="319"/>
                  </a:lnTo>
                  <a:lnTo>
                    <a:pt x="302" y="322"/>
                  </a:lnTo>
                  <a:lnTo>
                    <a:pt x="300" y="325"/>
                  </a:lnTo>
                  <a:lnTo>
                    <a:pt x="298" y="328"/>
                  </a:lnTo>
                  <a:lnTo>
                    <a:pt x="296" y="331"/>
                  </a:lnTo>
                  <a:lnTo>
                    <a:pt x="295" y="333"/>
                  </a:lnTo>
                  <a:lnTo>
                    <a:pt x="280" y="349"/>
                  </a:lnTo>
                  <a:lnTo>
                    <a:pt x="277" y="354"/>
                  </a:lnTo>
                  <a:lnTo>
                    <a:pt x="275" y="358"/>
                  </a:lnTo>
                  <a:lnTo>
                    <a:pt x="273" y="361"/>
                  </a:lnTo>
                  <a:lnTo>
                    <a:pt x="270" y="365"/>
                  </a:lnTo>
                  <a:lnTo>
                    <a:pt x="267" y="371"/>
                  </a:lnTo>
                  <a:lnTo>
                    <a:pt x="266" y="374"/>
                  </a:lnTo>
                  <a:lnTo>
                    <a:pt x="265" y="376"/>
                  </a:lnTo>
                  <a:lnTo>
                    <a:pt x="265" y="379"/>
                  </a:lnTo>
                  <a:lnTo>
                    <a:pt x="264" y="381"/>
                  </a:lnTo>
                  <a:lnTo>
                    <a:pt x="263" y="384"/>
                  </a:lnTo>
                  <a:lnTo>
                    <a:pt x="263" y="394"/>
                  </a:lnTo>
                  <a:lnTo>
                    <a:pt x="262" y="403"/>
                  </a:lnTo>
                  <a:lnTo>
                    <a:pt x="262" y="405"/>
                  </a:lnTo>
                  <a:lnTo>
                    <a:pt x="262" y="406"/>
                  </a:lnTo>
                  <a:lnTo>
                    <a:pt x="262" y="407"/>
                  </a:lnTo>
                  <a:lnTo>
                    <a:pt x="263" y="409"/>
                  </a:lnTo>
                  <a:lnTo>
                    <a:pt x="263" y="410"/>
                  </a:lnTo>
                  <a:lnTo>
                    <a:pt x="263" y="412"/>
                  </a:lnTo>
                  <a:lnTo>
                    <a:pt x="264" y="414"/>
                  </a:lnTo>
                  <a:lnTo>
                    <a:pt x="266" y="416"/>
                  </a:lnTo>
                  <a:lnTo>
                    <a:pt x="269" y="418"/>
                  </a:lnTo>
                  <a:lnTo>
                    <a:pt x="278" y="428"/>
                  </a:lnTo>
                  <a:lnTo>
                    <a:pt x="280" y="431"/>
                  </a:lnTo>
                  <a:lnTo>
                    <a:pt x="282" y="434"/>
                  </a:lnTo>
                  <a:lnTo>
                    <a:pt x="283" y="436"/>
                  </a:lnTo>
                  <a:lnTo>
                    <a:pt x="284" y="438"/>
                  </a:lnTo>
                  <a:lnTo>
                    <a:pt x="285" y="439"/>
                  </a:lnTo>
                  <a:lnTo>
                    <a:pt x="286" y="440"/>
                  </a:lnTo>
                  <a:lnTo>
                    <a:pt x="286" y="442"/>
                  </a:lnTo>
                  <a:lnTo>
                    <a:pt x="286" y="444"/>
                  </a:lnTo>
                  <a:lnTo>
                    <a:pt x="286" y="446"/>
                  </a:lnTo>
                  <a:lnTo>
                    <a:pt x="286" y="447"/>
                  </a:lnTo>
                  <a:lnTo>
                    <a:pt x="286" y="450"/>
                  </a:lnTo>
                  <a:lnTo>
                    <a:pt x="285" y="452"/>
                  </a:lnTo>
                  <a:lnTo>
                    <a:pt x="284" y="455"/>
                  </a:lnTo>
                  <a:lnTo>
                    <a:pt x="283" y="459"/>
                  </a:lnTo>
                  <a:lnTo>
                    <a:pt x="281" y="462"/>
                  </a:lnTo>
                  <a:lnTo>
                    <a:pt x="279" y="463"/>
                  </a:lnTo>
                  <a:lnTo>
                    <a:pt x="274" y="470"/>
                  </a:lnTo>
                  <a:lnTo>
                    <a:pt x="270" y="475"/>
                  </a:lnTo>
                  <a:lnTo>
                    <a:pt x="267" y="479"/>
                  </a:lnTo>
                  <a:lnTo>
                    <a:pt x="266" y="481"/>
                  </a:lnTo>
                  <a:lnTo>
                    <a:pt x="265" y="483"/>
                  </a:lnTo>
                  <a:lnTo>
                    <a:pt x="265" y="484"/>
                  </a:lnTo>
                  <a:lnTo>
                    <a:pt x="264" y="487"/>
                  </a:lnTo>
                  <a:lnTo>
                    <a:pt x="264" y="489"/>
                  </a:lnTo>
                  <a:lnTo>
                    <a:pt x="265" y="494"/>
                  </a:lnTo>
                  <a:lnTo>
                    <a:pt x="265" y="496"/>
                  </a:lnTo>
                  <a:lnTo>
                    <a:pt x="264" y="497"/>
                  </a:lnTo>
                  <a:lnTo>
                    <a:pt x="264" y="501"/>
                  </a:lnTo>
                  <a:lnTo>
                    <a:pt x="263" y="504"/>
                  </a:lnTo>
                  <a:lnTo>
                    <a:pt x="262" y="508"/>
                  </a:lnTo>
                  <a:lnTo>
                    <a:pt x="257" y="517"/>
                  </a:lnTo>
                  <a:lnTo>
                    <a:pt x="256" y="519"/>
                  </a:lnTo>
                  <a:lnTo>
                    <a:pt x="255" y="521"/>
                  </a:lnTo>
                  <a:lnTo>
                    <a:pt x="255" y="523"/>
                  </a:lnTo>
                  <a:lnTo>
                    <a:pt x="255" y="527"/>
                  </a:lnTo>
                  <a:lnTo>
                    <a:pt x="255" y="528"/>
                  </a:lnTo>
                  <a:lnTo>
                    <a:pt x="255" y="530"/>
                  </a:lnTo>
                  <a:lnTo>
                    <a:pt x="255" y="530"/>
                  </a:lnTo>
                  <a:lnTo>
                    <a:pt x="255" y="532"/>
                  </a:lnTo>
                  <a:lnTo>
                    <a:pt x="257" y="535"/>
                  </a:lnTo>
                  <a:lnTo>
                    <a:pt x="259" y="539"/>
                  </a:lnTo>
                  <a:lnTo>
                    <a:pt x="261" y="541"/>
                  </a:lnTo>
                  <a:lnTo>
                    <a:pt x="262" y="544"/>
                  </a:lnTo>
                  <a:lnTo>
                    <a:pt x="263" y="546"/>
                  </a:lnTo>
                  <a:lnTo>
                    <a:pt x="267" y="551"/>
                  </a:lnTo>
                  <a:lnTo>
                    <a:pt x="272" y="556"/>
                  </a:lnTo>
                  <a:lnTo>
                    <a:pt x="274" y="558"/>
                  </a:lnTo>
                  <a:lnTo>
                    <a:pt x="276" y="561"/>
                  </a:lnTo>
                  <a:lnTo>
                    <a:pt x="278" y="562"/>
                  </a:lnTo>
                  <a:lnTo>
                    <a:pt x="279" y="563"/>
                  </a:lnTo>
                  <a:lnTo>
                    <a:pt x="281" y="564"/>
                  </a:lnTo>
                  <a:lnTo>
                    <a:pt x="283" y="564"/>
                  </a:lnTo>
                  <a:lnTo>
                    <a:pt x="284" y="564"/>
                  </a:lnTo>
                  <a:lnTo>
                    <a:pt x="286" y="564"/>
                  </a:lnTo>
                  <a:lnTo>
                    <a:pt x="288" y="564"/>
                  </a:lnTo>
                  <a:lnTo>
                    <a:pt x="294" y="563"/>
                  </a:lnTo>
                  <a:lnTo>
                    <a:pt x="296" y="562"/>
                  </a:lnTo>
                  <a:lnTo>
                    <a:pt x="300" y="561"/>
                  </a:lnTo>
                  <a:lnTo>
                    <a:pt x="303" y="560"/>
                  </a:lnTo>
                  <a:lnTo>
                    <a:pt x="304" y="560"/>
                  </a:lnTo>
                  <a:lnTo>
                    <a:pt x="305" y="560"/>
                  </a:lnTo>
                  <a:lnTo>
                    <a:pt x="305" y="561"/>
                  </a:lnTo>
                  <a:lnTo>
                    <a:pt x="306" y="561"/>
                  </a:lnTo>
                  <a:lnTo>
                    <a:pt x="307" y="562"/>
                  </a:lnTo>
                  <a:lnTo>
                    <a:pt x="307" y="564"/>
                  </a:lnTo>
                  <a:lnTo>
                    <a:pt x="307" y="564"/>
                  </a:lnTo>
                  <a:lnTo>
                    <a:pt x="307" y="567"/>
                  </a:lnTo>
                  <a:lnTo>
                    <a:pt x="307" y="572"/>
                  </a:lnTo>
                  <a:lnTo>
                    <a:pt x="305" y="580"/>
                  </a:lnTo>
                  <a:lnTo>
                    <a:pt x="305" y="582"/>
                  </a:lnTo>
                  <a:lnTo>
                    <a:pt x="305" y="586"/>
                  </a:lnTo>
                  <a:lnTo>
                    <a:pt x="305" y="587"/>
                  </a:lnTo>
                  <a:lnTo>
                    <a:pt x="306" y="589"/>
                  </a:lnTo>
                  <a:lnTo>
                    <a:pt x="307" y="591"/>
                  </a:lnTo>
                  <a:lnTo>
                    <a:pt x="307" y="592"/>
                  </a:lnTo>
                  <a:lnTo>
                    <a:pt x="308" y="593"/>
                  </a:lnTo>
                  <a:lnTo>
                    <a:pt x="309" y="594"/>
                  </a:lnTo>
                  <a:lnTo>
                    <a:pt x="309" y="594"/>
                  </a:lnTo>
                  <a:lnTo>
                    <a:pt x="311" y="595"/>
                  </a:lnTo>
                  <a:lnTo>
                    <a:pt x="312" y="595"/>
                  </a:lnTo>
                  <a:lnTo>
                    <a:pt x="315" y="595"/>
                  </a:lnTo>
                  <a:lnTo>
                    <a:pt x="324" y="595"/>
                  </a:lnTo>
                  <a:lnTo>
                    <a:pt x="332" y="595"/>
                  </a:lnTo>
                  <a:lnTo>
                    <a:pt x="334" y="594"/>
                  </a:lnTo>
                  <a:lnTo>
                    <a:pt x="337" y="594"/>
                  </a:lnTo>
                  <a:lnTo>
                    <a:pt x="338" y="593"/>
                  </a:lnTo>
                  <a:lnTo>
                    <a:pt x="340" y="592"/>
                  </a:lnTo>
                  <a:lnTo>
                    <a:pt x="341" y="590"/>
                  </a:lnTo>
                  <a:lnTo>
                    <a:pt x="343" y="586"/>
                  </a:lnTo>
                  <a:lnTo>
                    <a:pt x="344" y="585"/>
                  </a:lnTo>
                  <a:lnTo>
                    <a:pt x="346" y="583"/>
                  </a:lnTo>
                  <a:lnTo>
                    <a:pt x="349" y="580"/>
                  </a:lnTo>
                  <a:lnTo>
                    <a:pt x="352" y="578"/>
                  </a:lnTo>
                  <a:lnTo>
                    <a:pt x="359" y="573"/>
                  </a:lnTo>
                  <a:lnTo>
                    <a:pt x="367" y="566"/>
                  </a:lnTo>
                  <a:lnTo>
                    <a:pt x="371" y="564"/>
                  </a:lnTo>
                  <a:lnTo>
                    <a:pt x="376" y="560"/>
                  </a:lnTo>
                  <a:lnTo>
                    <a:pt x="378" y="558"/>
                  </a:lnTo>
                  <a:lnTo>
                    <a:pt x="380" y="557"/>
                  </a:lnTo>
                  <a:lnTo>
                    <a:pt x="383" y="556"/>
                  </a:lnTo>
                  <a:lnTo>
                    <a:pt x="387" y="554"/>
                  </a:lnTo>
                  <a:lnTo>
                    <a:pt x="391" y="552"/>
                  </a:lnTo>
                  <a:lnTo>
                    <a:pt x="393" y="552"/>
                  </a:lnTo>
                  <a:lnTo>
                    <a:pt x="394" y="552"/>
                  </a:lnTo>
                  <a:lnTo>
                    <a:pt x="399" y="551"/>
                  </a:lnTo>
                  <a:lnTo>
                    <a:pt x="404" y="550"/>
                  </a:lnTo>
                  <a:lnTo>
                    <a:pt x="407" y="550"/>
                  </a:lnTo>
                  <a:lnTo>
                    <a:pt x="409" y="550"/>
                  </a:lnTo>
                  <a:lnTo>
                    <a:pt x="411" y="550"/>
                  </a:lnTo>
                  <a:lnTo>
                    <a:pt x="412" y="551"/>
                  </a:lnTo>
                  <a:lnTo>
                    <a:pt x="413" y="551"/>
                  </a:lnTo>
                  <a:lnTo>
                    <a:pt x="415" y="552"/>
                  </a:lnTo>
                  <a:lnTo>
                    <a:pt x="418" y="553"/>
                  </a:lnTo>
                  <a:lnTo>
                    <a:pt x="420" y="555"/>
                  </a:lnTo>
                  <a:lnTo>
                    <a:pt x="421" y="556"/>
                  </a:lnTo>
                  <a:lnTo>
                    <a:pt x="422" y="558"/>
                  </a:lnTo>
                  <a:lnTo>
                    <a:pt x="423" y="561"/>
                  </a:lnTo>
                  <a:lnTo>
                    <a:pt x="423" y="563"/>
                  </a:lnTo>
                  <a:lnTo>
                    <a:pt x="424" y="564"/>
                  </a:lnTo>
                  <a:lnTo>
                    <a:pt x="424" y="565"/>
                  </a:lnTo>
                  <a:lnTo>
                    <a:pt x="424" y="567"/>
                  </a:lnTo>
                  <a:lnTo>
                    <a:pt x="423" y="573"/>
                  </a:lnTo>
                  <a:lnTo>
                    <a:pt x="423" y="578"/>
                  </a:lnTo>
                  <a:lnTo>
                    <a:pt x="420" y="588"/>
                  </a:lnTo>
                  <a:lnTo>
                    <a:pt x="420" y="594"/>
                  </a:lnTo>
                  <a:lnTo>
                    <a:pt x="419" y="597"/>
                  </a:lnTo>
                  <a:lnTo>
                    <a:pt x="419" y="599"/>
                  </a:lnTo>
                  <a:lnTo>
                    <a:pt x="420" y="602"/>
                  </a:lnTo>
                  <a:lnTo>
                    <a:pt x="420" y="604"/>
                  </a:lnTo>
                  <a:lnTo>
                    <a:pt x="421" y="607"/>
                  </a:lnTo>
                  <a:lnTo>
                    <a:pt x="423" y="610"/>
                  </a:lnTo>
                  <a:lnTo>
                    <a:pt x="424" y="613"/>
                  </a:lnTo>
                  <a:lnTo>
                    <a:pt x="426" y="616"/>
                  </a:lnTo>
                  <a:lnTo>
                    <a:pt x="428" y="618"/>
                  </a:lnTo>
                  <a:lnTo>
                    <a:pt x="430" y="619"/>
                  </a:lnTo>
                  <a:lnTo>
                    <a:pt x="432" y="620"/>
                  </a:lnTo>
                  <a:lnTo>
                    <a:pt x="434" y="620"/>
                  </a:lnTo>
                  <a:lnTo>
                    <a:pt x="434" y="620"/>
                  </a:lnTo>
                  <a:lnTo>
                    <a:pt x="435" y="620"/>
                  </a:lnTo>
                  <a:lnTo>
                    <a:pt x="436" y="619"/>
                  </a:lnTo>
                  <a:lnTo>
                    <a:pt x="437" y="618"/>
                  </a:lnTo>
                  <a:lnTo>
                    <a:pt x="439" y="616"/>
                  </a:lnTo>
                  <a:lnTo>
                    <a:pt x="443" y="611"/>
                  </a:lnTo>
                  <a:lnTo>
                    <a:pt x="444" y="609"/>
                  </a:lnTo>
                  <a:lnTo>
                    <a:pt x="445" y="608"/>
                  </a:lnTo>
                  <a:lnTo>
                    <a:pt x="450" y="602"/>
                  </a:lnTo>
                  <a:lnTo>
                    <a:pt x="452" y="600"/>
                  </a:lnTo>
                  <a:lnTo>
                    <a:pt x="453" y="599"/>
                  </a:lnTo>
                  <a:lnTo>
                    <a:pt x="454" y="598"/>
                  </a:lnTo>
                  <a:lnTo>
                    <a:pt x="455" y="594"/>
                  </a:lnTo>
                  <a:lnTo>
                    <a:pt x="456" y="592"/>
                  </a:lnTo>
                  <a:lnTo>
                    <a:pt x="457" y="591"/>
                  </a:lnTo>
                  <a:lnTo>
                    <a:pt x="458" y="589"/>
                  </a:lnTo>
                  <a:lnTo>
                    <a:pt x="459" y="588"/>
                  </a:lnTo>
                  <a:lnTo>
                    <a:pt x="461" y="587"/>
                  </a:lnTo>
                  <a:lnTo>
                    <a:pt x="466" y="586"/>
                  </a:lnTo>
                  <a:lnTo>
                    <a:pt x="467" y="585"/>
                  </a:lnTo>
                  <a:lnTo>
                    <a:pt x="468" y="583"/>
                  </a:lnTo>
                  <a:lnTo>
                    <a:pt x="469" y="582"/>
                  </a:lnTo>
                  <a:lnTo>
                    <a:pt x="470" y="582"/>
                  </a:lnTo>
                  <a:lnTo>
                    <a:pt x="471" y="582"/>
                  </a:lnTo>
                  <a:lnTo>
                    <a:pt x="472" y="582"/>
                  </a:lnTo>
                  <a:lnTo>
                    <a:pt x="473" y="582"/>
                  </a:lnTo>
                  <a:lnTo>
                    <a:pt x="476" y="583"/>
                  </a:lnTo>
                  <a:lnTo>
                    <a:pt x="477" y="584"/>
                  </a:lnTo>
                  <a:lnTo>
                    <a:pt x="478" y="583"/>
                  </a:lnTo>
                  <a:lnTo>
                    <a:pt x="479" y="583"/>
                  </a:lnTo>
                  <a:lnTo>
                    <a:pt x="480" y="583"/>
                  </a:lnTo>
                  <a:lnTo>
                    <a:pt x="482" y="582"/>
                  </a:lnTo>
                  <a:lnTo>
                    <a:pt x="484" y="580"/>
                  </a:lnTo>
                  <a:lnTo>
                    <a:pt x="486" y="578"/>
                  </a:lnTo>
                  <a:lnTo>
                    <a:pt x="488" y="575"/>
                  </a:lnTo>
                  <a:lnTo>
                    <a:pt x="489" y="574"/>
                  </a:lnTo>
                  <a:lnTo>
                    <a:pt x="490" y="572"/>
                  </a:lnTo>
                  <a:lnTo>
                    <a:pt x="490" y="570"/>
                  </a:lnTo>
                  <a:lnTo>
                    <a:pt x="490" y="567"/>
                  </a:lnTo>
                  <a:lnTo>
                    <a:pt x="490" y="565"/>
                  </a:lnTo>
                  <a:lnTo>
                    <a:pt x="489" y="563"/>
                  </a:lnTo>
                  <a:lnTo>
                    <a:pt x="484" y="544"/>
                  </a:lnTo>
                  <a:lnTo>
                    <a:pt x="484" y="541"/>
                  </a:lnTo>
                  <a:lnTo>
                    <a:pt x="484" y="540"/>
                  </a:lnTo>
                  <a:lnTo>
                    <a:pt x="484" y="539"/>
                  </a:lnTo>
                  <a:lnTo>
                    <a:pt x="485" y="537"/>
                  </a:lnTo>
                  <a:lnTo>
                    <a:pt x="486" y="536"/>
                  </a:lnTo>
                  <a:lnTo>
                    <a:pt x="487" y="535"/>
                  </a:lnTo>
                  <a:lnTo>
                    <a:pt x="489" y="534"/>
                  </a:lnTo>
                  <a:lnTo>
                    <a:pt x="491" y="534"/>
                  </a:lnTo>
                  <a:lnTo>
                    <a:pt x="492" y="534"/>
                  </a:lnTo>
                  <a:lnTo>
                    <a:pt x="494" y="534"/>
                  </a:lnTo>
                  <a:lnTo>
                    <a:pt x="496" y="535"/>
                  </a:lnTo>
                  <a:lnTo>
                    <a:pt x="497" y="536"/>
                  </a:lnTo>
                  <a:lnTo>
                    <a:pt x="498" y="537"/>
                  </a:lnTo>
                  <a:lnTo>
                    <a:pt x="499" y="538"/>
                  </a:lnTo>
                  <a:lnTo>
                    <a:pt x="500" y="540"/>
                  </a:lnTo>
                  <a:lnTo>
                    <a:pt x="503" y="546"/>
                  </a:lnTo>
                  <a:lnTo>
                    <a:pt x="507" y="552"/>
                  </a:lnTo>
                  <a:lnTo>
                    <a:pt x="508" y="556"/>
                  </a:lnTo>
                  <a:lnTo>
                    <a:pt x="510" y="560"/>
                  </a:lnTo>
                  <a:lnTo>
                    <a:pt x="510" y="564"/>
                  </a:lnTo>
                  <a:lnTo>
                    <a:pt x="511" y="566"/>
                  </a:lnTo>
                  <a:lnTo>
                    <a:pt x="511" y="572"/>
                  </a:lnTo>
                  <a:lnTo>
                    <a:pt x="511" y="574"/>
                  </a:lnTo>
                  <a:lnTo>
                    <a:pt x="511" y="577"/>
                  </a:lnTo>
                  <a:lnTo>
                    <a:pt x="512" y="580"/>
                  </a:lnTo>
                  <a:lnTo>
                    <a:pt x="513" y="585"/>
                  </a:lnTo>
                  <a:lnTo>
                    <a:pt x="514" y="587"/>
                  </a:lnTo>
                  <a:lnTo>
                    <a:pt x="518" y="594"/>
                  </a:lnTo>
                  <a:lnTo>
                    <a:pt x="519" y="596"/>
                  </a:lnTo>
                  <a:lnTo>
                    <a:pt x="521" y="598"/>
                  </a:lnTo>
                  <a:lnTo>
                    <a:pt x="522" y="599"/>
                  </a:lnTo>
                  <a:lnTo>
                    <a:pt x="523" y="600"/>
                  </a:lnTo>
                  <a:lnTo>
                    <a:pt x="523" y="602"/>
                  </a:lnTo>
                  <a:lnTo>
                    <a:pt x="524" y="604"/>
                  </a:lnTo>
                  <a:lnTo>
                    <a:pt x="524" y="609"/>
                  </a:lnTo>
                  <a:lnTo>
                    <a:pt x="525" y="611"/>
                  </a:lnTo>
                  <a:lnTo>
                    <a:pt x="525" y="614"/>
                  </a:lnTo>
                  <a:lnTo>
                    <a:pt x="525" y="616"/>
                  </a:lnTo>
                  <a:lnTo>
                    <a:pt x="526" y="617"/>
                  </a:lnTo>
                  <a:lnTo>
                    <a:pt x="528" y="619"/>
                  </a:lnTo>
                  <a:lnTo>
                    <a:pt x="535" y="626"/>
                  </a:lnTo>
                  <a:lnTo>
                    <a:pt x="536" y="628"/>
                  </a:lnTo>
                  <a:lnTo>
                    <a:pt x="538" y="631"/>
                  </a:lnTo>
                  <a:lnTo>
                    <a:pt x="541" y="636"/>
                  </a:lnTo>
                  <a:lnTo>
                    <a:pt x="543" y="638"/>
                  </a:lnTo>
                  <a:lnTo>
                    <a:pt x="545" y="641"/>
                  </a:lnTo>
                  <a:lnTo>
                    <a:pt x="546" y="643"/>
                  </a:lnTo>
                  <a:lnTo>
                    <a:pt x="548" y="644"/>
                  </a:lnTo>
                  <a:lnTo>
                    <a:pt x="550" y="646"/>
                  </a:lnTo>
                  <a:lnTo>
                    <a:pt x="552" y="647"/>
                  </a:lnTo>
                  <a:lnTo>
                    <a:pt x="557" y="649"/>
                  </a:lnTo>
                  <a:lnTo>
                    <a:pt x="559" y="651"/>
                  </a:lnTo>
                  <a:lnTo>
                    <a:pt x="561" y="652"/>
                  </a:lnTo>
                  <a:lnTo>
                    <a:pt x="564" y="654"/>
                  </a:lnTo>
                  <a:lnTo>
                    <a:pt x="568" y="658"/>
                  </a:lnTo>
                  <a:lnTo>
                    <a:pt x="570" y="659"/>
                  </a:lnTo>
                  <a:lnTo>
                    <a:pt x="573" y="662"/>
                  </a:lnTo>
                  <a:lnTo>
                    <a:pt x="576" y="663"/>
                  </a:lnTo>
                  <a:lnTo>
                    <a:pt x="586" y="667"/>
                  </a:lnTo>
                  <a:lnTo>
                    <a:pt x="591" y="669"/>
                  </a:lnTo>
                  <a:lnTo>
                    <a:pt x="593" y="670"/>
                  </a:lnTo>
                  <a:lnTo>
                    <a:pt x="595" y="671"/>
                  </a:lnTo>
                  <a:lnTo>
                    <a:pt x="604" y="672"/>
                  </a:lnTo>
                  <a:lnTo>
                    <a:pt x="605" y="672"/>
                  </a:lnTo>
                  <a:lnTo>
                    <a:pt x="607" y="673"/>
                  </a:lnTo>
                  <a:lnTo>
                    <a:pt x="609" y="672"/>
                  </a:lnTo>
                  <a:lnTo>
                    <a:pt x="611" y="672"/>
                  </a:lnTo>
                  <a:lnTo>
                    <a:pt x="613" y="671"/>
                  </a:lnTo>
                  <a:lnTo>
                    <a:pt x="617" y="669"/>
                  </a:lnTo>
                  <a:lnTo>
                    <a:pt x="623" y="667"/>
                  </a:lnTo>
                  <a:lnTo>
                    <a:pt x="627" y="666"/>
                  </a:lnTo>
                  <a:lnTo>
                    <a:pt x="631" y="664"/>
                  </a:lnTo>
                  <a:lnTo>
                    <a:pt x="644" y="660"/>
                  </a:lnTo>
                  <a:lnTo>
                    <a:pt x="647" y="659"/>
                  </a:lnTo>
                  <a:lnTo>
                    <a:pt x="653" y="657"/>
                  </a:lnTo>
                  <a:lnTo>
                    <a:pt x="655" y="657"/>
                  </a:lnTo>
                  <a:lnTo>
                    <a:pt x="657" y="657"/>
                  </a:lnTo>
                  <a:lnTo>
                    <a:pt x="659" y="657"/>
                  </a:lnTo>
                  <a:lnTo>
                    <a:pt x="660" y="657"/>
                  </a:lnTo>
                  <a:lnTo>
                    <a:pt x="661" y="657"/>
                  </a:lnTo>
                  <a:lnTo>
                    <a:pt x="662" y="658"/>
                  </a:lnTo>
                  <a:lnTo>
                    <a:pt x="663" y="659"/>
                  </a:lnTo>
                  <a:lnTo>
                    <a:pt x="664" y="660"/>
                  </a:lnTo>
                  <a:lnTo>
                    <a:pt x="666" y="662"/>
                  </a:lnTo>
                  <a:lnTo>
                    <a:pt x="668" y="664"/>
                  </a:lnTo>
                  <a:lnTo>
                    <a:pt x="670" y="666"/>
                  </a:lnTo>
                  <a:lnTo>
                    <a:pt x="671" y="669"/>
                  </a:lnTo>
                  <a:lnTo>
                    <a:pt x="672" y="672"/>
                  </a:lnTo>
                  <a:lnTo>
                    <a:pt x="673" y="676"/>
                  </a:lnTo>
                  <a:lnTo>
                    <a:pt x="673" y="680"/>
                  </a:lnTo>
                  <a:lnTo>
                    <a:pt x="674" y="684"/>
                  </a:lnTo>
                  <a:lnTo>
                    <a:pt x="674" y="687"/>
                  </a:lnTo>
                  <a:lnTo>
                    <a:pt x="675" y="689"/>
                  </a:lnTo>
                  <a:lnTo>
                    <a:pt x="675" y="693"/>
                  </a:lnTo>
                  <a:lnTo>
                    <a:pt x="674" y="696"/>
                  </a:lnTo>
                  <a:lnTo>
                    <a:pt x="674" y="699"/>
                  </a:lnTo>
                  <a:lnTo>
                    <a:pt x="673" y="700"/>
                  </a:lnTo>
                  <a:lnTo>
                    <a:pt x="672" y="711"/>
                  </a:lnTo>
                  <a:lnTo>
                    <a:pt x="671" y="716"/>
                  </a:lnTo>
                  <a:lnTo>
                    <a:pt x="670" y="719"/>
                  </a:lnTo>
                  <a:lnTo>
                    <a:pt x="670" y="722"/>
                  </a:lnTo>
                  <a:lnTo>
                    <a:pt x="670" y="724"/>
                  </a:lnTo>
                  <a:lnTo>
                    <a:pt x="670" y="727"/>
                  </a:lnTo>
                  <a:lnTo>
                    <a:pt x="670" y="731"/>
                  </a:lnTo>
                  <a:lnTo>
                    <a:pt x="671" y="734"/>
                  </a:lnTo>
                  <a:lnTo>
                    <a:pt x="671" y="738"/>
                  </a:lnTo>
                  <a:lnTo>
                    <a:pt x="672" y="743"/>
                  </a:lnTo>
                  <a:lnTo>
                    <a:pt x="673" y="745"/>
                  </a:lnTo>
                  <a:lnTo>
                    <a:pt x="674" y="748"/>
                  </a:lnTo>
                  <a:lnTo>
                    <a:pt x="675" y="751"/>
                  </a:lnTo>
                  <a:lnTo>
                    <a:pt x="677" y="753"/>
                  </a:lnTo>
                  <a:lnTo>
                    <a:pt x="679" y="755"/>
                  </a:lnTo>
                  <a:lnTo>
                    <a:pt x="681" y="756"/>
                  </a:lnTo>
                  <a:lnTo>
                    <a:pt x="683" y="758"/>
                  </a:lnTo>
                  <a:lnTo>
                    <a:pt x="685" y="760"/>
                  </a:lnTo>
                  <a:lnTo>
                    <a:pt x="688" y="762"/>
                  </a:lnTo>
                  <a:lnTo>
                    <a:pt x="690" y="763"/>
                  </a:lnTo>
                  <a:lnTo>
                    <a:pt x="694" y="765"/>
                  </a:lnTo>
                  <a:lnTo>
                    <a:pt x="696" y="766"/>
                  </a:lnTo>
                  <a:lnTo>
                    <a:pt x="697" y="766"/>
                  </a:lnTo>
                  <a:lnTo>
                    <a:pt x="699" y="766"/>
                  </a:lnTo>
                  <a:lnTo>
                    <a:pt x="701" y="766"/>
                  </a:lnTo>
                  <a:lnTo>
                    <a:pt x="703" y="765"/>
                  </a:lnTo>
                  <a:lnTo>
                    <a:pt x="704" y="765"/>
                  </a:lnTo>
                  <a:lnTo>
                    <a:pt x="705" y="764"/>
                  </a:lnTo>
                  <a:lnTo>
                    <a:pt x="708" y="761"/>
                  </a:lnTo>
                  <a:lnTo>
                    <a:pt x="709" y="761"/>
                  </a:lnTo>
                  <a:lnTo>
                    <a:pt x="711" y="760"/>
                  </a:lnTo>
                  <a:lnTo>
                    <a:pt x="712" y="760"/>
                  </a:lnTo>
                  <a:lnTo>
                    <a:pt x="713" y="760"/>
                  </a:lnTo>
                  <a:lnTo>
                    <a:pt x="714" y="760"/>
                  </a:lnTo>
                  <a:lnTo>
                    <a:pt x="715" y="760"/>
                  </a:lnTo>
                  <a:lnTo>
                    <a:pt x="716" y="761"/>
                  </a:lnTo>
                  <a:lnTo>
                    <a:pt x="718" y="762"/>
                  </a:lnTo>
                  <a:lnTo>
                    <a:pt x="720" y="764"/>
                  </a:lnTo>
                  <a:lnTo>
                    <a:pt x="722" y="766"/>
                  </a:lnTo>
                  <a:lnTo>
                    <a:pt x="724" y="768"/>
                  </a:lnTo>
                  <a:lnTo>
                    <a:pt x="728" y="772"/>
                  </a:lnTo>
                  <a:lnTo>
                    <a:pt x="730" y="776"/>
                  </a:lnTo>
                  <a:lnTo>
                    <a:pt x="732" y="779"/>
                  </a:lnTo>
                  <a:lnTo>
                    <a:pt x="733" y="781"/>
                  </a:lnTo>
                  <a:lnTo>
                    <a:pt x="737" y="788"/>
                  </a:lnTo>
                  <a:lnTo>
                    <a:pt x="738" y="790"/>
                  </a:lnTo>
                  <a:lnTo>
                    <a:pt x="741" y="796"/>
                  </a:lnTo>
                  <a:lnTo>
                    <a:pt x="743" y="798"/>
                  </a:lnTo>
                  <a:lnTo>
                    <a:pt x="744" y="799"/>
                  </a:lnTo>
                  <a:lnTo>
                    <a:pt x="746" y="801"/>
                  </a:lnTo>
                  <a:lnTo>
                    <a:pt x="748" y="802"/>
                  </a:lnTo>
                  <a:lnTo>
                    <a:pt x="767" y="816"/>
                  </a:lnTo>
                  <a:lnTo>
                    <a:pt x="771" y="819"/>
                  </a:lnTo>
                  <a:lnTo>
                    <a:pt x="774" y="822"/>
                  </a:lnTo>
                  <a:lnTo>
                    <a:pt x="783" y="831"/>
                  </a:lnTo>
                  <a:lnTo>
                    <a:pt x="788" y="836"/>
                  </a:lnTo>
                  <a:lnTo>
                    <a:pt x="790" y="839"/>
                  </a:lnTo>
                  <a:lnTo>
                    <a:pt x="795" y="844"/>
                  </a:lnTo>
                  <a:lnTo>
                    <a:pt x="798" y="849"/>
                  </a:lnTo>
                  <a:lnTo>
                    <a:pt x="803" y="857"/>
                  </a:lnTo>
                  <a:lnTo>
                    <a:pt x="806" y="863"/>
                  </a:lnTo>
                  <a:lnTo>
                    <a:pt x="808" y="865"/>
                  </a:lnTo>
                  <a:lnTo>
                    <a:pt x="809" y="868"/>
                  </a:lnTo>
                  <a:lnTo>
                    <a:pt x="809" y="869"/>
                  </a:lnTo>
                  <a:lnTo>
                    <a:pt x="809" y="870"/>
                  </a:lnTo>
                  <a:lnTo>
                    <a:pt x="809" y="872"/>
                  </a:lnTo>
                  <a:lnTo>
                    <a:pt x="809" y="873"/>
                  </a:lnTo>
                  <a:lnTo>
                    <a:pt x="808" y="876"/>
                  </a:lnTo>
                  <a:lnTo>
                    <a:pt x="806" y="880"/>
                  </a:lnTo>
                  <a:lnTo>
                    <a:pt x="805" y="881"/>
                  </a:lnTo>
                  <a:lnTo>
                    <a:pt x="804" y="884"/>
                  </a:lnTo>
                  <a:lnTo>
                    <a:pt x="804" y="886"/>
                  </a:lnTo>
                  <a:lnTo>
                    <a:pt x="804" y="887"/>
                  </a:lnTo>
                  <a:lnTo>
                    <a:pt x="804" y="888"/>
                  </a:lnTo>
                  <a:lnTo>
                    <a:pt x="805" y="891"/>
                  </a:lnTo>
                  <a:lnTo>
                    <a:pt x="806" y="894"/>
                  </a:lnTo>
                  <a:lnTo>
                    <a:pt x="807" y="895"/>
                  </a:lnTo>
                  <a:lnTo>
                    <a:pt x="808" y="896"/>
                  </a:lnTo>
                  <a:lnTo>
                    <a:pt x="809" y="897"/>
                  </a:lnTo>
                  <a:lnTo>
                    <a:pt x="810" y="898"/>
                  </a:lnTo>
                  <a:lnTo>
                    <a:pt x="811" y="898"/>
                  </a:lnTo>
                  <a:lnTo>
                    <a:pt x="813" y="898"/>
                  </a:lnTo>
                  <a:lnTo>
                    <a:pt x="814" y="898"/>
                  </a:lnTo>
                  <a:lnTo>
                    <a:pt x="816" y="896"/>
                  </a:lnTo>
                  <a:lnTo>
                    <a:pt x="821" y="892"/>
                  </a:lnTo>
                  <a:lnTo>
                    <a:pt x="824" y="890"/>
                  </a:lnTo>
                  <a:lnTo>
                    <a:pt x="826" y="888"/>
                  </a:lnTo>
                  <a:lnTo>
                    <a:pt x="828" y="887"/>
                  </a:lnTo>
                  <a:lnTo>
                    <a:pt x="830" y="886"/>
                  </a:lnTo>
                  <a:lnTo>
                    <a:pt x="832" y="886"/>
                  </a:lnTo>
                  <a:lnTo>
                    <a:pt x="834" y="886"/>
                  </a:lnTo>
                  <a:lnTo>
                    <a:pt x="836" y="886"/>
                  </a:lnTo>
                  <a:lnTo>
                    <a:pt x="837" y="886"/>
                  </a:lnTo>
                  <a:lnTo>
                    <a:pt x="838" y="886"/>
                  </a:lnTo>
                  <a:lnTo>
                    <a:pt x="839" y="886"/>
                  </a:lnTo>
                  <a:lnTo>
                    <a:pt x="840" y="887"/>
                  </a:lnTo>
                  <a:lnTo>
                    <a:pt x="841" y="888"/>
                  </a:lnTo>
                  <a:lnTo>
                    <a:pt x="843" y="891"/>
                  </a:lnTo>
                  <a:lnTo>
                    <a:pt x="845" y="894"/>
                  </a:lnTo>
                  <a:lnTo>
                    <a:pt x="847" y="898"/>
                  </a:lnTo>
                  <a:lnTo>
                    <a:pt x="851" y="906"/>
                  </a:lnTo>
                  <a:lnTo>
                    <a:pt x="854" y="912"/>
                  </a:lnTo>
                  <a:lnTo>
                    <a:pt x="855" y="914"/>
                  </a:lnTo>
                  <a:lnTo>
                    <a:pt x="855" y="915"/>
                  </a:lnTo>
                  <a:lnTo>
                    <a:pt x="854" y="916"/>
                  </a:lnTo>
                  <a:lnTo>
                    <a:pt x="854" y="919"/>
                  </a:lnTo>
                  <a:lnTo>
                    <a:pt x="853" y="921"/>
                  </a:lnTo>
                  <a:lnTo>
                    <a:pt x="851" y="923"/>
                  </a:lnTo>
                  <a:lnTo>
                    <a:pt x="850" y="926"/>
                  </a:lnTo>
                  <a:lnTo>
                    <a:pt x="847" y="930"/>
                  </a:lnTo>
                  <a:lnTo>
                    <a:pt x="844" y="934"/>
                  </a:lnTo>
                  <a:lnTo>
                    <a:pt x="843" y="936"/>
                  </a:lnTo>
                  <a:lnTo>
                    <a:pt x="842" y="937"/>
                  </a:lnTo>
                  <a:lnTo>
                    <a:pt x="840" y="938"/>
                  </a:lnTo>
                  <a:lnTo>
                    <a:pt x="839" y="939"/>
                  </a:lnTo>
                  <a:lnTo>
                    <a:pt x="837" y="940"/>
                  </a:lnTo>
                  <a:lnTo>
                    <a:pt x="835" y="941"/>
                  </a:lnTo>
                  <a:lnTo>
                    <a:pt x="834" y="942"/>
                  </a:lnTo>
                  <a:lnTo>
                    <a:pt x="832" y="942"/>
                  </a:lnTo>
                  <a:lnTo>
                    <a:pt x="831" y="943"/>
                  </a:lnTo>
                  <a:lnTo>
                    <a:pt x="829" y="943"/>
                  </a:lnTo>
                  <a:lnTo>
                    <a:pt x="828" y="943"/>
                  </a:lnTo>
                  <a:lnTo>
                    <a:pt x="825" y="943"/>
                  </a:lnTo>
                  <a:lnTo>
                    <a:pt x="821" y="942"/>
                  </a:lnTo>
                  <a:lnTo>
                    <a:pt x="818" y="941"/>
                  </a:lnTo>
                  <a:lnTo>
                    <a:pt x="811" y="939"/>
                  </a:lnTo>
                  <a:lnTo>
                    <a:pt x="808" y="938"/>
                  </a:lnTo>
                  <a:lnTo>
                    <a:pt x="805" y="938"/>
                  </a:lnTo>
                  <a:lnTo>
                    <a:pt x="803" y="938"/>
                  </a:lnTo>
                  <a:lnTo>
                    <a:pt x="801" y="938"/>
                  </a:lnTo>
                  <a:lnTo>
                    <a:pt x="800" y="939"/>
                  </a:lnTo>
                  <a:lnTo>
                    <a:pt x="799" y="940"/>
                  </a:lnTo>
                  <a:lnTo>
                    <a:pt x="798" y="942"/>
                  </a:lnTo>
                  <a:lnTo>
                    <a:pt x="795" y="947"/>
                  </a:lnTo>
                  <a:lnTo>
                    <a:pt x="793" y="949"/>
                  </a:lnTo>
                  <a:lnTo>
                    <a:pt x="792" y="951"/>
                  </a:lnTo>
                  <a:lnTo>
                    <a:pt x="791" y="953"/>
                  </a:lnTo>
                  <a:lnTo>
                    <a:pt x="789" y="955"/>
                  </a:lnTo>
                  <a:lnTo>
                    <a:pt x="787" y="957"/>
                  </a:lnTo>
                  <a:lnTo>
                    <a:pt x="786" y="958"/>
                  </a:lnTo>
                  <a:lnTo>
                    <a:pt x="780" y="961"/>
                  </a:lnTo>
                  <a:lnTo>
                    <a:pt x="777" y="964"/>
                  </a:lnTo>
                  <a:lnTo>
                    <a:pt x="776" y="966"/>
                  </a:lnTo>
                  <a:lnTo>
                    <a:pt x="772" y="971"/>
                  </a:lnTo>
                  <a:lnTo>
                    <a:pt x="767" y="975"/>
                  </a:lnTo>
                  <a:lnTo>
                    <a:pt x="765" y="977"/>
                  </a:lnTo>
                  <a:lnTo>
                    <a:pt x="764" y="979"/>
                  </a:lnTo>
                  <a:lnTo>
                    <a:pt x="764" y="981"/>
                  </a:lnTo>
                  <a:lnTo>
                    <a:pt x="764" y="983"/>
                  </a:lnTo>
                  <a:lnTo>
                    <a:pt x="764" y="985"/>
                  </a:lnTo>
                  <a:lnTo>
                    <a:pt x="763" y="992"/>
                  </a:lnTo>
                  <a:lnTo>
                    <a:pt x="763" y="994"/>
                  </a:lnTo>
                  <a:lnTo>
                    <a:pt x="762" y="997"/>
                  </a:lnTo>
                  <a:lnTo>
                    <a:pt x="761" y="1002"/>
                  </a:lnTo>
                  <a:lnTo>
                    <a:pt x="759" y="1005"/>
                  </a:lnTo>
                  <a:lnTo>
                    <a:pt x="756" y="1013"/>
                  </a:lnTo>
                  <a:lnTo>
                    <a:pt x="753" y="1021"/>
                  </a:lnTo>
                  <a:lnTo>
                    <a:pt x="751" y="1027"/>
                  </a:lnTo>
                  <a:lnTo>
                    <a:pt x="750" y="1028"/>
                  </a:lnTo>
                  <a:lnTo>
                    <a:pt x="749" y="1030"/>
                  </a:lnTo>
                  <a:lnTo>
                    <a:pt x="747" y="1031"/>
                  </a:lnTo>
                  <a:lnTo>
                    <a:pt x="746" y="1032"/>
                  </a:lnTo>
                  <a:lnTo>
                    <a:pt x="745" y="1033"/>
                  </a:lnTo>
                  <a:lnTo>
                    <a:pt x="743" y="1034"/>
                  </a:lnTo>
                  <a:lnTo>
                    <a:pt x="741" y="1035"/>
                  </a:lnTo>
                  <a:lnTo>
                    <a:pt x="733" y="1037"/>
                  </a:lnTo>
                  <a:lnTo>
                    <a:pt x="729" y="1038"/>
                  </a:lnTo>
                  <a:lnTo>
                    <a:pt x="725" y="1038"/>
                  </a:lnTo>
                  <a:lnTo>
                    <a:pt x="722" y="1038"/>
                  </a:lnTo>
                  <a:lnTo>
                    <a:pt x="719" y="1038"/>
                  </a:lnTo>
                  <a:lnTo>
                    <a:pt x="717" y="1037"/>
                  </a:lnTo>
                  <a:lnTo>
                    <a:pt x="713" y="1036"/>
                  </a:lnTo>
                  <a:lnTo>
                    <a:pt x="710" y="1035"/>
                  </a:lnTo>
                  <a:lnTo>
                    <a:pt x="708" y="1034"/>
                  </a:lnTo>
                  <a:lnTo>
                    <a:pt x="707" y="1032"/>
                  </a:lnTo>
                  <a:lnTo>
                    <a:pt x="705" y="1031"/>
                  </a:lnTo>
                  <a:lnTo>
                    <a:pt x="703" y="1029"/>
                  </a:lnTo>
                  <a:lnTo>
                    <a:pt x="698" y="1025"/>
                  </a:lnTo>
                  <a:lnTo>
                    <a:pt x="695" y="1023"/>
                  </a:lnTo>
                  <a:lnTo>
                    <a:pt x="693" y="1020"/>
                  </a:lnTo>
                  <a:lnTo>
                    <a:pt x="689" y="1017"/>
                  </a:lnTo>
                  <a:lnTo>
                    <a:pt x="686" y="1017"/>
                  </a:lnTo>
                  <a:lnTo>
                    <a:pt x="685" y="1016"/>
                  </a:lnTo>
                  <a:lnTo>
                    <a:pt x="684" y="1016"/>
                  </a:lnTo>
                  <a:lnTo>
                    <a:pt x="681" y="1015"/>
                  </a:lnTo>
                  <a:lnTo>
                    <a:pt x="678" y="1015"/>
                  </a:lnTo>
                  <a:lnTo>
                    <a:pt x="677" y="1016"/>
                  </a:lnTo>
                  <a:lnTo>
                    <a:pt x="675" y="1017"/>
                  </a:lnTo>
                  <a:lnTo>
                    <a:pt x="673" y="1017"/>
                  </a:lnTo>
                  <a:lnTo>
                    <a:pt x="672" y="1019"/>
                  </a:lnTo>
                  <a:lnTo>
                    <a:pt x="670" y="1021"/>
                  </a:lnTo>
                  <a:lnTo>
                    <a:pt x="666" y="1026"/>
                  </a:lnTo>
                  <a:lnTo>
                    <a:pt x="665" y="1028"/>
                  </a:lnTo>
                  <a:lnTo>
                    <a:pt x="664" y="1028"/>
                  </a:lnTo>
                  <a:lnTo>
                    <a:pt x="663" y="1029"/>
                  </a:lnTo>
                  <a:lnTo>
                    <a:pt x="662" y="1029"/>
                  </a:lnTo>
                  <a:lnTo>
                    <a:pt x="661" y="1030"/>
                  </a:lnTo>
                  <a:lnTo>
                    <a:pt x="661" y="1030"/>
                  </a:lnTo>
                  <a:lnTo>
                    <a:pt x="660" y="1030"/>
                  </a:lnTo>
                  <a:lnTo>
                    <a:pt x="658" y="1030"/>
                  </a:lnTo>
                  <a:lnTo>
                    <a:pt x="656" y="1030"/>
                  </a:lnTo>
                  <a:lnTo>
                    <a:pt x="650" y="1028"/>
                  </a:lnTo>
                  <a:lnTo>
                    <a:pt x="650" y="1028"/>
                  </a:lnTo>
                  <a:lnTo>
                    <a:pt x="648" y="1028"/>
                  </a:lnTo>
                  <a:lnTo>
                    <a:pt x="646" y="1028"/>
                  </a:lnTo>
                  <a:lnTo>
                    <a:pt x="644" y="1028"/>
                  </a:lnTo>
                  <a:lnTo>
                    <a:pt x="642" y="1029"/>
                  </a:lnTo>
                  <a:lnTo>
                    <a:pt x="641" y="1029"/>
                  </a:lnTo>
                  <a:lnTo>
                    <a:pt x="640" y="1030"/>
                  </a:lnTo>
                  <a:lnTo>
                    <a:pt x="639" y="1031"/>
                  </a:lnTo>
                  <a:lnTo>
                    <a:pt x="639" y="1031"/>
                  </a:lnTo>
                  <a:lnTo>
                    <a:pt x="638" y="1032"/>
                  </a:lnTo>
                  <a:lnTo>
                    <a:pt x="638" y="1033"/>
                  </a:lnTo>
                  <a:lnTo>
                    <a:pt x="638" y="1034"/>
                  </a:lnTo>
                  <a:lnTo>
                    <a:pt x="638" y="1035"/>
                  </a:lnTo>
                  <a:lnTo>
                    <a:pt x="638" y="1037"/>
                  </a:lnTo>
                  <a:lnTo>
                    <a:pt x="639" y="1038"/>
                  </a:lnTo>
                  <a:lnTo>
                    <a:pt x="639" y="1040"/>
                  </a:lnTo>
                  <a:lnTo>
                    <a:pt x="645" y="1051"/>
                  </a:lnTo>
                  <a:lnTo>
                    <a:pt x="647" y="1056"/>
                  </a:lnTo>
                  <a:lnTo>
                    <a:pt x="648" y="1058"/>
                  </a:lnTo>
                  <a:lnTo>
                    <a:pt x="648" y="1061"/>
                  </a:lnTo>
                  <a:lnTo>
                    <a:pt x="648" y="1063"/>
                  </a:lnTo>
                  <a:lnTo>
                    <a:pt x="649" y="1065"/>
                  </a:lnTo>
                  <a:lnTo>
                    <a:pt x="648" y="1067"/>
                  </a:lnTo>
                  <a:lnTo>
                    <a:pt x="648" y="1069"/>
                  </a:lnTo>
                  <a:lnTo>
                    <a:pt x="647" y="1071"/>
                  </a:lnTo>
                  <a:lnTo>
                    <a:pt x="646" y="1073"/>
                  </a:lnTo>
                  <a:lnTo>
                    <a:pt x="644" y="1075"/>
                  </a:lnTo>
                  <a:lnTo>
                    <a:pt x="643" y="1077"/>
                  </a:lnTo>
                  <a:lnTo>
                    <a:pt x="640" y="1080"/>
                  </a:lnTo>
                  <a:lnTo>
                    <a:pt x="639" y="1082"/>
                  </a:lnTo>
                  <a:lnTo>
                    <a:pt x="638" y="1083"/>
                  </a:lnTo>
                  <a:lnTo>
                    <a:pt x="636" y="1084"/>
                  </a:lnTo>
                  <a:lnTo>
                    <a:pt x="634" y="1085"/>
                  </a:lnTo>
                  <a:lnTo>
                    <a:pt x="632" y="1085"/>
                  </a:lnTo>
                  <a:lnTo>
                    <a:pt x="630" y="1086"/>
                  </a:lnTo>
                  <a:lnTo>
                    <a:pt x="627" y="1086"/>
                  </a:lnTo>
                  <a:lnTo>
                    <a:pt x="625" y="1086"/>
                  </a:lnTo>
                  <a:lnTo>
                    <a:pt x="622" y="1087"/>
                  </a:lnTo>
                  <a:lnTo>
                    <a:pt x="620" y="1087"/>
                  </a:lnTo>
                  <a:lnTo>
                    <a:pt x="617" y="1086"/>
                  </a:lnTo>
                  <a:lnTo>
                    <a:pt x="616" y="1086"/>
                  </a:lnTo>
                  <a:lnTo>
                    <a:pt x="613" y="1085"/>
                  </a:lnTo>
                  <a:lnTo>
                    <a:pt x="611" y="1085"/>
                  </a:lnTo>
                  <a:lnTo>
                    <a:pt x="606" y="1084"/>
                  </a:lnTo>
                  <a:lnTo>
                    <a:pt x="604" y="1083"/>
                  </a:lnTo>
                  <a:lnTo>
                    <a:pt x="603" y="1082"/>
                  </a:lnTo>
                  <a:lnTo>
                    <a:pt x="600" y="1082"/>
                  </a:lnTo>
                  <a:lnTo>
                    <a:pt x="597" y="1081"/>
                  </a:lnTo>
                  <a:lnTo>
                    <a:pt x="593" y="1081"/>
                  </a:lnTo>
                  <a:lnTo>
                    <a:pt x="590" y="1081"/>
                  </a:lnTo>
                  <a:lnTo>
                    <a:pt x="586" y="1081"/>
                  </a:lnTo>
                  <a:lnTo>
                    <a:pt x="580" y="1082"/>
                  </a:lnTo>
                  <a:lnTo>
                    <a:pt x="576" y="1083"/>
                  </a:lnTo>
                  <a:lnTo>
                    <a:pt x="573" y="1083"/>
                  </a:lnTo>
                  <a:lnTo>
                    <a:pt x="569" y="1085"/>
                  </a:lnTo>
                  <a:lnTo>
                    <a:pt x="562" y="1086"/>
                  </a:lnTo>
                  <a:lnTo>
                    <a:pt x="556" y="1087"/>
                  </a:lnTo>
                  <a:lnTo>
                    <a:pt x="553" y="1088"/>
                  </a:lnTo>
                  <a:lnTo>
                    <a:pt x="552" y="1089"/>
                  </a:lnTo>
                  <a:lnTo>
                    <a:pt x="551" y="1090"/>
                  </a:lnTo>
                  <a:lnTo>
                    <a:pt x="550" y="1091"/>
                  </a:lnTo>
                  <a:lnTo>
                    <a:pt x="549" y="1092"/>
                  </a:lnTo>
                  <a:lnTo>
                    <a:pt x="549" y="1093"/>
                  </a:lnTo>
                  <a:lnTo>
                    <a:pt x="549" y="1095"/>
                  </a:lnTo>
                  <a:lnTo>
                    <a:pt x="548" y="1097"/>
                  </a:lnTo>
                  <a:lnTo>
                    <a:pt x="548" y="1103"/>
                  </a:lnTo>
                  <a:lnTo>
                    <a:pt x="547" y="1107"/>
                  </a:lnTo>
                  <a:lnTo>
                    <a:pt x="547" y="1108"/>
                  </a:lnTo>
                  <a:lnTo>
                    <a:pt x="546" y="1110"/>
                  </a:lnTo>
                  <a:lnTo>
                    <a:pt x="544" y="1113"/>
                  </a:lnTo>
                  <a:lnTo>
                    <a:pt x="543" y="1115"/>
                  </a:lnTo>
                  <a:lnTo>
                    <a:pt x="541" y="1119"/>
                  </a:lnTo>
                  <a:lnTo>
                    <a:pt x="538" y="1121"/>
                  </a:lnTo>
                  <a:lnTo>
                    <a:pt x="536" y="1124"/>
                  </a:lnTo>
                  <a:lnTo>
                    <a:pt x="535" y="1126"/>
                  </a:lnTo>
                  <a:lnTo>
                    <a:pt x="533" y="1128"/>
                  </a:lnTo>
                  <a:lnTo>
                    <a:pt x="531" y="1130"/>
                  </a:lnTo>
                  <a:lnTo>
                    <a:pt x="528" y="1131"/>
                  </a:lnTo>
                  <a:lnTo>
                    <a:pt x="526" y="1132"/>
                  </a:lnTo>
                  <a:lnTo>
                    <a:pt x="525" y="1133"/>
                  </a:lnTo>
                  <a:lnTo>
                    <a:pt x="524" y="1133"/>
                  </a:lnTo>
                  <a:lnTo>
                    <a:pt x="522" y="1133"/>
                  </a:lnTo>
                  <a:lnTo>
                    <a:pt x="520" y="1132"/>
                  </a:lnTo>
                  <a:lnTo>
                    <a:pt x="517" y="1130"/>
                  </a:lnTo>
                  <a:lnTo>
                    <a:pt x="510" y="1125"/>
                  </a:lnTo>
                  <a:lnTo>
                    <a:pt x="507" y="1122"/>
                  </a:lnTo>
                  <a:lnTo>
                    <a:pt x="504" y="1120"/>
                  </a:lnTo>
                  <a:lnTo>
                    <a:pt x="502" y="1119"/>
                  </a:lnTo>
                  <a:lnTo>
                    <a:pt x="500" y="1119"/>
                  </a:lnTo>
                  <a:lnTo>
                    <a:pt x="498" y="1118"/>
                  </a:lnTo>
                  <a:lnTo>
                    <a:pt x="495" y="1117"/>
                  </a:lnTo>
                  <a:lnTo>
                    <a:pt x="492" y="1117"/>
                  </a:lnTo>
                  <a:lnTo>
                    <a:pt x="490" y="1116"/>
                  </a:lnTo>
                  <a:lnTo>
                    <a:pt x="485" y="1116"/>
                  </a:lnTo>
                  <a:lnTo>
                    <a:pt x="479" y="1115"/>
                  </a:lnTo>
                  <a:lnTo>
                    <a:pt x="476" y="1114"/>
                  </a:lnTo>
                  <a:lnTo>
                    <a:pt x="469" y="1111"/>
                  </a:lnTo>
                  <a:lnTo>
                    <a:pt x="466" y="1110"/>
                  </a:lnTo>
                  <a:lnTo>
                    <a:pt x="463" y="1110"/>
                  </a:lnTo>
                  <a:lnTo>
                    <a:pt x="459" y="1109"/>
                  </a:lnTo>
                  <a:lnTo>
                    <a:pt x="453" y="1109"/>
                  </a:lnTo>
                  <a:lnTo>
                    <a:pt x="451" y="1108"/>
                  </a:lnTo>
                  <a:lnTo>
                    <a:pt x="450" y="1108"/>
                  </a:lnTo>
                  <a:lnTo>
                    <a:pt x="449" y="1107"/>
                  </a:lnTo>
                  <a:lnTo>
                    <a:pt x="448" y="1107"/>
                  </a:lnTo>
                  <a:lnTo>
                    <a:pt x="447" y="1106"/>
                  </a:lnTo>
                  <a:lnTo>
                    <a:pt x="446" y="1104"/>
                  </a:lnTo>
                  <a:lnTo>
                    <a:pt x="445" y="1102"/>
                  </a:lnTo>
                  <a:lnTo>
                    <a:pt x="445" y="1099"/>
                  </a:lnTo>
                  <a:lnTo>
                    <a:pt x="444" y="1092"/>
                  </a:lnTo>
                  <a:lnTo>
                    <a:pt x="444" y="1089"/>
                  </a:lnTo>
                  <a:lnTo>
                    <a:pt x="444" y="1088"/>
                  </a:lnTo>
                  <a:lnTo>
                    <a:pt x="443" y="1086"/>
                  </a:lnTo>
                  <a:lnTo>
                    <a:pt x="441" y="1085"/>
                  </a:lnTo>
                  <a:lnTo>
                    <a:pt x="440" y="1084"/>
                  </a:lnTo>
                  <a:lnTo>
                    <a:pt x="439" y="1083"/>
                  </a:lnTo>
                  <a:lnTo>
                    <a:pt x="438" y="1082"/>
                  </a:lnTo>
                  <a:lnTo>
                    <a:pt x="436" y="1082"/>
                  </a:lnTo>
                  <a:lnTo>
                    <a:pt x="435" y="1082"/>
                  </a:lnTo>
                  <a:lnTo>
                    <a:pt x="434" y="1082"/>
                  </a:lnTo>
                  <a:lnTo>
                    <a:pt x="432" y="1083"/>
                  </a:lnTo>
                  <a:lnTo>
                    <a:pt x="430" y="1084"/>
                  </a:lnTo>
                  <a:lnTo>
                    <a:pt x="429" y="1084"/>
                  </a:lnTo>
                  <a:lnTo>
                    <a:pt x="428" y="1085"/>
                  </a:lnTo>
                  <a:lnTo>
                    <a:pt x="427" y="1085"/>
                  </a:lnTo>
                  <a:lnTo>
                    <a:pt x="426" y="1087"/>
                  </a:lnTo>
                  <a:lnTo>
                    <a:pt x="424" y="1090"/>
                  </a:lnTo>
                  <a:lnTo>
                    <a:pt x="418" y="1100"/>
                  </a:lnTo>
                  <a:lnTo>
                    <a:pt x="416" y="1104"/>
                  </a:lnTo>
                  <a:lnTo>
                    <a:pt x="415" y="1106"/>
                  </a:lnTo>
                  <a:lnTo>
                    <a:pt x="414" y="1109"/>
                  </a:lnTo>
                  <a:lnTo>
                    <a:pt x="414" y="1112"/>
                  </a:lnTo>
                  <a:lnTo>
                    <a:pt x="414" y="1115"/>
                  </a:lnTo>
                  <a:lnTo>
                    <a:pt x="414" y="1119"/>
                  </a:lnTo>
                  <a:lnTo>
                    <a:pt x="415" y="1121"/>
                  </a:lnTo>
                  <a:lnTo>
                    <a:pt x="416" y="1125"/>
                  </a:lnTo>
                  <a:lnTo>
                    <a:pt x="417" y="1129"/>
                  </a:lnTo>
                  <a:lnTo>
                    <a:pt x="418" y="1132"/>
                  </a:lnTo>
                  <a:lnTo>
                    <a:pt x="421" y="1138"/>
                  </a:lnTo>
                  <a:lnTo>
                    <a:pt x="423" y="1144"/>
                  </a:lnTo>
                  <a:lnTo>
                    <a:pt x="424" y="1146"/>
                  </a:lnTo>
                  <a:lnTo>
                    <a:pt x="424" y="1148"/>
                  </a:lnTo>
                  <a:lnTo>
                    <a:pt x="425" y="1150"/>
                  </a:lnTo>
                  <a:lnTo>
                    <a:pt x="425" y="1153"/>
                  </a:lnTo>
                  <a:lnTo>
                    <a:pt x="425" y="1155"/>
                  </a:lnTo>
                  <a:lnTo>
                    <a:pt x="424" y="1157"/>
                  </a:lnTo>
                  <a:lnTo>
                    <a:pt x="423" y="1158"/>
                  </a:lnTo>
                  <a:lnTo>
                    <a:pt x="423" y="1159"/>
                  </a:lnTo>
                  <a:lnTo>
                    <a:pt x="422" y="1161"/>
                  </a:lnTo>
                  <a:lnTo>
                    <a:pt x="421" y="1163"/>
                  </a:lnTo>
                  <a:lnTo>
                    <a:pt x="414" y="1168"/>
                  </a:lnTo>
                  <a:lnTo>
                    <a:pt x="410" y="1173"/>
                  </a:lnTo>
                  <a:lnTo>
                    <a:pt x="407" y="1175"/>
                  </a:lnTo>
                  <a:lnTo>
                    <a:pt x="405" y="1176"/>
                  </a:lnTo>
                  <a:lnTo>
                    <a:pt x="403" y="1178"/>
                  </a:lnTo>
                  <a:lnTo>
                    <a:pt x="400" y="1181"/>
                  </a:lnTo>
                  <a:lnTo>
                    <a:pt x="396" y="1189"/>
                  </a:lnTo>
                  <a:lnTo>
                    <a:pt x="391" y="1195"/>
                  </a:lnTo>
                  <a:lnTo>
                    <a:pt x="387" y="1201"/>
                  </a:lnTo>
                  <a:lnTo>
                    <a:pt x="383" y="1205"/>
                  </a:lnTo>
                  <a:lnTo>
                    <a:pt x="381" y="1208"/>
                  </a:lnTo>
                  <a:lnTo>
                    <a:pt x="379" y="1209"/>
                  </a:lnTo>
                  <a:lnTo>
                    <a:pt x="378" y="1209"/>
                  </a:lnTo>
                  <a:lnTo>
                    <a:pt x="377" y="1211"/>
                  </a:lnTo>
                  <a:lnTo>
                    <a:pt x="374" y="1212"/>
                  </a:lnTo>
                  <a:lnTo>
                    <a:pt x="372" y="1213"/>
                  </a:lnTo>
                  <a:lnTo>
                    <a:pt x="370" y="1214"/>
                  </a:lnTo>
                  <a:lnTo>
                    <a:pt x="368" y="1214"/>
                  </a:lnTo>
                  <a:lnTo>
                    <a:pt x="366" y="1215"/>
                  </a:lnTo>
                  <a:lnTo>
                    <a:pt x="364" y="1215"/>
                  </a:lnTo>
                  <a:lnTo>
                    <a:pt x="355" y="1215"/>
                  </a:lnTo>
                  <a:lnTo>
                    <a:pt x="353" y="1215"/>
                  </a:lnTo>
                  <a:lnTo>
                    <a:pt x="343" y="1217"/>
                  </a:lnTo>
                  <a:lnTo>
                    <a:pt x="337" y="1218"/>
                  </a:lnTo>
                  <a:lnTo>
                    <a:pt x="334" y="1219"/>
                  </a:lnTo>
                  <a:lnTo>
                    <a:pt x="320" y="1221"/>
                  </a:lnTo>
                  <a:lnTo>
                    <a:pt x="317" y="1222"/>
                  </a:lnTo>
                  <a:lnTo>
                    <a:pt x="311" y="1222"/>
                  </a:lnTo>
                  <a:lnTo>
                    <a:pt x="309" y="1222"/>
                  </a:lnTo>
                  <a:lnTo>
                    <a:pt x="308" y="1223"/>
                  </a:lnTo>
                  <a:lnTo>
                    <a:pt x="307" y="1224"/>
                  </a:lnTo>
                  <a:lnTo>
                    <a:pt x="305" y="1225"/>
                  </a:lnTo>
                  <a:lnTo>
                    <a:pt x="302" y="1228"/>
                  </a:lnTo>
                  <a:lnTo>
                    <a:pt x="299" y="1230"/>
                  </a:lnTo>
                  <a:lnTo>
                    <a:pt x="298" y="1232"/>
                  </a:lnTo>
                  <a:lnTo>
                    <a:pt x="297" y="1233"/>
                  </a:lnTo>
                  <a:lnTo>
                    <a:pt x="293" y="1239"/>
                  </a:lnTo>
                  <a:lnTo>
                    <a:pt x="291" y="1241"/>
                  </a:lnTo>
                  <a:lnTo>
                    <a:pt x="290" y="1243"/>
                  </a:lnTo>
                  <a:lnTo>
                    <a:pt x="288" y="1243"/>
                  </a:lnTo>
                  <a:lnTo>
                    <a:pt x="287" y="1244"/>
                  </a:lnTo>
                  <a:lnTo>
                    <a:pt x="286" y="1245"/>
                  </a:lnTo>
                  <a:lnTo>
                    <a:pt x="285" y="1245"/>
                  </a:lnTo>
                  <a:lnTo>
                    <a:pt x="284" y="1245"/>
                  </a:lnTo>
                  <a:lnTo>
                    <a:pt x="283" y="1245"/>
                  </a:lnTo>
                  <a:lnTo>
                    <a:pt x="282" y="1245"/>
                  </a:lnTo>
                  <a:lnTo>
                    <a:pt x="281" y="1245"/>
                  </a:lnTo>
                  <a:lnTo>
                    <a:pt x="281" y="1244"/>
                  </a:lnTo>
                  <a:lnTo>
                    <a:pt x="281" y="1243"/>
                  </a:lnTo>
                  <a:lnTo>
                    <a:pt x="279" y="1241"/>
                  </a:lnTo>
                  <a:lnTo>
                    <a:pt x="275" y="1229"/>
                  </a:lnTo>
                  <a:lnTo>
                    <a:pt x="271" y="1220"/>
                  </a:lnTo>
                  <a:lnTo>
                    <a:pt x="270" y="1216"/>
                  </a:lnTo>
                  <a:lnTo>
                    <a:pt x="268" y="1210"/>
                  </a:lnTo>
                  <a:lnTo>
                    <a:pt x="263" y="1197"/>
                  </a:lnTo>
                  <a:lnTo>
                    <a:pt x="263" y="1194"/>
                  </a:lnTo>
                  <a:lnTo>
                    <a:pt x="262" y="1191"/>
                  </a:lnTo>
                  <a:lnTo>
                    <a:pt x="261" y="1189"/>
                  </a:lnTo>
                  <a:lnTo>
                    <a:pt x="260" y="1187"/>
                  </a:lnTo>
                  <a:lnTo>
                    <a:pt x="259" y="1187"/>
                  </a:lnTo>
                  <a:lnTo>
                    <a:pt x="256" y="1184"/>
                  </a:lnTo>
                  <a:lnTo>
                    <a:pt x="249" y="1178"/>
                  </a:lnTo>
                  <a:lnTo>
                    <a:pt x="245" y="1175"/>
                  </a:lnTo>
                  <a:lnTo>
                    <a:pt x="242" y="1174"/>
                  </a:lnTo>
                  <a:lnTo>
                    <a:pt x="239" y="1172"/>
                  </a:lnTo>
                  <a:lnTo>
                    <a:pt x="234" y="1170"/>
                  </a:lnTo>
                  <a:lnTo>
                    <a:pt x="230" y="1168"/>
                  </a:lnTo>
                  <a:lnTo>
                    <a:pt x="223" y="1166"/>
                  </a:lnTo>
                  <a:lnTo>
                    <a:pt x="216" y="1164"/>
                  </a:lnTo>
                  <a:lnTo>
                    <a:pt x="212" y="1162"/>
                  </a:lnTo>
                  <a:lnTo>
                    <a:pt x="207" y="1160"/>
                  </a:lnTo>
                  <a:lnTo>
                    <a:pt x="203" y="1158"/>
                  </a:lnTo>
                  <a:lnTo>
                    <a:pt x="198" y="1155"/>
                  </a:lnTo>
                  <a:lnTo>
                    <a:pt x="195" y="1153"/>
                  </a:lnTo>
                  <a:lnTo>
                    <a:pt x="194" y="1153"/>
                  </a:lnTo>
                  <a:lnTo>
                    <a:pt x="192" y="1152"/>
                  </a:lnTo>
                  <a:lnTo>
                    <a:pt x="191" y="1150"/>
                  </a:lnTo>
                  <a:lnTo>
                    <a:pt x="190" y="1149"/>
                  </a:lnTo>
                  <a:lnTo>
                    <a:pt x="190" y="1148"/>
                  </a:lnTo>
                  <a:lnTo>
                    <a:pt x="189" y="1147"/>
                  </a:lnTo>
                  <a:lnTo>
                    <a:pt x="189" y="1146"/>
                  </a:lnTo>
                  <a:lnTo>
                    <a:pt x="189" y="1144"/>
                  </a:lnTo>
                  <a:lnTo>
                    <a:pt x="190" y="1139"/>
                  </a:lnTo>
                  <a:lnTo>
                    <a:pt x="192" y="1132"/>
                  </a:lnTo>
                  <a:lnTo>
                    <a:pt x="194" y="1123"/>
                  </a:lnTo>
                  <a:lnTo>
                    <a:pt x="195" y="1120"/>
                  </a:lnTo>
                  <a:lnTo>
                    <a:pt x="195" y="1116"/>
                  </a:lnTo>
                  <a:lnTo>
                    <a:pt x="195" y="1112"/>
                  </a:lnTo>
                  <a:lnTo>
                    <a:pt x="195" y="1108"/>
                  </a:lnTo>
                  <a:lnTo>
                    <a:pt x="195" y="1106"/>
                  </a:lnTo>
                  <a:lnTo>
                    <a:pt x="195" y="1102"/>
                  </a:lnTo>
                  <a:lnTo>
                    <a:pt x="194" y="1101"/>
                  </a:lnTo>
                  <a:lnTo>
                    <a:pt x="194" y="1100"/>
                  </a:lnTo>
                  <a:lnTo>
                    <a:pt x="193" y="1099"/>
                  </a:lnTo>
                  <a:lnTo>
                    <a:pt x="192" y="1098"/>
                  </a:lnTo>
                  <a:lnTo>
                    <a:pt x="191" y="1098"/>
                  </a:lnTo>
                  <a:lnTo>
                    <a:pt x="190" y="1099"/>
                  </a:lnTo>
                  <a:lnTo>
                    <a:pt x="189" y="1101"/>
                  </a:lnTo>
                  <a:lnTo>
                    <a:pt x="187" y="1105"/>
                  </a:lnTo>
                  <a:lnTo>
                    <a:pt x="185" y="1106"/>
                  </a:lnTo>
                  <a:lnTo>
                    <a:pt x="184" y="1107"/>
                  </a:lnTo>
                  <a:lnTo>
                    <a:pt x="184" y="1107"/>
                  </a:lnTo>
                  <a:lnTo>
                    <a:pt x="182" y="1107"/>
                  </a:lnTo>
                  <a:lnTo>
                    <a:pt x="181" y="1107"/>
                  </a:lnTo>
                  <a:lnTo>
                    <a:pt x="180" y="1107"/>
                  </a:lnTo>
                  <a:lnTo>
                    <a:pt x="179" y="1107"/>
                  </a:lnTo>
                  <a:lnTo>
                    <a:pt x="178" y="1107"/>
                  </a:lnTo>
                  <a:lnTo>
                    <a:pt x="176" y="1106"/>
                  </a:lnTo>
                  <a:lnTo>
                    <a:pt x="175" y="1104"/>
                  </a:lnTo>
                  <a:lnTo>
                    <a:pt x="173" y="1103"/>
                  </a:lnTo>
                  <a:lnTo>
                    <a:pt x="172" y="1100"/>
                  </a:lnTo>
                  <a:lnTo>
                    <a:pt x="170" y="1097"/>
                  </a:lnTo>
                  <a:lnTo>
                    <a:pt x="167" y="1095"/>
                  </a:lnTo>
                  <a:lnTo>
                    <a:pt x="166" y="1093"/>
                  </a:lnTo>
                  <a:lnTo>
                    <a:pt x="165" y="1091"/>
                  </a:lnTo>
                  <a:lnTo>
                    <a:pt x="161" y="1085"/>
                  </a:lnTo>
                  <a:lnTo>
                    <a:pt x="161" y="1083"/>
                  </a:lnTo>
                  <a:lnTo>
                    <a:pt x="160" y="1082"/>
                  </a:lnTo>
                  <a:lnTo>
                    <a:pt x="159" y="1080"/>
                  </a:lnTo>
                  <a:lnTo>
                    <a:pt x="158" y="1079"/>
                  </a:lnTo>
                  <a:lnTo>
                    <a:pt x="153" y="1074"/>
                  </a:lnTo>
                  <a:lnTo>
                    <a:pt x="151" y="1073"/>
                  </a:lnTo>
                  <a:lnTo>
                    <a:pt x="150" y="1071"/>
                  </a:lnTo>
                  <a:lnTo>
                    <a:pt x="149" y="1069"/>
                  </a:lnTo>
                  <a:lnTo>
                    <a:pt x="148" y="1067"/>
                  </a:lnTo>
                  <a:lnTo>
                    <a:pt x="147" y="1064"/>
                  </a:lnTo>
                  <a:lnTo>
                    <a:pt x="145" y="1057"/>
                  </a:lnTo>
                  <a:lnTo>
                    <a:pt x="142" y="1049"/>
                  </a:lnTo>
                  <a:lnTo>
                    <a:pt x="140" y="1042"/>
                  </a:lnTo>
                  <a:lnTo>
                    <a:pt x="138" y="1039"/>
                  </a:lnTo>
                  <a:lnTo>
                    <a:pt x="138" y="1037"/>
                  </a:lnTo>
                  <a:lnTo>
                    <a:pt x="136" y="1035"/>
                  </a:lnTo>
                  <a:lnTo>
                    <a:pt x="134" y="1031"/>
                  </a:lnTo>
                  <a:lnTo>
                    <a:pt x="132" y="1030"/>
                  </a:lnTo>
                  <a:lnTo>
                    <a:pt x="131" y="1028"/>
                  </a:lnTo>
                  <a:lnTo>
                    <a:pt x="129" y="1025"/>
                  </a:lnTo>
                  <a:lnTo>
                    <a:pt x="128" y="1023"/>
                  </a:lnTo>
                  <a:lnTo>
                    <a:pt x="127" y="1021"/>
                  </a:lnTo>
                  <a:lnTo>
                    <a:pt x="123" y="1017"/>
                  </a:lnTo>
                  <a:lnTo>
                    <a:pt x="121" y="1015"/>
                  </a:lnTo>
                  <a:lnTo>
                    <a:pt x="119" y="1011"/>
                  </a:lnTo>
                  <a:lnTo>
                    <a:pt x="116" y="1006"/>
                  </a:lnTo>
                  <a:lnTo>
                    <a:pt x="116" y="1005"/>
                  </a:lnTo>
                  <a:lnTo>
                    <a:pt x="114" y="1002"/>
                  </a:lnTo>
                  <a:lnTo>
                    <a:pt x="111" y="999"/>
                  </a:lnTo>
                  <a:lnTo>
                    <a:pt x="109" y="996"/>
                  </a:lnTo>
                  <a:lnTo>
                    <a:pt x="107" y="995"/>
                  </a:lnTo>
                  <a:lnTo>
                    <a:pt x="105" y="994"/>
                  </a:lnTo>
                  <a:lnTo>
                    <a:pt x="104" y="994"/>
                  </a:lnTo>
                  <a:lnTo>
                    <a:pt x="103" y="993"/>
                  </a:lnTo>
                  <a:lnTo>
                    <a:pt x="98" y="992"/>
                  </a:lnTo>
                  <a:lnTo>
                    <a:pt x="91" y="989"/>
                  </a:lnTo>
                  <a:lnTo>
                    <a:pt x="87" y="988"/>
                  </a:lnTo>
                  <a:lnTo>
                    <a:pt x="84" y="988"/>
                  </a:lnTo>
                  <a:lnTo>
                    <a:pt x="82" y="988"/>
                  </a:lnTo>
                  <a:lnTo>
                    <a:pt x="79" y="988"/>
                  </a:lnTo>
                  <a:lnTo>
                    <a:pt x="77" y="989"/>
                  </a:lnTo>
                  <a:lnTo>
                    <a:pt x="72" y="990"/>
                  </a:lnTo>
                  <a:lnTo>
                    <a:pt x="69" y="992"/>
                  </a:lnTo>
                  <a:lnTo>
                    <a:pt x="64" y="994"/>
                  </a:lnTo>
                  <a:lnTo>
                    <a:pt x="60" y="996"/>
                  </a:lnTo>
                  <a:lnTo>
                    <a:pt x="58" y="998"/>
                  </a:lnTo>
                  <a:lnTo>
                    <a:pt x="54" y="1002"/>
                  </a:lnTo>
                  <a:lnTo>
                    <a:pt x="50" y="1006"/>
                  </a:lnTo>
                  <a:lnTo>
                    <a:pt x="49" y="1007"/>
                  </a:lnTo>
                  <a:lnTo>
                    <a:pt x="49" y="1008"/>
                  </a:lnTo>
                  <a:lnTo>
                    <a:pt x="48" y="1008"/>
                  </a:lnTo>
                  <a:lnTo>
                    <a:pt x="48" y="1009"/>
                  </a:lnTo>
                  <a:lnTo>
                    <a:pt x="48" y="1010"/>
                  </a:lnTo>
                  <a:lnTo>
                    <a:pt x="49" y="1011"/>
                  </a:lnTo>
                  <a:lnTo>
                    <a:pt x="50" y="1013"/>
                  </a:lnTo>
                  <a:lnTo>
                    <a:pt x="51" y="1015"/>
                  </a:lnTo>
                  <a:lnTo>
                    <a:pt x="52" y="1017"/>
                  </a:lnTo>
                  <a:lnTo>
                    <a:pt x="53" y="1017"/>
                  </a:lnTo>
                  <a:lnTo>
                    <a:pt x="54" y="1019"/>
                  </a:lnTo>
                  <a:lnTo>
                    <a:pt x="55" y="1020"/>
                  </a:lnTo>
                  <a:lnTo>
                    <a:pt x="68" y="1032"/>
                  </a:lnTo>
                  <a:lnTo>
                    <a:pt x="70" y="1034"/>
                  </a:lnTo>
                  <a:lnTo>
                    <a:pt x="70" y="1036"/>
                  </a:lnTo>
                  <a:lnTo>
                    <a:pt x="71" y="1038"/>
                  </a:lnTo>
                  <a:lnTo>
                    <a:pt x="72" y="1039"/>
                  </a:lnTo>
                  <a:lnTo>
                    <a:pt x="74" y="1044"/>
                  </a:lnTo>
                  <a:lnTo>
                    <a:pt x="74" y="1046"/>
                  </a:lnTo>
                  <a:lnTo>
                    <a:pt x="75" y="1048"/>
                  </a:lnTo>
                  <a:lnTo>
                    <a:pt x="79" y="1052"/>
                  </a:lnTo>
                  <a:lnTo>
                    <a:pt x="80" y="1055"/>
                  </a:lnTo>
                  <a:lnTo>
                    <a:pt x="81" y="1057"/>
                  </a:lnTo>
                  <a:lnTo>
                    <a:pt x="81" y="1060"/>
                  </a:lnTo>
                  <a:lnTo>
                    <a:pt x="81" y="1062"/>
                  </a:lnTo>
                  <a:lnTo>
                    <a:pt x="81" y="1063"/>
                  </a:lnTo>
                  <a:lnTo>
                    <a:pt x="81" y="1065"/>
                  </a:lnTo>
                  <a:lnTo>
                    <a:pt x="81" y="1067"/>
                  </a:lnTo>
                  <a:lnTo>
                    <a:pt x="81" y="1068"/>
                  </a:lnTo>
                  <a:lnTo>
                    <a:pt x="81" y="1070"/>
                  </a:lnTo>
                  <a:lnTo>
                    <a:pt x="80" y="1072"/>
                  </a:lnTo>
                  <a:lnTo>
                    <a:pt x="77" y="1076"/>
                  </a:lnTo>
                  <a:lnTo>
                    <a:pt x="74" y="1080"/>
                  </a:lnTo>
                  <a:lnTo>
                    <a:pt x="72" y="1085"/>
                  </a:lnTo>
                  <a:lnTo>
                    <a:pt x="70" y="1092"/>
                  </a:lnTo>
                  <a:lnTo>
                    <a:pt x="68" y="1096"/>
                  </a:lnTo>
                  <a:lnTo>
                    <a:pt x="66" y="1098"/>
                  </a:lnTo>
                  <a:lnTo>
                    <a:pt x="64" y="1101"/>
                  </a:lnTo>
                  <a:lnTo>
                    <a:pt x="62" y="1103"/>
                  </a:lnTo>
                  <a:lnTo>
                    <a:pt x="59" y="1106"/>
                  </a:lnTo>
                  <a:lnTo>
                    <a:pt x="56" y="1109"/>
                  </a:lnTo>
                  <a:lnTo>
                    <a:pt x="53" y="1112"/>
                  </a:lnTo>
                  <a:lnTo>
                    <a:pt x="50" y="1114"/>
                  </a:lnTo>
                  <a:lnTo>
                    <a:pt x="47" y="1116"/>
                  </a:lnTo>
                  <a:lnTo>
                    <a:pt x="46" y="1116"/>
                  </a:lnTo>
                  <a:lnTo>
                    <a:pt x="44" y="1117"/>
                  </a:lnTo>
                  <a:lnTo>
                    <a:pt x="41" y="1117"/>
                  </a:lnTo>
                  <a:lnTo>
                    <a:pt x="38" y="1116"/>
                  </a:lnTo>
                  <a:lnTo>
                    <a:pt x="35" y="1115"/>
                  </a:lnTo>
                  <a:lnTo>
                    <a:pt x="31" y="1113"/>
                  </a:lnTo>
                  <a:lnTo>
                    <a:pt x="27" y="1111"/>
                  </a:lnTo>
                  <a:lnTo>
                    <a:pt x="23" y="1108"/>
                  </a:lnTo>
                  <a:lnTo>
                    <a:pt x="13" y="1103"/>
                  </a:lnTo>
                  <a:lnTo>
                    <a:pt x="9" y="1099"/>
                  </a:lnTo>
                  <a:lnTo>
                    <a:pt x="8" y="1097"/>
                  </a:lnTo>
                  <a:lnTo>
                    <a:pt x="6" y="1096"/>
                  </a:lnTo>
                  <a:lnTo>
                    <a:pt x="3" y="1093"/>
                  </a:lnTo>
                  <a:lnTo>
                    <a:pt x="2" y="1090"/>
                  </a:lnTo>
                  <a:lnTo>
                    <a:pt x="1" y="1089"/>
                  </a:lnTo>
                  <a:lnTo>
                    <a:pt x="1" y="1087"/>
                  </a:lnTo>
                  <a:lnTo>
                    <a:pt x="0" y="1086"/>
                  </a:lnTo>
                  <a:lnTo>
                    <a:pt x="0" y="1085"/>
                  </a:lnTo>
                  <a:lnTo>
                    <a:pt x="0" y="1083"/>
                  </a:lnTo>
                  <a:lnTo>
                    <a:pt x="0" y="1081"/>
                  </a:lnTo>
                  <a:lnTo>
                    <a:pt x="1" y="1079"/>
                  </a:lnTo>
                  <a:lnTo>
                    <a:pt x="1" y="1077"/>
                  </a:lnTo>
                  <a:lnTo>
                    <a:pt x="2" y="1075"/>
                  </a:lnTo>
                  <a:lnTo>
                    <a:pt x="2" y="1074"/>
                  </a:lnTo>
                  <a:lnTo>
                    <a:pt x="3" y="1073"/>
                  </a:lnTo>
                  <a:lnTo>
                    <a:pt x="5" y="1071"/>
                  </a:lnTo>
                  <a:lnTo>
                    <a:pt x="11" y="1066"/>
                  </a:lnTo>
                </a:path>
              </a:pathLst>
            </a:custGeom>
            <a:noFill/>
            <a:ln w="2540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6" name="Freeform 105">
              <a:extLst>
                <a:ext uri="{FF2B5EF4-FFF2-40B4-BE49-F238E27FC236}">
                  <a16:creationId xmlns:a16="http://schemas.microsoft.com/office/drawing/2014/main" id="{A2654B75-DD6A-44A5-9A84-F13BCE4DC1C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2" y="1677"/>
              <a:ext cx="429" cy="1205"/>
            </a:xfrm>
            <a:custGeom>
              <a:avLst/>
              <a:gdLst>
                <a:gd name="T0" fmla="*/ 91 w 429"/>
                <a:gd name="T1" fmla="*/ 1196 h 1205"/>
                <a:gd name="T2" fmla="*/ 76 w 429"/>
                <a:gd name="T3" fmla="*/ 1170 h 1205"/>
                <a:gd name="T4" fmla="*/ 67 w 429"/>
                <a:gd name="T5" fmla="*/ 1127 h 1205"/>
                <a:gd name="T6" fmla="*/ 80 w 429"/>
                <a:gd name="T7" fmla="*/ 1095 h 1205"/>
                <a:gd name="T8" fmla="*/ 90 w 429"/>
                <a:gd name="T9" fmla="*/ 1086 h 1205"/>
                <a:gd name="T10" fmla="*/ 62 w 429"/>
                <a:gd name="T11" fmla="*/ 1080 h 1205"/>
                <a:gd name="T12" fmla="*/ 32 w 429"/>
                <a:gd name="T13" fmla="*/ 1069 h 1205"/>
                <a:gd name="T14" fmla="*/ 30 w 429"/>
                <a:gd name="T15" fmla="*/ 1043 h 1205"/>
                <a:gd name="T16" fmla="*/ 34 w 429"/>
                <a:gd name="T17" fmla="*/ 1030 h 1205"/>
                <a:gd name="T18" fmla="*/ 62 w 429"/>
                <a:gd name="T19" fmla="*/ 1032 h 1205"/>
                <a:gd name="T20" fmla="*/ 69 w 429"/>
                <a:gd name="T21" fmla="*/ 1018 h 1205"/>
                <a:gd name="T22" fmla="*/ 75 w 429"/>
                <a:gd name="T23" fmla="*/ 999 h 1205"/>
                <a:gd name="T24" fmla="*/ 77 w 429"/>
                <a:gd name="T25" fmla="*/ 963 h 1205"/>
                <a:gd name="T26" fmla="*/ 77 w 429"/>
                <a:gd name="T27" fmla="*/ 941 h 1205"/>
                <a:gd name="T28" fmla="*/ 98 w 429"/>
                <a:gd name="T29" fmla="*/ 912 h 1205"/>
                <a:gd name="T30" fmla="*/ 103 w 429"/>
                <a:gd name="T31" fmla="*/ 884 h 1205"/>
                <a:gd name="T32" fmla="*/ 94 w 429"/>
                <a:gd name="T33" fmla="*/ 861 h 1205"/>
                <a:gd name="T34" fmla="*/ 71 w 429"/>
                <a:gd name="T35" fmla="*/ 853 h 1205"/>
                <a:gd name="T36" fmla="*/ 67 w 429"/>
                <a:gd name="T37" fmla="*/ 847 h 1205"/>
                <a:gd name="T38" fmla="*/ 67 w 429"/>
                <a:gd name="T39" fmla="*/ 822 h 1205"/>
                <a:gd name="T40" fmla="*/ 59 w 429"/>
                <a:gd name="T41" fmla="*/ 801 h 1205"/>
                <a:gd name="T42" fmla="*/ 34 w 429"/>
                <a:gd name="T43" fmla="*/ 764 h 1205"/>
                <a:gd name="T44" fmla="*/ 19 w 429"/>
                <a:gd name="T45" fmla="*/ 732 h 1205"/>
                <a:gd name="T46" fmla="*/ 18 w 429"/>
                <a:gd name="T47" fmla="*/ 709 h 1205"/>
                <a:gd name="T48" fmla="*/ 31 w 429"/>
                <a:gd name="T49" fmla="*/ 686 h 1205"/>
                <a:gd name="T50" fmla="*/ 29 w 429"/>
                <a:gd name="T51" fmla="*/ 657 h 1205"/>
                <a:gd name="T52" fmla="*/ 14 w 429"/>
                <a:gd name="T53" fmla="*/ 598 h 1205"/>
                <a:gd name="T54" fmla="*/ 0 w 429"/>
                <a:gd name="T55" fmla="*/ 547 h 1205"/>
                <a:gd name="T56" fmla="*/ 3 w 429"/>
                <a:gd name="T57" fmla="*/ 538 h 1205"/>
                <a:gd name="T58" fmla="*/ 23 w 429"/>
                <a:gd name="T59" fmla="*/ 531 h 1205"/>
                <a:gd name="T60" fmla="*/ 44 w 429"/>
                <a:gd name="T61" fmla="*/ 510 h 1205"/>
                <a:gd name="T62" fmla="*/ 64 w 429"/>
                <a:gd name="T63" fmla="*/ 489 h 1205"/>
                <a:gd name="T64" fmla="*/ 64 w 429"/>
                <a:gd name="T65" fmla="*/ 457 h 1205"/>
                <a:gd name="T66" fmla="*/ 69 w 429"/>
                <a:gd name="T67" fmla="*/ 432 h 1205"/>
                <a:gd name="T68" fmla="*/ 67 w 429"/>
                <a:gd name="T69" fmla="*/ 406 h 1205"/>
                <a:gd name="T70" fmla="*/ 84 w 429"/>
                <a:gd name="T71" fmla="*/ 367 h 1205"/>
                <a:gd name="T72" fmla="*/ 103 w 429"/>
                <a:gd name="T73" fmla="*/ 308 h 1205"/>
                <a:gd name="T74" fmla="*/ 105 w 429"/>
                <a:gd name="T75" fmla="*/ 297 h 1205"/>
                <a:gd name="T76" fmla="*/ 127 w 429"/>
                <a:gd name="T77" fmla="*/ 274 h 1205"/>
                <a:gd name="T78" fmla="*/ 154 w 429"/>
                <a:gd name="T79" fmla="*/ 266 h 1205"/>
                <a:gd name="T80" fmla="*/ 180 w 429"/>
                <a:gd name="T81" fmla="*/ 253 h 1205"/>
                <a:gd name="T82" fmla="*/ 192 w 429"/>
                <a:gd name="T83" fmla="*/ 254 h 1205"/>
                <a:gd name="T84" fmla="*/ 212 w 429"/>
                <a:gd name="T85" fmla="*/ 266 h 1205"/>
                <a:gd name="T86" fmla="*/ 218 w 429"/>
                <a:gd name="T87" fmla="*/ 251 h 1205"/>
                <a:gd name="T88" fmla="*/ 215 w 429"/>
                <a:gd name="T89" fmla="*/ 214 h 1205"/>
                <a:gd name="T90" fmla="*/ 207 w 429"/>
                <a:gd name="T91" fmla="*/ 182 h 1205"/>
                <a:gd name="T92" fmla="*/ 171 w 429"/>
                <a:gd name="T93" fmla="*/ 159 h 1205"/>
                <a:gd name="T94" fmla="*/ 156 w 429"/>
                <a:gd name="T95" fmla="*/ 142 h 1205"/>
                <a:gd name="T96" fmla="*/ 134 w 429"/>
                <a:gd name="T97" fmla="*/ 83 h 1205"/>
                <a:gd name="T98" fmla="*/ 109 w 429"/>
                <a:gd name="T99" fmla="*/ 57 h 1205"/>
                <a:gd name="T100" fmla="*/ 100 w 429"/>
                <a:gd name="T101" fmla="*/ 44 h 1205"/>
                <a:gd name="T102" fmla="*/ 108 w 429"/>
                <a:gd name="T103" fmla="*/ 20 h 1205"/>
                <a:gd name="T104" fmla="*/ 127 w 429"/>
                <a:gd name="T105" fmla="*/ 0 h 1205"/>
                <a:gd name="T106" fmla="*/ 166 w 429"/>
                <a:gd name="T107" fmla="*/ 23 h 1205"/>
                <a:gd name="T108" fmla="*/ 196 w 429"/>
                <a:gd name="T109" fmla="*/ 30 h 1205"/>
                <a:gd name="T110" fmla="*/ 243 w 429"/>
                <a:gd name="T111" fmla="*/ 45 h 1205"/>
                <a:gd name="T112" fmla="*/ 280 w 429"/>
                <a:gd name="T113" fmla="*/ 54 h 1205"/>
                <a:gd name="T114" fmla="*/ 313 w 429"/>
                <a:gd name="T115" fmla="*/ 71 h 1205"/>
                <a:gd name="T116" fmla="*/ 343 w 429"/>
                <a:gd name="T117" fmla="*/ 71 h 1205"/>
                <a:gd name="T118" fmla="*/ 358 w 429"/>
                <a:gd name="T119" fmla="*/ 94 h 1205"/>
                <a:gd name="T120" fmla="*/ 380 w 429"/>
                <a:gd name="T121" fmla="*/ 122 h 1205"/>
                <a:gd name="T122" fmla="*/ 410 w 429"/>
                <a:gd name="T123" fmla="*/ 140 h 1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29" h="1205">
                  <a:moveTo>
                    <a:pt x="89" y="1205"/>
                  </a:moveTo>
                  <a:lnTo>
                    <a:pt x="90" y="1204"/>
                  </a:lnTo>
                  <a:lnTo>
                    <a:pt x="91" y="1202"/>
                  </a:lnTo>
                  <a:lnTo>
                    <a:pt x="91" y="1201"/>
                  </a:lnTo>
                  <a:lnTo>
                    <a:pt x="91" y="1201"/>
                  </a:lnTo>
                  <a:lnTo>
                    <a:pt x="91" y="1199"/>
                  </a:lnTo>
                  <a:lnTo>
                    <a:pt x="91" y="1198"/>
                  </a:lnTo>
                  <a:lnTo>
                    <a:pt x="91" y="1196"/>
                  </a:lnTo>
                  <a:lnTo>
                    <a:pt x="90" y="1192"/>
                  </a:lnTo>
                  <a:lnTo>
                    <a:pt x="89" y="1190"/>
                  </a:lnTo>
                  <a:lnTo>
                    <a:pt x="87" y="1186"/>
                  </a:lnTo>
                  <a:lnTo>
                    <a:pt x="85" y="1183"/>
                  </a:lnTo>
                  <a:lnTo>
                    <a:pt x="80" y="1177"/>
                  </a:lnTo>
                  <a:lnTo>
                    <a:pt x="78" y="1174"/>
                  </a:lnTo>
                  <a:lnTo>
                    <a:pt x="77" y="1171"/>
                  </a:lnTo>
                  <a:lnTo>
                    <a:pt x="76" y="1170"/>
                  </a:lnTo>
                  <a:lnTo>
                    <a:pt x="74" y="1166"/>
                  </a:lnTo>
                  <a:lnTo>
                    <a:pt x="73" y="1160"/>
                  </a:lnTo>
                  <a:lnTo>
                    <a:pt x="69" y="1150"/>
                  </a:lnTo>
                  <a:lnTo>
                    <a:pt x="68" y="1142"/>
                  </a:lnTo>
                  <a:lnTo>
                    <a:pt x="68" y="1138"/>
                  </a:lnTo>
                  <a:lnTo>
                    <a:pt x="67" y="1133"/>
                  </a:lnTo>
                  <a:lnTo>
                    <a:pt x="67" y="1130"/>
                  </a:lnTo>
                  <a:lnTo>
                    <a:pt x="67" y="1127"/>
                  </a:lnTo>
                  <a:lnTo>
                    <a:pt x="67" y="1122"/>
                  </a:lnTo>
                  <a:lnTo>
                    <a:pt x="68" y="1119"/>
                  </a:lnTo>
                  <a:lnTo>
                    <a:pt x="69" y="1116"/>
                  </a:lnTo>
                  <a:lnTo>
                    <a:pt x="70" y="1113"/>
                  </a:lnTo>
                  <a:lnTo>
                    <a:pt x="75" y="1106"/>
                  </a:lnTo>
                  <a:lnTo>
                    <a:pt x="76" y="1103"/>
                  </a:lnTo>
                  <a:lnTo>
                    <a:pt x="79" y="1098"/>
                  </a:lnTo>
                  <a:lnTo>
                    <a:pt x="80" y="1095"/>
                  </a:lnTo>
                  <a:lnTo>
                    <a:pt x="82" y="1093"/>
                  </a:lnTo>
                  <a:lnTo>
                    <a:pt x="84" y="1092"/>
                  </a:lnTo>
                  <a:lnTo>
                    <a:pt x="85" y="1090"/>
                  </a:lnTo>
                  <a:lnTo>
                    <a:pt x="89" y="1088"/>
                  </a:lnTo>
                  <a:lnTo>
                    <a:pt x="89" y="1088"/>
                  </a:lnTo>
                  <a:lnTo>
                    <a:pt x="90" y="1088"/>
                  </a:lnTo>
                  <a:lnTo>
                    <a:pt x="90" y="1087"/>
                  </a:lnTo>
                  <a:lnTo>
                    <a:pt x="90" y="1086"/>
                  </a:lnTo>
                  <a:lnTo>
                    <a:pt x="89" y="1086"/>
                  </a:lnTo>
                  <a:lnTo>
                    <a:pt x="87" y="1085"/>
                  </a:lnTo>
                  <a:lnTo>
                    <a:pt x="86" y="1085"/>
                  </a:lnTo>
                  <a:lnTo>
                    <a:pt x="80" y="1083"/>
                  </a:lnTo>
                  <a:lnTo>
                    <a:pt x="76" y="1083"/>
                  </a:lnTo>
                  <a:lnTo>
                    <a:pt x="72" y="1082"/>
                  </a:lnTo>
                  <a:lnTo>
                    <a:pt x="67" y="1081"/>
                  </a:lnTo>
                  <a:lnTo>
                    <a:pt x="62" y="1080"/>
                  </a:lnTo>
                  <a:lnTo>
                    <a:pt x="52" y="1077"/>
                  </a:lnTo>
                  <a:lnTo>
                    <a:pt x="44" y="1075"/>
                  </a:lnTo>
                  <a:lnTo>
                    <a:pt x="37" y="1073"/>
                  </a:lnTo>
                  <a:lnTo>
                    <a:pt x="35" y="1072"/>
                  </a:lnTo>
                  <a:lnTo>
                    <a:pt x="34" y="1072"/>
                  </a:lnTo>
                  <a:lnTo>
                    <a:pt x="33" y="1071"/>
                  </a:lnTo>
                  <a:lnTo>
                    <a:pt x="32" y="1070"/>
                  </a:lnTo>
                  <a:lnTo>
                    <a:pt x="32" y="1069"/>
                  </a:lnTo>
                  <a:lnTo>
                    <a:pt x="31" y="1067"/>
                  </a:lnTo>
                  <a:lnTo>
                    <a:pt x="31" y="1066"/>
                  </a:lnTo>
                  <a:lnTo>
                    <a:pt x="31" y="1065"/>
                  </a:lnTo>
                  <a:lnTo>
                    <a:pt x="31" y="1062"/>
                  </a:lnTo>
                  <a:lnTo>
                    <a:pt x="31" y="1055"/>
                  </a:lnTo>
                  <a:lnTo>
                    <a:pt x="31" y="1054"/>
                  </a:lnTo>
                  <a:lnTo>
                    <a:pt x="31" y="1051"/>
                  </a:lnTo>
                  <a:lnTo>
                    <a:pt x="30" y="1043"/>
                  </a:lnTo>
                  <a:lnTo>
                    <a:pt x="30" y="1041"/>
                  </a:lnTo>
                  <a:lnTo>
                    <a:pt x="30" y="1039"/>
                  </a:lnTo>
                  <a:lnTo>
                    <a:pt x="31" y="1036"/>
                  </a:lnTo>
                  <a:lnTo>
                    <a:pt x="31" y="1034"/>
                  </a:lnTo>
                  <a:lnTo>
                    <a:pt x="32" y="1032"/>
                  </a:lnTo>
                  <a:lnTo>
                    <a:pt x="33" y="1031"/>
                  </a:lnTo>
                  <a:lnTo>
                    <a:pt x="34" y="1030"/>
                  </a:lnTo>
                  <a:lnTo>
                    <a:pt x="34" y="1030"/>
                  </a:lnTo>
                  <a:lnTo>
                    <a:pt x="35" y="1030"/>
                  </a:lnTo>
                  <a:lnTo>
                    <a:pt x="37" y="1030"/>
                  </a:lnTo>
                  <a:lnTo>
                    <a:pt x="46" y="1031"/>
                  </a:lnTo>
                  <a:lnTo>
                    <a:pt x="55" y="1032"/>
                  </a:lnTo>
                  <a:lnTo>
                    <a:pt x="57" y="1033"/>
                  </a:lnTo>
                  <a:lnTo>
                    <a:pt x="59" y="1033"/>
                  </a:lnTo>
                  <a:lnTo>
                    <a:pt x="61" y="1033"/>
                  </a:lnTo>
                  <a:lnTo>
                    <a:pt x="62" y="1032"/>
                  </a:lnTo>
                  <a:lnTo>
                    <a:pt x="64" y="1032"/>
                  </a:lnTo>
                  <a:lnTo>
                    <a:pt x="65" y="1031"/>
                  </a:lnTo>
                  <a:lnTo>
                    <a:pt x="66" y="1031"/>
                  </a:lnTo>
                  <a:lnTo>
                    <a:pt x="67" y="1029"/>
                  </a:lnTo>
                  <a:lnTo>
                    <a:pt x="68" y="1028"/>
                  </a:lnTo>
                  <a:lnTo>
                    <a:pt x="68" y="1027"/>
                  </a:lnTo>
                  <a:lnTo>
                    <a:pt x="69" y="1025"/>
                  </a:lnTo>
                  <a:lnTo>
                    <a:pt x="69" y="1018"/>
                  </a:lnTo>
                  <a:lnTo>
                    <a:pt x="70" y="1015"/>
                  </a:lnTo>
                  <a:lnTo>
                    <a:pt x="71" y="1012"/>
                  </a:lnTo>
                  <a:lnTo>
                    <a:pt x="72" y="1010"/>
                  </a:lnTo>
                  <a:lnTo>
                    <a:pt x="74" y="1008"/>
                  </a:lnTo>
                  <a:lnTo>
                    <a:pt x="74" y="1008"/>
                  </a:lnTo>
                  <a:lnTo>
                    <a:pt x="74" y="1007"/>
                  </a:lnTo>
                  <a:lnTo>
                    <a:pt x="74" y="1005"/>
                  </a:lnTo>
                  <a:lnTo>
                    <a:pt x="75" y="999"/>
                  </a:lnTo>
                  <a:lnTo>
                    <a:pt x="76" y="996"/>
                  </a:lnTo>
                  <a:lnTo>
                    <a:pt x="78" y="988"/>
                  </a:lnTo>
                  <a:lnTo>
                    <a:pt x="80" y="982"/>
                  </a:lnTo>
                  <a:lnTo>
                    <a:pt x="80" y="978"/>
                  </a:lnTo>
                  <a:lnTo>
                    <a:pt x="80" y="975"/>
                  </a:lnTo>
                  <a:lnTo>
                    <a:pt x="80" y="974"/>
                  </a:lnTo>
                  <a:lnTo>
                    <a:pt x="80" y="973"/>
                  </a:lnTo>
                  <a:lnTo>
                    <a:pt x="77" y="963"/>
                  </a:lnTo>
                  <a:lnTo>
                    <a:pt x="76" y="961"/>
                  </a:lnTo>
                  <a:lnTo>
                    <a:pt x="75" y="958"/>
                  </a:lnTo>
                  <a:lnTo>
                    <a:pt x="75" y="956"/>
                  </a:lnTo>
                  <a:lnTo>
                    <a:pt x="75" y="953"/>
                  </a:lnTo>
                  <a:lnTo>
                    <a:pt x="75" y="950"/>
                  </a:lnTo>
                  <a:lnTo>
                    <a:pt x="76" y="947"/>
                  </a:lnTo>
                  <a:lnTo>
                    <a:pt x="76" y="944"/>
                  </a:lnTo>
                  <a:lnTo>
                    <a:pt x="77" y="941"/>
                  </a:lnTo>
                  <a:lnTo>
                    <a:pt x="79" y="939"/>
                  </a:lnTo>
                  <a:lnTo>
                    <a:pt x="80" y="936"/>
                  </a:lnTo>
                  <a:lnTo>
                    <a:pt x="81" y="934"/>
                  </a:lnTo>
                  <a:lnTo>
                    <a:pt x="83" y="932"/>
                  </a:lnTo>
                  <a:lnTo>
                    <a:pt x="90" y="925"/>
                  </a:lnTo>
                  <a:lnTo>
                    <a:pt x="96" y="917"/>
                  </a:lnTo>
                  <a:lnTo>
                    <a:pt x="97" y="915"/>
                  </a:lnTo>
                  <a:lnTo>
                    <a:pt x="98" y="912"/>
                  </a:lnTo>
                  <a:lnTo>
                    <a:pt x="100" y="910"/>
                  </a:lnTo>
                  <a:lnTo>
                    <a:pt x="100" y="907"/>
                  </a:lnTo>
                  <a:lnTo>
                    <a:pt x="102" y="904"/>
                  </a:lnTo>
                  <a:lnTo>
                    <a:pt x="103" y="900"/>
                  </a:lnTo>
                  <a:lnTo>
                    <a:pt x="103" y="895"/>
                  </a:lnTo>
                  <a:lnTo>
                    <a:pt x="103" y="891"/>
                  </a:lnTo>
                  <a:lnTo>
                    <a:pt x="103" y="888"/>
                  </a:lnTo>
                  <a:lnTo>
                    <a:pt x="103" y="884"/>
                  </a:lnTo>
                  <a:lnTo>
                    <a:pt x="102" y="875"/>
                  </a:lnTo>
                  <a:lnTo>
                    <a:pt x="102" y="873"/>
                  </a:lnTo>
                  <a:lnTo>
                    <a:pt x="101" y="870"/>
                  </a:lnTo>
                  <a:lnTo>
                    <a:pt x="100" y="868"/>
                  </a:lnTo>
                  <a:lnTo>
                    <a:pt x="99" y="865"/>
                  </a:lnTo>
                  <a:lnTo>
                    <a:pt x="97" y="863"/>
                  </a:lnTo>
                  <a:lnTo>
                    <a:pt x="96" y="862"/>
                  </a:lnTo>
                  <a:lnTo>
                    <a:pt x="94" y="861"/>
                  </a:lnTo>
                  <a:lnTo>
                    <a:pt x="92" y="859"/>
                  </a:lnTo>
                  <a:lnTo>
                    <a:pt x="91" y="858"/>
                  </a:lnTo>
                  <a:lnTo>
                    <a:pt x="89" y="857"/>
                  </a:lnTo>
                  <a:lnTo>
                    <a:pt x="87" y="856"/>
                  </a:lnTo>
                  <a:lnTo>
                    <a:pt x="85" y="855"/>
                  </a:lnTo>
                  <a:lnTo>
                    <a:pt x="78" y="853"/>
                  </a:lnTo>
                  <a:lnTo>
                    <a:pt x="75" y="853"/>
                  </a:lnTo>
                  <a:lnTo>
                    <a:pt x="71" y="853"/>
                  </a:lnTo>
                  <a:lnTo>
                    <a:pt x="69" y="852"/>
                  </a:lnTo>
                  <a:lnTo>
                    <a:pt x="69" y="852"/>
                  </a:lnTo>
                  <a:lnTo>
                    <a:pt x="69" y="851"/>
                  </a:lnTo>
                  <a:lnTo>
                    <a:pt x="68" y="851"/>
                  </a:lnTo>
                  <a:lnTo>
                    <a:pt x="68" y="850"/>
                  </a:lnTo>
                  <a:lnTo>
                    <a:pt x="67" y="850"/>
                  </a:lnTo>
                  <a:lnTo>
                    <a:pt x="67" y="849"/>
                  </a:lnTo>
                  <a:lnTo>
                    <a:pt x="67" y="847"/>
                  </a:lnTo>
                  <a:lnTo>
                    <a:pt x="68" y="844"/>
                  </a:lnTo>
                  <a:lnTo>
                    <a:pt x="69" y="839"/>
                  </a:lnTo>
                  <a:lnTo>
                    <a:pt x="69" y="838"/>
                  </a:lnTo>
                  <a:lnTo>
                    <a:pt x="69" y="835"/>
                  </a:lnTo>
                  <a:lnTo>
                    <a:pt x="69" y="832"/>
                  </a:lnTo>
                  <a:lnTo>
                    <a:pt x="69" y="831"/>
                  </a:lnTo>
                  <a:lnTo>
                    <a:pt x="69" y="829"/>
                  </a:lnTo>
                  <a:lnTo>
                    <a:pt x="67" y="822"/>
                  </a:lnTo>
                  <a:lnTo>
                    <a:pt x="66" y="820"/>
                  </a:lnTo>
                  <a:lnTo>
                    <a:pt x="66" y="818"/>
                  </a:lnTo>
                  <a:lnTo>
                    <a:pt x="65" y="811"/>
                  </a:lnTo>
                  <a:lnTo>
                    <a:pt x="64" y="809"/>
                  </a:lnTo>
                  <a:lnTo>
                    <a:pt x="63" y="807"/>
                  </a:lnTo>
                  <a:lnTo>
                    <a:pt x="62" y="805"/>
                  </a:lnTo>
                  <a:lnTo>
                    <a:pt x="60" y="803"/>
                  </a:lnTo>
                  <a:lnTo>
                    <a:pt x="59" y="801"/>
                  </a:lnTo>
                  <a:lnTo>
                    <a:pt x="53" y="793"/>
                  </a:lnTo>
                  <a:lnTo>
                    <a:pt x="49" y="789"/>
                  </a:lnTo>
                  <a:lnTo>
                    <a:pt x="44" y="782"/>
                  </a:lnTo>
                  <a:lnTo>
                    <a:pt x="42" y="781"/>
                  </a:lnTo>
                  <a:lnTo>
                    <a:pt x="41" y="778"/>
                  </a:lnTo>
                  <a:lnTo>
                    <a:pt x="38" y="773"/>
                  </a:lnTo>
                  <a:lnTo>
                    <a:pt x="35" y="767"/>
                  </a:lnTo>
                  <a:lnTo>
                    <a:pt x="34" y="764"/>
                  </a:lnTo>
                  <a:lnTo>
                    <a:pt x="31" y="755"/>
                  </a:lnTo>
                  <a:lnTo>
                    <a:pt x="30" y="752"/>
                  </a:lnTo>
                  <a:lnTo>
                    <a:pt x="29" y="750"/>
                  </a:lnTo>
                  <a:lnTo>
                    <a:pt x="28" y="748"/>
                  </a:lnTo>
                  <a:lnTo>
                    <a:pt x="26" y="746"/>
                  </a:lnTo>
                  <a:lnTo>
                    <a:pt x="21" y="737"/>
                  </a:lnTo>
                  <a:lnTo>
                    <a:pt x="20" y="735"/>
                  </a:lnTo>
                  <a:lnTo>
                    <a:pt x="19" y="732"/>
                  </a:lnTo>
                  <a:lnTo>
                    <a:pt x="18" y="729"/>
                  </a:lnTo>
                  <a:lnTo>
                    <a:pt x="18" y="726"/>
                  </a:lnTo>
                  <a:lnTo>
                    <a:pt x="17" y="723"/>
                  </a:lnTo>
                  <a:lnTo>
                    <a:pt x="17" y="719"/>
                  </a:lnTo>
                  <a:lnTo>
                    <a:pt x="17" y="717"/>
                  </a:lnTo>
                  <a:lnTo>
                    <a:pt x="17" y="714"/>
                  </a:lnTo>
                  <a:lnTo>
                    <a:pt x="18" y="712"/>
                  </a:lnTo>
                  <a:lnTo>
                    <a:pt x="18" y="709"/>
                  </a:lnTo>
                  <a:lnTo>
                    <a:pt x="19" y="706"/>
                  </a:lnTo>
                  <a:lnTo>
                    <a:pt x="20" y="703"/>
                  </a:lnTo>
                  <a:lnTo>
                    <a:pt x="21" y="702"/>
                  </a:lnTo>
                  <a:lnTo>
                    <a:pt x="22" y="700"/>
                  </a:lnTo>
                  <a:lnTo>
                    <a:pt x="23" y="696"/>
                  </a:lnTo>
                  <a:lnTo>
                    <a:pt x="29" y="690"/>
                  </a:lnTo>
                  <a:lnTo>
                    <a:pt x="30" y="688"/>
                  </a:lnTo>
                  <a:lnTo>
                    <a:pt x="31" y="686"/>
                  </a:lnTo>
                  <a:lnTo>
                    <a:pt x="32" y="684"/>
                  </a:lnTo>
                  <a:lnTo>
                    <a:pt x="32" y="681"/>
                  </a:lnTo>
                  <a:lnTo>
                    <a:pt x="32" y="680"/>
                  </a:lnTo>
                  <a:lnTo>
                    <a:pt x="32" y="677"/>
                  </a:lnTo>
                  <a:lnTo>
                    <a:pt x="32" y="673"/>
                  </a:lnTo>
                  <a:lnTo>
                    <a:pt x="30" y="665"/>
                  </a:lnTo>
                  <a:lnTo>
                    <a:pt x="29" y="661"/>
                  </a:lnTo>
                  <a:lnTo>
                    <a:pt x="29" y="657"/>
                  </a:lnTo>
                  <a:lnTo>
                    <a:pt x="28" y="650"/>
                  </a:lnTo>
                  <a:lnTo>
                    <a:pt x="27" y="640"/>
                  </a:lnTo>
                  <a:lnTo>
                    <a:pt x="27" y="636"/>
                  </a:lnTo>
                  <a:lnTo>
                    <a:pt x="26" y="632"/>
                  </a:lnTo>
                  <a:lnTo>
                    <a:pt x="25" y="628"/>
                  </a:lnTo>
                  <a:lnTo>
                    <a:pt x="22" y="617"/>
                  </a:lnTo>
                  <a:lnTo>
                    <a:pt x="16" y="604"/>
                  </a:lnTo>
                  <a:lnTo>
                    <a:pt x="14" y="598"/>
                  </a:lnTo>
                  <a:lnTo>
                    <a:pt x="12" y="594"/>
                  </a:lnTo>
                  <a:lnTo>
                    <a:pt x="12" y="589"/>
                  </a:lnTo>
                  <a:lnTo>
                    <a:pt x="9" y="576"/>
                  </a:lnTo>
                  <a:lnTo>
                    <a:pt x="7" y="571"/>
                  </a:lnTo>
                  <a:lnTo>
                    <a:pt x="5" y="563"/>
                  </a:lnTo>
                  <a:lnTo>
                    <a:pt x="1" y="554"/>
                  </a:lnTo>
                  <a:lnTo>
                    <a:pt x="0" y="551"/>
                  </a:lnTo>
                  <a:lnTo>
                    <a:pt x="0" y="547"/>
                  </a:lnTo>
                  <a:lnTo>
                    <a:pt x="0" y="544"/>
                  </a:lnTo>
                  <a:lnTo>
                    <a:pt x="0" y="544"/>
                  </a:lnTo>
                  <a:lnTo>
                    <a:pt x="0" y="542"/>
                  </a:lnTo>
                  <a:lnTo>
                    <a:pt x="0" y="541"/>
                  </a:lnTo>
                  <a:lnTo>
                    <a:pt x="0" y="540"/>
                  </a:lnTo>
                  <a:lnTo>
                    <a:pt x="1" y="539"/>
                  </a:lnTo>
                  <a:lnTo>
                    <a:pt x="2" y="538"/>
                  </a:lnTo>
                  <a:lnTo>
                    <a:pt x="3" y="538"/>
                  </a:lnTo>
                  <a:lnTo>
                    <a:pt x="4" y="537"/>
                  </a:lnTo>
                  <a:lnTo>
                    <a:pt x="6" y="536"/>
                  </a:lnTo>
                  <a:lnTo>
                    <a:pt x="9" y="535"/>
                  </a:lnTo>
                  <a:lnTo>
                    <a:pt x="12" y="534"/>
                  </a:lnTo>
                  <a:lnTo>
                    <a:pt x="18" y="533"/>
                  </a:lnTo>
                  <a:lnTo>
                    <a:pt x="21" y="533"/>
                  </a:lnTo>
                  <a:lnTo>
                    <a:pt x="23" y="532"/>
                  </a:lnTo>
                  <a:lnTo>
                    <a:pt x="23" y="531"/>
                  </a:lnTo>
                  <a:lnTo>
                    <a:pt x="25" y="530"/>
                  </a:lnTo>
                  <a:lnTo>
                    <a:pt x="27" y="529"/>
                  </a:lnTo>
                  <a:lnTo>
                    <a:pt x="30" y="526"/>
                  </a:lnTo>
                  <a:lnTo>
                    <a:pt x="32" y="524"/>
                  </a:lnTo>
                  <a:lnTo>
                    <a:pt x="34" y="522"/>
                  </a:lnTo>
                  <a:lnTo>
                    <a:pt x="36" y="519"/>
                  </a:lnTo>
                  <a:lnTo>
                    <a:pt x="38" y="517"/>
                  </a:lnTo>
                  <a:lnTo>
                    <a:pt x="44" y="510"/>
                  </a:lnTo>
                  <a:lnTo>
                    <a:pt x="46" y="508"/>
                  </a:lnTo>
                  <a:lnTo>
                    <a:pt x="55" y="501"/>
                  </a:lnTo>
                  <a:lnTo>
                    <a:pt x="57" y="499"/>
                  </a:lnTo>
                  <a:lnTo>
                    <a:pt x="59" y="497"/>
                  </a:lnTo>
                  <a:lnTo>
                    <a:pt x="61" y="495"/>
                  </a:lnTo>
                  <a:lnTo>
                    <a:pt x="62" y="493"/>
                  </a:lnTo>
                  <a:lnTo>
                    <a:pt x="63" y="491"/>
                  </a:lnTo>
                  <a:lnTo>
                    <a:pt x="64" y="489"/>
                  </a:lnTo>
                  <a:lnTo>
                    <a:pt x="65" y="486"/>
                  </a:lnTo>
                  <a:lnTo>
                    <a:pt x="66" y="483"/>
                  </a:lnTo>
                  <a:lnTo>
                    <a:pt x="67" y="481"/>
                  </a:lnTo>
                  <a:lnTo>
                    <a:pt x="67" y="478"/>
                  </a:lnTo>
                  <a:lnTo>
                    <a:pt x="67" y="476"/>
                  </a:lnTo>
                  <a:lnTo>
                    <a:pt x="66" y="465"/>
                  </a:lnTo>
                  <a:lnTo>
                    <a:pt x="65" y="463"/>
                  </a:lnTo>
                  <a:lnTo>
                    <a:pt x="64" y="457"/>
                  </a:lnTo>
                  <a:lnTo>
                    <a:pt x="64" y="454"/>
                  </a:lnTo>
                  <a:lnTo>
                    <a:pt x="63" y="453"/>
                  </a:lnTo>
                  <a:lnTo>
                    <a:pt x="63" y="450"/>
                  </a:lnTo>
                  <a:lnTo>
                    <a:pt x="64" y="448"/>
                  </a:lnTo>
                  <a:lnTo>
                    <a:pt x="64" y="445"/>
                  </a:lnTo>
                  <a:lnTo>
                    <a:pt x="65" y="442"/>
                  </a:lnTo>
                  <a:lnTo>
                    <a:pt x="68" y="435"/>
                  </a:lnTo>
                  <a:lnTo>
                    <a:pt x="69" y="432"/>
                  </a:lnTo>
                  <a:lnTo>
                    <a:pt x="69" y="431"/>
                  </a:lnTo>
                  <a:lnTo>
                    <a:pt x="69" y="429"/>
                  </a:lnTo>
                  <a:lnTo>
                    <a:pt x="68" y="426"/>
                  </a:lnTo>
                  <a:lnTo>
                    <a:pt x="67" y="416"/>
                  </a:lnTo>
                  <a:lnTo>
                    <a:pt x="67" y="413"/>
                  </a:lnTo>
                  <a:lnTo>
                    <a:pt x="66" y="410"/>
                  </a:lnTo>
                  <a:lnTo>
                    <a:pt x="67" y="408"/>
                  </a:lnTo>
                  <a:lnTo>
                    <a:pt x="67" y="406"/>
                  </a:lnTo>
                  <a:lnTo>
                    <a:pt x="68" y="404"/>
                  </a:lnTo>
                  <a:lnTo>
                    <a:pt x="69" y="402"/>
                  </a:lnTo>
                  <a:lnTo>
                    <a:pt x="71" y="397"/>
                  </a:lnTo>
                  <a:lnTo>
                    <a:pt x="73" y="395"/>
                  </a:lnTo>
                  <a:lnTo>
                    <a:pt x="77" y="385"/>
                  </a:lnTo>
                  <a:lnTo>
                    <a:pt x="80" y="379"/>
                  </a:lnTo>
                  <a:lnTo>
                    <a:pt x="81" y="375"/>
                  </a:lnTo>
                  <a:lnTo>
                    <a:pt x="84" y="367"/>
                  </a:lnTo>
                  <a:lnTo>
                    <a:pt x="91" y="346"/>
                  </a:lnTo>
                  <a:lnTo>
                    <a:pt x="94" y="338"/>
                  </a:lnTo>
                  <a:lnTo>
                    <a:pt x="98" y="328"/>
                  </a:lnTo>
                  <a:lnTo>
                    <a:pt x="100" y="324"/>
                  </a:lnTo>
                  <a:lnTo>
                    <a:pt x="101" y="320"/>
                  </a:lnTo>
                  <a:lnTo>
                    <a:pt x="102" y="317"/>
                  </a:lnTo>
                  <a:lnTo>
                    <a:pt x="103" y="313"/>
                  </a:lnTo>
                  <a:lnTo>
                    <a:pt x="103" y="308"/>
                  </a:lnTo>
                  <a:lnTo>
                    <a:pt x="103" y="306"/>
                  </a:lnTo>
                  <a:lnTo>
                    <a:pt x="103" y="302"/>
                  </a:lnTo>
                  <a:lnTo>
                    <a:pt x="103" y="299"/>
                  </a:lnTo>
                  <a:lnTo>
                    <a:pt x="103" y="298"/>
                  </a:lnTo>
                  <a:lnTo>
                    <a:pt x="102" y="298"/>
                  </a:lnTo>
                  <a:lnTo>
                    <a:pt x="103" y="298"/>
                  </a:lnTo>
                  <a:lnTo>
                    <a:pt x="103" y="298"/>
                  </a:lnTo>
                  <a:lnTo>
                    <a:pt x="105" y="297"/>
                  </a:lnTo>
                  <a:lnTo>
                    <a:pt x="107" y="295"/>
                  </a:lnTo>
                  <a:lnTo>
                    <a:pt x="109" y="295"/>
                  </a:lnTo>
                  <a:lnTo>
                    <a:pt x="110" y="293"/>
                  </a:lnTo>
                  <a:lnTo>
                    <a:pt x="117" y="284"/>
                  </a:lnTo>
                  <a:lnTo>
                    <a:pt x="119" y="283"/>
                  </a:lnTo>
                  <a:lnTo>
                    <a:pt x="122" y="280"/>
                  </a:lnTo>
                  <a:lnTo>
                    <a:pt x="125" y="277"/>
                  </a:lnTo>
                  <a:lnTo>
                    <a:pt x="127" y="274"/>
                  </a:lnTo>
                  <a:lnTo>
                    <a:pt x="130" y="272"/>
                  </a:lnTo>
                  <a:lnTo>
                    <a:pt x="133" y="272"/>
                  </a:lnTo>
                  <a:lnTo>
                    <a:pt x="135" y="271"/>
                  </a:lnTo>
                  <a:lnTo>
                    <a:pt x="137" y="269"/>
                  </a:lnTo>
                  <a:lnTo>
                    <a:pt x="139" y="268"/>
                  </a:lnTo>
                  <a:lnTo>
                    <a:pt x="142" y="268"/>
                  </a:lnTo>
                  <a:lnTo>
                    <a:pt x="147" y="267"/>
                  </a:lnTo>
                  <a:lnTo>
                    <a:pt x="154" y="266"/>
                  </a:lnTo>
                  <a:lnTo>
                    <a:pt x="159" y="265"/>
                  </a:lnTo>
                  <a:lnTo>
                    <a:pt x="163" y="264"/>
                  </a:lnTo>
                  <a:lnTo>
                    <a:pt x="166" y="263"/>
                  </a:lnTo>
                  <a:lnTo>
                    <a:pt x="170" y="261"/>
                  </a:lnTo>
                  <a:lnTo>
                    <a:pt x="171" y="260"/>
                  </a:lnTo>
                  <a:lnTo>
                    <a:pt x="174" y="258"/>
                  </a:lnTo>
                  <a:lnTo>
                    <a:pt x="178" y="254"/>
                  </a:lnTo>
                  <a:lnTo>
                    <a:pt x="180" y="253"/>
                  </a:lnTo>
                  <a:lnTo>
                    <a:pt x="181" y="251"/>
                  </a:lnTo>
                  <a:lnTo>
                    <a:pt x="182" y="251"/>
                  </a:lnTo>
                  <a:lnTo>
                    <a:pt x="184" y="250"/>
                  </a:lnTo>
                  <a:lnTo>
                    <a:pt x="186" y="250"/>
                  </a:lnTo>
                  <a:lnTo>
                    <a:pt x="187" y="250"/>
                  </a:lnTo>
                  <a:lnTo>
                    <a:pt x="189" y="251"/>
                  </a:lnTo>
                  <a:lnTo>
                    <a:pt x="191" y="252"/>
                  </a:lnTo>
                  <a:lnTo>
                    <a:pt x="192" y="254"/>
                  </a:lnTo>
                  <a:lnTo>
                    <a:pt x="200" y="261"/>
                  </a:lnTo>
                  <a:lnTo>
                    <a:pt x="203" y="263"/>
                  </a:lnTo>
                  <a:lnTo>
                    <a:pt x="204" y="264"/>
                  </a:lnTo>
                  <a:lnTo>
                    <a:pt x="205" y="265"/>
                  </a:lnTo>
                  <a:lnTo>
                    <a:pt x="206" y="266"/>
                  </a:lnTo>
                  <a:lnTo>
                    <a:pt x="208" y="266"/>
                  </a:lnTo>
                  <a:lnTo>
                    <a:pt x="210" y="266"/>
                  </a:lnTo>
                  <a:lnTo>
                    <a:pt x="212" y="266"/>
                  </a:lnTo>
                  <a:lnTo>
                    <a:pt x="214" y="265"/>
                  </a:lnTo>
                  <a:lnTo>
                    <a:pt x="215" y="264"/>
                  </a:lnTo>
                  <a:lnTo>
                    <a:pt x="216" y="262"/>
                  </a:lnTo>
                  <a:lnTo>
                    <a:pt x="217" y="261"/>
                  </a:lnTo>
                  <a:lnTo>
                    <a:pt x="218" y="259"/>
                  </a:lnTo>
                  <a:lnTo>
                    <a:pt x="219" y="257"/>
                  </a:lnTo>
                  <a:lnTo>
                    <a:pt x="219" y="254"/>
                  </a:lnTo>
                  <a:lnTo>
                    <a:pt x="218" y="251"/>
                  </a:lnTo>
                  <a:lnTo>
                    <a:pt x="217" y="249"/>
                  </a:lnTo>
                  <a:lnTo>
                    <a:pt x="216" y="242"/>
                  </a:lnTo>
                  <a:lnTo>
                    <a:pt x="215" y="238"/>
                  </a:lnTo>
                  <a:lnTo>
                    <a:pt x="214" y="233"/>
                  </a:lnTo>
                  <a:lnTo>
                    <a:pt x="214" y="229"/>
                  </a:lnTo>
                  <a:lnTo>
                    <a:pt x="213" y="227"/>
                  </a:lnTo>
                  <a:lnTo>
                    <a:pt x="214" y="224"/>
                  </a:lnTo>
                  <a:lnTo>
                    <a:pt x="215" y="214"/>
                  </a:lnTo>
                  <a:lnTo>
                    <a:pt x="215" y="210"/>
                  </a:lnTo>
                  <a:lnTo>
                    <a:pt x="215" y="205"/>
                  </a:lnTo>
                  <a:lnTo>
                    <a:pt x="215" y="201"/>
                  </a:lnTo>
                  <a:lnTo>
                    <a:pt x="214" y="197"/>
                  </a:lnTo>
                  <a:lnTo>
                    <a:pt x="213" y="193"/>
                  </a:lnTo>
                  <a:lnTo>
                    <a:pt x="212" y="190"/>
                  </a:lnTo>
                  <a:lnTo>
                    <a:pt x="210" y="186"/>
                  </a:lnTo>
                  <a:lnTo>
                    <a:pt x="207" y="182"/>
                  </a:lnTo>
                  <a:lnTo>
                    <a:pt x="205" y="180"/>
                  </a:lnTo>
                  <a:lnTo>
                    <a:pt x="203" y="177"/>
                  </a:lnTo>
                  <a:lnTo>
                    <a:pt x="200" y="174"/>
                  </a:lnTo>
                  <a:lnTo>
                    <a:pt x="197" y="173"/>
                  </a:lnTo>
                  <a:lnTo>
                    <a:pt x="194" y="170"/>
                  </a:lnTo>
                  <a:lnTo>
                    <a:pt x="180" y="162"/>
                  </a:lnTo>
                  <a:lnTo>
                    <a:pt x="177" y="160"/>
                  </a:lnTo>
                  <a:lnTo>
                    <a:pt x="171" y="159"/>
                  </a:lnTo>
                  <a:lnTo>
                    <a:pt x="169" y="157"/>
                  </a:lnTo>
                  <a:lnTo>
                    <a:pt x="166" y="155"/>
                  </a:lnTo>
                  <a:lnTo>
                    <a:pt x="164" y="153"/>
                  </a:lnTo>
                  <a:lnTo>
                    <a:pt x="162" y="151"/>
                  </a:lnTo>
                  <a:lnTo>
                    <a:pt x="160" y="149"/>
                  </a:lnTo>
                  <a:lnTo>
                    <a:pt x="159" y="147"/>
                  </a:lnTo>
                  <a:lnTo>
                    <a:pt x="158" y="145"/>
                  </a:lnTo>
                  <a:lnTo>
                    <a:pt x="156" y="142"/>
                  </a:lnTo>
                  <a:lnTo>
                    <a:pt x="155" y="140"/>
                  </a:lnTo>
                  <a:lnTo>
                    <a:pt x="150" y="127"/>
                  </a:lnTo>
                  <a:lnTo>
                    <a:pt x="145" y="114"/>
                  </a:lnTo>
                  <a:lnTo>
                    <a:pt x="142" y="108"/>
                  </a:lnTo>
                  <a:lnTo>
                    <a:pt x="140" y="102"/>
                  </a:lnTo>
                  <a:lnTo>
                    <a:pt x="137" y="93"/>
                  </a:lnTo>
                  <a:lnTo>
                    <a:pt x="136" y="87"/>
                  </a:lnTo>
                  <a:lnTo>
                    <a:pt x="134" y="83"/>
                  </a:lnTo>
                  <a:lnTo>
                    <a:pt x="132" y="79"/>
                  </a:lnTo>
                  <a:lnTo>
                    <a:pt x="130" y="78"/>
                  </a:lnTo>
                  <a:lnTo>
                    <a:pt x="129" y="76"/>
                  </a:lnTo>
                  <a:lnTo>
                    <a:pt x="127" y="74"/>
                  </a:lnTo>
                  <a:lnTo>
                    <a:pt x="125" y="72"/>
                  </a:lnTo>
                  <a:lnTo>
                    <a:pt x="124" y="70"/>
                  </a:lnTo>
                  <a:lnTo>
                    <a:pt x="118" y="65"/>
                  </a:lnTo>
                  <a:lnTo>
                    <a:pt x="109" y="57"/>
                  </a:lnTo>
                  <a:lnTo>
                    <a:pt x="107" y="56"/>
                  </a:lnTo>
                  <a:lnTo>
                    <a:pt x="105" y="54"/>
                  </a:lnTo>
                  <a:lnTo>
                    <a:pt x="103" y="52"/>
                  </a:lnTo>
                  <a:lnTo>
                    <a:pt x="102" y="50"/>
                  </a:lnTo>
                  <a:lnTo>
                    <a:pt x="101" y="48"/>
                  </a:lnTo>
                  <a:lnTo>
                    <a:pt x="100" y="46"/>
                  </a:lnTo>
                  <a:lnTo>
                    <a:pt x="100" y="45"/>
                  </a:lnTo>
                  <a:lnTo>
                    <a:pt x="100" y="44"/>
                  </a:lnTo>
                  <a:lnTo>
                    <a:pt x="100" y="41"/>
                  </a:lnTo>
                  <a:lnTo>
                    <a:pt x="100" y="39"/>
                  </a:lnTo>
                  <a:lnTo>
                    <a:pt x="100" y="37"/>
                  </a:lnTo>
                  <a:lnTo>
                    <a:pt x="101" y="34"/>
                  </a:lnTo>
                  <a:lnTo>
                    <a:pt x="102" y="31"/>
                  </a:lnTo>
                  <a:lnTo>
                    <a:pt x="103" y="27"/>
                  </a:lnTo>
                  <a:lnTo>
                    <a:pt x="105" y="23"/>
                  </a:lnTo>
                  <a:lnTo>
                    <a:pt x="108" y="20"/>
                  </a:lnTo>
                  <a:lnTo>
                    <a:pt x="110" y="16"/>
                  </a:lnTo>
                  <a:lnTo>
                    <a:pt x="113" y="12"/>
                  </a:lnTo>
                  <a:lnTo>
                    <a:pt x="115" y="10"/>
                  </a:lnTo>
                  <a:lnTo>
                    <a:pt x="117" y="7"/>
                  </a:lnTo>
                  <a:lnTo>
                    <a:pt x="121" y="5"/>
                  </a:lnTo>
                  <a:lnTo>
                    <a:pt x="125" y="2"/>
                  </a:lnTo>
                  <a:lnTo>
                    <a:pt x="126" y="1"/>
                  </a:lnTo>
                  <a:lnTo>
                    <a:pt x="127" y="0"/>
                  </a:lnTo>
                  <a:lnTo>
                    <a:pt x="129" y="0"/>
                  </a:lnTo>
                  <a:lnTo>
                    <a:pt x="130" y="1"/>
                  </a:lnTo>
                  <a:lnTo>
                    <a:pt x="133" y="3"/>
                  </a:lnTo>
                  <a:lnTo>
                    <a:pt x="137" y="7"/>
                  </a:lnTo>
                  <a:lnTo>
                    <a:pt x="142" y="10"/>
                  </a:lnTo>
                  <a:lnTo>
                    <a:pt x="148" y="13"/>
                  </a:lnTo>
                  <a:lnTo>
                    <a:pt x="160" y="20"/>
                  </a:lnTo>
                  <a:lnTo>
                    <a:pt x="166" y="23"/>
                  </a:lnTo>
                  <a:lnTo>
                    <a:pt x="172" y="26"/>
                  </a:lnTo>
                  <a:lnTo>
                    <a:pt x="174" y="27"/>
                  </a:lnTo>
                  <a:lnTo>
                    <a:pt x="177" y="28"/>
                  </a:lnTo>
                  <a:lnTo>
                    <a:pt x="180" y="29"/>
                  </a:lnTo>
                  <a:lnTo>
                    <a:pt x="182" y="30"/>
                  </a:lnTo>
                  <a:lnTo>
                    <a:pt x="186" y="30"/>
                  </a:lnTo>
                  <a:lnTo>
                    <a:pt x="194" y="30"/>
                  </a:lnTo>
                  <a:lnTo>
                    <a:pt x="196" y="30"/>
                  </a:lnTo>
                  <a:lnTo>
                    <a:pt x="199" y="30"/>
                  </a:lnTo>
                  <a:lnTo>
                    <a:pt x="203" y="31"/>
                  </a:lnTo>
                  <a:lnTo>
                    <a:pt x="213" y="34"/>
                  </a:lnTo>
                  <a:lnTo>
                    <a:pt x="216" y="34"/>
                  </a:lnTo>
                  <a:lnTo>
                    <a:pt x="219" y="35"/>
                  </a:lnTo>
                  <a:lnTo>
                    <a:pt x="235" y="42"/>
                  </a:lnTo>
                  <a:lnTo>
                    <a:pt x="239" y="44"/>
                  </a:lnTo>
                  <a:lnTo>
                    <a:pt x="243" y="45"/>
                  </a:lnTo>
                  <a:lnTo>
                    <a:pt x="249" y="46"/>
                  </a:lnTo>
                  <a:lnTo>
                    <a:pt x="255" y="48"/>
                  </a:lnTo>
                  <a:lnTo>
                    <a:pt x="260" y="49"/>
                  </a:lnTo>
                  <a:lnTo>
                    <a:pt x="268" y="50"/>
                  </a:lnTo>
                  <a:lnTo>
                    <a:pt x="272" y="50"/>
                  </a:lnTo>
                  <a:lnTo>
                    <a:pt x="274" y="51"/>
                  </a:lnTo>
                  <a:lnTo>
                    <a:pt x="277" y="52"/>
                  </a:lnTo>
                  <a:lnTo>
                    <a:pt x="280" y="54"/>
                  </a:lnTo>
                  <a:lnTo>
                    <a:pt x="283" y="55"/>
                  </a:lnTo>
                  <a:lnTo>
                    <a:pt x="286" y="58"/>
                  </a:lnTo>
                  <a:lnTo>
                    <a:pt x="288" y="59"/>
                  </a:lnTo>
                  <a:lnTo>
                    <a:pt x="302" y="67"/>
                  </a:lnTo>
                  <a:lnTo>
                    <a:pt x="304" y="68"/>
                  </a:lnTo>
                  <a:lnTo>
                    <a:pt x="307" y="69"/>
                  </a:lnTo>
                  <a:lnTo>
                    <a:pt x="310" y="70"/>
                  </a:lnTo>
                  <a:lnTo>
                    <a:pt x="313" y="71"/>
                  </a:lnTo>
                  <a:lnTo>
                    <a:pt x="315" y="71"/>
                  </a:lnTo>
                  <a:lnTo>
                    <a:pt x="319" y="71"/>
                  </a:lnTo>
                  <a:lnTo>
                    <a:pt x="323" y="71"/>
                  </a:lnTo>
                  <a:lnTo>
                    <a:pt x="333" y="70"/>
                  </a:lnTo>
                  <a:lnTo>
                    <a:pt x="338" y="70"/>
                  </a:lnTo>
                  <a:lnTo>
                    <a:pt x="340" y="70"/>
                  </a:lnTo>
                  <a:lnTo>
                    <a:pt x="341" y="70"/>
                  </a:lnTo>
                  <a:lnTo>
                    <a:pt x="343" y="71"/>
                  </a:lnTo>
                  <a:lnTo>
                    <a:pt x="345" y="72"/>
                  </a:lnTo>
                  <a:lnTo>
                    <a:pt x="346" y="73"/>
                  </a:lnTo>
                  <a:lnTo>
                    <a:pt x="347" y="74"/>
                  </a:lnTo>
                  <a:lnTo>
                    <a:pt x="349" y="75"/>
                  </a:lnTo>
                  <a:lnTo>
                    <a:pt x="350" y="77"/>
                  </a:lnTo>
                  <a:lnTo>
                    <a:pt x="351" y="79"/>
                  </a:lnTo>
                  <a:lnTo>
                    <a:pt x="355" y="90"/>
                  </a:lnTo>
                  <a:lnTo>
                    <a:pt x="358" y="94"/>
                  </a:lnTo>
                  <a:lnTo>
                    <a:pt x="360" y="98"/>
                  </a:lnTo>
                  <a:lnTo>
                    <a:pt x="363" y="102"/>
                  </a:lnTo>
                  <a:lnTo>
                    <a:pt x="365" y="106"/>
                  </a:lnTo>
                  <a:lnTo>
                    <a:pt x="368" y="110"/>
                  </a:lnTo>
                  <a:lnTo>
                    <a:pt x="371" y="113"/>
                  </a:lnTo>
                  <a:lnTo>
                    <a:pt x="374" y="116"/>
                  </a:lnTo>
                  <a:lnTo>
                    <a:pt x="377" y="119"/>
                  </a:lnTo>
                  <a:lnTo>
                    <a:pt x="380" y="122"/>
                  </a:lnTo>
                  <a:lnTo>
                    <a:pt x="385" y="125"/>
                  </a:lnTo>
                  <a:lnTo>
                    <a:pt x="388" y="129"/>
                  </a:lnTo>
                  <a:lnTo>
                    <a:pt x="392" y="131"/>
                  </a:lnTo>
                  <a:lnTo>
                    <a:pt x="395" y="133"/>
                  </a:lnTo>
                  <a:lnTo>
                    <a:pt x="398" y="135"/>
                  </a:lnTo>
                  <a:lnTo>
                    <a:pt x="402" y="136"/>
                  </a:lnTo>
                  <a:lnTo>
                    <a:pt x="407" y="138"/>
                  </a:lnTo>
                  <a:lnTo>
                    <a:pt x="410" y="140"/>
                  </a:lnTo>
                  <a:lnTo>
                    <a:pt x="412" y="141"/>
                  </a:lnTo>
                  <a:lnTo>
                    <a:pt x="415" y="142"/>
                  </a:lnTo>
                  <a:lnTo>
                    <a:pt x="417" y="142"/>
                  </a:lnTo>
                  <a:lnTo>
                    <a:pt x="421" y="143"/>
                  </a:lnTo>
                  <a:lnTo>
                    <a:pt x="423" y="143"/>
                  </a:lnTo>
                  <a:lnTo>
                    <a:pt x="426" y="143"/>
                  </a:lnTo>
                  <a:lnTo>
                    <a:pt x="429" y="143"/>
                  </a:lnTo>
                </a:path>
              </a:pathLst>
            </a:custGeom>
            <a:noFill/>
            <a:ln w="2540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7" name="Freeform 106">
              <a:extLst>
                <a:ext uri="{FF2B5EF4-FFF2-40B4-BE49-F238E27FC236}">
                  <a16:creationId xmlns:a16="http://schemas.microsoft.com/office/drawing/2014/main" id="{939E7FAE-49FC-48E1-98F1-F777B2087F8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3" y="2728"/>
              <a:ext cx="989" cy="818"/>
            </a:xfrm>
            <a:custGeom>
              <a:avLst/>
              <a:gdLst>
                <a:gd name="T0" fmla="*/ 657 w 989"/>
                <a:gd name="T1" fmla="*/ 20 h 818"/>
                <a:gd name="T2" fmla="*/ 704 w 989"/>
                <a:gd name="T3" fmla="*/ 27 h 818"/>
                <a:gd name="T4" fmla="*/ 787 w 989"/>
                <a:gd name="T5" fmla="*/ 25 h 818"/>
                <a:gd name="T6" fmla="*/ 848 w 989"/>
                <a:gd name="T7" fmla="*/ 50 h 818"/>
                <a:gd name="T8" fmla="*/ 894 w 989"/>
                <a:gd name="T9" fmla="*/ 50 h 818"/>
                <a:gd name="T10" fmla="*/ 935 w 989"/>
                <a:gd name="T11" fmla="*/ 97 h 818"/>
                <a:gd name="T12" fmla="*/ 964 w 989"/>
                <a:gd name="T13" fmla="*/ 140 h 818"/>
                <a:gd name="T14" fmla="*/ 988 w 989"/>
                <a:gd name="T15" fmla="*/ 168 h 818"/>
                <a:gd name="T16" fmla="*/ 969 w 989"/>
                <a:gd name="T17" fmla="*/ 228 h 818"/>
                <a:gd name="T18" fmla="*/ 869 w 989"/>
                <a:gd name="T19" fmla="*/ 276 h 818"/>
                <a:gd name="T20" fmla="*/ 816 w 989"/>
                <a:gd name="T21" fmla="*/ 309 h 818"/>
                <a:gd name="T22" fmla="*/ 797 w 989"/>
                <a:gd name="T23" fmla="*/ 367 h 818"/>
                <a:gd name="T24" fmla="*/ 784 w 989"/>
                <a:gd name="T25" fmla="*/ 437 h 818"/>
                <a:gd name="T26" fmla="*/ 775 w 989"/>
                <a:gd name="T27" fmla="*/ 490 h 818"/>
                <a:gd name="T28" fmla="*/ 758 w 989"/>
                <a:gd name="T29" fmla="*/ 564 h 818"/>
                <a:gd name="T30" fmla="*/ 706 w 989"/>
                <a:gd name="T31" fmla="*/ 605 h 818"/>
                <a:gd name="T32" fmla="*/ 640 w 989"/>
                <a:gd name="T33" fmla="*/ 613 h 818"/>
                <a:gd name="T34" fmla="*/ 618 w 989"/>
                <a:gd name="T35" fmla="*/ 660 h 818"/>
                <a:gd name="T36" fmla="*/ 600 w 989"/>
                <a:gd name="T37" fmla="*/ 720 h 818"/>
                <a:gd name="T38" fmla="*/ 536 w 989"/>
                <a:gd name="T39" fmla="*/ 732 h 818"/>
                <a:gd name="T40" fmla="*/ 490 w 989"/>
                <a:gd name="T41" fmla="*/ 780 h 818"/>
                <a:gd name="T42" fmla="*/ 421 w 989"/>
                <a:gd name="T43" fmla="*/ 817 h 818"/>
                <a:gd name="T44" fmla="*/ 378 w 989"/>
                <a:gd name="T45" fmla="*/ 755 h 818"/>
                <a:gd name="T46" fmla="*/ 340 w 989"/>
                <a:gd name="T47" fmla="*/ 723 h 818"/>
                <a:gd name="T48" fmla="*/ 314 w 989"/>
                <a:gd name="T49" fmla="*/ 700 h 818"/>
                <a:gd name="T50" fmla="*/ 256 w 989"/>
                <a:gd name="T51" fmla="*/ 703 h 818"/>
                <a:gd name="T52" fmla="*/ 205 w 989"/>
                <a:gd name="T53" fmla="*/ 679 h 818"/>
                <a:gd name="T54" fmla="*/ 189 w 989"/>
                <a:gd name="T55" fmla="*/ 650 h 818"/>
                <a:gd name="T56" fmla="*/ 132 w 989"/>
                <a:gd name="T57" fmla="*/ 633 h 818"/>
                <a:gd name="T58" fmla="*/ 91 w 989"/>
                <a:gd name="T59" fmla="*/ 611 h 818"/>
                <a:gd name="T60" fmla="*/ 86 w 989"/>
                <a:gd name="T61" fmla="*/ 574 h 818"/>
                <a:gd name="T62" fmla="*/ 59 w 989"/>
                <a:gd name="T63" fmla="*/ 554 h 818"/>
                <a:gd name="T64" fmla="*/ 3 w 989"/>
                <a:gd name="T65" fmla="*/ 563 h 818"/>
                <a:gd name="T66" fmla="*/ 10 w 989"/>
                <a:gd name="T67" fmla="*/ 535 h 818"/>
                <a:gd name="T68" fmla="*/ 49 w 989"/>
                <a:gd name="T69" fmla="*/ 490 h 818"/>
                <a:gd name="T70" fmla="*/ 60 w 989"/>
                <a:gd name="T71" fmla="*/ 454 h 818"/>
                <a:gd name="T72" fmla="*/ 31 w 989"/>
                <a:gd name="T73" fmla="*/ 448 h 818"/>
                <a:gd name="T74" fmla="*/ 17 w 989"/>
                <a:gd name="T75" fmla="*/ 404 h 818"/>
                <a:gd name="T76" fmla="*/ 19 w 989"/>
                <a:gd name="T77" fmla="*/ 349 h 818"/>
                <a:gd name="T78" fmla="*/ 45 w 989"/>
                <a:gd name="T79" fmla="*/ 320 h 818"/>
                <a:gd name="T80" fmla="*/ 102 w 989"/>
                <a:gd name="T81" fmla="*/ 303 h 818"/>
                <a:gd name="T82" fmla="*/ 143 w 989"/>
                <a:gd name="T83" fmla="*/ 277 h 818"/>
                <a:gd name="T84" fmla="*/ 172 w 989"/>
                <a:gd name="T85" fmla="*/ 238 h 818"/>
                <a:gd name="T86" fmla="*/ 163 w 989"/>
                <a:gd name="T87" fmla="*/ 192 h 818"/>
                <a:gd name="T88" fmla="*/ 187 w 989"/>
                <a:gd name="T89" fmla="*/ 172 h 818"/>
                <a:gd name="T90" fmla="*/ 200 w 989"/>
                <a:gd name="T91" fmla="*/ 197 h 818"/>
                <a:gd name="T92" fmla="*/ 251 w 989"/>
                <a:gd name="T93" fmla="*/ 208 h 818"/>
                <a:gd name="T94" fmla="*/ 285 w 989"/>
                <a:gd name="T95" fmla="*/ 209 h 818"/>
                <a:gd name="T96" fmla="*/ 299 w 989"/>
                <a:gd name="T97" fmla="*/ 177 h 818"/>
                <a:gd name="T98" fmla="*/ 351 w 989"/>
                <a:gd name="T99" fmla="*/ 171 h 818"/>
                <a:gd name="T100" fmla="*/ 385 w 989"/>
                <a:gd name="T101" fmla="*/ 171 h 818"/>
                <a:gd name="T102" fmla="*/ 392 w 989"/>
                <a:gd name="T103" fmla="*/ 139 h 818"/>
                <a:gd name="T104" fmla="*/ 393 w 989"/>
                <a:gd name="T105" fmla="*/ 116 h 818"/>
                <a:gd name="T106" fmla="*/ 417 w 989"/>
                <a:gd name="T107" fmla="*/ 109 h 818"/>
                <a:gd name="T108" fmla="*/ 450 w 989"/>
                <a:gd name="T109" fmla="*/ 117 h 818"/>
                <a:gd name="T110" fmla="*/ 492 w 989"/>
                <a:gd name="T111" fmla="*/ 121 h 818"/>
                <a:gd name="T112" fmla="*/ 511 w 989"/>
                <a:gd name="T113" fmla="*/ 71 h 818"/>
                <a:gd name="T114" fmla="*/ 540 w 989"/>
                <a:gd name="T115" fmla="*/ 37 h 818"/>
                <a:gd name="T116" fmla="*/ 576 w 989"/>
                <a:gd name="T117" fmla="*/ 31 h 818"/>
                <a:gd name="T118" fmla="*/ 600 w 989"/>
                <a:gd name="T119" fmla="*/ 9 h 8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989" h="818">
                  <a:moveTo>
                    <a:pt x="616" y="0"/>
                  </a:moveTo>
                  <a:lnTo>
                    <a:pt x="620" y="0"/>
                  </a:lnTo>
                  <a:lnTo>
                    <a:pt x="624" y="0"/>
                  </a:lnTo>
                  <a:lnTo>
                    <a:pt x="628" y="1"/>
                  </a:lnTo>
                  <a:lnTo>
                    <a:pt x="633" y="3"/>
                  </a:lnTo>
                  <a:lnTo>
                    <a:pt x="636" y="3"/>
                  </a:lnTo>
                  <a:lnTo>
                    <a:pt x="640" y="5"/>
                  </a:lnTo>
                  <a:lnTo>
                    <a:pt x="643" y="7"/>
                  </a:lnTo>
                  <a:lnTo>
                    <a:pt x="646" y="9"/>
                  </a:lnTo>
                  <a:lnTo>
                    <a:pt x="648" y="11"/>
                  </a:lnTo>
                  <a:lnTo>
                    <a:pt x="651" y="14"/>
                  </a:lnTo>
                  <a:lnTo>
                    <a:pt x="654" y="16"/>
                  </a:lnTo>
                  <a:lnTo>
                    <a:pt x="655" y="17"/>
                  </a:lnTo>
                  <a:lnTo>
                    <a:pt x="657" y="20"/>
                  </a:lnTo>
                  <a:lnTo>
                    <a:pt x="660" y="26"/>
                  </a:lnTo>
                  <a:lnTo>
                    <a:pt x="661" y="28"/>
                  </a:lnTo>
                  <a:lnTo>
                    <a:pt x="663" y="30"/>
                  </a:lnTo>
                  <a:lnTo>
                    <a:pt x="664" y="32"/>
                  </a:lnTo>
                  <a:lnTo>
                    <a:pt x="665" y="33"/>
                  </a:lnTo>
                  <a:lnTo>
                    <a:pt x="667" y="34"/>
                  </a:lnTo>
                  <a:lnTo>
                    <a:pt x="669" y="35"/>
                  </a:lnTo>
                  <a:lnTo>
                    <a:pt x="670" y="35"/>
                  </a:lnTo>
                  <a:lnTo>
                    <a:pt x="673" y="35"/>
                  </a:lnTo>
                  <a:lnTo>
                    <a:pt x="676" y="35"/>
                  </a:lnTo>
                  <a:lnTo>
                    <a:pt x="678" y="35"/>
                  </a:lnTo>
                  <a:lnTo>
                    <a:pt x="682" y="34"/>
                  </a:lnTo>
                  <a:lnTo>
                    <a:pt x="686" y="33"/>
                  </a:lnTo>
                  <a:lnTo>
                    <a:pt x="704" y="27"/>
                  </a:lnTo>
                  <a:lnTo>
                    <a:pt x="713" y="25"/>
                  </a:lnTo>
                  <a:lnTo>
                    <a:pt x="719" y="24"/>
                  </a:lnTo>
                  <a:lnTo>
                    <a:pt x="730" y="22"/>
                  </a:lnTo>
                  <a:lnTo>
                    <a:pt x="737" y="21"/>
                  </a:lnTo>
                  <a:lnTo>
                    <a:pt x="745" y="20"/>
                  </a:lnTo>
                  <a:lnTo>
                    <a:pt x="753" y="20"/>
                  </a:lnTo>
                  <a:lnTo>
                    <a:pt x="758" y="20"/>
                  </a:lnTo>
                  <a:lnTo>
                    <a:pt x="761" y="20"/>
                  </a:lnTo>
                  <a:lnTo>
                    <a:pt x="763" y="21"/>
                  </a:lnTo>
                  <a:lnTo>
                    <a:pt x="772" y="23"/>
                  </a:lnTo>
                  <a:lnTo>
                    <a:pt x="773" y="24"/>
                  </a:lnTo>
                  <a:lnTo>
                    <a:pt x="777" y="24"/>
                  </a:lnTo>
                  <a:lnTo>
                    <a:pt x="784" y="25"/>
                  </a:lnTo>
                  <a:lnTo>
                    <a:pt x="787" y="25"/>
                  </a:lnTo>
                  <a:lnTo>
                    <a:pt x="791" y="25"/>
                  </a:lnTo>
                  <a:lnTo>
                    <a:pt x="793" y="26"/>
                  </a:lnTo>
                  <a:lnTo>
                    <a:pt x="795" y="27"/>
                  </a:lnTo>
                  <a:lnTo>
                    <a:pt x="799" y="29"/>
                  </a:lnTo>
                  <a:lnTo>
                    <a:pt x="801" y="31"/>
                  </a:lnTo>
                  <a:lnTo>
                    <a:pt x="811" y="38"/>
                  </a:lnTo>
                  <a:lnTo>
                    <a:pt x="815" y="40"/>
                  </a:lnTo>
                  <a:lnTo>
                    <a:pt x="818" y="42"/>
                  </a:lnTo>
                  <a:lnTo>
                    <a:pt x="819" y="44"/>
                  </a:lnTo>
                  <a:lnTo>
                    <a:pt x="823" y="45"/>
                  </a:lnTo>
                  <a:lnTo>
                    <a:pt x="826" y="46"/>
                  </a:lnTo>
                  <a:lnTo>
                    <a:pt x="829" y="47"/>
                  </a:lnTo>
                  <a:lnTo>
                    <a:pt x="843" y="49"/>
                  </a:lnTo>
                  <a:lnTo>
                    <a:pt x="848" y="50"/>
                  </a:lnTo>
                  <a:lnTo>
                    <a:pt x="854" y="51"/>
                  </a:lnTo>
                  <a:lnTo>
                    <a:pt x="857" y="51"/>
                  </a:lnTo>
                  <a:lnTo>
                    <a:pt x="861" y="51"/>
                  </a:lnTo>
                  <a:lnTo>
                    <a:pt x="863" y="51"/>
                  </a:lnTo>
                  <a:lnTo>
                    <a:pt x="864" y="50"/>
                  </a:lnTo>
                  <a:lnTo>
                    <a:pt x="868" y="50"/>
                  </a:lnTo>
                  <a:lnTo>
                    <a:pt x="875" y="48"/>
                  </a:lnTo>
                  <a:lnTo>
                    <a:pt x="879" y="48"/>
                  </a:lnTo>
                  <a:lnTo>
                    <a:pt x="880" y="48"/>
                  </a:lnTo>
                  <a:lnTo>
                    <a:pt x="884" y="48"/>
                  </a:lnTo>
                  <a:lnTo>
                    <a:pt x="886" y="48"/>
                  </a:lnTo>
                  <a:lnTo>
                    <a:pt x="888" y="48"/>
                  </a:lnTo>
                  <a:lnTo>
                    <a:pt x="891" y="49"/>
                  </a:lnTo>
                  <a:lnTo>
                    <a:pt x="894" y="50"/>
                  </a:lnTo>
                  <a:lnTo>
                    <a:pt x="896" y="52"/>
                  </a:lnTo>
                  <a:lnTo>
                    <a:pt x="897" y="53"/>
                  </a:lnTo>
                  <a:lnTo>
                    <a:pt x="899" y="56"/>
                  </a:lnTo>
                  <a:lnTo>
                    <a:pt x="901" y="58"/>
                  </a:lnTo>
                  <a:lnTo>
                    <a:pt x="902" y="59"/>
                  </a:lnTo>
                  <a:lnTo>
                    <a:pt x="908" y="70"/>
                  </a:lnTo>
                  <a:lnTo>
                    <a:pt x="910" y="74"/>
                  </a:lnTo>
                  <a:lnTo>
                    <a:pt x="912" y="77"/>
                  </a:lnTo>
                  <a:lnTo>
                    <a:pt x="914" y="80"/>
                  </a:lnTo>
                  <a:lnTo>
                    <a:pt x="916" y="82"/>
                  </a:lnTo>
                  <a:lnTo>
                    <a:pt x="919" y="84"/>
                  </a:lnTo>
                  <a:lnTo>
                    <a:pt x="920" y="86"/>
                  </a:lnTo>
                  <a:lnTo>
                    <a:pt x="923" y="89"/>
                  </a:lnTo>
                  <a:lnTo>
                    <a:pt x="935" y="97"/>
                  </a:lnTo>
                  <a:lnTo>
                    <a:pt x="939" y="100"/>
                  </a:lnTo>
                  <a:lnTo>
                    <a:pt x="941" y="102"/>
                  </a:lnTo>
                  <a:lnTo>
                    <a:pt x="943" y="104"/>
                  </a:lnTo>
                  <a:lnTo>
                    <a:pt x="945" y="106"/>
                  </a:lnTo>
                  <a:lnTo>
                    <a:pt x="950" y="113"/>
                  </a:lnTo>
                  <a:lnTo>
                    <a:pt x="952" y="115"/>
                  </a:lnTo>
                  <a:lnTo>
                    <a:pt x="953" y="116"/>
                  </a:lnTo>
                  <a:lnTo>
                    <a:pt x="954" y="119"/>
                  </a:lnTo>
                  <a:lnTo>
                    <a:pt x="954" y="121"/>
                  </a:lnTo>
                  <a:lnTo>
                    <a:pt x="959" y="131"/>
                  </a:lnTo>
                  <a:lnTo>
                    <a:pt x="961" y="135"/>
                  </a:lnTo>
                  <a:lnTo>
                    <a:pt x="962" y="137"/>
                  </a:lnTo>
                  <a:lnTo>
                    <a:pt x="963" y="139"/>
                  </a:lnTo>
                  <a:lnTo>
                    <a:pt x="964" y="140"/>
                  </a:lnTo>
                  <a:lnTo>
                    <a:pt x="965" y="142"/>
                  </a:lnTo>
                  <a:lnTo>
                    <a:pt x="967" y="144"/>
                  </a:lnTo>
                  <a:lnTo>
                    <a:pt x="969" y="145"/>
                  </a:lnTo>
                  <a:lnTo>
                    <a:pt x="971" y="147"/>
                  </a:lnTo>
                  <a:lnTo>
                    <a:pt x="974" y="149"/>
                  </a:lnTo>
                  <a:lnTo>
                    <a:pt x="977" y="150"/>
                  </a:lnTo>
                  <a:lnTo>
                    <a:pt x="979" y="151"/>
                  </a:lnTo>
                  <a:lnTo>
                    <a:pt x="982" y="152"/>
                  </a:lnTo>
                  <a:lnTo>
                    <a:pt x="983" y="153"/>
                  </a:lnTo>
                  <a:lnTo>
                    <a:pt x="984" y="153"/>
                  </a:lnTo>
                  <a:lnTo>
                    <a:pt x="984" y="154"/>
                  </a:lnTo>
                  <a:lnTo>
                    <a:pt x="986" y="157"/>
                  </a:lnTo>
                  <a:lnTo>
                    <a:pt x="987" y="162"/>
                  </a:lnTo>
                  <a:lnTo>
                    <a:pt x="988" y="168"/>
                  </a:lnTo>
                  <a:lnTo>
                    <a:pt x="988" y="171"/>
                  </a:lnTo>
                  <a:lnTo>
                    <a:pt x="989" y="174"/>
                  </a:lnTo>
                  <a:lnTo>
                    <a:pt x="989" y="179"/>
                  </a:lnTo>
                  <a:lnTo>
                    <a:pt x="989" y="184"/>
                  </a:lnTo>
                  <a:lnTo>
                    <a:pt x="989" y="188"/>
                  </a:lnTo>
                  <a:lnTo>
                    <a:pt x="988" y="192"/>
                  </a:lnTo>
                  <a:lnTo>
                    <a:pt x="988" y="196"/>
                  </a:lnTo>
                  <a:lnTo>
                    <a:pt x="986" y="200"/>
                  </a:lnTo>
                  <a:lnTo>
                    <a:pt x="984" y="206"/>
                  </a:lnTo>
                  <a:lnTo>
                    <a:pt x="982" y="208"/>
                  </a:lnTo>
                  <a:lnTo>
                    <a:pt x="980" y="211"/>
                  </a:lnTo>
                  <a:lnTo>
                    <a:pt x="978" y="215"/>
                  </a:lnTo>
                  <a:lnTo>
                    <a:pt x="972" y="223"/>
                  </a:lnTo>
                  <a:lnTo>
                    <a:pt x="969" y="228"/>
                  </a:lnTo>
                  <a:lnTo>
                    <a:pt x="965" y="230"/>
                  </a:lnTo>
                  <a:lnTo>
                    <a:pt x="963" y="233"/>
                  </a:lnTo>
                  <a:lnTo>
                    <a:pt x="959" y="236"/>
                  </a:lnTo>
                  <a:lnTo>
                    <a:pt x="955" y="238"/>
                  </a:lnTo>
                  <a:lnTo>
                    <a:pt x="952" y="241"/>
                  </a:lnTo>
                  <a:lnTo>
                    <a:pt x="945" y="244"/>
                  </a:lnTo>
                  <a:lnTo>
                    <a:pt x="930" y="251"/>
                  </a:lnTo>
                  <a:lnTo>
                    <a:pt x="916" y="258"/>
                  </a:lnTo>
                  <a:lnTo>
                    <a:pt x="908" y="263"/>
                  </a:lnTo>
                  <a:lnTo>
                    <a:pt x="903" y="264"/>
                  </a:lnTo>
                  <a:lnTo>
                    <a:pt x="897" y="267"/>
                  </a:lnTo>
                  <a:lnTo>
                    <a:pt x="883" y="272"/>
                  </a:lnTo>
                  <a:lnTo>
                    <a:pt x="874" y="275"/>
                  </a:lnTo>
                  <a:lnTo>
                    <a:pt x="869" y="276"/>
                  </a:lnTo>
                  <a:lnTo>
                    <a:pt x="866" y="277"/>
                  </a:lnTo>
                  <a:lnTo>
                    <a:pt x="850" y="281"/>
                  </a:lnTo>
                  <a:lnTo>
                    <a:pt x="842" y="283"/>
                  </a:lnTo>
                  <a:lnTo>
                    <a:pt x="840" y="284"/>
                  </a:lnTo>
                  <a:lnTo>
                    <a:pt x="836" y="285"/>
                  </a:lnTo>
                  <a:lnTo>
                    <a:pt x="834" y="286"/>
                  </a:lnTo>
                  <a:lnTo>
                    <a:pt x="832" y="287"/>
                  </a:lnTo>
                  <a:lnTo>
                    <a:pt x="829" y="289"/>
                  </a:lnTo>
                  <a:lnTo>
                    <a:pt x="827" y="291"/>
                  </a:lnTo>
                  <a:lnTo>
                    <a:pt x="825" y="293"/>
                  </a:lnTo>
                  <a:lnTo>
                    <a:pt x="824" y="295"/>
                  </a:lnTo>
                  <a:lnTo>
                    <a:pt x="821" y="298"/>
                  </a:lnTo>
                  <a:lnTo>
                    <a:pt x="818" y="307"/>
                  </a:lnTo>
                  <a:lnTo>
                    <a:pt x="816" y="309"/>
                  </a:lnTo>
                  <a:lnTo>
                    <a:pt x="812" y="314"/>
                  </a:lnTo>
                  <a:lnTo>
                    <a:pt x="806" y="323"/>
                  </a:lnTo>
                  <a:lnTo>
                    <a:pt x="803" y="328"/>
                  </a:lnTo>
                  <a:lnTo>
                    <a:pt x="800" y="332"/>
                  </a:lnTo>
                  <a:lnTo>
                    <a:pt x="798" y="336"/>
                  </a:lnTo>
                  <a:lnTo>
                    <a:pt x="797" y="339"/>
                  </a:lnTo>
                  <a:lnTo>
                    <a:pt x="796" y="343"/>
                  </a:lnTo>
                  <a:lnTo>
                    <a:pt x="795" y="347"/>
                  </a:lnTo>
                  <a:lnTo>
                    <a:pt x="795" y="351"/>
                  </a:lnTo>
                  <a:lnTo>
                    <a:pt x="795" y="354"/>
                  </a:lnTo>
                  <a:lnTo>
                    <a:pt x="795" y="356"/>
                  </a:lnTo>
                  <a:lnTo>
                    <a:pt x="797" y="363"/>
                  </a:lnTo>
                  <a:lnTo>
                    <a:pt x="797" y="365"/>
                  </a:lnTo>
                  <a:lnTo>
                    <a:pt x="797" y="367"/>
                  </a:lnTo>
                  <a:lnTo>
                    <a:pt x="797" y="371"/>
                  </a:lnTo>
                  <a:lnTo>
                    <a:pt x="796" y="374"/>
                  </a:lnTo>
                  <a:lnTo>
                    <a:pt x="795" y="381"/>
                  </a:lnTo>
                  <a:lnTo>
                    <a:pt x="795" y="387"/>
                  </a:lnTo>
                  <a:lnTo>
                    <a:pt x="794" y="390"/>
                  </a:lnTo>
                  <a:lnTo>
                    <a:pt x="792" y="396"/>
                  </a:lnTo>
                  <a:lnTo>
                    <a:pt x="788" y="405"/>
                  </a:lnTo>
                  <a:lnTo>
                    <a:pt x="787" y="409"/>
                  </a:lnTo>
                  <a:lnTo>
                    <a:pt x="786" y="411"/>
                  </a:lnTo>
                  <a:lnTo>
                    <a:pt x="786" y="415"/>
                  </a:lnTo>
                  <a:lnTo>
                    <a:pt x="785" y="420"/>
                  </a:lnTo>
                  <a:lnTo>
                    <a:pt x="784" y="425"/>
                  </a:lnTo>
                  <a:lnTo>
                    <a:pt x="784" y="435"/>
                  </a:lnTo>
                  <a:lnTo>
                    <a:pt x="784" y="437"/>
                  </a:lnTo>
                  <a:lnTo>
                    <a:pt x="783" y="440"/>
                  </a:lnTo>
                  <a:lnTo>
                    <a:pt x="783" y="442"/>
                  </a:lnTo>
                  <a:lnTo>
                    <a:pt x="782" y="445"/>
                  </a:lnTo>
                  <a:lnTo>
                    <a:pt x="778" y="453"/>
                  </a:lnTo>
                  <a:lnTo>
                    <a:pt x="776" y="456"/>
                  </a:lnTo>
                  <a:lnTo>
                    <a:pt x="774" y="465"/>
                  </a:lnTo>
                  <a:lnTo>
                    <a:pt x="773" y="467"/>
                  </a:lnTo>
                  <a:lnTo>
                    <a:pt x="773" y="470"/>
                  </a:lnTo>
                  <a:lnTo>
                    <a:pt x="772" y="473"/>
                  </a:lnTo>
                  <a:lnTo>
                    <a:pt x="772" y="476"/>
                  </a:lnTo>
                  <a:lnTo>
                    <a:pt x="773" y="479"/>
                  </a:lnTo>
                  <a:lnTo>
                    <a:pt x="774" y="486"/>
                  </a:lnTo>
                  <a:lnTo>
                    <a:pt x="775" y="489"/>
                  </a:lnTo>
                  <a:lnTo>
                    <a:pt x="775" y="490"/>
                  </a:lnTo>
                  <a:lnTo>
                    <a:pt x="774" y="492"/>
                  </a:lnTo>
                  <a:lnTo>
                    <a:pt x="774" y="501"/>
                  </a:lnTo>
                  <a:lnTo>
                    <a:pt x="773" y="513"/>
                  </a:lnTo>
                  <a:lnTo>
                    <a:pt x="773" y="518"/>
                  </a:lnTo>
                  <a:lnTo>
                    <a:pt x="773" y="522"/>
                  </a:lnTo>
                  <a:lnTo>
                    <a:pt x="772" y="525"/>
                  </a:lnTo>
                  <a:lnTo>
                    <a:pt x="772" y="528"/>
                  </a:lnTo>
                  <a:lnTo>
                    <a:pt x="771" y="532"/>
                  </a:lnTo>
                  <a:lnTo>
                    <a:pt x="770" y="535"/>
                  </a:lnTo>
                  <a:lnTo>
                    <a:pt x="768" y="540"/>
                  </a:lnTo>
                  <a:lnTo>
                    <a:pt x="766" y="547"/>
                  </a:lnTo>
                  <a:lnTo>
                    <a:pt x="761" y="555"/>
                  </a:lnTo>
                  <a:lnTo>
                    <a:pt x="760" y="562"/>
                  </a:lnTo>
                  <a:lnTo>
                    <a:pt x="758" y="564"/>
                  </a:lnTo>
                  <a:lnTo>
                    <a:pt x="756" y="569"/>
                  </a:lnTo>
                  <a:lnTo>
                    <a:pt x="751" y="576"/>
                  </a:lnTo>
                  <a:lnTo>
                    <a:pt x="749" y="581"/>
                  </a:lnTo>
                  <a:lnTo>
                    <a:pt x="746" y="584"/>
                  </a:lnTo>
                  <a:lnTo>
                    <a:pt x="743" y="588"/>
                  </a:lnTo>
                  <a:lnTo>
                    <a:pt x="739" y="591"/>
                  </a:lnTo>
                  <a:lnTo>
                    <a:pt x="736" y="594"/>
                  </a:lnTo>
                  <a:lnTo>
                    <a:pt x="731" y="597"/>
                  </a:lnTo>
                  <a:lnTo>
                    <a:pt x="727" y="599"/>
                  </a:lnTo>
                  <a:lnTo>
                    <a:pt x="722" y="601"/>
                  </a:lnTo>
                  <a:lnTo>
                    <a:pt x="717" y="603"/>
                  </a:lnTo>
                  <a:lnTo>
                    <a:pt x="711" y="604"/>
                  </a:lnTo>
                  <a:lnTo>
                    <a:pt x="708" y="605"/>
                  </a:lnTo>
                  <a:lnTo>
                    <a:pt x="706" y="605"/>
                  </a:lnTo>
                  <a:lnTo>
                    <a:pt x="704" y="606"/>
                  </a:lnTo>
                  <a:lnTo>
                    <a:pt x="701" y="606"/>
                  </a:lnTo>
                  <a:lnTo>
                    <a:pt x="695" y="606"/>
                  </a:lnTo>
                  <a:lnTo>
                    <a:pt x="685" y="606"/>
                  </a:lnTo>
                  <a:lnTo>
                    <a:pt x="681" y="606"/>
                  </a:lnTo>
                  <a:lnTo>
                    <a:pt x="677" y="606"/>
                  </a:lnTo>
                  <a:lnTo>
                    <a:pt x="662" y="608"/>
                  </a:lnTo>
                  <a:lnTo>
                    <a:pt x="657" y="608"/>
                  </a:lnTo>
                  <a:lnTo>
                    <a:pt x="653" y="609"/>
                  </a:lnTo>
                  <a:lnTo>
                    <a:pt x="650" y="610"/>
                  </a:lnTo>
                  <a:lnTo>
                    <a:pt x="647" y="611"/>
                  </a:lnTo>
                  <a:lnTo>
                    <a:pt x="645" y="611"/>
                  </a:lnTo>
                  <a:lnTo>
                    <a:pt x="642" y="612"/>
                  </a:lnTo>
                  <a:lnTo>
                    <a:pt x="640" y="613"/>
                  </a:lnTo>
                  <a:lnTo>
                    <a:pt x="638" y="615"/>
                  </a:lnTo>
                  <a:lnTo>
                    <a:pt x="636" y="615"/>
                  </a:lnTo>
                  <a:lnTo>
                    <a:pt x="635" y="617"/>
                  </a:lnTo>
                  <a:lnTo>
                    <a:pt x="633" y="618"/>
                  </a:lnTo>
                  <a:lnTo>
                    <a:pt x="631" y="620"/>
                  </a:lnTo>
                  <a:lnTo>
                    <a:pt x="630" y="622"/>
                  </a:lnTo>
                  <a:lnTo>
                    <a:pt x="628" y="625"/>
                  </a:lnTo>
                  <a:lnTo>
                    <a:pt x="627" y="626"/>
                  </a:lnTo>
                  <a:lnTo>
                    <a:pt x="626" y="629"/>
                  </a:lnTo>
                  <a:lnTo>
                    <a:pt x="625" y="631"/>
                  </a:lnTo>
                  <a:lnTo>
                    <a:pt x="624" y="637"/>
                  </a:lnTo>
                  <a:lnTo>
                    <a:pt x="621" y="646"/>
                  </a:lnTo>
                  <a:lnTo>
                    <a:pt x="619" y="655"/>
                  </a:lnTo>
                  <a:lnTo>
                    <a:pt x="618" y="660"/>
                  </a:lnTo>
                  <a:lnTo>
                    <a:pt x="617" y="663"/>
                  </a:lnTo>
                  <a:lnTo>
                    <a:pt x="616" y="668"/>
                  </a:lnTo>
                  <a:lnTo>
                    <a:pt x="614" y="680"/>
                  </a:lnTo>
                  <a:lnTo>
                    <a:pt x="614" y="683"/>
                  </a:lnTo>
                  <a:lnTo>
                    <a:pt x="613" y="689"/>
                  </a:lnTo>
                  <a:lnTo>
                    <a:pt x="612" y="694"/>
                  </a:lnTo>
                  <a:lnTo>
                    <a:pt x="611" y="698"/>
                  </a:lnTo>
                  <a:lnTo>
                    <a:pt x="609" y="703"/>
                  </a:lnTo>
                  <a:lnTo>
                    <a:pt x="607" y="708"/>
                  </a:lnTo>
                  <a:lnTo>
                    <a:pt x="605" y="711"/>
                  </a:lnTo>
                  <a:lnTo>
                    <a:pt x="604" y="715"/>
                  </a:lnTo>
                  <a:lnTo>
                    <a:pt x="602" y="717"/>
                  </a:lnTo>
                  <a:lnTo>
                    <a:pt x="602" y="718"/>
                  </a:lnTo>
                  <a:lnTo>
                    <a:pt x="600" y="720"/>
                  </a:lnTo>
                  <a:lnTo>
                    <a:pt x="598" y="721"/>
                  </a:lnTo>
                  <a:lnTo>
                    <a:pt x="597" y="722"/>
                  </a:lnTo>
                  <a:lnTo>
                    <a:pt x="594" y="724"/>
                  </a:lnTo>
                  <a:lnTo>
                    <a:pt x="592" y="725"/>
                  </a:lnTo>
                  <a:lnTo>
                    <a:pt x="590" y="726"/>
                  </a:lnTo>
                  <a:lnTo>
                    <a:pt x="589" y="726"/>
                  </a:lnTo>
                  <a:lnTo>
                    <a:pt x="586" y="727"/>
                  </a:lnTo>
                  <a:lnTo>
                    <a:pt x="583" y="727"/>
                  </a:lnTo>
                  <a:lnTo>
                    <a:pt x="560" y="728"/>
                  </a:lnTo>
                  <a:lnTo>
                    <a:pt x="556" y="728"/>
                  </a:lnTo>
                  <a:lnTo>
                    <a:pt x="552" y="728"/>
                  </a:lnTo>
                  <a:lnTo>
                    <a:pt x="545" y="729"/>
                  </a:lnTo>
                  <a:lnTo>
                    <a:pt x="539" y="731"/>
                  </a:lnTo>
                  <a:lnTo>
                    <a:pt x="536" y="732"/>
                  </a:lnTo>
                  <a:lnTo>
                    <a:pt x="534" y="732"/>
                  </a:lnTo>
                  <a:lnTo>
                    <a:pt x="533" y="733"/>
                  </a:lnTo>
                  <a:lnTo>
                    <a:pt x="531" y="734"/>
                  </a:lnTo>
                  <a:lnTo>
                    <a:pt x="529" y="735"/>
                  </a:lnTo>
                  <a:lnTo>
                    <a:pt x="528" y="736"/>
                  </a:lnTo>
                  <a:lnTo>
                    <a:pt x="525" y="738"/>
                  </a:lnTo>
                  <a:lnTo>
                    <a:pt x="516" y="746"/>
                  </a:lnTo>
                  <a:lnTo>
                    <a:pt x="511" y="751"/>
                  </a:lnTo>
                  <a:lnTo>
                    <a:pt x="508" y="756"/>
                  </a:lnTo>
                  <a:lnTo>
                    <a:pt x="504" y="761"/>
                  </a:lnTo>
                  <a:lnTo>
                    <a:pt x="502" y="763"/>
                  </a:lnTo>
                  <a:lnTo>
                    <a:pt x="498" y="771"/>
                  </a:lnTo>
                  <a:lnTo>
                    <a:pt x="493" y="777"/>
                  </a:lnTo>
                  <a:lnTo>
                    <a:pt x="490" y="780"/>
                  </a:lnTo>
                  <a:lnTo>
                    <a:pt x="488" y="783"/>
                  </a:lnTo>
                  <a:lnTo>
                    <a:pt x="484" y="787"/>
                  </a:lnTo>
                  <a:lnTo>
                    <a:pt x="477" y="795"/>
                  </a:lnTo>
                  <a:lnTo>
                    <a:pt x="474" y="798"/>
                  </a:lnTo>
                  <a:lnTo>
                    <a:pt x="470" y="801"/>
                  </a:lnTo>
                  <a:lnTo>
                    <a:pt x="466" y="804"/>
                  </a:lnTo>
                  <a:lnTo>
                    <a:pt x="463" y="806"/>
                  </a:lnTo>
                  <a:lnTo>
                    <a:pt x="459" y="807"/>
                  </a:lnTo>
                  <a:lnTo>
                    <a:pt x="453" y="809"/>
                  </a:lnTo>
                  <a:lnTo>
                    <a:pt x="442" y="813"/>
                  </a:lnTo>
                  <a:lnTo>
                    <a:pt x="434" y="816"/>
                  </a:lnTo>
                  <a:lnTo>
                    <a:pt x="429" y="817"/>
                  </a:lnTo>
                  <a:lnTo>
                    <a:pt x="422" y="818"/>
                  </a:lnTo>
                  <a:lnTo>
                    <a:pt x="421" y="817"/>
                  </a:lnTo>
                  <a:lnTo>
                    <a:pt x="420" y="814"/>
                  </a:lnTo>
                  <a:lnTo>
                    <a:pt x="419" y="809"/>
                  </a:lnTo>
                  <a:lnTo>
                    <a:pt x="415" y="801"/>
                  </a:lnTo>
                  <a:lnTo>
                    <a:pt x="414" y="798"/>
                  </a:lnTo>
                  <a:lnTo>
                    <a:pt x="412" y="796"/>
                  </a:lnTo>
                  <a:lnTo>
                    <a:pt x="410" y="793"/>
                  </a:lnTo>
                  <a:lnTo>
                    <a:pt x="404" y="785"/>
                  </a:lnTo>
                  <a:lnTo>
                    <a:pt x="396" y="773"/>
                  </a:lnTo>
                  <a:lnTo>
                    <a:pt x="393" y="769"/>
                  </a:lnTo>
                  <a:lnTo>
                    <a:pt x="391" y="765"/>
                  </a:lnTo>
                  <a:lnTo>
                    <a:pt x="387" y="762"/>
                  </a:lnTo>
                  <a:lnTo>
                    <a:pt x="385" y="759"/>
                  </a:lnTo>
                  <a:lnTo>
                    <a:pt x="382" y="757"/>
                  </a:lnTo>
                  <a:lnTo>
                    <a:pt x="378" y="755"/>
                  </a:lnTo>
                  <a:lnTo>
                    <a:pt x="375" y="753"/>
                  </a:lnTo>
                  <a:lnTo>
                    <a:pt x="359" y="745"/>
                  </a:lnTo>
                  <a:lnTo>
                    <a:pt x="354" y="743"/>
                  </a:lnTo>
                  <a:lnTo>
                    <a:pt x="350" y="741"/>
                  </a:lnTo>
                  <a:lnTo>
                    <a:pt x="348" y="740"/>
                  </a:lnTo>
                  <a:lnTo>
                    <a:pt x="346" y="739"/>
                  </a:lnTo>
                  <a:lnTo>
                    <a:pt x="344" y="739"/>
                  </a:lnTo>
                  <a:lnTo>
                    <a:pt x="343" y="738"/>
                  </a:lnTo>
                  <a:lnTo>
                    <a:pt x="342" y="736"/>
                  </a:lnTo>
                  <a:lnTo>
                    <a:pt x="341" y="735"/>
                  </a:lnTo>
                  <a:lnTo>
                    <a:pt x="341" y="733"/>
                  </a:lnTo>
                  <a:lnTo>
                    <a:pt x="340" y="731"/>
                  </a:lnTo>
                  <a:lnTo>
                    <a:pt x="340" y="729"/>
                  </a:lnTo>
                  <a:lnTo>
                    <a:pt x="340" y="723"/>
                  </a:lnTo>
                  <a:lnTo>
                    <a:pt x="339" y="720"/>
                  </a:lnTo>
                  <a:lnTo>
                    <a:pt x="339" y="718"/>
                  </a:lnTo>
                  <a:lnTo>
                    <a:pt x="338" y="717"/>
                  </a:lnTo>
                  <a:lnTo>
                    <a:pt x="338" y="716"/>
                  </a:lnTo>
                  <a:lnTo>
                    <a:pt x="337" y="714"/>
                  </a:lnTo>
                  <a:lnTo>
                    <a:pt x="336" y="713"/>
                  </a:lnTo>
                  <a:lnTo>
                    <a:pt x="335" y="711"/>
                  </a:lnTo>
                  <a:lnTo>
                    <a:pt x="334" y="710"/>
                  </a:lnTo>
                  <a:lnTo>
                    <a:pt x="331" y="708"/>
                  </a:lnTo>
                  <a:lnTo>
                    <a:pt x="328" y="705"/>
                  </a:lnTo>
                  <a:lnTo>
                    <a:pt x="325" y="705"/>
                  </a:lnTo>
                  <a:lnTo>
                    <a:pt x="322" y="703"/>
                  </a:lnTo>
                  <a:lnTo>
                    <a:pt x="320" y="702"/>
                  </a:lnTo>
                  <a:lnTo>
                    <a:pt x="314" y="700"/>
                  </a:lnTo>
                  <a:lnTo>
                    <a:pt x="307" y="697"/>
                  </a:lnTo>
                  <a:lnTo>
                    <a:pt x="305" y="696"/>
                  </a:lnTo>
                  <a:lnTo>
                    <a:pt x="303" y="696"/>
                  </a:lnTo>
                  <a:lnTo>
                    <a:pt x="302" y="696"/>
                  </a:lnTo>
                  <a:lnTo>
                    <a:pt x="301" y="696"/>
                  </a:lnTo>
                  <a:lnTo>
                    <a:pt x="299" y="696"/>
                  </a:lnTo>
                  <a:lnTo>
                    <a:pt x="288" y="697"/>
                  </a:lnTo>
                  <a:lnTo>
                    <a:pt x="282" y="698"/>
                  </a:lnTo>
                  <a:lnTo>
                    <a:pt x="278" y="698"/>
                  </a:lnTo>
                  <a:lnTo>
                    <a:pt x="273" y="699"/>
                  </a:lnTo>
                  <a:lnTo>
                    <a:pt x="264" y="702"/>
                  </a:lnTo>
                  <a:lnTo>
                    <a:pt x="260" y="702"/>
                  </a:lnTo>
                  <a:lnTo>
                    <a:pt x="258" y="703"/>
                  </a:lnTo>
                  <a:lnTo>
                    <a:pt x="256" y="703"/>
                  </a:lnTo>
                  <a:lnTo>
                    <a:pt x="254" y="703"/>
                  </a:lnTo>
                  <a:lnTo>
                    <a:pt x="252" y="702"/>
                  </a:lnTo>
                  <a:lnTo>
                    <a:pt x="249" y="701"/>
                  </a:lnTo>
                  <a:lnTo>
                    <a:pt x="247" y="700"/>
                  </a:lnTo>
                  <a:lnTo>
                    <a:pt x="244" y="699"/>
                  </a:lnTo>
                  <a:lnTo>
                    <a:pt x="240" y="697"/>
                  </a:lnTo>
                  <a:lnTo>
                    <a:pt x="237" y="694"/>
                  </a:lnTo>
                  <a:lnTo>
                    <a:pt x="223" y="683"/>
                  </a:lnTo>
                  <a:lnTo>
                    <a:pt x="221" y="683"/>
                  </a:lnTo>
                  <a:lnTo>
                    <a:pt x="219" y="682"/>
                  </a:lnTo>
                  <a:lnTo>
                    <a:pt x="216" y="681"/>
                  </a:lnTo>
                  <a:lnTo>
                    <a:pt x="214" y="680"/>
                  </a:lnTo>
                  <a:lnTo>
                    <a:pt x="211" y="679"/>
                  </a:lnTo>
                  <a:lnTo>
                    <a:pt x="205" y="679"/>
                  </a:lnTo>
                  <a:lnTo>
                    <a:pt x="202" y="678"/>
                  </a:lnTo>
                  <a:lnTo>
                    <a:pt x="199" y="677"/>
                  </a:lnTo>
                  <a:lnTo>
                    <a:pt x="198" y="677"/>
                  </a:lnTo>
                  <a:lnTo>
                    <a:pt x="196" y="676"/>
                  </a:lnTo>
                  <a:lnTo>
                    <a:pt x="195" y="675"/>
                  </a:lnTo>
                  <a:lnTo>
                    <a:pt x="193" y="674"/>
                  </a:lnTo>
                  <a:lnTo>
                    <a:pt x="193" y="672"/>
                  </a:lnTo>
                  <a:lnTo>
                    <a:pt x="192" y="671"/>
                  </a:lnTo>
                  <a:lnTo>
                    <a:pt x="192" y="670"/>
                  </a:lnTo>
                  <a:lnTo>
                    <a:pt x="192" y="668"/>
                  </a:lnTo>
                  <a:lnTo>
                    <a:pt x="191" y="660"/>
                  </a:lnTo>
                  <a:lnTo>
                    <a:pt x="191" y="657"/>
                  </a:lnTo>
                  <a:lnTo>
                    <a:pt x="190" y="653"/>
                  </a:lnTo>
                  <a:lnTo>
                    <a:pt x="189" y="650"/>
                  </a:lnTo>
                  <a:lnTo>
                    <a:pt x="188" y="649"/>
                  </a:lnTo>
                  <a:lnTo>
                    <a:pt x="187" y="649"/>
                  </a:lnTo>
                  <a:lnTo>
                    <a:pt x="185" y="647"/>
                  </a:lnTo>
                  <a:lnTo>
                    <a:pt x="183" y="645"/>
                  </a:lnTo>
                  <a:lnTo>
                    <a:pt x="180" y="642"/>
                  </a:lnTo>
                  <a:lnTo>
                    <a:pt x="178" y="641"/>
                  </a:lnTo>
                  <a:lnTo>
                    <a:pt x="175" y="640"/>
                  </a:lnTo>
                  <a:lnTo>
                    <a:pt x="172" y="639"/>
                  </a:lnTo>
                  <a:lnTo>
                    <a:pt x="170" y="638"/>
                  </a:lnTo>
                  <a:lnTo>
                    <a:pt x="158" y="637"/>
                  </a:lnTo>
                  <a:lnTo>
                    <a:pt x="151" y="636"/>
                  </a:lnTo>
                  <a:lnTo>
                    <a:pt x="136" y="634"/>
                  </a:lnTo>
                  <a:lnTo>
                    <a:pt x="134" y="633"/>
                  </a:lnTo>
                  <a:lnTo>
                    <a:pt x="132" y="633"/>
                  </a:lnTo>
                  <a:lnTo>
                    <a:pt x="130" y="632"/>
                  </a:lnTo>
                  <a:lnTo>
                    <a:pt x="128" y="630"/>
                  </a:lnTo>
                  <a:lnTo>
                    <a:pt x="126" y="629"/>
                  </a:lnTo>
                  <a:lnTo>
                    <a:pt x="123" y="626"/>
                  </a:lnTo>
                  <a:lnTo>
                    <a:pt x="120" y="623"/>
                  </a:lnTo>
                  <a:lnTo>
                    <a:pt x="118" y="621"/>
                  </a:lnTo>
                  <a:lnTo>
                    <a:pt x="115" y="619"/>
                  </a:lnTo>
                  <a:lnTo>
                    <a:pt x="113" y="618"/>
                  </a:lnTo>
                  <a:lnTo>
                    <a:pt x="109" y="616"/>
                  </a:lnTo>
                  <a:lnTo>
                    <a:pt x="105" y="615"/>
                  </a:lnTo>
                  <a:lnTo>
                    <a:pt x="103" y="614"/>
                  </a:lnTo>
                  <a:lnTo>
                    <a:pt x="101" y="613"/>
                  </a:lnTo>
                  <a:lnTo>
                    <a:pt x="98" y="612"/>
                  </a:lnTo>
                  <a:lnTo>
                    <a:pt x="91" y="611"/>
                  </a:lnTo>
                  <a:lnTo>
                    <a:pt x="90" y="610"/>
                  </a:lnTo>
                  <a:lnTo>
                    <a:pt x="89" y="609"/>
                  </a:lnTo>
                  <a:lnTo>
                    <a:pt x="89" y="608"/>
                  </a:lnTo>
                  <a:lnTo>
                    <a:pt x="88" y="607"/>
                  </a:lnTo>
                  <a:lnTo>
                    <a:pt x="88" y="605"/>
                  </a:lnTo>
                  <a:lnTo>
                    <a:pt x="87" y="603"/>
                  </a:lnTo>
                  <a:lnTo>
                    <a:pt x="87" y="603"/>
                  </a:lnTo>
                  <a:lnTo>
                    <a:pt x="87" y="599"/>
                  </a:lnTo>
                  <a:lnTo>
                    <a:pt x="88" y="590"/>
                  </a:lnTo>
                  <a:lnTo>
                    <a:pt x="88" y="585"/>
                  </a:lnTo>
                  <a:lnTo>
                    <a:pt x="88" y="582"/>
                  </a:lnTo>
                  <a:lnTo>
                    <a:pt x="87" y="580"/>
                  </a:lnTo>
                  <a:lnTo>
                    <a:pt x="87" y="577"/>
                  </a:lnTo>
                  <a:lnTo>
                    <a:pt x="86" y="574"/>
                  </a:lnTo>
                  <a:lnTo>
                    <a:pt x="85" y="571"/>
                  </a:lnTo>
                  <a:lnTo>
                    <a:pt x="83" y="569"/>
                  </a:lnTo>
                  <a:lnTo>
                    <a:pt x="80" y="564"/>
                  </a:lnTo>
                  <a:lnTo>
                    <a:pt x="78" y="559"/>
                  </a:lnTo>
                  <a:lnTo>
                    <a:pt x="77" y="558"/>
                  </a:lnTo>
                  <a:lnTo>
                    <a:pt x="74" y="556"/>
                  </a:lnTo>
                  <a:lnTo>
                    <a:pt x="73" y="555"/>
                  </a:lnTo>
                  <a:lnTo>
                    <a:pt x="71" y="554"/>
                  </a:lnTo>
                  <a:lnTo>
                    <a:pt x="70" y="553"/>
                  </a:lnTo>
                  <a:lnTo>
                    <a:pt x="69" y="553"/>
                  </a:lnTo>
                  <a:lnTo>
                    <a:pt x="67" y="553"/>
                  </a:lnTo>
                  <a:lnTo>
                    <a:pt x="64" y="553"/>
                  </a:lnTo>
                  <a:lnTo>
                    <a:pt x="61" y="553"/>
                  </a:lnTo>
                  <a:lnTo>
                    <a:pt x="59" y="554"/>
                  </a:lnTo>
                  <a:lnTo>
                    <a:pt x="56" y="555"/>
                  </a:lnTo>
                  <a:lnTo>
                    <a:pt x="50" y="557"/>
                  </a:lnTo>
                  <a:lnTo>
                    <a:pt x="33" y="563"/>
                  </a:lnTo>
                  <a:lnTo>
                    <a:pt x="27" y="565"/>
                  </a:lnTo>
                  <a:lnTo>
                    <a:pt x="23" y="566"/>
                  </a:lnTo>
                  <a:lnTo>
                    <a:pt x="20" y="567"/>
                  </a:lnTo>
                  <a:lnTo>
                    <a:pt x="17" y="567"/>
                  </a:lnTo>
                  <a:lnTo>
                    <a:pt x="14" y="567"/>
                  </a:lnTo>
                  <a:lnTo>
                    <a:pt x="11" y="567"/>
                  </a:lnTo>
                  <a:lnTo>
                    <a:pt x="10" y="567"/>
                  </a:lnTo>
                  <a:lnTo>
                    <a:pt x="8" y="566"/>
                  </a:lnTo>
                  <a:lnTo>
                    <a:pt x="6" y="566"/>
                  </a:lnTo>
                  <a:lnTo>
                    <a:pt x="4" y="565"/>
                  </a:lnTo>
                  <a:lnTo>
                    <a:pt x="3" y="563"/>
                  </a:lnTo>
                  <a:lnTo>
                    <a:pt x="2" y="563"/>
                  </a:lnTo>
                  <a:lnTo>
                    <a:pt x="2" y="561"/>
                  </a:lnTo>
                  <a:lnTo>
                    <a:pt x="1" y="559"/>
                  </a:lnTo>
                  <a:lnTo>
                    <a:pt x="0" y="556"/>
                  </a:lnTo>
                  <a:lnTo>
                    <a:pt x="0" y="552"/>
                  </a:lnTo>
                  <a:lnTo>
                    <a:pt x="0" y="549"/>
                  </a:lnTo>
                  <a:lnTo>
                    <a:pt x="0" y="547"/>
                  </a:lnTo>
                  <a:lnTo>
                    <a:pt x="1" y="545"/>
                  </a:lnTo>
                  <a:lnTo>
                    <a:pt x="2" y="543"/>
                  </a:lnTo>
                  <a:lnTo>
                    <a:pt x="3" y="541"/>
                  </a:lnTo>
                  <a:lnTo>
                    <a:pt x="4" y="540"/>
                  </a:lnTo>
                  <a:lnTo>
                    <a:pt x="6" y="538"/>
                  </a:lnTo>
                  <a:lnTo>
                    <a:pt x="10" y="535"/>
                  </a:lnTo>
                  <a:lnTo>
                    <a:pt x="10" y="535"/>
                  </a:lnTo>
                  <a:lnTo>
                    <a:pt x="12" y="533"/>
                  </a:lnTo>
                  <a:lnTo>
                    <a:pt x="14" y="531"/>
                  </a:lnTo>
                  <a:lnTo>
                    <a:pt x="16" y="528"/>
                  </a:lnTo>
                  <a:lnTo>
                    <a:pt x="18" y="524"/>
                  </a:lnTo>
                  <a:lnTo>
                    <a:pt x="22" y="514"/>
                  </a:lnTo>
                  <a:lnTo>
                    <a:pt x="24" y="512"/>
                  </a:lnTo>
                  <a:lnTo>
                    <a:pt x="26" y="508"/>
                  </a:lnTo>
                  <a:lnTo>
                    <a:pt x="29" y="505"/>
                  </a:lnTo>
                  <a:lnTo>
                    <a:pt x="30" y="503"/>
                  </a:lnTo>
                  <a:lnTo>
                    <a:pt x="33" y="502"/>
                  </a:lnTo>
                  <a:lnTo>
                    <a:pt x="34" y="501"/>
                  </a:lnTo>
                  <a:lnTo>
                    <a:pt x="40" y="497"/>
                  </a:lnTo>
                  <a:lnTo>
                    <a:pt x="46" y="492"/>
                  </a:lnTo>
                  <a:lnTo>
                    <a:pt x="49" y="490"/>
                  </a:lnTo>
                  <a:lnTo>
                    <a:pt x="51" y="489"/>
                  </a:lnTo>
                  <a:lnTo>
                    <a:pt x="52" y="487"/>
                  </a:lnTo>
                  <a:lnTo>
                    <a:pt x="54" y="485"/>
                  </a:lnTo>
                  <a:lnTo>
                    <a:pt x="55" y="482"/>
                  </a:lnTo>
                  <a:lnTo>
                    <a:pt x="56" y="479"/>
                  </a:lnTo>
                  <a:lnTo>
                    <a:pt x="57" y="476"/>
                  </a:lnTo>
                  <a:lnTo>
                    <a:pt x="58" y="472"/>
                  </a:lnTo>
                  <a:lnTo>
                    <a:pt x="59" y="468"/>
                  </a:lnTo>
                  <a:lnTo>
                    <a:pt x="60" y="466"/>
                  </a:lnTo>
                  <a:lnTo>
                    <a:pt x="60" y="463"/>
                  </a:lnTo>
                  <a:lnTo>
                    <a:pt x="61" y="460"/>
                  </a:lnTo>
                  <a:lnTo>
                    <a:pt x="61" y="457"/>
                  </a:lnTo>
                  <a:lnTo>
                    <a:pt x="61" y="456"/>
                  </a:lnTo>
                  <a:lnTo>
                    <a:pt x="60" y="454"/>
                  </a:lnTo>
                  <a:lnTo>
                    <a:pt x="59" y="452"/>
                  </a:lnTo>
                  <a:lnTo>
                    <a:pt x="59" y="450"/>
                  </a:lnTo>
                  <a:lnTo>
                    <a:pt x="58" y="449"/>
                  </a:lnTo>
                  <a:lnTo>
                    <a:pt x="56" y="448"/>
                  </a:lnTo>
                  <a:lnTo>
                    <a:pt x="56" y="448"/>
                  </a:lnTo>
                  <a:lnTo>
                    <a:pt x="54" y="448"/>
                  </a:lnTo>
                  <a:lnTo>
                    <a:pt x="52" y="448"/>
                  </a:lnTo>
                  <a:lnTo>
                    <a:pt x="48" y="448"/>
                  </a:lnTo>
                  <a:lnTo>
                    <a:pt x="45" y="449"/>
                  </a:lnTo>
                  <a:lnTo>
                    <a:pt x="39" y="449"/>
                  </a:lnTo>
                  <a:lnTo>
                    <a:pt x="35" y="449"/>
                  </a:lnTo>
                  <a:lnTo>
                    <a:pt x="33" y="448"/>
                  </a:lnTo>
                  <a:lnTo>
                    <a:pt x="32" y="448"/>
                  </a:lnTo>
                  <a:lnTo>
                    <a:pt x="31" y="448"/>
                  </a:lnTo>
                  <a:lnTo>
                    <a:pt x="30" y="447"/>
                  </a:lnTo>
                  <a:lnTo>
                    <a:pt x="29" y="446"/>
                  </a:lnTo>
                  <a:lnTo>
                    <a:pt x="29" y="445"/>
                  </a:lnTo>
                  <a:lnTo>
                    <a:pt x="28" y="444"/>
                  </a:lnTo>
                  <a:lnTo>
                    <a:pt x="28" y="442"/>
                  </a:lnTo>
                  <a:lnTo>
                    <a:pt x="29" y="437"/>
                  </a:lnTo>
                  <a:lnTo>
                    <a:pt x="29" y="435"/>
                  </a:lnTo>
                  <a:lnTo>
                    <a:pt x="28" y="433"/>
                  </a:lnTo>
                  <a:lnTo>
                    <a:pt x="28" y="432"/>
                  </a:lnTo>
                  <a:lnTo>
                    <a:pt x="27" y="429"/>
                  </a:lnTo>
                  <a:lnTo>
                    <a:pt x="24" y="422"/>
                  </a:lnTo>
                  <a:lnTo>
                    <a:pt x="20" y="411"/>
                  </a:lnTo>
                  <a:lnTo>
                    <a:pt x="18" y="407"/>
                  </a:lnTo>
                  <a:lnTo>
                    <a:pt x="17" y="404"/>
                  </a:lnTo>
                  <a:lnTo>
                    <a:pt x="17" y="401"/>
                  </a:lnTo>
                  <a:lnTo>
                    <a:pt x="16" y="399"/>
                  </a:lnTo>
                  <a:lnTo>
                    <a:pt x="16" y="389"/>
                  </a:lnTo>
                  <a:lnTo>
                    <a:pt x="15" y="386"/>
                  </a:lnTo>
                  <a:lnTo>
                    <a:pt x="14" y="382"/>
                  </a:lnTo>
                  <a:lnTo>
                    <a:pt x="13" y="375"/>
                  </a:lnTo>
                  <a:lnTo>
                    <a:pt x="12" y="372"/>
                  </a:lnTo>
                  <a:lnTo>
                    <a:pt x="12" y="369"/>
                  </a:lnTo>
                  <a:lnTo>
                    <a:pt x="12" y="365"/>
                  </a:lnTo>
                  <a:lnTo>
                    <a:pt x="13" y="363"/>
                  </a:lnTo>
                  <a:lnTo>
                    <a:pt x="14" y="361"/>
                  </a:lnTo>
                  <a:lnTo>
                    <a:pt x="15" y="358"/>
                  </a:lnTo>
                  <a:lnTo>
                    <a:pt x="16" y="354"/>
                  </a:lnTo>
                  <a:lnTo>
                    <a:pt x="19" y="349"/>
                  </a:lnTo>
                  <a:lnTo>
                    <a:pt x="28" y="332"/>
                  </a:lnTo>
                  <a:lnTo>
                    <a:pt x="28" y="333"/>
                  </a:lnTo>
                  <a:lnTo>
                    <a:pt x="29" y="333"/>
                  </a:lnTo>
                  <a:lnTo>
                    <a:pt x="30" y="333"/>
                  </a:lnTo>
                  <a:lnTo>
                    <a:pt x="31" y="333"/>
                  </a:lnTo>
                  <a:lnTo>
                    <a:pt x="32" y="333"/>
                  </a:lnTo>
                  <a:lnTo>
                    <a:pt x="33" y="333"/>
                  </a:lnTo>
                  <a:lnTo>
                    <a:pt x="34" y="332"/>
                  </a:lnTo>
                  <a:lnTo>
                    <a:pt x="35" y="331"/>
                  </a:lnTo>
                  <a:lnTo>
                    <a:pt x="37" y="331"/>
                  </a:lnTo>
                  <a:lnTo>
                    <a:pt x="38" y="329"/>
                  </a:lnTo>
                  <a:lnTo>
                    <a:pt x="40" y="327"/>
                  </a:lnTo>
                  <a:lnTo>
                    <a:pt x="44" y="321"/>
                  </a:lnTo>
                  <a:lnTo>
                    <a:pt x="45" y="320"/>
                  </a:lnTo>
                  <a:lnTo>
                    <a:pt x="46" y="318"/>
                  </a:lnTo>
                  <a:lnTo>
                    <a:pt x="49" y="316"/>
                  </a:lnTo>
                  <a:lnTo>
                    <a:pt x="52" y="313"/>
                  </a:lnTo>
                  <a:lnTo>
                    <a:pt x="54" y="312"/>
                  </a:lnTo>
                  <a:lnTo>
                    <a:pt x="55" y="311"/>
                  </a:lnTo>
                  <a:lnTo>
                    <a:pt x="56" y="310"/>
                  </a:lnTo>
                  <a:lnTo>
                    <a:pt x="58" y="310"/>
                  </a:lnTo>
                  <a:lnTo>
                    <a:pt x="64" y="310"/>
                  </a:lnTo>
                  <a:lnTo>
                    <a:pt x="67" y="309"/>
                  </a:lnTo>
                  <a:lnTo>
                    <a:pt x="81" y="307"/>
                  </a:lnTo>
                  <a:lnTo>
                    <a:pt x="84" y="306"/>
                  </a:lnTo>
                  <a:lnTo>
                    <a:pt x="90" y="305"/>
                  </a:lnTo>
                  <a:lnTo>
                    <a:pt x="100" y="303"/>
                  </a:lnTo>
                  <a:lnTo>
                    <a:pt x="102" y="303"/>
                  </a:lnTo>
                  <a:lnTo>
                    <a:pt x="111" y="303"/>
                  </a:lnTo>
                  <a:lnTo>
                    <a:pt x="113" y="303"/>
                  </a:lnTo>
                  <a:lnTo>
                    <a:pt x="115" y="302"/>
                  </a:lnTo>
                  <a:lnTo>
                    <a:pt x="117" y="302"/>
                  </a:lnTo>
                  <a:lnTo>
                    <a:pt x="119" y="301"/>
                  </a:lnTo>
                  <a:lnTo>
                    <a:pt x="121" y="300"/>
                  </a:lnTo>
                  <a:lnTo>
                    <a:pt x="124" y="299"/>
                  </a:lnTo>
                  <a:lnTo>
                    <a:pt x="125" y="297"/>
                  </a:lnTo>
                  <a:lnTo>
                    <a:pt x="126" y="297"/>
                  </a:lnTo>
                  <a:lnTo>
                    <a:pt x="128" y="296"/>
                  </a:lnTo>
                  <a:lnTo>
                    <a:pt x="130" y="293"/>
                  </a:lnTo>
                  <a:lnTo>
                    <a:pt x="134" y="289"/>
                  </a:lnTo>
                  <a:lnTo>
                    <a:pt x="138" y="283"/>
                  </a:lnTo>
                  <a:lnTo>
                    <a:pt x="143" y="277"/>
                  </a:lnTo>
                  <a:lnTo>
                    <a:pt x="147" y="269"/>
                  </a:lnTo>
                  <a:lnTo>
                    <a:pt x="150" y="266"/>
                  </a:lnTo>
                  <a:lnTo>
                    <a:pt x="152" y="264"/>
                  </a:lnTo>
                  <a:lnTo>
                    <a:pt x="154" y="263"/>
                  </a:lnTo>
                  <a:lnTo>
                    <a:pt x="157" y="261"/>
                  </a:lnTo>
                  <a:lnTo>
                    <a:pt x="161" y="256"/>
                  </a:lnTo>
                  <a:lnTo>
                    <a:pt x="168" y="251"/>
                  </a:lnTo>
                  <a:lnTo>
                    <a:pt x="169" y="249"/>
                  </a:lnTo>
                  <a:lnTo>
                    <a:pt x="170" y="247"/>
                  </a:lnTo>
                  <a:lnTo>
                    <a:pt x="170" y="246"/>
                  </a:lnTo>
                  <a:lnTo>
                    <a:pt x="171" y="245"/>
                  </a:lnTo>
                  <a:lnTo>
                    <a:pt x="172" y="243"/>
                  </a:lnTo>
                  <a:lnTo>
                    <a:pt x="172" y="241"/>
                  </a:lnTo>
                  <a:lnTo>
                    <a:pt x="172" y="238"/>
                  </a:lnTo>
                  <a:lnTo>
                    <a:pt x="171" y="236"/>
                  </a:lnTo>
                  <a:lnTo>
                    <a:pt x="171" y="234"/>
                  </a:lnTo>
                  <a:lnTo>
                    <a:pt x="170" y="232"/>
                  </a:lnTo>
                  <a:lnTo>
                    <a:pt x="168" y="226"/>
                  </a:lnTo>
                  <a:lnTo>
                    <a:pt x="165" y="220"/>
                  </a:lnTo>
                  <a:lnTo>
                    <a:pt x="164" y="217"/>
                  </a:lnTo>
                  <a:lnTo>
                    <a:pt x="163" y="213"/>
                  </a:lnTo>
                  <a:lnTo>
                    <a:pt x="162" y="209"/>
                  </a:lnTo>
                  <a:lnTo>
                    <a:pt x="161" y="207"/>
                  </a:lnTo>
                  <a:lnTo>
                    <a:pt x="161" y="203"/>
                  </a:lnTo>
                  <a:lnTo>
                    <a:pt x="161" y="200"/>
                  </a:lnTo>
                  <a:lnTo>
                    <a:pt x="161" y="197"/>
                  </a:lnTo>
                  <a:lnTo>
                    <a:pt x="162" y="194"/>
                  </a:lnTo>
                  <a:lnTo>
                    <a:pt x="163" y="192"/>
                  </a:lnTo>
                  <a:lnTo>
                    <a:pt x="165" y="188"/>
                  </a:lnTo>
                  <a:lnTo>
                    <a:pt x="171" y="178"/>
                  </a:lnTo>
                  <a:lnTo>
                    <a:pt x="173" y="175"/>
                  </a:lnTo>
                  <a:lnTo>
                    <a:pt x="174" y="173"/>
                  </a:lnTo>
                  <a:lnTo>
                    <a:pt x="175" y="173"/>
                  </a:lnTo>
                  <a:lnTo>
                    <a:pt x="176" y="172"/>
                  </a:lnTo>
                  <a:lnTo>
                    <a:pt x="177" y="172"/>
                  </a:lnTo>
                  <a:lnTo>
                    <a:pt x="179" y="171"/>
                  </a:lnTo>
                  <a:lnTo>
                    <a:pt x="181" y="170"/>
                  </a:lnTo>
                  <a:lnTo>
                    <a:pt x="182" y="170"/>
                  </a:lnTo>
                  <a:lnTo>
                    <a:pt x="183" y="170"/>
                  </a:lnTo>
                  <a:lnTo>
                    <a:pt x="185" y="170"/>
                  </a:lnTo>
                  <a:lnTo>
                    <a:pt x="186" y="171"/>
                  </a:lnTo>
                  <a:lnTo>
                    <a:pt x="187" y="172"/>
                  </a:lnTo>
                  <a:lnTo>
                    <a:pt x="188" y="173"/>
                  </a:lnTo>
                  <a:lnTo>
                    <a:pt x="190" y="174"/>
                  </a:lnTo>
                  <a:lnTo>
                    <a:pt x="191" y="176"/>
                  </a:lnTo>
                  <a:lnTo>
                    <a:pt x="191" y="177"/>
                  </a:lnTo>
                  <a:lnTo>
                    <a:pt x="191" y="180"/>
                  </a:lnTo>
                  <a:lnTo>
                    <a:pt x="192" y="187"/>
                  </a:lnTo>
                  <a:lnTo>
                    <a:pt x="192" y="190"/>
                  </a:lnTo>
                  <a:lnTo>
                    <a:pt x="193" y="192"/>
                  </a:lnTo>
                  <a:lnTo>
                    <a:pt x="194" y="194"/>
                  </a:lnTo>
                  <a:lnTo>
                    <a:pt x="195" y="195"/>
                  </a:lnTo>
                  <a:lnTo>
                    <a:pt x="196" y="195"/>
                  </a:lnTo>
                  <a:lnTo>
                    <a:pt x="197" y="196"/>
                  </a:lnTo>
                  <a:lnTo>
                    <a:pt x="198" y="196"/>
                  </a:lnTo>
                  <a:lnTo>
                    <a:pt x="200" y="197"/>
                  </a:lnTo>
                  <a:lnTo>
                    <a:pt x="206" y="197"/>
                  </a:lnTo>
                  <a:lnTo>
                    <a:pt x="210" y="198"/>
                  </a:lnTo>
                  <a:lnTo>
                    <a:pt x="213" y="198"/>
                  </a:lnTo>
                  <a:lnTo>
                    <a:pt x="216" y="199"/>
                  </a:lnTo>
                  <a:lnTo>
                    <a:pt x="223" y="202"/>
                  </a:lnTo>
                  <a:lnTo>
                    <a:pt x="226" y="203"/>
                  </a:lnTo>
                  <a:lnTo>
                    <a:pt x="232" y="204"/>
                  </a:lnTo>
                  <a:lnTo>
                    <a:pt x="237" y="204"/>
                  </a:lnTo>
                  <a:lnTo>
                    <a:pt x="239" y="205"/>
                  </a:lnTo>
                  <a:lnTo>
                    <a:pt x="242" y="205"/>
                  </a:lnTo>
                  <a:lnTo>
                    <a:pt x="245" y="206"/>
                  </a:lnTo>
                  <a:lnTo>
                    <a:pt x="247" y="207"/>
                  </a:lnTo>
                  <a:lnTo>
                    <a:pt x="249" y="207"/>
                  </a:lnTo>
                  <a:lnTo>
                    <a:pt x="251" y="208"/>
                  </a:lnTo>
                  <a:lnTo>
                    <a:pt x="254" y="210"/>
                  </a:lnTo>
                  <a:lnTo>
                    <a:pt x="257" y="213"/>
                  </a:lnTo>
                  <a:lnTo>
                    <a:pt x="264" y="218"/>
                  </a:lnTo>
                  <a:lnTo>
                    <a:pt x="267" y="220"/>
                  </a:lnTo>
                  <a:lnTo>
                    <a:pt x="269" y="221"/>
                  </a:lnTo>
                  <a:lnTo>
                    <a:pt x="271" y="221"/>
                  </a:lnTo>
                  <a:lnTo>
                    <a:pt x="272" y="221"/>
                  </a:lnTo>
                  <a:lnTo>
                    <a:pt x="273" y="220"/>
                  </a:lnTo>
                  <a:lnTo>
                    <a:pt x="275" y="219"/>
                  </a:lnTo>
                  <a:lnTo>
                    <a:pt x="278" y="218"/>
                  </a:lnTo>
                  <a:lnTo>
                    <a:pt x="280" y="216"/>
                  </a:lnTo>
                  <a:lnTo>
                    <a:pt x="282" y="214"/>
                  </a:lnTo>
                  <a:lnTo>
                    <a:pt x="283" y="212"/>
                  </a:lnTo>
                  <a:lnTo>
                    <a:pt x="285" y="209"/>
                  </a:lnTo>
                  <a:lnTo>
                    <a:pt x="288" y="207"/>
                  </a:lnTo>
                  <a:lnTo>
                    <a:pt x="290" y="203"/>
                  </a:lnTo>
                  <a:lnTo>
                    <a:pt x="291" y="201"/>
                  </a:lnTo>
                  <a:lnTo>
                    <a:pt x="293" y="198"/>
                  </a:lnTo>
                  <a:lnTo>
                    <a:pt x="294" y="196"/>
                  </a:lnTo>
                  <a:lnTo>
                    <a:pt x="294" y="195"/>
                  </a:lnTo>
                  <a:lnTo>
                    <a:pt x="295" y="191"/>
                  </a:lnTo>
                  <a:lnTo>
                    <a:pt x="295" y="185"/>
                  </a:lnTo>
                  <a:lnTo>
                    <a:pt x="296" y="183"/>
                  </a:lnTo>
                  <a:lnTo>
                    <a:pt x="296" y="181"/>
                  </a:lnTo>
                  <a:lnTo>
                    <a:pt x="296" y="180"/>
                  </a:lnTo>
                  <a:lnTo>
                    <a:pt x="297" y="179"/>
                  </a:lnTo>
                  <a:lnTo>
                    <a:pt x="298" y="178"/>
                  </a:lnTo>
                  <a:lnTo>
                    <a:pt x="299" y="177"/>
                  </a:lnTo>
                  <a:lnTo>
                    <a:pt x="300" y="176"/>
                  </a:lnTo>
                  <a:lnTo>
                    <a:pt x="303" y="175"/>
                  </a:lnTo>
                  <a:lnTo>
                    <a:pt x="309" y="174"/>
                  </a:lnTo>
                  <a:lnTo>
                    <a:pt x="316" y="173"/>
                  </a:lnTo>
                  <a:lnTo>
                    <a:pt x="320" y="171"/>
                  </a:lnTo>
                  <a:lnTo>
                    <a:pt x="323" y="171"/>
                  </a:lnTo>
                  <a:lnTo>
                    <a:pt x="327" y="170"/>
                  </a:lnTo>
                  <a:lnTo>
                    <a:pt x="333" y="169"/>
                  </a:lnTo>
                  <a:lnTo>
                    <a:pt x="337" y="169"/>
                  </a:lnTo>
                  <a:lnTo>
                    <a:pt x="340" y="169"/>
                  </a:lnTo>
                  <a:lnTo>
                    <a:pt x="344" y="169"/>
                  </a:lnTo>
                  <a:lnTo>
                    <a:pt x="347" y="170"/>
                  </a:lnTo>
                  <a:lnTo>
                    <a:pt x="350" y="170"/>
                  </a:lnTo>
                  <a:lnTo>
                    <a:pt x="351" y="171"/>
                  </a:lnTo>
                  <a:lnTo>
                    <a:pt x="353" y="172"/>
                  </a:lnTo>
                  <a:lnTo>
                    <a:pt x="358" y="173"/>
                  </a:lnTo>
                  <a:lnTo>
                    <a:pt x="360" y="173"/>
                  </a:lnTo>
                  <a:lnTo>
                    <a:pt x="363" y="174"/>
                  </a:lnTo>
                  <a:lnTo>
                    <a:pt x="364" y="174"/>
                  </a:lnTo>
                  <a:lnTo>
                    <a:pt x="367" y="175"/>
                  </a:lnTo>
                  <a:lnTo>
                    <a:pt x="369" y="175"/>
                  </a:lnTo>
                  <a:lnTo>
                    <a:pt x="372" y="174"/>
                  </a:lnTo>
                  <a:lnTo>
                    <a:pt x="374" y="174"/>
                  </a:lnTo>
                  <a:lnTo>
                    <a:pt x="377" y="174"/>
                  </a:lnTo>
                  <a:lnTo>
                    <a:pt x="379" y="173"/>
                  </a:lnTo>
                  <a:lnTo>
                    <a:pt x="381" y="173"/>
                  </a:lnTo>
                  <a:lnTo>
                    <a:pt x="383" y="172"/>
                  </a:lnTo>
                  <a:lnTo>
                    <a:pt x="385" y="171"/>
                  </a:lnTo>
                  <a:lnTo>
                    <a:pt x="386" y="170"/>
                  </a:lnTo>
                  <a:lnTo>
                    <a:pt x="387" y="168"/>
                  </a:lnTo>
                  <a:lnTo>
                    <a:pt x="390" y="165"/>
                  </a:lnTo>
                  <a:lnTo>
                    <a:pt x="391" y="163"/>
                  </a:lnTo>
                  <a:lnTo>
                    <a:pt x="393" y="161"/>
                  </a:lnTo>
                  <a:lnTo>
                    <a:pt x="394" y="159"/>
                  </a:lnTo>
                  <a:lnTo>
                    <a:pt x="395" y="157"/>
                  </a:lnTo>
                  <a:lnTo>
                    <a:pt x="395" y="155"/>
                  </a:lnTo>
                  <a:lnTo>
                    <a:pt x="396" y="153"/>
                  </a:lnTo>
                  <a:lnTo>
                    <a:pt x="395" y="151"/>
                  </a:lnTo>
                  <a:lnTo>
                    <a:pt x="395" y="149"/>
                  </a:lnTo>
                  <a:lnTo>
                    <a:pt x="395" y="146"/>
                  </a:lnTo>
                  <a:lnTo>
                    <a:pt x="394" y="144"/>
                  </a:lnTo>
                  <a:lnTo>
                    <a:pt x="392" y="139"/>
                  </a:lnTo>
                  <a:lnTo>
                    <a:pt x="386" y="128"/>
                  </a:lnTo>
                  <a:lnTo>
                    <a:pt x="386" y="126"/>
                  </a:lnTo>
                  <a:lnTo>
                    <a:pt x="385" y="125"/>
                  </a:lnTo>
                  <a:lnTo>
                    <a:pt x="385" y="123"/>
                  </a:lnTo>
                  <a:lnTo>
                    <a:pt x="385" y="122"/>
                  </a:lnTo>
                  <a:lnTo>
                    <a:pt x="385" y="121"/>
                  </a:lnTo>
                  <a:lnTo>
                    <a:pt x="385" y="120"/>
                  </a:lnTo>
                  <a:lnTo>
                    <a:pt x="386" y="119"/>
                  </a:lnTo>
                  <a:lnTo>
                    <a:pt x="386" y="119"/>
                  </a:lnTo>
                  <a:lnTo>
                    <a:pt x="387" y="118"/>
                  </a:lnTo>
                  <a:lnTo>
                    <a:pt x="388" y="117"/>
                  </a:lnTo>
                  <a:lnTo>
                    <a:pt x="389" y="117"/>
                  </a:lnTo>
                  <a:lnTo>
                    <a:pt x="391" y="116"/>
                  </a:lnTo>
                  <a:lnTo>
                    <a:pt x="393" y="116"/>
                  </a:lnTo>
                  <a:lnTo>
                    <a:pt x="395" y="116"/>
                  </a:lnTo>
                  <a:lnTo>
                    <a:pt x="397" y="116"/>
                  </a:lnTo>
                  <a:lnTo>
                    <a:pt x="397" y="116"/>
                  </a:lnTo>
                  <a:lnTo>
                    <a:pt x="403" y="118"/>
                  </a:lnTo>
                  <a:lnTo>
                    <a:pt x="405" y="118"/>
                  </a:lnTo>
                  <a:lnTo>
                    <a:pt x="407" y="118"/>
                  </a:lnTo>
                  <a:lnTo>
                    <a:pt x="408" y="118"/>
                  </a:lnTo>
                  <a:lnTo>
                    <a:pt x="408" y="118"/>
                  </a:lnTo>
                  <a:lnTo>
                    <a:pt x="409" y="117"/>
                  </a:lnTo>
                  <a:lnTo>
                    <a:pt x="410" y="117"/>
                  </a:lnTo>
                  <a:lnTo>
                    <a:pt x="411" y="116"/>
                  </a:lnTo>
                  <a:lnTo>
                    <a:pt x="412" y="116"/>
                  </a:lnTo>
                  <a:lnTo>
                    <a:pt x="413" y="114"/>
                  </a:lnTo>
                  <a:lnTo>
                    <a:pt x="417" y="109"/>
                  </a:lnTo>
                  <a:lnTo>
                    <a:pt x="419" y="107"/>
                  </a:lnTo>
                  <a:lnTo>
                    <a:pt x="420" y="105"/>
                  </a:lnTo>
                  <a:lnTo>
                    <a:pt x="422" y="105"/>
                  </a:lnTo>
                  <a:lnTo>
                    <a:pt x="424" y="104"/>
                  </a:lnTo>
                  <a:lnTo>
                    <a:pt x="425" y="103"/>
                  </a:lnTo>
                  <a:lnTo>
                    <a:pt x="428" y="103"/>
                  </a:lnTo>
                  <a:lnTo>
                    <a:pt x="431" y="104"/>
                  </a:lnTo>
                  <a:lnTo>
                    <a:pt x="432" y="104"/>
                  </a:lnTo>
                  <a:lnTo>
                    <a:pt x="433" y="105"/>
                  </a:lnTo>
                  <a:lnTo>
                    <a:pt x="436" y="105"/>
                  </a:lnTo>
                  <a:lnTo>
                    <a:pt x="440" y="108"/>
                  </a:lnTo>
                  <a:lnTo>
                    <a:pt x="442" y="111"/>
                  </a:lnTo>
                  <a:lnTo>
                    <a:pt x="445" y="113"/>
                  </a:lnTo>
                  <a:lnTo>
                    <a:pt x="450" y="117"/>
                  </a:lnTo>
                  <a:lnTo>
                    <a:pt x="452" y="119"/>
                  </a:lnTo>
                  <a:lnTo>
                    <a:pt x="454" y="120"/>
                  </a:lnTo>
                  <a:lnTo>
                    <a:pt x="455" y="122"/>
                  </a:lnTo>
                  <a:lnTo>
                    <a:pt x="457" y="123"/>
                  </a:lnTo>
                  <a:lnTo>
                    <a:pt x="460" y="124"/>
                  </a:lnTo>
                  <a:lnTo>
                    <a:pt x="464" y="125"/>
                  </a:lnTo>
                  <a:lnTo>
                    <a:pt x="466" y="126"/>
                  </a:lnTo>
                  <a:lnTo>
                    <a:pt x="469" y="126"/>
                  </a:lnTo>
                  <a:lnTo>
                    <a:pt x="472" y="126"/>
                  </a:lnTo>
                  <a:lnTo>
                    <a:pt x="476" y="126"/>
                  </a:lnTo>
                  <a:lnTo>
                    <a:pt x="480" y="125"/>
                  </a:lnTo>
                  <a:lnTo>
                    <a:pt x="488" y="123"/>
                  </a:lnTo>
                  <a:lnTo>
                    <a:pt x="490" y="122"/>
                  </a:lnTo>
                  <a:lnTo>
                    <a:pt x="492" y="121"/>
                  </a:lnTo>
                  <a:lnTo>
                    <a:pt x="493" y="120"/>
                  </a:lnTo>
                  <a:lnTo>
                    <a:pt x="494" y="119"/>
                  </a:lnTo>
                  <a:lnTo>
                    <a:pt x="496" y="118"/>
                  </a:lnTo>
                  <a:lnTo>
                    <a:pt x="497" y="116"/>
                  </a:lnTo>
                  <a:lnTo>
                    <a:pt x="498" y="115"/>
                  </a:lnTo>
                  <a:lnTo>
                    <a:pt x="500" y="109"/>
                  </a:lnTo>
                  <a:lnTo>
                    <a:pt x="503" y="101"/>
                  </a:lnTo>
                  <a:lnTo>
                    <a:pt x="506" y="93"/>
                  </a:lnTo>
                  <a:lnTo>
                    <a:pt x="508" y="90"/>
                  </a:lnTo>
                  <a:lnTo>
                    <a:pt x="509" y="85"/>
                  </a:lnTo>
                  <a:lnTo>
                    <a:pt x="510" y="82"/>
                  </a:lnTo>
                  <a:lnTo>
                    <a:pt x="510" y="80"/>
                  </a:lnTo>
                  <a:lnTo>
                    <a:pt x="511" y="73"/>
                  </a:lnTo>
                  <a:lnTo>
                    <a:pt x="511" y="71"/>
                  </a:lnTo>
                  <a:lnTo>
                    <a:pt x="511" y="69"/>
                  </a:lnTo>
                  <a:lnTo>
                    <a:pt x="511" y="67"/>
                  </a:lnTo>
                  <a:lnTo>
                    <a:pt x="512" y="65"/>
                  </a:lnTo>
                  <a:lnTo>
                    <a:pt x="514" y="63"/>
                  </a:lnTo>
                  <a:lnTo>
                    <a:pt x="519" y="59"/>
                  </a:lnTo>
                  <a:lnTo>
                    <a:pt x="523" y="54"/>
                  </a:lnTo>
                  <a:lnTo>
                    <a:pt x="524" y="52"/>
                  </a:lnTo>
                  <a:lnTo>
                    <a:pt x="527" y="49"/>
                  </a:lnTo>
                  <a:lnTo>
                    <a:pt x="533" y="46"/>
                  </a:lnTo>
                  <a:lnTo>
                    <a:pt x="534" y="45"/>
                  </a:lnTo>
                  <a:lnTo>
                    <a:pt x="536" y="43"/>
                  </a:lnTo>
                  <a:lnTo>
                    <a:pt x="538" y="41"/>
                  </a:lnTo>
                  <a:lnTo>
                    <a:pt x="539" y="39"/>
                  </a:lnTo>
                  <a:lnTo>
                    <a:pt x="540" y="37"/>
                  </a:lnTo>
                  <a:lnTo>
                    <a:pt x="542" y="35"/>
                  </a:lnTo>
                  <a:lnTo>
                    <a:pt x="545" y="30"/>
                  </a:lnTo>
                  <a:lnTo>
                    <a:pt x="546" y="28"/>
                  </a:lnTo>
                  <a:lnTo>
                    <a:pt x="547" y="27"/>
                  </a:lnTo>
                  <a:lnTo>
                    <a:pt x="548" y="26"/>
                  </a:lnTo>
                  <a:lnTo>
                    <a:pt x="550" y="26"/>
                  </a:lnTo>
                  <a:lnTo>
                    <a:pt x="552" y="26"/>
                  </a:lnTo>
                  <a:lnTo>
                    <a:pt x="555" y="26"/>
                  </a:lnTo>
                  <a:lnTo>
                    <a:pt x="558" y="27"/>
                  </a:lnTo>
                  <a:lnTo>
                    <a:pt x="565" y="29"/>
                  </a:lnTo>
                  <a:lnTo>
                    <a:pt x="568" y="30"/>
                  </a:lnTo>
                  <a:lnTo>
                    <a:pt x="572" y="31"/>
                  </a:lnTo>
                  <a:lnTo>
                    <a:pt x="575" y="31"/>
                  </a:lnTo>
                  <a:lnTo>
                    <a:pt x="576" y="31"/>
                  </a:lnTo>
                  <a:lnTo>
                    <a:pt x="578" y="31"/>
                  </a:lnTo>
                  <a:lnTo>
                    <a:pt x="579" y="30"/>
                  </a:lnTo>
                  <a:lnTo>
                    <a:pt x="581" y="30"/>
                  </a:lnTo>
                  <a:lnTo>
                    <a:pt x="582" y="29"/>
                  </a:lnTo>
                  <a:lnTo>
                    <a:pt x="584" y="28"/>
                  </a:lnTo>
                  <a:lnTo>
                    <a:pt x="586" y="27"/>
                  </a:lnTo>
                  <a:lnTo>
                    <a:pt x="587" y="26"/>
                  </a:lnTo>
                  <a:lnTo>
                    <a:pt x="589" y="25"/>
                  </a:lnTo>
                  <a:lnTo>
                    <a:pt x="590" y="24"/>
                  </a:lnTo>
                  <a:lnTo>
                    <a:pt x="591" y="22"/>
                  </a:lnTo>
                  <a:lnTo>
                    <a:pt x="594" y="18"/>
                  </a:lnTo>
                  <a:lnTo>
                    <a:pt x="597" y="14"/>
                  </a:lnTo>
                  <a:lnTo>
                    <a:pt x="598" y="11"/>
                  </a:lnTo>
                  <a:lnTo>
                    <a:pt x="600" y="9"/>
                  </a:lnTo>
                  <a:lnTo>
                    <a:pt x="601" y="7"/>
                  </a:lnTo>
                  <a:lnTo>
                    <a:pt x="601" y="4"/>
                  </a:lnTo>
                  <a:lnTo>
                    <a:pt x="602" y="3"/>
                  </a:lnTo>
                  <a:lnTo>
                    <a:pt x="602" y="2"/>
                  </a:lnTo>
                  <a:lnTo>
                    <a:pt x="602" y="2"/>
                  </a:lnTo>
                  <a:lnTo>
                    <a:pt x="604" y="2"/>
                  </a:lnTo>
                  <a:lnTo>
                    <a:pt x="608" y="2"/>
                  </a:lnTo>
                  <a:lnTo>
                    <a:pt x="610" y="1"/>
                  </a:lnTo>
                  <a:lnTo>
                    <a:pt x="612" y="0"/>
                  </a:lnTo>
                  <a:lnTo>
                    <a:pt x="613" y="0"/>
                  </a:lnTo>
                  <a:lnTo>
                    <a:pt x="614" y="0"/>
                  </a:lnTo>
                  <a:lnTo>
                    <a:pt x="616" y="0"/>
                  </a:lnTo>
                </a:path>
              </a:pathLst>
            </a:custGeom>
            <a:noFill/>
            <a:ln w="2540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8" name="Freeform 107">
              <a:extLst>
                <a:ext uri="{FF2B5EF4-FFF2-40B4-BE49-F238E27FC236}">
                  <a16:creationId xmlns:a16="http://schemas.microsoft.com/office/drawing/2014/main" id="{633FF418-113A-46A4-AE38-33A53A8C6502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9" y="1811"/>
              <a:ext cx="1156" cy="1071"/>
            </a:xfrm>
            <a:custGeom>
              <a:avLst/>
              <a:gdLst>
                <a:gd name="T0" fmla="*/ 263 w 1156"/>
                <a:gd name="T1" fmla="*/ 20 h 1071"/>
                <a:gd name="T2" fmla="*/ 261 w 1156"/>
                <a:gd name="T3" fmla="*/ 62 h 1071"/>
                <a:gd name="T4" fmla="*/ 283 w 1156"/>
                <a:gd name="T5" fmla="*/ 115 h 1071"/>
                <a:gd name="T6" fmla="*/ 253 w 1156"/>
                <a:gd name="T7" fmla="*/ 143 h 1071"/>
                <a:gd name="T8" fmla="*/ 176 w 1156"/>
                <a:gd name="T9" fmla="*/ 181 h 1071"/>
                <a:gd name="T10" fmla="*/ 176 w 1156"/>
                <a:gd name="T11" fmla="*/ 212 h 1071"/>
                <a:gd name="T12" fmla="*/ 232 w 1156"/>
                <a:gd name="T13" fmla="*/ 247 h 1071"/>
                <a:gd name="T14" fmla="*/ 273 w 1156"/>
                <a:gd name="T15" fmla="*/ 275 h 1071"/>
                <a:gd name="T16" fmla="*/ 314 w 1156"/>
                <a:gd name="T17" fmla="*/ 352 h 1071"/>
                <a:gd name="T18" fmla="*/ 367 w 1156"/>
                <a:gd name="T19" fmla="*/ 395 h 1071"/>
                <a:gd name="T20" fmla="*/ 421 w 1156"/>
                <a:gd name="T21" fmla="*/ 390 h 1071"/>
                <a:gd name="T22" fmla="*/ 498 w 1156"/>
                <a:gd name="T23" fmla="*/ 356 h 1071"/>
                <a:gd name="T24" fmla="*/ 504 w 1156"/>
                <a:gd name="T25" fmla="*/ 331 h 1071"/>
                <a:gd name="T26" fmla="*/ 484 w 1156"/>
                <a:gd name="T27" fmla="*/ 310 h 1071"/>
                <a:gd name="T28" fmla="*/ 520 w 1156"/>
                <a:gd name="T29" fmla="*/ 302 h 1071"/>
                <a:gd name="T30" fmla="*/ 563 w 1156"/>
                <a:gd name="T31" fmla="*/ 365 h 1071"/>
                <a:gd name="T32" fmla="*/ 611 w 1156"/>
                <a:gd name="T33" fmla="*/ 371 h 1071"/>
                <a:gd name="T34" fmla="*/ 643 w 1156"/>
                <a:gd name="T35" fmla="*/ 386 h 1071"/>
                <a:gd name="T36" fmla="*/ 690 w 1156"/>
                <a:gd name="T37" fmla="*/ 413 h 1071"/>
                <a:gd name="T38" fmla="*/ 723 w 1156"/>
                <a:gd name="T39" fmla="*/ 453 h 1071"/>
                <a:gd name="T40" fmla="*/ 742 w 1156"/>
                <a:gd name="T41" fmla="*/ 426 h 1071"/>
                <a:gd name="T42" fmla="*/ 809 w 1156"/>
                <a:gd name="T43" fmla="*/ 436 h 1071"/>
                <a:gd name="T44" fmla="*/ 886 w 1156"/>
                <a:gd name="T45" fmla="*/ 467 h 1071"/>
                <a:gd name="T46" fmla="*/ 903 w 1156"/>
                <a:gd name="T47" fmla="*/ 445 h 1071"/>
                <a:gd name="T48" fmla="*/ 921 w 1156"/>
                <a:gd name="T49" fmla="*/ 484 h 1071"/>
                <a:gd name="T50" fmla="*/ 938 w 1156"/>
                <a:gd name="T51" fmla="*/ 513 h 1071"/>
                <a:gd name="T52" fmla="*/ 933 w 1156"/>
                <a:gd name="T53" fmla="*/ 573 h 1071"/>
                <a:gd name="T54" fmla="*/ 977 w 1156"/>
                <a:gd name="T55" fmla="*/ 678 h 1071"/>
                <a:gd name="T56" fmla="*/ 1032 w 1156"/>
                <a:gd name="T57" fmla="*/ 701 h 1071"/>
                <a:gd name="T58" fmla="*/ 1086 w 1156"/>
                <a:gd name="T59" fmla="*/ 719 h 1071"/>
                <a:gd name="T60" fmla="*/ 1120 w 1156"/>
                <a:gd name="T61" fmla="*/ 770 h 1071"/>
                <a:gd name="T62" fmla="*/ 1155 w 1156"/>
                <a:gd name="T63" fmla="*/ 873 h 1071"/>
                <a:gd name="T64" fmla="*/ 1132 w 1156"/>
                <a:gd name="T65" fmla="*/ 916 h 1071"/>
                <a:gd name="T66" fmla="*/ 1065 w 1156"/>
                <a:gd name="T67" fmla="*/ 942 h 1071"/>
                <a:gd name="T68" fmla="*/ 971 w 1156"/>
                <a:gd name="T69" fmla="*/ 940 h 1071"/>
                <a:gd name="T70" fmla="*/ 928 w 1156"/>
                <a:gd name="T71" fmla="*/ 942 h 1071"/>
                <a:gd name="T72" fmla="*/ 915 w 1156"/>
                <a:gd name="T73" fmla="*/ 986 h 1071"/>
                <a:gd name="T74" fmla="*/ 855 w 1156"/>
                <a:gd name="T75" fmla="*/ 1065 h 1071"/>
                <a:gd name="T76" fmla="*/ 805 w 1156"/>
                <a:gd name="T77" fmla="*/ 1064 h 1071"/>
                <a:gd name="T78" fmla="*/ 773 w 1156"/>
                <a:gd name="T79" fmla="*/ 1017 h 1071"/>
                <a:gd name="T80" fmla="*/ 722 w 1156"/>
                <a:gd name="T81" fmla="*/ 965 h 1071"/>
                <a:gd name="T82" fmla="*/ 653 w 1156"/>
                <a:gd name="T83" fmla="*/ 961 h 1071"/>
                <a:gd name="T84" fmla="*/ 587 w 1156"/>
                <a:gd name="T85" fmla="*/ 937 h 1071"/>
                <a:gd name="T86" fmla="*/ 497 w 1156"/>
                <a:gd name="T87" fmla="*/ 947 h 1071"/>
                <a:gd name="T88" fmla="*/ 448 w 1156"/>
                <a:gd name="T89" fmla="*/ 917 h 1071"/>
                <a:gd name="T90" fmla="*/ 418 w 1156"/>
                <a:gd name="T91" fmla="*/ 891 h 1071"/>
                <a:gd name="T92" fmla="*/ 387 w 1156"/>
                <a:gd name="T93" fmla="*/ 899 h 1071"/>
                <a:gd name="T94" fmla="*/ 379 w 1156"/>
                <a:gd name="T95" fmla="*/ 854 h 1071"/>
                <a:gd name="T96" fmla="*/ 311 w 1156"/>
                <a:gd name="T97" fmla="*/ 781 h 1071"/>
                <a:gd name="T98" fmla="*/ 282 w 1156"/>
                <a:gd name="T99" fmla="*/ 771 h 1071"/>
                <a:gd name="T100" fmla="*/ 252 w 1156"/>
                <a:gd name="T101" fmla="*/ 739 h 1071"/>
                <a:gd name="T102" fmla="*/ 253 w 1156"/>
                <a:gd name="T103" fmla="*/ 677 h 1071"/>
                <a:gd name="T104" fmla="*/ 208 w 1156"/>
                <a:gd name="T105" fmla="*/ 671 h 1071"/>
                <a:gd name="T106" fmla="*/ 145 w 1156"/>
                <a:gd name="T107" fmla="*/ 659 h 1071"/>
                <a:gd name="T108" fmla="*/ 106 w 1156"/>
                <a:gd name="T109" fmla="*/ 619 h 1071"/>
                <a:gd name="T110" fmla="*/ 91 w 1156"/>
                <a:gd name="T111" fmla="*/ 569 h 1071"/>
                <a:gd name="T112" fmla="*/ 65 w 1156"/>
                <a:gd name="T113" fmla="*/ 544 h 1071"/>
                <a:gd name="T114" fmla="*/ 58 w 1156"/>
                <a:gd name="T115" fmla="*/ 589 h 1071"/>
                <a:gd name="T116" fmla="*/ 34 w 1156"/>
                <a:gd name="T117" fmla="*/ 604 h 1071"/>
                <a:gd name="T118" fmla="*/ 4 w 1156"/>
                <a:gd name="T119" fmla="*/ 615 h 10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156" h="1071">
                  <a:moveTo>
                    <a:pt x="237" y="0"/>
                  </a:moveTo>
                  <a:lnTo>
                    <a:pt x="238" y="0"/>
                  </a:lnTo>
                  <a:lnTo>
                    <a:pt x="240" y="1"/>
                  </a:lnTo>
                  <a:lnTo>
                    <a:pt x="242" y="1"/>
                  </a:lnTo>
                  <a:lnTo>
                    <a:pt x="243" y="2"/>
                  </a:lnTo>
                  <a:lnTo>
                    <a:pt x="244" y="2"/>
                  </a:lnTo>
                  <a:lnTo>
                    <a:pt x="247" y="4"/>
                  </a:lnTo>
                  <a:lnTo>
                    <a:pt x="249" y="5"/>
                  </a:lnTo>
                  <a:lnTo>
                    <a:pt x="251" y="7"/>
                  </a:lnTo>
                  <a:lnTo>
                    <a:pt x="253" y="10"/>
                  </a:lnTo>
                  <a:lnTo>
                    <a:pt x="254" y="11"/>
                  </a:lnTo>
                  <a:lnTo>
                    <a:pt x="255" y="13"/>
                  </a:lnTo>
                  <a:lnTo>
                    <a:pt x="256" y="15"/>
                  </a:lnTo>
                  <a:lnTo>
                    <a:pt x="257" y="17"/>
                  </a:lnTo>
                  <a:lnTo>
                    <a:pt x="257" y="18"/>
                  </a:lnTo>
                  <a:lnTo>
                    <a:pt x="260" y="19"/>
                  </a:lnTo>
                  <a:lnTo>
                    <a:pt x="263" y="20"/>
                  </a:lnTo>
                  <a:lnTo>
                    <a:pt x="265" y="20"/>
                  </a:lnTo>
                  <a:lnTo>
                    <a:pt x="266" y="21"/>
                  </a:lnTo>
                  <a:lnTo>
                    <a:pt x="267" y="22"/>
                  </a:lnTo>
                  <a:lnTo>
                    <a:pt x="268" y="23"/>
                  </a:lnTo>
                  <a:lnTo>
                    <a:pt x="269" y="25"/>
                  </a:lnTo>
                  <a:lnTo>
                    <a:pt x="269" y="25"/>
                  </a:lnTo>
                  <a:lnTo>
                    <a:pt x="270" y="27"/>
                  </a:lnTo>
                  <a:lnTo>
                    <a:pt x="270" y="29"/>
                  </a:lnTo>
                  <a:lnTo>
                    <a:pt x="269" y="31"/>
                  </a:lnTo>
                  <a:lnTo>
                    <a:pt x="269" y="33"/>
                  </a:lnTo>
                  <a:lnTo>
                    <a:pt x="268" y="36"/>
                  </a:lnTo>
                  <a:lnTo>
                    <a:pt x="264" y="46"/>
                  </a:lnTo>
                  <a:lnTo>
                    <a:pt x="263" y="51"/>
                  </a:lnTo>
                  <a:lnTo>
                    <a:pt x="262" y="54"/>
                  </a:lnTo>
                  <a:lnTo>
                    <a:pt x="261" y="57"/>
                  </a:lnTo>
                  <a:lnTo>
                    <a:pt x="261" y="59"/>
                  </a:lnTo>
                  <a:lnTo>
                    <a:pt x="261" y="62"/>
                  </a:lnTo>
                  <a:lnTo>
                    <a:pt x="261" y="65"/>
                  </a:lnTo>
                  <a:lnTo>
                    <a:pt x="262" y="68"/>
                  </a:lnTo>
                  <a:lnTo>
                    <a:pt x="263" y="70"/>
                  </a:lnTo>
                  <a:lnTo>
                    <a:pt x="264" y="73"/>
                  </a:lnTo>
                  <a:lnTo>
                    <a:pt x="265" y="76"/>
                  </a:lnTo>
                  <a:lnTo>
                    <a:pt x="266" y="79"/>
                  </a:lnTo>
                  <a:lnTo>
                    <a:pt x="268" y="81"/>
                  </a:lnTo>
                  <a:lnTo>
                    <a:pt x="276" y="90"/>
                  </a:lnTo>
                  <a:lnTo>
                    <a:pt x="278" y="93"/>
                  </a:lnTo>
                  <a:lnTo>
                    <a:pt x="279" y="96"/>
                  </a:lnTo>
                  <a:lnTo>
                    <a:pt x="281" y="98"/>
                  </a:lnTo>
                  <a:lnTo>
                    <a:pt x="281" y="99"/>
                  </a:lnTo>
                  <a:lnTo>
                    <a:pt x="282" y="101"/>
                  </a:lnTo>
                  <a:lnTo>
                    <a:pt x="283" y="104"/>
                  </a:lnTo>
                  <a:lnTo>
                    <a:pt x="283" y="107"/>
                  </a:lnTo>
                  <a:lnTo>
                    <a:pt x="283" y="111"/>
                  </a:lnTo>
                  <a:lnTo>
                    <a:pt x="283" y="115"/>
                  </a:lnTo>
                  <a:lnTo>
                    <a:pt x="283" y="118"/>
                  </a:lnTo>
                  <a:lnTo>
                    <a:pt x="282" y="121"/>
                  </a:lnTo>
                  <a:lnTo>
                    <a:pt x="282" y="124"/>
                  </a:lnTo>
                  <a:lnTo>
                    <a:pt x="281" y="126"/>
                  </a:lnTo>
                  <a:lnTo>
                    <a:pt x="279" y="127"/>
                  </a:lnTo>
                  <a:lnTo>
                    <a:pt x="279" y="128"/>
                  </a:lnTo>
                  <a:lnTo>
                    <a:pt x="278" y="130"/>
                  </a:lnTo>
                  <a:lnTo>
                    <a:pt x="276" y="132"/>
                  </a:lnTo>
                  <a:lnTo>
                    <a:pt x="274" y="133"/>
                  </a:lnTo>
                  <a:lnTo>
                    <a:pt x="272" y="134"/>
                  </a:lnTo>
                  <a:lnTo>
                    <a:pt x="269" y="136"/>
                  </a:lnTo>
                  <a:lnTo>
                    <a:pt x="267" y="136"/>
                  </a:lnTo>
                  <a:lnTo>
                    <a:pt x="262" y="138"/>
                  </a:lnTo>
                  <a:lnTo>
                    <a:pt x="260" y="138"/>
                  </a:lnTo>
                  <a:lnTo>
                    <a:pt x="257" y="139"/>
                  </a:lnTo>
                  <a:lnTo>
                    <a:pt x="254" y="141"/>
                  </a:lnTo>
                  <a:lnTo>
                    <a:pt x="253" y="143"/>
                  </a:lnTo>
                  <a:lnTo>
                    <a:pt x="252" y="145"/>
                  </a:lnTo>
                  <a:lnTo>
                    <a:pt x="251" y="146"/>
                  </a:lnTo>
                  <a:lnTo>
                    <a:pt x="247" y="151"/>
                  </a:lnTo>
                  <a:lnTo>
                    <a:pt x="245" y="153"/>
                  </a:lnTo>
                  <a:lnTo>
                    <a:pt x="243" y="155"/>
                  </a:lnTo>
                  <a:lnTo>
                    <a:pt x="242" y="157"/>
                  </a:lnTo>
                  <a:lnTo>
                    <a:pt x="241" y="158"/>
                  </a:lnTo>
                  <a:lnTo>
                    <a:pt x="239" y="159"/>
                  </a:lnTo>
                  <a:lnTo>
                    <a:pt x="237" y="160"/>
                  </a:lnTo>
                  <a:lnTo>
                    <a:pt x="235" y="161"/>
                  </a:lnTo>
                  <a:lnTo>
                    <a:pt x="233" y="162"/>
                  </a:lnTo>
                  <a:lnTo>
                    <a:pt x="228" y="164"/>
                  </a:lnTo>
                  <a:lnTo>
                    <a:pt x="215" y="168"/>
                  </a:lnTo>
                  <a:lnTo>
                    <a:pt x="199" y="172"/>
                  </a:lnTo>
                  <a:lnTo>
                    <a:pt x="191" y="175"/>
                  </a:lnTo>
                  <a:lnTo>
                    <a:pt x="178" y="180"/>
                  </a:lnTo>
                  <a:lnTo>
                    <a:pt x="176" y="181"/>
                  </a:lnTo>
                  <a:lnTo>
                    <a:pt x="174" y="183"/>
                  </a:lnTo>
                  <a:lnTo>
                    <a:pt x="173" y="183"/>
                  </a:lnTo>
                  <a:lnTo>
                    <a:pt x="171" y="185"/>
                  </a:lnTo>
                  <a:lnTo>
                    <a:pt x="170" y="186"/>
                  </a:lnTo>
                  <a:lnTo>
                    <a:pt x="169" y="188"/>
                  </a:lnTo>
                  <a:lnTo>
                    <a:pt x="168" y="190"/>
                  </a:lnTo>
                  <a:lnTo>
                    <a:pt x="167" y="192"/>
                  </a:lnTo>
                  <a:lnTo>
                    <a:pt x="167" y="194"/>
                  </a:lnTo>
                  <a:lnTo>
                    <a:pt x="167" y="195"/>
                  </a:lnTo>
                  <a:lnTo>
                    <a:pt x="168" y="197"/>
                  </a:lnTo>
                  <a:lnTo>
                    <a:pt x="169" y="199"/>
                  </a:lnTo>
                  <a:lnTo>
                    <a:pt x="169" y="201"/>
                  </a:lnTo>
                  <a:lnTo>
                    <a:pt x="171" y="204"/>
                  </a:lnTo>
                  <a:lnTo>
                    <a:pt x="172" y="206"/>
                  </a:lnTo>
                  <a:lnTo>
                    <a:pt x="174" y="208"/>
                  </a:lnTo>
                  <a:lnTo>
                    <a:pt x="175" y="210"/>
                  </a:lnTo>
                  <a:lnTo>
                    <a:pt x="176" y="212"/>
                  </a:lnTo>
                  <a:lnTo>
                    <a:pt x="178" y="215"/>
                  </a:lnTo>
                  <a:lnTo>
                    <a:pt x="182" y="217"/>
                  </a:lnTo>
                  <a:lnTo>
                    <a:pt x="191" y="226"/>
                  </a:lnTo>
                  <a:lnTo>
                    <a:pt x="194" y="229"/>
                  </a:lnTo>
                  <a:lnTo>
                    <a:pt x="197" y="232"/>
                  </a:lnTo>
                  <a:lnTo>
                    <a:pt x="202" y="239"/>
                  </a:lnTo>
                  <a:lnTo>
                    <a:pt x="205" y="240"/>
                  </a:lnTo>
                  <a:lnTo>
                    <a:pt x="208" y="243"/>
                  </a:lnTo>
                  <a:lnTo>
                    <a:pt x="209" y="245"/>
                  </a:lnTo>
                  <a:lnTo>
                    <a:pt x="213" y="247"/>
                  </a:lnTo>
                  <a:lnTo>
                    <a:pt x="216" y="249"/>
                  </a:lnTo>
                  <a:lnTo>
                    <a:pt x="220" y="250"/>
                  </a:lnTo>
                  <a:lnTo>
                    <a:pt x="222" y="250"/>
                  </a:lnTo>
                  <a:lnTo>
                    <a:pt x="224" y="250"/>
                  </a:lnTo>
                  <a:lnTo>
                    <a:pt x="226" y="250"/>
                  </a:lnTo>
                  <a:lnTo>
                    <a:pt x="228" y="249"/>
                  </a:lnTo>
                  <a:lnTo>
                    <a:pt x="232" y="247"/>
                  </a:lnTo>
                  <a:lnTo>
                    <a:pt x="236" y="247"/>
                  </a:lnTo>
                  <a:lnTo>
                    <a:pt x="238" y="247"/>
                  </a:lnTo>
                  <a:lnTo>
                    <a:pt x="240" y="247"/>
                  </a:lnTo>
                  <a:lnTo>
                    <a:pt x="242" y="247"/>
                  </a:lnTo>
                  <a:lnTo>
                    <a:pt x="243" y="247"/>
                  </a:lnTo>
                  <a:lnTo>
                    <a:pt x="245" y="248"/>
                  </a:lnTo>
                  <a:lnTo>
                    <a:pt x="247" y="249"/>
                  </a:lnTo>
                  <a:lnTo>
                    <a:pt x="250" y="250"/>
                  </a:lnTo>
                  <a:lnTo>
                    <a:pt x="252" y="251"/>
                  </a:lnTo>
                  <a:lnTo>
                    <a:pt x="254" y="252"/>
                  </a:lnTo>
                  <a:lnTo>
                    <a:pt x="256" y="254"/>
                  </a:lnTo>
                  <a:lnTo>
                    <a:pt x="258" y="256"/>
                  </a:lnTo>
                  <a:lnTo>
                    <a:pt x="261" y="259"/>
                  </a:lnTo>
                  <a:lnTo>
                    <a:pt x="264" y="262"/>
                  </a:lnTo>
                  <a:lnTo>
                    <a:pt x="265" y="263"/>
                  </a:lnTo>
                  <a:lnTo>
                    <a:pt x="270" y="272"/>
                  </a:lnTo>
                  <a:lnTo>
                    <a:pt x="273" y="275"/>
                  </a:lnTo>
                  <a:lnTo>
                    <a:pt x="281" y="285"/>
                  </a:lnTo>
                  <a:lnTo>
                    <a:pt x="284" y="289"/>
                  </a:lnTo>
                  <a:lnTo>
                    <a:pt x="287" y="295"/>
                  </a:lnTo>
                  <a:lnTo>
                    <a:pt x="288" y="297"/>
                  </a:lnTo>
                  <a:lnTo>
                    <a:pt x="289" y="299"/>
                  </a:lnTo>
                  <a:lnTo>
                    <a:pt x="291" y="305"/>
                  </a:lnTo>
                  <a:lnTo>
                    <a:pt x="292" y="307"/>
                  </a:lnTo>
                  <a:lnTo>
                    <a:pt x="298" y="318"/>
                  </a:lnTo>
                  <a:lnTo>
                    <a:pt x="299" y="320"/>
                  </a:lnTo>
                  <a:lnTo>
                    <a:pt x="299" y="324"/>
                  </a:lnTo>
                  <a:lnTo>
                    <a:pt x="302" y="333"/>
                  </a:lnTo>
                  <a:lnTo>
                    <a:pt x="306" y="343"/>
                  </a:lnTo>
                  <a:lnTo>
                    <a:pt x="308" y="345"/>
                  </a:lnTo>
                  <a:lnTo>
                    <a:pt x="309" y="347"/>
                  </a:lnTo>
                  <a:lnTo>
                    <a:pt x="311" y="349"/>
                  </a:lnTo>
                  <a:lnTo>
                    <a:pt x="312" y="351"/>
                  </a:lnTo>
                  <a:lnTo>
                    <a:pt x="314" y="352"/>
                  </a:lnTo>
                  <a:lnTo>
                    <a:pt x="316" y="353"/>
                  </a:lnTo>
                  <a:lnTo>
                    <a:pt x="322" y="357"/>
                  </a:lnTo>
                  <a:lnTo>
                    <a:pt x="326" y="359"/>
                  </a:lnTo>
                  <a:lnTo>
                    <a:pt x="334" y="363"/>
                  </a:lnTo>
                  <a:lnTo>
                    <a:pt x="337" y="365"/>
                  </a:lnTo>
                  <a:lnTo>
                    <a:pt x="340" y="365"/>
                  </a:lnTo>
                  <a:lnTo>
                    <a:pt x="342" y="367"/>
                  </a:lnTo>
                  <a:lnTo>
                    <a:pt x="344" y="369"/>
                  </a:lnTo>
                  <a:lnTo>
                    <a:pt x="346" y="372"/>
                  </a:lnTo>
                  <a:lnTo>
                    <a:pt x="347" y="375"/>
                  </a:lnTo>
                  <a:lnTo>
                    <a:pt x="350" y="378"/>
                  </a:lnTo>
                  <a:lnTo>
                    <a:pt x="351" y="380"/>
                  </a:lnTo>
                  <a:lnTo>
                    <a:pt x="352" y="383"/>
                  </a:lnTo>
                  <a:lnTo>
                    <a:pt x="354" y="385"/>
                  </a:lnTo>
                  <a:lnTo>
                    <a:pt x="357" y="388"/>
                  </a:lnTo>
                  <a:lnTo>
                    <a:pt x="361" y="390"/>
                  </a:lnTo>
                  <a:lnTo>
                    <a:pt x="367" y="395"/>
                  </a:lnTo>
                  <a:lnTo>
                    <a:pt x="369" y="397"/>
                  </a:lnTo>
                  <a:lnTo>
                    <a:pt x="371" y="398"/>
                  </a:lnTo>
                  <a:lnTo>
                    <a:pt x="375" y="399"/>
                  </a:lnTo>
                  <a:lnTo>
                    <a:pt x="379" y="400"/>
                  </a:lnTo>
                  <a:lnTo>
                    <a:pt x="379" y="400"/>
                  </a:lnTo>
                  <a:lnTo>
                    <a:pt x="381" y="400"/>
                  </a:lnTo>
                  <a:lnTo>
                    <a:pt x="384" y="401"/>
                  </a:lnTo>
                  <a:lnTo>
                    <a:pt x="386" y="401"/>
                  </a:lnTo>
                  <a:lnTo>
                    <a:pt x="389" y="400"/>
                  </a:lnTo>
                  <a:lnTo>
                    <a:pt x="398" y="399"/>
                  </a:lnTo>
                  <a:lnTo>
                    <a:pt x="402" y="399"/>
                  </a:lnTo>
                  <a:lnTo>
                    <a:pt x="407" y="398"/>
                  </a:lnTo>
                  <a:lnTo>
                    <a:pt x="410" y="397"/>
                  </a:lnTo>
                  <a:lnTo>
                    <a:pt x="413" y="396"/>
                  </a:lnTo>
                  <a:lnTo>
                    <a:pt x="416" y="394"/>
                  </a:lnTo>
                  <a:lnTo>
                    <a:pt x="419" y="392"/>
                  </a:lnTo>
                  <a:lnTo>
                    <a:pt x="421" y="390"/>
                  </a:lnTo>
                  <a:lnTo>
                    <a:pt x="424" y="387"/>
                  </a:lnTo>
                  <a:lnTo>
                    <a:pt x="436" y="376"/>
                  </a:lnTo>
                  <a:lnTo>
                    <a:pt x="439" y="374"/>
                  </a:lnTo>
                  <a:lnTo>
                    <a:pt x="442" y="372"/>
                  </a:lnTo>
                  <a:lnTo>
                    <a:pt x="445" y="370"/>
                  </a:lnTo>
                  <a:lnTo>
                    <a:pt x="448" y="367"/>
                  </a:lnTo>
                  <a:lnTo>
                    <a:pt x="451" y="365"/>
                  </a:lnTo>
                  <a:lnTo>
                    <a:pt x="455" y="364"/>
                  </a:lnTo>
                  <a:lnTo>
                    <a:pt x="463" y="361"/>
                  </a:lnTo>
                  <a:lnTo>
                    <a:pt x="469" y="358"/>
                  </a:lnTo>
                  <a:lnTo>
                    <a:pt x="471" y="357"/>
                  </a:lnTo>
                  <a:lnTo>
                    <a:pt x="474" y="356"/>
                  </a:lnTo>
                  <a:lnTo>
                    <a:pt x="477" y="355"/>
                  </a:lnTo>
                  <a:lnTo>
                    <a:pt x="480" y="355"/>
                  </a:lnTo>
                  <a:lnTo>
                    <a:pt x="481" y="355"/>
                  </a:lnTo>
                  <a:lnTo>
                    <a:pt x="493" y="356"/>
                  </a:lnTo>
                  <a:lnTo>
                    <a:pt x="498" y="356"/>
                  </a:lnTo>
                  <a:lnTo>
                    <a:pt x="503" y="356"/>
                  </a:lnTo>
                  <a:lnTo>
                    <a:pt x="504" y="356"/>
                  </a:lnTo>
                  <a:lnTo>
                    <a:pt x="506" y="355"/>
                  </a:lnTo>
                  <a:lnTo>
                    <a:pt x="507" y="355"/>
                  </a:lnTo>
                  <a:lnTo>
                    <a:pt x="508" y="354"/>
                  </a:lnTo>
                  <a:lnTo>
                    <a:pt x="509" y="353"/>
                  </a:lnTo>
                  <a:lnTo>
                    <a:pt x="510" y="351"/>
                  </a:lnTo>
                  <a:lnTo>
                    <a:pt x="510" y="348"/>
                  </a:lnTo>
                  <a:lnTo>
                    <a:pt x="511" y="345"/>
                  </a:lnTo>
                  <a:lnTo>
                    <a:pt x="510" y="342"/>
                  </a:lnTo>
                  <a:lnTo>
                    <a:pt x="510" y="340"/>
                  </a:lnTo>
                  <a:lnTo>
                    <a:pt x="509" y="337"/>
                  </a:lnTo>
                  <a:lnTo>
                    <a:pt x="508" y="336"/>
                  </a:lnTo>
                  <a:lnTo>
                    <a:pt x="508" y="334"/>
                  </a:lnTo>
                  <a:lnTo>
                    <a:pt x="507" y="333"/>
                  </a:lnTo>
                  <a:lnTo>
                    <a:pt x="505" y="331"/>
                  </a:lnTo>
                  <a:lnTo>
                    <a:pt x="504" y="331"/>
                  </a:lnTo>
                  <a:lnTo>
                    <a:pt x="502" y="330"/>
                  </a:lnTo>
                  <a:lnTo>
                    <a:pt x="500" y="329"/>
                  </a:lnTo>
                  <a:lnTo>
                    <a:pt x="497" y="328"/>
                  </a:lnTo>
                  <a:lnTo>
                    <a:pt x="492" y="327"/>
                  </a:lnTo>
                  <a:lnTo>
                    <a:pt x="491" y="326"/>
                  </a:lnTo>
                  <a:lnTo>
                    <a:pt x="489" y="326"/>
                  </a:lnTo>
                  <a:lnTo>
                    <a:pt x="487" y="325"/>
                  </a:lnTo>
                  <a:lnTo>
                    <a:pt x="486" y="324"/>
                  </a:lnTo>
                  <a:lnTo>
                    <a:pt x="486" y="323"/>
                  </a:lnTo>
                  <a:lnTo>
                    <a:pt x="485" y="322"/>
                  </a:lnTo>
                  <a:lnTo>
                    <a:pt x="484" y="321"/>
                  </a:lnTo>
                  <a:lnTo>
                    <a:pt x="484" y="319"/>
                  </a:lnTo>
                  <a:lnTo>
                    <a:pt x="483" y="318"/>
                  </a:lnTo>
                  <a:lnTo>
                    <a:pt x="483" y="316"/>
                  </a:lnTo>
                  <a:lnTo>
                    <a:pt x="483" y="314"/>
                  </a:lnTo>
                  <a:lnTo>
                    <a:pt x="484" y="312"/>
                  </a:lnTo>
                  <a:lnTo>
                    <a:pt x="484" y="310"/>
                  </a:lnTo>
                  <a:lnTo>
                    <a:pt x="485" y="308"/>
                  </a:lnTo>
                  <a:lnTo>
                    <a:pt x="486" y="307"/>
                  </a:lnTo>
                  <a:lnTo>
                    <a:pt x="488" y="305"/>
                  </a:lnTo>
                  <a:lnTo>
                    <a:pt x="490" y="303"/>
                  </a:lnTo>
                  <a:lnTo>
                    <a:pt x="492" y="301"/>
                  </a:lnTo>
                  <a:lnTo>
                    <a:pt x="493" y="300"/>
                  </a:lnTo>
                  <a:lnTo>
                    <a:pt x="495" y="299"/>
                  </a:lnTo>
                  <a:lnTo>
                    <a:pt x="497" y="298"/>
                  </a:lnTo>
                  <a:lnTo>
                    <a:pt x="499" y="297"/>
                  </a:lnTo>
                  <a:lnTo>
                    <a:pt x="501" y="297"/>
                  </a:lnTo>
                  <a:lnTo>
                    <a:pt x="503" y="297"/>
                  </a:lnTo>
                  <a:lnTo>
                    <a:pt x="504" y="297"/>
                  </a:lnTo>
                  <a:lnTo>
                    <a:pt x="507" y="297"/>
                  </a:lnTo>
                  <a:lnTo>
                    <a:pt x="510" y="298"/>
                  </a:lnTo>
                  <a:lnTo>
                    <a:pt x="515" y="299"/>
                  </a:lnTo>
                  <a:lnTo>
                    <a:pt x="517" y="301"/>
                  </a:lnTo>
                  <a:lnTo>
                    <a:pt x="520" y="302"/>
                  </a:lnTo>
                  <a:lnTo>
                    <a:pt x="522" y="304"/>
                  </a:lnTo>
                  <a:lnTo>
                    <a:pt x="525" y="306"/>
                  </a:lnTo>
                  <a:lnTo>
                    <a:pt x="533" y="312"/>
                  </a:lnTo>
                  <a:lnTo>
                    <a:pt x="536" y="315"/>
                  </a:lnTo>
                  <a:lnTo>
                    <a:pt x="538" y="317"/>
                  </a:lnTo>
                  <a:lnTo>
                    <a:pt x="539" y="319"/>
                  </a:lnTo>
                  <a:lnTo>
                    <a:pt x="541" y="322"/>
                  </a:lnTo>
                  <a:lnTo>
                    <a:pt x="549" y="337"/>
                  </a:lnTo>
                  <a:lnTo>
                    <a:pt x="549" y="340"/>
                  </a:lnTo>
                  <a:lnTo>
                    <a:pt x="550" y="342"/>
                  </a:lnTo>
                  <a:lnTo>
                    <a:pt x="552" y="350"/>
                  </a:lnTo>
                  <a:lnTo>
                    <a:pt x="553" y="353"/>
                  </a:lnTo>
                  <a:lnTo>
                    <a:pt x="555" y="355"/>
                  </a:lnTo>
                  <a:lnTo>
                    <a:pt x="557" y="358"/>
                  </a:lnTo>
                  <a:lnTo>
                    <a:pt x="559" y="362"/>
                  </a:lnTo>
                  <a:lnTo>
                    <a:pt x="561" y="364"/>
                  </a:lnTo>
                  <a:lnTo>
                    <a:pt x="563" y="365"/>
                  </a:lnTo>
                  <a:lnTo>
                    <a:pt x="564" y="366"/>
                  </a:lnTo>
                  <a:lnTo>
                    <a:pt x="566" y="367"/>
                  </a:lnTo>
                  <a:lnTo>
                    <a:pt x="568" y="368"/>
                  </a:lnTo>
                  <a:lnTo>
                    <a:pt x="570" y="369"/>
                  </a:lnTo>
                  <a:lnTo>
                    <a:pt x="572" y="370"/>
                  </a:lnTo>
                  <a:lnTo>
                    <a:pt x="578" y="373"/>
                  </a:lnTo>
                  <a:lnTo>
                    <a:pt x="590" y="377"/>
                  </a:lnTo>
                  <a:lnTo>
                    <a:pt x="593" y="378"/>
                  </a:lnTo>
                  <a:lnTo>
                    <a:pt x="595" y="378"/>
                  </a:lnTo>
                  <a:lnTo>
                    <a:pt x="596" y="378"/>
                  </a:lnTo>
                  <a:lnTo>
                    <a:pt x="599" y="378"/>
                  </a:lnTo>
                  <a:lnTo>
                    <a:pt x="600" y="377"/>
                  </a:lnTo>
                  <a:lnTo>
                    <a:pt x="602" y="377"/>
                  </a:lnTo>
                  <a:lnTo>
                    <a:pt x="603" y="376"/>
                  </a:lnTo>
                  <a:lnTo>
                    <a:pt x="605" y="376"/>
                  </a:lnTo>
                  <a:lnTo>
                    <a:pt x="609" y="372"/>
                  </a:lnTo>
                  <a:lnTo>
                    <a:pt x="611" y="371"/>
                  </a:lnTo>
                  <a:lnTo>
                    <a:pt x="613" y="370"/>
                  </a:lnTo>
                  <a:lnTo>
                    <a:pt x="614" y="369"/>
                  </a:lnTo>
                  <a:lnTo>
                    <a:pt x="616" y="369"/>
                  </a:lnTo>
                  <a:lnTo>
                    <a:pt x="617" y="369"/>
                  </a:lnTo>
                  <a:lnTo>
                    <a:pt x="619" y="368"/>
                  </a:lnTo>
                  <a:lnTo>
                    <a:pt x="621" y="369"/>
                  </a:lnTo>
                  <a:lnTo>
                    <a:pt x="623" y="369"/>
                  </a:lnTo>
                  <a:lnTo>
                    <a:pt x="626" y="370"/>
                  </a:lnTo>
                  <a:lnTo>
                    <a:pt x="629" y="371"/>
                  </a:lnTo>
                  <a:lnTo>
                    <a:pt x="630" y="372"/>
                  </a:lnTo>
                  <a:lnTo>
                    <a:pt x="631" y="372"/>
                  </a:lnTo>
                  <a:lnTo>
                    <a:pt x="632" y="373"/>
                  </a:lnTo>
                  <a:lnTo>
                    <a:pt x="634" y="374"/>
                  </a:lnTo>
                  <a:lnTo>
                    <a:pt x="636" y="376"/>
                  </a:lnTo>
                  <a:lnTo>
                    <a:pt x="638" y="377"/>
                  </a:lnTo>
                  <a:lnTo>
                    <a:pt x="640" y="380"/>
                  </a:lnTo>
                  <a:lnTo>
                    <a:pt x="643" y="386"/>
                  </a:lnTo>
                  <a:lnTo>
                    <a:pt x="645" y="388"/>
                  </a:lnTo>
                  <a:lnTo>
                    <a:pt x="648" y="391"/>
                  </a:lnTo>
                  <a:lnTo>
                    <a:pt x="649" y="392"/>
                  </a:lnTo>
                  <a:lnTo>
                    <a:pt x="650" y="393"/>
                  </a:lnTo>
                  <a:lnTo>
                    <a:pt x="652" y="394"/>
                  </a:lnTo>
                  <a:lnTo>
                    <a:pt x="655" y="396"/>
                  </a:lnTo>
                  <a:lnTo>
                    <a:pt x="658" y="397"/>
                  </a:lnTo>
                  <a:lnTo>
                    <a:pt x="669" y="400"/>
                  </a:lnTo>
                  <a:lnTo>
                    <a:pt x="673" y="401"/>
                  </a:lnTo>
                  <a:lnTo>
                    <a:pt x="675" y="402"/>
                  </a:lnTo>
                  <a:lnTo>
                    <a:pt x="679" y="404"/>
                  </a:lnTo>
                  <a:lnTo>
                    <a:pt x="681" y="405"/>
                  </a:lnTo>
                  <a:lnTo>
                    <a:pt x="684" y="407"/>
                  </a:lnTo>
                  <a:lnTo>
                    <a:pt x="686" y="409"/>
                  </a:lnTo>
                  <a:lnTo>
                    <a:pt x="686" y="410"/>
                  </a:lnTo>
                  <a:lnTo>
                    <a:pt x="688" y="411"/>
                  </a:lnTo>
                  <a:lnTo>
                    <a:pt x="690" y="413"/>
                  </a:lnTo>
                  <a:lnTo>
                    <a:pt x="691" y="416"/>
                  </a:lnTo>
                  <a:lnTo>
                    <a:pt x="693" y="420"/>
                  </a:lnTo>
                  <a:lnTo>
                    <a:pt x="697" y="428"/>
                  </a:lnTo>
                  <a:lnTo>
                    <a:pt x="697" y="432"/>
                  </a:lnTo>
                  <a:lnTo>
                    <a:pt x="699" y="433"/>
                  </a:lnTo>
                  <a:lnTo>
                    <a:pt x="700" y="436"/>
                  </a:lnTo>
                  <a:lnTo>
                    <a:pt x="703" y="439"/>
                  </a:lnTo>
                  <a:lnTo>
                    <a:pt x="705" y="442"/>
                  </a:lnTo>
                  <a:lnTo>
                    <a:pt x="707" y="444"/>
                  </a:lnTo>
                  <a:lnTo>
                    <a:pt x="708" y="445"/>
                  </a:lnTo>
                  <a:lnTo>
                    <a:pt x="711" y="447"/>
                  </a:lnTo>
                  <a:lnTo>
                    <a:pt x="713" y="449"/>
                  </a:lnTo>
                  <a:lnTo>
                    <a:pt x="715" y="450"/>
                  </a:lnTo>
                  <a:lnTo>
                    <a:pt x="717" y="451"/>
                  </a:lnTo>
                  <a:lnTo>
                    <a:pt x="719" y="452"/>
                  </a:lnTo>
                  <a:lnTo>
                    <a:pt x="721" y="453"/>
                  </a:lnTo>
                  <a:lnTo>
                    <a:pt x="723" y="453"/>
                  </a:lnTo>
                  <a:lnTo>
                    <a:pt x="726" y="453"/>
                  </a:lnTo>
                  <a:lnTo>
                    <a:pt x="728" y="452"/>
                  </a:lnTo>
                  <a:lnTo>
                    <a:pt x="729" y="451"/>
                  </a:lnTo>
                  <a:lnTo>
                    <a:pt x="731" y="450"/>
                  </a:lnTo>
                  <a:lnTo>
                    <a:pt x="735" y="447"/>
                  </a:lnTo>
                  <a:lnTo>
                    <a:pt x="739" y="444"/>
                  </a:lnTo>
                  <a:lnTo>
                    <a:pt x="740" y="444"/>
                  </a:lnTo>
                  <a:lnTo>
                    <a:pt x="742" y="442"/>
                  </a:lnTo>
                  <a:lnTo>
                    <a:pt x="742" y="441"/>
                  </a:lnTo>
                  <a:lnTo>
                    <a:pt x="743" y="439"/>
                  </a:lnTo>
                  <a:lnTo>
                    <a:pt x="743" y="435"/>
                  </a:lnTo>
                  <a:lnTo>
                    <a:pt x="743" y="434"/>
                  </a:lnTo>
                  <a:lnTo>
                    <a:pt x="743" y="433"/>
                  </a:lnTo>
                  <a:lnTo>
                    <a:pt x="741" y="429"/>
                  </a:lnTo>
                  <a:lnTo>
                    <a:pt x="741" y="428"/>
                  </a:lnTo>
                  <a:lnTo>
                    <a:pt x="742" y="427"/>
                  </a:lnTo>
                  <a:lnTo>
                    <a:pt x="742" y="426"/>
                  </a:lnTo>
                  <a:lnTo>
                    <a:pt x="743" y="426"/>
                  </a:lnTo>
                  <a:lnTo>
                    <a:pt x="744" y="426"/>
                  </a:lnTo>
                  <a:lnTo>
                    <a:pt x="747" y="426"/>
                  </a:lnTo>
                  <a:lnTo>
                    <a:pt x="750" y="426"/>
                  </a:lnTo>
                  <a:lnTo>
                    <a:pt x="754" y="427"/>
                  </a:lnTo>
                  <a:lnTo>
                    <a:pt x="763" y="430"/>
                  </a:lnTo>
                  <a:lnTo>
                    <a:pt x="767" y="431"/>
                  </a:lnTo>
                  <a:lnTo>
                    <a:pt x="771" y="432"/>
                  </a:lnTo>
                  <a:lnTo>
                    <a:pt x="776" y="432"/>
                  </a:lnTo>
                  <a:lnTo>
                    <a:pt x="779" y="433"/>
                  </a:lnTo>
                  <a:lnTo>
                    <a:pt x="792" y="433"/>
                  </a:lnTo>
                  <a:lnTo>
                    <a:pt x="797" y="433"/>
                  </a:lnTo>
                  <a:lnTo>
                    <a:pt x="801" y="433"/>
                  </a:lnTo>
                  <a:lnTo>
                    <a:pt x="803" y="433"/>
                  </a:lnTo>
                  <a:lnTo>
                    <a:pt x="805" y="434"/>
                  </a:lnTo>
                  <a:lnTo>
                    <a:pt x="807" y="435"/>
                  </a:lnTo>
                  <a:lnTo>
                    <a:pt x="809" y="436"/>
                  </a:lnTo>
                  <a:lnTo>
                    <a:pt x="822" y="444"/>
                  </a:lnTo>
                  <a:lnTo>
                    <a:pt x="830" y="447"/>
                  </a:lnTo>
                  <a:lnTo>
                    <a:pt x="833" y="449"/>
                  </a:lnTo>
                  <a:lnTo>
                    <a:pt x="835" y="451"/>
                  </a:lnTo>
                  <a:lnTo>
                    <a:pt x="851" y="462"/>
                  </a:lnTo>
                  <a:lnTo>
                    <a:pt x="854" y="463"/>
                  </a:lnTo>
                  <a:lnTo>
                    <a:pt x="856" y="464"/>
                  </a:lnTo>
                  <a:lnTo>
                    <a:pt x="858" y="466"/>
                  </a:lnTo>
                  <a:lnTo>
                    <a:pt x="863" y="467"/>
                  </a:lnTo>
                  <a:lnTo>
                    <a:pt x="868" y="468"/>
                  </a:lnTo>
                  <a:lnTo>
                    <a:pt x="870" y="468"/>
                  </a:lnTo>
                  <a:lnTo>
                    <a:pt x="873" y="469"/>
                  </a:lnTo>
                  <a:lnTo>
                    <a:pt x="877" y="469"/>
                  </a:lnTo>
                  <a:lnTo>
                    <a:pt x="879" y="469"/>
                  </a:lnTo>
                  <a:lnTo>
                    <a:pt x="882" y="468"/>
                  </a:lnTo>
                  <a:lnTo>
                    <a:pt x="884" y="468"/>
                  </a:lnTo>
                  <a:lnTo>
                    <a:pt x="886" y="467"/>
                  </a:lnTo>
                  <a:lnTo>
                    <a:pt x="888" y="467"/>
                  </a:lnTo>
                  <a:lnTo>
                    <a:pt x="889" y="467"/>
                  </a:lnTo>
                  <a:lnTo>
                    <a:pt x="890" y="465"/>
                  </a:lnTo>
                  <a:lnTo>
                    <a:pt x="891" y="464"/>
                  </a:lnTo>
                  <a:lnTo>
                    <a:pt x="892" y="462"/>
                  </a:lnTo>
                  <a:lnTo>
                    <a:pt x="893" y="461"/>
                  </a:lnTo>
                  <a:lnTo>
                    <a:pt x="894" y="460"/>
                  </a:lnTo>
                  <a:lnTo>
                    <a:pt x="894" y="458"/>
                  </a:lnTo>
                  <a:lnTo>
                    <a:pt x="896" y="453"/>
                  </a:lnTo>
                  <a:lnTo>
                    <a:pt x="898" y="450"/>
                  </a:lnTo>
                  <a:lnTo>
                    <a:pt x="898" y="448"/>
                  </a:lnTo>
                  <a:lnTo>
                    <a:pt x="899" y="447"/>
                  </a:lnTo>
                  <a:lnTo>
                    <a:pt x="900" y="446"/>
                  </a:lnTo>
                  <a:lnTo>
                    <a:pt x="901" y="446"/>
                  </a:lnTo>
                  <a:lnTo>
                    <a:pt x="902" y="445"/>
                  </a:lnTo>
                  <a:lnTo>
                    <a:pt x="902" y="445"/>
                  </a:lnTo>
                  <a:lnTo>
                    <a:pt x="903" y="445"/>
                  </a:lnTo>
                  <a:lnTo>
                    <a:pt x="905" y="445"/>
                  </a:lnTo>
                  <a:lnTo>
                    <a:pt x="907" y="446"/>
                  </a:lnTo>
                  <a:lnTo>
                    <a:pt x="910" y="446"/>
                  </a:lnTo>
                  <a:lnTo>
                    <a:pt x="912" y="447"/>
                  </a:lnTo>
                  <a:lnTo>
                    <a:pt x="913" y="448"/>
                  </a:lnTo>
                  <a:lnTo>
                    <a:pt x="914" y="449"/>
                  </a:lnTo>
                  <a:lnTo>
                    <a:pt x="915" y="450"/>
                  </a:lnTo>
                  <a:lnTo>
                    <a:pt x="916" y="451"/>
                  </a:lnTo>
                  <a:lnTo>
                    <a:pt x="917" y="453"/>
                  </a:lnTo>
                  <a:lnTo>
                    <a:pt x="918" y="454"/>
                  </a:lnTo>
                  <a:lnTo>
                    <a:pt x="919" y="456"/>
                  </a:lnTo>
                  <a:lnTo>
                    <a:pt x="920" y="458"/>
                  </a:lnTo>
                  <a:lnTo>
                    <a:pt x="921" y="461"/>
                  </a:lnTo>
                  <a:lnTo>
                    <a:pt x="921" y="465"/>
                  </a:lnTo>
                  <a:lnTo>
                    <a:pt x="921" y="468"/>
                  </a:lnTo>
                  <a:lnTo>
                    <a:pt x="921" y="478"/>
                  </a:lnTo>
                  <a:lnTo>
                    <a:pt x="921" y="484"/>
                  </a:lnTo>
                  <a:lnTo>
                    <a:pt x="921" y="487"/>
                  </a:lnTo>
                  <a:lnTo>
                    <a:pt x="921" y="489"/>
                  </a:lnTo>
                  <a:lnTo>
                    <a:pt x="922" y="490"/>
                  </a:lnTo>
                  <a:lnTo>
                    <a:pt x="922" y="491"/>
                  </a:lnTo>
                  <a:lnTo>
                    <a:pt x="923" y="494"/>
                  </a:lnTo>
                  <a:lnTo>
                    <a:pt x="924" y="496"/>
                  </a:lnTo>
                  <a:lnTo>
                    <a:pt x="924" y="498"/>
                  </a:lnTo>
                  <a:lnTo>
                    <a:pt x="925" y="499"/>
                  </a:lnTo>
                  <a:lnTo>
                    <a:pt x="925" y="501"/>
                  </a:lnTo>
                  <a:lnTo>
                    <a:pt x="927" y="502"/>
                  </a:lnTo>
                  <a:lnTo>
                    <a:pt x="929" y="504"/>
                  </a:lnTo>
                  <a:lnTo>
                    <a:pt x="931" y="506"/>
                  </a:lnTo>
                  <a:lnTo>
                    <a:pt x="935" y="509"/>
                  </a:lnTo>
                  <a:lnTo>
                    <a:pt x="936" y="511"/>
                  </a:lnTo>
                  <a:lnTo>
                    <a:pt x="937" y="512"/>
                  </a:lnTo>
                  <a:lnTo>
                    <a:pt x="938" y="512"/>
                  </a:lnTo>
                  <a:lnTo>
                    <a:pt x="938" y="513"/>
                  </a:lnTo>
                  <a:lnTo>
                    <a:pt x="938" y="515"/>
                  </a:lnTo>
                  <a:lnTo>
                    <a:pt x="938" y="516"/>
                  </a:lnTo>
                  <a:lnTo>
                    <a:pt x="938" y="517"/>
                  </a:lnTo>
                  <a:lnTo>
                    <a:pt x="938" y="519"/>
                  </a:lnTo>
                  <a:lnTo>
                    <a:pt x="937" y="521"/>
                  </a:lnTo>
                  <a:lnTo>
                    <a:pt x="935" y="527"/>
                  </a:lnTo>
                  <a:lnTo>
                    <a:pt x="932" y="534"/>
                  </a:lnTo>
                  <a:lnTo>
                    <a:pt x="929" y="542"/>
                  </a:lnTo>
                  <a:lnTo>
                    <a:pt x="928" y="544"/>
                  </a:lnTo>
                  <a:lnTo>
                    <a:pt x="927" y="546"/>
                  </a:lnTo>
                  <a:lnTo>
                    <a:pt x="927" y="549"/>
                  </a:lnTo>
                  <a:lnTo>
                    <a:pt x="927" y="552"/>
                  </a:lnTo>
                  <a:lnTo>
                    <a:pt x="927" y="556"/>
                  </a:lnTo>
                  <a:lnTo>
                    <a:pt x="928" y="559"/>
                  </a:lnTo>
                  <a:lnTo>
                    <a:pt x="929" y="563"/>
                  </a:lnTo>
                  <a:lnTo>
                    <a:pt x="931" y="569"/>
                  </a:lnTo>
                  <a:lnTo>
                    <a:pt x="933" y="573"/>
                  </a:lnTo>
                  <a:lnTo>
                    <a:pt x="935" y="576"/>
                  </a:lnTo>
                  <a:lnTo>
                    <a:pt x="936" y="580"/>
                  </a:lnTo>
                  <a:lnTo>
                    <a:pt x="939" y="587"/>
                  </a:lnTo>
                  <a:lnTo>
                    <a:pt x="943" y="594"/>
                  </a:lnTo>
                  <a:lnTo>
                    <a:pt x="947" y="605"/>
                  </a:lnTo>
                  <a:lnTo>
                    <a:pt x="955" y="622"/>
                  </a:lnTo>
                  <a:lnTo>
                    <a:pt x="961" y="637"/>
                  </a:lnTo>
                  <a:lnTo>
                    <a:pt x="966" y="646"/>
                  </a:lnTo>
                  <a:lnTo>
                    <a:pt x="967" y="648"/>
                  </a:lnTo>
                  <a:lnTo>
                    <a:pt x="968" y="651"/>
                  </a:lnTo>
                  <a:lnTo>
                    <a:pt x="969" y="654"/>
                  </a:lnTo>
                  <a:lnTo>
                    <a:pt x="971" y="666"/>
                  </a:lnTo>
                  <a:lnTo>
                    <a:pt x="973" y="671"/>
                  </a:lnTo>
                  <a:lnTo>
                    <a:pt x="974" y="672"/>
                  </a:lnTo>
                  <a:lnTo>
                    <a:pt x="975" y="674"/>
                  </a:lnTo>
                  <a:lnTo>
                    <a:pt x="976" y="676"/>
                  </a:lnTo>
                  <a:lnTo>
                    <a:pt x="977" y="678"/>
                  </a:lnTo>
                  <a:lnTo>
                    <a:pt x="979" y="680"/>
                  </a:lnTo>
                  <a:lnTo>
                    <a:pt x="980" y="682"/>
                  </a:lnTo>
                  <a:lnTo>
                    <a:pt x="981" y="683"/>
                  </a:lnTo>
                  <a:lnTo>
                    <a:pt x="983" y="685"/>
                  </a:lnTo>
                  <a:lnTo>
                    <a:pt x="985" y="686"/>
                  </a:lnTo>
                  <a:lnTo>
                    <a:pt x="987" y="687"/>
                  </a:lnTo>
                  <a:lnTo>
                    <a:pt x="990" y="689"/>
                  </a:lnTo>
                  <a:lnTo>
                    <a:pt x="993" y="690"/>
                  </a:lnTo>
                  <a:lnTo>
                    <a:pt x="994" y="691"/>
                  </a:lnTo>
                  <a:lnTo>
                    <a:pt x="1006" y="694"/>
                  </a:lnTo>
                  <a:lnTo>
                    <a:pt x="1010" y="695"/>
                  </a:lnTo>
                  <a:lnTo>
                    <a:pt x="1019" y="696"/>
                  </a:lnTo>
                  <a:lnTo>
                    <a:pt x="1022" y="697"/>
                  </a:lnTo>
                  <a:lnTo>
                    <a:pt x="1025" y="697"/>
                  </a:lnTo>
                  <a:lnTo>
                    <a:pt x="1027" y="698"/>
                  </a:lnTo>
                  <a:lnTo>
                    <a:pt x="1030" y="699"/>
                  </a:lnTo>
                  <a:lnTo>
                    <a:pt x="1032" y="701"/>
                  </a:lnTo>
                  <a:lnTo>
                    <a:pt x="1035" y="703"/>
                  </a:lnTo>
                  <a:lnTo>
                    <a:pt x="1039" y="707"/>
                  </a:lnTo>
                  <a:lnTo>
                    <a:pt x="1044" y="712"/>
                  </a:lnTo>
                  <a:lnTo>
                    <a:pt x="1047" y="715"/>
                  </a:lnTo>
                  <a:lnTo>
                    <a:pt x="1048" y="716"/>
                  </a:lnTo>
                  <a:lnTo>
                    <a:pt x="1050" y="716"/>
                  </a:lnTo>
                  <a:lnTo>
                    <a:pt x="1053" y="718"/>
                  </a:lnTo>
                  <a:lnTo>
                    <a:pt x="1057" y="719"/>
                  </a:lnTo>
                  <a:lnTo>
                    <a:pt x="1061" y="720"/>
                  </a:lnTo>
                  <a:lnTo>
                    <a:pt x="1063" y="721"/>
                  </a:lnTo>
                  <a:lnTo>
                    <a:pt x="1065" y="721"/>
                  </a:lnTo>
                  <a:lnTo>
                    <a:pt x="1068" y="721"/>
                  </a:lnTo>
                  <a:lnTo>
                    <a:pt x="1070" y="721"/>
                  </a:lnTo>
                  <a:lnTo>
                    <a:pt x="1072" y="721"/>
                  </a:lnTo>
                  <a:lnTo>
                    <a:pt x="1079" y="720"/>
                  </a:lnTo>
                  <a:lnTo>
                    <a:pt x="1084" y="719"/>
                  </a:lnTo>
                  <a:lnTo>
                    <a:pt x="1086" y="719"/>
                  </a:lnTo>
                  <a:lnTo>
                    <a:pt x="1089" y="719"/>
                  </a:lnTo>
                  <a:lnTo>
                    <a:pt x="1092" y="720"/>
                  </a:lnTo>
                  <a:lnTo>
                    <a:pt x="1094" y="720"/>
                  </a:lnTo>
                  <a:lnTo>
                    <a:pt x="1096" y="721"/>
                  </a:lnTo>
                  <a:lnTo>
                    <a:pt x="1099" y="722"/>
                  </a:lnTo>
                  <a:lnTo>
                    <a:pt x="1102" y="723"/>
                  </a:lnTo>
                  <a:lnTo>
                    <a:pt x="1105" y="725"/>
                  </a:lnTo>
                  <a:lnTo>
                    <a:pt x="1106" y="727"/>
                  </a:lnTo>
                  <a:lnTo>
                    <a:pt x="1107" y="727"/>
                  </a:lnTo>
                  <a:lnTo>
                    <a:pt x="1109" y="729"/>
                  </a:lnTo>
                  <a:lnTo>
                    <a:pt x="1110" y="731"/>
                  </a:lnTo>
                  <a:lnTo>
                    <a:pt x="1111" y="734"/>
                  </a:lnTo>
                  <a:lnTo>
                    <a:pt x="1112" y="735"/>
                  </a:lnTo>
                  <a:lnTo>
                    <a:pt x="1113" y="740"/>
                  </a:lnTo>
                  <a:lnTo>
                    <a:pt x="1115" y="745"/>
                  </a:lnTo>
                  <a:lnTo>
                    <a:pt x="1117" y="756"/>
                  </a:lnTo>
                  <a:lnTo>
                    <a:pt x="1120" y="770"/>
                  </a:lnTo>
                  <a:lnTo>
                    <a:pt x="1127" y="792"/>
                  </a:lnTo>
                  <a:lnTo>
                    <a:pt x="1130" y="806"/>
                  </a:lnTo>
                  <a:lnTo>
                    <a:pt x="1131" y="809"/>
                  </a:lnTo>
                  <a:lnTo>
                    <a:pt x="1132" y="812"/>
                  </a:lnTo>
                  <a:lnTo>
                    <a:pt x="1134" y="816"/>
                  </a:lnTo>
                  <a:lnTo>
                    <a:pt x="1136" y="821"/>
                  </a:lnTo>
                  <a:lnTo>
                    <a:pt x="1137" y="824"/>
                  </a:lnTo>
                  <a:lnTo>
                    <a:pt x="1138" y="828"/>
                  </a:lnTo>
                  <a:lnTo>
                    <a:pt x="1140" y="837"/>
                  </a:lnTo>
                  <a:lnTo>
                    <a:pt x="1141" y="841"/>
                  </a:lnTo>
                  <a:lnTo>
                    <a:pt x="1142" y="845"/>
                  </a:lnTo>
                  <a:lnTo>
                    <a:pt x="1144" y="851"/>
                  </a:lnTo>
                  <a:lnTo>
                    <a:pt x="1146" y="855"/>
                  </a:lnTo>
                  <a:lnTo>
                    <a:pt x="1147" y="858"/>
                  </a:lnTo>
                  <a:lnTo>
                    <a:pt x="1151" y="864"/>
                  </a:lnTo>
                  <a:lnTo>
                    <a:pt x="1153" y="870"/>
                  </a:lnTo>
                  <a:lnTo>
                    <a:pt x="1155" y="873"/>
                  </a:lnTo>
                  <a:lnTo>
                    <a:pt x="1155" y="875"/>
                  </a:lnTo>
                  <a:lnTo>
                    <a:pt x="1156" y="878"/>
                  </a:lnTo>
                  <a:lnTo>
                    <a:pt x="1156" y="881"/>
                  </a:lnTo>
                  <a:lnTo>
                    <a:pt x="1156" y="884"/>
                  </a:lnTo>
                  <a:lnTo>
                    <a:pt x="1155" y="886"/>
                  </a:lnTo>
                  <a:lnTo>
                    <a:pt x="1154" y="888"/>
                  </a:lnTo>
                  <a:lnTo>
                    <a:pt x="1152" y="894"/>
                  </a:lnTo>
                  <a:lnTo>
                    <a:pt x="1151" y="900"/>
                  </a:lnTo>
                  <a:lnTo>
                    <a:pt x="1150" y="907"/>
                  </a:lnTo>
                  <a:lnTo>
                    <a:pt x="1149" y="908"/>
                  </a:lnTo>
                  <a:lnTo>
                    <a:pt x="1148" y="909"/>
                  </a:lnTo>
                  <a:lnTo>
                    <a:pt x="1147" y="910"/>
                  </a:lnTo>
                  <a:lnTo>
                    <a:pt x="1146" y="911"/>
                  </a:lnTo>
                  <a:lnTo>
                    <a:pt x="1144" y="911"/>
                  </a:lnTo>
                  <a:lnTo>
                    <a:pt x="1142" y="912"/>
                  </a:lnTo>
                  <a:lnTo>
                    <a:pt x="1140" y="913"/>
                  </a:lnTo>
                  <a:lnTo>
                    <a:pt x="1132" y="916"/>
                  </a:lnTo>
                  <a:lnTo>
                    <a:pt x="1129" y="917"/>
                  </a:lnTo>
                  <a:lnTo>
                    <a:pt x="1125" y="919"/>
                  </a:lnTo>
                  <a:lnTo>
                    <a:pt x="1121" y="920"/>
                  </a:lnTo>
                  <a:lnTo>
                    <a:pt x="1112" y="925"/>
                  </a:lnTo>
                  <a:lnTo>
                    <a:pt x="1107" y="928"/>
                  </a:lnTo>
                  <a:lnTo>
                    <a:pt x="1102" y="931"/>
                  </a:lnTo>
                  <a:lnTo>
                    <a:pt x="1093" y="937"/>
                  </a:lnTo>
                  <a:lnTo>
                    <a:pt x="1089" y="940"/>
                  </a:lnTo>
                  <a:lnTo>
                    <a:pt x="1085" y="942"/>
                  </a:lnTo>
                  <a:lnTo>
                    <a:pt x="1083" y="942"/>
                  </a:lnTo>
                  <a:lnTo>
                    <a:pt x="1081" y="943"/>
                  </a:lnTo>
                  <a:lnTo>
                    <a:pt x="1078" y="943"/>
                  </a:lnTo>
                  <a:lnTo>
                    <a:pt x="1075" y="943"/>
                  </a:lnTo>
                  <a:lnTo>
                    <a:pt x="1073" y="943"/>
                  </a:lnTo>
                  <a:lnTo>
                    <a:pt x="1072" y="943"/>
                  </a:lnTo>
                  <a:lnTo>
                    <a:pt x="1069" y="943"/>
                  </a:lnTo>
                  <a:lnTo>
                    <a:pt x="1065" y="942"/>
                  </a:lnTo>
                  <a:lnTo>
                    <a:pt x="1054" y="939"/>
                  </a:lnTo>
                  <a:lnTo>
                    <a:pt x="1050" y="938"/>
                  </a:lnTo>
                  <a:lnTo>
                    <a:pt x="1048" y="938"/>
                  </a:lnTo>
                  <a:lnTo>
                    <a:pt x="1044" y="937"/>
                  </a:lnTo>
                  <a:lnTo>
                    <a:pt x="1036" y="936"/>
                  </a:lnTo>
                  <a:lnTo>
                    <a:pt x="1027" y="934"/>
                  </a:lnTo>
                  <a:lnTo>
                    <a:pt x="1024" y="934"/>
                  </a:lnTo>
                  <a:lnTo>
                    <a:pt x="1020" y="934"/>
                  </a:lnTo>
                  <a:lnTo>
                    <a:pt x="1015" y="935"/>
                  </a:lnTo>
                  <a:lnTo>
                    <a:pt x="1007" y="937"/>
                  </a:lnTo>
                  <a:lnTo>
                    <a:pt x="993" y="940"/>
                  </a:lnTo>
                  <a:lnTo>
                    <a:pt x="987" y="941"/>
                  </a:lnTo>
                  <a:lnTo>
                    <a:pt x="981" y="941"/>
                  </a:lnTo>
                  <a:lnTo>
                    <a:pt x="980" y="941"/>
                  </a:lnTo>
                  <a:lnTo>
                    <a:pt x="977" y="941"/>
                  </a:lnTo>
                  <a:lnTo>
                    <a:pt x="974" y="941"/>
                  </a:lnTo>
                  <a:lnTo>
                    <a:pt x="971" y="940"/>
                  </a:lnTo>
                  <a:lnTo>
                    <a:pt x="970" y="940"/>
                  </a:lnTo>
                  <a:lnTo>
                    <a:pt x="968" y="939"/>
                  </a:lnTo>
                  <a:lnTo>
                    <a:pt x="962" y="936"/>
                  </a:lnTo>
                  <a:lnTo>
                    <a:pt x="960" y="935"/>
                  </a:lnTo>
                  <a:lnTo>
                    <a:pt x="958" y="934"/>
                  </a:lnTo>
                  <a:lnTo>
                    <a:pt x="954" y="934"/>
                  </a:lnTo>
                  <a:lnTo>
                    <a:pt x="952" y="934"/>
                  </a:lnTo>
                  <a:lnTo>
                    <a:pt x="949" y="934"/>
                  </a:lnTo>
                  <a:lnTo>
                    <a:pt x="947" y="934"/>
                  </a:lnTo>
                  <a:lnTo>
                    <a:pt x="944" y="935"/>
                  </a:lnTo>
                  <a:lnTo>
                    <a:pt x="941" y="935"/>
                  </a:lnTo>
                  <a:lnTo>
                    <a:pt x="939" y="936"/>
                  </a:lnTo>
                  <a:lnTo>
                    <a:pt x="937" y="937"/>
                  </a:lnTo>
                  <a:lnTo>
                    <a:pt x="936" y="938"/>
                  </a:lnTo>
                  <a:lnTo>
                    <a:pt x="933" y="939"/>
                  </a:lnTo>
                  <a:lnTo>
                    <a:pt x="930" y="941"/>
                  </a:lnTo>
                  <a:lnTo>
                    <a:pt x="928" y="942"/>
                  </a:lnTo>
                  <a:lnTo>
                    <a:pt x="925" y="944"/>
                  </a:lnTo>
                  <a:lnTo>
                    <a:pt x="925" y="946"/>
                  </a:lnTo>
                  <a:lnTo>
                    <a:pt x="923" y="948"/>
                  </a:lnTo>
                  <a:lnTo>
                    <a:pt x="922" y="951"/>
                  </a:lnTo>
                  <a:lnTo>
                    <a:pt x="920" y="953"/>
                  </a:lnTo>
                  <a:lnTo>
                    <a:pt x="920" y="955"/>
                  </a:lnTo>
                  <a:lnTo>
                    <a:pt x="919" y="956"/>
                  </a:lnTo>
                  <a:lnTo>
                    <a:pt x="919" y="959"/>
                  </a:lnTo>
                  <a:lnTo>
                    <a:pt x="918" y="961"/>
                  </a:lnTo>
                  <a:lnTo>
                    <a:pt x="918" y="964"/>
                  </a:lnTo>
                  <a:lnTo>
                    <a:pt x="919" y="970"/>
                  </a:lnTo>
                  <a:lnTo>
                    <a:pt x="919" y="973"/>
                  </a:lnTo>
                  <a:lnTo>
                    <a:pt x="919" y="976"/>
                  </a:lnTo>
                  <a:lnTo>
                    <a:pt x="918" y="978"/>
                  </a:lnTo>
                  <a:lnTo>
                    <a:pt x="918" y="980"/>
                  </a:lnTo>
                  <a:lnTo>
                    <a:pt x="917" y="983"/>
                  </a:lnTo>
                  <a:lnTo>
                    <a:pt x="915" y="986"/>
                  </a:lnTo>
                  <a:lnTo>
                    <a:pt x="913" y="989"/>
                  </a:lnTo>
                  <a:lnTo>
                    <a:pt x="911" y="994"/>
                  </a:lnTo>
                  <a:lnTo>
                    <a:pt x="904" y="1002"/>
                  </a:lnTo>
                  <a:lnTo>
                    <a:pt x="902" y="1005"/>
                  </a:lnTo>
                  <a:lnTo>
                    <a:pt x="895" y="1014"/>
                  </a:lnTo>
                  <a:lnTo>
                    <a:pt x="888" y="1023"/>
                  </a:lnTo>
                  <a:lnTo>
                    <a:pt x="886" y="1025"/>
                  </a:lnTo>
                  <a:lnTo>
                    <a:pt x="883" y="1030"/>
                  </a:lnTo>
                  <a:lnTo>
                    <a:pt x="879" y="1037"/>
                  </a:lnTo>
                  <a:lnTo>
                    <a:pt x="871" y="1048"/>
                  </a:lnTo>
                  <a:lnTo>
                    <a:pt x="869" y="1051"/>
                  </a:lnTo>
                  <a:lnTo>
                    <a:pt x="868" y="1054"/>
                  </a:lnTo>
                  <a:lnTo>
                    <a:pt x="865" y="1056"/>
                  </a:lnTo>
                  <a:lnTo>
                    <a:pt x="862" y="1058"/>
                  </a:lnTo>
                  <a:lnTo>
                    <a:pt x="860" y="1060"/>
                  </a:lnTo>
                  <a:lnTo>
                    <a:pt x="857" y="1063"/>
                  </a:lnTo>
                  <a:lnTo>
                    <a:pt x="855" y="1065"/>
                  </a:lnTo>
                  <a:lnTo>
                    <a:pt x="851" y="1067"/>
                  </a:lnTo>
                  <a:lnTo>
                    <a:pt x="848" y="1067"/>
                  </a:lnTo>
                  <a:lnTo>
                    <a:pt x="845" y="1068"/>
                  </a:lnTo>
                  <a:lnTo>
                    <a:pt x="843" y="1069"/>
                  </a:lnTo>
                  <a:lnTo>
                    <a:pt x="840" y="1070"/>
                  </a:lnTo>
                  <a:lnTo>
                    <a:pt x="837" y="1070"/>
                  </a:lnTo>
                  <a:lnTo>
                    <a:pt x="834" y="1070"/>
                  </a:lnTo>
                  <a:lnTo>
                    <a:pt x="832" y="1071"/>
                  </a:lnTo>
                  <a:lnTo>
                    <a:pt x="829" y="1070"/>
                  </a:lnTo>
                  <a:lnTo>
                    <a:pt x="819" y="1070"/>
                  </a:lnTo>
                  <a:lnTo>
                    <a:pt x="818" y="1070"/>
                  </a:lnTo>
                  <a:lnTo>
                    <a:pt x="817" y="1070"/>
                  </a:lnTo>
                  <a:lnTo>
                    <a:pt x="816" y="1069"/>
                  </a:lnTo>
                  <a:lnTo>
                    <a:pt x="813" y="1068"/>
                  </a:lnTo>
                  <a:lnTo>
                    <a:pt x="811" y="1067"/>
                  </a:lnTo>
                  <a:lnTo>
                    <a:pt x="808" y="1066"/>
                  </a:lnTo>
                  <a:lnTo>
                    <a:pt x="805" y="1064"/>
                  </a:lnTo>
                  <a:lnTo>
                    <a:pt x="803" y="1062"/>
                  </a:lnTo>
                  <a:lnTo>
                    <a:pt x="801" y="1061"/>
                  </a:lnTo>
                  <a:lnTo>
                    <a:pt x="799" y="1059"/>
                  </a:lnTo>
                  <a:lnTo>
                    <a:pt x="798" y="1057"/>
                  </a:lnTo>
                  <a:lnTo>
                    <a:pt x="797" y="1056"/>
                  </a:lnTo>
                  <a:lnTo>
                    <a:pt x="796" y="1054"/>
                  </a:lnTo>
                  <a:lnTo>
                    <a:pt x="795" y="1052"/>
                  </a:lnTo>
                  <a:lnTo>
                    <a:pt x="793" y="1048"/>
                  </a:lnTo>
                  <a:lnTo>
                    <a:pt x="788" y="1038"/>
                  </a:lnTo>
                  <a:lnTo>
                    <a:pt x="788" y="1036"/>
                  </a:lnTo>
                  <a:lnTo>
                    <a:pt x="787" y="1033"/>
                  </a:lnTo>
                  <a:lnTo>
                    <a:pt x="786" y="1032"/>
                  </a:lnTo>
                  <a:lnTo>
                    <a:pt x="784" y="1030"/>
                  </a:lnTo>
                  <a:lnTo>
                    <a:pt x="779" y="1023"/>
                  </a:lnTo>
                  <a:lnTo>
                    <a:pt x="777" y="1021"/>
                  </a:lnTo>
                  <a:lnTo>
                    <a:pt x="775" y="1019"/>
                  </a:lnTo>
                  <a:lnTo>
                    <a:pt x="773" y="1017"/>
                  </a:lnTo>
                  <a:lnTo>
                    <a:pt x="769" y="1014"/>
                  </a:lnTo>
                  <a:lnTo>
                    <a:pt x="757" y="1006"/>
                  </a:lnTo>
                  <a:lnTo>
                    <a:pt x="754" y="1003"/>
                  </a:lnTo>
                  <a:lnTo>
                    <a:pt x="753" y="1001"/>
                  </a:lnTo>
                  <a:lnTo>
                    <a:pt x="750" y="999"/>
                  </a:lnTo>
                  <a:lnTo>
                    <a:pt x="748" y="997"/>
                  </a:lnTo>
                  <a:lnTo>
                    <a:pt x="746" y="994"/>
                  </a:lnTo>
                  <a:lnTo>
                    <a:pt x="744" y="991"/>
                  </a:lnTo>
                  <a:lnTo>
                    <a:pt x="742" y="987"/>
                  </a:lnTo>
                  <a:lnTo>
                    <a:pt x="736" y="976"/>
                  </a:lnTo>
                  <a:lnTo>
                    <a:pt x="735" y="975"/>
                  </a:lnTo>
                  <a:lnTo>
                    <a:pt x="733" y="973"/>
                  </a:lnTo>
                  <a:lnTo>
                    <a:pt x="731" y="970"/>
                  </a:lnTo>
                  <a:lnTo>
                    <a:pt x="730" y="969"/>
                  </a:lnTo>
                  <a:lnTo>
                    <a:pt x="728" y="967"/>
                  </a:lnTo>
                  <a:lnTo>
                    <a:pt x="725" y="966"/>
                  </a:lnTo>
                  <a:lnTo>
                    <a:pt x="722" y="965"/>
                  </a:lnTo>
                  <a:lnTo>
                    <a:pt x="720" y="965"/>
                  </a:lnTo>
                  <a:lnTo>
                    <a:pt x="718" y="965"/>
                  </a:lnTo>
                  <a:lnTo>
                    <a:pt x="714" y="965"/>
                  </a:lnTo>
                  <a:lnTo>
                    <a:pt x="713" y="965"/>
                  </a:lnTo>
                  <a:lnTo>
                    <a:pt x="709" y="965"/>
                  </a:lnTo>
                  <a:lnTo>
                    <a:pt x="702" y="967"/>
                  </a:lnTo>
                  <a:lnTo>
                    <a:pt x="698" y="967"/>
                  </a:lnTo>
                  <a:lnTo>
                    <a:pt x="697" y="968"/>
                  </a:lnTo>
                  <a:lnTo>
                    <a:pt x="695" y="968"/>
                  </a:lnTo>
                  <a:lnTo>
                    <a:pt x="691" y="968"/>
                  </a:lnTo>
                  <a:lnTo>
                    <a:pt x="688" y="968"/>
                  </a:lnTo>
                  <a:lnTo>
                    <a:pt x="682" y="967"/>
                  </a:lnTo>
                  <a:lnTo>
                    <a:pt x="677" y="966"/>
                  </a:lnTo>
                  <a:lnTo>
                    <a:pt x="663" y="964"/>
                  </a:lnTo>
                  <a:lnTo>
                    <a:pt x="660" y="963"/>
                  </a:lnTo>
                  <a:lnTo>
                    <a:pt x="657" y="962"/>
                  </a:lnTo>
                  <a:lnTo>
                    <a:pt x="653" y="961"/>
                  </a:lnTo>
                  <a:lnTo>
                    <a:pt x="652" y="959"/>
                  </a:lnTo>
                  <a:lnTo>
                    <a:pt x="649" y="957"/>
                  </a:lnTo>
                  <a:lnTo>
                    <a:pt x="645" y="955"/>
                  </a:lnTo>
                  <a:lnTo>
                    <a:pt x="635" y="948"/>
                  </a:lnTo>
                  <a:lnTo>
                    <a:pt x="633" y="946"/>
                  </a:lnTo>
                  <a:lnTo>
                    <a:pt x="629" y="944"/>
                  </a:lnTo>
                  <a:lnTo>
                    <a:pt x="627" y="943"/>
                  </a:lnTo>
                  <a:lnTo>
                    <a:pt x="625" y="942"/>
                  </a:lnTo>
                  <a:lnTo>
                    <a:pt x="621" y="942"/>
                  </a:lnTo>
                  <a:lnTo>
                    <a:pt x="618" y="942"/>
                  </a:lnTo>
                  <a:lnTo>
                    <a:pt x="611" y="941"/>
                  </a:lnTo>
                  <a:lnTo>
                    <a:pt x="607" y="941"/>
                  </a:lnTo>
                  <a:lnTo>
                    <a:pt x="606" y="940"/>
                  </a:lnTo>
                  <a:lnTo>
                    <a:pt x="597" y="938"/>
                  </a:lnTo>
                  <a:lnTo>
                    <a:pt x="595" y="937"/>
                  </a:lnTo>
                  <a:lnTo>
                    <a:pt x="592" y="937"/>
                  </a:lnTo>
                  <a:lnTo>
                    <a:pt x="587" y="937"/>
                  </a:lnTo>
                  <a:lnTo>
                    <a:pt x="579" y="937"/>
                  </a:lnTo>
                  <a:lnTo>
                    <a:pt x="571" y="938"/>
                  </a:lnTo>
                  <a:lnTo>
                    <a:pt x="564" y="939"/>
                  </a:lnTo>
                  <a:lnTo>
                    <a:pt x="553" y="941"/>
                  </a:lnTo>
                  <a:lnTo>
                    <a:pt x="547" y="942"/>
                  </a:lnTo>
                  <a:lnTo>
                    <a:pt x="538" y="944"/>
                  </a:lnTo>
                  <a:lnTo>
                    <a:pt x="520" y="950"/>
                  </a:lnTo>
                  <a:lnTo>
                    <a:pt x="516" y="951"/>
                  </a:lnTo>
                  <a:lnTo>
                    <a:pt x="512" y="952"/>
                  </a:lnTo>
                  <a:lnTo>
                    <a:pt x="510" y="952"/>
                  </a:lnTo>
                  <a:lnTo>
                    <a:pt x="507" y="952"/>
                  </a:lnTo>
                  <a:lnTo>
                    <a:pt x="504" y="952"/>
                  </a:lnTo>
                  <a:lnTo>
                    <a:pt x="503" y="952"/>
                  </a:lnTo>
                  <a:lnTo>
                    <a:pt x="501" y="951"/>
                  </a:lnTo>
                  <a:lnTo>
                    <a:pt x="499" y="950"/>
                  </a:lnTo>
                  <a:lnTo>
                    <a:pt x="498" y="949"/>
                  </a:lnTo>
                  <a:lnTo>
                    <a:pt x="497" y="947"/>
                  </a:lnTo>
                  <a:lnTo>
                    <a:pt x="495" y="945"/>
                  </a:lnTo>
                  <a:lnTo>
                    <a:pt x="494" y="943"/>
                  </a:lnTo>
                  <a:lnTo>
                    <a:pt x="491" y="937"/>
                  </a:lnTo>
                  <a:lnTo>
                    <a:pt x="489" y="934"/>
                  </a:lnTo>
                  <a:lnTo>
                    <a:pt x="488" y="933"/>
                  </a:lnTo>
                  <a:lnTo>
                    <a:pt x="485" y="931"/>
                  </a:lnTo>
                  <a:lnTo>
                    <a:pt x="482" y="928"/>
                  </a:lnTo>
                  <a:lnTo>
                    <a:pt x="480" y="926"/>
                  </a:lnTo>
                  <a:lnTo>
                    <a:pt x="477" y="924"/>
                  </a:lnTo>
                  <a:lnTo>
                    <a:pt x="474" y="922"/>
                  </a:lnTo>
                  <a:lnTo>
                    <a:pt x="470" y="920"/>
                  </a:lnTo>
                  <a:lnTo>
                    <a:pt x="467" y="920"/>
                  </a:lnTo>
                  <a:lnTo>
                    <a:pt x="462" y="918"/>
                  </a:lnTo>
                  <a:lnTo>
                    <a:pt x="458" y="917"/>
                  </a:lnTo>
                  <a:lnTo>
                    <a:pt x="454" y="917"/>
                  </a:lnTo>
                  <a:lnTo>
                    <a:pt x="450" y="917"/>
                  </a:lnTo>
                  <a:lnTo>
                    <a:pt x="448" y="917"/>
                  </a:lnTo>
                  <a:lnTo>
                    <a:pt x="447" y="917"/>
                  </a:lnTo>
                  <a:lnTo>
                    <a:pt x="446" y="917"/>
                  </a:lnTo>
                  <a:lnTo>
                    <a:pt x="444" y="918"/>
                  </a:lnTo>
                  <a:lnTo>
                    <a:pt x="442" y="919"/>
                  </a:lnTo>
                  <a:lnTo>
                    <a:pt x="438" y="919"/>
                  </a:lnTo>
                  <a:lnTo>
                    <a:pt x="436" y="919"/>
                  </a:lnTo>
                  <a:lnTo>
                    <a:pt x="436" y="919"/>
                  </a:lnTo>
                  <a:lnTo>
                    <a:pt x="435" y="917"/>
                  </a:lnTo>
                  <a:lnTo>
                    <a:pt x="432" y="911"/>
                  </a:lnTo>
                  <a:lnTo>
                    <a:pt x="428" y="903"/>
                  </a:lnTo>
                  <a:lnTo>
                    <a:pt x="426" y="899"/>
                  </a:lnTo>
                  <a:lnTo>
                    <a:pt x="424" y="896"/>
                  </a:lnTo>
                  <a:lnTo>
                    <a:pt x="422" y="893"/>
                  </a:lnTo>
                  <a:lnTo>
                    <a:pt x="421" y="892"/>
                  </a:lnTo>
                  <a:lnTo>
                    <a:pt x="420" y="891"/>
                  </a:lnTo>
                  <a:lnTo>
                    <a:pt x="419" y="891"/>
                  </a:lnTo>
                  <a:lnTo>
                    <a:pt x="418" y="891"/>
                  </a:lnTo>
                  <a:lnTo>
                    <a:pt x="417" y="891"/>
                  </a:lnTo>
                  <a:lnTo>
                    <a:pt x="415" y="891"/>
                  </a:lnTo>
                  <a:lnTo>
                    <a:pt x="413" y="891"/>
                  </a:lnTo>
                  <a:lnTo>
                    <a:pt x="411" y="891"/>
                  </a:lnTo>
                  <a:lnTo>
                    <a:pt x="409" y="892"/>
                  </a:lnTo>
                  <a:lnTo>
                    <a:pt x="407" y="893"/>
                  </a:lnTo>
                  <a:lnTo>
                    <a:pt x="405" y="895"/>
                  </a:lnTo>
                  <a:lnTo>
                    <a:pt x="402" y="897"/>
                  </a:lnTo>
                  <a:lnTo>
                    <a:pt x="397" y="901"/>
                  </a:lnTo>
                  <a:lnTo>
                    <a:pt x="395" y="903"/>
                  </a:lnTo>
                  <a:lnTo>
                    <a:pt x="394" y="903"/>
                  </a:lnTo>
                  <a:lnTo>
                    <a:pt x="392" y="903"/>
                  </a:lnTo>
                  <a:lnTo>
                    <a:pt x="391" y="903"/>
                  </a:lnTo>
                  <a:lnTo>
                    <a:pt x="390" y="902"/>
                  </a:lnTo>
                  <a:lnTo>
                    <a:pt x="389" y="901"/>
                  </a:lnTo>
                  <a:lnTo>
                    <a:pt x="388" y="900"/>
                  </a:lnTo>
                  <a:lnTo>
                    <a:pt x="387" y="899"/>
                  </a:lnTo>
                  <a:lnTo>
                    <a:pt x="386" y="896"/>
                  </a:lnTo>
                  <a:lnTo>
                    <a:pt x="385" y="893"/>
                  </a:lnTo>
                  <a:lnTo>
                    <a:pt x="385" y="892"/>
                  </a:lnTo>
                  <a:lnTo>
                    <a:pt x="385" y="891"/>
                  </a:lnTo>
                  <a:lnTo>
                    <a:pt x="385" y="889"/>
                  </a:lnTo>
                  <a:lnTo>
                    <a:pt x="386" y="886"/>
                  </a:lnTo>
                  <a:lnTo>
                    <a:pt x="387" y="885"/>
                  </a:lnTo>
                  <a:lnTo>
                    <a:pt x="389" y="881"/>
                  </a:lnTo>
                  <a:lnTo>
                    <a:pt x="390" y="878"/>
                  </a:lnTo>
                  <a:lnTo>
                    <a:pt x="390" y="877"/>
                  </a:lnTo>
                  <a:lnTo>
                    <a:pt x="390" y="875"/>
                  </a:lnTo>
                  <a:lnTo>
                    <a:pt x="390" y="874"/>
                  </a:lnTo>
                  <a:lnTo>
                    <a:pt x="390" y="873"/>
                  </a:lnTo>
                  <a:lnTo>
                    <a:pt x="389" y="870"/>
                  </a:lnTo>
                  <a:lnTo>
                    <a:pt x="387" y="868"/>
                  </a:lnTo>
                  <a:lnTo>
                    <a:pt x="384" y="862"/>
                  </a:lnTo>
                  <a:lnTo>
                    <a:pt x="379" y="854"/>
                  </a:lnTo>
                  <a:lnTo>
                    <a:pt x="376" y="849"/>
                  </a:lnTo>
                  <a:lnTo>
                    <a:pt x="371" y="844"/>
                  </a:lnTo>
                  <a:lnTo>
                    <a:pt x="369" y="841"/>
                  </a:lnTo>
                  <a:lnTo>
                    <a:pt x="364" y="836"/>
                  </a:lnTo>
                  <a:lnTo>
                    <a:pt x="355" y="827"/>
                  </a:lnTo>
                  <a:lnTo>
                    <a:pt x="352" y="824"/>
                  </a:lnTo>
                  <a:lnTo>
                    <a:pt x="348" y="821"/>
                  </a:lnTo>
                  <a:lnTo>
                    <a:pt x="329" y="807"/>
                  </a:lnTo>
                  <a:lnTo>
                    <a:pt x="327" y="806"/>
                  </a:lnTo>
                  <a:lnTo>
                    <a:pt x="325" y="804"/>
                  </a:lnTo>
                  <a:lnTo>
                    <a:pt x="324" y="803"/>
                  </a:lnTo>
                  <a:lnTo>
                    <a:pt x="322" y="801"/>
                  </a:lnTo>
                  <a:lnTo>
                    <a:pt x="319" y="795"/>
                  </a:lnTo>
                  <a:lnTo>
                    <a:pt x="318" y="793"/>
                  </a:lnTo>
                  <a:lnTo>
                    <a:pt x="314" y="786"/>
                  </a:lnTo>
                  <a:lnTo>
                    <a:pt x="313" y="784"/>
                  </a:lnTo>
                  <a:lnTo>
                    <a:pt x="311" y="781"/>
                  </a:lnTo>
                  <a:lnTo>
                    <a:pt x="309" y="777"/>
                  </a:lnTo>
                  <a:lnTo>
                    <a:pt x="305" y="773"/>
                  </a:lnTo>
                  <a:lnTo>
                    <a:pt x="303" y="771"/>
                  </a:lnTo>
                  <a:lnTo>
                    <a:pt x="301" y="769"/>
                  </a:lnTo>
                  <a:lnTo>
                    <a:pt x="299" y="767"/>
                  </a:lnTo>
                  <a:lnTo>
                    <a:pt x="297" y="766"/>
                  </a:lnTo>
                  <a:lnTo>
                    <a:pt x="296" y="765"/>
                  </a:lnTo>
                  <a:lnTo>
                    <a:pt x="295" y="765"/>
                  </a:lnTo>
                  <a:lnTo>
                    <a:pt x="294" y="765"/>
                  </a:lnTo>
                  <a:lnTo>
                    <a:pt x="293" y="765"/>
                  </a:lnTo>
                  <a:lnTo>
                    <a:pt x="292" y="765"/>
                  </a:lnTo>
                  <a:lnTo>
                    <a:pt x="290" y="766"/>
                  </a:lnTo>
                  <a:lnTo>
                    <a:pt x="289" y="766"/>
                  </a:lnTo>
                  <a:lnTo>
                    <a:pt x="286" y="769"/>
                  </a:lnTo>
                  <a:lnTo>
                    <a:pt x="285" y="770"/>
                  </a:lnTo>
                  <a:lnTo>
                    <a:pt x="284" y="770"/>
                  </a:lnTo>
                  <a:lnTo>
                    <a:pt x="282" y="771"/>
                  </a:lnTo>
                  <a:lnTo>
                    <a:pt x="280" y="771"/>
                  </a:lnTo>
                  <a:lnTo>
                    <a:pt x="278" y="771"/>
                  </a:lnTo>
                  <a:lnTo>
                    <a:pt x="277" y="771"/>
                  </a:lnTo>
                  <a:lnTo>
                    <a:pt x="275" y="770"/>
                  </a:lnTo>
                  <a:lnTo>
                    <a:pt x="271" y="768"/>
                  </a:lnTo>
                  <a:lnTo>
                    <a:pt x="269" y="767"/>
                  </a:lnTo>
                  <a:lnTo>
                    <a:pt x="266" y="765"/>
                  </a:lnTo>
                  <a:lnTo>
                    <a:pt x="264" y="763"/>
                  </a:lnTo>
                  <a:lnTo>
                    <a:pt x="262" y="761"/>
                  </a:lnTo>
                  <a:lnTo>
                    <a:pt x="260" y="760"/>
                  </a:lnTo>
                  <a:lnTo>
                    <a:pt x="258" y="758"/>
                  </a:lnTo>
                  <a:lnTo>
                    <a:pt x="256" y="756"/>
                  </a:lnTo>
                  <a:lnTo>
                    <a:pt x="255" y="753"/>
                  </a:lnTo>
                  <a:lnTo>
                    <a:pt x="254" y="750"/>
                  </a:lnTo>
                  <a:lnTo>
                    <a:pt x="253" y="748"/>
                  </a:lnTo>
                  <a:lnTo>
                    <a:pt x="252" y="743"/>
                  </a:lnTo>
                  <a:lnTo>
                    <a:pt x="252" y="739"/>
                  </a:lnTo>
                  <a:lnTo>
                    <a:pt x="251" y="736"/>
                  </a:lnTo>
                  <a:lnTo>
                    <a:pt x="251" y="732"/>
                  </a:lnTo>
                  <a:lnTo>
                    <a:pt x="251" y="729"/>
                  </a:lnTo>
                  <a:lnTo>
                    <a:pt x="251" y="727"/>
                  </a:lnTo>
                  <a:lnTo>
                    <a:pt x="251" y="724"/>
                  </a:lnTo>
                  <a:lnTo>
                    <a:pt x="252" y="721"/>
                  </a:lnTo>
                  <a:lnTo>
                    <a:pt x="253" y="716"/>
                  </a:lnTo>
                  <a:lnTo>
                    <a:pt x="254" y="705"/>
                  </a:lnTo>
                  <a:lnTo>
                    <a:pt x="255" y="704"/>
                  </a:lnTo>
                  <a:lnTo>
                    <a:pt x="255" y="701"/>
                  </a:lnTo>
                  <a:lnTo>
                    <a:pt x="256" y="698"/>
                  </a:lnTo>
                  <a:lnTo>
                    <a:pt x="256" y="694"/>
                  </a:lnTo>
                  <a:lnTo>
                    <a:pt x="255" y="692"/>
                  </a:lnTo>
                  <a:lnTo>
                    <a:pt x="255" y="689"/>
                  </a:lnTo>
                  <a:lnTo>
                    <a:pt x="254" y="685"/>
                  </a:lnTo>
                  <a:lnTo>
                    <a:pt x="254" y="681"/>
                  </a:lnTo>
                  <a:lnTo>
                    <a:pt x="253" y="677"/>
                  </a:lnTo>
                  <a:lnTo>
                    <a:pt x="252" y="674"/>
                  </a:lnTo>
                  <a:lnTo>
                    <a:pt x="251" y="671"/>
                  </a:lnTo>
                  <a:lnTo>
                    <a:pt x="249" y="669"/>
                  </a:lnTo>
                  <a:lnTo>
                    <a:pt x="247" y="667"/>
                  </a:lnTo>
                  <a:lnTo>
                    <a:pt x="245" y="665"/>
                  </a:lnTo>
                  <a:lnTo>
                    <a:pt x="244" y="664"/>
                  </a:lnTo>
                  <a:lnTo>
                    <a:pt x="243" y="663"/>
                  </a:lnTo>
                  <a:lnTo>
                    <a:pt x="242" y="662"/>
                  </a:lnTo>
                  <a:lnTo>
                    <a:pt x="241" y="662"/>
                  </a:lnTo>
                  <a:lnTo>
                    <a:pt x="240" y="662"/>
                  </a:lnTo>
                  <a:lnTo>
                    <a:pt x="238" y="662"/>
                  </a:lnTo>
                  <a:lnTo>
                    <a:pt x="236" y="662"/>
                  </a:lnTo>
                  <a:lnTo>
                    <a:pt x="234" y="662"/>
                  </a:lnTo>
                  <a:lnTo>
                    <a:pt x="228" y="664"/>
                  </a:lnTo>
                  <a:lnTo>
                    <a:pt x="225" y="665"/>
                  </a:lnTo>
                  <a:lnTo>
                    <a:pt x="212" y="669"/>
                  </a:lnTo>
                  <a:lnTo>
                    <a:pt x="208" y="671"/>
                  </a:lnTo>
                  <a:lnTo>
                    <a:pt x="204" y="672"/>
                  </a:lnTo>
                  <a:lnTo>
                    <a:pt x="198" y="674"/>
                  </a:lnTo>
                  <a:lnTo>
                    <a:pt x="194" y="676"/>
                  </a:lnTo>
                  <a:lnTo>
                    <a:pt x="192" y="677"/>
                  </a:lnTo>
                  <a:lnTo>
                    <a:pt x="190" y="677"/>
                  </a:lnTo>
                  <a:lnTo>
                    <a:pt x="188" y="678"/>
                  </a:lnTo>
                  <a:lnTo>
                    <a:pt x="186" y="677"/>
                  </a:lnTo>
                  <a:lnTo>
                    <a:pt x="185" y="677"/>
                  </a:lnTo>
                  <a:lnTo>
                    <a:pt x="176" y="676"/>
                  </a:lnTo>
                  <a:lnTo>
                    <a:pt x="174" y="675"/>
                  </a:lnTo>
                  <a:lnTo>
                    <a:pt x="172" y="674"/>
                  </a:lnTo>
                  <a:lnTo>
                    <a:pt x="167" y="672"/>
                  </a:lnTo>
                  <a:lnTo>
                    <a:pt x="157" y="668"/>
                  </a:lnTo>
                  <a:lnTo>
                    <a:pt x="154" y="667"/>
                  </a:lnTo>
                  <a:lnTo>
                    <a:pt x="151" y="664"/>
                  </a:lnTo>
                  <a:lnTo>
                    <a:pt x="149" y="663"/>
                  </a:lnTo>
                  <a:lnTo>
                    <a:pt x="145" y="659"/>
                  </a:lnTo>
                  <a:lnTo>
                    <a:pt x="142" y="657"/>
                  </a:lnTo>
                  <a:lnTo>
                    <a:pt x="140" y="656"/>
                  </a:lnTo>
                  <a:lnTo>
                    <a:pt x="138" y="654"/>
                  </a:lnTo>
                  <a:lnTo>
                    <a:pt x="133" y="652"/>
                  </a:lnTo>
                  <a:lnTo>
                    <a:pt x="131" y="651"/>
                  </a:lnTo>
                  <a:lnTo>
                    <a:pt x="129" y="649"/>
                  </a:lnTo>
                  <a:lnTo>
                    <a:pt x="127" y="648"/>
                  </a:lnTo>
                  <a:lnTo>
                    <a:pt x="126" y="646"/>
                  </a:lnTo>
                  <a:lnTo>
                    <a:pt x="124" y="643"/>
                  </a:lnTo>
                  <a:lnTo>
                    <a:pt x="122" y="641"/>
                  </a:lnTo>
                  <a:lnTo>
                    <a:pt x="119" y="636"/>
                  </a:lnTo>
                  <a:lnTo>
                    <a:pt x="117" y="633"/>
                  </a:lnTo>
                  <a:lnTo>
                    <a:pt x="116" y="631"/>
                  </a:lnTo>
                  <a:lnTo>
                    <a:pt x="109" y="624"/>
                  </a:lnTo>
                  <a:lnTo>
                    <a:pt x="107" y="622"/>
                  </a:lnTo>
                  <a:lnTo>
                    <a:pt x="106" y="621"/>
                  </a:lnTo>
                  <a:lnTo>
                    <a:pt x="106" y="619"/>
                  </a:lnTo>
                  <a:lnTo>
                    <a:pt x="106" y="616"/>
                  </a:lnTo>
                  <a:lnTo>
                    <a:pt x="105" y="614"/>
                  </a:lnTo>
                  <a:lnTo>
                    <a:pt x="105" y="609"/>
                  </a:lnTo>
                  <a:lnTo>
                    <a:pt x="104" y="607"/>
                  </a:lnTo>
                  <a:lnTo>
                    <a:pt x="104" y="605"/>
                  </a:lnTo>
                  <a:lnTo>
                    <a:pt x="103" y="604"/>
                  </a:lnTo>
                  <a:lnTo>
                    <a:pt x="102" y="603"/>
                  </a:lnTo>
                  <a:lnTo>
                    <a:pt x="100" y="601"/>
                  </a:lnTo>
                  <a:lnTo>
                    <a:pt x="99" y="599"/>
                  </a:lnTo>
                  <a:lnTo>
                    <a:pt x="95" y="592"/>
                  </a:lnTo>
                  <a:lnTo>
                    <a:pt x="94" y="590"/>
                  </a:lnTo>
                  <a:lnTo>
                    <a:pt x="93" y="585"/>
                  </a:lnTo>
                  <a:lnTo>
                    <a:pt x="92" y="582"/>
                  </a:lnTo>
                  <a:lnTo>
                    <a:pt x="92" y="579"/>
                  </a:lnTo>
                  <a:lnTo>
                    <a:pt x="92" y="577"/>
                  </a:lnTo>
                  <a:lnTo>
                    <a:pt x="92" y="571"/>
                  </a:lnTo>
                  <a:lnTo>
                    <a:pt x="91" y="569"/>
                  </a:lnTo>
                  <a:lnTo>
                    <a:pt x="91" y="565"/>
                  </a:lnTo>
                  <a:lnTo>
                    <a:pt x="89" y="561"/>
                  </a:lnTo>
                  <a:lnTo>
                    <a:pt x="88" y="557"/>
                  </a:lnTo>
                  <a:lnTo>
                    <a:pt x="84" y="551"/>
                  </a:lnTo>
                  <a:lnTo>
                    <a:pt x="81" y="545"/>
                  </a:lnTo>
                  <a:lnTo>
                    <a:pt x="80" y="543"/>
                  </a:lnTo>
                  <a:lnTo>
                    <a:pt x="79" y="542"/>
                  </a:lnTo>
                  <a:lnTo>
                    <a:pt x="78" y="541"/>
                  </a:lnTo>
                  <a:lnTo>
                    <a:pt x="77" y="540"/>
                  </a:lnTo>
                  <a:lnTo>
                    <a:pt x="75" y="539"/>
                  </a:lnTo>
                  <a:lnTo>
                    <a:pt x="73" y="539"/>
                  </a:lnTo>
                  <a:lnTo>
                    <a:pt x="72" y="539"/>
                  </a:lnTo>
                  <a:lnTo>
                    <a:pt x="70" y="539"/>
                  </a:lnTo>
                  <a:lnTo>
                    <a:pt x="68" y="540"/>
                  </a:lnTo>
                  <a:lnTo>
                    <a:pt x="67" y="541"/>
                  </a:lnTo>
                  <a:lnTo>
                    <a:pt x="66" y="542"/>
                  </a:lnTo>
                  <a:lnTo>
                    <a:pt x="65" y="544"/>
                  </a:lnTo>
                  <a:lnTo>
                    <a:pt x="65" y="545"/>
                  </a:lnTo>
                  <a:lnTo>
                    <a:pt x="65" y="546"/>
                  </a:lnTo>
                  <a:lnTo>
                    <a:pt x="65" y="549"/>
                  </a:lnTo>
                  <a:lnTo>
                    <a:pt x="70" y="568"/>
                  </a:lnTo>
                  <a:lnTo>
                    <a:pt x="71" y="570"/>
                  </a:lnTo>
                  <a:lnTo>
                    <a:pt x="71" y="572"/>
                  </a:lnTo>
                  <a:lnTo>
                    <a:pt x="71" y="575"/>
                  </a:lnTo>
                  <a:lnTo>
                    <a:pt x="71" y="577"/>
                  </a:lnTo>
                  <a:lnTo>
                    <a:pt x="70" y="579"/>
                  </a:lnTo>
                  <a:lnTo>
                    <a:pt x="69" y="580"/>
                  </a:lnTo>
                  <a:lnTo>
                    <a:pt x="67" y="583"/>
                  </a:lnTo>
                  <a:lnTo>
                    <a:pt x="65" y="585"/>
                  </a:lnTo>
                  <a:lnTo>
                    <a:pt x="63" y="587"/>
                  </a:lnTo>
                  <a:lnTo>
                    <a:pt x="61" y="588"/>
                  </a:lnTo>
                  <a:lnTo>
                    <a:pt x="60" y="588"/>
                  </a:lnTo>
                  <a:lnTo>
                    <a:pt x="59" y="588"/>
                  </a:lnTo>
                  <a:lnTo>
                    <a:pt x="58" y="589"/>
                  </a:lnTo>
                  <a:lnTo>
                    <a:pt x="57" y="588"/>
                  </a:lnTo>
                  <a:lnTo>
                    <a:pt x="54" y="587"/>
                  </a:lnTo>
                  <a:lnTo>
                    <a:pt x="53" y="587"/>
                  </a:lnTo>
                  <a:lnTo>
                    <a:pt x="52" y="587"/>
                  </a:lnTo>
                  <a:lnTo>
                    <a:pt x="51" y="587"/>
                  </a:lnTo>
                  <a:lnTo>
                    <a:pt x="50" y="587"/>
                  </a:lnTo>
                  <a:lnTo>
                    <a:pt x="49" y="588"/>
                  </a:lnTo>
                  <a:lnTo>
                    <a:pt x="48" y="590"/>
                  </a:lnTo>
                  <a:lnTo>
                    <a:pt x="47" y="591"/>
                  </a:lnTo>
                  <a:lnTo>
                    <a:pt x="42" y="592"/>
                  </a:lnTo>
                  <a:lnTo>
                    <a:pt x="40" y="593"/>
                  </a:lnTo>
                  <a:lnTo>
                    <a:pt x="39" y="594"/>
                  </a:lnTo>
                  <a:lnTo>
                    <a:pt x="38" y="596"/>
                  </a:lnTo>
                  <a:lnTo>
                    <a:pt x="37" y="597"/>
                  </a:lnTo>
                  <a:lnTo>
                    <a:pt x="36" y="599"/>
                  </a:lnTo>
                  <a:lnTo>
                    <a:pt x="35" y="603"/>
                  </a:lnTo>
                  <a:lnTo>
                    <a:pt x="34" y="604"/>
                  </a:lnTo>
                  <a:lnTo>
                    <a:pt x="33" y="605"/>
                  </a:lnTo>
                  <a:lnTo>
                    <a:pt x="31" y="607"/>
                  </a:lnTo>
                  <a:lnTo>
                    <a:pt x="26" y="613"/>
                  </a:lnTo>
                  <a:lnTo>
                    <a:pt x="25" y="614"/>
                  </a:lnTo>
                  <a:lnTo>
                    <a:pt x="24" y="616"/>
                  </a:lnTo>
                  <a:lnTo>
                    <a:pt x="20" y="621"/>
                  </a:lnTo>
                  <a:lnTo>
                    <a:pt x="18" y="623"/>
                  </a:lnTo>
                  <a:lnTo>
                    <a:pt x="17" y="624"/>
                  </a:lnTo>
                  <a:lnTo>
                    <a:pt x="16" y="625"/>
                  </a:lnTo>
                  <a:lnTo>
                    <a:pt x="15" y="625"/>
                  </a:lnTo>
                  <a:lnTo>
                    <a:pt x="15" y="625"/>
                  </a:lnTo>
                  <a:lnTo>
                    <a:pt x="13" y="625"/>
                  </a:lnTo>
                  <a:lnTo>
                    <a:pt x="11" y="624"/>
                  </a:lnTo>
                  <a:lnTo>
                    <a:pt x="9" y="623"/>
                  </a:lnTo>
                  <a:lnTo>
                    <a:pt x="7" y="621"/>
                  </a:lnTo>
                  <a:lnTo>
                    <a:pt x="5" y="618"/>
                  </a:lnTo>
                  <a:lnTo>
                    <a:pt x="4" y="615"/>
                  </a:lnTo>
                  <a:lnTo>
                    <a:pt x="2" y="612"/>
                  </a:lnTo>
                  <a:lnTo>
                    <a:pt x="1" y="609"/>
                  </a:lnTo>
                  <a:lnTo>
                    <a:pt x="1" y="607"/>
                  </a:lnTo>
                  <a:lnTo>
                    <a:pt x="0" y="604"/>
                  </a:lnTo>
                </a:path>
              </a:pathLst>
            </a:custGeom>
            <a:noFill/>
            <a:ln w="2540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9" name="Freeform 108">
              <a:extLst>
                <a:ext uri="{FF2B5EF4-FFF2-40B4-BE49-F238E27FC236}">
                  <a16:creationId xmlns:a16="http://schemas.microsoft.com/office/drawing/2014/main" id="{8E9D0BB4-6FCF-4987-81F1-20F37F7A503D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5" y="1811"/>
              <a:ext cx="401" cy="604"/>
            </a:xfrm>
            <a:custGeom>
              <a:avLst/>
              <a:gdLst>
                <a:gd name="T0" fmla="*/ 168 w 401"/>
                <a:gd name="T1" fmla="*/ 583 h 604"/>
                <a:gd name="T2" fmla="*/ 168 w 401"/>
                <a:gd name="T3" fmla="*/ 568 h 604"/>
                <a:gd name="T4" fmla="*/ 163 w 401"/>
                <a:gd name="T5" fmla="*/ 558 h 604"/>
                <a:gd name="T6" fmla="*/ 154 w 401"/>
                <a:gd name="T7" fmla="*/ 555 h 604"/>
                <a:gd name="T8" fmla="*/ 138 w 401"/>
                <a:gd name="T9" fmla="*/ 557 h 604"/>
                <a:gd name="T10" fmla="*/ 123 w 401"/>
                <a:gd name="T11" fmla="*/ 563 h 604"/>
                <a:gd name="T12" fmla="*/ 97 w 401"/>
                <a:gd name="T13" fmla="*/ 583 h 604"/>
                <a:gd name="T14" fmla="*/ 86 w 401"/>
                <a:gd name="T15" fmla="*/ 595 h 604"/>
                <a:gd name="T16" fmla="*/ 77 w 401"/>
                <a:gd name="T17" fmla="*/ 600 h 604"/>
                <a:gd name="T18" fmla="*/ 54 w 401"/>
                <a:gd name="T19" fmla="*/ 599 h 604"/>
                <a:gd name="T20" fmla="*/ 51 w 401"/>
                <a:gd name="T21" fmla="*/ 594 h 604"/>
                <a:gd name="T22" fmla="*/ 52 w 401"/>
                <a:gd name="T23" fmla="*/ 577 h 604"/>
                <a:gd name="T24" fmla="*/ 51 w 401"/>
                <a:gd name="T25" fmla="*/ 566 h 604"/>
                <a:gd name="T26" fmla="*/ 45 w 401"/>
                <a:gd name="T27" fmla="*/ 566 h 604"/>
                <a:gd name="T28" fmla="*/ 29 w 401"/>
                <a:gd name="T29" fmla="*/ 569 h 604"/>
                <a:gd name="T30" fmla="*/ 21 w 401"/>
                <a:gd name="T31" fmla="*/ 566 h 604"/>
                <a:gd name="T32" fmla="*/ 7 w 401"/>
                <a:gd name="T33" fmla="*/ 549 h 604"/>
                <a:gd name="T34" fmla="*/ 0 w 401"/>
                <a:gd name="T35" fmla="*/ 535 h 604"/>
                <a:gd name="T36" fmla="*/ 0 w 401"/>
                <a:gd name="T37" fmla="*/ 526 h 604"/>
                <a:gd name="T38" fmla="*/ 9 w 401"/>
                <a:gd name="T39" fmla="*/ 506 h 604"/>
                <a:gd name="T40" fmla="*/ 9 w 401"/>
                <a:gd name="T41" fmla="*/ 492 h 604"/>
                <a:gd name="T42" fmla="*/ 15 w 401"/>
                <a:gd name="T43" fmla="*/ 480 h 604"/>
                <a:gd name="T44" fmla="*/ 29 w 401"/>
                <a:gd name="T45" fmla="*/ 460 h 604"/>
                <a:gd name="T46" fmla="*/ 31 w 401"/>
                <a:gd name="T47" fmla="*/ 449 h 604"/>
                <a:gd name="T48" fmla="*/ 28 w 401"/>
                <a:gd name="T49" fmla="*/ 441 h 604"/>
                <a:gd name="T50" fmla="*/ 11 w 401"/>
                <a:gd name="T51" fmla="*/ 421 h 604"/>
                <a:gd name="T52" fmla="*/ 7 w 401"/>
                <a:gd name="T53" fmla="*/ 412 h 604"/>
                <a:gd name="T54" fmla="*/ 8 w 401"/>
                <a:gd name="T55" fmla="*/ 389 h 604"/>
                <a:gd name="T56" fmla="*/ 12 w 401"/>
                <a:gd name="T57" fmla="*/ 376 h 604"/>
                <a:gd name="T58" fmla="*/ 25 w 401"/>
                <a:gd name="T59" fmla="*/ 354 h 604"/>
                <a:gd name="T60" fmla="*/ 47 w 401"/>
                <a:gd name="T61" fmla="*/ 327 h 604"/>
                <a:gd name="T62" fmla="*/ 52 w 401"/>
                <a:gd name="T63" fmla="*/ 311 h 604"/>
                <a:gd name="T64" fmla="*/ 50 w 401"/>
                <a:gd name="T65" fmla="*/ 275 h 604"/>
                <a:gd name="T66" fmla="*/ 57 w 401"/>
                <a:gd name="T67" fmla="*/ 254 h 604"/>
                <a:gd name="T68" fmla="*/ 60 w 401"/>
                <a:gd name="T69" fmla="*/ 236 h 604"/>
                <a:gd name="T70" fmla="*/ 65 w 401"/>
                <a:gd name="T71" fmla="*/ 219 h 604"/>
                <a:gd name="T72" fmla="*/ 93 w 401"/>
                <a:gd name="T73" fmla="*/ 188 h 604"/>
                <a:gd name="T74" fmla="*/ 110 w 401"/>
                <a:gd name="T75" fmla="*/ 172 h 604"/>
                <a:gd name="T76" fmla="*/ 126 w 401"/>
                <a:gd name="T77" fmla="*/ 164 h 604"/>
                <a:gd name="T78" fmla="*/ 139 w 401"/>
                <a:gd name="T79" fmla="*/ 155 h 604"/>
                <a:gd name="T80" fmla="*/ 159 w 401"/>
                <a:gd name="T81" fmla="*/ 134 h 604"/>
                <a:gd name="T82" fmla="*/ 173 w 401"/>
                <a:gd name="T83" fmla="*/ 135 h 604"/>
                <a:gd name="T84" fmla="*/ 185 w 401"/>
                <a:gd name="T85" fmla="*/ 135 h 604"/>
                <a:gd name="T86" fmla="*/ 191 w 401"/>
                <a:gd name="T87" fmla="*/ 130 h 604"/>
                <a:gd name="T88" fmla="*/ 195 w 401"/>
                <a:gd name="T89" fmla="*/ 114 h 604"/>
                <a:gd name="T90" fmla="*/ 199 w 401"/>
                <a:gd name="T91" fmla="*/ 86 h 604"/>
                <a:gd name="T92" fmla="*/ 208 w 401"/>
                <a:gd name="T93" fmla="*/ 81 h 604"/>
                <a:gd name="T94" fmla="*/ 229 w 401"/>
                <a:gd name="T95" fmla="*/ 66 h 604"/>
                <a:gd name="T96" fmla="*/ 252 w 401"/>
                <a:gd name="T97" fmla="*/ 60 h 604"/>
                <a:gd name="T98" fmla="*/ 285 w 401"/>
                <a:gd name="T99" fmla="*/ 61 h 604"/>
                <a:gd name="T100" fmla="*/ 308 w 401"/>
                <a:gd name="T101" fmla="*/ 57 h 604"/>
                <a:gd name="T102" fmla="*/ 322 w 401"/>
                <a:gd name="T103" fmla="*/ 58 h 604"/>
                <a:gd name="T104" fmla="*/ 338 w 401"/>
                <a:gd name="T105" fmla="*/ 61 h 604"/>
                <a:gd name="T106" fmla="*/ 356 w 401"/>
                <a:gd name="T107" fmla="*/ 55 h 604"/>
                <a:gd name="T108" fmla="*/ 376 w 401"/>
                <a:gd name="T109" fmla="*/ 37 h 604"/>
                <a:gd name="T110" fmla="*/ 387 w 401"/>
                <a:gd name="T111" fmla="*/ 22 h 604"/>
                <a:gd name="T112" fmla="*/ 394 w 401"/>
                <a:gd name="T113" fmla="*/ 2 h 604"/>
                <a:gd name="T114" fmla="*/ 401 w 401"/>
                <a:gd name="T115" fmla="*/ 0 h 6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01" h="604">
                  <a:moveTo>
                    <a:pt x="164" y="604"/>
                  </a:moveTo>
                  <a:lnTo>
                    <a:pt x="164" y="602"/>
                  </a:lnTo>
                  <a:lnTo>
                    <a:pt x="165" y="599"/>
                  </a:lnTo>
                  <a:lnTo>
                    <a:pt x="165" y="593"/>
                  </a:lnTo>
                  <a:lnTo>
                    <a:pt x="168" y="583"/>
                  </a:lnTo>
                  <a:lnTo>
                    <a:pt x="168" y="578"/>
                  </a:lnTo>
                  <a:lnTo>
                    <a:pt x="169" y="572"/>
                  </a:lnTo>
                  <a:lnTo>
                    <a:pt x="169" y="570"/>
                  </a:lnTo>
                  <a:lnTo>
                    <a:pt x="169" y="569"/>
                  </a:lnTo>
                  <a:lnTo>
                    <a:pt x="168" y="568"/>
                  </a:lnTo>
                  <a:lnTo>
                    <a:pt x="168" y="566"/>
                  </a:lnTo>
                  <a:lnTo>
                    <a:pt x="167" y="563"/>
                  </a:lnTo>
                  <a:lnTo>
                    <a:pt x="166" y="561"/>
                  </a:lnTo>
                  <a:lnTo>
                    <a:pt x="165" y="560"/>
                  </a:lnTo>
                  <a:lnTo>
                    <a:pt x="163" y="558"/>
                  </a:lnTo>
                  <a:lnTo>
                    <a:pt x="160" y="557"/>
                  </a:lnTo>
                  <a:lnTo>
                    <a:pt x="158" y="556"/>
                  </a:lnTo>
                  <a:lnTo>
                    <a:pt x="157" y="556"/>
                  </a:lnTo>
                  <a:lnTo>
                    <a:pt x="156" y="555"/>
                  </a:lnTo>
                  <a:lnTo>
                    <a:pt x="154" y="555"/>
                  </a:lnTo>
                  <a:lnTo>
                    <a:pt x="152" y="555"/>
                  </a:lnTo>
                  <a:lnTo>
                    <a:pt x="149" y="555"/>
                  </a:lnTo>
                  <a:lnTo>
                    <a:pt x="144" y="556"/>
                  </a:lnTo>
                  <a:lnTo>
                    <a:pt x="139" y="557"/>
                  </a:lnTo>
                  <a:lnTo>
                    <a:pt x="138" y="557"/>
                  </a:lnTo>
                  <a:lnTo>
                    <a:pt x="136" y="557"/>
                  </a:lnTo>
                  <a:lnTo>
                    <a:pt x="132" y="559"/>
                  </a:lnTo>
                  <a:lnTo>
                    <a:pt x="128" y="561"/>
                  </a:lnTo>
                  <a:lnTo>
                    <a:pt x="125" y="562"/>
                  </a:lnTo>
                  <a:lnTo>
                    <a:pt x="123" y="563"/>
                  </a:lnTo>
                  <a:lnTo>
                    <a:pt x="121" y="565"/>
                  </a:lnTo>
                  <a:lnTo>
                    <a:pt x="116" y="569"/>
                  </a:lnTo>
                  <a:lnTo>
                    <a:pt x="112" y="571"/>
                  </a:lnTo>
                  <a:lnTo>
                    <a:pt x="104" y="578"/>
                  </a:lnTo>
                  <a:lnTo>
                    <a:pt x="97" y="583"/>
                  </a:lnTo>
                  <a:lnTo>
                    <a:pt x="94" y="585"/>
                  </a:lnTo>
                  <a:lnTo>
                    <a:pt x="91" y="588"/>
                  </a:lnTo>
                  <a:lnTo>
                    <a:pt x="89" y="590"/>
                  </a:lnTo>
                  <a:lnTo>
                    <a:pt x="88" y="591"/>
                  </a:lnTo>
                  <a:lnTo>
                    <a:pt x="86" y="595"/>
                  </a:lnTo>
                  <a:lnTo>
                    <a:pt x="85" y="597"/>
                  </a:lnTo>
                  <a:lnTo>
                    <a:pt x="83" y="598"/>
                  </a:lnTo>
                  <a:lnTo>
                    <a:pt x="82" y="599"/>
                  </a:lnTo>
                  <a:lnTo>
                    <a:pt x="79" y="599"/>
                  </a:lnTo>
                  <a:lnTo>
                    <a:pt x="77" y="600"/>
                  </a:lnTo>
                  <a:lnTo>
                    <a:pt x="69" y="600"/>
                  </a:lnTo>
                  <a:lnTo>
                    <a:pt x="60" y="600"/>
                  </a:lnTo>
                  <a:lnTo>
                    <a:pt x="57" y="600"/>
                  </a:lnTo>
                  <a:lnTo>
                    <a:pt x="56" y="600"/>
                  </a:lnTo>
                  <a:lnTo>
                    <a:pt x="54" y="599"/>
                  </a:lnTo>
                  <a:lnTo>
                    <a:pt x="54" y="599"/>
                  </a:lnTo>
                  <a:lnTo>
                    <a:pt x="53" y="598"/>
                  </a:lnTo>
                  <a:lnTo>
                    <a:pt x="52" y="597"/>
                  </a:lnTo>
                  <a:lnTo>
                    <a:pt x="52" y="596"/>
                  </a:lnTo>
                  <a:lnTo>
                    <a:pt x="51" y="594"/>
                  </a:lnTo>
                  <a:lnTo>
                    <a:pt x="50" y="592"/>
                  </a:lnTo>
                  <a:lnTo>
                    <a:pt x="50" y="591"/>
                  </a:lnTo>
                  <a:lnTo>
                    <a:pt x="50" y="587"/>
                  </a:lnTo>
                  <a:lnTo>
                    <a:pt x="50" y="585"/>
                  </a:lnTo>
                  <a:lnTo>
                    <a:pt x="52" y="577"/>
                  </a:lnTo>
                  <a:lnTo>
                    <a:pt x="52" y="572"/>
                  </a:lnTo>
                  <a:lnTo>
                    <a:pt x="52" y="569"/>
                  </a:lnTo>
                  <a:lnTo>
                    <a:pt x="52" y="569"/>
                  </a:lnTo>
                  <a:lnTo>
                    <a:pt x="52" y="567"/>
                  </a:lnTo>
                  <a:lnTo>
                    <a:pt x="51" y="566"/>
                  </a:lnTo>
                  <a:lnTo>
                    <a:pt x="50" y="566"/>
                  </a:lnTo>
                  <a:lnTo>
                    <a:pt x="50" y="565"/>
                  </a:lnTo>
                  <a:lnTo>
                    <a:pt x="49" y="565"/>
                  </a:lnTo>
                  <a:lnTo>
                    <a:pt x="48" y="565"/>
                  </a:lnTo>
                  <a:lnTo>
                    <a:pt x="45" y="566"/>
                  </a:lnTo>
                  <a:lnTo>
                    <a:pt x="41" y="567"/>
                  </a:lnTo>
                  <a:lnTo>
                    <a:pt x="39" y="568"/>
                  </a:lnTo>
                  <a:lnTo>
                    <a:pt x="33" y="569"/>
                  </a:lnTo>
                  <a:lnTo>
                    <a:pt x="31" y="569"/>
                  </a:lnTo>
                  <a:lnTo>
                    <a:pt x="29" y="569"/>
                  </a:lnTo>
                  <a:lnTo>
                    <a:pt x="28" y="569"/>
                  </a:lnTo>
                  <a:lnTo>
                    <a:pt x="26" y="569"/>
                  </a:lnTo>
                  <a:lnTo>
                    <a:pt x="24" y="568"/>
                  </a:lnTo>
                  <a:lnTo>
                    <a:pt x="23" y="567"/>
                  </a:lnTo>
                  <a:lnTo>
                    <a:pt x="21" y="566"/>
                  </a:lnTo>
                  <a:lnTo>
                    <a:pt x="19" y="563"/>
                  </a:lnTo>
                  <a:lnTo>
                    <a:pt x="17" y="561"/>
                  </a:lnTo>
                  <a:lnTo>
                    <a:pt x="12" y="556"/>
                  </a:lnTo>
                  <a:lnTo>
                    <a:pt x="8" y="551"/>
                  </a:lnTo>
                  <a:lnTo>
                    <a:pt x="7" y="549"/>
                  </a:lnTo>
                  <a:lnTo>
                    <a:pt x="6" y="546"/>
                  </a:lnTo>
                  <a:lnTo>
                    <a:pt x="4" y="544"/>
                  </a:lnTo>
                  <a:lnTo>
                    <a:pt x="2" y="540"/>
                  </a:lnTo>
                  <a:lnTo>
                    <a:pt x="0" y="537"/>
                  </a:lnTo>
                  <a:lnTo>
                    <a:pt x="0" y="535"/>
                  </a:lnTo>
                  <a:lnTo>
                    <a:pt x="0" y="535"/>
                  </a:lnTo>
                  <a:lnTo>
                    <a:pt x="0" y="533"/>
                  </a:lnTo>
                  <a:lnTo>
                    <a:pt x="0" y="532"/>
                  </a:lnTo>
                  <a:lnTo>
                    <a:pt x="0" y="528"/>
                  </a:lnTo>
                  <a:lnTo>
                    <a:pt x="0" y="526"/>
                  </a:lnTo>
                  <a:lnTo>
                    <a:pt x="1" y="524"/>
                  </a:lnTo>
                  <a:lnTo>
                    <a:pt x="2" y="522"/>
                  </a:lnTo>
                  <a:lnTo>
                    <a:pt x="7" y="513"/>
                  </a:lnTo>
                  <a:lnTo>
                    <a:pt x="8" y="509"/>
                  </a:lnTo>
                  <a:lnTo>
                    <a:pt x="9" y="506"/>
                  </a:lnTo>
                  <a:lnTo>
                    <a:pt x="9" y="502"/>
                  </a:lnTo>
                  <a:lnTo>
                    <a:pt x="10" y="501"/>
                  </a:lnTo>
                  <a:lnTo>
                    <a:pt x="10" y="499"/>
                  </a:lnTo>
                  <a:lnTo>
                    <a:pt x="9" y="494"/>
                  </a:lnTo>
                  <a:lnTo>
                    <a:pt x="9" y="492"/>
                  </a:lnTo>
                  <a:lnTo>
                    <a:pt x="10" y="489"/>
                  </a:lnTo>
                  <a:lnTo>
                    <a:pt x="10" y="488"/>
                  </a:lnTo>
                  <a:lnTo>
                    <a:pt x="11" y="486"/>
                  </a:lnTo>
                  <a:lnTo>
                    <a:pt x="12" y="484"/>
                  </a:lnTo>
                  <a:lnTo>
                    <a:pt x="15" y="480"/>
                  </a:lnTo>
                  <a:lnTo>
                    <a:pt x="19" y="475"/>
                  </a:lnTo>
                  <a:lnTo>
                    <a:pt x="24" y="468"/>
                  </a:lnTo>
                  <a:lnTo>
                    <a:pt x="26" y="467"/>
                  </a:lnTo>
                  <a:lnTo>
                    <a:pt x="28" y="464"/>
                  </a:lnTo>
                  <a:lnTo>
                    <a:pt x="29" y="460"/>
                  </a:lnTo>
                  <a:lnTo>
                    <a:pt x="30" y="457"/>
                  </a:lnTo>
                  <a:lnTo>
                    <a:pt x="31" y="455"/>
                  </a:lnTo>
                  <a:lnTo>
                    <a:pt x="31" y="452"/>
                  </a:lnTo>
                  <a:lnTo>
                    <a:pt x="31" y="451"/>
                  </a:lnTo>
                  <a:lnTo>
                    <a:pt x="31" y="449"/>
                  </a:lnTo>
                  <a:lnTo>
                    <a:pt x="31" y="447"/>
                  </a:lnTo>
                  <a:lnTo>
                    <a:pt x="31" y="445"/>
                  </a:lnTo>
                  <a:lnTo>
                    <a:pt x="30" y="444"/>
                  </a:lnTo>
                  <a:lnTo>
                    <a:pt x="29" y="443"/>
                  </a:lnTo>
                  <a:lnTo>
                    <a:pt x="28" y="441"/>
                  </a:lnTo>
                  <a:lnTo>
                    <a:pt x="27" y="439"/>
                  </a:lnTo>
                  <a:lnTo>
                    <a:pt x="25" y="436"/>
                  </a:lnTo>
                  <a:lnTo>
                    <a:pt x="23" y="433"/>
                  </a:lnTo>
                  <a:lnTo>
                    <a:pt x="14" y="423"/>
                  </a:lnTo>
                  <a:lnTo>
                    <a:pt x="11" y="421"/>
                  </a:lnTo>
                  <a:lnTo>
                    <a:pt x="9" y="419"/>
                  </a:lnTo>
                  <a:lnTo>
                    <a:pt x="8" y="417"/>
                  </a:lnTo>
                  <a:lnTo>
                    <a:pt x="8" y="415"/>
                  </a:lnTo>
                  <a:lnTo>
                    <a:pt x="8" y="414"/>
                  </a:lnTo>
                  <a:lnTo>
                    <a:pt x="7" y="412"/>
                  </a:lnTo>
                  <a:lnTo>
                    <a:pt x="7" y="411"/>
                  </a:lnTo>
                  <a:lnTo>
                    <a:pt x="7" y="410"/>
                  </a:lnTo>
                  <a:lnTo>
                    <a:pt x="7" y="408"/>
                  </a:lnTo>
                  <a:lnTo>
                    <a:pt x="8" y="399"/>
                  </a:lnTo>
                  <a:lnTo>
                    <a:pt x="8" y="389"/>
                  </a:lnTo>
                  <a:lnTo>
                    <a:pt x="9" y="386"/>
                  </a:lnTo>
                  <a:lnTo>
                    <a:pt x="10" y="384"/>
                  </a:lnTo>
                  <a:lnTo>
                    <a:pt x="10" y="381"/>
                  </a:lnTo>
                  <a:lnTo>
                    <a:pt x="11" y="379"/>
                  </a:lnTo>
                  <a:lnTo>
                    <a:pt x="12" y="376"/>
                  </a:lnTo>
                  <a:lnTo>
                    <a:pt x="15" y="370"/>
                  </a:lnTo>
                  <a:lnTo>
                    <a:pt x="18" y="366"/>
                  </a:lnTo>
                  <a:lnTo>
                    <a:pt x="20" y="363"/>
                  </a:lnTo>
                  <a:lnTo>
                    <a:pt x="22" y="359"/>
                  </a:lnTo>
                  <a:lnTo>
                    <a:pt x="25" y="354"/>
                  </a:lnTo>
                  <a:lnTo>
                    <a:pt x="40" y="338"/>
                  </a:lnTo>
                  <a:lnTo>
                    <a:pt x="41" y="336"/>
                  </a:lnTo>
                  <a:lnTo>
                    <a:pt x="43" y="333"/>
                  </a:lnTo>
                  <a:lnTo>
                    <a:pt x="45" y="330"/>
                  </a:lnTo>
                  <a:lnTo>
                    <a:pt x="47" y="327"/>
                  </a:lnTo>
                  <a:lnTo>
                    <a:pt x="48" y="324"/>
                  </a:lnTo>
                  <a:lnTo>
                    <a:pt x="50" y="320"/>
                  </a:lnTo>
                  <a:lnTo>
                    <a:pt x="51" y="318"/>
                  </a:lnTo>
                  <a:lnTo>
                    <a:pt x="51" y="314"/>
                  </a:lnTo>
                  <a:lnTo>
                    <a:pt x="52" y="311"/>
                  </a:lnTo>
                  <a:lnTo>
                    <a:pt x="52" y="308"/>
                  </a:lnTo>
                  <a:lnTo>
                    <a:pt x="52" y="302"/>
                  </a:lnTo>
                  <a:lnTo>
                    <a:pt x="51" y="293"/>
                  </a:lnTo>
                  <a:lnTo>
                    <a:pt x="50" y="279"/>
                  </a:lnTo>
                  <a:lnTo>
                    <a:pt x="50" y="275"/>
                  </a:lnTo>
                  <a:lnTo>
                    <a:pt x="51" y="272"/>
                  </a:lnTo>
                  <a:lnTo>
                    <a:pt x="51" y="269"/>
                  </a:lnTo>
                  <a:lnTo>
                    <a:pt x="52" y="266"/>
                  </a:lnTo>
                  <a:lnTo>
                    <a:pt x="54" y="263"/>
                  </a:lnTo>
                  <a:lnTo>
                    <a:pt x="57" y="254"/>
                  </a:lnTo>
                  <a:lnTo>
                    <a:pt x="58" y="251"/>
                  </a:lnTo>
                  <a:lnTo>
                    <a:pt x="59" y="249"/>
                  </a:lnTo>
                  <a:lnTo>
                    <a:pt x="59" y="246"/>
                  </a:lnTo>
                  <a:lnTo>
                    <a:pt x="59" y="244"/>
                  </a:lnTo>
                  <a:lnTo>
                    <a:pt x="60" y="236"/>
                  </a:lnTo>
                  <a:lnTo>
                    <a:pt x="61" y="231"/>
                  </a:lnTo>
                  <a:lnTo>
                    <a:pt x="62" y="228"/>
                  </a:lnTo>
                  <a:lnTo>
                    <a:pt x="63" y="225"/>
                  </a:lnTo>
                  <a:lnTo>
                    <a:pt x="64" y="223"/>
                  </a:lnTo>
                  <a:lnTo>
                    <a:pt x="65" y="219"/>
                  </a:lnTo>
                  <a:lnTo>
                    <a:pt x="69" y="216"/>
                  </a:lnTo>
                  <a:lnTo>
                    <a:pt x="82" y="199"/>
                  </a:lnTo>
                  <a:lnTo>
                    <a:pt x="88" y="194"/>
                  </a:lnTo>
                  <a:lnTo>
                    <a:pt x="90" y="190"/>
                  </a:lnTo>
                  <a:lnTo>
                    <a:pt x="93" y="188"/>
                  </a:lnTo>
                  <a:lnTo>
                    <a:pt x="97" y="184"/>
                  </a:lnTo>
                  <a:lnTo>
                    <a:pt x="99" y="183"/>
                  </a:lnTo>
                  <a:lnTo>
                    <a:pt x="102" y="181"/>
                  </a:lnTo>
                  <a:lnTo>
                    <a:pt x="108" y="174"/>
                  </a:lnTo>
                  <a:lnTo>
                    <a:pt x="110" y="172"/>
                  </a:lnTo>
                  <a:lnTo>
                    <a:pt x="112" y="171"/>
                  </a:lnTo>
                  <a:lnTo>
                    <a:pt x="115" y="170"/>
                  </a:lnTo>
                  <a:lnTo>
                    <a:pt x="118" y="168"/>
                  </a:lnTo>
                  <a:lnTo>
                    <a:pt x="120" y="167"/>
                  </a:lnTo>
                  <a:lnTo>
                    <a:pt x="126" y="164"/>
                  </a:lnTo>
                  <a:lnTo>
                    <a:pt x="129" y="163"/>
                  </a:lnTo>
                  <a:lnTo>
                    <a:pt x="132" y="161"/>
                  </a:lnTo>
                  <a:lnTo>
                    <a:pt x="134" y="160"/>
                  </a:lnTo>
                  <a:lnTo>
                    <a:pt x="136" y="158"/>
                  </a:lnTo>
                  <a:lnTo>
                    <a:pt x="139" y="155"/>
                  </a:lnTo>
                  <a:lnTo>
                    <a:pt x="147" y="145"/>
                  </a:lnTo>
                  <a:lnTo>
                    <a:pt x="151" y="141"/>
                  </a:lnTo>
                  <a:lnTo>
                    <a:pt x="155" y="138"/>
                  </a:lnTo>
                  <a:lnTo>
                    <a:pt x="157" y="135"/>
                  </a:lnTo>
                  <a:lnTo>
                    <a:pt x="159" y="134"/>
                  </a:lnTo>
                  <a:lnTo>
                    <a:pt x="161" y="133"/>
                  </a:lnTo>
                  <a:lnTo>
                    <a:pt x="163" y="133"/>
                  </a:lnTo>
                  <a:lnTo>
                    <a:pt x="165" y="133"/>
                  </a:lnTo>
                  <a:lnTo>
                    <a:pt x="168" y="134"/>
                  </a:lnTo>
                  <a:lnTo>
                    <a:pt x="173" y="135"/>
                  </a:lnTo>
                  <a:lnTo>
                    <a:pt x="176" y="135"/>
                  </a:lnTo>
                  <a:lnTo>
                    <a:pt x="179" y="136"/>
                  </a:lnTo>
                  <a:lnTo>
                    <a:pt x="180" y="136"/>
                  </a:lnTo>
                  <a:lnTo>
                    <a:pt x="182" y="136"/>
                  </a:lnTo>
                  <a:lnTo>
                    <a:pt x="185" y="135"/>
                  </a:lnTo>
                  <a:lnTo>
                    <a:pt x="187" y="135"/>
                  </a:lnTo>
                  <a:lnTo>
                    <a:pt x="189" y="134"/>
                  </a:lnTo>
                  <a:lnTo>
                    <a:pt x="190" y="132"/>
                  </a:lnTo>
                  <a:lnTo>
                    <a:pt x="190" y="132"/>
                  </a:lnTo>
                  <a:lnTo>
                    <a:pt x="191" y="130"/>
                  </a:lnTo>
                  <a:lnTo>
                    <a:pt x="192" y="127"/>
                  </a:lnTo>
                  <a:lnTo>
                    <a:pt x="193" y="126"/>
                  </a:lnTo>
                  <a:lnTo>
                    <a:pt x="193" y="123"/>
                  </a:lnTo>
                  <a:lnTo>
                    <a:pt x="195" y="118"/>
                  </a:lnTo>
                  <a:lnTo>
                    <a:pt x="195" y="114"/>
                  </a:lnTo>
                  <a:lnTo>
                    <a:pt x="196" y="107"/>
                  </a:lnTo>
                  <a:lnTo>
                    <a:pt x="197" y="85"/>
                  </a:lnTo>
                  <a:lnTo>
                    <a:pt x="198" y="85"/>
                  </a:lnTo>
                  <a:lnTo>
                    <a:pt x="198" y="86"/>
                  </a:lnTo>
                  <a:lnTo>
                    <a:pt x="199" y="86"/>
                  </a:lnTo>
                  <a:lnTo>
                    <a:pt x="200" y="85"/>
                  </a:lnTo>
                  <a:lnTo>
                    <a:pt x="202" y="85"/>
                  </a:lnTo>
                  <a:lnTo>
                    <a:pt x="203" y="83"/>
                  </a:lnTo>
                  <a:lnTo>
                    <a:pt x="205" y="82"/>
                  </a:lnTo>
                  <a:lnTo>
                    <a:pt x="208" y="81"/>
                  </a:lnTo>
                  <a:lnTo>
                    <a:pt x="214" y="75"/>
                  </a:lnTo>
                  <a:lnTo>
                    <a:pt x="217" y="72"/>
                  </a:lnTo>
                  <a:lnTo>
                    <a:pt x="220" y="70"/>
                  </a:lnTo>
                  <a:lnTo>
                    <a:pt x="224" y="69"/>
                  </a:lnTo>
                  <a:lnTo>
                    <a:pt x="229" y="66"/>
                  </a:lnTo>
                  <a:lnTo>
                    <a:pt x="234" y="64"/>
                  </a:lnTo>
                  <a:lnTo>
                    <a:pt x="239" y="63"/>
                  </a:lnTo>
                  <a:lnTo>
                    <a:pt x="245" y="61"/>
                  </a:lnTo>
                  <a:lnTo>
                    <a:pt x="248" y="61"/>
                  </a:lnTo>
                  <a:lnTo>
                    <a:pt x="252" y="60"/>
                  </a:lnTo>
                  <a:lnTo>
                    <a:pt x="256" y="60"/>
                  </a:lnTo>
                  <a:lnTo>
                    <a:pt x="260" y="60"/>
                  </a:lnTo>
                  <a:lnTo>
                    <a:pt x="267" y="60"/>
                  </a:lnTo>
                  <a:lnTo>
                    <a:pt x="281" y="61"/>
                  </a:lnTo>
                  <a:lnTo>
                    <a:pt x="285" y="61"/>
                  </a:lnTo>
                  <a:lnTo>
                    <a:pt x="289" y="60"/>
                  </a:lnTo>
                  <a:lnTo>
                    <a:pt x="293" y="60"/>
                  </a:lnTo>
                  <a:lnTo>
                    <a:pt x="296" y="60"/>
                  </a:lnTo>
                  <a:lnTo>
                    <a:pt x="299" y="59"/>
                  </a:lnTo>
                  <a:lnTo>
                    <a:pt x="308" y="57"/>
                  </a:lnTo>
                  <a:lnTo>
                    <a:pt x="311" y="57"/>
                  </a:lnTo>
                  <a:lnTo>
                    <a:pt x="314" y="57"/>
                  </a:lnTo>
                  <a:lnTo>
                    <a:pt x="316" y="57"/>
                  </a:lnTo>
                  <a:lnTo>
                    <a:pt x="319" y="57"/>
                  </a:lnTo>
                  <a:lnTo>
                    <a:pt x="322" y="58"/>
                  </a:lnTo>
                  <a:lnTo>
                    <a:pt x="327" y="59"/>
                  </a:lnTo>
                  <a:lnTo>
                    <a:pt x="328" y="60"/>
                  </a:lnTo>
                  <a:lnTo>
                    <a:pt x="331" y="61"/>
                  </a:lnTo>
                  <a:lnTo>
                    <a:pt x="334" y="61"/>
                  </a:lnTo>
                  <a:lnTo>
                    <a:pt x="338" y="61"/>
                  </a:lnTo>
                  <a:lnTo>
                    <a:pt x="340" y="61"/>
                  </a:lnTo>
                  <a:lnTo>
                    <a:pt x="344" y="60"/>
                  </a:lnTo>
                  <a:lnTo>
                    <a:pt x="348" y="59"/>
                  </a:lnTo>
                  <a:lnTo>
                    <a:pt x="352" y="57"/>
                  </a:lnTo>
                  <a:lnTo>
                    <a:pt x="356" y="55"/>
                  </a:lnTo>
                  <a:lnTo>
                    <a:pt x="360" y="52"/>
                  </a:lnTo>
                  <a:lnTo>
                    <a:pt x="363" y="49"/>
                  </a:lnTo>
                  <a:lnTo>
                    <a:pt x="368" y="46"/>
                  </a:lnTo>
                  <a:lnTo>
                    <a:pt x="372" y="41"/>
                  </a:lnTo>
                  <a:lnTo>
                    <a:pt x="376" y="37"/>
                  </a:lnTo>
                  <a:lnTo>
                    <a:pt x="380" y="33"/>
                  </a:lnTo>
                  <a:lnTo>
                    <a:pt x="383" y="30"/>
                  </a:lnTo>
                  <a:lnTo>
                    <a:pt x="384" y="27"/>
                  </a:lnTo>
                  <a:lnTo>
                    <a:pt x="386" y="25"/>
                  </a:lnTo>
                  <a:lnTo>
                    <a:pt x="387" y="22"/>
                  </a:lnTo>
                  <a:lnTo>
                    <a:pt x="388" y="20"/>
                  </a:lnTo>
                  <a:lnTo>
                    <a:pt x="389" y="17"/>
                  </a:lnTo>
                  <a:lnTo>
                    <a:pt x="393" y="6"/>
                  </a:lnTo>
                  <a:lnTo>
                    <a:pt x="394" y="3"/>
                  </a:lnTo>
                  <a:lnTo>
                    <a:pt x="394" y="2"/>
                  </a:lnTo>
                  <a:lnTo>
                    <a:pt x="395" y="1"/>
                  </a:lnTo>
                  <a:lnTo>
                    <a:pt x="396" y="1"/>
                  </a:lnTo>
                  <a:lnTo>
                    <a:pt x="397" y="0"/>
                  </a:lnTo>
                  <a:lnTo>
                    <a:pt x="399" y="0"/>
                  </a:lnTo>
                  <a:lnTo>
                    <a:pt x="401" y="0"/>
                  </a:lnTo>
                </a:path>
              </a:pathLst>
            </a:custGeom>
            <a:noFill/>
            <a:ln w="2540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0" name="Rectangle 109">
              <a:extLst>
                <a:ext uri="{FF2B5EF4-FFF2-40B4-BE49-F238E27FC236}">
                  <a16:creationId xmlns:a16="http://schemas.microsoft.com/office/drawing/2014/main" id="{9CF51BCC-A70C-4AEE-9CE3-6FA94DD8B4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06" y="3208"/>
              <a:ext cx="112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JH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1" name="Rectangle 110">
              <a:extLst>
                <a:ext uri="{FF2B5EF4-FFF2-40B4-BE49-F238E27FC236}">
                  <a16:creationId xmlns:a16="http://schemas.microsoft.com/office/drawing/2014/main" id="{268BDD16-0C07-40D0-8BE5-7B0CD9ACC4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04" y="3149"/>
              <a:ext cx="94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BI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2" name="Rectangle 111">
              <a:extLst>
                <a:ext uri="{FF2B5EF4-FFF2-40B4-BE49-F238E27FC236}">
                  <a16:creationId xmlns:a16="http://schemas.microsoft.com/office/drawing/2014/main" id="{C39A739B-C720-4C61-AAC7-1927571746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0" y="3037"/>
              <a:ext cx="116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KT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3" name="Rectangle 112">
              <a:extLst>
                <a:ext uri="{FF2B5EF4-FFF2-40B4-BE49-F238E27FC236}">
                  <a16:creationId xmlns:a16="http://schemas.microsoft.com/office/drawing/2014/main" id="{DE9BD61A-4F9B-4EF3-A34F-0E42142955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85" y="2986"/>
              <a:ext cx="84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JI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4" name="Rectangle 113">
              <a:extLst>
                <a:ext uri="{FF2B5EF4-FFF2-40B4-BE49-F238E27FC236}">
                  <a16:creationId xmlns:a16="http://schemas.microsoft.com/office/drawing/2014/main" id="{704D76FE-DF53-42CE-82F7-8A1612D53E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60" y="2580"/>
              <a:ext cx="118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PB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5" name="Rectangle 114">
              <a:extLst>
                <a:ext uri="{FF2B5EF4-FFF2-40B4-BE49-F238E27FC236}">
                  <a16:creationId xmlns:a16="http://schemas.microsoft.com/office/drawing/2014/main" id="{8C226B92-F1BA-4C42-A959-C597CB3373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31" y="2953"/>
              <a:ext cx="90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PI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6" name="Rectangle 115">
              <a:extLst>
                <a:ext uri="{FF2B5EF4-FFF2-40B4-BE49-F238E27FC236}">
                  <a16:creationId xmlns:a16="http://schemas.microsoft.com/office/drawing/2014/main" id="{2DDDBD89-6342-4080-88C2-6AF86631E2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24" y="3492"/>
              <a:ext cx="114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ZN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7" name="Rectangle 116">
              <a:extLst>
                <a:ext uri="{FF2B5EF4-FFF2-40B4-BE49-F238E27FC236}">
                  <a16:creationId xmlns:a16="http://schemas.microsoft.com/office/drawing/2014/main" id="{06A6B310-91EB-4026-BA21-B0508A1A59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71" y="2776"/>
              <a:ext cx="114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ZR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8" name="Rectangle 117">
              <a:extLst>
                <a:ext uri="{FF2B5EF4-FFF2-40B4-BE49-F238E27FC236}">
                  <a16:creationId xmlns:a16="http://schemas.microsoft.com/office/drawing/2014/main" id="{E8343F2D-D612-4807-A7EF-FC4FF42A46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0" y="3374"/>
              <a:ext cx="122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CB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9" name="Rectangle 118">
              <a:extLst>
                <a:ext uri="{FF2B5EF4-FFF2-40B4-BE49-F238E27FC236}">
                  <a16:creationId xmlns:a16="http://schemas.microsoft.com/office/drawing/2014/main" id="{22F55B4E-2668-47A8-8586-AF0A01A45E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87" y="3671"/>
              <a:ext cx="122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CK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00" name="Rectangle 119">
              <a:extLst>
                <a:ext uri="{FF2B5EF4-FFF2-40B4-BE49-F238E27FC236}">
                  <a16:creationId xmlns:a16="http://schemas.microsoft.com/office/drawing/2014/main" id="{3BE7624A-FE66-4097-9626-2D1F2A6843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7" y="1242"/>
              <a:ext cx="86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LI</a:t>
              </a:r>
              <a:endParaRPr kumimoji="0" lang="cs-CZ" altLang="cs-CZ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01" name="Rectangle 120">
              <a:extLst>
                <a:ext uri="{FF2B5EF4-FFF2-40B4-BE49-F238E27FC236}">
                  <a16:creationId xmlns:a16="http://schemas.microsoft.com/office/drawing/2014/main" id="{A4182D3C-A074-40D8-BC66-2A4B67683E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66" y="3190"/>
              <a:ext cx="116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TR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02" name="Rectangle 121">
              <a:extLst>
                <a:ext uri="{FF2B5EF4-FFF2-40B4-BE49-F238E27FC236}">
                  <a16:creationId xmlns:a16="http://schemas.microsoft.com/office/drawing/2014/main" id="{E783FE97-BE33-4314-8FE2-E786F9AB8C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45" y="1911"/>
              <a:ext cx="118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KV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03" name="Rectangle 122">
              <a:extLst>
                <a:ext uri="{FF2B5EF4-FFF2-40B4-BE49-F238E27FC236}">
                  <a16:creationId xmlns:a16="http://schemas.microsoft.com/office/drawing/2014/main" id="{A0A3A6D6-BA0E-4EB9-B8D7-6DFEBCD1BF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83" y="2542"/>
              <a:ext cx="126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OC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04" name="Rectangle 123">
              <a:extLst>
                <a:ext uri="{FF2B5EF4-FFF2-40B4-BE49-F238E27FC236}">
                  <a16:creationId xmlns:a16="http://schemas.microsoft.com/office/drawing/2014/main" id="{02CB4911-05A6-4A2B-8A33-778FDBDAD5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79" y="3380"/>
              <a:ext cx="112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PT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05" name="Rectangle 124">
              <a:extLst>
                <a:ext uri="{FF2B5EF4-FFF2-40B4-BE49-F238E27FC236}">
                  <a16:creationId xmlns:a16="http://schemas.microsoft.com/office/drawing/2014/main" id="{8F5A8B73-6514-4C44-8043-7EBCEDA65A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1" y="2100"/>
              <a:ext cx="122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BR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06" name="Rectangle 125">
              <a:extLst>
                <a:ext uri="{FF2B5EF4-FFF2-40B4-BE49-F238E27FC236}">
                  <a16:creationId xmlns:a16="http://schemas.microsoft.com/office/drawing/2014/main" id="{8A0E90B3-C193-4D31-83FC-CD7B9479B2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91" y="2927"/>
              <a:ext cx="114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TA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07" name="Rectangle 126">
              <a:extLst>
                <a:ext uri="{FF2B5EF4-FFF2-40B4-BE49-F238E27FC236}">
                  <a16:creationId xmlns:a16="http://schemas.microsoft.com/office/drawing/2014/main" id="{A520726A-874E-4284-9435-5E62369D68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4" y="2431"/>
              <a:ext cx="116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TC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08" name="Rectangle 127">
              <a:extLst>
                <a:ext uri="{FF2B5EF4-FFF2-40B4-BE49-F238E27FC236}">
                  <a16:creationId xmlns:a16="http://schemas.microsoft.com/office/drawing/2014/main" id="{09110520-8495-4963-800B-1E0E39D966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49" y="2506"/>
              <a:ext cx="116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SY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09" name="Rectangle 128">
              <a:extLst>
                <a:ext uri="{FF2B5EF4-FFF2-40B4-BE49-F238E27FC236}">
                  <a16:creationId xmlns:a16="http://schemas.microsoft.com/office/drawing/2014/main" id="{6666CEC1-51B2-4E44-B8E3-D38495BB0E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3" y="2524"/>
              <a:ext cx="122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BN</a:t>
              </a:r>
              <a:endParaRPr kumimoji="0" lang="cs-CZ" altLang="cs-CZ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10" name="Rectangle 129">
              <a:extLst>
                <a:ext uri="{FF2B5EF4-FFF2-40B4-BE49-F238E27FC236}">
                  <a16:creationId xmlns:a16="http://schemas.microsoft.com/office/drawing/2014/main" id="{3110E8BB-8EA1-4681-94DA-3F4A023AD6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56" y="2856"/>
              <a:ext cx="116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PE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11" name="Rectangle 130">
              <a:extLst>
                <a:ext uri="{FF2B5EF4-FFF2-40B4-BE49-F238E27FC236}">
                  <a16:creationId xmlns:a16="http://schemas.microsoft.com/office/drawing/2014/main" id="{511D2558-9807-44E2-90A5-25329CCD84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28" y="2297"/>
              <a:ext cx="116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PS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12" name="Rectangle 131">
              <a:extLst>
                <a:ext uri="{FF2B5EF4-FFF2-40B4-BE49-F238E27FC236}">
                  <a16:creationId xmlns:a16="http://schemas.microsoft.com/office/drawing/2014/main" id="{6C4164F4-F8FA-42D1-ADC1-D7B347FB3C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41" y="2194"/>
              <a:ext cx="118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SU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13" name="Rectangle 132">
              <a:extLst>
                <a:ext uri="{FF2B5EF4-FFF2-40B4-BE49-F238E27FC236}">
                  <a16:creationId xmlns:a16="http://schemas.microsoft.com/office/drawing/2014/main" id="{A69F64EA-8A8A-4160-952B-9E714D3FE4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21" y="1618"/>
              <a:ext cx="108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LT</a:t>
              </a:r>
              <a:endParaRPr kumimoji="0" lang="cs-CZ" altLang="cs-CZ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14" name="Rectangle 133">
              <a:extLst>
                <a:ext uri="{FF2B5EF4-FFF2-40B4-BE49-F238E27FC236}">
                  <a16:creationId xmlns:a16="http://schemas.microsoft.com/office/drawing/2014/main" id="{0B4A40C1-307C-4C23-A6EB-55F2A19CBF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53" y="2579"/>
              <a:ext cx="122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HB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15" name="Rectangle 134">
              <a:extLst>
                <a:ext uri="{FF2B5EF4-FFF2-40B4-BE49-F238E27FC236}">
                  <a16:creationId xmlns:a16="http://schemas.microsoft.com/office/drawing/2014/main" id="{23835F8A-874A-4368-90F9-1DA8143C23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5" y="1532"/>
              <a:ext cx="116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TU</a:t>
              </a:r>
              <a:endParaRPr kumimoji="0" lang="cs-CZ" altLang="cs-CZ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16" name="Rectangle 135">
              <a:extLst>
                <a:ext uri="{FF2B5EF4-FFF2-40B4-BE49-F238E27FC236}">
                  <a16:creationId xmlns:a16="http://schemas.microsoft.com/office/drawing/2014/main" id="{283FAA3B-7169-4375-8103-169702FA7B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48" y="2884"/>
              <a:ext cx="116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VS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17" name="Rectangle 136">
              <a:extLst>
                <a:ext uri="{FF2B5EF4-FFF2-40B4-BE49-F238E27FC236}">
                  <a16:creationId xmlns:a16="http://schemas.microsoft.com/office/drawing/2014/main" id="{16779379-0A7A-4D60-A386-DB097BA2DD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47" y="3078"/>
              <a:ext cx="108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ZL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18" name="Rectangle 137">
              <a:extLst>
                <a:ext uri="{FF2B5EF4-FFF2-40B4-BE49-F238E27FC236}">
                  <a16:creationId xmlns:a16="http://schemas.microsoft.com/office/drawing/2014/main" id="{1C5213AD-9FFA-4081-9873-CE69AD141A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22" y="2173"/>
              <a:ext cx="126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UO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19" name="Rectangle 138">
              <a:extLst>
                <a:ext uri="{FF2B5EF4-FFF2-40B4-BE49-F238E27FC236}">
                  <a16:creationId xmlns:a16="http://schemas.microsoft.com/office/drawing/2014/main" id="{B488F204-F59B-48E0-A1F8-34B9E073D4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54" y="2606"/>
              <a:ext cx="122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FM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20" name="Rectangle 139">
              <a:extLst>
                <a:ext uri="{FF2B5EF4-FFF2-40B4-BE49-F238E27FC236}">
                  <a16:creationId xmlns:a16="http://schemas.microsoft.com/office/drawing/2014/main" id="{051B6EDE-FC2F-4B44-8D6F-B9BCC7BBA6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55" y="1808"/>
              <a:ext cx="114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LN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21" name="Rectangle 140">
              <a:extLst>
                <a:ext uri="{FF2B5EF4-FFF2-40B4-BE49-F238E27FC236}">
                  <a16:creationId xmlns:a16="http://schemas.microsoft.com/office/drawing/2014/main" id="{0B57DB5E-080B-4000-81C0-5D6401D768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02" y="2693"/>
              <a:ext cx="108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PJ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22" name="Rectangle 141">
              <a:extLst>
                <a:ext uri="{FF2B5EF4-FFF2-40B4-BE49-F238E27FC236}">
                  <a16:creationId xmlns:a16="http://schemas.microsoft.com/office/drawing/2014/main" id="{6144EBAB-2705-48EC-9440-B7D8C81DFE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73" y="3041"/>
              <a:ext cx="112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ST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23" name="Rectangle 142">
              <a:extLst>
                <a:ext uri="{FF2B5EF4-FFF2-40B4-BE49-F238E27FC236}">
                  <a16:creationId xmlns:a16="http://schemas.microsoft.com/office/drawing/2014/main" id="{BC19F98E-DCF3-4A43-8093-745F7258FC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64" y="1413"/>
              <a:ext cx="114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CL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24" name="Rectangle 143">
              <a:extLst>
                <a:ext uri="{FF2B5EF4-FFF2-40B4-BE49-F238E27FC236}">
                  <a16:creationId xmlns:a16="http://schemas.microsoft.com/office/drawing/2014/main" id="{DFE35BDD-26F0-419E-BD30-5F4B4D9EA6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26" y="2273"/>
              <a:ext cx="122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OP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25" name="Rectangle 144">
              <a:extLst>
                <a:ext uri="{FF2B5EF4-FFF2-40B4-BE49-F238E27FC236}">
                  <a16:creationId xmlns:a16="http://schemas.microsoft.com/office/drawing/2014/main" id="{424A7CCF-7965-4863-958C-4A69A57AA9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8" y="2768"/>
              <a:ext cx="126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DO</a:t>
              </a:r>
              <a:endParaRPr kumimoji="0" lang="cs-CZ" altLang="cs-CZ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26" name="Rectangle 145">
              <a:extLst>
                <a:ext uri="{FF2B5EF4-FFF2-40B4-BE49-F238E27FC236}">
                  <a16:creationId xmlns:a16="http://schemas.microsoft.com/office/drawing/2014/main" id="{587AE24D-7504-4AEC-ADF8-7951CEB644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15" y="3505"/>
              <a:ext cx="118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BV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27" name="Rectangle 146">
              <a:extLst>
                <a:ext uri="{FF2B5EF4-FFF2-40B4-BE49-F238E27FC236}">
                  <a16:creationId xmlns:a16="http://schemas.microsoft.com/office/drawing/2014/main" id="{019148F9-D478-4CCF-873F-E7B7C49F38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33" y="3417"/>
              <a:ext cx="126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HO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28" name="Rectangle 147">
              <a:extLst>
                <a:ext uri="{FF2B5EF4-FFF2-40B4-BE49-F238E27FC236}">
                  <a16:creationId xmlns:a16="http://schemas.microsoft.com/office/drawing/2014/main" id="{3F9E8933-BA19-4A3E-A067-1CDE7D17B7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3" y="2065"/>
              <a:ext cx="122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CH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29" name="Rectangle 148">
              <a:extLst>
                <a:ext uri="{FF2B5EF4-FFF2-40B4-BE49-F238E27FC236}">
                  <a16:creationId xmlns:a16="http://schemas.microsoft.com/office/drawing/2014/main" id="{392D0844-4E2B-4C65-A285-9294CD0A16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62" y="1708"/>
              <a:ext cx="112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JC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30" name="Rectangle 149">
              <a:extLst>
                <a:ext uri="{FF2B5EF4-FFF2-40B4-BE49-F238E27FC236}">
                  <a16:creationId xmlns:a16="http://schemas.microsoft.com/office/drawing/2014/main" id="{576DECCC-ACE0-4287-9595-68192F9068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39" y="2548"/>
              <a:ext cx="112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NJ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31" name="Rectangle 150">
              <a:extLst>
                <a:ext uri="{FF2B5EF4-FFF2-40B4-BE49-F238E27FC236}">
                  <a16:creationId xmlns:a16="http://schemas.microsoft.com/office/drawing/2014/main" id="{5A70DDD1-25D4-4E6D-863A-34C98A0C5B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72" y="3301"/>
              <a:ext cx="122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UH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32" name="Rectangle 151">
              <a:extLst>
                <a:ext uri="{FF2B5EF4-FFF2-40B4-BE49-F238E27FC236}">
                  <a16:creationId xmlns:a16="http://schemas.microsoft.com/office/drawing/2014/main" id="{467C7E73-8E9E-4F60-A00D-9F74B09895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54" y="2341"/>
              <a:ext cx="122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CR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33" name="Rectangle 152">
              <a:extLst>
                <a:ext uri="{FF2B5EF4-FFF2-40B4-BE49-F238E27FC236}">
                  <a16:creationId xmlns:a16="http://schemas.microsoft.com/office/drawing/2014/main" id="{BF48BC8E-BE63-4A0B-B60A-5761923F80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28" y="1944"/>
              <a:ext cx="122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RK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34" name="Rectangle 153">
              <a:extLst>
                <a:ext uri="{FF2B5EF4-FFF2-40B4-BE49-F238E27FC236}">
                  <a16:creationId xmlns:a16="http://schemas.microsoft.com/office/drawing/2014/main" id="{529AEA1F-7D78-4347-8755-7FE1A2E98C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42" y="1663"/>
              <a:ext cx="118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CV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35" name="Rectangle 154">
              <a:extLst>
                <a:ext uri="{FF2B5EF4-FFF2-40B4-BE49-F238E27FC236}">
                  <a16:creationId xmlns:a16="http://schemas.microsoft.com/office/drawing/2014/main" id="{4F247D32-4600-4297-9385-ADCDC61131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78" y="1689"/>
              <a:ext cx="130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MB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36" name="Rectangle 155">
              <a:extLst>
                <a:ext uri="{FF2B5EF4-FFF2-40B4-BE49-F238E27FC236}">
                  <a16:creationId xmlns:a16="http://schemas.microsoft.com/office/drawing/2014/main" id="{30D217A0-2818-4CB7-8E67-684D505D5E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84" y="3065"/>
              <a:ext cx="116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VY</a:t>
              </a:r>
              <a:endParaRPr kumimoji="0" lang="cs-CZ" altLang="cs-CZ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37" name="Rectangle 156">
              <a:extLst>
                <a:ext uri="{FF2B5EF4-FFF2-40B4-BE49-F238E27FC236}">
                  <a16:creationId xmlns:a16="http://schemas.microsoft.com/office/drawing/2014/main" id="{A65A4550-5798-49A2-A29B-04C055FBCD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10" y="2349"/>
              <a:ext cx="122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KH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38" name="Rectangle 157">
              <a:extLst>
                <a:ext uri="{FF2B5EF4-FFF2-40B4-BE49-F238E27FC236}">
                  <a16:creationId xmlns:a16="http://schemas.microsoft.com/office/drawing/2014/main" id="{F4FED7A2-B49D-4C36-90F8-511B5A78F9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3" y="2119"/>
              <a:ext cx="118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PU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39" name="Rectangle 158">
              <a:extLst>
                <a:ext uri="{FF2B5EF4-FFF2-40B4-BE49-F238E27FC236}">
                  <a16:creationId xmlns:a16="http://schemas.microsoft.com/office/drawing/2014/main" id="{30600A3D-82CA-4CCA-8B5A-07851DE7F3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9" y="1185"/>
              <a:ext cx="122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DC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40" name="Rectangle 159">
              <a:extLst>
                <a:ext uri="{FF2B5EF4-FFF2-40B4-BE49-F238E27FC236}">
                  <a16:creationId xmlns:a16="http://schemas.microsoft.com/office/drawing/2014/main" id="{AFA7CE8E-FC4E-4B3C-8FAE-7E56BA7019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31" y="2068"/>
              <a:ext cx="120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RA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41" name="Rectangle 160">
              <a:extLst>
                <a:ext uri="{FF2B5EF4-FFF2-40B4-BE49-F238E27FC236}">
                  <a16:creationId xmlns:a16="http://schemas.microsoft.com/office/drawing/2014/main" id="{B1570573-FEB0-4C72-B8E8-B15EE3293B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76" y="1916"/>
              <a:ext cx="122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HK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42" name="Rectangle 161">
              <a:extLst>
                <a:ext uri="{FF2B5EF4-FFF2-40B4-BE49-F238E27FC236}">
                  <a16:creationId xmlns:a16="http://schemas.microsoft.com/office/drawing/2014/main" id="{5CD6758C-0A42-441E-8D24-F9BEB63CB1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58" y="2753"/>
              <a:ext cx="118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PR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43" name="Rectangle 162">
              <a:extLst>
                <a:ext uri="{FF2B5EF4-FFF2-40B4-BE49-F238E27FC236}">
                  <a16:creationId xmlns:a16="http://schemas.microsoft.com/office/drawing/2014/main" id="{21A21ECC-3E6B-4C37-8E04-34F0554190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87" y="2798"/>
              <a:ext cx="122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BK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44" name="Rectangle 163">
              <a:extLst>
                <a:ext uri="{FF2B5EF4-FFF2-40B4-BE49-F238E27FC236}">
                  <a16:creationId xmlns:a16="http://schemas.microsoft.com/office/drawing/2014/main" id="{E5590A84-2616-41B9-98A6-CFDDA11EFC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69" y="1933"/>
              <a:ext cx="122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NB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45" name="Rectangle 164">
              <a:extLst>
                <a:ext uri="{FF2B5EF4-FFF2-40B4-BE49-F238E27FC236}">
                  <a16:creationId xmlns:a16="http://schemas.microsoft.com/office/drawing/2014/main" id="{7026A25E-B399-4809-883B-8C196CD2D5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51" y="1670"/>
              <a:ext cx="120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NA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46" name="Rectangle 165">
              <a:extLst>
                <a:ext uri="{FF2B5EF4-FFF2-40B4-BE49-F238E27FC236}">
                  <a16:creationId xmlns:a16="http://schemas.microsoft.com/office/drawing/2014/main" id="{1862B446-A655-4390-9FA7-AC74A08309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99" y="1855"/>
              <a:ext cx="108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JE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47" name="Rectangle 166">
              <a:extLst>
                <a:ext uri="{FF2B5EF4-FFF2-40B4-BE49-F238E27FC236}">
                  <a16:creationId xmlns:a16="http://schemas.microsoft.com/office/drawing/2014/main" id="{8DFA9996-BD63-4101-9A5C-C01651DB00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58" y="2779"/>
              <a:ext cx="116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PV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48" name="Rectangle 167">
              <a:extLst>
                <a:ext uri="{FF2B5EF4-FFF2-40B4-BE49-F238E27FC236}">
                  <a16:creationId xmlns:a16="http://schemas.microsoft.com/office/drawing/2014/main" id="{10FBA8B5-DB30-4663-8DB7-D5526391A0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61" y="2227"/>
              <a:ext cx="116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PY</a:t>
              </a:r>
              <a:endParaRPr kumimoji="0" lang="cs-CZ" altLang="cs-CZ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49" name="Rectangle 168">
              <a:extLst>
                <a:ext uri="{FF2B5EF4-FFF2-40B4-BE49-F238E27FC236}">
                  <a16:creationId xmlns:a16="http://schemas.microsoft.com/office/drawing/2014/main" id="{B8164DB3-2FA4-440A-BB2E-C03876AE72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0" y="1905"/>
              <a:ext cx="122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SO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50" name="Rectangle 169">
              <a:extLst>
                <a:ext uri="{FF2B5EF4-FFF2-40B4-BE49-F238E27FC236}">
                  <a16:creationId xmlns:a16="http://schemas.microsoft.com/office/drawing/2014/main" id="{72C7503C-918A-4381-B002-6E2E393563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93" y="2997"/>
              <a:ext cx="130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KM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51" name="Rectangle 170">
              <a:extLst>
                <a:ext uri="{FF2B5EF4-FFF2-40B4-BE49-F238E27FC236}">
                  <a16:creationId xmlns:a16="http://schemas.microsoft.com/office/drawing/2014/main" id="{A25FDF4C-868E-4C52-9393-5FCDBAB83F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53" y="1953"/>
              <a:ext cx="122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KD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52" name="Rectangle 171">
              <a:extLst>
                <a:ext uri="{FF2B5EF4-FFF2-40B4-BE49-F238E27FC236}">
                  <a16:creationId xmlns:a16="http://schemas.microsoft.com/office/drawing/2014/main" id="{D2290388-C3B8-428C-B253-54B29AADAF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12" y="2148"/>
              <a:ext cx="126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KO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53" name="Rectangle 172">
              <a:extLst>
                <a:ext uri="{FF2B5EF4-FFF2-40B4-BE49-F238E27FC236}">
                  <a16:creationId xmlns:a16="http://schemas.microsoft.com/office/drawing/2014/main" id="{801B9181-1E73-4AA5-858D-75FA34B85F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89" y="2288"/>
              <a:ext cx="118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BE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54" name="Rectangle 173">
              <a:extLst>
                <a:ext uri="{FF2B5EF4-FFF2-40B4-BE49-F238E27FC236}">
                  <a16:creationId xmlns:a16="http://schemas.microsoft.com/office/drawing/2014/main" id="{2803BA63-31C1-428A-988E-05979E1ED2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65" y="1777"/>
              <a:ext cx="126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ME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55" name="Rectangle 174">
              <a:extLst>
                <a:ext uri="{FF2B5EF4-FFF2-40B4-BE49-F238E27FC236}">
                  <a16:creationId xmlns:a16="http://schemas.microsoft.com/office/drawing/2014/main" id="{EC96D437-66EC-48CB-A859-48175BFCE3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71" y="1458"/>
              <a:ext cx="126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SM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56" name="Rectangle 175">
              <a:extLst>
                <a:ext uri="{FF2B5EF4-FFF2-40B4-BE49-F238E27FC236}">
                  <a16:creationId xmlns:a16="http://schemas.microsoft.com/office/drawing/2014/main" id="{9AB38AAF-E319-4178-BE95-F0B068CC72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30" y="2322"/>
              <a:ext cx="112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PZ</a:t>
              </a:r>
              <a:endParaRPr kumimoji="0" lang="cs-CZ" altLang="cs-CZ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57" name="Rectangle 176">
              <a:extLst>
                <a:ext uri="{FF2B5EF4-FFF2-40B4-BE49-F238E27FC236}">
                  <a16:creationId xmlns:a16="http://schemas.microsoft.com/office/drawing/2014/main" id="{66818F93-7E88-45DB-8C89-93EC30DD3B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09" y="2399"/>
              <a:ext cx="126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RO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58" name="Rectangle 177">
              <a:extLst>
                <a:ext uri="{FF2B5EF4-FFF2-40B4-BE49-F238E27FC236}">
                  <a16:creationId xmlns:a16="http://schemas.microsoft.com/office/drawing/2014/main" id="{7F6EE006-BF75-4864-997E-F5F5F895C7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9" y="1445"/>
              <a:ext cx="112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TP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59" name="Rectangle 178">
              <a:extLst>
                <a:ext uri="{FF2B5EF4-FFF2-40B4-BE49-F238E27FC236}">
                  <a16:creationId xmlns:a16="http://schemas.microsoft.com/office/drawing/2014/main" id="{AF1E3EBB-B2A6-4451-BBA8-393F9FBF1B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23" y="2091"/>
              <a:ext cx="138" cy="11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PH</a:t>
              </a:r>
              <a:endParaRPr kumimoji="0" lang="cs-CZ" altLang="cs-CZ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60" name="Rectangle 179">
              <a:extLst>
                <a:ext uri="{FF2B5EF4-FFF2-40B4-BE49-F238E27FC236}">
                  <a16:creationId xmlns:a16="http://schemas.microsoft.com/office/drawing/2014/main" id="{1C605325-7A3C-429F-806E-DAF55F08E3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22" y="2337"/>
              <a:ext cx="94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KI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61" name="Rectangle 180">
              <a:extLst>
                <a:ext uri="{FF2B5EF4-FFF2-40B4-BE49-F238E27FC236}">
                  <a16:creationId xmlns:a16="http://schemas.microsoft.com/office/drawing/2014/main" id="{69CB7BBD-3224-4B81-8678-73AA9F3072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34" y="1322"/>
              <a:ext cx="112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JN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62" name="Rectangle 181">
              <a:extLst>
                <a:ext uri="{FF2B5EF4-FFF2-40B4-BE49-F238E27FC236}">
                  <a16:creationId xmlns:a16="http://schemas.microsoft.com/office/drawing/2014/main" id="{658C742E-2E7B-49B5-861A-6E64F0FAD4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16" y="1375"/>
              <a:ext cx="114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UL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63" name="Rectangle 182">
              <a:extLst>
                <a:ext uri="{FF2B5EF4-FFF2-40B4-BE49-F238E27FC236}">
                  <a16:creationId xmlns:a16="http://schemas.microsoft.com/office/drawing/2014/main" id="{5BEC246D-C026-4194-B709-35459871DB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75" y="1517"/>
              <a:ext cx="132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MO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64" name="Rectangle 183">
              <a:extLst>
                <a:ext uri="{FF2B5EF4-FFF2-40B4-BE49-F238E27FC236}">
                  <a16:creationId xmlns:a16="http://schemas.microsoft.com/office/drawing/2014/main" id="{8561DB4B-B4B0-4D96-844B-BB84310C61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01" y="2365"/>
              <a:ext cx="122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OV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65" name="Rectangle 184">
              <a:extLst>
                <a:ext uri="{FF2B5EF4-FFF2-40B4-BE49-F238E27FC236}">
                  <a16:creationId xmlns:a16="http://schemas.microsoft.com/office/drawing/2014/main" id="{9995DE85-C33B-402D-A3A9-8B39937503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14" y="2508"/>
              <a:ext cx="126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PM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66" name="Rectangle 185">
              <a:extLst>
                <a:ext uri="{FF2B5EF4-FFF2-40B4-BE49-F238E27FC236}">
                  <a16:creationId xmlns:a16="http://schemas.microsoft.com/office/drawing/2014/main" id="{CB02EBE4-46D8-45FB-A6CC-C8810F920B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82" y="3116"/>
              <a:ext cx="143" cy="11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BM</a:t>
              </a:r>
              <a:endParaRPr kumimoji="0" lang="cs-CZ" altLang="cs-CZ" sz="18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467" name="TextovéPole 4">
            <a:extLst>
              <a:ext uri="{FF2B5EF4-FFF2-40B4-BE49-F238E27FC236}">
                <a16:creationId xmlns:a16="http://schemas.microsoft.com/office/drawing/2014/main" id="{BDD102AF-8F4D-4425-9A49-A4FABB5D311B}"/>
              </a:ext>
            </a:extLst>
          </p:cNvPr>
          <p:cNvSpPr txBox="1"/>
          <p:nvPr/>
        </p:nvSpPr>
        <p:spPr>
          <a:xfrm>
            <a:off x="272591" y="932085"/>
            <a:ext cx="1007007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cs-CZ" sz="1100" dirty="0"/>
              <a:t>NRHOSP 2018</a:t>
            </a:r>
          </a:p>
        </p:txBody>
      </p:sp>
    </p:spTree>
    <p:extLst>
      <p:ext uri="{BB962C8B-B14F-4D97-AF65-F5344CB8AC3E}">
        <p14:creationId xmlns:p14="http://schemas.microsoft.com/office/powerpoint/2010/main" val="4031424976"/>
      </p:ext>
    </p:extLst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20063" y="128910"/>
            <a:ext cx="10515600" cy="631595"/>
          </a:xfrm>
        </p:spPr>
        <p:txBody>
          <a:bodyPr>
            <a:normAutofit/>
          </a:bodyPr>
          <a:lstStyle/>
          <a:p>
            <a:r>
              <a:rPr lang="cs-CZ" dirty="0"/>
              <a:t>Spádové oblasti nemocnic LBK (2018): pacienti 1 – 18 let</a:t>
            </a:r>
            <a:endParaRPr lang="en-US" dirty="0"/>
          </a:p>
        </p:txBody>
      </p:sp>
      <p:graphicFrame>
        <p:nvGraphicFramePr>
          <p:cNvPr id="100" name="Graf 14">
            <a:extLst>
              <a:ext uri="{FF2B5EF4-FFF2-40B4-BE49-F238E27FC236}">
                <a16:creationId xmlns:a16="http://schemas.microsoft.com/office/drawing/2014/main" id="{A1B7EDD8-E0B9-412B-87C3-815D16799B98}"/>
              </a:ext>
            </a:extLst>
          </p:cNvPr>
          <p:cNvGraphicFramePr/>
          <p:nvPr/>
        </p:nvGraphicFramePr>
        <p:xfrm>
          <a:off x="620983" y="844163"/>
          <a:ext cx="5111909" cy="545059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101" name="TextBox 2">
            <a:extLst>
              <a:ext uri="{FF2B5EF4-FFF2-40B4-BE49-F238E27FC236}">
                <a16:creationId xmlns:a16="http://schemas.microsoft.com/office/drawing/2014/main" id="{E39268CD-C991-4759-93C5-3721F5EB2883}"/>
              </a:ext>
            </a:extLst>
          </p:cNvPr>
          <p:cNvSpPr txBox="1"/>
          <p:nvPr/>
        </p:nvSpPr>
        <p:spPr>
          <a:xfrm>
            <a:off x="1780856" y="1010305"/>
            <a:ext cx="398592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2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rPr>
              <a:t>Hospitalizace v LBK dle kraje bydliště pacienta:</a:t>
            </a:r>
          </a:p>
        </p:txBody>
      </p:sp>
      <p:sp>
        <p:nvSpPr>
          <p:cNvPr id="376" name="TextovéPole 4">
            <a:extLst>
              <a:ext uri="{FF2B5EF4-FFF2-40B4-BE49-F238E27FC236}">
                <a16:creationId xmlns:a16="http://schemas.microsoft.com/office/drawing/2014/main" id="{842E9017-A784-413E-A4D5-19626FC15620}"/>
              </a:ext>
            </a:extLst>
          </p:cNvPr>
          <p:cNvSpPr txBox="1"/>
          <p:nvPr/>
        </p:nvSpPr>
        <p:spPr>
          <a:xfrm>
            <a:off x="272591" y="932085"/>
            <a:ext cx="1007007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cs-CZ" sz="1100" dirty="0"/>
              <a:t>NRHOSP 2018</a:t>
            </a:r>
          </a:p>
        </p:txBody>
      </p:sp>
      <p:sp>
        <p:nvSpPr>
          <p:cNvPr id="563" name="Rectangle 20">
            <a:extLst>
              <a:ext uri="{FF2B5EF4-FFF2-40B4-BE49-F238E27FC236}">
                <a16:creationId xmlns:a16="http://schemas.microsoft.com/office/drawing/2014/main" id="{1F6A9465-9147-40BD-B52C-660F76316AFC}"/>
              </a:ext>
            </a:extLst>
          </p:cNvPr>
          <p:cNvSpPr/>
          <p:nvPr/>
        </p:nvSpPr>
        <p:spPr>
          <a:xfrm>
            <a:off x="9095717" y="3232458"/>
            <a:ext cx="2865458" cy="3136063"/>
          </a:xfrm>
          <a:prstGeom prst="rect">
            <a:avLst/>
          </a:prstGeom>
          <a:solidFill>
            <a:schemeClr val="bg1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cs-CZ" sz="1400" dirty="0">
                <a:solidFill>
                  <a:schemeClr val="tx1"/>
                </a:solidFill>
              </a:rPr>
              <a:t>Tři čtvrtiny (75,2</a:t>
            </a:r>
            <a:r>
              <a:rPr lang="en-US" sz="1400" dirty="0">
                <a:solidFill>
                  <a:schemeClr val="tx1"/>
                </a:solidFill>
              </a:rPr>
              <a:t> %</a:t>
            </a:r>
            <a:r>
              <a:rPr lang="cs-CZ" sz="1400" dirty="0">
                <a:solidFill>
                  <a:schemeClr val="tx1"/>
                </a:solidFill>
              </a:rPr>
              <a:t>) všech hospitalizací akutní lůžkové v Libereckém kraji konzumují obyvatelé LBK.</a:t>
            </a:r>
          </a:p>
          <a:p>
            <a:r>
              <a:rPr lang="cs-CZ" sz="1400" dirty="0">
                <a:solidFill>
                  <a:schemeClr val="tx1"/>
                </a:solidFill>
              </a:rPr>
              <a:t>Z ostatních krajů tvoří největší podíl hospitalizací v LBK Ústecký kraj (5,6</a:t>
            </a:r>
            <a:r>
              <a:rPr lang="en-US" sz="1400" dirty="0">
                <a:solidFill>
                  <a:schemeClr val="tx1"/>
                </a:solidFill>
              </a:rPr>
              <a:t> </a:t>
            </a:r>
            <a:r>
              <a:rPr lang="cs-CZ" sz="1400" dirty="0">
                <a:solidFill>
                  <a:schemeClr val="tx1"/>
                </a:solidFill>
              </a:rPr>
              <a:t>%) a Středočeský kraj (5,2</a:t>
            </a:r>
            <a:r>
              <a:rPr lang="en-US" sz="1400" dirty="0">
                <a:solidFill>
                  <a:schemeClr val="tx1"/>
                </a:solidFill>
              </a:rPr>
              <a:t> </a:t>
            </a:r>
            <a:r>
              <a:rPr lang="cs-CZ" sz="1400" dirty="0">
                <a:solidFill>
                  <a:schemeClr val="tx1"/>
                </a:solidFill>
              </a:rPr>
              <a:t>%). </a:t>
            </a:r>
          </a:p>
        </p:txBody>
      </p:sp>
      <p:grpSp>
        <p:nvGrpSpPr>
          <p:cNvPr id="564" name="Skupina 563">
            <a:extLst>
              <a:ext uri="{FF2B5EF4-FFF2-40B4-BE49-F238E27FC236}">
                <a16:creationId xmlns:a16="http://schemas.microsoft.com/office/drawing/2014/main" id="{7A7B24AC-8944-46FB-A7FA-5063EB116C7D}"/>
              </a:ext>
            </a:extLst>
          </p:cNvPr>
          <p:cNvGrpSpPr/>
          <p:nvPr/>
        </p:nvGrpSpPr>
        <p:grpSpPr>
          <a:xfrm>
            <a:off x="6094666" y="1903619"/>
            <a:ext cx="1315800" cy="596607"/>
            <a:chOff x="7037778" y="1452668"/>
            <a:chExt cx="917095" cy="597673"/>
          </a:xfrm>
        </p:grpSpPr>
        <p:sp>
          <p:nvSpPr>
            <p:cNvPr id="565" name="Text Box 58">
              <a:extLst>
                <a:ext uri="{FF2B5EF4-FFF2-40B4-BE49-F238E27FC236}">
                  <a16:creationId xmlns:a16="http://schemas.microsoft.com/office/drawing/2014/main" id="{610E301C-3E7C-4E95-9DED-936DF239E32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207625" y="1458587"/>
              <a:ext cx="747248" cy="5917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eaLnBrk="1" fontAlgn="auto" latinLnBrk="0" hangingPunct="1">
                <a:lnSpc>
                  <a:spcPct val="80000"/>
                </a:lnSpc>
                <a:spcBef>
                  <a:spcPct val="200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cs-CZ" sz="1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cs typeface="Arial" pitchFamily="34" charset="0"/>
                </a:rPr>
                <a:t>≥ </a:t>
              </a:r>
              <a:r>
                <a:rPr kumimoji="0" lang="cs-CZ" altLang="cs-CZ" sz="1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</a:rPr>
                <a:t>10,0 %</a:t>
              </a:r>
              <a:endParaRPr kumimoji="0" lang="en-US" altLang="cs-CZ" sz="1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</a:endParaRPr>
            </a:p>
            <a:p>
              <a:pPr marL="0" marR="0" lvl="0" indent="0" algn="l" defTabSz="914400" eaLnBrk="1" fontAlgn="auto" latinLnBrk="0" hangingPunct="1">
                <a:lnSpc>
                  <a:spcPct val="80000"/>
                </a:lnSpc>
                <a:spcBef>
                  <a:spcPct val="200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1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</a:rPr>
                <a:t>5,0</a:t>
              </a:r>
              <a:r>
                <a:rPr kumimoji="0" lang="en-US" altLang="cs-CZ" sz="1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</a:rPr>
                <a:t>–</a:t>
              </a:r>
              <a:r>
                <a:rPr kumimoji="0" lang="cs-CZ" altLang="cs-CZ" sz="1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</a:rPr>
                <a:t>9,9 %</a:t>
              </a:r>
              <a:endParaRPr kumimoji="0" lang="en-US" altLang="cs-CZ" sz="1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</a:endParaRPr>
            </a:p>
            <a:p>
              <a:pPr marL="0" marR="0" lvl="0" indent="0" algn="l" defTabSz="914400" eaLnBrk="1" fontAlgn="auto" latinLnBrk="0" hangingPunct="1">
                <a:lnSpc>
                  <a:spcPct val="80000"/>
                </a:lnSpc>
                <a:spcBef>
                  <a:spcPct val="200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1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</a:rPr>
                <a:t>1,0</a:t>
              </a:r>
              <a:r>
                <a:rPr kumimoji="0" lang="en-US" altLang="cs-CZ" sz="1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</a:rPr>
                <a:t>–</a:t>
              </a:r>
              <a:r>
                <a:rPr kumimoji="0" lang="cs-CZ" altLang="cs-CZ" sz="1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</a:rPr>
                <a:t>4,9 % </a:t>
              </a:r>
            </a:p>
            <a:p>
              <a:pPr marL="0" marR="0" lvl="0" indent="0" algn="l" defTabSz="914400" eaLnBrk="1" fontAlgn="auto" latinLnBrk="0" hangingPunct="1">
                <a:lnSpc>
                  <a:spcPct val="80000"/>
                </a:lnSpc>
                <a:spcBef>
                  <a:spcPct val="200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1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</a:rPr>
                <a:t>&lt; 1,0 %</a:t>
              </a:r>
              <a:endParaRPr kumimoji="0" lang="en-US" altLang="cs-CZ" sz="1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</a:endParaRPr>
            </a:p>
          </p:txBody>
        </p:sp>
        <p:sp>
          <p:nvSpPr>
            <p:cNvPr id="566" name="Rectangle 56">
              <a:extLst>
                <a:ext uri="{FF2B5EF4-FFF2-40B4-BE49-F238E27FC236}">
                  <a16:creationId xmlns:a16="http://schemas.microsoft.com/office/drawing/2014/main" id="{80C49146-3AEE-4215-A6CE-68752F7CD8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37778" y="1908072"/>
              <a:ext cx="108000" cy="108193"/>
            </a:xfrm>
            <a:prstGeom prst="rect">
              <a:avLst/>
            </a:prstGeom>
            <a:solidFill>
              <a:srgbClr val="A2A2A2"/>
            </a:solidFill>
            <a:ln w="1651">
              <a:solidFill>
                <a:sysClr val="window" lastClr="FFFFFF">
                  <a:lumMod val="75000"/>
                </a:sysClr>
              </a:solidFill>
              <a:miter lim="800000"/>
              <a:headEnd/>
              <a:tailEnd/>
            </a:ln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altLang="cs-CZ" sz="1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567" name="Rectangle 56">
              <a:extLst>
                <a:ext uri="{FF2B5EF4-FFF2-40B4-BE49-F238E27FC236}">
                  <a16:creationId xmlns:a16="http://schemas.microsoft.com/office/drawing/2014/main" id="{3A606E20-B9A3-4FCB-8CD1-8B79D286CC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37778" y="1756270"/>
              <a:ext cx="108000" cy="108193"/>
            </a:xfrm>
            <a:prstGeom prst="rect">
              <a:avLst/>
            </a:prstGeom>
            <a:solidFill>
              <a:srgbClr val="BED8E8"/>
            </a:solidFill>
            <a:ln w="1651">
              <a:solidFill>
                <a:sysClr val="window" lastClr="FFFFFF">
                  <a:lumMod val="75000"/>
                </a:sysClr>
              </a:solidFill>
              <a:miter lim="800000"/>
              <a:headEnd/>
              <a:tailEnd/>
            </a:ln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altLang="cs-CZ" sz="1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568" name="Rectangle 56">
              <a:extLst>
                <a:ext uri="{FF2B5EF4-FFF2-40B4-BE49-F238E27FC236}">
                  <a16:creationId xmlns:a16="http://schemas.microsoft.com/office/drawing/2014/main" id="{F04184FB-AAE8-4050-9648-33708BB3C7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37778" y="1604469"/>
              <a:ext cx="108000" cy="108193"/>
            </a:xfrm>
            <a:prstGeom prst="rect">
              <a:avLst/>
            </a:prstGeom>
            <a:solidFill>
              <a:srgbClr val="6BAFD6"/>
            </a:solidFill>
            <a:ln w="1651">
              <a:solidFill>
                <a:sysClr val="window" lastClr="FFFFFF">
                  <a:lumMod val="75000"/>
                </a:sysClr>
              </a:solidFill>
              <a:miter lim="800000"/>
              <a:headEnd/>
              <a:tailEnd/>
            </a:ln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altLang="cs-CZ" sz="1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569" name="Rectangle 56">
              <a:extLst>
                <a:ext uri="{FF2B5EF4-FFF2-40B4-BE49-F238E27FC236}">
                  <a16:creationId xmlns:a16="http://schemas.microsoft.com/office/drawing/2014/main" id="{4BAB2005-EBA3-48E2-B8B4-3F61386056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37778" y="1452668"/>
              <a:ext cx="108000" cy="108193"/>
            </a:xfrm>
            <a:prstGeom prst="rect">
              <a:avLst/>
            </a:prstGeom>
            <a:solidFill>
              <a:srgbClr val="296AA2"/>
            </a:solidFill>
            <a:ln w="1651">
              <a:solidFill>
                <a:sysClr val="window" lastClr="FFFFFF">
                  <a:lumMod val="75000"/>
                </a:sysClr>
              </a:solidFill>
              <a:miter lim="800000"/>
              <a:headEnd/>
              <a:tailEnd/>
            </a:ln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altLang="cs-CZ" sz="12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</a:endParaRPr>
            </a:p>
          </p:txBody>
        </p:sp>
      </p:grpSp>
      <p:sp>
        <p:nvSpPr>
          <p:cNvPr id="570" name="AutoShape 222">
            <a:extLst>
              <a:ext uri="{FF2B5EF4-FFF2-40B4-BE49-F238E27FC236}">
                <a16:creationId xmlns:a16="http://schemas.microsoft.com/office/drawing/2014/main" id="{934659BF-783B-42D4-A749-67F9F27B34FA}"/>
              </a:ext>
            </a:extLst>
          </p:cNvPr>
          <p:cNvSpPr>
            <a:spLocks noChangeAspect="1" noChangeArrowheads="1" noTextEdit="1"/>
          </p:cNvSpPr>
          <p:nvPr/>
        </p:nvSpPr>
        <p:spPr bwMode="auto">
          <a:xfrm>
            <a:off x="6663218" y="1034061"/>
            <a:ext cx="4367631" cy="23101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571" name="Freeform 224">
            <a:extLst>
              <a:ext uri="{FF2B5EF4-FFF2-40B4-BE49-F238E27FC236}">
                <a16:creationId xmlns:a16="http://schemas.microsoft.com/office/drawing/2014/main" id="{08E22EEE-090F-4AE9-A4D8-E3D9616E9E60}"/>
              </a:ext>
            </a:extLst>
          </p:cNvPr>
          <p:cNvSpPr>
            <a:spLocks/>
          </p:cNvSpPr>
          <p:nvPr/>
        </p:nvSpPr>
        <p:spPr bwMode="auto">
          <a:xfrm>
            <a:off x="8292672" y="2087513"/>
            <a:ext cx="198714" cy="152857"/>
          </a:xfrm>
          <a:custGeom>
            <a:avLst/>
            <a:gdLst>
              <a:gd name="T0" fmla="*/ 125 w 195"/>
              <a:gd name="T1" fmla="*/ 1 h 150"/>
              <a:gd name="T2" fmla="*/ 127 w 195"/>
              <a:gd name="T3" fmla="*/ 5 h 150"/>
              <a:gd name="T4" fmla="*/ 140 w 195"/>
              <a:gd name="T5" fmla="*/ 15 h 150"/>
              <a:gd name="T6" fmla="*/ 149 w 195"/>
              <a:gd name="T7" fmla="*/ 18 h 150"/>
              <a:gd name="T8" fmla="*/ 153 w 195"/>
              <a:gd name="T9" fmla="*/ 26 h 150"/>
              <a:gd name="T10" fmla="*/ 159 w 195"/>
              <a:gd name="T11" fmla="*/ 31 h 150"/>
              <a:gd name="T12" fmla="*/ 175 w 195"/>
              <a:gd name="T13" fmla="*/ 38 h 150"/>
              <a:gd name="T14" fmla="*/ 182 w 195"/>
              <a:gd name="T15" fmla="*/ 45 h 150"/>
              <a:gd name="T16" fmla="*/ 191 w 195"/>
              <a:gd name="T17" fmla="*/ 53 h 150"/>
              <a:gd name="T18" fmla="*/ 195 w 195"/>
              <a:gd name="T19" fmla="*/ 60 h 150"/>
              <a:gd name="T20" fmla="*/ 193 w 195"/>
              <a:gd name="T21" fmla="*/ 67 h 150"/>
              <a:gd name="T22" fmla="*/ 179 w 195"/>
              <a:gd name="T23" fmla="*/ 76 h 150"/>
              <a:gd name="T24" fmla="*/ 174 w 195"/>
              <a:gd name="T25" fmla="*/ 80 h 150"/>
              <a:gd name="T26" fmla="*/ 174 w 195"/>
              <a:gd name="T27" fmla="*/ 85 h 150"/>
              <a:gd name="T28" fmla="*/ 178 w 195"/>
              <a:gd name="T29" fmla="*/ 91 h 150"/>
              <a:gd name="T30" fmla="*/ 180 w 195"/>
              <a:gd name="T31" fmla="*/ 105 h 150"/>
              <a:gd name="T32" fmla="*/ 176 w 195"/>
              <a:gd name="T33" fmla="*/ 112 h 150"/>
              <a:gd name="T34" fmla="*/ 168 w 195"/>
              <a:gd name="T35" fmla="*/ 117 h 150"/>
              <a:gd name="T36" fmla="*/ 159 w 195"/>
              <a:gd name="T37" fmla="*/ 116 h 150"/>
              <a:gd name="T38" fmla="*/ 148 w 195"/>
              <a:gd name="T39" fmla="*/ 110 h 150"/>
              <a:gd name="T40" fmla="*/ 136 w 195"/>
              <a:gd name="T41" fmla="*/ 109 h 150"/>
              <a:gd name="T42" fmla="*/ 126 w 195"/>
              <a:gd name="T43" fmla="*/ 111 h 150"/>
              <a:gd name="T44" fmla="*/ 120 w 195"/>
              <a:gd name="T45" fmla="*/ 116 h 150"/>
              <a:gd name="T46" fmla="*/ 110 w 195"/>
              <a:gd name="T47" fmla="*/ 120 h 150"/>
              <a:gd name="T48" fmla="*/ 94 w 195"/>
              <a:gd name="T49" fmla="*/ 132 h 150"/>
              <a:gd name="T50" fmla="*/ 81 w 195"/>
              <a:gd name="T51" fmla="*/ 137 h 150"/>
              <a:gd name="T52" fmla="*/ 71 w 195"/>
              <a:gd name="T53" fmla="*/ 140 h 150"/>
              <a:gd name="T54" fmla="*/ 65 w 195"/>
              <a:gd name="T55" fmla="*/ 148 h 150"/>
              <a:gd name="T56" fmla="*/ 62 w 195"/>
              <a:gd name="T57" fmla="*/ 150 h 150"/>
              <a:gd name="T58" fmla="*/ 47 w 195"/>
              <a:gd name="T59" fmla="*/ 148 h 150"/>
              <a:gd name="T60" fmla="*/ 43 w 195"/>
              <a:gd name="T61" fmla="*/ 145 h 150"/>
              <a:gd name="T62" fmla="*/ 41 w 195"/>
              <a:gd name="T63" fmla="*/ 140 h 150"/>
              <a:gd name="T64" fmla="*/ 42 w 195"/>
              <a:gd name="T65" fmla="*/ 134 h 150"/>
              <a:gd name="T66" fmla="*/ 41 w 195"/>
              <a:gd name="T67" fmla="*/ 128 h 150"/>
              <a:gd name="T68" fmla="*/ 40 w 195"/>
              <a:gd name="T69" fmla="*/ 123 h 150"/>
              <a:gd name="T70" fmla="*/ 33 w 195"/>
              <a:gd name="T71" fmla="*/ 119 h 150"/>
              <a:gd name="T72" fmla="*/ 29 w 195"/>
              <a:gd name="T73" fmla="*/ 114 h 150"/>
              <a:gd name="T74" fmla="*/ 30 w 195"/>
              <a:gd name="T75" fmla="*/ 108 h 150"/>
              <a:gd name="T76" fmla="*/ 29 w 195"/>
              <a:gd name="T77" fmla="*/ 102 h 150"/>
              <a:gd name="T78" fmla="*/ 18 w 195"/>
              <a:gd name="T79" fmla="*/ 91 h 150"/>
              <a:gd name="T80" fmla="*/ 12 w 195"/>
              <a:gd name="T81" fmla="*/ 81 h 150"/>
              <a:gd name="T82" fmla="*/ 9 w 195"/>
              <a:gd name="T83" fmla="*/ 75 h 150"/>
              <a:gd name="T84" fmla="*/ 13 w 195"/>
              <a:gd name="T85" fmla="*/ 69 h 150"/>
              <a:gd name="T86" fmla="*/ 18 w 195"/>
              <a:gd name="T87" fmla="*/ 64 h 150"/>
              <a:gd name="T88" fmla="*/ 9 w 195"/>
              <a:gd name="T89" fmla="*/ 53 h 150"/>
              <a:gd name="T90" fmla="*/ 1 w 195"/>
              <a:gd name="T91" fmla="*/ 48 h 150"/>
              <a:gd name="T92" fmla="*/ 1 w 195"/>
              <a:gd name="T93" fmla="*/ 45 h 150"/>
              <a:gd name="T94" fmla="*/ 12 w 195"/>
              <a:gd name="T95" fmla="*/ 40 h 150"/>
              <a:gd name="T96" fmla="*/ 27 w 195"/>
              <a:gd name="T97" fmla="*/ 34 h 150"/>
              <a:gd name="T98" fmla="*/ 33 w 195"/>
              <a:gd name="T99" fmla="*/ 34 h 150"/>
              <a:gd name="T100" fmla="*/ 42 w 195"/>
              <a:gd name="T101" fmla="*/ 38 h 150"/>
              <a:gd name="T102" fmla="*/ 50 w 195"/>
              <a:gd name="T103" fmla="*/ 36 h 150"/>
              <a:gd name="T104" fmla="*/ 53 w 195"/>
              <a:gd name="T105" fmla="*/ 26 h 150"/>
              <a:gd name="T106" fmla="*/ 58 w 195"/>
              <a:gd name="T107" fmla="*/ 21 h 150"/>
              <a:gd name="T108" fmla="*/ 69 w 195"/>
              <a:gd name="T109" fmla="*/ 20 h 150"/>
              <a:gd name="T110" fmla="*/ 85 w 195"/>
              <a:gd name="T111" fmla="*/ 13 h 150"/>
              <a:gd name="T112" fmla="*/ 102 w 195"/>
              <a:gd name="T113" fmla="*/ 5 h 150"/>
              <a:gd name="T114" fmla="*/ 123 w 195"/>
              <a:gd name="T115" fmla="*/ 0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95" h="150">
                <a:moveTo>
                  <a:pt x="124" y="0"/>
                </a:moveTo>
                <a:lnTo>
                  <a:pt x="125" y="0"/>
                </a:lnTo>
                <a:lnTo>
                  <a:pt x="125" y="0"/>
                </a:lnTo>
                <a:lnTo>
                  <a:pt x="125" y="0"/>
                </a:lnTo>
                <a:lnTo>
                  <a:pt x="125" y="1"/>
                </a:lnTo>
                <a:lnTo>
                  <a:pt x="125" y="1"/>
                </a:lnTo>
                <a:lnTo>
                  <a:pt x="125" y="1"/>
                </a:lnTo>
                <a:lnTo>
                  <a:pt x="125" y="2"/>
                </a:lnTo>
                <a:lnTo>
                  <a:pt x="125" y="3"/>
                </a:lnTo>
                <a:lnTo>
                  <a:pt x="126" y="4"/>
                </a:lnTo>
                <a:lnTo>
                  <a:pt x="126" y="4"/>
                </a:lnTo>
                <a:lnTo>
                  <a:pt x="127" y="5"/>
                </a:lnTo>
                <a:lnTo>
                  <a:pt x="128" y="6"/>
                </a:lnTo>
                <a:lnTo>
                  <a:pt x="129" y="6"/>
                </a:lnTo>
                <a:lnTo>
                  <a:pt x="132" y="9"/>
                </a:lnTo>
                <a:lnTo>
                  <a:pt x="135" y="10"/>
                </a:lnTo>
                <a:lnTo>
                  <a:pt x="139" y="14"/>
                </a:lnTo>
                <a:lnTo>
                  <a:pt x="140" y="15"/>
                </a:lnTo>
                <a:lnTo>
                  <a:pt x="142" y="15"/>
                </a:lnTo>
                <a:lnTo>
                  <a:pt x="143" y="16"/>
                </a:lnTo>
                <a:lnTo>
                  <a:pt x="146" y="17"/>
                </a:lnTo>
                <a:lnTo>
                  <a:pt x="147" y="17"/>
                </a:lnTo>
                <a:lnTo>
                  <a:pt x="148" y="17"/>
                </a:lnTo>
                <a:lnTo>
                  <a:pt x="149" y="18"/>
                </a:lnTo>
                <a:lnTo>
                  <a:pt x="149" y="18"/>
                </a:lnTo>
                <a:lnTo>
                  <a:pt x="150" y="19"/>
                </a:lnTo>
                <a:lnTo>
                  <a:pt x="151" y="23"/>
                </a:lnTo>
                <a:lnTo>
                  <a:pt x="152" y="24"/>
                </a:lnTo>
                <a:lnTo>
                  <a:pt x="152" y="25"/>
                </a:lnTo>
                <a:lnTo>
                  <a:pt x="153" y="26"/>
                </a:lnTo>
                <a:lnTo>
                  <a:pt x="154" y="27"/>
                </a:lnTo>
                <a:lnTo>
                  <a:pt x="155" y="28"/>
                </a:lnTo>
                <a:lnTo>
                  <a:pt x="156" y="29"/>
                </a:lnTo>
                <a:lnTo>
                  <a:pt x="157" y="30"/>
                </a:lnTo>
                <a:lnTo>
                  <a:pt x="158" y="30"/>
                </a:lnTo>
                <a:lnTo>
                  <a:pt x="159" y="31"/>
                </a:lnTo>
                <a:lnTo>
                  <a:pt x="161" y="31"/>
                </a:lnTo>
                <a:lnTo>
                  <a:pt x="166" y="33"/>
                </a:lnTo>
                <a:lnTo>
                  <a:pt x="168" y="34"/>
                </a:lnTo>
                <a:lnTo>
                  <a:pt x="173" y="36"/>
                </a:lnTo>
                <a:lnTo>
                  <a:pt x="174" y="37"/>
                </a:lnTo>
                <a:lnTo>
                  <a:pt x="175" y="38"/>
                </a:lnTo>
                <a:lnTo>
                  <a:pt x="176" y="39"/>
                </a:lnTo>
                <a:lnTo>
                  <a:pt x="177" y="40"/>
                </a:lnTo>
                <a:lnTo>
                  <a:pt x="178" y="41"/>
                </a:lnTo>
                <a:lnTo>
                  <a:pt x="180" y="44"/>
                </a:lnTo>
                <a:lnTo>
                  <a:pt x="181" y="45"/>
                </a:lnTo>
                <a:lnTo>
                  <a:pt x="182" y="45"/>
                </a:lnTo>
                <a:lnTo>
                  <a:pt x="182" y="46"/>
                </a:lnTo>
                <a:lnTo>
                  <a:pt x="183" y="47"/>
                </a:lnTo>
                <a:lnTo>
                  <a:pt x="188" y="51"/>
                </a:lnTo>
                <a:lnTo>
                  <a:pt x="189" y="52"/>
                </a:lnTo>
                <a:lnTo>
                  <a:pt x="190" y="52"/>
                </a:lnTo>
                <a:lnTo>
                  <a:pt x="191" y="53"/>
                </a:lnTo>
                <a:lnTo>
                  <a:pt x="193" y="55"/>
                </a:lnTo>
                <a:lnTo>
                  <a:pt x="193" y="56"/>
                </a:lnTo>
                <a:lnTo>
                  <a:pt x="194" y="57"/>
                </a:lnTo>
                <a:lnTo>
                  <a:pt x="195" y="58"/>
                </a:lnTo>
                <a:lnTo>
                  <a:pt x="195" y="60"/>
                </a:lnTo>
                <a:lnTo>
                  <a:pt x="195" y="60"/>
                </a:lnTo>
                <a:lnTo>
                  <a:pt x="195" y="61"/>
                </a:lnTo>
                <a:lnTo>
                  <a:pt x="195" y="62"/>
                </a:lnTo>
                <a:lnTo>
                  <a:pt x="195" y="63"/>
                </a:lnTo>
                <a:lnTo>
                  <a:pt x="194" y="65"/>
                </a:lnTo>
                <a:lnTo>
                  <a:pt x="193" y="66"/>
                </a:lnTo>
                <a:lnTo>
                  <a:pt x="193" y="67"/>
                </a:lnTo>
                <a:lnTo>
                  <a:pt x="192" y="67"/>
                </a:lnTo>
                <a:lnTo>
                  <a:pt x="191" y="68"/>
                </a:lnTo>
                <a:lnTo>
                  <a:pt x="190" y="69"/>
                </a:lnTo>
                <a:lnTo>
                  <a:pt x="189" y="70"/>
                </a:lnTo>
                <a:lnTo>
                  <a:pt x="186" y="72"/>
                </a:lnTo>
                <a:lnTo>
                  <a:pt x="179" y="76"/>
                </a:lnTo>
                <a:lnTo>
                  <a:pt x="178" y="76"/>
                </a:lnTo>
                <a:lnTo>
                  <a:pt x="177" y="77"/>
                </a:lnTo>
                <a:lnTo>
                  <a:pt x="176" y="78"/>
                </a:lnTo>
                <a:lnTo>
                  <a:pt x="175" y="79"/>
                </a:lnTo>
                <a:lnTo>
                  <a:pt x="174" y="80"/>
                </a:lnTo>
                <a:lnTo>
                  <a:pt x="174" y="80"/>
                </a:lnTo>
                <a:lnTo>
                  <a:pt x="174" y="81"/>
                </a:lnTo>
                <a:lnTo>
                  <a:pt x="173" y="82"/>
                </a:lnTo>
                <a:lnTo>
                  <a:pt x="173" y="83"/>
                </a:lnTo>
                <a:lnTo>
                  <a:pt x="174" y="84"/>
                </a:lnTo>
                <a:lnTo>
                  <a:pt x="174" y="85"/>
                </a:lnTo>
                <a:lnTo>
                  <a:pt x="174" y="85"/>
                </a:lnTo>
                <a:lnTo>
                  <a:pt x="174" y="86"/>
                </a:lnTo>
                <a:lnTo>
                  <a:pt x="176" y="87"/>
                </a:lnTo>
                <a:lnTo>
                  <a:pt x="177" y="88"/>
                </a:lnTo>
                <a:lnTo>
                  <a:pt x="177" y="89"/>
                </a:lnTo>
                <a:lnTo>
                  <a:pt x="178" y="90"/>
                </a:lnTo>
                <a:lnTo>
                  <a:pt x="178" y="91"/>
                </a:lnTo>
                <a:lnTo>
                  <a:pt x="178" y="91"/>
                </a:lnTo>
                <a:lnTo>
                  <a:pt x="178" y="92"/>
                </a:lnTo>
                <a:lnTo>
                  <a:pt x="179" y="96"/>
                </a:lnTo>
                <a:lnTo>
                  <a:pt x="180" y="101"/>
                </a:lnTo>
                <a:lnTo>
                  <a:pt x="180" y="104"/>
                </a:lnTo>
                <a:lnTo>
                  <a:pt x="180" y="105"/>
                </a:lnTo>
                <a:lnTo>
                  <a:pt x="180" y="106"/>
                </a:lnTo>
                <a:lnTo>
                  <a:pt x="179" y="107"/>
                </a:lnTo>
                <a:lnTo>
                  <a:pt x="179" y="109"/>
                </a:lnTo>
                <a:lnTo>
                  <a:pt x="178" y="110"/>
                </a:lnTo>
                <a:lnTo>
                  <a:pt x="177" y="111"/>
                </a:lnTo>
                <a:lnTo>
                  <a:pt x="176" y="112"/>
                </a:lnTo>
                <a:lnTo>
                  <a:pt x="173" y="114"/>
                </a:lnTo>
                <a:lnTo>
                  <a:pt x="171" y="116"/>
                </a:lnTo>
                <a:lnTo>
                  <a:pt x="170" y="116"/>
                </a:lnTo>
                <a:lnTo>
                  <a:pt x="170" y="117"/>
                </a:lnTo>
                <a:lnTo>
                  <a:pt x="169" y="117"/>
                </a:lnTo>
                <a:lnTo>
                  <a:pt x="168" y="117"/>
                </a:lnTo>
                <a:lnTo>
                  <a:pt x="167" y="117"/>
                </a:lnTo>
                <a:lnTo>
                  <a:pt x="165" y="117"/>
                </a:lnTo>
                <a:lnTo>
                  <a:pt x="163" y="117"/>
                </a:lnTo>
                <a:lnTo>
                  <a:pt x="162" y="117"/>
                </a:lnTo>
                <a:lnTo>
                  <a:pt x="160" y="116"/>
                </a:lnTo>
                <a:lnTo>
                  <a:pt x="159" y="116"/>
                </a:lnTo>
                <a:lnTo>
                  <a:pt x="158" y="115"/>
                </a:lnTo>
                <a:lnTo>
                  <a:pt x="156" y="114"/>
                </a:lnTo>
                <a:lnTo>
                  <a:pt x="153" y="112"/>
                </a:lnTo>
                <a:lnTo>
                  <a:pt x="151" y="111"/>
                </a:lnTo>
                <a:lnTo>
                  <a:pt x="150" y="110"/>
                </a:lnTo>
                <a:lnTo>
                  <a:pt x="148" y="110"/>
                </a:lnTo>
                <a:lnTo>
                  <a:pt x="146" y="109"/>
                </a:lnTo>
                <a:lnTo>
                  <a:pt x="145" y="109"/>
                </a:lnTo>
                <a:lnTo>
                  <a:pt x="144" y="109"/>
                </a:lnTo>
                <a:lnTo>
                  <a:pt x="143" y="109"/>
                </a:lnTo>
                <a:lnTo>
                  <a:pt x="140" y="109"/>
                </a:lnTo>
                <a:lnTo>
                  <a:pt x="136" y="109"/>
                </a:lnTo>
                <a:lnTo>
                  <a:pt x="135" y="109"/>
                </a:lnTo>
                <a:lnTo>
                  <a:pt x="133" y="109"/>
                </a:lnTo>
                <a:lnTo>
                  <a:pt x="129" y="110"/>
                </a:lnTo>
                <a:lnTo>
                  <a:pt x="128" y="110"/>
                </a:lnTo>
                <a:lnTo>
                  <a:pt x="127" y="110"/>
                </a:lnTo>
                <a:lnTo>
                  <a:pt x="126" y="111"/>
                </a:lnTo>
                <a:lnTo>
                  <a:pt x="125" y="111"/>
                </a:lnTo>
                <a:lnTo>
                  <a:pt x="124" y="112"/>
                </a:lnTo>
                <a:lnTo>
                  <a:pt x="124" y="112"/>
                </a:lnTo>
                <a:lnTo>
                  <a:pt x="123" y="113"/>
                </a:lnTo>
                <a:lnTo>
                  <a:pt x="121" y="115"/>
                </a:lnTo>
                <a:lnTo>
                  <a:pt x="120" y="116"/>
                </a:lnTo>
                <a:lnTo>
                  <a:pt x="119" y="117"/>
                </a:lnTo>
                <a:lnTo>
                  <a:pt x="117" y="118"/>
                </a:lnTo>
                <a:lnTo>
                  <a:pt x="116" y="118"/>
                </a:lnTo>
                <a:lnTo>
                  <a:pt x="115" y="119"/>
                </a:lnTo>
                <a:lnTo>
                  <a:pt x="112" y="120"/>
                </a:lnTo>
                <a:lnTo>
                  <a:pt x="110" y="120"/>
                </a:lnTo>
                <a:lnTo>
                  <a:pt x="108" y="121"/>
                </a:lnTo>
                <a:lnTo>
                  <a:pt x="107" y="122"/>
                </a:lnTo>
                <a:lnTo>
                  <a:pt x="106" y="123"/>
                </a:lnTo>
                <a:lnTo>
                  <a:pt x="103" y="125"/>
                </a:lnTo>
                <a:lnTo>
                  <a:pt x="95" y="131"/>
                </a:lnTo>
                <a:lnTo>
                  <a:pt x="94" y="132"/>
                </a:lnTo>
                <a:lnTo>
                  <a:pt x="93" y="133"/>
                </a:lnTo>
                <a:lnTo>
                  <a:pt x="92" y="133"/>
                </a:lnTo>
                <a:lnTo>
                  <a:pt x="91" y="134"/>
                </a:lnTo>
                <a:lnTo>
                  <a:pt x="88" y="135"/>
                </a:lnTo>
                <a:lnTo>
                  <a:pt x="84" y="136"/>
                </a:lnTo>
                <a:lnTo>
                  <a:pt x="81" y="137"/>
                </a:lnTo>
                <a:lnTo>
                  <a:pt x="80" y="137"/>
                </a:lnTo>
                <a:lnTo>
                  <a:pt x="78" y="138"/>
                </a:lnTo>
                <a:lnTo>
                  <a:pt x="73" y="139"/>
                </a:lnTo>
                <a:lnTo>
                  <a:pt x="72" y="139"/>
                </a:lnTo>
                <a:lnTo>
                  <a:pt x="71" y="140"/>
                </a:lnTo>
                <a:lnTo>
                  <a:pt x="71" y="140"/>
                </a:lnTo>
                <a:lnTo>
                  <a:pt x="70" y="141"/>
                </a:lnTo>
                <a:lnTo>
                  <a:pt x="69" y="142"/>
                </a:lnTo>
                <a:lnTo>
                  <a:pt x="69" y="142"/>
                </a:lnTo>
                <a:lnTo>
                  <a:pt x="68" y="144"/>
                </a:lnTo>
                <a:lnTo>
                  <a:pt x="66" y="147"/>
                </a:lnTo>
                <a:lnTo>
                  <a:pt x="65" y="148"/>
                </a:lnTo>
                <a:lnTo>
                  <a:pt x="65" y="148"/>
                </a:lnTo>
                <a:lnTo>
                  <a:pt x="65" y="149"/>
                </a:lnTo>
                <a:lnTo>
                  <a:pt x="64" y="149"/>
                </a:lnTo>
                <a:lnTo>
                  <a:pt x="64" y="149"/>
                </a:lnTo>
                <a:lnTo>
                  <a:pt x="63" y="150"/>
                </a:lnTo>
                <a:lnTo>
                  <a:pt x="62" y="150"/>
                </a:lnTo>
                <a:lnTo>
                  <a:pt x="59" y="150"/>
                </a:lnTo>
                <a:lnTo>
                  <a:pt x="57" y="150"/>
                </a:lnTo>
                <a:lnTo>
                  <a:pt x="52" y="149"/>
                </a:lnTo>
                <a:lnTo>
                  <a:pt x="50" y="149"/>
                </a:lnTo>
                <a:lnTo>
                  <a:pt x="48" y="149"/>
                </a:lnTo>
                <a:lnTo>
                  <a:pt x="47" y="148"/>
                </a:lnTo>
                <a:lnTo>
                  <a:pt x="46" y="148"/>
                </a:lnTo>
                <a:lnTo>
                  <a:pt x="45" y="148"/>
                </a:lnTo>
                <a:lnTo>
                  <a:pt x="44" y="147"/>
                </a:lnTo>
                <a:lnTo>
                  <a:pt x="44" y="147"/>
                </a:lnTo>
                <a:lnTo>
                  <a:pt x="43" y="146"/>
                </a:lnTo>
                <a:lnTo>
                  <a:pt x="43" y="145"/>
                </a:lnTo>
                <a:lnTo>
                  <a:pt x="42" y="145"/>
                </a:lnTo>
                <a:lnTo>
                  <a:pt x="42" y="144"/>
                </a:lnTo>
                <a:lnTo>
                  <a:pt x="41" y="143"/>
                </a:lnTo>
                <a:lnTo>
                  <a:pt x="41" y="142"/>
                </a:lnTo>
                <a:lnTo>
                  <a:pt x="41" y="142"/>
                </a:lnTo>
                <a:lnTo>
                  <a:pt x="41" y="140"/>
                </a:lnTo>
                <a:lnTo>
                  <a:pt x="41" y="139"/>
                </a:lnTo>
                <a:lnTo>
                  <a:pt x="42" y="137"/>
                </a:lnTo>
                <a:lnTo>
                  <a:pt x="42" y="136"/>
                </a:lnTo>
                <a:lnTo>
                  <a:pt x="42" y="135"/>
                </a:lnTo>
                <a:lnTo>
                  <a:pt x="42" y="135"/>
                </a:lnTo>
                <a:lnTo>
                  <a:pt x="42" y="134"/>
                </a:lnTo>
                <a:lnTo>
                  <a:pt x="42" y="134"/>
                </a:lnTo>
                <a:lnTo>
                  <a:pt x="41" y="133"/>
                </a:lnTo>
                <a:lnTo>
                  <a:pt x="41" y="132"/>
                </a:lnTo>
                <a:lnTo>
                  <a:pt x="41" y="132"/>
                </a:lnTo>
                <a:lnTo>
                  <a:pt x="41" y="131"/>
                </a:lnTo>
                <a:lnTo>
                  <a:pt x="41" y="128"/>
                </a:lnTo>
                <a:lnTo>
                  <a:pt x="41" y="127"/>
                </a:lnTo>
                <a:lnTo>
                  <a:pt x="41" y="126"/>
                </a:lnTo>
                <a:lnTo>
                  <a:pt x="41" y="125"/>
                </a:lnTo>
                <a:lnTo>
                  <a:pt x="41" y="124"/>
                </a:lnTo>
                <a:lnTo>
                  <a:pt x="41" y="124"/>
                </a:lnTo>
                <a:lnTo>
                  <a:pt x="40" y="123"/>
                </a:lnTo>
                <a:lnTo>
                  <a:pt x="40" y="123"/>
                </a:lnTo>
                <a:lnTo>
                  <a:pt x="39" y="122"/>
                </a:lnTo>
                <a:lnTo>
                  <a:pt x="38" y="121"/>
                </a:lnTo>
                <a:lnTo>
                  <a:pt x="35" y="120"/>
                </a:lnTo>
                <a:lnTo>
                  <a:pt x="34" y="119"/>
                </a:lnTo>
                <a:lnTo>
                  <a:pt x="33" y="119"/>
                </a:lnTo>
                <a:lnTo>
                  <a:pt x="32" y="118"/>
                </a:lnTo>
                <a:lnTo>
                  <a:pt x="31" y="117"/>
                </a:lnTo>
                <a:lnTo>
                  <a:pt x="30" y="116"/>
                </a:lnTo>
                <a:lnTo>
                  <a:pt x="29" y="116"/>
                </a:lnTo>
                <a:lnTo>
                  <a:pt x="29" y="115"/>
                </a:lnTo>
                <a:lnTo>
                  <a:pt x="29" y="114"/>
                </a:lnTo>
                <a:lnTo>
                  <a:pt x="28" y="113"/>
                </a:lnTo>
                <a:lnTo>
                  <a:pt x="28" y="113"/>
                </a:lnTo>
                <a:lnTo>
                  <a:pt x="28" y="112"/>
                </a:lnTo>
                <a:lnTo>
                  <a:pt x="29" y="111"/>
                </a:lnTo>
                <a:lnTo>
                  <a:pt x="29" y="110"/>
                </a:lnTo>
                <a:lnTo>
                  <a:pt x="30" y="108"/>
                </a:lnTo>
                <a:lnTo>
                  <a:pt x="30" y="107"/>
                </a:lnTo>
                <a:lnTo>
                  <a:pt x="30" y="106"/>
                </a:lnTo>
                <a:lnTo>
                  <a:pt x="30" y="105"/>
                </a:lnTo>
                <a:lnTo>
                  <a:pt x="30" y="104"/>
                </a:lnTo>
                <a:lnTo>
                  <a:pt x="30" y="103"/>
                </a:lnTo>
                <a:lnTo>
                  <a:pt x="29" y="102"/>
                </a:lnTo>
                <a:lnTo>
                  <a:pt x="29" y="101"/>
                </a:lnTo>
                <a:lnTo>
                  <a:pt x="28" y="100"/>
                </a:lnTo>
                <a:lnTo>
                  <a:pt x="23" y="97"/>
                </a:lnTo>
                <a:lnTo>
                  <a:pt x="21" y="95"/>
                </a:lnTo>
                <a:lnTo>
                  <a:pt x="19" y="93"/>
                </a:lnTo>
                <a:lnTo>
                  <a:pt x="18" y="91"/>
                </a:lnTo>
                <a:lnTo>
                  <a:pt x="17" y="90"/>
                </a:lnTo>
                <a:lnTo>
                  <a:pt x="16" y="88"/>
                </a:lnTo>
                <a:lnTo>
                  <a:pt x="15" y="87"/>
                </a:lnTo>
                <a:lnTo>
                  <a:pt x="13" y="83"/>
                </a:lnTo>
                <a:lnTo>
                  <a:pt x="13" y="82"/>
                </a:lnTo>
                <a:lnTo>
                  <a:pt x="12" y="81"/>
                </a:lnTo>
                <a:lnTo>
                  <a:pt x="10" y="78"/>
                </a:lnTo>
                <a:lnTo>
                  <a:pt x="9" y="77"/>
                </a:lnTo>
                <a:lnTo>
                  <a:pt x="9" y="76"/>
                </a:lnTo>
                <a:lnTo>
                  <a:pt x="9" y="76"/>
                </a:lnTo>
                <a:lnTo>
                  <a:pt x="9" y="75"/>
                </a:lnTo>
                <a:lnTo>
                  <a:pt x="9" y="75"/>
                </a:lnTo>
                <a:lnTo>
                  <a:pt x="9" y="73"/>
                </a:lnTo>
                <a:lnTo>
                  <a:pt x="10" y="72"/>
                </a:lnTo>
                <a:lnTo>
                  <a:pt x="11" y="71"/>
                </a:lnTo>
                <a:lnTo>
                  <a:pt x="12" y="70"/>
                </a:lnTo>
                <a:lnTo>
                  <a:pt x="12" y="70"/>
                </a:lnTo>
                <a:lnTo>
                  <a:pt x="13" y="69"/>
                </a:lnTo>
                <a:lnTo>
                  <a:pt x="16" y="67"/>
                </a:lnTo>
                <a:lnTo>
                  <a:pt x="17" y="66"/>
                </a:lnTo>
                <a:lnTo>
                  <a:pt x="18" y="66"/>
                </a:lnTo>
                <a:lnTo>
                  <a:pt x="18" y="65"/>
                </a:lnTo>
                <a:lnTo>
                  <a:pt x="18" y="64"/>
                </a:lnTo>
                <a:lnTo>
                  <a:pt x="18" y="64"/>
                </a:lnTo>
                <a:lnTo>
                  <a:pt x="18" y="63"/>
                </a:lnTo>
                <a:lnTo>
                  <a:pt x="18" y="62"/>
                </a:lnTo>
                <a:lnTo>
                  <a:pt x="17" y="62"/>
                </a:lnTo>
                <a:lnTo>
                  <a:pt x="15" y="60"/>
                </a:lnTo>
                <a:lnTo>
                  <a:pt x="12" y="56"/>
                </a:lnTo>
                <a:lnTo>
                  <a:pt x="9" y="53"/>
                </a:lnTo>
                <a:lnTo>
                  <a:pt x="7" y="51"/>
                </a:lnTo>
                <a:lnTo>
                  <a:pt x="6" y="51"/>
                </a:lnTo>
                <a:lnTo>
                  <a:pt x="5" y="50"/>
                </a:lnTo>
                <a:lnTo>
                  <a:pt x="4" y="49"/>
                </a:lnTo>
                <a:lnTo>
                  <a:pt x="2" y="48"/>
                </a:lnTo>
                <a:lnTo>
                  <a:pt x="1" y="48"/>
                </a:lnTo>
                <a:lnTo>
                  <a:pt x="1" y="47"/>
                </a:lnTo>
                <a:lnTo>
                  <a:pt x="0" y="47"/>
                </a:lnTo>
                <a:lnTo>
                  <a:pt x="0" y="47"/>
                </a:lnTo>
                <a:lnTo>
                  <a:pt x="0" y="46"/>
                </a:lnTo>
                <a:lnTo>
                  <a:pt x="0" y="46"/>
                </a:lnTo>
                <a:lnTo>
                  <a:pt x="1" y="45"/>
                </a:lnTo>
                <a:lnTo>
                  <a:pt x="1" y="45"/>
                </a:lnTo>
                <a:lnTo>
                  <a:pt x="2" y="44"/>
                </a:lnTo>
                <a:lnTo>
                  <a:pt x="3" y="43"/>
                </a:lnTo>
                <a:lnTo>
                  <a:pt x="5" y="43"/>
                </a:lnTo>
                <a:lnTo>
                  <a:pt x="9" y="41"/>
                </a:lnTo>
                <a:lnTo>
                  <a:pt x="12" y="40"/>
                </a:lnTo>
                <a:lnTo>
                  <a:pt x="15" y="39"/>
                </a:lnTo>
                <a:lnTo>
                  <a:pt x="19" y="38"/>
                </a:lnTo>
                <a:lnTo>
                  <a:pt x="21" y="37"/>
                </a:lnTo>
                <a:lnTo>
                  <a:pt x="23" y="36"/>
                </a:lnTo>
                <a:lnTo>
                  <a:pt x="26" y="35"/>
                </a:lnTo>
                <a:lnTo>
                  <a:pt x="27" y="34"/>
                </a:lnTo>
                <a:lnTo>
                  <a:pt x="28" y="34"/>
                </a:lnTo>
                <a:lnTo>
                  <a:pt x="29" y="34"/>
                </a:lnTo>
                <a:lnTo>
                  <a:pt x="30" y="34"/>
                </a:lnTo>
                <a:lnTo>
                  <a:pt x="31" y="34"/>
                </a:lnTo>
                <a:lnTo>
                  <a:pt x="32" y="34"/>
                </a:lnTo>
                <a:lnTo>
                  <a:pt x="33" y="34"/>
                </a:lnTo>
                <a:lnTo>
                  <a:pt x="34" y="35"/>
                </a:lnTo>
                <a:lnTo>
                  <a:pt x="36" y="36"/>
                </a:lnTo>
                <a:lnTo>
                  <a:pt x="37" y="37"/>
                </a:lnTo>
                <a:lnTo>
                  <a:pt x="39" y="37"/>
                </a:lnTo>
                <a:lnTo>
                  <a:pt x="40" y="37"/>
                </a:lnTo>
                <a:lnTo>
                  <a:pt x="42" y="38"/>
                </a:lnTo>
                <a:lnTo>
                  <a:pt x="44" y="38"/>
                </a:lnTo>
                <a:lnTo>
                  <a:pt x="46" y="38"/>
                </a:lnTo>
                <a:lnTo>
                  <a:pt x="47" y="37"/>
                </a:lnTo>
                <a:lnTo>
                  <a:pt x="48" y="37"/>
                </a:lnTo>
                <a:lnTo>
                  <a:pt x="49" y="36"/>
                </a:lnTo>
                <a:lnTo>
                  <a:pt x="50" y="36"/>
                </a:lnTo>
                <a:lnTo>
                  <a:pt x="50" y="35"/>
                </a:lnTo>
                <a:lnTo>
                  <a:pt x="50" y="34"/>
                </a:lnTo>
                <a:lnTo>
                  <a:pt x="51" y="32"/>
                </a:lnTo>
                <a:lnTo>
                  <a:pt x="52" y="29"/>
                </a:lnTo>
                <a:lnTo>
                  <a:pt x="52" y="27"/>
                </a:lnTo>
                <a:lnTo>
                  <a:pt x="53" y="26"/>
                </a:lnTo>
                <a:lnTo>
                  <a:pt x="54" y="25"/>
                </a:lnTo>
                <a:lnTo>
                  <a:pt x="54" y="24"/>
                </a:lnTo>
                <a:lnTo>
                  <a:pt x="55" y="23"/>
                </a:lnTo>
                <a:lnTo>
                  <a:pt x="56" y="22"/>
                </a:lnTo>
                <a:lnTo>
                  <a:pt x="57" y="22"/>
                </a:lnTo>
                <a:lnTo>
                  <a:pt x="58" y="21"/>
                </a:lnTo>
                <a:lnTo>
                  <a:pt x="59" y="21"/>
                </a:lnTo>
                <a:lnTo>
                  <a:pt x="60" y="21"/>
                </a:lnTo>
                <a:lnTo>
                  <a:pt x="62" y="20"/>
                </a:lnTo>
                <a:lnTo>
                  <a:pt x="66" y="20"/>
                </a:lnTo>
                <a:lnTo>
                  <a:pt x="68" y="20"/>
                </a:lnTo>
                <a:lnTo>
                  <a:pt x="69" y="20"/>
                </a:lnTo>
                <a:lnTo>
                  <a:pt x="73" y="18"/>
                </a:lnTo>
                <a:lnTo>
                  <a:pt x="75" y="18"/>
                </a:lnTo>
                <a:lnTo>
                  <a:pt x="77" y="17"/>
                </a:lnTo>
                <a:lnTo>
                  <a:pt x="83" y="14"/>
                </a:lnTo>
                <a:lnTo>
                  <a:pt x="84" y="13"/>
                </a:lnTo>
                <a:lnTo>
                  <a:pt x="85" y="13"/>
                </a:lnTo>
                <a:lnTo>
                  <a:pt x="90" y="11"/>
                </a:lnTo>
                <a:lnTo>
                  <a:pt x="93" y="10"/>
                </a:lnTo>
                <a:lnTo>
                  <a:pt x="95" y="9"/>
                </a:lnTo>
                <a:lnTo>
                  <a:pt x="99" y="7"/>
                </a:lnTo>
                <a:lnTo>
                  <a:pt x="100" y="6"/>
                </a:lnTo>
                <a:lnTo>
                  <a:pt x="102" y="5"/>
                </a:lnTo>
                <a:lnTo>
                  <a:pt x="106" y="4"/>
                </a:lnTo>
                <a:lnTo>
                  <a:pt x="109" y="3"/>
                </a:lnTo>
                <a:lnTo>
                  <a:pt x="112" y="3"/>
                </a:lnTo>
                <a:lnTo>
                  <a:pt x="119" y="1"/>
                </a:lnTo>
                <a:lnTo>
                  <a:pt x="122" y="1"/>
                </a:lnTo>
                <a:lnTo>
                  <a:pt x="123" y="0"/>
                </a:lnTo>
                <a:lnTo>
                  <a:pt x="123" y="0"/>
                </a:lnTo>
                <a:lnTo>
                  <a:pt x="123" y="0"/>
                </a:lnTo>
                <a:lnTo>
                  <a:pt x="124" y="0"/>
                </a:lnTo>
                <a:close/>
              </a:path>
            </a:pathLst>
          </a:custGeom>
          <a:solidFill>
            <a:srgbClr val="CCCCCC"/>
          </a:solidFill>
          <a:ln w="98425">
            <a:solidFill>
              <a:srgbClr val="CCCCCC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572" name="Freeform 225">
            <a:extLst>
              <a:ext uri="{FF2B5EF4-FFF2-40B4-BE49-F238E27FC236}">
                <a16:creationId xmlns:a16="http://schemas.microsoft.com/office/drawing/2014/main" id="{563C6D89-FAF4-4801-81DD-248A877D169E}"/>
              </a:ext>
            </a:extLst>
          </p:cNvPr>
          <p:cNvSpPr>
            <a:spLocks noEditPoints="1"/>
          </p:cNvSpPr>
          <p:nvPr/>
        </p:nvSpPr>
        <p:spPr bwMode="auto">
          <a:xfrm>
            <a:off x="7933968" y="1793008"/>
            <a:ext cx="915103" cy="740846"/>
          </a:xfrm>
          <a:custGeom>
            <a:avLst/>
            <a:gdLst>
              <a:gd name="T0" fmla="*/ 691 w 898"/>
              <a:gd name="T1" fmla="*/ 30 h 727"/>
              <a:gd name="T2" fmla="*/ 725 w 898"/>
              <a:gd name="T3" fmla="*/ 76 h 727"/>
              <a:gd name="T4" fmla="*/ 732 w 898"/>
              <a:gd name="T5" fmla="*/ 149 h 727"/>
              <a:gd name="T6" fmla="*/ 745 w 898"/>
              <a:gd name="T7" fmla="*/ 182 h 727"/>
              <a:gd name="T8" fmla="*/ 784 w 898"/>
              <a:gd name="T9" fmla="*/ 215 h 727"/>
              <a:gd name="T10" fmla="*/ 832 w 898"/>
              <a:gd name="T11" fmla="*/ 248 h 727"/>
              <a:gd name="T12" fmla="*/ 826 w 898"/>
              <a:gd name="T13" fmla="*/ 308 h 727"/>
              <a:gd name="T14" fmla="*/ 849 w 898"/>
              <a:gd name="T15" fmla="*/ 338 h 727"/>
              <a:gd name="T16" fmla="*/ 838 w 898"/>
              <a:gd name="T17" fmla="*/ 370 h 727"/>
              <a:gd name="T18" fmla="*/ 855 w 898"/>
              <a:gd name="T19" fmla="*/ 397 h 727"/>
              <a:gd name="T20" fmla="*/ 895 w 898"/>
              <a:gd name="T21" fmla="*/ 430 h 727"/>
              <a:gd name="T22" fmla="*/ 884 w 898"/>
              <a:gd name="T23" fmla="*/ 498 h 727"/>
              <a:gd name="T24" fmla="*/ 857 w 898"/>
              <a:gd name="T25" fmla="*/ 534 h 727"/>
              <a:gd name="T26" fmla="*/ 799 w 898"/>
              <a:gd name="T27" fmla="*/ 560 h 727"/>
              <a:gd name="T28" fmla="*/ 752 w 898"/>
              <a:gd name="T29" fmla="*/ 599 h 727"/>
              <a:gd name="T30" fmla="*/ 778 w 898"/>
              <a:gd name="T31" fmla="*/ 647 h 727"/>
              <a:gd name="T32" fmla="*/ 741 w 898"/>
              <a:gd name="T33" fmla="*/ 671 h 727"/>
              <a:gd name="T34" fmla="*/ 668 w 898"/>
              <a:gd name="T35" fmla="*/ 666 h 727"/>
              <a:gd name="T36" fmla="*/ 644 w 898"/>
              <a:gd name="T37" fmla="*/ 701 h 727"/>
              <a:gd name="T38" fmla="*/ 608 w 898"/>
              <a:gd name="T39" fmla="*/ 679 h 727"/>
              <a:gd name="T40" fmla="*/ 559 w 898"/>
              <a:gd name="T41" fmla="*/ 678 h 727"/>
              <a:gd name="T42" fmla="*/ 522 w 898"/>
              <a:gd name="T43" fmla="*/ 726 h 727"/>
              <a:gd name="T44" fmla="*/ 481 w 898"/>
              <a:gd name="T45" fmla="*/ 710 h 727"/>
              <a:gd name="T46" fmla="*/ 422 w 898"/>
              <a:gd name="T47" fmla="*/ 698 h 727"/>
              <a:gd name="T48" fmla="*/ 386 w 898"/>
              <a:gd name="T49" fmla="*/ 706 h 727"/>
              <a:gd name="T50" fmla="*/ 337 w 898"/>
              <a:gd name="T51" fmla="*/ 707 h 727"/>
              <a:gd name="T52" fmla="*/ 276 w 898"/>
              <a:gd name="T53" fmla="*/ 692 h 727"/>
              <a:gd name="T54" fmla="*/ 227 w 898"/>
              <a:gd name="T55" fmla="*/ 722 h 727"/>
              <a:gd name="T56" fmla="*/ 179 w 898"/>
              <a:gd name="T57" fmla="*/ 720 h 727"/>
              <a:gd name="T58" fmla="*/ 141 w 898"/>
              <a:gd name="T59" fmla="*/ 698 h 727"/>
              <a:gd name="T60" fmla="*/ 123 w 898"/>
              <a:gd name="T61" fmla="*/ 645 h 727"/>
              <a:gd name="T62" fmla="*/ 119 w 898"/>
              <a:gd name="T63" fmla="*/ 622 h 727"/>
              <a:gd name="T64" fmla="*/ 112 w 898"/>
              <a:gd name="T65" fmla="*/ 600 h 727"/>
              <a:gd name="T66" fmla="*/ 159 w 898"/>
              <a:gd name="T67" fmla="*/ 571 h 727"/>
              <a:gd name="T68" fmla="*/ 167 w 898"/>
              <a:gd name="T69" fmla="*/ 519 h 727"/>
              <a:gd name="T70" fmla="*/ 152 w 898"/>
              <a:gd name="T71" fmla="*/ 440 h 727"/>
              <a:gd name="T72" fmla="*/ 103 w 898"/>
              <a:gd name="T73" fmla="*/ 402 h 727"/>
              <a:gd name="T74" fmla="*/ 47 w 898"/>
              <a:gd name="T75" fmla="*/ 381 h 727"/>
              <a:gd name="T76" fmla="*/ 2 w 898"/>
              <a:gd name="T77" fmla="*/ 376 h 727"/>
              <a:gd name="T78" fmla="*/ 9 w 898"/>
              <a:gd name="T79" fmla="*/ 332 h 727"/>
              <a:gd name="T80" fmla="*/ 39 w 898"/>
              <a:gd name="T81" fmla="*/ 297 h 727"/>
              <a:gd name="T82" fmla="*/ 102 w 898"/>
              <a:gd name="T83" fmla="*/ 258 h 727"/>
              <a:gd name="T84" fmla="*/ 163 w 898"/>
              <a:gd name="T85" fmla="*/ 242 h 727"/>
              <a:gd name="T86" fmla="*/ 213 w 898"/>
              <a:gd name="T87" fmla="*/ 224 h 727"/>
              <a:gd name="T88" fmla="*/ 249 w 898"/>
              <a:gd name="T89" fmla="*/ 188 h 727"/>
              <a:gd name="T90" fmla="*/ 335 w 898"/>
              <a:gd name="T91" fmla="*/ 181 h 727"/>
              <a:gd name="T92" fmla="*/ 408 w 898"/>
              <a:gd name="T93" fmla="*/ 171 h 727"/>
              <a:gd name="T94" fmla="*/ 426 w 898"/>
              <a:gd name="T95" fmla="*/ 126 h 727"/>
              <a:gd name="T96" fmla="*/ 450 w 898"/>
              <a:gd name="T97" fmla="*/ 83 h 727"/>
              <a:gd name="T98" fmla="*/ 482 w 898"/>
              <a:gd name="T99" fmla="*/ 76 h 727"/>
              <a:gd name="T100" fmla="*/ 514 w 898"/>
              <a:gd name="T101" fmla="*/ 92 h 727"/>
              <a:gd name="T102" fmla="*/ 573 w 898"/>
              <a:gd name="T103" fmla="*/ 45 h 727"/>
              <a:gd name="T104" fmla="*/ 619 w 898"/>
              <a:gd name="T105" fmla="*/ 29 h 727"/>
              <a:gd name="T106" fmla="*/ 429 w 898"/>
              <a:gd name="T107" fmla="*/ 306 h 727"/>
              <a:gd name="T108" fmla="*/ 380 w 898"/>
              <a:gd name="T109" fmla="*/ 323 h 727"/>
              <a:gd name="T110" fmla="*/ 364 w 898"/>
              <a:gd name="T111" fmla="*/ 359 h 727"/>
              <a:gd name="T112" fmla="*/ 382 w 898"/>
              <a:gd name="T113" fmla="*/ 405 h 727"/>
              <a:gd name="T114" fmla="*/ 398 w 898"/>
              <a:gd name="T115" fmla="*/ 437 h 727"/>
              <a:gd name="T116" fmla="*/ 464 w 898"/>
              <a:gd name="T117" fmla="*/ 409 h 727"/>
              <a:gd name="T118" fmla="*/ 522 w 898"/>
              <a:gd name="T119" fmla="*/ 405 h 727"/>
              <a:gd name="T120" fmla="*/ 544 w 898"/>
              <a:gd name="T121" fmla="*/ 356 h 727"/>
              <a:gd name="T122" fmla="*/ 504 w 898"/>
              <a:gd name="T123" fmla="*/ 314 h 7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898" h="727">
                <a:moveTo>
                  <a:pt x="639" y="0"/>
                </a:moveTo>
                <a:lnTo>
                  <a:pt x="640" y="1"/>
                </a:lnTo>
                <a:lnTo>
                  <a:pt x="641" y="1"/>
                </a:lnTo>
                <a:lnTo>
                  <a:pt x="642" y="2"/>
                </a:lnTo>
                <a:lnTo>
                  <a:pt x="642" y="2"/>
                </a:lnTo>
                <a:lnTo>
                  <a:pt x="645" y="5"/>
                </a:lnTo>
                <a:lnTo>
                  <a:pt x="646" y="6"/>
                </a:lnTo>
                <a:lnTo>
                  <a:pt x="648" y="7"/>
                </a:lnTo>
                <a:lnTo>
                  <a:pt x="651" y="9"/>
                </a:lnTo>
                <a:lnTo>
                  <a:pt x="652" y="10"/>
                </a:lnTo>
                <a:lnTo>
                  <a:pt x="653" y="11"/>
                </a:lnTo>
                <a:lnTo>
                  <a:pt x="654" y="13"/>
                </a:lnTo>
                <a:lnTo>
                  <a:pt x="654" y="13"/>
                </a:lnTo>
                <a:lnTo>
                  <a:pt x="655" y="14"/>
                </a:lnTo>
                <a:lnTo>
                  <a:pt x="656" y="14"/>
                </a:lnTo>
                <a:lnTo>
                  <a:pt x="657" y="15"/>
                </a:lnTo>
                <a:lnTo>
                  <a:pt x="658" y="15"/>
                </a:lnTo>
                <a:lnTo>
                  <a:pt x="658" y="15"/>
                </a:lnTo>
                <a:lnTo>
                  <a:pt x="659" y="14"/>
                </a:lnTo>
                <a:lnTo>
                  <a:pt x="660" y="14"/>
                </a:lnTo>
                <a:lnTo>
                  <a:pt x="660" y="14"/>
                </a:lnTo>
                <a:lnTo>
                  <a:pt x="662" y="13"/>
                </a:lnTo>
                <a:lnTo>
                  <a:pt x="663" y="12"/>
                </a:lnTo>
                <a:lnTo>
                  <a:pt x="664" y="11"/>
                </a:lnTo>
                <a:lnTo>
                  <a:pt x="665" y="11"/>
                </a:lnTo>
                <a:lnTo>
                  <a:pt x="666" y="11"/>
                </a:lnTo>
                <a:lnTo>
                  <a:pt x="667" y="11"/>
                </a:lnTo>
                <a:lnTo>
                  <a:pt x="668" y="11"/>
                </a:lnTo>
                <a:lnTo>
                  <a:pt x="672" y="12"/>
                </a:lnTo>
                <a:lnTo>
                  <a:pt x="673" y="12"/>
                </a:lnTo>
                <a:lnTo>
                  <a:pt x="674" y="12"/>
                </a:lnTo>
                <a:lnTo>
                  <a:pt x="675" y="13"/>
                </a:lnTo>
                <a:lnTo>
                  <a:pt x="676" y="13"/>
                </a:lnTo>
                <a:lnTo>
                  <a:pt x="677" y="14"/>
                </a:lnTo>
                <a:lnTo>
                  <a:pt x="678" y="16"/>
                </a:lnTo>
                <a:lnTo>
                  <a:pt x="682" y="20"/>
                </a:lnTo>
                <a:lnTo>
                  <a:pt x="688" y="27"/>
                </a:lnTo>
                <a:lnTo>
                  <a:pt x="691" y="30"/>
                </a:lnTo>
                <a:lnTo>
                  <a:pt x="692" y="30"/>
                </a:lnTo>
                <a:lnTo>
                  <a:pt x="692" y="31"/>
                </a:lnTo>
                <a:lnTo>
                  <a:pt x="693" y="32"/>
                </a:lnTo>
                <a:lnTo>
                  <a:pt x="695" y="32"/>
                </a:lnTo>
                <a:lnTo>
                  <a:pt x="696" y="33"/>
                </a:lnTo>
                <a:lnTo>
                  <a:pt x="699" y="34"/>
                </a:lnTo>
                <a:lnTo>
                  <a:pt x="700" y="34"/>
                </a:lnTo>
                <a:lnTo>
                  <a:pt x="701" y="35"/>
                </a:lnTo>
                <a:lnTo>
                  <a:pt x="703" y="36"/>
                </a:lnTo>
                <a:lnTo>
                  <a:pt x="705" y="38"/>
                </a:lnTo>
                <a:lnTo>
                  <a:pt x="708" y="40"/>
                </a:lnTo>
                <a:lnTo>
                  <a:pt x="709" y="41"/>
                </a:lnTo>
                <a:lnTo>
                  <a:pt x="710" y="42"/>
                </a:lnTo>
                <a:lnTo>
                  <a:pt x="711" y="43"/>
                </a:lnTo>
                <a:lnTo>
                  <a:pt x="712" y="45"/>
                </a:lnTo>
                <a:lnTo>
                  <a:pt x="713" y="46"/>
                </a:lnTo>
                <a:lnTo>
                  <a:pt x="715" y="50"/>
                </a:lnTo>
                <a:lnTo>
                  <a:pt x="716" y="52"/>
                </a:lnTo>
                <a:lnTo>
                  <a:pt x="717" y="53"/>
                </a:lnTo>
                <a:lnTo>
                  <a:pt x="718" y="53"/>
                </a:lnTo>
                <a:lnTo>
                  <a:pt x="719" y="55"/>
                </a:lnTo>
                <a:lnTo>
                  <a:pt x="720" y="55"/>
                </a:lnTo>
                <a:lnTo>
                  <a:pt x="721" y="56"/>
                </a:lnTo>
                <a:lnTo>
                  <a:pt x="722" y="57"/>
                </a:lnTo>
                <a:lnTo>
                  <a:pt x="724" y="58"/>
                </a:lnTo>
                <a:lnTo>
                  <a:pt x="727" y="59"/>
                </a:lnTo>
                <a:lnTo>
                  <a:pt x="733" y="62"/>
                </a:lnTo>
                <a:lnTo>
                  <a:pt x="734" y="62"/>
                </a:lnTo>
                <a:lnTo>
                  <a:pt x="736" y="63"/>
                </a:lnTo>
                <a:lnTo>
                  <a:pt x="735" y="64"/>
                </a:lnTo>
                <a:lnTo>
                  <a:pt x="733" y="66"/>
                </a:lnTo>
                <a:lnTo>
                  <a:pt x="730" y="69"/>
                </a:lnTo>
                <a:lnTo>
                  <a:pt x="728" y="71"/>
                </a:lnTo>
                <a:lnTo>
                  <a:pt x="727" y="72"/>
                </a:lnTo>
                <a:lnTo>
                  <a:pt x="726" y="73"/>
                </a:lnTo>
                <a:lnTo>
                  <a:pt x="726" y="74"/>
                </a:lnTo>
                <a:lnTo>
                  <a:pt x="726" y="75"/>
                </a:lnTo>
                <a:lnTo>
                  <a:pt x="725" y="76"/>
                </a:lnTo>
                <a:lnTo>
                  <a:pt x="725" y="77"/>
                </a:lnTo>
                <a:lnTo>
                  <a:pt x="725" y="78"/>
                </a:lnTo>
                <a:lnTo>
                  <a:pt x="726" y="79"/>
                </a:lnTo>
                <a:lnTo>
                  <a:pt x="726" y="80"/>
                </a:lnTo>
                <a:lnTo>
                  <a:pt x="728" y="83"/>
                </a:lnTo>
                <a:lnTo>
                  <a:pt x="729" y="85"/>
                </a:lnTo>
                <a:lnTo>
                  <a:pt x="729" y="87"/>
                </a:lnTo>
                <a:lnTo>
                  <a:pt x="730" y="90"/>
                </a:lnTo>
                <a:lnTo>
                  <a:pt x="731" y="93"/>
                </a:lnTo>
                <a:lnTo>
                  <a:pt x="732" y="94"/>
                </a:lnTo>
                <a:lnTo>
                  <a:pt x="732" y="95"/>
                </a:lnTo>
                <a:lnTo>
                  <a:pt x="732" y="96"/>
                </a:lnTo>
                <a:lnTo>
                  <a:pt x="732" y="99"/>
                </a:lnTo>
                <a:lnTo>
                  <a:pt x="732" y="105"/>
                </a:lnTo>
                <a:lnTo>
                  <a:pt x="732" y="107"/>
                </a:lnTo>
                <a:lnTo>
                  <a:pt x="732" y="109"/>
                </a:lnTo>
                <a:lnTo>
                  <a:pt x="732" y="110"/>
                </a:lnTo>
                <a:lnTo>
                  <a:pt x="733" y="111"/>
                </a:lnTo>
                <a:lnTo>
                  <a:pt x="734" y="112"/>
                </a:lnTo>
                <a:lnTo>
                  <a:pt x="735" y="114"/>
                </a:lnTo>
                <a:lnTo>
                  <a:pt x="736" y="115"/>
                </a:lnTo>
                <a:lnTo>
                  <a:pt x="736" y="117"/>
                </a:lnTo>
                <a:lnTo>
                  <a:pt x="737" y="118"/>
                </a:lnTo>
                <a:lnTo>
                  <a:pt x="738" y="119"/>
                </a:lnTo>
                <a:lnTo>
                  <a:pt x="739" y="125"/>
                </a:lnTo>
                <a:lnTo>
                  <a:pt x="739" y="127"/>
                </a:lnTo>
                <a:lnTo>
                  <a:pt x="739" y="128"/>
                </a:lnTo>
                <a:lnTo>
                  <a:pt x="739" y="130"/>
                </a:lnTo>
                <a:lnTo>
                  <a:pt x="739" y="132"/>
                </a:lnTo>
                <a:lnTo>
                  <a:pt x="739" y="134"/>
                </a:lnTo>
                <a:lnTo>
                  <a:pt x="738" y="136"/>
                </a:lnTo>
                <a:lnTo>
                  <a:pt x="738" y="137"/>
                </a:lnTo>
                <a:lnTo>
                  <a:pt x="737" y="138"/>
                </a:lnTo>
                <a:lnTo>
                  <a:pt x="735" y="142"/>
                </a:lnTo>
                <a:lnTo>
                  <a:pt x="734" y="143"/>
                </a:lnTo>
                <a:lnTo>
                  <a:pt x="734" y="144"/>
                </a:lnTo>
                <a:lnTo>
                  <a:pt x="732" y="148"/>
                </a:lnTo>
                <a:lnTo>
                  <a:pt x="732" y="149"/>
                </a:lnTo>
                <a:lnTo>
                  <a:pt x="731" y="150"/>
                </a:lnTo>
                <a:lnTo>
                  <a:pt x="731" y="150"/>
                </a:lnTo>
                <a:lnTo>
                  <a:pt x="730" y="151"/>
                </a:lnTo>
                <a:lnTo>
                  <a:pt x="729" y="152"/>
                </a:lnTo>
                <a:lnTo>
                  <a:pt x="726" y="153"/>
                </a:lnTo>
                <a:lnTo>
                  <a:pt x="725" y="154"/>
                </a:lnTo>
                <a:lnTo>
                  <a:pt x="724" y="154"/>
                </a:lnTo>
                <a:lnTo>
                  <a:pt x="724" y="155"/>
                </a:lnTo>
                <a:lnTo>
                  <a:pt x="723" y="156"/>
                </a:lnTo>
                <a:lnTo>
                  <a:pt x="722" y="157"/>
                </a:lnTo>
                <a:lnTo>
                  <a:pt x="722" y="158"/>
                </a:lnTo>
                <a:lnTo>
                  <a:pt x="722" y="159"/>
                </a:lnTo>
                <a:lnTo>
                  <a:pt x="722" y="160"/>
                </a:lnTo>
                <a:lnTo>
                  <a:pt x="722" y="161"/>
                </a:lnTo>
                <a:lnTo>
                  <a:pt x="722" y="162"/>
                </a:lnTo>
                <a:lnTo>
                  <a:pt x="723" y="163"/>
                </a:lnTo>
                <a:lnTo>
                  <a:pt x="723" y="164"/>
                </a:lnTo>
                <a:lnTo>
                  <a:pt x="725" y="167"/>
                </a:lnTo>
                <a:lnTo>
                  <a:pt x="726" y="168"/>
                </a:lnTo>
                <a:lnTo>
                  <a:pt x="726" y="169"/>
                </a:lnTo>
                <a:lnTo>
                  <a:pt x="727" y="171"/>
                </a:lnTo>
                <a:lnTo>
                  <a:pt x="727" y="173"/>
                </a:lnTo>
                <a:lnTo>
                  <a:pt x="728" y="174"/>
                </a:lnTo>
                <a:lnTo>
                  <a:pt x="728" y="175"/>
                </a:lnTo>
                <a:lnTo>
                  <a:pt x="729" y="176"/>
                </a:lnTo>
                <a:lnTo>
                  <a:pt x="730" y="177"/>
                </a:lnTo>
                <a:lnTo>
                  <a:pt x="731" y="177"/>
                </a:lnTo>
                <a:lnTo>
                  <a:pt x="732" y="178"/>
                </a:lnTo>
                <a:lnTo>
                  <a:pt x="733" y="179"/>
                </a:lnTo>
                <a:lnTo>
                  <a:pt x="734" y="179"/>
                </a:lnTo>
                <a:lnTo>
                  <a:pt x="735" y="180"/>
                </a:lnTo>
                <a:lnTo>
                  <a:pt x="736" y="180"/>
                </a:lnTo>
                <a:lnTo>
                  <a:pt x="737" y="180"/>
                </a:lnTo>
                <a:lnTo>
                  <a:pt x="738" y="181"/>
                </a:lnTo>
                <a:lnTo>
                  <a:pt x="739" y="181"/>
                </a:lnTo>
                <a:lnTo>
                  <a:pt x="743" y="181"/>
                </a:lnTo>
                <a:lnTo>
                  <a:pt x="744" y="181"/>
                </a:lnTo>
                <a:lnTo>
                  <a:pt x="745" y="182"/>
                </a:lnTo>
                <a:lnTo>
                  <a:pt x="747" y="182"/>
                </a:lnTo>
                <a:lnTo>
                  <a:pt x="748" y="183"/>
                </a:lnTo>
                <a:lnTo>
                  <a:pt x="749" y="184"/>
                </a:lnTo>
                <a:lnTo>
                  <a:pt x="750" y="184"/>
                </a:lnTo>
                <a:lnTo>
                  <a:pt x="751" y="185"/>
                </a:lnTo>
                <a:lnTo>
                  <a:pt x="752" y="187"/>
                </a:lnTo>
                <a:lnTo>
                  <a:pt x="753" y="188"/>
                </a:lnTo>
                <a:lnTo>
                  <a:pt x="754" y="189"/>
                </a:lnTo>
                <a:lnTo>
                  <a:pt x="756" y="191"/>
                </a:lnTo>
                <a:lnTo>
                  <a:pt x="758" y="192"/>
                </a:lnTo>
                <a:lnTo>
                  <a:pt x="760" y="194"/>
                </a:lnTo>
                <a:lnTo>
                  <a:pt x="760" y="195"/>
                </a:lnTo>
                <a:lnTo>
                  <a:pt x="761" y="196"/>
                </a:lnTo>
                <a:lnTo>
                  <a:pt x="762" y="197"/>
                </a:lnTo>
                <a:lnTo>
                  <a:pt x="762" y="198"/>
                </a:lnTo>
                <a:lnTo>
                  <a:pt x="762" y="199"/>
                </a:lnTo>
                <a:lnTo>
                  <a:pt x="762" y="202"/>
                </a:lnTo>
                <a:lnTo>
                  <a:pt x="762" y="204"/>
                </a:lnTo>
                <a:lnTo>
                  <a:pt x="762" y="205"/>
                </a:lnTo>
                <a:lnTo>
                  <a:pt x="763" y="207"/>
                </a:lnTo>
                <a:lnTo>
                  <a:pt x="763" y="208"/>
                </a:lnTo>
                <a:lnTo>
                  <a:pt x="764" y="209"/>
                </a:lnTo>
                <a:lnTo>
                  <a:pt x="764" y="210"/>
                </a:lnTo>
                <a:lnTo>
                  <a:pt x="764" y="211"/>
                </a:lnTo>
                <a:lnTo>
                  <a:pt x="765" y="211"/>
                </a:lnTo>
                <a:lnTo>
                  <a:pt x="766" y="212"/>
                </a:lnTo>
                <a:lnTo>
                  <a:pt x="767" y="213"/>
                </a:lnTo>
                <a:lnTo>
                  <a:pt x="768" y="214"/>
                </a:lnTo>
                <a:lnTo>
                  <a:pt x="769" y="214"/>
                </a:lnTo>
                <a:lnTo>
                  <a:pt x="770" y="215"/>
                </a:lnTo>
                <a:lnTo>
                  <a:pt x="771" y="215"/>
                </a:lnTo>
                <a:lnTo>
                  <a:pt x="772" y="216"/>
                </a:lnTo>
                <a:lnTo>
                  <a:pt x="773" y="216"/>
                </a:lnTo>
                <a:lnTo>
                  <a:pt x="774" y="216"/>
                </a:lnTo>
                <a:lnTo>
                  <a:pt x="775" y="216"/>
                </a:lnTo>
                <a:lnTo>
                  <a:pt x="776" y="216"/>
                </a:lnTo>
                <a:lnTo>
                  <a:pt x="783" y="215"/>
                </a:lnTo>
                <a:lnTo>
                  <a:pt x="784" y="215"/>
                </a:lnTo>
                <a:lnTo>
                  <a:pt x="786" y="215"/>
                </a:lnTo>
                <a:lnTo>
                  <a:pt x="792" y="216"/>
                </a:lnTo>
                <a:lnTo>
                  <a:pt x="795" y="216"/>
                </a:lnTo>
                <a:lnTo>
                  <a:pt x="800" y="217"/>
                </a:lnTo>
                <a:lnTo>
                  <a:pt x="801" y="217"/>
                </a:lnTo>
                <a:lnTo>
                  <a:pt x="803" y="217"/>
                </a:lnTo>
                <a:lnTo>
                  <a:pt x="804" y="217"/>
                </a:lnTo>
                <a:lnTo>
                  <a:pt x="806" y="216"/>
                </a:lnTo>
                <a:lnTo>
                  <a:pt x="811" y="215"/>
                </a:lnTo>
                <a:lnTo>
                  <a:pt x="814" y="213"/>
                </a:lnTo>
                <a:lnTo>
                  <a:pt x="816" y="213"/>
                </a:lnTo>
                <a:lnTo>
                  <a:pt x="817" y="212"/>
                </a:lnTo>
                <a:lnTo>
                  <a:pt x="819" y="212"/>
                </a:lnTo>
                <a:lnTo>
                  <a:pt x="820" y="212"/>
                </a:lnTo>
                <a:lnTo>
                  <a:pt x="821" y="212"/>
                </a:lnTo>
                <a:lnTo>
                  <a:pt x="821" y="212"/>
                </a:lnTo>
                <a:lnTo>
                  <a:pt x="822" y="212"/>
                </a:lnTo>
                <a:lnTo>
                  <a:pt x="823" y="213"/>
                </a:lnTo>
                <a:lnTo>
                  <a:pt x="824" y="213"/>
                </a:lnTo>
                <a:lnTo>
                  <a:pt x="826" y="215"/>
                </a:lnTo>
                <a:lnTo>
                  <a:pt x="827" y="216"/>
                </a:lnTo>
                <a:lnTo>
                  <a:pt x="829" y="217"/>
                </a:lnTo>
                <a:lnTo>
                  <a:pt x="829" y="218"/>
                </a:lnTo>
                <a:lnTo>
                  <a:pt x="830" y="219"/>
                </a:lnTo>
                <a:lnTo>
                  <a:pt x="831" y="220"/>
                </a:lnTo>
                <a:lnTo>
                  <a:pt x="831" y="221"/>
                </a:lnTo>
                <a:lnTo>
                  <a:pt x="832" y="222"/>
                </a:lnTo>
                <a:lnTo>
                  <a:pt x="832" y="224"/>
                </a:lnTo>
                <a:lnTo>
                  <a:pt x="833" y="225"/>
                </a:lnTo>
                <a:lnTo>
                  <a:pt x="833" y="227"/>
                </a:lnTo>
                <a:lnTo>
                  <a:pt x="833" y="230"/>
                </a:lnTo>
                <a:lnTo>
                  <a:pt x="833" y="234"/>
                </a:lnTo>
                <a:lnTo>
                  <a:pt x="833" y="237"/>
                </a:lnTo>
                <a:lnTo>
                  <a:pt x="833" y="239"/>
                </a:lnTo>
                <a:lnTo>
                  <a:pt x="832" y="243"/>
                </a:lnTo>
                <a:lnTo>
                  <a:pt x="832" y="244"/>
                </a:lnTo>
                <a:lnTo>
                  <a:pt x="832" y="245"/>
                </a:lnTo>
                <a:lnTo>
                  <a:pt x="832" y="248"/>
                </a:lnTo>
                <a:lnTo>
                  <a:pt x="832" y="250"/>
                </a:lnTo>
                <a:lnTo>
                  <a:pt x="832" y="252"/>
                </a:lnTo>
                <a:lnTo>
                  <a:pt x="833" y="254"/>
                </a:lnTo>
                <a:lnTo>
                  <a:pt x="833" y="255"/>
                </a:lnTo>
                <a:lnTo>
                  <a:pt x="833" y="256"/>
                </a:lnTo>
                <a:lnTo>
                  <a:pt x="834" y="258"/>
                </a:lnTo>
                <a:lnTo>
                  <a:pt x="835" y="260"/>
                </a:lnTo>
                <a:lnTo>
                  <a:pt x="837" y="263"/>
                </a:lnTo>
                <a:lnTo>
                  <a:pt x="838" y="265"/>
                </a:lnTo>
                <a:lnTo>
                  <a:pt x="839" y="267"/>
                </a:lnTo>
                <a:lnTo>
                  <a:pt x="839" y="268"/>
                </a:lnTo>
                <a:lnTo>
                  <a:pt x="840" y="271"/>
                </a:lnTo>
                <a:lnTo>
                  <a:pt x="840" y="271"/>
                </a:lnTo>
                <a:lnTo>
                  <a:pt x="840" y="272"/>
                </a:lnTo>
                <a:lnTo>
                  <a:pt x="840" y="273"/>
                </a:lnTo>
                <a:lnTo>
                  <a:pt x="840" y="275"/>
                </a:lnTo>
                <a:lnTo>
                  <a:pt x="840" y="276"/>
                </a:lnTo>
                <a:lnTo>
                  <a:pt x="840" y="277"/>
                </a:lnTo>
                <a:lnTo>
                  <a:pt x="839" y="279"/>
                </a:lnTo>
                <a:lnTo>
                  <a:pt x="838" y="281"/>
                </a:lnTo>
                <a:lnTo>
                  <a:pt x="838" y="283"/>
                </a:lnTo>
                <a:lnTo>
                  <a:pt x="837" y="284"/>
                </a:lnTo>
                <a:lnTo>
                  <a:pt x="836" y="286"/>
                </a:lnTo>
                <a:lnTo>
                  <a:pt x="834" y="289"/>
                </a:lnTo>
                <a:lnTo>
                  <a:pt x="833" y="290"/>
                </a:lnTo>
                <a:lnTo>
                  <a:pt x="831" y="292"/>
                </a:lnTo>
                <a:lnTo>
                  <a:pt x="829" y="294"/>
                </a:lnTo>
                <a:lnTo>
                  <a:pt x="828" y="296"/>
                </a:lnTo>
                <a:lnTo>
                  <a:pt x="827" y="297"/>
                </a:lnTo>
                <a:lnTo>
                  <a:pt x="827" y="298"/>
                </a:lnTo>
                <a:lnTo>
                  <a:pt x="827" y="299"/>
                </a:lnTo>
                <a:lnTo>
                  <a:pt x="827" y="299"/>
                </a:lnTo>
                <a:lnTo>
                  <a:pt x="828" y="301"/>
                </a:lnTo>
                <a:lnTo>
                  <a:pt x="828" y="303"/>
                </a:lnTo>
                <a:lnTo>
                  <a:pt x="828" y="303"/>
                </a:lnTo>
                <a:lnTo>
                  <a:pt x="828" y="304"/>
                </a:lnTo>
                <a:lnTo>
                  <a:pt x="826" y="308"/>
                </a:lnTo>
                <a:lnTo>
                  <a:pt x="826" y="308"/>
                </a:lnTo>
                <a:lnTo>
                  <a:pt x="826" y="309"/>
                </a:lnTo>
                <a:lnTo>
                  <a:pt x="827" y="309"/>
                </a:lnTo>
                <a:lnTo>
                  <a:pt x="827" y="309"/>
                </a:lnTo>
                <a:lnTo>
                  <a:pt x="828" y="310"/>
                </a:lnTo>
                <a:lnTo>
                  <a:pt x="829" y="310"/>
                </a:lnTo>
                <a:lnTo>
                  <a:pt x="834" y="312"/>
                </a:lnTo>
                <a:lnTo>
                  <a:pt x="839" y="313"/>
                </a:lnTo>
                <a:lnTo>
                  <a:pt x="840" y="314"/>
                </a:lnTo>
                <a:lnTo>
                  <a:pt x="842" y="315"/>
                </a:lnTo>
                <a:lnTo>
                  <a:pt x="845" y="315"/>
                </a:lnTo>
                <a:lnTo>
                  <a:pt x="847" y="315"/>
                </a:lnTo>
                <a:lnTo>
                  <a:pt x="848" y="316"/>
                </a:lnTo>
                <a:lnTo>
                  <a:pt x="849" y="316"/>
                </a:lnTo>
                <a:lnTo>
                  <a:pt x="850" y="317"/>
                </a:lnTo>
                <a:lnTo>
                  <a:pt x="854" y="319"/>
                </a:lnTo>
                <a:lnTo>
                  <a:pt x="855" y="320"/>
                </a:lnTo>
                <a:lnTo>
                  <a:pt x="857" y="322"/>
                </a:lnTo>
                <a:lnTo>
                  <a:pt x="857" y="322"/>
                </a:lnTo>
                <a:lnTo>
                  <a:pt x="858" y="323"/>
                </a:lnTo>
                <a:lnTo>
                  <a:pt x="858" y="324"/>
                </a:lnTo>
                <a:lnTo>
                  <a:pt x="859" y="324"/>
                </a:lnTo>
                <a:lnTo>
                  <a:pt x="859" y="325"/>
                </a:lnTo>
                <a:lnTo>
                  <a:pt x="859" y="326"/>
                </a:lnTo>
                <a:lnTo>
                  <a:pt x="859" y="327"/>
                </a:lnTo>
                <a:lnTo>
                  <a:pt x="860" y="327"/>
                </a:lnTo>
                <a:lnTo>
                  <a:pt x="859" y="329"/>
                </a:lnTo>
                <a:lnTo>
                  <a:pt x="859" y="331"/>
                </a:lnTo>
                <a:lnTo>
                  <a:pt x="859" y="333"/>
                </a:lnTo>
                <a:lnTo>
                  <a:pt x="858" y="333"/>
                </a:lnTo>
                <a:lnTo>
                  <a:pt x="858" y="334"/>
                </a:lnTo>
                <a:lnTo>
                  <a:pt x="857" y="334"/>
                </a:lnTo>
                <a:lnTo>
                  <a:pt x="857" y="335"/>
                </a:lnTo>
                <a:lnTo>
                  <a:pt x="856" y="335"/>
                </a:lnTo>
                <a:lnTo>
                  <a:pt x="855" y="336"/>
                </a:lnTo>
                <a:lnTo>
                  <a:pt x="854" y="336"/>
                </a:lnTo>
                <a:lnTo>
                  <a:pt x="853" y="337"/>
                </a:lnTo>
                <a:lnTo>
                  <a:pt x="851" y="337"/>
                </a:lnTo>
                <a:lnTo>
                  <a:pt x="849" y="338"/>
                </a:lnTo>
                <a:lnTo>
                  <a:pt x="848" y="338"/>
                </a:lnTo>
                <a:lnTo>
                  <a:pt x="848" y="339"/>
                </a:lnTo>
                <a:lnTo>
                  <a:pt x="847" y="339"/>
                </a:lnTo>
                <a:lnTo>
                  <a:pt x="847" y="340"/>
                </a:lnTo>
                <a:lnTo>
                  <a:pt x="846" y="340"/>
                </a:lnTo>
                <a:lnTo>
                  <a:pt x="846" y="341"/>
                </a:lnTo>
                <a:lnTo>
                  <a:pt x="846" y="341"/>
                </a:lnTo>
                <a:lnTo>
                  <a:pt x="846" y="342"/>
                </a:lnTo>
                <a:lnTo>
                  <a:pt x="846" y="342"/>
                </a:lnTo>
                <a:lnTo>
                  <a:pt x="847" y="343"/>
                </a:lnTo>
                <a:lnTo>
                  <a:pt x="847" y="344"/>
                </a:lnTo>
                <a:lnTo>
                  <a:pt x="849" y="345"/>
                </a:lnTo>
                <a:lnTo>
                  <a:pt x="849" y="346"/>
                </a:lnTo>
                <a:lnTo>
                  <a:pt x="849" y="346"/>
                </a:lnTo>
                <a:lnTo>
                  <a:pt x="850" y="347"/>
                </a:lnTo>
                <a:lnTo>
                  <a:pt x="850" y="347"/>
                </a:lnTo>
                <a:lnTo>
                  <a:pt x="849" y="348"/>
                </a:lnTo>
                <a:lnTo>
                  <a:pt x="848" y="350"/>
                </a:lnTo>
                <a:lnTo>
                  <a:pt x="848" y="350"/>
                </a:lnTo>
                <a:lnTo>
                  <a:pt x="847" y="351"/>
                </a:lnTo>
                <a:lnTo>
                  <a:pt x="847" y="353"/>
                </a:lnTo>
                <a:lnTo>
                  <a:pt x="847" y="357"/>
                </a:lnTo>
                <a:lnTo>
                  <a:pt x="846" y="358"/>
                </a:lnTo>
                <a:lnTo>
                  <a:pt x="846" y="359"/>
                </a:lnTo>
                <a:lnTo>
                  <a:pt x="846" y="360"/>
                </a:lnTo>
                <a:lnTo>
                  <a:pt x="845" y="361"/>
                </a:lnTo>
                <a:lnTo>
                  <a:pt x="845" y="362"/>
                </a:lnTo>
                <a:lnTo>
                  <a:pt x="844" y="362"/>
                </a:lnTo>
                <a:lnTo>
                  <a:pt x="843" y="363"/>
                </a:lnTo>
                <a:lnTo>
                  <a:pt x="842" y="364"/>
                </a:lnTo>
                <a:lnTo>
                  <a:pt x="839" y="366"/>
                </a:lnTo>
                <a:lnTo>
                  <a:pt x="838" y="367"/>
                </a:lnTo>
                <a:lnTo>
                  <a:pt x="838" y="368"/>
                </a:lnTo>
                <a:lnTo>
                  <a:pt x="838" y="368"/>
                </a:lnTo>
                <a:lnTo>
                  <a:pt x="838" y="369"/>
                </a:lnTo>
                <a:lnTo>
                  <a:pt x="838" y="369"/>
                </a:lnTo>
                <a:lnTo>
                  <a:pt x="838" y="369"/>
                </a:lnTo>
                <a:lnTo>
                  <a:pt x="838" y="370"/>
                </a:lnTo>
                <a:lnTo>
                  <a:pt x="838" y="370"/>
                </a:lnTo>
                <a:lnTo>
                  <a:pt x="839" y="372"/>
                </a:lnTo>
                <a:lnTo>
                  <a:pt x="840" y="372"/>
                </a:lnTo>
                <a:lnTo>
                  <a:pt x="840" y="373"/>
                </a:lnTo>
                <a:lnTo>
                  <a:pt x="840" y="373"/>
                </a:lnTo>
                <a:lnTo>
                  <a:pt x="840" y="373"/>
                </a:lnTo>
                <a:lnTo>
                  <a:pt x="839" y="374"/>
                </a:lnTo>
                <a:lnTo>
                  <a:pt x="839" y="374"/>
                </a:lnTo>
                <a:lnTo>
                  <a:pt x="837" y="375"/>
                </a:lnTo>
                <a:lnTo>
                  <a:pt x="836" y="376"/>
                </a:lnTo>
                <a:lnTo>
                  <a:pt x="835" y="376"/>
                </a:lnTo>
                <a:lnTo>
                  <a:pt x="834" y="377"/>
                </a:lnTo>
                <a:lnTo>
                  <a:pt x="833" y="377"/>
                </a:lnTo>
                <a:lnTo>
                  <a:pt x="833" y="378"/>
                </a:lnTo>
                <a:lnTo>
                  <a:pt x="832" y="379"/>
                </a:lnTo>
                <a:lnTo>
                  <a:pt x="832" y="379"/>
                </a:lnTo>
                <a:lnTo>
                  <a:pt x="832" y="380"/>
                </a:lnTo>
                <a:lnTo>
                  <a:pt x="832" y="380"/>
                </a:lnTo>
                <a:lnTo>
                  <a:pt x="832" y="381"/>
                </a:lnTo>
                <a:lnTo>
                  <a:pt x="832" y="382"/>
                </a:lnTo>
                <a:lnTo>
                  <a:pt x="833" y="383"/>
                </a:lnTo>
                <a:lnTo>
                  <a:pt x="833" y="385"/>
                </a:lnTo>
                <a:lnTo>
                  <a:pt x="834" y="386"/>
                </a:lnTo>
                <a:lnTo>
                  <a:pt x="835" y="387"/>
                </a:lnTo>
                <a:lnTo>
                  <a:pt x="836" y="388"/>
                </a:lnTo>
                <a:lnTo>
                  <a:pt x="837" y="388"/>
                </a:lnTo>
                <a:lnTo>
                  <a:pt x="839" y="389"/>
                </a:lnTo>
                <a:lnTo>
                  <a:pt x="840" y="390"/>
                </a:lnTo>
                <a:lnTo>
                  <a:pt x="842" y="391"/>
                </a:lnTo>
                <a:lnTo>
                  <a:pt x="844" y="391"/>
                </a:lnTo>
                <a:lnTo>
                  <a:pt x="847" y="392"/>
                </a:lnTo>
                <a:lnTo>
                  <a:pt x="848" y="393"/>
                </a:lnTo>
                <a:lnTo>
                  <a:pt x="849" y="393"/>
                </a:lnTo>
                <a:lnTo>
                  <a:pt x="851" y="394"/>
                </a:lnTo>
                <a:lnTo>
                  <a:pt x="852" y="395"/>
                </a:lnTo>
                <a:lnTo>
                  <a:pt x="853" y="395"/>
                </a:lnTo>
                <a:lnTo>
                  <a:pt x="854" y="397"/>
                </a:lnTo>
                <a:lnTo>
                  <a:pt x="855" y="397"/>
                </a:lnTo>
                <a:lnTo>
                  <a:pt x="855" y="398"/>
                </a:lnTo>
                <a:lnTo>
                  <a:pt x="856" y="398"/>
                </a:lnTo>
                <a:lnTo>
                  <a:pt x="858" y="399"/>
                </a:lnTo>
                <a:lnTo>
                  <a:pt x="861" y="399"/>
                </a:lnTo>
                <a:lnTo>
                  <a:pt x="862" y="400"/>
                </a:lnTo>
                <a:lnTo>
                  <a:pt x="864" y="400"/>
                </a:lnTo>
                <a:lnTo>
                  <a:pt x="865" y="400"/>
                </a:lnTo>
                <a:lnTo>
                  <a:pt x="866" y="400"/>
                </a:lnTo>
                <a:lnTo>
                  <a:pt x="866" y="401"/>
                </a:lnTo>
                <a:lnTo>
                  <a:pt x="867" y="401"/>
                </a:lnTo>
                <a:lnTo>
                  <a:pt x="868" y="402"/>
                </a:lnTo>
                <a:lnTo>
                  <a:pt x="869" y="403"/>
                </a:lnTo>
                <a:lnTo>
                  <a:pt x="869" y="403"/>
                </a:lnTo>
                <a:lnTo>
                  <a:pt x="871" y="404"/>
                </a:lnTo>
                <a:lnTo>
                  <a:pt x="871" y="404"/>
                </a:lnTo>
                <a:lnTo>
                  <a:pt x="872" y="404"/>
                </a:lnTo>
                <a:lnTo>
                  <a:pt x="872" y="405"/>
                </a:lnTo>
                <a:lnTo>
                  <a:pt x="872" y="406"/>
                </a:lnTo>
                <a:lnTo>
                  <a:pt x="872" y="406"/>
                </a:lnTo>
                <a:lnTo>
                  <a:pt x="873" y="408"/>
                </a:lnTo>
                <a:lnTo>
                  <a:pt x="873" y="411"/>
                </a:lnTo>
                <a:lnTo>
                  <a:pt x="873" y="412"/>
                </a:lnTo>
                <a:lnTo>
                  <a:pt x="873" y="413"/>
                </a:lnTo>
                <a:lnTo>
                  <a:pt x="874" y="414"/>
                </a:lnTo>
                <a:lnTo>
                  <a:pt x="874" y="415"/>
                </a:lnTo>
                <a:lnTo>
                  <a:pt x="875" y="415"/>
                </a:lnTo>
                <a:lnTo>
                  <a:pt x="875" y="416"/>
                </a:lnTo>
                <a:lnTo>
                  <a:pt x="877" y="418"/>
                </a:lnTo>
                <a:lnTo>
                  <a:pt x="878" y="419"/>
                </a:lnTo>
                <a:lnTo>
                  <a:pt x="880" y="420"/>
                </a:lnTo>
                <a:lnTo>
                  <a:pt x="882" y="422"/>
                </a:lnTo>
                <a:lnTo>
                  <a:pt x="885" y="424"/>
                </a:lnTo>
                <a:lnTo>
                  <a:pt x="886" y="424"/>
                </a:lnTo>
                <a:lnTo>
                  <a:pt x="890" y="426"/>
                </a:lnTo>
                <a:lnTo>
                  <a:pt x="891" y="427"/>
                </a:lnTo>
                <a:lnTo>
                  <a:pt x="893" y="428"/>
                </a:lnTo>
                <a:lnTo>
                  <a:pt x="894" y="429"/>
                </a:lnTo>
                <a:lnTo>
                  <a:pt x="895" y="430"/>
                </a:lnTo>
                <a:lnTo>
                  <a:pt x="896" y="431"/>
                </a:lnTo>
                <a:lnTo>
                  <a:pt x="897" y="432"/>
                </a:lnTo>
                <a:lnTo>
                  <a:pt x="897" y="433"/>
                </a:lnTo>
                <a:lnTo>
                  <a:pt x="897" y="434"/>
                </a:lnTo>
                <a:lnTo>
                  <a:pt x="897" y="435"/>
                </a:lnTo>
                <a:lnTo>
                  <a:pt x="897" y="436"/>
                </a:lnTo>
                <a:lnTo>
                  <a:pt x="897" y="438"/>
                </a:lnTo>
                <a:lnTo>
                  <a:pt x="897" y="441"/>
                </a:lnTo>
                <a:lnTo>
                  <a:pt x="896" y="442"/>
                </a:lnTo>
                <a:lnTo>
                  <a:pt x="896" y="443"/>
                </a:lnTo>
                <a:lnTo>
                  <a:pt x="896" y="444"/>
                </a:lnTo>
                <a:lnTo>
                  <a:pt x="896" y="445"/>
                </a:lnTo>
                <a:lnTo>
                  <a:pt x="897" y="446"/>
                </a:lnTo>
                <a:lnTo>
                  <a:pt x="897" y="450"/>
                </a:lnTo>
                <a:lnTo>
                  <a:pt x="898" y="451"/>
                </a:lnTo>
                <a:lnTo>
                  <a:pt x="898" y="453"/>
                </a:lnTo>
                <a:lnTo>
                  <a:pt x="898" y="454"/>
                </a:lnTo>
                <a:lnTo>
                  <a:pt x="897" y="455"/>
                </a:lnTo>
                <a:lnTo>
                  <a:pt x="897" y="457"/>
                </a:lnTo>
                <a:lnTo>
                  <a:pt x="896" y="459"/>
                </a:lnTo>
                <a:lnTo>
                  <a:pt x="895" y="462"/>
                </a:lnTo>
                <a:lnTo>
                  <a:pt x="893" y="467"/>
                </a:lnTo>
                <a:lnTo>
                  <a:pt x="892" y="468"/>
                </a:lnTo>
                <a:lnTo>
                  <a:pt x="891" y="469"/>
                </a:lnTo>
                <a:lnTo>
                  <a:pt x="889" y="472"/>
                </a:lnTo>
                <a:lnTo>
                  <a:pt x="888" y="473"/>
                </a:lnTo>
                <a:lnTo>
                  <a:pt x="888" y="474"/>
                </a:lnTo>
                <a:lnTo>
                  <a:pt x="888" y="475"/>
                </a:lnTo>
                <a:lnTo>
                  <a:pt x="887" y="476"/>
                </a:lnTo>
                <a:lnTo>
                  <a:pt x="887" y="477"/>
                </a:lnTo>
                <a:lnTo>
                  <a:pt x="887" y="482"/>
                </a:lnTo>
                <a:lnTo>
                  <a:pt x="886" y="487"/>
                </a:lnTo>
                <a:lnTo>
                  <a:pt x="885" y="492"/>
                </a:lnTo>
                <a:lnTo>
                  <a:pt x="885" y="495"/>
                </a:lnTo>
                <a:lnTo>
                  <a:pt x="885" y="496"/>
                </a:lnTo>
                <a:lnTo>
                  <a:pt x="885" y="496"/>
                </a:lnTo>
                <a:lnTo>
                  <a:pt x="885" y="497"/>
                </a:lnTo>
                <a:lnTo>
                  <a:pt x="884" y="498"/>
                </a:lnTo>
                <a:lnTo>
                  <a:pt x="883" y="499"/>
                </a:lnTo>
                <a:lnTo>
                  <a:pt x="882" y="499"/>
                </a:lnTo>
                <a:lnTo>
                  <a:pt x="881" y="500"/>
                </a:lnTo>
                <a:lnTo>
                  <a:pt x="878" y="503"/>
                </a:lnTo>
                <a:lnTo>
                  <a:pt x="875" y="505"/>
                </a:lnTo>
                <a:lnTo>
                  <a:pt x="874" y="506"/>
                </a:lnTo>
                <a:lnTo>
                  <a:pt x="873" y="506"/>
                </a:lnTo>
                <a:lnTo>
                  <a:pt x="872" y="507"/>
                </a:lnTo>
                <a:lnTo>
                  <a:pt x="871" y="507"/>
                </a:lnTo>
                <a:lnTo>
                  <a:pt x="870" y="508"/>
                </a:lnTo>
                <a:lnTo>
                  <a:pt x="869" y="508"/>
                </a:lnTo>
                <a:lnTo>
                  <a:pt x="866" y="508"/>
                </a:lnTo>
                <a:lnTo>
                  <a:pt x="865" y="508"/>
                </a:lnTo>
                <a:lnTo>
                  <a:pt x="864" y="509"/>
                </a:lnTo>
                <a:lnTo>
                  <a:pt x="862" y="510"/>
                </a:lnTo>
                <a:lnTo>
                  <a:pt x="861" y="510"/>
                </a:lnTo>
                <a:lnTo>
                  <a:pt x="860" y="511"/>
                </a:lnTo>
                <a:lnTo>
                  <a:pt x="859" y="511"/>
                </a:lnTo>
                <a:lnTo>
                  <a:pt x="858" y="512"/>
                </a:lnTo>
                <a:lnTo>
                  <a:pt x="857" y="514"/>
                </a:lnTo>
                <a:lnTo>
                  <a:pt x="855" y="515"/>
                </a:lnTo>
                <a:lnTo>
                  <a:pt x="855" y="516"/>
                </a:lnTo>
                <a:lnTo>
                  <a:pt x="854" y="517"/>
                </a:lnTo>
                <a:lnTo>
                  <a:pt x="854" y="518"/>
                </a:lnTo>
                <a:lnTo>
                  <a:pt x="854" y="518"/>
                </a:lnTo>
                <a:lnTo>
                  <a:pt x="853" y="519"/>
                </a:lnTo>
                <a:lnTo>
                  <a:pt x="853" y="520"/>
                </a:lnTo>
                <a:lnTo>
                  <a:pt x="853" y="521"/>
                </a:lnTo>
                <a:lnTo>
                  <a:pt x="853" y="522"/>
                </a:lnTo>
                <a:lnTo>
                  <a:pt x="853" y="523"/>
                </a:lnTo>
                <a:lnTo>
                  <a:pt x="854" y="524"/>
                </a:lnTo>
                <a:lnTo>
                  <a:pt x="855" y="528"/>
                </a:lnTo>
                <a:lnTo>
                  <a:pt x="856" y="530"/>
                </a:lnTo>
                <a:lnTo>
                  <a:pt x="856" y="531"/>
                </a:lnTo>
                <a:lnTo>
                  <a:pt x="856" y="532"/>
                </a:lnTo>
                <a:lnTo>
                  <a:pt x="857" y="533"/>
                </a:lnTo>
                <a:lnTo>
                  <a:pt x="857" y="533"/>
                </a:lnTo>
                <a:lnTo>
                  <a:pt x="857" y="534"/>
                </a:lnTo>
                <a:lnTo>
                  <a:pt x="856" y="535"/>
                </a:lnTo>
                <a:lnTo>
                  <a:pt x="856" y="536"/>
                </a:lnTo>
                <a:lnTo>
                  <a:pt x="856" y="536"/>
                </a:lnTo>
                <a:lnTo>
                  <a:pt x="855" y="536"/>
                </a:lnTo>
                <a:lnTo>
                  <a:pt x="855" y="537"/>
                </a:lnTo>
                <a:lnTo>
                  <a:pt x="854" y="538"/>
                </a:lnTo>
                <a:lnTo>
                  <a:pt x="854" y="538"/>
                </a:lnTo>
                <a:lnTo>
                  <a:pt x="853" y="539"/>
                </a:lnTo>
                <a:lnTo>
                  <a:pt x="852" y="539"/>
                </a:lnTo>
                <a:lnTo>
                  <a:pt x="850" y="539"/>
                </a:lnTo>
                <a:lnTo>
                  <a:pt x="849" y="539"/>
                </a:lnTo>
                <a:lnTo>
                  <a:pt x="848" y="539"/>
                </a:lnTo>
                <a:lnTo>
                  <a:pt x="846" y="539"/>
                </a:lnTo>
                <a:lnTo>
                  <a:pt x="842" y="539"/>
                </a:lnTo>
                <a:lnTo>
                  <a:pt x="839" y="539"/>
                </a:lnTo>
                <a:lnTo>
                  <a:pt x="839" y="539"/>
                </a:lnTo>
                <a:lnTo>
                  <a:pt x="838" y="539"/>
                </a:lnTo>
                <a:lnTo>
                  <a:pt x="837" y="540"/>
                </a:lnTo>
                <a:lnTo>
                  <a:pt x="836" y="540"/>
                </a:lnTo>
                <a:lnTo>
                  <a:pt x="835" y="541"/>
                </a:lnTo>
                <a:lnTo>
                  <a:pt x="834" y="542"/>
                </a:lnTo>
                <a:lnTo>
                  <a:pt x="833" y="544"/>
                </a:lnTo>
                <a:lnTo>
                  <a:pt x="830" y="547"/>
                </a:lnTo>
                <a:lnTo>
                  <a:pt x="829" y="548"/>
                </a:lnTo>
                <a:lnTo>
                  <a:pt x="829" y="549"/>
                </a:lnTo>
                <a:lnTo>
                  <a:pt x="827" y="550"/>
                </a:lnTo>
                <a:lnTo>
                  <a:pt x="825" y="552"/>
                </a:lnTo>
                <a:lnTo>
                  <a:pt x="823" y="553"/>
                </a:lnTo>
                <a:lnTo>
                  <a:pt x="822" y="553"/>
                </a:lnTo>
                <a:lnTo>
                  <a:pt x="820" y="554"/>
                </a:lnTo>
                <a:lnTo>
                  <a:pt x="817" y="555"/>
                </a:lnTo>
                <a:lnTo>
                  <a:pt x="815" y="555"/>
                </a:lnTo>
                <a:lnTo>
                  <a:pt x="813" y="556"/>
                </a:lnTo>
                <a:lnTo>
                  <a:pt x="808" y="557"/>
                </a:lnTo>
                <a:lnTo>
                  <a:pt x="806" y="558"/>
                </a:lnTo>
                <a:lnTo>
                  <a:pt x="803" y="559"/>
                </a:lnTo>
                <a:lnTo>
                  <a:pt x="801" y="559"/>
                </a:lnTo>
                <a:lnTo>
                  <a:pt x="799" y="560"/>
                </a:lnTo>
                <a:lnTo>
                  <a:pt x="797" y="561"/>
                </a:lnTo>
                <a:lnTo>
                  <a:pt x="792" y="564"/>
                </a:lnTo>
                <a:lnTo>
                  <a:pt x="791" y="564"/>
                </a:lnTo>
                <a:lnTo>
                  <a:pt x="790" y="565"/>
                </a:lnTo>
                <a:lnTo>
                  <a:pt x="788" y="565"/>
                </a:lnTo>
                <a:lnTo>
                  <a:pt x="787" y="566"/>
                </a:lnTo>
                <a:lnTo>
                  <a:pt x="786" y="566"/>
                </a:lnTo>
                <a:lnTo>
                  <a:pt x="785" y="566"/>
                </a:lnTo>
                <a:lnTo>
                  <a:pt x="784" y="565"/>
                </a:lnTo>
                <a:lnTo>
                  <a:pt x="783" y="565"/>
                </a:lnTo>
                <a:lnTo>
                  <a:pt x="783" y="565"/>
                </a:lnTo>
                <a:lnTo>
                  <a:pt x="782" y="565"/>
                </a:lnTo>
                <a:lnTo>
                  <a:pt x="780" y="564"/>
                </a:lnTo>
                <a:lnTo>
                  <a:pt x="780" y="564"/>
                </a:lnTo>
                <a:lnTo>
                  <a:pt x="779" y="563"/>
                </a:lnTo>
                <a:lnTo>
                  <a:pt x="778" y="564"/>
                </a:lnTo>
                <a:lnTo>
                  <a:pt x="777" y="564"/>
                </a:lnTo>
                <a:lnTo>
                  <a:pt x="776" y="564"/>
                </a:lnTo>
                <a:lnTo>
                  <a:pt x="774" y="565"/>
                </a:lnTo>
                <a:lnTo>
                  <a:pt x="773" y="565"/>
                </a:lnTo>
                <a:lnTo>
                  <a:pt x="773" y="566"/>
                </a:lnTo>
                <a:lnTo>
                  <a:pt x="772" y="566"/>
                </a:lnTo>
                <a:lnTo>
                  <a:pt x="771" y="567"/>
                </a:lnTo>
                <a:lnTo>
                  <a:pt x="771" y="568"/>
                </a:lnTo>
                <a:lnTo>
                  <a:pt x="770" y="569"/>
                </a:lnTo>
                <a:lnTo>
                  <a:pt x="770" y="570"/>
                </a:lnTo>
                <a:lnTo>
                  <a:pt x="769" y="570"/>
                </a:lnTo>
                <a:lnTo>
                  <a:pt x="768" y="573"/>
                </a:lnTo>
                <a:lnTo>
                  <a:pt x="768" y="574"/>
                </a:lnTo>
                <a:lnTo>
                  <a:pt x="766" y="577"/>
                </a:lnTo>
                <a:lnTo>
                  <a:pt x="765" y="581"/>
                </a:lnTo>
                <a:lnTo>
                  <a:pt x="764" y="583"/>
                </a:lnTo>
                <a:lnTo>
                  <a:pt x="763" y="584"/>
                </a:lnTo>
                <a:lnTo>
                  <a:pt x="762" y="585"/>
                </a:lnTo>
                <a:lnTo>
                  <a:pt x="754" y="595"/>
                </a:lnTo>
                <a:lnTo>
                  <a:pt x="753" y="596"/>
                </a:lnTo>
                <a:lnTo>
                  <a:pt x="753" y="597"/>
                </a:lnTo>
                <a:lnTo>
                  <a:pt x="752" y="599"/>
                </a:lnTo>
                <a:lnTo>
                  <a:pt x="752" y="600"/>
                </a:lnTo>
                <a:lnTo>
                  <a:pt x="751" y="602"/>
                </a:lnTo>
                <a:lnTo>
                  <a:pt x="751" y="603"/>
                </a:lnTo>
                <a:lnTo>
                  <a:pt x="751" y="604"/>
                </a:lnTo>
                <a:lnTo>
                  <a:pt x="751" y="606"/>
                </a:lnTo>
                <a:lnTo>
                  <a:pt x="750" y="607"/>
                </a:lnTo>
                <a:lnTo>
                  <a:pt x="751" y="609"/>
                </a:lnTo>
                <a:lnTo>
                  <a:pt x="751" y="610"/>
                </a:lnTo>
                <a:lnTo>
                  <a:pt x="751" y="612"/>
                </a:lnTo>
                <a:lnTo>
                  <a:pt x="751" y="614"/>
                </a:lnTo>
                <a:lnTo>
                  <a:pt x="752" y="615"/>
                </a:lnTo>
                <a:lnTo>
                  <a:pt x="752" y="617"/>
                </a:lnTo>
                <a:lnTo>
                  <a:pt x="753" y="618"/>
                </a:lnTo>
                <a:lnTo>
                  <a:pt x="753" y="619"/>
                </a:lnTo>
                <a:lnTo>
                  <a:pt x="754" y="620"/>
                </a:lnTo>
                <a:lnTo>
                  <a:pt x="755" y="621"/>
                </a:lnTo>
                <a:lnTo>
                  <a:pt x="756" y="621"/>
                </a:lnTo>
                <a:lnTo>
                  <a:pt x="761" y="624"/>
                </a:lnTo>
                <a:lnTo>
                  <a:pt x="763" y="625"/>
                </a:lnTo>
                <a:lnTo>
                  <a:pt x="767" y="626"/>
                </a:lnTo>
                <a:lnTo>
                  <a:pt x="768" y="626"/>
                </a:lnTo>
                <a:lnTo>
                  <a:pt x="770" y="627"/>
                </a:lnTo>
                <a:lnTo>
                  <a:pt x="771" y="628"/>
                </a:lnTo>
                <a:lnTo>
                  <a:pt x="772" y="628"/>
                </a:lnTo>
                <a:lnTo>
                  <a:pt x="772" y="629"/>
                </a:lnTo>
                <a:lnTo>
                  <a:pt x="773" y="630"/>
                </a:lnTo>
                <a:lnTo>
                  <a:pt x="774" y="630"/>
                </a:lnTo>
                <a:lnTo>
                  <a:pt x="775" y="633"/>
                </a:lnTo>
                <a:lnTo>
                  <a:pt x="777" y="635"/>
                </a:lnTo>
                <a:lnTo>
                  <a:pt x="777" y="636"/>
                </a:lnTo>
                <a:lnTo>
                  <a:pt x="778" y="638"/>
                </a:lnTo>
                <a:lnTo>
                  <a:pt x="778" y="639"/>
                </a:lnTo>
                <a:lnTo>
                  <a:pt x="779" y="640"/>
                </a:lnTo>
                <a:lnTo>
                  <a:pt x="779" y="642"/>
                </a:lnTo>
                <a:lnTo>
                  <a:pt x="779" y="643"/>
                </a:lnTo>
                <a:lnTo>
                  <a:pt x="779" y="645"/>
                </a:lnTo>
                <a:lnTo>
                  <a:pt x="779" y="646"/>
                </a:lnTo>
                <a:lnTo>
                  <a:pt x="778" y="647"/>
                </a:lnTo>
                <a:lnTo>
                  <a:pt x="778" y="648"/>
                </a:lnTo>
                <a:lnTo>
                  <a:pt x="778" y="650"/>
                </a:lnTo>
                <a:lnTo>
                  <a:pt x="777" y="651"/>
                </a:lnTo>
                <a:lnTo>
                  <a:pt x="776" y="651"/>
                </a:lnTo>
                <a:lnTo>
                  <a:pt x="776" y="652"/>
                </a:lnTo>
                <a:lnTo>
                  <a:pt x="775" y="653"/>
                </a:lnTo>
                <a:lnTo>
                  <a:pt x="774" y="654"/>
                </a:lnTo>
                <a:lnTo>
                  <a:pt x="772" y="656"/>
                </a:lnTo>
                <a:lnTo>
                  <a:pt x="770" y="657"/>
                </a:lnTo>
                <a:lnTo>
                  <a:pt x="769" y="657"/>
                </a:lnTo>
                <a:lnTo>
                  <a:pt x="768" y="658"/>
                </a:lnTo>
                <a:lnTo>
                  <a:pt x="766" y="658"/>
                </a:lnTo>
                <a:lnTo>
                  <a:pt x="765" y="658"/>
                </a:lnTo>
                <a:lnTo>
                  <a:pt x="764" y="658"/>
                </a:lnTo>
                <a:lnTo>
                  <a:pt x="761" y="658"/>
                </a:lnTo>
                <a:lnTo>
                  <a:pt x="760" y="658"/>
                </a:lnTo>
                <a:lnTo>
                  <a:pt x="757" y="658"/>
                </a:lnTo>
                <a:lnTo>
                  <a:pt x="755" y="657"/>
                </a:lnTo>
                <a:lnTo>
                  <a:pt x="754" y="657"/>
                </a:lnTo>
                <a:lnTo>
                  <a:pt x="754" y="658"/>
                </a:lnTo>
                <a:lnTo>
                  <a:pt x="753" y="658"/>
                </a:lnTo>
                <a:lnTo>
                  <a:pt x="752" y="658"/>
                </a:lnTo>
                <a:lnTo>
                  <a:pt x="751" y="659"/>
                </a:lnTo>
                <a:lnTo>
                  <a:pt x="749" y="660"/>
                </a:lnTo>
                <a:lnTo>
                  <a:pt x="749" y="661"/>
                </a:lnTo>
                <a:lnTo>
                  <a:pt x="748" y="661"/>
                </a:lnTo>
                <a:lnTo>
                  <a:pt x="748" y="662"/>
                </a:lnTo>
                <a:lnTo>
                  <a:pt x="747" y="662"/>
                </a:lnTo>
                <a:lnTo>
                  <a:pt x="746" y="665"/>
                </a:lnTo>
                <a:lnTo>
                  <a:pt x="746" y="667"/>
                </a:lnTo>
                <a:lnTo>
                  <a:pt x="745" y="668"/>
                </a:lnTo>
                <a:lnTo>
                  <a:pt x="744" y="670"/>
                </a:lnTo>
                <a:lnTo>
                  <a:pt x="743" y="670"/>
                </a:lnTo>
                <a:lnTo>
                  <a:pt x="743" y="671"/>
                </a:lnTo>
                <a:lnTo>
                  <a:pt x="742" y="671"/>
                </a:lnTo>
                <a:lnTo>
                  <a:pt x="742" y="671"/>
                </a:lnTo>
                <a:lnTo>
                  <a:pt x="741" y="671"/>
                </a:lnTo>
                <a:lnTo>
                  <a:pt x="741" y="671"/>
                </a:lnTo>
                <a:lnTo>
                  <a:pt x="740" y="671"/>
                </a:lnTo>
                <a:lnTo>
                  <a:pt x="739" y="670"/>
                </a:lnTo>
                <a:lnTo>
                  <a:pt x="737" y="668"/>
                </a:lnTo>
                <a:lnTo>
                  <a:pt x="735" y="668"/>
                </a:lnTo>
                <a:lnTo>
                  <a:pt x="735" y="667"/>
                </a:lnTo>
                <a:lnTo>
                  <a:pt x="733" y="667"/>
                </a:lnTo>
                <a:lnTo>
                  <a:pt x="730" y="666"/>
                </a:lnTo>
                <a:lnTo>
                  <a:pt x="729" y="666"/>
                </a:lnTo>
                <a:lnTo>
                  <a:pt x="727" y="665"/>
                </a:lnTo>
                <a:lnTo>
                  <a:pt x="723" y="664"/>
                </a:lnTo>
                <a:lnTo>
                  <a:pt x="723" y="663"/>
                </a:lnTo>
                <a:lnTo>
                  <a:pt x="722" y="663"/>
                </a:lnTo>
                <a:lnTo>
                  <a:pt x="722" y="663"/>
                </a:lnTo>
                <a:lnTo>
                  <a:pt x="721" y="663"/>
                </a:lnTo>
                <a:lnTo>
                  <a:pt x="719" y="664"/>
                </a:lnTo>
                <a:lnTo>
                  <a:pt x="717" y="665"/>
                </a:lnTo>
                <a:lnTo>
                  <a:pt x="712" y="667"/>
                </a:lnTo>
                <a:lnTo>
                  <a:pt x="709" y="668"/>
                </a:lnTo>
                <a:lnTo>
                  <a:pt x="708" y="668"/>
                </a:lnTo>
                <a:lnTo>
                  <a:pt x="706" y="669"/>
                </a:lnTo>
                <a:lnTo>
                  <a:pt x="704" y="669"/>
                </a:lnTo>
                <a:lnTo>
                  <a:pt x="702" y="669"/>
                </a:lnTo>
                <a:lnTo>
                  <a:pt x="700" y="669"/>
                </a:lnTo>
                <a:lnTo>
                  <a:pt x="698" y="669"/>
                </a:lnTo>
                <a:lnTo>
                  <a:pt x="697" y="669"/>
                </a:lnTo>
                <a:lnTo>
                  <a:pt x="691" y="668"/>
                </a:lnTo>
                <a:lnTo>
                  <a:pt x="689" y="668"/>
                </a:lnTo>
                <a:lnTo>
                  <a:pt x="685" y="668"/>
                </a:lnTo>
                <a:lnTo>
                  <a:pt x="684" y="667"/>
                </a:lnTo>
                <a:lnTo>
                  <a:pt x="682" y="667"/>
                </a:lnTo>
                <a:lnTo>
                  <a:pt x="680" y="667"/>
                </a:lnTo>
                <a:lnTo>
                  <a:pt x="675" y="665"/>
                </a:lnTo>
                <a:lnTo>
                  <a:pt x="674" y="665"/>
                </a:lnTo>
                <a:lnTo>
                  <a:pt x="672" y="665"/>
                </a:lnTo>
                <a:lnTo>
                  <a:pt x="671" y="665"/>
                </a:lnTo>
                <a:lnTo>
                  <a:pt x="670" y="665"/>
                </a:lnTo>
                <a:lnTo>
                  <a:pt x="669" y="666"/>
                </a:lnTo>
                <a:lnTo>
                  <a:pt x="668" y="666"/>
                </a:lnTo>
                <a:lnTo>
                  <a:pt x="668" y="666"/>
                </a:lnTo>
                <a:lnTo>
                  <a:pt x="667" y="667"/>
                </a:lnTo>
                <a:lnTo>
                  <a:pt x="666" y="667"/>
                </a:lnTo>
                <a:lnTo>
                  <a:pt x="666" y="668"/>
                </a:lnTo>
                <a:lnTo>
                  <a:pt x="665" y="669"/>
                </a:lnTo>
                <a:lnTo>
                  <a:pt x="665" y="669"/>
                </a:lnTo>
                <a:lnTo>
                  <a:pt x="665" y="670"/>
                </a:lnTo>
                <a:lnTo>
                  <a:pt x="665" y="671"/>
                </a:lnTo>
                <a:lnTo>
                  <a:pt x="665" y="672"/>
                </a:lnTo>
                <a:lnTo>
                  <a:pt x="666" y="675"/>
                </a:lnTo>
                <a:lnTo>
                  <a:pt x="666" y="676"/>
                </a:lnTo>
                <a:lnTo>
                  <a:pt x="666" y="677"/>
                </a:lnTo>
                <a:lnTo>
                  <a:pt x="666" y="677"/>
                </a:lnTo>
                <a:lnTo>
                  <a:pt x="666" y="678"/>
                </a:lnTo>
                <a:lnTo>
                  <a:pt x="666" y="678"/>
                </a:lnTo>
                <a:lnTo>
                  <a:pt x="665" y="679"/>
                </a:lnTo>
                <a:lnTo>
                  <a:pt x="665" y="679"/>
                </a:lnTo>
                <a:lnTo>
                  <a:pt x="664" y="680"/>
                </a:lnTo>
                <a:lnTo>
                  <a:pt x="663" y="680"/>
                </a:lnTo>
                <a:lnTo>
                  <a:pt x="662" y="681"/>
                </a:lnTo>
                <a:lnTo>
                  <a:pt x="660" y="681"/>
                </a:lnTo>
                <a:lnTo>
                  <a:pt x="654" y="683"/>
                </a:lnTo>
                <a:lnTo>
                  <a:pt x="652" y="683"/>
                </a:lnTo>
                <a:lnTo>
                  <a:pt x="652" y="684"/>
                </a:lnTo>
                <a:lnTo>
                  <a:pt x="651" y="684"/>
                </a:lnTo>
                <a:lnTo>
                  <a:pt x="651" y="684"/>
                </a:lnTo>
                <a:lnTo>
                  <a:pt x="650" y="685"/>
                </a:lnTo>
                <a:lnTo>
                  <a:pt x="650" y="686"/>
                </a:lnTo>
                <a:lnTo>
                  <a:pt x="649" y="687"/>
                </a:lnTo>
                <a:lnTo>
                  <a:pt x="649" y="688"/>
                </a:lnTo>
                <a:lnTo>
                  <a:pt x="649" y="689"/>
                </a:lnTo>
                <a:lnTo>
                  <a:pt x="648" y="690"/>
                </a:lnTo>
                <a:lnTo>
                  <a:pt x="648" y="694"/>
                </a:lnTo>
                <a:lnTo>
                  <a:pt x="647" y="696"/>
                </a:lnTo>
                <a:lnTo>
                  <a:pt x="647" y="697"/>
                </a:lnTo>
                <a:lnTo>
                  <a:pt x="645" y="700"/>
                </a:lnTo>
                <a:lnTo>
                  <a:pt x="645" y="701"/>
                </a:lnTo>
                <a:lnTo>
                  <a:pt x="644" y="701"/>
                </a:lnTo>
                <a:lnTo>
                  <a:pt x="643" y="702"/>
                </a:lnTo>
                <a:lnTo>
                  <a:pt x="643" y="702"/>
                </a:lnTo>
                <a:lnTo>
                  <a:pt x="642" y="702"/>
                </a:lnTo>
                <a:lnTo>
                  <a:pt x="641" y="702"/>
                </a:lnTo>
                <a:lnTo>
                  <a:pt x="640" y="702"/>
                </a:lnTo>
                <a:lnTo>
                  <a:pt x="639" y="702"/>
                </a:lnTo>
                <a:lnTo>
                  <a:pt x="638" y="702"/>
                </a:lnTo>
                <a:lnTo>
                  <a:pt x="637" y="702"/>
                </a:lnTo>
                <a:lnTo>
                  <a:pt x="636" y="702"/>
                </a:lnTo>
                <a:lnTo>
                  <a:pt x="635" y="701"/>
                </a:lnTo>
                <a:lnTo>
                  <a:pt x="634" y="701"/>
                </a:lnTo>
                <a:lnTo>
                  <a:pt x="633" y="700"/>
                </a:lnTo>
                <a:lnTo>
                  <a:pt x="631" y="699"/>
                </a:lnTo>
                <a:lnTo>
                  <a:pt x="631" y="698"/>
                </a:lnTo>
                <a:lnTo>
                  <a:pt x="630" y="697"/>
                </a:lnTo>
                <a:lnTo>
                  <a:pt x="629" y="696"/>
                </a:lnTo>
                <a:lnTo>
                  <a:pt x="628" y="694"/>
                </a:lnTo>
                <a:lnTo>
                  <a:pt x="626" y="690"/>
                </a:lnTo>
                <a:lnTo>
                  <a:pt x="624" y="686"/>
                </a:lnTo>
                <a:lnTo>
                  <a:pt x="623" y="684"/>
                </a:lnTo>
                <a:lnTo>
                  <a:pt x="622" y="682"/>
                </a:lnTo>
                <a:lnTo>
                  <a:pt x="621" y="680"/>
                </a:lnTo>
                <a:lnTo>
                  <a:pt x="620" y="678"/>
                </a:lnTo>
                <a:lnTo>
                  <a:pt x="620" y="677"/>
                </a:lnTo>
                <a:lnTo>
                  <a:pt x="619" y="677"/>
                </a:lnTo>
                <a:lnTo>
                  <a:pt x="619" y="677"/>
                </a:lnTo>
                <a:lnTo>
                  <a:pt x="618" y="676"/>
                </a:lnTo>
                <a:lnTo>
                  <a:pt x="618" y="676"/>
                </a:lnTo>
                <a:lnTo>
                  <a:pt x="617" y="676"/>
                </a:lnTo>
                <a:lnTo>
                  <a:pt x="617" y="676"/>
                </a:lnTo>
                <a:lnTo>
                  <a:pt x="615" y="677"/>
                </a:lnTo>
                <a:lnTo>
                  <a:pt x="614" y="677"/>
                </a:lnTo>
                <a:lnTo>
                  <a:pt x="613" y="678"/>
                </a:lnTo>
                <a:lnTo>
                  <a:pt x="611" y="679"/>
                </a:lnTo>
                <a:lnTo>
                  <a:pt x="610" y="679"/>
                </a:lnTo>
                <a:lnTo>
                  <a:pt x="609" y="680"/>
                </a:lnTo>
                <a:lnTo>
                  <a:pt x="609" y="680"/>
                </a:lnTo>
                <a:lnTo>
                  <a:pt x="608" y="679"/>
                </a:lnTo>
                <a:lnTo>
                  <a:pt x="608" y="679"/>
                </a:lnTo>
                <a:lnTo>
                  <a:pt x="606" y="679"/>
                </a:lnTo>
                <a:lnTo>
                  <a:pt x="605" y="678"/>
                </a:lnTo>
                <a:lnTo>
                  <a:pt x="604" y="677"/>
                </a:lnTo>
                <a:lnTo>
                  <a:pt x="602" y="676"/>
                </a:lnTo>
                <a:lnTo>
                  <a:pt x="600" y="674"/>
                </a:lnTo>
                <a:lnTo>
                  <a:pt x="595" y="670"/>
                </a:lnTo>
                <a:lnTo>
                  <a:pt x="594" y="669"/>
                </a:lnTo>
                <a:lnTo>
                  <a:pt x="593" y="668"/>
                </a:lnTo>
                <a:lnTo>
                  <a:pt x="592" y="667"/>
                </a:lnTo>
                <a:lnTo>
                  <a:pt x="590" y="667"/>
                </a:lnTo>
                <a:lnTo>
                  <a:pt x="585" y="664"/>
                </a:lnTo>
                <a:lnTo>
                  <a:pt x="582" y="663"/>
                </a:lnTo>
                <a:lnTo>
                  <a:pt x="581" y="662"/>
                </a:lnTo>
                <a:lnTo>
                  <a:pt x="578" y="660"/>
                </a:lnTo>
                <a:lnTo>
                  <a:pt x="577" y="659"/>
                </a:lnTo>
                <a:lnTo>
                  <a:pt x="576" y="659"/>
                </a:lnTo>
                <a:lnTo>
                  <a:pt x="575" y="659"/>
                </a:lnTo>
                <a:lnTo>
                  <a:pt x="574" y="659"/>
                </a:lnTo>
                <a:lnTo>
                  <a:pt x="574" y="659"/>
                </a:lnTo>
                <a:lnTo>
                  <a:pt x="573" y="659"/>
                </a:lnTo>
                <a:lnTo>
                  <a:pt x="572" y="659"/>
                </a:lnTo>
                <a:lnTo>
                  <a:pt x="570" y="661"/>
                </a:lnTo>
                <a:lnTo>
                  <a:pt x="567" y="663"/>
                </a:lnTo>
                <a:lnTo>
                  <a:pt x="566" y="664"/>
                </a:lnTo>
                <a:lnTo>
                  <a:pt x="566" y="665"/>
                </a:lnTo>
                <a:lnTo>
                  <a:pt x="565" y="666"/>
                </a:lnTo>
                <a:lnTo>
                  <a:pt x="564" y="667"/>
                </a:lnTo>
                <a:lnTo>
                  <a:pt x="563" y="668"/>
                </a:lnTo>
                <a:lnTo>
                  <a:pt x="563" y="669"/>
                </a:lnTo>
                <a:lnTo>
                  <a:pt x="561" y="670"/>
                </a:lnTo>
                <a:lnTo>
                  <a:pt x="560" y="671"/>
                </a:lnTo>
                <a:lnTo>
                  <a:pt x="560" y="672"/>
                </a:lnTo>
                <a:lnTo>
                  <a:pt x="559" y="673"/>
                </a:lnTo>
                <a:lnTo>
                  <a:pt x="559" y="673"/>
                </a:lnTo>
                <a:lnTo>
                  <a:pt x="559" y="674"/>
                </a:lnTo>
                <a:lnTo>
                  <a:pt x="559" y="676"/>
                </a:lnTo>
                <a:lnTo>
                  <a:pt x="559" y="678"/>
                </a:lnTo>
                <a:lnTo>
                  <a:pt x="558" y="679"/>
                </a:lnTo>
                <a:lnTo>
                  <a:pt x="557" y="683"/>
                </a:lnTo>
                <a:lnTo>
                  <a:pt x="557" y="684"/>
                </a:lnTo>
                <a:lnTo>
                  <a:pt x="557" y="686"/>
                </a:lnTo>
                <a:lnTo>
                  <a:pt x="557" y="687"/>
                </a:lnTo>
                <a:lnTo>
                  <a:pt x="557" y="688"/>
                </a:lnTo>
                <a:lnTo>
                  <a:pt x="558" y="690"/>
                </a:lnTo>
                <a:lnTo>
                  <a:pt x="559" y="693"/>
                </a:lnTo>
                <a:lnTo>
                  <a:pt x="559" y="696"/>
                </a:lnTo>
                <a:lnTo>
                  <a:pt x="560" y="697"/>
                </a:lnTo>
                <a:lnTo>
                  <a:pt x="560" y="698"/>
                </a:lnTo>
                <a:lnTo>
                  <a:pt x="560" y="699"/>
                </a:lnTo>
                <a:lnTo>
                  <a:pt x="559" y="700"/>
                </a:lnTo>
                <a:lnTo>
                  <a:pt x="559" y="701"/>
                </a:lnTo>
                <a:lnTo>
                  <a:pt x="558" y="701"/>
                </a:lnTo>
                <a:lnTo>
                  <a:pt x="558" y="702"/>
                </a:lnTo>
                <a:lnTo>
                  <a:pt x="556" y="702"/>
                </a:lnTo>
                <a:lnTo>
                  <a:pt x="555" y="703"/>
                </a:lnTo>
                <a:lnTo>
                  <a:pt x="553" y="704"/>
                </a:lnTo>
                <a:lnTo>
                  <a:pt x="552" y="704"/>
                </a:lnTo>
                <a:lnTo>
                  <a:pt x="547" y="706"/>
                </a:lnTo>
                <a:lnTo>
                  <a:pt x="545" y="706"/>
                </a:lnTo>
                <a:lnTo>
                  <a:pt x="544" y="707"/>
                </a:lnTo>
                <a:lnTo>
                  <a:pt x="543" y="707"/>
                </a:lnTo>
                <a:lnTo>
                  <a:pt x="540" y="709"/>
                </a:lnTo>
                <a:lnTo>
                  <a:pt x="538" y="711"/>
                </a:lnTo>
                <a:lnTo>
                  <a:pt x="534" y="715"/>
                </a:lnTo>
                <a:lnTo>
                  <a:pt x="532" y="717"/>
                </a:lnTo>
                <a:lnTo>
                  <a:pt x="530" y="718"/>
                </a:lnTo>
                <a:lnTo>
                  <a:pt x="528" y="720"/>
                </a:lnTo>
                <a:lnTo>
                  <a:pt x="527" y="721"/>
                </a:lnTo>
                <a:lnTo>
                  <a:pt x="526" y="724"/>
                </a:lnTo>
                <a:lnTo>
                  <a:pt x="525" y="725"/>
                </a:lnTo>
                <a:lnTo>
                  <a:pt x="525" y="726"/>
                </a:lnTo>
                <a:lnTo>
                  <a:pt x="524" y="726"/>
                </a:lnTo>
                <a:lnTo>
                  <a:pt x="523" y="726"/>
                </a:lnTo>
                <a:lnTo>
                  <a:pt x="523" y="726"/>
                </a:lnTo>
                <a:lnTo>
                  <a:pt x="522" y="726"/>
                </a:lnTo>
                <a:lnTo>
                  <a:pt x="522" y="726"/>
                </a:lnTo>
                <a:lnTo>
                  <a:pt x="521" y="726"/>
                </a:lnTo>
                <a:lnTo>
                  <a:pt x="521" y="726"/>
                </a:lnTo>
                <a:lnTo>
                  <a:pt x="520" y="725"/>
                </a:lnTo>
                <a:lnTo>
                  <a:pt x="517" y="724"/>
                </a:lnTo>
                <a:lnTo>
                  <a:pt x="516" y="723"/>
                </a:lnTo>
                <a:lnTo>
                  <a:pt x="515" y="722"/>
                </a:lnTo>
                <a:lnTo>
                  <a:pt x="513" y="721"/>
                </a:lnTo>
                <a:lnTo>
                  <a:pt x="510" y="721"/>
                </a:lnTo>
                <a:lnTo>
                  <a:pt x="508" y="720"/>
                </a:lnTo>
                <a:lnTo>
                  <a:pt x="506" y="720"/>
                </a:lnTo>
                <a:lnTo>
                  <a:pt x="503" y="719"/>
                </a:lnTo>
                <a:lnTo>
                  <a:pt x="501" y="719"/>
                </a:lnTo>
                <a:lnTo>
                  <a:pt x="500" y="719"/>
                </a:lnTo>
                <a:lnTo>
                  <a:pt x="499" y="719"/>
                </a:lnTo>
                <a:lnTo>
                  <a:pt x="499" y="718"/>
                </a:lnTo>
                <a:lnTo>
                  <a:pt x="498" y="718"/>
                </a:lnTo>
                <a:lnTo>
                  <a:pt x="497" y="717"/>
                </a:lnTo>
                <a:lnTo>
                  <a:pt x="497" y="717"/>
                </a:lnTo>
                <a:lnTo>
                  <a:pt x="497" y="716"/>
                </a:lnTo>
                <a:lnTo>
                  <a:pt x="496" y="716"/>
                </a:lnTo>
                <a:lnTo>
                  <a:pt x="496" y="715"/>
                </a:lnTo>
                <a:lnTo>
                  <a:pt x="497" y="714"/>
                </a:lnTo>
                <a:lnTo>
                  <a:pt x="497" y="711"/>
                </a:lnTo>
                <a:lnTo>
                  <a:pt x="497" y="710"/>
                </a:lnTo>
                <a:lnTo>
                  <a:pt x="497" y="709"/>
                </a:lnTo>
                <a:lnTo>
                  <a:pt x="497" y="708"/>
                </a:lnTo>
                <a:lnTo>
                  <a:pt x="497" y="708"/>
                </a:lnTo>
                <a:lnTo>
                  <a:pt x="497" y="708"/>
                </a:lnTo>
                <a:lnTo>
                  <a:pt x="496" y="708"/>
                </a:lnTo>
                <a:lnTo>
                  <a:pt x="496" y="708"/>
                </a:lnTo>
                <a:lnTo>
                  <a:pt x="493" y="709"/>
                </a:lnTo>
                <a:lnTo>
                  <a:pt x="491" y="709"/>
                </a:lnTo>
                <a:lnTo>
                  <a:pt x="489" y="710"/>
                </a:lnTo>
                <a:lnTo>
                  <a:pt x="486" y="710"/>
                </a:lnTo>
                <a:lnTo>
                  <a:pt x="485" y="710"/>
                </a:lnTo>
                <a:lnTo>
                  <a:pt x="484" y="711"/>
                </a:lnTo>
                <a:lnTo>
                  <a:pt x="481" y="710"/>
                </a:lnTo>
                <a:lnTo>
                  <a:pt x="479" y="710"/>
                </a:lnTo>
                <a:lnTo>
                  <a:pt x="474" y="710"/>
                </a:lnTo>
                <a:lnTo>
                  <a:pt x="471" y="709"/>
                </a:lnTo>
                <a:lnTo>
                  <a:pt x="470" y="709"/>
                </a:lnTo>
                <a:lnTo>
                  <a:pt x="468" y="708"/>
                </a:lnTo>
                <a:lnTo>
                  <a:pt x="467" y="708"/>
                </a:lnTo>
                <a:lnTo>
                  <a:pt x="464" y="706"/>
                </a:lnTo>
                <a:lnTo>
                  <a:pt x="463" y="706"/>
                </a:lnTo>
                <a:lnTo>
                  <a:pt x="462" y="706"/>
                </a:lnTo>
                <a:lnTo>
                  <a:pt x="461" y="706"/>
                </a:lnTo>
                <a:lnTo>
                  <a:pt x="460" y="705"/>
                </a:lnTo>
                <a:lnTo>
                  <a:pt x="457" y="705"/>
                </a:lnTo>
                <a:lnTo>
                  <a:pt x="456" y="705"/>
                </a:lnTo>
                <a:lnTo>
                  <a:pt x="454" y="705"/>
                </a:lnTo>
                <a:lnTo>
                  <a:pt x="453" y="705"/>
                </a:lnTo>
                <a:lnTo>
                  <a:pt x="453" y="706"/>
                </a:lnTo>
                <a:lnTo>
                  <a:pt x="451" y="706"/>
                </a:lnTo>
                <a:lnTo>
                  <a:pt x="449" y="707"/>
                </a:lnTo>
                <a:lnTo>
                  <a:pt x="447" y="709"/>
                </a:lnTo>
                <a:lnTo>
                  <a:pt x="447" y="709"/>
                </a:lnTo>
                <a:lnTo>
                  <a:pt x="446" y="709"/>
                </a:lnTo>
                <a:lnTo>
                  <a:pt x="446" y="709"/>
                </a:lnTo>
                <a:lnTo>
                  <a:pt x="445" y="709"/>
                </a:lnTo>
                <a:lnTo>
                  <a:pt x="444" y="709"/>
                </a:lnTo>
                <a:lnTo>
                  <a:pt x="442" y="708"/>
                </a:lnTo>
                <a:lnTo>
                  <a:pt x="441" y="707"/>
                </a:lnTo>
                <a:lnTo>
                  <a:pt x="436" y="704"/>
                </a:lnTo>
                <a:lnTo>
                  <a:pt x="435" y="703"/>
                </a:lnTo>
                <a:lnTo>
                  <a:pt x="434" y="703"/>
                </a:lnTo>
                <a:lnTo>
                  <a:pt x="431" y="702"/>
                </a:lnTo>
                <a:lnTo>
                  <a:pt x="430" y="701"/>
                </a:lnTo>
                <a:lnTo>
                  <a:pt x="429" y="700"/>
                </a:lnTo>
                <a:lnTo>
                  <a:pt x="425" y="698"/>
                </a:lnTo>
                <a:lnTo>
                  <a:pt x="424" y="698"/>
                </a:lnTo>
                <a:lnTo>
                  <a:pt x="423" y="697"/>
                </a:lnTo>
                <a:lnTo>
                  <a:pt x="423" y="698"/>
                </a:lnTo>
                <a:lnTo>
                  <a:pt x="422" y="698"/>
                </a:lnTo>
                <a:lnTo>
                  <a:pt x="422" y="698"/>
                </a:lnTo>
                <a:lnTo>
                  <a:pt x="421" y="699"/>
                </a:lnTo>
                <a:lnTo>
                  <a:pt x="421" y="699"/>
                </a:lnTo>
                <a:lnTo>
                  <a:pt x="421" y="699"/>
                </a:lnTo>
                <a:lnTo>
                  <a:pt x="421" y="700"/>
                </a:lnTo>
                <a:lnTo>
                  <a:pt x="421" y="703"/>
                </a:lnTo>
                <a:lnTo>
                  <a:pt x="421" y="705"/>
                </a:lnTo>
                <a:lnTo>
                  <a:pt x="421" y="705"/>
                </a:lnTo>
                <a:lnTo>
                  <a:pt x="421" y="706"/>
                </a:lnTo>
                <a:lnTo>
                  <a:pt x="421" y="706"/>
                </a:lnTo>
                <a:lnTo>
                  <a:pt x="420" y="706"/>
                </a:lnTo>
                <a:lnTo>
                  <a:pt x="420" y="706"/>
                </a:lnTo>
                <a:lnTo>
                  <a:pt x="419" y="706"/>
                </a:lnTo>
                <a:lnTo>
                  <a:pt x="417" y="706"/>
                </a:lnTo>
                <a:lnTo>
                  <a:pt x="415" y="706"/>
                </a:lnTo>
                <a:lnTo>
                  <a:pt x="414" y="706"/>
                </a:lnTo>
                <a:lnTo>
                  <a:pt x="413" y="707"/>
                </a:lnTo>
                <a:lnTo>
                  <a:pt x="411" y="707"/>
                </a:lnTo>
                <a:lnTo>
                  <a:pt x="410" y="708"/>
                </a:lnTo>
                <a:lnTo>
                  <a:pt x="409" y="709"/>
                </a:lnTo>
                <a:lnTo>
                  <a:pt x="405" y="712"/>
                </a:lnTo>
                <a:lnTo>
                  <a:pt x="404" y="712"/>
                </a:lnTo>
                <a:lnTo>
                  <a:pt x="403" y="713"/>
                </a:lnTo>
                <a:lnTo>
                  <a:pt x="403" y="713"/>
                </a:lnTo>
                <a:lnTo>
                  <a:pt x="400" y="714"/>
                </a:lnTo>
                <a:lnTo>
                  <a:pt x="399" y="714"/>
                </a:lnTo>
                <a:lnTo>
                  <a:pt x="398" y="714"/>
                </a:lnTo>
                <a:lnTo>
                  <a:pt x="396" y="713"/>
                </a:lnTo>
                <a:lnTo>
                  <a:pt x="394" y="713"/>
                </a:lnTo>
                <a:lnTo>
                  <a:pt x="391" y="713"/>
                </a:lnTo>
                <a:lnTo>
                  <a:pt x="390" y="712"/>
                </a:lnTo>
                <a:lnTo>
                  <a:pt x="390" y="712"/>
                </a:lnTo>
                <a:lnTo>
                  <a:pt x="390" y="712"/>
                </a:lnTo>
                <a:lnTo>
                  <a:pt x="389" y="712"/>
                </a:lnTo>
                <a:lnTo>
                  <a:pt x="389" y="711"/>
                </a:lnTo>
                <a:lnTo>
                  <a:pt x="388" y="708"/>
                </a:lnTo>
                <a:lnTo>
                  <a:pt x="387" y="708"/>
                </a:lnTo>
                <a:lnTo>
                  <a:pt x="387" y="707"/>
                </a:lnTo>
                <a:lnTo>
                  <a:pt x="386" y="706"/>
                </a:lnTo>
                <a:lnTo>
                  <a:pt x="385" y="705"/>
                </a:lnTo>
                <a:lnTo>
                  <a:pt x="384" y="704"/>
                </a:lnTo>
                <a:lnTo>
                  <a:pt x="384" y="704"/>
                </a:lnTo>
                <a:lnTo>
                  <a:pt x="383" y="703"/>
                </a:lnTo>
                <a:lnTo>
                  <a:pt x="381" y="702"/>
                </a:lnTo>
                <a:lnTo>
                  <a:pt x="379" y="701"/>
                </a:lnTo>
                <a:lnTo>
                  <a:pt x="376" y="700"/>
                </a:lnTo>
                <a:lnTo>
                  <a:pt x="376" y="700"/>
                </a:lnTo>
                <a:lnTo>
                  <a:pt x="375" y="699"/>
                </a:lnTo>
                <a:lnTo>
                  <a:pt x="374" y="699"/>
                </a:lnTo>
                <a:lnTo>
                  <a:pt x="373" y="698"/>
                </a:lnTo>
                <a:lnTo>
                  <a:pt x="373" y="697"/>
                </a:lnTo>
                <a:lnTo>
                  <a:pt x="371" y="695"/>
                </a:lnTo>
                <a:lnTo>
                  <a:pt x="370" y="694"/>
                </a:lnTo>
                <a:lnTo>
                  <a:pt x="369" y="693"/>
                </a:lnTo>
                <a:lnTo>
                  <a:pt x="368" y="692"/>
                </a:lnTo>
                <a:lnTo>
                  <a:pt x="366" y="691"/>
                </a:lnTo>
                <a:lnTo>
                  <a:pt x="364" y="690"/>
                </a:lnTo>
                <a:lnTo>
                  <a:pt x="362" y="690"/>
                </a:lnTo>
                <a:lnTo>
                  <a:pt x="361" y="689"/>
                </a:lnTo>
                <a:lnTo>
                  <a:pt x="360" y="689"/>
                </a:lnTo>
                <a:lnTo>
                  <a:pt x="359" y="689"/>
                </a:lnTo>
                <a:lnTo>
                  <a:pt x="357" y="689"/>
                </a:lnTo>
                <a:lnTo>
                  <a:pt x="356" y="690"/>
                </a:lnTo>
                <a:lnTo>
                  <a:pt x="354" y="690"/>
                </a:lnTo>
                <a:lnTo>
                  <a:pt x="349" y="691"/>
                </a:lnTo>
                <a:lnTo>
                  <a:pt x="348" y="692"/>
                </a:lnTo>
                <a:lnTo>
                  <a:pt x="347" y="692"/>
                </a:lnTo>
                <a:lnTo>
                  <a:pt x="346" y="693"/>
                </a:lnTo>
                <a:lnTo>
                  <a:pt x="345" y="694"/>
                </a:lnTo>
                <a:lnTo>
                  <a:pt x="344" y="695"/>
                </a:lnTo>
                <a:lnTo>
                  <a:pt x="343" y="698"/>
                </a:lnTo>
                <a:lnTo>
                  <a:pt x="342" y="700"/>
                </a:lnTo>
                <a:lnTo>
                  <a:pt x="341" y="702"/>
                </a:lnTo>
                <a:lnTo>
                  <a:pt x="339" y="704"/>
                </a:lnTo>
                <a:lnTo>
                  <a:pt x="338" y="706"/>
                </a:lnTo>
                <a:lnTo>
                  <a:pt x="338" y="707"/>
                </a:lnTo>
                <a:lnTo>
                  <a:pt x="337" y="707"/>
                </a:lnTo>
                <a:lnTo>
                  <a:pt x="336" y="708"/>
                </a:lnTo>
                <a:lnTo>
                  <a:pt x="335" y="708"/>
                </a:lnTo>
                <a:lnTo>
                  <a:pt x="335" y="708"/>
                </a:lnTo>
                <a:lnTo>
                  <a:pt x="334" y="708"/>
                </a:lnTo>
                <a:lnTo>
                  <a:pt x="332" y="708"/>
                </a:lnTo>
                <a:lnTo>
                  <a:pt x="330" y="708"/>
                </a:lnTo>
                <a:lnTo>
                  <a:pt x="328" y="709"/>
                </a:lnTo>
                <a:lnTo>
                  <a:pt x="323" y="709"/>
                </a:lnTo>
                <a:lnTo>
                  <a:pt x="312" y="710"/>
                </a:lnTo>
                <a:lnTo>
                  <a:pt x="310" y="710"/>
                </a:lnTo>
                <a:lnTo>
                  <a:pt x="306" y="710"/>
                </a:lnTo>
                <a:lnTo>
                  <a:pt x="304" y="710"/>
                </a:lnTo>
                <a:lnTo>
                  <a:pt x="302" y="710"/>
                </a:lnTo>
                <a:lnTo>
                  <a:pt x="299" y="711"/>
                </a:lnTo>
                <a:lnTo>
                  <a:pt x="298" y="711"/>
                </a:lnTo>
                <a:lnTo>
                  <a:pt x="296" y="711"/>
                </a:lnTo>
                <a:lnTo>
                  <a:pt x="293" y="710"/>
                </a:lnTo>
                <a:lnTo>
                  <a:pt x="292" y="710"/>
                </a:lnTo>
                <a:lnTo>
                  <a:pt x="291" y="710"/>
                </a:lnTo>
                <a:lnTo>
                  <a:pt x="289" y="711"/>
                </a:lnTo>
                <a:lnTo>
                  <a:pt x="288" y="711"/>
                </a:lnTo>
                <a:lnTo>
                  <a:pt x="286" y="711"/>
                </a:lnTo>
                <a:lnTo>
                  <a:pt x="285" y="711"/>
                </a:lnTo>
                <a:lnTo>
                  <a:pt x="283" y="711"/>
                </a:lnTo>
                <a:lnTo>
                  <a:pt x="282" y="711"/>
                </a:lnTo>
                <a:lnTo>
                  <a:pt x="281" y="710"/>
                </a:lnTo>
                <a:lnTo>
                  <a:pt x="280" y="710"/>
                </a:lnTo>
                <a:lnTo>
                  <a:pt x="279" y="709"/>
                </a:lnTo>
                <a:lnTo>
                  <a:pt x="279" y="708"/>
                </a:lnTo>
                <a:lnTo>
                  <a:pt x="278" y="708"/>
                </a:lnTo>
                <a:lnTo>
                  <a:pt x="277" y="707"/>
                </a:lnTo>
                <a:lnTo>
                  <a:pt x="277" y="706"/>
                </a:lnTo>
                <a:lnTo>
                  <a:pt x="277" y="705"/>
                </a:lnTo>
                <a:lnTo>
                  <a:pt x="277" y="703"/>
                </a:lnTo>
                <a:lnTo>
                  <a:pt x="276" y="702"/>
                </a:lnTo>
                <a:lnTo>
                  <a:pt x="276" y="700"/>
                </a:lnTo>
                <a:lnTo>
                  <a:pt x="276" y="694"/>
                </a:lnTo>
                <a:lnTo>
                  <a:pt x="276" y="692"/>
                </a:lnTo>
                <a:lnTo>
                  <a:pt x="276" y="692"/>
                </a:lnTo>
                <a:lnTo>
                  <a:pt x="276" y="691"/>
                </a:lnTo>
                <a:lnTo>
                  <a:pt x="275" y="690"/>
                </a:lnTo>
                <a:lnTo>
                  <a:pt x="275" y="690"/>
                </a:lnTo>
                <a:lnTo>
                  <a:pt x="275" y="690"/>
                </a:lnTo>
                <a:lnTo>
                  <a:pt x="272" y="691"/>
                </a:lnTo>
                <a:lnTo>
                  <a:pt x="270" y="692"/>
                </a:lnTo>
                <a:lnTo>
                  <a:pt x="268" y="692"/>
                </a:lnTo>
                <a:lnTo>
                  <a:pt x="266" y="693"/>
                </a:lnTo>
                <a:lnTo>
                  <a:pt x="263" y="695"/>
                </a:lnTo>
                <a:lnTo>
                  <a:pt x="258" y="697"/>
                </a:lnTo>
                <a:lnTo>
                  <a:pt x="256" y="698"/>
                </a:lnTo>
                <a:lnTo>
                  <a:pt x="255" y="699"/>
                </a:lnTo>
                <a:lnTo>
                  <a:pt x="255" y="699"/>
                </a:lnTo>
                <a:lnTo>
                  <a:pt x="254" y="700"/>
                </a:lnTo>
                <a:lnTo>
                  <a:pt x="254" y="701"/>
                </a:lnTo>
                <a:lnTo>
                  <a:pt x="253" y="702"/>
                </a:lnTo>
                <a:lnTo>
                  <a:pt x="252" y="705"/>
                </a:lnTo>
                <a:lnTo>
                  <a:pt x="251" y="708"/>
                </a:lnTo>
                <a:lnTo>
                  <a:pt x="250" y="709"/>
                </a:lnTo>
                <a:lnTo>
                  <a:pt x="250" y="710"/>
                </a:lnTo>
                <a:lnTo>
                  <a:pt x="249" y="712"/>
                </a:lnTo>
                <a:lnTo>
                  <a:pt x="248" y="714"/>
                </a:lnTo>
                <a:lnTo>
                  <a:pt x="247" y="714"/>
                </a:lnTo>
                <a:lnTo>
                  <a:pt x="246" y="715"/>
                </a:lnTo>
                <a:lnTo>
                  <a:pt x="246" y="715"/>
                </a:lnTo>
                <a:lnTo>
                  <a:pt x="246" y="715"/>
                </a:lnTo>
                <a:lnTo>
                  <a:pt x="243" y="716"/>
                </a:lnTo>
                <a:lnTo>
                  <a:pt x="242" y="716"/>
                </a:lnTo>
                <a:lnTo>
                  <a:pt x="241" y="717"/>
                </a:lnTo>
                <a:lnTo>
                  <a:pt x="239" y="718"/>
                </a:lnTo>
                <a:lnTo>
                  <a:pt x="237" y="719"/>
                </a:lnTo>
                <a:lnTo>
                  <a:pt x="236" y="720"/>
                </a:lnTo>
                <a:lnTo>
                  <a:pt x="235" y="720"/>
                </a:lnTo>
                <a:lnTo>
                  <a:pt x="234" y="721"/>
                </a:lnTo>
                <a:lnTo>
                  <a:pt x="233" y="721"/>
                </a:lnTo>
                <a:lnTo>
                  <a:pt x="228" y="721"/>
                </a:lnTo>
                <a:lnTo>
                  <a:pt x="227" y="722"/>
                </a:lnTo>
                <a:lnTo>
                  <a:pt x="225" y="722"/>
                </a:lnTo>
                <a:lnTo>
                  <a:pt x="224" y="723"/>
                </a:lnTo>
                <a:lnTo>
                  <a:pt x="223" y="723"/>
                </a:lnTo>
                <a:lnTo>
                  <a:pt x="221" y="725"/>
                </a:lnTo>
                <a:lnTo>
                  <a:pt x="220" y="725"/>
                </a:lnTo>
                <a:lnTo>
                  <a:pt x="219" y="726"/>
                </a:lnTo>
                <a:lnTo>
                  <a:pt x="217" y="726"/>
                </a:lnTo>
                <a:lnTo>
                  <a:pt x="216" y="727"/>
                </a:lnTo>
                <a:lnTo>
                  <a:pt x="215" y="727"/>
                </a:lnTo>
                <a:lnTo>
                  <a:pt x="213" y="727"/>
                </a:lnTo>
                <a:lnTo>
                  <a:pt x="212" y="727"/>
                </a:lnTo>
                <a:lnTo>
                  <a:pt x="211" y="726"/>
                </a:lnTo>
                <a:lnTo>
                  <a:pt x="209" y="726"/>
                </a:lnTo>
                <a:lnTo>
                  <a:pt x="208" y="725"/>
                </a:lnTo>
                <a:lnTo>
                  <a:pt x="206" y="724"/>
                </a:lnTo>
                <a:lnTo>
                  <a:pt x="205" y="724"/>
                </a:lnTo>
                <a:lnTo>
                  <a:pt x="204" y="724"/>
                </a:lnTo>
                <a:lnTo>
                  <a:pt x="204" y="723"/>
                </a:lnTo>
                <a:lnTo>
                  <a:pt x="203" y="722"/>
                </a:lnTo>
                <a:lnTo>
                  <a:pt x="202" y="722"/>
                </a:lnTo>
                <a:lnTo>
                  <a:pt x="201" y="721"/>
                </a:lnTo>
                <a:lnTo>
                  <a:pt x="199" y="720"/>
                </a:lnTo>
                <a:lnTo>
                  <a:pt x="198" y="720"/>
                </a:lnTo>
                <a:lnTo>
                  <a:pt x="195" y="717"/>
                </a:lnTo>
                <a:lnTo>
                  <a:pt x="194" y="717"/>
                </a:lnTo>
                <a:lnTo>
                  <a:pt x="193" y="716"/>
                </a:lnTo>
                <a:lnTo>
                  <a:pt x="193" y="716"/>
                </a:lnTo>
                <a:lnTo>
                  <a:pt x="192" y="716"/>
                </a:lnTo>
                <a:lnTo>
                  <a:pt x="191" y="716"/>
                </a:lnTo>
                <a:lnTo>
                  <a:pt x="189" y="716"/>
                </a:lnTo>
                <a:lnTo>
                  <a:pt x="188" y="717"/>
                </a:lnTo>
                <a:lnTo>
                  <a:pt x="185" y="719"/>
                </a:lnTo>
                <a:lnTo>
                  <a:pt x="183" y="719"/>
                </a:lnTo>
                <a:lnTo>
                  <a:pt x="182" y="719"/>
                </a:lnTo>
                <a:lnTo>
                  <a:pt x="181" y="720"/>
                </a:lnTo>
                <a:lnTo>
                  <a:pt x="181" y="720"/>
                </a:lnTo>
                <a:lnTo>
                  <a:pt x="180" y="720"/>
                </a:lnTo>
                <a:lnTo>
                  <a:pt x="179" y="720"/>
                </a:lnTo>
                <a:lnTo>
                  <a:pt x="178" y="720"/>
                </a:lnTo>
                <a:lnTo>
                  <a:pt x="178" y="719"/>
                </a:lnTo>
                <a:lnTo>
                  <a:pt x="177" y="719"/>
                </a:lnTo>
                <a:lnTo>
                  <a:pt x="174" y="716"/>
                </a:lnTo>
                <a:lnTo>
                  <a:pt x="173" y="715"/>
                </a:lnTo>
                <a:lnTo>
                  <a:pt x="172" y="715"/>
                </a:lnTo>
                <a:lnTo>
                  <a:pt x="172" y="715"/>
                </a:lnTo>
                <a:lnTo>
                  <a:pt x="171" y="715"/>
                </a:lnTo>
                <a:lnTo>
                  <a:pt x="170" y="715"/>
                </a:lnTo>
                <a:lnTo>
                  <a:pt x="170" y="715"/>
                </a:lnTo>
                <a:lnTo>
                  <a:pt x="169" y="715"/>
                </a:lnTo>
                <a:lnTo>
                  <a:pt x="166" y="716"/>
                </a:lnTo>
                <a:lnTo>
                  <a:pt x="164" y="717"/>
                </a:lnTo>
                <a:lnTo>
                  <a:pt x="158" y="719"/>
                </a:lnTo>
                <a:lnTo>
                  <a:pt x="154" y="720"/>
                </a:lnTo>
                <a:lnTo>
                  <a:pt x="153" y="720"/>
                </a:lnTo>
                <a:lnTo>
                  <a:pt x="151" y="721"/>
                </a:lnTo>
                <a:lnTo>
                  <a:pt x="149" y="721"/>
                </a:lnTo>
                <a:lnTo>
                  <a:pt x="149" y="720"/>
                </a:lnTo>
                <a:lnTo>
                  <a:pt x="148" y="720"/>
                </a:lnTo>
                <a:lnTo>
                  <a:pt x="148" y="720"/>
                </a:lnTo>
                <a:lnTo>
                  <a:pt x="147" y="720"/>
                </a:lnTo>
                <a:lnTo>
                  <a:pt x="148" y="720"/>
                </a:lnTo>
                <a:lnTo>
                  <a:pt x="148" y="718"/>
                </a:lnTo>
                <a:lnTo>
                  <a:pt x="148" y="716"/>
                </a:lnTo>
                <a:lnTo>
                  <a:pt x="148" y="714"/>
                </a:lnTo>
                <a:lnTo>
                  <a:pt x="148" y="712"/>
                </a:lnTo>
                <a:lnTo>
                  <a:pt x="148" y="710"/>
                </a:lnTo>
                <a:lnTo>
                  <a:pt x="148" y="709"/>
                </a:lnTo>
                <a:lnTo>
                  <a:pt x="147" y="707"/>
                </a:lnTo>
                <a:lnTo>
                  <a:pt x="147" y="705"/>
                </a:lnTo>
                <a:lnTo>
                  <a:pt x="146" y="703"/>
                </a:lnTo>
                <a:lnTo>
                  <a:pt x="146" y="702"/>
                </a:lnTo>
                <a:lnTo>
                  <a:pt x="145" y="701"/>
                </a:lnTo>
                <a:lnTo>
                  <a:pt x="144" y="700"/>
                </a:lnTo>
                <a:lnTo>
                  <a:pt x="143" y="699"/>
                </a:lnTo>
                <a:lnTo>
                  <a:pt x="142" y="698"/>
                </a:lnTo>
                <a:lnTo>
                  <a:pt x="141" y="698"/>
                </a:lnTo>
                <a:lnTo>
                  <a:pt x="139" y="697"/>
                </a:lnTo>
                <a:lnTo>
                  <a:pt x="139" y="696"/>
                </a:lnTo>
                <a:lnTo>
                  <a:pt x="138" y="696"/>
                </a:lnTo>
                <a:lnTo>
                  <a:pt x="138" y="695"/>
                </a:lnTo>
                <a:lnTo>
                  <a:pt x="138" y="695"/>
                </a:lnTo>
                <a:lnTo>
                  <a:pt x="138" y="694"/>
                </a:lnTo>
                <a:lnTo>
                  <a:pt x="138" y="693"/>
                </a:lnTo>
                <a:lnTo>
                  <a:pt x="138" y="687"/>
                </a:lnTo>
                <a:lnTo>
                  <a:pt x="138" y="686"/>
                </a:lnTo>
                <a:lnTo>
                  <a:pt x="138" y="682"/>
                </a:lnTo>
                <a:lnTo>
                  <a:pt x="138" y="677"/>
                </a:lnTo>
                <a:lnTo>
                  <a:pt x="139" y="675"/>
                </a:lnTo>
                <a:lnTo>
                  <a:pt x="139" y="673"/>
                </a:lnTo>
                <a:lnTo>
                  <a:pt x="140" y="667"/>
                </a:lnTo>
                <a:lnTo>
                  <a:pt x="141" y="665"/>
                </a:lnTo>
                <a:lnTo>
                  <a:pt x="141" y="664"/>
                </a:lnTo>
                <a:lnTo>
                  <a:pt x="141" y="661"/>
                </a:lnTo>
                <a:lnTo>
                  <a:pt x="141" y="659"/>
                </a:lnTo>
                <a:lnTo>
                  <a:pt x="141" y="656"/>
                </a:lnTo>
                <a:lnTo>
                  <a:pt x="141" y="654"/>
                </a:lnTo>
                <a:lnTo>
                  <a:pt x="141" y="652"/>
                </a:lnTo>
                <a:lnTo>
                  <a:pt x="140" y="652"/>
                </a:lnTo>
                <a:lnTo>
                  <a:pt x="140" y="651"/>
                </a:lnTo>
                <a:lnTo>
                  <a:pt x="139" y="650"/>
                </a:lnTo>
                <a:lnTo>
                  <a:pt x="139" y="650"/>
                </a:lnTo>
                <a:lnTo>
                  <a:pt x="138" y="649"/>
                </a:lnTo>
                <a:lnTo>
                  <a:pt x="137" y="648"/>
                </a:lnTo>
                <a:lnTo>
                  <a:pt x="135" y="648"/>
                </a:lnTo>
                <a:lnTo>
                  <a:pt x="134" y="647"/>
                </a:lnTo>
                <a:lnTo>
                  <a:pt x="132" y="647"/>
                </a:lnTo>
                <a:lnTo>
                  <a:pt x="131" y="646"/>
                </a:lnTo>
                <a:lnTo>
                  <a:pt x="129" y="646"/>
                </a:lnTo>
                <a:lnTo>
                  <a:pt x="126" y="646"/>
                </a:lnTo>
                <a:lnTo>
                  <a:pt x="125" y="646"/>
                </a:lnTo>
                <a:lnTo>
                  <a:pt x="124" y="646"/>
                </a:lnTo>
                <a:lnTo>
                  <a:pt x="124" y="646"/>
                </a:lnTo>
                <a:lnTo>
                  <a:pt x="123" y="646"/>
                </a:lnTo>
                <a:lnTo>
                  <a:pt x="123" y="645"/>
                </a:lnTo>
                <a:lnTo>
                  <a:pt x="122" y="645"/>
                </a:lnTo>
                <a:lnTo>
                  <a:pt x="122" y="645"/>
                </a:lnTo>
                <a:lnTo>
                  <a:pt x="122" y="644"/>
                </a:lnTo>
                <a:lnTo>
                  <a:pt x="122" y="644"/>
                </a:lnTo>
                <a:lnTo>
                  <a:pt x="123" y="643"/>
                </a:lnTo>
                <a:lnTo>
                  <a:pt x="123" y="642"/>
                </a:lnTo>
                <a:lnTo>
                  <a:pt x="123" y="641"/>
                </a:lnTo>
                <a:lnTo>
                  <a:pt x="122" y="640"/>
                </a:lnTo>
                <a:lnTo>
                  <a:pt x="122" y="640"/>
                </a:lnTo>
                <a:lnTo>
                  <a:pt x="121" y="639"/>
                </a:lnTo>
                <a:lnTo>
                  <a:pt x="120" y="638"/>
                </a:lnTo>
                <a:lnTo>
                  <a:pt x="118" y="637"/>
                </a:lnTo>
                <a:lnTo>
                  <a:pt x="117" y="636"/>
                </a:lnTo>
                <a:lnTo>
                  <a:pt x="116" y="636"/>
                </a:lnTo>
                <a:lnTo>
                  <a:pt x="116" y="635"/>
                </a:lnTo>
                <a:lnTo>
                  <a:pt x="116" y="635"/>
                </a:lnTo>
                <a:lnTo>
                  <a:pt x="116" y="635"/>
                </a:lnTo>
                <a:lnTo>
                  <a:pt x="116" y="635"/>
                </a:lnTo>
                <a:lnTo>
                  <a:pt x="117" y="635"/>
                </a:lnTo>
                <a:lnTo>
                  <a:pt x="118" y="634"/>
                </a:lnTo>
                <a:lnTo>
                  <a:pt x="120" y="634"/>
                </a:lnTo>
                <a:lnTo>
                  <a:pt x="121" y="634"/>
                </a:lnTo>
                <a:lnTo>
                  <a:pt x="122" y="634"/>
                </a:lnTo>
                <a:lnTo>
                  <a:pt x="123" y="633"/>
                </a:lnTo>
                <a:lnTo>
                  <a:pt x="124" y="633"/>
                </a:lnTo>
                <a:lnTo>
                  <a:pt x="124" y="632"/>
                </a:lnTo>
                <a:lnTo>
                  <a:pt x="124" y="632"/>
                </a:lnTo>
                <a:lnTo>
                  <a:pt x="125" y="631"/>
                </a:lnTo>
                <a:lnTo>
                  <a:pt x="125" y="631"/>
                </a:lnTo>
                <a:lnTo>
                  <a:pt x="124" y="630"/>
                </a:lnTo>
                <a:lnTo>
                  <a:pt x="124" y="629"/>
                </a:lnTo>
                <a:lnTo>
                  <a:pt x="123" y="628"/>
                </a:lnTo>
                <a:lnTo>
                  <a:pt x="123" y="627"/>
                </a:lnTo>
                <a:lnTo>
                  <a:pt x="122" y="626"/>
                </a:lnTo>
                <a:lnTo>
                  <a:pt x="120" y="624"/>
                </a:lnTo>
                <a:lnTo>
                  <a:pt x="120" y="623"/>
                </a:lnTo>
                <a:lnTo>
                  <a:pt x="119" y="622"/>
                </a:lnTo>
                <a:lnTo>
                  <a:pt x="119" y="622"/>
                </a:lnTo>
                <a:lnTo>
                  <a:pt x="119" y="621"/>
                </a:lnTo>
                <a:lnTo>
                  <a:pt x="119" y="620"/>
                </a:lnTo>
                <a:lnTo>
                  <a:pt x="119" y="619"/>
                </a:lnTo>
                <a:lnTo>
                  <a:pt x="119" y="619"/>
                </a:lnTo>
                <a:lnTo>
                  <a:pt x="119" y="618"/>
                </a:lnTo>
                <a:lnTo>
                  <a:pt x="119" y="618"/>
                </a:lnTo>
                <a:lnTo>
                  <a:pt x="120" y="618"/>
                </a:lnTo>
                <a:lnTo>
                  <a:pt x="125" y="615"/>
                </a:lnTo>
                <a:lnTo>
                  <a:pt x="127" y="614"/>
                </a:lnTo>
                <a:lnTo>
                  <a:pt x="127" y="614"/>
                </a:lnTo>
                <a:lnTo>
                  <a:pt x="128" y="613"/>
                </a:lnTo>
                <a:lnTo>
                  <a:pt x="128" y="613"/>
                </a:lnTo>
                <a:lnTo>
                  <a:pt x="129" y="612"/>
                </a:lnTo>
                <a:lnTo>
                  <a:pt x="128" y="612"/>
                </a:lnTo>
                <a:lnTo>
                  <a:pt x="128" y="611"/>
                </a:lnTo>
                <a:lnTo>
                  <a:pt x="128" y="611"/>
                </a:lnTo>
                <a:lnTo>
                  <a:pt x="127" y="610"/>
                </a:lnTo>
                <a:lnTo>
                  <a:pt x="127" y="610"/>
                </a:lnTo>
                <a:lnTo>
                  <a:pt x="126" y="609"/>
                </a:lnTo>
                <a:lnTo>
                  <a:pt x="125" y="609"/>
                </a:lnTo>
                <a:lnTo>
                  <a:pt x="123" y="609"/>
                </a:lnTo>
                <a:lnTo>
                  <a:pt x="122" y="609"/>
                </a:lnTo>
                <a:lnTo>
                  <a:pt x="120" y="609"/>
                </a:lnTo>
                <a:lnTo>
                  <a:pt x="118" y="609"/>
                </a:lnTo>
                <a:lnTo>
                  <a:pt x="116" y="609"/>
                </a:lnTo>
                <a:lnTo>
                  <a:pt x="115" y="609"/>
                </a:lnTo>
                <a:lnTo>
                  <a:pt x="114" y="609"/>
                </a:lnTo>
                <a:lnTo>
                  <a:pt x="113" y="609"/>
                </a:lnTo>
                <a:lnTo>
                  <a:pt x="113" y="609"/>
                </a:lnTo>
                <a:lnTo>
                  <a:pt x="112" y="608"/>
                </a:lnTo>
                <a:lnTo>
                  <a:pt x="112" y="608"/>
                </a:lnTo>
                <a:lnTo>
                  <a:pt x="111" y="607"/>
                </a:lnTo>
                <a:lnTo>
                  <a:pt x="111" y="606"/>
                </a:lnTo>
                <a:lnTo>
                  <a:pt x="111" y="605"/>
                </a:lnTo>
                <a:lnTo>
                  <a:pt x="111" y="604"/>
                </a:lnTo>
                <a:lnTo>
                  <a:pt x="111" y="603"/>
                </a:lnTo>
                <a:lnTo>
                  <a:pt x="111" y="601"/>
                </a:lnTo>
                <a:lnTo>
                  <a:pt x="112" y="600"/>
                </a:lnTo>
                <a:lnTo>
                  <a:pt x="112" y="599"/>
                </a:lnTo>
                <a:lnTo>
                  <a:pt x="113" y="598"/>
                </a:lnTo>
                <a:lnTo>
                  <a:pt x="114" y="596"/>
                </a:lnTo>
                <a:lnTo>
                  <a:pt x="118" y="591"/>
                </a:lnTo>
                <a:lnTo>
                  <a:pt x="119" y="589"/>
                </a:lnTo>
                <a:lnTo>
                  <a:pt x="120" y="588"/>
                </a:lnTo>
                <a:lnTo>
                  <a:pt x="122" y="587"/>
                </a:lnTo>
                <a:lnTo>
                  <a:pt x="123" y="586"/>
                </a:lnTo>
                <a:lnTo>
                  <a:pt x="124" y="584"/>
                </a:lnTo>
                <a:lnTo>
                  <a:pt x="125" y="584"/>
                </a:lnTo>
                <a:lnTo>
                  <a:pt x="127" y="582"/>
                </a:lnTo>
                <a:lnTo>
                  <a:pt x="128" y="581"/>
                </a:lnTo>
                <a:lnTo>
                  <a:pt x="130" y="581"/>
                </a:lnTo>
                <a:lnTo>
                  <a:pt x="132" y="580"/>
                </a:lnTo>
                <a:lnTo>
                  <a:pt x="133" y="579"/>
                </a:lnTo>
                <a:lnTo>
                  <a:pt x="134" y="579"/>
                </a:lnTo>
                <a:lnTo>
                  <a:pt x="135" y="578"/>
                </a:lnTo>
                <a:lnTo>
                  <a:pt x="137" y="578"/>
                </a:lnTo>
                <a:lnTo>
                  <a:pt x="138" y="578"/>
                </a:lnTo>
                <a:lnTo>
                  <a:pt x="139" y="578"/>
                </a:lnTo>
                <a:lnTo>
                  <a:pt x="139" y="579"/>
                </a:lnTo>
                <a:lnTo>
                  <a:pt x="140" y="579"/>
                </a:lnTo>
                <a:lnTo>
                  <a:pt x="144" y="581"/>
                </a:lnTo>
                <a:lnTo>
                  <a:pt x="145" y="582"/>
                </a:lnTo>
                <a:lnTo>
                  <a:pt x="146" y="582"/>
                </a:lnTo>
                <a:lnTo>
                  <a:pt x="147" y="582"/>
                </a:lnTo>
                <a:lnTo>
                  <a:pt x="147" y="582"/>
                </a:lnTo>
                <a:lnTo>
                  <a:pt x="148" y="582"/>
                </a:lnTo>
                <a:lnTo>
                  <a:pt x="149" y="582"/>
                </a:lnTo>
                <a:lnTo>
                  <a:pt x="150" y="582"/>
                </a:lnTo>
                <a:lnTo>
                  <a:pt x="150" y="581"/>
                </a:lnTo>
                <a:lnTo>
                  <a:pt x="151" y="581"/>
                </a:lnTo>
                <a:lnTo>
                  <a:pt x="152" y="580"/>
                </a:lnTo>
                <a:lnTo>
                  <a:pt x="153" y="579"/>
                </a:lnTo>
                <a:lnTo>
                  <a:pt x="155" y="575"/>
                </a:lnTo>
                <a:lnTo>
                  <a:pt x="156" y="574"/>
                </a:lnTo>
                <a:lnTo>
                  <a:pt x="158" y="573"/>
                </a:lnTo>
                <a:lnTo>
                  <a:pt x="159" y="571"/>
                </a:lnTo>
                <a:lnTo>
                  <a:pt x="163" y="568"/>
                </a:lnTo>
                <a:lnTo>
                  <a:pt x="165" y="566"/>
                </a:lnTo>
                <a:lnTo>
                  <a:pt x="166" y="566"/>
                </a:lnTo>
                <a:lnTo>
                  <a:pt x="166" y="565"/>
                </a:lnTo>
                <a:lnTo>
                  <a:pt x="167" y="564"/>
                </a:lnTo>
                <a:lnTo>
                  <a:pt x="167" y="563"/>
                </a:lnTo>
                <a:lnTo>
                  <a:pt x="167" y="563"/>
                </a:lnTo>
                <a:lnTo>
                  <a:pt x="167" y="562"/>
                </a:lnTo>
                <a:lnTo>
                  <a:pt x="167" y="561"/>
                </a:lnTo>
                <a:lnTo>
                  <a:pt x="167" y="560"/>
                </a:lnTo>
                <a:lnTo>
                  <a:pt x="166" y="559"/>
                </a:lnTo>
                <a:lnTo>
                  <a:pt x="165" y="558"/>
                </a:lnTo>
                <a:lnTo>
                  <a:pt x="164" y="558"/>
                </a:lnTo>
                <a:lnTo>
                  <a:pt x="162" y="557"/>
                </a:lnTo>
                <a:lnTo>
                  <a:pt x="162" y="556"/>
                </a:lnTo>
                <a:lnTo>
                  <a:pt x="161" y="556"/>
                </a:lnTo>
                <a:lnTo>
                  <a:pt x="161" y="555"/>
                </a:lnTo>
                <a:lnTo>
                  <a:pt x="161" y="554"/>
                </a:lnTo>
                <a:lnTo>
                  <a:pt x="161" y="553"/>
                </a:lnTo>
                <a:lnTo>
                  <a:pt x="162" y="551"/>
                </a:lnTo>
                <a:lnTo>
                  <a:pt x="162" y="549"/>
                </a:lnTo>
                <a:lnTo>
                  <a:pt x="162" y="548"/>
                </a:lnTo>
                <a:lnTo>
                  <a:pt x="163" y="546"/>
                </a:lnTo>
                <a:lnTo>
                  <a:pt x="163" y="545"/>
                </a:lnTo>
                <a:lnTo>
                  <a:pt x="163" y="543"/>
                </a:lnTo>
                <a:lnTo>
                  <a:pt x="163" y="539"/>
                </a:lnTo>
                <a:lnTo>
                  <a:pt x="163" y="537"/>
                </a:lnTo>
                <a:lnTo>
                  <a:pt x="163" y="536"/>
                </a:lnTo>
                <a:lnTo>
                  <a:pt x="163" y="535"/>
                </a:lnTo>
                <a:lnTo>
                  <a:pt x="163" y="534"/>
                </a:lnTo>
                <a:lnTo>
                  <a:pt x="164" y="533"/>
                </a:lnTo>
                <a:lnTo>
                  <a:pt x="165" y="529"/>
                </a:lnTo>
                <a:lnTo>
                  <a:pt x="166" y="527"/>
                </a:lnTo>
                <a:lnTo>
                  <a:pt x="166" y="525"/>
                </a:lnTo>
                <a:lnTo>
                  <a:pt x="166" y="524"/>
                </a:lnTo>
                <a:lnTo>
                  <a:pt x="167" y="522"/>
                </a:lnTo>
                <a:lnTo>
                  <a:pt x="167" y="521"/>
                </a:lnTo>
                <a:lnTo>
                  <a:pt x="167" y="519"/>
                </a:lnTo>
                <a:lnTo>
                  <a:pt x="166" y="516"/>
                </a:lnTo>
                <a:lnTo>
                  <a:pt x="166" y="513"/>
                </a:lnTo>
                <a:lnTo>
                  <a:pt x="166" y="512"/>
                </a:lnTo>
                <a:lnTo>
                  <a:pt x="167" y="506"/>
                </a:lnTo>
                <a:lnTo>
                  <a:pt x="167" y="504"/>
                </a:lnTo>
                <a:lnTo>
                  <a:pt x="168" y="502"/>
                </a:lnTo>
                <a:lnTo>
                  <a:pt x="169" y="498"/>
                </a:lnTo>
                <a:lnTo>
                  <a:pt x="170" y="495"/>
                </a:lnTo>
                <a:lnTo>
                  <a:pt x="171" y="493"/>
                </a:lnTo>
                <a:lnTo>
                  <a:pt x="171" y="492"/>
                </a:lnTo>
                <a:lnTo>
                  <a:pt x="172" y="491"/>
                </a:lnTo>
                <a:lnTo>
                  <a:pt x="173" y="490"/>
                </a:lnTo>
                <a:lnTo>
                  <a:pt x="173" y="490"/>
                </a:lnTo>
                <a:lnTo>
                  <a:pt x="176" y="488"/>
                </a:lnTo>
                <a:lnTo>
                  <a:pt x="177" y="487"/>
                </a:lnTo>
                <a:lnTo>
                  <a:pt x="177" y="486"/>
                </a:lnTo>
                <a:lnTo>
                  <a:pt x="177" y="485"/>
                </a:lnTo>
                <a:lnTo>
                  <a:pt x="178" y="484"/>
                </a:lnTo>
                <a:lnTo>
                  <a:pt x="178" y="483"/>
                </a:lnTo>
                <a:lnTo>
                  <a:pt x="178" y="482"/>
                </a:lnTo>
                <a:lnTo>
                  <a:pt x="178" y="480"/>
                </a:lnTo>
                <a:lnTo>
                  <a:pt x="178" y="475"/>
                </a:lnTo>
                <a:lnTo>
                  <a:pt x="177" y="473"/>
                </a:lnTo>
                <a:lnTo>
                  <a:pt x="177" y="467"/>
                </a:lnTo>
                <a:lnTo>
                  <a:pt x="176" y="462"/>
                </a:lnTo>
                <a:lnTo>
                  <a:pt x="176" y="460"/>
                </a:lnTo>
                <a:lnTo>
                  <a:pt x="176" y="453"/>
                </a:lnTo>
                <a:lnTo>
                  <a:pt x="176" y="452"/>
                </a:lnTo>
                <a:lnTo>
                  <a:pt x="176" y="451"/>
                </a:lnTo>
                <a:lnTo>
                  <a:pt x="175" y="451"/>
                </a:lnTo>
                <a:lnTo>
                  <a:pt x="175" y="450"/>
                </a:lnTo>
                <a:lnTo>
                  <a:pt x="174" y="450"/>
                </a:lnTo>
                <a:lnTo>
                  <a:pt x="173" y="449"/>
                </a:lnTo>
                <a:lnTo>
                  <a:pt x="164" y="444"/>
                </a:lnTo>
                <a:lnTo>
                  <a:pt x="161" y="443"/>
                </a:lnTo>
                <a:lnTo>
                  <a:pt x="159" y="442"/>
                </a:lnTo>
                <a:lnTo>
                  <a:pt x="156" y="441"/>
                </a:lnTo>
                <a:lnTo>
                  <a:pt x="152" y="440"/>
                </a:lnTo>
                <a:lnTo>
                  <a:pt x="148" y="439"/>
                </a:lnTo>
                <a:lnTo>
                  <a:pt x="147" y="439"/>
                </a:lnTo>
                <a:lnTo>
                  <a:pt x="147" y="438"/>
                </a:lnTo>
                <a:lnTo>
                  <a:pt x="146" y="438"/>
                </a:lnTo>
                <a:lnTo>
                  <a:pt x="146" y="438"/>
                </a:lnTo>
                <a:lnTo>
                  <a:pt x="146" y="437"/>
                </a:lnTo>
                <a:lnTo>
                  <a:pt x="145" y="437"/>
                </a:lnTo>
                <a:lnTo>
                  <a:pt x="145" y="436"/>
                </a:lnTo>
                <a:lnTo>
                  <a:pt x="144" y="432"/>
                </a:lnTo>
                <a:lnTo>
                  <a:pt x="144" y="431"/>
                </a:lnTo>
                <a:lnTo>
                  <a:pt x="144" y="430"/>
                </a:lnTo>
                <a:lnTo>
                  <a:pt x="144" y="429"/>
                </a:lnTo>
                <a:lnTo>
                  <a:pt x="143" y="429"/>
                </a:lnTo>
                <a:lnTo>
                  <a:pt x="143" y="428"/>
                </a:lnTo>
                <a:lnTo>
                  <a:pt x="142" y="427"/>
                </a:lnTo>
                <a:lnTo>
                  <a:pt x="141" y="427"/>
                </a:lnTo>
                <a:lnTo>
                  <a:pt x="140" y="426"/>
                </a:lnTo>
                <a:lnTo>
                  <a:pt x="139" y="425"/>
                </a:lnTo>
                <a:lnTo>
                  <a:pt x="137" y="425"/>
                </a:lnTo>
                <a:lnTo>
                  <a:pt x="136" y="424"/>
                </a:lnTo>
                <a:lnTo>
                  <a:pt x="135" y="424"/>
                </a:lnTo>
                <a:lnTo>
                  <a:pt x="130" y="423"/>
                </a:lnTo>
                <a:lnTo>
                  <a:pt x="129" y="423"/>
                </a:lnTo>
                <a:lnTo>
                  <a:pt x="127" y="422"/>
                </a:lnTo>
                <a:lnTo>
                  <a:pt x="126" y="422"/>
                </a:lnTo>
                <a:lnTo>
                  <a:pt x="125" y="421"/>
                </a:lnTo>
                <a:lnTo>
                  <a:pt x="121" y="417"/>
                </a:lnTo>
                <a:lnTo>
                  <a:pt x="118" y="414"/>
                </a:lnTo>
                <a:lnTo>
                  <a:pt x="117" y="413"/>
                </a:lnTo>
                <a:lnTo>
                  <a:pt x="115" y="411"/>
                </a:lnTo>
                <a:lnTo>
                  <a:pt x="111" y="407"/>
                </a:lnTo>
                <a:lnTo>
                  <a:pt x="110" y="405"/>
                </a:lnTo>
                <a:lnTo>
                  <a:pt x="109" y="404"/>
                </a:lnTo>
                <a:lnTo>
                  <a:pt x="108" y="404"/>
                </a:lnTo>
                <a:lnTo>
                  <a:pt x="107" y="403"/>
                </a:lnTo>
                <a:lnTo>
                  <a:pt x="106" y="402"/>
                </a:lnTo>
                <a:lnTo>
                  <a:pt x="105" y="402"/>
                </a:lnTo>
                <a:lnTo>
                  <a:pt x="103" y="402"/>
                </a:lnTo>
                <a:lnTo>
                  <a:pt x="102" y="401"/>
                </a:lnTo>
                <a:lnTo>
                  <a:pt x="100" y="401"/>
                </a:lnTo>
                <a:lnTo>
                  <a:pt x="99" y="402"/>
                </a:lnTo>
                <a:lnTo>
                  <a:pt x="97" y="402"/>
                </a:lnTo>
                <a:lnTo>
                  <a:pt x="92" y="403"/>
                </a:lnTo>
                <a:lnTo>
                  <a:pt x="91" y="403"/>
                </a:lnTo>
                <a:lnTo>
                  <a:pt x="89" y="404"/>
                </a:lnTo>
                <a:lnTo>
                  <a:pt x="87" y="404"/>
                </a:lnTo>
                <a:lnTo>
                  <a:pt x="86" y="404"/>
                </a:lnTo>
                <a:lnTo>
                  <a:pt x="84" y="404"/>
                </a:lnTo>
                <a:lnTo>
                  <a:pt x="82" y="404"/>
                </a:lnTo>
                <a:lnTo>
                  <a:pt x="80" y="404"/>
                </a:lnTo>
                <a:lnTo>
                  <a:pt x="78" y="404"/>
                </a:lnTo>
                <a:lnTo>
                  <a:pt x="76" y="403"/>
                </a:lnTo>
                <a:lnTo>
                  <a:pt x="75" y="403"/>
                </a:lnTo>
                <a:lnTo>
                  <a:pt x="73" y="402"/>
                </a:lnTo>
                <a:lnTo>
                  <a:pt x="72" y="402"/>
                </a:lnTo>
                <a:lnTo>
                  <a:pt x="70" y="401"/>
                </a:lnTo>
                <a:lnTo>
                  <a:pt x="69" y="400"/>
                </a:lnTo>
                <a:lnTo>
                  <a:pt x="67" y="399"/>
                </a:lnTo>
                <a:lnTo>
                  <a:pt x="62" y="395"/>
                </a:lnTo>
                <a:lnTo>
                  <a:pt x="60" y="394"/>
                </a:lnTo>
                <a:lnTo>
                  <a:pt x="57" y="392"/>
                </a:lnTo>
                <a:lnTo>
                  <a:pt x="52" y="390"/>
                </a:lnTo>
                <a:lnTo>
                  <a:pt x="51" y="389"/>
                </a:lnTo>
                <a:lnTo>
                  <a:pt x="50" y="388"/>
                </a:lnTo>
                <a:lnTo>
                  <a:pt x="49" y="387"/>
                </a:lnTo>
                <a:lnTo>
                  <a:pt x="47" y="386"/>
                </a:lnTo>
                <a:lnTo>
                  <a:pt x="47" y="385"/>
                </a:lnTo>
                <a:lnTo>
                  <a:pt x="47" y="385"/>
                </a:lnTo>
                <a:lnTo>
                  <a:pt x="46" y="384"/>
                </a:lnTo>
                <a:lnTo>
                  <a:pt x="46" y="384"/>
                </a:lnTo>
                <a:lnTo>
                  <a:pt x="46" y="384"/>
                </a:lnTo>
                <a:lnTo>
                  <a:pt x="46" y="383"/>
                </a:lnTo>
                <a:lnTo>
                  <a:pt x="46" y="383"/>
                </a:lnTo>
                <a:lnTo>
                  <a:pt x="46" y="382"/>
                </a:lnTo>
                <a:lnTo>
                  <a:pt x="47" y="382"/>
                </a:lnTo>
                <a:lnTo>
                  <a:pt x="47" y="381"/>
                </a:lnTo>
                <a:lnTo>
                  <a:pt x="48" y="381"/>
                </a:lnTo>
                <a:lnTo>
                  <a:pt x="49" y="380"/>
                </a:lnTo>
                <a:lnTo>
                  <a:pt x="52" y="379"/>
                </a:lnTo>
                <a:lnTo>
                  <a:pt x="52" y="379"/>
                </a:lnTo>
                <a:lnTo>
                  <a:pt x="52" y="378"/>
                </a:lnTo>
                <a:lnTo>
                  <a:pt x="52" y="378"/>
                </a:lnTo>
                <a:lnTo>
                  <a:pt x="52" y="378"/>
                </a:lnTo>
                <a:lnTo>
                  <a:pt x="52" y="377"/>
                </a:lnTo>
                <a:lnTo>
                  <a:pt x="51" y="377"/>
                </a:lnTo>
                <a:lnTo>
                  <a:pt x="50" y="376"/>
                </a:lnTo>
                <a:lnTo>
                  <a:pt x="48" y="375"/>
                </a:lnTo>
                <a:lnTo>
                  <a:pt x="47" y="375"/>
                </a:lnTo>
                <a:lnTo>
                  <a:pt x="46" y="375"/>
                </a:lnTo>
                <a:lnTo>
                  <a:pt x="45" y="374"/>
                </a:lnTo>
                <a:lnTo>
                  <a:pt x="44" y="374"/>
                </a:lnTo>
                <a:lnTo>
                  <a:pt x="42" y="374"/>
                </a:lnTo>
                <a:lnTo>
                  <a:pt x="38" y="375"/>
                </a:lnTo>
                <a:lnTo>
                  <a:pt x="37" y="375"/>
                </a:lnTo>
                <a:lnTo>
                  <a:pt x="36" y="375"/>
                </a:lnTo>
                <a:lnTo>
                  <a:pt x="34" y="375"/>
                </a:lnTo>
                <a:lnTo>
                  <a:pt x="31" y="374"/>
                </a:lnTo>
                <a:lnTo>
                  <a:pt x="28" y="374"/>
                </a:lnTo>
                <a:lnTo>
                  <a:pt x="27" y="374"/>
                </a:lnTo>
                <a:lnTo>
                  <a:pt x="25" y="374"/>
                </a:lnTo>
                <a:lnTo>
                  <a:pt x="22" y="374"/>
                </a:lnTo>
                <a:lnTo>
                  <a:pt x="21" y="374"/>
                </a:lnTo>
                <a:lnTo>
                  <a:pt x="20" y="374"/>
                </a:lnTo>
                <a:lnTo>
                  <a:pt x="18" y="375"/>
                </a:lnTo>
                <a:lnTo>
                  <a:pt x="15" y="376"/>
                </a:lnTo>
                <a:lnTo>
                  <a:pt x="13" y="377"/>
                </a:lnTo>
                <a:lnTo>
                  <a:pt x="12" y="377"/>
                </a:lnTo>
                <a:lnTo>
                  <a:pt x="11" y="377"/>
                </a:lnTo>
                <a:lnTo>
                  <a:pt x="10" y="378"/>
                </a:lnTo>
                <a:lnTo>
                  <a:pt x="9" y="377"/>
                </a:lnTo>
                <a:lnTo>
                  <a:pt x="8" y="377"/>
                </a:lnTo>
                <a:lnTo>
                  <a:pt x="4" y="376"/>
                </a:lnTo>
                <a:lnTo>
                  <a:pt x="3" y="376"/>
                </a:lnTo>
                <a:lnTo>
                  <a:pt x="2" y="376"/>
                </a:lnTo>
                <a:lnTo>
                  <a:pt x="2" y="375"/>
                </a:lnTo>
                <a:lnTo>
                  <a:pt x="1" y="375"/>
                </a:lnTo>
                <a:lnTo>
                  <a:pt x="1" y="375"/>
                </a:lnTo>
                <a:lnTo>
                  <a:pt x="0" y="374"/>
                </a:lnTo>
                <a:lnTo>
                  <a:pt x="0" y="373"/>
                </a:lnTo>
                <a:lnTo>
                  <a:pt x="0" y="373"/>
                </a:lnTo>
                <a:lnTo>
                  <a:pt x="0" y="372"/>
                </a:lnTo>
                <a:lnTo>
                  <a:pt x="0" y="371"/>
                </a:lnTo>
                <a:lnTo>
                  <a:pt x="1" y="370"/>
                </a:lnTo>
                <a:lnTo>
                  <a:pt x="1" y="369"/>
                </a:lnTo>
                <a:lnTo>
                  <a:pt x="2" y="368"/>
                </a:lnTo>
                <a:lnTo>
                  <a:pt x="3" y="364"/>
                </a:lnTo>
                <a:lnTo>
                  <a:pt x="4" y="363"/>
                </a:lnTo>
                <a:lnTo>
                  <a:pt x="6" y="361"/>
                </a:lnTo>
                <a:lnTo>
                  <a:pt x="8" y="358"/>
                </a:lnTo>
                <a:lnTo>
                  <a:pt x="8" y="357"/>
                </a:lnTo>
                <a:lnTo>
                  <a:pt x="9" y="356"/>
                </a:lnTo>
                <a:lnTo>
                  <a:pt x="9" y="355"/>
                </a:lnTo>
                <a:lnTo>
                  <a:pt x="9" y="355"/>
                </a:lnTo>
                <a:lnTo>
                  <a:pt x="9" y="354"/>
                </a:lnTo>
                <a:lnTo>
                  <a:pt x="9" y="352"/>
                </a:lnTo>
                <a:lnTo>
                  <a:pt x="9" y="351"/>
                </a:lnTo>
                <a:lnTo>
                  <a:pt x="8" y="350"/>
                </a:lnTo>
                <a:lnTo>
                  <a:pt x="8" y="349"/>
                </a:lnTo>
                <a:lnTo>
                  <a:pt x="7" y="347"/>
                </a:lnTo>
                <a:lnTo>
                  <a:pt x="6" y="345"/>
                </a:lnTo>
                <a:lnTo>
                  <a:pt x="5" y="344"/>
                </a:lnTo>
                <a:lnTo>
                  <a:pt x="3" y="342"/>
                </a:lnTo>
                <a:lnTo>
                  <a:pt x="3" y="341"/>
                </a:lnTo>
                <a:lnTo>
                  <a:pt x="3" y="340"/>
                </a:lnTo>
                <a:lnTo>
                  <a:pt x="2" y="340"/>
                </a:lnTo>
                <a:lnTo>
                  <a:pt x="3" y="339"/>
                </a:lnTo>
                <a:lnTo>
                  <a:pt x="3" y="338"/>
                </a:lnTo>
                <a:lnTo>
                  <a:pt x="4" y="337"/>
                </a:lnTo>
                <a:lnTo>
                  <a:pt x="4" y="336"/>
                </a:lnTo>
                <a:lnTo>
                  <a:pt x="6" y="335"/>
                </a:lnTo>
                <a:lnTo>
                  <a:pt x="8" y="333"/>
                </a:lnTo>
                <a:lnTo>
                  <a:pt x="9" y="332"/>
                </a:lnTo>
                <a:lnTo>
                  <a:pt x="11" y="331"/>
                </a:lnTo>
                <a:lnTo>
                  <a:pt x="12" y="330"/>
                </a:lnTo>
                <a:lnTo>
                  <a:pt x="13" y="330"/>
                </a:lnTo>
                <a:lnTo>
                  <a:pt x="14" y="330"/>
                </a:lnTo>
                <a:lnTo>
                  <a:pt x="15" y="329"/>
                </a:lnTo>
                <a:lnTo>
                  <a:pt x="17" y="329"/>
                </a:lnTo>
                <a:lnTo>
                  <a:pt x="20" y="329"/>
                </a:lnTo>
                <a:lnTo>
                  <a:pt x="21" y="329"/>
                </a:lnTo>
                <a:lnTo>
                  <a:pt x="22" y="328"/>
                </a:lnTo>
                <a:lnTo>
                  <a:pt x="23" y="328"/>
                </a:lnTo>
                <a:lnTo>
                  <a:pt x="24" y="328"/>
                </a:lnTo>
                <a:lnTo>
                  <a:pt x="24" y="327"/>
                </a:lnTo>
                <a:lnTo>
                  <a:pt x="25" y="327"/>
                </a:lnTo>
                <a:lnTo>
                  <a:pt x="25" y="326"/>
                </a:lnTo>
                <a:lnTo>
                  <a:pt x="27" y="324"/>
                </a:lnTo>
                <a:lnTo>
                  <a:pt x="28" y="323"/>
                </a:lnTo>
                <a:lnTo>
                  <a:pt x="28" y="322"/>
                </a:lnTo>
                <a:lnTo>
                  <a:pt x="30" y="318"/>
                </a:lnTo>
                <a:lnTo>
                  <a:pt x="30" y="317"/>
                </a:lnTo>
                <a:lnTo>
                  <a:pt x="31" y="317"/>
                </a:lnTo>
                <a:lnTo>
                  <a:pt x="31" y="316"/>
                </a:lnTo>
                <a:lnTo>
                  <a:pt x="32" y="316"/>
                </a:lnTo>
                <a:lnTo>
                  <a:pt x="34" y="315"/>
                </a:lnTo>
                <a:lnTo>
                  <a:pt x="35" y="314"/>
                </a:lnTo>
                <a:lnTo>
                  <a:pt x="35" y="314"/>
                </a:lnTo>
                <a:lnTo>
                  <a:pt x="36" y="313"/>
                </a:lnTo>
                <a:lnTo>
                  <a:pt x="36" y="313"/>
                </a:lnTo>
                <a:lnTo>
                  <a:pt x="36" y="313"/>
                </a:lnTo>
                <a:lnTo>
                  <a:pt x="36" y="312"/>
                </a:lnTo>
                <a:lnTo>
                  <a:pt x="37" y="310"/>
                </a:lnTo>
                <a:lnTo>
                  <a:pt x="37" y="309"/>
                </a:lnTo>
                <a:lnTo>
                  <a:pt x="37" y="307"/>
                </a:lnTo>
                <a:lnTo>
                  <a:pt x="37" y="306"/>
                </a:lnTo>
                <a:lnTo>
                  <a:pt x="37" y="305"/>
                </a:lnTo>
                <a:lnTo>
                  <a:pt x="38" y="303"/>
                </a:lnTo>
                <a:lnTo>
                  <a:pt x="38" y="302"/>
                </a:lnTo>
                <a:lnTo>
                  <a:pt x="38" y="300"/>
                </a:lnTo>
                <a:lnTo>
                  <a:pt x="39" y="297"/>
                </a:lnTo>
                <a:lnTo>
                  <a:pt x="39" y="296"/>
                </a:lnTo>
                <a:lnTo>
                  <a:pt x="39" y="294"/>
                </a:lnTo>
                <a:lnTo>
                  <a:pt x="40" y="293"/>
                </a:lnTo>
                <a:lnTo>
                  <a:pt x="40" y="293"/>
                </a:lnTo>
                <a:lnTo>
                  <a:pt x="41" y="292"/>
                </a:lnTo>
                <a:lnTo>
                  <a:pt x="42" y="291"/>
                </a:lnTo>
                <a:lnTo>
                  <a:pt x="45" y="289"/>
                </a:lnTo>
                <a:lnTo>
                  <a:pt x="47" y="287"/>
                </a:lnTo>
                <a:lnTo>
                  <a:pt x="48" y="286"/>
                </a:lnTo>
                <a:lnTo>
                  <a:pt x="51" y="284"/>
                </a:lnTo>
                <a:lnTo>
                  <a:pt x="52" y="283"/>
                </a:lnTo>
                <a:lnTo>
                  <a:pt x="54" y="281"/>
                </a:lnTo>
                <a:lnTo>
                  <a:pt x="57" y="279"/>
                </a:lnTo>
                <a:lnTo>
                  <a:pt x="58" y="278"/>
                </a:lnTo>
                <a:lnTo>
                  <a:pt x="60" y="277"/>
                </a:lnTo>
                <a:lnTo>
                  <a:pt x="61" y="277"/>
                </a:lnTo>
                <a:lnTo>
                  <a:pt x="63" y="276"/>
                </a:lnTo>
                <a:lnTo>
                  <a:pt x="65" y="276"/>
                </a:lnTo>
                <a:lnTo>
                  <a:pt x="66" y="276"/>
                </a:lnTo>
                <a:lnTo>
                  <a:pt x="68" y="276"/>
                </a:lnTo>
                <a:lnTo>
                  <a:pt x="71" y="276"/>
                </a:lnTo>
                <a:lnTo>
                  <a:pt x="73" y="276"/>
                </a:lnTo>
                <a:lnTo>
                  <a:pt x="75" y="276"/>
                </a:lnTo>
                <a:lnTo>
                  <a:pt x="77" y="276"/>
                </a:lnTo>
                <a:lnTo>
                  <a:pt x="79" y="275"/>
                </a:lnTo>
                <a:lnTo>
                  <a:pt x="81" y="275"/>
                </a:lnTo>
                <a:lnTo>
                  <a:pt x="84" y="274"/>
                </a:lnTo>
                <a:lnTo>
                  <a:pt x="86" y="273"/>
                </a:lnTo>
                <a:lnTo>
                  <a:pt x="87" y="272"/>
                </a:lnTo>
                <a:lnTo>
                  <a:pt x="88" y="271"/>
                </a:lnTo>
                <a:lnTo>
                  <a:pt x="90" y="270"/>
                </a:lnTo>
                <a:lnTo>
                  <a:pt x="91" y="269"/>
                </a:lnTo>
                <a:lnTo>
                  <a:pt x="93" y="267"/>
                </a:lnTo>
                <a:lnTo>
                  <a:pt x="94" y="265"/>
                </a:lnTo>
                <a:lnTo>
                  <a:pt x="95" y="264"/>
                </a:lnTo>
                <a:lnTo>
                  <a:pt x="96" y="264"/>
                </a:lnTo>
                <a:lnTo>
                  <a:pt x="99" y="261"/>
                </a:lnTo>
                <a:lnTo>
                  <a:pt x="102" y="258"/>
                </a:lnTo>
                <a:lnTo>
                  <a:pt x="108" y="253"/>
                </a:lnTo>
                <a:lnTo>
                  <a:pt x="110" y="252"/>
                </a:lnTo>
                <a:lnTo>
                  <a:pt x="111" y="251"/>
                </a:lnTo>
                <a:lnTo>
                  <a:pt x="112" y="250"/>
                </a:lnTo>
                <a:lnTo>
                  <a:pt x="113" y="250"/>
                </a:lnTo>
                <a:lnTo>
                  <a:pt x="113" y="250"/>
                </a:lnTo>
                <a:lnTo>
                  <a:pt x="114" y="250"/>
                </a:lnTo>
                <a:lnTo>
                  <a:pt x="114" y="250"/>
                </a:lnTo>
                <a:lnTo>
                  <a:pt x="115" y="250"/>
                </a:lnTo>
                <a:lnTo>
                  <a:pt x="115" y="250"/>
                </a:lnTo>
                <a:lnTo>
                  <a:pt x="117" y="251"/>
                </a:lnTo>
                <a:lnTo>
                  <a:pt x="118" y="252"/>
                </a:lnTo>
                <a:lnTo>
                  <a:pt x="119" y="252"/>
                </a:lnTo>
                <a:lnTo>
                  <a:pt x="120" y="253"/>
                </a:lnTo>
                <a:lnTo>
                  <a:pt x="122" y="253"/>
                </a:lnTo>
                <a:lnTo>
                  <a:pt x="124" y="254"/>
                </a:lnTo>
                <a:lnTo>
                  <a:pt x="126" y="254"/>
                </a:lnTo>
                <a:lnTo>
                  <a:pt x="127" y="254"/>
                </a:lnTo>
                <a:lnTo>
                  <a:pt x="129" y="254"/>
                </a:lnTo>
                <a:lnTo>
                  <a:pt x="131" y="254"/>
                </a:lnTo>
                <a:lnTo>
                  <a:pt x="138" y="254"/>
                </a:lnTo>
                <a:lnTo>
                  <a:pt x="140" y="254"/>
                </a:lnTo>
                <a:lnTo>
                  <a:pt x="142" y="254"/>
                </a:lnTo>
                <a:lnTo>
                  <a:pt x="143" y="253"/>
                </a:lnTo>
                <a:lnTo>
                  <a:pt x="145" y="253"/>
                </a:lnTo>
                <a:lnTo>
                  <a:pt x="146" y="252"/>
                </a:lnTo>
                <a:lnTo>
                  <a:pt x="148" y="252"/>
                </a:lnTo>
                <a:lnTo>
                  <a:pt x="149" y="251"/>
                </a:lnTo>
                <a:lnTo>
                  <a:pt x="152" y="249"/>
                </a:lnTo>
                <a:lnTo>
                  <a:pt x="153" y="248"/>
                </a:lnTo>
                <a:lnTo>
                  <a:pt x="154" y="247"/>
                </a:lnTo>
                <a:lnTo>
                  <a:pt x="156" y="247"/>
                </a:lnTo>
                <a:lnTo>
                  <a:pt x="156" y="247"/>
                </a:lnTo>
                <a:lnTo>
                  <a:pt x="157" y="246"/>
                </a:lnTo>
                <a:lnTo>
                  <a:pt x="158" y="246"/>
                </a:lnTo>
                <a:lnTo>
                  <a:pt x="160" y="244"/>
                </a:lnTo>
                <a:lnTo>
                  <a:pt x="161" y="243"/>
                </a:lnTo>
                <a:lnTo>
                  <a:pt x="163" y="242"/>
                </a:lnTo>
                <a:lnTo>
                  <a:pt x="167" y="237"/>
                </a:lnTo>
                <a:lnTo>
                  <a:pt x="169" y="236"/>
                </a:lnTo>
                <a:lnTo>
                  <a:pt x="170" y="235"/>
                </a:lnTo>
                <a:lnTo>
                  <a:pt x="171" y="234"/>
                </a:lnTo>
                <a:lnTo>
                  <a:pt x="173" y="233"/>
                </a:lnTo>
                <a:lnTo>
                  <a:pt x="174" y="232"/>
                </a:lnTo>
                <a:lnTo>
                  <a:pt x="175" y="232"/>
                </a:lnTo>
                <a:lnTo>
                  <a:pt x="176" y="232"/>
                </a:lnTo>
                <a:lnTo>
                  <a:pt x="177" y="232"/>
                </a:lnTo>
                <a:lnTo>
                  <a:pt x="179" y="233"/>
                </a:lnTo>
                <a:lnTo>
                  <a:pt x="180" y="234"/>
                </a:lnTo>
                <a:lnTo>
                  <a:pt x="181" y="234"/>
                </a:lnTo>
                <a:lnTo>
                  <a:pt x="182" y="235"/>
                </a:lnTo>
                <a:lnTo>
                  <a:pt x="185" y="238"/>
                </a:lnTo>
                <a:lnTo>
                  <a:pt x="186" y="239"/>
                </a:lnTo>
                <a:lnTo>
                  <a:pt x="187" y="240"/>
                </a:lnTo>
                <a:lnTo>
                  <a:pt x="188" y="240"/>
                </a:lnTo>
                <a:lnTo>
                  <a:pt x="188" y="240"/>
                </a:lnTo>
                <a:lnTo>
                  <a:pt x="189" y="240"/>
                </a:lnTo>
                <a:lnTo>
                  <a:pt x="190" y="241"/>
                </a:lnTo>
                <a:lnTo>
                  <a:pt x="190" y="241"/>
                </a:lnTo>
                <a:lnTo>
                  <a:pt x="192" y="240"/>
                </a:lnTo>
                <a:lnTo>
                  <a:pt x="192" y="240"/>
                </a:lnTo>
                <a:lnTo>
                  <a:pt x="193" y="240"/>
                </a:lnTo>
                <a:lnTo>
                  <a:pt x="194" y="239"/>
                </a:lnTo>
                <a:lnTo>
                  <a:pt x="194" y="239"/>
                </a:lnTo>
                <a:lnTo>
                  <a:pt x="196" y="238"/>
                </a:lnTo>
                <a:lnTo>
                  <a:pt x="197" y="236"/>
                </a:lnTo>
                <a:lnTo>
                  <a:pt x="200" y="233"/>
                </a:lnTo>
                <a:lnTo>
                  <a:pt x="202" y="230"/>
                </a:lnTo>
                <a:lnTo>
                  <a:pt x="203" y="230"/>
                </a:lnTo>
                <a:lnTo>
                  <a:pt x="204" y="229"/>
                </a:lnTo>
                <a:lnTo>
                  <a:pt x="206" y="227"/>
                </a:lnTo>
                <a:lnTo>
                  <a:pt x="207" y="227"/>
                </a:lnTo>
                <a:lnTo>
                  <a:pt x="208" y="226"/>
                </a:lnTo>
                <a:lnTo>
                  <a:pt x="209" y="225"/>
                </a:lnTo>
                <a:lnTo>
                  <a:pt x="211" y="225"/>
                </a:lnTo>
                <a:lnTo>
                  <a:pt x="213" y="224"/>
                </a:lnTo>
                <a:lnTo>
                  <a:pt x="214" y="224"/>
                </a:lnTo>
                <a:lnTo>
                  <a:pt x="219" y="222"/>
                </a:lnTo>
                <a:lnTo>
                  <a:pt x="220" y="222"/>
                </a:lnTo>
                <a:lnTo>
                  <a:pt x="221" y="221"/>
                </a:lnTo>
                <a:lnTo>
                  <a:pt x="223" y="221"/>
                </a:lnTo>
                <a:lnTo>
                  <a:pt x="225" y="219"/>
                </a:lnTo>
                <a:lnTo>
                  <a:pt x="227" y="218"/>
                </a:lnTo>
                <a:lnTo>
                  <a:pt x="228" y="218"/>
                </a:lnTo>
                <a:lnTo>
                  <a:pt x="229" y="216"/>
                </a:lnTo>
                <a:lnTo>
                  <a:pt x="231" y="214"/>
                </a:lnTo>
                <a:lnTo>
                  <a:pt x="232" y="213"/>
                </a:lnTo>
                <a:lnTo>
                  <a:pt x="233" y="212"/>
                </a:lnTo>
                <a:lnTo>
                  <a:pt x="234" y="211"/>
                </a:lnTo>
                <a:lnTo>
                  <a:pt x="235" y="209"/>
                </a:lnTo>
                <a:lnTo>
                  <a:pt x="235" y="208"/>
                </a:lnTo>
                <a:lnTo>
                  <a:pt x="236" y="206"/>
                </a:lnTo>
                <a:lnTo>
                  <a:pt x="236" y="206"/>
                </a:lnTo>
                <a:lnTo>
                  <a:pt x="236" y="205"/>
                </a:lnTo>
                <a:lnTo>
                  <a:pt x="237" y="204"/>
                </a:lnTo>
                <a:lnTo>
                  <a:pt x="238" y="204"/>
                </a:lnTo>
                <a:lnTo>
                  <a:pt x="239" y="204"/>
                </a:lnTo>
                <a:lnTo>
                  <a:pt x="241" y="204"/>
                </a:lnTo>
                <a:lnTo>
                  <a:pt x="243" y="204"/>
                </a:lnTo>
                <a:lnTo>
                  <a:pt x="245" y="203"/>
                </a:lnTo>
                <a:lnTo>
                  <a:pt x="246" y="203"/>
                </a:lnTo>
                <a:lnTo>
                  <a:pt x="247" y="203"/>
                </a:lnTo>
                <a:lnTo>
                  <a:pt x="247" y="202"/>
                </a:lnTo>
                <a:lnTo>
                  <a:pt x="248" y="202"/>
                </a:lnTo>
                <a:lnTo>
                  <a:pt x="248" y="201"/>
                </a:lnTo>
                <a:lnTo>
                  <a:pt x="249" y="201"/>
                </a:lnTo>
                <a:lnTo>
                  <a:pt x="249" y="200"/>
                </a:lnTo>
                <a:lnTo>
                  <a:pt x="249" y="199"/>
                </a:lnTo>
                <a:lnTo>
                  <a:pt x="249" y="197"/>
                </a:lnTo>
                <a:lnTo>
                  <a:pt x="249" y="195"/>
                </a:lnTo>
                <a:lnTo>
                  <a:pt x="249" y="194"/>
                </a:lnTo>
                <a:lnTo>
                  <a:pt x="249" y="191"/>
                </a:lnTo>
                <a:lnTo>
                  <a:pt x="249" y="189"/>
                </a:lnTo>
                <a:lnTo>
                  <a:pt x="249" y="188"/>
                </a:lnTo>
                <a:lnTo>
                  <a:pt x="249" y="187"/>
                </a:lnTo>
                <a:lnTo>
                  <a:pt x="250" y="186"/>
                </a:lnTo>
                <a:lnTo>
                  <a:pt x="250" y="186"/>
                </a:lnTo>
                <a:lnTo>
                  <a:pt x="250" y="185"/>
                </a:lnTo>
                <a:lnTo>
                  <a:pt x="251" y="183"/>
                </a:lnTo>
                <a:lnTo>
                  <a:pt x="252" y="182"/>
                </a:lnTo>
                <a:lnTo>
                  <a:pt x="253" y="181"/>
                </a:lnTo>
                <a:lnTo>
                  <a:pt x="254" y="180"/>
                </a:lnTo>
                <a:lnTo>
                  <a:pt x="255" y="180"/>
                </a:lnTo>
                <a:lnTo>
                  <a:pt x="256" y="179"/>
                </a:lnTo>
                <a:lnTo>
                  <a:pt x="258" y="178"/>
                </a:lnTo>
                <a:lnTo>
                  <a:pt x="259" y="178"/>
                </a:lnTo>
                <a:lnTo>
                  <a:pt x="260" y="178"/>
                </a:lnTo>
                <a:lnTo>
                  <a:pt x="261" y="177"/>
                </a:lnTo>
                <a:lnTo>
                  <a:pt x="262" y="177"/>
                </a:lnTo>
                <a:lnTo>
                  <a:pt x="264" y="177"/>
                </a:lnTo>
                <a:lnTo>
                  <a:pt x="271" y="178"/>
                </a:lnTo>
                <a:lnTo>
                  <a:pt x="273" y="178"/>
                </a:lnTo>
                <a:lnTo>
                  <a:pt x="276" y="179"/>
                </a:lnTo>
                <a:lnTo>
                  <a:pt x="281" y="180"/>
                </a:lnTo>
                <a:lnTo>
                  <a:pt x="287" y="182"/>
                </a:lnTo>
                <a:lnTo>
                  <a:pt x="291" y="183"/>
                </a:lnTo>
                <a:lnTo>
                  <a:pt x="293" y="183"/>
                </a:lnTo>
                <a:lnTo>
                  <a:pt x="296" y="184"/>
                </a:lnTo>
                <a:lnTo>
                  <a:pt x="305" y="185"/>
                </a:lnTo>
                <a:lnTo>
                  <a:pt x="308" y="185"/>
                </a:lnTo>
                <a:lnTo>
                  <a:pt x="312" y="185"/>
                </a:lnTo>
                <a:lnTo>
                  <a:pt x="315" y="185"/>
                </a:lnTo>
                <a:lnTo>
                  <a:pt x="318" y="185"/>
                </a:lnTo>
                <a:lnTo>
                  <a:pt x="321" y="185"/>
                </a:lnTo>
                <a:lnTo>
                  <a:pt x="324" y="184"/>
                </a:lnTo>
                <a:lnTo>
                  <a:pt x="327" y="183"/>
                </a:lnTo>
                <a:lnTo>
                  <a:pt x="329" y="183"/>
                </a:lnTo>
                <a:lnTo>
                  <a:pt x="331" y="182"/>
                </a:lnTo>
                <a:lnTo>
                  <a:pt x="332" y="181"/>
                </a:lnTo>
                <a:lnTo>
                  <a:pt x="333" y="181"/>
                </a:lnTo>
                <a:lnTo>
                  <a:pt x="334" y="181"/>
                </a:lnTo>
                <a:lnTo>
                  <a:pt x="335" y="181"/>
                </a:lnTo>
                <a:lnTo>
                  <a:pt x="336" y="181"/>
                </a:lnTo>
                <a:lnTo>
                  <a:pt x="340" y="182"/>
                </a:lnTo>
                <a:lnTo>
                  <a:pt x="342" y="183"/>
                </a:lnTo>
                <a:lnTo>
                  <a:pt x="347" y="183"/>
                </a:lnTo>
                <a:lnTo>
                  <a:pt x="352" y="184"/>
                </a:lnTo>
                <a:lnTo>
                  <a:pt x="354" y="185"/>
                </a:lnTo>
                <a:lnTo>
                  <a:pt x="356" y="185"/>
                </a:lnTo>
                <a:lnTo>
                  <a:pt x="357" y="185"/>
                </a:lnTo>
                <a:lnTo>
                  <a:pt x="358" y="185"/>
                </a:lnTo>
                <a:lnTo>
                  <a:pt x="359" y="185"/>
                </a:lnTo>
                <a:lnTo>
                  <a:pt x="360" y="184"/>
                </a:lnTo>
                <a:lnTo>
                  <a:pt x="360" y="184"/>
                </a:lnTo>
                <a:lnTo>
                  <a:pt x="362" y="183"/>
                </a:lnTo>
                <a:lnTo>
                  <a:pt x="363" y="182"/>
                </a:lnTo>
                <a:lnTo>
                  <a:pt x="364" y="181"/>
                </a:lnTo>
                <a:lnTo>
                  <a:pt x="367" y="178"/>
                </a:lnTo>
                <a:lnTo>
                  <a:pt x="368" y="177"/>
                </a:lnTo>
                <a:lnTo>
                  <a:pt x="369" y="176"/>
                </a:lnTo>
                <a:lnTo>
                  <a:pt x="370" y="176"/>
                </a:lnTo>
                <a:lnTo>
                  <a:pt x="371" y="175"/>
                </a:lnTo>
                <a:lnTo>
                  <a:pt x="372" y="175"/>
                </a:lnTo>
                <a:lnTo>
                  <a:pt x="374" y="175"/>
                </a:lnTo>
                <a:lnTo>
                  <a:pt x="383" y="173"/>
                </a:lnTo>
                <a:lnTo>
                  <a:pt x="386" y="173"/>
                </a:lnTo>
                <a:lnTo>
                  <a:pt x="392" y="172"/>
                </a:lnTo>
                <a:lnTo>
                  <a:pt x="394" y="172"/>
                </a:lnTo>
                <a:lnTo>
                  <a:pt x="395" y="172"/>
                </a:lnTo>
                <a:lnTo>
                  <a:pt x="397" y="173"/>
                </a:lnTo>
                <a:lnTo>
                  <a:pt x="401" y="173"/>
                </a:lnTo>
                <a:lnTo>
                  <a:pt x="402" y="174"/>
                </a:lnTo>
                <a:lnTo>
                  <a:pt x="403" y="174"/>
                </a:lnTo>
                <a:lnTo>
                  <a:pt x="404" y="173"/>
                </a:lnTo>
                <a:lnTo>
                  <a:pt x="405" y="173"/>
                </a:lnTo>
                <a:lnTo>
                  <a:pt x="406" y="173"/>
                </a:lnTo>
                <a:lnTo>
                  <a:pt x="407" y="172"/>
                </a:lnTo>
                <a:lnTo>
                  <a:pt x="407" y="172"/>
                </a:lnTo>
                <a:lnTo>
                  <a:pt x="408" y="171"/>
                </a:lnTo>
                <a:lnTo>
                  <a:pt x="408" y="171"/>
                </a:lnTo>
                <a:lnTo>
                  <a:pt x="409" y="169"/>
                </a:lnTo>
                <a:lnTo>
                  <a:pt x="410" y="168"/>
                </a:lnTo>
                <a:lnTo>
                  <a:pt x="410" y="167"/>
                </a:lnTo>
                <a:lnTo>
                  <a:pt x="410" y="166"/>
                </a:lnTo>
                <a:lnTo>
                  <a:pt x="411" y="160"/>
                </a:lnTo>
                <a:lnTo>
                  <a:pt x="412" y="156"/>
                </a:lnTo>
                <a:lnTo>
                  <a:pt x="412" y="155"/>
                </a:lnTo>
                <a:lnTo>
                  <a:pt x="412" y="153"/>
                </a:lnTo>
                <a:lnTo>
                  <a:pt x="412" y="152"/>
                </a:lnTo>
                <a:lnTo>
                  <a:pt x="412" y="150"/>
                </a:lnTo>
                <a:lnTo>
                  <a:pt x="412" y="148"/>
                </a:lnTo>
                <a:lnTo>
                  <a:pt x="412" y="147"/>
                </a:lnTo>
                <a:lnTo>
                  <a:pt x="412" y="145"/>
                </a:lnTo>
                <a:lnTo>
                  <a:pt x="411" y="141"/>
                </a:lnTo>
                <a:lnTo>
                  <a:pt x="410" y="140"/>
                </a:lnTo>
                <a:lnTo>
                  <a:pt x="410" y="139"/>
                </a:lnTo>
                <a:lnTo>
                  <a:pt x="410" y="137"/>
                </a:lnTo>
                <a:lnTo>
                  <a:pt x="410" y="135"/>
                </a:lnTo>
                <a:lnTo>
                  <a:pt x="410" y="134"/>
                </a:lnTo>
                <a:lnTo>
                  <a:pt x="410" y="133"/>
                </a:lnTo>
                <a:lnTo>
                  <a:pt x="410" y="130"/>
                </a:lnTo>
                <a:lnTo>
                  <a:pt x="410" y="126"/>
                </a:lnTo>
                <a:lnTo>
                  <a:pt x="410" y="125"/>
                </a:lnTo>
                <a:lnTo>
                  <a:pt x="410" y="125"/>
                </a:lnTo>
                <a:lnTo>
                  <a:pt x="410" y="124"/>
                </a:lnTo>
                <a:lnTo>
                  <a:pt x="410" y="124"/>
                </a:lnTo>
                <a:lnTo>
                  <a:pt x="411" y="124"/>
                </a:lnTo>
                <a:lnTo>
                  <a:pt x="412" y="123"/>
                </a:lnTo>
                <a:lnTo>
                  <a:pt x="412" y="123"/>
                </a:lnTo>
                <a:lnTo>
                  <a:pt x="413" y="123"/>
                </a:lnTo>
                <a:lnTo>
                  <a:pt x="414" y="123"/>
                </a:lnTo>
                <a:lnTo>
                  <a:pt x="414" y="123"/>
                </a:lnTo>
                <a:lnTo>
                  <a:pt x="415" y="123"/>
                </a:lnTo>
                <a:lnTo>
                  <a:pt x="416" y="123"/>
                </a:lnTo>
                <a:lnTo>
                  <a:pt x="421" y="125"/>
                </a:lnTo>
                <a:lnTo>
                  <a:pt x="423" y="125"/>
                </a:lnTo>
                <a:lnTo>
                  <a:pt x="424" y="126"/>
                </a:lnTo>
                <a:lnTo>
                  <a:pt x="426" y="126"/>
                </a:lnTo>
                <a:lnTo>
                  <a:pt x="427" y="126"/>
                </a:lnTo>
                <a:lnTo>
                  <a:pt x="428" y="126"/>
                </a:lnTo>
                <a:lnTo>
                  <a:pt x="429" y="126"/>
                </a:lnTo>
                <a:lnTo>
                  <a:pt x="429" y="126"/>
                </a:lnTo>
                <a:lnTo>
                  <a:pt x="429" y="125"/>
                </a:lnTo>
                <a:lnTo>
                  <a:pt x="430" y="125"/>
                </a:lnTo>
                <a:lnTo>
                  <a:pt x="430" y="125"/>
                </a:lnTo>
                <a:lnTo>
                  <a:pt x="430" y="124"/>
                </a:lnTo>
                <a:lnTo>
                  <a:pt x="430" y="122"/>
                </a:lnTo>
                <a:lnTo>
                  <a:pt x="430" y="122"/>
                </a:lnTo>
                <a:lnTo>
                  <a:pt x="432" y="118"/>
                </a:lnTo>
                <a:lnTo>
                  <a:pt x="434" y="114"/>
                </a:lnTo>
                <a:lnTo>
                  <a:pt x="435" y="113"/>
                </a:lnTo>
                <a:lnTo>
                  <a:pt x="435" y="113"/>
                </a:lnTo>
                <a:lnTo>
                  <a:pt x="436" y="112"/>
                </a:lnTo>
                <a:lnTo>
                  <a:pt x="437" y="112"/>
                </a:lnTo>
                <a:lnTo>
                  <a:pt x="441" y="111"/>
                </a:lnTo>
                <a:lnTo>
                  <a:pt x="445" y="110"/>
                </a:lnTo>
                <a:lnTo>
                  <a:pt x="448" y="109"/>
                </a:lnTo>
                <a:lnTo>
                  <a:pt x="449" y="108"/>
                </a:lnTo>
                <a:lnTo>
                  <a:pt x="450" y="108"/>
                </a:lnTo>
                <a:lnTo>
                  <a:pt x="450" y="108"/>
                </a:lnTo>
                <a:lnTo>
                  <a:pt x="451" y="107"/>
                </a:lnTo>
                <a:lnTo>
                  <a:pt x="451" y="107"/>
                </a:lnTo>
                <a:lnTo>
                  <a:pt x="451" y="106"/>
                </a:lnTo>
                <a:lnTo>
                  <a:pt x="452" y="105"/>
                </a:lnTo>
                <a:lnTo>
                  <a:pt x="452" y="104"/>
                </a:lnTo>
                <a:lnTo>
                  <a:pt x="452" y="103"/>
                </a:lnTo>
                <a:lnTo>
                  <a:pt x="453" y="102"/>
                </a:lnTo>
                <a:lnTo>
                  <a:pt x="453" y="101"/>
                </a:lnTo>
                <a:lnTo>
                  <a:pt x="453" y="100"/>
                </a:lnTo>
                <a:lnTo>
                  <a:pt x="452" y="96"/>
                </a:lnTo>
                <a:lnTo>
                  <a:pt x="452" y="94"/>
                </a:lnTo>
                <a:lnTo>
                  <a:pt x="452" y="91"/>
                </a:lnTo>
                <a:lnTo>
                  <a:pt x="451" y="87"/>
                </a:lnTo>
                <a:lnTo>
                  <a:pt x="450" y="85"/>
                </a:lnTo>
                <a:lnTo>
                  <a:pt x="450" y="84"/>
                </a:lnTo>
                <a:lnTo>
                  <a:pt x="450" y="83"/>
                </a:lnTo>
                <a:lnTo>
                  <a:pt x="451" y="82"/>
                </a:lnTo>
                <a:lnTo>
                  <a:pt x="451" y="81"/>
                </a:lnTo>
                <a:lnTo>
                  <a:pt x="451" y="80"/>
                </a:lnTo>
                <a:lnTo>
                  <a:pt x="451" y="79"/>
                </a:lnTo>
                <a:lnTo>
                  <a:pt x="452" y="78"/>
                </a:lnTo>
                <a:lnTo>
                  <a:pt x="453" y="77"/>
                </a:lnTo>
                <a:lnTo>
                  <a:pt x="454" y="76"/>
                </a:lnTo>
                <a:lnTo>
                  <a:pt x="455" y="75"/>
                </a:lnTo>
                <a:lnTo>
                  <a:pt x="455" y="75"/>
                </a:lnTo>
                <a:lnTo>
                  <a:pt x="456" y="74"/>
                </a:lnTo>
                <a:lnTo>
                  <a:pt x="457" y="74"/>
                </a:lnTo>
                <a:lnTo>
                  <a:pt x="457" y="74"/>
                </a:lnTo>
                <a:lnTo>
                  <a:pt x="458" y="73"/>
                </a:lnTo>
                <a:lnTo>
                  <a:pt x="459" y="74"/>
                </a:lnTo>
                <a:lnTo>
                  <a:pt x="459" y="74"/>
                </a:lnTo>
                <a:lnTo>
                  <a:pt x="459" y="74"/>
                </a:lnTo>
                <a:lnTo>
                  <a:pt x="459" y="74"/>
                </a:lnTo>
                <a:lnTo>
                  <a:pt x="460" y="75"/>
                </a:lnTo>
                <a:lnTo>
                  <a:pt x="460" y="75"/>
                </a:lnTo>
                <a:lnTo>
                  <a:pt x="461" y="76"/>
                </a:lnTo>
                <a:lnTo>
                  <a:pt x="462" y="76"/>
                </a:lnTo>
                <a:lnTo>
                  <a:pt x="462" y="77"/>
                </a:lnTo>
                <a:lnTo>
                  <a:pt x="463" y="77"/>
                </a:lnTo>
                <a:lnTo>
                  <a:pt x="464" y="77"/>
                </a:lnTo>
                <a:lnTo>
                  <a:pt x="464" y="77"/>
                </a:lnTo>
                <a:lnTo>
                  <a:pt x="465" y="76"/>
                </a:lnTo>
                <a:lnTo>
                  <a:pt x="466" y="76"/>
                </a:lnTo>
                <a:lnTo>
                  <a:pt x="469" y="75"/>
                </a:lnTo>
                <a:lnTo>
                  <a:pt x="470" y="74"/>
                </a:lnTo>
                <a:lnTo>
                  <a:pt x="471" y="74"/>
                </a:lnTo>
                <a:lnTo>
                  <a:pt x="472" y="73"/>
                </a:lnTo>
                <a:lnTo>
                  <a:pt x="473" y="73"/>
                </a:lnTo>
                <a:lnTo>
                  <a:pt x="475" y="74"/>
                </a:lnTo>
                <a:lnTo>
                  <a:pt x="476" y="74"/>
                </a:lnTo>
                <a:lnTo>
                  <a:pt x="479" y="76"/>
                </a:lnTo>
                <a:lnTo>
                  <a:pt x="480" y="76"/>
                </a:lnTo>
                <a:lnTo>
                  <a:pt x="482" y="76"/>
                </a:lnTo>
                <a:lnTo>
                  <a:pt x="482" y="76"/>
                </a:lnTo>
                <a:lnTo>
                  <a:pt x="483" y="76"/>
                </a:lnTo>
                <a:lnTo>
                  <a:pt x="484" y="76"/>
                </a:lnTo>
                <a:lnTo>
                  <a:pt x="485" y="76"/>
                </a:lnTo>
                <a:lnTo>
                  <a:pt x="486" y="76"/>
                </a:lnTo>
                <a:lnTo>
                  <a:pt x="488" y="75"/>
                </a:lnTo>
                <a:lnTo>
                  <a:pt x="489" y="74"/>
                </a:lnTo>
                <a:lnTo>
                  <a:pt x="491" y="74"/>
                </a:lnTo>
                <a:lnTo>
                  <a:pt x="492" y="73"/>
                </a:lnTo>
                <a:lnTo>
                  <a:pt x="493" y="73"/>
                </a:lnTo>
                <a:lnTo>
                  <a:pt x="494" y="73"/>
                </a:lnTo>
                <a:lnTo>
                  <a:pt x="494" y="73"/>
                </a:lnTo>
                <a:lnTo>
                  <a:pt x="495" y="73"/>
                </a:lnTo>
                <a:lnTo>
                  <a:pt x="496" y="74"/>
                </a:lnTo>
                <a:lnTo>
                  <a:pt x="496" y="74"/>
                </a:lnTo>
                <a:lnTo>
                  <a:pt x="497" y="75"/>
                </a:lnTo>
                <a:lnTo>
                  <a:pt x="497" y="76"/>
                </a:lnTo>
                <a:lnTo>
                  <a:pt x="498" y="77"/>
                </a:lnTo>
                <a:lnTo>
                  <a:pt x="498" y="78"/>
                </a:lnTo>
                <a:lnTo>
                  <a:pt x="499" y="82"/>
                </a:lnTo>
                <a:lnTo>
                  <a:pt x="499" y="84"/>
                </a:lnTo>
                <a:lnTo>
                  <a:pt x="500" y="86"/>
                </a:lnTo>
                <a:lnTo>
                  <a:pt x="500" y="87"/>
                </a:lnTo>
                <a:lnTo>
                  <a:pt x="501" y="88"/>
                </a:lnTo>
                <a:lnTo>
                  <a:pt x="501" y="89"/>
                </a:lnTo>
                <a:lnTo>
                  <a:pt x="502" y="90"/>
                </a:lnTo>
                <a:lnTo>
                  <a:pt x="502" y="91"/>
                </a:lnTo>
                <a:lnTo>
                  <a:pt x="503" y="91"/>
                </a:lnTo>
                <a:lnTo>
                  <a:pt x="504" y="91"/>
                </a:lnTo>
                <a:lnTo>
                  <a:pt x="505" y="92"/>
                </a:lnTo>
                <a:lnTo>
                  <a:pt x="506" y="92"/>
                </a:lnTo>
                <a:lnTo>
                  <a:pt x="507" y="93"/>
                </a:lnTo>
                <a:lnTo>
                  <a:pt x="508" y="93"/>
                </a:lnTo>
                <a:lnTo>
                  <a:pt x="509" y="93"/>
                </a:lnTo>
                <a:lnTo>
                  <a:pt x="510" y="93"/>
                </a:lnTo>
                <a:lnTo>
                  <a:pt x="510" y="93"/>
                </a:lnTo>
                <a:lnTo>
                  <a:pt x="511" y="93"/>
                </a:lnTo>
                <a:lnTo>
                  <a:pt x="512" y="92"/>
                </a:lnTo>
                <a:lnTo>
                  <a:pt x="514" y="92"/>
                </a:lnTo>
                <a:lnTo>
                  <a:pt x="515" y="91"/>
                </a:lnTo>
                <a:lnTo>
                  <a:pt x="520" y="90"/>
                </a:lnTo>
                <a:lnTo>
                  <a:pt x="521" y="89"/>
                </a:lnTo>
                <a:lnTo>
                  <a:pt x="523" y="89"/>
                </a:lnTo>
                <a:lnTo>
                  <a:pt x="526" y="89"/>
                </a:lnTo>
                <a:lnTo>
                  <a:pt x="527" y="89"/>
                </a:lnTo>
                <a:lnTo>
                  <a:pt x="530" y="89"/>
                </a:lnTo>
                <a:lnTo>
                  <a:pt x="531" y="88"/>
                </a:lnTo>
                <a:lnTo>
                  <a:pt x="540" y="88"/>
                </a:lnTo>
                <a:lnTo>
                  <a:pt x="542" y="88"/>
                </a:lnTo>
                <a:lnTo>
                  <a:pt x="542" y="87"/>
                </a:lnTo>
                <a:lnTo>
                  <a:pt x="543" y="87"/>
                </a:lnTo>
                <a:lnTo>
                  <a:pt x="544" y="86"/>
                </a:lnTo>
                <a:lnTo>
                  <a:pt x="547" y="83"/>
                </a:lnTo>
                <a:lnTo>
                  <a:pt x="552" y="80"/>
                </a:lnTo>
                <a:lnTo>
                  <a:pt x="554" y="78"/>
                </a:lnTo>
                <a:lnTo>
                  <a:pt x="555" y="77"/>
                </a:lnTo>
                <a:lnTo>
                  <a:pt x="556" y="76"/>
                </a:lnTo>
                <a:lnTo>
                  <a:pt x="557" y="74"/>
                </a:lnTo>
                <a:lnTo>
                  <a:pt x="560" y="71"/>
                </a:lnTo>
                <a:lnTo>
                  <a:pt x="560" y="70"/>
                </a:lnTo>
                <a:lnTo>
                  <a:pt x="561" y="69"/>
                </a:lnTo>
                <a:lnTo>
                  <a:pt x="562" y="68"/>
                </a:lnTo>
                <a:lnTo>
                  <a:pt x="563" y="68"/>
                </a:lnTo>
                <a:lnTo>
                  <a:pt x="566" y="65"/>
                </a:lnTo>
                <a:lnTo>
                  <a:pt x="567" y="65"/>
                </a:lnTo>
                <a:lnTo>
                  <a:pt x="568" y="64"/>
                </a:lnTo>
                <a:lnTo>
                  <a:pt x="568" y="63"/>
                </a:lnTo>
                <a:lnTo>
                  <a:pt x="569" y="62"/>
                </a:lnTo>
                <a:lnTo>
                  <a:pt x="570" y="61"/>
                </a:lnTo>
                <a:lnTo>
                  <a:pt x="570" y="60"/>
                </a:lnTo>
                <a:lnTo>
                  <a:pt x="570" y="58"/>
                </a:lnTo>
                <a:lnTo>
                  <a:pt x="571" y="56"/>
                </a:lnTo>
                <a:lnTo>
                  <a:pt x="571" y="50"/>
                </a:lnTo>
                <a:lnTo>
                  <a:pt x="572" y="49"/>
                </a:lnTo>
                <a:lnTo>
                  <a:pt x="572" y="48"/>
                </a:lnTo>
                <a:lnTo>
                  <a:pt x="573" y="46"/>
                </a:lnTo>
                <a:lnTo>
                  <a:pt x="573" y="45"/>
                </a:lnTo>
                <a:lnTo>
                  <a:pt x="574" y="45"/>
                </a:lnTo>
                <a:lnTo>
                  <a:pt x="575" y="44"/>
                </a:lnTo>
                <a:lnTo>
                  <a:pt x="576" y="44"/>
                </a:lnTo>
                <a:lnTo>
                  <a:pt x="577" y="44"/>
                </a:lnTo>
                <a:lnTo>
                  <a:pt x="579" y="44"/>
                </a:lnTo>
                <a:lnTo>
                  <a:pt x="580" y="44"/>
                </a:lnTo>
                <a:lnTo>
                  <a:pt x="582" y="44"/>
                </a:lnTo>
                <a:lnTo>
                  <a:pt x="585" y="44"/>
                </a:lnTo>
                <a:lnTo>
                  <a:pt x="588" y="45"/>
                </a:lnTo>
                <a:lnTo>
                  <a:pt x="591" y="46"/>
                </a:lnTo>
                <a:lnTo>
                  <a:pt x="596" y="47"/>
                </a:lnTo>
                <a:lnTo>
                  <a:pt x="598" y="48"/>
                </a:lnTo>
                <a:lnTo>
                  <a:pt x="600" y="48"/>
                </a:lnTo>
                <a:lnTo>
                  <a:pt x="600" y="48"/>
                </a:lnTo>
                <a:lnTo>
                  <a:pt x="601" y="48"/>
                </a:lnTo>
                <a:lnTo>
                  <a:pt x="602" y="48"/>
                </a:lnTo>
                <a:lnTo>
                  <a:pt x="603" y="48"/>
                </a:lnTo>
                <a:lnTo>
                  <a:pt x="604" y="48"/>
                </a:lnTo>
                <a:lnTo>
                  <a:pt x="605" y="47"/>
                </a:lnTo>
                <a:lnTo>
                  <a:pt x="606" y="47"/>
                </a:lnTo>
                <a:lnTo>
                  <a:pt x="607" y="46"/>
                </a:lnTo>
                <a:lnTo>
                  <a:pt x="608" y="45"/>
                </a:lnTo>
                <a:lnTo>
                  <a:pt x="609" y="44"/>
                </a:lnTo>
                <a:lnTo>
                  <a:pt x="610" y="43"/>
                </a:lnTo>
                <a:lnTo>
                  <a:pt x="611" y="43"/>
                </a:lnTo>
                <a:lnTo>
                  <a:pt x="611" y="42"/>
                </a:lnTo>
                <a:lnTo>
                  <a:pt x="612" y="41"/>
                </a:lnTo>
                <a:lnTo>
                  <a:pt x="612" y="40"/>
                </a:lnTo>
                <a:lnTo>
                  <a:pt x="613" y="39"/>
                </a:lnTo>
                <a:lnTo>
                  <a:pt x="613" y="36"/>
                </a:lnTo>
                <a:lnTo>
                  <a:pt x="614" y="34"/>
                </a:lnTo>
                <a:lnTo>
                  <a:pt x="614" y="34"/>
                </a:lnTo>
                <a:lnTo>
                  <a:pt x="614" y="33"/>
                </a:lnTo>
                <a:lnTo>
                  <a:pt x="615" y="32"/>
                </a:lnTo>
                <a:lnTo>
                  <a:pt x="615" y="32"/>
                </a:lnTo>
                <a:lnTo>
                  <a:pt x="616" y="31"/>
                </a:lnTo>
                <a:lnTo>
                  <a:pt x="617" y="30"/>
                </a:lnTo>
                <a:lnTo>
                  <a:pt x="619" y="29"/>
                </a:lnTo>
                <a:lnTo>
                  <a:pt x="620" y="28"/>
                </a:lnTo>
                <a:lnTo>
                  <a:pt x="623" y="27"/>
                </a:lnTo>
                <a:lnTo>
                  <a:pt x="628" y="24"/>
                </a:lnTo>
                <a:lnTo>
                  <a:pt x="630" y="23"/>
                </a:lnTo>
                <a:lnTo>
                  <a:pt x="631" y="23"/>
                </a:lnTo>
                <a:lnTo>
                  <a:pt x="631" y="22"/>
                </a:lnTo>
                <a:lnTo>
                  <a:pt x="632" y="21"/>
                </a:lnTo>
                <a:lnTo>
                  <a:pt x="633" y="20"/>
                </a:lnTo>
                <a:lnTo>
                  <a:pt x="633" y="19"/>
                </a:lnTo>
                <a:lnTo>
                  <a:pt x="634" y="18"/>
                </a:lnTo>
                <a:lnTo>
                  <a:pt x="634" y="17"/>
                </a:lnTo>
                <a:lnTo>
                  <a:pt x="634" y="13"/>
                </a:lnTo>
                <a:lnTo>
                  <a:pt x="635" y="11"/>
                </a:lnTo>
                <a:lnTo>
                  <a:pt x="636" y="9"/>
                </a:lnTo>
                <a:lnTo>
                  <a:pt x="637" y="6"/>
                </a:lnTo>
                <a:lnTo>
                  <a:pt x="637" y="5"/>
                </a:lnTo>
                <a:lnTo>
                  <a:pt x="638" y="3"/>
                </a:lnTo>
                <a:lnTo>
                  <a:pt x="638" y="1"/>
                </a:lnTo>
                <a:lnTo>
                  <a:pt x="638" y="0"/>
                </a:lnTo>
                <a:lnTo>
                  <a:pt x="639" y="0"/>
                </a:lnTo>
                <a:lnTo>
                  <a:pt x="639" y="0"/>
                </a:lnTo>
                <a:close/>
                <a:moveTo>
                  <a:pt x="475" y="289"/>
                </a:moveTo>
                <a:lnTo>
                  <a:pt x="475" y="289"/>
                </a:lnTo>
                <a:lnTo>
                  <a:pt x="474" y="290"/>
                </a:lnTo>
                <a:lnTo>
                  <a:pt x="471" y="290"/>
                </a:lnTo>
                <a:lnTo>
                  <a:pt x="464" y="292"/>
                </a:lnTo>
                <a:lnTo>
                  <a:pt x="461" y="292"/>
                </a:lnTo>
                <a:lnTo>
                  <a:pt x="458" y="293"/>
                </a:lnTo>
                <a:lnTo>
                  <a:pt x="454" y="294"/>
                </a:lnTo>
                <a:lnTo>
                  <a:pt x="452" y="295"/>
                </a:lnTo>
                <a:lnTo>
                  <a:pt x="451" y="296"/>
                </a:lnTo>
                <a:lnTo>
                  <a:pt x="447" y="298"/>
                </a:lnTo>
                <a:lnTo>
                  <a:pt x="445" y="299"/>
                </a:lnTo>
                <a:lnTo>
                  <a:pt x="442" y="300"/>
                </a:lnTo>
                <a:lnTo>
                  <a:pt x="437" y="302"/>
                </a:lnTo>
                <a:lnTo>
                  <a:pt x="436" y="302"/>
                </a:lnTo>
                <a:lnTo>
                  <a:pt x="435" y="303"/>
                </a:lnTo>
                <a:lnTo>
                  <a:pt x="429" y="306"/>
                </a:lnTo>
                <a:lnTo>
                  <a:pt x="427" y="307"/>
                </a:lnTo>
                <a:lnTo>
                  <a:pt x="425" y="307"/>
                </a:lnTo>
                <a:lnTo>
                  <a:pt x="421" y="309"/>
                </a:lnTo>
                <a:lnTo>
                  <a:pt x="420" y="309"/>
                </a:lnTo>
                <a:lnTo>
                  <a:pt x="418" y="309"/>
                </a:lnTo>
                <a:lnTo>
                  <a:pt x="414" y="309"/>
                </a:lnTo>
                <a:lnTo>
                  <a:pt x="412" y="310"/>
                </a:lnTo>
                <a:lnTo>
                  <a:pt x="411" y="310"/>
                </a:lnTo>
                <a:lnTo>
                  <a:pt x="410" y="310"/>
                </a:lnTo>
                <a:lnTo>
                  <a:pt x="409" y="311"/>
                </a:lnTo>
                <a:lnTo>
                  <a:pt x="408" y="311"/>
                </a:lnTo>
                <a:lnTo>
                  <a:pt x="407" y="312"/>
                </a:lnTo>
                <a:lnTo>
                  <a:pt x="406" y="313"/>
                </a:lnTo>
                <a:lnTo>
                  <a:pt x="406" y="314"/>
                </a:lnTo>
                <a:lnTo>
                  <a:pt x="405" y="315"/>
                </a:lnTo>
                <a:lnTo>
                  <a:pt x="404" y="316"/>
                </a:lnTo>
                <a:lnTo>
                  <a:pt x="404" y="318"/>
                </a:lnTo>
                <a:lnTo>
                  <a:pt x="403" y="321"/>
                </a:lnTo>
                <a:lnTo>
                  <a:pt x="402" y="323"/>
                </a:lnTo>
                <a:lnTo>
                  <a:pt x="402" y="324"/>
                </a:lnTo>
                <a:lnTo>
                  <a:pt x="402" y="325"/>
                </a:lnTo>
                <a:lnTo>
                  <a:pt x="401" y="325"/>
                </a:lnTo>
                <a:lnTo>
                  <a:pt x="400" y="326"/>
                </a:lnTo>
                <a:lnTo>
                  <a:pt x="399" y="326"/>
                </a:lnTo>
                <a:lnTo>
                  <a:pt x="398" y="327"/>
                </a:lnTo>
                <a:lnTo>
                  <a:pt x="396" y="327"/>
                </a:lnTo>
                <a:lnTo>
                  <a:pt x="394" y="327"/>
                </a:lnTo>
                <a:lnTo>
                  <a:pt x="392" y="326"/>
                </a:lnTo>
                <a:lnTo>
                  <a:pt x="391" y="326"/>
                </a:lnTo>
                <a:lnTo>
                  <a:pt x="389" y="326"/>
                </a:lnTo>
                <a:lnTo>
                  <a:pt x="388" y="325"/>
                </a:lnTo>
                <a:lnTo>
                  <a:pt x="386" y="324"/>
                </a:lnTo>
                <a:lnTo>
                  <a:pt x="385" y="323"/>
                </a:lnTo>
                <a:lnTo>
                  <a:pt x="384" y="323"/>
                </a:lnTo>
                <a:lnTo>
                  <a:pt x="383" y="323"/>
                </a:lnTo>
                <a:lnTo>
                  <a:pt x="382" y="323"/>
                </a:lnTo>
                <a:lnTo>
                  <a:pt x="381" y="323"/>
                </a:lnTo>
                <a:lnTo>
                  <a:pt x="380" y="323"/>
                </a:lnTo>
                <a:lnTo>
                  <a:pt x="379" y="323"/>
                </a:lnTo>
                <a:lnTo>
                  <a:pt x="378" y="324"/>
                </a:lnTo>
                <a:lnTo>
                  <a:pt x="375" y="325"/>
                </a:lnTo>
                <a:lnTo>
                  <a:pt x="373" y="326"/>
                </a:lnTo>
                <a:lnTo>
                  <a:pt x="371" y="327"/>
                </a:lnTo>
                <a:lnTo>
                  <a:pt x="367" y="328"/>
                </a:lnTo>
                <a:lnTo>
                  <a:pt x="364" y="329"/>
                </a:lnTo>
                <a:lnTo>
                  <a:pt x="361" y="330"/>
                </a:lnTo>
                <a:lnTo>
                  <a:pt x="357" y="332"/>
                </a:lnTo>
                <a:lnTo>
                  <a:pt x="355" y="332"/>
                </a:lnTo>
                <a:lnTo>
                  <a:pt x="354" y="333"/>
                </a:lnTo>
                <a:lnTo>
                  <a:pt x="353" y="334"/>
                </a:lnTo>
                <a:lnTo>
                  <a:pt x="353" y="334"/>
                </a:lnTo>
                <a:lnTo>
                  <a:pt x="352" y="335"/>
                </a:lnTo>
                <a:lnTo>
                  <a:pt x="352" y="335"/>
                </a:lnTo>
                <a:lnTo>
                  <a:pt x="352" y="336"/>
                </a:lnTo>
                <a:lnTo>
                  <a:pt x="352" y="336"/>
                </a:lnTo>
                <a:lnTo>
                  <a:pt x="353" y="336"/>
                </a:lnTo>
                <a:lnTo>
                  <a:pt x="353" y="337"/>
                </a:lnTo>
                <a:lnTo>
                  <a:pt x="354" y="337"/>
                </a:lnTo>
                <a:lnTo>
                  <a:pt x="356" y="338"/>
                </a:lnTo>
                <a:lnTo>
                  <a:pt x="357" y="339"/>
                </a:lnTo>
                <a:lnTo>
                  <a:pt x="358" y="340"/>
                </a:lnTo>
                <a:lnTo>
                  <a:pt x="359" y="340"/>
                </a:lnTo>
                <a:lnTo>
                  <a:pt x="361" y="342"/>
                </a:lnTo>
                <a:lnTo>
                  <a:pt x="364" y="345"/>
                </a:lnTo>
                <a:lnTo>
                  <a:pt x="367" y="349"/>
                </a:lnTo>
                <a:lnTo>
                  <a:pt x="369" y="351"/>
                </a:lnTo>
                <a:lnTo>
                  <a:pt x="370" y="351"/>
                </a:lnTo>
                <a:lnTo>
                  <a:pt x="370" y="352"/>
                </a:lnTo>
                <a:lnTo>
                  <a:pt x="370" y="353"/>
                </a:lnTo>
                <a:lnTo>
                  <a:pt x="370" y="353"/>
                </a:lnTo>
                <a:lnTo>
                  <a:pt x="370" y="354"/>
                </a:lnTo>
                <a:lnTo>
                  <a:pt x="370" y="355"/>
                </a:lnTo>
                <a:lnTo>
                  <a:pt x="369" y="355"/>
                </a:lnTo>
                <a:lnTo>
                  <a:pt x="368" y="356"/>
                </a:lnTo>
                <a:lnTo>
                  <a:pt x="365" y="358"/>
                </a:lnTo>
                <a:lnTo>
                  <a:pt x="364" y="359"/>
                </a:lnTo>
                <a:lnTo>
                  <a:pt x="364" y="359"/>
                </a:lnTo>
                <a:lnTo>
                  <a:pt x="363" y="360"/>
                </a:lnTo>
                <a:lnTo>
                  <a:pt x="362" y="361"/>
                </a:lnTo>
                <a:lnTo>
                  <a:pt x="361" y="362"/>
                </a:lnTo>
                <a:lnTo>
                  <a:pt x="361" y="364"/>
                </a:lnTo>
                <a:lnTo>
                  <a:pt x="361" y="364"/>
                </a:lnTo>
                <a:lnTo>
                  <a:pt x="361" y="365"/>
                </a:lnTo>
                <a:lnTo>
                  <a:pt x="361" y="365"/>
                </a:lnTo>
                <a:lnTo>
                  <a:pt x="361" y="366"/>
                </a:lnTo>
                <a:lnTo>
                  <a:pt x="362" y="367"/>
                </a:lnTo>
                <a:lnTo>
                  <a:pt x="364" y="370"/>
                </a:lnTo>
                <a:lnTo>
                  <a:pt x="365" y="371"/>
                </a:lnTo>
                <a:lnTo>
                  <a:pt x="365" y="372"/>
                </a:lnTo>
                <a:lnTo>
                  <a:pt x="367" y="376"/>
                </a:lnTo>
                <a:lnTo>
                  <a:pt x="368" y="377"/>
                </a:lnTo>
                <a:lnTo>
                  <a:pt x="369" y="379"/>
                </a:lnTo>
                <a:lnTo>
                  <a:pt x="370" y="380"/>
                </a:lnTo>
                <a:lnTo>
                  <a:pt x="371" y="382"/>
                </a:lnTo>
                <a:lnTo>
                  <a:pt x="373" y="384"/>
                </a:lnTo>
                <a:lnTo>
                  <a:pt x="375" y="386"/>
                </a:lnTo>
                <a:lnTo>
                  <a:pt x="380" y="389"/>
                </a:lnTo>
                <a:lnTo>
                  <a:pt x="381" y="390"/>
                </a:lnTo>
                <a:lnTo>
                  <a:pt x="381" y="391"/>
                </a:lnTo>
                <a:lnTo>
                  <a:pt x="382" y="392"/>
                </a:lnTo>
                <a:lnTo>
                  <a:pt x="382" y="393"/>
                </a:lnTo>
                <a:lnTo>
                  <a:pt x="382" y="394"/>
                </a:lnTo>
                <a:lnTo>
                  <a:pt x="382" y="395"/>
                </a:lnTo>
                <a:lnTo>
                  <a:pt x="382" y="396"/>
                </a:lnTo>
                <a:lnTo>
                  <a:pt x="382" y="397"/>
                </a:lnTo>
                <a:lnTo>
                  <a:pt x="381" y="399"/>
                </a:lnTo>
                <a:lnTo>
                  <a:pt x="381" y="400"/>
                </a:lnTo>
                <a:lnTo>
                  <a:pt x="380" y="401"/>
                </a:lnTo>
                <a:lnTo>
                  <a:pt x="380" y="402"/>
                </a:lnTo>
                <a:lnTo>
                  <a:pt x="380" y="402"/>
                </a:lnTo>
                <a:lnTo>
                  <a:pt x="381" y="403"/>
                </a:lnTo>
                <a:lnTo>
                  <a:pt x="381" y="404"/>
                </a:lnTo>
                <a:lnTo>
                  <a:pt x="381" y="405"/>
                </a:lnTo>
                <a:lnTo>
                  <a:pt x="382" y="405"/>
                </a:lnTo>
                <a:lnTo>
                  <a:pt x="383" y="406"/>
                </a:lnTo>
                <a:lnTo>
                  <a:pt x="384" y="407"/>
                </a:lnTo>
                <a:lnTo>
                  <a:pt x="385" y="408"/>
                </a:lnTo>
                <a:lnTo>
                  <a:pt x="386" y="408"/>
                </a:lnTo>
                <a:lnTo>
                  <a:pt x="387" y="409"/>
                </a:lnTo>
                <a:lnTo>
                  <a:pt x="390" y="410"/>
                </a:lnTo>
                <a:lnTo>
                  <a:pt x="391" y="411"/>
                </a:lnTo>
                <a:lnTo>
                  <a:pt x="392" y="412"/>
                </a:lnTo>
                <a:lnTo>
                  <a:pt x="392" y="412"/>
                </a:lnTo>
                <a:lnTo>
                  <a:pt x="393" y="413"/>
                </a:lnTo>
                <a:lnTo>
                  <a:pt x="393" y="413"/>
                </a:lnTo>
                <a:lnTo>
                  <a:pt x="393" y="414"/>
                </a:lnTo>
                <a:lnTo>
                  <a:pt x="393" y="415"/>
                </a:lnTo>
                <a:lnTo>
                  <a:pt x="393" y="416"/>
                </a:lnTo>
                <a:lnTo>
                  <a:pt x="393" y="417"/>
                </a:lnTo>
                <a:lnTo>
                  <a:pt x="393" y="420"/>
                </a:lnTo>
                <a:lnTo>
                  <a:pt x="393" y="421"/>
                </a:lnTo>
                <a:lnTo>
                  <a:pt x="393" y="421"/>
                </a:lnTo>
                <a:lnTo>
                  <a:pt x="393" y="422"/>
                </a:lnTo>
                <a:lnTo>
                  <a:pt x="394" y="423"/>
                </a:lnTo>
                <a:lnTo>
                  <a:pt x="394" y="423"/>
                </a:lnTo>
                <a:lnTo>
                  <a:pt x="394" y="424"/>
                </a:lnTo>
                <a:lnTo>
                  <a:pt x="394" y="424"/>
                </a:lnTo>
                <a:lnTo>
                  <a:pt x="394" y="425"/>
                </a:lnTo>
                <a:lnTo>
                  <a:pt x="394" y="426"/>
                </a:lnTo>
                <a:lnTo>
                  <a:pt x="393" y="428"/>
                </a:lnTo>
                <a:lnTo>
                  <a:pt x="393" y="429"/>
                </a:lnTo>
                <a:lnTo>
                  <a:pt x="393" y="431"/>
                </a:lnTo>
                <a:lnTo>
                  <a:pt x="393" y="431"/>
                </a:lnTo>
                <a:lnTo>
                  <a:pt x="393" y="432"/>
                </a:lnTo>
                <a:lnTo>
                  <a:pt x="394" y="433"/>
                </a:lnTo>
                <a:lnTo>
                  <a:pt x="394" y="434"/>
                </a:lnTo>
                <a:lnTo>
                  <a:pt x="395" y="434"/>
                </a:lnTo>
                <a:lnTo>
                  <a:pt x="395" y="435"/>
                </a:lnTo>
                <a:lnTo>
                  <a:pt x="396" y="436"/>
                </a:lnTo>
                <a:lnTo>
                  <a:pt x="396" y="436"/>
                </a:lnTo>
                <a:lnTo>
                  <a:pt x="397" y="437"/>
                </a:lnTo>
                <a:lnTo>
                  <a:pt x="398" y="437"/>
                </a:lnTo>
                <a:lnTo>
                  <a:pt x="399" y="437"/>
                </a:lnTo>
                <a:lnTo>
                  <a:pt x="400" y="438"/>
                </a:lnTo>
                <a:lnTo>
                  <a:pt x="402" y="438"/>
                </a:lnTo>
                <a:lnTo>
                  <a:pt x="404" y="438"/>
                </a:lnTo>
                <a:lnTo>
                  <a:pt x="409" y="439"/>
                </a:lnTo>
                <a:lnTo>
                  <a:pt x="411" y="439"/>
                </a:lnTo>
                <a:lnTo>
                  <a:pt x="414" y="439"/>
                </a:lnTo>
                <a:lnTo>
                  <a:pt x="415" y="439"/>
                </a:lnTo>
                <a:lnTo>
                  <a:pt x="416" y="438"/>
                </a:lnTo>
                <a:lnTo>
                  <a:pt x="416" y="438"/>
                </a:lnTo>
                <a:lnTo>
                  <a:pt x="417" y="438"/>
                </a:lnTo>
                <a:lnTo>
                  <a:pt x="417" y="437"/>
                </a:lnTo>
                <a:lnTo>
                  <a:pt x="417" y="437"/>
                </a:lnTo>
                <a:lnTo>
                  <a:pt x="418" y="436"/>
                </a:lnTo>
                <a:lnTo>
                  <a:pt x="420" y="433"/>
                </a:lnTo>
                <a:lnTo>
                  <a:pt x="421" y="431"/>
                </a:lnTo>
                <a:lnTo>
                  <a:pt x="421" y="431"/>
                </a:lnTo>
                <a:lnTo>
                  <a:pt x="422" y="430"/>
                </a:lnTo>
                <a:lnTo>
                  <a:pt x="423" y="429"/>
                </a:lnTo>
                <a:lnTo>
                  <a:pt x="423" y="429"/>
                </a:lnTo>
                <a:lnTo>
                  <a:pt x="424" y="428"/>
                </a:lnTo>
                <a:lnTo>
                  <a:pt x="425" y="428"/>
                </a:lnTo>
                <a:lnTo>
                  <a:pt x="430" y="427"/>
                </a:lnTo>
                <a:lnTo>
                  <a:pt x="432" y="426"/>
                </a:lnTo>
                <a:lnTo>
                  <a:pt x="433" y="426"/>
                </a:lnTo>
                <a:lnTo>
                  <a:pt x="436" y="425"/>
                </a:lnTo>
                <a:lnTo>
                  <a:pt x="440" y="424"/>
                </a:lnTo>
                <a:lnTo>
                  <a:pt x="443" y="423"/>
                </a:lnTo>
                <a:lnTo>
                  <a:pt x="444" y="422"/>
                </a:lnTo>
                <a:lnTo>
                  <a:pt x="445" y="422"/>
                </a:lnTo>
                <a:lnTo>
                  <a:pt x="446" y="421"/>
                </a:lnTo>
                <a:lnTo>
                  <a:pt x="447" y="420"/>
                </a:lnTo>
                <a:lnTo>
                  <a:pt x="455" y="414"/>
                </a:lnTo>
                <a:lnTo>
                  <a:pt x="458" y="412"/>
                </a:lnTo>
                <a:lnTo>
                  <a:pt x="459" y="411"/>
                </a:lnTo>
                <a:lnTo>
                  <a:pt x="460" y="410"/>
                </a:lnTo>
                <a:lnTo>
                  <a:pt x="462" y="409"/>
                </a:lnTo>
                <a:lnTo>
                  <a:pt x="464" y="409"/>
                </a:lnTo>
                <a:lnTo>
                  <a:pt x="467" y="408"/>
                </a:lnTo>
                <a:lnTo>
                  <a:pt x="468" y="407"/>
                </a:lnTo>
                <a:lnTo>
                  <a:pt x="469" y="407"/>
                </a:lnTo>
                <a:lnTo>
                  <a:pt x="471" y="406"/>
                </a:lnTo>
                <a:lnTo>
                  <a:pt x="472" y="405"/>
                </a:lnTo>
                <a:lnTo>
                  <a:pt x="473" y="404"/>
                </a:lnTo>
                <a:lnTo>
                  <a:pt x="475" y="402"/>
                </a:lnTo>
                <a:lnTo>
                  <a:pt x="476" y="401"/>
                </a:lnTo>
                <a:lnTo>
                  <a:pt x="476" y="401"/>
                </a:lnTo>
                <a:lnTo>
                  <a:pt x="477" y="400"/>
                </a:lnTo>
                <a:lnTo>
                  <a:pt x="478" y="400"/>
                </a:lnTo>
                <a:lnTo>
                  <a:pt x="479" y="399"/>
                </a:lnTo>
                <a:lnTo>
                  <a:pt x="480" y="399"/>
                </a:lnTo>
                <a:lnTo>
                  <a:pt x="481" y="399"/>
                </a:lnTo>
                <a:lnTo>
                  <a:pt x="485" y="398"/>
                </a:lnTo>
                <a:lnTo>
                  <a:pt x="487" y="398"/>
                </a:lnTo>
                <a:lnTo>
                  <a:pt x="488" y="398"/>
                </a:lnTo>
                <a:lnTo>
                  <a:pt x="492" y="398"/>
                </a:lnTo>
                <a:lnTo>
                  <a:pt x="495" y="398"/>
                </a:lnTo>
                <a:lnTo>
                  <a:pt x="496" y="398"/>
                </a:lnTo>
                <a:lnTo>
                  <a:pt x="497" y="398"/>
                </a:lnTo>
                <a:lnTo>
                  <a:pt x="498" y="398"/>
                </a:lnTo>
                <a:lnTo>
                  <a:pt x="500" y="399"/>
                </a:lnTo>
                <a:lnTo>
                  <a:pt x="502" y="399"/>
                </a:lnTo>
                <a:lnTo>
                  <a:pt x="503" y="400"/>
                </a:lnTo>
                <a:lnTo>
                  <a:pt x="505" y="401"/>
                </a:lnTo>
                <a:lnTo>
                  <a:pt x="508" y="403"/>
                </a:lnTo>
                <a:lnTo>
                  <a:pt x="510" y="404"/>
                </a:lnTo>
                <a:lnTo>
                  <a:pt x="511" y="405"/>
                </a:lnTo>
                <a:lnTo>
                  <a:pt x="512" y="405"/>
                </a:lnTo>
                <a:lnTo>
                  <a:pt x="514" y="406"/>
                </a:lnTo>
                <a:lnTo>
                  <a:pt x="515" y="406"/>
                </a:lnTo>
                <a:lnTo>
                  <a:pt x="517" y="406"/>
                </a:lnTo>
                <a:lnTo>
                  <a:pt x="519" y="406"/>
                </a:lnTo>
                <a:lnTo>
                  <a:pt x="520" y="406"/>
                </a:lnTo>
                <a:lnTo>
                  <a:pt x="521" y="406"/>
                </a:lnTo>
                <a:lnTo>
                  <a:pt x="522" y="406"/>
                </a:lnTo>
                <a:lnTo>
                  <a:pt x="522" y="405"/>
                </a:lnTo>
                <a:lnTo>
                  <a:pt x="523" y="405"/>
                </a:lnTo>
                <a:lnTo>
                  <a:pt x="525" y="403"/>
                </a:lnTo>
                <a:lnTo>
                  <a:pt x="528" y="401"/>
                </a:lnTo>
                <a:lnTo>
                  <a:pt x="529" y="400"/>
                </a:lnTo>
                <a:lnTo>
                  <a:pt x="530" y="399"/>
                </a:lnTo>
                <a:lnTo>
                  <a:pt x="531" y="398"/>
                </a:lnTo>
                <a:lnTo>
                  <a:pt x="531" y="396"/>
                </a:lnTo>
                <a:lnTo>
                  <a:pt x="532" y="395"/>
                </a:lnTo>
                <a:lnTo>
                  <a:pt x="532" y="394"/>
                </a:lnTo>
                <a:lnTo>
                  <a:pt x="532" y="393"/>
                </a:lnTo>
                <a:lnTo>
                  <a:pt x="532" y="390"/>
                </a:lnTo>
                <a:lnTo>
                  <a:pt x="531" y="385"/>
                </a:lnTo>
                <a:lnTo>
                  <a:pt x="530" y="381"/>
                </a:lnTo>
                <a:lnTo>
                  <a:pt x="530" y="380"/>
                </a:lnTo>
                <a:lnTo>
                  <a:pt x="530" y="380"/>
                </a:lnTo>
                <a:lnTo>
                  <a:pt x="530" y="379"/>
                </a:lnTo>
                <a:lnTo>
                  <a:pt x="529" y="378"/>
                </a:lnTo>
                <a:lnTo>
                  <a:pt x="529" y="377"/>
                </a:lnTo>
                <a:lnTo>
                  <a:pt x="528" y="376"/>
                </a:lnTo>
                <a:lnTo>
                  <a:pt x="526" y="375"/>
                </a:lnTo>
                <a:lnTo>
                  <a:pt x="526" y="374"/>
                </a:lnTo>
                <a:lnTo>
                  <a:pt x="526" y="374"/>
                </a:lnTo>
                <a:lnTo>
                  <a:pt x="526" y="373"/>
                </a:lnTo>
                <a:lnTo>
                  <a:pt x="525" y="372"/>
                </a:lnTo>
                <a:lnTo>
                  <a:pt x="525" y="371"/>
                </a:lnTo>
                <a:lnTo>
                  <a:pt x="526" y="370"/>
                </a:lnTo>
                <a:lnTo>
                  <a:pt x="526" y="369"/>
                </a:lnTo>
                <a:lnTo>
                  <a:pt x="526" y="369"/>
                </a:lnTo>
                <a:lnTo>
                  <a:pt x="527" y="368"/>
                </a:lnTo>
                <a:lnTo>
                  <a:pt x="528" y="367"/>
                </a:lnTo>
                <a:lnTo>
                  <a:pt x="529" y="366"/>
                </a:lnTo>
                <a:lnTo>
                  <a:pt x="530" y="365"/>
                </a:lnTo>
                <a:lnTo>
                  <a:pt x="531" y="365"/>
                </a:lnTo>
                <a:lnTo>
                  <a:pt x="538" y="361"/>
                </a:lnTo>
                <a:lnTo>
                  <a:pt x="541" y="359"/>
                </a:lnTo>
                <a:lnTo>
                  <a:pt x="542" y="358"/>
                </a:lnTo>
                <a:lnTo>
                  <a:pt x="543" y="357"/>
                </a:lnTo>
                <a:lnTo>
                  <a:pt x="544" y="356"/>
                </a:lnTo>
                <a:lnTo>
                  <a:pt x="545" y="356"/>
                </a:lnTo>
                <a:lnTo>
                  <a:pt x="545" y="355"/>
                </a:lnTo>
                <a:lnTo>
                  <a:pt x="546" y="354"/>
                </a:lnTo>
                <a:lnTo>
                  <a:pt x="547" y="352"/>
                </a:lnTo>
                <a:lnTo>
                  <a:pt x="547" y="351"/>
                </a:lnTo>
                <a:lnTo>
                  <a:pt x="547" y="350"/>
                </a:lnTo>
                <a:lnTo>
                  <a:pt x="547" y="349"/>
                </a:lnTo>
                <a:lnTo>
                  <a:pt x="547" y="349"/>
                </a:lnTo>
                <a:lnTo>
                  <a:pt x="547" y="347"/>
                </a:lnTo>
                <a:lnTo>
                  <a:pt x="546" y="346"/>
                </a:lnTo>
                <a:lnTo>
                  <a:pt x="545" y="345"/>
                </a:lnTo>
                <a:lnTo>
                  <a:pt x="545" y="344"/>
                </a:lnTo>
                <a:lnTo>
                  <a:pt x="543" y="342"/>
                </a:lnTo>
                <a:lnTo>
                  <a:pt x="542" y="341"/>
                </a:lnTo>
                <a:lnTo>
                  <a:pt x="541" y="341"/>
                </a:lnTo>
                <a:lnTo>
                  <a:pt x="540" y="340"/>
                </a:lnTo>
                <a:lnTo>
                  <a:pt x="535" y="336"/>
                </a:lnTo>
                <a:lnTo>
                  <a:pt x="534" y="335"/>
                </a:lnTo>
                <a:lnTo>
                  <a:pt x="534" y="334"/>
                </a:lnTo>
                <a:lnTo>
                  <a:pt x="533" y="334"/>
                </a:lnTo>
                <a:lnTo>
                  <a:pt x="532" y="333"/>
                </a:lnTo>
                <a:lnTo>
                  <a:pt x="530" y="330"/>
                </a:lnTo>
                <a:lnTo>
                  <a:pt x="529" y="329"/>
                </a:lnTo>
                <a:lnTo>
                  <a:pt x="528" y="328"/>
                </a:lnTo>
                <a:lnTo>
                  <a:pt x="527" y="327"/>
                </a:lnTo>
                <a:lnTo>
                  <a:pt x="526" y="326"/>
                </a:lnTo>
                <a:lnTo>
                  <a:pt x="525" y="325"/>
                </a:lnTo>
                <a:lnTo>
                  <a:pt x="520" y="323"/>
                </a:lnTo>
                <a:lnTo>
                  <a:pt x="518" y="322"/>
                </a:lnTo>
                <a:lnTo>
                  <a:pt x="513" y="320"/>
                </a:lnTo>
                <a:lnTo>
                  <a:pt x="511" y="320"/>
                </a:lnTo>
                <a:lnTo>
                  <a:pt x="510" y="319"/>
                </a:lnTo>
                <a:lnTo>
                  <a:pt x="509" y="319"/>
                </a:lnTo>
                <a:lnTo>
                  <a:pt x="508" y="318"/>
                </a:lnTo>
                <a:lnTo>
                  <a:pt x="507" y="317"/>
                </a:lnTo>
                <a:lnTo>
                  <a:pt x="506" y="316"/>
                </a:lnTo>
                <a:lnTo>
                  <a:pt x="505" y="315"/>
                </a:lnTo>
                <a:lnTo>
                  <a:pt x="504" y="314"/>
                </a:lnTo>
                <a:lnTo>
                  <a:pt x="504" y="313"/>
                </a:lnTo>
                <a:lnTo>
                  <a:pt x="503" y="312"/>
                </a:lnTo>
                <a:lnTo>
                  <a:pt x="502" y="308"/>
                </a:lnTo>
                <a:lnTo>
                  <a:pt x="501" y="307"/>
                </a:lnTo>
                <a:lnTo>
                  <a:pt x="501" y="307"/>
                </a:lnTo>
                <a:lnTo>
                  <a:pt x="500" y="306"/>
                </a:lnTo>
                <a:lnTo>
                  <a:pt x="499" y="306"/>
                </a:lnTo>
                <a:lnTo>
                  <a:pt x="498" y="306"/>
                </a:lnTo>
                <a:lnTo>
                  <a:pt x="495" y="305"/>
                </a:lnTo>
                <a:lnTo>
                  <a:pt x="494" y="304"/>
                </a:lnTo>
                <a:lnTo>
                  <a:pt x="492" y="304"/>
                </a:lnTo>
                <a:lnTo>
                  <a:pt x="491" y="303"/>
                </a:lnTo>
                <a:lnTo>
                  <a:pt x="487" y="299"/>
                </a:lnTo>
                <a:lnTo>
                  <a:pt x="484" y="298"/>
                </a:lnTo>
                <a:lnTo>
                  <a:pt x="481" y="295"/>
                </a:lnTo>
                <a:lnTo>
                  <a:pt x="480" y="295"/>
                </a:lnTo>
                <a:lnTo>
                  <a:pt x="479" y="294"/>
                </a:lnTo>
                <a:lnTo>
                  <a:pt x="478" y="293"/>
                </a:lnTo>
                <a:lnTo>
                  <a:pt x="478" y="293"/>
                </a:lnTo>
                <a:lnTo>
                  <a:pt x="477" y="292"/>
                </a:lnTo>
                <a:lnTo>
                  <a:pt x="477" y="291"/>
                </a:lnTo>
                <a:lnTo>
                  <a:pt x="477" y="290"/>
                </a:lnTo>
                <a:lnTo>
                  <a:pt x="477" y="290"/>
                </a:lnTo>
                <a:lnTo>
                  <a:pt x="477" y="290"/>
                </a:lnTo>
                <a:lnTo>
                  <a:pt x="477" y="289"/>
                </a:lnTo>
                <a:lnTo>
                  <a:pt x="476" y="289"/>
                </a:lnTo>
                <a:lnTo>
                  <a:pt x="475" y="289"/>
                </a:lnTo>
                <a:lnTo>
                  <a:pt x="475" y="289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573" name="Freeform 226">
            <a:extLst>
              <a:ext uri="{FF2B5EF4-FFF2-40B4-BE49-F238E27FC236}">
                <a16:creationId xmlns:a16="http://schemas.microsoft.com/office/drawing/2014/main" id="{524F5D30-AB02-42D6-A9CE-9902023E2E5B}"/>
              </a:ext>
            </a:extLst>
          </p:cNvPr>
          <p:cNvSpPr>
            <a:spLocks/>
          </p:cNvSpPr>
          <p:nvPr/>
        </p:nvSpPr>
        <p:spPr bwMode="auto">
          <a:xfrm>
            <a:off x="8215225" y="1793008"/>
            <a:ext cx="633847" cy="739827"/>
          </a:xfrm>
          <a:custGeom>
            <a:avLst/>
            <a:gdLst>
              <a:gd name="T0" fmla="*/ 382 w 622"/>
              <a:gd name="T1" fmla="*/ 15 h 726"/>
              <a:gd name="T2" fmla="*/ 401 w 622"/>
              <a:gd name="T3" fmla="*/ 14 h 726"/>
              <a:gd name="T4" fmla="*/ 434 w 622"/>
              <a:gd name="T5" fmla="*/ 42 h 726"/>
              <a:gd name="T6" fmla="*/ 459 w 622"/>
              <a:gd name="T7" fmla="*/ 64 h 726"/>
              <a:gd name="T8" fmla="*/ 455 w 622"/>
              <a:gd name="T9" fmla="*/ 93 h 726"/>
              <a:gd name="T10" fmla="*/ 463 w 622"/>
              <a:gd name="T11" fmla="*/ 127 h 726"/>
              <a:gd name="T12" fmla="*/ 450 w 622"/>
              <a:gd name="T13" fmla="*/ 153 h 726"/>
              <a:gd name="T14" fmla="*/ 451 w 622"/>
              <a:gd name="T15" fmla="*/ 173 h 726"/>
              <a:gd name="T16" fmla="*/ 471 w 622"/>
              <a:gd name="T17" fmla="*/ 182 h 726"/>
              <a:gd name="T18" fmla="*/ 486 w 622"/>
              <a:gd name="T19" fmla="*/ 204 h 726"/>
              <a:gd name="T20" fmla="*/ 499 w 622"/>
              <a:gd name="T21" fmla="*/ 216 h 726"/>
              <a:gd name="T22" fmla="*/ 544 w 622"/>
              <a:gd name="T23" fmla="*/ 212 h 726"/>
              <a:gd name="T24" fmla="*/ 557 w 622"/>
              <a:gd name="T25" fmla="*/ 230 h 726"/>
              <a:gd name="T26" fmla="*/ 563 w 622"/>
              <a:gd name="T27" fmla="*/ 267 h 726"/>
              <a:gd name="T28" fmla="*/ 553 w 622"/>
              <a:gd name="T29" fmla="*/ 294 h 726"/>
              <a:gd name="T30" fmla="*/ 558 w 622"/>
              <a:gd name="T31" fmla="*/ 312 h 726"/>
              <a:gd name="T32" fmla="*/ 583 w 622"/>
              <a:gd name="T33" fmla="*/ 326 h 726"/>
              <a:gd name="T34" fmla="*/ 572 w 622"/>
              <a:gd name="T35" fmla="*/ 339 h 726"/>
              <a:gd name="T36" fmla="*/ 572 w 622"/>
              <a:gd name="T37" fmla="*/ 350 h 726"/>
              <a:gd name="T38" fmla="*/ 562 w 622"/>
              <a:gd name="T39" fmla="*/ 369 h 726"/>
              <a:gd name="T40" fmla="*/ 556 w 622"/>
              <a:gd name="T41" fmla="*/ 379 h 726"/>
              <a:gd name="T42" fmla="*/ 572 w 622"/>
              <a:gd name="T43" fmla="*/ 393 h 726"/>
              <a:gd name="T44" fmla="*/ 592 w 622"/>
              <a:gd name="T45" fmla="*/ 402 h 726"/>
              <a:gd name="T46" fmla="*/ 601 w 622"/>
              <a:gd name="T47" fmla="*/ 418 h 726"/>
              <a:gd name="T48" fmla="*/ 621 w 622"/>
              <a:gd name="T49" fmla="*/ 438 h 726"/>
              <a:gd name="T50" fmla="*/ 615 w 622"/>
              <a:gd name="T51" fmla="*/ 469 h 726"/>
              <a:gd name="T52" fmla="*/ 605 w 622"/>
              <a:gd name="T53" fmla="*/ 500 h 726"/>
              <a:gd name="T54" fmla="*/ 581 w 622"/>
              <a:gd name="T55" fmla="*/ 514 h 726"/>
              <a:gd name="T56" fmla="*/ 581 w 622"/>
              <a:gd name="T57" fmla="*/ 533 h 726"/>
              <a:gd name="T58" fmla="*/ 563 w 622"/>
              <a:gd name="T59" fmla="*/ 539 h 726"/>
              <a:gd name="T60" fmla="*/ 537 w 622"/>
              <a:gd name="T61" fmla="*/ 556 h 726"/>
              <a:gd name="T62" fmla="*/ 506 w 622"/>
              <a:gd name="T63" fmla="*/ 565 h 726"/>
              <a:gd name="T64" fmla="*/ 492 w 622"/>
              <a:gd name="T65" fmla="*/ 574 h 726"/>
              <a:gd name="T66" fmla="*/ 475 w 622"/>
              <a:gd name="T67" fmla="*/ 610 h 726"/>
              <a:gd name="T68" fmla="*/ 496 w 622"/>
              <a:gd name="T69" fmla="*/ 629 h 726"/>
              <a:gd name="T70" fmla="*/ 500 w 622"/>
              <a:gd name="T71" fmla="*/ 651 h 726"/>
              <a:gd name="T72" fmla="*/ 477 w 622"/>
              <a:gd name="T73" fmla="*/ 658 h 726"/>
              <a:gd name="T74" fmla="*/ 465 w 622"/>
              <a:gd name="T75" fmla="*/ 671 h 726"/>
              <a:gd name="T76" fmla="*/ 436 w 622"/>
              <a:gd name="T77" fmla="*/ 667 h 726"/>
              <a:gd name="T78" fmla="*/ 396 w 622"/>
              <a:gd name="T79" fmla="*/ 665 h 726"/>
              <a:gd name="T80" fmla="*/ 390 w 622"/>
              <a:gd name="T81" fmla="*/ 677 h 726"/>
              <a:gd name="T82" fmla="*/ 373 w 622"/>
              <a:gd name="T83" fmla="*/ 688 h 726"/>
              <a:gd name="T84" fmla="*/ 360 w 622"/>
              <a:gd name="T85" fmla="*/ 702 h 726"/>
              <a:gd name="T86" fmla="*/ 343 w 622"/>
              <a:gd name="T87" fmla="*/ 677 h 726"/>
              <a:gd name="T88" fmla="*/ 326 w 622"/>
              <a:gd name="T89" fmla="*/ 676 h 726"/>
              <a:gd name="T90" fmla="*/ 296 w 622"/>
              <a:gd name="T91" fmla="*/ 659 h 726"/>
              <a:gd name="T92" fmla="*/ 282 w 622"/>
              <a:gd name="T93" fmla="*/ 679 h 726"/>
              <a:gd name="T94" fmla="*/ 279 w 622"/>
              <a:gd name="T95" fmla="*/ 703 h 726"/>
              <a:gd name="T96" fmla="*/ 248 w 622"/>
              <a:gd name="T97" fmla="*/ 726 h 726"/>
              <a:gd name="T98" fmla="*/ 224 w 622"/>
              <a:gd name="T99" fmla="*/ 719 h 726"/>
              <a:gd name="T100" fmla="*/ 220 w 622"/>
              <a:gd name="T101" fmla="*/ 708 h 726"/>
              <a:gd name="T102" fmla="*/ 185 w 622"/>
              <a:gd name="T103" fmla="*/ 706 h 726"/>
              <a:gd name="T104" fmla="*/ 160 w 622"/>
              <a:gd name="T105" fmla="*/ 704 h 726"/>
              <a:gd name="T106" fmla="*/ 145 w 622"/>
              <a:gd name="T107" fmla="*/ 705 h 726"/>
              <a:gd name="T108" fmla="*/ 127 w 622"/>
              <a:gd name="T109" fmla="*/ 713 h 726"/>
              <a:gd name="T110" fmla="*/ 108 w 622"/>
              <a:gd name="T111" fmla="*/ 704 h 726"/>
              <a:gd name="T112" fmla="*/ 86 w 622"/>
              <a:gd name="T113" fmla="*/ 690 h 726"/>
              <a:gd name="T114" fmla="*/ 62 w 622"/>
              <a:gd name="T115" fmla="*/ 706 h 726"/>
              <a:gd name="T116" fmla="*/ 22 w 622"/>
              <a:gd name="T117" fmla="*/ 711 h 726"/>
              <a:gd name="T118" fmla="*/ 1 w 622"/>
              <a:gd name="T119" fmla="*/ 706 h 7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622" h="726">
                <a:moveTo>
                  <a:pt x="363" y="0"/>
                </a:moveTo>
                <a:lnTo>
                  <a:pt x="364" y="1"/>
                </a:lnTo>
                <a:lnTo>
                  <a:pt x="365" y="1"/>
                </a:lnTo>
                <a:lnTo>
                  <a:pt x="366" y="2"/>
                </a:lnTo>
                <a:lnTo>
                  <a:pt x="366" y="2"/>
                </a:lnTo>
                <a:lnTo>
                  <a:pt x="369" y="5"/>
                </a:lnTo>
                <a:lnTo>
                  <a:pt x="370" y="6"/>
                </a:lnTo>
                <a:lnTo>
                  <a:pt x="372" y="7"/>
                </a:lnTo>
                <a:lnTo>
                  <a:pt x="375" y="9"/>
                </a:lnTo>
                <a:lnTo>
                  <a:pt x="376" y="10"/>
                </a:lnTo>
                <a:lnTo>
                  <a:pt x="377" y="11"/>
                </a:lnTo>
                <a:lnTo>
                  <a:pt x="378" y="13"/>
                </a:lnTo>
                <a:lnTo>
                  <a:pt x="378" y="13"/>
                </a:lnTo>
                <a:lnTo>
                  <a:pt x="379" y="14"/>
                </a:lnTo>
                <a:lnTo>
                  <a:pt x="380" y="14"/>
                </a:lnTo>
                <a:lnTo>
                  <a:pt x="381" y="15"/>
                </a:lnTo>
                <a:lnTo>
                  <a:pt x="382" y="15"/>
                </a:lnTo>
                <a:lnTo>
                  <a:pt x="382" y="15"/>
                </a:lnTo>
                <a:lnTo>
                  <a:pt x="383" y="14"/>
                </a:lnTo>
                <a:lnTo>
                  <a:pt x="384" y="14"/>
                </a:lnTo>
                <a:lnTo>
                  <a:pt x="384" y="14"/>
                </a:lnTo>
                <a:lnTo>
                  <a:pt x="386" y="13"/>
                </a:lnTo>
                <a:lnTo>
                  <a:pt x="387" y="12"/>
                </a:lnTo>
                <a:lnTo>
                  <a:pt x="388" y="11"/>
                </a:lnTo>
                <a:lnTo>
                  <a:pt x="389" y="11"/>
                </a:lnTo>
                <a:lnTo>
                  <a:pt x="390" y="11"/>
                </a:lnTo>
                <a:lnTo>
                  <a:pt x="391" y="11"/>
                </a:lnTo>
                <a:lnTo>
                  <a:pt x="392" y="11"/>
                </a:lnTo>
                <a:lnTo>
                  <a:pt x="396" y="12"/>
                </a:lnTo>
                <a:lnTo>
                  <a:pt x="397" y="12"/>
                </a:lnTo>
                <a:lnTo>
                  <a:pt x="398" y="12"/>
                </a:lnTo>
                <a:lnTo>
                  <a:pt x="399" y="13"/>
                </a:lnTo>
                <a:lnTo>
                  <a:pt x="400" y="13"/>
                </a:lnTo>
                <a:lnTo>
                  <a:pt x="401" y="14"/>
                </a:lnTo>
                <a:lnTo>
                  <a:pt x="402" y="16"/>
                </a:lnTo>
                <a:lnTo>
                  <a:pt x="406" y="20"/>
                </a:lnTo>
                <a:lnTo>
                  <a:pt x="412" y="27"/>
                </a:lnTo>
                <a:lnTo>
                  <a:pt x="415" y="30"/>
                </a:lnTo>
                <a:lnTo>
                  <a:pt x="416" y="30"/>
                </a:lnTo>
                <a:lnTo>
                  <a:pt x="416" y="31"/>
                </a:lnTo>
                <a:lnTo>
                  <a:pt x="417" y="32"/>
                </a:lnTo>
                <a:lnTo>
                  <a:pt x="419" y="32"/>
                </a:lnTo>
                <a:lnTo>
                  <a:pt x="420" y="33"/>
                </a:lnTo>
                <a:lnTo>
                  <a:pt x="423" y="34"/>
                </a:lnTo>
                <a:lnTo>
                  <a:pt x="424" y="34"/>
                </a:lnTo>
                <a:lnTo>
                  <a:pt x="425" y="35"/>
                </a:lnTo>
                <a:lnTo>
                  <a:pt x="427" y="36"/>
                </a:lnTo>
                <a:lnTo>
                  <a:pt x="429" y="38"/>
                </a:lnTo>
                <a:lnTo>
                  <a:pt x="432" y="40"/>
                </a:lnTo>
                <a:lnTo>
                  <a:pt x="433" y="41"/>
                </a:lnTo>
                <a:lnTo>
                  <a:pt x="434" y="42"/>
                </a:lnTo>
                <a:lnTo>
                  <a:pt x="435" y="43"/>
                </a:lnTo>
                <a:lnTo>
                  <a:pt x="436" y="45"/>
                </a:lnTo>
                <a:lnTo>
                  <a:pt x="437" y="46"/>
                </a:lnTo>
                <a:lnTo>
                  <a:pt x="439" y="50"/>
                </a:lnTo>
                <a:lnTo>
                  <a:pt x="440" y="52"/>
                </a:lnTo>
                <a:lnTo>
                  <a:pt x="441" y="53"/>
                </a:lnTo>
                <a:lnTo>
                  <a:pt x="442" y="53"/>
                </a:lnTo>
                <a:lnTo>
                  <a:pt x="443" y="55"/>
                </a:lnTo>
                <a:lnTo>
                  <a:pt x="444" y="55"/>
                </a:lnTo>
                <a:lnTo>
                  <a:pt x="445" y="56"/>
                </a:lnTo>
                <a:lnTo>
                  <a:pt x="446" y="57"/>
                </a:lnTo>
                <a:lnTo>
                  <a:pt x="448" y="58"/>
                </a:lnTo>
                <a:lnTo>
                  <a:pt x="451" y="59"/>
                </a:lnTo>
                <a:lnTo>
                  <a:pt x="457" y="62"/>
                </a:lnTo>
                <a:lnTo>
                  <a:pt x="458" y="62"/>
                </a:lnTo>
                <a:lnTo>
                  <a:pt x="460" y="63"/>
                </a:lnTo>
                <a:lnTo>
                  <a:pt x="459" y="64"/>
                </a:lnTo>
                <a:lnTo>
                  <a:pt x="457" y="66"/>
                </a:lnTo>
                <a:lnTo>
                  <a:pt x="454" y="69"/>
                </a:lnTo>
                <a:lnTo>
                  <a:pt x="452" y="71"/>
                </a:lnTo>
                <a:lnTo>
                  <a:pt x="451" y="72"/>
                </a:lnTo>
                <a:lnTo>
                  <a:pt x="450" y="73"/>
                </a:lnTo>
                <a:lnTo>
                  <a:pt x="450" y="74"/>
                </a:lnTo>
                <a:lnTo>
                  <a:pt x="450" y="75"/>
                </a:lnTo>
                <a:lnTo>
                  <a:pt x="449" y="76"/>
                </a:lnTo>
                <a:lnTo>
                  <a:pt x="449" y="77"/>
                </a:lnTo>
                <a:lnTo>
                  <a:pt x="449" y="78"/>
                </a:lnTo>
                <a:lnTo>
                  <a:pt x="450" y="79"/>
                </a:lnTo>
                <a:lnTo>
                  <a:pt x="450" y="80"/>
                </a:lnTo>
                <a:lnTo>
                  <a:pt x="452" y="83"/>
                </a:lnTo>
                <a:lnTo>
                  <a:pt x="453" y="85"/>
                </a:lnTo>
                <a:lnTo>
                  <a:pt x="453" y="87"/>
                </a:lnTo>
                <a:lnTo>
                  <a:pt x="454" y="90"/>
                </a:lnTo>
                <a:lnTo>
                  <a:pt x="455" y="93"/>
                </a:lnTo>
                <a:lnTo>
                  <a:pt x="456" y="94"/>
                </a:lnTo>
                <a:lnTo>
                  <a:pt x="456" y="95"/>
                </a:lnTo>
                <a:lnTo>
                  <a:pt x="456" y="96"/>
                </a:lnTo>
                <a:lnTo>
                  <a:pt x="456" y="99"/>
                </a:lnTo>
                <a:lnTo>
                  <a:pt x="456" y="105"/>
                </a:lnTo>
                <a:lnTo>
                  <a:pt x="456" y="107"/>
                </a:lnTo>
                <a:lnTo>
                  <a:pt x="456" y="109"/>
                </a:lnTo>
                <a:lnTo>
                  <a:pt x="456" y="110"/>
                </a:lnTo>
                <a:lnTo>
                  <a:pt x="457" y="111"/>
                </a:lnTo>
                <a:lnTo>
                  <a:pt x="458" y="112"/>
                </a:lnTo>
                <a:lnTo>
                  <a:pt x="459" y="114"/>
                </a:lnTo>
                <a:lnTo>
                  <a:pt x="460" y="115"/>
                </a:lnTo>
                <a:lnTo>
                  <a:pt x="460" y="117"/>
                </a:lnTo>
                <a:lnTo>
                  <a:pt x="461" y="118"/>
                </a:lnTo>
                <a:lnTo>
                  <a:pt x="462" y="119"/>
                </a:lnTo>
                <a:lnTo>
                  <a:pt x="463" y="125"/>
                </a:lnTo>
                <a:lnTo>
                  <a:pt x="463" y="127"/>
                </a:lnTo>
                <a:lnTo>
                  <a:pt x="463" y="128"/>
                </a:lnTo>
                <a:lnTo>
                  <a:pt x="463" y="130"/>
                </a:lnTo>
                <a:lnTo>
                  <a:pt x="463" y="132"/>
                </a:lnTo>
                <a:lnTo>
                  <a:pt x="463" y="134"/>
                </a:lnTo>
                <a:lnTo>
                  <a:pt x="462" y="136"/>
                </a:lnTo>
                <a:lnTo>
                  <a:pt x="462" y="137"/>
                </a:lnTo>
                <a:lnTo>
                  <a:pt x="461" y="138"/>
                </a:lnTo>
                <a:lnTo>
                  <a:pt x="459" y="142"/>
                </a:lnTo>
                <a:lnTo>
                  <a:pt x="458" y="143"/>
                </a:lnTo>
                <a:lnTo>
                  <a:pt x="458" y="144"/>
                </a:lnTo>
                <a:lnTo>
                  <a:pt x="456" y="148"/>
                </a:lnTo>
                <a:lnTo>
                  <a:pt x="456" y="149"/>
                </a:lnTo>
                <a:lnTo>
                  <a:pt x="455" y="150"/>
                </a:lnTo>
                <a:lnTo>
                  <a:pt x="455" y="150"/>
                </a:lnTo>
                <a:lnTo>
                  <a:pt x="454" y="151"/>
                </a:lnTo>
                <a:lnTo>
                  <a:pt x="453" y="152"/>
                </a:lnTo>
                <a:lnTo>
                  <a:pt x="450" y="153"/>
                </a:lnTo>
                <a:lnTo>
                  <a:pt x="449" y="154"/>
                </a:lnTo>
                <a:lnTo>
                  <a:pt x="448" y="154"/>
                </a:lnTo>
                <a:lnTo>
                  <a:pt x="448" y="155"/>
                </a:lnTo>
                <a:lnTo>
                  <a:pt x="447" y="156"/>
                </a:lnTo>
                <a:lnTo>
                  <a:pt x="446" y="157"/>
                </a:lnTo>
                <a:lnTo>
                  <a:pt x="446" y="158"/>
                </a:lnTo>
                <a:lnTo>
                  <a:pt x="446" y="159"/>
                </a:lnTo>
                <a:lnTo>
                  <a:pt x="446" y="160"/>
                </a:lnTo>
                <a:lnTo>
                  <a:pt x="446" y="161"/>
                </a:lnTo>
                <a:lnTo>
                  <a:pt x="446" y="162"/>
                </a:lnTo>
                <a:lnTo>
                  <a:pt x="447" y="163"/>
                </a:lnTo>
                <a:lnTo>
                  <a:pt x="447" y="164"/>
                </a:lnTo>
                <a:lnTo>
                  <a:pt x="449" y="167"/>
                </a:lnTo>
                <a:lnTo>
                  <a:pt x="450" y="168"/>
                </a:lnTo>
                <a:lnTo>
                  <a:pt x="450" y="169"/>
                </a:lnTo>
                <a:lnTo>
                  <a:pt x="451" y="171"/>
                </a:lnTo>
                <a:lnTo>
                  <a:pt x="451" y="173"/>
                </a:lnTo>
                <a:lnTo>
                  <a:pt x="452" y="174"/>
                </a:lnTo>
                <a:lnTo>
                  <a:pt x="452" y="175"/>
                </a:lnTo>
                <a:lnTo>
                  <a:pt x="453" y="176"/>
                </a:lnTo>
                <a:lnTo>
                  <a:pt x="454" y="177"/>
                </a:lnTo>
                <a:lnTo>
                  <a:pt x="455" y="177"/>
                </a:lnTo>
                <a:lnTo>
                  <a:pt x="456" y="178"/>
                </a:lnTo>
                <a:lnTo>
                  <a:pt x="457" y="179"/>
                </a:lnTo>
                <a:lnTo>
                  <a:pt x="458" y="179"/>
                </a:lnTo>
                <a:lnTo>
                  <a:pt x="459" y="180"/>
                </a:lnTo>
                <a:lnTo>
                  <a:pt x="460" y="180"/>
                </a:lnTo>
                <a:lnTo>
                  <a:pt x="461" y="180"/>
                </a:lnTo>
                <a:lnTo>
                  <a:pt x="462" y="181"/>
                </a:lnTo>
                <a:lnTo>
                  <a:pt x="463" y="181"/>
                </a:lnTo>
                <a:lnTo>
                  <a:pt x="467" y="181"/>
                </a:lnTo>
                <a:lnTo>
                  <a:pt x="468" y="181"/>
                </a:lnTo>
                <a:lnTo>
                  <a:pt x="469" y="182"/>
                </a:lnTo>
                <a:lnTo>
                  <a:pt x="471" y="182"/>
                </a:lnTo>
                <a:lnTo>
                  <a:pt x="472" y="183"/>
                </a:lnTo>
                <a:lnTo>
                  <a:pt x="473" y="184"/>
                </a:lnTo>
                <a:lnTo>
                  <a:pt x="474" y="184"/>
                </a:lnTo>
                <a:lnTo>
                  <a:pt x="475" y="185"/>
                </a:lnTo>
                <a:lnTo>
                  <a:pt x="476" y="187"/>
                </a:lnTo>
                <a:lnTo>
                  <a:pt x="477" y="188"/>
                </a:lnTo>
                <a:lnTo>
                  <a:pt x="478" y="189"/>
                </a:lnTo>
                <a:lnTo>
                  <a:pt x="480" y="191"/>
                </a:lnTo>
                <a:lnTo>
                  <a:pt x="482" y="192"/>
                </a:lnTo>
                <a:lnTo>
                  <a:pt x="484" y="194"/>
                </a:lnTo>
                <a:lnTo>
                  <a:pt x="484" y="195"/>
                </a:lnTo>
                <a:lnTo>
                  <a:pt x="485" y="196"/>
                </a:lnTo>
                <a:lnTo>
                  <a:pt x="486" y="197"/>
                </a:lnTo>
                <a:lnTo>
                  <a:pt x="486" y="198"/>
                </a:lnTo>
                <a:lnTo>
                  <a:pt x="486" y="199"/>
                </a:lnTo>
                <a:lnTo>
                  <a:pt x="486" y="202"/>
                </a:lnTo>
                <a:lnTo>
                  <a:pt x="486" y="204"/>
                </a:lnTo>
                <a:lnTo>
                  <a:pt x="486" y="205"/>
                </a:lnTo>
                <a:lnTo>
                  <a:pt x="487" y="207"/>
                </a:lnTo>
                <a:lnTo>
                  <a:pt x="487" y="208"/>
                </a:lnTo>
                <a:lnTo>
                  <a:pt x="488" y="209"/>
                </a:lnTo>
                <a:lnTo>
                  <a:pt x="488" y="210"/>
                </a:lnTo>
                <a:lnTo>
                  <a:pt x="488" y="211"/>
                </a:lnTo>
                <a:lnTo>
                  <a:pt x="489" y="211"/>
                </a:lnTo>
                <a:lnTo>
                  <a:pt x="490" y="212"/>
                </a:lnTo>
                <a:lnTo>
                  <a:pt x="491" y="213"/>
                </a:lnTo>
                <a:lnTo>
                  <a:pt x="492" y="214"/>
                </a:lnTo>
                <a:lnTo>
                  <a:pt x="493" y="214"/>
                </a:lnTo>
                <a:lnTo>
                  <a:pt x="494" y="215"/>
                </a:lnTo>
                <a:lnTo>
                  <a:pt x="495" y="215"/>
                </a:lnTo>
                <a:lnTo>
                  <a:pt x="496" y="216"/>
                </a:lnTo>
                <a:lnTo>
                  <a:pt x="497" y="216"/>
                </a:lnTo>
                <a:lnTo>
                  <a:pt x="498" y="216"/>
                </a:lnTo>
                <a:lnTo>
                  <a:pt x="499" y="216"/>
                </a:lnTo>
                <a:lnTo>
                  <a:pt x="500" y="216"/>
                </a:lnTo>
                <a:lnTo>
                  <a:pt x="507" y="215"/>
                </a:lnTo>
                <a:lnTo>
                  <a:pt x="508" y="215"/>
                </a:lnTo>
                <a:lnTo>
                  <a:pt x="510" y="215"/>
                </a:lnTo>
                <a:lnTo>
                  <a:pt x="516" y="216"/>
                </a:lnTo>
                <a:lnTo>
                  <a:pt x="519" y="216"/>
                </a:lnTo>
                <a:lnTo>
                  <a:pt x="524" y="217"/>
                </a:lnTo>
                <a:lnTo>
                  <a:pt x="525" y="217"/>
                </a:lnTo>
                <a:lnTo>
                  <a:pt x="527" y="217"/>
                </a:lnTo>
                <a:lnTo>
                  <a:pt x="528" y="217"/>
                </a:lnTo>
                <a:lnTo>
                  <a:pt x="530" y="216"/>
                </a:lnTo>
                <a:lnTo>
                  <a:pt x="535" y="215"/>
                </a:lnTo>
                <a:lnTo>
                  <a:pt x="538" y="213"/>
                </a:lnTo>
                <a:lnTo>
                  <a:pt x="540" y="213"/>
                </a:lnTo>
                <a:lnTo>
                  <a:pt x="541" y="212"/>
                </a:lnTo>
                <a:lnTo>
                  <a:pt x="543" y="212"/>
                </a:lnTo>
                <a:lnTo>
                  <a:pt x="544" y="212"/>
                </a:lnTo>
                <a:lnTo>
                  <a:pt x="545" y="212"/>
                </a:lnTo>
                <a:lnTo>
                  <a:pt x="545" y="212"/>
                </a:lnTo>
                <a:lnTo>
                  <a:pt x="546" y="212"/>
                </a:lnTo>
                <a:lnTo>
                  <a:pt x="547" y="213"/>
                </a:lnTo>
                <a:lnTo>
                  <a:pt x="548" y="213"/>
                </a:lnTo>
                <a:lnTo>
                  <a:pt x="550" y="215"/>
                </a:lnTo>
                <a:lnTo>
                  <a:pt x="551" y="216"/>
                </a:lnTo>
                <a:lnTo>
                  <a:pt x="553" y="217"/>
                </a:lnTo>
                <a:lnTo>
                  <a:pt x="553" y="218"/>
                </a:lnTo>
                <a:lnTo>
                  <a:pt x="554" y="219"/>
                </a:lnTo>
                <a:lnTo>
                  <a:pt x="555" y="220"/>
                </a:lnTo>
                <a:lnTo>
                  <a:pt x="555" y="221"/>
                </a:lnTo>
                <a:lnTo>
                  <a:pt x="556" y="222"/>
                </a:lnTo>
                <a:lnTo>
                  <a:pt x="556" y="224"/>
                </a:lnTo>
                <a:lnTo>
                  <a:pt x="557" y="225"/>
                </a:lnTo>
                <a:lnTo>
                  <a:pt x="557" y="227"/>
                </a:lnTo>
                <a:lnTo>
                  <a:pt x="557" y="230"/>
                </a:lnTo>
                <a:lnTo>
                  <a:pt x="557" y="234"/>
                </a:lnTo>
                <a:lnTo>
                  <a:pt x="557" y="237"/>
                </a:lnTo>
                <a:lnTo>
                  <a:pt x="557" y="239"/>
                </a:lnTo>
                <a:lnTo>
                  <a:pt x="556" y="243"/>
                </a:lnTo>
                <a:lnTo>
                  <a:pt x="556" y="244"/>
                </a:lnTo>
                <a:lnTo>
                  <a:pt x="556" y="245"/>
                </a:lnTo>
                <a:lnTo>
                  <a:pt x="556" y="248"/>
                </a:lnTo>
                <a:lnTo>
                  <a:pt x="556" y="250"/>
                </a:lnTo>
                <a:lnTo>
                  <a:pt x="556" y="252"/>
                </a:lnTo>
                <a:lnTo>
                  <a:pt x="557" y="254"/>
                </a:lnTo>
                <a:lnTo>
                  <a:pt x="557" y="255"/>
                </a:lnTo>
                <a:lnTo>
                  <a:pt x="557" y="256"/>
                </a:lnTo>
                <a:lnTo>
                  <a:pt x="558" y="258"/>
                </a:lnTo>
                <a:lnTo>
                  <a:pt x="559" y="260"/>
                </a:lnTo>
                <a:lnTo>
                  <a:pt x="561" y="263"/>
                </a:lnTo>
                <a:lnTo>
                  <a:pt x="562" y="265"/>
                </a:lnTo>
                <a:lnTo>
                  <a:pt x="563" y="267"/>
                </a:lnTo>
                <a:lnTo>
                  <a:pt x="563" y="268"/>
                </a:lnTo>
                <a:lnTo>
                  <a:pt x="564" y="271"/>
                </a:lnTo>
                <a:lnTo>
                  <a:pt x="564" y="271"/>
                </a:lnTo>
                <a:lnTo>
                  <a:pt x="564" y="272"/>
                </a:lnTo>
                <a:lnTo>
                  <a:pt x="564" y="273"/>
                </a:lnTo>
                <a:lnTo>
                  <a:pt x="564" y="275"/>
                </a:lnTo>
                <a:lnTo>
                  <a:pt x="564" y="276"/>
                </a:lnTo>
                <a:lnTo>
                  <a:pt x="564" y="277"/>
                </a:lnTo>
                <a:lnTo>
                  <a:pt x="563" y="279"/>
                </a:lnTo>
                <a:lnTo>
                  <a:pt x="562" y="281"/>
                </a:lnTo>
                <a:lnTo>
                  <a:pt x="562" y="283"/>
                </a:lnTo>
                <a:lnTo>
                  <a:pt x="561" y="284"/>
                </a:lnTo>
                <a:lnTo>
                  <a:pt x="560" y="286"/>
                </a:lnTo>
                <a:lnTo>
                  <a:pt x="558" y="289"/>
                </a:lnTo>
                <a:lnTo>
                  <a:pt x="557" y="290"/>
                </a:lnTo>
                <a:lnTo>
                  <a:pt x="555" y="292"/>
                </a:lnTo>
                <a:lnTo>
                  <a:pt x="553" y="294"/>
                </a:lnTo>
                <a:lnTo>
                  <a:pt x="552" y="296"/>
                </a:lnTo>
                <a:lnTo>
                  <a:pt x="551" y="297"/>
                </a:lnTo>
                <a:lnTo>
                  <a:pt x="551" y="298"/>
                </a:lnTo>
                <a:lnTo>
                  <a:pt x="551" y="299"/>
                </a:lnTo>
                <a:lnTo>
                  <a:pt x="551" y="299"/>
                </a:lnTo>
                <a:lnTo>
                  <a:pt x="552" y="301"/>
                </a:lnTo>
                <a:lnTo>
                  <a:pt x="552" y="303"/>
                </a:lnTo>
                <a:lnTo>
                  <a:pt x="552" y="303"/>
                </a:lnTo>
                <a:lnTo>
                  <a:pt x="552" y="304"/>
                </a:lnTo>
                <a:lnTo>
                  <a:pt x="550" y="308"/>
                </a:lnTo>
                <a:lnTo>
                  <a:pt x="550" y="308"/>
                </a:lnTo>
                <a:lnTo>
                  <a:pt x="550" y="309"/>
                </a:lnTo>
                <a:lnTo>
                  <a:pt x="551" y="309"/>
                </a:lnTo>
                <a:lnTo>
                  <a:pt x="551" y="309"/>
                </a:lnTo>
                <a:lnTo>
                  <a:pt x="552" y="310"/>
                </a:lnTo>
                <a:lnTo>
                  <a:pt x="553" y="310"/>
                </a:lnTo>
                <a:lnTo>
                  <a:pt x="558" y="312"/>
                </a:lnTo>
                <a:lnTo>
                  <a:pt x="563" y="313"/>
                </a:lnTo>
                <a:lnTo>
                  <a:pt x="564" y="314"/>
                </a:lnTo>
                <a:lnTo>
                  <a:pt x="566" y="315"/>
                </a:lnTo>
                <a:lnTo>
                  <a:pt x="569" y="315"/>
                </a:lnTo>
                <a:lnTo>
                  <a:pt x="571" y="315"/>
                </a:lnTo>
                <a:lnTo>
                  <a:pt x="572" y="316"/>
                </a:lnTo>
                <a:lnTo>
                  <a:pt x="573" y="316"/>
                </a:lnTo>
                <a:lnTo>
                  <a:pt x="574" y="317"/>
                </a:lnTo>
                <a:lnTo>
                  <a:pt x="578" y="319"/>
                </a:lnTo>
                <a:lnTo>
                  <a:pt x="579" y="320"/>
                </a:lnTo>
                <a:lnTo>
                  <a:pt x="581" y="322"/>
                </a:lnTo>
                <a:lnTo>
                  <a:pt x="581" y="322"/>
                </a:lnTo>
                <a:lnTo>
                  <a:pt x="582" y="323"/>
                </a:lnTo>
                <a:lnTo>
                  <a:pt x="582" y="324"/>
                </a:lnTo>
                <a:lnTo>
                  <a:pt x="583" y="324"/>
                </a:lnTo>
                <a:lnTo>
                  <a:pt x="583" y="325"/>
                </a:lnTo>
                <a:lnTo>
                  <a:pt x="583" y="326"/>
                </a:lnTo>
                <a:lnTo>
                  <a:pt x="583" y="327"/>
                </a:lnTo>
                <a:lnTo>
                  <a:pt x="584" y="327"/>
                </a:lnTo>
                <a:lnTo>
                  <a:pt x="583" y="329"/>
                </a:lnTo>
                <a:lnTo>
                  <a:pt x="583" y="331"/>
                </a:lnTo>
                <a:lnTo>
                  <a:pt x="583" y="333"/>
                </a:lnTo>
                <a:lnTo>
                  <a:pt x="582" y="333"/>
                </a:lnTo>
                <a:lnTo>
                  <a:pt x="582" y="334"/>
                </a:lnTo>
                <a:lnTo>
                  <a:pt x="581" y="334"/>
                </a:lnTo>
                <a:lnTo>
                  <a:pt x="581" y="335"/>
                </a:lnTo>
                <a:lnTo>
                  <a:pt x="580" y="335"/>
                </a:lnTo>
                <a:lnTo>
                  <a:pt x="579" y="336"/>
                </a:lnTo>
                <a:lnTo>
                  <a:pt x="578" y="336"/>
                </a:lnTo>
                <a:lnTo>
                  <a:pt x="577" y="337"/>
                </a:lnTo>
                <a:lnTo>
                  <a:pt x="575" y="337"/>
                </a:lnTo>
                <a:lnTo>
                  <a:pt x="573" y="338"/>
                </a:lnTo>
                <a:lnTo>
                  <a:pt x="572" y="338"/>
                </a:lnTo>
                <a:lnTo>
                  <a:pt x="572" y="339"/>
                </a:lnTo>
                <a:lnTo>
                  <a:pt x="571" y="339"/>
                </a:lnTo>
                <a:lnTo>
                  <a:pt x="571" y="340"/>
                </a:lnTo>
                <a:lnTo>
                  <a:pt x="570" y="340"/>
                </a:lnTo>
                <a:lnTo>
                  <a:pt x="570" y="341"/>
                </a:lnTo>
                <a:lnTo>
                  <a:pt x="570" y="341"/>
                </a:lnTo>
                <a:lnTo>
                  <a:pt x="570" y="342"/>
                </a:lnTo>
                <a:lnTo>
                  <a:pt x="570" y="342"/>
                </a:lnTo>
                <a:lnTo>
                  <a:pt x="571" y="343"/>
                </a:lnTo>
                <a:lnTo>
                  <a:pt x="571" y="344"/>
                </a:lnTo>
                <a:lnTo>
                  <a:pt x="573" y="345"/>
                </a:lnTo>
                <a:lnTo>
                  <a:pt x="573" y="346"/>
                </a:lnTo>
                <a:lnTo>
                  <a:pt x="573" y="346"/>
                </a:lnTo>
                <a:lnTo>
                  <a:pt x="574" y="347"/>
                </a:lnTo>
                <a:lnTo>
                  <a:pt x="574" y="347"/>
                </a:lnTo>
                <a:lnTo>
                  <a:pt x="573" y="348"/>
                </a:lnTo>
                <a:lnTo>
                  <a:pt x="572" y="350"/>
                </a:lnTo>
                <a:lnTo>
                  <a:pt x="572" y="350"/>
                </a:lnTo>
                <a:lnTo>
                  <a:pt x="571" y="351"/>
                </a:lnTo>
                <a:lnTo>
                  <a:pt x="571" y="353"/>
                </a:lnTo>
                <a:lnTo>
                  <a:pt x="571" y="357"/>
                </a:lnTo>
                <a:lnTo>
                  <a:pt x="570" y="358"/>
                </a:lnTo>
                <a:lnTo>
                  <a:pt x="570" y="359"/>
                </a:lnTo>
                <a:lnTo>
                  <a:pt x="570" y="360"/>
                </a:lnTo>
                <a:lnTo>
                  <a:pt x="569" y="361"/>
                </a:lnTo>
                <a:lnTo>
                  <a:pt x="569" y="362"/>
                </a:lnTo>
                <a:lnTo>
                  <a:pt x="568" y="362"/>
                </a:lnTo>
                <a:lnTo>
                  <a:pt x="567" y="363"/>
                </a:lnTo>
                <a:lnTo>
                  <a:pt x="566" y="364"/>
                </a:lnTo>
                <a:lnTo>
                  <a:pt x="563" y="366"/>
                </a:lnTo>
                <a:lnTo>
                  <a:pt x="562" y="367"/>
                </a:lnTo>
                <a:lnTo>
                  <a:pt x="562" y="368"/>
                </a:lnTo>
                <a:lnTo>
                  <a:pt x="562" y="368"/>
                </a:lnTo>
                <a:lnTo>
                  <a:pt x="562" y="369"/>
                </a:lnTo>
                <a:lnTo>
                  <a:pt x="562" y="369"/>
                </a:lnTo>
                <a:lnTo>
                  <a:pt x="562" y="369"/>
                </a:lnTo>
                <a:lnTo>
                  <a:pt x="562" y="370"/>
                </a:lnTo>
                <a:lnTo>
                  <a:pt x="562" y="370"/>
                </a:lnTo>
                <a:lnTo>
                  <a:pt x="563" y="372"/>
                </a:lnTo>
                <a:lnTo>
                  <a:pt x="564" y="372"/>
                </a:lnTo>
                <a:lnTo>
                  <a:pt x="564" y="373"/>
                </a:lnTo>
                <a:lnTo>
                  <a:pt x="564" y="373"/>
                </a:lnTo>
                <a:lnTo>
                  <a:pt x="564" y="373"/>
                </a:lnTo>
                <a:lnTo>
                  <a:pt x="563" y="374"/>
                </a:lnTo>
                <a:lnTo>
                  <a:pt x="563" y="374"/>
                </a:lnTo>
                <a:lnTo>
                  <a:pt x="561" y="375"/>
                </a:lnTo>
                <a:lnTo>
                  <a:pt x="560" y="376"/>
                </a:lnTo>
                <a:lnTo>
                  <a:pt x="559" y="376"/>
                </a:lnTo>
                <a:lnTo>
                  <a:pt x="558" y="377"/>
                </a:lnTo>
                <a:lnTo>
                  <a:pt x="557" y="377"/>
                </a:lnTo>
                <a:lnTo>
                  <a:pt x="557" y="378"/>
                </a:lnTo>
                <a:lnTo>
                  <a:pt x="556" y="379"/>
                </a:lnTo>
                <a:lnTo>
                  <a:pt x="556" y="379"/>
                </a:lnTo>
                <a:lnTo>
                  <a:pt x="556" y="380"/>
                </a:lnTo>
                <a:lnTo>
                  <a:pt x="556" y="380"/>
                </a:lnTo>
                <a:lnTo>
                  <a:pt x="556" y="381"/>
                </a:lnTo>
                <a:lnTo>
                  <a:pt x="556" y="382"/>
                </a:lnTo>
                <a:lnTo>
                  <a:pt x="557" y="383"/>
                </a:lnTo>
                <a:lnTo>
                  <a:pt x="557" y="385"/>
                </a:lnTo>
                <a:lnTo>
                  <a:pt x="558" y="386"/>
                </a:lnTo>
                <a:lnTo>
                  <a:pt x="559" y="387"/>
                </a:lnTo>
                <a:lnTo>
                  <a:pt x="560" y="388"/>
                </a:lnTo>
                <a:lnTo>
                  <a:pt x="561" y="388"/>
                </a:lnTo>
                <a:lnTo>
                  <a:pt x="563" y="389"/>
                </a:lnTo>
                <a:lnTo>
                  <a:pt x="564" y="390"/>
                </a:lnTo>
                <a:lnTo>
                  <a:pt x="566" y="391"/>
                </a:lnTo>
                <a:lnTo>
                  <a:pt x="568" y="391"/>
                </a:lnTo>
                <a:lnTo>
                  <a:pt x="571" y="392"/>
                </a:lnTo>
                <a:lnTo>
                  <a:pt x="572" y="393"/>
                </a:lnTo>
                <a:lnTo>
                  <a:pt x="573" y="393"/>
                </a:lnTo>
                <a:lnTo>
                  <a:pt x="575" y="394"/>
                </a:lnTo>
                <a:lnTo>
                  <a:pt x="576" y="395"/>
                </a:lnTo>
                <a:lnTo>
                  <a:pt x="577" y="395"/>
                </a:lnTo>
                <a:lnTo>
                  <a:pt x="578" y="397"/>
                </a:lnTo>
                <a:lnTo>
                  <a:pt x="579" y="397"/>
                </a:lnTo>
                <a:lnTo>
                  <a:pt x="579" y="398"/>
                </a:lnTo>
                <a:lnTo>
                  <a:pt x="580" y="398"/>
                </a:lnTo>
                <a:lnTo>
                  <a:pt x="582" y="399"/>
                </a:lnTo>
                <a:lnTo>
                  <a:pt x="585" y="399"/>
                </a:lnTo>
                <a:lnTo>
                  <a:pt x="586" y="400"/>
                </a:lnTo>
                <a:lnTo>
                  <a:pt x="588" y="400"/>
                </a:lnTo>
                <a:lnTo>
                  <a:pt x="589" y="400"/>
                </a:lnTo>
                <a:lnTo>
                  <a:pt x="590" y="400"/>
                </a:lnTo>
                <a:lnTo>
                  <a:pt x="590" y="401"/>
                </a:lnTo>
                <a:lnTo>
                  <a:pt x="591" y="401"/>
                </a:lnTo>
                <a:lnTo>
                  <a:pt x="592" y="402"/>
                </a:lnTo>
                <a:lnTo>
                  <a:pt x="593" y="403"/>
                </a:lnTo>
                <a:lnTo>
                  <a:pt x="593" y="403"/>
                </a:lnTo>
                <a:lnTo>
                  <a:pt x="595" y="404"/>
                </a:lnTo>
                <a:lnTo>
                  <a:pt x="595" y="404"/>
                </a:lnTo>
                <a:lnTo>
                  <a:pt x="596" y="404"/>
                </a:lnTo>
                <a:lnTo>
                  <a:pt x="596" y="405"/>
                </a:lnTo>
                <a:lnTo>
                  <a:pt x="596" y="406"/>
                </a:lnTo>
                <a:lnTo>
                  <a:pt x="596" y="406"/>
                </a:lnTo>
                <a:lnTo>
                  <a:pt x="597" y="408"/>
                </a:lnTo>
                <a:lnTo>
                  <a:pt x="597" y="411"/>
                </a:lnTo>
                <a:lnTo>
                  <a:pt x="597" y="412"/>
                </a:lnTo>
                <a:lnTo>
                  <a:pt x="597" y="413"/>
                </a:lnTo>
                <a:lnTo>
                  <a:pt x="598" y="414"/>
                </a:lnTo>
                <a:lnTo>
                  <a:pt x="598" y="415"/>
                </a:lnTo>
                <a:lnTo>
                  <a:pt x="599" y="415"/>
                </a:lnTo>
                <a:lnTo>
                  <a:pt x="599" y="416"/>
                </a:lnTo>
                <a:lnTo>
                  <a:pt x="601" y="418"/>
                </a:lnTo>
                <a:lnTo>
                  <a:pt x="602" y="419"/>
                </a:lnTo>
                <a:lnTo>
                  <a:pt x="604" y="420"/>
                </a:lnTo>
                <a:lnTo>
                  <a:pt x="606" y="422"/>
                </a:lnTo>
                <a:lnTo>
                  <a:pt x="609" y="424"/>
                </a:lnTo>
                <a:lnTo>
                  <a:pt x="610" y="424"/>
                </a:lnTo>
                <a:lnTo>
                  <a:pt x="614" y="426"/>
                </a:lnTo>
                <a:lnTo>
                  <a:pt x="615" y="427"/>
                </a:lnTo>
                <a:lnTo>
                  <a:pt x="617" y="428"/>
                </a:lnTo>
                <a:lnTo>
                  <a:pt x="618" y="429"/>
                </a:lnTo>
                <a:lnTo>
                  <a:pt x="619" y="430"/>
                </a:lnTo>
                <a:lnTo>
                  <a:pt x="620" y="431"/>
                </a:lnTo>
                <a:lnTo>
                  <a:pt x="621" y="432"/>
                </a:lnTo>
                <a:lnTo>
                  <a:pt x="621" y="433"/>
                </a:lnTo>
                <a:lnTo>
                  <a:pt x="621" y="434"/>
                </a:lnTo>
                <a:lnTo>
                  <a:pt x="621" y="435"/>
                </a:lnTo>
                <a:lnTo>
                  <a:pt x="621" y="436"/>
                </a:lnTo>
                <a:lnTo>
                  <a:pt x="621" y="438"/>
                </a:lnTo>
                <a:lnTo>
                  <a:pt x="621" y="441"/>
                </a:lnTo>
                <a:lnTo>
                  <a:pt x="620" y="442"/>
                </a:lnTo>
                <a:lnTo>
                  <a:pt x="620" y="443"/>
                </a:lnTo>
                <a:lnTo>
                  <a:pt x="620" y="444"/>
                </a:lnTo>
                <a:lnTo>
                  <a:pt x="620" y="445"/>
                </a:lnTo>
                <a:lnTo>
                  <a:pt x="621" y="446"/>
                </a:lnTo>
                <a:lnTo>
                  <a:pt x="621" y="450"/>
                </a:lnTo>
                <a:lnTo>
                  <a:pt x="622" y="451"/>
                </a:lnTo>
                <a:lnTo>
                  <a:pt x="622" y="453"/>
                </a:lnTo>
                <a:lnTo>
                  <a:pt x="622" y="454"/>
                </a:lnTo>
                <a:lnTo>
                  <a:pt x="621" y="455"/>
                </a:lnTo>
                <a:lnTo>
                  <a:pt x="621" y="457"/>
                </a:lnTo>
                <a:lnTo>
                  <a:pt x="620" y="459"/>
                </a:lnTo>
                <a:lnTo>
                  <a:pt x="619" y="462"/>
                </a:lnTo>
                <a:lnTo>
                  <a:pt x="617" y="467"/>
                </a:lnTo>
                <a:lnTo>
                  <a:pt x="616" y="468"/>
                </a:lnTo>
                <a:lnTo>
                  <a:pt x="615" y="469"/>
                </a:lnTo>
                <a:lnTo>
                  <a:pt x="613" y="472"/>
                </a:lnTo>
                <a:lnTo>
                  <a:pt x="612" y="473"/>
                </a:lnTo>
                <a:lnTo>
                  <a:pt x="612" y="474"/>
                </a:lnTo>
                <a:lnTo>
                  <a:pt x="612" y="475"/>
                </a:lnTo>
                <a:lnTo>
                  <a:pt x="611" y="476"/>
                </a:lnTo>
                <a:lnTo>
                  <a:pt x="611" y="477"/>
                </a:lnTo>
                <a:lnTo>
                  <a:pt x="611" y="482"/>
                </a:lnTo>
                <a:lnTo>
                  <a:pt x="610" y="487"/>
                </a:lnTo>
                <a:lnTo>
                  <a:pt x="609" y="492"/>
                </a:lnTo>
                <a:lnTo>
                  <a:pt x="609" y="495"/>
                </a:lnTo>
                <a:lnTo>
                  <a:pt x="609" y="496"/>
                </a:lnTo>
                <a:lnTo>
                  <a:pt x="609" y="496"/>
                </a:lnTo>
                <a:lnTo>
                  <a:pt x="609" y="497"/>
                </a:lnTo>
                <a:lnTo>
                  <a:pt x="608" y="498"/>
                </a:lnTo>
                <a:lnTo>
                  <a:pt x="607" y="499"/>
                </a:lnTo>
                <a:lnTo>
                  <a:pt x="606" y="499"/>
                </a:lnTo>
                <a:lnTo>
                  <a:pt x="605" y="500"/>
                </a:lnTo>
                <a:lnTo>
                  <a:pt x="602" y="503"/>
                </a:lnTo>
                <a:lnTo>
                  <a:pt x="599" y="505"/>
                </a:lnTo>
                <a:lnTo>
                  <a:pt x="598" y="506"/>
                </a:lnTo>
                <a:lnTo>
                  <a:pt x="597" y="506"/>
                </a:lnTo>
                <a:lnTo>
                  <a:pt x="596" y="507"/>
                </a:lnTo>
                <a:lnTo>
                  <a:pt x="595" y="507"/>
                </a:lnTo>
                <a:lnTo>
                  <a:pt x="594" y="508"/>
                </a:lnTo>
                <a:lnTo>
                  <a:pt x="593" y="508"/>
                </a:lnTo>
                <a:lnTo>
                  <a:pt x="590" y="508"/>
                </a:lnTo>
                <a:lnTo>
                  <a:pt x="589" y="508"/>
                </a:lnTo>
                <a:lnTo>
                  <a:pt x="588" y="509"/>
                </a:lnTo>
                <a:lnTo>
                  <a:pt x="586" y="510"/>
                </a:lnTo>
                <a:lnTo>
                  <a:pt x="585" y="510"/>
                </a:lnTo>
                <a:lnTo>
                  <a:pt x="584" y="511"/>
                </a:lnTo>
                <a:lnTo>
                  <a:pt x="583" y="511"/>
                </a:lnTo>
                <a:lnTo>
                  <a:pt x="582" y="512"/>
                </a:lnTo>
                <a:lnTo>
                  <a:pt x="581" y="514"/>
                </a:lnTo>
                <a:lnTo>
                  <a:pt x="579" y="515"/>
                </a:lnTo>
                <a:lnTo>
                  <a:pt x="579" y="516"/>
                </a:lnTo>
                <a:lnTo>
                  <a:pt x="578" y="517"/>
                </a:lnTo>
                <a:lnTo>
                  <a:pt x="578" y="518"/>
                </a:lnTo>
                <a:lnTo>
                  <a:pt x="578" y="518"/>
                </a:lnTo>
                <a:lnTo>
                  <a:pt x="577" y="519"/>
                </a:lnTo>
                <a:lnTo>
                  <a:pt x="577" y="520"/>
                </a:lnTo>
                <a:lnTo>
                  <a:pt x="577" y="521"/>
                </a:lnTo>
                <a:lnTo>
                  <a:pt x="577" y="522"/>
                </a:lnTo>
                <a:lnTo>
                  <a:pt x="577" y="523"/>
                </a:lnTo>
                <a:lnTo>
                  <a:pt x="578" y="524"/>
                </a:lnTo>
                <a:lnTo>
                  <a:pt x="579" y="528"/>
                </a:lnTo>
                <a:lnTo>
                  <a:pt x="580" y="530"/>
                </a:lnTo>
                <a:lnTo>
                  <a:pt x="580" y="531"/>
                </a:lnTo>
                <a:lnTo>
                  <a:pt x="580" y="532"/>
                </a:lnTo>
                <a:lnTo>
                  <a:pt x="581" y="533"/>
                </a:lnTo>
                <a:lnTo>
                  <a:pt x="581" y="533"/>
                </a:lnTo>
                <a:lnTo>
                  <a:pt x="581" y="534"/>
                </a:lnTo>
                <a:lnTo>
                  <a:pt x="580" y="535"/>
                </a:lnTo>
                <a:lnTo>
                  <a:pt x="580" y="536"/>
                </a:lnTo>
                <a:lnTo>
                  <a:pt x="580" y="536"/>
                </a:lnTo>
                <a:lnTo>
                  <a:pt x="579" y="536"/>
                </a:lnTo>
                <a:lnTo>
                  <a:pt x="579" y="537"/>
                </a:lnTo>
                <a:lnTo>
                  <a:pt x="578" y="538"/>
                </a:lnTo>
                <a:lnTo>
                  <a:pt x="578" y="538"/>
                </a:lnTo>
                <a:lnTo>
                  <a:pt x="577" y="539"/>
                </a:lnTo>
                <a:lnTo>
                  <a:pt x="576" y="539"/>
                </a:lnTo>
                <a:lnTo>
                  <a:pt x="574" y="539"/>
                </a:lnTo>
                <a:lnTo>
                  <a:pt x="573" y="539"/>
                </a:lnTo>
                <a:lnTo>
                  <a:pt x="572" y="539"/>
                </a:lnTo>
                <a:lnTo>
                  <a:pt x="570" y="539"/>
                </a:lnTo>
                <a:lnTo>
                  <a:pt x="566" y="539"/>
                </a:lnTo>
                <a:lnTo>
                  <a:pt x="563" y="539"/>
                </a:lnTo>
                <a:lnTo>
                  <a:pt x="563" y="539"/>
                </a:lnTo>
                <a:lnTo>
                  <a:pt x="562" y="539"/>
                </a:lnTo>
                <a:lnTo>
                  <a:pt x="561" y="540"/>
                </a:lnTo>
                <a:lnTo>
                  <a:pt x="560" y="540"/>
                </a:lnTo>
                <a:lnTo>
                  <a:pt x="559" y="541"/>
                </a:lnTo>
                <a:lnTo>
                  <a:pt x="558" y="542"/>
                </a:lnTo>
                <a:lnTo>
                  <a:pt x="557" y="544"/>
                </a:lnTo>
                <a:lnTo>
                  <a:pt x="554" y="547"/>
                </a:lnTo>
                <a:lnTo>
                  <a:pt x="553" y="548"/>
                </a:lnTo>
                <a:lnTo>
                  <a:pt x="553" y="549"/>
                </a:lnTo>
                <a:lnTo>
                  <a:pt x="551" y="550"/>
                </a:lnTo>
                <a:lnTo>
                  <a:pt x="549" y="552"/>
                </a:lnTo>
                <a:lnTo>
                  <a:pt x="547" y="553"/>
                </a:lnTo>
                <a:lnTo>
                  <a:pt x="546" y="553"/>
                </a:lnTo>
                <a:lnTo>
                  <a:pt x="544" y="554"/>
                </a:lnTo>
                <a:lnTo>
                  <a:pt x="541" y="555"/>
                </a:lnTo>
                <a:lnTo>
                  <a:pt x="539" y="555"/>
                </a:lnTo>
                <a:lnTo>
                  <a:pt x="537" y="556"/>
                </a:lnTo>
                <a:lnTo>
                  <a:pt x="532" y="557"/>
                </a:lnTo>
                <a:lnTo>
                  <a:pt x="530" y="558"/>
                </a:lnTo>
                <a:lnTo>
                  <a:pt x="527" y="559"/>
                </a:lnTo>
                <a:lnTo>
                  <a:pt x="525" y="559"/>
                </a:lnTo>
                <a:lnTo>
                  <a:pt x="523" y="560"/>
                </a:lnTo>
                <a:lnTo>
                  <a:pt x="521" y="561"/>
                </a:lnTo>
                <a:lnTo>
                  <a:pt x="516" y="564"/>
                </a:lnTo>
                <a:lnTo>
                  <a:pt x="515" y="564"/>
                </a:lnTo>
                <a:lnTo>
                  <a:pt x="514" y="565"/>
                </a:lnTo>
                <a:lnTo>
                  <a:pt x="512" y="565"/>
                </a:lnTo>
                <a:lnTo>
                  <a:pt x="511" y="566"/>
                </a:lnTo>
                <a:lnTo>
                  <a:pt x="510" y="566"/>
                </a:lnTo>
                <a:lnTo>
                  <a:pt x="509" y="566"/>
                </a:lnTo>
                <a:lnTo>
                  <a:pt x="508" y="565"/>
                </a:lnTo>
                <a:lnTo>
                  <a:pt x="507" y="565"/>
                </a:lnTo>
                <a:lnTo>
                  <a:pt x="507" y="565"/>
                </a:lnTo>
                <a:lnTo>
                  <a:pt x="506" y="565"/>
                </a:lnTo>
                <a:lnTo>
                  <a:pt x="504" y="564"/>
                </a:lnTo>
                <a:lnTo>
                  <a:pt x="504" y="564"/>
                </a:lnTo>
                <a:lnTo>
                  <a:pt x="503" y="563"/>
                </a:lnTo>
                <a:lnTo>
                  <a:pt x="502" y="564"/>
                </a:lnTo>
                <a:lnTo>
                  <a:pt x="501" y="564"/>
                </a:lnTo>
                <a:lnTo>
                  <a:pt x="500" y="564"/>
                </a:lnTo>
                <a:lnTo>
                  <a:pt x="498" y="565"/>
                </a:lnTo>
                <a:lnTo>
                  <a:pt x="497" y="565"/>
                </a:lnTo>
                <a:lnTo>
                  <a:pt x="497" y="566"/>
                </a:lnTo>
                <a:lnTo>
                  <a:pt x="496" y="566"/>
                </a:lnTo>
                <a:lnTo>
                  <a:pt x="495" y="567"/>
                </a:lnTo>
                <a:lnTo>
                  <a:pt x="495" y="568"/>
                </a:lnTo>
                <a:lnTo>
                  <a:pt x="494" y="569"/>
                </a:lnTo>
                <a:lnTo>
                  <a:pt x="494" y="570"/>
                </a:lnTo>
                <a:lnTo>
                  <a:pt x="493" y="570"/>
                </a:lnTo>
                <a:lnTo>
                  <a:pt x="492" y="573"/>
                </a:lnTo>
                <a:lnTo>
                  <a:pt x="492" y="574"/>
                </a:lnTo>
                <a:lnTo>
                  <a:pt x="490" y="577"/>
                </a:lnTo>
                <a:lnTo>
                  <a:pt x="489" y="581"/>
                </a:lnTo>
                <a:lnTo>
                  <a:pt x="488" y="583"/>
                </a:lnTo>
                <a:lnTo>
                  <a:pt x="487" y="584"/>
                </a:lnTo>
                <a:lnTo>
                  <a:pt x="486" y="585"/>
                </a:lnTo>
                <a:lnTo>
                  <a:pt x="478" y="595"/>
                </a:lnTo>
                <a:lnTo>
                  <a:pt x="477" y="596"/>
                </a:lnTo>
                <a:lnTo>
                  <a:pt x="477" y="597"/>
                </a:lnTo>
                <a:lnTo>
                  <a:pt x="476" y="599"/>
                </a:lnTo>
                <a:lnTo>
                  <a:pt x="476" y="600"/>
                </a:lnTo>
                <a:lnTo>
                  <a:pt x="475" y="602"/>
                </a:lnTo>
                <a:lnTo>
                  <a:pt x="475" y="603"/>
                </a:lnTo>
                <a:lnTo>
                  <a:pt x="475" y="604"/>
                </a:lnTo>
                <a:lnTo>
                  <a:pt x="475" y="606"/>
                </a:lnTo>
                <a:lnTo>
                  <a:pt x="474" y="607"/>
                </a:lnTo>
                <a:lnTo>
                  <a:pt x="475" y="609"/>
                </a:lnTo>
                <a:lnTo>
                  <a:pt x="475" y="610"/>
                </a:lnTo>
                <a:lnTo>
                  <a:pt x="475" y="612"/>
                </a:lnTo>
                <a:lnTo>
                  <a:pt x="475" y="614"/>
                </a:lnTo>
                <a:lnTo>
                  <a:pt x="476" y="615"/>
                </a:lnTo>
                <a:lnTo>
                  <a:pt x="476" y="617"/>
                </a:lnTo>
                <a:lnTo>
                  <a:pt x="477" y="618"/>
                </a:lnTo>
                <a:lnTo>
                  <a:pt x="477" y="619"/>
                </a:lnTo>
                <a:lnTo>
                  <a:pt x="478" y="620"/>
                </a:lnTo>
                <a:lnTo>
                  <a:pt x="479" y="621"/>
                </a:lnTo>
                <a:lnTo>
                  <a:pt x="480" y="621"/>
                </a:lnTo>
                <a:lnTo>
                  <a:pt x="485" y="624"/>
                </a:lnTo>
                <a:lnTo>
                  <a:pt x="487" y="625"/>
                </a:lnTo>
                <a:lnTo>
                  <a:pt x="491" y="626"/>
                </a:lnTo>
                <a:lnTo>
                  <a:pt x="492" y="626"/>
                </a:lnTo>
                <a:lnTo>
                  <a:pt x="494" y="627"/>
                </a:lnTo>
                <a:lnTo>
                  <a:pt x="495" y="628"/>
                </a:lnTo>
                <a:lnTo>
                  <a:pt x="496" y="628"/>
                </a:lnTo>
                <a:lnTo>
                  <a:pt x="496" y="629"/>
                </a:lnTo>
                <a:lnTo>
                  <a:pt x="497" y="630"/>
                </a:lnTo>
                <a:lnTo>
                  <a:pt x="498" y="630"/>
                </a:lnTo>
                <a:lnTo>
                  <a:pt x="499" y="633"/>
                </a:lnTo>
                <a:lnTo>
                  <a:pt x="501" y="635"/>
                </a:lnTo>
                <a:lnTo>
                  <a:pt x="501" y="636"/>
                </a:lnTo>
                <a:lnTo>
                  <a:pt x="502" y="638"/>
                </a:lnTo>
                <a:lnTo>
                  <a:pt x="502" y="639"/>
                </a:lnTo>
                <a:lnTo>
                  <a:pt x="503" y="640"/>
                </a:lnTo>
                <a:lnTo>
                  <a:pt x="503" y="642"/>
                </a:lnTo>
                <a:lnTo>
                  <a:pt x="503" y="643"/>
                </a:lnTo>
                <a:lnTo>
                  <a:pt x="503" y="645"/>
                </a:lnTo>
                <a:lnTo>
                  <a:pt x="503" y="646"/>
                </a:lnTo>
                <a:lnTo>
                  <a:pt x="502" y="647"/>
                </a:lnTo>
                <a:lnTo>
                  <a:pt x="502" y="648"/>
                </a:lnTo>
                <a:lnTo>
                  <a:pt x="502" y="650"/>
                </a:lnTo>
                <a:lnTo>
                  <a:pt x="501" y="651"/>
                </a:lnTo>
                <a:lnTo>
                  <a:pt x="500" y="651"/>
                </a:lnTo>
                <a:lnTo>
                  <a:pt x="500" y="652"/>
                </a:lnTo>
                <a:lnTo>
                  <a:pt x="499" y="653"/>
                </a:lnTo>
                <a:lnTo>
                  <a:pt x="498" y="654"/>
                </a:lnTo>
                <a:lnTo>
                  <a:pt x="496" y="656"/>
                </a:lnTo>
                <a:lnTo>
                  <a:pt x="494" y="657"/>
                </a:lnTo>
                <a:lnTo>
                  <a:pt x="493" y="657"/>
                </a:lnTo>
                <a:lnTo>
                  <a:pt x="492" y="658"/>
                </a:lnTo>
                <a:lnTo>
                  <a:pt x="490" y="658"/>
                </a:lnTo>
                <a:lnTo>
                  <a:pt x="489" y="658"/>
                </a:lnTo>
                <a:lnTo>
                  <a:pt x="488" y="658"/>
                </a:lnTo>
                <a:lnTo>
                  <a:pt x="485" y="658"/>
                </a:lnTo>
                <a:lnTo>
                  <a:pt x="484" y="658"/>
                </a:lnTo>
                <a:lnTo>
                  <a:pt x="481" y="658"/>
                </a:lnTo>
                <a:lnTo>
                  <a:pt x="479" y="657"/>
                </a:lnTo>
                <a:lnTo>
                  <a:pt x="478" y="657"/>
                </a:lnTo>
                <a:lnTo>
                  <a:pt x="478" y="658"/>
                </a:lnTo>
                <a:lnTo>
                  <a:pt x="477" y="658"/>
                </a:lnTo>
                <a:lnTo>
                  <a:pt x="476" y="658"/>
                </a:lnTo>
                <a:lnTo>
                  <a:pt x="475" y="659"/>
                </a:lnTo>
                <a:lnTo>
                  <a:pt x="473" y="660"/>
                </a:lnTo>
                <a:lnTo>
                  <a:pt x="473" y="661"/>
                </a:lnTo>
                <a:lnTo>
                  <a:pt x="472" y="661"/>
                </a:lnTo>
                <a:lnTo>
                  <a:pt x="472" y="662"/>
                </a:lnTo>
                <a:lnTo>
                  <a:pt x="471" y="662"/>
                </a:lnTo>
                <a:lnTo>
                  <a:pt x="470" y="665"/>
                </a:lnTo>
                <a:lnTo>
                  <a:pt x="470" y="667"/>
                </a:lnTo>
                <a:lnTo>
                  <a:pt x="469" y="668"/>
                </a:lnTo>
                <a:lnTo>
                  <a:pt x="468" y="670"/>
                </a:lnTo>
                <a:lnTo>
                  <a:pt x="467" y="670"/>
                </a:lnTo>
                <a:lnTo>
                  <a:pt x="467" y="671"/>
                </a:lnTo>
                <a:lnTo>
                  <a:pt x="466" y="671"/>
                </a:lnTo>
                <a:lnTo>
                  <a:pt x="466" y="671"/>
                </a:lnTo>
                <a:lnTo>
                  <a:pt x="465" y="671"/>
                </a:lnTo>
                <a:lnTo>
                  <a:pt x="465" y="671"/>
                </a:lnTo>
                <a:lnTo>
                  <a:pt x="464" y="671"/>
                </a:lnTo>
                <a:lnTo>
                  <a:pt x="463" y="670"/>
                </a:lnTo>
                <a:lnTo>
                  <a:pt x="461" y="668"/>
                </a:lnTo>
                <a:lnTo>
                  <a:pt x="459" y="668"/>
                </a:lnTo>
                <a:lnTo>
                  <a:pt x="459" y="667"/>
                </a:lnTo>
                <a:lnTo>
                  <a:pt x="457" y="667"/>
                </a:lnTo>
                <a:lnTo>
                  <a:pt x="454" y="666"/>
                </a:lnTo>
                <a:lnTo>
                  <a:pt x="453" y="666"/>
                </a:lnTo>
                <a:lnTo>
                  <a:pt x="451" y="665"/>
                </a:lnTo>
                <a:lnTo>
                  <a:pt x="447" y="664"/>
                </a:lnTo>
                <a:lnTo>
                  <a:pt x="447" y="663"/>
                </a:lnTo>
                <a:lnTo>
                  <a:pt x="446" y="663"/>
                </a:lnTo>
                <a:lnTo>
                  <a:pt x="446" y="663"/>
                </a:lnTo>
                <a:lnTo>
                  <a:pt x="445" y="663"/>
                </a:lnTo>
                <a:lnTo>
                  <a:pt x="443" y="664"/>
                </a:lnTo>
                <a:lnTo>
                  <a:pt x="441" y="665"/>
                </a:lnTo>
                <a:lnTo>
                  <a:pt x="436" y="667"/>
                </a:lnTo>
                <a:lnTo>
                  <a:pt x="433" y="668"/>
                </a:lnTo>
                <a:lnTo>
                  <a:pt x="432" y="668"/>
                </a:lnTo>
                <a:lnTo>
                  <a:pt x="430" y="669"/>
                </a:lnTo>
                <a:lnTo>
                  <a:pt x="428" y="669"/>
                </a:lnTo>
                <a:lnTo>
                  <a:pt x="426" y="669"/>
                </a:lnTo>
                <a:lnTo>
                  <a:pt x="424" y="669"/>
                </a:lnTo>
                <a:lnTo>
                  <a:pt x="422" y="669"/>
                </a:lnTo>
                <a:lnTo>
                  <a:pt x="421" y="669"/>
                </a:lnTo>
                <a:lnTo>
                  <a:pt x="415" y="668"/>
                </a:lnTo>
                <a:lnTo>
                  <a:pt x="413" y="668"/>
                </a:lnTo>
                <a:lnTo>
                  <a:pt x="409" y="668"/>
                </a:lnTo>
                <a:lnTo>
                  <a:pt x="408" y="667"/>
                </a:lnTo>
                <a:lnTo>
                  <a:pt x="406" y="667"/>
                </a:lnTo>
                <a:lnTo>
                  <a:pt x="404" y="667"/>
                </a:lnTo>
                <a:lnTo>
                  <a:pt x="399" y="665"/>
                </a:lnTo>
                <a:lnTo>
                  <a:pt x="398" y="665"/>
                </a:lnTo>
                <a:lnTo>
                  <a:pt x="396" y="665"/>
                </a:lnTo>
                <a:lnTo>
                  <a:pt x="395" y="665"/>
                </a:lnTo>
                <a:lnTo>
                  <a:pt x="394" y="665"/>
                </a:lnTo>
                <a:lnTo>
                  <a:pt x="393" y="666"/>
                </a:lnTo>
                <a:lnTo>
                  <a:pt x="392" y="666"/>
                </a:lnTo>
                <a:lnTo>
                  <a:pt x="392" y="666"/>
                </a:lnTo>
                <a:lnTo>
                  <a:pt x="391" y="667"/>
                </a:lnTo>
                <a:lnTo>
                  <a:pt x="390" y="667"/>
                </a:lnTo>
                <a:lnTo>
                  <a:pt x="390" y="668"/>
                </a:lnTo>
                <a:lnTo>
                  <a:pt x="389" y="669"/>
                </a:lnTo>
                <a:lnTo>
                  <a:pt x="389" y="669"/>
                </a:lnTo>
                <a:lnTo>
                  <a:pt x="389" y="670"/>
                </a:lnTo>
                <a:lnTo>
                  <a:pt x="389" y="671"/>
                </a:lnTo>
                <a:lnTo>
                  <a:pt x="389" y="672"/>
                </a:lnTo>
                <a:lnTo>
                  <a:pt x="390" y="675"/>
                </a:lnTo>
                <a:lnTo>
                  <a:pt x="390" y="676"/>
                </a:lnTo>
                <a:lnTo>
                  <a:pt x="390" y="677"/>
                </a:lnTo>
                <a:lnTo>
                  <a:pt x="390" y="677"/>
                </a:lnTo>
                <a:lnTo>
                  <a:pt x="390" y="678"/>
                </a:lnTo>
                <a:lnTo>
                  <a:pt x="390" y="678"/>
                </a:lnTo>
                <a:lnTo>
                  <a:pt x="389" y="679"/>
                </a:lnTo>
                <a:lnTo>
                  <a:pt x="389" y="679"/>
                </a:lnTo>
                <a:lnTo>
                  <a:pt x="388" y="680"/>
                </a:lnTo>
                <a:lnTo>
                  <a:pt x="387" y="680"/>
                </a:lnTo>
                <a:lnTo>
                  <a:pt x="386" y="681"/>
                </a:lnTo>
                <a:lnTo>
                  <a:pt x="384" y="681"/>
                </a:lnTo>
                <a:lnTo>
                  <a:pt x="378" y="683"/>
                </a:lnTo>
                <a:lnTo>
                  <a:pt x="376" y="683"/>
                </a:lnTo>
                <a:lnTo>
                  <a:pt x="376" y="684"/>
                </a:lnTo>
                <a:lnTo>
                  <a:pt x="375" y="684"/>
                </a:lnTo>
                <a:lnTo>
                  <a:pt x="375" y="684"/>
                </a:lnTo>
                <a:lnTo>
                  <a:pt x="374" y="685"/>
                </a:lnTo>
                <a:lnTo>
                  <a:pt x="374" y="686"/>
                </a:lnTo>
                <a:lnTo>
                  <a:pt x="373" y="687"/>
                </a:lnTo>
                <a:lnTo>
                  <a:pt x="373" y="688"/>
                </a:lnTo>
                <a:lnTo>
                  <a:pt x="373" y="689"/>
                </a:lnTo>
                <a:lnTo>
                  <a:pt x="372" y="690"/>
                </a:lnTo>
                <a:lnTo>
                  <a:pt x="372" y="694"/>
                </a:lnTo>
                <a:lnTo>
                  <a:pt x="371" y="696"/>
                </a:lnTo>
                <a:lnTo>
                  <a:pt x="371" y="697"/>
                </a:lnTo>
                <a:lnTo>
                  <a:pt x="369" y="700"/>
                </a:lnTo>
                <a:lnTo>
                  <a:pt x="369" y="701"/>
                </a:lnTo>
                <a:lnTo>
                  <a:pt x="368" y="701"/>
                </a:lnTo>
                <a:lnTo>
                  <a:pt x="367" y="702"/>
                </a:lnTo>
                <a:lnTo>
                  <a:pt x="367" y="702"/>
                </a:lnTo>
                <a:lnTo>
                  <a:pt x="366" y="702"/>
                </a:lnTo>
                <a:lnTo>
                  <a:pt x="365" y="702"/>
                </a:lnTo>
                <a:lnTo>
                  <a:pt x="364" y="702"/>
                </a:lnTo>
                <a:lnTo>
                  <a:pt x="363" y="702"/>
                </a:lnTo>
                <a:lnTo>
                  <a:pt x="362" y="702"/>
                </a:lnTo>
                <a:lnTo>
                  <a:pt x="361" y="702"/>
                </a:lnTo>
                <a:lnTo>
                  <a:pt x="360" y="702"/>
                </a:lnTo>
                <a:lnTo>
                  <a:pt x="359" y="701"/>
                </a:lnTo>
                <a:lnTo>
                  <a:pt x="358" y="701"/>
                </a:lnTo>
                <a:lnTo>
                  <a:pt x="357" y="700"/>
                </a:lnTo>
                <a:lnTo>
                  <a:pt x="355" y="699"/>
                </a:lnTo>
                <a:lnTo>
                  <a:pt x="355" y="698"/>
                </a:lnTo>
                <a:lnTo>
                  <a:pt x="354" y="697"/>
                </a:lnTo>
                <a:lnTo>
                  <a:pt x="353" y="696"/>
                </a:lnTo>
                <a:lnTo>
                  <a:pt x="352" y="694"/>
                </a:lnTo>
                <a:lnTo>
                  <a:pt x="350" y="690"/>
                </a:lnTo>
                <a:lnTo>
                  <a:pt x="348" y="686"/>
                </a:lnTo>
                <a:lnTo>
                  <a:pt x="347" y="684"/>
                </a:lnTo>
                <a:lnTo>
                  <a:pt x="346" y="682"/>
                </a:lnTo>
                <a:lnTo>
                  <a:pt x="345" y="680"/>
                </a:lnTo>
                <a:lnTo>
                  <a:pt x="344" y="678"/>
                </a:lnTo>
                <a:lnTo>
                  <a:pt x="344" y="677"/>
                </a:lnTo>
                <a:lnTo>
                  <a:pt x="343" y="677"/>
                </a:lnTo>
                <a:lnTo>
                  <a:pt x="343" y="677"/>
                </a:lnTo>
                <a:lnTo>
                  <a:pt x="342" y="676"/>
                </a:lnTo>
                <a:lnTo>
                  <a:pt x="342" y="676"/>
                </a:lnTo>
                <a:lnTo>
                  <a:pt x="341" y="676"/>
                </a:lnTo>
                <a:lnTo>
                  <a:pt x="341" y="676"/>
                </a:lnTo>
                <a:lnTo>
                  <a:pt x="339" y="677"/>
                </a:lnTo>
                <a:lnTo>
                  <a:pt x="338" y="677"/>
                </a:lnTo>
                <a:lnTo>
                  <a:pt x="337" y="678"/>
                </a:lnTo>
                <a:lnTo>
                  <a:pt x="335" y="679"/>
                </a:lnTo>
                <a:lnTo>
                  <a:pt x="334" y="679"/>
                </a:lnTo>
                <a:lnTo>
                  <a:pt x="333" y="680"/>
                </a:lnTo>
                <a:lnTo>
                  <a:pt x="333" y="680"/>
                </a:lnTo>
                <a:lnTo>
                  <a:pt x="332" y="679"/>
                </a:lnTo>
                <a:lnTo>
                  <a:pt x="332" y="679"/>
                </a:lnTo>
                <a:lnTo>
                  <a:pt x="330" y="679"/>
                </a:lnTo>
                <a:lnTo>
                  <a:pt x="329" y="678"/>
                </a:lnTo>
                <a:lnTo>
                  <a:pt x="328" y="677"/>
                </a:lnTo>
                <a:lnTo>
                  <a:pt x="326" y="676"/>
                </a:lnTo>
                <a:lnTo>
                  <a:pt x="324" y="674"/>
                </a:lnTo>
                <a:lnTo>
                  <a:pt x="319" y="670"/>
                </a:lnTo>
                <a:lnTo>
                  <a:pt x="318" y="669"/>
                </a:lnTo>
                <a:lnTo>
                  <a:pt x="317" y="668"/>
                </a:lnTo>
                <a:lnTo>
                  <a:pt x="316" y="667"/>
                </a:lnTo>
                <a:lnTo>
                  <a:pt x="314" y="667"/>
                </a:lnTo>
                <a:lnTo>
                  <a:pt x="309" y="664"/>
                </a:lnTo>
                <a:lnTo>
                  <a:pt x="306" y="663"/>
                </a:lnTo>
                <a:lnTo>
                  <a:pt x="305" y="662"/>
                </a:lnTo>
                <a:lnTo>
                  <a:pt x="302" y="660"/>
                </a:lnTo>
                <a:lnTo>
                  <a:pt x="301" y="659"/>
                </a:lnTo>
                <a:lnTo>
                  <a:pt x="300" y="659"/>
                </a:lnTo>
                <a:lnTo>
                  <a:pt x="299" y="659"/>
                </a:lnTo>
                <a:lnTo>
                  <a:pt x="298" y="659"/>
                </a:lnTo>
                <a:lnTo>
                  <a:pt x="298" y="659"/>
                </a:lnTo>
                <a:lnTo>
                  <a:pt x="297" y="659"/>
                </a:lnTo>
                <a:lnTo>
                  <a:pt x="296" y="659"/>
                </a:lnTo>
                <a:lnTo>
                  <a:pt x="294" y="661"/>
                </a:lnTo>
                <a:lnTo>
                  <a:pt x="291" y="663"/>
                </a:lnTo>
                <a:lnTo>
                  <a:pt x="290" y="664"/>
                </a:lnTo>
                <a:lnTo>
                  <a:pt x="290" y="665"/>
                </a:lnTo>
                <a:lnTo>
                  <a:pt x="289" y="666"/>
                </a:lnTo>
                <a:lnTo>
                  <a:pt x="288" y="667"/>
                </a:lnTo>
                <a:lnTo>
                  <a:pt x="287" y="668"/>
                </a:lnTo>
                <a:lnTo>
                  <a:pt x="287" y="669"/>
                </a:lnTo>
                <a:lnTo>
                  <a:pt x="285" y="670"/>
                </a:lnTo>
                <a:lnTo>
                  <a:pt x="284" y="671"/>
                </a:lnTo>
                <a:lnTo>
                  <a:pt x="284" y="672"/>
                </a:lnTo>
                <a:lnTo>
                  <a:pt x="283" y="673"/>
                </a:lnTo>
                <a:lnTo>
                  <a:pt x="283" y="673"/>
                </a:lnTo>
                <a:lnTo>
                  <a:pt x="283" y="674"/>
                </a:lnTo>
                <a:lnTo>
                  <a:pt x="283" y="676"/>
                </a:lnTo>
                <a:lnTo>
                  <a:pt x="283" y="678"/>
                </a:lnTo>
                <a:lnTo>
                  <a:pt x="282" y="679"/>
                </a:lnTo>
                <a:lnTo>
                  <a:pt x="281" y="683"/>
                </a:lnTo>
                <a:lnTo>
                  <a:pt x="281" y="684"/>
                </a:lnTo>
                <a:lnTo>
                  <a:pt x="281" y="686"/>
                </a:lnTo>
                <a:lnTo>
                  <a:pt x="281" y="687"/>
                </a:lnTo>
                <a:lnTo>
                  <a:pt x="281" y="688"/>
                </a:lnTo>
                <a:lnTo>
                  <a:pt x="282" y="690"/>
                </a:lnTo>
                <a:lnTo>
                  <a:pt x="283" y="693"/>
                </a:lnTo>
                <a:lnTo>
                  <a:pt x="283" y="696"/>
                </a:lnTo>
                <a:lnTo>
                  <a:pt x="284" y="697"/>
                </a:lnTo>
                <a:lnTo>
                  <a:pt x="284" y="698"/>
                </a:lnTo>
                <a:lnTo>
                  <a:pt x="284" y="699"/>
                </a:lnTo>
                <a:lnTo>
                  <a:pt x="283" y="700"/>
                </a:lnTo>
                <a:lnTo>
                  <a:pt x="283" y="701"/>
                </a:lnTo>
                <a:lnTo>
                  <a:pt x="282" y="701"/>
                </a:lnTo>
                <a:lnTo>
                  <a:pt x="282" y="702"/>
                </a:lnTo>
                <a:lnTo>
                  <a:pt x="280" y="702"/>
                </a:lnTo>
                <a:lnTo>
                  <a:pt x="279" y="703"/>
                </a:lnTo>
                <a:lnTo>
                  <a:pt x="277" y="704"/>
                </a:lnTo>
                <a:lnTo>
                  <a:pt x="276" y="704"/>
                </a:lnTo>
                <a:lnTo>
                  <a:pt x="271" y="706"/>
                </a:lnTo>
                <a:lnTo>
                  <a:pt x="269" y="706"/>
                </a:lnTo>
                <a:lnTo>
                  <a:pt x="268" y="707"/>
                </a:lnTo>
                <a:lnTo>
                  <a:pt x="267" y="707"/>
                </a:lnTo>
                <a:lnTo>
                  <a:pt x="264" y="709"/>
                </a:lnTo>
                <a:lnTo>
                  <a:pt x="262" y="711"/>
                </a:lnTo>
                <a:lnTo>
                  <a:pt x="258" y="715"/>
                </a:lnTo>
                <a:lnTo>
                  <a:pt x="256" y="717"/>
                </a:lnTo>
                <a:lnTo>
                  <a:pt x="254" y="718"/>
                </a:lnTo>
                <a:lnTo>
                  <a:pt x="252" y="720"/>
                </a:lnTo>
                <a:lnTo>
                  <a:pt x="251" y="721"/>
                </a:lnTo>
                <a:lnTo>
                  <a:pt x="250" y="724"/>
                </a:lnTo>
                <a:lnTo>
                  <a:pt x="249" y="725"/>
                </a:lnTo>
                <a:lnTo>
                  <a:pt x="249" y="726"/>
                </a:lnTo>
                <a:lnTo>
                  <a:pt x="248" y="726"/>
                </a:lnTo>
                <a:lnTo>
                  <a:pt x="247" y="726"/>
                </a:lnTo>
                <a:lnTo>
                  <a:pt x="247" y="726"/>
                </a:lnTo>
                <a:lnTo>
                  <a:pt x="246" y="726"/>
                </a:lnTo>
                <a:lnTo>
                  <a:pt x="246" y="726"/>
                </a:lnTo>
                <a:lnTo>
                  <a:pt x="245" y="726"/>
                </a:lnTo>
                <a:lnTo>
                  <a:pt x="245" y="726"/>
                </a:lnTo>
                <a:lnTo>
                  <a:pt x="244" y="725"/>
                </a:lnTo>
                <a:lnTo>
                  <a:pt x="241" y="724"/>
                </a:lnTo>
                <a:lnTo>
                  <a:pt x="240" y="723"/>
                </a:lnTo>
                <a:lnTo>
                  <a:pt x="239" y="722"/>
                </a:lnTo>
                <a:lnTo>
                  <a:pt x="237" y="721"/>
                </a:lnTo>
                <a:lnTo>
                  <a:pt x="234" y="721"/>
                </a:lnTo>
                <a:lnTo>
                  <a:pt x="232" y="720"/>
                </a:lnTo>
                <a:lnTo>
                  <a:pt x="230" y="720"/>
                </a:lnTo>
                <a:lnTo>
                  <a:pt x="227" y="719"/>
                </a:lnTo>
                <a:lnTo>
                  <a:pt x="225" y="719"/>
                </a:lnTo>
                <a:lnTo>
                  <a:pt x="224" y="719"/>
                </a:lnTo>
                <a:lnTo>
                  <a:pt x="223" y="719"/>
                </a:lnTo>
                <a:lnTo>
                  <a:pt x="223" y="718"/>
                </a:lnTo>
                <a:lnTo>
                  <a:pt x="222" y="718"/>
                </a:lnTo>
                <a:lnTo>
                  <a:pt x="221" y="717"/>
                </a:lnTo>
                <a:lnTo>
                  <a:pt x="221" y="717"/>
                </a:lnTo>
                <a:lnTo>
                  <a:pt x="221" y="716"/>
                </a:lnTo>
                <a:lnTo>
                  <a:pt x="220" y="716"/>
                </a:lnTo>
                <a:lnTo>
                  <a:pt x="220" y="715"/>
                </a:lnTo>
                <a:lnTo>
                  <a:pt x="221" y="714"/>
                </a:lnTo>
                <a:lnTo>
                  <a:pt x="221" y="711"/>
                </a:lnTo>
                <a:lnTo>
                  <a:pt x="221" y="710"/>
                </a:lnTo>
                <a:lnTo>
                  <a:pt x="221" y="709"/>
                </a:lnTo>
                <a:lnTo>
                  <a:pt x="221" y="708"/>
                </a:lnTo>
                <a:lnTo>
                  <a:pt x="221" y="708"/>
                </a:lnTo>
                <a:lnTo>
                  <a:pt x="221" y="708"/>
                </a:lnTo>
                <a:lnTo>
                  <a:pt x="220" y="708"/>
                </a:lnTo>
                <a:lnTo>
                  <a:pt x="220" y="708"/>
                </a:lnTo>
                <a:lnTo>
                  <a:pt x="217" y="709"/>
                </a:lnTo>
                <a:lnTo>
                  <a:pt x="215" y="709"/>
                </a:lnTo>
                <a:lnTo>
                  <a:pt x="213" y="710"/>
                </a:lnTo>
                <a:lnTo>
                  <a:pt x="210" y="710"/>
                </a:lnTo>
                <a:lnTo>
                  <a:pt x="209" y="710"/>
                </a:lnTo>
                <a:lnTo>
                  <a:pt x="208" y="711"/>
                </a:lnTo>
                <a:lnTo>
                  <a:pt x="205" y="710"/>
                </a:lnTo>
                <a:lnTo>
                  <a:pt x="203" y="710"/>
                </a:lnTo>
                <a:lnTo>
                  <a:pt x="198" y="710"/>
                </a:lnTo>
                <a:lnTo>
                  <a:pt x="195" y="709"/>
                </a:lnTo>
                <a:lnTo>
                  <a:pt x="194" y="709"/>
                </a:lnTo>
                <a:lnTo>
                  <a:pt x="192" y="708"/>
                </a:lnTo>
                <a:lnTo>
                  <a:pt x="191" y="708"/>
                </a:lnTo>
                <a:lnTo>
                  <a:pt x="188" y="706"/>
                </a:lnTo>
                <a:lnTo>
                  <a:pt x="187" y="706"/>
                </a:lnTo>
                <a:lnTo>
                  <a:pt x="186" y="706"/>
                </a:lnTo>
                <a:lnTo>
                  <a:pt x="185" y="706"/>
                </a:lnTo>
                <a:lnTo>
                  <a:pt x="184" y="705"/>
                </a:lnTo>
                <a:lnTo>
                  <a:pt x="181" y="705"/>
                </a:lnTo>
                <a:lnTo>
                  <a:pt x="180" y="705"/>
                </a:lnTo>
                <a:lnTo>
                  <a:pt x="178" y="705"/>
                </a:lnTo>
                <a:lnTo>
                  <a:pt x="177" y="705"/>
                </a:lnTo>
                <a:lnTo>
                  <a:pt x="177" y="706"/>
                </a:lnTo>
                <a:lnTo>
                  <a:pt x="175" y="706"/>
                </a:lnTo>
                <a:lnTo>
                  <a:pt x="173" y="707"/>
                </a:lnTo>
                <a:lnTo>
                  <a:pt x="171" y="709"/>
                </a:lnTo>
                <a:lnTo>
                  <a:pt x="171" y="709"/>
                </a:lnTo>
                <a:lnTo>
                  <a:pt x="170" y="709"/>
                </a:lnTo>
                <a:lnTo>
                  <a:pt x="170" y="709"/>
                </a:lnTo>
                <a:lnTo>
                  <a:pt x="169" y="709"/>
                </a:lnTo>
                <a:lnTo>
                  <a:pt x="168" y="709"/>
                </a:lnTo>
                <a:lnTo>
                  <a:pt x="166" y="708"/>
                </a:lnTo>
                <a:lnTo>
                  <a:pt x="165" y="707"/>
                </a:lnTo>
                <a:lnTo>
                  <a:pt x="160" y="704"/>
                </a:lnTo>
                <a:lnTo>
                  <a:pt x="159" y="703"/>
                </a:lnTo>
                <a:lnTo>
                  <a:pt x="158" y="703"/>
                </a:lnTo>
                <a:lnTo>
                  <a:pt x="155" y="702"/>
                </a:lnTo>
                <a:lnTo>
                  <a:pt x="154" y="701"/>
                </a:lnTo>
                <a:lnTo>
                  <a:pt x="153" y="700"/>
                </a:lnTo>
                <a:lnTo>
                  <a:pt x="149" y="698"/>
                </a:lnTo>
                <a:lnTo>
                  <a:pt x="148" y="698"/>
                </a:lnTo>
                <a:lnTo>
                  <a:pt x="147" y="697"/>
                </a:lnTo>
                <a:lnTo>
                  <a:pt x="147" y="698"/>
                </a:lnTo>
                <a:lnTo>
                  <a:pt x="146" y="698"/>
                </a:lnTo>
                <a:lnTo>
                  <a:pt x="146" y="698"/>
                </a:lnTo>
                <a:lnTo>
                  <a:pt x="145" y="699"/>
                </a:lnTo>
                <a:lnTo>
                  <a:pt x="145" y="699"/>
                </a:lnTo>
                <a:lnTo>
                  <a:pt x="145" y="699"/>
                </a:lnTo>
                <a:lnTo>
                  <a:pt x="145" y="700"/>
                </a:lnTo>
                <a:lnTo>
                  <a:pt x="145" y="703"/>
                </a:lnTo>
                <a:lnTo>
                  <a:pt x="145" y="705"/>
                </a:lnTo>
                <a:lnTo>
                  <a:pt x="145" y="705"/>
                </a:lnTo>
                <a:lnTo>
                  <a:pt x="145" y="706"/>
                </a:lnTo>
                <a:lnTo>
                  <a:pt x="145" y="706"/>
                </a:lnTo>
                <a:lnTo>
                  <a:pt x="144" y="706"/>
                </a:lnTo>
                <a:lnTo>
                  <a:pt x="144" y="706"/>
                </a:lnTo>
                <a:lnTo>
                  <a:pt x="143" y="706"/>
                </a:lnTo>
                <a:lnTo>
                  <a:pt x="141" y="706"/>
                </a:lnTo>
                <a:lnTo>
                  <a:pt x="139" y="706"/>
                </a:lnTo>
                <a:lnTo>
                  <a:pt x="138" y="706"/>
                </a:lnTo>
                <a:lnTo>
                  <a:pt x="137" y="707"/>
                </a:lnTo>
                <a:lnTo>
                  <a:pt x="135" y="707"/>
                </a:lnTo>
                <a:lnTo>
                  <a:pt x="134" y="708"/>
                </a:lnTo>
                <a:lnTo>
                  <a:pt x="133" y="709"/>
                </a:lnTo>
                <a:lnTo>
                  <a:pt x="129" y="712"/>
                </a:lnTo>
                <a:lnTo>
                  <a:pt x="128" y="712"/>
                </a:lnTo>
                <a:lnTo>
                  <a:pt x="127" y="713"/>
                </a:lnTo>
                <a:lnTo>
                  <a:pt x="127" y="713"/>
                </a:lnTo>
                <a:lnTo>
                  <a:pt x="124" y="714"/>
                </a:lnTo>
                <a:lnTo>
                  <a:pt x="123" y="714"/>
                </a:lnTo>
                <a:lnTo>
                  <a:pt x="122" y="714"/>
                </a:lnTo>
                <a:lnTo>
                  <a:pt x="120" y="713"/>
                </a:lnTo>
                <a:lnTo>
                  <a:pt x="118" y="713"/>
                </a:lnTo>
                <a:lnTo>
                  <a:pt x="115" y="713"/>
                </a:lnTo>
                <a:lnTo>
                  <a:pt x="114" y="712"/>
                </a:lnTo>
                <a:lnTo>
                  <a:pt x="114" y="712"/>
                </a:lnTo>
                <a:lnTo>
                  <a:pt x="114" y="712"/>
                </a:lnTo>
                <a:lnTo>
                  <a:pt x="113" y="712"/>
                </a:lnTo>
                <a:lnTo>
                  <a:pt x="113" y="711"/>
                </a:lnTo>
                <a:lnTo>
                  <a:pt x="112" y="708"/>
                </a:lnTo>
                <a:lnTo>
                  <a:pt x="111" y="708"/>
                </a:lnTo>
                <a:lnTo>
                  <a:pt x="111" y="707"/>
                </a:lnTo>
                <a:lnTo>
                  <a:pt x="110" y="706"/>
                </a:lnTo>
                <a:lnTo>
                  <a:pt x="109" y="705"/>
                </a:lnTo>
                <a:lnTo>
                  <a:pt x="108" y="704"/>
                </a:lnTo>
                <a:lnTo>
                  <a:pt x="108" y="704"/>
                </a:lnTo>
                <a:lnTo>
                  <a:pt x="107" y="703"/>
                </a:lnTo>
                <a:lnTo>
                  <a:pt x="105" y="702"/>
                </a:lnTo>
                <a:lnTo>
                  <a:pt x="103" y="701"/>
                </a:lnTo>
                <a:lnTo>
                  <a:pt x="100" y="700"/>
                </a:lnTo>
                <a:lnTo>
                  <a:pt x="100" y="700"/>
                </a:lnTo>
                <a:lnTo>
                  <a:pt x="99" y="699"/>
                </a:lnTo>
                <a:lnTo>
                  <a:pt x="98" y="699"/>
                </a:lnTo>
                <a:lnTo>
                  <a:pt x="97" y="698"/>
                </a:lnTo>
                <a:lnTo>
                  <a:pt x="97" y="697"/>
                </a:lnTo>
                <a:lnTo>
                  <a:pt x="95" y="695"/>
                </a:lnTo>
                <a:lnTo>
                  <a:pt x="94" y="694"/>
                </a:lnTo>
                <a:lnTo>
                  <a:pt x="93" y="693"/>
                </a:lnTo>
                <a:lnTo>
                  <a:pt x="92" y="692"/>
                </a:lnTo>
                <a:lnTo>
                  <a:pt x="90" y="691"/>
                </a:lnTo>
                <a:lnTo>
                  <a:pt x="88" y="690"/>
                </a:lnTo>
                <a:lnTo>
                  <a:pt x="86" y="690"/>
                </a:lnTo>
                <a:lnTo>
                  <a:pt x="85" y="689"/>
                </a:lnTo>
                <a:lnTo>
                  <a:pt x="84" y="689"/>
                </a:lnTo>
                <a:lnTo>
                  <a:pt x="83" y="689"/>
                </a:lnTo>
                <a:lnTo>
                  <a:pt x="81" y="689"/>
                </a:lnTo>
                <a:lnTo>
                  <a:pt x="80" y="690"/>
                </a:lnTo>
                <a:lnTo>
                  <a:pt x="78" y="690"/>
                </a:lnTo>
                <a:lnTo>
                  <a:pt x="73" y="691"/>
                </a:lnTo>
                <a:lnTo>
                  <a:pt x="72" y="692"/>
                </a:lnTo>
                <a:lnTo>
                  <a:pt x="71" y="692"/>
                </a:lnTo>
                <a:lnTo>
                  <a:pt x="70" y="693"/>
                </a:lnTo>
                <a:lnTo>
                  <a:pt x="69" y="694"/>
                </a:lnTo>
                <a:lnTo>
                  <a:pt x="68" y="695"/>
                </a:lnTo>
                <a:lnTo>
                  <a:pt x="67" y="698"/>
                </a:lnTo>
                <a:lnTo>
                  <a:pt x="66" y="700"/>
                </a:lnTo>
                <a:lnTo>
                  <a:pt x="65" y="702"/>
                </a:lnTo>
                <a:lnTo>
                  <a:pt x="63" y="704"/>
                </a:lnTo>
                <a:lnTo>
                  <a:pt x="62" y="706"/>
                </a:lnTo>
                <a:lnTo>
                  <a:pt x="62" y="707"/>
                </a:lnTo>
                <a:lnTo>
                  <a:pt x="61" y="707"/>
                </a:lnTo>
                <a:lnTo>
                  <a:pt x="60" y="708"/>
                </a:lnTo>
                <a:lnTo>
                  <a:pt x="59" y="708"/>
                </a:lnTo>
                <a:lnTo>
                  <a:pt x="59" y="708"/>
                </a:lnTo>
                <a:lnTo>
                  <a:pt x="58" y="708"/>
                </a:lnTo>
                <a:lnTo>
                  <a:pt x="56" y="708"/>
                </a:lnTo>
                <a:lnTo>
                  <a:pt x="54" y="708"/>
                </a:lnTo>
                <a:lnTo>
                  <a:pt x="52" y="709"/>
                </a:lnTo>
                <a:lnTo>
                  <a:pt x="47" y="709"/>
                </a:lnTo>
                <a:lnTo>
                  <a:pt x="36" y="710"/>
                </a:lnTo>
                <a:lnTo>
                  <a:pt x="34" y="710"/>
                </a:lnTo>
                <a:lnTo>
                  <a:pt x="30" y="710"/>
                </a:lnTo>
                <a:lnTo>
                  <a:pt x="28" y="710"/>
                </a:lnTo>
                <a:lnTo>
                  <a:pt x="26" y="710"/>
                </a:lnTo>
                <a:lnTo>
                  <a:pt x="23" y="711"/>
                </a:lnTo>
                <a:lnTo>
                  <a:pt x="22" y="711"/>
                </a:lnTo>
                <a:lnTo>
                  <a:pt x="20" y="711"/>
                </a:lnTo>
                <a:lnTo>
                  <a:pt x="17" y="710"/>
                </a:lnTo>
                <a:lnTo>
                  <a:pt x="16" y="710"/>
                </a:lnTo>
                <a:lnTo>
                  <a:pt x="15" y="710"/>
                </a:lnTo>
                <a:lnTo>
                  <a:pt x="13" y="711"/>
                </a:lnTo>
                <a:lnTo>
                  <a:pt x="12" y="711"/>
                </a:lnTo>
                <a:lnTo>
                  <a:pt x="10" y="711"/>
                </a:lnTo>
                <a:lnTo>
                  <a:pt x="9" y="711"/>
                </a:lnTo>
                <a:lnTo>
                  <a:pt x="7" y="711"/>
                </a:lnTo>
                <a:lnTo>
                  <a:pt x="6" y="711"/>
                </a:lnTo>
                <a:lnTo>
                  <a:pt x="5" y="710"/>
                </a:lnTo>
                <a:lnTo>
                  <a:pt x="4" y="710"/>
                </a:lnTo>
                <a:lnTo>
                  <a:pt x="3" y="709"/>
                </a:lnTo>
                <a:lnTo>
                  <a:pt x="3" y="708"/>
                </a:lnTo>
                <a:lnTo>
                  <a:pt x="2" y="708"/>
                </a:lnTo>
                <a:lnTo>
                  <a:pt x="1" y="707"/>
                </a:lnTo>
                <a:lnTo>
                  <a:pt x="1" y="706"/>
                </a:lnTo>
                <a:lnTo>
                  <a:pt x="1" y="705"/>
                </a:lnTo>
                <a:lnTo>
                  <a:pt x="1" y="703"/>
                </a:lnTo>
                <a:lnTo>
                  <a:pt x="0" y="702"/>
                </a:lnTo>
                <a:lnTo>
                  <a:pt x="0" y="700"/>
                </a:lnTo>
              </a:path>
            </a:pathLst>
          </a:custGeom>
          <a:noFill/>
          <a:ln w="98425">
            <a:solidFill>
              <a:srgbClr val="CCCC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574" name="Freeform 227">
            <a:extLst>
              <a:ext uri="{FF2B5EF4-FFF2-40B4-BE49-F238E27FC236}">
                <a16:creationId xmlns:a16="http://schemas.microsoft.com/office/drawing/2014/main" id="{8D8668BA-464B-47A3-9403-04DE7B7BBFA3}"/>
              </a:ext>
            </a:extLst>
          </p:cNvPr>
          <p:cNvSpPr>
            <a:spLocks/>
          </p:cNvSpPr>
          <p:nvPr/>
        </p:nvSpPr>
        <p:spPr bwMode="auto">
          <a:xfrm>
            <a:off x="7933968" y="1793008"/>
            <a:ext cx="651170" cy="740846"/>
          </a:xfrm>
          <a:custGeom>
            <a:avLst/>
            <a:gdLst>
              <a:gd name="T0" fmla="*/ 255 w 639"/>
              <a:gd name="T1" fmla="*/ 699 h 727"/>
              <a:gd name="T2" fmla="*/ 242 w 639"/>
              <a:gd name="T3" fmla="*/ 716 h 727"/>
              <a:gd name="T4" fmla="*/ 217 w 639"/>
              <a:gd name="T5" fmla="*/ 726 h 727"/>
              <a:gd name="T6" fmla="*/ 198 w 639"/>
              <a:gd name="T7" fmla="*/ 720 h 727"/>
              <a:gd name="T8" fmla="*/ 178 w 639"/>
              <a:gd name="T9" fmla="*/ 720 h 727"/>
              <a:gd name="T10" fmla="*/ 151 w 639"/>
              <a:gd name="T11" fmla="*/ 721 h 727"/>
              <a:gd name="T12" fmla="*/ 146 w 639"/>
              <a:gd name="T13" fmla="*/ 702 h 727"/>
              <a:gd name="T14" fmla="*/ 138 w 639"/>
              <a:gd name="T15" fmla="*/ 677 h 727"/>
              <a:gd name="T16" fmla="*/ 137 w 639"/>
              <a:gd name="T17" fmla="*/ 648 h 727"/>
              <a:gd name="T18" fmla="*/ 123 w 639"/>
              <a:gd name="T19" fmla="*/ 643 h 727"/>
              <a:gd name="T20" fmla="*/ 120 w 639"/>
              <a:gd name="T21" fmla="*/ 634 h 727"/>
              <a:gd name="T22" fmla="*/ 119 w 639"/>
              <a:gd name="T23" fmla="*/ 622 h 727"/>
              <a:gd name="T24" fmla="*/ 128 w 639"/>
              <a:gd name="T25" fmla="*/ 611 h 727"/>
              <a:gd name="T26" fmla="*/ 112 w 639"/>
              <a:gd name="T27" fmla="*/ 608 h 727"/>
              <a:gd name="T28" fmla="*/ 124 w 639"/>
              <a:gd name="T29" fmla="*/ 584 h 727"/>
              <a:gd name="T30" fmla="*/ 146 w 639"/>
              <a:gd name="T31" fmla="*/ 582 h 727"/>
              <a:gd name="T32" fmla="*/ 166 w 639"/>
              <a:gd name="T33" fmla="*/ 566 h 727"/>
              <a:gd name="T34" fmla="*/ 161 w 639"/>
              <a:gd name="T35" fmla="*/ 553 h 727"/>
              <a:gd name="T36" fmla="*/ 166 w 639"/>
              <a:gd name="T37" fmla="*/ 524 h 727"/>
              <a:gd name="T38" fmla="*/ 173 w 639"/>
              <a:gd name="T39" fmla="*/ 490 h 727"/>
              <a:gd name="T40" fmla="*/ 176 w 639"/>
              <a:gd name="T41" fmla="*/ 451 h 727"/>
              <a:gd name="T42" fmla="*/ 145 w 639"/>
              <a:gd name="T43" fmla="*/ 437 h 727"/>
              <a:gd name="T44" fmla="*/ 129 w 639"/>
              <a:gd name="T45" fmla="*/ 423 h 727"/>
              <a:gd name="T46" fmla="*/ 102 w 639"/>
              <a:gd name="T47" fmla="*/ 401 h 727"/>
              <a:gd name="T48" fmla="*/ 72 w 639"/>
              <a:gd name="T49" fmla="*/ 402 h 727"/>
              <a:gd name="T50" fmla="*/ 46 w 639"/>
              <a:gd name="T51" fmla="*/ 384 h 727"/>
              <a:gd name="T52" fmla="*/ 48 w 639"/>
              <a:gd name="T53" fmla="*/ 375 h 727"/>
              <a:gd name="T54" fmla="*/ 20 w 639"/>
              <a:gd name="T55" fmla="*/ 374 h 727"/>
              <a:gd name="T56" fmla="*/ 0 w 639"/>
              <a:gd name="T57" fmla="*/ 373 h 727"/>
              <a:gd name="T58" fmla="*/ 9 w 639"/>
              <a:gd name="T59" fmla="*/ 352 h 727"/>
              <a:gd name="T60" fmla="*/ 8 w 639"/>
              <a:gd name="T61" fmla="*/ 333 h 727"/>
              <a:gd name="T62" fmla="*/ 27 w 639"/>
              <a:gd name="T63" fmla="*/ 324 h 727"/>
              <a:gd name="T64" fmla="*/ 37 w 639"/>
              <a:gd name="T65" fmla="*/ 309 h 727"/>
              <a:gd name="T66" fmla="*/ 48 w 639"/>
              <a:gd name="T67" fmla="*/ 286 h 727"/>
              <a:gd name="T68" fmla="*/ 79 w 639"/>
              <a:gd name="T69" fmla="*/ 275 h 727"/>
              <a:gd name="T70" fmla="*/ 111 w 639"/>
              <a:gd name="T71" fmla="*/ 251 h 727"/>
              <a:gd name="T72" fmla="*/ 129 w 639"/>
              <a:gd name="T73" fmla="*/ 254 h 727"/>
              <a:gd name="T74" fmla="*/ 158 w 639"/>
              <a:gd name="T75" fmla="*/ 246 h 727"/>
              <a:gd name="T76" fmla="*/ 182 w 639"/>
              <a:gd name="T77" fmla="*/ 235 h 727"/>
              <a:gd name="T78" fmla="*/ 200 w 639"/>
              <a:gd name="T79" fmla="*/ 233 h 727"/>
              <a:gd name="T80" fmla="*/ 227 w 639"/>
              <a:gd name="T81" fmla="*/ 218 h 727"/>
              <a:gd name="T82" fmla="*/ 243 w 639"/>
              <a:gd name="T83" fmla="*/ 204 h 727"/>
              <a:gd name="T84" fmla="*/ 249 w 639"/>
              <a:gd name="T85" fmla="*/ 187 h 727"/>
              <a:gd name="T86" fmla="*/ 271 w 639"/>
              <a:gd name="T87" fmla="*/ 178 h 727"/>
              <a:gd name="T88" fmla="*/ 329 w 639"/>
              <a:gd name="T89" fmla="*/ 183 h 727"/>
              <a:gd name="T90" fmla="*/ 360 w 639"/>
              <a:gd name="T91" fmla="*/ 184 h 727"/>
              <a:gd name="T92" fmla="*/ 395 w 639"/>
              <a:gd name="T93" fmla="*/ 172 h 727"/>
              <a:gd name="T94" fmla="*/ 411 w 639"/>
              <a:gd name="T95" fmla="*/ 160 h 727"/>
              <a:gd name="T96" fmla="*/ 410 w 639"/>
              <a:gd name="T97" fmla="*/ 130 h 727"/>
              <a:gd name="T98" fmla="*/ 424 w 639"/>
              <a:gd name="T99" fmla="*/ 126 h 727"/>
              <a:gd name="T100" fmla="*/ 436 w 639"/>
              <a:gd name="T101" fmla="*/ 112 h 727"/>
              <a:gd name="T102" fmla="*/ 453 w 639"/>
              <a:gd name="T103" fmla="*/ 100 h 727"/>
              <a:gd name="T104" fmla="*/ 455 w 639"/>
              <a:gd name="T105" fmla="*/ 75 h 727"/>
              <a:gd name="T106" fmla="*/ 464 w 639"/>
              <a:gd name="T107" fmla="*/ 77 h 727"/>
              <a:gd name="T108" fmla="*/ 485 w 639"/>
              <a:gd name="T109" fmla="*/ 76 h 727"/>
              <a:gd name="T110" fmla="*/ 499 w 639"/>
              <a:gd name="T111" fmla="*/ 82 h 727"/>
              <a:gd name="T112" fmla="*/ 510 w 639"/>
              <a:gd name="T113" fmla="*/ 93 h 727"/>
              <a:gd name="T114" fmla="*/ 544 w 639"/>
              <a:gd name="T115" fmla="*/ 86 h 727"/>
              <a:gd name="T116" fmla="*/ 569 w 639"/>
              <a:gd name="T117" fmla="*/ 62 h 727"/>
              <a:gd name="T118" fmla="*/ 582 w 639"/>
              <a:gd name="T119" fmla="*/ 44 h 727"/>
              <a:gd name="T120" fmla="*/ 609 w 639"/>
              <a:gd name="T121" fmla="*/ 44 h 727"/>
              <a:gd name="T122" fmla="*/ 620 w 639"/>
              <a:gd name="T123" fmla="*/ 28 h 727"/>
              <a:gd name="T124" fmla="*/ 638 w 639"/>
              <a:gd name="T125" fmla="*/ 3 h 7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639" h="727">
                <a:moveTo>
                  <a:pt x="276" y="700"/>
                </a:moveTo>
                <a:lnTo>
                  <a:pt x="276" y="694"/>
                </a:lnTo>
                <a:lnTo>
                  <a:pt x="276" y="692"/>
                </a:lnTo>
                <a:lnTo>
                  <a:pt x="276" y="692"/>
                </a:lnTo>
                <a:lnTo>
                  <a:pt x="276" y="691"/>
                </a:lnTo>
                <a:lnTo>
                  <a:pt x="275" y="690"/>
                </a:lnTo>
                <a:lnTo>
                  <a:pt x="275" y="690"/>
                </a:lnTo>
                <a:lnTo>
                  <a:pt x="275" y="690"/>
                </a:lnTo>
                <a:lnTo>
                  <a:pt x="272" y="691"/>
                </a:lnTo>
                <a:lnTo>
                  <a:pt x="270" y="692"/>
                </a:lnTo>
                <a:lnTo>
                  <a:pt x="268" y="692"/>
                </a:lnTo>
                <a:lnTo>
                  <a:pt x="266" y="693"/>
                </a:lnTo>
                <a:lnTo>
                  <a:pt x="263" y="695"/>
                </a:lnTo>
                <a:lnTo>
                  <a:pt x="258" y="697"/>
                </a:lnTo>
                <a:lnTo>
                  <a:pt x="256" y="698"/>
                </a:lnTo>
                <a:lnTo>
                  <a:pt x="255" y="699"/>
                </a:lnTo>
                <a:lnTo>
                  <a:pt x="255" y="699"/>
                </a:lnTo>
                <a:lnTo>
                  <a:pt x="254" y="700"/>
                </a:lnTo>
                <a:lnTo>
                  <a:pt x="254" y="701"/>
                </a:lnTo>
                <a:lnTo>
                  <a:pt x="253" y="702"/>
                </a:lnTo>
                <a:lnTo>
                  <a:pt x="252" y="705"/>
                </a:lnTo>
                <a:lnTo>
                  <a:pt x="251" y="708"/>
                </a:lnTo>
                <a:lnTo>
                  <a:pt x="250" y="709"/>
                </a:lnTo>
                <a:lnTo>
                  <a:pt x="250" y="710"/>
                </a:lnTo>
                <a:lnTo>
                  <a:pt x="249" y="712"/>
                </a:lnTo>
                <a:lnTo>
                  <a:pt x="248" y="714"/>
                </a:lnTo>
                <a:lnTo>
                  <a:pt x="247" y="714"/>
                </a:lnTo>
                <a:lnTo>
                  <a:pt x="246" y="715"/>
                </a:lnTo>
                <a:lnTo>
                  <a:pt x="246" y="715"/>
                </a:lnTo>
                <a:lnTo>
                  <a:pt x="246" y="715"/>
                </a:lnTo>
                <a:lnTo>
                  <a:pt x="243" y="716"/>
                </a:lnTo>
                <a:lnTo>
                  <a:pt x="242" y="716"/>
                </a:lnTo>
                <a:lnTo>
                  <a:pt x="241" y="717"/>
                </a:lnTo>
                <a:lnTo>
                  <a:pt x="239" y="718"/>
                </a:lnTo>
                <a:lnTo>
                  <a:pt x="237" y="719"/>
                </a:lnTo>
                <a:lnTo>
                  <a:pt x="236" y="720"/>
                </a:lnTo>
                <a:lnTo>
                  <a:pt x="235" y="720"/>
                </a:lnTo>
                <a:lnTo>
                  <a:pt x="234" y="721"/>
                </a:lnTo>
                <a:lnTo>
                  <a:pt x="233" y="721"/>
                </a:lnTo>
                <a:lnTo>
                  <a:pt x="228" y="721"/>
                </a:lnTo>
                <a:lnTo>
                  <a:pt x="227" y="722"/>
                </a:lnTo>
                <a:lnTo>
                  <a:pt x="225" y="722"/>
                </a:lnTo>
                <a:lnTo>
                  <a:pt x="224" y="723"/>
                </a:lnTo>
                <a:lnTo>
                  <a:pt x="223" y="723"/>
                </a:lnTo>
                <a:lnTo>
                  <a:pt x="221" y="725"/>
                </a:lnTo>
                <a:lnTo>
                  <a:pt x="220" y="725"/>
                </a:lnTo>
                <a:lnTo>
                  <a:pt x="219" y="726"/>
                </a:lnTo>
                <a:lnTo>
                  <a:pt x="217" y="726"/>
                </a:lnTo>
                <a:lnTo>
                  <a:pt x="216" y="727"/>
                </a:lnTo>
                <a:lnTo>
                  <a:pt x="215" y="727"/>
                </a:lnTo>
                <a:lnTo>
                  <a:pt x="213" y="727"/>
                </a:lnTo>
                <a:lnTo>
                  <a:pt x="212" y="727"/>
                </a:lnTo>
                <a:lnTo>
                  <a:pt x="211" y="726"/>
                </a:lnTo>
                <a:lnTo>
                  <a:pt x="209" y="726"/>
                </a:lnTo>
                <a:lnTo>
                  <a:pt x="208" y="725"/>
                </a:lnTo>
                <a:lnTo>
                  <a:pt x="206" y="724"/>
                </a:lnTo>
                <a:lnTo>
                  <a:pt x="205" y="724"/>
                </a:lnTo>
                <a:lnTo>
                  <a:pt x="204" y="724"/>
                </a:lnTo>
                <a:lnTo>
                  <a:pt x="204" y="723"/>
                </a:lnTo>
                <a:lnTo>
                  <a:pt x="203" y="722"/>
                </a:lnTo>
                <a:lnTo>
                  <a:pt x="202" y="722"/>
                </a:lnTo>
                <a:lnTo>
                  <a:pt x="201" y="721"/>
                </a:lnTo>
                <a:lnTo>
                  <a:pt x="199" y="720"/>
                </a:lnTo>
                <a:lnTo>
                  <a:pt x="198" y="720"/>
                </a:lnTo>
                <a:lnTo>
                  <a:pt x="195" y="717"/>
                </a:lnTo>
                <a:lnTo>
                  <a:pt x="194" y="717"/>
                </a:lnTo>
                <a:lnTo>
                  <a:pt x="193" y="716"/>
                </a:lnTo>
                <a:lnTo>
                  <a:pt x="193" y="716"/>
                </a:lnTo>
                <a:lnTo>
                  <a:pt x="192" y="716"/>
                </a:lnTo>
                <a:lnTo>
                  <a:pt x="191" y="716"/>
                </a:lnTo>
                <a:lnTo>
                  <a:pt x="189" y="716"/>
                </a:lnTo>
                <a:lnTo>
                  <a:pt x="188" y="717"/>
                </a:lnTo>
                <a:lnTo>
                  <a:pt x="185" y="719"/>
                </a:lnTo>
                <a:lnTo>
                  <a:pt x="183" y="719"/>
                </a:lnTo>
                <a:lnTo>
                  <a:pt x="182" y="719"/>
                </a:lnTo>
                <a:lnTo>
                  <a:pt x="181" y="720"/>
                </a:lnTo>
                <a:lnTo>
                  <a:pt x="181" y="720"/>
                </a:lnTo>
                <a:lnTo>
                  <a:pt x="180" y="720"/>
                </a:lnTo>
                <a:lnTo>
                  <a:pt x="179" y="720"/>
                </a:lnTo>
                <a:lnTo>
                  <a:pt x="178" y="720"/>
                </a:lnTo>
                <a:lnTo>
                  <a:pt x="178" y="719"/>
                </a:lnTo>
                <a:lnTo>
                  <a:pt x="177" y="719"/>
                </a:lnTo>
                <a:lnTo>
                  <a:pt x="174" y="716"/>
                </a:lnTo>
                <a:lnTo>
                  <a:pt x="173" y="715"/>
                </a:lnTo>
                <a:lnTo>
                  <a:pt x="172" y="715"/>
                </a:lnTo>
                <a:lnTo>
                  <a:pt x="172" y="715"/>
                </a:lnTo>
                <a:lnTo>
                  <a:pt x="171" y="715"/>
                </a:lnTo>
                <a:lnTo>
                  <a:pt x="170" y="715"/>
                </a:lnTo>
                <a:lnTo>
                  <a:pt x="170" y="715"/>
                </a:lnTo>
                <a:lnTo>
                  <a:pt x="169" y="715"/>
                </a:lnTo>
                <a:lnTo>
                  <a:pt x="166" y="716"/>
                </a:lnTo>
                <a:lnTo>
                  <a:pt x="164" y="717"/>
                </a:lnTo>
                <a:lnTo>
                  <a:pt x="158" y="719"/>
                </a:lnTo>
                <a:lnTo>
                  <a:pt x="154" y="720"/>
                </a:lnTo>
                <a:lnTo>
                  <a:pt x="153" y="720"/>
                </a:lnTo>
                <a:lnTo>
                  <a:pt x="151" y="721"/>
                </a:lnTo>
                <a:lnTo>
                  <a:pt x="149" y="721"/>
                </a:lnTo>
                <a:lnTo>
                  <a:pt x="149" y="720"/>
                </a:lnTo>
                <a:lnTo>
                  <a:pt x="148" y="720"/>
                </a:lnTo>
                <a:lnTo>
                  <a:pt x="148" y="720"/>
                </a:lnTo>
                <a:lnTo>
                  <a:pt x="147" y="720"/>
                </a:lnTo>
                <a:lnTo>
                  <a:pt x="148" y="720"/>
                </a:lnTo>
                <a:lnTo>
                  <a:pt x="148" y="718"/>
                </a:lnTo>
                <a:lnTo>
                  <a:pt x="148" y="716"/>
                </a:lnTo>
                <a:lnTo>
                  <a:pt x="148" y="714"/>
                </a:lnTo>
                <a:lnTo>
                  <a:pt x="148" y="712"/>
                </a:lnTo>
                <a:lnTo>
                  <a:pt x="148" y="710"/>
                </a:lnTo>
                <a:lnTo>
                  <a:pt x="148" y="709"/>
                </a:lnTo>
                <a:lnTo>
                  <a:pt x="147" y="707"/>
                </a:lnTo>
                <a:lnTo>
                  <a:pt x="147" y="705"/>
                </a:lnTo>
                <a:lnTo>
                  <a:pt x="146" y="703"/>
                </a:lnTo>
                <a:lnTo>
                  <a:pt x="146" y="702"/>
                </a:lnTo>
                <a:lnTo>
                  <a:pt x="145" y="701"/>
                </a:lnTo>
                <a:lnTo>
                  <a:pt x="144" y="700"/>
                </a:lnTo>
                <a:lnTo>
                  <a:pt x="143" y="699"/>
                </a:lnTo>
                <a:lnTo>
                  <a:pt x="142" y="698"/>
                </a:lnTo>
                <a:lnTo>
                  <a:pt x="141" y="698"/>
                </a:lnTo>
                <a:lnTo>
                  <a:pt x="139" y="697"/>
                </a:lnTo>
                <a:lnTo>
                  <a:pt x="139" y="696"/>
                </a:lnTo>
                <a:lnTo>
                  <a:pt x="138" y="696"/>
                </a:lnTo>
                <a:lnTo>
                  <a:pt x="138" y="695"/>
                </a:lnTo>
                <a:lnTo>
                  <a:pt x="138" y="695"/>
                </a:lnTo>
                <a:lnTo>
                  <a:pt x="138" y="694"/>
                </a:lnTo>
                <a:lnTo>
                  <a:pt x="138" y="693"/>
                </a:lnTo>
                <a:lnTo>
                  <a:pt x="138" y="687"/>
                </a:lnTo>
                <a:lnTo>
                  <a:pt x="138" y="686"/>
                </a:lnTo>
                <a:lnTo>
                  <a:pt x="138" y="682"/>
                </a:lnTo>
                <a:lnTo>
                  <a:pt x="138" y="677"/>
                </a:lnTo>
                <a:lnTo>
                  <a:pt x="139" y="675"/>
                </a:lnTo>
                <a:lnTo>
                  <a:pt x="139" y="673"/>
                </a:lnTo>
                <a:lnTo>
                  <a:pt x="140" y="667"/>
                </a:lnTo>
                <a:lnTo>
                  <a:pt x="141" y="665"/>
                </a:lnTo>
                <a:lnTo>
                  <a:pt x="141" y="664"/>
                </a:lnTo>
                <a:lnTo>
                  <a:pt x="141" y="661"/>
                </a:lnTo>
                <a:lnTo>
                  <a:pt x="141" y="659"/>
                </a:lnTo>
                <a:lnTo>
                  <a:pt x="141" y="656"/>
                </a:lnTo>
                <a:lnTo>
                  <a:pt x="141" y="654"/>
                </a:lnTo>
                <a:lnTo>
                  <a:pt x="141" y="652"/>
                </a:lnTo>
                <a:lnTo>
                  <a:pt x="140" y="652"/>
                </a:lnTo>
                <a:lnTo>
                  <a:pt x="140" y="651"/>
                </a:lnTo>
                <a:lnTo>
                  <a:pt x="139" y="650"/>
                </a:lnTo>
                <a:lnTo>
                  <a:pt x="139" y="650"/>
                </a:lnTo>
                <a:lnTo>
                  <a:pt x="138" y="649"/>
                </a:lnTo>
                <a:lnTo>
                  <a:pt x="137" y="648"/>
                </a:lnTo>
                <a:lnTo>
                  <a:pt x="135" y="648"/>
                </a:lnTo>
                <a:lnTo>
                  <a:pt x="134" y="647"/>
                </a:lnTo>
                <a:lnTo>
                  <a:pt x="132" y="647"/>
                </a:lnTo>
                <a:lnTo>
                  <a:pt x="131" y="646"/>
                </a:lnTo>
                <a:lnTo>
                  <a:pt x="129" y="646"/>
                </a:lnTo>
                <a:lnTo>
                  <a:pt x="126" y="646"/>
                </a:lnTo>
                <a:lnTo>
                  <a:pt x="125" y="646"/>
                </a:lnTo>
                <a:lnTo>
                  <a:pt x="124" y="646"/>
                </a:lnTo>
                <a:lnTo>
                  <a:pt x="124" y="646"/>
                </a:lnTo>
                <a:lnTo>
                  <a:pt x="123" y="646"/>
                </a:lnTo>
                <a:lnTo>
                  <a:pt x="123" y="645"/>
                </a:lnTo>
                <a:lnTo>
                  <a:pt x="122" y="645"/>
                </a:lnTo>
                <a:lnTo>
                  <a:pt x="122" y="645"/>
                </a:lnTo>
                <a:lnTo>
                  <a:pt x="122" y="644"/>
                </a:lnTo>
                <a:lnTo>
                  <a:pt x="122" y="644"/>
                </a:lnTo>
                <a:lnTo>
                  <a:pt x="123" y="643"/>
                </a:lnTo>
                <a:lnTo>
                  <a:pt x="123" y="642"/>
                </a:lnTo>
                <a:lnTo>
                  <a:pt x="123" y="641"/>
                </a:lnTo>
                <a:lnTo>
                  <a:pt x="122" y="640"/>
                </a:lnTo>
                <a:lnTo>
                  <a:pt x="122" y="640"/>
                </a:lnTo>
                <a:lnTo>
                  <a:pt x="121" y="639"/>
                </a:lnTo>
                <a:lnTo>
                  <a:pt x="120" y="638"/>
                </a:lnTo>
                <a:lnTo>
                  <a:pt x="118" y="637"/>
                </a:lnTo>
                <a:lnTo>
                  <a:pt x="117" y="636"/>
                </a:lnTo>
                <a:lnTo>
                  <a:pt x="116" y="636"/>
                </a:lnTo>
                <a:lnTo>
                  <a:pt x="116" y="635"/>
                </a:lnTo>
                <a:lnTo>
                  <a:pt x="116" y="635"/>
                </a:lnTo>
                <a:lnTo>
                  <a:pt x="116" y="635"/>
                </a:lnTo>
                <a:lnTo>
                  <a:pt x="116" y="635"/>
                </a:lnTo>
                <a:lnTo>
                  <a:pt x="117" y="635"/>
                </a:lnTo>
                <a:lnTo>
                  <a:pt x="118" y="634"/>
                </a:lnTo>
                <a:lnTo>
                  <a:pt x="120" y="634"/>
                </a:lnTo>
                <a:lnTo>
                  <a:pt x="121" y="634"/>
                </a:lnTo>
                <a:lnTo>
                  <a:pt x="122" y="634"/>
                </a:lnTo>
                <a:lnTo>
                  <a:pt x="123" y="633"/>
                </a:lnTo>
                <a:lnTo>
                  <a:pt x="124" y="633"/>
                </a:lnTo>
                <a:lnTo>
                  <a:pt x="124" y="632"/>
                </a:lnTo>
                <a:lnTo>
                  <a:pt x="124" y="632"/>
                </a:lnTo>
                <a:lnTo>
                  <a:pt x="125" y="631"/>
                </a:lnTo>
                <a:lnTo>
                  <a:pt x="125" y="631"/>
                </a:lnTo>
                <a:lnTo>
                  <a:pt x="124" y="630"/>
                </a:lnTo>
                <a:lnTo>
                  <a:pt x="124" y="629"/>
                </a:lnTo>
                <a:lnTo>
                  <a:pt x="123" y="628"/>
                </a:lnTo>
                <a:lnTo>
                  <a:pt x="123" y="627"/>
                </a:lnTo>
                <a:lnTo>
                  <a:pt x="122" y="626"/>
                </a:lnTo>
                <a:lnTo>
                  <a:pt x="120" y="624"/>
                </a:lnTo>
                <a:lnTo>
                  <a:pt x="120" y="623"/>
                </a:lnTo>
                <a:lnTo>
                  <a:pt x="119" y="622"/>
                </a:lnTo>
                <a:lnTo>
                  <a:pt x="119" y="622"/>
                </a:lnTo>
                <a:lnTo>
                  <a:pt x="119" y="621"/>
                </a:lnTo>
                <a:lnTo>
                  <a:pt x="119" y="620"/>
                </a:lnTo>
                <a:lnTo>
                  <a:pt x="119" y="619"/>
                </a:lnTo>
                <a:lnTo>
                  <a:pt x="119" y="619"/>
                </a:lnTo>
                <a:lnTo>
                  <a:pt x="119" y="618"/>
                </a:lnTo>
                <a:lnTo>
                  <a:pt x="119" y="618"/>
                </a:lnTo>
                <a:lnTo>
                  <a:pt x="120" y="618"/>
                </a:lnTo>
                <a:lnTo>
                  <a:pt x="125" y="615"/>
                </a:lnTo>
                <a:lnTo>
                  <a:pt x="127" y="614"/>
                </a:lnTo>
                <a:lnTo>
                  <a:pt x="127" y="614"/>
                </a:lnTo>
                <a:lnTo>
                  <a:pt x="128" y="613"/>
                </a:lnTo>
                <a:lnTo>
                  <a:pt x="128" y="613"/>
                </a:lnTo>
                <a:lnTo>
                  <a:pt x="129" y="612"/>
                </a:lnTo>
                <a:lnTo>
                  <a:pt x="128" y="612"/>
                </a:lnTo>
                <a:lnTo>
                  <a:pt x="128" y="611"/>
                </a:lnTo>
                <a:lnTo>
                  <a:pt x="128" y="611"/>
                </a:lnTo>
                <a:lnTo>
                  <a:pt x="127" y="610"/>
                </a:lnTo>
                <a:lnTo>
                  <a:pt x="127" y="610"/>
                </a:lnTo>
                <a:lnTo>
                  <a:pt x="126" y="609"/>
                </a:lnTo>
                <a:lnTo>
                  <a:pt x="125" y="609"/>
                </a:lnTo>
                <a:lnTo>
                  <a:pt x="123" y="609"/>
                </a:lnTo>
                <a:lnTo>
                  <a:pt x="122" y="609"/>
                </a:lnTo>
                <a:lnTo>
                  <a:pt x="120" y="609"/>
                </a:lnTo>
                <a:lnTo>
                  <a:pt x="118" y="609"/>
                </a:lnTo>
                <a:lnTo>
                  <a:pt x="116" y="609"/>
                </a:lnTo>
                <a:lnTo>
                  <a:pt x="115" y="609"/>
                </a:lnTo>
                <a:lnTo>
                  <a:pt x="114" y="609"/>
                </a:lnTo>
                <a:lnTo>
                  <a:pt x="113" y="609"/>
                </a:lnTo>
                <a:lnTo>
                  <a:pt x="113" y="609"/>
                </a:lnTo>
                <a:lnTo>
                  <a:pt x="112" y="608"/>
                </a:lnTo>
                <a:lnTo>
                  <a:pt x="112" y="608"/>
                </a:lnTo>
                <a:lnTo>
                  <a:pt x="111" y="607"/>
                </a:lnTo>
                <a:lnTo>
                  <a:pt x="111" y="606"/>
                </a:lnTo>
                <a:lnTo>
                  <a:pt x="111" y="605"/>
                </a:lnTo>
                <a:lnTo>
                  <a:pt x="111" y="604"/>
                </a:lnTo>
                <a:lnTo>
                  <a:pt x="111" y="603"/>
                </a:lnTo>
                <a:lnTo>
                  <a:pt x="111" y="601"/>
                </a:lnTo>
                <a:lnTo>
                  <a:pt x="112" y="600"/>
                </a:lnTo>
                <a:lnTo>
                  <a:pt x="112" y="599"/>
                </a:lnTo>
                <a:lnTo>
                  <a:pt x="113" y="598"/>
                </a:lnTo>
                <a:lnTo>
                  <a:pt x="114" y="596"/>
                </a:lnTo>
                <a:lnTo>
                  <a:pt x="118" y="591"/>
                </a:lnTo>
                <a:lnTo>
                  <a:pt x="119" y="589"/>
                </a:lnTo>
                <a:lnTo>
                  <a:pt x="120" y="588"/>
                </a:lnTo>
                <a:lnTo>
                  <a:pt x="122" y="587"/>
                </a:lnTo>
                <a:lnTo>
                  <a:pt x="123" y="586"/>
                </a:lnTo>
                <a:lnTo>
                  <a:pt x="124" y="584"/>
                </a:lnTo>
                <a:lnTo>
                  <a:pt x="125" y="584"/>
                </a:lnTo>
                <a:lnTo>
                  <a:pt x="127" y="582"/>
                </a:lnTo>
                <a:lnTo>
                  <a:pt x="128" y="581"/>
                </a:lnTo>
                <a:lnTo>
                  <a:pt x="130" y="581"/>
                </a:lnTo>
                <a:lnTo>
                  <a:pt x="132" y="580"/>
                </a:lnTo>
                <a:lnTo>
                  <a:pt x="133" y="579"/>
                </a:lnTo>
                <a:lnTo>
                  <a:pt x="134" y="579"/>
                </a:lnTo>
                <a:lnTo>
                  <a:pt x="135" y="578"/>
                </a:lnTo>
                <a:lnTo>
                  <a:pt x="137" y="578"/>
                </a:lnTo>
                <a:lnTo>
                  <a:pt x="138" y="578"/>
                </a:lnTo>
                <a:lnTo>
                  <a:pt x="139" y="578"/>
                </a:lnTo>
                <a:lnTo>
                  <a:pt x="139" y="579"/>
                </a:lnTo>
                <a:lnTo>
                  <a:pt x="140" y="579"/>
                </a:lnTo>
                <a:lnTo>
                  <a:pt x="144" y="581"/>
                </a:lnTo>
                <a:lnTo>
                  <a:pt x="145" y="582"/>
                </a:lnTo>
                <a:lnTo>
                  <a:pt x="146" y="582"/>
                </a:lnTo>
                <a:lnTo>
                  <a:pt x="147" y="582"/>
                </a:lnTo>
                <a:lnTo>
                  <a:pt x="147" y="582"/>
                </a:lnTo>
                <a:lnTo>
                  <a:pt x="148" y="582"/>
                </a:lnTo>
                <a:lnTo>
                  <a:pt x="149" y="582"/>
                </a:lnTo>
                <a:lnTo>
                  <a:pt x="150" y="582"/>
                </a:lnTo>
                <a:lnTo>
                  <a:pt x="150" y="581"/>
                </a:lnTo>
                <a:lnTo>
                  <a:pt x="151" y="581"/>
                </a:lnTo>
                <a:lnTo>
                  <a:pt x="152" y="580"/>
                </a:lnTo>
                <a:lnTo>
                  <a:pt x="153" y="579"/>
                </a:lnTo>
                <a:lnTo>
                  <a:pt x="155" y="575"/>
                </a:lnTo>
                <a:lnTo>
                  <a:pt x="156" y="574"/>
                </a:lnTo>
                <a:lnTo>
                  <a:pt x="158" y="573"/>
                </a:lnTo>
                <a:lnTo>
                  <a:pt x="159" y="571"/>
                </a:lnTo>
                <a:lnTo>
                  <a:pt x="163" y="568"/>
                </a:lnTo>
                <a:lnTo>
                  <a:pt x="165" y="566"/>
                </a:lnTo>
                <a:lnTo>
                  <a:pt x="166" y="566"/>
                </a:lnTo>
                <a:lnTo>
                  <a:pt x="166" y="565"/>
                </a:lnTo>
                <a:lnTo>
                  <a:pt x="167" y="564"/>
                </a:lnTo>
                <a:lnTo>
                  <a:pt x="167" y="563"/>
                </a:lnTo>
                <a:lnTo>
                  <a:pt x="167" y="563"/>
                </a:lnTo>
                <a:lnTo>
                  <a:pt x="167" y="562"/>
                </a:lnTo>
                <a:lnTo>
                  <a:pt x="167" y="561"/>
                </a:lnTo>
                <a:lnTo>
                  <a:pt x="167" y="560"/>
                </a:lnTo>
                <a:lnTo>
                  <a:pt x="166" y="559"/>
                </a:lnTo>
                <a:lnTo>
                  <a:pt x="165" y="558"/>
                </a:lnTo>
                <a:lnTo>
                  <a:pt x="164" y="558"/>
                </a:lnTo>
                <a:lnTo>
                  <a:pt x="162" y="557"/>
                </a:lnTo>
                <a:lnTo>
                  <a:pt x="162" y="556"/>
                </a:lnTo>
                <a:lnTo>
                  <a:pt x="161" y="556"/>
                </a:lnTo>
                <a:lnTo>
                  <a:pt x="161" y="555"/>
                </a:lnTo>
                <a:lnTo>
                  <a:pt x="161" y="554"/>
                </a:lnTo>
                <a:lnTo>
                  <a:pt x="161" y="553"/>
                </a:lnTo>
                <a:lnTo>
                  <a:pt x="162" y="551"/>
                </a:lnTo>
                <a:lnTo>
                  <a:pt x="162" y="549"/>
                </a:lnTo>
                <a:lnTo>
                  <a:pt x="162" y="548"/>
                </a:lnTo>
                <a:lnTo>
                  <a:pt x="163" y="546"/>
                </a:lnTo>
                <a:lnTo>
                  <a:pt x="163" y="545"/>
                </a:lnTo>
                <a:lnTo>
                  <a:pt x="163" y="543"/>
                </a:lnTo>
                <a:lnTo>
                  <a:pt x="163" y="539"/>
                </a:lnTo>
                <a:lnTo>
                  <a:pt x="163" y="537"/>
                </a:lnTo>
                <a:lnTo>
                  <a:pt x="163" y="536"/>
                </a:lnTo>
                <a:lnTo>
                  <a:pt x="163" y="535"/>
                </a:lnTo>
                <a:lnTo>
                  <a:pt x="163" y="534"/>
                </a:lnTo>
                <a:lnTo>
                  <a:pt x="164" y="533"/>
                </a:lnTo>
                <a:lnTo>
                  <a:pt x="165" y="529"/>
                </a:lnTo>
                <a:lnTo>
                  <a:pt x="166" y="527"/>
                </a:lnTo>
                <a:lnTo>
                  <a:pt x="166" y="525"/>
                </a:lnTo>
                <a:lnTo>
                  <a:pt x="166" y="524"/>
                </a:lnTo>
                <a:lnTo>
                  <a:pt x="167" y="522"/>
                </a:lnTo>
                <a:lnTo>
                  <a:pt x="167" y="521"/>
                </a:lnTo>
                <a:lnTo>
                  <a:pt x="167" y="519"/>
                </a:lnTo>
                <a:lnTo>
                  <a:pt x="166" y="516"/>
                </a:lnTo>
                <a:lnTo>
                  <a:pt x="166" y="513"/>
                </a:lnTo>
                <a:lnTo>
                  <a:pt x="166" y="512"/>
                </a:lnTo>
                <a:lnTo>
                  <a:pt x="167" y="506"/>
                </a:lnTo>
                <a:lnTo>
                  <a:pt x="167" y="504"/>
                </a:lnTo>
                <a:lnTo>
                  <a:pt x="168" y="502"/>
                </a:lnTo>
                <a:lnTo>
                  <a:pt x="169" y="498"/>
                </a:lnTo>
                <a:lnTo>
                  <a:pt x="170" y="495"/>
                </a:lnTo>
                <a:lnTo>
                  <a:pt x="171" y="493"/>
                </a:lnTo>
                <a:lnTo>
                  <a:pt x="171" y="492"/>
                </a:lnTo>
                <a:lnTo>
                  <a:pt x="172" y="491"/>
                </a:lnTo>
                <a:lnTo>
                  <a:pt x="173" y="490"/>
                </a:lnTo>
                <a:lnTo>
                  <a:pt x="173" y="490"/>
                </a:lnTo>
                <a:lnTo>
                  <a:pt x="176" y="488"/>
                </a:lnTo>
                <a:lnTo>
                  <a:pt x="177" y="487"/>
                </a:lnTo>
                <a:lnTo>
                  <a:pt x="177" y="486"/>
                </a:lnTo>
                <a:lnTo>
                  <a:pt x="177" y="485"/>
                </a:lnTo>
                <a:lnTo>
                  <a:pt x="178" y="484"/>
                </a:lnTo>
                <a:lnTo>
                  <a:pt x="178" y="483"/>
                </a:lnTo>
                <a:lnTo>
                  <a:pt x="178" y="482"/>
                </a:lnTo>
                <a:lnTo>
                  <a:pt x="178" y="480"/>
                </a:lnTo>
                <a:lnTo>
                  <a:pt x="178" y="475"/>
                </a:lnTo>
                <a:lnTo>
                  <a:pt x="177" y="473"/>
                </a:lnTo>
                <a:lnTo>
                  <a:pt x="177" y="467"/>
                </a:lnTo>
                <a:lnTo>
                  <a:pt x="176" y="462"/>
                </a:lnTo>
                <a:lnTo>
                  <a:pt x="176" y="460"/>
                </a:lnTo>
                <a:lnTo>
                  <a:pt x="176" y="453"/>
                </a:lnTo>
                <a:lnTo>
                  <a:pt x="176" y="452"/>
                </a:lnTo>
                <a:lnTo>
                  <a:pt x="176" y="451"/>
                </a:lnTo>
                <a:lnTo>
                  <a:pt x="175" y="451"/>
                </a:lnTo>
                <a:lnTo>
                  <a:pt x="175" y="450"/>
                </a:lnTo>
                <a:lnTo>
                  <a:pt x="174" y="450"/>
                </a:lnTo>
                <a:lnTo>
                  <a:pt x="173" y="449"/>
                </a:lnTo>
                <a:lnTo>
                  <a:pt x="164" y="444"/>
                </a:lnTo>
                <a:lnTo>
                  <a:pt x="161" y="443"/>
                </a:lnTo>
                <a:lnTo>
                  <a:pt x="159" y="442"/>
                </a:lnTo>
                <a:lnTo>
                  <a:pt x="156" y="441"/>
                </a:lnTo>
                <a:lnTo>
                  <a:pt x="152" y="440"/>
                </a:lnTo>
                <a:lnTo>
                  <a:pt x="148" y="439"/>
                </a:lnTo>
                <a:lnTo>
                  <a:pt x="147" y="439"/>
                </a:lnTo>
                <a:lnTo>
                  <a:pt x="147" y="438"/>
                </a:lnTo>
                <a:lnTo>
                  <a:pt x="146" y="438"/>
                </a:lnTo>
                <a:lnTo>
                  <a:pt x="146" y="438"/>
                </a:lnTo>
                <a:lnTo>
                  <a:pt x="146" y="437"/>
                </a:lnTo>
                <a:lnTo>
                  <a:pt x="145" y="437"/>
                </a:lnTo>
                <a:lnTo>
                  <a:pt x="145" y="436"/>
                </a:lnTo>
                <a:lnTo>
                  <a:pt x="144" y="432"/>
                </a:lnTo>
                <a:lnTo>
                  <a:pt x="144" y="431"/>
                </a:lnTo>
                <a:lnTo>
                  <a:pt x="144" y="430"/>
                </a:lnTo>
                <a:lnTo>
                  <a:pt x="144" y="429"/>
                </a:lnTo>
                <a:lnTo>
                  <a:pt x="143" y="429"/>
                </a:lnTo>
                <a:lnTo>
                  <a:pt x="143" y="428"/>
                </a:lnTo>
                <a:lnTo>
                  <a:pt x="142" y="427"/>
                </a:lnTo>
                <a:lnTo>
                  <a:pt x="141" y="427"/>
                </a:lnTo>
                <a:lnTo>
                  <a:pt x="140" y="426"/>
                </a:lnTo>
                <a:lnTo>
                  <a:pt x="139" y="425"/>
                </a:lnTo>
                <a:lnTo>
                  <a:pt x="137" y="425"/>
                </a:lnTo>
                <a:lnTo>
                  <a:pt x="136" y="424"/>
                </a:lnTo>
                <a:lnTo>
                  <a:pt x="135" y="424"/>
                </a:lnTo>
                <a:lnTo>
                  <a:pt x="130" y="423"/>
                </a:lnTo>
                <a:lnTo>
                  <a:pt x="129" y="423"/>
                </a:lnTo>
                <a:lnTo>
                  <a:pt x="127" y="422"/>
                </a:lnTo>
                <a:lnTo>
                  <a:pt x="126" y="422"/>
                </a:lnTo>
                <a:lnTo>
                  <a:pt x="125" y="421"/>
                </a:lnTo>
                <a:lnTo>
                  <a:pt x="121" y="417"/>
                </a:lnTo>
                <a:lnTo>
                  <a:pt x="118" y="414"/>
                </a:lnTo>
                <a:lnTo>
                  <a:pt x="117" y="413"/>
                </a:lnTo>
                <a:lnTo>
                  <a:pt x="115" y="411"/>
                </a:lnTo>
                <a:lnTo>
                  <a:pt x="111" y="407"/>
                </a:lnTo>
                <a:lnTo>
                  <a:pt x="110" y="405"/>
                </a:lnTo>
                <a:lnTo>
                  <a:pt x="109" y="404"/>
                </a:lnTo>
                <a:lnTo>
                  <a:pt x="108" y="404"/>
                </a:lnTo>
                <a:lnTo>
                  <a:pt x="107" y="403"/>
                </a:lnTo>
                <a:lnTo>
                  <a:pt x="106" y="402"/>
                </a:lnTo>
                <a:lnTo>
                  <a:pt x="105" y="402"/>
                </a:lnTo>
                <a:lnTo>
                  <a:pt x="103" y="402"/>
                </a:lnTo>
                <a:lnTo>
                  <a:pt x="102" y="401"/>
                </a:lnTo>
                <a:lnTo>
                  <a:pt x="100" y="401"/>
                </a:lnTo>
                <a:lnTo>
                  <a:pt x="99" y="402"/>
                </a:lnTo>
                <a:lnTo>
                  <a:pt x="97" y="402"/>
                </a:lnTo>
                <a:lnTo>
                  <a:pt x="92" y="403"/>
                </a:lnTo>
                <a:lnTo>
                  <a:pt x="91" y="403"/>
                </a:lnTo>
                <a:lnTo>
                  <a:pt x="89" y="404"/>
                </a:lnTo>
                <a:lnTo>
                  <a:pt x="87" y="404"/>
                </a:lnTo>
                <a:lnTo>
                  <a:pt x="86" y="404"/>
                </a:lnTo>
                <a:lnTo>
                  <a:pt x="84" y="404"/>
                </a:lnTo>
                <a:lnTo>
                  <a:pt x="82" y="404"/>
                </a:lnTo>
                <a:lnTo>
                  <a:pt x="80" y="404"/>
                </a:lnTo>
                <a:lnTo>
                  <a:pt x="78" y="404"/>
                </a:lnTo>
                <a:lnTo>
                  <a:pt x="76" y="403"/>
                </a:lnTo>
                <a:lnTo>
                  <a:pt x="75" y="403"/>
                </a:lnTo>
                <a:lnTo>
                  <a:pt x="73" y="402"/>
                </a:lnTo>
                <a:lnTo>
                  <a:pt x="72" y="402"/>
                </a:lnTo>
                <a:lnTo>
                  <a:pt x="70" y="401"/>
                </a:lnTo>
                <a:lnTo>
                  <a:pt x="69" y="400"/>
                </a:lnTo>
                <a:lnTo>
                  <a:pt x="67" y="399"/>
                </a:lnTo>
                <a:lnTo>
                  <a:pt x="62" y="395"/>
                </a:lnTo>
                <a:lnTo>
                  <a:pt x="60" y="394"/>
                </a:lnTo>
                <a:lnTo>
                  <a:pt x="57" y="392"/>
                </a:lnTo>
                <a:lnTo>
                  <a:pt x="52" y="390"/>
                </a:lnTo>
                <a:lnTo>
                  <a:pt x="51" y="389"/>
                </a:lnTo>
                <a:lnTo>
                  <a:pt x="50" y="388"/>
                </a:lnTo>
                <a:lnTo>
                  <a:pt x="49" y="387"/>
                </a:lnTo>
                <a:lnTo>
                  <a:pt x="47" y="386"/>
                </a:lnTo>
                <a:lnTo>
                  <a:pt x="47" y="385"/>
                </a:lnTo>
                <a:lnTo>
                  <a:pt x="47" y="385"/>
                </a:lnTo>
                <a:lnTo>
                  <a:pt x="46" y="384"/>
                </a:lnTo>
                <a:lnTo>
                  <a:pt x="46" y="384"/>
                </a:lnTo>
                <a:lnTo>
                  <a:pt x="46" y="384"/>
                </a:lnTo>
                <a:lnTo>
                  <a:pt x="46" y="383"/>
                </a:lnTo>
                <a:lnTo>
                  <a:pt x="46" y="383"/>
                </a:lnTo>
                <a:lnTo>
                  <a:pt x="46" y="382"/>
                </a:lnTo>
                <a:lnTo>
                  <a:pt x="47" y="382"/>
                </a:lnTo>
                <a:lnTo>
                  <a:pt x="47" y="381"/>
                </a:lnTo>
                <a:lnTo>
                  <a:pt x="48" y="381"/>
                </a:lnTo>
                <a:lnTo>
                  <a:pt x="49" y="380"/>
                </a:lnTo>
                <a:lnTo>
                  <a:pt x="52" y="379"/>
                </a:lnTo>
                <a:lnTo>
                  <a:pt x="52" y="379"/>
                </a:lnTo>
                <a:lnTo>
                  <a:pt x="52" y="378"/>
                </a:lnTo>
                <a:lnTo>
                  <a:pt x="52" y="378"/>
                </a:lnTo>
                <a:lnTo>
                  <a:pt x="52" y="378"/>
                </a:lnTo>
                <a:lnTo>
                  <a:pt x="52" y="377"/>
                </a:lnTo>
                <a:lnTo>
                  <a:pt x="51" y="377"/>
                </a:lnTo>
                <a:lnTo>
                  <a:pt x="50" y="376"/>
                </a:lnTo>
                <a:lnTo>
                  <a:pt x="48" y="375"/>
                </a:lnTo>
                <a:lnTo>
                  <a:pt x="47" y="375"/>
                </a:lnTo>
                <a:lnTo>
                  <a:pt x="46" y="375"/>
                </a:lnTo>
                <a:lnTo>
                  <a:pt x="45" y="374"/>
                </a:lnTo>
                <a:lnTo>
                  <a:pt x="44" y="374"/>
                </a:lnTo>
                <a:lnTo>
                  <a:pt x="42" y="374"/>
                </a:lnTo>
                <a:lnTo>
                  <a:pt x="38" y="375"/>
                </a:lnTo>
                <a:lnTo>
                  <a:pt x="37" y="375"/>
                </a:lnTo>
                <a:lnTo>
                  <a:pt x="36" y="375"/>
                </a:lnTo>
                <a:lnTo>
                  <a:pt x="34" y="375"/>
                </a:lnTo>
                <a:lnTo>
                  <a:pt x="31" y="374"/>
                </a:lnTo>
                <a:lnTo>
                  <a:pt x="28" y="374"/>
                </a:lnTo>
                <a:lnTo>
                  <a:pt x="27" y="374"/>
                </a:lnTo>
                <a:lnTo>
                  <a:pt x="25" y="374"/>
                </a:lnTo>
                <a:lnTo>
                  <a:pt x="22" y="374"/>
                </a:lnTo>
                <a:lnTo>
                  <a:pt x="21" y="374"/>
                </a:lnTo>
                <a:lnTo>
                  <a:pt x="20" y="374"/>
                </a:lnTo>
                <a:lnTo>
                  <a:pt x="18" y="375"/>
                </a:lnTo>
                <a:lnTo>
                  <a:pt x="15" y="376"/>
                </a:lnTo>
                <a:lnTo>
                  <a:pt x="13" y="377"/>
                </a:lnTo>
                <a:lnTo>
                  <a:pt x="12" y="377"/>
                </a:lnTo>
                <a:lnTo>
                  <a:pt x="11" y="377"/>
                </a:lnTo>
                <a:lnTo>
                  <a:pt x="10" y="378"/>
                </a:lnTo>
                <a:lnTo>
                  <a:pt x="9" y="377"/>
                </a:lnTo>
                <a:lnTo>
                  <a:pt x="8" y="377"/>
                </a:lnTo>
                <a:lnTo>
                  <a:pt x="4" y="376"/>
                </a:lnTo>
                <a:lnTo>
                  <a:pt x="3" y="376"/>
                </a:lnTo>
                <a:lnTo>
                  <a:pt x="2" y="376"/>
                </a:lnTo>
                <a:lnTo>
                  <a:pt x="2" y="375"/>
                </a:lnTo>
                <a:lnTo>
                  <a:pt x="1" y="375"/>
                </a:lnTo>
                <a:lnTo>
                  <a:pt x="1" y="375"/>
                </a:lnTo>
                <a:lnTo>
                  <a:pt x="0" y="374"/>
                </a:lnTo>
                <a:lnTo>
                  <a:pt x="0" y="373"/>
                </a:lnTo>
                <a:lnTo>
                  <a:pt x="0" y="373"/>
                </a:lnTo>
                <a:lnTo>
                  <a:pt x="0" y="372"/>
                </a:lnTo>
                <a:lnTo>
                  <a:pt x="0" y="371"/>
                </a:lnTo>
                <a:lnTo>
                  <a:pt x="1" y="370"/>
                </a:lnTo>
                <a:lnTo>
                  <a:pt x="1" y="369"/>
                </a:lnTo>
                <a:lnTo>
                  <a:pt x="2" y="368"/>
                </a:lnTo>
                <a:lnTo>
                  <a:pt x="3" y="364"/>
                </a:lnTo>
                <a:lnTo>
                  <a:pt x="4" y="363"/>
                </a:lnTo>
                <a:lnTo>
                  <a:pt x="6" y="361"/>
                </a:lnTo>
                <a:lnTo>
                  <a:pt x="8" y="358"/>
                </a:lnTo>
                <a:lnTo>
                  <a:pt x="8" y="357"/>
                </a:lnTo>
                <a:lnTo>
                  <a:pt x="9" y="356"/>
                </a:lnTo>
                <a:lnTo>
                  <a:pt x="9" y="355"/>
                </a:lnTo>
                <a:lnTo>
                  <a:pt x="9" y="355"/>
                </a:lnTo>
                <a:lnTo>
                  <a:pt x="9" y="354"/>
                </a:lnTo>
                <a:lnTo>
                  <a:pt x="9" y="352"/>
                </a:lnTo>
                <a:lnTo>
                  <a:pt x="9" y="351"/>
                </a:lnTo>
                <a:lnTo>
                  <a:pt x="8" y="350"/>
                </a:lnTo>
                <a:lnTo>
                  <a:pt x="8" y="349"/>
                </a:lnTo>
                <a:lnTo>
                  <a:pt x="7" y="347"/>
                </a:lnTo>
                <a:lnTo>
                  <a:pt x="6" y="345"/>
                </a:lnTo>
                <a:lnTo>
                  <a:pt x="5" y="344"/>
                </a:lnTo>
                <a:lnTo>
                  <a:pt x="3" y="342"/>
                </a:lnTo>
                <a:lnTo>
                  <a:pt x="3" y="341"/>
                </a:lnTo>
                <a:lnTo>
                  <a:pt x="3" y="340"/>
                </a:lnTo>
                <a:lnTo>
                  <a:pt x="2" y="340"/>
                </a:lnTo>
                <a:lnTo>
                  <a:pt x="3" y="339"/>
                </a:lnTo>
                <a:lnTo>
                  <a:pt x="3" y="338"/>
                </a:lnTo>
                <a:lnTo>
                  <a:pt x="4" y="337"/>
                </a:lnTo>
                <a:lnTo>
                  <a:pt x="4" y="336"/>
                </a:lnTo>
                <a:lnTo>
                  <a:pt x="6" y="335"/>
                </a:lnTo>
                <a:lnTo>
                  <a:pt x="8" y="333"/>
                </a:lnTo>
                <a:lnTo>
                  <a:pt x="9" y="332"/>
                </a:lnTo>
                <a:lnTo>
                  <a:pt x="11" y="331"/>
                </a:lnTo>
                <a:lnTo>
                  <a:pt x="12" y="330"/>
                </a:lnTo>
                <a:lnTo>
                  <a:pt x="13" y="330"/>
                </a:lnTo>
                <a:lnTo>
                  <a:pt x="14" y="330"/>
                </a:lnTo>
                <a:lnTo>
                  <a:pt x="15" y="329"/>
                </a:lnTo>
                <a:lnTo>
                  <a:pt x="17" y="329"/>
                </a:lnTo>
                <a:lnTo>
                  <a:pt x="20" y="329"/>
                </a:lnTo>
                <a:lnTo>
                  <a:pt x="21" y="329"/>
                </a:lnTo>
                <a:lnTo>
                  <a:pt x="22" y="328"/>
                </a:lnTo>
                <a:lnTo>
                  <a:pt x="23" y="328"/>
                </a:lnTo>
                <a:lnTo>
                  <a:pt x="24" y="328"/>
                </a:lnTo>
                <a:lnTo>
                  <a:pt x="24" y="327"/>
                </a:lnTo>
                <a:lnTo>
                  <a:pt x="25" y="327"/>
                </a:lnTo>
                <a:lnTo>
                  <a:pt x="25" y="326"/>
                </a:lnTo>
                <a:lnTo>
                  <a:pt x="27" y="324"/>
                </a:lnTo>
                <a:lnTo>
                  <a:pt x="28" y="323"/>
                </a:lnTo>
                <a:lnTo>
                  <a:pt x="28" y="322"/>
                </a:lnTo>
                <a:lnTo>
                  <a:pt x="30" y="318"/>
                </a:lnTo>
                <a:lnTo>
                  <a:pt x="30" y="317"/>
                </a:lnTo>
                <a:lnTo>
                  <a:pt x="31" y="317"/>
                </a:lnTo>
                <a:lnTo>
                  <a:pt x="31" y="316"/>
                </a:lnTo>
                <a:lnTo>
                  <a:pt x="32" y="316"/>
                </a:lnTo>
                <a:lnTo>
                  <a:pt x="34" y="315"/>
                </a:lnTo>
                <a:lnTo>
                  <a:pt x="35" y="314"/>
                </a:lnTo>
                <a:lnTo>
                  <a:pt x="35" y="314"/>
                </a:lnTo>
                <a:lnTo>
                  <a:pt x="36" y="313"/>
                </a:lnTo>
                <a:lnTo>
                  <a:pt x="36" y="313"/>
                </a:lnTo>
                <a:lnTo>
                  <a:pt x="36" y="313"/>
                </a:lnTo>
                <a:lnTo>
                  <a:pt x="36" y="312"/>
                </a:lnTo>
                <a:lnTo>
                  <a:pt x="37" y="310"/>
                </a:lnTo>
                <a:lnTo>
                  <a:pt x="37" y="309"/>
                </a:lnTo>
                <a:lnTo>
                  <a:pt x="37" y="307"/>
                </a:lnTo>
                <a:lnTo>
                  <a:pt x="37" y="306"/>
                </a:lnTo>
                <a:lnTo>
                  <a:pt x="37" y="305"/>
                </a:lnTo>
                <a:lnTo>
                  <a:pt x="38" y="303"/>
                </a:lnTo>
                <a:lnTo>
                  <a:pt x="38" y="302"/>
                </a:lnTo>
                <a:lnTo>
                  <a:pt x="38" y="300"/>
                </a:lnTo>
                <a:lnTo>
                  <a:pt x="39" y="297"/>
                </a:lnTo>
                <a:lnTo>
                  <a:pt x="39" y="296"/>
                </a:lnTo>
                <a:lnTo>
                  <a:pt x="39" y="294"/>
                </a:lnTo>
                <a:lnTo>
                  <a:pt x="40" y="293"/>
                </a:lnTo>
                <a:lnTo>
                  <a:pt x="40" y="293"/>
                </a:lnTo>
                <a:lnTo>
                  <a:pt x="41" y="292"/>
                </a:lnTo>
                <a:lnTo>
                  <a:pt x="42" y="291"/>
                </a:lnTo>
                <a:lnTo>
                  <a:pt x="45" y="289"/>
                </a:lnTo>
                <a:lnTo>
                  <a:pt x="47" y="287"/>
                </a:lnTo>
                <a:lnTo>
                  <a:pt x="48" y="286"/>
                </a:lnTo>
                <a:lnTo>
                  <a:pt x="51" y="284"/>
                </a:lnTo>
                <a:lnTo>
                  <a:pt x="52" y="283"/>
                </a:lnTo>
                <a:lnTo>
                  <a:pt x="54" y="281"/>
                </a:lnTo>
                <a:lnTo>
                  <a:pt x="57" y="279"/>
                </a:lnTo>
                <a:lnTo>
                  <a:pt x="58" y="278"/>
                </a:lnTo>
                <a:lnTo>
                  <a:pt x="60" y="277"/>
                </a:lnTo>
                <a:lnTo>
                  <a:pt x="61" y="277"/>
                </a:lnTo>
                <a:lnTo>
                  <a:pt x="63" y="276"/>
                </a:lnTo>
                <a:lnTo>
                  <a:pt x="65" y="276"/>
                </a:lnTo>
                <a:lnTo>
                  <a:pt x="66" y="276"/>
                </a:lnTo>
                <a:lnTo>
                  <a:pt x="68" y="276"/>
                </a:lnTo>
                <a:lnTo>
                  <a:pt x="71" y="276"/>
                </a:lnTo>
                <a:lnTo>
                  <a:pt x="73" y="276"/>
                </a:lnTo>
                <a:lnTo>
                  <a:pt x="75" y="276"/>
                </a:lnTo>
                <a:lnTo>
                  <a:pt x="77" y="276"/>
                </a:lnTo>
                <a:lnTo>
                  <a:pt x="79" y="275"/>
                </a:lnTo>
                <a:lnTo>
                  <a:pt x="81" y="275"/>
                </a:lnTo>
                <a:lnTo>
                  <a:pt x="84" y="274"/>
                </a:lnTo>
                <a:lnTo>
                  <a:pt x="86" y="273"/>
                </a:lnTo>
                <a:lnTo>
                  <a:pt x="87" y="272"/>
                </a:lnTo>
                <a:lnTo>
                  <a:pt x="88" y="271"/>
                </a:lnTo>
                <a:lnTo>
                  <a:pt x="90" y="270"/>
                </a:lnTo>
                <a:lnTo>
                  <a:pt x="91" y="269"/>
                </a:lnTo>
                <a:lnTo>
                  <a:pt x="93" y="267"/>
                </a:lnTo>
                <a:lnTo>
                  <a:pt x="94" y="265"/>
                </a:lnTo>
                <a:lnTo>
                  <a:pt x="95" y="264"/>
                </a:lnTo>
                <a:lnTo>
                  <a:pt x="96" y="264"/>
                </a:lnTo>
                <a:lnTo>
                  <a:pt x="99" y="261"/>
                </a:lnTo>
                <a:lnTo>
                  <a:pt x="102" y="258"/>
                </a:lnTo>
                <a:lnTo>
                  <a:pt x="108" y="253"/>
                </a:lnTo>
                <a:lnTo>
                  <a:pt x="110" y="252"/>
                </a:lnTo>
                <a:lnTo>
                  <a:pt x="111" y="251"/>
                </a:lnTo>
                <a:lnTo>
                  <a:pt x="112" y="250"/>
                </a:lnTo>
                <a:lnTo>
                  <a:pt x="113" y="250"/>
                </a:lnTo>
                <a:lnTo>
                  <a:pt x="113" y="250"/>
                </a:lnTo>
                <a:lnTo>
                  <a:pt x="114" y="250"/>
                </a:lnTo>
                <a:lnTo>
                  <a:pt x="114" y="250"/>
                </a:lnTo>
                <a:lnTo>
                  <a:pt x="115" y="250"/>
                </a:lnTo>
                <a:lnTo>
                  <a:pt x="115" y="250"/>
                </a:lnTo>
                <a:lnTo>
                  <a:pt x="117" y="251"/>
                </a:lnTo>
                <a:lnTo>
                  <a:pt x="118" y="252"/>
                </a:lnTo>
                <a:lnTo>
                  <a:pt x="119" y="252"/>
                </a:lnTo>
                <a:lnTo>
                  <a:pt x="120" y="253"/>
                </a:lnTo>
                <a:lnTo>
                  <a:pt x="122" y="253"/>
                </a:lnTo>
                <a:lnTo>
                  <a:pt x="124" y="254"/>
                </a:lnTo>
                <a:lnTo>
                  <a:pt x="126" y="254"/>
                </a:lnTo>
                <a:lnTo>
                  <a:pt x="127" y="254"/>
                </a:lnTo>
                <a:lnTo>
                  <a:pt x="129" y="254"/>
                </a:lnTo>
                <a:lnTo>
                  <a:pt x="131" y="254"/>
                </a:lnTo>
                <a:lnTo>
                  <a:pt x="138" y="254"/>
                </a:lnTo>
                <a:lnTo>
                  <a:pt x="140" y="254"/>
                </a:lnTo>
                <a:lnTo>
                  <a:pt x="142" y="254"/>
                </a:lnTo>
                <a:lnTo>
                  <a:pt x="143" y="253"/>
                </a:lnTo>
                <a:lnTo>
                  <a:pt x="145" y="253"/>
                </a:lnTo>
                <a:lnTo>
                  <a:pt x="146" y="252"/>
                </a:lnTo>
                <a:lnTo>
                  <a:pt x="148" y="252"/>
                </a:lnTo>
                <a:lnTo>
                  <a:pt x="149" y="251"/>
                </a:lnTo>
                <a:lnTo>
                  <a:pt x="152" y="249"/>
                </a:lnTo>
                <a:lnTo>
                  <a:pt x="153" y="248"/>
                </a:lnTo>
                <a:lnTo>
                  <a:pt x="154" y="247"/>
                </a:lnTo>
                <a:lnTo>
                  <a:pt x="156" y="247"/>
                </a:lnTo>
                <a:lnTo>
                  <a:pt x="156" y="247"/>
                </a:lnTo>
                <a:lnTo>
                  <a:pt x="157" y="246"/>
                </a:lnTo>
                <a:lnTo>
                  <a:pt x="158" y="246"/>
                </a:lnTo>
                <a:lnTo>
                  <a:pt x="160" y="244"/>
                </a:lnTo>
                <a:lnTo>
                  <a:pt x="161" y="243"/>
                </a:lnTo>
                <a:lnTo>
                  <a:pt x="163" y="242"/>
                </a:lnTo>
                <a:lnTo>
                  <a:pt x="167" y="237"/>
                </a:lnTo>
                <a:lnTo>
                  <a:pt x="169" y="236"/>
                </a:lnTo>
                <a:lnTo>
                  <a:pt x="170" y="235"/>
                </a:lnTo>
                <a:lnTo>
                  <a:pt x="171" y="234"/>
                </a:lnTo>
                <a:lnTo>
                  <a:pt x="173" y="233"/>
                </a:lnTo>
                <a:lnTo>
                  <a:pt x="174" y="232"/>
                </a:lnTo>
                <a:lnTo>
                  <a:pt x="175" y="232"/>
                </a:lnTo>
                <a:lnTo>
                  <a:pt x="176" y="232"/>
                </a:lnTo>
                <a:lnTo>
                  <a:pt x="177" y="232"/>
                </a:lnTo>
                <a:lnTo>
                  <a:pt x="179" y="233"/>
                </a:lnTo>
                <a:lnTo>
                  <a:pt x="180" y="234"/>
                </a:lnTo>
                <a:lnTo>
                  <a:pt x="181" y="234"/>
                </a:lnTo>
                <a:lnTo>
                  <a:pt x="182" y="235"/>
                </a:lnTo>
                <a:lnTo>
                  <a:pt x="185" y="238"/>
                </a:lnTo>
                <a:lnTo>
                  <a:pt x="186" y="239"/>
                </a:lnTo>
                <a:lnTo>
                  <a:pt x="187" y="240"/>
                </a:lnTo>
                <a:lnTo>
                  <a:pt x="188" y="240"/>
                </a:lnTo>
                <a:lnTo>
                  <a:pt x="188" y="240"/>
                </a:lnTo>
                <a:lnTo>
                  <a:pt x="189" y="240"/>
                </a:lnTo>
                <a:lnTo>
                  <a:pt x="190" y="241"/>
                </a:lnTo>
                <a:lnTo>
                  <a:pt x="190" y="241"/>
                </a:lnTo>
                <a:lnTo>
                  <a:pt x="192" y="240"/>
                </a:lnTo>
                <a:lnTo>
                  <a:pt x="192" y="240"/>
                </a:lnTo>
                <a:lnTo>
                  <a:pt x="193" y="240"/>
                </a:lnTo>
                <a:lnTo>
                  <a:pt x="194" y="239"/>
                </a:lnTo>
                <a:lnTo>
                  <a:pt x="194" y="239"/>
                </a:lnTo>
                <a:lnTo>
                  <a:pt x="196" y="238"/>
                </a:lnTo>
                <a:lnTo>
                  <a:pt x="197" y="236"/>
                </a:lnTo>
                <a:lnTo>
                  <a:pt x="200" y="233"/>
                </a:lnTo>
                <a:lnTo>
                  <a:pt x="202" y="230"/>
                </a:lnTo>
                <a:lnTo>
                  <a:pt x="203" y="230"/>
                </a:lnTo>
                <a:lnTo>
                  <a:pt x="204" y="229"/>
                </a:lnTo>
                <a:lnTo>
                  <a:pt x="206" y="227"/>
                </a:lnTo>
                <a:lnTo>
                  <a:pt x="207" y="227"/>
                </a:lnTo>
                <a:lnTo>
                  <a:pt x="208" y="226"/>
                </a:lnTo>
                <a:lnTo>
                  <a:pt x="209" y="225"/>
                </a:lnTo>
                <a:lnTo>
                  <a:pt x="211" y="225"/>
                </a:lnTo>
                <a:lnTo>
                  <a:pt x="213" y="224"/>
                </a:lnTo>
                <a:lnTo>
                  <a:pt x="214" y="224"/>
                </a:lnTo>
                <a:lnTo>
                  <a:pt x="219" y="222"/>
                </a:lnTo>
                <a:lnTo>
                  <a:pt x="220" y="222"/>
                </a:lnTo>
                <a:lnTo>
                  <a:pt x="221" y="221"/>
                </a:lnTo>
                <a:lnTo>
                  <a:pt x="223" y="221"/>
                </a:lnTo>
                <a:lnTo>
                  <a:pt x="225" y="219"/>
                </a:lnTo>
                <a:lnTo>
                  <a:pt x="227" y="218"/>
                </a:lnTo>
                <a:lnTo>
                  <a:pt x="228" y="218"/>
                </a:lnTo>
                <a:lnTo>
                  <a:pt x="229" y="216"/>
                </a:lnTo>
                <a:lnTo>
                  <a:pt x="231" y="214"/>
                </a:lnTo>
                <a:lnTo>
                  <a:pt x="232" y="213"/>
                </a:lnTo>
                <a:lnTo>
                  <a:pt x="233" y="212"/>
                </a:lnTo>
                <a:lnTo>
                  <a:pt x="234" y="211"/>
                </a:lnTo>
                <a:lnTo>
                  <a:pt x="235" y="209"/>
                </a:lnTo>
                <a:lnTo>
                  <a:pt x="235" y="208"/>
                </a:lnTo>
                <a:lnTo>
                  <a:pt x="236" y="206"/>
                </a:lnTo>
                <a:lnTo>
                  <a:pt x="236" y="206"/>
                </a:lnTo>
                <a:lnTo>
                  <a:pt x="236" y="205"/>
                </a:lnTo>
                <a:lnTo>
                  <a:pt x="237" y="204"/>
                </a:lnTo>
                <a:lnTo>
                  <a:pt x="238" y="204"/>
                </a:lnTo>
                <a:lnTo>
                  <a:pt x="239" y="204"/>
                </a:lnTo>
                <a:lnTo>
                  <a:pt x="241" y="204"/>
                </a:lnTo>
                <a:lnTo>
                  <a:pt x="243" y="204"/>
                </a:lnTo>
                <a:lnTo>
                  <a:pt x="245" y="203"/>
                </a:lnTo>
                <a:lnTo>
                  <a:pt x="246" y="203"/>
                </a:lnTo>
                <a:lnTo>
                  <a:pt x="247" y="203"/>
                </a:lnTo>
                <a:lnTo>
                  <a:pt x="247" y="202"/>
                </a:lnTo>
                <a:lnTo>
                  <a:pt x="248" y="202"/>
                </a:lnTo>
                <a:lnTo>
                  <a:pt x="248" y="201"/>
                </a:lnTo>
                <a:lnTo>
                  <a:pt x="249" y="201"/>
                </a:lnTo>
                <a:lnTo>
                  <a:pt x="249" y="200"/>
                </a:lnTo>
                <a:lnTo>
                  <a:pt x="249" y="199"/>
                </a:lnTo>
                <a:lnTo>
                  <a:pt x="249" y="197"/>
                </a:lnTo>
                <a:lnTo>
                  <a:pt x="249" y="195"/>
                </a:lnTo>
                <a:lnTo>
                  <a:pt x="249" y="194"/>
                </a:lnTo>
                <a:lnTo>
                  <a:pt x="249" y="191"/>
                </a:lnTo>
                <a:lnTo>
                  <a:pt x="249" y="189"/>
                </a:lnTo>
                <a:lnTo>
                  <a:pt x="249" y="188"/>
                </a:lnTo>
                <a:lnTo>
                  <a:pt x="249" y="187"/>
                </a:lnTo>
                <a:lnTo>
                  <a:pt x="250" y="186"/>
                </a:lnTo>
                <a:lnTo>
                  <a:pt x="250" y="186"/>
                </a:lnTo>
                <a:lnTo>
                  <a:pt x="250" y="185"/>
                </a:lnTo>
                <a:lnTo>
                  <a:pt x="251" y="183"/>
                </a:lnTo>
                <a:lnTo>
                  <a:pt x="252" y="182"/>
                </a:lnTo>
                <a:lnTo>
                  <a:pt x="253" y="181"/>
                </a:lnTo>
                <a:lnTo>
                  <a:pt x="254" y="180"/>
                </a:lnTo>
                <a:lnTo>
                  <a:pt x="255" y="180"/>
                </a:lnTo>
                <a:lnTo>
                  <a:pt x="256" y="179"/>
                </a:lnTo>
                <a:lnTo>
                  <a:pt x="258" y="178"/>
                </a:lnTo>
                <a:lnTo>
                  <a:pt x="259" y="178"/>
                </a:lnTo>
                <a:lnTo>
                  <a:pt x="260" y="178"/>
                </a:lnTo>
                <a:lnTo>
                  <a:pt x="261" y="177"/>
                </a:lnTo>
                <a:lnTo>
                  <a:pt x="262" y="177"/>
                </a:lnTo>
                <a:lnTo>
                  <a:pt x="264" y="177"/>
                </a:lnTo>
                <a:lnTo>
                  <a:pt x="271" y="178"/>
                </a:lnTo>
                <a:lnTo>
                  <a:pt x="273" y="178"/>
                </a:lnTo>
                <a:lnTo>
                  <a:pt x="276" y="179"/>
                </a:lnTo>
                <a:lnTo>
                  <a:pt x="281" y="180"/>
                </a:lnTo>
                <a:lnTo>
                  <a:pt x="287" y="182"/>
                </a:lnTo>
                <a:lnTo>
                  <a:pt x="291" y="183"/>
                </a:lnTo>
                <a:lnTo>
                  <a:pt x="293" y="183"/>
                </a:lnTo>
                <a:lnTo>
                  <a:pt x="296" y="184"/>
                </a:lnTo>
                <a:lnTo>
                  <a:pt x="305" y="185"/>
                </a:lnTo>
                <a:lnTo>
                  <a:pt x="308" y="185"/>
                </a:lnTo>
                <a:lnTo>
                  <a:pt x="312" y="185"/>
                </a:lnTo>
                <a:lnTo>
                  <a:pt x="315" y="185"/>
                </a:lnTo>
                <a:lnTo>
                  <a:pt x="318" y="185"/>
                </a:lnTo>
                <a:lnTo>
                  <a:pt x="321" y="185"/>
                </a:lnTo>
                <a:lnTo>
                  <a:pt x="324" y="184"/>
                </a:lnTo>
                <a:lnTo>
                  <a:pt x="327" y="183"/>
                </a:lnTo>
                <a:lnTo>
                  <a:pt x="329" y="183"/>
                </a:lnTo>
                <a:lnTo>
                  <a:pt x="331" y="182"/>
                </a:lnTo>
                <a:lnTo>
                  <a:pt x="332" y="181"/>
                </a:lnTo>
                <a:lnTo>
                  <a:pt x="333" y="181"/>
                </a:lnTo>
                <a:lnTo>
                  <a:pt x="334" y="181"/>
                </a:lnTo>
                <a:lnTo>
                  <a:pt x="335" y="181"/>
                </a:lnTo>
                <a:lnTo>
                  <a:pt x="336" y="181"/>
                </a:lnTo>
                <a:lnTo>
                  <a:pt x="340" y="182"/>
                </a:lnTo>
                <a:lnTo>
                  <a:pt x="342" y="183"/>
                </a:lnTo>
                <a:lnTo>
                  <a:pt x="347" y="183"/>
                </a:lnTo>
                <a:lnTo>
                  <a:pt x="352" y="184"/>
                </a:lnTo>
                <a:lnTo>
                  <a:pt x="354" y="185"/>
                </a:lnTo>
                <a:lnTo>
                  <a:pt x="356" y="185"/>
                </a:lnTo>
                <a:lnTo>
                  <a:pt x="357" y="185"/>
                </a:lnTo>
                <a:lnTo>
                  <a:pt x="358" y="185"/>
                </a:lnTo>
                <a:lnTo>
                  <a:pt x="359" y="185"/>
                </a:lnTo>
                <a:lnTo>
                  <a:pt x="360" y="184"/>
                </a:lnTo>
                <a:lnTo>
                  <a:pt x="360" y="184"/>
                </a:lnTo>
                <a:lnTo>
                  <a:pt x="362" y="183"/>
                </a:lnTo>
                <a:lnTo>
                  <a:pt x="363" y="182"/>
                </a:lnTo>
                <a:lnTo>
                  <a:pt x="364" y="181"/>
                </a:lnTo>
                <a:lnTo>
                  <a:pt x="367" y="178"/>
                </a:lnTo>
                <a:lnTo>
                  <a:pt x="368" y="177"/>
                </a:lnTo>
                <a:lnTo>
                  <a:pt x="369" y="176"/>
                </a:lnTo>
                <a:lnTo>
                  <a:pt x="370" y="176"/>
                </a:lnTo>
                <a:lnTo>
                  <a:pt x="371" y="175"/>
                </a:lnTo>
                <a:lnTo>
                  <a:pt x="372" y="175"/>
                </a:lnTo>
                <a:lnTo>
                  <a:pt x="374" y="175"/>
                </a:lnTo>
                <a:lnTo>
                  <a:pt x="383" y="173"/>
                </a:lnTo>
                <a:lnTo>
                  <a:pt x="386" y="173"/>
                </a:lnTo>
                <a:lnTo>
                  <a:pt x="392" y="172"/>
                </a:lnTo>
                <a:lnTo>
                  <a:pt x="394" y="172"/>
                </a:lnTo>
                <a:lnTo>
                  <a:pt x="395" y="172"/>
                </a:lnTo>
                <a:lnTo>
                  <a:pt x="397" y="173"/>
                </a:lnTo>
                <a:lnTo>
                  <a:pt x="401" y="173"/>
                </a:lnTo>
                <a:lnTo>
                  <a:pt x="402" y="174"/>
                </a:lnTo>
                <a:lnTo>
                  <a:pt x="403" y="174"/>
                </a:lnTo>
                <a:lnTo>
                  <a:pt x="404" y="173"/>
                </a:lnTo>
                <a:lnTo>
                  <a:pt x="405" y="173"/>
                </a:lnTo>
                <a:lnTo>
                  <a:pt x="406" y="173"/>
                </a:lnTo>
                <a:lnTo>
                  <a:pt x="407" y="172"/>
                </a:lnTo>
                <a:lnTo>
                  <a:pt x="407" y="172"/>
                </a:lnTo>
                <a:lnTo>
                  <a:pt x="408" y="171"/>
                </a:lnTo>
                <a:lnTo>
                  <a:pt x="408" y="171"/>
                </a:lnTo>
                <a:lnTo>
                  <a:pt x="409" y="169"/>
                </a:lnTo>
                <a:lnTo>
                  <a:pt x="410" y="168"/>
                </a:lnTo>
                <a:lnTo>
                  <a:pt x="410" y="167"/>
                </a:lnTo>
                <a:lnTo>
                  <a:pt x="410" y="166"/>
                </a:lnTo>
                <a:lnTo>
                  <a:pt x="411" y="160"/>
                </a:lnTo>
                <a:lnTo>
                  <a:pt x="412" y="156"/>
                </a:lnTo>
                <a:lnTo>
                  <a:pt x="412" y="155"/>
                </a:lnTo>
                <a:lnTo>
                  <a:pt x="412" y="153"/>
                </a:lnTo>
                <a:lnTo>
                  <a:pt x="412" y="152"/>
                </a:lnTo>
                <a:lnTo>
                  <a:pt x="412" y="150"/>
                </a:lnTo>
                <a:lnTo>
                  <a:pt x="412" y="148"/>
                </a:lnTo>
                <a:lnTo>
                  <a:pt x="412" y="147"/>
                </a:lnTo>
                <a:lnTo>
                  <a:pt x="412" y="145"/>
                </a:lnTo>
                <a:lnTo>
                  <a:pt x="411" y="141"/>
                </a:lnTo>
                <a:lnTo>
                  <a:pt x="410" y="140"/>
                </a:lnTo>
                <a:lnTo>
                  <a:pt x="410" y="139"/>
                </a:lnTo>
                <a:lnTo>
                  <a:pt x="410" y="137"/>
                </a:lnTo>
                <a:lnTo>
                  <a:pt x="410" y="135"/>
                </a:lnTo>
                <a:lnTo>
                  <a:pt x="410" y="134"/>
                </a:lnTo>
                <a:lnTo>
                  <a:pt x="410" y="133"/>
                </a:lnTo>
                <a:lnTo>
                  <a:pt x="410" y="130"/>
                </a:lnTo>
                <a:lnTo>
                  <a:pt x="410" y="126"/>
                </a:lnTo>
                <a:lnTo>
                  <a:pt x="410" y="125"/>
                </a:lnTo>
                <a:lnTo>
                  <a:pt x="410" y="125"/>
                </a:lnTo>
                <a:lnTo>
                  <a:pt x="410" y="124"/>
                </a:lnTo>
                <a:lnTo>
                  <a:pt x="410" y="124"/>
                </a:lnTo>
                <a:lnTo>
                  <a:pt x="411" y="124"/>
                </a:lnTo>
                <a:lnTo>
                  <a:pt x="412" y="123"/>
                </a:lnTo>
                <a:lnTo>
                  <a:pt x="412" y="123"/>
                </a:lnTo>
                <a:lnTo>
                  <a:pt x="413" y="123"/>
                </a:lnTo>
                <a:lnTo>
                  <a:pt x="414" y="123"/>
                </a:lnTo>
                <a:lnTo>
                  <a:pt x="414" y="123"/>
                </a:lnTo>
                <a:lnTo>
                  <a:pt x="415" y="123"/>
                </a:lnTo>
                <a:lnTo>
                  <a:pt x="416" y="123"/>
                </a:lnTo>
                <a:lnTo>
                  <a:pt x="421" y="125"/>
                </a:lnTo>
                <a:lnTo>
                  <a:pt x="423" y="125"/>
                </a:lnTo>
                <a:lnTo>
                  <a:pt x="424" y="126"/>
                </a:lnTo>
                <a:lnTo>
                  <a:pt x="426" y="126"/>
                </a:lnTo>
                <a:lnTo>
                  <a:pt x="427" y="126"/>
                </a:lnTo>
                <a:lnTo>
                  <a:pt x="428" y="126"/>
                </a:lnTo>
                <a:lnTo>
                  <a:pt x="429" y="126"/>
                </a:lnTo>
                <a:lnTo>
                  <a:pt x="429" y="126"/>
                </a:lnTo>
                <a:lnTo>
                  <a:pt x="429" y="125"/>
                </a:lnTo>
                <a:lnTo>
                  <a:pt x="430" y="125"/>
                </a:lnTo>
                <a:lnTo>
                  <a:pt x="430" y="125"/>
                </a:lnTo>
                <a:lnTo>
                  <a:pt x="430" y="124"/>
                </a:lnTo>
                <a:lnTo>
                  <a:pt x="430" y="122"/>
                </a:lnTo>
                <a:lnTo>
                  <a:pt x="430" y="122"/>
                </a:lnTo>
                <a:lnTo>
                  <a:pt x="432" y="118"/>
                </a:lnTo>
                <a:lnTo>
                  <a:pt x="434" y="114"/>
                </a:lnTo>
                <a:lnTo>
                  <a:pt x="435" y="113"/>
                </a:lnTo>
                <a:lnTo>
                  <a:pt x="435" y="113"/>
                </a:lnTo>
                <a:lnTo>
                  <a:pt x="436" y="112"/>
                </a:lnTo>
                <a:lnTo>
                  <a:pt x="437" y="112"/>
                </a:lnTo>
                <a:lnTo>
                  <a:pt x="441" y="111"/>
                </a:lnTo>
                <a:lnTo>
                  <a:pt x="445" y="110"/>
                </a:lnTo>
                <a:lnTo>
                  <a:pt x="448" y="109"/>
                </a:lnTo>
                <a:lnTo>
                  <a:pt x="449" y="108"/>
                </a:lnTo>
                <a:lnTo>
                  <a:pt x="450" y="108"/>
                </a:lnTo>
                <a:lnTo>
                  <a:pt x="450" y="108"/>
                </a:lnTo>
                <a:lnTo>
                  <a:pt x="451" y="107"/>
                </a:lnTo>
                <a:lnTo>
                  <a:pt x="451" y="107"/>
                </a:lnTo>
                <a:lnTo>
                  <a:pt x="451" y="106"/>
                </a:lnTo>
                <a:lnTo>
                  <a:pt x="452" y="105"/>
                </a:lnTo>
                <a:lnTo>
                  <a:pt x="452" y="104"/>
                </a:lnTo>
                <a:lnTo>
                  <a:pt x="452" y="103"/>
                </a:lnTo>
                <a:lnTo>
                  <a:pt x="453" y="102"/>
                </a:lnTo>
                <a:lnTo>
                  <a:pt x="453" y="101"/>
                </a:lnTo>
                <a:lnTo>
                  <a:pt x="453" y="100"/>
                </a:lnTo>
                <a:lnTo>
                  <a:pt x="452" y="96"/>
                </a:lnTo>
                <a:lnTo>
                  <a:pt x="452" y="94"/>
                </a:lnTo>
                <a:lnTo>
                  <a:pt x="452" y="91"/>
                </a:lnTo>
                <a:lnTo>
                  <a:pt x="451" y="87"/>
                </a:lnTo>
                <a:lnTo>
                  <a:pt x="450" y="85"/>
                </a:lnTo>
                <a:lnTo>
                  <a:pt x="450" y="84"/>
                </a:lnTo>
                <a:lnTo>
                  <a:pt x="450" y="83"/>
                </a:lnTo>
                <a:lnTo>
                  <a:pt x="451" y="82"/>
                </a:lnTo>
                <a:lnTo>
                  <a:pt x="451" y="81"/>
                </a:lnTo>
                <a:lnTo>
                  <a:pt x="451" y="80"/>
                </a:lnTo>
                <a:lnTo>
                  <a:pt x="451" y="79"/>
                </a:lnTo>
                <a:lnTo>
                  <a:pt x="452" y="78"/>
                </a:lnTo>
                <a:lnTo>
                  <a:pt x="453" y="77"/>
                </a:lnTo>
                <a:lnTo>
                  <a:pt x="454" y="76"/>
                </a:lnTo>
                <a:lnTo>
                  <a:pt x="455" y="75"/>
                </a:lnTo>
                <a:lnTo>
                  <a:pt x="455" y="75"/>
                </a:lnTo>
                <a:lnTo>
                  <a:pt x="456" y="74"/>
                </a:lnTo>
                <a:lnTo>
                  <a:pt x="457" y="74"/>
                </a:lnTo>
                <a:lnTo>
                  <a:pt x="457" y="74"/>
                </a:lnTo>
                <a:lnTo>
                  <a:pt x="458" y="73"/>
                </a:lnTo>
                <a:lnTo>
                  <a:pt x="459" y="74"/>
                </a:lnTo>
                <a:lnTo>
                  <a:pt x="459" y="74"/>
                </a:lnTo>
                <a:lnTo>
                  <a:pt x="459" y="74"/>
                </a:lnTo>
                <a:lnTo>
                  <a:pt x="459" y="74"/>
                </a:lnTo>
                <a:lnTo>
                  <a:pt x="460" y="75"/>
                </a:lnTo>
                <a:lnTo>
                  <a:pt x="460" y="75"/>
                </a:lnTo>
                <a:lnTo>
                  <a:pt x="461" y="76"/>
                </a:lnTo>
                <a:lnTo>
                  <a:pt x="462" y="76"/>
                </a:lnTo>
                <a:lnTo>
                  <a:pt x="462" y="77"/>
                </a:lnTo>
                <a:lnTo>
                  <a:pt x="463" y="77"/>
                </a:lnTo>
                <a:lnTo>
                  <a:pt x="464" y="77"/>
                </a:lnTo>
                <a:lnTo>
                  <a:pt x="464" y="77"/>
                </a:lnTo>
                <a:lnTo>
                  <a:pt x="465" y="76"/>
                </a:lnTo>
                <a:lnTo>
                  <a:pt x="466" y="76"/>
                </a:lnTo>
                <a:lnTo>
                  <a:pt x="469" y="75"/>
                </a:lnTo>
                <a:lnTo>
                  <a:pt x="470" y="74"/>
                </a:lnTo>
                <a:lnTo>
                  <a:pt x="471" y="74"/>
                </a:lnTo>
                <a:lnTo>
                  <a:pt x="472" y="73"/>
                </a:lnTo>
                <a:lnTo>
                  <a:pt x="473" y="73"/>
                </a:lnTo>
                <a:lnTo>
                  <a:pt x="475" y="74"/>
                </a:lnTo>
                <a:lnTo>
                  <a:pt x="476" y="74"/>
                </a:lnTo>
                <a:lnTo>
                  <a:pt x="479" y="76"/>
                </a:lnTo>
                <a:lnTo>
                  <a:pt x="480" y="76"/>
                </a:lnTo>
                <a:lnTo>
                  <a:pt x="482" y="76"/>
                </a:lnTo>
                <a:lnTo>
                  <a:pt x="482" y="76"/>
                </a:lnTo>
                <a:lnTo>
                  <a:pt x="483" y="76"/>
                </a:lnTo>
                <a:lnTo>
                  <a:pt x="484" y="76"/>
                </a:lnTo>
                <a:lnTo>
                  <a:pt x="485" y="76"/>
                </a:lnTo>
                <a:lnTo>
                  <a:pt x="486" y="76"/>
                </a:lnTo>
                <a:lnTo>
                  <a:pt x="488" y="75"/>
                </a:lnTo>
                <a:lnTo>
                  <a:pt x="489" y="74"/>
                </a:lnTo>
                <a:lnTo>
                  <a:pt x="491" y="74"/>
                </a:lnTo>
                <a:lnTo>
                  <a:pt x="492" y="73"/>
                </a:lnTo>
                <a:lnTo>
                  <a:pt x="493" y="73"/>
                </a:lnTo>
                <a:lnTo>
                  <a:pt x="494" y="73"/>
                </a:lnTo>
                <a:lnTo>
                  <a:pt x="494" y="73"/>
                </a:lnTo>
                <a:lnTo>
                  <a:pt x="495" y="73"/>
                </a:lnTo>
                <a:lnTo>
                  <a:pt x="496" y="74"/>
                </a:lnTo>
                <a:lnTo>
                  <a:pt x="496" y="74"/>
                </a:lnTo>
                <a:lnTo>
                  <a:pt x="497" y="75"/>
                </a:lnTo>
                <a:lnTo>
                  <a:pt x="497" y="76"/>
                </a:lnTo>
                <a:lnTo>
                  <a:pt x="498" y="77"/>
                </a:lnTo>
                <a:lnTo>
                  <a:pt x="498" y="78"/>
                </a:lnTo>
                <a:lnTo>
                  <a:pt x="499" y="82"/>
                </a:lnTo>
                <a:lnTo>
                  <a:pt x="499" y="84"/>
                </a:lnTo>
                <a:lnTo>
                  <a:pt x="500" y="86"/>
                </a:lnTo>
                <a:lnTo>
                  <a:pt x="500" y="87"/>
                </a:lnTo>
                <a:lnTo>
                  <a:pt x="501" y="88"/>
                </a:lnTo>
                <a:lnTo>
                  <a:pt x="501" y="89"/>
                </a:lnTo>
                <a:lnTo>
                  <a:pt x="502" y="90"/>
                </a:lnTo>
                <a:lnTo>
                  <a:pt x="502" y="91"/>
                </a:lnTo>
                <a:lnTo>
                  <a:pt x="503" y="91"/>
                </a:lnTo>
                <a:lnTo>
                  <a:pt x="504" y="91"/>
                </a:lnTo>
                <a:lnTo>
                  <a:pt x="505" y="92"/>
                </a:lnTo>
                <a:lnTo>
                  <a:pt x="506" y="92"/>
                </a:lnTo>
                <a:lnTo>
                  <a:pt x="507" y="93"/>
                </a:lnTo>
                <a:lnTo>
                  <a:pt x="508" y="93"/>
                </a:lnTo>
                <a:lnTo>
                  <a:pt x="509" y="93"/>
                </a:lnTo>
                <a:lnTo>
                  <a:pt x="510" y="93"/>
                </a:lnTo>
                <a:lnTo>
                  <a:pt x="510" y="93"/>
                </a:lnTo>
                <a:lnTo>
                  <a:pt x="511" y="93"/>
                </a:lnTo>
                <a:lnTo>
                  <a:pt x="512" y="92"/>
                </a:lnTo>
                <a:lnTo>
                  <a:pt x="514" y="92"/>
                </a:lnTo>
                <a:lnTo>
                  <a:pt x="515" y="91"/>
                </a:lnTo>
                <a:lnTo>
                  <a:pt x="520" y="90"/>
                </a:lnTo>
                <a:lnTo>
                  <a:pt x="521" y="89"/>
                </a:lnTo>
                <a:lnTo>
                  <a:pt x="523" y="89"/>
                </a:lnTo>
                <a:lnTo>
                  <a:pt x="526" y="89"/>
                </a:lnTo>
                <a:lnTo>
                  <a:pt x="527" y="89"/>
                </a:lnTo>
                <a:lnTo>
                  <a:pt x="530" y="89"/>
                </a:lnTo>
                <a:lnTo>
                  <a:pt x="531" y="88"/>
                </a:lnTo>
                <a:lnTo>
                  <a:pt x="540" y="88"/>
                </a:lnTo>
                <a:lnTo>
                  <a:pt x="542" y="88"/>
                </a:lnTo>
                <a:lnTo>
                  <a:pt x="542" y="87"/>
                </a:lnTo>
                <a:lnTo>
                  <a:pt x="543" y="87"/>
                </a:lnTo>
                <a:lnTo>
                  <a:pt x="544" y="86"/>
                </a:lnTo>
                <a:lnTo>
                  <a:pt x="547" y="83"/>
                </a:lnTo>
                <a:lnTo>
                  <a:pt x="552" y="80"/>
                </a:lnTo>
                <a:lnTo>
                  <a:pt x="554" y="78"/>
                </a:lnTo>
                <a:lnTo>
                  <a:pt x="555" y="77"/>
                </a:lnTo>
                <a:lnTo>
                  <a:pt x="556" y="76"/>
                </a:lnTo>
                <a:lnTo>
                  <a:pt x="557" y="74"/>
                </a:lnTo>
                <a:lnTo>
                  <a:pt x="560" y="71"/>
                </a:lnTo>
                <a:lnTo>
                  <a:pt x="560" y="70"/>
                </a:lnTo>
                <a:lnTo>
                  <a:pt x="561" y="69"/>
                </a:lnTo>
                <a:lnTo>
                  <a:pt x="562" y="68"/>
                </a:lnTo>
                <a:lnTo>
                  <a:pt x="563" y="68"/>
                </a:lnTo>
                <a:lnTo>
                  <a:pt x="566" y="65"/>
                </a:lnTo>
                <a:lnTo>
                  <a:pt x="567" y="65"/>
                </a:lnTo>
                <a:lnTo>
                  <a:pt x="568" y="64"/>
                </a:lnTo>
                <a:lnTo>
                  <a:pt x="568" y="63"/>
                </a:lnTo>
                <a:lnTo>
                  <a:pt x="569" y="62"/>
                </a:lnTo>
                <a:lnTo>
                  <a:pt x="570" y="61"/>
                </a:lnTo>
                <a:lnTo>
                  <a:pt x="570" y="60"/>
                </a:lnTo>
                <a:lnTo>
                  <a:pt x="570" y="58"/>
                </a:lnTo>
                <a:lnTo>
                  <a:pt x="571" y="56"/>
                </a:lnTo>
                <a:lnTo>
                  <a:pt x="571" y="50"/>
                </a:lnTo>
                <a:lnTo>
                  <a:pt x="572" y="49"/>
                </a:lnTo>
                <a:lnTo>
                  <a:pt x="572" y="48"/>
                </a:lnTo>
                <a:lnTo>
                  <a:pt x="573" y="46"/>
                </a:lnTo>
                <a:lnTo>
                  <a:pt x="573" y="45"/>
                </a:lnTo>
                <a:lnTo>
                  <a:pt x="574" y="45"/>
                </a:lnTo>
                <a:lnTo>
                  <a:pt x="575" y="44"/>
                </a:lnTo>
                <a:lnTo>
                  <a:pt x="576" y="44"/>
                </a:lnTo>
                <a:lnTo>
                  <a:pt x="577" y="44"/>
                </a:lnTo>
                <a:lnTo>
                  <a:pt x="579" y="44"/>
                </a:lnTo>
                <a:lnTo>
                  <a:pt x="580" y="44"/>
                </a:lnTo>
                <a:lnTo>
                  <a:pt x="582" y="44"/>
                </a:lnTo>
                <a:lnTo>
                  <a:pt x="585" y="44"/>
                </a:lnTo>
                <a:lnTo>
                  <a:pt x="588" y="45"/>
                </a:lnTo>
                <a:lnTo>
                  <a:pt x="591" y="46"/>
                </a:lnTo>
                <a:lnTo>
                  <a:pt x="596" y="47"/>
                </a:lnTo>
                <a:lnTo>
                  <a:pt x="598" y="48"/>
                </a:lnTo>
                <a:lnTo>
                  <a:pt x="600" y="48"/>
                </a:lnTo>
                <a:lnTo>
                  <a:pt x="600" y="48"/>
                </a:lnTo>
                <a:lnTo>
                  <a:pt x="601" y="48"/>
                </a:lnTo>
                <a:lnTo>
                  <a:pt x="602" y="48"/>
                </a:lnTo>
                <a:lnTo>
                  <a:pt x="603" y="48"/>
                </a:lnTo>
                <a:lnTo>
                  <a:pt x="604" y="48"/>
                </a:lnTo>
                <a:lnTo>
                  <a:pt x="605" y="47"/>
                </a:lnTo>
                <a:lnTo>
                  <a:pt x="606" y="47"/>
                </a:lnTo>
                <a:lnTo>
                  <a:pt x="607" y="46"/>
                </a:lnTo>
                <a:lnTo>
                  <a:pt x="608" y="45"/>
                </a:lnTo>
                <a:lnTo>
                  <a:pt x="609" y="44"/>
                </a:lnTo>
                <a:lnTo>
                  <a:pt x="610" y="43"/>
                </a:lnTo>
                <a:lnTo>
                  <a:pt x="611" y="43"/>
                </a:lnTo>
                <a:lnTo>
                  <a:pt x="611" y="42"/>
                </a:lnTo>
                <a:lnTo>
                  <a:pt x="612" y="41"/>
                </a:lnTo>
                <a:lnTo>
                  <a:pt x="612" y="40"/>
                </a:lnTo>
                <a:lnTo>
                  <a:pt x="613" y="39"/>
                </a:lnTo>
                <a:lnTo>
                  <a:pt x="613" y="36"/>
                </a:lnTo>
                <a:lnTo>
                  <a:pt x="614" y="34"/>
                </a:lnTo>
                <a:lnTo>
                  <a:pt x="614" y="34"/>
                </a:lnTo>
                <a:lnTo>
                  <a:pt x="614" y="33"/>
                </a:lnTo>
                <a:lnTo>
                  <a:pt x="615" y="32"/>
                </a:lnTo>
                <a:lnTo>
                  <a:pt x="615" y="32"/>
                </a:lnTo>
                <a:lnTo>
                  <a:pt x="616" y="31"/>
                </a:lnTo>
                <a:lnTo>
                  <a:pt x="617" y="30"/>
                </a:lnTo>
                <a:lnTo>
                  <a:pt x="619" y="29"/>
                </a:lnTo>
                <a:lnTo>
                  <a:pt x="620" y="28"/>
                </a:lnTo>
                <a:lnTo>
                  <a:pt x="623" y="27"/>
                </a:lnTo>
                <a:lnTo>
                  <a:pt x="628" y="24"/>
                </a:lnTo>
                <a:lnTo>
                  <a:pt x="630" y="23"/>
                </a:lnTo>
                <a:lnTo>
                  <a:pt x="631" y="23"/>
                </a:lnTo>
                <a:lnTo>
                  <a:pt x="631" y="22"/>
                </a:lnTo>
                <a:lnTo>
                  <a:pt x="632" y="21"/>
                </a:lnTo>
                <a:lnTo>
                  <a:pt x="633" y="20"/>
                </a:lnTo>
                <a:lnTo>
                  <a:pt x="633" y="19"/>
                </a:lnTo>
                <a:lnTo>
                  <a:pt x="634" y="18"/>
                </a:lnTo>
                <a:lnTo>
                  <a:pt x="634" y="17"/>
                </a:lnTo>
                <a:lnTo>
                  <a:pt x="634" y="13"/>
                </a:lnTo>
                <a:lnTo>
                  <a:pt x="635" y="11"/>
                </a:lnTo>
                <a:lnTo>
                  <a:pt x="636" y="9"/>
                </a:lnTo>
                <a:lnTo>
                  <a:pt x="637" y="6"/>
                </a:lnTo>
                <a:lnTo>
                  <a:pt x="637" y="5"/>
                </a:lnTo>
                <a:lnTo>
                  <a:pt x="638" y="3"/>
                </a:lnTo>
                <a:lnTo>
                  <a:pt x="638" y="1"/>
                </a:lnTo>
                <a:lnTo>
                  <a:pt x="638" y="0"/>
                </a:lnTo>
                <a:lnTo>
                  <a:pt x="639" y="0"/>
                </a:lnTo>
                <a:lnTo>
                  <a:pt x="639" y="0"/>
                </a:lnTo>
              </a:path>
            </a:pathLst>
          </a:custGeom>
          <a:noFill/>
          <a:ln w="98425">
            <a:solidFill>
              <a:srgbClr val="CCCC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575" name="Freeform 228">
            <a:extLst>
              <a:ext uri="{FF2B5EF4-FFF2-40B4-BE49-F238E27FC236}">
                <a16:creationId xmlns:a16="http://schemas.microsoft.com/office/drawing/2014/main" id="{1932FFD6-ACEC-43CB-84B8-88463EE7560F}"/>
              </a:ext>
            </a:extLst>
          </p:cNvPr>
          <p:cNvSpPr>
            <a:spLocks/>
          </p:cNvSpPr>
          <p:nvPr/>
        </p:nvSpPr>
        <p:spPr bwMode="auto">
          <a:xfrm>
            <a:off x="8292672" y="2087513"/>
            <a:ext cx="198714" cy="152857"/>
          </a:xfrm>
          <a:custGeom>
            <a:avLst/>
            <a:gdLst>
              <a:gd name="T0" fmla="*/ 109 w 195"/>
              <a:gd name="T1" fmla="*/ 3 h 150"/>
              <a:gd name="T2" fmla="*/ 93 w 195"/>
              <a:gd name="T3" fmla="*/ 10 h 150"/>
              <a:gd name="T4" fmla="*/ 75 w 195"/>
              <a:gd name="T5" fmla="*/ 18 h 150"/>
              <a:gd name="T6" fmla="*/ 60 w 195"/>
              <a:gd name="T7" fmla="*/ 21 h 150"/>
              <a:gd name="T8" fmla="*/ 54 w 195"/>
              <a:gd name="T9" fmla="*/ 24 h 150"/>
              <a:gd name="T10" fmla="*/ 50 w 195"/>
              <a:gd name="T11" fmla="*/ 34 h 150"/>
              <a:gd name="T12" fmla="*/ 46 w 195"/>
              <a:gd name="T13" fmla="*/ 38 h 150"/>
              <a:gd name="T14" fmla="*/ 36 w 195"/>
              <a:gd name="T15" fmla="*/ 36 h 150"/>
              <a:gd name="T16" fmla="*/ 29 w 195"/>
              <a:gd name="T17" fmla="*/ 34 h 150"/>
              <a:gd name="T18" fmla="*/ 19 w 195"/>
              <a:gd name="T19" fmla="*/ 38 h 150"/>
              <a:gd name="T20" fmla="*/ 2 w 195"/>
              <a:gd name="T21" fmla="*/ 44 h 150"/>
              <a:gd name="T22" fmla="*/ 0 w 195"/>
              <a:gd name="T23" fmla="*/ 47 h 150"/>
              <a:gd name="T24" fmla="*/ 6 w 195"/>
              <a:gd name="T25" fmla="*/ 51 h 150"/>
              <a:gd name="T26" fmla="*/ 18 w 195"/>
              <a:gd name="T27" fmla="*/ 62 h 150"/>
              <a:gd name="T28" fmla="*/ 17 w 195"/>
              <a:gd name="T29" fmla="*/ 66 h 150"/>
              <a:gd name="T30" fmla="*/ 10 w 195"/>
              <a:gd name="T31" fmla="*/ 72 h 150"/>
              <a:gd name="T32" fmla="*/ 9 w 195"/>
              <a:gd name="T33" fmla="*/ 77 h 150"/>
              <a:gd name="T34" fmla="*/ 16 w 195"/>
              <a:gd name="T35" fmla="*/ 88 h 150"/>
              <a:gd name="T36" fmla="*/ 28 w 195"/>
              <a:gd name="T37" fmla="*/ 100 h 150"/>
              <a:gd name="T38" fmla="*/ 30 w 195"/>
              <a:gd name="T39" fmla="*/ 106 h 150"/>
              <a:gd name="T40" fmla="*/ 28 w 195"/>
              <a:gd name="T41" fmla="*/ 113 h 150"/>
              <a:gd name="T42" fmla="*/ 31 w 195"/>
              <a:gd name="T43" fmla="*/ 117 h 150"/>
              <a:gd name="T44" fmla="*/ 39 w 195"/>
              <a:gd name="T45" fmla="*/ 122 h 150"/>
              <a:gd name="T46" fmla="*/ 41 w 195"/>
              <a:gd name="T47" fmla="*/ 126 h 150"/>
              <a:gd name="T48" fmla="*/ 41 w 195"/>
              <a:gd name="T49" fmla="*/ 133 h 150"/>
              <a:gd name="T50" fmla="*/ 42 w 195"/>
              <a:gd name="T51" fmla="*/ 137 h 150"/>
              <a:gd name="T52" fmla="*/ 42 w 195"/>
              <a:gd name="T53" fmla="*/ 144 h 150"/>
              <a:gd name="T54" fmla="*/ 45 w 195"/>
              <a:gd name="T55" fmla="*/ 148 h 150"/>
              <a:gd name="T56" fmla="*/ 57 w 195"/>
              <a:gd name="T57" fmla="*/ 150 h 150"/>
              <a:gd name="T58" fmla="*/ 65 w 195"/>
              <a:gd name="T59" fmla="*/ 149 h 150"/>
              <a:gd name="T60" fmla="*/ 69 w 195"/>
              <a:gd name="T61" fmla="*/ 142 h 150"/>
              <a:gd name="T62" fmla="*/ 78 w 195"/>
              <a:gd name="T63" fmla="*/ 138 h 150"/>
              <a:gd name="T64" fmla="*/ 92 w 195"/>
              <a:gd name="T65" fmla="*/ 133 h 150"/>
              <a:gd name="T66" fmla="*/ 107 w 195"/>
              <a:gd name="T67" fmla="*/ 122 h 150"/>
              <a:gd name="T68" fmla="*/ 117 w 195"/>
              <a:gd name="T69" fmla="*/ 118 h 150"/>
              <a:gd name="T70" fmla="*/ 124 w 195"/>
              <a:gd name="T71" fmla="*/ 112 h 150"/>
              <a:gd name="T72" fmla="*/ 133 w 195"/>
              <a:gd name="T73" fmla="*/ 109 h 150"/>
              <a:gd name="T74" fmla="*/ 145 w 195"/>
              <a:gd name="T75" fmla="*/ 109 h 150"/>
              <a:gd name="T76" fmla="*/ 156 w 195"/>
              <a:gd name="T77" fmla="*/ 114 h 150"/>
              <a:gd name="T78" fmla="*/ 165 w 195"/>
              <a:gd name="T79" fmla="*/ 117 h 150"/>
              <a:gd name="T80" fmla="*/ 171 w 195"/>
              <a:gd name="T81" fmla="*/ 116 h 150"/>
              <a:gd name="T82" fmla="*/ 179 w 195"/>
              <a:gd name="T83" fmla="*/ 107 h 150"/>
              <a:gd name="T84" fmla="*/ 178 w 195"/>
              <a:gd name="T85" fmla="*/ 92 h 150"/>
              <a:gd name="T86" fmla="*/ 176 w 195"/>
              <a:gd name="T87" fmla="*/ 87 h 150"/>
              <a:gd name="T88" fmla="*/ 173 w 195"/>
              <a:gd name="T89" fmla="*/ 82 h 150"/>
              <a:gd name="T90" fmla="*/ 177 w 195"/>
              <a:gd name="T91" fmla="*/ 77 h 150"/>
              <a:gd name="T92" fmla="*/ 191 w 195"/>
              <a:gd name="T93" fmla="*/ 68 h 150"/>
              <a:gd name="T94" fmla="*/ 195 w 195"/>
              <a:gd name="T95" fmla="*/ 62 h 150"/>
              <a:gd name="T96" fmla="*/ 193 w 195"/>
              <a:gd name="T97" fmla="*/ 56 h 150"/>
              <a:gd name="T98" fmla="*/ 183 w 195"/>
              <a:gd name="T99" fmla="*/ 47 h 150"/>
              <a:gd name="T100" fmla="*/ 177 w 195"/>
              <a:gd name="T101" fmla="*/ 40 h 150"/>
              <a:gd name="T102" fmla="*/ 166 w 195"/>
              <a:gd name="T103" fmla="*/ 33 h 150"/>
              <a:gd name="T104" fmla="*/ 155 w 195"/>
              <a:gd name="T105" fmla="*/ 28 h 150"/>
              <a:gd name="T106" fmla="*/ 150 w 195"/>
              <a:gd name="T107" fmla="*/ 19 h 150"/>
              <a:gd name="T108" fmla="*/ 143 w 195"/>
              <a:gd name="T109" fmla="*/ 16 h 150"/>
              <a:gd name="T110" fmla="*/ 129 w 195"/>
              <a:gd name="T111" fmla="*/ 6 h 150"/>
              <a:gd name="T112" fmla="*/ 125 w 195"/>
              <a:gd name="T113" fmla="*/ 2 h 150"/>
              <a:gd name="T114" fmla="*/ 123 w 195"/>
              <a:gd name="T115" fmla="*/ 0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95" h="150">
                <a:moveTo>
                  <a:pt x="123" y="0"/>
                </a:moveTo>
                <a:lnTo>
                  <a:pt x="123" y="0"/>
                </a:lnTo>
                <a:lnTo>
                  <a:pt x="122" y="1"/>
                </a:lnTo>
                <a:lnTo>
                  <a:pt x="119" y="1"/>
                </a:lnTo>
                <a:lnTo>
                  <a:pt x="112" y="3"/>
                </a:lnTo>
                <a:lnTo>
                  <a:pt x="109" y="3"/>
                </a:lnTo>
                <a:lnTo>
                  <a:pt x="106" y="4"/>
                </a:lnTo>
                <a:lnTo>
                  <a:pt x="102" y="5"/>
                </a:lnTo>
                <a:lnTo>
                  <a:pt x="100" y="6"/>
                </a:lnTo>
                <a:lnTo>
                  <a:pt x="99" y="7"/>
                </a:lnTo>
                <a:lnTo>
                  <a:pt x="95" y="9"/>
                </a:lnTo>
                <a:lnTo>
                  <a:pt x="93" y="10"/>
                </a:lnTo>
                <a:lnTo>
                  <a:pt x="90" y="11"/>
                </a:lnTo>
                <a:lnTo>
                  <a:pt x="85" y="13"/>
                </a:lnTo>
                <a:lnTo>
                  <a:pt x="84" y="13"/>
                </a:lnTo>
                <a:lnTo>
                  <a:pt x="83" y="14"/>
                </a:lnTo>
                <a:lnTo>
                  <a:pt x="77" y="17"/>
                </a:lnTo>
                <a:lnTo>
                  <a:pt x="75" y="18"/>
                </a:lnTo>
                <a:lnTo>
                  <a:pt x="73" y="18"/>
                </a:lnTo>
                <a:lnTo>
                  <a:pt x="69" y="20"/>
                </a:lnTo>
                <a:lnTo>
                  <a:pt x="68" y="20"/>
                </a:lnTo>
                <a:lnTo>
                  <a:pt x="66" y="20"/>
                </a:lnTo>
                <a:lnTo>
                  <a:pt x="62" y="20"/>
                </a:lnTo>
                <a:lnTo>
                  <a:pt x="60" y="21"/>
                </a:lnTo>
                <a:lnTo>
                  <a:pt x="59" y="21"/>
                </a:lnTo>
                <a:lnTo>
                  <a:pt x="58" y="21"/>
                </a:lnTo>
                <a:lnTo>
                  <a:pt x="57" y="22"/>
                </a:lnTo>
                <a:lnTo>
                  <a:pt x="56" y="22"/>
                </a:lnTo>
                <a:lnTo>
                  <a:pt x="55" y="23"/>
                </a:lnTo>
                <a:lnTo>
                  <a:pt x="54" y="24"/>
                </a:lnTo>
                <a:lnTo>
                  <a:pt x="54" y="25"/>
                </a:lnTo>
                <a:lnTo>
                  <a:pt x="53" y="26"/>
                </a:lnTo>
                <a:lnTo>
                  <a:pt x="52" y="27"/>
                </a:lnTo>
                <a:lnTo>
                  <a:pt x="52" y="29"/>
                </a:lnTo>
                <a:lnTo>
                  <a:pt x="51" y="32"/>
                </a:lnTo>
                <a:lnTo>
                  <a:pt x="50" y="34"/>
                </a:lnTo>
                <a:lnTo>
                  <a:pt x="50" y="35"/>
                </a:lnTo>
                <a:lnTo>
                  <a:pt x="50" y="36"/>
                </a:lnTo>
                <a:lnTo>
                  <a:pt x="49" y="36"/>
                </a:lnTo>
                <a:lnTo>
                  <a:pt x="48" y="37"/>
                </a:lnTo>
                <a:lnTo>
                  <a:pt x="47" y="37"/>
                </a:lnTo>
                <a:lnTo>
                  <a:pt x="46" y="38"/>
                </a:lnTo>
                <a:lnTo>
                  <a:pt x="44" y="38"/>
                </a:lnTo>
                <a:lnTo>
                  <a:pt x="42" y="38"/>
                </a:lnTo>
                <a:lnTo>
                  <a:pt x="40" y="37"/>
                </a:lnTo>
                <a:lnTo>
                  <a:pt x="39" y="37"/>
                </a:lnTo>
                <a:lnTo>
                  <a:pt x="37" y="37"/>
                </a:lnTo>
                <a:lnTo>
                  <a:pt x="36" y="36"/>
                </a:lnTo>
                <a:lnTo>
                  <a:pt x="34" y="35"/>
                </a:lnTo>
                <a:lnTo>
                  <a:pt x="33" y="34"/>
                </a:lnTo>
                <a:lnTo>
                  <a:pt x="32" y="34"/>
                </a:lnTo>
                <a:lnTo>
                  <a:pt x="31" y="34"/>
                </a:lnTo>
                <a:lnTo>
                  <a:pt x="30" y="34"/>
                </a:lnTo>
                <a:lnTo>
                  <a:pt x="29" y="34"/>
                </a:lnTo>
                <a:lnTo>
                  <a:pt x="28" y="34"/>
                </a:lnTo>
                <a:lnTo>
                  <a:pt x="27" y="34"/>
                </a:lnTo>
                <a:lnTo>
                  <a:pt x="26" y="35"/>
                </a:lnTo>
                <a:lnTo>
                  <a:pt x="23" y="36"/>
                </a:lnTo>
                <a:lnTo>
                  <a:pt x="21" y="37"/>
                </a:lnTo>
                <a:lnTo>
                  <a:pt x="19" y="38"/>
                </a:lnTo>
                <a:lnTo>
                  <a:pt x="15" y="39"/>
                </a:lnTo>
                <a:lnTo>
                  <a:pt x="12" y="40"/>
                </a:lnTo>
                <a:lnTo>
                  <a:pt x="9" y="41"/>
                </a:lnTo>
                <a:lnTo>
                  <a:pt x="5" y="43"/>
                </a:lnTo>
                <a:lnTo>
                  <a:pt x="3" y="43"/>
                </a:lnTo>
                <a:lnTo>
                  <a:pt x="2" y="44"/>
                </a:lnTo>
                <a:lnTo>
                  <a:pt x="1" y="45"/>
                </a:lnTo>
                <a:lnTo>
                  <a:pt x="1" y="45"/>
                </a:lnTo>
                <a:lnTo>
                  <a:pt x="0" y="46"/>
                </a:lnTo>
                <a:lnTo>
                  <a:pt x="0" y="46"/>
                </a:lnTo>
                <a:lnTo>
                  <a:pt x="0" y="47"/>
                </a:lnTo>
                <a:lnTo>
                  <a:pt x="0" y="47"/>
                </a:lnTo>
                <a:lnTo>
                  <a:pt x="1" y="47"/>
                </a:lnTo>
                <a:lnTo>
                  <a:pt x="1" y="48"/>
                </a:lnTo>
                <a:lnTo>
                  <a:pt x="2" y="48"/>
                </a:lnTo>
                <a:lnTo>
                  <a:pt x="4" y="49"/>
                </a:lnTo>
                <a:lnTo>
                  <a:pt x="5" y="50"/>
                </a:lnTo>
                <a:lnTo>
                  <a:pt x="6" y="51"/>
                </a:lnTo>
                <a:lnTo>
                  <a:pt x="7" y="51"/>
                </a:lnTo>
                <a:lnTo>
                  <a:pt x="9" y="53"/>
                </a:lnTo>
                <a:lnTo>
                  <a:pt x="12" y="56"/>
                </a:lnTo>
                <a:lnTo>
                  <a:pt x="15" y="60"/>
                </a:lnTo>
                <a:lnTo>
                  <a:pt x="17" y="62"/>
                </a:lnTo>
                <a:lnTo>
                  <a:pt x="18" y="62"/>
                </a:lnTo>
                <a:lnTo>
                  <a:pt x="18" y="63"/>
                </a:lnTo>
                <a:lnTo>
                  <a:pt x="18" y="64"/>
                </a:lnTo>
                <a:lnTo>
                  <a:pt x="18" y="64"/>
                </a:lnTo>
                <a:lnTo>
                  <a:pt x="18" y="65"/>
                </a:lnTo>
                <a:lnTo>
                  <a:pt x="18" y="66"/>
                </a:lnTo>
                <a:lnTo>
                  <a:pt x="17" y="66"/>
                </a:lnTo>
                <a:lnTo>
                  <a:pt x="16" y="67"/>
                </a:lnTo>
                <a:lnTo>
                  <a:pt x="13" y="69"/>
                </a:lnTo>
                <a:lnTo>
                  <a:pt x="12" y="70"/>
                </a:lnTo>
                <a:lnTo>
                  <a:pt x="12" y="70"/>
                </a:lnTo>
                <a:lnTo>
                  <a:pt x="11" y="71"/>
                </a:lnTo>
                <a:lnTo>
                  <a:pt x="10" y="72"/>
                </a:lnTo>
                <a:lnTo>
                  <a:pt x="9" y="73"/>
                </a:lnTo>
                <a:lnTo>
                  <a:pt x="9" y="75"/>
                </a:lnTo>
                <a:lnTo>
                  <a:pt x="9" y="75"/>
                </a:lnTo>
                <a:lnTo>
                  <a:pt x="9" y="76"/>
                </a:lnTo>
                <a:lnTo>
                  <a:pt x="9" y="76"/>
                </a:lnTo>
                <a:lnTo>
                  <a:pt x="9" y="77"/>
                </a:lnTo>
                <a:lnTo>
                  <a:pt x="10" y="78"/>
                </a:lnTo>
                <a:lnTo>
                  <a:pt x="12" y="81"/>
                </a:lnTo>
                <a:lnTo>
                  <a:pt x="13" y="82"/>
                </a:lnTo>
                <a:lnTo>
                  <a:pt x="13" y="83"/>
                </a:lnTo>
                <a:lnTo>
                  <a:pt x="15" y="87"/>
                </a:lnTo>
                <a:lnTo>
                  <a:pt x="16" y="88"/>
                </a:lnTo>
                <a:lnTo>
                  <a:pt x="17" y="90"/>
                </a:lnTo>
                <a:lnTo>
                  <a:pt x="18" y="91"/>
                </a:lnTo>
                <a:lnTo>
                  <a:pt x="19" y="93"/>
                </a:lnTo>
                <a:lnTo>
                  <a:pt x="21" y="95"/>
                </a:lnTo>
                <a:lnTo>
                  <a:pt x="23" y="97"/>
                </a:lnTo>
                <a:lnTo>
                  <a:pt x="28" y="100"/>
                </a:lnTo>
                <a:lnTo>
                  <a:pt x="29" y="101"/>
                </a:lnTo>
                <a:lnTo>
                  <a:pt x="29" y="102"/>
                </a:lnTo>
                <a:lnTo>
                  <a:pt x="30" y="103"/>
                </a:lnTo>
                <a:lnTo>
                  <a:pt x="30" y="104"/>
                </a:lnTo>
                <a:lnTo>
                  <a:pt x="30" y="105"/>
                </a:lnTo>
                <a:lnTo>
                  <a:pt x="30" y="106"/>
                </a:lnTo>
                <a:lnTo>
                  <a:pt x="30" y="107"/>
                </a:lnTo>
                <a:lnTo>
                  <a:pt x="30" y="108"/>
                </a:lnTo>
                <a:lnTo>
                  <a:pt x="29" y="110"/>
                </a:lnTo>
                <a:lnTo>
                  <a:pt x="29" y="111"/>
                </a:lnTo>
                <a:lnTo>
                  <a:pt x="28" y="112"/>
                </a:lnTo>
                <a:lnTo>
                  <a:pt x="28" y="113"/>
                </a:lnTo>
                <a:lnTo>
                  <a:pt x="28" y="113"/>
                </a:lnTo>
                <a:lnTo>
                  <a:pt x="29" y="114"/>
                </a:lnTo>
                <a:lnTo>
                  <a:pt x="29" y="115"/>
                </a:lnTo>
                <a:lnTo>
                  <a:pt x="29" y="116"/>
                </a:lnTo>
                <a:lnTo>
                  <a:pt x="30" y="116"/>
                </a:lnTo>
                <a:lnTo>
                  <a:pt x="31" y="117"/>
                </a:lnTo>
                <a:lnTo>
                  <a:pt x="32" y="118"/>
                </a:lnTo>
                <a:lnTo>
                  <a:pt x="33" y="119"/>
                </a:lnTo>
                <a:lnTo>
                  <a:pt x="34" y="119"/>
                </a:lnTo>
                <a:lnTo>
                  <a:pt x="35" y="120"/>
                </a:lnTo>
                <a:lnTo>
                  <a:pt x="38" y="121"/>
                </a:lnTo>
                <a:lnTo>
                  <a:pt x="39" y="122"/>
                </a:lnTo>
                <a:lnTo>
                  <a:pt x="40" y="123"/>
                </a:lnTo>
                <a:lnTo>
                  <a:pt x="40" y="123"/>
                </a:lnTo>
                <a:lnTo>
                  <a:pt x="41" y="124"/>
                </a:lnTo>
                <a:lnTo>
                  <a:pt x="41" y="124"/>
                </a:lnTo>
                <a:lnTo>
                  <a:pt x="41" y="125"/>
                </a:lnTo>
                <a:lnTo>
                  <a:pt x="41" y="126"/>
                </a:lnTo>
                <a:lnTo>
                  <a:pt x="41" y="127"/>
                </a:lnTo>
                <a:lnTo>
                  <a:pt x="41" y="128"/>
                </a:lnTo>
                <a:lnTo>
                  <a:pt x="41" y="131"/>
                </a:lnTo>
                <a:lnTo>
                  <a:pt x="41" y="132"/>
                </a:lnTo>
                <a:lnTo>
                  <a:pt x="41" y="132"/>
                </a:lnTo>
                <a:lnTo>
                  <a:pt x="41" y="133"/>
                </a:lnTo>
                <a:lnTo>
                  <a:pt x="42" y="134"/>
                </a:lnTo>
                <a:lnTo>
                  <a:pt x="42" y="134"/>
                </a:lnTo>
                <a:lnTo>
                  <a:pt x="42" y="135"/>
                </a:lnTo>
                <a:lnTo>
                  <a:pt x="42" y="135"/>
                </a:lnTo>
                <a:lnTo>
                  <a:pt x="42" y="136"/>
                </a:lnTo>
                <a:lnTo>
                  <a:pt x="42" y="137"/>
                </a:lnTo>
                <a:lnTo>
                  <a:pt x="41" y="139"/>
                </a:lnTo>
                <a:lnTo>
                  <a:pt x="41" y="140"/>
                </a:lnTo>
                <a:lnTo>
                  <a:pt x="41" y="142"/>
                </a:lnTo>
                <a:lnTo>
                  <a:pt x="41" y="142"/>
                </a:lnTo>
                <a:lnTo>
                  <a:pt x="41" y="143"/>
                </a:lnTo>
                <a:lnTo>
                  <a:pt x="42" y="144"/>
                </a:lnTo>
                <a:lnTo>
                  <a:pt x="42" y="145"/>
                </a:lnTo>
                <a:lnTo>
                  <a:pt x="43" y="145"/>
                </a:lnTo>
                <a:lnTo>
                  <a:pt x="43" y="146"/>
                </a:lnTo>
                <a:lnTo>
                  <a:pt x="44" y="147"/>
                </a:lnTo>
                <a:lnTo>
                  <a:pt x="44" y="147"/>
                </a:lnTo>
                <a:lnTo>
                  <a:pt x="45" y="148"/>
                </a:lnTo>
                <a:lnTo>
                  <a:pt x="46" y="148"/>
                </a:lnTo>
                <a:lnTo>
                  <a:pt x="47" y="148"/>
                </a:lnTo>
                <a:lnTo>
                  <a:pt x="48" y="149"/>
                </a:lnTo>
                <a:lnTo>
                  <a:pt x="50" y="149"/>
                </a:lnTo>
                <a:lnTo>
                  <a:pt x="52" y="149"/>
                </a:lnTo>
                <a:lnTo>
                  <a:pt x="57" y="150"/>
                </a:lnTo>
                <a:lnTo>
                  <a:pt x="59" y="150"/>
                </a:lnTo>
                <a:lnTo>
                  <a:pt x="62" y="150"/>
                </a:lnTo>
                <a:lnTo>
                  <a:pt x="63" y="150"/>
                </a:lnTo>
                <a:lnTo>
                  <a:pt x="64" y="149"/>
                </a:lnTo>
                <a:lnTo>
                  <a:pt x="64" y="149"/>
                </a:lnTo>
                <a:lnTo>
                  <a:pt x="65" y="149"/>
                </a:lnTo>
                <a:lnTo>
                  <a:pt x="65" y="148"/>
                </a:lnTo>
                <a:lnTo>
                  <a:pt x="65" y="148"/>
                </a:lnTo>
                <a:lnTo>
                  <a:pt x="66" y="147"/>
                </a:lnTo>
                <a:lnTo>
                  <a:pt x="68" y="144"/>
                </a:lnTo>
                <a:lnTo>
                  <a:pt x="69" y="142"/>
                </a:lnTo>
                <a:lnTo>
                  <a:pt x="69" y="142"/>
                </a:lnTo>
                <a:lnTo>
                  <a:pt x="70" y="141"/>
                </a:lnTo>
                <a:lnTo>
                  <a:pt x="71" y="140"/>
                </a:lnTo>
                <a:lnTo>
                  <a:pt x="71" y="140"/>
                </a:lnTo>
                <a:lnTo>
                  <a:pt x="72" y="139"/>
                </a:lnTo>
                <a:lnTo>
                  <a:pt x="73" y="139"/>
                </a:lnTo>
                <a:lnTo>
                  <a:pt x="78" y="138"/>
                </a:lnTo>
                <a:lnTo>
                  <a:pt x="80" y="137"/>
                </a:lnTo>
                <a:lnTo>
                  <a:pt x="81" y="137"/>
                </a:lnTo>
                <a:lnTo>
                  <a:pt x="84" y="136"/>
                </a:lnTo>
                <a:lnTo>
                  <a:pt x="88" y="135"/>
                </a:lnTo>
                <a:lnTo>
                  <a:pt x="91" y="134"/>
                </a:lnTo>
                <a:lnTo>
                  <a:pt x="92" y="133"/>
                </a:lnTo>
                <a:lnTo>
                  <a:pt x="93" y="133"/>
                </a:lnTo>
                <a:lnTo>
                  <a:pt x="94" y="132"/>
                </a:lnTo>
                <a:lnTo>
                  <a:pt x="95" y="131"/>
                </a:lnTo>
                <a:lnTo>
                  <a:pt x="103" y="125"/>
                </a:lnTo>
                <a:lnTo>
                  <a:pt x="106" y="123"/>
                </a:lnTo>
                <a:lnTo>
                  <a:pt x="107" y="122"/>
                </a:lnTo>
                <a:lnTo>
                  <a:pt x="108" y="121"/>
                </a:lnTo>
                <a:lnTo>
                  <a:pt x="110" y="120"/>
                </a:lnTo>
                <a:lnTo>
                  <a:pt x="112" y="120"/>
                </a:lnTo>
                <a:lnTo>
                  <a:pt x="115" y="119"/>
                </a:lnTo>
                <a:lnTo>
                  <a:pt x="116" y="118"/>
                </a:lnTo>
                <a:lnTo>
                  <a:pt x="117" y="118"/>
                </a:lnTo>
                <a:lnTo>
                  <a:pt x="119" y="117"/>
                </a:lnTo>
                <a:lnTo>
                  <a:pt x="120" y="116"/>
                </a:lnTo>
                <a:lnTo>
                  <a:pt x="121" y="115"/>
                </a:lnTo>
                <a:lnTo>
                  <a:pt x="123" y="113"/>
                </a:lnTo>
                <a:lnTo>
                  <a:pt x="124" y="112"/>
                </a:lnTo>
                <a:lnTo>
                  <a:pt x="124" y="112"/>
                </a:lnTo>
                <a:lnTo>
                  <a:pt x="125" y="111"/>
                </a:lnTo>
                <a:lnTo>
                  <a:pt x="126" y="111"/>
                </a:lnTo>
                <a:lnTo>
                  <a:pt x="127" y="110"/>
                </a:lnTo>
                <a:lnTo>
                  <a:pt x="128" y="110"/>
                </a:lnTo>
                <a:lnTo>
                  <a:pt x="129" y="110"/>
                </a:lnTo>
                <a:lnTo>
                  <a:pt x="133" y="109"/>
                </a:lnTo>
                <a:lnTo>
                  <a:pt x="135" y="109"/>
                </a:lnTo>
                <a:lnTo>
                  <a:pt x="136" y="109"/>
                </a:lnTo>
                <a:lnTo>
                  <a:pt x="140" y="109"/>
                </a:lnTo>
                <a:lnTo>
                  <a:pt x="143" y="109"/>
                </a:lnTo>
                <a:lnTo>
                  <a:pt x="144" y="109"/>
                </a:lnTo>
                <a:lnTo>
                  <a:pt x="145" y="109"/>
                </a:lnTo>
                <a:lnTo>
                  <a:pt x="146" y="109"/>
                </a:lnTo>
                <a:lnTo>
                  <a:pt x="148" y="110"/>
                </a:lnTo>
                <a:lnTo>
                  <a:pt x="150" y="110"/>
                </a:lnTo>
                <a:lnTo>
                  <a:pt x="151" y="111"/>
                </a:lnTo>
                <a:lnTo>
                  <a:pt x="153" y="112"/>
                </a:lnTo>
                <a:lnTo>
                  <a:pt x="156" y="114"/>
                </a:lnTo>
                <a:lnTo>
                  <a:pt x="158" y="115"/>
                </a:lnTo>
                <a:lnTo>
                  <a:pt x="159" y="116"/>
                </a:lnTo>
                <a:lnTo>
                  <a:pt x="160" y="116"/>
                </a:lnTo>
                <a:lnTo>
                  <a:pt x="162" y="117"/>
                </a:lnTo>
                <a:lnTo>
                  <a:pt x="163" y="117"/>
                </a:lnTo>
                <a:lnTo>
                  <a:pt x="165" y="117"/>
                </a:lnTo>
                <a:lnTo>
                  <a:pt x="167" y="117"/>
                </a:lnTo>
                <a:lnTo>
                  <a:pt x="168" y="117"/>
                </a:lnTo>
                <a:lnTo>
                  <a:pt x="169" y="117"/>
                </a:lnTo>
                <a:lnTo>
                  <a:pt x="170" y="117"/>
                </a:lnTo>
                <a:lnTo>
                  <a:pt x="170" y="116"/>
                </a:lnTo>
                <a:lnTo>
                  <a:pt x="171" y="116"/>
                </a:lnTo>
                <a:lnTo>
                  <a:pt x="173" y="114"/>
                </a:lnTo>
                <a:lnTo>
                  <a:pt x="176" y="112"/>
                </a:lnTo>
                <a:lnTo>
                  <a:pt x="177" y="111"/>
                </a:lnTo>
                <a:lnTo>
                  <a:pt x="178" y="110"/>
                </a:lnTo>
                <a:lnTo>
                  <a:pt x="179" y="109"/>
                </a:lnTo>
                <a:lnTo>
                  <a:pt x="179" y="107"/>
                </a:lnTo>
                <a:lnTo>
                  <a:pt x="180" y="106"/>
                </a:lnTo>
                <a:lnTo>
                  <a:pt x="180" y="105"/>
                </a:lnTo>
                <a:lnTo>
                  <a:pt x="180" y="104"/>
                </a:lnTo>
                <a:lnTo>
                  <a:pt x="180" y="101"/>
                </a:lnTo>
                <a:lnTo>
                  <a:pt x="179" y="96"/>
                </a:lnTo>
                <a:lnTo>
                  <a:pt x="178" y="92"/>
                </a:lnTo>
                <a:lnTo>
                  <a:pt x="178" y="91"/>
                </a:lnTo>
                <a:lnTo>
                  <a:pt x="178" y="91"/>
                </a:lnTo>
                <a:lnTo>
                  <a:pt x="178" y="90"/>
                </a:lnTo>
                <a:lnTo>
                  <a:pt x="177" y="89"/>
                </a:lnTo>
                <a:lnTo>
                  <a:pt x="177" y="88"/>
                </a:lnTo>
                <a:lnTo>
                  <a:pt x="176" y="87"/>
                </a:lnTo>
                <a:lnTo>
                  <a:pt x="174" y="86"/>
                </a:lnTo>
                <a:lnTo>
                  <a:pt x="174" y="85"/>
                </a:lnTo>
                <a:lnTo>
                  <a:pt x="174" y="85"/>
                </a:lnTo>
                <a:lnTo>
                  <a:pt x="174" y="84"/>
                </a:lnTo>
                <a:lnTo>
                  <a:pt x="173" y="83"/>
                </a:lnTo>
                <a:lnTo>
                  <a:pt x="173" y="82"/>
                </a:lnTo>
                <a:lnTo>
                  <a:pt x="174" y="81"/>
                </a:lnTo>
                <a:lnTo>
                  <a:pt x="174" y="80"/>
                </a:lnTo>
                <a:lnTo>
                  <a:pt x="174" y="80"/>
                </a:lnTo>
                <a:lnTo>
                  <a:pt x="175" y="79"/>
                </a:lnTo>
                <a:lnTo>
                  <a:pt x="176" y="78"/>
                </a:lnTo>
                <a:lnTo>
                  <a:pt x="177" y="77"/>
                </a:lnTo>
                <a:lnTo>
                  <a:pt x="178" y="76"/>
                </a:lnTo>
                <a:lnTo>
                  <a:pt x="179" y="76"/>
                </a:lnTo>
                <a:lnTo>
                  <a:pt x="186" y="72"/>
                </a:lnTo>
                <a:lnTo>
                  <a:pt x="189" y="70"/>
                </a:lnTo>
                <a:lnTo>
                  <a:pt x="190" y="69"/>
                </a:lnTo>
                <a:lnTo>
                  <a:pt x="191" y="68"/>
                </a:lnTo>
                <a:lnTo>
                  <a:pt x="192" y="67"/>
                </a:lnTo>
                <a:lnTo>
                  <a:pt x="193" y="67"/>
                </a:lnTo>
                <a:lnTo>
                  <a:pt x="193" y="66"/>
                </a:lnTo>
                <a:lnTo>
                  <a:pt x="194" y="65"/>
                </a:lnTo>
                <a:lnTo>
                  <a:pt x="195" y="63"/>
                </a:lnTo>
                <a:lnTo>
                  <a:pt x="195" y="62"/>
                </a:lnTo>
                <a:lnTo>
                  <a:pt x="195" y="61"/>
                </a:lnTo>
                <a:lnTo>
                  <a:pt x="195" y="60"/>
                </a:lnTo>
                <a:lnTo>
                  <a:pt x="195" y="60"/>
                </a:lnTo>
                <a:lnTo>
                  <a:pt x="195" y="58"/>
                </a:lnTo>
                <a:lnTo>
                  <a:pt x="194" y="57"/>
                </a:lnTo>
                <a:lnTo>
                  <a:pt x="193" y="56"/>
                </a:lnTo>
                <a:lnTo>
                  <a:pt x="193" y="55"/>
                </a:lnTo>
                <a:lnTo>
                  <a:pt x="191" y="53"/>
                </a:lnTo>
                <a:lnTo>
                  <a:pt x="190" y="52"/>
                </a:lnTo>
                <a:lnTo>
                  <a:pt x="189" y="52"/>
                </a:lnTo>
                <a:lnTo>
                  <a:pt x="188" y="51"/>
                </a:lnTo>
                <a:lnTo>
                  <a:pt x="183" y="47"/>
                </a:lnTo>
                <a:lnTo>
                  <a:pt x="182" y="46"/>
                </a:lnTo>
                <a:lnTo>
                  <a:pt x="182" y="45"/>
                </a:lnTo>
                <a:lnTo>
                  <a:pt x="181" y="45"/>
                </a:lnTo>
                <a:lnTo>
                  <a:pt x="180" y="44"/>
                </a:lnTo>
                <a:lnTo>
                  <a:pt x="178" y="41"/>
                </a:lnTo>
                <a:lnTo>
                  <a:pt x="177" y="40"/>
                </a:lnTo>
                <a:lnTo>
                  <a:pt x="176" y="39"/>
                </a:lnTo>
                <a:lnTo>
                  <a:pt x="175" y="38"/>
                </a:lnTo>
                <a:lnTo>
                  <a:pt x="174" y="37"/>
                </a:lnTo>
                <a:lnTo>
                  <a:pt x="173" y="36"/>
                </a:lnTo>
                <a:lnTo>
                  <a:pt x="168" y="34"/>
                </a:lnTo>
                <a:lnTo>
                  <a:pt x="166" y="33"/>
                </a:lnTo>
                <a:lnTo>
                  <a:pt x="161" y="31"/>
                </a:lnTo>
                <a:lnTo>
                  <a:pt x="159" y="31"/>
                </a:lnTo>
                <a:lnTo>
                  <a:pt x="158" y="30"/>
                </a:lnTo>
                <a:lnTo>
                  <a:pt x="157" y="30"/>
                </a:lnTo>
                <a:lnTo>
                  <a:pt x="156" y="29"/>
                </a:lnTo>
                <a:lnTo>
                  <a:pt x="155" y="28"/>
                </a:lnTo>
                <a:lnTo>
                  <a:pt x="154" y="27"/>
                </a:lnTo>
                <a:lnTo>
                  <a:pt x="153" y="26"/>
                </a:lnTo>
                <a:lnTo>
                  <a:pt x="152" y="25"/>
                </a:lnTo>
                <a:lnTo>
                  <a:pt x="152" y="24"/>
                </a:lnTo>
                <a:lnTo>
                  <a:pt x="151" y="23"/>
                </a:lnTo>
                <a:lnTo>
                  <a:pt x="150" y="19"/>
                </a:lnTo>
                <a:lnTo>
                  <a:pt x="149" y="18"/>
                </a:lnTo>
                <a:lnTo>
                  <a:pt x="149" y="18"/>
                </a:lnTo>
                <a:lnTo>
                  <a:pt x="148" y="17"/>
                </a:lnTo>
                <a:lnTo>
                  <a:pt x="147" y="17"/>
                </a:lnTo>
                <a:lnTo>
                  <a:pt x="146" y="17"/>
                </a:lnTo>
                <a:lnTo>
                  <a:pt x="143" y="16"/>
                </a:lnTo>
                <a:lnTo>
                  <a:pt x="142" y="15"/>
                </a:lnTo>
                <a:lnTo>
                  <a:pt x="140" y="15"/>
                </a:lnTo>
                <a:lnTo>
                  <a:pt x="139" y="14"/>
                </a:lnTo>
                <a:lnTo>
                  <a:pt x="135" y="10"/>
                </a:lnTo>
                <a:lnTo>
                  <a:pt x="132" y="9"/>
                </a:lnTo>
                <a:lnTo>
                  <a:pt x="129" y="6"/>
                </a:lnTo>
                <a:lnTo>
                  <a:pt x="128" y="6"/>
                </a:lnTo>
                <a:lnTo>
                  <a:pt x="127" y="5"/>
                </a:lnTo>
                <a:lnTo>
                  <a:pt x="126" y="4"/>
                </a:lnTo>
                <a:lnTo>
                  <a:pt x="126" y="4"/>
                </a:lnTo>
                <a:lnTo>
                  <a:pt x="125" y="3"/>
                </a:lnTo>
                <a:lnTo>
                  <a:pt x="125" y="2"/>
                </a:lnTo>
                <a:lnTo>
                  <a:pt x="125" y="1"/>
                </a:lnTo>
                <a:lnTo>
                  <a:pt x="125" y="1"/>
                </a:lnTo>
                <a:lnTo>
                  <a:pt x="125" y="1"/>
                </a:lnTo>
                <a:lnTo>
                  <a:pt x="125" y="0"/>
                </a:lnTo>
                <a:lnTo>
                  <a:pt x="124" y="0"/>
                </a:lnTo>
                <a:lnTo>
                  <a:pt x="123" y="0"/>
                </a:lnTo>
                <a:lnTo>
                  <a:pt x="123" y="0"/>
                </a:lnTo>
              </a:path>
            </a:pathLst>
          </a:custGeom>
          <a:noFill/>
          <a:ln w="98425">
            <a:solidFill>
              <a:srgbClr val="CCCC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576" name="Freeform 229">
            <a:extLst>
              <a:ext uri="{FF2B5EF4-FFF2-40B4-BE49-F238E27FC236}">
                <a16:creationId xmlns:a16="http://schemas.microsoft.com/office/drawing/2014/main" id="{AA16E313-7619-484F-83C4-AA8A10B09DA0}"/>
              </a:ext>
            </a:extLst>
          </p:cNvPr>
          <p:cNvSpPr>
            <a:spLocks/>
          </p:cNvSpPr>
          <p:nvPr/>
        </p:nvSpPr>
        <p:spPr bwMode="auto">
          <a:xfrm>
            <a:off x="7979825" y="2464560"/>
            <a:ext cx="902875" cy="703142"/>
          </a:xfrm>
          <a:custGeom>
            <a:avLst/>
            <a:gdLst>
              <a:gd name="T0" fmla="*/ 253 w 886"/>
              <a:gd name="T1" fmla="*/ 52 h 690"/>
              <a:gd name="T2" fmla="*/ 309 w 886"/>
              <a:gd name="T3" fmla="*/ 31 h 690"/>
              <a:gd name="T4" fmla="*/ 343 w 886"/>
              <a:gd name="T5" fmla="*/ 49 h 690"/>
              <a:gd name="T6" fmla="*/ 376 w 886"/>
              <a:gd name="T7" fmla="*/ 46 h 690"/>
              <a:gd name="T8" fmla="*/ 406 w 886"/>
              <a:gd name="T9" fmla="*/ 47 h 690"/>
              <a:gd name="T10" fmla="*/ 452 w 886"/>
              <a:gd name="T11" fmla="*/ 49 h 690"/>
              <a:gd name="T12" fmla="*/ 478 w 886"/>
              <a:gd name="T13" fmla="*/ 67 h 690"/>
              <a:gd name="T14" fmla="*/ 514 w 886"/>
              <a:gd name="T15" fmla="*/ 37 h 690"/>
              <a:gd name="T16" fmla="*/ 529 w 886"/>
              <a:gd name="T17" fmla="*/ 0 h 690"/>
              <a:gd name="T18" fmla="*/ 572 w 886"/>
              <a:gd name="T19" fmla="*/ 17 h 690"/>
              <a:gd name="T20" fmla="*/ 598 w 886"/>
              <a:gd name="T21" fmla="*/ 43 h 690"/>
              <a:gd name="T22" fmla="*/ 591 w 886"/>
              <a:gd name="T23" fmla="*/ 66 h 690"/>
              <a:gd name="T24" fmla="*/ 589 w 886"/>
              <a:gd name="T25" fmla="*/ 124 h 690"/>
              <a:gd name="T26" fmla="*/ 598 w 886"/>
              <a:gd name="T27" fmla="*/ 169 h 690"/>
              <a:gd name="T28" fmla="*/ 617 w 886"/>
              <a:gd name="T29" fmla="*/ 215 h 690"/>
              <a:gd name="T30" fmla="*/ 664 w 886"/>
              <a:gd name="T31" fmla="*/ 224 h 690"/>
              <a:gd name="T32" fmla="*/ 671 w 886"/>
              <a:gd name="T33" fmla="*/ 241 h 690"/>
              <a:gd name="T34" fmla="*/ 712 w 886"/>
              <a:gd name="T35" fmla="*/ 251 h 690"/>
              <a:gd name="T36" fmla="*/ 769 w 886"/>
              <a:gd name="T37" fmla="*/ 259 h 690"/>
              <a:gd name="T38" fmla="*/ 782 w 886"/>
              <a:gd name="T39" fmla="*/ 300 h 690"/>
              <a:gd name="T40" fmla="*/ 839 w 886"/>
              <a:gd name="T41" fmla="*/ 321 h 690"/>
              <a:gd name="T42" fmla="*/ 872 w 886"/>
              <a:gd name="T43" fmla="*/ 322 h 690"/>
              <a:gd name="T44" fmla="*/ 880 w 886"/>
              <a:gd name="T45" fmla="*/ 351 h 690"/>
              <a:gd name="T46" fmla="*/ 851 w 886"/>
              <a:gd name="T47" fmla="*/ 390 h 690"/>
              <a:gd name="T48" fmla="*/ 858 w 886"/>
              <a:gd name="T49" fmla="*/ 414 h 690"/>
              <a:gd name="T50" fmla="*/ 875 w 886"/>
              <a:gd name="T51" fmla="*/ 440 h 690"/>
              <a:gd name="T52" fmla="*/ 861 w 886"/>
              <a:gd name="T53" fmla="*/ 460 h 690"/>
              <a:gd name="T54" fmla="*/ 800 w 886"/>
              <a:gd name="T55" fmla="*/ 424 h 690"/>
              <a:gd name="T56" fmla="*/ 750 w 886"/>
              <a:gd name="T57" fmla="*/ 411 h 690"/>
              <a:gd name="T58" fmla="*/ 703 w 886"/>
              <a:gd name="T59" fmla="*/ 437 h 690"/>
              <a:gd name="T60" fmla="*/ 689 w 886"/>
              <a:gd name="T61" fmla="*/ 404 h 690"/>
              <a:gd name="T62" fmla="*/ 638 w 886"/>
              <a:gd name="T63" fmla="*/ 391 h 690"/>
              <a:gd name="T64" fmla="*/ 621 w 886"/>
              <a:gd name="T65" fmla="*/ 436 h 690"/>
              <a:gd name="T66" fmla="*/ 613 w 886"/>
              <a:gd name="T67" fmla="*/ 522 h 690"/>
              <a:gd name="T68" fmla="*/ 604 w 886"/>
              <a:gd name="T69" fmla="*/ 557 h 690"/>
              <a:gd name="T70" fmla="*/ 547 w 886"/>
              <a:gd name="T71" fmla="*/ 552 h 690"/>
              <a:gd name="T72" fmla="*/ 509 w 886"/>
              <a:gd name="T73" fmla="*/ 614 h 690"/>
              <a:gd name="T74" fmla="*/ 497 w 886"/>
              <a:gd name="T75" fmla="*/ 673 h 690"/>
              <a:gd name="T76" fmla="*/ 466 w 886"/>
              <a:gd name="T77" fmla="*/ 654 h 690"/>
              <a:gd name="T78" fmla="*/ 414 w 886"/>
              <a:gd name="T79" fmla="*/ 648 h 690"/>
              <a:gd name="T80" fmla="*/ 388 w 886"/>
              <a:gd name="T81" fmla="*/ 656 h 690"/>
              <a:gd name="T82" fmla="*/ 360 w 886"/>
              <a:gd name="T83" fmla="*/ 679 h 690"/>
              <a:gd name="T84" fmla="*/ 302 w 886"/>
              <a:gd name="T85" fmla="*/ 675 h 690"/>
              <a:gd name="T86" fmla="*/ 226 w 886"/>
              <a:gd name="T87" fmla="*/ 661 h 690"/>
              <a:gd name="T88" fmla="*/ 205 w 886"/>
              <a:gd name="T89" fmla="*/ 631 h 690"/>
              <a:gd name="T90" fmla="*/ 203 w 886"/>
              <a:gd name="T91" fmla="*/ 599 h 690"/>
              <a:gd name="T92" fmla="*/ 146 w 886"/>
              <a:gd name="T93" fmla="*/ 555 h 690"/>
              <a:gd name="T94" fmla="*/ 105 w 886"/>
              <a:gd name="T95" fmla="*/ 511 h 690"/>
              <a:gd name="T96" fmla="*/ 70 w 886"/>
              <a:gd name="T97" fmla="*/ 475 h 690"/>
              <a:gd name="T98" fmla="*/ 29 w 886"/>
              <a:gd name="T99" fmla="*/ 432 h 690"/>
              <a:gd name="T100" fmla="*/ 1 w 886"/>
              <a:gd name="T101" fmla="*/ 405 h 690"/>
              <a:gd name="T102" fmla="*/ 24 w 886"/>
              <a:gd name="T103" fmla="*/ 360 h 690"/>
              <a:gd name="T104" fmla="*/ 26 w 886"/>
              <a:gd name="T105" fmla="*/ 302 h 690"/>
              <a:gd name="T106" fmla="*/ 67 w 886"/>
              <a:gd name="T107" fmla="*/ 284 h 690"/>
              <a:gd name="T108" fmla="*/ 70 w 886"/>
              <a:gd name="T109" fmla="*/ 245 h 690"/>
              <a:gd name="T110" fmla="*/ 75 w 886"/>
              <a:gd name="T111" fmla="*/ 221 h 690"/>
              <a:gd name="T112" fmla="*/ 84 w 886"/>
              <a:gd name="T113" fmla="*/ 197 h 690"/>
              <a:gd name="T114" fmla="*/ 106 w 886"/>
              <a:gd name="T115" fmla="*/ 151 h 690"/>
              <a:gd name="T116" fmla="*/ 102 w 886"/>
              <a:gd name="T117" fmla="*/ 94 h 690"/>
              <a:gd name="T118" fmla="*/ 104 w 886"/>
              <a:gd name="T119" fmla="*/ 62 h 690"/>
              <a:gd name="T120" fmla="*/ 147 w 886"/>
              <a:gd name="T121" fmla="*/ 57 h 690"/>
              <a:gd name="T122" fmla="*/ 182 w 886"/>
              <a:gd name="T123" fmla="*/ 63 h 690"/>
              <a:gd name="T124" fmla="*/ 218 w 886"/>
              <a:gd name="T125" fmla="*/ 36 h 6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886" h="690">
                <a:moveTo>
                  <a:pt x="230" y="31"/>
                </a:moveTo>
                <a:lnTo>
                  <a:pt x="230" y="31"/>
                </a:lnTo>
                <a:lnTo>
                  <a:pt x="231" y="32"/>
                </a:lnTo>
                <a:lnTo>
                  <a:pt x="231" y="33"/>
                </a:lnTo>
                <a:lnTo>
                  <a:pt x="231" y="33"/>
                </a:lnTo>
                <a:lnTo>
                  <a:pt x="231" y="35"/>
                </a:lnTo>
                <a:lnTo>
                  <a:pt x="231" y="41"/>
                </a:lnTo>
                <a:lnTo>
                  <a:pt x="231" y="43"/>
                </a:lnTo>
                <a:lnTo>
                  <a:pt x="232" y="44"/>
                </a:lnTo>
                <a:lnTo>
                  <a:pt x="232" y="46"/>
                </a:lnTo>
                <a:lnTo>
                  <a:pt x="232" y="47"/>
                </a:lnTo>
                <a:lnTo>
                  <a:pt x="232" y="48"/>
                </a:lnTo>
                <a:lnTo>
                  <a:pt x="233" y="49"/>
                </a:lnTo>
                <a:lnTo>
                  <a:pt x="234" y="49"/>
                </a:lnTo>
                <a:lnTo>
                  <a:pt x="234" y="50"/>
                </a:lnTo>
                <a:lnTo>
                  <a:pt x="235" y="51"/>
                </a:lnTo>
                <a:lnTo>
                  <a:pt x="236" y="51"/>
                </a:lnTo>
                <a:lnTo>
                  <a:pt x="237" y="52"/>
                </a:lnTo>
                <a:lnTo>
                  <a:pt x="238" y="52"/>
                </a:lnTo>
                <a:lnTo>
                  <a:pt x="240" y="52"/>
                </a:lnTo>
                <a:lnTo>
                  <a:pt x="241" y="52"/>
                </a:lnTo>
                <a:lnTo>
                  <a:pt x="243" y="52"/>
                </a:lnTo>
                <a:lnTo>
                  <a:pt x="244" y="52"/>
                </a:lnTo>
                <a:lnTo>
                  <a:pt x="246" y="51"/>
                </a:lnTo>
                <a:lnTo>
                  <a:pt x="247" y="51"/>
                </a:lnTo>
                <a:lnTo>
                  <a:pt x="248" y="51"/>
                </a:lnTo>
                <a:lnTo>
                  <a:pt x="251" y="52"/>
                </a:lnTo>
                <a:lnTo>
                  <a:pt x="253" y="52"/>
                </a:lnTo>
                <a:lnTo>
                  <a:pt x="254" y="52"/>
                </a:lnTo>
                <a:lnTo>
                  <a:pt x="257" y="51"/>
                </a:lnTo>
                <a:lnTo>
                  <a:pt x="259" y="51"/>
                </a:lnTo>
                <a:lnTo>
                  <a:pt x="261" y="51"/>
                </a:lnTo>
                <a:lnTo>
                  <a:pt x="265" y="51"/>
                </a:lnTo>
                <a:lnTo>
                  <a:pt x="267" y="51"/>
                </a:lnTo>
                <a:lnTo>
                  <a:pt x="278" y="50"/>
                </a:lnTo>
                <a:lnTo>
                  <a:pt x="283" y="50"/>
                </a:lnTo>
                <a:lnTo>
                  <a:pt x="285" y="49"/>
                </a:lnTo>
                <a:lnTo>
                  <a:pt x="287" y="49"/>
                </a:lnTo>
                <a:lnTo>
                  <a:pt x="289" y="49"/>
                </a:lnTo>
                <a:lnTo>
                  <a:pt x="290" y="49"/>
                </a:lnTo>
                <a:lnTo>
                  <a:pt x="290" y="49"/>
                </a:lnTo>
                <a:lnTo>
                  <a:pt x="291" y="49"/>
                </a:lnTo>
                <a:lnTo>
                  <a:pt x="292" y="48"/>
                </a:lnTo>
                <a:lnTo>
                  <a:pt x="293" y="48"/>
                </a:lnTo>
                <a:lnTo>
                  <a:pt x="293" y="47"/>
                </a:lnTo>
                <a:lnTo>
                  <a:pt x="294" y="45"/>
                </a:lnTo>
                <a:lnTo>
                  <a:pt x="296" y="43"/>
                </a:lnTo>
                <a:lnTo>
                  <a:pt x="297" y="41"/>
                </a:lnTo>
                <a:lnTo>
                  <a:pt x="298" y="39"/>
                </a:lnTo>
                <a:lnTo>
                  <a:pt x="299" y="36"/>
                </a:lnTo>
                <a:lnTo>
                  <a:pt x="300" y="35"/>
                </a:lnTo>
                <a:lnTo>
                  <a:pt x="301" y="34"/>
                </a:lnTo>
                <a:lnTo>
                  <a:pt x="302" y="33"/>
                </a:lnTo>
                <a:lnTo>
                  <a:pt x="303" y="33"/>
                </a:lnTo>
                <a:lnTo>
                  <a:pt x="304" y="32"/>
                </a:lnTo>
                <a:lnTo>
                  <a:pt x="309" y="31"/>
                </a:lnTo>
                <a:lnTo>
                  <a:pt x="311" y="31"/>
                </a:lnTo>
                <a:lnTo>
                  <a:pt x="312" y="30"/>
                </a:lnTo>
                <a:lnTo>
                  <a:pt x="314" y="30"/>
                </a:lnTo>
                <a:lnTo>
                  <a:pt x="315" y="30"/>
                </a:lnTo>
                <a:lnTo>
                  <a:pt x="316" y="30"/>
                </a:lnTo>
                <a:lnTo>
                  <a:pt x="317" y="31"/>
                </a:lnTo>
                <a:lnTo>
                  <a:pt x="319" y="31"/>
                </a:lnTo>
                <a:lnTo>
                  <a:pt x="321" y="32"/>
                </a:lnTo>
                <a:lnTo>
                  <a:pt x="323" y="33"/>
                </a:lnTo>
                <a:lnTo>
                  <a:pt x="324" y="34"/>
                </a:lnTo>
                <a:lnTo>
                  <a:pt x="325" y="35"/>
                </a:lnTo>
                <a:lnTo>
                  <a:pt x="326" y="36"/>
                </a:lnTo>
                <a:lnTo>
                  <a:pt x="328" y="38"/>
                </a:lnTo>
                <a:lnTo>
                  <a:pt x="328" y="39"/>
                </a:lnTo>
                <a:lnTo>
                  <a:pt x="329" y="40"/>
                </a:lnTo>
                <a:lnTo>
                  <a:pt x="330" y="40"/>
                </a:lnTo>
                <a:lnTo>
                  <a:pt x="331" y="41"/>
                </a:lnTo>
                <a:lnTo>
                  <a:pt x="331" y="41"/>
                </a:lnTo>
                <a:lnTo>
                  <a:pt x="334" y="42"/>
                </a:lnTo>
                <a:lnTo>
                  <a:pt x="336" y="43"/>
                </a:lnTo>
                <a:lnTo>
                  <a:pt x="338" y="44"/>
                </a:lnTo>
                <a:lnTo>
                  <a:pt x="339" y="45"/>
                </a:lnTo>
                <a:lnTo>
                  <a:pt x="339" y="45"/>
                </a:lnTo>
                <a:lnTo>
                  <a:pt x="340" y="46"/>
                </a:lnTo>
                <a:lnTo>
                  <a:pt x="341" y="47"/>
                </a:lnTo>
                <a:lnTo>
                  <a:pt x="342" y="48"/>
                </a:lnTo>
                <a:lnTo>
                  <a:pt x="342" y="49"/>
                </a:lnTo>
                <a:lnTo>
                  <a:pt x="343" y="49"/>
                </a:lnTo>
                <a:lnTo>
                  <a:pt x="344" y="52"/>
                </a:lnTo>
                <a:lnTo>
                  <a:pt x="344" y="53"/>
                </a:lnTo>
                <a:lnTo>
                  <a:pt x="345" y="53"/>
                </a:lnTo>
                <a:lnTo>
                  <a:pt x="345" y="53"/>
                </a:lnTo>
                <a:lnTo>
                  <a:pt x="345" y="53"/>
                </a:lnTo>
                <a:lnTo>
                  <a:pt x="346" y="54"/>
                </a:lnTo>
                <a:lnTo>
                  <a:pt x="349" y="54"/>
                </a:lnTo>
                <a:lnTo>
                  <a:pt x="351" y="54"/>
                </a:lnTo>
                <a:lnTo>
                  <a:pt x="353" y="55"/>
                </a:lnTo>
                <a:lnTo>
                  <a:pt x="354" y="55"/>
                </a:lnTo>
                <a:lnTo>
                  <a:pt x="355" y="55"/>
                </a:lnTo>
                <a:lnTo>
                  <a:pt x="358" y="54"/>
                </a:lnTo>
                <a:lnTo>
                  <a:pt x="358" y="54"/>
                </a:lnTo>
                <a:lnTo>
                  <a:pt x="359" y="53"/>
                </a:lnTo>
                <a:lnTo>
                  <a:pt x="360" y="53"/>
                </a:lnTo>
                <a:lnTo>
                  <a:pt x="364" y="50"/>
                </a:lnTo>
                <a:lnTo>
                  <a:pt x="365" y="49"/>
                </a:lnTo>
                <a:lnTo>
                  <a:pt x="366" y="48"/>
                </a:lnTo>
                <a:lnTo>
                  <a:pt x="368" y="48"/>
                </a:lnTo>
                <a:lnTo>
                  <a:pt x="369" y="47"/>
                </a:lnTo>
                <a:lnTo>
                  <a:pt x="370" y="47"/>
                </a:lnTo>
                <a:lnTo>
                  <a:pt x="372" y="47"/>
                </a:lnTo>
                <a:lnTo>
                  <a:pt x="374" y="47"/>
                </a:lnTo>
                <a:lnTo>
                  <a:pt x="375" y="47"/>
                </a:lnTo>
                <a:lnTo>
                  <a:pt x="375" y="47"/>
                </a:lnTo>
                <a:lnTo>
                  <a:pt x="376" y="47"/>
                </a:lnTo>
                <a:lnTo>
                  <a:pt x="376" y="47"/>
                </a:lnTo>
                <a:lnTo>
                  <a:pt x="376" y="46"/>
                </a:lnTo>
                <a:lnTo>
                  <a:pt x="376" y="46"/>
                </a:lnTo>
                <a:lnTo>
                  <a:pt x="376" y="44"/>
                </a:lnTo>
                <a:lnTo>
                  <a:pt x="376" y="41"/>
                </a:lnTo>
                <a:lnTo>
                  <a:pt x="376" y="40"/>
                </a:lnTo>
                <a:lnTo>
                  <a:pt x="376" y="40"/>
                </a:lnTo>
                <a:lnTo>
                  <a:pt x="376" y="40"/>
                </a:lnTo>
                <a:lnTo>
                  <a:pt x="377" y="39"/>
                </a:lnTo>
                <a:lnTo>
                  <a:pt x="377" y="39"/>
                </a:lnTo>
                <a:lnTo>
                  <a:pt x="378" y="39"/>
                </a:lnTo>
                <a:lnTo>
                  <a:pt x="378" y="38"/>
                </a:lnTo>
                <a:lnTo>
                  <a:pt x="379" y="39"/>
                </a:lnTo>
                <a:lnTo>
                  <a:pt x="380" y="39"/>
                </a:lnTo>
                <a:lnTo>
                  <a:pt x="384" y="41"/>
                </a:lnTo>
                <a:lnTo>
                  <a:pt x="385" y="42"/>
                </a:lnTo>
                <a:lnTo>
                  <a:pt x="386" y="43"/>
                </a:lnTo>
                <a:lnTo>
                  <a:pt x="389" y="44"/>
                </a:lnTo>
                <a:lnTo>
                  <a:pt x="390" y="44"/>
                </a:lnTo>
                <a:lnTo>
                  <a:pt x="391" y="45"/>
                </a:lnTo>
                <a:lnTo>
                  <a:pt x="396" y="48"/>
                </a:lnTo>
                <a:lnTo>
                  <a:pt x="397" y="49"/>
                </a:lnTo>
                <a:lnTo>
                  <a:pt x="399" y="50"/>
                </a:lnTo>
                <a:lnTo>
                  <a:pt x="400" y="50"/>
                </a:lnTo>
                <a:lnTo>
                  <a:pt x="401" y="50"/>
                </a:lnTo>
                <a:lnTo>
                  <a:pt x="401" y="50"/>
                </a:lnTo>
                <a:lnTo>
                  <a:pt x="402" y="50"/>
                </a:lnTo>
                <a:lnTo>
                  <a:pt x="402" y="50"/>
                </a:lnTo>
                <a:lnTo>
                  <a:pt x="404" y="48"/>
                </a:lnTo>
                <a:lnTo>
                  <a:pt x="406" y="47"/>
                </a:lnTo>
                <a:lnTo>
                  <a:pt x="408" y="47"/>
                </a:lnTo>
                <a:lnTo>
                  <a:pt x="408" y="46"/>
                </a:lnTo>
                <a:lnTo>
                  <a:pt x="409" y="46"/>
                </a:lnTo>
                <a:lnTo>
                  <a:pt x="411" y="46"/>
                </a:lnTo>
                <a:lnTo>
                  <a:pt x="412" y="46"/>
                </a:lnTo>
                <a:lnTo>
                  <a:pt x="415" y="46"/>
                </a:lnTo>
                <a:lnTo>
                  <a:pt x="416" y="47"/>
                </a:lnTo>
                <a:lnTo>
                  <a:pt x="417" y="47"/>
                </a:lnTo>
                <a:lnTo>
                  <a:pt x="418" y="47"/>
                </a:lnTo>
                <a:lnTo>
                  <a:pt x="419" y="47"/>
                </a:lnTo>
                <a:lnTo>
                  <a:pt x="422" y="49"/>
                </a:lnTo>
                <a:lnTo>
                  <a:pt x="423" y="49"/>
                </a:lnTo>
                <a:lnTo>
                  <a:pt x="425" y="50"/>
                </a:lnTo>
                <a:lnTo>
                  <a:pt x="426" y="50"/>
                </a:lnTo>
                <a:lnTo>
                  <a:pt x="429" y="51"/>
                </a:lnTo>
                <a:lnTo>
                  <a:pt x="434" y="51"/>
                </a:lnTo>
                <a:lnTo>
                  <a:pt x="436" y="51"/>
                </a:lnTo>
                <a:lnTo>
                  <a:pt x="439" y="52"/>
                </a:lnTo>
                <a:lnTo>
                  <a:pt x="440" y="51"/>
                </a:lnTo>
                <a:lnTo>
                  <a:pt x="441" y="51"/>
                </a:lnTo>
                <a:lnTo>
                  <a:pt x="444" y="51"/>
                </a:lnTo>
                <a:lnTo>
                  <a:pt x="446" y="50"/>
                </a:lnTo>
                <a:lnTo>
                  <a:pt x="448" y="50"/>
                </a:lnTo>
                <a:lnTo>
                  <a:pt x="451" y="49"/>
                </a:lnTo>
                <a:lnTo>
                  <a:pt x="451" y="49"/>
                </a:lnTo>
                <a:lnTo>
                  <a:pt x="452" y="49"/>
                </a:lnTo>
                <a:lnTo>
                  <a:pt x="452" y="49"/>
                </a:lnTo>
                <a:lnTo>
                  <a:pt x="452" y="49"/>
                </a:lnTo>
                <a:lnTo>
                  <a:pt x="452" y="50"/>
                </a:lnTo>
                <a:lnTo>
                  <a:pt x="452" y="51"/>
                </a:lnTo>
                <a:lnTo>
                  <a:pt x="452" y="52"/>
                </a:lnTo>
                <a:lnTo>
                  <a:pt x="452" y="55"/>
                </a:lnTo>
                <a:lnTo>
                  <a:pt x="451" y="56"/>
                </a:lnTo>
                <a:lnTo>
                  <a:pt x="451" y="57"/>
                </a:lnTo>
                <a:lnTo>
                  <a:pt x="452" y="57"/>
                </a:lnTo>
                <a:lnTo>
                  <a:pt x="452" y="58"/>
                </a:lnTo>
                <a:lnTo>
                  <a:pt x="452" y="58"/>
                </a:lnTo>
                <a:lnTo>
                  <a:pt x="453" y="59"/>
                </a:lnTo>
                <a:lnTo>
                  <a:pt x="454" y="59"/>
                </a:lnTo>
                <a:lnTo>
                  <a:pt x="454" y="60"/>
                </a:lnTo>
                <a:lnTo>
                  <a:pt x="455" y="60"/>
                </a:lnTo>
                <a:lnTo>
                  <a:pt x="456" y="60"/>
                </a:lnTo>
                <a:lnTo>
                  <a:pt x="458" y="60"/>
                </a:lnTo>
                <a:lnTo>
                  <a:pt x="461" y="61"/>
                </a:lnTo>
                <a:lnTo>
                  <a:pt x="463" y="61"/>
                </a:lnTo>
                <a:lnTo>
                  <a:pt x="465" y="62"/>
                </a:lnTo>
                <a:lnTo>
                  <a:pt x="468" y="62"/>
                </a:lnTo>
                <a:lnTo>
                  <a:pt x="470" y="63"/>
                </a:lnTo>
                <a:lnTo>
                  <a:pt x="471" y="64"/>
                </a:lnTo>
                <a:lnTo>
                  <a:pt x="472" y="65"/>
                </a:lnTo>
                <a:lnTo>
                  <a:pt x="475" y="66"/>
                </a:lnTo>
                <a:lnTo>
                  <a:pt x="476" y="67"/>
                </a:lnTo>
                <a:lnTo>
                  <a:pt x="476" y="67"/>
                </a:lnTo>
                <a:lnTo>
                  <a:pt x="477" y="67"/>
                </a:lnTo>
                <a:lnTo>
                  <a:pt x="477" y="67"/>
                </a:lnTo>
                <a:lnTo>
                  <a:pt x="478" y="67"/>
                </a:lnTo>
                <a:lnTo>
                  <a:pt x="478" y="67"/>
                </a:lnTo>
                <a:lnTo>
                  <a:pt x="479" y="67"/>
                </a:lnTo>
                <a:lnTo>
                  <a:pt x="480" y="67"/>
                </a:lnTo>
                <a:lnTo>
                  <a:pt x="480" y="66"/>
                </a:lnTo>
                <a:lnTo>
                  <a:pt x="481" y="65"/>
                </a:lnTo>
                <a:lnTo>
                  <a:pt x="482" y="62"/>
                </a:lnTo>
                <a:lnTo>
                  <a:pt x="483" y="61"/>
                </a:lnTo>
                <a:lnTo>
                  <a:pt x="485" y="59"/>
                </a:lnTo>
                <a:lnTo>
                  <a:pt x="487" y="58"/>
                </a:lnTo>
                <a:lnTo>
                  <a:pt x="489" y="56"/>
                </a:lnTo>
                <a:lnTo>
                  <a:pt x="493" y="52"/>
                </a:lnTo>
                <a:lnTo>
                  <a:pt x="495" y="50"/>
                </a:lnTo>
                <a:lnTo>
                  <a:pt x="498" y="48"/>
                </a:lnTo>
                <a:lnTo>
                  <a:pt x="499" y="48"/>
                </a:lnTo>
                <a:lnTo>
                  <a:pt x="500" y="47"/>
                </a:lnTo>
                <a:lnTo>
                  <a:pt x="502" y="47"/>
                </a:lnTo>
                <a:lnTo>
                  <a:pt x="507" y="45"/>
                </a:lnTo>
                <a:lnTo>
                  <a:pt x="508" y="45"/>
                </a:lnTo>
                <a:lnTo>
                  <a:pt x="510" y="44"/>
                </a:lnTo>
                <a:lnTo>
                  <a:pt x="511" y="43"/>
                </a:lnTo>
                <a:lnTo>
                  <a:pt x="513" y="43"/>
                </a:lnTo>
                <a:lnTo>
                  <a:pt x="513" y="42"/>
                </a:lnTo>
                <a:lnTo>
                  <a:pt x="514" y="42"/>
                </a:lnTo>
                <a:lnTo>
                  <a:pt x="514" y="41"/>
                </a:lnTo>
                <a:lnTo>
                  <a:pt x="515" y="40"/>
                </a:lnTo>
                <a:lnTo>
                  <a:pt x="515" y="39"/>
                </a:lnTo>
                <a:lnTo>
                  <a:pt x="515" y="38"/>
                </a:lnTo>
                <a:lnTo>
                  <a:pt x="514" y="37"/>
                </a:lnTo>
                <a:lnTo>
                  <a:pt x="514" y="34"/>
                </a:lnTo>
                <a:lnTo>
                  <a:pt x="513" y="31"/>
                </a:lnTo>
                <a:lnTo>
                  <a:pt x="512" y="29"/>
                </a:lnTo>
                <a:lnTo>
                  <a:pt x="512" y="28"/>
                </a:lnTo>
                <a:lnTo>
                  <a:pt x="512" y="27"/>
                </a:lnTo>
                <a:lnTo>
                  <a:pt x="512" y="25"/>
                </a:lnTo>
                <a:lnTo>
                  <a:pt x="512" y="24"/>
                </a:lnTo>
                <a:lnTo>
                  <a:pt x="513" y="20"/>
                </a:lnTo>
                <a:lnTo>
                  <a:pt x="514" y="19"/>
                </a:lnTo>
                <a:lnTo>
                  <a:pt x="514" y="17"/>
                </a:lnTo>
                <a:lnTo>
                  <a:pt x="514" y="15"/>
                </a:lnTo>
                <a:lnTo>
                  <a:pt x="514" y="14"/>
                </a:lnTo>
                <a:lnTo>
                  <a:pt x="514" y="14"/>
                </a:lnTo>
                <a:lnTo>
                  <a:pt x="515" y="13"/>
                </a:lnTo>
                <a:lnTo>
                  <a:pt x="515" y="12"/>
                </a:lnTo>
                <a:lnTo>
                  <a:pt x="516" y="11"/>
                </a:lnTo>
                <a:lnTo>
                  <a:pt x="518" y="10"/>
                </a:lnTo>
                <a:lnTo>
                  <a:pt x="518" y="9"/>
                </a:lnTo>
                <a:lnTo>
                  <a:pt x="519" y="8"/>
                </a:lnTo>
                <a:lnTo>
                  <a:pt x="520" y="7"/>
                </a:lnTo>
                <a:lnTo>
                  <a:pt x="521" y="6"/>
                </a:lnTo>
                <a:lnTo>
                  <a:pt x="521" y="5"/>
                </a:lnTo>
                <a:lnTo>
                  <a:pt x="522" y="4"/>
                </a:lnTo>
                <a:lnTo>
                  <a:pt x="525" y="2"/>
                </a:lnTo>
                <a:lnTo>
                  <a:pt x="527" y="0"/>
                </a:lnTo>
                <a:lnTo>
                  <a:pt x="528" y="0"/>
                </a:lnTo>
                <a:lnTo>
                  <a:pt x="529" y="0"/>
                </a:lnTo>
                <a:lnTo>
                  <a:pt x="529" y="0"/>
                </a:lnTo>
                <a:lnTo>
                  <a:pt x="530" y="0"/>
                </a:lnTo>
                <a:lnTo>
                  <a:pt x="531" y="0"/>
                </a:lnTo>
                <a:lnTo>
                  <a:pt x="532" y="0"/>
                </a:lnTo>
                <a:lnTo>
                  <a:pt x="533" y="1"/>
                </a:lnTo>
                <a:lnTo>
                  <a:pt x="536" y="3"/>
                </a:lnTo>
                <a:lnTo>
                  <a:pt x="537" y="4"/>
                </a:lnTo>
                <a:lnTo>
                  <a:pt x="540" y="5"/>
                </a:lnTo>
                <a:lnTo>
                  <a:pt x="545" y="8"/>
                </a:lnTo>
                <a:lnTo>
                  <a:pt x="547" y="8"/>
                </a:lnTo>
                <a:lnTo>
                  <a:pt x="548" y="9"/>
                </a:lnTo>
                <a:lnTo>
                  <a:pt x="549" y="10"/>
                </a:lnTo>
                <a:lnTo>
                  <a:pt x="550" y="11"/>
                </a:lnTo>
                <a:lnTo>
                  <a:pt x="555" y="15"/>
                </a:lnTo>
                <a:lnTo>
                  <a:pt x="557" y="17"/>
                </a:lnTo>
                <a:lnTo>
                  <a:pt x="559" y="18"/>
                </a:lnTo>
                <a:lnTo>
                  <a:pt x="560" y="19"/>
                </a:lnTo>
                <a:lnTo>
                  <a:pt x="561" y="20"/>
                </a:lnTo>
                <a:lnTo>
                  <a:pt x="563" y="20"/>
                </a:lnTo>
                <a:lnTo>
                  <a:pt x="563" y="20"/>
                </a:lnTo>
                <a:lnTo>
                  <a:pt x="564" y="21"/>
                </a:lnTo>
                <a:lnTo>
                  <a:pt x="564" y="21"/>
                </a:lnTo>
                <a:lnTo>
                  <a:pt x="565" y="20"/>
                </a:lnTo>
                <a:lnTo>
                  <a:pt x="566" y="20"/>
                </a:lnTo>
                <a:lnTo>
                  <a:pt x="568" y="19"/>
                </a:lnTo>
                <a:lnTo>
                  <a:pt x="569" y="18"/>
                </a:lnTo>
                <a:lnTo>
                  <a:pt x="570" y="18"/>
                </a:lnTo>
                <a:lnTo>
                  <a:pt x="572" y="17"/>
                </a:lnTo>
                <a:lnTo>
                  <a:pt x="572" y="17"/>
                </a:lnTo>
                <a:lnTo>
                  <a:pt x="573" y="17"/>
                </a:lnTo>
                <a:lnTo>
                  <a:pt x="573" y="17"/>
                </a:lnTo>
                <a:lnTo>
                  <a:pt x="574" y="18"/>
                </a:lnTo>
                <a:lnTo>
                  <a:pt x="574" y="18"/>
                </a:lnTo>
                <a:lnTo>
                  <a:pt x="575" y="18"/>
                </a:lnTo>
                <a:lnTo>
                  <a:pt x="575" y="19"/>
                </a:lnTo>
                <a:lnTo>
                  <a:pt x="576" y="21"/>
                </a:lnTo>
                <a:lnTo>
                  <a:pt x="577" y="23"/>
                </a:lnTo>
                <a:lnTo>
                  <a:pt x="578" y="25"/>
                </a:lnTo>
                <a:lnTo>
                  <a:pt x="579" y="27"/>
                </a:lnTo>
                <a:lnTo>
                  <a:pt x="581" y="31"/>
                </a:lnTo>
                <a:lnTo>
                  <a:pt x="583" y="35"/>
                </a:lnTo>
                <a:lnTo>
                  <a:pt x="584" y="37"/>
                </a:lnTo>
                <a:lnTo>
                  <a:pt x="585" y="38"/>
                </a:lnTo>
                <a:lnTo>
                  <a:pt x="586" y="39"/>
                </a:lnTo>
                <a:lnTo>
                  <a:pt x="586" y="40"/>
                </a:lnTo>
                <a:lnTo>
                  <a:pt x="588" y="41"/>
                </a:lnTo>
                <a:lnTo>
                  <a:pt x="589" y="42"/>
                </a:lnTo>
                <a:lnTo>
                  <a:pt x="590" y="42"/>
                </a:lnTo>
                <a:lnTo>
                  <a:pt x="591" y="43"/>
                </a:lnTo>
                <a:lnTo>
                  <a:pt x="592" y="43"/>
                </a:lnTo>
                <a:lnTo>
                  <a:pt x="593" y="43"/>
                </a:lnTo>
                <a:lnTo>
                  <a:pt x="594" y="43"/>
                </a:lnTo>
                <a:lnTo>
                  <a:pt x="595" y="43"/>
                </a:lnTo>
                <a:lnTo>
                  <a:pt x="596" y="43"/>
                </a:lnTo>
                <a:lnTo>
                  <a:pt x="597" y="43"/>
                </a:lnTo>
                <a:lnTo>
                  <a:pt x="598" y="43"/>
                </a:lnTo>
                <a:lnTo>
                  <a:pt x="598" y="43"/>
                </a:lnTo>
                <a:lnTo>
                  <a:pt x="599" y="42"/>
                </a:lnTo>
                <a:lnTo>
                  <a:pt x="600" y="42"/>
                </a:lnTo>
                <a:lnTo>
                  <a:pt x="600" y="42"/>
                </a:lnTo>
                <a:lnTo>
                  <a:pt x="600" y="43"/>
                </a:lnTo>
                <a:lnTo>
                  <a:pt x="601" y="49"/>
                </a:lnTo>
                <a:lnTo>
                  <a:pt x="601" y="50"/>
                </a:lnTo>
                <a:lnTo>
                  <a:pt x="601" y="52"/>
                </a:lnTo>
                <a:lnTo>
                  <a:pt x="601" y="53"/>
                </a:lnTo>
                <a:lnTo>
                  <a:pt x="601" y="54"/>
                </a:lnTo>
                <a:lnTo>
                  <a:pt x="601" y="54"/>
                </a:lnTo>
                <a:lnTo>
                  <a:pt x="601" y="55"/>
                </a:lnTo>
                <a:lnTo>
                  <a:pt x="600" y="56"/>
                </a:lnTo>
                <a:lnTo>
                  <a:pt x="600" y="57"/>
                </a:lnTo>
                <a:lnTo>
                  <a:pt x="599" y="58"/>
                </a:lnTo>
                <a:lnTo>
                  <a:pt x="598" y="58"/>
                </a:lnTo>
                <a:lnTo>
                  <a:pt x="597" y="59"/>
                </a:lnTo>
                <a:lnTo>
                  <a:pt x="595" y="59"/>
                </a:lnTo>
                <a:lnTo>
                  <a:pt x="594" y="60"/>
                </a:lnTo>
                <a:lnTo>
                  <a:pt x="593" y="60"/>
                </a:lnTo>
                <a:lnTo>
                  <a:pt x="592" y="61"/>
                </a:lnTo>
                <a:lnTo>
                  <a:pt x="592" y="62"/>
                </a:lnTo>
                <a:lnTo>
                  <a:pt x="591" y="62"/>
                </a:lnTo>
                <a:lnTo>
                  <a:pt x="591" y="62"/>
                </a:lnTo>
                <a:lnTo>
                  <a:pt x="591" y="63"/>
                </a:lnTo>
                <a:lnTo>
                  <a:pt x="591" y="64"/>
                </a:lnTo>
                <a:lnTo>
                  <a:pt x="591" y="64"/>
                </a:lnTo>
                <a:lnTo>
                  <a:pt x="591" y="65"/>
                </a:lnTo>
                <a:lnTo>
                  <a:pt x="591" y="66"/>
                </a:lnTo>
                <a:lnTo>
                  <a:pt x="592" y="67"/>
                </a:lnTo>
                <a:lnTo>
                  <a:pt x="595" y="71"/>
                </a:lnTo>
                <a:lnTo>
                  <a:pt x="595" y="72"/>
                </a:lnTo>
                <a:lnTo>
                  <a:pt x="596" y="74"/>
                </a:lnTo>
                <a:lnTo>
                  <a:pt x="596" y="75"/>
                </a:lnTo>
                <a:lnTo>
                  <a:pt x="597" y="77"/>
                </a:lnTo>
                <a:lnTo>
                  <a:pt x="597" y="78"/>
                </a:lnTo>
                <a:lnTo>
                  <a:pt x="597" y="79"/>
                </a:lnTo>
                <a:lnTo>
                  <a:pt x="598" y="82"/>
                </a:lnTo>
                <a:lnTo>
                  <a:pt x="598" y="84"/>
                </a:lnTo>
                <a:lnTo>
                  <a:pt x="598" y="85"/>
                </a:lnTo>
                <a:lnTo>
                  <a:pt x="597" y="89"/>
                </a:lnTo>
                <a:lnTo>
                  <a:pt x="597" y="91"/>
                </a:lnTo>
                <a:lnTo>
                  <a:pt x="597" y="92"/>
                </a:lnTo>
                <a:lnTo>
                  <a:pt x="597" y="96"/>
                </a:lnTo>
                <a:lnTo>
                  <a:pt x="597" y="97"/>
                </a:lnTo>
                <a:lnTo>
                  <a:pt x="597" y="100"/>
                </a:lnTo>
                <a:lnTo>
                  <a:pt x="596" y="102"/>
                </a:lnTo>
                <a:lnTo>
                  <a:pt x="596" y="103"/>
                </a:lnTo>
                <a:lnTo>
                  <a:pt x="595" y="105"/>
                </a:lnTo>
                <a:lnTo>
                  <a:pt x="595" y="107"/>
                </a:lnTo>
                <a:lnTo>
                  <a:pt x="593" y="112"/>
                </a:lnTo>
                <a:lnTo>
                  <a:pt x="591" y="116"/>
                </a:lnTo>
                <a:lnTo>
                  <a:pt x="590" y="120"/>
                </a:lnTo>
                <a:lnTo>
                  <a:pt x="590" y="121"/>
                </a:lnTo>
                <a:lnTo>
                  <a:pt x="589" y="122"/>
                </a:lnTo>
                <a:lnTo>
                  <a:pt x="589" y="123"/>
                </a:lnTo>
                <a:lnTo>
                  <a:pt x="589" y="124"/>
                </a:lnTo>
                <a:lnTo>
                  <a:pt x="590" y="125"/>
                </a:lnTo>
                <a:lnTo>
                  <a:pt x="590" y="126"/>
                </a:lnTo>
                <a:lnTo>
                  <a:pt x="590" y="126"/>
                </a:lnTo>
                <a:lnTo>
                  <a:pt x="590" y="127"/>
                </a:lnTo>
                <a:lnTo>
                  <a:pt x="589" y="132"/>
                </a:lnTo>
                <a:lnTo>
                  <a:pt x="588" y="136"/>
                </a:lnTo>
                <a:lnTo>
                  <a:pt x="587" y="138"/>
                </a:lnTo>
                <a:lnTo>
                  <a:pt x="586" y="140"/>
                </a:lnTo>
                <a:lnTo>
                  <a:pt x="585" y="144"/>
                </a:lnTo>
                <a:lnTo>
                  <a:pt x="585" y="145"/>
                </a:lnTo>
                <a:lnTo>
                  <a:pt x="584" y="147"/>
                </a:lnTo>
                <a:lnTo>
                  <a:pt x="584" y="149"/>
                </a:lnTo>
                <a:lnTo>
                  <a:pt x="584" y="150"/>
                </a:lnTo>
                <a:lnTo>
                  <a:pt x="584" y="151"/>
                </a:lnTo>
                <a:lnTo>
                  <a:pt x="585" y="153"/>
                </a:lnTo>
                <a:lnTo>
                  <a:pt x="585" y="153"/>
                </a:lnTo>
                <a:lnTo>
                  <a:pt x="585" y="154"/>
                </a:lnTo>
                <a:lnTo>
                  <a:pt x="586" y="156"/>
                </a:lnTo>
                <a:lnTo>
                  <a:pt x="587" y="157"/>
                </a:lnTo>
                <a:lnTo>
                  <a:pt x="588" y="158"/>
                </a:lnTo>
                <a:lnTo>
                  <a:pt x="590" y="160"/>
                </a:lnTo>
                <a:lnTo>
                  <a:pt x="593" y="162"/>
                </a:lnTo>
                <a:lnTo>
                  <a:pt x="594" y="163"/>
                </a:lnTo>
                <a:lnTo>
                  <a:pt x="595" y="164"/>
                </a:lnTo>
                <a:lnTo>
                  <a:pt x="595" y="165"/>
                </a:lnTo>
                <a:lnTo>
                  <a:pt x="596" y="166"/>
                </a:lnTo>
                <a:lnTo>
                  <a:pt x="597" y="168"/>
                </a:lnTo>
                <a:lnTo>
                  <a:pt x="598" y="169"/>
                </a:lnTo>
                <a:lnTo>
                  <a:pt x="598" y="169"/>
                </a:lnTo>
                <a:lnTo>
                  <a:pt x="598" y="170"/>
                </a:lnTo>
                <a:lnTo>
                  <a:pt x="598" y="170"/>
                </a:lnTo>
                <a:lnTo>
                  <a:pt x="597" y="171"/>
                </a:lnTo>
                <a:lnTo>
                  <a:pt x="597" y="172"/>
                </a:lnTo>
                <a:lnTo>
                  <a:pt x="595" y="174"/>
                </a:lnTo>
                <a:lnTo>
                  <a:pt x="594" y="176"/>
                </a:lnTo>
                <a:lnTo>
                  <a:pt x="593" y="178"/>
                </a:lnTo>
                <a:lnTo>
                  <a:pt x="592" y="179"/>
                </a:lnTo>
                <a:lnTo>
                  <a:pt x="591" y="180"/>
                </a:lnTo>
                <a:lnTo>
                  <a:pt x="591" y="181"/>
                </a:lnTo>
                <a:lnTo>
                  <a:pt x="591" y="182"/>
                </a:lnTo>
                <a:lnTo>
                  <a:pt x="591" y="183"/>
                </a:lnTo>
                <a:lnTo>
                  <a:pt x="591" y="184"/>
                </a:lnTo>
                <a:lnTo>
                  <a:pt x="591" y="185"/>
                </a:lnTo>
                <a:lnTo>
                  <a:pt x="592" y="186"/>
                </a:lnTo>
                <a:lnTo>
                  <a:pt x="592" y="187"/>
                </a:lnTo>
                <a:lnTo>
                  <a:pt x="593" y="189"/>
                </a:lnTo>
                <a:lnTo>
                  <a:pt x="596" y="193"/>
                </a:lnTo>
                <a:lnTo>
                  <a:pt x="599" y="197"/>
                </a:lnTo>
                <a:lnTo>
                  <a:pt x="599" y="198"/>
                </a:lnTo>
                <a:lnTo>
                  <a:pt x="600" y="199"/>
                </a:lnTo>
                <a:lnTo>
                  <a:pt x="605" y="204"/>
                </a:lnTo>
                <a:lnTo>
                  <a:pt x="606" y="205"/>
                </a:lnTo>
                <a:lnTo>
                  <a:pt x="609" y="208"/>
                </a:lnTo>
                <a:lnTo>
                  <a:pt x="611" y="210"/>
                </a:lnTo>
                <a:lnTo>
                  <a:pt x="614" y="213"/>
                </a:lnTo>
                <a:lnTo>
                  <a:pt x="617" y="215"/>
                </a:lnTo>
                <a:lnTo>
                  <a:pt x="619" y="217"/>
                </a:lnTo>
                <a:lnTo>
                  <a:pt x="620" y="217"/>
                </a:lnTo>
                <a:lnTo>
                  <a:pt x="620" y="217"/>
                </a:lnTo>
                <a:lnTo>
                  <a:pt x="622" y="218"/>
                </a:lnTo>
                <a:lnTo>
                  <a:pt x="623" y="218"/>
                </a:lnTo>
                <a:lnTo>
                  <a:pt x="624" y="218"/>
                </a:lnTo>
                <a:lnTo>
                  <a:pt x="625" y="218"/>
                </a:lnTo>
                <a:lnTo>
                  <a:pt x="626" y="217"/>
                </a:lnTo>
                <a:lnTo>
                  <a:pt x="628" y="217"/>
                </a:lnTo>
                <a:lnTo>
                  <a:pt x="633" y="214"/>
                </a:lnTo>
                <a:lnTo>
                  <a:pt x="635" y="213"/>
                </a:lnTo>
                <a:lnTo>
                  <a:pt x="637" y="213"/>
                </a:lnTo>
                <a:lnTo>
                  <a:pt x="638" y="212"/>
                </a:lnTo>
                <a:lnTo>
                  <a:pt x="640" y="212"/>
                </a:lnTo>
                <a:lnTo>
                  <a:pt x="641" y="212"/>
                </a:lnTo>
                <a:lnTo>
                  <a:pt x="642" y="212"/>
                </a:lnTo>
                <a:lnTo>
                  <a:pt x="643" y="212"/>
                </a:lnTo>
                <a:lnTo>
                  <a:pt x="644" y="212"/>
                </a:lnTo>
                <a:lnTo>
                  <a:pt x="645" y="213"/>
                </a:lnTo>
                <a:lnTo>
                  <a:pt x="646" y="213"/>
                </a:lnTo>
                <a:lnTo>
                  <a:pt x="647" y="214"/>
                </a:lnTo>
                <a:lnTo>
                  <a:pt x="650" y="217"/>
                </a:lnTo>
                <a:lnTo>
                  <a:pt x="652" y="218"/>
                </a:lnTo>
                <a:lnTo>
                  <a:pt x="654" y="220"/>
                </a:lnTo>
                <a:lnTo>
                  <a:pt x="656" y="221"/>
                </a:lnTo>
                <a:lnTo>
                  <a:pt x="658" y="221"/>
                </a:lnTo>
                <a:lnTo>
                  <a:pt x="659" y="222"/>
                </a:lnTo>
                <a:lnTo>
                  <a:pt x="664" y="224"/>
                </a:lnTo>
                <a:lnTo>
                  <a:pt x="666" y="224"/>
                </a:lnTo>
                <a:lnTo>
                  <a:pt x="668" y="225"/>
                </a:lnTo>
                <a:lnTo>
                  <a:pt x="669" y="226"/>
                </a:lnTo>
                <a:lnTo>
                  <a:pt x="670" y="226"/>
                </a:lnTo>
                <a:lnTo>
                  <a:pt x="670" y="227"/>
                </a:lnTo>
                <a:lnTo>
                  <a:pt x="671" y="227"/>
                </a:lnTo>
                <a:lnTo>
                  <a:pt x="671" y="228"/>
                </a:lnTo>
                <a:lnTo>
                  <a:pt x="672" y="229"/>
                </a:lnTo>
                <a:lnTo>
                  <a:pt x="672" y="230"/>
                </a:lnTo>
                <a:lnTo>
                  <a:pt x="672" y="230"/>
                </a:lnTo>
                <a:lnTo>
                  <a:pt x="672" y="231"/>
                </a:lnTo>
                <a:lnTo>
                  <a:pt x="671" y="233"/>
                </a:lnTo>
                <a:lnTo>
                  <a:pt x="671" y="234"/>
                </a:lnTo>
                <a:lnTo>
                  <a:pt x="671" y="234"/>
                </a:lnTo>
                <a:lnTo>
                  <a:pt x="670" y="235"/>
                </a:lnTo>
                <a:lnTo>
                  <a:pt x="670" y="236"/>
                </a:lnTo>
                <a:lnTo>
                  <a:pt x="669" y="236"/>
                </a:lnTo>
                <a:lnTo>
                  <a:pt x="668" y="237"/>
                </a:lnTo>
                <a:lnTo>
                  <a:pt x="667" y="238"/>
                </a:lnTo>
                <a:lnTo>
                  <a:pt x="666" y="238"/>
                </a:lnTo>
                <a:lnTo>
                  <a:pt x="666" y="238"/>
                </a:lnTo>
                <a:lnTo>
                  <a:pt x="666" y="239"/>
                </a:lnTo>
                <a:lnTo>
                  <a:pt x="666" y="239"/>
                </a:lnTo>
                <a:lnTo>
                  <a:pt x="667" y="239"/>
                </a:lnTo>
                <a:lnTo>
                  <a:pt x="668" y="240"/>
                </a:lnTo>
                <a:lnTo>
                  <a:pt x="669" y="240"/>
                </a:lnTo>
                <a:lnTo>
                  <a:pt x="670" y="241"/>
                </a:lnTo>
                <a:lnTo>
                  <a:pt x="671" y="241"/>
                </a:lnTo>
                <a:lnTo>
                  <a:pt x="672" y="241"/>
                </a:lnTo>
                <a:lnTo>
                  <a:pt x="676" y="242"/>
                </a:lnTo>
                <a:lnTo>
                  <a:pt x="678" y="242"/>
                </a:lnTo>
                <a:lnTo>
                  <a:pt x="679" y="242"/>
                </a:lnTo>
                <a:lnTo>
                  <a:pt x="680" y="243"/>
                </a:lnTo>
                <a:lnTo>
                  <a:pt x="680" y="243"/>
                </a:lnTo>
                <a:lnTo>
                  <a:pt x="681" y="243"/>
                </a:lnTo>
                <a:lnTo>
                  <a:pt x="682" y="244"/>
                </a:lnTo>
                <a:lnTo>
                  <a:pt x="683" y="245"/>
                </a:lnTo>
                <a:lnTo>
                  <a:pt x="685" y="246"/>
                </a:lnTo>
                <a:lnTo>
                  <a:pt x="686" y="248"/>
                </a:lnTo>
                <a:lnTo>
                  <a:pt x="689" y="252"/>
                </a:lnTo>
                <a:lnTo>
                  <a:pt x="690" y="252"/>
                </a:lnTo>
                <a:lnTo>
                  <a:pt x="691" y="253"/>
                </a:lnTo>
                <a:lnTo>
                  <a:pt x="692" y="254"/>
                </a:lnTo>
                <a:lnTo>
                  <a:pt x="693" y="254"/>
                </a:lnTo>
                <a:lnTo>
                  <a:pt x="693" y="255"/>
                </a:lnTo>
                <a:lnTo>
                  <a:pt x="694" y="255"/>
                </a:lnTo>
                <a:lnTo>
                  <a:pt x="696" y="256"/>
                </a:lnTo>
                <a:lnTo>
                  <a:pt x="698" y="256"/>
                </a:lnTo>
                <a:lnTo>
                  <a:pt x="699" y="256"/>
                </a:lnTo>
                <a:lnTo>
                  <a:pt x="701" y="256"/>
                </a:lnTo>
                <a:lnTo>
                  <a:pt x="702" y="256"/>
                </a:lnTo>
                <a:lnTo>
                  <a:pt x="704" y="255"/>
                </a:lnTo>
                <a:lnTo>
                  <a:pt x="705" y="254"/>
                </a:lnTo>
                <a:lnTo>
                  <a:pt x="709" y="252"/>
                </a:lnTo>
                <a:lnTo>
                  <a:pt x="711" y="252"/>
                </a:lnTo>
                <a:lnTo>
                  <a:pt x="712" y="251"/>
                </a:lnTo>
                <a:lnTo>
                  <a:pt x="712" y="251"/>
                </a:lnTo>
                <a:lnTo>
                  <a:pt x="713" y="251"/>
                </a:lnTo>
                <a:lnTo>
                  <a:pt x="714" y="251"/>
                </a:lnTo>
                <a:lnTo>
                  <a:pt x="715" y="251"/>
                </a:lnTo>
                <a:lnTo>
                  <a:pt x="716" y="252"/>
                </a:lnTo>
                <a:lnTo>
                  <a:pt x="723" y="253"/>
                </a:lnTo>
                <a:lnTo>
                  <a:pt x="728" y="255"/>
                </a:lnTo>
                <a:lnTo>
                  <a:pt x="731" y="256"/>
                </a:lnTo>
                <a:lnTo>
                  <a:pt x="733" y="257"/>
                </a:lnTo>
                <a:lnTo>
                  <a:pt x="735" y="258"/>
                </a:lnTo>
                <a:lnTo>
                  <a:pt x="736" y="259"/>
                </a:lnTo>
                <a:lnTo>
                  <a:pt x="737" y="259"/>
                </a:lnTo>
                <a:lnTo>
                  <a:pt x="738" y="261"/>
                </a:lnTo>
                <a:lnTo>
                  <a:pt x="739" y="262"/>
                </a:lnTo>
                <a:lnTo>
                  <a:pt x="740" y="262"/>
                </a:lnTo>
                <a:lnTo>
                  <a:pt x="741" y="263"/>
                </a:lnTo>
                <a:lnTo>
                  <a:pt x="741" y="263"/>
                </a:lnTo>
                <a:lnTo>
                  <a:pt x="742" y="263"/>
                </a:lnTo>
                <a:lnTo>
                  <a:pt x="747" y="262"/>
                </a:lnTo>
                <a:lnTo>
                  <a:pt x="749" y="262"/>
                </a:lnTo>
                <a:lnTo>
                  <a:pt x="753" y="261"/>
                </a:lnTo>
                <a:lnTo>
                  <a:pt x="755" y="260"/>
                </a:lnTo>
                <a:lnTo>
                  <a:pt x="756" y="260"/>
                </a:lnTo>
                <a:lnTo>
                  <a:pt x="760" y="260"/>
                </a:lnTo>
                <a:lnTo>
                  <a:pt x="764" y="259"/>
                </a:lnTo>
                <a:lnTo>
                  <a:pt x="765" y="259"/>
                </a:lnTo>
                <a:lnTo>
                  <a:pt x="767" y="259"/>
                </a:lnTo>
                <a:lnTo>
                  <a:pt x="769" y="259"/>
                </a:lnTo>
                <a:lnTo>
                  <a:pt x="770" y="259"/>
                </a:lnTo>
                <a:lnTo>
                  <a:pt x="771" y="260"/>
                </a:lnTo>
                <a:lnTo>
                  <a:pt x="772" y="260"/>
                </a:lnTo>
                <a:lnTo>
                  <a:pt x="773" y="260"/>
                </a:lnTo>
                <a:lnTo>
                  <a:pt x="774" y="261"/>
                </a:lnTo>
                <a:lnTo>
                  <a:pt x="774" y="262"/>
                </a:lnTo>
                <a:lnTo>
                  <a:pt x="775" y="263"/>
                </a:lnTo>
                <a:lnTo>
                  <a:pt x="776" y="264"/>
                </a:lnTo>
                <a:lnTo>
                  <a:pt x="776" y="265"/>
                </a:lnTo>
                <a:lnTo>
                  <a:pt x="777" y="266"/>
                </a:lnTo>
                <a:lnTo>
                  <a:pt x="777" y="269"/>
                </a:lnTo>
                <a:lnTo>
                  <a:pt x="778" y="271"/>
                </a:lnTo>
                <a:lnTo>
                  <a:pt x="778" y="272"/>
                </a:lnTo>
                <a:lnTo>
                  <a:pt x="778" y="274"/>
                </a:lnTo>
                <a:lnTo>
                  <a:pt x="778" y="275"/>
                </a:lnTo>
                <a:lnTo>
                  <a:pt x="778" y="276"/>
                </a:lnTo>
                <a:lnTo>
                  <a:pt x="778" y="279"/>
                </a:lnTo>
                <a:lnTo>
                  <a:pt x="777" y="283"/>
                </a:lnTo>
                <a:lnTo>
                  <a:pt x="777" y="286"/>
                </a:lnTo>
                <a:lnTo>
                  <a:pt x="777" y="288"/>
                </a:lnTo>
                <a:lnTo>
                  <a:pt x="777" y="290"/>
                </a:lnTo>
                <a:lnTo>
                  <a:pt x="777" y="291"/>
                </a:lnTo>
                <a:lnTo>
                  <a:pt x="778" y="293"/>
                </a:lnTo>
                <a:lnTo>
                  <a:pt x="779" y="295"/>
                </a:lnTo>
                <a:lnTo>
                  <a:pt x="780" y="297"/>
                </a:lnTo>
                <a:lnTo>
                  <a:pt x="780" y="298"/>
                </a:lnTo>
                <a:lnTo>
                  <a:pt x="781" y="299"/>
                </a:lnTo>
                <a:lnTo>
                  <a:pt x="782" y="300"/>
                </a:lnTo>
                <a:lnTo>
                  <a:pt x="785" y="302"/>
                </a:lnTo>
                <a:lnTo>
                  <a:pt x="786" y="304"/>
                </a:lnTo>
                <a:lnTo>
                  <a:pt x="790" y="306"/>
                </a:lnTo>
                <a:lnTo>
                  <a:pt x="794" y="310"/>
                </a:lnTo>
                <a:lnTo>
                  <a:pt x="795" y="311"/>
                </a:lnTo>
                <a:lnTo>
                  <a:pt x="797" y="312"/>
                </a:lnTo>
                <a:lnTo>
                  <a:pt x="799" y="314"/>
                </a:lnTo>
                <a:lnTo>
                  <a:pt x="806" y="318"/>
                </a:lnTo>
                <a:lnTo>
                  <a:pt x="809" y="320"/>
                </a:lnTo>
                <a:lnTo>
                  <a:pt x="810" y="320"/>
                </a:lnTo>
                <a:lnTo>
                  <a:pt x="811" y="320"/>
                </a:lnTo>
                <a:lnTo>
                  <a:pt x="811" y="320"/>
                </a:lnTo>
                <a:lnTo>
                  <a:pt x="812" y="320"/>
                </a:lnTo>
                <a:lnTo>
                  <a:pt x="812" y="320"/>
                </a:lnTo>
                <a:lnTo>
                  <a:pt x="813" y="320"/>
                </a:lnTo>
                <a:lnTo>
                  <a:pt x="815" y="319"/>
                </a:lnTo>
                <a:lnTo>
                  <a:pt x="816" y="319"/>
                </a:lnTo>
                <a:lnTo>
                  <a:pt x="818" y="318"/>
                </a:lnTo>
                <a:lnTo>
                  <a:pt x="819" y="318"/>
                </a:lnTo>
                <a:lnTo>
                  <a:pt x="820" y="319"/>
                </a:lnTo>
                <a:lnTo>
                  <a:pt x="821" y="319"/>
                </a:lnTo>
                <a:lnTo>
                  <a:pt x="822" y="319"/>
                </a:lnTo>
                <a:lnTo>
                  <a:pt x="827" y="320"/>
                </a:lnTo>
                <a:lnTo>
                  <a:pt x="828" y="321"/>
                </a:lnTo>
                <a:lnTo>
                  <a:pt x="830" y="321"/>
                </a:lnTo>
                <a:lnTo>
                  <a:pt x="832" y="321"/>
                </a:lnTo>
                <a:lnTo>
                  <a:pt x="835" y="321"/>
                </a:lnTo>
                <a:lnTo>
                  <a:pt x="839" y="321"/>
                </a:lnTo>
                <a:lnTo>
                  <a:pt x="841" y="321"/>
                </a:lnTo>
                <a:lnTo>
                  <a:pt x="843" y="321"/>
                </a:lnTo>
                <a:lnTo>
                  <a:pt x="844" y="320"/>
                </a:lnTo>
                <a:lnTo>
                  <a:pt x="846" y="320"/>
                </a:lnTo>
                <a:lnTo>
                  <a:pt x="849" y="318"/>
                </a:lnTo>
                <a:lnTo>
                  <a:pt x="851" y="318"/>
                </a:lnTo>
                <a:lnTo>
                  <a:pt x="853" y="317"/>
                </a:lnTo>
                <a:lnTo>
                  <a:pt x="857" y="317"/>
                </a:lnTo>
                <a:lnTo>
                  <a:pt x="857" y="317"/>
                </a:lnTo>
                <a:lnTo>
                  <a:pt x="859" y="316"/>
                </a:lnTo>
                <a:lnTo>
                  <a:pt x="861" y="315"/>
                </a:lnTo>
                <a:lnTo>
                  <a:pt x="861" y="315"/>
                </a:lnTo>
                <a:lnTo>
                  <a:pt x="862" y="315"/>
                </a:lnTo>
                <a:lnTo>
                  <a:pt x="863" y="315"/>
                </a:lnTo>
                <a:lnTo>
                  <a:pt x="864" y="315"/>
                </a:lnTo>
                <a:lnTo>
                  <a:pt x="864" y="315"/>
                </a:lnTo>
                <a:lnTo>
                  <a:pt x="865" y="315"/>
                </a:lnTo>
                <a:lnTo>
                  <a:pt x="866" y="315"/>
                </a:lnTo>
                <a:lnTo>
                  <a:pt x="867" y="316"/>
                </a:lnTo>
                <a:lnTo>
                  <a:pt x="868" y="316"/>
                </a:lnTo>
                <a:lnTo>
                  <a:pt x="869" y="317"/>
                </a:lnTo>
                <a:lnTo>
                  <a:pt x="870" y="318"/>
                </a:lnTo>
                <a:lnTo>
                  <a:pt x="871" y="318"/>
                </a:lnTo>
                <a:lnTo>
                  <a:pt x="871" y="319"/>
                </a:lnTo>
                <a:lnTo>
                  <a:pt x="871" y="320"/>
                </a:lnTo>
                <a:lnTo>
                  <a:pt x="872" y="321"/>
                </a:lnTo>
                <a:lnTo>
                  <a:pt x="872" y="322"/>
                </a:lnTo>
                <a:lnTo>
                  <a:pt x="872" y="322"/>
                </a:lnTo>
                <a:lnTo>
                  <a:pt x="871" y="323"/>
                </a:lnTo>
                <a:lnTo>
                  <a:pt x="871" y="324"/>
                </a:lnTo>
                <a:lnTo>
                  <a:pt x="871" y="325"/>
                </a:lnTo>
                <a:lnTo>
                  <a:pt x="871" y="326"/>
                </a:lnTo>
                <a:lnTo>
                  <a:pt x="871" y="327"/>
                </a:lnTo>
                <a:lnTo>
                  <a:pt x="872" y="327"/>
                </a:lnTo>
                <a:lnTo>
                  <a:pt x="872" y="328"/>
                </a:lnTo>
                <a:lnTo>
                  <a:pt x="873" y="329"/>
                </a:lnTo>
                <a:lnTo>
                  <a:pt x="874" y="330"/>
                </a:lnTo>
                <a:lnTo>
                  <a:pt x="876" y="331"/>
                </a:lnTo>
                <a:lnTo>
                  <a:pt x="878" y="333"/>
                </a:lnTo>
                <a:lnTo>
                  <a:pt x="880" y="333"/>
                </a:lnTo>
                <a:lnTo>
                  <a:pt x="880" y="334"/>
                </a:lnTo>
                <a:lnTo>
                  <a:pt x="881" y="335"/>
                </a:lnTo>
                <a:lnTo>
                  <a:pt x="884" y="339"/>
                </a:lnTo>
                <a:lnTo>
                  <a:pt x="885" y="340"/>
                </a:lnTo>
                <a:lnTo>
                  <a:pt x="885" y="341"/>
                </a:lnTo>
                <a:lnTo>
                  <a:pt x="886" y="342"/>
                </a:lnTo>
                <a:lnTo>
                  <a:pt x="886" y="343"/>
                </a:lnTo>
                <a:lnTo>
                  <a:pt x="886" y="344"/>
                </a:lnTo>
                <a:lnTo>
                  <a:pt x="885" y="345"/>
                </a:lnTo>
                <a:lnTo>
                  <a:pt x="885" y="347"/>
                </a:lnTo>
                <a:lnTo>
                  <a:pt x="884" y="349"/>
                </a:lnTo>
                <a:lnTo>
                  <a:pt x="884" y="349"/>
                </a:lnTo>
                <a:lnTo>
                  <a:pt x="883" y="350"/>
                </a:lnTo>
                <a:lnTo>
                  <a:pt x="882" y="350"/>
                </a:lnTo>
                <a:lnTo>
                  <a:pt x="882" y="351"/>
                </a:lnTo>
                <a:lnTo>
                  <a:pt x="880" y="351"/>
                </a:lnTo>
                <a:lnTo>
                  <a:pt x="879" y="352"/>
                </a:lnTo>
                <a:lnTo>
                  <a:pt x="876" y="353"/>
                </a:lnTo>
                <a:lnTo>
                  <a:pt x="873" y="353"/>
                </a:lnTo>
                <a:lnTo>
                  <a:pt x="872" y="354"/>
                </a:lnTo>
                <a:lnTo>
                  <a:pt x="871" y="354"/>
                </a:lnTo>
                <a:lnTo>
                  <a:pt x="870" y="354"/>
                </a:lnTo>
                <a:lnTo>
                  <a:pt x="870" y="355"/>
                </a:lnTo>
                <a:lnTo>
                  <a:pt x="869" y="355"/>
                </a:lnTo>
                <a:lnTo>
                  <a:pt x="868" y="356"/>
                </a:lnTo>
                <a:lnTo>
                  <a:pt x="867" y="359"/>
                </a:lnTo>
                <a:lnTo>
                  <a:pt x="866" y="361"/>
                </a:lnTo>
                <a:lnTo>
                  <a:pt x="865" y="362"/>
                </a:lnTo>
                <a:lnTo>
                  <a:pt x="864" y="364"/>
                </a:lnTo>
                <a:lnTo>
                  <a:pt x="864" y="365"/>
                </a:lnTo>
                <a:lnTo>
                  <a:pt x="863" y="368"/>
                </a:lnTo>
                <a:lnTo>
                  <a:pt x="863" y="369"/>
                </a:lnTo>
                <a:lnTo>
                  <a:pt x="863" y="370"/>
                </a:lnTo>
                <a:lnTo>
                  <a:pt x="862" y="371"/>
                </a:lnTo>
                <a:lnTo>
                  <a:pt x="861" y="372"/>
                </a:lnTo>
                <a:lnTo>
                  <a:pt x="859" y="376"/>
                </a:lnTo>
                <a:lnTo>
                  <a:pt x="859" y="377"/>
                </a:lnTo>
                <a:lnTo>
                  <a:pt x="858" y="378"/>
                </a:lnTo>
                <a:lnTo>
                  <a:pt x="857" y="382"/>
                </a:lnTo>
                <a:lnTo>
                  <a:pt x="856" y="383"/>
                </a:lnTo>
                <a:lnTo>
                  <a:pt x="856" y="384"/>
                </a:lnTo>
                <a:lnTo>
                  <a:pt x="855" y="385"/>
                </a:lnTo>
                <a:lnTo>
                  <a:pt x="854" y="386"/>
                </a:lnTo>
                <a:lnTo>
                  <a:pt x="851" y="390"/>
                </a:lnTo>
                <a:lnTo>
                  <a:pt x="849" y="392"/>
                </a:lnTo>
                <a:lnTo>
                  <a:pt x="848" y="392"/>
                </a:lnTo>
                <a:lnTo>
                  <a:pt x="846" y="395"/>
                </a:lnTo>
                <a:lnTo>
                  <a:pt x="845" y="397"/>
                </a:lnTo>
                <a:lnTo>
                  <a:pt x="844" y="398"/>
                </a:lnTo>
                <a:lnTo>
                  <a:pt x="843" y="400"/>
                </a:lnTo>
                <a:lnTo>
                  <a:pt x="843" y="400"/>
                </a:lnTo>
                <a:lnTo>
                  <a:pt x="843" y="401"/>
                </a:lnTo>
                <a:lnTo>
                  <a:pt x="843" y="402"/>
                </a:lnTo>
                <a:lnTo>
                  <a:pt x="843" y="402"/>
                </a:lnTo>
                <a:lnTo>
                  <a:pt x="843" y="403"/>
                </a:lnTo>
                <a:lnTo>
                  <a:pt x="843" y="404"/>
                </a:lnTo>
                <a:lnTo>
                  <a:pt x="843" y="404"/>
                </a:lnTo>
                <a:lnTo>
                  <a:pt x="844" y="404"/>
                </a:lnTo>
                <a:lnTo>
                  <a:pt x="845" y="405"/>
                </a:lnTo>
                <a:lnTo>
                  <a:pt x="845" y="405"/>
                </a:lnTo>
                <a:lnTo>
                  <a:pt x="848" y="405"/>
                </a:lnTo>
                <a:lnTo>
                  <a:pt x="849" y="405"/>
                </a:lnTo>
                <a:lnTo>
                  <a:pt x="850" y="405"/>
                </a:lnTo>
                <a:lnTo>
                  <a:pt x="851" y="406"/>
                </a:lnTo>
                <a:lnTo>
                  <a:pt x="852" y="406"/>
                </a:lnTo>
                <a:lnTo>
                  <a:pt x="852" y="406"/>
                </a:lnTo>
                <a:lnTo>
                  <a:pt x="853" y="407"/>
                </a:lnTo>
                <a:lnTo>
                  <a:pt x="854" y="408"/>
                </a:lnTo>
                <a:lnTo>
                  <a:pt x="855" y="409"/>
                </a:lnTo>
                <a:lnTo>
                  <a:pt x="856" y="412"/>
                </a:lnTo>
                <a:lnTo>
                  <a:pt x="857" y="413"/>
                </a:lnTo>
                <a:lnTo>
                  <a:pt x="858" y="414"/>
                </a:lnTo>
                <a:lnTo>
                  <a:pt x="859" y="415"/>
                </a:lnTo>
                <a:lnTo>
                  <a:pt x="860" y="416"/>
                </a:lnTo>
                <a:lnTo>
                  <a:pt x="862" y="417"/>
                </a:lnTo>
                <a:lnTo>
                  <a:pt x="864" y="418"/>
                </a:lnTo>
                <a:lnTo>
                  <a:pt x="867" y="419"/>
                </a:lnTo>
                <a:lnTo>
                  <a:pt x="869" y="421"/>
                </a:lnTo>
                <a:lnTo>
                  <a:pt x="871" y="421"/>
                </a:lnTo>
                <a:lnTo>
                  <a:pt x="872" y="422"/>
                </a:lnTo>
                <a:lnTo>
                  <a:pt x="875" y="424"/>
                </a:lnTo>
                <a:lnTo>
                  <a:pt x="876" y="425"/>
                </a:lnTo>
                <a:lnTo>
                  <a:pt x="877" y="426"/>
                </a:lnTo>
                <a:lnTo>
                  <a:pt x="877" y="427"/>
                </a:lnTo>
                <a:lnTo>
                  <a:pt x="878" y="428"/>
                </a:lnTo>
                <a:lnTo>
                  <a:pt x="879" y="429"/>
                </a:lnTo>
                <a:lnTo>
                  <a:pt x="879" y="430"/>
                </a:lnTo>
                <a:lnTo>
                  <a:pt x="881" y="433"/>
                </a:lnTo>
                <a:lnTo>
                  <a:pt x="881" y="434"/>
                </a:lnTo>
                <a:lnTo>
                  <a:pt x="882" y="435"/>
                </a:lnTo>
                <a:lnTo>
                  <a:pt x="882" y="435"/>
                </a:lnTo>
                <a:lnTo>
                  <a:pt x="882" y="436"/>
                </a:lnTo>
                <a:lnTo>
                  <a:pt x="880" y="438"/>
                </a:lnTo>
                <a:lnTo>
                  <a:pt x="879" y="439"/>
                </a:lnTo>
                <a:lnTo>
                  <a:pt x="879" y="439"/>
                </a:lnTo>
                <a:lnTo>
                  <a:pt x="878" y="439"/>
                </a:lnTo>
                <a:lnTo>
                  <a:pt x="878" y="440"/>
                </a:lnTo>
                <a:lnTo>
                  <a:pt x="876" y="440"/>
                </a:lnTo>
                <a:lnTo>
                  <a:pt x="876" y="440"/>
                </a:lnTo>
                <a:lnTo>
                  <a:pt x="875" y="440"/>
                </a:lnTo>
                <a:lnTo>
                  <a:pt x="875" y="441"/>
                </a:lnTo>
                <a:lnTo>
                  <a:pt x="875" y="442"/>
                </a:lnTo>
                <a:lnTo>
                  <a:pt x="875" y="442"/>
                </a:lnTo>
                <a:lnTo>
                  <a:pt x="874" y="444"/>
                </a:lnTo>
                <a:lnTo>
                  <a:pt x="874" y="445"/>
                </a:lnTo>
                <a:lnTo>
                  <a:pt x="873" y="446"/>
                </a:lnTo>
                <a:lnTo>
                  <a:pt x="872" y="446"/>
                </a:lnTo>
                <a:lnTo>
                  <a:pt x="872" y="447"/>
                </a:lnTo>
                <a:lnTo>
                  <a:pt x="872" y="447"/>
                </a:lnTo>
                <a:lnTo>
                  <a:pt x="872" y="447"/>
                </a:lnTo>
                <a:lnTo>
                  <a:pt x="873" y="448"/>
                </a:lnTo>
                <a:lnTo>
                  <a:pt x="873" y="448"/>
                </a:lnTo>
                <a:lnTo>
                  <a:pt x="873" y="448"/>
                </a:lnTo>
                <a:lnTo>
                  <a:pt x="873" y="449"/>
                </a:lnTo>
                <a:lnTo>
                  <a:pt x="872" y="449"/>
                </a:lnTo>
                <a:lnTo>
                  <a:pt x="870" y="450"/>
                </a:lnTo>
                <a:lnTo>
                  <a:pt x="870" y="451"/>
                </a:lnTo>
                <a:lnTo>
                  <a:pt x="869" y="451"/>
                </a:lnTo>
                <a:lnTo>
                  <a:pt x="868" y="451"/>
                </a:lnTo>
                <a:lnTo>
                  <a:pt x="868" y="452"/>
                </a:lnTo>
                <a:lnTo>
                  <a:pt x="867" y="452"/>
                </a:lnTo>
                <a:lnTo>
                  <a:pt x="867" y="453"/>
                </a:lnTo>
                <a:lnTo>
                  <a:pt x="865" y="458"/>
                </a:lnTo>
                <a:lnTo>
                  <a:pt x="864" y="460"/>
                </a:lnTo>
                <a:lnTo>
                  <a:pt x="863" y="461"/>
                </a:lnTo>
                <a:lnTo>
                  <a:pt x="863" y="461"/>
                </a:lnTo>
                <a:lnTo>
                  <a:pt x="862" y="461"/>
                </a:lnTo>
                <a:lnTo>
                  <a:pt x="861" y="460"/>
                </a:lnTo>
                <a:lnTo>
                  <a:pt x="859" y="459"/>
                </a:lnTo>
                <a:lnTo>
                  <a:pt x="857" y="458"/>
                </a:lnTo>
                <a:lnTo>
                  <a:pt x="855" y="456"/>
                </a:lnTo>
                <a:lnTo>
                  <a:pt x="853" y="454"/>
                </a:lnTo>
                <a:lnTo>
                  <a:pt x="851" y="452"/>
                </a:lnTo>
                <a:lnTo>
                  <a:pt x="849" y="450"/>
                </a:lnTo>
                <a:lnTo>
                  <a:pt x="845" y="445"/>
                </a:lnTo>
                <a:lnTo>
                  <a:pt x="843" y="443"/>
                </a:lnTo>
                <a:lnTo>
                  <a:pt x="842" y="442"/>
                </a:lnTo>
                <a:lnTo>
                  <a:pt x="841" y="441"/>
                </a:lnTo>
                <a:lnTo>
                  <a:pt x="839" y="439"/>
                </a:lnTo>
                <a:lnTo>
                  <a:pt x="837" y="438"/>
                </a:lnTo>
                <a:lnTo>
                  <a:pt x="836" y="437"/>
                </a:lnTo>
                <a:lnTo>
                  <a:pt x="834" y="437"/>
                </a:lnTo>
                <a:lnTo>
                  <a:pt x="833" y="436"/>
                </a:lnTo>
                <a:lnTo>
                  <a:pt x="831" y="436"/>
                </a:lnTo>
                <a:lnTo>
                  <a:pt x="829" y="435"/>
                </a:lnTo>
                <a:lnTo>
                  <a:pt x="826" y="435"/>
                </a:lnTo>
                <a:lnTo>
                  <a:pt x="825" y="434"/>
                </a:lnTo>
                <a:lnTo>
                  <a:pt x="819" y="433"/>
                </a:lnTo>
                <a:lnTo>
                  <a:pt x="817" y="432"/>
                </a:lnTo>
                <a:lnTo>
                  <a:pt x="815" y="432"/>
                </a:lnTo>
                <a:lnTo>
                  <a:pt x="814" y="432"/>
                </a:lnTo>
                <a:lnTo>
                  <a:pt x="812" y="431"/>
                </a:lnTo>
                <a:lnTo>
                  <a:pt x="811" y="430"/>
                </a:lnTo>
                <a:lnTo>
                  <a:pt x="809" y="429"/>
                </a:lnTo>
                <a:lnTo>
                  <a:pt x="806" y="428"/>
                </a:lnTo>
                <a:lnTo>
                  <a:pt x="800" y="424"/>
                </a:lnTo>
                <a:lnTo>
                  <a:pt x="795" y="420"/>
                </a:lnTo>
                <a:lnTo>
                  <a:pt x="793" y="418"/>
                </a:lnTo>
                <a:lnTo>
                  <a:pt x="791" y="417"/>
                </a:lnTo>
                <a:lnTo>
                  <a:pt x="788" y="416"/>
                </a:lnTo>
                <a:lnTo>
                  <a:pt x="786" y="415"/>
                </a:lnTo>
                <a:lnTo>
                  <a:pt x="783" y="414"/>
                </a:lnTo>
                <a:lnTo>
                  <a:pt x="782" y="414"/>
                </a:lnTo>
                <a:lnTo>
                  <a:pt x="780" y="413"/>
                </a:lnTo>
                <a:lnTo>
                  <a:pt x="778" y="413"/>
                </a:lnTo>
                <a:lnTo>
                  <a:pt x="776" y="413"/>
                </a:lnTo>
                <a:lnTo>
                  <a:pt x="773" y="413"/>
                </a:lnTo>
                <a:lnTo>
                  <a:pt x="769" y="414"/>
                </a:lnTo>
                <a:lnTo>
                  <a:pt x="768" y="414"/>
                </a:lnTo>
                <a:lnTo>
                  <a:pt x="766" y="414"/>
                </a:lnTo>
                <a:lnTo>
                  <a:pt x="764" y="413"/>
                </a:lnTo>
                <a:lnTo>
                  <a:pt x="762" y="413"/>
                </a:lnTo>
                <a:lnTo>
                  <a:pt x="761" y="413"/>
                </a:lnTo>
                <a:lnTo>
                  <a:pt x="760" y="412"/>
                </a:lnTo>
                <a:lnTo>
                  <a:pt x="758" y="412"/>
                </a:lnTo>
                <a:lnTo>
                  <a:pt x="755" y="410"/>
                </a:lnTo>
                <a:lnTo>
                  <a:pt x="754" y="410"/>
                </a:lnTo>
                <a:lnTo>
                  <a:pt x="753" y="410"/>
                </a:lnTo>
                <a:lnTo>
                  <a:pt x="753" y="410"/>
                </a:lnTo>
                <a:lnTo>
                  <a:pt x="752" y="410"/>
                </a:lnTo>
                <a:lnTo>
                  <a:pt x="752" y="410"/>
                </a:lnTo>
                <a:lnTo>
                  <a:pt x="751" y="410"/>
                </a:lnTo>
                <a:lnTo>
                  <a:pt x="751" y="410"/>
                </a:lnTo>
                <a:lnTo>
                  <a:pt x="750" y="411"/>
                </a:lnTo>
                <a:lnTo>
                  <a:pt x="750" y="412"/>
                </a:lnTo>
                <a:lnTo>
                  <a:pt x="750" y="413"/>
                </a:lnTo>
                <a:lnTo>
                  <a:pt x="748" y="417"/>
                </a:lnTo>
                <a:lnTo>
                  <a:pt x="748" y="419"/>
                </a:lnTo>
                <a:lnTo>
                  <a:pt x="746" y="421"/>
                </a:lnTo>
                <a:lnTo>
                  <a:pt x="745" y="425"/>
                </a:lnTo>
                <a:lnTo>
                  <a:pt x="744" y="426"/>
                </a:lnTo>
                <a:lnTo>
                  <a:pt x="743" y="427"/>
                </a:lnTo>
                <a:lnTo>
                  <a:pt x="742" y="428"/>
                </a:lnTo>
                <a:lnTo>
                  <a:pt x="741" y="428"/>
                </a:lnTo>
                <a:lnTo>
                  <a:pt x="740" y="429"/>
                </a:lnTo>
                <a:lnTo>
                  <a:pt x="740" y="429"/>
                </a:lnTo>
                <a:lnTo>
                  <a:pt x="738" y="429"/>
                </a:lnTo>
                <a:lnTo>
                  <a:pt x="737" y="429"/>
                </a:lnTo>
                <a:lnTo>
                  <a:pt x="733" y="430"/>
                </a:lnTo>
                <a:lnTo>
                  <a:pt x="729" y="430"/>
                </a:lnTo>
                <a:lnTo>
                  <a:pt x="727" y="430"/>
                </a:lnTo>
                <a:lnTo>
                  <a:pt x="725" y="430"/>
                </a:lnTo>
                <a:lnTo>
                  <a:pt x="723" y="431"/>
                </a:lnTo>
                <a:lnTo>
                  <a:pt x="720" y="432"/>
                </a:lnTo>
                <a:lnTo>
                  <a:pt x="718" y="433"/>
                </a:lnTo>
                <a:lnTo>
                  <a:pt x="713" y="435"/>
                </a:lnTo>
                <a:lnTo>
                  <a:pt x="711" y="436"/>
                </a:lnTo>
                <a:lnTo>
                  <a:pt x="710" y="436"/>
                </a:lnTo>
                <a:lnTo>
                  <a:pt x="709" y="436"/>
                </a:lnTo>
                <a:lnTo>
                  <a:pt x="708" y="437"/>
                </a:lnTo>
                <a:lnTo>
                  <a:pt x="705" y="437"/>
                </a:lnTo>
                <a:lnTo>
                  <a:pt x="703" y="437"/>
                </a:lnTo>
                <a:lnTo>
                  <a:pt x="703" y="437"/>
                </a:lnTo>
                <a:lnTo>
                  <a:pt x="702" y="437"/>
                </a:lnTo>
                <a:lnTo>
                  <a:pt x="701" y="436"/>
                </a:lnTo>
                <a:lnTo>
                  <a:pt x="701" y="436"/>
                </a:lnTo>
                <a:lnTo>
                  <a:pt x="700" y="436"/>
                </a:lnTo>
                <a:lnTo>
                  <a:pt x="700" y="436"/>
                </a:lnTo>
                <a:lnTo>
                  <a:pt x="700" y="435"/>
                </a:lnTo>
                <a:lnTo>
                  <a:pt x="700" y="435"/>
                </a:lnTo>
                <a:lnTo>
                  <a:pt x="700" y="434"/>
                </a:lnTo>
                <a:lnTo>
                  <a:pt x="699" y="433"/>
                </a:lnTo>
                <a:lnTo>
                  <a:pt x="699" y="432"/>
                </a:lnTo>
                <a:lnTo>
                  <a:pt x="700" y="427"/>
                </a:lnTo>
                <a:lnTo>
                  <a:pt x="700" y="426"/>
                </a:lnTo>
                <a:lnTo>
                  <a:pt x="700" y="425"/>
                </a:lnTo>
                <a:lnTo>
                  <a:pt x="699" y="424"/>
                </a:lnTo>
                <a:lnTo>
                  <a:pt x="699" y="422"/>
                </a:lnTo>
                <a:lnTo>
                  <a:pt x="698" y="419"/>
                </a:lnTo>
                <a:lnTo>
                  <a:pt x="698" y="418"/>
                </a:lnTo>
                <a:lnTo>
                  <a:pt x="697" y="414"/>
                </a:lnTo>
                <a:lnTo>
                  <a:pt x="696" y="411"/>
                </a:lnTo>
                <a:lnTo>
                  <a:pt x="695" y="410"/>
                </a:lnTo>
                <a:lnTo>
                  <a:pt x="695" y="409"/>
                </a:lnTo>
                <a:lnTo>
                  <a:pt x="694" y="409"/>
                </a:lnTo>
                <a:lnTo>
                  <a:pt x="693" y="408"/>
                </a:lnTo>
                <a:lnTo>
                  <a:pt x="693" y="407"/>
                </a:lnTo>
                <a:lnTo>
                  <a:pt x="692" y="406"/>
                </a:lnTo>
                <a:lnTo>
                  <a:pt x="690" y="405"/>
                </a:lnTo>
                <a:lnTo>
                  <a:pt x="689" y="404"/>
                </a:lnTo>
                <a:lnTo>
                  <a:pt x="687" y="404"/>
                </a:lnTo>
                <a:lnTo>
                  <a:pt x="685" y="404"/>
                </a:lnTo>
                <a:lnTo>
                  <a:pt x="683" y="403"/>
                </a:lnTo>
                <a:lnTo>
                  <a:pt x="680" y="403"/>
                </a:lnTo>
                <a:lnTo>
                  <a:pt x="678" y="403"/>
                </a:lnTo>
                <a:lnTo>
                  <a:pt x="674" y="403"/>
                </a:lnTo>
                <a:lnTo>
                  <a:pt x="672" y="403"/>
                </a:lnTo>
                <a:lnTo>
                  <a:pt x="670" y="403"/>
                </a:lnTo>
                <a:lnTo>
                  <a:pt x="668" y="402"/>
                </a:lnTo>
                <a:lnTo>
                  <a:pt x="666" y="402"/>
                </a:lnTo>
                <a:lnTo>
                  <a:pt x="665" y="402"/>
                </a:lnTo>
                <a:lnTo>
                  <a:pt x="663" y="401"/>
                </a:lnTo>
                <a:lnTo>
                  <a:pt x="662" y="401"/>
                </a:lnTo>
                <a:lnTo>
                  <a:pt x="661" y="400"/>
                </a:lnTo>
                <a:lnTo>
                  <a:pt x="660" y="399"/>
                </a:lnTo>
                <a:lnTo>
                  <a:pt x="659" y="398"/>
                </a:lnTo>
                <a:lnTo>
                  <a:pt x="656" y="396"/>
                </a:lnTo>
                <a:lnTo>
                  <a:pt x="655" y="395"/>
                </a:lnTo>
                <a:lnTo>
                  <a:pt x="654" y="395"/>
                </a:lnTo>
                <a:lnTo>
                  <a:pt x="654" y="394"/>
                </a:lnTo>
                <a:lnTo>
                  <a:pt x="653" y="394"/>
                </a:lnTo>
                <a:lnTo>
                  <a:pt x="652" y="393"/>
                </a:lnTo>
                <a:lnTo>
                  <a:pt x="651" y="393"/>
                </a:lnTo>
                <a:lnTo>
                  <a:pt x="646" y="392"/>
                </a:lnTo>
                <a:lnTo>
                  <a:pt x="641" y="391"/>
                </a:lnTo>
                <a:lnTo>
                  <a:pt x="640" y="391"/>
                </a:lnTo>
                <a:lnTo>
                  <a:pt x="639" y="391"/>
                </a:lnTo>
                <a:lnTo>
                  <a:pt x="638" y="391"/>
                </a:lnTo>
                <a:lnTo>
                  <a:pt x="636" y="391"/>
                </a:lnTo>
                <a:lnTo>
                  <a:pt x="635" y="392"/>
                </a:lnTo>
                <a:lnTo>
                  <a:pt x="633" y="392"/>
                </a:lnTo>
                <a:lnTo>
                  <a:pt x="631" y="393"/>
                </a:lnTo>
                <a:lnTo>
                  <a:pt x="630" y="394"/>
                </a:lnTo>
                <a:lnTo>
                  <a:pt x="629" y="395"/>
                </a:lnTo>
                <a:lnTo>
                  <a:pt x="629" y="395"/>
                </a:lnTo>
                <a:lnTo>
                  <a:pt x="628" y="396"/>
                </a:lnTo>
                <a:lnTo>
                  <a:pt x="628" y="396"/>
                </a:lnTo>
                <a:lnTo>
                  <a:pt x="628" y="397"/>
                </a:lnTo>
                <a:lnTo>
                  <a:pt x="627" y="400"/>
                </a:lnTo>
                <a:lnTo>
                  <a:pt x="627" y="402"/>
                </a:lnTo>
                <a:lnTo>
                  <a:pt x="626" y="403"/>
                </a:lnTo>
                <a:lnTo>
                  <a:pt x="626" y="405"/>
                </a:lnTo>
                <a:lnTo>
                  <a:pt x="625" y="407"/>
                </a:lnTo>
                <a:lnTo>
                  <a:pt x="623" y="410"/>
                </a:lnTo>
                <a:lnTo>
                  <a:pt x="622" y="412"/>
                </a:lnTo>
                <a:lnTo>
                  <a:pt x="622" y="413"/>
                </a:lnTo>
                <a:lnTo>
                  <a:pt x="621" y="415"/>
                </a:lnTo>
                <a:lnTo>
                  <a:pt x="621" y="417"/>
                </a:lnTo>
                <a:lnTo>
                  <a:pt x="620" y="418"/>
                </a:lnTo>
                <a:lnTo>
                  <a:pt x="620" y="420"/>
                </a:lnTo>
                <a:lnTo>
                  <a:pt x="620" y="421"/>
                </a:lnTo>
                <a:lnTo>
                  <a:pt x="620" y="423"/>
                </a:lnTo>
                <a:lnTo>
                  <a:pt x="620" y="426"/>
                </a:lnTo>
                <a:lnTo>
                  <a:pt x="620" y="429"/>
                </a:lnTo>
                <a:lnTo>
                  <a:pt x="620" y="432"/>
                </a:lnTo>
                <a:lnTo>
                  <a:pt x="621" y="436"/>
                </a:lnTo>
                <a:lnTo>
                  <a:pt x="621" y="442"/>
                </a:lnTo>
                <a:lnTo>
                  <a:pt x="622" y="447"/>
                </a:lnTo>
                <a:lnTo>
                  <a:pt x="622" y="449"/>
                </a:lnTo>
                <a:lnTo>
                  <a:pt x="624" y="457"/>
                </a:lnTo>
                <a:lnTo>
                  <a:pt x="624" y="459"/>
                </a:lnTo>
                <a:lnTo>
                  <a:pt x="624" y="461"/>
                </a:lnTo>
                <a:lnTo>
                  <a:pt x="624" y="463"/>
                </a:lnTo>
                <a:lnTo>
                  <a:pt x="624" y="465"/>
                </a:lnTo>
                <a:lnTo>
                  <a:pt x="624" y="467"/>
                </a:lnTo>
                <a:lnTo>
                  <a:pt x="624" y="469"/>
                </a:lnTo>
                <a:lnTo>
                  <a:pt x="623" y="472"/>
                </a:lnTo>
                <a:lnTo>
                  <a:pt x="621" y="481"/>
                </a:lnTo>
                <a:lnTo>
                  <a:pt x="621" y="482"/>
                </a:lnTo>
                <a:lnTo>
                  <a:pt x="620" y="485"/>
                </a:lnTo>
                <a:lnTo>
                  <a:pt x="620" y="486"/>
                </a:lnTo>
                <a:lnTo>
                  <a:pt x="619" y="489"/>
                </a:lnTo>
                <a:lnTo>
                  <a:pt x="619" y="491"/>
                </a:lnTo>
                <a:lnTo>
                  <a:pt x="619" y="493"/>
                </a:lnTo>
                <a:lnTo>
                  <a:pt x="619" y="496"/>
                </a:lnTo>
                <a:lnTo>
                  <a:pt x="619" y="501"/>
                </a:lnTo>
                <a:lnTo>
                  <a:pt x="619" y="502"/>
                </a:lnTo>
                <a:lnTo>
                  <a:pt x="619" y="503"/>
                </a:lnTo>
                <a:lnTo>
                  <a:pt x="619" y="504"/>
                </a:lnTo>
                <a:lnTo>
                  <a:pt x="618" y="505"/>
                </a:lnTo>
                <a:lnTo>
                  <a:pt x="617" y="508"/>
                </a:lnTo>
                <a:lnTo>
                  <a:pt x="616" y="511"/>
                </a:lnTo>
                <a:lnTo>
                  <a:pt x="614" y="517"/>
                </a:lnTo>
                <a:lnTo>
                  <a:pt x="613" y="522"/>
                </a:lnTo>
                <a:lnTo>
                  <a:pt x="612" y="524"/>
                </a:lnTo>
                <a:lnTo>
                  <a:pt x="612" y="526"/>
                </a:lnTo>
                <a:lnTo>
                  <a:pt x="612" y="528"/>
                </a:lnTo>
                <a:lnTo>
                  <a:pt x="611" y="531"/>
                </a:lnTo>
                <a:lnTo>
                  <a:pt x="611" y="533"/>
                </a:lnTo>
                <a:lnTo>
                  <a:pt x="611" y="535"/>
                </a:lnTo>
                <a:lnTo>
                  <a:pt x="611" y="536"/>
                </a:lnTo>
                <a:lnTo>
                  <a:pt x="612" y="538"/>
                </a:lnTo>
                <a:lnTo>
                  <a:pt x="612" y="539"/>
                </a:lnTo>
                <a:lnTo>
                  <a:pt x="612" y="540"/>
                </a:lnTo>
                <a:lnTo>
                  <a:pt x="613" y="541"/>
                </a:lnTo>
                <a:lnTo>
                  <a:pt x="615" y="544"/>
                </a:lnTo>
                <a:lnTo>
                  <a:pt x="616" y="545"/>
                </a:lnTo>
                <a:lnTo>
                  <a:pt x="616" y="546"/>
                </a:lnTo>
                <a:lnTo>
                  <a:pt x="617" y="547"/>
                </a:lnTo>
                <a:lnTo>
                  <a:pt x="617" y="548"/>
                </a:lnTo>
                <a:lnTo>
                  <a:pt x="617" y="550"/>
                </a:lnTo>
                <a:lnTo>
                  <a:pt x="617" y="551"/>
                </a:lnTo>
                <a:lnTo>
                  <a:pt x="616" y="552"/>
                </a:lnTo>
                <a:lnTo>
                  <a:pt x="616" y="553"/>
                </a:lnTo>
                <a:lnTo>
                  <a:pt x="615" y="554"/>
                </a:lnTo>
                <a:lnTo>
                  <a:pt x="614" y="555"/>
                </a:lnTo>
                <a:lnTo>
                  <a:pt x="612" y="556"/>
                </a:lnTo>
                <a:lnTo>
                  <a:pt x="611" y="557"/>
                </a:lnTo>
                <a:lnTo>
                  <a:pt x="610" y="557"/>
                </a:lnTo>
                <a:lnTo>
                  <a:pt x="609" y="557"/>
                </a:lnTo>
                <a:lnTo>
                  <a:pt x="607" y="557"/>
                </a:lnTo>
                <a:lnTo>
                  <a:pt x="604" y="557"/>
                </a:lnTo>
                <a:lnTo>
                  <a:pt x="602" y="556"/>
                </a:lnTo>
                <a:lnTo>
                  <a:pt x="595" y="555"/>
                </a:lnTo>
                <a:lnTo>
                  <a:pt x="591" y="553"/>
                </a:lnTo>
                <a:lnTo>
                  <a:pt x="589" y="553"/>
                </a:lnTo>
                <a:lnTo>
                  <a:pt x="587" y="552"/>
                </a:lnTo>
                <a:lnTo>
                  <a:pt x="582" y="550"/>
                </a:lnTo>
                <a:lnTo>
                  <a:pt x="581" y="550"/>
                </a:lnTo>
                <a:lnTo>
                  <a:pt x="578" y="548"/>
                </a:lnTo>
                <a:lnTo>
                  <a:pt x="577" y="548"/>
                </a:lnTo>
                <a:lnTo>
                  <a:pt x="575" y="547"/>
                </a:lnTo>
                <a:lnTo>
                  <a:pt x="573" y="547"/>
                </a:lnTo>
                <a:lnTo>
                  <a:pt x="567" y="546"/>
                </a:lnTo>
                <a:lnTo>
                  <a:pt x="563" y="545"/>
                </a:lnTo>
                <a:lnTo>
                  <a:pt x="561" y="545"/>
                </a:lnTo>
                <a:lnTo>
                  <a:pt x="560" y="545"/>
                </a:lnTo>
                <a:lnTo>
                  <a:pt x="558" y="545"/>
                </a:lnTo>
                <a:lnTo>
                  <a:pt x="557" y="545"/>
                </a:lnTo>
                <a:lnTo>
                  <a:pt x="555" y="545"/>
                </a:lnTo>
                <a:lnTo>
                  <a:pt x="554" y="545"/>
                </a:lnTo>
                <a:lnTo>
                  <a:pt x="553" y="546"/>
                </a:lnTo>
                <a:lnTo>
                  <a:pt x="552" y="546"/>
                </a:lnTo>
                <a:lnTo>
                  <a:pt x="551" y="546"/>
                </a:lnTo>
                <a:lnTo>
                  <a:pt x="551" y="547"/>
                </a:lnTo>
                <a:lnTo>
                  <a:pt x="550" y="548"/>
                </a:lnTo>
                <a:lnTo>
                  <a:pt x="549" y="548"/>
                </a:lnTo>
                <a:lnTo>
                  <a:pt x="548" y="549"/>
                </a:lnTo>
                <a:lnTo>
                  <a:pt x="548" y="551"/>
                </a:lnTo>
                <a:lnTo>
                  <a:pt x="547" y="552"/>
                </a:lnTo>
                <a:lnTo>
                  <a:pt x="547" y="553"/>
                </a:lnTo>
                <a:lnTo>
                  <a:pt x="546" y="558"/>
                </a:lnTo>
                <a:lnTo>
                  <a:pt x="545" y="565"/>
                </a:lnTo>
                <a:lnTo>
                  <a:pt x="544" y="567"/>
                </a:lnTo>
                <a:lnTo>
                  <a:pt x="544" y="571"/>
                </a:lnTo>
                <a:lnTo>
                  <a:pt x="543" y="573"/>
                </a:lnTo>
                <a:lnTo>
                  <a:pt x="543" y="574"/>
                </a:lnTo>
                <a:lnTo>
                  <a:pt x="542" y="575"/>
                </a:lnTo>
                <a:lnTo>
                  <a:pt x="542" y="576"/>
                </a:lnTo>
                <a:lnTo>
                  <a:pt x="541" y="578"/>
                </a:lnTo>
                <a:lnTo>
                  <a:pt x="539" y="580"/>
                </a:lnTo>
                <a:lnTo>
                  <a:pt x="537" y="582"/>
                </a:lnTo>
                <a:lnTo>
                  <a:pt x="535" y="585"/>
                </a:lnTo>
                <a:lnTo>
                  <a:pt x="534" y="586"/>
                </a:lnTo>
                <a:lnTo>
                  <a:pt x="532" y="588"/>
                </a:lnTo>
                <a:lnTo>
                  <a:pt x="531" y="589"/>
                </a:lnTo>
                <a:lnTo>
                  <a:pt x="529" y="590"/>
                </a:lnTo>
                <a:lnTo>
                  <a:pt x="525" y="593"/>
                </a:lnTo>
                <a:lnTo>
                  <a:pt x="520" y="597"/>
                </a:lnTo>
                <a:lnTo>
                  <a:pt x="518" y="598"/>
                </a:lnTo>
                <a:lnTo>
                  <a:pt x="517" y="600"/>
                </a:lnTo>
                <a:lnTo>
                  <a:pt x="516" y="601"/>
                </a:lnTo>
                <a:lnTo>
                  <a:pt x="515" y="602"/>
                </a:lnTo>
                <a:lnTo>
                  <a:pt x="514" y="604"/>
                </a:lnTo>
                <a:lnTo>
                  <a:pt x="512" y="606"/>
                </a:lnTo>
                <a:lnTo>
                  <a:pt x="511" y="609"/>
                </a:lnTo>
                <a:lnTo>
                  <a:pt x="510" y="611"/>
                </a:lnTo>
                <a:lnTo>
                  <a:pt x="509" y="614"/>
                </a:lnTo>
                <a:lnTo>
                  <a:pt x="508" y="618"/>
                </a:lnTo>
                <a:lnTo>
                  <a:pt x="507" y="620"/>
                </a:lnTo>
                <a:lnTo>
                  <a:pt x="507" y="622"/>
                </a:lnTo>
                <a:lnTo>
                  <a:pt x="507" y="624"/>
                </a:lnTo>
                <a:lnTo>
                  <a:pt x="506" y="626"/>
                </a:lnTo>
                <a:lnTo>
                  <a:pt x="506" y="627"/>
                </a:lnTo>
                <a:lnTo>
                  <a:pt x="506" y="629"/>
                </a:lnTo>
                <a:lnTo>
                  <a:pt x="507" y="637"/>
                </a:lnTo>
                <a:lnTo>
                  <a:pt x="507" y="640"/>
                </a:lnTo>
                <a:lnTo>
                  <a:pt x="507" y="642"/>
                </a:lnTo>
                <a:lnTo>
                  <a:pt x="507" y="645"/>
                </a:lnTo>
                <a:lnTo>
                  <a:pt x="506" y="652"/>
                </a:lnTo>
                <a:lnTo>
                  <a:pt x="506" y="657"/>
                </a:lnTo>
                <a:lnTo>
                  <a:pt x="506" y="658"/>
                </a:lnTo>
                <a:lnTo>
                  <a:pt x="506" y="660"/>
                </a:lnTo>
                <a:lnTo>
                  <a:pt x="505" y="661"/>
                </a:lnTo>
                <a:lnTo>
                  <a:pt x="505" y="663"/>
                </a:lnTo>
                <a:lnTo>
                  <a:pt x="504" y="664"/>
                </a:lnTo>
                <a:lnTo>
                  <a:pt x="504" y="666"/>
                </a:lnTo>
                <a:lnTo>
                  <a:pt x="503" y="667"/>
                </a:lnTo>
                <a:lnTo>
                  <a:pt x="502" y="668"/>
                </a:lnTo>
                <a:lnTo>
                  <a:pt x="501" y="670"/>
                </a:lnTo>
                <a:lnTo>
                  <a:pt x="500" y="671"/>
                </a:lnTo>
                <a:lnTo>
                  <a:pt x="500" y="671"/>
                </a:lnTo>
                <a:lnTo>
                  <a:pt x="499" y="672"/>
                </a:lnTo>
                <a:lnTo>
                  <a:pt x="498" y="672"/>
                </a:lnTo>
                <a:lnTo>
                  <a:pt x="498" y="672"/>
                </a:lnTo>
                <a:lnTo>
                  <a:pt x="497" y="673"/>
                </a:lnTo>
                <a:lnTo>
                  <a:pt x="496" y="673"/>
                </a:lnTo>
                <a:lnTo>
                  <a:pt x="495" y="673"/>
                </a:lnTo>
                <a:lnTo>
                  <a:pt x="494" y="673"/>
                </a:lnTo>
                <a:lnTo>
                  <a:pt x="492" y="674"/>
                </a:lnTo>
                <a:lnTo>
                  <a:pt x="491" y="674"/>
                </a:lnTo>
                <a:lnTo>
                  <a:pt x="490" y="673"/>
                </a:lnTo>
                <a:lnTo>
                  <a:pt x="489" y="673"/>
                </a:lnTo>
                <a:lnTo>
                  <a:pt x="488" y="673"/>
                </a:lnTo>
                <a:lnTo>
                  <a:pt x="487" y="673"/>
                </a:lnTo>
                <a:lnTo>
                  <a:pt x="486" y="672"/>
                </a:lnTo>
                <a:lnTo>
                  <a:pt x="486" y="672"/>
                </a:lnTo>
                <a:lnTo>
                  <a:pt x="485" y="671"/>
                </a:lnTo>
                <a:lnTo>
                  <a:pt x="484" y="670"/>
                </a:lnTo>
                <a:lnTo>
                  <a:pt x="483" y="670"/>
                </a:lnTo>
                <a:lnTo>
                  <a:pt x="482" y="668"/>
                </a:lnTo>
                <a:lnTo>
                  <a:pt x="479" y="664"/>
                </a:lnTo>
                <a:lnTo>
                  <a:pt x="478" y="663"/>
                </a:lnTo>
                <a:lnTo>
                  <a:pt x="477" y="662"/>
                </a:lnTo>
                <a:lnTo>
                  <a:pt x="476" y="661"/>
                </a:lnTo>
                <a:lnTo>
                  <a:pt x="474" y="660"/>
                </a:lnTo>
                <a:lnTo>
                  <a:pt x="473" y="660"/>
                </a:lnTo>
                <a:lnTo>
                  <a:pt x="471" y="659"/>
                </a:lnTo>
                <a:lnTo>
                  <a:pt x="470" y="658"/>
                </a:lnTo>
                <a:lnTo>
                  <a:pt x="469" y="658"/>
                </a:lnTo>
                <a:lnTo>
                  <a:pt x="468" y="657"/>
                </a:lnTo>
                <a:lnTo>
                  <a:pt x="467" y="656"/>
                </a:lnTo>
                <a:lnTo>
                  <a:pt x="466" y="655"/>
                </a:lnTo>
                <a:lnTo>
                  <a:pt x="466" y="654"/>
                </a:lnTo>
                <a:lnTo>
                  <a:pt x="463" y="651"/>
                </a:lnTo>
                <a:lnTo>
                  <a:pt x="462" y="650"/>
                </a:lnTo>
                <a:lnTo>
                  <a:pt x="461" y="649"/>
                </a:lnTo>
                <a:lnTo>
                  <a:pt x="461" y="648"/>
                </a:lnTo>
                <a:lnTo>
                  <a:pt x="460" y="648"/>
                </a:lnTo>
                <a:lnTo>
                  <a:pt x="459" y="648"/>
                </a:lnTo>
                <a:lnTo>
                  <a:pt x="458" y="647"/>
                </a:lnTo>
                <a:lnTo>
                  <a:pt x="457" y="648"/>
                </a:lnTo>
                <a:lnTo>
                  <a:pt x="456" y="648"/>
                </a:lnTo>
                <a:lnTo>
                  <a:pt x="455" y="648"/>
                </a:lnTo>
                <a:lnTo>
                  <a:pt x="454" y="649"/>
                </a:lnTo>
                <a:lnTo>
                  <a:pt x="445" y="654"/>
                </a:lnTo>
                <a:lnTo>
                  <a:pt x="444" y="655"/>
                </a:lnTo>
                <a:lnTo>
                  <a:pt x="442" y="656"/>
                </a:lnTo>
                <a:lnTo>
                  <a:pt x="441" y="656"/>
                </a:lnTo>
                <a:lnTo>
                  <a:pt x="440" y="657"/>
                </a:lnTo>
                <a:lnTo>
                  <a:pt x="439" y="657"/>
                </a:lnTo>
                <a:lnTo>
                  <a:pt x="438" y="657"/>
                </a:lnTo>
                <a:lnTo>
                  <a:pt x="437" y="657"/>
                </a:lnTo>
                <a:lnTo>
                  <a:pt x="436" y="657"/>
                </a:lnTo>
                <a:lnTo>
                  <a:pt x="435" y="657"/>
                </a:lnTo>
                <a:lnTo>
                  <a:pt x="434" y="656"/>
                </a:lnTo>
                <a:lnTo>
                  <a:pt x="430" y="655"/>
                </a:lnTo>
                <a:lnTo>
                  <a:pt x="424" y="653"/>
                </a:lnTo>
                <a:lnTo>
                  <a:pt x="422" y="652"/>
                </a:lnTo>
                <a:lnTo>
                  <a:pt x="417" y="650"/>
                </a:lnTo>
                <a:lnTo>
                  <a:pt x="415" y="649"/>
                </a:lnTo>
                <a:lnTo>
                  <a:pt x="414" y="648"/>
                </a:lnTo>
                <a:lnTo>
                  <a:pt x="413" y="648"/>
                </a:lnTo>
                <a:lnTo>
                  <a:pt x="412" y="647"/>
                </a:lnTo>
                <a:lnTo>
                  <a:pt x="411" y="646"/>
                </a:lnTo>
                <a:lnTo>
                  <a:pt x="409" y="643"/>
                </a:lnTo>
                <a:lnTo>
                  <a:pt x="407" y="642"/>
                </a:lnTo>
                <a:lnTo>
                  <a:pt x="403" y="638"/>
                </a:lnTo>
                <a:lnTo>
                  <a:pt x="401" y="636"/>
                </a:lnTo>
                <a:lnTo>
                  <a:pt x="400" y="635"/>
                </a:lnTo>
                <a:lnTo>
                  <a:pt x="399" y="634"/>
                </a:lnTo>
                <a:lnTo>
                  <a:pt x="398" y="634"/>
                </a:lnTo>
                <a:lnTo>
                  <a:pt x="398" y="634"/>
                </a:lnTo>
                <a:lnTo>
                  <a:pt x="396" y="634"/>
                </a:lnTo>
                <a:lnTo>
                  <a:pt x="396" y="634"/>
                </a:lnTo>
                <a:lnTo>
                  <a:pt x="395" y="634"/>
                </a:lnTo>
                <a:lnTo>
                  <a:pt x="394" y="635"/>
                </a:lnTo>
                <a:lnTo>
                  <a:pt x="393" y="635"/>
                </a:lnTo>
                <a:lnTo>
                  <a:pt x="393" y="636"/>
                </a:lnTo>
                <a:lnTo>
                  <a:pt x="392" y="636"/>
                </a:lnTo>
                <a:lnTo>
                  <a:pt x="392" y="637"/>
                </a:lnTo>
                <a:lnTo>
                  <a:pt x="391" y="637"/>
                </a:lnTo>
                <a:lnTo>
                  <a:pt x="391" y="638"/>
                </a:lnTo>
                <a:lnTo>
                  <a:pt x="391" y="639"/>
                </a:lnTo>
                <a:lnTo>
                  <a:pt x="391" y="644"/>
                </a:lnTo>
                <a:lnTo>
                  <a:pt x="390" y="646"/>
                </a:lnTo>
                <a:lnTo>
                  <a:pt x="390" y="648"/>
                </a:lnTo>
                <a:lnTo>
                  <a:pt x="389" y="651"/>
                </a:lnTo>
                <a:lnTo>
                  <a:pt x="388" y="655"/>
                </a:lnTo>
                <a:lnTo>
                  <a:pt x="388" y="656"/>
                </a:lnTo>
                <a:lnTo>
                  <a:pt x="387" y="658"/>
                </a:lnTo>
                <a:lnTo>
                  <a:pt x="387" y="659"/>
                </a:lnTo>
                <a:lnTo>
                  <a:pt x="386" y="661"/>
                </a:lnTo>
                <a:lnTo>
                  <a:pt x="385" y="662"/>
                </a:lnTo>
                <a:lnTo>
                  <a:pt x="384" y="663"/>
                </a:lnTo>
                <a:lnTo>
                  <a:pt x="383" y="664"/>
                </a:lnTo>
                <a:lnTo>
                  <a:pt x="382" y="665"/>
                </a:lnTo>
                <a:lnTo>
                  <a:pt x="381" y="666"/>
                </a:lnTo>
                <a:lnTo>
                  <a:pt x="381" y="667"/>
                </a:lnTo>
                <a:lnTo>
                  <a:pt x="380" y="667"/>
                </a:lnTo>
                <a:lnTo>
                  <a:pt x="379" y="667"/>
                </a:lnTo>
                <a:lnTo>
                  <a:pt x="378" y="668"/>
                </a:lnTo>
                <a:lnTo>
                  <a:pt x="377" y="668"/>
                </a:lnTo>
                <a:lnTo>
                  <a:pt x="372" y="668"/>
                </a:lnTo>
                <a:lnTo>
                  <a:pt x="370" y="669"/>
                </a:lnTo>
                <a:lnTo>
                  <a:pt x="368" y="669"/>
                </a:lnTo>
                <a:lnTo>
                  <a:pt x="367" y="669"/>
                </a:lnTo>
                <a:lnTo>
                  <a:pt x="367" y="670"/>
                </a:lnTo>
                <a:lnTo>
                  <a:pt x="366" y="670"/>
                </a:lnTo>
                <a:lnTo>
                  <a:pt x="365" y="671"/>
                </a:lnTo>
                <a:lnTo>
                  <a:pt x="365" y="671"/>
                </a:lnTo>
                <a:lnTo>
                  <a:pt x="364" y="673"/>
                </a:lnTo>
                <a:lnTo>
                  <a:pt x="363" y="675"/>
                </a:lnTo>
                <a:lnTo>
                  <a:pt x="362" y="677"/>
                </a:lnTo>
                <a:lnTo>
                  <a:pt x="362" y="677"/>
                </a:lnTo>
                <a:lnTo>
                  <a:pt x="362" y="678"/>
                </a:lnTo>
                <a:lnTo>
                  <a:pt x="361" y="679"/>
                </a:lnTo>
                <a:lnTo>
                  <a:pt x="360" y="679"/>
                </a:lnTo>
                <a:lnTo>
                  <a:pt x="359" y="680"/>
                </a:lnTo>
                <a:lnTo>
                  <a:pt x="358" y="680"/>
                </a:lnTo>
                <a:lnTo>
                  <a:pt x="356" y="681"/>
                </a:lnTo>
                <a:lnTo>
                  <a:pt x="354" y="682"/>
                </a:lnTo>
                <a:lnTo>
                  <a:pt x="353" y="682"/>
                </a:lnTo>
                <a:lnTo>
                  <a:pt x="352" y="682"/>
                </a:lnTo>
                <a:lnTo>
                  <a:pt x="351" y="683"/>
                </a:lnTo>
                <a:lnTo>
                  <a:pt x="350" y="684"/>
                </a:lnTo>
                <a:lnTo>
                  <a:pt x="349" y="684"/>
                </a:lnTo>
                <a:lnTo>
                  <a:pt x="346" y="687"/>
                </a:lnTo>
                <a:lnTo>
                  <a:pt x="345" y="688"/>
                </a:lnTo>
                <a:lnTo>
                  <a:pt x="344" y="689"/>
                </a:lnTo>
                <a:lnTo>
                  <a:pt x="343" y="690"/>
                </a:lnTo>
                <a:lnTo>
                  <a:pt x="342" y="690"/>
                </a:lnTo>
                <a:lnTo>
                  <a:pt x="340" y="690"/>
                </a:lnTo>
                <a:lnTo>
                  <a:pt x="339" y="690"/>
                </a:lnTo>
                <a:lnTo>
                  <a:pt x="339" y="690"/>
                </a:lnTo>
                <a:lnTo>
                  <a:pt x="338" y="690"/>
                </a:lnTo>
                <a:lnTo>
                  <a:pt x="337" y="689"/>
                </a:lnTo>
                <a:lnTo>
                  <a:pt x="333" y="688"/>
                </a:lnTo>
                <a:lnTo>
                  <a:pt x="328" y="685"/>
                </a:lnTo>
                <a:lnTo>
                  <a:pt x="324" y="683"/>
                </a:lnTo>
                <a:lnTo>
                  <a:pt x="313" y="678"/>
                </a:lnTo>
                <a:lnTo>
                  <a:pt x="311" y="677"/>
                </a:lnTo>
                <a:lnTo>
                  <a:pt x="309" y="676"/>
                </a:lnTo>
                <a:lnTo>
                  <a:pt x="308" y="676"/>
                </a:lnTo>
                <a:lnTo>
                  <a:pt x="307" y="675"/>
                </a:lnTo>
                <a:lnTo>
                  <a:pt x="302" y="675"/>
                </a:lnTo>
                <a:lnTo>
                  <a:pt x="299" y="674"/>
                </a:lnTo>
                <a:lnTo>
                  <a:pt x="297" y="674"/>
                </a:lnTo>
                <a:lnTo>
                  <a:pt x="291" y="671"/>
                </a:lnTo>
                <a:lnTo>
                  <a:pt x="284" y="669"/>
                </a:lnTo>
                <a:lnTo>
                  <a:pt x="280" y="668"/>
                </a:lnTo>
                <a:lnTo>
                  <a:pt x="279" y="668"/>
                </a:lnTo>
                <a:lnTo>
                  <a:pt x="277" y="667"/>
                </a:lnTo>
                <a:lnTo>
                  <a:pt x="274" y="667"/>
                </a:lnTo>
                <a:lnTo>
                  <a:pt x="269" y="667"/>
                </a:lnTo>
                <a:lnTo>
                  <a:pt x="268" y="667"/>
                </a:lnTo>
                <a:lnTo>
                  <a:pt x="266" y="667"/>
                </a:lnTo>
                <a:lnTo>
                  <a:pt x="260" y="666"/>
                </a:lnTo>
                <a:lnTo>
                  <a:pt x="258" y="665"/>
                </a:lnTo>
                <a:lnTo>
                  <a:pt x="254" y="665"/>
                </a:lnTo>
                <a:lnTo>
                  <a:pt x="253" y="665"/>
                </a:lnTo>
                <a:lnTo>
                  <a:pt x="251" y="665"/>
                </a:lnTo>
                <a:lnTo>
                  <a:pt x="246" y="666"/>
                </a:lnTo>
                <a:lnTo>
                  <a:pt x="244" y="666"/>
                </a:lnTo>
                <a:lnTo>
                  <a:pt x="242" y="666"/>
                </a:lnTo>
                <a:lnTo>
                  <a:pt x="241" y="666"/>
                </a:lnTo>
                <a:lnTo>
                  <a:pt x="240" y="666"/>
                </a:lnTo>
                <a:lnTo>
                  <a:pt x="239" y="666"/>
                </a:lnTo>
                <a:lnTo>
                  <a:pt x="238" y="665"/>
                </a:lnTo>
                <a:lnTo>
                  <a:pt x="235" y="664"/>
                </a:lnTo>
                <a:lnTo>
                  <a:pt x="234" y="663"/>
                </a:lnTo>
                <a:lnTo>
                  <a:pt x="231" y="663"/>
                </a:lnTo>
                <a:lnTo>
                  <a:pt x="227" y="662"/>
                </a:lnTo>
                <a:lnTo>
                  <a:pt x="226" y="661"/>
                </a:lnTo>
                <a:lnTo>
                  <a:pt x="225" y="661"/>
                </a:lnTo>
                <a:lnTo>
                  <a:pt x="224" y="661"/>
                </a:lnTo>
                <a:lnTo>
                  <a:pt x="222" y="659"/>
                </a:lnTo>
                <a:lnTo>
                  <a:pt x="219" y="656"/>
                </a:lnTo>
                <a:lnTo>
                  <a:pt x="218" y="655"/>
                </a:lnTo>
                <a:lnTo>
                  <a:pt x="217" y="655"/>
                </a:lnTo>
                <a:lnTo>
                  <a:pt x="216" y="653"/>
                </a:lnTo>
                <a:lnTo>
                  <a:pt x="215" y="652"/>
                </a:lnTo>
                <a:lnTo>
                  <a:pt x="215" y="651"/>
                </a:lnTo>
                <a:lnTo>
                  <a:pt x="214" y="650"/>
                </a:lnTo>
                <a:lnTo>
                  <a:pt x="213" y="647"/>
                </a:lnTo>
                <a:lnTo>
                  <a:pt x="212" y="646"/>
                </a:lnTo>
                <a:lnTo>
                  <a:pt x="212" y="645"/>
                </a:lnTo>
                <a:lnTo>
                  <a:pt x="211" y="645"/>
                </a:lnTo>
                <a:lnTo>
                  <a:pt x="211" y="644"/>
                </a:lnTo>
                <a:lnTo>
                  <a:pt x="209" y="642"/>
                </a:lnTo>
                <a:lnTo>
                  <a:pt x="208" y="641"/>
                </a:lnTo>
                <a:lnTo>
                  <a:pt x="207" y="640"/>
                </a:lnTo>
                <a:lnTo>
                  <a:pt x="206" y="639"/>
                </a:lnTo>
                <a:lnTo>
                  <a:pt x="205" y="638"/>
                </a:lnTo>
                <a:lnTo>
                  <a:pt x="205" y="637"/>
                </a:lnTo>
                <a:lnTo>
                  <a:pt x="204" y="636"/>
                </a:lnTo>
                <a:lnTo>
                  <a:pt x="204" y="635"/>
                </a:lnTo>
                <a:lnTo>
                  <a:pt x="204" y="634"/>
                </a:lnTo>
                <a:lnTo>
                  <a:pt x="204" y="634"/>
                </a:lnTo>
                <a:lnTo>
                  <a:pt x="205" y="633"/>
                </a:lnTo>
                <a:lnTo>
                  <a:pt x="205" y="632"/>
                </a:lnTo>
                <a:lnTo>
                  <a:pt x="205" y="631"/>
                </a:lnTo>
                <a:lnTo>
                  <a:pt x="206" y="630"/>
                </a:lnTo>
                <a:lnTo>
                  <a:pt x="207" y="630"/>
                </a:lnTo>
                <a:lnTo>
                  <a:pt x="207" y="629"/>
                </a:lnTo>
                <a:lnTo>
                  <a:pt x="209" y="628"/>
                </a:lnTo>
                <a:lnTo>
                  <a:pt x="210" y="627"/>
                </a:lnTo>
                <a:lnTo>
                  <a:pt x="211" y="626"/>
                </a:lnTo>
                <a:lnTo>
                  <a:pt x="215" y="625"/>
                </a:lnTo>
                <a:lnTo>
                  <a:pt x="216" y="624"/>
                </a:lnTo>
                <a:lnTo>
                  <a:pt x="216" y="624"/>
                </a:lnTo>
                <a:lnTo>
                  <a:pt x="217" y="623"/>
                </a:lnTo>
                <a:lnTo>
                  <a:pt x="217" y="622"/>
                </a:lnTo>
                <a:lnTo>
                  <a:pt x="218" y="622"/>
                </a:lnTo>
                <a:lnTo>
                  <a:pt x="218" y="621"/>
                </a:lnTo>
                <a:lnTo>
                  <a:pt x="219" y="620"/>
                </a:lnTo>
                <a:lnTo>
                  <a:pt x="219" y="618"/>
                </a:lnTo>
                <a:lnTo>
                  <a:pt x="219" y="617"/>
                </a:lnTo>
                <a:lnTo>
                  <a:pt x="219" y="616"/>
                </a:lnTo>
                <a:lnTo>
                  <a:pt x="218" y="615"/>
                </a:lnTo>
                <a:lnTo>
                  <a:pt x="218" y="614"/>
                </a:lnTo>
                <a:lnTo>
                  <a:pt x="217" y="614"/>
                </a:lnTo>
                <a:lnTo>
                  <a:pt x="217" y="613"/>
                </a:lnTo>
                <a:lnTo>
                  <a:pt x="216" y="612"/>
                </a:lnTo>
                <a:lnTo>
                  <a:pt x="212" y="609"/>
                </a:lnTo>
                <a:lnTo>
                  <a:pt x="210" y="608"/>
                </a:lnTo>
                <a:lnTo>
                  <a:pt x="209" y="607"/>
                </a:lnTo>
                <a:lnTo>
                  <a:pt x="208" y="605"/>
                </a:lnTo>
                <a:lnTo>
                  <a:pt x="205" y="601"/>
                </a:lnTo>
                <a:lnTo>
                  <a:pt x="203" y="599"/>
                </a:lnTo>
                <a:lnTo>
                  <a:pt x="201" y="597"/>
                </a:lnTo>
                <a:lnTo>
                  <a:pt x="200" y="595"/>
                </a:lnTo>
                <a:lnTo>
                  <a:pt x="198" y="594"/>
                </a:lnTo>
                <a:lnTo>
                  <a:pt x="197" y="593"/>
                </a:lnTo>
                <a:lnTo>
                  <a:pt x="196" y="592"/>
                </a:lnTo>
                <a:lnTo>
                  <a:pt x="195" y="591"/>
                </a:lnTo>
                <a:lnTo>
                  <a:pt x="194" y="591"/>
                </a:lnTo>
                <a:lnTo>
                  <a:pt x="193" y="590"/>
                </a:lnTo>
                <a:lnTo>
                  <a:pt x="190" y="589"/>
                </a:lnTo>
                <a:lnTo>
                  <a:pt x="186" y="588"/>
                </a:lnTo>
                <a:lnTo>
                  <a:pt x="184" y="587"/>
                </a:lnTo>
                <a:lnTo>
                  <a:pt x="182" y="586"/>
                </a:lnTo>
                <a:lnTo>
                  <a:pt x="180" y="585"/>
                </a:lnTo>
                <a:lnTo>
                  <a:pt x="178" y="584"/>
                </a:lnTo>
                <a:lnTo>
                  <a:pt x="177" y="584"/>
                </a:lnTo>
                <a:lnTo>
                  <a:pt x="172" y="580"/>
                </a:lnTo>
                <a:lnTo>
                  <a:pt x="171" y="579"/>
                </a:lnTo>
                <a:lnTo>
                  <a:pt x="170" y="578"/>
                </a:lnTo>
                <a:lnTo>
                  <a:pt x="168" y="577"/>
                </a:lnTo>
                <a:lnTo>
                  <a:pt x="167" y="575"/>
                </a:lnTo>
                <a:lnTo>
                  <a:pt x="165" y="573"/>
                </a:lnTo>
                <a:lnTo>
                  <a:pt x="159" y="566"/>
                </a:lnTo>
                <a:lnTo>
                  <a:pt x="156" y="564"/>
                </a:lnTo>
                <a:lnTo>
                  <a:pt x="154" y="562"/>
                </a:lnTo>
                <a:lnTo>
                  <a:pt x="152" y="560"/>
                </a:lnTo>
                <a:lnTo>
                  <a:pt x="150" y="559"/>
                </a:lnTo>
                <a:lnTo>
                  <a:pt x="148" y="557"/>
                </a:lnTo>
                <a:lnTo>
                  <a:pt x="146" y="555"/>
                </a:lnTo>
                <a:lnTo>
                  <a:pt x="144" y="554"/>
                </a:lnTo>
                <a:lnTo>
                  <a:pt x="142" y="553"/>
                </a:lnTo>
                <a:lnTo>
                  <a:pt x="140" y="552"/>
                </a:lnTo>
                <a:lnTo>
                  <a:pt x="138" y="551"/>
                </a:lnTo>
                <a:lnTo>
                  <a:pt x="136" y="550"/>
                </a:lnTo>
                <a:lnTo>
                  <a:pt x="134" y="549"/>
                </a:lnTo>
                <a:lnTo>
                  <a:pt x="125" y="547"/>
                </a:lnTo>
                <a:lnTo>
                  <a:pt x="123" y="546"/>
                </a:lnTo>
                <a:lnTo>
                  <a:pt x="121" y="545"/>
                </a:lnTo>
                <a:lnTo>
                  <a:pt x="120" y="545"/>
                </a:lnTo>
                <a:lnTo>
                  <a:pt x="118" y="544"/>
                </a:lnTo>
                <a:lnTo>
                  <a:pt x="117" y="543"/>
                </a:lnTo>
                <a:lnTo>
                  <a:pt x="117" y="543"/>
                </a:lnTo>
                <a:lnTo>
                  <a:pt x="116" y="542"/>
                </a:lnTo>
                <a:lnTo>
                  <a:pt x="115" y="541"/>
                </a:lnTo>
                <a:lnTo>
                  <a:pt x="115" y="539"/>
                </a:lnTo>
                <a:lnTo>
                  <a:pt x="114" y="537"/>
                </a:lnTo>
                <a:lnTo>
                  <a:pt x="114" y="536"/>
                </a:lnTo>
                <a:lnTo>
                  <a:pt x="113" y="532"/>
                </a:lnTo>
                <a:lnTo>
                  <a:pt x="113" y="530"/>
                </a:lnTo>
                <a:lnTo>
                  <a:pt x="113" y="529"/>
                </a:lnTo>
                <a:lnTo>
                  <a:pt x="112" y="527"/>
                </a:lnTo>
                <a:lnTo>
                  <a:pt x="111" y="524"/>
                </a:lnTo>
                <a:lnTo>
                  <a:pt x="108" y="518"/>
                </a:lnTo>
                <a:lnTo>
                  <a:pt x="107" y="516"/>
                </a:lnTo>
                <a:lnTo>
                  <a:pt x="107" y="514"/>
                </a:lnTo>
                <a:lnTo>
                  <a:pt x="105" y="512"/>
                </a:lnTo>
                <a:lnTo>
                  <a:pt x="105" y="511"/>
                </a:lnTo>
                <a:lnTo>
                  <a:pt x="104" y="511"/>
                </a:lnTo>
                <a:lnTo>
                  <a:pt x="103" y="510"/>
                </a:lnTo>
                <a:lnTo>
                  <a:pt x="103" y="509"/>
                </a:lnTo>
                <a:lnTo>
                  <a:pt x="99" y="507"/>
                </a:lnTo>
                <a:lnTo>
                  <a:pt x="98" y="506"/>
                </a:lnTo>
                <a:lnTo>
                  <a:pt x="97" y="505"/>
                </a:lnTo>
                <a:lnTo>
                  <a:pt x="97" y="504"/>
                </a:lnTo>
                <a:lnTo>
                  <a:pt x="96" y="504"/>
                </a:lnTo>
                <a:lnTo>
                  <a:pt x="95" y="503"/>
                </a:lnTo>
                <a:lnTo>
                  <a:pt x="95" y="501"/>
                </a:lnTo>
                <a:lnTo>
                  <a:pt x="94" y="500"/>
                </a:lnTo>
                <a:lnTo>
                  <a:pt x="93" y="498"/>
                </a:lnTo>
                <a:lnTo>
                  <a:pt x="92" y="496"/>
                </a:lnTo>
                <a:lnTo>
                  <a:pt x="90" y="490"/>
                </a:lnTo>
                <a:lnTo>
                  <a:pt x="88" y="485"/>
                </a:lnTo>
                <a:lnTo>
                  <a:pt x="87" y="482"/>
                </a:lnTo>
                <a:lnTo>
                  <a:pt x="86" y="480"/>
                </a:lnTo>
                <a:lnTo>
                  <a:pt x="85" y="479"/>
                </a:lnTo>
                <a:lnTo>
                  <a:pt x="84" y="477"/>
                </a:lnTo>
                <a:lnTo>
                  <a:pt x="83" y="476"/>
                </a:lnTo>
                <a:lnTo>
                  <a:pt x="82" y="475"/>
                </a:lnTo>
                <a:lnTo>
                  <a:pt x="82" y="475"/>
                </a:lnTo>
                <a:lnTo>
                  <a:pt x="81" y="475"/>
                </a:lnTo>
                <a:lnTo>
                  <a:pt x="80" y="474"/>
                </a:lnTo>
                <a:lnTo>
                  <a:pt x="79" y="474"/>
                </a:lnTo>
                <a:lnTo>
                  <a:pt x="75" y="475"/>
                </a:lnTo>
                <a:lnTo>
                  <a:pt x="72" y="475"/>
                </a:lnTo>
                <a:lnTo>
                  <a:pt x="70" y="475"/>
                </a:lnTo>
                <a:lnTo>
                  <a:pt x="66" y="475"/>
                </a:lnTo>
                <a:lnTo>
                  <a:pt x="65" y="475"/>
                </a:lnTo>
                <a:lnTo>
                  <a:pt x="63" y="475"/>
                </a:lnTo>
                <a:lnTo>
                  <a:pt x="61" y="474"/>
                </a:lnTo>
                <a:lnTo>
                  <a:pt x="60" y="474"/>
                </a:lnTo>
                <a:lnTo>
                  <a:pt x="58" y="473"/>
                </a:lnTo>
                <a:lnTo>
                  <a:pt x="58" y="473"/>
                </a:lnTo>
                <a:lnTo>
                  <a:pt x="57" y="472"/>
                </a:lnTo>
                <a:lnTo>
                  <a:pt x="56" y="471"/>
                </a:lnTo>
                <a:lnTo>
                  <a:pt x="55" y="470"/>
                </a:lnTo>
                <a:lnTo>
                  <a:pt x="51" y="466"/>
                </a:lnTo>
                <a:lnTo>
                  <a:pt x="50" y="465"/>
                </a:lnTo>
                <a:lnTo>
                  <a:pt x="49" y="463"/>
                </a:lnTo>
                <a:lnTo>
                  <a:pt x="47" y="461"/>
                </a:lnTo>
                <a:lnTo>
                  <a:pt x="46" y="458"/>
                </a:lnTo>
                <a:lnTo>
                  <a:pt x="43" y="453"/>
                </a:lnTo>
                <a:lnTo>
                  <a:pt x="42" y="450"/>
                </a:lnTo>
                <a:lnTo>
                  <a:pt x="40" y="444"/>
                </a:lnTo>
                <a:lnTo>
                  <a:pt x="37" y="439"/>
                </a:lnTo>
                <a:lnTo>
                  <a:pt x="36" y="435"/>
                </a:lnTo>
                <a:lnTo>
                  <a:pt x="35" y="434"/>
                </a:lnTo>
                <a:lnTo>
                  <a:pt x="35" y="433"/>
                </a:lnTo>
                <a:lnTo>
                  <a:pt x="34" y="433"/>
                </a:lnTo>
                <a:lnTo>
                  <a:pt x="34" y="433"/>
                </a:lnTo>
                <a:lnTo>
                  <a:pt x="34" y="432"/>
                </a:lnTo>
                <a:lnTo>
                  <a:pt x="33" y="432"/>
                </a:lnTo>
                <a:lnTo>
                  <a:pt x="32" y="432"/>
                </a:lnTo>
                <a:lnTo>
                  <a:pt x="29" y="432"/>
                </a:lnTo>
                <a:lnTo>
                  <a:pt x="28" y="432"/>
                </a:lnTo>
                <a:lnTo>
                  <a:pt x="27" y="432"/>
                </a:lnTo>
                <a:lnTo>
                  <a:pt x="26" y="431"/>
                </a:lnTo>
                <a:lnTo>
                  <a:pt x="25" y="430"/>
                </a:lnTo>
                <a:lnTo>
                  <a:pt x="24" y="429"/>
                </a:lnTo>
                <a:lnTo>
                  <a:pt x="23" y="427"/>
                </a:lnTo>
                <a:lnTo>
                  <a:pt x="21" y="424"/>
                </a:lnTo>
                <a:lnTo>
                  <a:pt x="20" y="423"/>
                </a:lnTo>
                <a:lnTo>
                  <a:pt x="19" y="422"/>
                </a:lnTo>
                <a:lnTo>
                  <a:pt x="18" y="421"/>
                </a:lnTo>
                <a:lnTo>
                  <a:pt x="17" y="420"/>
                </a:lnTo>
                <a:lnTo>
                  <a:pt x="16" y="419"/>
                </a:lnTo>
                <a:lnTo>
                  <a:pt x="15" y="419"/>
                </a:lnTo>
                <a:lnTo>
                  <a:pt x="14" y="418"/>
                </a:lnTo>
                <a:lnTo>
                  <a:pt x="13" y="418"/>
                </a:lnTo>
                <a:lnTo>
                  <a:pt x="12" y="418"/>
                </a:lnTo>
                <a:lnTo>
                  <a:pt x="10" y="417"/>
                </a:lnTo>
                <a:lnTo>
                  <a:pt x="8" y="417"/>
                </a:lnTo>
                <a:lnTo>
                  <a:pt x="6" y="417"/>
                </a:lnTo>
                <a:lnTo>
                  <a:pt x="5" y="417"/>
                </a:lnTo>
                <a:lnTo>
                  <a:pt x="4" y="417"/>
                </a:lnTo>
                <a:lnTo>
                  <a:pt x="4" y="417"/>
                </a:lnTo>
                <a:lnTo>
                  <a:pt x="4" y="415"/>
                </a:lnTo>
                <a:lnTo>
                  <a:pt x="2" y="410"/>
                </a:lnTo>
                <a:lnTo>
                  <a:pt x="1" y="409"/>
                </a:lnTo>
                <a:lnTo>
                  <a:pt x="1" y="407"/>
                </a:lnTo>
                <a:lnTo>
                  <a:pt x="1" y="406"/>
                </a:lnTo>
                <a:lnTo>
                  <a:pt x="1" y="405"/>
                </a:lnTo>
                <a:lnTo>
                  <a:pt x="0" y="403"/>
                </a:lnTo>
                <a:lnTo>
                  <a:pt x="0" y="401"/>
                </a:lnTo>
                <a:lnTo>
                  <a:pt x="0" y="399"/>
                </a:lnTo>
                <a:lnTo>
                  <a:pt x="0" y="397"/>
                </a:lnTo>
                <a:lnTo>
                  <a:pt x="1" y="395"/>
                </a:lnTo>
                <a:lnTo>
                  <a:pt x="1" y="393"/>
                </a:lnTo>
                <a:lnTo>
                  <a:pt x="2" y="389"/>
                </a:lnTo>
                <a:lnTo>
                  <a:pt x="2" y="387"/>
                </a:lnTo>
                <a:lnTo>
                  <a:pt x="3" y="384"/>
                </a:lnTo>
                <a:lnTo>
                  <a:pt x="3" y="383"/>
                </a:lnTo>
                <a:lnTo>
                  <a:pt x="4" y="381"/>
                </a:lnTo>
                <a:lnTo>
                  <a:pt x="5" y="379"/>
                </a:lnTo>
                <a:lnTo>
                  <a:pt x="6" y="376"/>
                </a:lnTo>
                <a:lnTo>
                  <a:pt x="8" y="373"/>
                </a:lnTo>
                <a:lnTo>
                  <a:pt x="9" y="371"/>
                </a:lnTo>
                <a:lnTo>
                  <a:pt x="10" y="370"/>
                </a:lnTo>
                <a:lnTo>
                  <a:pt x="11" y="369"/>
                </a:lnTo>
                <a:lnTo>
                  <a:pt x="12" y="368"/>
                </a:lnTo>
                <a:lnTo>
                  <a:pt x="13" y="367"/>
                </a:lnTo>
                <a:lnTo>
                  <a:pt x="14" y="367"/>
                </a:lnTo>
                <a:lnTo>
                  <a:pt x="15" y="366"/>
                </a:lnTo>
                <a:lnTo>
                  <a:pt x="16" y="366"/>
                </a:lnTo>
                <a:lnTo>
                  <a:pt x="19" y="364"/>
                </a:lnTo>
                <a:lnTo>
                  <a:pt x="20" y="364"/>
                </a:lnTo>
                <a:lnTo>
                  <a:pt x="21" y="363"/>
                </a:lnTo>
                <a:lnTo>
                  <a:pt x="23" y="362"/>
                </a:lnTo>
                <a:lnTo>
                  <a:pt x="23" y="361"/>
                </a:lnTo>
                <a:lnTo>
                  <a:pt x="24" y="360"/>
                </a:lnTo>
                <a:lnTo>
                  <a:pt x="25" y="359"/>
                </a:lnTo>
                <a:lnTo>
                  <a:pt x="25" y="359"/>
                </a:lnTo>
                <a:lnTo>
                  <a:pt x="26" y="358"/>
                </a:lnTo>
                <a:lnTo>
                  <a:pt x="26" y="357"/>
                </a:lnTo>
                <a:lnTo>
                  <a:pt x="26" y="356"/>
                </a:lnTo>
                <a:lnTo>
                  <a:pt x="27" y="355"/>
                </a:lnTo>
                <a:lnTo>
                  <a:pt x="27" y="353"/>
                </a:lnTo>
                <a:lnTo>
                  <a:pt x="27" y="351"/>
                </a:lnTo>
                <a:lnTo>
                  <a:pt x="27" y="349"/>
                </a:lnTo>
                <a:lnTo>
                  <a:pt x="27" y="347"/>
                </a:lnTo>
                <a:lnTo>
                  <a:pt x="25" y="341"/>
                </a:lnTo>
                <a:lnTo>
                  <a:pt x="25" y="340"/>
                </a:lnTo>
                <a:lnTo>
                  <a:pt x="24" y="338"/>
                </a:lnTo>
                <a:lnTo>
                  <a:pt x="23" y="334"/>
                </a:lnTo>
                <a:lnTo>
                  <a:pt x="22" y="333"/>
                </a:lnTo>
                <a:lnTo>
                  <a:pt x="22" y="331"/>
                </a:lnTo>
                <a:lnTo>
                  <a:pt x="22" y="330"/>
                </a:lnTo>
                <a:lnTo>
                  <a:pt x="22" y="329"/>
                </a:lnTo>
                <a:lnTo>
                  <a:pt x="22" y="327"/>
                </a:lnTo>
                <a:lnTo>
                  <a:pt x="23" y="324"/>
                </a:lnTo>
                <a:lnTo>
                  <a:pt x="23" y="322"/>
                </a:lnTo>
                <a:lnTo>
                  <a:pt x="24" y="320"/>
                </a:lnTo>
                <a:lnTo>
                  <a:pt x="24" y="314"/>
                </a:lnTo>
                <a:lnTo>
                  <a:pt x="24" y="312"/>
                </a:lnTo>
                <a:lnTo>
                  <a:pt x="25" y="309"/>
                </a:lnTo>
                <a:lnTo>
                  <a:pt x="26" y="304"/>
                </a:lnTo>
                <a:lnTo>
                  <a:pt x="26" y="303"/>
                </a:lnTo>
                <a:lnTo>
                  <a:pt x="26" y="302"/>
                </a:lnTo>
                <a:lnTo>
                  <a:pt x="27" y="302"/>
                </a:lnTo>
                <a:lnTo>
                  <a:pt x="27" y="302"/>
                </a:lnTo>
                <a:lnTo>
                  <a:pt x="28" y="302"/>
                </a:lnTo>
                <a:lnTo>
                  <a:pt x="29" y="302"/>
                </a:lnTo>
                <a:lnTo>
                  <a:pt x="30" y="302"/>
                </a:lnTo>
                <a:lnTo>
                  <a:pt x="35" y="303"/>
                </a:lnTo>
                <a:lnTo>
                  <a:pt x="37" y="303"/>
                </a:lnTo>
                <a:lnTo>
                  <a:pt x="38" y="303"/>
                </a:lnTo>
                <a:lnTo>
                  <a:pt x="39" y="303"/>
                </a:lnTo>
                <a:lnTo>
                  <a:pt x="40" y="303"/>
                </a:lnTo>
                <a:lnTo>
                  <a:pt x="41" y="303"/>
                </a:lnTo>
                <a:lnTo>
                  <a:pt x="42" y="302"/>
                </a:lnTo>
                <a:lnTo>
                  <a:pt x="44" y="302"/>
                </a:lnTo>
                <a:lnTo>
                  <a:pt x="45" y="301"/>
                </a:lnTo>
                <a:lnTo>
                  <a:pt x="46" y="301"/>
                </a:lnTo>
                <a:lnTo>
                  <a:pt x="48" y="300"/>
                </a:lnTo>
                <a:lnTo>
                  <a:pt x="50" y="298"/>
                </a:lnTo>
                <a:lnTo>
                  <a:pt x="54" y="295"/>
                </a:lnTo>
                <a:lnTo>
                  <a:pt x="55" y="294"/>
                </a:lnTo>
                <a:lnTo>
                  <a:pt x="57" y="293"/>
                </a:lnTo>
                <a:lnTo>
                  <a:pt x="59" y="292"/>
                </a:lnTo>
                <a:lnTo>
                  <a:pt x="63" y="290"/>
                </a:lnTo>
                <a:lnTo>
                  <a:pt x="64" y="290"/>
                </a:lnTo>
                <a:lnTo>
                  <a:pt x="65" y="290"/>
                </a:lnTo>
                <a:lnTo>
                  <a:pt x="65" y="289"/>
                </a:lnTo>
                <a:lnTo>
                  <a:pt x="66" y="288"/>
                </a:lnTo>
                <a:lnTo>
                  <a:pt x="66" y="288"/>
                </a:lnTo>
                <a:lnTo>
                  <a:pt x="67" y="284"/>
                </a:lnTo>
                <a:lnTo>
                  <a:pt x="69" y="279"/>
                </a:lnTo>
                <a:lnTo>
                  <a:pt x="69" y="277"/>
                </a:lnTo>
                <a:lnTo>
                  <a:pt x="70" y="276"/>
                </a:lnTo>
                <a:lnTo>
                  <a:pt x="71" y="275"/>
                </a:lnTo>
                <a:lnTo>
                  <a:pt x="72" y="273"/>
                </a:lnTo>
                <a:lnTo>
                  <a:pt x="73" y="272"/>
                </a:lnTo>
                <a:lnTo>
                  <a:pt x="75" y="270"/>
                </a:lnTo>
                <a:lnTo>
                  <a:pt x="75" y="269"/>
                </a:lnTo>
                <a:lnTo>
                  <a:pt x="76" y="269"/>
                </a:lnTo>
                <a:lnTo>
                  <a:pt x="76" y="268"/>
                </a:lnTo>
                <a:lnTo>
                  <a:pt x="76" y="267"/>
                </a:lnTo>
                <a:lnTo>
                  <a:pt x="76" y="266"/>
                </a:lnTo>
                <a:lnTo>
                  <a:pt x="76" y="265"/>
                </a:lnTo>
                <a:lnTo>
                  <a:pt x="76" y="264"/>
                </a:lnTo>
                <a:lnTo>
                  <a:pt x="76" y="262"/>
                </a:lnTo>
                <a:lnTo>
                  <a:pt x="75" y="261"/>
                </a:lnTo>
                <a:lnTo>
                  <a:pt x="75" y="260"/>
                </a:lnTo>
                <a:lnTo>
                  <a:pt x="74" y="259"/>
                </a:lnTo>
                <a:lnTo>
                  <a:pt x="72" y="256"/>
                </a:lnTo>
                <a:lnTo>
                  <a:pt x="71" y="255"/>
                </a:lnTo>
                <a:lnTo>
                  <a:pt x="70" y="253"/>
                </a:lnTo>
                <a:lnTo>
                  <a:pt x="69" y="251"/>
                </a:lnTo>
                <a:lnTo>
                  <a:pt x="69" y="250"/>
                </a:lnTo>
                <a:lnTo>
                  <a:pt x="69" y="249"/>
                </a:lnTo>
                <a:lnTo>
                  <a:pt x="69" y="248"/>
                </a:lnTo>
                <a:lnTo>
                  <a:pt x="69" y="247"/>
                </a:lnTo>
                <a:lnTo>
                  <a:pt x="69" y="246"/>
                </a:lnTo>
                <a:lnTo>
                  <a:pt x="70" y="245"/>
                </a:lnTo>
                <a:lnTo>
                  <a:pt x="70" y="244"/>
                </a:lnTo>
                <a:lnTo>
                  <a:pt x="71" y="243"/>
                </a:lnTo>
                <a:lnTo>
                  <a:pt x="72" y="242"/>
                </a:lnTo>
                <a:lnTo>
                  <a:pt x="74" y="241"/>
                </a:lnTo>
                <a:lnTo>
                  <a:pt x="75" y="238"/>
                </a:lnTo>
                <a:lnTo>
                  <a:pt x="76" y="238"/>
                </a:lnTo>
                <a:lnTo>
                  <a:pt x="77" y="237"/>
                </a:lnTo>
                <a:lnTo>
                  <a:pt x="79" y="236"/>
                </a:lnTo>
                <a:lnTo>
                  <a:pt x="79" y="236"/>
                </a:lnTo>
                <a:lnTo>
                  <a:pt x="80" y="236"/>
                </a:lnTo>
                <a:lnTo>
                  <a:pt x="80" y="235"/>
                </a:lnTo>
                <a:lnTo>
                  <a:pt x="81" y="235"/>
                </a:lnTo>
                <a:lnTo>
                  <a:pt x="81" y="234"/>
                </a:lnTo>
                <a:lnTo>
                  <a:pt x="82" y="232"/>
                </a:lnTo>
                <a:lnTo>
                  <a:pt x="82" y="231"/>
                </a:lnTo>
                <a:lnTo>
                  <a:pt x="82" y="231"/>
                </a:lnTo>
                <a:lnTo>
                  <a:pt x="82" y="230"/>
                </a:lnTo>
                <a:lnTo>
                  <a:pt x="82" y="230"/>
                </a:lnTo>
                <a:lnTo>
                  <a:pt x="81" y="229"/>
                </a:lnTo>
                <a:lnTo>
                  <a:pt x="81" y="229"/>
                </a:lnTo>
                <a:lnTo>
                  <a:pt x="79" y="227"/>
                </a:lnTo>
                <a:lnTo>
                  <a:pt x="78" y="226"/>
                </a:lnTo>
                <a:lnTo>
                  <a:pt x="77" y="225"/>
                </a:lnTo>
                <a:lnTo>
                  <a:pt x="76" y="225"/>
                </a:lnTo>
                <a:lnTo>
                  <a:pt x="76" y="224"/>
                </a:lnTo>
                <a:lnTo>
                  <a:pt x="76" y="223"/>
                </a:lnTo>
                <a:lnTo>
                  <a:pt x="75" y="222"/>
                </a:lnTo>
                <a:lnTo>
                  <a:pt x="75" y="221"/>
                </a:lnTo>
                <a:lnTo>
                  <a:pt x="75" y="221"/>
                </a:lnTo>
                <a:lnTo>
                  <a:pt x="75" y="220"/>
                </a:lnTo>
                <a:lnTo>
                  <a:pt x="75" y="219"/>
                </a:lnTo>
                <a:lnTo>
                  <a:pt x="75" y="218"/>
                </a:lnTo>
                <a:lnTo>
                  <a:pt x="75" y="218"/>
                </a:lnTo>
                <a:lnTo>
                  <a:pt x="75" y="217"/>
                </a:lnTo>
                <a:lnTo>
                  <a:pt x="75" y="217"/>
                </a:lnTo>
                <a:lnTo>
                  <a:pt x="76" y="216"/>
                </a:lnTo>
                <a:lnTo>
                  <a:pt x="76" y="216"/>
                </a:lnTo>
                <a:lnTo>
                  <a:pt x="77" y="216"/>
                </a:lnTo>
                <a:lnTo>
                  <a:pt x="80" y="214"/>
                </a:lnTo>
                <a:lnTo>
                  <a:pt x="81" y="213"/>
                </a:lnTo>
                <a:lnTo>
                  <a:pt x="81" y="213"/>
                </a:lnTo>
                <a:lnTo>
                  <a:pt x="82" y="212"/>
                </a:lnTo>
                <a:lnTo>
                  <a:pt x="82" y="212"/>
                </a:lnTo>
                <a:lnTo>
                  <a:pt x="83" y="211"/>
                </a:lnTo>
                <a:lnTo>
                  <a:pt x="83" y="210"/>
                </a:lnTo>
                <a:lnTo>
                  <a:pt x="83" y="209"/>
                </a:lnTo>
                <a:lnTo>
                  <a:pt x="84" y="209"/>
                </a:lnTo>
                <a:lnTo>
                  <a:pt x="84" y="208"/>
                </a:lnTo>
                <a:lnTo>
                  <a:pt x="84" y="207"/>
                </a:lnTo>
                <a:lnTo>
                  <a:pt x="84" y="206"/>
                </a:lnTo>
                <a:lnTo>
                  <a:pt x="83" y="204"/>
                </a:lnTo>
                <a:lnTo>
                  <a:pt x="83" y="202"/>
                </a:lnTo>
                <a:lnTo>
                  <a:pt x="83" y="201"/>
                </a:lnTo>
                <a:lnTo>
                  <a:pt x="83" y="200"/>
                </a:lnTo>
                <a:lnTo>
                  <a:pt x="84" y="199"/>
                </a:lnTo>
                <a:lnTo>
                  <a:pt x="84" y="197"/>
                </a:lnTo>
                <a:lnTo>
                  <a:pt x="84" y="196"/>
                </a:lnTo>
                <a:lnTo>
                  <a:pt x="85" y="195"/>
                </a:lnTo>
                <a:lnTo>
                  <a:pt x="86" y="194"/>
                </a:lnTo>
                <a:lnTo>
                  <a:pt x="88" y="192"/>
                </a:lnTo>
                <a:lnTo>
                  <a:pt x="89" y="191"/>
                </a:lnTo>
                <a:lnTo>
                  <a:pt x="91" y="189"/>
                </a:lnTo>
                <a:lnTo>
                  <a:pt x="94" y="187"/>
                </a:lnTo>
                <a:lnTo>
                  <a:pt x="98" y="184"/>
                </a:lnTo>
                <a:lnTo>
                  <a:pt x="99" y="183"/>
                </a:lnTo>
                <a:lnTo>
                  <a:pt x="100" y="183"/>
                </a:lnTo>
                <a:lnTo>
                  <a:pt x="100" y="181"/>
                </a:lnTo>
                <a:lnTo>
                  <a:pt x="101" y="180"/>
                </a:lnTo>
                <a:lnTo>
                  <a:pt x="102" y="178"/>
                </a:lnTo>
                <a:lnTo>
                  <a:pt x="103" y="174"/>
                </a:lnTo>
                <a:lnTo>
                  <a:pt x="104" y="172"/>
                </a:lnTo>
                <a:lnTo>
                  <a:pt x="105" y="170"/>
                </a:lnTo>
                <a:lnTo>
                  <a:pt x="107" y="167"/>
                </a:lnTo>
                <a:lnTo>
                  <a:pt x="108" y="166"/>
                </a:lnTo>
                <a:lnTo>
                  <a:pt x="108" y="165"/>
                </a:lnTo>
                <a:lnTo>
                  <a:pt x="109" y="163"/>
                </a:lnTo>
                <a:lnTo>
                  <a:pt x="109" y="160"/>
                </a:lnTo>
                <a:lnTo>
                  <a:pt x="110" y="159"/>
                </a:lnTo>
                <a:lnTo>
                  <a:pt x="110" y="158"/>
                </a:lnTo>
                <a:lnTo>
                  <a:pt x="110" y="156"/>
                </a:lnTo>
                <a:lnTo>
                  <a:pt x="109" y="155"/>
                </a:lnTo>
                <a:lnTo>
                  <a:pt x="109" y="154"/>
                </a:lnTo>
                <a:lnTo>
                  <a:pt x="108" y="154"/>
                </a:lnTo>
                <a:lnTo>
                  <a:pt x="106" y="151"/>
                </a:lnTo>
                <a:lnTo>
                  <a:pt x="105" y="150"/>
                </a:lnTo>
                <a:lnTo>
                  <a:pt x="104" y="148"/>
                </a:lnTo>
                <a:lnTo>
                  <a:pt x="102" y="144"/>
                </a:lnTo>
                <a:lnTo>
                  <a:pt x="101" y="142"/>
                </a:lnTo>
                <a:lnTo>
                  <a:pt x="101" y="140"/>
                </a:lnTo>
                <a:lnTo>
                  <a:pt x="100" y="137"/>
                </a:lnTo>
                <a:lnTo>
                  <a:pt x="100" y="135"/>
                </a:lnTo>
                <a:lnTo>
                  <a:pt x="100" y="133"/>
                </a:lnTo>
                <a:lnTo>
                  <a:pt x="100" y="131"/>
                </a:lnTo>
                <a:lnTo>
                  <a:pt x="101" y="127"/>
                </a:lnTo>
                <a:lnTo>
                  <a:pt x="101" y="125"/>
                </a:lnTo>
                <a:lnTo>
                  <a:pt x="101" y="124"/>
                </a:lnTo>
                <a:lnTo>
                  <a:pt x="102" y="122"/>
                </a:lnTo>
                <a:lnTo>
                  <a:pt x="103" y="120"/>
                </a:lnTo>
                <a:lnTo>
                  <a:pt x="104" y="119"/>
                </a:lnTo>
                <a:lnTo>
                  <a:pt x="107" y="114"/>
                </a:lnTo>
                <a:lnTo>
                  <a:pt x="108" y="113"/>
                </a:lnTo>
                <a:lnTo>
                  <a:pt x="108" y="112"/>
                </a:lnTo>
                <a:lnTo>
                  <a:pt x="108" y="112"/>
                </a:lnTo>
                <a:lnTo>
                  <a:pt x="107" y="111"/>
                </a:lnTo>
                <a:lnTo>
                  <a:pt x="107" y="109"/>
                </a:lnTo>
                <a:lnTo>
                  <a:pt x="106" y="108"/>
                </a:lnTo>
                <a:lnTo>
                  <a:pt x="105" y="105"/>
                </a:lnTo>
                <a:lnTo>
                  <a:pt x="104" y="102"/>
                </a:lnTo>
                <a:lnTo>
                  <a:pt x="103" y="100"/>
                </a:lnTo>
                <a:lnTo>
                  <a:pt x="103" y="99"/>
                </a:lnTo>
                <a:lnTo>
                  <a:pt x="102" y="96"/>
                </a:lnTo>
                <a:lnTo>
                  <a:pt x="102" y="94"/>
                </a:lnTo>
                <a:lnTo>
                  <a:pt x="102" y="88"/>
                </a:lnTo>
                <a:lnTo>
                  <a:pt x="101" y="87"/>
                </a:lnTo>
                <a:lnTo>
                  <a:pt x="101" y="85"/>
                </a:lnTo>
                <a:lnTo>
                  <a:pt x="101" y="83"/>
                </a:lnTo>
                <a:lnTo>
                  <a:pt x="100" y="82"/>
                </a:lnTo>
                <a:lnTo>
                  <a:pt x="100" y="81"/>
                </a:lnTo>
                <a:lnTo>
                  <a:pt x="100" y="81"/>
                </a:lnTo>
                <a:lnTo>
                  <a:pt x="98" y="79"/>
                </a:lnTo>
                <a:lnTo>
                  <a:pt x="97" y="78"/>
                </a:lnTo>
                <a:lnTo>
                  <a:pt x="97" y="77"/>
                </a:lnTo>
                <a:lnTo>
                  <a:pt x="97" y="76"/>
                </a:lnTo>
                <a:lnTo>
                  <a:pt x="97" y="76"/>
                </a:lnTo>
                <a:lnTo>
                  <a:pt x="97" y="75"/>
                </a:lnTo>
                <a:lnTo>
                  <a:pt x="97" y="74"/>
                </a:lnTo>
                <a:lnTo>
                  <a:pt x="97" y="74"/>
                </a:lnTo>
                <a:lnTo>
                  <a:pt x="97" y="72"/>
                </a:lnTo>
                <a:lnTo>
                  <a:pt x="99" y="66"/>
                </a:lnTo>
                <a:lnTo>
                  <a:pt x="99" y="65"/>
                </a:lnTo>
                <a:lnTo>
                  <a:pt x="100" y="64"/>
                </a:lnTo>
                <a:lnTo>
                  <a:pt x="100" y="63"/>
                </a:lnTo>
                <a:lnTo>
                  <a:pt x="101" y="62"/>
                </a:lnTo>
                <a:lnTo>
                  <a:pt x="101" y="61"/>
                </a:lnTo>
                <a:lnTo>
                  <a:pt x="102" y="61"/>
                </a:lnTo>
                <a:lnTo>
                  <a:pt x="102" y="61"/>
                </a:lnTo>
                <a:lnTo>
                  <a:pt x="103" y="61"/>
                </a:lnTo>
                <a:lnTo>
                  <a:pt x="103" y="61"/>
                </a:lnTo>
                <a:lnTo>
                  <a:pt x="104" y="61"/>
                </a:lnTo>
                <a:lnTo>
                  <a:pt x="104" y="62"/>
                </a:lnTo>
                <a:lnTo>
                  <a:pt x="106" y="62"/>
                </a:lnTo>
                <a:lnTo>
                  <a:pt x="108" y="61"/>
                </a:lnTo>
                <a:lnTo>
                  <a:pt x="109" y="61"/>
                </a:lnTo>
                <a:lnTo>
                  <a:pt x="113" y="60"/>
                </a:lnTo>
                <a:lnTo>
                  <a:pt x="119" y="58"/>
                </a:lnTo>
                <a:lnTo>
                  <a:pt x="121" y="57"/>
                </a:lnTo>
                <a:lnTo>
                  <a:pt x="124" y="56"/>
                </a:lnTo>
                <a:lnTo>
                  <a:pt x="125" y="56"/>
                </a:lnTo>
                <a:lnTo>
                  <a:pt x="125" y="56"/>
                </a:lnTo>
                <a:lnTo>
                  <a:pt x="126" y="56"/>
                </a:lnTo>
                <a:lnTo>
                  <a:pt x="127" y="56"/>
                </a:lnTo>
                <a:lnTo>
                  <a:pt x="127" y="56"/>
                </a:lnTo>
                <a:lnTo>
                  <a:pt x="128" y="56"/>
                </a:lnTo>
                <a:lnTo>
                  <a:pt x="129" y="57"/>
                </a:lnTo>
                <a:lnTo>
                  <a:pt x="132" y="60"/>
                </a:lnTo>
                <a:lnTo>
                  <a:pt x="133" y="60"/>
                </a:lnTo>
                <a:lnTo>
                  <a:pt x="133" y="61"/>
                </a:lnTo>
                <a:lnTo>
                  <a:pt x="134" y="61"/>
                </a:lnTo>
                <a:lnTo>
                  <a:pt x="135" y="61"/>
                </a:lnTo>
                <a:lnTo>
                  <a:pt x="136" y="61"/>
                </a:lnTo>
                <a:lnTo>
                  <a:pt x="136" y="61"/>
                </a:lnTo>
                <a:lnTo>
                  <a:pt x="137" y="60"/>
                </a:lnTo>
                <a:lnTo>
                  <a:pt x="138" y="60"/>
                </a:lnTo>
                <a:lnTo>
                  <a:pt x="140" y="60"/>
                </a:lnTo>
                <a:lnTo>
                  <a:pt x="143" y="58"/>
                </a:lnTo>
                <a:lnTo>
                  <a:pt x="144" y="57"/>
                </a:lnTo>
                <a:lnTo>
                  <a:pt x="146" y="57"/>
                </a:lnTo>
                <a:lnTo>
                  <a:pt x="147" y="57"/>
                </a:lnTo>
                <a:lnTo>
                  <a:pt x="148" y="57"/>
                </a:lnTo>
                <a:lnTo>
                  <a:pt x="148" y="57"/>
                </a:lnTo>
                <a:lnTo>
                  <a:pt x="149" y="58"/>
                </a:lnTo>
                <a:lnTo>
                  <a:pt x="150" y="58"/>
                </a:lnTo>
                <a:lnTo>
                  <a:pt x="153" y="61"/>
                </a:lnTo>
                <a:lnTo>
                  <a:pt x="154" y="61"/>
                </a:lnTo>
                <a:lnTo>
                  <a:pt x="156" y="62"/>
                </a:lnTo>
                <a:lnTo>
                  <a:pt x="157" y="63"/>
                </a:lnTo>
                <a:lnTo>
                  <a:pt x="158" y="63"/>
                </a:lnTo>
                <a:lnTo>
                  <a:pt x="159" y="64"/>
                </a:lnTo>
                <a:lnTo>
                  <a:pt x="159" y="65"/>
                </a:lnTo>
                <a:lnTo>
                  <a:pt x="160" y="65"/>
                </a:lnTo>
                <a:lnTo>
                  <a:pt x="161" y="65"/>
                </a:lnTo>
                <a:lnTo>
                  <a:pt x="163" y="66"/>
                </a:lnTo>
                <a:lnTo>
                  <a:pt x="164" y="67"/>
                </a:lnTo>
                <a:lnTo>
                  <a:pt x="166" y="67"/>
                </a:lnTo>
                <a:lnTo>
                  <a:pt x="167" y="68"/>
                </a:lnTo>
                <a:lnTo>
                  <a:pt x="168" y="68"/>
                </a:lnTo>
                <a:lnTo>
                  <a:pt x="170" y="68"/>
                </a:lnTo>
                <a:lnTo>
                  <a:pt x="171" y="68"/>
                </a:lnTo>
                <a:lnTo>
                  <a:pt x="172" y="67"/>
                </a:lnTo>
                <a:lnTo>
                  <a:pt x="174" y="67"/>
                </a:lnTo>
                <a:lnTo>
                  <a:pt x="175" y="66"/>
                </a:lnTo>
                <a:lnTo>
                  <a:pt x="176" y="66"/>
                </a:lnTo>
                <a:lnTo>
                  <a:pt x="178" y="64"/>
                </a:lnTo>
                <a:lnTo>
                  <a:pt x="179" y="64"/>
                </a:lnTo>
                <a:lnTo>
                  <a:pt x="180" y="63"/>
                </a:lnTo>
                <a:lnTo>
                  <a:pt x="182" y="63"/>
                </a:lnTo>
                <a:lnTo>
                  <a:pt x="183" y="62"/>
                </a:lnTo>
                <a:lnTo>
                  <a:pt x="188" y="62"/>
                </a:lnTo>
                <a:lnTo>
                  <a:pt x="189" y="62"/>
                </a:lnTo>
                <a:lnTo>
                  <a:pt x="190" y="61"/>
                </a:lnTo>
                <a:lnTo>
                  <a:pt x="191" y="61"/>
                </a:lnTo>
                <a:lnTo>
                  <a:pt x="192" y="60"/>
                </a:lnTo>
                <a:lnTo>
                  <a:pt x="194" y="59"/>
                </a:lnTo>
                <a:lnTo>
                  <a:pt x="196" y="58"/>
                </a:lnTo>
                <a:lnTo>
                  <a:pt x="197" y="57"/>
                </a:lnTo>
                <a:lnTo>
                  <a:pt x="198" y="57"/>
                </a:lnTo>
                <a:lnTo>
                  <a:pt x="201" y="56"/>
                </a:lnTo>
                <a:lnTo>
                  <a:pt x="201" y="56"/>
                </a:lnTo>
                <a:lnTo>
                  <a:pt x="201" y="56"/>
                </a:lnTo>
                <a:lnTo>
                  <a:pt x="202" y="55"/>
                </a:lnTo>
                <a:lnTo>
                  <a:pt x="203" y="55"/>
                </a:lnTo>
                <a:lnTo>
                  <a:pt x="204" y="53"/>
                </a:lnTo>
                <a:lnTo>
                  <a:pt x="205" y="51"/>
                </a:lnTo>
                <a:lnTo>
                  <a:pt x="205" y="50"/>
                </a:lnTo>
                <a:lnTo>
                  <a:pt x="206" y="49"/>
                </a:lnTo>
                <a:lnTo>
                  <a:pt x="207" y="46"/>
                </a:lnTo>
                <a:lnTo>
                  <a:pt x="208" y="43"/>
                </a:lnTo>
                <a:lnTo>
                  <a:pt x="209" y="42"/>
                </a:lnTo>
                <a:lnTo>
                  <a:pt x="209" y="41"/>
                </a:lnTo>
                <a:lnTo>
                  <a:pt x="210" y="40"/>
                </a:lnTo>
                <a:lnTo>
                  <a:pt x="210" y="40"/>
                </a:lnTo>
                <a:lnTo>
                  <a:pt x="211" y="39"/>
                </a:lnTo>
                <a:lnTo>
                  <a:pt x="213" y="38"/>
                </a:lnTo>
                <a:lnTo>
                  <a:pt x="218" y="36"/>
                </a:lnTo>
                <a:lnTo>
                  <a:pt x="221" y="34"/>
                </a:lnTo>
                <a:lnTo>
                  <a:pt x="223" y="33"/>
                </a:lnTo>
                <a:lnTo>
                  <a:pt x="225" y="33"/>
                </a:lnTo>
                <a:lnTo>
                  <a:pt x="227" y="32"/>
                </a:lnTo>
                <a:lnTo>
                  <a:pt x="230" y="31"/>
                </a:lnTo>
                <a:lnTo>
                  <a:pt x="230" y="3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577" name="Freeform 230">
            <a:extLst>
              <a:ext uri="{FF2B5EF4-FFF2-40B4-BE49-F238E27FC236}">
                <a16:creationId xmlns:a16="http://schemas.microsoft.com/office/drawing/2014/main" id="{DA997DF6-17C4-4840-ADCC-9E47A66B584A}"/>
              </a:ext>
            </a:extLst>
          </p:cNvPr>
          <p:cNvSpPr>
            <a:spLocks/>
          </p:cNvSpPr>
          <p:nvPr/>
        </p:nvSpPr>
        <p:spPr bwMode="auto">
          <a:xfrm>
            <a:off x="8214206" y="2464560"/>
            <a:ext cx="668494" cy="600218"/>
          </a:xfrm>
          <a:custGeom>
            <a:avLst/>
            <a:gdLst>
              <a:gd name="T0" fmla="*/ 6 w 656"/>
              <a:gd name="T1" fmla="*/ 51 h 589"/>
              <a:gd name="T2" fmla="*/ 37 w 656"/>
              <a:gd name="T3" fmla="*/ 51 h 589"/>
              <a:gd name="T4" fmla="*/ 70 w 656"/>
              <a:gd name="T5" fmla="*/ 35 h 589"/>
              <a:gd name="T6" fmla="*/ 96 w 656"/>
              <a:gd name="T7" fmla="*/ 36 h 589"/>
              <a:gd name="T8" fmla="*/ 114 w 656"/>
              <a:gd name="T9" fmla="*/ 52 h 589"/>
              <a:gd name="T10" fmla="*/ 136 w 656"/>
              <a:gd name="T11" fmla="*/ 48 h 589"/>
              <a:gd name="T12" fmla="*/ 147 w 656"/>
              <a:gd name="T13" fmla="*/ 39 h 589"/>
              <a:gd name="T14" fmla="*/ 171 w 656"/>
              <a:gd name="T15" fmla="*/ 50 h 589"/>
              <a:gd name="T16" fmla="*/ 195 w 656"/>
              <a:gd name="T17" fmla="*/ 50 h 589"/>
              <a:gd name="T18" fmla="*/ 222 w 656"/>
              <a:gd name="T19" fmla="*/ 51 h 589"/>
              <a:gd name="T20" fmla="*/ 238 w 656"/>
              <a:gd name="T21" fmla="*/ 62 h 589"/>
              <a:gd name="T22" fmla="*/ 255 w 656"/>
              <a:gd name="T23" fmla="*/ 59 h 589"/>
              <a:gd name="T24" fmla="*/ 285 w 656"/>
              <a:gd name="T25" fmla="*/ 40 h 589"/>
              <a:gd name="T26" fmla="*/ 285 w 656"/>
              <a:gd name="T27" fmla="*/ 13 h 589"/>
              <a:gd name="T28" fmla="*/ 302 w 656"/>
              <a:gd name="T29" fmla="*/ 0 h 589"/>
              <a:gd name="T30" fmla="*/ 334 w 656"/>
              <a:gd name="T31" fmla="*/ 21 h 589"/>
              <a:gd name="T32" fmla="*/ 348 w 656"/>
              <a:gd name="T33" fmla="*/ 25 h 589"/>
              <a:gd name="T34" fmla="*/ 367 w 656"/>
              <a:gd name="T35" fmla="*/ 43 h 589"/>
              <a:gd name="T36" fmla="*/ 368 w 656"/>
              <a:gd name="T37" fmla="*/ 58 h 589"/>
              <a:gd name="T38" fmla="*/ 366 w 656"/>
              <a:gd name="T39" fmla="*/ 74 h 589"/>
              <a:gd name="T40" fmla="*/ 365 w 656"/>
              <a:gd name="T41" fmla="*/ 107 h 589"/>
              <a:gd name="T42" fmla="*/ 355 w 656"/>
              <a:gd name="T43" fmla="*/ 145 h 589"/>
              <a:gd name="T44" fmla="*/ 367 w 656"/>
              <a:gd name="T45" fmla="*/ 168 h 589"/>
              <a:gd name="T46" fmla="*/ 362 w 656"/>
              <a:gd name="T47" fmla="*/ 186 h 589"/>
              <a:gd name="T48" fmla="*/ 393 w 656"/>
              <a:gd name="T49" fmla="*/ 218 h 589"/>
              <a:gd name="T50" fmla="*/ 420 w 656"/>
              <a:gd name="T51" fmla="*/ 217 h 589"/>
              <a:gd name="T52" fmla="*/ 442 w 656"/>
              <a:gd name="T53" fmla="*/ 231 h 589"/>
              <a:gd name="T54" fmla="*/ 441 w 656"/>
              <a:gd name="T55" fmla="*/ 241 h 589"/>
              <a:gd name="T56" fmla="*/ 463 w 656"/>
              <a:gd name="T57" fmla="*/ 255 h 589"/>
              <a:gd name="T58" fmla="*/ 493 w 656"/>
              <a:gd name="T59" fmla="*/ 253 h 589"/>
              <a:gd name="T60" fmla="*/ 526 w 656"/>
              <a:gd name="T61" fmla="*/ 260 h 589"/>
              <a:gd name="T62" fmla="*/ 548 w 656"/>
              <a:gd name="T63" fmla="*/ 271 h 589"/>
              <a:gd name="T64" fmla="*/ 555 w 656"/>
              <a:gd name="T65" fmla="*/ 302 h 589"/>
              <a:gd name="T66" fmla="*/ 588 w 656"/>
              <a:gd name="T67" fmla="*/ 318 h 589"/>
              <a:gd name="T68" fmla="*/ 623 w 656"/>
              <a:gd name="T69" fmla="*/ 317 h 589"/>
              <a:gd name="T70" fmla="*/ 641 w 656"/>
              <a:gd name="T71" fmla="*/ 319 h 589"/>
              <a:gd name="T72" fmla="*/ 650 w 656"/>
              <a:gd name="T73" fmla="*/ 334 h 589"/>
              <a:gd name="T74" fmla="*/ 646 w 656"/>
              <a:gd name="T75" fmla="*/ 353 h 589"/>
              <a:gd name="T76" fmla="*/ 631 w 656"/>
              <a:gd name="T77" fmla="*/ 372 h 589"/>
              <a:gd name="T78" fmla="*/ 613 w 656"/>
              <a:gd name="T79" fmla="*/ 401 h 589"/>
              <a:gd name="T80" fmla="*/ 625 w 656"/>
              <a:gd name="T81" fmla="*/ 409 h 589"/>
              <a:gd name="T82" fmla="*/ 649 w 656"/>
              <a:gd name="T83" fmla="*/ 429 h 589"/>
              <a:gd name="T84" fmla="*/ 645 w 656"/>
              <a:gd name="T85" fmla="*/ 442 h 589"/>
              <a:gd name="T86" fmla="*/ 638 w 656"/>
              <a:gd name="T87" fmla="*/ 452 h 589"/>
              <a:gd name="T88" fmla="*/ 612 w 656"/>
              <a:gd name="T89" fmla="*/ 442 h 589"/>
              <a:gd name="T90" fmla="*/ 579 w 656"/>
              <a:gd name="T91" fmla="*/ 429 h 589"/>
              <a:gd name="T92" fmla="*/ 534 w 656"/>
              <a:gd name="T93" fmla="*/ 413 h 589"/>
              <a:gd name="T94" fmla="*/ 518 w 656"/>
              <a:gd name="T95" fmla="*/ 419 h 589"/>
              <a:gd name="T96" fmla="*/ 488 w 656"/>
              <a:gd name="T97" fmla="*/ 433 h 589"/>
              <a:gd name="T98" fmla="*/ 469 w 656"/>
              <a:gd name="T99" fmla="*/ 433 h 589"/>
              <a:gd name="T100" fmla="*/ 460 w 656"/>
              <a:gd name="T101" fmla="*/ 405 h 589"/>
              <a:gd name="T102" fmla="*/ 429 w 656"/>
              <a:gd name="T103" fmla="*/ 398 h 589"/>
              <a:gd name="T104" fmla="*/ 400 w 656"/>
              <a:gd name="T105" fmla="*/ 394 h 589"/>
              <a:gd name="T106" fmla="*/ 390 w 656"/>
              <a:gd name="T107" fmla="*/ 420 h 589"/>
              <a:gd name="T108" fmla="*/ 393 w 656"/>
              <a:gd name="T109" fmla="*/ 472 h 589"/>
              <a:gd name="T110" fmla="*/ 383 w 656"/>
              <a:gd name="T111" fmla="*/ 522 h 589"/>
              <a:gd name="T112" fmla="*/ 387 w 656"/>
              <a:gd name="T113" fmla="*/ 550 h 589"/>
              <a:gd name="T114" fmla="*/ 352 w 656"/>
              <a:gd name="T115" fmla="*/ 550 h 589"/>
              <a:gd name="T116" fmla="*/ 321 w 656"/>
              <a:gd name="T117" fmla="*/ 547 h 589"/>
              <a:gd name="T118" fmla="*/ 307 w 656"/>
              <a:gd name="T119" fmla="*/ 582 h 5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656" h="589">
                <a:moveTo>
                  <a:pt x="0" y="31"/>
                </a:moveTo>
                <a:lnTo>
                  <a:pt x="0" y="31"/>
                </a:lnTo>
                <a:lnTo>
                  <a:pt x="1" y="32"/>
                </a:lnTo>
                <a:lnTo>
                  <a:pt x="1" y="33"/>
                </a:lnTo>
                <a:lnTo>
                  <a:pt x="1" y="33"/>
                </a:lnTo>
                <a:lnTo>
                  <a:pt x="1" y="35"/>
                </a:lnTo>
                <a:lnTo>
                  <a:pt x="1" y="41"/>
                </a:lnTo>
                <a:lnTo>
                  <a:pt x="1" y="43"/>
                </a:lnTo>
                <a:lnTo>
                  <a:pt x="2" y="44"/>
                </a:lnTo>
                <a:lnTo>
                  <a:pt x="2" y="46"/>
                </a:lnTo>
                <a:lnTo>
                  <a:pt x="2" y="47"/>
                </a:lnTo>
                <a:lnTo>
                  <a:pt x="2" y="48"/>
                </a:lnTo>
                <a:lnTo>
                  <a:pt x="3" y="49"/>
                </a:lnTo>
                <a:lnTo>
                  <a:pt x="4" y="49"/>
                </a:lnTo>
                <a:lnTo>
                  <a:pt x="4" y="50"/>
                </a:lnTo>
                <a:lnTo>
                  <a:pt x="5" y="51"/>
                </a:lnTo>
                <a:lnTo>
                  <a:pt x="6" y="51"/>
                </a:lnTo>
                <a:lnTo>
                  <a:pt x="7" y="52"/>
                </a:lnTo>
                <a:lnTo>
                  <a:pt x="8" y="52"/>
                </a:lnTo>
                <a:lnTo>
                  <a:pt x="10" y="52"/>
                </a:lnTo>
                <a:lnTo>
                  <a:pt x="11" y="52"/>
                </a:lnTo>
                <a:lnTo>
                  <a:pt x="13" y="52"/>
                </a:lnTo>
                <a:lnTo>
                  <a:pt x="14" y="52"/>
                </a:lnTo>
                <a:lnTo>
                  <a:pt x="16" y="51"/>
                </a:lnTo>
                <a:lnTo>
                  <a:pt x="17" y="51"/>
                </a:lnTo>
                <a:lnTo>
                  <a:pt x="18" y="51"/>
                </a:lnTo>
                <a:lnTo>
                  <a:pt x="21" y="52"/>
                </a:lnTo>
                <a:lnTo>
                  <a:pt x="23" y="52"/>
                </a:lnTo>
                <a:lnTo>
                  <a:pt x="24" y="52"/>
                </a:lnTo>
                <a:lnTo>
                  <a:pt x="27" y="51"/>
                </a:lnTo>
                <a:lnTo>
                  <a:pt x="29" y="51"/>
                </a:lnTo>
                <a:lnTo>
                  <a:pt x="31" y="51"/>
                </a:lnTo>
                <a:lnTo>
                  <a:pt x="35" y="51"/>
                </a:lnTo>
                <a:lnTo>
                  <a:pt x="37" y="51"/>
                </a:lnTo>
                <a:lnTo>
                  <a:pt x="48" y="50"/>
                </a:lnTo>
                <a:lnTo>
                  <a:pt x="53" y="50"/>
                </a:lnTo>
                <a:lnTo>
                  <a:pt x="55" y="49"/>
                </a:lnTo>
                <a:lnTo>
                  <a:pt x="57" y="49"/>
                </a:lnTo>
                <a:lnTo>
                  <a:pt x="59" y="49"/>
                </a:lnTo>
                <a:lnTo>
                  <a:pt x="60" y="49"/>
                </a:lnTo>
                <a:lnTo>
                  <a:pt x="60" y="49"/>
                </a:lnTo>
                <a:lnTo>
                  <a:pt x="61" y="49"/>
                </a:lnTo>
                <a:lnTo>
                  <a:pt x="62" y="48"/>
                </a:lnTo>
                <a:lnTo>
                  <a:pt x="63" y="48"/>
                </a:lnTo>
                <a:lnTo>
                  <a:pt x="63" y="47"/>
                </a:lnTo>
                <a:lnTo>
                  <a:pt x="64" y="45"/>
                </a:lnTo>
                <a:lnTo>
                  <a:pt x="66" y="43"/>
                </a:lnTo>
                <a:lnTo>
                  <a:pt x="67" y="41"/>
                </a:lnTo>
                <a:lnTo>
                  <a:pt x="68" y="39"/>
                </a:lnTo>
                <a:lnTo>
                  <a:pt x="69" y="36"/>
                </a:lnTo>
                <a:lnTo>
                  <a:pt x="70" y="35"/>
                </a:lnTo>
                <a:lnTo>
                  <a:pt x="71" y="34"/>
                </a:lnTo>
                <a:lnTo>
                  <a:pt x="72" y="33"/>
                </a:lnTo>
                <a:lnTo>
                  <a:pt x="73" y="33"/>
                </a:lnTo>
                <a:lnTo>
                  <a:pt x="74" y="32"/>
                </a:lnTo>
                <a:lnTo>
                  <a:pt x="79" y="31"/>
                </a:lnTo>
                <a:lnTo>
                  <a:pt x="81" y="31"/>
                </a:lnTo>
                <a:lnTo>
                  <a:pt x="82" y="30"/>
                </a:lnTo>
                <a:lnTo>
                  <a:pt x="84" y="30"/>
                </a:lnTo>
                <a:lnTo>
                  <a:pt x="85" y="30"/>
                </a:lnTo>
                <a:lnTo>
                  <a:pt x="86" y="30"/>
                </a:lnTo>
                <a:lnTo>
                  <a:pt x="87" y="31"/>
                </a:lnTo>
                <a:lnTo>
                  <a:pt x="89" y="31"/>
                </a:lnTo>
                <a:lnTo>
                  <a:pt x="91" y="32"/>
                </a:lnTo>
                <a:lnTo>
                  <a:pt x="93" y="33"/>
                </a:lnTo>
                <a:lnTo>
                  <a:pt x="94" y="34"/>
                </a:lnTo>
                <a:lnTo>
                  <a:pt x="95" y="35"/>
                </a:lnTo>
                <a:lnTo>
                  <a:pt x="96" y="36"/>
                </a:lnTo>
                <a:lnTo>
                  <a:pt x="98" y="38"/>
                </a:lnTo>
                <a:lnTo>
                  <a:pt x="98" y="39"/>
                </a:lnTo>
                <a:lnTo>
                  <a:pt x="99" y="40"/>
                </a:lnTo>
                <a:lnTo>
                  <a:pt x="100" y="40"/>
                </a:lnTo>
                <a:lnTo>
                  <a:pt x="101" y="41"/>
                </a:lnTo>
                <a:lnTo>
                  <a:pt x="101" y="41"/>
                </a:lnTo>
                <a:lnTo>
                  <a:pt x="104" y="42"/>
                </a:lnTo>
                <a:lnTo>
                  <a:pt x="106" y="43"/>
                </a:lnTo>
                <a:lnTo>
                  <a:pt x="108" y="44"/>
                </a:lnTo>
                <a:lnTo>
                  <a:pt x="109" y="45"/>
                </a:lnTo>
                <a:lnTo>
                  <a:pt x="109" y="45"/>
                </a:lnTo>
                <a:lnTo>
                  <a:pt x="110" y="46"/>
                </a:lnTo>
                <a:lnTo>
                  <a:pt x="111" y="47"/>
                </a:lnTo>
                <a:lnTo>
                  <a:pt x="112" y="48"/>
                </a:lnTo>
                <a:lnTo>
                  <a:pt x="112" y="49"/>
                </a:lnTo>
                <a:lnTo>
                  <a:pt x="113" y="49"/>
                </a:lnTo>
                <a:lnTo>
                  <a:pt x="114" y="52"/>
                </a:lnTo>
                <a:lnTo>
                  <a:pt x="114" y="53"/>
                </a:lnTo>
                <a:lnTo>
                  <a:pt x="115" y="53"/>
                </a:lnTo>
                <a:lnTo>
                  <a:pt x="115" y="53"/>
                </a:lnTo>
                <a:lnTo>
                  <a:pt x="115" y="53"/>
                </a:lnTo>
                <a:lnTo>
                  <a:pt x="116" y="54"/>
                </a:lnTo>
                <a:lnTo>
                  <a:pt x="119" y="54"/>
                </a:lnTo>
                <a:lnTo>
                  <a:pt x="121" y="54"/>
                </a:lnTo>
                <a:lnTo>
                  <a:pt x="123" y="55"/>
                </a:lnTo>
                <a:lnTo>
                  <a:pt x="124" y="55"/>
                </a:lnTo>
                <a:lnTo>
                  <a:pt x="125" y="55"/>
                </a:lnTo>
                <a:lnTo>
                  <a:pt x="128" y="54"/>
                </a:lnTo>
                <a:lnTo>
                  <a:pt x="128" y="54"/>
                </a:lnTo>
                <a:lnTo>
                  <a:pt x="129" y="53"/>
                </a:lnTo>
                <a:lnTo>
                  <a:pt x="130" y="53"/>
                </a:lnTo>
                <a:lnTo>
                  <a:pt x="134" y="50"/>
                </a:lnTo>
                <a:lnTo>
                  <a:pt x="135" y="49"/>
                </a:lnTo>
                <a:lnTo>
                  <a:pt x="136" y="48"/>
                </a:lnTo>
                <a:lnTo>
                  <a:pt x="138" y="48"/>
                </a:lnTo>
                <a:lnTo>
                  <a:pt x="139" y="47"/>
                </a:lnTo>
                <a:lnTo>
                  <a:pt x="140" y="47"/>
                </a:lnTo>
                <a:lnTo>
                  <a:pt x="142" y="47"/>
                </a:lnTo>
                <a:lnTo>
                  <a:pt x="144" y="47"/>
                </a:lnTo>
                <a:lnTo>
                  <a:pt x="145" y="47"/>
                </a:lnTo>
                <a:lnTo>
                  <a:pt x="145" y="47"/>
                </a:lnTo>
                <a:lnTo>
                  <a:pt x="146" y="47"/>
                </a:lnTo>
                <a:lnTo>
                  <a:pt x="146" y="47"/>
                </a:lnTo>
                <a:lnTo>
                  <a:pt x="146" y="46"/>
                </a:lnTo>
                <a:lnTo>
                  <a:pt x="146" y="46"/>
                </a:lnTo>
                <a:lnTo>
                  <a:pt x="146" y="44"/>
                </a:lnTo>
                <a:lnTo>
                  <a:pt x="146" y="41"/>
                </a:lnTo>
                <a:lnTo>
                  <a:pt x="146" y="40"/>
                </a:lnTo>
                <a:lnTo>
                  <a:pt x="146" y="40"/>
                </a:lnTo>
                <a:lnTo>
                  <a:pt x="146" y="40"/>
                </a:lnTo>
                <a:lnTo>
                  <a:pt x="147" y="39"/>
                </a:lnTo>
                <a:lnTo>
                  <a:pt x="147" y="39"/>
                </a:lnTo>
                <a:lnTo>
                  <a:pt x="148" y="39"/>
                </a:lnTo>
                <a:lnTo>
                  <a:pt x="148" y="38"/>
                </a:lnTo>
                <a:lnTo>
                  <a:pt x="149" y="39"/>
                </a:lnTo>
                <a:lnTo>
                  <a:pt x="150" y="39"/>
                </a:lnTo>
                <a:lnTo>
                  <a:pt x="154" y="41"/>
                </a:lnTo>
                <a:lnTo>
                  <a:pt x="155" y="42"/>
                </a:lnTo>
                <a:lnTo>
                  <a:pt x="156" y="43"/>
                </a:lnTo>
                <a:lnTo>
                  <a:pt x="159" y="44"/>
                </a:lnTo>
                <a:lnTo>
                  <a:pt x="160" y="44"/>
                </a:lnTo>
                <a:lnTo>
                  <a:pt x="161" y="45"/>
                </a:lnTo>
                <a:lnTo>
                  <a:pt x="166" y="48"/>
                </a:lnTo>
                <a:lnTo>
                  <a:pt x="167" y="49"/>
                </a:lnTo>
                <a:lnTo>
                  <a:pt x="169" y="50"/>
                </a:lnTo>
                <a:lnTo>
                  <a:pt x="170" y="50"/>
                </a:lnTo>
                <a:lnTo>
                  <a:pt x="171" y="50"/>
                </a:lnTo>
                <a:lnTo>
                  <a:pt x="171" y="50"/>
                </a:lnTo>
                <a:lnTo>
                  <a:pt x="172" y="50"/>
                </a:lnTo>
                <a:lnTo>
                  <a:pt x="172" y="50"/>
                </a:lnTo>
                <a:lnTo>
                  <a:pt x="174" y="48"/>
                </a:lnTo>
                <a:lnTo>
                  <a:pt x="176" y="47"/>
                </a:lnTo>
                <a:lnTo>
                  <a:pt x="178" y="47"/>
                </a:lnTo>
                <a:lnTo>
                  <a:pt x="178" y="46"/>
                </a:lnTo>
                <a:lnTo>
                  <a:pt x="179" y="46"/>
                </a:lnTo>
                <a:lnTo>
                  <a:pt x="181" y="46"/>
                </a:lnTo>
                <a:lnTo>
                  <a:pt x="182" y="46"/>
                </a:lnTo>
                <a:lnTo>
                  <a:pt x="185" y="46"/>
                </a:lnTo>
                <a:lnTo>
                  <a:pt x="186" y="47"/>
                </a:lnTo>
                <a:lnTo>
                  <a:pt x="187" y="47"/>
                </a:lnTo>
                <a:lnTo>
                  <a:pt x="188" y="47"/>
                </a:lnTo>
                <a:lnTo>
                  <a:pt x="189" y="47"/>
                </a:lnTo>
                <a:lnTo>
                  <a:pt x="192" y="49"/>
                </a:lnTo>
                <a:lnTo>
                  <a:pt x="193" y="49"/>
                </a:lnTo>
                <a:lnTo>
                  <a:pt x="195" y="50"/>
                </a:lnTo>
                <a:lnTo>
                  <a:pt x="196" y="50"/>
                </a:lnTo>
                <a:lnTo>
                  <a:pt x="199" y="51"/>
                </a:lnTo>
                <a:lnTo>
                  <a:pt x="204" y="51"/>
                </a:lnTo>
                <a:lnTo>
                  <a:pt x="206" y="51"/>
                </a:lnTo>
                <a:lnTo>
                  <a:pt x="209" y="52"/>
                </a:lnTo>
                <a:lnTo>
                  <a:pt x="210" y="51"/>
                </a:lnTo>
                <a:lnTo>
                  <a:pt x="211" y="51"/>
                </a:lnTo>
                <a:lnTo>
                  <a:pt x="214" y="51"/>
                </a:lnTo>
                <a:lnTo>
                  <a:pt x="216" y="50"/>
                </a:lnTo>
                <a:lnTo>
                  <a:pt x="218" y="50"/>
                </a:lnTo>
                <a:lnTo>
                  <a:pt x="221" y="49"/>
                </a:lnTo>
                <a:lnTo>
                  <a:pt x="221" y="49"/>
                </a:lnTo>
                <a:lnTo>
                  <a:pt x="222" y="49"/>
                </a:lnTo>
                <a:lnTo>
                  <a:pt x="222" y="49"/>
                </a:lnTo>
                <a:lnTo>
                  <a:pt x="222" y="49"/>
                </a:lnTo>
                <a:lnTo>
                  <a:pt x="222" y="50"/>
                </a:lnTo>
                <a:lnTo>
                  <a:pt x="222" y="51"/>
                </a:lnTo>
                <a:lnTo>
                  <a:pt x="222" y="52"/>
                </a:lnTo>
                <a:lnTo>
                  <a:pt x="222" y="55"/>
                </a:lnTo>
                <a:lnTo>
                  <a:pt x="221" y="56"/>
                </a:lnTo>
                <a:lnTo>
                  <a:pt x="221" y="57"/>
                </a:lnTo>
                <a:lnTo>
                  <a:pt x="222" y="57"/>
                </a:lnTo>
                <a:lnTo>
                  <a:pt x="222" y="58"/>
                </a:lnTo>
                <a:lnTo>
                  <a:pt x="222" y="58"/>
                </a:lnTo>
                <a:lnTo>
                  <a:pt x="223" y="59"/>
                </a:lnTo>
                <a:lnTo>
                  <a:pt x="224" y="59"/>
                </a:lnTo>
                <a:lnTo>
                  <a:pt x="224" y="60"/>
                </a:lnTo>
                <a:lnTo>
                  <a:pt x="225" y="60"/>
                </a:lnTo>
                <a:lnTo>
                  <a:pt x="226" y="60"/>
                </a:lnTo>
                <a:lnTo>
                  <a:pt x="228" y="60"/>
                </a:lnTo>
                <a:lnTo>
                  <a:pt x="231" y="61"/>
                </a:lnTo>
                <a:lnTo>
                  <a:pt x="233" y="61"/>
                </a:lnTo>
                <a:lnTo>
                  <a:pt x="235" y="62"/>
                </a:lnTo>
                <a:lnTo>
                  <a:pt x="238" y="62"/>
                </a:lnTo>
                <a:lnTo>
                  <a:pt x="240" y="63"/>
                </a:lnTo>
                <a:lnTo>
                  <a:pt x="241" y="64"/>
                </a:lnTo>
                <a:lnTo>
                  <a:pt x="242" y="65"/>
                </a:lnTo>
                <a:lnTo>
                  <a:pt x="245" y="66"/>
                </a:lnTo>
                <a:lnTo>
                  <a:pt x="246" y="67"/>
                </a:lnTo>
                <a:lnTo>
                  <a:pt x="246" y="67"/>
                </a:lnTo>
                <a:lnTo>
                  <a:pt x="247" y="67"/>
                </a:lnTo>
                <a:lnTo>
                  <a:pt x="247" y="67"/>
                </a:lnTo>
                <a:lnTo>
                  <a:pt x="248" y="67"/>
                </a:lnTo>
                <a:lnTo>
                  <a:pt x="248" y="67"/>
                </a:lnTo>
                <a:lnTo>
                  <a:pt x="249" y="67"/>
                </a:lnTo>
                <a:lnTo>
                  <a:pt x="250" y="67"/>
                </a:lnTo>
                <a:lnTo>
                  <a:pt x="250" y="66"/>
                </a:lnTo>
                <a:lnTo>
                  <a:pt x="251" y="65"/>
                </a:lnTo>
                <a:lnTo>
                  <a:pt x="252" y="62"/>
                </a:lnTo>
                <a:lnTo>
                  <a:pt x="253" y="61"/>
                </a:lnTo>
                <a:lnTo>
                  <a:pt x="255" y="59"/>
                </a:lnTo>
                <a:lnTo>
                  <a:pt x="257" y="58"/>
                </a:lnTo>
                <a:lnTo>
                  <a:pt x="259" y="56"/>
                </a:lnTo>
                <a:lnTo>
                  <a:pt x="263" y="52"/>
                </a:lnTo>
                <a:lnTo>
                  <a:pt x="265" y="50"/>
                </a:lnTo>
                <a:lnTo>
                  <a:pt x="268" y="48"/>
                </a:lnTo>
                <a:lnTo>
                  <a:pt x="269" y="48"/>
                </a:lnTo>
                <a:lnTo>
                  <a:pt x="270" y="47"/>
                </a:lnTo>
                <a:lnTo>
                  <a:pt x="272" y="47"/>
                </a:lnTo>
                <a:lnTo>
                  <a:pt x="277" y="45"/>
                </a:lnTo>
                <a:lnTo>
                  <a:pt x="278" y="45"/>
                </a:lnTo>
                <a:lnTo>
                  <a:pt x="280" y="44"/>
                </a:lnTo>
                <a:lnTo>
                  <a:pt x="281" y="43"/>
                </a:lnTo>
                <a:lnTo>
                  <a:pt x="283" y="43"/>
                </a:lnTo>
                <a:lnTo>
                  <a:pt x="283" y="42"/>
                </a:lnTo>
                <a:lnTo>
                  <a:pt x="284" y="42"/>
                </a:lnTo>
                <a:lnTo>
                  <a:pt x="284" y="41"/>
                </a:lnTo>
                <a:lnTo>
                  <a:pt x="285" y="40"/>
                </a:lnTo>
                <a:lnTo>
                  <a:pt x="285" y="39"/>
                </a:lnTo>
                <a:lnTo>
                  <a:pt x="285" y="38"/>
                </a:lnTo>
                <a:lnTo>
                  <a:pt x="284" y="37"/>
                </a:lnTo>
                <a:lnTo>
                  <a:pt x="284" y="34"/>
                </a:lnTo>
                <a:lnTo>
                  <a:pt x="283" y="31"/>
                </a:lnTo>
                <a:lnTo>
                  <a:pt x="282" y="29"/>
                </a:lnTo>
                <a:lnTo>
                  <a:pt x="282" y="28"/>
                </a:lnTo>
                <a:lnTo>
                  <a:pt x="282" y="27"/>
                </a:lnTo>
                <a:lnTo>
                  <a:pt x="282" y="25"/>
                </a:lnTo>
                <a:lnTo>
                  <a:pt x="282" y="24"/>
                </a:lnTo>
                <a:lnTo>
                  <a:pt x="283" y="20"/>
                </a:lnTo>
                <a:lnTo>
                  <a:pt x="284" y="19"/>
                </a:lnTo>
                <a:lnTo>
                  <a:pt x="284" y="17"/>
                </a:lnTo>
                <a:lnTo>
                  <a:pt x="284" y="15"/>
                </a:lnTo>
                <a:lnTo>
                  <a:pt x="284" y="14"/>
                </a:lnTo>
                <a:lnTo>
                  <a:pt x="284" y="14"/>
                </a:lnTo>
                <a:lnTo>
                  <a:pt x="285" y="13"/>
                </a:lnTo>
                <a:lnTo>
                  <a:pt x="285" y="12"/>
                </a:lnTo>
                <a:lnTo>
                  <a:pt x="286" y="11"/>
                </a:lnTo>
                <a:lnTo>
                  <a:pt x="288" y="10"/>
                </a:lnTo>
                <a:lnTo>
                  <a:pt x="288" y="9"/>
                </a:lnTo>
                <a:lnTo>
                  <a:pt x="289" y="8"/>
                </a:lnTo>
                <a:lnTo>
                  <a:pt x="290" y="7"/>
                </a:lnTo>
                <a:lnTo>
                  <a:pt x="291" y="6"/>
                </a:lnTo>
                <a:lnTo>
                  <a:pt x="291" y="5"/>
                </a:lnTo>
                <a:lnTo>
                  <a:pt x="292" y="4"/>
                </a:lnTo>
                <a:lnTo>
                  <a:pt x="295" y="2"/>
                </a:lnTo>
                <a:lnTo>
                  <a:pt x="297" y="0"/>
                </a:lnTo>
                <a:lnTo>
                  <a:pt x="298" y="0"/>
                </a:lnTo>
                <a:lnTo>
                  <a:pt x="299" y="0"/>
                </a:lnTo>
                <a:lnTo>
                  <a:pt x="299" y="0"/>
                </a:lnTo>
                <a:lnTo>
                  <a:pt x="300" y="0"/>
                </a:lnTo>
                <a:lnTo>
                  <a:pt x="301" y="0"/>
                </a:lnTo>
                <a:lnTo>
                  <a:pt x="302" y="0"/>
                </a:lnTo>
                <a:lnTo>
                  <a:pt x="303" y="1"/>
                </a:lnTo>
                <a:lnTo>
                  <a:pt x="306" y="3"/>
                </a:lnTo>
                <a:lnTo>
                  <a:pt x="307" y="4"/>
                </a:lnTo>
                <a:lnTo>
                  <a:pt x="310" y="5"/>
                </a:lnTo>
                <a:lnTo>
                  <a:pt x="315" y="8"/>
                </a:lnTo>
                <a:lnTo>
                  <a:pt x="317" y="8"/>
                </a:lnTo>
                <a:lnTo>
                  <a:pt x="318" y="9"/>
                </a:lnTo>
                <a:lnTo>
                  <a:pt x="319" y="10"/>
                </a:lnTo>
                <a:lnTo>
                  <a:pt x="320" y="11"/>
                </a:lnTo>
                <a:lnTo>
                  <a:pt x="325" y="15"/>
                </a:lnTo>
                <a:lnTo>
                  <a:pt x="327" y="17"/>
                </a:lnTo>
                <a:lnTo>
                  <a:pt x="329" y="18"/>
                </a:lnTo>
                <a:lnTo>
                  <a:pt x="330" y="19"/>
                </a:lnTo>
                <a:lnTo>
                  <a:pt x="331" y="20"/>
                </a:lnTo>
                <a:lnTo>
                  <a:pt x="333" y="20"/>
                </a:lnTo>
                <a:lnTo>
                  <a:pt x="333" y="20"/>
                </a:lnTo>
                <a:lnTo>
                  <a:pt x="334" y="21"/>
                </a:lnTo>
                <a:lnTo>
                  <a:pt x="334" y="21"/>
                </a:lnTo>
                <a:lnTo>
                  <a:pt x="335" y="20"/>
                </a:lnTo>
                <a:lnTo>
                  <a:pt x="336" y="20"/>
                </a:lnTo>
                <a:lnTo>
                  <a:pt x="338" y="19"/>
                </a:lnTo>
                <a:lnTo>
                  <a:pt x="339" y="18"/>
                </a:lnTo>
                <a:lnTo>
                  <a:pt x="340" y="18"/>
                </a:lnTo>
                <a:lnTo>
                  <a:pt x="342" y="17"/>
                </a:lnTo>
                <a:lnTo>
                  <a:pt x="342" y="17"/>
                </a:lnTo>
                <a:lnTo>
                  <a:pt x="343" y="17"/>
                </a:lnTo>
                <a:lnTo>
                  <a:pt x="343" y="17"/>
                </a:lnTo>
                <a:lnTo>
                  <a:pt x="344" y="18"/>
                </a:lnTo>
                <a:lnTo>
                  <a:pt x="344" y="18"/>
                </a:lnTo>
                <a:lnTo>
                  <a:pt x="345" y="18"/>
                </a:lnTo>
                <a:lnTo>
                  <a:pt x="345" y="19"/>
                </a:lnTo>
                <a:lnTo>
                  <a:pt x="346" y="21"/>
                </a:lnTo>
                <a:lnTo>
                  <a:pt x="347" y="23"/>
                </a:lnTo>
                <a:lnTo>
                  <a:pt x="348" y="25"/>
                </a:lnTo>
                <a:lnTo>
                  <a:pt x="349" y="27"/>
                </a:lnTo>
                <a:lnTo>
                  <a:pt x="351" y="31"/>
                </a:lnTo>
                <a:lnTo>
                  <a:pt x="353" y="35"/>
                </a:lnTo>
                <a:lnTo>
                  <a:pt x="354" y="37"/>
                </a:lnTo>
                <a:lnTo>
                  <a:pt x="355" y="38"/>
                </a:lnTo>
                <a:lnTo>
                  <a:pt x="356" y="39"/>
                </a:lnTo>
                <a:lnTo>
                  <a:pt x="356" y="40"/>
                </a:lnTo>
                <a:lnTo>
                  <a:pt x="358" y="41"/>
                </a:lnTo>
                <a:lnTo>
                  <a:pt x="359" y="42"/>
                </a:lnTo>
                <a:lnTo>
                  <a:pt x="360" y="42"/>
                </a:lnTo>
                <a:lnTo>
                  <a:pt x="361" y="43"/>
                </a:lnTo>
                <a:lnTo>
                  <a:pt x="362" y="43"/>
                </a:lnTo>
                <a:lnTo>
                  <a:pt x="363" y="43"/>
                </a:lnTo>
                <a:lnTo>
                  <a:pt x="364" y="43"/>
                </a:lnTo>
                <a:lnTo>
                  <a:pt x="365" y="43"/>
                </a:lnTo>
                <a:lnTo>
                  <a:pt x="366" y="43"/>
                </a:lnTo>
                <a:lnTo>
                  <a:pt x="367" y="43"/>
                </a:lnTo>
                <a:lnTo>
                  <a:pt x="368" y="43"/>
                </a:lnTo>
                <a:lnTo>
                  <a:pt x="368" y="43"/>
                </a:lnTo>
                <a:lnTo>
                  <a:pt x="369" y="42"/>
                </a:lnTo>
                <a:lnTo>
                  <a:pt x="370" y="42"/>
                </a:lnTo>
                <a:lnTo>
                  <a:pt x="370" y="42"/>
                </a:lnTo>
                <a:lnTo>
                  <a:pt x="370" y="43"/>
                </a:lnTo>
                <a:lnTo>
                  <a:pt x="371" y="49"/>
                </a:lnTo>
                <a:lnTo>
                  <a:pt x="371" y="50"/>
                </a:lnTo>
                <a:lnTo>
                  <a:pt x="371" y="52"/>
                </a:lnTo>
                <a:lnTo>
                  <a:pt x="371" y="53"/>
                </a:lnTo>
                <a:lnTo>
                  <a:pt x="371" y="54"/>
                </a:lnTo>
                <a:lnTo>
                  <a:pt x="371" y="54"/>
                </a:lnTo>
                <a:lnTo>
                  <a:pt x="371" y="55"/>
                </a:lnTo>
                <a:lnTo>
                  <a:pt x="370" y="56"/>
                </a:lnTo>
                <a:lnTo>
                  <a:pt x="370" y="57"/>
                </a:lnTo>
                <a:lnTo>
                  <a:pt x="369" y="58"/>
                </a:lnTo>
                <a:lnTo>
                  <a:pt x="368" y="58"/>
                </a:lnTo>
                <a:lnTo>
                  <a:pt x="367" y="59"/>
                </a:lnTo>
                <a:lnTo>
                  <a:pt x="365" y="59"/>
                </a:lnTo>
                <a:lnTo>
                  <a:pt x="364" y="60"/>
                </a:lnTo>
                <a:lnTo>
                  <a:pt x="363" y="60"/>
                </a:lnTo>
                <a:lnTo>
                  <a:pt x="362" y="61"/>
                </a:lnTo>
                <a:lnTo>
                  <a:pt x="362" y="62"/>
                </a:lnTo>
                <a:lnTo>
                  <a:pt x="361" y="62"/>
                </a:lnTo>
                <a:lnTo>
                  <a:pt x="361" y="62"/>
                </a:lnTo>
                <a:lnTo>
                  <a:pt x="361" y="63"/>
                </a:lnTo>
                <a:lnTo>
                  <a:pt x="361" y="64"/>
                </a:lnTo>
                <a:lnTo>
                  <a:pt x="361" y="64"/>
                </a:lnTo>
                <a:lnTo>
                  <a:pt x="361" y="65"/>
                </a:lnTo>
                <a:lnTo>
                  <a:pt x="361" y="66"/>
                </a:lnTo>
                <a:lnTo>
                  <a:pt x="362" y="67"/>
                </a:lnTo>
                <a:lnTo>
                  <a:pt x="365" y="71"/>
                </a:lnTo>
                <a:lnTo>
                  <a:pt x="365" y="72"/>
                </a:lnTo>
                <a:lnTo>
                  <a:pt x="366" y="74"/>
                </a:lnTo>
                <a:lnTo>
                  <a:pt x="366" y="75"/>
                </a:lnTo>
                <a:lnTo>
                  <a:pt x="367" y="77"/>
                </a:lnTo>
                <a:lnTo>
                  <a:pt x="367" y="78"/>
                </a:lnTo>
                <a:lnTo>
                  <a:pt x="367" y="79"/>
                </a:lnTo>
                <a:lnTo>
                  <a:pt x="368" y="82"/>
                </a:lnTo>
                <a:lnTo>
                  <a:pt x="368" y="84"/>
                </a:lnTo>
                <a:lnTo>
                  <a:pt x="368" y="85"/>
                </a:lnTo>
                <a:lnTo>
                  <a:pt x="367" y="89"/>
                </a:lnTo>
                <a:lnTo>
                  <a:pt x="367" y="91"/>
                </a:lnTo>
                <a:lnTo>
                  <a:pt x="367" y="92"/>
                </a:lnTo>
                <a:lnTo>
                  <a:pt x="367" y="96"/>
                </a:lnTo>
                <a:lnTo>
                  <a:pt x="367" y="97"/>
                </a:lnTo>
                <a:lnTo>
                  <a:pt x="367" y="100"/>
                </a:lnTo>
                <a:lnTo>
                  <a:pt x="366" y="102"/>
                </a:lnTo>
                <a:lnTo>
                  <a:pt x="366" y="103"/>
                </a:lnTo>
                <a:lnTo>
                  <a:pt x="365" y="105"/>
                </a:lnTo>
                <a:lnTo>
                  <a:pt x="365" y="107"/>
                </a:lnTo>
                <a:lnTo>
                  <a:pt x="363" y="112"/>
                </a:lnTo>
                <a:lnTo>
                  <a:pt x="361" y="116"/>
                </a:lnTo>
                <a:lnTo>
                  <a:pt x="360" y="120"/>
                </a:lnTo>
                <a:lnTo>
                  <a:pt x="360" y="121"/>
                </a:lnTo>
                <a:lnTo>
                  <a:pt x="359" y="122"/>
                </a:lnTo>
                <a:lnTo>
                  <a:pt x="359" y="123"/>
                </a:lnTo>
                <a:lnTo>
                  <a:pt x="359" y="124"/>
                </a:lnTo>
                <a:lnTo>
                  <a:pt x="360" y="125"/>
                </a:lnTo>
                <a:lnTo>
                  <a:pt x="360" y="126"/>
                </a:lnTo>
                <a:lnTo>
                  <a:pt x="360" y="126"/>
                </a:lnTo>
                <a:lnTo>
                  <a:pt x="360" y="127"/>
                </a:lnTo>
                <a:lnTo>
                  <a:pt x="359" y="132"/>
                </a:lnTo>
                <a:lnTo>
                  <a:pt x="358" y="136"/>
                </a:lnTo>
                <a:lnTo>
                  <a:pt x="357" y="138"/>
                </a:lnTo>
                <a:lnTo>
                  <a:pt x="356" y="140"/>
                </a:lnTo>
                <a:lnTo>
                  <a:pt x="355" y="144"/>
                </a:lnTo>
                <a:lnTo>
                  <a:pt x="355" y="145"/>
                </a:lnTo>
                <a:lnTo>
                  <a:pt x="354" y="147"/>
                </a:lnTo>
                <a:lnTo>
                  <a:pt x="354" y="149"/>
                </a:lnTo>
                <a:lnTo>
                  <a:pt x="354" y="150"/>
                </a:lnTo>
                <a:lnTo>
                  <a:pt x="354" y="151"/>
                </a:lnTo>
                <a:lnTo>
                  <a:pt x="355" y="153"/>
                </a:lnTo>
                <a:lnTo>
                  <a:pt x="355" y="153"/>
                </a:lnTo>
                <a:lnTo>
                  <a:pt x="355" y="154"/>
                </a:lnTo>
                <a:lnTo>
                  <a:pt x="356" y="156"/>
                </a:lnTo>
                <a:lnTo>
                  <a:pt x="357" y="157"/>
                </a:lnTo>
                <a:lnTo>
                  <a:pt x="358" y="158"/>
                </a:lnTo>
                <a:lnTo>
                  <a:pt x="360" y="160"/>
                </a:lnTo>
                <a:lnTo>
                  <a:pt x="363" y="162"/>
                </a:lnTo>
                <a:lnTo>
                  <a:pt x="364" y="163"/>
                </a:lnTo>
                <a:lnTo>
                  <a:pt x="365" y="164"/>
                </a:lnTo>
                <a:lnTo>
                  <a:pt x="365" y="165"/>
                </a:lnTo>
                <a:lnTo>
                  <a:pt x="366" y="166"/>
                </a:lnTo>
                <a:lnTo>
                  <a:pt x="367" y="168"/>
                </a:lnTo>
                <a:lnTo>
                  <a:pt x="368" y="169"/>
                </a:lnTo>
                <a:lnTo>
                  <a:pt x="368" y="169"/>
                </a:lnTo>
                <a:lnTo>
                  <a:pt x="368" y="170"/>
                </a:lnTo>
                <a:lnTo>
                  <a:pt x="368" y="170"/>
                </a:lnTo>
                <a:lnTo>
                  <a:pt x="367" y="171"/>
                </a:lnTo>
                <a:lnTo>
                  <a:pt x="367" y="172"/>
                </a:lnTo>
                <a:lnTo>
                  <a:pt x="365" y="174"/>
                </a:lnTo>
                <a:lnTo>
                  <a:pt x="364" y="176"/>
                </a:lnTo>
                <a:lnTo>
                  <a:pt x="363" y="178"/>
                </a:lnTo>
                <a:lnTo>
                  <a:pt x="362" y="179"/>
                </a:lnTo>
                <a:lnTo>
                  <a:pt x="361" y="180"/>
                </a:lnTo>
                <a:lnTo>
                  <a:pt x="361" y="181"/>
                </a:lnTo>
                <a:lnTo>
                  <a:pt x="361" y="182"/>
                </a:lnTo>
                <a:lnTo>
                  <a:pt x="361" y="183"/>
                </a:lnTo>
                <a:lnTo>
                  <a:pt x="361" y="184"/>
                </a:lnTo>
                <a:lnTo>
                  <a:pt x="361" y="185"/>
                </a:lnTo>
                <a:lnTo>
                  <a:pt x="362" y="186"/>
                </a:lnTo>
                <a:lnTo>
                  <a:pt x="362" y="187"/>
                </a:lnTo>
                <a:lnTo>
                  <a:pt x="363" y="189"/>
                </a:lnTo>
                <a:lnTo>
                  <a:pt x="366" y="193"/>
                </a:lnTo>
                <a:lnTo>
                  <a:pt x="369" y="197"/>
                </a:lnTo>
                <a:lnTo>
                  <a:pt x="369" y="198"/>
                </a:lnTo>
                <a:lnTo>
                  <a:pt x="370" y="199"/>
                </a:lnTo>
                <a:lnTo>
                  <a:pt x="375" y="204"/>
                </a:lnTo>
                <a:lnTo>
                  <a:pt x="376" y="205"/>
                </a:lnTo>
                <a:lnTo>
                  <a:pt x="379" y="208"/>
                </a:lnTo>
                <a:lnTo>
                  <a:pt x="381" y="210"/>
                </a:lnTo>
                <a:lnTo>
                  <a:pt x="384" y="213"/>
                </a:lnTo>
                <a:lnTo>
                  <a:pt x="387" y="215"/>
                </a:lnTo>
                <a:lnTo>
                  <a:pt x="389" y="217"/>
                </a:lnTo>
                <a:lnTo>
                  <a:pt x="390" y="217"/>
                </a:lnTo>
                <a:lnTo>
                  <a:pt x="390" y="217"/>
                </a:lnTo>
                <a:lnTo>
                  <a:pt x="392" y="218"/>
                </a:lnTo>
                <a:lnTo>
                  <a:pt x="393" y="218"/>
                </a:lnTo>
                <a:lnTo>
                  <a:pt x="394" y="218"/>
                </a:lnTo>
                <a:lnTo>
                  <a:pt x="395" y="218"/>
                </a:lnTo>
                <a:lnTo>
                  <a:pt x="396" y="217"/>
                </a:lnTo>
                <a:lnTo>
                  <a:pt x="398" y="217"/>
                </a:lnTo>
                <a:lnTo>
                  <a:pt x="403" y="214"/>
                </a:lnTo>
                <a:lnTo>
                  <a:pt x="405" y="213"/>
                </a:lnTo>
                <a:lnTo>
                  <a:pt x="407" y="213"/>
                </a:lnTo>
                <a:lnTo>
                  <a:pt x="408" y="212"/>
                </a:lnTo>
                <a:lnTo>
                  <a:pt x="410" y="212"/>
                </a:lnTo>
                <a:lnTo>
                  <a:pt x="411" y="212"/>
                </a:lnTo>
                <a:lnTo>
                  <a:pt x="412" y="212"/>
                </a:lnTo>
                <a:lnTo>
                  <a:pt x="413" y="212"/>
                </a:lnTo>
                <a:lnTo>
                  <a:pt x="414" y="212"/>
                </a:lnTo>
                <a:lnTo>
                  <a:pt x="415" y="213"/>
                </a:lnTo>
                <a:lnTo>
                  <a:pt x="416" y="213"/>
                </a:lnTo>
                <a:lnTo>
                  <a:pt x="417" y="214"/>
                </a:lnTo>
                <a:lnTo>
                  <a:pt x="420" y="217"/>
                </a:lnTo>
                <a:lnTo>
                  <a:pt x="422" y="218"/>
                </a:lnTo>
                <a:lnTo>
                  <a:pt x="424" y="220"/>
                </a:lnTo>
                <a:lnTo>
                  <a:pt x="426" y="221"/>
                </a:lnTo>
                <a:lnTo>
                  <a:pt x="428" y="221"/>
                </a:lnTo>
                <a:lnTo>
                  <a:pt x="429" y="222"/>
                </a:lnTo>
                <a:lnTo>
                  <a:pt x="434" y="224"/>
                </a:lnTo>
                <a:lnTo>
                  <a:pt x="436" y="224"/>
                </a:lnTo>
                <a:lnTo>
                  <a:pt x="438" y="225"/>
                </a:lnTo>
                <a:lnTo>
                  <a:pt x="439" y="226"/>
                </a:lnTo>
                <a:lnTo>
                  <a:pt x="440" y="226"/>
                </a:lnTo>
                <a:lnTo>
                  <a:pt x="440" y="227"/>
                </a:lnTo>
                <a:lnTo>
                  <a:pt x="441" y="227"/>
                </a:lnTo>
                <a:lnTo>
                  <a:pt x="441" y="228"/>
                </a:lnTo>
                <a:lnTo>
                  <a:pt x="442" y="229"/>
                </a:lnTo>
                <a:lnTo>
                  <a:pt x="442" y="230"/>
                </a:lnTo>
                <a:lnTo>
                  <a:pt x="442" y="230"/>
                </a:lnTo>
                <a:lnTo>
                  <a:pt x="442" y="231"/>
                </a:lnTo>
                <a:lnTo>
                  <a:pt x="441" y="233"/>
                </a:lnTo>
                <a:lnTo>
                  <a:pt x="441" y="234"/>
                </a:lnTo>
                <a:lnTo>
                  <a:pt x="441" y="234"/>
                </a:lnTo>
                <a:lnTo>
                  <a:pt x="440" y="235"/>
                </a:lnTo>
                <a:lnTo>
                  <a:pt x="440" y="236"/>
                </a:lnTo>
                <a:lnTo>
                  <a:pt x="439" y="236"/>
                </a:lnTo>
                <a:lnTo>
                  <a:pt x="438" y="237"/>
                </a:lnTo>
                <a:lnTo>
                  <a:pt x="437" y="238"/>
                </a:lnTo>
                <a:lnTo>
                  <a:pt x="436" y="238"/>
                </a:lnTo>
                <a:lnTo>
                  <a:pt x="436" y="238"/>
                </a:lnTo>
                <a:lnTo>
                  <a:pt x="436" y="239"/>
                </a:lnTo>
                <a:lnTo>
                  <a:pt x="436" y="239"/>
                </a:lnTo>
                <a:lnTo>
                  <a:pt x="437" y="239"/>
                </a:lnTo>
                <a:lnTo>
                  <a:pt x="438" y="240"/>
                </a:lnTo>
                <a:lnTo>
                  <a:pt x="439" y="240"/>
                </a:lnTo>
                <a:lnTo>
                  <a:pt x="440" y="241"/>
                </a:lnTo>
                <a:lnTo>
                  <a:pt x="441" y="241"/>
                </a:lnTo>
                <a:lnTo>
                  <a:pt x="442" y="241"/>
                </a:lnTo>
                <a:lnTo>
                  <a:pt x="446" y="242"/>
                </a:lnTo>
                <a:lnTo>
                  <a:pt x="448" y="242"/>
                </a:lnTo>
                <a:lnTo>
                  <a:pt x="449" y="242"/>
                </a:lnTo>
                <a:lnTo>
                  <a:pt x="450" y="243"/>
                </a:lnTo>
                <a:lnTo>
                  <a:pt x="450" y="243"/>
                </a:lnTo>
                <a:lnTo>
                  <a:pt x="451" y="243"/>
                </a:lnTo>
                <a:lnTo>
                  <a:pt x="452" y="244"/>
                </a:lnTo>
                <a:lnTo>
                  <a:pt x="453" y="245"/>
                </a:lnTo>
                <a:lnTo>
                  <a:pt x="455" y="246"/>
                </a:lnTo>
                <a:lnTo>
                  <a:pt x="456" y="248"/>
                </a:lnTo>
                <a:lnTo>
                  <a:pt x="459" y="252"/>
                </a:lnTo>
                <a:lnTo>
                  <a:pt x="460" y="252"/>
                </a:lnTo>
                <a:lnTo>
                  <a:pt x="461" y="253"/>
                </a:lnTo>
                <a:lnTo>
                  <a:pt x="462" y="254"/>
                </a:lnTo>
                <a:lnTo>
                  <a:pt x="463" y="254"/>
                </a:lnTo>
                <a:lnTo>
                  <a:pt x="463" y="255"/>
                </a:lnTo>
                <a:lnTo>
                  <a:pt x="464" y="255"/>
                </a:lnTo>
                <a:lnTo>
                  <a:pt x="466" y="256"/>
                </a:lnTo>
                <a:lnTo>
                  <a:pt x="468" y="256"/>
                </a:lnTo>
                <a:lnTo>
                  <a:pt x="469" y="256"/>
                </a:lnTo>
                <a:lnTo>
                  <a:pt x="471" y="256"/>
                </a:lnTo>
                <a:lnTo>
                  <a:pt x="472" y="256"/>
                </a:lnTo>
                <a:lnTo>
                  <a:pt x="474" y="255"/>
                </a:lnTo>
                <a:lnTo>
                  <a:pt x="475" y="254"/>
                </a:lnTo>
                <a:lnTo>
                  <a:pt x="479" y="252"/>
                </a:lnTo>
                <a:lnTo>
                  <a:pt x="481" y="252"/>
                </a:lnTo>
                <a:lnTo>
                  <a:pt x="482" y="251"/>
                </a:lnTo>
                <a:lnTo>
                  <a:pt x="482" y="251"/>
                </a:lnTo>
                <a:lnTo>
                  <a:pt x="483" y="251"/>
                </a:lnTo>
                <a:lnTo>
                  <a:pt x="484" y="251"/>
                </a:lnTo>
                <a:lnTo>
                  <a:pt x="485" y="251"/>
                </a:lnTo>
                <a:lnTo>
                  <a:pt x="486" y="252"/>
                </a:lnTo>
                <a:lnTo>
                  <a:pt x="493" y="253"/>
                </a:lnTo>
                <a:lnTo>
                  <a:pt x="498" y="255"/>
                </a:lnTo>
                <a:lnTo>
                  <a:pt x="501" y="256"/>
                </a:lnTo>
                <a:lnTo>
                  <a:pt x="503" y="257"/>
                </a:lnTo>
                <a:lnTo>
                  <a:pt x="505" y="258"/>
                </a:lnTo>
                <a:lnTo>
                  <a:pt x="506" y="259"/>
                </a:lnTo>
                <a:lnTo>
                  <a:pt x="507" y="259"/>
                </a:lnTo>
                <a:lnTo>
                  <a:pt x="508" y="261"/>
                </a:lnTo>
                <a:lnTo>
                  <a:pt x="509" y="262"/>
                </a:lnTo>
                <a:lnTo>
                  <a:pt x="510" y="262"/>
                </a:lnTo>
                <a:lnTo>
                  <a:pt x="511" y="263"/>
                </a:lnTo>
                <a:lnTo>
                  <a:pt x="511" y="263"/>
                </a:lnTo>
                <a:lnTo>
                  <a:pt x="512" y="263"/>
                </a:lnTo>
                <a:lnTo>
                  <a:pt x="517" y="262"/>
                </a:lnTo>
                <a:lnTo>
                  <a:pt x="519" y="262"/>
                </a:lnTo>
                <a:lnTo>
                  <a:pt x="523" y="261"/>
                </a:lnTo>
                <a:lnTo>
                  <a:pt x="525" y="260"/>
                </a:lnTo>
                <a:lnTo>
                  <a:pt x="526" y="260"/>
                </a:lnTo>
                <a:lnTo>
                  <a:pt x="530" y="260"/>
                </a:lnTo>
                <a:lnTo>
                  <a:pt x="534" y="259"/>
                </a:lnTo>
                <a:lnTo>
                  <a:pt x="535" y="259"/>
                </a:lnTo>
                <a:lnTo>
                  <a:pt x="537" y="259"/>
                </a:lnTo>
                <a:lnTo>
                  <a:pt x="539" y="259"/>
                </a:lnTo>
                <a:lnTo>
                  <a:pt x="540" y="259"/>
                </a:lnTo>
                <a:lnTo>
                  <a:pt x="541" y="260"/>
                </a:lnTo>
                <a:lnTo>
                  <a:pt x="542" y="260"/>
                </a:lnTo>
                <a:lnTo>
                  <a:pt x="543" y="260"/>
                </a:lnTo>
                <a:lnTo>
                  <a:pt x="544" y="261"/>
                </a:lnTo>
                <a:lnTo>
                  <a:pt x="544" y="262"/>
                </a:lnTo>
                <a:lnTo>
                  <a:pt x="545" y="263"/>
                </a:lnTo>
                <a:lnTo>
                  <a:pt x="546" y="264"/>
                </a:lnTo>
                <a:lnTo>
                  <a:pt x="546" y="265"/>
                </a:lnTo>
                <a:lnTo>
                  <a:pt x="547" y="266"/>
                </a:lnTo>
                <a:lnTo>
                  <a:pt x="547" y="269"/>
                </a:lnTo>
                <a:lnTo>
                  <a:pt x="548" y="271"/>
                </a:lnTo>
                <a:lnTo>
                  <a:pt x="548" y="272"/>
                </a:lnTo>
                <a:lnTo>
                  <a:pt x="548" y="274"/>
                </a:lnTo>
                <a:lnTo>
                  <a:pt x="548" y="275"/>
                </a:lnTo>
                <a:lnTo>
                  <a:pt x="548" y="276"/>
                </a:lnTo>
                <a:lnTo>
                  <a:pt x="548" y="279"/>
                </a:lnTo>
                <a:lnTo>
                  <a:pt x="547" y="283"/>
                </a:lnTo>
                <a:lnTo>
                  <a:pt x="547" y="286"/>
                </a:lnTo>
                <a:lnTo>
                  <a:pt x="547" y="288"/>
                </a:lnTo>
                <a:lnTo>
                  <a:pt x="547" y="290"/>
                </a:lnTo>
                <a:lnTo>
                  <a:pt x="547" y="291"/>
                </a:lnTo>
                <a:lnTo>
                  <a:pt x="548" y="293"/>
                </a:lnTo>
                <a:lnTo>
                  <a:pt x="549" y="295"/>
                </a:lnTo>
                <a:lnTo>
                  <a:pt x="550" y="297"/>
                </a:lnTo>
                <a:lnTo>
                  <a:pt x="550" y="298"/>
                </a:lnTo>
                <a:lnTo>
                  <a:pt x="551" y="299"/>
                </a:lnTo>
                <a:lnTo>
                  <a:pt x="552" y="300"/>
                </a:lnTo>
                <a:lnTo>
                  <a:pt x="555" y="302"/>
                </a:lnTo>
                <a:lnTo>
                  <a:pt x="556" y="304"/>
                </a:lnTo>
                <a:lnTo>
                  <a:pt x="560" y="306"/>
                </a:lnTo>
                <a:lnTo>
                  <a:pt x="564" y="310"/>
                </a:lnTo>
                <a:lnTo>
                  <a:pt x="565" y="311"/>
                </a:lnTo>
                <a:lnTo>
                  <a:pt x="567" y="312"/>
                </a:lnTo>
                <a:lnTo>
                  <a:pt x="569" y="314"/>
                </a:lnTo>
                <a:lnTo>
                  <a:pt x="576" y="318"/>
                </a:lnTo>
                <a:lnTo>
                  <a:pt x="579" y="320"/>
                </a:lnTo>
                <a:lnTo>
                  <a:pt x="580" y="320"/>
                </a:lnTo>
                <a:lnTo>
                  <a:pt x="581" y="320"/>
                </a:lnTo>
                <a:lnTo>
                  <a:pt x="581" y="320"/>
                </a:lnTo>
                <a:lnTo>
                  <a:pt x="582" y="320"/>
                </a:lnTo>
                <a:lnTo>
                  <a:pt x="582" y="320"/>
                </a:lnTo>
                <a:lnTo>
                  <a:pt x="583" y="320"/>
                </a:lnTo>
                <a:lnTo>
                  <a:pt x="585" y="319"/>
                </a:lnTo>
                <a:lnTo>
                  <a:pt x="586" y="319"/>
                </a:lnTo>
                <a:lnTo>
                  <a:pt x="588" y="318"/>
                </a:lnTo>
                <a:lnTo>
                  <a:pt x="589" y="318"/>
                </a:lnTo>
                <a:lnTo>
                  <a:pt x="590" y="319"/>
                </a:lnTo>
                <a:lnTo>
                  <a:pt x="591" y="319"/>
                </a:lnTo>
                <a:lnTo>
                  <a:pt x="592" y="319"/>
                </a:lnTo>
                <a:lnTo>
                  <a:pt x="597" y="320"/>
                </a:lnTo>
                <a:lnTo>
                  <a:pt x="598" y="321"/>
                </a:lnTo>
                <a:lnTo>
                  <a:pt x="600" y="321"/>
                </a:lnTo>
                <a:lnTo>
                  <a:pt x="602" y="321"/>
                </a:lnTo>
                <a:lnTo>
                  <a:pt x="605" y="321"/>
                </a:lnTo>
                <a:lnTo>
                  <a:pt x="609" y="321"/>
                </a:lnTo>
                <a:lnTo>
                  <a:pt x="611" y="321"/>
                </a:lnTo>
                <a:lnTo>
                  <a:pt x="613" y="321"/>
                </a:lnTo>
                <a:lnTo>
                  <a:pt x="614" y="320"/>
                </a:lnTo>
                <a:lnTo>
                  <a:pt x="616" y="320"/>
                </a:lnTo>
                <a:lnTo>
                  <a:pt x="619" y="318"/>
                </a:lnTo>
                <a:lnTo>
                  <a:pt x="621" y="318"/>
                </a:lnTo>
                <a:lnTo>
                  <a:pt x="623" y="317"/>
                </a:lnTo>
                <a:lnTo>
                  <a:pt x="627" y="317"/>
                </a:lnTo>
                <a:lnTo>
                  <a:pt x="627" y="317"/>
                </a:lnTo>
                <a:lnTo>
                  <a:pt x="629" y="316"/>
                </a:lnTo>
                <a:lnTo>
                  <a:pt x="631" y="315"/>
                </a:lnTo>
                <a:lnTo>
                  <a:pt x="631" y="315"/>
                </a:lnTo>
                <a:lnTo>
                  <a:pt x="632" y="315"/>
                </a:lnTo>
                <a:lnTo>
                  <a:pt x="633" y="315"/>
                </a:lnTo>
                <a:lnTo>
                  <a:pt x="634" y="315"/>
                </a:lnTo>
                <a:lnTo>
                  <a:pt x="634" y="315"/>
                </a:lnTo>
                <a:lnTo>
                  <a:pt x="635" y="315"/>
                </a:lnTo>
                <a:lnTo>
                  <a:pt x="636" y="315"/>
                </a:lnTo>
                <a:lnTo>
                  <a:pt x="637" y="316"/>
                </a:lnTo>
                <a:lnTo>
                  <a:pt x="638" y="316"/>
                </a:lnTo>
                <a:lnTo>
                  <a:pt x="639" y="317"/>
                </a:lnTo>
                <a:lnTo>
                  <a:pt x="640" y="318"/>
                </a:lnTo>
                <a:lnTo>
                  <a:pt x="641" y="318"/>
                </a:lnTo>
                <a:lnTo>
                  <a:pt x="641" y="319"/>
                </a:lnTo>
                <a:lnTo>
                  <a:pt x="641" y="320"/>
                </a:lnTo>
                <a:lnTo>
                  <a:pt x="642" y="321"/>
                </a:lnTo>
                <a:lnTo>
                  <a:pt x="642" y="322"/>
                </a:lnTo>
                <a:lnTo>
                  <a:pt x="642" y="322"/>
                </a:lnTo>
                <a:lnTo>
                  <a:pt x="641" y="323"/>
                </a:lnTo>
                <a:lnTo>
                  <a:pt x="641" y="324"/>
                </a:lnTo>
                <a:lnTo>
                  <a:pt x="641" y="325"/>
                </a:lnTo>
                <a:lnTo>
                  <a:pt x="641" y="326"/>
                </a:lnTo>
                <a:lnTo>
                  <a:pt x="641" y="327"/>
                </a:lnTo>
                <a:lnTo>
                  <a:pt x="642" y="327"/>
                </a:lnTo>
                <a:lnTo>
                  <a:pt x="642" y="328"/>
                </a:lnTo>
                <a:lnTo>
                  <a:pt x="643" y="329"/>
                </a:lnTo>
                <a:lnTo>
                  <a:pt x="644" y="330"/>
                </a:lnTo>
                <a:lnTo>
                  <a:pt x="646" y="331"/>
                </a:lnTo>
                <a:lnTo>
                  <a:pt x="648" y="333"/>
                </a:lnTo>
                <a:lnTo>
                  <a:pt x="650" y="333"/>
                </a:lnTo>
                <a:lnTo>
                  <a:pt x="650" y="334"/>
                </a:lnTo>
                <a:lnTo>
                  <a:pt x="651" y="335"/>
                </a:lnTo>
                <a:lnTo>
                  <a:pt x="654" y="339"/>
                </a:lnTo>
                <a:lnTo>
                  <a:pt x="655" y="340"/>
                </a:lnTo>
                <a:lnTo>
                  <a:pt x="655" y="341"/>
                </a:lnTo>
                <a:lnTo>
                  <a:pt x="656" y="342"/>
                </a:lnTo>
                <a:lnTo>
                  <a:pt x="656" y="343"/>
                </a:lnTo>
                <a:lnTo>
                  <a:pt x="656" y="344"/>
                </a:lnTo>
                <a:lnTo>
                  <a:pt x="655" y="345"/>
                </a:lnTo>
                <a:lnTo>
                  <a:pt x="655" y="347"/>
                </a:lnTo>
                <a:lnTo>
                  <a:pt x="654" y="349"/>
                </a:lnTo>
                <a:lnTo>
                  <a:pt x="654" y="349"/>
                </a:lnTo>
                <a:lnTo>
                  <a:pt x="653" y="350"/>
                </a:lnTo>
                <a:lnTo>
                  <a:pt x="652" y="350"/>
                </a:lnTo>
                <a:lnTo>
                  <a:pt x="652" y="351"/>
                </a:lnTo>
                <a:lnTo>
                  <a:pt x="650" y="351"/>
                </a:lnTo>
                <a:lnTo>
                  <a:pt x="649" y="352"/>
                </a:lnTo>
                <a:lnTo>
                  <a:pt x="646" y="353"/>
                </a:lnTo>
                <a:lnTo>
                  <a:pt x="643" y="353"/>
                </a:lnTo>
                <a:lnTo>
                  <a:pt x="642" y="354"/>
                </a:lnTo>
                <a:lnTo>
                  <a:pt x="641" y="354"/>
                </a:lnTo>
                <a:lnTo>
                  <a:pt x="640" y="354"/>
                </a:lnTo>
                <a:lnTo>
                  <a:pt x="640" y="355"/>
                </a:lnTo>
                <a:lnTo>
                  <a:pt x="639" y="355"/>
                </a:lnTo>
                <a:lnTo>
                  <a:pt x="638" y="356"/>
                </a:lnTo>
                <a:lnTo>
                  <a:pt x="637" y="359"/>
                </a:lnTo>
                <a:lnTo>
                  <a:pt x="636" y="361"/>
                </a:lnTo>
                <a:lnTo>
                  <a:pt x="635" y="362"/>
                </a:lnTo>
                <a:lnTo>
                  <a:pt x="634" y="364"/>
                </a:lnTo>
                <a:lnTo>
                  <a:pt x="634" y="365"/>
                </a:lnTo>
                <a:lnTo>
                  <a:pt x="633" y="368"/>
                </a:lnTo>
                <a:lnTo>
                  <a:pt x="633" y="369"/>
                </a:lnTo>
                <a:lnTo>
                  <a:pt x="633" y="370"/>
                </a:lnTo>
                <a:lnTo>
                  <a:pt x="632" y="371"/>
                </a:lnTo>
                <a:lnTo>
                  <a:pt x="631" y="372"/>
                </a:lnTo>
                <a:lnTo>
                  <a:pt x="629" y="376"/>
                </a:lnTo>
                <a:lnTo>
                  <a:pt x="629" y="377"/>
                </a:lnTo>
                <a:lnTo>
                  <a:pt x="628" y="378"/>
                </a:lnTo>
                <a:lnTo>
                  <a:pt x="627" y="382"/>
                </a:lnTo>
                <a:lnTo>
                  <a:pt x="626" y="383"/>
                </a:lnTo>
                <a:lnTo>
                  <a:pt x="626" y="384"/>
                </a:lnTo>
                <a:lnTo>
                  <a:pt x="625" y="385"/>
                </a:lnTo>
                <a:lnTo>
                  <a:pt x="624" y="386"/>
                </a:lnTo>
                <a:lnTo>
                  <a:pt x="621" y="390"/>
                </a:lnTo>
                <a:lnTo>
                  <a:pt x="619" y="392"/>
                </a:lnTo>
                <a:lnTo>
                  <a:pt x="618" y="392"/>
                </a:lnTo>
                <a:lnTo>
                  <a:pt x="616" y="395"/>
                </a:lnTo>
                <a:lnTo>
                  <a:pt x="615" y="397"/>
                </a:lnTo>
                <a:lnTo>
                  <a:pt x="614" y="398"/>
                </a:lnTo>
                <a:lnTo>
                  <a:pt x="613" y="400"/>
                </a:lnTo>
                <a:lnTo>
                  <a:pt x="613" y="400"/>
                </a:lnTo>
                <a:lnTo>
                  <a:pt x="613" y="401"/>
                </a:lnTo>
                <a:lnTo>
                  <a:pt x="613" y="402"/>
                </a:lnTo>
                <a:lnTo>
                  <a:pt x="613" y="402"/>
                </a:lnTo>
                <a:lnTo>
                  <a:pt x="613" y="403"/>
                </a:lnTo>
                <a:lnTo>
                  <a:pt x="613" y="404"/>
                </a:lnTo>
                <a:lnTo>
                  <a:pt x="613" y="404"/>
                </a:lnTo>
                <a:lnTo>
                  <a:pt x="614" y="404"/>
                </a:lnTo>
                <a:lnTo>
                  <a:pt x="615" y="405"/>
                </a:lnTo>
                <a:lnTo>
                  <a:pt x="615" y="405"/>
                </a:lnTo>
                <a:lnTo>
                  <a:pt x="618" y="405"/>
                </a:lnTo>
                <a:lnTo>
                  <a:pt x="619" y="405"/>
                </a:lnTo>
                <a:lnTo>
                  <a:pt x="620" y="405"/>
                </a:lnTo>
                <a:lnTo>
                  <a:pt x="621" y="406"/>
                </a:lnTo>
                <a:lnTo>
                  <a:pt x="622" y="406"/>
                </a:lnTo>
                <a:lnTo>
                  <a:pt x="622" y="406"/>
                </a:lnTo>
                <a:lnTo>
                  <a:pt x="623" y="407"/>
                </a:lnTo>
                <a:lnTo>
                  <a:pt x="624" y="408"/>
                </a:lnTo>
                <a:lnTo>
                  <a:pt x="625" y="409"/>
                </a:lnTo>
                <a:lnTo>
                  <a:pt x="626" y="412"/>
                </a:lnTo>
                <a:lnTo>
                  <a:pt x="627" y="413"/>
                </a:lnTo>
                <a:lnTo>
                  <a:pt x="628" y="414"/>
                </a:lnTo>
                <a:lnTo>
                  <a:pt x="629" y="415"/>
                </a:lnTo>
                <a:lnTo>
                  <a:pt x="630" y="416"/>
                </a:lnTo>
                <a:lnTo>
                  <a:pt x="632" y="417"/>
                </a:lnTo>
                <a:lnTo>
                  <a:pt x="634" y="418"/>
                </a:lnTo>
                <a:lnTo>
                  <a:pt x="637" y="419"/>
                </a:lnTo>
                <a:lnTo>
                  <a:pt x="639" y="421"/>
                </a:lnTo>
                <a:lnTo>
                  <a:pt x="641" y="421"/>
                </a:lnTo>
                <a:lnTo>
                  <a:pt x="642" y="422"/>
                </a:lnTo>
                <a:lnTo>
                  <a:pt x="645" y="424"/>
                </a:lnTo>
                <a:lnTo>
                  <a:pt x="646" y="425"/>
                </a:lnTo>
                <a:lnTo>
                  <a:pt x="647" y="426"/>
                </a:lnTo>
                <a:lnTo>
                  <a:pt x="647" y="427"/>
                </a:lnTo>
                <a:lnTo>
                  <a:pt x="648" y="428"/>
                </a:lnTo>
                <a:lnTo>
                  <a:pt x="649" y="429"/>
                </a:lnTo>
                <a:lnTo>
                  <a:pt x="649" y="430"/>
                </a:lnTo>
                <a:lnTo>
                  <a:pt x="651" y="433"/>
                </a:lnTo>
                <a:lnTo>
                  <a:pt x="651" y="434"/>
                </a:lnTo>
                <a:lnTo>
                  <a:pt x="652" y="435"/>
                </a:lnTo>
                <a:lnTo>
                  <a:pt x="652" y="435"/>
                </a:lnTo>
                <a:lnTo>
                  <a:pt x="652" y="436"/>
                </a:lnTo>
                <a:lnTo>
                  <a:pt x="650" y="438"/>
                </a:lnTo>
                <a:lnTo>
                  <a:pt x="649" y="439"/>
                </a:lnTo>
                <a:lnTo>
                  <a:pt x="649" y="439"/>
                </a:lnTo>
                <a:lnTo>
                  <a:pt x="648" y="439"/>
                </a:lnTo>
                <a:lnTo>
                  <a:pt x="648" y="440"/>
                </a:lnTo>
                <a:lnTo>
                  <a:pt x="646" y="440"/>
                </a:lnTo>
                <a:lnTo>
                  <a:pt x="646" y="440"/>
                </a:lnTo>
                <a:lnTo>
                  <a:pt x="645" y="440"/>
                </a:lnTo>
                <a:lnTo>
                  <a:pt x="645" y="441"/>
                </a:lnTo>
                <a:lnTo>
                  <a:pt x="645" y="442"/>
                </a:lnTo>
                <a:lnTo>
                  <a:pt x="645" y="442"/>
                </a:lnTo>
                <a:lnTo>
                  <a:pt x="644" y="444"/>
                </a:lnTo>
                <a:lnTo>
                  <a:pt x="644" y="445"/>
                </a:lnTo>
                <a:lnTo>
                  <a:pt x="643" y="446"/>
                </a:lnTo>
                <a:lnTo>
                  <a:pt x="642" y="446"/>
                </a:lnTo>
                <a:lnTo>
                  <a:pt x="642" y="447"/>
                </a:lnTo>
                <a:lnTo>
                  <a:pt x="642" y="447"/>
                </a:lnTo>
                <a:lnTo>
                  <a:pt x="642" y="447"/>
                </a:lnTo>
                <a:lnTo>
                  <a:pt x="643" y="448"/>
                </a:lnTo>
                <a:lnTo>
                  <a:pt x="643" y="448"/>
                </a:lnTo>
                <a:lnTo>
                  <a:pt x="643" y="448"/>
                </a:lnTo>
                <a:lnTo>
                  <a:pt x="643" y="449"/>
                </a:lnTo>
                <a:lnTo>
                  <a:pt x="642" y="449"/>
                </a:lnTo>
                <a:lnTo>
                  <a:pt x="640" y="450"/>
                </a:lnTo>
                <a:lnTo>
                  <a:pt x="640" y="451"/>
                </a:lnTo>
                <a:lnTo>
                  <a:pt x="639" y="451"/>
                </a:lnTo>
                <a:lnTo>
                  <a:pt x="638" y="451"/>
                </a:lnTo>
                <a:lnTo>
                  <a:pt x="638" y="452"/>
                </a:lnTo>
                <a:lnTo>
                  <a:pt x="637" y="452"/>
                </a:lnTo>
                <a:lnTo>
                  <a:pt x="637" y="453"/>
                </a:lnTo>
                <a:lnTo>
                  <a:pt x="635" y="458"/>
                </a:lnTo>
                <a:lnTo>
                  <a:pt x="634" y="460"/>
                </a:lnTo>
                <a:lnTo>
                  <a:pt x="633" y="461"/>
                </a:lnTo>
                <a:lnTo>
                  <a:pt x="633" y="461"/>
                </a:lnTo>
                <a:lnTo>
                  <a:pt x="632" y="461"/>
                </a:lnTo>
                <a:lnTo>
                  <a:pt x="631" y="460"/>
                </a:lnTo>
                <a:lnTo>
                  <a:pt x="629" y="459"/>
                </a:lnTo>
                <a:lnTo>
                  <a:pt x="627" y="458"/>
                </a:lnTo>
                <a:lnTo>
                  <a:pt x="625" y="456"/>
                </a:lnTo>
                <a:lnTo>
                  <a:pt x="623" y="454"/>
                </a:lnTo>
                <a:lnTo>
                  <a:pt x="621" y="452"/>
                </a:lnTo>
                <a:lnTo>
                  <a:pt x="619" y="450"/>
                </a:lnTo>
                <a:lnTo>
                  <a:pt x="615" y="445"/>
                </a:lnTo>
                <a:lnTo>
                  <a:pt x="613" y="443"/>
                </a:lnTo>
                <a:lnTo>
                  <a:pt x="612" y="442"/>
                </a:lnTo>
                <a:lnTo>
                  <a:pt x="611" y="441"/>
                </a:lnTo>
                <a:lnTo>
                  <a:pt x="609" y="439"/>
                </a:lnTo>
                <a:lnTo>
                  <a:pt x="607" y="438"/>
                </a:lnTo>
                <a:lnTo>
                  <a:pt x="606" y="437"/>
                </a:lnTo>
                <a:lnTo>
                  <a:pt x="604" y="437"/>
                </a:lnTo>
                <a:lnTo>
                  <a:pt x="603" y="436"/>
                </a:lnTo>
                <a:lnTo>
                  <a:pt x="601" y="436"/>
                </a:lnTo>
                <a:lnTo>
                  <a:pt x="599" y="435"/>
                </a:lnTo>
                <a:lnTo>
                  <a:pt x="596" y="435"/>
                </a:lnTo>
                <a:lnTo>
                  <a:pt x="595" y="434"/>
                </a:lnTo>
                <a:lnTo>
                  <a:pt x="589" y="433"/>
                </a:lnTo>
                <a:lnTo>
                  <a:pt x="587" y="432"/>
                </a:lnTo>
                <a:lnTo>
                  <a:pt x="585" y="432"/>
                </a:lnTo>
                <a:lnTo>
                  <a:pt x="584" y="432"/>
                </a:lnTo>
                <a:lnTo>
                  <a:pt x="582" y="431"/>
                </a:lnTo>
                <a:lnTo>
                  <a:pt x="581" y="430"/>
                </a:lnTo>
                <a:lnTo>
                  <a:pt x="579" y="429"/>
                </a:lnTo>
                <a:lnTo>
                  <a:pt x="576" y="428"/>
                </a:lnTo>
                <a:lnTo>
                  <a:pt x="570" y="424"/>
                </a:lnTo>
                <a:lnTo>
                  <a:pt x="565" y="420"/>
                </a:lnTo>
                <a:lnTo>
                  <a:pt x="563" y="418"/>
                </a:lnTo>
                <a:lnTo>
                  <a:pt x="561" y="417"/>
                </a:lnTo>
                <a:lnTo>
                  <a:pt x="558" y="416"/>
                </a:lnTo>
                <a:lnTo>
                  <a:pt x="556" y="415"/>
                </a:lnTo>
                <a:lnTo>
                  <a:pt x="553" y="414"/>
                </a:lnTo>
                <a:lnTo>
                  <a:pt x="552" y="414"/>
                </a:lnTo>
                <a:lnTo>
                  <a:pt x="550" y="413"/>
                </a:lnTo>
                <a:lnTo>
                  <a:pt x="548" y="413"/>
                </a:lnTo>
                <a:lnTo>
                  <a:pt x="546" y="413"/>
                </a:lnTo>
                <a:lnTo>
                  <a:pt x="543" y="413"/>
                </a:lnTo>
                <a:lnTo>
                  <a:pt x="539" y="414"/>
                </a:lnTo>
                <a:lnTo>
                  <a:pt x="538" y="414"/>
                </a:lnTo>
                <a:lnTo>
                  <a:pt x="536" y="414"/>
                </a:lnTo>
                <a:lnTo>
                  <a:pt x="534" y="413"/>
                </a:lnTo>
                <a:lnTo>
                  <a:pt x="532" y="413"/>
                </a:lnTo>
                <a:lnTo>
                  <a:pt x="531" y="413"/>
                </a:lnTo>
                <a:lnTo>
                  <a:pt x="530" y="412"/>
                </a:lnTo>
                <a:lnTo>
                  <a:pt x="528" y="412"/>
                </a:lnTo>
                <a:lnTo>
                  <a:pt x="525" y="410"/>
                </a:lnTo>
                <a:lnTo>
                  <a:pt x="524" y="410"/>
                </a:lnTo>
                <a:lnTo>
                  <a:pt x="523" y="410"/>
                </a:lnTo>
                <a:lnTo>
                  <a:pt x="523" y="410"/>
                </a:lnTo>
                <a:lnTo>
                  <a:pt x="522" y="410"/>
                </a:lnTo>
                <a:lnTo>
                  <a:pt x="522" y="410"/>
                </a:lnTo>
                <a:lnTo>
                  <a:pt x="521" y="410"/>
                </a:lnTo>
                <a:lnTo>
                  <a:pt x="521" y="410"/>
                </a:lnTo>
                <a:lnTo>
                  <a:pt x="520" y="411"/>
                </a:lnTo>
                <a:lnTo>
                  <a:pt x="520" y="412"/>
                </a:lnTo>
                <a:lnTo>
                  <a:pt x="520" y="413"/>
                </a:lnTo>
                <a:lnTo>
                  <a:pt x="518" y="417"/>
                </a:lnTo>
                <a:lnTo>
                  <a:pt x="518" y="419"/>
                </a:lnTo>
                <a:lnTo>
                  <a:pt x="516" y="421"/>
                </a:lnTo>
                <a:lnTo>
                  <a:pt x="515" y="425"/>
                </a:lnTo>
                <a:lnTo>
                  <a:pt x="514" y="426"/>
                </a:lnTo>
                <a:lnTo>
                  <a:pt x="513" y="427"/>
                </a:lnTo>
                <a:lnTo>
                  <a:pt x="512" y="428"/>
                </a:lnTo>
                <a:lnTo>
                  <a:pt x="511" y="428"/>
                </a:lnTo>
                <a:lnTo>
                  <a:pt x="510" y="429"/>
                </a:lnTo>
                <a:lnTo>
                  <a:pt x="510" y="429"/>
                </a:lnTo>
                <a:lnTo>
                  <a:pt x="508" y="429"/>
                </a:lnTo>
                <a:lnTo>
                  <a:pt x="507" y="429"/>
                </a:lnTo>
                <a:lnTo>
                  <a:pt x="503" y="430"/>
                </a:lnTo>
                <a:lnTo>
                  <a:pt x="499" y="430"/>
                </a:lnTo>
                <a:lnTo>
                  <a:pt x="497" y="430"/>
                </a:lnTo>
                <a:lnTo>
                  <a:pt x="495" y="430"/>
                </a:lnTo>
                <a:lnTo>
                  <a:pt x="493" y="431"/>
                </a:lnTo>
                <a:lnTo>
                  <a:pt x="490" y="432"/>
                </a:lnTo>
                <a:lnTo>
                  <a:pt x="488" y="433"/>
                </a:lnTo>
                <a:lnTo>
                  <a:pt x="483" y="435"/>
                </a:lnTo>
                <a:lnTo>
                  <a:pt x="481" y="436"/>
                </a:lnTo>
                <a:lnTo>
                  <a:pt x="480" y="436"/>
                </a:lnTo>
                <a:lnTo>
                  <a:pt x="479" y="436"/>
                </a:lnTo>
                <a:lnTo>
                  <a:pt x="478" y="437"/>
                </a:lnTo>
                <a:lnTo>
                  <a:pt x="475" y="437"/>
                </a:lnTo>
                <a:lnTo>
                  <a:pt x="473" y="437"/>
                </a:lnTo>
                <a:lnTo>
                  <a:pt x="473" y="437"/>
                </a:lnTo>
                <a:lnTo>
                  <a:pt x="472" y="437"/>
                </a:lnTo>
                <a:lnTo>
                  <a:pt x="471" y="436"/>
                </a:lnTo>
                <a:lnTo>
                  <a:pt x="471" y="436"/>
                </a:lnTo>
                <a:lnTo>
                  <a:pt x="470" y="436"/>
                </a:lnTo>
                <a:lnTo>
                  <a:pt x="470" y="436"/>
                </a:lnTo>
                <a:lnTo>
                  <a:pt x="470" y="435"/>
                </a:lnTo>
                <a:lnTo>
                  <a:pt x="470" y="435"/>
                </a:lnTo>
                <a:lnTo>
                  <a:pt x="470" y="434"/>
                </a:lnTo>
                <a:lnTo>
                  <a:pt x="469" y="433"/>
                </a:lnTo>
                <a:lnTo>
                  <a:pt x="469" y="432"/>
                </a:lnTo>
                <a:lnTo>
                  <a:pt x="470" y="427"/>
                </a:lnTo>
                <a:lnTo>
                  <a:pt x="470" y="426"/>
                </a:lnTo>
                <a:lnTo>
                  <a:pt x="470" y="425"/>
                </a:lnTo>
                <a:lnTo>
                  <a:pt x="469" y="424"/>
                </a:lnTo>
                <a:lnTo>
                  <a:pt x="469" y="422"/>
                </a:lnTo>
                <a:lnTo>
                  <a:pt x="468" y="419"/>
                </a:lnTo>
                <a:lnTo>
                  <a:pt x="468" y="418"/>
                </a:lnTo>
                <a:lnTo>
                  <a:pt x="467" y="414"/>
                </a:lnTo>
                <a:lnTo>
                  <a:pt x="466" y="411"/>
                </a:lnTo>
                <a:lnTo>
                  <a:pt x="465" y="410"/>
                </a:lnTo>
                <a:lnTo>
                  <a:pt x="465" y="409"/>
                </a:lnTo>
                <a:lnTo>
                  <a:pt x="464" y="409"/>
                </a:lnTo>
                <a:lnTo>
                  <a:pt x="463" y="408"/>
                </a:lnTo>
                <a:lnTo>
                  <a:pt x="463" y="407"/>
                </a:lnTo>
                <a:lnTo>
                  <a:pt x="462" y="406"/>
                </a:lnTo>
                <a:lnTo>
                  <a:pt x="460" y="405"/>
                </a:lnTo>
                <a:lnTo>
                  <a:pt x="459" y="404"/>
                </a:lnTo>
                <a:lnTo>
                  <a:pt x="457" y="404"/>
                </a:lnTo>
                <a:lnTo>
                  <a:pt x="455" y="404"/>
                </a:lnTo>
                <a:lnTo>
                  <a:pt x="453" y="403"/>
                </a:lnTo>
                <a:lnTo>
                  <a:pt x="450" y="403"/>
                </a:lnTo>
                <a:lnTo>
                  <a:pt x="448" y="403"/>
                </a:lnTo>
                <a:lnTo>
                  <a:pt x="444" y="403"/>
                </a:lnTo>
                <a:lnTo>
                  <a:pt x="442" y="403"/>
                </a:lnTo>
                <a:lnTo>
                  <a:pt x="440" y="403"/>
                </a:lnTo>
                <a:lnTo>
                  <a:pt x="438" y="402"/>
                </a:lnTo>
                <a:lnTo>
                  <a:pt x="436" y="402"/>
                </a:lnTo>
                <a:lnTo>
                  <a:pt x="435" y="402"/>
                </a:lnTo>
                <a:lnTo>
                  <a:pt x="433" y="401"/>
                </a:lnTo>
                <a:lnTo>
                  <a:pt x="432" y="401"/>
                </a:lnTo>
                <a:lnTo>
                  <a:pt x="431" y="400"/>
                </a:lnTo>
                <a:lnTo>
                  <a:pt x="430" y="399"/>
                </a:lnTo>
                <a:lnTo>
                  <a:pt x="429" y="398"/>
                </a:lnTo>
                <a:lnTo>
                  <a:pt x="426" y="396"/>
                </a:lnTo>
                <a:lnTo>
                  <a:pt x="425" y="395"/>
                </a:lnTo>
                <a:lnTo>
                  <a:pt x="424" y="395"/>
                </a:lnTo>
                <a:lnTo>
                  <a:pt x="424" y="394"/>
                </a:lnTo>
                <a:lnTo>
                  <a:pt x="423" y="394"/>
                </a:lnTo>
                <a:lnTo>
                  <a:pt x="422" y="393"/>
                </a:lnTo>
                <a:lnTo>
                  <a:pt x="421" y="393"/>
                </a:lnTo>
                <a:lnTo>
                  <a:pt x="416" y="392"/>
                </a:lnTo>
                <a:lnTo>
                  <a:pt x="411" y="391"/>
                </a:lnTo>
                <a:lnTo>
                  <a:pt x="410" y="391"/>
                </a:lnTo>
                <a:lnTo>
                  <a:pt x="409" y="391"/>
                </a:lnTo>
                <a:lnTo>
                  <a:pt x="408" y="391"/>
                </a:lnTo>
                <a:lnTo>
                  <a:pt x="406" y="391"/>
                </a:lnTo>
                <a:lnTo>
                  <a:pt x="405" y="392"/>
                </a:lnTo>
                <a:lnTo>
                  <a:pt x="403" y="392"/>
                </a:lnTo>
                <a:lnTo>
                  <a:pt x="401" y="393"/>
                </a:lnTo>
                <a:lnTo>
                  <a:pt x="400" y="394"/>
                </a:lnTo>
                <a:lnTo>
                  <a:pt x="399" y="395"/>
                </a:lnTo>
                <a:lnTo>
                  <a:pt x="399" y="395"/>
                </a:lnTo>
                <a:lnTo>
                  <a:pt x="398" y="396"/>
                </a:lnTo>
                <a:lnTo>
                  <a:pt x="398" y="396"/>
                </a:lnTo>
                <a:lnTo>
                  <a:pt x="398" y="397"/>
                </a:lnTo>
                <a:lnTo>
                  <a:pt x="397" y="400"/>
                </a:lnTo>
                <a:lnTo>
                  <a:pt x="397" y="402"/>
                </a:lnTo>
                <a:lnTo>
                  <a:pt x="396" y="403"/>
                </a:lnTo>
                <a:lnTo>
                  <a:pt x="396" y="405"/>
                </a:lnTo>
                <a:lnTo>
                  <a:pt x="395" y="407"/>
                </a:lnTo>
                <a:lnTo>
                  <a:pt x="393" y="410"/>
                </a:lnTo>
                <a:lnTo>
                  <a:pt x="392" y="412"/>
                </a:lnTo>
                <a:lnTo>
                  <a:pt x="392" y="413"/>
                </a:lnTo>
                <a:lnTo>
                  <a:pt x="391" y="415"/>
                </a:lnTo>
                <a:lnTo>
                  <a:pt x="391" y="417"/>
                </a:lnTo>
                <a:lnTo>
                  <a:pt x="390" y="418"/>
                </a:lnTo>
                <a:lnTo>
                  <a:pt x="390" y="420"/>
                </a:lnTo>
                <a:lnTo>
                  <a:pt x="390" y="421"/>
                </a:lnTo>
                <a:lnTo>
                  <a:pt x="390" y="423"/>
                </a:lnTo>
                <a:lnTo>
                  <a:pt x="390" y="426"/>
                </a:lnTo>
                <a:lnTo>
                  <a:pt x="390" y="429"/>
                </a:lnTo>
                <a:lnTo>
                  <a:pt x="390" y="432"/>
                </a:lnTo>
                <a:lnTo>
                  <a:pt x="391" y="436"/>
                </a:lnTo>
                <a:lnTo>
                  <a:pt x="391" y="442"/>
                </a:lnTo>
                <a:lnTo>
                  <a:pt x="392" y="447"/>
                </a:lnTo>
                <a:lnTo>
                  <a:pt x="392" y="449"/>
                </a:lnTo>
                <a:lnTo>
                  <a:pt x="394" y="457"/>
                </a:lnTo>
                <a:lnTo>
                  <a:pt x="394" y="459"/>
                </a:lnTo>
                <a:lnTo>
                  <a:pt x="394" y="461"/>
                </a:lnTo>
                <a:lnTo>
                  <a:pt x="394" y="463"/>
                </a:lnTo>
                <a:lnTo>
                  <a:pt x="394" y="465"/>
                </a:lnTo>
                <a:lnTo>
                  <a:pt x="394" y="467"/>
                </a:lnTo>
                <a:lnTo>
                  <a:pt x="394" y="469"/>
                </a:lnTo>
                <a:lnTo>
                  <a:pt x="393" y="472"/>
                </a:lnTo>
                <a:lnTo>
                  <a:pt x="391" y="481"/>
                </a:lnTo>
                <a:lnTo>
                  <a:pt x="391" y="482"/>
                </a:lnTo>
                <a:lnTo>
                  <a:pt x="390" y="485"/>
                </a:lnTo>
                <a:lnTo>
                  <a:pt x="390" y="486"/>
                </a:lnTo>
                <a:lnTo>
                  <a:pt x="389" y="489"/>
                </a:lnTo>
                <a:lnTo>
                  <a:pt x="389" y="491"/>
                </a:lnTo>
                <a:lnTo>
                  <a:pt x="389" y="493"/>
                </a:lnTo>
                <a:lnTo>
                  <a:pt x="389" y="496"/>
                </a:lnTo>
                <a:lnTo>
                  <a:pt x="389" y="501"/>
                </a:lnTo>
                <a:lnTo>
                  <a:pt x="389" y="502"/>
                </a:lnTo>
                <a:lnTo>
                  <a:pt x="389" y="503"/>
                </a:lnTo>
                <a:lnTo>
                  <a:pt x="389" y="504"/>
                </a:lnTo>
                <a:lnTo>
                  <a:pt x="388" y="505"/>
                </a:lnTo>
                <a:lnTo>
                  <a:pt x="387" y="508"/>
                </a:lnTo>
                <a:lnTo>
                  <a:pt x="386" y="511"/>
                </a:lnTo>
                <a:lnTo>
                  <a:pt x="384" y="517"/>
                </a:lnTo>
                <a:lnTo>
                  <a:pt x="383" y="522"/>
                </a:lnTo>
                <a:lnTo>
                  <a:pt x="382" y="524"/>
                </a:lnTo>
                <a:lnTo>
                  <a:pt x="382" y="526"/>
                </a:lnTo>
                <a:lnTo>
                  <a:pt x="382" y="528"/>
                </a:lnTo>
                <a:lnTo>
                  <a:pt x="381" y="531"/>
                </a:lnTo>
                <a:lnTo>
                  <a:pt x="381" y="533"/>
                </a:lnTo>
                <a:lnTo>
                  <a:pt x="381" y="535"/>
                </a:lnTo>
                <a:lnTo>
                  <a:pt x="381" y="536"/>
                </a:lnTo>
                <a:lnTo>
                  <a:pt x="382" y="538"/>
                </a:lnTo>
                <a:lnTo>
                  <a:pt x="382" y="539"/>
                </a:lnTo>
                <a:lnTo>
                  <a:pt x="382" y="540"/>
                </a:lnTo>
                <a:lnTo>
                  <a:pt x="383" y="541"/>
                </a:lnTo>
                <a:lnTo>
                  <a:pt x="385" y="544"/>
                </a:lnTo>
                <a:lnTo>
                  <a:pt x="386" y="545"/>
                </a:lnTo>
                <a:lnTo>
                  <a:pt x="386" y="546"/>
                </a:lnTo>
                <a:lnTo>
                  <a:pt x="387" y="547"/>
                </a:lnTo>
                <a:lnTo>
                  <a:pt x="387" y="548"/>
                </a:lnTo>
                <a:lnTo>
                  <a:pt x="387" y="550"/>
                </a:lnTo>
                <a:lnTo>
                  <a:pt x="387" y="551"/>
                </a:lnTo>
                <a:lnTo>
                  <a:pt x="386" y="552"/>
                </a:lnTo>
                <a:lnTo>
                  <a:pt x="386" y="553"/>
                </a:lnTo>
                <a:lnTo>
                  <a:pt x="385" y="554"/>
                </a:lnTo>
                <a:lnTo>
                  <a:pt x="384" y="555"/>
                </a:lnTo>
                <a:lnTo>
                  <a:pt x="382" y="556"/>
                </a:lnTo>
                <a:lnTo>
                  <a:pt x="381" y="557"/>
                </a:lnTo>
                <a:lnTo>
                  <a:pt x="380" y="557"/>
                </a:lnTo>
                <a:lnTo>
                  <a:pt x="379" y="557"/>
                </a:lnTo>
                <a:lnTo>
                  <a:pt x="377" y="557"/>
                </a:lnTo>
                <a:lnTo>
                  <a:pt x="374" y="557"/>
                </a:lnTo>
                <a:lnTo>
                  <a:pt x="372" y="556"/>
                </a:lnTo>
                <a:lnTo>
                  <a:pt x="365" y="555"/>
                </a:lnTo>
                <a:lnTo>
                  <a:pt x="361" y="553"/>
                </a:lnTo>
                <a:lnTo>
                  <a:pt x="359" y="553"/>
                </a:lnTo>
                <a:lnTo>
                  <a:pt x="357" y="552"/>
                </a:lnTo>
                <a:lnTo>
                  <a:pt x="352" y="550"/>
                </a:lnTo>
                <a:lnTo>
                  <a:pt x="351" y="550"/>
                </a:lnTo>
                <a:lnTo>
                  <a:pt x="348" y="548"/>
                </a:lnTo>
                <a:lnTo>
                  <a:pt x="347" y="548"/>
                </a:lnTo>
                <a:lnTo>
                  <a:pt x="345" y="547"/>
                </a:lnTo>
                <a:lnTo>
                  <a:pt x="343" y="547"/>
                </a:lnTo>
                <a:lnTo>
                  <a:pt x="337" y="546"/>
                </a:lnTo>
                <a:lnTo>
                  <a:pt x="333" y="545"/>
                </a:lnTo>
                <a:lnTo>
                  <a:pt x="331" y="545"/>
                </a:lnTo>
                <a:lnTo>
                  <a:pt x="330" y="545"/>
                </a:lnTo>
                <a:lnTo>
                  <a:pt x="328" y="545"/>
                </a:lnTo>
                <a:lnTo>
                  <a:pt x="327" y="545"/>
                </a:lnTo>
                <a:lnTo>
                  <a:pt x="325" y="545"/>
                </a:lnTo>
                <a:lnTo>
                  <a:pt x="324" y="545"/>
                </a:lnTo>
                <a:lnTo>
                  <a:pt x="323" y="546"/>
                </a:lnTo>
                <a:lnTo>
                  <a:pt x="322" y="546"/>
                </a:lnTo>
                <a:lnTo>
                  <a:pt x="321" y="546"/>
                </a:lnTo>
                <a:lnTo>
                  <a:pt x="321" y="547"/>
                </a:lnTo>
                <a:lnTo>
                  <a:pt x="320" y="548"/>
                </a:lnTo>
                <a:lnTo>
                  <a:pt x="319" y="548"/>
                </a:lnTo>
                <a:lnTo>
                  <a:pt x="318" y="549"/>
                </a:lnTo>
                <a:lnTo>
                  <a:pt x="318" y="551"/>
                </a:lnTo>
                <a:lnTo>
                  <a:pt x="317" y="552"/>
                </a:lnTo>
                <a:lnTo>
                  <a:pt x="317" y="553"/>
                </a:lnTo>
                <a:lnTo>
                  <a:pt x="316" y="558"/>
                </a:lnTo>
                <a:lnTo>
                  <a:pt x="315" y="565"/>
                </a:lnTo>
                <a:lnTo>
                  <a:pt x="314" y="567"/>
                </a:lnTo>
                <a:lnTo>
                  <a:pt x="314" y="571"/>
                </a:lnTo>
                <a:lnTo>
                  <a:pt x="313" y="573"/>
                </a:lnTo>
                <a:lnTo>
                  <a:pt x="313" y="574"/>
                </a:lnTo>
                <a:lnTo>
                  <a:pt x="312" y="575"/>
                </a:lnTo>
                <a:lnTo>
                  <a:pt x="312" y="576"/>
                </a:lnTo>
                <a:lnTo>
                  <a:pt x="311" y="578"/>
                </a:lnTo>
                <a:lnTo>
                  <a:pt x="309" y="580"/>
                </a:lnTo>
                <a:lnTo>
                  <a:pt x="307" y="582"/>
                </a:lnTo>
                <a:lnTo>
                  <a:pt x="305" y="585"/>
                </a:lnTo>
                <a:lnTo>
                  <a:pt x="304" y="586"/>
                </a:lnTo>
                <a:lnTo>
                  <a:pt x="302" y="588"/>
                </a:lnTo>
                <a:lnTo>
                  <a:pt x="301" y="589"/>
                </a:lnTo>
              </a:path>
            </a:pathLst>
          </a:custGeom>
          <a:noFill/>
          <a:ln w="98425">
            <a:solidFill>
              <a:srgbClr val="CCCC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578" name="Freeform 231">
            <a:extLst>
              <a:ext uri="{FF2B5EF4-FFF2-40B4-BE49-F238E27FC236}">
                <a16:creationId xmlns:a16="http://schemas.microsoft.com/office/drawing/2014/main" id="{E34971C9-AB0E-4A9A-8994-B218BA290AB9}"/>
              </a:ext>
            </a:extLst>
          </p:cNvPr>
          <p:cNvSpPr>
            <a:spLocks/>
          </p:cNvSpPr>
          <p:nvPr/>
        </p:nvSpPr>
        <p:spPr bwMode="auto">
          <a:xfrm>
            <a:off x="7979825" y="2496150"/>
            <a:ext cx="541113" cy="671551"/>
          </a:xfrm>
          <a:custGeom>
            <a:avLst/>
            <a:gdLst>
              <a:gd name="T0" fmla="*/ 510 w 531"/>
              <a:gd name="T1" fmla="*/ 580 h 659"/>
              <a:gd name="T2" fmla="*/ 507 w 531"/>
              <a:gd name="T3" fmla="*/ 614 h 659"/>
              <a:gd name="T4" fmla="*/ 500 w 531"/>
              <a:gd name="T5" fmla="*/ 640 h 659"/>
              <a:gd name="T6" fmla="*/ 489 w 531"/>
              <a:gd name="T7" fmla="*/ 642 h 659"/>
              <a:gd name="T8" fmla="*/ 476 w 531"/>
              <a:gd name="T9" fmla="*/ 630 h 659"/>
              <a:gd name="T10" fmla="*/ 461 w 531"/>
              <a:gd name="T11" fmla="*/ 618 h 659"/>
              <a:gd name="T12" fmla="*/ 441 w 531"/>
              <a:gd name="T13" fmla="*/ 625 h 659"/>
              <a:gd name="T14" fmla="*/ 415 w 531"/>
              <a:gd name="T15" fmla="*/ 618 h 659"/>
              <a:gd name="T16" fmla="*/ 398 w 531"/>
              <a:gd name="T17" fmla="*/ 603 h 659"/>
              <a:gd name="T18" fmla="*/ 391 w 531"/>
              <a:gd name="T19" fmla="*/ 613 h 659"/>
              <a:gd name="T20" fmla="*/ 382 w 531"/>
              <a:gd name="T21" fmla="*/ 634 h 659"/>
              <a:gd name="T22" fmla="*/ 366 w 531"/>
              <a:gd name="T23" fmla="*/ 639 h 659"/>
              <a:gd name="T24" fmla="*/ 356 w 531"/>
              <a:gd name="T25" fmla="*/ 650 h 659"/>
              <a:gd name="T26" fmla="*/ 340 w 531"/>
              <a:gd name="T27" fmla="*/ 659 h 659"/>
              <a:gd name="T28" fmla="*/ 307 w 531"/>
              <a:gd name="T29" fmla="*/ 644 h 659"/>
              <a:gd name="T30" fmla="*/ 266 w 531"/>
              <a:gd name="T31" fmla="*/ 636 h 659"/>
              <a:gd name="T32" fmla="*/ 238 w 531"/>
              <a:gd name="T33" fmla="*/ 634 h 659"/>
              <a:gd name="T34" fmla="*/ 216 w 531"/>
              <a:gd name="T35" fmla="*/ 622 h 659"/>
              <a:gd name="T36" fmla="*/ 206 w 531"/>
              <a:gd name="T37" fmla="*/ 608 h 659"/>
              <a:gd name="T38" fmla="*/ 207 w 531"/>
              <a:gd name="T39" fmla="*/ 598 h 659"/>
              <a:gd name="T40" fmla="*/ 219 w 531"/>
              <a:gd name="T41" fmla="*/ 587 h 659"/>
              <a:gd name="T42" fmla="*/ 205 w 531"/>
              <a:gd name="T43" fmla="*/ 570 h 659"/>
              <a:gd name="T44" fmla="*/ 184 w 531"/>
              <a:gd name="T45" fmla="*/ 556 h 659"/>
              <a:gd name="T46" fmla="*/ 156 w 531"/>
              <a:gd name="T47" fmla="*/ 533 h 659"/>
              <a:gd name="T48" fmla="*/ 125 w 531"/>
              <a:gd name="T49" fmla="*/ 516 h 659"/>
              <a:gd name="T50" fmla="*/ 113 w 531"/>
              <a:gd name="T51" fmla="*/ 501 h 659"/>
              <a:gd name="T52" fmla="*/ 103 w 531"/>
              <a:gd name="T53" fmla="*/ 478 h 659"/>
              <a:gd name="T54" fmla="*/ 88 w 531"/>
              <a:gd name="T55" fmla="*/ 454 h 659"/>
              <a:gd name="T56" fmla="*/ 72 w 531"/>
              <a:gd name="T57" fmla="*/ 444 h 659"/>
              <a:gd name="T58" fmla="*/ 51 w 531"/>
              <a:gd name="T59" fmla="*/ 435 h 659"/>
              <a:gd name="T60" fmla="*/ 34 w 531"/>
              <a:gd name="T61" fmla="*/ 402 h 659"/>
              <a:gd name="T62" fmla="*/ 21 w 531"/>
              <a:gd name="T63" fmla="*/ 393 h 659"/>
              <a:gd name="T64" fmla="*/ 6 w 531"/>
              <a:gd name="T65" fmla="*/ 386 h 659"/>
              <a:gd name="T66" fmla="*/ 0 w 531"/>
              <a:gd name="T67" fmla="*/ 368 h 659"/>
              <a:gd name="T68" fmla="*/ 9 w 531"/>
              <a:gd name="T69" fmla="*/ 340 h 659"/>
              <a:gd name="T70" fmla="*/ 23 w 531"/>
              <a:gd name="T71" fmla="*/ 330 h 659"/>
              <a:gd name="T72" fmla="*/ 25 w 531"/>
              <a:gd name="T73" fmla="*/ 310 h 659"/>
              <a:gd name="T74" fmla="*/ 24 w 531"/>
              <a:gd name="T75" fmla="*/ 283 h 659"/>
              <a:gd name="T76" fmla="*/ 37 w 531"/>
              <a:gd name="T77" fmla="*/ 272 h 659"/>
              <a:gd name="T78" fmla="*/ 55 w 531"/>
              <a:gd name="T79" fmla="*/ 263 h 659"/>
              <a:gd name="T80" fmla="*/ 70 w 531"/>
              <a:gd name="T81" fmla="*/ 245 h 659"/>
              <a:gd name="T82" fmla="*/ 76 w 531"/>
              <a:gd name="T83" fmla="*/ 231 h 659"/>
              <a:gd name="T84" fmla="*/ 69 w 531"/>
              <a:gd name="T85" fmla="*/ 215 h 659"/>
              <a:gd name="T86" fmla="*/ 80 w 531"/>
              <a:gd name="T87" fmla="*/ 204 h 659"/>
              <a:gd name="T88" fmla="*/ 77 w 531"/>
              <a:gd name="T89" fmla="*/ 194 h 659"/>
              <a:gd name="T90" fmla="*/ 75 w 531"/>
              <a:gd name="T91" fmla="*/ 186 h 659"/>
              <a:gd name="T92" fmla="*/ 84 w 531"/>
              <a:gd name="T93" fmla="*/ 178 h 659"/>
              <a:gd name="T94" fmla="*/ 86 w 531"/>
              <a:gd name="T95" fmla="*/ 163 h 659"/>
              <a:gd name="T96" fmla="*/ 104 w 531"/>
              <a:gd name="T97" fmla="*/ 141 h 659"/>
              <a:gd name="T98" fmla="*/ 108 w 531"/>
              <a:gd name="T99" fmla="*/ 123 h 659"/>
              <a:gd name="T100" fmla="*/ 101 w 531"/>
              <a:gd name="T101" fmla="*/ 94 h 659"/>
              <a:gd name="T102" fmla="*/ 105 w 531"/>
              <a:gd name="T103" fmla="*/ 74 h 659"/>
              <a:gd name="T104" fmla="*/ 100 w 531"/>
              <a:gd name="T105" fmla="*/ 50 h 659"/>
              <a:gd name="T106" fmla="*/ 100 w 531"/>
              <a:gd name="T107" fmla="*/ 33 h 659"/>
              <a:gd name="T108" fmla="*/ 109 w 531"/>
              <a:gd name="T109" fmla="*/ 30 h 659"/>
              <a:gd name="T110" fmla="*/ 132 w 531"/>
              <a:gd name="T111" fmla="*/ 29 h 659"/>
              <a:gd name="T112" fmla="*/ 146 w 531"/>
              <a:gd name="T113" fmla="*/ 26 h 659"/>
              <a:gd name="T114" fmla="*/ 159 w 531"/>
              <a:gd name="T115" fmla="*/ 34 h 659"/>
              <a:gd name="T116" fmla="*/ 175 w 531"/>
              <a:gd name="T117" fmla="*/ 35 h 659"/>
              <a:gd name="T118" fmla="*/ 194 w 531"/>
              <a:gd name="T119" fmla="*/ 28 h 659"/>
              <a:gd name="T120" fmla="*/ 206 w 531"/>
              <a:gd name="T121" fmla="*/ 18 h 659"/>
              <a:gd name="T122" fmla="*/ 225 w 531"/>
              <a:gd name="T123" fmla="*/ 2 h 6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531" h="659">
                <a:moveTo>
                  <a:pt x="531" y="558"/>
                </a:moveTo>
                <a:lnTo>
                  <a:pt x="529" y="559"/>
                </a:lnTo>
                <a:lnTo>
                  <a:pt x="525" y="562"/>
                </a:lnTo>
                <a:lnTo>
                  <a:pt x="520" y="566"/>
                </a:lnTo>
                <a:lnTo>
                  <a:pt x="518" y="567"/>
                </a:lnTo>
                <a:lnTo>
                  <a:pt x="517" y="569"/>
                </a:lnTo>
                <a:lnTo>
                  <a:pt x="516" y="570"/>
                </a:lnTo>
                <a:lnTo>
                  <a:pt x="515" y="571"/>
                </a:lnTo>
                <a:lnTo>
                  <a:pt x="514" y="573"/>
                </a:lnTo>
                <a:lnTo>
                  <a:pt x="512" y="575"/>
                </a:lnTo>
                <a:lnTo>
                  <a:pt x="511" y="578"/>
                </a:lnTo>
                <a:lnTo>
                  <a:pt x="510" y="580"/>
                </a:lnTo>
                <a:lnTo>
                  <a:pt x="509" y="583"/>
                </a:lnTo>
                <a:lnTo>
                  <a:pt x="508" y="587"/>
                </a:lnTo>
                <a:lnTo>
                  <a:pt x="507" y="589"/>
                </a:lnTo>
                <a:lnTo>
                  <a:pt x="507" y="591"/>
                </a:lnTo>
                <a:lnTo>
                  <a:pt x="507" y="593"/>
                </a:lnTo>
                <a:lnTo>
                  <a:pt x="506" y="595"/>
                </a:lnTo>
                <a:lnTo>
                  <a:pt x="506" y="596"/>
                </a:lnTo>
                <a:lnTo>
                  <a:pt x="506" y="598"/>
                </a:lnTo>
                <a:lnTo>
                  <a:pt x="507" y="606"/>
                </a:lnTo>
                <a:lnTo>
                  <a:pt x="507" y="609"/>
                </a:lnTo>
                <a:lnTo>
                  <a:pt x="507" y="611"/>
                </a:lnTo>
                <a:lnTo>
                  <a:pt x="507" y="614"/>
                </a:lnTo>
                <a:lnTo>
                  <a:pt x="506" y="621"/>
                </a:lnTo>
                <a:lnTo>
                  <a:pt x="506" y="626"/>
                </a:lnTo>
                <a:lnTo>
                  <a:pt x="506" y="627"/>
                </a:lnTo>
                <a:lnTo>
                  <a:pt x="506" y="629"/>
                </a:lnTo>
                <a:lnTo>
                  <a:pt x="505" y="630"/>
                </a:lnTo>
                <a:lnTo>
                  <a:pt x="505" y="632"/>
                </a:lnTo>
                <a:lnTo>
                  <a:pt x="504" y="633"/>
                </a:lnTo>
                <a:lnTo>
                  <a:pt x="504" y="635"/>
                </a:lnTo>
                <a:lnTo>
                  <a:pt x="503" y="636"/>
                </a:lnTo>
                <a:lnTo>
                  <a:pt x="502" y="637"/>
                </a:lnTo>
                <a:lnTo>
                  <a:pt x="501" y="639"/>
                </a:lnTo>
                <a:lnTo>
                  <a:pt x="500" y="640"/>
                </a:lnTo>
                <a:lnTo>
                  <a:pt x="500" y="640"/>
                </a:lnTo>
                <a:lnTo>
                  <a:pt x="499" y="641"/>
                </a:lnTo>
                <a:lnTo>
                  <a:pt x="498" y="641"/>
                </a:lnTo>
                <a:lnTo>
                  <a:pt x="498" y="641"/>
                </a:lnTo>
                <a:lnTo>
                  <a:pt x="497" y="642"/>
                </a:lnTo>
                <a:lnTo>
                  <a:pt x="496" y="642"/>
                </a:lnTo>
                <a:lnTo>
                  <a:pt x="495" y="642"/>
                </a:lnTo>
                <a:lnTo>
                  <a:pt x="494" y="642"/>
                </a:lnTo>
                <a:lnTo>
                  <a:pt x="492" y="643"/>
                </a:lnTo>
                <a:lnTo>
                  <a:pt x="491" y="643"/>
                </a:lnTo>
                <a:lnTo>
                  <a:pt x="490" y="642"/>
                </a:lnTo>
                <a:lnTo>
                  <a:pt x="489" y="642"/>
                </a:lnTo>
                <a:lnTo>
                  <a:pt x="488" y="642"/>
                </a:lnTo>
                <a:lnTo>
                  <a:pt x="487" y="642"/>
                </a:lnTo>
                <a:lnTo>
                  <a:pt x="486" y="641"/>
                </a:lnTo>
                <a:lnTo>
                  <a:pt x="486" y="641"/>
                </a:lnTo>
                <a:lnTo>
                  <a:pt x="485" y="640"/>
                </a:lnTo>
                <a:lnTo>
                  <a:pt x="484" y="639"/>
                </a:lnTo>
                <a:lnTo>
                  <a:pt x="483" y="639"/>
                </a:lnTo>
                <a:lnTo>
                  <a:pt x="482" y="637"/>
                </a:lnTo>
                <a:lnTo>
                  <a:pt x="479" y="633"/>
                </a:lnTo>
                <a:lnTo>
                  <a:pt x="478" y="632"/>
                </a:lnTo>
                <a:lnTo>
                  <a:pt x="477" y="631"/>
                </a:lnTo>
                <a:lnTo>
                  <a:pt x="476" y="630"/>
                </a:lnTo>
                <a:lnTo>
                  <a:pt x="474" y="629"/>
                </a:lnTo>
                <a:lnTo>
                  <a:pt x="473" y="629"/>
                </a:lnTo>
                <a:lnTo>
                  <a:pt x="471" y="628"/>
                </a:lnTo>
                <a:lnTo>
                  <a:pt x="470" y="627"/>
                </a:lnTo>
                <a:lnTo>
                  <a:pt x="469" y="627"/>
                </a:lnTo>
                <a:lnTo>
                  <a:pt x="468" y="626"/>
                </a:lnTo>
                <a:lnTo>
                  <a:pt x="467" y="625"/>
                </a:lnTo>
                <a:lnTo>
                  <a:pt x="466" y="624"/>
                </a:lnTo>
                <a:lnTo>
                  <a:pt x="466" y="623"/>
                </a:lnTo>
                <a:lnTo>
                  <a:pt x="463" y="620"/>
                </a:lnTo>
                <a:lnTo>
                  <a:pt x="462" y="619"/>
                </a:lnTo>
                <a:lnTo>
                  <a:pt x="461" y="618"/>
                </a:lnTo>
                <a:lnTo>
                  <a:pt x="461" y="617"/>
                </a:lnTo>
                <a:lnTo>
                  <a:pt x="460" y="617"/>
                </a:lnTo>
                <a:lnTo>
                  <a:pt x="459" y="617"/>
                </a:lnTo>
                <a:lnTo>
                  <a:pt x="458" y="616"/>
                </a:lnTo>
                <a:lnTo>
                  <a:pt x="457" y="617"/>
                </a:lnTo>
                <a:lnTo>
                  <a:pt x="456" y="617"/>
                </a:lnTo>
                <a:lnTo>
                  <a:pt x="455" y="617"/>
                </a:lnTo>
                <a:lnTo>
                  <a:pt x="454" y="618"/>
                </a:lnTo>
                <a:lnTo>
                  <a:pt x="445" y="623"/>
                </a:lnTo>
                <a:lnTo>
                  <a:pt x="444" y="624"/>
                </a:lnTo>
                <a:lnTo>
                  <a:pt x="442" y="625"/>
                </a:lnTo>
                <a:lnTo>
                  <a:pt x="441" y="625"/>
                </a:lnTo>
                <a:lnTo>
                  <a:pt x="440" y="626"/>
                </a:lnTo>
                <a:lnTo>
                  <a:pt x="439" y="626"/>
                </a:lnTo>
                <a:lnTo>
                  <a:pt x="438" y="626"/>
                </a:lnTo>
                <a:lnTo>
                  <a:pt x="437" y="626"/>
                </a:lnTo>
                <a:lnTo>
                  <a:pt x="436" y="626"/>
                </a:lnTo>
                <a:lnTo>
                  <a:pt x="435" y="626"/>
                </a:lnTo>
                <a:lnTo>
                  <a:pt x="434" y="625"/>
                </a:lnTo>
                <a:lnTo>
                  <a:pt x="430" y="624"/>
                </a:lnTo>
                <a:lnTo>
                  <a:pt x="424" y="622"/>
                </a:lnTo>
                <a:lnTo>
                  <a:pt x="422" y="621"/>
                </a:lnTo>
                <a:lnTo>
                  <a:pt x="417" y="619"/>
                </a:lnTo>
                <a:lnTo>
                  <a:pt x="415" y="618"/>
                </a:lnTo>
                <a:lnTo>
                  <a:pt x="414" y="617"/>
                </a:lnTo>
                <a:lnTo>
                  <a:pt x="413" y="617"/>
                </a:lnTo>
                <a:lnTo>
                  <a:pt x="412" y="616"/>
                </a:lnTo>
                <a:lnTo>
                  <a:pt x="411" y="615"/>
                </a:lnTo>
                <a:lnTo>
                  <a:pt x="409" y="612"/>
                </a:lnTo>
                <a:lnTo>
                  <a:pt x="407" y="611"/>
                </a:lnTo>
                <a:lnTo>
                  <a:pt x="403" y="607"/>
                </a:lnTo>
                <a:lnTo>
                  <a:pt x="401" y="605"/>
                </a:lnTo>
                <a:lnTo>
                  <a:pt x="400" y="604"/>
                </a:lnTo>
                <a:lnTo>
                  <a:pt x="399" y="603"/>
                </a:lnTo>
                <a:lnTo>
                  <a:pt x="398" y="603"/>
                </a:lnTo>
                <a:lnTo>
                  <a:pt x="398" y="603"/>
                </a:lnTo>
                <a:lnTo>
                  <a:pt x="396" y="603"/>
                </a:lnTo>
                <a:lnTo>
                  <a:pt x="396" y="603"/>
                </a:lnTo>
                <a:lnTo>
                  <a:pt x="395" y="603"/>
                </a:lnTo>
                <a:lnTo>
                  <a:pt x="394" y="604"/>
                </a:lnTo>
                <a:lnTo>
                  <a:pt x="393" y="604"/>
                </a:lnTo>
                <a:lnTo>
                  <a:pt x="393" y="605"/>
                </a:lnTo>
                <a:lnTo>
                  <a:pt x="392" y="605"/>
                </a:lnTo>
                <a:lnTo>
                  <a:pt x="392" y="606"/>
                </a:lnTo>
                <a:lnTo>
                  <a:pt x="391" y="606"/>
                </a:lnTo>
                <a:lnTo>
                  <a:pt x="391" y="607"/>
                </a:lnTo>
                <a:lnTo>
                  <a:pt x="391" y="608"/>
                </a:lnTo>
                <a:lnTo>
                  <a:pt x="391" y="613"/>
                </a:lnTo>
                <a:lnTo>
                  <a:pt x="390" y="615"/>
                </a:lnTo>
                <a:lnTo>
                  <a:pt x="390" y="617"/>
                </a:lnTo>
                <a:lnTo>
                  <a:pt x="389" y="620"/>
                </a:lnTo>
                <a:lnTo>
                  <a:pt x="388" y="624"/>
                </a:lnTo>
                <a:lnTo>
                  <a:pt x="388" y="625"/>
                </a:lnTo>
                <a:lnTo>
                  <a:pt x="387" y="627"/>
                </a:lnTo>
                <a:lnTo>
                  <a:pt x="387" y="628"/>
                </a:lnTo>
                <a:lnTo>
                  <a:pt x="386" y="630"/>
                </a:lnTo>
                <a:lnTo>
                  <a:pt x="385" y="631"/>
                </a:lnTo>
                <a:lnTo>
                  <a:pt x="384" y="632"/>
                </a:lnTo>
                <a:lnTo>
                  <a:pt x="383" y="633"/>
                </a:lnTo>
                <a:lnTo>
                  <a:pt x="382" y="634"/>
                </a:lnTo>
                <a:lnTo>
                  <a:pt x="381" y="635"/>
                </a:lnTo>
                <a:lnTo>
                  <a:pt x="381" y="636"/>
                </a:lnTo>
                <a:lnTo>
                  <a:pt x="380" y="636"/>
                </a:lnTo>
                <a:lnTo>
                  <a:pt x="379" y="636"/>
                </a:lnTo>
                <a:lnTo>
                  <a:pt x="378" y="637"/>
                </a:lnTo>
                <a:lnTo>
                  <a:pt x="377" y="637"/>
                </a:lnTo>
                <a:lnTo>
                  <a:pt x="372" y="637"/>
                </a:lnTo>
                <a:lnTo>
                  <a:pt x="370" y="638"/>
                </a:lnTo>
                <a:lnTo>
                  <a:pt x="368" y="638"/>
                </a:lnTo>
                <a:lnTo>
                  <a:pt x="367" y="638"/>
                </a:lnTo>
                <a:lnTo>
                  <a:pt x="367" y="639"/>
                </a:lnTo>
                <a:lnTo>
                  <a:pt x="366" y="639"/>
                </a:lnTo>
                <a:lnTo>
                  <a:pt x="365" y="640"/>
                </a:lnTo>
                <a:lnTo>
                  <a:pt x="365" y="640"/>
                </a:lnTo>
                <a:lnTo>
                  <a:pt x="364" y="642"/>
                </a:lnTo>
                <a:lnTo>
                  <a:pt x="363" y="644"/>
                </a:lnTo>
                <a:lnTo>
                  <a:pt x="362" y="646"/>
                </a:lnTo>
                <a:lnTo>
                  <a:pt x="362" y="646"/>
                </a:lnTo>
                <a:lnTo>
                  <a:pt x="362" y="647"/>
                </a:lnTo>
                <a:lnTo>
                  <a:pt x="361" y="648"/>
                </a:lnTo>
                <a:lnTo>
                  <a:pt x="360" y="648"/>
                </a:lnTo>
                <a:lnTo>
                  <a:pt x="359" y="649"/>
                </a:lnTo>
                <a:lnTo>
                  <a:pt x="358" y="649"/>
                </a:lnTo>
                <a:lnTo>
                  <a:pt x="356" y="650"/>
                </a:lnTo>
                <a:lnTo>
                  <a:pt x="354" y="651"/>
                </a:lnTo>
                <a:lnTo>
                  <a:pt x="353" y="651"/>
                </a:lnTo>
                <a:lnTo>
                  <a:pt x="352" y="651"/>
                </a:lnTo>
                <a:lnTo>
                  <a:pt x="351" y="652"/>
                </a:lnTo>
                <a:lnTo>
                  <a:pt x="350" y="653"/>
                </a:lnTo>
                <a:lnTo>
                  <a:pt x="349" y="653"/>
                </a:lnTo>
                <a:lnTo>
                  <a:pt x="346" y="656"/>
                </a:lnTo>
                <a:lnTo>
                  <a:pt x="345" y="657"/>
                </a:lnTo>
                <a:lnTo>
                  <a:pt x="344" y="658"/>
                </a:lnTo>
                <a:lnTo>
                  <a:pt x="343" y="659"/>
                </a:lnTo>
                <a:lnTo>
                  <a:pt x="342" y="659"/>
                </a:lnTo>
                <a:lnTo>
                  <a:pt x="340" y="659"/>
                </a:lnTo>
                <a:lnTo>
                  <a:pt x="339" y="659"/>
                </a:lnTo>
                <a:lnTo>
                  <a:pt x="339" y="659"/>
                </a:lnTo>
                <a:lnTo>
                  <a:pt x="338" y="659"/>
                </a:lnTo>
                <a:lnTo>
                  <a:pt x="337" y="658"/>
                </a:lnTo>
                <a:lnTo>
                  <a:pt x="333" y="657"/>
                </a:lnTo>
                <a:lnTo>
                  <a:pt x="328" y="654"/>
                </a:lnTo>
                <a:lnTo>
                  <a:pt x="324" y="652"/>
                </a:lnTo>
                <a:lnTo>
                  <a:pt x="313" y="647"/>
                </a:lnTo>
                <a:lnTo>
                  <a:pt x="311" y="646"/>
                </a:lnTo>
                <a:lnTo>
                  <a:pt x="309" y="645"/>
                </a:lnTo>
                <a:lnTo>
                  <a:pt x="308" y="645"/>
                </a:lnTo>
                <a:lnTo>
                  <a:pt x="307" y="644"/>
                </a:lnTo>
                <a:lnTo>
                  <a:pt x="302" y="644"/>
                </a:lnTo>
                <a:lnTo>
                  <a:pt x="299" y="643"/>
                </a:lnTo>
                <a:lnTo>
                  <a:pt x="297" y="643"/>
                </a:lnTo>
                <a:lnTo>
                  <a:pt x="291" y="640"/>
                </a:lnTo>
                <a:lnTo>
                  <a:pt x="284" y="638"/>
                </a:lnTo>
                <a:lnTo>
                  <a:pt x="280" y="637"/>
                </a:lnTo>
                <a:lnTo>
                  <a:pt x="279" y="637"/>
                </a:lnTo>
                <a:lnTo>
                  <a:pt x="277" y="636"/>
                </a:lnTo>
                <a:lnTo>
                  <a:pt x="274" y="636"/>
                </a:lnTo>
                <a:lnTo>
                  <a:pt x="269" y="636"/>
                </a:lnTo>
                <a:lnTo>
                  <a:pt x="268" y="636"/>
                </a:lnTo>
                <a:lnTo>
                  <a:pt x="266" y="636"/>
                </a:lnTo>
                <a:lnTo>
                  <a:pt x="260" y="635"/>
                </a:lnTo>
                <a:lnTo>
                  <a:pt x="258" y="634"/>
                </a:lnTo>
                <a:lnTo>
                  <a:pt x="254" y="634"/>
                </a:lnTo>
                <a:lnTo>
                  <a:pt x="253" y="634"/>
                </a:lnTo>
                <a:lnTo>
                  <a:pt x="251" y="634"/>
                </a:lnTo>
                <a:lnTo>
                  <a:pt x="246" y="635"/>
                </a:lnTo>
                <a:lnTo>
                  <a:pt x="244" y="635"/>
                </a:lnTo>
                <a:lnTo>
                  <a:pt x="242" y="635"/>
                </a:lnTo>
                <a:lnTo>
                  <a:pt x="241" y="635"/>
                </a:lnTo>
                <a:lnTo>
                  <a:pt x="240" y="635"/>
                </a:lnTo>
                <a:lnTo>
                  <a:pt x="239" y="635"/>
                </a:lnTo>
                <a:lnTo>
                  <a:pt x="238" y="634"/>
                </a:lnTo>
                <a:lnTo>
                  <a:pt x="235" y="633"/>
                </a:lnTo>
                <a:lnTo>
                  <a:pt x="234" y="632"/>
                </a:lnTo>
                <a:lnTo>
                  <a:pt x="231" y="632"/>
                </a:lnTo>
                <a:lnTo>
                  <a:pt x="227" y="631"/>
                </a:lnTo>
                <a:lnTo>
                  <a:pt x="226" y="630"/>
                </a:lnTo>
                <a:lnTo>
                  <a:pt x="225" y="630"/>
                </a:lnTo>
                <a:lnTo>
                  <a:pt x="224" y="630"/>
                </a:lnTo>
                <a:lnTo>
                  <a:pt x="222" y="628"/>
                </a:lnTo>
                <a:lnTo>
                  <a:pt x="219" y="625"/>
                </a:lnTo>
                <a:lnTo>
                  <a:pt x="218" y="624"/>
                </a:lnTo>
                <a:lnTo>
                  <a:pt x="217" y="624"/>
                </a:lnTo>
                <a:lnTo>
                  <a:pt x="216" y="622"/>
                </a:lnTo>
                <a:lnTo>
                  <a:pt x="215" y="621"/>
                </a:lnTo>
                <a:lnTo>
                  <a:pt x="215" y="620"/>
                </a:lnTo>
                <a:lnTo>
                  <a:pt x="214" y="619"/>
                </a:lnTo>
                <a:lnTo>
                  <a:pt x="213" y="616"/>
                </a:lnTo>
                <a:lnTo>
                  <a:pt x="212" y="615"/>
                </a:lnTo>
                <a:lnTo>
                  <a:pt x="212" y="614"/>
                </a:lnTo>
                <a:lnTo>
                  <a:pt x="211" y="614"/>
                </a:lnTo>
                <a:lnTo>
                  <a:pt x="211" y="613"/>
                </a:lnTo>
                <a:lnTo>
                  <a:pt x="209" y="611"/>
                </a:lnTo>
                <a:lnTo>
                  <a:pt x="208" y="610"/>
                </a:lnTo>
                <a:lnTo>
                  <a:pt x="207" y="609"/>
                </a:lnTo>
                <a:lnTo>
                  <a:pt x="206" y="608"/>
                </a:lnTo>
                <a:lnTo>
                  <a:pt x="205" y="607"/>
                </a:lnTo>
                <a:lnTo>
                  <a:pt x="205" y="606"/>
                </a:lnTo>
                <a:lnTo>
                  <a:pt x="204" y="605"/>
                </a:lnTo>
                <a:lnTo>
                  <a:pt x="204" y="604"/>
                </a:lnTo>
                <a:lnTo>
                  <a:pt x="204" y="603"/>
                </a:lnTo>
                <a:lnTo>
                  <a:pt x="204" y="603"/>
                </a:lnTo>
                <a:lnTo>
                  <a:pt x="205" y="602"/>
                </a:lnTo>
                <a:lnTo>
                  <a:pt x="205" y="601"/>
                </a:lnTo>
                <a:lnTo>
                  <a:pt x="205" y="600"/>
                </a:lnTo>
                <a:lnTo>
                  <a:pt x="206" y="599"/>
                </a:lnTo>
                <a:lnTo>
                  <a:pt x="207" y="599"/>
                </a:lnTo>
                <a:lnTo>
                  <a:pt x="207" y="598"/>
                </a:lnTo>
                <a:lnTo>
                  <a:pt x="209" y="597"/>
                </a:lnTo>
                <a:lnTo>
                  <a:pt x="210" y="596"/>
                </a:lnTo>
                <a:lnTo>
                  <a:pt x="211" y="595"/>
                </a:lnTo>
                <a:lnTo>
                  <a:pt x="215" y="594"/>
                </a:lnTo>
                <a:lnTo>
                  <a:pt x="216" y="593"/>
                </a:lnTo>
                <a:lnTo>
                  <a:pt x="216" y="593"/>
                </a:lnTo>
                <a:lnTo>
                  <a:pt x="217" y="592"/>
                </a:lnTo>
                <a:lnTo>
                  <a:pt x="217" y="591"/>
                </a:lnTo>
                <a:lnTo>
                  <a:pt x="218" y="591"/>
                </a:lnTo>
                <a:lnTo>
                  <a:pt x="218" y="590"/>
                </a:lnTo>
                <a:lnTo>
                  <a:pt x="219" y="589"/>
                </a:lnTo>
                <a:lnTo>
                  <a:pt x="219" y="587"/>
                </a:lnTo>
                <a:lnTo>
                  <a:pt x="219" y="586"/>
                </a:lnTo>
                <a:lnTo>
                  <a:pt x="219" y="585"/>
                </a:lnTo>
                <a:lnTo>
                  <a:pt x="218" y="584"/>
                </a:lnTo>
                <a:lnTo>
                  <a:pt x="218" y="583"/>
                </a:lnTo>
                <a:lnTo>
                  <a:pt x="217" y="583"/>
                </a:lnTo>
                <a:lnTo>
                  <a:pt x="217" y="582"/>
                </a:lnTo>
                <a:lnTo>
                  <a:pt x="216" y="581"/>
                </a:lnTo>
                <a:lnTo>
                  <a:pt x="212" y="578"/>
                </a:lnTo>
                <a:lnTo>
                  <a:pt x="210" y="577"/>
                </a:lnTo>
                <a:lnTo>
                  <a:pt x="209" y="576"/>
                </a:lnTo>
                <a:lnTo>
                  <a:pt x="208" y="574"/>
                </a:lnTo>
                <a:lnTo>
                  <a:pt x="205" y="570"/>
                </a:lnTo>
                <a:lnTo>
                  <a:pt x="203" y="568"/>
                </a:lnTo>
                <a:lnTo>
                  <a:pt x="201" y="566"/>
                </a:lnTo>
                <a:lnTo>
                  <a:pt x="200" y="564"/>
                </a:lnTo>
                <a:lnTo>
                  <a:pt x="198" y="563"/>
                </a:lnTo>
                <a:lnTo>
                  <a:pt x="197" y="562"/>
                </a:lnTo>
                <a:lnTo>
                  <a:pt x="196" y="561"/>
                </a:lnTo>
                <a:lnTo>
                  <a:pt x="195" y="560"/>
                </a:lnTo>
                <a:lnTo>
                  <a:pt x="194" y="560"/>
                </a:lnTo>
                <a:lnTo>
                  <a:pt x="193" y="559"/>
                </a:lnTo>
                <a:lnTo>
                  <a:pt x="190" y="558"/>
                </a:lnTo>
                <a:lnTo>
                  <a:pt x="186" y="557"/>
                </a:lnTo>
                <a:lnTo>
                  <a:pt x="184" y="556"/>
                </a:lnTo>
                <a:lnTo>
                  <a:pt x="182" y="555"/>
                </a:lnTo>
                <a:lnTo>
                  <a:pt x="180" y="554"/>
                </a:lnTo>
                <a:lnTo>
                  <a:pt x="178" y="553"/>
                </a:lnTo>
                <a:lnTo>
                  <a:pt x="177" y="553"/>
                </a:lnTo>
                <a:lnTo>
                  <a:pt x="172" y="549"/>
                </a:lnTo>
                <a:lnTo>
                  <a:pt x="171" y="548"/>
                </a:lnTo>
                <a:lnTo>
                  <a:pt x="170" y="547"/>
                </a:lnTo>
                <a:lnTo>
                  <a:pt x="168" y="546"/>
                </a:lnTo>
                <a:lnTo>
                  <a:pt x="167" y="544"/>
                </a:lnTo>
                <a:lnTo>
                  <a:pt x="165" y="542"/>
                </a:lnTo>
                <a:lnTo>
                  <a:pt x="159" y="535"/>
                </a:lnTo>
                <a:lnTo>
                  <a:pt x="156" y="533"/>
                </a:lnTo>
                <a:lnTo>
                  <a:pt x="154" y="531"/>
                </a:lnTo>
                <a:lnTo>
                  <a:pt x="152" y="529"/>
                </a:lnTo>
                <a:lnTo>
                  <a:pt x="150" y="528"/>
                </a:lnTo>
                <a:lnTo>
                  <a:pt x="148" y="526"/>
                </a:lnTo>
                <a:lnTo>
                  <a:pt x="146" y="524"/>
                </a:lnTo>
                <a:lnTo>
                  <a:pt x="144" y="523"/>
                </a:lnTo>
                <a:lnTo>
                  <a:pt x="142" y="522"/>
                </a:lnTo>
                <a:lnTo>
                  <a:pt x="140" y="521"/>
                </a:lnTo>
                <a:lnTo>
                  <a:pt x="138" y="520"/>
                </a:lnTo>
                <a:lnTo>
                  <a:pt x="136" y="519"/>
                </a:lnTo>
                <a:lnTo>
                  <a:pt x="134" y="518"/>
                </a:lnTo>
                <a:lnTo>
                  <a:pt x="125" y="516"/>
                </a:lnTo>
                <a:lnTo>
                  <a:pt x="123" y="515"/>
                </a:lnTo>
                <a:lnTo>
                  <a:pt x="121" y="514"/>
                </a:lnTo>
                <a:lnTo>
                  <a:pt x="120" y="514"/>
                </a:lnTo>
                <a:lnTo>
                  <a:pt x="118" y="513"/>
                </a:lnTo>
                <a:lnTo>
                  <a:pt x="117" y="512"/>
                </a:lnTo>
                <a:lnTo>
                  <a:pt x="117" y="512"/>
                </a:lnTo>
                <a:lnTo>
                  <a:pt x="116" y="511"/>
                </a:lnTo>
                <a:lnTo>
                  <a:pt x="115" y="510"/>
                </a:lnTo>
                <a:lnTo>
                  <a:pt x="115" y="508"/>
                </a:lnTo>
                <a:lnTo>
                  <a:pt x="114" y="506"/>
                </a:lnTo>
                <a:lnTo>
                  <a:pt x="114" y="505"/>
                </a:lnTo>
                <a:lnTo>
                  <a:pt x="113" y="501"/>
                </a:lnTo>
                <a:lnTo>
                  <a:pt x="113" y="499"/>
                </a:lnTo>
                <a:lnTo>
                  <a:pt x="113" y="498"/>
                </a:lnTo>
                <a:lnTo>
                  <a:pt x="112" y="496"/>
                </a:lnTo>
                <a:lnTo>
                  <a:pt x="111" y="493"/>
                </a:lnTo>
                <a:lnTo>
                  <a:pt x="108" y="487"/>
                </a:lnTo>
                <a:lnTo>
                  <a:pt x="107" y="485"/>
                </a:lnTo>
                <a:lnTo>
                  <a:pt x="107" y="483"/>
                </a:lnTo>
                <a:lnTo>
                  <a:pt x="105" y="481"/>
                </a:lnTo>
                <a:lnTo>
                  <a:pt x="105" y="480"/>
                </a:lnTo>
                <a:lnTo>
                  <a:pt x="104" y="480"/>
                </a:lnTo>
                <a:lnTo>
                  <a:pt x="103" y="479"/>
                </a:lnTo>
                <a:lnTo>
                  <a:pt x="103" y="478"/>
                </a:lnTo>
                <a:lnTo>
                  <a:pt x="99" y="476"/>
                </a:lnTo>
                <a:lnTo>
                  <a:pt x="98" y="475"/>
                </a:lnTo>
                <a:lnTo>
                  <a:pt x="97" y="474"/>
                </a:lnTo>
                <a:lnTo>
                  <a:pt x="97" y="473"/>
                </a:lnTo>
                <a:lnTo>
                  <a:pt x="96" y="473"/>
                </a:lnTo>
                <a:lnTo>
                  <a:pt x="95" y="472"/>
                </a:lnTo>
                <a:lnTo>
                  <a:pt x="95" y="470"/>
                </a:lnTo>
                <a:lnTo>
                  <a:pt x="94" y="469"/>
                </a:lnTo>
                <a:lnTo>
                  <a:pt x="93" y="467"/>
                </a:lnTo>
                <a:lnTo>
                  <a:pt x="92" y="465"/>
                </a:lnTo>
                <a:lnTo>
                  <a:pt x="90" y="459"/>
                </a:lnTo>
                <a:lnTo>
                  <a:pt x="88" y="454"/>
                </a:lnTo>
                <a:lnTo>
                  <a:pt x="87" y="451"/>
                </a:lnTo>
                <a:lnTo>
                  <a:pt x="86" y="449"/>
                </a:lnTo>
                <a:lnTo>
                  <a:pt x="85" y="448"/>
                </a:lnTo>
                <a:lnTo>
                  <a:pt x="84" y="446"/>
                </a:lnTo>
                <a:lnTo>
                  <a:pt x="83" y="445"/>
                </a:lnTo>
                <a:lnTo>
                  <a:pt x="82" y="444"/>
                </a:lnTo>
                <a:lnTo>
                  <a:pt x="82" y="444"/>
                </a:lnTo>
                <a:lnTo>
                  <a:pt x="81" y="444"/>
                </a:lnTo>
                <a:lnTo>
                  <a:pt x="80" y="443"/>
                </a:lnTo>
                <a:lnTo>
                  <a:pt x="79" y="443"/>
                </a:lnTo>
                <a:lnTo>
                  <a:pt x="75" y="444"/>
                </a:lnTo>
                <a:lnTo>
                  <a:pt x="72" y="444"/>
                </a:lnTo>
                <a:lnTo>
                  <a:pt x="70" y="444"/>
                </a:lnTo>
                <a:lnTo>
                  <a:pt x="66" y="444"/>
                </a:lnTo>
                <a:lnTo>
                  <a:pt x="65" y="444"/>
                </a:lnTo>
                <a:lnTo>
                  <a:pt x="63" y="444"/>
                </a:lnTo>
                <a:lnTo>
                  <a:pt x="61" y="443"/>
                </a:lnTo>
                <a:lnTo>
                  <a:pt x="60" y="443"/>
                </a:lnTo>
                <a:lnTo>
                  <a:pt x="58" y="442"/>
                </a:lnTo>
                <a:lnTo>
                  <a:pt x="58" y="442"/>
                </a:lnTo>
                <a:lnTo>
                  <a:pt x="57" y="441"/>
                </a:lnTo>
                <a:lnTo>
                  <a:pt x="56" y="440"/>
                </a:lnTo>
                <a:lnTo>
                  <a:pt x="55" y="439"/>
                </a:lnTo>
                <a:lnTo>
                  <a:pt x="51" y="435"/>
                </a:lnTo>
                <a:lnTo>
                  <a:pt x="50" y="434"/>
                </a:lnTo>
                <a:lnTo>
                  <a:pt x="49" y="432"/>
                </a:lnTo>
                <a:lnTo>
                  <a:pt x="47" y="430"/>
                </a:lnTo>
                <a:lnTo>
                  <a:pt x="46" y="427"/>
                </a:lnTo>
                <a:lnTo>
                  <a:pt x="43" y="422"/>
                </a:lnTo>
                <a:lnTo>
                  <a:pt x="42" y="419"/>
                </a:lnTo>
                <a:lnTo>
                  <a:pt x="40" y="413"/>
                </a:lnTo>
                <a:lnTo>
                  <a:pt x="37" y="408"/>
                </a:lnTo>
                <a:lnTo>
                  <a:pt x="36" y="404"/>
                </a:lnTo>
                <a:lnTo>
                  <a:pt x="35" y="403"/>
                </a:lnTo>
                <a:lnTo>
                  <a:pt x="35" y="402"/>
                </a:lnTo>
                <a:lnTo>
                  <a:pt x="34" y="402"/>
                </a:lnTo>
                <a:lnTo>
                  <a:pt x="34" y="402"/>
                </a:lnTo>
                <a:lnTo>
                  <a:pt x="34" y="401"/>
                </a:lnTo>
                <a:lnTo>
                  <a:pt x="33" y="401"/>
                </a:lnTo>
                <a:lnTo>
                  <a:pt x="32" y="401"/>
                </a:lnTo>
                <a:lnTo>
                  <a:pt x="29" y="401"/>
                </a:lnTo>
                <a:lnTo>
                  <a:pt x="28" y="401"/>
                </a:lnTo>
                <a:lnTo>
                  <a:pt x="27" y="401"/>
                </a:lnTo>
                <a:lnTo>
                  <a:pt x="26" y="400"/>
                </a:lnTo>
                <a:lnTo>
                  <a:pt x="25" y="399"/>
                </a:lnTo>
                <a:lnTo>
                  <a:pt x="24" y="398"/>
                </a:lnTo>
                <a:lnTo>
                  <a:pt x="23" y="396"/>
                </a:lnTo>
                <a:lnTo>
                  <a:pt x="21" y="393"/>
                </a:lnTo>
                <a:lnTo>
                  <a:pt x="20" y="392"/>
                </a:lnTo>
                <a:lnTo>
                  <a:pt x="19" y="391"/>
                </a:lnTo>
                <a:lnTo>
                  <a:pt x="18" y="390"/>
                </a:lnTo>
                <a:lnTo>
                  <a:pt x="17" y="389"/>
                </a:lnTo>
                <a:lnTo>
                  <a:pt x="16" y="388"/>
                </a:lnTo>
                <a:lnTo>
                  <a:pt x="15" y="388"/>
                </a:lnTo>
                <a:lnTo>
                  <a:pt x="14" y="387"/>
                </a:lnTo>
                <a:lnTo>
                  <a:pt x="13" y="387"/>
                </a:lnTo>
                <a:lnTo>
                  <a:pt x="12" y="387"/>
                </a:lnTo>
                <a:lnTo>
                  <a:pt x="10" y="386"/>
                </a:lnTo>
                <a:lnTo>
                  <a:pt x="8" y="386"/>
                </a:lnTo>
                <a:lnTo>
                  <a:pt x="6" y="386"/>
                </a:lnTo>
                <a:lnTo>
                  <a:pt x="5" y="386"/>
                </a:lnTo>
                <a:lnTo>
                  <a:pt x="4" y="386"/>
                </a:lnTo>
                <a:lnTo>
                  <a:pt x="4" y="386"/>
                </a:lnTo>
                <a:lnTo>
                  <a:pt x="4" y="384"/>
                </a:lnTo>
                <a:lnTo>
                  <a:pt x="2" y="379"/>
                </a:lnTo>
                <a:lnTo>
                  <a:pt x="1" y="378"/>
                </a:lnTo>
                <a:lnTo>
                  <a:pt x="1" y="376"/>
                </a:lnTo>
                <a:lnTo>
                  <a:pt x="1" y="375"/>
                </a:lnTo>
                <a:lnTo>
                  <a:pt x="1" y="374"/>
                </a:lnTo>
                <a:lnTo>
                  <a:pt x="0" y="372"/>
                </a:lnTo>
                <a:lnTo>
                  <a:pt x="0" y="370"/>
                </a:lnTo>
                <a:lnTo>
                  <a:pt x="0" y="368"/>
                </a:lnTo>
                <a:lnTo>
                  <a:pt x="0" y="366"/>
                </a:lnTo>
                <a:lnTo>
                  <a:pt x="1" y="364"/>
                </a:lnTo>
                <a:lnTo>
                  <a:pt x="1" y="362"/>
                </a:lnTo>
                <a:lnTo>
                  <a:pt x="2" y="358"/>
                </a:lnTo>
                <a:lnTo>
                  <a:pt x="2" y="356"/>
                </a:lnTo>
                <a:lnTo>
                  <a:pt x="3" y="353"/>
                </a:lnTo>
                <a:lnTo>
                  <a:pt x="3" y="352"/>
                </a:lnTo>
                <a:lnTo>
                  <a:pt x="4" y="350"/>
                </a:lnTo>
                <a:lnTo>
                  <a:pt x="5" y="348"/>
                </a:lnTo>
                <a:lnTo>
                  <a:pt x="6" y="345"/>
                </a:lnTo>
                <a:lnTo>
                  <a:pt x="8" y="342"/>
                </a:lnTo>
                <a:lnTo>
                  <a:pt x="9" y="340"/>
                </a:lnTo>
                <a:lnTo>
                  <a:pt x="10" y="339"/>
                </a:lnTo>
                <a:lnTo>
                  <a:pt x="11" y="338"/>
                </a:lnTo>
                <a:lnTo>
                  <a:pt x="12" y="337"/>
                </a:lnTo>
                <a:lnTo>
                  <a:pt x="13" y="336"/>
                </a:lnTo>
                <a:lnTo>
                  <a:pt x="14" y="336"/>
                </a:lnTo>
                <a:lnTo>
                  <a:pt x="15" y="335"/>
                </a:lnTo>
                <a:lnTo>
                  <a:pt x="16" y="335"/>
                </a:lnTo>
                <a:lnTo>
                  <a:pt x="19" y="333"/>
                </a:lnTo>
                <a:lnTo>
                  <a:pt x="20" y="333"/>
                </a:lnTo>
                <a:lnTo>
                  <a:pt x="21" y="332"/>
                </a:lnTo>
                <a:lnTo>
                  <a:pt x="23" y="331"/>
                </a:lnTo>
                <a:lnTo>
                  <a:pt x="23" y="330"/>
                </a:lnTo>
                <a:lnTo>
                  <a:pt x="24" y="329"/>
                </a:lnTo>
                <a:lnTo>
                  <a:pt x="25" y="328"/>
                </a:lnTo>
                <a:lnTo>
                  <a:pt x="25" y="328"/>
                </a:lnTo>
                <a:lnTo>
                  <a:pt x="26" y="327"/>
                </a:lnTo>
                <a:lnTo>
                  <a:pt x="26" y="326"/>
                </a:lnTo>
                <a:lnTo>
                  <a:pt x="26" y="325"/>
                </a:lnTo>
                <a:lnTo>
                  <a:pt x="27" y="324"/>
                </a:lnTo>
                <a:lnTo>
                  <a:pt x="27" y="322"/>
                </a:lnTo>
                <a:lnTo>
                  <a:pt x="27" y="320"/>
                </a:lnTo>
                <a:lnTo>
                  <a:pt x="27" y="318"/>
                </a:lnTo>
                <a:lnTo>
                  <a:pt x="27" y="316"/>
                </a:lnTo>
                <a:lnTo>
                  <a:pt x="25" y="310"/>
                </a:lnTo>
                <a:lnTo>
                  <a:pt x="25" y="309"/>
                </a:lnTo>
                <a:lnTo>
                  <a:pt x="24" y="307"/>
                </a:lnTo>
                <a:lnTo>
                  <a:pt x="23" y="303"/>
                </a:lnTo>
                <a:lnTo>
                  <a:pt x="22" y="302"/>
                </a:lnTo>
                <a:lnTo>
                  <a:pt x="22" y="300"/>
                </a:lnTo>
                <a:lnTo>
                  <a:pt x="22" y="299"/>
                </a:lnTo>
                <a:lnTo>
                  <a:pt x="22" y="298"/>
                </a:lnTo>
                <a:lnTo>
                  <a:pt x="22" y="296"/>
                </a:lnTo>
                <a:lnTo>
                  <a:pt x="23" y="293"/>
                </a:lnTo>
                <a:lnTo>
                  <a:pt x="23" y="291"/>
                </a:lnTo>
                <a:lnTo>
                  <a:pt x="24" y="289"/>
                </a:lnTo>
                <a:lnTo>
                  <a:pt x="24" y="283"/>
                </a:lnTo>
                <a:lnTo>
                  <a:pt x="24" y="281"/>
                </a:lnTo>
                <a:lnTo>
                  <a:pt x="25" y="278"/>
                </a:lnTo>
                <a:lnTo>
                  <a:pt x="26" y="273"/>
                </a:lnTo>
                <a:lnTo>
                  <a:pt x="26" y="272"/>
                </a:lnTo>
                <a:lnTo>
                  <a:pt x="26" y="271"/>
                </a:lnTo>
                <a:lnTo>
                  <a:pt x="27" y="271"/>
                </a:lnTo>
                <a:lnTo>
                  <a:pt x="27" y="271"/>
                </a:lnTo>
                <a:lnTo>
                  <a:pt x="28" y="271"/>
                </a:lnTo>
                <a:lnTo>
                  <a:pt x="29" y="271"/>
                </a:lnTo>
                <a:lnTo>
                  <a:pt x="30" y="271"/>
                </a:lnTo>
                <a:lnTo>
                  <a:pt x="35" y="272"/>
                </a:lnTo>
                <a:lnTo>
                  <a:pt x="37" y="272"/>
                </a:lnTo>
                <a:lnTo>
                  <a:pt x="38" y="272"/>
                </a:lnTo>
                <a:lnTo>
                  <a:pt x="39" y="272"/>
                </a:lnTo>
                <a:lnTo>
                  <a:pt x="40" y="272"/>
                </a:lnTo>
                <a:lnTo>
                  <a:pt x="41" y="272"/>
                </a:lnTo>
                <a:lnTo>
                  <a:pt x="42" y="271"/>
                </a:lnTo>
                <a:lnTo>
                  <a:pt x="44" y="271"/>
                </a:lnTo>
                <a:lnTo>
                  <a:pt x="45" y="270"/>
                </a:lnTo>
                <a:lnTo>
                  <a:pt x="46" y="270"/>
                </a:lnTo>
                <a:lnTo>
                  <a:pt x="48" y="269"/>
                </a:lnTo>
                <a:lnTo>
                  <a:pt x="50" y="267"/>
                </a:lnTo>
                <a:lnTo>
                  <a:pt x="54" y="264"/>
                </a:lnTo>
                <a:lnTo>
                  <a:pt x="55" y="263"/>
                </a:lnTo>
                <a:lnTo>
                  <a:pt x="57" y="262"/>
                </a:lnTo>
                <a:lnTo>
                  <a:pt x="59" y="261"/>
                </a:lnTo>
                <a:lnTo>
                  <a:pt x="63" y="259"/>
                </a:lnTo>
                <a:lnTo>
                  <a:pt x="64" y="259"/>
                </a:lnTo>
                <a:lnTo>
                  <a:pt x="65" y="259"/>
                </a:lnTo>
                <a:lnTo>
                  <a:pt x="65" y="258"/>
                </a:lnTo>
                <a:lnTo>
                  <a:pt x="66" y="257"/>
                </a:lnTo>
                <a:lnTo>
                  <a:pt x="66" y="257"/>
                </a:lnTo>
                <a:lnTo>
                  <a:pt x="67" y="253"/>
                </a:lnTo>
                <a:lnTo>
                  <a:pt x="69" y="248"/>
                </a:lnTo>
                <a:lnTo>
                  <a:pt x="69" y="246"/>
                </a:lnTo>
                <a:lnTo>
                  <a:pt x="70" y="245"/>
                </a:lnTo>
                <a:lnTo>
                  <a:pt x="71" y="244"/>
                </a:lnTo>
                <a:lnTo>
                  <a:pt x="72" y="242"/>
                </a:lnTo>
                <a:lnTo>
                  <a:pt x="73" y="241"/>
                </a:lnTo>
                <a:lnTo>
                  <a:pt x="75" y="239"/>
                </a:lnTo>
                <a:lnTo>
                  <a:pt x="75" y="238"/>
                </a:lnTo>
                <a:lnTo>
                  <a:pt x="76" y="238"/>
                </a:lnTo>
                <a:lnTo>
                  <a:pt x="76" y="237"/>
                </a:lnTo>
                <a:lnTo>
                  <a:pt x="76" y="236"/>
                </a:lnTo>
                <a:lnTo>
                  <a:pt x="76" y="235"/>
                </a:lnTo>
                <a:lnTo>
                  <a:pt x="76" y="234"/>
                </a:lnTo>
                <a:lnTo>
                  <a:pt x="76" y="233"/>
                </a:lnTo>
                <a:lnTo>
                  <a:pt x="76" y="231"/>
                </a:lnTo>
                <a:lnTo>
                  <a:pt x="75" y="230"/>
                </a:lnTo>
                <a:lnTo>
                  <a:pt x="75" y="229"/>
                </a:lnTo>
                <a:lnTo>
                  <a:pt x="74" y="228"/>
                </a:lnTo>
                <a:lnTo>
                  <a:pt x="72" y="225"/>
                </a:lnTo>
                <a:lnTo>
                  <a:pt x="71" y="224"/>
                </a:lnTo>
                <a:lnTo>
                  <a:pt x="70" y="222"/>
                </a:lnTo>
                <a:lnTo>
                  <a:pt x="69" y="220"/>
                </a:lnTo>
                <a:lnTo>
                  <a:pt x="69" y="219"/>
                </a:lnTo>
                <a:lnTo>
                  <a:pt x="69" y="218"/>
                </a:lnTo>
                <a:lnTo>
                  <a:pt x="69" y="217"/>
                </a:lnTo>
                <a:lnTo>
                  <a:pt x="69" y="216"/>
                </a:lnTo>
                <a:lnTo>
                  <a:pt x="69" y="215"/>
                </a:lnTo>
                <a:lnTo>
                  <a:pt x="70" y="214"/>
                </a:lnTo>
                <a:lnTo>
                  <a:pt x="70" y="213"/>
                </a:lnTo>
                <a:lnTo>
                  <a:pt x="71" y="212"/>
                </a:lnTo>
                <a:lnTo>
                  <a:pt x="72" y="211"/>
                </a:lnTo>
                <a:lnTo>
                  <a:pt x="74" y="210"/>
                </a:lnTo>
                <a:lnTo>
                  <a:pt x="75" y="207"/>
                </a:lnTo>
                <a:lnTo>
                  <a:pt x="76" y="207"/>
                </a:lnTo>
                <a:lnTo>
                  <a:pt x="77" y="206"/>
                </a:lnTo>
                <a:lnTo>
                  <a:pt x="79" y="205"/>
                </a:lnTo>
                <a:lnTo>
                  <a:pt x="79" y="205"/>
                </a:lnTo>
                <a:lnTo>
                  <a:pt x="80" y="205"/>
                </a:lnTo>
                <a:lnTo>
                  <a:pt x="80" y="204"/>
                </a:lnTo>
                <a:lnTo>
                  <a:pt x="81" y="204"/>
                </a:lnTo>
                <a:lnTo>
                  <a:pt x="81" y="203"/>
                </a:lnTo>
                <a:lnTo>
                  <a:pt x="82" y="201"/>
                </a:lnTo>
                <a:lnTo>
                  <a:pt x="82" y="200"/>
                </a:lnTo>
                <a:lnTo>
                  <a:pt x="82" y="200"/>
                </a:lnTo>
                <a:lnTo>
                  <a:pt x="82" y="199"/>
                </a:lnTo>
                <a:lnTo>
                  <a:pt x="82" y="199"/>
                </a:lnTo>
                <a:lnTo>
                  <a:pt x="81" y="198"/>
                </a:lnTo>
                <a:lnTo>
                  <a:pt x="81" y="198"/>
                </a:lnTo>
                <a:lnTo>
                  <a:pt x="79" y="196"/>
                </a:lnTo>
                <a:lnTo>
                  <a:pt x="78" y="195"/>
                </a:lnTo>
                <a:lnTo>
                  <a:pt x="77" y="194"/>
                </a:lnTo>
                <a:lnTo>
                  <a:pt x="76" y="194"/>
                </a:lnTo>
                <a:lnTo>
                  <a:pt x="76" y="193"/>
                </a:lnTo>
                <a:lnTo>
                  <a:pt x="76" y="192"/>
                </a:lnTo>
                <a:lnTo>
                  <a:pt x="75" y="191"/>
                </a:lnTo>
                <a:lnTo>
                  <a:pt x="75" y="190"/>
                </a:lnTo>
                <a:lnTo>
                  <a:pt x="75" y="190"/>
                </a:lnTo>
                <a:lnTo>
                  <a:pt x="75" y="189"/>
                </a:lnTo>
                <a:lnTo>
                  <a:pt x="75" y="188"/>
                </a:lnTo>
                <a:lnTo>
                  <a:pt x="75" y="187"/>
                </a:lnTo>
                <a:lnTo>
                  <a:pt x="75" y="187"/>
                </a:lnTo>
                <a:lnTo>
                  <a:pt x="75" y="186"/>
                </a:lnTo>
                <a:lnTo>
                  <a:pt x="75" y="186"/>
                </a:lnTo>
                <a:lnTo>
                  <a:pt x="76" y="185"/>
                </a:lnTo>
                <a:lnTo>
                  <a:pt x="76" y="185"/>
                </a:lnTo>
                <a:lnTo>
                  <a:pt x="77" y="185"/>
                </a:lnTo>
                <a:lnTo>
                  <a:pt x="80" y="183"/>
                </a:lnTo>
                <a:lnTo>
                  <a:pt x="81" y="182"/>
                </a:lnTo>
                <a:lnTo>
                  <a:pt x="81" y="182"/>
                </a:lnTo>
                <a:lnTo>
                  <a:pt x="82" y="181"/>
                </a:lnTo>
                <a:lnTo>
                  <a:pt x="82" y="181"/>
                </a:lnTo>
                <a:lnTo>
                  <a:pt x="83" y="180"/>
                </a:lnTo>
                <a:lnTo>
                  <a:pt x="83" y="179"/>
                </a:lnTo>
                <a:lnTo>
                  <a:pt x="83" y="178"/>
                </a:lnTo>
                <a:lnTo>
                  <a:pt x="84" y="178"/>
                </a:lnTo>
                <a:lnTo>
                  <a:pt x="84" y="177"/>
                </a:lnTo>
                <a:lnTo>
                  <a:pt x="84" y="176"/>
                </a:lnTo>
                <a:lnTo>
                  <a:pt x="84" y="175"/>
                </a:lnTo>
                <a:lnTo>
                  <a:pt x="83" y="173"/>
                </a:lnTo>
                <a:lnTo>
                  <a:pt x="83" y="171"/>
                </a:lnTo>
                <a:lnTo>
                  <a:pt x="83" y="170"/>
                </a:lnTo>
                <a:lnTo>
                  <a:pt x="83" y="169"/>
                </a:lnTo>
                <a:lnTo>
                  <a:pt x="84" y="168"/>
                </a:lnTo>
                <a:lnTo>
                  <a:pt x="84" y="166"/>
                </a:lnTo>
                <a:lnTo>
                  <a:pt x="84" y="165"/>
                </a:lnTo>
                <a:lnTo>
                  <a:pt x="85" y="164"/>
                </a:lnTo>
                <a:lnTo>
                  <a:pt x="86" y="163"/>
                </a:lnTo>
                <a:lnTo>
                  <a:pt x="88" y="161"/>
                </a:lnTo>
                <a:lnTo>
                  <a:pt x="89" y="160"/>
                </a:lnTo>
                <a:lnTo>
                  <a:pt x="91" y="158"/>
                </a:lnTo>
                <a:lnTo>
                  <a:pt x="94" y="156"/>
                </a:lnTo>
                <a:lnTo>
                  <a:pt x="98" y="153"/>
                </a:lnTo>
                <a:lnTo>
                  <a:pt x="99" y="152"/>
                </a:lnTo>
                <a:lnTo>
                  <a:pt x="100" y="152"/>
                </a:lnTo>
                <a:lnTo>
                  <a:pt x="100" y="150"/>
                </a:lnTo>
                <a:lnTo>
                  <a:pt x="101" y="149"/>
                </a:lnTo>
                <a:lnTo>
                  <a:pt x="102" y="147"/>
                </a:lnTo>
                <a:lnTo>
                  <a:pt x="103" y="143"/>
                </a:lnTo>
                <a:lnTo>
                  <a:pt x="104" y="141"/>
                </a:lnTo>
                <a:lnTo>
                  <a:pt x="105" y="139"/>
                </a:lnTo>
                <a:lnTo>
                  <a:pt x="107" y="136"/>
                </a:lnTo>
                <a:lnTo>
                  <a:pt x="108" y="135"/>
                </a:lnTo>
                <a:lnTo>
                  <a:pt x="108" y="134"/>
                </a:lnTo>
                <a:lnTo>
                  <a:pt x="109" y="132"/>
                </a:lnTo>
                <a:lnTo>
                  <a:pt x="109" y="129"/>
                </a:lnTo>
                <a:lnTo>
                  <a:pt x="110" y="128"/>
                </a:lnTo>
                <a:lnTo>
                  <a:pt x="110" y="127"/>
                </a:lnTo>
                <a:lnTo>
                  <a:pt x="110" y="125"/>
                </a:lnTo>
                <a:lnTo>
                  <a:pt x="109" y="124"/>
                </a:lnTo>
                <a:lnTo>
                  <a:pt x="109" y="123"/>
                </a:lnTo>
                <a:lnTo>
                  <a:pt x="108" y="123"/>
                </a:lnTo>
                <a:lnTo>
                  <a:pt x="106" y="120"/>
                </a:lnTo>
                <a:lnTo>
                  <a:pt x="105" y="119"/>
                </a:lnTo>
                <a:lnTo>
                  <a:pt x="104" y="117"/>
                </a:lnTo>
                <a:lnTo>
                  <a:pt x="102" y="113"/>
                </a:lnTo>
                <a:lnTo>
                  <a:pt x="101" y="111"/>
                </a:lnTo>
                <a:lnTo>
                  <a:pt x="101" y="109"/>
                </a:lnTo>
                <a:lnTo>
                  <a:pt x="100" y="106"/>
                </a:lnTo>
                <a:lnTo>
                  <a:pt x="100" y="104"/>
                </a:lnTo>
                <a:lnTo>
                  <a:pt x="100" y="102"/>
                </a:lnTo>
                <a:lnTo>
                  <a:pt x="100" y="100"/>
                </a:lnTo>
                <a:lnTo>
                  <a:pt x="101" y="96"/>
                </a:lnTo>
                <a:lnTo>
                  <a:pt x="101" y="94"/>
                </a:lnTo>
                <a:lnTo>
                  <a:pt x="101" y="93"/>
                </a:lnTo>
                <a:lnTo>
                  <a:pt x="102" y="91"/>
                </a:lnTo>
                <a:lnTo>
                  <a:pt x="103" y="89"/>
                </a:lnTo>
                <a:lnTo>
                  <a:pt x="104" y="88"/>
                </a:lnTo>
                <a:lnTo>
                  <a:pt x="107" y="83"/>
                </a:lnTo>
                <a:lnTo>
                  <a:pt x="108" y="82"/>
                </a:lnTo>
                <a:lnTo>
                  <a:pt x="108" y="81"/>
                </a:lnTo>
                <a:lnTo>
                  <a:pt x="108" y="81"/>
                </a:lnTo>
                <a:lnTo>
                  <a:pt x="107" y="80"/>
                </a:lnTo>
                <a:lnTo>
                  <a:pt x="107" y="78"/>
                </a:lnTo>
                <a:lnTo>
                  <a:pt x="106" y="77"/>
                </a:lnTo>
                <a:lnTo>
                  <a:pt x="105" y="74"/>
                </a:lnTo>
                <a:lnTo>
                  <a:pt x="104" y="71"/>
                </a:lnTo>
                <a:lnTo>
                  <a:pt x="103" y="69"/>
                </a:lnTo>
                <a:lnTo>
                  <a:pt x="103" y="68"/>
                </a:lnTo>
                <a:lnTo>
                  <a:pt x="102" y="65"/>
                </a:lnTo>
                <a:lnTo>
                  <a:pt x="102" y="63"/>
                </a:lnTo>
                <a:lnTo>
                  <a:pt x="102" y="57"/>
                </a:lnTo>
                <a:lnTo>
                  <a:pt x="101" y="56"/>
                </a:lnTo>
                <a:lnTo>
                  <a:pt x="101" y="54"/>
                </a:lnTo>
                <a:lnTo>
                  <a:pt x="101" y="52"/>
                </a:lnTo>
                <a:lnTo>
                  <a:pt x="100" y="51"/>
                </a:lnTo>
                <a:lnTo>
                  <a:pt x="100" y="50"/>
                </a:lnTo>
                <a:lnTo>
                  <a:pt x="100" y="50"/>
                </a:lnTo>
                <a:lnTo>
                  <a:pt x="98" y="48"/>
                </a:lnTo>
                <a:lnTo>
                  <a:pt x="97" y="47"/>
                </a:lnTo>
                <a:lnTo>
                  <a:pt x="97" y="46"/>
                </a:lnTo>
                <a:lnTo>
                  <a:pt x="97" y="45"/>
                </a:lnTo>
                <a:lnTo>
                  <a:pt x="97" y="45"/>
                </a:lnTo>
                <a:lnTo>
                  <a:pt x="97" y="44"/>
                </a:lnTo>
                <a:lnTo>
                  <a:pt x="97" y="43"/>
                </a:lnTo>
                <a:lnTo>
                  <a:pt x="97" y="43"/>
                </a:lnTo>
                <a:lnTo>
                  <a:pt x="97" y="41"/>
                </a:lnTo>
                <a:lnTo>
                  <a:pt x="99" y="35"/>
                </a:lnTo>
                <a:lnTo>
                  <a:pt x="99" y="34"/>
                </a:lnTo>
                <a:lnTo>
                  <a:pt x="100" y="33"/>
                </a:lnTo>
                <a:lnTo>
                  <a:pt x="100" y="32"/>
                </a:lnTo>
                <a:lnTo>
                  <a:pt x="101" y="31"/>
                </a:lnTo>
                <a:lnTo>
                  <a:pt x="101" y="30"/>
                </a:lnTo>
                <a:lnTo>
                  <a:pt x="102" y="30"/>
                </a:lnTo>
                <a:lnTo>
                  <a:pt x="102" y="30"/>
                </a:lnTo>
                <a:lnTo>
                  <a:pt x="103" y="30"/>
                </a:lnTo>
                <a:lnTo>
                  <a:pt x="103" y="30"/>
                </a:lnTo>
                <a:lnTo>
                  <a:pt x="104" y="30"/>
                </a:lnTo>
                <a:lnTo>
                  <a:pt x="104" y="31"/>
                </a:lnTo>
                <a:lnTo>
                  <a:pt x="106" y="31"/>
                </a:lnTo>
                <a:lnTo>
                  <a:pt x="108" y="30"/>
                </a:lnTo>
                <a:lnTo>
                  <a:pt x="109" y="30"/>
                </a:lnTo>
                <a:lnTo>
                  <a:pt x="113" y="29"/>
                </a:lnTo>
                <a:lnTo>
                  <a:pt x="119" y="27"/>
                </a:lnTo>
                <a:lnTo>
                  <a:pt x="121" y="26"/>
                </a:lnTo>
                <a:lnTo>
                  <a:pt x="124" y="25"/>
                </a:lnTo>
                <a:lnTo>
                  <a:pt x="125" y="25"/>
                </a:lnTo>
                <a:lnTo>
                  <a:pt x="125" y="25"/>
                </a:lnTo>
                <a:lnTo>
                  <a:pt x="126" y="25"/>
                </a:lnTo>
                <a:lnTo>
                  <a:pt x="127" y="25"/>
                </a:lnTo>
                <a:lnTo>
                  <a:pt x="127" y="25"/>
                </a:lnTo>
                <a:lnTo>
                  <a:pt x="128" y="25"/>
                </a:lnTo>
                <a:lnTo>
                  <a:pt x="129" y="26"/>
                </a:lnTo>
                <a:lnTo>
                  <a:pt x="132" y="29"/>
                </a:lnTo>
                <a:lnTo>
                  <a:pt x="133" y="29"/>
                </a:lnTo>
                <a:lnTo>
                  <a:pt x="133" y="30"/>
                </a:lnTo>
                <a:lnTo>
                  <a:pt x="134" y="30"/>
                </a:lnTo>
                <a:lnTo>
                  <a:pt x="135" y="30"/>
                </a:lnTo>
                <a:lnTo>
                  <a:pt x="136" y="30"/>
                </a:lnTo>
                <a:lnTo>
                  <a:pt x="136" y="30"/>
                </a:lnTo>
                <a:lnTo>
                  <a:pt x="137" y="29"/>
                </a:lnTo>
                <a:lnTo>
                  <a:pt x="138" y="29"/>
                </a:lnTo>
                <a:lnTo>
                  <a:pt x="140" y="29"/>
                </a:lnTo>
                <a:lnTo>
                  <a:pt x="143" y="27"/>
                </a:lnTo>
                <a:lnTo>
                  <a:pt x="144" y="26"/>
                </a:lnTo>
                <a:lnTo>
                  <a:pt x="146" y="26"/>
                </a:lnTo>
                <a:lnTo>
                  <a:pt x="147" y="26"/>
                </a:lnTo>
                <a:lnTo>
                  <a:pt x="148" y="26"/>
                </a:lnTo>
                <a:lnTo>
                  <a:pt x="148" y="26"/>
                </a:lnTo>
                <a:lnTo>
                  <a:pt x="149" y="27"/>
                </a:lnTo>
                <a:lnTo>
                  <a:pt x="150" y="27"/>
                </a:lnTo>
                <a:lnTo>
                  <a:pt x="153" y="30"/>
                </a:lnTo>
                <a:lnTo>
                  <a:pt x="154" y="30"/>
                </a:lnTo>
                <a:lnTo>
                  <a:pt x="156" y="31"/>
                </a:lnTo>
                <a:lnTo>
                  <a:pt x="157" y="32"/>
                </a:lnTo>
                <a:lnTo>
                  <a:pt x="158" y="32"/>
                </a:lnTo>
                <a:lnTo>
                  <a:pt x="159" y="33"/>
                </a:lnTo>
                <a:lnTo>
                  <a:pt x="159" y="34"/>
                </a:lnTo>
                <a:lnTo>
                  <a:pt x="160" y="34"/>
                </a:lnTo>
                <a:lnTo>
                  <a:pt x="161" y="34"/>
                </a:lnTo>
                <a:lnTo>
                  <a:pt x="163" y="35"/>
                </a:lnTo>
                <a:lnTo>
                  <a:pt x="164" y="36"/>
                </a:lnTo>
                <a:lnTo>
                  <a:pt x="166" y="36"/>
                </a:lnTo>
                <a:lnTo>
                  <a:pt x="167" y="37"/>
                </a:lnTo>
                <a:lnTo>
                  <a:pt x="168" y="37"/>
                </a:lnTo>
                <a:lnTo>
                  <a:pt x="170" y="37"/>
                </a:lnTo>
                <a:lnTo>
                  <a:pt x="171" y="37"/>
                </a:lnTo>
                <a:lnTo>
                  <a:pt x="172" y="36"/>
                </a:lnTo>
                <a:lnTo>
                  <a:pt x="174" y="36"/>
                </a:lnTo>
                <a:lnTo>
                  <a:pt x="175" y="35"/>
                </a:lnTo>
                <a:lnTo>
                  <a:pt x="176" y="35"/>
                </a:lnTo>
                <a:lnTo>
                  <a:pt x="178" y="33"/>
                </a:lnTo>
                <a:lnTo>
                  <a:pt x="179" y="33"/>
                </a:lnTo>
                <a:lnTo>
                  <a:pt x="180" y="32"/>
                </a:lnTo>
                <a:lnTo>
                  <a:pt x="182" y="32"/>
                </a:lnTo>
                <a:lnTo>
                  <a:pt x="183" y="31"/>
                </a:lnTo>
                <a:lnTo>
                  <a:pt x="188" y="31"/>
                </a:lnTo>
                <a:lnTo>
                  <a:pt x="189" y="31"/>
                </a:lnTo>
                <a:lnTo>
                  <a:pt x="190" y="30"/>
                </a:lnTo>
                <a:lnTo>
                  <a:pt x="191" y="30"/>
                </a:lnTo>
                <a:lnTo>
                  <a:pt x="192" y="29"/>
                </a:lnTo>
                <a:lnTo>
                  <a:pt x="194" y="28"/>
                </a:lnTo>
                <a:lnTo>
                  <a:pt x="196" y="27"/>
                </a:lnTo>
                <a:lnTo>
                  <a:pt x="197" y="26"/>
                </a:lnTo>
                <a:lnTo>
                  <a:pt x="198" y="26"/>
                </a:lnTo>
                <a:lnTo>
                  <a:pt x="201" y="25"/>
                </a:lnTo>
                <a:lnTo>
                  <a:pt x="201" y="25"/>
                </a:lnTo>
                <a:lnTo>
                  <a:pt x="201" y="25"/>
                </a:lnTo>
                <a:lnTo>
                  <a:pt x="202" y="24"/>
                </a:lnTo>
                <a:lnTo>
                  <a:pt x="203" y="24"/>
                </a:lnTo>
                <a:lnTo>
                  <a:pt x="204" y="22"/>
                </a:lnTo>
                <a:lnTo>
                  <a:pt x="205" y="20"/>
                </a:lnTo>
                <a:lnTo>
                  <a:pt x="205" y="19"/>
                </a:lnTo>
                <a:lnTo>
                  <a:pt x="206" y="18"/>
                </a:lnTo>
                <a:lnTo>
                  <a:pt x="207" y="15"/>
                </a:lnTo>
                <a:lnTo>
                  <a:pt x="208" y="12"/>
                </a:lnTo>
                <a:lnTo>
                  <a:pt x="209" y="11"/>
                </a:lnTo>
                <a:lnTo>
                  <a:pt x="209" y="10"/>
                </a:lnTo>
                <a:lnTo>
                  <a:pt x="210" y="9"/>
                </a:lnTo>
                <a:lnTo>
                  <a:pt x="210" y="9"/>
                </a:lnTo>
                <a:lnTo>
                  <a:pt x="211" y="8"/>
                </a:lnTo>
                <a:lnTo>
                  <a:pt x="213" y="7"/>
                </a:lnTo>
                <a:lnTo>
                  <a:pt x="218" y="5"/>
                </a:lnTo>
                <a:lnTo>
                  <a:pt x="221" y="3"/>
                </a:lnTo>
                <a:lnTo>
                  <a:pt x="223" y="2"/>
                </a:lnTo>
                <a:lnTo>
                  <a:pt x="225" y="2"/>
                </a:lnTo>
                <a:lnTo>
                  <a:pt x="227" y="1"/>
                </a:lnTo>
                <a:lnTo>
                  <a:pt x="230" y="0"/>
                </a:lnTo>
                <a:lnTo>
                  <a:pt x="230" y="0"/>
                </a:lnTo>
              </a:path>
            </a:pathLst>
          </a:custGeom>
          <a:noFill/>
          <a:ln w="98425">
            <a:solidFill>
              <a:srgbClr val="CCCC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579" name="Freeform 232">
            <a:extLst>
              <a:ext uri="{FF2B5EF4-FFF2-40B4-BE49-F238E27FC236}">
                <a16:creationId xmlns:a16="http://schemas.microsoft.com/office/drawing/2014/main" id="{CC7AB48B-3320-42D7-BB10-ED1D492B92CA}"/>
              </a:ext>
            </a:extLst>
          </p:cNvPr>
          <p:cNvSpPr>
            <a:spLocks/>
          </p:cNvSpPr>
          <p:nvPr/>
        </p:nvSpPr>
        <p:spPr bwMode="auto">
          <a:xfrm>
            <a:off x="7498836" y="2129294"/>
            <a:ext cx="616523" cy="774475"/>
          </a:xfrm>
          <a:custGeom>
            <a:avLst/>
            <a:gdLst>
              <a:gd name="T0" fmla="*/ 405 w 605"/>
              <a:gd name="T1" fmla="*/ 2 h 760"/>
              <a:gd name="T2" fmla="*/ 424 w 605"/>
              <a:gd name="T3" fmla="*/ 15 h 760"/>
              <a:gd name="T4" fmla="*/ 433 w 605"/>
              <a:gd name="T5" fmla="*/ 31 h 760"/>
              <a:gd name="T6" fmla="*/ 439 w 605"/>
              <a:gd name="T7" fmla="*/ 47 h 760"/>
              <a:gd name="T8" fmla="*/ 477 w 605"/>
              <a:gd name="T9" fmla="*/ 46 h 760"/>
              <a:gd name="T10" fmla="*/ 476 w 605"/>
              <a:gd name="T11" fmla="*/ 57 h 760"/>
              <a:gd name="T12" fmla="*/ 518 w 605"/>
              <a:gd name="T13" fmla="*/ 73 h 760"/>
              <a:gd name="T14" fmla="*/ 556 w 605"/>
              <a:gd name="T15" fmla="*/ 93 h 760"/>
              <a:gd name="T16" fmla="*/ 574 w 605"/>
              <a:gd name="T17" fmla="*/ 109 h 760"/>
              <a:gd name="T18" fmla="*/ 605 w 605"/>
              <a:gd name="T19" fmla="*/ 153 h 760"/>
              <a:gd name="T20" fmla="*/ 594 w 605"/>
              <a:gd name="T21" fmla="*/ 192 h 760"/>
              <a:gd name="T22" fmla="*/ 589 w 605"/>
              <a:gd name="T23" fmla="*/ 226 h 760"/>
              <a:gd name="T24" fmla="*/ 578 w 605"/>
              <a:gd name="T25" fmla="*/ 251 h 760"/>
              <a:gd name="T26" fmla="*/ 554 w 605"/>
              <a:gd name="T27" fmla="*/ 252 h 760"/>
              <a:gd name="T28" fmla="*/ 540 w 605"/>
              <a:gd name="T29" fmla="*/ 279 h 760"/>
              <a:gd name="T30" fmla="*/ 547 w 605"/>
              <a:gd name="T31" fmla="*/ 288 h 760"/>
              <a:gd name="T32" fmla="*/ 550 w 605"/>
              <a:gd name="T33" fmla="*/ 303 h 760"/>
              <a:gd name="T34" fmla="*/ 549 w 605"/>
              <a:gd name="T35" fmla="*/ 314 h 760"/>
              <a:gd name="T36" fmla="*/ 568 w 605"/>
              <a:gd name="T37" fmla="*/ 324 h 760"/>
              <a:gd name="T38" fmla="*/ 569 w 605"/>
              <a:gd name="T39" fmla="*/ 368 h 760"/>
              <a:gd name="T40" fmla="*/ 571 w 605"/>
              <a:gd name="T41" fmla="*/ 394 h 760"/>
              <a:gd name="T42" fmla="*/ 575 w 605"/>
              <a:gd name="T43" fmla="*/ 429 h 760"/>
              <a:gd name="T44" fmla="*/ 573 w 605"/>
              <a:gd name="T45" fmla="*/ 471 h 760"/>
              <a:gd name="T46" fmla="*/ 572 w 605"/>
              <a:gd name="T47" fmla="*/ 510 h 760"/>
              <a:gd name="T48" fmla="*/ 555 w 605"/>
              <a:gd name="T49" fmla="*/ 538 h 760"/>
              <a:gd name="T50" fmla="*/ 548 w 605"/>
              <a:gd name="T51" fmla="*/ 553 h 760"/>
              <a:gd name="T52" fmla="*/ 546 w 605"/>
              <a:gd name="T53" fmla="*/ 570 h 760"/>
              <a:gd name="T54" fmla="*/ 548 w 605"/>
              <a:gd name="T55" fmla="*/ 596 h 760"/>
              <a:gd name="T56" fmla="*/ 526 w 605"/>
              <a:gd name="T57" fmla="*/ 624 h 760"/>
              <a:gd name="T58" fmla="*/ 497 w 605"/>
              <a:gd name="T59" fmla="*/ 638 h 760"/>
              <a:gd name="T60" fmla="*/ 498 w 605"/>
              <a:gd name="T61" fmla="*/ 686 h 760"/>
              <a:gd name="T62" fmla="*/ 476 w 605"/>
              <a:gd name="T63" fmla="*/ 710 h 760"/>
              <a:gd name="T64" fmla="*/ 473 w 605"/>
              <a:gd name="T65" fmla="*/ 745 h 760"/>
              <a:gd name="T66" fmla="*/ 452 w 605"/>
              <a:gd name="T67" fmla="*/ 760 h 760"/>
              <a:gd name="T68" fmla="*/ 414 w 605"/>
              <a:gd name="T69" fmla="*/ 726 h 760"/>
              <a:gd name="T70" fmla="*/ 382 w 605"/>
              <a:gd name="T71" fmla="*/ 660 h 760"/>
              <a:gd name="T72" fmla="*/ 336 w 605"/>
              <a:gd name="T73" fmla="*/ 643 h 760"/>
              <a:gd name="T74" fmla="*/ 312 w 605"/>
              <a:gd name="T75" fmla="*/ 608 h 760"/>
              <a:gd name="T76" fmla="*/ 272 w 605"/>
              <a:gd name="T77" fmla="*/ 556 h 760"/>
              <a:gd name="T78" fmla="*/ 252 w 605"/>
              <a:gd name="T79" fmla="*/ 521 h 760"/>
              <a:gd name="T80" fmla="*/ 199 w 605"/>
              <a:gd name="T81" fmla="*/ 491 h 760"/>
              <a:gd name="T82" fmla="*/ 167 w 605"/>
              <a:gd name="T83" fmla="*/ 493 h 760"/>
              <a:gd name="T84" fmla="*/ 139 w 605"/>
              <a:gd name="T85" fmla="*/ 458 h 760"/>
              <a:gd name="T86" fmla="*/ 101 w 605"/>
              <a:gd name="T87" fmla="*/ 426 h 760"/>
              <a:gd name="T88" fmla="*/ 94 w 605"/>
              <a:gd name="T89" fmla="*/ 373 h 760"/>
              <a:gd name="T90" fmla="*/ 68 w 605"/>
              <a:gd name="T91" fmla="*/ 344 h 760"/>
              <a:gd name="T92" fmla="*/ 49 w 605"/>
              <a:gd name="T93" fmla="*/ 302 h 760"/>
              <a:gd name="T94" fmla="*/ 45 w 605"/>
              <a:gd name="T95" fmla="*/ 266 h 760"/>
              <a:gd name="T96" fmla="*/ 2 w 605"/>
              <a:gd name="T97" fmla="*/ 229 h 760"/>
              <a:gd name="T98" fmla="*/ 25 w 605"/>
              <a:gd name="T99" fmla="*/ 197 h 760"/>
              <a:gd name="T100" fmla="*/ 47 w 605"/>
              <a:gd name="T101" fmla="*/ 147 h 760"/>
              <a:gd name="T102" fmla="*/ 89 w 605"/>
              <a:gd name="T103" fmla="*/ 123 h 760"/>
              <a:gd name="T104" fmla="*/ 117 w 605"/>
              <a:gd name="T105" fmla="*/ 127 h 760"/>
              <a:gd name="T106" fmla="*/ 134 w 605"/>
              <a:gd name="T107" fmla="*/ 112 h 760"/>
              <a:gd name="T108" fmla="*/ 176 w 605"/>
              <a:gd name="T109" fmla="*/ 104 h 760"/>
              <a:gd name="T110" fmla="*/ 220 w 605"/>
              <a:gd name="T111" fmla="*/ 112 h 760"/>
              <a:gd name="T112" fmla="*/ 241 w 605"/>
              <a:gd name="T113" fmla="*/ 85 h 760"/>
              <a:gd name="T114" fmla="*/ 283 w 605"/>
              <a:gd name="T115" fmla="*/ 58 h 760"/>
              <a:gd name="T116" fmla="*/ 324 w 605"/>
              <a:gd name="T117" fmla="*/ 51 h 760"/>
              <a:gd name="T118" fmla="*/ 353 w 605"/>
              <a:gd name="T119" fmla="*/ 64 h 760"/>
              <a:gd name="T120" fmla="*/ 366 w 605"/>
              <a:gd name="T121" fmla="*/ 34 h 760"/>
              <a:gd name="T122" fmla="*/ 378 w 605"/>
              <a:gd name="T123" fmla="*/ 15 h 760"/>
              <a:gd name="T124" fmla="*/ 393 w 605"/>
              <a:gd name="T125" fmla="*/ 1 h 7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605" h="760">
                <a:moveTo>
                  <a:pt x="395" y="0"/>
                </a:moveTo>
                <a:lnTo>
                  <a:pt x="395" y="1"/>
                </a:lnTo>
                <a:lnTo>
                  <a:pt x="395" y="1"/>
                </a:lnTo>
                <a:lnTo>
                  <a:pt x="395" y="1"/>
                </a:lnTo>
                <a:lnTo>
                  <a:pt x="395" y="3"/>
                </a:lnTo>
                <a:lnTo>
                  <a:pt x="395" y="4"/>
                </a:lnTo>
                <a:lnTo>
                  <a:pt x="395" y="5"/>
                </a:lnTo>
                <a:lnTo>
                  <a:pt x="396" y="7"/>
                </a:lnTo>
                <a:lnTo>
                  <a:pt x="396" y="7"/>
                </a:lnTo>
                <a:lnTo>
                  <a:pt x="397" y="8"/>
                </a:lnTo>
                <a:lnTo>
                  <a:pt x="397" y="8"/>
                </a:lnTo>
                <a:lnTo>
                  <a:pt x="398" y="8"/>
                </a:lnTo>
                <a:lnTo>
                  <a:pt x="399" y="8"/>
                </a:lnTo>
                <a:lnTo>
                  <a:pt x="399" y="8"/>
                </a:lnTo>
                <a:lnTo>
                  <a:pt x="400" y="8"/>
                </a:lnTo>
                <a:lnTo>
                  <a:pt x="400" y="7"/>
                </a:lnTo>
                <a:lnTo>
                  <a:pt x="401" y="6"/>
                </a:lnTo>
                <a:lnTo>
                  <a:pt x="403" y="4"/>
                </a:lnTo>
                <a:lnTo>
                  <a:pt x="404" y="3"/>
                </a:lnTo>
                <a:lnTo>
                  <a:pt x="404" y="3"/>
                </a:lnTo>
                <a:lnTo>
                  <a:pt x="405" y="2"/>
                </a:lnTo>
                <a:lnTo>
                  <a:pt x="406" y="2"/>
                </a:lnTo>
                <a:lnTo>
                  <a:pt x="407" y="2"/>
                </a:lnTo>
                <a:lnTo>
                  <a:pt x="407" y="2"/>
                </a:lnTo>
                <a:lnTo>
                  <a:pt x="408" y="2"/>
                </a:lnTo>
                <a:lnTo>
                  <a:pt x="408" y="4"/>
                </a:lnTo>
                <a:lnTo>
                  <a:pt x="410" y="6"/>
                </a:lnTo>
                <a:lnTo>
                  <a:pt x="412" y="8"/>
                </a:lnTo>
                <a:lnTo>
                  <a:pt x="413" y="10"/>
                </a:lnTo>
                <a:lnTo>
                  <a:pt x="413" y="11"/>
                </a:lnTo>
                <a:lnTo>
                  <a:pt x="414" y="14"/>
                </a:lnTo>
                <a:lnTo>
                  <a:pt x="415" y="15"/>
                </a:lnTo>
                <a:lnTo>
                  <a:pt x="415" y="15"/>
                </a:lnTo>
                <a:lnTo>
                  <a:pt x="415" y="16"/>
                </a:lnTo>
                <a:lnTo>
                  <a:pt x="416" y="16"/>
                </a:lnTo>
                <a:lnTo>
                  <a:pt x="417" y="16"/>
                </a:lnTo>
                <a:lnTo>
                  <a:pt x="417" y="16"/>
                </a:lnTo>
                <a:lnTo>
                  <a:pt x="418" y="16"/>
                </a:lnTo>
                <a:lnTo>
                  <a:pt x="419" y="16"/>
                </a:lnTo>
                <a:lnTo>
                  <a:pt x="422" y="15"/>
                </a:lnTo>
                <a:lnTo>
                  <a:pt x="423" y="15"/>
                </a:lnTo>
                <a:lnTo>
                  <a:pt x="424" y="15"/>
                </a:lnTo>
                <a:lnTo>
                  <a:pt x="426" y="14"/>
                </a:lnTo>
                <a:lnTo>
                  <a:pt x="427" y="13"/>
                </a:lnTo>
                <a:lnTo>
                  <a:pt x="428" y="12"/>
                </a:lnTo>
                <a:lnTo>
                  <a:pt x="429" y="11"/>
                </a:lnTo>
                <a:lnTo>
                  <a:pt x="430" y="10"/>
                </a:lnTo>
                <a:lnTo>
                  <a:pt x="430" y="11"/>
                </a:lnTo>
                <a:lnTo>
                  <a:pt x="430" y="12"/>
                </a:lnTo>
                <a:lnTo>
                  <a:pt x="432" y="14"/>
                </a:lnTo>
                <a:lnTo>
                  <a:pt x="433" y="15"/>
                </a:lnTo>
                <a:lnTo>
                  <a:pt x="434" y="17"/>
                </a:lnTo>
                <a:lnTo>
                  <a:pt x="435" y="19"/>
                </a:lnTo>
                <a:lnTo>
                  <a:pt x="435" y="20"/>
                </a:lnTo>
                <a:lnTo>
                  <a:pt x="436" y="21"/>
                </a:lnTo>
                <a:lnTo>
                  <a:pt x="436" y="22"/>
                </a:lnTo>
                <a:lnTo>
                  <a:pt x="436" y="24"/>
                </a:lnTo>
                <a:lnTo>
                  <a:pt x="436" y="25"/>
                </a:lnTo>
                <a:lnTo>
                  <a:pt x="436" y="25"/>
                </a:lnTo>
                <a:lnTo>
                  <a:pt x="436" y="26"/>
                </a:lnTo>
                <a:lnTo>
                  <a:pt x="435" y="27"/>
                </a:lnTo>
                <a:lnTo>
                  <a:pt x="435" y="28"/>
                </a:lnTo>
                <a:lnTo>
                  <a:pt x="433" y="31"/>
                </a:lnTo>
                <a:lnTo>
                  <a:pt x="431" y="33"/>
                </a:lnTo>
                <a:lnTo>
                  <a:pt x="430" y="34"/>
                </a:lnTo>
                <a:lnTo>
                  <a:pt x="429" y="38"/>
                </a:lnTo>
                <a:lnTo>
                  <a:pt x="428" y="39"/>
                </a:lnTo>
                <a:lnTo>
                  <a:pt x="428" y="40"/>
                </a:lnTo>
                <a:lnTo>
                  <a:pt x="427" y="41"/>
                </a:lnTo>
                <a:lnTo>
                  <a:pt x="427" y="42"/>
                </a:lnTo>
                <a:lnTo>
                  <a:pt x="427" y="43"/>
                </a:lnTo>
                <a:lnTo>
                  <a:pt x="427" y="43"/>
                </a:lnTo>
                <a:lnTo>
                  <a:pt x="427" y="44"/>
                </a:lnTo>
                <a:lnTo>
                  <a:pt x="428" y="45"/>
                </a:lnTo>
                <a:lnTo>
                  <a:pt x="428" y="45"/>
                </a:lnTo>
                <a:lnTo>
                  <a:pt x="429" y="45"/>
                </a:lnTo>
                <a:lnTo>
                  <a:pt x="429" y="46"/>
                </a:lnTo>
                <a:lnTo>
                  <a:pt x="430" y="46"/>
                </a:lnTo>
                <a:lnTo>
                  <a:pt x="431" y="46"/>
                </a:lnTo>
                <a:lnTo>
                  <a:pt x="435" y="47"/>
                </a:lnTo>
                <a:lnTo>
                  <a:pt x="436" y="47"/>
                </a:lnTo>
                <a:lnTo>
                  <a:pt x="437" y="48"/>
                </a:lnTo>
                <a:lnTo>
                  <a:pt x="438" y="47"/>
                </a:lnTo>
                <a:lnTo>
                  <a:pt x="439" y="47"/>
                </a:lnTo>
                <a:lnTo>
                  <a:pt x="440" y="47"/>
                </a:lnTo>
                <a:lnTo>
                  <a:pt x="442" y="46"/>
                </a:lnTo>
                <a:lnTo>
                  <a:pt x="445" y="45"/>
                </a:lnTo>
                <a:lnTo>
                  <a:pt x="447" y="44"/>
                </a:lnTo>
                <a:lnTo>
                  <a:pt x="448" y="44"/>
                </a:lnTo>
                <a:lnTo>
                  <a:pt x="449" y="44"/>
                </a:lnTo>
                <a:lnTo>
                  <a:pt x="452" y="44"/>
                </a:lnTo>
                <a:lnTo>
                  <a:pt x="454" y="44"/>
                </a:lnTo>
                <a:lnTo>
                  <a:pt x="455" y="44"/>
                </a:lnTo>
                <a:lnTo>
                  <a:pt x="458" y="44"/>
                </a:lnTo>
                <a:lnTo>
                  <a:pt x="461" y="45"/>
                </a:lnTo>
                <a:lnTo>
                  <a:pt x="463" y="45"/>
                </a:lnTo>
                <a:lnTo>
                  <a:pt x="464" y="45"/>
                </a:lnTo>
                <a:lnTo>
                  <a:pt x="465" y="45"/>
                </a:lnTo>
                <a:lnTo>
                  <a:pt x="469" y="44"/>
                </a:lnTo>
                <a:lnTo>
                  <a:pt x="471" y="44"/>
                </a:lnTo>
                <a:lnTo>
                  <a:pt x="472" y="44"/>
                </a:lnTo>
                <a:lnTo>
                  <a:pt x="473" y="45"/>
                </a:lnTo>
                <a:lnTo>
                  <a:pt x="474" y="45"/>
                </a:lnTo>
                <a:lnTo>
                  <a:pt x="475" y="45"/>
                </a:lnTo>
                <a:lnTo>
                  <a:pt x="477" y="46"/>
                </a:lnTo>
                <a:lnTo>
                  <a:pt x="478" y="47"/>
                </a:lnTo>
                <a:lnTo>
                  <a:pt x="479" y="47"/>
                </a:lnTo>
                <a:lnTo>
                  <a:pt x="479" y="48"/>
                </a:lnTo>
                <a:lnTo>
                  <a:pt x="479" y="48"/>
                </a:lnTo>
                <a:lnTo>
                  <a:pt x="479" y="48"/>
                </a:lnTo>
                <a:lnTo>
                  <a:pt x="479" y="49"/>
                </a:lnTo>
                <a:lnTo>
                  <a:pt x="479" y="49"/>
                </a:lnTo>
                <a:lnTo>
                  <a:pt x="476" y="50"/>
                </a:lnTo>
                <a:lnTo>
                  <a:pt x="475" y="51"/>
                </a:lnTo>
                <a:lnTo>
                  <a:pt x="474" y="51"/>
                </a:lnTo>
                <a:lnTo>
                  <a:pt x="474" y="52"/>
                </a:lnTo>
                <a:lnTo>
                  <a:pt x="473" y="52"/>
                </a:lnTo>
                <a:lnTo>
                  <a:pt x="473" y="53"/>
                </a:lnTo>
                <a:lnTo>
                  <a:pt x="473" y="53"/>
                </a:lnTo>
                <a:lnTo>
                  <a:pt x="473" y="54"/>
                </a:lnTo>
                <a:lnTo>
                  <a:pt x="473" y="54"/>
                </a:lnTo>
                <a:lnTo>
                  <a:pt x="473" y="54"/>
                </a:lnTo>
                <a:lnTo>
                  <a:pt x="474" y="55"/>
                </a:lnTo>
                <a:lnTo>
                  <a:pt x="474" y="55"/>
                </a:lnTo>
                <a:lnTo>
                  <a:pt x="474" y="56"/>
                </a:lnTo>
                <a:lnTo>
                  <a:pt x="476" y="57"/>
                </a:lnTo>
                <a:lnTo>
                  <a:pt x="477" y="58"/>
                </a:lnTo>
                <a:lnTo>
                  <a:pt x="478" y="59"/>
                </a:lnTo>
                <a:lnTo>
                  <a:pt x="479" y="60"/>
                </a:lnTo>
                <a:lnTo>
                  <a:pt x="484" y="62"/>
                </a:lnTo>
                <a:lnTo>
                  <a:pt x="487" y="64"/>
                </a:lnTo>
                <a:lnTo>
                  <a:pt x="489" y="65"/>
                </a:lnTo>
                <a:lnTo>
                  <a:pt x="494" y="69"/>
                </a:lnTo>
                <a:lnTo>
                  <a:pt x="496" y="70"/>
                </a:lnTo>
                <a:lnTo>
                  <a:pt x="497" y="71"/>
                </a:lnTo>
                <a:lnTo>
                  <a:pt x="499" y="72"/>
                </a:lnTo>
                <a:lnTo>
                  <a:pt x="500" y="72"/>
                </a:lnTo>
                <a:lnTo>
                  <a:pt x="502" y="73"/>
                </a:lnTo>
                <a:lnTo>
                  <a:pt x="503" y="73"/>
                </a:lnTo>
                <a:lnTo>
                  <a:pt x="505" y="74"/>
                </a:lnTo>
                <a:lnTo>
                  <a:pt x="507" y="74"/>
                </a:lnTo>
                <a:lnTo>
                  <a:pt x="509" y="74"/>
                </a:lnTo>
                <a:lnTo>
                  <a:pt x="511" y="74"/>
                </a:lnTo>
                <a:lnTo>
                  <a:pt x="513" y="74"/>
                </a:lnTo>
                <a:lnTo>
                  <a:pt x="514" y="74"/>
                </a:lnTo>
                <a:lnTo>
                  <a:pt x="516" y="74"/>
                </a:lnTo>
                <a:lnTo>
                  <a:pt x="518" y="73"/>
                </a:lnTo>
                <a:lnTo>
                  <a:pt x="519" y="73"/>
                </a:lnTo>
                <a:lnTo>
                  <a:pt x="524" y="72"/>
                </a:lnTo>
                <a:lnTo>
                  <a:pt x="526" y="72"/>
                </a:lnTo>
                <a:lnTo>
                  <a:pt x="527" y="71"/>
                </a:lnTo>
                <a:lnTo>
                  <a:pt x="529" y="71"/>
                </a:lnTo>
                <a:lnTo>
                  <a:pt x="530" y="72"/>
                </a:lnTo>
                <a:lnTo>
                  <a:pt x="532" y="72"/>
                </a:lnTo>
                <a:lnTo>
                  <a:pt x="533" y="72"/>
                </a:lnTo>
                <a:lnTo>
                  <a:pt x="534" y="73"/>
                </a:lnTo>
                <a:lnTo>
                  <a:pt x="535" y="74"/>
                </a:lnTo>
                <a:lnTo>
                  <a:pt x="536" y="74"/>
                </a:lnTo>
                <a:lnTo>
                  <a:pt x="537" y="75"/>
                </a:lnTo>
                <a:lnTo>
                  <a:pt x="538" y="77"/>
                </a:lnTo>
                <a:lnTo>
                  <a:pt x="542" y="81"/>
                </a:lnTo>
                <a:lnTo>
                  <a:pt x="544" y="83"/>
                </a:lnTo>
                <a:lnTo>
                  <a:pt x="545" y="84"/>
                </a:lnTo>
                <a:lnTo>
                  <a:pt x="548" y="87"/>
                </a:lnTo>
                <a:lnTo>
                  <a:pt x="552" y="91"/>
                </a:lnTo>
                <a:lnTo>
                  <a:pt x="553" y="92"/>
                </a:lnTo>
                <a:lnTo>
                  <a:pt x="554" y="92"/>
                </a:lnTo>
                <a:lnTo>
                  <a:pt x="556" y="93"/>
                </a:lnTo>
                <a:lnTo>
                  <a:pt x="557" y="93"/>
                </a:lnTo>
                <a:lnTo>
                  <a:pt x="562" y="94"/>
                </a:lnTo>
                <a:lnTo>
                  <a:pt x="563" y="94"/>
                </a:lnTo>
                <a:lnTo>
                  <a:pt x="564" y="95"/>
                </a:lnTo>
                <a:lnTo>
                  <a:pt x="566" y="95"/>
                </a:lnTo>
                <a:lnTo>
                  <a:pt x="567" y="96"/>
                </a:lnTo>
                <a:lnTo>
                  <a:pt x="568" y="97"/>
                </a:lnTo>
                <a:lnTo>
                  <a:pt x="569" y="97"/>
                </a:lnTo>
                <a:lnTo>
                  <a:pt x="570" y="98"/>
                </a:lnTo>
                <a:lnTo>
                  <a:pt x="570" y="99"/>
                </a:lnTo>
                <a:lnTo>
                  <a:pt x="571" y="99"/>
                </a:lnTo>
                <a:lnTo>
                  <a:pt x="571" y="100"/>
                </a:lnTo>
                <a:lnTo>
                  <a:pt x="571" y="101"/>
                </a:lnTo>
                <a:lnTo>
                  <a:pt x="571" y="102"/>
                </a:lnTo>
                <a:lnTo>
                  <a:pt x="572" y="106"/>
                </a:lnTo>
                <a:lnTo>
                  <a:pt x="572" y="107"/>
                </a:lnTo>
                <a:lnTo>
                  <a:pt x="573" y="107"/>
                </a:lnTo>
                <a:lnTo>
                  <a:pt x="573" y="108"/>
                </a:lnTo>
                <a:lnTo>
                  <a:pt x="573" y="108"/>
                </a:lnTo>
                <a:lnTo>
                  <a:pt x="574" y="108"/>
                </a:lnTo>
                <a:lnTo>
                  <a:pt x="574" y="109"/>
                </a:lnTo>
                <a:lnTo>
                  <a:pt x="575" y="109"/>
                </a:lnTo>
                <a:lnTo>
                  <a:pt x="579" y="110"/>
                </a:lnTo>
                <a:lnTo>
                  <a:pt x="583" y="111"/>
                </a:lnTo>
                <a:lnTo>
                  <a:pt x="586" y="112"/>
                </a:lnTo>
                <a:lnTo>
                  <a:pt x="588" y="113"/>
                </a:lnTo>
                <a:lnTo>
                  <a:pt x="591" y="114"/>
                </a:lnTo>
                <a:lnTo>
                  <a:pt x="600" y="119"/>
                </a:lnTo>
                <a:lnTo>
                  <a:pt x="601" y="120"/>
                </a:lnTo>
                <a:lnTo>
                  <a:pt x="602" y="120"/>
                </a:lnTo>
                <a:lnTo>
                  <a:pt x="602" y="121"/>
                </a:lnTo>
                <a:lnTo>
                  <a:pt x="603" y="121"/>
                </a:lnTo>
                <a:lnTo>
                  <a:pt x="603" y="122"/>
                </a:lnTo>
                <a:lnTo>
                  <a:pt x="603" y="123"/>
                </a:lnTo>
                <a:lnTo>
                  <a:pt x="603" y="130"/>
                </a:lnTo>
                <a:lnTo>
                  <a:pt x="603" y="132"/>
                </a:lnTo>
                <a:lnTo>
                  <a:pt x="604" y="137"/>
                </a:lnTo>
                <a:lnTo>
                  <a:pt x="604" y="143"/>
                </a:lnTo>
                <a:lnTo>
                  <a:pt x="605" y="145"/>
                </a:lnTo>
                <a:lnTo>
                  <a:pt x="605" y="150"/>
                </a:lnTo>
                <a:lnTo>
                  <a:pt x="605" y="152"/>
                </a:lnTo>
                <a:lnTo>
                  <a:pt x="605" y="153"/>
                </a:lnTo>
                <a:lnTo>
                  <a:pt x="605" y="154"/>
                </a:lnTo>
                <a:lnTo>
                  <a:pt x="604" y="155"/>
                </a:lnTo>
                <a:lnTo>
                  <a:pt x="604" y="156"/>
                </a:lnTo>
                <a:lnTo>
                  <a:pt x="604" y="157"/>
                </a:lnTo>
                <a:lnTo>
                  <a:pt x="603" y="158"/>
                </a:lnTo>
                <a:lnTo>
                  <a:pt x="600" y="160"/>
                </a:lnTo>
                <a:lnTo>
                  <a:pt x="600" y="160"/>
                </a:lnTo>
                <a:lnTo>
                  <a:pt x="599" y="161"/>
                </a:lnTo>
                <a:lnTo>
                  <a:pt x="598" y="162"/>
                </a:lnTo>
                <a:lnTo>
                  <a:pt x="598" y="163"/>
                </a:lnTo>
                <a:lnTo>
                  <a:pt x="597" y="165"/>
                </a:lnTo>
                <a:lnTo>
                  <a:pt x="596" y="168"/>
                </a:lnTo>
                <a:lnTo>
                  <a:pt x="595" y="172"/>
                </a:lnTo>
                <a:lnTo>
                  <a:pt x="594" y="174"/>
                </a:lnTo>
                <a:lnTo>
                  <a:pt x="594" y="176"/>
                </a:lnTo>
                <a:lnTo>
                  <a:pt x="593" y="182"/>
                </a:lnTo>
                <a:lnTo>
                  <a:pt x="593" y="183"/>
                </a:lnTo>
                <a:lnTo>
                  <a:pt x="593" y="186"/>
                </a:lnTo>
                <a:lnTo>
                  <a:pt x="594" y="189"/>
                </a:lnTo>
                <a:lnTo>
                  <a:pt x="594" y="191"/>
                </a:lnTo>
                <a:lnTo>
                  <a:pt x="594" y="192"/>
                </a:lnTo>
                <a:lnTo>
                  <a:pt x="593" y="194"/>
                </a:lnTo>
                <a:lnTo>
                  <a:pt x="593" y="195"/>
                </a:lnTo>
                <a:lnTo>
                  <a:pt x="593" y="197"/>
                </a:lnTo>
                <a:lnTo>
                  <a:pt x="592" y="199"/>
                </a:lnTo>
                <a:lnTo>
                  <a:pt x="591" y="203"/>
                </a:lnTo>
                <a:lnTo>
                  <a:pt x="590" y="204"/>
                </a:lnTo>
                <a:lnTo>
                  <a:pt x="590" y="205"/>
                </a:lnTo>
                <a:lnTo>
                  <a:pt x="590" y="206"/>
                </a:lnTo>
                <a:lnTo>
                  <a:pt x="590" y="207"/>
                </a:lnTo>
                <a:lnTo>
                  <a:pt x="590" y="209"/>
                </a:lnTo>
                <a:lnTo>
                  <a:pt x="590" y="213"/>
                </a:lnTo>
                <a:lnTo>
                  <a:pt x="590" y="215"/>
                </a:lnTo>
                <a:lnTo>
                  <a:pt x="590" y="216"/>
                </a:lnTo>
                <a:lnTo>
                  <a:pt x="589" y="218"/>
                </a:lnTo>
                <a:lnTo>
                  <a:pt x="589" y="219"/>
                </a:lnTo>
                <a:lnTo>
                  <a:pt x="589" y="221"/>
                </a:lnTo>
                <a:lnTo>
                  <a:pt x="588" y="223"/>
                </a:lnTo>
                <a:lnTo>
                  <a:pt x="588" y="224"/>
                </a:lnTo>
                <a:lnTo>
                  <a:pt x="588" y="225"/>
                </a:lnTo>
                <a:lnTo>
                  <a:pt x="588" y="226"/>
                </a:lnTo>
                <a:lnTo>
                  <a:pt x="589" y="226"/>
                </a:lnTo>
                <a:lnTo>
                  <a:pt x="589" y="227"/>
                </a:lnTo>
                <a:lnTo>
                  <a:pt x="591" y="228"/>
                </a:lnTo>
                <a:lnTo>
                  <a:pt x="592" y="228"/>
                </a:lnTo>
                <a:lnTo>
                  <a:pt x="593" y="229"/>
                </a:lnTo>
                <a:lnTo>
                  <a:pt x="594" y="230"/>
                </a:lnTo>
                <a:lnTo>
                  <a:pt x="594" y="231"/>
                </a:lnTo>
                <a:lnTo>
                  <a:pt x="594" y="232"/>
                </a:lnTo>
                <a:lnTo>
                  <a:pt x="594" y="233"/>
                </a:lnTo>
                <a:lnTo>
                  <a:pt x="594" y="233"/>
                </a:lnTo>
                <a:lnTo>
                  <a:pt x="594" y="234"/>
                </a:lnTo>
                <a:lnTo>
                  <a:pt x="593" y="235"/>
                </a:lnTo>
                <a:lnTo>
                  <a:pt x="593" y="236"/>
                </a:lnTo>
                <a:lnTo>
                  <a:pt x="592" y="236"/>
                </a:lnTo>
                <a:lnTo>
                  <a:pt x="590" y="238"/>
                </a:lnTo>
                <a:lnTo>
                  <a:pt x="586" y="241"/>
                </a:lnTo>
                <a:lnTo>
                  <a:pt x="585" y="243"/>
                </a:lnTo>
                <a:lnTo>
                  <a:pt x="583" y="244"/>
                </a:lnTo>
                <a:lnTo>
                  <a:pt x="582" y="245"/>
                </a:lnTo>
                <a:lnTo>
                  <a:pt x="580" y="249"/>
                </a:lnTo>
                <a:lnTo>
                  <a:pt x="579" y="250"/>
                </a:lnTo>
                <a:lnTo>
                  <a:pt x="578" y="251"/>
                </a:lnTo>
                <a:lnTo>
                  <a:pt x="577" y="251"/>
                </a:lnTo>
                <a:lnTo>
                  <a:pt x="577" y="252"/>
                </a:lnTo>
                <a:lnTo>
                  <a:pt x="576" y="252"/>
                </a:lnTo>
                <a:lnTo>
                  <a:pt x="575" y="252"/>
                </a:lnTo>
                <a:lnTo>
                  <a:pt x="574" y="252"/>
                </a:lnTo>
                <a:lnTo>
                  <a:pt x="574" y="252"/>
                </a:lnTo>
                <a:lnTo>
                  <a:pt x="573" y="252"/>
                </a:lnTo>
                <a:lnTo>
                  <a:pt x="572" y="252"/>
                </a:lnTo>
                <a:lnTo>
                  <a:pt x="571" y="251"/>
                </a:lnTo>
                <a:lnTo>
                  <a:pt x="567" y="249"/>
                </a:lnTo>
                <a:lnTo>
                  <a:pt x="566" y="249"/>
                </a:lnTo>
                <a:lnTo>
                  <a:pt x="566" y="248"/>
                </a:lnTo>
                <a:lnTo>
                  <a:pt x="565" y="248"/>
                </a:lnTo>
                <a:lnTo>
                  <a:pt x="564" y="248"/>
                </a:lnTo>
                <a:lnTo>
                  <a:pt x="562" y="248"/>
                </a:lnTo>
                <a:lnTo>
                  <a:pt x="561" y="249"/>
                </a:lnTo>
                <a:lnTo>
                  <a:pt x="560" y="249"/>
                </a:lnTo>
                <a:lnTo>
                  <a:pt x="559" y="250"/>
                </a:lnTo>
                <a:lnTo>
                  <a:pt x="557" y="251"/>
                </a:lnTo>
                <a:lnTo>
                  <a:pt x="555" y="251"/>
                </a:lnTo>
                <a:lnTo>
                  <a:pt x="554" y="252"/>
                </a:lnTo>
                <a:lnTo>
                  <a:pt x="552" y="254"/>
                </a:lnTo>
                <a:lnTo>
                  <a:pt x="551" y="254"/>
                </a:lnTo>
                <a:lnTo>
                  <a:pt x="550" y="256"/>
                </a:lnTo>
                <a:lnTo>
                  <a:pt x="549" y="257"/>
                </a:lnTo>
                <a:lnTo>
                  <a:pt x="547" y="258"/>
                </a:lnTo>
                <a:lnTo>
                  <a:pt x="546" y="259"/>
                </a:lnTo>
                <a:lnTo>
                  <a:pt x="545" y="261"/>
                </a:lnTo>
                <a:lnTo>
                  <a:pt x="541" y="266"/>
                </a:lnTo>
                <a:lnTo>
                  <a:pt x="540" y="268"/>
                </a:lnTo>
                <a:lnTo>
                  <a:pt x="539" y="269"/>
                </a:lnTo>
                <a:lnTo>
                  <a:pt x="539" y="270"/>
                </a:lnTo>
                <a:lnTo>
                  <a:pt x="538" y="271"/>
                </a:lnTo>
                <a:lnTo>
                  <a:pt x="538" y="273"/>
                </a:lnTo>
                <a:lnTo>
                  <a:pt x="538" y="274"/>
                </a:lnTo>
                <a:lnTo>
                  <a:pt x="538" y="275"/>
                </a:lnTo>
                <a:lnTo>
                  <a:pt x="538" y="276"/>
                </a:lnTo>
                <a:lnTo>
                  <a:pt x="538" y="277"/>
                </a:lnTo>
                <a:lnTo>
                  <a:pt x="539" y="278"/>
                </a:lnTo>
                <a:lnTo>
                  <a:pt x="539" y="278"/>
                </a:lnTo>
                <a:lnTo>
                  <a:pt x="540" y="279"/>
                </a:lnTo>
                <a:lnTo>
                  <a:pt x="540" y="279"/>
                </a:lnTo>
                <a:lnTo>
                  <a:pt x="541" y="279"/>
                </a:lnTo>
                <a:lnTo>
                  <a:pt x="542" y="279"/>
                </a:lnTo>
                <a:lnTo>
                  <a:pt x="543" y="279"/>
                </a:lnTo>
                <a:lnTo>
                  <a:pt x="545" y="279"/>
                </a:lnTo>
                <a:lnTo>
                  <a:pt x="547" y="279"/>
                </a:lnTo>
                <a:lnTo>
                  <a:pt x="549" y="279"/>
                </a:lnTo>
                <a:lnTo>
                  <a:pt x="550" y="279"/>
                </a:lnTo>
                <a:lnTo>
                  <a:pt x="552" y="279"/>
                </a:lnTo>
                <a:lnTo>
                  <a:pt x="553" y="279"/>
                </a:lnTo>
                <a:lnTo>
                  <a:pt x="554" y="280"/>
                </a:lnTo>
                <a:lnTo>
                  <a:pt x="554" y="280"/>
                </a:lnTo>
                <a:lnTo>
                  <a:pt x="555" y="281"/>
                </a:lnTo>
                <a:lnTo>
                  <a:pt x="555" y="281"/>
                </a:lnTo>
                <a:lnTo>
                  <a:pt x="555" y="282"/>
                </a:lnTo>
                <a:lnTo>
                  <a:pt x="556" y="282"/>
                </a:lnTo>
                <a:lnTo>
                  <a:pt x="555" y="283"/>
                </a:lnTo>
                <a:lnTo>
                  <a:pt x="555" y="283"/>
                </a:lnTo>
                <a:lnTo>
                  <a:pt x="554" y="284"/>
                </a:lnTo>
                <a:lnTo>
                  <a:pt x="554" y="284"/>
                </a:lnTo>
                <a:lnTo>
                  <a:pt x="552" y="285"/>
                </a:lnTo>
                <a:lnTo>
                  <a:pt x="547" y="288"/>
                </a:lnTo>
                <a:lnTo>
                  <a:pt x="546" y="288"/>
                </a:lnTo>
                <a:lnTo>
                  <a:pt x="546" y="288"/>
                </a:lnTo>
                <a:lnTo>
                  <a:pt x="546" y="289"/>
                </a:lnTo>
                <a:lnTo>
                  <a:pt x="546" y="289"/>
                </a:lnTo>
                <a:lnTo>
                  <a:pt x="546" y="290"/>
                </a:lnTo>
                <a:lnTo>
                  <a:pt x="546" y="291"/>
                </a:lnTo>
                <a:lnTo>
                  <a:pt x="546" y="292"/>
                </a:lnTo>
                <a:lnTo>
                  <a:pt x="546" y="292"/>
                </a:lnTo>
                <a:lnTo>
                  <a:pt x="547" y="293"/>
                </a:lnTo>
                <a:lnTo>
                  <a:pt x="547" y="294"/>
                </a:lnTo>
                <a:lnTo>
                  <a:pt x="549" y="296"/>
                </a:lnTo>
                <a:lnTo>
                  <a:pt x="550" y="297"/>
                </a:lnTo>
                <a:lnTo>
                  <a:pt x="550" y="298"/>
                </a:lnTo>
                <a:lnTo>
                  <a:pt x="551" y="299"/>
                </a:lnTo>
                <a:lnTo>
                  <a:pt x="551" y="300"/>
                </a:lnTo>
                <a:lnTo>
                  <a:pt x="552" y="301"/>
                </a:lnTo>
                <a:lnTo>
                  <a:pt x="552" y="301"/>
                </a:lnTo>
                <a:lnTo>
                  <a:pt x="551" y="302"/>
                </a:lnTo>
                <a:lnTo>
                  <a:pt x="551" y="302"/>
                </a:lnTo>
                <a:lnTo>
                  <a:pt x="551" y="303"/>
                </a:lnTo>
                <a:lnTo>
                  <a:pt x="550" y="303"/>
                </a:lnTo>
                <a:lnTo>
                  <a:pt x="549" y="304"/>
                </a:lnTo>
                <a:lnTo>
                  <a:pt x="548" y="304"/>
                </a:lnTo>
                <a:lnTo>
                  <a:pt x="547" y="304"/>
                </a:lnTo>
                <a:lnTo>
                  <a:pt x="545" y="304"/>
                </a:lnTo>
                <a:lnTo>
                  <a:pt x="544" y="305"/>
                </a:lnTo>
                <a:lnTo>
                  <a:pt x="543" y="305"/>
                </a:lnTo>
                <a:lnTo>
                  <a:pt x="543" y="305"/>
                </a:lnTo>
                <a:lnTo>
                  <a:pt x="543" y="305"/>
                </a:lnTo>
                <a:lnTo>
                  <a:pt x="543" y="305"/>
                </a:lnTo>
                <a:lnTo>
                  <a:pt x="543" y="306"/>
                </a:lnTo>
                <a:lnTo>
                  <a:pt x="544" y="306"/>
                </a:lnTo>
                <a:lnTo>
                  <a:pt x="545" y="307"/>
                </a:lnTo>
                <a:lnTo>
                  <a:pt x="547" y="308"/>
                </a:lnTo>
                <a:lnTo>
                  <a:pt x="548" y="309"/>
                </a:lnTo>
                <a:lnTo>
                  <a:pt x="549" y="310"/>
                </a:lnTo>
                <a:lnTo>
                  <a:pt x="549" y="310"/>
                </a:lnTo>
                <a:lnTo>
                  <a:pt x="550" y="311"/>
                </a:lnTo>
                <a:lnTo>
                  <a:pt x="550" y="312"/>
                </a:lnTo>
                <a:lnTo>
                  <a:pt x="550" y="313"/>
                </a:lnTo>
                <a:lnTo>
                  <a:pt x="549" y="314"/>
                </a:lnTo>
                <a:lnTo>
                  <a:pt x="549" y="314"/>
                </a:lnTo>
                <a:lnTo>
                  <a:pt x="549" y="315"/>
                </a:lnTo>
                <a:lnTo>
                  <a:pt x="549" y="315"/>
                </a:lnTo>
                <a:lnTo>
                  <a:pt x="550" y="315"/>
                </a:lnTo>
                <a:lnTo>
                  <a:pt x="550" y="316"/>
                </a:lnTo>
                <a:lnTo>
                  <a:pt x="551" y="316"/>
                </a:lnTo>
                <a:lnTo>
                  <a:pt x="551" y="316"/>
                </a:lnTo>
                <a:lnTo>
                  <a:pt x="552" y="316"/>
                </a:lnTo>
                <a:lnTo>
                  <a:pt x="553" y="316"/>
                </a:lnTo>
                <a:lnTo>
                  <a:pt x="556" y="316"/>
                </a:lnTo>
                <a:lnTo>
                  <a:pt x="558" y="316"/>
                </a:lnTo>
                <a:lnTo>
                  <a:pt x="559" y="317"/>
                </a:lnTo>
                <a:lnTo>
                  <a:pt x="561" y="317"/>
                </a:lnTo>
                <a:lnTo>
                  <a:pt x="562" y="318"/>
                </a:lnTo>
                <a:lnTo>
                  <a:pt x="564" y="318"/>
                </a:lnTo>
                <a:lnTo>
                  <a:pt x="565" y="319"/>
                </a:lnTo>
                <a:lnTo>
                  <a:pt x="566" y="320"/>
                </a:lnTo>
                <a:lnTo>
                  <a:pt x="566" y="320"/>
                </a:lnTo>
                <a:lnTo>
                  <a:pt x="567" y="321"/>
                </a:lnTo>
                <a:lnTo>
                  <a:pt x="567" y="322"/>
                </a:lnTo>
                <a:lnTo>
                  <a:pt x="568" y="322"/>
                </a:lnTo>
                <a:lnTo>
                  <a:pt x="568" y="324"/>
                </a:lnTo>
                <a:lnTo>
                  <a:pt x="568" y="326"/>
                </a:lnTo>
                <a:lnTo>
                  <a:pt x="568" y="329"/>
                </a:lnTo>
                <a:lnTo>
                  <a:pt x="568" y="331"/>
                </a:lnTo>
                <a:lnTo>
                  <a:pt x="568" y="334"/>
                </a:lnTo>
                <a:lnTo>
                  <a:pt x="568" y="335"/>
                </a:lnTo>
                <a:lnTo>
                  <a:pt x="567" y="337"/>
                </a:lnTo>
                <a:lnTo>
                  <a:pt x="566" y="343"/>
                </a:lnTo>
                <a:lnTo>
                  <a:pt x="566" y="345"/>
                </a:lnTo>
                <a:lnTo>
                  <a:pt x="565" y="347"/>
                </a:lnTo>
                <a:lnTo>
                  <a:pt x="565" y="352"/>
                </a:lnTo>
                <a:lnTo>
                  <a:pt x="565" y="356"/>
                </a:lnTo>
                <a:lnTo>
                  <a:pt x="565" y="357"/>
                </a:lnTo>
                <a:lnTo>
                  <a:pt x="565" y="363"/>
                </a:lnTo>
                <a:lnTo>
                  <a:pt x="565" y="364"/>
                </a:lnTo>
                <a:lnTo>
                  <a:pt x="565" y="365"/>
                </a:lnTo>
                <a:lnTo>
                  <a:pt x="565" y="365"/>
                </a:lnTo>
                <a:lnTo>
                  <a:pt x="565" y="366"/>
                </a:lnTo>
                <a:lnTo>
                  <a:pt x="566" y="366"/>
                </a:lnTo>
                <a:lnTo>
                  <a:pt x="566" y="367"/>
                </a:lnTo>
                <a:lnTo>
                  <a:pt x="568" y="368"/>
                </a:lnTo>
                <a:lnTo>
                  <a:pt x="569" y="368"/>
                </a:lnTo>
                <a:lnTo>
                  <a:pt x="570" y="369"/>
                </a:lnTo>
                <a:lnTo>
                  <a:pt x="571" y="370"/>
                </a:lnTo>
                <a:lnTo>
                  <a:pt x="572" y="371"/>
                </a:lnTo>
                <a:lnTo>
                  <a:pt x="573" y="372"/>
                </a:lnTo>
                <a:lnTo>
                  <a:pt x="573" y="373"/>
                </a:lnTo>
                <a:lnTo>
                  <a:pt x="574" y="375"/>
                </a:lnTo>
                <a:lnTo>
                  <a:pt x="574" y="377"/>
                </a:lnTo>
                <a:lnTo>
                  <a:pt x="575" y="379"/>
                </a:lnTo>
                <a:lnTo>
                  <a:pt x="575" y="380"/>
                </a:lnTo>
                <a:lnTo>
                  <a:pt x="575" y="382"/>
                </a:lnTo>
                <a:lnTo>
                  <a:pt x="575" y="384"/>
                </a:lnTo>
                <a:lnTo>
                  <a:pt x="575" y="386"/>
                </a:lnTo>
                <a:lnTo>
                  <a:pt x="575" y="388"/>
                </a:lnTo>
                <a:lnTo>
                  <a:pt x="575" y="390"/>
                </a:lnTo>
                <a:lnTo>
                  <a:pt x="574" y="390"/>
                </a:lnTo>
                <a:lnTo>
                  <a:pt x="574" y="390"/>
                </a:lnTo>
                <a:lnTo>
                  <a:pt x="573" y="390"/>
                </a:lnTo>
                <a:lnTo>
                  <a:pt x="573" y="391"/>
                </a:lnTo>
                <a:lnTo>
                  <a:pt x="572" y="392"/>
                </a:lnTo>
                <a:lnTo>
                  <a:pt x="572" y="393"/>
                </a:lnTo>
                <a:lnTo>
                  <a:pt x="571" y="394"/>
                </a:lnTo>
                <a:lnTo>
                  <a:pt x="571" y="395"/>
                </a:lnTo>
                <a:lnTo>
                  <a:pt x="569" y="401"/>
                </a:lnTo>
                <a:lnTo>
                  <a:pt x="569" y="403"/>
                </a:lnTo>
                <a:lnTo>
                  <a:pt x="569" y="403"/>
                </a:lnTo>
                <a:lnTo>
                  <a:pt x="569" y="404"/>
                </a:lnTo>
                <a:lnTo>
                  <a:pt x="569" y="405"/>
                </a:lnTo>
                <a:lnTo>
                  <a:pt x="569" y="405"/>
                </a:lnTo>
                <a:lnTo>
                  <a:pt x="569" y="406"/>
                </a:lnTo>
                <a:lnTo>
                  <a:pt x="569" y="407"/>
                </a:lnTo>
                <a:lnTo>
                  <a:pt x="570" y="408"/>
                </a:lnTo>
                <a:lnTo>
                  <a:pt x="572" y="410"/>
                </a:lnTo>
                <a:lnTo>
                  <a:pt x="572" y="410"/>
                </a:lnTo>
                <a:lnTo>
                  <a:pt x="572" y="411"/>
                </a:lnTo>
                <a:lnTo>
                  <a:pt x="573" y="412"/>
                </a:lnTo>
                <a:lnTo>
                  <a:pt x="573" y="414"/>
                </a:lnTo>
                <a:lnTo>
                  <a:pt x="573" y="416"/>
                </a:lnTo>
                <a:lnTo>
                  <a:pt x="574" y="417"/>
                </a:lnTo>
                <a:lnTo>
                  <a:pt x="574" y="423"/>
                </a:lnTo>
                <a:lnTo>
                  <a:pt x="574" y="425"/>
                </a:lnTo>
                <a:lnTo>
                  <a:pt x="575" y="428"/>
                </a:lnTo>
                <a:lnTo>
                  <a:pt x="575" y="429"/>
                </a:lnTo>
                <a:lnTo>
                  <a:pt x="576" y="431"/>
                </a:lnTo>
                <a:lnTo>
                  <a:pt x="577" y="434"/>
                </a:lnTo>
                <a:lnTo>
                  <a:pt x="578" y="437"/>
                </a:lnTo>
                <a:lnTo>
                  <a:pt x="579" y="438"/>
                </a:lnTo>
                <a:lnTo>
                  <a:pt x="579" y="440"/>
                </a:lnTo>
                <a:lnTo>
                  <a:pt x="580" y="441"/>
                </a:lnTo>
                <a:lnTo>
                  <a:pt x="580" y="441"/>
                </a:lnTo>
                <a:lnTo>
                  <a:pt x="580" y="442"/>
                </a:lnTo>
                <a:lnTo>
                  <a:pt x="579" y="443"/>
                </a:lnTo>
                <a:lnTo>
                  <a:pt x="576" y="448"/>
                </a:lnTo>
                <a:lnTo>
                  <a:pt x="575" y="449"/>
                </a:lnTo>
                <a:lnTo>
                  <a:pt x="574" y="451"/>
                </a:lnTo>
                <a:lnTo>
                  <a:pt x="573" y="453"/>
                </a:lnTo>
                <a:lnTo>
                  <a:pt x="573" y="454"/>
                </a:lnTo>
                <a:lnTo>
                  <a:pt x="573" y="456"/>
                </a:lnTo>
                <a:lnTo>
                  <a:pt x="572" y="460"/>
                </a:lnTo>
                <a:lnTo>
                  <a:pt x="572" y="462"/>
                </a:lnTo>
                <a:lnTo>
                  <a:pt x="572" y="464"/>
                </a:lnTo>
                <a:lnTo>
                  <a:pt x="572" y="466"/>
                </a:lnTo>
                <a:lnTo>
                  <a:pt x="573" y="469"/>
                </a:lnTo>
                <a:lnTo>
                  <a:pt x="573" y="471"/>
                </a:lnTo>
                <a:lnTo>
                  <a:pt x="574" y="473"/>
                </a:lnTo>
                <a:lnTo>
                  <a:pt x="576" y="477"/>
                </a:lnTo>
                <a:lnTo>
                  <a:pt x="577" y="479"/>
                </a:lnTo>
                <a:lnTo>
                  <a:pt x="578" y="480"/>
                </a:lnTo>
                <a:lnTo>
                  <a:pt x="580" y="483"/>
                </a:lnTo>
                <a:lnTo>
                  <a:pt x="581" y="483"/>
                </a:lnTo>
                <a:lnTo>
                  <a:pt x="581" y="484"/>
                </a:lnTo>
                <a:lnTo>
                  <a:pt x="582" y="485"/>
                </a:lnTo>
                <a:lnTo>
                  <a:pt x="582" y="487"/>
                </a:lnTo>
                <a:lnTo>
                  <a:pt x="582" y="488"/>
                </a:lnTo>
                <a:lnTo>
                  <a:pt x="581" y="489"/>
                </a:lnTo>
                <a:lnTo>
                  <a:pt x="581" y="492"/>
                </a:lnTo>
                <a:lnTo>
                  <a:pt x="580" y="494"/>
                </a:lnTo>
                <a:lnTo>
                  <a:pt x="580" y="495"/>
                </a:lnTo>
                <a:lnTo>
                  <a:pt x="579" y="496"/>
                </a:lnTo>
                <a:lnTo>
                  <a:pt x="577" y="499"/>
                </a:lnTo>
                <a:lnTo>
                  <a:pt x="576" y="501"/>
                </a:lnTo>
                <a:lnTo>
                  <a:pt x="575" y="503"/>
                </a:lnTo>
                <a:lnTo>
                  <a:pt x="574" y="507"/>
                </a:lnTo>
                <a:lnTo>
                  <a:pt x="573" y="509"/>
                </a:lnTo>
                <a:lnTo>
                  <a:pt x="572" y="510"/>
                </a:lnTo>
                <a:lnTo>
                  <a:pt x="572" y="512"/>
                </a:lnTo>
                <a:lnTo>
                  <a:pt x="571" y="512"/>
                </a:lnTo>
                <a:lnTo>
                  <a:pt x="570" y="513"/>
                </a:lnTo>
                <a:lnTo>
                  <a:pt x="566" y="516"/>
                </a:lnTo>
                <a:lnTo>
                  <a:pt x="563" y="518"/>
                </a:lnTo>
                <a:lnTo>
                  <a:pt x="561" y="520"/>
                </a:lnTo>
                <a:lnTo>
                  <a:pt x="560" y="521"/>
                </a:lnTo>
                <a:lnTo>
                  <a:pt x="558" y="523"/>
                </a:lnTo>
                <a:lnTo>
                  <a:pt x="557" y="524"/>
                </a:lnTo>
                <a:lnTo>
                  <a:pt x="556" y="525"/>
                </a:lnTo>
                <a:lnTo>
                  <a:pt x="556" y="526"/>
                </a:lnTo>
                <a:lnTo>
                  <a:pt x="556" y="528"/>
                </a:lnTo>
                <a:lnTo>
                  <a:pt x="555" y="529"/>
                </a:lnTo>
                <a:lnTo>
                  <a:pt x="555" y="530"/>
                </a:lnTo>
                <a:lnTo>
                  <a:pt x="555" y="531"/>
                </a:lnTo>
                <a:lnTo>
                  <a:pt x="555" y="533"/>
                </a:lnTo>
                <a:lnTo>
                  <a:pt x="556" y="535"/>
                </a:lnTo>
                <a:lnTo>
                  <a:pt x="556" y="536"/>
                </a:lnTo>
                <a:lnTo>
                  <a:pt x="556" y="537"/>
                </a:lnTo>
                <a:lnTo>
                  <a:pt x="556" y="538"/>
                </a:lnTo>
                <a:lnTo>
                  <a:pt x="555" y="538"/>
                </a:lnTo>
                <a:lnTo>
                  <a:pt x="555" y="539"/>
                </a:lnTo>
                <a:lnTo>
                  <a:pt x="555" y="540"/>
                </a:lnTo>
                <a:lnTo>
                  <a:pt x="554" y="541"/>
                </a:lnTo>
                <a:lnTo>
                  <a:pt x="554" y="541"/>
                </a:lnTo>
                <a:lnTo>
                  <a:pt x="553" y="542"/>
                </a:lnTo>
                <a:lnTo>
                  <a:pt x="553" y="542"/>
                </a:lnTo>
                <a:lnTo>
                  <a:pt x="552" y="543"/>
                </a:lnTo>
                <a:lnTo>
                  <a:pt x="549" y="545"/>
                </a:lnTo>
                <a:lnTo>
                  <a:pt x="548" y="545"/>
                </a:lnTo>
                <a:lnTo>
                  <a:pt x="548" y="545"/>
                </a:lnTo>
                <a:lnTo>
                  <a:pt x="547" y="546"/>
                </a:lnTo>
                <a:lnTo>
                  <a:pt x="547" y="546"/>
                </a:lnTo>
                <a:lnTo>
                  <a:pt x="547" y="547"/>
                </a:lnTo>
                <a:lnTo>
                  <a:pt x="547" y="547"/>
                </a:lnTo>
                <a:lnTo>
                  <a:pt x="547" y="548"/>
                </a:lnTo>
                <a:lnTo>
                  <a:pt x="547" y="549"/>
                </a:lnTo>
                <a:lnTo>
                  <a:pt x="547" y="550"/>
                </a:lnTo>
                <a:lnTo>
                  <a:pt x="547" y="550"/>
                </a:lnTo>
                <a:lnTo>
                  <a:pt x="547" y="551"/>
                </a:lnTo>
                <a:lnTo>
                  <a:pt x="548" y="552"/>
                </a:lnTo>
                <a:lnTo>
                  <a:pt x="548" y="553"/>
                </a:lnTo>
                <a:lnTo>
                  <a:pt x="548" y="554"/>
                </a:lnTo>
                <a:lnTo>
                  <a:pt x="549" y="554"/>
                </a:lnTo>
                <a:lnTo>
                  <a:pt x="550" y="555"/>
                </a:lnTo>
                <a:lnTo>
                  <a:pt x="551" y="556"/>
                </a:lnTo>
                <a:lnTo>
                  <a:pt x="553" y="558"/>
                </a:lnTo>
                <a:lnTo>
                  <a:pt x="553" y="558"/>
                </a:lnTo>
                <a:lnTo>
                  <a:pt x="554" y="559"/>
                </a:lnTo>
                <a:lnTo>
                  <a:pt x="554" y="559"/>
                </a:lnTo>
                <a:lnTo>
                  <a:pt x="554" y="560"/>
                </a:lnTo>
                <a:lnTo>
                  <a:pt x="554" y="560"/>
                </a:lnTo>
                <a:lnTo>
                  <a:pt x="554" y="561"/>
                </a:lnTo>
                <a:lnTo>
                  <a:pt x="553" y="563"/>
                </a:lnTo>
                <a:lnTo>
                  <a:pt x="553" y="564"/>
                </a:lnTo>
                <a:lnTo>
                  <a:pt x="552" y="564"/>
                </a:lnTo>
                <a:lnTo>
                  <a:pt x="552" y="565"/>
                </a:lnTo>
                <a:lnTo>
                  <a:pt x="551" y="565"/>
                </a:lnTo>
                <a:lnTo>
                  <a:pt x="551" y="565"/>
                </a:lnTo>
                <a:lnTo>
                  <a:pt x="549" y="566"/>
                </a:lnTo>
                <a:lnTo>
                  <a:pt x="548" y="567"/>
                </a:lnTo>
                <a:lnTo>
                  <a:pt x="547" y="567"/>
                </a:lnTo>
                <a:lnTo>
                  <a:pt x="546" y="570"/>
                </a:lnTo>
                <a:lnTo>
                  <a:pt x="544" y="571"/>
                </a:lnTo>
                <a:lnTo>
                  <a:pt x="543" y="572"/>
                </a:lnTo>
                <a:lnTo>
                  <a:pt x="542" y="573"/>
                </a:lnTo>
                <a:lnTo>
                  <a:pt x="542" y="574"/>
                </a:lnTo>
                <a:lnTo>
                  <a:pt x="541" y="575"/>
                </a:lnTo>
                <a:lnTo>
                  <a:pt x="541" y="576"/>
                </a:lnTo>
                <a:lnTo>
                  <a:pt x="541" y="577"/>
                </a:lnTo>
                <a:lnTo>
                  <a:pt x="541" y="578"/>
                </a:lnTo>
                <a:lnTo>
                  <a:pt x="541" y="579"/>
                </a:lnTo>
                <a:lnTo>
                  <a:pt x="541" y="580"/>
                </a:lnTo>
                <a:lnTo>
                  <a:pt x="542" y="582"/>
                </a:lnTo>
                <a:lnTo>
                  <a:pt x="543" y="584"/>
                </a:lnTo>
                <a:lnTo>
                  <a:pt x="544" y="585"/>
                </a:lnTo>
                <a:lnTo>
                  <a:pt x="546" y="588"/>
                </a:lnTo>
                <a:lnTo>
                  <a:pt x="547" y="589"/>
                </a:lnTo>
                <a:lnTo>
                  <a:pt x="547" y="590"/>
                </a:lnTo>
                <a:lnTo>
                  <a:pt x="548" y="591"/>
                </a:lnTo>
                <a:lnTo>
                  <a:pt x="548" y="593"/>
                </a:lnTo>
                <a:lnTo>
                  <a:pt x="548" y="594"/>
                </a:lnTo>
                <a:lnTo>
                  <a:pt x="548" y="595"/>
                </a:lnTo>
                <a:lnTo>
                  <a:pt x="548" y="596"/>
                </a:lnTo>
                <a:lnTo>
                  <a:pt x="548" y="597"/>
                </a:lnTo>
                <a:lnTo>
                  <a:pt x="548" y="598"/>
                </a:lnTo>
                <a:lnTo>
                  <a:pt x="547" y="598"/>
                </a:lnTo>
                <a:lnTo>
                  <a:pt x="547" y="599"/>
                </a:lnTo>
                <a:lnTo>
                  <a:pt x="545" y="601"/>
                </a:lnTo>
                <a:lnTo>
                  <a:pt x="544" y="602"/>
                </a:lnTo>
                <a:lnTo>
                  <a:pt x="543" y="604"/>
                </a:lnTo>
                <a:lnTo>
                  <a:pt x="542" y="605"/>
                </a:lnTo>
                <a:lnTo>
                  <a:pt x="541" y="606"/>
                </a:lnTo>
                <a:lnTo>
                  <a:pt x="541" y="608"/>
                </a:lnTo>
                <a:lnTo>
                  <a:pt x="539" y="613"/>
                </a:lnTo>
                <a:lnTo>
                  <a:pt x="538" y="617"/>
                </a:lnTo>
                <a:lnTo>
                  <a:pt x="538" y="617"/>
                </a:lnTo>
                <a:lnTo>
                  <a:pt x="537" y="618"/>
                </a:lnTo>
                <a:lnTo>
                  <a:pt x="537" y="619"/>
                </a:lnTo>
                <a:lnTo>
                  <a:pt x="536" y="619"/>
                </a:lnTo>
                <a:lnTo>
                  <a:pt x="535" y="619"/>
                </a:lnTo>
                <a:lnTo>
                  <a:pt x="531" y="621"/>
                </a:lnTo>
                <a:lnTo>
                  <a:pt x="529" y="622"/>
                </a:lnTo>
                <a:lnTo>
                  <a:pt x="527" y="623"/>
                </a:lnTo>
                <a:lnTo>
                  <a:pt x="526" y="624"/>
                </a:lnTo>
                <a:lnTo>
                  <a:pt x="522" y="627"/>
                </a:lnTo>
                <a:lnTo>
                  <a:pt x="520" y="629"/>
                </a:lnTo>
                <a:lnTo>
                  <a:pt x="518" y="630"/>
                </a:lnTo>
                <a:lnTo>
                  <a:pt x="517" y="630"/>
                </a:lnTo>
                <a:lnTo>
                  <a:pt x="516" y="631"/>
                </a:lnTo>
                <a:lnTo>
                  <a:pt x="514" y="631"/>
                </a:lnTo>
                <a:lnTo>
                  <a:pt x="513" y="632"/>
                </a:lnTo>
                <a:lnTo>
                  <a:pt x="512" y="632"/>
                </a:lnTo>
                <a:lnTo>
                  <a:pt x="511" y="632"/>
                </a:lnTo>
                <a:lnTo>
                  <a:pt x="510" y="632"/>
                </a:lnTo>
                <a:lnTo>
                  <a:pt x="509" y="632"/>
                </a:lnTo>
                <a:lnTo>
                  <a:pt x="507" y="632"/>
                </a:lnTo>
                <a:lnTo>
                  <a:pt x="502" y="631"/>
                </a:lnTo>
                <a:lnTo>
                  <a:pt x="501" y="631"/>
                </a:lnTo>
                <a:lnTo>
                  <a:pt x="500" y="631"/>
                </a:lnTo>
                <a:lnTo>
                  <a:pt x="499" y="631"/>
                </a:lnTo>
                <a:lnTo>
                  <a:pt x="499" y="631"/>
                </a:lnTo>
                <a:lnTo>
                  <a:pt x="498" y="631"/>
                </a:lnTo>
                <a:lnTo>
                  <a:pt x="498" y="632"/>
                </a:lnTo>
                <a:lnTo>
                  <a:pt x="498" y="633"/>
                </a:lnTo>
                <a:lnTo>
                  <a:pt x="497" y="638"/>
                </a:lnTo>
                <a:lnTo>
                  <a:pt x="496" y="641"/>
                </a:lnTo>
                <a:lnTo>
                  <a:pt x="496" y="643"/>
                </a:lnTo>
                <a:lnTo>
                  <a:pt x="496" y="649"/>
                </a:lnTo>
                <a:lnTo>
                  <a:pt x="495" y="651"/>
                </a:lnTo>
                <a:lnTo>
                  <a:pt x="495" y="653"/>
                </a:lnTo>
                <a:lnTo>
                  <a:pt x="494" y="656"/>
                </a:lnTo>
                <a:lnTo>
                  <a:pt x="494" y="658"/>
                </a:lnTo>
                <a:lnTo>
                  <a:pt x="494" y="659"/>
                </a:lnTo>
                <a:lnTo>
                  <a:pt x="494" y="660"/>
                </a:lnTo>
                <a:lnTo>
                  <a:pt x="494" y="662"/>
                </a:lnTo>
                <a:lnTo>
                  <a:pt x="495" y="663"/>
                </a:lnTo>
                <a:lnTo>
                  <a:pt x="496" y="667"/>
                </a:lnTo>
                <a:lnTo>
                  <a:pt x="497" y="669"/>
                </a:lnTo>
                <a:lnTo>
                  <a:pt x="497" y="670"/>
                </a:lnTo>
                <a:lnTo>
                  <a:pt x="499" y="676"/>
                </a:lnTo>
                <a:lnTo>
                  <a:pt x="499" y="678"/>
                </a:lnTo>
                <a:lnTo>
                  <a:pt x="499" y="680"/>
                </a:lnTo>
                <a:lnTo>
                  <a:pt x="499" y="682"/>
                </a:lnTo>
                <a:lnTo>
                  <a:pt x="499" y="684"/>
                </a:lnTo>
                <a:lnTo>
                  <a:pt x="498" y="685"/>
                </a:lnTo>
                <a:lnTo>
                  <a:pt x="498" y="686"/>
                </a:lnTo>
                <a:lnTo>
                  <a:pt x="498" y="687"/>
                </a:lnTo>
                <a:lnTo>
                  <a:pt x="497" y="688"/>
                </a:lnTo>
                <a:lnTo>
                  <a:pt x="497" y="688"/>
                </a:lnTo>
                <a:lnTo>
                  <a:pt x="496" y="689"/>
                </a:lnTo>
                <a:lnTo>
                  <a:pt x="495" y="690"/>
                </a:lnTo>
                <a:lnTo>
                  <a:pt x="495" y="691"/>
                </a:lnTo>
                <a:lnTo>
                  <a:pt x="493" y="692"/>
                </a:lnTo>
                <a:lnTo>
                  <a:pt x="492" y="693"/>
                </a:lnTo>
                <a:lnTo>
                  <a:pt x="491" y="693"/>
                </a:lnTo>
                <a:lnTo>
                  <a:pt x="488" y="695"/>
                </a:lnTo>
                <a:lnTo>
                  <a:pt x="487" y="695"/>
                </a:lnTo>
                <a:lnTo>
                  <a:pt x="486" y="696"/>
                </a:lnTo>
                <a:lnTo>
                  <a:pt x="485" y="696"/>
                </a:lnTo>
                <a:lnTo>
                  <a:pt x="484" y="697"/>
                </a:lnTo>
                <a:lnTo>
                  <a:pt x="483" y="698"/>
                </a:lnTo>
                <a:lnTo>
                  <a:pt x="482" y="699"/>
                </a:lnTo>
                <a:lnTo>
                  <a:pt x="481" y="700"/>
                </a:lnTo>
                <a:lnTo>
                  <a:pt x="480" y="702"/>
                </a:lnTo>
                <a:lnTo>
                  <a:pt x="478" y="705"/>
                </a:lnTo>
                <a:lnTo>
                  <a:pt x="477" y="708"/>
                </a:lnTo>
                <a:lnTo>
                  <a:pt x="476" y="710"/>
                </a:lnTo>
                <a:lnTo>
                  <a:pt x="475" y="712"/>
                </a:lnTo>
                <a:lnTo>
                  <a:pt x="475" y="713"/>
                </a:lnTo>
                <a:lnTo>
                  <a:pt x="474" y="716"/>
                </a:lnTo>
                <a:lnTo>
                  <a:pt x="474" y="718"/>
                </a:lnTo>
                <a:lnTo>
                  <a:pt x="473" y="722"/>
                </a:lnTo>
                <a:lnTo>
                  <a:pt x="473" y="724"/>
                </a:lnTo>
                <a:lnTo>
                  <a:pt x="472" y="726"/>
                </a:lnTo>
                <a:lnTo>
                  <a:pt x="472" y="728"/>
                </a:lnTo>
                <a:lnTo>
                  <a:pt x="472" y="730"/>
                </a:lnTo>
                <a:lnTo>
                  <a:pt x="472" y="732"/>
                </a:lnTo>
                <a:lnTo>
                  <a:pt x="473" y="734"/>
                </a:lnTo>
                <a:lnTo>
                  <a:pt x="473" y="735"/>
                </a:lnTo>
                <a:lnTo>
                  <a:pt x="473" y="736"/>
                </a:lnTo>
                <a:lnTo>
                  <a:pt x="473" y="738"/>
                </a:lnTo>
                <a:lnTo>
                  <a:pt x="474" y="739"/>
                </a:lnTo>
                <a:lnTo>
                  <a:pt x="476" y="744"/>
                </a:lnTo>
                <a:lnTo>
                  <a:pt x="476" y="746"/>
                </a:lnTo>
                <a:lnTo>
                  <a:pt x="476" y="746"/>
                </a:lnTo>
                <a:lnTo>
                  <a:pt x="475" y="746"/>
                </a:lnTo>
                <a:lnTo>
                  <a:pt x="474" y="745"/>
                </a:lnTo>
                <a:lnTo>
                  <a:pt x="473" y="745"/>
                </a:lnTo>
                <a:lnTo>
                  <a:pt x="472" y="745"/>
                </a:lnTo>
                <a:lnTo>
                  <a:pt x="471" y="745"/>
                </a:lnTo>
                <a:lnTo>
                  <a:pt x="469" y="745"/>
                </a:lnTo>
                <a:lnTo>
                  <a:pt x="468" y="745"/>
                </a:lnTo>
                <a:lnTo>
                  <a:pt x="466" y="746"/>
                </a:lnTo>
                <a:lnTo>
                  <a:pt x="465" y="747"/>
                </a:lnTo>
                <a:lnTo>
                  <a:pt x="463" y="747"/>
                </a:lnTo>
                <a:lnTo>
                  <a:pt x="462" y="748"/>
                </a:lnTo>
                <a:lnTo>
                  <a:pt x="461" y="749"/>
                </a:lnTo>
                <a:lnTo>
                  <a:pt x="460" y="750"/>
                </a:lnTo>
                <a:lnTo>
                  <a:pt x="459" y="751"/>
                </a:lnTo>
                <a:lnTo>
                  <a:pt x="459" y="752"/>
                </a:lnTo>
                <a:lnTo>
                  <a:pt x="458" y="753"/>
                </a:lnTo>
                <a:lnTo>
                  <a:pt x="456" y="757"/>
                </a:lnTo>
                <a:lnTo>
                  <a:pt x="455" y="758"/>
                </a:lnTo>
                <a:lnTo>
                  <a:pt x="455" y="758"/>
                </a:lnTo>
                <a:lnTo>
                  <a:pt x="455" y="759"/>
                </a:lnTo>
                <a:lnTo>
                  <a:pt x="454" y="759"/>
                </a:lnTo>
                <a:lnTo>
                  <a:pt x="454" y="759"/>
                </a:lnTo>
                <a:lnTo>
                  <a:pt x="453" y="759"/>
                </a:lnTo>
                <a:lnTo>
                  <a:pt x="452" y="760"/>
                </a:lnTo>
                <a:lnTo>
                  <a:pt x="451" y="759"/>
                </a:lnTo>
                <a:lnTo>
                  <a:pt x="450" y="759"/>
                </a:lnTo>
                <a:lnTo>
                  <a:pt x="449" y="759"/>
                </a:lnTo>
                <a:lnTo>
                  <a:pt x="448" y="758"/>
                </a:lnTo>
                <a:lnTo>
                  <a:pt x="446" y="757"/>
                </a:lnTo>
                <a:lnTo>
                  <a:pt x="442" y="755"/>
                </a:lnTo>
                <a:lnTo>
                  <a:pt x="440" y="753"/>
                </a:lnTo>
                <a:lnTo>
                  <a:pt x="436" y="750"/>
                </a:lnTo>
                <a:lnTo>
                  <a:pt x="430" y="746"/>
                </a:lnTo>
                <a:lnTo>
                  <a:pt x="427" y="744"/>
                </a:lnTo>
                <a:lnTo>
                  <a:pt x="424" y="742"/>
                </a:lnTo>
                <a:lnTo>
                  <a:pt x="423" y="741"/>
                </a:lnTo>
                <a:lnTo>
                  <a:pt x="421" y="739"/>
                </a:lnTo>
                <a:lnTo>
                  <a:pt x="419" y="737"/>
                </a:lnTo>
                <a:lnTo>
                  <a:pt x="418" y="735"/>
                </a:lnTo>
                <a:lnTo>
                  <a:pt x="417" y="734"/>
                </a:lnTo>
                <a:lnTo>
                  <a:pt x="416" y="732"/>
                </a:lnTo>
                <a:lnTo>
                  <a:pt x="416" y="731"/>
                </a:lnTo>
                <a:lnTo>
                  <a:pt x="415" y="730"/>
                </a:lnTo>
                <a:lnTo>
                  <a:pt x="415" y="728"/>
                </a:lnTo>
                <a:lnTo>
                  <a:pt x="414" y="726"/>
                </a:lnTo>
                <a:lnTo>
                  <a:pt x="414" y="720"/>
                </a:lnTo>
                <a:lnTo>
                  <a:pt x="413" y="714"/>
                </a:lnTo>
                <a:lnTo>
                  <a:pt x="413" y="709"/>
                </a:lnTo>
                <a:lnTo>
                  <a:pt x="413" y="707"/>
                </a:lnTo>
                <a:lnTo>
                  <a:pt x="412" y="704"/>
                </a:lnTo>
                <a:lnTo>
                  <a:pt x="412" y="702"/>
                </a:lnTo>
                <a:lnTo>
                  <a:pt x="411" y="699"/>
                </a:lnTo>
                <a:lnTo>
                  <a:pt x="410" y="694"/>
                </a:lnTo>
                <a:lnTo>
                  <a:pt x="409" y="692"/>
                </a:lnTo>
                <a:lnTo>
                  <a:pt x="408" y="691"/>
                </a:lnTo>
                <a:lnTo>
                  <a:pt x="408" y="690"/>
                </a:lnTo>
                <a:lnTo>
                  <a:pt x="407" y="689"/>
                </a:lnTo>
                <a:lnTo>
                  <a:pt x="406" y="687"/>
                </a:lnTo>
                <a:lnTo>
                  <a:pt x="403" y="683"/>
                </a:lnTo>
                <a:lnTo>
                  <a:pt x="399" y="679"/>
                </a:lnTo>
                <a:lnTo>
                  <a:pt x="395" y="674"/>
                </a:lnTo>
                <a:lnTo>
                  <a:pt x="388" y="666"/>
                </a:lnTo>
                <a:lnTo>
                  <a:pt x="387" y="665"/>
                </a:lnTo>
                <a:lnTo>
                  <a:pt x="385" y="663"/>
                </a:lnTo>
                <a:lnTo>
                  <a:pt x="384" y="661"/>
                </a:lnTo>
                <a:lnTo>
                  <a:pt x="382" y="660"/>
                </a:lnTo>
                <a:lnTo>
                  <a:pt x="380" y="657"/>
                </a:lnTo>
                <a:lnTo>
                  <a:pt x="378" y="656"/>
                </a:lnTo>
                <a:lnTo>
                  <a:pt x="376" y="655"/>
                </a:lnTo>
                <a:lnTo>
                  <a:pt x="374" y="653"/>
                </a:lnTo>
                <a:lnTo>
                  <a:pt x="372" y="651"/>
                </a:lnTo>
                <a:lnTo>
                  <a:pt x="370" y="650"/>
                </a:lnTo>
                <a:lnTo>
                  <a:pt x="368" y="649"/>
                </a:lnTo>
                <a:lnTo>
                  <a:pt x="365" y="647"/>
                </a:lnTo>
                <a:lnTo>
                  <a:pt x="364" y="647"/>
                </a:lnTo>
                <a:lnTo>
                  <a:pt x="363" y="646"/>
                </a:lnTo>
                <a:lnTo>
                  <a:pt x="360" y="646"/>
                </a:lnTo>
                <a:lnTo>
                  <a:pt x="358" y="646"/>
                </a:lnTo>
                <a:lnTo>
                  <a:pt x="356" y="645"/>
                </a:lnTo>
                <a:lnTo>
                  <a:pt x="353" y="645"/>
                </a:lnTo>
                <a:lnTo>
                  <a:pt x="347" y="645"/>
                </a:lnTo>
                <a:lnTo>
                  <a:pt x="344" y="645"/>
                </a:lnTo>
                <a:lnTo>
                  <a:pt x="343" y="645"/>
                </a:lnTo>
                <a:lnTo>
                  <a:pt x="341" y="645"/>
                </a:lnTo>
                <a:lnTo>
                  <a:pt x="340" y="644"/>
                </a:lnTo>
                <a:lnTo>
                  <a:pt x="338" y="644"/>
                </a:lnTo>
                <a:lnTo>
                  <a:pt x="336" y="643"/>
                </a:lnTo>
                <a:lnTo>
                  <a:pt x="334" y="642"/>
                </a:lnTo>
                <a:lnTo>
                  <a:pt x="332" y="641"/>
                </a:lnTo>
                <a:lnTo>
                  <a:pt x="330" y="640"/>
                </a:lnTo>
                <a:lnTo>
                  <a:pt x="328" y="639"/>
                </a:lnTo>
                <a:lnTo>
                  <a:pt x="326" y="637"/>
                </a:lnTo>
                <a:lnTo>
                  <a:pt x="324" y="636"/>
                </a:lnTo>
                <a:lnTo>
                  <a:pt x="323" y="634"/>
                </a:lnTo>
                <a:lnTo>
                  <a:pt x="321" y="633"/>
                </a:lnTo>
                <a:lnTo>
                  <a:pt x="320" y="631"/>
                </a:lnTo>
                <a:lnTo>
                  <a:pt x="320" y="630"/>
                </a:lnTo>
                <a:lnTo>
                  <a:pt x="319" y="629"/>
                </a:lnTo>
                <a:lnTo>
                  <a:pt x="318" y="627"/>
                </a:lnTo>
                <a:lnTo>
                  <a:pt x="318" y="625"/>
                </a:lnTo>
                <a:lnTo>
                  <a:pt x="317" y="623"/>
                </a:lnTo>
                <a:lnTo>
                  <a:pt x="316" y="617"/>
                </a:lnTo>
                <a:lnTo>
                  <a:pt x="315" y="615"/>
                </a:lnTo>
                <a:lnTo>
                  <a:pt x="315" y="613"/>
                </a:lnTo>
                <a:lnTo>
                  <a:pt x="314" y="612"/>
                </a:lnTo>
                <a:lnTo>
                  <a:pt x="313" y="610"/>
                </a:lnTo>
                <a:lnTo>
                  <a:pt x="313" y="609"/>
                </a:lnTo>
                <a:lnTo>
                  <a:pt x="312" y="608"/>
                </a:lnTo>
                <a:lnTo>
                  <a:pt x="311" y="606"/>
                </a:lnTo>
                <a:lnTo>
                  <a:pt x="308" y="603"/>
                </a:lnTo>
                <a:lnTo>
                  <a:pt x="303" y="597"/>
                </a:lnTo>
                <a:lnTo>
                  <a:pt x="296" y="590"/>
                </a:lnTo>
                <a:lnTo>
                  <a:pt x="295" y="589"/>
                </a:lnTo>
                <a:lnTo>
                  <a:pt x="294" y="588"/>
                </a:lnTo>
                <a:lnTo>
                  <a:pt x="293" y="587"/>
                </a:lnTo>
                <a:lnTo>
                  <a:pt x="292" y="585"/>
                </a:lnTo>
                <a:lnTo>
                  <a:pt x="292" y="584"/>
                </a:lnTo>
                <a:lnTo>
                  <a:pt x="290" y="580"/>
                </a:lnTo>
                <a:lnTo>
                  <a:pt x="289" y="578"/>
                </a:lnTo>
                <a:lnTo>
                  <a:pt x="287" y="576"/>
                </a:lnTo>
                <a:lnTo>
                  <a:pt x="284" y="572"/>
                </a:lnTo>
                <a:lnTo>
                  <a:pt x="283" y="571"/>
                </a:lnTo>
                <a:lnTo>
                  <a:pt x="282" y="569"/>
                </a:lnTo>
                <a:lnTo>
                  <a:pt x="279" y="564"/>
                </a:lnTo>
                <a:lnTo>
                  <a:pt x="279" y="563"/>
                </a:lnTo>
                <a:lnTo>
                  <a:pt x="278" y="562"/>
                </a:lnTo>
                <a:lnTo>
                  <a:pt x="277" y="561"/>
                </a:lnTo>
                <a:lnTo>
                  <a:pt x="276" y="560"/>
                </a:lnTo>
                <a:lnTo>
                  <a:pt x="272" y="556"/>
                </a:lnTo>
                <a:lnTo>
                  <a:pt x="270" y="555"/>
                </a:lnTo>
                <a:lnTo>
                  <a:pt x="269" y="553"/>
                </a:lnTo>
                <a:lnTo>
                  <a:pt x="267" y="551"/>
                </a:lnTo>
                <a:lnTo>
                  <a:pt x="266" y="549"/>
                </a:lnTo>
                <a:lnTo>
                  <a:pt x="265" y="548"/>
                </a:lnTo>
                <a:lnTo>
                  <a:pt x="261" y="545"/>
                </a:lnTo>
                <a:lnTo>
                  <a:pt x="260" y="544"/>
                </a:lnTo>
                <a:lnTo>
                  <a:pt x="260" y="543"/>
                </a:lnTo>
                <a:lnTo>
                  <a:pt x="259" y="542"/>
                </a:lnTo>
                <a:lnTo>
                  <a:pt x="258" y="541"/>
                </a:lnTo>
                <a:lnTo>
                  <a:pt x="258" y="539"/>
                </a:lnTo>
                <a:lnTo>
                  <a:pt x="257" y="538"/>
                </a:lnTo>
                <a:lnTo>
                  <a:pt x="257" y="536"/>
                </a:lnTo>
                <a:lnTo>
                  <a:pt x="256" y="530"/>
                </a:lnTo>
                <a:lnTo>
                  <a:pt x="255" y="528"/>
                </a:lnTo>
                <a:lnTo>
                  <a:pt x="255" y="527"/>
                </a:lnTo>
                <a:lnTo>
                  <a:pt x="255" y="525"/>
                </a:lnTo>
                <a:lnTo>
                  <a:pt x="254" y="524"/>
                </a:lnTo>
                <a:lnTo>
                  <a:pt x="254" y="523"/>
                </a:lnTo>
                <a:lnTo>
                  <a:pt x="253" y="522"/>
                </a:lnTo>
                <a:lnTo>
                  <a:pt x="252" y="521"/>
                </a:lnTo>
                <a:lnTo>
                  <a:pt x="249" y="517"/>
                </a:lnTo>
                <a:lnTo>
                  <a:pt x="245" y="514"/>
                </a:lnTo>
                <a:lnTo>
                  <a:pt x="241" y="509"/>
                </a:lnTo>
                <a:lnTo>
                  <a:pt x="238" y="506"/>
                </a:lnTo>
                <a:lnTo>
                  <a:pt x="236" y="504"/>
                </a:lnTo>
                <a:lnTo>
                  <a:pt x="234" y="503"/>
                </a:lnTo>
                <a:lnTo>
                  <a:pt x="233" y="501"/>
                </a:lnTo>
                <a:lnTo>
                  <a:pt x="231" y="500"/>
                </a:lnTo>
                <a:lnTo>
                  <a:pt x="230" y="499"/>
                </a:lnTo>
                <a:lnTo>
                  <a:pt x="228" y="498"/>
                </a:lnTo>
                <a:lnTo>
                  <a:pt x="226" y="497"/>
                </a:lnTo>
                <a:lnTo>
                  <a:pt x="224" y="496"/>
                </a:lnTo>
                <a:lnTo>
                  <a:pt x="222" y="495"/>
                </a:lnTo>
                <a:lnTo>
                  <a:pt x="221" y="495"/>
                </a:lnTo>
                <a:lnTo>
                  <a:pt x="217" y="493"/>
                </a:lnTo>
                <a:lnTo>
                  <a:pt x="214" y="493"/>
                </a:lnTo>
                <a:lnTo>
                  <a:pt x="206" y="491"/>
                </a:lnTo>
                <a:lnTo>
                  <a:pt x="204" y="491"/>
                </a:lnTo>
                <a:lnTo>
                  <a:pt x="201" y="490"/>
                </a:lnTo>
                <a:lnTo>
                  <a:pt x="200" y="491"/>
                </a:lnTo>
                <a:lnTo>
                  <a:pt x="199" y="491"/>
                </a:lnTo>
                <a:lnTo>
                  <a:pt x="199" y="491"/>
                </a:lnTo>
                <a:lnTo>
                  <a:pt x="198" y="491"/>
                </a:lnTo>
                <a:lnTo>
                  <a:pt x="197" y="492"/>
                </a:lnTo>
                <a:lnTo>
                  <a:pt x="196" y="492"/>
                </a:lnTo>
                <a:lnTo>
                  <a:pt x="196" y="493"/>
                </a:lnTo>
                <a:lnTo>
                  <a:pt x="195" y="495"/>
                </a:lnTo>
                <a:lnTo>
                  <a:pt x="194" y="496"/>
                </a:lnTo>
                <a:lnTo>
                  <a:pt x="194" y="496"/>
                </a:lnTo>
                <a:lnTo>
                  <a:pt x="193" y="497"/>
                </a:lnTo>
                <a:lnTo>
                  <a:pt x="192" y="497"/>
                </a:lnTo>
                <a:lnTo>
                  <a:pt x="192" y="497"/>
                </a:lnTo>
                <a:lnTo>
                  <a:pt x="191" y="497"/>
                </a:lnTo>
                <a:lnTo>
                  <a:pt x="189" y="497"/>
                </a:lnTo>
                <a:lnTo>
                  <a:pt x="187" y="497"/>
                </a:lnTo>
                <a:lnTo>
                  <a:pt x="184" y="496"/>
                </a:lnTo>
                <a:lnTo>
                  <a:pt x="180" y="495"/>
                </a:lnTo>
                <a:lnTo>
                  <a:pt x="179" y="495"/>
                </a:lnTo>
                <a:lnTo>
                  <a:pt x="177" y="494"/>
                </a:lnTo>
                <a:lnTo>
                  <a:pt x="172" y="494"/>
                </a:lnTo>
                <a:lnTo>
                  <a:pt x="169" y="494"/>
                </a:lnTo>
                <a:lnTo>
                  <a:pt x="167" y="493"/>
                </a:lnTo>
                <a:lnTo>
                  <a:pt x="165" y="493"/>
                </a:lnTo>
                <a:lnTo>
                  <a:pt x="163" y="492"/>
                </a:lnTo>
                <a:lnTo>
                  <a:pt x="161" y="492"/>
                </a:lnTo>
                <a:lnTo>
                  <a:pt x="159" y="491"/>
                </a:lnTo>
                <a:lnTo>
                  <a:pt x="157" y="490"/>
                </a:lnTo>
                <a:lnTo>
                  <a:pt x="156" y="489"/>
                </a:lnTo>
                <a:lnTo>
                  <a:pt x="155" y="489"/>
                </a:lnTo>
                <a:lnTo>
                  <a:pt x="154" y="488"/>
                </a:lnTo>
                <a:lnTo>
                  <a:pt x="153" y="487"/>
                </a:lnTo>
                <a:lnTo>
                  <a:pt x="152" y="485"/>
                </a:lnTo>
                <a:lnTo>
                  <a:pt x="152" y="485"/>
                </a:lnTo>
                <a:lnTo>
                  <a:pt x="149" y="481"/>
                </a:lnTo>
                <a:lnTo>
                  <a:pt x="147" y="476"/>
                </a:lnTo>
                <a:lnTo>
                  <a:pt x="145" y="473"/>
                </a:lnTo>
                <a:lnTo>
                  <a:pt x="145" y="471"/>
                </a:lnTo>
                <a:lnTo>
                  <a:pt x="144" y="470"/>
                </a:lnTo>
                <a:lnTo>
                  <a:pt x="143" y="465"/>
                </a:lnTo>
                <a:lnTo>
                  <a:pt x="142" y="463"/>
                </a:lnTo>
                <a:lnTo>
                  <a:pt x="141" y="461"/>
                </a:lnTo>
                <a:lnTo>
                  <a:pt x="140" y="460"/>
                </a:lnTo>
                <a:lnTo>
                  <a:pt x="139" y="458"/>
                </a:lnTo>
                <a:lnTo>
                  <a:pt x="138" y="456"/>
                </a:lnTo>
                <a:lnTo>
                  <a:pt x="137" y="455"/>
                </a:lnTo>
                <a:lnTo>
                  <a:pt x="136" y="453"/>
                </a:lnTo>
                <a:lnTo>
                  <a:pt x="133" y="450"/>
                </a:lnTo>
                <a:lnTo>
                  <a:pt x="131" y="448"/>
                </a:lnTo>
                <a:lnTo>
                  <a:pt x="124" y="442"/>
                </a:lnTo>
                <a:lnTo>
                  <a:pt x="122" y="441"/>
                </a:lnTo>
                <a:lnTo>
                  <a:pt x="120" y="440"/>
                </a:lnTo>
                <a:lnTo>
                  <a:pt x="118" y="439"/>
                </a:lnTo>
                <a:lnTo>
                  <a:pt x="116" y="438"/>
                </a:lnTo>
                <a:lnTo>
                  <a:pt x="111" y="435"/>
                </a:lnTo>
                <a:lnTo>
                  <a:pt x="109" y="435"/>
                </a:lnTo>
                <a:lnTo>
                  <a:pt x="108" y="434"/>
                </a:lnTo>
                <a:lnTo>
                  <a:pt x="106" y="433"/>
                </a:lnTo>
                <a:lnTo>
                  <a:pt x="105" y="431"/>
                </a:lnTo>
                <a:lnTo>
                  <a:pt x="104" y="430"/>
                </a:lnTo>
                <a:lnTo>
                  <a:pt x="103" y="429"/>
                </a:lnTo>
                <a:lnTo>
                  <a:pt x="102" y="429"/>
                </a:lnTo>
                <a:lnTo>
                  <a:pt x="102" y="428"/>
                </a:lnTo>
                <a:lnTo>
                  <a:pt x="101" y="427"/>
                </a:lnTo>
                <a:lnTo>
                  <a:pt x="101" y="426"/>
                </a:lnTo>
                <a:lnTo>
                  <a:pt x="101" y="425"/>
                </a:lnTo>
                <a:lnTo>
                  <a:pt x="100" y="422"/>
                </a:lnTo>
                <a:lnTo>
                  <a:pt x="99" y="418"/>
                </a:lnTo>
                <a:lnTo>
                  <a:pt x="98" y="415"/>
                </a:lnTo>
                <a:lnTo>
                  <a:pt x="97" y="411"/>
                </a:lnTo>
                <a:lnTo>
                  <a:pt x="95" y="406"/>
                </a:lnTo>
                <a:lnTo>
                  <a:pt x="94" y="405"/>
                </a:lnTo>
                <a:lnTo>
                  <a:pt x="94" y="403"/>
                </a:lnTo>
                <a:lnTo>
                  <a:pt x="94" y="402"/>
                </a:lnTo>
                <a:lnTo>
                  <a:pt x="94" y="400"/>
                </a:lnTo>
                <a:lnTo>
                  <a:pt x="94" y="399"/>
                </a:lnTo>
                <a:lnTo>
                  <a:pt x="95" y="396"/>
                </a:lnTo>
                <a:lnTo>
                  <a:pt x="95" y="393"/>
                </a:lnTo>
                <a:lnTo>
                  <a:pt x="95" y="391"/>
                </a:lnTo>
                <a:lnTo>
                  <a:pt x="95" y="387"/>
                </a:lnTo>
                <a:lnTo>
                  <a:pt x="95" y="382"/>
                </a:lnTo>
                <a:lnTo>
                  <a:pt x="95" y="380"/>
                </a:lnTo>
                <a:lnTo>
                  <a:pt x="95" y="378"/>
                </a:lnTo>
                <a:lnTo>
                  <a:pt x="95" y="376"/>
                </a:lnTo>
                <a:lnTo>
                  <a:pt x="94" y="374"/>
                </a:lnTo>
                <a:lnTo>
                  <a:pt x="94" y="373"/>
                </a:lnTo>
                <a:lnTo>
                  <a:pt x="93" y="372"/>
                </a:lnTo>
                <a:lnTo>
                  <a:pt x="92" y="371"/>
                </a:lnTo>
                <a:lnTo>
                  <a:pt x="91" y="370"/>
                </a:lnTo>
                <a:lnTo>
                  <a:pt x="90" y="369"/>
                </a:lnTo>
                <a:lnTo>
                  <a:pt x="87" y="368"/>
                </a:lnTo>
                <a:lnTo>
                  <a:pt x="85" y="367"/>
                </a:lnTo>
                <a:lnTo>
                  <a:pt x="82" y="366"/>
                </a:lnTo>
                <a:lnTo>
                  <a:pt x="81" y="365"/>
                </a:lnTo>
                <a:lnTo>
                  <a:pt x="80" y="365"/>
                </a:lnTo>
                <a:lnTo>
                  <a:pt x="78" y="364"/>
                </a:lnTo>
                <a:lnTo>
                  <a:pt x="77" y="363"/>
                </a:lnTo>
                <a:lnTo>
                  <a:pt x="77" y="362"/>
                </a:lnTo>
                <a:lnTo>
                  <a:pt x="76" y="361"/>
                </a:lnTo>
                <a:lnTo>
                  <a:pt x="75" y="359"/>
                </a:lnTo>
                <a:lnTo>
                  <a:pt x="73" y="356"/>
                </a:lnTo>
                <a:lnTo>
                  <a:pt x="72" y="354"/>
                </a:lnTo>
                <a:lnTo>
                  <a:pt x="71" y="352"/>
                </a:lnTo>
                <a:lnTo>
                  <a:pt x="70" y="350"/>
                </a:lnTo>
                <a:lnTo>
                  <a:pt x="69" y="348"/>
                </a:lnTo>
                <a:lnTo>
                  <a:pt x="69" y="346"/>
                </a:lnTo>
                <a:lnTo>
                  <a:pt x="68" y="344"/>
                </a:lnTo>
                <a:lnTo>
                  <a:pt x="68" y="342"/>
                </a:lnTo>
                <a:lnTo>
                  <a:pt x="67" y="340"/>
                </a:lnTo>
                <a:lnTo>
                  <a:pt x="67" y="332"/>
                </a:lnTo>
                <a:lnTo>
                  <a:pt x="66" y="330"/>
                </a:lnTo>
                <a:lnTo>
                  <a:pt x="66" y="328"/>
                </a:lnTo>
                <a:lnTo>
                  <a:pt x="65" y="326"/>
                </a:lnTo>
                <a:lnTo>
                  <a:pt x="63" y="319"/>
                </a:lnTo>
                <a:lnTo>
                  <a:pt x="63" y="317"/>
                </a:lnTo>
                <a:lnTo>
                  <a:pt x="62" y="315"/>
                </a:lnTo>
                <a:lnTo>
                  <a:pt x="61" y="313"/>
                </a:lnTo>
                <a:lnTo>
                  <a:pt x="60" y="312"/>
                </a:lnTo>
                <a:lnTo>
                  <a:pt x="59" y="310"/>
                </a:lnTo>
                <a:lnTo>
                  <a:pt x="58" y="310"/>
                </a:lnTo>
                <a:lnTo>
                  <a:pt x="57" y="309"/>
                </a:lnTo>
                <a:lnTo>
                  <a:pt x="57" y="308"/>
                </a:lnTo>
                <a:lnTo>
                  <a:pt x="53" y="307"/>
                </a:lnTo>
                <a:lnTo>
                  <a:pt x="53" y="306"/>
                </a:lnTo>
                <a:lnTo>
                  <a:pt x="52" y="306"/>
                </a:lnTo>
                <a:lnTo>
                  <a:pt x="51" y="305"/>
                </a:lnTo>
                <a:lnTo>
                  <a:pt x="51" y="304"/>
                </a:lnTo>
                <a:lnTo>
                  <a:pt x="49" y="302"/>
                </a:lnTo>
                <a:lnTo>
                  <a:pt x="48" y="301"/>
                </a:lnTo>
                <a:lnTo>
                  <a:pt x="48" y="300"/>
                </a:lnTo>
                <a:lnTo>
                  <a:pt x="48" y="298"/>
                </a:lnTo>
                <a:lnTo>
                  <a:pt x="48" y="295"/>
                </a:lnTo>
                <a:lnTo>
                  <a:pt x="47" y="294"/>
                </a:lnTo>
                <a:lnTo>
                  <a:pt x="47" y="292"/>
                </a:lnTo>
                <a:lnTo>
                  <a:pt x="47" y="291"/>
                </a:lnTo>
                <a:lnTo>
                  <a:pt x="47" y="290"/>
                </a:lnTo>
                <a:lnTo>
                  <a:pt x="47" y="288"/>
                </a:lnTo>
                <a:lnTo>
                  <a:pt x="48" y="285"/>
                </a:lnTo>
                <a:lnTo>
                  <a:pt x="48" y="282"/>
                </a:lnTo>
                <a:lnTo>
                  <a:pt x="49" y="278"/>
                </a:lnTo>
                <a:lnTo>
                  <a:pt x="49" y="277"/>
                </a:lnTo>
                <a:lnTo>
                  <a:pt x="49" y="276"/>
                </a:lnTo>
                <a:lnTo>
                  <a:pt x="49" y="274"/>
                </a:lnTo>
                <a:lnTo>
                  <a:pt x="49" y="272"/>
                </a:lnTo>
                <a:lnTo>
                  <a:pt x="48" y="271"/>
                </a:lnTo>
                <a:lnTo>
                  <a:pt x="47" y="269"/>
                </a:lnTo>
                <a:lnTo>
                  <a:pt x="47" y="268"/>
                </a:lnTo>
                <a:lnTo>
                  <a:pt x="46" y="267"/>
                </a:lnTo>
                <a:lnTo>
                  <a:pt x="45" y="266"/>
                </a:lnTo>
                <a:lnTo>
                  <a:pt x="44" y="265"/>
                </a:lnTo>
                <a:lnTo>
                  <a:pt x="43" y="265"/>
                </a:lnTo>
                <a:lnTo>
                  <a:pt x="42" y="264"/>
                </a:lnTo>
                <a:lnTo>
                  <a:pt x="37" y="262"/>
                </a:lnTo>
                <a:lnTo>
                  <a:pt x="35" y="261"/>
                </a:lnTo>
                <a:lnTo>
                  <a:pt x="34" y="261"/>
                </a:lnTo>
                <a:lnTo>
                  <a:pt x="30" y="258"/>
                </a:lnTo>
                <a:lnTo>
                  <a:pt x="23" y="254"/>
                </a:lnTo>
                <a:lnTo>
                  <a:pt x="20" y="252"/>
                </a:lnTo>
                <a:lnTo>
                  <a:pt x="19" y="252"/>
                </a:lnTo>
                <a:lnTo>
                  <a:pt x="17" y="251"/>
                </a:lnTo>
                <a:lnTo>
                  <a:pt x="16" y="250"/>
                </a:lnTo>
                <a:lnTo>
                  <a:pt x="15" y="249"/>
                </a:lnTo>
                <a:lnTo>
                  <a:pt x="14" y="248"/>
                </a:lnTo>
                <a:lnTo>
                  <a:pt x="13" y="247"/>
                </a:lnTo>
                <a:lnTo>
                  <a:pt x="12" y="245"/>
                </a:lnTo>
                <a:lnTo>
                  <a:pt x="11" y="244"/>
                </a:lnTo>
                <a:lnTo>
                  <a:pt x="9" y="241"/>
                </a:lnTo>
                <a:lnTo>
                  <a:pt x="6" y="236"/>
                </a:lnTo>
                <a:lnTo>
                  <a:pt x="3" y="231"/>
                </a:lnTo>
                <a:lnTo>
                  <a:pt x="2" y="229"/>
                </a:lnTo>
                <a:lnTo>
                  <a:pt x="1" y="227"/>
                </a:lnTo>
                <a:lnTo>
                  <a:pt x="1" y="225"/>
                </a:lnTo>
                <a:lnTo>
                  <a:pt x="0" y="223"/>
                </a:lnTo>
                <a:lnTo>
                  <a:pt x="0" y="221"/>
                </a:lnTo>
                <a:lnTo>
                  <a:pt x="0" y="219"/>
                </a:lnTo>
                <a:lnTo>
                  <a:pt x="0" y="218"/>
                </a:lnTo>
                <a:lnTo>
                  <a:pt x="1" y="217"/>
                </a:lnTo>
                <a:lnTo>
                  <a:pt x="1" y="215"/>
                </a:lnTo>
                <a:lnTo>
                  <a:pt x="2" y="214"/>
                </a:lnTo>
                <a:lnTo>
                  <a:pt x="3" y="213"/>
                </a:lnTo>
                <a:lnTo>
                  <a:pt x="4" y="212"/>
                </a:lnTo>
                <a:lnTo>
                  <a:pt x="4" y="211"/>
                </a:lnTo>
                <a:lnTo>
                  <a:pt x="6" y="210"/>
                </a:lnTo>
                <a:lnTo>
                  <a:pt x="8" y="208"/>
                </a:lnTo>
                <a:lnTo>
                  <a:pt x="11" y="206"/>
                </a:lnTo>
                <a:lnTo>
                  <a:pt x="19" y="202"/>
                </a:lnTo>
                <a:lnTo>
                  <a:pt x="20" y="201"/>
                </a:lnTo>
                <a:lnTo>
                  <a:pt x="22" y="200"/>
                </a:lnTo>
                <a:lnTo>
                  <a:pt x="23" y="199"/>
                </a:lnTo>
                <a:lnTo>
                  <a:pt x="24" y="198"/>
                </a:lnTo>
                <a:lnTo>
                  <a:pt x="25" y="197"/>
                </a:lnTo>
                <a:lnTo>
                  <a:pt x="26" y="196"/>
                </a:lnTo>
                <a:lnTo>
                  <a:pt x="26" y="195"/>
                </a:lnTo>
                <a:lnTo>
                  <a:pt x="27" y="194"/>
                </a:lnTo>
                <a:lnTo>
                  <a:pt x="27" y="192"/>
                </a:lnTo>
                <a:lnTo>
                  <a:pt x="28" y="188"/>
                </a:lnTo>
                <a:lnTo>
                  <a:pt x="28" y="183"/>
                </a:lnTo>
                <a:lnTo>
                  <a:pt x="29" y="180"/>
                </a:lnTo>
                <a:lnTo>
                  <a:pt x="32" y="171"/>
                </a:lnTo>
                <a:lnTo>
                  <a:pt x="32" y="169"/>
                </a:lnTo>
                <a:lnTo>
                  <a:pt x="33" y="168"/>
                </a:lnTo>
                <a:lnTo>
                  <a:pt x="34" y="166"/>
                </a:lnTo>
                <a:lnTo>
                  <a:pt x="35" y="165"/>
                </a:lnTo>
                <a:lnTo>
                  <a:pt x="36" y="164"/>
                </a:lnTo>
                <a:lnTo>
                  <a:pt x="38" y="162"/>
                </a:lnTo>
                <a:lnTo>
                  <a:pt x="39" y="161"/>
                </a:lnTo>
                <a:lnTo>
                  <a:pt x="40" y="160"/>
                </a:lnTo>
                <a:lnTo>
                  <a:pt x="41" y="158"/>
                </a:lnTo>
                <a:lnTo>
                  <a:pt x="43" y="154"/>
                </a:lnTo>
                <a:lnTo>
                  <a:pt x="44" y="153"/>
                </a:lnTo>
                <a:lnTo>
                  <a:pt x="46" y="149"/>
                </a:lnTo>
                <a:lnTo>
                  <a:pt x="47" y="147"/>
                </a:lnTo>
                <a:lnTo>
                  <a:pt x="48" y="145"/>
                </a:lnTo>
                <a:lnTo>
                  <a:pt x="52" y="139"/>
                </a:lnTo>
                <a:lnTo>
                  <a:pt x="54" y="135"/>
                </a:lnTo>
                <a:lnTo>
                  <a:pt x="55" y="134"/>
                </a:lnTo>
                <a:lnTo>
                  <a:pt x="57" y="131"/>
                </a:lnTo>
                <a:lnTo>
                  <a:pt x="58" y="129"/>
                </a:lnTo>
                <a:lnTo>
                  <a:pt x="62" y="124"/>
                </a:lnTo>
                <a:lnTo>
                  <a:pt x="63" y="123"/>
                </a:lnTo>
                <a:lnTo>
                  <a:pt x="64" y="121"/>
                </a:lnTo>
                <a:lnTo>
                  <a:pt x="64" y="121"/>
                </a:lnTo>
                <a:lnTo>
                  <a:pt x="67" y="121"/>
                </a:lnTo>
                <a:lnTo>
                  <a:pt x="73" y="123"/>
                </a:lnTo>
                <a:lnTo>
                  <a:pt x="79" y="125"/>
                </a:lnTo>
                <a:lnTo>
                  <a:pt x="81" y="125"/>
                </a:lnTo>
                <a:lnTo>
                  <a:pt x="82" y="125"/>
                </a:lnTo>
                <a:lnTo>
                  <a:pt x="83" y="125"/>
                </a:lnTo>
                <a:lnTo>
                  <a:pt x="84" y="125"/>
                </a:lnTo>
                <a:lnTo>
                  <a:pt x="85" y="125"/>
                </a:lnTo>
                <a:lnTo>
                  <a:pt x="86" y="124"/>
                </a:lnTo>
                <a:lnTo>
                  <a:pt x="88" y="124"/>
                </a:lnTo>
                <a:lnTo>
                  <a:pt x="89" y="123"/>
                </a:lnTo>
                <a:lnTo>
                  <a:pt x="91" y="121"/>
                </a:lnTo>
                <a:lnTo>
                  <a:pt x="92" y="120"/>
                </a:lnTo>
                <a:lnTo>
                  <a:pt x="94" y="119"/>
                </a:lnTo>
                <a:lnTo>
                  <a:pt x="96" y="118"/>
                </a:lnTo>
                <a:lnTo>
                  <a:pt x="98" y="118"/>
                </a:lnTo>
                <a:lnTo>
                  <a:pt x="99" y="117"/>
                </a:lnTo>
                <a:lnTo>
                  <a:pt x="101" y="117"/>
                </a:lnTo>
                <a:lnTo>
                  <a:pt x="103" y="117"/>
                </a:lnTo>
                <a:lnTo>
                  <a:pt x="104" y="117"/>
                </a:lnTo>
                <a:lnTo>
                  <a:pt x="105" y="118"/>
                </a:lnTo>
                <a:lnTo>
                  <a:pt x="107" y="118"/>
                </a:lnTo>
                <a:lnTo>
                  <a:pt x="108" y="119"/>
                </a:lnTo>
                <a:lnTo>
                  <a:pt x="110" y="120"/>
                </a:lnTo>
                <a:lnTo>
                  <a:pt x="111" y="121"/>
                </a:lnTo>
                <a:lnTo>
                  <a:pt x="112" y="122"/>
                </a:lnTo>
                <a:lnTo>
                  <a:pt x="113" y="123"/>
                </a:lnTo>
                <a:lnTo>
                  <a:pt x="115" y="126"/>
                </a:lnTo>
                <a:lnTo>
                  <a:pt x="116" y="127"/>
                </a:lnTo>
                <a:lnTo>
                  <a:pt x="116" y="127"/>
                </a:lnTo>
                <a:lnTo>
                  <a:pt x="117" y="127"/>
                </a:lnTo>
                <a:lnTo>
                  <a:pt x="117" y="127"/>
                </a:lnTo>
                <a:lnTo>
                  <a:pt x="118" y="127"/>
                </a:lnTo>
                <a:lnTo>
                  <a:pt x="118" y="127"/>
                </a:lnTo>
                <a:lnTo>
                  <a:pt x="118" y="127"/>
                </a:lnTo>
                <a:lnTo>
                  <a:pt x="119" y="127"/>
                </a:lnTo>
                <a:lnTo>
                  <a:pt x="119" y="127"/>
                </a:lnTo>
                <a:lnTo>
                  <a:pt x="119" y="126"/>
                </a:lnTo>
                <a:lnTo>
                  <a:pt x="120" y="124"/>
                </a:lnTo>
                <a:lnTo>
                  <a:pt x="120" y="123"/>
                </a:lnTo>
                <a:lnTo>
                  <a:pt x="121" y="122"/>
                </a:lnTo>
                <a:lnTo>
                  <a:pt x="122" y="121"/>
                </a:lnTo>
                <a:lnTo>
                  <a:pt x="123" y="121"/>
                </a:lnTo>
                <a:lnTo>
                  <a:pt x="124" y="120"/>
                </a:lnTo>
                <a:lnTo>
                  <a:pt x="125" y="119"/>
                </a:lnTo>
                <a:lnTo>
                  <a:pt x="128" y="117"/>
                </a:lnTo>
                <a:lnTo>
                  <a:pt x="129" y="117"/>
                </a:lnTo>
                <a:lnTo>
                  <a:pt x="130" y="116"/>
                </a:lnTo>
                <a:lnTo>
                  <a:pt x="131" y="115"/>
                </a:lnTo>
                <a:lnTo>
                  <a:pt x="132" y="113"/>
                </a:lnTo>
                <a:lnTo>
                  <a:pt x="133" y="113"/>
                </a:lnTo>
                <a:lnTo>
                  <a:pt x="133" y="112"/>
                </a:lnTo>
                <a:lnTo>
                  <a:pt x="134" y="112"/>
                </a:lnTo>
                <a:lnTo>
                  <a:pt x="136" y="111"/>
                </a:lnTo>
                <a:lnTo>
                  <a:pt x="139" y="110"/>
                </a:lnTo>
                <a:lnTo>
                  <a:pt x="141" y="110"/>
                </a:lnTo>
                <a:lnTo>
                  <a:pt x="142" y="109"/>
                </a:lnTo>
                <a:lnTo>
                  <a:pt x="146" y="108"/>
                </a:lnTo>
                <a:lnTo>
                  <a:pt x="147" y="107"/>
                </a:lnTo>
                <a:lnTo>
                  <a:pt x="149" y="107"/>
                </a:lnTo>
                <a:lnTo>
                  <a:pt x="154" y="106"/>
                </a:lnTo>
                <a:lnTo>
                  <a:pt x="155" y="106"/>
                </a:lnTo>
                <a:lnTo>
                  <a:pt x="158" y="106"/>
                </a:lnTo>
                <a:lnTo>
                  <a:pt x="159" y="106"/>
                </a:lnTo>
                <a:lnTo>
                  <a:pt x="161" y="105"/>
                </a:lnTo>
                <a:lnTo>
                  <a:pt x="165" y="104"/>
                </a:lnTo>
                <a:lnTo>
                  <a:pt x="166" y="103"/>
                </a:lnTo>
                <a:lnTo>
                  <a:pt x="167" y="103"/>
                </a:lnTo>
                <a:lnTo>
                  <a:pt x="168" y="103"/>
                </a:lnTo>
                <a:lnTo>
                  <a:pt x="170" y="103"/>
                </a:lnTo>
                <a:lnTo>
                  <a:pt x="171" y="103"/>
                </a:lnTo>
                <a:lnTo>
                  <a:pt x="173" y="103"/>
                </a:lnTo>
                <a:lnTo>
                  <a:pt x="174" y="104"/>
                </a:lnTo>
                <a:lnTo>
                  <a:pt x="176" y="104"/>
                </a:lnTo>
                <a:lnTo>
                  <a:pt x="178" y="105"/>
                </a:lnTo>
                <a:lnTo>
                  <a:pt x="180" y="106"/>
                </a:lnTo>
                <a:lnTo>
                  <a:pt x="186" y="107"/>
                </a:lnTo>
                <a:lnTo>
                  <a:pt x="188" y="108"/>
                </a:lnTo>
                <a:lnTo>
                  <a:pt x="192" y="110"/>
                </a:lnTo>
                <a:lnTo>
                  <a:pt x="193" y="110"/>
                </a:lnTo>
                <a:lnTo>
                  <a:pt x="195" y="110"/>
                </a:lnTo>
                <a:lnTo>
                  <a:pt x="196" y="110"/>
                </a:lnTo>
                <a:lnTo>
                  <a:pt x="197" y="110"/>
                </a:lnTo>
                <a:lnTo>
                  <a:pt x="200" y="110"/>
                </a:lnTo>
                <a:lnTo>
                  <a:pt x="201" y="110"/>
                </a:lnTo>
                <a:lnTo>
                  <a:pt x="203" y="110"/>
                </a:lnTo>
                <a:lnTo>
                  <a:pt x="206" y="110"/>
                </a:lnTo>
                <a:lnTo>
                  <a:pt x="208" y="110"/>
                </a:lnTo>
                <a:lnTo>
                  <a:pt x="209" y="109"/>
                </a:lnTo>
                <a:lnTo>
                  <a:pt x="210" y="109"/>
                </a:lnTo>
                <a:lnTo>
                  <a:pt x="212" y="110"/>
                </a:lnTo>
                <a:lnTo>
                  <a:pt x="213" y="110"/>
                </a:lnTo>
                <a:lnTo>
                  <a:pt x="215" y="110"/>
                </a:lnTo>
                <a:lnTo>
                  <a:pt x="219" y="112"/>
                </a:lnTo>
                <a:lnTo>
                  <a:pt x="220" y="112"/>
                </a:lnTo>
                <a:lnTo>
                  <a:pt x="221" y="112"/>
                </a:lnTo>
                <a:lnTo>
                  <a:pt x="222" y="113"/>
                </a:lnTo>
                <a:lnTo>
                  <a:pt x="223" y="112"/>
                </a:lnTo>
                <a:lnTo>
                  <a:pt x="225" y="112"/>
                </a:lnTo>
                <a:lnTo>
                  <a:pt x="226" y="112"/>
                </a:lnTo>
                <a:lnTo>
                  <a:pt x="228" y="111"/>
                </a:lnTo>
                <a:lnTo>
                  <a:pt x="230" y="110"/>
                </a:lnTo>
                <a:lnTo>
                  <a:pt x="231" y="109"/>
                </a:lnTo>
                <a:lnTo>
                  <a:pt x="233" y="108"/>
                </a:lnTo>
                <a:lnTo>
                  <a:pt x="235" y="106"/>
                </a:lnTo>
                <a:lnTo>
                  <a:pt x="236" y="104"/>
                </a:lnTo>
                <a:lnTo>
                  <a:pt x="238" y="103"/>
                </a:lnTo>
                <a:lnTo>
                  <a:pt x="238" y="101"/>
                </a:lnTo>
                <a:lnTo>
                  <a:pt x="239" y="101"/>
                </a:lnTo>
                <a:lnTo>
                  <a:pt x="239" y="100"/>
                </a:lnTo>
                <a:lnTo>
                  <a:pt x="241" y="93"/>
                </a:lnTo>
                <a:lnTo>
                  <a:pt x="241" y="92"/>
                </a:lnTo>
                <a:lnTo>
                  <a:pt x="241" y="91"/>
                </a:lnTo>
                <a:lnTo>
                  <a:pt x="241" y="86"/>
                </a:lnTo>
                <a:lnTo>
                  <a:pt x="241" y="85"/>
                </a:lnTo>
                <a:lnTo>
                  <a:pt x="241" y="85"/>
                </a:lnTo>
                <a:lnTo>
                  <a:pt x="241" y="84"/>
                </a:lnTo>
                <a:lnTo>
                  <a:pt x="242" y="83"/>
                </a:lnTo>
                <a:lnTo>
                  <a:pt x="242" y="82"/>
                </a:lnTo>
                <a:lnTo>
                  <a:pt x="243" y="82"/>
                </a:lnTo>
                <a:lnTo>
                  <a:pt x="244" y="81"/>
                </a:lnTo>
                <a:lnTo>
                  <a:pt x="245" y="80"/>
                </a:lnTo>
                <a:lnTo>
                  <a:pt x="246" y="80"/>
                </a:lnTo>
                <a:lnTo>
                  <a:pt x="249" y="78"/>
                </a:lnTo>
                <a:lnTo>
                  <a:pt x="254" y="76"/>
                </a:lnTo>
                <a:lnTo>
                  <a:pt x="255" y="76"/>
                </a:lnTo>
                <a:lnTo>
                  <a:pt x="257" y="74"/>
                </a:lnTo>
                <a:lnTo>
                  <a:pt x="258" y="73"/>
                </a:lnTo>
                <a:lnTo>
                  <a:pt x="260" y="72"/>
                </a:lnTo>
                <a:lnTo>
                  <a:pt x="263" y="71"/>
                </a:lnTo>
                <a:lnTo>
                  <a:pt x="264" y="70"/>
                </a:lnTo>
                <a:lnTo>
                  <a:pt x="271" y="66"/>
                </a:lnTo>
                <a:lnTo>
                  <a:pt x="274" y="64"/>
                </a:lnTo>
                <a:lnTo>
                  <a:pt x="276" y="62"/>
                </a:lnTo>
                <a:lnTo>
                  <a:pt x="279" y="60"/>
                </a:lnTo>
                <a:lnTo>
                  <a:pt x="282" y="58"/>
                </a:lnTo>
                <a:lnTo>
                  <a:pt x="283" y="58"/>
                </a:lnTo>
                <a:lnTo>
                  <a:pt x="285" y="56"/>
                </a:lnTo>
                <a:lnTo>
                  <a:pt x="288" y="54"/>
                </a:lnTo>
                <a:lnTo>
                  <a:pt x="291" y="51"/>
                </a:lnTo>
                <a:lnTo>
                  <a:pt x="293" y="49"/>
                </a:lnTo>
                <a:lnTo>
                  <a:pt x="293" y="48"/>
                </a:lnTo>
                <a:lnTo>
                  <a:pt x="294" y="48"/>
                </a:lnTo>
                <a:lnTo>
                  <a:pt x="295" y="47"/>
                </a:lnTo>
                <a:lnTo>
                  <a:pt x="296" y="47"/>
                </a:lnTo>
                <a:lnTo>
                  <a:pt x="297" y="46"/>
                </a:lnTo>
                <a:lnTo>
                  <a:pt x="298" y="46"/>
                </a:lnTo>
                <a:lnTo>
                  <a:pt x="298" y="46"/>
                </a:lnTo>
                <a:lnTo>
                  <a:pt x="299" y="46"/>
                </a:lnTo>
                <a:lnTo>
                  <a:pt x="303" y="47"/>
                </a:lnTo>
                <a:lnTo>
                  <a:pt x="306" y="48"/>
                </a:lnTo>
                <a:lnTo>
                  <a:pt x="308" y="48"/>
                </a:lnTo>
                <a:lnTo>
                  <a:pt x="312" y="49"/>
                </a:lnTo>
                <a:lnTo>
                  <a:pt x="317" y="49"/>
                </a:lnTo>
                <a:lnTo>
                  <a:pt x="318" y="49"/>
                </a:lnTo>
                <a:lnTo>
                  <a:pt x="320" y="50"/>
                </a:lnTo>
                <a:lnTo>
                  <a:pt x="323" y="51"/>
                </a:lnTo>
                <a:lnTo>
                  <a:pt x="324" y="51"/>
                </a:lnTo>
                <a:lnTo>
                  <a:pt x="325" y="51"/>
                </a:lnTo>
                <a:lnTo>
                  <a:pt x="326" y="52"/>
                </a:lnTo>
                <a:lnTo>
                  <a:pt x="328" y="54"/>
                </a:lnTo>
                <a:lnTo>
                  <a:pt x="330" y="55"/>
                </a:lnTo>
                <a:lnTo>
                  <a:pt x="333" y="57"/>
                </a:lnTo>
                <a:lnTo>
                  <a:pt x="333" y="58"/>
                </a:lnTo>
                <a:lnTo>
                  <a:pt x="335" y="59"/>
                </a:lnTo>
                <a:lnTo>
                  <a:pt x="339" y="62"/>
                </a:lnTo>
                <a:lnTo>
                  <a:pt x="341" y="63"/>
                </a:lnTo>
                <a:lnTo>
                  <a:pt x="343" y="64"/>
                </a:lnTo>
                <a:lnTo>
                  <a:pt x="344" y="65"/>
                </a:lnTo>
                <a:lnTo>
                  <a:pt x="345" y="65"/>
                </a:lnTo>
                <a:lnTo>
                  <a:pt x="346" y="66"/>
                </a:lnTo>
                <a:lnTo>
                  <a:pt x="347" y="66"/>
                </a:lnTo>
                <a:lnTo>
                  <a:pt x="348" y="66"/>
                </a:lnTo>
                <a:lnTo>
                  <a:pt x="349" y="66"/>
                </a:lnTo>
                <a:lnTo>
                  <a:pt x="350" y="66"/>
                </a:lnTo>
                <a:lnTo>
                  <a:pt x="351" y="66"/>
                </a:lnTo>
                <a:lnTo>
                  <a:pt x="351" y="65"/>
                </a:lnTo>
                <a:lnTo>
                  <a:pt x="352" y="65"/>
                </a:lnTo>
                <a:lnTo>
                  <a:pt x="353" y="64"/>
                </a:lnTo>
                <a:lnTo>
                  <a:pt x="353" y="63"/>
                </a:lnTo>
                <a:lnTo>
                  <a:pt x="354" y="62"/>
                </a:lnTo>
                <a:lnTo>
                  <a:pt x="354" y="60"/>
                </a:lnTo>
                <a:lnTo>
                  <a:pt x="356" y="52"/>
                </a:lnTo>
                <a:lnTo>
                  <a:pt x="357" y="50"/>
                </a:lnTo>
                <a:lnTo>
                  <a:pt x="357" y="49"/>
                </a:lnTo>
                <a:lnTo>
                  <a:pt x="357" y="47"/>
                </a:lnTo>
                <a:lnTo>
                  <a:pt x="357" y="44"/>
                </a:lnTo>
                <a:lnTo>
                  <a:pt x="357" y="43"/>
                </a:lnTo>
                <a:lnTo>
                  <a:pt x="356" y="41"/>
                </a:lnTo>
                <a:lnTo>
                  <a:pt x="356" y="40"/>
                </a:lnTo>
                <a:lnTo>
                  <a:pt x="357" y="39"/>
                </a:lnTo>
                <a:lnTo>
                  <a:pt x="357" y="38"/>
                </a:lnTo>
                <a:lnTo>
                  <a:pt x="357" y="37"/>
                </a:lnTo>
                <a:lnTo>
                  <a:pt x="358" y="37"/>
                </a:lnTo>
                <a:lnTo>
                  <a:pt x="358" y="36"/>
                </a:lnTo>
                <a:lnTo>
                  <a:pt x="359" y="36"/>
                </a:lnTo>
                <a:lnTo>
                  <a:pt x="361" y="35"/>
                </a:lnTo>
                <a:lnTo>
                  <a:pt x="363" y="35"/>
                </a:lnTo>
                <a:lnTo>
                  <a:pt x="364" y="35"/>
                </a:lnTo>
                <a:lnTo>
                  <a:pt x="366" y="34"/>
                </a:lnTo>
                <a:lnTo>
                  <a:pt x="371" y="32"/>
                </a:lnTo>
                <a:lnTo>
                  <a:pt x="372" y="31"/>
                </a:lnTo>
                <a:lnTo>
                  <a:pt x="373" y="31"/>
                </a:lnTo>
                <a:lnTo>
                  <a:pt x="375" y="29"/>
                </a:lnTo>
                <a:lnTo>
                  <a:pt x="377" y="28"/>
                </a:lnTo>
                <a:lnTo>
                  <a:pt x="378" y="28"/>
                </a:lnTo>
                <a:lnTo>
                  <a:pt x="379" y="27"/>
                </a:lnTo>
                <a:lnTo>
                  <a:pt x="379" y="26"/>
                </a:lnTo>
                <a:lnTo>
                  <a:pt x="380" y="25"/>
                </a:lnTo>
                <a:lnTo>
                  <a:pt x="380" y="25"/>
                </a:lnTo>
                <a:lnTo>
                  <a:pt x="381" y="24"/>
                </a:lnTo>
                <a:lnTo>
                  <a:pt x="381" y="22"/>
                </a:lnTo>
                <a:lnTo>
                  <a:pt x="381" y="22"/>
                </a:lnTo>
                <a:lnTo>
                  <a:pt x="381" y="21"/>
                </a:lnTo>
                <a:lnTo>
                  <a:pt x="381" y="20"/>
                </a:lnTo>
                <a:lnTo>
                  <a:pt x="380" y="20"/>
                </a:lnTo>
                <a:lnTo>
                  <a:pt x="380" y="19"/>
                </a:lnTo>
                <a:lnTo>
                  <a:pt x="378" y="17"/>
                </a:lnTo>
                <a:lnTo>
                  <a:pt x="378" y="16"/>
                </a:lnTo>
                <a:lnTo>
                  <a:pt x="378" y="16"/>
                </a:lnTo>
                <a:lnTo>
                  <a:pt x="378" y="15"/>
                </a:lnTo>
                <a:lnTo>
                  <a:pt x="378" y="14"/>
                </a:lnTo>
                <a:lnTo>
                  <a:pt x="378" y="13"/>
                </a:lnTo>
                <a:lnTo>
                  <a:pt x="378" y="12"/>
                </a:lnTo>
                <a:lnTo>
                  <a:pt x="378" y="10"/>
                </a:lnTo>
                <a:lnTo>
                  <a:pt x="379" y="8"/>
                </a:lnTo>
                <a:lnTo>
                  <a:pt x="380" y="6"/>
                </a:lnTo>
                <a:lnTo>
                  <a:pt x="381" y="5"/>
                </a:lnTo>
                <a:lnTo>
                  <a:pt x="381" y="4"/>
                </a:lnTo>
                <a:lnTo>
                  <a:pt x="382" y="4"/>
                </a:lnTo>
                <a:lnTo>
                  <a:pt x="383" y="3"/>
                </a:lnTo>
                <a:lnTo>
                  <a:pt x="384" y="3"/>
                </a:lnTo>
                <a:lnTo>
                  <a:pt x="385" y="3"/>
                </a:lnTo>
                <a:lnTo>
                  <a:pt x="386" y="2"/>
                </a:lnTo>
                <a:lnTo>
                  <a:pt x="386" y="2"/>
                </a:lnTo>
                <a:lnTo>
                  <a:pt x="387" y="2"/>
                </a:lnTo>
                <a:lnTo>
                  <a:pt x="387" y="2"/>
                </a:lnTo>
                <a:lnTo>
                  <a:pt x="387" y="2"/>
                </a:lnTo>
                <a:lnTo>
                  <a:pt x="388" y="2"/>
                </a:lnTo>
                <a:lnTo>
                  <a:pt x="390" y="2"/>
                </a:lnTo>
                <a:lnTo>
                  <a:pt x="393" y="2"/>
                </a:lnTo>
                <a:lnTo>
                  <a:pt x="393" y="1"/>
                </a:lnTo>
                <a:lnTo>
                  <a:pt x="394" y="1"/>
                </a:lnTo>
                <a:lnTo>
                  <a:pt x="394" y="1"/>
                </a:lnTo>
                <a:lnTo>
                  <a:pt x="394" y="0"/>
                </a:lnTo>
                <a:lnTo>
                  <a:pt x="394" y="0"/>
                </a:lnTo>
                <a:lnTo>
                  <a:pt x="395" y="0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580" name="Freeform 233">
            <a:extLst>
              <a:ext uri="{FF2B5EF4-FFF2-40B4-BE49-F238E27FC236}">
                <a16:creationId xmlns:a16="http://schemas.microsoft.com/office/drawing/2014/main" id="{009600F7-CCCB-45EC-B5C6-AA65437B2FE3}"/>
              </a:ext>
            </a:extLst>
          </p:cNvPr>
          <p:cNvSpPr>
            <a:spLocks/>
          </p:cNvSpPr>
          <p:nvPr/>
        </p:nvSpPr>
        <p:spPr bwMode="auto">
          <a:xfrm>
            <a:off x="7511064" y="2129294"/>
            <a:ext cx="604294" cy="774475"/>
          </a:xfrm>
          <a:custGeom>
            <a:avLst/>
            <a:gdLst>
              <a:gd name="T0" fmla="*/ 389 w 593"/>
              <a:gd name="T1" fmla="*/ 6 h 760"/>
              <a:gd name="T2" fmla="*/ 403 w 593"/>
              <a:gd name="T3" fmla="*/ 16 h 760"/>
              <a:gd name="T4" fmla="*/ 421 w 593"/>
              <a:gd name="T5" fmla="*/ 15 h 760"/>
              <a:gd name="T6" fmla="*/ 416 w 593"/>
              <a:gd name="T7" fmla="*/ 40 h 760"/>
              <a:gd name="T8" fmla="*/ 428 w 593"/>
              <a:gd name="T9" fmla="*/ 47 h 760"/>
              <a:gd name="T10" fmla="*/ 461 w 593"/>
              <a:gd name="T11" fmla="*/ 45 h 760"/>
              <a:gd name="T12" fmla="*/ 461 w 593"/>
              <a:gd name="T13" fmla="*/ 53 h 760"/>
              <a:gd name="T14" fmla="*/ 487 w 593"/>
              <a:gd name="T15" fmla="*/ 72 h 760"/>
              <a:gd name="T16" fmla="*/ 518 w 593"/>
              <a:gd name="T17" fmla="*/ 72 h 760"/>
              <a:gd name="T18" fmla="*/ 550 w 593"/>
              <a:gd name="T19" fmla="*/ 94 h 760"/>
              <a:gd name="T20" fmla="*/ 561 w 593"/>
              <a:gd name="T21" fmla="*/ 108 h 760"/>
              <a:gd name="T22" fmla="*/ 591 w 593"/>
              <a:gd name="T23" fmla="*/ 132 h 760"/>
              <a:gd name="T24" fmla="*/ 585 w 593"/>
              <a:gd name="T25" fmla="*/ 165 h 760"/>
              <a:gd name="T26" fmla="*/ 578 w 593"/>
              <a:gd name="T27" fmla="*/ 205 h 760"/>
              <a:gd name="T28" fmla="*/ 580 w 593"/>
              <a:gd name="T29" fmla="*/ 228 h 760"/>
              <a:gd name="T30" fmla="*/ 567 w 593"/>
              <a:gd name="T31" fmla="*/ 250 h 760"/>
              <a:gd name="T32" fmla="*/ 549 w 593"/>
              <a:gd name="T33" fmla="*/ 249 h 760"/>
              <a:gd name="T34" fmla="*/ 526 w 593"/>
              <a:gd name="T35" fmla="*/ 271 h 760"/>
              <a:gd name="T36" fmla="*/ 540 w 593"/>
              <a:gd name="T37" fmla="*/ 279 h 760"/>
              <a:gd name="T38" fmla="*/ 534 w 593"/>
              <a:gd name="T39" fmla="*/ 289 h 760"/>
              <a:gd name="T40" fmla="*/ 538 w 593"/>
              <a:gd name="T41" fmla="*/ 303 h 760"/>
              <a:gd name="T42" fmla="*/ 538 w 593"/>
              <a:gd name="T43" fmla="*/ 311 h 760"/>
              <a:gd name="T44" fmla="*/ 550 w 593"/>
              <a:gd name="T45" fmla="*/ 318 h 760"/>
              <a:gd name="T46" fmla="*/ 553 w 593"/>
              <a:gd name="T47" fmla="*/ 347 h 760"/>
              <a:gd name="T48" fmla="*/ 561 w 593"/>
              <a:gd name="T49" fmla="*/ 373 h 760"/>
              <a:gd name="T50" fmla="*/ 559 w 593"/>
              <a:gd name="T51" fmla="*/ 395 h 760"/>
              <a:gd name="T52" fmla="*/ 562 w 593"/>
              <a:gd name="T53" fmla="*/ 423 h 760"/>
              <a:gd name="T54" fmla="*/ 561 w 593"/>
              <a:gd name="T55" fmla="*/ 454 h 760"/>
              <a:gd name="T56" fmla="*/ 570 w 593"/>
              <a:gd name="T57" fmla="*/ 488 h 760"/>
              <a:gd name="T58" fmla="*/ 549 w 593"/>
              <a:gd name="T59" fmla="*/ 520 h 760"/>
              <a:gd name="T60" fmla="*/ 543 w 593"/>
              <a:gd name="T61" fmla="*/ 540 h 760"/>
              <a:gd name="T62" fmla="*/ 535 w 593"/>
              <a:gd name="T63" fmla="*/ 551 h 760"/>
              <a:gd name="T64" fmla="*/ 540 w 593"/>
              <a:gd name="T65" fmla="*/ 565 h 760"/>
              <a:gd name="T66" fmla="*/ 530 w 593"/>
              <a:gd name="T67" fmla="*/ 582 h 760"/>
              <a:gd name="T68" fmla="*/ 531 w 593"/>
              <a:gd name="T69" fmla="*/ 604 h 760"/>
              <a:gd name="T70" fmla="*/ 506 w 593"/>
              <a:gd name="T71" fmla="*/ 630 h 760"/>
              <a:gd name="T72" fmla="*/ 486 w 593"/>
              <a:gd name="T73" fmla="*/ 633 h 760"/>
              <a:gd name="T74" fmla="*/ 487 w 593"/>
              <a:gd name="T75" fmla="*/ 678 h 760"/>
              <a:gd name="T76" fmla="*/ 474 w 593"/>
              <a:gd name="T77" fmla="*/ 696 h 760"/>
              <a:gd name="T78" fmla="*/ 460 w 593"/>
              <a:gd name="T79" fmla="*/ 728 h 760"/>
              <a:gd name="T80" fmla="*/ 456 w 593"/>
              <a:gd name="T81" fmla="*/ 745 h 760"/>
              <a:gd name="T82" fmla="*/ 440 w 593"/>
              <a:gd name="T83" fmla="*/ 760 h 760"/>
              <a:gd name="T84" fmla="*/ 404 w 593"/>
              <a:gd name="T85" fmla="*/ 732 h 760"/>
              <a:gd name="T86" fmla="*/ 394 w 593"/>
              <a:gd name="T87" fmla="*/ 687 h 760"/>
              <a:gd name="T88" fmla="*/ 352 w 593"/>
              <a:gd name="T89" fmla="*/ 647 h 760"/>
              <a:gd name="T90" fmla="*/ 314 w 593"/>
              <a:gd name="T91" fmla="*/ 637 h 760"/>
              <a:gd name="T92" fmla="*/ 299 w 593"/>
              <a:gd name="T93" fmla="*/ 606 h 760"/>
              <a:gd name="T94" fmla="*/ 266 w 593"/>
              <a:gd name="T95" fmla="*/ 562 h 760"/>
              <a:gd name="T96" fmla="*/ 244 w 593"/>
              <a:gd name="T97" fmla="*/ 530 h 760"/>
              <a:gd name="T98" fmla="*/ 216 w 593"/>
              <a:gd name="T99" fmla="*/ 498 h 760"/>
              <a:gd name="T100" fmla="*/ 183 w 593"/>
              <a:gd name="T101" fmla="*/ 495 h 760"/>
              <a:gd name="T102" fmla="*/ 151 w 593"/>
              <a:gd name="T103" fmla="*/ 492 h 760"/>
              <a:gd name="T104" fmla="*/ 129 w 593"/>
              <a:gd name="T105" fmla="*/ 461 h 760"/>
              <a:gd name="T106" fmla="*/ 93 w 593"/>
              <a:gd name="T107" fmla="*/ 431 h 760"/>
              <a:gd name="T108" fmla="*/ 82 w 593"/>
              <a:gd name="T109" fmla="*/ 399 h 760"/>
              <a:gd name="T110" fmla="*/ 70 w 593"/>
              <a:gd name="T111" fmla="*/ 366 h 760"/>
              <a:gd name="T112" fmla="*/ 55 w 593"/>
              <a:gd name="T113" fmla="*/ 332 h 760"/>
              <a:gd name="T114" fmla="*/ 39 w 593"/>
              <a:gd name="T115" fmla="*/ 304 h 760"/>
              <a:gd name="T116" fmla="*/ 37 w 593"/>
              <a:gd name="T117" fmla="*/ 272 h 760"/>
              <a:gd name="T118" fmla="*/ 4 w 593"/>
              <a:gd name="T119" fmla="*/ 250 h 7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593" h="760">
                <a:moveTo>
                  <a:pt x="383" y="0"/>
                </a:moveTo>
                <a:lnTo>
                  <a:pt x="383" y="1"/>
                </a:lnTo>
                <a:lnTo>
                  <a:pt x="383" y="1"/>
                </a:lnTo>
                <a:lnTo>
                  <a:pt x="383" y="1"/>
                </a:lnTo>
                <a:lnTo>
                  <a:pt x="383" y="3"/>
                </a:lnTo>
                <a:lnTo>
                  <a:pt x="383" y="4"/>
                </a:lnTo>
                <a:lnTo>
                  <a:pt x="383" y="5"/>
                </a:lnTo>
                <a:lnTo>
                  <a:pt x="384" y="7"/>
                </a:lnTo>
                <a:lnTo>
                  <a:pt x="384" y="7"/>
                </a:lnTo>
                <a:lnTo>
                  <a:pt x="385" y="8"/>
                </a:lnTo>
                <a:lnTo>
                  <a:pt x="385" y="8"/>
                </a:lnTo>
                <a:lnTo>
                  <a:pt x="386" y="8"/>
                </a:lnTo>
                <a:lnTo>
                  <a:pt x="387" y="8"/>
                </a:lnTo>
                <a:lnTo>
                  <a:pt x="387" y="8"/>
                </a:lnTo>
                <a:lnTo>
                  <a:pt x="388" y="8"/>
                </a:lnTo>
                <a:lnTo>
                  <a:pt x="388" y="7"/>
                </a:lnTo>
                <a:lnTo>
                  <a:pt x="389" y="6"/>
                </a:lnTo>
                <a:lnTo>
                  <a:pt x="391" y="4"/>
                </a:lnTo>
                <a:lnTo>
                  <a:pt x="392" y="3"/>
                </a:lnTo>
                <a:lnTo>
                  <a:pt x="392" y="3"/>
                </a:lnTo>
                <a:lnTo>
                  <a:pt x="393" y="2"/>
                </a:lnTo>
                <a:lnTo>
                  <a:pt x="394" y="2"/>
                </a:lnTo>
                <a:lnTo>
                  <a:pt x="395" y="2"/>
                </a:lnTo>
                <a:lnTo>
                  <a:pt x="395" y="2"/>
                </a:lnTo>
                <a:lnTo>
                  <a:pt x="396" y="2"/>
                </a:lnTo>
                <a:lnTo>
                  <a:pt x="396" y="4"/>
                </a:lnTo>
                <a:lnTo>
                  <a:pt x="398" y="6"/>
                </a:lnTo>
                <a:lnTo>
                  <a:pt x="400" y="8"/>
                </a:lnTo>
                <a:lnTo>
                  <a:pt x="401" y="10"/>
                </a:lnTo>
                <a:lnTo>
                  <a:pt x="401" y="11"/>
                </a:lnTo>
                <a:lnTo>
                  <a:pt x="402" y="14"/>
                </a:lnTo>
                <a:lnTo>
                  <a:pt x="403" y="15"/>
                </a:lnTo>
                <a:lnTo>
                  <a:pt x="403" y="15"/>
                </a:lnTo>
                <a:lnTo>
                  <a:pt x="403" y="16"/>
                </a:lnTo>
                <a:lnTo>
                  <a:pt x="404" y="16"/>
                </a:lnTo>
                <a:lnTo>
                  <a:pt x="405" y="16"/>
                </a:lnTo>
                <a:lnTo>
                  <a:pt x="405" y="16"/>
                </a:lnTo>
                <a:lnTo>
                  <a:pt x="406" y="16"/>
                </a:lnTo>
                <a:lnTo>
                  <a:pt x="407" y="16"/>
                </a:lnTo>
                <a:lnTo>
                  <a:pt x="410" y="15"/>
                </a:lnTo>
                <a:lnTo>
                  <a:pt x="411" y="15"/>
                </a:lnTo>
                <a:lnTo>
                  <a:pt x="412" y="15"/>
                </a:lnTo>
                <a:lnTo>
                  <a:pt x="414" y="14"/>
                </a:lnTo>
                <a:lnTo>
                  <a:pt x="415" y="13"/>
                </a:lnTo>
                <a:lnTo>
                  <a:pt x="416" y="12"/>
                </a:lnTo>
                <a:lnTo>
                  <a:pt x="417" y="11"/>
                </a:lnTo>
                <a:lnTo>
                  <a:pt x="418" y="10"/>
                </a:lnTo>
                <a:lnTo>
                  <a:pt x="418" y="11"/>
                </a:lnTo>
                <a:lnTo>
                  <a:pt x="418" y="12"/>
                </a:lnTo>
                <a:lnTo>
                  <a:pt x="420" y="14"/>
                </a:lnTo>
                <a:lnTo>
                  <a:pt x="421" y="15"/>
                </a:lnTo>
                <a:lnTo>
                  <a:pt x="422" y="17"/>
                </a:lnTo>
                <a:lnTo>
                  <a:pt x="423" y="19"/>
                </a:lnTo>
                <a:lnTo>
                  <a:pt x="423" y="20"/>
                </a:lnTo>
                <a:lnTo>
                  <a:pt x="424" y="21"/>
                </a:lnTo>
                <a:lnTo>
                  <a:pt x="424" y="22"/>
                </a:lnTo>
                <a:lnTo>
                  <a:pt x="424" y="24"/>
                </a:lnTo>
                <a:lnTo>
                  <a:pt x="424" y="25"/>
                </a:lnTo>
                <a:lnTo>
                  <a:pt x="424" y="25"/>
                </a:lnTo>
                <a:lnTo>
                  <a:pt x="424" y="26"/>
                </a:lnTo>
                <a:lnTo>
                  <a:pt x="423" y="27"/>
                </a:lnTo>
                <a:lnTo>
                  <a:pt x="423" y="28"/>
                </a:lnTo>
                <a:lnTo>
                  <a:pt x="421" y="31"/>
                </a:lnTo>
                <a:lnTo>
                  <a:pt x="419" y="33"/>
                </a:lnTo>
                <a:lnTo>
                  <a:pt x="418" y="34"/>
                </a:lnTo>
                <a:lnTo>
                  <a:pt x="417" y="38"/>
                </a:lnTo>
                <a:lnTo>
                  <a:pt x="416" y="39"/>
                </a:lnTo>
                <a:lnTo>
                  <a:pt x="416" y="40"/>
                </a:lnTo>
                <a:lnTo>
                  <a:pt x="415" y="41"/>
                </a:lnTo>
                <a:lnTo>
                  <a:pt x="415" y="42"/>
                </a:lnTo>
                <a:lnTo>
                  <a:pt x="415" y="43"/>
                </a:lnTo>
                <a:lnTo>
                  <a:pt x="415" y="43"/>
                </a:lnTo>
                <a:lnTo>
                  <a:pt x="415" y="44"/>
                </a:lnTo>
                <a:lnTo>
                  <a:pt x="416" y="45"/>
                </a:lnTo>
                <a:lnTo>
                  <a:pt x="416" y="45"/>
                </a:lnTo>
                <a:lnTo>
                  <a:pt x="417" y="45"/>
                </a:lnTo>
                <a:lnTo>
                  <a:pt x="417" y="46"/>
                </a:lnTo>
                <a:lnTo>
                  <a:pt x="418" y="46"/>
                </a:lnTo>
                <a:lnTo>
                  <a:pt x="419" y="46"/>
                </a:lnTo>
                <a:lnTo>
                  <a:pt x="423" y="47"/>
                </a:lnTo>
                <a:lnTo>
                  <a:pt x="424" y="47"/>
                </a:lnTo>
                <a:lnTo>
                  <a:pt x="425" y="48"/>
                </a:lnTo>
                <a:lnTo>
                  <a:pt x="426" y="47"/>
                </a:lnTo>
                <a:lnTo>
                  <a:pt x="427" y="47"/>
                </a:lnTo>
                <a:lnTo>
                  <a:pt x="428" y="47"/>
                </a:lnTo>
                <a:lnTo>
                  <a:pt x="430" y="46"/>
                </a:lnTo>
                <a:lnTo>
                  <a:pt x="433" y="45"/>
                </a:lnTo>
                <a:lnTo>
                  <a:pt x="435" y="44"/>
                </a:lnTo>
                <a:lnTo>
                  <a:pt x="436" y="44"/>
                </a:lnTo>
                <a:lnTo>
                  <a:pt x="437" y="44"/>
                </a:lnTo>
                <a:lnTo>
                  <a:pt x="440" y="44"/>
                </a:lnTo>
                <a:lnTo>
                  <a:pt x="442" y="44"/>
                </a:lnTo>
                <a:lnTo>
                  <a:pt x="443" y="44"/>
                </a:lnTo>
                <a:lnTo>
                  <a:pt x="446" y="44"/>
                </a:lnTo>
                <a:lnTo>
                  <a:pt x="449" y="45"/>
                </a:lnTo>
                <a:lnTo>
                  <a:pt x="451" y="45"/>
                </a:lnTo>
                <a:lnTo>
                  <a:pt x="452" y="45"/>
                </a:lnTo>
                <a:lnTo>
                  <a:pt x="453" y="45"/>
                </a:lnTo>
                <a:lnTo>
                  <a:pt x="457" y="44"/>
                </a:lnTo>
                <a:lnTo>
                  <a:pt x="459" y="44"/>
                </a:lnTo>
                <a:lnTo>
                  <a:pt x="460" y="44"/>
                </a:lnTo>
                <a:lnTo>
                  <a:pt x="461" y="45"/>
                </a:lnTo>
                <a:lnTo>
                  <a:pt x="462" y="45"/>
                </a:lnTo>
                <a:lnTo>
                  <a:pt x="463" y="45"/>
                </a:lnTo>
                <a:lnTo>
                  <a:pt x="465" y="46"/>
                </a:lnTo>
                <a:lnTo>
                  <a:pt x="466" y="47"/>
                </a:lnTo>
                <a:lnTo>
                  <a:pt x="467" y="47"/>
                </a:lnTo>
                <a:lnTo>
                  <a:pt x="467" y="48"/>
                </a:lnTo>
                <a:lnTo>
                  <a:pt x="467" y="48"/>
                </a:lnTo>
                <a:lnTo>
                  <a:pt x="467" y="48"/>
                </a:lnTo>
                <a:lnTo>
                  <a:pt x="467" y="49"/>
                </a:lnTo>
                <a:lnTo>
                  <a:pt x="467" y="49"/>
                </a:lnTo>
                <a:lnTo>
                  <a:pt x="464" y="50"/>
                </a:lnTo>
                <a:lnTo>
                  <a:pt x="463" y="51"/>
                </a:lnTo>
                <a:lnTo>
                  <a:pt x="462" y="51"/>
                </a:lnTo>
                <a:lnTo>
                  <a:pt x="462" y="52"/>
                </a:lnTo>
                <a:lnTo>
                  <a:pt x="461" y="52"/>
                </a:lnTo>
                <a:lnTo>
                  <a:pt x="461" y="53"/>
                </a:lnTo>
                <a:lnTo>
                  <a:pt x="461" y="53"/>
                </a:lnTo>
                <a:lnTo>
                  <a:pt x="461" y="54"/>
                </a:lnTo>
                <a:lnTo>
                  <a:pt x="461" y="54"/>
                </a:lnTo>
                <a:lnTo>
                  <a:pt x="461" y="54"/>
                </a:lnTo>
                <a:lnTo>
                  <a:pt x="462" y="55"/>
                </a:lnTo>
                <a:lnTo>
                  <a:pt x="462" y="55"/>
                </a:lnTo>
                <a:lnTo>
                  <a:pt x="462" y="56"/>
                </a:lnTo>
                <a:lnTo>
                  <a:pt x="464" y="57"/>
                </a:lnTo>
                <a:lnTo>
                  <a:pt x="465" y="58"/>
                </a:lnTo>
                <a:lnTo>
                  <a:pt x="466" y="59"/>
                </a:lnTo>
                <a:lnTo>
                  <a:pt x="467" y="60"/>
                </a:lnTo>
                <a:lnTo>
                  <a:pt x="472" y="62"/>
                </a:lnTo>
                <a:lnTo>
                  <a:pt x="475" y="64"/>
                </a:lnTo>
                <a:lnTo>
                  <a:pt x="477" y="65"/>
                </a:lnTo>
                <a:lnTo>
                  <a:pt x="482" y="69"/>
                </a:lnTo>
                <a:lnTo>
                  <a:pt x="484" y="70"/>
                </a:lnTo>
                <a:lnTo>
                  <a:pt x="485" y="71"/>
                </a:lnTo>
                <a:lnTo>
                  <a:pt x="487" y="72"/>
                </a:lnTo>
                <a:lnTo>
                  <a:pt x="488" y="72"/>
                </a:lnTo>
                <a:lnTo>
                  <a:pt x="490" y="73"/>
                </a:lnTo>
                <a:lnTo>
                  <a:pt x="491" y="73"/>
                </a:lnTo>
                <a:lnTo>
                  <a:pt x="493" y="74"/>
                </a:lnTo>
                <a:lnTo>
                  <a:pt x="495" y="74"/>
                </a:lnTo>
                <a:lnTo>
                  <a:pt x="497" y="74"/>
                </a:lnTo>
                <a:lnTo>
                  <a:pt x="499" y="74"/>
                </a:lnTo>
                <a:lnTo>
                  <a:pt x="501" y="74"/>
                </a:lnTo>
                <a:lnTo>
                  <a:pt x="502" y="74"/>
                </a:lnTo>
                <a:lnTo>
                  <a:pt x="504" y="74"/>
                </a:lnTo>
                <a:lnTo>
                  <a:pt x="506" y="73"/>
                </a:lnTo>
                <a:lnTo>
                  <a:pt x="507" y="73"/>
                </a:lnTo>
                <a:lnTo>
                  <a:pt x="512" y="72"/>
                </a:lnTo>
                <a:lnTo>
                  <a:pt x="514" y="72"/>
                </a:lnTo>
                <a:lnTo>
                  <a:pt x="515" y="71"/>
                </a:lnTo>
                <a:lnTo>
                  <a:pt x="517" y="71"/>
                </a:lnTo>
                <a:lnTo>
                  <a:pt x="518" y="72"/>
                </a:lnTo>
                <a:lnTo>
                  <a:pt x="520" y="72"/>
                </a:lnTo>
                <a:lnTo>
                  <a:pt x="521" y="72"/>
                </a:lnTo>
                <a:lnTo>
                  <a:pt x="522" y="73"/>
                </a:lnTo>
                <a:lnTo>
                  <a:pt x="523" y="74"/>
                </a:lnTo>
                <a:lnTo>
                  <a:pt x="524" y="74"/>
                </a:lnTo>
                <a:lnTo>
                  <a:pt x="525" y="75"/>
                </a:lnTo>
                <a:lnTo>
                  <a:pt x="526" y="77"/>
                </a:lnTo>
                <a:lnTo>
                  <a:pt x="530" y="81"/>
                </a:lnTo>
                <a:lnTo>
                  <a:pt x="532" y="83"/>
                </a:lnTo>
                <a:lnTo>
                  <a:pt x="533" y="84"/>
                </a:lnTo>
                <a:lnTo>
                  <a:pt x="536" y="87"/>
                </a:lnTo>
                <a:lnTo>
                  <a:pt x="540" y="91"/>
                </a:lnTo>
                <a:lnTo>
                  <a:pt x="541" y="92"/>
                </a:lnTo>
                <a:lnTo>
                  <a:pt x="542" y="92"/>
                </a:lnTo>
                <a:lnTo>
                  <a:pt x="544" y="93"/>
                </a:lnTo>
                <a:lnTo>
                  <a:pt x="545" y="93"/>
                </a:lnTo>
                <a:lnTo>
                  <a:pt x="550" y="94"/>
                </a:lnTo>
                <a:lnTo>
                  <a:pt x="551" y="94"/>
                </a:lnTo>
                <a:lnTo>
                  <a:pt x="552" y="95"/>
                </a:lnTo>
                <a:lnTo>
                  <a:pt x="554" y="95"/>
                </a:lnTo>
                <a:lnTo>
                  <a:pt x="555" y="96"/>
                </a:lnTo>
                <a:lnTo>
                  <a:pt x="556" y="97"/>
                </a:lnTo>
                <a:lnTo>
                  <a:pt x="557" y="97"/>
                </a:lnTo>
                <a:lnTo>
                  <a:pt x="558" y="98"/>
                </a:lnTo>
                <a:lnTo>
                  <a:pt x="558" y="99"/>
                </a:lnTo>
                <a:lnTo>
                  <a:pt x="559" y="99"/>
                </a:lnTo>
                <a:lnTo>
                  <a:pt x="559" y="100"/>
                </a:lnTo>
                <a:lnTo>
                  <a:pt x="559" y="101"/>
                </a:lnTo>
                <a:lnTo>
                  <a:pt x="559" y="102"/>
                </a:lnTo>
                <a:lnTo>
                  <a:pt x="560" y="106"/>
                </a:lnTo>
                <a:lnTo>
                  <a:pt x="560" y="107"/>
                </a:lnTo>
                <a:lnTo>
                  <a:pt x="561" y="107"/>
                </a:lnTo>
                <a:lnTo>
                  <a:pt x="561" y="108"/>
                </a:lnTo>
                <a:lnTo>
                  <a:pt x="561" y="108"/>
                </a:lnTo>
                <a:lnTo>
                  <a:pt x="562" y="108"/>
                </a:lnTo>
                <a:lnTo>
                  <a:pt x="562" y="109"/>
                </a:lnTo>
                <a:lnTo>
                  <a:pt x="563" y="109"/>
                </a:lnTo>
                <a:lnTo>
                  <a:pt x="567" y="110"/>
                </a:lnTo>
                <a:lnTo>
                  <a:pt x="571" y="111"/>
                </a:lnTo>
                <a:lnTo>
                  <a:pt x="574" y="112"/>
                </a:lnTo>
                <a:lnTo>
                  <a:pt x="576" y="113"/>
                </a:lnTo>
                <a:lnTo>
                  <a:pt x="579" y="114"/>
                </a:lnTo>
                <a:lnTo>
                  <a:pt x="588" y="119"/>
                </a:lnTo>
                <a:lnTo>
                  <a:pt x="589" y="120"/>
                </a:lnTo>
                <a:lnTo>
                  <a:pt x="590" y="120"/>
                </a:lnTo>
                <a:lnTo>
                  <a:pt x="590" y="121"/>
                </a:lnTo>
                <a:lnTo>
                  <a:pt x="591" y="121"/>
                </a:lnTo>
                <a:lnTo>
                  <a:pt x="591" y="122"/>
                </a:lnTo>
                <a:lnTo>
                  <a:pt x="591" y="123"/>
                </a:lnTo>
                <a:lnTo>
                  <a:pt x="591" y="130"/>
                </a:lnTo>
                <a:lnTo>
                  <a:pt x="591" y="132"/>
                </a:lnTo>
                <a:lnTo>
                  <a:pt x="592" y="137"/>
                </a:lnTo>
                <a:lnTo>
                  <a:pt x="592" y="143"/>
                </a:lnTo>
                <a:lnTo>
                  <a:pt x="593" y="145"/>
                </a:lnTo>
                <a:lnTo>
                  <a:pt x="593" y="150"/>
                </a:lnTo>
                <a:lnTo>
                  <a:pt x="593" y="152"/>
                </a:lnTo>
                <a:lnTo>
                  <a:pt x="593" y="153"/>
                </a:lnTo>
                <a:lnTo>
                  <a:pt x="593" y="154"/>
                </a:lnTo>
                <a:lnTo>
                  <a:pt x="592" y="155"/>
                </a:lnTo>
                <a:lnTo>
                  <a:pt x="592" y="156"/>
                </a:lnTo>
                <a:lnTo>
                  <a:pt x="592" y="157"/>
                </a:lnTo>
                <a:lnTo>
                  <a:pt x="591" y="158"/>
                </a:lnTo>
                <a:lnTo>
                  <a:pt x="588" y="160"/>
                </a:lnTo>
                <a:lnTo>
                  <a:pt x="588" y="160"/>
                </a:lnTo>
                <a:lnTo>
                  <a:pt x="587" y="161"/>
                </a:lnTo>
                <a:lnTo>
                  <a:pt x="586" y="162"/>
                </a:lnTo>
                <a:lnTo>
                  <a:pt x="586" y="163"/>
                </a:lnTo>
                <a:lnTo>
                  <a:pt x="585" y="165"/>
                </a:lnTo>
                <a:lnTo>
                  <a:pt x="584" y="168"/>
                </a:lnTo>
                <a:lnTo>
                  <a:pt x="583" y="172"/>
                </a:lnTo>
                <a:lnTo>
                  <a:pt x="582" y="174"/>
                </a:lnTo>
                <a:lnTo>
                  <a:pt x="582" y="176"/>
                </a:lnTo>
                <a:lnTo>
                  <a:pt x="581" y="182"/>
                </a:lnTo>
                <a:lnTo>
                  <a:pt x="581" y="183"/>
                </a:lnTo>
                <a:lnTo>
                  <a:pt x="581" y="186"/>
                </a:lnTo>
                <a:lnTo>
                  <a:pt x="582" y="189"/>
                </a:lnTo>
                <a:lnTo>
                  <a:pt x="582" y="191"/>
                </a:lnTo>
                <a:lnTo>
                  <a:pt x="582" y="192"/>
                </a:lnTo>
                <a:lnTo>
                  <a:pt x="581" y="194"/>
                </a:lnTo>
                <a:lnTo>
                  <a:pt x="581" y="195"/>
                </a:lnTo>
                <a:lnTo>
                  <a:pt x="581" y="197"/>
                </a:lnTo>
                <a:lnTo>
                  <a:pt x="580" y="199"/>
                </a:lnTo>
                <a:lnTo>
                  <a:pt x="579" y="203"/>
                </a:lnTo>
                <a:lnTo>
                  <a:pt x="578" y="204"/>
                </a:lnTo>
                <a:lnTo>
                  <a:pt x="578" y="205"/>
                </a:lnTo>
                <a:lnTo>
                  <a:pt x="578" y="206"/>
                </a:lnTo>
                <a:lnTo>
                  <a:pt x="578" y="207"/>
                </a:lnTo>
                <a:lnTo>
                  <a:pt x="578" y="209"/>
                </a:lnTo>
                <a:lnTo>
                  <a:pt x="578" y="213"/>
                </a:lnTo>
                <a:lnTo>
                  <a:pt x="578" y="215"/>
                </a:lnTo>
                <a:lnTo>
                  <a:pt x="578" y="216"/>
                </a:lnTo>
                <a:lnTo>
                  <a:pt x="577" y="218"/>
                </a:lnTo>
                <a:lnTo>
                  <a:pt x="577" y="219"/>
                </a:lnTo>
                <a:lnTo>
                  <a:pt x="577" y="221"/>
                </a:lnTo>
                <a:lnTo>
                  <a:pt x="576" y="223"/>
                </a:lnTo>
                <a:lnTo>
                  <a:pt x="576" y="224"/>
                </a:lnTo>
                <a:lnTo>
                  <a:pt x="576" y="225"/>
                </a:lnTo>
                <a:lnTo>
                  <a:pt x="576" y="226"/>
                </a:lnTo>
                <a:lnTo>
                  <a:pt x="577" y="226"/>
                </a:lnTo>
                <a:lnTo>
                  <a:pt x="577" y="227"/>
                </a:lnTo>
                <a:lnTo>
                  <a:pt x="579" y="228"/>
                </a:lnTo>
                <a:lnTo>
                  <a:pt x="580" y="228"/>
                </a:lnTo>
                <a:lnTo>
                  <a:pt x="581" y="229"/>
                </a:lnTo>
                <a:lnTo>
                  <a:pt x="582" y="230"/>
                </a:lnTo>
                <a:lnTo>
                  <a:pt x="582" y="231"/>
                </a:lnTo>
                <a:lnTo>
                  <a:pt x="582" y="232"/>
                </a:lnTo>
                <a:lnTo>
                  <a:pt x="582" y="233"/>
                </a:lnTo>
                <a:lnTo>
                  <a:pt x="582" y="233"/>
                </a:lnTo>
                <a:lnTo>
                  <a:pt x="582" y="234"/>
                </a:lnTo>
                <a:lnTo>
                  <a:pt x="581" y="235"/>
                </a:lnTo>
                <a:lnTo>
                  <a:pt x="581" y="236"/>
                </a:lnTo>
                <a:lnTo>
                  <a:pt x="580" y="236"/>
                </a:lnTo>
                <a:lnTo>
                  <a:pt x="578" y="238"/>
                </a:lnTo>
                <a:lnTo>
                  <a:pt x="574" y="241"/>
                </a:lnTo>
                <a:lnTo>
                  <a:pt x="573" y="243"/>
                </a:lnTo>
                <a:lnTo>
                  <a:pt x="571" y="244"/>
                </a:lnTo>
                <a:lnTo>
                  <a:pt x="570" y="245"/>
                </a:lnTo>
                <a:lnTo>
                  <a:pt x="568" y="249"/>
                </a:lnTo>
                <a:lnTo>
                  <a:pt x="567" y="250"/>
                </a:lnTo>
                <a:lnTo>
                  <a:pt x="566" y="251"/>
                </a:lnTo>
                <a:lnTo>
                  <a:pt x="565" y="251"/>
                </a:lnTo>
                <a:lnTo>
                  <a:pt x="565" y="252"/>
                </a:lnTo>
                <a:lnTo>
                  <a:pt x="564" y="252"/>
                </a:lnTo>
                <a:lnTo>
                  <a:pt x="563" y="252"/>
                </a:lnTo>
                <a:lnTo>
                  <a:pt x="562" y="252"/>
                </a:lnTo>
                <a:lnTo>
                  <a:pt x="562" y="252"/>
                </a:lnTo>
                <a:lnTo>
                  <a:pt x="561" y="252"/>
                </a:lnTo>
                <a:lnTo>
                  <a:pt x="560" y="252"/>
                </a:lnTo>
                <a:lnTo>
                  <a:pt x="559" y="251"/>
                </a:lnTo>
                <a:lnTo>
                  <a:pt x="555" y="249"/>
                </a:lnTo>
                <a:lnTo>
                  <a:pt x="554" y="249"/>
                </a:lnTo>
                <a:lnTo>
                  <a:pt x="554" y="248"/>
                </a:lnTo>
                <a:lnTo>
                  <a:pt x="553" y="248"/>
                </a:lnTo>
                <a:lnTo>
                  <a:pt x="552" y="248"/>
                </a:lnTo>
                <a:lnTo>
                  <a:pt x="550" y="248"/>
                </a:lnTo>
                <a:lnTo>
                  <a:pt x="549" y="249"/>
                </a:lnTo>
                <a:lnTo>
                  <a:pt x="548" y="249"/>
                </a:lnTo>
                <a:lnTo>
                  <a:pt x="547" y="250"/>
                </a:lnTo>
                <a:lnTo>
                  <a:pt x="545" y="251"/>
                </a:lnTo>
                <a:lnTo>
                  <a:pt x="543" y="251"/>
                </a:lnTo>
                <a:lnTo>
                  <a:pt x="542" y="252"/>
                </a:lnTo>
                <a:lnTo>
                  <a:pt x="540" y="254"/>
                </a:lnTo>
                <a:lnTo>
                  <a:pt x="539" y="254"/>
                </a:lnTo>
                <a:lnTo>
                  <a:pt x="538" y="256"/>
                </a:lnTo>
                <a:lnTo>
                  <a:pt x="537" y="257"/>
                </a:lnTo>
                <a:lnTo>
                  <a:pt x="535" y="258"/>
                </a:lnTo>
                <a:lnTo>
                  <a:pt x="534" y="259"/>
                </a:lnTo>
                <a:lnTo>
                  <a:pt x="533" y="261"/>
                </a:lnTo>
                <a:lnTo>
                  <a:pt x="529" y="266"/>
                </a:lnTo>
                <a:lnTo>
                  <a:pt x="528" y="268"/>
                </a:lnTo>
                <a:lnTo>
                  <a:pt x="527" y="269"/>
                </a:lnTo>
                <a:lnTo>
                  <a:pt x="527" y="270"/>
                </a:lnTo>
                <a:lnTo>
                  <a:pt x="526" y="271"/>
                </a:lnTo>
                <a:lnTo>
                  <a:pt x="526" y="273"/>
                </a:lnTo>
                <a:lnTo>
                  <a:pt x="526" y="274"/>
                </a:lnTo>
                <a:lnTo>
                  <a:pt x="526" y="275"/>
                </a:lnTo>
                <a:lnTo>
                  <a:pt x="526" y="276"/>
                </a:lnTo>
                <a:lnTo>
                  <a:pt x="526" y="277"/>
                </a:lnTo>
                <a:lnTo>
                  <a:pt x="527" y="278"/>
                </a:lnTo>
                <a:lnTo>
                  <a:pt x="527" y="278"/>
                </a:lnTo>
                <a:lnTo>
                  <a:pt x="528" y="279"/>
                </a:lnTo>
                <a:lnTo>
                  <a:pt x="528" y="279"/>
                </a:lnTo>
                <a:lnTo>
                  <a:pt x="529" y="279"/>
                </a:lnTo>
                <a:lnTo>
                  <a:pt x="530" y="279"/>
                </a:lnTo>
                <a:lnTo>
                  <a:pt x="531" y="279"/>
                </a:lnTo>
                <a:lnTo>
                  <a:pt x="533" y="279"/>
                </a:lnTo>
                <a:lnTo>
                  <a:pt x="535" y="279"/>
                </a:lnTo>
                <a:lnTo>
                  <a:pt x="537" y="279"/>
                </a:lnTo>
                <a:lnTo>
                  <a:pt x="538" y="279"/>
                </a:lnTo>
                <a:lnTo>
                  <a:pt x="540" y="279"/>
                </a:lnTo>
                <a:lnTo>
                  <a:pt x="541" y="279"/>
                </a:lnTo>
                <a:lnTo>
                  <a:pt x="542" y="280"/>
                </a:lnTo>
                <a:lnTo>
                  <a:pt x="542" y="280"/>
                </a:lnTo>
                <a:lnTo>
                  <a:pt x="543" y="281"/>
                </a:lnTo>
                <a:lnTo>
                  <a:pt x="543" y="281"/>
                </a:lnTo>
                <a:lnTo>
                  <a:pt x="543" y="282"/>
                </a:lnTo>
                <a:lnTo>
                  <a:pt x="544" y="282"/>
                </a:lnTo>
                <a:lnTo>
                  <a:pt x="543" y="283"/>
                </a:lnTo>
                <a:lnTo>
                  <a:pt x="543" y="283"/>
                </a:lnTo>
                <a:lnTo>
                  <a:pt x="542" y="284"/>
                </a:lnTo>
                <a:lnTo>
                  <a:pt x="542" y="284"/>
                </a:lnTo>
                <a:lnTo>
                  <a:pt x="540" y="285"/>
                </a:lnTo>
                <a:lnTo>
                  <a:pt x="535" y="288"/>
                </a:lnTo>
                <a:lnTo>
                  <a:pt x="534" y="288"/>
                </a:lnTo>
                <a:lnTo>
                  <a:pt x="534" y="288"/>
                </a:lnTo>
                <a:lnTo>
                  <a:pt x="534" y="289"/>
                </a:lnTo>
                <a:lnTo>
                  <a:pt x="534" y="289"/>
                </a:lnTo>
                <a:lnTo>
                  <a:pt x="534" y="290"/>
                </a:lnTo>
                <a:lnTo>
                  <a:pt x="534" y="291"/>
                </a:lnTo>
                <a:lnTo>
                  <a:pt x="534" y="292"/>
                </a:lnTo>
                <a:lnTo>
                  <a:pt x="534" y="292"/>
                </a:lnTo>
                <a:lnTo>
                  <a:pt x="535" y="293"/>
                </a:lnTo>
                <a:lnTo>
                  <a:pt x="535" y="294"/>
                </a:lnTo>
                <a:lnTo>
                  <a:pt x="537" y="296"/>
                </a:lnTo>
                <a:lnTo>
                  <a:pt x="538" y="297"/>
                </a:lnTo>
                <a:lnTo>
                  <a:pt x="538" y="298"/>
                </a:lnTo>
                <a:lnTo>
                  <a:pt x="539" y="299"/>
                </a:lnTo>
                <a:lnTo>
                  <a:pt x="539" y="300"/>
                </a:lnTo>
                <a:lnTo>
                  <a:pt x="540" y="301"/>
                </a:lnTo>
                <a:lnTo>
                  <a:pt x="540" y="301"/>
                </a:lnTo>
                <a:lnTo>
                  <a:pt x="539" y="302"/>
                </a:lnTo>
                <a:lnTo>
                  <a:pt x="539" y="302"/>
                </a:lnTo>
                <a:lnTo>
                  <a:pt x="539" y="303"/>
                </a:lnTo>
                <a:lnTo>
                  <a:pt x="538" y="303"/>
                </a:lnTo>
                <a:lnTo>
                  <a:pt x="537" y="304"/>
                </a:lnTo>
                <a:lnTo>
                  <a:pt x="536" y="304"/>
                </a:lnTo>
                <a:lnTo>
                  <a:pt x="535" y="304"/>
                </a:lnTo>
                <a:lnTo>
                  <a:pt x="533" y="304"/>
                </a:lnTo>
                <a:lnTo>
                  <a:pt x="532" y="305"/>
                </a:lnTo>
                <a:lnTo>
                  <a:pt x="531" y="305"/>
                </a:lnTo>
                <a:lnTo>
                  <a:pt x="531" y="305"/>
                </a:lnTo>
                <a:lnTo>
                  <a:pt x="531" y="305"/>
                </a:lnTo>
                <a:lnTo>
                  <a:pt x="531" y="305"/>
                </a:lnTo>
                <a:lnTo>
                  <a:pt x="531" y="306"/>
                </a:lnTo>
                <a:lnTo>
                  <a:pt x="532" y="306"/>
                </a:lnTo>
                <a:lnTo>
                  <a:pt x="533" y="307"/>
                </a:lnTo>
                <a:lnTo>
                  <a:pt x="535" y="308"/>
                </a:lnTo>
                <a:lnTo>
                  <a:pt x="536" y="309"/>
                </a:lnTo>
                <a:lnTo>
                  <a:pt x="537" y="310"/>
                </a:lnTo>
                <a:lnTo>
                  <a:pt x="537" y="310"/>
                </a:lnTo>
                <a:lnTo>
                  <a:pt x="538" y="311"/>
                </a:lnTo>
                <a:lnTo>
                  <a:pt x="538" y="312"/>
                </a:lnTo>
                <a:lnTo>
                  <a:pt x="538" y="313"/>
                </a:lnTo>
                <a:lnTo>
                  <a:pt x="537" y="314"/>
                </a:lnTo>
                <a:lnTo>
                  <a:pt x="537" y="314"/>
                </a:lnTo>
                <a:lnTo>
                  <a:pt x="537" y="315"/>
                </a:lnTo>
                <a:lnTo>
                  <a:pt x="537" y="315"/>
                </a:lnTo>
                <a:lnTo>
                  <a:pt x="538" y="315"/>
                </a:lnTo>
                <a:lnTo>
                  <a:pt x="538" y="316"/>
                </a:lnTo>
                <a:lnTo>
                  <a:pt x="539" y="316"/>
                </a:lnTo>
                <a:lnTo>
                  <a:pt x="539" y="316"/>
                </a:lnTo>
                <a:lnTo>
                  <a:pt x="540" y="316"/>
                </a:lnTo>
                <a:lnTo>
                  <a:pt x="541" y="316"/>
                </a:lnTo>
                <a:lnTo>
                  <a:pt x="544" y="316"/>
                </a:lnTo>
                <a:lnTo>
                  <a:pt x="546" y="316"/>
                </a:lnTo>
                <a:lnTo>
                  <a:pt x="547" y="317"/>
                </a:lnTo>
                <a:lnTo>
                  <a:pt x="549" y="317"/>
                </a:lnTo>
                <a:lnTo>
                  <a:pt x="550" y="318"/>
                </a:lnTo>
                <a:lnTo>
                  <a:pt x="552" y="318"/>
                </a:lnTo>
                <a:lnTo>
                  <a:pt x="553" y="319"/>
                </a:lnTo>
                <a:lnTo>
                  <a:pt x="554" y="320"/>
                </a:lnTo>
                <a:lnTo>
                  <a:pt x="554" y="320"/>
                </a:lnTo>
                <a:lnTo>
                  <a:pt x="555" y="321"/>
                </a:lnTo>
                <a:lnTo>
                  <a:pt x="555" y="322"/>
                </a:lnTo>
                <a:lnTo>
                  <a:pt x="556" y="322"/>
                </a:lnTo>
                <a:lnTo>
                  <a:pt x="556" y="324"/>
                </a:lnTo>
                <a:lnTo>
                  <a:pt x="556" y="326"/>
                </a:lnTo>
                <a:lnTo>
                  <a:pt x="556" y="329"/>
                </a:lnTo>
                <a:lnTo>
                  <a:pt x="556" y="331"/>
                </a:lnTo>
                <a:lnTo>
                  <a:pt x="556" y="334"/>
                </a:lnTo>
                <a:lnTo>
                  <a:pt x="556" y="335"/>
                </a:lnTo>
                <a:lnTo>
                  <a:pt x="555" y="337"/>
                </a:lnTo>
                <a:lnTo>
                  <a:pt x="554" y="343"/>
                </a:lnTo>
                <a:lnTo>
                  <a:pt x="554" y="345"/>
                </a:lnTo>
                <a:lnTo>
                  <a:pt x="553" y="347"/>
                </a:lnTo>
                <a:lnTo>
                  <a:pt x="553" y="352"/>
                </a:lnTo>
                <a:lnTo>
                  <a:pt x="553" y="356"/>
                </a:lnTo>
                <a:lnTo>
                  <a:pt x="553" y="357"/>
                </a:lnTo>
                <a:lnTo>
                  <a:pt x="553" y="363"/>
                </a:lnTo>
                <a:lnTo>
                  <a:pt x="553" y="364"/>
                </a:lnTo>
                <a:lnTo>
                  <a:pt x="553" y="365"/>
                </a:lnTo>
                <a:lnTo>
                  <a:pt x="553" y="365"/>
                </a:lnTo>
                <a:lnTo>
                  <a:pt x="553" y="366"/>
                </a:lnTo>
                <a:lnTo>
                  <a:pt x="554" y="366"/>
                </a:lnTo>
                <a:lnTo>
                  <a:pt x="554" y="367"/>
                </a:lnTo>
                <a:lnTo>
                  <a:pt x="556" y="368"/>
                </a:lnTo>
                <a:lnTo>
                  <a:pt x="557" y="368"/>
                </a:lnTo>
                <a:lnTo>
                  <a:pt x="558" y="369"/>
                </a:lnTo>
                <a:lnTo>
                  <a:pt x="559" y="370"/>
                </a:lnTo>
                <a:lnTo>
                  <a:pt x="560" y="371"/>
                </a:lnTo>
                <a:lnTo>
                  <a:pt x="561" y="372"/>
                </a:lnTo>
                <a:lnTo>
                  <a:pt x="561" y="373"/>
                </a:lnTo>
                <a:lnTo>
                  <a:pt x="562" y="375"/>
                </a:lnTo>
                <a:lnTo>
                  <a:pt x="562" y="377"/>
                </a:lnTo>
                <a:lnTo>
                  <a:pt x="563" y="379"/>
                </a:lnTo>
                <a:lnTo>
                  <a:pt x="563" y="380"/>
                </a:lnTo>
                <a:lnTo>
                  <a:pt x="563" y="382"/>
                </a:lnTo>
                <a:lnTo>
                  <a:pt x="563" y="384"/>
                </a:lnTo>
                <a:lnTo>
                  <a:pt x="563" y="386"/>
                </a:lnTo>
                <a:lnTo>
                  <a:pt x="563" y="388"/>
                </a:lnTo>
                <a:lnTo>
                  <a:pt x="563" y="390"/>
                </a:lnTo>
                <a:lnTo>
                  <a:pt x="562" y="390"/>
                </a:lnTo>
                <a:lnTo>
                  <a:pt x="562" y="390"/>
                </a:lnTo>
                <a:lnTo>
                  <a:pt x="561" y="390"/>
                </a:lnTo>
                <a:lnTo>
                  <a:pt x="561" y="391"/>
                </a:lnTo>
                <a:lnTo>
                  <a:pt x="560" y="392"/>
                </a:lnTo>
                <a:lnTo>
                  <a:pt x="560" y="393"/>
                </a:lnTo>
                <a:lnTo>
                  <a:pt x="559" y="394"/>
                </a:lnTo>
                <a:lnTo>
                  <a:pt x="559" y="395"/>
                </a:lnTo>
                <a:lnTo>
                  <a:pt x="557" y="401"/>
                </a:lnTo>
                <a:lnTo>
                  <a:pt x="557" y="403"/>
                </a:lnTo>
                <a:lnTo>
                  <a:pt x="557" y="403"/>
                </a:lnTo>
                <a:lnTo>
                  <a:pt x="557" y="404"/>
                </a:lnTo>
                <a:lnTo>
                  <a:pt x="557" y="405"/>
                </a:lnTo>
                <a:lnTo>
                  <a:pt x="557" y="405"/>
                </a:lnTo>
                <a:lnTo>
                  <a:pt x="557" y="406"/>
                </a:lnTo>
                <a:lnTo>
                  <a:pt x="557" y="407"/>
                </a:lnTo>
                <a:lnTo>
                  <a:pt x="558" y="408"/>
                </a:lnTo>
                <a:lnTo>
                  <a:pt x="560" y="410"/>
                </a:lnTo>
                <a:lnTo>
                  <a:pt x="560" y="410"/>
                </a:lnTo>
                <a:lnTo>
                  <a:pt x="560" y="411"/>
                </a:lnTo>
                <a:lnTo>
                  <a:pt x="561" y="412"/>
                </a:lnTo>
                <a:lnTo>
                  <a:pt x="561" y="414"/>
                </a:lnTo>
                <a:lnTo>
                  <a:pt x="561" y="416"/>
                </a:lnTo>
                <a:lnTo>
                  <a:pt x="562" y="417"/>
                </a:lnTo>
                <a:lnTo>
                  <a:pt x="562" y="423"/>
                </a:lnTo>
                <a:lnTo>
                  <a:pt x="562" y="425"/>
                </a:lnTo>
                <a:lnTo>
                  <a:pt x="563" y="428"/>
                </a:lnTo>
                <a:lnTo>
                  <a:pt x="563" y="429"/>
                </a:lnTo>
                <a:lnTo>
                  <a:pt x="564" y="431"/>
                </a:lnTo>
                <a:lnTo>
                  <a:pt x="565" y="434"/>
                </a:lnTo>
                <a:lnTo>
                  <a:pt x="566" y="437"/>
                </a:lnTo>
                <a:lnTo>
                  <a:pt x="567" y="438"/>
                </a:lnTo>
                <a:lnTo>
                  <a:pt x="567" y="440"/>
                </a:lnTo>
                <a:lnTo>
                  <a:pt x="568" y="441"/>
                </a:lnTo>
                <a:lnTo>
                  <a:pt x="568" y="441"/>
                </a:lnTo>
                <a:lnTo>
                  <a:pt x="568" y="442"/>
                </a:lnTo>
                <a:lnTo>
                  <a:pt x="567" y="443"/>
                </a:lnTo>
                <a:lnTo>
                  <a:pt x="564" y="448"/>
                </a:lnTo>
                <a:lnTo>
                  <a:pt x="563" y="449"/>
                </a:lnTo>
                <a:lnTo>
                  <a:pt x="562" y="451"/>
                </a:lnTo>
                <a:lnTo>
                  <a:pt x="561" y="453"/>
                </a:lnTo>
                <a:lnTo>
                  <a:pt x="561" y="454"/>
                </a:lnTo>
                <a:lnTo>
                  <a:pt x="561" y="456"/>
                </a:lnTo>
                <a:lnTo>
                  <a:pt x="560" y="460"/>
                </a:lnTo>
                <a:lnTo>
                  <a:pt x="560" y="462"/>
                </a:lnTo>
                <a:lnTo>
                  <a:pt x="560" y="464"/>
                </a:lnTo>
                <a:lnTo>
                  <a:pt x="560" y="466"/>
                </a:lnTo>
                <a:lnTo>
                  <a:pt x="561" y="469"/>
                </a:lnTo>
                <a:lnTo>
                  <a:pt x="561" y="471"/>
                </a:lnTo>
                <a:lnTo>
                  <a:pt x="562" y="473"/>
                </a:lnTo>
                <a:lnTo>
                  <a:pt x="564" y="477"/>
                </a:lnTo>
                <a:lnTo>
                  <a:pt x="565" y="479"/>
                </a:lnTo>
                <a:lnTo>
                  <a:pt x="566" y="480"/>
                </a:lnTo>
                <a:lnTo>
                  <a:pt x="568" y="483"/>
                </a:lnTo>
                <a:lnTo>
                  <a:pt x="569" y="483"/>
                </a:lnTo>
                <a:lnTo>
                  <a:pt x="569" y="484"/>
                </a:lnTo>
                <a:lnTo>
                  <a:pt x="570" y="485"/>
                </a:lnTo>
                <a:lnTo>
                  <a:pt x="570" y="487"/>
                </a:lnTo>
                <a:lnTo>
                  <a:pt x="570" y="488"/>
                </a:lnTo>
                <a:lnTo>
                  <a:pt x="569" y="489"/>
                </a:lnTo>
                <a:lnTo>
                  <a:pt x="569" y="492"/>
                </a:lnTo>
                <a:lnTo>
                  <a:pt x="568" y="494"/>
                </a:lnTo>
                <a:lnTo>
                  <a:pt x="568" y="495"/>
                </a:lnTo>
                <a:lnTo>
                  <a:pt x="567" y="496"/>
                </a:lnTo>
                <a:lnTo>
                  <a:pt x="565" y="499"/>
                </a:lnTo>
                <a:lnTo>
                  <a:pt x="564" y="501"/>
                </a:lnTo>
                <a:lnTo>
                  <a:pt x="563" y="503"/>
                </a:lnTo>
                <a:lnTo>
                  <a:pt x="562" y="507"/>
                </a:lnTo>
                <a:lnTo>
                  <a:pt x="561" y="509"/>
                </a:lnTo>
                <a:lnTo>
                  <a:pt x="560" y="510"/>
                </a:lnTo>
                <a:lnTo>
                  <a:pt x="560" y="512"/>
                </a:lnTo>
                <a:lnTo>
                  <a:pt x="559" y="512"/>
                </a:lnTo>
                <a:lnTo>
                  <a:pt x="558" y="513"/>
                </a:lnTo>
                <a:lnTo>
                  <a:pt x="554" y="516"/>
                </a:lnTo>
                <a:lnTo>
                  <a:pt x="551" y="518"/>
                </a:lnTo>
                <a:lnTo>
                  <a:pt x="549" y="520"/>
                </a:lnTo>
                <a:lnTo>
                  <a:pt x="548" y="521"/>
                </a:lnTo>
                <a:lnTo>
                  <a:pt x="546" y="523"/>
                </a:lnTo>
                <a:lnTo>
                  <a:pt x="545" y="524"/>
                </a:lnTo>
                <a:lnTo>
                  <a:pt x="544" y="525"/>
                </a:lnTo>
                <a:lnTo>
                  <a:pt x="544" y="526"/>
                </a:lnTo>
                <a:lnTo>
                  <a:pt x="544" y="528"/>
                </a:lnTo>
                <a:lnTo>
                  <a:pt x="543" y="529"/>
                </a:lnTo>
                <a:lnTo>
                  <a:pt x="543" y="530"/>
                </a:lnTo>
                <a:lnTo>
                  <a:pt x="543" y="531"/>
                </a:lnTo>
                <a:lnTo>
                  <a:pt x="543" y="533"/>
                </a:lnTo>
                <a:lnTo>
                  <a:pt x="544" y="535"/>
                </a:lnTo>
                <a:lnTo>
                  <a:pt x="544" y="536"/>
                </a:lnTo>
                <a:lnTo>
                  <a:pt x="544" y="537"/>
                </a:lnTo>
                <a:lnTo>
                  <a:pt x="544" y="538"/>
                </a:lnTo>
                <a:lnTo>
                  <a:pt x="543" y="538"/>
                </a:lnTo>
                <a:lnTo>
                  <a:pt x="543" y="539"/>
                </a:lnTo>
                <a:lnTo>
                  <a:pt x="543" y="540"/>
                </a:lnTo>
                <a:lnTo>
                  <a:pt x="542" y="541"/>
                </a:lnTo>
                <a:lnTo>
                  <a:pt x="542" y="541"/>
                </a:lnTo>
                <a:lnTo>
                  <a:pt x="541" y="542"/>
                </a:lnTo>
                <a:lnTo>
                  <a:pt x="541" y="542"/>
                </a:lnTo>
                <a:lnTo>
                  <a:pt x="540" y="543"/>
                </a:lnTo>
                <a:lnTo>
                  <a:pt x="537" y="545"/>
                </a:lnTo>
                <a:lnTo>
                  <a:pt x="536" y="545"/>
                </a:lnTo>
                <a:lnTo>
                  <a:pt x="536" y="545"/>
                </a:lnTo>
                <a:lnTo>
                  <a:pt x="535" y="546"/>
                </a:lnTo>
                <a:lnTo>
                  <a:pt x="535" y="546"/>
                </a:lnTo>
                <a:lnTo>
                  <a:pt x="535" y="547"/>
                </a:lnTo>
                <a:lnTo>
                  <a:pt x="535" y="547"/>
                </a:lnTo>
                <a:lnTo>
                  <a:pt x="535" y="548"/>
                </a:lnTo>
                <a:lnTo>
                  <a:pt x="535" y="549"/>
                </a:lnTo>
                <a:lnTo>
                  <a:pt x="535" y="550"/>
                </a:lnTo>
                <a:lnTo>
                  <a:pt x="535" y="550"/>
                </a:lnTo>
                <a:lnTo>
                  <a:pt x="535" y="551"/>
                </a:lnTo>
                <a:lnTo>
                  <a:pt x="536" y="552"/>
                </a:lnTo>
                <a:lnTo>
                  <a:pt x="536" y="553"/>
                </a:lnTo>
                <a:lnTo>
                  <a:pt x="536" y="554"/>
                </a:lnTo>
                <a:lnTo>
                  <a:pt x="537" y="554"/>
                </a:lnTo>
                <a:lnTo>
                  <a:pt x="538" y="555"/>
                </a:lnTo>
                <a:lnTo>
                  <a:pt x="539" y="556"/>
                </a:lnTo>
                <a:lnTo>
                  <a:pt x="541" y="558"/>
                </a:lnTo>
                <a:lnTo>
                  <a:pt x="541" y="558"/>
                </a:lnTo>
                <a:lnTo>
                  <a:pt x="542" y="559"/>
                </a:lnTo>
                <a:lnTo>
                  <a:pt x="542" y="559"/>
                </a:lnTo>
                <a:lnTo>
                  <a:pt x="542" y="560"/>
                </a:lnTo>
                <a:lnTo>
                  <a:pt x="542" y="560"/>
                </a:lnTo>
                <a:lnTo>
                  <a:pt x="542" y="561"/>
                </a:lnTo>
                <a:lnTo>
                  <a:pt x="541" y="563"/>
                </a:lnTo>
                <a:lnTo>
                  <a:pt x="541" y="564"/>
                </a:lnTo>
                <a:lnTo>
                  <a:pt x="540" y="564"/>
                </a:lnTo>
                <a:lnTo>
                  <a:pt x="540" y="565"/>
                </a:lnTo>
                <a:lnTo>
                  <a:pt x="539" y="565"/>
                </a:lnTo>
                <a:lnTo>
                  <a:pt x="539" y="565"/>
                </a:lnTo>
                <a:lnTo>
                  <a:pt x="537" y="566"/>
                </a:lnTo>
                <a:lnTo>
                  <a:pt x="536" y="567"/>
                </a:lnTo>
                <a:lnTo>
                  <a:pt x="535" y="567"/>
                </a:lnTo>
                <a:lnTo>
                  <a:pt x="534" y="570"/>
                </a:lnTo>
                <a:lnTo>
                  <a:pt x="532" y="571"/>
                </a:lnTo>
                <a:lnTo>
                  <a:pt x="531" y="572"/>
                </a:lnTo>
                <a:lnTo>
                  <a:pt x="530" y="573"/>
                </a:lnTo>
                <a:lnTo>
                  <a:pt x="530" y="574"/>
                </a:lnTo>
                <a:lnTo>
                  <a:pt x="529" y="575"/>
                </a:lnTo>
                <a:lnTo>
                  <a:pt x="529" y="576"/>
                </a:lnTo>
                <a:lnTo>
                  <a:pt x="529" y="577"/>
                </a:lnTo>
                <a:lnTo>
                  <a:pt x="529" y="578"/>
                </a:lnTo>
                <a:lnTo>
                  <a:pt x="529" y="579"/>
                </a:lnTo>
                <a:lnTo>
                  <a:pt x="529" y="580"/>
                </a:lnTo>
                <a:lnTo>
                  <a:pt x="530" y="582"/>
                </a:lnTo>
                <a:lnTo>
                  <a:pt x="531" y="584"/>
                </a:lnTo>
                <a:lnTo>
                  <a:pt x="532" y="585"/>
                </a:lnTo>
                <a:lnTo>
                  <a:pt x="534" y="588"/>
                </a:lnTo>
                <a:lnTo>
                  <a:pt x="535" y="589"/>
                </a:lnTo>
                <a:lnTo>
                  <a:pt x="535" y="590"/>
                </a:lnTo>
                <a:lnTo>
                  <a:pt x="536" y="591"/>
                </a:lnTo>
                <a:lnTo>
                  <a:pt x="536" y="593"/>
                </a:lnTo>
                <a:lnTo>
                  <a:pt x="536" y="594"/>
                </a:lnTo>
                <a:lnTo>
                  <a:pt x="536" y="595"/>
                </a:lnTo>
                <a:lnTo>
                  <a:pt x="536" y="596"/>
                </a:lnTo>
                <a:lnTo>
                  <a:pt x="536" y="597"/>
                </a:lnTo>
                <a:lnTo>
                  <a:pt x="536" y="598"/>
                </a:lnTo>
                <a:lnTo>
                  <a:pt x="535" y="598"/>
                </a:lnTo>
                <a:lnTo>
                  <a:pt x="535" y="599"/>
                </a:lnTo>
                <a:lnTo>
                  <a:pt x="533" y="601"/>
                </a:lnTo>
                <a:lnTo>
                  <a:pt x="532" y="602"/>
                </a:lnTo>
                <a:lnTo>
                  <a:pt x="531" y="604"/>
                </a:lnTo>
                <a:lnTo>
                  <a:pt x="530" y="605"/>
                </a:lnTo>
                <a:lnTo>
                  <a:pt x="529" y="606"/>
                </a:lnTo>
                <a:lnTo>
                  <a:pt x="529" y="608"/>
                </a:lnTo>
                <a:lnTo>
                  <a:pt x="527" y="613"/>
                </a:lnTo>
                <a:lnTo>
                  <a:pt x="526" y="617"/>
                </a:lnTo>
                <a:lnTo>
                  <a:pt x="526" y="617"/>
                </a:lnTo>
                <a:lnTo>
                  <a:pt x="525" y="618"/>
                </a:lnTo>
                <a:lnTo>
                  <a:pt x="525" y="619"/>
                </a:lnTo>
                <a:lnTo>
                  <a:pt x="524" y="619"/>
                </a:lnTo>
                <a:lnTo>
                  <a:pt x="523" y="619"/>
                </a:lnTo>
                <a:lnTo>
                  <a:pt x="519" y="621"/>
                </a:lnTo>
                <a:lnTo>
                  <a:pt x="517" y="622"/>
                </a:lnTo>
                <a:lnTo>
                  <a:pt x="515" y="623"/>
                </a:lnTo>
                <a:lnTo>
                  <a:pt x="514" y="624"/>
                </a:lnTo>
                <a:lnTo>
                  <a:pt x="510" y="627"/>
                </a:lnTo>
                <a:lnTo>
                  <a:pt x="508" y="629"/>
                </a:lnTo>
                <a:lnTo>
                  <a:pt x="506" y="630"/>
                </a:lnTo>
                <a:lnTo>
                  <a:pt x="505" y="630"/>
                </a:lnTo>
                <a:lnTo>
                  <a:pt x="504" y="631"/>
                </a:lnTo>
                <a:lnTo>
                  <a:pt x="502" y="631"/>
                </a:lnTo>
                <a:lnTo>
                  <a:pt x="501" y="632"/>
                </a:lnTo>
                <a:lnTo>
                  <a:pt x="500" y="632"/>
                </a:lnTo>
                <a:lnTo>
                  <a:pt x="499" y="632"/>
                </a:lnTo>
                <a:lnTo>
                  <a:pt x="498" y="632"/>
                </a:lnTo>
                <a:lnTo>
                  <a:pt x="497" y="632"/>
                </a:lnTo>
                <a:lnTo>
                  <a:pt x="495" y="632"/>
                </a:lnTo>
                <a:lnTo>
                  <a:pt x="490" y="631"/>
                </a:lnTo>
                <a:lnTo>
                  <a:pt x="489" y="631"/>
                </a:lnTo>
                <a:lnTo>
                  <a:pt x="488" y="631"/>
                </a:lnTo>
                <a:lnTo>
                  <a:pt x="487" y="631"/>
                </a:lnTo>
                <a:lnTo>
                  <a:pt x="487" y="631"/>
                </a:lnTo>
                <a:lnTo>
                  <a:pt x="486" y="631"/>
                </a:lnTo>
                <a:lnTo>
                  <a:pt x="486" y="632"/>
                </a:lnTo>
                <a:lnTo>
                  <a:pt x="486" y="633"/>
                </a:lnTo>
                <a:lnTo>
                  <a:pt x="485" y="638"/>
                </a:lnTo>
                <a:lnTo>
                  <a:pt x="484" y="641"/>
                </a:lnTo>
                <a:lnTo>
                  <a:pt x="484" y="643"/>
                </a:lnTo>
                <a:lnTo>
                  <a:pt x="484" y="649"/>
                </a:lnTo>
                <a:lnTo>
                  <a:pt x="483" y="651"/>
                </a:lnTo>
                <a:lnTo>
                  <a:pt x="483" y="653"/>
                </a:lnTo>
                <a:lnTo>
                  <a:pt x="482" y="656"/>
                </a:lnTo>
                <a:lnTo>
                  <a:pt x="482" y="658"/>
                </a:lnTo>
                <a:lnTo>
                  <a:pt x="482" y="659"/>
                </a:lnTo>
                <a:lnTo>
                  <a:pt x="482" y="660"/>
                </a:lnTo>
                <a:lnTo>
                  <a:pt x="482" y="662"/>
                </a:lnTo>
                <a:lnTo>
                  <a:pt x="483" y="663"/>
                </a:lnTo>
                <a:lnTo>
                  <a:pt x="484" y="667"/>
                </a:lnTo>
                <a:lnTo>
                  <a:pt x="485" y="669"/>
                </a:lnTo>
                <a:lnTo>
                  <a:pt x="485" y="670"/>
                </a:lnTo>
                <a:lnTo>
                  <a:pt x="487" y="676"/>
                </a:lnTo>
                <a:lnTo>
                  <a:pt x="487" y="678"/>
                </a:lnTo>
                <a:lnTo>
                  <a:pt x="487" y="680"/>
                </a:lnTo>
                <a:lnTo>
                  <a:pt x="487" y="682"/>
                </a:lnTo>
                <a:lnTo>
                  <a:pt x="487" y="684"/>
                </a:lnTo>
                <a:lnTo>
                  <a:pt x="486" y="685"/>
                </a:lnTo>
                <a:lnTo>
                  <a:pt x="486" y="686"/>
                </a:lnTo>
                <a:lnTo>
                  <a:pt x="486" y="687"/>
                </a:lnTo>
                <a:lnTo>
                  <a:pt x="485" y="688"/>
                </a:lnTo>
                <a:lnTo>
                  <a:pt x="485" y="688"/>
                </a:lnTo>
                <a:lnTo>
                  <a:pt x="484" y="689"/>
                </a:lnTo>
                <a:lnTo>
                  <a:pt x="483" y="690"/>
                </a:lnTo>
                <a:lnTo>
                  <a:pt x="483" y="691"/>
                </a:lnTo>
                <a:lnTo>
                  <a:pt x="481" y="692"/>
                </a:lnTo>
                <a:lnTo>
                  <a:pt x="480" y="693"/>
                </a:lnTo>
                <a:lnTo>
                  <a:pt x="479" y="693"/>
                </a:lnTo>
                <a:lnTo>
                  <a:pt x="476" y="695"/>
                </a:lnTo>
                <a:lnTo>
                  <a:pt x="475" y="695"/>
                </a:lnTo>
                <a:lnTo>
                  <a:pt x="474" y="696"/>
                </a:lnTo>
                <a:lnTo>
                  <a:pt x="473" y="696"/>
                </a:lnTo>
                <a:lnTo>
                  <a:pt x="472" y="697"/>
                </a:lnTo>
                <a:lnTo>
                  <a:pt x="471" y="698"/>
                </a:lnTo>
                <a:lnTo>
                  <a:pt x="470" y="699"/>
                </a:lnTo>
                <a:lnTo>
                  <a:pt x="469" y="700"/>
                </a:lnTo>
                <a:lnTo>
                  <a:pt x="468" y="702"/>
                </a:lnTo>
                <a:lnTo>
                  <a:pt x="466" y="705"/>
                </a:lnTo>
                <a:lnTo>
                  <a:pt x="465" y="708"/>
                </a:lnTo>
                <a:lnTo>
                  <a:pt x="464" y="710"/>
                </a:lnTo>
                <a:lnTo>
                  <a:pt x="463" y="712"/>
                </a:lnTo>
                <a:lnTo>
                  <a:pt x="463" y="713"/>
                </a:lnTo>
                <a:lnTo>
                  <a:pt x="462" y="716"/>
                </a:lnTo>
                <a:lnTo>
                  <a:pt x="462" y="718"/>
                </a:lnTo>
                <a:lnTo>
                  <a:pt x="461" y="722"/>
                </a:lnTo>
                <a:lnTo>
                  <a:pt x="461" y="724"/>
                </a:lnTo>
                <a:lnTo>
                  <a:pt x="460" y="726"/>
                </a:lnTo>
                <a:lnTo>
                  <a:pt x="460" y="728"/>
                </a:lnTo>
                <a:lnTo>
                  <a:pt x="460" y="730"/>
                </a:lnTo>
                <a:lnTo>
                  <a:pt x="460" y="732"/>
                </a:lnTo>
                <a:lnTo>
                  <a:pt x="461" y="734"/>
                </a:lnTo>
                <a:lnTo>
                  <a:pt x="461" y="735"/>
                </a:lnTo>
                <a:lnTo>
                  <a:pt x="461" y="736"/>
                </a:lnTo>
                <a:lnTo>
                  <a:pt x="461" y="738"/>
                </a:lnTo>
                <a:lnTo>
                  <a:pt x="462" y="739"/>
                </a:lnTo>
                <a:lnTo>
                  <a:pt x="464" y="744"/>
                </a:lnTo>
                <a:lnTo>
                  <a:pt x="464" y="746"/>
                </a:lnTo>
                <a:lnTo>
                  <a:pt x="464" y="746"/>
                </a:lnTo>
                <a:lnTo>
                  <a:pt x="463" y="746"/>
                </a:lnTo>
                <a:lnTo>
                  <a:pt x="462" y="745"/>
                </a:lnTo>
                <a:lnTo>
                  <a:pt x="461" y="745"/>
                </a:lnTo>
                <a:lnTo>
                  <a:pt x="460" y="745"/>
                </a:lnTo>
                <a:lnTo>
                  <a:pt x="459" y="745"/>
                </a:lnTo>
                <a:lnTo>
                  <a:pt x="457" y="745"/>
                </a:lnTo>
                <a:lnTo>
                  <a:pt x="456" y="745"/>
                </a:lnTo>
                <a:lnTo>
                  <a:pt x="454" y="746"/>
                </a:lnTo>
                <a:lnTo>
                  <a:pt x="453" y="747"/>
                </a:lnTo>
                <a:lnTo>
                  <a:pt x="451" y="747"/>
                </a:lnTo>
                <a:lnTo>
                  <a:pt x="450" y="748"/>
                </a:lnTo>
                <a:lnTo>
                  <a:pt x="449" y="749"/>
                </a:lnTo>
                <a:lnTo>
                  <a:pt x="448" y="750"/>
                </a:lnTo>
                <a:lnTo>
                  <a:pt x="447" y="751"/>
                </a:lnTo>
                <a:lnTo>
                  <a:pt x="447" y="752"/>
                </a:lnTo>
                <a:lnTo>
                  <a:pt x="446" y="753"/>
                </a:lnTo>
                <a:lnTo>
                  <a:pt x="444" y="757"/>
                </a:lnTo>
                <a:lnTo>
                  <a:pt x="443" y="758"/>
                </a:lnTo>
                <a:lnTo>
                  <a:pt x="443" y="758"/>
                </a:lnTo>
                <a:lnTo>
                  <a:pt x="443" y="759"/>
                </a:lnTo>
                <a:lnTo>
                  <a:pt x="442" y="759"/>
                </a:lnTo>
                <a:lnTo>
                  <a:pt x="442" y="759"/>
                </a:lnTo>
                <a:lnTo>
                  <a:pt x="441" y="759"/>
                </a:lnTo>
                <a:lnTo>
                  <a:pt x="440" y="760"/>
                </a:lnTo>
                <a:lnTo>
                  <a:pt x="439" y="759"/>
                </a:lnTo>
                <a:lnTo>
                  <a:pt x="438" y="759"/>
                </a:lnTo>
                <a:lnTo>
                  <a:pt x="437" y="759"/>
                </a:lnTo>
                <a:lnTo>
                  <a:pt x="436" y="758"/>
                </a:lnTo>
                <a:lnTo>
                  <a:pt x="434" y="757"/>
                </a:lnTo>
                <a:lnTo>
                  <a:pt x="430" y="755"/>
                </a:lnTo>
                <a:lnTo>
                  <a:pt x="428" y="753"/>
                </a:lnTo>
                <a:lnTo>
                  <a:pt x="424" y="750"/>
                </a:lnTo>
                <a:lnTo>
                  <a:pt x="418" y="746"/>
                </a:lnTo>
                <a:lnTo>
                  <a:pt x="415" y="744"/>
                </a:lnTo>
                <a:lnTo>
                  <a:pt x="412" y="742"/>
                </a:lnTo>
                <a:lnTo>
                  <a:pt x="411" y="741"/>
                </a:lnTo>
                <a:lnTo>
                  <a:pt x="409" y="739"/>
                </a:lnTo>
                <a:lnTo>
                  <a:pt x="407" y="737"/>
                </a:lnTo>
                <a:lnTo>
                  <a:pt x="406" y="735"/>
                </a:lnTo>
                <a:lnTo>
                  <a:pt x="405" y="734"/>
                </a:lnTo>
                <a:lnTo>
                  <a:pt x="404" y="732"/>
                </a:lnTo>
                <a:lnTo>
                  <a:pt x="404" y="731"/>
                </a:lnTo>
                <a:lnTo>
                  <a:pt x="403" y="730"/>
                </a:lnTo>
                <a:lnTo>
                  <a:pt x="403" y="728"/>
                </a:lnTo>
                <a:lnTo>
                  <a:pt x="402" y="726"/>
                </a:lnTo>
                <a:lnTo>
                  <a:pt x="402" y="720"/>
                </a:lnTo>
                <a:lnTo>
                  <a:pt x="401" y="714"/>
                </a:lnTo>
                <a:lnTo>
                  <a:pt x="401" y="709"/>
                </a:lnTo>
                <a:lnTo>
                  <a:pt x="401" y="707"/>
                </a:lnTo>
                <a:lnTo>
                  <a:pt x="400" y="704"/>
                </a:lnTo>
                <a:lnTo>
                  <a:pt x="400" y="702"/>
                </a:lnTo>
                <a:lnTo>
                  <a:pt x="399" y="699"/>
                </a:lnTo>
                <a:lnTo>
                  <a:pt x="398" y="694"/>
                </a:lnTo>
                <a:lnTo>
                  <a:pt x="397" y="692"/>
                </a:lnTo>
                <a:lnTo>
                  <a:pt x="396" y="691"/>
                </a:lnTo>
                <a:lnTo>
                  <a:pt x="396" y="690"/>
                </a:lnTo>
                <a:lnTo>
                  <a:pt x="395" y="689"/>
                </a:lnTo>
                <a:lnTo>
                  <a:pt x="394" y="687"/>
                </a:lnTo>
                <a:lnTo>
                  <a:pt x="391" y="683"/>
                </a:lnTo>
                <a:lnTo>
                  <a:pt x="387" y="679"/>
                </a:lnTo>
                <a:lnTo>
                  <a:pt x="383" y="674"/>
                </a:lnTo>
                <a:lnTo>
                  <a:pt x="376" y="666"/>
                </a:lnTo>
                <a:lnTo>
                  <a:pt x="375" y="665"/>
                </a:lnTo>
                <a:lnTo>
                  <a:pt x="373" y="663"/>
                </a:lnTo>
                <a:lnTo>
                  <a:pt x="372" y="661"/>
                </a:lnTo>
                <a:lnTo>
                  <a:pt x="370" y="660"/>
                </a:lnTo>
                <a:lnTo>
                  <a:pt x="368" y="657"/>
                </a:lnTo>
                <a:lnTo>
                  <a:pt x="366" y="656"/>
                </a:lnTo>
                <a:lnTo>
                  <a:pt x="364" y="655"/>
                </a:lnTo>
                <a:lnTo>
                  <a:pt x="362" y="653"/>
                </a:lnTo>
                <a:lnTo>
                  <a:pt x="360" y="651"/>
                </a:lnTo>
                <a:lnTo>
                  <a:pt x="358" y="650"/>
                </a:lnTo>
                <a:lnTo>
                  <a:pt x="356" y="649"/>
                </a:lnTo>
                <a:lnTo>
                  <a:pt x="353" y="647"/>
                </a:lnTo>
                <a:lnTo>
                  <a:pt x="352" y="647"/>
                </a:lnTo>
                <a:lnTo>
                  <a:pt x="351" y="646"/>
                </a:lnTo>
                <a:lnTo>
                  <a:pt x="348" y="646"/>
                </a:lnTo>
                <a:lnTo>
                  <a:pt x="346" y="646"/>
                </a:lnTo>
                <a:lnTo>
                  <a:pt x="344" y="645"/>
                </a:lnTo>
                <a:lnTo>
                  <a:pt x="341" y="645"/>
                </a:lnTo>
                <a:lnTo>
                  <a:pt x="335" y="645"/>
                </a:lnTo>
                <a:lnTo>
                  <a:pt x="332" y="645"/>
                </a:lnTo>
                <a:lnTo>
                  <a:pt x="331" y="645"/>
                </a:lnTo>
                <a:lnTo>
                  <a:pt x="329" y="645"/>
                </a:lnTo>
                <a:lnTo>
                  <a:pt x="328" y="644"/>
                </a:lnTo>
                <a:lnTo>
                  <a:pt x="326" y="644"/>
                </a:lnTo>
                <a:lnTo>
                  <a:pt x="324" y="643"/>
                </a:lnTo>
                <a:lnTo>
                  <a:pt x="322" y="642"/>
                </a:lnTo>
                <a:lnTo>
                  <a:pt x="320" y="641"/>
                </a:lnTo>
                <a:lnTo>
                  <a:pt x="318" y="640"/>
                </a:lnTo>
                <a:lnTo>
                  <a:pt x="316" y="639"/>
                </a:lnTo>
                <a:lnTo>
                  <a:pt x="314" y="637"/>
                </a:lnTo>
                <a:lnTo>
                  <a:pt x="312" y="636"/>
                </a:lnTo>
                <a:lnTo>
                  <a:pt x="311" y="634"/>
                </a:lnTo>
                <a:lnTo>
                  <a:pt x="309" y="633"/>
                </a:lnTo>
                <a:lnTo>
                  <a:pt x="308" y="631"/>
                </a:lnTo>
                <a:lnTo>
                  <a:pt x="308" y="630"/>
                </a:lnTo>
                <a:lnTo>
                  <a:pt x="307" y="629"/>
                </a:lnTo>
                <a:lnTo>
                  <a:pt x="306" y="627"/>
                </a:lnTo>
                <a:lnTo>
                  <a:pt x="306" y="625"/>
                </a:lnTo>
                <a:lnTo>
                  <a:pt x="305" y="623"/>
                </a:lnTo>
                <a:lnTo>
                  <a:pt x="304" y="617"/>
                </a:lnTo>
                <a:lnTo>
                  <a:pt x="303" y="615"/>
                </a:lnTo>
                <a:lnTo>
                  <a:pt x="303" y="613"/>
                </a:lnTo>
                <a:lnTo>
                  <a:pt x="302" y="612"/>
                </a:lnTo>
                <a:lnTo>
                  <a:pt x="301" y="610"/>
                </a:lnTo>
                <a:lnTo>
                  <a:pt x="301" y="609"/>
                </a:lnTo>
                <a:lnTo>
                  <a:pt x="300" y="608"/>
                </a:lnTo>
                <a:lnTo>
                  <a:pt x="299" y="606"/>
                </a:lnTo>
                <a:lnTo>
                  <a:pt x="296" y="603"/>
                </a:lnTo>
                <a:lnTo>
                  <a:pt x="291" y="597"/>
                </a:lnTo>
                <a:lnTo>
                  <a:pt x="284" y="590"/>
                </a:lnTo>
                <a:lnTo>
                  <a:pt x="283" y="589"/>
                </a:lnTo>
                <a:lnTo>
                  <a:pt x="282" y="588"/>
                </a:lnTo>
                <a:lnTo>
                  <a:pt x="281" y="587"/>
                </a:lnTo>
                <a:lnTo>
                  <a:pt x="280" y="585"/>
                </a:lnTo>
                <a:lnTo>
                  <a:pt x="280" y="584"/>
                </a:lnTo>
                <a:lnTo>
                  <a:pt x="278" y="580"/>
                </a:lnTo>
                <a:lnTo>
                  <a:pt x="277" y="578"/>
                </a:lnTo>
                <a:lnTo>
                  <a:pt x="275" y="576"/>
                </a:lnTo>
                <a:lnTo>
                  <a:pt x="272" y="572"/>
                </a:lnTo>
                <a:lnTo>
                  <a:pt x="271" y="571"/>
                </a:lnTo>
                <a:lnTo>
                  <a:pt x="270" y="569"/>
                </a:lnTo>
                <a:lnTo>
                  <a:pt x="267" y="564"/>
                </a:lnTo>
                <a:lnTo>
                  <a:pt x="267" y="563"/>
                </a:lnTo>
                <a:lnTo>
                  <a:pt x="266" y="562"/>
                </a:lnTo>
                <a:lnTo>
                  <a:pt x="265" y="561"/>
                </a:lnTo>
                <a:lnTo>
                  <a:pt x="264" y="560"/>
                </a:lnTo>
                <a:lnTo>
                  <a:pt x="260" y="556"/>
                </a:lnTo>
                <a:lnTo>
                  <a:pt x="258" y="555"/>
                </a:lnTo>
                <a:lnTo>
                  <a:pt x="257" y="553"/>
                </a:lnTo>
                <a:lnTo>
                  <a:pt x="255" y="551"/>
                </a:lnTo>
                <a:lnTo>
                  <a:pt x="254" y="549"/>
                </a:lnTo>
                <a:lnTo>
                  <a:pt x="253" y="548"/>
                </a:lnTo>
                <a:lnTo>
                  <a:pt x="249" y="545"/>
                </a:lnTo>
                <a:lnTo>
                  <a:pt x="248" y="544"/>
                </a:lnTo>
                <a:lnTo>
                  <a:pt x="248" y="543"/>
                </a:lnTo>
                <a:lnTo>
                  <a:pt x="247" y="542"/>
                </a:lnTo>
                <a:lnTo>
                  <a:pt x="246" y="541"/>
                </a:lnTo>
                <a:lnTo>
                  <a:pt x="246" y="539"/>
                </a:lnTo>
                <a:lnTo>
                  <a:pt x="245" y="538"/>
                </a:lnTo>
                <a:lnTo>
                  <a:pt x="245" y="536"/>
                </a:lnTo>
                <a:lnTo>
                  <a:pt x="244" y="530"/>
                </a:lnTo>
                <a:lnTo>
                  <a:pt x="243" y="528"/>
                </a:lnTo>
                <a:lnTo>
                  <a:pt x="243" y="527"/>
                </a:lnTo>
                <a:lnTo>
                  <a:pt x="243" y="525"/>
                </a:lnTo>
                <a:lnTo>
                  <a:pt x="242" y="524"/>
                </a:lnTo>
                <a:lnTo>
                  <a:pt x="242" y="523"/>
                </a:lnTo>
                <a:lnTo>
                  <a:pt x="241" y="522"/>
                </a:lnTo>
                <a:lnTo>
                  <a:pt x="240" y="521"/>
                </a:lnTo>
                <a:lnTo>
                  <a:pt x="237" y="517"/>
                </a:lnTo>
                <a:lnTo>
                  <a:pt x="233" y="514"/>
                </a:lnTo>
                <a:lnTo>
                  <a:pt x="229" y="509"/>
                </a:lnTo>
                <a:lnTo>
                  <a:pt x="226" y="506"/>
                </a:lnTo>
                <a:lnTo>
                  <a:pt x="224" y="504"/>
                </a:lnTo>
                <a:lnTo>
                  <a:pt x="222" y="503"/>
                </a:lnTo>
                <a:lnTo>
                  <a:pt x="221" y="501"/>
                </a:lnTo>
                <a:lnTo>
                  <a:pt x="219" y="500"/>
                </a:lnTo>
                <a:lnTo>
                  <a:pt x="218" y="499"/>
                </a:lnTo>
                <a:lnTo>
                  <a:pt x="216" y="498"/>
                </a:lnTo>
                <a:lnTo>
                  <a:pt x="214" y="497"/>
                </a:lnTo>
                <a:lnTo>
                  <a:pt x="212" y="496"/>
                </a:lnTo>
                <a:lnTo>
                  <a:pt x="210" y="495"/>
                </a:lnTo>
                <a:lnTo>
                  <a:pt x="209" y="495"/>
                </a:lnTo>
                <a:lnTo>
                  <a:pt x="205" y="493"/>
                </a:lnTo>
                <a:lnTo>
                  <a:pt x="202" y="493"/>
                </a:lnTo>
                <a:lnTo>
                  <a:pt x="194" y="491"/>
                </a:lnTo>
                <a:lnTo>
                  <a:pt x="192" y="491"/>
                </a:lnTo>
                <a:lnTo>
                  <a:pt x="189" y="490"/>
                </a:lnTo>
                <a:lnTo>
                  <a:pt x="188" y="491"/>
                </a:lnTo>
                <a:lnTo>
                  <a:pt x="187" y="491"/>
                </a:lnTo>
                <a:lnTo>
                  <a:pt x="187" y="491"/>
                </a:lnTo>
                <a:lnTo>
                  <a:pt x="186" y="491"/>
                </a:lnTo>
                <a:lnTo>
                  <a:pt x="185" y="492"/>
                </a:lnTo>
                <a:lnTo>
                  <a:pt x="184" y="492"/>
                </a:lnTo>
                <a:lnTo>
                  <a:pt x="184" y="493"/>
                </a:lnTo>
                <a:lnTo>
                  <a:pt x="183" y="495"/>
                </a:lnTo>
                <a:lnTo>
                  <a:pt x="182" y="496"/>
                </a:lnTo>
                <a:lnTo>
                  <a:pt x="182" y="496"/>
                </a:lnTo>
                <a:lnTo>
                  <a:pt x="181" y="497"/>
                </a:lnTo>
                <a:lnTo>
                  <a:pt x="180" y="497"/>
                </a:lnTo>
                <a:lnTo>
                  <a:pt x="180" y="497"/>
                </a:lnTo>
                <a:lnTo>
                  <a:pt x="179" y="497"/>
                </a:lnTo>
                <a:lnTo>
                  <a:pt x="177" y="497"/>
                </a:lnTo>
                <a:lnTo>
                  <a:pt x="175" y="497"/>
                </a:lnTo>
                <a:lnTo>
                  <a:pt x="172" y="496"/>
                </a:lnTo>
                <a:lnTo>
                  <a:pt x="168" y="495"/>
                </a:lnTo>
                <a:lnTo>
                  <a:pt x="167" y="495"/>
                </a:lnTo>
                <a:lnTo>
                  <a:pt x="165" y="494"/>
                </a:lnTo>
                <a:lnTo>
                  <a:pt x="160" y="494"/>
                </a:lnTo>
                <a:lnTo>
                  <a:pt x="157" y="494"/>
                </a:lnTo>
                <a:lnTo>
                  <a:pt x="155" y="493"/>
                </a:lnTo>
                <a:lnTo>
                  <a:pt x="153" y="493"/>
                </a:lnTo>
                <a:lnTo>
                  <a:pt x="151" y="492"/>
                </a:lnTo>
                <a:lnTo>
                  <a:pt x="149" y="492"/>
                </a:lnTo>
                <a:lnTo>
                  <a:pt x="147" y="491"/>
                </a:lnTo>
                <a:lnTo>
                  <a:pt x="145" y="490"/>
                </a:lnTo>
                <a:lnTo>
                  <a:pt x="144" y="489"/>
                </a:lnTo>
                <a:lnTo>
                  <a:pt x="143" y="489"/>
                </a:lnTo>
                <a:lnTo>
                  <a:pt x="142" y="488"/>
                </a:lnTo>
                <a:lnTo>
                  <a:pt x="141" y="487"/>
                </a:lnTo>
                <a:lnTo>
                  <a:pt x="140" y="485"/>
                </a:lnTo>
                <a:lnTo>
                  <a:pt x="140" y="485"/>
                </a:lnTo>
                <a:lnTo>
                  <a:pt x="137" y="481"/>
                </a:lnTo>
                <a:lnTo>
                  <a:pt x="135" y="476"/>
                </a:lnTo>
                <a:lnTo>
                  <a:pt x="133" y="473"/>
                </a:lnTo>
                <a:lnTo>
                  <a:pt x="133" y="471"/>
                </a:lnTo>
                <a:lnTo>
                  <a:pt x="132" y="470"/>
                </a:lnTo>
                <a:lnTo>
                  <a:pt x="131" y="465"/>
                </a:lnTo>
                <a:lnTo>
                  <a:pt x="130" y="463"/>
                </a:lnTo>
                <a:lnTo>
                  <a:pt x="129" y="461"/>
                </a:lnTo>
                <a:lnTo>
                  <a:pt x="128" y="460"/>
                </a:lnTo>
                <a:lnTo>
                  <a:pt x="127" y="458"/>
                </a:lnTo>
                <a:lnTo>
                  <a:pt x="126" y="456"/>
                </a:lnTo>
                <a:lnTo>
                  <a:pt x="125" y="455"/>
                </a:lnTo>
                <a:lnTo>
                  <a:pt x="124" y="453"/>
                </a:lnTo>
                <a:lnTo>
                  <a:pt x="121" y="450"/>
                </a:lnTo>
                <a:lnTo>
                  <a:pt x="119" y="448"/>
                </a:lnTo>
                <a:lnTo>
                  <a:pt x="112" y="442"/>
                </a:lnTo>
                <a:lnTo>
                  <a:pt x="110" y="441"/>
                </a:lnTo>
                <a:lnTo>
                  <a:pt x="108" y="440"/>
                </a:lnTo>
                <a:lnTo>
                  <a:pt x="106" y="439"/>
                </a:lnTo>
                <a:lnTo>
                  <a:pt x="104" y="438"/>
                </a:lnTo>
                <a:lnTo>
                  <a:pt x="99" y="435"/>
                </a:lnTo>
                <a:lnTo>
                  <a:pt x="97" y="435"/>
                </a:lnTo>
                <a:lnTo>
                  <a:pt x="96" y="434"/>
                </a:lnTo>
                <a:lnTo>
                  <a:pt x="94" y="433"/>
                </a:lnTo>
                <a:lnTo>
                  <a:pt x="93" y="431"/>
                </a:lnTo>
                <a:lnTo>
                  <a:pt x="92" y="430"/>
                </a:lnTo>
                <a:lnTo>
                  <a:pt x="91" y="429"/>
                </a:lnTo>
                <a:lnTo>
                  <a:pt x="90" y="429"/>
                </a:lnTo>
                <a:lnTo>
                  <a:pt x="90" y="428"/>
                </a:lnTo>
                <a:lnTo>
                  <a:pt x="89" y="427"/>
                </a:lnTo>
                <a:lnTo>
                  <a:pt x="89" y="426"/>
                </a:lnTo>
                <a:lnTo>
                  <a:pt x="89" y="425"/>
                </a:lnTo>
                <a:lnTo>
                  <a:pt x="88" y="422"/>
                </a:lnTo>
                <a:lnTo>
                  <a:pt x="87" y="418"/>
                </a:lnTo>
                <a:lnTo>
                  <a:pt x="86" y="415"/>
                </a:lnTo>
                <a:lnTo>
                  <a:pt x="85" y="411"/>
                </a:lnTo>
                <a:lnTo>
                  <a:pt x="83" y="406"/>
                </a:lnTo>
                <a:lnTo>
                  <a:pt x="82" y="405"/>
                </a:lnTo>
                <a:lnTo>
                  <a:pt x="82" y="403"/>
                </a:lnTo>
                <a:lnTo>
                  <a:pt x="82" y="402"/>
                </a:lnTo>
                <a:lnTo>
                  <a:pt x="82" y="400"/>
                </a:lnTo>
                <a:lnTo>
                  <a:pt x="82" y="399"/>
                </a:lnTo>
                <a:lnTo>
                  <a:pt x="83" y="396"/>
                </a:lnTo>
                <a:lnTo>
                  <a:pt x="83" y="393"/>
                </a:lnTo>
                <a:lnTo>
                  <a:pt x="83" y="391"/>
                </a:lnTo>
                <a:lnTo>
                  <a:pt x="83" y="387"/>
                </a:lnTo>
                <a:lnTo>
                  <a:pt x="83" y="382"/>
                </a:lnTo>
                <a:lnTo>
                  <a:pt x="83" y="380"/>
                </a:lnTo>
                <a:lnTo>
                  <a:pt x="83" y="378"/>
                </a:lnTo>
                <a:lnTo>
                  <a:pt x="83" y="376"/>
                </a:lnTo>
                <a:lnTo>
                  <a:pt x="82" y="374"/>
                </a:lnTo>
                <a:lnTo>
                  <a:pt x="82" y="373"/>
                </a:lnTo>
                <a:lnTo>
                  <a:pt x="81" y="372"/>
                </a:lnTo>
                <a:lnTo>
                  <a:pt x="80" y="371"/>
                </a:lnTo>
                <a:lnTo>
                  <a:pt x="79" y="370"/>
                </a:lnTo>
                <a:lnTo>
                  <a:pt x="78" y="369"/>
                </a:lnTo>
                <a:lnTo>
                  <a:pt x="75" y="368"/>
                </a:lnTo>
                <a:lnTo>
                  <a:pt x="73" y="367"/>
                </a:lnTo>
                <a:lnTo>
                  <a:pt x="70" y="366"/>
                </a:lnTo>
                <a:lnTo>
                  <a:pt x="69" y="365"/>
                </a:lnTo>
                <a:lnTo>
                  <a:pt x="68" y="365"/>
                </a:lnTo>
                <a:lnTo>
                  <a:pt x="66" y="364"/>
                </a:lnTo>
                <a:lnTo>
                  <a:pt x="65" y="363"/>
                </a:lnTo>
                <a:lnTo>
                  <a:pt x="65" y="362"/>
                </a:lnTo>
                <a:lnTo>
                  <a:pt x="64" y="361"/>
                </a:lnTo>
                <a:lnTo>
                  <a:pt x="63" y="359"/>
                </a:lnTo>
                <a:lnTo>
                  <a:pt x="61" y="356"/>
                </a:lnTo>
                <a:lnTo>
                  <a:pt x="60" y="354"/>
                </a:lnTo>
                <a:lnTo>
                  <a:pt x="59" y="352"/>
                </a:lnTo>
                <a:lnTo>
                  <a:pt x="58" y="350"/>
                </a:lnTo>
                <a:lnTo>
                  <a:pt x="57" y="348"/>
                </a:lnTo>
                <a:lnTo>
                  <a:pt x="57" y="346"/>
                </a:lnTo>
                <a:lnTo>
                  <a:pt x="56" y="344"/>
                </a:lnTo>
                <a:lnTo>
                  <a:pt x="56" y="342"/>
                </a:lnTo>
                <a:lnTo>
                  <a:pt x="55" y="340"/>
                </a:lnTo>
                <a:lnTo>
                  <a:pt x="55" y="332"/>
                </a:lnTo>
                <a:lnTo>
                  <a:pt x="54" y="330"/>
                </a:lnTo>
                <a:lnTo>
                  <a:pt x="54" y="328"/>
                </a:lnTo>
                <a:lnTo>
                  <a:pt x="53" y="326"/>
                </a:lnTo>
                <a:lnTo>
                  <a:pt x="51" y="319"/>
                </a:lnTo>
                <a:lnTo>
                  <a:pt x="51" y="317"/>
                </a:lnTo>
                <a:lnTo>
                  <a:pt x="50" y="315"/>
                </a:lnTo>
                <a:lnTo>
                  <a:pt x="49" y="313"/>
                </a:lnTo>
                <a:lnTo>
                  <a:pt x="48" y="312"/>
                </a:lnTo>
                <a:lnTo>
                  <a:pt x="47" y="310"/>
                </a:lnTo>
                <a:lnTo>
                  <a:pt x="46" y="310"/>
                </a:lnTo>
                <a:lnTo>
                  <a:pt x="45" y="309"/>
                </a:lnTo>
                <a:lnTo>
                  <a:pt x="45" y="308"/>
                </a:lnTo>
                <a:lnTo>
                  <a:pt x="41" y="307"/>
                </a:lnTo>
                <a:lnTo>
                  <a:pt x="41" y="306"/>
                </a:lnTo>
                <a:lnTo>
                  <a:pt x="40" y="306"/>
                </a:lnTo>
                <a:lnTo>
                  <a:pt x="39" y="305"/>
                </a:lnTo>
                <a:lnTo>
                  <a:pt x="39" y="304"/>
                </a:lnTo>
                <a:lnTo>
                  <a:pt x="37" y="302"/>
                </a:lnTo>
                <a:lnTo>
                  <a:pt x="36" y="301"/>
                </a:lnTo>
                <a:lnTo>
                  <a:pt x="36" y="300"/>
                </a:lnTo>
                <a:lnTo>
                  <a:pt x="36" y="298"/>
                </a:lnTo>
                <a:lnTo>
                  <a:pt x="36" y="295"/>
                </a:lnTo>
                <a:lnTo>
                  <a:pt x="35" y="294"/>
                </a:lnTo>
                <a:lnTo>
                  <a:pt x="35" y="292"/>
                </a:lnTo>
                <a:lnTo>
                  <a:pt x="35" y="291"/>
                </a:lnTo>
                <a:lnTo>
                  <a:pt x="35" y="290"/>
                </a:lnTo>
                <a:lnTo>
                  <a:pt x="35" y="288"/>
                </a:lnTo>
                <a:lnTo>
                  <a:pt x="36" y="285"/>
                </a:lnTo>
                <a:lnTo>
                  <a:pt x="36" y="282"/>
                </a:lnTo>
                <a:lnTo>
                  <a:pt x="37" y="278"/>
                </a:lnTo>
                <a:lnTo>
                  <a:pt x="37" y="277"/>
                </a:lnTo>
                <a:lnTo>
                  <a:pt x="37" y="276"/>
                </a:lnTo>
                <a:lnTo>
                  <a:pt x="37" y="274"/>
                </a:lnTo>
                <a:lnTo>
                  <a:pt x="37" y="272"/>
                </a:lnTo>
                <a:lnTo>
                  <a:pt x="36" y="271"/>
                </a:lnTo>
                <a:lnTo>
                  <a:pt x="35" y="269"/>
                </a:lnTo>
                <a:lnTo>
                  <a:pt x="35" y="268"/>
                </a:lnTo>
                <a:lnTo>
                  <a:pt x="34" y="267"/>
                </a:lnTo>
                <a:lnTo>
                  <a:pt x="33" y="266"/>
                </a:lnTo>
                <a:lnTo>
                  <a:pt x="32" y="265"/>
                </a:lnTo>
                <a:lnTo>
                  <a:pt x="31" y="265"/>
                </a:lnTo>
                <a:lnTo>
                  <a:pt x="30" y="264"/>
                </a:lnTo>
                <a:lnTo>
                  <a:pt x="25" y="262"/>
                </a:lnTo>
                <a:lnTo>
                  <a:pt x="23" y="261"/>
                </a:lnTo>
                <a:lnTo>
                  <a:pt x="22" y="261"/>
                </a:lnTo>
                <a:lnTo>
                  <a:pt x="18" y="258"/>
                </a:lnTo>
                <a:lnTo>
                  <a:pt x="11" y="254"/>
                </a:lnTo>
                <a:lnTo>
                  <a:pt x="8" y="252"/>
                </a:lnTo>
                <a:lnTo>
                  <a:pt x="7" y="252"/>
                </a:lnTo>
                <a:lnTo>
                  <a:pt x="5" y="251"/>
                </a:lnTo>
                <a:lnTo>
                  <a:pt x="4" y="250"/>
                </a:lnTo>
                <a:lnTo>
                  <a:pt x="3" y="249"/>
                </a:lnTo>
                <a:lnTo>
                  <a:pt x="2" y="248"/>
                </a:lnTo>
                <a:lnTo>
                  <a:pt x="1" y="247"/>
                </a:lnTo>
                <a:lnTo>
                  <a:pt x="0" y="245"/>
                </a:lnTo>
              </a:path>
            </a:pathLst>
          </a:custGeom>
          <a:noFill/>
          <a:ln w="98425">
            <a:solidFill>
              <a:srgbClr val="CCCC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581" name="Freeform 234">
            <a:extLst>
              <a:ext uri="{FF2B5EF4-FFF2-40B4-BE49-F238E27FC236}">
                <a16:creationId xmlns:a16="http://schemas.microsoft.com/office/drawing/2014/main" id="{EE3320C8-1C86-413E-9F12-9CA05204A930}"/>
              </a:ext>
            </a:extLst>
          </p:cNvPr>
          <p:cNvSpPr>
            <a:spLocks/>
          </p:cNvSpPr>
          <p:nvPr/>
        </p:nvSpPr>
        <p:spPr bwMode="auto">
          <a:xfrm>
            <a:off x="7498836" y="2129294"/>
            <a:ext cx="402523" cy="249666"/>
          </a:xfrm>
          <a:custGeom>
            <a:avLst/>
            <a:gdLst>
              <a:gd name="T0" fmla="*/ 3 w 395"/>
              <a:gd name="T1" fmla="*/ 231 h 245"/>
              <a:gd name="T2" fmla="*/ 0 w 395"/>
              <a:gd name="T3" fmla="*/ 221 h 245"/>
              <a:gd name="T4" fmla="*/ 2 w 395"/>
              <a:gd name="T5" fmla="*/ 214 h 245"/>
              <a:gd name="T6" fmla="*/ 8 w 395"/>
              <a:gd name="T7" fmla="*/ 208 h 245"/>
              <a:gd name="T8" fmla="*/ 23 w 395"/>
              <a:gd name="T9" fmla="*/ 199 h 245"/>
              <a:gd name="T10" fmla="*/ 27 w 395"/>
              <a:gd name="T11" fmla="*/ 194 h 245"/>
              <a:gd name="T12" fmla="*/ 32 w 395"/>
              <a:gd name="T13" fmla="*/ 171 h 245"/>
              <a:gd name="T14" fmla="*/ 36 w 395"/>
              <a:gd name="T15" fmla="*/ 164 h 245"/>
              <a:gd name="T16" fmla="*/ 43 w 395"/>
              <a:gd name="T17" fmla="*/ 154 h 245"/>
              <a:gd name="T18" fmla="*/ 52 w 395"/>
              <a:gd name="T19" fmla="*/ 139 h 245"/>
              <a:gd name="T20" fmla="*/ 62 w 395"/>
              <a:gd name="T21" fmla="*/ 124 h 245"/>
              <a:gd name="T22" fmla="*/ 73 w 395"/>
              <a:gd name="T23" fmla="*/ 123 h 245"/>
              <a:gd name="T24" fmla="*/ 84 w 395"/>
              <a:gd name="T25" fmla="*/ 125 h 245"/>
              <a:gd name="T26" fmla="*/ 91 w 395"/>
              <a:gd name="T27" fmla="*/ 121 h 245"/>
              <a:gd name="T28" fmla="*/ 99 w 395"/>
              <a:gd name="T29" fmla="*/ 117 h 245"/>
              <a:gd name="T30" fmla="*/ 107 w 395"/>
              <a:gd name="T31" fmla="*/ 118 h 245"/>
              <a:gd name="T32" fmla="*/ 113 w 395"/>
              <a:gd name="T33" fmla="*/ 123 h 245"/>
              <a:gd name="T34" fmla="*/ 117 w 395"/>
              <a:gd name="T35" fmla="*/ 127 h 245"/>
              <a:gd name="T36" fmla="*/ 119 w 395"/>
              <a:gd name="T37" fmla="*/ 127 h 245"/>
              <a:gd name="T38" fmla="*/ 122 w 395"/>
              <a:gd name="T39" fmla="*/ 121 h 245"/>
              <a:gd name="T40" fmla="*/ 129 w 395"/>
              <a:gd name="T41" fmla="*/ 117 h 245"/>
              <a:gd name="T42" fmla="*/ 133 w 395"/>
              <a:gd name="T43" fmla="*/ 112 h 245"/>
              <a:gd name="T44" fmla="*/ 142 w 395"/>
              <a:gd name="T45" fmla="*/ 109 h 245"/>
              <a:gd name="T46" fmla="*/ 155 w 395"/>
              <a:gd name="T47" fmla="*/ 106 h 245"/>
              <a:gd name="T48" fmla="*/ 166 w 395"/>
              <a:gd name="T49" fmla="*/ 103 h 245"/>
              <a:gd name="T50" fmla="*/ 173 w 395"/>
              <a:gd name="T51" fmla="*/ 103 h 245"/>
              <a:gd name="T52" fmla="*/ 186 w 395"/>
              <a:gd name="T53" fmla="*/ 107 h 245"/>
              <a:gd name="T54" fmla="*/ 196 w 395"/>
              <a:gd name="T55" fmla="*/ 110 h 245"/>
              <a:gd name="T56" fmla="*/ 206 w 395"/>
              <a:gd name="T57" fmla="*/ 110 h 245"/>
              <a:gd name="T58" fmla="*/ 213 w 395"/>
              <a:gd name="T59" fmla="*/ 110 h 245"/>
              <a:gd name="T60" fmla="*/ 222 w 395"/>
              <a:gd name="T61" fmla="*/ 113 h 245"/>
              <a:gd name="T62" fmla="*/ 230 w 395"/>
              <a:gd name="T63" fmla="*/ 110 h 245"/>
              <a:gd name="T64" fmla="*/ 238 w 395"/>
              <a:gd name="T65" fmla="*/ 103 h 245"/>
              <a:gd name="T66" fmla="*/ 241 w 395"/>
              <a:gd name="T67" fmla="*/ 92 h 245"/>
              <a:gd name="T68" fmla="*/ 241 w 395"/>
              <a:gd name="T69" fmla="*/ 84 h 245"/>
              <a:gd name="T70" fmla="*/ 245 w 395"/>
              <a:gd name="T71" fmla="*/ 80 h 245"/>
              <a:gd name="T72" fmla="*/ 257 w 395"/>
              <a:gd name="T73" fmla="*/ 74 h 245"/>
              <a:gd name="T74" fmla="*/ 271 w 395"/>
              <a:gd name="T75" fmla="*/ 66 h 245"/>
              <a:gd name="T76" fmla="*/ 283 w 395"/>
              <a:gd name="T77" fmla="*/ 58 h 245"/>
              <a:gd name="T78" fmla="*/ 293 w 395"/>
              <a:gd name="T79" fmla="*/ 48 h 245"/>
              <a:gd name="T80" fmla="*/ 298 w 395"/>
              <a:gd name="T81" fmla="*/ 46 h 245"/>
              <a:gd name="T82" fmla="*/ 308 w 395"/>
              <a:gd name="T83" fmla="*/ 48 h 245"/>
              <a:gd name="T84" fmla="*/ 323 w 395"/>
              <a:gd name="T85" fmla="*/ 51 h 245"/>
              <a:gd name="T86" fmla="*/ 330 w 395"/>
              <a:gd name="T87" fmla="*/ 55 h 245"/>
              <a:gd name="T88" fmla="*/ 341 w 395"/>
              <a:gd name="T89" fmla="*/ 63 h 245"/>
              <a:gd name="T90" fmla="*/ 347 w 395"/>
              <a:gd name="T91" fmla="*/ 66 h 245"/>
              <a:gd name="T92" fmla="*/ 351 w 395"/>
              <a:gd name="T93" fmla="*/ 65 h 245"/>
              <a:gd name="T94" fmla="*/ 354 w 395"/>
              <a:gd name="T95" fmla="*/ 60 h 245"/>
              <a:gd name="T96" fmla="*/ 357 w 395"/>
              <a:gd name="T97" fmla="*/ 44 h 245"/>
              <a:gd name="T98" fmla="*/ 357 w 395"/>
              <a:gd name="T99" fmla="*/ 38 h 245"/>
              <a:gd name="T100" fmla="*/ 361 w 395"/>
              <a:gd name="T101" fmla="*/ 35 h 245"/>
              <a:gd name="T102" fmla="*/ 372 w 395"/>
              <a:gd name="T103" fmla="*/ 31 h 245"/>
              <a:gd name="T104" fmla="*/ 379 w 395"/>
              <a:gd name="T105" fmla="*/ 27 h 245"/>
              <a:gd name="T106" fmla="*/ 381 w 395"/>
              <a:gd name="T107" fmla="*/ 22 h 245"/>
              <a:gd name="T108" fmla="*/ 380 w 395"/>
              <a:gd name="T109" fmla="*/ 19 h 245"/>
              <a:gd name="T110" fmla="*/ 378 w 395"/>
              <a:gd name="T111" fmla="*/ 14 h 245"/>
              <a:gd name="T112" fmla="*/ 380 w 395"/>
              <a:gd name="T113" fmla="*/ 6 h 245"/>
              <a:gd name="T114" fmla="*/ 384 w 395"/>
              <a:gd name="T115" fmla="*/ 3 h 245"/>
              <a:gd name="T116" fmla="*/ 387 w 395"/>
              <a:gd name="T117" fmla="*/ 2 h 245"/>
              <a:gd name="T118" fmla="*/ 393 w 395"/>
              <a:gd name="T119" fmla="*/ 1 h 245"/>
              <a:gd name="T120" fmla="*/ 395 w 395"/>
              <a:gd name="T121" fmla="*/ 0 h 2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395" h="245">
                <a:moveTo>
                  <a:pt x="12" y="245"/>
                </a:moveTo>
                <a:lnTo>
                  <a:pt x="11" y="244"/>
                </a:lnTo>
                <a:lnTo>
                  <a:pt x="9" y="241"/>
                </a:lnTo>
                <a:lnTo>
                  <a:pt x="6" y="236"/>
                </a:lnTo>
                <a:lnTo>
                  <a:pt x="3" y="231"/>
                </a:lnTo>
                <a:lnTo>
                  <a:pt x="2" y="229"/>
                </a:lnTo>
                <a:lnTo>
                  <a:pt x="1" y="227"/>
                </a:lnTo>
                <a:lnTo>
                  <a:pt x="1" y="225"/>
                </a:lnTo>
                <a:lnTo>
                  <a:pt x="0" y="223"/>
                </a:lnTo>
                <a:lnTo>
                  <a:pt x="0" y="221"/>
                </a:lnTo>
                <a:lnTo>
                  <a:pt x="0" y="219"/>
                </a:lnTo>
                <a:lnTo>
                  <a:pt x="0" y="218"/>
                </a:lnTo>
                <a:lnTo>
                  <a:pt x="1" y="217"/>
                </a:lnTo>
                <a:lnTo>
                  <a:pt x="1" y="215"/>
                </a:lnTo>
                <a:lnTo>
                  <a:pt x="2" y="214"/>
                </a:lnTo>
                <a:lnTo>
                  <a:pt x="3" y="213"/>
                </a:lnTo>
                <a:lnTo>
                  <a:pt x="4" y="212"/>
                </a:lnTo>
                <a:lnTo>
                  <a:pt x="4" y="211"/>
                </a:lnTo>
                <a:lnTo>
                  <a:pt x="6" y="210"/>
                </a:lnTo>
                <a:lnTo>
                  <a:pt x="8" y="208"/>
                </a:lnTo>
                <a:lnTo>
                  <a:pt x="11" y="206"/>
                </a:lnTo>
                <a:lnTo>
                  <a:pt x="19" y="202"/>
                </a:lnTo>
                <a:lnTo>
                  <a:pt x="20" y="201"/>
                </a:lnTo>
                <a:lnTo>
                  <a:pt x="22" y="200"/>
                </a:lnTo>
                <a:lnTo>
                  <a:pt x="23" y="199"/>
                </a:lnTo>
                <a:lnTo>
                  <a:pt x="24" y="198"/>
                </a:lnTo>
                <a:lnTo>
                  <a:pt x="25" y="197"/>
                </a:lnTo>
                <a:lnTo>
                  <a:pt x="26" y="196"/>
                </a:lnTo>
                <a:lnTo>
                  <a:pt x="26" y="195"/>
                </a:lnTo>
                <a:lnTo>
                  <a:pt x="27" y="194"/>
                </a:lnTo>
                <a:lnTo>
                  <a:pt x="27" y="192"/>
                </a:lnTo>
                <a:lnTo>
                  <a:pt x="28" y="188"/>
                </a:lnTo>
                <a:lnTo>
                  <a:pt x="28" y="183"/>
                </a:lnTo>
                <a:lnTo>
                  <a:pt x="29" y="180"/>
                </a:lnTo>
                <a:lnTo>
                  <a:pt x="32" y="171"/>
                </a:lnTo>
                <a:lnTo>
                  <a:pt x="32" y="169"/>
                </a:lnTo>
                <a:lnTo>
                  <a:pt x="33" y="168"/>
                </a:lnTo>
                <a:lnTo>
                  <a:pt x="34" y="166"/>
                </a:lnTo>
                <a:lnTo>
                  <a:pt x="35" y="165"/>
                </a:lnTo>
                <a:lnTo>
                  <a:pt x="36" y="164"/>
                </a:lnTo>
                <a:lnTo>
                  <a:pt x="38" y="162"/>
                </a:lnTo>
                <a:lnTo>
                  <a:pt x="39" y="161"/>
                </a:lnTo>
                <a:lnTo>
                  <a:pt x="40" y="160"/>
                </a:lnTo>
                <a:lnTo>
                  <a:pt x="41" y="158"/>
                </a:lnTo>
                <a:lnTo>
                  <a:pt x="43" y="154"/>
                </a:lnTo>
                <a:lnTo>
                  <a:pt x="44" y="153"/>
                </a:lnTo>
                <a:lnTo>
                  <a:pt x="46" y="149"/>
                </a:lnTo>
                <a:lnTo>
                  <a:pt x="47" y="147"/>
                </a:lnTo>
                <a:lnTo>
                  <a:pt x="48" y="145"/>
                </a:lnTo>
                <a:lnTo>
                  <a:pt x="52" y="139"/>
                </a:lnTo>
                <a:lnTo>
                  <a:pt x="54" y="135"/>
                </a:lnTo>
                <a:lnTo>
                  <a:pt x="55" y="134"/>
                </a:lnTo>
                <a:lnTo>
                  <a:pt x="57" y="131"/>
                </a:lnTo>
                <a:lnTo>
                  <a:pt x="58" y="129"/>
                </a:lnTo>
                <a:lnTo>
                  <a:pt x="62" y="124"/>
                </a:lnTo>
                <a:lnTo>
                  <a:pt x="63" y="123"/>
                </a:lnTo>
                <a:lnTo>
                  <a:pt x="64" y="121"/>
                </a:lnTo>
                <a:lnTo>
                  <a:pt x="64" y="121"/>
                </a:lnTo>
                <a:lnTo>
                  <a:pt x="67" y="121"/>
                </a:lnTo>
                <a:lnTo>
                  <a:pt x="73" y="123"/>
                </a:lnTo>
                <a:lnTo>
                  <a:pt x="79" y="125"/>
                </a:lnTo>
                <a:lnTo>
                  <a:pt x="81" y="125"/>
                </a:lnTo>
                <a:lnTo>
                  <a:pt x="82" y="125"/>
                </a:lnTo>
                <a:lnTo>
                  <a:pt x="83" y="125"/>
                </a:lnTo>
                <a:lnTo>
                  <a:pt x="84" y="125"/>
                </a:lnTo>
                <a:lnTo>
                  <a:pt x="85" y="125"/>
                </a:lnTo>
                <a:lnTo>
                  <a:pt x="86" y="124"/>
                </a:lnTo>
                <a:lnTo>
                  <a:pt x="88" y="124"/>
                </a:lnTo>
                <a:lnTo>
                  <a:pt x="89" y="123"/>
                </a:lnTo>
                <a:lnTo>
                  <a:pt x="91" y="121"/>
                </a:lnTo>
                <a:lnTo>
                  <a:pt x="92" y="120"/>
                </a:lnTo>
                <a:lnTo>
                  <a:pt x="94" y="119"/>
                </a:lnTo>
                <a:lnTo>
                  <a:pt x="96" y="118"/>
                </a:lnTo>
                <a:lnTo>
                  <a:pt x="98" y="118"/>
                </a:lnTo>
                <a:lnTo>
                  <a:pt x="99" y="117"/>
                </a:lnTo>
                <a:lnTo>
                  <a:pt x="101" y="117"/>
                </a:lnTo>
                <a:lnTo>
                  <a:pt x="103" y="117"/>
                </a:lnTo>
                <a:lnTo>
                  <a:pt x="104" y="117"/>
                </a:lnTo>
                <a:lnTo>
                  <a:pt x="105" y="118"/>
                </a:lnTo>
                <a:lnTo>
                  <a:pt x="107" y="118"/>
                </a:lnTo>
                <a:lnTo>
                  <a:pt x="108" y="119"/>
                </a:lnTo>
                <a:lnTo>
                  <a:pt x="110" y="120"/>
                </a:lnTo>
                <a:lnTo>
                  <a:pt x="111" y="121"/>
                </a:lnTo>
                <a:lnTo>
                  <a:pt x="112" y="122"/>
                </a:lnTo>
                <a:lnTo>
                  <a:pt x="113" y="123"/>
                </a:lnTo>
                <a:lnTo>
                  <a:pt x="115" y="126"/>
                </a:lnTo>
                <a:lnTo>
                  <a:pt x="116" y="127"/>
                </a:lnTo>
                <a:lnTo>
                  <a:pt x="116" y="127"/>
                </a:lnTo>
                <a:lnTo>
                  <a:pt x="117" y="127"/>
                </a:lnTo>
                <a:lnTo>
                  <a:pt x="117" y="127"/>
                </a:lnTo>
                <a:lnTo>
                  <a:pt x="118" y="127"/>
                </a:lnTo>
                <a:lnTo>
                  <a:pt x="118" y="127"/>
                </a:lnTo>
                <a:lnTo>
                  <a:pt x="118" y="127"/>
                </a:lnTo>
                <a:lnTo>
                  <a:pt x="119" y="127"/>
                </a:lnTo>
                <a:lnTo>
                  <a:pt x="119" y="127"/>
                </a:lnTo>
                <a:lnTo>
                  <a:pt x="119" y="126"/>
                </a:lnTo>
                <a:lnTo>
                  <a:pt x="120" y="124"/>
                </a:lnTo>
                <a:lnTo>
                  <a:pt x="120" y="123"/>
                </a:lnTo>
                <a:lnTo>
                  <a:pt x="121" y="122"/>
                </a:lnTo>
                <a:lnTo>
                  <a:pt x="122" y="121"/>
                </a:lnTo>
                <a:lnTo>
                  <a:pt x="123" y="121"/>
                </a:lnTo>
                <a:lnTo>
                  <a:pt x="124" y="120"/>
                </a:lnTo>
                <a:lnTo>
                  <a:pt x="125" y="119"/>
                </a:lnTo>
                <a:lnTo>
                  <a:pt x="128" y="117"/>
                </a:lnTo>
                <a:lnTo>
                  <a:pt x="129" y="117"/>
                </a:lnTo>
                <a:lnTo>
                  <a:pt x="130" y="116"/>
                </a:lnTo>
                <a:lnTo>
                  <a:pt x="131" y="115"/>
                </a:lnTo>
                <a:lnTo>
                  <a:pt x="132" y="113"/>
                </a:lnTo>
                <a:lnTo>
                  <a:pt x="133" y="113"/>
                </a:lnTo>
                <a:lnTo>
                  <a:pt x="133" y="112"/>
                </a:lnTo>
                <a:lnTo>
                  <a:pt x="134" y="112"/>
                </a:lnTo>
                <a:lnTo>
                  <a:pt x="136" y="111"/>
                </a:lnTo>
                <a:lnTo>
                  <a:pt x="139" y="110"/>
                </a:lnTo>
                <a:lnTo>
                  <a:pt x="141" y="110"/>
                </a:lnTo>
                <a:lnTo>
                  <a:pt x="142" y="109"/>
                </a:lnTo>
                <a:lnTo>
                  <a:pt x="146" y="108"/>
                </a:lnTo>
                <a:lnTo>
                  <a:pt x="147" y="107"/>
                </a:lnTo>
                <a:lnTo>
                  <a:pt x="149" y="107"/>
                </a:lnTo>
                <a:lnTo>
                  <a:pt x="154" y="106"/>
                </a:lnTo>
                <a:lnTo>
                  <a:pt x="155" y="106"/>
                </a:lnTo>
                <a:lnTo>
                  <a:pt x="158" y="106"/>
                </a:lnTo>
                <a:lnTo>
                  <a:pt x="159" y="106"/>
                </a:lnTo>
                <a:lnTo>
                  <a:pt x="161" y="105"/>
                </a:lnTo>
                <a:lnTo>
                  <a:pt x="165" y="104"/>
                </a:lnTo>
                <a:lnTo>
                  <a:pt x="166" y="103"/>
                </a:lnTo>
                <a:lnTo>
                  <a:pt x="167" y="103"/>
                </a:lnTo>
                <a:lnTo>
                  <a:pt x="168" y="103"/>
                </a:lnTo>
                <a:lnTo>
                  <a:pt x="170" y="103"/>
                </a:lnTo>
                <a:lnTo>
                  <a:pt x="171" y="103"/>
                </a:lnTo>
                <a:lnTo>
                  <a:pt x="173" y="103"/>
                </a:lnTo>
                <a:lnTo>
                  <a:pt x="174" y="104"/>
                </a:lnTo>
                <a:lnTo>
                  <a:pt x="176" y="104"/>
                </a:lnTo>
                <a:lnTo>
                  <a:pt x="178" y="105"/>
                </a:lnTo>
                <a:lnTo>
                  <a:pt x="180" y="106"/>
                </a:lnTo>
                <a:lnTo>
                  <a:pt x="186" y="107"/>
                </a:lnTo>
                <a:lnTo>
                  <a:pt x="188" y="108"/>
                </a:lnTo>
                <a:lnTo>
                  <a:pt x="192" y="110"/>
                </a:lnTo>
                <a:lnTo>
                  <a:pt x="193" y="110"/>
                </a:lnTo>
                <a:lnTo>
                  <a:pt x="195" y="110"/>
                </a:lnTo>
                <a:lnTo>
                  <a:pt x="196" y="110"/>
                </a:lnTo>
                <a:lnTo>
                  <a:pt x="197" y="110"/>
                </a:lnTo>
                <a:lnTo>
                  <a:pt x="200" y="110"/>
                </a:lnTo>
                <a:lnTo>
                  <a:pt x="201" y="110"/>
                </a:lnTo>
                <a:lnTo>
                  <a:pt x="203" y="110"/>
                </a:lnTo>
                <a:lnTo>
                  <a:pt x="206" y="110"/>
                </a:lnTo>
                <a:lnTo>
                  <a:pt x="208" y="110"/>
                </a:lnTo>
                <a:lnTo>
                  <a:pt x="209" y="109"/>
                </a:lnTo>
                <a:lnTo>
                  <a:pt x="210" y="109"/>
                </a:lnTo>
                <a:lnTo>
                  <a:pt x="212" y="110"/>
                </a:lnTo>
                <a:lnTo>
                  <a:pt x="213" y="110"/>
                </a:lnTo>
                <a:lnTo>
                  <a:pt x="215" y="110"/>
                </a:lnTo>
                <a:lnTo>
                  <a:pt x="219" y="112"/>
                </a:lnTo>
                <a:lnTo>
                  <a:pt x="220" y="112"/>
                </a:lnTo>
                <a:lnTo>
                  <a:pt x="221" y="112"/>
                </a:lnTo>
                <a:lnTo>
                  <a:pt x="222" y="113"/>
                </a:lnTo>
                <a:lnTo>
                  <a:pt x="223" y="112"/>
                </a:lnTo>
                <a:lnTo>
                  <a:pt x="225" y="112"/>
                </a:lnTo>
                <a:lnTo>
                  <a:pt x="226" y="112"/>
                </a:lnTo>
                <a:lnTo>
                  <a:pt x="228" y="111"/>
                </a:lnTo>
                <a:lnTo>
                  <a:pt x="230" y="110"/>
                </a:lnTo>
                <a:lnTo>
                  <a:pt x="231" y="109"/>
                </a:lnTo>
                <a:lnTo>
                  <a:pt x="233" y="108"/>
                </a:lnTo>
                <a:lnTo>
                  <a:pt x="235" y="106"/>
                </a:lnTo>
                <a:lnTo>
                  <a:pt x="236" y="104"/>
                </a:lnTo>
                <a:lnTo>
                  <a:pt x="238" y="103"/>
                </a:lnTo>
                <a:lnTo>
                  <a:pt x="238" y="101"/>
                </a:lnTo>
                <a:lnTo>
                  <a:pt x="239" y="101"/>
                </a:lnTo>
                <a:lnTo>
                  <a:pt x="239" y="100"/>
                </a:lnTo>
                <a:lnTo>
                  <a:pt x="241" y="93"/>
                </a:lnTo>
                <a:lnTo>
                  <a:pt x="241" y="92"/>
                </a:lnTo>
                <a:lnTo>
                  <a:pt x="241" y="91"/>
                </a:lnTo>
                <a:lnTo>
                  <a:pt x="241" y="86"/>
                </a:lnTo>
                <a:lnTo>
                  <a:pt x="241" y="85"/>
                </a:lnTo>
                <a:lnTo>
                  <a:pt x="241" y="85"/>
                </a:lnTo>
                <a:lnTo>
                  <a:pt x="241" y="84"/>
                </a:lnTo>
                <a:lnTo>
                  <a:pt x="242" y="83"/>
                </a:lnTo>
                <a:lnTo>
                  <a:pt x="242" y="82"/>
                </a:lnTo>
                <a:lnTo>
                  <a:pt x="243" y="82"/>
                </a:lnTo>
                <a:lnTo>
                  <a:pt x="244" y="81"/>
                </a:lnTo>
                <a:lnTo>
                  <a:pt x="245" y="80"/>
                </a:lnTo>
                <a:lnTo>
                  <a:pt x="246" y="80"/>
                </a:lnTo>
                <a:lnTo>
                  <a:pt x="249" y="78"/>
                </a:lnTo>
                <a:lnTo>
                  <a:pt x="254" y="76"/>
                </a:lnTo>
                <a:lnTo>
                  <a:pt x="255" y="76"/>
                </a:lnTo>
                <a:lnTo>
                  <a:pt x="257" y="74"/>
                </a:lnTo>
                <a:lnTo>
                  <a:pt x="258" y="73"/>
                </a:lnTo>
                <a:lnTo>
                  <a:pt x="260" y="72"/>
                </a:lnTo>
                <a:lnTo>
                  <a:pt x="263" y="71"/>
                </a:lnTo>
                <a:lnTo>
                  <a:pt x="264" y="70"/>
                </a:lnTo>
                <a:lnTo>
                  <a:pt x="271" y="66"/>
                </a:lnTo>
                <a:lnTo>
                  <a:pt x="274" y="64"/>
                </a:lnTo>
                <a:lnTo>
                  <a:pt x="276" y="62"/>
                </a:lnTo>
                <a:lnTo>
                  <a:pt x="279" y="60"/>
                </a:lnTo>
                <a:lnTo>
                  <a:pt x="282" y="58"/>
                </a:lnTo>
                <a:lnTo>
                  <a:pt x="283" y="58"/>
                </a:lnTo>
                <a:lnTo>
                  <a:pt x="285" y="56"/>
                </a:lnTo>
                <a:lnTo>
                  <a:pt x="288" y="54"/>
                </a:lnTo>
                <a:lnTo>
                  <a:pt x="291" y="51"/>
                </a:lnTo>
                <a:lnTo>
                  <a:pt x="293" y="49"/>
                </a:lnTo>
                <a:lnTo>
                  <a:pt x="293" y="48"/>
                </a:lnTo>
                <a:lnTo>
                  <a:pt x="294" y="48"/>
                </a:lnTo>
                <a:lnTo>
                  <a:pt x="295" y="47"/>
                </a:lnTo>
                <a:lnTo>
                  <a:pt x="296" y="47"/>
                </a:lnTo>
                <a:lnTo>
                  <a:pt x="297" y="46"/>
                </a:lnTo>
                <a:lnTo>
                  <a:pt x="298" y="46"/>
                </a:lnTo>
                <a:lnTo>
                  <a:pt x="298" y="46"/>
                </a:lnTo>
                <a:lnTo>
                  <a:pt x="299" y="46"/>
                </a:lnTo>
                <a:lnTo>
                  <a:pt x="303" y="47"/>
                </a:lnTo>
                <a:lnTo>
                  <a:pt x="306" y="48"/>
                </a:lnTo>
                <a:lnTo>
                  <a:pt x="308" y="48"/>
                </a:lnTo>
                <a:lnTo>
                  <a:pt x="312" y="49"/>
                </a:lnTo>
                <a:lnTo>
                  <a:pt x="317" y="49"/>
                </a:lnTo>
                <a:lnTo>
                  <a:pt x="318" y="49"/>
                </a:lnTo>
                <a:lnTo>
                  <a:pt x="320" y="50"/>
                </a:lnTo>
                <a:lnTo>
                  <a:pt x="323" y="51"/>
                </a:lnTo>
                <a:lnTo>
                  <a:pt x="324" y="51"/>
                </a:lnTo>
                <a:lnTo>
                  <a:pt x="325" y="51"/>
                </a:lnTo>
                <a:lnTo>
                  <a:pt x="326" y="52"/>
                </a:lnTo>
                <a:lnTo>
                  <a:pt x="328" y="54"/>
                </a:lnTo>
                <a:lnTo>
                  <a:pt x="330" y="55"/>
                </a:lnTo>
                <a:lnTo>
                  <a:pt x="333" y="57"/>
                </a:lnTo>
                <a:lnTo>
                  <a:pt x="333" y="58"/>
                </a:lnTo>
                <a:lnTo>
                  <a:pt x="335" y="59"/>
                </a:lnTo>
                <a:lnTo>
                  <a:pt x="339" y="62"/>
                </a:lnTo>
                <a:lnTo>
                  <a:pt x="341" y="63"/>
                </a:lnTo>
                <a:lnTo>
                  <a:pt x="343" y="64"/>
                </a:lnTo>
                <a:lnTo>
                  <a:pt x="344" y="65"/>
                </a:lnTo>
                <a:lnTo>
                  <a:pt x="345" y="65"/>
                </a:lnTo>
                <a:lnTo>
                  <a:pt x="346" y="66"/>
                </a:lnTo>
                <a:lnTo>
                  <a:pt x="347" y="66"/>
                </a:lnTo>
                <a:lnTo>
                  <a:pt x="348" y="66"/>
                </a:lnTo>
                <a:lnTo>
                  <a:pt x="349" y="66"/>
                </a:lnTo>
                <a:lnTo>
                  <a:pt x="350" y="66"/>
                </a:lnTo>
                <a:lnTo>
                  <a:pt x="351" y="66"/>
                </a:lnTo>
                <a:lnTo>
                  <a:pt x="351" y="65"/>
                </a:lnTo>
                <a:lnTo>
                  <a:pt x="352" y="65"/>
                </a:lnTo>
                <a:lnTo>
                  <a:pt x="353" y="64"/>
                </a:lnTo>
                <a:lnTo>
                  <a:pt x="353" y="63"/>
                </a:lnTo>
                <a:lnTo>
                  <a:pt x="354" y="62"/>
                </a:lnTo>
                <a:lnTo>
                  <a:pt x="354" y="60"/>
                </a:lnTo>
                <a:lnTo>
                  <a:pt x="356" y="52"/>
                </a:lnTo>
                <a:lnTo>
                  <a:pt x="357" y="50"/>
                </a:lnTo>
                <a:lnTo>
                  <a:pt x="357" y="49"/>
                </a:lnTo>
                <a:lnTo>
                  <a:pt x="357" y="47"/>
                </a:lnTo>
                <a:lnTo>
                  <a:pt x="357" y="44"/>
                </a:lnTo>
                <a:lnTo>
                  <a:pt x="357" y="43"/>
                </a:lnTo>
                <a:lnTo>
                  <a:pt x="356" y="41"/>
                </a:lnTo>
                <a:lnTo>
                  <a:pt x="356" y="40"/>
                </a:lnTo>
                <a:lnTo>
                  <a:pt x="357" y="39"/>
                </a:lnTo>
                <a:lnTo>
                  <a:pt x="357" y="38"/>
                </a:lnTo>
                <a:lnTo>
                  <a:pt x="357" y="37"/>
                </a:lnTo>
                <a:lnTo>
                  <a:pt x="358" y="37"/>
                </a:lnTo>
                <a:lnTo>
                  <a:pt x="358" y="36"/>
                </a:lnTo>
                <a:lnTo>
                  <a:pt x="359" y="36"/>
                </a:lnTo>
                <a:lnTo>
                  <a:pt x="361" y="35"/>
                </a:lnTo>
                <a:lnTo>
                  <a:pt x="363" y="35"/>
                </a:lnTo>
                <a:lnTo>
                  <a:pt x="364" y="35"/>
                </a:lnTo>
                <a:lnTo>
                  <a:pt x="366" y="34"/>
                </a:lnTo>
                <a:lnTo>
                  <a:pt x="371" y="32"/>
                </a:lnTo>
                <a:lnTo>
                  <a:pt x="372" y="31"/>
                </a:lnTo>
                <a:lnTo>
                  <a:pt x="373" y="31"/>
                </a:lnTo>
                <a:lnTo>
                  <a:pt x="375" y="29"/>
                </a:lnTo>
                <a:lnTo>
                  <a:pt x="377" y="28"/>
                </a:lnTo>
                <a:lnTo>
                  <a:pt x="378" y="28"/>
                </a:lnTo>
                <a:lnTo>
                  <a:pt x="379" y="27"/>
                </a:lnTo>
                <a:lnTo>
                  <a:pt x="379" y="26"/>
                </a:lnTo>
                <a:lnTo>
                  <a:pt x="380" y="25"/>
                </a:lnTo>
                <a:lnTo>
                  <a:pt x="380" y="25"/>
                </a:lnTo>
                <a:lnTo>
                  <a:pt x="381" y="24"/>
                </a:lnTo>
                <a:lnTo>
                  <a:pt x="381" y="22"/>
                </a:lnTo>
                <a:lnTo>
                  <a:pt x="381" y="22"/>
                </a:lnTo>
                <a:lnTo>
                  <a:pt x="381" y="21"/>
                </a:lnTo>
                <a:lnTo>
                  <a:pt x="381" y="20"/>
                </a:lnTo>
                <a:lnTo>
                  <a:pt x="380" y="20"/>
                </a:lnTo>
                <a:lnTo>
                  <a:pt x="380" y="19"/>
                </a:lnTo>
                <a:lnTo>
                  <a:pt x="378" y="17"/>
                </a:lnTo>
                <a:lnTo>
                  <a:pt x="378" y="16"/>
                </a:lnTo>
                <a:lnTo>
                  <a:pt x="378" y="16"/>
                </a:lnTo>
                <a:lnTo>
                  <a:pt x="378" y="15"/>
                </a:lnTo>
                <a:lnTo>
                  <a:pt x="378" y="14"/>
                </a:lnTo>
                <a:lnTo>
                  <a:pt x="378" y="13"/>
                </a:lnTo>
                <a:lnTo>
                  <a:pt x="378" y="12"/>
                </a:lnTo>
                <a:lnTo>
                  <a:pt x="378" y="10"/>
                </a:lnTo>
                <a:lnTo>
                  <a:pt x="379" y="8"/>
                </a:lnTo>
                <a:lnTo>
                  <a:pt x="380" y="6"/>
                </a:lnTo>
                <a:lnTo>
                  <a:pt x="381" y="5"/>
                </a:lnTo>
                <a:lnTo>
                  <a:pt x="381" y="4"/>
                </a:lnTo>
                <a:lnTo>
                  <a:pt x="382" y="4"/>
                </a:lnTo>
                <a:lnTo>
                  <a:pt x="383" y="3"/>
                </a:lnTo>
                <a:lnTo>
                  <a:pt x="384" y="3"/>
                </a:lnTo>
                <a:lnTo>
                  <a:pt x="385" y="3"/>
                </a:lnTo>
                <a:lnTo>
                  <a:pt x="386" y="2"/>
                </a:lnTo>
                <a:lnTo>
                  <a:pt x="386" y="2"/>
                </a:lnTo>
                <a:lnTo>
                  <a:pt x="387" y="2"/>
                </a:lnTo>
                <a:lnTo>
                  <a:pt x="387" y="2"/>
                </a:lnTo>
                <a:lnTo>
                  <a:pt x="387" y="2"/>
                </a:lnTo>
                <a:lnTo>
                  <a:pt x="388" y="2"/>
                </a:lnTo>
                <a:lnTo>
                  <a:pt x="390" y="2"/>
                </a:lnTo>
                <a:lnTo>
                  <a:pt x="393" y="2"/>
                </a:lnTo>
                <a:lnTo>
                  <a:pt x="393" y="1"/>
                </a:lnTo>
                <a:lnTo>
                  <a:pt x="394" y="1"/>
                </a:lnTo>
                <a:lnTo>
                  <a:pt x="394" y="1"/>
                </a:lnTo>
                <a:lnTo>
                  <a:pt x="394" y="0"/>
                </a:lnTo>
                <a:lnTo>
                  <a:pt x="394" y="0"/>
                </a:lnTo>
                <a:lnTo>
                  <a:pt x="395" y="0"/>
                </a:lnTo>
              </a:path>
            </a:pathLst>
          </a:custGeom>
          <a:noFill/>
          <a:ln w="98425">
            <a:solidFill>
              <a:srgbClr val="CCCC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582" name="Freeform 235">
            <a:extLst>
              <a:ext uri="{FF2B5EF4-FFF2-40B4-BE49-F238E27FC236}">
                <a16:creationId xmlns:a16="http://schemas.microsoft.com/office/drawing/2014/main" id="{BD7FDC40-75A3-4A71-9CF4-3360DC36BE1F}"/>
              </a:ext>
            </a:extLst>
          </p:cNvPr>
          <p:cNvSpPr>
            <a:spLocks/>
          </p:cNvSpPr>
          <p:nvPr/>
        </p:nvSpPr>
        <p:spPr bwMode="auto">
          <a:xfrm>
            <a:off x="7379607" y="1885742"/>
            <a:ext cx="511561" cy="372971"/>
          </a:xfrm>
          <a:custGeom>
            <a:avLst/>
            <a:gdLst>
              <a:gd name="T0" fmla="*/ 347 w 502"/>
              <a:gd name="T1" fmla="*/ 27 h 366"/>
              <a:gd name="T2" fmla="*/ 372 w 502"/>
              <a:gd name="T3" fmla="*/ 45 h 366"/>
              <a:gd name="T4" fmla="*/ 410 w 502"/>
              <a:gd name="T5" fmla="*/ 52 h 366"/>
              <a:gd name="T6" fmla="*/ 422 w 502"/>
              <a:gd name="T7" fmla="*/ 69 h 366"/>
              <a:gd name="T8" fmla="*/ 433 w 502"/>
              <a:gd name="T9" fmla="*/ 73 h 366"/>
              <a:gd name="T10" fmla="*/ 466 w 502"/>
              <a:gd name="T11" fmla="*/ 73 h 366"/>
              <a:gd name="T12" fmla="*/ 477 w 502"/>
              <a:gd name="T13" fmla="*/ 90 h 366"/>
              <a:gd name="T14" fmla="*/ 472 w 502"/>
              <a:gd name="T15" fmla="*/ 121 h 366"/>
              <a:gd name="T16" fmla="*/ 474 w 502"/>
              <a:gd name="T17" fmla="*/ 148 h 366"/>
              <a:gd name="T18" fmla="*/ 482 w 502"/>
              <a:gd name="T19" fmla="*/ 168 h 366"/>
              <a:gd name="T20" fmla="*/ 494 w 502"/>
              <a:gd name="T21" fmla="*/ 199 h 366"/>
              <a:gd name="T22" fmla="*/ 492 w 502"/>
              <a:gd name="T23" fmla="*/ 213 h 366"/>
              <a:gd name="T24" fmla="*/ 477 w 502"/>
              <a:gd name="T25" fmla="*/ 216 h 366"/>
              <a:gd name="T26" fmla="*/ 489 w 502"/>
              <a:gd name="T27" fmla="*/ 225 h 366"/>
              <a:gd name="T28" fmla="*/ 500 w 502"/>
              <a:gd name="T29" fmla="*/ 242 h 366"/>
              <a:gd name="T30" fmla="*/ 497 w 502"/>
              <a:gd name="T31" fmla="*/ 259 h 366"/>
              <a:gd name="T32" fmla="*/ 488 w 502"/>
              <a:gd name="T33" fmla="*/ 271 h 366"/>
              <a:gd name="T34" fmla="*/ 474 w 502"/>
              <a:gd name="T35" fmla="*/ 286 h 366"/>
              <a:gd name="T36" fmla="*/ 463 w 502"/>
              <a:gd name="T37" fmla="*/ 305 h 366"/>
              <a:gd name="T38" fmla="*/ 437 w 502"/>
              <a:gd name="T39" fmla="*/ 289 h 366"/>
              <a:gd name="T40" fmla="*/ 410 w 502"/>
              <a:gd name="T41" fmla="*/ 288 h 366"/>
              <a:gd name="T42" fmla="*/ 372 w 502"/>
              <a:gd name="T43" fmla="*/ 315 h 366"/>
              <a:gd name="T44" fmla="*/ 358 w 502"/>
              <a:gd name="T45" fmla="*/ 332 h 366"/>
              <a:gd name="T46" fmla="*/ 338 w 502"/>
              <a:gd name="T47" fmla="*/ 351 h 366"/>
              <a:gd name="T48" fmla="*/ 312 w 502"/>
              <a:gd name="T49" fmla="*/ 349 h 366"/>
              <a:gd name="T50" fmla="*/ 282 w 502"/>
              <a:gd name="T51" fmla="*/ 343 h 366"/>
              <a:gd name="T52" fmla="*/ 250 w 502"/>
              <a:gd name="T53" fmla="*/ 352 h 366"/>
              <a:gd name="T54" fmla="*/ 236 w 502"/>
              <a:gd name="T55" fmla="*/ 366 h 366"/>
              <a:gd name="T56" fmla="*/ 222 w 502"/>
              <a:gd name="T57" fmla="*/ 357 h 366"/>
              <a:gd name="T58" fmla="*/ 200 w 502"/>
              <a:gd name="T59" fmla="*/ 364 h 366"/>
              <a:gd name="T60" fmla="*/ 175 w 502"/>
              <a:gd name="T61" fmla="*/ 351 h 366"/>
              <a:gd name="T62" fmla="*/ 152 w 502"/>
              <a:gd name="T63" fmla="*/ 331 h 366"/>
              <a:gd name="T64" fmla="*/ 156 w 502"/>
              <a:gd name="T65" fmla="*/ 312 h 366"/>
              <a:gd name="T66" fmla="*/ 135 w 502"/>
              <a:gd name="T67" fmla="*/ 302 h 366"/>
              <a:gd name="T68" fmla="*/ 113 w 502"/>
              <a:gd name="T69" fmla="*/ 285 h 366"/>
              <a:gd name="T70" fmla="*/ 87 w 502"/>
              <a:gd name="T71" fmla="*/ 265 h 366"/>
              <a:gd name="T72" fmla="*/ 65 w 502"/>
              <a:gd name="T73" fmla="*/ 252 h 366"/>
              <a:gd name="T74" fmla="*/ 56 w 502"/>
              <a:gd name="T75" fmla="*/ 231 h 366"/>
              <a:gd name="T76" fmla="*/ 39 w 502"/>
              <a:gd name="T77" fmla="*/ 214 h 366"/>
              <a:gd name="T78" fmla="*/ 43 w 502"/>
              <a:gd name="T79" fmla="*/ 178 h 366"/>
              <a:gd name="T80" fmla="*/ 26 w 502"/>
              <a:gd name="T81" fmla="*/ 150 h 366"/>
              <a:gd name="T82" fmla="*/ 4 w 502"/>
              <a:gd name="T83" fmla="*/ 133 h 366"/>
              <a:gd name="T84" fmla="*/ 3 w 502"/>
              <a:gd name="T85" fmla="*/ 119 h 366"/>
              <a:gd name="T86" fmla="*/ 13 w 502"/>
              <a:gd name="T87" fmla="*/ 103 h 366"/>
              <a:gd name="T88" fmla="*/ 6 w 502"/>
              <a:gd name="T89" fmla="*/ 82 h 366"/>
              <a:gd name="T90" fmla="*/ 34 w 502"/>
              <a:gd name="T91" fmla="*/ 83 h 366"/>
              <a:gd name="T92" fmla="*/ 46 w 502"/>
              <a:gd name="T93" fmla="*/ 110 h 366"/>
              <a:gd name="T94" fmla="*/ 66 w 502"/>
              <a:gd name="T95" fmla="*/ 123 h 366"/>
              <a:gd name="T96" fmla="*/ 63 w 502"/>
              <a:gd name="T97" fmla="*/ 134 h 366"/>
              <a:gd name="T98" fmla="*/ 76 w 502"/>
              <a:gd name="T99" fmla="*/ 159 h 366"/>
              <a:gd name="T100" fmla="*/ 83 w 502"/>
              <a:gd name="T101" fmla="*/ 179 h 366"/>
              <a:gd name="T102" fmla="*/ 95 w 502"/>
              <a:gd name="T103" fmla="*/ 172 h 366"/>
              <a:gd name="T104" fmla="*/ 98 w 502"/>
              <a:gd name="T105" fmla="*/ 140 h 366"/>
              <a:gd name="T106" fmla="*/ 106 w 502"/>
              <a:gd name="T107" fmla="*/ 128 h 366"/>
              <a:gd name="T108" fmla="*/ 126 w 502"/>
              <a:gd name="T109" fmla="*/ 98 h 366"/>
              <a:gd name="T110" fmla="*/ 142 w 502"/>
              <a:gd name="T111" fmla="*/ 79 h 366"/>
              <a:gd name="T112" fmla="*/ 164 w 502"/>
              <a:gd name="T113" fmla="*/ 62 h 366"/>
              <a:gd name="T114" fmla="*/ 182 w 502"/>
              <a:gd name="T115" fmla="*/ 38 h 366"/>
              <a:gd name="T116" fmla="*/ 242 w 502"/>
              <a:gd name="T117" fmla="*/ 30 h 366"/>
              <a:gd name="T118" fmla="*/ 270 w 502"/>
              <a:gd name="T119" fmla="*/ 20 h 366"/>
              <a:gd name="T120" fmla="*/ 295 w 502"/>
              <a:gd name="T121" fmla="*/ 11 h 3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502" h="366">
                <a:moveTo>
                  <a:pt x="308" y="1"/>
                </a:moveTo>
                <a:lnTo>
                  <a:pt x="310" y="2"/>
                </a:lnTo>
                <a:lnTo>
                  <a:pt x="312" y="4"/>
                </a:lnTo>
                <a:lnTo>
                  <a:pt x="314" y="5"/>
                </a:lnTo>
                <a:lnTo>
                  <a:pt x="320" y="10"/>
                </a:lnTo>
                <a:lnTo>
                  <a:pt x="327" y="14"/>
                </a:lnTo>
                <a:lnTo>
                  <a:pt x="331" y="17"/>
                </a:lnTo>
                <a:lnTo>
                  <a:pt x="333" y="18"/>
                </a:lnTo>
                <a:lnTo>
                  <a:pt x="337" y="21"/>
                </a:lnTo>
                <a:lnTo>
                  <a:pt x="339" y="23"/>
                </a:lnTo>
                <a:lnTo>
                  <a:pt x="340" y="24"/>
                </a:lnTo>
                <a:lnTo>
                  <a:pt x="341" y="25"/>
                </a:lnTo>
                <a:lnTo>
                  <a:pt x="344" y="26"/>
                </a:lnTo>
                <a:lnTo>
                  <a:pt x="345" y="26"/>
                </a:lnTo>
                <a:lnTo>
                  <a:pt x="347" y="27"/>
                </a:lnTo>
                <a:lnTo>
                  <a:pt x="349" y="29"/>
                </a:lnTo>
                <a:lnTo>
                  <a:pt x="352" y="32"/>
                </a:lnTo>
                <a:lnTo>
                  <a:pt x="354" y="33"/>
                </a:lnTo>
                <a:lnTo>
                  <a:pt x="356" y="36"/>
                </a:lnTo>
                <a:lnTo>
                  <a:pt x="357" y="37"/>
                </a:lnTo>
                <a:lnTo>
                  <a:pt x="357" y="37"/>
                </a:lnTo>
                <a:lnTo>
                  <a:pt x="358" y="38"/>
                </a:lnTo>
                <a:lnTo>
                  <a:pt x="358" y="38"/>
                </a:lnTo>
                <a:lnTo>
                  <a:pt x="359" y="38"/>
                </a:lnTo>
                <a:lnTo>
                  <a:pt x="359" y="38"/>
                </a:lnTo>
                <a:lnTo>
                  <a:pt x="364" y="41"/>
                </a:lnTo>
                <a:lnTo>
                  <a:pt x="366" y="43"/>
                </a:lnTo>
                <a:lnTo>
                  <a:pt x="368" y="43"/>
                </a:lnTo>
                <a:lnTo>
                  <a:pt x="369" y="44"/>
                </a:lnTo>
                <a:lnTo>
                  <a:pt x="372" y="45"/>
                </a:lnTo>
                <a:lnTo>
                  <a:pt x="376" y="46"/>
                </a:lnTo>
                <a:lnTo>
                  <a:pt x="379" y="46"/>
                </a:lnTo>
                <a:lnTo>
                  <a:pt x="381" y="46"/>
                </a:lnTo>
                <a:lnTo>
                  <a:pt x="386" y="47"/>
                </a:lnTo>
                <a:lnTo>
                  <a:pt x="388" y="47"/>
                </a:lnTo>
                <a:lnTo>
                  <a:pt x="389" y="47"/>
                </a:lnTo>
                <a:lnTo>
                  <a:pt x="394" y="49"/>
                </a:lnTo>
                <a:lnTo>
                  <a:pt x="397" y="49"/>
                </a:lnTo>
                <a:lnTo>
                  <a:pt x="399" y="50"/>
                </a:lnTo>
                <a:lnTo>
                  <a:pt x="402" y="50"/>
                </a:lnTo>
                <a:lnTo>
                  <a:pt x="404" y="50"/>
                </a:lnTo>
                <a:lnTo>
                  <a:pt x="406" y="51"/>
                </a:lnTo>
                <a:lnTo>
                  <a:pt x="408" y="51"/>
                </a:lnTo>
                <a:lnTo>
                  <a:pt x="409" y="51"/>
                </a:lnTo>
                <a:lnTo>
                  <a:pt x="410" y="52"/>
                </a:lnTo>
                <a:lnTo>
                  <a:pt x="412" y="53"/>
                </a:lnTo>
                <a:lnTo>
                  <a:pt x="416" y="55"/>
                </a:lnTo>
                <a:lnTo>
                  <a:pt x="418" y="56"/>
                </a:lnTo>
                <a:lnTo>
                  <a:pt x="419" y="56"/>
                </a:lnTo>
                <a:lnTo>
                  <a:pt x="419" y="57"/>
                </a:lnTo>
                <a:lnTo>
                  <a:pt x="420" y="58"/>
                </a:lnTo>
                <a:lnTo>
                  <a:pt x="420" y="58"/>
                </a:lnTo>
                <a:lnTo>
                  <a:pt x="421" y="59"/>
                </a:lnTo>
                <a:lnTo>
                  <a:pt x="421" y="60"/>
                </a:lnTo>
                <a:lnTo>
                  <a:pt x="421" y="61"/>
                </a:lnTo>
                <a:lnTo>
                  <a:pt x="422" y="62"/>
                </a:lnTo>
                <a:lnTo>
                  <a:pt x="422" y="63"/>
                </a:lnTo>
                <a:lnTo>
                  <a:pt x="422" y="66"/>
                </a:lnTo>
                <a:lnTo>
                  <a:pt x="422" y="68"/>
                </a:lnTo>
                <a:lnTo>
                  <a:pt x="422" y="69"/>
                </a:lnTo>
                <a:lnTo>
                  <a:pt x="422" y="70"/>
                </a:lnTo>
                <a:lnTo>
                  <a:pt x="422" y="70"/>
                </a:lnTo>
                <a:lnTo>
                  <a:pt x="423" y="71"/>
                </a:lnTo>
                <a:lnTo>
                  <a:pt x="423" y="71"/>
                </a:lnTo>
                <a:lnTo>
                  <a:pt x="424" y="72"/>
                </a:lnTo>
                <a:lnTo>
                  <a:pt x="424" y="72"/>
                </a:lnTo>
                <a:lnTo>
                  <a:pt x="425" y="72"/>
                </a:lnTo>
                <a:lnTo>
                  <a:pt x="426" y="73"/>
                </a:lnTo>
                <a:lnTo>
                  <a:pt x="427" y="73"/>
                </a:lnTo>
                <a:lnTo>
                  <a:pt x="427" y="73"/>
                </a:lnTo>
                <a:lnTo>
                  <a:pt x="428" y="74"/>
                </a:lnTo>
                <a:lnTo>
                  <a:pt x="429" y="74"/>
                </a:lnTo>
                <a:lnTo>
                  <a:pt x="429" y="73"/>
                </a:lnTo>
                <a:lnTo>
                  <a:pt x="430" y="73"/>
                </a:lnTo>
                <a:lnTo>
                  <a:pt x="433" y="73"/>
                </a:lnTo>
                <a:lnTo>
                  <a:pt x="435" y="72"/>
                </a:lnTo>
                <a:lnTo>
                  <a:pt x="436" y="72"/>
                </a:lnTo>
                <a:lnTo>
                  <a:pt x="437" y="72"/>
                </a:lnTo>
                <a:lnTo>
                  <a:pt x="439" y="72"/>
                </a:lnTo>
                <a:lnTo>
                  <a:pt x="441" y="72"/>
                </a:lnTo>
                <a:lnTo>
                  <a:pt x="446" y="73"/>
                </a:lnTo>
                <a:lnTo>
                  <a:pt x="449" y="73"/>
                </a:lnTo>
                <a:lnTo>
                  <a:pt x="451" y="73"/>
                </a:lnTo>
                <a:lnTo>
                  <a:pt x="456" y="73"/>
                </a:lnTo>
                <a:lnTo>
                  <a:pt x="457" y="73"/>
                </a:lnTo>
                <a:lnTo>
                  <a:pt x="458" y="73"/>
                </a:lnTo>
                <a:lnTo>
                  <a:pt x="464" y="73"/>
                </a:lnTo>
                <a:lnTo>
                  <a:pt x="465" y="72"/>
                </a:lnTo>
                <a:lnTo>
                  <a:pt x="466" y="73"/>
                </a:lnTo>
                <a:lnTo>
                  <a:pt x="466" y="73"/>
                </a:lnTo>
                <a:lnTo>
                  <a:pt x="467" y="73"/>
                </a:lnTo>
                <a:lnTo>
                  <a:pt x="468" y="73"/>
                </a:lnTo>
                <a:lnTo>
                  <a:pt x="469" y="74"/>
                </a:lnTo>
                <a:lnTo>
                  <a:pt x="470" y="75"/>
                </a:lnTo>
                <a:lnTo>
                  <a:pt x="471" y="75"/>
                </a:lnTo>
                <a:lnTo>
                  <a:pt x="472" y="76"/>
                </a:lnTo>
                <a:lnTo>
                  <a:pt x="472" y="77"/>
                </a:lnTo>
                <a:lnTo>
                  <a:pt x="473" y="79"/>
                </a:lnTo>
                <a:lnTo>
                  <a:pt x="474" y="80"/>
                </a:lnTo>
                <a:lnTo>
                  <a:pt x="475" y="82"/>
                </a:lnTo>
                <a:lnTo>
                  <a:pt x="476" y="84"/>
                </a:lnTo>
                <a:lnTo>
                  <a:pt x="476" y="85"/>
                </a:lnTo>
                <a:lnTo>
                  <a:pt x="476" y="87"/>
                </a:lnTo>
                <a:lnTo>
                  <a:pt x="476" y="88"/>
                </a:lnTo>
                <a:lnTo>
                  <a:pt x="477" y="90"/>
                </a:lnTo>
                <a:lnTo>
                  <a:pt x="477" y="91"/>
                </a:lnTo>
                <a:lnTo>
                  <a:pt x="476" y="93"/>
                </a:lnTo>
                <a:lnTo>
                  <a:pt x="476" y="95"/>
                </a:lnTo>
                <a:lnTo>
                  <a:pt x="475" y="99"/>
                </a:lnTo>
                <a:lnTo>
                  <a:pt x="475" y="100"/>
                </a:lnTo>
                <a:lnTo>
                  <a:pt x="474" y="101"/>
                </a:lnTo>
                <a:lnTo>
                  <a:pt x="474" y="102"/>
                </a:lnTo>
                <a:lnTo>
                  <a:pt x="474" y="103"/>
                </a:lnTo>
                <a:lnTo>
                  <a:pt x="474" y="108"/>
                </a:lnTo>
                <a:lnTo>
                  <a:pt x="474" y="109"/>
                </a:lnTo>
                <a:lnTo>
                  <a:pt x="474" y="110"/>
                </a:lnTo>
                <a:lnTo>
                  <a:pt x="474" y="111"/>
                </a:lnTo>
                <a:lnTo>
                  <a:pt x="473" y="114"/>
                </a:lnTo>
                <a:lnTo>
                  <a:pt x="472" y="119"/>
                </a:lnTo>
                <a:lnTo>
                  <a:pt x="472" y="121"/>
                </a:lnTo>
                <a:lnTo>
                  <a:pt x="471" y="123"/>
                </a:lnTo>
                <a:lnTo>
                  <a:pt x="471" y="124"/>
                </a:lnTo>
                <a:lnTo>
                  <a:pt x="472" y="125"/>
                </a:lnTo>
                <a:lnTo>
                  <a:pt x="472" y="126"/>
                </a:lnTo>
                <a:lnTo>
                  <a:pt x="473" y="129"/>
                </a:lnTo>
                <a:lnTo>
                  <a:pt x="474" y="131"/>
                </a:lnTo>
                <a:lnTo>
                  <a:pt x="475" y="135"/>
                </a:lnTo>
                <a:lnTo>
                  <a:pt x="475" y="137"/>
                </a:lnTo>
                <a:lnTo>
                  <a:pt x="475" y="139"/>
                </a:lnTo>
                <a:lnTo>
                  <a:pt x="475" y="141"/>
                </a:lnTo>
                <a:lnTo>
                  <a:pt x="475" y="142"/>
                </a:lnTo>
                <a:lnTo>
                  <a:pt x="474" y="145"/>
                </a:lnTo>
                <a:lnTo>
                  <a:pt x="474" y="146"/>
                </a:lnTo>
                <a:lnTo>
                  <a:pt x="474" y="147"/>
                </a:lnTo>
                <a:lnTo>
                  <a:pt x="474" y="148"/>
                </a:lnTo>
                <a:lnTo>
                  <a:pt x="474" y="149"/>
                </a:lnTo>
                <a:lnTo>
                  <a:pt x="475" y="150"/>
                </a:lnTo>
                <a:lnTo>
                  <a:pt x="475" y="151"/>
                </a:lnTo>
                <a:lnTo>
                  <a:pt x="476" y="151"/>
                </a:lnTo>
                <a:lnTo>
                  <a:pt x="477" y="152"/>
                </a:lnTo>
                <a:lnTo>
                  <a:pt x="479" y="154"/>
                </a:lnTo>
                <a:lnTo>
                  <a:pt x="480" y="155"/>
                </a:lnTo>
                <a:lnTo>
                  <a:pt x="480" y="156"/>
                </a:lnTo>
                <a:lnTo>
                  <a:pt x="481" y="157"/>
                </a:lnTo>
                <a:lnTo>
                  <a:pt x="481" y="158"/>
                </a:lnTo>
                <a:lnTo>
                  <a:pt x="481" y="161"/>
                </a:lnTo>
                <a:lnTo>
                  <a:pt x="481" y="162"/>
                </a:lnTo>
                <a:lnTo>
                  <a:pt x="481" y="166"/>
                </a:lnTo>
                <a:lnTo>
                  <a:pt x="481" y="167"/>
                </a:lnTo>
                <a:lnTo>
                  <a:pt x="482" y="168"/>
                </a:lnTo>
                <a:lnTo>
                  <a:pt x="482" y="169"/>
                </a:lnTo>
                <a:lnTo>
                  <a:pt x="483" y="169"/>
                </a:lnTo>
                <a:lnTo>
                  <a:pt x="485" y="173"/>
                </a:lnTo>
                <a:lnTo>
                  <a:pt x="486" y="175"/>
                </a:lnTo>
                <a:lnTo>
                  <a:pt x="488" y="178"/>
                </a:lnTo>
                <a:lnTo>
                  <a:pt x="489" y="180"/>
                </a:lnTo>
                <a:lnTo>
                  <a:pt x="491" y="185"/>
                </a:lnTo>
                <a:lnTo>
                  <a:pt x="492" y="188"/>
                </a:lnTo>
                <a:lnTo>
                  <a:pt x="493" y="190"/>
                </a:lnTo>
                <a:lnTo>
                  <a:pt x="494" y="194"/>
                </a:lnTo>
                <a:lnTo>
                  <a:pt x="494" y="196"/>
                </a:lnTo>
                <a:lnTo>
                  <a:pt x="494" y="197"/>
                </a:lnTo>
                <a:lnTo>
                  <a:pt x="494" y="198"/>
                </a:lnTo>
                <a:lnTo>
                  <a:pt x="494" y="199"/>
                </a:lnTo>
                <a:lnTo>
                  <a:pt x="494" y="199"/>
                </a:lnTo>
                <a:lnTo>
                  <a:pt x="494" y="200"/>
                </a:lnTo>
                <a:lnTo>
                  <a:pt x="494" y="201"/>
                </a:lnTo>
                <a:lnTo>
                  <a:pt x="493" y="202"/>
                </a:lnTo>
                <a:lnTo>
                  <a:pt x="492" y="204"/>
                </a:lnTo>
                <a:lnTo>
                  <a:pt x="492" y="204"/>
                </a:lnTo>
                <a:lnTo>
                  <a:pt x="492" y="205"/>
                </a:lnTo>
                <a:lnTo>
                  <a:pt x="492" y="206"/>
                </a:lnTo>
                <a:lnTo>
                  <a:pt x="492" y="207"/>
                </a:lnTo>
                <a:lnTo>
                  <a:pt x="493" y="209"/>
                </a:lnTo>
                <a:lnTo>
                  <a:pt x="493" y="211"/>
                </a:lnTo>
                <a:lnTo>
                  <a:pt x="493" y="212"/>
                </a:lnTo>
                <a:lnTo>
                  <a:pt x="493" y="212"/>
                </a:lnTo>
                <a:lnTo>
                  <a:pt x="493" y="213"/>
                </a:lnTo>
                <a:lnTo>
                  <a:pt x="492" y="213"/>
                </a:lnTo>
                <a:lnTo>
                  <a:pt x="492" y="213"/>
                </a:lnTo>
                <a:lnTo>
                  <a:pt x="492" y="214"/>
                </a:lnTo>
                <a:lnTo>
                  <a:pt x="491" y="214"/>
                </a:lnTo>
                <a:lnTo>
                  <a:pt x="491" y="214"/>
                </a:lnTo>
                <a:lnTo>
                  <a:pt x="490" y="214"/>
                </a:lnTo>
                <a:lnTo>
                  <a:pt x="487" y="213"/>
                </a:lnTo>
                <a:lnTo>
                  <a:pt x="484" y="213"/>
                </a:lnTo>
                <a:lnTo>
                  <a:pt x="483" y="213"/>
                </a:lnTo>
                <a:lnTo>
                  <a:pt x="482" y="213"/>
                </a:lnTo>
                <a:lnTo>
                  <a:pt x="481" y="213"/>
                </a:lnTo>
                <a:lnTo>
                  <a:pt x="480" y="214"/>
                </a:lnTo>
                <a:lnTo>
                  <a:pt x="479" y="214"/>
                </a:lnTo>
                <a:lnTo>
                  <a:pt x="478" y="214"/>
                </a:lnTo>
                <a:lnTo>
                  <a:pt x="478" y="215"/>
                </a:lnTo>
                <a:lnTo>
                  <a:pt x="477" y="215"/>
                </a:lnTo>
                <a:lnTo>
                  <a:pt x="477" y="216"/>
                </a:lnTo>
                <a:lnTo>
                  <a:pt x="476" y="217"/>
                </a:lnTo>
                <a:lnTo>
                  <a:pt x="476" y="218"/>
                </a:lnTo>
                <a:lnTo>
                  <a:pt x="476" y="219"/>
                </a:lnTo>
                <a:lnTo>
                  <a:pt x="476" y="219"/>
                </a:lnTo>
                <a:lnTo>
                  <a:pt x="476" y="219"/>
                </a:lnTo>
                <a:lnTo>
                  <a:pt x="476" y="220"/>
                </a:lnTo>
                <a:lnTo>
                  <a:pt x="477" y="220"/>
                </a:lnTo>
                <a:lnTo>
                  <a:pt x="478" y="221"/>
                </a:lnTo>
                <a:lnTo>
                  <a:pt x="479" y="222"/>
                </a:lnTo>
                <a:lnTo>
                  <a:pt x="480" y="222"/>
                </a:lnTo>
                <a:lnTo>
                  <a:pt x="481" y="223"/>
                </a:lnTo>
                <a:lnTo>
                  <a:pt x="486" y="224"/>
                </a:lnTo>
                <a:lnTo>
                  <a:pt x="487" y="224"/>
                </a:lnTo>
                <a:lnTo>
                  <a:pt x="488" y="224"/>
                </a:lnTo>
                <a:lnTo>
                  <a:pt x="489" y="225"/>
                </a:lnTo>
                <a:lnTo>
                  <a:pt x="491" y="226"/>
                </a:lnTo>
                <a:lnTo>
                  <a:pt x="492" y="226"/>
                </a:lnTo>
                <a:lnTo>
                  <a:pt x="493" y="227"/>
                </a:lnTo>
                <a:lnTo>
                  <a:pt x="494" y="228"/>
                </a:lnTo>
                <a:lnTo>
                  <a:pt x="495" y="229"/>
                </a:lnTo>
                <a:lnTo>
                  <a:pt x="498" y="233"/>
                </a:lnTo>
                <a:lnTo>
                  <a:pt x="499" y="235"/>
                </a:lnTo>
                <a:lnTo>
                  <a:pt x="500" y="236"/>
                </a:lnTo>
                <a:lnTo>
                  <a:pt x="500" y="237"/>
                </a:lnTo>
                <a:lnTo>
                  <a:pt x="501" y="239"/>
                </a:lnTo>
                <a:lnTo>
                  <a:pt x="502" y="241"/>
                </a:lnTo>
                <a:lnTo>
                  <a:pt x="502" y="241"/>
                </a:lnTo>
                <a:lnTo>
                  <a:pt x="502" y="242"/>
                </a:lnTo>
                <a:lnTo>
                  <a:pt x="501" y="242"/>
                </a:lnTo>
                <a:lnTo>
                  <a:pt x="500" y="242"/>
                </a:lnTo>
                <a:lnTo>
                  <a:pt x="499" y="243"/>
                </a:lnTo>
                <a:lnTo>
                  <a:pt x="498" y="243"/>
                </a:lnTo>
                <a:lnTo>
                  <a:pt x="498" y="244"/>
                </a:lnTo>
                <a:lnTo>
                  <a:pt x="497" y="245"/>
                </a:lnTo>
                <a:lnTo>
                  <a:pt x="496" y="247"/>
                </a:lnTo>
                <a:lnTo>
                  <a:pt x="495" y="249"/>
                </a:lnTo>
                <a:lnTo>
                  <a:pt x="495" y="251"/>
                </a:lnTo>
                <a:lnTo>
                  <a:pt x="495" y="252"/>
                </a:lnTo>
                <a:lnTo>
                  <a:pt x="495" y="253"/>
                </a:lnTo>
                <a:lnTo>
                  <a:pt x="495" y="254"/>
                </a:lnTo>
                <a:lnTo>
                  <a:pt x="495" y="255"/>
                </a:lnTo>
                <a:lnTo>
                  <a:pt x="495" y="255"/>
                </a:lnTo>
                <a:lnTo>
                  <a:pt x="495" y="256"/>
                </a:lnTo>
                <a:lnTo>
                  <a:pt x="497" y="258"/>
                </a:lnTo>
                <a:lnTo>
                  <a:pt x="497" y="259"/>
                </a:lnTo>
                <a:lnTo>
                  <a:pt x="498" y="259"/>
                </a:lnTo>
                <a:lnTo>
                  <a:pt x="498" y="260"/>
                </a:lnTo>
                <a:lnTo>
                  <a:pt x="498" y="261"/>
                </a:lnTo>
                <a:lnTo>
                  <a:pt x="498" y="261"/>
                </a:lnTo>
                <a:lnTo>
                  <a:pt x="498" y="263"/>
                </a:lnTo>
                <a:lnTo>
                  <a:pt x="497" y="264"/>
                </a:lnTo>
                <a:lnTo>
                  <a:pt x="497" y="264"/>
                </a:lnTo>
                <a:lnTo>
                  <a:pt x="496" y="265"/>
                </a:lnTo>
                <a:lnTo>
                  <a:pt x="496" y="266"/>
                </a:lnTo>
                <a:lnTo>
                  <a:pt x="495" y="267"/>
                </a:lnTo>
                <a:lnTo>
                  <a:pt x="494" y="267"/>
                </a:lnTo>
                <a:lnTo>
                  <a:pt x="492" y="268"/>
                </a:lnTo>
                <a:lnTo>
                  <a:pt x="490" y="270"/>
                </a:lnTo>
                <a:lnTo>
                  <a:pt x="489" y="270"/>
                </a:lnTo>
                <a:lnTo>
                  <a:pt x="488" y="271"/>
                </a:lnTo>
                <a:lnTo>
                  <a:pt x="483" y="273"/>
                </a:lnTo>
                <a:lnTo>
                  <a:pt x="481" y="274"/>
                </a:lnTo>
                <a:lnTo>
                  <a:pt x="480" y="274"/>
                </a:lnTo>
                <a:lnTo>
                  <a:pt x="478" y="274"/>
                </a:lnTo>
                <a:lnTo>
                  <a:pt x="476" y="275"/>
                </a:lnTo>
                <a:lnTo>
                  <a:pt x="475" y="275"/>
                </a:lnTo>
                <a:lnTo>
                  <a:pt x="475" y="276"/>
                </a:lnTo>
                <a:lnTo>
                  <a:pt x="474" y="276"/>
                </a:lnTo>
                <a:lnTo>
                  <a:pt x="474" y="277"/>
                </a:lnTo>
                <a:lnTo>
                  <a:pt x="474" y="278"/>
                </a:lnTo>
                <a:lnTo>
                  <a:pt x="473" y="279"/>
                </a:lnTo>
                <a:lnTo>
                  <a:pt x="473" y="280"/>
                </a:lnTo>
                <a:lnTo>
                  <a:pt x="474" y="282"/>
                </a:lnTo>
                <a:lnTo>
                  <a:pt x="474" y="283"/>
                </a:lnTo>
                <a:lnTo>
                  <a:pt x="474" y="286"/>
                </a:lnTo>
                <a:lnTo>
                  <a:pt x="474" y="288"/>
                </a:lnTo>
                <a:lnTo>
                  <a:pt x="474" y="289"/>
                </a:lnTo>
                <a:lnTo>
                  <a:pt x="473" y="291"/>
                </a:lnTo>
                <a:lnTo>
                  <a:pt x="471" y="299"/>
                </a:lnTo>
                <a:lnTo>
                  <a:pt x="471" y="301"/>
                </a:lnTo>
                <a:lnTo>
                  <a:pt x="470" y="302"/>
                </a:lnTo>
                <a:lnTo>
                  <a:pt x="470" y="303"/>
                </a:lnTo>
                <a:lnTo>
                  <a:pt x="469" y="304"/>
                </a:lnTo>
                <a:lnTo>
                  <a:pt x="468" y="304"/>
                </a:lnTo>
                <a:lnTo>
                  <a:pt x="468" y="305"/>
                </a:lnTo>
                <a:lnTo>
                  <a:pt x="467" y="305"/>
                </a:lnTo>
                <a:lnTo>
                  <a:pt x="466" y="305"/>
                </a:lnTo>
                <a:lnTo>
                  <a:pt x="465" y="305"/>
                </a:lnTo>
                <a:lnTo>
                  <a:pt x="464" y="305"/>
                </a:lnTo>
                <a:lnTo>
                  <a:pt x="463" y="305"/>
                </a:lnTo>
                <a:lnTo>
                  <a:pt x="462" y="304"/>
                </a:lnTo>
                <a:lnTo>
                  <a:pt x="461" y="304"/>
                </a:lnTo>
                <a:lnTo>
                  <a:pt x="460" y="303"/>
                </a:lnTo>
                <a:lnTo>
                  <a:pt x="458" y="302"/>
                </a:lnTo>
                <a:lnTo>
                  <a:pt x="456" y="301"/>
                </a:lnTo>
                <a:lnTo>
                  <a:pt x="452" y="298"/>
                </a:lnTo>
                <a:lnTo>
                  <a:pt x="450" y="297"/>
                </a:lnTo>
                <a:lnTo>
                  <a:pt x="450" y="296"/>
                </a:lnTo>
                <a:lnTo>
                  <a:pt x="447" y="294"/>
                </a:lnTo>
                <a:lnTo>
                  <a:pt x="445" y="293"/>
                </a:lnTo>
                <a:lnTo>
                  <a:pt x="443" y="291"/>
                </a:lnTo>
                <a:lnTo>
                  <a:pt x="442" y="290"/>
                </a:lnTo>
                <a:lnTo>
                  <a:pt x="441" y="290"/>
                </a:lnTo>
                <a:lnTo>
                  <a:pt x="440" y="290"/>
                </a:lnTo>
                <a:lnTo>
                  <a:pt x="437" y="289"/>
                </a:lnTo>
                <a:lnTo>
                  <a:pt x="435" y="288"/>
                </a:lnTo>
                <a:lnTo>
                  <a:pt x="434" y="288"/>
                </a:lnTo>
                <a:lnTo>
                  <a:pt x="429" y="288"/>
                </a:lnTo>
                <a:lnTo>
                  <a:pt x="425" y="287"/>
                </a:lnTo>
                <a:lnTo>
                  <a:pt x="423" y="287"/>
                </a:lnTo>
                <a:lnTo>
                  <a:pt x="420" y="286"/>
                </a:lnTo>
                <a:lnTo>
                  <a:pt x="416" y="285"/>
                </a:lnTo>
                <a:lnTo>
                  <a:pt x="415" y="285"/>
                </a:lnTo>
                <a:lnTo>
                  <a:pt x="415" y="285"/>
                </a:lnTo>
                <a:lnTo>
                  <a:pt x="414" y="285"/>
                </a:lnTo>
                <a:lnTo>
                  <a:pt x="413" y="286"/>
                </a:lnTo>
                <a:lnTo>
                  <a:pt x="412" y="286"/>
                </a:lnTo>
                <a:lnTo>
                  <a:pt x="411" y="287"/>
                </a:lnTo>
                <a:lnTo>
                  <a:pt x="410" y="287"/>
                </a:lnTo>
                <a:lnTo>
                  <a:pt x="410" y="288"/>
                </a:lnTo>
                <a:lnTo>
                  <a:pt x="408" y="290"/>
                </a:lnTo>
                <a:lnTo>
                  <a:pt x="405" y="293"/>
                </a:lnTo>
                <a:lnTo>
                  <a:pt x="402" y="295"/>
                </a:lnTo>
                <a:lnTo>
                  <a:pt x="400" y="297"/>
                </a:lnTo>
                <a:lnTo>
                  <a:pt x="399" y="297"/>
                </a:lnTo>
                <a:lnTo>
                  <a:pt x="396" y="299"/>
                </a:lnTo>
                <a:lnTo>
                  <a:pt x="393" y="301"/>
                </a:lnTo>
                <a:lnTo>
                  <a:pt x="391" y="303"/>
                </a:lnTo>
                <a:lnTo>
                  <a:pt x="388" y="305"/>
                </a:lnTo>
                <a:lnTo>
                  <a:pt x="381" y="309"/>
                </a:lnTo>
                <a:lnTo>
                  <a:pt x="380" y="310"/>
                </a:lnTo>
                <a:lnTo>
                  <a:pt x="377" y="311"/>
                </a:lnTo>
                <a:lnTo>
                  <a:pt x="375" y="312"/>
                </a:lnTo>
                <a:lnTo>
                  <a:pt x="374" y="313"/>
                </a:lnTo>
                <a:lnTo>
                  <a:pt x="372" y="315"/>
                </a:lnTo>
                <a:lnTo>
                  <a:pt x="371" y="315"/>
                </a:lnTo>
                <a:lnTo>
                  <a:pt x="366" y="317"/>
                </a:lnTo>
                <a:lnTo>
                  <a:pt x="363" y="319"/>
                </a:lnTo>
                <a:lnTo>
                  <a:pt x="362" y="319"/>
                </a:lnTo>
                <a:lnTo>
                  <a:pt x="361" y="320"/>
                </a:lnTo>
                <a:lnTo>
                  <a:pt x="360" y="321"/>
                </a:lnTo>
                <a:lnTo>
                  <a:pt x="359" y="321"/>
                </a:lnTo>
                <a:lnTo>
                  <a:pt x="359" y="322"/>
                </a:lnTo>
                <a:lnTo>
                  <a:pt x="358" y="323"/>
                </a:lnTo>
                <a:lnTo>
                  <a:pt x="358" y="324"/>
                </a:lnTo>
                <a:lnTo>
                  <a:pt x="358" y="324"/>
                </a:lnTo>
                <a:lnTo>
                  <a:pt x="358" y="325"/>
                </a:lnTo>
                <a:lnTo>
                  <a:pt x="358" y="330"/>
                </a:lnTo>
                <a:lnTo>
                  <a:pt x="358" y="331"/>
                </a:lnTo>
                <a:lnTo>
                  <a:pt x="358" y="332"/>
                </a:lnTo>
                <a:lnTo>
                  <a:pt x="356" y="339"/>
                </a:lnTo>
                <a:lnTo>
                  <a:pt x="356" y="340"/>
                </a:lnTo>
                <a:lnTo>
                  <a:pt x="355" y="340"/>
                </a:lnTo>
                <a:lnTo>
                  <a:pt x="355" y="342"/>
                </a:lnTo>
                <a:lnTo>
                  <a:pt x="353" y="343"/>
                </a:lnTo>
                <a:lnTo>
                  <a:pt x="352" y="345"/>
                </a:lnTo>
                <a:lnTo>
                  <a:pt x="350" y="347"/>
                </a:lnTo>
                <a:lnTo>
                  <a:pt x="348" y="348"/>
                </a:lnTo>
                <a:lnTo>
                  <a:pt x="347" y="349"/>
                </a:lnTo>
                <a:lnTo>
                  <a:pt x="345" y="350"/>
                </a:lnTo>
                <a:lnTo>
                  <a:pt x="343" y="351"/>
                </a:lnTo>
                <a:lnTo>
                  <a:pt x="342" y="351"/>
                </a:lnTo>
                <a:lnTo>
                  <a:pt x="340" y="351"/>
                </a:lnTo>
                <a:lnTo>
                  <a:pt x="339" y="352"/>
                </a:lnTo>
                <a:lnTo>
                  <a:pt x="338" y="351"/>
                </a:lnTo>
                <a:lnTo>
                  <a:pt x="337" y="351"/>
                </a:lnTo>
                <a:lnTo>
                  <a:pt x="336" y="351"/>
                </a:lnTo>
                <a:lnTo>
                  <a:pt x="332" y="349"/>
                </a:lnTo>
                <a:lnTo>
                  <a:pt x="330" y="349"/>
                </a:lnTo>
                <a:lnTo>
                  <a:pt x="329" y="349"/>
                </a:lnTo>
                <a:lnTo>
                  <a:pt x="327" y="348"/>
                </a:lnTo>
                <a:lnTo>
                  <a:pt x="326" y="348"/>
                </a:lnTo>
                <a:lnTo>
                  <a:pt x="325" y="349"/>
                </a:lnTo>
                <a:lnTo>
                  <a:pt x="323" y="349"/>
                </a:lnTo>
                <a:lnTo>
                  <a:pt x="320" y="349"/>
                </a:lnTo>
                <a:lnTo>
                  <a:pt x="318" y="349"/>
                </a:lnTo>
                <a:lnTo>
                  <a:pt x="317" y="349"/>
                </a:lnTo>
                <a:lnTo>
                  <a:pt x="314" y="349"/>
                </a:lnTo>
                <a:lnTo>
                  <a:pt x="313" y="349"/>
                </a:lnTo>
                <a:lnTo>
                  <a:pt x="312" y="349"/>
                </a:lnTo>
                <a:lnTo>
                  <a:pt x="310" y="349"/>
                </a:lnTo>
                <a:lnTo>
                  <a:pt x="309" y="349"/>
                </a:lnTo>
                <a:lnTo>
                  <a:pt x="305" y="347"/>
                </a:lnTo>
                <a:lnTo>
                  <a:pt x="303" y="346"/>
                </a:lnTo>
                <a:lnTo>
                  <a:pt x="297" y="345"/>
                </a:lnTo>
                <a:lnTo>
                  <a:pt x="295" y="344"/>
                </a:lnTo>
                <a:lnTo>
                  <a:pt x="293" y="343"/>
                </a:lnTo>
                <a:lnTo>
                  <a:pt x="291" y="343"/>
                </a:lnTo>
                <a:lnTo>
                  <a:pt x="290" y="342"/>
                </a:lnTo>
                <a:lnTo>
                  <a:pt x="288" y="342"/>
                </a:lnTo>
                <a:lnTo>
                  <a:pt x="287" y="342"/>
                </a:lnTo>
                <a:lnTo>
                  <a:pt x="285" y="342"/>
                </a:lnTo>
                <a:lnTo>
                  <a:pt x="284" y="342"/>
                </a:lnTo>
                <a:lnTo>
                  <a:pt x="283" y="342"/>
                </a:lnTo>
                <a:lnTo>
                  <a:pt x="282" y="343"/>
                </a:lnTo>
                <a:lnTo>
                  <a:pt x="278" y="344"/>
                </a:lnTo>
                <a:lnTo>
                  <a:pt x="276" y="345"/>
                </a:lnTo>
                <a:lnTo>
                  <a:pt x="275" y="345"/>
                </a:lnTo>
                <a:lnTo>
                  <a:pt x="272" y="345"/>
                </a:lnTo>
                <a:lnTo>
                  <a:pt x="271" y="345"/>
                </a:lnTo>
                <a:lnTo>
                  <a:pt x="266" y="346"/>
                </a:lnTo>
                <a:lnTo>
                  <a:pt x="264" y="346"/>
                </a:lnTo>
                <a:lnTo>
                  <a:pt x="263" y="347"/>
                </a:lnTo>
                <a:lnTo>
                  <a:pt x="259" y="348"/>
                </a:lnTo>
                <a:lnTo>
                  <a:pt x="258" y="349"/>
                </a:lnTo>
                <a:lnTo>
                  <a:pt x="256" y="349"/>
                </a:lnTo>
                <a:lnTo>
                  <a:pt x="253" y="350"/>
                </a:lnTo>
                <a:lnTo>
                  <a:pt x="251" y="351"/>
                </a:lnTo>
                <a:lnTo>
                  <a:pt x="250" y="351"/>
                </a:lnTo>
                <a:lnTo>
                  <a:pt x="250" y="352"/>
                </a:lnTo>
                <a:lnTo>
                  <a:pt x="249" y="352"/>
                </a:lnTo>
                <a:lnTo>
                  <a:pt x="248" y="354"/>
                </a:lnTo>
                <a:lnTo>
                  <a:pt x="247" y="355"/>
                </a:lnTo>
                <a:lnTo>
                  <a:pt x="246" y="356"/>
                </a:lnTo>
                <a:lnTo>
                  <a:pt x="245" y="356"/>
                </a:lnTo>
                <a:lnTo>
                  <a:pt x="242" y="358"/>
                </a:lnTo>
                <a:lnTo>
                  <a:pt x="241" y="359"/>
                </a:lnTo>
                <a:lnTo>
                  <a:pt x="240" y="360"/>
                </a:lnTo>
                <a:lnTo>
                  <a:pt x="239" y="360"/>
                </a:lnTo>
                <a:lnTo>
                  <a:pt x="238" y="361"/>
                </a:lnTo>
                <a:lnTo>
                  <a:pt x="237" y="362"/>
                </a:lnTo>
                <a:lnTo>
                  <a:pt x="237" y="363"/>
                </a:lnTo>
                <a:lnTo>
                  <a:pt x="236" y="365"/>
                </a:lnTo>
                <a:lnTo>
                  <a:pt x="236" y="366"/>
                </a:lnTo>
                <a:lnTo>
                  <a:pt x="236" y="366"/>
                </a:lnTo>
                <a:lnTo>
                  <a:pt x="235" y="366"/>
                </a:lnTo>
                <a:lnTo>
                  <a:pt x="235" y="366"/>
                </a:lnTo>
                <a:lnTo>
                  <a:pt x="235" y="366"/>
                </a:lnTo>
                <a:lnTo>
                  <a:pt x="234" y="366"/>
                </a:lnTo>
                <a:lnTo>
                  <a:pt x="234" y="366"/>
                </a:lnTo>
                <a:lnTo>
                  <a:pt x="233" y="366"/>
                </a:lnTo>
                <a:lnTo>
                  <a:pt x="233" y="366"/>
                </a:lnTo>
                <a:lnTo>
                  <a:pt x="232" y="365"/>
                </a:lnTo>
                <a:lnTo>
                  <a:pt x="230" y="362"/>
                </a:lnTo>
                <a:lnTo>
                  <a:pt x="229" y="361"/>
                </a:lnTo>
                <a:lnTo>
                  <a:pt x="228" y="360"/>
                </a:lnTo>
                <a:lnTo>
                  <a:pt x="227" y="359"/>
                </a:lnTo>
                <a:lnTo>
                  <a:pt x="225" y="358"/>
                </a:lnTo>
                <a:lnTo>
                  <a:pt x="224" y="357"/>
                </a:lnTo>
                <a:lnTo>
                  <a:pt x="222" y="357"/>
                </a:lnTo>
                <a:lnTo>
                  <a:pt x="221" y="356"/>
                </a:lnTo>
                <a:lnTo>
                  <a:pt x="220" y="356"/>
                </a:lnTo>
                <a:lnTo>
                  <a:pt x="218" y="356"/>
                </a:lnTo>
                <a:lnTo>
                  <a:pt x="216" y="356"/>
                </a:lnTo>
                <a:lnTo>
                  <a:pt x="215" y="357"/>
                </a:lnTo>
                <a:lnTo>
                  <a:pt x="213" y="357"/>
                </a:lnTo>
                <a:lnTo>
                  <a:pt x="211" y="358"/>
                </a:lnTo>
                <a:lnTo>
                  <a:pt x="209" y="359"/>
                </a:lnTo>
                <a:lnTo>
                  <a:pt x="208" y="360"/>
                </a:lnTo>
                <a:lnTo>
                  <a:pt x="206" y="362"/>
                </a:lnTo>
                <a:lnTo>
                  <a:pt x="205" y="363"/>
                </a:lnTo>
                <a:lnTo>
                  <a:pt x="203" y="363"/>
                </a:lnTo>
                <a:lnTo>
                  <a:pt x="202" y="364"/>
                </a:lnTo>
                <a:lnTo>
                  <a:pt x="201" y="364"/>
                </a:lnTo>
                <a:lnTo>
                  <a:pt x="200" y="364"/>
                </a:lnTo>
                <a:lnTo>
                  <a:pt x="199" y="364"/>
                </a:lnTo>
                <a:lnTo>
                  <a:pt x="198" y="364"/>
                </a:lnTo>
                <a:lnTo>
                  <a:pt x="196" y="364"/>
                </a:lnTo>
                <a:lnTo>
                  <a:pt x="190" y="362"/>
                </a:lnTo>
                <a:lnTo>
                  <a:pt x="184" y="360"/>
                </a:lnTo>
                <a:lnTo>
                  <a:pt x="181" y="360"/>
                </a:lnTo>
                <a:lnTo>
                  <a:pt x="182" y="359"/>
                </a:lnTo>
                <a:lnTo>
                  <a:pt x="182" y="358"/>
                </a:lnTo>
                <a:lnTo>
                  <a:pt x="181" y="357"/>
                </a:lnTo>
                <a:lnTo>
                  <a:pt x="180" y="356"/>
                </a:lnTo>
                <a:lnTo>
                  <a:pt x="180" y="355"/>
                </a:lnTo>
                <a:lnTo>
                  <a:pt x="179" y="354"/>
                </a:lnTo>
                <a:lnTo>
                  <a:pt x="178" y="352"/>
                </a:lnTo>
                <a:lnTo>
                  <a:pt x="176" y="351"/>
                </a:lnTo>
                <a:lnTo>
                  <a:pt x="175" y="351"/>
                </a:lnTo>
                <a:lnTo>
                  <a:pt x="174" y="349"/>
                </a:lnTo>
                <a:lnTo>
                  <a:pt x="171" y="348"/>
                </a:lnTo>
                <a:lnTo>
                  <a:pt x="169" y="346"/>
                </a:lnTo>
                <a:lnTo>
                  <a:pt x="161" y="342"/>
                </a:lnTo>
                <a:lnTo>
                  <a:pt x="159" y="341"/>
                </a:lnTo>
                <a:lnTo>
                  <a:pt x="156" y="339"/>
                </a:lnTo>
                <a:lnTo>
                  <a:pt x="155" y="338"/>
                </a:lnTo>
                <a:lnTo>
                  <a:pt x="154" y="337"/>
                </a:lnTo>
                <a:lnTo>
                  <a:pt x="154" y="336"/>
                </a:lnTo>
                <a:lnTo>
                  <a:pt x="153" y="336"/>
                </a:lnTo>
                <a:lnTo>
                  <a:pt x="153" y="334"/>
                </a:lnTo>
                <a:lnTo>
                  <a:pt x="152" y="333"/>
                </a:lnTo>
                <a:lnTo>
                  <a:pt x="152" y="333"/>
                </a:lnTo>
                <a:lnTo>
                  <a:pt x="152" y="331"/>
                </a:lnTo>
                <a:lnTo>
                  <a:pt x="152" y="331"/>
                </a:lnTo>
                <a:lnTo>
                  <a:pt x="152" y="330"/>
                </a:lnTo>
                <a:lnTo>
                  <a:pt x="153" y="328"/>
                </a:lnTo>
                <a:lnTo>
                  <a:pt x="153" y="327"/>
                </a:lnTo>
                <a:lnTo>
                  <a:pt x="154" y="326"/>
                </a:lnTo>
                <a:lnTo>
                  <a:pt x="156" y="323"/>
                </a:lnTo>
                <a:lnTo>
                  <a:pt x="156" y="321"/>
                </a:lnTo>
                <a:lnTo>
                  <a:pt x="157" y="320"/>
                </a:lnTo>
                <a:lnTo>
                  <a:pt x="157" y="319"/>
                </a:lnTo>
                <a:lnTo>
                  <a:pt x="157" y="317"/>
                </a:lnTo>
                <a:lnTo>
                  <a:pt x="157" y="316"/>
                </a:lnTo>
                <a:lnTo>
                  <a:pt x="157" y="315"/>
                </a:lnTo>
                <a:lnTo>
                  <a:pt x="157" y="314"/>
                </a:lnTo>
                <a:lnTo>
                  <a:pt x="157" y="314"/>
                </a:lnTo>
                <a:lnTo>
                  <a:pt x="157" y="313"/>
                </a:lnTo>
                <a:lnTo>
                  <a:pt x="156" y="312"/>
                </a:lnTo>
                <a:lnTo>
                  <a:pt x="156" y="311"/>
                </a:lnTo>
                <a:lnTo>
                  <a:pt x="155" y="310"/>
                </a:lnTo>
                <a:lnTo>
                  <a:pt x="154" y="309"/>
                </a:lnTo>
                <a:lnTo>
                  <a:pt x="152" y="307"/>
                </a:lnTo>
                <a:lnTo>
                  <a:pt x="150" y="305"/>
                </a:lnTo>
                <a:lnTo>
                  <a:pt x="148" y="304"/>
                </a:lnTo>
                <a:lnTo>
                  <a:pt x="147" y="304"/>
                </a:lnTo>
                <a:lnTo>
                  <a:pt x="147" y="304"/>
                </a:lnTo>
                <a:lnTo>
                  <a:pt x="145" y="303"/>
                </a:lnTo>
                <a:lnTo>
                  <a:pt x="144" y="303"/>
                </a:lnTo>
                <a:lnTo>
                  <a:pt x="142" y="303"/>
                </a:lnTo>
                <a:lnTo>
                  <a:pt x="139" y="303"/>
                </a:lnTo>
                <a:lnTo>
                  <a:pt x="137" y="303"/>
                </a:lnTo>
                <a:lnTo>
                  <a:pt x="136" y="302"/>
                </a:lnTo>
                <a:lnTo>
                  <a:pt x="135" y="302"/>
                </a:lnTo>
                <a:lnTo>
                  <a:pt x="135" y="301"/>
                </a:lnTo>
                <a:lnTo>
                  <a:pt x="134" y="301"/>
                </a:lnTo>
                <a:lnTo>
                  <a:pt x="134" y="300"/>
                </a:lnTo>
                <a:lnTo>
                  <a:pt x="132" y="298"/>
                </a:lnTo>
                <a:lnTo>
                  <a:pt x="132" y="297"/>
                </a:lnTo>
                <a:lnTo>
                  <a:pt x="131" y="297"/>
                </a:lnTo>
                <a:lnTo>
                  <a:pt x="130" y="296"/>
                </a:lnTo>
                <a:lnTo>
                  <a:pt x="127" y="294"/>
                </a:lnTo>
                <a:lnTo>
                  <a:pt x="123" y="291"/>
                </a:lnTo>
                <a:lnTo>
                  <a:pt x="121" y="290"/>
                </a:lnTo>
                <a:lnTo>
                  <a:pt x="119" y="288"/>
                </a:lnTo>
                <a:lnTo>
                  <a:pt x="118" y="288"/>
                </a:lnTo>
                <a:lnTo>
                  <a:pt x="117" y="287"/>
                </a:lnTo>
                <a:lnTo>
                  <a:pt x="115" y="286"/>
                </a:lnTo>
                <a:lnTo>
                  <a:pt x="113" y="285"/>
                </a:lnTo>
                <a:lnTo>
                  <a:pt x="112" y="284"/>
                </a:lnTo>
                <a:lnTo>
                  <a:pt x="108" y="282"/>
                </a:lnTo>
                <a:lnTo>
                  <a:pt x="107" y="281"/>
                </a:lnTo>
                <a:lnTo>
                  <a:pt x="104" y="279"/>
                </a:lnTo>
                <a:lnTo>
                  <a:pt x="99" y="274"/>
                </a:lnTo>
                <a:lnTo>
                  <a:pt x="98" y="273"/>
                </a:lnTo>
                <a:lnTo>
                  <a:pt x="97" y="272"/>
                </a:lnTo>
                <a:lnTo>
                  <a:pt x="96" y="272"/>
                </a:lnTo>
                <a:lnTo>
                  <a:pt x="95" y="271"/>
                </a:lnTo>
                <a:lnTo>
                  <a:pt x="92" y="270"/>
                </a:lnTo>
                <a:lnTo>
                  <a:pt x="91" y="270"/>
                </a:lnTo>
                <a:lnTo>
                  <a:pt x="91" y="269"/>
                </a:lnTo>
                <a:lnTo>
                  <a:pt x="90" y="268"/>
                </a:lnTo>
                <a:lnTo>
                  <a:pt x="88" y="267"/>
                </a:lnTo>
                <a:lnTo>
                  <a:pt x="87" y="265"/>
                </a:lnTo>
                <a:lnTo>
                  <a:pt x="85" y="263"/>
                </a:lnTo>
                <a:lnTo>
                  <a:pt x="84" y="262"/>
                </a:lnTo>
                <a:lnTo>
                  <a:pt x="83" y="261"/>
                </a:lnTo>
                <a:lnTo>
                  <a:pt x="82" y="260"/>
                </a:lnTo>
                <a:lnTo>
                  <a:pt x="80" y="259"/>
                </a:lnTo>
                <a:lnTo>
                  <a:pt x="78" y="258"/>
                </a:lnTo>
                <a:lnTo>
                  <a:pt x="76" y="257"/>
                </a:lnTo>
                <a:lnTo>
                  <a:pt x="72" y="256"/>
                </a:lnTo>
                <a:lnTo>
                  <a:pt x="71" y="256"/>
                </a:lnTo>
                <a:lnTo>
                  <a:pt x="68" y="254"/>
                </a:lnTo>
                <a:lnTo>
                  <a:pt x="67" y="254"/>
                </a:lnTo>
                <a:lnTo>
                  <a:pt x="67" y="253"/>
                </a:lnTo>
                <a:lnTo>
                  <a:pt x="66" y="253"/>
                </a:lnTo>
                <a:lnTo>
                  <a:pt x="66" y="252"/>
                </a:lnTo>
                <a:lnTo>
                  <a:pt x="65" y="252"/>
                </a:lnTo>
                <a:lnTo>
                  <a:pt x="65" y="251"/>
                </a:lnTo>
                <a:lnTo>
                  <a:pt x="65" y="250"/>
                </a:lnTo>
                <a:lnTo>
                  <a:pt x="65" y="249"/>
                </a:lnTo>
                <a:lnTo>
                  <a:pt x="65" y="247"/>
                </a:lnTo>
                <a:lnTo>
                  <a:pt x="65" y="245"/>
                </a:lnTo>
                <a:lnTo>
                  <a:pt x="65" y="244"/>
                </a:lnTo>
                <a:lnTo>
                  <a:pt x="65" y="243"/>
                </a:lnTo>
                <a:lnTo>
                  <a:pt x="64" y="242"/>
                </a:lnTo>
                <a:lnTo>
                  <a:pt x="63" y="240"/>
                </a:lnTo>
                <a:lnTo>
                  <a:pt x="62" y="238"/>
                </a:lnTo>
                <a:lnTo>
                  <a:pt x="60" y="235"/>
                </a:lnTo>
                <a:lnTo>
                  <a:pt x="59" y="234"/>
                </a:lnTo>
                <a:lnTo>
                  <a:pt x="58" y="233"/>
                </a:lnTo>
                <a:lnTo>
                  <a:pt x="57" y="232"/>
                </a:lnTo>
                <a:lnTo>
                  <a:pt x="56" y="231"/>
                </a:lnTo>
                <a:lnTo>
                  <a:pt x="55" y="231"/>
                </a:lnTo>
                <a:lnTo>
                  <a:pt x="52" y="230"/>
                </a:lnTo>
                <a:lnTo>
                  <a:pt x="51" y="229"/>
                </a:lnTo>
                <a:lnTo>
                  <a:pt x="50" y="228"/>
                </a:lnTo>
                <a:lnTo>
                  <a:pt x="48" y="227"/>
                </a:lnTo>
                <a:lnTo>
                  <a:pt x="45" y="225"/>
                </a:lnTo>
                <a:lnTo>
                  <a:pt x="44" y="224"/>
                </a:lnTo>
                <a:lnTo>
                  <a:pt x="43" y="223"/>
                </a:lnTo>
                <a:lnTo>
                  <a:pt x="43" y="223"/>
                </a:lnTo>
                <a:lnTo>
                  <a:pt x="42" y="222"/>
                </a:lnTo>
                <a:lnTo>
                  <a:pt x="41" y="221"/>
                </a:lnTo>
                <a:lnTo>
                  <a:pt x="40" y="219"/>
                </a:lnTo>
                <a:lnTo>
                  <a:pt x="40" y="218"/>
                </a:lnTo>
                <a:lnTo>
                  <a:pt x="39" y="216"/>
                </a:lnTo>
                <a:lnTo>
                  <a:pt x="39" y="214"/>
                </a:lnTo>
                <a:lnTo>
                  <a:pt x="38" y="212"/>
                </a:lnTo>
                <a:lnTo>
                  <a:pt x="38" y="210"/>
                </a:lnTo>
                <a:lnTo>
                  <a:pt x="38" y="207"/>
                </a:lnTo>
                <a:lnTo>
                  <a:pt x="38" y="205"/>
                </a:lnTo>
                <a:lnTo>
                  <a:pt x="38" y="202"/>
                </a:lnTo>
                <a:lnTo>
                  <a:pt x="39" y="201"/>
                </a:lnTo>
                <a:lnTo>
                  <a:pt x="39" y="200"/>
                </a:lnTo>
                <a:lnTo>
                  <a:pt x="41" y="193"/>
                </a:lnTo>
                <a:lnTo>
                  <a:pt x="42" y="188"/>
                </a:lnTo>
                <a:lnTo>
                  <a:pt x="43" y="187"/>
                </a:lnTo>
                <a:lnTo>
                  <a:pt x="43" y="185"/>
                </a:lnTo>
                <a:lnTo>
                  <a:pt x="43" y="184"/>
                </a:lnTo>
                <a:lnTo>
                  <a:pt x="43" y="182"/>
                </a:lnTo>
                <a:lnTo>
                  <a:pt x="43" y="180"/>
                </a:lnTo>
                <a:lnTo>
                  <a:pt x="43" y="178"/>
                </a:lnTo>
                <a:lnTo>
                  <a:pt x="42" y="176"/>
                </a:lnTo>
                <a:lnTo>
                  <a:pt x="41" y="173"/>
                </a:lnTo>
                <a:lnTo>
                  <a:pt x="41" y="171"/>
                </a:lnTo>
                <a:lnTo>
                  <a:pt x="40" y="170"/>
                </a:lnTo>
                <a:lnTo>
                  <a:pt x="38" y="166"/>
                </a:lnTo>
                <a:lnTo>
                  <a:pt x="37" y="164"/>
                </a:lnTo>
                <a:lnTo>
                  <a:pt x="37" y="163"/>
                </a:lnTo>
                <a:lnTo>
                  <a:pt x="36" y="162"/>
                </a:lnTo>
                <a:lnTo>
                  <a:pt x="35" y="160"/>
                </a:lnTo>
                <a:lnTo>
                  <a:pt x="33" y="158"/>
                </a:lnTo>
                <a:lnTo>
                  <a:pt x="31" y="156"/>
                </a:lnTo>
                <a:lnTo>
                  <a:pt x="30" y="154"/>
                </a:lnTo>
                <a:lnTo>
                  <a:pt x="27" y="152"/>
                </a:lnTo>
                <a:lnTo>
                  <a:pt x="26" y="151"/>
                </a:lnTo>
                <a:lnTo>
                  <a:pt x="26" y="150"/>
                </a:lnTo>
                <a:lnTo>
                  <a:pt x="24" y="146"/>
                </a:lnTo>
                <a:lnTo>
                  <a:pt x="23" y="145"/>
                </a:lnTo>
                <a:lnTo>
                  <a:pt x="21" y="143"/>
                </a:lnTo>
                <a:lnTo>
                  <a:pt x="19" y="141"/>
                </a:lnTo>
                <a:lnTo>
                  <a:pt x="19" y="140"/>
                </a:lnTo>
                <a:lnTo>
                  <a:pt x="18" y="140"/>
                </a:lnTo>
                <a:lnTo>
                  <a:pt x="16" y="139"/>
                </a:lnTo>
                <a:lnTo>
                  <a:pt x="13" y="138"/>
                </a:lnTo>
                <a:lnTo>
                  <a:pt x="11" y="138"/>
                </a:lnTo>
                <a:lnTo>
                  <a:pt x="10" y="137"/>
                </a:lnTo>
                <a:lnTo>
                  <a:pt x="9" y="136"/>
                </a:lnTo>
                <a:lnTo>
                  <a:pt x="7" y="136"/>
                </a:lnTo>
                <a:lnTo>
                  <a:pt x="6" y="135"/>
                </a:lnTo>
                <a:lnTo>
                  <a:pt x="5" y="134"/>
                </a:lnTo>
                <a:lnTo>
                  <a:pt x="4" y="133"/>
                </a:lnTo>
                <a:lnTo>
                  <a:pt x="3" y="132"/>
                </a:lnTo>
                <a:lnTo>
                  <a:pt x="2" y="131"/>
                </a:lnTo>
                <a:lnTo>
                  <a:pt x="1" y="130"/>
                </a:lnTo>
                <a:lnTo>
                  <a:pt x="1" y="129"/>
                </a:lnTo>
                <a:lnTo>
                  <a:pt x="0" y="128"/>
                </a:lnTo>
                <a:lnTo>
                  <a:pt x="0" y="127"/>
                </a:lnTo>
                <a:lnTo>
                  <a:pt x="0" y="127"/>
                </a:lnTo>
                <a:lnTo>
                  <a:pt x="0" y="126"/>
                </a:lnTo>
                <a:lnTo>
                  <a:pt x="0" y="125"/>
                </a:lnTo>
                <a:lnTo>
                  <a:pt x="0" y="124"/>
                </a:lnTo>
                <a:lnTo>
                  <a:pt x="0" y="123"/>
                </a:lnTo>
                <a:lnTo>
                  <a:pt x="1" y="122"/>
                </a:lnTo>
                <a:lnTo>
                  <a:pt x="1" y="121"/>
                </a:lnTo>
                <a:lnTo>
                  <a:pt x="2" y="121"/>
                </a:lnTo>
                <a:lnTo>
                  <a:pt x="3" y="119"/>
                </a:lnTo>
                <a:lnTo>
                  <a:pt x="4" y="118"/>
                </a:lnTo>
                <a:lnTo>
                  <a:pt x="6" y="117"/>
                </a:lnTo>
                <a:lnTo>
                  <a:pt x="8" y="115"/>
                </a:lnTo>
                <a:lnTo>
                  <a:pt x="9" y="114"/>
                </a:lnTo>
                <a:lnTo>
                  <a:pt x="10" y="113"/>
                </a:lnTo>
                <a:lnTo>
                  <a:pt x="11" y="112"/>
                </a:lnTo>
                <a:lnTo>
                  <a:pt x="12" y="111"/>
                </a:lnTo>
                <a:lnTo>
                  <a:pt x="13" y="110"/>
                </a:lnTo>
                <a:lnTo>
                  <a:pt x="13" y="109"/>
                </a:lnTo>
                <a:lnTo>
                  <a:pt x="13" y="108"/>
                </a:lnTo>
                <a:lnTo>
                  <a:pt x="13" y="107"/>
                </a:lnTo>
                <a:lnTo>
                  <a:pt x="13" y="106"/>
                </a:lnTo>
                <a:lnTo>
                  <a:pt x="13" y="106"/>
                </a:lnTo>
                <a:lnTo>
                  <a:pt x="13" y="105"/>
                </a:lnTo>
                <a:lnTo>
                  <a:pt x="13" y="103"/>
                </a:lnTo>
                <a:lnTo>
                  <a:pt x="12" y="100"/>
                </a:lnTo>
                <a:lnTo>
                  <a:pt x="11" y="98"/>
                </a:lnTo>
                <a:lnTo>
                  <a:pt x="11" y="96"/>
                </a:lnTo>
                <a:lnTo>
                  <a:pt x="10" y="92"/>
                </a:lnTo>
                <a:lnTo>
                  <a:pt x="10" y="91"/>
                </a:lnTo>
                <a:lnTo>
                  <a:pt x="9" y="89"/>
                </a:lnTo>
                <a:lnTo>
                  <a:pt x="8" y="88"/>
                </a:lnTo>
                <a:lnTo>
                  <a:pt x="8" y="87"/>
                </a:lnTo>
                <a:lnTo>
                  <a:pt x="6" y="85"/>
                </a:lnTo>
                <a:lnTo>
                  <a:pt x="6" y="84"/>
                </a:lnTo>
                <a:lnTo>
                  <a:pt x="5" y="84"/>
                </a:lnTo>
                <a:lnTo>
                  <a:pt x="5" y="83"/>
                </a:lnTo>
                <a:lnTo>
                  <a:pt x="5" y="83"/>
                </a:lnTo>
                <a:lnTo>
                  <a:pt x="6" y="83"/>
                </a:lnTo>
                <a:lnTo>
                  <a:pt x="6" y="82"/>
                </a:lnTo>
                <a:lnTo>
                  <a:pt x="6" y="82"/>
                </a:lnTo>
                <a:lnTo>
                  <a:pt x="7" y="82"/>
                </a:lnTo>
                <a:lnTo>
                  <a:pt x="7" y="82"/>
                </a:lnTo>
                <a:lnTo>
                  <a:pt x="9" y="82"/>
                </a:lnTo>
                <a:lnTo>
                  <a:pt x="11" y="82"/>
                </a:lnTo>
                <a:lnTo>
                  <a:pt x="12" y="82"/>
                </a:lnTo>
                <a:lnTo>
                  <a:pt x="17" y="81"/>
                </a:lnTo>
                <a:lnTo>
                  <a:pt x="20" y="81"/>
                </a:lnTo>
                <a:lnTo>
                  <a:pt x="23" y="81"/>
                </a:lnTo>
                <a:lnTo>
                  <a:pt x="26" y="81"/>
                </a:lnTo>
                <a:lnTo>
                  <a:pt x="28" y="81"/>
                </a:lnTo>
                <a:lnTo>
                  <a:pt x="30" y="82"/>
                </a:lnTo>
                <a:lnTo>
                  <a:pt x="31" y="82"/>
                </a:lnTo>
                <a:lnTo>
                  <a:pt x="33" y="83"/>
                </a:lnTo>
                <a:lnTo>
                  <a:pt x="34" y="83"/>
                </a:lnTo>
                <a:lnTo>
                  <a:pt x="35" y="84"/>
                </a:lnTo>
                <a:lnTo>
                  <a:pt x="36" y="85"/>
                </a:lnTo>
                <a:lnTo>
                  <a:pt x="37" y="86"/>
                </a:lnTo>
                <a:lnTo>
                  <a:pt x="38" y="87"/>
                </a:lnTo>
                <a:lnTo>
                  <a:pt x="39" y="89"/>
                </a:lnTo>
                <a:lnTo>
                  <a:pt x="40" y="91"/>
                </a:lnTo>
                <a:lnTo>
                  <a:pt x="41" y="92"/>
                </a:lnTo>
                <a:lnTo>
                  <a:pt x="41" y="93"/>
                </a:lnTo>
                <a:lnTo>
                  <a:pt x="42" y="94"/>
                </a:lnTo>
                <a:lnTo>
                  <a:pt x="42" y="99"/>
                </a:lnTo>
                <a:lnTo>
                  <a:pt x="43" y="101"/>
                </a:lnTo>
                <a:lnTo>
                  <a:pt x="44" y="106"/>
                </a:lnTo>
                <a:lnTo>
                  <a:pt x="45" y="107"/>
                </a:lnTo>
                <a:lnTo>
                  <a:pt x="45" y="109"/>
                </a:lnTo>
                <a:lnTo>
                  <a:pt x="46" y="110"/>
                </a:lnTo>
                <a:lnTo>
                  <a:pt x="46" y="111"/>
                </a:lnTo>
                <a:lnTo>
                  <a:pt x="47" y="112"/>
                </a:lnTo>
                <a:lnTo>
                  <a:pt x="48" y="113"/>
                </a:lnTo>
                <a:lnTo>
                  <a:pt x="49" y="113"/>
                </a:lnTo>
                <a:lnTo>
                  <a:pt x="51" y="114"/>
                </a:lnTo>
                <a:lnTo>
                  <a:pt x="52" y="115"/>
                </a:lnTo>
                <a:lnTo>
                  <a:pt x="53" y="115"/>
                </a:lnTo>
                <a:lnTo>
                  <a:pt x="60" y="118"/>
                </a:lnTo>
                <a:lnTo>
                  <a:pt x="61" y="118"/>
                </a:lnTo>
                <a:lnTo>
                  <a:pt x="62" y="119"/>
                </a:lnTo>
                <a:lnTo>
                  <a:pt x="64" y="119"/>
                </a:lnTo>
                <a:lnTo>
                  <a:pt x="64" y="120"/>
                </a:lnTo>
                <a:lnTo>
                  <a:pt x="65" y="121"/>
                </a:lnTo>
                <a:lnTo>
                  <a:pt x="66" y="122"/>
                </a:lnTo>
                <a:lnTo>
                  <a:pt x="66" y="123"/>
                </a:lnTo>
                <a:lnTo>
                  <a:pt x="66" y="124"/>
                </a:lnTo>
                <a:lnTo>
                  <a:pt x="66" y="125"/>
                </a:lnTo>
                <a:lnTo>
                  <a:pt x="66" y="126"/>
                </a:lnTo>
                <a:lnTo>
                  <a:pt x="66" y="126"/>
                </a:lnTo>
                <a:lnTo>
                  <a:pt x="66" y="127"/>
                </a:lnTo>
                <a:lnTo>
                  <a:pt x="65" y="127"/>
                </a:lnTo>
                <a:lnTo>
                  <a:pt x="64" y="128"/>
                </a:lnTo>
                <a:lnTo>
                  <a:pt x="63" y="128"/>
                </a:lnTo>
                <a:lnTo>
                  <a:pt x="63" y="129"/>
                </a:lnTo>
                <a:lnTo>
                  <a:pt x="63" y="130"/>
                </a:lnTo>
                <a:lnTo>
                  <a:pt x="62" y="130"/>
                </a:lnTo>
                <a:lnTo>
                  <a:pt x="62" y="131"/>
                </a:lnTo>
                <a:lnTo>
                  <a:pt x="62" y="132"/>
                </a:lnTo>
                <a:lnTo>
                  <a:pt x="63" y="133"/>
                </a:lnTo>
                <a:lnTo>
                  <a:pt x="63" y="134"/>
                </a:lnTo>
                <a:lnTo>
                  <a:pt x="64" y="136"/>
                </a:lnTo>
                <a:lnTo>
                  <a:pt x="65" y="137"/>
                </a:lnTo>
                <a:lnTo>
                  <a:pt x="67" y="138"/>
                </a:lnTo>
                <a:lnTo>
                  <a:pt x="68" y="140"/>
                </a:lnTo>
                <a:lnTo>
                  <a:pt x="72" y="143"/>
                </a:lnTo>
                <a:lnTo>
                  <a:pt x="73" y="144"/>
                </a:lnTo>
                <a:lnTo>
                  <a:pt x="74" y="145"/>
                </a:lnTo>
                <a:lnTo>
                  <a:pt x="75" y="146"/>
                </a:lnTo>
                <a:lnTo>
                  <a:pt x="76" y="149"/>
                </a:lnTo>
                <a:lnTo>
                  <a:pt x="77" y="150"/>
                </a:lnTo>
                <a:lnTo>
                  <a:pt x="77" y="150"/>
                </a:lnTo>
                <a:lnTo>
                  <a:pt x="77" y="151"/>
                </a:lnTo>
                <a:lnTo>
                  <a:pt x="77" y="152"/>
                </a:lnTo>
                <a:lnTo>
                  <a:pt x="76" y="155"/>
                </a:lnTo>
                <a:lnTo>
                  <a:pt x="76" y="159"/>
                </a:lnTo>
                <a:lnTo>
                  <a:pt x="76" y="161"/>
                </a:lnTo>
                <a:lnTo>
                  <a:pt x="75" y="164"/>
                </a:lnTo>
                <a:lnTo>
                  <a:pt x="75" y="165"/>
                </a:lnTo>
                <a:lnTo>
                  <a:pt x="75" y="166"/>
                </a:lnTo>
                <a:lnTo>
                  <a:pt x="75" y="167"/>
                </a:lnTo>
                <a:lnTo>
                  <a:pt x="75" y="167"/>
                </a:lnTo>
                <a:lnTo>
                  <a:pt x="76" y="169"/>
                </a:lnTo>
                <a:lnTo>
                  <a:pt x="76" y="171"/>
                </a:lnTo>
                <a:lnTo>
                  <a:pt x="77" y="173"/>
                </a:lnTo>
                <a:lnTo>
                  <a:pt x="79" y="175"/>
                </a:lnTo>
                <a:lnTo>
                  <a:pt x="80" y="177"/>
                </a:lnTo>
                <a:lnTo>
                  <a:pt x="81" y="177"/>
                </a:lnTo>
                <a:lnTo>
                  <a:pt x="81" y="178"/>
                </a:lnTo>
                <a:lnTo>
                  <a:pt x="82" y="178"/>
                </a:lnTo>
                <a:lnTo>
                  <a:pt x="83" y="179"/>
                </a:lnTo>
                <a:lnTo>
                  <a:pt x="84" y="179"/>
                </a:lnTo>
                <a:lnTo>
                  <a:pt x="85" y="180"/>
                </a:lnTo>
                <a:lnTo>
                  <a:pt x="87" y="180"/>
                </a:lnTo>
                <a:lnTo>
                  <a:pt x="88" y="181"/>
                </a:lnTo>
                <a:lnTo>
                  <a:pt x="89" y="181"/>
                </a:lnTo>
                <a:lnTo>
                  <a:pt x="90" y="181"/>
                </a:lnTo>
                <a:lnTo>
                  <a:pt x="91" y="181"/>
                </a:lnTo>
                <a:lnTo>
                  <a:pt x="92" y="181"/>
                </a:lnTo>
                <a:lnTo>
                  <a:pt x="93" y="180"/>
                </a:lnTo>
                <a:lnTo>
                  <a:pt x="93" y="180"/>
                </a:lnTo>
                <a:lnTo>
                  <a:pt x="94" y="180"/>
                </a:lnTo>
                <a:lnTo>
                  <a:pt x="94" y="179"/>
                </a:lnTo>
                <a:lnTo>
                  <a:pt x="94" y="178"/>
                </a:lnTo>
                <a:lnTo>
                  <a:pt x="95" y="175"/>
                </a:lnTo>
                <a:lnTo>
                  <a:pt x="95" y="172"/>
                </a:lnTo>
                <a:lnTo>
                  <a:pt x="96" y="170"/>
                </a:lnTo>
                <a:lnTo>
                  <a:pt x="96" y="169"/>
                </a:lnTo>
                <a:lnTo>
                  <a:pt x="96" y="167"/>
                </a:lnTo>
                <a:lnTo>
                  <a:pt x="95" y="165"/>
                </a:lnTo>
                <a:lnTo>
                  <a:pt x="95" y="162"/>
                </a:lnTo>
                <a:lnTo>
                  <a:pt x="95" y="161"/>
                </a:lnTo>
                <a:lnTo>
                  <a:pt x="95" y="159"/>
                </a:lnTo>
                <a:lnTo>
                  <a:pt x="95" y="157"/>
                </a:lnTo>
                <a:lnTo>
                  <a:pt x="95" y="154"/>
                </a:lnTo>
                <a:lnTo>
                  <a:pt x="96" y="150"/>
                </a:lnTo>
                <a:lnTo>
                  <a:pt x="96" y="146"/>
                </a:lnTo>
                <a:lnTo>
                  <a:pt x="97" y="144"/>
                </a:lnTo>
                <a:lnTo>
                  <a:pt x="97" y="142"/>
                </a:lnTo>
                <a:lnTo>
                  <a:pt x="97" y="141"/>
                </a:lnTo>
                <a:lnTo>
                  <a:pt x="98" y="140"/>
                </a:lnTo>
                <a:lnTo>
                  <a:pt x="98" y="140"/>
                </a:lnTo>
                <a:lnTo>
                  <a:pt x="99" y="139"/>
                </a:lnTo>
                <a:lnTo>
                  <a:pt x="99" y="139"/>
                </a:lnTo>
                <a:lnTo>
                  <a:pt x="100" y="138"/>
                </a:lnTo>
                <a:lnTo>
                  <a:pt x="102" y="138"/>
                </a:lnTo>
                <a:lnTo>
                  <a:pt x="103" y="137"/>
                </a:lnTo>
                <a:lnTo>
                  <a:pt x="104" y="137"/>
                </a:lnTo>
                <a:lnTo>
                  <a:pt x="104" y="137"/>
                </a:lnTo>
                <a:lnTo>
                  <a:pt x="105" y="136"/>
                </a:lnTo>
                <a:lnTo>
                  <a:pt x="105" y="135"/>
                </a:lnTo>
                <a:lnTo>
                  <a:pt x="105" y="134"/>
                </a:lnTo>
                <a:lnTo>
                  <a:pt x="106" y="133"/>
                </a:lnTo>
                <a:lnTo>
                  <a:pt x="106" y="132"/>
                </a:lnTo>
                <a:lnTo>
                  <a:pt x="106" y="129"/>
                </a:lnTo>
                <a:lnTo>
                  <a:pt x="106" y="128"/>
                </a:lnTo>
                <a:lnTo>
                  <a:pt x="107" y="126"/>
                </a:lnTo>
                <a:lnTo>
                  <a:pt x="107" y="124"/>
                </a:lnTo>
                <a:lnTo>
                  <a:pt x="108" y="122"/>
                </a:lnTo>
                <a:lnTo>
                  <a:pt x="109" y="120"/>
                </a:lnTo>
                <a:lnTo>
                  <a:pt x="110" y="117"/>
                </a:lnTo>
                <a:lnTo>
                  <a:pt x="111" y="115"/>
                </a:lnTo>
                <a:lnTo>
                  <a:pt x="112" y="114"/>
                </a:lnTo>
                <a:lnTo>
                  <a:pt x="113" y="113"/>
                </a:lnTo>
                <a:lnTo>
                  <a:pt x="115" y="110"/>
                </a:lnTo>
                <a:lnTo>
                  <a:pt x="117" y="108"/>
                </a:lnTo>
                <a:lnTo>
                  <a:pt x="121" y="104"/>
                </a:lnTo>
                <a:lnTo>
                  <a:pt x="123" y="103"/>
                </a:lnTo>
                <a:lnTo>
                  <a:pt x="124" y="102"/>
                </a:lnTo>
                <a:lnTo>
                  <a:pt x="125" y="100"/>
                </a:lnTo>
                <a:lnTo>
                  <a:pt x="126" y="98"/>
                </a:lnTo>
                <a:lnTo>
                  <a:pt x="126" y="96"/>
                </a:lnTo>
                <a:lnTo>
                  <a:pt x="128" y="92"/>
                </a:lnTo>
                <a:lnTo>
                  <a:pt x="129" y="90"/>
                </a:lnTo>
                <a:lnTo>
                  <a:pt x="129" y="89"/>
                </a:lnTo>
                <a:lnTo>
                  <a:pt x="130" y="88"/>
                </a:lnTo>
                <a:lnTo>
                  <a:pt x="130" y="87"/>
                </a:lnTo>
                <a:lnTo>
                  <a:pt x="131" y="86"/>
                </a:lnTo>
                <a:lnTo>
                  <a:pt x="132" y="86"/>
                </a:lnTo>
                <a:lnTo>
                  <a:pt x="133" y="85"/>
                </a:lnTo>
                <a:lnTo>
                  <a:pt x="134" y="84"/>
                </a:lnTo>
                <a:lnTo>
                  <a:pt x="138" y="82"/>
                </a:lnTo>
                <a:lnTo>
                  <a:pt x="139" y="81"/>
                </a:lnTo>
                <a:lnTo>
                  <a:pt x="140" y="81"/>
                </a:lnTo>
                <a:lnTo>
                  <a:pt x="141" y="80"/>
                </a:lnTo>
                <a:lnTo>
                  <a:pt x="142" y="79"/>
                </a:lnTo>
                <a:lnTo>
                  <a:pt x="145" y="75"/>
                </a:lnTo>
                <a:lnTo>
                  <a:pt x="147" y="74"/>
                </a:lnTo>
                <a:lnTo>
                  <a:pt x="149" y="72"/>
                </a:lnTo>
                <a:lnTo>
                  <a:pt x="151" y="71"/>
                </a:lnTo>
                <a:lnTo>
                  <a:pt x="153" y="69"/>
                </a:lnTo>
                <a:lnTo>
                  <a:pt x="155" y="68"/>
                </a:lnTo>
                <a:lnTo>
                  <a:pt x="157" y="67"/>
                </a:lnTo>
                <a:lnTo>
                  <a:pt x="160" y="67"/>
                </a:lnTo>
                <a:lnTo>
                  <a:pt x="161" y="66"/>
                </a:lnTo>
                <a:lnTo>
                  <a:pt x="162" y="66"/>
                </a:lnTo>
                <a:lnTo>
                  <a:pt x="162" y="65"/>
                </a:lnTo>
                <a:lnTo>
                  <a:pt x="163" y="64"/>
                </a:lnTo>
                <a:lnTo>
                  <a:pt x="163" y="64"/>
                </a:lnTo>
                <a:lnTo>
                  <a:pt x="164" y="63"/>
                </a:lnTo>
                <a:lnTo>
                  <a:pt x="164" y="62"/>
                </a:lnTo>
                <a:lnTo>
                  <a:pt x="165" y="60"/>
                </a:lnTo>
                <a:lnTo>
                  <a:pt x="166" y="56"/>
                </a:lnTo>
                <a:lnTo>
                  <a:pt x="167" y="54"/>
                </a:lnTo>
                <a:lnTo>
                  <a:pt x="167" y="53"/>
                </a:lnTo>
                <a:lnTo>
                  <a:pt x="168" y="50"/>
                </a:lnTo>
                <a:lnTo>
                  <a:pt x="170" y="48"/>
                </a:lnTo>
                <a:lnTo>
                  <a:pt x="172" y="45"/>
                </a:lnTo>
                <a:lnTo>
                  <a:pt x="173" y="44"/>
                </a:lnTo>
                <a:lnTo>
                  <a:pt x="174" y="43"/>
                </a:lnTo>
                <a:lnTo>
                  <a:pt x="175" y="42"/>
                </a:lnTo>
                <a:lnTo>
                  <a:pt x="176" y="41"/>
                </a:lnTo>
                <a:lnTo>
                  <a:pt x="178" y="40"/>
                </a:lnTo>
                <a:lnTo>
                  <a:pt x="178" y="39"/>
                </a:lnTo>
                <a:lnTo>
                  <a:pt x="179" y="39"/>
                </a:lnTo>
                <a:lnTo>
                  <a:pt x="182" y="38"/>
                </a:lnTo>
                <a:lnTo>
                  <a:pt x="185" y="37"/>
                </a:lnTo>
                <a:lnTo>
                  <a:pt x="189" y="36"/>
                </a:lnTo>
                <a:lnTo>
                  <a:pt x="195" y="35"/>
                </a:lnTo>
                <a:lnTo>
                  <a:pt x="198" y="34"/>
                </a:lnTo>
                <a:lnTo>
                  <a:pt x="205" y="32"/>
                </a:lnTo>
                <a:lnTo>
                  <a:pt x="213" y="31"/>
                </a:lnTo>
                <a:lnTo>
                  <a:pt x="218" y="29"/>
                </a:lnTo>
                <a:lnTo>
                  <a:pt x="220" y="29"/>
                </a:lnTo>
                <a:lnTo>
                  <a:pt x="221" y="29"/>
                </a:lnTo>
                <a:lnTo>
                  <a:pt x="223" y="28"/>
                </a:lnTo>
                <a:lnTo>
                  <a:pt x="225" y="28"/>
                </a:lnTo>
                <a:lnTo>
                  <a:pt x="228" y="28"/>
                </a:lnTo>
                <a:lnTo>
                  <a:pt x="233" y="29"/>
                </a:lnTo>
                <a:lnTo>
                  <a:pt x="240" y="29"/>
                </a:lnTo>
                <a:lnTo>
                  <a:pt x="242" y="30"/>
                </a:lnTo>
                <a:lnTo>
                  <a:pt x="244" y="30"/>
                </a:lnTo>
                <a:lnTo>
                  <a:pt x="245" y="31"/>
                </a:lnTo>
                <a:lnTo>
                  <a:pt x="247" y="31"/>
                </a:lnTo>
                <a:lnTo>
                  <a:pt x="251" y="33"/>
                </a:lnTo>
                <a:lnTo>
                  <a:pt x="253" y="34"/>
                </a:lnTo>
                <a:lnTo>
                  <a:pt x="254" y="34"/>
                </a:lnTo>
                <a:lnTo>
                  <a:pt x="255" y="35"/>
                </a:lnTo>
                <a:lnTo>
                  <a:pt x="255" y="35"/>
                </a:lnTo>
                <a:lnTo>
                  <a:pt x="256" y="34"/>
                </a:lnTo>
                <a:lnTo>
                  <a:pt x="257" y="34"/>
                </a:lnTo>
                <a:lnTo>
                  <a:pt x="258" y="34"/>
                </a:lnTo>
                <a:lnTo>
                  <a:pt x="258" y="33"/>
                </a:lnTo>
                <a:lnTo>
                  <a:pt x="259" y="33"/>
                </a:lnTo>
                <a:lnTo>
                  <a:pt x="269" y="21"/>
                </a:lnTo>
                <a:lnTo>
                  <a:pt x="270" y="20"/>
                </a:lnTo>
                <a:lnTo>
                  <a:pt x="272" y="19"/>
                </a:lnTo>
                <a:lnTo>
                  <a:pt x="273" y="18"/>
                </a:lnTo>
                <a:lnTo>
                  <a:pt x="274" y="17"/>
                </a:lnTo>
                <a:lnTo>
                  <a:pt x="277" y="15"/>
                </a:lnTo>
                <a:lnTo>
                  <a:pt x="279" y="14"/>
                </a:lnTo>
                <a:lnTo>
                  <a:pt x="282" y="13"/>
                </a:lnTo>
                <a:lnTo>
                  <a:pt x="285" y="12"/>
                </a:lnTo>
                <a:lnTo>
                  <a:pt x="288" y="11"/>
                </a:lnTo>
                <a:lnTo>
                  <a:pt x="289" y="10"/>
                </a:lnTo>
                <a:lnTo>
                  <a:pt x="291" y="10"/>
                </a:lnTo>
                <a:lnTo>
                  <a:pt x="292" y="10"/>
                </a:lnTo>
                <a:lnTo>
                  <a:pt x="293" y="10"/>
                </a:lnTo>
                <a:lnTo>
                  <a:pt x="294" y="10"/>
                </a:lnTo>
                <a:lnTo>
                  <a:pt x="294" y="10"/>
                </a:lnTo>
                <a:lnTo>
                  <a:pt x="295" y="11"/>
                </a:lnTo>
                <a:lnTo>
                  <a:pt x="298" y="12"/>
                </a:lnTo>
                <a:lnTo>
                  <a:pt x="299" y="12"/>
                </a:lnTo>
                <a:lnTo>
                  <a:pt x="300" y="12"/>
                </a:lnTo>
                <a:lnTo>
                  <a:pt x="300" y="12"/>
                </a:lnTo>
                <a:lnTo>
                  <a:pt x="301" y="12"/>
                </a:lnTo>
                <a:lnTo>
                  <a:pt x="301" y="12"/>
                </a:lnTo>
                <a:lnTo>
                  <a:pt x="301" y="12"/>
                </a:lnTo>
                <a:lnTo>
                  <a:pt x="302" y="11"/>
                </a:lnTo>
                <a:lnTo>
                  <a:pt x="302" y="10"/>
                </a:lnTo>
                <a:lnTo>
                  <a:pt x="303" y="10"/>
                </a:lnTo>
                <a:lnTo>
                  <a:pt x="305" y="4"/>
                </a:lnTo>
                <a:lnTo>
                  <a:pt x="307" y="1"/>
                </a:lnTo>
                <a:lnTo>
                  <a:pt x="307" y="0"/>
                </a:lnTo>
                <a:lnTo>
                  <a:pt x="308" y="1"/>
                </a:lnTo>
                <a:close/>
              </a:path>
            </a:pathLst>
          </a:custGeom>
          <a:solidFill>
            <a:srgbClr val="CCCCCC"/>
          </a:solidFill>
          <a:ln w="98425">
            <a:solidFill>
              <a:srgbClr val="CCCCCC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583" name="Freeform 236">
            <a:extLst>
              <a:ext uri="{FF2B5EF4-FFF2-40B4-BE49-F238E27FC236}">
                <a16:creationId xmlns:a16="http://schemas.microsoft.com/office/drawing/2014/main" id="{B7B9B130-EB71-4934-9C82-0D63CD91060A}"/>
              </a:ext>
            </a:extLst>
          </p:cNvPr>
          <p:cNvSpPr>
            <a:spLocks/>
          </p:cNvSpPr>
          <p:nvPr/>
        </p:nvSpPr>
        <p:spPr bwMode="auto">
          <a:xfrm>
            <a:off x="7744426" y="1500542"/>
            <a:ext cx="728618" cy="645056"/>
          </a:xfrm>
          <a:custGeom>
            <a:avLst/>
            <a:gdLst>
              <a:gd name="T0" fmla="*/ 616 w 715"/>
              <a:gd name="T1" fmla="*/ 21 h 633"/>
              <a:gd name="T2" fmla="*/ 651 w 715"/>
              <a:gd name="T3" fmla="*/ 12 h 633"/>
              <a:gd name="T4" fmla="*/ 670 w 715"/>
              <a:gd name="T5" fmla="*/ 31 h 633"/>
              <a:gd name="T6" fmla="*/ 689 w 715"/>
              <a:gd name="T7" fmla="*/ 67 h 633"/>
              <a:gd name="T8" fmla="*/ 693 w 715"/>
              <a:gd name="T9" fmla="*/ 90 h 633"/>
              <a:gd name="T10" fmla="*/ 706 w 715"/>
              <a:gd name="T11" fmla="*/ 120 h 633"/>
              <a:gd name="T12" fmla="*/ 680 w 715"/>
              <a:gd name="T13" fmla="*/ 154 h 633"/>
              <a:gd name="T14" fmla="*/ 650 w 715"/>
              <a:gd name="T15" fmla="*/ 162 h 633"/>
              <a:gd name="T16" fmla="*/ 632 w 715"/>
              <a:gd name="T17" fmla="*/ 180 h 633"/>
              <a:gd name="T18" fmla="*/ 618 w 715"/>
              <a:gd name="T19" fmla="*/ 210 h 633"/>
              <a:gd name="T20" fmla="*/ 591 w 715"/>
              <a:gd name="T21" fmla="*/ 249 h 633"/>
              <a:gd name="T22" fmla="*/ 603 w 715"/>
              <a:gd name="T23" fmla="*/ 296 h 633"/>
              <a:gd name="T24" fmla="*/ 638 w 715"/>
              <a:gd name="T25" fmla="*/ 350 h 633"/>
              <a:gd name="T26" fmla="*/ 637 w 715"/>
              <a:gd name="T27" fmla="*/ 367 h 633"/>
              <a:gd name="T28" fmla="*/ 631 w 715"/>
              <a:gd name="T29" fmla="*/ 397 h 633"/>
              <a:gd name="T30" fmla="*/ 601 w 715"/>
              <a:gd name="T31" fmla="*/ 410 h 633"/>
              <a:gd name="T32" fmla="*/ 598 w 715"/>
              <a:gd name="T33" fmla="*/ 437 h 633"/>
              <a:gd name="T34" fmla="*/ 578 w 715"/>
              <a:gd name="T35" fmla="*/ 459 h 633"/>
              <a:gd name="T36" fmla="*/ 526 w 715"/>
              <a:gd name="T37" fmla="*/ 469 h 633"/>
              <a:gd name="T38" fmla="*/ 457 w 715"/>
              <a:gd name="T39" fmla="*/ 465 h 633"/>
              <a:gd name="T40" fmla="*/ 435 w 715"/>
              <a:gd name="T41" fmla="*/ 486 h 633"/>
              <a:gd name="T42" fmla="*/ 415 w 715"/>
              <a:gd name="T43" fmla="*/ 503 h 633"/>
              <a:gd name="T44" fmla="*/ 379 w 715"/>
              <a:gd name="T45" fmla="*/ 527 h 633"/>
              <a:gd name="T46" fmla="*/ 353 w 715"/>
              <a:gd name="T47" fmla="*/ 524 h 633"/>
              <a:gd name="T48" fmla="*/ 310 w 715"/>
              <a:gd name="T49" fmla="*/ 541 h 633"/>
              <a:gd name="T50" fmla="*/ 276 w 715"/>
              <a:gd name="T51" fmla="*/ 557 h 633"/>
              <a:gd name="T52" fmla="*/ 233 w 715"/>
              <a:gd name="T53" fmla="*/ 574 h 633"/>
              <a:gd name="T54" fmla="*/ 220 w 715"/>
              <a:gd name="T55" fmla="*/ 602 h 633"/>
              <a:gd name="T56" fmla="*/ 195 w 715"/>
              <a:gd name="T57" fmla="*/ 619 h 633"/>
              <a:gd name="T58" fmla="*/ 174 w 715"/>
              <a:gd name="T59" fmla="*/ 632 h 633"/>
              <a:gd name="T60" fmla="*/ 155 w 715"/>
              <a:gd name="T61" fmla="*/ 624 h 633"/>
              <a:gd name="T62" fmla="*/ 144 w 715"/>
              <a:gd name="T63" fmla="*/ 619 h 633"/>
              <a:gd name="T64" fmla="*/ 118 w 715"/>
              <a:gd name="T65" fmla="*/ 597 h 633"/>
              <a:gd name="T66" fmla="*/ 135 w 715"/>
              <a:gd name="T67" fmla="*/ 590 h 633"/>
              <a:gd name="T68" fmla="*/ 127 w 715"/>
              <a:gd name="T69" fmla="*/ 551 h 633"/>
              <a:gd name="T70" fmla="*/ 117 w 715"/>
              <a:gd name="T71" fmla="*/ 519 h 633"/>
              <a:gd name="T72" fmla="*/ 118 w 715"/>
              <a:gd name="T73" fmla="*/ 471 h 633"/>
              <a:gd name="T74" fmla="*/ 98 w 715"/>
              <a:gd name="T75" fmla="*/ 451 h 633"/>
              <a:gd name="T76" fmla="*/ 64 w 715"/>
              <a:gd name="T77" fmla="*/ 448 h 633"/>
              <a:gd name="T78" fmla="*/ 39 w 715"/>
              <a:gd name="T79" fmla="*/ 427 h 633"/>
              <a:gd name="T80" fmla="*/ 9 w 715"/>
              <a:gd name="T81" fmla="*/ 409 h 633"/>
              <a:gd name="T82" fmla="*/ 37 w 715"/>
              <a:gd name="T83" fmla="*/ 354 h 633"/>
              <a:gd name="T84" fmla="*/ 77 w 715"/>
              <a:gd name="T85" fmla="*/ 348 h 633"/>
              <a:gd name="T86" fmla="*/ 111 w 715"/>
              <a:gd name="T87" fmla="*/ 341 h 633"/>
              <a:gd name="T88" fmla="*/ 133 w 715"/>
              <a:gd name="T89" fmla="*/ 297 h 633"/>
              <a:gd name="T90" fmla="*/ 158 w 715"/>
              <a:gd name="T91" fmla="*/ 301 h 633"/>
              <a:gd name="T92" fmla="*/ 184 w 715"/>
              <a:gd name="T93" fmla="*/ 264 h 633"/>
              <a:gd name="T94" fmla="*/ 212 w 715"/>
              <a:gd name="T95" fmla="*/ 287 h 633"/>
              <a:gd name="T96" fmla="*/ 244 w 715"/>
              <a:gd name="T97" fmla="*/ 260 h 633"/>
              <a:gd name="T98" fmla="*/ 252 w 715"/>
              <a:gd name="T99" fmla="*/ 225 h 633"/>
              <a:gd name="T100" fmla="*/ 295 w 715"/>
              <a:gd name="T101" fmla="*/ 212 h 633"/>
              <a:gd name="T102" fmla="*/ 328 w 715"/>
              <a:gd name="T103" fmla="*/ 212 h 633"/>
              <a:gd name="T104" fmla="*/ 383 w 715"/>
              <a:gd name="T105" fmla="*/ 211 h 633"/>
              <a:gd name="T106" fmla="*/ 401 w 715"/>
              <a:gd name="T107" fmla="*/ 180 h 633"/>
              <a:gd name="T108" fmla="*/ 435 w 715"/>
              <a:gd name="T109" fmla="*/ 158 h 633"/>
              <a:gd name="T110" fmla="*/ 485 w 715"/>
              <a:gd name="T111" fmla="*/ 150 h 633"/>
              <a:gd name="T112" fmla="*/ 549 w 715"/>
              <a:gd name="T113" fmla="*/ 110 h 633"/>
              <a:gd name="T114" fmla="*/ 599 w 715"/>
              <a:gd name="T115" fmla="*/ 103 h 633"/>
              <a:gd name="T116" fmla="*/ 606 w 715"/>
              <a:gd name="T117" fmla="*/ 78 h 633"/>
              <a:gd name="T118" fmla="*/ 577 w 715"/>
              <a:gd name="T119" fmla="*/ 56 h 633"/>
              <a:gd name="T120" fmla="*/ 557 w 715"/>
              <a:gd name="T121" fmla="*/ 43 h 633"/>
              <a:gd name="T122" fmla="*/ 566 w 715"/>
              <a:gd name="T123" fmla="*/ 8 h 6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715" h="633">
                <a:moveTo>
                  <a:pt x="573" y="0"/>
                </a:moveTo>
                <a:lnTo>
                  <a:pt x="574" y="0"/>
                </a:lnTo>
                <a:lnTo>
                  <a:pt x="575" y="1"/>
                </a:lnTo>
                <a:lnTo>
                  <a:pt x="577" y="2"/>
                </a:lnTo>
                <a:lnTo>
                  <a:pt x="582" y="5"/>
                </a:lnTo>
                <a:lnTo>
                  <a:pt x="584" y="6"/>
                </a:lnTo>
                <a:lnTo>
                  <a:pt x="586" y="7"/>
                </a:lnTo>
                <a:lnTo>
                  <a:pt x="587" y="7"/>
                </a:lnTo>
                <a:lnTo>
                  <a:pt x="589" y="8"/>
                </a:lnTo>
                <a:lnTo>
                  <a:pt x="594" y="9"/>
                </a:lnTo>
                <a:lnTo>
                  <a:pt x="596" y="10"/>
                </a:lnTo>
                <a:lnTo>
                  <a:pt x="597" y="10"/>
                </a:lnTo>
                <a:lnTo>
                  <a:pt x="599" y="11"/>
                </a:lnTo>
                <a:lnTo>
                  <a:pt x="601" y="12"/>
                </a:lnTo>
                <a:lnTo>
                  <a:pt x="603" y="13"/>
                </a:lnTo>
                <a:lnTo>
                  <a:pt x="604" y="14"/>
                </a:lnTo>
                <a:lnTo>
                  <a:pt x="607" y="17"/>
                </a:lnTo>
                <a:lnTo>
                  <a:pt x="608" y="18"/>
                </a:lnTo>
                <a:lnTo>
                  <a:pt x="610" y="19"/>
                </a:lnTo>
                <a:lnTo>
                  <a:pt x="611" y="20"/>
                </a:lnTo>
                <a:lnTo>
                  <a:pt x="613" y="20"/>
                </a:lnTo>
                <a:lnTo>
                  <a:pt x="615" y="21"/>
                </a:lnTo>
                <a:lnTo>
                  <a:pt x="616" y="21"/>
                </a:lnTo>
                <a:lnTo>
                  <a:pt x="618" y="21"/>
                </a:lnTo>
                <a:lnTo>
                  <a:pt x="619" y="21"/>
                </a:lnTo>
                <a:lnTo>
                  <a:pt x="620" y="21"/>
                </a:lnTo>
                <a:lnTo>
                  <a:pt x="622" y="21"/>
                </a:lnTo>
                <a:lnTo>
                  <a:pt x="623" y="20"/>
                </a:lnTo>
                <a:lnTo>
                  <a:pt x="625" y="20"/>
                </a:lnTo>
                <a:lnTo>
                  <a:pt x="630" y="18"/>
                </a:lnTo>
                <a:lnTo>
                  <a:pt x="631" y="17"/>
                </a:lnTo>
                <a:lnTo>
                  <a:pt x="633" y="17"/>
                </a:lnTo>
                <a:lnTo>
                  <a:pt x="635" y="16"/>
                </a:lnTo>
                <a:lnTo>
                  <a:pt x="637" y="16"/>
                </a:lnTo>
                <a:lnTo>
                  <a:pt x="639" y="16"/>
                </a:lnTo>
                <a:lnTo>
                  <a:pt x="640" y="17"/>
                </a:lnTo>
                <a:lnTo>
                  <a:pt x="643" y="17"/>
                </a:lnTo>
                <a:lnTo>
                  <a:pt x="644" y="17"/>
                </a:lnTo>
                <a:lnTo>
                  <a:pt x="646" y="17"/>
                </a:lnTo>
                <a:lnTo>
                  <a:pt x="647" y="17"/>
                </a:lnTo>
                <a:lnTo>
                  <a:pt x="647" y="17"/>
                </a:lnTo>
                <a:lnTo>
                  <a:pt x="648" y="17"/>
                </a:lnTo>
                <a:lnTo>
                  <a:pt x="649" y="16"/>
                </a:lnTo>
                <a:lnTo>
                  <a:pt x="649" y="16"/>
                </a:lnTo>
                <a:lnTo>
                  <a:pt x="650" y="15"/>
                </a:lnTo>
                <a:lnTo>
                  <a:pt x="651" y="12"/>
                </a:lnTo>
                <a:lnTo>
                  <a:pt x="652" y="12"/>
                </a:lnTo>
                <a:lnTo>
                  <a:pt x="652" y="11"/>
                </a:lnTo>
                <a:lnTo>
                  <a:pt x="653" y="11"/>
                </a:lnTo>
                <a:lnTo>
                  <a:pt x="653" y="11"/>
                </a:lnTo>
                <a:lnTo>
                  <a:pt x="653" y="11"/>
                </a:lnTo>
                <a:lnTo>
                  <a:pt x="654" y="11"/>
                </a:lnTo>
                <a:lnTo>
                  <a:pt x="654" y="12"/>
                </a:lnTo>
                <a:lnTo>
                  <a:pt x="654" y="12"/>
                </a:lnTo>
                <a:lnTo>
                  <a:pt x="655" y="12"/>
                </a:lnTo>
                <a:lnTo>
                  <a:pt x="655" y="13"/>
                </a:lnTo>
                <a:lnTo>
                  <a:pt x="655" y="16"/>
                </a:lnTo>
                <a:lnTo>
                  <a:pt x="656" y="17"/>
                </a:lnTo>
                <a:lnTo>
                  <a:pt x="656" y="18"/>
                </a:lnTo>
                <a:lnTo>
                  <a:pt x="656" y="19"/>
                </a:lnTo>
                <a:lnTo>
                  <a:pt x="657" y="20"/>
                </a:lnTo>
                <a:lnTo>
                  <a:pt x="658" y="21"/>
                </a:lnTo>
                <a:lnTo>
                  <a:pt x="658" y="21"/>
                </a:lnTo>
                <a:lnTo>
                  <a:pt x="659" y="22"/>
                </a:lnTo>
                <a:lnTo>
                  <a:pt x="661" y="23"/>
                </a:lnTo>
                <a:lnTo>
                  <a:pt x="665" y="26"/>
                </a:lnTo>
                <a:lnTo>
                  <a:pt x="666" y="28"/>
                </a:lnTo>
                <a:lnTo>
                  <a:pt x="669" y="30"/>
                </a:lnTo>
                <a:lnTo>
                  <a:pt x="670" y="31"/>
                </a:lnTo>
                <a:lnTo>
                  <a:pt x="671" y="31"/>
                </a:lnTo>
                <a:lnTo>
                  <a:pt x="672" y="32"/>
                </a:lnTo>
                <a:lnTo>
                  <a:pt x="674" y="32"/>
                </a:lnTo>
                <a:lnTo>
                  <a:pt x="678" y="33"/>
                </a:lnTo>
                <a:lnTo>
                  <a:pt x="679" y="33"/>
                </a:lnTo>
                <a:lnTo>
                  <a:pt x="680" y="34"/>
                </a:lnTo>
                <a:lnTo>
                  <a:pt x="681" y="34"/>
                </a:lnTo>
                <a:lnTo>
                  <a:pt x="682" y="35"/>
                </a:lnTo>
                <a:lnTo>
                  <a:pt x="684" y="36"/>
                </a:lnTo>
                <a:lnTo>
                  <a:pt x="685" y="38"/>
                </a:lnTo>
                <a:lnTo>
                  <a:pt x="687" y="40"/>
                </a:lnTo>
                <a:lnTo>
                  <a:pt x="689" y="42"/>
                </a:lnTo>
                <a:lnTo>
                  <a:pt x="690" y="45"/>
                </a:lnTo>
                <a:lnTo>
                  <a:pt x="691" y="46"/>
                </a:lnTo>
                <a:lnTo>
                  <a:pt x="692" y="48"/>
                </a:lnTo>
                <a:lnTo>
                  <a:pt x="692" y="50"/>
                </a:lnTo>
                <a:lnTo>
                  <a:pt x="693" y="52"/>
                </a:lnTo>
                <a:lnTo>
                  <a:pt x="693" y="54"/>
                </a:lnTo>
                <a:lnTo>
                  <a:pt x="692" y="56"/>
                </a:lnTo>
                <a:lnTo>
                  <a:pt x="692" y="58"/>
                </a:lnTo>
                <a:lnTo>
                  <a:pt x="691" y="61"/>
                </a:lnTo>
                <a:lnTo>
                  <a:pt x="691" y="64"/>
                </a:lnTo>
                <a:lnTo>
                  <a:pt x="689" y="67"/>
                </a:lnTo>
                <a:lnTo>
                  <a:pt x="688" y="71"/>
                </a:lnTo>
                <a:lnTo>
                  <a:pt x="686" y="74"/>
                </a:lnTo>
                <a:lnTo>
                  <a:pt x="684" y="78"/>
                </a:lnTo>
                <a:lnTo>
                  <a:pt x="684" y="79"/>
                </a:lnTo>
                <a:lnTo>
                  <a:pt x="683" y="81"/>
                </a:lnTo>
                <a:lnTo>
                  <a:pt x="683" y="82"/>
                </a:lnTo>
                <a:lnTo>
                  <a:pt x="682" y="83"/>
                </a:lnTo>
                <a:lnTo>
                  <a:pt x="682" y="84"/>
                </a:lnTo>
                <a:lnTo>
                  <a:pt x="682" y="85"/>
                </a:lnTo>
                <a:lnTo>
                  <a:pt x="682" y="86"/>
                </a:lnTo>
                <a:lnTo>
                  <a:pt x="682" y="86"/>
                </a:lnTo>
                <a:lnTo>
                  <a:pt x="683" y="87"/>
                </a:lnTo>
                <a:lnTo>
                  <a:pt x="683" y="87"/>
                </a:lnTo>
                <a:lnTo>
                  <a:pt x="683" y="88"/>
                </a:lnTo>
                <a:lnTo>
                  <a:pt x="684" y="89"/>
                </a:lnTo>
                <a:lnTo>
                  <a:pt x="685" y="89"/>
                </a:lnTo>
                <a:lnTo>
                  <a:pt x="686" y="90"/>
                </a:lnTo>
                <a:lnTo>
                  <a:pt x="686" y="90"/>
                </a:lnTo>
                <a:lnTo>
                  <a:pt x="687" y="90"/>
                </a:lnTo>
                <a:lnTo>
                  <a:pt x="688" y="90"/>
                </a:lnTo>
                <a:lnTo>
                  <a:pt x="689" y="90"/>
                </a:lnTo>
                <a:lnTo>
                  <a:pt x="691" y="90"/>
                </a:lnTo>
                <a:lnTo>
                  <a:pt x="693" y="90"/>
                </a:lnTo>
                <a:lnTo>
                  <a:pt x="696" y="89"/>
                </a:lnTo>
                <a:lnTo>
                  <a:pt x="702" y="87"/>
                </a:lnTo>
                <a:lnTo>
                  <a:pt x="705" y="86"/>
                </a:lnTo>
                <a:lnTo>
                  <a:pt x="707" y="86"/>
                </a:lnTo>
                <a:lnTo>
                  <a:pt x="708" y="86"/>
                </a:lnTo>
                <a:lnTo>
                  <a:pt x="709" y="86"/>
                </a:lnTo>
                <a:lnTo>
                  <a:pt x="710" y="86"/>
                </a:lnTo>
                <a:lnTo>
                  <a:pt x="711" y="86"/>
                </a:lnTo>
                <a:lnTo>
                  <a:pt x="712" y="86"/>
                </a:lnTo>
                <a:lnTo>
                  <a:pt x="713" y="86"/>
                </a:lnTo>
                <a:lnTo>
                  <a:pt x="713" y="87"/>
                </a:lnTo>
                <a:lnTo>
                  <a:pt x="714" y="88"/>
                </a:lnTo>
                <a:lnTo>
                  <a:pt x="714" y="88"/>
                </a:lnTo>
                <a:lnTo>
                  <a:pt x="715" y="89"/>
                </a:lnTo>
                <a:lnTo>
                  <a:pt x="715" y="90"/>
                </a:lnTo>
                <a:lnTo>
                  <a:pt x="715" y="92"/>
                </a:lnTo>
                <a:lnTo>
                  <a:pt x="715" y="94"/>
                </a:lnTo>
                <a:lnTo>
                  <a:pt x="715" y="96"/>
                </a:lnTo>
                <a:lnTo>
                  <a:pt x="714" y="98"/>
                </a:lnTo>
                <a:lnTo>
                  <a:pt x="714" y="100"/>
                </a:lnTo>
                <a:lnTo>
                  <a:pt x="712" y="104"/>
                </a:lnTo>
                <a:lnTo>
                  <a:pt x="711" y="107"/>
                </a:lnTo>
                <a:lnTo>
                  <a:pt x="706" y="120"/>
                </a:lnTo>
                <a:lnTo>
                  <a:pt x="703" y="128"/>
                </a:lnTo>
                <a:lnTo>
                  <a:pt x="702" y="130"/>
                </a:lnTo>
                <a:lnTo>
                  <a:pt x="702" y="130"/>
                </a:lnTo>
                <a:lnTo>
                  <a:pt x="702" y="130"/>
                </a:lnTo>
                <a:lnTo>
                  <a:pt x="702" y="131"/>
                </a:lnTo>
                <a:lnTo>
                  <a:pt x="702" y="131"/>
                </a:lnTo>
                <a:lnTo>
                  <a:pt x="701" y="132"/>
                </a:lnTo>
                <a:lnTo>
                  <a:pt x="701" y="133"/>
                </a:lnTo>
                <a:lnTo>
                  <a:pt x="699" y="134"/>
                </a:lnTo>
                <a:lnTo>
                  <a:pt x="697" y="136"/>
                </a:lnTo>
                <a:lnTo>
                  <a:pt x="696" y="137"/>
                </a:lnTo>
                <a:lnTo>
                  <a:pt x="693" y="139"/>
                </a:lnTo>
                <a:lnTo>
                  <a:pt x="692" y="140"/>
                </a:lnTo>
                <a:lnTo>
                  <a:pt x="688" y="143"/>
                </a:lnTo>
                <a:lnTo>
                  <a:pt x="686" y="144"/>
                </a:lnTo>
                <a:lnTo>
                  <a:pt x="685" y="145"/>
                </a:lnTo>
                <a:lnTo>
                  <a:pt x="684" y="145"/>
                </a:lnTo>
                <a:lnTo>
                  <a:pt x="683" y="146"/>
                </a:lnTo>
                <a:lnTo>
                  <a:pt x="683" y="147"/>
                </a:lnTo>
                <a:lnTo>
                  <a:pt x="682" y="148"/>
                </a:lnTo>
                <a:lnTo>
                  <a:pt x="682" y="149"/>
                </a:lnTo>
                <a:lnTo>
                  <a:pt x="681" y="152"/>
                </a:lnTo>
                <a:lnTo>
                  <a:pt x="680" y="154"/>
                </a:lnTo>
                <a:lnTo>
                  <a:pt x="678" y="161"/>
                </a:lnTo>
                <a:lnTo>
                  <a:pt x="677" y="163"/>
                </a:lnTo>
                <a:lnTo>
                  <a:pt x="677" y="164"/>
                </a:lnTo>
                <a:lnTo>
                  <a:pt x="676" y="165"/>
                </a:lnTo>
                <a:lnTo>
                  <a:pt x="676" y="166"/>
                </a:lnTo>
                <a:lnTo>
                  <a:pt x="675" y="167"/>
                </a:lnTo>
                <a:lnTo>
                  <a:pt x="674" y="167"/>
                </a:lnTo>
                <a:lnTo>
                  <a:pt x="673" y="168"/>
                </a:lnTo>
                <a:lnTo>
                  <a:pt x="673" y="168"/>
                </a:lnTo>
                <a:lnTo>
                  <a:pt x="672" y="169"/>
                </a:lnTo>
                <a:lnTo>
                  <a:pt x="671" y="169"/>
                </a:lnTo>
                <a:lnTo>
                  <a:pt x="670" y="169"/>
                </a:lnTo>
                <a:lnTo>
                  <a:pt x="669" y="169"/>
                </a:lnTo>
                <a:lnTo>
                  <a:pt x="668" y="170"/>
                </a:lnTo>
                <a:lnTo>
                  <a:pt x="667" y="169"/>
                </a:lnTo>
                <a:lnTo>
                  <a:pt x="665" y="169"/>
                </a:lnTo>
                <a:lnTo>
                  <a:pt x="664" y="169"/>
                </a:lnTo>
                <a:lnTo>
                  <a:pt x="662" y="169"/>
                </a:lnTo>
                <a:lnTo>
                  <a:pt x="660" y="168"/>
                </a:lnTo>
                <a:lnTo>
                  <a:pt x="658" y="167"/>
                </a:lnTo>
                <a:lnTo>
                  <a:pt x="657" y="166"/>
                </a:lnTo>
                <a:lnTo>
                  <a:pt x="653" y="164"/>
                </a:lnTo>
                <a:lnTo>
                  <a:pt x="650" y="162"/>
                </a:lnTo>
                <a:lnTo>
                  <a:pt x="649" y="162"/>
                </a:lnTo>
                <a:lnTo>
                  <a:pt x="646" y="161"/>
                </a:lnTo>
                <a:lnTo>
                  <a:pt x="643" y="160"/>
                </a:lnTo>
                <a:lnTo>
                  <a:pt x="642" y="159"/>
                </a:lnTo>
                <a:lnTo>
                  <a:pt x="641" y="159"/>
                </a:lnTo>
                <a:lnTo>
                  <a:pt x="640" y="159"/>
                </a:lnTo>
                <a:lnTo>
                  <a:pt x="639" y="159"/>
                </a:lnTo>
                <a:lnTo>
                  <a:pt x="638" y="159"/>
                </a:lnTo>
                <a:lnTo>
                  <a:pt x="635" y="160"/>
                </a:lnTo>
                <a:lnTo>
                  <a:pt x="634" y="160"/>
                </a:lnTo>
                <a:lnTo>
                  <a:pt x="633" y="161"/>
                </a:lnTo>
                <a:lnTo>
                  <a:pt x="633" y="161"/>
                </a:lnTo>
                <a:lnTo>
                  <a:pt x="632" y="161"/>
                </a:lnTo>
                <a:lnTo>
                  <a:pt x="632" y="162"/>
                </a:lnTo>
                <a:lnTo>
                  <a:pt x="632" y="163"/>
                </a:lnTo>
                <a:lnTo>
                  <a:pt x="632" y="163"/>
                </a:lnTo>
                <a:lnTo>
                  <a:pt x="632" y="165"/>
                </a:lnTo>
                <a:lnTo>
                  <a:pt x="632" y="170"/>
                </a:lnTo>
                <a:lnTo>
                  <a:pt x="633" y="172"/>
                </a:lnTo>
                <a:lnTo>
                  <a:pt x="633" y="174"/>
                </a:lnTo>
                <a:lnTo>
                  <a:pt x="633" y="175"/>
                </a:lnTo>
                <a:lnTo>
                  <a:pt x="632" y="179"/>
                </a:lnTo>
                <a:lnTo>
                  <a:pt x="632" y="180"/>
                </a:lnTo>
                <a:lnTo>
                  <a:pt x="631" y="181"/>
                </a:lnTo>
                <a:lnTo>
                  <a:pt x="631" y="182"/>
                </a:lnTo>
                <a:lnTo>
                  <a:pt x="630" y="183"/>
                </a:lnTo>
                <a:lnTo>
                  <a:pt x="629" y="184"/>
                </a:lnTo>
                <a:lnTo>
                  <a:pt x="627" y="187"/>
                </a:lnTo>
                <a:lnTo>
                  <a:pt x="626" y="188"/>
                </a:lnTo>
                <a:lnTo>
                  <a:pt x="625" y="189"/>
                </a:lnTo>
                <a:lnTo>
                  <a:pt x="624" y="190"/>
                </a:lnTo>
                <a:lnTo>
                  <a:pt x="624" y="191"/>
                </a:lnTo>
                <a:lnTo>
                  <a:pt x="623" y="193"/>
                </a:lnTo>
                <a:lnTo>
                  <a:pt x="622" y="194"/>
                </a:lnTo>
                <a:lnTo>
                  <a:pt x="622" y="196"/>
                </a:lnTo>
                <a:lnTo>
                  <a:pt x="621" y="198"/>
                </a:lnTo>
                <a:lnTo>
                  <a:pt x="620" y="200"/>
                </a:lnTo>
                <a:lnTo>
                  <a:pt x="620" y="202"/>
                </a:lnTo>
                <a:lnTo>
                  <a:pt x="620" y="203"/>
                </a:lnTo>
                <a:lnTo>
                  <a:pt x="620" y="204"/>
                </a:lnTo>
                <a:lnTo>
                  <a:pt x="620" y="207"/>
                </a:lnTo>
                <a:lnTo>
                  <a:pt x="620" y="208"/>
                </a:lnTo>
                <a:lnTo>
                  <a:pt x="619" y="208"/>
                </a:lnTo>
                <a:lnTo>
                  <a:pt x="619" y="209"/>
                </a:lnTo>
                <a:lnTo>
                  <a:pt x="618" y="209"/>
                </a:lnTo>
                <a:lnTo>
                  <a:pt x="618" y="210"/>
                </a:lnTo>
                <a:lnTo>
                  <a:pt x="618" y="210"/>
                </a:lnTo>
                <a:lnTo>
                  <a:pt x="616" y="211"/>
                </a:lnTo>
                <a:lnTo>
                  <a:pt x="615" y="211"/>
                </a:lnTo>
                <a:lnTo>
                  <a:pt x="614" y="212"/>
                </a:lnTo>
                <a:lnTo>
                  <a:pt x="611" y="215"/>
                </a:lnTo>
                <a:lnTo>
                  <a:pt x="606" y="219"/>
                </a:lnTo>
                <a:lnTo>
                  <a:pt x="605" y="220"/>
                </a:lnTo>
                <a:lnTo>
                  <a:pt x="604" y="221"/>
                </a:lnTo>
                <a:lnTo>
                  <a:pt x="603" y="222"/>
                </a:lnTo>
                <a:lnTo>
                  <a:pt x="602" y="223"/>
                </a:lnTo>
                <a:lnTo>
                  <a:pt x="601" y="224"/>
                </a:lnTo>
                <a:lnTo>
                  <a:pt x="601" y="225"/>
                </a:lnTo>
                <a:lnTo>
                  <a:pt x="600" y="227"/>
                </a:lnTo>
                <a:lnTo>
                  <a:pt x="599" y="229"/>
                </a:lnTo>
                <a:lnTo>
                  <a:pt x="599" y="231"/>
                </a:lnTo>
                <a:lnTo>
                  <a:pt x="598" y="232"/>
                </a:lnTo>
                <a:lnTo>
                  <a:pt x="598" y="237"/>
                </a:lnTo>
                <a:lnTo>
                  <a:pt x="597" y="238"/>
                </a:lnTo>
                <a:lnTo>
                  <a:pt x="597" y="239"/>
                </a:lnTo>
                <a:lnTo>
                  <a:pt x="597" y="241"/>
                </a:lnTo>
                <a:lnTo>
                  <a:pt x="596" y="242"/>
                </a:lnTo>
                <a:lnTo>
                  <a:pt x="592" y="247"/>
                </a:lnTo>
                <a:lnTo>
                  <a:pt x="591" y="249"/>
                </a:lnTo>
                <a:lnTo>
                  <a:pt x="591" y="250"/>
                </a:lnTo>
                <a:lnTo>
                  <a:pt x="590" y="251"/>
                </a:lnTo>
                <a:lnTo>
                  <a:pt x="590" y="252"/>
                </a:lnTo>
                <a:lnTo>
                  <a:pt x="590" y="253"/>
                </a:lnTo>
                <a:lnTo>
                  <a:pt x="589" y="255"/>
                </a:lnTo>
                <a:lnTo>
                  <a:pt x="589" y="256"/>
                </a:lnTo>
                <a:lnTo>
                  <a:pt x="589" y="257"/>
                </a:lnTo>
                <a:lnTo>
                  <a:pt x="589" y="258"/>
                </a:lnTo>
                <a:lnTo>
                  <a:pt x="590" y="259"/>
                </a:lnTo>
                <a:lnTo>
                  <a:pt x="590" y="260"/>
                </a:lnTo>
                <a:lnTo>
                  <a:pt x="591" y="263"/>
                </a:lnTo>
                <a:lnTo>
                  <a:pt x="592" y="263"/>
                </a:lnTo>
                <a:lnTo>
                  <a:pt x="593" y="265"/>
                </a:lnTo>
                <a:lnTo>
                  <a:pt x="594" y="269"/>
                </a:lnTo>
                <a:lnTo>
                  <a:pt x="594" y="271"/>
                </a:lnTo>
                <a:lnTo>
                  <a:pt x="595" y="273"/>
                </a:lnTo>
                <a:lnTo>
                  <a:pt x="595" y="277"/>
                </a:lnTo>
                <a:lnTo>
                  <a:pt x="596" y="279"/>
                </a:lnTo>
                <a:lnTo>
                  <a:pt x="596" y="280"/>
                </a:lnTo>
                <a:lnTo>
                  <a:pt x="597" y="283"/>
                </a:lnTo>
                <a:lnTo>
                  <a:pt x="598" y="285"/>
                </a:lnTo>
                <a:lnTo>
                  <a:pt x="601" y="290"/>
                </a:lnTo>
                <a:lnTo>
                  <a:pt x="603" y="296"/>
                </a:lnTo>
                <a:lnTo>
                  <a:pt x="604" y="298"/>
                </a:lnTo>
                <a:lnTo>
                  <a:pt x="605" y="300"/>
                </a:lnTo>
                <a:lnTo>
                  <a:pt x="607" y="302"/>
                </a:lnTo>
                <a:lnTo>
                  <a:pt x="608" y="304"/>
                </a:lnTo>
                <a:lnTo>
                  <a:pt x="610" y="306"/>
                </a:lnTo>
                <a:lnTo>
                  <a:pt x="610" y="307"/>
                </a:lnTo>
                <a:lnTo>
                  <a:pt x="612" y="310"/>
                </a:lnTo>
                <a:lnTo>
                  <a:pt x="613" y="313"/>
                </a:lnTo>
                <a:lnTo>
                  <a:pt x="614" y="315"/>
                </a:lnTo>
                <a:lnTo>
                  <a:pt x="615" y="317"/>
                </a:lnTo>
                <a:lnTo>
                  <a:pt x="618" y="325"/>
                </a:lnTo>
                <a:lnTo>
                  <a:pt x="619" y="327"/>
                </a:lnTo>
                <a:lnTo>
                  <a:pt x="619" y="328"/>
                </a:lnTo>
                <a:lnTo>
                  <a:pt x="623" y="335"/>
                </a:lnTo>
                <a:lnTo>
                  <a:pt x="626" y="340"/>
                </a:lnTo>
                <a:lnTo>
                  <a:pt x="627" y="341"/>
                </a:lnTo>
                <a:lnTo>
                  <a:pt x="627" y="342"/>
                </a:lnTo>
                <a:lnTo>
                  <a:pt x="628" y="344"/>
                </a:lnTo>
                <a:lnTo>
                  <a:pt x="629" y="344"/>
                </a:lnTo>
                <a:lnTo>
                  <a:pt x="631" y="345"/>
                </a:lnTo>
                <a:lnTo>
                  <a:pt x="634" y="347"/>
                </a:lnTo>
                <a:lnTo>
                  <a:pt x="636" y="348"/>
                </a:lnTo>
                <a:lnTo>
                  <a:pt x="638" y="350"/>
                </a:lnTo>
                <a:lnTo>
                  <a:pt x="639" y="351"/>
                </a:lnTo>
                <a:lnTo>
                  <a:pt x="640" y="352"/>
                </a:lnTo>
                <a:lnTo>
                  <a:pt x="641" y="354"/>
                </a:lnTo>
                <a:lnTo>
                  <a:pt x="642" y="355"/>
                </a:lnTo>
                <a:lnTo>
                  <a:pt x="643" y="356"/>
                </a:lnTo>
                <a:lnTo>
                  <a:pt x="644" y="358"/>
                </a:lnTo>
                <a:lnTo>
                  <a:pt x="645" y="360"/>
                </a:lnTo>
                <a:lnTo>
                  <a:pt x="645" y="360"/>
                </a:lnTo>
                <a:lnTo>
                  <a:pt x="645" y="361"/>
                </a:lnTo>
                <a:lnTo>
                  <a:pt x="645" y="361"/>
                </a:lnTo>
                <a:lnTo>
                  <a:pt x="645" y="361"/>
                </a:lnTo>
                <a:lnTo>
                  <a:pt x="645" y="361"/>
                </a:lnTo>
                <a:lnTo>
                  <a:pt x="644" y="360"/>
                </a:lnTo>
                <a:lnTo>
                  <a:pt x="643" y="361"/>
                </a:lnTo>
                <a:lnTo>
                  <a:pt x="643" y="361"/>
                </a:lnTo>
                <a:lnTo>
                  <a:pt x="642" y="361"/>
                </a:lnTo>
                <a:lnTo>
                  <a:pt x="641" y="362"/>
                </a:lnTo>
                <a:lnTo>
                  <a:pt x="641" y="362"/>
                </a:lnTo>
                <a:lnTo>
                  <a:pt x="640" y="363"/>
                </a:lnTo>
                <a:lnTo>
                  <a:pt x="639" y="364"/>
                </a:lnTo>
                <a:lnTo>
                  <a:pt x="638" y="365"/>
                </a:lnTo>
                <a:lnTo>
                  <a:pt x="637" y="366"/>
                </a:lnTo>
                <a:lnTo>
                  <a:pt x="637" y="367"/>
                </a:lnTo>
                <a:lnTo>
                  <a:pt x="637" y="368"/>
                </a:lnTo>
                <a:lnTo>
                  <a:pt x="637" y="369"/>
                </a:lnTo>
                <a:lnTo>
                  <a:pt x="636" y="370"/>
                </a:lnTo>
                <a:lnTo>
                  <a:pt x="636" y="371"/>
                </a:lnTo>
                <a:lnTo>
                  <a:pt x="636" y="372"/>
                </a:lnTo>
                <a:lnTo>
                  <a:pt x="637" y="374"/>
                </a:lnTo>
                <a:lnTo>
                  <a:pt x="638" y="378"/>
                </a:lnTo>
                <a:lnTo>
                  <a:pt x="638" y="381"/>
                </a:lnTo>
                <a:lnTo>
                  <a:pt x="638" y="383"/>
                </a:lnTo>
                <a:lnTo>
                  <a:pt x="639" y="387"/>
                </a:lnTo>
                <a:lnTo>
                  <a:pt x="639" y="388"/>
                </a:lnTo>
                <a:lnTo>
                  <a:pt x="639" y="389"/>
                </a:lnTo>
                <a:lnTo>
                  <a:pt x="638" y="390"/>
                </a:lnTo>
                <a:lnTo>
                  <a:pt x="638" y="391"/>
                </a:lnTo>
                <a:lnTo>
                  <a:pt x="638" y="392"/>
                </a:lnTo>
                <a:lnTo>
                  <a:pt x="637" y="393"/>
                </a:lnTo>
                <a:lnTo>
                  <a:pt x="637" y="394"/>
                </a:lnTo>
                <a:lnTo>
                  <a:pt x="637" y="394"/>
                </a:lnTo>
                <a:lnTo>
                  <a:pt x="636" y="395"/>
                </a:lnTo>
                <a:lnTo>
                  <a:pt x="636" y="395"/>
                </a:lnTo>
                <a:lnTo>
                  <a:pt x="635" y="395"/>
                </a:lnTo>
                <a:lnTo>
                  <a:pt x="634" y="396"/>
                </a:lnTo>
                <a:lnTo>
                  <a:pt x="631" y="397"/>
                </a:lnTo>
                <a:lnTo>
                  <a:pt x="627" y="398"/>
                </a:lnTo>
                <a:lnTo>
                  <a:pt x="623" y="399"/>
                </a:lnTo>
                <a:lnTo>
                  <a:pt x="622" y="399"/>
                </a:lnTo>
                <a:lnTo>
                  <a:pt x="621" y="400"/>
                </a:lnTo>
                <a:lnTo>
                  <a:pt x="621" y="400"/>
                </a:lnTo>
                <a:lnTo>
                  <a:pt x="620" y="401"/>
                </a:lnTo>
                <a:lnTo>
                  <a:pt x="618" y="405"/>
                </a:lnTo>
                <a:lnTo>
                  <a:pt x="616" y="409"/>
                </a:lnTo>
                <a:lnTo>
                  <a:pt x="616" y="409"/>
                </a:lnTo>
                <a:lnTo>
                  <a:pt x="616" y="411"/>
                </a:lnTo>
                <a:lnTo>
                  <a:pt x="616" y="412"/>
                </a:lnTo>
                <a:lnTo>
                  <a:pt x="616" y="412"/>
                </a:lnTo>
                <a:lnTo>
                  <a:pt x="615" y="412"/>
                </a:lnTo>
                <a:lnTo>
                  <a:pt x="615" y="413"/>
                </a:lnTo>
                <a:lnTo>
                  <a:pt x="615" y="413"/>
                </a:lnTo>
                <a:lnTo>
                  <a:pt x="614" y="413"/>
                </a:lnTo>
                <a:lnTo>
                  <a:pt x="613" y="413"/>
                </a:lnTo>
                <a:lnTo>
                  <a:pt x="612" y="413"/>
                </a:lnTo>
                <a:lnTo>
                  <a:pt x="610" y="413"/>
                </a:lnTo>
                <a:lnTo>
                  <a:pt x="609" y="412"/>
                </a:lnTo>
                <a:lnTo>
                  <a:pt x="607" y="412"/>
                </a:lnTo>
                <a:lnTo>
                  <a:pt x="602" y="410"/>
                </a:lnTo>
                <a:lnTo>
                  <a:pt x="601" y="410"/>
                </a:lnTo>
                <a:lnTo>
                  <a:pt x="600" y="410"/>
                </a:lnTo>
                <a:lnTo>
                  <a:pt x="600" y="410"/>
                </a:lnTo>
                <a:lnTo>
                  <a:pt x="599" y="410"/>
                </a:lnTo>
                <a:lnTo>
                  <a:pt x="598" y="410"/>
                </a:lnTo>
                <a:lnTo>
                  <a:pt x="598" y="410"/>
                </a:lnTo>
                <a:lnTo>
                  <a:pt x="597" y="411"/>
                </a:lnTo>
                <a:lnTo>
                  <a:pt x="596" y="411"/>
                </a:lnTo>
                <a:lnTo>
                  <a:pt x="596" y="411"/>
                </a:lnTo>
                <a:lnTo>
                  <a:pt x="596" y="412"/>
                </a:lnTo>
                <a:lnTo>
                  <a:pt x="596" y="412"/>
                </a:lnTo>
                <a:lnTo>
                  <a:pt x="596" y="413"/>
                </a:lnTo>
                <a:lnTo>
                  <a:pt x="596" y="417"/>
                </a:lnTo>
                <a:lnTo>
                  <a:pt x="596" y="420"/>
                </a:lnTo>
                <a:lnTo>
                  <a:pt x="596" y="421"/>
                </a:lnTo>
                <a:lnTo>
                  <a:pt x="596" y="422"/>
                </a:lnTo>
                <a:lnTo>
                  <a:pt x="596" y="424"/>
                </a:lnTo>
                <a:lnTo>
                  <a:pt x="596" y="426"/>
                </a:lnTo>
                <a:lnTo>
                  <a:pt x="596" y="427"/>
                </a:lnTo>
                <a:lnTo>
                  <a:pt x="597" y="428"/>
                </a:lnTo>
                <a:lnTo>
                  <a:pt x="598" y="432"/>
                </a:lnTo>
                <a:lnTo>
                  <a:pt x="598" y="434"/>
                </a:lnTo>
                <a:lnTo>
                  <a:pt x="598" y="435"/>
                </a:lnTo>
                <a:lnTo>
                  <a:pt x="598" y="437"/>
                </a:lnTo>
                <a:lnTo>
                  <a:pt x="598" y="439"/>
                </a:lnTo>
                <a:lnTo>
                  <a:pt x="598" y="440"/>
                </a:lnTo>
                <a:lnTo>
                  <a:pt x="598" y="442"/>
                </a:lnTo>
                <a:lnTo>
                  <a:pt x="598" y="443"/>
                </a:lnTo>
                <a:lnTo>
                  <a:pt x="597" y="447"/>
                </a:lnTo>
                <a:lnTo>
                  <a:pt x="596" y="453"/>
                </a:lnTo>
                <a:lnTo>
                  <a:pt x="596" y="454"/>
                </a:lnTo>
                <a:lnTo>
                  <a:pt x="596" y="455"/>
                </a:lnTo>
                <a:lnTo>
                  <a:pt x="595" y="456"/>
                </a:lnTo>
                <a:lnTo>
                  <a:pt x="594" y="458"/>
                </a:lnTo>
                <a:lnTo>
                  <a:pt x="594" y="458"/>
                </a:lnTo>
                <a:lnTo>
                  <a:pt x="593" y="459"/>
                </a:lnTo>
                <a:lnTo>
                  <a:pt x="593" y="459"/>
                </a:lnTo>
                <a:lnTo>
                  <a:pt x="592" y="460"/>
                </a:lnTo>
                <a:lnTo>
                  <a:pt x="591" y="460"/>
                </a:lnTo>
                <a:lnTo>
                  <a:pt x="590" y="460"/>
                </a:lnTo>
                <a:lnTo>
                  <a:pt x="589" y="461"/>
                </a:lnTo>
                <a:lnTo>
                  <a:pt x="588" y="461"/>
                </a:lnTo>
                <a:lnTo>
                  <a:pt x="587" y="460"/>
                </a:lnTo>
                <a:lnTo>
                  <a:pt x="583" y="460"/>
                </a:lnTo>
                <a:lnTo>
                  <a:pt x="581" y="459"/>
                </a:lnTo>
                <a:lnTo>
                  <a:pt x="580" y="459"/>
                </a:lnTo>
                <a:lnTo>
                  <a:pt x="578" y="459"/>
                </a:lnTo>
                <a:lnTo>
                  <a:pt x="572" y="460"/>
                </a:lnTo>
                <a:lnTo>
                  <a:pt x="569" y="460"/>
                </a:lnTo>
                <a:lnTo>
                  <a:pt x="560" y="462"/>
                </a:lnTo>
                <a:lnTo>
                  <a:pt x="558" y="462"/>
                </a:lnTo>
                <a:lnTo>
                  <a:pt x="557" y="462"/>
                </a:lnTo>
                <a:lnTo>
                  <a:pt x="556" y="463"/>
                </a:lnTo>
                <a:lnTo>
                  <a:pt x="555" y="463"/>
                </a:lnTo>
                <a:lnTo>
                  <a:pt x="554" y="464"/>
                </a:lnTo>
                <a:lnTo>
                  <a:pt x="553" y="465"/>
                </a:lnTo>
                <a:lnTo>
                  <a:pt x="550" y="468"/>
                </a:lnTo>
                <a:lnTo>
                  <a:pt x="549" y="469"/>
                </a:lnTo>
                <a:lnTo>
                  <a:pt x="548" y="470"/>
                </a:lnTo>
                <a:lnTo>
                  <a:pt x="546" y="471"/>
                </a:lnTo>
                <a:lnTo>
                  <a:pt x="546" y="471"/>
                </a:lnTo>
                <a:lnTo>
                  <a:pt x="545" y="472"/>
                </a:lnTo>
                <a:lnTo>
                  <a:pt x="544" y="472"/>
                </a:lnTo>
                <a:lnTo>
                  <a:pt x="543" y="472"/>
                </a:lnTo>
                <a:lnTo>
                  <a:pt x="542" y="472"/>
                </a:lnTo>
                <a:lnTo>
                  <a:pt x="540" y="472"/>
                </a:lnTo>
                <a:lnTo>
                  <a:pt x="538" y="471"/>
                </a:lnTo>
                <a:lnTo>
                  <a:pt x="533" y="470"/>
                </a:lnTo>
                <a:lnTo>
                  <a:pt x="528" y="470"/>
                </a:lnTo>
                <a:lnTo>
                  <a:pt x="526" y="469"/>
                </a:lnTo>
                <a:lnTo>
                  <a:pt x="522" y="468"/>
                </a:lnTo>
                <a:lnTo>
                  <a:pt x="521" y="468"/>
                </a:lnTo>
                <a:lnTo>
                  <a:pt x="520" y="468"/>
                </a:lnTo>
                <a:lnTo>
                  <a:pt x="519" y="468"/>
                </a:lnTo>
                <a:lnTo>
                  <a:pt x="518" y="468"/>
                </a:lnTo>
                <a:lnTo>
                  <a:pt x="517" y="469"/>
                </a:lnTo>
                <a:lnTo>
                  <a:pt x="515" y="470"/>
                </a:lnTo>
                <a:lnTo>
                  <a:pt x="513" y="470"/>
                </a:lnTo>
                <a:lnTo>
                  <a:pt x="510" y="471"/>
                </a:lnTo>
                <a:lnTo>
                  <a:pt x="507" y="472"/>
                </a:lnTo>
                <a:lnTo>
                  <a:pt x="504" y="472"/>
                </a:lnTo>
                <a:lnTo>
                  <a:pt x="501" y="472"/>
                </a:lnTo>
                <a:lnTo>
                  <a:pt x="498" y="472"/>
                </a:lnTo>
                <a:lnTo>
                  <a:pt x="494" y="472"/>
                </a:lnTo>
                <a:lnTo>
                  <a:pt x="491" y="472"/>
                </a:lnTo>
                <a:lnTo>
                  <a:pt x="482" y="471"/>
                </a:lnTo>
                <a:lnTo>
                  <a:pt x="479" y="470"/>
                </a:lnTo>
                <a:lnTo>
                  <a:pt x="477" y="470"/>
                </a:lnTo>
                <a:lnTo>
                  <a:pt x="473" y="469"/>
                </a:lnTo>
                <a:lnTo>
                  <a:pt x="467" y="467"/>
                </a:lnTo>
                <a:lnTo>
                  <a:pt x="462" y="466"/>
                </a:lnTo>
                <a:lnTo>
                  <a:pt x="459" y="465"/>
                </a:lnTo>
                <a:lnTo>
                  <a:pt x="457" y="465"/>
                </a:lnTo>
                <a:lnTo>
                  <a:pt x="450" y="464"/>
                </a:lnTo>
                <a:lnTo>
                  <a:pt x="448" y="464"/>
                </a:lnTo>
                <a:lnTo>
                  <a:pt x="447" y="464"/>
                </a:lnTo>
                <a:lnTo>
                  <a:pt x="446" y="465"/>
                </a:lnTo>
                <a:lnTo>
                  <a:pt x="445" y="465"/>
                </a:lnTo>
                <a:lnTo>
                  <a:pt x="444" y="465"/>
                </a:lnTo>
                <a:lnTo>
                  <a:pt x="442" y="466"/>
                </a:lnTo>
                <a:lnTo>
                  <a:pt x="441" y="467"/>
                </a:lnTo>
                <a:lnTo>
                  <a:pt x="440" y="467"/>
                </a:lnTo>
                <a:lnTo>
                  <a:pt x="439" y="468"/>
                </a:lnTo>
                <a:lnTo>
                  <a:pt x="438" y="469"/>
                </a:lnTo>
                <a:lnTo>
                  <a:pt x="437" y="470"/>
                </a:lnTo>
                <a:lnTo>
                  <a:pt x="436" y="472"/>
                </a:lnTo>
                <a:lnTo>
                  <a:pt x="436" y="473"/>
                </a:lnTo>
                <a:lnTo>
                  <a:pt x="436" y="473"/>
                </a:lnTo>
                <a:lnTo>
                  <a:pt x="435" y="474"/>
                </a:lnTo>
                <a:lnTo>
                  <a:pt x="435" y="475"/>
                </a:lnTo>
                <a:lnTo>
                  <a:pt x="435" y="476"/>
                </a:lnTo>
                <a:lnTo>
                  <a:pt x="435" y="478"/>
                </a:lnTo>
                <a:lnTo>
                  <a:pt x="435" y="481"/>
                </a:lnTo>
                <a:lnTo>
                  <a:pt x="435" y="482"/>
                </a:lnTo>
                <a:lnTo>
                  <a:pt x="435" y="484"/>
                </a:lnTo>
                <a:lnTo>
                  <a:pt x="435" y="486"/>
                </a:lnTo>
                <a:lnTo>
                  <a:pt x="435" y="487"/>
                </a:lnTo>
                <a:lnTo>
                  <a:pt x="435" y="488"/>
                </a:lnTo>
                <a:lnTo>
                  <a:pt x="434" y="488"/>
                </a:lnTo>
                <a:lnTo>
                  <a:pt x="434" y="489"/>
                </a:lnTo>
                <a:lnTo>
                  <a:pt x="433" y="489"/>
                </a:lnTo>
                <a:lnTo>
                  <a:pt x="433" y="490"/>
                </a:lnTo>
                <a:lnTo>
                  <a:pt x="432" y="490"/>
                </a:lnTo>
                <a:lnTo>
                  <a:pt x="431" y="490"/>
                </a:lnTo>
                <a:lnTo>
                  <a:pt x="429" y="491"/>
                </a:lnTo>
                <a:lnTo>
                  <a:pt x="427" y="491"/>
                </a:lnTo>
                <a:lnTo>
                  <a:pt x="425" y="491"/>
                </a:lnTo>
                <a:lnTo>
                  <a:pt x="424" y="491"/>
                </a:lnTo>
                <a:lnTo>
                  <a:pt x="423" y="491"/>
                </a:lnTo>
                <a:lnTo>
                  <a:pt x="422" y="492"/>
                </a:lnTo>
                <a:lnTo>
                  <a:pt x="422" y="493"/>
                </a:lnTo>
                <a:lnTo>
                  <a:pt x="422" y="493"/>
                </a:lnTo>
                <a:lnTo>
                  <a:pt x="421" y="495"/>
                </a:lnTo>
                <a:lnTo>
                  <a:pt x="421" y="496"/>
                </a:lnTo>
                <a:lnTo>
                  <a:pt x="420" y="498"/>
                </a:lnTo>
                <a:lnTo>
                  <a:pt x="419" y="499"/>
                </a:lnTo>
                <a:lnTo>
                  <a:pt x="418" y="500"/>
                </a:lnTo>
                <a:lnTo>
                  <a:pt x="417" y="501"/>
                </a:lnTo>
                <a:lnTo>
                  <a:pt x="415" y="503"/>
                </a:lnTo>
                <a:lnTo>
                  <a:pt x="414" y="505"/>
                </a:lnTo>
                <a:lnTo>
                  <a:pt x="413" y="505"/>
                </a:lnTo>
                <a:lnTo>
                  <a:pt x="411" y="506"/>
                </a:lnTo>
                <a:lnTo>
                  <a:pt x="409" y="508"/>
                </a:lnTo>
                <a:lnTo>
                  <a:pt x="407" y="508"/>
                </a:lnTo>
                <a:lnTo>
                  <a:pt x="406" y="509"/>
                </a:lnTo>
                <a:lnTo>
                  <a:pt x="405" y="509"/>
                </a:lnTo>
                <a:lnTo>
                  <a:pt x="400" y="511"/>
                </a:lnTo>
                <a:lnTo>
                  <a:pt x="399" y="511"/>
                </a:lnTo>
                <a:lnTo>
                  <a:pt x="397" y="512"/>
                </a:lnTo>
                <a:lnTo>
                  <a:pt x="395" y="512"/>
                </a:lnTo>
                <a:lnTo>
                  <a:pt x="394" y="513"/>
                </a:lnTo>
                <a:lnTo>
                  <a:pt x="393" y="514"/>
                </a:lnTo>
                <a:lnTo>
                  <a:pt x="392" y="514"/>
                </a:lnTo>
                <a:lnTo>
                  <a:pt x="390" y="516"/>
                </a:lnTo>
                <a:lnTo>
                  <a:pt x="389" y="517"/>
                </a:lnTo>
                <a:lnTo>
                  <a:pt x="388" y="517"/>
                </a:lnTo>
                <a:lnTo>
                  <a:pt x="386" y="520"/>
                </a:lnTo>
                <a:lnTo>
                  <a:pt x="383" y="523"/>
                </a:lnTo>
                <a:lnTo>
                  <a:pt x="382" y="525"/>
                </a:lnTo>
                <a:lnTo>
                  <a:pt x="380" y="526"/>
                </a:lnTo>
                <a:lnTo>
                  <a:pt x="380" y="526"/>
                </a:lnTo>
                <a:lnTo>
                  <a:pt x="379" y="527"/>
                </a:lnTo>
                <a:lnTo>
                  <a:pt x="378" y="527"/>
                </a:lnTo>
                <a:lnTo>
                  <a:pt x="378" y="527"/>
                </a:lnTo>
                <a:lnTo>
                  <a:pt x="376" y="528"/>
                </a:lnTo>
                <a:lnTo>
                  <a:pt x="376" y="528"/>
                </a:lnTo>
                <a:lnTo>
                  <a:pt x="375" y="527"/>
                </a:lnTo>
                <a:lnTo>
                  <a:pt x="374" y="527"/>
                </a:lnTo>
                <a:lnTo>
                  <a:pt x="374" y="527"/>
                </a:lnTo>
                <a:lnTo>
                  <a:pt x="373" y="527"/>
                </a:lnTo>
                <a:lnTo>
                  <a:pt x="372" y="526"/>
                </a:lnTo>
                <a:lnTo>
                  <a:pt x="371" y="525"/>
                </a:lnTo>
                <a:lnTo>
                  <a:pt x="368" y="522"/>
                </a:lnTo>
                <a:lnTo>
                  <a:pt x="367" y="521"/>
                </a:lnTo>
                <a:lnTo>
                  <a:pt x="366" y="521"/>
                </a:lnTo>
                <a:lnTo>
                  <a:pt x="365" y="520"/>
                </a:lnTo>
                <a:lnTo>
                  <a:pt x="363" y="519"/>
                </a:lnTo>
                <a:lnTo>
                  <a:pt x="362" y="519"/>
                </a:lnTo>
                <a:lnTo>
                  <a:pt x="361" y="519"/>
                </a:lnTo>
                <a:lnTo>
                  <a:pt x="360" y="519"/>
                </a:lnTo>
                <a:lnTo>
                  <a:pt x="359" y="520"/>
                </a:lnTo>
                <a:lnTo>
                  <a:pt x="357" y="521"/>
                </a:lnTo>
                <a:lnTo>
                  <a:pt x="356" y="522"/>
                </a:lnTo>
                <a:lnTo>
                  <a:pt x="355" y="523"/>
                </a:lnTo>
                <a:lnTo>
                  <a:pt x="353" y="524"/>
                </a:lnTo>
                <a:lnTo>
                  <a:pt x="349" y="529"/>
                </a:lnTo>
                <a:lnTo>
                  <a:pt x="347" y="530"/>
                </a:lnTo>
                <a:lnTo>
                  <a:pt x="346" y="531"/>
                </a:lnTo>
                <a:lnTo>
                  <a:pt x="344" y="533"/>
                </a:lnTo>
                <a:lnTo>
                  <a:pt x="343" y="533"/>
                </a:lnTo>
                <a:lnTo>
                  <a:pt x="342" y="534"/>
                </a:lnTo>
                <a:lnTo>
                  <a:pt x="342" y="534"/>
                </a:lnTo>
                <a:lnTo>
                  <a:pt x="340" y="534"/>
                </a:lnTo>
                <a:lnTo>
                  <a:pt x="339" y="535"/>
                </a:lnTo>
                <a:lnTo>
                  <a:pt x="338" y="536"/>
                </a:lnTo>
                <a:lnTo>
                  <a:pt x="335" y="538"/>
                </a:lnTo>
                <a:lnTo>
                  <a:pt x="334" y="539"/>
                </a:lnTo>
                <a:lnTo>
                  <a:pt x="332" y="539"/>
                </a:lnTo>
                <a:lnTo>
                  <a:pt x="331" y="540"/>
                </a:lnTo>
                <a:lnTo>
                  <a:pt x="329" y="540"/>
                </a:lnTo>
                <a:lnTo>
                  <a:pt x="328" y="541"/>
                </a:lnTo>
                <a:lnTo>
                  <a:pt x="326" y="541"/>
                </a:lnTo>
                <a:lnTo>
                  <a:pt x="324" y="541"/>
                </a:lnTo>
                <a:lnTo>
                  <a:pt x="317" y="541"/>
                </a:lnTo>
                <a:lnTo>
                  <a:pt x="315" y="541"/>
                </a:lnTo>
                <a:lnTo>
                  <a:pt x="313" y="541"/>
                </a:lnTo>
                <a:lnTo>
                  <a:pt x="312" y="541"/>
                </a:lnTo>
                <a:lnTo>
                  <a:pt x="310" y="541"/>
                </a:lnTo>
                <a:lnTo>
                  <a:pt x="308" y="540"/>
                </a:lnTo>
                <a:lnTo>
                  <a:pt x="306" y="540"/>
                </a:lnTo>
                <a:lnTo>
                  <a:pt x="305" y="539"/>
                </a:lnTo>
                <a:lnTo>
                  <a:pt x="304" y="539"/>
                </a:lnTo>
                <a:lnTo>
                  <a:pt x="303" y="538"/>
                </a:lnTo>
                <a:lnTo>
                  <a:pt x="301" y="537"/>
                </a:lnTo>
                <a:lnTo>
                  <a:pt x="301" y="537"/>
                </a:lnTo>
                <a:lnTo>
                  <a:pt x="300" y="537"/>
                </a:lnTo>
                <a:lnTo>
                  <a:pt x="300" y="537"/>
                </a:lnTo>
                <a:lnTo>
                  <a:pt x="299" y="537"/>
                </a:lnTo>
                <a:lnTo>
                  <a:pt x="299" y="537"/>
                </a:lnTo>
                <a:lnTo>
                  <a:pt x="298" y="537"/>
                </a:lnTo>
                <a:lnTo>
                  <a:pt x="297" y="538"/>
                </a:lnTo>
                <a:lnTo>
                  <a:pt x="296" y="539"/>
                </a:lnTo>
                <a:lnTo>
                  <a:pt x="294" y="540"/>
                </a:lnTo>
                <a:lnTo>
                  <a:pt x="288" y="545"/>
                </a:lnTo>
                <a:lnTo>
                  <a:pt x="285" y="548"/>
                </a:lnTo>
                <a:lnTo>
                  <a:pt x="282" y="551"/>
                </a:lnTo>
                <a:lnTo>
                  <a:pt x="281" y="551"/>
                </a:lnTo>
                <a:lnTo>
                  <a:pt x="280" y="552"/>
                </a:lnTo>
                <a:lnTo>
                  <a:pt x="279" y="554"/>
                </a:lnTo>
                <a:lnTo>
                  <a:pt x="277" y="556"/>
                </a:lnTo>
                <a:lnTo>
                  <a:pt x="276" y="557"/>
                </a:lnTo>
                <a:lnTo>
                  <a:pt x="274" y="558"/>
                </a:lnTo>
                <a:lnTo>
                  <a:pt x="273" y="559"/>
                </a:lnTo>
                <a:lnTo>
                  <a:pt x="272" y="560"/>
                </a:lnTo>
                <a:lnTo>
                  <a:pt x="270" y="561"/>
                </a:lnTo>
                <a:lnTo>
                  <a:pt x="267" y="562"/>
                </a:lnTo>
                <a:lnTo>
                  <a:pt x="265" y="562"/>
                </a:lnTo>
                <a:lnTo>
                  <a:pt x="263" y="563"/>
                </a:lnTo>
                <a:lnTo>
                  <a:pt x="261" y="563"/>
                </a:lnTo>
                <a:lnTo>
                  <a:pt x="259" y="563"/>
                </a:lnTo>
                <a:lnTo>
                  <a:pt x="257" y="563"/>
                </a:lnTo>
                <a:lnTo>
                  <a:pt x="254" y="563"/>
                </a:lnTo>
                <a:lnTo>
                  <a:pt x="252" y="563"/>
                </a:lnTo>
                <a:lnTo>
                  <a:pt x="251" y="563"/>
                </a:lnTo>
                <a:lnTo>
                  <a:pt x="249" y="563"/>
                </a:lnTo>
                <a:lnTo>
                  <a:pt x="247" y="564"/>
                </a:lnTo>
                <a:lnTo>
                  <a:pt x="246" y="564"/>
                </a:lnTo>
                <a:lnTo>
                  <a:pt x="244" y="565"/>
                </a:lnTo>
                <a:lnTo>
                  <a:pt x="243" y="566"/>
                </a:lnTo>
                <a:lnTo>
                  <a:pt x="240" y="568"/>
                </a:lnTo>
                <a:lnTo>
                  <a:pt x="238" y="570"/>
                </a:lnTo>
                <a:lnTo>
                  <a:pt x="237" y="571"/>
                </a:lnTo>
                <a:lnTo>
                  <a:pt x="234" y="573"/>
                </a:lnTo>
                <a:lnTo>
                  <a:pt x="233" y="574"/>
                </a:lnTo>
                <a:lnTo>
                  <a:pt x="231" y="576"/>
                </a:lnTo>
                <a:lnTo>
                  <a:pt x="228" y="578"/>
                </a:lnTo>
                <a:lnTo>
                  <a:pt x="227" y="579"/>
                </a:lnTo>
                <a:lnTo>
                  <a:pt x="226" y="580"/>
                </a:lnTo>
                <a:lnTo>
                  <a:pt x="226" y="580"/>
                </a:lnTo>
                <a:lnTo>
                  <a:pt x="225" y="581"/>
                </a:lnTo>
                <a:lnTo>
                  <a:pt x="225" y="583"/>
                </a:lnTo>
                <a:lnTo>
                  <a:pt x="225" y="584"/>
                </a:lnTo>
                <a:lnTo>
                  <a:pt x="224" y="587"/>
                </a:lnTo>
                <a:lnTo>
                  <a:pt x="224" y="589"/>
                </a:lnTo>
                <a:lnTo>
                  <a:pt x="224" y="590"/>
                </a:lnTo>
                <a:lnTo>
                  <a:pt x="223" y="592"/>
                </a:lnTo>
                <a:lnTo>
                  <a:pt x="223" y="593"/>
                </a:lnTo>
                <a:lnTo>
                  <a:pt x="223" y="594"/>
                </a:lnTo>
                <a:lnTo>
                  <a:pt x="223" y="596"/>
                </a:lnTo>
                <a:lnTo>
                  <a:pt x="223" y="597"/>
                </a:lnTo>
                <a:lnTo>
                  <a:pt x="222" y="599"/>
                </a:lnTo>
                <a:lnTo>
                  <a:pt x="222" y="600"/>
                </a:lnTo>
                <a:lnTo>
                  <a:pt x="222" y="600"/>
                </a:lnTo>
                <a:lnTo>
                  <a:pt x="222" y="600"/>
                </a:lnTo>
                <a:lnTo>
                  <a:pt x="221" y="601"/>
                </a:lnTo>
                <a:lnTo>
                  <a:pt x="221" y="601"/>
                </a:lnTo>
                <a:lnTo>
                  <a:pt x="220" y="602"/>
                </a:lnTo>
                <a:lnTo>
                  <a:pt x="218" y="603"/>
                </a:lnTo>
                <a:lnTo>
                  <a:pt x="217" y="603"/>
                </a:lnTo>
                <a:lnTo>
                  <a:pt x="217" y="604"/>
                </a:lnTo>
                <a:lnTo>
                  <a:pt x="216" y="604"/>
                </a:lnTo>
                <a:lnTo>
                  <a:pt x="216" y="605"/>
                </a:lnTo>
                <a:lnTo>
                  <a:pt x="214" y="609"/>
                </a:lnTo>
                <a:lnTo>
                  <a:pt x="214" y="610"/>
                </a:lnTo>
                <a:lnTo>
                  <a:pt x="213" y="611"/>
                </a:lnTo>
                <a:lnTo>
                  <a:pt x="211" y="613"/>
                </a:lnTo>
                <a:lnTo>
                  <a:pt x="211" y="614"/>
                </a:lnTo>
                <a:lnTo>
                  <a:pt x="210" y="614"/>
                </a:lnTo>
                <a:lnTo>
                  <a:pt x="210" y="615"/>
                </a:lnTo>
                <a:lnTo>
                  <a:pt x="209" y="615"/>
                </a:lnTo>
                <a:lnTo>
                  <a:pt x="208" y="615"/>
                </a:lnTo>
                <a:lnTo>
                  <a:pt x="207" y="616"/>
                </a:lnTo>
                <a:lnTo>
                  <a:pt x="206" y="616"/>
                </a:lnTo>
                <a:lnTo>
                  <a:pt x="203" y="616"/>
                </a:lnTo>
                <a:lnTo>
                  <a:pt x="201" y="616"/>
                </a:lnTo>
                <a:lnTo>
                  <a:pt x="200" y="617"/>
                </a:lnTo>
                <a:lnTo>
                  <a:pt x="199" y="617"/>
                </a:lnTo>
                <a:lnTo>
                  <a:pt x="198" y="617"/>
                </a:lnTo>
                <a:lnTo>
                  <a:pt x="197" y="618"/>
                </a:lnTo>
                <a:lnTo>
                  <a:pt x="195" y="619"/>
                </a:lnTo>
                <a:lnTo>
                  <a:pt x="194" y="620"/>
                </a:lnTo>
                <a:lnTo>
                  <a:pt x="192" y="622"/>
                </a:lnTo>
                <a:lnTo>
                  <a:pt x="190" y="623"/>
                </a:lnTo>
                <a:lnTo>
                  <a:pt x="190" y="624"/>
                </a:lnTo>
                <a:lnTo>
                  <a:pt x="189" y="625"/>
                </a:lnTo>
                <a:lnTo>
                  <a:pt x="189" y="626"/>
                </a:lnTo>
                <a:lnTo>
                  <a:pt x="188" y="627"/>
                </a:lnTo>
                <a:lnTo>
                  <a:pt x="189" y="627"/>
                </a:lnTo>
                <a:lnTo>
                  <a:pt x="188" y="628"/>
                </a:lnTo>
                <a:lnTo>
                  <a:pt x="187" y="629"/>
                </a:lnTo>
                <a:lnTo>
                  <a:pt x="186" y="630"/>
                </a:lnTo>
                <a:lnTo>
                  <a:pt x="185" y="631"/>
                </a:lnTo>
                <a:lnTo>
                  <a:pt x="183" y="632"/>
                </a:lnTo>
                <a:lnTo>
                  <a:pt x="182" y="632"/>
                </a:lnTo>
                <a:lnTo>
                  <a:pt x="181" y="632"/>
                </a:lnTo>
                <a:lnTo>
                  <a:pt x="178" y="633"/>
                </a:lnTo>
                <a:lnTo>
                  <a:pt x="177" y="633"/>
                </a:lnTo>
                <a:lnTo>
                  <a:pt x="176" y="633"/>
                </a:lnTo>
                <a:lnTo>
                  <a:pt x="176" y="633"/>
                </a:lnTo>
                <a:lnTo>
                  <a:pt x="175" y="633"/>
                </a:lnTo>
                <a:lnTo>
                  <a:pt x="174" y="633"/>
                </a:lnTo>
                <a:lnTo>
                  <a:pt x="174" y="632"/>
                </a:lnTo>
                <a:lnTo>
                  <a:pt x="174" y="632"/>
                </a:lnTo>
                <a:lnTo>
                  <a:pt x="173" y="631"/>
                </a:lnTo>
                <a:lnTo>
                  <a:pt x="172" y="628"/>
                </a:lnTo>
                <a:lnTo>
                  <a:pt x="172" y="627"/>
                </a:lnTo>
                <a:lnTo>
                  <a:pt x="171" y="625"/>
                </a:lnTo>
                <a:lnTo>
                  <a:pt x="169" y="623"/>
                </a:lnTo>
                <a:lnTo>
                  <a:pt x="167" y="621"/>
                </a:lnTo>
                <a:lnTo>
                  <a:pt x="167" y="619"/>
                </a:lnTo>
                <a:lnTo>
                  <a:pt x="166" y="619"/>
                </a:lnTo>
                <a:lnTo>
                  <a:pt x="166" y="619"/>
                </a:lnTo>
                <a:lnTo>
                  <a:pt x="165" y="619"/>
                </a:lnTo>
                <a:lnTo>
                  <a:pt x="164" y="619"/>
                </a:lnTo>
                <a:lnTo>
                  <a:pt x="163" y="620"/>
                </a:lnTo>
                <a:lnTo>
                  <a:pt x="163" y="620"/>
                </a:lnTo>
                <a:lnTo>
                  <a:pt x="162" y="621"/>
                </a:lnTo>
                <a:lnTo>
                  <a:pt x="160" y="623"/>
                </a:lnTo>
                <a:lnTo>
                  <a:pt x="159" y="624"/>
                </a:lnTo>
                <a:lnTo>
                  <a:pt x="159" y="625"/>
                </a:lnTo>
                <a:lnTo>
                  <a:pt x="158" y="625"/>
                </a:lnTo>
                <a:lnTo>
                  <a:pt x="158" y="625"/>
                </a:lnTo>
                <a:lnTo>
                  <a:pt x="157" y="625"/>
                </a:lnTo>
                <a:lnTo>
                  <a:pt x="156" y="625"/>
                </a:lnTo>
                <a:lnTo>
                  <a:pt x="156" y="625"/>
                </a:lnTo>
                <a:lnTo>
                  <a:pt x="155" y="624"/>
                </a:lnTo>
                <a:lnTo>
                  <a:pt x="155" y="624"/>
                </a:lnTo>
                <a:lnTo>
                  <a:pt x="154" y="622"/>
                </a:lnTo>
                <a:lnTo>
                  <a:pt x="154" y="621"/>
                </a:lnTo>
                <a:lnTo>
                  <a:pt x="154" y="620"/>
                </a:lnTo>
                <a:lnTo>
                  <a:pt x="154" y="618"/>
                </a:lnTo>
                <a:lnTo>
                  <a:pt x="154" y="618"/>
                </a:lnTo>
                <a:lnTo>
                  <a:pt x="154" y="618"/>
                </a:lnTo>
                <a:lnTo>
                  <a:pt x="154" y="617"/>
                </a:lnTo>
                <a:lnTo>
                  <a:pt x="153" y="617"/>
                </a:lnTo>
                <a:lnTo>
                  <a:pt x="153" y="617"/>
                </a:lnTo>
                <a:lnTo>
                  <a:pt x="153" y="618"/>
                </a:lnTo>
                <a:lnTo>
                  <a:pt x="153" y="618"/>
                </a:lnTo>
                <a:lnTo>
                  <a:pt x="152" y="618"/>
                </a:lnTo>
                <a:lnTo>
                  <a:pt x="152" y="619"/>
                </a:lnTo>
                <a:lnTo>
                  <a:pt x="149" y="619"/>
                </a:lnTo>
                <a:lnTo>
                  <a:pt x="147" y="619"/>
                </a:lnTo>
                <a:lnTo>
                  <a:pt x="146" y="619"/>
                </a:lnTo>
                <a:lnTo>
                  <a:pt x="146" y="619"/>
                </a:lnTo>
                <a:lnTo>
                  <a:pt x="146" y="619"/>
                </a:lnTo>
                <a:lnTo>
                  <a:pt x="145" y="619"/>
                </a:lnTo>
                <a:lnTo>
                  <a:pt x="145" y="619"/>
                </a:lnTo>
                <a:lnTo>
                  <a:pt x="144" y="620"/>
                </a:lnTo>
                <a:lnTo>
                  <a:pt x="144" y="619"/>
                </a:lnTo>
                <a:lnTo>
                  <a:pt x="144" y="619"/>
                </a:lnTo>
                <a:lnTo>
                  <a:pt x="143" y="617"/>
                </a:lnTo>
                <a:lnTo>
                  <a:pt x="142" y="615"/>
                </a:lnTo>
                <a:lnTo>
                  <a:pt x="142" y="614"/>
                </a:lnTo>
                <a:lnTo>
                  <a:pt x="141" y="613"/>
                </a:lnTo>
                <a:lnTo>
                  <a:pt x="140" y="611"/>
                </a:lnTo>
                <a:lnTo>
                  <a:pt x="137" y="607"/>
                </a:lnTo>
                <a:lnTo>
                  <a:pt x="136" y="606"/>
                </a:lnTo>
                <a:lnTo>
                  <a:pt x="135" y="605"/>
                </a:lnTo>
                <a:lnTo>
                  <a:pt x="134" y="604"/>
                </a:lnTo>
                <a:lnTo>
                  <a:pt x="133" y="604"/>
                </a:lnTo>
                <a:lnTo>
                  <a:pt x="131" y="603"/>
                </a:lnTo>
                <a:lnTo>
                  <a:pt x="130" y="602"/>
                </a:lnTo>
                <a:lnTo>
                  <a:pt x="129" y="602"/>
                </a:lnTo>
                <a:lnTo>
                  <a:pt x="128" y="602"/>
                </a:lnTo>
                <a:lnTo>
                  <a:pt x="123" y="601"/>
                </a:lnTo>
                <a:lnTo>
                  <a:pt x="122" y="600"/>
                </a:lnTo>
                <a:lnTo>
                  <a:pt x="121" y="600"/>
                </a:lnTo>
                <a:lnTo>
                  <a:pt x="120" y="599"/>
                </a:lnTo>
                <a:lnTo>
                  <a:pt x="119" y="598"/>
                </a:lnTo>
                <a:lnTo>
                  <a:pt x="118" y="598"/>
                </a:lnTo>
                <a:lnTo>
                  <a:pt x="118" y="597"/>
                </a:lnTo>
                <a:lnTo>
                  <a:pt x="118" y="597"/>
                </a:lnTo>
                <a:lnTo>
                  <a:pt x="118" y="597"/>
                </a:lnTo>
                <a:lnTo>
                  <a:pt x="118" y="596"/>
                </a:lnTo>
                <a:lnTo>
                  <a:pt x="118" y="595"/>
                </a:lnTo>
                <a:lnTo>
                  <a:pt x="119" y="594"/>
                </a:lnTo>
                <a:lnTo>
                  <a:pt x="119" y="593"/>
                </a:lnTo>
                <a:lnTo>
                  <a:pt x="120" y="593"/>
                </a:lnTo>
                <a:lnTo>
                  <a:pt x="120" y="592"/>
                </a:lnTo>
                <a:lnTo>
                  <a:pt x="121" y="592"/>
                </a:lnTo>
                <a:lnTo>
                  <a:pt x="122" y="592"/>
                </a:lnTo>
                <a:lnTo>
                  <a:pt x="123" y="591"/>
                </a:lnTo>
                <a:lnTo>
                  <a:pt x="124" y="591"/>
                </a:lnTo>
                <a:lnTo>
                  <a:pt x="125" y="591"/>
                </a:lnTo>
                <a:lnTo>
                  <a:pt x="126" y="591"/>
                </a:lnTo>
                <a:lnTo>
                  <a:pt x="129" y="591"/>
                </a:lnTo>
                <a:lnTo>
                  <a:pt x="132" y="592"/>
                </a:lnTo>
                <a:lnTo>
                  <a:pt x="133" y="592"/>
                </a:lnTo>
                <a:lnTo>
                  <a:pt x="133" y="592"/>
                </a:lnTo>
                <a:lnTo>
                  <a:pt x="134" y="592"/>
                </a:lnTo>
                <a:lnTo>
                  <a:pt x="134" y="591"/>
                </a:lnTo>
                <a:lnTo>
                  <a:pt x="134" y="591"/>
                </a:lnTo>
                <a:lnTo>
                  <a:pt x="135" y="591"/>
                </a:lnTo>
                <a:lnTo>
                  <a:pt x="135" y="590"/>
                </a:lnTo>
                <a:lnTo>
                  <a:pt x="135" y="590"/>
                </a:lnTo>
                <a:lnTo>
                  <a:pt x="135" y="589"/>
                </a:lnTo>
                <a:lnTo>
                  <a:pt x="135" y="587"/>
                </a:lnTo>
                <a:lnTo>
                  <a:pt x="134" y="585"/>
                </a:lnTo>
                <a:lnTo>
                  <a:pt x="134" y="584"/>
                </a:lnTo>
                <a:lnTo>
                  <a:pt x="134" y="583"/>
                </a:lnTo>
                <a:lnTo>
                  <a:pt x="134" y="582"/>
                </a:lnTo>
                <a:lnTo>
                  <a:pt x="134" y="582"/>
                </a:lnTo>
                <a:lnTo>
                  <a:pt x="135" y="580"/>
                </a:lnTo>
                <a:lnTo>
                  <a:pt x="136" y="579"/>
                </a:lnTo>
                <a:lnTo>
                  <a:pt x="136" y="578"/>
                </a:lnTo>
                <a:lnTo>
                  <a:pt x="136" y="577"/>
                </a:lnTo>
                <a:lnTo>
                  <a:pt x="136" y="577"/>
                </a:lnTo>
                <a:lnTo>
                  <a:pt x="136" y="576"/>
                </a:lnTo>
                <a:lnTo>
                  <a:pt x="136" y="575"/>
                </a:lnTo>
                <a:lnTo>
                  <a:pt x="136" y="574"/>
                </a:lnTo>
                <a:lnTo>
                  <a:pt x="136" y="572"/>
                </a:lnTo>
                <a:lnTo>
                  <a:pt x="135" y="568"/>
                </a:lnTo>
                <a:lnTo>
                  <a:pt x="134" y="566"/>
                </a:lnTo>
                <a:lnTo>
                  <a:pt x="133" y="563"/>
                </a:lnTo>
                <a:lnTo>
                  <a:pt x="131" y="558"/>
                </a:lnTo>
                <a:lnTo>
                  <a:pt x="130" y="556"/>
                </a:lnTo>
                <a:lnTo>
                  <a:pt x="128" y="553"/>
                </a:lnTo>
                <a:lnTo>
                  <a:pt x="127" y="551"/>
                </a:lnTo>
                <a:lnTo>
                  <a:pt x="125" y="547"/>
                </a:lnTo>
                <a:lnTo>
                  <a:pt x="124" y="547"/>
                </a:lnTo>
                <a:lnTo>
                  <a:pt x="124" y="546"/>
                </a:lnTo>
                <a:lnTo>
                  <a:pt x="123" y="545"/>
                </a:lnTo>
                <a:lnTo>
                  <a:pt x="123" y="544"/>
                </a:lnTo>
                <a:lnTo>
                  <a:pt x="123" y="540"/>
                </a:lnTo>
                <a:lnTo>
                  <a:pt x="123" y="539"/>
                </a:lnTo>
                <a:lnTo>
                  <a:pt x="123" y="536"/>
                </a:lnTo>
                <a:lnTo>
                  <a:pt x="123" y="535"/>
                </a:lnTo>
                <a:lnTo>
                  <a:pt x="122" y="534"/>
                </a:lnTo>
                <a:lnTo>
                  <a:pt x="122" y="533"/>
                </a:lnTo>
                <a:lnTo>
                  <a:pt x="121" y="532"/>
                </a:lnTo>
                <a:lnTo>
                  <a:pt x="119" y="530"/>
                </a:lnTo>
                <a:lnTo>
                  <a:pt x="118" y="529"/>
                </a:lnTo>
                <a:lnTo>
                  <a:pt x="117" y="529"/>
                </a:lnTo>
                <a:lnTo>
                  <a:pt x="117" y="528"/>
                </a:lnTo>
                <a:lnTo>
                  <a:pt x="116" y="527"/>
                </a:lnTo>
                <a:lnTo>
                  <a:pt x="116" y="526"/>
                </a:lnTo>
                <a:lnTo>
                  <a:pt x="116" y="525"/>
                </a:lnTo>
                <a:lnTo>
                  <a:pt x="116" y="524"/>
                </a:lnTo>
                <a:lnTo>
                  <a:pt x="116" y="523"/>
                </a:lnTo>
                <a:lnTo>
                  <a:pt x="117" y="520"/>
                </a:lnTo>
                <a:lnTo>
                  <a:pt x="117" y="519"/>
                </a:lnTo>
                <a:lnTo>
                  <a:pt x="117" y="517"/>
                </a:lnTo>
                <a:lnTo>
                  <a:pt x="117" y="515"/>
                </a:lnTo>
                <a:lnTo>
                  <a:pt x="117" y="513"/>
                </a:lnTo>
                <a:lnTo>
                  <a:pt x="116" y="509"/>
                </a:lnTo>
                <a:lnTo>
                  <a:pt x="115" y="507"/>
                </a:lnTo>
                <a:lnTo>
                  <a:pt x="114" y="504"/>
                </a:lnTo>
                <a:lnTo>
                  <a:pt x="114" y="503"/>
                </a:lnTo>
                <a:lnTo>
                  <a:pt x="113" y="502"/>
                </a:lnTo>
                <a:lnTo>
                  <a:pt x="113" y="501"/>
                </a:lnTo>
                <a:lnTo>
                  <a:pt x="114" y="499"/>
                </a:lnTo>
                <a:lnTo>
                  <a:pt x="114" y="497"/>
                </a:lnTo>
                <a:lnTo>
                  <a:pt x="115" y="492"/>
                </a:lnTo>
                <a:lnTo>
                  <a:pt x="116" y="489"/>
                </a:lnTo>
                <a:lnTo>
                  <a:pt x="116" y="488"/>
                </a:lnTo>
                <a:lnTo>
                  <a:pt x="116" y="487"/>
                </a:lnTo>
                <a:lnTo>
                  <a:pt x="116" y="486"/>
                </a:lnTo>
                <a:lnTo>
                  <a:pt x="116" y="481"/>
                </a:lnTo>
                <a:lnTo>
                  <a:pt x="116" y="480"/>
                </a:lnTo>
                <a:lnTo>
                  <a:pt x="116" y="479"/>
                </a:lnTo>
                <a:lnTo>
                  <a:pt x="117" y="478"/>
                </a:lnTo>
                <a:lnTo>
                  <a:pt x="117" y="477"/>
                </a:lnTo>
                <a:lnTo>
                  <a:pt x="118" y="473"/>
                </a:lnTo>
                <a:lnTo>
                  <a:pt x="118" y="471"/>
                </a:lnTo>
                <a:lnTo>
                  <a:pt x="119" y="469"/>
                </a:lnTo>
                <a:lnTo>
                  <a:pt x="119" y="468"/>
                </a:lnTo>
                <a:lnTo>
                  <a:pt x="118" y="466"/>
                </a:lnTo>
                <a:lnTo>
                  <a:pt x="118" y="465"/>
                </a:lnTo>
                <a:lnTo>
                  <a:pt x="118" y="463"/>
                </a:lnTo>
                <a:lnTo>
                  <a:pt x="118" y="462"/>
                </a:lnTo>
                <a:lnTo>
                  <a:pt x="117" y="460"/>
                </a:lnTo>
                <a:lnTo>
                  <a:pt x="116" y="458"/>
                </a:lnTo>
                <a:lnTo>
                  <a:pt x="115" y="457"/>
                </a:lnTo>
                <a:lnTo>
                  <a:pt x="114" y="455"/>
                </a:lnTo>
                <a:lnTo>
                  <a:pt x="114" y="454"/>
                </a:lnTo>
                <a:lnTo>
                  <a:pt x="113" y="453"/>
                </a:lnTo>
                <a:lnTo>
                  <a:pt x="112" y="453"/>
                </a:lnTo>
                <a:lnTo>
                  <a:pt x="111" y="452"/>
                </a:lnTo>
                <a:lnTo>
                  <a:pt x="110" y="451"/>
                </a:lnTo>
                <a:lnTo>
                  <a:pt x="109" y="451"/>
                </a:lnTo>
                <a:lnTo>
                  <a:pt x="108" y="451"/>
                </a:lnTo>
                <a:lnTo>
                  <a:pt x="108" y="451"/>
                </a:lnTo>
                <a:lnTo>
                  <a:pt x="107" y="450"/>
                </a:lnTo>
                <a:lnTo>
                  <a:pt x="106" y="451"/>
                </a:lnTo>
                <a:lnTo>
                  <a:pt x="100" y="451"/>
                </a:lnTo>
                <a:lnTo>
                  <a:pt x="99" y="451"/>
                </a:lnTo>
                <a:lnTo>
                  <a:pt x="98" y="451"/>
                </a:lnTo>
                <a:lnTo>
                  <a:pt x="93" y="451"/>
                </a:lnTo>
                <a:lnTo>
                  <a:pt x="91" y="451"/>
                </a:lnTo>
                <a:lnTo>
                  <a:pt x="88" y="451"/>
                </a:lnTo>
                <a:lnTo>
                  <a:pt x="83" y="450"/>
                </a:lnTo>
                <a:lnTo>
                  <a:pt x="81" y="450"/>
                </a:lnTo>
                <a:lnTo>
                  <a:pt x="79" y="450"/>
                </a:lnTo>
                <a:lnTo>
                  <a:pt x="78" y="450"/>
                </a:lnTo>
                <a:lnTo>
                  <a:pt x="77" y="450"/>
                </a:lnTo>
                <a:lnTo>
                  <a:pt x="75" y="451"/>
                </a:lnTo>
                <a:lnTo>
                  <a:pt x="72" y="451"/>
                </a:lnTo>
                <a:lnTo>
                  <a:pt x="71" y="451"/>
                </a:lnTo>
                <a:lnTo>
                  <a:pt x="71" y="452"/>
                </a:lnTo>
                <a:lnTo>
                  <a:pt x="70" y="452"/>
                </a:lnTo>
                <a:lnTo>
                  <a:pt x="69" y="451"/>
                </a:lnTo>
                <a:lnTo>
                  <a:pt x="69" y="451"/>
                </a:lnTo>
                <a:lnTo>
                  <a:pt x="68" y="451"/>
                </a:lnTo>
                <a:lnTo>
                  <a:pt x="67" y="450"/>
                </a:lnTo>
                <a:lnTo>
                  <a:pt x="66" y="450"/>
                </a:lnTo>
                <a:lnTo>
                  <a:pt x="66" y="450"/>
                </a:lnTo>
                <a:lnTo>
                  <a:pt x="65" y="449"/>
                </a:lnTo>
                <a:lnTo>
                  <a:pt x="65" y="449"/>
                </a:lnTo>
                <a:lnTo>
                  <a:pt x="64" y="448"/>
                </a:lnTo>
                <a:lnTo>
                  <a:pt x="64" y="448"/>
                </a:lnTo>
                <a:lnTo>
                  <a:pt x="64" y="447"/>
                </a:lnTo>
                <a:lnTo>
                  <a:pt x="64" y="446"/>
                </a:lnTo>
                <a:lnTo>
                  <a:pt x="64" y="444"/>
                </a:lnTo>
                <a:lnTo>
                  <a:pt x="64" y="441"/>
                </a:lnTo>
                <a:lnTo>
                  <a:pt x="64" y="440"/>
                </a:lnTo>
                <a:lnTo>
                  <a:pt x="63" y="439"/>
                </a:lnTo>
                <a:lnTo>
                  <a:pt x="63" y="438"/>
                </a:lnTo>
                <a:lnTo>
                  <a:pt x="63" y="437"/>
                </a:lnTo>
                <a:lnTo>
                  <a:pt x="62" y="436"/>
                </a:lnTo>
                <a:lnTo>
                  <a:pt x="62" y="436"/>
                </a:lnTo>
                <a:lnTo>
                  <a:pt x="61" y="435"/>
                </a:lnTo>
                <a:lnTo>
                  <a:pt x="61" y="434"/>
                </a:lnTo>
                <a:lnTo>
                  <a:pt x="60" y="434"/>
                </a:lnTo>
                <a:lnTo>
                  <a:pt x="58" y="433"/>
                </a:lnTo>
                <a:lnTo>
                  <a:pt x="54" y="431"/>
                </a:lnTo>
                <a:lnTo>
                  <a:pt x="52" y="430"/>
                </a:lnTo>
                <a:lnTo>
                  <a:pt x="51" y="429"/>
                </a:lnTo>
                <a:lnTo>
                  <a:pt x="50" y="429"/>
                </a:lnTo>
                <a:lnTo>
                  <a:pt x="48" y="429"/>
                </a:lnTo>
                <a:lnTo>
                  <a:pt x="46" y="428"/>
                </a:lnTo>
                <a:lnTo>
                  <a:pt x="44" y="428"/>
                </a:lnTo>
                <a:lnTo>
                  <a:pt x="41" y="428"/>
                </a:lnTo>
                <a:lnTo>
                  <a:pt x="39" y="427"/>
                </a:lnTo>
                <a:lnTo>
                  <a:pt x="36" y="427"/>
                </a:lnTo>
                <a:lnTo>
                  <a:pt x="31" y="425"/>
                </a:lnTo>
                <a:lnTo>
                  <a:pt x="30" y="425"/>
                </a:lnTo>
                <a:lnTo>
                  <a:pt x="28" y="425"/>
                </a:lnTo>
                <a:lnTo>
                  <a:pt x="23" y="424"/>
                </a:lnTo>
                <a:lnTo>
                  <a:pt x="21" y="424"/>
                </a:lnTo>
                <a:lnTo>
                  <a:pt x="18" y="424"/>
                </a:lnTo>
                <a:lnTo>
                  <a:pt x="14" y="423"/>
                </a:lnTo>
                <a:lnTo>
                  <a:pt x="11" y="422"/>
                </a:lnTo>
                <a:lnTo>
                  <a:pt x="10" y="421"/>
                </a:lnTo>
                <a:lnTo>
                  <a:pt x="8" y="421"/>
                </a:lnTo>
                <a:lnTo>
                  <a:pt x="6" y="419"/>
                </a:lnTo>
                <a:lnTo>
                  <a:pt x="1" y="416"/>
                </a:lnTo>
                <a:lnTo>
                  <a:pt x="1" y="416"/>
                </a:lnTo>
                <a:lnTo>
                  <a:pt x="0" y="415"/>
                </a:lnTo>
                <a:lnTo>
                  <a:pt x="0" y="415"/>
                </a:lnTo>
                <a:lnTo>
                  <a:pt x="1" y="415"/>
                </a:lnTo>
                <a:lnTo>
                  <a:pt x="1" y="414"/>
                </a:lnTo>
                <a:lnTo>
                  <a:pt x="1" y="414"/>
                </a:lnTo>
                <a:lnTo>
                  <a:pt x="2" y="413"/>
                </a:lnTo>
                <a:lnTo>
                  <a:pt x="3" y="412"/>
                </a:lnTo>
                <a:lnTo>
                  <a:pt x="4" y="412"/>
                </a:lnTo>
                <a:lnTo>
                  <a:pt x="9" y="409"/>
                </a:lnTo>
                <a:lnTo>
                  <a:pt x="12" y="407"/>
                </a:lnTo>
                <a:lnTo>
                  <a:pt x="15" y="405"/>
                </a:lnTo>
                <a:lnTo>
                  <a:pt x="16" y="404"/>
                </a:lnTo>
                <a:lnTo>
                  <a:pt x="17" y="403"/>
                </a:lnTo>
                <a:lnTo>
                  <a:pt x="19" y="401"/>
                </a:lnTo>
                <a:lnTo>
                  <a:pt x="26" y="394"/>
                </a:lnTo>
                <a:lnTo>
                  <a:pt x="27" y="392"/>
                </a:lnTo>
                <a:lnTo>
                  <a:pt x="29" y="390"/>
                </a:lnTo>
                <a:lnTo>
                  <a:pt x="30" y="388"/>
                </a:lnTo>
                <a:lnTo>
                  <a:pt x="30" y="387"/>
                </a:lnTo>
                <a:lnTo>
                  <a:pt x="31" y="385"/>
                </a:lnTo>
                <a:lnTo>
                  <a:pt x="31" y="384"/>
                </a:lnTo>
                <a:lnTo>
                  <a:pt x="32" y="381"/>
                </a:lnTo>
                <a:lnTo>
                  <a:pt x="32" y="374"/>
                </a:lnTo>
                <a:lnTo>
                  <a:pt x="33" y="370"/>
                </a:lnTo>
                <a:lnTo>
                  <a:pt x="33" y="366"/>
                </a:lnTo>
                <a:lnTo>
                  <a:pt x="34" y="364"/>
                </a:lnTo>
                <a:lnTo>
                  <a:pt x="34" y="362"/>
                </a:lnTo>
                <a:lnTo>
                  <a:pt x="35" y="360"/>
                </a:lnTo>
                <a:lnTo>
                  <a:pt x="35" y="359"/>
                </a:lnTo>
                <a:lnTo>
                  <a:pt x="36" y="357"/>
                </a:lnTo>
                <a:lnTo>
                  <a:pt x="37" y="356"/>
                </a:lnTo>
                <a:lnTo>
                  <a:pt x="37" y="354"/>
                </a:lnTo>
                <a:lnTo>
                  <a:pt x="38" y="354"/>
                </a:lnTo>
                <a:lnTo>
                  <a:pt x="39" y="353"/>
                </a:lnTo>
                <a:lnTo>
                  <a:pt x="39" y="352"/>
                </a:lnTo>
                <a:lnTo>
                  <a:pt x="40" y="351"/>
                </a:lnTo>
                <a:lnTo>
                  <a:pt x="41" y="351"/>
                </a:lnTo>
                <a:lnTo>
                  <a:pt x="42" y="351"/>
                </a:lnTo>
                <a:lnTo>
                  <a:pt x="43" y="351"/>
                </a:lnTo>
                <a:lnTo>
                  <a:pt x="44" y="351"/>
                </a:lnTo>
                <a:lnTo>
                  <a:pt x="45" y="351"/>
                </a:lnTo>
                <a:lnTo>
                  <a:pt x="50" y="352"/>
                </a:lnTo>
                <a:lnTo>
                  <a:pt x="51" y="352"/>
                </a:lnTo>
                <a:lnTo>
                  <a:pt x="53" y="352"/>
                </a:lnTo>
                <a:lnTo>
                  <a:pt x="55" y="352"/>
                </a:lnTo>
                <a:lnTo>
                  <a:pt x="56" y="353"/>
                </a:lnTo>
                <a:lnTo>
                  <a:pt x="58" y="352"/>
                </a:lnTo>
                <a:lnTo>
                  <a:pt x="60" y="352"/>
                </a:lnTo>
                <a:lnTo>
                  <a:pt x="63" y="352"/>
                </a:lnTo>
                <a:lnTo>
                  <a:pt x="65" y="351"/>
                </a:lnTo>
                <a:lnTo>
                  <a:pt x="68" y="351"/>
                </a:lnTo>
                <a:lnTo>
                  <a:pt x="73" y="349"/>
                </a:lnTo>
                <a:lnTo>
                  <a:pt x="74" y="348"/>
                </a:lnTo>
                <a:lnTo>
                  <a:pt x="76" y="348"/>
                </a:lnTo>
                <a:lnTo>
                  <a:pt x="77" y="348"/>
                </a:lnTo>
                <a:lnTo>
                  <a:pt x="78" y="348"/>
                </a:lnTo>
                <a:lnTo>
                  <a:pt x="79" y="348"/>
                </a:lnTo>
                <a:lnTo>
                  <a:pt x="80" y="348"/>
                </a:lnTo>
                <a:lnTo>
                  <a:pt x="81" y="348"/>
                </a:lnTo>
                <a:lnTo>
                  <a:pt x="84" y="350"/>
                </a:lnTo>
                <a:lnTo>
                  <a:pt x="85" y="350"/>
                </a:lnTo>
                <a:lnTo>
                  <a:pt x="86" y="350"/>
                </a:lnTo>
                <a:lnTo>
                  <a:pt x="91" y="351"/>
                </a:lnTo>
                <a:lnTo>
                  <a:pt x="95" y="352"/>
                </a:lnTo>
                <a:lnTo>
                  <a:pt x="97" y="352"/>
                </a:lnTo>
                <a:lnTo>
                  <a:pt x="98" y="352"/>
                </a:lnTo>
                <a:lnTo>
                  <a:pt x="99" y="352"/>
                </a:lnTo>
                <a:lnTo>
                  <a:pt x="100" y="352"/>
                </a:lnTo>
                <a:lnTo>
                  <a:pt x="101" y="352"/>
                </a:lnTo>
                <a:lnTo>
                  <a:pt x="102" y="351"/>
                </a:lnTo>
                <a:lnTo>
                  <a:pt x="103" y="351"/>
                </a:lnTo>
                <a:lnTo>
                  <a:pt x="104" y="351"/>
                </a:lnTo>
                <a:lnTo>
                  <a:pt x="104" y="350"/>
                </a:lnTo>
                <a:lnTo>
                  <a:pt x="105" y="350"/>
                </a:lnTo>
                <a:lnTo>
                  <a:pt x="106" y="349"/>
                </a:lnTo>
                <a:lnTo>
                  <a:pt x="107" y="348"/>
                </a:lnTo>
                <a:lnTo>
                  <a:pt x="110" y="343"/>
                </a:lnTo>
                <a:lnTo>
                  <a:pt x="111" y="341"/>
                </a:lnTo>
                <a:lnTo>
                  <a:pt x="111" y="340"/>
                </a:lnTo>
                <a:lnTo>
                  <a:pt x="115" y="333"/>
                </a:lnTo>
                <a:lnTo>
                  <a:pt x="116" y="331"/>
                </a:lnTo>
                <a:lnTo>
                  <a:pt x="117" y="329"/>
                </a:lnTo>
                <a:lnTo>
                  <a:pt x="118" y="325"/>
                </a:lnTo>
                <a:lnTo>
                  <a:pt x="119" y="324"/>
                </a:lnTo>
                <a:lnTo>
                  <a:pt x="119" y="321"/>
                </a:lnTo>
                <a:lnTo>
                  <a:pt x="120" y="318"/>
                </a:lnTo>
                <a:lnTo>
                  <a:pt x="120" y="316"/>
                </a:lnTo>
                <a:lnTo>
                  <a:pt x="120" y="315"/>
                </a:lnTo>
                <a:lnTo>
                  <a:pt x="121" y="313"/>
                </a:lnTo>
                <a:lnTo>
                  <a:pt x="123" y="307"/>
                </a:lnTo>
                <a:lnTo>
                  <a:pt x="124" y="305"/>
                </a:lnTo>
                <a:lnTo>
                  <a:pt x="125" y="304"/>
                </a:lnTo>
                <a:lnTo>
                  <a:pt x="125" y="303"/>
                </a:lnTo>
                <a:lnTo>
                  <a:pt x="126" y="302"/>
                </a:lnTo>
                <a:lnTo>
                  <a:pt x="127" y="301"/>
                </a:lnTo>
                <a:lnTo>
                  <a:pt x="128" y="300"/>
                </a:lnTo>
                <a:lnTo>
                  <a:pt x="129" y="299"/>
                </a:lnTo>
                <a:lnTo>
                  <a:pt x="130" y="299"/>
                </a:lnTo>
                <a:lnTo>
                  <a:pt x="131" y="298"/>
                </a:lnTo>
                <a:lnTo>
                  <a:pt x="132" y="298"/>
                </a:lnTo>
                <a:lnTo>
                  <a:pt x="133" y="297"/>
                </a:lnTo>
                <a:lnTo>
                  <a:pt x="134" y="297"/>
                </a:lnTo>
                <a:lnTo>
                  <a:pt x="135" y="297"/>
                </a:lnTo>
                <a:lnTo>
                  <a:pt x="136" y="297"/>
                </a:lnTo>
                <a:lnTo>
                  <a:pt x="137" y="298"/>
                </a:lnTo>
                <a:lnTo>
                  <a:pt x="139" y="298"/>
                </a:lnTo>
                <a:lnTo>
                  <a:pt x="140" y="299"/>
                </a:lnTo>
                <a:lnTo>
                  <a:pt x="141" y="299"/>
                </a:lnTo>
                <a:lnTo>
                  <a:pt x="142" y="300"/>
                </a:lnTo>
                <a:lnTo>
                  <a:pt x="145" y="302"/>
                </a:lnTo>
                <a:lnTo>
                  <a:pt x="146" y="303"/>
                </a:lnTo>
                <a:lnTo>
                  <a:pt x="148" y="303"/>
                </a:lnTo>
                <a:lnTo>
                  <a:pt x="149" y="304"/>
                </a:lnTo>
                <a:lnTo>
                  <a:pt x="150" y="304"/>
                </a:lnTo>
                <a:lnTo>
                  <a:pt x="151" y="304"/>
                </a:lnTo>
                <a:lnTo>
                  <a:pt x="152" y="304"/>
                </a:lnTo>
                <a:lnTo>
                  <a:pt x="153" y="304"/>
                </a:lnTo>
                <a:lnTo>
                  <a:pt x="154" y="303"/>
                </a:lnTo>
                <a:lnTo>
                  <a:pt x="155" y="303"/>
                </a:lnTo>
                <a:lnTo>
                  <a:pt x="156" y="303"/>
                </a:lnTo>
                <a:lnTo>
                  <a:pt x="156" y="302"/>
                </a:lnTo>
                <a:lnTo>
                  <a:pt x="157" y="302"/>
                </a:lnTo>
                <a:lnTo>
                  <a:pt x="158" y="301"/>
                </a:lnTo>
                <a:lnTo>
                  <a:pt x="158" y="301"/>
                </a:lnTo>
                <a:lnTo>
                  <a:pt x="159" y="300"/>
                </a:lnTo>
                <a:lnTo>
                  <a:pt x="159" y="298"/>
                </a:lnTo>
                <a:lnTo>
                  <a:pt x="161" y="294"/>
                </a:lnTo>
                <a:lnTo>
                  <a:pt x="162" y="292"/>
                </a:lnTo>
                <a:lnTo>
                  <a:pt x="163" y="290"/>
                </a:lnTo>
                <a:lnTo>
                  <a:pt x="163" y="289"/>
                </a:lnTo>
                <a:lnTo>
                  <a:pt x="164" y="289"/>
                </a:lnTo>
                <a:lnTo>
                  <a:pt x="165" y="287"/>
                </a:lnTo>
                <a:lnTo>
                  <a:pt x="168" y="285"/>
                </a:lnTo>
                <a:lnTo>
                  <a:pt x="170" y="284"/>
                </a:lnTo>
                <a:lnTo>
                  <a:pt x="173" y="281"/>
                </a:lnTo>
                <a:lnTo>
                  <a:pt x="176" y="279"/>
                </a:lnTo>
                <a:lnTo>
                  <a:pt x="177" y="278"/>
                </a:lnTo>
                <a:lnTo>
                  <a:pt x="178" y="278"/>
                </a:lnTo>
                <a:lnTo>
                  <a:pt x="178" y="277"/>
                </a:lnTo>
                <a:lnTo>
                  <a:pt x="179" y="276"/>
                </a:lnTo>
                <a:lnTo>
                  <a:pt x="180" y="274"/>
                </a:lnTo>
                <a:lnTo>
                  <a:pt x="181" y="272"/>
                </a:lnTo>
                <a:lnTo>
                  <a:pt x="182" y="270"/>
                </a:lnTo>
                <a:lnTo>
                  <a:pt x="183" y="266"/>
                </a:lnTo>
                <a:lnTo>
                  <a:pt x="183" y="265"/>
                </a:lnTo>
                <a:lnTo>
                  <a:pt x="184" y="264"/>
                </a:lnTo>
                <a:lnTo>
                  <a:pt x="184" y="264"/>
                </a:lnTo>
                <a:lnTo>
                  <a:pt x="184" y="263"/>
                </a:lnTo>
                <a:lnTo>
                  <a:pt x="184" y="263"/>
                </a:lnTo>
                <a:lnTo>
                  <a:pt x="185" y="263"/>
                </a:lnTo>
                <a:lnTo>
                  <a:pt x="186" y="263"/>
                </a:lnTo>
                <a:lnTo>
                  <a:pt x="186" y="263"/>
                </a:lnTo>
                <a:lnTo>
                  <a:pt x="187" y="263"/>
                </a:lnTo>
                <a:lnTo>
                  <a:pt x="188" y="264"/>
                </a:lnTo>
                <a:lnTo>
                  <a:pt x="189" y="264"/>
                </a:lnTo>
                <a:lnTo>
                  <a:pt x="189" y="265"/>
                </a:lnTo>
                <a:lnTo>
                  <a:pt x="190" y="265"/>
                </a:lnTo>
                <a:lnTo>
                  <a:pt x="192" y="267"/>
                </a:lnTo>
                <a:lnTo>
                  <a:pt x="194" y="269"/>
                </a:lnTo>
                <a:lnTo>
                  <a:pt x="195" y="271"/>
                </a:lnTo>
                <a:lnTo>
                  <a:pt x="198" y="276"/>
                </a:lnTo>
                <a:lnTo>
                  <a:pt x="199" y="278"/>
                </a:lnTo>
                <a:lnTo>
                  <a:pt x="200" y="279"/>
                </a:lnTo>
                <a:lnTo>
                  <a:pt x="201" y="281"/>
                </a:lnTo>
                <a:lnTo>
                  <a:pt x="203" y="282"/>
                </a:lnTo>
                <a:lnTo>
                  <a:pt x="205" y="283"/>
                </a:lnTo>
                <a:lnTo>
                  <a:pt x="207" y="285"/>
                </a:lnTo>
                <a:lnTo>
                  <a:pt x="208" y="285"/>
                </a:lnTo>
                <a:lnTo>
                  <a:pt x="209" y="286"/>
                </a:lnTo>
                <a:lnTo>
                  <a:pt x="212" y="287"/>
                </a:lnTo>
                <a:lnTo>
                  <a:pt x="214" y="288"/>
                </a:lnTo>
                <a:lnTo>
                  <a:pt x="215" y="288"/>
                </a:lnTo>
                <a:lnTo>
                  <a:pt x="216" y="288"/>
                </a:lnTo>
                <a:lnTo>
                  <a:pt x="217" y="288"/>
                </a:lnTo>
                <a:lnTo>
                  <a:pt x="218" y="288"/>
                </a:lnTo>
                <a:lnTo>
                  <a:pt x="219" y="288"/>
                </a:lnTo>
                <a:lnTo>
                  <a:pt x="219" y="288"/>
                </a:lnTo>
                <a:lnTo>
                  <a:pt x="220" y="287"/>
                </a:lnTo>
                <a:lnTo>
                  <a:pt x="221" y="287"/>
                </a:lnTo>
                <a:lnTo>
                  <a:pt x="222" y="286"/>
                </a:lnTo>
                <a:lnTo>
                  <a:pt x="223" y="286"/>
                </a:lnTo>
                <a:lnTo>
                  <a:pt x="225" y="285"/>
                </a:lnTo>
                <a:lnTo>
                  <a:pt x="227" y="283"/>
                </a:lnTo>
                <a:lnTo>
                  <a:pt x="231" y="278"/>
                </a:lnTo>
                <a:lnTo>
                  <a:pt x="235" y="274"/>
                </a:lnTo>
                <a:lnTo>
                  <a:pt x="240" y="269"/>
                </a:lnTo>
                <a:lnTo>
                  <a:pt x="241" y="268"/>
                </a:lnTo>
                <a:lnTo>
                  <a:pt x="242" y="267"/>
                </a:lnTo>
                <a:lnTo>
                  <a:pt x="242" y="266"/>
                </a:lnTo>
                <a:lnTo>
                  <a:pt x="243" y="265"/>
                </a:lnTo>
                <a:lnTo>
                  <a:pt x="243" y="263"/>
                </a:lnTo>
                <a:lnTo>
                  <a:pt x="244" y="262"/>
                </a:lnTo>
                <a:lnTo>
                  <a:pt x="244" y="260"/>
                </a:lnTo>
                <a:lnTo>
                  <a:pt x="244" y="259"/>
                </a:lnTo>
                <a:lnTo>
                  <a:pt x="244" y="258"/>
                </a:lnTo>
                <a:lnTo>
                  <a:pt x="244" y="257"/>
                </a:lnTo>
                <a:lnTo>
                  <a:pt x="245" y="255"/>
                </a:lnTo>
                <a:lnTo>
                  <a:pt x="246" y="253"/>
                </a:lnTo>
                <a:lnTo>
                  <a:pt x="247" y="251"/>
                </a:lnTo>
                <a:lnTo>
                  <a:pt x="249" y="248"/>
                </a:lnTo>
                <a:lnTo>
                  <a:pt x="250" y="247"/>
                </a:lnTo>
                <a:lnTo>
                  <a:pt x="250" y="246"/>
                </a:lnTo>
                <a:lnTo>
                  <a:pt x="250" y="245"/>
                </a:lnTo>
                <a:lnTo>
                  <a:pt x="251" y="244"/>
                </a:lnTo>
                <a:lnTo>
                  <a:pt x="251" y="243"/>
                </a:lnTo>
                <a:lnTo>
                  <a:pt x="251" y="242"/>
                </a:lnTo>
                <a:lnTo>
                  <a:pt x="251" y="241"/>
                </a:lnTo>
                <a:lnTo>
                  <a:pt x="251" y="238"/>
                </a:lnTo>
                <a:lnTo>
                  <a:pt x="251" y="236"/>
                </a:lnTo>
                <a:lnTo>
                  <a:pt x="250" y="232"/>
                </a:lnTo>
                <a:lnTo>
                  <a:pt x="250" y="230"/>
                </a:lnTo>
                <a:lnTo>
                  <a:pt x="250" y="229"/>
                </a:lnTo>
                <a:lnTo>
                  <a:pt x="250" y="227"/>
                </a:lnTo>
                <a:lnTo>
                  <a:pt x="251" y="227"/>
                </a:lnTo>
                <a:lnTo>
                  <a:pt x="251" y="226"/>
                </a:lnTo>
                <a:lnTo>
                  <a:pt x="252" y="225"/>
                </a:lnTo>
                <a:lnTo>
                  <a:pt x="252" y="224"/>
                </a:lnTo>
                <a:lnTo>
                  <a:pt x="253" y="224"/>
                </a:lnTo>
                <a:lnTo>
                  <a:pt x="254" y="223"/>
                </a:lnTo>
                <a:lnTo>
                  <a:pt x="255" y="222"/>
                </a:lnTo>
                <a:lnTo>
                  <a:pt x="256" y="222"/>
                </a:lnTo>
                <a:lnTo>
                  <a:pt x="257" y="221"/>
                </a:lnTo>
                <a:lnTo>
                  <a:pt x="259" y="221"/>
                </a:lnTo>
                <a:lnTo>
                  <a:pt x="260" y="220"/>
                </a:lnTo>
                <a:lnTo>
                  <a:pt x="262" y="220"/>
                </a:lnTo>
                <a:lnTo>
                  <a:pt x="263" y="220"/>
                </a:lnTo>
                <a:lnTo>
                  <a:pt x="266" y="220"/>
                </a:lnTo>
                <a:lnTo>
                  <a:pt x="273" y="220"/>
                </a:lnTo>
                <a:lnTo>
                  <a:pt x="276" y="220"/>
                </a:lnTo>
                <a:lnTo>
                  <a:pt x="278" y="219"/>
                </a:lnTo>
                <a:lnTo>
                  <a:pt x="281" y="219"/>
                </a:lnTo>
                <a:lnTo>
                  <a:pt x="283" y="218"/>
                </a:lnTo>
                <a:lnTo>
                  <a:pt x="284" y="218"/>
                </a:lnTo>
                <a:lnTo>
                  <a:pt x="285" y="217"/>
                </a:lnTo>
                <a:lnTo>
                  <a:pt x="287" y="216"/>
                </a:lnTo>
                <a:lnTo>
                  <a:pt x="289" y="215"/>
                </a:lnTo>
                <a:lnTo>
                  <a:pt x="291" y="214"/>
                </a:lnTo>
                <a:lnTo>
                  <a:pt x="293" y="212"/>
                </a:lnTo>
                <a:lnTo>
                  <a:pt x="295" y="212"/>
                </a:lnTo>
                <a:lnTo>
                  <a:pt x="296" y="211"/>
                </a:lnTo>
                <a:lnTo>
                  <a:pt x="298" y="211"/>
                </a:lnTo>
                <a:lnTo>
                  <a:pt x="299" y="210"/>
                </a:lnTo>
                <a:lnTo>
                  <a:pt x="301" y="210"/>
                </a:lnTo>
                <a:lnTo>
                  <a:pt x="302" y="210"/>
                </a:lnTo>
                <a:lnTo>
                  <a:pt x="303" y="210"/>
                </a:lnTo>
                <a:lnTo>
                  <a:pt x="305" y="210"/>
                </a:lnTo>
                <a:lnTo>
                  <a:pt x="306" y="211"/>
                </a:lnTo>
                <a:lnTo>
                  <a:pt x="307" y="211"/>
                </a:lnTo>
                <a:lnTo>
                  <a:pt x="308" y="211"/>
                </a:lnTo>
                <a:lnTo>
                  <a:pt x="313" y="214"/>
                </a:lnTo>
                <a:lnTo>
                  <a:pt x="315" y="214"/>
                </a:lnTo>
                <a:lnTo>
                  <a:pt x="316" y="215"/>
                </a:lnTo>
                <a:lnTo>
                  <a:pt x="317" y="215"/>
                </a:lnTo>
                <a:lnTo>
                  <a:pt x="318" y="215"/>
                </a:lnTo>
                <a:lnTo>
                  <a:pt x="319" y="215"/>
                </a:lnTo>
                <a:lnTo>
                  <a:pt x="320" y="215"/>
                </a:lnTo>
                <a:lnTo>
                  <a:pt x="321" y="215"/>
                </a:lnTo>
                <a:lnTo>
                  <a:pt x="321" y="215"/>
                </a:lnTo>
                <a:lnTo>
                  <a:pt x="322" y="215"/>
                </a:lnTo>
                <a:lnTo>
                  <a:pt x="323" y="214"/>
                </a:lnTo>
                <a:lnTo>
                  <a:pt x="325" y="213"/>
                </a:lnTo>
                <a:lnTo>
                  <a:pt x="328" y="212"/>
                </a:lnTo>
                <a:lnTo>
                  <a:pt x="330" y="211"/>
                </a:lnTo>
                <a:lnTo>
                  <a:pt x="331" y="210"/>
                </a:lnTo>
                <a:lnTo>
                  <a:pt x="333" y="210"/>
                </a:lnTo>
                <a:lnTo>
                  <a:pt x="338" y="210"/>
                </a:lnTo>
                <a:lnTo>
                  <a:pt x="344" y="208"/>
                </a:lnTo>
                <a:lnTo>
                  <a:pt x="345" y="208"/>
                </a:lnTo>
                <a:lnTo>
                  <a:pt x="347" y="208"/>
                </a:lnTo>
                <a:lnTo>
                  <a:pt x="350" y="208"/>
                </a:lnTo>
                <a:lnTo>
                  <a:pt x="352" y="208"/>
                </a:lnTo>
                <a:lnTo>
                  <a:pt x="355" y="208"/>
                </a:lnTo>
                <a:lnTo>
                  <a:pt x="357" y="208"/>
                </a:lnTo>
                <a:lnTo>
                  <a:pt x="360" y="209"/>
                </a:lnTo>
                <a:lnTo>
                  <a:pt x="362" y="209"/>
                </a:lnTo>
                <a:lnTo>
                  <a:pt x="364" y="210"/>
                </a:lnTo>
                <a:lnTo>
                  <a:pt x="368" y="211"/>
                </a:lnTo>
                <a:lnTo>
                  <a:pt x="369" y="212"/>
                </a:lnTo>
                <a:lnTo>
                  <a:pt x="371" y="212"/>
                </a:lnTo>
                <a:lnTo>
                  <a:pt x="373" y="212"/>
                </a:lnTo>
                <a:lnTo>
                  <a:pt x="375" y="212"/>
                </a:lnTo>
                <a:lnTo>
                  <a:pt x="377" y="212"/>
                </a:lnTo>
                <a:lnTo>
                  <a:pt x="379" y="212"/>
                </a:lnTo>
                <a:lnTo>
                  <a:pt x="381" y="212"/>
                </a:lnTo>
                <a:lnTo>
                  <a:pt x="383" y="211"/>
                </a:lnTo>
                <a:lnTo>
                  <a:pt x="384" y="210"/>
                </a:lnTo>
                <a:lnTo>
                  <a:pt x="385" y="209"/>
                </a:lnTo>
                <a:lnTo>
                  <a:pt x="388" y="207"/>
                </a:lnTo>
                <a:lnTo>
                  <a:pt x="389" y="206"/>
                </a:lnTo>
                <a:lnTo>
                  <a:pt x="391" y="205"/>
                </a:lnTo>
                <a:lnTo>
                  <a:pt x="394" y="204"/>
                </a:lnTo>
                <a:lnTo>
                  <a:pt x="395" y="204"/>
                </a:lnTo>
                <a:lnTo>
                  <a:pt x="396" y="203"/>
                </a:lnTo>
                <a:lnTo>
                  <a:pt x="397" y="202"/>
                </a:lnTo>
                <a:lnTo>
                  <a:pt x="398" y="202"/>
                </a:lnTo>
                <a:lnTo>
                  <a:pt x="399" y="201"/>
                </a:lnTo>
                <a:lnTo>
                  <a:pt x="399" y="200"/>
                </a:lnTo>
                <a:lnTo>
                  <a:pt x="400" y="199"/>
                </a:lnTo>
                <a:lnTo>
                  <a:pt x="400" y="198"/>
                </a:lnTo>
                <a:lnTo>
                  <a:pt x="400" y="197"/>
                </a:lnTo>
                <a:lnTo>
                  <a:pt x="401" y="195"/>
                </a:lnTo>
                <a:lnTo>
                  <a:pt x="401" y="193"/>
                </a:lnTo>
                <a:lnTo>
                  <a:pt x="400" y="189"/>
                </a:lnTo>
                <a:lnTo>
                  <a:pt x="400" y="187"/>
                </a:lnTo>
                <a:lnTo>
                  <a:pt x="400" y="185"/>
                </a:lnTo>
                <a:lnTo>
                  <a:pt x="401" y="183"/>
                </a:lnTo>
                <a:lnTo>
                  <a:pt x="401" y="182"/>
                </a:lnTo>
                <a:lnTo>
                  <a:pt x="401" y="180"/>
                </a:lnTo>
                <a:lnTo>
                  <a:pt x="402" y="179"/>
                </a:lnTo>
                <a:lnTo>
                  <a:pt x="402" y="178"/>
                </a:lnTo>
                <a:lnTo>
                  <a:pt x="403" y="176"/>
                </a:lnTo>
                <a:lnTo>
                  <a:pt x="403" y="175"/>
                </a:lnTo>
                <a:lnTo>
                  <a:pt x="404" y="175"/>
                </a:lnTo>
                <a:lnTo>
                  <a:pt x="405" y="174"/>
                </a:lnTo>
                <a:lnTo>
                  <a:pt x="405" y="173"/>
                </a:lnTo>
                <a:lnTo>
                  <a:pt x="406" y="173"/>
                </a:lnTo>
                <a:lnTo>
                  <a:pt x="407" y="173"/>
                </a:lnTo>
                <a:lnTo>
                  <a:pt x="407" y="172"/>
                </a:lnTo>
                <a:lnTo>
                  <a:pt x="409" y="172"/>
                </a:lnTo>
                <a:lnTo>
                  <a:pt x="413" y="171"/>
                </a:lnTo>
                <a:lnTo>
                  <a:pt x="415" y="171"/>
                </a:lnTo>
                <a:lnTo>
                  <a:pt x="417" y="170"/>
                </a:lnTo>
                <a:lnTo>
                  <a:pt x="419" y="169"/>
                </a:lnTo>
                <a:lnTo>
                  <a:pt x="421" y="168"/>
                </a:lnTo>
                <a:lnTo>
                  <a:pt x="423" y="166"/>
                </a:lnTo>
                <a:lnTo>
                  <a:pt x="425" y="165"/>
                </a:lnTo>
                <a:lnTo>
                  <a:pt x="427" y="162"/>
                </a:lnTo>
                <a:lnTo>
                  <a:pt x="429" y="161"/>
                </a:lnTo>
                <a:lnTo>
                  <a:pt x="430" y="160"/>
                </a:lnTo>
                <a:lnTo>
                  <a:pt x="432" y="159"/>
                </a:lnTo>
                <a:lnTo>
                  <a:pt x="435" y="158"/>
                </a:lnTo>
                <a:lnTo>
                  <a:pt x="437" y="157"/>
                </a:lnTo>
                <a:lnTo>
                  <a:pt x="439" y="156"/>
                </a:lnTo>
                <a:lnTo>
                  <a:pt x="440" y="156"/>
                </a:lnTo>
                <a:lnTo>
                  <a:pt x="441" y="156"/>
                </a:lnTo>
                <a:lnTo>
                  <a:pt x="442" y="156"/>
                </a:lnTo>
                <a:lnTo>
                  <a:pt x="444" y="157"/>
                </a:lnTo>
                <a:lnTo>
                  <a:pt x="445" y="157"/>
                </a:lnTo>
                <a:lnTo>
                  <a:pt x="449" y="158"/>
                </a:lnTo>
                <a:lnTo>
                  <a:pt x="453" y="159"/>
                </a:lnTo>
                <a:lnTo>
                  <a:pt x="456" y="160"/>
                </a:lnTo>
                <a:lnTo>
                  <a:pt x="458" y="160"/>
                </a:lnTo>
                <a:lnTo>
                  <a:pt x="459" y="160"/>
                </a:lnTo>
                <a:lnTo>
                  <a:pt x="460" y="160"/>
                </a:lnTo>
                <a:lnTo>
                  <a:pt x="465" y="159"/>
                </a:lnTo>
                <a:lnTo>
                  <a:pt x="469" y="159"/>
                </a:lnTo>
                <a:lnTo>
                  <a:pt x="470" y="158"/>
                </a:lnTo>
                <a:lnTo>
                  <a:pt x="472" y="158"/>
                </a:lnTo>
                <a:lnTo>
                  <a:pt x="474" y="157"/>
                </a:lnTo>
                <a:lnTo>
                  <a:pt x="475" y="156"/>
                </a:lnTo>
                <a:lnTo>
                  <a:pt x="477" y="155"/>
                </a:lnTo>
                <a:lnTo>
                  <a:pt x="481" y="152"/>
                </a:lnTo>
                <a:lnTo>
                  <a:pt x="483" y="151"/>
                </a:lnTo>
                <a:lnTo>
                  <a:pt x="485" y="150"/>
                </a:lnTo>
                <a:lnTo>
                  <a:pt x="489" y="148"/>
                </a:lnTo>
                <a:lnTo>
                  <a:pt x="500" y="143"/>
                </a:lnTo>
                <a:lnTo>
                  <a:pt x="507" y="140"/>
                </a:lnTo>
                <a:lnTo>
                  <a:pt x="511" y="138"/>
                </a:lnTo>
                <a:lnTo>
                  <a:pt x="514" y="137"/>
                </a:lnTo>
                <a:lnTo>
                  <a:pt x="521" y="134"/>
                </a:lnTo>
                <a:lnTo>
                  <a:pt x="524" y="133"/>
                </a:lnTo>
                <a:lnTo>
                  <a:pt x="528" y="132"/>
                </a:lnTo>
                <a:lnTo>
                  <a:pt x="529" y="131"/>
                </a:lnTo>
                <a:lnTo>
                  <a:pt x="530" y="130"/>
                </a:lnTo>
                <a:lnTo>
                  <a:pt x="533" y="129"/>
                </a:lnTo>
                <a:lnTo>
                  <a:pt x="535" y="127"/>
                </a:lnTo>
                <a:lnTo>
                  <a:pt x="537" y="126"/>
                </a:lnTo>
                <a:lnTo>
                  <a:pt x="538" y="124"/>
                </a:lnTo>
                <a:lnTo>
                  <a:pt x="539" y="123"/>
                </a:lnTo>
                <a:lnTo>
                  <a:pt x="540" y="121"/>
                </a:lnTo>
                <a:lnTo>
                  <a:pt x="541" y="119"/>
                </a:lnTo>
                <a:lnTo>
                  <a:pt x="544" y="115"/>
                </a:lnTo>
                <a:lnTo>
                  <a:pt x="545" y="114"/>
                </a:lnTo>
                <a:lnTo>
                  <a:pt x="546" y="112"/>
                </a:lnTo>
                <a:lnTo>
                  <a:pt x="546" y="112"/>
                </a:lnTo>
                <a:lnTo>
                  <a:pt x="548" y="111"/>
                </a:lnTo>
                <a:lnTo>
                  <a:pt x="549" y="110"/>
                </a:lnTo>
                <a:lnTo>
                  <a:pt x="550" y="109"/>
                </a:lnTo>
                <a:lnTo>
                  <a:pt x="553" y="109"/>
                </a:lnTo>
                <a:lnTo>
                  <a:pt x="555" y="108"/>
                </a:lnTo>
                <a:lnTo>
                  <a:pt x="556" y="108"/>
                </a:lnTo>
                <a:lnTo>
                  <a:pt x="558" y="108"/>
                </a:lnTo>
                <a:lnTo>
                  <a:pt x="559" y="108"/>
                </a:lnTo>
                <a:lnTo>
                  <a:pt x="561" y="108"/>
                </a:lnTo>
                <a:lnTo>
                  <a:pt x="563" y="108"/>
                </a:lnTo>
                <a:lnTo>
                  <a:pt x="567" y="109"/>
                </a:lnTo>
                <a:lnTo>
                  <a:pt x="568" y="109"/>
                </a:lnTo>
                <a:lnTo>
                  <a:pt x="570" y="109"/>
                </a:lnTo>
                <a:lnTo>
                  <a:pt x="572" y="109"/>
                </a:lnTo>
                <a:lnTo>
                  <a:pt x="573" y="109"/>
                </a:lnTo>
                <a:lnTo>
                  <a:pt x="575" y="109"/>
                </a:lnTo>
                <a:lnTo>
                  <a:pt x="577" y="109"/>
                </a:lnTo>
                <a:lnTo>
                  <a:pt x="581" y="108"/>
                </a:lnTo>
                <a:lnTo>
                  <a:pt x="583" y="108"/>
                </a:lnTo>
                <a:lnTo>
                  <a:pt x="585" y="107"/>
                </a:lnTo>
                <a:lnTo>
                  <a:pt x="588" y="106"/>
                </a:lnTo>
                <a:lnTo>
                  <a:pt x="591" y="105"/>
                </a:lnTo>
                <a:lnTo>
                  <a:pt x="592" y="104"/>
                </a:lnTo>
                <a:lnTo>
                  <a:pt x="594" y="104"/>
                </a:lnTo>
                <a:lnTo>
                  <a:pt x="599" y="103"/>
                </a:lnTo>
                <a:lnTo>
                  <a:pt x="600" y="102"/>
                </a:lnTo>
                <a:lnTo>
                  <a:pt x="602" y="102"/>
                </a:lnTo>
                <a:lnTo>
                  <a:pt x="603" y="101"/>
                </a:lnTo>
                <a:lnTo>
                  <a:pt x="603" y="101"/>
                </a:lnTo>
                <a:lnTo>
                  <a:pt x="604" y="100"/>
                </a:lnTo>
                <a:lnTo>
                  <a:pt x="605" y="100"/>
                </a:lnTo>
                <a:lnTo>
                  <a:pt x="606" y="98"/>
                </a:lnTo>
                <a:lnTo>
                  <a:pt x="606" y="97"/>
                </a:lnTo>
                <a:lnTo>
                  <a:pt x="607" y="96"/>
                </a:lnTo>
                <a:lnTo>
                  <a:pt x="608" y="93"/>
                </a:lnTo>
                <a:lnTo>
                  <a:pt x="609" y="89"/>
                </a:lnTo>
                <a:lnTo>
                  <a:pt x="610" y="87"/>
                </a:lnTo>
                <a:lnTo>
                  <a:pt x="610" y="86"/>
                </a:lnTo>
                <a:lnTo>
                  <a:pt x="610" y="85"/>
                </a:lnTo>
                <a:lnTo>
                  <a:pt x="610" y="84"/>
                </a:lnTo>
                <a:lnTo>
                  <a:pt x="610" y="83"/>
                </a:lnTo>
                <a:lnTo>
                  <a:pt x="610" y="82"/>
                </a:lnTo>
                <a:lnTo>
                  <a:pt x="610" y="81"/>
                </a:lnTo>
                <a:lnTo>
                  <a:pt x="609" y="81"/>
                </a:lnTo>
                <a:lnTo>
                  <a:pt x="609" y="80"/>
                </a:lnTo>
                <a:lnTo>
                  <a:pt x="608" y="79"/>
                </a:lnTo>
                <a:lnTo>
                  <a:pt x="607" y="78"/>
                </a:lnTo>
                <a:lnTo>
                  <a:pt x="606" y="78"/>
                </a:lnTo>
                <a:lnTo>
                  <a:pt x="605" y="77"/>
                </a:lnTo>
                <a:lnTo>
                  <a:pt x="604" y="77"/>
                </a:lnTo>
                <a:lnTo>
                  <a:pt x="601" y="75"/>
                </a:lnTo>
                <a:lnTo>
                  <a:pt x="595" y="73"/>
                </a:lnTo>
                <a:lnTo>
                  <a:pt x="591" y="72"/>
                </a:lnTo>
                <a:lnTo>
                  <a:pt x="585" y="69"/>
                </a:lnTo>
                <a:lnTo>
                  <a:pt x="583" y="69"/>
                </a:lnTo>
                <a:lnTo>
                  <a:pt x="582" y="68"/>
                </a:lnTo>
                <a:lnTo>
                  <a:pt x="581" y="67"/>
                </a:lnTo>
                <a:lnTo>
                  <a:pt x="580" y="67"/>
                </a:lnTo>
                <a:lnTo>
                  <a:pt x="579" y="66"/>
                </a:lnTo>
                <a:lnTo>
                  <a:pt x="579" y="65"/>
                </a:lnTo>
                <a:lnTo>
                  <a:pt x="578" y="65"/>
                </a:lnTo>
                <a:lnTo>
                  <a:pt x="578" y="64"/>
                </a:lnTo>
                <a:lnTo>
                  <a:pt x="577" y="63"/>
                </a:lnTo>
                <a:lnTo>
                  <a:pt x="577" y="61"/>
                </a:lnTo>
                <a:lnTo>
                  <a:pt x="576" y="60"/>
                </a:lnTo>
                <a:lnTo>
                  <a:pt x="576" y="60"/>
                </a:lnTo>
                <a:lnTo>
                  <a:pt x="576" y="59"/>
                </a:lnTo>
                <a:lnTo>
                  <a:pt x="576" y="58"/>
                </a:lnTo>
                <a:lnTo>
                  <a:pt x="576" y="58"/>
                </a:lnTo>
                <a:lnTo>
                  <a:pt x="576" y="57"/>
                </a:lnTo>
                <a:lnTo>
                  <a:pt x="577" y="56"/>
                </a:lnTo>
                <a:lnTo>
                  <a:pt x="578" y="54"/>
                </a:lnTo>
                <a:lnTo>
                  <a:pt x="578" y="53"/>
                </a:lnTo>
                <a:lnTo>
                  <a:pt x="579" y="52"/>
                </a:lnTo>
                <a:lnTo>
                  <a:pt x="579" y="52"/>
                </a:lnTo>
                <a:lnTo>
                  <a:pt x="579" y="51"/>
                </a:lnTo>
                <a:lnTo>
                  <a:pt x="578" y="50"/>
                </a:lnTo>
                <a:lnTo>
                  <a:pt x="578" y="50"/>
                </a:lnTo>
                <a:lnTo>
                  <a:pt x="577" y="49"/>
                </a:lnTo>
                <a:lnTo>
                  <a:pt x="577" y="49"/>
                </a:lnTo>
                <a:lnTo>
                  <a:pt x="576" y="49"/>
                </a:lnTo>
                <a:lnTo>
                  <a:pt x="575" y="49"/>
                </a:lnTo>
                <a:lnTo>
                  <a:pt x="574" y="48"/>
                </a:lnTo>
                <a:lnTo>
                  <a:pt x="570" y="49"/>
                </a:lnTo>
                <a:lnTo>
                  <a:pt x="568" y="48"/>
                </a:lnTo>
                <a:lnTo>
                  <a:pt x="565" y="48"/>
                </a:lnTo>
                <a:lnTo>
                  <a:pt x="564" y="48"/>
                </a:lnTo>
                <a:lnTo>
                  <a:pt x="564" y="48"/>
                </a:lnTo>
                <a:lnTo>
                  <a:pt x="562" y="47"/>
                </a:lnTo>
                <a:lnTo>
                  <a:pt x="561" y="46"/>
                </a:lnTo>
                <a:lnTo>
                  <a:pt x="560" y="46"/>
                </a:lnTo>
                <a:lnTo>
                  <a:pt x="559" y="45"/>
                </a:lnTo>
                <a:lnTo>
                  <a:pt x="558" y="44"/>
                </a:lnTo>
                <a:lnTo>
                  <a:pt x="557" y="43"/>
                </a:lnTo>
                <a:lnTo>
                  <a:pt x="557" y="42"/>
                </a:lnTo>
                <a:lnTo>
                  <a:pt x="556" y="41"/>
                </a:lnTo>
                <a:lnTo>
                  <a:pt x="556" y="41"/>
                </a:lnTo>
                <a:lnTo>
                  <a:pt x="556" y="40"/>
                </a:lnTo>
                <a:lnTo>
                  <a:pt x="556" y="38"/>
                </a:lnTo>
                <a:lnTo>
                  <a:pt x="556" y="35"/>
                </a:lnTo>
                <a:lnTo>
                  <a:pt x="556" y="34"/>
                </a:lnTo>
                <a:lnTo>
                  <a:pt x="557" y="33"/>
                </a:lnTo>
                <a:lnTo>
                  <a:pt x="557" y="32"/>
                </a:lnTo>
                <a:lnTo>
                  <a:pt x="557" y="31"/>
                </a:lnTo>
                <a:lnTo>
                  <a:pt x="559" y="27"/>
                </a:lnTo>
                <a:lnTo>
                  <a:pt x="560" y="26"/>
                </a:lnTo>
                <a:lnTo>
                  <a:pt x="561" y="24"/>
                </a:lnTo>
                <a:lnTo>
                  <a:pt x="561" y="22"/>
                </a:lnTo>
                <a:lnTo>
                  <a:pt x="562" y="21"/>
                </a:lnTo>
                <a:lnTo>
                  <a:pt x="562" y="19"/>
                </a:lnTo>
                <a:lnTo>
                  <a:pt x="563" y="18"/>
                </a:lnTo>
                <a:lnTo>
                  <a:pt x="564" y="13"/>
                </a:lnTo>
                <a:lnTo>
                  <a:pt x="564" y="12"/>
                </a:lnTo>
                <a:lnTo>
                  <a:pt x="564" y="11"/>
                </a:lnTo>
                <a:lnTo>
                  <a:pt x="565" y="10"/>
                </a:lnTo>
                <a:lnTo>
                  <a:pt x="565" y="10"/>
                </a:lnTo>
                <a:lnTo>
                  <a:pt x="566" y="8"/>
                </a:lnTo>
                <a:lnTo>
                  <a:pt x="571" y="2"/>
                </a:lnTo>
                <a:lnTo>
                  <a:pt x="572" y="1"/>
                </a:lnTo>
                <a:lnTo>
                  <a:pt x="573" y="0"/>
                </a:lnTo>
                <a:lnTo>
                  <a:pt x="573" y="0"/>
                </a:lnTo>
                <a:lnTo>
                  <a:pt x="573" y="0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584" name="Freeform 237">
            <a:extLst>
              <a:ext uri="{FF2B5EF4-FFF2-40B4-BE49-F238E27FC236}">
                <a16:creationId xmlns:a16="http://schemas.microsoft.com/office/drawing/2014/main" id="{EBF2085C-8AD4-4447-8AA3-BCB812503412}"/>
              </a:ext>
            </a:extLst>
          </p:cNvPr>
          <p:cNvSpPr>
            <a:spLocks/>
          </p:cNvSpPr>
          <p:nvPr/>
        </p:nvSpPr>
        <p:spPr bwMode="auto">
          <a:xfrm>
            <a:off x="7744426" y="1500542"/>
            <a:ext cx="728618" cy="645056"/>
          </a:xfrm>
          <a:custGeom>
            <a:avLst/>
            <a:gdLst>
              <a:gd name="T0" fmla="*/ 607 w 715"/>
              <a:gd name="T1" fmla="*/ 17 h 633"/>
              <a:gd name="T2" fmla="*/ 637 w 715"/>
              <a:gd name="T3" fmla="*/ 16 h 633"/>
              <a:gd name="T4" fmla="*/ 653 w 715"/>
              <a:gd name="T5" fmla="*/ 11 h 633"/>
              <a:gd name="T6" fmla="*/ 669 w 715"/>
              <a:gd name="T7" fmla="*/ 30 h 633"/>
              <a:gd name="T8" fmla="*/ 692 w 715"/>
              <a:gd name="T9" fmla="*/ 50 h 633"/>
              <a:gd name="T10" fmla="*/ 682 w 715"/>
              <a:gd name="T11" fmla="*/ 86 h 633"/>
              <a:gd name="T12" fmla="*/ 707 w 715"/>
              <a:gd name="T13" fmla="*/ 86 h 633"/>
              <a:gd name="T14" fmla="*/ 712 w 715"/>
              <a:gd name="T15" fmla="*/ 104 h 633"/>
              <a:gd name="T16" fmla="*/ 686 w 715"/>
              <a:gd name="T17" fmla="*/ 144 h 633"/>
              <a:gd name="T18" fmla="*/ 673 w 715"/>
              <a:gd name="T19" fmla="*/ 168 h 633"/>
              <a:gd name="T20" fmla="*/ 643 w 715"/>
              <a:gd name="T21" fmla="*/ 160 h 633"/>
              <a:gd name="T22" fmla="*/ 633 w 715"/>
              <a:gd name="T23" fmla="*/ 174 h 633"/>
              <a:gd name="T24" fmla="*/ 620 w 715"/>
              <a:gd name="T25" fmla="*/ 200 h 633"/>
              <a:gd name="T26" fmla="*/ 604 w 715"/>
              <a:gd name="T27" fmla="*/ 221 h 633"/>
              <a:gd name="T28" fmla="*/ 590 w 715"/>
              <a:gd name="T29" fmla="*/ 251 h 633"/>
              <a:gd name="T30" fmla="*/ 596 w 715"/>
              <a:gd name="T31" fmla="*/ 280 h 633"/>
              <a:gd name="T32" fmla="*/ 619 w 715"/>
              <a:gd name="T33" fmla="*/ 328 h 633"/>
              <a:gd name="T34" fmla="*/ 645 w 715"/>
              <a:gd name="T35" fmla="*/ 360 h 633"/>
              <a:gd name="T36" fmla="*/ 637 w 715"/>
              <a:gd name="T37" fmla="*/ 368 h 633"/>
              <a:gd name="T38" fmla="*/ 637 w 715"/>
              <a:gd name="T39" fmla="*/ 394 h 633"/>
              <a:gd name="T40" fmla="*/ 616 w 715"/>
              <a:gd name="T41" fmla="*/ 412 h 633"/>
              <a:gd name="T42" fmla="*/ 597 w 715"/>
              <a:gd name="T43" fmla="*/ 411 h 633"/>
              <a:gd name="T44" fmla="*/ 598 w 715"/>
              <a:gd name="T45" fmla="*/ 437 h 633"/>
              <a:gd name="T46" fmla="*/ 589 w 715"/>
              <a:gd name="T47" fmla="*/ 461 h 633"/>
              <a:gd name="T48" fmla="*/ 549 w 715"/>
              <a:gd name="T49" fmla="*/ 469 h 633"/>
              <a:gd name="T50" fmla="*/ 518 w 715"/>
              <a:gd name="T51" fmla="*/ 468 h 633"/>
              <a:gd name="T52" fmla="*/ 459 w 715"/>
              <a:gd name="T53" fmla="*/ 465 h 633"/>
              <a:gd name="T54" fmla="*/ 435 w 715"/>
              <a:gd name="T55" fmla="*/ 474 h 633"/>
              <a:gd name="T56" fmla="*/ 427 w 715"/>
              <a:gd name="T57" fmla="*/ 491 h 633"/>
              <a:gd name="T58" fmla="*/ 409 w 715"/>
              <a:gd name="T59" fmla="*/ 508 h 633"/>
              <a:gd name="T60" fmla="*/ 380 w 715"/>
              <a:gd name="T61" fmla="*/ 526 h 633"/>
              <a:gd name="T62" fmla="*/ 363 w 715"/>
              <a:gd name="T63" fmla="*/ 519 h 633"/>
              <a:gd name="T64" fmla="*/ 339 w 715"/>
              <a:gd name="T65" fmla="*/ 535 h 633"/>
              <a:gd name="T66" fmla="*/ 305 w 715"/>
              <a:gd name="T67" fmla="*/ 539 h 633"/>
              <a:gd name="T68" fmla="*/ 280 w 715"/>
              <a:gd name="T69" fmla="*/ 552 h 633"/>
              <a:gd name="T70" fmla="*/ 249 w 715"/>
              <a:gd name="T71" fmla="*/ 563 h 633"/>
              <a:gd name="T72" fmla="*/ 225 w 715"/>
              <a:gd name="T73" fmla="*/ 584 h 633"/>
              <a:gd name="T74" fmla="*/ 217 w 715"/>
              <a:gd name="T75" fmla="*/ 603 h 633"/>
              <a:gd name="T76" fmla="*/ 200 w 715"/>
              <a:gd name="T77" fmla="*/ 617 h 633"/>
              <a:gd name="T78" fmla="*/ 183 w 715"/>
              <a:gd name="T79" fmla="*/ 632 h 633"/>
              <a:gd name="T80" fmla="*/ 167 w 715"/>
              <a:gd name="T81" fmla="*/ 619 h 633"/>
              <a:gd name="T82" fmla="*/ 155 w 715"/>
              <a:gd name="T83" fmla="*/ 624 h 633"/>
              <a:gd name="T84" fmla="*/ 146 w 715"/>
              <a:gd name="T85" fmla="*/ 619 h 633"/>
              <a:gd name="T86" fmla="*/ 131 w 715"/>
              <a:gd name="T87" fmla="*/ 603 h 633"/>
              <a:gd name="T88" fmla="*/ 120 w 715"/>
              <a:gd name="T89" fmla="*/ 593 h 633"/>
              <a:gd name="T90" fmla="*/ 135 w 715"/>
              <a:gd name="T91" fmla="*/ 590 h 633"/>
              <a:gd name="T92" fmla="*/ 135 w 715"/>
              <a:gd name="T93" fmla="*/ 568 h 633"/>
              <a:gd name="T94" fmla="*/ 122 w 715"/>
              <a:gd name="T95" fmla="*/ 533 h 633"/>
              <a:gd name="T96" fmla="*/ 115 w 715"/>
              <a:gd name="T97" fmla="*/ 507 h 633"/>
              <a:gd name="T98" fmla="*/ 118 w 715"/>
              <a:gd name="T99" fmla="*/ 473 h 633"/>
              <a:gd name="T100" fmla="*/ 109 w 715"/>
              <a:gd name="T101" fmla="*/ 451 h 633"/>
              <a:gd name="T102" fmla="*/ 72 w 715"/>
              <a:gd name="T103" fmla="*/ 451 h 633"/>
              <a:gd name="T104" fmla="*/ 64 w 715"/>
              <a:gd name="T105" fmla="*/ 441 h 633"/>
              <a:gd name="T106" fmla="*/ 44 w 715"/>
              <a:gd name="T107" fmla="*/ 428 h 633"/>
              <a:gd name="T108" fmla="*/ 0 w 715"/>
              <a:gd name="T109" fmla="*/ 415 h 633"/>
              <a:gd name="T110" fmla="*/ 30 w 715"/>
              <a:gd name="T111" fmla="*/ 388 h 633"/>
              <a:gd name="T112" fmla="*/ 39 w 715"/>
              <a:gd name="T113" fmla="*/ 352 h 633"/>
              <a:gd name="T114" fmla="*/ 73 w 715"/>
              <a:gd name="T115" fmla="*/ 349 h 633"/>
              <a:gd name="T116" fmla="*/ 101 w 715"/>
              <a:gd name="T117" fmla="*/ 352 h 633"/>
              <a:gd name="T118" fmla="*/ 120 w 715"/>
              <a:gd name="T119" fmla="*/ 318 h 6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715" h="633">
                <a:moveTo>
                  <a:pt x="573" y="0"/>
                </a:moveTo>
                <a:lnTo>
                  <a:pt x="574" y="0"/>
                </a:lnTo>
                <a:lnTo>
                  <a:pt x="575" y="1"/>
                </a:lnTo>
                <a:lnTo>
                  <a:pt x="577" y="2"/>
                </a:lnTo>
                <a:lnTo>
                  <a:pt x="582" y="5"/>
                </a:lnTo>
                <a:lnTo>
                  <a:pt x="584" y="6"/>
                </a:lnTo>
                <a:lnTo>
                  <a:pt x="586" y="7"/>
                </a:lnTo>
                <a:lnTo>
                  <a:pt x="587" y="7"/>
                </a:lnTo>
                <a:lnTo>
                  <a:pt x="589" y="8"/>
                </a:lnTo>
                <a:lnTo>
                  <a:pt x="594" y="9"/>
                </a:lnTo>
                <a:lnTo>
                  <a:pt x="596" y="10"/>
                </a:lnTo>
                <a:lnTo>
                  <a:pt x="597" y="10"/>
                </a:lnTo>
                <a:lnTo>
                  <a:pt x="599" y="11"/>
                </a:lnTo>
                <a:lnTo>
                  <a:pt x="601" y="12"/>
                </a:lnTo>
                <a:lnTo>
                  <a:pt x="603" y="13"/>
                </a:lnTo>
                <a:lnTo>
                  <a:pt x="604" y="14"/>
                </a:lnTo>
                <a:lnTo>
                  <a:pt x="607" y="17"/>
                </a:lnTo>
                <a:lnTo>
                  <a:pt x="608" y="18"/>
                </a:lnTo>
                <a:lnTo>
                  <a:pt x="610" y="19"/>
                </a:lnTo>
                <a:lnTo>
                  <a:pt x="611" y="20"/>
                </a:lnTo>
                <a:lnTo>
                  <a:pt x="613" y="20"/>
                </a:lnTo>
                <a:lnTo>
                  <a:pt x="615" y="21"/>
                </a:lnTo>
                <a:lnTo>
                  <a:pt x="616" y="21"/>
                </a:lnTo>
                <a:lnTo>
                  <a:pt x="618" y="21"/>
                </a:lnTo>
                <a:lnTo>
                  <a:pt x="619" y="21"/>
                </a:lnTo>
                <a:lnTo>
                  <a:pt x="620" y="21"/>
                </a:lnTo>
                <a:lnTo>
                  <a:pt x="622" y="21"/>
                </a:lnTo>
                <a:lnTo>
                  <a:pt x="623" y="20"/>
                </a:lnTo>
                <a:lnTo>
                  <a:pt x="625" y="20"/>
                </a:lnTo>
                <a:lnTo>
                  <a:pt x="630" y="18"/>
                </a:lnTo>
                <a:lnTo>
                  <a:pt x="631" y="17"/>
                </a:lnTo>
                <a:lnTo>
                  <a:pt x="633" y="17"/>
                </a:lnTo>
                <a:lnTo>
                  <a:pt x="635" y="16"/>
                </a:lnTo>
                <a:lnTo>
                  <a:pt x="637" y="16"/>
                </a:lnTo>
                <a:lnTo>
                  <a:pt x="639" y="16"/>
                </a:lnTo>
                <a:lnTo>
                  <a:pt x="640" y="17"/>
                </a:lnTo>
                <a:lnTo>
                  <a:pt x="643" y="17"/>
                </a:lnTo>
                <a:lnTo>
                  <a:pt x="644" y="17"/>
                </a:lnTo>
                <a:lnTo>
                  <a:pt x="646" y="17"/>
                </a:lnTo>
                <a:lnTo>
                  <a:pt x="647" y="17"/>
                </a:lnTo>
                <a:lnTo>
                  <a:pt x="647" y="17"/>
                </a:lnTo>
                <a:lnTo>
                  <a:pt x="648" y="17"/>
                </a:lnTo>
                <a:lnTo>
                  <a:pt x="649" y="16"/>
                </a:lnTo>
                <a:lnTo>
                  <a:pt x="649" y="16"/>
                </a:lnTo>
                <a:lnTo>
                  <a:pt x="650" y="15"/>
                </a:lnTo>
                <a:lnTo>
                  <a:pt x="651" y="12"/>
                </a:lnTo>
                <a:lnTo>
                  <a:pt x="652" y="12"/>
                </a:lnTo>
                <a:lnTo>
                  <a:pt x="652" y="11"/>
                </a:lnTo>
                <a:lnTo>
                  <a:pt x="653" y="11"/>
                </a:lnTo>
                <a:lnTo>
                  <a:pt x="653" y="11"/>
                </a:lnTo>
                <a:lnTo>
                  <a:pt x="653" y="11"/>
                </a:lnTo>
                <a:lnTo>
                  <a:pt x="654" y="11"/>
                </a:lnTo>
                <a:lnTo>
                  <a:pt x="654" y="12"/>
                </a:lnTo>
                <a:lnTo>
                  <a:pt x="654" y="12"/>
                </a:lnTo>
                <a:lnTo>
                  <a:pt x="655" y="12"/>
                </a:lnTo>
                <a:lnTo>
                  <a:pt x="655" y="13"/>
                </a:lnTo>
                <a:lnTo>
                  <a:pt x="655" y="16"/>
                </a:lnTo>
                <a:lnTo>
                  <a:pt x="656" y="17"/>
                </a:lnTo>
                <a:lnTo>
                  <a:pt x="656" y="18"/>
                </a:lnTo>
                <a:lnTo>
                  <a:pt x="656" y="19"/>
                </a:lnTo>
                <a:lnTo>
                  <a:pt x="657" y="20"/>
                </a:lnTo>
                <a:lnTo>
                  <a:pt x="658" y="21"/>
                </a:lnTo>
                <a:lnTo>
                  <a:pt x="658" y="21"/>
                </a:lnTo>
                <a:lnTo>
                  <a:pt x="659" y="22"/>
                </a:lnTo>
                <a:lnTo>
                  <a:pt x="661" y="23"/>
                </a:lnTo>
                <a:lnTo>
                  <a:pt x="665" y="26"/>
                </a:lnTo>
                <a:lnTo>
                  <a:pt x="666" y="28"/>
                </a:lnTo>
                <a:lnTo>
                  <a:pt x="669" y="30"/>
                </a:lnTo>
                <a:lnTo>
                  <a:pt x="670" y="31"/>
                </a:lnTo>
                <a:lnTo>
                  <a:pt x="671" y="31"/>
                </a:lnTo>
                <a:lnTo>
                  <a:pt x="672" y="32"/>
                </a:lnTo>
                <a:lnTo>
                  <a:pt x="674" y="32"/>
                </a:lnTo>
                <a:lnTo>
                  <a:pt x="678" y="33"/>
                </a:lnTo>
                <a:lnTo>
                  <a:pt x="679" y="33"/>
                </a:lnTo>
                <a:lnTo>
                  <a:pt x="680" y="34"/>
                </a:lnTo>
                <a:lnTo>
                  <a:pt x="681" y="34"/>
                </a:lnTo>
                <a:lnTo>
                  <a:pt x="682" y="35"/>
                </a:lnTo>
                <a:lnTo>
                  <a:pt x="684" y="36"/>
                </a:lnTo>
                <a:lnTo>
                  <a:pt x="685" y="38"/>
                </a:lnTo>
                <a:lnTo>
                  <a:pt x="687" y="40"/>
                </a:lnTo>
                <a:lnTo>
                  <a:pt x="689" y="42"/>
                </a:lnTo>
                <a:lnTo>
                  <a:pt x="690" y="45"/>
                </a:lnTo>
                <a:lnTo>
                  <a:pt x="691" y="46"/>
                </a:lnTo>
                <a:lnTo>
                  <a:pt x="692" y="48"/>
                </a:lnTo>
                <a:lnTo>
                  <a:pt x="692" y="50"/>
                </a:lnTo>
                <a:lnTo>
                  <a:pt x="693" y="52"/>
                </a:lnTo>
                <a:lnTo>
                  <a:pt x="693" y="54"/>
                </a:lnTo>
                <a:lnTo>
                  <a:pt x="692" y="56"/>
                </a:lnTo>
                <a:lnTo>
                  <a:pt x="692" y="58"/>
                </a:lnTo>
                <a:lnTo>
                  <a:pt x="691" y="61"/>
                </a:lnTo>
                <a:lnTo>
                  <a:pt x="691" y="64"/>
                </a:lnTo>
                <a:lnTo>
                  <a:pt x="689" y="67"/>
                </a:lnTo>
                <a:lnTo>
                  <a:pt x="688" y="71"/>
                </a:lnTo>
                <a:lnTo>
                  <a:pt x="686" y="74"/>
                </a:lnTo>
                <a:lnTo>
                  <a:pt x="684" y="78"/>
                </a:lnTo>
                <a:lnTo>
                  <a:pt x="684" y="79"/>
                </a:lnTo>
                <a:lnTo>
                  <a:pt x="683" y="81"/>
                </a:lnTo>
                <a:lnTo>
                  <a:pt x="683" y="82"/>
                </a:lnTo>
                <a:lnTo>
                  <a:pt x="682" y="83"/>
                </a:lnTo>
                <a:lnTo>
                  <a:pt x="682" y="84"/>
                </a:lnTo>
                <a:lnTo>
                  <a:pt x="682" y="85"/>
                </a:lnTo>
                <a:lnTo>
                  <a:pt x="682" y="86"/>
                </a:lnTo>
                <a:lnTo>
                  <a:pt x="682" y="86"/>
                </a:lnTo>
                <a:lnTo>
                  <a:pt x="683" y="87"/>
                </a:lnTo>
                <a:lnTo>
                  <a:pt x="683" y="87"/>
                </a:lnTo>
                <a:lnTo>
                  <a:pt x="683" y="88"/>
                </a:lnTo>
                <a:lnTo>
                  <a:pt x="684" y="89"/>
                </a:lnTo>
                <a:lnTo>
                  <a:pt x="685" y="89"/>
                </a:lnTo>
                <a:lnTo>
                  <a:pt x="686" y="90"/>
                </a:lnTo>
                <a:lnTo>
                  <a:pt x="686" y="90"/>
                </a:lnTo>
                <a:lnTo>
                  <a:pt x="687" y="90"/>
                </a:lnTo>
                <a:lnTo>
                  <a:pt x="688" y="90"/>
                </a:lnTo>
                <a:lnTo>
                  <a:pt x="689" y="90"/>
                </a:lnTo>
                <a:lnTo>
                  <a:pt x="691" y="90"/>
                </a:lnTo>
                <a:lnTo>
                  <a:pt x="693" y="90"/>
                </a:lnTo>
                <a:lnTo>
                  <a:pt x="696" y="89"/>
                </a:lnTo>
                <a:lnTo>
                  <a:pt x="702" y="87"/>
                </a:lnTo>
                <a:lnTo>
                  <a:pt x="705" y="86"/>
                </a:lnTo>
                <a:lnTo>
                  <a:pt x="707" y="86"/>
                </a:lnTo>
                <a:lnTo>
                  <a:pt x="708" y="86"/>
                </a:lnTo>
                <a:lnTo>
                  <a:pt x="709" y="86"/>
                </a:lnTo>
                <a:lnTo>
                  <a:pt x="710" y="86"/>
                </a:lnTo>
                <a:lnTo>
                  <a:pt x="711" y="86"/>
                </a:lnTo>
                <a:lnTo>
                  <a:pt x="712" y="86"/>
                </a:lnTo>
                <a:lnTo>
                  <a:pt x="713" y="86"/>
                </a:lnTo>
                <a:lnTo>
                  <a:pt x="713" y="87"/>
                </a:lnTo>
                <a:lnTo>
                  <a:pt x="714" y="88"/>
                </a:lnTo>
                <a:lnTo>
                  <a:pt x="714" y="88"/>
                </a:lnTo>
                <a:lnTo>
                  <a:pt x="715" y="89"/>
                </a:lnTo>
                <a:lnTo>
                  <a:pt x="715" y="90"/>
                </a:lnTo>
                <a:lnTo>
                  <a:pt x="715" y="92"/>
                </a:lnTo>
                <a:lnTo>
                  <a:pt x="715" y="94"/>
                </a:lnTo>
                <a:lnTo>
                  <a:pt x="715" y="96"/>
                </a:lnTo>
                <a:lnTo>
                  <a:pt x="714" y="98"/>
                </a:lnTo>
                <a:lnTo>
                  <a:pt x="714" y="100"/>
                </a:lnTo>
                <a:lnTo>
                  <a:pt x="712" y="104"/>
                </a:lnTo>
                <a:lnTo>
                  <a:pt x="711" y="107"/>
                </a:lnTo>
                <a:lnTo>
                  <a:pt x="706" y="120"/>
                </a:lnTo>
                <a:lnTo>
                  <a:pt x="703" y="128"/>
                </a:lnTo>
                <a:lnTo>
                  <a:pt x="702" y="130"/>
                </a:lnTo>
                <a:lnTo>
                  <a:pt x="702" y="130"/>
                </a:lnTo>
                <a:lnTo>
                  <a:pt x="702" y="130"/>
                </a:lnTo>
                <a:lnTo>
                  <a:pt x="702" y="131"/>
                </a:lnTo>
                <a:lnTo>
                  <a:pt x="702" y="131"/>
                </a:lnTo>
                <a:lnTo>
                  <a:pt x="701" y="132"/>
                </a:lnTo>
                <a:lnTo>
                  <a:pt x="701" y="133"/>
                </a:lnTo>
                <a:lnTo>
                  <a:pt x="699" y="134"/>
                </a:lnTo>
                <a:lnTo>
                  <a:pt x="697" y="136"/>
                </a:lnTo>
                <a:lnTo>
                  <a:pt x="696" y="137"/>
                </a:lnTo>
                <a:lnTo>
                  <a:pt x="693" y="139"/>
                </a:lnTo>
                <a:lnTo>
                  <a:pt x="692" y="140"/>
                </a:lnTo>
                <a:lnTo>
                  <a:pt x="688" y="143"/>
                </a:lnTo>
                <a:lnTo>
                  <a:pt x="686" y="144"/>
                </a:lnTo>
                <a:lnTo>
                  <a:pt x="685" y="145"/>
                </a:lnTo>
                <a:lnTo>
                  <a:pt x="684" y="145"/>
                </a:lnTo>
                <a:lnTo>
                  <a:pt x="683" y="146"/>
                </a:lnTo>
                <a:lnTo>
                  <a:pt x="683" y="147"/>
                </a:lnTo>
                <a:lnTo>
                  <a:pt x="682" y="148"/>
                </a:lnTo>
                <a:lnTo>
                  <a:pt x="682" y="149"/>
                </a:lnTo>
                <a:lnTo>
                  <a:pt x="681" y="152"/>
                </a:lnTo>
                <a:lnTo>
                  <a:pt x="680" y="154"/>
                </a:lnTo>
                <a:lnTo>
                  <a:pt x="678" y="161"/>
                </a:lnTo>
                <a:lnTo>
                  <a:pt x="677" y="163"/>
                </a:lnTo>
                <a:lnTo>
                  <a:pt x="677" y="164"/>
                </a:lnTo>
                <a:lnTo>
                  <a:pt x="676" y="165"/>
                </a:lnTo>
                <a:lnTo>
                  <a:pt x="676" y="166"/>
                </a:lnTo>
                <a:lnTo>
                  <a:pt x="675" y="167"/>
                </a:lnTo>
                <a:lnTo>
                  <a:pt x="674" y="167"/>
                </a:lnTo>
                <a:lnTo>
                  <a:pt x="673" y="168"/>
                </a:lnTo>
                <a:lnTo>
                  <a:pt x="673" y="168"/>
                </a:lnTo>
                <a:lnTo>
                  <a:pt x="672" y="169"/>
                </a:lnTo>
                <a:lnTo>
                  <a:pt x="671" y="169"/>
                </a:lnTo>
                <a:lnTo>
                  <a:pt x="670" y="169"/>
                </a:lnTo>
                <a:lnTo>
                  <a:pt x="669" y="169"/>
                </a:lnTo>
                <a:lnTo>
                  <a:pt x="668" y="170"/>
                </a:lnTo>
                <a:lnTo>
                  <a:pt x="667" y="169"/>
                </a:lnTo>
                <a:lnTo>
                  <a:pt x="665" y="169"/>
                </a:lnTo>
                <a:lnTo>
                  <a:pt x="664" y="169"/>
                </a:lnTo>
                <a:lnTo>
                  <a:pt x="662" y="169"/>
                </a:lnTo>
                <a:lnTo>
                  <a:pt x="660" y="168"/>
                </a:lnTo>
                <a:lnTo>
                  <a:pt x="658" y="167"/>
                </a:lnTo>
                <a:lnTo>
                  <a:pt x="657" y="166"/>
                </a:lnTo>
                <a:lnTo>
                  <a:pt x="653" y="164"/>
                </a:lnTo>
                <a:lnTo>
                  <a:pt x="650" y="162"/>
                </a:lnTo>
                <a:lnTo>
                  <a:pt x="649" y="162"/>
                </a:lnTo>
                <a:lnTo>
                  <a:pt x="646" y="161"/>
                </a:lnTo>
                <a:lnTo>
                  <a:pt x="643" y="160"/>
                </a:lnTo>
                <a:lnTo>
                  <a:pt x="642" y="159"/>
                </a:lnTo>
                <a:lnTo>
                  <a:pt x="641" y="159"/>
                </a:lnTo>
                <a:lnTo>
                  <a:pt x="640" y="159"/>
                </a:lnTo>
                <a:lnTo>
                  <a:pt x="639" y="159"/>
                </a:lnTo>
                <a:lnTo>
                  <a:pt x="638" y="159"/>
                </a:lnTo>
                <a:lnTo>
                  <a:pt x="635" y="160"/>
                </a:lnTo>
                <a:lnTo>
                  <a:pt x="634" y="160"/>
                </a:lnTo>
                <a:lnTo>
                  <a:pt x="633" y="161"/>
                </a:lnTo>
                <a:lnTo>
                  <a:pt x="633" y="161"/>
                </a:lnTo>
                <a:lnTo>
                  <a:pt x="632" y="161"/>
                </a:lnTo>
                <a:lnTo>
                  <a:pt x="632" y="162"/>
                </a:lnTo>
                <a:lnTo>
                  <a:pt x="632" y="163"/>
                </a:lnTo>
                <a:lnTo>
                  <a:pt x="632" y="163"/>
                </a:lnTo>
                <a:lnTo>
                  <a:pt x="632" y="165"/>
                </a:lnTo>
                <a:lnTo>
                  <a:pt x="632" y="170"/>
                </a:lnTo>
                <a:lnTo>
                  <a:pt x="633" y="172"/>
                </a:lnTo>
                <a:lnTo>
                  <a:pt x="633" y="174"/>
                </a:lnTo>
                <a:lnTo>
                  <a:pt x="633" y="175"/>
                </a:lnTo>
                <a:lnTo>
                  <a:pt x="632" y="179"/>
                </a:lnTo>
                <a:lnTo>
                  <a:pt x="632" y="180"/>
                </a:lnTo>
                <a:lnTo>
                  <a:pt x="631" y="181"/>
                </a:lnTo>
                <a:lnTo>
                  <a:pt x="631" y="182"/>
                </a:lnTo>
                <a:lnTo>
                  <a:pt x="630" y="183"/>
                </a:lnTo>
                <a:lnTo>
                  <a:pt x="629" y="184"/>
                </a:lnTo>
                <a:lnTo>
                  <a:pt x="627" y="187"/>
                </a:lnTo>
                <a:lnTo>
                  <a:pt x="626" y="188"/>
                </a:lnTo>
                <a:lnTo>
                  <a:pt x="625" y="189"/>
                </a:lnTo>
                <a:lnTo>
                  <a:pt x="624" y="190"/>
                </a:lnTo>
                <a:lnTo>
                  <a:pt x="624" y="191"/>
                </a:lnTo>
                <a:lnTo>
                  <a:pt x="623" y="193"/>
                </a:lnTo>
                <a:lnTo>
                  <a:pt x="622" y="194"/>
                </a:lnTo>
                <a:lnTo>
                  <a:pt x="622" y="196"/>
                </a:lnTo>
                <a:lnTo>
                  <a:pt x="621" y="198"/>
                </a:lnTo>
                <a:lnTo>
                  <a:pt x="620" y="200"/>
                </a:lnTo>
                <a:lnTo>
                  <a:pt x="620" y="202"/>
                </a:lnTo>
                <a:lnTo>
                  <a:pt x="620" y="203"/>
                </a:lnTo>
                <a:lnTo>
                  <a:pt x="620" y="204"/>
                </a:lnTo>
                <a:lnTo>
                  <a:pt x="620" y="207"/>
                </a:lnTo>
                <a:lnTo>
                  <a:pt x="620" y="208"/>
                </a:lnTo>
                <a:lnTo>
                  <a:pt x="619" y="208"/>
                </a:lnTo>
                <a:lnTo>
                  <a:pt x="619" y="209"/>
                </a:lnTo>
                <a:lnTo>
                  <a:pt x="618" y="209"/>
                </a:lnTo>
                <a:lnTo>
                  <a:pt x="618" y="210"/>
                </a:lnTo>
                <a:lnTo>
                  <a:pt x="618" y="210"/>
                </a:lnTo>
                <a:lnTo>
                  <a:pt x="616" y="211"/>
                </a:lnTo>
                <a:lnTo>
                  <a:pt x="615" y="211"/>
                </a:lnTo>
                <a:lnTo>
                  <a:pt x="614" y="212"/>
                </a:lnTo>
                <a:lnTo>
                  <a:pt x="611" y="215"/>
                </a:lnTo>
                <a:lnTo>
                  <a:pt x="606" y="219"/>
                </a:lnTo>
                <a:lnTo>
                  <a:pt x="605" y="220"/>
                </a:lnTo>
                <a:lnTo>
                  <a:pt x="604" y="221"/>
                </a:lnTo>
                <a:lnTo>
                  <a:pt x="603" y="222"/>
                </a:lnTo>
                <a:lnTo>
                  <a:pt x="602" y="223"/>
                </a:lnTo>
                <a:lnTo>
                  <a:pt x="601" y="224"/>
                </a:lnTo>
                <a:lnTo>
                  <a:pt x="601" y="225"/>
                </a:lnTo>
                <a:lnTo>
                  <a:pt x="600" y="227"/>
                </a:lnTo>
                <a:lnTo>
                  <a:pt x="599" y="229"/>
                </a:lnTo>
                <a:lnTo>
                  <a:pt x="599" y="231"/>
                </a:lnTo>
                <a:lnTo>
                  <a:pt x="598" y="232"/>
                </a:lnTo>
                <a:lnTo>
                  <a:pt x="598" y="237"/>
                </a:lnTo>
                <a:lnTo>
                  <a:pt x="597" y="238"/>
                </a:lnTo>
                <a:lnTo>
                  <a:pt x="597" y="239"/>
                </a:lnTo>
                <a:lnTo>
                  <a:pt x="597" y="241"/>
                </a:lnTo>
                <a:lnTo>
                  <a:pt x="596" y="242"/>
                </a:lnTo>
                <a:lnTo>
                  <a:pt x="592" y="247"/>
                </a:lnTo>
                <a:lnTo>
                  <a:pt x="591" y="249"/>
                </a:lnTo>
                <a:lnTo>
                  <a:pt x="591" y="250"/>
                </a:lnTo>
                <a:lnTo>
                  <a:pt x="590" y="251"/>
                </a:lnTo>
                <a:lnTo>
                  <a:pt x="590" y="252"/>
                </a:lnTo>
                <a:lnTo>
                  <a:pt x="590" y="253"/>
                </a:lnTo>
                <a:lnTo>
                  <a:pt x="589" y="255"/>
                </a:lnTo>
                <a:lnTo>
                  <a:pt x="589" y="256"/>
                </a:lnTo>
                <a:lnTo>
                  <a:pt x="589" y="257"/>
                </a:lnTo>
                <a:lnTo>
                  <a:pt x="589" y="258"/>
                </a:lnTo>
                <a:lnTo>
                  <a:pt x="590" y="259"/>
                </a:lnTo>
                <a:lnTo>
                  <a:pt x="590" y="260"/>
                </a:lnTo>
                <a:lnTo>
                  <a:pt x="591" y="263"/>
                </a:lnTo>
                <a:lnTo>
                  <a:pt x="592" y="263"/>
                </a:lnTo>
                <a:lnTo>
                  <a:pt x="593" y="265"/>
                </a:lnTo>
                <a:lnTo>
                  <a:pt x="594" y="269"/>
                </a:lnTo>
                <a:lnTo>
                  <a:pt x="594" y="271"/>
                </a:lnTo>
                <a:lnTo>
                  <a:pt x="595" y="273"/>
                </a:lnTo>
                <a:lnTo>
                  <a:pt x="595" y="277"/>
                </a:lnTo>
                <a:lnTo>
                  <a:pt x="596" y="279"/>
                </a:lnTo>
                <a:lnTo>
                  <a:pt x="596" y="280"/>
                </a:lnTo>
                <a:lnTo>
                  <a:pt x="597" y="283"/>
                </a:lnTo>
                <a:lnTo>
                  <a:pt x="598" y="285"/>
                </a:lnTo>
                <a:lnTo>
                  <a:pt x="601" y="290"/>
                </a:lnTo>
                <a:lnTo>
                  <a:pt x="603" y="296"/>
                </a:lnTo>
                <a:lnTo>
                  <a:pt x="604" y="298"/>
                </a:lnTo>
                <a:lnTo>
                  <a:pt x="605" y="300"/>
                </a:lnTo>
                <a:lnTo>
                  <a:pt x="607" y="302"/>
                </a:lnTo>
                <a:lnTo>
                  <a:pt x="608" y="304"/>
                </a:lnTo>
                <a:lnTo>
                  <a:pt x="610" y="306"/>
                </a:lnTo>
                <a:lnTo>
                  <a:pt x="610" y="307"/>
                </a:lnTo>
                <a:lnTo>
                  <a:pt x="612" y="310"/>
                </a:lnTo>
                <a:lnTo>
                  <a:pt x="613" y="313"/>
                </a:lnTo>
                <a:lnTo>
                  <a:pt x="614" y="315"/>
                </a:lnTo>
                <a:lnTo>
                  <a:pt x="615" y="317"/>
                </a:lnTo>
                <a:lnTo>
                  <a:pt x="618" y="325"/>
                </a:lnTo>
                <a:lnTo>
                  <a:pt x="619" y="327"/>
                </a:lnTo>
                <a:lnTo>
                  <a:pt x="619" y="328"/>
                </a:lnTo>
                <a:lnTo>
                  <a:pt x="623" y="335"/>
                </a:lnTo>
                <a:lnTo>
                  <a:pt x="626" y="340"/>
                </a:lnTo>
                <a:lnTo>
                  <a:pt x="627" y="341"/>
                </a:lnTo>
                <a:lnTo>
                  <a:pt x="627" y="342"/>
                </a:lnTo>
                <a:lnTo>
                  <a:pt x="628" y="344"/>
                </a:lnTo>
                <a:lnTo>
                  <a:pt x="629" y="344"/>
                </a:lnTo>
                <a:lnTo>
                  <a:pt x="631" y="345"/>
                </a:lnTo>
                <a:lnTo>
                  <a:pt x="634" y="347"/>
                </a:lnTo>
                <a:lnTo>
                  <a:pt x="636" y="348"/>
                </a:lnTo>
                <a:lnTo>
                  <a:pt x="638" y="350"/>
                </a:lnTo>
                <a:lnTo>
                  <a:pt x="639" y="351"/>
                </a:lnTo>
                <a:lnTo>
                  <a:pt x="640" y="352"/>
                </a:lnTo>
                <a:lnTo>
                  <a:pt x="641" y="354"/>
                </a:lnTo>
                <a:lnTo>
                  <a:pt x="642" y="355"/>
                </a:lnTo>
                <a:lnTo>
                  <a:pt x="643" y="356"/>
                </a:lnTo>
                <a:lnTo>
                  <a:pt x="644" y="358"/>
                </a:lnTo>
                <a:lnTo>
                  <a:pt x="645" y="360"/>
                </a:lnTo>
                <a:lnTo>
                  <a:pt x="645" y="360"/>
                </a:lnTo>
                <a:lnTo>
                  <a:pt x="645" y="361"/>
                </a:lnTo>
                <a:lnTo>
                  <a:pt x="645" y="361"/>
                </a:lnTo>
                <a:lnTo>
                  <a:pt x="645" y="361"/>
                </a:lnTo>
                <a:lnTo>
                  <a:pt x="645" y="361"/>
                </a:lnTo>
                <a:lnTo>
                  <a:pt x="644" y="360"/>
                </a:lnTo>
                <a:lnTo>
                  <a:pt x="643" y="361"/>
                </a:lnTo>
                <a:lnTo>
                  <a:pt x="643" y="361"/>
                </a:lnTo>
                <a:lnTo>
                  <a:pt x="642" y="361"/>
                </a:lnTo>
                <a:lnTo>
                  <a:pt x="641" y="362"/>
                </a:lnTo>
                <a:lnTo>
                  <a:pt x="641" y="362"/>
                </a:lnTo>
                <a:lnTo>
                  <a:pt x="640" y="363"/>
                </a:lnTo>
                <a:lnTo>
                  <a:pt x="639" y="364"/>
                </a:lnTo>
                <a:lnTo>
                  <a:pt x="638" y="365"/>
                </a:lnTo>
                <a:lnTo>
                  <a:pt x="637" y="366"/>
                </a:lnTo>
                <a:lnTo>
                  <a:pt x="637" y="367"/>
                </a:lnTo>
                <a:lnTo>
                  <a:pt x="637" y="368"/>
                </a:lnTo>
                <a:lnTo>
                  <a:pt x="637" y="369"/>
                </a:lnTo>
                <a:lnTo>
                  <a:pt x="636" y="370"/>
                </a:lnTo>
                <a:lnTo>
                  <a:pt x="636" y="371"/>
                </a:lnTo>
                <a:lnTo>
                  <a:pt x="636" y="372"/>
                </a:lnTo>
                <a:lnTo>
                  <a:pt x="637" y="374"/>
                </a:lnTo>
                <a:lnTo>
                  <a:pt x="638" y="378"/>
                </a:lnTo>
                <a:lnTo>
                  <a:pt x="638" y="381"/>
                </a:lnTo>
                <a:lnTo>
                  <a:pt x="638" y="383"/>
                </a:lnTo>
                <a:lnTo>
                  <a:pt x="639" y="387"/>
                </a:lnTo>
                <a:lnTo>
                  <a:pt x="639" y="388"/>
                </a:lnTo>
                <a:lnTo>
                  <a:pt x="639" y="389"/>
                </a:lnTo>
                <a:lnTo>
                  <a:pt x="638" y="390"/>
                </a:lnTo>
                <a:lnTo>
                  <a:pt x="638" y="391"/>
                </a:lnTo>
                <a:lnTo>
                  <a:pt x="638" y="392"/>
                </a:lnTo>
                <a:lnTo>
                  <a:pt x="637" y="393"/>
                </a:lnTo>
                <a:lnTo>
                  <a:pt x="637" y="394"/>
                </a:lnTo>
                <a:lnTo>
                  <a:pt x="637" y="394"/>
                </a:lnTo>
                <a:lnTo>
                  <a:pt x="636" y="395"/>
                </a:lnTo>
                <a:lnTo>
                  <a:pt x="636" y="395"/>
                </a:lnTo>
                <a:lnTo>
                  <a:pt x="635" y="395"/>
                </a:lnTo>
                <a:lnTo>
                  <a:pt x="634" y="396"/>
                </a:lnTo>
                <a:lnTo>
                  <a:pt x="631" y="397"/>
                </a:lnTo>
                <a:lnTo>
                  <a:pt x="627" y="398"/>
                </a:lnTo>
                <a:lnTo>
                  <a:pt x="623" y="399"/>
                </a:lnTo>
                <a:lnTo>
                  <a:pt x="622" y="399"/>
                </a:lnTo>
                <a:lnTo>
                  <a:pt x="621" y="400"/>
                </a:lnTo>
                <a:lnTo>
                  <a:pt x="621" y="400"/>
                </a:lnTo>
                <a:lnTo>
                  <a:pt x="620" y="401"/>
                </a:lnTo>
                <a:lnTo>
                  <a:pt x="618" y="405"/>
                </a:lnTo>
                <a:lnTo>
                  <a:pt x="616" y="409"/>
                </a:lnTo>
                <a:lnTo>
                  <a:pt x="616" y="409"/>
                </a:lnTo>
                <a:lnTo>
                  <a:pt x="616" y="411"/>
                </a:lnTo>
                <a:lnTo>
                  <a:pt x="616" y="412"/>
                </a:lnTo>
                <a:lnTo>
                  <a:pt x="616" y="412"/>
                </a:lnTo>
                <a:lnTo>
                  <a:pt x="615" y="412"/>
                </a:lnTo>
                <a:lnTo>
                  <a:pt x="615" y="413"/>
                </a:lnTo>
                <a:lnTo>
                  <a:pt x="615" y="413"/>
                </a:lnTo>
                <a:lnTo>
                  <a:pt x="614" y="413"/>
                </a:lnTo>
                <a:lnTo>
                  <a:pt x="613" y="413"/>
                </a:lnTo>
                <a:lnTo>
                  <a:pt x="612" y="413"/>
                </a:lnTo>
                <a:lnTo>
                  <a:pt x="610" y="413"/>
                </a:lnTo>
                <a:lnTo>
                  <a:pt x="609" y="412"/>
                </a:lnTo>
                <a:lnTo>
                  <a:pt x="607" y="412"/>
                </a:lnTo>
                <a:lnTo>
                  <a:pt x="602" y="410"/>
                </a:lnTo>
                <a:lnTo>
                  <a:pt x="601" y="410"/>
                </a:lnTo>
                <a:lnTo>
                  <a:pt x="600" y="410"/>
                </a:lnTo>
                <a:lnTo>
                  <a:pt x="600" y="410"/>
                </a:lnTo>
                <a:lnTo>
                  <a:pt x="599" y="410"/>
                </a:lnTo>
                <a:lnTo>
                  <a:pt x="598" y="410"/>
                </a:lnTo>
                <a:lnTo>
                  <a:pt x="598" y="410"/>
                </a:lnTo>
                <a:lnTo>
                  <a:pt x="597" y="411"/>
                </a:lnTo>
                <a:lnTo>
                  <a:pt x="596" y="411"/>
                </a:lnTo>
                <a:lnTo>
                  <a:pt x="596" y="411"/>
                </a:lnTo>
                <a:lnTo>
                  <a:pt x="596" y="412"/>
                </a:lnTo>
                <a:lnTo>
                  <a:pt x="596" y="412"/>
                </a:lnTo>
                <a:lnTo>
                  <a:pt x="596" y="413"/>
                </a:lnTo>
                <a:lnTo>
                  <a:pt x="596" y="417"/>
                </a:lnTo>
                <a:lnTo>
                  <a:pt x="596" y="420"/>
                </a:lnTo>
                <a:lnTo>
                  <a:pt x="596" y="421"/>
                </a:lnTo>
                <a:lnTo>
                  <a:pt x="596" y="422"/>
                </a:lnTo>
                <a:lnTo>
                  <a:pt x="596" y="424"/>
                </a:lnTo>
                <a:lnTo>
                  <a:pt x="596" y="426"/>
                </a:lnTo>
                <a:lnTo>
                  <a:pt x="596" y="427"/>
                </a:lnTo>
                <a:lnTo>
                  <a:pt x="597" y="428"/>
                </a:lnTo>
                <a:lnTo>
                  <a:pt x="598" y="432"/>
                </a:lnTo>
                <a:lnTo>
                  <a:pt x="598" y="434"/>
                </a:lnTo>
                <a:lnTo>
                  <a:pt x="598" y="435"/>
                </a:lnTo>
                <a:lnTo>
                  <a:pt x="598" y="437"/>
                </a:lnTo>
                <a:lnTo>
                  <a:pt x="598" y="439"/>
                </a:lnTo>
                <a:lnTo>
                  <a:pt x="598" y="440"/>
                </a:lnTo>
                <a:lnTo>
                  <a:pt x="598" y="442"/>
                </a:lnTo>
                <a:lnTo>
                  <a:pt x="598" y="443"/>
                </a:lnTo>
                <a:lnTo>
                  <a:pt x="597" y="447"/>
                </a:lnTo>
                <a:lnTo>
                  <a:pt x="596" y="453"/>
                </a:lnTo>
                <a:lnTo>
                  <a:pt x="596" y="454"/>
                </a:lnTo>
                <a:lnTo>
                  <a:pt x="596" y="455"/>
                </a:lnTo>
                <a:lnTo>
                  <a:pt x="595" y="456"/>
                </a:lnTo>
                <a:lnTo>
                  <a:pt x="594" y="458"/>
                </a:lnTo>
                <a:lnTo>
                  <a:pt x="594" y="458"/>
                </a:lnTo>
                <a:lnTo>
                  <a:pt x="593" y="459"/>
                </a:lnTo>
                <a:lnTo>
                  <a:pt x="593" y="459"/>
                </a:lnTo>
                <a:lnTo>
                  <a:pt x="592" y="460"/>
                </a:lnTo>
                <a:lnTo>
                  <a:pt x="591" y="460"/>
                </a:lnTo>
                <a:lnTo>
                  <a:pt x="590" y="460"/>
                </a:lnTo>
                <a:lnTo>
                  <a:pt x="589" y="461"/>
                </a:lnTo>
                <a:lnTo>
                  <a:pt x="588" y="461"/>
                </a:lnTo>
                <a:lnTo>
                  <a:pt x="587" y="460"/>
                </a:lnTo>
                <a:lnTo>
                  <a:pt x="583" y="460"/>
                </a:lnTo>
                <a:lnTo>
                  <a:pt x="581" y="459"/>
                </a:lnTo>
                <a:lnTo>
                  <a:pt x="580" y="459"/>
                </a:lnTo>
                <a:lnTo>
                  <a:pt x="578" y="459"/>
                </a:lnTo>
                <a:lnTo>
                  <a:pt x="572" y="460"/>
                </a:lnTo>
                <a:lnTo>
                  <a:pt x="569" y="460"/>
                </a:lnTo>
                <a:lnTo>
                  <a:pt x="560" y="462"/>
                </a:lnTo>
                <a:lnTo>
                  <a:pt x="558" y="462"/>
                </a:lnTo>
                <a:lnTo>
                  <a:pt x="557" y="462"/>
                </a:lnTo>
                <a:lnTo>
                  <a:pt x="556" y="463"/>
                </a:lnTo>
                <a:lnTo>
                  <a:pt x="555" y="463"/>
                </a:lnTo>
                <a:lnTo>
                  <a:pt x="554" y="464"/>
                </a:lnTo>
                <a:lnTo>
                  <a:pt x="553" y="465"/>
                </a:lnTo>
                <a:lnTo>
                  <a:pt x="550" y="468"/>
                </a:lnTo>
                <a:lnTo>
                  <a:pt x="549" y="469"/>
                </a:lnTo>
                <a:lnTo>
                  <a:pt x="548" y="470"/>
                </a:lnTo>
                <a:lnTo>
                  <a:pt x="546" y="471"/>
                </a:lnTo>
                <a:lnTo>
                  <a:pt x="546" y="471"/>
                </a:lnTo>
                <a:lnTo>
                  <a:pt x="545" y="472"/>
                </a:lnTo>
                <a:lnTo>
                  <a:pt x="544" y="472"/>
                </a:lnTo>
                <a:lnTo>
                  <a:pt x="543" y="472"/>
                </a:lnTo>
                <a:lnTo>
                  <a:pt x="542" y="472"/>
                </a:lnTo>
                <a:lnTo>
                  <a:pt x="540" y="472"/>
                </a:lnTo>
                <a:lnTo>
                  <a:pt x="538" y="471"/>
                </a:lnTo>
                <a:lnTo>
                  <a:pt x="533" y="470"/>
                </a:lnTo>
                <a:lnTo>
                  <a:pt x="528" y="470"/>
                </a:lnTo>
                <a:lnTo>
                  <a:pt x="526" y="469"/>
                </a:lnTo>
                <a:lnTo>
                  <a:pt x="522" y="468"/>
                </a:lnTo>
                <a:lnTo>
                  <a:pt x="521" y="468"/>
                </a:lnTo>
                <a:lnTo>
                  <a:pt x="520" y="468"/>
                </a:lnTo>
                <a:lnTo>
                  <a:pt x="519" y="468"/>
                </a:lnTo>
                <a:lnTo>
                  <a:pt x="518" y="468"/>
                </a:lnTo>
                <a:lnTo>
                  <a:pt x="517" y="469"/>
                </a:lnTo>
                <a:lnTo>
                  <a:pt x="515" y="470"/>
                </a:lnTo>
                <a:lnTo>
                  <a:pt x="513" y="470"/>
                </a:lnTo>
                <a:lnTo>
                  <a:pt x="510" y="471"/>
                </a:lnTo>
                <a:lnTo>
                  <a:pt x="507" y="472"/>
                </a:lnTo>
                <a:lnTo>
                  <a:pt x="504" y="472"/>
                </a:lnTo>
                <a:lnTo>
                  <a:pt x="501" y="472"/>
                </a:lnTo>
                <a:lnTo>
                  <a:pt x="498" y="472"/>
                </a:lnTo>
                <a:lnTo>
                  <a:pt x="494" y="472"/>
                </a:lnTo>
                <a:lnTo>
                  <a:pt x="491" y="472"/>
                </a:lnTo>
                <a:lnTo>
                  <a:pt x="482" y="471"/>
                </a:lnTo>
                <a:lnTo>
                  <a:pt x="479" y="470"/>
                </a:lnTo>
                <a:lnTo>
                  <a:pt x="477" y="470"/>
                </a:lnTo>
                <a:lnTo>
                  <a:pt x="473" y="469"/>
                </a:lnTo>
                <a:lnTo>
                  <a:pt x="467" y="467"/>
                </a:lnTo>
                <a:lnTo>
                  <a:pt x="462" y="466"/>
                </a:lnTo>
                <a:lnTo>
                  <a:pt x="459" y="465"/>
                </a:lnTo>
                <a:lnTo>
                  <a:pt x="457" y="465"/>
                </a:lnTo>
                <a:lnTo>
                  <a:pt x="450" y="464"/>
                </a:lnTo>
                <a:lnTo>
                  <a:pt x="448" y="464"/>
                </a:lnTo>
                <a:lnTo>
                  <a:pt x="447" y="464"/>
                </a:lnTo>
                <a:lnTo>
                  <a:pt x="446" y="465"/>
                </a:lnTo>
                <a:lnTo>
                  <a:pt x="445" y="465"/>
                </a:lnTo>
                <a:lnTo>
                  <a:pt x="444" y="465"/>
                </a:lnTo>
                <a:lnTo>
                  <a:pt x="442" y="466"/>
                </a:lnTo>
                <a:lnTo>
                  <a:pt x="441" y="467"/>
                </a:lnTo>
                <a:lnTo>
                  <a:pt x="440" y="467"/>
                </a:lnTo>
                <a:lnTo>
                  <a:pt x="439" y="468"/>
                </a:lnTo>
                <a:lnTo>
                  <a:pt x="438" y="469"/>
                </a:lnTo>
                <a:lnTo>
                  <a:pt x="437" y="470"/>
                </a:lnTo>
                <a:lnTo>
                  <a:pt x="436" y="472"/>
                </a:lnTo>
                <a:lnTo>
                  <a:pt x="436" y="473"/>
                </a:lnTo>
                <a:lnTo>
                  <a:pt x="436" y="473"/>
                </a:lnTo>
                <a:lnTo>
                  <a:pt x="435" y="474"/>
                </a:lnTo>
                <a:lnTo>
                  <a:pt x="435" y="475"/>
                </a:lnTo>
                <a:lnTo>
                  <a:pt x="435" y="476"/>
                </a:lnTo>
                <a:lnTo>
                  <a:pt x="435" y="478"/>
                </a:lnTo>
                <a:lnTo>
                  <a:pt x="435" y="481"/>
                </a:lnTo>
                <a:lnTo>
                  <a:pt x="435" y="482"/>
                </a:lnTo>
                <a:lnTo>
                  <a:pt x="435" y="484"/>
                </a:lnTo>
                <a:lnTo>
                  <a:pt x="435" y="486"/>
                </a:lnTo>
                <a:lnTo>
                  <a:pt x="435" y="487"/>
                </a:lnTo>
                <a:lnTo>
                  <a:pt x="435" y="488"/>
                </a:lnTo>
                <a:lnTo>
                  <a:pt x="434" y="488"/>
                </a:lnTo>
                <a:lnTo>
                  <a:pt x="434" y="489"/>
                </a:lnTo>
                <a:lnTo>
                  <a:pt x="433" y="489"/>
                </a:lnTo>
                <a:lnTo>
                  <a:pt x="433" y="490"/>
                </a:lnTo>
                <a:lnTo>
                  <a:pt x="432" y="490"/>
                </a:lnTo>
                <a:lnTo>
                  <a:pt x="431" y="490"/>
                </a:lnTo>
                <a:lnTo>
                  <a:pt x="429" y="491"/>
                </a:lnTo>
                <a:lnTo>
                  <a:pt x="427" y="491"/>
                </a:lnTo>
                <a:lnTo>
                  <a:pt x="425" y="491"/>
                </a:lnTo>
                <a:lnTo>
                  <a:pt x="424" y="491"/>
                </a:lnTo>
                <a:lnTo>
                  <a:pt x="423" y="491"/>
                </a:lnTo>
                <a:lnTo>
                  <a:pt x="422" y="492"/>
                </a:lnTo>
                <a:lnTo>
                  <a:pt x="422" y="493"/>
                </a:lnTo>
                <a:lnTo>
                  <a:pt x="422" y="493"/>
                </a:lnTo>
                <a:lnTo>
                  <a:pt x="421" y="495"/>
                </a:lnTo>
                <a:lnTo>
                  <a:pt x="421" y="496"/>
                </a:lnTo>
                <a:lnTo>
                  <a:pt x="420" y="498"/>
                </a:lnTo>
                <a:lnTo>
                  <a:pt x="419" y="499"/>
                </a:lnTo>
                <a:lnTo>
                  <a:pt x="418" y="500"/>
                </a:lnTo>
                <a:lnTo>
                  <a:pt x="417" y="501"/>
                </a:lnTo>
                <a:lnTo>
                  <a:pt x="415" y="503"/>
                </a:lnTo>
                <a:lnTo>
                  <a:pt x="414" y="505"/>
                </a:lnTo>
                <a:lnTo>
                  <a:pt x="413" y="505"/>
                </a:lnTo>
                <a:lnTo>
                  <a:pt x="411" y="506"/>
                </a:lnTo>
                <a:lnTo>
                  <a:pt x="409" y="508"/>
                </a:lnTo>
                <a:lnTo>
                  <a:pt x="407" y="508"/>
                </a:lnTo>
                <a:lnTo>
                  <a:pt x="406" y="509"/>
                </a:lnTo>
                <a:lnTo>
                  <a:pt x="405" y="509"/>
                </a:lnTo>
                <a:lnTo>
                  <a:pt x="400" y="511"/>
                </a:lnTo>
                <a:lnTo>
                  <a:pt x="399" y="511"/>
                </a:lnTo>
                <a:lnTo>
                  <a:pt x="397" y="512"/>
                </a:lnTo>
                <a:lnTo>
                  <a:pt x="395" y="512"/>
                </a:lnTo>
                <a:lnTo>
                  <a:pt x="394" y="513"/>
                </a:lnTo>
                <a:lnTo>
                  <a:pt x="393" y="514"/>
                </a:lnTo>
                <a:lnTo>
                  <a:pt x="392" y="514"/>
                </a:lnTo>
                <a:lnTo>
                  <a:pt x="390" y="516"/>
                </a:lnTo>
                <a:lnTo>
                  <a:pt x="389" y="517"/>
                </a:lnTo>
                <a:lnTo>
                  <a:pt x="388" y="517"/>
                </a:lnTo>
                <a:lnTo>
                  <a:pt x="386" y="520"/>
                </a:lnTo>
                <a:lnTo>
                  <a:pt x="383" y="523"/>
                </a:lnTo>
                <a:lnTo>
                  <a:pt x="382" y="525"/>
                </a:lnTo>
                <a:lnTo>
                  <a:pt x="380" y="526"/>
                </a:lnTo>
                <a:lnTo>
                  <a:pt x="380" y="526"/>
                </a:lnTo>
                <a:lnTo>
                  <a:pt x="379" y="527"/>
                </a:lnTo>
                <a:lnTo>
                  <a:pt x="378" y="527"/>
                </a:lnTo>
                <a:lnTo>
                  <a:pt x="378" y="527"/>
                </a:lnTo>
                <a:lnTo>
                  <a:pt x="376" y="528"/>
                </a:lnTo>
                <a:lnTo>
                  <a:pt x="376" y="528"/>
                </a:lnTo>
                <a:lnTo>
                  <a:pt x="375" y="527"/>
                </a:lnTo>
                <a:lnTo>
                  <a:pt x="374" y="527"/>
                </a:lnTo>
                <a:lnTo>
                  <a:pt x="374" y="527"/>
                </a:lnTo>
                <a:lnTo>
                  <a:pt x="373" y="527"/>
                </a:lnTo>
                <a:lnTo>
                  <a:pt x="372" y="526"/>
                </a:lnTo>
                <a:lnTo>
                  <a:pt x="371" y="525"/>
                </a:lnTo>
                <a:lnTo>
                  <a:pt x="368" y="522"/>
                </a:lnTo>
                <a:lnTo>
                  <a:pt x="367" y="521"/>
                </a:lnTo>
                <a:lnTo>
                  <a:pt x="366" y="521"/>
                </a:lnTo>
                <a:lnTo>
                  <a:pt x="365" y="520"/>
                </a:lnTo>
                <a:lnTo>
                  <a:pt x="363" y="519"/>
                </a:lnTo>
                <a:lnTo>
                  <a:pt x="362" y="519"/>
                </a:lnTo>
                <a:lnTo>
                  <a:pt x="361" y="519"/>
                </a:lnTo>
                <a:lnTo>
                  <a:pt x="360" y="519"/>
                </a:lnTo>
                <a:lnTo>
                  <a:pt x="359" y="520"/>
                </a:lnTo>
                <a:lnTo>
                  <a:pt x="357" y="521"/>
                </a:lnTo>
                <a:lnTo>
                  <a:pt x="356" y="522"/>
                </a:lnTo>
                <a:lnTo>
                  <a:pt x="355" y="523"/>
                </a:lnTo>
                <a:lnTo>
                  <a:pt x="353" y="524"/>
                </a:lnTo>
                <a:lnTo>
                  <a:pt x="349" y="529"/>
                </a:lnTo>
                <a:lnTo>
                  <a:pt x="347" y="530"/>
                </a:lnTo>
                <a:lnTo>
                  <a:pt x="346" y="531"/>
                </a:lnTo>
                <a:lnTo>
                  <a:pt x="344" y="533"/>
                </a:lnTo>
                <a:lnTo>
                  <a:pt x="343" y="533"/>
                </a:lnTo>
                <a:lnTo>
                  <a:pt x="342" y="534"/>
                </a:lnTo>
                <a:lnTo>
                  <a:pt x="342" y="534"/>
                </a:lnTo>
                <a:lnTo>
                  <a:pt x="340" y="534"/>
                </a:lnTo>
                <a:lnTo>
                  <a:pt x="339" y="535"/>
                </a:lnTo>
                <a:lnTo>
                  <a:pt x="338" y="536"/>
                </a:lnTo>
                <a:lnTo>
                  <a:pt x="335" y="538"/>
                </a:lnTo>
                <a:lnTo>
                  <a:pt x="334" y="539"/>
                </a:lnTo>
                <a:lnTo>
                  <a:pt x="332" y="539"/>
                </a:lnTo>
                <a:lnTo>
                  <a:pt x="331" y="540"/>
                </a:lnTo>
                <a:lnTo>
                  <a:pt x="329" y="540"/>
                </a:lnTo>
                <a:lnTo>
                  <a:pt x="328" y="541"/>
                </a:lnTo>
                <a:lnTo>
                  <a:pt x="326" y="541"/>
                </a:lnTo>
                <a:lnTo>
                  <a:pt x="324" y="541"/>
                </a:lnTo>
                <a:lnTo>
                  <a:pt x="317" y="541"/>
                </a:lnTo>
                <a:lnTo>
                  <a:pt x="315" y="541"/>
                </a:lnTo>
                <a:lnTo>
                  <a:pt x="313" y="541"/>
                </a:lnTo>
                <a:lnTo>
                  <a:pt x="312" y="541"/>
                </a:lnTo>
                <a:lnTo>
                  <a:pt x="310" y="541"/>
                </a:lnTo>
                <a:lnTo>
                  <a:pt x="308" y="540"/>
                </a:lnTo>
                <a:lnTo>
                  <a:pt x="306" y="540"/>
                </a:lnTo>
                <a:lnTo>
                  <a:pt x="305" y="539"/>
                </a:lnTo>
                <a:lnTo>
                  <a:pt x="304" y="539"/>
                </a:lnTo>
                <a:lnTo>
                  <a:pt x="303" y="538"/>
                </a:lnTo>
                <a:lnTo>
                  <a:pt x="301" y="537"/>
                </a:lnTo>
                <a:lnTo>
                  <a:pt x="301" y="537"/>
                </a:lnTo>
                <a:lnTo>
                  <a:pt x="300" y="537"/>
                </a:lnTo>
                <a:lnTo>
                  <a:pt x="300" y="537"/>
                </a:lnTo>
                <a:lnTo>
                  <a:pt x="299" y="537"/>
                </a:lnTo>
                <a:lnTo>
                  <a:pt x="299" y="537"/>
                </a:lnTo>
                <a:lnTo>
                  <a:pt x="298" y="537"/>
                </a:lnTo>
                <a:lnTo>
                  <a:pt x="297" y="538"/>
                </a:lnTo>
                <a:lnTo>
                  <a:pt x="296" y="539"/>
                </a:lnTo>
                <a:lnTo>
                  <a:pt x="294" y="540"/>
                </a:lnTo>
                <a:lnTo>
                  <a:pt x="288" y="545"/>
                </a:lnTo>
                <a:lnTo>
                  <a:pt x="285" y="548"/>
                </a:lnTo>
                <a:lnTo>
                  <a:pt x="282" y="551"/>
                </a:lnTo>
                <a:lnTo>
                  <a:pt x="281" y="551"/>
                </a:lnTo>
                <a:lnTo>
                  <a:pt x="280" y="552"/>
                </a:lnTo>
                <a:lnTo>
                  <a:pt x="279" y="554"/>
                </a:lnTo>
                <a:lnTo>
                  <a:pt x="277" y="556"/>
                </a:lnTo>
                <a:lnTo>
                  <a:pt x="276" y="557"/>
                </a:lnTo>
                <a:lnTo>
                  <a:pt x="274" y="558"/>
                </a:lnTo>
                <a:lnTo>
                  <a:pt x="273" y="559"/>
                </a:lnTo>
                <a:lnTo>
                  <a:pt x="272" y="560"/>
                </a:lnTo>
                <a:lnTo>
                  <a:pt x="270" y="561"/>
                </a:lnTo>
                <a:lnTo>
                  <a:pt x="267" y="562"/>
                </a:lnTo>
                <a:lnTo>
                  <a:pt x="265" y="562"/>
                </a:lnTo>
                <a:lnTo>
                  <a:pt x="263" y="563"/>
                </a:lnTo>
                <a:lnTo>
                  <a:pt x="261" y="563"/>
                </a:lnTo>
                <a:lnTo>
                  <a:pt x="259" y="563"/>
                </a:lnTo>
                <a:lnTo>
                  <a:pt x="257" y="563"/>
                </a:lnTo>
                <a:lnTo>
                  <a:pt x="254" y="563"/>
                </a:lnTo>
                <a:lnTo>
                  <a:pt x="252" y="563"/>
                </a:lnTo>
                <a:lnTo>
                  <a:pt x="251" y="563"/>
                </a:lnTo>
                <a:lnTo>
                  <a:pt x="249" y="563"/>
                </a:lnTo>
                <a:lnTo>
                  <a:pt x="247" y="564"/>
                </a:lnTo>
                <a:lnTo>
                  <a:pt x="246" y="564"/>
                </a:lnTo>
                <a:lnTo>
                  <a:pt x="244" y="565"/>
                </a:lnTo>
                <a:lnTo>
                  <a:pt x="243" y="566"/>
                </a:lnTo>
                <a:lnTo>
                  <a:pt x="240" y="568"/>
                </a:lnTo>
                <a:lnTo>
                  <a:pt x="238" y="570"/>
                </a:lnTo>
                <a:lnTo>
                  <a:pt x="237" y="571"/>
                </a:lnTo>
                <a:lnTo>
                  <a:pt x="234" y="573"/>
                </a:lnTo>
                <a:lnTo>
                  <a:pt x="233" y="574"/>
                </a:lnTo>
                <a:lnTo>
                  <a:pt x="231" y="576"/>
                </a:lnTo>
                <a:lnTo>
                  <a:pt x="228" y="578"/>
                </a:lnTo>
                <a:lnTo>
                  <a:pt x="227" y="579"/>
                </a:lnTo>
                <a:lnTo>
                  <a:pt x="226" y="580"/>
                </a:lnTo>
                <a:lnTo>
                  <a:pt x="226" y="580"/>
                </a:lnTo>
                <a:lnTo>
                  <a:pt x="225" y="581"/>
                </a:lnTo>
                <a:lnTo>
                  <a:pt x="225" y="583"/>
                </a:lnTo>
                <a:lnTo>
                  <a:pt x="225" y="584"/>
                </a:lnTo>
                <a:lnTo>
                  <a:pt x="224" y="587"/>
                </a:lnTo>
                <a:lnTo>
                  <a:pt x="224" y="589"/>
                </a:lnTo>
                <a:lnTo>
                  <a:pt x="224" y="590"/>
                </a:lnTo>
                <a:lnTo>
                  <a:pt x="223" y="592"/>
                </a:lnTo>
                <a:lnTo>
                  <a:pt x="223" y="593"/>
                </a:lnTo>
                <a:lnTo>
                  <a:pt x="223" y="594"/>
                </a:lnTo>
                <a:lnTo>
                  <a:pt x="223" y="596"/>
                </a:lnTo>
                <a:lnTo>
                  <a:pt x="223" y="597"/>
                </a:lnTo>
                <a:lnTo>
                  <a:pt x="222" y="599"/>
                </a:lnTo>
                <a:lnTo>
                  <a:pt x="222" y="600"/>
                </a:lnTo>
                <a:lnTo>
                  <a:pt x="222" y="600"/>
                </a:lnTo>
                <a:lnTo>
                  <a:pt x="222" y="600"/>
                </a:lnTo>
                <a:lnTo>
                  <a:pt x="221" y="601"/>
                </a:lnTo>
                <a:lnTo>
                  <a:pt x="221" y="601"/>
                </a:lnTo>
                <a:lnTo>
                  <a:pt x="220" y="602"/>
                </a:lnTo>
                <a:lnTo>
                  <a:pt x="218" y="603"/>
                </a:lnTo>
                <a:lnTo>
                  <a:pt x="217" y="603"/>
                </a:lnTo>
                <a:lnTo>
                  <a:pt x="217" y="604"/>
                </a:lnTo>
                <a:lnTo>
                  <a:pt x="216" y="604"/>
                </a:lnTo>
                <a:lnTo>
                  <a:pt x="216" y="605"/>
                </a:lnTo>
                <a:lnTo>
                  <a:pt x="214" y="609"/>
                </a:lnTo>
                <a:lnTo>
                  <a:pt x="214" y="610"/>
                </a:lnTo>
                <a:lnTo>
                  <a:pt x="213" y="611"/>
                </a:lnTo>
                <a:lnTo>
                  <a:pt x="211" y="613"/>
                </a:lnTo>
                <a:lnTo>
                  <a:pt x="211" y="614"/>
                </a:lnTo>
                <a:lnTo>
                  <a:pt x="210" y="614"/>
                </a:lnTo>
                <a:lnTo>
                  <a:pt x="210" y="615"/>
                </a:lnTo>
                <a:lnTo>
                  <a:pt x="209" y="615"/>
                </a:lnTo>
                <a:lnTo>
                  <a:pt x="208" y="615"/>
                </a:lnTo>
                <a:lnTo>
                  <a:pt x="207" y="616"/>
                </a:lnTo>
                <a:lnTo>
                  <a:pt x="206" y="616"/>
                </a:lnTo>
                <a:lnTo>
                  <a:pt x="203" y="616"/>
                </a:lnTo>
                <a:lnTo>
                  <a:pt x="201" y="616"/>
                </a:lnTo>
                <a:lnTo>
                  <a:pt x="200" y="617"/>
                </a:lnTo>
                <a:lnTo>
                  <a:pt x="199" y="617"/>
                </a:lnTo>
                <a:lnTo>
                  <a:pt x="198" y="617"/>
                </a:lnTo>
                <a:lnTo>
                  <a:pt x="197" y="618"/>
                </a:lnTo>
                <a:lnTo>
                  <a:pt x="195" y="619"/>
                </a:lnTo>
                <a:lnTo>
                  <a:pt x="194" y="620"/>
                </a:lnTo>
                <a:lnTo>
                  <a:pt x="192" y="622"/>
                </a:lnTo>
                <a:lnTo>
                  <a:pt x="190" y="623"/>
                </a:lnTo>
                <a:lnTo>
                  <a:pt x="190" y="624"/>
                </a:lnTo>
                <a:lnTo>
                  <a:pt x="189" y="625"/>
                </a:lnTo>
                <a:lnTo>
                  <a:pt x="189" y="626"/>
                </a:lnTo>
                <a:lnTo>
                  <a:pt x="188" y="627"/>
                </a:lnTo>
                <a:lnTo>
                  <a:pt x="189" y="627"/>
                </a:lnTo>
                <a:lnTo>
                  <a:pt x="188" y="628"/>
                </a:lnTo>
                <a:lnTo>
                  <a:pt x="187" y="629"/>
                </a:lnTo>
                <a:lnTo>
                  <a:pt x="186" y="630"/>
                </a:lnTo>
                <a:lnTo>
                  <a:pt x="185" y="631"/>
                </a:lnTo>
                <a:lnTo>
                  <a:pt x="183" y="632"/>
                </a:lnTo>
                <a:lnTo>
                  <a:pt x="182" y="632"/>
                </a:lnTo>
                <a:lnTo>
                  <a:pt x="181" y="632"/>
                </a:lnTo>
                <a:lnTo>
                  <a:pt x="178" y="633"/>
                </a:lnTo>
                <a:lnTo>
                  <a:pt x="177" y="633"/>
                </a:lnTo>
                <a:lnTo>
                  <a:pt x="176" y="633"/>
                </a:lnTo>
                <a:lnTo>
                  <a:pt x="176" y="633"/>
                </a:lnTo>
                <a:lnTo>
                  <a:pt x="175" y="633"/>
                </a:lnTo>
                <a:lnTo>
                  <a:pt x="174" y="633"/>
                </a:lnTo>
                <a:lnTo>
                  <a:pt x="174" y="632"/>
                </a:lnTo>
                <a:lnTo>
                  <a:pt x="174" y="632"/>
                </a:lnTo>
                <a:lnTo>
                  <a:pt x="173" y="631"/>
                </a:lnTo>
                <a:lnTo>
                  <a:pt x="172" y="628"/>
                </a:lnTo>
                <a:lnTo>
                  <a:pt x="172" y="627"/>
                </a:lnTo>
                <a:lnTo>
                  <a:pt x="171" y="625"/>
                </a:lnTo>
                <a:lnTo>
                  <a:pt x="169" y="623"/>
                </a:lnTo>
                <a:lnTo>
                  <a:pt x="167" y="621"/>
                </a:lnTo>
                <a:lnTo>
                  <a:pt x="167" y="619"/>
                </a:lnTo>
                <a:lnTo>
                  <a:pt x="166" y="619"/>
                </a:lnTo>
                <a:lnTo>
                  <a:pt x="166" y="619"/>
                </a:lnTo>
                <a:lnTo>
                  <a:pt x="165" y="619"/>
                </a:lnTo>
                <a:lnTo>
                  <a:pt x="164" y="619"/>
                </a:lnTo>
                <a:lnTo>
                  <a:pt x="163" y="620"/>
                </a:lnTo>
                <a:lnTo>
                  <a:pt x="163" y="620"/>
                </a:lnTo>
                <a:lnTo>
                  <a:pt x="162" y="621"/>
                </a:lnTo>
                <a:lnTo>
                  <a:pt x="160" y="623"/>
                </a:lnTo>
                <a:lnTo>
                  <a:pt x="159" y="624"/>
                </a:lnTo>
                <a:lnTo>
                  <a:pt x="159" y="625"/>
                </a:lnTo>
                <a:lnTo>
                  <a:pt x="158" y="625"/>
                </a:lnTo>
                <a:lnTo>
                  <a:pt x="158" y="625"/>
                </a:lnTo>
                <a:lnTo>
                  <a:pt x="157" y="625"/>
                </a:lnTo>
                <a:lnTo>
                  <a:pt x="156" y="625"/>
                </a:lnTo>
                <a:lnTo>
                  <a:pt x="156" y="625"/>
                </a:lnTo>
                <a:lnTo>
                  <a:pt x="155" y="624"/>
                </a:lnTo>
                <a:lnTo>
                  <a:pt x="155" y="624"/>
                </a:lnTo>
                <a:lnTo>
                  <a:pt x="154" y="622"/>
                </a:lnTo>
                <a:lnTo>
                  <a:pt x="154" y="621"/>
                </a:lnTo>
                <a:lnTo>
                  <a:pt x="154" y="620"/>
                </a:lnTo>
                <a:lnTo>
                  <a:pt x="154" y="618"/>
                </a:lnTo>
                <a:lnTo>
                  <a:pt x="154" y="618"/>
                </a:lnTo>
                <a:lnTo>
                  <a:pt x="154" y="618"/>
                </a:lnTo>
                <a:lnTo>
                  <a:pt x="154" y="617"/>
                </a:lnTo>
                <a:lnTo>
                  <a:pt x="153" y="617"/>
                </a:lnTo>
                <a:lnTo>
                  <a:pt x="153" y="617"/>
                </a:lnTo>
                <a:lnTo>
                  <a:pt x="153" y="618"/>
                </a:lnTo>
                <a:lnTo>
                  <a:pt x="153" y="618"/>
                </a:lnTo>
                <a:lnTo>
                  <a:pt x="152" y="618"/>
                </a:lnTo>
                <a:lnTo>
                  <a:pt x="152" y="619"/>
                </a:lnTo>
                <a:lnTo>
                  <a:pt x="149" y="619"/>
                </a:lnTo>
                <a:lnTo>
                  <a:pt x="147" y="619"/>
                </a:lnTo>
                <a:lnTo>
                  <a:pt x="146" y="619"/>
                </a:lnTo>
                <a:lnTo>
                  <a:pt x="146" y="619"/>
                </a:lnTo>
                <a:lnTo>
                  <a:pt x="146" y="619"/>
                </a:lnTo>
                <a:lnTo>
                  <a:pt x="145" y="619"/>
                </a:lnTo>
                <a:lnTo>
                  <a:pt x="145" y="619"/>
                </a:lnTo>
                <a:lnTo>
                  <a:pt x="144" y="620"/>
                </a:lnTo>
                <a:lnTo>
                  <a:pt x="144" y="619"/>
                </a:lnTo>
                <a:lnTo>
                  <a:pt x="144" y="619"/>
                </a:lnTo>
                <a:lnTo>
                  <a:pt x="143" y="617"/>
                </a:lnTo>
                <a:lnTo>
                  <a:pt x="142" y="615"/>
                </a:lnTo>
                <a:lnTo>
                  <a:pt x="142" y="614"/>
                </a:lnTo>
                <a:lnTo>
                  <a:pt x="141" y="613"/>
                </a:lnTo>
                <a:lnTo>
                  <a:pt x="140" y="611"/>
                </a:lnTo>
                <a:lnTo>
                  <a:pt x="137" y="607"/>
                </a:lnTo>
                <a:lnTo>
                  <a:pt x="136" y="606"/>
                </a:lnTo>
                <a:lnTo>
                  <a:pt x="135" y="605"/>
                </a:lnTo>
                <a:lnTo>
                  <a:pt x="134" y="604"/>
                </a:lnTo>
                <a:lnTo>
                  <a:pt x="133" y="604"/>
                </a:lnTo>
                <a:lnTo>
                  <a:pt x="131" y="603"/>
                </a:lnTo>
                <a:lnTo>
                  <a:pt x="130" y="602"/>
                </a:lnTo>
                <a:lnTo>
                  <a:pt x="129" y="602"/>
                </a:lnTo>
                <a:lnTo>
                  <a:pt x="128" y="602"/>
                </a:lnTo>
                <a:lnTo>
                  <a:pt x="123" y="601"/>
                </a:lnTo>
                <a:lnTo>
                  <a:pt x="122" y="600"/>
                </a:lnTo>
                <a:lnTo>
                  <a:pt x="121" y="600"/>
                </a:lnTo>
                <a:lnTo>
                  <a:pt x="120" y="599"/>
                </a:lnTo>
                <a:lnTo>
                  <a:pt x="119" y="598"/>
                </a:lnTo>
                <a:lnTo>
                  <a:pt x="118" y="598"/>
                </a:lnTo>
                <a:lnTo>
                  <a:pt x="118" y="597"/>
                </a:lnTo>
                <a:lnTo>
                  <a:pt x="118" y="597"/>
                </a:lnTo>
                <a:lnTo>
                  <a:pt x="118" y="597"/>
                </a:lnTo>
                <a:lnTo>
                  <a:pt x="118" y="596"/>
                </a:lnTo>
                <a:lnTo>
                  <a:pt x="118" y="595"/>
                </a:lnTo>
                <a:lnTo>
                  <a:pt x="119" y="594"/>
                </a:lnTo>
                <a:lnTo>
                  <a:pt x="119" y="593"/>
                </a:lnTo>
                <a:lnTo>
                  <a:pt x="120" y="593"/>
                </a:lnTo>
                <a:lnTo>
                  <a:pt x="120" y="592"/>
                </a:lnTo>
                <a:lnTo>
                  <a:pt x="121" y="592"/>
                </a:lnTo>
                <a:lnTo>
                  <a:pt x="122" y="592"/>
                </a:lnTo>
                <a:lnTo>
                  <a:pt x="123" y="591"/>
                </a:lnTo>
                <a:lnTo>
                  <a:pt x="124" y="591"/>
                </a:lnTo>
                <a:lnTo>
                  <a:pt x="125" y="591"/>
                </a:lnTo>
                <a:lnTo>
                  <a:pt x="126" y="591"/>
                </a:lnTo>
                <a:lnTo>
                  <a:pt x="129" y="591"/>
                </a:lnTo>
                <a:lnTo>
                  <a:pt x="132" y="592"/>
                </a:lnTo>
                <a:lnTo>
                  <a:pt x="133" y="592"/>
                </a:lnTo>
                <a:lnTo>
                  <a:pt x="133" y="592"/>
                </a:lnTo>
                <a:lnTo>
                  <a:pt x="134" y="592"/>
                </a:lnTo>
                <a:lnTo>
                  <a:pt x="134" y="591"/>
                </a:lnTo>
                <a:lnTo>
                  <a:pt x="134" y="591"/>
                </a:lnTo>
                <a:lnTo>
                  <a:pt x="135" y="591"/>
                </a:lnTo>
                <a:lnTo>
                  <a:pt x="135" y="590"/>
                </a:lnTo>
                <a:lnTo>
                  <a:pt x="135" y="590"/>
                </a:lnTo>
                <a:lnTo>
                  <a:pt x="135" y="589"/>
                </a:lnTo>
                <a:lnTo>
                  <a:pt x="135" y="587"/>
                </a:lnTo>
                <a:lnTo>
                  <a:pt x="134" y="585"/>
                </a:lnTo>
                <a:lnTo>
                  <a:pt x="134" y="584"/>
                </a:lnTo>
                <a:lnTo>
                  <a:pt x="134" y="583"/>
                </a:lnTo>
                <a:lnTo>
                  <a:pt x="134" y="582"/>
                </a:lnTo>
                <a:lnTo>
                  <a:pt x="134" y="582"/>
                </a:lnTo>
                <a:lnTo>
                  <a:pt x="135" y="580"/>
                </a:lnTo>
                <a:lnTo>
                  <a:pt x="136" y="579"/>
                </a:lnTo>
                <a:lnTo>
                  <a:pt x="136" y="578"/>
                </a:lnTo>
                <a:lnTo>
                  <a:pt x="136" y="577"/>
                </a:lnTo>
                <a:lnTo>
                  <a:pt x="136" y="577"/>
                </a:lnTo>
                <a:lnTo>
                  <a:pt x="136" y="576"/>
                </a:lnTo>
                <a:lnTo>
                  <a:pt x="136" y="575"/>
                </a:lnTo>
                <a:lnTo>
                  <a:pt x="136" y="574"/>
                </a:lnTo>
                <a:lnTo>
                  <a:pt x="136" y="572"/>
                </a:lnTo>
                <a:lnTo>
                  <a:pt x="135" y="568"/>
                </a:lnTo>
                <a:lnTo>
                  <a:pt x="134" y="566"/>
                </a:lnTo>
                <a:lnTo>
                  <a:pt x="133" y="563"/>
                </a:lnTo>
                <a:lnTo>
                  <a:pt x="131" y="558"/>
                </a:lnTo>
                <a:lnTo>
                  <a:pt x="130" y="556"/>
                </a:lnTo>
                <a:lnTo>
                  <a:pt x="128" y="553"/>
                </a:lnTo>
                <a:lnTo>
                  <a:pt x="127" y="551"/>
                </a:lnTo>
                <a:lnTo>
                  <a:pt x="125" y="547"/>
                </a:lnTo>
                <a:lnTo>
                  <a:pt x="124" y="547"/>
                </a:lnTo>
                <a:lnTo>
                  <a:pt x="124" y="546"/>
                </a:lnTo>
                <a:lnTo>
                  <a:pt x="123" y="545"/>
                </a:lnTo>
                <a:lnTo>
                  <a:pt x="123" y="544"/>
                </a:lnTo>
                <a:lnTo>
                  <a:pt x="123" y="540"/>
                </a:lnTo>
                <a:lnTo>
                  <a:pt x="123" y="539"/>
                </a:lnTo>
                <a:lnTo>
                  <a:pt x="123" y="536"/>
                </a:lnTo>
                <a:lnTo>
                  <a:pt x="123" y="535"/>
                </a:lnTo>
                <a:lnTo>
                  <a:pt x="122" y="534"/>
                </a:lnTo>
                <a:lnTo>
                  <a:pt x="122" y="533"/>
                </a:lnTo>
                <a:lnTo>
                  <a:pt x="121" y="532"/>
                </a:lnTo>
                <a:lnTo>
                  <a:pt x="119" y="530"/>
                </a:lnTo>
                <a:lnTo>
                  <a:pt x="118" y="529"/>
                </a:lnTo>
                <a:lnTo>
                  <a:pt x="117" y="529"/>
                </a:lnTo>
                <a:lnTo>
                  <a:pt x="117" y="528"/>
                </a:lnTo>
                <a:lnTo>
                  <a:pt x="116" y="527"/>
                </a:lnTo>
                <a:lnTo>
                  <a:pt x="116" y="526"/>
                </a:lnTo>
                <a:lnTo>
                  <a:pt x="116" y="525"/>
                </a:lnTo>
                <a:lnTo>
                  <a:pt x="116" y="524"/>
                </a:lnTo>
                <a:lnTo>
                  <a:pt x="116" y="523"/>
                </a:lnTo>
                <a:lnTo>
                  <a:pt x="117" y="520"/>
                </a:lnTo>
                <a:lnTo>
                  <a:pt x="117" y="519"/>
                </a:lnTo>
                <a:lnTo>
                  <a:pt x="117" y="517"/>
                </a:lnTo>
                <a:lnTo>
                  <a:pt x="117" y="515"/>
                </a:lnTo>
                <a:lnTo>
                  <a:pt x="117" y="513"/>
                </a:lnTo>
                <a:lnTo>
                  <a:pt x="116" y="509"/>
                </a:lnTo>
                <a:lnTo>
                  <a:pt x="115" y="507"/>
                </a:lnTo>
                <a:lnTo>
                  <a:pt x="114" y="504"/>
                </a:lnTo>
                <a:lnTo>
                  <a:pt x="114" y="503"/>
                </a:lnTo>
                <a:lnTo>
                  <a:pt x="113" y="502"/>
                </a:lnTo>
                <a:lnTo>
                  <a:pt x="113" y="501"/>
                </a:lnTo>
                <a:lnTo>
                  <a:pt x="114" y="499"/>
                </a:lnTo>
                <a:lnTo>
                  <a:pt x="114" y="497"/>
                </a:lnTo>
                <a:lnTo>
                  <a:pt x="115" y="492"/>
                </a:lnTo>
                <a:lnTo>
                  <a:pt x="116" y="489"/>
                </a:lnTo>
                <a:lnTo>
                  <a:pt x="116" y="488"/>
                </a:lnTo>
                <a:lnTo>
                  <a:pt x="116" y="487"/>
                </a:lnTo>
                <a:lnTo>
                  <a:pt x="116" y="486"/>
                </a:lnTo>
                <a:lnTo>
                  <a:pt x="116" y="481"/>
                </a:lnTo>
                <a:lnTo>
                  <a:pt x="116" y="480"/>
                </a:lnTo>
                <a:lnTo>
                  <a:pt x="116" y="479"/>
                </a:lnTo>
                <a:lnTo>
                  <a:pt x="117" y="478"/>
                </a:lnTo>
                <a:lnTo>
                  <a:pt x="117" y="477"/>
                </a:lnTo>
                <a:lnTo>
                  <a:pt x="118" y="473"/>
                </a:lnTo>
                <a:lnTo>
                  <a:pt x="118" y="471"/>
                </a:lnTo>
                <a:lnTo>
                  <a:pt x="119" y="469"/>
                </a:lnTo>
                <a:lnTo>
                  <a:pt x="119" y="468"/>
                </a:lnTo>
                <a:lnTo>
                  <a:pt x="118" y="466"/>
                </a:lnTo>
                <a:lnTo>
                  <a:pt x="118" y="465"/>
                </a:lnTo>
                <a:lnTo>
                  <a:pt x="118" y="463"/>
                </a:lnTo>
                <a:lnTo>
                  <a:pt x="118" y="462"/>
                </a:lnTo>
                <a:lnTo>
                  <a:pt x="117" y="460"/>
                </a:lnTo>
                <a:lnTo>
                  <a:pt x="116" y="458"/>
                </a:lnTo>
                <a:lnTo>
                  <a:pt x="115" y="457"/>
                </a:lnTo>
                <a:lnTo>
                  <a:pt x="114" y="455"/>
                </a:lnTo>
                <a:lnTo>
                  <a:pt x="114" y="454"/>
                </a:lnTo>
                <a:lnTo>
                  <a:pt x="113" y="453"/>
                </a:lnTo>
                <a:lnTo>
                  <a:pt x="112" y="453"/>
                </a:lnTo>
                <a:lnTo>
                  <a:pt x="111" y="452"/>
                </a:lnTo>
                <a:lnTo>
                  <a:pt x="110" y="451"/>
                </a:lnTo>
                <a:lnTo>
                  <a:pt x="109" y="451"/>
                </a:lnTo>
                <a:lnTo>
                  <a:pt x="108" y="451"/>
                </a:lnTo>
                <a:lnTo>
                  <a:pt x="108" y="451"/>
                </a:lnTo>
                <a:lnTo>
                  <a:pt x="107" y="450"/>
                </a:lnTo>
                <a:lnTo>
                  <a:pt x="106" y="451"/>
                </a:lnTo>
                <a:lnTo>
                  <a:pt x="100" y="451"/>
                </a:lnTo>
                <a:lnTo>
                  <a:pt x="99" y="451"/>
                </a:lnTo>
                <a:lnTo>
                  <a:pt x="98" y="451"/>
                </a:lnTo>
                <a:lnTo>
                  <a:pt x="93" y="451"/>
                </a:lnTo>
                <a:lnTo>
                  <a:pt x="91" y="451"/>
                </a:lnTo>
                <a:lnTo>
                  <a:pt x="88" y="451"/>
                </a:lnTo>
                <a:lnTo>
                  <a:pt x="83" y="450"/>
                </a:lnTo>
                <a:lnTo>
                  <a:pt x="81" y="450"/>
                </a:lnTo>
                <a:lnTo>
                  <a:pt x="79" y="450"/>
                </a:lnTo>
                <a:lnTo>
                  <a:pt x="78" y="450"/>
                </a:lnTo>
                <a:lnTo>
                  <a:pt x="77" y="450"/>
                </a:lnTo>
                <a:lnTo>
                  <a:pt x="75" y="451"/>
                </a:lnTo>
                <a:lnTo>
                  <a:pt x="72" y="451"/>
                </a:lnTo>
                <a:lnTo>
                  <a:pt x="71" y="451"/>
                </a:lnTo>
                <a:lnTo>
                  <a:pt x="71" y="452"/>
                </a:lnTo>
                <a:lnTo>
                  <a:pt x="70" y="452"/>
                </a:lnTo>
                <a:lnTo>
                  <a:pt x="69" y="451"/>
                </a:lnTo>
                <a:lnTo>
                  <a:pt x="69" y="451"/>
                </a:lnTo>
                <a:lnTo>
                  <a:pt x="68" y="451"/>
                </a:lnTo>
                <a:lnTo>
                  <a:pt x="67" y="450"/>
                </a:lnTo>
                <a:lnTo>
                  <a:pt x="66" y="450"/>
                </a:lnTo>
                <a:lnTo>
                  <a:pt x="66" y="450"/>
                </a:lnTo>
                <a:lnTo>
                  <a:pt x="65" y="449"/>
                </a:lnTo>
                <a:lnTo>
                  <a:pt x="65" y="449"/>
                </a:lnTo>
                <a:lnTo>
                  <a:pt x="64" y="448"/>
                </a:lnTo>
                <a:lnTo>
                  <a:pt x="64" y="448"/>
                </a:lnTo>
                <a:lnTo>
                  <a:pt x="64" y="447"/>
                </a:lnTo>
                <a:lnTo>
                  <a:pt x="64" y="446"/>
                </a:lnTo>
                <a:lnTo>
                  <a:pt x="64" y="444"/>
                </a:lnTo>
                <a:lnTo>
                  <a:pt x="64" y="441"/>
                </a:lnTo>
                <a:lnTo>
                  <a:pt x="64" y="440"/>
                </a:lnTo>
                <a:lnTo>
                  <a:pt x="63" y="439"/>
                </a:lnTo>
                <a:lnTo>
                  <a:pt x="63" y="438"/>
                </a:lnTo>
                <a:lnTo>
                  <a:pt x="63" y="437"/>
                </a:lnTo>
                <a:lnTo>
                  <a:pt x="62" y="436"/>
                </a:lnTo>
                <a:lnTo>
                  <a:pt x="62" y="436"/>
                </a:lnTo>
                <a:lnTo>
                  <a:pt x="61" y="435"/>
                </a:lnTo>
                <a:lnTo>
                  <a:pt x="61" y="434"/>
                </a:lnTo>
                <a:lnTo>
                  <a:pt x="60" y="434"/>
                </a:lnTo>
                <a:lnTo>
                  <a:pt x="58" y="433"/>
                </a:lnTo>
                <a:lnTo>
                  <a:pt x="54" y="431"/>
                </a:lnTo>
                <a:lnTo>
                  <a:pt x="52" y="430"/>
                </a:lnTo>
                <a:lnTo>
                  <a:pt x="51" y="429"/>
                </a:lnTo>
                <a:lnTo>
                  <a:pt x="50" y="429"/>
                </a:lnTo>
                <a:lnTo>
                  <a:pt x="48" y="429"/>
                </a:lnTo>
                <a:lnTo>
                  <a:pt x="46" y="428"/>
                </a:lnTo>
                <a:lnTo>
                  <a:pt x="44" y="428"/>
                </a:lnTo>
                <a:lnTo>
                  <a:pt x="41" y="428"/>
                </a:lnTo>
                <a:lnTo>
                  <a:pt x="39" y="427"/>
                </a:lnTo>
                <a:lnTo>
                  <a:pt x="36" y="427"/>
                </a:lnTo>
                <a:lnTo>
                  <a:pt x="31" y="425"/>
                </a:lnTo>
                <a:lnTo>
                  <a:pt x="30" y="425"/>
                </a:lnTo>
                <a:lnTo>
                  <a:pt x="28" y="425"/>
                </a:lnTo>
                <a:lnTo>
                  <a:pt x="23" y="424"/>
                </a:lnTo>
                <a:lnTo>
                  <a:pt x="21" y="424"/>
                </a:lnTo>
                <a:lnTo>
                  <a:pt x="18" y="424"/>
                </a:lnTo>
                <a:lnTo>
                  <a:pt x="14" y="423"/>
                </a:lnTo>
                <a:lnTo>
                  <a:pt x="11" y="422"/>
                </a:lnTo>
                <a:lnTo>
                  <a:pt x="10" y="421"/>
                </a:lnTo>
                <a:lnTo>
                  <a:pt x="8" y="421"/>
                </a:lnTo>
                <a:lnTo>
                  <a:pt x="6" y="419"/>
                </a:lnTo>
                <a:lnTo>
                  <a:pt x="1" y="416"/>
                </a:lnTo>
                <a:lnTo>
                  <a:pt x="1" y="416"/>
                </a:lnTo>
                <a:lnTo>
                  <a:pt x="0" y="415"/>
                </a:lnTo>
                <a:lnTo>
                  <a:pt x="0" y="415"/>
                </a:lnTo>
                <a:lnTo>
                  <a:pt x="1" y="415"/>
                </a:lnTo>
                <a:lnTo>
                  <a:pt x="1" y="414"/>
                </a:lnTo>
                <a:lnTo>
                  <a:pt x="1" y="414"/>
                </a:lnTo>
                <a:lnTo>
                  <a:pt x="2" y="413"/>
                </a:lnTo>
                <a:lnTo>
                  <a:pt x="3" y="412"/>
                </a:lnTo>
                <a:lnTo>
                  <a:pt x="4" y="412"/>
                </a:lnTo>
                <a:lnTo>
                  <a:pt x="9" y="409"/>
                </a:lnTo>
                <a:lnTo>
                  <a:pt x="12" y="407"/>
                </a:lnTo>
                <a:lnTo>
                  <a:pt x="15" y="405"/>
                </a:lnTo>
                <a:lnTo>
                  <a:pt x="16" y="404"/>
                </a:lnTo>
                <a:lnTo>
                  <a:pt x="17" y="403"/>
                </a:lnTo>
                <a:lnTo>
                  <a:pt x="19" y="401"/>
                </a:lnTo>
                <a:lnTo>
                  <a:pt x="26" y="394"/>
                </a:lnTo>
                <a:lnTo>
                  <a:pt x="27" y="392"/>
                </a:lnTo>
                <a:lnTo>
                  <a:pt x="29" y="390"/>
                </a:lnTo>
                <a:lnTo>
                  <a:pt x="30" y="388"/>
                </a:lnTo>
                <a:lnTo>
                  <a:pt x="30" y="387"/>
                </a:lnTo>
                <a:lnTo>
                  <a:pt x="31" y="385"/>
                </a:lnTo>
                <a:lnTo>
                  <a:pt x="31" y="384"/>
                </a:lnTo>
                <a:lnTo>
                  <a:pt x="32" y="381"/>
                </a:lnTo>
                <a:lnTo>
                  <a:pt x="32" y="374"/>
                </a:lnTo>
                <a:lnTo>
                  <a:pt x="33" y="370"/>
                </a:lnTo>
                <a:lnTo>
                  <a:pt x="33" y="366"/>
                </a:lnTo>
                <a:lnTo>
                  <a:pt x="34" y="364"/>
                </a:lnTo>
                <a:lnTo>
                  <a:pt x="34" y="362"/>
                </a:lnTo>
                <a:lnTo>
                  <a:pt x="35" y="360"/>
                </a:lnTo>
                <a:lnTo>
                  <a:pt x="35" y="359"/>
                </a:lnTo>
                <a:lnTo>
                  <a:pt x="36" y="357"/>
                </a:lnTo>
                <a:lnTo>
                  <a:pt x="37" y="356"/>
                </a:lnTo>
                <a:lnTo>
                  <a:pt x="37" y="354"/>
                </a:lnTo>
                <a:lnTo>
                  <a:pt x="38" y="354"/>
                </a:lnTo>
                <a:lnTo>
                  <a:pt x="39" y="353"/>
                </a:lnTo>
                <a:lnTo>
                  <a:pt x="39" y="352"/>
                </a:lnTo>
                <a:lnTo>
                  <a:pt x="40" y="351"/>
                </a:lnTo>
                <a:lnTo>
                  <a:pt x="41" y="351"/>
                </a:lnTo>
                <a:lnTo>
                  <a:pt x="42" y="351"/>
                </a:lnTo>
                <a:lnTo>
                  <a:pt x="43" y="351"/>
                </a:lnTo>
                <a:lnTo>
                  <a:pt x="44" y="351"/>
                </a:lnTo>
                <a:lnTo>
                  <a:pt x="45" y="351"/>
                </a:lnTo>
                <a:lnTo>
                  <a:pt x="50" y="352"/>
                </a:lnTo>
                <a:lnTo>
                  <a:pt x="51" y="352"/>
                </a:lnTo>
                <a:lnTo>
                  <a:pt x="53" y="352"/>
                </a:lnTo>
                <a:lnTo>
                  <a:pt x="55" y="352"/>
                </a:lnTo>
                <a:lnTo>
                  <a:pt x="56" y="353"/>
                </a:lnTo>
                <a:lnTo>
                  <a:pt x="58" y="352"/>
                </a:lnTo>
                <a:lnTo>
                  <a:pt x="60" y="352"/>
                </a:lnTo>
                <a:lnTo>
                  <a:pt x="63" y="352"/>
                </a:lnTo>
                <a:lnTo>
                  <a:pt x="65" y="351"/>
                </a:lnTo>
                <a:lnTo>
                  <a:pt x="68" y="351"/>
                </a:lnTo>
                <a:lnTo>
                  <a:pt x="73" y="349"/>
                </a:lnTo>
                <a:lnTo>
                  <a:pt x="74" y="348"/>
                </a:lnTo>
                <a:lnTo>
                  <a:pt x="76" y="348"/>
                </a:lnTo>
                <a:lnTo>
                  <a:pt x="77" y="348"/>
                </a:lnTo>
                <a:lnTo>
                  <a:pt x="78" y="348"/>
                </a:lnTo>
                <a:lnTo>
                  <a:pt x="79" y="348"/>
                </a:lnTo>
                <a:lnTo>
                  <a:pt x="80" y="348"/>
                </a:lnTo>
                <a:lnTo>
                  <a:pt x="81" y="348"/>
                </a:lnTo>
                <a:lnTo>
                  <a:pt x="84" y="350"/>
                </a:lnTo>
                <a:lnTo>
                  <a:pt x="85" y="350"/>
                </a:lnTo>
                <a:lnTo>
                  <a:pt x="86" y="350"/>
                </a:lnTo>
                <a:lnTo>
                  <a:pt x="91" y="351"/>
                </a:lnTo>
                <a:lnTo>
                  <a:pt x="95" y="352"/>
                </a:lnTo>
                <a:lnTo>
                  <a:pt x="97" y="352"/>
                </a:lnTo>
                <a:lnTo>
                  <a:pt x="98" y="352"/>
                </a:lnTo>
                <a:lnTo>
                  <a:pt x="99" y="352"/>
                </a:lnTo>
                <a:lnTo>
                  <a:pt x="100" y="352"/>
                </a:lnTo>
                <a:lnTo>
                  <a:pt x="101" y="352"/>
                </a:lnTo>
                <a:lnTo>
                  <a:pt x="102" y="351"/>
                </a:lnTo>
                <a:lnTo>
                  <a:pt x="103" y="351"/>
                </a:lnTo>
                <a:lnTo>
                  <a:pt x="104" y="351"/>
                </a:lnTo>
                <a:lnTo>
                  <a:pt x="104" y="350"/>
                </a:lnTo>
                <a:lnTo>
                  <a:pt x="105" y="350"/>
                </a:lnTo>
                <a:lnTo>
                  <a:pt x="106" y="349"/>
                </a:lnTo>
                <a:lnTo>
                  <a:pt x="107" y="348"/>
                </a:lnTo>
                <a:lnTo>
                  <a:pt x="110" y="343"/>
                </a:lnTo>
                <a:lnTo>
                  <a:pt x="111" y="341"/>
                </a:lnTo>
                <a:lnTo>
                  <a:pt x="111" y="340"/>
                </a:lnTo>
                <a:lnTo>
                  <a:pt x="115" y="333"/>
                </a:lnTo>
                <a:lnTo>
                  <a:pt x="116" y="331"/>
                </a:lnTo>
                <a:lnTo>
                  <a:pt x="117" y="329"/>
                </a:lnTo>
                <a:lnTo>
                  <a:pt x="118" y="325"/>
                </a:lnTo>
                <a:lnTo>
                  <a:pt x="119" y="324"/>
                </a:lnTo>
                <a:lnTo>
                  <a:pt x="119" y="321"/>
                </a:lnTo>
                <a:lnTo>
                  <a:pt x="120" y="318"/>
                </a:lnTo>
                <a:lnTo>
                  <a:pt x="120" y="316"/>
                </a:lnTo>
                <a:lnTo>
                  <a:pt x="120" y="315"/>
                </a:lnTo>
                <a:lnTo>
                  <a:pt x="121" y="313"/>
                </a:lnTo>
                <a:lnTo>
                  <a:pt x="123" y="307"/>
                </a:lnTo>
              </a:path>
            </a:pathLst>
          </a:custGeom>
          <a:noFill/>
          <a:ln w="98425">
            <a:solidFill>
              <a:srgbClr val="CCCC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585" name="Freeform 238">
            <a:extLst>
              <a:ext uri="{FF2B5EF4-FFF2-40B4-BE49-F238E27FC236}">
                <a16:creationId xmlns:a16="http://schemas.microsoft.com/office/drawing/2014/main" id="{0A7662D6-79E9-4E7C-9E1F-4A6F5DB510A5}"/>
              </a:ext>
            </a:extLst>
          </p:cNvPr>
          <p:cNvSpPr>
            <a:spLocks/>
          </p:cNvSpPr>
          <p:nvPr/>
        </p:nvSpPr>
        <p:spPr bwMode="auto">
          <a:xfrm>
            <a:off x="7869768" y="1500542"/>
            <a:ext cx="496275" cy="312847"/>
          </a:xfrm>
          <a:custGeom>
            <a:avLst/>
            <a:gdLst>
              <a:gd name="T0" fmla="*/ 5 w 487"/>
              <a:gd name="T1" fmla="*/ 300 h 307"/>
              <a:gd name="T2" fmla="*/ 12 w 487"/>
              <a:gd name="T3" fmla="*/ 297 h 307"/>
              <a:gd name="T4" fmla="*/ 22 w 487"/>
              <a:gd name="T5" fmla="*/ 302 h 307"/>
              <a:gd name="T6" fmla="*/ 30 w 487"/>
              <a:gd name="T7" fmla="*/ 304 h 307"/>
              <a:gd name="T8" fmla="*/ 35 w 487"/>
              <a:gd name="T9" fmla="*/ 301 h 307"/>
              <a:gd name="T10" fmla="*/ 41 w 487"/>
              <a:gd name="T11" fmla="*/ 289 h 307"/>
              <a:gd name="T12" fmla="*/ 55 w 487"/>
              <a:gd name="T13" fmla="*/ 278 h 307"/>
              <a:gd name="T14" fmla="*/ 60 w 487"/>
              <a:gd name="T15" fmla="*/ 265 h 307"/>
              <a:gd name="T16" fmla="*/ 63 w 487"/>
              <a:gd name="T17" fmla="*/ 263 h 307"/>
              <a:gd name="T18" fmla="*/ 71 w 487"/>
              <a:gd name="T19" fmla="*/ 269 h 307"/>
              <a:gd name="T20" fmla="*/ 82 w 487"/>
              <a:gd name="T21" fmla="*/ 283 h 307"/>
              <a:gd name="T22" fmla="*/ 93 w 487"/>
              <a:gd name="T23" fmla="*/ 288 h 307"/>
              <a:gd name="T24" fmla="*/ 99 w 487"/>
              <a:gd name="T25" fmla="*/ 286 h 307"/>
              <a:gd name="T26" fmla="*/ 118 w 487"/>
              <a:gd name="T27" fmla="*/ 268 h 307"/>
              <a:gd name="T28" fmla="*/ 121 w 487"/>
              <a:gd name="T29" fmla="*/ 259 h 307"/>
              <a:gd name="T30" fmla="*/ 127 w 487"/>
              <a:gd name="T31" fmla="*/ 247 h 307"/>
              <a:gd name="T32" fmla="*/ 128 w 487"/>
              <a:gd name="T33" fmla="*/ 238 h 307"/>
              <a:gd name="T34" fmla="*/ 128 w 487"/>
              <a:gd name="T35" fmla="*/ 226 h 307"/>
              <a:gd name="T36" fmla="*/ 134 w 487"/>
              <a:gd name="T37" fmla="*/ 221 h 307"/>
              <a:gd name="T38" fmla="*/ 153 w 487"/>
              <a:gd name="T39" fmla="*/ 220 h 307"/>
              <a:gd name="T40" fmla="*/ 166 w 487"/>
              <a:gd name="T41" fmla="*/ 215 h 307"/>
              <a:gd name="T42" fmla="*/ 178 w 487"/>
              <a:gd name="T43" fmla="*/ 210 h 307"/>
              <a:gd name="T44" fmla="*/ 190 w 487"/>
              <a:gd name="T45" fmla="*/ 214 h 307"/>
              <a:gd name="T46" fmla="*/ 198 w 487"/>
              <a:gd name="T47" fmla="*/ 215 h 307"/>
              <a:gd name="T48" fmla="*/ 208 w 487"/>
              <a:gd name="T49" fmla="*/ 210 h 307"/>
              <a:gd name="T50" fmla="*/ 229 w 487"/>
              <a:gd name="T51" fmla="*/ 208 h 307"/>
              <a:gd name="T52" fmla="*/ 246 w 487"/>
              <a:gd name="T53" fmla="*/ 212 h 307"/>
              <a:gd name="T54" fmla="*/ 260 w 487"/>
              <a:gd name="T55" fmla="*/ 211 h 307"/>
              <a:gd name="T56" fmla="*/ 272 w 487"/>
              <a:gd name="T57" fmla="*/ 204 h 307"/>
              <a:gd name="T58" fmla="*/ 277 w 487"/>
              <a:gd name="T59" fmla="*/ 198 h 307"/>
              <a:gd name="T60" fmla="*/ 278 w 487"/>
              <a:gd name="T61" fmla="*/ 183 h 307"/>
              <a:gd name="T62" fmla="*/ 281 w 487"/>
              <a:gd name="T63" fmla="*/ 175 h 307"/>
              <a:gd name="T64" fmla="*/ 290 w 487"/>
              <a:gd name="T65" fmla="*/ 171 h 307"/>
              <a:gd name="T66" fmla="*/ 304 w 487"/>
              <a:gd name="T67" fmla="*/ 162 h 307"/>
              <a:gd name="T68" fmla="*/ 317 w 487"/>
              <a:gd name="T69" fmla="*/ 156 h 307"/>
              <a:gd name="T70" fmla="*/ 333 w 487"/>
              <a:gd name="T71" fmla="*/ 160 h 307"/>
              <a:gd name="T72" fmla="*/ 349 w 487"/>
              <a:gd name="T73" fmla="*/ 158 h 307"/>
              <a:gd name="T74" fmla="*/ 366 w 487"/>
              <a:gd name="T75" fmla="*/ 148 h 307"/>
              <a:gd name="T76" fmla="*/ 405 w 487"/>
              <a:gd name="T77" fmla="*/ 132 h 307"/>
              <a:gd name="T78" fmla="*/ 416 w 487"/>
              <a:gd name="T79" fmla="*/ 123 h 307"/>
              <a:gd name="T80" fmla="*/ 425 w 487"/>
              <a:gd name="T81" fmla="*/ 111 h 307"/>
              <a:gd name="T82" fmla="*/ 436 w 487"/>
              <a:gd name="T83" fmla="*/ 108 h 307"/>
              <a:gd name="T84" fmla="*/ 450 w 487"/>
              <a:gd name="T85" fmla="*/ 109 h 307"/>
              <a:gd name="T86" fmla="*/ 468 w 487"/>
              <a:gd name="T87" fmla="*/ 105 h 307"/>
              <a:gd name="T88" fmla="*/ 480 w 487"/>
              <a:gd name="T89" fmla="*/ 101 h 307"/>
              <a:gd name="T90" fmla="*/ 486 w 487"/>
              <a:gd name="T91" fmla="*/ 89 h 307"/>
              <a:gd name="T92" fmla="*/ 487 w 487"/>
              <a:gd name="T93" fmla="*/ 81 h 307"/>
              <a:gd name="T94" fmla="*/ 481 w 487"/>
              <a:gd name="T95" fmla="*/ 77 h 307"/>
              <a:gd name="T96" fmla="*/ 458 w 487"/>
              <a:gd name="T97" fmla="*/ 67 h 307"/>
              <a:gd name="T98" fmla="*/ 454 w 487"/>
              <a:gd name="T99" fmla="*/ 61 h 307"/>
              <a:gd name="T100" fmla="*/ 454 w 487"/>
              <a:gd name="T101" fmla="*/ 56 h 307"/>
              <a:gd name="T102" fmla="*/ 455 w 487"/>
              <a:gd name="T103" fmla="*/ 50 h 307"/>
              <a:gd name="T104" fmla="*/ 445 w 487"/>
              <a:gd name="T105" fmla="*/ 48 h 307"/>
              <a:gd name="T106" fmla="*/ 436 w 487"/>
              <a:gd name="T107" fmla="*/ 45 h 307"/>
              <a:gd name="T108" fmla="*/ 433 w 487"/>
              <a:gd name="T109" fmla="*/ 38 h 307"/>
              <a:gd name="T110" fmla="*/ 437 w 487"/>
              <a:gd name="T111" fmla="*/ 26 h 307"/>
              <a:gd name="T112" fmla="*/ 441 w 487"/>
              <a:gd name="T113" fmla="*/ 12 h 307"/>
              <a:gd name="T114" fmla="*/ 450 w 487"/>
              <a:gd name="T115" fmla="*/ 0 h 3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487" h="307">
                <a:moveTo>
                  <a:pt x="0" y="307"/>
                </a:moveTo>
                <a:lnTo>
                  <a:pt x="1" y="305"/>
                </a:lnTo>
                <a:lnTo>
                  <a:pt x="2" y="304"/>
                </a:lnTo>
                <a:lnTo>
                  <a:pt x="2" y="303"/>
                </a:lnTo>
                <a:lnTo>
                  <a:pt x="3" y="302"/>
                </a:lnTo>
                <a:lnTo>
                  <a:pt x="4" y="301"/>
                </a:lnTo>
                <a:lnTo>
                  <a:pt x="5" y="300"/>
                </a:lnTo>
                <a:lnTo>
                  <a:pt x="6" y="299"/>
                </a:lnTo>
                <a:lnTo>
                  <a:pt x="7" y="299"/>
                </a:lnTo>
                <a:lnTo>
                  <a:pt x="8" y="298"/>
                </a:lnTo>
                <a:lnTo>
                  <a:pt x="9" y="298"/>
                </a:lnTo>
                <a:lnTo>
                  <a:pt x="10" y="297"/>
                </a:lnTo>
                <a:lnTo>
                  <a:pt x="11" y="297"/>
                </a:lnTo>
                <a:lnTo>
                  <a:pt x="12" y="297"/>
                </a:lnTo>
                <a:lnTo>
                  <a:pt x="13" y="297"/>
                </a:lnTo>
                <a:lnTo>
                  <a:pt x="14" y="298"/>
                </a:lnTo>
                <a:lnTo>
                  <a:pt x="16" y="298"/>
                </a:lnTo>
                <a:lnTo>
                  <a:pt x="17" y="299"/>
                </a:lnTo>
                <a:lnTo>
                  <a:pt x="18" y="299"/>
                </a:lnTo>
                <a:lnTo>
                  <a:pt x="19" y="300"/>
                </a:lnTo>
                <a:lnTo>
                  <a:pt x="22" y="302"/>
                </a:lnTo>
                <a:lnTo>
                  <a:pt x="23" y="303"/>
                </a:lnTo>
                <a:lnTo>
                  <a:pt x="25" y="303"/>
                </a:lnTo>
                <a:lnTo>
                  <a:pt x="26" y="304"/>
                </a:lnTo>
                <a:lnTo>
                  <a:pt x="27" y="304"/>
                </a:lnTo>
                <a:lnTo>
                  <a:pt x="28" y="304"/>
                </a:lnTo>
                <a:lnTo>
                  <a:pt x="29" y="304"/>
                </a:lnTo>
                <a:lnTo>
                  <a:pt x="30" y="304"/>
                </a:lnTo>
                <a:lnTo>
                  <a:pt x="31" y="303"/>
                </a:lnTo>
                <a:lnTo>
                  <a:pt x="32" y="303"/>
                </a:lnTo>
                <a:lnTo>
                  <a:pt x="33" y="303"/>
                </a:lnTo>
                <a:lnTo>
                  <a:pt x="33" y="302"/>
                </a:lnTo>
                <a:lnTo>
                  <a:pt x="34" y="302"/>
                </a:lnTo>
                <a:lnTo>
                  <a:pt x="35" y="301"/>
                </a:lnTo>
                <a:lnTo>
                  <a:pt x="35" y="301"/>
                </a:lnTo>
                <a:lnTo>
                  <a:pt x="36" y="300"/>
                </a:lnTo>
                <a:lnTo>
                  <a:pt x="36" y="298"/>
                </a:lnTo>
                <a:lnTo>
                  <a:pt x="38" y="294"/>
                </a:lnTo>
                <a:lnTo>
                  <a:pt x="39" y="292"/>
                </a:lnTo>
                <a:lnTo>
                  <a:pt x="40" y="290"/>
                </a:lnTo>
                <a:lnTo>
                  <a:pt x="40" y="289"/>
                </a:lnTo>
                <a:lnTo>
                  <a:pt x="41" y="289"/>
                </a:lnTo>
                <a:lnTo>
                  <a:pt x="42" y="287"/>
                </a:lnTo>
                <a:lnTo>
                  <a:pt x="45" y="285"/>
                </a:lnTo>
                <a:lnTo>
                  <a:pt x="47" y="284"/>
                </a:lnTo>
                <a:lnTo>
                  <a:pt x="50" y="281"/>
                </a:lnTo>
                <a:lnTo>
                  <a:pt x="53" y="279"/>
                </a:lnTo>
                <a:lnTo>
                  <a:pt x="54" y="278"/>
                </a:lnTo>
                <a:lnTo>
                  <a:pt x="55" y="278"/>
                </a:lnTo>
                <a:lnTo>
                  <a:pt x="55" y="277"/>
                </a:lnTo>
                <a:lnTo>
                  <a:pt x="56" y="276"/>
                </a:lnTo>
                <a:lnTo>
                  <a:pt x="57" y="274"/>
                </a:lnTo>
                <a:lnTo>
                  <a:pt x="58" y="272"/>
                </a:lnTo>
                <a:lnTo>
                  <a:pt x="59" y="270"/>
                </a:lnTo>
                <a:lnTo>
                  <a:pt x="60" y="266"/>
                </a:lnTo>
                <a:lnTo>
                  <a:pt x="60" y="265"/>
                </a:lnTo>
                <a:lnTo>
                  <a:pt x="61" y="264"/>
                </a:lnTo>
                <a:lnTo>
                  <a:pt x="61" y="264"/>
                </a:lnTo>
                <a:lnTo>
                  <a:pt x="61" y="263"/>
                </a:lnTo>
                <a:lnTo>
                  <a:pt x="61" y="263"/>
                </a:lnTo>
                <a:lnTo>
                  <a:pt x="62" y="263"/>
                </a:lnTo>
                <a:lnTo>
                  <a:pt x="63" y="263"/>
                </a:lnTo>
                <a:lnTo>
                  <a:pt x="63" y="263"/>
                </a:lnTo>
                <a:lnTo>
                  <a:pt x="64" y="263"/>
                </a:lnTo>
                <a:lnTo>
                  <a:pt x="65" y="264"/>
                </a:lnTo>
                <a:lnTo>
                  <a:pt x="66" y="264"/>
                </a:lnTo>
                <a:lnTo>
                  <a:pt x="66" y="265"/>
                </a:lnTo>
                <a:lnTo>
                  <a:pt x="67" y="265"/>
                </a:lnTo>
                <a:lnTo>
                  <a:pt x="69" y="267"/>
                </a:lnTo>
                <a:lnTo>
                  <a:pt x="71" y="269"/>
                </a:lnTo>
                <a:lnTo>
                  <a:pt x="72" y="271"/>
                </a:lnTo>
                <a:lnTo>
                  <a:pt x="75" y="276"/>
                </a:lnTo>
                <a:lnTo>
                  <a:pt x="76" y="278"/>
                </a:lnTo>
                <a:lnTo>
                  <a:pt x="77" y="279"/>
                </a:lnTo>
                <a:lnTo>
                  <a:pt x="78" y="281"/>
                </a:lnTo>
                <a:lnTo>
                  <a:pt x="80" y="282"/>
                </a:lnTo>
                <a:lnTo>
                  <a:pt x="82" y="283"/>
                </a:lnTo>
                <a:lnTo>
                  <a:pt x="84" y="285"/>
                </a:lnTo>
                <a:lnTo>
                  <a:pt x="85" y="285"/>
                </a:lnTo>
                <a:lnTo>
                  <a:pt x="86" y="286"/>
                </a:lnTo>
                <a:lnTo>
                  <a:pt x="89" y="287"/>
                </a:lnTo>
                <a:lnTo>
                  <a:pt x="91" y="288"/>
                </a:lnTo>
                <a:lnTo>
                  <a:pt x="92" y="288"/>
                </a:lnTo>
                <a:lnTo>
                  <a:pt x="93" y="288"/>
                </a:lnTo>
                <a:lnTo>
                  <a:pt x="94" y="288"/>
                </a:lnTo>
                <a:lnTo>
                  <a:pt x="95" y="288"/>
                </a:lnTo>
                <a:lnTo>
                  <a:pt x="96" y="288"/>
                </a:lnTo>
                <a:lnTo>
                  <a:pt x="96" y="288"/>
                </a:lnTo>
                <a:lnTo>
                  <a:pt x="97" y="287"/>
                </a:lnTo>
                <a:lnTo>
                  <a:pt x="98" y="287"/>
                </a:lnTo>
                <a:lnTo>
                  <a:pt x="99" y="286"/>
                </a:lnTo>
                <a:lnTo>
                  <a:pt x="100" y="286"/>
                </a:lnTo>
                <a:lnTo>
                  <a:pt x="102" y="285"/>
                </a:lnTo>
                <a:lnTo>
                  <a:pt x="104" y="283"/>
                </a:lnTo>
                <a:lnTo>
                  <a:pt x="108" y="278"/>
                </a:lnTo>
                <a:lnTo>
                  <a:pt x="112" y="274"/>
                </a:lnTo>
                <a:lnTo>
                  <a:pt x="117" y="269"/>
                </a:lnTo>
                <a:lnTo>
                  <a:pt x="118" y="268"/>
                </a:lnTo>
                <a:lnTo>
                  <a:pt x="119" y="267"/>
                </a:lnTo>
                <a:lnTo>
                  <a:pt x="119" y="266"/>
                </a:lnTo>
                <a:lnTo>
                  <a:pt x="120" y="265"/>
                </a:lnTo>
                <a:lnTo>
                  <a:pt x="120" y="263"/>
                </a:lnTo>
                <a:lnTo>
                  <a:pt x="121" y="262"/>
                </a:lnTo>
                <a:lnTo>
                  <a:pt x="121" y="260"/>
                </a:lnTo>
                <a:lnTo>
                  <a:pt x="121" y="259"/>
                </a:lnTo>
                <a:lnTo>
                  <a:pt x="121" y="258"/>
                </a:lnTo>
                <a:lnTo>
                  <a:pt x="121" y="257"/>
                </a:lnTo>
                <a:lnTo>
                  <a:pt x="122" y="255"/>
                </a:lnTo>
                <a:lnTo>
                  <a:pt x="123" y="253"/>
                </a:lnTo>
                <a:lnTo>
                  <a:pt x="124" y="251"/>
                </a:lnTo>
                <a:lnTo>
                  <a:pt x="126" y="248"/>
                </a:lnTo>
                <a:lnTo>
                  <a:pt x="127" y="247"/>
                </a:lnTo>
                <a:lnTo>
                  <a:pt x="127" y="246"/>
                </a:lnTo>
                <a:lnTo>
                  <a:pt x="127" y="245"/>
                </a:lnTo>
                <a:lnTo>
                  <a:pt x="128" y="244"/>
                </a:lnTo>
                <a:lnTo>
                  <a:pt x="128" y="243"/>
                </a:lnTo>
                <a:lnTo>
                  <a:pt x="128" y="242"/>
                </a:lnTo>
                <a:lnTo>
                  <a:pt x="128" y="241"/>
                </a:lnTo>
                <a:lnTo>
                  <a:pt x="128" y="238"/>
                </a:lnTo>
                <a:lnTo>
                  <a:pt x="128" y="236"/>
                </a:lnTo>
                <a:lnTo>
                  <a:pt x="127" y="232"/>
                </a:lnTo>
                <a:lnTo>
                  <a:pt x="127" y="230"/>
                </a:lnTo>
                <a:lnTo>
                  <a:pt x="127" y="229"/>
                </a:lnTo>
                <a:lnTo>
                  <a:pt x="127" y="227"/>
                </a:lnTo>
                <a:lnTo>
                  <a:pt x="128" y="227"/>
                </a:lnTo>
                <a:lnTo>
                  <a:pt x="128" y="226"/>
                </a:lnTo>
                <a:lnTo>
                  <a:pt x="129" y="225"/>
                </a:lnTo>
                <a:lnTo>
                  <a:pt x="129" y="224"/>
                </a:lnTo>
                <a:lnTo>
                  <a:pt x="130" y="224"/>
                </a:lnTo>
                <a:lnTo>
                  <a:pt x="131" y="223"/>
                </a:lnTo>
                <a:lnTo>
                  <a:pt x="132" y="222"/>
                </a:lnTo>
                <a:lnTo>
                  <a:pt x="133" y="222"/>
                </a:lnTo>
                <a:lnTo>
                  <a:pt x="134" y="221"/>
                </a:lnTo>
                <a:lnTo>
                  <a:pt x="136" y="221"/>
                </a:lnTo>
                <a:lnTo>
                  <a:pt x="137" y="220"/>
                </a:lnTo>
                <a:lnTo>
                  <a:pt x="139" y="220"/>
                </a:lnTo>
                <a:lnTo>
                  <a:pt x="140" y="220"/>
                </a:lnTo>
                <a:lnTo>
                  <a:pt x="143" y="220"/>
                </a:lnTo>
                <a:lnTo>
                  <a:pt x="150" y="220"/>
                </a:lnTo>
                <a:lnTo>
                  <a:pt x="153" y="220"/>
                </a:lnTo>
                <a:lnTo>
                  <a:pt x="155" y="219"/>
                </a:lnTo>
                <a:lnTo>
                  <a:pt x="158" y="219"/>
                </a:lnTo>
                <a:lnTo>
                  <a:pt x="160" y="218"/>
                </a:lnTo>
                <a:lnTo>
                  <a:pt x="161" y="218"/>
                </a:lnTo>
                <a:lnTo>
                  <a:pt x="162" y="217"/>
                </a:lnTo>
                <a:lnTo>
                  <a:pt x="164" y="216"/>
                </a:lnTo>
                <a:lnTo>
                  <a:pt x="166" y="215"/>
                </a:lnTo>
                <a:lnTo>
                  <a:pt x="168" y="214"/>
                </a:lnTo>
                <a:lnTo>
                  <a:pt x="170" y="212"/>
                </a:lnTo>
                <a:lnTo>
                  <a:pt x="172" y="212"/>
                </a:lnTo>
                <a:lnTo>
                  <a:pt x="173" y="211"/>
                </a:lnTo>
                <a:lnTo>
                  <a:pt x="175" y="211"/>
                </a:lnTo>
                <a:lnTo>
                  <a:pt x="176" y="210"/>
                </a:lnTo>
                <a:lnTo>
                  <a:pt x="178" y="210"/>
                </a:lnTo>
                <a:lnTo>
                  <a:pt x="179" y="210"/>
                </a:lnTo>
                <a:lnTo>
                  <a:pt x="180" y="210"/>
                </a:lnTo>
                <a:lnTo>
                  <a:pt x="182" y="210"/>
                </a:lnTo>
                <a:lnTo>
                  <a:pt x="183" y="211"/>
                </a:lnTo>
                <a:lnTo>
                  <a:pt x="184" y="211"/>
                </a:lnTo>
                <a:lnTo>
                  <a:pt x="185" y="211"/>
                </a:lnTo>
                <a:lnTo>
                  <a:pt x="190" y="214"/>
                </a:lnTo>
                <a:lnTo>
                  <a:pt x="192" y="214"/>
                </a:lnTo>
                <a:lnTo>
                  <a:pt x="193" y="215"/>
                </a:lnTo>
                <a:lnTo>
                  <a:pt x="194" y="215"/>
                </a:lnTo>
                <a:lnTo>
                  <a:pt x="195" y="215"/>
                </a:lnTo>
                <a:lnTo>
                  <a:pt x="196" y="215"/>
                </a:lnTo>
                <a:lnTo>
                  <a:pt x="197" y="215"/>
                </a:lnTo>
                <a:lnTo>
                  <a:pt x="198" y="215"/>
                </a:lnTo>
                <a:lnTo>
                  <a:pt x="198" y="215"/>
                </a:lnTo>
                <a:lnTo>
                  <a:pt x="199" y="215"/>
                </a:lnTo>
                <a:lnTo>
                  <a:pt x="200" y="214"/>
                </a:lnTo>
                <a:lnTo>
                  <a:pt x="202" y="213"/>
                </a:lnTo>
                <a:lnTo>
                  <a:pt x="205" y="212"/>
                </a:lnTo>
                <a:lnTo>
                  <a:pt x="207" y="211"/>
                </a:lnTo>
                <a:lnTo>
                  <a:pt x="208" y="210"/>
                </a:lnTo>
                <a:lnTo>
                  <a:pt x="210" y="210"/>
                </a:lnTo>
                <a:lnTo>
                  <a:pt x="215" y="210"/>
                </a:lnTo>
                <a:lnTo>
                  <a:pt x="221" y="208"/>
                </a:lnTo>
                <a:lnTo>
                  <a:pt x="222" y="208"/>
                </a:lnTo>
                <a:lnTo>
                  <a:pt x="224" y="208"/>
                </a:lnTo>
                <a:lnTo>
                  <a:pt x="227" y="208"/>
                </a:lnTo>
                <a:lnTo>
                  <a:pt x="229" y="208"/>
                </a:lnTo>
                <a:lnTo>
                  <a:pt x="232" y="208"/>
                </a:lnTo>
                <a:lnTo>
                  <a:pt x="234" y="208"/>
                </a:lnTo>
                <a:lnTo>
                  <a:pt x="237" y="209"/>
                </a:lnTo>
                <a:lnTo>
                  <a:pt x="239" y="209"/>
                </a:lnTo>
                <a:lnTo>
                  <a:pt x="241" y="210"/>
                </a:lnTo>
                <a:lnTo>
                  <a:pt x="245" y="211"/>
                </a:lnTo>
                <a:lnTo>
                  <a:pt x="246" y="212"/>
                </a:lnTo>
                <a:lnTo>
                  <a:pt x="248" y="212"/>
                </a:lnTo>
                <a:lnTo>
                  <a:pt x="250" y="212"/>
                </a:lnTo>
                <a:lnTo>
                  <a:pt x="252" y="212"/>
                </a:lnTo>
                <a:lnTo>
                  <a:pt x="254" y="212"/>
                </a:lnTo>
                <a:lnTo>
                  <a:pt x="256" y="212"/>
                </a:lnTo>
                <a:lnTo>
                  <a:pt x="258" y="212"/>
                </a:lnTo>
                <a:lnTo>
                  <a:pt x="260" y="211"/>
                </a:lnTo>
                <a:lnTo>
                  <a:pt x="261" y="210"/>
                </a:lnTo>
                <a:lnTo>
                  <a:pt x="262" y="209"/>
                </a:lnTo>
                <a:lnTo>
                  <a:pt x="265" y="207"/>
                </a:lnTo>
                <a:lnTo>
                  <a:pt x="266" y="206"/>
                </a:lnTo>
                <a:lnTo>
                  <a:pt x="268" y="205"/>
                </a:lnTo>
                <a:lnTo>
                  <a:pt x="271" y="204"/>
                </a:lnTo>
                <a:lnTo>
                  <a:pt x="272" y="204"/>
                </a:lnTo>
                <a:lnTo>
                  <a:pt x="273" y="203"/>
                </a:lnTo>
                <a:lnTo>
                  <a:pt x="274" y="202"/>
                </a:lnTo>
                <a:lnTo>
                  <a:pt x="275" y="202"/>
                </a:lnTo>
                <a:lnTo>
                  <a:pt x="276" y="201"/>
                </a:lnTo>
                <a:lnTo>
                  <a:pt x="276" y="200"/>
                </a:lnTo>
                <a:lnTo>
                  <a:pt x="277" y="199"/>
                </a:lnTo>
                <a:lnTo>
                  <a:pt x="277" y="198"/>
                </a:lnTo>
                <a:lnTo>
                  <a:pt x="277" y="197"/>
                </a:lnTo>
                <a:lnTo>
                  <a:pt x="278" y="195"/>
                </a:lnTo>
                <a:lnTo>
                  <a:pt x="278" y="193"/>
                </a:lnTo>
                <a:lnTo>
                  <a:pt x="277" y="189"/>
                </a:lnTo>
                <a:lnTo>
                  <a:pt x="277" y="187"/>
                </a:lnTo>
                <a:lnTo>
                  <a:pt x="277" y="185"/>
                </a:lnTo>
                <a:lnTo>
                  <a:pt x="278" y="183"/>
                </a:lnTo>
                <a:lnTo>
                  <a:pt x="278" y="182"/>
                </a:lnTo>
                <a:lnTo>
                  <a:pt x="278" y="180"/>
                </a:lnTo>
                <a:lnTo>
                  <a:pt x="279" y="179"/>
                </a:lnTo>
                <a:lnTo>
                  <a:pt x="279" y="178"/>
                </a:lnTo>
                <a:lnTo>
                  <a:pt x="280" y="176"/>
                </a:lnTo>
                <a:lnTo>
                  <a:pt x="280" y="175"/>
                </a:lnTo>
                <a:lnTo>
                  <a:pt x="281" y="175"/>
                </a:lnTo>
                <a:lnTo>
                  <a:pt x="282" y="174"/>
                </a:lnTo>
                <a:lnTo>
                  <a:pt x="282" y="173"/>
                </a:lnTo>
                <a:lnTo>
                  <a:pt x="283" y="173"/>
                </a:lnTo>
                <a:lnTo>
                  <a:pt x="284" y="173"/>
                </a:lnTo>
                <a:lnTo>
                  <a:pt x="284" y="172"/>
                </a:lnTo>
                <a:lnTo>
                  <a:pt x="286" y="172"/>
                </a:lnTo>
                <a:lnTo>
                  <a:pt x="290" y="171"/>
                </a:lnTo>
                <a:lnTo>
                  <a:pt x="292" y="171"/>
                </a:lnTo>
                <a:lnTo>
                  <a:pt x="294" y="170"/>
                </a:lnTo>
                <a:lnTo>
                  <a:pt x="296" y="169"/>
                </a:lnTo>
                <a:lnTo>
                  <a:pt x="298" y="168"/>
                </a:lnTo>
                <a:lnTo>
                  <a:pt x="300" y="166"/>
                </a:lnTo>
                <a:lnTo>
                  <a:pt x="302" y="165"/>
                </a:lnTo>
                <a:lnTo>
                  <a:pt x="304" y="162"/>
                </a:lnTo>
                <a:lnTo>
                  <a:pt x="306" y="161"/>
                </a:lnTo>
                <a:lnTo>
                  <a:pt x="307" y="160"/>
                </a:lnTo>
                <a:lnTo>
                  <a:pt x="309" y="159"/>
                </a:lnTo>
                <a:lnTo>
                  <a:pt x="312" y="158"/>
                </a:lnTo>
                <a:lnTo>
                  <a:pt x="314" y="157"/>
                </a:lnTo>
                <a:lnTo>
                  <a:pt x="316" y="156"/>
                </a:lnTo>
                <a:lnTo>
                  <a:pt x="317" y="156"/>
                </a:lnTo>
                <a:lnTo>
                  <a:pt x="318" y="156"/>
                </a:lnTo>
                <a:lnTo>
                  <a:pt x="319" y="156"/>
                </a:lnTo>
                <a:lnTo>
                  <a:pt x="321" y="157"/>
                </a:lnTo>
                <a:lnTo>
                  <a:pt x="322" y="157"/>
                </a:lnTo>
                <a:lnTo>
                  <a:pt x="326" y="158"/>
                </a:lnTo>
                <a:lnTo>
                  <a:pt x="330" y="159"/>
                </a:lnTo>
                <a:lnTo>
                  <a:pt x="333" y="160"/>
                </a:lnTo>
                <a:lnTo>
                  <a:pt x="335" y="160"/>
                </a:lnTo>
                <a:lnTo>
                  <a:pt x="336" y="160"/>
                </a:lnTo>
                <a:lnTo>
                  <a:pt x="337" y="160"/>
                </a:lnTo>
                <a:lnTo>
                  <a:pt x="342" y="159"/>
                </a:lnTo>
                <a:lnTo>
                  <a:pt x="346" y="159"/>
                </a:lnTo>
                <a:lnTo>
                  <a:pt x="347" y="158"/>
                </a:lnTo>
                <a:lnTo>
                  <a:pt x="349" y="158"/>
                </a:lnTo>
                <a:lnTo>
                  <a:pt x="351" y="157"/>
                </a:lnTo>
                <a:lnTo>
                  <a:pt x="352" y="156"/>
                </a:lnTo>
                <a:lnTo>
                  <a:pt x="354" y="155"/>
                </a:lnTo>
                <a:lnTo>
                  <a:pt x="358" y="152"/>
                </a:lnTo>
                <a:lnTo>
                  <a:pt x="360" y="151"/>
                </a:lnTo>
                <a:lnTo>
                  <a:pt x="362" y="150"/>
                </a:lnTo>
                <a:lnTo>
                  <a:pt x="366" y="148"/>
                </a:lnTo>
                <a:lnTo>
                  <a:pt x="377" y="143"/>
                </a:lnTo>
                <a:lnTo>
                  <a:pt x="384" y="140"/>
                </a:lnTo>
                <a:lnTo>
                  <a:pt x="388" y="138"/>
                </a:lnTo>
                <a:lnTo>
                  <a:pt x="391" y="137"/>
                </a:lnTo>
                <a:lnTo>
                  <a:pt x="398" y="134"/>
                </a:lnTo>
                <a:lnTo>
                  <a:pt x="401" y="133"/>
                </a:lnTo>
                <a:lnTo>
                  <a:pt x="405" y="132"/>
                </a:lnTo>
                <a:lnTo>
                  <a:pt x="406" y="131"/>
                </a:lnTo>
                <a:lnTo>
                  <a:pt x="407" y="130"/>
                </a:lnTo>
                <a:lnTo>
                  <a:pt x="410" y="129"/>
                </a:lnTo>
                <a:lnTo>
                  <a:pt x="412" y="127"/>
                </a:lnTo>
                <a:lnTo>
                  <a:pt x="414" y="126"/>
                </a:lnTo>
                <a:lnTo>
                  <a:pt x="415" y="124"/>
                </a:lnTo>
                <a:lnTo>
                  <a:pt x="416" y="123"/>
                </a:lnTo>
                <a:lnTo>
                  <a:pt x="417" y="121"/>
                </a:lnTo>
                <a:lnTo>
                  <a:pt x="418" y="119"/>
                </a:lnTo>
                <a:lnTo>
                  <a:pt x="421" y="115"/>
                </a:lnTo>
                <a:lnTo>
                  <a:pt x="422" y="114"/>
                </a:lnTo>
                <a:lnTo>
                  <a:pt x="423" y="112"/>
                </a:lnTo>
                <a:lnTo>
                  <a:pt x="423" y="112"/>
                </a:lnTo>
                <a:lnTo>
                  <a:pt x="425" y="111"/>
                </a:lnTo>
                <a:lnTo>
                  <a:pt x="426" y="110"/>
                </a:lnTo>
                <a:lnTo>
                  <a:pt x="427" y="109"/>
                </a:lnTo>
                <a:lnTo>
                  <a:pt x="430" y="109"/>
                </a:lnTo>
                <a:lnTo>
                  <a:pt x="432" y="108"/>
                </a:lnTo>
                <a:lnTo>
                  <a:pt x="433" y="108"/>
                </a:lnTo>
                <a:lnTo>
                  <a:pt x="435" y="108"/>
                </a:lnTo>
                <a:lnTo>
                  <a:pt x="436" y="108"/>
                </a:lnTo>
                <a:lnTo>
                  <a:pt x="438" y="108"/>
                </a:lnTo>
                <a:lnTo>
                  <a:pt x="440" y="108"/>
                </a:lnTo>
                <a:lnTo>
                  <a:pt x="444" y="109"/>
                </a:lnTo>
                <a:lnTo>
                  <a:pt x="445" y="109"/>
                </a:lnTo>
                <a:lnTo>
                  <a:pt x="447" y="109"/>
                </a:lnTo>
                <a:lnTo>
                  <a:pt x="449" y="109"/>
                </a:lnTo>
                <a:lnTo>
                  <a:pt x="450" y="109"/>
                </a:lnTo>
                <a:lnTo>
                  <a:pt x="452" y="109"/>
                </a:lnTo>
                <a:lnTo>
                  <a:pt x="454" y="109"/>
                </a:lnTo>
                <a:lnTo>
                  <a:pt x="458" y="108"/>
                </a:lnTo>
                <a:lnTo>
                  <a:pt x="460" y="108"/>
                </a:lnTo>
                <a:lnTo>
                  <a:pt x="462" y="107"/>
                </a:lnTo>
                <a:lnTo>
                  <a:pt x="465" y="106"/>
                </a:lnTo>
                <a:lnTo>
                  <a:pt x="468" y="105"/>
                </a:lnTo>
                <a:lnTo>
                  <a:pt x="469" y="104"/>
                </a:lnTo>
                <a:lnTo>
                  <a:pt x="471" y="104"/>
                </a:lnTo>
                <a:lnTo>
                  <a:pt x="476" y="103"/>
                </a:lnTo>
                <a:lnTo>
                  <a:pt x="477" y="102"/>
                </a:lnTo>
                <a:lnTo>
                  <a:pt x="479" y="102"/>
                </a:lnTo>
                <a:lnTo>
                  <a:pt x="480" y="101"/>
                </a:lnTo>
                <a:lnTo>
                  <a:pt x="480" y="101"/>
                </a:lnTo>
                <a:lnTo>
                  <a:pt x="481" y="100"/>
                </a:lnTo>
                <a:lnTo>
                  <a:pt x="482" y="100"/>
                </a:lnTo>
                <a:lnTo>
                  <a:pt x="483" y="98"/>
                </a:lnTo>
                <a:lnTo>
                  <a:pt x="483" y="97"/>
                </a:lnTo>
                <a:lnTo>
                  <a:pt x="484" y="96"/>
                </a:lnTo>
                <a:lnTo>
                  <a:pt x="485" y="93"/>
                </a:lnTo>
                <a:lnTo>
                  <a:pt x="486" y="89"/>
                </a:lnTo>
                <a:lnTo>
                  <a:pt x="487" y="87"/>
                </a:lnTo>
                <a:lnTo>
                  <a:pt x="487" y="86"/>
                </a:lnTo>
                <a:lnTo>
                  <a:pt x="487" y="85"/>
                </a:lnTo>
                <a:lnTo>
                  <a:pt x="487" y="84"/>
                </a:lnTo>
                <a:lnTo>
                  <a:pt x="487" y="83"/>
                </a:lnTo>
                <a:lnTo>
                  <a:pt x="487" y="82"/>
                </a:lnTo>
                <a:lnTo>
                  <a:pt x="487" y="81"/>
                </a:lnTo>
                <a:lnTo>
                  <a:pt x="486" y="81"/>
                </a:lnTo>
                <a:lnTo>
                  <a:pt x="486" y="80"/>
                </a:lnTo>
                <a:lnTo>
                  <a:pt x="485" y="79"/>
                </a:lnTo>
                <a:lnTo>
                  <a:pt x="484" y="78"/>
                </a:lnTo>
                <a:lnTo>
                  <a:pt x="483" y="78"/>
                </a:lnTo>
                <a:lnTo>
                  <a:pt x="482" y="77"/>
                </a:lnTo>
                <a:lnTo>
                  <a:pt x="481" y="77"/>
                </a:lnTo>
                <a:lnTo>
                  <a:pt x="478" y="75"/>
                </a:lnTo>
                <a:lnTo>
                  <a:pt x="472" y="73"/>
                </a:lnTo>
                <a:lnTo>
                  <a:pt x="468" y="72"/>
                </a:lnTo>
                <a:lnTo>
                  <a:pt x="462" y="69"/>
                </a:lnTo>
                <a:lnTo>
                  <a:pt x="460" y="69"/>
                </a:lnTo>
                <a:lnTo>
                  <a:pt x="459" y="68"/>
                </a:lnTo>
                <a:lnTo>
                  <a:pt x="458" y="67"/>
                </a:lnTo>
                <a:lnTo>
                  <a:pt x="457" y="67"/>
                </a:lnTo>
                <a:lnTo>
                  <a:pt x="456" y="66"/>
                </a:lnTo>
                <a:lnTo>
                  <a:pt x="456" y="65"/>
                </a:lnTo>
                <a:lnTo>
                  <a:pt x="455" y="65"/>
                </a:lnTo>
                <a:lnTo>
                  <a:pt x="455" y="64"/>
                </a:lnTo>
                <a:lnTo>
                  <a:pt x="454" y="63"/>
                </a:lnTo>
                <a:lnTo>
                  <a:pt x="454" y="61"/>
                </a:lnTo>
                <a:lnTo>
                  <a:pt x="453" y="60"/>
                </a:lnTo>
                <a:lnTo>
                  <a:pt x="453" y="60"/>
                </a:lnTo>
                <a:lnTo>
                  <a:pt x="453" y="59"/>
                </a:lnTo>
                <a:lnTo>
                  <a:pt x="453" y="58"/>
                </a:lnTo>
                <a:lnTo>
                  <a:pt x="453" y="58"/>
                </a:lnTo>
                <a:lnTo>
                  <a:pt x="453" y="57"/>
                </a:lnTo>
                <a:lnTo>
                  <a:pt x="454" y="56"/>
                </a:lnTo>
                <a:lnTo>
                  <a:pt x="455" y="54"/>
                </a:lnTo>
                <a:lnTo>
                  <a:pt x="455" y="53"/>
                </a:lnTo>
                <a:lnTo>
                  <a:pt x="456" y="52"/>
                </a:lnTo>
                <a:lnTo>
                  <a:pt x="456" y="52"/>
                </a:lnTo>
                <a:lnTo>
                  <a:pt x="456" y="51"/>
                </a:lnTo>
                <a:lnTo>
                  <a:pt x="455" y="50"/>
                </a:lnTo>
                <a:lnTo>
                  <a:pt x="455" y="50"/>
                </a:lnTo>
                <a:lnTo>
                  <a:pt x="454" y="49"/>
                </a:lnTo>
                <a:lnTo>
                  <a:pt x="454" y="49"/>
                </a:lnTo>
                <a:lnTo>
                  <a:pt x="453" y="49"/>
                </a:lnTo>
                <a:lnTo>
                  <a:pt x="452" y="49"/>
                </a:lnTo>
                <a:lnTo>
                  <a:pt x="451" y="48"/>
                </a:lnTo>
                <a:lnTo>
                  <a:pt x="447" y="49"/>
                </a:lnTo>
                <a:lnTo>
                  <a:pt x="445" y="48"/>
                </a:lnTo>
                <a:lnTo>
                  <a:pt x="442" y="48"/>
                </a:lnTo>
                <a:lnTo>
                  <a:pt x="441" y="48"/>
                </a:lnTo>
                <a:lnTo>
                  <a:pt x="441" y="48"/>
                </a:lnTo>
                <a:lnTo>
                  <a:pt x="439" y="47"/>
                </a:lnTo>
                <a:lnTo>
                  <a:pt x="438" y="46"/>
                </a:lnTo>
                <a:lnTo>
                  <a:pt x="437" y="46"/>
                </a:lnTo>
                <a:lnTo>
                  <a:pt x="436" y="45"/>
                </a:lnTo>
                <a:lnTo>
                  <a:pt x="435" y="44"/>
                </a:lnTo>
                <a:lnTo>
                  <a:pt x="434" y="43"/>
                </a:lnTo>
                <a:lnTo>
                  <a:pt x="434" y="42"/>
                </a:lnTo>
                <a:lnTo>
                  <a:pt x="433" y="41"/>
                </a:lnTo>
                <a:lnTo>
                  <a:pt x="433" y="41"/>
                </a:lnTo>
                <a:lnTo>
                  <a:pt x="433" y="40"/>
                </a:lnTo>
                <a:lnTo>
                  <a:pt x="433" y="38"/>
                </a:lnTo>
                <a:lnTo>
                  <a:pt x="433" y="35"/>
                </a:lnTo>
                <a:lnTo>
                  <a:pt x="433" y="34"/>
                </a:lnTo>
                <a:lnTo>
                  <a:pt x="434" y="33"/>
                </a:lnTo>
                <a:lnTo>
                  <a:pt x="434" y="32"/>
                </a:lnTo>
                <a:lnTo>
                  <a:pt x="434" y="31"/>
                </a:lnTo>
                <a:lnTo>
                  <a:pt x="436" y="27"/>
                </a:lnTo>
                <a:lnTo>
                  <a:pt x="437" y="26"/>
                </a:lnTo>
                <a:lnTo>
                  <a:pt x="438" y="24"/>
                </a:lnTo>
                <a:lnTo>
                  <a:pt x="438" y="22"/>
                </a:lnTo>
                <a:lnTo>
                  <a:pt x="439" y="21"/>
                </a:lnTo>
                <a:lnTo>
                  <a:pt x="439" y="19"/>
                </a:lnTo>
                <a:lnTo>
                  <a:pt x="440" y="18"/>
                </a:lnTo>
                <a:lnTo>
                  <a:pt x="441" y="13"/>
                </a:lnTo>
                <a:lnTo>
                  <a:pt x="441" y="12"/>
                </a:lnTo>
                <a:lnTo>
                  <a:pt x="441" y="11"/>
                </a:lnTo>
                <a:lnTo>
                  <a:pt x="442" y="10"/>
                </a:lnTo>
                <a:lnTo>
                  <a:pt x="442" y="10"/>
                </a:lnTo>
                <a:lnTo>
                  <a:pt x="443" y="8"/>
                </a:lnTo>
                <a:lnTo>
                  <a:pt x="448" y="2"/>
                </a:lnTo>
                <a:lnTo>
                  <a:pt x="449" y="1"/>
                </a:lnTo>
                <a:lnTo>
                  <a:pt x="450" y="0"/>
                </a:lnTo>
                <a:lnTo>
                  <a:pt x="450" y="0"/>
                </a:lnTo>
                <a:lnTo>
                  <a:pt x="450" y="0"/>
                </a:lnTo>
              </a:path>
            </a:pathLst>
          </a:custGeom>
          <a:noFill/>
          <a:ln w="98425">
            <a:solidFill>
              <a:srgbClr val="CCCC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586" name="Freeform 239">
            <a:extLst>
              <a:ext uri="{FF2B5EF4-FFF2-40B4-BE49-F238E27FC236}">
                <a16:creationId xmlns:a16="http://schemas.microsoft.com/office/drawing/2014/main" id="{F0AC6AC7-0558-4507-B180-411E206DFFC6}"/>
              </a:ext>
            </a:extLst>
          </p:cNvPr>
          <p:cNvSpPr>
            <a:spLocks/>
          </p:cNvSpPr>
          <p:nvPr/>
        </p:nvSpPr>
        <p:spPr bwMode="auto">
          <a:xfrm>
            <a:off x="8344644" y="1522961"/>
            <a:ext cx="542132" cy="364818"/>
          </a:xfrm>
          <a:custGeom>
            <a:avLst/>
            <a:gdLst>
              <a:gd name="T0" fmla="*/ 298 w 532"/>
              <a:gd name="T1" fmla="*/ 4 h 358"/>
              <a:gd name="T2" fmla="*/ 315 w 532"/>
              <a:gd name="T3" fmla="*/ 17 h 358"/>
              <a:gd name="T4" fmla="*/ 328 w 532"/>
              <a:gd name="T5" fmla="*/ 17 h 358"/>
              <a:gd name="T6" fmla="*/ 340 w 532"/>
              <a:gd name="T7" fmla="*/ 8 h 358"/>
              <a:gd name="T8" fmla="*/ 350 w 532"/>
              <a:gd name="T9" fmla="*/ 24 h 358"/>
              <a:gd name="T10" fmla="*/ 369 w 532"/>
              <a:gd name="T11" fmla="*/ 20 h 358"/>
              <a:gd name="T12" fmla="*/ 388 w 532"/>
              <a:gd name="T13" fmla="*/ 46 h 358"/>
              <a:gd name="T14" fmla="*/ 385 w 532"/>
              <a:gd name="T15" fmla="*/ 79 h 358"/>
              <a:gd name="T16" fmla="*/ 403 w 532"/>
              <a:gd name="T17" fmla="*/ 106 h 358"/>
              <a:gd name="T18" fmla="*/ 425 w 532"/>
              <a:gd name="T19" fmla="*/ 134 h 358"/>
              <a:gd name="T20" fmla="*/ 432 w 532"/>
              <a:gd name="T21" fmla="*/ 158 h 358"/>
              <a:gd name="T22" fmla="*/ 451 w 532"/>
              <a:gd name="T23" fmla="*/ 144 h 358"/>
              <a:gd name="T24" fmla="*/ 485 w 532"/>
              <a:gd name="T25" fmla="*/ 155 h 358"/>
              <a:gd name="T26" fmla="*/ 497 w 532"/>
              <a:gd name="T27" fmla="*/ 169 h 358"/>
              <a:gd name="T28" fmla="*/ 506 w 532"/>
              <a:gd name="T29" fmla="*/ 210 h 358"/>
              <a:gd name="T30" fmla="*/ 511 w 532"/>
              <a:gd name="T31" fmla="*/ 252 h 358"/>
              <a:gd name="T32" fmla="*/ 514 w 532"/>
              <a:gd name="T33" fmla="*/ 284 h 358"/>
              <a:gd name="T34" fmla="*/ 531 w 532"/>
              <a:gd name="T35" fmla="*/ 319 h 358"/>
              <a:gd name="T36" fmla="*/ 520 w 532"/>
              <a:gd name="T37" fmla="*/ 330 h 358"/>
              <a:gd name="T38" fmla="*/ 495 w 532"/>
              <a:gd name="T39" fmla="*/ 331 h 358"/>
              <a:gd name="T40" fmla="*/ 476 w 532"/>
              <a:gd name="T41" fmla="*/ 316 h 358"/>
              <a:gd name="T42" fmla="*/ 457 w 532"/>
              <a:gd name="T43" fmla="*/ 330 h 358"/>
              <a:gd name="T44" fmla="*/ 454 w 532"/>
              <a:gd name="T45" fmla="*/ 349 h 358"/>
              <a:gd name="T46" fmla="*/ 436 w 532"/>
              <a:gd name="T47" fmla="*/ 352 h 358"/>
              <a:gd name="T48" fmla="*/ 425 w 532"/>
              <a:gd name="T49" fmla="*/ 342 h 358"/>
              <a:gd name="T50" fmla="*/ 399 w 532"/>
              <a:gd name="T51" fmla="*/ 332 h 358"/>
              <a:gd name="T52" fmla="*/ 379 w 532"/>
              <a:gd name="T53" fmla="*/ 332 h 358"/>
              <a:gd name="T54" fmla="*/ 359 w 532"/>
              <a:gd name="T55" fmla="*/ 343 h 358"/>
              <a:gd name="T56" fmla="*/ 324 w 532"/>
              <a:gd name="T57" fmla="*/ 324 h 358"/>
              <a:gd name="T58" fmla="*/ 305 w 532"/>
              <a:gd name="T59" fmla="*/ 305 h 358"/>
              <a:gd name="T60" fmla="*/ 274 w 532"/>
              <a:gd name="T61" fmla="*/ 279 h 358"/>
              <a:gd name="T62" fmla="*/ 256 w 532"/>
              <a:gd name="T63" fmla="*/ 279 h 358"/>
              <a:gd name="T64" fmla="*/ 239 w 532"/>
              <a:gd name="T65" fmla="*/ 267 h 358"/>
              <a:gd name="T66" fmla="*/ 230 w 532"/>
              <a:gd name="T67" fmla="*/ 284 h 358"/>
              <a:gd name="T68" fmla="*/ 211 w 532"/>
              <a:gd name="T69" fmla="*/ 299 h 358"/>
              <a:gd name="T70" fmla="*/ 200 w 532"/>
              <a:gd name="T71" fmla="*/ 313 h 358"/>
              <a:gd name="T72" fmla="*/ 172 w 532"/>
              <a:gd name="T73" fmla="*/ 309 h 358"/>
              <a:gd name="T74" fmla="*/ 163 w 532"/>
              <a:gd name="T75" fmla="*/ 330 h 358"/>
              <a:gd name="T76" fmla="*/ 139 w 532"/>
              <a:gd name="T77" fmla="*/ 353 h 358"/>
              <a:gd name="T78" fmla="*/ 106 w 532"/>
              <a:gd name="T79" fmla="*/ 358 h 358"/>
              <a:gd name="T80" fmla="*/ 95 w 532"/>
              <a:gd name="T81" fmla="*/ 343 h 358"/>
              <a:gd name="T82" fmla="*/ 82 w 532"/>
              <a:gd name="T83" fmla="*/ 341 h 358"/>
              <a:gd name="T84" fmla="*/ 62 w 532"/>
              <a:gd name="T85" fmla="*/ 341 h 358"/>
              <a:gd name="T86" fmla="*/ 54 w 532"/>
              <a:gd name="T87" fmla="*/ 334 h 358"/>
              <a:gd name="T88" fmla="*/ 30 w 532"/>
              <a:gd name="T89" fmla="*/ 306 h 358"/>
              <a:gd name="T90" fmla="*/ 9 w 532"/>
              <a:gd name="T91" fmla="*/ 263 h 358"/>
              <a:gd name="T92" fmla="*/ 0 w 532"/>
              <a:gd name="T93" fmla="*/ 234 h 358"/>
              <a:gd name="T94" fmla="*/ 10 w 532"/>
              <a:gd name="T95" fmla="*/ 207 h 358"/>
              <a:gd name="T96" fmla="*/ 29 w 532"/>
              <a:gd name="T97" fmla="*/ 187 h 358"/>
              <a:gd name="T98" fmla="*/ 36 w 532"/>
              <a:gd name="T99" fmla="*/ 167 h 358"/>
              <a:gd name="T100" fmla="*/ 43 w 532"/>
              <a:gd name="T101" fmla="*/ 141 h 358"/>
              <a:gd name="T102" fmla="*/ 61 w 532"/>
              <a:gd name="T103" fmla="*/ 140 h 358"/>
              <a:gd name="T104" fmla="*/ 84 w 532"/>
              <a:gd name="T105" fmla="*/ 146 h 358"/>
              <a:gd name="T106" fmla="*/ 96 w 532"/>
              <a:gd name="T107" fmla="*/ 123 h 358"/>
              <a:gd name="T108" fmla="*/ 128 w 532"/>
              <a:gd name="T109" fmla="*/ 114 h 358"/>
              <a:gd name="T110" fmla="*/ 164 w 532"/>
              <a:gd name="T111" fmla="*/ 130 h 358"/>
              <a:gd name="T112" fmla="*/ 189 w 532"/>
              <a:gd name="T113" fmla="*/ 125 h 358"/>
              <a:gd name="T114" fmla="*/ 211 w 532"/>
              <a:gd name="T115" fmla="*/ 100 h 358"/>
              <a:gd name="T116" fmla="*/ 252 w 532"/>
              <a:gd name="T117" fmla="*/ 103 h 358"/>
              <a:gd name="T118" fmla="*/ 269 w 532"/>
              <a:gd name="T119" fmla="*/ 97 h 358"/>
              <a:gd name="T120" fmla="*/ 275 w 532"/>
              <a:gd name="T121" fmla="*/ 56 h 358"/>
              <a:gd name="T122" fmla="*/ 274 w 532"/>
              <a:gd name="T123" fmla="*/ 29 h 358"/>
              <a:gd name="T124" fmla="*/ 262 w 532"/>
              <a:gd name="T125" fmla="*/ 19 h 3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532" h="358">
                <a:moveTo>
                  <a:pt x="280" y="0"/>
                </a:moveTo>
                <a:lnTo>
                  <a:pt x="281" y="1"/>
                </a:lnTo>
                <a:lnTo>
                  <a:pt x="284" y="3"/>
                </a:lnTo>
                <a:lnTo>
                  <a:pt x="285" y="3"/>
                </a:lnTo>
                <a:lnTo>
                  <a:pt x="287" y="4"/>
                </a:lnTo>
                <a:lnTo>
                  <a:pt x="288" y="5"/>
                </a:lnTo>
                <a:lnTo>
                  <a:pt x="289" y="5"/>
                </a:lnTo>
                <a:lnTo>
                  <a:pt x="290" y="5"/>
                </a:lnTo>
                <a:lnTo>
                  <a:pt x="291" y="5"/>
                </a:lnTo>
                <a:lnTo>
                  <a:pt x="292" y="5"/>
                </a:lnTo>
                <a:lnTo>
                  <a:pt x="293" y="5"/>
                </a:lnTo>
                <a:lnTo>
                  <a:pt x="293" y="5"/>
                </a:lnTo>
                <a:lnTo>
                  <a:pt x="296" y="4"/>
                </a:lnTo>
                <a:lnTo>
                  <a:pt x="297" y="4"/>
                </a:lnTo>
                <a:lnTo>
                  <a:pt x="298" y="4"/>
                </a:lnTo>
                <a:lnTo>
                  <a:pt x="299" y="4"/>
                </a:lnTo>
                <a:lnTo>
                  <a:pt x="300" y="4"/>
                </a:lnTo>
                <a:lnTo>
                  <a:pt x="302" y="5"/>
                </a:lnTo>
                <a:lnTo>
                  <a:pt x="308" y="6"/>
                </a:lnTo>
                <a:lnTo>
                  <a:pt x="310" y="7"/>
                </a:lnTo>
                <a:lnTo>
                  <a:pt x="311" y="8"/>
                </a:lnTo>
                <a:lnTo>
                  <a:pt x="312" y="9"/>
                </a:lnTo>
                <a:lnTo>
                  <a:pt x="312" y="9"/>
                </a:lnTo>
                <a:lnTo>
                  <a:pt x="313" y="10"/>
                </a:lnTo>
                <a:lnTo>
                  <a:pt x="313" y="11"/>
                </a:lnTo>
                <a:lnTo>
                  <a:pt x="313" y="11"/>
                </a:lnTo>
                <a:lnTo>
                  <a:pt x="313" y="14"/>
                </a:lnTo>
                <a:lnTo>
                  <a:pt x="314" y="15"/>
                </a:lnTo>
                <a:lnTo>
                  <a:pt x="314" y="16"/>
                </a:lnTo>
                <a:lnTo>
                  <a:pt x="315" y="17"/>
                </a:lnTo>
                <a:lnTo>
                  <a:pt x="315" y="18"/>
                </a:lnTo>
                <a:lnTo>
                  <a:pt x="316" y="19"/>
                </a:lnTo>
                <a:lnTo>
                  <a:pt x="317" y="19"/>
                </a:lnTo>
                <a:lnTo>
                  <a:pt x="319" y="20"/>
                </a:lnTo>
                <a:lnTo>
                  <a:pt x="320" y="20"/>
                </a:lnTo>
                <a:lnTo>
                  <a:pt x="321" y="20"/>
                </a:lnTo>
                <a:lnTo>
                  <a:pt x="322" y="20"/>
                </a:lnTo>
                <a:lnTo>
                  <a:pt x="323" y="20"/>
                </a:lnTo>
                <a:lnTo>
                  <a:pt x="324" y="20"/>
                </a:lnTo>
                <a:lnTo>
                  <a:pt x="325" y="20"/>
                </a:lnTo>
                <a:lnTo>
                  <a:pt x="325" y="20"/>
                </a:lnTo>
                <a:lnTo>
                  <a:pt x="326" y="19"/>
                </a:lnTo>
                <a:lnTo>
                  <a:pt x="327" y="19"/>
                </a:lnTo>
                <a:lnTo>
                  <a:pt x="327" y="18"/>
                </a:lnTo>
                <a:lnTo>
                  <a:pt x="328" y="17"/>
                </a:lnTo>
                <a:lnTo>
                  <a:pt x="329" y="15"/>
                </a:lnTo>
                <a:lnTo>
                  <a:pt x="330" y="13"/>
                </a:lnTo>
                <a:lnTo>
                  <a:pt x="331" y="11"/>
                </a:lnTo>
                <a:lnTo>
                  <a:pt x="332" y="10"/>
                </a:lnTo>
                <a:lnTo>
                  <a:pt x="333" y="9"/>
                </a:lnTo>
                <a:lnTo>
                  <a:pt x="334" y="9"/>
                </a:lnTo>
                <a:lnTo>
                  <a:pt x="335" y="8"/>
                </a:lnTo>
                <a:lnTo>
                  <a:pt x="335" y="8"/>
                </a:lnTo>
                <a:lnTo>
                  <a:pt x="336" y="8"/>
                </a:lnTo>
                <a:lnTo>
                  <a:pt x="336" y="7"/>
                </a:lnTo>
                <a:lnTo>
                  <a:pt x="337" y="7"/>
                </a:lnTo>
                <a:lnTo>
                  <a:pt x="338" y="7"/>
                </a:lnTo>
                <a:lnTo>
                  <a:pt x="339" y="7"/>
                </a:lnTo>
                <a:lnTo>
                  <a:pt x="339" y="8"/>
                </a:lnTo>
                <a:lnTo>
                  <a:pt x="340" y="8"/>
                </a:lnTo>
                <a:lnTo>
                  <a:pt x="340" y="8"/>
                </a:lnTo>
                <a:lnTo>
                  <a:pt x="340" y="8"/>
                </a:lnTo>
                <a:lnTo>
                  <a:pt x="341" y="9"/>
                </a:lnTo>
                <a:lnTo>
                  <a:pt x="342" y="10"/>
                </a:lnTo>
                <a:lnTo>
                  <a:pt x="342" y="12"/>
                </a:lnTo>
                <a:lnTo>
                  <a:pt x="343" y="13"/>
                </a:lnTo>
                <a:lnTo>
                  <a:pt x="344" y="18"/>
                </a:lnTo>
                <a:lnTo>
                  <a:pt x="345" y="20"/>
                </a:lnTo>
                <a:lnTo>
                  <a:pt x="345" y="21"/>
                </a:lnTo>
                <a:lnTo>
                  <a:pt x="346" y="22"/>
                </a:lnTo>
                <a:lnTo>
                  <a:pt x="346" y="23"/>
                </a:lnTo>
                <a:lnTo>
                  <a:pt x="347" y="23"/>
                </a:lnTo>
                <a:lnTo>
                  <a:pt x="348" y="24"/>
                </a:lnTo>
                <a:lnTo>
                  <a:pt x="349" y="24"/>
                </a:lnTo>
                <a:lnTo>
                  <a:pt x="350" y="24"/>
                </a:lnTo>
                <a:lnTo>
                  <a:pt x="351" y="24"/>
                </a:lnTo>
                <a:lnTo>
                  <a:pt x="352" y="24"/>
                </a:lnTo>
                <a:lnTo>
                  <a:pt x="353" y="23"/>
                </a:lnTo>
                <a:lnTo>
                  <a:pt x="356" y="22"/>
                </a:lnTo>
                <a:lnTo>
                  <a:pt x="358" y="21"/>
                </a:lnTo>
                <a:lnTo>
                  <a:pt x="361" y="20"/>
                </a:lnTo>
                <a:lnTo>
                  <a:pt x="362" y="20"/>
                </a:lnTo>
                <a:lnTo>
                  <a:pt x="363" y="19"/>
                </a:lnTo>
                <a:lnTo>
                  <a:pt x="365" y="19"/>
                </a:lnTo>
                <a:lnTo>
                  <a:pt x="366" y="19"/>
                </a:lnTo>
                <a:lnTo>
                  <a:pt x="367" y="19"/>
                </a:lnTo>
                <a:lnTo>
                  <a:pt x="367" y="19"/>
                </a:lnTo>
                <a:lnTo>
                  <a:pt x="368" y="20"/>
                </a:lnTo>
                <a:lnTo>
                  <a:pt x="369" y="20"/>
                </a:lnTo>
                <a:lnTo>
                  <a:pt x="369" y="20"/>
                </a:lnTo>
                <a:lnTo>
                  <a:pt x="370" y="21"/>
                </a:lnTo>
                <a:lnTo>
                  <a:pt x="373" y="24"/>
                </a:lnTo>
                <a:lnTo>
                  <a:pt x="374" y="25"/>
                </a:lnTo>
                <a:lnTo>
                  <a:pt x="376" y="26"/>
                </a:lnTo>
                <a:lnTo>
                  <a:pt x="379" y="28"/>
                </a:lnTo>
                <a:lnTo>
                  <a:pt x="380" y="29"/>
                </a:lnTo>
                <a:lnTo>
                  <a:pt x="382" y="30"/>
                </a:lnTo>
                <a:lnTo>
                  <a:pt x="383" y="31"/>
                </a:lnTo>
                <a:lnTo>
                  <a:pt x="383" y="33"/>
                </a:lnTo>
                <a:lnTo>
                  <a:pt x="384" y="33"/>
                </a:lnTo>
                <a:lnTo>
                  <a:pt x="385" y="35"/>
                </a:lnTo>
                <a:lnTo>
                  <a:pt x="387" y="41"/>
                </a:lnTo>
                <a:lnTo>
                  <a:pt x="388" y="43"/>
                </a:lnTo>
                <a:lnTo>
                  <a:pt x="388" y="45"/>
                </a:lnTo>
                <a:lnTo>
                  <a:pt x="388" y="46"/>
                </a:lnTo>
                <a:lnTo>
                  <a:pt x="388" y="47"/>
                </a:lnTo>
                <a:lnTo>
                  <a:pt x="388" y="49"/>
                </a:lnTo>
                <a:lnTo>
                  <a:pt x="388" y="50"/>
                </a:lnTo>
                <a:lnTo>
                  <a:pt x="388" y="51"/>
                </a:lnTo>
                <a:lnTo>
                  <a:pt x="385" y="58"/>
                </a:lnTo>
                <a:lnTo>
                  <a:pt x="384" y="60"/>
                </a:lnTo>
                <a:lnTo>
                  <a:pt x="384" y="61"/>
                </a:lnTo>
                <a:lnTo>
                  <a:pt x="384" y="63"/>
                </a:lnTo>
                <a:lnTo>
                  <a:pt x="384" y="65"/>
                </a:lnTo>
                <a:lnTo>
                  <a:pt x="383" y="67"/>
                </a:lnTo>
                <a:lnTo>
                  <a:pt x="384" y="69"/>
                </a:lnTo>
                <a:lnTo>
                  <a:pt x="384" y="72"/>
                </a:lnTo>
                <a:lnTo>
                  <a:pt x="384" y="74"/>
                </a:lnTo>
                <a:lnTo>
                  <a:pt x="385" y="76"/>
                </a:lnTo>
                <a:lnTo>
                  <a:pt x="385" y="79"/>
                </a:lnTo>
                <a:lnTo>
                  <a:pt x="386" y="82"/>
                </a:lnTo>
                <a:lnTo>
                  <a:pt x="387" y="85"/>
                </a:lnTo>
                <a:lnTo>
                  <a:pt x="388" y="87"/>
                </a:lnTo>
                <a:lnTo>
                  <a:pt x="389" y="89"/>
                </a:lnTo>
                <a:lnTo>
                  <a:pt x="390" y="91"/>
                </a:lnTo>
                <a:lnTo>
                  <a:pt x="392" y="94"/>
                </a:lnTo>
                <a:lnTo>
                  <a:pt x="393" y="96"/>
                </a:lnTo>
                <a:lnTo>
                  <a:pt x="395" y="98"/>
                </a:lnTo>
                <a:lnTo>
                  <a:pt x="396" y="100"/>
                </a:lnTo>
                <a:lnTo>
                  <a:pt x="398" y="102"/>
                </a:lnTo>
                <a:lnTo>
                  <a:pt x="399" y="103"/>
                </a:lnTo>
                <a:lnTo>
                  <a:pt x="400" y="104"/>
                </a:lnTo>
                <a:lnTo>
                  <a:pt x="401" y="105"/>
                </a:lnTo>
                <a:lnTo>
                  <a:pt x="402" y="106"/>
                </a:lnTo>
                <a:lnTo>
                  <a:pt x="403" y="106"/>
                </a:lnTo>
                <a:lnTo>
                  <a:pt x="405" y="107"/>
                </a:lnTo>
                <a:lnTo>
                  <a:pt x="407" y="108"/>
                </a:lnTo>
                <a:lnTo>
                  <a:pt x="412" y="110"/>
                </a:lnTo>
                <a:lnTo>
                  <a:pt x="413" y="111"/>
                </a:lnTo>
                <a:lnTo>
                  <a:pt x="415" y="112"/>
                </a:lnTo>
                <a:lnTo>
                  <a:pt x="417" y="113"/>
                </a:lnTo>
                <a:lnTo>
                  <a:pt x="418" y="115"/>
                </a:lnTo>
                <a:lnTo>
                  <a:pt x="419" y="116"/>
                </a:lnTo>
                <a:lnTo>
                  <a:pt x="421" y="118"/>
                </a:lnTo>
                <a:lnTo>
                  <a:pt x="422" y="121"/>
                </a:lnTo>
                <a:lnTo>
                  <a:pt x="423" y="124"/>
                </a:lnTo>
                <a:lnTo>
                  <a:pt x="424" y="126"/>
                </a:lnTo>
                <a:lnTo>
                  <a:pt x="425" y="129"/>
                </a:lnTo>
                <a:lnTo>
                  <a:pt x="425" y="131"/>
                </a:lnTo>
                <a:lnTo>
                  <a:pt x="425" y="134"/>
                </a:lnTo>
                <a:lnTo>
                  <a:pt x="425" y="139"/>
                </a:lnTo>
                <a:lnTo>
                  <a:pt x="425" y="145"/>
                </a:lnTo>
                <a:lnTo>
                  <a:pt x="425" y="146"/>
                </a:lnTo>
                <a:lnTo>
                  <a:pt x="426" y="148"/>
                </a:lnTo>
                <a:lnTo>
                  <a:pt x="426" y="151"/>
                </a:lnTo>
                <a:lnTo>
                  <a:pt x="426" y="153"/>
                </a:lnTo>
                <a:lnTo>
                  <a:pt x="427" y="154"/>
                </a:lnTo>
                <a:lnTo>
                  <a:pt x="427" y="155"/>
                </a:lnTo>
                <a:lnTo>
                  <a:pt x="428" y="156"/>
                </a:lnTo>
                <a:lnTo>
                  <a:pt x="428" y="156"/>
                </a:lnTo>
                <a:lnTo>
                  <a:pt x="428" y="157"/>
                </a:lnTo>
                <a:lnTo>
                  <a:pt x="429" y="157"/>
                </a:lnTo>
                <a:lnTo>
                  <a:pt x="430" y="158"/>
                </a:lnTo>
                <a:lnTo>
                  <a:pt x="431" y="158"/>
                </a:lnTo>
                <a:lnTo>
                  <a:pt x="432" y="158"/>
                </a:lnTo>
                <a:lnTo>
                  <a:pt x="432" y="158"/>
                </a:lnTo>
                <a:lnTo>
                  <a:pt x="433" y="158"/>
                </a:lnTo>
                <a:lnTo>
                  <a:pt x="434" y="158"/>
                </a:lnTo>
                <a:lnTo>
                  <a:pt x="435" y="158"/>
                </a:lnTo>
                <a:lnTo>
                  <a:pt x="436" y="157"/>
                </a:lnTo>
                <a:lnTo>
                  <a:pt x="437" y="156"/>
                </a:lnTo>
                <a:lnTo>
                  <a:pt x="438" y="156"/>
                </a:lnTo>
                <a:lnTo>
                  <a:pt x="439" y="155"/>
                </a:lnTo>
                <a:lnTo>
                  <a:pt x="441" y="153"/>
                </a:lnTo>
                <a:lnTo>
                  <a:pt x="445" y="148"/>
                </a:lnTo>
                <a:lnTo>
                  <a:pt x="447" y="147"/>
                </a:lnTo>
                <a:lnTo>
                  <a:pt x="448" y="146"/>
                </a:lnTo>
                <a:lnTo>
                  <a:pt x="449" y="145"/>
                </a:lnTo>
                <a:lnTo>
                  <a:pt x="450" y="145"/>
                </a:lnTo>
                <a:lnTo>
                  <a:pt x="451" y="144"/>
                </a:lnTo>
                <a:lnTo>
                  <a:pt x="452" y="144"/>
                </a:lnTo>
                <a:lnTo>
                  <a:pt x="453" y="144"/>
                </a:lnTo>
                <a:lnTo>
                  <a:pt x="453" y="144"/>
                </a:lnTo>
                <a:lnTo>
                  <a:pt x="454" y="144"/>
                </a:lnTo>
                <a:lnTo>
                  <a:pt x="455" y="144"/>
                </a:lnTo>
                <a:lnTo>
                  <a:pt x="457" y="144"/>
                </a:lnTo>
                <a:lnTo>
                  <a:pt x="459" y="144"/>
                </a:lnTo>
                <a:lnTo>
                  <a:pt x="461" y="145"/>
                </a:lnTo>
                <a:lnTo>
                  <a:pt x="463" y="146"/>
                </a:lnTo>
                <a:lnTo>
                  <a:pt x="466" y="147"/>
                </a:lnTo>
                <a:lnTo>
                  <a:pt x="471" y="149"/>
                </a:lnTo>
                <a:lnTo>
                  <a:pt x="473" y="151"/>
                </a:lnTo>
                <a:lnTo>
                  <a:pt x="477" y="152"/>
                </a:lnTo>
                <a:lnTo>
                  <a:pt x="482" y="154"/>
                </a:lnTo>
                <a:lnTo>
                  <a:pt x="485" y="155"/>
                </a:lnTo>
                <a:lnTo>
                  <a:pt x="487" y="156"/>
                </a:lnTo>
                <a:lnTo>
                  <a:pt x="491" y="158"/>
                </a:lnTo>
                <a:lnTo>
                  <a:pt x="492" y="159"/>
                </a:lnTo>
                <a:lnTo>
                  <a:pt x="493" y="159"/>
                </a:lnTo>
                <a:lnTo>
                  <a:pt x="493" y="159"/>
                </a:lnTo>
                <a:lnTo>
                  <a:pt x="493" y="159"/>
                </a:lnTo>
                <a:lnTo>
                  <a:pt x="494" y="159"/>
                </a:lnTo>
                <a:lnTo>
                  <a:pt x="493" y="159"/>
                </a:lnTo>
                <a:lnTo>
                  <a:pt x="493" y="160"/>
                </a:lnTo>
                <a:lnTo>
                  <a:pt x="494" y="161"/>
                </a:lnTo>
                <a:lnTo>
                  <a:pt x="494" y="162"/>
                </a:lnTo>
                <a:lnTo>
                  <a:pt x="494" y="163"/>
                </a:lnTo>
                <a:lnTo>
                  <a:pt x="495" y="165"/>
                </a:lnTo>
                <a:lnTo>
                  <a:pt x="496" y="167"/>
                </a:lnTo>
                <a:lnTo>
                  <a:pt x="497" y="169"/>
                </a:lnTo>
                <a:lnTo>
                  <a:pt x="498" y="172"/>
                </a:lnTo>
                <a:lnTo>
                  <a:pt x="500" y="174"/>
                </a:lnTo>
                <a:lnTo>
                  <a:pt x="503" y="179"/>
                </a:lnTo>
                <a:lnTo>
                  <a:pt x="505" y="182"/>
                </a:lnTo>
                <a:lnTo>
                  <a:pt x="505" y="183"/>
                </a:lnTo>
                <a:lnTo>
                  <a:pt x="506" y="185"/>
                </a:lnTo>
                <a:lnTo>
                  <a:pt x="506" y="186"/>
                </a:lnTo>
                <a:lnTo>
                  <a:pt x="507" y="187"/>
                </a:lnTo>
                <a:lnTo>
                  <a:pt x="507" y="189"/>
                </a:lnTo>
                <a:lnTo>
                  <a:pt x="507" y="191"/>
                </a:lnTo>
                <a:lnTo>
                  <a:pt x="507" y="193"/>
                </a:lnTo>
                <a:lnTo>
                  <a:pt x="506" y="199"/>
                </a:lnTo>
                <a:lnTo>
                  <a:pt x="506" y="201"/>
                </a:lnTo>
                <a:lnTo>
                  <a:pt x="506" y="203"/>
                </a:lnTo>
                <a:lnTo>
                  <a:pt x="506" y="210"/>
                </a:lnTo>
                <a:lnTo>
                  <a:pt x="506" y="220"/>
                </a:lnTo>
                <a:lnTo>
                  <a:pt x="507" y="222"/>
                </a:lnTo>
                <a:lnTo>
                  <a:pt x="507" y="224"/>
                </a:lnTo>
                <a:lnTo>
                  <a:pt x="507" y="227"/>
                </a:lnTo>
                <a:lnTo>
                  <a:pt x="508" y="231"/>
                </a:lnTo>
                <a:lnTo>
                  <a:pt x="509" y="234"/>
                </a:lnTo>
                <a:lnTo>
                  <a:pt x="510" y="239"/>
                </a:lnTo>
                <a:lnTo>
                  <a:pt x="511" y="241"/>
                </a:lnTo>
                <a:lnTo>
                  <a:pt x="511" y="242"/>
                </a:lnTo>
                <a:lnTo>
                  <a:pt x="511" y="244"/>
                </a:lnTo>
                <a:lnTo>
                  <a:pt x="511" y="247"/>
                </a:lnTo>
                <a:lnTo>
                  <a:pt x="511" y="249"/>
                </a:lnTo>
                <a:lnTo>
                  <a:pt x="511" y="250"/>
                </a:lnTo>
                <a:lnTo>
                  <a:pt x="511" y="251"/>
                </a:lnTo>
                <a:lnTo>
                  <a:pt x="511" y="252"/>
                </a:lnTo>
                <a:lnTo>
                  <a:pt x="512" y="254"/>
                </a:lnTo>
                <a:lnTo>
                  <a:pt x="515" y="259"/>
                </a:lnTo>
                <a:lnTo>
                  <a:pt x="516" y="263"/>
                </a:lnTo>
                <a:lnTo>
                  <a:pt x="517" y="264"/>
                </a:lnTo>
                <a:lnTo>
                  <a:pt x="517" y="265"/>
                </a:lnTo>
                <a:lnTo>
                  <a:pt x="518" y="266"/>
                </a:lnTo>
                <a:lnTo>
                  <a:pt x="518" y="267"/>
                </a:lnTo>
                <a:lnTo>
                  <a:pt x="518" y="268"/>
                </a:lnTo>
                <a:lnTo>
                  <a:pt x="518" y="269"/>
                </a:lnTo>
                <a:lnTo>
                  <a:pt x="517" y="270"/>
                </a:lnTo>
                <a:lnTo>
                  <a:pt x="517" y="272"/>
                </a:lnTo>
                <a:lnTo>
                  <a:pt x="515" y="277"/>
                </a:lnTo>
                <a:lnTo>
                  <a:pt x="514" y="280"/>
                </a:lnTo>
                <a:lnTo>
                  <a:pt x="514" y="283"/>
                </a:lnTo>
                <a:lnTo>
                  <a:pt x="514" y="284"/>
                </a:lnTo>
                <a:lnTo>
                  <a:pt x="514" y="286"/>
                </a:lnTo>
                <a:lnTo>
                  <a:pt x="514" y="287"/>
                </a:lnTo>
                <a:lnTo>
                  <a:pt x="514" y="288"/>
                </a:lnTo>
                <a:lnTo>
                  <a:pt x="514" y="290"/>
                </a:lnTo>
                <a:lnTo>
                  <a:pt x="515" y="291"/>
                </a:lnTo>
                <a:lnTo>
                  <a:pt x="517" y="295"/>
                </a:lnTo>
                <a:lnTo>
                  <a:pt x="518" y="298"/>
                </a:lnTo>
                <a:lnTo>
                  <a:pt x="521" y="304"/>
                </a:lnTo>
                <a:lnTo>
                  <a:pt x="522" y="305"/>
                </a:lnTo>
                <a:lnTo>
                  <a:pt x="524" y="308"/>
                </a:lnTo>
                <a:lnTo>
                  <a:pt x="528" y="312"/>
                </a:lnTo>
                <a:lnTo>
                  <a:pt x="530" y="316"/>
                </a:lnTo>
                <a:lnTo>
                  <a:pt x="531" y="317"/>
                </a:lnTo>
                <a:lnTo>
                  <a:pt x="531" y="318"/>
                </a:lnTo>
                <a:lnTo>
                  <a:pt x="531" y="319"/>
                </a:lnTo>
                <a:lnTo>
                  <a:pt x="532" y="320"/>
                </a:lnTo>
                <a:lnTo>
                  <a:pt x="532" y="321"/>
                </a:lnTo>
                <a:lnTo>
                  <a:pt x="532" y="322"/>
                </a:lnTo>
                <a:lnTo>
                  <a:pt x="532" y="323"/>
                </a:lnTo>
                <a:lnTo>
                  <a:pt x="532" y="324"/>
                </a:lnTo>
                <a:lnTo>
                  <a:pt x="531" y="325"/>
                </a:lnTo>
                <a:lnTo>
                  <a:pt x="531" y="326"/>
                </a:lnTo>
                <a:lnTo>
                  <a:pt x="530" y="326"/>
                </a:lnTo>
                <a:lnTo>
                  <a:pt x="529" y="327"/>
                </a:lnTo>
                <a:lnTo>
                  <a:pt x="528" y="327"/>
                </a:lnTo>
                <a:lnTo>
                  <a:pt x="527" y="328"/>
                </a:lnTo>
                <a:lnTo>
                  <a:pt x="525" y="329"/>
                </a:lnTo>
                <a:lnTo>
                  <a:pt x="523" y="330"/>
                </a:lnTo>
                <a:lnTo>
                  <a:pt x="521" y="330"/>
                </a:lnTo>
                <a:lnTo>
                  <a:pt x="520" y="330"/>
                </a:lnTo>
                <a:lnTo>
                  <a:pt x="518" y="330"/>
                </a:lnTo>
                <a:lnTo>
                  <a:pt x="517" y="330"/>
                </a:lnTo>
                <a:lnTo>
                  <a:pt x="516" y="330"/>
                </a:lnTo>
                <a:lnTo>
                  <a:pt x="515" y="330"/>
                </a:lnTo>
                <a:lnTo>
                  <a:pt x="513" y="329"/>
                </a:lnTo>
                <a:lnTo>
                  <a:pt x="511" y="328"/>
                </a:lnTo>
                <a:lnTo>
                  <a:pt x="509" y="328"/>
                </a:lnTo>
                <a:lnTo>
                  <a:pt x="507" y="328"/>
                </a:lnTo>
                <a:lnTo>
                  <a:pt x="506" y="328"/>
                </a:lnTo>
                <a:lnTo>
                  <a:pt x="505" y="328"/>
                </a:lnTo>
                <a:lnTo>
                  <a:pt x="502" y="329"/>
                </a:lnTo>
                <a:lnTo>
                  <a:pt x="498" y="330"/>
                </a:lnTo>
                <a:lnTo>
                  <a:pt x="497" y="331"/>
                </a:lnTo>
                <a:lnTo>
                  <a:pt x="496" y="331"/>
                </a:lnTo>
                <a:lnTo>
                  <a:pt x="495" y="331"/>
                </a:lnTo>
                <a:lnTo>
                  <a:pt x="494" y="331"/>
                </a:lnTo>
                <a:lnTo>
                  <a:pt x="493" y="331"/>
                </a:lnTo>
                <a:lnTo>
                  <a:pt x="491" y="330"/>
                </a:lnTo>
                <a:lnTo>
                  <a:pt x="490" y="330"/>
                </a:lnTo>
                <a:lnTo>
                  <a:pt x="488" y="329"/>
                </a:lnTo>
                <a:lnTo>
                  <a:pt x="487" y="328"/>
                </a:lnTo>
                <a:lnTo>
                  <a:pt x="485" y="327"/>
                </a:lnTo>
                <a:lnTo>
                  <a:pt x="484" y="326"/>
                </a:lnTo>
                <a:lnTo>
                  <a:pt x="483" y="325"/>
                </a:lnTo>
                <a:lnTo>
                  <a:pt x="482" y="324"/>
                </a:lnTo>
                <a:lnTo>
                  <a:pt x="480" y="321"/>
                </a:lnTo>
                <a:lnTo>
                  <a:pt x="478" y="318"/>
                </a:lnTo>
                <a:lnTo>
                  <a:pt x="477" y="317"/>
                </a:lnTo>
                <a:lnTo>
                  <a:pt x="477" y="317"/>
                </a:lnTo>
                <a:lnTo>
                  <a:pt x="476" y="316"/>
                </a:lnTo>
                <a:lnTo>
                  <a:pt x="475" y="316"/>
                </a:lnTo>
                <a:lnTo>
                  <a:pt x="474" y="315"/>
                </a:lnTo>
                <a:lnTo>
                  <a:pt x="473" y="315"/>
                </a:lnTo>
                <a:lnTo>
                  <a:pt x="473" y="316"/>
                </a:lnTo>
                <a:lnTo>
                  <a:pt x="472" y="316"/>
                </a:lnTo>
                <a:lnTo>
                  <a:pt x="472" y="316"/>
                </a:lnTo>
                <a:lnTo>
                  <a:pt x="471" y="317"/>
                </a:lnTo>
                <a:lnTo>
                  <a:pt x="470" y="318"/>
                </a:lnTo>
                <a:lnTo>
                  <a:pt x="469" y="319"/>
                </a:lnTo>
                <a:lnTo>
                  <a:pt x="466" y="321"/>
                </a:lnTo>
                <a:lnTo>
                  <a:pt x="463" y="324"/>
                </a:lnTo>
                <a:lnTo>
                  <a:pt x="460" y="327"/>
                </a:lnTo>
                <a:lnTo>
                  <a:pt x="459" y="328"/>
                </a:lnTo>
                <a:lnTo>
                  <a:pt x="458" y="329"/>
                </a:lnTo>
                <a:lnTo>
                  <a:pt x="457" y="330"/>
                </a:lnTo>
                <a:lnTo>
                  <a:pt x="457" y="331"/>
                </a:lnTo>
                <a:lnTo>
                  <a:pt x="456" y="332"/>
                </a:lnTo>
                <a:lnTo>
                  <a:pt x="456" y="333"/>
                </a:lnTo>
                <a:lnTo>
                  <a:pt x="456" y="334"/>
                </a:lnTo>
                <a:lnTo>
                  <a:pt x="456" y="335"/>
                </a:lnTo>
                <a:lnTo>
                  <a:pt x="456" y="337"/>
                </a:lnTo>
                <a:lnTo>
                  <a:pt x="457" y="341"/>
                </a:lnTo>
                <a:lnTo>
                  <a:pt x="457" y="342"/>
                </a:lnTo>
                <a:lnTo>
                  <a:pt x="457" y="343"/>
                </a:lnTo>
                <a:lnTo>
                  <a:pt x="457" y="344"/>
                </a:lnTo>
                <a:lnTo>
                  <a:pt x="456" y="345"/>
                </a:lnTo>
                <a:lnTo>
                  <a:pt x="456" y="347"/>
                </a:lnTo>
                <a:lnTo>
                  <a:pt x="455" y="348"/>
                </a:lnTo>
                <a:lnTo>
                  <a:pt x="454" y="348"/>
                </a:lnTo>
                <a:lnTo>
                  <a:pt x="454" y="349"/>
                </a:lnTo>
                <a:lnTo>
                  <a:pt x="451" y="350"/>
                </a:lnTo>
                <a:lnTo>
                  <a:pt x="450" y="351"/>
                </a:lnTo>
                <a:lnTo>
                  <a:pt x="449" y="352"/>
                </a:lnTo>
                <a:lnTo>
                  <a:pt x="448" y="353"/>
                </a:lnTo>
                <a:lnTo>
                  <a:pt x="446" y="353"/>
                </a:lnTo>
                <a:lnTo>
                  <a:pt x="445" y="354"/>
                </a:lnTo>
                <a:lnTo>
                  <a:pt x="443" y="354"/>
                </a:lnTo>
                <a:lnTo>
                  <a:pt x="441" y="354"/>
                </a:lnTo>
                <a:lnTo>
                  <a:pt x="440" y="354"/>
                </a:lnTo>
                <a:lnTo>
                  <a:pt x="439" y="354"/>
                </a:lnTo>
                <a:lnTo>
                  <a:pt x="438" y="354"/>
                </a:lnTo>
                <a:lnTo>
                  <a:pt x="437" y="354"/>
                </a:lnTo>
                <a:lnTo>
                  <a:pt x="437" y="353"/>
                </a:lnTo>
                <a:lnTo>
                  <a:pt x="436" y="353"/>
                </a:lnTo>
                <a:lnTo>
                  <a:pt x="436" y="352"/>
                </a:lnTo>
                <a:lnTo>
                  <a:pt x="435" y="352"/>
                </a:lnTo>
                <a:lnTo>
                  <a:pt x="434" y="351"/>
                </a:lnTo>
                <a:lnTo>
                  <a:pt x="433" y="350"/>
                </a:lnTo>
                <a:lnTo>
                  <a:pt x="433" y="349"/>
                </a:lnTo>
                <a:lnTo>
                  <a:pt x="433" y="348"/>
                </a:lnTo>
                <a:lnTo>
                  <a:pt x="433" y="347"/>
                </a:lnTo>
                <a:lnTo>
                  <a:pt x="432" y="345"/>
                </a:lnTo>
                <a:lnTo>
                  <a:pt x="431" y="344"/>
                </a:lnTo>
                <a:lnTo>
                  <a:pt x="431" y="343"/>
                </a:lnTo>
                <a:lnTo>
                  <a:pt x="430" y="342"/>
                </a:lnTo>
                <a:lnTo>
                  <a:pt x="430" y="342"/>
                </a:lnTo>
                <a:lnTo>
                  <a:pt x="429" y="342"/>
                </a:lnTo>
                <a:lnTo>
                  <a:pt x="429" y="341"/>
                </a:lnTo>
                <a:lnTo>
                  <a:pt x="428" y="341"/>
                </a:lnTo>
                <a:lnTo>
                  <a:pt x="425" y="342"/>
                </a:lnTo>
                <a:lnTo>
                  <a:pt x="424" y="342"/>
                </a:lnTo>
                <a:lnTo>
                  <a:pt x="423" y="342"/>
                </a:lnTo>
                <a:lnTo>
                  <a:pt x="422" y="341"/>
                </a:lnTo>
                <a:lnTo>
                  <a:pt x="420" y="340"/>
                </a:lnTo>
                <a:lnTo>
                  <a:pt x="417" y="339"/>
                </a:lnTo>
                <a:lnTo>
                  <a:pt x="415" y="338"/>
                </a:lnTo>
                <a:lnTo>
                  <a:pt x="412" y="337"/>
                </a:lnTo>
                <a:lnTo>
                  <a:pt x="411" y="336"/>
                </a:lnTo>
                <a:lnTo>
                  <a:pt x="410" y="336"/>
                </a:lnTo>
                <a:lnTo>
                  <a:pt x="409" y="335"/>
                </a:lnTo>
                <a:lnTo>
                  <a:pt x="406" y="335"/>
                </a:lnTo>
                <a:lnTo>
                  <a:pt x="405" y="334"/>
                </a:lnTo>
                <a:lnTo>
                  <a:pt x="403" y="334"/>
                </a:lnTo>
                <a:lnTo>
                  <a:pt x="401" y="333"/>
                </a:lnTo>
                <a:lnTo>
                  <a:pt x="399" y="332"/>
                </a:lnTo>
                <a:lnTo>
                  <a:pt x="395" y="331"/>
                </a:lnTo>
                <a:lnTo>
                  <a:pt x="394" y="330"/>
                </a:lnTo>
                <a:lnTo>
                  <a:pt x="392" y="330"/>
                </a:lnTo>
                <a:lnTo>
                  <a:pt x="390" y="329"/>
                </a:lnTo>
                <a:lnTo>
                  <a:pt x="389" y="329"/>
                </a:lnTo>
                <a:lnTo>
                  <a:pt x="388" y="329"/>
                </a:lnTo>
                <a:lnTo>
                  <a:pt x="387" y="329"/>
                </a:lnTo>
                <a:lnTo>
                  <a:pt x="386" y="329"/>
                </a:lnTo>
                <a:lnTo>
                  <a:pt x="385" y="329"/>
                </a:lnTo>
                <a:lnTo>
                  <a:pt x="384" y="329"/>
                </a:lnTo>
                <a:lnTo>
                  <a:pt x="383" y="329"/>
                </a:lnTo>
                <a:lnTo>
                  <a:pt x="382" y="330"/>
                </a:lnTo>
                <a:lnTo>
                  <a:pt x="381" y="330"/>
                </a:lnTo>
                <a:lnTo>
                  <a:pt x="380" y="331"/>
                </a:lnTo>
                <a:lnTo>
                  <a:pt x="379" y="332"/>
                </a:lnTo>
                <a:lnTo>
                  <a:pt x="378" y="333"/>
                </a:lnTo>
                <a:lnTo>
                  <a:pt x="375" y="336"/>
                </a:lnTo>
                <a:lnTo>
                  <a:pt x="373" y="339"/>
                </a:lnTo>
                <a:lnTo>
                  <a:pt x="371" y="341"/>
                </a:lnTo>
                <a:lnTo>
                  <a:pt x="370" y="342"/>
                </a:lnTo>
                <a:lnTo>
                  <a:pt x="369" y="343"/>
                </a:lnTo>
                <a:lnTo>
                  <a:pt x="369" y="343"/>
                </a:lnTo>
                <a:lnTo>
                  <a:pt x="368" y="343"/>
                </a:lnTo>
                <a:lnTo>
                  <a:pt x="366" y="344"/>
                </a:lnTo>
                <a:lnTo>
                  <a:pt x="365" y="344"/>
                </a:lnTo>
                <a:lnTo>
                  <a:pt x="364" y="344"/>
                </a:lnTo>
                <a:lnTo>
                  <a:pt x="363" y="344"/>
                </a:lnTo>
                <a:lnTo>
                  <a:pt x="362" y="344"/>
                </a:lnTo>
                <a:lnTo>
                  <a:pt x="360" y="343"/>
                </a:lnTo>
                <a:lnTo>
                  <a:pt x="359" y="343"/>
                </a:lnTo>
                <a:lnTo>
                  <a:pt x="356" y="342"/>
                </a:lnTo>
                <a:lnTo>
                  <a:pt x="354" y="341"/>
                </a:lnTo>
                <a:lnTo>
                  <a:pt x="352" y="340"/>
                </a:lnTo>
                <a:lnTo>
                  <a:pt x="350" y="339"/>
                </a:lnTo>
                <a:lnTo>
                  <a:pt x="348" y="338"/>
                </a:lnTo>
                <a:lnTo>
                  <a:pt x="342" y="335"/>
                </a:lnTo>
                <a:lnTo>
                  <a:pt x="340" y="334"/>
                </a:lnTo>
                <a:lnTo>
                  <a:pt x="337" y="332"/>
                </a:lnTo>
                <a:lnTo>
                  <a:pt x="335" y="331"/>
                </a:lnTo>
                <a:lnTo>
                  <a:pt x="334" y="330"/>
                </a:lnTo>
                <a:lnTo>
                  <a:pt x="333" y="329"/>
                </a:lnTo>
                <a:lnTo>
                  <a:pt x="333" y="328"/>
                </a:lnTo>
                <a:lnTo>
                  <a:pt x="331" y="327"/>
                </a:lnTo>
                <a:lnTo>
                  <a:pt x="330" y="327"/>
                </a:lnTo>
                <a:lnTo>
                  <a:pt x="324" y="324"/>
                </a:lnTo>
                <a:lnTo>
                  <a:pt x="321" y="323"/>
                </a:lnTo>
                <a:lnTo>
                  <a:pt x="319" y="322"/>
                </a:lnTo>
                <a:lnTo>
                  <a:pt x="318" y="321"/>
                </a:lnTo>
                <a:lnTo>
                  <a:pt x="317" y="320"/>
                </a:lnTo>
                <a:lnTo>
                  <a:pt x="316" y="320"/>
                </a:lnTo>
                <a:lnTo>
                  <a:pt x="315" y="318"/>
                </a:lnTo>
                <a:lnTo>
                  <a:pt x="314" y="318"/>
                </a:lnTo>
                <a:lnTo>
                  <a:pt x="313" y="317"/>
                </a:lnTo>
                <a:lnTo>
                  <a:pt x="312" y="315"/>
                </a:lnTo>
                <a:lnTo>
                  <a:pt x="310" y="311"/>
                </a:lnTo>
                <a:lnTo>
                  <a:pt x="309" y="310"/>
                </a:lnTo>
                <a:lnTo>
                  <a:pt x="308" y="308"/>
                </a:lnTo>
                <a:lnTo>
                  <a:pt x="307" y="307"/>
                </a:lnTo>
                <a:lnTo>
                  <a:pt x="306" y="306"/>
                </a:lnTo>
                <a:lnTo>
                  <a:pt x="305" y="305"/>
                </a:lnTo>
                <a:lnTo>
                  <a:pt x="302" y="303"/>
                </a:lnTo>
                <a:lnTo>
                  <a:pt x="300" y="301"/>
                </a:lnTo>
                <a:lnTo>
                  <a:pt x="298" y="300"/>
                </a:lnTo>
                <a:lnTo>
                  <a:pt x="297" y="299"/>
                </a:lnTo>
                <a:lnTo>
                  <a:pt x="296" y="299"/>
                </a:lnTo>
                <a:lnTo>
                  <a:pt x="293" y="298"/>
                </a:lnTo>
                <a:lnTo>
                  <a:pt x="292" y="297"/>
                </a:lnTo>
                <a:lnTo>
                  <a:pt x="290" y="297"/>
                </a:lnTo>
                <a:lnTo>
                  <a:pt x="289" y="296"/>
                </a:lnTo>
                <a:lnTo>
                  <a:pt x="289" y="295"/>
                </a:lnTo>
                <a:lnTo>
                  <a:pt x="288" y="295"/>
                </a:lnTo>
                <a:lnTo>
                  <a:pt x="285" y="292"/>
                </a:lnTo>
                <a:lnTo>
                  <a:pt x="279" y="285"/>
                </a:lnTo>
                <a:lnTo>
                  <a:pt x="275" y="281"/>
                </a:lnTo>
                <a:lnTo>
                  <a:pt x="274" y="279"/>
                </a:lnTo>
                <a:lnTo>
                  <a:pt x="273" y="278"/>
                </a:lnTo>
                <a:lnTo>
                  <a:pt x="272" y="278"/>
                </a:lnTo>
                <a:lnTo>
                  <a:pt x="271" y="277"/>
                </a:lnTo>
                <a:lnTo>
                  <a:pt x="270" y="277"/>
                </a:lnTo>
                <a:lnTo>
                  <a:pt x="269" y="277"/>
                </a:lnTo>
                <a:lnTo>
                  <a:pt x="265" y="276"/>
                </a:lnTo>
                <a:lnTo>
                  <a:pt x="264" y="276"/>
                </a:lnTo>
                <a:lnTo>
                  <a:pt x="263" y="276"/>
                </a:lnTo>
                <a:lnTo>
                  <a:pt x="262" y="276"/>
                </a:lnTo>
                <a:lnTo>
                  <a:pt x="261" y="276"/>
                </a:lnTo>
                <a:lnTo>
                  <a:pt x="260" y="277"/>
                </a:lnTo>
                <a:lnTo>
                  <a:pt x="259" y="278"/>
                </a:lnTo>
                <a:lnTo>
                  <a:pt x="257" y="279"/>
                </a:lnTo>
                <a:lnTo>
                  <a:pt x="257" y="279"/>
                </a:lnTo>
                <a:lnTo>
                  <a:pt x="256" y="279"/>
                </a:lnTo>
                <a:lnTo>
                  <a:pt x="255" y="280"/>
                </a:lnTo>
                <a:lnTo>
                  <a:pt x="255" y="280"/>
                </a:lnTo>
                <a:lnTo>
                  <a:pt x="254" y="280"/>
                </a:lnTo>
                <a:lnTo>
                  <a:pt x="253" y="279"/>
                </a:lnTo>
                <a:lnTo>
                  <a:pt x="252" y="279"/>
                </a:lnTo>
                <a:lnTo>
                  <a:pt x="251" y="278"/>
                </a:lnTo>
                <a:lnTo>
                  <a:pt x="251" y="278"/>
                </a:lnTo>
                <a:lnTo>
                  <a:pt x="250" y="276"/>
                </a:lnTo>
                <a:lnTo>
                  <a:pt x="249" y="275"/>
                </a:lnTo>
                <a:lnTo>
                  <a:pt x="248" y="274"/>
                </a:lnTo>
                <a:lnTo>
                  <a:pt x="245" y="272"/>
                </a:lnTo>
                <a:lnTo>
                  <a:pt x="243" y="271"/>
                </a:lnTo>
                <a:lnTo>
                  <a:pt x="242" y="270"/>
                </a:lnTo>
                <a:lnTo>
                  <a:pt x="239" y="267"/>
                </a:lnTo>
                <a:lnTo>
                  <a:pt x="239" y="267"/>
                </a:lnTo>
                <a:lnTo>
                  <a:pt x="238" y="266"/>
                </a:lnTo>
                <a:lnTo>
                  <a:pt x="237" y="266"/>
                </a:lnTo>
                <a:lnTo>
                  <a:pt x="236" y="265"/>
                </a:lnTo>
                <a:lnTo>
                  <a:pt x="236" y="265"/>
                </a:lnTo>
                <a:lnTo>
                  <a:pt x="235" y="265"/>
                </a:lnTo>
                <a:lnTo>
                  <a:pt x="235" y="266"/>
                </a:lnTo>
                <a:lnTo>
                  <a:pt x="235" y="268"/>
                </a:lnTo>
                <a:lnTo>
                  <a:pt x="234" y="270"/>
                </a:lnTo>
                <a:lnTo>
                  <a:pt x="234" y="271"/>
                </a:lnTo>
                <a:lnTo>
                  <a:pt x="233" y="274"/>
                </a:lnTo>
                <a:lnTo>
                  <a:pt x="232" y="276"/>
                </a:lnTo>
                <a:lnTo>
                  <a:pt x="231" y="278"/>
                </a:lnTo>
                <a:lnTo>
                  <a:pt x="231" y="282"/>
                </a:lnTo>
                <a:lnTo>
                  <a:pt x="231" y="283"/>
                </a:lnTo>
                <a:lnTo>
                  <a:pt x="230" y="284"/>
                </a:lnTo>
                <a:lnTo>
                  <a:pt x="230" y="285"/>
                </a:lnTo>
                <a:lnTo>
                  <a:pt x="229" y="286"/>
                </a:lnTo>
                <a:lnTo>
                  <a:pt x="228" y="287"/>
                </a:lnTo>
                <a:lnTo>
                  <a:pt x="228" y="288"/>
                </a:lnTo>
                <a:lnTo>
                  <a:pt x="227" y="288"/>
                </a:lnTo>
                <a:lnTo>
                  <a:pt x="225" y="289"/>
                </a:lnTo>
                <a:lnTo>
                  <a:pt x="220" y="292"/>
                </a:lnTo>
                <a:lnTo>
                  <a:pt x="217" y="293"/>
                </a:lnTo>
                <a:lnTo>
                  <a:pt x="216" y="294"/>
                </a:lnTo>
                <a:lnTo>
                  <a:pt x="214" y="295"/>
                </a:lnTo>
                <a:lnTo>
                  <a:pt x="213" y="296"/>
                </a:lnTo>
                <a:lnTo>
                  <a:pt x="212" y="297"/>
                </a:lnTo>
                <a:lnTo>
                  <a:pt x="212" y="297"/>
                </a:lnTo>
                <a:lnTo>
                  <a:pt x="211" y="298"/>
                </a:lnTo>
                <a:lnTo>
                  <a:pt x="211" y="299"/>
                </a:lnTo>
                <a:lnTo>
                  <a:pt x="211" y="299"/>
                </a:lnTo>
                <a:lnTo>
                  <a:pt x="210" y="301"/>
                </a:lnTo>
                <a:lnTo>
                  <a:pt x="210" y="304"/>
                </a:lnTo>
                <a:lnTo>
                  <a:pt x="209" y="305"/>
                </a:lnTo>
                <a:lnTo>
                  <a:pt x="209" y="306"/>
                </a:lnTo>
                <a:lnTo>
                  <a:pt x="208" y="307"/>
                </a:lnTo>
                <a:lnTo>
                  <a:pt x="208" y="308"/>
                </a:lnTo>
                <a:lnTo>
                  <a:pt x="207" y="308"/>
                </a:lnTo>
                <a:lnTo>
                  <a:pt x="206" y="309"/>
                </a:lnTo>
                <a:lnTo>
                  <a:pt x="205" y="310"/>
                </a:lnTo>
                <a:lnTo>
                  <a:pt x="204" y="311"/>
                </a:lnTo>
                <a:lnTo>
                  <a:pt x="203" y="312"/>
                </a:lnTo>
                <a:lnTo>
                  <a:pt x="202" y="312"/>
                </a:lnTo>
                <a:lnTo>
                  <a:pt x="201" y="313"/>
                </a:lnTo>
                <a:lnTo>
                  <a:pt x="200" y="313"/>
                </a:lnTo>
                <a:lnTo>
                  <a:pt x="199" y="313"/>
                </a:lnTo>
                <a:lnTo>
                  <a:pt x="198" y="313"/>
                </a:lnTo>
                <a:lnTo>
                  <a:pt x="197" y="313"/>
                </a:lnTo>
                <a:lnTo>
                  <a:pt x="197" y="313"/>
                </a:lnTo>
                <a:lnTo>
                  <a:pt x="195" y="313"/>
                </a:lnTo>
                <a:lnTo>
                  <a:pt x="193" y="312"/>
                </a:lnTo>
                <a:lnTo>
                  <a:pt x="188" y="311"/>
                </a:lnTo>
                <a:lnTo>
                  <a:pt x="185" y="310"/>
                </a:lnTo>
                <a:lnTo>
                  <a:pt x="182" y="309"/>
                </a:lnTo>
                <a:lnTo>
                  <a:pt x="179" y="309"/>
                </a:lnTo>
                <a:lnTo>
                  <a:pt x="177" y="309"/>
                </a:lnTo>
                <a:lnTo>
                  <a:pt x="176" y="309"/>
                </a:lnTo>
                <a:lnTo>
                  <a:pt x="174" y="309"/>
                </a:lnTo>
                <a:lnTo>
                  <a:pt x="173" y="309"/>
                </a:lnTo>
                <a:lnTo>
                  <a:pt x="172" y="309"/>
                </a:lnTo>
                <a:lnTo>
                  <a:pt x="171" y="310"/>
                </a:lnTo>
                <a:lnTo>
                  <a:pt x="170" y="310"/>
                </a:lnTo>
                <a:lnTo>
                  <a:pt x="170" y="311"/>
                </a:lnTo>
                <a:lnTo>
                  <a:pt x="169" y="313"/>
                </a:lnTo>
                <a:lnTo>
                  <a:pt x="169" y="314"/>
                </a:lnTo>
                <a:lnTo>
                  <a:pt x="168" y="315"/>
                </a:lnTo>
                <a:lnTo>
                  <a:pt x="168" y="321"/>
                </a:lnTo>
                <a:lnTo>
                  <a:pt x="167" y="323"/>
                </a:lnTo>
                <a:lnTo>
                  <a:pt x="167" y="325"/>
                </a:lnTo>
                <a:lnTo>
                  <a:pt x="167" y="326"/>
                </a:lnTo>
                <a:lnTo>
                  <a:pt x="166" y="327"/>
                </a:lnTo>
                <a:lnTo>
                  <a:pt x="165" y="328"/>
                </a:lnTo>
                <a:lnTo>
                  <a:pt x="165" y="329"/>
                </a:lnTo>
                <a:lnTo>
                  <a:pt x="164" y="330"/>
                </a:lnTo>
                <a:lnTo>
                  <a:pt x="163" y="330"/>
                </a:lnTo>
                <a:lnTo>
                  <a:pt x="160" y="333"/>
                </a:lnTo>
                <a:lnTo>
                  <a:pt x="159" y="333"/>
                </a:lnTo>
                <a:lnTo>
                  <a:pt x="158" y="334"/>
                </a:lnTo>
                <a:lnTo>
                  <a:pt x="157" y="335"/>
                </a:lnTo>
                <a:lnTo>
                  <a:pt x="157" y="336"/>
                </a:lnTo>
                <a:lnTo>
                  <a:pt x="154" y="339"/>
                </a:lnTo>
                <a:lnTo>
                  <a:pt x="153" y="341"/>
                </a:lnTo>
                <a:lnTo>
                  <a:pt x="152" y="342"/>
                </a:lnTo>
                <a:lnTo>
                  <a:pt x="151" y="343"/>
                </a:lnTo>
                <a:lnTo>
                  <a:pt x="149" y="345"/>
                </a:lnTo>
                <a:lnTo>
                  <a:pt x="144" y="348"/>
                </a:lnTo>
                <a:lnTo>
                  <a:pt x="141" y="351"/>
                </a:lnTo>
                <a:lnTo>
                  <a:pt x="140" y="352"/>
                </a:lnTo>
                <a:lnTo>
                  <a:pt x="139" y="352"/>
                </a:lnTo>
                <a:lnTo>
                  <a:pt x="139" y="353"/>
                </a:lnTo>
                <a:lnTo>
                  <a:pt x="137" y="353"/>
                </a:lnTo>
                <a:lnTo>
                  <a:pt x="128" y="353"/>
                </a:lnTo>
                <a:lnTo>
                  <a:pt x="127" y="354"/>
                </a:lnTo>
                <a:lnTo>
                  <a:pt x="124" y="354"/>
                </a:lnTo>
                <a:lnTo>
                  <a:pt x="123" y="354"/>
                </a:lnTo>
                <a:lnTo>
                  <a:pt x="120" y="354"/>
                </a:lnTo>
                <a:lnTo>
                  <a:pt x="118" y="354"/>
                </a:lnTo>
                <a:lnTo>
                  <a:pt x="117" y="355"/>
                </a:lnTo>
                <a:lnTo>
                  <a:pt x="112" y="356"/>
                </a:lnTo>
                <a:lnTo>
                  <a:pt x="111" y="357"/>
                </a:lnTo>
                <a:lnTo>
                  <a:pt x="109" y="357"/>
                </a:lnTo>
                <a:lnTo>
                  <a:pt x="108" y="358"/>
                </a:lnTo>
                <a:lnTo>
                  <a:pt x="107" y="358"/>
                </a:lnTo>
                <a:lnTo>
                  <a:pt x="107" y="358"/>
                </a:lnTo>
                <a:lnTo>
                  <a:pt x="106" y="358"/>
                </a:lnTo>
                <a:lnTo>
                  <a:pt x="105" y="358"/>
                </a:lnTo>
                <a:lnTo>
                  <a:pt x="104" y="358"/>
                </a:lnTo>
                <a:lnTo>
                  <a:pt x="103" y="357"/>
                </a:lnTo>
                <a:lnTo>
                  <a:pt x="102" y="357"/>
                </a:lnTo>
                <a:lnTo>
                  <a:pt x="101" y="356"/>
                </a:lnTo>
                <a:lnTo>
                  <a:pt x="100" y="356"/>
                </a:lnTo>
                <a:lnTo>
                  <a:pt x="99" y="356"/>
                </a:lnTo>
                <a:lnTo>
                  <a:pt x="99" y="355"/>
                </a:lnTo>
                <a:lnTo>
                  <a:pt x="98" y="354"/>
                </a:lnTo>
                <a:lnTo>
                  <a:pt x="98" y="353"/>
                </a:lnTo>
                <a:lnTo>
                  <a:pt x="97" y="352"/>
                </a:lnTo>
                <a:lnTo>
                  <a:pt x="97" y="351"/>
                </a:lnTo>
                <a:lnTo>
                  <a:pt x="96" y="349"/>
                </a:lnTo>
                <a:lnTo>
                  <a:pt x="96" y="347"/>
                </a:lnTo>
                <a:lnTo>
                  <a:pt x="95" y="343"/>
                </a:lnTo>
                <a:lnTo>
                  <a:pt x="95" y="342"/>
                </a:lnTo>
                <a:lnTo>
                  <a:pt x="94" y="341"/>
                </a:lnTo>
                <a:lnTo>
                  <a:pt x="94" y="340"/>
                </a:lnTo>
                <a:lnTo>
                  <a:pt x="93" y="339"/>
                </a:lnTo>
                <a:lnTo>
                  <a:pt x="93" y="339"/>
                </a:lnTo>
                <a:lnTo>
                  <a:pt x="92" y="338"/>
                </a:lnTo>
                <a:lnTo>
                  <a:pt x="91" y="338"/>
                </a:lnTo>
                <a:lnTo>
                  <a:pt x="91" y="338"/>
                </a:lnTo>
                <a:lnTo>
                  <a:pt x="90" y="338"/>
                </a:lnTo>
                <a:lnTo>
                  <a:pt x="89" y="338"/>
                </a:lnTo>
                <a:lnTo>
                  <a:pt x="88" y="339"/>
                </a:lnTo>
                <a:lnTo>
                  <a:pt x="86" y="339"/>
                </a:lnTo>
                <a:lnTo>
                  <a:pt x="85" y="340"/>
                </a:lnTo>
                <a:lnTo>
                  <a:pt x="83" y="341"/>
                </a:lnTo>
                <a:lnTo>
                  <a:pt x="82" y="341"/>
                </a:lnTo>
                <a:lnTo>
                  <a:pt x="81" y="341"/>
                </a:lnTo>
                <a:lnTo>
                  <a:pt x="80" y="341"/>
                </a:lnTo>
                <a:lnTo>
                  <a:pt x="79" y="341"/>
                </a:lnTo>
                <a:lnTo>
                  <a:pt x="79" y="341"/>
                </a:lnTo>
                <a:lnTo>
                  <a:pt x="77" y="341"/>
                </a:lnTo>
                <a:lnTo>
                  <a:pt x="76" y="341"/>
                </a:lnTo>
                <a:lnTo>
                  <a:pt x="73" y="339"/>
                </a:lnTo>
                <a:lnTo>
                  <a:pt x="72" y="339"/>
                </a:lnTo>
                <a:lnTo>
                  <a:pt x="70" y="338"/>
                </a:lnTo>
                <a:lnTo>
                  <a:pt x="69" y="338"/>
                </a:lnTo>
                <a:lnTo>
                  <a:pt x="68" y="339"/>
                </a:lnTo>
                <a:lnTo>
                  <a:pt x="67" y="339"/>
                </a:lnTo>
                <a:lnTo>
                  <a:pt x="66" y="340"/>
                </a:lnTo>
                <a:lnTo>
                  <a:pt x="63" y="341"/>
                </a:lnTo>
                <a:lnTo>
                  <a:pt x="62" y="341"/>
                </a:lnTo>
                <a:lnTo>
                  <a:pt x="61" y="342"/>
                </a:lnTo>
                <a:lnTo>
                  <a:pt x="61" y="342"/>
                </a:lnTo>
                <a:lnTo>
                  <a:pt x="60" y="342"/>
                </a:lnTo>
                <a:lnTo>
                  <a:pt x="59" y="342"/>
                </a:lnTo>
                <a:lnTo>
                  <a:pt x="59" y="341"/>
                </a:lnTo>
                <a:lnTo>
                  <a:pt x="58" y="341"/>
                </a:lnTo>
                <a:lnTo>
                  <a:pt x="57" y="340"/>
                </a:lnTo>
                <a:lnTo>
                  <a:pt x="57" y="340"/>
                </a:lnTo>
                <a:lnTo>
                  <a:pt x="56" y="339"/>
                </a:lnTo>
                <a:lnTo>
                  <a:pt x="56" y="339"/>
                </a:lnTo>
                <a:lnTo>
                  <a:pt x="56" y="339"/>
                </a:lnTo>
                <a:lnTo>
                  <a:pt x="56" y="338"/>
                </a:lnTo>
                <a:lnTo>
                  <a:pt x="56" y="338"/>
                </a:lnTo>
                <a:lnTo>
                  <a:pt x="55" y="336"/>
                </a:lnTo>
                <a:lnTo>
                  <a:pt x="54" y="334"/>
                </a:lnTo>
                <a:lnTo>
                  <a:pt x="53" y="333"/>
                </a:lnTo>
                <a:lnTo>
                  <a:pt x="52" y="332"/>
                </a:lnTo>
                <a:lnTo>
                  <a:pt x="51" y="330"/>
                </a:lnTo>
                <a:lnTo>
                  <a:pt x="50" y="329"/>
                </a:lnTo>
                <a:lnTo>
                  <a:pt x="49" y="328"/>
                </a:lnTo>
                <a:lnTo>
                  <a:pt x="47" y="326"/>
                </a:lnTo>
                <a:lnTo>
                  <a:pt x="45" y="325"/>
                </a:lnTo>
                <a:lnTo>
                  <a:pt x="42" y="323"/>
                </a:lnTo>
                <a:lnTo>
                  <a:pt x="40" y="322"/>
                </a:lnTo>
                <a:lnTo>
                  <a:pt x="39" y="322"/>
                </a:lnTo>
                <a:lnTo>
                  <a:pt x="38" y="320"/>
                </a:lnTo>
                <a:lnTo>
                  <a:pt x="38" y="319"/>
                </a:lnTo>
                <a:lnTo>
                  <a:pt x="37" y="318"/>
                </a:lnTo>
                <a:lnTo>
                  <a:pt x="34" y="313"/>
                </a:lnTo>
                <a:lnTo>
                  <a:pt x="30" y="306"/>
                </a:lnTo>
                <a:lnTo>
                  <a:pt x="30" y="305"/>
                </a:lnTo>
                <a:lnTo>
                  <a:pt x="29" y="303"/>
                </a:lnTo>
                <a:lnTo>
                  <a:pt x="26" y="295"/>
                </a:lnTo>
                <a:lnTo>
                  <a:pt x="25" y="293"/>
                </a:lnTo>
                <a:lnTo>
                  <a:pt x="24" y="291"/>
                </a:lnTo>
                <a:lnTo>
                  <a:pt x="23" y="288"/>
                </a:lnTo>
                <a:lnTo>
                  <a:pt x="21" y="285"/>
                </a:lnTo>
                <a:lnTo>
                  <a:pt x="21" y="284"/>
                </a:lnTo>
                <a:lnTo>
                  <a:pt x="19" y="282"/>
                </a:lnTo>
                <a:lnTo>
                  <a:pt x="18" y="280"/>
                </a:lnTo>
                <a:lnTo>
                  <a:pt x="16" y="278"/>
                </a:lnTo>
                <a:lnTo>
                  <a:pt x="15" y="276"/>
                </a:lnTo>
                <a:lnTo>
                  <a:pt x="14" y="274"/>
                </a:lnTo>
                <a:lnTo>
                  <a:pt x="12" y="268"/>
                </a:lnTo>
                <a:lnTo>
                  <a:pt x="9" y="263"/>
                </a:lnTo>
                <a:lnTo>
                  <a:pt x="8" y="261"/>
                </a:lnTo>
                <a:lnTo>
                  <a:pt x="7" y="258"/>
                </a:lnTo>
                <a:lnTo>
                  <a:pt x="7" y="257"/>
                </a:lnTo>
                <a:lnTo>
                  <a:pt x="6" y="255"/>
                </a:lnTo>
                <a:lnTo>
                  <a:pt x="6" y="251"/>
                </a:lnTo>
                <a:lnTo>
                  <a:pt x="5" y="249"/>
                </a:lnTo>
                <a:lnTo>
                  <a:pt x="5" y="247"/>
                </a:lnTo>
                <a:lnTo>
                  <a:pt x="4" y="243"/>
                </a:lnTo>
                <a:lnTo>
                  <a:pt x="3" y="241"/>
                </a:lnTo>
                <a:lnTo>
                  <a:pt x="2" y="241"/>
                </a:lnTo>
                <a:lnTo>
                  <a:pt x="1" y="238"/>
                </a:lnTo>
                <a:lnTo>
                  <a:pt x="1" y="237"/>
                </a:lnTo>
                <a:lnTo>
                  <a:pt x="0" y="236"/>
                </a:lnTo>
                <a:lnTo>
                  <a:pt x="0" y="235"/>
                </a:lnTo>
                <a:lnTo>
                  <a:pt x="0" y="234"/>
                </a:lnTo>
                <a:lnTo>
                  <a:pt x="0" y="233"/>
                </a:lnTo>
                <a:lnTo>
                  <a:pt x="1" y="231"/>
                </a:lnTo>
                <a:lnTo>
                  <a:pt x="1" y="230"/>
                </a:lnTo>
                <a:lnTo>
                  <a:pt x="1" y="229"/>
                </a:lnTo>
                <a:lnTo>
                  <a:pt x="2" y="228"/>
                </a:lnTo>
                <a:lnTo>
                  <a:pt x="2" y="227"/>
                </a:lnTo>
                <a:lnTo>
                  <a:pt x="3" y="225"/>
                </a:lnTo>
                <a:lnTo>
                  <a:pt x="7" y="220"/>
                </a:lnTo>
                <a:lnTo>
                  <a:pt x="8" y="219"/>
                </a:lnTo>
                <a:lnTo>
                  <a:pt x="8" y="217"/>
                </a:lnTo>
                <a:lnTo>
                  <a:pt x="8" y="216"/>
                </a:lnTo>
                <a:lnTo>
                  <a:pt x="9" y="215"/>
                </a:lnTo>
                <a:lnTo>
                  <a:pt x="9" y="210"/>
                </a:lnTo>
                <a:lnTo>
                  <a:pt x="10" y="209"/>
                </a:lnTo>
                <a:lnTo>
                  <a:pt x="10" y="207"/>
                </a:lnTo>
                <a:lnTo>
                  <a:pt x="11" y="205"/>
                </a:lnTo>
                <a:lnTo>
                  <a:pt x="12" y="203"/>
                </a:lnTo>
                <a:lnTo>
                  <a:pt x="12" y="202"/>
                </a:lnTo>
                <a:lnTo>
                  <a:pt x="13" y="201"/>
                </a:lnTo>
                <a:lnTo>
                  <a:pt x="14" y="200"/>
                </a:lnTo>
                <a:lnTo>
                  <a:pt x="15" y="199"/>
                </a:lnTo>
                <a:lnTo>
                  <a:pt x="16" y="198"/>
                </a:lnTo>
                <a:lnTo>
                  <a:pt x="17" y="197"/>
                </a:lnTo>
                <a:lnTo>
                  <a:pt x="22" y="193"/>
                </a:lnTo>
                <a:lnTo>
                  <a:pt x="25" y="190"/>
                </a:lnTo>
                <a:lnTo>
                  <a:pt x="26" y="189"/>
                </a:lnTo>
                <a:lnTo>
                  <a:pt x="27" y="189"/>
                </a:lnTo>
                <a:lnTo>
                  <a:pt x="29" y="188"/>
                </a:lnTo>
                <a:lnTo>
                  <a:pt x="29" y="188"/>
                </a:lnTo>
                <a:lnTo>
                  <a:pt x="29" y="187"/>
                </a:lnTo>
                <a:lnTo>
                  <a:pt x="30" y="187"/>
                </a:lnTo>
                <a:lnTo>
                  <a:pt x="30" y="186"/>
                </a:lnTo>
                <a:lnTo>
                  <a:pt x="31" y="186"/>
                </a:lnTo>
                <a:lnTo>
                  <a:pt x="31" y="185"/>
                </a:lnTo>
                <a:lnTo>
                  <a:pt x="31" y="182"/>
                </a:lnTo>
                <a:lnTo>
                  <a:pt x="31" y="181"/>
                </a:lnTo>
                <a:lnTo>
                  <a:pt x="31" y="180"/>
                </a:lnTo>
                <a:lnTo>
                  <a:pt x="31" y="178"/>
                </a:lnTo>
                <a:lnTo>
                  <a:pt x="32" y="176"/>
                </a:lnTo>
                <a:lnTo>
                  <a:pt x="33" y="174"/>
                </a:lnTo>
                <a:lnTo>
                  <a:pt x="33" y="172"/>
                </a:lnTo>
                <a:lnTo>
                  <a:pt x="34" y="171"/>
                </a:lnTo>
                <a:lnTo>
                  <a:pt x="35" y="169"/>
                </a:lnTo>
                <a:lnTo>
                  <a:pt x="35" y="168"/>
                </a:lnTo>
                <a:lnTo>
                  <a:pt x="36" y="167"/>
                </a:lnTo>
                <a:lnTo>
                  <a:pt x="37" y="166"/>
                </a:lnTo>
                <a:lnTo>
                  <a:pt x="38" y="165"/>
                </a:lnTo>
                <a:lnTo>
                  <a:pt x="40" y="162"/>
                </a:lnTo>
                <a:lnTo>
                  <a:pt x="41" y="161"/>
                </a:lnTo>
                <a:lnTo>
                  <a:pt x="42" y="160"/>
                </a:lnTo>
                <a:lnTo>
                  <a:pt x="42" y="159"/>
                </a:lnTo>
                <a:lnTo>
                  <a:pt x="43" y="158"/>
                </a:lnTo>
                <a:lnTo>
                  <a:pt x="43" y="157"/>
                </a:lnTo>
                <a:lnTo>
                  <a:pt x="44" y="153"/>
                </a:lnTo>
                <a:lnTo>
                  <a:pt x="44" y="152"/>
                </a:lnTo>
                <a:lnTo>
                  <a:pt x="44" y="150"/>
                </a:lnTo>
                <a:lnTo>
                  <a:pt x="43" y="148"/>
                </a:lnTo>
                <a:lnTo>
                  <a:pt x="43" y="143"/>
                </a:lnTo>
                <a:lnTo>
                  <a:pt x="43" y="141"/>
                </a:lnTo>
                <a:lnTo>
                  <a:pt x="43" y="141"/>
                </a:lnTo>
                <a:lnTo>
                  <a:pt x="43" y="140"/>
                </a:lnTo>
                <a:lnTo>
                  <a:pt x="43" y="139"/>
                </a:lnTo>
                <a:lnTo>
                  <a:pt x="44" y="139"/>
                </a:lnTo>
                <a:lnTo>
                  <a:pt x="44" y="139"/>
                </a:lnTo>
                <a:lnTo>
                  <a:pt x="45" y="138"/>
                </a:lnTo>
                <a:lnTo>
                  <a:pt x="46" y="138"/>
                </a:lnTo>
                <a:lnTo>
                  <a:pt x="49" y="137"/>
                </a:lnTo>
                <a:lnTo>
                  <a:pt x="50" y="137"/>
                </a:lnTo>
                <a:lnTo>
                  <a:pt x="51" y="137"/>
                </a:lnTo>
                <a:lnTo>
                  <a:pt x="52" y="137"/>
                </a:lnTo>
                <a:lnTo>
                  <a:pt x="53" y="137"/>
                </a:lnTo>
                <a:lnTo>
                  <a:pt x="54" y="138"/>
                </a:lnTo>
                <a:lnTo>
                  <a:pt x="57" y="139"/>
                </a:lnTo>
                <a:lnTo>
                  <a:pt x="60" y="140"/>
                </a:lnTo>
                <a:lnTo>
                  <a:pt x="61" y="140"/>
                </a:lnTo>
                <a:lnTo>
                  <a:pt x="64" y="142"/>
                </a:lnTo>
                <a:lnTo>
                  <a:pt x="68" y="144"/>
                </a:lnTo>
                <a:lnTo>
                  <a:pt x="69" y="145"/>
                </a:lnTo>
                <a:lnTo>
                  <a:pt x="71" y="146"/>
                </a:lnTo>
                <a:lnTo>
                  <a:pt x="73" y="147"/>
                </a:lnTo>
                <a:lnTo>
                  <a:pt x="75" y="147"/>
                </a:lnTo>
                <a:lnTo>
                  <a:pt x="76" y="147"/>
                </a:lnTo>
                <a:lnTo>
                  <a:pt x="78" y="147"/>
                </a:lnTo>
                <a:lnTo>
                  <a:pt x="79" y="148"/>
                </a:lnTo>
                <a:lnTo>
                  <a:pt x="80" y="147"/>
                </a:lnTo>
                <a:lnTo>
                  <a:pt x="81" y="147"/>
                </a:lnTo>
                <a:lnTo>
                  <a:pt x="82" y="147"/>
                </a:lnTo>
                <a:lnTo>
                  <a:pt x="83" y="147"/>
                </a:lnTo>
                <a:lnTo>
                  <a:pt x="84" y="146"/>
                </a:lnTo>
                <a:lnTo>
                  <a:pt x="84" y="146"/>
                </a:lnTo>
                <a:lnTo>
                  <a:pt x="85" y="145"/>
                </a:lnTo>
                <a:lnTo>
                  <a:pt x="86" y="145"/>
                </a:lnTo>
                <a:lnTo>
                  <a:pt x="87" y="144"/>
                </a:lnTo>
                <a:lnTo>
                  <a:pt x="87" y="143"/>
                </a:lnTo>
                <a:lnTo>
                  <a:pt x="88" y="142"/>
                </a:lnTo>
                <a:lnTo>
                  <a:pt x="88" y="141"/>
                </a:lnTo>
                <a:lnTo>
                  <a:pt x="89" y="139"/>
                </a:lnTo>
                <a:lnTo>
                  <a:pt x="91" y="132"/>
                </a:lnTo>
                <a:lnTo>
                  <a:pt x="92" y="130"/>
                </a:lnTo>
                <a:lnTo>
                  <a:pt x="93" y="127"/>
                </a:lnTo>
                <a:lnTo>
                  <a:pt x="93" y="126"/>
                </a:lnTo>
                <a:lnTo>
                  <a:pt x="94" y="125"/>
                </a:lnTo>
                <a:lnTo>
                  <a:pt x="94" y="124"/>
                </a:lnTo>
                <a:lnTo>
                  <a:pt x="95" y="123"/>
                </a:lnTo>
                <a:lnTo>
                  <a:pt x="96" y="123"/>
                </a:lnTo>
                <a:lnTo>
                  <a:pt x="97" y="122"/>
                </a:lnTo>
                <a:lnTo>
                  <a:pt x="99" y="121"/>
                </a:lnTo>
                <a:lnTo>
                  <a:pt x="103" y="118"/>
                </a:lnTo>
                <a:lnTo>
                  <a:pt x="104" y="117"/>
                </a:lnTo>
                <a:lnTo>
                  <a:pt x="107" y="115"/>
                </a:lnTo>
                <a:lnTo>
                  <a:pt x="108" y="114"/>
                </a:lnTo>
                <a:lnTo>
                  <a:pt x="110" y="112"/>
                </a:lnTo>
                <a:lnTo>
                  <a:pt x="112" y="111"/>
                </a:lnTo>
                <a:lnTo>
                  <a:pt x="112" y="110"/>
                </a:lnTo>
                <a:lnTo>
                  <a:pt x="113" y="109"/>
                </a:lnTo>
                <a:lnTo>
                  <a:pt x="113" y="109"/>
                </a:lnTo>
                <a:lnTo>
                  <a:pt x="113" y="108"/>
                </a:lnTo>
                <a:lnTo>
                  <a:pt x="114" y="109"/>
                </a:lnTo>
                <a:lnTo>
                  <a:pt x="121" y="111"/>
                </a:lnTo>
                <a:lnTo>
                  <a:pt x="128" y="114"/>
                </a:lnTo>
                <a:lnTo>
                  <a:pt x="131" y="115"/>
                </a:lnTo>
                <a:lnTo>
                  <a:pt x="134" y="116"/>
                </a:lnTo>
                <a:lnTo>
                  <a:pt x="141" y="120"/>
                </a:lnTo>
                <a:lnTo>
                  <a:pt x="146" y="121"/>
                </a:lnTo>
                <a:lnTo>
                  <a:pt x="148" y="122"/>
                </a:lnTo>
                <a:lnTo>
                  <a:pt x="149" y="123"/>
                </a:lnTo>
                <a:lnTo>
                  <a:pt x="150" y="124"/>
                </a:lnTo>
                <a:lnTo>
                  <a:pt x="152" y="125"/>
                </a:lnTo>
                <a:lnTo>
                  <a:pt x="154" y="127"/>
                </a:lnTo>
                <a:lnTo>
                  <a:pt x="155" y="128"/>
                </a:lnTo>
                <a:lnTo>
                  <a:pt x="156" y="128"/>
                </a:lnTo>
                <a:lnTo>
                  <a:pt x="157" y="129"/>
                </a:lnTo>
                <a:lnTo>
                  <a:pt x="158" y="129"/>
                </a:lnTo>
                <a:lnTo>
                  <a:pt x="160" y="130"/>
                </a:lnTo>
                <a:lnTo>
                  <a:pt x="164" y="130"/>
                </a:lnTo>
                <a:lnTo>
                  <a:pt x="165" y="130"/>
                </a:lnTo>
                <a:lnTo>
                  <a:pt x="172" y="131"/>
                </a:lnTo>
                <a:lnTo>
                  <a:pt x="174" y="132"/>
                </a:lnTo>
                <a:lnTo>
                  <a:pt x="176" y="132"/>
                </a:lnTo>
                <a:lnTo>
                  <a:pt x="178" y="132"/>
                </a:lnTo>
                <a:lnTo>
                  <a:pt x="179" y="132"/>
                </a:lnTo>
                <a:lnTo>
                  <a:pt x="181" y="132"/>
                </a:lnTo>
                <a:lnTo>
                  <a:pt x="182" y="131"/>
                </a:lnTo>
                <a:lnTo>
                  <a:pt x="183" y="131"/>
                </a:lnTo>
                <a:lnTo>
                  <a:pt x="184" y="130"/>
                </a:lnTo>
                <a:lnTo>
                  <a:pt x="185" y="130"/>
                </a:lnTo>
                <a:lnTo>
                  <a:pt x="186" y="129"/>
                </a:lnTo>
                <a:lnTo>
                  <a:pt x="187" y="128"/>
                </a:lnTo>
                <a:lnTo>
                  <a:pt x="188" y="127"/>
                </a:lnTo>
                <a:lnTo>
                  <a:pt x="189" y="125"/>
                </a:lnTo>
                <a:lnTo>
                  <a:pt x="190" y="123"/>
                </a:lnTo>
                <a:lnTo>
                  <a:pt x="192" y="116"/>
                </a:lnTo>
                <a:lnTo>
                  <a:pt x="193" y="114"/>
                </a:lnTo>
                <a:lnTo>
                  <a:pt x="195" y="111"/>
                </a:lnTo>
                <a:lnTo>
                  <a:pt x="197" y="107"/>
                </a:lnTo>
                <a:lnTo>
                  <a:pt x="198" y="105"/>
                </a:lnTo>
                <a:lnTo>
                  <a:pt x="199" y="104"/>
                </a:lnTo>
                <a:lnTo>
                  <a:pt x="200" y="103"/>
                </a:lnTo>
                <a:lnTo>
                  <a:pt x="201" y="103"/>
                </a:lnTo>
                <a:lnTo>
                  <a:pt x="201" y="102"/>
                </a:lnTo>
                <a:lnTo>
                  <a:pt x="202" y="102"/>
                </a:lnTo>
                <a:lnTo>
                  <a:pt x="203" y="101"/>
                </a:lnTo>
                <a:lnTo>
                  <a:pt x="204" y="101"/>
                </a:lnTo>
                <a:lnTo>
                  <a:pt x="205" y="101"/>
                </a:lnTo>
                <a:lnTo>
                  <a:pt x="211" y="100"/>
                </a:lnTo>
                <a:lnTo>
                  <a:pt x="217" y="98"/>
                </a:lnTo>
                <a:lnTo>
                  <a:pt x="219" y="98"/>
                </a:lnTo>
                <a:lnTo>
                  <a:pt x="220" y="98"/>
                </a:lnTo>
                <a:lnTo>
                  <a:pt x="222" y="98"/>
                </a:lnTo>
                <a:lnTo>
                  <a:pt x="226" y="99"/>
                </a:lnTo>
                <a:lnTo>
                  <a:pt x="227" y="99"/>
                </a:lnTo>
                <a:lnTo>
                  <a:pt x="228" y="99"/>
                </a:lnTo>
                <a:lnTo>
                  <a:pt x="232" y="99"/>
                </a:lnTo>
                <a:lnTo>
                  <a:pt x="233" y="99"/>
                </a:lnTo>
                <a:lnTo>
                  <a:pt x="235" y="99"/>
                </a:lnTo>
                <a:lnTo>
                  <a:pt x="237" y="100"/>
                </a:lnTo>
                <a:lnTo>
                  <a:pt x="240" y="100"/>
                </a:lnTo>
                <a:lnTo>
                  <a:pt x="248" y="103"/>
                </a:lnTo>
                <a:lnTo>
                  <a:pt x="250" y="103"/>
                </a:lnTo>
                <a:lnTo>
                  <a:pt x="252" y="103"/>
                </a:lnTo>
                <a:lnTo>
                  <a:pt x="253" y="103"/>
                </a:lnTo>
                <a:lnTo>
                  <a:pt x="255" y="104"/>
                </a:lnTo>
                <a:lnTo>
                  <a:pt x="256" y="103"/>
                </a:lnTo>
                <a:lnTo>
                  <a:pt x="258" y="103"/>
                </a:lnTo>
                <a:lnTo>
                  <a:pt x="259" y="103"/>
                </a:lnTo>
                <a:lnTo>
                  <a:pt x="261" y="103"/>
                </a:lnTo>
                <a:lnTo>
                  <a:pt x="263" y="102"/>
                </a:lnTo>
                <a:lnTo>
                  <a:pt x="264" y="102"/>
                </a:lnTo>
                <a:lnTo>
                  <a:pt x="266" y="101"/>
                </a:lnTo>
                <a:lnTo>
                  <a:pt x="267" y="100"/>
                </a:lnTo>
                <a:lnTo>
                  <a:pt x="267" y="100"/>
                </a:lnTo>
                <a:lnTo>
                  <a:pt x="268" y="99"/>
                </a:lnTo>
                <a:lnTo>
                  <a:pt x="269" y="98"/>
                </a:lnTo>
                <a:lnTo>
                  <a:pt x="269" y="98"/>
                </a:lnTo>
                <a:lnTo>
                  <a:pt x="269" y="97"/>
                </a:lnTo>
                <a:lnTo>
                  <a:pt x="270" y="96"/>
                </a:lnTo>
                <a:lnTo>
                  <a:pt x="270" y="95"/>
                </a:lnTo>
                <a:lnTo>
                  <a:pt x="270" y="94"/>
                </a:lnTo>
                <a:lnTo>
                  <a:pt x="270" y="93"/>
                </a:lnTo>
                <a:lnTo>
                  <a:pt x="271" y="91"/>
                </a:lnTo>
                <a:lnTo>
                  <a:pt x="271" y="85"/>
                </a:lnTo>
                <a:lnTo>
                  <a:pt x="271" y="78"/>
                </a:lnTo>
                <a:lnTo>
                  <a:pt x="271" y="77"/>
                </a:lnTo>
                <a:lnTo>
                  <a:pt x="271" y="73"/>
                </a:lnTo>
                <a:lnTo>
                  <a:pt x="271" y="70"/>
                </a:lnTo>
                <a:lnTo>
                  <a:pt x="270" y="69"/>
                </a:lnTo>
                <a:lnTo>
                  <a:pt x="271" y="67"/>
                </a:lnTo>
                <a:lnTo>
                  <a:pt x="271" y="65"/>
                </a:lnTo>
                <a:lnTo>
                  <a:pt x="271" y="64"/>
                </a:lnTo>
                <a:lnTo>
                  <a:pt x="275" y="56"/>
                </a:lnTo>
                <a:lnTo>
                  <a:pt x="275" y="54"/>
                </a:lnTo>
                <a:lnTo>
                  <a:pt x="276" y="52"/>
                </a:lnTo>
                <a:lnTo>
                  <a:pt x="276" y="49"/>
                </a:lnTo>
                <a:lnTo>
                  <a:pt x="277" y="46"/>
                </a:lnTo>
                <a:lnTo>
                  <a:pt x="277" y="39"/>
                </a:lnTo>
                <a:lnTo>
                  <a:pt x="277" y="37"/>
                </a:lnTo>
                <a:lnTo>
                  <a:pt x="277" y="36"/>
                </a:lnTo>
                <a:lnTo>
                  <a:pt x="277" y="35"/>
                </a:lnTo>
                <a:lnTo>
                  <a:pt x="277" y="34"/>
                </a:lnTo>
                <a:lnTo>
                  <a:pt x="276" y="33"/>
                </a:lnTo>
                <a:lnTo>
                  <a:pt x="276" y="32"/>
                </a:lnTo>
                <a:lnTo>
                  <a:pt x="275" y="31"/>
                </a:lnTo>
                <a:lnTo>
                  <a:pt x="275" y="30"/>
                </a:lnTo>
                <a:lnTo>
                  <a:pt x="274" y="29"/>
                </a:lnTo>
                <a:lnTo>
                  <a:pt x="274" y="29"/>
                </a:lnTo>
                <a:lnTo>
                  <a:pt x="273" y="28"/>
                </a:lnTo>
                <a:lnTo>
                  <a:pt x="272" y="28"/>
                </a:lnTo>
                <a:lnTo>
                  <a:pt x="271" y="27"/>
                </a:lnTo>
                <a:lnTo>
                  <a:pt x="268" y="26"/>
                </a:lnTo>
                <a:lnTo>
                  <a:pt x="267" y="26"/>
                </a:lnTo>
                <a:lnTo>
                  <a:pt x="266" y="25"/>
                </a:lnTo>
                <a:lnTo>
                  <a:pt x="265" y="25"/>
                </a:lnTo>
                <a:lnTo>
                  <a:pt x="264" y="24"/>
                </a:lnTo>
                <a:lnTo>
                  <a:pt x="263" y="23"/>
                </a:lnTo>
                <a:lnTo>
                  <a:pt x="263" y="22"/>
                </a:lnTo>
                <a:lnTo>
                  <a:pt x="262" y="22"/>
                </a:lnTo>
                <a:lnTo>
                  <a:pt x="262" y="21"/>
                </a:lnTo>
                <a:lnTo>
                  <a:pt x="262" y="20"/>
                </a:lnTo>
                <a:lnTo>
                  <a:pt x="262" y="19"/>
                </a:lnTo>
                <a:lnTo>
                  <a:pt x="262" y="19"/>
                </a:lnTo>
                <a:lnTo>
                  <a:pt x="262" y="18"/>
                </a:lnTo>
                <a:lnTo>
                  <a:pt x="263" y="17"/>
                </a:lnTo>
                <a:lnTo>
                  <a:pt x="263" y="15"/>
                </a:lnTo>
                <a:lnTo>
                  <a:pt x="264" y="14"/>
                </a:lnTo>
                <a:lnTo>
                  <a:pt x="265" y="13"/>
                </a:lnTo>
                <a:lnTo>
                  <a:pt x="265" y="12"/>
                </a:lnTo>
                <a:lnTo>
                  <a:pt x="266" y="11"/>
                </a:lnTo>
                <a:lnTo>
                  <a:pt x="268" y="10"/>
                </a:lnTo>
                <a:lnTo>
                  <a:pt x="269" y="8"/>
                </a:lnTo>
                <a:lnTo>
                  <a:pt x="275" y="4"/>
                </a:lnTo>
                <a:lnTo>
                  <a:pt x="278" y="2"/>
                </a:lnTo>
                <a:lnTo>
                  <a:pt x="279" y="1"/>
                </a:lnTo>
                <a:lnTo>
                  <a:pt x="280" y="0"/>
                </a:lnTo>
                <a:lnTo>
                  <a:pt x="280" y="0"/>
                </a:lnTo>
                <a:close/>
              </a:path>
            </a:pathLst>
          </a:custGeom>
          <a:solidFill>
            <a:srgbClr val="CCCCCC"/>
          </a:solidFill>
          <a:ln w="98425">
            <a:solidFill>
              <a:srgbClr val="CCCCCC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587" name="Freeform 240">
            <a:extLst>
              <a:ext uri="{FF2B5EF4-FFF2-40B4-BE49-F238E27FC236}">
                <a16:creationId xmlns:a16="http://schemas.microsoft.com/office/drawing/2014/main" id="{3A882295-945D-431C-A67B-0E1335D28BE2}"/>
              </a:ext>
            </a:extLst>
          </p:cNvPr>
          <p:cNvSpPr>
            <a:spLocks/>
          </p:cNvSpPr>
          <p:nvPr/>
        </p:nvSpPr>
        <p:spPr bwMode="auto">
          <a:xfrm>
            <a:off x="8669720" y="1684990"/>
            <a:ext cx="629770" cy="488123"/>
          </a:xfrm>
          <a:custGeom>
            <a:avLst/>
            <a:gdLst>
              <a:gd name="T0" fmla="*/ 240 w 618"/>
              <a:gd name="T1" fmla="*/ 22 h 479"/>
              <a:gd name="T2" fmla="*/ 288 w 618"/>
              <a:gd name="T3" fmla="*/ 18 h 479"/>
              <a:gd name="T4" fmla="*/ 313 w 618"/>
              <a:gd name="T5" fmla="*/ 64 h 479"/>
              <a:gd name="T6" fmla="*/ 349 w 618"/>
              <a:gd name="T7" fmla="*/ 58 h 479"/>
              <a:gd name="T8" fmla="*/ 371 w 618"/>
              <a:gd name="T9" fmla="*/ 86 h 479"/>
              <a:gd name="T10" fmla="*/ 373 w 618"/>
              <a:gd name="T11" fmla="*/ 111 h 479"/>
              <a:gd name="T12" fmla="*/ 401 w 618"/>
              <a:gd name="T13" fmla="*/ 87 h 479"/>
              <a:gd name="T14" fmla="*/ 439 w 618"/>
              <a:gd name="T15" fmla="*/ 87 h 479"/>
              <a:gd name="T16" fmla="*/ 460 w 618"/>
              <a:gd name="T17" fmla="*/ 85 h 479"/>
              <a:gd name="T18" fmla="*/ 488 w 618"/>
              <a:gd name="T19" fmla="*/ 72 h 479"/>
              <a:gd name="T20" fmla="*/ 532 w 618"/>
              <a:gd name="T21" fmla="*/ 97 h 479"/>
              <a:gd name="T22" fmla="*/ 543 w 618"/>
              <a:gd name="T23" fmla="*/ 135 h 479"/>
              <a:gd name="T24" fmla="*/ 520 w 618"/>
              <a:gd name="T25" fmla="*/ 176 h 479"/>
              <a:gd name="T26" fmla="*/ 493 w 618"/>
              <a:gd name="T27" fmla="*/ 189 h 479"/>
              <a:gd name="T28" fmla="*/ 466 w 618"/>
              <a:gd name="T29" fmla="*/ 208 h 479"/>
              <a:gd name="T30" fmla="*/ 456 w 618"/>
              <a:gd name="T31" fmla="*/ 222 h 479"/>
              <a:gd name="T32" fmla="*/ 475 w 618"/>
              <a:gd name="T33" fmla="*/ 244 h 479"/>
              <a:gd name="T34" fmla="*/ 500 w 618"/>
              <a:gd name="T35" fmla="*/ 259 h 479"/>
              <a:gd name="T36" fmla="*/ 526 w 618"/>
              <a:gd name="T37" fmla="*/ 276 h 479"/>
              <a:gd name="T38" fmla="*/ 556 w 618"/>
              <a:gd name="T39" fmla="*/ 299 h 479"/>
              <a:gd name="T40" fmla="*/ 601 w 618"/>
              <a:gd name="T41" fmla="*/ 354 h 479"/>
              <a:gd name="T42" fmla="*/ 617 w 618"/>
              <a:gd name="T43" fmla="*/ 406 h 479"/>
              <a:gd name="T44" fmla="*/ 590 w 618"/>
              <a:gd name="T45" fmla="*/ 401 h 479"/>
              <a:gd name="T46" fmla="*/ 571 w 618"/>
              <a:gd name="T47" fmla="*/ 413 h 479"/>
              <a:gd name="T48" fmla="*/ 527 w 618"/>
              <a:gd name="T49" fmla="*/ 441 h 479"/>
              <a:gd name="T50" fmla="*/ 511 w 618"/>
              <a:gd name="T51" fmla="*/ 464 h 479"/>
              <a:gd name="T52" fmla="*/ 503 w 618"/>
              <a:gd name="T53" fmla="*/ 477 h 479"/>
              <a:gd name="T54" fmla="*/ 470 w 618"/>
              <a:gd name="T55" fmla="*/ 477 h 479"/>
              <a:gd name="T56" fmla="*/ 429 w 618"/>
              <a:gd name="T57" fmla="*/ 462 h 479"/>
              <a:gd name="T58" fmla="*/ 394 w 618"/>
              <a:gd name="T59" fmla="*/ 436 h 479"/>
              <a:gd name="T60" fmla="*/ 369 w 618"/>
              <a:gd name="T61" fmla="*/ 409 h 479"/>
              <a:gd name="T62" fmla="*/ 324 w 618"/>
              <a:gd name="T63" fmla="*/ 410 h 479"/>
              <a:gd name="T64" fmla="*/ 296 w 618"/>
              <a:gd name="T65" fmla="*/ 419 h 479"/>
              <a:gd name="T66" fmla="*/ 280 w 618"/>
              <a:gd name="T67" fmla="*/ 396 h 479"/>
              <a:gd name="T68" fmla="*/ 256 w 618"/>
              <a:gd name="T69" fmla="*/ 420 h 479"/>
              <a:gd name="T70" fmla="*/ 219 w 618"/>
              <a:gd name="T71" fmla="*/ 422 h 479"/>
              <a:gd name="T72" fmla="*/ 192 w 618"/>
              <a:gd name="T73" fmla="*/ 416 h 479"/>
              <a:gd name="T74" fmla="*/ 166 w 618"/>
              <a:gd name="T75" fmla="*/ 435 h 479"/>
              <a:gd name="T76" fmla="*/ 138 w 618"/>
              <a:gd name="T77" fmla="*/ 441 h 479"/>
              <a:gd name="T78" fmla="*/ 126 w 618"/>
              <a:gd name="T79" fmla="*/ 422 h 479"/>
              <a:gd name="T80" fmla="*/ 105 w 618"/>
              <a:gd name="T81" fmla="*/ 404 h 479"/>
              <a:gd name="T82" fmla="*/ 117 w 618"/>
              <a:gd name="T83" fmla="*/ 373 h 479"/>
              <a:gd name="T84" fmla="*/ 110 w 618"/>
              <a:gd name="T85" fmla="*/ 330 h 479"/>
              <a:gd name="T86" fmla="*/ 84 w 618"/>
              <a:gd name="T87" fmla="*/ 322 h 479"/>
              <a:gd name="T88" fmla="*/ 44 w 618"/>
              <a:gd name="T89" fmla="*/ 318 h 479"/>
              <a:gd name="T90" fmla="*/ 30 w 618"/>
              <a:gd name="T91" fmla="*/ 293 h 479"/>
              <a:gd name="T92" fmla="*/ 6 w 618"/>
              <a:gd name="T93" fmla="*/ 281 h 479"/>
              <a:gd name="T94" fmla="*/ 7 w 618"/>
              <a:gd name="T95" fmla="*/ 258 h 479"/>
              <a:gd name="T96" fmla="*/ 14 w 618"/>
              <a:gd name="T97" fmla="*/ 223 h 479"/>
              <a:gd name="T98" fmla="*/ 3 w 618"/>
              <a:gd name="T99" fmla="*/ 184 h 479"/>
              <a:gd name="T100" fmla="*/ 33 w 618"/>
              <a:gd name="T101" fmla="*/ 181 h 479"/>
              <a:gd name="T102" fmla="*/ 62 w 618"/>
              <a:gd name="T103" fmla="*/ 171 h 479"/>
              <a:gd name="T104" fmla="*/ 92 w 618"/>
              <a:gd name="T105" fmla="*/ 177 h 479"/>
              <a:gd name="T106" fmla="*/ 114 w 618"/>
              <a:gd name="T107" fmla="*/ 191 h 479"/>
              <a:gd name="T108" fmla="*/ 136 w 618"/>
              <a:gd name="T109" fmla="*/ 189 h 479"/>
              <a:gd name="T110" fmla="*/ 151 w 618"/>
              <a:gd name="T111" fmla="*/ 159 h 479"/>
              <a:gd name="T112" fmla="*/ 172 w 618"/>
              <a:gd name="T113" fmla="*/ 171 h 479"/>
              <a:gd name="T114" fmla="*/ 204 w 618"/>
              <a:gd name="T115" fmla="*/ 171 h 479"/>
              <a:gd name="T116" fmla="*/ 202 w 618"/>
              <a:gd name="T117" fmla="*/ 145 h 479"/>
              <a:gd name="T118" fmla="*/ 197 w 618"/>
              <a:gd name="T119" fmla="*/ 104 h 479"/>
              <a:gd name="T120" fmla="*/ 187 w 618"/>
              <a:gd name="T121" fmla="*/ 42 h 479"/>
              <a:gd name="T122" fmla="*/ 174 w 618"/>
              <a:gd name="T123" fmla="*/ 0 h 4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618" h="479">
                <a:moveTo>
                  <a:pt x="180" y="0"/>
                </a:moveTo>
                <a:lnTo>
                  <a:pt x="182" y="0"/>
                </a:lnTo>
                <a:lnTo>
                  <a:pt x="190" y="1"/>
                </a:lnTo>
                <a:lnTo>
                  <a:pt x="194" y="1"/>
                </a:lnTo>
                <a:lnTo>
                  <a:pt x="197" y="2"/>
                </a:lnTo>
                <a:lnTo>
                  <a:pt x="200" y="3"/>
                </a:lnTo>
                <a:lnTo>
                  <a:pt x="203" y="4"/>
                </a:lnTo>
                <a:lnTo>
                  <a:pt x="204" y="4"/>
                </a:lnTo>
                <a:lnTo>
                  <a:pt x="206" y="5"/>
                </a:lnTo>
                <a:lnTo>
                  <a:pt x="207" y="5"/>
                </a:lnTo>
                <a:lnTo>
                  <a:pt x="212" y="8"/>
                </a:lnTo>
                <a:lnTo>
                  <a:pt x="216" y="10"/>
                </a:lnTo>
                <a:lnTo>
                  <a:pt x="219" y="11"/>
                </a:lnTo>
                <a:lnTo>
                  <a:pt x="226" y="14"/>
                </a:lnTo>
                <a:lnTo>
                  <a:pt x="228" y="15"/>
                </a:lnTo>
                <a:lnTo>
                  <a:pt x="230" y="16"/>
                </a:lnTo>
                <a:lnTo>
                  <a:pt x="232" y="17"/>
                </a:lnTo>
                <a:lnTo>
                  <a:pt x="234" y="18"/>
                </a:lnTo>
                <a:lnTo>
                  <a:pt x="235" y="19"/>
                </a:lnTo>
                <a:lnTo>
                  <a:pt x="240" y="22"/>
                </a:lnTo>
                <a:lnTo>
                  <a:pt x="241" y="23"/>
                </a:lnTo>
                <a:lnTo>
                  <a:pt x="242" y="24"/>
                </a:lnTo>
                <a:lnTo>
                  <a:pt x="244" y="24"/>
                </a:lnTo>
                <a:lnTo>
                  <a:pt x="245" y="25"/>
                </a:lnTo>
                <a:lnTo>
                  <a:pt x="247" y="25"/>
                </a:lnTo>
                <a:lnTo>
                  <a:pt x="248" y="25"/>
                </a:lnTo>
                <a:lnTo>
                  <a:pt x="250" y="26"/>
                </a:lnTo>
                <a:lnTo>
                  <a:pt x="251" y="26"/>
                </a:lnTo>
                <a:lnTo>
                  <a:pt x="256" y="26"/>
                </a:lnTo>
                <a:lnTo>
                  <a:pt x="258" y="26"/>
                </a:lnTo>
                <a:lnTo>
                  <a:pt x="260" y="26"/>
                </a:lnTo>
                <a:lnTo>
                  <a:pt x="261" y="25"/>
                </a:lnTo>
                <a:lnTo>
                  <a:pt x="264" y="25"/>
                </a:lnTo>
                <a:lnTo>
                  <a:pt x="274" y="22"/>
                </a:lnTo>
                <a:lnTo>
                  <a:pt x="277" y="21"/>
                </a:lnTo>
                <a:lnTo>
                  <a:pt x="282" y="19"/>
                </a:lnTo>
                <a:lnTo>
                  <a:pt x="284" y="19"/>
                </a:lnTo>
                <a:lnTo>
                  <a:pt x="285" y="18"/>
                </a:lnTo>
                <a:lnTo>
                  <a:pt x="287" y="18"/>
                </a:lnTo>
                <a:lnTo>
                  <a:pt x="288" y="18"/>
                </a:lnTo>
                <a:lnTo>
                  <a:pt x="289" y="18"/>
                </a:lnTo>
                <a:lnTo>
                  <a:pt x="290" y="19"/>
                </a:lnTo>
                <a:lnTo>
                  <a:pt x="291" y="19"/>
                </a:lnTo>
                <a:lnTo>
                  <a:pt x="292" y="20"/>
                </a:lnTo>
                <a:lnTo>
                  <a:pt x="293" y="20"/>
                </a:lnTo>
                <a:lnTo>
                  <a:pt x="294" y="22"/>
                </a:lnTo>
                <a:lnTo>
                  <a:pt x="295" y="23"/>
                </a:lnTo>
                <a:lnTo>
                  <a:pt x="296" y="25"/>
                </a:lnTo>
                <a:lnTo>
                  <a:pt x="297" y="26"/>
                </a:lnTo>
                <a:lnTo>
                  <a:pt x="297" y="27"/>
                </a:lnTo>
                <a:lnTo>
                  <a:pt x="299" y="34"/>
                </a:lnTo>
                <a:lnTo>
                  <a:pt x="300" y="36"/>
                </a:lnTo>
                <a:lnTo>
                  <a:pt x="302" y="40"/>
                </a:lnTo>
                <a:lnTo>
                  <a:pt x="306" y="48"/>
                </a:lnTo>
                <a:lnTo>
                  <a:pt x="308" y="52"/>
                </a:lnTo>
                <a:lnTo>
                  <a:pt x="310" y="58"/>
                </a:lnTo>
                <a:lnTo>
                  <a:pt x="311" y="60"/>
                </a:lnTo>
                <a:lnTo>
                  <a:pt x="312" y="62"/>
                </a:lnTo>
                <a:lnTo>
                  <a:pt x="313" y="64"/>
                </a:lnTo>
                <a:lnTo>
                  <a:pt x="313" y="64"/>
                </a:lnTo>
                <a:lnTo>
                  <a:pt x="314" y="65"/>
                </a:lnTo>
                <a:lnTo>
                  <a:pt x="314" y="65"/>
                </a:lnTo>
                <a:lnTo>
                  <a:pt x="315" y="66"/>
                </a:lnTo>
                <a:lnTo>
                  <a:pt x="316" y="66"/>
                </a:lnTo>
                <a:lnTo>
                  <a:pt x="317" y="66"/>
                </a:lnTo>
                <a:lnTo>
                  <a:pt x="317" y="67"/>
                </a:lnTo>
                <a:lnTo>
                  <a:pt x="318" y="67"/>
                </a:lnTo>
                <a:lnTo>
                  <a:pt x="319" y="67"/>
                </a:lnTo>
                <a:lnTo>
                  <a:pt x="320" y="67"/>
                </a:lnTo>
                <a:lnTo>
                  <a:pt x="321" y="67"/>
                </a:lnTo>
                <a:lnTo>
                  <a:pt x="322" y="67"/>
                </a:lnTo>
                <a:lnTo>
                  <a:pt x="324" y="66"/>
                </a:lnTo>
                <a:lnTo>
                  <a:pt x="327" y="65"/>
                </a:lnTo>
                <a:lnTo>
                  <a:pt x="334" y="63"/>
                </a:lnTo>
                <a:lnTo>
                  <a:pt x="337" y="62"/>
                </a:lnTo>
                <a:lnTo>
                  <a:pt x="341" y="60"/>
                </a:lnTo>
                <a:lnTo>
                  <a:pt x="343" y="60"/>
                </a:lnTo>
                <a:lnTo>
                  <a:pt x="345" y="59"/>
                </a:lnTo>
                <a:lnTo>
                  <a:pt x="347" y="58"/>
                </a:lnTo>
                <a:lnTo>
                  <a:pt x="349" y="58"/>
                </a:lnTo>
                <a:lnTo>
                  <a:pt x="350" y="58"/>
                </a:lnTo>
                <a:lnTo>
                  <a:pt x="352" y="58"/>
                </a:lnTo>
                <a:lnTo>
                  <a:pt x="354" y="58"/>
                </a:lnTo>
                <a:lnTo>
                  <a:pt x="355" y="58"/>
                </a:lnTo>
                <a:lnTo>
                  <a:pt x="357" y="59"/>
                </a:lnTo>
                <a:lnTo>
                  <a:pt x="359" y="60"/>
                </a:lnTo>
                <a:lnTo>
                  <a:pt x="360" y="61"/>
                </a:lnTo>
                <a:lnTo>
                  <a:pt x="362" y="62"/>
                </a:lnTo>
                <a:lnTo>
                  <a:pt x="363" y="63"/>
                </a:lnTo>
                <a:lnTo>
                  <a:pt x="364" y="64"/>
                </a:lnTo>
                <a:lnTo>
                  <a:pt x="364" y="65"/>
                </a:lnTo>
                <a:lnTo>
                  <a:pt x="365" y="66"/>
                </a:lnTo>
                <a:lnTo>
                  <a:pt x="366" y="68"/>
                </a:lnTo>
                <a:lnTo>
                  <a:pt x="367" y="69"/>
                </a:lnTo>
                <a:lnTo>
                  <a:pt x="367" y="71"/>
                </a:lnTo>
                <a:lnTo>
                  <a:pt x="369" y="74"/>
                </a:lnTo>
                <a:lnTo>
                  <a:pt x="369" y="76"/>
                </a:lnTo>
                <a:lnTo>
                  <a:pt x="370" y="79"/>
                </a:lnTo>
                <a:lnTo>
                  <a:pt x="371" y="82"/>
                </a:lnTo>
                <a:lnTo>
                  <a:pt x="371" y="86"/>
                </a:lnTo>
                <a:lnTo>
                  <a:pt x="373" y="91"/>
                </a:lnTo>
                <a:lnTo>
                  <a:pt x="373" y="93"/>
                </a:lnTo>
                <a:lnTo>
                  <a:pt x="373" y="94"/>
                </a:lnTo>
                <a:lnTo>
                  <a:pt x="373" y="95"/>
                </a:lnTo>
                <a:lnTo>
                  <a:pt x="373" y="96"/>
                </a:lnTo>
                <a:lnTo>
                  <a:pt x="373" y="96"/>
                </a:lnTo>
                <a:lnTo>
                  <a:pt x="372" y="97"/>
                </a:lnTo>
                <a:lnTo>
                  <a:pt x="372" y="98"/>
                </a:lnTo>
                <a:lnTo>
                  <a:pt x="370" y="102"/>
                </a:lnTo>
                <a:lnTo>
                  <a:pt x="369" y="104"/>
                </a:lnTo>
                <a:lnTo>
                  <a:pt x="369" y="105"/>
                </a:lnTo>
                <a:lnTo>
                  <a:pt x="369" y="106"/>
                </a:lnTo>
                <a:lnTo>
                  <a:pt x="369" y="106"/>
                </a:lnTo>
                <a:lnTo>
                  <a:pt x="369" y="107"/>
                </a:lnTo>
                <a:lnTo>
                  <a:pt x="369" y="108"/>
                </a:lnTo>
                <a:lnTo>
                  <a:pt x="370" y="109"/>
                </a:lnTo>
                <a:lnTo>
                  <a:pt x="370" y="110"/>
                </a:lnTo>
                <a:lnTo>
                  <a:pt x="371" y="110"/>
                </a:lnTo>
                <a:lnTo>
                  <a:pt x="372" y="111"/>
                </a:lnTo>
                <a:lnTo>
                  <a:pt x="373" y="111"/>
                </a:lnTo>
                <a:lnTo>
                  <a:pt x="375" y="112"/>
                </a:lnTo>
                <a:lnTo>
                  <a:pt x="376" y="112"/>
                </a:lnTo>
                <a:lnTo>
                  <a:pt x="377" y="113"/>
                </a:lnTo>
                <a:lnTo>
                  <a:pt x="379" y="113"/>
                </a:lnTo>
                <a:lnTo>
                  <a:pt x="380" y="112"/>
                </a:lnTo>
                <a:lnTo>
                  <a:pt x="381" y="112"/>
                </a:lnTo>
                <a:lnTo>
                  <a:pt x="383" y="111"/>
                </a:lnTo>
                <a:lnTo>
                  <a:pt x="385" y="110"/>
                </a:lnTo>
                <a:lnTo>
                  <a:pt x="388" y="107"/>
                </a:lnTo>
                <a:lnTo>
                  <a:pt x="389" y="107"/>
                </a:lnTo>
                <a:lnTo>
                  <a:pt x="390" y="106"/>
                </a:lnTo>
                <a:lnTo>
                  <a:pt x="391" y="105"/>
                </a:lnTo>
                <a:lnTo>
                  <a:pt x="391" y="105"/>
                </a:lnTo>
                <a:lnTo>
                  <a:pt x="392" y="104"/>
                </a:lnTo>
                <a:lnTo>
                  <a:pt x="392" y="103"/>
                </a:lnTo>
                <a:lnTo>
                  <a:pt x="394" y="101"/>
                </a:lnTo>
                <a:lnTo>
                  <a:pt x="396" y="95"/>
                </a:lnTo>
                <a:lnTo>
                  <a:pt x="398" y="92"/>
                </a:lnTo>
                <a:lnTo>
                  <a:pt x="399" y="90"/>
                </a:lnTo>
                <a:lnTo>
                  <a:pt x="401" y="87"/>
                </a:lnTo>
                <a:lnTo>
                  <a:pt x="403" y="85"/>
                </a:lnTo>
                <a:lnTo>
                  <a:pt x="405" y="83"/>
                </a:lnTo>
                <a:lnTo>
                  <a:pt x="407" y="81"/>
                </a:lnTo>
                <a:lnTo>
                  <a:pt x="409" y="80"/>
                </a:lnTo>
                <a:lnTo>
                  <a:pt x="410" y="79"/>
                </a:lnTo>
                <a:lnTo>
                  <a:pt x="411" y="78"/>
                </a:lnTo>
                <a:lnTo>
                  <a:pt x="413" y="77"/>
                </a:lnTo>
                <a:lnTo>
                  <a:pt x="414" y="77"/>
                </a:lnTo>
                <a:lnTo>
                  <a:pt x="415" y="77"/>
                </a:lnTo>
                <a:lnTo>
                  <a:pt x="417" y="77"/>
                </a:lnTo>
                <a:lnTo>
                  <a:pt x="419" y="77"/>
                </a:lnTo>
                <a:lnTo>
                  <a:pt x="421" y="77"/>
                </a:lnTo>
                <a:lnTo>
                  <a:pt x="422" y="78"/>
                </a:lnTo>
                <a:lnTo>
                  <a:pt x="424" y="78"/>
                </a:lnTo>
                <a:lnTo>
                  <a:pt x="430" y="81"/>
                </a:lnTo>
                <a:lnTo>
                  <a:pt x="432" y="82"/>
                </a:lnTo>
                <a:lnTo>
                  <a:pt x="433" y="83"/>
                </a:lnTo>
                <a:lnTo>
                  <a:pt x="435" y="84"/>
                </a:lnTo>
                <a:lnTo>
                  <a:pt x="437" y="86"/>
                </a:lnTo>
                <a:lnTo>
                  <a:pt x="439" y="87"/>
                </a:lnTo>
                <a:lnTo>
                  <a:pt x="443" y="91"/>
                </a:lnTo>
                <a:lnTo>
                  <a:pt x="444" y="91"/>
                </a:lnTo>
                <a:lnTo>
                  <a:pt x="445" y="92"/>
                </a:lnTo>
                <a:lnTo>
                  <a:pt x="446" y="93"/>
                </a:lnTo>
                <a:lnTo>
                  <a:pt x="447" y="93"/>
                </a:lnTo>
                <a:lnTo>
                  <a:pt x="448" y="93"/>
                </a:lnTo>
                <a:lnTo>
                  <a:pt x="449" y="93"/>
                </a:lnTo>
                <a:lnTo>
                  <a:pt x="450" y="93"/>
                </a:lnTo>
                <a:lnTo>
                  <a:pt x="451" y="93"/>
                </a:lnTo>
                <a:lnTo>
                  <a:pt x="452" y="93"/>
                </a:lnTo>
                <a:lnTo>
                  <a:pt x="453" y="92"/>
                </a:lnTo>
                <a:lnTo>
                  <a:pt x="454" y="92"/>
                </a:lnTo>
                <a:lnTo>
                  <a:pt x="455" y="91"/>
                </a:lnTo>
                <a:lnTo>
                  <a:pt x="456" y="91"/>
                </a:lnTo>
                <a:lnTo>
                  <a:pt x="457" y="90"/>
                </a:lnTo>
                <a:lnTo>
                  <a:pt x="458" y="89"/>
                </a:lnTo>
                <a:lnTo>
                  <a:pt x="458" y="89"/>
                </a:lnTo>
                <a:lnTo>
                  <a:pt x="459" y="88"/>
                </a:lnTo>
                <a:lnTo>
                  <a:pt x="459" y="87"/>
                </a:lnTo>
                <a:lnTo>
                  <a:pt x="460" y="85"/>
                </a:lnTo>
                <a:lnTo>
                  <a:pt x="462" y="81"/>
                </a:lnTo>
                <a:lnTo>
                  <a:pt x="463" y="78"/>
                </a:lnTo>
                <a:lnTo>
                  <a:pt x="464" y="76"/>
                </a:lnTo>
                <a:lnTo>
                  <a:pt x="465" y="75"/>
                </a:lnTo>
                <a:lnTo>
                  <a:pt x="466" y="74"/>
                </a:lnTo>
                <a:lnTo>
                  <a:pt x="466" y="73"/>
                </a:lnTo>
                <a:lnTo>
                  <a:pt x="467" y="72"/>
                </a:lnTo>
                <a:lnTo>
                  <a:pt x="468" y="72"/>
                </a:lnTo>
                <a:lnTo>
                  <a:pt x="469" y="71"/>
                </a:lnTo>
                <a:lnTo>
                  <a:pt x="469" y="71"/>
                </a:lnTo>
                <a:lnTo>
                  <a:pt x="470" y="71"/>
                </a:lnTo>
                <a:lnTo>
                  <a:pt x="471" y="70"/>
                </a:lnTo>
                <a:lnTo>
                  <a:pt x="473" y="70"/>
                </a:lnTo>
                <a:lnTo>
                  <a:pt x="474" y="70"/>
                </a:lnTo>
                <a:lnTo>
                  <a:pt x="476" y="70"/>
                </a:lnTo>
                <a:lnTo>
                  <a:pt x="478" y="70"/>
                </a:lnTo>
                <a:lnTo>
                  <a:pt x="480" y="70"/>
                </a:lnTo>
                <a:lnTo>
                  <a:pt x="482" y="70"/>
                </a:lnTo>
                <a:lnTo>
                  <a:pt x="483" y="71"/>
                </a:lnTo>
                <a:lnTo>
                  <a:pt x="488" y="72"/>
                </a:lnTo>
                <a:lnTo>
                  <a:pt x="490" y="72"/>
                </a:lnTo>
                <a:lnTo>
                  <a:pt x="491" y="72"/>
                </a:lnTo>
                <a:lnTo>
                  <a:pt x="493" y="72"/>
                </a:lnTo>
                <a:lnTo>
                  <a:pt x="495" y="73"/>
                </a:lnTo>
                <a:lnTo>
                  <a:pt x="500" y="73"/>
                </a:lnTo>
                <a:lnTo>
                  <a:pt x="502" y="73"/>
                </a:lnTo>
                <a:lnTo>
                  <a:pt x="504" y="73"/>
                </a:lnTo>
                <a:lnTo>
                  <a:pt x="505" y="73"/>
                </a:lnTo>
                <a:lnTo>
                  <a:pt x="507" y="74"/>
                </a:lnTo>
                <a:lnTo>
                  <a:pt x="508" y="74"/>
                </a:lnTo>
                <a:lnTo>
                  <a:pt x="510" y="75"/>
                </a:lnTo>
                <a:lnTo>
                  <a:pt x="511" y="76"/>
                </a:lnTo>
                <a:lnTo>
                  <a:pt x="513" y="77"/>
                </a:lnTo>
                <a:lnTo>
                  <a:pt x="516" y="80"/>
                </a:lnTo>
                <a:lnTo>
                  <a:pt x="519" y="83"/>
                </a:lnTo>
                <a:lnTo>
                  <a:pt x="520" y="84"/>
                </a:lnTo>
                <a:lnTo>
                  <a:pt x="523" y="86"/>
                </a:lnTo>
                <a:lnTo>
                  <a:pt x="526" y="89"/>
                </a:lnTo>
                <a:lnTo>
                  <a:pt x="530" y="94"/>
                </a:lnTo>
                <a:lnTo>
                  <a:pt x="532" y="97"/>
                </a:lnTo>
                <a:lnTo>
                  <a:pt x="534" y="99"/>
                </a:lnTo>
                <a:lnTo>
                  <a:pt x="539" y="103"/>
                </a:lnTo>
                <a:lnTo>
                  <a:pt x="543" y="107"/>
                </a:lnTo>
                <a:lnTo>
                  <a:pt x="545" y="109"/>
                </a:lnTo>
                <a:lnTo>
                  <a:pt x="547" y="112"/>
                </a:lnTo>
                <a:lnTo>
                  <a:pt x="548" y="114"/>
                </a:lnTo>
                <a:lnTo>
                  <a:pt x="550" y="116"/>
                </a:lnTo>
                <a:lnTo>
                  <a:pt x="550" y="118"/>
                </a:lnTo>
                <a:lnTo>
                  <a:pt x="551" y="120"/>
                </a:lnTo>
                <a:lnTo>
                  <a:pt x="551" y="122"/>
                </a:lnTo>
                <a:lnTo>
                  <a:pt x="551" y="123"/>
                </a:lnTo>
                <a:lnTo>
                  <a:pt x="551" y="123"/>
                </a:lnTo>
                <a:lnTo>
                  <a:pt x="551" y="125"/>
                </a:lnTo>
                <a:lnTo>
                  <a:pt x="551" y="126"/>
                </a:lnTo>
                <a:lnTo>
                  <a:pt x="550" y="127"/>
                </a:lnTo>
                <a:lnTo>
                  <a:pt x="550" y="128"/>
                </a:lnTo>
                <a:lnTo>
                  <a:pt x="549" y="129"/>
                </a:lnTo>
                <a:lnTo>
                  <a:pt x="547" y="131"/>
                </a:lnTo>
                <a:lnTo>
                  <a:pt x="544" y="134"/>
                </a:lnTo>
                <a:lnTo>
                  <a:pt x="543" y="135"/>
                </a:lnTo>
                <a:lnTo>
                  <a:pt x="543" y="136"/>
                </a:lnTo>
                <a:lnTo>
                  <a:pt x="542" y="137"/>
                </a:lnTo>
                <a:lnTo>
                  <a:pt x="541" y="139"/>
                </a:lnTo>
                <a:lnTo>
                  <a:pt x="540" y="143"/>
                </a:lnTo>
                <a:lnTo>
                  <a:pt x="539" y="145"/>
                </a:lnTo>
                <a:lnTo>
                  <a:pt x="538" y="147"/>
                </a:lnTo>
                <a:lnTo>
                  <a:pt x="536" y="150"/>
                </a:lnTo>
                <a:lnTo>
                  <a:pt x="536" y="152"/>
                </a:lnTo>
                <a:lnTo>
                  <a:pt x="535" y="153"/>
                </a:lnTo>
                <a:lnTo>
                  <a:pt x="535" y="157"/>
                </a:lnTo>
                <a:lnTo>
                  <a:pt x="534" y="158"/>
                </a:lnTo>
                <a:lnTo>
                  <a:pt x="534" y="160"/>
                </a:lnTo>
                <a:lnTo>
                  <a:pt x="533" y="162"/>
                </a:lnTo>
                <a:lnTo>
                  <a:pt x="532" y="164"/>
                </a:lnTo>
                <a:lnTo>
                  <a:pt x="530" y="166"/>
                </a:lnTo>
                <a:lnTo>
                  <a:pt x="529" y="167"/>
                </a:lnTo>
                <a:lnTo>
                  <a:pt x="524" y="173"/>
                </a:lnTo>
                <a:lnTo>
                  <a:pt x="522" y="175"/>
                </a:lnTo>
                <a:lnTo>
                  <a:pt x="521" y="176"/>
                </a:lnTo>
                <a:lnTo>
                  <a:pt x="520" y="176"/>
                </a:lnTo>
                <a:lnTo>
                  <a:pt x="519" y="177"/>
                </a:lnTo>
                <a:lnTo>
                  <a:pt x="518" y="178"/>
                </a:lnTo>
                <a:lnTo>
                  <a:pt x="517" y="178"/>
                </a:lnTo>
                <a:lnTo>
                  <a:pt x="516" y="178"/>
                </a:lnTo>
                <a:lnTo>
                  <a:pt x="514" y="179"/>
                </a:lnTo>
                <a:lnTo>
                  <a:pt x="513" y="179"/>
                </a:lnTo>
                <a:lnTo>
                  <a:pt x="511" y="179"/>
                </a:lnTo>
                <a:lnTo>
                  <a:pt x="508" y="178"/>
                </a:lnTo>
                <a:lnTo>
                  <a:pt x="506" y="178"/>
                </a:lnTo>
                <a:lnTo>
                  <a:pt x="505" y="178"/>
                </a:lnTo>
                <a:lnTo>
                  <a:pt x="505" y="178"/>
                </a:lnTo>
                <a:lnTo>
                  <a:pt x="504" y="179"/>
                </a:lnTo>
                <a:lnTo>
                  <a:pt x="503" y="179"/>
                </a:lnTo>
                <a:lnTo>
                  <a:pt x="502" y="179"/>
                </a:lnTo>
                <a:lnTo>
                  <a:pt x="501" y="180"/>
                </a:lnTo>
                <a:lnTo>
                  <a:pt x="501" y="181"/>
                </a:lnTo>
                <a:lnTo>
                  <a:pt x="499" y="183"/>
                </a:lnTo>
                <a:lnTo>
                  <a:pt x="495" y="187"/>
                </a:lnTo>
                <a:lnTo>
                  <a:pt x="494" y="188"/>
                </a:lnTo>
                <a:lnTo>
                  <a:pt x="493" y="189"/>
                </a:lnTo>
                <a:lnTo>
                  <a:pt x="491" y="190"/>
                </a:lnTo>
                <a:lnTo>
                  <a:pt x="490" y="190"/>
                </a:lnTo>
                <a:lnTo>
                  <a:pt x="489" y="191"/>
                </a:lnTo>
                <a:lnTo>
                  <a:pt x="486" y="192"/>
                </a:lnTo>
                <a:lnTo>
                  <a:pt x="485" y="192"/>
                </a:lnTo>
                <a:lnTo>
                  <a:pt x="484" y="192"/>
                </a:lnTo>
                <a:lnTo>
                  <a:pt x="482" y="194"/>
                </a:lnTo>
                <a:lnTo>
                  <a:pt x="479" y="195"/>
                </a:lnTo>
                <a:lnTo>
                  <a:pt x="478" y="196"/>
                </a:lnTo>
                <a:lnTo>
                  <a:pt x="477" y="197"/>
                </a:lnTo>
                <a:lnTo>
                  <a:pt x="477" y="197"/>
                </a:lnTo>
                <a:lnTo>
                  <a:pt x="475" y="199"/>
                </a:lnTo>
                <a:lnTo>
                  <a:pt x="474" y="200"/>
                </a:lnTo>
                <a:lnTo>
                  <a:pt x="473" y="201"/>
                </a:lnTo>
                <a:lnTo>
                  <a:pt x="470" y="203"/>
                </a:lnTo>
                <a:lnTo>
                  <a:pt x="470" y="203"/>
                </a:lnTo>
                <a:lnTo>
                  <a:pt x="469" y="204"/>
                </a:lnTo>
                <a:lnTo>
                  <a:pt x="467" y="206"/>
                </a:lnTo>
                <a:lnTo>
                  <a:pt x="466" y="207"/>
                </a:lnTo>
                <a:lnTo>
                  <a:pt x="466" y="208"/>
                </a:lnTo>
                <a:lnTo>
                  <a:pt x="466" y="209"/>
                </a:lnTo>
                <a:lnTo>
                  <a:pt x="466" y="211"/>
                </a:lnTo>
                <a:lnTo>
                  <a:pt x="465" y="212"/>
                </a:lnTo>
                <a:lnTo>
                  <a:pt x="465" y="213"/>
                </a:lnTo>
                <a:lnTo>
                  <a:pt x="465" y="213"/>
                </a:lnTo>
                <a:lnTo>
                  <a:pt x="464" y="214"/>
                </a:lnTo>
                <a:lnTo>
                  <a:pt x="463" y="214"/>
                </a:lnTo>
                <a:lnTo>
                  <a:pt x="463" y="214"/>
                </a:lnTo>
                <a:lnTo>
                  <a:pt x="461" y="215"/>
                </a:lnTo>
                <a:lnTo>
                  <a:pt x="460" y="215"/>
                </a:lnTo>
                <a:lnTo>
                  <a:pt x="460" y="215"/>
                </a:lnTo>
                <a:lnTo>
                  <a:pt x="459" y="215"/>
                </a:lnTo>
                <a:lnTo>
                  <a:pt x="458" y="216"/>
                </a:lnTo>
                <a:lnTo>
                  <a:pt x="458" y="216"/>
                </a:lnTo>
                <a:lnTo>
                  <a:pt x="457" y="217"/>
                </a:lnTo>
                <a:lnTo>
                  <a:pt x="457" y="218"/>
                </a:lnTo>
                <a:lnTo>
                  <a:pt x="456" y="219"/>
                </a:lnTo>
                <a:lnTo>
                  <a:pt x="456" y="220"/>
                </a:lnTo>
                <a:lnTo>
                  <a:pt x="456" y="221"/>
                </a:lnTo>
                <a:lnTo>
                  <a:pt x="456" y="222"/>
                </a:lnTo>
                <a:lnTo>
                  <a:pt x="456" y="223"/>
                </a:lnTo>
                <a:lnTo>
                  <a:pt x="456" y="224"/>
                </a:lnTo>
                <a:lnTo>
                  <a:pt x="456" y="225"/>
                </a:lnTo>
                <a:lnTo>
                  <a:pt x="456" y="226"/>
                </a:lnTo>
                <a:lnTo>
                  <a:pt x="457" y="228"/>
                </a:lnTo>
                <a:lnTo>
                  <a:pt x="459" y="232"/>
                </a:lnTo>
                <a:lnTo>
                  <a:pt x="460" y="234"/>
                </a:lnTo>
                <a:lnTo>
                  <a:pt x="461" y="236"/>
                </a:lnTo>
                <a:lnTo>
                  <a:pt x="462" y="236"/>
                </a:lnTo>
                <a:lnTo>
                  <a:pt x="463" y="237"/>
                </a:lnTo>
                <a:lnTo>
                  <a:pt x="463" y="237"/>
                </a:lnTo>
                <a:lnTo>
                  <a:pt x="464" y="238"/>
                </a:lnTo>
                <a:lnTo>
                  <a:pt x="465" y="238"/>
                </a:lnTo>
                <a:lnTo>
                  <a:pt x="468" y="239"/>
                </a:lnTo>
                <a:lnTo>
                  <a:pt x="469" y="239"/>
                </a:lnTo>
                <a:lnTo>
                  <a:pt x="470" y="240"/>
                </a:lnTo>
                <a:lnTo>
                  <a:pt x="471" y="241"/>
                </a:lnTo>
                <a:lnTo>
                  <a:pt x="473" y="242"/>
                </a:lnTo>
                <a:lnTo>
                  <a:pt x="474" y="243"/>
                </a:lnTo>
                <a:lnTo>
                  <a:pt x="475" y="244"/>
                </a:lnTo>
                <a:lnTo>
                  <a:pt x="477" y="248"/>
                </a:lnTo>
                <a:lnTo>
                  <a:pt x="478" y="249"/>
                </a:lnTo>
                <a:lnTo>
                  <a:pt x="480" y="251"/>
                </a:lnTo>
                <a:lnTo>
                  <a:pt x="481" y="252"/>
                </a:lnTo>
                <a:lnTo>
                  <a:pt x="482" y="254"/>
                </a:lnTo>
                <a:lnTo>
                  <a:pt x="484" y="257"/>
                </a:lnTo>
                <a:lnTo>
                  <a:pt x="485" y="258"/>
                </a:lnTo>
                <a:lnTo>
                  <a:pt x="486" y="259"/>
                </a:lnTo>
                <a:lnTo>
                  <a:pt x="487" y="260"/>
                </a:lnTo>
                <a:lnTo>
                  <a:pt x="488" y="261"/>
                </a:lnTo>
                <a:lnTo>
                  <a:pt x="489" y="262"/>
                </a:lnTo>
                <a:lnTo>
                  <a:pt x="489" y="262"/>
                </a:lnTo>
                <a:lnTo>
                  <a:pt x="490" y="262"/>
                </a:lnTo>
                <a:lnTo>
                  <a:pt x="491" y="262"/>
                </a:lnTo>
                <a:lnTo>
                  <a:pt x="492" y="262"/>
                </a:lnTo>
                <a:lnTo>
                  <a:pt x="493" y="262"/>
                </a:lnTo>
                <a:lnTo>
                  <a:pt x="494" y="262"/>
                </a:lnTo>
                <a:lnTo>
                  <a:pt x="498" y="260"/>
                </a:lnTo>
                <a:lnTo>
                  <a:pt x="499" y="259"/>
                </a:lnTo>
                <a:lnTo>
                  <a:pt x="500" y="259"/>
                </a:lnTo>
                <a:lnTo>
                  <a:pt x="502" y="259"/>
                </a:lnTo>
                <a:lnTo>
                  <a:pt x="503" y="258"/>
                </a:lnTo>
                <a:lnTo>
                  <a:pt x="505" y="258"/>
                </a:lnTo>
                <a:lnTo>
                  <a:pt x="507" y="258"/>
                </a:lnTo>
                <a:lnTo>
                  <a:pt x="509" y="258"/>
                </a:lnTo>
                <a:lnTo>
                  <a:pt x="511" y="258"/>
                </a:lnTo>
                <a:lnTo>
                  <a:pt x="513" y="258"/>
                </a:lnTo>
                <a:lnTo>
                  <a:pt x="515" y="259"/>
                </a:lnTo>
                <a:lnTo>
                  <a:pt x="516" y="259"/>
                </a:lnTo>
                <a:lnTo>
                  <a:pt x="517" y="260"/>
                </a:lnTo>
                <a:lnTo>
                  <a:pt x="519" y="260"/>
                </a:lnTo>
                <a:lnTo>
                  <a:pt x="520" y="261"/>
                </a:lnTo>
                <a:lnTo>
                  <a:pt x="520" y="261"/>
                </a:lnTo>
                <a:lnTo>
                  <a:pt x="521" y="262"/>
                </a:lnTo>
                <a:lnTo>
                  <a:pt x="522" y="263"/>
                </a:lnTo>
                <a:lnTo>
                  <a:pt x="523" y="265"/>
                </a:lnTo>
                <a:lnTo>
                  <a:pt x="524" y="267"/>
                </a:lnTo>
                <a:lnTo>
                  <a:pt x="524" y="269"/>
                </a:lnTo>
                <a:lnTo>
                  <a:pt x="525" y="274"/>
                </a:lnTo>
                <a:lnTo>
                  <a:pt x="526" y="276"/>
                </a:lnTo>
                <a:lnTo>
                  <a:pt x="527" y="278"/>
                </a:lnTo>
                <a:lnTo>
                  <a:pt x="528" y="280"/>
                </a:lnTo>
                <a:lnTo>
                  <a:pt x="529" y="282"/>
                </a:lnTo>
                <a:lnTo>
                  <a:pt x="530" y="284"/>
                </a:lnTo>
                <a:lnTo>
                  <a:pt x="531" y="286"/>
                </a:lnTo>
                <a:lnTo>
                  <a:pt x="532" y="287"/>
                </a:lnTo>
                <a:lnTo>
                  <a:pt x="533" y="289"/>
                </a:lnTo>
                <a:lnTo>
                  <a:pt x="535" y="290"/>
                </a:lnTo>
                <a:lnTo>
                  <a:pt x="536" y="291"/>
                </a:lnTo>
                <a:lnTo>
                  <a:pt x="538" y="292"/>
                </a:lnTo>
                <a:lnTo>
                  <a:pt x="539" y="293"/>
                </a:lnTo>
                <a:lnTo>
                  <a:pt x="541" y="293"/>
                </a:lnTo>
                <a:lnTo>
                  <a:pt x="542" y="294"/>
                </a:lnTo>
                <a:lnTo>
                  <a:pt x="546" y="294"/>
                </a:lnTo>
                <a:lnTo>
                  <a:pt x="548" y="295"/>
                </a:lnTo>
                <a:lnTo>
                  <a:pt x="550" y="295"/>
                </a:lnTo>
                <a:lnTo>
                  <a:pt x="551" y="296"/>
                </a:lnTo>
                <a:lnTo>
                  <a:pt x="553" y="297"/>
                </a:lnTo>
                <a:lnTo>
                  <a:pt x="554" y="298"/>
                </a:lnTo>
                <a:lnTo>
                  <a:pt x="556" y="299"/>
                </a:lnTo>
                <a:lnTo>
                  <a:pt x="557" y="301"/>
                </a:lnTo>
                <a:lnTo>
                  <a:pt x="559" y="304"/>
                </a:lnTo>
                <a:lnTo>
                  <a:pt x="563" y="308"/>
                </a:lnTo>
                <a:lnTo>
                  <a:pt x="565" y="311"/>
                </a:lnTo>
                <a:lnTo>
                  <a:pt x="567" y="313"/>
                </a:lnTo>
                <a:lnTo>
                  <a:pt x="570" y="318"/>
                </a:lnTo>
                <a:lnTo>
                  <a:pt x="573" y="323"/>
                </a:lnTo>
                <a:lnTo>
                  <a:pt x="575" y="327"/>
                </a:lnTo>
                <a:lnTo>
                  <a:pt x="578" y="330"/>
                </a:lnTo>
                <a:lnTo>
                  <a:pt x="579" y="331"/>
                </a:lnTo>
                <a:lnTo>
                  <a:pt x="580" y="333"/>
                </a:lnTo>
                <a:lnTo>
                  <a:pt x="584" y="337"/>
                </a:lnTo>
                <a:lnTo>
                  <a:pt x="589" y="343"/>
                </a:lnTo>
                <a:lnTo>
                  <a:pt x="591" y="345"/>
                </a:lnTo>
                <a:lnTo>
                  <a:pt x="592" y="346"/>
                </a:lnTo>
                <a:lnTo>
                  <a:pt x="594" y="347"/>
                </a:lnTo>
                <a:lnTo>
                  <a:pt x="598" y="351"/>
                </a:lnTo>
                <a:lnTo>
                  <a:pt x="599" y="352"/>
                </a:lnTo>
                <a:lnTo>
                  <a:pt x="600" y="353"/>
                </a:lnTo>
                <a:lnTo>
                  <a:pt x="601" y="354"/>
                </a:lnTo>
                <a:lnTo>
                  <a:pt x="602" y="356"/>
                </a:lnTo>
                <a:lnTo>
                  <a:pt x="603" y="357"/>
                </a:lnTo>
                <a:lnTo>
                  <a:pt x="604" y="359"/>
                </a:lnTo>
                <a:lnTo>
                  <a:pt x="605" y="361"/>
                </a:lnTo>
                <a:lnTo>
                  <a:pt x="606" y="363"/>
                </a:lnTo>
                <a:lnTo>
                  <a:pt x="607" y="365"/>
                </a:lnTo>
                <a:lnTo>
                  <a:pt x="607" y="368"/>
                </a:lnTo>
                <a:lnTo>
                  <a:pt x="607" y="370"/>
                </a:lnTo>
                <a:lnTo>
                  <a:pt x="608" y="376"/>
                </a:lnTo>
                <a:lnTo>
                  <a:pt x="608" y="380"/>
                </a:lnTo>
                <a:lnTo>
                  <a:pt x="609" y="383"/>
                </a:lnTo>
                <a:lnTo>
                  <a:pt x="609" y="387"/>
                </a:lnTo>
                <a:lnTo>
                  <a:pt x="610" y="390"/>
                </a:lnTo>
                <a:lnTo>
                  <a:pt x="610" y="392"/>
                </a:lnTo>
                <a:lnTo>
                  <a:pt x="611" y="394"/>
                </a:lnTo>
                <a:lnTo>
                  <a:pt x="611" y="395"/>
                </a:lnTo>
                <a:lnTo>
                  <a:pt x="612" y="397"/>
                </a:lnTo>
                <a:lnTo>
                  <a:pt x="613" y="400"/>
                </a:lnTo>
                <a:lnTo>
                  <a:pt x="616" y="405"/>
                </a:lnTo>
                <a:lnTo>
                  <a:pt x="617" y="406"/>
                </a:lnTo>
                <a:lnTo>
                  <a:pt x="617" y="407"/>
                </a:lnTo>
                <a:lnTo>
                  <a:pt x="618" y="409"/>
                </a:lnTo>
                <a:lnTo>
                  <a:pt x="618" y="410"/>
                </a:lnTo>
                <a:lnTo>
                  <a:pt x="618" y="411"/>
                </a:lnTo>
                <a:lnTo>
                  <a:pt x="618" y="411"/>
                </a:lnTo>
                <a:lnTo>
                  <a:pt x="618" y="411"/>
                </a:lnTo>
                <a:lnTo>
                  <a:pt x="618" y="411"/>
                </a:lnTo>
                <a:lnTo>
                  <a:pt x="617" y="412"/>
                </a:lnTo>
                <a:lnTo>
                  <a:pt x="617" y="412"/>
                </a:lnTo>
                <a:lnTo>
                  <a:pt x="616" y="412"/>
                </a:lnTo>
                <a:lnTo>
                  <a:pt x="615" y="412"/>
                </a:lnTo>
                <a:lnTo>
                  <a:pt x="613" y="411"/>
                </a:lnTo>
                <a:lnTo>
                  <a:pt x="611" y="411"/>
                </a:lnTo>
                <a:lnTo>
                  <a:pt x="609" y="410"/>
                </a:lnTo>
                <a:lnTo>
                  <a:pt x="602" y="407"/>
                </a:lnTo>
                <a:lnTo>
                  <a:pt x="599" y="406"/>
                </a:lnTo>
                <a:lnTo>
                  <a:pt x="597" y="405"/>
                </a:lnTo>
                <a:lnTo>
                  <a:pt x="594" y="403"/>
                </a:lnTo>
                <a:lnTo>
                  <a:pt x="591" y="401"/>
                </a:lnTo>
                <a:lnTo>
                  <a:pt x="590" y="401"/>
                </a:lnTo>
                <a:lnTo>
                  <a:pt x="588" y="400"/>
                </a:lnTo>
                <a:lnTo>
                  <a:pt x="587" y="399"/>
                </a:lnTo>
                <a:lnTo>
                  <a:pt x="586" y="399"/>
                </a:lnTo>
                <a:lnTo>
                  <a:pt x="585" y="398"/>
                </a:lnTo>
                <a:lnTo>
                  <a:pt x="584" y="398"/>
                </a:lnTo>
                <a:lnTo>
                  <a:pt x="583" y="398"/>
                </a:lnTo>
                <a:lnTo>
                  <a:pt x="582" y="398"/>
                </a:lnTo>
                <a:lnTo>
                  <a:pt x="581" y="398"/>
                </a:lnTo>
                <a:lnTo>
                  <a:pt x="581" y="399"/>
                </a:lnTo>
                <a:lnTo>
                  <a:pt x="580" y="399"/>
                </a:lnTo>
                <a:lnTo>
                  <a:pt x="579" y="399"/>
                </a:lnTo>
                <a:lnTo>
                  <a:pt x="578" y="400"/>
                </a:lnTo>
                <a:lnTo>
                  <a:pt x="578" y="401"/>
                </a:lnTo>
                <a:lnTo>
                  <a:pt x="577" y="402"/>
                </a:lnTo>
                <a:lnTo>
                  <a:pt x="576" y="402"/>
                </a:lnTo>
                <a:lnTo>
                  <a:pt x="576" y="404"/>
                </a:lnTo>
                <a:lnTo>
                  <a:pt x="573" y="409"/>
                </a:lnTo>
                <a:lnTo>
                  <a:pt x="572" y="411"/>
                </a:lnTo>
                <a:lnTo>
                  <a:pt x="572" y="412"/>
                </a:lnTo>
                <a:lnTo>
                  <a:pt x="571" y="413"/>
                </a:lnTo>
                <a:lnTo>
                  <a:pt x="570" y="415"/>
                </a:lnTo>
                <a:lnTo>
                  <a:pt x="568" y="416"/>
                </a:lnTo>
                <a:lnTo>
                  <a:pt x="567" y="417"/>
                </a:lnTo>
                <a:lnTo>
                  <a:pt x="565" y="419"/>
                </a:lnTo>
                <a:lnTo>
                  <a:pt x="563" y="420"/>
                </a:lnTo>
                <a:lnTo>
                  <a:pt x="561" y="421"/>
                </a:lnTo>
                <a:lnTo>
                  <a:pt x="558" y="422"/>
                </a:lnTo>
                <a:lnTo>
                  <a:pt x="555" y="424"/>
                </a:lnTo>
                <a:lnTo>
                  <a:pt x="554" y="424"/>
                </a:lnTo>
                <a:lnTo>
                  <a:pt x="553" y="426"/>
                </a:lnTo>
                <a:lnTo>
                  <a:pt x="552" y="426"/>
                </a:lnTo>
                <a:lnTo>
                  <a:pt x="548" y="428"/>
                </a:lnTo>
                <a:lnTo>
                  <a:pt x="544" y="430"/>
                </a:lnTo>
                <a:lnTo>
                  <a:pt x="541" y="431"/>
                </a:lnTo>
                <a:lnTo>
                  <a:pt x="540" y="432"/>
                </a:lnTo>
                <a:lnTo>
                  <a:pt x="538" y="433"/>
                </a:lnTo>
                <a:lnTo>
                  <a:pt x="534" y="436"/>
                </a:lnTo>
                <a:lnTo>
                  <a:pt x="532" y="438"/>
                </a:lnTo>
                <a:lnTo>
                  <a:pt x="530" y="439"/>
                </a:lnTo>
                <a:lnTo>
                  <a:pt x="527" y="441"/>
                </a:lnTo>
                <a:lnTo>
                  <a:pt x="525" y="442"/>
                </a:lnTo>
                <a:lnTo>
                  <a:pt x="524" y="443"/>
                </a:lnTo>
                <a:lnTo>
                  <a:pt x="523" y="444"/>
                </a:lnTo>
                <a:lnTo>
                  <a:pt x="522" y="445"/>
                </a:lnTo>
                <a:lnTo>
                  <a:pt x="521" y="446"/>
                </a:lnTo>
                <a:lnTo>
                  <a:pt x="521" y="447"/>
                </a:lnTo>
                <a:lnTo>
                  <a:pt x="520" y="448"/>
                </a:lnTo>
                <a:lnTo>
                  <a:pt x="520" y="449"/>
                </a:lnTo>
                <a:lnTo>
                  <a:pt x="520" y="450"/>
                </a:lnTo>
                <a:lnTo>
                  <a:pt x="520" y="454"/>
                </a:lnTo>
                <a:lnTo>
                  <a:pt x="520" y="455"/>
                </a:lnTo>
                <a:lnTo>
                  <a:pt x="519" y="456"/>
                </a:lnTo>
                <a:lnTo>
                  <a:pt x="519" y="456"/>
                </a:lnTo>
                <a:lnTo>
                  <a:pt x="519" y="457"/>
                </a:lnTo>
                <a:lnTo>
                  <a:pt x="518" y="458"/>
                </a:lnTo>
                <a:lnTo>
                  <a:pt x="517" y="459"/>
                </a:lnTo>
                <a:lnTo>
                  <a:pt x="515" y="460"/>
                </a:lnTo>
                <a:lnTo>
                  <a:pt x="513" y="462"/>
                </a:lnTo>
                <a:lnTo>
                  <a:pt x="512" y="463"/>
                </a:lnTo>
                <a:lnTo>
                  <a:pt x="511" y="464"/>
                </a:lnTo>
                <a:lnTo>
                  <a:pt x="511" y="464"/>
                </a:lnTo>
                <a:lnTo>
                  <a:pt x="510" y="465"/>
                </a:lnTo>
                <a:lnTo>
                  <a:pt x="510" y="466"/>
                </a:lnTo>
                <a:lnTo>
                  <a:pt x="510" y="467"/>
                </a:lnTo>
                <a:lnTo>
                  <a:pt x="510" y="468"/>
                </a:lnTo>
                <a:lnTo>
                  <a:pt x="510" y="468"/>
                </a:lnTo>
                <a:lnTo>
                  <a:pt x="510" y="470"/>
                </a:lnTo>
                <a:lnTo>
                  <a:pt x="511" y="473"/>
                </a:lnTo>
                <a:lnTo>
                  <a:pt x="511" y="474"/>
                </a:lnTo>
                <a:lnTo>
                  <a:pt x="511" y="475"/>
                </a:lnTo>
                <a:lnTo>
                  <a:pt x="511" y="475"/>
                </a:lnTo>
                <a:lnTo>
                  <a:pt x="511" y="476"/>
                </a:lnTo>
                <a:lnTo>
                  <a:pt x="510" y="477"/>
                </a:lnTo>
                <a:lnTo>
                  <a:pt x="510" y="477"/>
                </a:lnTo>
                <a:lnTo>
                  <a:pt x="509" y="477"/>
                </a:lnTo>
                <a:lnTo>
                  <a:pt x="508" y="477"/>
                </a:lnTo>
                <a:lnTo>
                  <a:pt x="507" y="477"/>
                </a:lnTo>
                <a:lnTo>
                  <a:pt x="506" y="477"/>
                </a:lnTo>
                <a:lnTo>
                  <a:pt x="505" y="477"/>
                </a:lnTo>
                <a:lnTo>
                  <a:pt x="503" y="477"/>
                </a:lnTo>
                <a:lnTo>
                  <a:pt x="500" y="476"/>
                </a:lnTo>
                <a:lnTo>
                  <a:pt x="498" y="476"/>
                </a:lnTo>
                <a:lnTo>
                  <a:pt x="496" y="476"/>
                </a:lnTo>
                <a:lnTo>
                  <a:pt x="495" y="475"/>
                </a:lnTo>
                <a:lnTo>
                  <a:pt x="494" y="476"/>
                </a:lnTo>
                <a:lnTo>
                  <a:pt x="491" y="476"/>
                </a:lnTo>
                <a:lnTo>
                  <a:pt x="487" y="476"/>
                </a:lnTo>
                <a:lnTo>
                  <a:pt x="485" y="477"/>
                </a:lnTo>
                <a:lnTo>
                  <a:pt x="483" y="477"/>
                </a:lnTo>
                <a:lnTo>
                  <a:pt x="482" y="476"/>
                </a:lnTo>
                <a:lnTo>
                  <a:pt x="482" y="476"/>
                </a:lnTo>
                <a:lnTo>
                  <a:pt x="481" y="476"/>
                </a:lnTo>
                <a:lnTo>
                  <a:pt x="479" y="475"/>
                </a:lnTo>
                <a:lnTo>
                  <a:pt x="478" y="475"/>
                </a:lnTo>
                <a:lnTo>
                  <a:pt x="477" y="475"/>
                </a:lnTo>
                <a:lnTo>
                  <a:pt x="477" y="475"/>
                </a:lnTo>
                <a:lnTo>
                  <a:pt x="476" y="475"/>
                </a:lnTo>
                <a:lnTo>
                  <a:pt x="473" y="477"/>
                </a:lnTo>
                <a:lnTo>
                  <a:pt x="471" y="477"/>
                </a:lnTo>
                <a:lnTo>
                  <a:pt x="470" y="477"/>
                </a:lnTo>
                <a:lnTo>
                  <a:pt x="466" y="478"/>
                </a:lnTo>
                <a:lnTo>
                  <a:pt x="464" y="479"/>
                </a:lnTo>
                <a:lnTo>
                  <a:pt x="462" y="479"/>
                </a:lnTo>
                <a:lnTo>
                  <a:pt x="460" y="479"/>
                </a:lnTo>
                <a:lnTo>
                  <a:pt x="459" y="479"/>
                </a:lnTo>
                <a:lnTo>
                  <a:pt x="458" y="479"/>
                </a:lnTo>
                <a:lnTo>
                  <a:pt x="457" y="478"/>
                </a:lnTo>
                <a:lnTo>
                  <a:pt x="456" y="478"/>
                </a:lnTo>
                <a:lnTo>
                  <a:pt x="455" y="477"/>
                </a:lnTo>
                <a:lnTo>
                  <a:pt x="453" y="476"/>
                </a:lnTo>
                <a:lnTo>
                  <a:pt x="448" y="472"/>
                </a:lnTo>
                <a:lnTo>
                  <a:pt x="446" y="470"/>
                </a:lnTo>
                <a:lnTo>
                  <a:pt x="445" y="470"/>
                </a:lnTo>
                <a:lnTo>
                  <a:pt x="443" y="469"/>
                </a:lnTo>
                <a:lnTo>
                  <a:pt x="440" y="467"/>
                </a:lnTo>
                <a:lnTo>
                  <a:pt x="437" y="466"/>
                </a:lnTo>
                <a:lnTo>
                  <a:pt x="434" y="465"/>
                </a:lnTo>
                <a:lnTo>
                  <a:pt x="432" y="464"/>
                </a:lnTo>
                <a:lnTo>
                  <a:pt x="431" y="463"/>
                </a:lnTo>
                <a:lnTo>
                  <a:pt x="429" y="462"/>
                </a:lnTo>
                <a:lnTo>
                  <a:pt x="428" y="461"/>
                </a:lnTo>
                <a:lnTo>
                  <a:pt x="424" y="458"/>
                </a:lnTo>
                <a:lnTo>
                  <a:pt x="423" y="457"/>
                </a:lnTo>
                <a:lnTo>
                  <a:pt x="422" y="456"/>
                </a:lnTo>
                <a:lnTo>
                  <a:pt x="420" y="456"/>
                </a:lnTo>
                <a:lnTo>
                  <a:pt x="419" y="455"/>
                </a:lnTo>
                <a:lnTo>
                  <a:pt x="415" y="453"/>
                </a:lnTo>
                <a:lnTo>
                  <a:pt x="412" y="452"/>
                </a:lnTo>
                <a:lnTo>
                  <a:pt x="410" y="451"/>
                </a:lnTo>
                <a:lnTo>
                  <a:pt x="409" y="450"/>
                </a:lnTo>
                <a:lnTo>
                  <a:pt x="407" y="449"/>
                </a:lnTo>
                <a:lnTo>
                  <a:pt x="406" y="447"/>
                </a:lnTo>
                <a:lnTo>
                  <a:pt x="405" y="446"/>
                </a:lnTo>
                <a:lnTo>
                  <a:pt x="402" y="442"/>
                </a:lnTo>
                <a:lnTo>
                  <a:pt x="400" y="440"/>
                </a:lnTo>
                <a:lnTo>
                  <a:pt x="399" y="439"/>
                </a:lnTo>
                <a:lnTo>
                  <a:pt x="398" y="438"/>
                </a:lnTo>
                <a:lnTo>
                  <a:pt x="397" y="438"/>
                </a:lnTo>
                <a:lnTo>
                  <a:pt x="396" y="437"/>
                </a:lnTo>
                <a:lnTo>
                  <a:pt x="394" y="436"/>
                </a:lnTo>
                <a:lnTo>
                  <a:pt x="392" y="436"/>
                </a:lnTo>
                <a:lnTo>
                  <a:pt x="387" y="434"/>
                </a:lnTo>
                <a:lnTo>
                  <a:pt x="385" y="434"/>
                </a:lnTo>
                <a:lnTo>
                  <a:pt x="384" y="433"/>
                </a:lnTo>
                <a:lnTo>
                  <a:pt x="383" y="432"/>
                </a:lnTo>
                <a:lnTo>
                  <a:pt x="382" y="432"/>
                </a:lnTo>
                <a:lnTo>
                  <a:pt x="381" y="431"/>
                </a:lnTo>
                <a:lnTo>
                  <a:pt x="380" y="430"/>
                </a:lnTo>
                <a:lnTo>
                  <a:pt x="380" y="429"/>
                </a:lnTo>
                <a:lnTo>
                  <a:pt x="379" y="428"/>
                </a:lnTo>
                <a:lnTo>
                  <a:pt x="378" y="425"/>
                </a:lnTo>
                <a:lnTo>
                  <a:pt x="377" y="421"/>
                </a:lnTo>
                <a:lnTo>
                  <a:pt x="376" y="419"/>
                </a:lnTo>
                <a:lnTo>
                  <a:pt x="375" y="417"/>
                </a:lnTo>
                <a:lnTo>
                  <a:pt x="375" y="416"/>
                </a:lnTo>
                <a:lnTo>
                  <a:pt x="374" y="415"/>
                </a:lnTo>
                <a:lnTo>
                  <a:pt x="374" y="415"/>
                </a:lnTo>
                <a:lnTo>
                  <a:pt x="373" y="413"/>
                </a:lnTo>
                <a:lnTo>
                  <a:pt x="370" y="410"/>
                </a:lnTo>
                <a:lnTo>
                  <a:pt x="369" y="409"/>
                </a:lnTo>
                <a:lnTo>
                  <a:pt x="368" y="408"/>
                </a:lnTo>
                <a:lnTo>
                  <a:pt x="367" y="408"/>
                </a:lnTo>
                <a:lnTo>
                  <a:pt x="365" y="407"/>
                </a:lnTo>
                <a:lnTo>
                  <a:pt x="363" y="406"/>
                </a:lnTo>
                <a:lnTo>
                  <a:pt x="361" y="405"/>
                </a:lnTo>
                <a:lnTo>
                  <a:pt x="356" y="404"/>
                </a:lnTo>
                <a:lnTo>
                  <a:pt x="351" y="402"/>
                </a:lnTo>
                <a:lnTo>
                  <a:pt x="348" y="402"/>
                </a:lnTo>
                <a:lnTo>
                  <a:pt x="344" y="401"/>
                </a:lnTo>
                <a:lnTo>
                  <a:pt x="343" y="401"/>
                </a:lnTo>
                <a:lnTo>
                  <a:pt x="341" y="401"/>
                </a:lnTo>
                <a:lnTo>
                  <a:pt x="340" y="401"/>
                </a:lnTo>
                <a:lnTo>
                  <a:pt x="339" y="401"/>
                </a:lnTo>
                <a:lnTo>
                  <a:pt x="337" y="401"/>
                </a:lnTo>
                <a:lnTo>
                  <a:pt x="333" y="403"/>
                </a:lnTo>
                <a:lnTo>
                  <a:pt x="331" y="403"/>
                </a:lnTo>
                <a:lnTo>
                  <a:pt x="330" y="404"/>
                </a:lnTo>
                <a:lnTo>
                  <a:pt x="328" y="405"/>
                </a:lnTo>
                <a:lnTo>
                  <a:pt x="327" y="406"/>
                </a:lnTo>
                <a:lnTo>
                  <a:pt x="324" y="410"/>
                </a:lnTo>
                <a:lnTo>
                  <a:pt x="323" y="410"/>
                </a:lnTo>
                <a:lnTo>
                  <a:pt x="322" y="411"/>
                </a:lnTo>
                <a:lnTo>
                  <a:pt x="321" y="412"/>
                </a:lnTo>
                <a:lnTo>
                  <a:pt x="320" y="412"/>
                </a:lnTo>
                <a:lnTo>
                  <a:pt x="316" y="414"/>
                </a:lnTo>
                <a:lnTo>
                  <a:pt x="314" y="415"/>
                </a:lnTo>
                <a:lnTo>
                  <a:pt x="313" y="416"/>
                </a:lnTo>
                <a:lnTo>
                  <a:pt x="310" y="418"/>
                </a:lnTo>
                <a:lnTo>
                  <a:pt x="307" y="419"/>
                </a:lnTo>
                <a:lnTo>
                  <a:pt x="306" y="420"/>
                </a:lnTo>
                <a:lnTo>
                  <a:pt x="305" y="420"/>
                </a:lnTo>
                <a:lnTo>
                  <a:pt x="304" y="420"/>
                </a:lnTo>
                <a:lnTo>
                  <a:pt x="304" y="421"/>
                </a:lnTo>
                <a:lnTo>
                  <a:pt x="303" y="421"/>
                </a:lnTo>
                <a:lnTo>
                  <a:pt x="301" y="420"/>
                </a:lnTo>
                <a:lnTo>
                  <a:pt x="300" y="420"/>
                </a:lnTo>
                <a:lnTo>
                  <a:pt x="299" y="420"/>
                </a:lnTo>
                <a:lnTo>
                  <a:pt x="298" y="420"/>
                </a:lnTo>
                <a:lnTo>
                  <a:pt x="297" y="419"/>
                </a:lnTo>
                <a:lnTo>
                  <a:pt x="296" y="419"/>
                </a:lnTo>
                <a:lnTo>
                  <a:pt x="295" y="418"/>
                </a:lnTo>
                <a:lnTo>
                  <a:pt x="294" y="417"/>
                </a:lnTo>
                <a:lnTo>
                  <a:pt x="294" y="416"/>
                </a:lnTo>
                <a:lnTo>
                  <a:pt x="293" y="415"/>
                </a:lnTo>
                <a:lnTo>
                  <a:pt x="292" y="414"/>
                </a:lnTo>
                <a:lnTo>
                  <a:pt x="291" y="412"/>
                </a:lnTo>
                <a:lnTo>
                  <a:pt x="290" y="408"/>
                </a:lnTo>
                <a:lnTo>
                  <a:pt x="289" y="406"/>
                </a:lnTo>
                <a:lnTo>
                  <a:pt x="288" y="404"/>
                </a:lnTo>
                <a:lnTo>
                  <a:pt x="287" y="402"/>
                </a:lnTo>
                <a:lnTo>
                  <a:pt x="286" y="400"/>
                </a:lnTo>
                <a:lnTo>
                  <a:pt x="285" y="399"/>
                </a:lnTo>
                <a:lnTo>
                  <a:pt x="284" y="399"/>
                </a:lnTo>
                <a:lnTo>
                  <a:pt x="284" y="398"/>
                </a:lnTo>
                <a:lnTo>
                  <a:pt x="283" y="397"/>
                </a:lnTo>
                <a:lnTo>
                  <a:pt x="281" y="396"/>
                </a:lnTo>
                <a:lnTo>
                  <a:pt x="281" y="396"/>
                </a:lnTo>
                <a:lnTo>
                  <a:pt x="281" y="396"/>
                </a:lnTo>
                <a:lnTo>
                  <a:pt x="280" y="396"/>
                </a:lnTo>
                <a:lnTo>
                  <a:pt x="280" y="396"/>
                </a:lnTo>
                <a:lnTo>
                  <a:pt x="277" y="398"/>
                </a:lnTo>
                <a:lnTo>
                  <a:pt x="275" y="399"/>
                </a:lnTo>
                <a:lnTo>
                  <a:pt x="273" y="400"/>
                </a:lnTo>
                <a:lnTo>
                  <a:pt x="271" y="401"/>
                </a:lnTo>
                <a:lnTo>
                  <a:pt x="270" y="402"/>
                </a:lnTo>
                <a:lnTo>
                  <a:pt x="269" y="404"/>
                </a:lnTo>
                <a:lnTo>
                  <a:pt x="268" y="405"/>
                </a:lnTo>
                <a:lnTo>
                  <a:pt x="267" y="406"/>
                </a:lnTo>
                <a:lnTo>
                  <a:pt x="267" y="406"/>
                </a:lnTo>
                <a:lnTo>
                  <a:pt x="266" y="407"/>
                </a:lnTo>
                <a:lnTo>
                  <a:pt x="265" y="409"/>
                </a:lnTo>
                <a:lnTo>
                  <a:pt x="264" y="413"/>
                </a:lnTo>
                <a:lnTo>
                  <a:pt x="263" y="414"/>
                </a:lnTo>
                <a:lnTo>
                  <a:pt x="262" y="415"/>
                </a:lnTo>
                <a:lnTo>
                  <a:pt x="262" y="416"/>
                </a:lnTo>
                <a:lnTo>
                  <a:pt x="261" y="416"/>
                </a:lnTo>
                <a:lnTo>
                  <a:pt x="260" y="417"/>
                </a:lnTo>
                <a:lnTo>
                  <a:pt x="259" y="418"/>
                </a:lnTo>
                <a:lnTo>
                  <a:pt x="258" y="419"/>
                </a:lnTo>
                <a:lnTo>
                  <a:pt x="256" y="420"/>
                </a:lnTo>
                <a:lnTo>
                  <a:pt x="255" y="420"/>
                </a:lnTo>
                <a:lnTo>
                  <a:pt x="251" y="421"/>
                </a:lnTo>
                <a:lnTo>
                  <a:pt x="249" y="422"/>
                </a:lnTo>
                <a:lnTo>
                  <a:pt x="247" y="423"/>
                </a:lnTo>
                <a:lnTo>
                  <a:pt x="244" y="425"/>
                </a:lnTo>
                <a:lnTo>
                  <a:pt x="242" y="425"/>
                </a:lnTo>
                <a:lnTo>
                  <a:pt x="241" y="425"/>
                </a:lnTo>
                <a:lnTo>
                  <a:pt x="240" y="425"/>
                </a:lnTo>
                <a:lnTo>
                  <a:pt x="238" y="425"/>
                </a:lnTo>
                <a:lnTo>
                  <a:pt x="237" y="425"/>
                </a:lnTo>
                <a:lnTo>
                  <a:pt x="236" y="425"/>
                </a:lnTo>
                <a:lnTo>
                  <a:pt x="234" y="425"/>
                </a:lnTo>
                <a:lnTo>
                  <a:pt x="230" y="423"/>
                </a:lnTo>
                <a:lnTo>
                  <a:pt x="228" y="422"/>
                </a:lnTo>
                <a:lnTo>
                  <a:pt x="227" y="422"/>
                </a:lnTo>
                <a:lnTo>
                  <a:pt x="226" y="422"/>
                </a:lnTo>
                <a:lnTo>
                  <a:pt x="225" y="422"/>
                </a:lnTo>
                <a:lnTo>
                  <a:pt x="223" y="422"/>
                </a:lnTo>
                <a:lnTo>
                  <a:pt x="221" y="422"/>
                </a:lnTo>
                <a:lnTo>
                  <a:pt x="219" y="422"/>
                </a:lnTo>
                <a:lnTo>
                  <a:pt x="217" y="421"/>
                </a:lnTo>
                <a:lnTo>
                  <a:pt x="215" y="421"/>
                </a:lnTo>
                <a:lnTo>
                  <a:pt x="213" y="421"/>
                </a:lnTo>
                <a:lnTo>
                  <a:pt x="209" y="421"/>
                </a:lnTo>
                <a:lnTo>
                  <a:pt x="208" y="421"/>
                </a:lnTo>
                <a:lnTo>
                  <a:pt x="206" y="421"/>
                </a:lnTo>
                <a:lnTo>
                  <a:pt x="204" y="421"/>
                </a:lnTo>
                <a:lnTo>
                  <a:pt x="203" y="421"/>
                </a:lnTo>
                <a:lnTo>
                  <a:pt x="202" y="421"/>
                </a:lnTo>
                <a:lnTo>
                  <a:pt x="201" y="421"/>
                </a:lnTo>
                <a:lnTo>
                  <a:pt x="200" y="420"/>
                </a:lnTo>
                <a:lnTo>
                  <a:pt x="198" y="419"/>
                </a:lnTo>
                <a:lnTo>
                  <a:pt x="196" y="417"/>
                </a:lnTo>
                <a:lnTo>
                  <a:pt x="195" y="417"/>
                </a:lnTo>
                <a:lnTo>
                  <a:pt x="195" y="416"/>
                </a:lnTo>
                <a:lnTo>
                  <a:pt x="194" y="416"/>
                </a:lnTo>
                <a:lnTo>
                  <a:pt x="194" y="416"/>
                </a:lnTo>
                <a:lnTo>
                  <a:pt x="193" y="416"/>
                </a:lnTo>
                <a:lnTo>
                  <a:pt x="192" y="416"/>
                </a:lnTo>
                <a:lnTo>
                  <a:pt x="192" y="416"/>
                </a:lnTo>
                <a:lnTo>
                  <a:pt x="191" y="416"/>
                </a:lnTo>
                <a:lnTo>
                  <a:pt x="186" y="419"/>
                </a:lnTo>
                <a:lnTo>
                  <a:pt x="185" y="419"/>
                </a:lnTo>
                <a:lnTo>
                  <a:pt x="184" y="420"/>
                </a:lnTo>
                <a:lnTo>
                  <a:pt x="181" y="420"/>
                </a:lnTo>
                <a:lnTo>
                  <a:pt x="180" y="421"/>
                </a:lnTo>
                <a:lnTo>
                  <a:pt x="178" y="421"/>
                </a:lnTo>
                <a:lnTo>
                  <a:pt x="177" y="422"/>
                </a:lnTo>
                <a:lnTo>
                  <a:pt x="176" y="423"/>
                </a:lnTo>
                <a:lnTo>
                  <a:pt x="175" y="423"/>
                </a:lnTo>
                <a:lnTo>
                  <a:pt x="175" y="424"/>
                </a:lnTo>
                <a:lnTo>
                  <a:pt x="174" y="425"/>
                </a:lnTo>
                <a:lnTo>
                  <a:pt x="173" y="426"/>
                </a:lnTo>
                <a:lnTo>
                  <a:pt x="173" y="427"/>
                </a:lnTo>
                <a:lnTo>
                  <a:pt x="171" y="430"/>
                </a:lnTo>
                <a:lnTo>
                  <a:pt x="171" y="431"/>
                </a:lnTo>
                <a:lnTo>
                  <a:pt x="170" y="431"/>
                </a:lnTo>
                <a:lnTo>
                  <a:pt x="169" y="432"/>
                </a:lnTo>
                <a:lnTo>
                  <a:pt x="167" y="434"/>
                </a:lnTo>
                <a:lnTo>
                  <a:pt x="166" y="435"/>
                </a:lnTo>
                <a:lnTo>
                  <a:pt x="164" y="436"/>
                </a:lnTo>
                <a:lnTo>
                  <a:pt x="162" y="437"/>
                </a:lnTo>
                <a:lnTo>
                  <a:pt x="161" y="437"/>
                </a:lnTo>
                <a:lnTo>
                  <a:pt x="159" y="439"/>
                </a:lnTo>
                <a:lnTo>
                  <a:pt x="157" y="440"/>
                </a:lnTo>
                <a:lnTo>
                  <a:pt x="155" y="441"/>
                </a:lnTo>
                <a:lnTo>
                  <a:pt x="154" y="442"/>
                </a:lnTo>
                <a:lnTo>
                  <a:pt x="153" y="442"/>
                </a:lnTo>
                <a:lnTo>
                  <a:pt x="151" y="443"/>
                </a:lnTo>
                <a:lnTo>
                  <a:pt x="150" y="443"/>
                </a:lnTo>
                <a:lnTo>
                  <a:pt x="148" y="443"/>
                </a:lnTo>
                <a:lnTo>
                  <a:pt x="147" y="444"/>
                </a:lnTo>
                <a:lnTo>
                  <a:pt x="146" y="444"/>
                </a:lnTo>
                <a:lnTo>
                  <a:pt x="145" y="444"/>
                </a:lnTo>
                <a:lnTo>
                  <a:pt x="143" y="444"/>
                </a:lnTo>
                <a:lnTo>
                  <a:pt x="142" y="443"/>
                </a:lnTo>
                <a:lnTo>
                  <a:pt x="141" y="443"/>
                </a:lnTo>
                <a:lnTo>
                  <a:pt x="140" y="443"/>
                </a:lnTo>
                <a:lnTo>
                  <a:pt x="139" y="442"/>
                </a:lnTo>
                <a:lnTo>
                  <a:pt x="138" y="441"/>
                </a:lnTo>
                <a:lnTo>
                  <a:pt x="137" y="441"/>
                </a:lnTo>
                <a:lnTo>
                  <a:pt x="137" y="440"/>
                </a:lnTo>
                <a:lnTo>
                  <a:pt x="136" y="439"/>
                </a:lnTo>
                <a:lnTo>
                  <a:pt x="137" y="439"/>
                </a:lnTo>
                <a:lnTo>
                  <a:pt x="137" y="437"/>
                </a:lnTo>
                <a:lnTo>
                  <a:pt x="137" y="435"/>
                </a:lnTo>
                <a:lnTo>
                  <a:pt x="138" y="433"/>
                </a:lnTo>
                <a:lnTo>
                  <a:pt x="137" y="433"/>
                </a:lnTo>
                <a:lnTo>
                  <a:pt x="137" y="432"/>
                </a:lnTo>
                <a:lnTo>
                  <a:pt x="137" y="431"/>
                </a:lnTo>
                <a:lnTo>
                  <a:pt x="137" y="430"/>
                </a:lnTo>
                <a:lnTo>
                  <a:pt x="136" y="430"/>
                </a:lnTo>
                <a:lnTo>
                  <a:pt x="136" y="429"/>
                </a:lnTo>
                <a:lnTo>
                  <a:pt x="135" y="428"/>
                </a:lnTo>
                <a:lnTo>
                  <a:pt x="135" y="428"/>
                </a:lnTo>
                <a:lnTo>
                  <a:pt x="133" y="426"/>
                </a:lnTo>
                <a:lnTo>
                  <a:pt x="132" y="425"/>
                </a:lnTo>
                <a:lnTo>
                  <a:pt x="128" y="423"/>
                </a:lnTo>
                <a:lnTo>
                  <a:pt x="127" y="422"/>
                </a:lnTo>
                <a:lnTo>
                  <a:pt x="126" y="422"/>
                </a:lnTo>
                <a:lnTo>
                  <a:pt x="125" y="421"/>
                </a:lnTo>
                <a:lnTo>
                  <a:pt x="123" y="421"/>
                </a:lnTo>
                <a:lnTo>
                  <a:pt x="120" y="421"/>
                </a:lnTo>
                <a:lnTo>
                  <a:pt x="118" y="420"/>
                </a:lnTo>
                <a:lnTo>
                  <a:pt x="117" y="419"/>
                </a:lnTo>
                <a:lnTo>
                  <a:pt x="112" y="418"/>
                </a:lnTo>
                <a:lnTo>
                  <a:pt x="107" y="416"/>
                </a:lnTo>
                <a:lnTo>
                  <a:pt x="106" y="416"/>
                </a:lnTo>
                <a:lnTo>
                  <a:pt x="105" y="415"/>
                </a:lnTo>
                <a:lnTo>
                  <a:pt x="105" y="415"/>
                </a:lnTo>
                <a:lnTo>
                  <a:pt x="104" y="415"/>
                </a:lnTo>
                <a:lnTo>
                  <a:pt x="104" y="414"/>
                </a:lnTo>
                <a:lnTo>
                  <a:pt x="104" y="414"/>
                </a:lnTo>
                <a:lnTo>
                  <a:pt x="106" y="410"/>
                </a:lnTo>
                <a:lnTo>
                  <a:pt x="106" y="409"/>
                </a:lnTo>
                <a:lnTo>
                  <a:pt x="106" y="409"/>
                </a:lnTo>
                <a:lnTo>
                  <a:pt x="106" y="407"/>
                </a:lnTo>
                <a:lnTo>
                  <a:pt x="105" y="405"/>
                </a:lnTo>
                <a:lnTo>
                  <a:pt x="105" y="405"/>
                </a:lnTo>
                <a:lnTo>
                  <a:pt x="105" y="404"/>
                </a:lnTo>
                <a:lnTo>
                  <a:pt x="105" y="403"/>
                </a:lnTo>
                <a:lnTo>
                  <a:pt x="106" y="402"/>
                </a:lnTo>
                <a:lnTo>
                  <a:pt x="107" y="400"/>
                </a:lnTo>
                <a:lnTo>
                  <a:pt x="109" y="398"/>
                </a:lnTo>
                <a:lnTo>
                  <a:pt x="111" y="396"/>
                </a:lnTo>
                <a:lnTo>
                  <a:pt x="112" y="395"/>
                </a:lnTo>
                <a:lnTo>
                  <a:pt x="114" y="392"/>
                </a:lnTo>
                <a:lnTo>
                  <a:pt x="115" y="390"/>
                </a:lnTo>
                <a:lnTo>
                  <a:pt x="116" y="389"/>
                </a:lnTo>
                <a:lnTo>
                  <a:pt x="116" y="387"/>
                </a:lnTo>
                <a:lnTo>
                  <a:pt x="117" y="385"/>
                </a:lnTo>
                <a:lnTo>
                  <a:pt x="118" y="383"/>
                </a:lnTo>
                <a:lnTo>
                  <a:pt x="118" y="382"/>
                </a:lnTo>
                <a:lnTo>
                  <a:pt x="118" y="381"/>
                </a:lnTo>
                <a:lnTo>
                  <a:pt x="118" y="379"/>
                </a:lnTo>
                <a:lnTo>
                  <a:pt x="118" y="378"/>
                </a:lnTo>
                <a:lnTo>
                  <a:pt x="118" y="377"/>
                </a:lnTo>
                <a:lnTo>
                  <a:pt x="118" y="377"/>
                </a:lnTo>
                <a:lnTo>
                  <a:pt x="117" y="374"/>
                </a:lnTo>
                <a:lnTo>
                  <a:pt x="117" y="373"/>
                </a:lnTo>
                <a:lnTo>
                  <a:pt x="116" y="371"/>
                </a:lnTo>
                <a:lnTo>
                  <a:pt x="115" y="369"/>
                </a:lnTo>
                <a:lnTo>
                  <a:pt x="113" y="366"/>
                </a:lnTo>
                <a:lnTo>
                  <a:pt x="112" y="364"/>
                </a:lnTo>
                <a:lnTo>
                  <a:pt x="111" y="362"/>
                </a:lnTo>
                <a:lnTo>
                  <a:pt x="111" y="361"/>
                </a:lnTo>
                <a:lnTo>
                  <a:pt x="111" y="360"/>
                </a:lnTo>
                <a:lnTo>
                  <a:pt x="110" y="358"/>
                </a:lnTo>
                <a:lnTo>
                  <a:pt x="110" y="356"/>
                </a:lnTo>
                <a:lnTo>
                  <a:pt x="110" y="354"/>
                </a:lnTo>
                <a:lnTo>
                  <a:pt x="110" y="351"/>
                </a:lnTo>
                <a:lnTo>
                  <a:pt x="110" y="350"/>
                </a:lnTo>
                <a:lnTo>
                  <a:pt x="110" y="349"/>
                </a:lnTo>
                <a:lnTo>
                  <a:pt x="111" y="345"/>
                </a:lnTo>
                <a:lnTo>
                  <a:pt x="111" y="343"/>
                </a:lnTo>
                <a:lnTo>
                  <a:pt x="111" y="340"/>
                </a:lnTo>
                <a:lnTo>
                  <a:pt x="111" y="336"/>
                </a:lnTo>
                <a:lnTo>
                  <a:pt x="111" y="333"/>
                </a:lnTo>
                <a:lnTo>
                  <a:pt x="111" y="331"/>
                </a:lnTo>
                <a:lnTo>
                  <a:pt x="110" y="330"/>
                </a:lnTo>
                <a:lnTo>
                  <a:pt x="110" y="328"/>
                </a:lnTo>
                <a:lnTo>
                  <a:pt x="109" y="327"/>
                </a:lnTo>
                <a:lnTo>
                  <a:pt x="109" y="326"/>
                </a:lnTo>
                <a:lnTo>
                  <a:pt x="108" y="325"/>
                </a:lnTo>
                <a:lnTo>
                  <a:pt x="107" y="324"/>
                </a:lnTo>
                <a:lnTo>
                  <a:pt x="107" y="323"/>
                </a:lnTo>
                <a:lnTo>
                  <a:pt x="105" y="322"/>
                </a:lnTo>
                <a:lnTo>
                  <a:pt x="104" y="321"/>
                </a:lnTo>
                <a:lnTo>
                  <a:pt x="102" y="319"/>
                </a:lnTo>
                <a:lnTo>
                  <a:pt x="101" y="319"/>
                </a:lnTo>
                <a:lnTo>
                  <a:pt x="100" y="318"/>
                </a:lnTo>
                <a:lnTo>
                  <a:pt x="99" y="318"/>
                </a:lnTo>
                <a:lnTo>
                  <a:pt x="99" y="318"/>
                </a:lnTo>
                <a:lnTo>
                  <a:pt x="98" y="318"/>
                </a:lnTo>
                <a:lnTo>
                  <a:pt x="97" y="318"/>
                </a:lnTo>
                <a:lnTo>
                  <a:pt x="95" y="318"/>
                </a:lnTo>
                <a:lnTo>
                  <a:pt x="94" y="319"/>
                </a:lnTo>
                <a:lnTo>
                  <a:pt x="92" y="319"/>
                </a:lnTo>
                <a:lnTo>
                  <a:pt x="89" y="321"/>
                </a:lnTo>
                <a:lnTo>
                  <a:pt x="84" y="322"/>
                </a:lnTo>
                <a:lnTo>
                  <a:pt x="82" y="323"/>
                </a:lnTo>
                <a:lnTo>
                  <a:pt x="81" y="323"/>
                </a:lnTo>
                <a:lnTo>
                  <a:pt x="79" y="323"/>
                </a:lnTo>
                <a:lnTo>
                  <a:pt x="78" y="323"/>
                </a:lnTo>
                <a:lnTo>
                  <a:pt x="73" y="322"/>
                </a:lnTo>
                <a:lnTo>
                  <a:pt x="70" y="322"/>
                </a:lnTo>
                <a:lnTo>
                  <a:pt x="64" y="321"/>
                </a:lnTo>
                <a:lnTo>
                  <a:pt x="62" y="321"/>
                </a:lnTo>
                <a:lnTo>
                  <a:pt x="61" y="321"/>
                </a:lnTo>
                <a:lnTo>
                  <a:pt x="54" y="322"/>
                </a:lnTo>
                <a:lnTo>
                  <a:pt x="53" y="322"/>
                </a:lnTo>
                <a:lnTo>
                  <a:pt x="52" y="322"/>
                </a:lnTo>
                <a:lnTo>
                  <a:pt x="51" y="322"/>
                </a:lnTo>
                <a:lnTo>
                  <a:pt x="50" y="322"/>
                </a:lnTo>
                <a:lnTo>
                  <a:pt x="49" y="321"/>
                </a:lnTo>
                <a:lnTo>
                  <a:pt x="48" y="321"/>
                </a:lnTo>
                <a:lnTo>
                  <a:pt x="47" y="320"/>
                </a:lnTo>
                <a:lnTo>
                  <a:pt x="46" y="320"/>
                </a:lnTo>
                <a:lnTo>
                  <a:pt x="45" y="319"/>
                </a:lnTo>
                <a:lnTo>
                  <a:pt x="44" y="318"/>
                </a:lnTo>
                <a:lnTo>
                  <a:pt x="43" y="317"/>
                </a:lnTo>
                <a:lnTo>
                  <a:pt x="42" y="317"/>
                </a:lnTo>
                <a:lnTo>
                  <a:pt x="42" y="316"/>
                </a:lnTo>
                <a:lnTo>
                  <a:pt x="42" y="315"/>
                </a:lnTo>
                <a:lnTo>
                  <a:pt x="41" y="314"/>
                </a:lnTo>
                <a:lnTo>
                  <a:pt x="41" y="313"/>
                </a:lnTo>
                <a:lnTo>
                  <a:pt x="40" y="311"/>
                </a:lnTo>
                <a:lnTo>
                  <a:pt x="40" y="310"/>
                </a:lnTo>
                <a:lnTo>
                  <a:pt x="40" y="308"/>
                </a:lnTo>
                <a:lnTo>
                  <a:pt x="40" y="305"/>
                </a:lnTo>
                <a:lnTo>
                  <a:pt x="40" y="304"/>
                </a:lnTo>
                <a:lnTo>
                  <a:pt x="40" y="303"/>
                </a:lnTo>
                <a:lnTo>
                  <a:pt x="39" y="302"/>
                </a:lnTo>
                <a:lnTo>
                  <a:pt x="38" y="301"/>
                </a:lnTo>
                <a:lnTo>
                  <a:pt x="38" y="300"/>
                </a:lnTo>
                <a:lnTo>
                  <a:pt x="36" y="298"/>
                </a:lnTo>
                <a:lnTo>
                  <a:pt x="34" y="297"/>
                </a:lnTo>
                <a:lnTo>
                  <a:pt x="32" y="295"/>
                </a:lnTo>
                <a:lnTo>
                  <a:pt x="31" y="294"/>
                </a:lnTo>
                <a:lnTo>
                  <a:pt x="30" y="293"/>
                </a:lnTo>
                <a:lnTo>
                  <a:pt x="29" y="291"/>
                </a:lnTo>
                <a:lnTo>
                  <a:pt x="28" y="290"/>
                </a:lnTo>
                <a:lnTo>
                  <a:pt x="27" y="290"/>
                </a:lnTo>
                <a:lnTo>
                  <a:pt x="26" y="289"/>
                </a:lnTo>
                <a:lnTo>
                  <a:pt x="25" y="288"/>
                </a:lnTo>
                <a:lnTo>
                  <a:pt x="23" y="288"/>
                </a:lnTo>
                <a:lnTo>
                  <a:pt x="22" y="287"/>
                </a:lnTo>
                <a:lnTo>
                  <a:pt x="21" y="287"/>
                </a:lnTo>
                <a:lnTo>
                  <a:pt x="17" y="287"/>
                </a:lnTo>
                <a:lnTo>
                  <a:pt x="16" y="287"/>
                </a:lnTo>
                <a:lnTo>
                  <a:pt x="15" y="286"/>
                </a:lnTo>
                <a:lnTo>
                  <a:pt x="14" y="286"/>
                </a:lnTo>
                <a:lnTo>
                  <a:pt x="13" y="286"/>
                </a:lnTo>
                <a:lnTo>
                  <a:pt x="12" y="285"/>
                </a:lnTo>
                <a:lnTo>
                  <a:pt x="11" y="285"/>
                </a:lnTo>
                <a:lnTo>
                  <a:pt x="10" y="284"/>
                </a:lnTo>
                <a:lnTo>
                  <a:pt x="9" y="283"/>
                </a:lnTo>
                <a:lnTo>
                  <a:pt x="8" y="283"/>
                </a:lnTo>
                <a:lnTo>
                  <a:pt x="7" y="282"/>
                </a:lnTo>
                <a:lnTo>
                  <a:pt x="6" y="281"/>
                </a:lnTo>
                <a:lnTo>
                  <a:pt x="6" y="280"/>
                </a:lnTo>
                <a:lnTo>
                  <a:pt x="5" y="279"/>
                </a:lnTo>
                <a:lnTo>
                  <a:pt x="5" y="277"/>
                </a:lnTo>
                <a:lnTo>
                  <a:pt x="4" y="275"/>
                </a:lnTo>
                <a:lnTo>
                  <a:pt x="4" y="274"/>
                </a:lnTo>
                <a:lnTo>
                  <a:pt x="3" y="273"/>
                </a:lnTo>
                <a:lnTo>
                  <a:pt x="1" y="270"/>
                </a:lnTo>
                <a:lnTo>
                  <a:pt x="1" y="269"/>
                </a:lnTo>
                <a:lnTo>
                  <a:pt x="0" y="268"/>
                </a:lnTo>
                <a:lnTo>
                  <a:pt x="0" y="267"/>
                </a:lnTo>
                <a:lnTo>
                  <a:pt x="0" y="266"/>
                </a:lnTo>
                <a:lnTo>
                  <a:pt x="0" y="265"/>
                </a:lnTo>
                <a:lnTo>
                  <a:pt x="0" y="264"/>
                </a:lnTo>
                <a:lnTo>
                  <a:pt x="0" y="263"/>
                </a:lnTo>
                <a:lnTo>
                  <a:pt x="1" y="262"/>
                </a:lnTo>
                <a:lnTo>
                  <a:pt x="2" y="261"/>
                </a:lnTo>
                <a:lnTo>
                  <a:pt x="2" y="260"/>
                </a:lnTo>
                <a:lnTo>
                  <a:pt x="3" y="260"/>
                </a:lnTo>
                <a:lnTo>
                  <a:pt x="4" y="259"/>
                </a:lnTo>
                <a:lnTo>
                  <a:pt x="7" y="258"/>
                </a:lnTo>
                <a:lnTo>
                  <a:pt x="8" y="257"/>
                </a:lnTo>
                <a:lnTo>
                  <a:pt x="9" y="256"/>
                </a:lnTo>
                <a:lnTo>
                  <a:pt x="9" y="256"/>
                </a:lnTo>
                <a:lnTo>
                  <a:pt x="10" y="255"/>
                </a:lnTo>
                <a:lnTo>
                  <a:pt x="10" y="254"/>
                </a:lnTo>
                <a:lnTo>
                  <a:pt x="12" y="250"/>
                </a:lnTo>
                <a:lnTo>
                  <a:pt x="12" y="249"/>
                </a:lnTo>
                <a:lnTo>
                  <a:pt x="13" y="248"/>
                </a:lnTo>
                <a:lnTo>
                  <a:pt x="15" y="244"/>
                </a:lnTo>
                <a:lnTo>
                  <a:pt x="16" y="243"/>
                </a:lnTo>
                <a:lnTo>
                  <a:pt x="16" y="242"/>
                </a:lnTo>
                <a:lnTo>
                  <a:pt x="17" y="240"/>
                </a:lnTo>
                <a:lnTo>
                  <a:pt x="17" y="238"/>
                </a:lnTo>
                <a:lnTo>
                  <a:pt x="17" y="236"/>
                </a:lnTo>
                <a:lnTo>
                  <a:pt x="17" y="234"/>
                </a:lnTo>
                <a:lnTo>
                  <a:pt x="17" y="233"/>
                </a:lnTo>
                <a:lnTo>
                  <a:pt x="17" y="231"/>
                </a:lnTo>
                <a:lnTo>
                  <a:pt x="16" y="225"/>
                </a:lnTo>
                <a:lnTo>
                  <a:pt x="15" y="224"/>
                </a:lnTo>
                <a:lnTo>
                  <a:pt x="14" y="223"/>
                </a:lnTo>
                <a:lnTo>
                  <a:pt x="14" y="221"/>
                </a:lnTo>
                <a:lnTo>
                  <a:pt x="13" y="220"/>
                </a:lnTo>
                <a:lnTo>
                  <a:pt x="12" y="218"/>
                </a:lnTo>
                <a:lnTo>
                  <a:pt x="11" y="217"/>
                </a:lnTo>
                <a:lnTo>
                  <a:pt x="10" y="216"/>
                </a:lnTo>
                <a:lnTo>
                  <a:pt x="10" y="215"/>
                </a:lnTo>
                <a:lnTo>
                  <a:pt x="10" y="213"/>
                </a:lnTo>
                <a:lnTo>
                  <a:pt x="10" y="211"/>
                </a:lnTo>
                <a:lnTo>
                  <a:pt x="10" y="205"/>
                </a:lnTo>
                <a:lnTo>
                  <a:pt x="10" y="202"/>
                </a:lnTo>
                <a:lnTo>
                  <a:pt x="10" y="201"/>
                </a:lnTo>
                <a:lnTo>
                  <a:pt x="10" y="200"/>
                </a:lnTo>
                <a:lnTo>
                  <a:pt x="9" y="199"/>
                </a:lnTo>
                <a:lnTo>
                  <a:pt x="8" y="196"/>
                </a:lnTo>
                <a:lnTo>
                  <a:pt x="7" y="193"/>
                </a:lnTo>
                <a:lnTo>
                  <a:pt x="7" y="191"/>
                </a:lnTo>
                <a:lnTo>
                  <a:pt x="6" y="189"/>
                </a:lnTo>
                <a:lnTo>
                  <a:pt x="4" y="186"/>
                </a:lnTo>
                <a:lnTo>
                  <a:pt x="4" y="185"/>
                </a:lnTo>
                <a:lnTo>
                  <a:pt x="3" y="184"/>
                </a:lnTo>
                <a:lnTo>
                  <a:pt x="3" y="183"/>
                </a:lnTo>
                <a:lnTo>
                  <a:pt x="3" y="182"/>
                </a:lnTo>
                <a:lnTo>
                  <a:pt x="4" y="181"/>
                </a:lnTo>
                <a:lnTo>
                  <a:pt x="4" y="180"/>
                </a:lnTo>
                <a:lnTo>
                  <a:pt x="4" y="179"/>
                </a:lnTo>
                <a:lnTo>
                  <a:pt x="5" y="178"/>
                </a:lnTo>
                <a:lnTo>
                  <a:pt x="6" y="177"/>
                </a:lnTo>
                <a:lnTo>
                  <a:pt x="8" y="175"/>
                </a:lnTo>
                <a:lnTo>
                  <a:pt x="11" y="172"/>
                </a:lnTo>
                <a:lnTo>
                  <a:pt x="13" y="170"/>
                </a:lnTo>
                <a:lnTo>
                  <a:pt x="14" y="169"/>
                </a:lnTo>
                <a:lnTo>
                  <a:pt x="14" y="170"/>
                </a:lnTo>
                <a:lnTo>
                  <a:pt x="15" y="171"/>
                </a:lnTo>
                <a:lnTo>
                  <a:pt x="16" y="172"/>
                </a:lnTo>
                <a:lnTo>
                  <a:pt x="18" y="173"/>
                </a:lnTo>
                <a:lnTo>
                  <a:pt x="21" y="175"/>
                </a:lnTo>
                <a:lnTo>
                  <a:pt x="23" y="176"/>
                </a:lnTo>
                <a:lnTo>
                  <a:pt x="29" y="179"/>
                </a:lnTo>
                <a:lnTo>
                  <a:pt x="31" y="180"/>
                </a:lnTo>
                <a:lnTo>
                  <a:pt x="33" y="181"/>
                </a:lnTo>
                <a:lnTo>
                  <a:pt x="35" y="182"/>
                </a:lnTo>
                <a:lnTo>
                  <a:pt x="37" y="183"/>
                </a:lnTo>
                <a:lnTo>
                  <a:pt x="40" y="184"/>
                </a:lnTo>
                <a:lnTo>
                  <a:pt x="41" y="184"/>
                </a:lnTo>
                <a:lnTo>
                  <a:pt x="43" y="185"/>
                </a:lnTo>
                <a:lnTo>
                  <a:pt x="44" y="185"/>
                </a:lnTo>
                <a:lnTo>
                  <a:pt x="45" y="185"/>
                </a:lnTo>
                <a:lnTo>
                  <a:pt x="46" y="185"/>
                </a:lnTo>
                <a:lnTo>
                  <a:pt x="47" y="185"/>
                </a:lnTo>
                <a:lnTo>
                  <a:pt x="49" y="184"/>
                </a:lnTo>
                <a:lnTo>
                  <a:pt x="50" y="184"/>
                </a:lnTo>
                <a:lnTo>
                  <a:pt x="50" y="184"/>
                </a:lnTo>
                <a:lnTo>
                  <a:pt x="51" y="183"/>
                </a:lnTo>
                <a:lnTo>
                  <a:pt x="52" y="182"/>
                </a:lnTo>
                <a:lnTo>
                  <a:pt x="54" y="180"/>
                </a:lnTo>
                <a:lnTo>
                  <a:pt x="56" y="177"/>
                </a:lnTo>
                <a:lnTo>
                  <a:pt x="59" y="174"/>
                </a:lnTo>
                <a:lnTo>
                  <a:pt x="60" y="173"/>
                </a:lnTo>
                <a:lnTo>
                  <a:pt x="61" y="172"/>
                </a:lnTo>
                <a:lnTo>
                  <a:pt x="62" y="171"/>
                </a:lnTo>
                <a:lnTo>
                  <a:pt x="63" y="171"/>
                </a:lnTo>
                <a:lnTo>
                  <a:pt x="64" y="170"/>
                </a:lnTo>
                <a:lnTo>
                  <a:pt x="65" y="170"/>
                </a:lnTo>
                <a:lnTo>
                  <a:pt x="66" y="170"/>
                </a:lnTo>
                <a:lnTo>
                  <a:pt x="67" y="170"/>
                </a:lnTo>
                <a:lnTo>
                  <a:pt x="68" y="170"/>
                </a:lnTo>
                <a:lnTo>
                  <a:pt x="69" y="170"/>
                </a:lnTo>
                <a:lnTo>
                  <a:pt x="70" y="170"/>
                </a:lnTo>
                <a:lnTo>
                  <a:pt x="71" y="170"/>
                </a:lnTo>
                <a:lnTo>
                  <a:pt x="73" y="171"/>
                </a:lnTo>
                <a:lnTo>
                  <a:pt x="75" y="171"/>
                </a:lnTo>
                <a:lnTo>
                  <a:pt x="76" y="172"/>
                </a:lnTo>
                <a:lnTo>
                  <a:pt x="80" y="173"/>
                </a:lnTo>
                <a:lnTo>
                  <a:pt x="82" y="174"/>
                </a:lnTo>
                <a:lnTo>
                  <a:pt x="84" y="175"/>
                </a:lnTo>
                <a:lnTo>
                  <a:pt x="86" y="175"/>
                </a:lnTo>
                <a:lnTo>
                  <a:pt x="87" y="176"/>
                </a:lnTo>
                <a:lnTo>
                  <a:pt x="90" y="176"/>
                </a:lnTo>
                <a:lnTo>
                  <a:pt x="91" y="177"/>
                </a:lnTo>
                <a:lnTo>
                  <a:pt x="92" y="177"/>
                </a:lnTo>
                <a:lnTo>
                  <a:pt x="93" y="178"/>
                </a:lnTo>
                <a:lnTo>
                  <a:pt x="96" y="179"/>
                </a:lnTo>
                <a:lnTo>
                  <a:pt x="98" y="180"/>
                </a:lnTo>
                <a:lnTo>
                  <a:pt x="101" y="181"/>
                </a:lnTo>
                <a:lnTo>
                  <a:pt x="103" y="182"/>
                </a:lnTo>
                <a:lnTo>
                  <a:pt x="104" y="183"/>
                </a:lnTo>
                <a:lnTo>
                  <a:pt x="105" y="183"/>
                </a:lnTo>
                <a:lnTo>
                  <a:pt x="106" y="183"/>
                </a:lnTo>
                <a:lnTo>
                  <a:pt x="109" y="182"/>
                </a:lnTo>
                <a:lnTo>
                  <a:pt x="110" y="182"/>
                </a:lnTo>
                <a:lnTo>
                  <a:pt x="110" y="183"/>
                </a:lnTo>
                <a:lnTo>
                  <a:pt x="111" y="183"/>
                </a:lnTo>
                <a:lnTo>
                  <a:pt x="111" y="183"/>
                </a:lnTo>
                <a:lnTo>
                  <a:pt x="112" y="184"/>
                </a:lnTo>
                <a:lnTo>
                  <a:pt x="112" y="185"/>
                </a:lnTo>
                <a:lnTo>
                  <a:pt x="113" y="186"/>
                </a:lnTo>
                <a:lnTo>
                  <a:pt x="114" y="188"/>
                </a:lnTo>
                <a:lnTo>
                  <a:pt x="114" y="189"/>
                </a:lnTo>
                <a:lnTo>
                  <a:pt x="114" y="190"/>
                </a:lnTo>
                <a:lnTo>
                  <a:pt x="114" y="191"/>
                </a:lnTo>
                <a:lnTo>
                  <a:pt x="115" y="192"/>
                </a:lnTo>
                <a:lnTo>
                  <a:pt x="116" y="193"/>
                </a:lnTo>
                <a:lnTo>
                  <a:pt x="117" y="193"/>
                </a:lnTo>
                <a:lnTo>
                  <a:pt x="117" y="194"/>
                </a:lnTo>
                <a:lnTo>
                  <a:pt x="118" y="194"/>
                </a:lnTo>
                <a:lnTo>
                  <a:pt x="118" y="195"/>
                </a:lnTo>
                <a:lnTo>
                  <a:pt x="119" y="195"/>
                </a:lnTo>
                <a:lnTo>
                  <a:pt x="120" y="195"/>
                </a:lnTo>
                <a:lnTo>
                  <a:pt x="121" y="195"/>
                </a:lnTo>
                <a:lnTo>
                  <a:pt x="122" y="195"/>
                </a:lnTo>
                <a:lnTo>
                  <a:pt x="124" y="195"/>
                </a:lnTo>
                <a:lnTo>
                  <a:pt x="126" y="195"/>
                </a:lnTo>
                <a:lnTo>
                  <a:pt x="127" y="194"/>
                </a:lnTo>
                <a:lnTo>
                  <a:pt x="129" y="194"/>
                </a:lnTo>
                <a:lnTo>
                  <a:pt x="130" y="193"/>
                </a:lnTo>
                <a:lnTo>
                  <a:pt x="131" y="192"/>
                </a:lnTo>
                <a:lnTo>
                  <a:pt x="132" y="191"/>
                </a:lnTo>
                <a:lnTo>
                  <a:pt x="135" y="190"/>
                </a:lnTo>
                <a:lnTo>
                  <a:pt x="135" y="189"/>
                </a:lnTo>
                <a:lnTo>
                  <a:pt x="136" y="189"/>
                </a:lnTo>
                <a:lnTo>
                  <a:pt x="137" y="188"/>
                </a:lnTo>
                <a:lnTo>
                  <a:pt x="137" y="186"/>
                </a:lnTo>
                <a:lnTo>
                  <a:pt x="138" y="185"/>
                </a:lnTo>
                <a:lnTo>
                  <a:pt x="138" y="184"/>
                </a:lnTo>
                <a:lnTo>
                  <a:pt x="138" y="183"/>
                </a:lnTo>
                <a:lnTo>
                  <a:pt x="138" y="182"/>
                </a:lnTo>
                <a:lnTo>
                  <a:pt x="137" y="178"/>
                </a:lnTo>
                <a:lnTo>
                  <a:pt x="137" y="176"/>
                </a:lnTo>
                <a:lnTo>
                  <a:pt x="137" y="175"/>
                </a:lnTo>
                <a:lnTo>
                  <a:pt x="137" y="174"/>
                </a:lnTo>
                <a:lnTo>
                  <a:pt x="137" y="173"/>
                </a:lnTo>
                <a:lnTo>
                  <a:pt x="138" y="172"/>
                </a:lnTo>
                <a:lnTo>
                  <a:pt x="138" y="171"/>
                </a:lnTo>
                <a:lnTo>
                  <a:pt x="139" y="170"/>
                </a:lnTo>
                <a:lnTo>
                  <a:pt x="140" y="169"/>
                </a:lnTo>
                <a:lnTo>
                  <a:pt x="141" y="168"/>
                </a:lnTo>
                <a:lnTo>
                  <a:pt x="144" y="165"/>
                </a:lnTo>
                <a:lnTo>
                  <a:pt x="147" y="162"/>
                </a:lnTo>
                <a:lnTo>
                  <a:pt x="150" y="160"/>
                </a:lnTo>
                <a:lnTo>
                  <a:pt x="151" y="159"/>
                </a:lnTo>
                <a:lnTo>
                  <a:pt x="152" y="158"/>
                </a:lnTo>
                <a:lnTo>
                  <a:pt x="153" y="157"/>
                </a:lnTo>
                <a:lnTo>
                  <a:pt x="153" y="157"/>
                </a:lnTo>
                <a:lnTo>
                  <a:pt x="154" y="157"/>
                </a:lnTo>
                <a:lnTo>
                  <a:pt x="154" y="156"/>
                </a:lnTo>
                <a:lnTo>
                  <a:pt x="155" y="156"/>
                </a:lnTo>
                <a:lnTo>
                  <a:pt x="156" y="157"/>
                </a:lnTo>
                <a:lnTo>
                  <a:pt x="157" y="157"/>
                </a:lnTo>
                <a:lnTo>
                  <a:pt x="158" y="158"/>
                </a:lnTo>
                <a:lnTo>
                  <a:pt x="158" y="158"/>
                </a:lnTo>
                <a:lnTo>
                  <a:pt x="159" y="159"/>
                </a:lnTo>
                <a:lnTo>
                  <a:pt x="161" y="162"/>
                </a:lnTo>
                <a:lnTo>
                  <a:pt x="163" y="165"/>
                </a:lnTo>
                <a:lnTo>
                  <a:pt x="164" y="166"/>
                </a:lnTo>
                <a:lnTo>
                  <a:pt x="165" y="167"/>
                </a:lnTo>
                <a:lnTo>
                  <a:pt x="166" y="168"/>
                </a:lnTo>
                <a:lnTo>
                  <a:pt x="168" y="169"/>
                </a:lnTo>
                <a:lnTo>
                  <a:pt x="169" y="170"/>
                </a:lnTo>
                <a:lnTo>
                  <a:pt x="171" y="171"/>
                </a:lnTo>
                <a:lnTo>
                  <a:pt x="172" y="171"/>
                </a:lnTo>
                <a:lnTo>
                  <a:pt x="174" y="172"/>
                </a:lnTo>
                <a:lnTo>
                  <a:pt x="175" y="172"/>
                </a:lnTo>
                <a:lnTo>
                  <a:pt x="176" y="172"/>
                </a:lnTo>
                <a:lnTo>
                  <a:pt x="177" y="172"/>
                </a:lnTo>
                <a:lnTo>
                  <a:pt x="178" y="172"/>
                </a:lnTo>
                <a:lnTo>
                  <a:pt x="179" y="171"/>
                </a:lnTo>
                <a:lnTo>
                  <a:pt x="183" y="170"/>
                </a:lnTo>
                <a:lnTo>
                  <a:pt x="186" y="169"/>
                </a:lnTo>
                <a:lnTo>
                  <a:pt x="187" y="169"/>
                </a:lnTo>
                <a:lnTo>
                  <a:pt x="188" y="169"/>
                </a:lnTo>
                <a:lnTo>
                  <a:pt x="190" y="169"/>
                </a:lnTo>
                <a:lnTo>
                  <a:pt x="192" y="169"/>
                </a:lnTo>
                <a:lnTo>
                  <a:pt x="194" y="170"/>
                </a:lnTo>
                <a:lnTo>
                  <a:pt x="196" y="171"/>
                </a:lnTo>
                <a:lnTo>
                  <a:pt x="197" y="171"/>
                </a:lnTo>
                <a:lnTo>
                  <a:pt x="198" y="171"/>
                </a:lnTo>
                <a:lnTo>
                  <a:pt x="199" y="171"/>
                </a:lnTo>
                <a:lnTo>
                  <a:pt x="201" y="171"/>
                </a:lnTo>
                <a:lnTo>
                  <a:pt x="202" y="171"/>
                </a:lnTo>
                <a:lnTo>
                  <a:pt x="204" y="171"/>
                </a:lnTo>
                <a:lnTo>
                  <a:pt x="206" y="170"/>
                </a:lnTo>
                <a:lnTo>
                  <a:pt x="208" y="169"/>
                </a:lnTo>
                <a:lnTo>
                  <a:pt x="209" y="168"/>
                </a:lnTo>
                <a:lnTo>
                  <a:pt x="210" y="168"/>
                </a:lnTo>
                <a:lnTo>
                  <a:pt x="211" y="167"/>
                </a:lnTo>
                <a:lnTo>
                  <a:pt x="212" y="167"/>
                </a:lnTo>
                <a:lnTo>
                  <a:pt x="212" y="166"/>
                </a:lnTo>
                <a:lnTo>
                  <a:pt x="213" y="165"/>
                </a:lnTo>
                <a:lnTo>
                  <a:pt x="213" y="164"/>
                </a:lnTo>
                <a:lnTo>
                  <a:pt x="213" y="163"/>
                </a:lnTo>
                <a:lnTo>
                  <a:pt x="213" y="162"/>
                </a:lnTo>
                <a:lnTo>
                  <a:pt x="213" y="161"/>
                </a:lnTo>
                <a:lnTo>
                  <a:pt x="212" y="160"/>
                </a:lnTo>
                <a:lnTo>
                  <a:pt x="212" y="159"/>
                </a:lnTo>
                <a:lnTo>
                  <a:pt x="212" y="158"/>
                </a:lnTo>
                <a:lnTo>
                  <a:pt x="211" y="157"/>
                </a:lnTo>
                <a:lnTo>
                  <a:pt x="209" y="153"/>
                </a:lnTo>
                <a:lnTo>
                  <a:pt x="205" y="149"/>
                </a:lnTo>
                <a:lnTo>
                  <a:pt x="203" y="146"/>
                </a:lnTo>
                <a:lnTo>
                  <a:pt x="202" y="145"/>
                </a:lnTo>
                <a:lnTo>
                  <a:pt x="199" y="139"/>
                </a:lnTo>
                <a:lnTo>
                  <a:pt x="198" y="136"/>
                </a:lnTo>
                <a:lnTo>
                  <a:pt x="196" y="132"/>
                </a:lnTo>
                <a:lnTo>
                  <a:pt x="195" y="131"/>
                </a:lnTo>
                <a:lnTo>
                  <a:pt x="195" y="129"/>
                </a:lnTo>
                <a:lnTo>
                  <a:pt x="195" y="128"/>
                </a:lnTo>
                <a:lnTo>
                  <a:pt x="195" y="127"/>
                </a:lnTo>
                <a:lnTo>
                  <a:pt x="195" y="125"/>
                </a:lnTo>
                <a:lnTo>
                  <a:pt x="195" y="124"/>
                </a:lnTo>
                <a:lnTo>
                  <a:pt x="195" y="121"/>
                </a:lnTo>
                <a:lnTo>
                  <a:pt x="196" y="118"/>
                </a:lnTo>
                <a:lnTo>
                  <a:pt x="198" y="113"/>
                </a:lnTo>
                <a:lnTo>
                  <a:pt x="198" y="111"/>
                </a:lnTo>
                <a:lnTo>
                  <a:pt x="199" y="110"/>
                </a:lnTo>
                <a:lnTo>
                  <a:pt x="199" y="109"/>
                </a:lnTo>
                <a:lnTo>
                  <a:pt x="199" y="108"/>
                </a:lnTo>
                <a:lnTo>
                  <a:pt x="199" y="107"/>
                </a:lnTo>
                <a:lnTo>
                  <a:pt x="198" y="106"/>
                </a:lnTo>
                <a:lnTo>
                  <a:pt x="198" y="105"/>
                </a:lnTo>
                <a:lnTo>
                  <a:pt x="197" y="104"/>
                </a:lnTo>
                <a:lnTo>
                  <a:pt x="196" y="100"/>
                </a:lnTo>
                <a:lnTo>
                  <a:pt x="193" y="95"/>
                </a:lnTo>
                <a:lnTo>
                  <a:pt x="192" y="93"/>
                </a:lnTo>
                <a:lnTo>
                  <a:pt x="192" y="92"/>
                </a:lnTo>
                <a:lnTo>
                  <a:pt x="192" y="91"/>
                </a:lnTo>
                <a:lnTo>
                  <a:pt x="192" y="90"/>
                </a:lnTo>
                <a:lnTo>
                  <a:pt x="192" y="88"/>
                </a:lnTo>
                <a:lnTo>
                  <a:pt x="192" y="85"/>
                </a:lnTo>
                <a:lnTo>
                  <a:pt x="192" y="83"/>
                </a:lnTo>
                <a:lnTo>
                  <a:pt x="192" y="82"/>
                </a:lnTo>
                <a:lnTo>
                  <a:pt x="191" y="80"/>
                </a:lnTo>
                <a:lnTo>
                  <a:pt x="190" y="75"/>
                </a:lnTo>
                <a:lnTo>
                  <a:pt x="189" y="72"/>
                </a:lnTo>
                <a:lnTo>
                  <a:pt x="188" y="68"/>
                </a:lnTo>
                <a:lnTo>
                  <a:pt x="188" y="65"/>
                </a:lnTo>
                <a:lnTo>
                  <a:pt x="188" y="63"/>
                </a:lnTo>
                <a:lnTo>
                  <a:pt x="187" y="61"/>
                </a:lnTo>
                <a:lnTo>
                  <a:pt x="187" y="51"/>
                </a:lnTo>
                <a:lnTo>
                  <a:pt x="187" y="44"/>
                </a:lnTo>
                <a:lnTo>
                  <a:pt x="187" y="42"/>
                </a:lnTo>
                <a:lnTo>
                  <a:pt x="187" y="40"/>
                </a:lnTo>
                <a:lnTo>
                  <a:pt x="188" y="34"/>
                </a:lnTo>
                <a:lnTo>
                  <a:pt x="188" y="32"/>
                </a:lnTo>
                <a:lnTo>
                  <a:pt x="188" y="30"/>
                </a:lnTo>
                <a:lnTo>
                  <a:pt x="188" y="28"/>
                </a:lnTo>
                <a:lnTo>
                  <a:pt x="187" y="27"/>
                </a:lnTo>
                <a:lnTo>
                  <a:pt x="187" y="26"/>
                </a:lnTo>
                <a:lnTo>
                  <a:pt x="186" y="24"/>
                </a:lnTo>
                <a:lnTo>
                  <a:pt x="186" y="23"/>
                </a:lnTo>
                <a:lnTo>
                  <a:pt x="184" y="20"/>
                </a:lnTo>
                <a:lnTo>
                  <a:pt x="181" y="15"/>
                </a:lnTo>
                <a:lnTo>
                  <a:pt x="179" y="13"/>
                </a:lnTo>
                <a:lnTo>
                  <a:pt x="178" y="10"/>
                </a:lnTo>
                <a:lnTo>
                  <a:pt x="177" y="8"/>
                </a:lnTo>
                <a:lnTo>
                  <a:pt x="176" y="6"/>
                </a:lnTo>
                <a:lnTo>
                  <a:pt x="175" y="4"/>
                </a:lnTo>
                <a:lnTo>
                  <a:pt x="175" y="3"/>
                </a:lnTo>
                <a:lnTo>
                  <a:pt x="175" y="2"/>
                </a:lnTo>
                <a:lnTo>
                  <a:pt x="174" y="1"/>
                </a:lnTo>
                <a:lnTo>
                  <a:pt x="174" y="0"/>
                </a:lnTo>
                <a:lnTo>
                  <a:pt x="175" y="0"/>
                </a:lnTo>
                <a:lnTo>
                  <a:pt x="176" y="0"/>
                </a:lnTo>
                <a:lnTo>
                  <a:pt x="177" y="0"/>
                </a:lnTo>
                <a:lnTo>
                  <a:pt x="180" y="0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588" name="Freeform 241">
            <a:extLst>
              <a:ext uri="{FF2B5EF4-FFF2-40B4-BE49-F238E27FC236}">
                <a16:creationId xmlns:a16="http://schemas.microsoft.com/office/drawing/2014/main" id="{B6127C79-5656-4BD4-9AF9-02CF038B392F}"/>
              </a:ext>
            </a:extLst>
          </p:cNvPr>
          <p:cNvSpPr>
            <a:spLocks/>
          </p:cNvSpPr>
          <p:nvPr/>
        </p:nvSpPr>
        <p:spPr bwMode="auto">
          <a:xfrm>
            <a:off x="8669720" y="1684990"/>
            <a:ext cx="629770" cy="488123"/>
          </a:xfrm>
          <a:custGeom>
            <a:avLst/>
            <a:gdLst>
              <a:gd name="T0" fmla="*/ 232 w 618"/>
              <a:gd name="T1" fmla="*/ 17 h 479"/>
              <a:gd name="T2" fmla="*/ 274 w 618"/>
              <a:gd name="T3" fmla="*/ 22 h 479"/>
              <a:gd name="T4" fmla="*/ 299 w 618"/>
              <a:gd name="T5" fmla="*/ 34 h 479"/>
              <a:gd name="T6" fmla="*/ 319 w 618"/>
              <a:gd name="T7" fmla="*/ 67 h 479"/>
              <a:gd name="T8" fmla="*/ 357 w 618"/>
              <a:gd name="T9" fmla="*/ 59 h 479"/>
              <a:gd name="T10" fmla="*/ 373 w 618"/>
              <a:gd name="T11" fmla="*/ 93 h 479"/>
              <a:gd name="T12" fmla="*/ 372 w 618"/>
              <a:gd name="T13" fmla="*/ 111 h 479"/>
              <a:gd name="T14" fmla="*/ 394 w 618"/>
              <a:gd name="T15" fmla="*/ 101 h 479"/>
              <a:gd name="T16" fmla="*/ 422 w 618"/>
              <a:gd name="T17" fmla="*/ 78 h 479"/>
              <a:gd name="T18" fmla="*/ 452 w 618"/>
              <a:gd name="T19" fmla="*/ 93 h 479"/>
              <a:gd name="T20" fmla="*/ 467 w 618"/>
              <a:gd name="T21" fmla="*/ 72 h 479"/>
              <a:gd name="T22" fmla="*/ 495 w 618"/>
              <a:gd name="T23" fmla="*/ 73 h 479"/>
              <a:gd name="T24" fmla="*/ 534 w 618"/>
              <a:gd name="T25" fmla="*/ 99 h 479"/>
              <a:gd name="T26" fmla="*/ 547 w 618"/>
              <a:gd name="T27" fmla="*/ 131 h 479"/>
              <a:gd name="T28" fmla="*/ 530 w 618"/>
              <a:gd name="T29" fmla="*/ 166 h 479"/>
              <a:gd name="T30" fmla="*/ 504 w 618"/>
              <a:gd name="T31" fmla="*/ 179 h 479"/>
              <a:gd name="T32" fmla="*/ 478 w 618"/>
              <a:gd name="T33" fmla="*/ 196 h 479"/>
              <a:gd name="T34" fmla="*/ 464 w 618"/>
              <a:gd name="T35" fmla="*/ 214 h 479"/>
              <a:gd name="T36" fmla="*/ 456 w 618"/>
              <a:gd name="T37" fmla="*/ 225 h 479"/>
              <a:gd name="T38" fmla="*/ 475 w 618"/>
              <a:gd name="T39" fmla="*/ 244 h 479"/>
              <a:gd name="T40" fmla="*/ 494 w 618"/>
              <a:gd name="T41" fmla="*/ 262 h 479"/>
              <a:gd name="T42" fmla="*/ 521 w 618"/>
              <a:gd name="T43" fmla="*/ 262 h 479"/>
              <a:gd name="T44" fmla="*/ 539 w 618"/>
              <a:gd name="T45" fmla="*/ 293 h 479"/>
              <a:gd name="T46" fmla="*/ 575 w 618"/>
              <a:gd name="T47" fmla="*/ 327 h 479"/>
              <a:gd name="T48" fmla="*/ 606 w 618"/>
              <a:gd name="T49" fmla="*/ 363 h 479"/>
              <a:gd name="T50" fmla="*/ 618 w 618"/>
              <a:gd name="T51" fmla="*/ 409 h 479"/>
              <a:gd name="T52" fmla="*/ 591 w 618"/>
              <a:gd name="T53" fmla="*/ 401 h 479"/>
              <a:gd name="T54" fmla="*/ 576 w 618"/>
              <a:gd name="T55" fmla="*/ 404 h 479"/>
              <a:gd name="T56" fmla="*/ 544 w 618"/>
              <a:gd name="T57" fmla="*/ 430 h 479"/>
              <a:gd name="T58" fmla="*/ 520 w 618"/>
              <a:gd name="T59" fmla="*/ 454 h 479"/>
              <a:gd name="T60" fmla="*/ 510 w 618"/>
              <a:gd name="T61" fmla="*/ 470 h 479"/>
              <a:gd name="T62" fmla="*/ 495 w 618"/>
              <a:gd name="T63" fmla="*/ 475 h 479"/>
              <a:gd name="T64" fmla="*/ 466 w 618"/>
              <a:gd name="T65" fmla="*/ 478 h 479"/>
              <a:gd name="T66" fmla="*/ 432 w 618"/>
              <a:gd name="T67" fmla="*/ 464 h 479"/>
              <a:gd name="T68" fmla="*/ 400 w 618"/>
              <a:gd name="T69" fmla="*/ 440 h 479"/>
              <a:gd name="T70" fmla="*/ 377 w 618"/>
              <a:gd name="T71" fmla="*/ 421 h 479"/>
              <a:gd name="T72" fmla="*/ 344 w 618"/>
              <a:gd name="T73" fmla="*/ 401 h 479"/>
              <a:gd name="T74" fmla="*/ 314 w 618"/>
              <a:gd name="T75" fmla="*/ 415 h 479"/>
              <a:gd name="T76" fmla="*/ 294 w 618"/>
              <a:gd name="T77" fmla="*/ 416 h 479"/>
              <a:gd name="T78" fmla="*/ 280 w 618"/>
              <a:gd name="T79" fmla="*/ 396 h 479"/>
              <a:gd name="T80" fmla="*/ 260 w 618"/>
              <a:gd name="T81" fmla="*/ 417 h 479"/>
              <a:gd name="T82" fmla="*/ 228 w 618"/>
              <a:gd name="T83" fmla="*/ 422 h 479"/>
              <a:gd name="T84" fmla="*/ 200 w 618"/>
              <a:gd name="T85" fmla="*/ 420 h 479"/>
              <a:gd name="T86" fmla="*/ 177 w 618"/>
              <a:gd name="T87" fmla="*/ 422 h 479"/>
              <a:gd name="T88" fmla="*/ 157 w 618"/>
              <a:gd name="T89" fmla="*/ 440 h 479"/>
              <a:gd name="T90" fmla="*/ 137 w 618"/>
              <a:gd name="T91" fmla="*/ 440 h 479"/>
              <a:gd name="T92" fmla="*/ 127 w 618"/>
              <a:gd name="T93" fmla="*/ 422 h 479"/>
              <a:gd name="T94" fmla="*/ 106 w 618"/>
              <a:gd name="T95" fmla="*/ 409 h 479"/>
              <a:gd name="T96" fmla="*/ 118 w 618"/>
              <a:gd name="T97" fmla="*/ 382 h 479"/>
              <a:gd name="T98" fmla="*/ 110 w 618"/>
              <a:gd name="T99" fmla="*/ 354 h 479"/>
              <a:gd name="T100" fmla="*/ 105 w 618"/>
              <a:gd name="T101" fmla="*/ 322 h 479"/>
              <a:gd name="T102" fmla="*/ 78 w 618"/>
              <a:gd name="T103" fmla="*/ 323 h 479"/>
              <a:gd name="T104" fmla="*/ 43 w 618"/>
              <a:gd name="T105" fmla="*/ 317 h 479"/>
              <a:gd name="T106" fmla="*/ 32 w 618"/>
              <a:gd name="T107" fmla="*/ 295 h 479"/>
              <a:gd name="T108" fmla="*/ 11 w 618"/>
              <a:gd name="T109" fmla="*/ 285 h 479"/>
              <a:gd name="T110" fmla="*/ 0 w 618"/>
              <a:gd name="T111" fmla="*/ 265 h 479"/>
              <a:gd name="T112" fmla="*/ 15 w 618"/>
              <a:gd name="T113" fmla="*/ 244 h 479"/>
              <a:gd name="T114" fmla="*/ 10 w 618"/>
              <a:gd name="T115" fmla="*/ 215 h 479"/>
              <a:gd name="T116" fmla="*/ 4 w 618"/>
              <a:gd name="T117" fmla="*/ 181 h 479"/>
              <a:gd name="T118" fmla="*/ 33 w 618"/>
              <a:gd name="T119" fmla="*/ 181 h 4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618" h="479">
                <a:moveTo>
                  <a:pt x="180" y="0"/>
                </a:moveTo>
                <a:lnTo>
                  <a:pt x="182" y="0"/>
                </a:lnTo>
                <a:lnTo>
                  <a:pt x="190" y="1"/>
                </a:lnTo>
                <a:lnTo>
                  <a:pt x="194" y="1"/>
                </a:lnTo>
                <a:lnTo>
                  <a:pt x="197" y="2"/>
                </a:lnTo>
                <a:lnTo>
                  <a:pt x="200" y="3"/>
                </a:lnTo>
                <a:lnTo>
                  <a:pt x="203" y="4"/>
                </a:lnTo>
                <a:lnTo>
                  <a:pt x="204" y="4"/>
                </a:lnTo>
                <a:lnTo>
                  <a:pt x="206" y="5"/>
                </a:lnTo>
                <a:lnTo>
                  <a:pt x="207" y="5"/>
                </a:lnTo>
                <a:lnTo>
                  <a:pt x="212" y="8"/>
                </a:lnTo>
                <a:lnTo>
                  <a:pt x="216" y="10"/>
                </a:lnTo>
                <a:lnTo>
                  <a:pt x="219" y="11"/>
                </a:lnTo>
                <a:lnTo>
                  <a:pt x="226" y="14"/>
                </a:lnTo>
                <a:lnTo>
                  <a:pt x="228" y="15"/>
                </a:lnTo>
                <a:lnTo>
                  <a:pt x="230" y="16"/>
                </a:lnTo>
                <a:lnTo>
                  <a:pt x="232" y="17"/>
                </a:lnTo>
                <a:lnTo>
                  <a:pt x="234" y="18"/>
                </a:lnTo>
                <a:lnTo>
                  <a:pt x="235" y="19"/>
                </a:lnTo>
                <a:lnTo>
                  <a:pt x="240" y="22"/>
                </a:lnTo>
                <a:lnTo>
                  <a:pt x="241" y="23"/>
                </a:lnTo>
                <a:lnTo>
                  <a:pt x="242" y="24"/>
                </a:lnTo>
                <a:lnTo>
                  <a:pt x="244" y="24"/>
                </a:lnTo>
                <a:lnTo>
                  <a:pt x="245" y="25"/>
                </a:lnTo>
                <a:lnTo>
                  <a:pt x="247" y="25"/>
                </a:lnTo>
                <a:lnTo>
                  <a:pt x="248" y="25"/>
                </a:lnTo>
                <a:lnTo>
                  <a:pt x="250" y="26"/>
                </a:lnTo>
                <a:lnTo>
                  <a:pt x="251" y="26"/>
                </a:lnTo>
                <a:lnTo>
                  <a:pt x="256" y="26"/>
                </a:lnTo>
                <a:lnTo>
                  <a:pt x="258" y="26"/>
                </a:lnTo>
                <a:lnTo>
                  <a:pt x="260" y="26"/>
                </a:lnTo>
                <a:lnTo>
                  <a:pt x="261" y="25"/>
                </a:lnTo>
                <a:lnTo>
                  <a:pt x="264" y="25"/>
                </a:lnTo>
                <a:lnTo>
                  <a:pt x="274" y="22"/>
                </a:lnTo>
                <a:lnTo>
                  <a:pt x="277" y="21"/>
                </a:lnTo>
                <a:lnTo>
                  <a:pt x="282" y="19"/>
                </a:lnTo>
                <a:lnTo>
                  <a:pt x="284" y="19"/>
                </a:lnTo>
                <a:lnTo>
                  <a:pt x="285" y="18"/>
                </a:lnTo>
                <a:lnTo>
                  <a:pt x="287" y="18"/>
                </a:lnTo>
                <a:lnTo>
                  <a:pt x="288" y="18"/>
                </a:lnTo>
                <a:lnTo>
                  <a:pt x="289" y="18"/>
                </a:lnTo>
                <a:lnTo>
                  <a:pt x="290" y="19"/>
                </a:lnTo>
                <a:lnTo>
                  <a:pt x="291" y="19"/>
                </a:lnTo>
                <a:lnTo>
                  <a:pt x="292" y="20"/>
                </a:lnTo>
                <a:lnTo>
                  <a:pt x="293" y="20"/>
                </a:lnTo>
                <a:lnTo>
                  <a:pt x="294" y="22"/>
                </a:lnTo>
                <a:lnTo>
                  <a:pt x="295" y="23"/>
                </a:lnTo>
                <a:lnTo>
                  <a:pt x="296" y="25"/>
                </a:lnTo>
                <a:lnTo>
                  <a:pt x="297" y="26"/>
                </a:lnTo>
                <a:lnTo>
                  <a:pt x="297" y="27"/>
                </a:lnTo>
                <a:lnTo>
                  <a:pt x="299" y="34"/>
                </a:lnTo>
                <a:lnTo>
                  <a:pt x="300" y="36"/>
                </a:lnTo>
                <a:lnTo>
                  <a:pt x="302" y="40"/>
                </a:lnTo>
                <a:lnTo>
                  <a:pt x="306" y="48"/>
                </a:lnTo>
                <a:lnTo>
                  <a:pt x="308" y="52"/>
                </a:lnTo>
                <a:lnTo>
                  <a:pt x="310" y="58"/>
                </a:lnTo>
                <a:lnTo>
                  <a:pt x="311" y="60"/>
                </a:lnTo>
                <a:lnTo>
                  <a:pt x="312" y="62"/>
                </a:lnTo>
                <a:lnTo>
                  <a:pt x="313" y="64"/>
                </a:lnTo>
                <a:lnTo>
                  <a:pt x="313" y="64"/>
                </a:lnTo>
                <a:lnTo>
                  <a:pt x="314" y="65"/>
                </a:lnTo>
                <a:lnTo>
                  <a:pt x="314" y="65"/>
                </a:lnTo>
                <a:lnTo>
                  <a:pt x="315" y="66"/>
                </a:lnTo>
                <a:lnTo>
                  <a:pt x="316" y="66"/>
                </a:lnTo>
                <a:lnTo>
                  <a:pt x="317" y="66"/>
                </a:lnTo>
                <a:lnTo>
                  <a:pt x="317" y="67"/>
                </a:lnTo>
                <a:lnTo>
                  <a:pt x="318" y="67"/>
                </a:lnTo>
                <a:lnTo>
                  <a:pt x="319" y="67"/>
                </a:lnTo>
                <a:lnTo>
                  <a:pt x="320" y="67"/>
                </a:lnTo>
                <a:lnTo>
                  <a:pt x="321" y="67"/>
                </a:lnTo>
                <a:lnTo>
                  <a:pt x="322" y="67"/>
                </a:lnTo>
                <a:lnTo>
                  <a:pt x="324" y="66"/>
                </a:lnTo>
                <a:lnTo>
                  <a:pt x="327" y="65"/>
                </a:lnTo>
                <a:lnTo>
                  <a:pt x="334" y="63"/>
                </a:lnTo>
                <a:lnTo>
                  <a:pt x="337" y="62"/>
                </a:lnTo>
                <a:lnTo>
                  <a:pt x="341" y="60"/>
                </a:lnTo>
                <a:lnTo>
                  <a:pt x="343" y="60"/>
                </a:lnTo>
                <a:lnTo>
                  <a:pt x="345" y="59"/>
                </a:lnTo>
                <a:lnTo>
                  <a:pt x="347" y="58"/>
                </a:lnTo>
                <a:lnTo>
                  <a:pt x="349" y="58"/>
                </a:lnTo>
                <a:lnTo>
                  <a:pt x="350" y="58"/>
                </a:lnTo>
                <a:lnTo>
                  <a:pt x="352" y="58"/>
                </a:lnTo>
                <a:lnTo>
                  <a:pt x="354" y="58"/>
                </a:lnTo>
                <a:lnTo>
                  <a:pt x="355" y="58"/>
                </a:lnTo>
                <a:lnTo>
                  <a:pt x="357" y="59"/>
                </a:lnTo>
                <a:lnTo>
                  <a:pt x="359" y="60"/>
                </a:lnTo>
                <a:lnTo>
                  <a:pt x="360" y="61"/>
                </a:lnTo>
                <a:lnTo>
                  <a:pt x="362" y="62"/>
                </a:lnTo>
                <a:lnTo>
                  <a:pt x="363" y="63"/>
                </a:lnTo>
                <a:lnTo>
                  <a:pt x="364" y="64"/>
                </a:lnTo>
                <a:lnTo>
                  <a:pt x="364" y="65"/>
                </a:lnTo>
                <a:lnTo>
                  <a:pt x="365" y="66"/>
                </a:lnTo>
                <a:lnTo>
                  <a:pt x="366" y="68"/>
                </a:lnTo>
                <a:lnTo>
                  <a:pt x="367" y="69"/>
                </a:lnTo>
                <a:lnTo>
                  <a:pt x="367" y="71"/>
                </a:lnTo>
                <a:lnTo>
                  <a:pt x="369" y="74"/>
                </a:lnTo>
                <a:lnTo>
                  <a:pt x="369" y="76"/>
                </a:lnTo>
                <a:lnTo>
                  <a:pt x="370" y="79"/>
                </a:lnTo>
                <a:lnTo>
                  <a:pt x="371" y="82"/>
                </a:lnTo>
                <a:lnTo>
                  <a:pt x="371" y="86"/>
                </a:lnTo>
                <a:lnTo>
                  <a:pt x="373" y="91"/>
                </a:lnTo>
                <a:lnTo>
                  <a:pt x="373" y="93"/>
                </a:lnTo>
                <a:lnTo>
                  <a:pt x="373" y="94"/>
                </a:lnTo>
                <a:lnTo>
                  <a:pt x="373" y="95"/>
                </a:lnTo>
                <a:lnTo>
                  <a:pt x="373" y="96"/>
                </a:lnTo>
                <a:lnTo>
                  <a:pt x="373" y="96"/>
                </a:lnTo>
                <a:lnTo>
                  <a:pt x="372" y="97"/>
                </a:lnTo>
                <a:lnTo>
                  <a:pt x="372" y="98"/>
                </a:lnTo>
                <a:lnTo>
                  <a:pt x="370" y="102"/>
                </a:lnTo>
                <a:lnTo>
                  <a:pt x="369" y="104"/>
                </a:lnTo>
                <a:lnTo>
                  <a:pt x="369" y="105"/>
                </a:lnTo>
                <a:lnTo>
                  <a:pt x="369" y="106"/>
                </a:lnTo>
                <a:lnTo>
                  <a:pt x="369" y="106"/>
                </a:lnTo>
                <a:lnTo>
                  <a:pt x="369" y="107"/>
                </a:lnTo>
                <a:lnTo>
                  <a:pt x="369" y="108"/>
                </a:lnTo>
                <a:lnTo>
                  <a:pt x="370" y="109"/>
                </a:lnTo>
                <a:lnTo>
                  <a:pt x="370" y="110"/>
                </a:lnTo>
                <a:lnTo>
                  <a:pt x="371" y="110"/>
                </a:lnTo>
                <a:lnTo>
                  <a:pt x="372" y="111"/>
                </a:lnTo>
                <a:lnTo>
                  <a:pt x="373" y="111"/>
                </a:lnTo>
                <a:lnTo>
                  <a:pt x="375" y="112"/>
                </a:lnTo>
                <a:lnTo>
                  <a:pt x="376" y="112"/>
                </a:lnTo>
                <a:lnTo>
                  <a:pt x="377" y="113"/>
                </a:lnTo>
                <a:lnTo>
                  <a:pt x="379" y="113"/>
                </a:lnTo>
                <a:lnTo>
                  <a:pt x="380" y="112"/>
                </a:lnTo>
                <a:lnTo>
                  <a:pt x="381" y="112"/>
                </a:lnTo>
                <a:lnTo>
                  <a:pt x="383" y="111"/>
                </a:lnTo>
                <a:lnTo>
                  <a:pt x="385" y="110"/>
                </a:lnTo>
                <a:lnTo>
                  <a:pt x="388" y="107"/>
                </a:lnTo>
                <a:lnTo>
                  <a:pt x="389" y="107"/>
                </a:lnTo>
                <a:lnTo>
                  <a:pt x="390" y="106"/>
                </a:lnTo>
                <a:lnTo>
                  <a:pt x="391" y="105"/>
                </a:lnTo>
                <a:lnTo>
                  <a:pt x="391" y="105"/>
                </a:lnTo>
                <a:lnTo>
                  <a:pt x="392" y="104"/>
                </a:lnTo>
                <a:lnTo>
                  <a:pt x="392" y="103"/>
                </a:lnTo>
                <a:lnTo>
                  <a:pt x="394" y="101"/>
                </a:lnTo>
                <a:lnTo>
                  <a:pt x="396" y="95"/>
                </a:lnTo>
                <a:lnTo>
                  <a:pt x="398" y="92"/>
                </a:lnTo>
                <a:lnTo>
                  <a:pt x="399" y="90"/>
                </a:lnTo>
                <a:lnTo>
                  <a:pt x="401" y="87"/>
                </a:lnTo>
                <a:lnTo>
                  <a:pt x="403" y="85"/>
                </a:lnTo>
                <a:lnTo>
                  <a:pt x="405" y="83"/>
                </a:lnTo>
                <a:lnTo>
                  <a:pt x="407" y="81"/>
                </a:lnTo>
                <a:lnTo>
                  <a:pt x="409" y="80"/>
                </a:lnTo>
                <a:lnTo>
                  <a:pt x="410" y="79"/>
                </a:lnTo>
                <a:lnTo>
                  <a:pt x="411" y="78"/>
                </a:lnTo>
                <a:lnTo>
                  <a:pt x="413" y="77"/>
                </a:lnTo>
                <a:lnTo>
                  <a:pt x="414" y="77"/>
                </a:lnTo>
                <a:lnTo>
                  <a:pt x="415" y="77"/>
                </a:lnTo>
                <a:lnTo>
                  <a:pt x="417" y="77"/>
                </a:lnTo>
                <a:lnTo>
                  <a:pt x="419" y="77"/>
                </a:lnTo>
                <a:lnTo>
                  <a:pt x="421" y="77"/>
                </a:lnTo>
                <a:lnTo>
                  <a:pt x="422" y="78"/>
                </a:lnTo>
                <a:lnTo>
                  <a:pt x="424" y="78"/>
                </a:lnTo>
                <a:lnTo>
                  <a:pt x="430" y="81"/>
                </a:lnTo>
                <a:lnTo>
                  <a:pt x="432" y="82"/>
                </a:lnTo>
                <a:lnTo>
                  <a:pt x="433" y="83"/>
                </a:lnTo>
                <a:lnTo>
                  <a:pt x="435" y="84"/>
                </a:lnTo>
                <a:lnTo>
                  <a:pt x="437" y="86"/>
                </a:lnTo>
                <a:lnTo>
                  <a:pt x="439" y="87"/>
                </a:lnTo>
                <a:lnTo>
                  <a:pt x="443" y="91"/>
                </a:lnTo>
                <a:lnTo>
                  <a:pt x="444" y="91"/>
                </a:lnTo>
                <a:lnTo>
                  <a:pt x="445" y="92"/>
                </a:lnTo>
                <a:lnTo>
                  <a:pt x="446" y="93"/>
                </a:lnTo>
                <a:lnTo>
                  <a:pt x="447" y="93"/>
                </a:lnTo>
                <a:lnTo>
                  <a:pt x="448" y="93"/>
                </a:lnTo>
                <a:lnTo>
                  <a:pt x="449" y="93"/>
                </a:lnTo>
                <a:lnTo>
                  <a:pt x="450" y="93"/>
                </a:lnTo>
                <a:lnTo>
                  <a:pt x="451" y="93"/>
                </a:lnTo>
                <a:lnTo>
                  <a:pt x="452" y="93"/>
                </a:lnTo>
                <a:lnTo>
                  <a:pt x="453" y="92"/>
                </a:lnTo>
                <a:lnTo>
                  <a:pt x="454" y="92"/>
                </a:lnTo>
                <a:lnTo>
                  <a:pt x="455" y="91"/>
                </a:lnTo>
                <a:lnTo>
                  <a:pt x="456" y="91"/>
                </a:lnTo>
                <a:lnTo>
                  <a:pt x="457" y="90"/>
                </a:lnTo>
                <a:lnTo>
                  <a:pt x="458" y="89"/>
                </a:lnTo>
                <a:lnTo>
                  <a:pt x="458" y="89"/>
                </a:lnTo>
                <a:lnTo>
                  <a:pt x="459" y="88"/>
                </a:lnTo>
                <a:lnTo>
                  <a:pt x="459" y="87"/>
                </a:lnTo>
                <a:lnTo>
                  <a:pt x="460" y="85"/>
                </a:lnTo>
                <a:lnTo>
                  <a:pt x="462" y="81"/>
                </a:lnTo>
                <a:lnTo>
                  <a:pt x="463" y="78"/>
                </a:lnTo>
                <a:lnTo>
                  <a:pt x="464" y="76"/>
                </a:lnTo>
                <a:lnTo>
                  <a:pt x="465" y="75"/>
                </a:lnTo>
                <a:lnTo>
                  <a:pt x="466" y="74"/>
                </a:lnTo>
                <a:lnTo>
                  <a:pt x="466" y="73"/>
                </a:lnTo>
                <a:lnTo>
                  <a:pt x="467" y="72"/>
                </a:lnTo>
                <a:lnTo>
                  <a:pt x="468" y="72"/>
                </a:lnTo>
                <a:lnTo>
                  <a:pt x="469" y="71"/>
                </a:lnTo>
                <a:lnTo>
                  <a:pt x="469" y="71"/>
                </a:lnTo>
                <a:lnTo>
                  <a:pt x="470" y="71"/>
                </a:lnTo>
                <a:lnTo>
                  <a:pt x="471" y="70"/>
                </a:lnTo>
                <a:lnTo>
                  <a:pt x="473" y="70"/>
                </a:lnTo>
                <a:lnTo>
                  <a:pt x="474" y="70"/>
                </a:lnTo>
                <a:lnTo>
                  <a:pt x="476" y="70"/>
                </a:lnTo>
                <a:lnTo>
                  <a:pt x="478" y="70"/>
                </a:lnTo>
                <a:lnTo>
                  <a:pt x="480" y="70"/>
                </a:lnTo>
                <a:lnTo>
                  <a:pt x="482" y="70"/>
                </a:lnTo>
                <a:lnTo>
                  <a:pt x="483" y="71"/>
                </a:lnTo>
                <a:lnTo>
                  <a:pt x="488" y="72"/>
                </a:lnTo>
                <a:lnTo>
                  <a:pt x="490" y="72"/>
                </a:lnTo>
                <a:lnTo>
                  <a:pt x="491" y="72"/>
                </a:lnTo>
                <a:lnTo>
                  <a:pt x="493" y="72"/>
                </a:lnTo>
                <a:lnTo>
                  <a:pt x="495" y="73"/>
                </a:lnTo>
                <a:lnTo>
                  <a:pt x="500" y="73"/>
                </a:lnTo>
                <a:lnTo>
                  <a:pt x="502" y="73"/>
                </a:lnTo>
                <a:lnTo>
                  <a:pt x="504" y="73"/>
                </a:lnTo>
                <a:lnTo>
                  <a:pt x="505" y="73"/>
                </a:lnTo>
                <a:lnTo>
                  <a:pt x="507" y="74"/>
                </a:lnTo>
                <a:lnTo>
                  <a:pt x="508" y="74"/>
                </a:lnTo>
                <a:lnTo>
                  <a:pt x="510" y="75"/>
                </a:lnTo>
                <a:lnTo>
                  <a:pt x="511" y="76"/>
                </a:lnTo>
                <a:lnTo>
                  <a:pt x="513" y="77"/>
                </a:lnTo>
                <a:lnTo>
                  <a:pt x="516" y="80"/>
                </a:lnTo>
                <a:lnTo>
                  <a:pt x="519" y="83"/>
                </a:lnTo>
                <a:lnTo>
                  <a:pt x="520" y="84"/>
                </a:lnTo>
                <a:lnTo>
                  <a:pt x="523" y="86"/>
                </a:lnTo>
                <a:lnTo>
                  <a:pt x="526" y="89"/>
                </a:lnTo>
                <a:lnTo>
                  <a:pt x="530" y="94"/>
                </a:lnTo>
                <a:lnTo>
                  <a:pt x="532" y="97"/>
                </a:lnTo>
                <a:lnTo>
                  <a:pt x="534" y="99"/>
                </a:lnTo>
                <a:lnTo>
                  <a:pt x="539" y="103"/>
                </a:lnTo>
                <a:lnTo>
                  <a:pt x="543" y="107"/>
                </a:lnTo>
                <a:lnTo>
                  <a:pt x="545" y="109"/>
                </a:lnTo>
                <a:lnTo>
                  <a:pt x="547" y="112"/>
                </a:lnTo>
                <a:lnTo>
                  <a:pt x="548" y="114"/>
                </a:lnTo>
                <a:lnTo>
                  <a:pt x="550" y="116"/>
                </a:lnTo>
                <a:lnTo>
                  <a:pt x="550" y="118"/>
                </a:lnTo>
                <a:lnTo>
                  <a:pt x="551" y="120"/>
                </a:lnTo>
                <a:lnTo>
                  <a:pt x="551" y="122"/>
                </a:lnTo>
                <a:lnTo>
                  <a:pt x="551" y="123"/>
                </a:lnTo>
                <a:lnTo>
                  <a:pt x="551" y="123"/>
                </a:lnTo>
                <a:lnTo>
                  <a:pt x="551" y="125"/>
                </a:lnTo>
                <a:lnTo>
                  <a:pt x="551" y="126"/>
                </a:lnTo>
                <a:lnTo>
                  <a:pt x="550" y="127"/>
                </a:lnTo>
                <a:lnTo>
                  <a:pt x="550" y="128"/>
                </a:lnTo>
                <a:lnTo>
                  <a:pt x="549" y="129"/>
                </a:lnTo>
                <a:lnTo>
                  <a:pt x="547" y="131"/>
                </a:lnTo>
                <a:lnTo>
                  <a:pt x="544" y="134"/>
                </a:lnTo>
                <a:lnTo>
                  <a:pt x="543" y="135"/>
                </a:lnTo>
                <a:lnTo>
                  <a:pt x="543" y="136"/>
                </a:lnTo>
                <a:lnTo>
                  <a:pt x="542" y="137"/>
                </a:lnTo>
                <a:lnTo>
                  <a:pt x="541" y="139"/>
                </a:lnTo>
                <a:lnTo>
                  <a:pt x="540" y="143"/>
                </a:lnTo>
                <a:lnTo>
                  <a:pt x="539" y="145"/>
                </a:lnTo>
                <a:lnTo>
                  <a:pt x="538" y="147"/>
                </a:lnTo>
                <a:lnTo>
                  <a:pt x="536" y="150"/>
                </a:lnTo>
                <a:lnTo>
                  <a:pt x="536" y="152"/>
                </a:lnTo>
                <a:lnTo>
                  <a:pt x="535" y="153"/>
                </a:lnTo>
                <a:lnTo>
                  <a:pt x="535" y="157"/>
                </a:lnTo>
                <a:lnTo>
                  <a:pt x="534" y="158"/>
                </a:lnTo>
                <a:lnTo>
                  <a:pt x="534" y="160"/>
                </a:lnTo>
                <a:lnTo>
                  <a:pt x="533" y="162"/>
                </a:lnTo>
                <a:lnTo>
                  <a:pt x="532" y="164"/>
                </a:lnTo>
                <a:lnTo>
                  <a:pt x="530" y="166"/>
                </a:lnTo>
                <a:lnTo>
                  <a:pt x="529" y="167"/>
                </a:lnTo>
                <a:lnTo>
                  <a:pt x="524" y="173"/>
                </a:lnTo>
                <a:lnTo>
                  <a:pt x="522" y="175"/>
                </a:lnTo>
                <a:lnTo>
                  <a:pt x="521" y="176"/>
                </a:lnTo>
                <a:lnTo>
                  <a:pt x="520" y="176"/>
                </a:lnTo>
                <a:lnTo>
                  <a:pt x="519" y="177"/>
                </a:lnTo>
                <a:lnTo>
                  <a:pt x="518" y="178"/>
                </a:lnTo>
                <a:lnTo>
                  <a:pt x="517" y="178"/>
                </a:lnTo>
                <a:lnTo>
                  <a:pt x="516" y="178"/>
                </a:lnTo>
                <a:lnTo>
                  <a:pt x="514" y="179"/>
                </a:lnTo>
                <a:lnTo>
                  <a:pt x="513" y="179"/>
                </a:lnTo>
                <a:lnTo>
                  <a:pt x="511" y="179"/>
                </a:lnTo>
                <a:lnTo>
                  <a:pt x="508" y="178"/>
                </a:lnTo>
                <a:lnTo>
                  <a:pt x="506" y="178"/>
                </a:lnTo>
                <a:lnTo>
                  <a:pt x="505" y="178"/>
                </a:lnTo>
                <a:lnTo>
                  <a:pt x="505" y="178"/>
                </a:lnTo>
                <a:lnTo>
                  <a:pt x="504" y="179"/>
                </a:lnTo>
                <a:lnTo>
                  <a:pt x="503" y="179"/>
                </a:lnTo>
                <a:lnTo>
                  <a:pt x="502" y="179"/>
                </a:lnTo>
                <a:lnTo>
                  <a:pt x="501" y="180"/>
                </a:lnTo>
                <a:lnTo>
                  <a:pt x="501" y="181"/>
                </a:lnTo>
                <a:lnTo>
                  <a:pt x="499" y="183"/>
                </a:lnTo>
                <a:lnTo>
                  <a:pt x="495" y="187"/>
                </a:lnTo>
                <a:lnTo>
                  <a:pt x="494" y="188"/>
                </a:lnTo>
                <a:lnTo>
                  <a:pt x="493" y="189"/>
                </a:lnTo>
                <a:lnTo>
                  <a:pt x="491" y="190"/>
                </a:lnTo>
                <a:lnTo>
                  <a:pt x="490" y="190"/>
                </a:lnTo>
                <a:lnTo>
                  <a:pt x="489" y="191"/>
                </a:lnTo>
                <a:lnTo>
                  <a:pt x="486" y="192"/>
                </a:lnTo>
                <a:lnTo>
                  <a:pt x="485" y="192"/>
                </a:lnTo>
                <a:lnTo>
                  <a:pt x="484" y="192"/>
                </a:lnTo>
                <a:lnTo>
                  <a:pt x="482" y="194"/>
                </a:lnTo>
                <a:lnTo>
                  <a:pt x="479" y="195"/>
                </a:lnTo>
                <a:lnTo>
                  <a:pt x="478" y="196"/>
                </a:lnTo>
                <a:lnTo>
                  <a:pt x="477" y="197"/>
                </a:lnTo>
                <a:lnTo>
                  <a:pt x="477" y="197"/>
                </a:lnTo>
                <a:lnTo>
                  <a:pt x="475" y="199"/>
                </a:lnTo>
                <a:lnTo>
                  <a:pt x="474" y="200"/>
                </a:lnTo>
                <a:lnTo>
                  <a:pt x="473" y="201"/>
                </a:lnTo>
                <a:lnTo>
                  <a:pt x="470" y="203"/>
                </a:lnTo>
                <a:lnTo>
                  <a:pt x="470" y="203"/>
                </a:lnTo>
                <a:lnTo>
                  <a:pt x="469" y="204"/>
                </a:lnTo>
                <a:lnTo>
                  <a:pt x="467" y="206"/>
                </a:lnTo>
                <a:lnTo>
                  <a:pt x="466" y="207"/>
                </a:lnTo>
                <a:lnTo>
                  <a:pt x="466" y="208"/>
                </a:lnTo>
                <a:lnTo>
                  <a:pt x="466" y="209"/>
                </a:lnTo>
                <a:lnTo>
                  <a:pt x="466" y="211"/>
                </a:lnTo>
                <a:lnTo>
                  <a:pt x="465" y="212"/>
                </a:lnTo>
                <a:lnTo>
                  <a:pt x="465" y="213"/>
                </a:lnTo>
                <a:lnTo>
                  <a:pt x="465" y="213"/>
                </a:lnTo>
                <a:lnTo>
                  <a:pt x="464" y="214"/>
                </a:lnTo>
                <a:lnTo>
                  <a:pt x="463" y="214"/>
                </a:lnTo>
                <a:lnTo>
                  <a:pt x="463" y="214"/>
                </a:lnTo>
                <a:lnTo>
                  <a:pt x="461" y="215"/>
                </a:lnTo>
                <a:lnTo>
                  <a:pt x="460" y="215"/>
                </a:lnTo>
                <a:lnTo>
                  <a:pt x="460" y="215"/>
                </a:lnTo>
                <a:lnTo>
                  <a:pt x="459" y="215"/>
                </a:lnTo>
                <a:lnTo>
                  <a:pt x="458" y="216"/>
                </a:lnTo>
                <a:lnTo>
                  <a:pt x="458" y="216"/>
                </a:lnTo>
                <a:lnTo>
                  <a:pt x="457" y="217"/>
                </a:lnTo>
                <a:lnTo>
                  <a:pt x="457" y="218"/>
                </a:lnTo>
                <a:lnTo>
                  <a:pt x="456" y="219"/>
                </a:lnTo>
                <a:lnTo>
                  <a:pt x="456" y="220"/>
                </a:lnTo>
                <a:lnTo>
                  <a:pt x="456" y="221"/>
                </a:lnTo>
                <a:lnTo>
                  <a:pt x="456" y="222"/>
                </a:lnTo>
                <a:lnTo>
                  <a:pt x="456" y="223"/>
                </a:lnTo>
                <a:lnTo>
                  <a:pt x="456" y="224"/>
                </a:lnTo>
                <a:lnTo>
                  <a:pt x="456" y="225"/>
                </a:lnTo>
                <a:lnTo>
                  <a:pt x="456" y="226"/>
                </a:lnTo>
                <a:lnTo>
                  <a:pt x="457" y="228"/>
                </a:lnTo>
                <a:lnTo>
                  <a:pt x="459" y="232"/>
                </a:lnTo>
                <a:lnTo>
                  <a:pt x="460" y="234"/>
                </a:lnTo>
                <a:lnTo>
                  <a:pt x="461" y="236"/>
                </a:lnTo>
                <a:lnTo>
                  <a:pt x="462" y="236"/>
                </a:lnTo>
                <a:lnTo>
                  <a:pt x="463" y="237"/>
                </a:lnTo>
                <a:lnTo>
                  <a:pt x="463" y="237"/>
                </a:lnTo>
                <a:lnTo>
                  <a:pt x="464" y="238"/>
                </a:lnTo>
                <a:lnTo>
                  <a:pt x="465" y="238"/>
                </a:lnTo>
                <a:lnTo>
                  <a:pt x="468" y="239"/>
                </a:lnTo>
                <a:lnTo>
                  <a:pt x="469" y="239"/>
                </a:lnTo>
                <a:lnTo>
                  <a:pt x="470" y="240"/>
                </a:lnTo>
                <a:lnTo>
                  <a:pt x="471" y="241"/>
                </a:lnTo>
                <a:lnTo>
                  <a:pt x="473" y="242"/>
                </a:lnTo>
                <a:lnTo>
                  <a:pt x="474" y="243"/>
                </a:lnTo>
                <a:lnTo>
                  <a:pt x="475" y="244"/>
                </a:lnTo>
                <a:lnTo>
                  <a:pt x="477" y="248"/>
                </a:lnTo>
                <a:lnTo>
                  <a:pt x="478" y="249"/>
                </a:lnTo>
                <a:lnTo>
                  <a:pt x="480" y="251"/>
                </a:lnTo>
                <a:lnTo>
                  <a:pt x="481" y="252"/>
                </a:lnTo>
                <a:lnTo>
                  <a:pt x="482" y="254"/>
                </a:lnTo>
                <a:lnTo>
                  <a:pt x="484" y="257"/>
                </a:lnTo>
                <a:lnTo>
                  <a:pt x="485" y="258"/>
                </a:lnTo>
                <a:lnTo>
                  <a:pt x="486" y="259"/>
                </a:lnTo>
                <a:lnTo>
                  <a:pt x="487" y="260"/>
                </a:lnTo>
                <a:lnTo>
                  <a:pt x="488" y="261"/>
                </a:lnTo>
                <a:lnTo>
                  <a:pt x="489" y="262"/>
                </a:lnTo>
                <a:lnTo>
                  <a:pt x="489" y="262"/>
                </a:lnTo>
                <a:lnTo>
                  <a:pt x="490" y="262"/>
                </a:lnTo>
                <a:lnTo>
                  <a:pt x="491" y="262"/>
                </a:lnTo>
                <a:lnTo>
                  <a:pt x="492" y="262"/>
                </a:lnTo>
                <a:lnTo>
                  <a:pt x="493" y="262"/>
                </a:lnTo>
                <a:lnTo>
                  <a:pt x="494" y="262"/>
                </a:lnTo>
                <a:lnTo>
                  <a:pt x="498" y="260"/>
                </a:lnTo>
                <a:lnTo>
                  <a:pt x="499" y="259"/>
                </a:lnTo>
                <a:lnTo>
                  <a:pt x="500" y="259"/>
                </a:lnTo>
                <a:lnTo>
                  <a:pt x="502" y="259"/>
                </a:lnTo>
                <a:lnTo>
                  <a:pt x="503" y="258"/>
                </a:lnTo>
                <a:lnTo>
                  <a:pt x="505" y="258"/>
                </a:lnTo>
                <a:lnTo>
                  <a:pt x="507" y="258"/>
                </a:lnTo>
                <a:lnTo>
                  <a:pt x="509" y="258"/>
                </a:lnTo>
                <a:lnTo>
                  <a:pt x="511" y="258"/>
                </a:lnTo>
                <a:lnTo>
                  <a:pt x="513" y="258"/>
                </a:lnTo>
                <a:lnTo>
                  <a:pt x="515" y="259"/>
                </a:lnTo>
                <a:lnTo>
                  <a:pt x="516" y="259"/>
                </a:lnTo>
                <a:lnTo>
                  <a:pt x="517" y="260"/>
                </a:lnTo>
                <a:lnTo>
                  <a:pt x="519" y="260"/>
                </a:lnTo>
                <a:lnTo>
                  <a:pt x="520" y="261"/>
                </a:lnTo>
                <a:lnTo>
                  <a:pt x="520" y="261"/>
                </a:lnTo>
                <a:lnTo>
                  <a:pt x="521" y="262"/>
                </a:lnTo>
                <a:lnTo>
                  <a:pt x="522" y="263"/>
                </a:lnTo>
                <a:lnTo>
                  <a:pt x="523" y="265"/>
                </a:lnTo>
                <a:lnTo>
                  <a:pt x="524" y="267"/>
                </a:lnTo>
                <a:lnTo>
                  <a:pt x="524" y="269"/>
                </a:lnTo>
                <a:lnTo>
                  <a:pt x="525" y="274"/>
                </a:lnTo>
                <a:lnTo>
                  <a:pt x="526" y="276"/>
                </a:lnTo>
                <a:lnTo>
                  <a:pt x="527" y="278"/>
                </a:lnTo>
                <a:lnTo>
                  <a:pt x="528" y="280"/>
                </a:lnTo>
                <a:lnTo>
                  <a:pt x="529" y="282"/>
                </a:lnTo>
                <a:lnTo>
                  <a:pt x="530" y="284"/>
                </a:lnTo>
                <a:lnTo>
                  <a:pt x="531" y="286"/>
                </a:lnTo>
                <a:lnTo>
                  <a:pt x="532" y="287"/>
                </a:lnTo>
                <a:lnTo>
                  <a:pt x="533" y="289"/>
                </a:lnTo>
                <a:lnTo>
                  <a:pt x="535" y="290"/>
                </a:lnTo>
                <a:lnTo>
                  <a:pt x="536" y="291"/>
                </a:lnTo>
                <a:lnTo>
                  <a:pt x="538" y="292"/>
                </a:lnTo>
                <a:lnTo>
                  <a:pt x="539" y="293"/>
                </a:lnTo>
                <a:lnTo>
                  <a:pt x="541" y="293"/>
                </a:lnTo>
                <a:lnTo>
                  <a:pt x="542" y="294"/>
                </a:lnTo>
                <a:lnTo>
                  <a:pt x="546" y="294"/>
                </a:lnTo>
                <a:lnTo>
                  <a:pt x="548" y="295"/>
                </a:lnTo>
                <a:lnTo>
                  <a:pt x="550" y="295"/>
                </a:lnTo>
                <a:lnTo>
                  <a:pt x="551" y="296"/>
                </a:lnTo>
                <a:lnTo>
                  <a:pt x="553" y="297"/>
                </a:lnTo>
                <a:lnTo>
                  <a:pt x="554" y="298"/>
                </a:lnTo>
                <a:lnTo>
                  <a:pt x="556" y="299"/>
                </a:lnTo>
                <a:lnTo>
                  <a:pt x="557" y="301"/>
                </a:lnTo>
                <a:lnTo>
                  <a:pt x="559" y="304"/>
                </a:lnTo>
                <a:lnTo>
                  <a:pt x="563" y="308"/>
                </a:lnTo>
                <a:lnTo>
                  <a:pt x="565" y="311"/>
                </a:lnTo>
                <a:lnTo>
                  <a:pt x="567" y="313"/>
                </a:lnTo>
                <a:lnTo>
                  <a:pt x="570" y="318"/>
                </a:lnTo>
                <a:lnTo>
                  <a:pt x="573" y="323"/>
                </a:lnTo>
                <a:lnTo>
                  <a:pt x="575" y="327"/>
                </a:lnTo>
                <a:lnTo>
                  <a:pt x="578" y="330"/>
                </a:lnTo>
                <a:lnTo>
                  <a:pt x="579" y="331"/>
                </a:lnTo>
                <a:lnTo>
                  <a:pt x="580" y="333"/>
                </a:lnTo>
                <a:lnTo>
                  <a:pt x="584" y="337"/>
                </a:lnTo>
                <a:lnTo>
                  <a:pt x="589" y="343"/>
                </a:lnTo>
                <a:lnTo>
                  <a:pt x="591" y="345"/>
                </a:lnTo>
                <a:lnTo>
                  <a:pt x="592" y="346"/>
                </a:lnTo>
                <a:lnTo>
                  <a:pt x="594" y="347"/>
                </a:lnTo>
                <a:lnTo>
                  <a:pt x="598" y="351"/>
                </a:lnTo>
                <a:lnTo>
                  <a:pt x="599" y="352"/>
                </a:lnTo>
                <a:lnTo>
                  <a:pt x="600" y="353"/>
                </a:lnTo>
                <a:lnTo>
                  <a:pt x="601" y="354"/>
                </a:lnTo>
                <a:lnTo>
                  <a:pt x="602" y="356"/>
                </a:lnTo>
                <a:lnTo>
                  <a:pt x="603" y="357"/>
                </a:lnTo>
                <a:lnTo>
                  <a:pt x="604" y="359"/>
                </a:lnTo>
                <a:lnTo>
                  <a:pt x="605" y="361"/>
                </a:lnTo>
                <a:lnTo>
                  <a:pt x="606" y="363"/>
                </a:lnTo>
                <a:lnTo>
                  <a:pt x="607" y="365"/>
                </a:lnTo>
                <a:lnTo>
                  <a:pt x="607" y="368"/>
                </a:lnTo>
                <a:lnTo>
                  <a:pt x="607" y="370"/>
                </a:lnTo>
                <a:lnTo>
                  <a:pt x="608" y="376"/>
                </a:lnTo>
                <a:lnTo>
                  <a:pt x="608" y="380"/>
                </a:lnTo>
                <a:lnTo>
                  <a:pt x="609" y="383"/>
                </a:lnTo>
                <a:lnTo>
                  <a:pt x="609" y="387"/>
                </a:lnTo>
                <a:lnTo>
                  <a:pt x="610" y="390"/>
                </a:lnTo>
                <a:lnTo>
                  <a:pt x="610" y="392"/>
                </a:lnTo>
                <a:lnTo>
                  <a:pt x="611" y="394"/>
                </a:lnTo>
                <a:lnTo>
                  <a:pt x="611" y="395"/>
                </a:lnTo>
                <a:lnTo>
                  <a:pt x="612" y="397"/>
                </a:lnTo>
                <a:lnTo>
                  <a:pt x="613" y="400"/>
                </a:lnTo>
                <a:lnTo>
                  <a:pt x="616" y="405"/>
                </a:lnTo>
                <a:lnTo>
                  <a:pt x="617" y="406"/>
                </a:lnTo>
                <a:lnTo>
                  <a:pt x="617" y="407"/>
                </a:lnTo>
                <a:lnTo>
                  <a:pt x="618" y="409"/>
                </a:lnTo>
                <a:lnTo>
                  <a:pt x="618" y="410"/>
                </a:lnTo>
                <a:lnTo>
                  <a:pt x="618" y="411"/>
                </a:lnTo>
                <a:lnTo>
                  <a:pt x="618" y="411"/>
                </a:lnTo>
                <a:lnTo>
                  <a:pt x="618" y="411"/>
                </a:lnTo>
                <a:lnTo>
                  <a:pt x="618" y="411"/>
                </a:lnTo>
                <a:lnTo>
                  <a:pt x="617" y="412"/>
                </a:lnTo>
                <a:lnTo>
                  <a:pt x="617" y="412"/>
                </a:lnTo>
                <a:lnTo>
                  <a:pt x="616" y="412"/>
                </a:lnTo>
                <a:lnTo>
                  <a:pt x="615" y="412"/>
                </a:lnTo>
                <a:lnTo>
                  <a:pt x="613" y="411"/>
                </a:lnTo>
                <a:lnTo>
                  <a:pt x="611" y="411"/>
                </a:lnTo>
                <a:lnTo>
                  <a:pt x="609" y="410"/>
                </a:lnTo>
                <a:lnTo>
                  <a:pt x="602" y="407"/>
                </a:lnTo>
                <a:lnTo>
                  <a:pt x="599" y="406"/>
                </a:lnTo>
                <a:lnTo>
                  <a:pt x="597" y="405"/>
                </a:lnTo>
                <a:lnTo>
                  <a:pt x="594" y="403"/>
                </a:lnTo>
                <a:lnTo>
                  <a:pt x="591" y="401"/>
                </a:lnTo>
                <a:lnTo>
                  <a:pt x="590" y="401"/>
                </a:lnTo>
                <a:lnTo>
                  <a:pt x="588" y="400"/>
                </a:lnTo>
                <a:lnTo>
                  <a:pt x="587" y="399"/>
                </a:lnTo>
                <a:lnTo>
                  <a:pt x="586" y="399"/>
                </a:lnTo>
                <a:lnTo>
                  <a:pt x="585" y="398"/>
                </a:lnTo>
                <a:lnTo>
                  <a:pt x="584" y="398"/>
                </a:lnTo>
                <a:lnTo>
                  <a:pt x="583" y="398"/>
                </a:lnTo>
                <a:lnTo>
                  <a:pt x="582" y="398"/>
                </a:lnTo>
                <a:lnTo>
                  <a:pt x="581" y="398"/>
                </a:lnTo>
                <a:lnTo>
                  <a:pt x="581" y="399"/>
                </a:lnTo>
                <a:lnTo>
                  <a:pt x="580" y="399"/>
                </a:lnTo>
                <a:lnTo>
                  <a:pt x="579" y="399"/>
                </a:lnTo>
                <a:lnTo>
                  <a:pt x="578" y="400"/>
                </a:lnTo>
                <a:lnTo>
                  <a:pt x="578" y="401"/>
                </a:lnTo>
                <a:lnTo>
                  <a:pt x="577" y="402"/>
                </a:lnTo>
                <a:lnTo>
                  <a:pt x="576" y="402"/>
                </a:lnTo>
                <a:lnTo>
                  <a:pt x="576" y="404"/>
                </a:lnTo>
                <a:lnTo>
                  <a:pt x="573" y="409"/>
                </a:lnTo>
                <a:lnTo>
                  <a:pt x="572" y="411"/>
                </a:lnTo>
                <a:lnTo>
                  <a:pt x="572" y="412"/>
                </a:lnTo>
                <a:lnTo>
                  <a:pt x="571" y="413"/>
                </a:lnTo>
                <a:lnTo>
                  <a:pt x="570" y="415"/>
                </a:lnTo>
                <a:lnTo>
                  <a:pt x="568" y="416"/>
                </a:lnTo>
                <a:lnTo>
                  <a:pt x="567" y="417"/>
                </a:lnTo>
                <a:lnTo>
                  <a:pt x="565" y="419"/>
                </a:lnTo>
                <a:lnTo>
                  <a:pt x="563" y="420"/>
                </a:lnTo>
                <a:lnTo>
                  <a:pt x="561" y="421"/>
                </a:lnTo>
                <a:lnTo>
                  <a:pt x="558" y="422"/>
                </a:lnTo>
                <a:lnTo>
                  <a:pt x="555" y="424"/>
                </a:lnTo>
                <a:lnTo>
                  <a:pt x="554" y="424"/>
                </a:lnTo>
                <a:lnTo>
                  <a:pt x="553" y="426"/>
                </a:lnTo>
                <a:lnTo>
                  <a:pt x="552" y="426"/>
                </a:lnTo>
                <a:lnTo>
                  <a:pt x="548" y="428"/>
                </a:lnTo>
                <a:lnTo>
                  <a:pt x="544" y="430"/>
                </a:lnTo>
                <a:lnTo>
                  <a:pt x="541" y="431"/>
                </a:lnTo>
                <a:lnTo>
                  <a:pt x="540" y="432"/>
                </a:lnTo>
                <a:lnTo>
                  <a:pt x="538" y="433"/>
                </a:lnTo>
                <a:lnTo>
                  <a:pt x="534" y="436"/>
                </a:lnTo>
                <a:lnTo>
                  <a:pt x="532" y="438"/>
                </a:lnTo>
                <a:lnTo>
                  <a:pt x="530" y="439"/>
                </a:lnTo>
                <a:lnTo>
                  <a:pt x="527" y="441"/>
                </a:lnTo>
                <a:lnTo>
                  <a:pt x="525" y="442"/>
                </a:lnTo>
                <a:lnTo>
                  <a:pt x="524" y="443"/>
                </a:lnTo>
                <a:lnTo>
                  <a:pt x="523" y="444"/>
                </a:lnTo>
                <a:lnTo>
                  <a:pt x="522" y="445"/>
                </a:lnTo>
                <a:lnTo>
                  <a:pt x="521" y="446"/>
                </a:lnTo>
                <a:lnTo>
                  <a:pt x="521" y="447"/>
                </a:lnTo>
                <a:lnTo>
                  <a:pt x="520" y="448"/>
                </a:lnTo>
                <a:lnTo>
                  <a:pt x="520" y="449"/>
                </a:lnTo>
                <a:lnTo>
                  <a:pt x="520" y="450"/>
                </a:lnTo>
                <a:lnTo>
                  <a:pt x="520" y="454"/>
                </a:lnTo>
                <a:lnTo>
                  <a:pt x="520" y="455"/>
                </a:lnTo>
                <a:lnTo>
                  <a:pt x="519" y="456"/>
                </a:lnTo>
                <a:lnTo>
                  <a:pt x="519" y="456"/>
                </a:lnTo>
                <a:lnTo>
                  <a:pt x="519" y="457"/>
                </a:lnTo>
                <a:lnTo>
                  <a:pt x="518" y="458"/>
                </a:lnTo>
                <a:lnTo>
                  <a:pt x="517" y="459"/>
                </a:lnTo>
                <a:lnTo>
                  <a:pt x="515" y="460"/>
                </a:lnTo>
                <a:lnTo>
                  <a:pt x="513" y="462"/>
                </a:lnTo>
                <a:lnTo>
                  <a:pt x="512" y="463"/>
                </a:lnTo>
                <a:lnTo>
                  <a:pt x="511" y="464"/>
                </a:lnTo>
                <a:lnTo>
                  <a:pt x="511" y="464"/>
                </a:lnTo>
                <a:lnTo>
                  <a:pt x="510" y="465"/>
                </a:lnTo>
                <a:lnTo>
                  <a:pt x="510" y="466"/>
                </a:lnTo>
                <a:lnTo>
                  <a:pt x="510" y="467"/>
                </a:lnTo>
                <a:lnTo>
                  <a:pt x="510" y="468"/>
                </a:lnTo>
                <a:lnTo>
                  <a:pt x="510" y="468"/>
                </a:lnTo>
                <a:lnTo>
                  <a:pt x="510" y="470"/>
                </a:lnTo>
                <a:lnTo>
                  <a:pt x="511" y="473"/>
                </a:lnTo>
                <a:lnTo>
                  <a:pt x="511" y="474"/>
                </a:lnTo>
                <a:lnTo>
                  <a:pt x="511" y="475"/>
                </a:lnTo>
                <a:lnTo>
                  <a:pt x="511" y="475"/>
                </a:lnTo>
                <a:lnTo>
                  <a:pt x="511" y="476"/>
                </a:lnTo>
                <a:lnTo>
                  <a:pt x="510" y="477"/>
                </a:lnTo>
                <a:lnTo>
                  <a:pt x="510" y="477"/>
                </a:lnTo>
                <a:lnTo>
                  <a:pt x="509" y="477"/>
                </a:lnTo>
                <a:lnTo>
                  <a:pt x="508" y="477"/>
                </a:lnTo>
                <a:lnTo>
                  <a:pt x="507" y="477"/>
                </a:lnTo>
                <a:lnTo>
                  <a:pt x="506" y="477"/>
                </a:lnTo>
                <a:lnTo>
                  <a:pt x="505" y="477"/>
                </a:lnTo>
                <a:lnTo>
                  <a:pt x="503" y="477"/>
                </a:lnTo>
                <a:lnTo>
                  <a:pt x="500" y="476"/>
                </a:lnTo>
                <a:lnTo>
                  <a:pt x="498" y="476"/>
                </a:lnTo>
                <a:lnTo>
                  <a:pt x="496" y="476"/>
                </a:lnTo>
                <a:lnTo>
                  <a:pt x="495" y="475"/>
                </a:lnTo>
                <a:lnTo>
                  <a:pt x="494" y="476"/>
                </a:lnTo>
                <a:lnTo>
                  <a:pt x="491" y="476"/>
                </a:lnTo>
                <a:lnTo>
                  <a:pt x="487" y="476"/>
                </a:lnTo>
                <a:lnTo>
                  <a:pt x="485" y="477"/>
                </a:lnTo>
                <a:lnTo>
                  <a:pt x="483" y="477"/>
                </a:lnTo>
                <a:lnTo>
                  <a:pt x="482" y="476"/>
                </a:lnTo>
                <a:lnTo>
                  <a:pt x="482" y="476"/>
                </a:lnTo>
                <a:lnTo>
                  <a:pt x="481" y="476"/>
                </a:lnTo>
                <a:lnTo>
                  <a:pt x="479" y="475"/>
                </a:lnTo>
                <a:lnTo>
                  <a:pt x="478" y="475"/>
                </a:lnTo>
                <a:lnTo>
                  <a:pt x="477" y="475"/>
                </a:lnTo>
                <a:lnTo>
                  <a:pt x="477" y="475"/>
                </a:lnTo>
                <a:lnTo>
                  <a:pt x="476" y="475"/>
                </a:lnTo>
                <a:lnTo>
                  <a:pt x="473" y="477"/>
                </a:lnTo>
                <a:lnTo>
                  <a:pt x="471" y="477"/>
                </a:lnTo>
                <a:lnTo>
                  <a:pt x="470" y="477"/>
                </a:lnTo>
                <a:lnTo>
                  <a:pt x="466" y="478"/>
                </a:lnTo>
                <a:lnTo>
                  <a:pt x="464" y="479"/>
                </a:lnTo>
                <a:lnTo>
                  <a:pt x="462" y="479"/>
                </a:lnTo>
                <a:lnTo>
                  <a:pt x="460" y="479"/>
                </a:lnTo>
                <a:lnTo>
                  <a:pt x="459" y="479"/>
                </a:lnTo>
                <a:lnTo>
                  <a:pt x="458" y="479"/>
                </a:lnTo>
                <a:lnTo>
                  <a:pt x="457" y="478"/>
                </a:lnTo>
                <a:lnTo>
                  <a:pt x="456" y="478"/>
                </a:lnTo>
                <a:lnTo>
                  <a:pt x="455" y="477"/>
                </a:lnTo>
                <a:lnTo>
                  <a:pt x="453" y="476"/>
                </a:lnTo>
                <a:lnTo>
                  <a:pt x="448" y="472"/>
                </a:lnTo>
                <a:lnTo>
                  <a:pt x="446" y="470"/>
                </a:lnTo>
                <a:lnTo>
                  <a:pt x="445" y="470"/>
                </a:lnTo>
                <a:lnTo>
                  <a:pt x="443" y="469"/>
                </a:lnTo>
                <a:lnTo>
                  <a:pt x="440" y="467"/>
                </a:lnTo>
                <a:lnTo>
                  <a:pt x="437" y="466"/>
                </a:lnTo>
                <a:lnTo>
                  <a:pt x="434" y="465"/>
                </a:lnTo>
                <a:lnTo>
                  <a:pt x="432" y="464"/>
                </a:lnTo>
                <a:lnTo>
                  <a:pt x="431" y="463"/>
                </a:lnTo>
                <a:lnTo>
                  <a:pt x="429" y="462"/>
                </a:lnTo>
                <a:lnTo>
                  <a:pt x="428" y="461"/>
                </a:lnTo>
                <a:lnTo>
                  <a:pt x="424" y="458"/>
                </a:lnTo>
                <a:lnTo>
                  <a:pt x="423" y="457"/>
                </a:lnTo>
                <a:lnTo>
                  <a:pt x="422" y="456"/>
                </a:lnTo>
                <a:lnTo>
                  <a:pt x="420" y="456"/>
                </a:lnTo>
                <a:lnTo>
                  <a:pt x="419" y="455"/>
                </a:lnTo>
                <a:lnTo>
                  <a:pt x="415" y="453"/>
                </a:lnTo>
                <a:lnTo>
                  <a:pt x="412" y="452"/>
                </a:lnTo>
                <a:lnTo>
                  <a:pt x="410" y="451"/>
                </a:lnTo>
                <a:lnTo>
                  <a:pt x="409" y="450"/>
                </a:lnTo>
                <a:lnTo>
                  <a:pt x="407" y="449"/>
                </a:lnTo>
                <a:lnTo>
                  <a:pt x="406" y="447"/>
                </a:lnTo>
                <a:lnTo>
                  <a:pt x="405" y="446"/>
                </a:lnTo>
                <a:lnTo>
                  <a:pt x="402" y="442"/>
                </a:lnTo>
                <a:lnTo>
                  <a:pt x="400" y="440"/>
                </a:lnTo>
                <a:lnTo>
                  <a:pt x="399" y="439"/>
                </a:lnTo>
                <a:lnTo>
                  <a:pt x="398" y="438"/>
                </a:lnTo>
                <a:lnTo>
                  <a:pt x="397" y="438"/>
                </a:lnTo>
                <a:lnTo>
                  <a:pt x="396" y="437"/>
                </a:lnTo>
                <a:lnTo>
                  <a:pt x="394" y="436"/>
                </a:lnTo>
                <a:lnTo>
                  <a:pt x="392" y="436"/>
                </a:lnTo>
                <a:lnTo>
                  <a:pt x="387" y="434"/>
                </a:lnTo>
                <a:lnTo>
                  <a:pt x="385" y="434"/>
                </a:lnTo>
                <a:lnTo>
                  <a:pt x="384" y="433"/>
                </a:lnTo>
                <a:lnTo>
                  <a:pt x="383" y="432"/>
                </a:lnTo>
                <a:lnTo>
                  <a:pt x="382" y="432"/>
                </a:lnTo>
                <a:lnTo>
                  <a:pt x="381" y="431"/>
                </a:lnTo>
                <a:lnTo>
                  <a:pt x="380" y="430"/>
                </a:lnTo>
                <a:lnTo>
                  <a:pt x="380" y="429"/>
                </a:lnTo>
                <a:lnTo>
                  <a:pt x="379" y="428"/>
                </a:lnTo>
                <a:lnTo>
                  <a:pt x="378" y="425"/>
                </a:lnTo>
                <a:lnTo>
                  <a:pt x="377" y="421"/>
                </a:lnTo>
                <a:lnTo>
                  <a:pt x="376" y="419"/>
                </a:lnTo>
                <a:lnTo>
                  <a:pt x="375" y="417"/>
                </a:lnTo>
                <a:lnTo>
                  <a:pt x="375" y="416"/>
                </a:lnTo>
                <a:lnTo>
                  <a:pt x="374" y="415"/>
                </a:lnTo>
                <a:lnTo>
                  <a:pt x="374" y="415"/>
                </a:lnTo>
                <a:lnTo>
                  <a:pt x="373" y="413"/>
                </a:lnTo>
                <a:lnTo>
                  <a:pt x="370" y="410"/>
                </a:lnTo>
                <a:lnTo>
                  <a:pt x="369" y="409"/>
                </a:lnTo>
                <a:lnTo>
                  <a:pt x="368" y="408"/>
                </a:lnTo>
                <a:lnTo>
                  <a:pt x="367" y="408"/>
                </a:lnTo>
                <a:lnTo>
                  <a:pt x="365" y="407"/>
                </a:lnTo>
                <a:lnTo>
                  <a:pt x="363" y="406"/>
                </a:lnTo>
                <a:lnTo>
                  <a:pt x="361" y="405"/>
                </a:lnTo>
                <a:lnTo>
                  <a:pt x="356" y="404"/>
                </a:lnTo>
                <a:lnTo>
                  <a:pt x="351" y="402"/>
                </a:lnTo>
                <a:lnTo>
                  <a:pt x="348" y="402"/>
                </a:lnTo>
                <a:lnTo>
                  <a:pt x="344" y="401"/>
                </a:lnTo>
                <a:lnTo>
                  <a:pt x="343" y="401"/>
                </a:lnTo>
                <a:lnTo>
                  <a:pt x="341" y="401"/>
                </a:lnTo>
                <a:lnTo>
                  <a:pt x="340" y="401"/>
                </a:lnTo>
                <a:lnTo>
                  <a:pt x="339" y="401"/>
                </a:lnTo>
                <a:lnTo>
                  <a:pt x="337" y="401"/>
                </a:lnTo>
                <a:lnTo>
                  <a:pt x="333" y="403"/>
                </a:lnTo>
                <a:lnTo>
                  <a:pt x="331" y="403"/>
                </a:lnTo>
                <a:lnTo>
                  <a:pt x="330" y="404"/>
                </a:lnTo>
                <a:lnTo>
                  <a:pt x="328" y="405"/>
                </a:lnTo>
                <a:lnTo>
                  <a:pt x="327" y="406"/>
                </a:lnTo>
                <a:lnTo>
                  <a:pt x="324" y="410"/>
                </a:lnTo>
                <a:lnTo>
                  <a:pt x="323" y="410"/>
                </a:lnTo>
                <a:lnTo>
                  <a:pt x="322" y="411"/>
                </a:lnTo>
                <a:lnTo>
                  <a:pt x="321" y="412"/>
                </a:lnTo>
                <a:lnTo>
                  <a:pt x="320" y="412"/>
                </a:lnTo>
                <a:lnTo>
                  <a:pt x="316" y="414"/>
                </a:lnTo>
                <a:lnTo>
                  <a:pt x="314" y="415"/>
                </a:lnTo>
                <a:lnTo>
                  <a:pt x="313" y="416"/>
                </a:lnTo>
                <a:lnTo>
                  <a:pt x="310" y="418"/>
                </a:lnTo>
                <a:lnTo>
                  <a:pt x="307" y="419"/>
                </a:lnTo>
                <a:lnTo>
                  <a:pt x="306" y="420"/>
                </a:lnTo>
                <a:lnTo>
                  <a:pt x="305" y="420"/>
                </a:lnTo>
                <a:lnTo>
                  <a:pt x="304" y="420"/>
                </a:lnTo>
                <a:lnTo>
                  <a:pt x="304" y="421"/>
                </a:lnTo>
                <a:lnTo>
                  <a:pt x="303" y="421"/>
                </a:lnTo>
                <a:lnTo>
                  <a:pt x="301" y="420"/>
                </a:lnTo>
                <a:lnTo>
                  <a:pt x="300" y="420"/>
                </a:lnTo>
                <a:lnTo>
                  <a:pt x="299" y="420"/>
                </a:lnTo>
                <a:lnTo>
                  <a:pt x="298" y="420"/>
                </a:lnTo>
                <a:lnTo>
                  <a:pt x="297" y="419"/>
                </a:lnTo>
                <a:lnTo>
                  <a:pt x="296" y="419"/>
                </a:lnTo>
                <a:lnTo>
                  <a:pt x="295" y="418"/>
                </a:lnTo>
                <a:lnTo>
                  <a:pt x="294" y="417"/>
                </a:lnTo>
                <a:lnTo>
                  <a:pt x="294" y="416"/>
                </a:lnTo>
                <a:lnTo>
                  <a:pt x="293" y="415"/>
                </a:lnTo>
                <a:lnTo>
                  <a:pt x="292" y="414"/>
                </a:lnTo>
                <a:lnTo>
                  <a:pt x="291" y="412"/>
                </a:lnTo>
                <a:lnTo>
                  <a:pt x="290" y="408"/>
                </a:lnTo>
                <a:lnTo>
                  <a:pt x="289" y="406"/>
                </a:lnTo>
                <a:lnTo>
                  <a:pt x="288" y="404"/>
                </a:lnTo>
                <a:lnTo>
                  <a:pt x="287" y="402"/>
                </a:lnTo>
                <a:lnTo>
                  <a:pt x="286" y="400"/>
                </a:lnTo>
                <a:lnTo>
                  <a:pt x="285" y="399"/>
                </a:lnTo>
                <a:lnTo>
                  <a:pt x="284" y="399"/>
                </a:lnTo>
                <a:lnTo>
                  <a:pt x="284" y="398"/>
                </a:lnTo>
                <a:lnTo>
                  <a:pt x="283" y="397"/>
                </a:lnTo>
                <a:lnTo>
                  <a:pt x="281" y="396"/>
                </a:lnTo>
                <a:lnTo>
                  <a:pt x="281" y="396"/>
                </a:lnTo>
                <a:lnTo>
                  <a:pt x="281" y="396"/>
                </a:lnTo>
                <a:lnTo>
                  <a:pt x="280" y="396"/>
                </a:lnTo>
                <a:lnTo>
                  <a:pt x="280" y="396"/>
                </a:lnTo>
                <a:lnTo>
                  <a:pt x="277" y="398"/>
                </a:lnTo>
                <a:lnTo>
                  <a:pt x="275" y="399"/>
                </a:lnTo>
                <a:lnTo>
                  <a:pt x="273" y="400"/>
                </a:lnTo>
                <a:lnTo>
                  <a:pt x="271" y="401"/>
                </a:lnTo>
                <a:lnTo>
                  <a:pt x="270" y="402"/>
                </a:lnTo>
                <a:lnTo>
                  <a:pt x="269" y="404"/>
                </a:lnTo>
                <a:lnTo>
                  <a:pt x="268" y="405"/>
                </a:lnTo>
                <a:lnTo>
                  <a:pt x="267" y="406"/>
                </a:lnTo>
                <a:lnTo>
                  <a:pt x="267" y="406"/>
                </a:lnTo>
                <a:lnTo>
                  <a:pt x="266" y="407"/>
                </a:lnTo>
                <a:lnTo>
                  <a:pt x="265" y="409"/>
                </a:lnTo>
                <a:lnTo>
                  <a:pt x="264" y="413"/>
                </a:lnTo>
                <a:lnTo>
                  <a:pt x="263" y="414"/>
                </a:lnTo>
                <a:lnTo>
                  <a:pt x="262" y="415"/>
                </a:lnTo>
                <a:lnTo>
                  <a:pt x="262" y="416"/>
                </a:lnTo>
                <a:lnTo>
                  <a:pt x="261" y="416"/>
                </a:lnTo>
                <a:lnTo>
                  <a:pt x="260" y="417"/>
                </a:lnTo>
                <a:lnTo>
                  <a:pt x="259" y="418"/>
                </a:lnTo>
                <a:lnTo>
                  <a:pt x="258" y="419"/>
                </a:lnTo>
                <a:lnTo>
                  <a:pt x="256" y="420"/>
                </a:lnTo>
                <a:lnTo>
                  <a:pt x="255" y="420"/>
                </a:lnTo>
                <a:lnTo>
                  <a:pt x="251" y="421"/>
                </a:lnTo>
                <a:lnTo>
                  <a:pt x="249" y="422"/>
                </a:lnTo>
                <a:lnTo>
                  <a:pt x="247" y="423"/>
                </a:lnTo>
                <a:lnTo>
                  <a:pt x="244" y="425"/>
                </a:lnTo>
                <a:lnTo>
                  <a:pt x="242" y="425"/>
                </a:lnTo>
                <a:lnTo>
                  <a:pt x="241" y="425"/>
                </a:lnTo>
                <a:lnTo>
                  <a:pt x="240" y="425"/>
                </a:lnTo>
                <a:lnTo>
                  <a:pt x="238" y="425"/>
                </a:lnTo>
                <a:lnTo>
                  <a:pt x="237" y="425"/>
                </a:lnTo>
                <a:lnTo>
                  <a:pt x="236" y="425"/>
                </a:lnTo>
                <a:lnTo>
                  <a:pt x="234" y="425"/>
                </a:lnTo>
                <a:lnTo>
                  <a:pt x="230" y="423"/>
                </a:lnTo>
                <a:lnTo>
                  <a:pt x="228" y="422"/>
                </a:lnTo>
                <a:lnTo>
                  <a:pt x="227" y="422"/>
                </a:lnTo>
                <a:lnTo>
                  <a:pt x="226" y="422"/>
                </a:lnTo>
                <a:lnTo>
                  <a:pt x="225" y="422"/>
                </a:lnTo>
                <a:lnTo>
                  <a:pt x="223" y="422"/>
                </a:lnTo>
                <a:lnTo>
                  <a:pt x="221" y="422"/>
                </a:lnTo>
                <a:lnTo>
                  <a:pt x="219" y="422"/>
                </a:lnTo>
                <a:lnTo>
                  <a:pt x="217" y="421"/>
                </a:lnTo>
                <a:lnTo>
                  <a:pt x="215" y="421"/>
                </a:lnTo>
                <a:lnTo>
                  <a:pt x="213" y="421"/>
                </a:lnTo>
                <a:lnTo>
                  <a:pt x="209" y="421"/>
                </a:lnTo>
                <a:lnTo>
                  <a:pt x="208" y="421"/>
                </a:lnTo>
                <a:lnTo>
                  <a:pt x="206" y="421"/>
                </a:lnTo>
                <a:lnTo>
                  <a:pt x="204" y="421"/>
                </a:lnTo>
                <a:lnTo>
                  <a:pt x="203" y="421"/>
                </a:lnTo>
                <a:lnTo>
                  <a:pt x="202" y="421"/>
                </a:lnTo>
                <a:lnTo>
                  <a:pt x="201" y="421"/>
                </a:lnTo>
                <a:lnTo>
                  <a:pt x="200" y="420"/>
                </a:lnTo>
                <a:lnTo>
                  <a:pt x="198" y="419"/>
                </a:lnTo>
                <a:lnTo>
                  <a:pt x="196" y="417"/>
                </a:lnTo>
                <a:lnTo>
                  <a:pt x="195" y="417"/>
                </a:lnTo>
                <a:lnTo>
                  <a:pt x="195" y="416"/>
                </a:lnTo>
                <a:lnTo>
                  <a:pt x="194" y="416"/>
                </a:lnTo>
                <a:lnTo>
                  <a:pt x="194" y="416"/>
                </a:lnTo>
                <a:lnTo>
                  <a:pt x="193" y="416"/>
                </a:lnTo>
                <a:lnTo>
                  <a:pt x="192" y="416"/>
                </a:lnTo>
                <a:lnTo>
                  <a:pt x="192" y="416"/>
                </a:lnTo>
                <a:lnTo>
                  <a:pt x="191" y="416"/>
                </a:lnTo>
                <a:lnTo>
                  <a:pt x="186" y="419"/>
                </a:lnTo>
                <a:lnTo>
                  <a:pt x="185" y="419"/>
                </a:lnTo>
                <a:lnTo>
                  <a:pt x="184" y="420"/>
                </a:lnTo>
                <a:lnTo>
                  <a:pt x="181" y="420"/>
                </a:lnTo>
                <a:lnTo>
                  <a:pt x="180" y="421"/>
                </a:lnTo>
                <a:lnTo>
                  <a:pt x="178" y="421"/>
                </a:lnTo>
                <a:lnTo>
                  <a:pt x="177" y="422"/>
                </a:lnTo>
                <a:lnTo>
                  <a:pt x="176" y="423"/>
                </a:lnTo>
                <a:lnTo>
                  <a:pt x="175" y="423"/>
                </a:lnTo>
                <a:lnTo>
                  <a:pt x="175" y="424"/>
                </a:lnTo>
                <a:lnTo>
                  <a:pt x="174" y="425"/>
                </a:lnTo>
                <a:lnTo>
                  <a:pt x="173" y="426"/>
                </a:lnTo>
                <a:lnTo>
                  <a:pt x="173" y="427"/>
                </a:lnTo>
                <a:lnTo>
                  <a:pt x="171" y="430"/>
                </a:lnTo>
                <a:lnTo>
                  <a:pt x="171" y="431"/>
                </a:lnTo>
                <a:lnTo>
                  <a:pt x="170" y="431"/>
                </a:lnTo>
                <a:lnTo>
                  <a:pt x="169" y="432"/>
                </a:lnTo>
                <a:lnTo>
                  <a:pt x="167" y="434"/>
                </a:lnTo>
                <a:lnTo>
                  <a:pt x="166" y="435"/>
                </a:lnTo>
                <a:lnTo>
                  <a:pt x="164" y="436"/>
                </a:lnTo>
                <a:lnTo>
                  <a:pt x="162" y="437"/>
                </a:lnTo>
                <a:lnTo>
                  <a:pt x="161" y="437"/>
                </a:lnTo>
                <a:lnTo>
                  <a:pt x="159" y="439"/>
                </a:lnTo>
                <a:lnTo>
                  <a:pt x="157" y="440"/>
                </a:lnTo>
                <a:lnTo>
                  <a:pt x="155" y="441"/>
                </a:lnTo>
                <a:lnTo>
                  <a:pt x="154" y="442"/>
                </a:lnTo>
                <a:lnTo>
                  <a:pt x="153" y="442"/>
                </a:lnTo>
                <a:lnTo>
                  <a:pt x="151" y="443"/>
                </a:lnTo>
                <a:lnTo>
                  <a:pt x="150" y="443"/>
                </a:lnTo>
                <a:lnTo>
                  <a:pt x="148" y="443"/>
                </a:lnTo>
                <a:lnTo>
                  <a:pt x="147" y="444"/>
                </a:lnTo>
                <a:lnTo>
                  <a:pt x="146" y="444"/>
                </a:lnTo>
                <a:lnTo>
                  <a:pt x="145" y="444"/>
                </a:lnTo>
                <a:lnTo>
                  <a:pt x="143" y="444"/>
                </a:lnTo>
                <a:lnTo>
                  <a:pt x="142" y="443"/>
                </a:lnTo>
                <a:lnTo>
                  <a:pt x="141" y="443"/>
                </a:lnTo>
                <a:lnTo>
                  <a:pt x="140" y="443"/>
                </a:lnTo>
                <a:lnTo>
                  <a:pt x="139" y="442"/>
                </a:lnTo>
                <a:lnTo>
                  <a:pt x="138" y="441"/>
                </a:lnTo>
                <a:lnTo>
                  <a:pt x="137" y="441"/>
                </a:lnTo>
                <a:lnTo>
                  <a:pt x="137" y="440"/>
                </a:lnTo>
                <a:lnTo>
                  <a:pt x="136" y="439"/>
                </a:lnTo>
                <a:lnTo>
                  <a:pt x="137" y="439"/>
                </a:lnTo>
                <a:lnTo>
                  <a:pt x="137" y="437"/>
                </a:lnTo>
                <a:lnTo>
                  <a:pt x="137" y="435"/>
                </a:lnTo>
                <a:lnTo>
                  <a:pt x="138" y="433"/>
                </a:lnTo>
                <a:lnTo>
                  <a:pt x="137" y="433"/>
                </a:lnTo>
                <a:lnTo>
                  <a:pt x="137" y="432"/>
                </a:lnTo>
                <a:lnTo>
                  <a:pt x="137" y="431"/>
                </a:lnTo>
                <a:lnTo>
                  <a:pt x="137" y="430"/>
                </a:lnTo>
                <a:lnTo>
                  <a:pt x="136" y="430"/>
                </a:lnTo>
                <a:lnTo>
                  <a:pt x="136" y="429"/>
                </a:lnTo>
                <a:lnTo>
                  <a:pt x="135" y="428"/>
                </a:lnTo>
                <a:lnTo>
                  <a:pt x="135" y="428"/>
                </a:lnTo>
                <a:lnTo>
                  <a:pt x="133" y="426"/>
                </a:lnTo>
                <a:lnTo>
                  <a:pt x="132" y="425"/>
                </a:lnTo>
                <a:lnTo>
                  <a:pt x="128" y="423"/>
                </a:lnTo>
                <a:lnTo>
                  <a:pt x="127" y="422"/>
                </a:lnTo>
                <a:lnTo>
                  <a:pt x="126" y="422"/>
                </a:lnTo>
                <a:lnTo>
                  <a:pt x="125" y="421"/>
                </a:lnTo>
                <a:lnTo>
                  <a:pt x="123" y="421"/>
                </a:lnTo>
                <a:lnTo>
                  <a:pt x="120" y="421"/>
                </a:lnTo>
                <a:lnTo>
                  <a:pt x="118" y="420"/>
                </a:lnTo>
                <a:lnTo>
                  <a:pt x="117" y="419"/>
                </a:lnTo>
                <a:lnTo>
                  <a:pt x="112" y="418"/>
                </a:lnTo>
                <a:lnTo>
                  <a:pt x="107" y="416"/>
                </a:lnTo>
                <a:lnTo>
                  <a:pt x="106" y="416"/>
                </a:lnTo>
                <a:lnTo>
                  <a:pt x="105" y="415"/>
                </a:lnTo>
                <a:lnTo>
                  <a:pt x="105" y="415"/>
                </a:lnTo>
                <a:lnTo>
                  <a:pt x="104" y="415"/>
                </a:lnTo>
                <a:lnTo>
                  <a:pt x="104" y="414"/>
                </a:lnTo>
                <a:lnTo>
                  <a:pt x="104" y="414"/>
                </a:lnTo>
                <a:lnTo>
                  <a:pt x="106" y="410"/>
                </a:lnTo>
                <a:lnTo>
                  <a:pt x="106" y="409"/>
                </a:lnTo>
                <a:lnTo>
                  <a:pt x="106" y="409"/>
                </a:lnTo>
                <a:lnTo>
                  <a:pt x="106" y="407"/>
                </a:lnTo>
                <a:lnTo>
                  <a:pt x="105" y="405"/>
                </a:lnTo>
                <a:lnTo>
                  <a:pt x="105" y="405"/>
                </a:lnTo>
                <a:lnTo>
                  <a:pt x="105" y="404"/>
                </a:lnTo>
                <a:lnTo>
                  <a:pt x="105" y="403"/>
                </a:lnTo>
                <a:lnTo>
                  <a:pt x="106" y="402"/>
                </a:lnTo>
                <a:lnTo>
                  <a:pt x="107" y="400"/>
                </a:lnTo>
                <a:lnTo>
                  <a:pt x="109" y="398"/>
                </a:lnTo>
                <a:lnTo>
                  <a:pt x="111" y="396"/>
                </a:lnTo>
                <a:lnTo>
                  <a:pt x="112" y="395"/>
                </a:lnTo>
                <a:lnTo>
                  <a:pt x="114" y="392"/>
                </a:lnTo>
                <a:lnTo>
                  <a:pt x="115" y="390"/>
                </a:lnTo>
                <a:lnTo>
                  <a:pt x="116" y="389"/>
                </a:lnTo>
                <a:lnTo>
                  <a:pt x="116" y="387"/>
                </a:lnTo>
                <a:lnTo>
                  <a:pt x="117" y="385"/>
                </a:lnTo>
                <a:lnTo>
                  <a:pt x="118" y="383"/>
                </a:lnTo>
                <a:lnTo>
                  <a:pt x="118" y="382"/>
                </a:lnTo>
                <a:lnTo>
                  <a:pt x="118" y="381"/>
                </a:lnTo>
                <a:lnTo>
                  <a:pt x="118" y="379"/>
                </a:lnTo>
                <a:lnTo>
                  <a:pt x="118" y="378"/>
                </a:lnTo>
                <a:lnTo>
                  <a:pt x="118" y="377"/>
                </a:lnTo>
                <a:lnTo>
                  <a:pt x="118" y="377"/>
                </a:lnTo>
                <a:lnTo>
                  <a:pt x="117" y="374"/>
                </a:lnTo>
                <a:lnTo>
                  <a:pt x="117" y="373"/>
                </a:lnTo>
                <a:lnTo>
                  <a:pt x="116" y="371"/>
                </a:lnTo>
                <a:lnTo>
                  <a:pt x="115" y="369"/>
                </a:lnTo>
                <a:lnTo>
                  <a:pt x="113" y="366"/>
                </a:lnTo>
                <a:lnTo>
                  <a:pt x="112" y="364"/>
                </a:lnTo>
                <a:lnTo>
                  <a:pt x="111" y="362"/>
                </a:lnTo>
                <a:lnTo>
                  <a:pt x="111" y="361"/>
                </a:lnTo>
                <a:lnTo>
                  <a:pt x="111" y="360"/>
                </a:lnTo>
                <a:lnTo>
                  <a:pt x="110" y="358"/>
                </a:lnTo>
                <a:lnTo>
                  <a:pt x="110" y="356"/>
                </a:lnTo>
                <a:lnTo>
                  <a:pt x="110" y="354"/>
                </a:lnTo>
                <a:lnTo>
                  <a:pt x="110" y="351"/>
                </a:lnTo>
                <a:lnTo>
                  <a:pt x="110" y="350"/>
                </a:lnTo>
                <a:lnTo>
                  <a:pt x="110" y="349"/>
                </a:lnTo>
                <a:lnTo>
                  <a:pt x="111" y="345"/>
                </a:lnTo>
                <a:lnTo>
                  <a:pt x="111" y="343"/>
                </a:lnTo>
                <a:lnTo>
                  <a:pt x="111" y="340"/>
                </a:lnTo>
                <a:lnTo>
                  <a:pt x="111" y="336"/>
                </a:lnTo>
                <a:lnTo>
                  <a:pt x="111" y="333"/>
                </a:lnTo>
                <a:lnTo>
                  <a:pt x="111" y="331"/>
                </a:lnTo>
                <a:lnTo>
                  <a:pt x="110" y="330"/>
                </a:lnTo>
                <a:lnTo>
                  <a:pt x="110" y="328"/>
                </a:lnTo>
                <a:lnTo>
                  <a:pt x="109" y="327"/>
                </a:lnTo>
                <a:lnTo>
                  <a:pt x="109" y="326"/>
                </a:lnTo>
                <a:lnTo>
                  <a:pt x="108" y="325"/>
                </a:lnTo>
                <a:lnTo>
                  <a:pt x="107" y="324"/>
                </a:lnTo>
                <a:lnTo>
                  <a:pt x="107" y="323"/>
                </a:lnTo>
                <a:lnTo>
                  <a:pt x="105" y="322"/>
                </a:lnTo>
                <a:lnTo>
                  <a:pt x="104" y="321"/>
                </a:lnTo>
                <a:lnTo>
                  <a:pt x="102" y="319"/>
                </a:lnTo>
                <a:lnTo>
                  <a:pt x="101" y="319"/>
                </a:lnTo>
                <a:lnTo>
                  <a:pt x="100" y="318"/>
                </a:lnTo>
                <a:lnTo>
                  <a:pt x="99" y="318"/>
                </a:lnTo>
                <a:lnTo>
                  <a:pt x="99" y="318"/>
                </a:lnTo>
                <a:lnTo>
                  <a:pt x="98" y="318"/>
                </a:lnTo>
                <a:lnTo>
                  <a:pt x="97" y="318"/>
                </a:lnTo>
                <a:lnTo>
                  <a:pt x="95" y="318"/>
                </a:lnTo>
                <a:lnTo>
                  <a:pt x="94" y="319"/>
                </a:lnTo>
                <a:lnTo>
                  <a:pt x="92" y="319"/>
                </a:lnTo>
                <a:lnTo>
                  <a:pt x="89" y="321"/>
                </a:lnTo>
                <a:lnTo>
                  <a:pt x="84" y="322"/>
                </a:lnTo>
                <a:lnTo>
                  <a:pt x="82" y="323"/>
                </a:lnTo>
                <a:lnTo>
                  <a:pt x="81" y="323"/>
                </a:lnTo>
                <a:lnTo>
                  <a:pt x="79" y="323"/>
                </a:lnTo>
                <a:lnTo>
                  <a:pt x="78" y="323"/>
                </a:lnTo>
                <a:lnTo>
                  <a:pt x="73" y="322"/>
                </a:lnTo>
                <a:lnTo>
                  <a:pt x="70" y="322"/>
                </a:lnTo>
                <a:lnTo>
                  <a:pt x="64" y="321"/>
                </a:lnTo>
                <a:lnTo>
                  <a:pt x="62" y="321"/>
                </a:lnTo>
                <a:lnTo>
                  <a:pt x="61" y="321"/>
                </a:lnTo>
                <a:lnTo>
                  <a:pt x="54" y="322"/>
                </a:lnTo>
                <a:lnTo>
                  <a:pt x="53" y="322"/>
                </a:lnTo>
                <a:lnTo>
                  <a:pt x="52" y="322"/>
                </a:lnTo>
                <a:lnTo>
                  <a:pt x="51" y="322"/>
                </a:lnTo>
                <a:lnTo>
                  <a:pt x="50" y="322"/>
                </a:lnTo>
                <a:lnTo>
                  <a:pt x="49" y="321"/>
                </a:lnTo>
                <a:lnTo>
                  <a:pt x="48" y="321"/>
                </a:lnTo>
                <a:lnTo>
                  <a:pt x="47" y="320"/>
                </a:lnTo>
                <a:lnTo>
                  <a:pt x="46" y="320"/>
                </a:lnTo>
                <a:lnTo>
                  <a:pt x="45" y="319"/>
                </a:lnTo>
                <a:lnTo>
                  <a:pt x="44" y="318"/>
                </a:lnTo>
                <a:lnTo>
                  <a:pt x="43" y="317"/>
                </a:lnTo>
                <a:lnTo>
                  <a:pt x="42" y="317"/>
                </a:lnTo>
                <a:lnTo>
                  <a:pt x="42" y="316"/>
                </a:lnTo>
                <a:lnTo>
                  <a:pt x="42" y="315"/>
                </a:lnTo>
                <a:lnTo>
                  <a:pt x="41" y="314"/>
                </a:lnTo>
                <a:lnTo>
                  <a:pt x="41" y="313"/>
                </a:lnTo>
                <a:lnTo>
                  <a:pt x="40" y="311"/>
                </a:lnTo>
                <a:lnTo>
                  <a:pt x="40" y="310"/>
                </a:lnTo>
                <a:lnTo>
                  <a:pt x="40" y="308"/>
                </a:lnTo>
                <a:lnTo>
                  <a:pt x="40" y="305"/>
                </a:lnTo>
                <a:lnTo>
                  <a:pt x="40" y="304"/>
                </a:lnTo>
                <a:lnTo>
                  <a:pt x="40" y="303"/>
                </a:lnTo>
                <a:lnTo>
                  <a:pt x="39" y="302"/>
                </a:lnTo>
                <a:lnTo>
                  <a:pt x="38" y="301"/>
                </a:lnTo>
                <a:lnTo>
                  <a:pt x="38" y="300"/>
                </a:lnTo>
                <a:lnTo>
                  <a:pt x="36" y="298"/>
                </a:lnTo>
                <a:lnTo>
                  <a:pt x="34" y="297"/>
                </a:lnTo>
                <a:lnTo>
                  <a:pt x="32" y="295"/>
                </a:lnTo>
                <a:lnTo>
                  <a:pt x="31" y="294"/>
                </a:lnTo>
                <a:lnTo>
                  <a:pt x="30" y="293"/>
                </a:lnTo>
                <a:lnTo>
                  <a:pt x="29" y="291"/>
                </a:lnTo>
                <a:lnTo>
                  <a:pt x="28" y="290"/>
                </a:lnTo>
                <a:lnTo>
                  <a:pt x="27" y="290"/>
                </a:lnTo>
                <a:lnTo>
                  <a:pt x="26" y="289"/>
                </a:lnTo>
                <a:lnTo>
                  <a:pt x="25" y="288"/>
                </a:lnTo>
                <a:lnTo>
                  <a:pt x="23" y="288"/>
                </a:lnTo>
                <a:lnTo>
                  <a:pt x="22" y="287"/>
                </a:lnTo>
                <a:lnTo>
                  <a:pt x="21" y="287"/>
                </a:lnTo>
                <a:lnTo>
                  <a:pt x="17" y="287"/>
                </a:lnTo>
                <a:lnTo>
                  <a:pt x="16" y="287"/>
                </a:lnTo>
                <a:lnTo>
                  <a:pt x="15" y="286"/>
                </a:lnTo>
                <a:lnTo>
                  <a:pt x="14" y="286"/>
                </a:lnTo>
                <a:lnTo>
                  <a:pt x="13" y="286"/>
                </a:lnTo>
                <a:lnTo>
                  <a:pt x="12" y="285"/>
                </a:lnTo>
                <a:lnTo>
                  <a:pt x="11" y="285"/>
                </a:lnTo>
                <a:lnTo>
                  <a:pt x="10" y="284"/>
                </a:lnTo>
                <a:lnTo>
                  <a:pt x="9" y="283"/>
                </a:lnTo>
                <a:lnTo>
                  <a:pt x="8" y="283"/>
                </a:lnTo>
                <a:lnTo>
                  <a:pt x="7" y="282"/>
                </a:lnTo>
                <a:lnTo>
                  <a:pt x="6" y="281"/>
                </a:lnTo>
                <a:lnTo>
                  <a:pt x="6" y="280"/>
                </a:lnTo>
                <a:lnTo>
                  <a:pt x="5" y="279"/>
                </a:lnTo>
                <a:lnTo>
                  <a:pt x="5" y="277"/>
                </a:lnTo>
                <a:lnTo>
                  <a:pt x="4" y="275"/>
                </a:lnTo>
                <a:lnTo>
                  <a:pt x="4" y="274"/>
                </a:lnTo>
                <a:lnTo>
                  <a:pt x="3" y="273"/>
                </a:lnTo>
                <a:lnTo>
                  <a:pt x="1" y="270"/>
                </a:lnTo>
                <a:lnTo>
                  <a:pt x="1" y="269"/>
                </a:lnTo>
                <a:lnTo>
                  <a:pt x="0" y="268"/>
                </a:lnTo>
                <a:lnTo>
                  <a:pt x="0" y="267"/>
                </a:lnTo>
                <a:lnTo>
                  <a:pt x="0" y="266"/>
                </a:lnTo>
                <a:lnTo>
                  <a:pt x="0" y="265"/>
                </a:lnTo>
                <a:lnTo>
                  <a:pt x="0" y="264"/>
                </a:lnTo>
                <a:lnTo>
                  <a:pt x="0" y="263"/>
                </a:lnTo>
                <a:lnTo>
                  <a:pt x="1" y="262"/>
                </a:lnTo>
                <a:lnTo>
                  <a:pt x="2" y="261"/>
                </a:lnTo>
                <a:lnTo>
                  <a:pt x="2" y="260"/>
                </a:lnTo>
                <a:lnTo>
                  <a:pt x="3" y="260"/>
                </a:lnTo>
                <a:lnTo>
                  <a:pt x="4" y="259"/>
                </a:lnTo>
                <a:lnTo>
                  <a:pt x="7" y="258"/>
                </a:lnTo>
                <a:lnTo>
                  <a:pt x="8" y="257"/>
                </a:lnTo>
                <a:lnTo>
                  <a:pt x="9" y="256"/>
                </a:lnTo>
                <a:lnTo>
                  <a:pt x="9" y="256"/>
                </a:lnTo>
                <a:lnTo>
                  <a:pt x="10" y="255"/>
                </a:lnTo>
                <a:lnTo>
                  <a:pt x="10" y="254"/>
                </a:lnTo>
                <a:lnTo>
                  <a:pt x="12" y="250"/>
                </a:lnTo>
                <a:lnTo>
                  <a:pt x="12" y="249"/>
                </a:lnTo>
                <a:lnTo>
                  <a:pt x="13" y="248"/>
                </a:lnTo>
                <a:lnTo>
                  <a:pt x="15" y="244"/>
                </a:lnTo>
                <a:lnTo>
                  <a:pt x="16" y="243"/>
                </a:lnTo>
                <a:lnTo>
                  <a:pt x="16" y="242"/>
                </a:lnTo>
                <a:lnTo>
                  <a:pt x="17" y="240"/>
                </a:lnTo>
                <a:lnTo>
                  <a:pt x="17" y="238"/>
                </a:lnTo>
                <a:lnTo>
                  <a:pt x="17" y="236"/>
                </a:lnTo>
                <a:lnTo>
                  <a:pt x="17" y="234"/>
                </a:lnTo>
                <a:lnTo>
                  <a:pt x="17" y="233"/>
                </a:lnTo>
                <a:lnTo>
                  <a:pt x="17" y="231"/>
                </a:lnTo>
                <a:lnTo>
                  <a:pt x="16" y="225"/>
                </a:lnTo>
                <a:lnTo>
                  <a:pt x="15" y="224"/>
                </a:lnTo>
                <a:lnTo>
                  <a:pt x="14" y="223"/>
                </a:lnTo>
                <a:lnTo>
                  <a:pt x="14" y="221"/>
                </a:lnTo>
                <a:lnTo>
                  <a:pt x="13" y="220"/>
                </a:lnTo>
                <a:lnTo>
                  <a:pt x="12" y="218"/>
                </a:lnTo>
                <a:lnTo>
                  <a:pt x="11" y="217"/>
                </a:lnTo>
                <a:lnTo>
                  <a:pt x="10" y="216"/>
                </a:lnTo>
                <a:lnTo>
                  <a:pt x="10" y="215"/>
                </a:lnTo>
                <a:lnTo>
                  <a:pt x="10" y="213"/>
                </a:lnTo>
                <a:lnTo>
                  <a:pt x="10" y="211"/>
                </a:lnTo>
                <a:lnTo>
                  <a:pt x="10" y="205"/>
                </a:lnTo>
                <a:lnTo>
                  <a:pt x="10" y="202"/>
                </a:lnTo>
                <a:lnTo>
                  <a:pt x="10" y="201"/>
                </a:lnTo>
                <a:lnTo>
                  <a:pt x="10" y="200"/>
                </a:lnTo>
                <a:lnTo>
                  <a:pt x="9" y="199"/>
                </a:lnTo>
                <a:lnTo>
                  <a:pt x="8" y="196"/>
                </a:lnTo>
                <a:lnTo>
                  <a:pt x="7" y="193"/>
                </a:lnTo>
                <a:lnTo>
                  <a:pt x="7" y="191"/>
                </a:lnTo>
                <a:lnTo>
                  <a:pt x="6" y="189"/>
                </a:lnTo>
                <a:lnTo>
                  <a:pt x="4" y="186"/>
                </a:lnTo>
                <a:lnTo>
                  <a:pt x="4" y="185"/>
                </a:lnTo>
                <a:lnTo>
                  <a:pt x="3" y="184"/>
                </a:lnTo>
                <a:lnTo>
                  <a:pt x="3" y="183"/>
                </a:lnTo>
                <a:lnTo>
                  <a:pt x="3" y="182"/>
                </a:lnTo>
                <a:lnTo>
                  <a:pt x="4" y="181"/>
                </a:lnTo>
                <a:lnTo>
                  <a:pt x="4" y="180"/>
                </a:lnTo>
                <a:lnTo>
                  <a:pt x="4" y="179"/>
                </a:lnTo>
                <a:lnTo>
                  <a:pt x="5" y="178"/>
                </a:lnTo>
                <a:lnTo>
                  <a:pt x="6" y="177"/>
                </a:lnTo>
                <a:lnTo>
                  <a:pt x="8" y="175"/>
                </a:lnTo>
                <a:lnTo>
                  <a:pt x="11" y="172"/>
                </a:lnTo>
                <a:lnTo>
                  <a:pt x="13" y="170"/>
                </a:lnTo>
                <a:lnTo>
                  <a:pt x="14" y="169"/>
                </a:lnTo>
                <a:lnTo>
                  <a:pt x="14" y="170"/>
                </a:lnTo>
                <a:lnTo>
                  <a:pt x="15" y="171"/>
                </a:lnTo>
                <a:lnTo>
                  <a:pt x="16" y="172"/>
                </a:lnTo>
                <a:lnTo>
                  <a:pt x="18" y="173"/>
                </a:lnTo>
                <a:lnTo>
                  <a:pt x="21" y="175"/>
                </a:lnTo>
                <a:lnTo>
                  <a:pt x="23" y="176"/>
                </a:lnTo>
                <a:lnTo>
                  <a:pt x="29" y="179"/>
                </a:lnTo>
                <a:lnTo>
                  <a:pt x="31" y="180"/>
                </a:lnTo>
                <a:lnTo>
                  <a:pt x="33" y="181"/>
                </a:lnTo>
                <a:lnTo>
                  <a:pt x="35" y="182"/>
                </a:lnTo>
                <a:lnTo>
                  <a:pt x="37" y="183"/>
                </a:lnTo>
                <a:lnTo>
                  <a:pt x="40" y="184"/>
                </a:lnTo>
                <a:lnTo>
                  <a:pt x="41" y="184"/>
                </a:lnTo>
              </a:path>
            </a:pathLst>
          </a:custGeom>
          <a:noFill/>
          <a:ln w="98425">
            <a:solidFill>
              <a:srgbClr val="CCCC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589" name="Freeform 242">
            <a:extLst>
              <a:ext uri="{FF2B5EF4-FFF2-40B4-BE49-F238E27FC236}">
                <a16:creationId xmlns:a16="http://schemas.microsoft.com/office/drawing/2014/main" id="{58295323-EE4A-4519-84CB-433C7E762345}"/>
              </a:ext>
            </a:extLst>
          </p:cNvPr>
          <p:cNvSpPr>
            <a:spLocks/>
          </p:cNvSpPr>
          <p:nvPr/>
        </p:nvSpPr>
        <p:spPr bwMode="auto">
          <a:xfrm>
            <a:off x="8711500" y="1684990"/>
            <a:ext cx="175276" cy="198714"/>
          </a:xfrm>
          <a:custGeom>
            <a:avLst/>
            <a:gdLst>
              <a:gd name="T0" fmla="*/ 4 w 172"/>
              <a:gd name="T1" fmla="*/ 185 h 195"/>
              <a:gd name="T2" fmla="*/ 9 w 172"/>
              <a:gd name="T3" fmla="*/ 184 h 195"/>
              <a:gd name="T4" fmla="*/ 13 w 172"/>
              <a:gd name="T5" fmla="*/ 180 h 195"/>
              <a:gd name="T6" fmla="*/ 20 w 172"/>
              <a:gd name="T7" fmla="*/ 172 h 195"/>
              <a:gd name="T8" fmla="*/ 24 w 172"/>
              <a:gd name="T9" fmla="*/ 170 h 195"/>
              <a:gd name="T10" fmla="*/ 28 w 172"/>
              <a:gd name="T11" fmla="*/ 170 h 195"/>
              <a:gd name="T12" fmla="*/ 34 w 172"/>
              <a:gd name="T13" fmla="*/ 171 h 195"/>
              <a:gd name="T14" fmla="*/ 43 w 172"/>
              <a:gd name="T15" fmla="*/ 175 h 195"/>
              <a:gd name="T16" fmla="*/ 50 w 172"/>
              <a:gd name="T17" fmla="*/ 177 h 195"/>
              <a:gd name="T18" fmla="*/ 57 w 172"/>
              <a:gd name="T19" fmla="*/ 180 h 195"/>
              <a:gd name="T20" fmla="*/ 64 w 172"/>
              <a:gd name="T21" fmla="*/ 183 h 195"/>
              <a:gd name="T22" fmla="*/ 69 w 172"/>
              <a:gd name="T23" fmla="*/ 183 h 195"/>
              <a:gd name="T24" fmla="*/ 71 w 172"/>
              <a:gd name="T25" fmla="*/ 185 h 195"/>
              <a:gd name="T26" fmla="*/ 73 w 172"/>
              <a:gd name="T27" fmla="*/ 190 h 195"/>
              <a:gd name="T28" fmla="*/ 76 w 172"/>
              <a:gd name="T29" fmla="*/ 193 h 195"/>
              <a:gd name="T30" fmla="*/ 78 w 172"/>
              <a:gd name="T31" fmla="*/ 195 h 195"/>
              <a:gd name="T32" fmla="*/ 83 w 172"/>
              <a:gd name="T33" fmla="*/ 195 h 195"/>
              <a:gd name="T34" fmla="*/ 89 w 172"/>
              <a:gd name="T35" fmla="*/ 193 h 195"/>
              <a:gd name="T36" fmla="*/ 94 w 172"/>
              <a:gd name="T37" fmla="*/ 189 h 195"/>
              <a:gd name="T38" fmla="*/ 97 w 172"/>
              <a:gd name="T39" fmla="*/ 185 h 195"/>
              <a:gd name="T40" fmla="*/ 96 w 172"/>
              <a:gd name="T41" fmla="*/ 178 h 195"/>
              <a:gd name="T42" fmla="*/ 96 w 172"/>
              <a:gd name="T43" fmla="*/ 173 h 195"/>
              <a:gd name="T44" fmla="*/ 99 w 172"/>
              <a:gd name="T45" fmla="*/ 169 h 195"/>
              <a:gd name="T46" fmla="*/ 109 w 172"/>
              <a:gd name="T47" fmla="*/ 160 h 195"/>
              <a:gd name="T48" fmla="*/ 112 w 172"/>
              <a:gd name="T49" fmla="*/ 157 h 195"/>
              <a:gd name="T50" fmla="*/ 115 w 172"/>
              <a:gd name="T51" fmla="*/ 157 h 195"/>
              <a:gd name="T52" fmla="*/ 118 w 172"/>
              <a:gd name="T53" fmla="*/ 159 h 195"/>
              <a:gd name="T54" fmla="*/ 124 w 172"/>
              <a:gd name="T55" fmla="*/ 167 h 195"/>
              <a:gd name="T56" fmla="*/ 130 w 172"/>
              <a:gd name="T57" fmla="*/ 171 h 195"/>
              <a:gd name="T58" fmla="*/ 135 w 172"/>
              <a:gd name="T59" fmla="*/ 172 h 195"/>
              <a:gd name="T60" fmla="*/ 142 w 172"/>
              <a:gd name="T61" fmla="*/ 170 h 195"/>
              <a:gd name="T62" fmla="*/ 149 w 172"/>
              <a:gd name="T63" fmla="*/ 169 h 195"/>
              <a:gd name="T64" fmla="*/ 156 w 172"/>
              <a:gd name="T65" fmla="*/ 171 h 195"/>
              <a:gd name="T66" fmla="*/ 161 w 172"/>
              <a:gd name="T67" fmla="*/ 171 h 195"/>
              <a:gd name="T68" fmla="*/ 168 w 172"/>
              <a:gd name="T69" fmla="*/ 168 h 195"/>
              <a:gd name="T70" fmla="*/ 171 w 172"/>
              <a:gd name="T71" fmla="*/ 166 h 195"/>
              <a:gd name="T72" fmla="*/ 172 w 172"/>
              <a:gd name="T73" fmla="*/ 162 h 195"/>
              <a:gd name="T74" fmla="*/ 171 w 172"/>
              <a:gd name="T75" fmla="*/ 158 h 195"/>
              <a:gd name="T76" fmla="*/ 162 w 172"/>
              <a:gd name="T77" fmla="*/ 146 h 195"/>
              <a:gd name="T78" fmla="*/ 155 w 172"/>
              <a:gd name="T79" fmla="*/ 132 h 195"/>
              <a:gd name="T80" fmla="*/ 154 w 172"/>
              <a:gd name="T81" fmla="*/ 127 h 195"/>
              <a:gd name="T82" fmla="*/ 155 w 172"/>
              <a:gd name="T83" fmla="*/ 118 h 195"/>
              <a:gd name="T84" fmla="*/ 158 w 172"/>
              <a:gd name="T85" fmla="*/ 109 h 195"/>
              <a:gd name="T86" fmla="*/ 157 w 172"/>
              <a:gd name="T87" fmla="*/ 105 h 195"/>
              <a:gd name="T88" fmla="*/ 151 w 172"/>
              <a:gd name="T89" fmla="*/ 93 h 195"/>
              <a:gd name="T90" fmla="*/ 151 w 172"/>
              <a:gd name="T91" fmla="*/ 88 h 195"/>
              <a:gd name="T92" fmla="*/ 150 w 172"/>
              <a:gd name="T93" fmla="*/ 80 h 195"/>
              <a:gd name="T94" fmla="*/ 147 w 172"/>
              <a:gd name="T95" fmla="*/ 65 h 195"/>
              <a:gd name="T96" fmla="*/ 146 w 172"/>
              <a:gd name="T97" fmla="*/ 44 h 195"/>
              <a:gd name="T98" fmla="*/ 147 w 172"/>
              <a:gd name="T99" fmla="*/ 32 h 195"/>
              <a:gd name="T100" fmla="*/ 146 w 172"/>
              <a:gd name="T101" fmla="*/ 26 h 195"/>
              <a:gd name="T102" fmla="*/ 140 w 172"/>
              <a:gd name="T103" fmla="*/ 15 h 195"/>
              <a:gd name="T104" fmla="*/ 135 w 172"/>
              <a:gd name="T105" fmla="*/ 6 h 195"/>
              <a:gd name="T106" fmla="*/ 133 w 172"/>
              <a:gd name="T107" fmla="*/ 1 h 195"/>
              <a:gd name="T108" fmla="*/ 136 w 172"/>
              <a:gd name="T109" fmla="*/ 0 h 1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172" h="195">
                <a:moveTo>
                  <a:pt x="0" y="184"/>
                </a:moveTo>
                <a:lnTo>
                  <a:pt x="2" y="185"/>
                </a:lnTo>
                <a:lnTo>
                  <a:pt x="3" y="185"/>
                </a:lnTo>
                <a:lnTo>
                  <a:pt x="4" y="185"/>
                </a:lnTo>
                <a:lnTo>
                  <a:pt x="5" y="185"/>
                </a:lnTo>
                <a:lnTo>
                  <a:pt x="6" y="185"/>
                </a:lnTo>
                <a:lnTo>
                  <a:pt x="8" y="184"/>
                </a:lnTo>
                <a:lnTo>
                  <a:pt x="9" y="184"/>
                </a:lnTo>
                <a:lnTo>
                  <a:pt x="9" y="184"/>
                </a:lnTo>
                <a:lnTo>
                  <a:pt x="10" y="183"/>
                </a:lnTo>
                <a:lnTo>
                  <a:pt x="11" y="182"/>
                </a:lnTo>
                <a:lnTo>
                  <a:pt x="13" y="180"/>
                </a:lnTo>
                <a:lnTo>
                  <a:pt x="15" y="177"/>
                </a:lnTo>
                <a:lnTo>
                  <a:pt x="18" y="174"/>
                </a:lnTo>
                <a:lnTo>
                  <a:pt x="19" y="173"/>
                </a:lnTo>
                <a:lnTo>
                  <a:pt x="20" y="172"/>
                </a:lnTo>
                <a:lnTo>
                  <a:pt x="21" y="171"/>
                </a:lnTo>
                <a:lnTo>
                  <a:pt x="22" y="171"/>
                </a:lnTo>
                <a:lnTo>
                  <a:pt x="23" y="170"/>
                </a:lnTo>
                <a:lnTo>
                  <a:pt x="24" y="170"/>
                </a:lnTo>
                <a:lnTo>
                  <a:pt x="25" y="170"/>
                </a:lnTo>
                <a:lnTo>
                  <a:pt x="26" y="170"/>
                </a:lnTo>
                <a:lnTo>
                  <a:pt x="27" y="170"/>
                </a:lnTo>
                <a:lnTo>
                  <a:pt x="28" y="170"/>
                </a:lnTo>
                <a:lnTo>
                  <a:pt x="29" y="170"/>
                </a:lnTo>
                <a:lnTo>
                  <a:pt x="30" y="170"/>
                </a:lnTo>
                <a:lnTo>
                  <a:pt x="32" y="171"/>
                </a:lnTo>
                <a:lnTo>
                  <a:pt x="34" y="171"/>
                </a:lnTo>
                <a:lnTo>
                  <a:pt x="35" y="172"/>
                </a:lnTo>
                <a:lnTo>
                  <a:pt x="39" y="173"/>
                </a:lnTo>
                <a:lnTo>
                  <a:pt x="41" y="174"/>
                </a:lnTo>
                <a:lnTo>
                  <a:pt x="43" y="175"/>
                </a:lnTo>
                <a:lnTo>
                  <a:pt x="45" y="175"/>
                </a:lnTo>
                <a:lnTo>
                  <a:pt x="46" y="176"/>
                </a:lnTo>
                <a:lnTo>
                  <a:pt x="49" y="176"/>
                </a:lnTo>
                <a:lnTo>
                  <a:pt x="50" y="177"/>
                </a:lnTo>
                <a:lnTo>
                  <a:pt x="51" y="177"/>
                </a:lnTo>
                <a:lnTo>
                  <a:pt x="52" y="178"/>
                </a:lnTo>
                <a:lnTo>
                  <a:pt x="55" y="179"/>
                </a:lnTo>
                <a:lnTo>
                  <a:pt x="57" y="180"/>
                </a:lnTo>
                <a:lnTo>
                  <a:pt x="60" y="181"/>
                </a:lnTo>
                <a:lnTo>
                  <a:pt x="62" y="182"/>
                </a:lnTo>
                <a:lnTo>
                  <a:pt x="63" y="183"/>
                </a:lnTo>
                <a:lnTo>
                  <a:pt x="64" y="183"/>
                </a:lnTo>
                <a:lnTo>
                  <a:pt x="65" y="183"/>
                </a:lnTo>
                <a:lnTo>
                  <a:pt x="68" y="182"/>
                </a:lnTo>
                <a:lnTo>
                  <a:pt x="69" y="182"/>
                </a:lnTo>
                <a:lnTo>
                  <a:pt x="69" y="183"/>
                </a:lnTo>
                <a:lnTo>
                  <a:pt x="70" y="183"/>
                </a:lnTo>
                <a:lnTo>
                  <a:pt x="70" y="183"/>
                </a:lnTo>
                <a:lnTo>
                  <a:pt x="71" y="184"/>
                </a:lnTo>
                <a:lnTo>
                  <a:pt x="71" y="185"/>
                </a:lnTo>
                <a:lnTo>
                  <a:pt x="72" y="186"/>
                </a:lnTo>
                <a:lnTo>
                  <a:pt x="73" y="188"/>
                </a:lnTo>
                <a:lnTo>
                  <a:pt x="73" y="189"/>
                </a:lnTo>
                <a:lnTo>
                  <a:pt x="73" y="190"/>
                </a:lnTo>
                <a:lnTo>
                  <a:pt x="73" y="191"/>
                </a:lnTo>
                <a:lnTo>
                  <a:pt x="74" y="192"/>
                </a:lnTo>
                <a:lnTo>
                  <a:pt x="75" y="193"/>
                </a:lnTo>
                <a:lnTo>
                  <a:pt x="76" y="193"/>
                </a:lnTo>
                <a:lnTo>
                  <a:pt x="76" y="194"/>
                </a:lnTo>
                <a:lnTo>
                  <a:pt x="77" y="194"/>
                </a:lnTo>
                <a:lnTo>
                  <a:pt x="77" y="195"/>
                </a:lnTo>
                <a:lnTo>
                  <a:pt x="78" y="195"/>
                </a:lnTo>
                <a:lnTo>
                  <a:pt x="79" y="195"/>
                </a:lnTo>
                <a:lnTo>
                  <a:pt x="80" y="195"/>
                </a:lnTo>
                <a:lnTo>
                  <a:pt x="81" y="195"/>
                </a:lnTo>
                <a:lnTo>
                  <a:pt x="83" y="195"/>
                </a:lnTo>
                <a:lnTo>
                  <a:pt x="85" y="195"/>
                </a:lnTo>
                <a:lnTo>
                  <a:pt x="86" y="194"/>
                </a:lnTo>
                <a:lnTo>
                  <a:pt x="88" y="194"/>
                </a:lnTo>
                <a:lnTo>
                  <a:pt x="89" y="193"/>
                </a:lnTo>
                <a:lnTo>
                  <a:pt x="90" y="192"/>
                </a:lnTo>
                <a:lnTo>
                  <a:pt x="91" y="191"/>
                </a:lnTo>
                <a:lnTo>
                  <a:pt x="94" y="190"/>
                </a:lnTo>
                <a:lnTo>
                  <a:pt x="94" y="189"/>
                </a:lnTo>
                <a:lnTo>
                  <a:pt x="95" y="189"/>
                </a:lnTo>
                <a:lnTo>
                  <a:pt x="96" y="188"/>
                </a:lnTo>
                <a:lnTo>
                  <a:pt x="96" y="186"/>
                </a:lnTo>
                <a:lnTo>
                  <a:pt x="97" y="185"/>
                </a:lnTo>
                <a:lnTo>
                  <a:pt x="97" y="184"/>
                </a:lnTo>
                <a:lnTo>
                  <a:pt x="97" y="183"/>
                </a:lnTo>
                <a:lnTo>
                  <a:pt x="97" y="182"/>
                </a:lnTo>
                <a:lnTo>
                  <a:pt x="96" y="178"/>
                </a:lnTo>
                <a:lnTo>
                  <a:pt x="96" y="176"/>
                </a:lnTo>
                <a:lnTo>
                  <a:pt x="96" y="175"/>
                </a:lnTo>
                <a:lnTo>
                  <a:pt x="96" y="174"/>
                </a:lnTo>
                <a:lnTo>
                  <a:pt x="96" y="173"/>
                </a:lnTo>
                <a:lnTo>
                  <a:pt x="97" y="172"/>
                </a:lnTo>
                <a:lnTo>
                  <a:pt x="97" y="171"/>
                </a:lnTo>
                <a:lnTo>
                  <a:pt x="98" y="170"/>
                </a:lnTo>
                <a:lnTo>
                  <a:pt x="99" y="169"/>
                </a:lnTo>
                <a:lnTo>
                  <a:pt x="100" y="168"/>
                </a:lnTo>
                <a:lnTo>
                  <a:pt x="103" y="165"/>
                </a:lnTo>
                <a:lnTo>
                  <a:pt x="106" y="162"/>
                </a:lnTo>
                <a:lnTo>
                  <a:pt x="109" y="160"/>
                </a:lnTo>
                <a:lnTo>
                  <a:pt x="110" y="159"/>
                </a:lnTo>
                <a:lnTo>
                  <a:pt x="111" y="158"/>
                </a:lnTo>
                <a:lnTo>
                  <a:pt x="112" y="157"/>
                </a:lnTo>
                <a:lnTo>
                  <a:pt x="112" y="157"/>
                </a:lnTo>
                <a:lnTo>
                  <a:pt x="113" y="157"/>
                </a:lnTo>
                <a:lnTo>
                  <a:pt x="113" y="156"/>
                </a:lnTo>
                <a:lnTo>
                  <a:pt x="114" y="156"/>
                </a:lnTo>
                <a:lnTo>
                  <a:pt x="115" y="157"/>
                </a:lnTo>
                <a:lnTo>
                  <a:pt x="116" y="157"/>
                </a:lnTo>
                <a:lnTo>
                  <a:pt x="117" y="158"/>
                </a:lnTo>
                <a:lnTo>
                  <a:pt x="117" y="158"/>
                </a:lnTo>
                <a:lnTo>
                  <a:pt x="118" y="159"/>
                </a:lnTo>
                <a:lnTo>
                  <a:pt x="120" y="162"/>
                </a:lnTo>
                <a:lnTo>
                  <a:pt x="122" y="165"/>
                </a:lnTo>
                <a:lnTo>
                  <a:pt x="123" y="166"/>
                </a:lnTo>
                <a:lnTo>
                  <a:pt x="124" y="167"/>
                </a:lnTo>
                <a:lnTo>
                  <a:pt x="125" y="168"/>
                </a:lnTo>
                <a:lnTo>
                  <a:pt x="127" y="169"/>
                </a:lnTo>
                <a:lnTo>
                  <a:pt x="128" y="170"/>
                </a:lnTo>
                <a:lnTo>
                  <a:pt x="130" y="171"/>
                </a:lnTo>
                <a:lnTo>
                  <a:pt x="131" y="171"/>
                </a:lnTo>
                <a:lnTo>
                  <a:pt x="133" y="172"/>
                </a:lnTo>
                <a:lnTo>
                  <a:pt x="134" y="172"/>
                </a:lnTo>
                <a:lnTo>
                  <a:pt x="135" y="172"/>
                </a:lnTo>
                <a:lnTo>
                  <a:pt x="136" y="172"/>
                </a:lnTo>
                <a:lnTo>
                  <a:pt x="137" y="172"/>
                </a:lnTo>
                <a:lnTo>
                  <a:pt x="138" y="171"/>
                </a:lnTo>
                <a:lnTo>
                  <a:pt x="142" y="170"/>
                </a:lnTo>
                <a:lnTo>
                  <a:pt x="145" y="169"/>
                </a:lnTo>
                <a:lnTo>
                  <a:pt x="146" y="169"/>
                </a:lnTo>
                <a:lnTo>
                  <a:pt x="147" y="169"/>
                </a:lnTo>
                <a:lnTo>
                  <a:pt x="149" y="169"/>
                </a:lnTo>
                <a:lnTo>
                  <a:pt x="151" y="169"/>
                </a:lnTo>
                <a:lnTo>
                  <a:pt x="153" y="170"/>
                </a:lnTo>
                <a:lnTo>
                  <a:pt x="155" y="171"/>
                </a:lnTo>
                <a:lnTo>
                  <a:pt x="156" y="171"/>
                </a:lnTo>
                <a:lnTo>
                  <a:pt x="157" y="171"/>
                </a:lnTo>
                <a:lnTo>
                  <a:pt x="158" y="171"/>
                </a:lnTo>
                <a:lnTo>
                  <a:pt x="160" y="171"/>
                </a:lnTo>
                <a:lnTo>
                  <a:pt x="161" y="171"/>
                </a:lnTo>
                <a:lnTo>
                  <a:pt x="163" y="171"/>
                </a:lnTo>
                <a:lnTo>
                  <a:pt x="165" y="170"/>
                </a:lnTo>
                <a:lnTo>
                  <a:pt x="167" y="169"/>
                </a:lnTo>
                <a:lnTo>
                  <a:pt x="168" y="168"/>
                </a:lnTo>
                <a:lnTo>
                  <a:pt x="169" y="168"/>
                </a:lnTo>
                <a:lnTo>
                  <a:pt x="170" y="167"/>
                </a:lnTo>
                <a:lnTo>
                  <a:pt x="171" y="167"/>
                </a:lnTo>
                <a:lnTo>
                  <a:pt x="171" y="166"/>
                </a:lnTo>
                <a:lnTo>
                  <a:pt x="172" y="165"/>
                </a:lnTo>
                <a:lnTo>
                  <a:pt x="172" y="164"/>
                </a:lnTo>
                <a:lnTo>
                  <a:pt x="172" y="163"/>
                </a:lnTo>
                <a:lnTo>
                  <a:pt x="172" y="162"/>
                </a:lnTo>
                <a:lnTo>
                  <a:pt x="172" y="161"/>
                </a:lnTo>
                <a:lnTo>
                  <a:pt x="171" y="160"/>
                </a:lnTo>
                <a:lnTo>
                  <a:pt x="171" y="159"/>
                </a:lnTo>
                <a:lnTo>
                  <a:pt x="171" y="158"/>
                </a:lnTo>
                <a:lnTo>
                  <a:pt x="170" y="157"/>
                </a:lnTo>
                <a:lnTo>
                  <a:pt x="168" y="153"/>
                </a:lnTo>
                <a:lnTo>
                  <a:pt x="164" y="149"/>
                </a:lnTo>
                <a:lnTo>
                  <a:pt x="162" y="146"/>
                </a:lnTo>
                <a:lnTo>
                  <a:pt x="161" y="145"/>
                </a:lnTo>
                <a:lnTo>
                  <a:pt x="158" y="139"/>
                </a:lnTo>
                <a:lnTo>
                  <a:pt x="157" y="136"/>
                </a:lnTo>
                <a:lnTo>
                  <a:pt x="155" y="132"/>
                </a:lnTo>
                <a:lnTo>
                  <a:pt x="154" y="131"/>
                </a:lnTo>
                <a:lnTo>
                  <a:pt x="154" y="129"/>
                </a:lnTo>
                <a:lnTo>
                  <a:pt x="154" y="128"/>
                </a:lnTo>
                <a:lnTo>
                  <a:pt x="154" y="127"/>
                </a:lnTo>
                <a:lnTo>
                  <a:pt x="154" y="125"/>
                </a:lnTo>
                <a:lnTo>
                  <a:pt x="154" y="124"/>
                </a:lnTo>
                <a:lnTo>
                  <a:pt x="154" y="121"/>
                </a:lnTo>
                <a:lnTo>
                  <a:pt x="155" y="118"/>
                </a:lnTo>
                <a:lnTo>
                  <a:pt x="157" y="113"/>
                </a:lnTo>
                <a:lnTo>
                  <a:pt x="157" y="111"/>
                </a:lnTo>
                <a:lnTo>
                  <a:pt x="158" y="110"/>
                </a:lnTo>
                <a:lnTo>
                  <a:pt x="158" y="109"/>
                </a:lnTo>
                <a:lnTo>
                  <a:pt x="158" y="108"/>
                </a:lnTo>
                <a:lnTo>
                  <a:pt x="158" y="107"/>
                </a:lnTo>
                <a:lnTo>
                  <a:pt x="157" y="106"/>
                </a:lnTo>
                <a:lnTo>
                  <a:pt x="157" y="105"/>
                </a:lnTo>
                <a:lnTo>
                  <a:pt x="156" y="104"/>
                </a:lnTo>
                <a:lnTo>
                  <a:pt x="155" y="100"/>
                </a:lnTo>
                <a:lnTo>
                  <a:pt x="152" y="95"/>
                </a:lnTo>
                <a:lnTo>
                  <a:pt x="151" y="93"/>
                </a:lnTo>
                <a:lnTo>
                  <a:pt x="151" y="92"/>
                </a:lnTo>
                <a:lnTo>
                  <a:pt x="151" y="91"/>
                </a:lnTo>
                <a:lnTo>
                  <a:pt x="151" y="90"/>
                </a:lnTo>
                <a:lnTo>
                  <a:pt x="151" y="88"/>
                </a:lnTo>
                <a:lnTo>
                  <a:pt x="151" y="85"/>
                </a:lnTo>
                <a:lnTo>
                  <a:pt x="151" y="83"/>
                </a:lnTo>
                <a:lnTo>
                  <a:pt x="151" y="82"/>
                </a:lnTo>
                <a:lnTo>
                  <a:pt x="150" y="80"/>
                </a:lnTo>
                <a:lnTo>
                  <a:pt x="149" y="75"/>
                </a:lnTo>
                <a:lnTo>
                  <a:pt x="148" y="72"/>
                </a:lnTo>
                <a:lnTo>
                  <a:pt x="147" y="68"/>
                </a:lnTo>
                <a:lnTo>
                  <a:pt x="147" y="65"/>
                </a:lnTo>
                <a:lnTo>
                  <a:pt x="147" y="63"/>
                </a:lnTo>
                <a:lnTo>
                  <a:pt x="146" y="61"/>
                </a:lnTo>
                <a:lnTo>
                  <a:pt x="146" y="51"/>
                </a:lnTo>
                <a:lnTo>
                  <a:pt x="146" y="44"/>
                </a:lnTo>
                <a:lnTo>
                  <a:pt x="146" y="42"/>
                </a:lnTo>
                <a:lnTo>
                  <a:pt x="146" y="40"/>
                </a:lnTo>
                <a:lnTo>
                  <a:pt x="147" y="34"/>
                </a:lnTo>
                <a:lnTo>
                  <a:pt x="147" y="32"/>
                </a:lnTo>
                <a:lnTo>
                  <a:pt x="147" y="30"/>
                </a:lnTo>
                <a:lnTo>
                  <a:pt x="147" y="28"/>
                </a:lnTo>
                <a:lnTo>
                  <a:pt x="146" y="27"/>
                </a:lnTo>
                <a:lnTo>
                  <a:pt x="146" y="26"/>
                </a:lnTo>
                <a:lnTo>
                  <a:pt x="145" y="24"/>
                </a:lnTo>
                <a:lnTo>
                  <a:pt x="145" y="23"/>
                </a:lnTo>
                <a:lnTo>
                  <a:pt x="143" y="20"/>
                </a:lnTo>
                <a:lnTo>
                  <a:pt x="140" y="15"/>
                </a:lnTo>
                <a:lnTo>
                  <a:pt x="138" y="13"/>
                </a:lnTo>
                <a:lnTo>
                  <a:pt x="137" y="10"/>
                </a:lnTo>
                <a:lnTo>
                  <a:pt x="136" y="8"/>
                </a:lnTo>
                <a:lnTo>
                  <a:pt x="135" y="6"/>
                </a:lnTo>
                <a:lnTo>
                  <a:pt x="134" y="4"/>
                </a:lnTo>
                <a:lnTo>
                  <a:pt x="134" y="3"/>
                </a:lnTo>
                <a:lnTo>
                  <a:pt x="134" y="2"/>
                </a:lnTo>
                <a:lnTo>
                  <a:pt x="133" y="1"/>
                </a:lnTo>
                <a:lnTo>
                  <a:pt x="133" y="0"/>
                </a:lnTo>
                <a:lnTo>
                  <a:pt x="134" y="0"/>
                </a:lnTo>
                <a:lnTo>
                  <a:pt x="135" y="0"/>
                </a:lnTo>
                <a:lnTo>
                  <a:pt x="136" y="0"/>
                </a:lnTo>
                <a:lnTo>
                  <a:pt x="139" y="0"/>
                </a:lnTo>
              </a:path>
            </a:pathLst>
          </a:custGeom>
          <a:noFill/>
          <a:ln w="98425">
            <a:solidFill>
              <a:srgbClr val="CCCC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590" name="Freeform 243">
            <a:extLst>
              <a:ext uri="{FF2B5EF4-FFF2-40B4-BE49-F238E27FC236}">
                <a16:creationId xmlns:a16="http://schemas.microsoft.com/office/drawing/2014/main" id="{63A571B6-3393-4467-B1A6-90565D40B8E7}"/>
              </a:ext>
            </a:extLst>
          </p:cNvPr>
          <p:cNvSpPr>
            <a:spLocks/>
          </p:cNvSpPr>
          <p:nvPr/>
        </p:nvSpPr>
        <p:spPr bwMode="auto">
          <a:xfrm>
            <a:off x="8781815" y="2062037"/>
            <a:ext cx="637923" cy="419847"/>
          </a:xfrm>
          <a:custGeom>
            <a:avLst/>
            <a:gdLst>
              <a:gd name="T0" fmla="*/ 186 w 626"/>
              <a:gd name="T1" fmla="*/ 49 h 412"/>
              <a:gd name="T2" fmla="*/ 212 w 626"/>
              <a:gd name="T3" fmla="*/ 41 h 412"/>
              <a:gd name="T4" fmla="*/ 253 w 626"/>
              <a:gd name="T5" fmla="*/ 36 h 412"/>
              <a:gd name="T6" fmla="*/ 272 w 626"/>
              <a:gd name="T7" fmla="*/ 62 h 412"/>
              <a:gd name="T8" fmla="*/ 302 w 626"/>
              <a:gd name="T9" fmla="*/ 82 h 412"/>
              <a:gd name="T10" fmla="*/ 343 w 626"/>
              <a:gd name="T11" fmla="*/ 106 h 412"/>
              <a:gd name="T12" fmla="*/ 371 w 626"/>
              <a:gd name="T13" fmla="*/ 106 h 412"/>
              <a:gd name="T14" fmla="*/ 400 w 626"/>
              <a:gd name="T15" fmla="*/ 107 h 412"/>
              <a:gd name="T16" fmla="*/ 407 w 626"/>
              <a:gd name="T17" fmla="*/ 89 h 412"/>
              <a:gd name="T18" fmla="*/ 422 w 626"/>
              <a:gd name="T19" fmla="*/ 68 h 412"/>
              <a:gd name="T20" fmla="*/ 461 w 626"/>
              <a:gd name="T21" fmla="*/ 43 h 412"/>
              <a:gd name="T22" fmla="*/ 477 w 626"/>
              <a:gd name="T23" fmla="*/ 29 h 412"/>
              <a:gd name="T24" fmla="*/ 510 w 626"/>
              <a:gd name="T25" fmla="*/ 42 h 412"/>
              <a:gd name="T26" fmla="*/ 552 w 626"/>
              <a:gd name="T27" fmla="*/ 67 h 412"/>
              <a:gd name="T28" fmla="*/ 578 w 626"/>
              <a:gd name="T29" fmla="*/ 49 h 412"/>
              <a:gd name="T30" fmla="*/ 605 w 626"/>
              <a:gd name="T31" fmla="*/ 10 h 412"/>
              <a:gd name="T32" fmla="*/ 626 w 626"/>
              <a:gd name="T33" fmla="*/ 2 h 412"/>
              <a:gd name="T34" fmla="*/ 607 w 626"/>
              <a:gd name="T35" fmla="*/ 60 h 412"/>
              <a:gd name="T36" fmla="*/ 605 w 626"/>
              <a:gd name="T37" fmla="*/ 90 h 412"/>
              <a:gd name="T38" fmla="*/ 589 w 626"/>
              <a:gd name="T39" fmla="*/ 124 h 412"/>
              <a:gd name="T40" fmla="*/ 570 w 626"/>
              <a:gd name="T41" fmla="*/ 137 h 412"/>
              <a:gd name="T42" fmla="*/ 585 w 626"/>
              <a:gd name="T43" fmla="*/ 191 h 412"/>
              <a:gd name="T44" fmla="*/ 580 w 626"/>
              <a:gd name="T45" fmla="*/ 230 h 412"/>
              <a:gd name="T46" fmla="*/ 590 w 626"/>
              <a:gd name="T47" fmla="*/ 265 h 412"/>
              <a:gd name="T48" fmla="*/ 608 w 626"/>
              <a:gd name="T49" fmla="*/ 299 h 412"/>
              <a:gd name="T50" fmla="*/ 619 w 626"/>
              <a:gd name="T51" fmla="*/ 312 h 412"/>
              <a:gd name="T52" fmla="*/ 624 w 626"/>
              <a:gd name="T53" fmla="*/ 342 h 412"/>
              <a:gd name="T54" fmla="*/ 614 w 626"/>
              <a:gd name="T55" fmla="*/ 377 h 412"/>
              <a:gd name="T56" fmla="*/ 598 w 626"/>
              <a:gd name="T57" fmla="*/ 394 h 412"/>
              <a:gd name="T58" fmla="*/ 550 w 626"/>
              <a:gd name="T59" fmla="*/ 379 h 412"/>
              <a:gd name="T60" fmla="*/ 513 w 626"/>
              <a:gd name="T61" fmla="*/ 379 h 412"/>
              <a:gd name="T62" fmla="*/ 496 w 626"/>
              <a:gd name="T63" fmla="*/ 402 h 412"/>
              <a:gd name="T64" fmla="*/ 459 w 626"/>
              <a:gd name="T65" fmla="*/ 402 h 412"/>
              <a:gd name="T66" fmla="*/ 439 w 626"/>
              <a:gd name="T67" fmla="*/ 412 h 412"/>
              <a:gd name="T68" fmla="*/ 404 w 626"/>
              <a:gd name="T69" fmla="*/ 387 h 412"/>
              <a:gd name="T70" fmla="*/ 366 w 626"/>
              <a:gd name="T71" fmla="*/ 359 h 412"/>
              <a:gd name="T72" fmla="*/ 314 w 626"/>
              <a:gd name="T73" fmla="*/ 342 h 412"/>
              <a:gd name="T74" fmla="*/ 287 w 626"/>
              <a:gd name="T75" fmla="*/ 325 h 412"/>
              <a:gd name="T76" fmla="*/ 265 w 626"/>
              <a:gd name="T77" fmla="*/ 314 h 412"/>
              <a:gd name="T78" fmla="*/ 243 w 626"/>
              <a:gd name="T79" fmla="*/ 343 h 412"/>
              <a:gd name="T80" fmla="*/ 208 w 626"/>
              <a:gd name="T81" fmla="*/ 327 h 412"/>
              <a:gd name="T82" fmla="*/ 200 w 626"/>
              <a:gd name="T83" fmla="*/ 308 h 412"/>
              <a:gd name="T84" fmla="*/ 173 w 626"/>
              <a:gd name="T85" fmla="*/ 295 h 412"/>
              <a:gd name="T86" fmla="*/ 152 w 626"/>
              <a:gd name="T87" fmla="*/ 280 h 412"/>
              <a:gd name="T88" fmla="*/ 124 w 626"/>
              <a:gd name="T89" fmla="*/ 264 h 412"/>
              <a:gd name="T90" fmla="*/ 95 w 626"/>
              <a:gd name="T91" fmla="*/ 263 h 412"/>
              <a:gd name="T92" fmla="*/ 55 w 626"/>
              <a:gd name="T93" fmla="*/ 213 h 412"/>
              <a:gd name="T94" fmla="*/ 64 w 626"/>
              <a:gd name="T95" fmla="*/ 181 h 412"/>
              <a:gd name="T96" fmla="*/ 53 w 626"/>
              <a:gd name="T97" fmla="*/ 160 h 412"/>
              <a:gd name="T98" fmla="*/ 39 w 626"/>
              <a:gd name="T99" fmla="*/ 140 h 412"/>
              <a:gd name="T100" fmla="*/ 19 w 626"/>
              <a:gd name="T101" fmla="*/ 130 h 412"/>
              <a:gd name="T102" fmla="*/ 0 w 626"/>
              <a:gd name="T103" fmla="*/ 115 h 412"/>
              <a:gd name="T104" fmla="*/ 6 w 626"/>
              <a:gd name="T105" fmla="*/ 105 h 412"/>
              <a:gd name="T106" fmla="*/ 16 w 626"/>
              <a:gd name="T107" fmla="*/ 86 h 412"/>
              <a:gd name="T108" fmla="*/ 17 w 626"/>
              <a:gd name="T109" fmla="*/ 74 h 412"/>
              <a:gd name="T110" fmla="*/ 35 w 626"/>
              <a:gd name="T111" fmla="*/ 74 h 412"/>
              <a:gd name="T112" fmla="*/ 61 w 626"/>
              <a:gd name="T113" fmla="*/ 61 h 412"/>
              <a:gd name="T114" fmla="*/ 83 w 626"/>
              <a:gd name="T115" fmla="*/ 46 h 412"/>
              <a:gd name="T116" fmla="*/ 109 w 626"/>
              <a:gd name="T117" fmla="*/ 52 h 412"/>
              <a:gd name="T118" fmla="*/ 141 w 626"/>
              <a:gd name="T119" fmla="*/ 51 h 412"/>
              <a:gd name="T120" fmla="*/ 161 w 626"/>
              <a:gd name="T121" fmla="*/ 31 h 4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626" h="412">
                <a:moveTo>
                  <a:pt x="171" y="26"/>
                </a:moveTo>
                <a:lnTo>
                  <a:pt x="171" y="26"/>
                </a:lnTo>
                <a:lnTo>
                  <a:pt x="173" y="27"/>
                </a:lnTo>
                <a:lnTo>
                  <a:pt x="174" y="28"/>
                </a:lnTo>
                <a:lnTo>
                  <a:pt x="174" y="29"/>
                </a:lnTo>
                <a:lnTo>
                  <a:pt x="175" y="29"/>
                </a:lnTo>
                <a:lnTo>
                  <a:pt x="176" y="30"/>
                </a:lnTo>
                <a:lnTo>
                  <a:pt x="177" y="32"/>
                </a:lnTo>
                <a:lnTo>
                  <a:pt x="178" y="34"/>
                </a:lnTo>
                <a:lnTo>
                  <a:pt x="179" y="36"/>
                </a:lnTo>
                <a:lnTo>
                  <a:pt x="180" y="38"/>
                </a:lnTo>
                <a:lnTo>
                  <a:pt x="181" y="42"/>
                </a:lnTo>
                <a:lnTo>
                  <a:pt x="182" y="44"/>
                </a:lnTo>
                <a:lnTo>
                  <a:pt x="183" y="45"/>
                </a:lnTo>
                <a:lnTo>
                  <a:pt x="184" y="46"/>
                </a:lnTo>
                <a:lnTo>
                  <a:pt x="184" y="47"/>
                </a:lnTo>
                <a:lnTo>
                  <a:pt x="185" y="48"/>
                </a:lnTo>
                <a:lnTo>
                  <a:pt x="186" y="49"/>
                </a:lnTo>
                <a:lnTo>
                  <a:pt x="187" y="49"/>
                </a:lnTo>
                <a:lnTo>
                  <a:pt x="188" y="50"/>
                </a:lnTo>
                <a:lnTo>
                  <a:pt x="189" y="50"/>
                </a:lnTo>
                <a:lnTo>
                  <a:pt x="190" y="50"/>
                </a:lnTo>
                <a:lnTo>
                  <a:pt x="191" y="50"/>
                </a:lnTo>
                <a:lnTo>
                  <a:pt x="193" y="51"/>
                </a:lnTo>
                <a:lnTo>
                  <a:pt x="194" y="51"/>
                </a:lnTo>
                <a:lnTo>
                  <a:pt x="194" y="50"/>
                </a:lnTo>
                <a:lnTo>
                  <a:pt x="195" y="50"/>
                </a:lnTo>
                <a:lnTo>
                  <a:pt x="196" y="50"/>
                </a:lnTo>
                <a:lnTo>
                  <a:pt x="197" y="49"/>
                </a:lnTo>
                <a:lnTo>
                  <a:pt x="200" y="48"/>
                </a:lnTo>
                <a:lnTo>
                  <a:pt x="203" y="46"/>
                </a:lnTo>
                <a:lnTo>
                  <a:pt x="204" y="45"/>
                </a:lnTo>
                <a:lnTo>
                  <a:pt x="206" y="44"/>
                </a:lnTo>
                <a:lnTo>
                  <a:pt x="210" y="42"/>
                </a:lnTo>
                <a:lnTo>
                  <a:pt x="211" y="42"/>
                </a:lnTo>
                <a:lnTo>
                  <a:pt x="212" y="41"/>
                </a:lnTo>
                <a:lnTo>
                  <a:pt x="213" y="40"/>
                </a:lnTo>
                <a:lnTo>
                  <a:pt x="214" y="40"/>
                </a:lnTo>
                <a:lnTo>
                  <a:pt x="217" y="36"/>
                </a:lnTo>
                <a:lnTo>
                  <a:pt x="218" y="35"/>
                </a:lnTo>
                <a:lnTo>
                  <a:pt x="220" y="34"/>
                </a:lnTo>
                <a:lnTo>
                  <a:pt x="221" y="33"/>
                </a:lnTo>
                <a:lnTo>
                  <a:pt x="223" y="33"/>
                </a:lnTo>
                <a:lnTo>
                  <a:pt x="227" y="31"/>
                </a:lnTo>
                <a:lnTo>
                  <a:pt x="229" y="31"/>
                </a:lnTo>
                <a:lnTo>
                  <a:pt x="230" y="31"/>
                </a:lnTo>
                <a:lnTo>
                  <a:pt x="231" y="31"/>
                </a:lnTo>
                <a:lnTo>
                  <a:pt x="233" y="31"/>
                </a:lnTo>
                <a:lnTo>
                  <a:pt x="234" y="31"/>
                </a:lnTo>
                <a:lnTo>
                  <a:pt x="238" y="32"/>
                </a:lnTo>
                <a:lnTo>
                  <a:pt x="241" y="32"/>
                </a:lnTo>
                <a:lnTo>
                  <a:pt x="246" y="34"/>
                </a:lnTo>
                <a:lnTo>
                  <a:pt x="251" y="35"/>
                </a:lnTo>
                <a:lnTo>
                  <a:pt x="253" y="36"/>
                </a:lnTo>
                <a:lnTo>
                  <a:pt x="255" y="37"/>
                </a:lnTo>
                <a:lnTo>
                  <a:pt x="257" y="38"/>
                </a:lnTo>
                <a:lnTo>
                  <a:pt x="258" y="38"/>
                </a:lnTo>
                <a:lnTo>
                  <a:pt x="259" y="39"/>
                </a:lnTo>
                <a:lnTo>
                  <a:pt x="260" y="40"/>
                </a:lnTo>
                <a:lnTo>
                  <a:pt x="263" y="43"/>
                </a:lnTo>
                <a:lnTo>
                  <a:pt x="264" y="45"/>
                </a:lnTo>
                <a:lnTo>
                  <a:pt x="264" y="45"/>
                </a:lnTo>
                <a:lnTo>
                  <a:pt x="265" y="46"/>
                </a:lnTo>
                <a:lnTo>
                  <a:pt x="265" y="47"/>
                </a:lnTo>
                <a:lnTo>
                  <a:pt x="266" y="49"/>
                </a:lnTo>
                <a:lnTo>
                  <a:pt x="267" y="51"/>
                </a:lnTo>
                <a:lnTo>
                  <a:pt x="268" y="55"/>
                </a:lnTo>
                <a:lnTo>
                  <a:pt x="269" y="58"/>
                </a:lnTo>
                <a:lnTo>
                  <a:pt x="270" y="59"/>
                </a:lnTo>
                <a:lnTo>
                  <a:pt x="270" y="60"/>
                </a:lnTo>
                <a:lnTo>
                  <a:pt x="271" y="61"/>
                </a:lnTo>
                <a:lnTo>
                  <a:pt x="272" y="62"/>
                </a:lnTo>
                <a:lnTo>
                  <a:pt x="273" y="62"/>
                </a:lnTo>
                <a:lnTo>
                  <a:pt x="274" y="63"/>
                </a:lnTo>
                <a:lnTo>
                  <a:pt x="275" y="64"/>
                </a:lnTo>
                <a:lnTo>
                  <a:pt x="277" y="64"/>
                </a:lnTo>
                <a:lnTo>
                  <a:pt x="282" y="66"/>
                </a:lnTo>
                <a:lnTo>
                  <a:pt x="284" y="66"/>
                </a:lnTo>
                <a:lnTo>
                  <a:pt x="286" y="67"/>
                </a:lnTo>
                <a:lnTo>
                  <a:pt x="287" y="68"/>
                </a:lnTo>
                <a:lnTo>
                  <a:pt x="288" y="68"/>
                </a:lnTo>
                <a:lnTo>
                  <a:pt x="289" y="69"/>
                </a:lnTo>
                <a:lnTo>
                  <a:pt x="290" y="70"/>
                </a:lnTo>
                <a:lnTo>
                  <a:pt x="292" y="72"/>
                </a:lnTo>
                <a:lnTo>
                  <a:pt x="295" y="76"/>
                </a:lnTo>
                <a:lnTo>
                  <a:pt x="296" y="77"/>
                </a:lnTo>
                <a:lnTo>
                  <a:pt x="297" y="79"/>
                </a:lnTo>
                <a:lnTo>
                  <a:pt x="299" y="80"/>
                </a:lnTo>
                <a:lnTo>
                  <a:pt x="300" y="81"/>
                </a:lnTo>
                <a:lnTo>
                  <a:pt x="302" y="82"/>
                </a:lnTo>
                <a:lnTo>
                  <a:pt x="305" y="83"/>
                </a:lnTo>
                <a:lnTo>
                  <a:pt x="309" y="85"/>
                </a:lnTo>
                <a:lnTo>
                  <a:pt x="310" y="86"/>
                </a:lnTo>
                <a:lnTo>
                  <a:pt x="312" y="86"/>
                </a:lnTo>
                <a:lnTo>
                  <a:pt x="313" y="87"/>
                </a:lnTo>
                <a:lnTo>
                  <a:pt x="314" y="88"/>
                </a:lnTo>
                <a:lnTo>
                  <a:pt x="318" y="91"/>
                </a:lnTo>
                <a:lnTo>
                  <a:pt x="319" y="92"/>
                </a:lnTo>
                <a:lnTo>
                  <a:pt x="321" y="93"/>
                </a:lnTo>
                <a:lnTo>
                  <a:pt x="322" y="94"/>
                </a:lnTo>
                <a:lnTo>
                  <a:pt x="324" y="95"/>
                </a:lnTo>
                <a:lnTo>
                  <a:pt x="327" y="96"/>
                </a:lnTo>
                <a:lnTo>
                  <a:pt x="330" y="97"/>
                </a:lnTo>
                <a:lnTo>
                  <a:pt x="333" y="99"/>
                </a:lnTo>
                <a:lnTo>
                  <a:pt x="335" y="100"/>
                </a:lnTo>
                <a:lnTo>
                  <a:pt x="336" y="100"/>
                </a:lnTo>
                <a:lnTo>
                  <a:pt x="338" y="102"/>
                </a:lnTo>
                <a:lnTo>
                  <a:pt x="343" y="106"/>
                </a:lnTo>
                <a:lnTo>
                  <a:pt x="345" y="107"/>
                </a:lnTo>
                <a:lnTo>
                  <a:pt x="346" y="108"/>
                </a:lnTo>
                <a:lnTo>
                  <a:pt x="347" y="108"/>
                </a:lnTo>
                <a:lnTo>
                  <a:pt x="348" y="109"/>
                </a:lnTo>
                <a:lnTo>
                  <a:pt x="349" y="109"/>
                </a:lnTo>
                <a:lnTo>
                  <a:pt x="350" y="109"/>
                </a:lnTo>
                <a:lnTo>
                  <a:pt x="352" y="109"/>
                </a:lnTo>
                <a:lnTo>
                  <a:pt x="354" y="109"/>
                </a:lnTo>
                <a:lnTo>
                  <a:pt x="356" y="108"/>
                </a:lnTo>
                <a:lnTo>
                  <a:pt x="360" y="107"/>
                </a:lnTo>
                <a:lnTo>
                  <a:pt x="361" y="107"/>
                </a:lnTo>
                <a:lnTo>
                  <a:pt x="363" y="107"/>
                </a:lnTo>
                <a:lnTo>
                  <a:pt x="366" y="105"/>
                </a:lnTo>
                <a:lnTo>
                  <a:pt x="367" y="105"/>
                </a:lnTo>
                <a:lnTo>
                  <a:pt x="367" y="105"/>
                </a:lnTo>
                <a:lnTo>
                  <a:pt x="368" y="105"/>
                </a:lnTo>
                <a:lnTo>
                  <a:pt x="369" y="105"/>
                </a:lnTo>
                <a:lnTo>
                  <a:pt x="371" y="106"/>
                </a:lnTo>
                <a:lnTo>
                  <a:pt x="372" y="106"/>
                </a:lnTo>
                <a:lnTo>
                  <a:pt x="372" y="106"/>
                </a:lnTo>
                <a:lnTo>
                  <a:pt x="373" y="107"/>
                </a:lnTo>
                <a:lnTo>
                  <a:pt x="375" y="107"/>
                </a:lnTo>
                <a:lnTo>
                  <a:pt x="377" y="106"/>
                </a:lnTo>
                <a:lnTo>
                  <a:pt x="381" y="106"/>
                </a:lnTo>
                <a:lnTo>
                  <a:pt x="384" y="106"/>
                </a:lnTo>
                <a:lnTo>
                  <a:pt x="385" y="105"/>
                </a:lnTo>
                <a:lnTo>
                  <a:pt x="386" y="106"/>
                </a:lnTo>
                <a:lnTo>
                  <a:pt x="388" y="106"/>
                </a:lnTo>
                <a:lnTo>
                  <a:pt x="390" y="106"/>
                </a:lnTo>
                <a:lnTo>
                  <a:pt x="393" y="107"/>
                </a:lnTo>
                <a:lnTo>
                  <a:pt x="395" y="107"/>
                </a:lnTo>
                <a:lnTo>
                  <a:pt x="396" y="107"/>
                </a:lnTo>
                <a:lnTo>
                  <a:pt x="397" y="107"/>
                </a:lnTo>
                <a:lnTo>
                  <a:pt x="398" y="107"/>
                </a:lnTo>
                <a:lnTo>
                  <a:pt x="399" y="107"/>
                </a:lnTo>
                <a:lnTo>
                  <a:pt x="400" y="107"/>
                </a:lnTo>
                <a:lnTo>
                  <a:pt x="400" y="107"/>
                </a:lnTo>
                <a:lnTo>
                  <a:pt x="401" y="106"/>
                </a:lnTo>
                <a:lnTo>
                  <a:pt x="401" y="105"/>
                </a:lnTo>
                <a:lnTo>
                  <a:pt x="401" y="105"/>
                </a:lnTo>
                <a:lnTo>
                  <a:pt x="401" y="104"/>
                </a:lnTo>
                <a:lnTo>
                  <a:pt x="401" y="103"/>
                </a:lnTo>
                <a:lnTo>
                  <a:pt x="400" y="100"/>
                </a:lnTo>
                <a:lnTo>
                  <a:pt x="400" y="98"/>
                </a:lnTo>
                <a:lnTo>
                  <a:pt x="400" y="98"/>
                </a:lnTo>
                <a:lnTo>
                  <a:pt x="400" y="97"/>
                </a:lnTo>
                <a:lnTo>
                  <a:pt x="400" y="96"/>
                </a:lnTo>
                <a:lnTo>
                  <a:pt x="400" y="95"/>
                </a:lnTo>
                <a:lnTo>
                  <a:pt x="401" y="94"/>
                </a:lnTo>
                <a:lnTo>
                  <a:pt x="401" y="94"/>
                </a:lnTo>
                <a:lnTo>
                  <a:pt x="402" y="93"/>
                </a:lnTo>
                <a:lnTo>
                  <a:pt x="403" y="92"/>
                </a:lnTo>
                <a:lnTo>
                  <a:pt x="405" y="90"/>
                </a:lnTo>
                <a:lnTo>
                  <a:pt x="407" y="89"/>
                </a:lnTo>
                <a:lnTo>
                  <a:pt x="408" y="88"/>
                </a:lnTo>
                <a:lnTo>
                  <a:pt x="409" y="87"/>
                </a:lnTo>
                <a:lnTo>
                  <a:pt x="409" y="86"/>
                </a:lnTo>
                <a:lnTo>
                  <a:pt x="409" y="86"/>
                </a:lnTo>
                <a:lnTo>
                  <a:pt x="410" y="85"/>
                </a:lnTo>
                <a:lnTo>
                  <a:pt x="410" y="84"/>
                </a:lnTo>
                <a:lnTo>
                  <a:pt x="410" y="80"/>
                </a:lnTo>
                <a:lnTo>
                  <a:pt x="410" y="79"/>
                </a:lnTo>
                <a:lnTo>
                  <a:pt x="410" y="78"/>
                </a:lnTo>
                <a:lnTo>
                  <a:pt x="411" y="77"/>
                </a:lnTo>
                <a:lnTo>
                  <a:pt x="411" y="76"/>
                </a:lnTo>
                <a:lnTo>
                  <a:pt x="412" y="75"/>
                </a:lnTo>
                <a:lnTo>
                  <a:pt x="413" y="74"/>
                </a:lnTo>
                <a:lnTo>
                  <a:pt x="414" y="73"/>
                </a:lnTo>
                <a:lnTo>
                  <a:pt x="415" y="72"/>
                </a:lnTo>
                <a:lnTo>
                  <a:pt x="417" y="71"/>
                </a:lnTo>
                <a:lnTo>
                  <a:pt x="420" y="69"/>
                </a:lnTo>
                <a:lnTo>
                  <a:pt x="422" y="68"/>
                </a:lnTo>
                <a:lnTo>
                  <a:pt x="424" y="66"/>
                </a:lnTo>
                <a:lnTo>
                  <a:pt x="428" y="63"/>
                </a:lnTo>
                <a:lnTo>
                  <a:pt x="430" y="62"/>
                </a:lnTo>
                <a:lnTo>
                  <a:pt x="431" y="61"/>
                </a:lnTo>
                <a:lnTo>
                  <a:pt x="434" y="60"/>
                </a:lnTo>
                <a:lnTo>
                  <a:pt x="438" y="58"/>
                </a:lnTo>
                <a:lnTo>
                  <a:pt x="442" y="56"/>
                </a:lnTo>
                <a:lnTo>
                  <a:pt x="443" y="56"/>
                </a:lnTo>
                <a:lnTo>
                  <a:pt x="444" y="54"/>
                </a:lnTo>
                <a:lnTo>
                  <a:pt x="445" y="54"/>
                </a:lnTo>
                <a:lnTo>
                  <a:pt x="448" y="52"/>
                </a:lnTo>
                <a:lnTo>
                  <a:pt x="451" y="51"/>
                </a:lnTo>
                <a:lnTo>
                  <a:pt x="453" y="50"/>
                </a:lnTo>
                <a:lnTo>
                  <a:pt x="455" y="49"/>
                </a:lnTo>
                <a:lnTo>
                  <a:pt x="457" y="47"/>
                </a:lnTo>
                <a:lnTo>
                  <a:pt x="458" y="46"/>
                </a:lnTo>
                <a:lnTo>
                  <a:pt x="460" y="45"/>
                </a:lnTo>
                <a:lnTo>
                  <a:pt x="461" y="43"/>
                </a:lnTo>
                <a:lnTo>
                  <a:pt x="462" y="42"/>
                </a:lnTo>
                <a:lnTo>
                  <a:pt x="462" y="41"/>
                </a:lnTo>
                <a:lnTo>
                  <a:pt x="463" y="39"/>
                </a:lnTo>
                <a:lnTo>
                  <a:pt x="466" y="34"/>
                </a:lnTo>
                <a:lnTo>
                  <a:pt x="466" y="32"/>
                </a:lnTo>
                <a:lnTo>
                  <a:pt x="467" y="32"/>
                </a:lnTo>
                <a:lnTo>
                  <a:pt x="468" y="31"/>
                </a:lnTo>
                <a:lnTo>
                  <a:pt x="468" y="30"/>
                </a:lnTo>
                <a:lnTo>
                  <a:pt x="469" y="29"/>
                </a:lnTo>
                <a:lnTo>
                  <a:pt x="470" y="29"/>
                </a:lnTo>
                <a:lnTo>
                  <a:pt x="471" y="29"/>
                </a:lnTo>
                <a:lnTo>
                  <a:pt x="471" y="28"/>
                </a:lnTo>
                <a:lnTo>
                  <a:pt x="472" y="28"/>
                </a:lnTo>
                <a:lnTo>
                  <a:pt x="473" y="28"/>
                </a:lnTo>
                <a:lnTo>
                  <a:pt x="474" y="28"/>
                </a:lnTo>
                <a:lnTo>
                  <a:pt x="475" y="28"/>
                </a:lnTo>
                <a:lnTo>
                  <a:pt x="476" y="29"/>
                </a:lnTo>
                <a:lnTo>
                  <a:pt x="477" y="29"/>
                </a:lnTo>
                <a:lnTo>
                  <a:pt x="478" y="30"/>
                </a:lnTo>
                <a:lnTo>
                  <a:pt x="480" y="31"/>
                </a:lnTo>
                <a:lnTo>
                  <a:pt x="481" y="31"/>
                </a:lnTo>
                <a:lnTo>
                  <a:pt x="484" y="33"/>
                </a:lnTo>
                <a:lnTo>
                  <a:pt x="487" y="35"/>
                </a:lnTo>
                <a:lnTo>
                  <a:pt x="489" y="36"/>
                </a:lnTo>
                <a:lnTo>
                  <a:pt x="492" y="37"/>
                </a:lnTo>
                <a:lnTo>
                  <a:pt x="499" y="40"/>
                </a:lnTo>
                <a:lnTo>
                  <a:pt x="501" y="41"/>
                </a:lnTo>
                <a:lnTo>
                  <a:pt x="503" y="41"/>
                </a:lnTo>
                <a:lnTo>
                  <a:pt x="505" y="42"/>
                </a:lnTo>
                <a:lnTo>
                  <a:pt x="506" y="42"/>
                </a:lnTo>
                <a:lnTo>
                  <a:pt x="507" y="42"/>
                </a:lnTo>
                <a:lnTo>
                  <a:pt x="507" y="42"/>
                </a:lnTo>
                <a:lnTo>
                  <a:pt x="508" y="41"/>
                </a:lnTo>
                <a:lnTo>
                  <a:pt x="508" y="41"/>
                </a:lnTo>
                <a:lnTo>
                  <a:pt x="509" y="41"/>
                </a:lnTo>
                <a:lnTo>
                  <a:pt x="510" y="42"/>
                </a:lnTo>
                <a:lnTo>
                  <a:pt x="511" y="42"/>
                </a:lnTo>
                <a:lnTo>
                  <a:pt x="512" y="43"/>
                </a:lnTo>
                <a:lnTo>
                  <a:pt x="515" y="45"/>
                </a:lnTo>
                <a:lnTo>
                  <a:pt x="517" y="47"/>
                </a:lnTo>
                <a:lnTo>
                  <a:pt x="518" y="48"/>
                </a:lnTo>
                <a:lnTo>
                  <a:pt x="520" y="49"/>
                </a:lnTo>
                <a:lnTo>
                  <a:pt x="524" y="54"/>
                </a:lnTo>
                <a:lnTo>
                  <a:pt x="526" y="55"/>
                </a:lnTo>
                <a:lnTo>
                  <a:pt x="528" y="57"/>
                </a:lnTo>
                <a:lnTo>
                  <a:pt x="530" y="58"/>
                </a:lnTo>
                <a:lnTo>
                  <a:pt x="531" y="59"/>
                </a:lnTo>
                <a:lnTo>
                  <a:pt x="532" y="60"/>
                </a:lnTo>
                <a:lnTo>
                  <a:pt x="534" y="61"/>
                </a:lnTo>
                <a:lnTo>
                  <a:pt x="536" y="62"/>
                </a:lnTo>
                <a:lnTo>
                  <a:pt x="538" y="63"/>
                </a:lnTo>
                <a:lnTo>
                  <a:pt x="543" y="65"/>
                </a:lnTo>
                <a:lnTo>
                  <a:pt x="548" y="66"/>
                </a:lnTo>
                <a:lnTo>
                  <a:pt x="552" y="67"/>
                </a:lnTo>
                <a:lnTo>
                  <a:pt x="553" y="68"/>
                </a:lnTo>
                <a:lnTo>
                  <a:pt x="554" y="68"/>
                </a:lnTo>
                <a:lnTo>
                  <a:pt x="556" y="68"/>
                </a:lnTo>
                <a:lnTo>
                  <a:pt x="557" y="68"/>
                </a:lnTo>
                <a:lnTo>
                  <a:pt x="558" y="68"/>
                </a:lnTo>
                <a:lnTo>
                  <a:pt x="559" y="68"/>
                </a:lnTo>
                <a:lnTo>
                  <a:pt x="560" y="68"/>
                </a:lnTo>
                <a:lnTo>
                  <a:pt x="561" y="67"/>
                </a:lnTo>
                <a:lnTo>
                  <a:pt x="562" y="67"/>
                </a:lnTo>
                <a:lnTo>
                  <a:pt x="563" y="67"/>
                </a:lnTo>
                <a:lnTo>
                  <a:pt x="564" y="66"/>
                </a:lnTo>
                <a:lnTo>
                  <a:pt x="566" y="65"/>
                </a:lnTo>
                <a:lnTo>
                  <a:pt x="567" y="63"/>
                </a:lnTo>
                <a:lnTo>
                  <a:pt x="568" y="62"/>
                </a:lnTo>
                <a:lnTo>
                  <a:pt x="570" y="60"/>
                </a:lnTo>
                <a:lnTo>
                  <a:pt x="575" y="52"/>
                </a:lnTo>
                <a:lnTo>
                  <a:pt x="576" y="50"/>
                </a:lnTo>
                <a:lnTo>
                  <a:pt x="578" y="49"/>
                </a:lnTo>
                <a:lnTo>
                  <a:pt x="579" y="48"/>
                </a:lnTo>
                <a:lnTo>
                  <a:pt x="580" y="46"/>
                </a:lnTo>
                <a:lnTo>
                  <a:pt x="585" y="43"/>
                </a:lnTo>
                <a:lnTo>
                  <a:pt x="587" y="40"/>
                </a:lnTo>
                <a:lnTo>
                  <a:pt x="589" y="38"/>
                </a:lnTo>
                <a:lnTo>
                  <a:pt x="591" y="36"/>
                </a:lnTo>
                <a:lnTo>
                  <a:pt x="592" y="35"/>
                </a:lnTo>
                <a:lnTo>
                  <a:pt x="594" y="32"/>
                </a:lnTo>
                <a:lnTo>
                  <a:pt x="595" y="30"/>
                </a:lnTo>
                <a:lnTo>
                  <a:pt x="596" y="28"/>
                </a:lnTo>
                <a:lnTo>
                  <a:pt x="597" y="26"/>
                </a:lnTo>
                <a:lnTo>
                  <a:pt x="598" y="24"/>
                </a:lnTo>
                <a:lnTo>
                  <a:pt x="601" y="17"/>
                </a:lnTo>
                <a:lnTo>
                  <a:pt x="601" y="16"/>
                </a:lnTo>
                <a:lnTo>
                  <a:pt x="602" y="14"/>
                </a:lnTo>
                <a:lnTo>
                  <a:pt x="603" y="12"/>
                </a:lnTo>
                <a:lnTo>
                  <a:pt x="604" y="11"/>
                </a:lnTo>
                <a:lnTo>
                  <a:pt x="605" y="10"/>
                </a:lnTo>
                <a:lnTo>
                  <a:pt x="606" y="8"/>
                </a:lnTo>
                <a:lnTo>
                  <a:pt x="608" y="7"/>
                </a:lnTo>
                <a:lnTo>
                  <a:pt x="609" y="6"/>
                </a:lnTo>
                <a:lnTo>
                  <a:pt x="611" y="5"/>
                </a:lnTo>
                <a:lnTo>
                  <a:pt x="613" y="4"/>
                </a:lnTo>
                <a:lnTo>
                  <a:pt x="614" y="3"/>
                </a:lnTo>
                <a:lnTo>
                  <a:pt x="616" y="2"/>
                </a:lnTo>
                <a:lnTo>
                  <a:pt x="617" y="1"/>
                </a:lnTo>
                <a:lnTo>
                  <a:pt x="618" y="1"/>
                </a:lnTo>
                <a:lnTo>
                  <a:pt x="619" y="0"/>
                </a:lnTo>
                <a:lnTo>
                  <a:pt x="621" y="0"/>
                </a:lnTo>
                <a:lnTo>
                  <a:pt x="622" y="0"/>
                </a:lnTo>
                <a:lnTo>
                  <a:pt x="623" y="0"/>
                </a:lnTo>
                <a:lnTo>
                  <a:pt x="624" y="0"/>
                </a:lnTo>
                <a:lnTo>
                  <a:pt x="625" y="1"/>
                </a:lnTo>
                <a:lnTo>
                  <a:pt x="625" y="1"/>
                </a:lnTo>
                <a:lnTo>
                  <a:pt x="626" y="2"/>
                </a:lnTo>
                <a:lnTo>
                  <a:pt x="626" y="2"/>
                </a:lnTo>
                <a:lnTo>
                  <a:pt x="626" y="2"/>
                </a:lnTo>
                <a:lnTo>
                  <a:pt x="626" y="4"/>
                </a:lnTo>
                <a:lnTo>
                  <a:pt x="626" y="6"/>
                </a:lnTo>
                <a:lnTo>
                  <a:pt x="626" y="8"/>
                </a:lnTo>
                <a:lnTo>
                  <a:pt x="626" y="10"/>
                </a:lnTo>
                <a:lnTo>
                  <a:pt x="625" y="12"/>
                </a:lnTo>
                <a:lnTo>
                  <a:pt x="625" y="14"/>
                </a:lnTo>
                <a:lnTo>
                  <a:pt x="624" y="16"/>
                </a:lnTo>
                <a:lnTo>
                  <a:pt x="624" y="18"/>
                </a:lnTo>
                <a:lnTo>
                  <a:pt x="621" y="24"/>
                </a:lnTo>
                <a:lnTo>
                  <a:pt x="620" y="29"/>
                </a:lnTo>
                <a:lnTo>
                  <a:pt x="616" y="40"/>
                </a:lnTo>
                <a:lnTo>
                  <a:pt x="614" y="45"/>
                </a:lnTo>
                <a:lnTo>
                  <a:pt x="613" y="47"/>
                </a:lnTo>
                <a:lnTo>
                  <a:pt x="612" y="51"/>
                </a:lnTo>
                <a:lnTo>
                  <a:pt x="610" y="56"/>
                </a:lnTo>
                <a:lnTo>
                  <a:pt x="609" y="57"/>
                </a:lnTo>
                <a:lnTo>
                  <a:pt x="607" y="60"/>
                </a:lnTo>
                <a:lnTo>
                  <a:pt x="607" y="61"/>
                </a:lnTo>
                <a:lnTo>
                  <a:pt x="607" y="62"/>
                </a:lnTo>
                <a:lnTo>
                  <a:pt x="606" y="63"/>
                </a:lnTo>
                <a:lnTo>
                  <a:pt x="606" y="64"/>
                </a:lnTo>
                <a:lnTo>
                  <a:pt x="606" y="66"/>
                </a:lnTo>
                <a:lnTo>
                  <a:pt x="606" y="68"/>
                </a:lnTo>
                <a:lnTo>
                  <a:pt x="607" y="73"/>
                </a:lnTo>
                <a:lnTo>
                  <a:pt x="607" y="74"/>
                </a:lnTo>
                <a:lnTo>
                  <a:pt x="607" y="76"/>
                </a:lnTo>
                <a:lnTo>
                  <a:pt x="607" y="77"/>
                </a:lnTo>
                <a:lnTo>
                  <a:pt x="607" y="78"/>
                </a:lnTo>
                <a:lnTo>
                  <a:pt x="605" y="82"/>
                </a:lnTo>
                <a:lnTo>
                  <a:pt x="605" y="84"/>
                </a:lnTo>
                <a:lnTo>
                  <a:pt x="605" y="85"/>
                </a:lnTo>
                <a:lnTo>
                  <a:pt x="605" y="86"/>
                </a:lnTo>
                <a:lnTo>
                  <a:pt x="604" y="87"/>
                </a:lnTo>
                <a:lnTo>
                  <a:pt x="605" y="89"/>
                </a:lnTo>
                <a:lnTo>
                  <a:pt x="605" y="90"/>
                </a:lnTo>
                <a:lnTo>
                  <a:pt x="605" y="93"/>
                </a:lnTo>
                <a:lnTo>
                  <a:pt x="606" y="95"/>
                </a:lnTo>
                <a:lnTo>
                  <a:pt x="606" y="100"/>
                </a:lnTo>
                <a:lnTo>
                  <a:pt x="606" y="102"/>
                </a:lnTo>
                <a:lnTo>
                  <a:pt x="606" y="103"/>
                </a:lnTo>
                <a:lnTo>
                  <a:pt x="606" y="104"/>
                </a:lnTo>
                <a:lnTo>
                  <a:pt x="606" y="106"/>
                </a:lnTo>
                <a:lnTo>
                  <a:pt x="605" y="108"/>
                </a:lnTo>
                <a:lnTo>
                  <a:pt x="604" y="109"/>
                </a:lnTo>
                <a:lnTo>
                  <a:pt x="604" y="110"/>
                </a:lnTo>
                <a:lnTo>
                  <a:pt x="603" y="111"/>
                </a:lnTo>
                <a:lnTo>
                  <a:pt x="602" y="112"/>
                </a:lnTo>
                <a:lnTo>
                  <a:pt x="601" y="113"/>
                </a:lnTo>
                <a:lnTo>
                  <a:pt x="600" y="115"/>
                </a:lnTo>
                <a:lnTo>
                  <a:pt x="595" y="118"/>
                </a:lnTo>
                <a:lnTo>
                  <a:pt x="594" y="120"/>
                </a:lnTo>
                <a:lnTo>
                  <a:pt x="590" y="123"/>
                </a:lnTo>
                <a:lnTo>
                  <a:pt x="589" y="124"/>
                </a:lnTo>
                <a:lnTo>
                  <a:pt x="588" y="126"/>
                </a:lnTo>
                <a:lnTo>
                  <a:pt x="587" y="127"/>
                </a:lnTo>
                <a:lnTo>
                  <a:pt x="586" y="129"/>
                </a:lnTo>
                <a:lnTo>
                  <a:pt x="584" y="130"/>
                </a:lnTo>
                <a:lnTo>
                  <a:pt x="584" y="131"/>
                </a:lnTo>
                <a:lnTo>
                  <a:pt x="583" y="131"/>
                </a:lnTo>
                <a:lnTo>
                  <a:pt x="582" y="132"/>
                </a:lnTo>
                <a:lnTo>
                  <a:pt x="581" y="132"/>
                </a:lnTo>
                <a:lnTo>
                  <a:pt x="579" y="133"/>
                </a:lnTo>
                <a:lnTo>
                  <a:pt x="576" y="133"/>
                </a:lnTo>
                <a:lnTo>
                  <a:pt x="574" y="133"/>
                </a:lnTo>
                <a:lnTo>
                  <a:pt x="573" y="134"/>
                </a:lnTo>
                <a:lnTo>
                  <a:pt x="572" y="134"/>
                </a:lnTo>
                <a:lnTo>
                  <a:pt x="571" y="135"/>
                </a:lnTo>
                <a:lnTo>
                  <a:pt x="571" y="135"/>
                </a:lnTo>
                <a:lnTo>
                  <a:pt x="570" y="136"/>
                </a:lnTo>
                <a:lnTo>
                  <a:pt x="570" y="136"/>
                </a:lnTo>
                <a:lnTo>
                  <a:pt x="570" y="137"/>
                </a:lnTo>
                <a:lnTo>
                  <a:pt x="569" y="137"/>
                </a:lnTo>
                <a:lnTo>
                  <a:pt x="569" y="138"/>
                </a:lnTo>
                <a:lnTo>
                  <a:pt x="569" y="139"/>
                </a:lnTo>
                <a:lnTo>
                  <a:pt x="569" y="140"/>
                </a:lnTo>
                <a:lnTo>
                  <a:pt x="570" y="142"/>
                </a:lnTo>
                <a:lnTo>
                  <a:pt x="570" y="144"/>
                </a:lnTo>
                <a:lnTo>
                  <a:pt x="572" y="149"/>
                </a:lnTo>
                <a:lnTo>
                  <a:pt x="573" y="153"/>
                </a:lnTo>
                <a:lnTo>
                  <a:pt x="574" y="156"/>
                </a:lnTo>
                <a:lnTo>
                  <a:pt x="576" y="163"/>
                </a:lnTo>
                <a:lnTo>
                  <a:pt x="576" y="166"/>
                </a:lnTo>
                <a:lnTo>
                  <a:pt x="577" y="168"/>
                </a:lnTo>
                <a:lnTo>
                  <a:pt x="578" y="172"/>
                </a:lnTo>
                <a:lnTo>
                  <a:pt x="581" y="179"/>
                </a:lnTo>
                <a:lnTo>
                  <a:pt x="583" y="185"/>
                </a:lnTo>
                <a:lnTo>
                  <a:pt x="584" y="187"/>
                </a:lnTo>
                <a:lnTo>
                  <a:pt x="584" y="189"/>
                </a:lnTo>
                <a:lnTo>
                  <a:pt x="585" y="191"/>
                </a:lnTo>
                <a:lnTo>
                  <a:pt x="585" y="197"/>
                </a:lnTo>
                <a:lnTo>
                  <a:pt x="585" y="201"/>
                </a:lnTo>
                <a:lnTo>
                  <a:pt x="586" y="203"/>
                </a:lnTo>
                <a:lnTo>
                  <a:pt x="586" y="205"/>
                </a:lnTo>
                <a:lnTo>
                  <a:pt x="587" y="210"/>
                </a:lnTo>
                <a:lnTo>
                  <a:pt x="587" y="212"/>
                </a:lnTo>
                <a:lnTo>
                  <a:pt x="587" y="213"/>
                </a:lnTo>
                <a:lnTo>
                  <a:pt x="587" y="215"/>
                </a:lnTo>
                <a:lnTo>
                  <a:pt x="587" y="216"/>
                </a:lnTo>
                <a:lnTo>
                  <a:pt x="586" y="217"/>
                </a:lnTo>
                <a:lnTo>
                  <a:pt x="586" y="218"/>
                </a:lnTo>
                <a:lnTo>
                  <a:pt x="585" y="219"/>
                </a:lnTo>
                <a:lnTo>
                  <a:pt x="583" y="223"/>
                </a:lnTo>
                <a:lnTo>
                  <a:pt x="581" y="224"/>
                </a:lnTo>
                <a:lnTo>
                  <a:pt x="581" y="226"/>
                </a:lnTo>
                <a:lnTo>
                  <a:pt x="580" y="227"/>
                </a:lnTo>
                <a:lnTo>
                  <a:pt x="580" y="228"/>
                </a:lnTo>
                <a:lnTo>
                  <a:pt x="580" y="230"/>
                </a:lnTo>
                <a:lnTo>
                  <a:pt x="579" y="231"/>
                </a:lnTo>
                <a:lnTo>
                  <a:pt x="579" y="233"/>
                </a:lnTo>
                <a:lnTo>
                  <a:pt x="579" y="234"/>
                </a:lnTo>
                <a:lnTo>
                  <a:pt x="579" y="235"/>
                </a:lnTo>
                <a:lnTo>
                  <a:pt x="579" y="238"/>
                </a:lnTo>
                <a:lnTo>
                  <a:pt x="579" y="239"/>
                </a:lnTo>
                <a:lnTo>
                  <a:pt x="579" y="241"/>
                </a:lnTo>
                <a:lnTo>
                  <a:pt x="580" y="242"/>
                </a:lnTo>
                <a:lnTo>
                  <a:pt x="580" y="244"/>
                </a:lnTo>
                <a:lnTo>
                  <a:pt x="581" y="245"/>
                </a:lnTo>
                <a:lnTo>
                  <a:pt x="584" y="250"/>
                </a:lnTo>
                <a:lnTo>
                  <a:pt x="585" y="252"/>
                </a:lnTo>
                <a:lnTo>
                  <a:pt x="586" y="253"/>
                </a:lnTo>
                <a:lnTo>
                  <a:pt x="586" y="254"/>
                </a:lnTo>
                <a:lnTo>
                  <a:pt x="587" y="256"/>
                </a:lnTo>
                <a:lnTo>
                  <a:pt x="588" y="260"/>
                </a:lnTo>
                <a:lnTo>
                  <a:pt x="589" y="262"/>
                </a:lnTo>
                <a:lnTo>
                  <a:pt x="590" y="265"/>
                </a:lnTo>
                <a:lnTo>
                  <a:pt x="592" y="268"/>
                </a:lnTo>
                <a:lnTo>
                  <a:pt x="593" y="269"/>
                </a:lnTo>
                <a:lnTo>
                  <a:pt x="594" y="271"/>
                </a:lnTo>
                <a:lnTo>
                  <a:pt x="596" y="274"/>
                </a:lnTo>
                <a:lnTo>
                  <a:pt x="599" y="277"/>
                </a:lnTo>
                <a:lnTo>
                  <a:pt x="602" y="280"/>
                </a:lnTo>
                <a:lnTo>
                  <a:pt x="603" y="281"/>
                </a:lnTo>
                <a:lnTo>
                  <a:pt x="604" y="283"/>
                </a:lnTo>
                <a:lnTo>
                  <a:pt x="605" y="284"/>
                </a:lnTo>
                <a:lnTo>
                  <a:pt x="605" y="285"/>
                </a:lnTo>
                <a:lnTo>
                  <a:pt x="605" y="286"/>
                </a:lnTo>
                <a:lnTo>
                  <a:pt x="606" y="290"/>
                </a:lnTo>
                <a:lnTo>
                  <a:pt x="606" y="291"/>
                </a:lnTo>
                <a:lnTo>
                  <a:pt x="606" y="292"/>
                </a:lnTo>
                <a:lnTo>
                  <a:pt x="608" y="296"/>
                </a:lnTo>
                <a:lnTo>
                  <a:pt x="608" y="297"/>
                </a:lnTo>
                <a:lnTo>
                  <a:pt x="608" y="298"/>
                </a:lnTo>
                <a:lnTo>
                  <a:pt x="608" y="299"/>
                </a:lnTo>
                <a:lnTo>
                  <a:pt x="608" y="301"/>
                </a:lnTo>
                <a:lnTo>
                  <a:pt x="608" y="302"/>
                </a:lnTo>
                <a:lnTo>
                  <a:pt x="607" y="305"/>
                </a:lnTo>
                <a:lnTo>
                  <a:pt x="606" y="306"/>
                </a:lnTo>
                <a:lnTo>
                  <a:pt x="606" y="307"/>
                </a:lnTo>
                <a:lnTo>
                  <a:pt x="606" y="308"/>
                </a:lnTo>
                <a:lnTo>
                  <a:pt x="607" y="308"/>
                </a:lnTo>
                <a:lnTo>
                  <a:pt x="607" y="308"/>
                </a:lnTo>
                <a:lnTo>
                  <a:pt x="607" y="309"/>
                </a:lnTo>
                <a:lnTo>
                  <a:pt x="608" y="309"/>
                </a:lnTo>
                <a:lnTo>
                  <a:pt x="608" y="309"/>
                </a:lnTo>
                <a:lnTo>
                  <a:pt x="609" y="309"/>
                </a:lnTo>
                <a:lnTo>
                  <a:pt x="611" y="310"/>
                </a:lnTo>
                <a:lnTo>
                  <a:pt x="612" y="310"/>
                </a:lnTo>
                <a:lnTo>
                  <a:pt x="616" y="311"/>
                </a:lnTo>
                <a:lnTo>
                  <a:pt x="618" y="311"/>
                </a:lnTo>
                <a:lnTo>
                  <a:pt x="618" y="312"/>
                </a:lnTo>
                <a:lnTo>
                  <a:pt x="619" y="312"/>
                </a:lnTo>
                <a:lnTo>
                  <a:pt x="620" y="313"/>
                </a:lnTo>
                <a:lnTo>
                  <a:pt x="621" y="314"/>
                </a:lnTo>
                <a:lnTo>
                  <a:pt x="622" y="315"/>
                </a:lnTo>
                <a:lnTo>
                  <a:pt x="623" y="315"/>
                </a:lnTo>
                <a:lnTo>
                  <a:pt x="624" y="316"/>
                </a:lnTo>
                <a:lnTo>
                  <a:pt x="624" y="318"/>
                </a:lnTo>
                <a:lnTo>
                  <a:pt x="625" y="319"/>
                </a:lnTo>
                <a:lnTo>
                  <a:pt x="625" y="320"/>
                </a:lnTo>
                <a:lnTo>
                  <a:pt x="626" y="322"/>
                </a:lnTo>
                <a:lnTo>
                  <a:pt x="626" y="327"/>
                </a:lnTo>
                <a:lnTo>
                  <a:pt x="626" y="329"/>
                </a:lnTo>
                <a:lnTo>
                  <a:pt x="626" y="330"/>
                </a:lnTo>
                <a:lnTo>
                  <a:pt x="626" y="333"/>
                </a:lnTo>
                <a:lnTo>
                  <a:pt x="626" y="335"/>
                </a:lnTo>
                <a:lnTo>
                  <a:pt x="625" y="338"/>
                </a:lnTo>
                <a:lnTo>
                  <a:pt x="625" y="340"/>
                </a:lnTo>
                <a:lnTo>
                  <a:pt x="624" y="341"/>
                </a:lnTo>
                <a:lnTo>
                  <a:pt x="624" y="342"/>
                </a:lnTo>
                <a:lnTo>
                  <a:pt x="623" y="344"/>
                </a:lnTo>
                <a:lnTo>
                  <a:pt x="622" y="345"/>
                </a:lnTo>
                <a:lnTo>
                  <a:pt x="619" y="349"/>
                </a:lnTo>
                <a:lnTo>
                  <a:pt x="615" y="354"/>
                </a:lnTo>
                <a:lnTo>
                  <a:pt x="615" y="355"/>
                </a:lnTo>
                <a:lnTo>
                  <a:pt x="614" y="356"/>
                </a:lnTo>
                <a:lnTo>
                  <a:pt x="613" y="357"/>
                </a:lnTo>
                <a:lnTo>
                  <a:pt x="612" y="359"/>
                </a:lnTo>
                <a:lnTo>
                  <a:pt x="612" y="360"/>
                </a:lnTo>
                <a:lnTo>
                  <a:pt x="611" y="362"/>
                </a:lnTo>
                <a:lnTo>
                  <a:pt x="611" y="363"/>
                </a:lnTo>
                <a:lnTo>
                  <a:pt x="611" y="365"/>
                </a:lnTo>
                <a:lnTo>
                  <a:pt x="611" y="366"/>
                </a:lnTo>
                <a:lnTo>
                  <a:pt x="611" y="368"/>
                </a:lnTo>
                <a:lnTo>
                  <a:pt x="611" y="369"/>
                </a:lnTo>
                <a:lnTo>
                  <a:pt x="612" y="371"/>
                </a:lnTo>
                <a:lnTo>
                  <a:pt x="614" y="376"/>
                </a:lnTo>
                <a:lnTo>
                  <a:pt x="614" y="377"/>
                </a:lnTo>
                <a:lnTo>
                  <a:pt x="614" y="377"/>
                </a:lnTo>
                <a:lnTo>
                  <a:pt x="614" y="379"/>
                </a:lnTo>
                <a:lnTo>
                  <a:pt x="613" y="381"/>
                </a:lnTo>
                <a:lnTo>
                  <a:pt x="612" y="385"/>
                </a:lnTo>
                <a:lnTo>
                  <a:pt x="611" y="388"/>
                </a:lnTo>
                <a:lnTo>
                  <a:pt x="611" y="391"/>
                </a:lnTo>
                <a:lnTo>
                  <a:pt x="611" y="394"/>
                </a:lnTo>
                <a:lnTo>
                  <a:pt x="611" y="395"/>
                </a:lnTo>
                <a:lnTo>
                  <a:pt x="611" y="395"/>
                </a:lnTo>
                <a:lnTo>
                  <a:pt x="611" y="395"/>
                </a:lnTo>
                <a:lnTo>
                  <a:pt x="610" y="395"/>
                </a:lnTo>
                <a:lnTo>
                  <a:pt x="610" y="395"/>
                </a:lnTo>
                <a:lnTo>
                  <a:pt x="608" y="396"/>
                </a:lnTo>
                <a:lnTo>
                  <a:pt x="606" y="396"/>
                </a:lnTo>
                <a:lnTo>
                  <a:pt x="604" y="395"/>
                </a:lnTo>
                <a:lnTo>
                  <a:pt x="602" y="395"/>
                </a:lnTo>
                <a:lnTo>
                  <a:pt x="600" y="395"/>
                </a:lnTo>
                <a:lnTo>
                  <a:pt x="598" y="394"/>
                </a:lnTo>
                <a:lnTo>
                  <a:pt x="595" y="393"/>
                </a:lnTo>
                <a:lnTo>
                  <a:pt x="593" y="392"/>
                </a:lnTo>
                <a:lnTo>
                  <a:pt x="590" y="391"/>
                </a:lnTo>
                <a:lnTo>
                  <a:pt x="588" y="390"/>
                </a:lnTo>
                <a:lnTo>
                  <a:pt x="586" y="389"/>
                </a:lnTo>
                <a:lnTo>
                  <a:pt x="576" y="385"/>
                </a:lnTo>
                <a:lnTo>
                  <a:pt x="572" y="383"/>
                </a:lnTo>
                <a:lnTo>
                  <a:pt x="571" y="382"/>
                </a:lnTo>
                <a:lnTo>
                  <a:pt x="569" y="381"/>
                </a:lnTo>
                <a:lnTo>
                  <a:pt x="567" y="381"/>
                </a:lnTo>
                <a:lnTo>
                  <a:pt x="565" y="380"/>
                </a:lnTo>
                <a:lnTo>
                  <a:pt x="563" y="380"/>
                </a:lnTo>
                <a:lnTo>
                  <a:pt x="562" y="380"/>
                </a:lnTo>
                <a:lnTo>
                  <a:pt x="558" y="379"/>
                </a:lnTo>
                <a:lnTo>
                  <a:pt x="555" y="379"/>
                </a:lnTo>
                <a:lnTo>
                  <a:pt x="553" y="379"/>
                </a:lnTo>
                <a:lnTo>
                  <a:pt x="552" y="379"/>
                </a:lnTo>
                <a:lnTo>
                  <a:pt x="550" y="379"/>
                </a:lnTo>
                <a:lnTo>
                  <a:pt x="546" y="380"/>
                </a:lnTo>
                <a:lnTo>
                  <a:pt x="545" y="380"/>
                </a:lnTo>
                <a:lnTo>
                  <a:pt x="544" y="380"/>
                </a:lnTo>
                <a:lnTo>
                  <a:pt x="543" y="380"/>
                </a:lnTo>
                <a:lnTo>
                  <a:pt x="542" y="380"/>
                </a:lnTo>
                <a:lnTo>
                  <a:pt x="539" y="378"/>
                </a:lnTo>
                <a:lnTo>
                  <a:pt x="537" y="378"/>
                </a:lnTo>
                <a:lnTo>
                  <a:pt x="535" y="378"/>
                </a:lnTo>
                <a:lnTo>
                  <a:pt x="534" y="378"/>
                </a:lnTo>
                <a:lnTo>
                  <a:pt x="533" y="378"/>
                </a:lnTo>
                <a:lnTo>
                  <a:pt x="532" y="378"/>
                </a:lnTo>
                <a:lnTo>
                  <a:pt x="528" y="379"/>
                </a:lnTo>
                <a:lnTo>
                  <a:pt x="526" y="380"/>
                </a:lnTo>
                <a:lnTo>
                  <a:pt x="524" y="380"/>
                </a:lnTo>
                <a:lnTo>
                  <a:pt x="522" y="380"/>
                </a:lnTo>
                <a:lnTo>
                  <a:pt x="518" y="380"/>
                </a:lnTo>
                <a:lnTo>
                  <a:pt x="515" y="379"/>
                </a:lnTo>
                <a:lnTo>
                  <a:pt x="513" y="379"/>
                </a:lnTo>
                <a:lnTo>
                  <a:pt x="509" y="378"/>
                </a:lnTo>
                <a:lnTo>
                  <a:pt x="507" y="377"/>
                </a:lnTo>
                <a:lnTo>
                  <a:pt x="507" y="377"/>
                </a:lnTo>
                <a:lnTo>
                  <a:pt x="506" y="377"/>
                </a:lnTo>
                <a:lnTo>
                  <a:pt x="506" y="377"/>
                </a:lnTo>
                <a:lnTo>
                  <a:pt x="506" y="377"/>
                </a:lnTo>
                <a:lnTo>
                  <a:pt x="505" y="378"/>
                </a:lnTo>
                <a:lnTo>
                  <a:pt x="504" y="379"/>
                </a:lnTo>
                <a:lnTo>
                  <a:pt x="504" y="381"/>
                </a:lnTo>
                <a:lnTo>
                  <a:pt x="503" y="384"/>
                </a:lnTo>
                <a:lnTo>
                  <a:pt x="500" y="395"/>
                </a:lnTo>
                <a:lnTo>
                  <a:pt x="500" y="397"/>
                </a:lnTo>
                <a:lnTo>
                  <a:pt x="499" y="398"/>
                </a:lnTo>
                <a:lnTo>
                  <a:pt x="498" y="400"/>
                </a:lnTo>
                <a:lnTo>
                  <a:pt x="498" y="400"/>
                </a:lnTo>
                <a:lnTo>
                  <a:pt x="497" y="401"/>
                </a:lnTo>
                <a:lnTo>
                  <a:pt x="496" y="402"/>
                </a:lnTo>
                <a:lnTo>
                  <a:pt x="496" y="402"/>
                </a:lnTo>
                <a:lnTo>
                  <a:pt x="495" y="402"/>
                </a:lnTo>
                <a:lnTo>
                  <a:pt x="493" y="402"/>
                </a:lnTo>
                <a:lnTo>
                  <a:pt x="491" y="403"/>
                </a:lnTo>
                <a:lnTo>
                  <a:pt x="488" y="403"/>
                </a:lnTo>
                <a:lnTo>
                  <a:pt x="486" y="402"/>
                </a:lnTo>
                <a:lnTo>
                  <a:pt x="484" y="402"/>
                </a:lnTo>
                <a:lnTo>
                  <a:pt x="478" y="401"/>
                </a:lnTo>
                <a:lnTo>
                  <a:pt x="477" y="401"/>
                </a:lnTo>
                <a:lnTo>
                  <a:pt x="476" y="401"/>
                </a:lnTo>
                <a:lnTo>
                  <a:pt x="475" y="401"/>
                </a:lnTo>
                <a:lnTo>
                  <a:pt x="473" y="401"/>
                </a:lnTo>
                <a:lnTo>
                  <a:pt x="469" y="402"/>
                </a:lnTo>
                <a:lnTo>
                  <a:pt x="467" y="402"/>
                </a:lnTo>
                <a:lnTo>
                  <a:pt x="464" y="403"/>
                </a:lnTo>
                <a:lnTo>
                  <a:pt x="462" y="403"/>
                </a:lnTo>
                <a:lnTo>
                  <a:pt x="461" y="403"/>
                </a:lnTo>
                <a:lnTo>
                  <a:pt x="460" y="403"/>
                </a:lnTo>
                <a:lnTo>
                  <a:pt x="459" y="402"/>
                </a:lnTo>
                <a:lnTo>
                  <a:pt x="458" y="401"/>
                </a:lnTo>
                <a:lnTo>
                  <a:pt x="456" y="401"/>
                </a:lnTo>
                <a:lnTo>
                  <a:pt x="456" y="401"/>
                </a:lnTo>
                <a:lnTo>
                  <a:pt x="455" y="401"/>
                </a:lnTo>
                <a:lnTo>
                  <a:pt x="454" y="401"/>
                </a:lnTo>
                <a:lnTo>
                  <a:pt x="453" y="401"/>
                </a:lnTo>
                <a:lnTo>
                  <a:pt x="452" y="401"/>
                </a:lnTo>
                <a:lnTo>
                  <a:pt x="451" y="402"/>
                </a:lnTo>
                <a:lnTo>
                  <a:pt x="449" y="402"/>
                </a:lnTo>
                <a:lnTo>
                  <a:pt x="448" y="403"/>
                </a:lnTo>
                <a:lnTo>
                  <a:pt x="447" y="404"/>
                </a:lnTo>
                <a:lnTo>
                  <a:pt x="447" y="404"/>
                </a:lnTo>
                <a:lnTo>
                  <a:pt x="444" y="407"/>
                </a:lnTo>
                <a:lnTo>
                  <a:pt x="443" y="409"/>
                </a:lnTo>
                <a:lnTo>
                  <a:pt x="441" y="410"/>
                </a:lnTo>
                <a:lnTo>
                  <a:pt x="440" y="411"/>
                </a:lnTo>
                <a:lnTo>
                  <a:pt x="439" y="412"/>
                </a:lnTo>
                <a:lnTo>
                  <a:pt x="439" y="412"/>
                </a:lnTo>
                <a:lnTo>
                  <a:pt x="438" y="412"/>
                </a:lnTo>
                <a:lnTo>
                  <a:pt x="437" y="412"/>
                </a:lnTo>
                <a:lnTo>
                  <a:pt x="437" y="412"/>
                </a:lnTo>
                <a:lnTo>
                  <a:pt x="436" y="412"/>
                </a:lnTo>
                <a:lnTo>
                  <a:pt x="436" y="412"/>
                </a:lnTo>
                <a:lnTo>
                  <a:pt x="435" y="412"/>
                </a:lnTo>
                <a:lnTo>
                  <a:pt x="435" y="411"/>
                </a:lnTo>
                <a:lnTo>
                  <a:pt x="429" y="403"/>
                </a:lnTo>
                <a:lnTo>
                  <a:pt x="428" y="401"/>
                </a:lnTo>
                <a:lnTo>
                  <a:pt x="426" y="400"/>
                </a:lnTo>
                <a:lnTo>
                  <a:pt x="425" y="399"/>
                </a:lnTo>
                <a:lnTo>
                  <a:pt x="424" y="398"/>
                </a:lnTo>
                <a:lnTo>
                  <a:pt x="420" y="395"/>
                </a:lnTo>
                <a:lnTo>
                  <a:pt x="415" y="392"/>
                </a:lnTo>
                <a:lnTo>
                  <a:pt x="413" y="391"/>
                </a:lnTo>
                <a:lnTo>
                  <a:pt x="411" y="390"/>
                </a:lnTo>
                <a:lnTo>
                  <a:pt x="409" y="389"/>
                </a:lnTo>
                <a:lnTo>
                  <a:pt x="404" y="387"/>
                </a:lnTo>
                <a:lnTo>
                  <a:pt x="398" y="386"/>
                </a:lnTo>
                <a:lnTo>
                  <a:pt x="397" y="385"/>
                </a:lnTo>
                <a:lnTo>
                  <a:pt x="394" y="385"/>
                </a:lnTo>
                <a:lnTo>
                  <a:pt x="393" y="384"/>
                </a:lnTo>
                <a:lnTo>
                  <a:pt x="392" y="384"/>
                </a:lnTo>
                <a:lnTo>
                  <a:pt x="391" y="384"/>
                </a:lnTo>
                <a:lnTo>
                  <a:pt x="389" y="382"/>
                </a:lnTo>
                <a:lnTo>
                  <a:pt x="387" y="381"/>
                </a:lnTo>
                <a:lnTo>
                  <a:pt x="386" y="379"/>
                </a:lnTo>
                <a:lnTo>
                  <a:pt x="384" y="378"/>
                </a:lnTo>
                <a:lnTo>
                  <a:pt x="382" y="375"/>
                </a:lnTo>
                <a:lnTo>
                  <a:pt x="381" y="373"/>
                </a:lnTo>
                <a:lnTo>
                  <a:pt x="379" y="371"/>
                </a:lnTo>
                <a:lnTo>
                  <a:pt x="374" y="365"/>
                </a:lnTo>
                <a:lnTo>
                  <a:pt x="372" y="364"/>
                </a:lnTo>
                <a:lnTo>
                  <a:pt x="370" y="362"/>
                </a:lnTo>
                <a:lnTo>
                  <a:pt x="368" y="361"/>
                </a:lnTo>
                <a:lnTo>
                  <a:pt x="366" y="359"/>
                </a:lnTo>
                <a:lnTo>
                  <a:pt x="364" y="358"/>
                </a:lnTo>
                <a:lnTo>
                  <a:pt x="362" y="357"/>
                </a:lnTo>
                <a:lnTo>
                  <a:pt x="356" y="355"/>
                </a:lnTo>
                <a:lnTo>
                  <a:pt x="351" y="351"/>
                </a:lnTo>
                <a:lnTo>
                  <a:pt x="349" y="351"/>
                </a:lnTo>
                <a:lnTo>
                  <a:pt x="348" y="351"/>
                </a:lnTo>
                <a:lnTo>
                  <a:pt x="344" y="349"/>
                </a:lnTo>
                <a:lnTo>
                  <a:pt x="339" y="348"/>
                </a:lnTo>
                <a:lnTo>
                  <a:pt x="333" y="346"/>
                </a:lnTo>
                <a:lnTo>
                  <a:pt x="332" y="346"/>
                </a:lnTo>
                <a:lnTo>
                  <a:pt x="328" y="344"/>
                </a:lnTo>
                <a:lnTo>
                  <a:pt x="327" y="344"/>
                </a:lnTo>
                <a:lnTo>
                  <a:pt x="326" y="343"/>
                </a:lnTo>
                <a:lnTo>
                  <a:pt x="325" y="343"/>
                </a:lnTo>
                <a:lnTo>
                  <a:pt x="323" y="343"/>
                </a:lnTo>
                <a:lnTo>
                  <a:pt x="317" y="343"/>
                </a:lnTo>
                <a:lnTo>
                  <a:pt x="315" y="343"/>
                </a:lnTo>
                <a:lnTo>
                  <a:pt x="314" y="342"/>
                </a:lnTo>
                <a:lnTo>
                  <a:pt x="313" y="342"/>
                </a:lnTo>
                <a:lnTo>
                  <a:pt x="312" y="342"/>
                </a:lnTo>
                <a:lnTo>
                  <a:pt x="312" y="342"/>
                </a:lnTo>
                <a:lnTo>
                  <a:pt x="311" y="341"/>
                </a:lnTo>
                <a:lnTo>
                  <a:pt x="310" y="341"/>
                </a:lnTo>
                <a:lnTo>
                  <a:pt x="309" y="340"/>
                </a:lnTo>
                <a:lnTo>
                  <a:pt x="307" y="338"/>
                </a:lnTo>
                <a:lnTo>
                  <a:pt x="304" y="334"/>
                </a:lnTo>
                <a:lnTo>
                  <a:pt x="302" y="333"/>
                </a:lnTo>
                <a:lnTo>
                  <a:pt x="300" y="331"/>
                </a:lnTo>
                <a:lnTo>
                  <a:pt x="299" y="330"/>
                </a:lnTo>
                <a:lnTo>
                  <a:pt x="298" y="329"/>
                </a:lnTo>
                <a:lnTo>
                  <a:pt x="297" y="329"/>
                </a:lnTo>
                <a:lnTo>
                  <a:pt x="296" y="328"/>
                </a:lnTo>
                <a:lnTo>
                  <a:pt x="295" y="327"/>
                </a:lnTo>
                <a:lnTo>
                  <a:pt x="293" y="327"/>
                </a:lnTo>
                <a:lnTo>
                  <a:pt x="291" y="326"/>
                </a:lnTo>
                <a:lnTo>
                  <a:pt x="287" y="325"/>
                </a:lnTo>
                <a:lnTo>
                  <a:pt x="284" y="325"/>
                </a:lnTo>
                <a:lnTo>
                  <a:pt x="282" y="324"/>
                </a:lnTo>
                <a:lnTo>
                  <a:pt x="280" y="323"/>
                </a:lnTo>
                <a:lnTo>
                  <a:pt x="279" y="323"/>
                </a:lnTo>
                <a:lnTo>
                  <a:pt x="278" y="322"/>
                </a:lnTo>
                <a:lnTo>
                  <a:pt x="277" y="321"/>
                </a:lnTo>
                <a:lnTo>
                  <a:pt x="276" y="321"/>
                </a:lnTo>
                <a:lnTo>
                  <a:pt x="275" y="320"/>
                </a:lnTo>
                <a:lnTo>
                  <a:pt x="274" y="319"/>
                </a:lnTo>
                <a:lnTo>
                  <a:pt x="273" y="318"/>
                </a:lnTo>
                <a:lnTo>
                  <a:pt x="271" y="315"/>
                </a:lnTo>
                <a:lnTo>
                  <a:pt x="270" y="314"/>
                </a:lnTo>
                <a:lnTo>
                  <a:pt x="269" y="314"/>
                </a:lnTo>
                <a:lnTo>
                  <a:pt x="268" y="313"/>
                </a:lnTo>
                <a:lnTo>
                  <a:pt x="268" y="313"/>
                </a:lnTo>
                <a:lnTo>
                  <a:pt x="267" y="313"/>
                </a:lnTo>
                <a:lnTo>
                  <a:pt x="266" y="313"/>
                </a:lnTo>
                <a:lnTo>
                  <a:pt x="265" y="314"/>
                </a:lnTo>
                <a:lnTo>
                  <a:pt x="264" y="315"/>
                </a:lnTo>
                <a:lnTo>
                  <a:pt x="263" y="316"/>
                </a:lnTo>
                <a:lnTo>
                  <a:pt x="261" y="318"/>
                </a:lnTo>
                <a:lnTo>
                  <a:pt x="260" y="319"/>
                </a:lnTo>
                <a:lnTo>
                  <a:pt x="259" y="321"/>
                </a:lnTo>
                <a:lnTo>
                  <a:pt x="257" y="323"/>
                </a:lnTo>
                <a:lnTo>
                  <a:pt x="256" y="326"/>
                </a:lnTo>
                <a:lnTo>
                  <a:pt x="254" y="330"/>
                </a:lnTo>
                <a:lnTo>
                  <a:pt x="254" y="331"/>
                </a:lnTo>
                <a:lnTo>
                  <a:pt x="253" y="332"/>
                </a:lnTo>
                <a:lnTo>
                  <a:pt x="252" y="334"/>
                </a:lnTo>
                <a:lnTo>
                  <a:pt x="250" y="336"/>
                </a:lnTo>
                <a:lnTo>
                  <a:pt x="248" y="340"/>
                </a:lnTo>
                <a:lnTo>
                  <a:pt x="247" y="340"/>
                </a:lnTo>
                <a:lnTo>
                  <a:pt x="246" y="341"/>
                </a:lnTo>
                <a:lnTo>
                  <a:pt x="245" y="342"/>
                </a:lnTo>
                <a:lnTo>
                  <a:pt x="245" y="342"/>
                </a:lnTo>
                <a:lnTo>
                  <a:pt x="243" y="343"/>
                </a:lnTo>
                <a:lnTo>
                  <a:pt x="242" y="343"/>
                </a:lnTo>
                <a:lnTo>
                  <a:pt x="241" y="343"/>
                </a:lnTo>
                <a:lnTo>
                  <a:pt x="239" y="343"/>
                </a:lnTo>
                <a:lnTo>
                  <a:pt x="237" y="343"/>
                </a:lnTo>
                <a:lnTo>
                  <a:pt x="235" y="343"/>
                </a:lnTo>
                <a:lnTo>
                  <a:pt x="234" y="343"/>
                </a:lnTo>
                <a:lnTo>
                  <a:pt x="233" y="343"/>
                </a:lnTo>
                <a:lnTo>
                  <a:pt x="232" y="342"/>
                </a:lnTo>
                <a:lnTo>
                  <a:pt x="231" y="342"/>
                </a:lnTo>
                <a:lnTo>
                  <a:pt x="229" y="341"/>
                </a:lnTo>
                <a:lnTo>
                  <a:pt x="224" y="339"/>
                </a:lnTo>
                <a:lnTo>
                  <a:pt x="216" y="334"/>
                </a:lnTo>
                <a:lnTo>
                  <a:pt x="213" y="333"/>
                </a:lnTo>
                <a:lnTo>
                  <a:pt x="212" y="332"/>
                </a:lnTo>
                <a:lnTo>
                  <a:pt x="211" y="331"/>
                </a:lnTo>
                <a:lnTo>
                  <a:pt x="210" y="330"/>
                </a:lnTo>
                <a:lnTo>
                  <a:pt x="209" y="329"/>
                </a:lnTo>
                <a:lnTo>
                  <a:pt x="208" y="327"/>
                </a:lnTo>
                <a:lnTo>
                  <a:pt x="207" y="326"/>
                </a:lnTo>
                <a:lnTo>
                  <a:pt x="207" y="325"/>
                </a:lnTo>
                <a:lnTo>
                  <a:pt x="207" y="323"/>
                </a:lnTo>
                <a:lnTo>
                  <a:pt x="207" y="322"/>
                </a:lnTo>
                <a:lnTo>
                  <a:pt x="207" y="320"/>
                </a:lnTo>
                <a:lnTo>
                  <a:pt x="207" y="318"/>
                </a:lnTo>
                <a:lnTo>
                  <a:pt x="208" y="315"/>
                </a:lnTo>
                <a:lnTo>
                  <a:pt x="208" y="314"/>
                </a:lnTo>
                <a:lnTo>
                  <a:pt x="208" y="314"/>
                </a:lnTo>
                <a:lnTo>
                  <a:pt x="208" y="313"/>
                </a:lnTo>
                <a:lnTo>
                  <a:pt x="208" y="312"/>
                </a:lnTo>
                <a:lnTo>
                  <a:pt x="208" y="311"/>
                </a:lnTo>
                <a:lnTo>
                  <a:pt x="207" y="310"/>
                </a:lnTo>
                <a:lnTo>
                  <a:pt x="207" y="310"/>
                </a:lnTo>
                <a:lnTo>
                  <a:pt x="206" y="310"/>
                </a:lnTo>
                <a:lnTo>
                  <a:pt x="203" y="309"/>
                </a:lnTo>
                <a:lnTo>
                  <a:pt x="202" y="309"/>
                </a:lnTo>
                <a:lnTo>
                  <a:pt x="200" y="308"/>
                </a:lnTo>
                <a:lnTo>
                  <a:pt x="199" y="308"/>
                </a:lnTo>
                <a:lnTo>
                  <a:pt x="197" y="307"/>
                </a:lnTo>
                <a:lnTo>
                  <a:pt x="196" y="306"/>
                </a:lnTo>
                <a:lnTo>
                  <a:pt x="194" y="305"/>
                </a:lnTo>
                <a:lnTo>
                  <a:pt x="191" y="303"/>
                </a:lnTo>
                <a:lnTo>
                  <a:pt x="190" y="302"/>
                </a:lnTo>
                <a:lnTo>
                  <a:pt x="188" y="301"/>
                </a:lnTo>
                <a:lnTo>
                  <a:pt x="186" y="301"/>
                </a:lnTo>
                <a:lnTo>
                  <a:pt x="184" y="300"/>
                </a:lnTo>
                <a:lnTo>
                  <a:pt x="182" y="299"/>
                </a:lnTo>
                <a:lnTo>
                  <a:pt x="180" y="299"/>
                </a:lnTo>
                <a:lnTo>
                  <a:pt x="178" y="298"/>
                </a:lnTo>
                <a:lnTo>
                  <a:pt x="177" y="298"/>
                </a:lnTo>
                <a:lnTo>
                  <a:pt x="176" y="297"/>
                </a:lnTo>
                <a:lnTo>
                  <a:pt x="175" y="297"/>
                </a:lnTo>
                <a:lnTo>
                  <a:pt x="174" y="296"/>
                </a:lnTo>
                <a:lnTo>
                  <a:pt x="174" y="296"/>
                </a:lnTo>
                <a:lnTo>
                  <a:pt x="173" y="295"/>
                </a:lnTo>
                <a:lnTo>
                  <a:pt x="173" y="294"/>
                </a:lnTo>
                <a:lnTo>
                  <a:pt x="172" y="293"/>
                </a:lnTo>
                <a:lnTo>
                  <a:pt x="171" y="289"/>
                </a:lnTo>
                <a:lnTo>
                  <a:pt x="171" y="288"/>
                </a:lnTo>
                <a:lnTo>
                  <a:pt x="171" y="288"/>
                </a:lnTo>
                <a:lnTo>
                  <a:pt x="170" y="287"/>
                </a:lnTo>
                <a:lnTo>
                  <a:pt x="170" y="287"/>
                </a:lnTo>
                <a:lnTo>
                  <a:pt x="170" y="286"/>
                </a:lnTo>
                <a:lnTo>
                  <a:pt x="169" y="286"/>
                </a:lnTo>
                <a:lnTo>
                  <a:pt x="168" y="286"/>
                </a:lnTo>
                <a:lnTo>
                  <a:pt x="167" y="285"/>
                </a:lnTo>
                <a:lnTo>
                  <a:pt x="164" y="284"/>
                </a:lnTo>
                <a:lnTo>
                  <a:pt x="162" y="283"/>
                </a:lnTo>
                <a:lnTo>
                  <a:pt x="158" y="283"/>
                </a:lnTo>
                <a:lnTo>
                  <a:pt x="157" y="282"/>
                </a:lnTo>
                <a:lnTo>
                  <a:pt x="155" y="282"/>
                </a:lnTo>
                <a:lnTo>
                  <a:pt x="154" y="281"/>
                </a:lnTo>
                <a:lnTo>
                  <a:pt x="152" y="280"/>
                </a:lnTo>
                <a:lnTo>
                  <a:pt x="150" y="279"/>
                </a:lnTo>
                <a:lnTo>
                  <a:pt x="149" y="278"/>
                </a:lnTo>
                <a:lnTo>
                  <a:pt x="148" y="277"/>
                </a:lnTo>
                <a:lnTo>
                  <a:pt x="147" y="276"/>
                </a:lnTo>
                <a:lnTo>
                  <a:pt x="143" y="272"/>
                </a:lnTo>
                <a:lnTo>
                  <a:pt x="143" y="272"/>
                </a:lnTo>
                <a:lnTo>
                  <a:pt x="142" y="272"/>
                </a:lnTo>
                <a:lnTo>
                  <a:pt x="141" y="271"/>
                </a:lnTo>
                <a:lnTo>
                  <a:pt x="139" y="270"/>
                </a:lnTo>
                <a:lnTo>
                  <a:pt x="135" y="268"/>
                </a:lnTo>
                <a:lnTo>
                  <a:pt x="134" y="268"/>
                </a:lnTo>
                <a:lnTo>
                  <a:pt x="132" y="267"/>
                </a:lnTo>
                <a:lnTo>
                  <a:pt x="131" y="266"/>
                </a:lnTo>
                <a:lnTo>
                  <a:pt x="130" y="266"/>
                </a:lnTo>
                <a:lnTo>
                  <a:pt x="129" y="265"/>
                </a:lnTo>
                <a:lnTo>
                  <a:pt x="126" y="264"/>
                </a:lnTo>
                <a:lnTo>
                  <a:pt x="125" y="264"/>
                </a:lnTo>
                <a:lnTo>
                  <a:pt x="124" y="264"/>
                </a:lnTo>
                <a:lnTo>
                  <a:pt x="123" y="264"/>
                </a:lnTo>
                <a:lnTo>
                  <a:pt x="122" y="264"/>
                </a:lnTo>
                <a:lnTo>
                  <a:pt x="120" y="265"/>
                </a:lnTo>
                <a:lnTo>
                  <a:pt x="119" y="265"/>
                </a:lnTo>
                <a:lnTo>
                  <a:pt x="118" y="265"/>
                </a:lnTo>
                <a:lnTo>
                  <a:pt x="117" y="265"/>
                </a:lnTo>
                <a:lnTo>
                  <a:pt x="115" y="265"/>
                </a:lnTo>
                <a:lnTo>
                  <a:pt x="112" y="264"/>
                </a:lnTo>
                <a:lnTo>
                  <a:pt x="111" y="264"/>
                </a:lnTo>
                <a:lnTo>
                  <a:pt x="110" y="264"/>
                </a:lnTo>
                <a:lnTo>
                  <a:pt x="109" y="264"/>
                </a:lnTo>
                <a:lnTo>
                  <a:pt x="104" y="265"/>
                </a:lnTo>
                <a:lnTo>
                  <a:pt x="102" y="265"/>
                </a:lnTo>
                <a:lnTo>
                  <a:pt x="101" y="265"/>
                </a:lnTo>
                <a:lnTo>
                  <a:pt x="99" y="264"/>
                </a:lnTo>
                <a:lnTo>
                  <a:pt x="97" y="264"/>
                </a:lnTo>
                <a:lnTo>
                  <a:pt x="96" y="264"/>
                </a:lnTo>
                <a:lnTo>
                  <a:pt x="95" y="263"/>
                </a:lnTo>
                <a:lnTo>
                  <a:pt x="94" y="263"/>
                </a:lnTo>
                <a:lnTo>
                  <a:pt x="93" y="263"/>
                </a:lnTo>
                <a:lnTo>
                  <a:pt x="92" y="261"/>
                </a:lnTo>
                <a:lnTo>
                  <a:pt x="89" y="259"/>
                </a:lnTo>
                <a:lnTo>
                  <a:pt x="88" y="258"/>
                </a:lnTo>
                <a:lnTo>
                  <a:pt x="85" y="255"/>
                </a:lnTo>
                <a:lnTo>
                  <a:pt x="84" y="254"/>
                </a:lnTo>
                <a:lnTo>
                  <a:pt x="74" y="247"/>
                </a:lnTo>
                <a:lnTo>
                  <a:pt x="69" y="244"/>
                </a:lnTo>
                <a:lnTo>
                  <a:pt x="67" y="242"/>
                </a:lnTo>
                <a:lnTo>
                  <a:pt x="59" y="236"/>
                </a:lnTo>
                <a:lnTo>
                  <a:pt x="53" y="232"/>
                </a:lnTo>
                <a:lnTo>
                  <a:pt x="53" y="232"/>
                </a:lnTo>
                <a:lnTo>
                  <a:pt x="53" y="231"/>
                </a:lnTo>
                <a:lnTo>
                  <a:pt x="53" y="228"/>
                </a:lnTo>
                <a:lnTo>
                  <a:pt x="54" y="223"/>
                </a:lnTo>
                <a:lnTo>
                  <a:pt x="55" y="218"/>
                </a:lnTo>
                <a:lnTo>
                  <a:pt x="55" y="213"/>
                </a:lnTo>
                <a:lnTo>
                  <a:pt x="55" y="212"/>
                </a:lnTo>
                <a:lnTo>
                  <a:pt x="56" y="211"/>
                </a:lnTo>
                <a:lnTo>
                  <a:pt x="56" y="210"/>
                </a:lnTo>
                <a:lnTo>
                  <a:pt x="56" y="209"/>
                </a:lnTo>
                <a:lnTo>
                  <a:pt x="57" y="208"/>
                </a:lnTo>
                <a:lnTo>
                  <a:pt x="59" y="205"/>
                </a:lnTo>
                <a:lnTo>
                  <a:pt x="60" y="204"/>
                </a:lnTo>
                <a:lnTo>
                  <a:pt x="61" y="203"/>
                </a:lnTo>
                <a:lnTo>
                  <a:pt x="63" y="198"/>
                </a:lnTo>
                <a:lnTo>
                  <a:pt x="64" y="195"/>
                </a:lnTo>
                <a:lnTo>
                  <a:pt x="65" y="193"/>
                </a:lnTo>
                <a:lnTo>
                  <a:pt x="65" y="191"/>
                </a:lnTo>
                <a:lnTo>
                  <a:pt x="66" y="190"/>
                </a:lnTo>
                <a:lnTo>
                  <a:pt x="66" y="189"/>
                </a:lnTo>
                <a:lnTo>
                  <a:pt x="66" y="187"/>
                </a:lnTo>
                <a:lnTo>
                  <a:pt x="65" y="186"/>
                </a:lnTo>
                <a:lnTo>
                  <a:pt x="65" y="182"/>
                </a:lnTo>
                <a:lnTo>
                  <a:pt x="64" y="181"/>
                </a:lnTo>
                <a:lnTo>
                  <a:pt x="64" y="180"/>
                </a:lnTo>
                <a:lnTo>
                  <a:pt x="64" y="179"/>
                </a:lnTo>
                <a:lnTo>
                  <a:pt x="64" y="178"/>
                </a:lnTo>
                <a:lnTo>
                  <a:pt x="65" y="177"/>
                </a:lnTo>
                <a:lnTo>
                  <a:pt x="65" y="174"/>
                </a:lnTo>
                <a:lnTo>
                  <a:pt x="65" y="172"/>
                </a:lnTo>
                <a:lnTo>
                  <a:pt x="65" y="171"/>
                </a:lnTo>
                <a:lnTo>
                  <a:pt x="65" y="170"/>
                </a:lnTo>
                <a:lnTo>
                  <a:pt x="65" y="169"/>
                </a:lnTo>
                <a:lnTo>
                  <a:pt x="65" y="168"/>
                </a:lnTo>
                <a:lnTo>
                  <a:pt x="64" y="167"/>
                </a:lnTo>
                <a:lnTo>
                  <a:pt x="63" y="166"/>
                </a:lnTo>
                <a:lnTo>
                  <a:pt x="62" y="165"/>
                </a:lnTo>
                <a:lnTo>
                  <a:pt x="61" y="164"/>
                </a:lnTo>
                <a:lnTo>
                  <a:pt x="59" y="163"/>
                </a:lnTo>
                <a:lnTo>
                  <a:pt x="58" y="162"/>
                </a:lnTo>
                <a:lnTo>
                  <a:pt x="54" y="160"/>
                </a:lnTo>
                <a:lnTo>
                  <a:pt x="53" y="160"/>
                </a:lnTo>
                <a:lnTo>
                  <a:pt x="50" y="158"/>
                </a:lnTo>
                <a:lnTo>
                  <a:pt x="48" y="156"/>
                </a:lnTo>
                <a:lnTo>
                  <a:pt x="46" y="155"/>
                </a:lnTo>
                <a:lnTo>
                  <a:pt x="45" y="154"/>
                </a:lnTo>
                <a:lnTo>
                  <a:pt x="43" y="152"/>
                </a:lnTo>
                <a:lnTo>
                  <a:pt x="43" y="151"/>
                </a:lnTo>
                <a:lnTo>
                  <a:pt x="42" y="151"/>
                </a:lnTo>
                <a:lnTo>
                  <a:pt x="42" y="150"/>
                </a:lnTo>
                <a:lnTo>
                  <a:pt x="41" y="149"/>
                </a:lnTo>
                <a:lnTo>
                  <a:pt x="41" y="148"/>
                </a:lnTo>
                <a:lnTo>
                  <a:pt x="41" y="147"/>
                </a:lnTo>
                <a:lnTo>
                  <a:pt x="41" y="144"/>
                </a:lnTo>
                <a:lnTo>
                  <a:pt x="40" y="142"/>
                </a:lnTo>
                <a:lnTo>
                  <a:pt x="40" y="142"/>
                </a:lnTo>
                <a:lnTo>
                  <a:pt x="40" y="141"/>
                </a:lnTo>
                <a:lnTo>
                  <a:pt x="40" y="140"/>
                </a:lnTo>
                <a:lnTo>
                  <a:pt x="39" y="140"/>
                </a:lnTo>
                <a:lnTo>
                  <a:pt x="39" y="140"/>
                </a:lnTo>
                <a:lnTo>
                  <a:pt x="37" y="139"/>
                </a:lnTo>
                <a:lnTo>
                  <a:pt x="37" y="139"/>
                </a:lnTo>
                <a:lnTo>
                  <a:pt x="36" y="138"/>
                </a:lnTo>
                <a:lnTo>
                  <a:pt x="35" y="137"/>
                </a:lnTo>
                <a:lnTo>
                  <a:pt x="34" y="137"/>
                </a:lnTo>
                <a:lnTo>
                  <a:pt x="34" y="136"/>
                </a:lnTo>
                <a:lnTo>
                  <a:pt x="33" y="136"/>
                </a:lnTo>
                <a:lnTo>
                  <a:pt x="32" y="136"/>
                </a:lnTo>
                <a:lnTo>
                  <a:pt x="30" y="136"/>
                </a:lnTo>
                <a:lnTo>
                  <a:pt x="29" y="135"/>
                </a:lnTo>
                <a:lnTo>
                  <a:pt x="26" y="135"/>
                </a:lnTo>
                <a:lnTo>
                  <a:pt x="24" y="134"/>
                </a:lnTo>
                <a:lnTo>
                  <a:pt x="23" y="134"/>
                </a:lnTo>
                <a:lnTo>
                  <a:pt x="23" y="133"/>
                </a:lnTo>
                <a:lnTo>
                  <a:pt x="22" y="133"/>
                </a:lnTo>
                <a:lnTo>
                  <a:pt x="21" y="131"/>
                </a:lnTo>
                <a:lnTo>
                  <a:pt x="20" y="131"/>
                </a:lnTo>
                <a:lnTo>
                  <a:pt x="19" y="130"/>
                </a:lnTo>
                <a:lnTo>
                  <a:pt x="17" y="129"/>
                </a:lnTo>
                <a:lnTo>
                  <a:pt x="16" y="129"/>
                </a:lnTo>
                <a:lnTo>
                  <a:pt x="15" y="128"/>
                </a:lnTo>
                <a:lnTo>
                  <a:pt x="12" y="127"/>
                </a:lnTo>
                <a:lnTo>
                  <a:pt x="10" y="127"/>
                </a:lnTo>
                <a:lnTo>
                  <a:pt x="8" y="126"/>
                </a:lnTo>
                <a:lnTo>
                  <a:pt x="7" y="125"/>
                </a:lnTo>
                <a:lnTo>
                  <a:pt x="5" y="124"/>
                </a:lnTo>
                <a:lnTo>
                  <a:pt x="4" y="124"/>
                </a:lnTo>
                <a:lnTo>
                  <a:pt x="3" y="123"/>
                </a:lnTo>
                <a:lnTo>
                  <a:pt x="2" y="122"/>
                </a:lnTo>
                <a:lnTo>
                  <a:pt x="1" y="121"/>
                </a:lnTo>
                <a:lnTo>
                  <a:pt x="1" y="119"/>
                </a:lnTo>
                <a:lnTo>
                  <a:pt x="0" y="118"/>
                </a:lnTo>
                <a:lnTo>
                  <a:pt x="0" y="117"/>
                </a:lnTo>
                <a:lnTo>
                  <a:pt x="0" y="116"/>
                </a:lnTo>
                <a:lnTo>
                  <a:pt x="0" y="116"/>
                </a:lnTo>
                <a:lnTo>
                  <a:pt x="0" y="115"/>
                </a:lnTo>
                <a:lnTo>
                  <a:pt x="0" y="115"/>
                </a:lnTo>
                <a:lnTo>
                  <a:pt x="1" y="114"/>
                </a:lnTo>
                <a:lnTo>
                  <a:pt x="1" y="113"/>
                </a:lnTo>
                <a:lnTo>
                  <a:pt x="2" y="113"/>
                </a:lnTo>
                <a:lnTo>
                  <a:pt x="3" y="112"/>
                </a:lnTo>
                <a:lnTo>
                  <a:pt x="4" y="112"/>
                </a:lnTo>
                <a:lnTo>
                  <a:pt x="5" y="111"/>
                </a:lnTo>
                <a:lnTo>
                  <a:pt x="7" y="110"/>
                </a:lnTo>
                <a:lnTo>
                  <a:pt x="7" y="110"/>
                </a:lnTo>
                <a:lnTo>
                  <a:pt x="8" y="109"/>
                </a:lnTo>
                <a:lnTo>
                  <a:pt x="8" y="109"/>
                </a:lnTo>
                <a:lnTo>
                  <a:pt x="8" y="109"/>
                </a:lnTo>
                <a:lnTo>
                  <a:pt x="8" y="108"/>
                </a:lnTo>
                <a:lnTo>
                  <a:pt x="7" y="108"/>
                </a:lnTo>
                <a:lnTo>
                  <a:pt x="6" y="106"/>
                </a:lnTo>
                <a:lnTo>
                  <a:pt x="6" y="106"/>
                </a:lnTo>
                <a:lnTo>
                  <a:pt x="6" y="105"/>
                </a:lnTo>
                <a:lnTo>
                  <a:pt x="6" y="105"/>
                </a:lnTo>
                <a:lnTo>
                  <a:pt x="6" y="105"/>
                </a:lnTo>
                <a:lnTo>
                  <a:pt x="6" y="104"/>
                </a:lnTo>
                <a:lnTo>
                  <a:pt x="6" y="104"/>
                </a:lnTo>
                <a:lnTo>
                  <a:pt x="6" y="103"/>
                </a:lnTo>
                <a:lnTo>
                  <a:pt x="7" y="102"/>
                </a:lnTo>
                <a:lnTo>
                  <a:pt x="10" y="100"/>
                </a:lnTo>
                <a:lnTo>
                  <a:pt x="11" y="99"/>
                </a:lnTo>
                <a:lnTo>
                  <a:pt x="12" y="98"/>
                </a:lnTo>
                <a:lnTo>
                  <a:pt x="13" y="98"/>
                </a:lnTo>
                <a:lnTo>
                  <a:pt x="13" y="97"/>
                </a:lnTo>
                <a:lnTo>
                  <a:pt x="14" y="96"/>
                </a:lnTo>
                <a:lnTo>
                  <a:pt x="14" y="95"/>
                </a:lnTo>
                <a:lnTo>
                  <a:pt x="14" y="94"/>
                </a:lnTo>
                <a:lnTo>
                  <a:pt x="15" y="93"/>
                </a:lnTo>
                <a:lnTo>
                  <a:pt x="15" y="89"/>
                </a:lnTo>
                <a:lnTo>
                  <a:pt x="15" y="87"/>
                </a:lnTo>
                <a:lnTo>
                  <a:pt x="16" y="86"/>
                </a:lnTo>
                <a:lnTo>
                  <a:pt x="16" y="86"/>
                </a:lnTo>
                <a:lnTo>
                  <a:pt x="17" y="84"/>
                </a:lnTo>
                <a:lnTo>
                  <a:pt x="18" y="83"/>
                </a:lnTo>
                <a:lnTo>
                  <a:pt x="18" y="83"/>
                </a:lnTo>
                <a:lnTo>
                  <a:pt x="17" y="82"/>
                </a:lnTo>
                <a:lnTo>
                  <a:pt x="17" y="82"/>
                </a:lnTo>
                <a:lnTo>
                  <a:pt x="17" y="81"/>
                </a:lnTo>
                <a:lnTo>
                  <a:pt x="15" y="80"/>
                </a:lnTo>
                <a:lnTo>
                  <a:pt x="15" y="79"/>
                </a:lnTo>
                <a:lnTo>
                  <a:pt x="14" y="78"/>
                </a:lnTo>
                <a:lnTo>
                  <a:pt x="14" y="78"/>
                </a:lnTo>
                <a:lnTo>
                  <a:pt x="14" y="77"/>
                </a:lnTo>
                <a:lnTo>
                  <a:pt x="14" y="77"/>
                </a:lnTo>
                <a:lnTo>
                  <a:pt x="14" y="76"/>
                </a:lnTo>
                <a:lnTo>
                  <a:pt x="15" y="76"/>
                </a:lnTo>
                <a:lnTo>
                  <a:pt x="15" y="75"/>
                </a:lnTo>
                <a:lnTo>
                  <a:pt x="16" y="75"/>
                </a:lnTo>
                <a:lnTo>
                  <a:pt x="16" y="74"/>
                </a:lnTo>
                <a:lnTo>
                  <a:pt x="17" y="74"/>
                </a:lnTo>
                <a:lnTo>
                  <a:pt x="19" y="73"/>
                </a:lnTo>
                <a:lnTo>
                  <a:pt x="21" y="73"/>
                </a:lnTo>
                <a:lnTo>
                  <a:pt x="22" y="72"/>
                </a:lnTo>
                <a:lnTo>
                  <a:pt x="23" y="72"/>
                </a:lnTo>
                <a:lnTo>
                  <a:pt x="24" y="71"/>
                </a:lnTo>
                <a:lnTo>
                  <a:pt x="25" y="71"/>
                </a:lnTo>
                <a:lnTo>
                  <a:pt x="25" y="70"/>
                </a:lnTo>
                <a:lnTo>
                  <a:pt x="26" y="70"/>
                </a:lnTo>
                <a:lnTo>
                  <a:pt x="26" y="69"/>
                </a:lnTo>
                <a:lnTo>
                  <a:pt x="27" y="70"/>
                </a:lnTo>
                <a:lnTo>
                  <a:pt x="27" y="71"/>
                </a:lnTo>
                <a:lnTo>
                  <a:pt x="28" y="71"/>
                </a:lnTo>
                <a:lnTo>
                  <a:pt x="29" y="72"/>
                </a:lnTo>
                <a:lnTo>
                  <a:pt x="30" y="73"/>
                </a:lnTo>
                <a:lnTo>
                  <a:pt x="31" y="73"/>
                </a:lnTo>
                <a:lnTo>
                  <a:pt x="32" y="73"/>
                </a:lnTo>
                <a:lnTo>
                  <a:pt x="33" y="74"/>
                </a:lnTo>
                <a:lnTo>
                  <a:pt x="35" y="74"/>
                </a:lnTo>
                <a:lnTo>
                  <a:pt x="36" y="74"/>
                </a:lnTo>
                <a:lnTo>
                  <a:pt x="37" y="74"/>
                </a:lnTo>
                <a:lnTo>
                  <a:pt x="38" y="73"/>
                </a:lnTo>
                <a:lnTo>
                  <a:pt x="40" y="73"/>
                </a:lnTo>
                <a:lnTo>
                  <a:pt x="41" y="73"/>
                </a:lnTo>
                <a:lnTo>
                  <a:pt x="43" y="72"/>
                </a:lnTo>
                <a:lnTo>
                  <a:pt x="44" y="72"/>
                </a:lnTo>
                <a:lnTo>
                  <a:pt x="45" y="71"/>
                </a:lnTo>
                <a:lnTo>
                  <a:pt x="47" y="70"/>
                </a:lnTo>
                <a:lnTo>
                  <a:pt x="49" y="69"/>
                </a:lnTo>
                <a:lnTo>
                  <a:pt x="51" y="67"/>
                </a:lnTo>
                <a:lnTo>
                  <a:pt x="52" y="67"/>
                </a:lnTo>
                <a:lnTo>
                  <a:pt x="54" y="66"/>
                </a:lnTo>
                <a:lnTo>
                  <a:pt x="56" y="65"/>
                </a:lnTo>
                <a:lnTo>
                  <a:pt x="57" y="64"/>
                </a:lnTo>
                <a:lnTo>
                  <a:pt x="59" y="62"/>
                </a:lnTo>
                <a:lnTo>
                  <a:pt x="60" y="61"/>
                </a:lnTo>
                <a:lnTo>
                  <a:pt x="61" y="61"/>
                </a:lnTo>
                <a:lnTo>
                  <a:pt x="61" y="60"/>
                </a:lnTo>
                <a:lnTo>
                  <a:pt x="63" y="57"/>
                </a:lnTo>
                <a:lnTo>
                  <a:pt x="63" y="56"/>
                </a:lnTo>
                <a:lnTo>
                  <a:pt x="64" y="55"/>
                </a:lnTo>
                <a:lnTo>
                  <a:pt x="65" y="54"/>
                </a:lnTo>
                <a:lnTo>
                  <a:pt x="65" y="53"/>
                </a:lnTo>
                <a:lnTo>
                  <a:pt x="66" y="53"/>
                </a:lnTo>
                <a:lnTo>
                  <a:pt x="67" y="52"/>
                </a:lnTo>
                <a:lnTo>
                  <a:pt x="68" y="51"/>
                </a:lnTo>
                <a:lnTo>
                  <a:pt x="70" y="51"/>
                </a:lnTo>
                <a:lnTo>
                  <a:pt x="71" y="50"/>
                </a:lnTo>
                <a:lnTo>
                  <a:pt x="74" y="50"/>
                </a:lnTo>
                <a:lnTo>
                  <a:pt x="75" y="49"/>
                </a:lnTo>
                <a:lnTo>
                  <a:pt x="76" y="49"/>
                </a:lnTo>
                <a:lnTo>
                  <a:pt x="81" y="46"/>
                </a:lnTo>
                <a:lnTo>
                  <a:pt x="82" y="46"/>
                </a:lnTo>
                <a:lnTo>
                  <a:pt x="82" y="46"/>
                </a:lnTo>
                <a:lnTo>
                  <a:pt x="83" y="46"/>
                </a:lnTo>
                <a:lnTo>
                  <a:pt x="84" y="46"/>
                </a:lnTo>
                <a:lnTo>
                  <a:pt x="84" y="46"/>
                </a:lnTo>
                <a:lnTo>
                  <a:pt x="85" y="46"/>
                </a:lnTo>
                <a:lnTo>
                  <a:pt x="85" y="47"/>
                </a:lnTo>
                <a:lnTo>
                  <a:pt x="86" y="47"/>
                </a:lnTo>
                <a:lnTo>
                  <a:pt x="88" y="49"/>
                </a:lnTo>
                <a:lnTo>
                  <a:pt x="90" y="50"/>
                </a:lnTo>
                <a:lnTo>
                  <a:pt x="91" y="51"/>
                </a:lnTo>
                <a:lnTo>
                  <a:pt x="92" y="51"/>
                </a:lnTo>
                <a:lnTo>
                  <a:pt x="93" y="51"/>
                </a:lnTo>
                <a:lnTo>
                  <a:pt x="94" y="51"/>
                </a:lnTo>
                <a:lnTo>
                  <a:pt x="96" y="51"/>
                </a:lnTo>
                <a:lnTo>
                  <a:pt x="98" y="51"/>
                </a:lnTo>
                <a:lnTo>
                  <a:pt x="99" y="51"/>
                </a:lnTo>
                <a:lnTo>
                  <a:pt x="103" y="51"/>
                </a:lnTo>
                <a:lnTo>
                  <a:pt x="105" y="51"/>
                </a:lnTo>
                <a:lnTo>
                  <a:pt x="107" y="51"/>
                </a:lnTo>
                <a:lnTo>
                  <a:pt x="109" y="52"/>
                </a:lnTo>
                <a:lnTo>
                  <a:pt x="111" y="52"/>
                </a:lnTo>
                <a:lnTo>
                  <a:pt x="113" y="52"/>
                </a:lnTo>
                <a:lnTo>
                  <a:pt x="115" y="52"/>
                </a:lnTo>
                <a:lnTo>
                  <a:pt x="116" y="52"/>
                </a:lnTo>
                <a:lnTo>
                  <a:pt x="117" y="52"/>
                </a:lnTo>
                <a:lnTo>
                  <a:pt x="118" y="52"/>
                </a:lnTo>
                <a:lnTo>
                  <a:pt x="120" y="53"/>
                </a:lnTo>
                <a:lnTo>
                  <a:pt x="124" y="55"/>
                </a:lnTo>
                <a:lnTo>
                  <a:pt x="126" y="55"/>
                </a:lnTo>
                <a:lnTo>
                  <a:pt x="127" y="55"/>
                </a:lnTo>
                <a:lnTo>
                  <a:pt x="128" y="55"/>
                </a:lnTo>
                <a:lnTo>
                  <a:pt x="130" y="55"/>
                </a:lnTo>
                <a:lnTo>
                  <a:pt x="131" y="55"/>
                </a:lnTo>
                <a:lnTo>
                  <a:pt x="132" y="55"/>
                </a:lnTo>
                <a:lnTo>
                  <a:pt x="134" y="55"/>
                </a:lnTo>
                <a:lnTo>
                  <a:pt x="137" y="53"/>
                </a:lnTo>
                <a:lnTo>
                  <a:pt x="139" y="52"/>
                </a:lnTo>
                <a:lnTo>
                  <a:pt x="141" y="51"/>
                </a:lnTo>
                <a:lnTo>
                  <a:pt x="145" y="50"/>
                </a:lnTo>
                <a:lnTo>
                  <a:pt x="146" y="50"/>
                </a:lnTo>
                <a:lnTo>
                  <a:pt x="148" y="49"/>
                </a:lnTo>
                <a:lnTo>
                  <a:pt x="149" y="48"/>
                </a:lnTo>
                <a:lnTo>
                  <a:pt x="150" y="47"/>
                </a:lnTo>
                <a:lnTo>
                  <a:pt x="151" y="46"/>
                </a:lnTo>
                <a:lnTo>
                  <a:pt x="152" y="46"/>
                </a:lnTo>
                <a:lnTo>
                  <a:pt x="152" y="45"/>
                </a:lnTo>
                <a:lnTo>
                  <a:pt x="153" y="44"/>
                </a:lnTo>
                <a:lnTo>
                  <a:pt x="154" y="43"/>
                </a:lnTo>
                <a:lnTo>
                  <a:pt x="155" y="39"/>
                </a:lnTo>
                <a:lnTo>
                  <a:pt x="156" y="37"/>
                </a:lnTo>
                <a:lnTo>
                  <a:pt x="157" y="36"/>
                </a:lnTo>
                <a:lnTo>
                  <a:pt x="157" y="36"/>
                </a:lnTo>
                <a:lnTo>
                  <a:pt x="158" y="35"/>
                </a:lnTo>
                <a:lnTo>
                  <a:pt x="159" y="34"/>
                </a:lnTo>
                <a:lnTo>
                  <a:pt x="160" y="32"/>
                </a:lnTo>
                <a:lnTo>
                  <a:pt x="161" y="31"/>
                </a:lnTo>
                <a:lnTo>
                  <a:pt x="163" y="30"/>
                </a:lnTo>
                <a:lnTo>
                  <a:pt x="165" y="29"/>
                </a:lnTo>
                <a:lnTo>
                  <a:pt x="167" y="28"/>
                </a:lnTo>
                <a:lnTo>
                  <a:pt x="170" y="26"/>
                </a:lnTo>
                <a:lnTo>
                  <a:pt x="170" y="26"/>
                </a:lnTo>
                <a:lnTo>
                  <a:pt x="171" y="26"/>
                </a:lnTo>
                <a:lnTo>
                  <a:pt x="171" y="26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591" name="Freeform 244">
            <a:extLst>
              <a:ext uri="{FF2B5EF4-FFF2-40B4-BE49-F238E27FC236}">
                <a16:creationId xmlns:a16="http://schemas.microsoft.com/office/drawing/2014/main" id="{33F3CC4A-2A75-46D5-8813-B0D56E62065C}"/>
              </a:ext>
            </a:extLst>
          </p:cNvPr>
          <p:cNvSpPr>
            <a:spLocks/>
          </p:cNvSpPr>
          <p:nvPr/>
        </p:nvSpPr>
        <p:spPr bwMode="auto">
          <a:xfrm>
            <a:off x="8781815" y="2062037"/>
            <a:ext cx="637923" cy="419847"/>
          </a:xfrm>
          <a:custGeom>
            <a:avLst/>
            <a:gdLst>
              <a:gd name="T0" fmla="*/ 185 w 626"/>
              <a:gd name="T1" fmla="*/ 48 h 412"/>
              <a:gd name="T2" fmla="*/ 210 w 626"/>
              <a:gd name="T3" fmla="*/ 42 h 412"/>
              <a:gd name="T4" fmla="*/ 241 w 626"/>
              <a:gd name="T5" fmla="*/ 32 h 412"/>
              <a:gd name="T6" fmla="*/ 269 w 626"/>
              <a:gd name="T7" fmla="*/ 58 h 412"/>
              <a:gd name="T8" fmla="*/ 295 w 626"/>
              <a:gd name="T9" fmla="*/ 76 h 412"/>
              <a:gd name="T10" fmla="*/ 327 w 626"/>
              <a:gd name="T11" fmla="*/ 96 h 412"/>
              <a:gd name="T12" fmla="*/ 361 w 626"/>
              <a:gd name="T13" fmla="*/ 107 h 412"/>
              <a:gd name="T14" fmla="*/ 388 w 626"/>
              <a:gd name="T15" fmla="*/ 106 h 412"/>
              <a:gd name="T16" fmla="*/ 400 w 626"/>
              <a:gd name="T17" fmla="*/ 98 h 412"/>
              <a:gd name="T18" fmla="*/ 410 w 626"/>
              <a:gd name="T19" fmla="*/ 79 h 412"/>
              <a:gd name="T20" fmla="*/ 442 w 626"/>
              <a:gd name="T21" fmla="*/ 56 h 412"/>
              <a:gd name="T22" fmla="*/ 467 w 626"/>
              <a:gd name="T23" fmla="*/ 32 h 412"/>
              <a:gd name="T24" fmla="*/ 487 w 626"/>
              <a:gd name="T25" fmla="*/ 35 h 412"/>
              <a:gd name="T26" fmla="*/ 517 w 626"/>
              <a:gd name="T27" fmla="*/ 47 h 412"/>
              <a:gd name="T28" fmla="*/ 556 w 626"/>
              <a:gd name="T29" fmla="*/ 68 h 412"/>
              <a:gd name="T30" fmla="*/ 580 w 626"/>
              <a:gd name="T31" fmla="*/ 46 h 412"/>
              <a:gd name="T32" fmla="*/ 606 w 626"/>
              <a:gd name="T33" fmla="*/ 8 h 412"/>
              <a:gd name="T34" fmla="*/ 626 w 626"/>
              <a:gd name="T35" fmla="*/ 2 h 412"/>
              <a:gd name="T36" fmla="*/ 609 w 626"/>
              <a:gd name="T37" fmla="*/ 57 h 412"/>
              <a:gd name="T38" fmla="*/ 604 w 626"/>
              <a:gd name="T39" fmla="*/ 87 h 412"/>
              <a:gd name="T40" fmla="*/ 595 w 626"/>
              <a:gd name="T41" fmla="*/ 118 h 412"/>
              <a:gd name="T42" fmla="*/ 571 w 626"/>
              <a:gd name="T43" fmla="*/ 135 h 412"/>
              <a:gd name="T44" fmla="*/ 578 w 626"/>
              <a:gd name="T45" fmla="*/ 172 h 412"/>
              <a:gd name="T46" fmla="*/ 585 w 626"/>
              <a:gd name="T47" fmla="*/ 219 h 412"/>
              <a:gd name="T48" fmla="*/ 584 w 626"/>
              <a:gd name="T49" fmla="*/ 250 h 412"/>
              <a:gd name="T50" fmla="*/ 605 w 626"/>
              <a:gd name="T51" fmla="*/ 285 h 412"/>
              <a:gd name="T52" fmla="*/ 607 w 626"/>
              <a:gd name="T53" fmla="*/ 309 h 412"/>
              <a:gd name="T54" fmla="*/ 625 w 626"/>
              <a:gd name="T55" fmla="*/ 320 h 412"/>
              <a:gd name="T56" fmla="*/ 613 w 626"/>
              <a:gd name="T57" fmla="*/ 357 h 412"/>
              <a:gd name="T58" fmla="*/ 611 w 626"/>
              <a:gd name="T59" fmla="*/ 391 h 412"/>
              <a:gd name="T60" fmla="*/ 586 w 626"/>
              <a:gd name="T61" fmla="*/ 389 h 412"/>
              <a:gd name="T62" fmla="*/ 543 w 626"/>
              <a:gd name="T63" fmla="*/ 380 h 412"/>
              <a:gd name="T64" fmla="*/ 507 w 626"/>
              <a:gd name="T65" fmla="*/ 377 h 412"/>
              <a:gd name="T66" fmla="*/ 493 w 626"/>
              <a:gd name="T67" fmla="*/ 402 h 412"/>
              <a:gd name="T68" fmla="*/ 458 w 626"/>
              <a:gd name="T69" fmla="*/ 401 h 412"/>
              <a:gd name="T70" fmla="*/ 439 w 626"/>
              <a:gd name="T71" fmla="*/ 412 h 412"/>
              <a:gd name="T72" fmla="*/ 409 w 626"/>
              <a:gd name="T73" fmla="*/ 389 h 412"/>
              <a:gd name="T74" fmla="*/ 370 w 626"/>
              <a:gd name="T75" fmla="*/ 362 h 412"/>
              <a:gd name="T76" fmla="*/ 323 w 626"/>
              <a:gd name="T77" fmla="*/ 343 h 412"/>
              <a:gd name="T78" fmla="*/ 296 w 626"/>
              <a:gd name="T79" fmla="*/ 328 h 412"/>
              <a:gd name="T80" fmla="*/ 269 w 626"/>
              <a:gd name="T81" fmla="*/ 314 h 412"/>
              <a:gd name="T82" fmla="*/ 250 w 626"/>
              <a:gd name="T83" fmla="*/ 336 h 412"/>
              <a:gd name="T84" fmla="*/ 224 w 626"/>
              <a:gd name="T85" fmla="*/ 339 h 412"/>
              <a:gd name="T86" fmla="*/ 208 w 626"/>
              <a:gd name="T87" fmla="*/ 313 h 412"/>
              <a:gd name="T88" fmla="*/ 184 w 626"/>
              <a:gd name="T89" fmla="*/ 300 h 412"/>
              <a:gd name="T90" fmla="*/ 170 w 626"/>
              <a:gd name="T91" fmla="*/ 286 h 412"/>
              <a:gd name="T92" fmla="*/ 142 w 626"/>
              <a:gd name="T93" fmla="*/ 272 h 412"/>
              <a:gd name="T94" fmla="*/ 117 w 626"/>
              <a:gd name="T95" fmla="*/ 265 h 412"/>
              <a:gd name="T96" fmla="*/ 88 w 626"/>
              <a:gd name="T97" fmla="*/ 258 h 412"/>
              <a:gd name="T98" fmla="*/ 56 w 626"/>
              <a:gd name="T99" fmla="*/ 209 h 412"/>
              <a:gd name="T100" fmla="*/ 64 w 626"/>
              <a:gd name="T101" fmla="*/ 178 h 412"/>
              <a:gd name="T102" fmla="*/ 48 w 626"/>
              <a:gd name="T103" fmla="*/ 156 h 412"/>
              <a:gd name="T104" fmla="*/ 37 w 626"/>
              <a:gd name="T105" fmla="*/ 139 h 412"/>
              <a:gd name="T106" fmla="*/ 19 w 626"/>
              <a:gd name="T107" fmla="*/ 130 h 412"/>
              <a:gd name="T108" fmla="*/ 0 w 626"/>
              <a:gd name="T109" fmla="*/ 116 h 412"/>
              <a:gd name="T110" fmla="*/ 6 w 626"/>
              <a:gd name="T111" fmla="*/ 106 h 412"/>
              <a:gd name="T112" fmla="*/ 15 w 626"/>
              <a:gd name="T113" fmla="*/ 89 h 412"/>
              <a:gd name="T114" fmla="*/ 15 w 626"/>
              <a:gd name="T115" fmla="*/ 76 h 412"/>
              <a:gd name="T116" fmla="*/ 29 w 626"/>
              <a:gd name="T117" fmla="*/ 72 h 412"/>
              <a:gd name="T118" fmla="*/ 52 w 626"/>
              <a:gd name="T119" fmla="*/ 67 h 4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626" h="412">
                <a:moveTo>
                  <a:pt x="171" y="26"/>
                </a:moveTo>
                <a:lnTo>
                  <a:pt x="171" y="26"/>
                </a:lnTo>
                <a:lnTo>
                  <a:pt x="173" y="27"/>
                </a:lnTo>
                <a:lnTo>
                  <a:pt x="174" y="28"/>
                </a:lnTo>
                <a:lnTo>
                  <a:pt x="174" y="29"/>
                </a:lnTo>
                <a:lnTo>
                  <a:pt x="175" y="29"/>
                </a:lnTo>
                <a:lnTo>
                  <a:pt x="176" y="30"/>
                </a:lnTo>
                <a:lnTo>
                  <a:pt x="177" y="32"/>
                </a:lnTo>
                <a:lnTo>
                  <a:pt x="178" y="34"/>
                </a:lnTo>
                <a:lnTo>
                  <a:pt x="179" y="36"/>
                </a:lnTo>
                <a:lnTo>
                  <a:pt x="180" y="38"/>
                </a:lnTo>
                <a:lnTo>
                  <a:pt x="181" y="42"/>
                </a:lnTo>
                <a:lnTo>
                  <a:pt x="182" y="44"/>
                </a:lnTo>
                <a:lnTo>
                  <a:pt x="183" y="45"/>
                </a:lnTo>
                <a:lnTo>
                  <a:pt x="184" y="46"/>
                </a:lnTo>
                <a:lnTo>
                  <a:pt x="184" y="47"/>
                </a:lnTo>
                <a:lnTo>
                  <a:pt x="185" y="48"/>
                </a:lnTo>
                <a:lnTo>
                  <a:pt x="186" y="49"/>
                </a:lnTo>
                <a:lnTo>
                  <a:pt x="187" y="49"/>
                </a:lnTo>
                <a:lnTo>
                  <a:pt x="188" y="50"/>
                </a:lnTo>
                <a:lnTo>
                  <a:pt x="189" y="50"/>
                </a:lnTo>
                <a:lnTo>
                  <a:pt x="190" y="50"/>
                </a:lnTo>
                <a:lnTo>
                  <a:pt x="191" y="50"/>
                </a:lnTo>
                <a:lnTo>
                  <a:pt x="193" y="51"/>
                </a:lnTo>
                <a:lnTo>
                  <a:pt x="194" y="51"/>
                </a:lnTo>
                <a:lnTo>
                  <a:pt x="194" y="50"/>
                </a:lnTo>
                <a:lnTo>
                  <a:pt x="195" y="50"/>
                </a:lnTo>
                <a:lnTo>
                  <a:pt x="196" y="50"/>
                </a:lnTo>
                <a:lnTo>
                  <a:pt x="197" y="49"/>
                </a:lnTo>
                <a:lnTo>
                  <a:pt x="200" y="48"/>
                </a:lnTo>
                <a:lnTo>
                  <a:pt x="203" y="46"/>
                </a:lnTo>
                <a:lnTo>
                  <a:pt x="204" y="45"/>
                </a:lnTo>
                <a:lnTo>
                  <a:pt x="206" y="44"/>
                </a:lnTo>
                <a:lnTo>
                  <a:pt x="210" y="42"/>
                </a:lnTo>
                <a:lnTo>
                  <a:pt x="211" y="42"/>
                </a:lnTo>
                <a:lnTo>
                  <a:pt x="212" y="41"/>
                </a:lnTo>
                <a:lnTo>
                  <a:pt x="213" y="40"/>
                </a:lnTo>
                <a:lnTo>
                  <a:pt x="214" y="40"/>
                </a:lnTo>
                <a:lnTo>
                  <a:pt x="217" y="36"/>
                </a:lnTo>
                <a:lnTo>
                  <a:pt x="218" y="35"/>
                </a:lnTo>
                <a:lnTo>
                  <a:pt x="220" y="34"/>
                </a:lnTo>
                <a:lnTo>
                  <a:pt x="221" y="33"/>
                </a:lnTo>
                <a:lnTo>
                  <a:pt x="223" y="33"/>
                </a:lnTo>
                <a:lnTo>
                  <a:pt x="227" y="31"/>
                </a:lnTo>
                <a:lnTo>
                  <a:pt x="229" y="31"/>
                </a:lnTo>
                <a:lnTo>
                  <a:pt x="230" y="31"/>
                </a:lnTo>
                <a:lnTo>
                  <a:pt x="231" y="31"/>
                </a:lnTo>
                <a:lnTo>
                  <a:pt x="233" y="31"/>
                </a:lnTo>
                <a:lnTo>
                  <a:pt x="234" y="31"/>
                </a:lnTo>
                <a:lnTo>
                  <a:pt x="238" y="32"/>
                </a:lnTo>
                <a:lnTo>
                  <a:pt x="241" y="32"/>
                </a:lnTo>
                <a:lnTo>
                  <a:pt x="246" y="34"/>
                </a:lnTo>
                <a:lnTo>
                  <a:pt x="251" y="35"/>
                </a:lnTo>
                <a:lnTo>
                  <a:pt x="253" y="36"/>
                </a:lnTo>
                <a:lnTo>
                  <a:pt x="255" y="37"/>
                </a:lnTo>
                <a:lnTo>
                  <a:pt x="257" y="38"/>
                </a:lnTo>
                <a:lnTo>
                  <a:pt x="258" y="38"/>
                </a:lnTo>
                <a:lnTo>
                  <a:pt x="259" y="39"/>
                </a:lnTo>
                <a:lnTo>
                  <a:pt x="260" y="40"/>
                </a:lnTo>
                <a:lnTo>
                  <a:pt x="263" y="43"/>
                </a:lnTo>
                <a:lnTo>
                  <a:pt x="264" y="45"/>
                </a:lnTo>
                <a:lnTo>
                  <a:pt x="264" y="45"/>
                </a:lnTo>
                <a:lnTo>
                  <a:pt x="265" y="46"/>
                </a:lnTo>
                <a:lnTo>
                  <a:pt x="265" y="47"/>
                </a:lnTo>
                <a:lnTo>
                  <a:pt x="266" y="49"/>
                </a:lnTo>
                <a:lnTo>
                  <a:pt x="267" y="51"/>
                </a:lnTo>
                <a:lnTo>
                  <a:pt x="268" y="55"/>
                </a:lnTo>
                <a:lnTo>
                  <a:pt x="269" y="58"/>
                </a:lnTo>
                <a:lnTo>
                  <a:pt x="270" y="59"/>
                </a:lnTo>
                <a:lnTo>
                  <a:pt x="270" y="60"/>
                </a:lnTo>
                <a:lnTo>
                  <a:pt x="271" y="61"/>
                </a:lnTo>
                <a:lnTo>
                  <a:pt x="272" y="62"/>
                </a:lnTo>
                <a:lnTo>
                  <a:pt x="273" y="62"/>
                </a:lnTo>
                <a:lnTo>
                  <a:pt x="274" y="63"/>
                </a:lnTo>
                <a:lnTo>
                  <a:pt x="275" y="64"/>
                </a:lnTo>
                <a:lnTo>
                  <a:pt x="277" y="64"/>
                </a:lnTo>
                <a:lnTo>
                  <a:pt x="282" y="66"/>
                </a:lnTo>
                <a:lnTo>
                  <a:pt x="284" y="66"/>
                </a:lnTo>
                <a:lnTo>
                  <a:pt x="286" y="67"/>
                </a:lnTo>
                <a:lnTo>
                  <a:pt x="287" y="68"/>
                </a:lnTo>
                <a:lnTo>
                  <a:pt x="288" y="68"/>
                </a:lnTo>
                <a:lnTo>
                  <a:pt x="289" y="69"/>
                </a:lnTo>
                <a:lnTo>
                  <a:pt x="290" y="70"/>
                </a:lnTo>
                <a:lnTo>
                  <a:pt x="292" y="72"/>
                </a:lnTo>
                <a:lnTo>
                  <a:pt x="295" y="76"/>
                </a:lnTo>
                <a:lnTo>
                  <a:pt x="296" y="77"/>
                </a:lnTo>
                <a:lnTo>
                  <a:pt x="297" y="79"/>
                </a:lnTo>
                <a:lnTo>
                  <a:pt x="299" y="80"/>
                </a:lnTo>
                <a:lnTo>
                  <a:pt x="300" y="81"/>
                </a:lnTo>
                <a:lnTo>
                  <a:pt x="302" y="82"/>
                </a:lnTo>
                <a:lnTo>
                  <a:pt x="305" y="83"/>
                </a:lnTo>
                <a:lnTo>
                  <a:pt x="309" y="85"/>
                </a:lnTo>
                <a:lnTo>
                  <a:pt x="310" y="86"/>
                </a:lnTo>
                <a:lnTo>
                  <a:pt x="312" y="86"/>
                </a:lnTo>
                <a:lnTo>
                  <a:pt x="313" y="87"/>
                </a:lnTo>
                <a:lnTo>
                  <a:pt x="314" y="88"/>
                </a:lnTo>
                <a:lnTo>
                  <a:pt x="318" y="91"/>
                </a:lnTo>
                <a:lnTo>
                  <a:pt x="319" y="92"/>
                </a:lnTo>
                <a:lnTo>
                  <a:pt x="321" y="93"/>
                </a:lnTo>
                <a:lnTo>
                  <a:pt x="322" y="94"/>
                </a:lnTo>
                <a:lnTo>
                  <a:pt x="324" y="95"/>
                </a:lnTo>
                <a:lnTo>
                  <a:pt x="327" y="96"/>
                </a:lnTo>
                <a:lnTo>
                  <a:pt x="330" y="97"/>
                </a:lnTo>
                <a:lnTo>
                  <a:pt x="333" y="99"/>
                </a:lnTo>
                <a:lnTo>
                  <a:pt x="335" y="100"/>
                </a:lnTo>
                <a:lnTo>
                  <a:pt x="336" y="100"/>
                </a:lnTo>
                <a:lnTo>
                  <a:pt x="338" y="102"/>
                </a:lnTo>
                <a:lnTo>
                  <a:pt x="343" y="106"/>
                </a:lnTo>
                <a:lnTo>
                  <a:pt x="345" y="107"/>
                </a:lnTo>
                <a:lnTo>
                  <a:pt x="346" y="108"/>
                </a:lnTo>
                <a:lnTo>
                  <a:pt x="347" y="108"/>
                </a:lnTo>
                <a:lnTo>
                  <a:pt x="348" y="109"/>
                </a:lnTo>
                <a:lnTo>
                  <a:pt x="349" y="109"/>
                </a:lnTo>
                <a:lnTo>
                  <a:pt x="350" y="109"/>
                </a:lnTo>
                <a:lnTo>
                  <a:pt x="352" y="109"/>
                </a:lnTo>
                <a:lnTo>
                  <a:pt x="354" y="109"/>
                </a:lnTo>
                <a:lnTo>
                  <a:pt x="356" y="108"/>
                </a:lnTo>
                <a:lnTo>
                  <a:pt x="360" y="107"/>
                </a:lnTo>
                <a:lnTo>
                  <a:pt x="361" y="107"/>
                </a:lnTo>
                <a:lnTo>
                  <a:pt x="363" y="107"/>
                </a:lnTo>
                <a:lnTo>
                  <a:pt x="366" y="105"/>
                </a:lnTo>
                <a:lnTo>
                  <a:pt x="367" y="105"/>
                </a:lnTo>
                <a:lnTo>
                  <a:pt x="367" y="105"/>
                </a:lnTo>
                <a:lnTo>
                  <a:pt x="368" y="105"/>
                </a:lnTo>
                <a:lnTo>
                  <a:pt x="369" y="105"/>
                </a:lnTo>
                <a:lnTo>
                  <a:pt x="371" y="106"/>
                </a:lnTo>
                <a:lnTo>
                  <a:pt x="372" y="106"/>
                </a:lnTo>
                <a:lnTo>
                  <a:pt x="372" y="106"/>
                </a:lnTo>
                <a:lnTo>
                  <a:pt x="373" y="107"/>
                </a:lnTo>
                <a:lnTo>
                  <a:pt x="375" y="107"/>
                </a:lnTo>
                <a:lnTo>
                  <a:pt x="377" y="106"/>
                </a:lnTo>
                <a:lnTo>
                  <a:pt x="381" y="106"/>
                </a:lnTo>
                <a:lnTo>
                  <a:pt x="384" y="106"/>
                </a:lnTo>
                <a:lnTo>
                  <a:pt x="385" y="105"/>
                </a:lnTo>
                <a:lnTo>
                  <a:pt x="386" y="106"/>
                </a:lnTo>
                <a:lnTo>
                  <a:pt x="388" y="106"/>
                </a:lnTo>
                <a:lnTo>
                  <a:pt x="390" y="106"/>
                </a:lnTo>
                <a:lnTo>
                  <a:pt x="393" y="107"/>
                </a:lnTo>
                <a:lnTo>
                  <a:pt x="395" y="107"/>
                </a:lnTo>
                <a:lnTo>
                  <a:pt x="396" y="107"/>
                </a:lnTo>
                <a:lnTo>
                  <a:pt x="397" y="107"/>
                </a:lnTo>
                <a:lnTo>
                  <a:pt x="398" y="107"/>
                </a:lnTo>
                <a:lnTo>
                  <a:pt x="399" y="107"/>
                </a:lnTo>
                <a:lnTo>
                  <a:pt x="400" y="107"/>
                </a:lnTo>
                <a:lnTo>
                  <a:pt x="400" y="107"/>
                </a:lnTo>
                <a:lnTo>
                  <a:pt x="401" y="106"/>
                </a:lnTo>
                <a:lnTo>
                  <a:pt x="401" y="105"/>
                </a:lnTo>
                <a:lnTo>
                  <a:pt x="401" y="105"/>
                </a:lnTo>
                <a:lnTo>
                  <a:pt x="401" y="104"/>
                </a:lnTo>
                <a:lnTo>
                  <a:pt x="401" y="103"/>
                </a:lnTo>
                <a:lnTo>
                  <a:pt x="400" y="100"/>
                </a:lnTo>
                <a:lnTo>
                  <a:pt x="400" y="98"/>
                </a:lnTo>
                <a:lnTo>
                  <a:pt x="400" y="98"/>
                </a:lnTo>
                <a:lnTo>
                  <a:pt x="400" y="97"/>
                </a:lnTo>
                <a:lnTo>
                  <a:pt x="400" y="96"/>
                </a:lnTo>
                <a:lnTo>
                  <a:pt x="400" y="95"/>
                </a:lnTo>
                <a:lnTo>
                  <a:pt x="401" y="94"/>
                </a:lnTo>
                <a:lnTo>
                  <a:pt x="401" y="94"/>
                </a:lnTo>
                <a:lnTo>
                  <a:pt x="402" y="93"/>
                </a:lnTo>
                <a:lnTo>
                  <a:pt x="403" y="92"/>
                </a:lnTo>
                <a:lnTo>
                  <a:pt x="405" y="90"/>
                </a:lnTo>
                <a:lnTo>
                  <a:pt x="407" y="89"/>
                </a:lnTo>
                <a:lnTo>
                  <a:pt x="408" y="88"/>
                </a:lnTo>
                <a:lnTo>
                  <a:pt x="409" y="87"/>
                </a:lnTo>
                <a:lnTo>
                  <a:pt x="409" y="86"/>
                </a:lnTo>
                <a:lnTo>
                  <a:pt x="409" y="86"/>
                </a:lnTo>
                <a:lnTo>
                  <a:pt x="410" y="85"/>
                </a:lnTo>
                <a:lnTo>
                  <a:pt x="410" y="84"/>
                </a:lnTo>
                <a:lnTo>
                  <a:pt x="410" y="80"/>
                </a:lnTo>
                <a:lnTo>
                  <a:pt x="410" y="79"/>
                </a:lnTo>
                <a:lnTo>
                  <a:pt x="410" y="78"/>
                </a:lnTo>
                <a:lnTo>
                  <a:pt x="411" y="77"/>
                </a:lnTo>
                <a:lnTo>
                  <a:pt x="411" y="76"/>
                </a:lnTo>
                <a:lnTo>
                  <a:pt x="412" y="75"/>
                </a:lnTo>
                <a:lnTo>
                  <a:pt x="413" y="74"/>
                </a:lnTo>
                <a:lnTo>
                  <a:pt x="414" y="73"/>
                </a:lnTo>
                <a:lnTo>
                  <a:pt x="415" y="72"/>
                </a:lnTo>
                <a:lnTo>
                  <a:pt x="417" y="71"/>
                </a:lnTo>
                <a:lnTo>
                  <a:pt x="420" y="69"/>
                </a:lnTo>
                <a:lnTo>
                  <a:pt x="422" y="68"/>
                </a:lnTo>
                <a:lnTo>
                  <a:pt x="424" y="66"/>
                </a:lnTo>
                <a:lnTo>
                  <a:pt x="428" y="63"/>
                </a:lnTo>
                <a:lnTo>
                  <a:pt x="430" y="62"/>
                </a:lnTo>
                <a:lnTo>
                  <a:pt x="431" y="61"/>
                </a:lnTo>
                <a:lnTo>
                  <a:pt x="434" y="60"/>
                </a:lnTo>
                <a:lnTo>
                  <a:pt x="438" y="58"/>
                </a:lnTo>
                <a:lnTo>
                  <a:pt x="442" y="56"/>
                </a:lnTo>
                <a:lnTo>
                  <a:pt x="443" y="56"/>
                </a:lnTo>
                <a:lnTo>
                  <a:pt x="444" y="54"/>
                </a:lnTo>
                <a:lnTo>
                  <a:pt x="445" y="54"/>
                </a:lnTo>
                <a:lnTo>
                  <a:pt x="448" y="52"/>
                </a:lnTo>
                <a:lnTo>
                  <a:pt x="451" y="51"/>
                </a:lnTo>
                <a:lnTo>
                  <a:pt x="453" y="50"/>
                </a:lnTo>
                <a:lnTo>
                  <a:pt x="455" y="49"/>
                </a:lnTo>
                <a:lnTo>
                  <a:pt x="457" y="47"/>
                </a:lnTo>
                <a:lnTo>
                  <a:pt x="458" y="46"/>
                </a:lnTo>
                <a:lnTo>
                  <a:pt x="460" y="45"/>
                </a:lnTo>
                <a:lnTo>
                  <a:pt x="461" y="43"/>
                </a:lnTo>
                <a:lnTo>
                  <a:pt x="462" y="42"/>
                </a:lnTo>
                <a:lnTo>
                  <a:pt x="462" y="41"/>
                </a:lnTo>
                <a:lnTo>
                  <a:pt x="463" y="39"/>
                </a:lnTo>
                <a:lnTo>
                  <a:pt x="466" y="34"/>
                </a:lnTo>
                <a:lnTo>
                  <a:pt x="466" y="32"/>
                </a:lnTo>
                <a:lnTo>
                  <a:pt x="467" y="32"/>
                </a:lnTo>
                <a:lnTo>
                  <a:pt x="468" y="31"/>
                </a:lnTo>
                <a:lnTo>
                  <a:pt x="468" y="30"/>
                </a:lnTo>
                <a:lnTo>
                  <a:pt x="469" y="29"/>
                </a:lnTo>
                <a:lnTo>
                  <a:pt x="470" y="29"/>
                </a:lnTo>
                <a:lnTo>
                  <a:pt x="471" y="29"/>
                </a:lnTo>
                <a:lnTo>
                  <a:pt x="471" y="28"/>
                </a:lnTo>
                <a:lnTo>
                  <a:pt x="472" y="28"/>
                </a:lnTo>
                <a:lnTo>
                  <a:pt x="473" y="28"/>
                </a:lnTo>
                <a:lnTo>
                  <a:pt x="474" y="28"/>
                </a:lnTo>
                <a:lnTo>
                  <a:pt x="475" y="28"/>
                </a:lnTo>
                <a:lnTo>
                  <a:pt x="476" y="29"/>
                </a:lnTo>
                <a:lnTo>
                  <a:pt x="477" y="29"/>
                </a:lnTo>
                <a:lnTo>
                  <a:pt x="478" y="30"/>
                </a:lnTo>
                <a:lnTo>
                  <a:pt x="480" y="31"/>
                </a:lnTo>
                <a:lnTo>
                  <a:pt x="481" y="31"/>
                </a:lnTo>
                <a:lnTo>
                  <a:pt x="484" y="33"/>
                </a:lnTo>
                <a:lnTo>
                  <a:pt x="487" y="35"/>
                </a:lnTo>
                <a:lnTo>
                  <a:pt x="489" y="36"/>
                </a:lnTo>
                <a:lnTo>
                  <a:pt x="492" y="37"/>
                </a:lnTo>
                <a:lnTo>
                  <a:pt x="499" y="40"/>
                </a:lnTo>
                <a:lnTo>
                  <a:pt x="501" y="41"/>
                </a:lnTo>
                <a:lnTo>
                  <a:pt x="503" y="41"/>
                </a:lnTo>
                <a:lnTo>
                  <a:pt x="505" y="42"/>
                </a:lnTo>
                <a:lnTo>
                  <a:pt x="506" y="42"/>
                </a:lnTo>
                <a:lnTo>
                  <a:pt x="507" y="42"/>
                </a:lnTo>
                <a:lnTo>
                  <a:pt x="507" y="42"/>
                </a:lnTo>
                <a:lnTo>
                  <a:pt x="508" y="41"/>
                </a:lnTo>
                <a:lnTo>
                  <a:pt x="508" y="41"/>
                </a:lnTo>
                <a:lnTo>
                  <a:pt x="509" y="41"/>
                </a:lnTo>
                <a:lnTo>
                  <a:pt x="510" y="42"/>
                </a:lnTo>
                <a:lnTo>
                  <a:pt x="511" y="42"/>
                </a:lnTo>
                <a:lnTo>
                  <a:pt x="512" y="43"/>
                </a:lnTo>
                <a:lnTo>
                  <a:pt x="515" y="45"/>
                </a:lnTo>
                <a:lnTo>
                  <a:pt x="517" y="47"/>
                </a:lnTo>
                <a:lnTo>
                  <a:pt x="518" y="48"/>
                </a:lnTo>
                <a:lnTo>
                  <a:pt x="520" y="49"/>
                </a:lnTo>
                <a:lnTo>
                  <a:pt x="524" y="54"/>
                </a:lnTo>
                <a:lnTo>
                  <a:pt x="526" y="55"/>
                </a:lnTo>
                <a:lnTo>
                  <a:pt x="528" y="57"/>
                </a:lnTo>
                <a:lnTo>
                  <a:pt x="530" y="58"/>
                </a:lnTo>
                <a:lnTo>
                  <a:pt x="531" y="59"/>
                </a:lnTo>
                <a:lnTo>
                  <a:pt x="532" y="60"/>
                </a:lnTo>
                <a:lnTo>
                  <a:pt x="534" y="61"/>
                </a:lnTo>
                <a:lnTo>
                  <a:pt x="536" y="62"/>
                </a:lnTo>
                <a:lnTo>
                  <a:pt x="538" y="63"/>
                </a:lnTo>
                <a:lnTo>
                  <a:pt x="543" y="65"/>
                </a:lnTo>
                <a:lnTo>
                  <a:pt x="548" y="66"/>
                </a:lnTo>
                <a:lnTo>
                  <a:pt x="552" y="67"/>
                </a:lnTo>
                <a:lnTo>
                  <a:pt x="553" y="68"/>
                </a:lnTo>
                <a:lnTo>
                  <a:pt x="554" y="68"/>
                </a:lnTo>
                <a:lnTo>
                  <a:pt x="556" y="68"/>
                </a:lnTo>
                <a:lnTo>
                  <a:pt x="557" y="68"/>
                </a:lnTo>
                <a:lnTo>
                  <a:pt x="558" y="68"/>
                </a:lnTo>
                <a:lnTo>
                  <a:pt x="559" y="68"/>
                </a:lnTo>
                <a:lnTo>
                  <a:pt x="560" y="68"/>
                </a:lnTo>
                <a:lnTo>
                  <a:pt x="561" y="67"/>
                </a:lnTo>
                <a:lnTo>
                  <a:pt x="562" y="67"/>
                </a:lnTo>
                <a:lnTo>
                  <a:pt x="563" y="67"/>
                </a:lnTo>
                <a:lnTo>
                  <a:pt x="564" y="66"/>
                </a:lnTo>
                <a:lnTo>
                  <a:pt x="566" y="65"/>
                </a:lnTo>
                <a:lnTo>
                  <a:pt x="567" y="63"/>
                </a:lnTo>
                <a:lnTo>
                  <a:pt x="568" y="62"/>
                </a:lnTo>
                <a:lnTo>
                  <a:pt x="570" y="60"/>
                </a:lnTo>
                <a:lnTo>
                  <a:pt x="575" y="52"/>
                </a:lnTo>
                <a:lnTo>
                  <a:pt x="576" y="50"/>
                </a:lnTo>
                <a:lnTo>
                  <a:pt x="578" y="49"/>
                </a:lnTo>
                <a:lnTo>
                  <a:pt x="579" y="48"/>
                </a:lnTo>
                <a:lnTo>
                  <a:pt x="580" y="46"/>
                </a:lnTo>
                <a:lnTo>
                  <a:pt x="585" y="43"/>
                </a:lnTo>
                <a:lnTo>
                  <a:pt x="587" y="40"/>
                </a:lnTo>
                <a:lnTo>
                  <a:pt x="589" y="38"/>
                </a:lnTo>
                <a:lnTo>
                  <a:pt x="591" y="36"/>
                </a:lnTo>
                <a:lnTo>
                  <a:pt x="592" y="35"/>
                </a:lnTo>
                <a:lnTo>
                  <a:pt x="594" y="32"/>
                </a:lnTo>
                <a:lnTo>
                  <a:pt x="595" y="30"/>
                </a:lnTo>
                <a:lnTo>
                  <a:pt x="596" y="28"/>
                </a:lnTo>
                <a:lnTo>
                  <a:pt x="597" y="26"/>
                </a:lnTo>
                <a:lnTo>
                  <a:pt x="598" y="24"/>
                </a:lnTo>
                <a:lnTo>
                  <a:pt x="601" y="17"/>
                </a:lnTo>
                <a:lnTo>
                  <a:pt x="601" y="16"/>
                </a:lnTo>
                <a:lnTo>
                  <a:pt x="602" y="14"/>
                </a:lnTo>
                <a:lnTo>
                  <a:pt x="603" y="12"/>
                </a:lnTo>
                <a:lnTo>
                  <a:pt x="604" y="11"/>
                </a:lnTo>
                <a:lnTo>
                  <a:pt x="605" y="10"/>
                </a:lnTo>
                <a:lnTo>
                  <a:pt x="606" y="8"/>
                </a:lnTo>
                <a:lnTo>
                  <a:pt x="608" y="7"/>
                </a:lnTo>
                <a:lnTo>
                  <a:pt x="609" y="6"/>
                </a:lnTo>
                <a:lnTo>
                  <a:pt x="611" y="5"/>
                </a:lnTo>
                <a:lnTo>
                  <a:pt x="613" y="4"/>
                </a:lnTo>
                <a:lnTo>
                  <a:pt x="614" y="3"/>
                </a:lnTo>
                <a:lnTo>
                  <a:pt x="616" y="2"/>
                </a:lnTo>
                <a:lnTo>
                  <a:pt x="617" y="1"/>
                </a:lnTo>
                <a:lnTo>
                  <a:pt x="618" y="1"/>
                </a:lnTo>
                <a:lnTo>
                  <a:pt x="619" y="0"/>
                </a:lnTo>
                <a:lnTo>
                  <a:pt x="621" y="0"/>
                </a:lnTo>
                <a:lnTo>
                  <a:pt x="622" y="0"/>
                </a:lnTo>
                <a:lnTo>
                  <a:pt x="623" y="0"/>
                </a:lnTo>
                <a:lnTo>
                  <a:pt x="624" y="0"/>
                </a:lnTo>
                <a:lnTo>
                  <a:pt x="625" y="1"/>
                </a:lnTo>
                <a:lnTo>
                  <a:pt x="625" y="1"/>
                </a:lnTo>
                <a:lnTo>
                  <a:pt x="626" y="2"/>
                </a:lnTo>
                <a:lnTo>
                  <a:pt x="626" y="2"/>
                </a:lnTo>
                <a:lnTo>
                  <a:pt x="626" y="2"/>
                </a:lnTo>
                <a:lnTo>
                  <a:pt x="626" y="4"/>
                </a:lnTo>
                <a:lnTo>
                  <a:pt x="626" y="6"/>
                </a:lnTo>
                <a:lnTo>
                  <a:pt x="626" y="8"/>
                </a:lnTo>
                <a:lnTo>
                  <a:pt x="626" y="10"/>
                </a:lnTo>
                <a:lnTo>
                  <a:pt x="625" y="12"/>
                </a:lnTo>
                <a:lnTo>
                  <a:pt x="625" y="14"/>
                </a:lnTo>
                <a:lnTo>
                  <a:pt x="624" y="16"/>
                </a:lnTo>
                <a:lnTo>
                  <a:pt x="624" y="18"/>
                </a:lnTo>
                <a:lnTo>
                  <a:pt x="621" y="24"/>
                </a:lnTo>
                <a:lnTo>
                  <a:pt x="620" y="29"/>
                </a:lnTo>
                <a:lnTo>
                  <a:pt x="616" y="40"/>
                </a:lnTo>
                <a:lnTo>
                  <a:pt x="614" y="45"/>
                </a:lnTo>
                <a:lnTo>
                  <a:pt x="613" y="47"/>
                </a:lnTo>
                <a:lnTo>
                  <a:pt x="612" y="51"/>
                </a:lnTo>
                <a:lnTo>
                  <a:pt x="610" y="56"/>
                </a:lnTo>
                <a:lnTo>
                  <a:pt x="609" y="57"/>
                </a:lnTo>
                <a:lnTo>
                  <a:pt x="607" y="60"/>
                </a:lnTo>
                <a:lnTo>
                  <a:pt x="607" y="61"/>
                </a:lnTo>
                <a:lnTo>
                  <a:pt x="607" y="62"/>
                </a:lnTo>
                <a:lnTo>
                  <a:pt x="606" y="63"/>
                </a:lnTo>
                <a:lnTo>
                  <a:pt x="606" y="64"/>
                </a:lnTo>
                <a:lnTo>
                  <a:pt x="606" y="66"/>
                </a:lnTo>
                <a:lnTo>
                  <a:pt x="606" y="68"/>
                </a:lnTo>
                <a:lnTo>
                  <a:pt x="607" y="73"/>
                </a:lnTo>
                <a:lnTo>
                  <a:pt x="607" y="74"/>
                </a:lnTo>
                <a:lnTo>
                  <a:pt x="607" y="76"/>
                </a:lnTo>
                <a:lnTo>
                  <a:pt x="607" y="77"/>
                </a:lnTo>
                <a:lnTo>
                  <a:pt x="607" y="78"/>
                </a:lnTo>
                <a:lnTo>
                  <a:pt x="605" y="82"/>
                </a:lnTo>
                <a:lnTo>
                  <a:pt x="605" y="84"/>
                </a:lnTo>
                <a:lnTo>
                  <a:pt x="605" y="85"/>
                </a:lnTo>
                <a:lnTo>
                  <a:pt x="605" y="86"/>
                </a:lnTo>
                <a:lnTo>
                  <a:pt x="604" y="87"/>
                </a:lnTo>
                <a:lnTo>
                  <a:pt x="605" y="89"/>
                </a:lnTo>
                <a:lnTo>
                  <a:pt x="605" y="90"/>
                </a:lnTo>
                <a:lnTo>
                  <a:pt x="605" y="93"/>
                </a:lnTo>
                <a:lnTo>
                  <a:pt x="606" y="95"/>
                </a:lnTo>
                <a:lnTo>
                  <a:pt x="606" y="100"/>
                </a:lnTo>
                <a:lnTo>
                  <a:pt x="606" y="102"/>
                </a:lnTo>
                <a:lnTo>
                  <a:pt x="606" y="103"/>
                </a:lnTo>
                <a:lnTo>
                  <a:pt x="606" y="104"/>
                </a:lnTo>
                <a:lnTo>
                  <a:pt x="606" y="106"/>
                </a:lnTo>
                <a:lnTo>
                  <a:pt x="605" y="108"/>
                </a:lnTo>
                <a:lnTo>
                  <a:pt x="604" y="109"/>
                </a:lnTo>
                <a:lnTo>
                  <a:pt x="604" y="110"/>
                </a:lnTo>
                <a:lnTo>
                  <a:pt x="603" y="111"/>
                </a:lnTo>
                <a:lnTo>
                  <a:pt x="602" y="112"/>
                </a:lnTo>
                <a:lnTo>
                  <a:pt x="601" y="113"/>
                </a:lnTo>
                <a:lnTo>
                  <a:pt x="600" y="115"/>
                </a:lnTo>
                <a:lnTo>
                  <a:pt x="595" y="118"/>
                </a:lnTo>
                <a:lnTo>
                  <a:pt x="594" y="120"/>
                </a:lnTo>
                <a:lnTo>
                  <a:pt x="590" y="123"/>
                </a:lnTo>
                <a:lnTo>
                  <a:pt x="589" y="124"/>
                </a:lnTo>
                <a:lnTo>
                  <a:pt x="588" y="126"/>
                </a:lnTo>
                <a:lnTo>
                  <a:pt x="587" y="127"/>
                </a:lnTo>
                <a:lnTo>
                  <a:pt x="586" y="129"/>
                </a:lnTo>
                <a:lnTo>
                  <a:pt x="584" y="130"/>
                </a:lnTo>
                <a:lnTo>
                  <a:pt x="584" y="131"/>
                </a:lnTo>
                <a:lnTo>
                  <a:pt x="583" y="131"/>
                </a:lnTo>
                <a:lnTo>
                  <a:pt x="582" y="132"/>
                </a:lnTo>
                <a:lnTo>
                  <a:pt x="581" y="132"/>
                </a:lnTo>
                <a:lnTo>
                  <a:pt x="579" y="133"/>
                </a:lnTo>
                <a:lnTo>
                  <a:pt x="576" y="133"/>
                </a:lnTo>
                <a:lnTo>
                  <a:pt x="574" y="133"/>
                </a:lnTo>
                <a:lnTo>
                  <a:pt x="573" y="134"/>
                </a:lnTo>
                <a:lnTo>
                  <a:pt x="572" y="134"/>
                </a:lnTo>
                <a:lnTo>
                  <a:pt x="571" y="135"/>
                </a:lnTo>
                <a:lnTo>
                  <a:pt x="571" y="135"/>
                </a:lnTo>
                <a:lnTo>
                  <a:pt x="570" y="136"/>
                </a:lnTo>
                <a:lnTo>
                  <a:pt x="570" y="136"/>
                </a:lnTo>
                <a:lnTo>
                  <a:pt x="570" y="137"/>
                </a:lnTo>
                <a:lnTo>
                  <a:pt x="569" y="137"/>
                </a:lnTo>
                <a:lnTo>
                  <a:pt x="569" y="138"/>
                </a:lnTo>
                <a:lnTo>
                  <a:pt x="569" y="139"/>
                </a:lnTo>
                <a:lnTo>
                  <a:pt x="569" y="140"/>
                </a:lnTo>
                <a:lnTo>
                  <a:pt x="570" y="142"/>
                </a:lnTo>
                <a:lnTo>
                  <a:pt x="570" y="144"/>
                </a:lnTo>
                <a:lnTo>
                  <a:pt x="572" y="149"/>
                </a:lnTo>
                <a:lnTo>
                  <a:pt x="573" y="153"/>
                </a:lnTo>
                <a:lnTo>
                  <a:pt x="574" y="156"/>
                </a:lnTo>
                <a:lnTo>
                  <a:pt x="576" y="163"/>
                </a:lnTo>
                <a:lnTo>
                  <a:pt x="576" y="166"/>
                </a:lnTo>
                <a:lnTo>
                  <a:pt x="577" y="168"/>
                </a:lnTo>
                <a:lnTo>
                  <a:pt x="578" y="172"/>
                </a:lnTo>
                <a:lnTo>
                  <a:pt x="581" y="179"/>
                </a:lnTo>
                <a:lnTo>
                  <a:pt x="583" y="185"/>
                </a:lnTo>
                <a:lnTo>
                  <a:pt x="584" y="187"/>
                </a:lnTo>
                <a:lnTo>
                  <a:pt x="584" y="189"/>
                </a:lnTo>
                <a:lnTo>
                  <a:pt x="585" y="191"/>
                </a:lnTo>
                <a:lnTo>
                  <a:pt x="585" y="197"/>
                </a:lnTo>
                <a:lnTo>
                  <a:pt x="585" y="201"/>
                </a:lnTo>
                <a:lnTo>
                  <a:pt x="586" y="203"/>
                </a:lnTo>
                <a:lnTo>
                  <a:pt x="586" y="205"/>
                </a:lnTo>
                <a:lnTo>
                  <a:pt x="587" y="210"/>
                </a:lnTo>
                <a:lnTo>
                  <a:pt x="587" y="212"/>
                </a:lnTo>
                <a:lnTo>
                  <a:pt x="587" y="213"/>
                </a:lnTo>
                <a:lnTo>
                  <a:pt x="587" y="215"/>
                </a:lnTo>
                <a:lnTo>
                  <a:pt x="587" y="216"/>
                </a:lnTo>
                <a:lnTo>
                  <a:pt x="586" y="217"/>
                </a:lnTo>
                <a:lnTo>
                  <a:pt x="586" y="218"/>
                </a:lnTo>
                <a:lnTo>
                  <a:pt x="585" y="219"/>
                </a:lnTo>
                <a:lnTo>
                  <a:pt x="583" y="223"/>
                </a:lnTo>
                <a:lnTo>
                  <a:pt x="581" y="224"/>
                </a:lnTo>
                <a:lnTo>
                  <a:pt x="581" y="226"/>
                </a:lnTo>
                <a:lnTo>
                  <a:pt x="580" y="227"/>
                </a:lnTo>
                <a:lnTo>
                  <a:pt x="580" y="228"/>
                </a:lnTo>
                <a:lnTo>
                  <a:pt x="580" y="230"/>
                </a:lnTo>
                <a:lnTo>
                  <a:pt x="579" y="231"/>
                </a:lnTo>
                <a:lnTo>
                  <a:pt x="579" y="233"/>
                </a:lnTo>
                <a:lnTo>
                  <a:pt x="579" y="234"/>
                </a:lnTo>
                <a:lnTo>
                  <a:pt x="579" y="235"/>
                </a:lnTo>
                <a:lnTo>
                  <a:pt x="579" y="238"/>
                </a:lnTo>
                <a:lnTo>
                  <a:pt x="579" y="239"/>
                </a:lnTo>
                <a:lnTo>
                  <a:pt x="579" y="241"/>
                </a:lnTo>
                <a:lnTo>
                  <a:pt x="580" y="242"/>
                </a:lnTo>
                <a:lnTo>
                  <a:pt x="580" y="244"/>
                </a:lnTo>
                <a:lnTo>
                  <a:pt x="581" y="245"/>
                </a:lnTo>
                <a:lnTo>
                  <a:pt x="584" y="250"/>
                </a:lnTo>
                <a:lnTo>
                  <a:pt x="585" y="252"/>
                </a:lnTo>
                <a:lnTo>
                  <a:pt x="586" y="253"/>
                </a:lnTo>
                <a:lnTo>
                  <a:pt x="586" y="254"/>
                </a:lnTo>
                <a:lnTo>
                  <a:pt x="587" y="256"/>
                </a:lnTo>
                <a:lnTo>
                  <a:pt x="588" y="260"/>
                </a:lnTo>
                <a:lnTo>
                  <a:pt x="589" y="262"/>
                </a:lnTo>
                <a:lnTo>
                  <a:pt x="590" y="265"/>
                </a:lnTo>
                <a:lnTo>
                  <a:pt x="592" y="268"/>
                </a:lnTo>
                <a:lnTo>
                  <a:pt x="593" y="269"/>
                </a:lnTo>
                <a:lnTo>
                  <a:pt x="594" y="271"/>
                </a:lnTo>
                <a:lnTo>
                  <a:pt x="596" y="274"/>
                </a:lnTo>
                <a:lnTo>
                  <a:pt x="599" y="277"/>
                </a:lnTo>
                <a:lnTo>
                  <a:pt x="602" y="280"/>
                </a:lnTo>
                <a:lnTo>
                  <a:pt x="603" y="281"/>
                </a:lnTo>
                <a:lnTo>
                  <a:pt x="604" y="283"/>
                </a:lnTo>
                <a:lnTo>
                  <a:pt x="605" y="284"/>
                </a:lnTo>
                <a:lnTo>
                  <a:pt x="605" y="285"/>
                </a:lnTo>
                <a:lnTo>
                  <a:pt x="605" y="286"/>
                </a:lnTo>
                <a:lnTo>
                  <a:pt x="606" y="290"/>
                </a:lnTo>
                <a:lnTo>
                  <a:pt x="606" y="291"/>
                </a:lnTo>
                <a:lnTo>
                  <a:pt x="606" y="292"/>
                </a:lnTo>
                <a:lnTo>
                  <a:pt x="608" y="296"/>
                </a:lnTo>
                <a:lnTo>
                  <a:pt x="608" y="297"/>
                </a:lnTo>
                <a:lnTo>
                  <a:pt x="608" y="298"/>
                </a:lnTo>
                <a:lnTo>
                  <a:pt x="608" y="299"/>
                </a:lnTo>
                <a:lnTo>
                  <a:pt x="608" y="301"/>
                </a:lnTo>
                <a:lnTo>
                  <a:pt x="608" y="302"/>
                </a:lnTo>
                <a:lnTo>
                  <a:pt x="607" y="305"/>
                </a:lnTo>
                <a:lnTo>
                  <a:pt x="606" y="306"/>
                </a:lnTo>
                <a:lnTo>
                  <a:pt x="606" y="307"/>
                </a:lnTo>
                <a:lnTo>
                  <a:pt x="606" y="308"/>
                </a:lnTo>
                <a:lnTo>
                  <a:pt x="607" y="308"/>
                </a:lnTo>
                <a:lnTo>
                  <a:pt x="607" y="308"/>
                </a:lnTo>
                <a:lnTo>
                  <a:pt x="607" y="309"/>
                </a:lnTo>
                <a:lnTo>
                  <a:pt x="608" y="309"/>
                </a:lnTo>
                <a:lnTo>
                  <a:pt x="608" y="309"/>
                </a:lnTo>
                <a:lnTo>
                  <a:pt x="609" y="309"/>
                </a:lnTo>
                <a:lnTo>
                  <a:pt x="611" y="310"/>
                </a:lnTo>
                <a:lnTo>
                  <a:pt x="612" y="310"/>
                </a:lnTo>
                <a:lnTo>
                  <a:pt x="616" y="311"/>
                </a:lnTo>
                <a:lnTo>
                  <a:pt x="618" y="311"/>
                </a:lnTo>
                <a:lnTo>
                  <a:pt x="618" y="312"/>
                </a:lnTo>
                <a:lnTo>
                  <a:pt x="619" y="312"/>
                </a:lnTo>
                <a:lnTo>
                  <a:pt x="620" y="313"/>
                </a:lnTo>
                <a:lnTo>
                  <a:pt x="621" y="314"/>
                </a:lnTo>
                <a:lnTo>
                  <a:pt x="622" y="315"/>
                </a:lnTo>
                <a:lnTo>
                  <a:pt x="623" y="315"/>
                </a:lnTo>
                <a:lnTo>
                  <a:pt x="624" y="316"/>
                </a:lnTo>
                <a:lnTo>
                  <a:pt x="624" y="318"/>
                </a:lnTo>
                <a:lnTo>
                  <a:pt x="625" y="319"/>
                </a:lnTo>
                <a:lnTo>
                  <a:pt x="625" y="320"/>
                </a:lnTo>
                <a:lnTo>
                  <a:pt x="626" y="322"/>
                </a:lnTo>
                <a:lnTo>
                  <a:pt x="626" y="327"/>
                </a:lnTo>
                <a:lnTo>
                  <a:pt x="626" y="329"/>
                </a:lnTo>
                <a:lnTo>
                  <a:pt x="626" y="330"/>
                </a:lnTo>
                <a:lnTo>
                  <a:pt x="626" y="333"/>
                </a:lnTo>
                <a:lnTo>
                  <a:pt x="626" y="335"/>
                </a:lnTo>
                <a:lnTo>
                  <a:pt x="625" y="338"/>
                </a:lnTo>
                <a:lnTo>
                  <a:pt x="625" y="340"/>
                </a:lnTo>
                <a:lnTo>
                  <a:pt x="624" y="341"/>
                </a:lnTo>
                <a:lnTo>
                  <a:pt x="624" y="342"/>
                </a:lnTo>
                <a:lnTo>
                  <a:pt x="623" y="344"/>
                </a:lnTo>
                <a:lnTo>
                  <a:pt x="622" y="345"/>
                </a:lnTo>
                <a:lnTo>
                  <a:pt x="619" y="349"/>
                </a:lnTo>
                <a:lnTo>
                  <a:pt x="615" y="354"/>
                </a:lnTo>
                <a:lnTo>
                  <a:pt x="615" y="355"/>
                </a:lnTo>
                <a:lnTo>
                  <a:pt x="614" y="356"/>
                </a:lnTo>
                <a:lnTo>
                  <a:pt x="613" y="357"/>
                </a:lnTo>
                <a:lnTo>
                  <a:pt x="612" y="359"/>
                </a:lnTo>
                <a:lnTo>
                  <a:pt x="612" y="360"/>
                </a:lnTo>
                <a:lnTo>
                  <a:pt x="611" y="362"/>
                </a:lnTo>
                <a:lnTo>
                  <a:pt x="611" y="363"/>
                </a:lnTo>
                <a:lnTo>
                  <a:pt x="611" y="365"/>
                </a:lnTo>
                <a:lnTo>
                  <a:pt x="611" y="366"/>
                </a:lnTo>
                <a:lnTo>
                  <a:pt x="611" y="368"/>
                </a:lnTo>
                <a:lnTo>
                  <a:pt x="611" y="369"/>
                </a:lnTo>
                <a:lnTo>
                  <a:pt x="612" y="371"/>
                </a:lnTo>
                <a:lnTo>
                  <a:pt x="614" y="376"/>
                </a:lnTo>
                <a:lnTo>
                  <a:pt x="614" y="377"/>
                </a:lnTo>
                <a:lnTo>
                  <a:pt x="614" y="377"/>
                </a:lnTo>
                <a:lnTo>
                  <a:pt x="614" y="379"/>
                </a:lnTo>
                <a:lnTo>
                  <a:pt x="613" y="381"/>
                </a:lnTo>
                <a:lnTo>
                  <a:pt x="612" y="385"/>
                </a:lnTo>
                <a:lnTo>
                  <a:pt x="611" y="388"/>
                </a:lnTo>
                <a:lnTo>
                  <a:pt x="611" y="391"/>
                </a:lnTo>
                <a:lnTo>
                  <a:pt x="611" y="394"/>
                </a:lnTo>
                <a:lnTo>
                  <a:pt x="611" y="395"/>
                </a:lnTo>
                <a:lnTo>
                  <a:pt x="611" y="395"/>
                </a:lnTo>
                <a:lnTo>
                  <a:pt x="611" y="395"/>
                </a:lnTo>
                <a:lnTo>
                  <a:pt x="610" y="395"/>
                </a:lnTo>
                <a:lnTo>
                  <a:pt x="610" y="395"/>
                </a:lnTo>
                <a:lnTo>
                  <a:pt x="608" y="396"/>
                </a:lnTo>
                <a:lnTo>
                  <a:pt x="606" y="396"/>
                </a:lnTo>
                <a:lnTo>
                  <a:pt x="604" y="395"/>
                </a:lnTo>
                <a:lnTo>
                  <a:pt x="602" y="395"/>
                </a:lnTo>
                <a:lnTo>
                  <a:pt x="600" y="395"/>
                </a:lnTo>
                <a:lnTo>
                  <a:pt x="598" y="394"/>
                </a:lnTo>
                <a:lnTo>
                  <a:pt x="595" y="393"/>
                </a:lnTo>
                <a:lnTo>
                  <a:pt x="593" y="392"/>
                </a:lnTo>
                <a:lnTo>
                  <a:pt x="590" y="391"/>
                </a:lnTo>
                <a:lnTo>
                  <a:pt x="588" y="390"/>
                </a:lnTo>
                <a:lnTo>
                  <a:pt x="586" y="389"/>
                </a:lnTo>
                <a:lnTo>
                  <a:pt x="576" y="385"/>
                </a:lnTo>
                <a:lnTo>
                  <a:pt x="572" y="383"/>
                </a:lnTo>
                <a:lnTo>
                  <a:pt x="571" y="382"/>
                </a:lnTo>
                <a:lnTo>
                  <a:pt x="569" y="381"/>
                </a:lnTo>
                <a:lnTo>
                  <a:pt x="567" y="381"/>
                </a:lnTo>
                <a:lnTo>
                  <a:pt x="565" y="380"/>
                </a:lnTo>
                <a:lnTo>
                  <a:pt x="563" y="380"/>
                </a:lnTo>
                <a:lnTo>
                  <a:pt x="562" y="380"/>
                </a:lnTo>
                <a:lnTo>
                  <a:pt x="558" y="379"/>
                </a:lnTo>
                <a:lnTo>
                  <a:pt x="555" y="379"/>
                </a:lnTo>
                <a:lnTo>
                  <a:pt x="553" y="379"/>
                </a:lnTo>
                <a:lnTo>
                  <a:pt x="552" y="379"/>
                </a:lnTo>
                <a:lnTo>
                  <a:pt x="550" y="379"/>
                </a:lnTo>
                <a:lnTo>
                  <a:pt x="546" y="380"/>
                </a:lnTo>
                <a:lnTo>
                  <a:pt x="545" y="380"/>
                </a:lnTo>
                <a:lnTo>
                  <a:pt x="544" y="380"/>
                </a:lnTo>
                <a:lnTo>
                  <a:pt x="543" y="380"/>
                </a:lnTo>
                <a:lnTo>
                  <a:pt x="542" y="380"/>
                </a:lnTo>
                <a:lnTo>
                  <a:pt x="539" y="378"/>
                </a:lnTo>
                <a:lnTo>
                  <a:pt x="537" y="378"/>
                </a:lnTo>
                <a:lnTo>
                  <a:pt x="535" y="378"/>
                </a:lnTo>
                <a:lnTo>
                  <a:pt x="534" y="378"/>
                </a:lnTo>
                <a:lnTo>
                  <a:pt x="533" y="378"/>
                </a:lnTo>
                <a:lnTo>
                  <a:pt x="532" y="378"/>
                </a:lnTo>
                <a:lnTo>
                  <a:pt x="528" y="379"/>
                </a:lnTo>
                <a:lnTo>
                  <a:pt x="526" y="380"/>
                </a:lnTo>
                <a:lnTo>
                  <a:pt x="524" y="380"/>
                </a:lnTo>
                <a:lnTo>
                  <a:pt x="522" y="380"/>
                </a:lnTo>
                <a:lnTo>
                  <a:pt x="518" y="380"/>
                </a:lnTo>
                <a:lnTo>
                  <a:pt x="515" y="379"/>
                </a:lnTo>
                <a:lnTo>
                  <a:pt x="513" y="379"/>
                </a:lnTo>
                <a:lnTo>
                  <a:pt x="509" y="378"/>
                </a:lnTo>
                <a:lnTo>
                  <a:pt x="507" y="377"/>
                </a:lnTo>
                <a:lnTo>
                  <a:pt x="507" y="377"/>
                </a:lnTo>
                <a:lnTo>
                  <a:pt x="506" y="377"/>
                </a:lnTo>
                <a:lnTo>
                  <a:pt x="506" y="377"/>
                </a:lnTo>
                <a:lnTo>
                  <a:pt x="506" y="377"/>
                </a:lnTo>
                <a:lnTo>
                  <a:pt x="505" y="378"/>
                </a:lnTo>
                <a:lnTo>
                  <a:pt x="504" y="379"/>
                </a:lnTo>
                <a:lnTo>
                  <a:pt x="504" y="381"/>
                </a:lnTo>
                <a:lnTo>
                  <a:pt x="503" y="384"/>
                </a:lnTo>
                <a:lnTo>
                  <a:pt x="500" y="395"/>
                </a:lnTo>
                <a:lnTo>
                  <a:pt x="500" y="397"/>
                </a:lnTo>
                <a:lnTo>
                  <a:pt x="499" y="398"/>
                </a:lnTo>
                <a:lnTo>
                  <a:pt x="498" y="400"/>
                </a:lnTo>
                <a:lnTo>
                  <a:pt x="498" y="400"/>
                </a:lnTo>
                <a:lnTo>
                  <a:pt x="497" y="401"/>
                </a:lnTo>
                <a:lnTo>
                  <a:pt x="496" y="402"/>
                </a:lnTo>
                <a:lnTo>
                  <a:pt x="496" y="402"/>
                </a:lnTo>
                <a:lnTo>
                  <a:pt x="495" y="402"/>
                </a:lnTo>
                <a:lnTo>
                  <a:pt x="493" y="402"/>
                </a:lnTo>
                <a:lnTo>
                  <a:pt x="491" y="403"/>
                </a:lnTo>
                <a:lnTo>
                  <a:pt x="488" y="403"/>
                </a:lnTo>
                <a:lnTo>
                  <a:pt x="486" y="402"/>
                </a:lnTo>
                <a:lnTo>
                  <a:pt x="484" y="402"/>
                </a:lnTo>
                <a:lnTo>
                  <a:pt x="478" y="401"/>
                </a:lnTo>
                <a:lnTo>
                  <a:pt x="477" y="401"/>
                </a:lnTo>
                <a:lnTo>
                  <a:pt x="476" y="401"/>
                </a:lnTo>
                <a:lnTo>
                  <a:pt x="475" y="401"/>
                </a:lnTo>
                <a:lnTo>
                  <a:pt x="473" y="401"/>
                </a:lnTo>
                <a:lnTo>
                  <a:pt x="469" y="402"/>
                </a:lnTo>
                <a:lnTo>
                  <a:pt x="467" y="402"/>
                </a:lnTo>
                <a:lnTo>
                  <a:pt x="464" y="403"/>
                </a:lnTo>
                <a:lnTo>
                  <a:pt x="462" y="403"/>
                </a:lnTo>
                <a:lnTo>
                  <a:pt x="461" y="403"/>
                </a:lnTo>
                <a:lnTo>
                  <a:pt x="460" y="403"/>
                </a:lnTo>
                <a:lnTo>
                  <a:pt x="459" y="402"/>
                </a:lnTo>
                <a:lnTo>
                  <a:pt x="458" y="401"/>
                </a:lnTo>
                <a:lnTo>
                  <a:pt x="456" y="401"/>
                </a:lnTo>
                <a:lnTo>
                  <a:pt x="456" y="401"/>
                </a:lnTo>
                <a:lnTo>
                  <a:pt x="455" y="401"/>
                </a:lnTo>
                <a:lnTo>
                  <a:pt x="454" y="401"/>
                </a:lnTo>
                <a:lnTo>
                  <a:pt x="453" y="401"/>
                </a:lnTo>
                <a:lnTo>
                  <a:pt x="452" y="401"/>
                </a:lnTo>
                <a:lnTo>
                  <a:pt x="451" y="402"/>
                </a:lnTo>
                <a:lnTo>
                  <a:pt x="449" y="402"/>
                </a:lnTo>
                <a:lnTo>
                  <a:pt x="448" y="403"/>
                </a:lnTo>
                <a:lnTo>
                  <a:pt x="447" y="404"/>
                </a:lnTo>
                <a:lnTo>
                  <a:pt x="447" y="404"/>
                </a:lnTo>
                <a:lnTo>
                  <a:pt x="444" y="407"/>
                </a:lnTo>
                <a:lnTo>
                  <a:pt x="443" y="409"/>
                </a:lnTo>
                <a:lnTo>
                  <a:pt x="441" y="410"/>
                </a:lnTo>
                <a:lnTo>
                  <a:pt x="440" y="411"/>
                </a:lnTo>
                <a:lnTo>
                  <a:pt x="439" y="412"/>
                </a:lnTo>
                <a:lnTo>
                  <a:pt x="439" y="412"/>
                </a:lnTo>
                <a:lnTo>
                  <a:pt x="438" y="412"/>
                </a:lnTo>
                <a:lnTo>
                  <a:pt x="437" y="412"/>
                </a:lnTo>
                <a:lnTo>
                  <a:pt x="437" y="412"/>
                </a:lnTo>
                <a:lnTo>
                  <a:pt x="436" y="412"/>
                </a:lnTo>
                <a:lnTo>
                  <a:pt x="436" y="412"/>
                </a:lnTo>
                <a:lnTo>
                  <a:pt x="435" y="412"/>
                </a:lnTo>
                <a:lnTo>
                  <a:pt x="435" y="411"/>
                </a:lnTo>
                <a:lnTo>
                  <a:pt x="429" y="403"/>
                </a:lnTo>
                <a:lnTo>
                  <a:pt x="428" y="401"/>
                </a:lnTo>
                <a:lnTo>
                  <a:pt x="426" y="400"/>
                </a:lnTo>
                <a:lnTo>
                  <a:pt x="425" y="399"/>
                </a:lnTo>
                <a:lnTo>
                  <a:pt x="424" y="398"/>
                </a:lnTo>
                <a:lnTo>
                  <a:pt x="420" y="395"/>
                </a:lnTo>
                <a:lnTo>
                  <a:pt x="415" y="392"/>
                </a:lnTo>
                <a:lnTo>
                  <a:pt x="413" y="391"/>
                </a:lnTo>
                <a:lnTo>
                  <a:pt x="411" y="390"/>
                </a:lnTo>
                <a:lnTo>
                  <a:pt x="409" y="389"/>
                </a:lnTo>
                <a:lnTo>
                  <a:pt x="404" y="387"/>
                </a:lnTo>
                <a:lnTo>
                  <a:pt x="398" y="386"/>
                </a:lnTo>
                <a:lnTo>
                  <a:pt x="397" y="385"/>
                </a:lnTo>
                <a:lnTo>
                  <a:pt x="394" y="385"/>
                </a:lnTo>
                <a:lnTo>
                  <a:pt x="393" y="384"/>
                </a:lnTo>
                <a:lnTo>
                  <a:pt x="392" y="384"/>
                </a:lnTo>
                <a:lnTo>
                  <a:pt x="391" y="384"/>
                </a:lnTo>
                <a:lnTo>
                  <a:pt x="389" y="382"/>
                </a:lnTo>
                <a:lnTo>
                  <a:pt x="387" y="381"/>
                </a:lnTo>
                <a:lnTo>
                  <a:pt x="386" y="379"/>
                </a:lnTo>
                <a:lnTo>
                  <a:pt x="384" y="378"/>
                </a:lnTo>
                <a:lnTo>
                  <a:pt x="382" y="375"/>
                </a:lnTo>
                <a:lnTo>
                  <a:pt x="381" y="373"/>
                </a:lnTo>
                <a:lnTo>
                  <a:pt x="379" y="371"/>
                </a:lnTo>
                <a:lnTo>
                  <a:pt x="374" y="365"/>
                </a:lnTo>
                <a:lnTo>
                  <a:pt x="372" y="364"/>
                </a:lnTo>
                <a:lnTo>
                  <a:pt x="370" y="362"/>
                </a:lnTo>
                <a:lnTo>
                  <a:pt x="368" y="361"/>
                </a:lnTo>
                <a:lnTo>
                  <a:pt x="366" y="359"/>
                </a:lnTo>
                <a:lnTo>
                  <a:pt x="364" y="358"/>
                </a:lnTo>
                <a:lnTo>
                  <a:pt x="362" y="357"/>
                </a:lnTo>
                <a:lnTo>
                  <a:pt x="356" y="355"/>
                </a:lnTo>
                <a:lnTo>
                  <a:pt x="351" y="351"/>
                </a:lnTo>
                <a:lnTo>
                  <a:pt x="349" y="351"/>
                </a:lnTo>
                <a:lnTo>
                  <a:pt x="348" y="351"/>
                </a:lnTo>
                <a:lnTo>
                  <a:pt x="344" y="349"/>
                </a:lnTo>
                <a:lnTo>
                  <a:pt x="339" y="348"/>
                </a:lnTo>
                <a:lnTo>
                  <a:pt x="333" y="346"/>
                </a:lnTo>
                <a:lnTo>
                  <a:pt x="332" y="346"/>
                </a:lnTo>
                <a:lnTo>
                  <a:pt x="328" y="344"/>
                </a:lnTo>
                <a:lnTo>
                  <a:pt x="327" y="344"/>
                </a:lnTo>
                <a:lnTo>
                  <a:pt x="326" y="343"/>
                </a:lnTo>
                <a:lnTo>
                  <a:pt x="325" y="343"/>
                </a:lnTo>
                <a:lnTo>
                  <a:pt x="323" y="343"/>
                </a:lnTo>
                <a:lnTo>
                  <a:pt x="317" y="343"/>
                </a:lnTo>
                <a:lnTo>
                  <a:pt x="315" y="343"/>
                </a:lnTo>
                <a:lnTo>
                  <a:pt x="314" y="342"/>
                </a:lnTo>
                <a:lnTo>
                  <a:pt x="313" y="342"/>
                </a:lnTo>
                <a:lnTo>
                  <a:pt x="312" y="342"/>
                </a:lnTo>
                <a:lnTo>
                  <a:pt x="312" y="342"/>
                </a:lnTo>
                <a:lnTo>
                  <a:pt x="311" y="341"/>
                </a:lnTo>
                <a:lnTo>
                  <a:pt x="310" y="341"/>
                </a:lnTo>
                <a:lnTo>
                  <a:pt x="309" y="340"/>
                </a:lnTo>
                <a:lnTo>
                  <a:pt x="307" y="338"/>
                </a:lnTo>
                <a:lnTo>
                  <a:pt x="304" y="334"/>
                </a:lnTo>
                <a:lnTo>
                  <a:pt x="302" y="333"/>
                </a:lnTo>
                <a:lnTo>
                  <a:pt x="300" y="331"/>
                </a:lnTo>
                <a:lnTo>
                  <a:pt x="299" y="330"/>
                </a:lnTo>
                <a:lnTo>
                  <a:pt x="298" y="329"/>
                </a:lnTo>
                <a:lnTo>
                  <a:pt x="297" y="329"/>
                </a:lnTo>
                <a:lnTo>
                  <a:pt x="296" y="328"/>
                </a:lnTo>
                <a:lnTo>
                  <a:pt x="295" y="327"/>
                </a:lnTo>
                <a:lnTo>
                  <a:pt x="293" y="327"/>
                </a:lnTo>
                <a:lnTo>
                  <a:pt x="291" y="326"/>
                </a:lnTo>
                <a:lnTo>
                  <a:pt x="287" y="325"/>
                </a:lnTo>
                <a:lnTo>
                  <a:pt x="284" y="325"/>
                </a:lnTo>
                <a:lnTo>
                  <a:pt x="282" y="324"/>
                </a:lnTo>
                <a:lnTo>
                  <a:pt x="280" y="323"/>
                </a:lnTo>
                <a:lnTo>
                  <a:pt x="279" y="323"/>
                </a:lnTo>
                <a:lnTo>
                  <a:pt x="278" y="322"/>
                </a:lnTo>
                <a:lnTo>
                  <a:pt x="277" y="321"/>
                </a:lnTo>
                <a:lnTo>
                  <a:pt x="276" y="321"/>
                </a:lnTo>
                <a:lnTo>
                  <a:pt x="275" y="320"/>
                </a:lnTo>
                <a:lnTo>
                  <a:pt x="274" y="319"/>
                </a:lnTo>
                <a:lnTo>
                  <a:pt x="273" y="318"/>
                </a:lnTo>
                <a:lnTo>
                  <a:pt x="271" y="315"/>
                </a:lnTo>
                <a:lnTo>
                  <a:pt x="270" y="314"/>
                </a:lnTo>
                <a:lnTo>
                  <a:pt x="269" y="314"/>
                </a:lnTo>
                <a:lnTo>
                  <a:pt x="268" y="313"/>
                </a:lnTo>
                <a:lnTo>
                  <a:pt x="268" y="313"/>
                </a:lnTo>
                <a:lnTo>
                  <a:pt x="267" y="313"/>
                </a:lnTo>
                <a:lnTo>
                  <a:pt x="266" y="313"/>
                </a:lnTo>
                <a:lnTo>
                  <a:pt x="265" y="314"/>
                </a:lnTo>
                <a:lnTo>
                  <a:pt x="264" y="315"/>
                </a:lnTo>
                <a:lnTo>
                  <a:pt x="263" y="316"/>
                </a:lnTo>
                <a:lnTo>
                  <a:pt x="261" y="318"/>
                </a:lnTo>
                <a:lnTo>
                  <a:pt x="260" y="319"/>
                </a:lnTo>
                <a:lnTo>
                  <a:pt x="259" y="321"/>
                </a:lnTo>
                <a:lnTo>
                  <a:pt x="257" y="323"/>
                </a:lnTo>
                <a:lnTo>
                  <a:pt x="256" y="326"/>
                </a:lnTo>
                <a:lnTo>
                  <a:pt x="254" y="330"/>
                </a:lnTo>
                <a:lnTo>
                  <a:pt x="254" y="331"/>
                </a:lnTo>
                <a:lnTo>
                  <a:pt x="253" y="332"/>
                </a:lnTo>
                <a:lnTo>
                  <a:pt x="252" y="334"/>
                </a:lnTo>
                <a:lnTo>
                  <a:pt x="250" y="336"/>
                </a:lnTo>
                <a:lnTo>
                  <a:pt x="248" y="340"/>
                </a:lnTo>
                <a:lnTo>
                  <a:pt x="247" y="340"/>
                </a:lnTo>
                <a:lnTo>
                  <a:pt x="246" y="341"/>
                </a:lnTo>
                <a:lnTo>
                  <a:pt x="245" y="342"/>
                </a:lnTo>
                <a:lnTo>
                  <a:pt x="245" y="342"/>
                </a:lnTo>
                <a:lnTo>
                  <a:pt x="243" y="343"/>
                </a:lnTo>
                <a:lnTo>
                  <a:pt x="242" y="343"/>
                </a:lnTo>
                <a:lnTo>
                  <a:pt x="241" y="343"/>
                </a:lnTo>
                <a:lnTo>
                  <a:pt x="239" y="343"/>
                </a:lnTo>
                <a:lnTo>
                  <a:pt x="237" y="343"/>
                </a:lnTo>
                <a:lnTo>
                  <a:pt x="235" y="343"/>
                </a:lnTo>
                <a:lnTo>
                  <a:pt x="234" y="343"/>
                </a:lnTo>
                <a:lnTo>
                  <a:pt x="233" y="343"/>
                </a:lnTo>
                <a:lnTo>
                  <a:pt x="232" y="342"/>
                </a:lnTo>
                <a:lnTo>
                  <a:pt x="231" y="342"/>
                </a:lnTo>
                <a:lnTo>
                  <a:pt x="229" y="341"/>
                </a:lnTo>
                <a:lnTo>
                  <a:pt x="224" y="339"/>
                </a:lnTo>
                <a:lnTo>
                  <a:pt x="216" y="334"/>
                </a:lnTo>
                <a:lnTo>
                  <a:pt x="213" y="333"/>
                </a:lnTo>
                <a:lnTo>
                  <a:pt x="212" y="332"/>
                </a:lnTo>
                <a:lnTo>
                  <a:pt x="211" y="331"/>
                </a:lnTo>
                <a:lnTo>
                  <a:pt x="210" y="330"/>
                </a:lnTo>
                <a:lnTo>
                  <a:pt x="209" y="329"/>
                </a:lnTo>
                <a:lnTo>
                  <a:pt x="208" y="327"/>
                </a:lnTo>
                <a:lnTo>
                  <a:pt x="207" y="326"/>
                </a:lnTo>
                <a:lnTo>
                  <a:pt x="207" y="325"/>
                </a:lnTo>
                <a:lnTo>
                  <a:pt x="207" y="323"/>
                </a:lnTo>
                <a:lnTo>
                  <a:pt x="207" y="322"/>
                </a:lnTo>
                <a:lnTo>
                  <a:pt x="207" y="320"/>
                </a:lnTo>
                <a:lnTo>
                  <a:pt x="207" y="318"/>
                </a:lnTo>
                <a:lnTo>
                  <a:pt x="208" y="315"/>
                </a:lnTo>
                <a:lnTo>
                  <a:pt x="208" y="314"/>
                </a:lnTo>
                <a:lnTo>
                  <a:pt x="208" y="314"/>
                </a:lnTo>
                <a:lnTo>
                  <a:pt x="208" y="313"/>
                </a:lnTo>
                <a:lnTo>
                  <a:pt x="208" y="312"/>
                </a:lnTo>
                <a:lnTo>
                  <a:pt x="208" y="311"/>
                </a:lnTo>
                <a:lnTo>
                  <a:pt x="207" y="310"/>
                </a:lnTo>
                <a:lnTo>
                  <a:pt x="207" y="310"/>
                </a:lnTo>
                <a:lnTo>
                  <a:pt x="206" y="310"/>
                </a:lnTo>
                <a:lnTo>
                  <a:pt x="203" y="309"/>
                </a:lnTo>
                <a:lnTo>
                  <a:pt x="202" y="309"/>
                </a:lnTo>
                <a:lnTo>
                  <a:pt x="200" y="308"/>
                </a:lnTo>
                <a:lnTo>
                  <a:pt x="199" y="308"/>
                </a:lnTo>
                <a:lnTo>
                  <a:pt x="197" y="307"/>
                </a:lnTo>
                <a:lnTo>
                  <a:pt x="196" y="306"/>
                </a:lnTo>
                <a:lnTo>
                  <a:pt x="194" y="305"/>
                </a:lnTo>
                <a:lnTo>
                  <a:pt x="191" y="303"/>
                </a:lnTo>
                <a:lnTo>
                  <a:pt x="190" y="302"/>
                </a:lnTo>
                <a:lnTo>
                  <a:pt x="188" y="301"/>
                </a:lnTo>
                <a:lnTo>
                  <a:pt x="186" y="301"/>
                </a:lnTo>
                <a:lnTo>
                  <a:pt x="184" y="300"/>
                </a:lnTo>
                <a:lnTo>
                  <a:pt x="182" y="299"/>
                </a:lnTo>
                <a:lnTo>
                  <a:pt x="180" y="299"/>
                </a:lnTo>
                <a:lnTo>
                  <a:pt x="178" y="298"/>
                </a:lnTo>
                <a:lnTo>
                  <a:pt x="177" y="298"/>
                </a:lnTo>
                <a:lnTo>
                  <a:pt x="176" y="297"/>
                </a:lnTo>
                <a:lnTo>
                  <a:pt x="175" y="297"/>
                </a:lnTo>
                <a:lnTo>
                  <a:pt x="174" y="296"/>
                </a:lnTo>
                <a:lnTo>
                  <a:pt x="174" y="296"/>
                </a:lnTo>
                <a:lnTo>
                  <a:pt x="173" y="295"/>
                </a:lnTo>
                <a:lnTo>
                  <a:pt x="173" y="294"/>
                </a:lnTo>
                <a:lnTo>
                  <a:pt x="172" y="293"/>
                </a:lnTo>
                <a:lnTo>
                  <a:pt x="171" y="289"/>
                </a:lnTo>
                <a:lnTo>
                  <a:pt x="171" y="288"/>
                </a:lnTo>
                <a:lnTo>
                  <a:pt x="171" y="288"/>
                </a:lnTo>
                <a:lnTo>
                  <a:pt x="170" y="287"/>
                </a:lnTo>
                <a:lnTo>
                  <a:pt x="170" y="287"/>
                </a:lnTo>
                <a:lnTo>
                  <a:pt x="170" y="286"/>
                </a:lnTo>
                <a:lnTo>
                  <a:pt x="169" y="286"/>
                </a:lnTo>
                <a:lnTo>
                  <a:pt x="168" y="286"/>
                </a:lnTo>
                <a:lnTo>
                  <a:pt x="167" y="285"/>
                </a:lnTo>
                <a:lnTo>
                  <a:pt x="164" y="284"/>
                </a:lnTo>
                <a:lnTo>
                  <a:pt x="162" y="283"/>
                </a:lnTo>
                <a:lnTo>
                  <a:pt x="158" y="283"/>
                </a:lnTo>
                <a:lnTo>
                  <a:pt x="157" y="282"/>
                </a:lnTo>
                <a:lnTo>
                  <a:pt x="155" y="282"/>
                </a:lnTo>
                <a:lnTo>
                  <a:pt x="154" y="281"/>
                </a:lnTo>
                <a:lnTo>
                  <a:pt x="152" y="280"/>
                </a:lnTo>
                <a:lnTo>
                  <a:pt x="150" y="279"/>
                </a:lnTo>
                <a:lnTo>
                  <a:pt x="149" y="278"/>
                </a:lnTo>
                <a:lnTo>
                  <a:pt x="148" y="277"/>
                </a:lnTo>
                <a:lnTo>
                  <a:pt x="147" y="276"/>
                </a:lnTo>
                <a:lnTo>
                  <a:pt x="143" y="272"/>
                </a:lnTo>
                <a:lnTo>
                  <a:pt x="143" y="272"/>
                </a:lnTo>
                <a:lnTo>
                  <a:pt x="142" y="272"/>
                </a:lnTo>
                <a:lnTo>
                  <a:pt x="141" y="271"/>
                </a:lnTo>
                <a:lnTo>
                  <a:pt x="139" y="270"/>
                </a:lnTo>
                <a:lnTo>
                  <a:pt x="135" y="268"/>
                </a:lnTo>
                <a:lnTo>
                  <a:pt x="134" y="268"/>
                </a:lnTo>
                <a:lnTo>
                  <a:pt x="132" y="267"/>
                </a:lnTo>
                <a:lnTo>
                  <a:pt x="131" y="266"/>
                </a:lnTo>
                <a:lnTo>
                  <a:pt x="130" y="266"/>
                </a:lnTo>
                <a:lnTo>
                  <a:pt x="129" y="265"/>
                </a:lnTo>
                <a:lnTo>
                  <a:pt x="126" y="264"/>
                </a:lnTo>
                <a:lnTo>
                  <a:pt x="125" y="264"/>
                </a:lnTo>
                <a:lnTo>
                  <a:pt x="124" y="264"/>
                </a:lnTo>
                <a:lnTo>
                  <a:pt x="123" y="264"/>
                </a:lnTo>
                <a:lnTo>
                  <a:pt x="122" y="264"/>
                </a:lnTo>
                <a:lnTo>
                  <a:pt x="120" y="265"/>
                </a:lnTo>
                <a:lnTo>
                  <a:pt x="119" y="265"/>
                </a:lnTo>
                <a:lnTo>
                  <a:pt x="118" y="265"/>
                </a:lnTo>
                <a:lnTo>
                  <a:pt x="117" y="265"/>
                </a:lnTo>
                <a:lnTo>
                  <a:pt x="115" y="265"/>
                </a:lnTo>
                <a:lnTo>
                  <a:pt x="112" y="264"/>
                </a:lnTo>
                <a:lnTo>
                  <a:pt x="111" y="264"/>
                </a:lnTo>
                <a:lnTo>
                  <a:pt x="110" y="264"/>
                </a:lnTo>
                <a:lnTo>
                  <a:pt x="109" y="264"/>
                </a:lnTo>
                <a:lnTo>
                  <a:pt x="104" y="265"/>
                </a:lnTo>
                <a:lnTo>
                  <a:pt x="102" y="265"/>
                </a:lnTo>
                <a:lnTo>
                  <a:pt x="101" y="265"/>
                </a:lnTo>
                <a:lnTo>
                  <a:pt x="99" y="264"/>
                </a:lnTo>
                <a:lnTo>
                  <a:pt x="97" y="264"/>
                </a:lnTo>
                <a:lnTo>
                  <a:pt x="96" y="264"/>
                </a:lnTo>
                <a:lnTo>
                  <a:pt x="95" y="263"/>
                </a:lnTo>
                <a:lnTo>
                  <a:pt x="94" y="263"/>
                </a:lnTo>
                <a:lnTo>
                  <a:pt x="93" y="263"/>
                </a:lnTo>
                <a:lnTo>
                  <a:pt x="92" y="261"/>
                </a:lnTo>
                <a:lnTo>
                  <a:pt x="89" y="259"/>
                </a:lnTo>
                <a:lnTo>
                  <a:pt x="88" y="258"/>
                </a:lnTo>
                <a:lnTo>
                  <a:pt x="85" y="255"/>
                </a:lnTo>
                <a:lnTo>
                  <a:pt x="84" y="254"/>
                </a:lnTo>
                <a:lnTo>
                  <a:pt x="74" y="247"/>
                </a:lnTo>
                <a:lnTo>
                  <a:pt x="69" y="244"/>
                </a:lnTo>
                <a:lnTo>
                  <a:pt x="67" y="242"/>
                </a:lnTo>
                <a:lnTo>
                  <a:pt x="59" y="236"/>
                </a:lnTo>
                <a:lnTo>
                  <a:pt x="53" y="232"/>
                </a:lnTo>
                <a:lnTo>
                  <a:pt x="53" y="232"/>
                </a:lnTo>
                <a:lnTo>
                  <a:pt x="53" y="231"/>
                </a:lnTo>
                <a:lnTo>
                  <a:pt x="53" y="228"/>
                </a:lnTo>
                <a:lnTo>
                  <a:pt x="54" y="223"/>
                </a:lnTo>
                <a:lnTo>
                  <a:pt x="55" y="218"/>
                </a:lnTo>
                <a:lnTo>
                  <a:pt x="55" y="213"/>
                </a:lnTo>
                <a:lnTo>
                  <a:pt x="55" y="212"/>
                </a:lnTo>
                <a:lnTo>
                  <a:pt x="56" y="211"/>
                </a:lnTo>
                <a:lnTo>
                  <a:pt x="56" y="210"/>
                </a:lnTo>
                <a:lnTo>
                  <a:pt x="56" y="209"/>
                </a:lnTo>
                <a:lnTo>
                  <a:pt x="57" y="208"/>
                </a:lnTo>
                <a:lnTo>
                  <a:pt x="59" y="205"/>
                </a:lnTo>
                <a:lnTo>
                  <a:pt x="60" y="204"/>
                </a:lnTo>
                <a:lnTo>
                  <a:pt x="61" y="203"/>
                </a:lnTo>
                <a:lnTo>
                  <a:pt x="63" y="198"/>
                </a:lnTo>
                <a:lnTo>
                  <a:pt x="64" y="195"/>
                </a:lnTo>
                <a:lnTo>
                  <a:pt x="65" y="193"/>
                </a:lnTo>
                <a:lnTo>
                  <a:pt x="65" y="191"/>
                </a:lnTo>
                <a:lnTo>
                  <a:pt x="66" y="190"/>
                </a:lnTo>
                <a:lnTo>
                  <a:pt x="66" y="189"/>
                </a:lnTo>
                <a:lnTo>
                  <a:pt x="66" y="187"/>
                </a:lnTo>
                <a:lnTo>
                  <a:pt x="65" y="186"/>
                </a:lnTo>
                <a:lnTo>
                  <a:pt x="65" y="182"/>
                </a:lnTo>
                <a:lnTo>
                  <a:pt x="64" y="181"/>
                </a:lnTo>
                <a:lnTo>
                  <a:pt x="64" y="180"/>
                </a:lnTo>
                <a:lnTo>
                  <a:pt x="64" y="179"/>
                </a:lnTo>
                <a:lnTo>
                  <a:pt x="64" y="178"/>
                </a:lnTo>
                <a:lnTo>
                  <a:pt x="65" y="177"/>
                </a:lnTo>
                <a:lnTo>
                  <a:pt x="65" y="174"/>
                </a:lnTo>
                <a:lnTo>
                  <a:pt x="65" y="172"/>
                </a:lnTo>
                <a:lnTo>
                  <a:pt x="65" y="171"/>
                </a:lnTo>
                <a:lnTo>
                  <a:pt x="65" y="170"/>
                </a:lnTo>
                <a:lnTo>
                  <a:pt x="65" y="169"/>
                </a:lnTo>
                <a:lnTo>
                  <a:pt x="65" y="168"/>
                </a:lnTo>
                <a:lnTo>
                  <a:pt x="64" y="167"/>
                </a:lnTo>
                <a:lnTo>
                  <a:pt x="63" y="166"/>
                </a:lnTo>
                <a:lnTo>
                  <a:pt x="62" y="165"/>
                </a:lnTo>
                <a:lnTo>
                  <a:pt x="61" y="164"/>
                </a:lnTo>
                <a:lnTo>
                  <a:pt x="59" y="163"/>
                </a:lnTo>
                <a:lnTo>
                  <a:pt x="58" y="162"/>
                </a:lnTo>
                <a:lnTo>
                  <a:pt x="54" y="160"/>
                </a:lnTo>
                <a:lnTo>
                  <a:pt x="53" y="160"/>
                </a:lnTo>
                <a:lnTo>
                  <a:pt x="50" y="158"/>
                </a:lnTo>
                <a:lnTo>
                  <a:pt x="48" y="156"/>
                </a:lnTo>
                <a:lnTo>
                  <a:pt x="46" y="155"/>
                </a:lnTo>
                <a:lnTo>
                  <a:pt x="45" y="154"/>
                </a:lnTo>
                <a:lnTo>
                  <a:pt x="43" y="152"/>
                </a:lnTo>
                <a:lnTo>
                  <a:pt x="43" y="151"/>
                </a:lnTo>
                <a:lnTo>
                  <a:pt x="42" y="151"/>
                </a:lnTo>
                <a:lnTo>
                  <a:pt x="42" y="150"/>
                </a:lnTo>
                <a:lnTo>
                  <a:pt x="41" y="149"/>
                </a:lnTo>
                <a:lnTo>
                  <a:pt x="41" y="148"/>
                </a:lnTo>
                <a:lnTo>
                  <a:pt x="41" y="147"/>
                </a:lnTo>
                <a:lnTo>
                  <a:pt x="41" y="144"/>
                </a:lnTo>
                <a:lnTo>
                  <a:pt x="40" y="142"/>
                </a:lnTo>
                <a:lnTo>
                  <a:pt x="40" y="142"/>
                </a:lnTo>
                <a:lnTo>
                  <a:pt x="40" y="141"/>
                </a:lnTo>
                <a:lnTo>
                  <a:pt x="40" y="140"/>
                </a:lnTo>
                <a:lnTo>
                  <a:pt x="39" y="140"/>
                </a:lnTo>
                <a:lnTo>
                  <a:pt x="39" y="140"/>
                </a:lnTo>
                <a:lnTo>
                  <a:pt x="37" y="139"/>
                </a:lnTo>
                <a:lnTo>
                  <a:pt x="37" y="139"/>
                </a:lnTo>
                <a:lnTo>
                  <a:pt x="36" y="138"/>
                </a:lnTo>
                <a:lnTo>
                  <a:pt x="35" y="137"/>
                </a:lnTo>
                <a:lnTo>
                  <a:pt x="34" y="137"/>
                </a:lnTo>
                <a:lnTo>
                  <a:pt x="34" y="136"/>
                </a:lnTo>
                <a:lnTo>
                  <a:pt x="33" y="136"/>
                </a:lnTo>
                <a:lnTo>
                  <a:pt x="32" y="136"/>
                </a:lnTo>
                <a:lnTo>
                  <a:pt x="30" y="136"/>
                </a:lnTo>
                <a:lnTo>
                  <a:pt x="29" y="135"/>
                </a:lnTo>
                <a:lnTo>
                  <a:pt x="26" y="135"/>
                </a:lnTo>
                <a:lnTo>
                  <a:pt x="24" y="134"/>
                </a:lnTo>
                <a:lnTo>
                  <a:pt x="23" y="134"/>
                </a:lnTo>
                <a:lnTo>
                  <a:pt x="23" y="133"/>
                </a:lnTo>
                <a:lnTo>
                  <a:pt x="22" y="133"/>
                </a:lnTo>
                <a:lnTo>
                  <a:pt x="21" y="131"/>
                </a:lnTo>
                <a:lnTo>
                  <a:pt x="20" y="131"/>
                </a:lnTo>
                <a:lnTo>
                  <a:pt x="19" y="130"/>
                </a:lnTo>
                <a:lnTo>
                  <a:pt x="17" y="129"/>
                </a:lnTo>
                <a:lnTo>
                  <a:pt x="16" y="129"/>
                </a:lnTo>
                <a:lnTo>
                  <a:pt x="15" y="128"/>
                </a:lnTo>
                <a:lnTo>
                  <a:pt x="12" y="127"/>
                </a:lnTo>
                <a:lnTo>
                  <a:pt x="10" y="127"/>
                </a:lnTo>
                <a:lnTo>
                  <a:pt x="8" y="126"/>
                </a:lnTo>
                <a:lnTo>
                  <a:pt x="7" y="125"/>
                </a:lnTo>
                <a:lnTo>
                  <a:pt x="5" y="124"/>
                </a:lnTo>
                <a:lnTo>
                  <a:pt x="4" y="124"/>
                </a:lnTo>
                <a:lnTo>
                  <a:pt x="3" y="123"/>
                </a:lnTo>
                <a:lnTo>
                  <a:pt x="2" y="122"/>
                </a:lnTo>
                <a:lnTo>
                  <a:pt x="1" y="121"/>
                </a:lnTo>
                <a:lnTo>
                  <a:pt x="1" y="119"/>
                </a:lnTo>
                <a:lnTo>
                  <a:pt x="0" y="118"/>
                </a:lnTo>
                <a:lnTo>
                  <a:pt x="0" y="117"/>
                </a:lnTo>
                <a:lnTo>
                  <a:pt x="0" y="116"/>
                </a:lnTo>
                <a:lnTo>
                  <a:pt x="0" y="116"/>
                </a:lnTo>
                <a:lnTo>
                  <a:pt x="0" y="115"/>
                </a:lnTo>
                <a:lnTo>
                  <a:pt x="0" y="115"/>
                </a:lnTo>
                <a:lnTo>
                  <a:pt x="1" y="114"/>
                </a:lnTo>
                <a:lnTo>
                  <a:pt x="1" y="113"/>
                </a:lnTo>
                <a:lnTo>
                  <a:pt x="2" y="113"/>
                </a:lnTo>
                <a:lnTo>
                  <a:pt x="3" y="112"/>
                </a:lnTo>
                <a:lnTo>
                  <a:pt x="4" y="112"/>
                </a:lnTo>
                <a:lnTo>
                  <a:pt x="5" y="111"/>
                </a:lnTo>
                <a:lnTo>
                  <a:pt x="7" y="110"/>
                </a:lnTo>
                <a:lnTo>
                  <a:pt x="7" y="110"/>
                </a:lnTo>
                <a:lnTo>
                  <a:pt x="8" y="109"/>
                </a:lnTo>
                <a:lnTo>
                  <a:pt x="8" y="109"/>
                </a:lnTo>
                <a:lnTo>
                  <a:pt x="8" y="109"/>
                </a:lnTo>
                <a:lnTo>
                  <a:pt x="8" y="108"/>
                </a:lnTo>
                <a:lnTo>
                  <a:pt x="7" y="108"/>
                </a:lnTo>
                <a:lnTo>
                  <a:pt x="6" y="106"/>
                </a:lnTo>
                <a:lnTo>
                  <a:pt x="6" y="106"/>
                </a:lnTo>
                <a:lnTo>
                  <a:pt x="6" y="105"/>
                </a:lnTo>
                <a:lnTo>
                  <a:pt x="6" y="105"/>
                </a:lnTo>
                <a:lnTo>
                  <a:pt x="6" y="105"/>
                </a:lnTo>
                <a:lnTo>
                  <a:pt x="6" y="104"/>
                </a:lnTo>
                <a:lnTo>
                  <a:pt x="6" y="104"/>
                </a:lnTo>
                <a:lnTo>
                  <a:pt x="6" y="103"/>
                </a:lnTo>
                <a:lnTo>
                  <a:pt x="7" y="102"/>
                </a:lnTo>
                <a:lnTo>
                  <a:pt x="10" y="100"/>
                </a:lnTo>
                <a:lnTo>
                  <a:pt x="11" y="99"/>
                </a:lnTo>
                <a:lnTo>
                  <a:pt x="12" y="98"/>
                </a:lnTo>
                <a:lnTo>
                  <a:pt x="13" y="98"/>
                </a:lnTo>
                <a:lnTo>
                  <a:pt x="13" y="97"/>
                </a:lnTo>
                <a:lnTo>
                  <a:pt x="14" y="96"/>
                </a:lnTo>
                <a:lnTo>
                  <a:pt x="14" y="95"/>
                </a:lnTo>
                <a:lnTo>
                  <a:pt x="14" y="94"/>
                </a:lnTo>
                <a:lnTo>
                  <a:pt x="15" y="93"/>
                </a:lnTo>
                <a:lnTo>
                  <a:pt x="15" y="89"/>
                </a:lnTo>
                <a:lnTo>
                  <a:pt x="15" y="87"/>
                </a:lnTo>
                <a:lnTo>
                  <a:pt x="16" y="86"/>
                </a:lnTo>
                <a:lnTo>
                  <a:pt x="16" y="86"/>
                </a:lnTo>
                <a:lnTo>
                  <a:pt x="17" y="84"/>
                </a:lnTo>
                <a:lnTo>
                  <a:pt x="18" y="83"/>
                </a:lnTo>
                <a:lnTo>
                  <a:pt x="18" y="83"/>
                </a:lnTo>
                <a:lnTo>
                  <a:pt x="17" y="82"/>
                </a:lnTo>
                <a:lnTo>
                  <a:pt x="17" y="82"/>
                </a:lnTo>
                <a:lnTo>
                  <a:pt x="17" y="81"/>
                </a:lnTo>
                <a:lnTo>
                  <a:pt x="15" y="80"/>
                </a:lnTo>
                <a:lnTo>
                  <a:pt x="15" y="79"/>
                </a:lnTo>
                <a:lnTo>
                  <a:pt x="14" y="78"/>
                </a:lnTo>
                <a:lnTo>
                  <a:pt x="14" y="78"/>
                </a:lnTo>
                <a:lnTo>
                  <a:pt x="14" y="77"/>
                </a:lnTo>
                <a:lnTo>
                  <a:pt x="14" y="77"/>
                </a:lnTo>
                <a:lnTo>
                  <a:pt x="14" y="76"/>
                </a:lnTo>
                <a:lnTo>
                  <a:pt x="15" y="76"/>
                </a:lnTo>
                <a:lnTo>
                  <a:pt x="15" y="75"/>
                </a:lnTo>
                <a:lnTo>
                  <a:pt x="16" y="75"/>
                </a:lnTo>
                <a:lnTo>
                  <a:pt x="16" y="74"/>
                </a:lnTo>
                <a:lnTo>
                  <a:pt x="17" y="74"/>
                </a:lnTo>
                <a:lnTo>
                  <a:pt x="19" y="73"/>
                </a:lnTo>
                <a:lnTo>
                  <a:pt x="21" y="73"/>
                </a:lnTo>
                <a:lnTo>
                  <a:pt x="22" y="72"/>
                </a:lnTo>
                <a:lnTo>
                  <a:pt x="23" y="72"/>
                </a:lnTo>
                <a:lnTo>
                  <a:pt x="24" y="71"/>
                </a:lnTo>
                <a:lnTo>
                  <a:pt x="25" y="71"/>
                </a:lnTo>
                <a:lnTo>
                  <a:pt x="25" y="70"/>
                </a:lnTo>
                <a:lnTo>
                  <a:pt x="26" y="70"/>
                </a:lnTo>
                <a:lnTo>
                  <a:pt x="26" y="69"/>
                </a:lnTo>
                <a:lnTo>
                  <a:pt x="27" y="70"/>
                </a:lnTo>
                <a:lnTo>
                  <a:pt x="27" y="71"/>
                </a:lnTo>
                <a:lnTo>
                  <a:pt x="28" y="71"/>
                </a:lnTo>
                <a:lnTo>
                  <a:pt x="29" y="72"/>
                </a:lnTo>
                <a:lnTo>
                  <a:pt x="30" y="73"/>
                </a:lnTo>
                <a:lnTo>
                  <a:pt x="31" y="73"/>
                </a:lnTo>
                <a:lnTo>
                  <a:pt x="32" y="73"/>
                </a:lnTo>
                <a:lnTo>
                  <a:pt x="33" y="74"/>
                </a:lnTo>
                <a:lnTo>
                  <a:pt x="35" y="74"/>
                </a:lnTo>
                <a:lnTo>
                  <a:pt x="36" y="74"/>
                </a:lnTo>
                <a:lnTo>
                  <a:pt x="37" y="74"/>
                </a:lnTo>
                <a:lnTo>
                  <a:pt x="38" y="73"/>
                </a:lnTo>
                <a:lnTo>
                  <a:pt x="40" y="73"/>
                </a:lnTo>
                <a:lnTo>
                  <a:pt x="41" y="73"/>
                </a:lnTo>
                <a:lnTo>
                  <a:pt x="43" y="72"/>
                </a:lnTo>
                <a:lnTo>
                  <a:pt x="44" y="72"/>
                </a:lnTo>
                <a:lnTo>
                  <a:pt x="45" y="71"/>
                </a:lnTo>
                <a:lnTo>
                  <a:pt x="47" y="70"/>
                </a:lnTo>
                <a:lnTo>
                  <a:pt x="49" y="69"/>
                </a:lnTo>
                <a:lnTo>
                  <a:pt x="51" y="67"/>
                </a:lnTo>
                <a:lnTo>
                  <a:pt x="52" y="67"/>
                </a:lnTo>
                <a:lnTo>
                  <a:pt x="54" y="66"/>
                </a:lnTo>
                <a:lnTo>
                  <a:pt x="56" y="65"/>
                </a:lnTo>
                <a:lnTo>
                  <a:pt x="57" y="64"/>
                </a:lnTo>
                <a:lnTo>
                  <a:pt x="59" y="62"/>
                </a:lnTo>
              </a:path>
            </a:pathLst>
          </a:custGeom>
          <a:noFill/>
          <a:ln w="98425">
            <a:solidFill>
              <a:srgbClr val="CCCC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592" name="Freeform 245">
            <a:extLst>
              <a:ext uri="{FF2B5EF4-FFF2-40B4-BE49-F238E27FC236}">
                <a16:creationId xmlns:a16="http://schemas.microsoft.com/office/drawing/2014/main" id="{609592AD-38C4-4F4C-A130-3A54CA534873}"/>
              </a:ext>
            </a:extLst>
          </p:cNvPr>
          <p:cNvSpPr>
            <a:spLocks/>
          </p:cNvSpPr>
          <p:nvPr/>
        </p:nvSpPr>
        <p:spPr bwMode="auto">
          <a:xfrm>
            <a:off x="8841938" y="2088532"/>
            <a:ext cx="114133" cy="36686"/>
          </a:xfrm>
          <a:custGeom>
            <a:avLst/>
            <a:gdLst>
              <a:gd name="T0" fmla="*/ 1 w 112"/>
              <a:gd name="T1" fmla="*/ 35 h 36"/>
              <a:gd name="T2" fmla="*/ 2 w 112"/>
              <a:gd name="T3" fmla="*/ 34 h 36"/>
              <a:gd name="T4" fmla="*/ 4 w 112"/>
              <a:gd name="T5" fmla="*/ 30 h 36"/>
              <a:gd name="T6" fmla="*/ 6 w 112"/>
              <a:gd name="T7" fmla="*/ 28 h 36"/>
              <a:gd name="T8" fmla="*/ 7 w 112"/>
              <a:gd name="T9" fmla="*/ 27 h 36"/>
              <a:gd name="T10" fmla="*/ 9 w 112"/>
              <a:gd name="T11" fmla="*/ 25 h 36"/>
              <a:gd name="T12" fmla="*/ 12 w 112"/>
              <a:gd name="T13" fmla="*/ 24 h 36"/>
              <a:gd name="T14" fmla="*/ 16 w 112"/>
              <a:gd name="T15" fmla="*/ 23 h 36"/>
              <a:gd name="T16" fmla="*/ 22 w 112"/>
              <a:gd name="T17" fmla="*/ 20 h 36"/>
              <a:gd name="T18" fmla="*/ 23 w 112"/>
              <a:gd name="T19" fmla="*/ 20 h 36"/>
              <a:gd name="T20" fmla="*/ 25 w 112"/>
              <a:gd name="T21" fmla="*/ 20 h 36"/>
              <a:gd name="T22" fmla="*/ 26 w 112"/>
              <a:gd name="T23" fmla="*/ 20 h 36"/>
              <a:gd name="T24" fmla="*/ 27 w 112"/>
              <a:gd name="T25" fmla="*/ 21 h 36"/>
              <a:gd name="T26" fmla="*/ 31 w 112"/>
              <a:gd name="T27" fmla="*/ 24 h 36"/>
              <a:gd name="T28" fmla="*/ 33 w 112"/>
              <a:gd name="T29" fmla="*/ 25 h 36"/>
              <a:gd name="T30" fmla="*/ 35 w 112"/>
              <a:gd name="T31" fmla="*/ 25 h 36"/>
              <a:gd name="T32" fmla="*/ 39 w 112"/>
              <a:gd name="T33" fmla="*/ 25 h 36"/>
              <a:gd name="T34" fmla="*/ 44 w 112"/>
              <a:gd name="T35" fmla="*/ 25 h 36"/>
              <a:gd name="T36" fmla="*/ 48 w 112"/>
              <a:gd name="T37" fmla="*/ 25 h 36"/>
              <a:gd name="T38" fmla="*/ 52 w 112"/>
              <a:gd name="T39" fmla="*/ 26 h 36"/>
              <a:gd name="T40" fmla="*/ 56 w 112"/>
              <a:gd name="T41" fmla="*/ 26 h 36"/>
              <a:gd name="T42" fmla="*/ 58 w 112"/>
              <a:gd name="T43" fmla="*/ 26 h 36"/>
              <a:gd name="T44" fmla="*/ 61 w 112"/>
              <a:gd name="T45" fmla="*/ 27 h 36"/>
              <a:gd name="T46" fmla="*/ 67 w 112"/>
              <a:gd name="T47" fmla="*/ 29 h 36"/>
              <a:gd name="T48" fmla="*/ 69 w 112"/>
              <a:gd name="T49" fmla="*/ 29 h 36"/>
              <a:gd name="T50" fmla="*/ 72 w 112"/>
              <a:gd name="T51" fmla="*/ 29 h 36"/>
              <a:gd name="T52" fmla="*/ 75 w 112"/>
              <a:gd name="T53" fmla="*/ 29 h 36"/>
              <a:gd name="T54" fmla="*/ 80 w 112"/>
              <a:gd name="T55" fmla="*/ 26 h 36"/>
              <a:gd name="T56" fmla="*/ 86 w 112"/>
              <a:gd name="T57" fmla="*/ 24 h 36"/>
              <a:gd name="T58" fmla="*/ 89 w 112"/>
              <a:gd name="T59" fmla="*/ 23 h 36"/>
              <a:gd name="T60" fmla="*/ 91 w 112"/>
              <a:gd name="T61" fmla="*/ 21 h 36"/>
              <a:gd name="T62" fmla="*/ 93 w 112"/>
              <a:gd name="T63" fmla="*/ 20 h 36"/>
              <a:gd name="T64" fmla="*/ 94 w 112"/>
              <a:gd name="T65" fmla="*/ 18 h 36"/>
              <a:gd name="T66" fmla="*/ 96 w 112"/>
              <a:gd name="T67" fmla="*/ 13 h 36"/>
              <a:gd name="T68" fmla="*/ 98 w 112"/>
              <a:gd name="T69" fmla="*/ 10 h 36"/>
              <a:gd name="T70" fmla="*/ 99 w 112"/>
              <a:gd name="T71" fmla="*/ 9 h 36"/>
              <a:gd name="T72" fmla="*/ 101 w 112"/>
              <a:gd name="T73" fmla="*/ 6 h 36"/>
              <a:gd name="T74" fmla="*/ 104 w 112"/>
              <a:gd name="T75" fmla="*/ 4 h 36"/>
              <a:gd name="T76" fmla="*/ 108 w 112"/>
              <a:gd name="T77" fmla="*/ 2 h 36"/>
              <a:gd name="T78" fmla="*/ 111 w 112"/>
              <a:gd name="T79" fmla="*/ 0 h 36"/>
              <a:gd name="T80" fmla="*/ 112 w 112"/>
              <a:gd name="T81" fmla="*/ 0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112" h="36">
                <a:moveTo>
                  <a:pt x="0" y="36"/>
                </a:moveTo>
                <a:lnTo>
                  <a:pt x="1" y="35"/>
                </a:lnTo>
                <a:lnTo>
                  <a:pt x="2" y="35"/>
                </a:lnTo>
                <a:lnTo>
                  <a:pt x="2" y="34"/>
                </a:lnTo>
                <a:lnTo>
                  <a:pt x="4" y="31"/>
                </a:lnTo>
                <a:lnTo>
                  <a:pt x="4" y="30"/>
                </a:lnTo>
                <a:lnTo>
                  <a:pt x="5" y="29"/>
                </a:lnTo>
                <a:lnTo>
                  <a:pt x="6" y="28"/>
                </a:lnTo>
                <a:lnTo>
                  <a:pt x="6" y="27"/>
                </a:lnTo>
                <a:lnTo>
                  <a:pt x="7" y="27"/>
                </a:lnTo>
                <a:lnTo>
                  <a:pt x="8" y="26"/>
                </a:lnTo>
                <a:lnTo>
                  <a:pt x="9" y="25"/>
                </a:lnTo>
                <a:lnTo>
                  <a:pt x="11" y="25"/>
                </a:lnTo>
                <a:lnTo>
                  <a:pt x="12" y="24"/>
                </a:lnTo>
                <a:lnTo>
                  <a:pt x="15" y="24"/>
                </a:lnTo>
                <a:lnTo>
                  <a:pt x="16" y="23"/>
                </a:lnTo>
                <a:lnTo>
                  <a:pt x="17" y="23"/>
                </a:lnTo>
                <a:lnTo>
                  <a:pt x="22" y="20"/>
                </a:lnTo>
                <a:lnTo>
                  <a:pt x="23" y="20"/>
                </a:lnTo>
                <a:lnTo>
                  <a:pt x="23" y="20"/>
                </a:lnTo>
                <a:lnTo>
                  <a:pt x="24" y="20"/>
                </a:lnTo>
                <a:lnTo>
                  <a:pt x="25" y="20"/>
                </a:lnTo>
                <a:lnTo>
                  <a:pt x="25" y="20"/>
                </a:lnTo>
                <a:lnTo>
                  <a:pt x="26" y="20"/>
                </a:lnTo>
                <a:lnTo>
                  <a:pt x="26" y="21"/>
                </a:lnTo>
                <a:lnTo>
                  <a:pt x="27" y="21"/>
                </a:lnTo>
                <a:lnTo>
                  <a:pt x="29" y="23"/>
                </a:lnTo>
                <a:lnTo>
                  <a:pt x="31" y="24"/>
                </a:lnTo>
                <a:lnTo>
                  <a:pt x="32" y="25"/>
                </a:lnTo>
                <a:lnTo>
                  <a:pt x="33" y="25"/>
                </a:lnTo>
                <a:lnTo>
                  <a:pt x="34" y="25"/>
                </a:lnTo>
                <a:lnTo>
                  <a:pt x="35" y="25"/>
                </a:lnTo>
                <a:lnTo>
                  <a:pt x="37" y="25"/>
                </a:lnTo>
                <a:lnTo>
                  <a:pt x="39" y="25"/>
                </a:lnTo>
                <a:lnTo>
                  <a:pt x="40" y="25"/>
                </a:lnTo>
                <a:lnTo>
                  <a:pt x="44" y="25"/>
                </a:lnTo>
                <a:lnTo>
                  <a:pt x="46" y="25"/>
                </a:lnTo>
                <a:lnTo>
                  <a:pt x="48" y="25"/>
                </a:lnTo>
                <a:lnTo>
                  <a:pt x="50" y="26"/>
                </a:lnTo>
                <a:lnTo>
                  <a:pt x="52" y="26"/>
                </a:lnTo>
                <a:lnTo>
                  <a:pt x="54" y="26"/>
                </a:lnTo>
                <a:lnTo>
                  <a:pt x="56" y="26"/>
                </a:lnTo>
                <a:lnTo>
                  <a:pt x="57" y="26"/>
                </a:lnTo>
                <a:lnTo>
                  <a:pt x="58" y="26"/>
                </a:lnTo>
                <a:lnTo>
                  <a:pt x="59" y="26"/>
                </a:lnTo>
                <a:lnTo>
                  <a:pt x="61" y="27"/>
                </a:lnTo>
                <a:lnTo>
                  <a:pt x="65" y="29"/>
                </a:lnTo>
                <a:lnTo>
                  <a:pt x="67" y="29"/>
                </a:lnTo>
                <a:lnTo>
                  <a:pt x="68" y="29"/>
                </a:lnTo>
                <a:lnTo>
                  <a:pt x="69" y="29"/>
                </a:lnTo>
                <a:lnTo>
                  <a:pt x="71" y="29"/>
                </a:lnTo>
                <a:lnTo>
                  <a:pt x="72" y="29"/>
                </a:lnTo>
                <a:lnTo>
                  <a:pt x="73" y="29"/>
                </a:lnTo>
                <a:lnTo>
                  <a:pt x="75" y="29"/>
                </a:lnTo>
                <a:lnTo>
                  <a:pt x="78" y="27"/>
                </a:lnTo>
                <a:lnTo>
                  <a:pt x="80" y="26"/>
                </a:lnTo>
                <a:lnTo>
                  <a:pt x="82" y="25"/>
                </a:lnTo>
                <a:lnTo>
                  <a:pt x="86" y="24"/>
                </a:lnTo>
                <a:lnTo>
                  <a:pt x="87" y="24"/>
                </a:lnTo>
                <a:lnTo>
                  <a:pt x="89" y="23"/>
                </a:lnTo>
                <a:lnTo>
                  <a:pt x="90" y="22"/>
                </a:lnTo>
                <a:lnTo>
                  <a:pt x="91" y="21"/>
                </a:lnTo>
                <a:lnTo>
                  <a:pt x="92" y="20"/>
                </a:lnTo>
                <a:lnTo>
                  <a:pt x="93" y="20"/>
                </a:lnTo>
                <a:lnTo>
                  <a:pt x="93" y="19"/>
                </a:lnTo>
                <a:lnTo>
                  <a:pt x="94" y="18"/>
                </a:lnTo>
                <a:lnTo>
                  <a:pt x="95" y="17"/>
                </a:lnTo>
                <a:lnTo>
                  <a:pt x="96" y="13"/>
                </a:lnTo>
                <a:lnTo>
                  <a:pt x="97" y="11"/>
                </a:lnTo>
                <a:lnTo>
                  <a:pt x="98" y="10"/>
                </a:lnTo>
                <a:lnTo>
                  <a:pt x="98" y="10"/>
                </a:lnTo>
                <a:lnTo>
                  <a:pt x="99" y="9"/>
                </a:lnTo>
                <a:lnTo>
                  <a:pt x="100" y="8"/>
                </a:lnTo>
                <a:lnTo>
                  <a:pt x="101" y="6"/>
                </a:lnTo>
                <a:lnTo>
                  <a:pt x="102" y="5"/>
                </a:lnTo>
                <a:lnTo>
                  <a:pt x="104" y="4"/>
                </a:lnTo>
                <a:lnTo>
                  <a:pt x="106" y="3"/>
                </a:lnTo>
                <a:lnTo>
                  <a:pt x="108" y="2"/>
                </a:lnTo>
                <a:lnTo>
                  <a:pt x="111" y="0"/>
                </a:lnTo>
                <a:lnTo>
                  <a:pt x="111" y="0"/>
                </a:lnTo>
                <a:lnTo>
                  <a:pt x="112" y="0"/>
                </a:lnTo>
                <a:lnTo>
                  <a:pt x="112" y="0"/>
                </a:lnTo>
              </a:path>
            </a:pathLst>
          </a:custGeom>
          <a:noFill/>
          <a:ln w="98425">
            <a:solidFill>
              <a:srgbClr val="CCCC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593" name="Freeform 246">
            <a:extLst>
              <a:ext uri="{FF2B5EF4-FFF2-40B4-BE49-F238E27FC236}">
                <a16:creationId xmlns:a16="http://schemas.microsoft.com/office/drawing/2014/main" id="{EF4C7674-2042-42C6-940A-C215FF2A9F3E}"/>
              </a:ext>
            </a:extLst>
          </p:cNvPr>
          <p:cNvSpPr>
            <a:spLocks/>
          </p:cNvSpPr>
          <p:nvPr/>
        </p:nvSpPr>
        <p:spPr bwMode="auto">
          <a:xfrm>
            <a:off x="8574948" y="2298455"/>
            <a:ext cx="659323" cy="612447"/>
          </a:xfrm>
          <a:custGeom>
            <a:avLst/>
            <a:gdLst>
              <a:gd name="T0" fmla="*/ 318 w 647"/>
              <a:gd name="T1" fmla="*/ 33 h 601"/>
              <a:gd name="T2" fmla="*/ 352 w 647"/>
              <a:gd name="T3" fmla="*/ 46 h 601"/>
              <a:gd name="T4" fmla="*/ 378 w 647"/>
              <a:gd name="T5" fmla="*/ 65 h 601"/>
              <a:gd name="T6" fmla="*/ 411 w 647"/>
              <a:gd name="T7" fmla="*/ 81 h 601"/>
              <a:gd name="T8" fmla="*/ 438 w 647"/>
              <a:gd name="T9" fmla="*/ 111 h 601"/>
              <a:gd name="T10" fmla="*/ 468 w 647"/>
              <a:gd name="T11" fmla="*/ 82 h 601"/>
              <a:gd name="T12" fmla="*/ 500 w 647"/>
              <a:gd name="T13" fmla="*/ 97 h 601"/>
              <a:gd name="T14" fmla="*/ 542 w 647"/>
              <a:gd name="T15" fmla="*/ 116 h 601"/>
              <a:gd name="T16" fmla="*/ 597 w 647"/>
              <a:gd name="T17" fmla="*/ 153 h 601"/>
              <a:gd name="T18" fmla="*/ 633 w 647"/>
              <a:gd name="T19" fmla="*/ 197 h 601"/>
              <a:gd name="T20" fmla="*/ 647 w 647"/>
              <a:gd name="T21" fmla="*/ 219 h 601"/>
              <a:gd name="T22" fmla="*/ 627 w 647"/>
              <a:gd name="T23" fmla="*/ 237 h 601"/>
              <a:gd name="T24" fmla="*/ 630 w 647"/>
              <a:gd name="T25" fmla="*/ 262 h 601"/>
              <a:gd name="T26" fmla="*/ 609 w 647"/>
              <a:gd name="T27" fmla="*/ 255 h 601"/>
              <a:gd name="T28" fmla="*/ 613 w 647"/>
              <a:gd name="T29" fmla="*/ 271 h 601"/>
              <a:gd name="T30" fmla="*/ 584 w 647"/>
              <a:gd name="T31" fmla="*/ 286 h 601"/>
              <a:gd name="T32" fmla="*/ 571 w 647"/>
              <a:gd name="T33" fmla="*/ 330 h 601"/>
              <a:gd name="T34" fmla="*/ 586 w 647"/>
              <a:gd name="T35" fmla="*/ 349 h 601"/>
              <a:gd name="T36" fmla="*/ 587 w 647"/>
              <a:gd name="T37" fmla="*/ 374 h 601"/>
              <a:gd name="T38" fmla="*/ 583 w 647"/>
              <a:gd name="T39" fmla="*/ 400 h 601"/>
              <a:gd name="T40" fmla="*/ 588 w 647"/>
              <a:gd name="T41" fmla="*/ 427 h 601"/>
              <a:gd name="T42" fmla="*/ 576 w 647"/>
              <a:gd name="T43" fmla="*/ 450 h 601"/>
              <a:gd name="T44" fmla="*/ 567 w 647"/>
              <a:gd name="T45" fmla="*/ 472 h 601"/>
              <a:gd name="T46" fmla="*/ 577 w 647"/>
              <a:gd name="T47" fmla="*/ 495 h 601"/>
              <a:gd name="T48" fmla="*/ 543 w 647"/>
              <a:gd name="T49" fmla="*/ 515 h 601"/>
              <a:gd name="T50" fmla="*/ 521 w 647"/>
              <a:gd name="T51" fmla="*/ 536 h 601"/>
              <a:gd name="T52" fmla="*/ 476 w 647"/>
              <a:gd name="T53" fmla="*/ 541 h 601"/>
              <a:gd name="T54" fmla="*/ 449 w 647"/>
              <a:gd name="T55" fmla="*/ 532 h 601"/>
              <a:gd name="T56" fmla="*/ 427 w 647"/>
              <a:gd name="T57" fmla="*/ 543 h 601"/>
              <a:gd name="T58" fmla="*/ 393 w 647"/>
              <a:gd name="T59" fmla="*/ 563 h 601"/>
              <a:gd name="T60" fmla="*/ 360 w 647"/>
              <a:gd name="T61" fmla="*/ 593 h 601"/>
              <a:gd name="T62" fmla="*/ 327 w 647"/>
              <a:gd name="T63" fmla="*/ 597 h 601"/>
              <a:gd name="T64" fmla="*/ 301 w 647"/>
              <a:gd name="T65" fmla="*/ 596 h 601"/>
              <a:gd name="T66" fmla="*/ 276 w 647"/>
              <a:gd name="T67" fmla="*/ 579 h 601"/>
              <a:gd name="T68" fmla="*/ 259 w 647"/>
              <a:gd name="T69" fmla="*/ 563 h 601"/>
              <a:gd name="T70" fmla="*/ 281 w 647"/>
              <a:gd name="T71" fmla="*/ 525 h 601"/>
              <a:gd name="T72" fmla="*/ 301 w 647"/>
              <a:gd name="T73" fmla="*/ 504 h 601"/>
              <a:gd name="T74" fmla="*/ 286 w 647"/>
              <a:gd name="T75" fmla="*/ 481 h 601"/>
              <a:gd name="T76" fmla="*/ 251 w 647"/>
              <a:gd name="T77" fmla="*/ 484 h 601"/>
              <a:gd name="T78" fmla="*/ 210 w 647"/>
              <a:gd name="T79" fmla="*/ 473 h 601"/>
              <a:gd name="T80" fmla="*/ 192 w 647"/>
              <a:gd name="T81" fmla="*/ 428 h 601"/>
              <a:gd name="T82" fmla="*/ 155 w 647"/>
              <a:gd name="T83" fmla="*/ 425 h 601"/>
              <a:gd name="T84" fmla="*/ 112 w 647"/>
              <a:gd name="T85" fmla="*/ 419 h 601"/>
              <a:gd name="T86" fmla="*/ 83 w 647"/>
              <a:gd name="T87" fmla="*/ 402 h 601"/>
              <a:gd name="T88" fmla="*/ 82 w 647"/>
              <a:gd name="T89" fmla="*/ 387 h 601"/>
              <a:gd name="T90" fmla="*/ 40 w 647"/>
              <a:gd name="T91" fmla="*/ 381 h 601"/>
              <a:gd name="T92" fmla="*/ 7 w 647"/>
              <a:gd name="T93" fmla="*/ 344 h 601"/>
              <a:gd name="T94" fmla="*/ 1 w 647"/>
              <a:gd name="T95" fmla="*/ 316 h 601"/>
              <a:gd name="T96" fmla="*/ 11 w 647"/>
              <a:gd name="T97" fmla="*/ 270 h 601"/>
              <a:gd name="T98" fmla="*/ 7 w 647"/>
              <a:gd name="T99" fmla="*/ 227 h 601"/>
              <a:gd name="T100" fmla="*/ 16 w 647"/>
              <a:gd name="T101" fmla="*/ 205 h 601"/>
              <a:gd name="T102" fmla="*/ 37 w 647"/>
              <a:gd name="T103" fmla="*/ 182 h 601"/>
              <a:gd name="T104" fmla="*/ 53 w 647"/>
              <a:gd name="T105" fmla="*/ 171 h 601"/>
              <a:gd name="T106" fmla="*/ 101 w 647"/>
              <a:gd name="T107" fmla="*/ 170 h 601"/>
              <a:gd name="T108" fmla="*/ 123 w 647"/>
              <a:gd name="T109" fmla="*/ 162 h 601"/>
              <a:gd name="T110" fmla="*/ 150 w 647"/>
              <a:gd name="T111" fmla="*/ 150 h 601"/>
              <a:gd name="T112" fmla="*/ 124 w 647"/>
              <a:gd name="T113" fmla="*/ 123 h 601"/>
              <a:gd name="T114" fmla="*/ 139 w 647"/>
              <a:gd name="T115" fmla="*/ 78 h 601"/>
              <a:gd name="T116" fmla="*/ 158 w 647"/>
              <a:gd name="T117" fmla="*/ 70 h 601"/>
              <a:gd name="T118" fmla="*/ 205 w 647"/>
              <a:gd name="T119" fmla="*/ 46 h 601"/>
              <a:gd name="T120" fmla="*/ 228 w 647"/>
              <a:gd name="T121" fmla="*/ 37 h 601"/>
              <a:gd name="T122" fmla="*/ 236 w 647"/>
              <a:gd name="T123" fmla="*/ 12 h 6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647" h="601">
                <a:moveTo>
                  <a:pt x="262" y="4"/>
                </a:moveTo>
                <a:lnTo>
                  <a:pt x="270" y="10"/>
                </a:lnTo>
                <a:lnTo>
                  <a:pt x="272" y="12"/>
                </a:lnTo>
                <a:lnTo>
                  <a:pt x="277" y="15"/>
                </a:lnTo>
                <a:lnTo>
                  <a:pt x="287" y="22"/>
                </a:lnTo>
                <a:lnTo>
                  <a:pt x="288" y="23"/>
                </a:lnTo>
                <a:lnTo>
                  <a:pt x="291" y="26"/>
                </a:lnTo>
                <a:lnTo>
                  <a:pt x="292" y="27"/>
                </a:lnTo>
                <a:lnTo>
                  <a:pt x="295" y="29"/>
                </a:lnTo>
                <a:lnTo>
                  <a:pt x="296" y="31"/>
                </a:lnTo>
                <a:lnTo>
                  <a:pt x="297" y="31"/>
                </a:lnTo>
                <a:lnTo>
                  <a:pt x="298" y="31"/>
                </a:lnTo>
                <a:lnTo>
                  <a:pt x="299" y="32"/>
                </a:lnTo>
                <a:lnTo>
                  <a:pt x="300" y="32"/>
                </a:lnTo>
                <a:lnTo>
                  <a:pt x="302" y="32"/>
                </a:lnTo>
                <a:lnTo>
                  <a:pt x="304" y="33"/>
                </a:lnTo>
                <a:lnTo>
                  <a:pt x="305" y="33"/>
                </a:lnTo>
                <a:lnTo>
                  <a:pt x="307" y="33"/>
                </a:lnTo>
                <a:lnTo>
                  <a:pt x="312" y="32"/>
                </a:lnTo>
                <a:lnTo>
                  <a:pt x="313" y="32"/>
                </a:lnTo>
                <a:lnTo>
                  <a:pt x="314" y="32"/>
                </a:lnTo>
                <a:lnTo>
                  <a:pt x="315" y="32"/>
                </a:lnTo>
                <a:lnTo>
                  <a:pt x="318" y="33"/>
                </a:lnTo>
                <a:lnTo>
                  <a:pt x="320" y="33"/>
                </a:lnTo>
                <a:lnTo>
                  <a:pt x="321" y="33"/>
                </a:lnTo>
                <a:lnTo>
                  <a:pt x="322" y="33"/>
                </a:lnTo>
                <a:lnTo>
                  <a:pt x="323" y="33"/>
                </a:lnTo>
                <a:lnTo>
                  <a:pt x="325" y="32"/>
                </a:lnTo>
                <a:lnTo>
                  <a:pt x="326" y="32"/>
                </a:lnTo>
                <a:lnTo>
                  <a:pt x="327" y="32"/>
                </a:lnTo>
                <a:lnTo>
                  <a:pt x="328" y="32"/>
                </a:lnTo>
                <a:lnTo>
                  <a:pt x="329" y="32"/>
                </a:lnTo>
                <a:lnTo>
                  <a:pt x="332" y="33"/>
                </a:lnTo>
                <a:lnTo>
                  <a:pt x="333" y="34"/>
                </a:lnTo>
                <a:lnTo>
                  <a:pt x="334" y="34"/>
                </a:lnTo>
                <a:lnTo>
                  <a:pt x="335" y="35"/>
                </a:lnTo>
                <a:lnTo>
                  <a:pt x="337" y="36"/>
                </a:lnTo>
                <a:lnTo>
                  <a:pt x="338" y="36"/>
                </a:lnTo>
                <a:lnTo>
                  <a:pt x="342" y="38"/>
                </a:lnTo>
                <a:lnTo>
                  <a:pt x="344" y="39"/>
                </a:lnTo>
                <a:lnTo>
                  <a:pt x="345" y="40"/>
                </a:lnTo>
                <a:lnTo>
                  <a:pt x="346" y="40"/>
                </a:lnTo>
                <a:lnTo>
                  <a:pt x="346" y="40"/>
                </a:lnTo>
                <a:lnTo>
                  <a:pt x="350" y="44"/>
                </a:lnTo>
                <a:lnTo>
                  <a:pt x="351" y="45"/>
                </a:lnTo>
                <a:lnTo>
                  <a:pt x="352" y="46"/>
                </a:lnTo>
                <a:lnTo>
                  <a:pt x="353" y="47"/>
                </a:lnTo>
                <a:lnTo>
                  <a:pt x="355" y="48"/>
                </a:lnTo>
                <a:lnTo>
                  <a:pt x="357" y="49"/>
                </a:lnTo>
                <a:lnTo>
                  <a:pt x="358" y="50"/>
                </a:lnTo>
                <a:lnTo>
                  <a:pt x="360" y="50"/>
                </a:lnTo>
                <a:lnTo>
                  <a:pt x="361" y="51"/>
                </a:lnTo>
                <a:lnTo>
                  <a:pt x="365" y="51"/>
                </a:lnTo>
                <a:lnTo>
                  <a:pt x="367" y="52"/>
                </a:lnTo>
                <a:lnTo>
                  <a:pt x="370" y="53"/>
                </a:lnTo>
                <a:lnTo>
                  <a:pt x="371" y="54"/>
                </a:lnTo>
                <a:lnTo>
                  <a:pt x="372" y="54"/>
                </a:lnTo>
                <a:lnTo>
                  <a:pt x="373" y="54"/>
                </a:lnTo>
                <a:lnTo>
                  <a:pt x="373" y="55"/>
                </a:lnTo>
                <a:lnTo>
                  <a:pt x="373" y="55"/>
                </a:lnTo>
                <a:lnTo>
                  <a:pt x="374" y="56"/>
                </a:lnTo>
                <a:lnTo>
                  <a:pt x="374" y="56"/>
                </a:lnTo>
                <a:lnTo>
                  <a:pt x="374" y="57"/>
                </a:lnTo>
                <a:lnTo>
                  <a:pt x="375" y="61"/>
                </a:lnTo>
                <a:lnTo>
                  <a:pt x="376" y="62"/>
                </a:lnTo>
                <a:lnTo>
                  <a:pt x="376" y="63"/>
                </a:lnTo>
                <a:lnTo>
                  <a:pt x="377" y="64"/>
                </a:lnTo>
                <a:lnTo>
                  <a:pt x="377" y="64"/>
                </a:lnTo>
                <a:lnTo>
                  <a:pt x="378" y="65"/>
                </a:lnTo>
                <a:lnTo>
                  <a:pt x="379" y="65"/>
                </a:lnTo>
                <a:lnTo>
                  <a:pt x="380" y="66"/>
                </a:lnTo>
                <a:lnTo>
                  <a:pt x="381" y="66"/>
                </a:lnTo>
                <a:lnTo>
                  <a:pt x="383" y="67"/>
                </a:lnTo>
                <a:lnTo>
                  <a:pt x="385" y="67"/>
                </a:lnTo>
                <a:lnTo>
                  <a:pt x="387" y="68"/>
                </a:lnTo>
                <a:lnTo>
                  <a:pt x="389" y="69"/>
                </a:lnTo>
                <a:lnTo>
                  <a:pt x="391" y="69"/>
                </a:lnTo>
                <a:lnTo>
                  <a:pt x="393" y="70"/>
                </a:lnTo>
                <a:lnTo>
                  <a:pt x="394" y="71"/>
                </a:lnTo>
                <a:lnTo>
                  <a:pt x="397" y="73"/>
                </a:lnTo>
                <a:lnTo>
                  <a:pt x="399" y="74"/>
                </a:lnTo>
                <a:lnTo>
                  <a:pt x="400" y="75"/>
                </a:lnTo>
                <a:lnTo>
                  <a:pt x="402" y="76"/>
                </a:lnTo>
                <a:lnTo>
                  <a:pt x="403" y="76"/>
                </a:lnTo>
                <a:lnTo>
                  <a:pt x="405" y="77"/>
                </a:lnTo>
                <a:lnTo>
                  <a:pt x="406" y="77"/>
                </a:lnTo>
                <a:lnTo>
                  <a:pt x="409" y="78"/>
                </a:lnTo>
                <a:lnTo>
                  <a:pt x="410" y="78"/>
                </a:lnTo>
                <a:lnTo>
                  <a:pt x="410" y="78"/>
                </a:lnTo>
                <a:lnTo>
                  <a:pt x="411" y="79"/>
                </a:lnTo>
                <a:lnTo>
                  <a:pt x="411" y="80"/>
                </a:lnTo>
                <a:lnTo>
                  <a:pt x="411" y="81"/>
                </a:lnTo>
                <a:lnTo>
                  <a:pt x="411" y="82"/>
                </a:lnTo>
                <a:lnTo>
                  <a:pt x="411" y="82"/>
                </a:lnTo>
                <a:lnTo>
                  <a:pt x="411" y="83"/>
                </a:lnTo>
                <a:lnTo>
                  <a:pt x="410" y="86"/>
                </a:lnTo>
                <a:lnTo>
                  <a:pt x="410" y="88"/>
                </a:lnTo>
                <a:lnTo>
                  <a:pt x="410" y="90"/>
                </a:lnTo>
                <a:lnTo>
                  <a:pt x="410" y="91"/>
                </a:lnTo>
                <a:lnTo>
                  <a:pt x="410" y="93"/>
                </a:lnTo>
                <a:lnTo>
                  <a:pt x="410" y="94"/>
                </a:lnTo>
                <a:lnTo>
                  <a:pt x="411" y="95"/>
                </a:lnTo>
                <a:lnTo>
                  <a:pt x="412" y="97"/>
                </a:lnTo>
                <a:lnTo>
                  <a:pt x="413" y="98"/>
                </a:lnTo>
                <a:lnTo>
                  <a:pt x="414" y="99"/>
                </a:lnTo>
                <a:lnTo>
                  <a:pt x="415" y="100"/>
                </a:lnTo>
                <a:lnTo>
                  <a:pt x="416" y="101"/>
                </a:lnTo>
                <a:lnTo>
                  <a:pt x="419" y="102"/>
                </a:lnTo>
                <a:lnTo>
                  <a:pt x="427" y="107"/>
                </a:lnTo>
                <a:lnTo>
                  <a:pt x="432" y="109"/>
                </a:lnTo>
                <a:lnTo>
                  <a:pt x="434" y="110"/>
                </a:lnTo>
                <a:lnTo>
                  <a:pt x="435" y="110"/>
                </a:lnTo>
                <a:lnTo>
                  <a:pt x="436" y="111"/>
                </a:lnTo>
                <a:lnTo>
                  <a:pt x="437" y="111"/>
                </a:lnTo>
                <a:lnTo>
                  <a:pt x="438" y="111"/>
                </a:lnTo>
                <a:lnTo>
                  <a:pt x="440" y="111"/>
                </a:lnTo>
                <a:lnTo>
                  <a:pt x="442" y="111"/>
                </a:lnTo>
                <a:lnTo>
                  <a:pt x="444" y="111"/>
                </a:lnTo>
                <a:lnTo>
                  <a:pt x="445" y="111"/>
                </a:lnTo>
                <a:lnTo>
                  <a:pt x="446" y="111"/>
                </a:lnTo>
                <a:lnTo>
                  <a:pt x="448" y="110"/>
                </a:lnTo>
                <a:lnTo>
                  <a:pt x="448" y="110"/>
                </a:lnTo>
                <a:lnTo>
                  <a:pt x="449" y="109"/>
                </a:lnTo>
                <a:lnTo>
                  <a:pt x="450" y="108"/>
                </a:lnTo>
                <a:lnTo>
                  <a:pt x="451" y="108"/>
                </a:lnTo>
                <a:lnTo>
                  <a:pt x="453" y="104"/>
                </a:lnTo>
                <a:lnTo>
                  <a:pt x="455" y="102"/>
                </a:lnTo>
                <a:lnTo>
                  <a:pt x="456" y="100"/>
                </a:lnTo>
                <a:lnTo>
                  <a:pt x="457" y="99"/>
                </a:lnTo>
                <a:lnTo>
                  <a:pt x="457" y="98"/>
                </a:lnTo>
                <a:lnTo>
                  <a:pt x="459" y="94"/>
                </a:lnTo>
                <a:lnTo>
                  <a:pt x="460" y="91"/>
                </a:lnTo>
                <a:lnTo>
                  <a:pt x="462" y="89"/>
                </a:lnTo>
                <a:lnTo>
                  <a:pt x="463" y="87"/>
                </a:lnTo>
                <a:lnTo>
                  <a:pt x="464" y="86"/>
                </a:lnTo>
                <a:lnTo>
                  <a:pt x="466" y="84"/>
                </a:lnTo>
                <a:lnTo>
                  <a:pt x="467" y="83"/>
                </a:lnTo>
                <a:lnTo>
                  <a:pt x="468" y="82"/>
                </a:lnTo>
                <a:lnTo>
                  <a:pt x="469" y="81"/>
                </a:lnTo>
                <a:lnTo>
                  <a:pt x="470" y="81"/>
                </a:lnTo>
                <a:lnTo>
                  <a:pt x="471" y="81"/>
                </a:lnTo>
                <a:lnTo>
                  <a:pt x="471" y="81"/>
                </a:lnTo>
                <a:lnTo>
                  <a:pt x="472" y="82"/>
                </a:lnTo>
                <a:lnTo>
                  <a:pt x="473" y="82"/>
                </a:lnTo>
                <a:lnTo>
                  <a:pt x="474" y="83"/>
                </a:lnTo>
                <a:lnTo>
                  <a:pt x="476" y="86"/>
                </a:lnTo>
                <a:lnTo>
                  <a:pt x="477" y="87"/>
                </a:lnTo>
                <a:lnTo>
                  <a:pt x="478" y="88"/>
                </a:lnTo>
                <a:lnTo>
                  <a:pt x="479" y="89"/>
                </a:lnTo>
                <a:lnTo>
                  <a:pt x="480" y="89"/>
                </a:lnTo>
                <a:lnTo>
                  <a:pt x="481" y="90"/>
                </a:lnTo>
                <a:lnTo>
                  <a:pt x="482" y="91"/>
                </a:lnTo>
                <a:lnTo>
                  <a:pt x="483" y="91"/>
                </a:lnTo>
                <a:lnTo>
                  <a:pt x="485" y="92"/>
                </a:lnTo>
                <a:lnTo>
                  <a:pt x="487" y="93"/>
                </a:lnTo>
                <a:lnTo>
                  <a:pt x="490" y="93"/>
                </a:lnTo>
                <a:lnTo>
                  <a:pt x="494" y="94"/>
                </a:lnTo>
                <a:lnTo>
                  <a:pt x="496" y="95"/>
                </a:lnTo>
                <a:lnTo>
                  <a:pt x="498" y="95"/>
                </a:lnTo>
                <a:lnTo>
                  <a:pt x="499" y="96"/>
                </a:lnTo>
                <a:lnTo>
                  <a:pt x="500" y="97"/>
                </a:lnTo>
                <a:lnTo>
                  <a:pt x="501" y="97"/>
                </a:lnTo>
                <a:lnTo>
                  <a:pt x="502" y="98"/>
                </a:lnTo>
                <a:lnTo>
                  <a:pt x="503" y="99"/>
                </a:lnTo>
                <a:lnTo>
                  <a:pt x="505" y="101"/>
                </a:lnTo>
                <a:lnTo>
                  <a:pt x="507" y="102"/>
                </a:lnTo>
                <a:lnTo>
                  <a:pt x="510" y="106"/>
                </a:lnTo>
                <a:lnTo>
                  <a:pt x="512" y="108"/>
                </a:lnTo>
                <a:lnTo>
                  <a:pt x="513" y="109"/>
                </a:lnTo>
                <a:lnTo>
                  <a:pt x="514" y="109"/>
                </a:lnTo>
                <a:lnTo>
                  <a:pt x="515" y="110"/>
                </a:lnTo>
                <a:lnTo>
                  <a:pt x="515" y="110"/>
                </a:lnTo>
                <a:lnTo>
                  <a:pt x="516" y="110"/>
                </a:lnTo>
                <a:lnTo>
                  <a:pt x="517" y="110"/>
                </a:lnTo>
                <a:lnTo>
                  <a:pt x="518" y="111"/>
                </a:lnTo>
                <a:lnTo>
                  <a:pt x="520" y="111"/>
                </a:lnTo>
                <a:lnTo>
                  <a:pt x="526" y="111"/>
                </a:lnTo>
                <a:lnTo>
                  <a:pt x="528" y="111"/>
                </a:lnTo>
                <a:lnTo>
                  <a:pt x="529" y="111"/>
                </a:lnTo>
                <a:lnTo>
                  <a:pt x="530" y="112"/>
                </a:lnTo>
                <a:lnTo>
                  <a:pt x="531" y="112"/>
                </a:lnTo>
                <a:lnTo>
                  <a:pt x="535" y="114"/>
                </a:lnTo>
                <a:lnTo>
                  <a:pt x="536" y="114"/>
                </a:lnTo>
                <a:lnTo>
                  <a:pt x="542" y="116"/>
                </a:lnTo>
                <a:lnTo>
                  <a:pt x="547" y="117"/>
                </a:lnTo>
                <a:lnTo>
                  <a:pt x="551" y="119"/>
                </a:lnTo>
                <a:lnTo>
                  <a:pt x="552" y="119"/>
                </a:lnTo>
                <a:lnTo>
                  <a:pt x="554" y="119"/>
                </a:lnTo>
                <a:lnTo>
                  <a:pt x="559" y="123"/>
                </a:lnTo>
                <a:lnTo>
                  <a:pt x="565" y="125"/>
                </a:lnTo>
                <a:lnTo>
                  <a:pt x="567" y="126"/>
                </a:lnTo>
                <a:lnTo>
                  <a:pt x="569" y="127"/>
                </a:lnTo>
                <a:lnTo>
                  <a:pt x="571" y="129"/>
                </a:lnTo>
                <a:lnTo>
                  <a:pt x="573" y="130"/>
                </a:lnTo>
                <a:lnTo>
                  <a:pt x="575" y="132"/>
                </a:lnTo>
                <a:lnTo>
                  <a:pt x="577" y="133"/>
                </a:lnTo>
                <a:lnTo>
                  <a:pt x="582" y="139"/>
                </a:lnTo>
                <a:lnTo>
                  <a:pt x="584" y="141"/>
                </a:lnTo>
                <a:lnTo>
                  <a:pt x="585" y="143"/>
                </a:lnTo>
                <a:lnTo>
                  <a:pt x="587" y="146"/>
                </a:lnTo>
                <a:lnTo>
                  <a:pt x="589" y="147"/>
                </a:lnTo>
                <a:lnTo>
                  <a:pt x="590" y="149"/>
                </a:lnTo>
                <a:lnTo>
                  <a:pt x="592" y="150"/>
                </a:lnTo>
                <a:lnTo>
                  <a:pt x="594" y="152"/>
                </a:lnTo>
                <a:lnTo>
                  <a:pt x="595" y="152"/>
                </a:lnTo>
                <a:lnTo>
                  <a:pt x="596" y="152"/>
                </a:lnTo>
                <a:lnTo>
                  <a:pt x="597" y="153"/>
                </a:lnTo>
                <a:lnTo>
                  <a:pt x="600" y="153"/>
                </a:lnTo>
                <a:lnTo>
                  <a:pt x="601" y="154"/>
                </a:lnTo>
                <a:lnTo>
                  <a:pt x="607" y="155"/>
                </a:lnTo>
                <a:lnTo>
                  <a:pt x="612" y="157"/>
                </a:lnTo>
                <a:lnTo>
                  <a:pt x="614" y="158"/>
                </a:lnTo>
                <a:lnTo>
                  <a:pt x="616" y="159"/>
                </a:lnTo>
                <a:lnTo>
                  <a:pt x="618" y="160"/>
                </a:lnTo>
                <a:lnTo>
                  <a:pt x="623" y="163"/>
                </a:lnTo>
                <a:lnTo>
                  <a:pt x="627" y="166"/>
                </a:lnTo>
                <a:lnTo>
                  <a:pt x="628" y="167"/>
                </a:lnTo>
                <a:lnTo>
                  <a:pt x="629" y="168"/>
                </a:lnTo>
                <a:lnTo>
                  <a:pt x="631" y="169"/>
                </a:lnTo>
                <a:lnTo>
                  <a:pt x="632" y="171"/>
                </a:lnTo>
                <a:lnTo>
                  <a:pt x="638" y="179"/>
                </a:lnTo>
                <a:lnTo>
                  <a:pt x="638" y="180"/>
                </a:lnTo>
                <a:lnTo>
                  <a:pt x="638" y="181"/>
                </a:lnTo>
                <a:lnTo>
                  <a:pt x="638" y="182"/>
                </a:lnTo>
                <a:lnTo>
                  <a:pt x="638" y="184"/>
                </a:lnTo>
                <a:lnTo>
                  <a:pt x="637" y="186"/>
                </a:lnTo>
                <a:lnTo>
                  <a:pt x="636" y="189"/>
                </a:lnTo>
                <a:lnTo>
                  <a:pt x="634" y="195"/>
                </a:lnTo>
                <a:lnTo>
                  <a:pt x="634" y="196"/>
                </a:lnTo>
                <a:lnTo>
                  <a:pt x="633" y="197"/>
                </a:lnTo>
                <a:lnTo>
                  <a:pt x="633" y="198"/>
                </a:lnTo>
                <a:lnTo>
                  <a:pt x="633" y="199"/>
                </a:lnTo>
                <a:lnTo>
                  <a:pt x="633" y="199"/>
                </a:lnTo>
                <a:lnTo>
                  <a:pt x="634" y="200"/>
                </a:lnTo>
                <a:lnTo>
                  <a:pt x="634" y="201"/>
                </a:lnTo>
                <a:lnTo>
                  <a:pt x="635" y="202"/>
                </a:lnTo>
                <a:lnTo>
                  <a:pt x="636" y="204"/>
                </a:lnTo>
                <a:lnTo>
                  <a:pt x="637" y="204"/>
                </a:lnTo>
                <a:lnTo>
                  <a:pt x="639" y="205"/>
                </a:lnTo>
                <a:lnTo>
                  <a:pt x="642" y="207"/>
                </a:lnTo>
                <a:lnTo>
                  <a:pt x="643" y="208"/>
                </a:lnTo>
                <a:lnTo>
                  <a:pt x="644" y="209"/>
                </a:lnTo>
                <a:lnTo>
                  <a:pt x="645" y="210"/>
                </a:lnTo>
                <a:lnTo>
                  <a:pt x="646" y="210"/>
                </a:lnTo>
                <a:lnTo>
                  <a:pt x="646" y="211"/>
                </a:lnTo>
                <a:lnTo>
                  <a:pt x="647" y="212"/>
                </a:lnTo>
                <a:lnTo>
                  <a:pt x="647" y="213"/>
                </a:lnTo>
                <a:lnTo>
                  <a:pt x="647" y="214"/>
                </a:lnTo>
                <a:lnTo>
                  <a:pt x="647" y="215"/>
                </a:lnTo>
                <a:lnTo>
                  <a:pt x="647" y="216"/>
                </a:lnTo>
                <a:lnTo>
                  <a:pt x="647" y="217"/>
                </a:lnTo>
                <a:lnTo>
                  <a:pt x="647" y="218"/>
                </a:lnTo>
                <a:lnTo>
                  <a:pt x="647" y="219"/>
                </a:lnTo>
                <a:lnTo>
                  <a:pt x="647" y="220"/>
                </a:lnTo>
                <a:lnTo>
                  <a:pt x="646" y="222"/>
                </a:lnTo>
                <a:lnTo>
                  <a:pt x="645" y="224"/>
                </a:lnTo>
                <a:lnTo>
                  <a:pt x="644" y="225"/>
                </a:lnTo>
                <a:lnTo>
                  <a:pt x="642" y="227"/>
                </a:lnTo>
                <a:lnTo>
                  <a:pt x="640" y="229"/>
                </a:lnTo>
                <a:lnTo>
                  <a:pt x="639" y="231"/>
                </a:lnTo>
                <a:lnTo>
                  <a:pt x="637" y="232"/>
                </a:lnTo>
                <a:lnTo>
                  <a:pt x="636" y="232"/>
                </a:lnTo>
                <a:lnTo>
                  <a:pt x="635" y="233"/>
                </a:lnTo>
                <a:lnTo>
                  <a:pt x="634" y="233"/>
                </a:lnTo>
                <a:lnTo>
                  <a:pt x="633" y="234"/>
                </a:lnTo>
                <a:lnTo>
                  <a:pt x="632" y="234"/>
                </a:lnTo>
                <a:lnTo>
                  <a:pt x="631" y="234"/>
                </a:lnTo>
                <a:lnTo>
                  <a:pt x="629" y="234"/>
                </a:lnTo>
                <a:lnTo>
                  <a:pt x="628" y="234"/>
                </a:lnTo>
                <a:lnTo>
                  <a:pt x="627" y="234"/>
                </a:lnTo>
                <a:lnTo>
                  <a:pt x="627" y="234"/>
                </a:lnTo>
                <a:lnTo>
                  <a:pt x="627" y="234"/>
                </a:lnTo>
                <a:lnTo>
                  <a:pt x="627" y="234"/>
                </a:lnTo>
                <a:lnTo>
                  <a:pt x="627" y="235"/>
                </a:lnTo>
                <a:lnTo>
                  <a:pt x="627" y="236"/>
                </a:lnTo>
                <a:lnTo>
                  <a:pt x="627" y="237"/>
                </a:lnTo>
                <a:lnTo>
                  <a:pt x="628" y="238"/>
                </a:lnTo>
                <a:lnTo>
                  <a:pt x="628" y="239"/>
                </a:lnTo>
                <a:lnTo>
                  <a:pt x="629" y="240"/>
                </a:lnTo>
                <a:lnTo>
                  <a:pt x="630" y="241"/>
                </a:lnTo>
                <a:lnTo>
                  <a:pt x="632" y="243"/>
                </a:lnTo>
                <a:lnTo>
                  <a:pt x="633" y="244"/>
                </a:lnTo>
                <a:lnTo>
                  <a:pt x="634" y="245"/>
                </a:lnTo>
                <a:lnTo>
                  <a:pt x="635" y="247"/>
                </a:lnTo>
                <a:lnTo>
                  <a:pt x="635" y="248"/>
                </a:lnTo>
                <a:lnTo>
                  <a:pt x="635" y="249"/>
                </a:lnTo>
                <a:lnTo>
                  <a:pt x="635" y="250"/>
                </a:lnTo>
                <a:lnTo>
                  <a:pt x="635" y="251"/>
                </a:lnTo>
                <a:lnTo>
                  <a:pt x="635" y="251"/>
                </a:lnTo>
                <a:lnTo>
                  <a:pt x="635" y="252"/>
                </a:lnTo>
                <a:lnTo>
                  <a:pt x="635" y="253"/>
                </a:lnTo>
                <a:lnTo>
                  <a:pt x="634" y="256"/>
                </a:lnTo>
                <a:lnTo>
                  <a:pt x="633" y="259"/>
                </a:lnTo>
                <a:lnTo>
                  <a:pt x="633" y="260"/>
                </a:lnTo>
                <a:lnTo>
                  <a:pt x="632" y="261"/>
                </a:lnTo>
                <a:lnTo>
                  <a:pt x="632" y="261"/>
                </a:lnTo>
                <a:lnTo>
                  <a:pt x="631" y="262"/>
                </a:lnTo>
                <a:lnTo>
                  <a:pt x="630" y="262"/>
                </a:lnTo>
                <a:lnTo>
                  <a:pt x="630" y="262"/>
                </a:lnTo>
                <a:lnTo>
                  <a:pt x="629" y="263"/>
                </a:lnTo>
                <a:lnTo>
                  <a:pt x="627" y="263"/>
                </a:lnTo>
                <a:lnTo>
                  <a:pt x="626" y="263"/>
                </a:lnTo>
                <a:lnTo>
                  <a:pt x="626" y="262"/>
                </a:lnTo>
                <a:lnTo>
                  <a:pt x="625" y="262"/>
                </a:lnTo>
                <a:lnTo>
                  <a:pt x="624" y="262"/>
                </a:lnTo>
                <a:lnTo>
                  <a:pt x="624" y="261"/>
                </a:lnTo>
                <a:lnTo>
                  <a:pt x="623" y="260"/>
                </a:lnTo>
                <a:lnTo>
                  <a:pt x="622" y="259"/>
                </a:lnTo>
                <a:lnTo>
                  <a:pt x="622" y="259"/>
                </a:lnTo>
                <a:lnTo>
                  <a:pt x="621" y="257"/>
                </a:lnTo>
                <a:lnTo>
                  <a:pt x="620" y="255"/>
                </a:lnTo>
                <a:lnTo>
                  <a:pt x="620" y="255"/>
                </a:lnTo>
                <a:lnTo>
                  <a:pt x="619" y="255"/>
                </a:lnTo>
                <a:lnTo>
                  <a:pt x="619" y="254"/>
                </a:lnTo>
                <a:lnTo>
                  <a:pt x="618" y="254"/>
                </a:lnTo>
                <a:lnTo>
                  <a:pt x="617" y="254"/>
                </a:lnTo>
                <a:lnTo>
                  <a:pt x="616" y="253"/>
                </a:lnTo>
                <a:lnTo>
                  <a:pt x="615" y="253"/>
                </a:lnTo>
                <a:lnTo>
                  <a:pt x="613" y="254"/>
                </a:lnTo>
                <a:lnTo>
                  <a:pt x="612" y="254"/>
                </a:lnTo>
                <a:lnTo>
                  <a:pt x="611" y="255"/>
                </a:lnTo>
                <a:lnTo>
                  <a:pt x="609" y="255"/>
                </a:lnTo>
                <a:lnTo>
                  <a:pt x="608" y="256"/>
                </a:lnTo>
                <a:lnTo>
                  <a:pt x="607" y="257"/>
                </a:lnTo>
                <a:lnTo>
                  <a:pt x="606" y="258"/>
                </a:lnTo>
                <a:lnTo>
                  <a:pt x="604" y="260"/>
                </a:lnTo>
                <a:lnTo>
                  <a:pt x="603" y="261"/>
                </a:lnTo>
                <a:lnTo>
                  <a:pt x="603" y="262"/>
                </a:lnTo>
                <a:lnTo>
                  <a:pt x="602" y="263"/>
                </a:lnTo>
                <a:lnTo>
                  <a:pt x="602" y="263"/>
                </a:lnTo>
                <a:lnTo>
                  <a:pt x="602" y="264"/>
                </a:lnTo>
                <a:lnTo>
                  <a:pt x="602" y="264"/>
                </a:lnTo>
                <a:lnTo>
                  <a:pt x="602" y="265"/>
                </a:lnTo>
                <a:lnTo>
                  <a:pt x="602" y="265"/>
                </a:lnTo>
                <a:lnTo>
                  <a:pt x="603" y="265"/>
                </a:lnTo>
                <a:lnTo>
                  <a:pt x="604" y="265"/>
                </a:lnTo>
                <a:lnTo>
                  <a:pt x="608" y="266"/>
                </a:lnTo>
                <a:lnTo>
                  <a:pt x="609" y="267"/>
                </a:lnTo>
                <a:lnTo>
                  <a:pt x="610" y="267"/>
                </a:lnTo>
                <a:lnTo>
                  <a:pt x="611" y="268"/>
                </a:lnTo>
                <a:lnTo>
                  <a:pt x="611" y="268"/>
                </a:lnTo>
                <a:lnTo>
                  <a:pt x="612" y="269"/>
                </a:lnTo>
                <a:lnTo>
                  <a:pt x="612" y="269"/>
                </a:lnTo>
                <a:lnTo>
                  <a:pt x="613" y="270"/>
                </a:lnTo>
                <a:lnTo>
                  <a:pt x="613" y="271"/>
                </a:lnTo>
                <a:lnTo>
                  <a:pt x="613" y="271"/>
                </a:lnTo>
                <a:lnTo>
                  <a:pt x="613" y="272"/>
                </a:lnTo>
                <a:lnTo>
                  <a:pt x="612" y="273"/>
                </a:lnTo>
                <a:lnTo>
                  <a:pt x="612" y="273"/>
                </a:lnTo>
                <a:lnTo>
                  <a:pt x="612" y="274"/>
                </a:lnTo>
                <a:lnTo>
                  <a:pt x="611" y="275"/>
                </a:lnTo>
                <a:lnTo>
                  <a:pt x="610" y="276"/>
                </a:lnTo>
                <a:lnTo>
                  <a:pt x="609" y="276"/>
                </a:lnTo>
                <a:lnTo>
                  <a:pt x="608" y="277"/>
                </a:lnTo>
                <a:lnTo>
                  <a:pt x="606" y="277"/>
                </a:lnTo>
                <a:lnTo>
                  <a:pt x="603" y="278"/>
                </a:lnTo>
                <a:lnTo>
                  <a:pt x="600" y="278"/>
                </a:lnTo>
                <a:lnTo>
                  <a:pt x="596" y="278"/>
                </a:lnTo>
                <a:lnTo>
                  <a:pt x="594" y="279"/>
                </a:lnTo>
                <a:lnTo>
                  <a:pt x="592" y="279"/>
                </a:lnTo>
                <a:lnTo>
                  <a:pt x="591" y="280"/>
                </a:lnTo>
                <a:lnTo>
                  <a:pt x="589" y="281"/>
                </a:lnTo>
                <a:lnTo>
                  <a:pt x="588" y="282"/>
                </a:lnTo>
                <a:lnTo>
                  <a:pt x="587" y="282"/>
                </a:lnTo>
                <a:lnTo>
                  <a:pt x="587" y="283"/>
                </a:lnTo>
                <a:lnTo>
                  <a:pt x="586" y="284"/>
                </a:lnTo>
                <a:lnTo>
                  <a:pt x="585" y="285"/>
                </a:lnTo>
                <a:lnTo>
                  <a:pt x="584" y="286"/>
                </a:lnTo>
                <a:lnTo>
                  <a:pt x="583" y="288"/>
                </a:lnTo>
                <a:lnTo>
                  <a:pt x="581" y="292"/>
                </a:lnTo>
                <a:lnTo>
                  <a:pt x="580" y="293"/>
                </a:lnTo>
                <a:lnTo>
                  <a:pt x="579" y="295"/>
                </a:lnTo>
                <a:lnTo>
                  <a:pt x="577" y="298"/>
                </a:lnTo>
                <a:lnTo>
                  <a:pt x="575" y="299"/>
                </a:lnTo>
                <a:lnTo>
                  <a:pt x="574" y="301"/>
                </a:lnTo>
                <a:lnTo>
                  <a:pt x="573" y="303"/>
                </a:lnTo>
                <a:lnTo>
                  <a:pt x="573" y="304"/>
                </a:lnTo>
                <a:lnTo>
                  <a:pt x="573" y="305"/>
                </a:lnTo>
                <a:lnTo>
                  <a:pt x="572" y="307"/>
                </a:lnTo>
                <a:lnTo>
                  <a:pt x="572" y="311"/>
                </a:lnTo>
                <a:lnTo>
                  <a:pt x="572" y="314"/>
                </a:lnTo>
                <a:lnTo>
                  <a:pt x="572" y="316"/>
                </a:lnTo>
                <a:lnTo>
                  <a:pt x="571" y="319"/>
                </a:lnTo>
                <a:lnTo>
                  <a:pt x="570" y="323"/>
                </a:lnTo>
                <a:lnTo>
                  <a:pt x="570" y="325"/>
                </a:lnTo>
                <a:lnTo>
                  <a:pt x="570" y="326"/>
                </a:lnTo>
                <a:lnTo>
                  <a:pt x="570" y="327"/>
                </a:lnTo>
                <a:lnTo>
                  <a:pt x="570" y="328"/>
                </a:lnTo>
                <a:lnTo>
                  <a:pt x="570" y="329"/>
                </a:lnTo>
                <a:lnTo>
                  <a:pt x="571" y="329"/>
                </a:lnTo>
                <a:lnTo>
                  <a:pt x="571" y="330"/>
                </a:lnTo>
                <a:lnTo>
                  <a:pt x="572" y="331"/>
                </a:lnTo>
                <a:lnTo>
                  <a:pt x="573" y="331"/>
                </a:lnTo>
                <a:lnTo>
                  <a:pt x="577" y="335"/>
                </a:lnTo>
                <a:lnTo>
                  <a:pt x="584" y="340"/>
                </a:lnTo>
                <a:lnTo>
                  <a:pt x="585" y="340"/>
                </a:lnTo>
                <a:lnTo>
                  <a:pt x="585" y="341"/>
                </a:lnTo>
                <a:lnTo>
                  <a:pt x="585" y="341"/>
                </a:lnTo>
                <a:lnTo>
                  <a:pt x="586" y="342"/>
                </a:lnTo>
                <a:lnTo>
                  <a:pt x="585" y="342"/>
                </a:lnTo>
                <a:lnTo>
                  <a:pt x="585" y="342"/>
                </a:lnTo>
                <a:lnTo>
                  <a:pt x="585" y="343"/>
                </a:lnTo>
                <a:lnTo>
                  <a:pt x="583" y="344"/>
                </a:lnTo>
                <a:lnTo>
                  <a:pt x="583" y="344"/>
                </a:lnTo>
                <a:lnTo>
                  <a:pt x="582" y="345"/>
                </a:lnTo>
                <a:lnTo>
                  <a:pt x="582" y="345"/>
                </a:lnTo>
                <a:lnTo>
                  <a:pt x="582" y="346"/>
                </a:lnTo>
                <a:lnTo>
                  <a:pt x="582" y="346"/>
                </a:lnTo>
                <a:lnTo>
                  <a:pt x="582" y="347"/>
                </a:lnTo>
                <a:lnTo>
                  <a:pt x="583" y="347"/>
                </a:lnTo>
                <a:lnTo>
                  <a:pt x="583" y="348"/>
                </a:lnTo>
                <a:lnTo>
                  <a:pt x="584" y="348"/>
                </a:lnTo>
                <a:lnTo>
                  <a:pt x="585" y="349"/>
                </a:lnTo>
                <a:lnTo>
                  <a:pt x="586" y="349"/>
                </a:lnTo>
                <a:lnTo>
                  <a:pt x="588" y="350"/>
                </a:lnTo>
                <a:lnTo>
                  <a:pt x="589" y="350"/>
                </a:lnTo>
                <a:lnTo>
                  <a:pt x="593" y="351"/>
                </a:lnTo>
                <a:lnTo>
                  <a:pt x="594" y="352"/>
                </a:lnTo>
                <a:lnTo>
                  <a:pt x="594" y="352"/>
                </a:lnTo>
                <a:lnTo>
                  <a:pt x="595" y="353"/>
                </a:lnTo>
                <a:lnTo>
                  <a:pt x="595" y="353"/>
                </a:lnTo>
                <a:lnTo>
                  <a:pt x="596" y="354"/>
                </a:lnTo>
                <a:lnTo>
                  <a:pt x="596" y="355"/>
                </a:lnTo>
                <a:lnTo>
                  <a:pt x="596" y="355"/>
                </a:lnTo>
                <a:lnTo>
                  <a:pt x="596" y="356"/>
                </a:lnTo>
                <a:lnTo>
                  <a:pt x="596" y="357"/>
                </a:lnTo>
                <a:lnTo>
                  <a:pt x="596" y="358"/>
                </a:lnTo>
                <a:lnTo>
                  <a:pt x="595" y="359"/>
                </a:lnTo>
                <a:lnTo>
                  <a:pt x="595" y="360"/>
                </a:lnTo>
                <a:lnTo>
                  <a:pt x="594" y="362"/>
                </a:lnTo>
                <a:lnTo>
                  <a:pt x="593" y="364"/>
                </a:lnTo>
                <a:lnTo>
                  <a:pt x="589" y="369"/>
                </a:lnTo>
                <a:lnTo>
                  <a:pt x="588" y="370"/>
                </a:lnTo>
                <a:lnTo>
                  <a:pt x="588" y="371"/>
                </a:lnTo>
                <a:lnTo>
                  <a:pt x="587" y="372"/>
                </a:lnTo>
                <a:lnTo>
                  <a:pt x="587" y="373"/>
                </a:lnTo>
                <a:lnTo>
                  <a:pt x="587" y="374"/>
                </a:lnTo>
                <a:lnTo>
                  <a:pt x="587" y="375"/>
                </a:lnTo>
                <a:lnTo>
                  <a:pt x="587" y="376"/>
                </a:lnTo>
                <a:lnTo>
                  <a:pt x="588" y="378"/>
                </a:lnTo>
                <a:lnTo>
                  <a:pt x="588" y="379"/>
                </a:lnTo>
                <a:lnTo>
                  <a:pt x="589" y="380"/>
                </a:lnTo>
                <a:lnTo>
                  <a:pt x="589" y="381"/>
                </a:lnTo>
                <a:lnTo>
                  <a:pt x="591" y="383"/>
                </a:lnTo>
                <a:lnTo>
                  <a:pt x="592" y="385"/>
                </a:lnTo>
                <a:lnTo>
                  <a:pt x="593" y="386"/>
                </a:lnTo>
                <a:lnTo>
                  <a:pt x="593" y="387"/>
                </a:lnTo>
                <a:lnTo>
                  <a:pt x="594" y="388"/>
                </a:lnTo>
                <a:lnTo>
                  <a:pt x="594" y="388"/>
                </a:lnTo>
                <a:lnTo>
                  <a:pt x="594" y="389"/>
                </a:lnTo>
                <a:lnTo>
                  <a:pt x="594" y="390"/>
                </a:lnTo>
                <a:lnTo>
                  <a:pt x="593" y="391"/>
                </a:lnTo>
                <a:lnTo>
                  <a:pt x="593" y="391"/>
                </a:lnTo>
                <a:lnTo>
                  <a:pt x="592" y="392"/>
                </a:lnTo>
                <a:lnTo>
                  <a:pt x="592" y="392"/>
                </a:lnTo>
                <a:lnTo>
                  <a:pt x="590" y="394"/>
                </a:lnTo>
                <a:lnTo>
                  <a:pt x="587" y="396"/>
                </a:lnTo>
                <a:lnTo>
                  <a:pt x="585" y="397"/>
                </a:lnTo>
                <a:lnTo>
                  <a:pt x="584" y="398"/>
                </a:lnTo>
                <a:lnTo>
                  <a:pt x="583" y="400"/>
                </a:lnTo>
                <a:lnTo>
                  <a:pt x="582" y="401"/>
                </a:lnTo>
                <a:lnTo>
                  <a:pt x="581" y="403"/>
                </a:lnTo>
                <a:lnTo>
                  <a:pt x="580" y="404"/>
                </a:lnTo>
                <a:lnTo>
                  <a:pt x="579" y="406"/>
                </a:lnTo>
                <a:lnTo>
                  <a:pt x="579" y="407"/>
                </a:lnTo>
                <a:lnTo>
                  <a:pt x="578" y="409"/>
                </a:lnTo>
                <a:lnTo>
                  <a:pt x="578" y="410"/>
                </a:lnTo>
                <a:lnTo>
                  <a:pt x="577" y="412"/>
                </a:lnTo>
                <a:lnTo>
                  <a:pt x="577" y="413"/>
                </a:lnTo>
                <a:lnTo>
                  <a:pt x="577" y="414"/>
                </a:lnTo>
                <a:lnTo>
                  <a:pt x="577" y="415"/>
                </a:lnTo>
                <a:lnTo>
                  <a:pt x="577" y="416"/>
                </a:lnTo>
                <a:lnTo>
                  <a:pt x="577" y="417"/>
                </a:lnTo>
                <a:lnTo>
                  <a:pt x="578" y="418"/>
                </a:lnTo>
                <a:lnTo>
                  <a:pt x="578" y="419"/>
                </a:lnTo>
                <a:lnTo>
                  <a:pt x="578" y="419"/>
                </a:lnTo>
                <a:lnTo>
                  <a:pt x="579" y="420"/>
                </a:lnTo>
                <a:lnTo>
                  <a:pt x="580" y="421"/>
                </a:lnTo>
                <a:lnTo>
                  <a:pt x="582" y="422"/>
                </a:lnTo>
                <a:lnTo>
                  <a:pt x="585" y="425"/>
                </a:lnTo>
                <a:lnTo>
                  <a:pt x="586" y="426"/>
                </a:lnTo>
                <a:lnTo>
                  <a:pt x="587" y="427"/>
                </a:lnTo>
                <a:lnTo>
                  <a:pt x="588" y="427"/>
                </a:lnTo>
                <a:lnTo>
                  <a:pt x="588" y="428"/>
                </a:lnTo>
                <a:lnTo>
                  <a:pt x="589" y="429"/>
                </a:lnTo>
                <a:lnTo>
                  <a:pt x="589" y="430"/>
                </a:lnTo>
                <a:lnTo>
                  <a:pt x="590" y="431"/>
                </a:lnTo>
                <a:lnTo>
                  <a:pt x="590" y="432"/>
                </a:lnTo>
                <a:lnTo>
                  <a:pt x="590" y="433"/>
                </a:lnTo>
                <a:lnTo>
                  <a:pt x="590" y="435"/>
                </a:lnTo>
                <a:lnTo>
                  <a:pt x="590" y="437"/>
                </a:lnTo>
                <a:lnTo>
                  <a:pt x="590" y="438"/>
                </a:lnTo>
                <a:lnTo>
                  <a:pt x="590" y="439"/>
                </a:lnTo>
                <a:lnTo>
                  <a:pt x="589" y="440"/>
                </a:lnTo>
                <a:lnTo>
                  <a:pt x="589" y="441"/>
                </a:lnTo>
                <a:lnTo>
                  <a:pt x="588" y="442"/>
                </a:lnTo>
                <a:lnTo>
                  <a:pt x="586" y="443"/>
                </a:lnTo>
                <a:lnTo>
                  <a:pt x="584" y="444"/>
                </a:lnTo>
                <a:lnTo>
                  <a:pt x="583" y="445"/>
                </a:lnTo>
                <a:lnTo>
                  <a:pt x="580" y="446"/>
                </a:lnTo>
                <a:lnTo>
                  <a:pt x="579" y="447"/>
                </a:lnTo>
                <a:lnTo>
                  <a:pt x="578" y="448"/>
                </a:lnTo>
                <a:lnTo>
                  <a:pt x="577" y="448"/>
                </a:lnTo>
                <a:lnTo>
                  <a:pt x="577" y="449"/>
                </a:lnTo>
                <a:lnTo>
                  <a:pt x="576" y="450"/>
                </a:lnTo>
                <a:lnTo>
                  <a:pt x="576" y="450"/>
                </a:lnTo>
                <a:lnTo>
                  <a:pt x="575" y="452"/>
                </a:lnTo>
                <a:lnTo>
                  <a:pt x="575" y="453"/>
                </a:lnTo>
                <a:lnTo>
                  <a:pt x="575" y="454"/>
                </a:lnTo>
                <a:lnTo>
                  <a:pt x="575" y="455"/>
                </a:lnTo>
                <a:lnTo>
                  <a:pt x="575" y="456"/>
                </a:lnTo>
                <a:lnTo>
                  <a:pt x="576" y="459"/>
                </a:lnTo>
                <a:lnTo>
                  <a:pt x="576" y="461"/>
                </a:lnTo>
                <a:lnTo>
                  <a:pt x="577" y="462"/>
                </a:lnTo>
                <a:lnTo>
                  <a:pt x="577" y="463"/>
                </a:lnTo>
                <a:lnTo>
                  <a:pt x="577" y="464"/>
                </a:lnTo>
                <a:lnTo>
                  <a:pt x="577" y="464"/>
                </a:lnTo>
                <a:lnTo>
                  <a:pt x="576" y="465"/>
                </a:lnTo>
                <a:lnTo>
                  <a:pt x="576" y="466"/>
                </a:lnTo>
                <a:lnTo>
                  <a:pt x="575" y="467"/>
                </a:lnTo>
                <a:lnTo>
                  <a:pt x="574" y="468"/>
                </a:lnTo>
                <a:lnTo>
                  <a:pt x="574" y="469"/>
                </a:lnTo>
                <a:lnTo>
                  <a:pt x="573" y="469"/>
                </a:lnTo>
                <a:lnTo>
                  <a:pt x="571" y="470"/>
                </a:lnTo>
                <a:lnTo>
                  <a:pt x="570" y="470"/>
                </a:lnTo>
                <a:lnTo>
                  <a:pt x="569" y="471"/>
                </a:lnTo>
                <a:lnTo>
                  <a:pt x="568" y="471"/>
                </a:lnTo>
                <a:lnTo>
                  <a:pt x="567" y="471"/>
                </a:lnTo>
                <a:lnTo>
                  <a:pt x="567" y="472"/>
                </a:lnTo>
                <a:lnTo>
                  <a:pt x="567" y="472"/>
                </a:lnTo>
                <a:lnTo>
                  <a:pt x="567" y="472"/>
                </a:lnTo>
                <a:lnTo>
                  <a:pt x="567" y="473"/>
                </a:lnTo>
                <a:lnTo>
                  <a:pt x="567" y="474"/>
                </a:lnTo>
                <a:lnTo>
                  <a:pt x="567" y="475"/>
                </a:lnTo>
                <a:lnTo>
                  <a:pt x="568" y="476"/>
                </a:lnTo>
                <a:lnTo>
                  <a:pt x="569" y="477"/>
                </a:lnTo>
                <a:lnTo>
                  <a:pt x="571" y="479"/>
                </a:lnTo>
                <a:lnTo>
                  <a:pt x="572" y="480"/>
                </a:lnTo>
                <a:lnTo>
                  <a:pt x="576" y="484"/>
                </a:lnTo>
                <a:lnTo>
                  <a:pt x="578" y="485"/>
                </a:lnTo>
                <a:lnTo>
                  <a:pt x="578" y="486"/>
                </a:lnTo>
                <a:lnTo>
                  <a:pt x="579" y="487"/>
                </a:lnTo>
                <a:lnTo>
                  <a:pt x="580" y="488"/>
                </a:lnTo>
                <a:lnTo>
                  <a:pt x="580" y="489"/>
                </a:lnTo>
                <a:lnTo>
                  <a:pt x="581" y="490"/>
                </a:lnTo>
                <a:lnTo>
                  <a:pt x="581" y="491"/>
                </a:lnTo>
                <a:lnTo>
                  <a:pt x="580" y="491"/>
                </a:lnTo>
                <a:lnTo>
                  <a:pt x="580" y="492"/>
                </a:lnTo>
                <a:lnTo>
                  <a:pt x="580" y="493"/>
                </a:lnTo>
                <a:lnTo>
                  <a:pt x="579" y="494"/>
                </a:lnTo>
                <a:lnTo>
                  <a:pt x="578" y="495"/>
                </a:lnTo>
                <a:lnTo>
                  <a:pt x="577" y="495"/>
                </a:lnTo>
                <a:lnTo>
                  <a:pt x="575" y="498"/>
                </a:lnTo>
                <a:lnTo>
                  <a:pt x="574" y="499"/>
                </a:lnTo>
                <a:lnTo>
                  <a:pt x="573" y="499"/>
                </a:lnTo>
                <a:lnTo>
                  <a:pt x="573" y="500"/>
                </a:lnTo>
                <a:lnTo>
                  <a:pt x="572" y="501"/>
                </a:lnTo>
                <a:lnTo>
                  <a:pt x="571" y="504"/>
                </a:lnTo>
                <a:lnTo>
                  <a:pt x="571" y="505"/>
                </a:lnTo>
                <a:lnTo>
                  <a:pt x="570" y="506"/>
                </a:lnTo>
                <a:lnTo>
                  <a:pt x="569" y="507"/>
                </a:lnTo>
                <a:lnTo>
                  <a:pt x="568" y="508"/>
                </a:lnTo>
                <a:lnTo>
                  <a:pt x="568" y="509"/>
                </a:lnTo>
                <a:lnTo>
                  <a:pt x="567" y="509"/>
                </a:lnTo>
                <a:lnTo>
                  <a:pt x="566" y="510"/>
                </a:lnTo>
                <a:lnTo>
                  <a:pt x="565" y="511"/>
                </a:lnTo>
                <a:lnTo>
                  <a:pt x="565" y="511"/>
                </a:lnTo>
                <a:lnTo>
                  <a:pt x="564" y="511"/>
                </a:lnTo>
                <a:lnTo>
                  <a:pt x="563" y="512"/>
                </a:lnTo>
                <a:lnTo>
                  <a:pt x="560" y="512"/>
                </a:lnTo>
                <a:lnTo>
                  <a:pt x="557" y="513"/>
                </a:lnTo>
                <a:lnTo>
                  <a:pt x="553" y="514"/>
                </a:lnTo>
                <a:lnTo>
                  <a:pt x="548" y="514"/>
                </a:lnTo>
                <a:lnTo>
                  <a:pt x="545" y="514"/>
                </a:lnTo>
                <a:lnTo>
                  <a:pt x="543" y="515"/>
                </a:lnTo>
                <a:lnTo>
                  <a:pt x="541" y="516"/>
                </a:lnTo>
                <a:lnTo>
                  <a:pt x="540" y="516"/>
                </a:lnTo>
                <a:lnTo>
                  <a:pt x="539" y="517"/>
                </a:lnTo>
                <a:lnTo>
                  <a:pt x="538" y="518"/>
                </a:lnTo>
                <a:lnTo>
                  <a:pt x="537" y="518"/>
                </a:lnTo>
                <a:lnTo>
                  <a:pt x="536" y="520"/>
                </a:lnTo>
                <a:lnTo>
                  <a:pt x="535" y="521"/>
                </a:lnTo>
                <a:lnTo>
                  <a:pt x="535" y="522"/>
                </a:lnTo>
                <a:lnTo>
                  <a:pt x="534" y="523"/>
                </a:lnTo>
                <a:lnTo>
                  <a:pt x="535" y="524"/>
                </a:lnTo>
                <a:lnTo>
                  <a:pt x="535" y="527"/>
                </a:lnTo>
                <a:lnTo>
                  <a:pt x="535" y="528"/>
                </a:lnTo>
                <a:lnTo>
                  <a:pt x="535" y="528"/>
                </a:lnTo>
                <a:lnTo>
                  <a:pt x="534" y="529"/>
                </a:lnTo>
                <a:lnTo>
                  <a:pt x="534" y="530"/>
                </a:lnTo>
                <a:lnTo>
                  <a:pt x="533" y="530"/>
                </a:lnTo>
                <a:lnTo>
                  <a:pt x="533" y="531"/>
                </a:lnTo>
                <a:lnTo>
                  <a:pt x="532" y="532"/>
                </a:lnTo>
                <a:lnTo>
                  <a:pt x="528" y="534"/>
                </a:lnTo>
                <a:lnTo>
                  <a:pt x="527" y="535"/>
                </a:lnTo>
                <a:lnTo>
                  <a:pt x="526" y="535"/>
                </a:lnTo>
                <a:lnTo>
                  <a:pt x="524" y="535"/>
                </a:lnTo>
                <a:lnTo>
                  <a:pt x="521" y="536"/>
                </a:lnTo>
                <a:lnTo>
                  <a:pt x="516" y="537"/>
                </a:lnTo>
                <a:lnTo>
                  <a:pt x="513" y="538"/>
                </a:lnTo>
                <a:lnTo>
                  <a:pt x="512" y="538"/>
                </a:lnTo>
                <a:lnTo>
                  <a:pt x="511" y="538"/>
                </a:lnTo>
                <a:lnTo>
                  <a:pt x="507" y="537"/>
                </a:lnTo>
                <a:lnTo>
                  <a:pt x="504" y="537"/>
                </a:lnTo>
                <a:lnTo>
                  <a:pt x="503" y="536"/>
                </a:lnTo>
                <a:lnTo>
                  <a:pt x="500" y="536"/>
                </a:lnTo>
                <a:lnTo>
                  <a:pt x="498" y="535"/>
                </a:lnTo>
                <a:lnTo>
                  <a:pt x="495" y="535"/>
                </a:lnTo>
                <a:lnTo>
                  <a:pt x="494" y="535"/>
                </a:lnTo>
                <a:lnTo>
                  <a:pt x="493" y="535"/>
                </a:lnTo>
                <a:lnTo>
                  <a:pt x="492" y="535"/>
                </a:lnTo>
                <a:lnTo>
                  <a:pt x="491" y="535"/>
                </a:lnTo>
                <a:lnTo>
                  <a:pt x="490" y="536"/>
                </a:lnTo>
                <a:lnTo>
                  <a:pt x="488" y="537"/>
                </a:lnTo>
                <a:lnTo>
                  <a:pt x="487" y="538"/>
                </a:lnTo>
                <a:lnTo>
                  <a:pt x="485" y="540"/>
                </a:lnTo>
                <a:lnTo>
                  <a:pt x="483" y="540"/>
                </a:lnTo>
                <a:lnTo>
                  <a:pt x="481" y="541"/>
                </a:lnTo>
                <a:lnTo>
                  <a:pt x="479" y="541"/>
                </a:lnTo>
                <a:lnTo>
                  <a:pt x="477" y="541"/>
                </a:lnTo>
                <a:lnTo>
                  <a:pt x="476" y="541"/>
                </a:lnTo>
                <a:lnTo>
                  <a:pt x="475" y="541"/>
                </a:lnTo>
                <a:lnTo>
                  <a:pt x="474" y="541"/>
                </a:lnTo>
                <a:lnTo>
                  <a:pt x="472" y="540"/>
                </a:lnTo>
                <a:lnTo>
                  <a:pt x="471" y="540"/>
                </a:lnTo>
                <a:lnTo>
                  <a:pt x="470" y="539"/>
                </a:lnTo>
                <a:lnTo>
                  <a:pt x="466" y="537"/>
                </a:lnTo>
                <a:lnTo>
                  <a:pt x="465" y="536"/>
                </a:lnTo>
                <a:lnTo>
                  <a:pt x="464" y="535"/>
                </a:lnTo>
                <a:lnTo>
                  <a:pt x="464" y="534"/>
                </a:lnTo>
                <a:lnTo>
                  <a:pt x="462" y="532"/>
                </a:lnTo>
                <a:lnTo>
                  <a:pt x="461" y="531"/>
                </a:lnTo>
                <a:lnTo>
                  <a:pt x="460" y="530"/>
                </a:lnTo>
                <a:lnTo>
                  <a:pt x="460" y="529"/>
                </a:lnTo>
                <a:lnTo>
                  <a:pt x="459" y="529"/>
                </a:lnTo>
                <a:lnTo>
                  <a:pt x="459" y="529"/>
                </a:lnTo>
                <a:lnTo>
                  <a:pt x="458" y="529"/>
                </a:lnTo>
                <a:lnTo>
                  <a:pt x="457" y="529"/>
                </a:lnTo>
                <a:lnTo>
                  <a:pt x="456" y="529"/>
                </a:lnTo>
                <a:lnTo>
                  <a:pt x="455" y="529"/>
                </a:lnTo>
                <a:lnTo>
                  <a:pt x="453" y="530"/>
                </a:lnTo>
                <a:lnTo>
                  <a:pt x="451" y="531"/>
                </a:lnTo>
                <a:lnTo>
                  <a:pt x="450" y="531"/>
                </a:lnTo>
                <a:lnTo>
                  <a:pt x="449" y="532"/>
                </a:lnTo>
                <a:lnTo>
                  <a:pt x="449" y="532"/>
                </a:lnTo>
                <a:lnTo>
                  <a:pt x="448" y="533"/>
                </a:lnTo>
                <a:lnTo>
                  <a:pt x="445" y="536"/>
                </a:lnTo>
                <a:lnTo>
                  <a:pt x="444" y="537"/>
                </a:lnTo>
                <a:lnTo>
                  <a:pt x="443" y="538"/>
                </a:lnTo>
                <a:lnTo>
                  <a:pt x="442" y="539"/>
                </a:lnTo>
                <a:lnTo>
                  <a:pt x="441" y="539"/>
                </a:lnTo>
                <a:lnTo>
                  <a:pt x="440" y="540"/>
                </a:lnTo>
                <a:lnTo>
                  <a:pt x="440" y="540"/>
                </a:lnTo>
                <a:lnTo>
                  <a:pt x="439" y="540"/>
                </a:lnTo>
                <a:lnTo>
                  <a:pt x="438" y="540"/>
                </a:lnTo>
                <a:lnTo>
                  <a:pt x="437" y="541"/>
                </a:lnTo>
                <a:lnTo>
                  <a:pt x="436" y="540"/>
                </a:lnTo>
                <a:lnTo>
                  <a:pt x="433" y="540"/>
                </a:lnTo>
                <a:lnTo>
                  <a:pt x="432" y="540"/>
                </a:lnTo>
                <a:lnTo>
                  <a:pt x="431" y="540"/>
                </a:lnTo>
                <a:lnTo>
                  <a:pt x="430" y="540"/>
                </a:lnTo>
                <a:lnTo>
                  <a:pt x="430" y="540"/>
                </a:lnTo>
                <a:lnTo>
                  <a:pt x="429" y="540"/>
                </a:lnTo>
                <a:lnTo>
                  <a:pt x="429" y="541"/>
                </a:lnTo>
                <a:lnTo>
                  <a:pt x="428" y="541"/>
                </a:lnTo>
                <a:lnTo>
                  <a:pt x="427" y="542"/>
                </a:lnTo>
                <a:lnTo>
                  <a:pt x="427" y="543"/>
                </a:lnTo>
                <a:lnTo>
                  <a:pt x="426" y="544"/>
                </a:lnTo>
                <a:lnTo>
                  <a:pt x="425" y="546"/>
                </a:lnTo>
                <a:lnTo>
                  <a:pt x="424" y="550"/>
                </a:lnTo>
                <a:lnTo>
                  <a:pt x="423" y="551"/>
                </a:lnTo>
                <a:lnTo>
                  <a:pt x="423" y="552"/>
                </a:lnTo>
                <a:lnTo>
                  <a:pt x="422" y="553"/>
                </a:lnTo>
                <a:lnTo>
                  <a:pt x="421" y="554"/>
                </a:lnTo>
                <a:lnTo>
                  <a:pt x="421" y="554"/>
                </a:lnTo>
                <a:lnTo>
                  <a:pt x="420" y="554"/>
                </a:lnTo>
                <a:lnTo>
                  <a:pt x="419" y="555"/>
                </a:lnTo>
                <a:lnTo>
                  <a:pt x="418" y="555"/>
                </a:lnTo>
                <a:lnTo>
                  <a:pt x="416" y="555"/>
                </a:lnTo>
                <a:lnTo>
                  <a:pt x="413" y="555"/>
                </a:lnTo>
                <a:lnTo>
                  <a:pt x="412" y="555"/>
                </a:lnTo>
                <a:lnTo>
                  <a:pt x="409" y="555"/>
                </a:lnTo>
                <a:lnTo>
                  <a:pt x="406" y="556"/>
                </a:lnTo>
                <a:lnTo>
                  <a:pt x="404" y="557"/>
                </a:lnTo>
                <a:lnTo>
                  <a:pt x="400" y="558"/>
                </a:lnTo>
                <a:lnTo>
                  <a:pt x="398" y="559"/>
                </a:lnTo>
                <a:lnTo>
                  <a:pt x="396" y="560"/>
                </a:lnTo>
                <a:lnTo>
                  <a:pt x="394" y="561"/>
                </a:lnTo>
                <a:lnTo>
                  <a:pt x="394" y="562"/>
                </a:lnTo>
                <a:lnTo>
                  <a:pt x="393" y="563"/>
                </a:lnTo>
                <a:lnTo>
                  <a:pt x="392" y="564"/>
                </a:lnTo>
                <a:lnTo>
                  <a:pt x="390" y="566"/>
                </a:lnTo>
                <a:lnTo>
                  <a:pt x="389" y="568"/>
                </a:lnTo>
                <a:lnTo>
                  <a:pt x="387" y="571"/>
                </a:lnTo>
                <a:lnTo>
                  <a:pt x="385" y="572"/>
                </a:lnTo>
                <a:lnTo>
                  <a:pt x="383" y="573"/>
                </a:lnTo>
                <a:lnTo>
                  <a:pt x="382" y="574"/>
                </a:lnTo>
                <a:lnTo>
                  <a:pt x="381" y="575"/>
                </a:lnTo>
                <a:lnTo>
                  <a:pt x="377" y="577"/>
                </a:lnTo>
                <a:lnTo>
                  <a:pt x="376" y="578"/>
                </a:lnTo>
                <a:lnTo>
                  <a:pt x="375" y="579"/>
                </a:lnTo>
                <a:lnTo>
                  <a:pt x="374" y="579"/>
                </a:lnTo>
                <a:lnTo>
                  <a:pt x="372" y="581"/>
                </a:lnTo>
                <a:lnTo>
                  <a:pt x="370" y="583"/>
                </a:lnTo>
                <a:lnTo>
                  <a:pt x="368" y="585"/>
                </a:lnTo>
                <a:lnTo>
                  <a:pt x="367" y="586"/>
                </a:lnTo>
                <a:lnTo>
                  <a:pt x="366" y="588"/>
                </a:lnTo>
                <a:lnTo>
                  <a:pt x="364" y="591"/>
                </a:lnTo>
                <a:lnTo>
                  <a:pt x="363" y="592"/>
                </a:lnTo>
                <a:lnTo>
                  <a:pt x="362" y="593"/>
                </a:lnTo>
                <a:lnTo>
                  <a:pt x="361" y="593"/>
                </a:lnTo>
                <a:lnTo>
                  <a:pt x="361" y="593"/>
                </a:lnTo>
                <a:lnTo>
                  <a:pt x="360" y="593"/>
                </a:lnTo>
                <a:lnTo>
                  <a:pt x="359" y="593"/>
                </a:lnTo>
                <a:lnTo>
                  <a:pt x="358" y="593"/>
                </a:lnTo>
                <a:lnTo>
                  <a:pt x="358" y="593"/>
                </a:lnTo>
                <a:lnTo>
                  <a:pt x="357" y="592"/>
                </a:lnTo>
                <a:lnTo>
                  <a:pt x="354" y="590"/>
                </a:lnTo>
                <a:lnTo>
                  <a:pt x="352" y="589"/>
                </a:lnTo>
                <a:lnTo>
                  <a:pt x="351" y="588"/>
                </a:lnTo>
                <a:lnTo>
                  <a:pt x="349" y="588"/>
                </a:lnTo>
                <a:lnTo>
                  <a:pt x="348" y="587"/>
                </a:lnTo>
                <a:lnTo>
                  <a:pt x="346" y="587"/>
                </a:lnTo>
                <a:lnTo>
                  <a:pt x="345" y="587"/>
                </a:lnTo>
                <a:lnTo>
                  <a:pt x="343" y="587"/>
                </a:lnTo>
                <a:lnTo>
                  <a:pt x="338" y="588"/>
                </a:lnTo>
                <a:lnTo>
                  <a:pt x="336" y="588"/>
                </a:lnTo>
                <a:lnTo>
                  <a:pt x="335" y="588"/>
                </a:lnTo>
                <a:lnTo>
                  <a:pt x="335" y="589"/>
                </a:lnTo>
                <a:lnTo>
                  <a:pt x="334" y="589"/>
                </a:lnTo>
                <a:lnTo>
                  <a:pt x="333" y="589"/>
                </a:lnTo>
                <a:lnTo>
                  <a:pt x="333" y="590"/>
                </a:lnTo>
                <a:lnTo>
                  <a:pt x="332" y="591"/>
                </a:lnTo>
                <a:lnTo>
                  <a:pt x="330" y="594"/>
                </a:lnTo>
                <a:lnTo>
                  <a:pt x="328" y="596"/>
                </a:lnTo>
                <a:lnTo>
                  <a:pt x="327" y="597"/>
                </a:lnTo>
                <a:lnTo>
                  <a:pt x="326" y="598"/>
                </a:lnTo>
                <a:lnTo>
                  <a:pt x="325" y="599"/>
                </a:lnTo>
                <a:lnTo>
                  <a:pt x="325" y="600"/>
                </a:lnTo>
                <a:lnTo>
                  <a:pt x="324" y="600"/>
                </a:lnTo>
                <a:lnTo>
                  <a:pt x="323" y="601"/>
                </a:lnTo>
                <a:lnTo>
                  <a:pt x="322" y="601"/>
                </a:lnTo>
                <a:lnTo>
                  <a:pt x="322" y="601"/>
                </a:lnTo>
                <a:lnTo>
                  <a:pt x="320" y="601"/>
                </a:lnTo>
                <a:lnTo>
                  <a:pt x="319" y="600"/>
                </a:lnTo>
                <a:lnTo>
                  <a:pt x="317" y="600"/>
                </a:lnTo>
                <a:lnTo>
                  <a:pt x="316" y="600"/>
                </a:lnTo>
                <a:lnTo>
                  <a:pt x="315" y="599"/>
                </a:lnTo>
                <a:lnTo>
                  <a:pt x="314" y="599"/>
                </a:lnTo>
                <a:lnTo>
                  <a:pt x="312" y="597"/>
                </a:lnTo>
                <a:lnTo>
                  <a:pt x="311" y="596"/>
                </a:lnTo>
                <a:lnTo>
                  <a:pt x="310" y="595"/>
                </a:lnTo>
                <a:lnTo>
                  <a:pt x="309" y="595"/>
                </a:lnTo>
                <a:lnTo>
                  <a:pt x="308" y="595"/>
                </a:lnTo>
                <a:lnTo>
                  <a:pt x="307" y="595"/>
                </a:lnTo>
                <a:lnTo>
                  <a:pt x="305" y="595"/>
                </a:lnTo>
                <a:lnTo>
                  <a:pt x="304" y="595"/>
                </a:lnTo>
                <a:lnTo>
                  <a:pt x="302" y="595"/>
                </a:lnTo>
                <a:lnTo>
                  <a:pt x="301" y="596"/>
                </a:lnTo>
                <a:lnTo>
                  <a:pt x="300" y="596"/>
                </a:lnTo>
                <a:lnTo>
                  <a:pt x="299" y="597"/>
                </a:lnTo>
                <a:lnTo>
                  <a:pt x="299" y="597"/>
                </a:lnTo>
                <a:lnTo>
                  <a:pt x="299" y="598"/>
                </a:lnTo>
                <a:lnTo>
                  <a:pt x="298" y="598"/>
                </a:lnTo>
                <a:lnTo>
                  <a:pt x="298" y="598"/>
                </a:lnTo>
                <a:lnTo>
                  <a:pt x="298" y="598"/>
                </a:lnTo>
                <a:lnTo>
                  <a:pt x="297" y="597"/>
                </a:lnTo>
                <a:lnTo>
                  <a:pt x="297" y="596"/>
                </a:lnTo>
                <a:lnTo>
                  <a:pt x="295" y="593"/>
                </a:lnTo>
                <a:lnTo>
                  <a:pt x="295" y="592"/>
                </a:lnTo>
                <a:lnTo>
                  <a:pt x="294" y="591"/>
                </a:lnTo>
                <a:lnTo>
                  <a:pt x="293" y="590"/>
                </a:lnTo>
                <a:lnTo>
                  <a:pt x="293" y="589"/>
                </a:lnTo>
                <a:lnTo>
                  <a:pt x="292" y="588"/>
                </a:lnTo>
                <a:lnTo>
                  <a:pt x="291" y="587"/>
                </a:lnTo>
                <a:lnTo>
                  <a:pt x="288" y="585"/>
                </a:lnTo>
                <a:lnTo>
                  <a:pt x="287" y="584"/>
                </a:lnTo>
                <a:lnTo>
                  <a:pt x="285" y="584"/>
                </a:lnTo>
                <a:lnTo>
                  <a:pt x="283" y="582"/>
                </a:lnTo>
                <a:lnTo>
                  <a:pt x="280" y="581"/>
                </a:lnTo>
                <a:lnTo>
                  <a:pt x="278" y="580"/>
                </a:lnTo>
                <a:lnTo>
                  <a:pt x="276" y="579"/>
                </a:lnTo>
                <a:lnTo>
                  <a:pt x="275" y="578"/>
                </a:lnTo>
                <a:lnTo>
                  <a:pt x="274" y="577"/>
                </a:lnTo>
                <a:lnTo>
                  <a:pt x="273" y="576"/>
                </a:lnTo>
                <a:lnTo>
                  <a:pt x="272" y="575"/>
                </a:lnTo>
                <a:lnTo>
                  <a:pt x="271" y="572"/>
                </a:lnTo>
                <a:lnTo>
                  <a:pt x="270" y="571"/>
                </a:lnTo>
                <a:lnTo>
                  <a:pt x="269" y="570"/>
                </a:lnTo>
                <a:lnTo>
                  <a:pt x="268" y="569"/>
                </a:lnTo>
                <a:lnTo>
                  <a:pt x="268" y="569"/>
                </a:lnTo>
                <a:lnTo>
                  <a:pt x="267" y="569"/>
                </a:lnTo>
                <a:lnTo>
                  <a:pt x="266" y="568"/>
                </a:lnTo>
                <a:lnTo>
                  <a:pt x="265" y="568"/>
                </a:lnTo>
                <a:lnTo>
                  <a:pt x="264" y="568"/>
                </a:lnTo>
                <a:lnTo>
                  <a:pt x="261" y="568"/>
                </a:lnTo>
                <a:lnTo>
                  <a:pt x="261" y="568"/>
                </a:lnTo>
                <a:lnTo>
                  <a:pt x="260" y="567"/>
                </a:lnTo>
                <a:lnTo>
                  <a:pt x="259" y="567"/>
                </a:lnTo>
                <a:lnTo>
                  <a:pt x="259" y="567"/>
                </a:lnTo>
                <a:lnTo>
                  <a:pt x="259" y="566"/>
                </a:lnTo>
                <a:lnTo>
                  <a:pt x="259" y="565"/>
                </a:lnTo>
                <a:lnTo>
                  <a:pt x="259" y="565"/>
                </a:lnTo>
                <a:lnTo>
                  <a:pt x="259" y="564"/>
                </a:lnTo>
                <a:lnTo>
                  <a:pt x="259" y="563"/>
                </a:lnTo>
                <a:lnTo>
                  <a:pt x="259" y="563"/>
                </a:lnTo>
                <a:lnTo>
                  <a:pt x="260" y="561"/>
                </a:lnTo>
                <a:lnTo>
                  <a:pt x="261" y="560"/>
                </a:lnTo>
                <a:lnTo>
                  <a:pt x="262" y="558"/>
                </a:lnTo>
                <a:lnTo>
                  <a:pt x="264" y="555"/>
                </a:lnTo>
                <a:lnTo>
                  <a:pt x="265" y="555"/>
                </a:lnTo>
                <a:lnTo>
                  <a:pt x="267" y="553"/>
                </a:lnTo>
                <a:lnTo>
                  <a:pt x="270" y="549"/>
                </a:lnTo>
                <a:lnTo>
                  <a:pt x="271" y="548"/>
                </a:lnTo>
                <a:lnTo>
                  <a:pt x="272" y="547"/>
                </a:lnTo>
                <a:lnTo>
                  <a:pt x="272" y="546"/>
                </a:lnTo>
                <a:lnTo>
                  <a:pt x="273" y="545"/>
                </a:lnTo>
                <a:lnTo>
                  <a:pt x="274" y="541"/>
                </a:lnTo>
                <a:lnTo>
                  <a:pt x="275" y="540"/>
                </a:lnTo>
                <a:lnTo>
                  <a:pt x="275" y="539"/>
                </a:lnTo>
                <a:lnTo>
                  <a:pt x="277" y="535"/>
                </a:lnTo>
                <a:lnTo>
                  <a:pt x="278" y="534"/>
                </a:lnTo>
                <a:lnTo>
                  <a:pt x="279" y="533"/>
                </a:lnTo>
                <a:lnTo>
                  <a:pt x="279" y="532"/>
                </a:lnTo>
                <a:lnTo>
                  <a:pt x="279" y="531"/>
                </a:lnTo>
                <a:lnTo>
                  <a:pt x="280" y="528"/>
                </a:lnTo>
                <a:lnTo>
                  <a:pt x="280" y="527"/>
                </a:lnTo>
                <a:lnTo>
                  <a:pt x="281" y="525"/>
                </a:lnTo>
                <a:lnTo>
                  <a:pt x="282" y="524"/>
                </a:lnTo>
                <a:lnTo>
                  <a:pt x="283" y="522"/>
                </a:lnTo>
                <a:lnTo>
                  <a:pt x="284" y="519"/>
                </a:lnTo>
                <a:lnTo>
                  <a:pt x="285" y="518"/>
                </a:lnTo>
                <a:lnTo>
                  <a:pt x="286" y="518"/>
                </a:lnTo>
                <a:lnTo>
                  <a:pt x="286" y="517"/>
                </a:lnTo>
                <a:lnTo>
                  <a:pt x="287" y="517"/>
                </a:lnTo>
                <a:lnTo>
                  <a:pt x="288" y="517"/>
                </a:lnTo>
                <a:lnTo>
                  <a:pt x="289" y="516"/>
                </a:lnTo>
                <a:lnTo>
                  <a:pt x="292" y="516"/>
                </a:lnTo>
                <a:lnTo>
                  <a:pt x="295" y="515"/>
                </a:lnTo>
                <a:lnTo>
                  <a:pt x="296" y="514"/>
                </a:lnTo>
                <a:lnTo>
                  <a:pt x="298" y="514"/>
                </a:lnTo>
                <a:lnTo>
                  <a:pt x="298" y="513"/>
                </a:lnTo>
                <a:lnTo>
                  <a:pt x="299" y="513"/>
                </a:lnTo>
                <a:lnTo>
                  <a:pt x="300" y="512"/>
                </a:lnTo>
                <a:lnTo>
                  <a:pt x="300" y="512"/>
                </a:lnTo>
                <a:lnTo>
                  <a:pt x="301" y="510"/>
                </a:lnTo>
                <a:lnTo>
                  <a:pt x="301" y="508"/>
                </a:lnTo>
                <a:lnTo>
                  <a:pt x="302" y="507"/>
                </a:lnTo>
                <a:lnTo>
                  <a:pt x="302" y="506"/>
                </a:lnTo>
                <a:lnTo>
                  <a:pt x="302" y="505"/>
                </a:lnTo>
                <a:lnTo>
                  <a:pt x="301" y="504"/>
                </a:lnTo>
                <a:lnTo>
                  <a:pt x="301" y="503"/>
                </a:lnTo>
                <a:lnTo>
                  <a:pt x="300" y="502"/>
                </a:lnTo>
                <a:lnTo>
                  <a:pt x="297" y="498"/>
                </a:lnTo>
                <a:lnTo>
                  <a:pt x="296" y="497"/>
                </a:lnTo>
                <a:lnTo>
                  <a:pt x="296" y="496"/>
                </a:lnTo>
                <a:lnTo>
                  <a:pt x="294" y="496"/>
                </a:lnTo>
                <a:lnTo>
                  <a:pt x="292" y="494"/>
                </a:lnTo>
                <a:lnTo>
                  <a:pt x="290" y="493"/>
                </a:lnTo>
                <a:lnTo>
                  <a:pt x="289" y="492"/>
                </a:lnTo>
                <a:lnTo>
                  <a:pt x="288" y="491"/>
                </a:lnTo>
                <a:lnTo>
                  <a:pt x="288" y="490"/>
                </a:lnTo>
                <a:lnTo>
                  <a:pt x="287" y="490"/>
                </a:lnTo>
                <a:lnTo>
                  <a:pt x="287" y="489"/>
                </a:lnTo>
                <a:lnTo>
                  <a:pt x="287" y="488"/>
                </a:lnTo>
                <a:lnTo>
                  <a:pt x="287" y="487"/>
                </a:lnTo>
                <a:lnTo>
                  <a:pt x="287" y="486"/>
                </a:lnTo>
                <a:lnTo>
                  <a:pt x="288" y="485"/>
                </a:lnTo>
                <a:lnTo>
                  <a:pt x="288" y="485"/>
                </a:lnTo>
                <a:lnTo>
                  <a:pt x="288" y="484"/>
                </a:lnTo>
                <a:lnTo>
                  <a:pt x="287" y="483"/>
                </a:lnTo>
                <a:lnTo>
                  <a:pt x="287" y="482"/>
                </a:lnTo>
                <a:lnTo>
                  <a:pt x="287" y="481"/>
                </a:lnTo>
                <a:lnTo>
                  <a:pt x="286" y="481"/>
                </a:lnTo>
                <a:lnTo>
                  <a:pt x="285" y="480"/>
                </a:lnTo>
                <a:lnTo>
                  <a:pt x="284" y="479"/>
                </a:lnTo>
                <a:lnTo>
                  <a:pt x="283" y="479"/>
                </a:lnTo>
                <a:lnTo>
                  <a:pt x="282" y="478"/>
                </a:lnTo>
                <a:lnTo>
                  <a:pt x="281" y="478"/>
                </a:lnTo>
                <a:lnTo>
                  <a:pt x="280" y="478"/>
                </a:lnTo>
                <a:lnTo>
                  <a:pt x="280" y="478"/>
                </a:lnTo>
                <a:lnTo>
                  <a:pt x="279" y="478"/>
                </a:lnTo>
                <a:lnTo>
                  <a:pt x="278" y="478"/>
                </a:lnTo>
                <a:lnTo>
                  <a:pt x="277" y="478"/>
                </a:lnTo>
                <a:lnTo>
                  <a:pt x="277" y="478"/>
                </a:lnTo>
                <a:lnTo>
                  <a:pt x="275" y="479"/>
                </a:lnTo>
                <a:lnTo>
                  <a:pt x="273" y="480"/>
                </a:lnTo>
                <a:lnTo>
                  <a:pt x="273" y="480"/>
                </a:lnTo>
                <a:lnTo>
                  <a:pt x="269" y="480"/>
                </a:lnTo>
                <a:lnTo>
                  <a:pt x="267" y="481"/>
                </a:lnTo>
                <a:lnTo>
                  <a:pt x="265" y="481"/>
                </a:lnTo>
                <a:lnTo>
                  <a:pt x="262" y="483"/>
                </a:lnTo>
                <a:lnTo>
                  <a:pt x="260" y="483"/>
                </a:lnTo>
                <a:lnTo>
                  <a:pt x="259" y="484"/>
                </a:lnTo>
                <a:lnTo>
                  <a:pt x="257" y="484"/>
                </a:lnTo>
                <a:lnTo>
                  <a:pt x="255" y="484"/>
                </a:lnTo>
                <a:lnTo>
                  <a:pt x="251" y="484"/>
                </a:lnTo>
                <a:lnTo>
                  <a:pt x="248" y="484"/>
                </a:lnTo>
                <a:lnTo>
                  <a:pt x="246" y="484"/>
                </a:lnTo>
                <a:lnTo>
                  <a:pt x="244" y="484"/>
                </a:lnTo>
                <a:lnTo>
                  <a:pt x="243" y="483"/>
                </a:lnTo>
                <a:lnTo>
                  <a:pt x="238" y="482"/>
                </a:lnTo>
                <a:lnTo>
                  <a:pt x="237" y="482"/>
                </a:lnTo>
                <a:lnTo>
                  <a:pt x="236" y="482"/>
                </a:lnTo>
                <a:lnTo>
                  <a:pt x="235" y="481"/>
                </a:lnTo>
                <a:lnTo>
                  <a:pt x="234" y="481"/>
                </a:lnTo>
                <a:lnTo>
                  <a:pt x="232" y="482"/>
                </a:lnTo>
                <a:lnTo>
                  <a:pt x="231" y="482"/>
                </a:lnTo>
                <a:lnTo>
                  <a:pt x="229" y="483"/>
                </a:lnTo>
                <a:lnTo>
                  <a:pt x="228" y="483"/>
                </a:lnTo>
                <a:lnTo>
                  <a:pt x="228" y="483"/>
                </a:lnTo>
                <a:lnTo>
                  <a:pt x="227" y="483"/>
                </a:lnTo>
                <a:lnTo>
                  <a:pt x="227" y="483"/>
                </a:lnTo>
                <a:lnTo>
                  <a:pt x="226" y="483"/>
                </a:lnTo>
                <a:lnTo>
                  <a:pt x="225" y="483"/>
                </a:lnTo>
                <a:lnTo>
                  <a:pt x="222" y="481"/>
                </a:lnTo>
                <a:lnTo>
                  <a:pt x="215" y="477"/>
                </a:lnTo>
                <a:lnTo>
                  <a:pt x="213" y="475"/>
                </a:lnTo>
                <a:lnTo>
                  <a:pt x="211" y="474"/>
                </a:lnTo>
                <a:lnTo>
                  <a:pt x="210" y="473"/>
                </a:lnTo>
                <a:lnTo>
                  <a:pt x="206" y="469"/>
                </a:lnTo>
                <a:lnTo>
                  <a:pt x="202" y="467"/>
                </a:lnTo>
                <a:lnTo>
                  <a:pt x="201" y="465"/>
                </a:lnTo>
                <a:lnTo>
                  <a:pt x="198" y="463"/>
                </a:lnTo>
                <a:lnTo>
                  <a:pt x="197" y="462"/>
                </a:lnTo>
                <a:lnTo>
                  <a:pt x="196" y="461"/>
                </a:lnTo>
                <a:lnTo>
                  <a:pt x="196" y="460"/>
                </a:lnTo>
                <a:lnTo>
                  <a:pt x="195" y="458"/>
                </a:lnTo>
                <a:lnTo>
                  <a:pt x="194" y="456"/>
                </a:lnTo>
                <a:lnTo>
                  <a:pt x="193" y="454"/>
                </a:lnTo>
                <a:lnTo>
                  <a:pt x="193" y="453"/>
                </a:lnTo>
                <a:lnTo>
                  <a:pt x="193" y="451"/>
                </a:lnTo>
                <a:lnTo>
                  <a:pt x="193" y="449"/>
                </a:lnTo>
                <a:lnTo>
                  <a:pt x="193" y="446"/>
                </a:lnTo>
                <a:lnTo>
                  <a:pt x="194" y="442"/>
                </a:lnTo>
                <a:lnTo>
                  <a:pt x="194" y="439"/>
                </a:lnTo>
                <a:lnTo>
                  <a:pt x="194" y="438"/>
                </a:lnTo>
                <a:lnTo>
                  <a:pt x="194" y="437"/>
                </a:lnTo>
                <a:lnTo>
                  <a:pt x="194" y="435"/>
                </a:lnTo>
                <a:lnTo>
                  <a:pt x="194" y="434"/>
                </a:lnTo>
                <a:lnTo>
                  <a:pt x="193" y="432"/>
                </a:lnTo>
                <a:lnTo>
                  <a:pt x="193" y="429"/>
                </a:lnTo>
                <a:lnTo>
                  <a:pt x="192" y="428"/>
                </a:lnTo>
                <a:lnTo>
                  <a:pt x="192" y="427"/>
                </a:lnTo>
                <a:lnTo>
                  <a:pt x="191" y="426"/>
                </a:lnTo>
                <a:lnTo>
                  <a:pt x="190" y="425"/>
                </a:lnTo>
                <a:lnTo>
                  <a:pt x="190" y="424"/>
                </a:lnTo>
                <a:lnTo>
                  <a:pt x="189" y="423"/>
                </a:lnTo>
                <a:lnTo>
                  <a:pt x="188" y="423"/>
                </a:lnTo>
                <a:lnTo>
                  <a:pt x="187" y="423"/>
                </a:lnTo>
                <a:lnTo>
                  <a:pt x="186" y="422"/>
                </a:lnTo>
                <a:lnTo>
                  <a:pt x="185" y="422"/>
                </a:lnTo>
                <a:lnTo>
                  <a:pt x="183" y="422"/>
                </a:lnTo>
                <a:lnTo>
                  <a:pt x="181" y="422"/>
                </a:lnTo>
                <a:lnTo>
                  <a:pt x="180" y="422"/>
                </a:lnTo>
                <a:lnTo>
                  <a:pt x="176" y="423"/>
                </a:lnTo>
                <a:lnTo>
                  <a:pt x="172" y="423"/>
                </a:lnTo>
                <a:lnTo>
                  <a:pt x="171" y="423"/>
                </a:lnTo>
                <a:lnTo>
                  <a:pt x="169" y="424"/>
                </a:lnTo>
                <a:lnTo>
                  <a:pt x="165" y="425"/>
                </a:lnTo>
                <a:lnTo>
                  <a:pt x="163" y="425"/>
                </a:lnTo>
                <a:lnTo>
                  <a:pt x="158" y="426"/>
                </a:lnTo>
                <a:lnTo>
                  <a:pt x="157" y="426"/>
                </a:lnTo>
                <a:lnTo>
                  <a:pt x="157" y="426"/>
                </a:lnTo>
                <a:lnTo>
                  <a:pt x="156" y="425"/>
                </a:lnTo>
                <a:lnTo>
                  <a:pt x="155" y="425"/>
                </a:lnTo>
                <a:lnTo>
                  <a:pt x="154" y="424"/>
                </a:lnTo>
                <a:lnTo>
                  <a:pt x="153" y="422"/>
                </a:lnTo>
                <a:lnTo>
                  <a:pt x="152" y="422"/>
                </a:lnTo>
                <a:lnTo>
                  <a:pt x="151" y="421"/>
                </a:lnTo>
                <a:lnTo>
                  <a:pt x="149" y="420"/>
                </a:lnTo>
                <a:lnTo>
                  <a:pt x="147" y="419"/>
                </a:lnTo>
                <a:lnTo>
                  <a:pt x="144" y="418"/>
                </a:lnTo>
                <a:lnTo>
                  <a:pt x="139" y="416"/>
                </a:lnTo>
                <a:lnTo>
                  <a:pt x="132" y="415"/>
                </a:lnTo>
                <a:lnTo>
                  <a:pt x="131" y="414"/>
                </a:lnTo>
                <a:lnTo>
                  <a:pt x="130" y="414"/>
                </a:lnTo>
                <a:lnTo>
                  <a:pt x="129" y="414"/>
                </a:lnTo>
                <a:lnTo>
                  <a:pt x="128" y="414"/>
                </a:lnTo>
                <a:lnTo>
                  <a:pt x="128" y="414"/>
                </a:lnTo>
                <a:lnTo>
                  <a:pt x="127" y="415"/>
                </a:lnTo>
                <a:lnTo>
                  <a:pt x="125" y="415"/>
                </a:lnTo>
                <a:lnTo>
                  <a:pt x="121" y="417"/>
                </a:lnTo>
                <a:lnTo>
                  <a:pt x="120" y="418"/>
                </a:lnTo>
                <a:lnTo>
                  <a:pt x="118" y="419"/>
                </a:lnTo>
                <a:lnTo>
                  <a:pt x="117" y="419"/>
                </a:lnTo>
                <a:lnTo>
                  <a:pt x="115" y="419"/>
                </a:lnTo>
                <a:lnTo>
                  <a:pt x="114" y="419"/>
                </a:lnTo>
                <a:lnTo>
                  <a:pt x="112" y="419"/>
                </a:lnTo>
                <a:lnTo>
                  <a:pt x="110" y="418"/>
                </a:lnTo>
                <a:lnTo>
                  <a:pt x="109" y="418"/>
                </a:lnTo>
                <a:lnTo>
                  <a:pt x="109" y="417"/>
                </a:lnTo>
                <a:lnTo>
                  <a:pt x="108" y="417"/>
                </a:lnTo>
                <a:lnTo>
                  <a:pt x="107" y="416"/>
                </a:lnTo>
                <a:lnTo>
                  <a:pt x="106" y="415"/>
                </a:lnTo>
                <a:lnTo>
                  <a:pt x="105" y="415"/>
                </a:lnTo>
                <a:lnTo>
                  <a:pt x="102" y="411"/>
                </a:lnTo>
                <a:lnTo>
                  <a:pt x="101" y="409"/>
                </a:lnTo>
                <a:lnTo>
                  <a:pt x="99" y="408"/>
                </a:lnTo>
                <a:lnTo>
                  <a:pt x="98" y="407"/>
                </a:lnTo>
                <a:lnTo>
                  <a:pt x="97" y="406"/>
                </a:lnTo>
                <a:lnTo>
                  <a:pt x="96" y="406"/>
                </a:lnTo>
                <a:lnTo>
                  <a:pt x="96" y="406"/>
                </a:lnTo>
                <a:lnTo>
                  <a:pt x="95" y="405"/>
                </a:lnTo>
                <a:lnTo>
                  <a:pt x="94" y="405"/>
                </a:lnTo>
                <a:lnTo>
                  <a:pt x="92" y="405"/>
                </a:lnTo>
                <a:lnTo>
                  <a:pt x="88" y="404"/>
                </a:lnTo>
                <a:lnTo>
                  <a:pt x="87" y="404"/>
                </a:lnTo>
                <a:lnTo>
                  <a:pt x="86" y="404"/>
                </a:lnTo>
                <a:lnTo>
                  <a:pt x="85" y="403"/>
                </a:lnTo>
                <a:lnTo>
                  <a:pt x="84" y="403"/>
                </a:lnTo>
                <a:lnTo>
                  <a:pt x="83" y="402"/>
                </a:lnTo>
                <a:lnTo>
                  <a:pt x="82" y="402"/>
                </a:lnTo>
                <a:lnTo>
                  <a:pt x="82" y="402"/>
                </a:lnTo>
                <a:lnTo>
                  <a:pt x="82" y="401"/>
                </a:lnTo>
                <a:lnTo>
                  <a:pt x="82" y="401"/>
                </a:lnTo>
                <a:lnTo>
                  <a:pt x="83" y="401"/>
                </a:lnTo>
                <a:lnTo>
                  <a:pt x="84" y="400"/>
                </a:lnTo>
                <a:lnTo>
                  <a:pt x="85" y="399"/>
                </a:lnTo>
                <a:lnTo>
                  <a:pt x="86" y="399"/>
                </a:lnTo>
                <a:lnTo>
                  <a:pt x="86" y="398"/>
                </a:lnTo>
                <a:lnTo>
                  <a:pt x="87" y="397"/>
                </a:lnTo>
                <a:lnTo>
                  <a:pt x="87" y="397"/>
                </a:lnTo>
                <a:lnTo>
                  <a:pt x="87" y="396"/>
                </a:lnTo>
                <a:lnTo>
                  <a:pt x="88" y="394"/>
                </a:lnTo>
                <a:lnTo>
                  <a:pt x="88" y="393"/>
                </a:lnTo>
                <a:lnTo>
                  <a:pt x="88" y="393"/>
                </a:lnTo>
                <a:lnTo>
                  <a:pt x="88" y="392"/>
                </a:lnTo>
                <a:lnTo>
                  <a:pt x="87" y="391"/>
                </a:lnTo>
                <a:lnTo>
                  <a:pt x="87" y="390"/>
                </a:lnTo>
                <a:lnTo>
                  <a:pt x="86" y="390"/>
                </a:lnTo>
                <a:lnTo>
                  <a:pt x="86" y="389"/>
                </a:lnTo>
                <a:lnTo>
                  <a:pt x="85" y="389"/>
                </a:lnTo>
                <a:lnTo>
                  <a:pt x="84" y="388"/>
                </a:lnTo>
                <a:lnTo>
                  <a:pt x="82" y="387"/>
                </a:lnTo>
                <a:lnTo>
                  <a:pt x="80" y="387"/>
                </a:lnTo>
                <a:lnTo>
                  <a:pt x="75" y="385"/>
                </a:lnTo>
                <a:lnTo>
                  <a:pt x="74" y="384"/>
                </a:lnTo>
                <a:lnTo>
                  <a:pt x="72" y="384"/>
                </a:lnTo>
                <a:lnTo>
                  <a:pt x="70" y="383"/>
                </a:lnTo>
                <a:lnTo>
                  <a:pt x="68" y="381"/>
                </a:lnTo>
                <a:lnTo>
                  <a:pt x="66" y="380"/>
                </a:lnTo>
                <a:lnTo>
                  <a:pt x="63" y="377"/>
                </a:lnTo>
                <a:lnTo>
                  <a:pt x="62" y="376"/>
                </a:lnTo>
                <a:lnTo>
                  <a:pt x="61" y="376"/>
                </a:lnTo>
                <a:lnTo>
                  <a:pt x="60" y="375"/>
                </a:lnTo>
                <a:lnTo>
                  <a:pt x="59" y="375"/>
                </a:lnTo>
                <a:lnTo>
                  <a:pt x="58" y="375"/>
                </a:lnTo>
                <a:lnTo>
                  <a:pt x="57" y="375"/>
                </a:lnTo>
                <a:lnTo>
                  <a:pt x="56" y="375"/>
                </a:lnTo>
                <a:lnTo>
                  <a:pt x="54" y="375"/>
                </a:lnTo>
                <a:lnTo>
                  <a:pt x="53" y="376"/>
                </a:lnTo>
                <a:lnTo>
                  <a:pt x="51" y="376"/>
                </a:lnTo>
                <a:lnTo>
                  <a:pt x="49" y="377"/>
                </a:lnTo>
                <a:lnTo>
                  <a:pt x="44" y="380"/>
                </a:lnTo>
                <a:lnTo>
                  <a:pt x="42" y="380"/>
                </a:lnTo>
                <a:lnTo>
                  <a:pt x="41" y="381"/>
                </a:lnTo>
                <a:lnTo>
                  <a:pt x="40" y="381"/>
                </a:lnTo>
                <a:lnTo>
                  <a:pt x="39" y="381"/>
                </a:lnTo>
                <a:lnTo>
                  <a:pt x="38" y="381"/>
                </a:lnTo>
                <a:lnTo>
                  <a:pt x="36" y="380"/>
                </a:lnTo>
                <a:lnTo>
                  <a:pt x="36" y="380"/>
                </a:lnTo>
                <a:lnTo>
                  <a:pt x="35" y="380"/>
                </a:lnTo>
                <a:lnTo>
                  <a:pt x="33" y="378"/>
                </a:lnTo>
                <a:lnTo>
                  <a:pt x="30" y="376"/>
                </a:lnTo>
                <a:lnTo>
                  <a:pt x="27" y="373"/>
                </a:lnTo>
                <a:lnTo>
                  <a:pt x="25" y="371"/>
                </a:lnTo>
                <a:lnTo>
                  <a:pt x="22" y="368"/>
                </a:lnTo>
                <a:lnTo>
                  <a:pt x="21" y="367"/>
                </a:lnTo>
                <a:lnTo>
                  <a:pt x="16" y="362"/>
                </a:lnTo>
                <a:lnTo>
                  <a:pt x="15" y="361"/>
                </a:lnTo>
                <a:lnTo>
                  <a:pt x="15" y="360"/>
                </a:lnTo>
                <a:lnTo>
                  <a:pt x="12" y="356"/>
                </a:lnTo>
                <a:lnTo>
                  <a:pt x="9" y="352"/>
                </a:lnTo>
                <a:lnTo>
                  <a:pt x="8" y="350"/>
                </a:lnTo>
                <a:lnTo>
                  <a:pt x="8" y="349"/>
                </a:lnTo>
                <a:lnTo>
                  <a:pt x="7" y="348"/>
                </a:lnTo>
                <a:lnTo>
                  <a:pt x="7" y="347"/>
                </a:lnTo>
                <a:lnTo>
                  <a:pt x="7" y="346"/>
                </a:lnTo>
                <a:lnTo>
                  <a:pt x="7" y="345"/>
                </a:lnTo>
                <a:lnTo>
                  <a:pt x="7" y="344"/>
                </a:lnTo>
                <a:lnTo>
                  <a:pt x="7" y="343"/>
                </a:lnTo>
                <a:lnTo>
                  <a:pt x="8" y="342"/>
                </a:lnTo>
                <a:lnTo>
                  <a:pt x="9" y="341"/>
                </a:lnTo>
                <a:lnTo>
                  <a:pt x="10" y="339"/>
                </a:lnTo>
                <a:lnTo>
                  <a:pt x="11" y="337"/>
                </a:lnTo>
                <a:lnTo>
                  <a:pt x="13" y="335"/>
                </a:lnTo>
                <a:lnTo>
                  <a:pt x="13" y="334"/>
                </a:lnTo>
                <a:lnTo>
                  <a:pt x="14" y="333"/>
                </a:lnTo>
                <a:lnTo>
                  <a:pt x="14" y="333"/>
                </a:lnTo>
                <a:lnTo>
                  <a:pt x="14" y="332"/>
                </a:lnTo>
                <a:lnTo>
                  <a:pt x="14" y="332"/>
                </a:lnTo>
                <a:lnTo>
                  <a:pt x="13" y="331"/>
                </a:lnTo>
                <a:lnTo>
                  <a:pt x="12" y="329"/>
                </a:lnTo>
                <a:lnTo>
                  <a:pt x="11" y="328"/>
                </a:lnTo>
                <a:lnTo>
                  <a:pt x="11" y="327"/>
                </a:lnTo>
                <a:lnTo>
                  <a:pt x="10" y="326"/>
                </a:lnTo>
                <a:lnTo>
                  <a:pt x="9" y="325"/>
                </a:lnTo>
                <a:lnTo>
                  <a:pt x="6" y="323"/>
                </a:lnTo>
                <a:lnTo>
                  <a:pt x="4" y="321"/>
                </a:lnTo>
                <a:lnTo>
                  <a:pt x="3" y="320"/>
                </a:lnTo>
                <a:lnTo>
                  <a:pt x="2" y="319"/>
                </a:lnTo>
                <a:lnTo>
                  <a:pt x="1" y="317"/>
                </a:lnTo>
                <a:lnTo>
                  <a:pt x="1" y="316"/>
                </a:lnTo>
                <a:lnTo>
                  <a:pt x="1" y="316"/>
                </a:lnTo>
                <a:lnTo>
                  <a:pt x="0" y="314"/>
                </a:lnTo>
                <a:lnTo>
                  <a:pt x="0" y="313"/>
                </a:lnTo>
                <a:lnTo>
                  <a:pt x="0" y="312"/>
                </a:lnTo>
                <a:lnTo>
                  <a:pt x="0" y="310"/>
                </a:lnTo>
                <a:lnTo>
                  <a:pt x="1" y="308"/>
                </a:lnTo>
                <a:lnTo>
                  <a:pt x="1" y="307"/>
                </a:lnTo>
                <a:lnTo>
                  <a:pt x="2" y="303"/>
                </a:lnTo>
                <a:lnTo>
                  <a:pt x="3" y="301"/>
                </a:lnTo>
                <a:lnTo>
                  <a:pt x="4" y="299"/>
                </a:lnTo>
                <a:lnTo>
                  <a:pt x="5" y="295"/>
                </a:lnTo>
                <a:lnTo>
                  <a:pt x="6" y="290"/>
                </a:lnTo>
                <a:lnTo>
                  <a:pt x="6" y="289"/>
                </a:lnTo>
                <a:lnTo>
                  <a:pt x="6" y="289"/>
                </a:lnTo>
                <a:lnTo>
                  <a:pt x="6" y="288"/>
                </a:lnTo>
                <a:lnTo>
                  <a:pt x="5" y="287"/>
                </a:lnTo>
                <a:lnTo>
                  <a:pt x="5" y="286"/>
                </a:lnTo>
                <a:lnTo>
                  <a:pt x="5" y="285"/>
                </a:lnTo>
                <a:lnTo>
                  <a:pt x="6" y="284"/>
                </a:lnTo>
                <a:lnTo>
                  <a:pt x="6" y="283"/>
                </a:lnTo>
                <a:lnTo>
                  <a:pt x="7" y="279"/>
                </a:lnTo>
                <a:lnTo>
                  <a:pt x="9" y="275"/>
                </a:lnTo>
                <a:lnTo>
                  <a:pt x="11" y="270"/>
                </a:lnTo>
                <a:lnTo>
                  <a:pt x="11" y="268"/>
                </a:lnTo>
                <a:lnTo>
                  <a:pt x="12" y="266"/>
                </a:lnTo>
                <a:lnTo>
                  <a:pt x="12" y="265"/>
                </a:lnTo>
                <a:lnTo>
                  <a:pt x="13" y="263"/>
                </a:lnTo>
                <a:lnTo>
                  <a:pt x="13" y="260"/>
                </a:lnTo>
                <a:lnTo>
                  <a:pt x="13" y="259"/>
                </a:lnTo>
                <a:lnTo>
                  <a:pt x="13" y="255"/>
                </a:lnTo>
                <a:lnTo>
                  <a:pt x="13" y="254"/>
                </a:lnTo>
                <a:lnTo>
                  <a:pt x="13" y="252"/>
                </a:lnTo>
                <a:lnTo>
                  <a:pt x="14" y="248"/>
                </a:lnTo>
                <a:lnTo>
                  <a:pt x="14" y="247"/>
                </a:lnTo>
                <a:lnTo>
                  <a:pt x="14" y="245"/>
                </a:lnTo>
                <a:lnTo>
                  <a:pt x="13" y="242"/>
                </a:lnTo>
                <a:lnTo>
                  <a:pt x="13" y="241"/>
                </a:lnTo>
                <a:lnTo>
                  <a:pt x="13" y="240"/>
                </a:lnTo>
                <a:lnTo>
                  <a:pt x="12" y="238"/>
                </a:lnTo>
                <a:lnTo>
                  <a:pt x="12" y="237"/>
                </a:lnTo>
                <a:lnTo>
                  <a:pt x="11" y="235"/>
                </a:lnTo>
                <a:lnTo>
                  <a:pt x="11" y="234"/>
                </a:lnTo>
                <a:lnTo>
                  <a:pt x="8" y="230"/>
                </a:lnTo>
                <a:lnTo>
                  <a:pt x="7" y="229"/>
                </a:lnTo>
                <a:lnTo>
                  <a:pt x="7" y="228"/>
                </a:lnTo>
                <a:lnTo>
                  <a:pt x="7" y="227"/>
                </a:lnTo>
                <a:lnTo>
                  <a:pt x="7" y="227"/>
                </a:lnTo>
                <a:lnTo>
                  <a:pt x="7" y="226"/>
                </a:lnTo>
                <a:lnTo>
                  <a:pt x="7" y="225"/>
                </a:lnTo>
                <a:lnTo>
                  <a:pt x="7" y="225"/>
                </a:lnTo>
                <a:lnTo>
                  <a:pt x="8" y="225"/>
                </a:lnTo>
                <a:lnTo>
                  <a:pt x="8" y="224"/>
                </a:lnTo>
                <a:lnTo>
                  <a:pt x="9" y="223"/>
                </a:lnTo>
                <a:lnTo>
                  <a:pt x="10" y="223"/>
                </a:lnTo>
                <a:lnTo>
                  <a:pt x="11" y="222"/>
                </a:lnTo>
                <a:lnTo>
                  <a:pt x="13" y="222"/>
                </a:lnTo>
                <a:lnTo>
                  <a:pt x="14" y="221"/>
                </a:lnTo>
                <a:lnTo>
                  <a:pt x="15" y="221"/>
                </a:lnTo>
                <a:lnTo>
                  <a:pt x="16" y="220"/>
                </a:lnTo>
                <a:lnTo>
                  <a:pt x="16" y="219"/>
                </a:lnTo>
                <a:lnTo>
                  <a:pt x="17" y="218"/>
                </a:lnTo>
                <a:lnTo>
                  <a:pt x="17" y="217"/>
                </a:lnTo>
                <a:lnTo>
                  <a:pt x="17" y="217"/>
                </a:lnTo>
                <a:lnTo>
                  <a:pt x="17" y="216"/>
                </a:lnTo>
                <a:lnTo>
                  <a:pt x="17" y="215"/>
                </a:lnTo>
                <a:lnTo>
                  <a:pt x="17" y="213"/>
                </a:lnTo>
                <a:lnTo>
                  <a:pt x="17" y="212"/>
                </a:lnTo>
                <a:lnTo>
                  <a:pt x="16" y="206"/>
                </a:lnTo>
                <a:lnTo>
                  <a:pt x="16" y="205"/>
                </a:lnTo>
                <a:lnTo>
                  <a:pt x="16" y="205"/>
                </a:lnTo>
                <a:lnTo>
                  <a:pt x="16" y="204"/>
                </a:lnTo>
                <a:lnTo>
                  <a:pt x="18" y="201"/>
                </a:lnTo>
                <a:lnTo>
                  <a:pt x="18" y="200"/>
                </a:lnTo>
                <a:lnTo>
                  <a:pt x="19" y="198"/>
                </a:lnTo>
                <a:lnTo>
                  <a:pt x="19" y="194"/>
                </a:lnTo>
                <a:lnTo>
                  <a:pt x="20" y="193"/>
                </a:lnTo>
                <a:lnTo>
                  <a:pt x="20" y="192"/>
                </a:lnTo>
                <a:lnTo>
                  <a:pt x="20" y="191"/>
                </a:lnTo>
                <a:lnTo>
                  <a:pt x="21" y="190"/>
                </a:lnTo>
                <a:lnTo>
                  <a:pt x="21" y="189"/>
                </a:lnTo>
                <a:lnTo>
                  <a:pt x="22" y="188"/>
                </a:lnTo>
                <a:lnTo>
                  <a:pt x="22" y="188"/>
                </a:lnTo>
                <a:lnTo>
                  <a:pt x="23" y="188"/>
                </a:lnTo>
                <a:lnTo>
                  <a:pt x="23" y="187"/>
                </a:lnTo>
                <a:lnTo>
                  <a:pt x="25" y="187"/>
                </a:lnTo>
                <a:lnTo>
                  <a:pt x="31" y="185"/>
                </a:lnTo>
                <a:lnTo>
                  <a:pt x="33" y="185"/>
                </a:lnTo>
                <a:lnTo>
                  <a:pt x="34" y="184"/>
                </a:lnTo>
                <a:lnTo>
                  <a:pt x="35" y="184"/>
                </a:lnTo>
                <a:lnTo>
                  <a:pt x="36" y="183"/>
                </a:lnTo>
                <a:lnTo>
                  <a:pt x="36" y="183"/>
                </a:lnTo>
                <a:lnTo>
                  <a:pt x="37" y="182"/>
                </a:lnTo>
                <a:lnTo>
                  <a:pt x="37" y="182"/>
                </a:lnTo>
                <a:lnTo>
                  <a:pt x="37" y="181"/>
                </a:lnTo>
                <a:lnTo>
                  <a:pt x="37" y="181"/>
                </a:lnTo>
                <a:lnTo>
                  <a:pt x="37" y="180"/>
                </a:lnTo>
                <a:lnTo>
                  <a:pt x="37" y="179"/>
                </a:lnTo>
                <a:lnTo>
                  <a:pt x="36" y="176"/>
                </a:lnTo>
                <a:lnTo>
                  <a:pt x="36" y="175"/>
                </a:lnTo>
                <a:lnTo>
                  <a:pt x="36" y="174"/>
                </a:lnTo>
                <a:lnTo>
                  <a:pt x="36" y="173"/>
                </a:lnTo>
                <a:lnTo>
                  <a:pt x="36" y="173"/>
                </a:lnTo>
                <a:lnTo>
                  <a:pt x="37" y="172"/>
                </a:lnTo>
                <a:lnTo>
                  <a:pt x="37" y="171"/>
                </a:lnTo>
                <a:lnTo>
                  <a:pt x="38" y="171"/>
                </a:lnTo>
                <a:lnTo>
                  <a:pt x="39" y="170"/>
                </a:lnTo>
                <a:lnTo>
                  <a:pt x="39" y="170"/>
                </a:lnTo>
                <a:lnTo>
                  <a:pt x="40" y="170"/>
                </a:lnTo>
                <a:lnTo>
                  <a:pt x="41" y="169"/>
                </a:lnTo>
                <a:lnTo>
                  <a:pt x="42" y="169"/>
                </a:lnTo>
                <a:lnTo>
                  <a:pt x="43" y="169"/>
                </a:lnTo>
                <a:lnTo>
                  <a:pt x="45" y="169"/>
                </a:lnTo>
                <a:lnTo>
                  <a:pt x="46" y="169"/>
                </a:lnTo>
                <a:lnTo>
                  <a:pt x="51" y="171"/>
                </a:lnTo>
                <a:lnTo>
                  <a:pt x="53" y="171"/>
                </a:lnTo>
                <a:lnTo>
                  <a:pt x="55" y="171"/>
                </a:lnTo>
                <a:lnTo>
                  <a:pt x="56" y="172"/>
                </a:lnTo>
                <a:lnTo>
                  <a:pt x="60" y="172"/>
                </a:lnTo>
                <a:lnTo>
                  <a:pt x="62" y="172"/>
                </a:lnTo>
                <a:lnTo>
                  <a:pt x="68" y="173"/>
                </a:lnTo>
                <a:lnTo>
                  <a:pt x="69" y="173"/>
                </a:lnTo>
                <a:lnTo>
                  <a:pt x="71" y="173"/>
                </a:lnTo>
                <a:lnTo>
                  <a:pt x="73" y="173"/>
                </a:lnTo>
                <a:lnTo>
                  <a:pt x="75" y="173"/>
                </a:lnTo>
                <a:lnTo>
                  <a:pt x="77" y="173"/>
                </a:lnTo>
                <a:lnTo>
                  <a:pt x="79" y="172"/>
                </a:lnTo>
                <a:lnTo>
                  <a:pt x="80" y="172"/>
                </a:lnTo>
                <a:lnTo>
                  <a:pt x="83" y="171"/>
                </a:lnTo>
                <a:lnTo>
                  <a:pt x="88" y="169"/>
                </a:lnTo>
                <a:lnTo>
                  <a:pt x="90" y="168"/>
                </a:lnTo>
                <a:lnTo>
                  <a:pt x="92" y="167"/>
                </a:lnTo>
                <a:lnTo>
                  <a:pt x="93" y="167"/>
                </a:lnTo>
                <a:lnTo>
                  <a:pt x="93" y="167"/>
                </a:lnTo>
                <a:lnTo>
                  <a:pt x="94" y="167"/>
                </a:lnTo>
                <a:lnTo>
                  <a:pt x="94" y="168"/>
                </a:lnTo>
                <a:lnTo>
                  <a:pt x="98" y="169"/>
                </a:lnTo>
                <a:lnTo>
                  <a:pt x="100" y="170"/>
                </a:lnTo>
                <a:lnTo>
                  <a:pt x="101" y="170"/>
                </a:lnTo>
                <a:lnTo>
                  <a:pt x="104" y="171"/>
                </a:lnTo>
                <a:lnTo>
                  <a:pt x="106" y="171"/>
                </a:lnTo>
                <a:lnTo>
                  <a:pt x="106" y="172"/>
                </a:lnTo>
                <a:lnTo>
                  <a:pt x="108" y="172"/>
                </a:lnTo>
                <a:lnTo>
                  <a:pt x="110" y="174"/>
                </a:lnTo>
                <a:lnTo>
                  <a:pt x="111" y="175"/>
                </a:lnTo>
                <a:lnTo>
                  <a:pt x="112" y="175"/>
                </a:lnTo>
                <a:lnTo>
                  <a:pt x="112" y="175"/>
                </a:lnTo>
                <a:lnTo>
                  <a:pt x="113" y="175"/>
                </a:lnTo>
                <a:lnTo>
                  <a:pt x="113" y="175"/>
                </a:lnTo>
                <a:lnTo>
                  <a:pt x="114" y="175"/>
                </a:lnTo>
                <a:lnTo>
                  <a:pt x="114" y="174"/>
                </a:lnTo>
                <a:lnTo>
                  <a:pt x="115" y="174"/>
                </a:lnTo>
                <a:lnTo>
                  <a:pt x="116" y="172"/>
                </a:lnTo>
                <a:lnTo>
                  <a:pt x="117" y="171"/>
                </a:lnTo>
                <a:lnTo>
                  <a:pt x="117" y="169"/>
                </a:lnTo>
                <a:lnTo>
                  <a:pt x="118" y="166"/>
                </a:lnTo>
                <a:lnTo>
                  <a:pt x="119" y="166"/>
                </a:lnTo>
                <a:lnTo>
                  <a:pt x="119" y="165"/>
                </a:lnTo>
                <a:lnTo>
                  <a:pt x="120" y="165"/>
                </a:lnTo>
                <a:lnTo>
                  <a:pt x="120" y="164"/>
                </a:lnTo>
                <a:lnTo>
                  <a:pt x="122" y="163"/>
                </a:lnTo>
                <a:lnTo>
                  <a:pt x="123" y="162"/>
                </a:lnTo>
                <a:lnTo>
                  <a:pt x="124" y="162"/>
                </a:lnTo>
                <a:lnTo>
                  <a:pt x="125" y="162"/>
                </a:lnTo>
                <a:lnTo>
                  <a:pt x="125" y="161"/>
                </a:lnTo>
                <a:lnTo>
                  <a:pt x="126" y="161"/>
                </a:lnTo>
                <a:lnTo>
                  <a:pt x="128" y="162"/>
                </a:lnTo>
                <a:lnTo>
                  <a:pt x="131" y="162"/>
                </a:lnTo>
                <a:lnTo>
                  <a:pt x="132" y="162"/>
                </a:lnTo>
                <a:lnTo>
                  <a:pt x="135" y="162"/>
                </a:lnTo>
                <a:lnTo>
                  <a:pt x="136" y="162"/>
                </a:lnTo>
                <a:lnTo>
                  <a:pt x="137" y="162"/>
                </a:lnTo>
                <a:lnTo>
                  <a:pt x="139" y="162"/>
                </a:lnTo>
                <a:lnTo>
                  <a:pt x="140" y="161"/>
                </a:lnTo>
                <a:lnTo>
                  <a:pt x="141" y="161"/>
                </a:lnTo>
                <a:lnTo>
                  <a:pt x="143" y="160"/>
                </a:lnTo>
                <a:lnTo>
                  <a:pt x="145" y="158"/>
                </a:lnTo>
                <a:lnTo>
                  <a:pt x="146" y="157"/>
                </a:lnTo>
                <a:lnTo>
                  <a:pt x="147" y="156"/>
                </a:lnTo>
                <a:lnTo>
                  <a:pt x="147" y="155"/>
                </a:lnTo>
                <a:lnTo>
                  <a:pt x="148" y="155"/>
                </a:lnTo>
                <a:lnTo>
                  <a:pt x="149" y="154"/>
                </a:lnTo>
                <a:lnTo>
                  <a:pt x="149" y="152"/>
                </a:lnTo>
                <a:lnTo>
                  <a:pt x="149" y="151"/>
                </a:lnTo>
                <a:lnTo>
                  <a:pt x="150" y="150"/>
                </a:lnTo>
                <a:lnTo>
                  <a:pt x="150" y="149"/>
                </a:lnTo>
                <a:lnTo>
                  <a:pt x="150" y="147"/>
                </a:lnTo>
                <a:lnTo>
                  <a:pt x="150" y="146"/>
                </a:lnTo>
                <a:lnTo>
                  <a:pt x="150" y="144"/>
                </a:lnTo>
                <a:lnTo>
                  <a:pt x="149" y="143"/>
                </a:lnTo>
                <a:lnTo>
                  <a:pt x="149" y="142"/>
                </a:lnTo>
                <a:lnTo>
                  <a:pt x="148" y="140"/>
                </a:lnTo>
                <a:lnTo>
                  <a:pt x="148" y="139"/>
                </a:lnTo>
                <a:lnTo>
                  <a:pt x="146" y="137"/>
                </a:lnTo>
                <a:lnTo>
                  <a:pt x="145" y="134"/>
                </a:lnTo>
                <a:lnTo>
                  <a:pt x="144" y="134"/>
                </a:lnTo>
                <a:lnTo>
                  <a:pt x="143" y="133"/>
                </a:lnTo>
                <a:lnTo>
                  <a:pt x="143" y="132"/>
                </a:lnTo>
                <a:lnTo>
                  <a:pt x="142" y="132"/>
                </a:lnTo>
                <a:lnTo>
                  <a:pt x="141" y="131"/>
                </a:lnTo>
                <a:lnTo>
                  <a:pt x="139" y="130"/>
                </a:lnTo>
                <a:lnTo>
                  <a:pt x="138" y="130"/>
                </a:lnTo>
                <a:lnTo>
                  <a:pt x="134" y="129"/>
                </a:lnTo>
                <a:lnTo>
                  <a:pt x="132" y="128"/>
                </a:lnTo>
                <a:lnTo>
                  <a:pt x="127" y="125"/>
                </a:lnTo>
                <a:lnTo>
                  <a:pt x="126" y="125"/>
                </a:lnTo>
                <a:lnTo>
                  <a:pt x="125" y="124"/>
                </a:lnTo>
                <a:lnTo>
                  <a:pt x="124" y="123"/>
                </a:lnTo>
                <a:lnTo>
                  <a:pt x="124" y="122"/>
                </a:lnTo>
                <a:lnTo>
                  <a:pt x="123" y="121"/>
                </a:lnTo>
                <a:lnTo>
                  <a:pt x="123" y="119"/>
                </a:lnTo>
                <a:lnTo>
                  <a:pt x="122" y="118"/>
                </a:lnTo>
                <a:lnTo>
                  <a:pt x="122" y="116"/>
                </a:lnTo>
                <a:lnTo>
                  <a:pt x="122" y="114"/>
                </a:lnTo>
                <a:lnTo>
                  <a:pt x="122" y="113"/>
                </a:lnTo>
                <a:lnTo>
                  <a:pt x="121" y="111"/>
                </a:lnTo>
                <a:lnTo>
                  <a:pt x="122" y="110"/>
                </a:lnTo>
                <a:lnTo>
                  <a:pt x="122" y="108"/>
                </a:lnTo>
                <a:lnTo>
                  <a:pt x="122" y="107"/>
                </a:lnTo>
                <a:lnTo>
                  <a:pt x="122" y="106"/>
                </a:lnTo>
                <a:lnTo>
                  <a:pt x="123" y="104"/>
                </a:lnTo>
                <a:lnTo>
                  <a:pt x="123" y="103"/>
                </a:lnTo>
                <a:lnTo>
                  <a:pt x="124" y="101"/>
                </a:lnTo>
                <a:lnTo>
                  <a:pt x="124" y="100"/>
                </a:lnTo>
                <a:lnTo>
                  <a:pt x="125" y="99"/>
                </a:lnTo>
                <a:lnTo>
                  <a:pt x="133" y="89"/>
                </a:lnTo>
                <a:lnTo>
                  <a:pt x="134" y="88"/>
                </a:lnTo>
                <a:lnTo>
                  <a:pt x="135" y="87"/>
                </a:lnTo>
                <a:lnTo>
                  <a:pt x="136" y="85"/>
                </a:lnTo>
                <a:lnTo>
                  <a:pt x="137" y="81"/>
                </a:lnTo>
                <a:lnTo>
                  <a:pt x="139" y="78"/>
                </a:lnTo>
                <a:lnTo>
                  <a:pt x="139" y="77"/>
                </a:lnTo>
                <a:lnTo>
                  <a:pt x="140" y="74"/>
                </a:lnTo>
                <a:lnTo>
                  <a:pt x="141" y="74"/>
                </a:lnTo>
                <a:lnTo>
                  <a:pt x="141" y="73"/>
                </a:lnTo>
                <a:lnTo>
                  <a:pt x="142" y="72"/>
                </a:lnTo>
                <a:lnTo>
                  <a:pt x="142" y="71"/>
                </a:lnTo>
                <a:lnTo>
                  <a:pt x="143" y="70"/>
                </a:lnTo>
                <a:lnTo>
                  <a:pt x="144" y="70"/>
                </a:lnTo>
                <a:lnTo>
                  <a:pt x="144" y="69"/>
                </a:lnTo>
                <a:lnTo>
                  <a:pt x="145" y="69"/>
                </a:lnTo>
                <a:lnTo>
                  <a:pt x="147" y="68"/>
                </a:lnTo>
                <a:lnTo>
                  <a:pt x="148" y="68"/>
                </a:lnTo>
                <a:lnTo>
                  <a:pt x="149" y="68"/>
                </a:lnTo>
                <a:lnTo>
                  <a:pt x="150" y="67"/>
                </a:lnTo>
                <a:lnTo>
                  <a:pt x="151" y="68"/>
                </a:lnTo>
                <a:lnTo>
                  <a:pt x="151" y="68"/>
                </a:lnTo>
                <a:lnTo>
                  <a:pt x="153" y="69"/>
                </a:lnTo>
                <a:lnTo>
                  <a:pt x="154" y="69"/>
                </a:lnTo>
                <a:lnTo>
                  <a:pt x="154" y="69"/>
                </a:lnTo>
                <a:lnTo>
                  <a:pt x="155" y="69"/>
                </a:lnTo>
                <a:lnTo>
                  <a:pt x="156" y="70"/>
                </a:lnTo>
                <a:lnTo>
                  <a:pt x="157" y="70"/>
                </a:lnTo>
                <a:lnTo>
                  <a:pt x="158" y="70"/>
                </a:lnTo>
                <a:lnTo>
                  <a:pt x="159" y="69"/>
                </a:lnTo>
                <a:lnTo>
                  <a:pt x="161" y="69"/>
                </a:lnTo>
                <a:lnTo>
                  <a:pt x="162" y="68"/>
                </a:lnTo>
                <a:lnTo>
                  <a:pt x="163" y="68"/>
                </a:lnTo>
                <a:lnTo>
                  <a:pt x="168" y="65"/>
                </a:lnTo>
                <a:lnTo>
                  <a:pt x="170" y="64"/>
                </a:lnTo>
                <a:lnTo>
                  <a:pt x="172" y="63"/>
                </a:lnTo>
                <a:lnTo>
                  <a:pt x="174" y="63"/>
                </a:lnTo>
                <a:lnTo>
                  <a:pt x="177" y="62"/>
                </a:lnTo>
                <a:lnTo>
                  <a:pt x="179" y="61"/>
                </a:lnTo>
                <a:lnTo>
                  <a:pt x="184" y="60"/>
                </a:lnTo>
                <a:lnTo>
                  <a:pt x="186" y="59"/>
                </a:lnTo>
                <a:lnTo>
                  <a:pt x="188" y="59"/>
                </a:lnTo>
                <a:lnTo>
                  <a:pt x="191" y="58"/>
                </a:lnTo>
                <a:lnTo>
                  <a:pt x="193" y="57"/>
                </a:lnTo>
                <a:lnTo>
                  <a:pt x="194" y="57"/>
                </a:lnTo>
                <a:lnTo>
                  <a:pt x="196" y="56"/>
                </a:lnTo>
                <a:lnTo>
                  <a:pt x="198" y="54"/>
                </a:lnTo>
                <a:lnTo>
                  <a:pt x="200" y="53"/>
                </a:lnTo>
                <a:lnTo>
                  <a:pt x="200" y="52"/>
                </a:lnTo>
                <a:lnTo>
                  <a:pt x="201" y="51"/>
                </a:lnTo>
                <a:lnTo>
                  <a:pt x="204" y="48"/>
                </a:lnTo>
                <a:lnTo>
                  <a:pt x="205" y="46"/>
                </a:lnTo>
                <a:lnTo>
                  <a:pt x="206" y="45"/>
                </a:lnTo>
                <a:lnTo>
                  <a:pt x="207" y="44"/>
                </a:lnTo>
                <a:lnTo>
                  <a:pt x="208" y="44"/>
                </a:lnTo>
                <a:lnTo>
                  <a:pt x="209" y="43"/>
                </a:lnTo>
                <a:lnTo>
                  <a:pt x="210" y="43"/>
                </a:lnTo>
                <a:lnTo>
                  <a:pt x="210" y="43"/>
                </a:lnTo>
                <a:lnTo>
                  <a:pt x="213" y="43"/>
                </a:lnTo>
                <a:lnTo>
                  <a:pt x="217" y="43"/>
                </a:lnTo>
                <a:lnTo>
                  <a:pt x="219" y="43"/>
                </a:lnTo>
                <a:lnTo>
                  <a:pt x="220" y="43"/>
                </a:lnTo>
                <a:lnTo>
                  <a:pt x="221" y="43"/>
                </a:lnTo>
                <a:lnTo>
                  <a:pt x="223" y="43"/>
                </a:lnTo>
                <a:lnTo>
                  <a:pt x="224" y="43"/>
                </a:lnTo>
                <a:lnTo>
                  <a:pt x="225" y="42"/>
                </a:lnTo>
                <a:lnTo>
                  <a:pt x="225" y="42"/>
                </a:lnTo>
                <a:lnTo>
                  <a:pt x="226" y="41"/>
                </a:lnTo>
                <a:lnTo>
                  <a:pt x="226" y="40"/>
                </a:lnTo>
                <a:lnTo>
                  <a:pt x="227" y="40"/>
                </a:lnTo>
                <a:lnTo>
                  <a:pt x="227" y="40"/>
                </a:lnTo>
                <a:lnTo>
                  <a:pt x="227" y="39"/>
                </a:lnTo>
                <a:lnTo>
                  <a:pt x="228" y="38"/>
                </a:lnTo>
                <a:lnTo>
                  <a:pt x="228" y="37"/>
                </a:lnTo>
                <a:lnTo>
                  <a:pt x="228" y="37"/>
                </a:lnTo>
                <a:lnTo>
                  <a:pt x="227" y="36"/>
                </a:lnTo>
                <a:lnTo>
                  <a:pt x="227" y="35"/>
                </a:lnTo>
                <a:lnTo>
                  <a:pt x="227" y="34"/>
                </a:lnTo>
                <a:lnTo>
                  <a:pt x="226" y="32"/>
                </a:lnTo>
                <a:lnTo>
                  <a:pt x="225" y="28"/>
                </a:lnTo>
                <a:lnTo>
                  <a:pt x="224" y="27"/>
                </a:lnTo>
                <a:lnTo>
                  <a:pt x="224" y="26"/>
                </a:lnTo>
                <a:lnTo>
                  <a:pt x="224" y="25"/>
                </a:lnTo>
                <a:lnTo>
                  <a:pt x="224" y="24"/>
                </a:lnTo>
                <a:lnTo>
                  <a:pt x="224" y="23"/>
                </a:lnTo>
                <a:lnTo>
                  <a:pt x="225" y="22"/>
                </a:lnTo>
                <a:lnTo>
                  <a:pt x="225" y="22"/>
                </a:lnTo>
                <a:lnTo>
                  <a:pt x="225" y="21"/>
                </a:lnTo>
                <a:lnTo>
                  <a:pt x="226" y="20"/>
                </a:lnTo>
                <a:lnTo>
                  <a:pt x="226" y="19"/>
                </a:lnTo>
                <a:lnTo>
                  <a:pt x="228" y="18"/>
                </a:lnTo>
                <a:lnTo>
                  <a:pt x="229" y="16"/>
                </a:lnTo>
                <a:lnTo>
                  <a:pt x="230" y="15"/>
                </a:lnTo>
                <a:lnTo>
                  <a:pt x="231" y="15"/>
                </a:lnTo>
                <a:lnTo>
                  <a:pt x="232" y="14"/>
                </a:lnTo>
                <a:lnTo>
                  <a:pt x="233" y="14"/>
                </a:lnTo>
                <a:lnTo>
                  <a:pt x="235" y="13"/>
                </a:lnTo>
                <a:lnTo>
                  <a:pt x="236" y="12"/>
                </a:lnTo>
                <a:lnTo>
                  <a:pt x="237" y="12"/>
                </a:lnTo>
                <a:lnTo>
                  <a:pt x="240" y="12"/>
                </a:lnTo>
                <a:lnTo>
                  <a:pt x="241" y="12"/>
                </a:lnTo>
                <a:lnTo>
                  <a:pt x="242" y="11"/>
                </a:lnTo>
                <a:lnTo>
                  <a:pt x="243" y="11"/>
                </a:lnTo>
                <a:lnTo>
                  <a:pt x="244" y="10"/>
                </a:lnTo>
                <a:lnTo>
                  <a:pt x="245" y="10"/>
                </a:lnTo>
                <a:lnTo>
                  <a:pt x="246" y="9"/>
                </a:lnTo>
                <a:lnTo>
                  <a:pt x="249" y="7"/>
                </a:lnTo>
                <a:lnTo>
                  <a:pt x="252" y="4"/>
                </a:lnTo>
                <a:lnTo>
                  <a:pt x="253" y="3"/>
                </a:lnTo>
                <a:lnTo>
                  <a:pt x="254" y="3"/>
                </a:lnTo>
                <a:lnTo>
                  <a:pt x="255" y="2"/>
                </a:lnTo>
                <a:lnTo>
                  <a:pt x="256" y="1"/>
                </a:lnTo>
                <a:lnTo>
                  <a:pt x="256" y="0"/>
                </a:lnTo>
                <a:lnTo>
                  <a:pt x="262" y="4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594" name="Freeform 247">
            <a:extLst>
              <a:ext uri="{FF2B5EF4-FFF2-40B4-BE49-F238E27FC236}">
                <a16:creationId xmlns:a16="http://schemas.microsoft.com/office/drawing/2014/main" id="{97FDB1F7-C3BC-4271-BE66-8205CFD5BC9C}"/>
              </a:ext>
            </a:extLst>
          </p:cNvPr>
          <p:cNvSpPr>
            <a:spLocks/>
          </p:cNvSpPr>
          <p:nvPr/>
        </p:nvSpPr>
        <p:spPr bwMode="auto">
          <a:xfrm>
            <a:off x="8658510" y="2302531"/>
            <a:ext cx="575761" cy="608370"/>
          </a:xfrm>
          <a:custGeom>
            <a:avLst/>
            <a:gdLst>
              <a:gd name="T0" fmla="*/ 223 w 565"/>
              <a:gd name="T1" fmla="*/ 29 h 597"/>
              <a:gd name="T2" fmla="*/ 251 w 565"/>
              <a:gd name="T3" fmla="*/ 30 h 597"/>
              <a:gd name="T4" fmla="*/ 278 w 565"/>
              <a:gd name="T5" fmla="*/ 46 h 597"/>
              <a:gd name="T6" fmla="*/ 295 w 565"/>
              <a:gd name="T7" fmla="*/ 60 h 597"/>
              <a:gd name="T8" fmla="*/ 323 w 565"/>
              <a:gd name="T9" fmla="*/ 73 h 597"/>
              <a:gd name="T10" fmla="*/ 329 w 565"/>
              <a:gd name="T11" fmla="*/ 91 h 597"/>
              <a:gd name="T12" fmla="*/ 363 w 565"/>
              <a:gd name="T13" fmla="*/ 107 h 597"/>
              <a:gd name="T14" fmla="*/ 384 w 565"/>
              <a:gd name="T15" fmla="*/ 80 h 597"/>
              <a:gd name="T16" fmla="*/ 401 w 565"/>
              <a:gd name="T17" fmla="*/ 87 h 597"/>
              <a:gd name="T18" fmla="*/ 432 w 565"/>
              <a:gd name="T19" fmla="*/ 105 h 597"/>
              <a:gd name="T20" fmla="*/ 470 w 565"/>
              <a:gd name="T21" fmla="*/ 115 h 597"/>
              <a:gd name="T22" fmla="*/ 512 w 565"/>
              <a:gd name="T23" fmla="*/ 148 h 597"/>
              <a:gd name="T24" fmla="*/ 556 w 565"/>
              <a:gd name="T25" fmla="*/ 175 h 597"/>
              <a:gd name="T26" fmla="*/ 555 w 565"/>
              <a:gd name="T27" fmla="*/ 200 h 597"/>
              <a:gd name="T28" fmla="*/ 564 w 565"/>
              <a:gd name="T29" fmla="*/ 218 h 597"/>
              <a:gd name="T30" fmla="*/ 545 w 565"/>
              <a:gd name="T31" fmla="*/ 230 h 597"/>
              <a:gd name="T32" fmla="*/ 553 w 565"/>
              <a:gd name="T33" fmla="*/ 247 h 597"/>
              <a:gd name="T34" fmla="*/ 542 w 565"/>
              <a:gd name="T35" fmla="*/ 257 h 597"/>
              <a:gd name="T36" fmla="*/ 526 w 565"/>
              <a:gd name="T37" fmla="*/ 252 h 597"/>
              <a:gd name="T38" fmla="*/ 529 w 565"/>
              <a:gd name="T39" fmla="*/ 264 h 597"/>
              <a:gd name="T40" fmla="*/ 518 w 565"/>
              <a:gd name="T41" fmla="*/ 274 h 597"/>
              <a:gd name="T42" fmla="*/ 493 w 565"/>
              <a:gd name="T43" fmla="*/ 295 h 597"/>
              <a:gd name="T44" fmla="*/ 489 w 565"/>
              <a:gd name="T45" fmla="*/ 326 h 597"/>
              <a:gd name="T46" fmla="*/ 500 w 565"/>
              <a:gd name="T47" fmla="*/ 342 h 597"/>
              <a:gd name="T48" fmla="*/ 514 w 565"/>
              <a:gd name="T49" fmla="*/ 352 h 597"/>
              <a:gd name="T50" fmla="*/ 507 w 565"/>
              <a:gd name="T51" fmla="*/ 376 h 597"/>
              <a:gd name="T52" fmla="*/ 502 w 565"/>
              <a:gd name="T53" fmla="*/ 394 h 597"/>
              <a:gd name="T54" fmla="*/ 496 w 565"/>
              <a:gd name="T55" fmla="*/ 415 h 597"/>
              <a:gd name="T56" fmla="*/ 508 w 565"/>
              <a:gd name="T57" fmla="*/ 435 h 597"/>
              <a:gd name="T58" fmla="*/ 493 w 565"/>
              <a:gd name="T59" fmla="*/ 451 h 597"/>
              <a:gd name="T60" fmla="*/ 486 w 565"/>
              <a:gd name="T61" fmla="*/ 467 h 597"/>
              <a:gd name="T62" fmla="*/ 498 w 565"/>
              <a:gd name="T63" fmla="*/ 485 h 597"/>
              <a:gd name="T64" fmla="*/ 487 w 565"/>
              <a:gd name="T65" fmla="*/ 503 h 597"/>
              <a:gd name="T66" fmla="*/ 457 w 565"/>
              <a:gd name="T67" fmla="*/ 513 h 597"/>
              <a:gd name="T68" fmla="*/ 445 w 565"/>
              <a:gd name="T69" fmla="*/ 531 h 597"/>
              <a:gd name="T70" fmla="*/ 409 w 565"/>
              <a:gd name="T71" fmla="*/ 531 h 597"/>
              <a:gd name="T72" fmla="*/ 382 w 565"/>
              <a:gd name="T73" fmla="*/ 531 h 597"/>
              <a:gd name="T74" fmla="*/ 366 w 565"/>
              <a:gd name="T75" fmla="*/ 529 h 597"/>
              <a:gd name="T76" fmla="*/ 347 w 565"/>
              <a:gd name="T77" fmla="*/ 536 h 597"/>
              <a:gd name="T78" fmla="*/ 331 w 565"/>
              <a:gd name="T79" fmla="*/ 551 h 597"/>
              <a:gd name="T80" fmla="*/ 300 w 565"/>
              <a:gd name="T81" fmla="*/ 570 h 597"/>
              <a:gd name="T82" fmla="*/ 277 w 565"/>
              <a:gd name="T83" fmla="*/ 589 h 597"/>
              <a:gd name="T84" fmla="*/ 251 w 565"/>
              <a:gd name="T85" fmla="*/ 585 h 597"/>
              <a:gd name="T86" fmla="*/ 233 w 565"/>
              <a:gd name="T87" fmla="*/ 595 h 597"/>
              <a:gd name="T88" fmla="*/ 216 w 565"/>
              <a:gd name="T89" fmla="*/ 594 h 597"/>
              <a:gd name="T90" fmla="*/ 194 w 565"/>
              <a:gd name="T91" fmla="*/ 575 h 597"/>
              <a:gd name="T92" fmla="*/ 177 w 565"/>
              <a:gd name="T93" fmla="*/ 563 h 597"/>
              <a:gd name="T94" fmla="*/ 190 w 565"/>
              <a:gd name="T95" fmla="*/ 542 h 597"/>
              <a:gd name="T96" fmla="*/ 204 w 565"/>
              <a:gd name="T97" fmla="*/ 514 h 597"/>
              <a:gd name="T98" fmla="*/ 220 w 565"/>
              <a:gd name="T99" fmla="*/ 501 h 597"/>
              <a:gd name="T100" fmla="*/ 205 w 565"/>
              <a:gd name="T101" fmla="*/ 482 h 597"/>
              <a:gd name="T102" fmla="*/ 195 w 565"/>
              <a:gd name="T103" fmla="*/ 474 h 597"/>
              <a:gd name="T104" fmla="*/ 161 w 565"/>
              <a:gd name="T105" fmla="*/ 479 h 597"/>
              <a:gd name="T106" fmla="*/ 131 w 565"/>
              <a:gd name="T107" fmla="*/ 471 h 597"/>
              <a:gd name="T108" fmla="*/ 112 w 565"/>
              <a:gd name="T109" fmla="*/ 438 h 597"/>
              <a:gd name="T110" fmla="*/ 103 w 565"/>
              <a:gd name="T111" fmla="*/ 418 h 597"/>
              <a:gd name="T112" fmla="*/ 70 w 565"/>
              <a:gd name="T113" fmla="*/ 418 h 597"/>
              <a:gd name="T114" fmla="*/ 35 w 565"/>
              <a:gd name="T115" fmla="*/ 415 h 597"/>
              <a:gd name="T116" fmla="*/ 14 w 565"/>
              <a:gd name="T117" fmla="*/ 402 h 597"/>
              <a:gd name="T118" fmla="*/ 4 w 565"/>
              <a:gd name="T119" fmla="*/ 395 h 5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565" h="597">
                <a:moveTo>
                  <a:pt x="180" y="0"/>
                </a:moveTo>
                <a:lnTo>
                  <a:pt x="188" y="6"/>
                </a:lnTo>
                <a:lnTo>
                  <a:pt x="190" y="8"/>
                </a:lnTo>
                <a:lnTo>
                  <a:pt x="195" y="11"/>
                </a:lnTo>
                <a:lnTo>
                  <a:pt x="205" y="18"/>
                </a:lnTo>
                <a:lnTo>
                  <a:pt x="206" y="19"/>
                </a:lnTo>
                <a:lnTo>
                  <a:pt x="209" y="22"/>
                </a:lnTo>
                <a:lnTo>
                  <a:pt x="210" y="23"/>
                </a:lnTo>
                <a:lnTo>
                  <a:pt x="213" y="25"/>
                </a:lnTo>
                <a:lnTo>
                  <a:pt x="214" y="27"/>
                </a:lnTo>
                <a:lnTo>
                  <a:pt x="215" y="27"/>
                </a:lnTo>
                <a:lnTo>
                  <a:pt x="216" y="27"/>
                </a:lnTo>
                <a:lnTo>
                  <a:pt x="217" y="28"/>
                </a:lnTo>
                <a:lnTo>
                  <a:pt x="218" y="28"/>
                </a:lnTo>
                <a:lnTo>
                  <a:pt x="220" y="28"/>
                </a:lnTo>
                <a:lnTo>
                  <a:pt x="222" y="29"/>
                </a:lnTo>
                <a:lnTo>
                  <a:pt x="223" y="29"/>
                </a:lnTo>
                <a:lnTo>
                  <a:pt x="225" y="29"/>
                </a:lnTo>
                <a:lnTo>
                  <a:pt x="230" y="28"/>
                </a:lnTo>
                <a:lnTo>
                  <a:pt x="231" y="28"/>
                </a:lnTo>
                <a:lnTo>
                  <a:pt x="232" y="28"/>
                </a:lnTo>
                <a:lnTo>
                  <a:pt x="233" y="28"/>
                </a:lnTo>
                <a:lnTo>
                  <a:pt x="236" y="29"/>
                </a:lnTo>
                <a:lnTo>
                  <a:pt x="238" y="29"/>
                </a:lnTo>
                <a:lnTo>
                  <a:pt x="239" y="29"/>
                </a:lnTo>
                <a:lnTo>
                  <a:pt x="240" y="29"/>
                </a:lnTo>
                <a:lnTo>
                  <a:pt x="241" y="29"/>
                </a:lnTo>
                <a:lnTo>
                  <a:pt x="243" y="28"/>
                </a:lnTo>
                <a:lnTo>
                  <a:pt x="244" y="28"/>
                </a:lnTo>
                <a:lnTo>
                  <a:pt x="245" y="28"/>
                </a:lnTo>
                <a:lnTo>
                  <a:pt x="246" y="28"/>
                </a:lnTo>
                <a:lnTo>
                  <a:pt x="247" y="28"/>
                </a:lnTo>
                <a:lnTo>
                  <a:pt x="250" y="29"/>
                </a:lnTo>
                <a:lnTo>
                  <a:pt x="251" y="30"/>
                </a:lnTo>
                <a:lnTo>
                  <a:pt x="252" y="30"/>
                </a:lnTo>
                <a:lnTo>
                  <a:pt x="253" y="31"/>
                </a:lnTo>
                <a:lnTo>
                  <a:pt x="255" y="32"/>
                </a:lnTo>
                <a:lnTo>
                  <a:pt x="256" y="32"/>
                </a:lnTo>
                <a:lnTo>
                  <a:pt x="260" y="34"/>
                </a:lnTo>
                <a:lnTo>
                  <a:pt x="262" y="35"/>
                </a:lnTo>
                <a:lnTo>
                  <a:pt x="263" y="36"/>
                </a:lnTo>
                <a:lnTo>
                  <a:pt x="264" y="36"/>
                </a:lnTo>
                <a:lnTo>
                  <a:pt x="264" y="36"/>
                </a:lnTo>
                <a:lnTo>
                  <a:pt x="268" y="40"/>
                </a:lnTo>
                <a:lnTo>
                  <a:pt x="269" y="41"/>
                </a:lnTo>
                <a:lnTo>
                  <a:pt x="270" y="42"/>
                </a:lnTo>
                <a:lnTo>
                  <a:pt x="271" y="43"/>
                </a:lnTo>
                <a:lnTo>
                  <a:pt x="273" y="44"/>
                </a:lnTo>
                <a:lnTo>
                  <a:pt x="275" y="45"/>
                </a:lnTo>
                <a:lnTo>
                  <a:pt x="276" y="46"/>
                </a:lnTo>
                <a:lnTo>
                  <a:pt x="278" y="46"/>
                </a:lnTo>
                <a:lnTo>
                  <a:pt x="279" y="47"/>
                </a:lnTo>
                <a:lnTo>
                  <a:pt x="283" y="47"/>
                </a:lnTo>
                <a:lnTo>
                  <a:pt x="285" y="48"/>
                </a:lnTo>
                <a:lnTo>
                  <a:pt x="288" y="49"/>
                </a:lnTo>
                <a:lnTo>
                  <a:pt x="289" y="50"/>
                </a:lnTo>
                <a:lnTo>
                  <a:pt x="290" y="50"/>
                </a:lnTo>
                <a:lnTo>
                  <a:pt x="291" y="50"/>
                </a:lnTo>
                <a:lnTo>
                  <a:pt x="291" y="51"/>
                </a:lnTo>
                <a:lnTo>
                  <a:pt x="291" y="51"/>
                </a:lnTo>
                <a:lnTo>
                  <a:pt x="292" y="52"/>
                </a:lnTo>
                <a:lnTo>
                  <a:pt x="292" y="52"/>
                </a:lnTo>
                <a:lnTo>
                  <a:pt x="292" y="53"/>
                </a:lnTo>
                <a:lnTo>
                  <a:pt x="293" y="57"/>
                </a:lnTo>
                <a:lnTo>
                  <a:pt x="294" y="58"/>
                </a:lnTo>
                <a:lnTo>
                  <a:pt x="294" y="59"/>
                </a:lnTo>
                <a:lnTo>
                  <a:pt x="295" y="60"/>
                </a:lnTo>
                <a:lnTo>
                  <a:pt x="295" y="60"/>
                </a:lnTo>
                <a:lnTo>
                  <a:pt x="296" y="61"/>
                </a:lnTo>
                <a:lnTo>
                  <a:pt x="297" y="61"/>
                </a:lnTo>
                <a:lnTo>
                  <a:pt x="298" y="62"/>
                </a:lnTo>
                <a:lnTo>
                  <a:pt x="299" y="62"/>
                </a:lnTo>
                <a:lnTo>
                  <a:pt x="301" y="63"/>
                </a:lnTo>
                <a:lnTo>
                  <a:pt x="303" y="63"/>
                </a:lnTo>
                <a:lnTo>
                  <a:pt x="305" y="64"/>
                </a:lnTo>
                <a:lnTo>
                  <a:pt x="307" y="65"/>
                </a:lnTo>
                <a:lnTo>
                  <a:pt x="309" y="65"/>
                </a:lnTo>
                <a:lnTo>
                  <a:pt x="311" y="66"/>
                </a:lnTo>
                <a:lnTo>
                  <a:pt x="312" y="67"/>
                </a:lnTo>
                <a:lnTo>
                  <a:pt x="315" y="69"/>
                </a:lnTo>
                <a:lnTo>
                  <a:pt x="317" y="70"/>
                </a:lnTo>
                <a:lnTo>
                  <a:pt x="318" y="71"/>
                </a:lnTo>
                <a:lnTo>
                  <a:pt x="320" y="72"/>
                </a:lnTo>
                <a:lnTo>
                  <a:pt x="321" y="72"/>
                </a:lnTo>
                <a:lnTo>
                  <a:pt x="323" y="73"/>
                </a:lnTo>
                <a:lnTo>
                  <a:pt x="324" y="73"/>
                </a:lnTo>
                <a:lnTo>
                  <a:pt x="327" y="74"/>
                </a:lnTo>
                <a:lnTo>
                  <a:pt x="328" y="74"/>
                </a:lnTo>
                <a:lnTo>
                  <a:pt x="328" y="74"/>
                </a:lnTo>
                <a:lnTo>
                  <a:pt x="329" y="75"/>
                </a:lnTo>
                <a:lnTo>
                  <a:pt x="329" y="76"/>
                </a:lnTo>
                <a:lnTo>
                  <a:pt x="329" y="77"/>
                </a:lnTo>
                <a:lnTo>
                  <a:pt x="329" y="78"/>
                </a:lnTo>
                <a:lnTo>
                  <a:pt x="329" y="78"/>
                </a:lnTo>
                <a:lnTo>
                  <a:pt x="329" y="79"/>
                </a:lnTo>
                <a:lnTo>
                  <a:pt x="328" y="82"/>
                </a:lnTo>
                <a:lnTo>
                  <a:pt x="328" y="84"/>
                </a:lnTo>
                <a:lnTo>
                  <a:pt x="328" y="86"/>
                </a:lnTo>
                <a:lnTo>
                  <a:pt x="328" y="87"/>
                </a:lnTo>
                <a:lnTo>
                  <a:pt x="328" y="89"/>
                </a:lnTo>
                <a:lnTo>
                  <a:pt x="328" y="90"/>
                </a:lnTo>
                <a:lnTo>
                  <a:pt x="329" y="91"/>
                </a:lnTo>
                <a:lnTo>
                  <a:pt x="330" y="93"/>
                </a:lnTo>
                <a:lnTo>
                  <a:pt x="331" y="94"/>
                </a:lnTo>
                <a:lnTo>
                  <a:pt x="332" y="95"/>
                </a:lnTo>
                <a:lnTo>
                  <a:pt x="333" y="96"/>
                </a:lnTo>
                <a:lnTo>
                  <a:pt x="334" y="97"/>
                </a:lnTo>
                <a:lnTo>
                  <a:pt x="337" y="98"/>
                </a:lnTo>
                <a:lnTo>
                  <a:pt x="345" y="103"/>
                </a:lnTo>
                <a:lnTo>
                  <a:pt x="350" y="105"/>
                </a:lnTo>
                <a:lnTo>
                  <a:pt x="352" y="106"/>
                </a:lnTo>
                <a:lnTo>
                  <a:pt x="353" y="106"/>
                </a:lnTo>
                <a:lnTo>
                  <a:pt x="354" y="107"/>
                </a:lnTo>
                <a:lnTo>
                  <a:pt x="355" y="107"/>
                </a:lnTo>
                <a:lnTo>
                  <a:pt x="356" y="107"/>
                </a:lnTo>
                <a:lnTo>
                  <a:pt x="358" y="107"/>
                </a:lnTo>
                <a:lnTo>
                  <a:pt x="360" y="107"/>
                </a:lnTo>
                <a:lnTo>
                  <a:pt x="362" y="107"/>
                </a:lnTo>
                <a:lnTo>
                  <a:pt x="363" y="107"/>
                </a:lnTo>
                <a:lnTo>
                  <a:pt x="364" y="107"/>
                </a:lnTo>
                <a:lnTo>
                  <a:pt x="366" y="106"/>
                </a:lnTo>
                <a:lnTo>
                  <a:pt x="366" y="106"/>
                </a:lnTo>
                <a:lnTo>
                  <a:pt x="367" y="105"/>
                </a:lnTo>
                <a:lnTo>
                  <a:pt x="368" y="104"/>
                </a:lnTo>
                <a:lnTo>
                  <a:pt x="369" y="104"/>
                </a:lnTo>
                <a:lnTo>
                  <a:pt x="371" y="100"/>
                </a:lnTo>
                <a:lnTo>
                  <a:pt x="373" y="98"/>
                </a:lnTo>
                <a:lnTo>
                  <a:pt x="374" y="96"/>
                </a:lnTo>
                <a:lnTo>
                  <a:pt x="375" y="95"/>
                </a:lnTo>
                <a:lnTo>
                  <a:pt x="375" y="94"/>
                </a:lnTo>
                <a:lnTo>
                  <a:pt x="377" y="90"/>
                </a:lnTo>
                <a:lnTo>
                  <a:pt x="378" y="87"/>
                </a:lnTo>
                <a:lnTo>
                  <a:pt x="380" y="85"/>
                </a:lnTo>
                <a:lnTo>
                  <a:pt x="381" y="83"/>
                </a:lnTo>
                <a:lnTo>
                  <a:pt x="382" y="82"/>
                </a:lnTo>
                <a:lnTo>
                  <a:pt x="384" y="80"/>
                </a:lnTo>
                <a:lnTo>
                  <a:pt x="385" y="79"/>
                </a:lnTo>
                <a:lnTo>
                  <a:pt x="386" y="78"/>
                </a:lnTo>
                <a:lnTo>
                  <a:pt x="387" y="77"/>
                </a:lnTo>
                <a:lnTo>
                  <a:pt x="388" y="77"/>
                </a:lnTo>
                <a:lnTo>
                  <a:pt x="389" y="77"/>
                </a:lnTo>
                <a:lnTo>
                  <a:pt x="389" y="77"/>
                </a:lnTo>
                <a:lnTo>
                  <a:pt x="390" y="78"/>
                </a:lnTo>
                <a:lnTo>
                  <a:pt x="391" y="78"/>
                </a:lnTo>
                <a:lnTo>
                  <a:pt x="392" y="79"/>
                </a:lnTo>
                <a:lnTo>
                  <a:pt x="394" y="82"/>
                </a:lnTo>
                <a:lnTo>
                  <a:pt x="395" y="83"/>
                </a:lnTo>
                <a:lnTo>
                  <a:pt x="396" y="84"/>
                </a:lnTo>
                <a:lnTo>
                  <a:pt x="397" y="85"/>
                </a:lnTo>
                <a:lnTo>
                  <a:pt x="398" y="85"/>
                </a:lnTo>
                <a:lnTo>
                  <a:pt x="399" y="86"/>
                </a:lnTo>
                <a:lnTo>
                  <a:pt x="400" y="87"/>
                </a:lnTo>
                <a:lnTo>
                  <a:pt x="401" y="87"/>
                </a:lnTo>
                <a:lnTo>
                  <a:pt x="403" y="88"/>
                </a:lnTo>
                <a:lnTo>
                  <a:pt x="405" y="89"/>
                </a:lnTo>
                <a:lnTo>
                  <a:pt x="408" y="89"/>
                </a:lnTo>
                <a:lnTo>
                  <a:pt x="412" y="90"/>
                </a:lnTo>
                <a:lnTo>
                  <a:pt x="414" y="91"/>
                </a:lnTo>
                <a:lnTo>
                  <a:pt x="416" y="91"/>
                </a:lnTo>
                <a:lnTo>
                  <a:pt x="417" y="92"/>
                </a:lnTo>
                <a:lnTo>
                  <a:pt x="418" y="93"/>
                </a:lnTo>
                <a:lnTo>
                  <a:pt x="419" y="93"/>
                </a:lnTo>
                <a:lnTo>
                  <a:pt x="420" y="94"/>
                </a:lnTo>
                <a:lnTo>
                  <a:pt x="421" y="95"/>
                </a:lnTo>
                <a:lnTo>
                  <a:pt x="423" y="97"/>
                </a:lnTo>
                <a:lnTo>
                  <a:pt x="425" y="98"/>
                </a:lnTo>
                <a:lnTo>
                  <a:pt x="428" y="102"/>
                </a:lnTo>
                <a:lnTo>
                  <a:pt x="430" y="104"/>
                </a:lnTo>
                <a:lnTo>
                  <a:pt x="431" y="105"/>
                </a:lnTo>
                <a:lnTo>
                  <a:pt x="432" y="105"/>
                </a:lnTo>
                <a:lnTo>
                  <a:pt x="433" y="106"/>
                </a:lnTo>
                <a:lnTo>
                  <a:pt x="433" y="106"/>
                </a:lnTo>
                <a:lnTo>
                  <a:pt x="434" y="106"/>
                </a:lnTo>
                <a:lnTo>
                  <a:pt x="435" y="106"/>
                </a:lnTo>
                <a:lnTo>
                  <a:pt x="436" y="107"/>
                </a:lnTo>
                <a:lnTo>
                  <a:pt x="438" y="107"/>
                </a:lnTo>
                <a:lnTo>
                  <a:pt x="444" y="107"/>
                </a:lnTo>
                <a:lnTo>
                  <a:pt x="446" y="107"/>
                </a:lnTo>
                <a:lnTo>
                  <a:pt x="447" y="107"/>
                </a:lnTo>
                <a:lnTo>
                  <a:pt x="448" y="108"/>
                </a:lnTo>
                <a:lnTo>
                  <a:pt x="449" y="108"/>
                </a:lnTo>
                <a:lnTo>
                  <a:pt x="453" y="110"/>
                </a:lnTo>
                <a:lnTo>
                  <a:pt x="454" y="110"/>
                </a:lnTo>
                <a:lnTo>
                  <a:pt x="460" y="112"/>
                </a:lnTo>
                <a:lnTo>
                  <a:pt x="465" y="113"/>
                </a:lnTo>
                <a:lnTo>
                  <a:pt x="469" y="115"/>
                </a:lnTo>
                <a:lnTo>
                  <a:pt x="470" y="115"/>
                </a:lnTo>
                <a:lnTo>
                  <a:pt x="472" y="115"/>
                </a:lnTo>
                <a:lnTo>
                  <a:pt x="477" y="119"/>
                </a:lnTo>
                <a:lnTo>
                  <a:pt x="483" y="121"/>
                </a:lnTo>
                <a:lnTo>
                  <a:pt x="485" y="122"/>
                </a:lnTo>
                <a:lnTo>
                  <a:pt x="487" y="123"/>
                </a:lnTo>
                <a:lnTo>
                  <a:pt x="489" y="125"/>
                </a:lnTo>
                <a:lnTo>
                  <a:pt x="491" y="126"/>
                </a:lnTo>
                <a:lnTo>
                  <a:pt x="493" y="128"/>
                </a:lnTo>
                <a:lnTo>
                  <a:pt x="495" y="129"/>
                </a:lnTo>
                <a:lnTo>
                  <a:pt x="500" y="135"/>
                </a:lnTo>
                <a:lnTo>
                  <a:pt x="502" y="137"/>
                </a:lnTo>
                <a:lnTo>
                  <a:pt x="503" y="139"/>
                </a:lnTo>
                <a:lnTo>
                  <a:pt x="505" y="142"/>
                </a:lnTo>
                <a:lnTo>
                  <a:pt x="507" y="143"/>
                </a:lnTo>
                <a:lnTo>
                  <a:pt x="508" y="145"/>
                </a:lnTo>
                <a:lnTo>
                  <a:pt x="510" y="146"/>
                </a:lnTo>
                <a:lnTo>
                  <a:pt x="512" y="148"/>
                </a:lnTo>
                <a:lnTo>
                  <a:pt x="513" y="148"/>
                </a:lnTo>
                <a:lnTo>
                  <a:pt x="514" y="148"/>
                </a:lnTo>
                <a:lnTo>
                  <a:pt x="515" y="149"/>
                </a:lnTo>
                <a:lnTo>
                  <a:pt x="518" y="149"/>
                </a:lnTo>
                <a:lnTo>
                  <a:pt x="519" y="150"/>
                </a:lnTo>
                <a:lnTo>
                  <a:pt x="525" y="151"/>
                </a:lnTo>
                <a:lnTo>
                  <a:pt x="530" y="153"/>
                </a:lnTo>
                <a:lnTo>
                  <a:pt x="532" y="154"/>
                </a:lnTo>
                <a:lnTo>
                  <a:pt x="534" y="155"/>
                </a:lnTo>
                <a:lnTo>
                  <a:pt x="536" y="156"/>
                </a:lnTo>
                <a:lnTo>
                  <a:pt x="541" y="159"/>
                </a:lnTo>
                <a:lnTo>
                  <a:pt x="545" y="162"/>
                </a:lnTo>
                <a:lnTo>
                  <a:pt x="546" y="163"/>
                </a:lnTo>
                <a:lnTo>
                  <a:pt x="547" y="164"/>
                </a:lnTo>
                <a:lnTo>
                  <a:pt x="549" y="165"/>
                </a:lnTo>
                <a:lnTo>
                  <a:pt x="550" y="167"/>
                </a:lnTo>
                <a:lnTo>
                  <a:pt x="556" y="175"/>
                </a:lnTo>
                <a:lnTo>
                  <a:pt x="556" y="176"/>
                </a:lnTo>
                <a:lnTo>
                  <a:pt x="556" y="177"/>
                </a:lnTo>
                <a:lnTo>
                  <a:pt x="556" y="178"/>
                </a:lnTo>
                <a:lnTo>
                  <a:pt x="556" y="180"/>
                </a:lnTo>
                <a:lnTo>
                  <a:pt x="555" y="182"/>
                </a:lnTo>
                <a:lnTo>
                  <a:pt x="554" y="185"/>
                </a:lnTo>
                <a:lnTo>
                  <a:pt x="552" y="191"/>
                </a:lnTo>
                <a:lnTo>
                  <a:pt x="552" y="192"/>
                </a:lnTo>
                <a:lnTo>
                  <a:pt x="551" y="193"/>
                </a:lnTo>
                <a:lnTo>
                  <a:pt x="551" y="194"/>
                </a:lnTo>
                <a:lnTo>
                  <a:pt x="551" y="195"/>
                </a:lnTo>
                <a:lnTo>
                  <a:pt x="551" y="195"/>
                </a:lnTo>
                <a:lnTo>
                  <a:pt x="552" y="196"/>
                </a:lnTo>
                <a:lnTo>
                  <a:pt x="552" y="197"/>
                </a:lnTo>
                <a:lnTo>
                  <a:pt x="553" y="198"/>
                </a:lnTo>
                <a:lnTo>
                  <a:pt x="554" y="200"/>
                </a:lnTo>
                <a:lnTo>
                  <a:pt x="555" y="200"/>
                </a:lnTo>
                <a:lnTo>
                  <a:pt x="557" y="201"/>
                </a:lnTo>
                <a:lnTo>
                  <a:pt x="560" y="203"/>
                </a:lnTo>
                <a:lnTo>
                  <a:pt x="561" y="204"/>
                </a:lnTo>
                <a:lnTo>
                  <a:pt x="562" y="205"/>
                </a:lnTo>
                <a:lnTo>
                  <a:pt x="563" y="206"/>
                </a:lnTo>
                <a:lnTo>
                  <a:pt x="564" y="206"/>
                </a:lnTo>
                <a:lnTo>
                  <a:pt x="564" y="207"/>
                </a:lnTo>
                <a:lnTo>
                  <a:pt x="565" y="208"/>
                </a:lnTo>
                <a:lnTo>
                  <a:pt x="565" y="209"/>
                </a:lnTo>
                <a:lnTo>
                  <a:pt x="565" y="210"/>
                </a:lnTo>
                <a:lnTo>
                  <a:pt x="565" y="211"/>
                </a:lnTo>
                <a:lnTo>
                  <a:pt x="565" y="212"/>
                </a:lnTo>
                <a:lnTo>
                  <a:pt x="565" y="213"/>
                </a:lnTo>
                <a:lnTo>
                  <a:pt x="565" y="214"/>
                </a:lnTo>
                <a:lnTo>
                  <a:pt x="565" y="215"/>
                </a:lnTo>
                <a:lnTo>
                  <a:pt x="565" y="216"/>
                </a:lnTo>
                <a:lnTo>
                  <a:pt x="564" y="218"/>
                </a:lnTo>
                <a:lnTo>
                  <a:pt x="563" y="220"/>
                </a:lnTo>
                <a:lnTo>
                  <a:pt x="562" y="221"/>
                </a:lnTo>
                <a:lnTo>
                  <a:pt x="560" y="223"/>
                </a:lnTo>
                <a:lnTo>
                  <a:pt x="558" y="225"/>
                </a:lnTo>
                <a:lnTo>
                  <a:pt x="557" y="227"/>
                </a:lnTo>
                <a:lnTo>
                  <a:pt x="555" y="228"/>
                </a:lnTo>
                <a:lnTo>
                  <a:pt x="554" y="228"/>
                </a:lnTo>
                <a:lnTo>
                  <a:pt x="553" y="229"/>
                </a:lnTo>
                <a:lnTo>
                  <a:pt x="552" y="229"/>
                </a:lnTo>
                <a:lnTo>
                  <a:pt x="551" y="230"/>
                </a:lnTo>
                <a:lnTo>
                  <a:pt x="550" y="230"/>
                </a:lnTo>
                <a:lnTo>
                  <a:pt x="549" y="230"/>
                </a:lnTo>
                <a:lnTo>
                  <a:pt x="547" y="230"/>
                </a:lnTo>
                <a:lnTo>
                  <a:pt x="546" y="230"/>
                </a:lnTo>
                <a:lnTo>
                  <a:pt x="545" y="230"/>
                </a:lnTo>
                <a:lnTo>
                  <a:pt x="545" y="230"/>
                </a:lnTo>
                <a:lnTo>
                  <a:pt x="545" y="230"/>
                </a:lnTo>
                <a:lnTo>
                  <a:pt x="545" y="230"/>
                </a:lnTo>
                <a:lnTo>
                  <a:pt x="545" y="231"/>
                </a:lnTo>
                <a:lnTo>
                  <a:pt x="545" y="232"/>
                </a:lnTo>
                <a:lnTo>
                  <a:pt x="545" y="233"/>
                </a:lnTo>
                <a:lnTo>
                  <a:pt x="546" y="234"/>
                </a:lnTo>
                <a:lnTo>
                  <a:pt x="546" y="235"/>
                </a:lnTo>
                <a:lnTo>
                  <a:pt x="547" y="236"/>
                </a:lnTo>
                <a:lnTo>
                  <a:pt x="548" y="237"/>
                </a:lnTo>
                <a:lnTo>
                  <a:pt x="550" y="239"/>
                </a:lnTo>
                <a:lnTo>
                  <a:pt x="551" y="240"/>
                </a:lnTo>
                <a:lnTo>
                  <a:pt x="552" y="241"/>
                </a:lnTo>
                <a:lnTo>
                  <a:pt x="553" y="243"/>
                </a:lnTo>
                <a:lnTo>
                  <a:pt x="553" y="244"/>
                </a:lnTo>
                <a:lnTo>
                  <a:pt x="553" y="245"/>
                </a:lnTo>
                <a:lnTo>
                  <a:pt x="553" y="246"/>
                </a:lnTo>
                <a:lnTo>
                  <a:pt x="553" y="247"/>
                </a:lnTo>
                <a:lnTo>
                  <a:pt x="553" y="247"/>
                </a:lnTo>
                <a:lnTo>
                  <a:pt x="553" y="248"/>
                </a:lnTo>
                <a:lnTo>
                  <a:pt x="553" y="249"/>
                </a:lnTo>
                <a:lnTo>
                  <a:pt x="552" y="252"/>
                </a:lnTo>
                <a:lnTo>
                  <a:pt x="551" y="255"/>
                </a:lnTo>
                <a:lnTo>
                  <a:pt x="551" y="256"/>
                </a:lnTo>
                <a:lnTo>
                  <a:pt x="550" y="257"/>
                </a:lnTo>
                <a:lnTo>
                  <a:pt x="550" y="257"/>
                </a:lnTo>
                <a:lnTo>
                  <a:pt x="549" y="258"/>
                </a:lnTo>
                <a:lnTo>
                  <a:pt x="548" y="258"/>
                </a:lnTo>
                <a:lnTo>
                  <a:pt x="548" y="258"/>
                </a:lnTo>
                <a:lnTo>
                  <a:pt x="547" y="259"/>
                </a:lnTo>
                <a:lnTo>
                  <a:pt x="545" y="259"/>
                </a:lnTo>
                <a:lnTo>
                  <a:pt x="544" y="259"/>
                </a:lnTo>
                <a:lnTo>
                  <a:pt x="544" y="258"/>
                </a:lnTo>
                <a:lnTo>
                  <a:pt x="543" y="258"/>
                </a:lnTo>
                <a:lnTo>
                  <a:pt x="542" y="258"/>
                </a:lnTo>
                <a:lnTo>
                  <a:pt x="542" y="257"/>
                </a:lnTo>
                <a:lnTo>
                  <a:pt x="541" y="256"/>
                </a:lnTo>
                <a:lnTo>
                  <a:pt x="540" y="255"/>
                </a:lnTo>
                <a:lnTo>
                  <a:pt x="540" y="255"/>
                </a:lnTo>
                <a:lnTo>
                  <a:pt x="539" y="253"/>
                </a:lnTo>
                <a:lnTo>
                  <a:pt x="538" y="251"/>
                </a:lnTo>
                <a:lnTo>
                  <a:pt x="538" y="251"/>
                </a:lnTo>
                <a:lnTo>
                  <a:pt x="537" y="251"/>
                </a:lnTo>
                <a:lnTo>
                  <a:pt x="537" y="250"/>
                </a:lnTo>
                <a:lnTo>
                  <a:pt x="536" y="250"/>
                </a:lnTo>
                <a:lnTo>
                  <a:pt x="535" y="250"/>
                </a:lnTo>
                <a:lnTo>
                  <a:pt x="534" y="249"/>
                </a:lnTo>
                <a:lnTo>
                  <a:pt x="533" y="249"/>
                </a:lnTo>
                <a:lnTo>
                  <a:pt x="531" y="250"/>
                </a:lnTo>
                <a:lnTo>
                  <a:pt x="530" y="250"/>
                </a:lnTo>
                <a:lnTo>
                  <a:pt x="529" y="251"/>
                </a:lnTo>
                <a:lnTo>
                  <a:pt x="527" y="251"/>
                </a:lnTo>
                <a:lnTo>
                  <a:pt x="526" y="252"/>
                </a:lnTo>
                <a:lnTo>
                  <a:pt x="525" y="253"/>
                </a:lnTo>
                <a:lnTo>
                  <a:pt x="524" y="254"/>
                </a:lnTo>
                <a:lnTo>
                  <a:pt x="522" y="256"/>
                </a:lnTo>
                <a:lnTo>
                  <a:pt x="521" y="257"/>
                </a:lnTo>
                <a:lnTo>
                  <a:pt x="521" y="258"/>
                </a:lnTo>
                <a:lnTo>
                  <a:pt x="520" y="259"/>
                </a:lnTo>
                <a:lnTo>
                  <a:pt x="520" y="259"/>
                </a:lnTo>
                <a:lnTo>
                  <a:pt x="520" y="260"/>
                </a:lnTo>
                <a:lnTo>
                  <a:pt x="520" y="260"/>
                </a:lnTo>
                <a:lnTo>
                  <a:pt x="520" y="261"/>
                </a:lnTo>
                <a:lnTo>
                  <a:pt x="520" y="261"/>
                </a:lnTo>
                <a:lnTo>
                  <a:pt x="521" y="261"/>
                </a:lnTo>
                <a:lnTo>
                  <a:pt x="522" y="261"/>
                </a:lnTo>
                <a:lnTo>
                  <a:pt x="526" y="262"/>
                </a:lnTo>
                <a:lnTo>
                  <a:pt x="527" y="263"/>
                </a:lnTo>
                <a:lnTo>
                  <a:pt x="528" y="263"/>
                </a:lnTo>
                <a:lnTo>
                  <a:pt x="529" y="264"/>
                </a:lnTo>
                <a:lnTo>
                  <a:pt x="529" y="264"/>
                </a:lnTo>
                <a:lnTo>
                  <a:pt x="530" y="265"/>
                </a:lnTo>
                <a:lnTo>
                  <a:pt x="530" y="265"/>
                </a:lnTo>
                <a:lnTo>
                  <a:pt x="531" y="266"/>
                </a:lnTo>
                <a:lnTo>
                  <a:pt x="531" y="267"/>
                </a:lnTo>
                <a:lnTo>
                  <a:pt x="531" y="267"/>
                </a:lnTo>
                <a:lnTo>
                  <a:pt x="531" y="268"/>
                </a:lnTo>
                <a:lnTo>
                  <a:pt x="530" y="269"/>
                </a:lnTo>
                <a:lnTo>
                  <a:pt x="530" y="269"/>
                </a:lnTo>
                <a:lnTo>
                  <a:pt x="530" y="270"/>
                </a:lnTo>
                <a:lnTo>
                  <a:pt x="529" y="271"/>
                </a:lnTo>
                <a:lnTo>
                  <a:pt x="528" y="272"/>
                </a:lnTo>
                <a:lnTo>
                  <a:pt x="527" y="272"/>
                </a:lnTo>
                <a:lnTo>
                  <a:pt x="526" y="273"/>
                </a:lnTo>
                <a:lnTo>
                  <a:pt x="524" y="273"/>
                </a:lnTo>
                <a:lnTo>
                  <a:pt x="521" y="274"/>
                </a:lnTo>
                <a:lnTo>
                  <a:pt x="518" y="274"/>
                </a:lnTo>
                <a:lnTo>
                  <a:pt x="514" y="274"/>
                </a:lnTo>
                <a:lnTo>
                  <a:pt x="512" y="275"/>
                </a:lnTo>
                <a:lnTo>
                  <a:pt x="510" y="275"/>
                </a:lnTo>
                <a:lnTo>
                  <a:pt x="509" y="276"/>
                </a:lnTo>
                <a:lnTo>
                  <a:pt x="507" y="277"/>
                </a:lnTo>
                <a:lnTo>
                  <a:pt x="506" y="278"/>
                </a:lnTo>
                <a:lnTo>
                  <a:pt x="505" y="278"/>
                </a:lnTo>
                <a:lnTo>
                  <a:pt x="505" y="279"/>
                </a:lnTo>
                <a:lnTo>
                  <a:pt x="504" y="280"/>
                </a:lnTo>
                <a:lnTo>
                  <a:pt x="503" y="281"/>
                </a:lnTo>
                <a:lnTo>
                  <a:pt x="502" y="282"/>
                </a:lnTo>
                <a:lnTo>
                  <a:pt x="501" y="284"/>
                </a:lnTo>
                <a:lnTo>
                  <a:pt x="499" y="288"/>
                </a:lnTo>
                <a:lnTo>
                  <a:pt x="498" y="289"/>
                </a:lnTo>
                <a:lnTo>
                  <a:pt x="497" y="291"/>
                </a:lnTo>
                <a:lnTo>
                  <a:pt x="495" y="294"/>
                </a:lnTo>
                <a:lnTo>
                  <a:pt x="493" y="295"/>
                </a:lnTo>
                <a:lnTo>
                  <a:pt x="492" y="297"/>
                </a:lnTo>
                <a:lnTo>
                  <a:pt x="491" y="299"/>
                </a:lnTo>
                <a:lnTo>
                  <a:pt x="491" y="300"/>
                </a:lnTo>
                <a:lnTo>
                  <a:pt x="491" y="301"/>
                </a:lnTo>
                <a:lnTo>
                  <a:pt x="490" y="303"/>
                </a:lnTo>
                <a:lnTo>
                  <a:pt x="490" y="307"/>
                </a:lnTo>
                <a:lnTo>
                  <a:pt x="490" y="310"/>
                </a:lnTo>
                <a:lnTo>
                  <a:pt x="490" y="312"/>
                </a:lnTo>
                <a:lnTo>
                  <a:pt x="489" y="315"/>
                </a:lnTo>
                <a:lnTo>
                  <a:pt x="488" y="319"/>
                </a:lnTo>
                <a:lnTo>
                  <a:pt x="488" y="321"/>
                </a:lnTo>
                <a:lnTo>
                  <a:pt x="488" y="322"/>
                </a:lnTo>
                <a:lnTo>
                  <a:pt x="488" y="323"/>
                </a:lnTo>
                <a:lnTo>
                  <a:pt x="488" y="324"/>
                </a:lnTo>
                <a:lnTo>
                  <a:pt x="488" y="325"/>
                </a:lnTo>
                <a:lnTo>
                  <a:pt x="489" y="325"/>
                </a:lnTo>
                <a:lnTo>
                  <a:pt x="489" y="326"/>
                </a:lnTo>
                <a:lnTo>
                  <a:pt x="490" y="327"/>
                </a:lnTo>
                <a:lnTo>
                  <a:pt x="491" y="327"/>
                </a:lnTo>
                <a:lnTo>
                  <a:pt x="495" y="331"/>
                </a:lnTo>
                <a:lnTo>
                  <a:pt x="502" y="336"/>
                </a:lnTo>
                <a:lnTo>
                  <a:pt x="503" y="336"/>
                </a:lnTo>
                <a:lnTo>
                  <a:pt x="503" y="337"/>
                </a:lnTo>
                <a:lnTo>
                  <a:pt x="503" y="337"/>
                </a:lnTo>
                <a:lnTo>
                  <a:pt x="504" y="338"/>
                </a:lnTo>
                <a:lnTo>
                  <a:pt x="503" y="338"/>
                </a:lnTo>
                <a:lnTo>
                  <a:pt x="503" y="338"/>
                </a:lnTo>
                <a:lnTo>
                  <a:pt x="503" y="339"/>
                </a:lnTo>
                <a:lnTo>
                  <a:pt x="501" y="340"/>
                </a:lnTo>
                <a:lnTo>
                  <a:pt x="501" y="340"/>
                </a:lnTo>
                <a:lnTo>
                  <a:pt x="500" y="341"/>
                </a:lnTo>
                <a:lnTo>
                  <a:pt x="500" y="341"/>
                </a:lnTo>
                <a:lnTo>
                  <a:pt x="500" y="342"/>
                </a:lnTo>
                <a:lnTo>
                  <a:pt x="500" y="342"/>
                </a:lnTo>
                <a:lnTo>
                  <a:pt x="500" y="343"/>
                </a:lnTo>
                <a:lnTo>
                  <a:pt x="501" y="343"/>
                </a:lnTo>
                <a:lnTo>
                  <a:pt x="501" y="344"/>
                </a:lnTo>
                <a:lnTo>
                  <a:pt x="502" y="344"/>
                </a:lnTo>
                <a:lnTo>
                  <a:pt x="503" y="345"/>
                </a:lnTo>
                <a:lnTo>
                  <a:pt x="504" y="345"/>
                </a:lnTo>
                <a:lnTo>
                  <a:pt x="506" y="346"/>
                </a:lnTo>
                <a:lnTo>
                  <a:pt x="507" y="346"/>
                </a:lnTo>
                <a:lnTo>
                  <a:pt x="511" y="347"/>
                </a:lnTo>
                <a:lnTo>
                  <a:pt x="512" y="348"/>
                </a:lnTo>
                <a:lnTo>
                  <a:pt x="512" y="348"/>
                </a:lnTo>
                <a:lnTo>
                  <a:pt x="513" y="349"/>
                </a:lnTo>
                <a:lnTo>
                  <a:pt x="513" y="349"/>
                </a:lnTo>
                <a:lnTo>
                  <a:pt x="514" y="350"/>
                </a:lnTo>
                <a:lnTo>
                  <a:pt x="514" y="351"/>
                </a:lnTo>
                <a:lnTo>
                  <a:pt x="514" y="351"/>
                </a:lnTo>
                <a:lnTo>
                  <a:pt x="514" y="352"/>
                </a:lnTo>
                <a:lnTo>
                  <a:pt x="514" y="353"/>
                </a:lnTo>
                <a:lnTo>
                  <a:pt x="514" y="354"/>
                </a:lnTo>
                <a:lnTo>
                  <a:pt x="513" y="355"/>
                </a:lnTo>
                <a:lnTo>
                  <a:pt x="513" y="356"/>
                </a:lnTo>
                <a:lnTo>
                  <a:pt x="512" y="358"/>
                </a:lnTo>
                <a:lnTo>
                  <a:pt x="511" y="360"/>
                </a:lnTo>
                <a:lnTo>
                  <a:pt x="507" y="365"/>
                </a:lnTo>
                <a:lnTo>
                  <a:pt x="506" y="366"/>
                </a:lnTo>
                <a:lnTo>
                  <a:pt x="506" y="367"/>
                </a:lnTo>
                <a:lnTo>
                  <a:pt x="505" y="368"/>
                </a:lnTo>
                <a:lnTo>
                  <a:pt x="505" y="369"/>
                </a:lnTo>
                <a:lnTo>
                  <a:pt x="505" y="370"/>
                </a:lnTo>
                <a:lnTo>
                  <a:pt x="505" y="371"/>
                </a:lnTo>
                <a:lnTo>
                  <a:pt x="505" y="372"/>
                </a:lnTo>
                <a:lnTo>
                  <a:pt x="506" y="374"/>
                </a:lnTo>
                <a:lnTo>
                  <a:pt x="506" y="375"/>
                </a:lnTo>
                <a:lnTo>
                  <a:pt x="507" y="376"/>
                </a:lnTo>
                <a:lnTo>
                  <a:pt x="507" y="377"/>
                </a:lnTo>
                <a:lnTo>
                  <a:pt x="509" y="379"/>
                </a:lnTo>
                <a:lnTo>
                  <a:pt x="510" y="381"/>
                </a:lnTo>
                <a:lnTo>
                  <a:pt x="511" y="382"/>
                </a:lnTo>
                <a:lnTo>
                  <a:pt x="511" y="383"/>
                </a:lnTo>
                <a:lnTo>
                  <a:pt x="512" y="384"/>
                </a:lnTo>
                <a:lnTo>
                  <a:pt x="512" y="384"/>
                </a:lnTo>
                <a:lnTo>
                  <a:pt x="512" y="385"/>
                </a:lnTo>
                <a:lnTo>
                  <a:pt x="512" y="386"/>
                </a:lnTo>
                <a:lnTo>
                  <a:pt x="511" y="387"/>
                </a:lnTo>
                <a:lnTo>
                  <a:pt x="511" y="387"/>
                </a:lnTo>
                <a:lnTo>
                  <a:pt x="510" y="388"/>
                </a:lnTo>
                <a:lnTo>
                  <a:pt x="510" y="388"/>
                </a:lnTo>
                <a:lnTo>
                  <a:pt x="508" y="390"/>
                </a:lnTo>
                <a:lnTo>
                  <a:pt x="505" y="392"/>
                </a:lnTo>
                <a:lnTo>
                  <a:pt x="503" y="393"/>
                </a:lnTo>
                <a:lnTo>
                  <a:pt x="502" y="394"/>
                </a:lnTo>
                <a:lnTo>
                  <a:pt x="501" y="396"/>
                </a:lnTo>
                <a:lnTo>
                  <a:pt x="500" y="397"/>
                </a:lnTo>
                <a:lnTo>
                  <a:pt x="499" y="399"/>
                </a:lnTo>
                <a:lnTo>
                  <a:pt x="498" y="400"/>
                </a:lnTo>
                <a:lnTo>
                  <a:pt x="497" y="402"/>
                </a:lnTo>
                <a:lnTo>
                  <a:pt x="497" y="403"/>
                </a:lnTo>
                <a:lnTo>
                  <a:pt x="496" y="405"/>
                </a:lnTo>
                <a:lnTo>
                  <a:pt x="496" y="406"/>
                </a:lnTo>
                <a:lnTo>
                  <a:pt x="495" y="408"/>
                </a:lnTo>
                <a:lnTo>
                  <a:pt x="495" y="409"/>
                </a:lnTo>
                <a:lnTo>
                  <a:pt x="495" y="410"/>
                </a:lnTo>
                <a:lnTo>
                  <a:pt x="495" y="411"/>
                </a:lnTo>
                <a:lnTo>
                  <a:pt x="495" y="412"/>
                </a:lnTo>
                <a:lnTo>
                  <a:pt x="495" y="413"/>
                </a:lnTo>
                <a:lnTo>
                  <a:pt x="496" y="414"/>
                </a:lnTo>
                <a:lnTo>
                  <a:pt x="496" y="415"/>
                </a:lnTo>
                <a:lnTo>
                  <a:pt x="496" y="415"/>
                </a:lnTo>
                <a:lnTo>
                  <a:pt x="497" y="416"/>
                </a:lnTo>
                <a:lnTo>
                  <a:pt x="498" y="417"/>
                </a:lnTo>
                <a:lnTo>
                  <a:pt x="500" y="418"/>
                </a:lnTo>
                <a:lnTo>
                  <a:pt x="503" y="421"/>
                </a:lnTo>
                <a:lnTo>
                  <a:pt x="504" y="422"/>
                </a:lnTo>
                <a:lnTo>
                  <a:pt x="505" y="423"/>
                </a:lnTo>
                <a:lnTo>
                  <a:pt x="506" y="423"/>
                </a:lnTo>
                <a:lnTo>
                  <a:pt x="506" y="424"/>
                </a:lnTo>
                <a:lnTo>
                  <a:pt x="507" y="425"/>
                </a:lnTo>
                <a:lnTo>
                  <a:pt x="507" y="426"/>
                </a:lnTo>
                <a:lnTo>
                  <a:pt x="508" y="427"/>
                </a:lnTo>
                <a:lnTo>
                  <a:pt x="508" y="428"/>
                </a:lnTo>
                <a:lnTo>
                  <a:pt x="508" y="429"/>
                </a:lnTo>
                <a:lnTo>
                  <a:pt x="508" y="431"/>
                </a:lnTo>
                <a:lnTo>
                  <a:pt x="508" y="433"/>
                </a:lnTo>
                <a:lnTo>
                  <a:pt x="508" y="434"/>
                </a:lnTo>
                <a:lnTo>
                  <a:pt x="508" y="435"/>
                </a:lnTo>
                <a:lnTo>
                  <a:pt x="507" y="436"/>
                </a:lnTo>
                <a:lnTo>
                  <a:pt x="507" y="437"/>
                </a:lnTo>
                <a:lnTo>
                  <a:pt x="506" y="438"/>
                </a:lnTo>
                <a:lnTo>
                  <a:pt x="504" y="439"/>
                </a:lnTo>
                <a:lnTo>
                  <a:pt x="502" y="440"/>
                </a:lnTo>
                <a:lnTo>
                  <a:pt x="501" y="441"/>
                </a:lnTo>
                <a:lnTo>
                  <a:pt x="498" y="442"/>
                </a:lnTo>
                <a:lnTo>
                  <a:pt x="497" y="443"/>
                </a:lnTo>
                <a:lnTo>
                  <a:pt x="496" y="444"/>
                </a:lnTo>
                <a:lnTo>
                  <a:pt x="495" y="444"/>
                </a:lnTo>
                <a:lnTo>
                  <a:pt x="495" y="445"/>
                </a:lnTo>
                <a:lnTo>
                  <a:pt x="494" y="446"/>
                </a:lnTo>
                <a:lnTo>
                  <a:pt x="494" y="446"/>
                </a:lnTo>
                <a:lnTo>
                  <a:pt x="493" y="448"/>
                </a:lnTo>
                <a:lnTo>
                  <a:pt x="493" y="449"/>
                </a:lnTo>
                <a:lnTo>
                  <a:pt x="493" y="450"/>
                </a:lnTo>
                <a:lnTo>
                  <a:pt x="493" y="451"/>
                </a:lnTo>
                <a:lnTo>
                  <a:pt x="493" y="452"/>
                </a:lnTo>
                <a:lnTo>
                  <a:pt x="494" y="455"/>
                </a:lnTo>
                <a:lnTo>
                  <a:pt x="494" y="457"/>
                </a:lnTo>
                <a:lnTo>
                  <a:pt x="495" y="458"/>
                </a:lnTo>
                <a:lnTo>
                  <a:pt x="495" y="459"/>
                </a:lnTo>
                <a:lnTo>
                  <a:pt x="495" y="460"/>
                </a:lnTo>
                <a:lnTo>
                  <a:pt x="495" y="460"/>
                </a:lnTo>
                <a:lnTo>
                  <a:pt x="494" y="461"/>
                </a:lnTo>
                <a:lnTo>
                  <a:pt x="494" y="462"/>
                </a:lnTo>
                <a:lnTo>
                  <a:pt x="493" y="463"/>
                </a:lnTo>
                <a:lnTo>
                  <a:pt x="492" y="464"/>
                </a:lnTo>
                <a:lnTo>
                  <a:pt x="492" y="465"/>
                </a:lnTo>
                <a:lnTo>
                  <a:pt x="491" y="465"/>
                </a:lnTo>
                <a:lnTo>
                  <a:pt x="489" y="466"/>
                </a:lnTo>
                <a:lnTo>
                  <a:pt x="488" y="466"/>
                </a:lnTo>
                <a:lnTo>
                  <a:pt x="487" y="467"/>
                </a:lnTo>
                <a:lnTo>
                  <a:pt x="486" y="467"/>
                </a:lnTo>
                <a:lnTo>
                  <a:pt x="485" y="467"/>
                </a:lnTo>
                <a:lnTo>
                  <a:pt x="485" y="468"/>
                </a:lnTo>
                <a:lnTo>
                  <a:pt x="485" y="468"/>
                </a:lnTo>
                <a:lnTo>
                  <a:pt x="485" y="468"/>
                </a:lnTo>
                <a:lnTo>
                  <a:pt x="485" y="469"/>
                </a:lnTo>
                <a:lnTo>
                  <a:pt x="485" y="470"/>
                </a:lnTo>
                <a:lnTo>
                  <a:pt x="485" y="471"/>
                </a:lnTo>
                <a:lnTo>
                  <a:pt x="486" y="472"/>
                </a:lnTo>
                <a:lnTo>
                  <a:pt x="487" y="473"/>
                </a:lnTo>
                <a:lnTo>
                  <a:pt x="489" y="475"/>
                </a:lnTo>
                <a:lnTo>
                  <a:pt x="490" y="476"/>
                </a:lnTo>
                <a:lnTo>
                  <a:pt x="494" y="480"/>
                </a:lnTo>
                <a:lnTo>
                  <a:pt x="496" y="481"/>
                </a:lnTo>
                <a:lnTo>
                  <a:pt x="496" y="482"/>
                </a:lnTo>
                <a:lnTo>
                  <a:pt x="497" y="483"/>
                </a:lnTo>
                <a:lnTo>
                  <a:pt x="498" y="484"/>
                </a:lnTo>
                <a:lnTo>
                  <a:pt x="498" y="485"/>
                </a:lnTo>
                <a:lnTo>
                  <a:pt x="499" y="486"/>
                </a:lnTo>
                <a:lnTo>
                  <a:pt x="499" y="487"/>
                </a:lnTo>
                <a:lnTo>
                  <a:pt x="498" y="487"/>
                </a:lnTo>
                <a:lnTo>
                  <a:pt x="498" y="488"/>
                </a:lnTo>
                <a:lnTo>
                  <a:pt x="498" y="489"/>
                </a:lnTo>
                <a:lnTo>
                  <a:pt x="497" y="490"/>
                </a:lnTo>
                <a:lnTo>
                  <a:pt x="496" y="491"/>
                </a:lnTo>
                <a:lnTo>
                  <a:pt x="495" y="491"/>
                </a:lnTo>
                <a:lnTo>
                  <a:pt x="493" y="494"/>
                </a:lnTo>
                <a:lnTo>
                  <a:pt x="492" y="495"/>
                </a:lnTo>
                <a:lnTo>
                  <a:pt x="491" y="495"/>
                </a:lnTo>
                <a:lnTo>
                  <a:pt x="491" y="496"/>
                </a:lnTo>
                <a:lnTo>
                  <a:pt x="490" y="497"/>
                </a:lnTo>
                <a:lnTo>
                  <a:pt x="489" y="500"/>
                </a:lnTo>
                <a:lnTo>
                  <a:pt x="489" y="501"/>
                </a:lnTo>
                <a:lnTo>
                  <a:pt x="488" y="502"/>
                </a:lnTo>
                <a:lnTo>
                  <a:pt x="487" y="503"/>
                </a:lnTo>
                <a:lnTo>
                  <a:pt x="486" y="504"/>
                </a:lnTo>
                <a:lnTo>
                  <a:pt x="486" y="505"/>
                </a:lnTo>
                <a:lnTo>
                  <a:pt x="485" y="505"/>
                </a:lnTo>
                <a:lnTo>
                  <a:pt x="484" y="506"/>
                </a:lnTo>
                <a:lnTo>
                  <a:pt x="483" y="507"/>
                </a:lnTo>
                <a:lnTo>
                  <a:pt x="483" y="507"/>
                </a:lnTo>
                <a:lnTo>
                  <a:pt x="482" y="507"/>
                </a:lnTo>
                <a:lnTo>
                  <a:pt x="481" y="508"/>
                </a:lnTo>
                <a:lnTo>
                  <a:pt x="478" y="508"/>
                </a:lnTo>
                <a:lnTo>
                  <a:pt x="475" y="509"/>
                </a:lnTo>
                <a:lnTo>
                  <a:pt x="471" y="510"/>
                </a:lnTo>
                <a:lnTo>
                  <a:pt x="466" y="510"/>
                </a:lnTo>
                <a:lnTo>
                  <a:pt x="463" y="510"/>
                </a:lnTo>
                <a:lnTo>
                  <a:pt x="461" y="511"/>
                </a:lnTo>
                <a:lnTo>
                  <a:pt x="459" y="512"/>
                </a:lnTo>
                <a:lnTo>
                  <a:pt x="458" y="512"/>
                </a:lnTo>
                <a:lnTo>
                  <a:pt x="457" y="513"/>
                </a:lnTo>
                <a:lnTo>
                  <a:pt x="456" y="514"/>
                </a:lnTo>
                <a:lnTo>
                  <a:pt x="455" y="514"/>
                </a:lnTo>
                <a:lnTo>
                  <a:pt x="454" y="516"/>
                </a:lnTo>
                <a:lnTo>
                  <a:pt x="453" y="517"/>
                </a:lnTo>
                <a:lnTo>
                  <a:pt x="453" y="518"/>
                </a:lnTo>
                <a:lnTo>
                  <a:pt x="452" y="519"/>
                </a:lnTo>
                <a:lnTo>
                  <a:pt x="453" y="520"/>
                </a:lnTo>
                <a:lnTo>
                  <a:pt x="453" y="523"/>
                </a:lnTo>
                <a:lnTo>
                  <a:pt x="453" y="524"/>
                </a:lnTo>
                <a:lnTo>
                  <a:pt x="453" y="524"/>
                </a:lnTo>
                <a:lnTo>
                  <a:pt x="452" y="525"/>
                </a:lnTo>
                <a:lnTo>
                  <a:pt x="452" y="526"/>
                </a:lnTo>
                <a:lnTo>
                  <a:pt x="451" y="526"/>
                </a:lnTo>
                <a:lnTo>
                  <a:pt x="451" y="527"/>
                </a:lnTo>
                <a:lnTo>
                  <a:pt x="450" y="528"/>
                </a:lnTo>
                <a:lnTo>
                  <a:pt x="446" y="530"/>
                </a:lnTo>
                <a:lnTo>
                  <a:pt x="445" y="531"/>
                </a:lnTo>
                <a:lnTo>
                  <a:pt x="444" y="531"/>
                </a:lnTo>
                <a:lnTo>
                  <a:pt x="442" y="531"/>
                </a:lnTo>
                <a:lnTo>
                  <a:pt x="439" y="532"/>
                </a:lnTo>
                <a:lnTo>
                  <a:pt x="434" y="533"/>
                </a:lnTo>
                <a:lnTo>
                  <a:pt x="431" y="534"/>
                </a:lnTo>
                <a:lnTo>
                  <a:pt x="430" y="534"/>
                </a:lnTo>
                <a:lnTo>
                  <a:pt x="429" y="534"/>
                </a:lnTo>
                <a:lnTo>
                  <a:pt x="425" y="533"/>
                </a:lnTo>
                <a:lnTo>
                  <a:pt x="422" y="533"/>
                </a:lnTo>
                <a:lnTo>
                  <a:pt x="421" y="532"/>
                </a:lnTo>
                <a:lnTo>
                  <a:pt x="418" y="532"/>
                </a:lnTo>
                <a:lnTo>
                  <a:pt x="416" y="531"/>
                </a:lnTo>
                <a:lnTo>
                  <a:pt x="413" y="531"/>
                </a:lnTo>
                <a:lnTo>
                  <a:pt x="412" y="531"/>
                </a:lnTo>
                <a:lnTo>
                  <a:pt x="411" y="531"/>
                </a:lnTo>
                <a:lnTo>
                  <a:pt x="410" y="531"/>
                </a:lnTo>
                <a:lnTo>
                  <a:pt x="409" y="531"/>
                </a:lnTo>
                <a:lnTo>
                  <a:pt x="408" y="532"/>
                </a:lnTo>
                <a:lnTo>
                  <a:pt x="406" y="533"/>
                </a:lnTo>
                <a:lnTo>
                  <a:pt x="405" y="534"/>
                </a:lnTo>
                <a:lnTo>
                  <a:pt x="403" y="536"/>
                </a:lnTo>
                <a:lnTo>
                  <a:pt x="401" y="536"/>
                </a:lnTo>
                <a:lnTo>
                  <a:pt x="399" y="537"/>
                </a:lnTo>
                <a:lnTo>
                  <a:pt x="397" y="537"/>
                </a:lnTo>
                <a:lnTo>
                  <a:pt x="395" y="537"/>
                </a:lnTo>
                <a:lnTo>
                  <a:pt x="394" y="537"/>
                </a:lnTo>
                <a:lnTo>
                  <a:pt x="393" y="537"/>
                </a:lnTo>
                <a:lnTo>
                  <a:pt x="392" y="537"/>
                </a:lnTo>
                <a:lnTo>
                  <a:pt x="390" y="536"/>
                </a:lnTo>
                <a:lnTo>
                  <a:pt x="389" y="536"/>
                </a:lnTo>
                <a:lnTo>
                  <a:pt x="388" y="535"/>
                </a:lnTo>
                <a:lnTo>
                  <a:pt x="384" y="533"/>
                </a:lnTo>
                <a:lnTo>
                  <a:pt x="383" y="532"/>
                </a:lnTo>
                <a:lnTo>
                  <a:pt x="382" y="531"/>
                </a:lnTo>
                <a:lnTo>
                  <a:pt x="382" y="530"/>
                </a:lnTo>
                <a:lnTo>
                  <a:pt x="380" y="528"/>
                </a:lnTo>
                <a:lnTo>
                  <a:pt x="379" y="527"/>
                </a:lnTo>
                <a:lnTo>
                  <a:pt x="378" y="526"/>
                </a:lnTo>
                <a:lnTo>
                  <a:pt x="378" y="525"/>
                </a:lnTo>
                <a:lnTo>
                  <a:pt x="377" y="525"/>
                </a:lnTo>
                <a:lnTo>
                  <a:pt x="377" y="525"/>
                </a:lnTo>
                <a:lnTo>
                  <a:pt x="376" y="525"/>
                </a:lnTo>
                <a:lnTo>
                  <a:pt x="375" y="525"/>
                </a:lnTo>
                <a:lnTo>
                  <a:pt x="374" y="525"/>
                </a:lnTo>
                <a:lnTo>
                  <a:pt x="373" y="525"/>
                </a:lnTo>
                <a:lnTo>
                  <a:pt x="371" y="526"/>
                </a:lnTo>
                <a:lnTo>
                  <a:pt x="369" y="527"/>
                </a:lnTo>
                <a:lnTo>
                  <a:pt x="368" y="527"/>
                </a:lnTo>
                <a:lnTo>
                  <a:pt x="367" y="528"/>
                </a:lnTo>
                <a:lnTo>
                  <a:pt x="367" y="528"/>
                </a:lnTo>
                <a:lnTo>
                  <a:pt x="366" y="529"/>
                </a:lnTo>
                <a:lnTo>
                  <a:pt x="363" y="532"/>
                </a:lnTo>
                <a:lnTo>
                  <a:pt x="362" y="533"/>
                </a:lnTo>
                <a:lnTo>
                  <a:pt x="361" y="534"/>
                </a:lnTo>
                <a:lnTo>
                  <a:pt x="360" y="535"/>
                </a:lnTo>
                <a:lnTo>
                  <a:pt x="359" y="535"/>
                </a:lnTo>
                <a:lnTo>
                  <a:pt x="358" y="536"/>
                </a:lnTo>
                <a:lnTo>
                  <a:pt x="358" y="536"/>
                </a:lnTo>
                <a:lnTo>
                  <a:pt x="357" y="536"/>
                </a:lnTo>
                <a:lnTo>
                  <a:pt x="356" y="536"/>
                </a:lnTo>
                <a:lnTo>
                  <a:pt x="355" y="537"/>
                </a:lnTo>
                <a:lnTo>
                  <a:pt x="354" y="536"/>
                </a:lnTo>
                <a:lnTo>
                  <a:pt x="351" y="536"/>
                </a:lnTo>
                <a:lnTo>
                  <a:pt x="350" y="536"/>
                </a:lnTo>
                <a:lnTo>
                  <a:pt x="349" y="536"/>
                </a:lnTo>
                <a:lnTo>
                  <a:pt x="348" y="536"/>
                </a:lnTo>
                <a:lnTo>
                  <a:pt x="348" y="536"/>
                </a:lnTo>
                <a:lnTo>
                  <a:pt x="347" y="536"/>
                </a:lnTo>
                <a:lnTo>
                  <a:pt x="347" y="537"/>
                </a:lnTo>
                <a:lnTo>
                  <a:pt x="346" y="537"/>
                </a:lnTo>
                <a:lnTo>
                  <a:pt x="345" y="538"/>
                </a:lnTo>
                <a:lnTo>
                  <a:pt x="345" y="539"/>
                </a:lnTo>
                <a:lnTo>
                  <a:pt x="344" y="540"/>
                </a:lnTo>
                <a:lnTo>
                  <a:pt x="343" y="542"/>
                </a:lnTo>
                <a:lnTo>
                  <a:pt x="342" y="546"/>
                </a:lnTo>
                <a:lnTo>
                  <a:pt x="341" y="547"/>
                </a:lnTo>
                <a:lnTo>
                  <a:pt x="341" y="548"/>
                </a:lnTo>
                <a:lnTo>
                  <a:pt x="340" y="549"/>
                </a:lnTo>
                <a:lnTo>
                  <a:pt x="339" y="550"/>
                </a:lnTo>
                <a:lnTo>
                  <a:pt x="339" y="550"/>
                </a:lnTo>
                <a:lnTo>
                  <a:pt x="338" y="550"/>
                </a:lnTo>
                <a:lnTo>
                  <a:pt x="337" y="551"/>
                </a:lnTo>
                <a:lnTo>
                  <a:pt x="336" y="551"/>
                </a:lnTo>
                <a:lnTo>
                  <a:pt x="334" y="551"/>
                </a:lnTo>
                <a:lnTo>
                  <a:pt x="331" y="551"/>
                </a:lnTo>
                <a:lnTo>
                  <a:pt x="330" y="551"/>
                </a:lnTo>
                <a:lnTo>
                  <a:pt x="327" y="551"/>
                </a:lnTo>
                <a:lnTo>
                  <a:pt x="324" y="552"/>
                </a:lnTo>
                <a:lnTo>
                  <a:pt x="322" y="553"/>
                </a:lnTo>
                <a:lnTo>
                  <a:pt x="318" y="554"/>
                </a:lnTo>
                <a:lnTo>
                  <a:pt x="316" y="555"/>
                </a:lnTo>
                <a:lnTo>
                  <a:pt x="314" y="556"/>
                </a:lnTo>
                <a:lnTo>
                  <a:pt x="312" y="557"/>
                </a:lnTo>
                <a:lnTo>
                  <a:pt x="312" y="558"/>
                </a:lnTo>
                <a:lnTo>
                  <a:pt x="311" y="559"/>
                </a:lnTo>
                <a:lnTo>
                  <a:pt x="310" y="560"/>
                </a:lnTo>
                <a:lnTo>
                  <a:pt x="308" y="562"/>
                </a:lnTo>
                <a:lnTo>
                  <a:pt x="307" y="564"/>
                </a:lnTo>
                <a:lnTo>
                  <a:pt x="305" y="567"/>
                </a:lnTo>
                <a:lnTo>
                  <a:pt x="303" y="568"/>
                </a:lnTo>
                <a:lnTo>
                  <a:pt x="301" y="569"/>
                </a:lnTo>
                <a:lnTo>
                  <a:pt x="300" y="570"/>
                </a:lnTo>
                <a:lnTo>
                  <a:pt x="299" y="571"/>
                </a:lnTo>
                <a:lnTo>
                  <a:pt x="295" y="573"/>
                </a:lnTo>
                <a:lnTo>
                  <a:pt x="294" y="574"/>
                </a:lnTo>
                <a:lnTo>
                  <a:pt x="293" y="575"/>
                </a:lnTo>
                <a:lnTo>
                  <a:pt x="292" y="575"/>
                </a:lnTo>
                <a:lnTo>
                  <a:pt x="290" y="577"/>
                </a:lnTo>
                <a:lnTo>
                  <a:pt x="288" y="579"/>
                </a:lnTo>
                <a:lnTo>
                  <a:pt x="286" y="581"/>
                </a:lnTo>
                <a:lnTo>
                  <a:pt x="285" y="582"/>
                </a:lnTo>
                <a:lnTo>
                  <a:pt x="284" y="584"/>
                </a:lnTo>
                <a:lnTo>
                  <a:pt x="282" y="587"/>
                </a:lnTo>
                <a:lnTo>
                  <a:pt x="281" y="588"/>
                </a:lnTo>
                <a:lnTo>
                  <a:pt x="280" y="589"/>
                </a:lnTo>
                <a:lnTo>
                  <a:pt x="279" y="589"/>
                </a:lnTo>
                <a:lnTo>
                  <a:pt x="279" y="589"/>
                </a:lnTo>
                <a:lnTo>
                  <a:pt x="278" y="589"/>
                </a:lnTo>
                <a:lnTo>
                  <a:pt x="277" y="589"/>
                </a:lnTo>
                <a:lnTo>
                  <a:pt x="276" y="589"/>
                </a:lnTo>
                <a:lnTo>
                  <a:pt x="276" y="589"/>
                </a:lnTo>
                <a:lnTo>
                  <a:pt x="275" y="588"/>
                </a:lnTo>
                <a:lnTo>
                  <a:pt x="272" y="586"/>
                </a:lnTo>
                <a:lnTo>
                  <a:pt x="270" y="585"/>
                </a:lnTo>
                <a:lnTo>
                  <a:pt x="269" y="584"/>
                </a:lnTo>
                <a:lnTo>
                  <a:pt x="267" y="584"/>
                </a:lnTo>
                <a:lnTo>
                  <a:pt x="266" y="583"/>
                </a:lnTo>
                <a:lnTo>
                  <a:pt x="264" y="583"/>
                </a:lnTo>
                <a:lnTo>
                  <a:pt x="263" y="583"/>
                </a:lnTo>
                <a:lnTo>
                  <a:pt x="261" y="583"/>
                </a:lnTo>
                <a:lnTo>
                  <a:pt x="256" y="584"/>
                </a:lnTo>
                <a:lnTo>
                  <a:pt x="254" y="584"/>
                </a:lnTo>
                <a:lnTo>
                  <a:pt x="253" y="584"/>
                </a:lnTo>
                <a:lnTo>
                  <a:pt x="253" y="585"/>
                </a:lnTo>
                <a:lnTo>
                  <a:pt x="252" y="585"/>
                </a:lnTo>
                <a:lnTo>
                  <a:pt x="251" y="585"/>
                </a:lnTo>
                <a:lnTo>
                  <a:pt x="251" y="586"/>
                </a:lnTo>
                <a:lnTo>
                  <a:pt x="250" y="587"/>
                </a:lnTo>
                <a:lnTo>
                  <a:pt x="248" y="590"/>
                </a:lnTo>
                <a:lnTo>
                  <a:pt x="246" y="592"/>
                </a:lnTo>
                <a:lnTo>
                  <a:pt x="245" y="593"/>
                </a:lnTo>
                <a:lnTo>
                  <a:pt x="244" y="594"/>
                </a:lnTo>
                <a:lnTo>
                  <a:pt x="243" y="595"/>
                </a:lnTo>
                <a:lnTo>
                  <a:pt x="243" y="596"/>
                </a:lnTo>
                <a:lnTo>
                  <a:pt x="242" y="596"/>
                </a:lnTo>
                <a:lnTo>
                  <a:pt x="241" y="597"/>
                </a:lnTo>
                <a:lnTo>
                  <a:pt x="240" y="597"/>
                </a:lnTo>
                <a:lnTo>
                  <a:pt x="240" y="597"/>
                </a:lnTo>
                <a:lnTo>
                  <a:pt x="238" y="597"/>
                </a:lnTo>
                <a:lnTo>
                  <a:pt x="237" y="596"/>
                </a:lnTo>
                <a:lnTo>
                  <a:pt x="235" y="596"/>
                </a:lnTo>
                <a:lnTo>
                  <a:pt x="234" y="596"/>
                </a:lnTo>
                <a:lnTo>
                  <a:pt x="233" y="595"/>
                </a:lnTo>
                <a:lnTo>
                  <a:pt x="232" y="595"/>
                </a:lnTo>
                <a:lnTo>
                  <a:pt x="230" y="593"/>
                </a:lnTo>
                <a:lnTo>
                  <a:pt x="229" y="592"/>
                </a:lnTo>
                <a:lnTo>
                  <a:pt x="228" y="591"/>
                </a:lnTo>
                <a:lnTo>
                  <a:pt x="227" y="591"/>
                </a:lnTo>
                <a:lnTo>
                  <a:pt x="226" y="591"/>
                </a:lnTo>
                <a:lnTo>
                  <a:pt x="225" y="591"/>
                </a:lnTo>
                <a:lnTo>
                  <a:pt x="223" y="591"/>
                </a:lnTo>
                <a:lnTo>
                  <a:pt x="222" y="591"/>
                </a:lnTo>
                <a:lnTo>
                  <a:pt x="220" y="591"/>
                </a:lnTo>
                <a:lnTo>
                  <a:pt x="219" y="592"/>
                </a:lnTo>
                <a:lnTo>
                  <a:pt x="218" y="592"/>
                </a:lnTo>
                <a:lnTo>
                  <a:pt x="217" y="593"/>
                </a:lnTo>
                <a:lnTo>
                  <a:pt x="217" y="593"/>
                </a:lnTo>
                <a:lnTo>
                  <a:pt x="217" y="594"/>
                </a:lnTo>
                <a:lnTo>
                  <a:pt x="216" y="594"/>
                </a:lnTo>
                <a:lnTo>
                  <a:pt x="216" y="594"/>
                </a:lnTo>
                <a:lnTo>
                  <a:pt x="216" y="594"/>
                </a:lnTo>
                <a:lnTo>
                  <a:pt x="215" y="593"/>
                </a:lnTo>
                <a:lnTo>
                  <a:pt x="215" y="592"/>
                </a:lnTo>
                <a:lnTo>
                  <a:pt x="213" y="589"/>
                </a:lnTo>
                <a:lnTo>
                  <a:pt x="213" y="588"/>
                </a:lnTo>
                <a:lnTo>
                  <a:pt x="212" y="587"/>
                </a:lnTo>
                <a:lnTo>
                  <a:pt x="211" y="586"/>
                </a:lnTo>
                <a:lnTo>
                  <a:pt x="211" y="585"/>
                </a:lnTo>
                <a:lnTo>
                  <a:pt x="210" y="584"/>
                </a:lnTo>
                <a:lnTo>
                  <a:pt x="209" y="583"/>
                </a:lnTo>
                <a:lnTo>
                  <a:pt x="206" y="581"/>
                </a:lnTo>
                <a:lnTo>
                  <a:pt x="205" y="580"/>
                </a:lnTo>
                <a:lnTo>
                  <a:pt x="203" y="580"/>
                </a:lnTo>
                <a:lnTo>
                  <a:pt x="201" y="578"/>
                </a:lnTo>
                <a:lnTo>
                  <a:pt x="198" y="577"/>
                </a:lnTo>
                <a:lnTo>
                  <a:pt x="196" y="576"/>
                </a:lnTo>
                <a:lnTo>
                  <a:pt x="194" y="575"/>
                </a:lnTo>
                <a:lnTo>
                  <a:pt x="193" y="574"/>
                </a:lnTo>
                <a:lnTo>
                  <a:pt x="192" y="573"/>
                </a:lnTo>
                <a:lnTo>
                  <a:pt x="191" y="572"/>
                </a:lnTo>
                <a:lnTo>
                  <a:pt x="190" y="571"/>
                </a:lnTo>
                <a:lnTo>
                  <a:pt x="189" y="568"/>
                </a:lnTo>
                <a:lnTo>
                  <a:pt x="188" y="567"/>
                </a:lnTo>
                <a:lnTo>
                  <a:pt x="187" y="566"/>
                </a:lnTo>
                <a:lnTo>
                  <a:pt x="186" y="565"/>
                </a:lnTo>
                <a:lnTo>
                  <a:pt x="186" y="565"/>
                </a:lnTo>
                <a:lnTo>
                  <a:pt x="185" y="565"/>
                </a:lnTo>
                <a:lnTo>
                  <a:pt x="184" y="564"/>
                </a:lnTo>
                <a:lnTo>
                  <a:pt x="183" y="564"/>
                </a:lnTo>
                <a:lnTo>
                  <a:pt x="182" y="564"/>
                </a:lnTo>
                <a:lnTo>
                  <a:pt x="179" y="564"/>
                </a:lnTo>
                <a:lnTo>
                  <a:pt x="179" y="564"/>
                </a:lnTo>
                <a:lnTo>
                  <a:pt x="178" y="563"/>
                </a:lnTo>
                <a:lnTo>
                  <a:pt x="177" y="563"/>
                </a:lnTo>
                <a:lnTo>
                  <a:pt x="177" y="563"/>
                </a:lnTo>
                <a:lnTo>
                  <a:pt x="177" y="562"/>
                </a:lnTo>
                <a:lnTo>
                  <a:pt x="177" y="561"/>
                </a:lnTo>
                <a:lnTo>
                  <a:pt x="177" y="561"/>
                </a:lnTo>
                <a:lnTo>
                  <a:pt x="177" y="560"/>
                </a:lnTo>
                <a:lnTo>
                  <a:pt x="177" y="559"/>
                </a:lnTo>
                <a:lnTo>
                  <a:pt x="177" y="559"/>
                </a:lnTo>
                <a:lnTo>
                  <a:pt x="178" y="557"/>
                </a:lnTo>
                <a:lnTo>
                  <a:pt x="179" y="556"/>
                </a:lnTo>
                <a:lnTo>
                  <a:pt x="180" y="554"/>
                </a:lnTo>
                <a:lnTo>
                  <a:pt x="182" y="551"/>
                </a:lnTo>
                <a:lnTo>
                  <a:pt x="183" y="551"/>
                </a:lnTo>
                <a:lnTo>
                  <a:pt x="185" y="549"/>
                </a:lnTo>
                <a:lnTo>
                  <a:pt x="188" y="545"/>
                </a:lnTo>
                <a:lnTo>
                  <a:pt x="189" y="544"/>
                </a:lnTo>
                <a:lnTo>
                  <a:pt x="190" y="543"/>
                </a:lnTo>
                <a:lnTo>
                  <a:pt x="190" y="542"/>
                </a:lnTo>
                <a:lnTo>
                  <a:pt x="191" y="541"/>
                </a:lnTo>
                <a:lnTo>
                  <a:pt x="192" y="537"/>
                </a:lnTo>
                <a:lnTo>
                  <a:pt x="193" y="536"/>
                </a:lnTo>
                <a:lnTo>
                  <a:pt x="193" y="535"/>
                </a:lnTo>
                <a:lnTo>
                  <a:pt x="195" y="531"/>
                </a:lnTo>
                <a:lnTo>
                  <a:pt x="196" y="530"/>
                </a:lnTo>
                <a:lnTo>
                  <a:pt x="197" y="529"/>
                </a:lnTo>
                <a:lnTo>
                  <a:pt x="197" y="528"/>
                </a:lnTo>
                <a:lnTo>
                  <a:pt x="197" y="527"/>
                </a:lnTo>
                <a:lnTo>
                  <a:pt x="198" y="524"/>
                </a:lnTo>
                <a:lnTo>
                  <a:pt x="198" y="523"/>
                </a:lnTo>
                <a:lnTo>
                  <a:pt x="199" y="521"/>
                </a:lnTo>
                <a:lnTo>
                  <a:pt x="200" y="520"/>
                </a:lnTo>
                <a:lnTo>
                  <a:pt x="201" y="518"/>
                </a:lnTo>
                <a:lnTo>
                  <a:pt x="202" y="515"/>
                </a:lnTo>
                <a:lnTo>
                  <a:pt x="203" y="514"/>
                </a:lnTo>
                <a:lnTo>
                  <a:pt x="204" y="514"/>
                </a:lnTo>
                <a:lnTo>
                  <a:pt x="204" y="513"/>
                </a:lnTo>
                <a:lnTo>
                  <a:pt x="205" y="513"/>
                </a:lnTo>
                <a:lnTo>
                  <a:pt x="206" y="513"/>
                </a:lnTo>
                <a:lnTo>
                  <a:pt x="207" y="512"/>
                </a:lnTo>
                <a:lnTo>
                  <a:pt x="210" y="512"/>
                </a:lnTo>
                <a:lnTo>
                  <a:pt x="213" y="511"/>
                </a:lnTo>
                <a:lnTo>
                  <a:pt x="214" y="510"/>
                </a:lnTo>
                <a:lnTo>
                  <a:pt x="216" y="510"/>
                </a:lnTo>
                <a:lnTo>
                  <a:pt x="216" y="509"/>
                </a:lnTo>
                <a:lnTo>
                  <a:pt x="217" y="509"/>
                </a:lnTo>
                <a:lnTo>
                  <a:pt x="218" y="508"/>
                </a:lnTo>
                <a:lnTo>
                  <a:pt x="218" y="508"/>
                </a:lnTo>
                <a:lnTo>
                  <a:pt x="219" y="506"/>
                </a:lnTo>
                <a:lnTo>
                  <a:pt x="219" y="504"/>
                </a:lnTo>
                <a:lnTo>
                  <a:pt x="220" y="503"/>
                </a:lnTo>
                <a:lnTo>
                  <a:pt x="220" y="502"/>
                </a:lnTo>
                <a:lnTo>
                  <a:pt x="220" y="501"/>
                </a:lnTo>
                <a:lnTo>
                  <a:pt x="219" y="500"/>
                </a:lnTo>
                <a:lnTo>
                  <a:pt x="219" y="499"/>
                </a:lnTo>
                <a:lnTo>
                  <a:pt x="218" y="498"/>
                </a:lnTo>
                <a:lnTo>
                  <a:pt x="215" y="494"/>
                </a:lnTo>
                <a:lnTo>
                  <a:pt x="214" y="493"/>
                </a:lnTo>
                <a:lnTo>
                  <a:pt x="214" y="492"/>
                </a:lnTo>
                <a:lnTo>
                  <a:pt x="212" y="492"/>
                </a:lnTo>
                <a:lnTo>
                  <a:pt x="210" y="490"/>
                </a:lnTo>
                <a:lnTo>
                  <a:pt x="208" y="489"/>
                </a:lnTo>
                <a:lnTo>
                  <a:pt x="207" y="488"/>
                </a:lnTo>
                <a:lnTo>
                  <a:pt x="206" y="487"/>
                </a:lnTo>
                <a:lnTo>
                  <a:pt x="206" y="486"/>
                </a:lnTo>
                <a:lnTo>
                  <a:pt x="205" y="486"/>
                </a:lnTo>
                <a:lnTo>
                  <a:pt x="205" y="485"/>
                </a:lnTo>
                <a:lnTo>
                  <a:pt x="205" y="484"/>
                </a:lnTo>
                <a:lnTo>
                  <a:pt x="205" y="483"/>
                </a:lnTo>
                <a:lnTo>
                  <a:pt x="205" y="482"/>
                </a:lnTo>
                <a:lnTo>
                  <a:pt x="206" y="481"/>
                </a:lnTo>
                <a:lnTo>
                  <a:pt x="206" y="481"/>
                </a:lnTo>
                <a:lnTo>
                  <a:pt x="206" y="480"/>
                </a:lnTo>
                <a:lnTo>
                  <a:pt x="205" y="479"/>
                </a:lnTo>
                <a:lnTo>
                  <a:pt x="205" y="478"/>
                </a:lnTo>
                <a:lnTo>
                  <a:pt x="205" y="477"/>
                </a:lnTo>
                <a:lnTo>
                  <a:pt x="204" y="477"/>
                </a:lnTo>
                <a:lnTo>
                  <a:pt x="203" y="476"/>
                </a:lnTo>
                <a:lnTo>
                  <a:pt x="202" y="475"/>
                </a:lnTo>
                <a:lnTo>
                  <a:pt x="201" y="475"/>
                </a:lnTo>
                <a:lnTo>
                  <a:pt x="200" y="474"/>
                </a:lnTo>
                <a:lnTo>
                  <a:pt x="199" y="474"/>
                </a:lnTo>
                <a:lnTo>
                  <a:pt x="198" y="474"/>
                </a:lnTo>
                <a:lnTo>
                  <a:pt x="198" y="474"/>
                </a:lnTo>
                <a:lnTo>
                  <a:pt x="197" y="474"/>
                </a:lnTo>
                <a:lnTo>
                  <a:pt x="196" y="474"/>
                </a:lnTo>
                <a:lnTo>
                  <a:pt x="195" y="474"/>
                </a:lnTo>
                <a:lnTo>
                  <a:pt x="195" y="474"/>
                </a:lnTo>
                <a:lnTo>
                  <a:pt x="193" y="475"/>
                </a:lnTo>
                <a:lnTo>
                  <a:pt x="191" y="476"/>
                </a:lnTo>
                <a:lnTo>
                  <a:pt x="191" y="476"/>
                </a:lnTo>
                <a:lnTo>
                  <a:pt x="187" y="476"/>
                </a:lnTo>
                <a:lnTo>
                  <a:pt x="185" y="477"/>
                </a:lnTo>
                <a:lnTo>
                  <a:pt x="183" y="477"/>
                </a:lnTo>
                <a:lnTo>
                  <a:pt x="180" y="479"/>
                </a:lnTo>
                <a:lnTo>
                  <a:pt x="178" y="479"/>
                </a:lnTo>
                <a:lnTo>
                  <a:pt x="177" y="480"/>
                </a:lnTo>
                <a:lnTo>
                  <a:pt x="175" y="480"/>
                </a:lnTo>
                <a:lnTo>
                  <a:pt x="173" y="480"/>
                </a:lnTo>
                <a:lnTo>
                  <a:pt x="169" y="480"/>
                </a:lnTo>
                <a:lnTo>
                  <a:pt x="166" y="480"/>
                </a:lnTo>
                <a:lnTo>
                  <a:pt x="164" y="480"/>
                </a:lnTo>
                <a:lnTo>
                  <a:pt x="162" y="480"/>
                </a:lnTo>
                <a:lnTo>
                  <a:pt x="161" y="479"/>
                </a:lnTo>
                <a:lnTo>
                  <a:pt x="156" y="478"/>
                </a:lnTo>
                <a:lnTo>
                  <a:pt x="155" y="478"/>
                </a:lnTo>
                <a:lnTo>
                  <a:pt x="154" y="478"/>
                </a:lnTo>
                <a:lnTo>
                  <a:pt x="153" y="477"/>
                </a:lnTo>
                <a:lnTo>
                  <a:pt x="152" y="477"/>
                </a:lnTo>
                <a:lnTo>
                  <a:pt x="150" y="478"/>
                </a:lnTo>
                <a:lnTo>
                  <a:pt x="149" y="478"/>
                </a:lnTo>
                <a:lnTo>
                  <a:pt x="147" y="479"/>
                </a:lnTo>
                <a:lnTo>
                  <a:pt x="146" y="479"/>
                </a:lnTo>
                <a:lnTo>
                  <a:pt x="146" y="479"/>
                </a:lnTo>
                <a:lnTo>
                  <a:pt x="145" y="479"/>
                </a:lnTo>
                <a:lnTo>
                  <a:pt x="145" y="479"/>
                </a:lnTo>
                <a:lnTo>
                  <a:pt x="144" y="479"/>
                </a:lnTo>
                <a:lnTo>
                  <a:pt x="143" y="479"/>
                </a:lnTo>
                <a:lnTo>
                  <a:pt x="140" y="477"/>
                </a:lnTo>
                <a:lnTo>
                  <a:pt x="133" y="473"/>
                </a:lnTo>
                <a:lnTo>
                  <a:pt x="131" y="471"/>
                </a:lnTo>
                <a:lnTo>
                  <a:pt x="129" y="470"/>
                </a:lnTo>
                <a:lnTo>
                  <a:pt x="128" y="469"/>
                </a:lnTo>
                <a:lnTo>
                  <a:pt x="124" y="465"/>
                </a:lnTo>
                <a:lnTo>
                  <a:pt x="120" y="463"/>
                </a:lnTo>
                <a:lnTo>
                  <a:pt x="119" y="461"/>
                </a:lnTo>
                <a:lnTo>
                  <a:pt x="116" y="459"/>
                </a:lnTo>
                <a:lnTo>
                  <a:pt x="115" y="458"/>
                </a:lnTo>
                <a:lnTo>
                  <a:pt x="114" y="457"/>
                </a:lnTo>
                <a:lnTo>
                  <a:pt x="114" y="456"/>
                </a:lnTo>
                <a:lnTo>
                  <a:pt x="113" y="454"/>
                </a:lnTo>
                <a:lnTo>
                  <a:pt x="112" y="452"/>
                </a:lnTo>
                <a:lnTo>
                  <a:pt x="111" y="450"/>
                </a:lnTo>
                <a:lnTo>
                  <a:pt x="111" y="449"/>
                </a:lnTo>
                <a:lnTo>
                  <a:pt x="111" y="447"/>
                </a:lnTo>
                <a:lnTo>
                  <a:pt x="111" y="445"/>
                </a:lnTo>
                <a:lnTo>
                  <a:pt x="111" y="442"/>
                </a:lnTo>
                <a:lnTo>
                  <a:pt x="112" y="438"/>
                </a:lnTo>
                <a:lnTo>
                  <a:pt x="112" y="435"/>
                </a:lnTo>
                <a:lnTo>
                  <a:pt x="112" y="434"/>
                </a:lnTo>
                <a:lnTo>
                  <a:pt x="112" y="433"/>
                </a:lnTo>
                <a:lnTo>
                  <a:pt x="112" y="431"/>
                </a:lnTo>
                <a:lnTo>
                  <a:pt x="112" y="430"/>
                </a:lnTo>
                <a:lnTo>
                  <a:pt x="111" y="428"/>
                </a:lnTo>
                <a:lnTo>
                  <a:pt x="111" y="425"/>
                </a:lnTo>
                <a:lnTo>
                  <a:pt x="110" y="424"/>
                </a:lnTo>
                <a:lnTo>
                  <a:pt x="110" y="423"/>
                </a:lnTo>
                <a:lnTo>
                  <a:pt x="109" y="422"/>
                </a:lnTo>
                <a:lnTo>
                  <a:pt x="108" y="421"/>
                </a:lnTo>
                <a:lnTo>
                  <a:pt x="108" y="420"/>
                </a:lnTo>
                <a:lnTo>
                  <a:pt x="107" y="419"/>
                </a:lnTo>
                <a:lnTo>
                  <a:pt x="106" y="419"/>
                </a:lnTo>
                <a:lnTo>
                  <a:pt x="105" y="419"/>
                </a:lnTo>
                <a:lnTo>
                  <a:pt x="104" y="418"/>
                </a:lnTo>
                <a:lnTo>
                  <a:pt x="103" y="418"/>
                </a:lnTo>
                <a:lnTo>
                  <a:pt x="101" y="418"/>
                </a:lnTo>
                <a:lnTo>
                  <a:pt x="99" y="418"/>
                </a:lnTo>
                <a:lnTo>
                  <a:pt x="98" y="418"/>
                </a:lnTo>
                <a:lnTo>
                  <a:pt x="94" y="419"/>
                </a:lnTo>
                <a:lnTo>
                  <a:pt x="90" y="419"/>
                </a:lnTo>
                <a:lnTo>
                  <a:pt x="89" y="419"/>
                </a:lnTo>
                <a:lnTo>
                  <a:pt x="87" y="420"/>
                </a:lnTo>
                <a:lnTo>
                  <a:pt x="83" y="421"/>
                </a:lnTo>
                <a:lnTo>
                  <a:pt x="81" y="421"/>
                </a:lnTo>
                <a:lnTo>
                  <a:pt x="76" y="422"/>
                </a:lnTo>
                <a:lnTo>
                  <a:pt x="75" y="422"/>
                </a:lnTo>
                <a:lnTo>
                  <a:pt x="75" y="422"/>
                </a:lnTo>
                <a:lnTo>
                  <a:pt x="74" y="421"/>
                </a:lnTo>
                <a:lnTo>
                  <a:pt x="73" y="421"/>
                </a:lnTo>
                <a:lnTo>
                  <a:pt x="72" y="420"/>
                </a:lnTo>
                <a:lnTo>
                  <a:pt x="71" y="418"/>
                </a:lnTo>
                <a:lnTo>
                  <a:pt x="70" y="418"/>
                </a:lnTo>
                <a:lnTo>
                  <a:pt x="69" y="417"/>
                </a:lnTo>
                <a:lnTo>
                  <a:pt x="67" y="416"/>
                </a:lnTo>
                <a:lnTo>
                  <a:pt x="65" y="415"/>
                </a:lnTo>
                <a:lnTo>
                  <a:pt x="62" y="414"/>
                </a:lnTo>
                <a:lnTo>
                  <a:pt x="57" y="412"/>
                </a:lnTo>
                <a:lnTo>
                  <a:pt x="50" y="411"/>
                </a:lnTo>
                <a:lnTo>
                  <a:pt x="49" y="410"/>
                </a:lnTo>
                <a:lnTo>
                  <a:pt x="48" y="410"/>
                </a:lnTo>
                <a:lnTo>
                  <a:pt x="47" y="410"/>
                </a:lnTo>
                <a:lnTo>
                  <a:pt x="46" y="410"/>
                </a:lnTo>
                <a:lnTo>
                  <a:pt x="46" y="410"/>
                </a:lnTo>
                <a:lnTo>
                  <a:pt x="45" y="411"/>
                </a:lnTo>
                <a:lnTo>
                  <a:pt x="43" y="411"/>
                </a:lnTo>
                <a:lnTo>
                  <a:pt x="39" y="413"/>
                </a:lnTo>
                <a:lnTo>
                  <a:pt x="38" y="414"/>
                </a:lnTo>
                <a:lnTo>
                  <a:pt x="36" y="415"/>
                </a:lnTo>
                <a:lnTo>
                  <a:pt x="35" y="415"/>
                </a:lnTo>
                <a:lnTo>
                  <a:pt x="33" y="415"/>
                </a:lnTo>
                <a:lnTo>
                  <a:pt x="32" y="415"/>
                </a:lnTo>
                <a:lnTo>
                  <a:pt x="30" y="415"/>
                </a:lnTo>
                <a:lnTo>
                  <a:pt x="28" y="414"/>
                </a:lnTo>
                <a:lnTo>
                  <a:pt x="27" y="414"/>
                </a:lnTo>
                <a:lnTo>
                  <a:pt x="27" y="413"/>
                </a:lnTo>
                <a:lnTo>
                  <a:pt x="26" y="413"/>
                </a:lnTo>
                <a:lnTo>
                  <a:pt x="25" y="412"/>
                </a:lnTo>
                <a:lnTo>
                  <a:pt x="24" y="411"/>
                </a:lnTo>
                <a:lnTo>
                  <a:pt x="23" y="411"/>
                </a:lnTo>
                <a:lnTo>
                  <a:pt x="20" y="407"/>
                </a:lnTo>
                <a:lnTo>
                  <a:pt x="19" y="405"/>
                </a:lnTo>
                <a:lnTo>
                  <a:pt x="17" y="404"/>
                </a:lnTo>
                <a:lnTo>
                  <a:pt x="16" y="403"/>
                </a:lnTo>
                <a:lnTo>
                  <a:pt x="15" y="402"/>
                </a:lnTo>
                <a:lnTo>
                  <a:pt x="14" y="402"/>
                </a:lnTo>
                <a:lnTo>
                  <a:pt x="14" y="402"/>
                </a:lnTo>
                <a:lnTo>
                  <a:pt x="13" y="401"/>
                </a:lnTo>
                <a:lnTo>
                  <a:pt x="12" y="401"/>
                </a:lnTo>
                <a:lnTo>
                  <a:pt x="10" y="401"/>
                </a:lnTo>
                <a:lnTo>
                  <a:pt x="6" y="400"/>
                </a:lnTo>
                <a:lnTo>
                  <a:pt x="5" y="400"/>
                </a:lnTo>
                <a:lnTo>
                  <a:pt x="4" y="400"/>
                </a:lnTo>
                <a:lnTo>
                  <a:pt x="3" y="399"/>
                </a:lnTo>
                <a:lnTo>
                  <a:pt x="2" y="399"/>
                </a:lnTo>
                <a:lnTo>
                  <a:pt x="1" y="398"/>
                </a:lnTo>
                <a:lnTo>
                  <a:pt x="0" y="398"/>
                </a:lnTo>
                <a:lnTo>
                  <a:pt x="0" y="398"/>
                </a:lnTo>
                <a:lnTo>
                  <a:pt x="0" y="397"/>
                </a:lnTo>
                <a:lnTo>
                  <a:pt x="0" y="397"/>
                </a:lnTo>
                <a:lnTo>
                  <a:pt x="1" y="397"/>
                </a:lnTo>
                <a:lnTo>
                  <a:pt x="2" y="396"/>
                </a:lnTo>
                <a:lnTo>
                  <a:pt x="3" y="395"/>
                </a:lnTo>
                <a:lnTo>
                  <a:pt x="4" y="395"/>
                </a:lnTo>
                <a:lnTo>
                  <a:pt x="4" y="394"/>
                </a:lnTo>
                <a:lnTo>
                  <a:pt x="5" y="393"/>
                </a:lnTo>
                <a:lnTo>
                  <a:pt x="5" y="393"/>
                </a:lnTo>
                <a:lnTo>
                  <a:pt x="5" y="392"/>
                </a:lnTo>
              </a:path>
            </a:pathLst>
          </a:custGeom>
          <a:noFill/>
          <a:ln w="98425">
            <a:solidFill>
              <a:srgbClr val="CCCC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595" name="Freeform 248">
            <a:extLst>
              <a:ext uri="{FF2B5EF4-FFF2-40B4-BE49-F238E27FC236}">
                <a16:creationId xmlns:a16="http://schemas.microsoft.com/office/drawing/2014/main" id="{459329B6-7865-4F98-9321-3883F30F59F2}"/>
              </a:ext>
            </a:extLst>
          </p:cNvPr>
          <p:cNvSpPr>
            <a:spLocks/>
          </p:cNvSpPr>
          <p:nvPr/>
        </p:nvSpPr>
        <p:spPr bwMode="auto">
          <a:xfrm>
            <a:off x="8574948" y="2298455"/>
            <a:ext cx="266990" cy="403542"/>
          </a:xfrm>
          <a:custGeom>
            <a:avLst/>
            <a:gdLst>
              <a:gd name="T0" fmla="*/ 87 w 262"/>
              <a:gd name="T1" fmla="*/ 390 h 396"/>
              <a:gd name="T2" fmla="*/ 75 w 262"/>
              <a:gd name="T3" fmla="*/ 385 h 396"/>
              <a:gd name="T4" fmla="*/ 62 w 262"/>
              <a:gd name="T5" fmla="*/ 376 h 396"/>
              <a:gd name="T6" fmla="*/ 54 w 262"/>
              <a:gd name="T7" fmla="*/ 375 h 396"/>
              <a:gd name="T8" fmla="*/ 40 w 262"/>
              <a:gd name="T9" fmla="*/ 381 h 396"/>
              <a:gd name="T10" fmla="*/ 30 w 262"/>
              <a:gd name="T11" fmla="*/ 376 h 396"/>
              <a:gd name="T12" fmla="*/ 15 w 262"/>
              <a:gd name="T13" fmla="*/ 360 h 396"/>
              <a:gd name="T14" fmla="*/ 7 w 262"/>
              <a:gd name="T15" fmla="*/ 346 h 396"/>
              <a:gd name="T16" fmla="*/ 11 w 262"/>
              <a:gd name="T17" fmla="*/ 337 h 396"/>
              <a:gd name="T18" fmla="*/ 13 w 262"/>
              <a:gd name="T19" fmla="*/ 331 h 396"/>
              <a:gd name="T20" fmla="*/ 4 w 262"/>
              <a:gd name="T21" fmla="*/ 321 h 396"/>
              <a:gd name="T22" fmla="*/ 0 w 262"/>
              <a:gd name="T23" fmla="*/ 313 h 396"/>
              <a:gd name="T24" fmla="*/ 4 w 262"/>
              <a:gd name="T25" fmla="*/ 299 h 396"/>
              <a:gd name="T26" fmla="*/ 5 w 262"/>
              <a:gd name="T27" fmla="*/ 286 h 396"/>
              <a:gd name="T28" fmla="*/ 11 w 262"/>
              <a:gd name="T29" fmla="*/ 268 h 396"/>
              <a:gd name="T30" fmla="*/ 13 w 262"/>
              <a:gd name="T31" fmla="*/ 254 h 396"/>
              <a:gd name="T32" fmla="*/ 13 w 262"/>
              <a:gd name="T33" fmla="*/ 240 h 396"/>
              <a:gd name="T34" fmla="*/ 7 w 262"/>
              <a:gd name="T35" fmla="*/ 228 h 396"/>
              <a:gd name="T36" fmla="*/ 8 w 262"/>
              <a:gd name="T37" fmla="*/ 224 h 396"/>
              <a:gd name="T38" fmla="*/ 16 w 262"/>
              <a:gd name="T39" fmla="*/ 220 h 396"/>
              <a:gd name="T40" fmla="*/ 17 w 262"/>
              <a:gd name="T41" fmla="*/ 213 h 396"/>
              <a:gd name="T42" fmla="*/ 18 w 262"/>
              <a:gd name="T43" fmla="*/ 200 h 396"/>
              <a:gd name="T44" fmla="*/ 21 w 262"/>
              <a:gd name="T45" fmla="*/ 189 h 396"/>
              <a:gd name="T46" fmla="*/ 33 w 262"/>
              <a:gd name="T47" fmla="*/ 185 h 396"/>
              <a:gd name="T48" fmla="*/ 37 w 262"/>
              <a:gd name="T49" fmla="*/ 181 h 396"/>
              <a:gd name="T50" fmla="*/ 36 w 262"/>
              <a:gd name="T51" fmla="*/ 173 h 396"/>
              <a:gd name="T52" fmla="*/ 40 w 262"/>
              <a:gd name="T53" fmla="*/ 170 h 396"/>
              <a:gd name="T54" fmla="*/ 53 w 262"/>
              <a:gd name="T55" fmla="*/ 171 h 396"/>
              <a:gd name="T56" fmla="*/ 71 w 262"/>
              <a:gd name="T57" fmla="*/ 173 h 396"/>
              <a:gd name="T58" fmla="*/ 88 w 262"/>
              <a:gd name="T59" fmla="*/ 169 h 396"/>
              <a:gd name="T60" fmla="*/ 98 w 262"/>
              <a:gd name="T61" fmla="*/ 169 h 396"/>
              <a:gd name="T62" fmla="*/ 110 w 262"/>
              <a:gd name="T63" fmla="*/ 174 h 396"/>
              <a:gd name="T64" fmla="*/ 114 w 262"/>
              <a:gd name="T65" fmla="*/ 174 h 396"/>
              <a:gd name="T66" fmla="*/ 119 w 262"/>
              <a:gd name="T67" fmla="*/ 165 h 396"/>
              <a:gd name="T68" fmla="*/ 125 w 262"/>
              <a:gd name="T69" fmla="*/ 161 h 396"/>
              <a:gd name="T70" fmla="*/ 137 w 262"/>
              <a:gd name="T71" fmla="*/ 162 h 396"/>
              <a:gd name="T72" fmla="*/ 147 w 262"/>
              <a:gd name="T73" fmla="*/ 156 h 396"/>
              <a:gd name="T74" fmla="*/ 150 w 262"/>
              <a:gd name="T75" fmla="*/ 149 h 396"/>
              <a:gd name="T76" fmla="*/ 148 w 262"/>
              <a:gd name="T77" fmla="*/ 139 h 396"/>
              <a:gd name="T78" fmla="*/ 141 w 262"/>
              <a:gd name="T79" fmla="*/ 131 h 396"/>
              <a:gd name="T80" fmla="*/ 125 w 262"/>
              <a:gd name="T81" fmla="*/ 124 h 396"/>
              <a:gd name="T82" fmla="*/ 122 w 262"/>
              <a:gd name="T83" fmla="*/ 114 h 396"/>
              <a:gd name="T84" fmla="*/ 123 w 262"/>
              <a:gd name="T85" fmla="*/ 104 h 396"/>
              <a:gd name="T86" fmla="*/ 135 w 262"/>
              <a:gd name="T87" fmla="*/ 87 h 396"/>
              <a:gd name="T88" fmla="*/ 141 w 262"/>
              <a:gd name="T89" fmla="*/ 73 h 396"/>
              <a:gd name="T90" fmla="*/ 147 w 262"/>
              <a:gd name="T91" fmla="*/ 68 h 396"/>
              <a:gd name="T92" fmla="*/ 154 w 262"/>
              <a:gd name="T93" fmla="*/ 69 h 396"/>
              <a:gd name="T94" fmla="*/ 161 w 262"/>
              <a:gd name="T95" fmla="*/ 69 h 396"/>
              <a:gd name="T96" fmla="*/ 177 w 262"/>
              <a:gd name="T97" fmla="*/ 62 h 396"/>
              <a:gd name="T98" fmla="*/ 194 w 262"/>
              <a:gd name="T99" fmla="*/ 57 h 396"/>
              <a:gd name="T100" fmla="*/ 205 w 262"/>
              <a:gd name="T101" fmla="*/ 46 h 396"/>
              <a:gd name="T102" fmla="*/ 213 w 262"/>
              <a:gd name="T103" fmla="*/ 43 h 396"/>
              <a:gd name="T104" fmla="*/ 225 w 262"/>
              <a:gd name="T105" fmla="*/ 42 h 396"/>
              <a:gd name="T106" fmla="*/ 228 w 262"/>
              <a:gd name="T107" fmla="*/ 38 h 396"/>
              <a:gd name="T108" fmla="*/ 225 w 262"/>
              <a:gd name="T109" fmla="*/ 28 h 396"/>
              <a:gd name="T110" fmla="*/ 225 w 262"/>
              <a:gd name="T111" fmla="*/ 22 h 396"/>
              <a:gd name="T112" fmla="*/ 231 w 262"/>
              <a:gd name="T113" fmla="*/ 15 h 396"/>
              <a:gd name="T114" fmla="*/ 241 w 262"/>
              <a:gd name="T115" fmla="*/ 12 h 396"/>
              <a:gd name="T116" fmla="*/ 252 w 262"/>
              <a:gd name="T117" fmla="*/ 4 h 3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262" h="396">
                <a:moveTo>
                  <a:pt x="87" y="396"/>
                </a:moveTo>
                <a:lnTo>
                  <a:pt x="88" y="394"/>
                </a:lnTo>
                <a:lnTo>
                  <a:pt x="88" y="393"/>
                </a:lnTo>
                <a:lnTo>
                  <a:pt x="88" y="393"/>
                </a:lnTo>
                <a:lnTo>
                  <a:pt x="88" y="392"/>
                </a:lnTo>
                <a:lnTo>
                  <a:pt x="87" y="391"/>
                </a:lnTo>
                <a:lnTo>
                  <a:pt x="87" y="390"/>
                </a:lnTo>
                <a:lnTo>
                  <a:pt x="86" y="390"/>
                </a:lnTo>
                <a:lnTo>
                  <a:pt x="86" y="389"/>
                </a:lnTo>
                <a:lnTo>
                  <a:pt x="85" y="389"/>
                </a:lnTo>
                <a:lnTo>
                  <a:pt x="84" y="388"/>
                </a:lnTo>
                <a:lnTo>
                  <a:pt x="82" y="387"/>
                </a:lnTo>
                <a:lnTo>
                  <a:pt x="80" y="387"/>
                </a:lnTo>
                <a:lnTo>
                  <a:pt x="75" y="385"/>
                </a:lnTo>
                <a:lnTo>
                  <a:pt x="74" y="384"/>
                </a:lnTo>
                <a:lnTo>
                  <a:pt x="72" y="384"/>
                </a:lnTo>
                <a:lnTo>
                  <a:pt x="70" y="383"/>
                </a:lnTo>
                <a:lnTo>
                  <a:pt x="68" y="381"/>
                </a:lnTo>
                <a:lnTo>
                  <a:pt x="66" y="380"/>
                </a:lnTo>
                <a:lnTo>
                  <a:pt x="63" y="377"/>
                </a:lnTo>
                <a:lnTo>
                  <a:pt x="62" y="376"/>
                </a:lnTo>
                <a:lnTo>
                  <a:pt x="61" y="376"/>
                </a:lnTo>
                <a:lnTo>
                  <a:pt x="60" y="375"/>
                </a:lnTo>
                <a:lnTo>
                  <a:pt x="59" y="375"/>
                </a:lnTo>
                <a:lnTo>
                  <a:pt x="58" y="375"/>
                </a:lnTo>
                <a:lnTo>
                  <a:pt x="57" y="375"/>
                </a:lnTo>
                <a:lnTo>
                  <a:pt x="56" y="375"/>
                </a:lnTo>
                <a:lnTo>
                  <a:pt x="54" y="375"/>
                </a:lnTo>
                <a:lnTo>
                  <a:pt x="53" y="376"/>
                </a:lnTo>
                <a:lnTo>
                  <a:pt x="51" y="376"/>
                </a:lnTo>
                <a:lnTo>
                  <a:pt x="49" y="377"/>
                </a:lnTo>
                <a:lnTo>
                  <a:pt x="44" y="380"/>
                </a:lnTo>
                <a:lnTo>
                  <a:pt x="42" y="380"/>
                </a:lnTo>
                <a:lnTo>
                  <a:pt x="41" y="381"/>
                </a:lnTo>
                <a:lnTo>
                  <a:pt x="40" y="381"/>
                </a:lnTo>
                <a:lnTo>
                  <a:pt x="39" y="381"/>
                </a:lnTo>
                <a:lnTo>
                  <a:pt x="38" y="381"/>
                </a:lnTo>
                <a:lnTo>
                  <a:pt x="36" y="380"/>
                </a:lnTo>
                <a:lnTo>
                  <a:pt x="36" y="380"/>
                </a:lnTo>
                <a:lnTo>
                  <a:pt x="35" y="380"/>
                </a:lnTo>
                <a:lnTo>
                  <a:pt x="33" y="378"/>
                </a:lnTo>
                <a:lnTo>
                  <a:pt x="30" y="376"/>
                </a:lnTo>
                <a:lnTo>
                  <a:pt x="27" y="373"/>
                </a:lnTo>
                <a:lnTo>
                  <a:pt x="25" y="371"/>
                </a:lnTo>
                <a:lnTo>
                  <a:pt x="22" y="368"/>
                </a:lnTo>
                <a:lnTo>
                  <a:pt x="21" y="367"/>
                </a:lnTo>
                <a:lnTo>
                  <a:pt x="16" y="362"/>
                </a:lnTo>
                <a:lnTo>
                  <a:pt x="15" y="361"/>
                </a:lnTo>
                <a:lnTo>
                  <a:pt x="15" y="360"/>
                </a:lnTo>
                <a:lnTo>
                  <a:pt x="12" y="356"/>
                </a:lnTo>
                <a:lnTo>
                  <a:pt x="9" y="352"/>
                </a:lnTo>
                <a:lnTo>
                  <a:pt x="8" y="350"/>
                </a:lnTo>
                <a:lnTo>
                  <a:pt x="8" y="349"/>
                </a:lnTo>
                <a:lnTo>
                  <a:pt x="7" y="348"/>
                </a:lnTo>
                <a:lnTo>
                  <a:pt x="7" y="347"/>
                </a:lnTo>
                <a:lnTo>
                  <a:pt x="7" y="346"/>
                </a:lnTo>
                <a:lnTo>
                  <a:pt x="7" y="345"/>
                </a:lnTo>
                <a:lnTo>
                  <a:pt x="7" y="344"/>
                </a:lnTo>
                <a:lnTo>
                  <a:pt x="7" y="343"/>
                </a:lnTo>
                <a:lnTo>
                  <a:pt x="8" y="342"/>
                </a:lnTo>
                <a:lnTo>
                  <a:pt x="9" y="341"/>
                </a:lnTo>
                <a:lnTo>
                  <a:pt x="10" y="339"/>
                </a:lnTo>
                <a:lnTo>
                  <a:pt x="11" y="337"/>
                </a:lnTo>
                <a:lnTo>
                  <a:pt x="13" y="335"/>
                </a:lnTo>
                <a:lnTo>
                  <a:pt x="13" y="334"/>
                </a:lnTo>
                <a:lnTo>
                  <a:pt x="14" y="333"/>
                </a:lnTo>
                <a:lnTo>
                  <a:pt x="14" y="333"/>
                </a:lnTo>
                <a:lnTo>
                  <a:pt x="14" y="332"/>
                </a:lnTo>
                <a:lnTo>
                  <a:pt x="14" y="332"/>
                </a:lnTo>
                <a:lnTo>
                  <a:pt x="13" y="331"/>
                </a:lnTo>
                <a:lnTo>
                  <a:pt x="12" y="329"/>
                </a:lnTo>
                <a:lnTo>
                  <a:pt x="11" y="328"/>
                </a:lnTo>
                <a:lnTo>
                  <a:pt x="11" y="327"/>
                </a:lnTo>
                <a:lnTo>
                  <a:pt x="10" y="326"/>
                </a:lnTo>
                <a:lnTo>
                  <a:pt x="9" y="325"/>
                </a:lnTo>
                <a:lnTo>
                  <a:pt x="6" y="323"/>
                </a:lnTo>
                <a:lnTo>
                  <a:pt x="4" y="321"/>
                </a:lnTo>
                <a:lnTo>
                  <a:pt x="3" y="320"/>
                </a:lnTo>
                <a:lnTo>
                  <a:pt x="2" y="319"/>
                </a:lnTo>
                <a:lnTo>
                  <a:pt x="1" y="317"/>
                </a:lnTo>
                <a:lnTo>
                  <a:pt x="1" y="316"/>
                </a:lnTo>
                <a:lnTo>
                  <a:pt x="1" y="316"/>
                </a:lnTo>
                <a:lnTo>
                  <a:pt x="0" y="314"/>
                </a:lnTo>
                <a:lnTo>
                  <a:pt x="0" y="313"/>
                </a:lnTo>
                <a:lnTo>
                  <a:pt x="0" y="312"/>
                </a:lnTo>
                <a:lnTo>
                  <a:pt x="0" y="310"/>
                </a:lnTo>
                <a:lnTo>
                  <a:pt x="1" y="308"/>
                </a:lnTo>
                <a:lnTo>
                  <a:pt x="1" y="307"/>
                </a:lnTo>
                <a:lnTo>
                  <a:pt x="2" y="303"/>
                </a:lnTo>
                <a:lnTo>
                  <a:pt x="3" y="301"/>
                </a:lnTo>
                <a:lnTo>
                  <a:pt x="4" y="299"/>
                </a:lnTo>
                <a:lnTo>
                  <a:pt x="5" y="295"/>
                </a:lnTo>
                <a:lnTo>
                  <a:pt x="6" y="290"/>
                </a:lnTo>
                <a:lnTo>
                  <a:pt x="6" y="289"/>
                </a:lnTo>
                <a:lnTo>
                  <a:pt x="6" y="289"/>
                </a:lnTo>
                <a:lnTo>
                  <a:pt x="6" y="288"/>
                </a:lnTo>
                <a:lnTo>
                  <a:pt x="5" y="287"/>
                </a:lnTo>
                <a:lnTo>
                  <a:pt x="5" y="286"/>
                </a:lnTo>
                <a:lnTo>
                  <a:pt x="5" y="285"/>
                </a:lnTo>
                <a:lnTo>
                  <a:pt x="6" y="284"/>
                </a:lnTo>
                <a:lnTo>
                  <a:pt x="6" y="283"/>
                </a:lnTo>
                <a:lnTo>
                  <a:pt x="7" y="279"/>
                </a:lnTo>
                <a:lnTo>
                  <a:pt x="9" y="275"/>
                </a:lnTo>
                <a:lnTo>
                  <a:pt x="11" y="270"/>
                </a:lnTo>
                <a:lnTo>
                  <a:pt x="11" y="268"/>
                </a:lnTo>
                <a:lnTo>
                  <a:pt x="12" y="266"/>
                </a:lnTo>
                <a:lnTo>
                  <a:pt x="12" y="265"/>
                </a:lnTo>
                <a:lnTo>
                  <a:pt x="13" y="263"/>
                </a:lnTo>
                <a:lnTo>
                  <a:pt x="13" y="260"/>
                </a:lnTo>
                <a:lnTo>
                  <a:pt x="13" y="259"/>
                </a:lnTo>
                <a:lnTo>
                  <a:pt x="13" y="255"/>
                </a:lnTo>
                <a:lnTo>
                  <a:pt x="13" y="254"/>
                </a:lnTo>
                <a:lnTo>
                  <a:pt x="13" y="252"/>
                </a:lnTo>
                <a:lnTo>
                  <a:pt x="14" y="248"/>
                </a:lnTo>
                <a:lnTo>
                  <a:pt x="14" y="247"/>
                </a:lnTo>
                <a:lnTo>
                  <a:pt x="14" y="245"/>
                </a:lnTo>
                <a:lnTo>
                  <a:pt x="13" y="242"/>
                </a:lnTo>
                <a:lnTo>
                  <a:pt x="13" y="241"/>
                </a:lnTo>
                <a:lnTo>
                  <a:pt x="13" y="240"/>
                </a:lnTo>
                <a:lnTo>
                  <a:pt x="12" y="238"/>
                </a:lnTo>
                <a:lnTo>
                  <a:pt x="12" y="237"/>
                </a:lnTo>
                <a:lnTo>
                  <a:pt x="11" y="235"/>
                </a:lnTo>
                <a:lnTo>
                  <a:pt x="11" y="234"/>
                </a:lnTo>
                <a:lnTo>
                  <a:pt x="8" y="230"/>
                </a:lnTo>
                <a:lnTo>
                  <a:pt x="7" y="229"/>
                </a:lnTo>
                <a:lnTo>
                  <a:pt x="7" y="228"/>
                </a:lnTo>
                <a:lnTo>
                  <a:pt x="7" y="227"/>
                </a:lnTo>
                <a:lnTo>
                  <a:pt x="7" y="227"/>
                </a:lnTo>
                <a:lnTo>
                  <a:pt x="7" y="226"/>
                </a:lnTo>
                <a:lnTo>
                  <a:pt x="7" y="225"/>
                </a:lnTo>
                <a:lnTo>
                  <a:pt x="7" y="225"/>
                </a:lnTo>
                <a:lnTo>
                  <a:pt x="8" y="225"/>
                </a:lnTo>
                <a:lnTo>
                  <a:pt x="8" y="224"/>
                </a:lnTo>
                <a:lnTo>
                  <a:pt x="9" y="223"/>
                </a:lnTo>
                <a:lnTo>
                  <a:pt x="10" y="223"/>
                </a:lnTo>
                <a:lnTo>
                  <a:pt x="11" y="222"/>
                </a:lnTo>
                <a:lnTo>
                  <a:pt x="13" y="222"/>
                </a:lnTo>
                <a:lnTo>
                  <a:pt x="14" y="221"/>
                </a:lnTo>
                <a:lnTo>
                  <a:pt x="15" y="221"/>
                </a:lnTo>
                <a:lnTo>
                  <a:pt x="16" y="220"/>
                </a:lnTo>
                <a:lnTo>
                  <a:pt x="16" y="219"/>
                </a:lnTo>
                <a:lnTo>
                  <a:pt x="17" y="218"/>
                </a:lnTo>
                <a:lnTo>
                  <a:pt x="17" y="217"/>
                </a:lnTo>
                <a:lnTo>
                  <a:pt x="17" y="217"/>
                </a:lnTo>
                <a:lnTo>
                  <a:pt x="17" y="216"/>
                </a:lnTo>
                <a:lnTo>
                  <a:pt x="17" y="215"/>
                </a:lnTo>
                <a:lnTo>
                  <a:pt x="17" y="213"/>
                </a:lnTo>
                <a:lnTo>
                  <a:pt x="17" y="212"/>
                </a:lnTo>
                <a:lnTo>
                  <a:pt x="16" y="206"/>
                </a:lnTo>
                <a:lnTo>
                  <a:pt x="16" y="205"/>
                </a:lnTo>
                <a:lnTo>
                  <a:pt x="16" y="205"/>
                </a:lnTo>
                <a:lnTo>
                  <a:pt x="16" y="204"/>
                </a:lnTo>
                <a:lnTo>
                  <a:pt x="18" y="201"/>
                </a:lnTo>
                <a:lnTo>
                  <a:pt x="18" y="200"/>
                </a:lnTo>
                <a:lnTo>
                  <a:pt x="19" y="198"/>
                </a:lnTo>
                <a:lnTo>
                  <a:pt x="19" y="194"/>
                </a:lnTo>
                <a:lnTo>
                  <a:pt x="20" y="193"/>
                </a:lnTo>
                <a:lnTo>
                  <a:pt x="20" y="192"/>
                </a:lnTo>
                <a:lnTo>
                  <a:pt x="20" y="191"/>
                </a:lnTo>
                <a:lnTo>
                  <a:pt x="21" y="190"/>
                </a:lnTo>
                <a:lnTo>
                  <a:pt x="21" y="189"/>
                </a:lnTo>
                <a:lnTo>
                  <a:pt x="22" y="188"/>
                </a:lnTo>
                <a:lnTo>
                  <a:pt x="22" y="188"/>
                </a:lnTo>
                <a:lnTo>
                  <a:pt x="23" y="188"/>
                </a:lnTo>
                <a:lnTo>
                  <a:pt x="23" y="187"/>
                </a:lnTo>
                <a:lnTo>
                  <a:pt x="25" y="187"/>
                </a:lnTo>
                <a:lnTo>
                  <a:pt x="31" y="185"/>
                </a:lnTo>
                <a:lnTo>
                  <a:pt x="33" y="185"/>
                </a:lnTo>
                <a:lnTo>
                  <a:pt x="34" y="184"/>
                </a:lnTo>
                <a:lnTo>
                  <a:pt x="35" y="184"/>
                </a:lnTo>
                <a:lnTo>
                  <a:pt x="36" y="183"/>
                </a:lnTo>
                <a:lnTo>
                  <a:pt x="36" y="183"/>
                </a:lnTo>
                <a:lnTo>
                  <a:pt x="37" y="182"/>
                </a:lnTo>
                <a:lnTo>
                  <a:pt x="37" y="182"/>
                </a:lnTo>
                <a:lnTo>
                  <a:pt x="37" y="181"/>
                </a:lnTo>
                <a:lnTo>
                  <a:pt x="37" y="181"/>
                </a:lnTo>
                <a:lnTo>
                  <a:pt x="37" y="180"/>
                </a:lnTo>
                <a:lnTo>
                  <a:pt x="37" y="179"/>
                </a:lnTo>
                <a:lnTo>
                  <a:pt x="36" y="176"/>
                </a:lnTo>
                <a:lnTo>
                  <a:pt x="36" y="175"/>
                </a:lnTo>
                <a:lnTo>
                  <a:pt x="36" y="174"/>
                </a:lnTo>
                <a:lnTo>
                  <a:pt x="36" y="173"/>
                </a:lnTo>
                <a:lnTo>
                  <a:pt x="36" y="173"/>
                </a:lnTo>
                <a:lnTo>
                  <a:pt x="37" y="172"/>
                </a:lnTo>
                <a:lnTo>
                  <a:pt x="37" y="171"/>
                </a:lnTo>
                <a:lnTo>
                  <a:pt x="38" y="171"/>
                </a:lnTo>
                <a:lnTo>
                  <a:pt x="39" y="170"/>
                </a:lnTo>
                <a:lnTo>
                  <a:pt x="39" y="170"/>
                </a:lnTo>
                <a:lnTo>
                  <a:pt x="40" y="170"/>
                </a:lnTo>
                <a:lnTo>
                  <a:pt x="41" y="169"/>
                </a:lnTo>
                <a:lnTo>
                  <a:pt x="42" y="169"/>
                </a:lnTo>
                <a:lnTo>
                  <a:pt x="43" y="169"/>
                </a:lnTo>
                <a:lnTo>
                  <a:pt x="45" y="169"/>
                </a:lnTo>
                <a:lnTo>
                  <a:pt x="46" y="169"/>
                </a:lnTo>
                <a:lnTo>
                  <a:pt x="51" y="171"/>
                </a:lnTo>
                <a:lnTo>
                  <a:pt x="53" y="171"/>
                </a:lnTo>
                <a:lnTo>
                  <a:pt x="55" y="171"/>
                </a:lnTo>
                <a:lnTo>
                  <a:pt x="56" y="172"/>
                </a:lnTo>
                <a:lnTo>
                  <a:pt x="60" y="172"/>
                </a:lnTo>
                <a:lnTo>
                  <a:pt x="62" y="172"/>
                </a:lnTo>
                <a:lnTo>
                  <a:pt x="68" y="173"/>
                </a:lnTo>
                <a:lnTo>
                  <a:pt x="69" y="173"/>
                </a:lnTo>
                <a:lnTo>
                  <a:pt x="71" y="173"/>
                </a:lnTo>
                <a:lnTo>
                  <a:pt x="73" y="173"/>
                </a:lnTo>
                <a:lnTo>
                  <a:pt x="75" y="173"/>
                </a:lnTo>
                <a:lnTo>
                  <a:pt x="77" y="173"/>
                </a:lnTo>
                <a:lnTo>
                  <a:pt x="79" y="172"/>
                </a:lnTo>
                <a:lnTo>
                  <a:pt x="80" y="172"/>
                </a:lnTo>
                <a:lnTo>
                  <a:pt x="83" y="171"/>
                </a:lnTo>
                <a:lnTo>
                  <a:pt x="88" y="169"/>
                </a:lnTo>
                <a:lnTo>
                  <a:pt x="90" y="168"/>
                </a:lnTo>
                <a:lnTo>
                  <a:pt x="92" y="167"/>
                </a:lnTo>
                <a:lnTo>
                  <a:pt x="93" y="167"/>
                </a:lnTo>
                <a:lnTo>
                  <a:pt x="93" y="167"/>
                </a:lnTo>
                <a:lnTo>
                  <a:pt x="94" y="167"/>
                </a:lnTo>
                <a:lnTo>
                  <a:pt x="94" y="168"/>
                </a:lnTo>
                <a:lnTo>
                  <a:pt x="98" y="169"/>
                </a:lnTo>
                <a:lnTo>
                  <a:pt x="100" y="170"/>
                </a:lnTo>
                <a:lnTo>
                  <a:pt x="101" y="170"/>
                </a:lnTo>
                <a:lnTo>
                  <a:pt x="104" y="171"/>
                </a:lnTo>
                <a:lnTo>
                  <a:pt x="106" y="171"/>
                </a:lnTo>
                <a:lnTo>
                  <a:pt x="106" y="172"/>
                </a:lnTo>
                <a:lnTo>
                  <a:pt x="108" y="172"/>
                </a:lnTo>
                <a:lnTo>
                  <a:pt x="110" y="174"/>
                </a:lnTo>
                <a:lnTo>
                  <a:pt x="111" y="175"/>
                </a:lnTo>
                <a:lnTo>
                  <a:pt x="112" y="175"/>
                </a:lnTo>
                <a:lnTo>
                  <a:pt x="112" y="175"/>
                </a:lnTo>
                <a:lnTo>
                  <a:pt x="113" y="175"/>
                </a:lnTo>
                <a:lnTo>
                  <a:pt x="113" y="175"/>
                </a:lnTo>
                <a:lnTo>
                  <a:pt x="114" y="175"/>
                </a:lnTo>
                <a:lnTo>
                  <a:pt x="114" y="174"/>
                </a:lnTo>
                <a:lnTo>
                  <a:pt x="115" y="174"/>
                </a:lnTo>
                <a:lnTo>
                  <a:pt x="116" y="172"/>
                </a:lnTo>
                <a:lnTo>
                  <a:pt x="117" y="171"/>
                </a:lnTo>
                <a:lnTo>
                  <a:pt x="117" y="169"/>
                </a:lnTo>
                <a:lnTo>
                  <a:pt x="118" y="166"/>
                </a:lnTo>
                <a:lnTo>
                  <a:pt x="119" y="166"/>
                </a:lnTo>
                <a:lnTo>
                  <a:pt x="119" y="165"/>
                </a:lnTo>
                <a:lnTo>
                  <a:pt x="120" y="165"/>
                </a:lnTo>
                <a:lnTo>
                  <a:pt x="120" y="164"/>
                </a:lnTo>
                <a:lnTo>
                  <a:pt x="122" y="163"/>
                </a:lnTo>
                <a:lnTo>
                  <a:pt x="123" y="162"/>
                </a:lnTo>
                <a:lnTo>
                  <a:pt x="124" y="162"/>
                </a:lnTo>
                <a:lnTo>
                  <a:pt x="125" y="162"/>
                </a:lnTo>
                <a:lnTo>
                  <a:pt x="125" y="161"/>
                </a:lnTo>
                <a:lnTo>
                  <a:pt x="126" y="161"/>
                </a:lnTo>
                <a:lnTo>
                  <a:pt x="128" y="162"/>
                </a:lnTo>
                <a:lnTo>
                  <a:pt x="131" y="162"/>
                </a:lnTo>
                <a:lnTo>
                  <a:pt x="132" y="162"/>
                </a:lnTo>
                <a:lnTo>
                  <a:pt x="135" y="162"/>
                </a:lnTo>
                <a:lnTo>
                  <a:pt x="136" y="162"/>
                </a:lnTo>
                <a:lnTo>
                  <a:pt x="137" y="162"/>
                </a:lnTo>
                <a:lnTo>
                  <a:pt x="139" y="162"/>
                </a:lnTo>
                <a:lnTo>
                  <a:pt x="140" y="161"/>
                </a:lnTo>
                <a:lnTo>
                  <a:pt x="141" y="161"/>
                </a:lnTo>
                <a:lnTo>
                  <a:pt x="143" y="160"/>
                </a:lnTo>
                <a:lnTo>
                  <a:pt x="145" y="158"/>
                </a:lnTo>
                <a:lnTo>
                  <a:pt x="146" y="157"/>
                </a:lnTo>
                <a:lnTo>
                  <a:pt x="147" y="156"/>
                </a:lnTo>
                <a:lnTo>
                  <a:pt x="147" y="155"/>
                </a:lnTo>
                <a:lnTo>
                  <a:pt x="148" y="155"/>
                </a:lnTo>
                <a:lnTo>
                  <a:pt x="149" y="154"/>
                </a:lnTo>
                <a:lnTo>
                  <a:pt x="149" y="152"/>
                </a:lnTo>
                <a:lnTo>
                  <a:pt x="149" y="151"/>
                </a:lnTo>
                <a:lnTo>
                  <a:pt x="150" y="150"/>
                </a:lnTo>
                <a:lnTo>
                  <a:pt x="150" y="149"/>
                </a:lnTo>
                <a:lnTo>
                  <a:pt x="150" y="147"/>
                </a:lnTo>
                <a:lnTo>
                  <a:pt x="150" y="146"/>
                </a:lnTo>
                <a:lnTo>
                  <a:pt x="150" y="144"/>
                </a:lnTo>
                <a:lnTo>
                  <a:pt x="149" y="143"/>
                </a:lnTo>
                <a:lnTo>
                  <a:pt x="149" y="142"/>
                </a:lnTo>
                <a:lnTo>
                  <a:pt x="148" y="140"/>
                </a:lnTo>
                <a:lnTo>
                  <a:pt x="148" y="139"/>
                </a:lnTo>
                <a:lnTo>
                  <a:pt x="146" y="137"/>
                </a:lnTo>
                <a:lnTo>
                  <a:pt x="145" y="134"/>
                </a:lnTo>
                <a:lnTo>
                  <a:pt x="144" y="134"/>
                </a:lnTo>
                <a:lnTo>
                  <a:pt x="143" y="133"/>
                </a:lnTo>
                <a:lnTo>
                  <a:pt x="143" y="132"/>
                </a:lnTo>
                <a:lnTo>
                  <a:pt x="142" y="132"/>
                </a:lnTo>
                <a:lnTo>
                  <a:pt x="141" y="131"/>
                </a:lnTo>
                <a:lnTo>
                  <a:pt x="139" y="130"/>
                </a:lnTo>
                <a:lnTo>
                  <a:pt x="138" y="130"/>
                </a:lnTo>
                <a:lnTo>
                  <a:pt x="134" y="129"/>
                </a:lnTo>
                <a:lnTo>
                  <a:pt x="132" y="128"/>
                </a:lnTo>
                <a:lnTo>
                  <a:pt x="127" y="125"/>
                </a:lnTo>
                <a:lnTo>
                  <a:pt x="126" y="125"/>
                </a:lnTo>
                <a:lnTo>
                  <a:pt x="125" y="124"/>
                </a:lnTo>
                <a:lnTo>
                  <a:pt x="124" y="123"/>
                </a:lnTo>
                <a:lnTo>
                  <a:pt x="124" y="122"/>
                </a:lnTo>
                <a:lnTo>
                  <a:pt x="123" y="121"/>
                </a:lnTo>
                <a:lnTo>
                  <a:pt x="123" y="119"/>
                </a:lnTo>
                <a:lnTo>
                  <a:pt x="122" y="118"/>
                </a:lnTo>
                <a:lnTo>
                  <a:pt x="122" y="116"/>
                </a:lnTo>
                <a:lnTo>
                  <a:pt x="122" y="114"/>
                </a:lnTo>
                <a:lnTo>
                  <a:pt x="122" y="113"/>
                </a:lnTo>
                <a:lnTo>
                  <a:pt x="121" y="111"/>
                </a:lnTo>
                <a:lnTo>
                  <a:pt x="122" y="110"/>
                </a:lnTo>
                <a:lnTo>
                  <a:pt x="122" y="108"/>
                </a:lnTo>
                <a:lnTo>
                  <a:pt x="122" y="107"/>
                </a:lnTo>
                <a:lnTo>
                  <a:pt x="122" y="106"/>
                </a:lnTo>
                <a:lnTo>
                  <a:pt x="123" y="104"/>
                </a:lnTo>
                <a:lnTo>
                  <a:pt x="123" y="103"/>
                </a:lnTo>
                <a:lnTo>
                  <a:pt x="124" y="101"/>
                </a:lnTo>
                <a:lnTo>
                  <a:pt x="124" y="100"/>
                </a:lnTo>
                <a:lnTo>
                  <a:pt x="125" y="99"/>
                </a:lnTo>
                <a:lnTo>
                  <a:pt x="133" y="89"/>
                </a:lnTo>
                <a:lnTo>
                  <a:pt x="134" y="88"/>
                </a:lnTo>
                <a:lnTo>
                  <a:pt x="135" y="87"/>
                </a:lnTo>
                <a:lnTo>
                  <a:pt x="136" y="85"/>
                </a:lnTo>
                <a:lnTo>
                  <a:pt x="137" y="81"/>
                </a:lnTo>
                <a:lnTo>
                  <a:pt x="139" y="78"/>
                </a:lnTo>
                <a:lnTo>
                  <a:pt x="139" y="77"/>
                </a:lnTo>
                <a:lnTo>
                  <a:pt x="140" y="74"/>
                </a:lnTo>
                <a:lnTo>
                  <a:pt x="141" y="74"/>
                </a:lnTo>
                <a:lnTo>
                  <a:pt x="141" y="73"/>
                </a:lnTo>
                <a:lnTo>
                  <a:pt x="142" y="72"/>
                </a:lnTo>
                <a:lnTo>
                  <a:pt x="142" y="71"/>
                </a:lnTo>
                <a:lnTo>
                  <a:pt x="143" y="70"/>
                </a:lnTo>
                <a:lnTo>
                  <a:pt x="144" y="70"/>
                </a:lnTo>
                <a:lnTo>
                  <a:pt x="144" y="69"/>
                </a:lnTo>
                <a:lnTo>
                  <a:pt x="145" y="69"/>
                </a:lnTo>
                <a:lnTo>
                  <a:pt x="147" y="68"/>
                </a:lnTo>
                <a:lnTo>
                  <a:pt x="148" y="68"/>
                </a:lnTo>
                <a:lnTo>
                  <a:pt x="149" y="68"/>
                </a:lnTo>
                <a:lnTo>
                  <a:pt x="150" y="67"/>
                </a:lnTo>
                <a:lnTo>
                  <a:pt x="151" y="68"/>
                </a:lnTo>
                <a:lnTo>
                  <a:pt x="151" y="68"/>
                </a:lnTo>
                <a:lnTo>
                  <a:pt x="153" y="69"/>
                </a:lnTo>
                <a:lnTo>
                  <a:pt x="154" y="69"/>
                </a:lnTo>
                <a:lnTo>
                  <a:pt x="154" y="69"/>
                </a:lnTo>
                <a:lnTo>
                  <a:pt x="155" y="69"/>
                </a:lnTo>
                <a:lnTo>
                  <a:pt x="156" y="70"/>
                </a:lnTo>
                <a:lnTo>
                  <a:pt x="157" y="70"/>
                </a:lnTo>
                <a:lnTo>
                  <a:pt x="158" y="70"/>
                </a:lnTo>
                <a:lnTo>
                  <a:pt x="159" y="69"/>
                </a:lnTo>
                <a:lnTo>
                  <a:pt x="161" y="69"/>
                </a:lnTo>
                <a:lnTo>
                  <a:pt x="162" y="68"/>
                </a:lnTo>
                <a:lnTo>
                  <a:pt x="163" y="68"/>
                </a:lnTo>
                <a:lnTo>
                  <a:pt x="168" y="65"/>
                </a:lnTo>
                <a:lnTo>
                  <a:pt x="170" y="64"/>
                </a:lnTo>
                <a:lnTo>
                  <a:pt x="172" y="63"/>
                </a:lnTo>
                <a:lnTo>
                  <a:pt x="174" y="63"/>
                </a:lnTo>
                <a:lnTo>
                  <a:pt x="177" y="62"/>
                </a:lnTo>
                <a:lnTo>
                  <a:pt x="179" y="61"/>
                </a:lnTo>
                <a:lnTo>
                  <a:pt x="184" y="60"/>
                </a:lnTo>
                <a:lnTo>
                  <a:pt x="186" y="59"/>
                </a:lnTo>
                <a:lnTo>
                  <a:pt x="188" y="59"/>
                </a:lnTo>
                <a:lnTo>
                  <a:pt x="191" y="58"/>
                </a:lnTo>
                <a:lnTo>
                  <a:pt x="193" y="57"/>
                </a:lnTo>
                <a:lnTo>
                  <a:pt x="194" y="57"/>
                </a:lnTo>
                <a:lnTo>
                  <a:pt x="196" y="56"/>
                </a:lnTo>
                <a:lnTo>
                  <a:pt x="198" y="54"/>
                </a:lnTo>
                <a:lnTo>
                  <a:pt x="200" y="53"/>
                </a:lnTo>
                <a:lnTo>
                  <a:pt x="200" y="52"/>
                </a:lnTo>
                <a:lnTo>
                  <a:pt x="201" y="51"/>
                </a:lnTo>
                <a:lnTo>
                  <a:pt x="204" y="48"/>
                </a:lnTo>
                <a:lnTo>
                  <a:pt x="205" y="46"/>
                </a:lnTo>
                <a:lnTo>
                  <a:pt x="206" y="45"/>
                </a:lnTo>
                <a:lnTo>
                  <a:pt x="207" y="44"/>
                </a:lnTo>
                <a:lnTo>
                  <a:pt x="208" y="44"/>
                </a:lnTo>
                <a:lnTo>
                  <a:pt x="209" y="43"/>
                </a:lnTo>
                <a:lnTo>
                  <a:pt x="210" y="43"/>
                </a:lnTo>
                <a:lnTo>
                  <a:pt x="210" y="43"/>
                </a:lnTo>
                <a:lnTo>
                  <a:pt x="213" y="43"/>
                </a:lnTo>
                <a:lnTo>
                  <a:pt x="217" y="43"/>
                </a:lnTo>
                <a:lnTo>
                  <a:pt x="219" y="43"/>
                </a:lnTo>
                <a:lnTo>
                  <a:pt x="220" y="43"/>
                </a:lnTo>
                <a:lnTo>
                  <a:pt x="221" y="43"/>
                </a:lnTo>
                <a:lnTo>
                  <a:pt x="223" y="43"/>
                </a:lnTo>
                <a:lnTo>
                  <a:pt x="224" y="43"/>
                </a:lnTo>
                <a:lnTo>
                  <a:pt x="225" y="42"/>
                </a:lnTo>
                <a:lnTo>
                  <a:pt x="225" y="42"/>
                </a:lnTo>
                <a:lnTo>
                  <a:pt x="226" y="41"/>
                </a:lnTo>
                <a:lnTo>
                  <a:pt x="226" y="40"/>
                </a:lnTo>
                <a:lnTo>
                  <a:pt x="227" y="40"/>
                </a:lnTo>
                <a:lnTo>
                  <a:pt x="227" y="40"/>
                </a:lnTo>
                <a:lnTo>
                  <a:pt x="227" y="39"/>
                </a:lnTo>
                <a:lnTo>
                  <a:pt x="228" y="38"/>
                </a:lnTo>
                <a:lnTo>
                  <a:pt x="228" y="37"/>
                </a:lnTo>
                <a:lnTo>
                  <a:pt x="228" y="37"/>
                </a:lnTo>
                <a:lnTo>
                  <a:pt x="227" y="36"/>
                </a:lnTo>
                <a:lnTo>
                  <a:pt x="227" y="35"/>
                </a:lnTo>
                <a:lnTo>
                  <a:pt x="227" y="34"/>
                </a:lnTo>
                <a:lnTo>
                  <a:pt x="226" y="32"/>
                </a:lnTo>
                <a:lnTo>
                  <a:pt x="225" y="28"/>
                </a:lnTo>
                <a:lnTo>
                  <a:pt x="224" y="27"/>
                </a:lnTo>
                <a:lnTo>
                  <a:pt x="224" y="26"/>
                </a:lnTo>
                <a:lnTo>
                  <a:pt x="224" y="25"/>
                </a:lnTo>
                <a:lnTo>
                  <a:pt x="224" y="24"/>
                </a:lnTo>
                <a:lnTo>
                  <a:pt x="224" y="23"/>
                </a:lnTo>
                <a:lnTo>
                  <a:pt x="225" y="22"/>
                </a:lnTo>
                <a:lnTo>
                  <a:pt x="225" y="22"/>
                </a:lnTo>
                <a:lnTo>
                  <a:pt x="225" y="21"/>
                </a:lnTo>
                <a:lnTo>
                  <a:pt x="226" y="20"/>
                </a:lnTo>
                <a:lnTo>
                  <a:pt x="226" y="19"/>
                </a:lnTo>
                <a:lnTo>
                  <a:pt x="228" y="18"/>
                </a:lnTo>
                <a:lnTo>
                  <a:pt x="229" y="16"/>
                </a:lnTo>
                <a:lnTo>
                  <a:pt x="230" y="15"/>
                </a:lnTo>
                <a:lnTo>
                  <a:pt x="231" y="15"/>
                </a:lnTo>
                <a:lnTo>
                  <a:pt x="232" y="14"/>
                </a:lnTo>
                <a:lnTo>
                  <a:pt x="233" y="14"/>
                </a:lnTo>
                <a:lnTo>
                  <a:pt x="235" y="13"/>
                </a:lnTo>
                <a:lnTo>
                  <a:pt x="236" y="12"/>
                </a:lnTo>
                <a:lnTo>
                  <a:pt x="237" y="12"/>
                </a:lnTo>
                <a:lnTo>
                  <a:pt x="240" y="12"/>
                </a:lnTo>
                <a:lnTo>
                  <a:pt x="241" y="12"/>
                </a:lnTo>
                <a:lnTo>
                  <a:pt x="242" y="11"/>
                </a:lnTo>
                <a:lnTo>
                  <a:pt x="243" y="11"/>
                </a:lnTo>
                <a:lnTo>
                  <a:pt x="244" y="10"/>
                </a:lnTo>
                <a:lnTo>
                  <a:pt x="245" y="10"/>
                </a:lnTo>
                <a:lnTo>
                  <a:pt x="246" y="9"/>
                </a:lnTo>
                <a:lnTo>
                  <a:pt x="249" y="7"/>
                </a:lnTo>
                <a:lnTo>
                  <a:pt x="252" y="4"/>
                </a:lnTo>
                <a:lnTo>
                  <a:pt x="253" y="3"/>
                </a:lnTo>
                <a:lnTo>
                  <a:pt x="254" y="3"/>
                </a:lnTo>
                <a:lnTo>
                  <a:pt x="255" y="2"/>
                </a:lnTo>
                <a:lnTo>
                  <a:pt x="256" y="1"/>
                </a:lnTo>
                <a:lnTo>
                  <a:pt x="256" y="0"/>
                </a:lnTo>
                <a:lnTo>
                  <a:pt x="262" y="4"/>
                </a:lnTo>
              </a:path>
            </a:pathLst>
          </a:custGeom>
          <a:noFill/>
          <a:ln w="98425">
            <a:solidFill>
              <a:srgbClr val="CCCC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596" name="Freeform 249">
            <a:extLst>
              <a:ext uri="{FF2B5EF4-FFF2-40B4-BE49-F238E27FC236}">
                <a16:creationId xmlns:a16="http://schemas.microsoft.com/office/drawing/2014/main" id="{DBC48688-A1FD-457C-BE3A-ED4137170B18}"/>
              </a:ext>
            </a:extLst>
          </p:cNvPr>
          <p:cNvSpPr>
            <a:spLocks/>
          </p:cNvSpPr>
          <p:nvPr/>
        </p:nvSpPr>
        <p:spPr bwMode="auto">
          <a:xfrm>
            <a:off x="8859262" y="2446217"/>
            <a:ext cx="928351" cy="669513"/>
          </a:xfrm>
          <a:custGeom>
            <a:avLst/>
            <a:gdLst>
              <a:gd name="T0" fmla="*/ 482 w 911"/>
              <a:gd name="T1" fmla="*/ 2 h 657"/>
              <a:gd name="T2" fmla="*/ 532 w 911"/>
              <a:gd name="T3" fmla="*/ 24 h 657"/>
              <a:gd name="T4" fmla="*/ 510 w 911"/>
              <a:gd name="T5" fmla="*/ 45 h 657"/>
              <a:gd name="T6" fmla="*/ 540 w 911"/>
              <a:gd name="T7" fmla="*/ 65 h 657"/>
              <a:gd name="T8" fmla="*/ 544 w 911"/>
              <a:gd name="T9" fmla="*/ 123 h 657"/>
              <a:gd name="T10" fmla="*/ 553 w 911"/>
              <a:gd name="T11" fmla="*/ 154 h 657"/>
              <a:gd name="T12" fmla="*/ 581 w 911"/>
              <a:gd name="T13" fmla="*/ 123 h 657"/>
              <a:gd name="T14" fmla="*/ 572 w 911"/>
              <a:gd name="T15" fmla="*/ 88 h 657"/>
              <a:gd name="T16" fmla="*/ 611 w 911"/>
              <a:gd name="T17" fmla="*/ 108 h 657"/>
              <a:gd name="T18" fmla="*/ 636 w 911"/>
              <a:gd name="T19" fmla="*/ 150 h 657"/>
              <a:gd name="T20" fmla="*/ 642 w 911"/>
              <a:gd name="T21" fmla="*/ 172 h 657"/>
              <a:gd name="T22" fmla="*/ 685 w 911"/>
              <a:gd name="T23" fmla="*/ 207 h 657"/>
              <a:gd name="T24" fmla="*/ 692 w 911"/>
              <a:gd name="T25" fmla="*/ 282 h 657"/>
              <a:gd name="T26" fmla="*/ 710 w 911"/>
              <a:gd name="T27" fmla="*/ 300 h 657"/>
              <a:gd name="T28" fmla="*/ 678 w 911"/>
              <a:gd name="T29" fmla="*/ 342 h 657"/>
              <a:gd name="T30" fmla="*/ 713 w 911"/>
              <a:gd name="T31" fmla="*/ 349 h 657"/>
              <a:gd name="T32" fmla="*/ 733 w 911"/>
              <a:gd name="T33" fmla="*/ 382 h 657"/>
              <a:gd name="T34" fmla="*/ 782 w 911"/>
              <a:gd name="T35" fmla="*/ 404 h 657"/>
              <a:gd name="T36" fmla="*/ 818 w 911"/>
              <a:gd name="T37" fmla="*/ 431 h 657"/>
              <a:gd name="T38" fmla="*/ 864 w 911"/>
              <a:gd name="T39" fmla="*/ 441 h 657"/>
              <a:gd name="T40" fmla="*/ 908 w 911"/>
              <a:gd name="T41" fmla="*/ 491 h 657"/>
              <a:gd name="T42" fmla="*/ 868 w 911"/>
              <a:gd name="T43" fmla="*/ 519 h 657"/>
              <a:gd name="T44" fmla="*/ 827 w 911"/>
              <a:gd name="T45" fmla="*/ 507 h 657"/>
              <a:gd name="T46" fmla="*/ 777 w 911"/>
              <a:gd name="T47" fmla="*/ 516 h 657"/>
              <a:gd name="T48" fmla="*/ 714 w 911"/>
              <a:gd name="T49" fmla="*/ 491 h 657"/>
              <a:gd name="T50" fmla="*/ 661 w 911"/>
              <a:gd name="T51" fmla="*/ 554 h 657"/>
              <a:gd name="T52" fmla="*/ 618 w 911"/>
              <a:gd name="T53" fmla="*/ 646 h 657"/>
              <a:gd name="T54" fmla="*/ 600 w 911"/>
              <a:gd name="T55" fmla="*/ 630 h 657"/>
              <a:gd name="T56" fmla="*/ 574 w 911"/>
              <a:gd name="T57" fmla="*/ 597 h 657"/>
              <a:gd name="T58" fmla="*/ 509 w 911"/>
              <a:gd name="T59" fmla="*/ 585 h 657"/>
              <a:gd name="T60" fmla="*/ 486 w 911"/>
              <a:gd name="T61" fmla="*/ 559 h 657"/>
              <a:gd name="T62" fmla="*/ 432 w 911"/>
              <a:gd name="T63" fmla="*/ 540 h 657"/>
              <a:gd name="T64" fmla="*/ 385 w 911"/>
              <a:gd name="T65" fmla="*/ 568 h 657"/>
              <a:gd name="T66" fmla="*/ 346 w 911"/>
              <a:gd name="T67" fmla="*/ 586 h 657"/>
              <a:gd name="T68" fmla="*/ 259 w 911"/>
              <a:gd name="T69" fmla="*/ 583 h 657"/>
              <a:gd name="T70" fmla="*/ 182 w 911"/>
              <a:gd name="T71" fmla="*/ 546 h 657"/>
              <a:gd name="T72" fmla="*/ 157 w 911"/>
              <a:gd name="T73" fmla="*/ 524 h 657"/>
              <a:gd name="T74" fmla="*/ 132 w 911"/>
              <a:gd name="T75" fmla="*/ 505 h 657"/>
              <a:gd name="T76" fmla="*/ 89 w 911"/>
              <a:gd name="T77" fmla="*/ 512 h 657"/>
              <a:gd name="T78" fmla="*/ 13 w 911"/>
              <a:gd name="T79" fmla="*/ 484 h 657"/>
              <a:gd name="T80" fmla="*/ 12 w 911"/>
              <a:gd name="T81" fmla="*/ 459 h 657"/>
              <a:gd name="T82" fmla="*/ 36 w 911"/>
              <a:gd name="T83" fmla="*/ 454 h 657"/>
              <a:gd name="T84" fmla="*/ 70 w 911"/>
              <a:gd name="T85" fmla="*/ 443 h 657"/>
              <a:gd name="T86" fmla="*/ 108 w 911"/>
              <a:gd name="T87" fmla="*/ 426 h 657"/>
              <a:gd name="T88" fmla="*/ 148 w 911"/>
              <a:gd name="T89" fmla="*/ 398 h 657"/>
              <a:gd name="T90" fmla="*/ 176 w 911"/>
              <a:gd name="T91" fmla="*/ 384 h 657"/>
              <a:gd name="T92" fmla="*/ 211 w 911"/>
              <a:gd name="T93" fmla="*/ 391 h 657"/>
              <a:gd name="T94" fmla="*/ 256 w 911"/>
              <a:gd name="T95" fmla="*/ 382 h 657"/>
              <a:gd name="T96" fmla="*/ 292 w 911"/>
              <a:gd name="T97" fmla="*/ 360 h 657"/>
              <a:gd name="T98" fmla="*/ 288 w 911"/>
              <a:gd name="T99" fmla="*/ 328 h 657"/>
              <a:gd name="T100" fmla="*/ 297 w 911"/>
              <a:gd name="T101" fmla="*/ 305 h 657"/>
              <a:gd name="T102" fmla="*/ 301 w 911"/>
              <a:gd name="T103" fmla="*/ 276 h 657"/>
              <a:gd name="T104" fmla="*/ 315 w 911"/>
              <a:gd name="T105" fmla="*/ 245 h 657"/>
              <a:gd name="T106" fmla="*/ 317 w 911"/>
              <a:gd name="T107" fmla="*/ 210 h 657"/>
              <a:gd name="T108" fmla="*/ 306 w 911"/>
              <a:gd name="T109" fmla="*/ 196 h 657"/>
              <a:gd name="T110" fmla="*/ 302 w 911"/>
              <a:gd name="T111" fmla="*/ 147 h 657"/>
              <a:gd name="T112" fmla="*/ 333 w 911"/>
              <a:gd name="T113" fmla="*/ 124 h 657"/>
              <a:gd name="T114" fmla="*/ 338 w 911"/>
              <a:gd name="T115" fmla="*/ 109 h 657"/>
              <a:gd name="T116" fmla="*/ 356 w 911"/>
              <a:gd name="T117" fmla="*/ 106 h 657"/>
              <a:gd name="T118" fmla="*/ 357 w 911"/>
              <a:gd name="T119" fmla="*/ 87 h 657"/>
              <a:gd name="T120" fmla="*/ 355 w 911"/>
              <a:gd name="T121" fmla="*/ 56 h 657"/>
              <a:gd name="T122" fmla="*/ 371 w 911"/>
              <a:gd name="T123" fmla="*/ 27 h 657"/>
              <a:gd name="T124" fmla="*/ 415 w 911"/>
              <a:gd name="T125" fmla="*/ 26 h 6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911" h="657">
                <a:moveTo>
                  <a:pt x="430" y="0"/>
                </a:moveTo>
                <a:lnTo>
                  <a:pt x="431" y="0"/>
                </a:lnTo>
                <a:lnTo>
                  <a:pt x="431" y="0"/>
                </a:lnTo>
                <a:lnTo>
                  <a:pt x="433" y="1"/>
                </a:lnTo>
                <a:lnTo>
                  <a:pt x="437" y="2"/>
                </a:lnTo>
                <a:lnTo>
                  <a:pt x="439" y="2"/>
                </a:lnTo>
                <a:lnTo>
                  <a:pt x="442" y="3"/>
                </a:lnTo>
                <a:lnTo>
                  <a:pt x="446" y="3"/>
                </a:lnTo>
                <a:lnTo>
                  <a:pt x="448" y="3"/>
                </a:lnTo>
                <a:lnTo>
                  <a:pt x="450" y="3"/>
                </a:lnTo>
                <a:lnTo>
                  <a:pt x="452" y="2"/>
                </a:lnTo>
                <a:lnTo>
                  <a:pt x="456" y="1"/>
                </a:lnTo>
                <a:lnTo>
                  <a:pt x="457" y="1"/>
                </a:lnTo>
                <a:lnTo>
                  <a:pt x="458" y="1"/>
                </a:lnTo>
                <a:lnTo>
                  <a:pt x="459" y="1"/>
                </a:lnTo>
                <a:lnTo>
                  <a:pt x="461" y="1"/>
                </a:lnTo>
                <a:lnTo>
                  <a:pt x="463" y="1"/>
                </a:lnTo>
                <a:lnTo>
                  <a:pt x="466" y="3"/>
                </a:lnTo>
                <a:lnTo>
                  <a:pt x="467" y="3"/>
                </a:lnTo>
                <a:lnTo>
                  <a:pt x="468" y="3"/>
                </a:lnTo>
                <a:lnTo>
                  <a:pt x="469" y="3"/>
                </a:lnTo>
                <a:lnTo>
                  <a:pt x="470" y="3"/>
                </a:lnTo>
                <a:lnTo>
                  <a:pt x="474" y="2"/>
                </a:lnTo>
                <a:lnTo>
                  <a:pt x="476" y="2"/>
                </a:lnTo>
                <a:lnTo>
                  <a:pt x="477" y="2"/>
                </a:lnTo>
                <a:lnTo>
                  <a:pt x="479" y="2"/>
                </a:lnTo>
                <a:lnTo>
                  <a:pt x="482" y="2"/>
                </a:lnTo>
                <a:lnTo>
                  <a:pt x="486" y="3"/>
                </a:lnTo>
                <a:lnTo>
                  <a:pt x="487" y="3"/>
                </a:lnTo>
                <a:lnTo>
                  <a:pt x="489" y="3"/>
                </a:lnTo>
                <a:lnTo>
                  <a:pt x="491" y="4"/>
                </a:lnTo>
                <a:lnTo>
                  <a:pt x="493" y="4"/>
                </a:lnTo>
                <a:lnTo>
                  <a:pt x="495" y="5"/>
                </a:lnTo>
                <a:lnTo>
                  <a:pt x="496" y="6"/>
                </a:lnTo>
                <a:lnTo>
                  <a:pt x="500" y="8"/>
                </a:lnTo>
                <a:lnTo>
                  <a:pt x="510" y="12"/>
                </a:lnTo>
                <a:lnTo>
                  <a:pt x="512" y="13"/>
                </a:lnTo>
                <a:lnTo>
                  <a:pt x="514" y="14"/>
                </a:lnTo>
                <a:lnTo>
                  <a:pt x="517" y="15"/>
                </a:lnTo>
                <a:lnTo>
                  <a:pt x="519" y="16"/>
                </a:lnTo>
                <a:lnTo>
                  <a:pt x="522" y="17"/>
                </a:lnTo>
                <a:lnTo>
                  <a:pt x="524" y="18"/>
                </a:lnTo>
                <a:lnTo>
                  <a:pt x="526" y="18"/>
                </a:lnTo>
                <a:lnTo>
                  <a:pt x="528" y="18"/>
                </a:lnTo>
                <a:lnTo>
                  <a:pt x="530" y="19"/>
                </a:lnTo>
                <a:lnTo>
                  <a:pt x="532" y="19"/>
                </a:lnTo>
                <a:lnTo>
                  <a:pt x="534" y="18"/>
                </a:lnTo>
                <a:lnTo>
                  <a:pt x="534" y="18"/>
                </a:lnTo>
                <a:lnTo>
                  <a:pt x="535" y="18"/>
                </a:lnTo>
                <a:lnTo>
                  <a:pt x="534" y="19"/>
                </a:lnTo>
                <a:lnTo>
                  <a:pt x="534" y="20"/>
                </a:lnTo>
                <a:lnTo>
                  <a:pt x="533" y="21"/>
                </a:lnTo>
                <a:lnTo>
                  <a:pt x="533" y="22"/>
                </a:lnTo>
                <a:lnTo>
                  <a:pt x="532" y="24"/>
                </a:lnTo>
                <a:lnTo>
                  <a:pt x="531" y="28"/>
                </a:lnTo>
                <a:lnTo>
                  <a:pt x="531" y="29"/>
                </a:lnTo>
                <a:lnTo>
                  <a:pt x="531" y="29"/>
                </a:lnTo>
                <a:lnTo>
                  <a:pt x="530" y="30"/>
                </a:lnTo>
                <a:lnTo>
                  <a:pt x="530" y="31"/>
                </a:lnTo>
                <a:lnTo>
                  <a:pt x="529" y="31"/>
                </a:lnTo>
                <a:lnTo>
                  <a:pt x="529" y="32"/>
                </a:lnTo>
                <a:lnTo>
                  <a:pt x="528" y="32"/>
                </a:lnTo>
                <a:lnTo>
                  <a:pt x="527" y="32"/>
                </a:lnTo>
                <a:lnTo>
                  <a:pt x="526" y="32"/>
                </a:lnTo>
                <a:lnTo>
                  <a:pt x="525" y="32"/>
                </a:lnTo>
                <a:lnTo>
                  <a:pt x="524" y="32"/>
                </a:lnTo>
                <a:lnTo>
                  <a:pt x="518" y="31"/>
                </a:lnTo>
                <a:lnTo>
                  <a:pt x="514" y="30"/>
                </a:lnTo>
                <a:lnTo>
                  <a:pt x="513" y="30"/>
                </a:lnTo>
                <a:lnTo>
                  <a:pt x="512" y="30"/>
                </a:lnTo>
                <a:lnTo>
                  <a:pt x="512" y="31"/>
                </a:lnTo>
                <a:lnTo>
                  <a:pt x="511" y="31"/>
                </a:lnTo>
                <a:lnTo>
                  <a:pt x="511" y="32"/>
                </a:lnTo>
                <a:lnTo>
                  <a:pt x="511" y="33"/>
                </a:lnTo>
                <a:lnTo>
                  <a:pt x="510" y="34"/>
                </a:lnTo>
                <a:lnTo>
                  <a:pt x="510" y="36"/>
                </a:lnTo>
                <a:lnTo>
                  <a:pt x="510" y="37"/>
                </a:lnTo>
                <a:lnTo>
                  <a:pt x="510" y="38"/>
                </a:lnTo>
                <a:lnTo>
                  <a:pt x="510" y="42"/>
                </a:lnTo>
                <a:lnTo>
                  <a:pt x="510" y="43"/>
                </a:lnTo>
                <a:lnTo>
                  <a:pt x="510" y="45"/>
                </a:lnTo>
                <a:lnTo>
                  <a:pt x="510" y="48"/>
                </a:lnTo>
                <a:lnTo>
                  <a:pt x="510" y="50"/>
                </a:lnTo>
                <a:lnTo>
                  <a:pt x="510" y="51"/>
                </a:lnTo>
                <a:lnTo>
                  <a:pt x="511" y="51"/>
                </a:lnTo>
                <a:lnTo>
                  <a:pt x="511" y="52"/>
                </a:lnTo>
                <a:lnTo>
                  <a:pt x="511" y="53"/>
                </a:lnTo>
                <a:lnTo>
                  <a:pt x="512" y="53"/>
                </a:lnTo>
                <a:lnTo>
                  <a:pt x="512" y="54"/>
                </a:lnTo>
                <a:lnTo>
                  <a:pt x="513" y="54"/>
                </a:lnTo>
                <a:lnTo>
                  <a:pt x="514" y="54"/>
                </a:lnTo>
                <a:lnTo>
                  <a:pt x="518" y="56"/>
                </a:lnTo>
                <a:lnTo>
                  <a:pt x="522" y="57"/>
                </a:lnTo>
                <a:lnTo>
                  <a:pt x="528" y="58"/>
                </a:lnTo>
                <a:lnTo>
                  <a:pt x="531" y="59"/>
                </a:lnTo>
                <a:lnTo>
                  <a:pt x="533" y="60"/>
                </a:lnTo>
                <a:lnTo>
                  <a:pt x="535" y="60"/>
                </a:lnTo>
                <a:lnTo>
                  <a:pt x="538" y="60"/>
                </a:lnTo>
                <a:lnTo>
                  <a:pt x="541" y="61"/>
                </a:lnTo>
                <a:lnTo>
                  <a:pt x="542" y="61"/>
                </a:lnTo>
                <a:lnTo>
                  <a:pt x="542" y="61"/>
                </a:lnTo>
                <a:lnTo>
                  <a:pt x="543" y="62"/>
                </a:lnTo>
                <a:lnTo>
                  <a:pt x="543" y="62"/>
                </a:lnTo>
                <a:lnTo>
                  <a:pt x="543" y="62"/>
                </a:lnTo>
                <a:lnTo>
                  <a:pt x="543" y="63"/>
                </a:lnTo>
                <a:lnTo>
                  <a:pt x="542" y="63"/>
                </a:lnTo>
                <a:lnTo>
                  <a:pt x="541" y="64"/>
                </a:lnTo>
                <a:lnTo>
                  <a:pt x="540" y="65"/>
                </a:lnTo>
                <a:lnTo>
                  <a:pt x="539" y="66"/>
                </a:lnTo>
                <a:lnTo>
                  <a:pt x="538" y="67"/>
                </a:lnTo>
                <a:lnTo>
                  <a:pt x="537" y="68"/>
                </a:lnTo>
                <a:lnTo>
                  <a:pt x="536" y="71"/>
                </a:lnTo>
                <a:lnTo>
                  <a:pt x="535" y="73"/>
                </a:lnTo>
                <a:lnTo>
                  <a:pt x="532" y="77"/>
                </a:lnTo>
                <a:lnTo>
                  <a:pt x="531" y="78"/>
                </a:lnTo>
                <a:lnTo>
                  <a:pt x="531" y="80"/>
                </a:lnTo>
                <a:lnTo>
                  <a:pt x="530" y="82"/>
                </a:lnTo>
                <a:lnTo>
                  <a:pt x="530" y="84"/>
                </a:lnTo>
                <a:lnTo>
                  <a:pt x="530" y="86"/>
                </a:lnTo>
                <a:lnTo>
                  <a:pt x="530" y="88"/>
                </a:lnTo>
                <a:lnTo>
                  <a:pt x="531" y="90"/>
                </a:lnTo>
                <a:lnTo>
                  <a:pt x="531" y="92"/>
                </a:lnTo>
                <a:lnTo>
                  <a:pt x="532" y="97"/>
                </a:lnTo>
                <a:lnTo>
                  <a:pt x="534" y="102"/>
                </a:lnTo>
                <a:lnTo>
                  <a:pt x="535" y="106"/>
                </a:lnTo>
                <a:lnTo>
                  <a:pt x="536" y="108"/>
                </a:lnTo>
                <a:lnTo>
                  <a:pt x="536" y="109"/>
                </a:lnTo>
                <a:lnTo>
                  <a:pt x="537" y="110"/>
                </a:lnTo>
                <a:lnTo>
                  <a:pt x="538" y="112"/>
                </a:lnTo>
                <a:lnTo>
                  <a:pt x="541" y="116"/>
                </a:lnTo>
                <a:lnTo>
                  <a:pt x="542" y="117"/>
                </a:lnTo>
                <a:lnTo>
                  <a:pt x="542" y="119"/>
                </a:lnTo>
                <a:lnTo>
                  <a:pt x="543" y="120"/>
                </a:lnTo>
                <a:lnTo>
                  <a:pt x="544" y="122"/>
                </a:lnTo>
                <a:lnTo>
                  <a:pt x="544" y="123"/>
                </a:lnTo>
                <a:lnTo>
                  <a:pt x="544" y="124"/>
                </a:lnTo>
                <a:lnTo>
                  <a:pt x="544" y="125"/>
                </a:lnTo>
                <a:lnTo>
                  <a:pt x="544" y="126"/>
                </a:lnTo>
                <a:lnTo>
                  <a:pt x="543" y="126"/>
                </a:lnTo>
                <a:lnTo>
                  <a:pt x="543" y="127"/>
                </a:lnTo>
                <a:lnTo>
                  <a:pt x="542" y="128"/>
                </a:lnTo>
                <a:lnTo>
                  <a:pt x="540" y="130"/>
                </a:lnTo>
                <a:lnTo>
                  <a:pt x="539" y="131"/>
                </a:lnTo>
                <a:lnTo>
                  <a:pt x="538" y="132"/>
                </a:lnTo>
                <a:lnTo>
                  <a:pt x="538" y="133"/>
                </a:lnTo>
                <a:lnTo>
                  <a:pt x="537" y="134"/>
                </a:lnTo>
                <a:lnTo>
                  <a:pt x="537" y="135"/>
                </a:lnTo>
                <a:lnTo>
                  <a:pt x="537" y="136"/>
                </a:lnTo>
                <a:lnTo>
                  <a:pt x="536" y="137"/>
                </a:lnTo>
                <a:lnTo>
                  <a:pt x="536" y="138"/>
                </a:lnTo>
                <a:lnTo>
                  <a:pt x="536" y="139"/>
                </a:lnTo>
                <a:lnTo>
                  <a:pt x="537" y="140"/>
                </a:lnTo>
                <a:lnTo>
                  <a:pt x="537" y="140"/>
                </a:lnTo>
                <a:lnTo>
                  <a:pt x="538" y="141"/>
                </a:lnTo>
                <a:lnTo>
                  <a:pt x="538" y="142"/>
                </a:lnTo>
                <a:lnTo>
                  <a:pt x="540" y="144"/>
                </a:lnTo>
                <a:lnTo>
                  <a:pt x="541" y="145"/>
                </a:lnTo>
                <a:lnTo>
                  <a:pt x="542" y="146"/>
                </a:lnTo>
                <a:lnTo>
                  <a:pt x="544" y="148"/>
                </a:lnTo>
                <a:lnTo>
                  <a:pt x="549" y="151"/>
                </a:lnTo>
                <a:lnTo>
                  <a:pt x="551" y="153"/>
                </a:lnTo>
                <a:lnTo>
                  <a:pt x="553" y="154"/>
                </a:lnTo>
                <a:lnTo>
                  <a:pt x="556" y="155"/>
                </a:lnTo>
                <a:lnTo>
                  <a:pt x="558" y="155"/>
                </a:lnTo>
                <a:lnTo>
                  <a:pt x="559" y="156"/>
                </a:lnTo>
                <a:lnTo>
                  <a:pt x="561" y="156"/>
                </a:lnTo>
                <a:lnTo>
                  <a:pt x="562" y="155"/>
                </a:lnTo>
                <a:lnTo>
                  <a:pt x="563" y="155"/>
                </a:lnTo>
                <a:lnTo>
                  <a:pt x="564" y="154"/>
                </a:lnTo>
                <a:lnTo>
                  <a:pt x="566" y="153"/>
                </a:lnTo>
                <a:lnTo>
                  <a:pt x="568" y="152"/>
                </a:lnTo>
                <a:lnTo>
                  <a:pt x="570" y="150"/>
                </a:lnTo>
                <a:lnTo>
                  <a:pt x="571" y="148"/>
                </a:lnTo>
                <a:lnTo>
                  <a:pt x="572" y="147"/>
                </a:lnTo>
                <a:lnTo>
                  <a:pt x="573" y="146"/>
                </a:lnTo>
                <a:lnTo>
                  <a:pt x="574" y="144"/>
                </a:lnTo>
                <a:lnTo>
                  <a:pt x="575" y="142"/>
                </a:lnTo>
                <a:lnTo>
                  <a:pt x="576" y="138"/>
                </a:lnTo>
                <a:lnTo>
                  <a:pt x="578" y="135"/>
                </a:lnTo>
                <a:lnTo>
                  <a:pt x="579" y="133"/>
                </a:lnTo>
                <a:lnTo>
                  <a:pt x="581" y="131"/>
                </a:lnTo>
                <a:lnTo>
                  <a:pt x="581" y="129"/>
                </a:lnTo>
                <a:lnTo>
                  <a:pt x="582" y="129"/>
                </a:lnTo>
                <a:lnTo>
                  <a:pt x="582" y="128"/>
                </a:lnTo>
                <a:lnTo>
                  <a:pt x="582" y="127"/>
                </a:lnTo>
                <a:lnTo>
                  <a:pt x="582" y="126"/>
                </a:lnTo>
                <a:lnTo>
                  <a:pt x="582" y="125"/>
                </a:lnTo>
                <a:lnTo>
                  <a:pt x="581" y="124"/>
                </a:lnTo>
                <a:lnTo>
                  <a:pt x="581" y="123"/>
                </a:lnTo>
                <a:lnTo>
                  <a:pt x="581" y="122"/>
                </a:lnTo>
                <a:lnTo>
                  <a:pt x="580" y="120"/>
                </a:lnTo>
                <a:lnTo>
                  <a:pt x="578" y="117"/>
                </a:lnTo>
                <a:lnTo>
                  <a:pt x="578" y="117"/>
                </a:lnTo>
                <a:lnTo>
                  <a:pt x="577" y="115"/>
                </a:lnTo>
                <a:lnTo>
                  <a:pt x="576" y="113"/>
                </a:lnTo>
                <a:lnTo>
                  <a:pt x="576" y="112"/>
                </a:lnTo>
                <a:lnTo>
                  <a:pt x="576" y="111"/>
                </a:lnTo>
                <a:lnTo>
                  <a:pt x="575" y="110"/>
                </a:lnTo>
                <a:lnTo>
                  <a:pt x="574" y="109"/>
                </a:lnTo>
                <a:lnTo>
                  <a:pt x="567" y="102"/>
                </a:lnTo>
                <a:lnTo>
                  <a:pt x="566" y="101"/>
                </a:lnTo>
                <a:lnTo>
                  <a:pt x="566" y="101"/>
                </a:lnTo>
                <a:lnTo>
                  <a:pt x="565" y="100"/>
                </a:lnTo>
                <a:lnTo>
                  <a:pt x="565" y="99"/>
                </a:lnTo>
                <a:lnTo>
                  <a:pt x="564" y="98"/>
                </a:lnTo>
                <a:lnTo>
                  <a:pt x="564" y="97"/>
                </a:lnTo>
                <a:lnTo>
                  <a:pt x="563" y="96"/>
                </a:lnTo>
                <a:lnTo>
                  <a:pt x="563" y="96"/>
                </a:lnTo>
                <a:lnTo>
                  <a:pt x="563" y="96"/>
                </a:lnTo>
                <a:lnTo>
                  <a:pt x="564" y="95"/>
                </a:lnTo>
                <a:lnTo>
                  <a:pt x="564" y="95"/>
                </a:lnTo>
                <a:lnTo>
                  <a:pt x="564" y="94"/>
                </a:lnTo>
                <a:lnTo>
                  <a:pt x="566" y="92"/>
                </a:lnTo>
                <a:lnTo>
                  <a:pt x="568" y="90"/>
                </a:lnTo>
                <a:lnTo>
                  <a:pt x="570" y="89"/>
                </a:lnTo>
                <a:lnTo>
                  <a:pt x="572" y="88"/>
                </a:lnTo>
                <a:lnTo>
                  <a:pt x="575" y="86"/>
                </a:lnTo>
                <a:lnTo>
                  <a:pt x="577" y="85"/>
                </a:lnTo>
                <a:lnTo>
                  <a:pt x="579" y="85"/>
                </a:lnTo>
                <a:lnTo>
                  <a:pt x="580" y="84"/>
                </a:lnTo>
                <a:lnTo>
                  <a:pt x="582" y="84"/>
                </a:lnTo>
                <a:lnTo>
                  <a:pt x="583" y="84"/>
                </a:lnTo>
                <a:lnTo>
                  <a:pt x="585" y="84"/>
                </a:lnTo>
                <a:lnTo>
                  <a:pt x="587" y="85"/>
                </a:lnTo>
                <a:lnTo>
                  <a:pt x="591" y="86"/>
                </a:lnTo>
                <a:lnTo>
                  <a:pt x="593" y="87"/>
                </a:lnTo>
                <a:lnTo>
                  <a:pt x="594" y="87"/>
                </a:lnTo>
                <a:lnTo>
                  <a:pt x="595" y="87"/>
                </a:lnTo>
                <a:lnTo>
                  <a:pt x="596" y="88"/>
                </a:lnTo>
                <a:lnTo>
                  <a:pt x="597" y="89"/>
                </a:lnTo>
                <a:lnTo>
                  <a:pt x="598" y="90"/>
                </a:lnTo>
                <a:lnTo>
                  <a:pt x="600" y="92"/>
                </a:lnTo>
                <a:lnTo>
                  <a:pt x="601" y="94"/>
                </a:lnTo>
                <a:lnTo>
                  <a:pt x="601" y="94"/>
                </a:lnTo>
                <a:lnTo>
                  <a:pt x="602" y="97"/>
                </a:lnTo>
                <a:lnTo>
                  <a:pt x="604" y="99"/>
                </a:lnTo>
                <a:lnTo>
                  <a:pt x="605" y="100"/>
                </a:lnTo>
                <a:lnTo>
                  <a:pt x="607" y="103"/>
                </a:lnTo>
                <a:lnTo>
                  <a:pt x="608" y="104"/>
                </a:lnTo>
                <a:lnTo>
                  <a:pt x="608" y="105"/>
                </a:lnTo>
                <a:lnTo>
                  <a:pt x="609" y="107"/>
                </a:lnTo>
                <a:lnTo>
                  <a:pt x="610" y="107"/>
                </a:lnTo>
                <a:lnTo>
                  <a:pt x="611" y="108"/>
                </a:lnTo>
                <a:lnTo>
                  <a:pt x="612" y="110"/>
                </a:lnTo>
                <a:lnTo>
                  <a:pt x="613" y="111"/>
                </a:lnTo>
                <a:lnTo>
                  <a:pt x="613" y="113"/>
                </a:lnTo>
                <a:lnTo>
                  <a:pt x="614" y="114"/>
                </a:lnTo>
                <a:lnTo>
                  <a:pt x="615" y="118"/>
                </a:lnTo>
                <a:lnTo>
                  <a:pt x="617" y="123"/>
                </a:lnTo>
                <a:lnTo>
                  <a:pt x="618" y="127"/>
                </a:lnTo>
                <a:lnTo>
                  <a:pt x="618" y="128"/>
                </a:lnTo>
                <a:lnTo>
                  <a:pt x="619" y="129"/>
                </a:lnTo>
                <a:lnTo>
                  <a:pt x="620" y="130"/>
                </a:lnTo>
                <a:lnTo>
                  <a:pt x="620" y="131"/>
                </a:lnTo>
                <a:lnTo>
                  <a:pt x="621" y="132"/>
                </a:lnTo>
                <a:lnTo>
                  <a:pt x="624" y="135"/>
                </a:lnTo>
                <a:lnTo>
                  <a:pt x="625" y="135"/>
                </a:lnTo>
                <a:lnTo>
                  <a:pt x="625" y="136"/>
                </a:lnTo>
                <a:lnTo>
                  <a:pt x="626" y="137"/>
                </a:lnTo>
                <a:lnTo>
                  <a:pt x="626" y="138"/>
                </a:lnTo>
                <a:lnTo>
                  <a:pt x="628" y="141"/>
                </a:lnTo>
                <a:lnTo>
                  <a:pt x="629" y="143"/>
                </a:lnTo>
                <a:lnTo>
                  <a:pt x="629" y="144"/>
                </a:lnTo>
                <a:lnTo>
                  <a:pt x="631" y="145"/>
                </a:lnTo>
                <a:lnTo>
                  <a:pt x="632" y="147"/>
                </a:lnTo>
                <a:lnTo>
                  <a:pt x="633" y="148"/>
                </a:lnTo>
                <a:lnTo>
                  <a:pt x="634" y="149"/>
                </a:lnTo>
                <a:lnTo>
                  <a:pt x="634" y="149"/>
                </a:lnTo>
                <a:lnTo>
                  <a:pt x="635" y="150"/>
                </a:lnTo>
                <a:lnTo>
                  <a:pt x="636" y="150"/>
                </a:lnTo>
                <a:lnTo>
                  <a:pt x="636" y="150"/>
                </a:lnTo>
                <a:lnTo>
                  <a:pt x="637" y="151"/>
                </a:lnTo>
                <a:lnTo>
                  <a:pt x="637" y="151"/>
                </a:lnTo>
                <a:lnTo>
                  <a:pt x="638" y="151"/>
                </a:lnTo>
                <a:lnTo>
                  <a:pt x="639" y="150"/>
                </a:lnTo>
                <a:lnTo>
                  <a:pt x="639" y="150"/>
                </a:lnTo>
                <a:lnTo>
                  <a:pt x="640" y="150"/>
                </a:lnTo>
                <a:lnTo>
                  <a:pt x="640" y="149"/>
                </a:lnTo>
                <a:lnTo>
                  <a:pt x="641" y="147"/>
                </a:lnTo>
                <a:lnTo>
                  <a:pt x="642" y="146"/>
                </a:lnTo>
                <a:lnTo>
                  <a:pt x="642" y="146"/>
                </a:lnTo>
                <a:lnTo>
                  <a:pt x="643" y="146"/>
                </a:lnTo>
                <a:lnTo>
                  <a:pt x="643" y="146"/>
                </a:lnTo>
                <a:lnTo>
                  <a:pt x="644" y="146"/>
                </a:lnTo>
                <a:lnTo>
                  <a:pt x="644" y="146"/>
                </a:lnTo>
                <a:lnTo>
                  <a:pt x="644" y="147"/>
                </a:lnTo>
                <a:lnTo>
                  <a:pt x="644" y="148"/>
                </a:lnTo>
                <a:lnTo>
                  <a:pt x="645" y="149"/>
                </a:lnTo>
                <a:lnTo>
                  <a:pt x="645" y="151"/>
                </a:lnTo>
                <a:lnTo>
                  <a:pt x="645" y="153"/>
                </a:lnTo>
                <a:lnTo>
                  <a:pt x="644" y="155"/>
                </a:lnTo>
                <a:lnTo>
                  <a:pt x="644" y="158"/>
                </a:lnTo>
                <a:lnTo>
                  <a:pt x="644" y="159"/>
                </a:lnTo>
                <a:lnTo>
                  <a:pt x="643" y="164"/>
                </a:lnTo>
                <a:lnTo>
                  <a:pt x="642" y="168"/>
                </a:lnTo>
                <a:lnTo>
                  <a:pt x="642" y="171"/>
                </a:lnTo>
                <a:lnTo>
                  <a:pt x="642" y="172"/>
                </a:lnTo>
                <a:lnTo>
                  <a:pt x="642" y="172"/>
                </a:lnTo>
                <a:lnTo>
                  <a:pt x="642" y="173"/>
                </a:lnTo>
                <a:lnTo>
                  <a:pt x="642" y="173"/>
                </a:lnTo>
                <a:lnTo>
                  <a:pt x="643" y="174"/>
                </a:lnTo>
                <a:lnTo>
                  <a:pt x="643" y="175"/>
                </a:lnTo>
                <a:lnTo>
                  <a:pt x="644" y="175"/>
                </a:lnTo>
                <a:lnTo>
                  <a:pt x="645" y="176"/>
                </a:lnTo>
                <a:lnTo>
                  <a:pt x="646" y="177"/>
                </a:lnTo>
                <a:lnTo>
                  <a:pt x="649" y="178"/>
                </a:lnTo>
                <a:lnTo>
                  <a:pt x="651" y="180"/>
                </a:lnTo>
                <a:lnTo>
                  <a:pt x="654" y="181"/>
                </a:lnTo>
                <a:lnTo>
                  <a:pt x="656" y="182"/>
                </a:lnTo>
                <a:lnTo>
                  <a:pt x="660" y="183"/>
                </a:lnTo>
                <a:lnTo>
                  <a:pt x="664" y="184"/>
                </a:lnTo>
                <a:lnTo>
                  <a:pt x="666" y="185"/>
                </a:lnTo>
                <a:lnTo>
                  <a:pt x="668" y="186"/>
                </a:lnTo>
                <a:lnTo>
                  <a:pt x="671" y="187"/>
                </a:lnTo>
                <a:lnTo>
                  <a:pt x="672" y="188"/>
                </a:lnTo>
                <a:lnTo>
                  <a:pt x="674" y="190"/>
                </a:lnTo>
                <a:lnTo>
                  <a:pt x="678" y="193"/>
                </a:lnTo>
                <a:lnTo>
                  <a:pt x="680" y="194"/>
                </a:lnTo>
                <a:lnTo>
                  <a:pt x="680" y="195"/>
                </a:lnTo>
                <a:lnTo>
                  <a:pt x="681" y="196"/>
                </a:lnTo>
                <a:lnTo>
                  <a:pt x="682" y="197"/>
                </a:lnTo>
                <a:lnTo>
                  <a:pt x="682" y="198"/>
                </a:lnTo>
                <a:lnTo>
                  <a:pt x="683" y="200"/>
                </a:lnTo>
                <a:lnTo>
                  <a:pt x="685" y="207"/>
                </a:lnTo>
                <a:lnTo>
                  <a:pt x="686" y="211"/>
                </a:lnTo>
                <a:lnTo>
                  <a:pt x="687" y="213"/>
                </a:lnTo>
                <a:lnTo>
                  <a:pt x="689" y="218"/>
                </a:lnTo>
                <a:lnTo>
                  <a:pt x="691" y="224"/>
                </a:lnTo>
                <a:lnTo>
                  <a:pt x="692" y="226"/>
                </a:lnTo>
                <a:lnTo>
                  <a:pt x="692" y="226"/>
                </a:lnTo>
                <a:lnTo>
                  <a:pt x="687" y="236"/>
                </a:lnTo>
                <a:lnTo>
                  <a:pt x="686" y="239"/>
                </a:lnTo>
                <a:lnTo>
                  <a:pt x="685" y="241"/>
                </a:lnTo>
                <a:lnTo>
                  <a:pt x="684" y="242"/>
                </a:lnTo>
                <a:lnTo>
                  <a:pt x="684" y="243"/>
                </a:lnTo>
                <a:lnTo>
                  <a:pt x="684" y="245"/>
                </a:lnTo>
                <a:lnTo>
                  <a:pt x="683" y="247"/>
                </a:lnTo>
                <a:lnTo>
                  <a:pt x="684" y="249"/>
                </a:lnTo>
                <a:lnTo>
                  <a:pt x="684" y="250"/>
                </a:lnTo>
                <a:lnTo>
                  <a:pt x="685" y="254"/>
                </a:lnTo>
                <a:lnTo>
                  <a:pt x="685" y="256"/>
                </a:lnTo>
                <a:lnTo>
                  <a:pt x="685" y="258"/>
                </a:lnTo>
                <a:lnTo>
                  <a:pt x="686" y="263"/>
                </a:lnTo>
                <a:lnTo>
                  <a:pt x="686" y="265"/>
                </a:lnTo>
                <a:lnTo>
                  <a:pt x="686" y="266"/>
                </a:lnTo>
                <a:lnTo>
                  <a:pt x="687" y="268"/>
                </a:lnTo>
                <a:lnTo>
                  <a:pt x="687" y="270"/>
                </a:lnTo>
                <a:lnTo>
                  <a:pt x="690" y="276"/>
                </a:lnTo>
                <a:lnTo>
                  <a:pt x="692" y="280"/>
                </a:lnTo>
                <a:lnTo>
                  <a:pt x="692" y="281"/>
                </a:lnTo>
                <a:lnTo>
                  <a:pt x="692" y="282"/>
                </a:lnTo>
                <a:lnTo>
                  <a:pt x="692" y="283"/>
                </a:lnTo>
                <a:lnTo>
                  <a:pt x="692" y="284"/>
                </a:lnTo>
                <a:lnTo>
                  <a:pt x="692" y="287"/>
                </a:lnTo>
                <a:lnTo>
                  <a:pt x="692" y="288"/>
                </a:lnTo>
                <a:lnTo>
                  <a:pt x="693" y="289"/>
                </a:lnTo>
                <a:lnTo>
                  <a:pt x="693" y="289"/>
                </a:lnTo>
                <a:lnTo>
                  <a:pt x="693" y="290"/>
                </a:lnTo>
                <a:lnTo>
                  <a:pt x="693" y="290"/>
                </a:lnTo>
                <a:lnTo>
                  <a:pt x="694" y="290"/>
                </a:lnTo>
                <a:lnTo>
                  <a:pt x="695" y="291"/>
                </a:lnTo>
                <a:lnTo>
                  <a:pt x="696" y="291"/>
                </a:lnTo>
                <a:lnTo>
                  <a:pt x="698" y="291"/>
                </a:lnTo>
                <a:lnTo>
                  <a:pt x="702" y="291"/>
                </a:lnTo>
                <a:lnTo>
                  <a:pt x="703" y="291"/>
                </a:lnTo>
                <a:lnTo>
                  <a:pt x="706" y="290"/>
                </a:lnTo>
                <a:lnTo>
                  <a:pt x="706" y="290"/>
                </a:lnTo>
                <a:lnTo>
                  <a:pt x="707" y="290"/>
                </a:lnTo>
                <a:lnTo>
                  <a:pt x="708" y="291"/>
                </a:lnTo>
                <a:lnTo>
                  <a:pt x="709" y="291"/>
                </a:lnTo>
                <a:lnTo>
                  <a:pt x="709" y="292"/>
                </a:lnTo>
                <a:lnTo>
                  <a:pt x="710" y="292"/>
                </a:lnTo>
                <a:lnTo>
                  <a:pt x="710" y="293"/>
                </a:lnTo>
                <a:lnTo>
                  <a:pt x="710" y="294"/>
                </a:lnTo>
                <a:lnTo>
                  <a:pt x="710" y="296"/>
                </a:lnTo>
                <a:lnTo>
                  <a:pt x="710" y="297"/>
                </a:lnTo>
                <a:lnTo>
                  <a:pt x="710" y="298"/>
                </a:lnTo>
                <a:lnTo>
                  <a:pt x="710" y="300"/>
                </a:lnTo>
                <a:lnTo>
                  <a:pt x="710" y="302"/>
                </a:lnTo>
                <a:lnTo>
                  <a:pt x="709" y="304"/>
                </a:lnTo>
                <a:lnTo>
                  <a:pt x="708" y="306"/>
                </a:lnTo>
                <a:lnTo>
                  <a:pt x="708" y="308"/>
                </a:lnTo>
                <a:lnTo>
                  <a:pt x="707" y="309"/>
                </a:lnTo>
                <a:lnTo>
                  <a:pt x="706" y="311"/>
                </a:lnTo>
                <a:lnTo>
                  <a:pt x="705" y="312"/>
                </a:lnTo>
                <a:lnTo>
                  <a:pt x="705" y="313"/>
                </a:lnTo>
                <a:lnTo>
                  <a:pt x="704" y="313"/>
                </a:lnTo>
                <a:lnTo>
                  <a:pt x="702" y="315"/>
                </a:lnTo>
                <a:lnTo>
                  <a:pt x="699" y="318"/>
                </a:lnTo>
                <a:lnTo>
                  <a:pt x="696" y="319"/>
                </a:lnTo>
                <a:lnTo>
                  <a:pt x="695" y="320"/>
                </a:lnTo>
                <a:lnTo>
                  <a:pt x="693" y="321"/>
                </a:lnTo>
                <a:lnTo>
                  <a:pt x="692" y="322"/>
                </a:lnTo>
                <a:lnTo>
                  <a:pt x="691" y="324"/>
                </a:lnTo>
                <a:lnTo>
                  <a:pt x="690" y="326"/>
                </a:lnTo>
                <a:lnTo>
                  <a:pt x="689" y="327"/>
                </a:lnTo>
                <a:lnTo>
                  <a:pt x="687" y="333"/>
                </a:lnTo>
                <a:lnTo>
                  <a:pt x="685" y="335"/>
                </a:lnTo>
                <a:lnTo>
                  <a:pt x="685" y="336"/>
                </a:lnTo>
                <a:lnTo>
                  <a:pt x="684" y="337"/>
                </a:lnTo>
                <a:lnTo>
                  <a:pt x="683" y="338"/>
                </a:lnTo>
                <a:lnTo>
                  <a:pt x="682" y="339"/>
                </a:lnTo>
                <a:lnTo>
                  <a:pt x="680" y="341"/>
                </a:lnTo>
                <a:lnTo>
                  <a:pt x="679" y="341"/>
                </a:lnTo>
                <a:lnTo>
                  <a:pt x="678" y="342"/>
                </a:lnTo>
                <a:lnTo>
                  <a:pt x="678" y="343"/>
                </a:lnTo>
                <a:lnTo>
                  <a:pt x="677" y="344"/>
                </a:lnTo>
                <a:lnTo>
                  <a:pt x="677" y="345"/>
                </a:lnTo>
                <a:lnTo>
                  <a:pt x="677" y="347"/>
                </a:lnTo>
                <a:lnTo>
                  <a:pt x="677" y="348"/>
                </a:lnTo>
                <a:lnTo>
                  <a:pt x="677" y="350"/>
                </a:lnTo>
                <a:lnTo>
                  <a:pt x="677" y="352"/>
                </a:lnTo>
                <a:lnTo>
                  <a:pt x="678" y="354"/>
                </a:lnTo>
                <a:lnTo>
                  <a:pt x="678" y="354"/>
                </a:lnTo>
                <a:lnTo>
                  <a:pt x="678" y="355"/>
                </a:lnTo>
                <a:lnTo>
                  <a:pt x="679" y="355"/>
                </a:lnTo>
                <a:lnTo>
                  <a:pt x="680" y="356"/>
                </a:lnTo>
                <a:lnTo>
                  <a:pt x="681" y="356"/>
                </a:lnTo>
                <a:lnTo>
                  <a:pt x="682" y="356"/>
                </a:lnTo>
                <a:lnTo>
                  <a:pt x="683" y="356"/>
                </a:lnTo>
                <a:lnTo>
                  <a:pt x="684" y="357"/>
                </a:lnTo>
                <a:lnTo>
                  <a:pt x="686" y="356"/>
                </a:lnTo>
                <a:lnTo>
                  <a:pt x="688" y="356"/>
                </a:lnTo>
                <a:lnTo>
                  <a:pt x="689" y="356"/>
                </a:lnTo>
                <a:lnTo>
                  <a:pt x="691" y="355"/>
                </a:lnTo>
                <a:lnTo>
                  <a:pt x="695" y="354"/>
                </a:lnTo>
                <a:lnTo>
                  <a:pt x="705" y="351"/>
                </a:lnTo>
                <a:lnTo>
                  <a:pt x="707" y="350"/>
                </a:lnTo>
                <a:lnTo>
                  <a:pt x="710" y="349"/>
                </a:lnTo>
                <a:lnTo>
                  <a:pt x="711" y="349"/>
                </a:lnTo>
                <a:lnTo>
                  <a:pt x="712" y="349"/>
                </a:lnTo>
                <a:lnTo>
                  <a:pt x="713" y="349"/>
                </a:lnTo>
                <a:lnTo>
                  <a:pt x="715" y="349"/>
                </a:lnTo>
                <a:lnTo>
                  <a:pt x="716" y="349"/>
                </a:lnTo>
                <a:lnTo>
                  <a:pt x="716" y="349"/>
                </a:lnTo>
                <a:lnTo>
                  <a:pt x="717" y="350"/>
                </a:lnTo>
                <a:lnTo>
                  <a:pt x="718" y="350"/>
                </a:lnTo>
                <a:lnTo>
                  <a:pt x="719" y="351"/>
                </a:lnTo>
                <a:lnTo>
                  <a:pt x="720" y="352"/>
                </a:lnTo>
                <a:lnTo>
                  <a:pt x="721" y="355"/>
                </a:lnTo>
                <a:lnTo>
                  <a:pt x="723" y="357"/>
                </a:lnTo>
                <a:lnTo>
                  <a:pt x="724" y="358"/>
                </a:lnTo>
                <a:lnTo>
                  <a:pt x="724" y="360"/>
                </a:lnTo>
                <a:lnTo>
                  <a:pt x="725" y="362"/>
                </a:lnTo>
                <a:lnTo>
                  <a:pt x="725" y="363"/>
                </a:lnTo>
                <a:lnTo>
                  <a:pt x="725" y="365"/>
                </a:lnTo>
                <a:lnTo>
                  <a:pt x="725" y="366"/>
                </a:lnTo>
                <a:lnTo>
                  <a:pt x="725" y="369"/>
                </a:lnTo>
                <a:lnTo>
                  <a:pt x="725" y="374"/>
                </a:lnTo>
                <a:lnTo>
                  <a:pt x="725" y="376"/>
                </a:lnTo>
                <a:lnTo>
                  <a:pt x="725" y="377"/>
                </a:lnTo>
                <a:lnTo>
                  <a:pt x="725" y="378"/>
                </a:lnTo>
                <a:lnTo>
                  <a:pt x="725" y="378"/>
                </a:lnTo>
                <a:lnTo>
                  <a:pt x="726" y="379"/>
                </a:lnTo>
                <a:lnTo>
                  <a:pt x="726" y="380"/>
                </a:lnTo>
                <a:lnTo>
                  <a:pt x="727" y="380"/>
                </a:lnTo>
                <a:lnTo>
                  <a:pt x="727" y="380"/>
                </a:lnTo>
                <a:lnTo>
                  <a:pt x="731" y="381"/>
                </a:lnTo>
                <a:lnTo>
                  <a:pt x="733" y="382"/>
                </a:lnTo>
                <a:lnTo>
                  <a:pt x="734" y="382"/>
                </a:lnTo>
                <a:lnTo>
                  <a:pt x="735" y="383"/>
                </a:lnTo>
                <a:lnTo>
                  <a:pt x="737" y="384"/>
                </a:lnTo>
                <a:lnTo>
                  <a:pt x="740" y="385"/>
                </a:lnTo>
                <a:lnTo>
                  <a:pt x="741" y="385"/>
                </a:lnTo>
                <a:lnTo>
                  <a:pt x="742" y="386"/>
                </a:lnTo>
                <a:lnTo>
                  <a:pt x="743" y="387"/>
                </a:lnTo>
                <a:lnTo>
                  <a:pt x="745" y="389"/>
                </a:lnTo>
                <a:lnTo>
                  <a:pt x="747" y="391"/>
                </a:lnTo>
                <a:lnTo>
                  <a:pt x="748" y="391"/>
                </a:lnTo>
                <a:lnTo>
                  <a:pt x="748" y="392"/>
                </a:lnTo>
                <a:lnTo>
                  <a:pt x="750" y="393"/>
                </a:lnTo>
                <a:lnTo>
                  <a:pt x="751" y="393"/>
                </a:lnTo>
                <a:lnTo>
                  <a:pt x="752" y="393"/>
                </a:lnTo>
                <a:lnTo>
                  <a:pt x="760" y="394"/>
                </a:lnTo>
                <a:lnTo>
                  <a:pt x="764" y="395"/>
                </a:lnTo>
                <a:lnTo>
                  <a:pt x="771" y="396"/>
                </a:lnTo>
                <a:lnTo>
                  <a:pt x="772" y="396"/>
                </a:lnTo>
                <a:lnTo>
                  <a:pt x="774" y="397"/>
                </a:lnTo>
                <a:lnTo>
                  <a:pt x="775" y="397"/>
                </a:lnTo>
                <a:lnTo>
                  <a:pt x="776" y="398"/>
                </a:lnTo>
                <a:lnTo>
                  <a:pt x="778" y="399"/>
                </a:lnTo>
                <a:lnTo>
                  <a:pt x="779" y="400"/>
                </a:lnTo>
                <a:lnTo>
                  <a:pt x="780" y="402"/>
                </a:lnTo>
                <a:lnTo>
                  <a:pt x="781" y="402"/>
                </a:lnTo>
                <a:lnTo>
                  <a:pt x="781" y="403"/>
                </a:lnTo>
                <a:lnTo>
                  <a:pt x="782" y="404"/>
                </a:lnTo>
                <a:lnTo>
                  <a:pt x="782" y="406"/>
                </a:lnTo>
                <a:lnTo>
                  <a:pt x="782" y="408"/>
                </a:lnTo>
                <a:lnTo>
                  <a:pt x="783" y="412"/>
                </a:lnTo>
                <a:lnTo>
                  <a:pt x="783" y="413"/>
                </a:lnTo>
                <a:lnTo>
                  <a:pt x="783" y="414"/>
                </a:lnTo>
                <a:lnTo>
                  <a:pt x="784" y="415"/>
                </a:lnTo>
                <a:lnTo>
                  <a:pt x="784" y="416"/>
                </a:lnTo>
                <a:lnTo>
                  <a:pt x="785" y="416"/>
                </a:lnTo>
                <a:lnTo>
                  <a:pt x="785" y="417"/>
                </a:lnTo>
                <a:lnTo>
                  <a:pt x="786" y="417"/>
                </a:lnTo>
                <a:lnTo>
                  <a:pt x="787" y="418"/>
                </a:lnTo>
                <a:lnTo>
                  <a:pt x="789" y="418"/>
                </a:lnTo>
                <a:lnTo>
                  <a:pt x="791" y="418"/>
                </a:lnTo>
                <a:lnTo>
                  <a:pt x="794" y="419"/>
                </a:lnTo>
                <a:lnTo>
                  <a:pt x="795" y="419"/>
                </a:lnTo>
                <a:lnTo>
                  <a:pt x="797" y="419"/>
                </a:lnTo>
                <a:lnTo>
                  <a:pt x="798" y="420"/>
                </a:lnTo>
                <a:lnTo>
                  <a:pt x="799" y="420"/>
                </a:lnTo>
                <a:lnTo>
                  <a:pt x="800" y="421"/>
                </a:lnTo>
                <a:lnTo>
                  <a:pt x="808" y="427"/>
                </a:lnTo>
                <a:lnTo>
                  <a:pt x="810" y="428"/>
                </a:lnTo>
                <a:lnTo>
                  <a:pt x="812" y="429"/>
                </a:lnTo>
                <a:lnTo>
                  <a:pt x="813" y="430"/>
                </a:lnTo>
                <a:lnTo>
                  <a:pt x="815" y="431"/>
                </a:lnTo>
                <a:lnTo>
                  <a:pt x="816" y="431"/>
                </a:lnTo>
                <a:lnTo>
                  <a:pt x="817" y="431"/>
                </a:lnTo>
                <a:lnTo>
                  <a:pt x="818" y="431"/>
                </a:lnTo>
                <a:lnTo>
                  <a:pt x="819" y="431"/>
                </a:lnTo>
                <a:lnTo>
                  <a:pt x="821" y="431"/>
                </a:lnTo>
                <a:lnTo>
                  <a:pt x="823" y="431"/>
                </a:lnTo>
                <a:lnTo>
                  <a:pt x="828" y="430"/>
                </a:lnTo>
                <a:lnTo>
                  <a:pt x="831" y="429"/>
                </a:lnTo>
                <a:lnTo>
                  <a:pt x="833" y="429"/>
                </a:lnTo>
                <a:lnTo>
                  <a:pt x="837" y="429"/>
                </a:lnTo>
                <a:lnTo>
                  <a:pt x="842" y="428"/>
                </a:lnTo>
                <a:lnTo>
                  <a:pt x="843" y="428"/>
                </a:lnTo>
                <a:lnTo>
                  <a:pt x="844" y="428"/>
                </a:lnTo>
                <a:lnTo>
                  <a:pt x="845" y="428"/>
                </a:lnTo>
                <a:lnTo>
                  <a:pt x="846" y="428"/>
                </a:lnTo>
                <a:lnTo>
                  <a:pt x="847" y="429"/>
                </a:lnTo>
                <a:lnTo>
                  <a:pt x="850" y="430"/>
                </a:lnTo>
                <a:lnTo>
                  <a:pt x="854" y="431"/>
                </a:lnTo>
                <a:lnTo>
                  <a:pt x="855" y="432"/>
                </a:lnTo>
                <a:lnTo>
                  <a:pt x="857" y="432"/>
                </a:lnTo>
                <a:lnTo>
                  <a:pt x="858" y="433"/>
                </a:lnTo>
                <a:lnTo>
                  <a:pt x="860" y="435"/>
                </a:lnTo>
                <a:lnTo>
                  <a:pt x="861" y="436"/>
                </a:lnTo>
                <a:lnTo>
                  <a:pt x="862" y="436"/>
                </a:lnTo>
                <a:lnTo>
                  <a:pt x="863" y="437"/>
                </a:lnTo>
                <a:lnTo>
                  <a:pt x="863" y="438"/>
                </a:lnTo>
                <a:lnTo>
                  <a:pt x="863" y="439"/>
                </a:lnTo>
                <a:lnTo>
                  <a:pt x="864" y="439"/>
                </a:lnTo>
                <a:lnTo>
                  <a:pt x="864" y="440"/>
                </a:lnTo>
                <a:lnTo>
                  <a:pt x="864" y="441"/>
                </a:lnTo>
                <a:lnTo>
                  <a:pt x="865" y="443"/>
                </a:lnTo>
                <a:lnTo>
                  <a:pt x="865" y="446"/>
                </a:lnTo>
                <a:lnTo>
                  <a:pt x="865" y="448"/>
                </a:lnTo>
                <a:lnTo>
                  <a:pt x="865" y="448"/>
                </a:lnTo>
                <a:lnTo>
                  <a:pt x="866" y="449"/>
                </a:lnTo>
                <a:lnTo>
                  <a:pt x="866" y="450"/>
                </a:lnTo>
                <a:lnTo>
                  <a:pt x="867" y="451"/>
                </a:lnTo>
                <a:lnTo>
                  <a:pt x="867" y="451"/>
                </a:lnTo>
                <a:lnTo>
                  <a:pt x="868" y="452"/>
                </a:lnTo>
                <a:lnTo>
                  <a:pt x="869" y="452"/>
                </a:lnTo>
                <a:lnTo>
                  <a:pt x="870" y="453"/>
                </a:lnTo>
                <a:lnTo>
                  <a:pt x="873" y="454"/>
                </a:lnTo>
                <a:lnTo>
                  <a:pt x="875" y="455"/>
                </a:lnTo>
                <a:lnTo>
                  <a:pt x="885" y="459"/>
                </a:lnTo>
                <a:lnTo>
                  <a:pt x="886" y="460"/>
                </a:lnTo>
                <a:lnTo>
                  <a:pt x="888" y="461"/>
                </a:lnTo>
                <a:lnTo>
                  <a:pt x="890" y="463"/>
                </a:lnTo>
                <a:lnTo>
                  <a:pt x="891" y="464"/>
                </a:lnTo>
                <a:lnTo>
                  <a:pt x="893" y="466"/>
                </a:lnTo>
                <a:lnTo>
                  <a:pt x="894" y="468"/>
                </a:lnTo>
                <a:lnTo>
                  <a:pt x="896" y="470"/>
                </a:lnTo>
                <a:lnTo>
                  <a:pt x="901" y="477"/>
                </a:lnTo>
                <a:lnTo>
                  <a:pt x="904" y="481"/>
                </a:lnTo>
                <a:lnTo>
                  <a:pt x="905" y="483"/>
                </a:lnTo>
                <a:lnTo>
                  <a:pt x="906" y="484"/>
                </a:lnTo>
                <a:lnTo>
                  <a:pt x="907" y="486"/>
                </a:lnTo>
                <a:lnTo>
                  <a:pt x="908" y="491"/>
                </a:lnTo>
                <a:lnTo>
                  <a:pt x="909" y="493"/>
                </a:lnTo>
                <a:lnTo>
                  <a:pt x="910" y="495"/>
                </a:lnTo>
                <a:lnTo>
                  <a:pt x="910" y="495"/>
                </a:lnTo>
                <a:lnTo>
                  <a:pt x="911" y="495"/>
                </a:lnTo>
                <a:lnTo>
                  <a:pt x="910" y="495"/>
                </a:lnTo>
                <a:lnTo>
                  <a:pt x="910" y="495"/>
                </a:lnTo>
                <a:lnTo>
                  <a:pt x="909" y="495"/>
                </a:lnTo>
                <a:lnTo>
                  <a:pt x="909" y="496"/>
                </a:lnTo>
                <a:lnTo>
                  <a:pt x="907" y="496"/>
                </a:lnTo>
                <a:lnTo>
                  <a:pt x="905" y="498"/>
                </a:lnTo>
                <a:lnTo>
                  <a:pt x="900" y="501"/>
                </a:lnTo>
                <a:lnTo>
                  <a:pt x="894" y="506"/>
                </a:lnTo>
                <a:lnTo>
                  <a:pt x="892" y="508"/>
                </a:lnTo>
                <a:lnTo>
                  <a:pt x="888" y="511"/>
                </a:lnTo>
                <a:lnTo>
                  <a:pt x="886" y="512"/>
                </a:lnTo>
                <a:lnTo>
                  <a:pt x="885" y="513"/>
                </a:lnTo>
                <a:lnTo>
                  <a:pt x="884" y="513"/>
                </a:lnTo>
                <a:lnTo>
                  <a:pt x="883" y="514"/>
                </a:lnTo>
                <a:lnTo>
                  <a:pt x="882" y="514"/>
                </a:lnTo>
                <a:lnTo>
                  <a:pt x="881" y="514"/>
                </a:lnTo>
                <a:lnTo>
                  <a:pt x="878" y="515"/>
                </a:lnTo>
                <a:lnTo>
                  <a:pt x="874" y="515"/>
                </a:lnTo>
                <a:lnTo>
                  <a:pt x="873" y="516"/>
                </a:lnTo>
                <a:lnTo>
                  <a:pt x="872" y="516"/>
                </a:lnTo>
                <a:lnTo>
                  <a:pt x="871" y="517"/>
                </a:lnTo>
                <a:lnTo>
                  <a:pt x="868" y="519"/>
                </a:lnTo>
                <a:lnTo>
                  <a:pt x="868" y="519"/>
                </a:lnTo>
                <a:lnTo>
                  <a:pt x="867" y="520"/>
                </a:lnTo>
                <a:lnTo>
                  <a:pt x="866" y="520"/>
                </a:lnTo>
                <a:lnTo>
                  <a:pt x="865" y="520"/>
                </a:lnTo>
                <a:lnTo>
                  <a:pt x="862" y="521"/>
                </a:lnTo>
                <a:lnTo>
                  <a:pt x="861" y="521"/>
                </a:lnTo>
                <a:lnTo>
                  <a:pt x="860" y="521"/>
                </a:lnTo>
                <a:lnTo>
                  <a:pt x="859" y="521"/>
                </a:lnTo>
                <a:lnTo>
                  <a:pt x="858" y="521"/>
                </a:lnTo>
                <a:lnTo>
                  <a:pt x="857" y="520"/>
                </a:lnTo>
                <a:lnTo>
                  <a:pt x="857" y="520"/>
                </a:lnTo>
                <a:lnTo>
                  <a:pt x="855" y="518"/>
                </a:lnTo>
                <a:lnTo>
                  <a:pt x="855" y="518"/>
                </a:lnTo>
                <a:lnTo>
                  <a:pt x="854" y="518"/>
                </a:lnTo>
                <a:lnTo>
                  <a:pt x="851" y="517"/>
                </a:lnTo>
                <a:lnTo>
                  <a:pt x="850" y="517"/>
                </a:lnTo>
                <a:lnTo>
                  <a:pt x="849" y="516"/>
                </a:lnTo>
                <a:lnTo>
                  <a:pt x="847" y="515"/>
                </a:lnTo>
                <a:lnTo>
                  <a:pt x="843" y="512"/>
                </a:lnTo>
                <a:lnTo>
                  <a:pt x="841" y="510"/>
                </a:lnTo>
                <a:lnTo>
                  <a:pt x="839" y="509"/>
                </a:lnTo>
                <a:lnTo>
                  <a:pt x="837" y="508"/>
                </a:lnTo>
                <a:lnTo>
                  <a:pt x="835" y="507"/>
                </a:lnTo>
                <a:lnTo>
                  <a:pt x="833" y="507"/>
                </a:lnTo>
                <a:lnTo>
                  <a:pt x="831" y="506"/>
                </a:lnTo>
                <a:lnTo>
                  <a:pt x="829" y="506"/>
                </a:lnTo>
                <a:lnTo>
                  <a:pt x="828" y="506"/>
                </a:lnTo>
                <a:lnTo>
                  <a:pt x="827" y="507"/>
                </a:lnTo>
                <a:lnTo>
                  <a:pt x="827" y="507"/>
                </a:lnTo>
                <a:lnTo>
                  <a:pt x="826" y="507"/>
                </a:lnTo>
                <a:lnTo>
                  <a:pt x="824" y="508"/>
                </a:lnTo>
                <a:lnTo>
                  <a:pt x="821" y="509"/>
                </a:lnTo>
                <a:lnTo>
                  <a:pt x="821" y="510"/>
                </a:lnTo>
                <a:lnTo>
                  <a:pt x="819" y="511"/>
                </a:lnTo>
                <a:lnTo>
                  <a:pt x="816" y="514"/>
                </a:lnTo>
                <a:lnTo>
                  <a:pt x="814" y="515"/>
                </a:lnTo>
                <a:lnTo>
                  <a:pt x="808" y="520"/>
                </a:lnTo>
                <a:lnTo>
                  <a:pt x="805" y="521"/>
                </a:lnTo>
                <a:lnTo>
                  <a:pt x="804" y="522"/>
                </a:lnTo>
                <a:lnTo>
                  <a:pt x="803" y="523"/>
                </a:lnTo>
                <a:lnTo>
                  <a:pt x="802" y="523"/>
                </a:lnTo>
                <a:lnTo>
                  <a:pt x="801" y="523"/>
                </a:lnTo>
                <a:lnTo>
                  <a:pt x="799" y="523"/>
                </a:lnTo>
                <a:lnTo>
                  <a:pt x="797" y="524"/>
                </a:lnTo>
                <a:lnTo>
                  <a:pt x="793" y="524"/>
                </a:lnTo>
                <a:lnTo>
                  <a:pt x="791" y="524"/>
                </a:lnTo>
                <a:lnTo>
                  <a:pt x="790" y="523"/>
                </a:lnTo>
                <a:lnTo>
                  <a:pt x="789" y="523"/>
                </a:lnTo>
                <a:lnTo>
                  <a:pt x="788" y="523"/>
                </a:lnTo>
                <a:lnTo>
                  <a:pt x="787" y="522"/>
                </a:lnTo>
                <a:lnTo>
                  <a:pt x="785" y="521"/>
                </a:lnTo>
                <a:lnTo>
                  <a:pt x="783" y="520"/>
                </a:lnTo>
                <a:lnTo>
                  <a:pt x="782" y="519"/>
                </a:lnTo>
                <a:lnTo>
                  <a:pt x="779" y="517"/>
                </a:lnTo>
                <a:lnTo>
                  <a:pt x="777" y="516"/>
                </a:lnTo>
                <a:lnTo>
                  <a:pt x="774" y="513"/>
                </a:lnTo>
                <a:lnTo>
                  <a:pt x="770" y="509"/>
                </a:lnTo>
                <a:lnTo>
                  <a:pt x="769" y="509"/>
                </a:lnTo>
                <a:lnTo>
                  <a:pt x="768" y="508"/>
                </a:lnTo>
                <a:lnTo>
                  <a:pt x="767" y="507"/>
                </a:lnTo>
                <a:lnTo>
                  <a:pt x="764" y="506"/>
                </a:lnTo>
                <a:lnTo>
                  <a:pt x="762" y="505"/>
                </a:lnTo>
                <a:lnTo>
                  <a:pt x="756" y="501"/>
                </a:lnTo>
                <a:lnTo>
                  <a:pt x="751" y="498"/>
                </a:lnTo>
                <a:lnTo>
                  <a:pt x="750" y="498"/>
                </a:lnTo>
                <a:lnTo>
                  <a:pt x="748" y="497"/>
                </a:lnTo>
                <a:lnTo>
                  <a:pt x="747" y="497"/>
                </a:lnTo>
                <a:lnTo>
                  <a:pt x="743" y="495"/>
                </a:lnTo>
                <a:lnTo>
                  <a:pt x="737" y="493"/>
                </a:lnTo>
                <a:lnTo>
                  <a:pt x="735" y="492"/>
                </a:lnTo>
                <a:lnTo>
                  <a:pt x="733" y="492"/>
                </a:lnTo>
                <a:lnTo>
                  <a:pt x="731" y="491"/>
                </a:lnTo>
                <a:lnTo>
                  <a:pt x="729" y="490"/>
                </a:lnTo>
                <a:lnTo>
                  <a:pt x="727" y="490"/>
                </a:lnTo>
                <a:lnTo>
                  <a:pt x="724" y="490"/>
                </a:lnTo>
                <a:lnTo>
                  <a:pt x="722" y="489"/>
                </a:lnTo>
                <a:lnTo>
                  <a:pt x="721" y="489"/>
                </a:lnTo>
                <a:lnTo>
                  <a:pt x="720" y="489"/>
                </a:lnTo>
                <a:lnTo>
                  <a:pt x="718" y="489"/>
                </a:lnTo>
                <a:lnTo>
                  <a:pt x="717" y="490"/>
                </a:lnTo>
                <a:lnTo>
                  <a:pt x="716" y="490"/>
                </a:lnTo>
                <a:lnTo>
                  <a:pt x="714" y="491"/>
                </a:lnTo>
                <a:lnTo>
                  <a:pt x="713" y="491"/>
                </a:lnTo>
                <a:lnTo>
                  <a:pt x="712" y="492"/>
                </a:lnTo>
                <a:lnTo>
                  <a:pt x="710" y="494"/>
                </a:lnTo>
                <a:lnTo>
                  <a:pt x="708" y="495"/>
                </a:lnTo>
                <a:lnTo>
                  <a:pt x="704" y="499"/>
                </a:lnTo>
                <a:lnTo>
                  <a:pt x="697" y="506"/>
                </a:lnTo>
                <a:lnTo>
                  <a:pt x="695" y="507"/>
                </a:lnTo>
                <a:lnTo>
                  <a:pt x="690" y="511"/>
                </a:lnTo>
                <a:lnTo>
                  <a:pt x="687" y="514"/>
                </a:lnTo>
                <a:lnTo>
                  <a:pt x="684" y="516"/>
                </a:lnTo>
                <a:lnTo>
                  <a:pt x="683" y="517"/>
                </a:lnTo>
                <a:lnTo>
                  <a:pt x="682" y="518"/>
                </a:lnTo>
                <a:lnTo>
                  <a:pt x="681" y="519"/>
                </a:lnTo>
                <a:lnTo>
                  <a:pt x="681" y="520"/>
                </a:lnTo>
                <a:lnTo>
                  <a:pt x="680" y="521"/>
                </a:lnTo>
                <a:lnTo>
                  <a:pt x="679" y="523"/>
                </a:lnTo>
                <a:lnTo>
                  <a:pt x="678" y="525"/>
                </a:lnTo>
                <a:lnTo>
                  <a:pt x="676" y="531"/>
                </a:lnTo>
                <a:lnTo>
                  <a:pt x="676" y="533"/>
                </a:lnTo>
                <a:lnTo>
                  <a:pt x="675" y="534"/>
                </a:lnTo>
                <a:lnTo>
                  <a:pt x="674" y="536"/>
                </a:lnTo>
                <a:lnTo>
                  <a:pt x="673" y="538"/>
                </a:lnTo>
                <a:lnTo>
                  <a:pt x="670" y="543"/>
                </a:lnTo>
                <a:lnTo>
                  <a:pt x="669" y="545"/>
                </a:lnTo>
                <a:lnTo>
                  <a:pt x="668" y="547"/>
                </a:lnTo>
                <a:lnTo>
                  <a:pt x="666" y="549"/>
                </a:lnTo>
                <a:lnTo>
                  <a:pt x="661" y="554"/>
                </a:lnTo>
                <a:lnTo>
                  <a:pt x="655" y="560"/>
                </a:lnTo>
                <a:lnTo>
                  <a:pt x="653" y="563"/>
                </a:lnTo>
                <a:lnTo>
                  <a:pt x="651" y="565"/>
                </a:lnTo>
                <a:lnTo>
                  <a:pt x="650" y="567"/>
                </a:lnTo>
                <a:lnTo>
                  <a:pt x="646" y="575"/>
                </a:lnTo>
                <a:lnTo>
                  <a:pt x="644" y="578"/>
                </a:lnTo>
                <a:lnTo>
                  <a:pt x="641" y="584"/>
                </a:lnTo>
                <a:lnTo>
                  <a:pt x="640" y="587"/>
                </a:lnTo>
                <a:lnTo>
                  <a:pt x="638" y="592"/>
                </a:lnTo>
                <a:lnTo>
                  <a:pt x="635" y="597"/>
                </a:lnTo>
                <a:lnTo>
                  <a:pt x="634" y="599"/>
                </a:lnTo>
                <a:lnTo>
                  <a:pt x="633" y="602"/>
                </a:lnTo>
                <a:lnTo>
                  <a:pt x="632" y="607"/>
                </a:lnTo>
                <a:lnTo>
                  <a:pt x="631" y="610"/>
                </a:lnTo>
                <a:lnTo>
                  <a:pt x="629" y="612"/>
                </a:lnTo>
                <a:lnTo>
                  <a:pt x="627" y="616"/>
                </a:lnTo>
                <a:lnTo>
                  <a:pt x="626" y="618"/>
                </a:lnTo>
                <a:lnTo>
                  <a:pt x="625" y="621"/>
                </a:lnTo>
                <a:lnTo>
                  <a:pt x="624" y="623"/>
                </a:lnTo>
                <a:lnTo>
                  <a:pt x="622" y="627"/>
                </a:lnTo>
                <a:lnTo>
                  <a:pt x="622" y="628"/>
                </a:lnTo>
                <a:lnTo>
                  <a:pt x="622" y="629"/>
                </a:lnTo>
                <a:lnTo>
                  <a:pt x="621" y="633"/>
                </a:lnTo>
                <a:lnTo>
                  <a:pt x="620" y="639"/>
                </a:lnTo>
                <a:lnTo>
                  <a:pt x="619" y="642"/>
                </a:lnTo>
                <a:lnTo>
                  <a:pt x="619" y="644"/>
                </a:lnTo>
                <a:lnTo>
                  <a:pt x="618" y="646"/>
                </a:lnTo>
                <a:lnTo>
                  <a:pt x="617" y="648"/>
                </a:lnTo>
                <a:lnTo>
                  <a:pt x="617" y="649"/>
                </a:lnTo>
                <a:lnTo>
                  <a:pt x="616" y="651"/>
                </a:lnTo>
                <a:lnTo>
                  <a:pt x="615" y="652"/>
                </a:lnTo>
                <a:lnTo>
                  <a:pt x="614" y="653"/>
                </a:lnTo>
                <a:lnTo>
                  <a:pt x="613" y="655"/>
                </a:lnTo>
                <a:lnTo>
                  <a:pt x="612" y="656"/>
                </a:lnTo>
                <a:lnTo>
                  <a:pt x="611" y="656"/>
                </a:lnTo>
                <a:lnTo>
                  <a:pt x="610" y="656"/>
                </a:lnTo>
                <a:lnTo>
                  <a:pt x="609" y="657"/>
                </a:lnTo>
                <a:lnTo>
                  <a:pt x="608" y="657"/>
                </a:lnTo>
                <a:lnTo>
                  <a:pt x="608" y="657"/>
                </a:lnTo>
                <a:lnTo>
                  <a:pt x="607" y="657"/>
                </a:lnTo>
                <a:lnTo>
                  <a:pt x="606" y="657"/>
                </a:lnTo>
                <a:lnTo>
                  <a:pt x="605" y="656"/>
                </a:lnTo>
                <a:lnTo>
                  <a:pt x="604" y="656"/>
                </a:lnTo>
                <a:lnTo>
                  <a:pt x="604" y="655"/>
                </a:lnTo>
                <a:lnTo>
                  <a:pt x="603" y="655"/>
                </a:lnTo>
                <a:lnTo>
                  <a:pt x="603" y="654"/>
                </a:lnTo>
                <a:lnTo>
                  <a:pt x="603" y="653"/>
                </a:lnTo>
                <a:lnTo>
                  <a:pt x="602" y="652"/>
                </a:lnTo>
                <a:lnTo>
                  <a:pt x="602" y="651"/>
                </a:lnTo>
                <a:lnTo>
                  <a:pt x="602" y="646"/>
                </a:lnTo>
                <a:lnTo>
                  <a:pt x="601" y="640"/>
                </a:lnTo>
                <a:lnTo>
                  <a:pt x="600" y="637"/>
                </a:lnTo>
                <a:lnTo>
                  <a:pt x="600" y="633"/>
                </a:lnTo>
                <a:lnTo>
                  <a:pt x="600" y="630"/>
                </a:lnTo>
                <a:lnTo>
                  <a:pt x="599" y="626"/>
                </a:lnTo>
                <a:lnTo>
                  <a:pt x="598" y="622"/>
                </a:lnTo>
                <a:lnTo>
                  <a:pt x="598" y="620"/>
                </a:lnTo>
                <a:lnTo>
                  <a:pt x="597" y="618"/>
                </a:lnTo>
                <a:lnTo>
                  <a:pt x="597" y="611"/>
                </a:lnTo>
                <a:lnTo>
                  <a:pt x="597" y="610"/>
                </a:lnTo>
                <a:lnTo>
                  <a:pt x="596" y="608"/>
                </a:lnTo>
                <a:lnTo>
                  <a:pt x="596" y="607"/>
                </a:lnTo>
                <a:lnTo>
                  <a:pt x="595" y="605"/>
                </a:lnTo>
                <a:lnTo>
                  <a:pt x="595" y="603"/>
                </a:lnTo>
                <a:lnTo>
                  <a:pt x="594" y="602"/>
                </a:lnTo>
                <a:lnTo>
                  <a:pt x="593" y="600"/>
                </a:lnTo>
                <a:lnTo>
                  <a:pt x="591" y="599"/>
                </a:lnTo>
                <a:lnTo>
                  <a:pt x="591" y="598"/>
                </a:lnTo>
                <a:lnTo>
                  <a:pt x="590" y="597"/>
                </a:lnTo>
                <a:lnTo>
                  <a:pt x="589" y="596"/>
                </a:lnTo>
                <a:lnTo>
                  <a:pt x="588" y="596"/>
                </a:lnTo>
                <a:lnTo>
                  <a:pt x="587" y="596"/>
                </a:lnTo>
                <a:lnTo>
                  <a:pt x="586" y="595"/>
                </a:lnTo>
                <a:lnTo>
                  <a:pt x="584" y="595"/>
                </a:lnTo>
                <a:lnTo>
                  <a:pt x="583" y="595"/>
                </a:lnTo>
                <a:lnTo>
                  <a:pt x="582" y="595"/>
                </a:lnTo>
                <a:lnTo>
                  <a:pt x="581" y="595"/>
                </a:lnTo>
                <a:lnTo>
                  <a:pt x="580" y="595"/>
                </a:lnTo>
                <a:lnTo>
                  <a:pt x="579" y="595"/>
                </a:lnTo>
                <a:lnTo>
                  <a:pt x="576" y="596"/>
                </a:lnTo>
                <a:lnTo>
                  <a:pt x="574" y="597"/>
                </a:lnTo>
                <a:lnTo>
                  <a:pt x="572" y="597"/>
                </a:lnTo>
                <a:lnTo>
                  <a:pt x="569" y="597"/>
                </a:lnTo>
                <a:lnTo>
                  <a:pt x="566" y="598"/>
                </a:lnTo>
                <a:lnTo>
                  <a:pt x="562" y="598"/>
                </a:lnTo>
                <a:lnTo>
                  <a:pt x="556" y="599"/>
                </a:lnTo>
                <a:lnTo>
                  <a:pt x="553" y="600"/>
                </a:lnTo>
                <a:lnTo>
                  <a:pt x="548" y="600"/>
                </a:lnTo>
                <a:lnTo>
                  <a:pt x="547" y="600"/>
                </a:lnTo>
                <a:lnTo>
                  <a:pt x="546" y="600"/>
                </a:lnTo>
                <a:lnTo>
                  <a:pt x="543" y="600"/>
                </a:lnTo>
                <a:lnTo>
                  <a:pt x="538" y="598"/>
                </a:lnTo>
                <a:lnTo>
                  <a:pt x="536" y="598"/>
                </a:lnTo>
                <a:lnTo>
                  <a:pt x="534" y="597"/>
                </a:lnTo>
                <a:lnTo>
                  <a:pt x="531" y="595"/>
                </a:lnTo>
                <a:lnTo>
                  <a:pt x="529" y="594"/>
                </a:lnTo>
                <a:lnTo>
                  <a:pt x="527" y="593"/>
                </a:lnTo>
                <a:lnTo>
                  <a:pt x="524" y="590"/>
                </a:lnTo>
                <a:lnTo>
                  <a:pt x="523" y="589"/>
                </a:lnTo>
                <a:lnTo>
                  <a:pt x="522" y="589"/>
                </a:lnTo>
                <a:lnTo>
                  <a:pt x="521" y="588"/>
                </a:lnTo>
                <a:lnTo>
                  <a:pt x="517" y="587"/>
                </a:lnTo>
                <a:lnTo>
                  <a:pt x="516" y="586"/>
                </a:lnTo>
                <a:lnTo>
                  <a:pt x="514" y="586"/>
                </a:lnTo>
                <a:lnTo>
                  <a:pt x="513" y="585"/>
                </a:lnTo>
                <a:lnTo>
                  <a:pt x="512" y="585"/>
                </a:lnTo>
                <a:lnTo>
                  <a:pt x="511" y="585"/>
                </a:lnTo>
                <a:lnTo>
                  <a:pt x="509" y="585"/>
                </a:lnTo>
                <a:lnTo>
                  <a:pt x="508" y="585"/>
                </a:lnTo>
                <a:lnTo>
                  <a:pt x="507" y="585"/>
                </a:lnTo>
                <a:lnTo>
                  <a:pt x="502" y="585"/>
                </a:lnTo>
                <a:lnTo>
                  <a:pt x="501" y="585"/>
                </a:lnTo>
                <a:lnTo>
                  <a:pt x="500" y="585"/>
                </a:lnTo>
                <a:lnTo>
                  <a:pt x="499" y="585"/>
                </a:lnTo>
                <a:lnTo>
                  <a:pt x="498" y="585"/>
                </a:lnTo>
                <a:lnTo>
                  <a:pt x="498" y="585"/>
                </a:lnTo>
                <a:lnTo>
                  <a:pt x="497" y="585"/>
                </a:lnTo>
                <a:lnTo>
                  <a:pt x="497" y="584"/>
                </a:lnTo>
                <a:lnTo>
                  <a:pt x="496" y="584"/>
                </a:lnTo>
                <a:lnTo>
                  <a:pt x="496" y="583"/>
                </a:lnTo>
                <a:lnTo>
                  <a:pt x="495" y="582"/>
                </a:lnTo>
                <a:lnTo>
                  <a:pt x="495" y="582"/>
                </a:lnTo>
                <a:lnTo>
                  <a:pt x="494" y="581"/>
                </a:lnTo>
                <a:lnTo>
                  <a:pt x="494" y="580"/>
                </a:lnTo>
                <a:lnTo>
                  <a:pt x="494" y="579"/>
                </a:lnTo>
                <a:lnTo>
                  <a:pt x="493" y="573"/>
                </a:lnTo>
                <a:lnTo>
                  <a:pt x="492" y="570"/>
                </a:lnTo>
                <a:lnTo>
                  <a:pt x="492" y="568"/>
                </a:lnTo>
                <a:lnTo>
                  <a:pt x="492" y="567"/>
                </a:lnTo>
                <a:lnTo>
                  <a:pt x="491" y="566"/>
                </a:lnTo>
                <a:lnTo>
                  <a:pt x="491" y="564"/>
                </a:lnTo>
                <a:lnTo>
                  <a:pt x="490" y="563"/>
                </a:lnTo>
                <a:lnTo>
                  <a:pt x="489" y="562"/>
                </a:lnTo>
                <a:lnTo>
                  <a:pt x="488" y="560"/>
                </a:lnTo>
                <a:lnTo>
                  <a:pt x="486" y="559"/>
                </a:lnTo>
                <a:lnTo>
                  <a:pt x="485" y="558"/>
                </a:lnTo>
                <a:lnTo>
                  <a:pt x="484" y="557"/>
                </a:lnTo>
                <a:lnTo>
                  <a:pt x="483" y="556"/>
                </a:lnTo>
                <a:lnTo>
                  <a:pt x="482" y="555"/>
                </a:lnTo>
                <a:lnTo>
                  <a:pt x="480" y="555"/>
                </a:lnTo>
                <a:lnTo>
                  <a:pt x="478" y="554"/>
                </a:lnTo>
                <a:lnTo>
                  <a:pt x="477" y="554"/>
                </a:lnTo>
                <a:lnTo>
                  <a:pt x="475" y="554"/>
                </a:lnTo>
                <a:lnTo>
                  <a:pt x="470" y="554"/>
                </a:lnTo>
                <a:lnTo>
                  <a:pt x="468" y="554"/>
                </a:lnTo>
                <a:lnTo>
                  <a:pt x="466" y="554"/>
                </a:lnTo>
                <a:lnTo>
                  <a:pt x="464" y="554"/>
                </a:lnTo>
                <a:lnTo>
                  <a:pt x="462" y="554"/>
                </a:lnTo>
                <a:lnTo>
                  <a:pt x="461" y="553"/>
                </a:lnTo>
                <a:lnTo>
                  <a:pt x="459" y="553"/>
                </a:lnTo>
                <a:lnTo>
                  <a:pt x="457" y="552"/>
                </a:lnTo>
                <a:lnTo>
                  <a:pt x="456" y="552"/>
                </a:lnTo>
                <a:lnTo>
                  <a:pt x="446" y="547"/>
                </a:lnTo>
                <a:lnTo>
                  <a:pt x="444" y="545"/>
                </a:lnTo>
                <a:lnTo>
                  <a:pt x="440" y="542"/>
                </a:lnTo>
                <a:lnTo>
                  <a:pt x="438" y="542"/>
                </a:lnTo>
                <a:lnTo>
                  <a:pt x="436" y="540"/>
                </a:lnTo>
                <a:lnTo>
                  <a:pt x="435" y="540"/>
                </a:lnTo>
                <a:lnTo>
                  <a:pt x="434" y="540"/>
                </a:lnTo>
                <a:lnTo>
                  <a:pt x="433" y="540"/>
                </a:lnTo>
                <a:lnTo>
                  <a:pt x="432" y="540"/>
                </a:lnTo>
                <a:lnTo>
                  <a:pt x="432" y="540"/>
                </a:lnTo>
                <a:lnTo>
                  <a:pt x="431" y="540"/>
                </a:lnTo>
                <a:lnTo>
                  <a:pt x="429" y="540"/>
                </a:lnTo>
                <a:lnTo>
                  <a:pt x="426" y="541"/>
                </a:lnTo>
                <a:lnTo>
                  <a:pt x="424" y="542"/>
                </a:lnTo>
                <a:lnTo>
                  <a:pt x="422" y="542"/>
                </a:lnTo>
                <a:lnTo>
                  <a:pt x="420" y="542"/>
                </a:lnTo>
                <a:lnTo>
                  <a:pt x="416" y="542"/>
                </a:lnTo>
                <a:lnTo>
                  <a:pt x="413" y="542"/>
                </a:lnTo>
                <a:lnTo>
                  <a:pt x="409" y="542"/>
                </a:lnTo>
                <a:lnTo>
                  <a:pt x="404" y="542"/>
                </a:lnTo>
                <a:lnTo>
                  <a:pt x="403" y="542"/>
                </a:lnTo>
                <a:lnTo>
                  <a:pt x="402" y="542"/>
                </a:lnTo>
                <a:lnTo>
                  <a:pt x="401" y="542"/>
                </a:lnTo>
                <a:lnTo>
                  <a:pt x="400" y="542"/>
                </a:lnTo>
                <a:lnTo>
                  <a:pt x="399" y="542"/>
                </a:lnTo>
                <a:lnTo>
                  <a:pt x="398" y="543"/>
                </a:lnTo>
                <a:lnTo>
                  <a:pt x="397" y="544"/>
                </a:lnTo>
                <a:lnTo>
                  <a:pt x="396" y="545"/>
                </a:lnTo>
                <a:lnTo>
                  <a:pt x="395" y="546"/>
                </a:lnTo>
                <a:lnTo>
                  <a:pt x="394" y="548"/>
                </a:lnTo>
                <a:lnTo>
                  <a:pt x="392" y="550"/>
                </a:lnTo>
                <a:lnTo>
                  <a:pt x="390" y="555"/>
                </a:lnTo>
                <a:lnTo>
                  <a:pt x="389" y="558"/>
                </a:lnTo>
                <a:lnTo>
                  <a:pt x="387" y="563"/>
                </a:lnTo>
                <a:lnTo>
                  <a:pt x="386" y="565"/>
                </a:lnTo>
                <a:lnTo>
                  <a:pt x="385" y="567"/>
                </a:lnTo>
                <a:lnTo>
                  <a:pt x="385" y="568"/>
                </a:lnTo>
                <a:lnTo>
                  <a:pt x="381" y="573"/>
                </a:lnTo>
                <a:lnTo>
                  <a:pt x="378" y="579"/>
                </a:lnTo>
                <a:lnTo>
                  <a:pt x="376" y="581"/>
                </a:lnTo>
                <a:lnTo>
                  <a:pt x="375" y="582"/>
                </a:lnTo>
                <a:lnTo>
                  <a:pt x="374" y="583"/>
                </a:lnTo>
                <a:lnTo>
                  <a:pt x="372" y="584"/>
                </a:lnTo>
                <a:lnTo>
                  <a:pt x="371" y="586"/>
                </a:lnTo>
                <a:lnTo>
                  <a:pt x="367" y="588"/>
                </a:lnTo>
                <a:lnTo>
                  <a:pt x="366" y="589"/>
                </a:lnTo>
                <a:lnTo>
                  <a:pt x="364" y="590"/>
                </a:lnTo>
                <a:lnTo>
                  <a:pt x="363" y="590"/>
                </a:lnTo>
                <a:lnTo>
                  <a:pt x="361" y="590"/>
                </a:lnTo>
                <a:lnTo>
                  <a:pt x="360" y="590"/>
                </a:lnTo>
                <a:lnTo>
                  <a:pt x="358" y="590"/>
                </a:lnTo>
                <a:lnTo>
                  <a:pt x="357" y="590"/>
                </a:lnTo>
                <a:lnTo>
                  <a:pt x="356" y="589"/>
                </a:lnTo>
                <a:lnTo>
                  <a:pt x="355" y="589"/>
                </a:lnTo>
                <a:lnTo>
                  <a:pt x="354" y="588"/>
                </a:lnTo>
                <a:lnTo>
                  <a:pt x="352" y="587"/>
                </a:lnTo>
                <a:lnTo>
                  <a:pt x="351" y="586"/>
                </a:lnTo>
                <a:lnTo>
                  <a:pt x="351" y="586"/>
                </a:lnTo>
                <a:lnTo>
                  <a:pt x="350" y="585"/>
                </a:lnTo>
                <a:lnTo>
                  <a:pt x="349" y="585"/>
                </a:lnTo>
                <a:lnTo>
                  <a:pt x="349" y="585"/>
                </a:lnTo>
                <a:lnTo>
                  <a:pt x="348" y="585"/>
                </a:lnTo>
                <a:lnTo>
                  <a:pt x="347" y="585"/>
                </a:lnTo>
                <a:lnTo>
                  <a:pt x="346" y="586"/>
                </a:lnTo>
                <a:lnTo>
                  <a:pt x="344" y="587"/>
                </a:lnTo>
                <a:lnTo>
                  <a:pt x="343" y="587"/>
                </a:lnTo>
                <a:lnTo>
                  <a:pt x="342" y="588"/>
                </a:lnTo>
                <a:lnTo>
                  <a:pt x="341" y="588"/>
                </a:lnTo>
                <a:lnTo>
                  <a:pt x="340" y="588"/>
                </a:lnTo>
                <a:lnTo>
                  <a:pt x="339" y="588"/>
                </a:lnTo>
                <a:lnTo>
                  <a:pt x="338" y="588"/>
                </a:lnTo>
                <a:lnTo>
                  <a:pt x="337" y="588"/>
                </a:lnTo>
                <a:lnTo>
                  <a:pt x="335" y="588"/>
                </a:lnTo>
                <a:lnTo>
                  <a:pt x="331" y="587"/>
                </a:lnTo>
                <a:lnTo>
                  <a:pt x="329" y="587"/>
                </a:lnTo>
                <a:lnTo>
                  <a:pt x="325" y="586"/>
                </a:lnTo>
                <a:lnTo>
                  <a:pt x="323" y="586"/>
                </a:lnTo>
                <a:lnTo>
                  <a:pt x="320" y="586"/>
                </a:lnTo>
                <a:lnTo>
                  <a:pt x="318" y="586"/>
                </a:lnTo>
                <a:lnTo>
                  <a:pt x="313" y="586"/>
                </a:lnTo>
                <a:lnTo>
                  <a:pt x="310" y="586"/>
                </a:lnTo>
                <a:lnTo>
                  <a:pt x="306" y="586"/>
                </a:lnTo>
                <a:lnTo>
                  <a:pt x="301" y="585"/>
                </a:lnTo>
                <a:lnTo>
                  <a:pt x="295" y="585"/>
                </a:lnTo>
                <a:lnTo>
                  <a:pt x="277" y="583"/>
                </a:lnTo>
                <a:lnTo>
                  <a:pt x="273" y="583"/>
                </a:lnTo>
                <a:lnTo>
                  <a:pt x="271" y="583"/>
                </a:lnTo>
                <a:lnTo>
                  <a:pt x="268" y="583"/>
                </a:lnTo>
                <a:lnTo>
                  <a:pt x="267" y="583"/>
                </a:lnTo>
                <a:lnTo>
                  <a:pt x="262" y="583"/>
                </a:lnTo>
                <a:lnTo>
                  <a:pt x="259" y="583"/>
                </a:lnTo>
                <a:lnTo>
                  <a:pt x="257" y="583"/>
                </a:lnTo>
                <a:lnTo>
                  <a:pt x="253" y="583"/>
                </a:lnTo>
                <a:lnTo>
                  <a:pt x="246" y="582"/>
                </a:lnTo>
                <a:lnTo>
                  <a:pt x="244" y="582"/>
                </a:lnTo>
                <a:lnTo>
                  <a:pt x="242" y="582"/>
                </a:lnTo>
                <a:lnTo>
                  <a:pt x="240" y="581"/>
                </a:lnTo>
                <a:lnTo>
                  <a:pt x="238" y="581"/>
                </a:lnTo>
                <a:lnTo>
                  <a:pt x="237" y="580"/>
                </a:lnTo>
                <a:lnTo>
                  <a:pt x="235" y="580"/>
                </a:lnTo>
                <a:lnTo>
                  <a:pt x="233" y="579"/>
                </a:lnTo>
                <a:lnTo>
                  <a:pt x="231" y="578"/>
                </a:lnTo>
                <a:lnTo>
                  <a:pt x="229" y="577"/>
                </a:lnTo>
                <a:lnTo>
                  <a:pt x="225" y="575"/>
                </a:lnTo>
                <a:lnTo>
                  <a:pt x="217" y="571"/>
                </a:lnTo>
                <a:lnTo>
                  <a:pt x="205" y="565"/>
                </a:lnTo>
                <a:lnTo>
                  <a:pt x="201" y="562"/>
                </a:lnTo>
                <a:lnTo>
                  <a:pt x="199" y="561"/>
                </a:lnTo>
                <a:lnTo>
                  <a:pt x="197" y="560"/>
                </a:lnTo>
                <a:lnTo>
                  <a:pt x="196" y="559"/>
                </a:lnTo>
                <a:lnTo>
                  <a:pt x="194" y="557"/>
                </a:lnTo>
                <a:lnTo>
                  <a:pt x="191" y="555"/>
                </a:lnTo>
                <a:lnTo>
                  <a:pt x="189" y="553"/>
                </a:lnTo>
                <a:lnTo>
                  <a:pt x="187" y="552"/>
                </a:lnTo>
                <a:lnTo>
                  <a:pt x="185" y="550"/>
                </a:lnTo>
                <a:lnTo>
                  <a:pt x="184" y="548"/>
                </a:lnTo>
                <a:lnTo>
                  <a:pt x="183" y="547"/>
                </a:lnTo>
                <a:lnTo>
                  <a:pt x="182" y="546"/>
                </a:lnTo>
                <a:lnTo>
                  <a:pt x="181" y="545"/>
                </a:lnTo>
                <a:lnTo>
                  <a:pt x="180" y="544"/>
                </a:lnTo>
                <a:lnTo>
                  <a:pt x="180" y="543"/>
                </a:lnTo>
                <a:lnTo>
                  <a:pt x="179" y="542"/>
                </a:lnTo>
                <a:lnTo>
                  <a:pt x="178" y="538"/>
                </a:lnTo>
                <a:lnTo>
                  <a:pt x="178" y="537"/>
                </a:lnTo>
                <a:lnTo>
                  <a:pt x="178" y="536"/>
                </a:lnTo>
                <a:lnTo>
                  <a:pt x="178" y="536"/>
                </a:lnTo>
                <a:lnTo>
                  <a:pt x="177" y="535"/>
                </a:lnTo>
                <a:lnTo>
                  <a:pt x="177" y="535"/>
                </a:lnTo>
                <a:lnTo>
                  <a:pt x="176" y="534"/>
                </a:lnTo>
                <a:lnTo>
                  <a:pt x="175" y="533"/>
                </a:lnTo>
                <a:lnTo>
                  <a:pt x="174" y="533"/>
                </a:lnTo>
                <a:lnTo>
                  <a:pt x="173" y="533"/>
                </a:lnTo>
                <a:lnTo>
                  <a:pt x="172" y="532"/>
                </a:lnTo>
                <a:lnTo>
                  <a:pt x="171" y="532"/>
                </a:lnTo>
                <a:lnTo>
                  <a:pt x="170" y="532"/>
                </a:lnTo>
                <a:lnTo>
                  <a:pt x="170" y="532"/>
                </a:lnTo>
                <a:lnTo>
                  <a:pt x="169" y="531"/>
                </a:lnTo>
                <a:lnTo>
                  <a:pt x="168" y="530"/>
                </a:lnTo>
                <a:lnTo>
                  <a:pt x="166" y="528"/>
                </a:lnTo>
                <a:lnTo>
                  <a:pt x="165" y="528"/>
                </a:lnTo>
                <a:lnTo>
                  <a:pt x="164" y="527"/>
                </a:lnTo>
                <a:lnTo>
                  <a:pt x="163" y="526"/>
                </a:lnTo>
                <a:lnTo>
                  <a:pt x="162" y="526"/>
                </a:lnTo>
                <a:lnTo>
                  <a:pt x="161" y="525"/>
                </a:lnTo>
                <a:lnTo>
                  <a:pt x="157" y="524"/>
                </a:lnTo>
                <a:lnTo>
                  <a:pt x="156" y="524"/>
                </a:lnTo>
                <a:lnTo>
                  <a:pt x="156" y="524"/>
                </a:lnTo>
                <a:lnTo>
                  <a:pt x="155" y="523"/>
                </a:lnTo>
                <a:lnTo>
                  <a:pt x="155" y="523"/>
                </a:lnTo>
                <a:lnTo>
                  <a:pt x="154" y="522"/>
                </a:lnTo>
                <a:lnTo>
                  <a:pt x="154" y="521"/>
                </a:lnTo>
                <a:lnTo>
                  <a:pt x="154" y="521"/>
                </a:lnTo>
                <a:lnTo>
                  <a:pt x="154" y="520"/>
                </a:lnTo>
                <a:lnTo>
                  <a:pt x="153" y="519"/>
                </a:lnTo>
                <a:lnTo>
                  <a:pt x="152" y="519"/>
                </a:lnTo>
                <a:lnTo>
                  <a:pt x="150" y="518"/>
                </a:lnTo>
                <a:lnTo>
                  <a:pt x="149" y="517"/>
                </a:lnTo>
                <a:lnTo>
                  <a:pt x="148" y="516"/>
                </a:lnTo>
                <a:lnTo>
                  <a:pt x="146" y="514"/>
                </a:lnTo>
                <a:lnTo>
                  <a:pt x="145" y="513"/>
                </a:lnTo>
                <a:lnTo>
                  <a:pt x="144" y="513"/>
                </a:lnTo>
                <a:lnTo>
                  <a:pt x="144" y="512"/>
                </a:lnTo>
                <a:lnTo>
                  <a:pt x="143" y="512"/>
                </a:lnTo>
                <a:lnTo>
                  <a:pt x="141" y="512"/>
                </a:lnTo>
                <a:lnTo>
                  <a:pt x="139" y="511"/>
                </a:lnTo>
                <a:lnTo>
                  <a:pt x="137" y="510"/>
                </a:lnTo>
                <a:lnTo>
                  <a:pt x="136" y="510"/>
                </a:lnTo>
                <a:lnTo>
                  <a:pt x="135" y="509"/>
                </a:lnTo>
                <a:lnTo>
                  <a:pt x="135" y="508"/>
                </a:lnTo>
                <a:lnTo>
                  <a:pt x="134" y="507"/>
                </a:lnTo>
                <a:lnTo>
                  <a:pt x="133" y="507"/>
                </a:lnTo>
                <a:lnTo>
                  <a:pt x="132" y="505"/>
                </a:lnTo>
                <a:lnTo>
                  <a:pt x="132" y="504"/>
                </a:lnTo>
                <a:lnTo>
                  <a:pt x="131" y="504"/>
                </a:lnTo>
                <a:lnTo>
                  <a:pt x="131" y="503"/>
                </a:lnTo>
                <a:lnTo>
                  <a:pt x="130" y="502"/>
                </a:lnTo>
                <a:lnTo>
                  <a:pt x="129" y="502"/>
                </a:lnTo>
                <a:lnTo>
                  <a:pt x="129" y="502"/>
                </a:lnTo>
                <a:lnTo>
                  <a:pt x="128" y="501"/>
                </a:lnTo>
                <a:lnTo>
                  <a:pt x="127" y="501"/>
                </a:lnTo>
                <a:lnTo>
                  <a:pt x="126" y="501"/>
                </a:lnTo>
                <a:lnTo>
                  <a:pt x="121" y="501"/>
                </a:lnTo>
                <a:lnTo>
                  <a:pt x="119" y="501"/>
                </a:lnTo>
                <a:lnTo>
                  <a:pt x="116" y="501"/>
                </a:lnTo>
                <a:lnTo>
                  <a:pt x="113" y="501"/>
                </a:lnTo>
                <a:lnTo>
                  <a:pt x="110" y="502"/>
                </a:lnTo>
                <a:lnTo>
                  <a:pt x="108" y="502"/>
                </a:lnTo>
                <a:lnTo>
                  <a:pt x="107" y="503"/>
                </a:lnTo>
                <a:lnTo>
                  <a:pt x="106" y="503"/>
                </a:lnTo>
                <a:lnTo>
                  <a:pt x="105" y="504"/>
                </a:lnTo>
                <a:lnTo>
                  <a:pt x="103" y="504"/>
                </a:lnTo>
                <a:lnTo>
                  <a:pt x="102" y="505"/>
                </a:lnTo>
                <a:lnTo>
                  <a:pt x="97" y="509"/>
                </a:lnTo>
                <a:lnTo>
                  <a:pt x="95" y="510"/>
                </a:lnTo>
                <a:lnTo>
                  <a:pt x="94" y="510"/>
                </a:lnTo>
                <a:lnTo>
                  <a:pt x="92" y="511"/>
                </a:lnTo>
                <a:lnTo>
                  <a:pt x="91" y="512"/>
                </a:lnTo>
                <a:lnTo>
                  <a:pt x="90" y="512"/>
                </a:lnTo>
                <a:lnTo>
                  <a:pt x="89" y="512"/>
                </a:lnTo>
                <a:lnTo>
                  <a:pt x="87" y="512"/>
                </a:lnTo>
                <a:lnTo>
                  <a:pt x="85" y="512"/>
                </a:lnTo>
                <a:lnTo>
                  <a:pt x="83" y="512"/>
                </a:lnTo>
                <a:lnTo>
                  <a:pt x="81" y="512"/>
                </a:lnTo>
                <a:lnTo>
                  <a:pt x="77" y="512"/>
                </a:lnTo>
                <a:lnTo>
                  <a:pt x="68" y="511"/>
                </a:lnTo>
                <a:lnTo>
                  <a:pt x="67" y="510"/>
                </a:lnTo>
                <a:lnTo>
                  <a:pt x="65" y="510"/>
                </a:lnTo>
                <a:lnTo>
                  <a:pt x="63" y="509"/>
                </a:lnTo>
                <a:lnTo>
                  <a:pt x="62" y="508"/>
                </a:lnTo>
                <a:lnTo>
                  <a:pt x="60" y="507"/>
                </a:lnTo>
                <a:lnTo>
                  <a:pt x="58" y="505"/>
                </a:lnTo>
                <a:lnTo>
                  <a:pt x="56" y="504"/>
                </a:lnTo>
                <a:lnTo>
                  <a:pt x="50" y="499"/>
                </a:lnTo>
                <a:lnTo>
                  <a:pt x="48" y="497"/>
                </a:lnTo>
                <a:lnTo>
                  <a:pt x="47" y="496"/>
                </a:lnTo>
                <a:lnTo>
                  <a:pt x="45" y="495"/>
                </a:lnTo>
                <a:lnTo>
                  <a:pt x="44" y="494"/>
                </a:lnTo>
                <a:lnTo>
                  <a:pt x="39" y="492"/>
                </a:lnTo>
                <a:lnTo>
                  <a:pt x="34" y="489"/>
                </a:lnTo>
                <a:lnTo>
                  <a:pt x="33" y="488"/>
                </a:lnTo>
                <a:lnTo>
                  <a:pt x="31" y="488"/>
                </a:lnTo>
                <a:lnTo>
                  <a:pt x="29" y="487"/>
                </a:lnTo>
                <a:lnTo>
                  <a:pt x="26" y="486"/>
                </a:lnTo>
                <a:lnTo>
                  <a:pt x="18" y="485"/>
                </a:lnTo>
                <a:lnTo>
                  <a:pt x="15" y="484"/>
                </a:lnTo>
                <a:lnTo>
                  <a:pt x="13" y="484"/>
                </a:lnTo>
                <a:lnTo>
                  <a:pt x="11" y="483"/>
                </a:lnTo>
                <a:lnTo>
                  <a:pt x="9" y="482"/>
                </a:lnTo>
                <a:lnTo>
                  <a:pt x="0" y="479"/>
                </a:lnTo>
                <a:lnTo>
                  <a:pt x="1" y="478"/>
                </a:lnTo>
                <a:lnTo>
                  <a:pt x="2" y="476"/>
                </a:lnTo>
                <a:lnTo>
                  <a:pt x="4" y="471"/>
                </a:lnTo>
                <a:lnTo>
                  <a:pt x="4" y="470"/>
                </a:lnTo>
                <a:lnTo>
                  <a:pt x="5" y="470"/>
                </a:lnTo>
                <a:lnTo>
                  <a:pt x="5" y="469"/>
                </a:lnTo>
                <a:lnTo>
                  <a:pt x="6" y="469"/>
                </a:lnTo>
                <a:lnTo>
                  <a:pt x="7" y="469"/>
                </a:lnTo>
                <a:lnTo>
                  <a:pt x="7" y="468"/>
                </a:lnTo>
                <a:lnTo>
                  <a:pt x="9" y="467"/>
                </a:lnTo>
                <a:lnTo>
                  <a:pt x="10" y="467"/>
                </a:lnTo>
                <a:lnTo>
                  <a:pt x="10" y="466"/>
                </a:lnTo>
                <a:lnTo>
                  <a:pt x="10" y="466"/>
                </a:lnTo>
                <a:lnTo>
                  <a:pt x="10" y="466"/>
                </a:lnTo>
                <a:lnTo>
                  <a:pt x="9" y="465"/>
                </a:lnTo>
                <a:lnTo>
                  <a:pt x="9" y="465"/>
                </a:lnTo>
                <a:lnTo>
                  <a:pt x="9" y="465"/>
                </a:lnTo>
                <a:lnTo>
                  <a:pt x="9" y="464"/>
                </a:lnTo>
                <a:lnTo>
                  <a:pt x="10" y="464"/>
                </a:lnTo>
                <a:lnTo>
                  <a:pt x="11" y="463"/>
                </a:lnTo>
                <a:lnTo>
                  <a:pt x="11" y="462"/>
                </a:lnTo>
                <a:lnTo>
                  <a:pt x="12" y="460"/>
                </a:lnTo>
                <a:lnTo>
                  <a:pt x="12" y="460"/>
                </a:lnTo>
                <a:lnTo>
                  <a:pt x="12" y="459"/>
                </a:lnTo>
                <a:lnTo>
                  <a:pt x="12" y="458"/>
                </a:lnTo>
                <a:lnTo>
                  <a:pt x="13" y="458"/>
                </a:lnTo>
                <a:lnTo>
                  <a:pt x="13" y="458"/>
                </a:lnTo>
                <a:lnTo>
                  <a:pt x="15" y="458"/>
                </a:lnTo>
                <a:lnTo>
                  <a:pt x="15" y="457"/>
                </a:lnTo>
                <a:lnTo>
                  <a:pt x="16" y="457"/>
                </a:lnTo>
                <a:lnTo>
                  <a:pt x="16" y="457"/>
                </a:lnTo>
                <a:lnTo>
                  <a:pt x="17" y="456"/>
                </a:lnTo>
                <a:lnTo>
                  <a:pt x="19" y="454"/>
                </a:lnTo>
                <a:lnTo>
                  <a:pt x="19" y="453"/>
                </a:lnTo>
                <a:lnTo>
                  <a:pt x="19" y="453"/>
                </a:lnTo>
                <a:lnTo>
                  <a:pt x="20" y="453"/>
                </a:lnTo>
                <a:lnTo>
                  <a:pt x="20" y="452"/>
                </a:lnTo>
                <a:lnTo>
                  <a:pt x="20" y="452"/>
                </a:lnTo>
                <a:lnTo>
                  <a:pt x="21" y="451"/>
                </a:lnTo>
                <a:lnTo>
                  <a:pt x="22" y="451"/>
                </a:lnTo>
                <a:lnTo>
                  <a:pt x="23" y="450"/>
                </a:lnTo>
                <a:lnTo>
                  <a:pt x="25" y="450"/>
                </a:lnTo>
                <a:lnTo>
                  <a:pt x="26" y="450"/>
                </a:lnTo>
                <a:lnTo>
                  <a:pt x="28" y="450"/>
                </a:lnTo>
                <a:lnTo>
                  <a:pt x="29" y="450"/>
                </a:lnTo>
                <a:lnTo>
                  <a:pt x="30" y="450"/>
                </a:lnTo>
                <a:lnTo>
                  <a:pt x="31" y="450"/>
                </a:lnTo>
                <a:lnTo>
                  <a:pt x="32" y="451"/>
                </a:lnTo>
                <a:lnTo>
                  <a:pt x="33" y="452"/>
                </a:lnTo>
                <a:lnTo>
                  <a:pt x="35" y="454"/>
                </a:lnTo>
                <a:lnTo>
                  <a:pt x="36" y="454"/>
                </a:lnTo>
                <a:lnTo>
                  <a:pt x="37" y="455"/>
                </a:lnTo>
                <a:lnTo>
                  <a:pt x="38" y="455"/>
                </a:lnTo>
                <a:lnTo>
                  <a:pt x="40" y="455"/>
                </a:lnTo>
                <a:lnTo>
                  <a:pt x="41" y="456"/>
                </a:lnTo>
                <a:lnTo>
                  <a:pt x="43" y="456"/>
                </a:lnTo>
                <a:lnTo>
                  <a:pt x="43" y="456"/>
                </a:lnTo>
                <a:lnTo>
                  <a:pt x="44" y="456"/>
                </a:lnTo>
                <a:lnTo>
                  <a:pt x="45" y="455"/>
                </a:lnTo>
                <a:lnTo>
                  <a:pt x="46" y="455"/>
                </a:lnTo>
                <a:lnTo>
                  <a:pt x="46" y="454"/>
                </a:lnTo>
                <a:lnTo>
                  <a:pt x="47" y="453"/>
                </a:lnTo>
                <a:lnTo>
                  <a:pt x="48" y="452"/>
                </a:lnTo>
                <a:lnTo>
                  <a:pt x="49" y="451"/>
                </a:lnTo>
                <a:lnTo>
                  <a:pt x="51" y="449"/>
                </a:lnTo>
                <a:lnTo>
                  <a:pt x="53" y="446"/>
                </a:lnTo>
                <a:lnTo>
                  <a:pt x="54" y="445"/>
                </a:lnTo>
                <a:lnTo>
                  <a:pt x="54" y="444"/>
                </a:lnTo>
                <a:lnTo>
                  <a:pt x="55" y="444"/>
                </a:lnTo>
                <a:lnTo>
                  <a:pt x="56" y="444"/>
                </a:lnTo>
                <a:lnTo>
                  <a:pt x="56" y="443"/>
                </a:lnTo>
                <a:lnTo>
                  <a:pt x="57" y="443"/>
                </a:lnTo>
                <a:lnTo>
                  <a:pt x="59" y="443"/>
                </a:lnTo>
                <a:lnTo>
                  <a:pt x="64" y="442"/>
                </a:lnTo>
                <a:lnTo>
                  <a:pt x="66" y="442"/>
                </a:lnTo>
                <a:lnTo>
                  <a:pt x="67" y="442"/>
                </a:lnTo>
                <a:lnTo>
                  <a:pt x="69" y="442"/>
                </a:lnTo>
                <a:lnTo>
                  <a:pt x="70" y="443"/>
                </a:lnTo>
                <a:lnTo>
                  <a:pt x="72" y="443"/>
                </a:lnTo>
                <a:lnTo>
                  <a:pt x="73" y="444"/>
                </a:lnTo>
                <a:lnTo>
                  <a:pt x="75" y="445"/>
                </a:lnTo>
                <a:lnTo>
                  <a:pt x="78" y="447"/>
                </a:lnTo>
                <a:lnTo>
                  <a:pt x="79" y="448"/>
                </a:lnTo>
                <a:lnTo>
                  <a:pt x="79" y="448"/>
                </a:lnTo>
                <a:lnTo>
                  <a:pt x="80" y="448"/>
                </a:lnTo>
                <a:lnTo>
                  <a:pt x="81" y="448"/>
                </a:lnTo>
                <a:lnTo>
                  <a:pt x="82" y="448"/>
                </a:lnTo>
                <a:lnTo>
                  <a:pt x="82" y="448"/>
                </a:lnTo>
                <a:lnTo>
                  <a:pt x="83" y="448"/>
                </a:lnTo>
                <a:lnTo>
                  <a:pt x="84" y="447"/>
                </a:lnTo>
                <a:lnTo>
                  <a:pt x="85" y="446"/>
                </a:lnTo>
                <a:lnTo>
                  <a:pt x="87" y="443"/>
                </a:lnTo>
                <a:lnTo>
                  <a:pt x="88" y="441"/>
                </a:lnTo>
                <a:lnTo>
                  <a:pt x="89" y="440"/>
                </a:lnTo>
                <a:lnTo>
                  <a:pt x="91" y="438"/>
                </a:lnTo>
                <a:lnTo>
                  <a:pt x="93" y="436"/>
                </a:lnTo>
                <a:lnTo>
                  <a:pt x="95" y="434"/>
                </a:lnTo>
                <a:lnTo>
                  <a:pt x="96" y="434"/>
                </a:lnTo>
                <a:lnTo>
                  <a:pt x="97" y="433"/>
                </a:lnTo>
                <a:lnTo>
                  <a:pt x="98" y="432"/>
                </a:lnTo>
                <a:lnTo>
                  <a:pt x="102" y="430"/>
                </a:lnTo>
                <a:lnTo>
                  <a:pt x="103" y="429"/>
                </a:lnTo>
                <a:lnTo>
                  <a:pt x="104" y="428"/>
                </a:lnTo>
                <a:lnTo>
                  <a:pt x="106" y="427"/>
                </a:lnTo>
                <a:lnTo>
                  <a:pt x="108" y="426"/>
                </a:lnTo>
                <a:lnTo>
                  <a:pt x="110" y="423"/>
                </a:lnTo>
                <a:lnTo>
                  <a:pt x="111" y="421"/>
                </a:lnTo>
                <a:lnTo>
                  <a:pt x="113" y="419"/>
                </a:lnTo>
                <a:lnTo>
                  <a:pt x="114" y="418"/>
                </a:lnTo>
                <a:lnTo>
                  <a:pt x="115" y="417"/>
                </a:lnTo>
                <a:lnTo>
                  <a:pt x="115" y="416"/>
                </a:lnTo>
                <a:lnTo>
                  <a:pt x="117" y="415"/>
                </a:lnTo>
                <a:lnTo>
                  <a:pt x="119" y="414"/>
                </a:lnTo>
                <a:lnTo>
                  <a:pt x="121" y="413"/>
                </a:lnTo>
                <a:lnTo>
                  <a:pt x="125" y="412"/>
                </a:lnTo>
                <a:lnTo>
                  <a:pt x="127" y="411"/>
                </a:lnTo>
                <a:lnTo>
                  <a:pt x="130" y="410"/>
                </a:lnTo>
                <a:lnTo>
                  <a:pt x="133" y="410"/>
                </a:lnTo>
                <a:lnTo>
                  <a:pt x="134" y="410"/>
                </a:lnTo>
                <a:lnTo>
                  <a:pt x="137" y="410"/>
                </a:lnTo>
                <a:lnTo>
                  <a:pt x="139" y="410"/>
                </a:lnTo>
                <a:lnTo>
                  <a:pt x="140" y="410"/>
                </a:lnTo>
                <a:lnTo>
                  <a:pt x="141" y="409"/>
                </a:lnTo>
                <a:lnTo>
                  <a:pt x="142" y="409"/>
                </a:lnTo>
                <a:lnTo>
                  <a:pt x="142" y="409"/>
                </a:lnTo>
                <a:lnTo>
                  <a:pt x="143" y="408"/>
                </a:lnTo>
                <a:lnTo>
                  <a:pt x="144" y="407"/>
                </a:lnTo>
                <a:lnTo>
                  <a:pt x="144" y="406"/>
                </a:lnTo>
                <a:lnTo>
                  <a:pt x="145" y="405"/>
                </a:lnTo>
                <a:lnTo>
                  <a:pt x="146" y="401"/>
                </a:lnTo>
                <a:lnTo>
                  <a:pt x="147" y="399"/>
                </a:lnTo>
                <a:lnTo>
                  <a:pt x="148" y="398"/>
                </a:lnTo>
                <a:lnTo>
                  <a:pt x="148" y="397"/>
                </a:lnTo>
                <a:lnTo>
                  <a:pt x="149" y="396"/>
                </a:lnTo>
                <a:lnTo>
                  <a:pt x="150" y="396"/>
                </a:lnTo>
                <a:lnTo>
                  <a:pt x="150" y="395"/>
                </a:lnTo>
                <a:lnTo>
                  <a:pt x="151" y="395"/>
                </a:lnTo>
                <a:lnTo>
                  <a:pt x="151" y="395"/>
                </a:lnTo>
                <a:lnTo>
                  <a:pt x="152" y="395"/>
                </a:lnTo>
                <a:lnTo>
                  <a:pt x="153" y="395"/>
                </a:lnTo>
                <a:lnTo>
                  <a:pt x="154" y="395"/>
                </a:lnTo>
                <a:lnTo>
                  <a:pt x="157" y="395"/>
                </a:lnTo>
                <a:lnTo>
                  <a:pt x="158" y="396"/>
                </a:lnTo>
                <a:lnTo>
                  <a:pt x="159" y="395"/>
                </a:lnTo>
                <a:lnTo>
                  <a:pt x="160" y="395"/>
                </a:lnTo>
                <a:lnTo>
                  <a:pt x="161" y="395"/>
                </a:lnTo>
                <a:lnTo>
                  <a:pt x="161" y="395"/>
                </a:lnTo>
                <a:lnTo>
                  <a:pt x="162" y="394"/>
                </a:lnTo>
                <a:lnTo>
                  <a:pt x="163" y="394"/>
                </a:lnTo>
                <a:lnTo>
                  <a:pt x="164" y="393"/>
                </a:lnTo>
                <a:lnTo>
                  <a:pt x="165" y="392"/>
                </a:lnTo>
                <a:lnTo>
                  <a:pt x="166" y="391"/>
                </a:lnTo>
                <a:lnTo>
                  <a:pt x="169" y="388"/>
                </a:lnTo>
                <a:lnTo>
                  <a:pt x="170" y="387"/>
                </a:lnTo>
                <a:lnTo>
                  <a:pt x="170" y="387"/>
                </a:lnTo>
                <a:lnTo>
                  <a:pt x="171" y="386"/>
                </a:lnTo>
                <a:lnTo>
                  <a:pt x="172" y="386"/>
                </a:lnTo>
                <a:lnTo>
                  <a:pt x="174" y="385"/>
                </a:lnTo>
                <a:lnTo>
                  <a:pt x="176" y="384"/>
                </a:lnTo>
                <a:lnTo>
                  <a:pt x="177" y="384"/>
                </a:lnTo>
                <a:lnTo>
                  <a:pt x="178" y="384"/>
                </a:lnTo>
                <a:lnTo>
                  <a:pt x="179" y="384"/>
                </a:lnTo>
                <a:lnTo>
                  <a:pt x="180" y="384"/>
                </a:lnTo>
                <a:lnTo>
                  <a:pt x="180" y="384"/>
                </a:lnTo>
                <a:lnTo>
                  <a:pt x="181" y="384"/>
                </a:lnTo>
                <a:lnTo>
                  <a:pt x="181" y="385"/>
                </a:lnTo>
                <a:lnTo>
                  <a:pt x="182" y="386"/>
                </a:lnTo>
                <a:lnTo>
                  <a:pt x="183" y="387"/>
                </a:lnTo>
                <a:lnTo>
                  <a:pt x="185" y="389"/>
                </a:lnTo>
                <a:lnTo>
                  <a:pt x="185" y="390"/>
                </a:lnTo>
                <a:lnTo>
                  <a:pt x="186" y="391"/>
                </a:lnTo>
                <a:lnTo>
                  <a:pt x="187" y="392"/>
                </a:lnTo>
                <a:lnTo>
                  <a:pt x="191" y="394"/>
                </a:lnTo>
                <a:lnTo>
                  <a:pt x="192" y="395"/>
                </a:lnTo>
                <a:lnTo>
                  <a:pt x="193" y="395"/>
                </a:lnTo>
                <a:lnTo>
                  <a:pt x="195" y="396"/>
                </a:lnTo>
                <a:lnTo>
                  <a:pt x="196" y="396"/>
                </a:lnTo>
                <a:lnTo>
                  <a:pt x="197" y="396"/>
                </a:lnTo>
                <a:lnTo>
                  <a:pt x="198" y="396"/>
                </a:lnTo>
                <a:lnTo>
                  <a:pt x="200" y="396"/>
                </a:lnTo>
                <a:lnTo>
                  <a:pt x="202" y="396"/>
                </a:lnTo>
                <a:lnTo>
                  <a:pt x="204" y="395"/>
                </a:lnTo>
                <a:lnTo>
                  <a:pt x="206" y="395"/>
                </a:lnTo>
                <a:lnTo>
                  <a:pt x="208" y="393"/>
                </a:lnTo>
                <a:lnTo>
                  <a:pt x="209" y="392"/>
                </a:lnTo>
                <a:lnTo>
                  <a:pt x="211" y="391"/>
                </a:lnTo>
                <a:lnTo>
                  <a:pt x="212" y="390"/>
                </a:lnTo>
                <a:lnTo>
                  <a:pt x="213" y="390"/>
                </a:lnTo>
                <a:lnTo>
                  <a:pt x="214" y="390"/>
                </a:lnTo>
                <a:lnTo>
                  <a:pt x="215" y="390"/>
                </a:lnTo>
                <a:lnTo>
                  <a:pt x="216" y="390"/>
                </a:lnTo>
                <a:lnTo>
                  <a:pt x="219" y="390"/>
                </a:lnTo>
                <a:lnTo>
                  <a:pt x="221" y="391"/>
                </a:lnTo>
                <a:lnTo>
                  <a:pt x="224" y="391"/>
                </a:lnTo>
                <a:lnTo>
                  <a:pt x="225" y="392"/>
                </a:lnTo>
                <a:lnTo>
                  <a:pt x="228" y="392"/>
                </a:lnTo>
                <a:lnTo>
                  <a:pt x="232" y="393"/>
                </a:lnTo>
                <a:lnTo>
                  <a:pt x="233" y="393"/>
                </a:lnTo>
                <a:lnTo>
                  <a:pt x="234" y="393"/>
                </a:lnTo>
                <a:lnTo>
                  <a:pt x="237" y="392"/>
                </a:lnTo>
                <a:lnTo>
                  <a:pt x="242" y="391"/>
                </a:lnTo>
                <a:lnTo>
                  <a:pt x="245" y="390"/>
                </a:lnTo>
                <a:lnTo>
                  <a:pt x="247" y="390"/>
                </a:lnTo>
                <a:lnTo>
                  <a:pt x="248" y="390"/>
                </a:lnTo>
                <a:lnTo>
                  <a:pt x="249" y="389"/>
                </a:lnTo>
                <a:lnTo>
                  <a:pt x="253" y="387"/>
                </a:lnTo>
                <a:lnTo>
                  <a:pt x="254" y="386"/>
                </a:lnTo>
                <a:lnTo>
                  <a:pt x="254" y="385"/>
                </a:lnTo>
                <a:lnTo>
                  <a:pt x="255" y="385"/>
                </a:lnTo>
                <a:lnTo>
                  <a:pt x="255" y="384"/>
                </a:lnTo>
                <a:lnTo>
                  <a:pt x="256" y="383"/>
                </a:lnTo>
                <a:lnTo>
                  <a:pt x="256" y="383"/>
                </a:lnTo>
                <a:lnTo>
                  <a:pt x="256" y="382"/>
                </a:lnTo>
                <a:lnTo>
                  <a:pt x="256" y="379"/>
                </a:lnTo>
                <a:lnTo>
                  <a:pt x="255" y="378"/>
                </a:lnTo>
                <a:lnTo>
                  <a:pt x="256" y="377"/>
                </a:lnTo>
                <a:lnTo>
                  <a:pt x="256" y="376"/>
                </a:lnTo>
                <a:lnTo>
                  <a:pt x="257" y="375"/>
                </a:lnTo>
                <a:lnTo>
                  <a:pt x="258" y="373"/>
                </a:lnTo>
                <a:lnTo>
                  <a:pt x="259" y="373"/>
                </a:lnTo>
                <a:lnTo>
                  <a:pt x="260" y="372"/>
                </a:lnTo>
                <a:lnTo>
                  <a:pt x="261" y="371"/>
                </a:lnTo>
                <a:lnTo>
                  <a:pt x="262" y="371"/>
                </a:lnTo>
                <a:lnTo>
                  <a:pt x="264" y="370"/>
                </a:lnTo>
                <a:lnTo>
                  <a:pt x="266" y="369"/>
                </a:lnTo>
                <a:lnTo>
                  <a:pt x="269" y="369"/>
                </a:lnTo>
                <a:lnTo>
                  <a:pt x="274" y="369"/>
                </a:lnTo>
                <a:lnTo>
                  <a:pt x="278" y="368"/>
                </a:lnTo>
                <a:lnTo>
                  <a:pt x="281" y="367"/>
                </a:lnTo>
                <a:lnTo>
                  <a:pt x="284" y="367"/>
                </a:lnTo>
                <a:lnTo>
                  <a:pt x="285" y="366"/>
                </a:lnTo>
                <a:lnTo>
                  <a:pt x="286" y="366"/>
                </a:lnTo>
                <a:lnTo>
                  <a:pt x="286" y="366"/>
                </a:lnTo>
                <a:lnTo>
                  <a:pt x="287" y="365"/>
                </a:lnTo>
                <a:lnTo>
                  <a:pt x="288" y="364"/>
                </a:lnTo>
                <a:lnTo>
                  <a:pt x="289" y="364"/>
                </a:lnTo>
                <a:lnTo>
                  <a:pt x="289" y="363"/>
                </a:lnTo>
                <a:lnTo>
                  <a:pt x="290" y="362"/>
                </a:lnTo>
                <a:lnTo>
                  <a:pt x="291" y="361"/>
                </a:lnTo>
                <a:lnTo>
                  <a:pt x="292" y="360"/>
                </a:lnTo>
                <a:lnTo>
                  <a:pt x="292" y="359"/>
                </a:lnTo>
                <a:lnTo>
                  <a:pt x="293" y="356"/>
                </a:lnTo>
                <a:lnTo>
                  <a:pt x="294" y="355"/>
                </a:lnTo>
                <a:lnTo>
                  <a:pt x="294" y="354"/>
                </a:lnTo>
                <a:lnTo>
                  <a:pt x="295" y="354"/>
                </a:lnTo>
                <a:lnTo>
                  <a:pt x="296" y="353"/>
                </a:lnTo>
                <a:lnTo>
                  <a:pt x="298" y="350"/>
                </a:lnTo>
                <a:lnTo>
                  <a:pt x="299" y="350"/>
                </a:lnTo>
                <a:lnTo>
                  <a:pt x="300" y="349"/>
                </a:lnTo>
                <a:lnTo>
                  <a:pt x="301" y="348"/>
                </a:lnTo>
                <a:lnTo>
                  <a:pt x="301" y="347"/>
                </a:lnTo>
                <a:lnTo>
                  <a:pt x="301" y="346"/>
                </a:lnTo>
                <a:lnTo>
                  <a:pt x="302" y="346"/>
                </a:lnTo>
                <a:lnTo>
                  <a:pt x="302" y="345"/>
                </a:lnTo>
                <a:lnTo>
                  <a:pt x="301" y="344"/>
                </a:lnTo>
                <a:lnTo>
                  <a:pt x="301" y="343"/>
                </a:lnTo>
                <a:lnTo>
                  <a:pt x="300" y="342"/>
                </a:lnTo>
                <a:lnTo>
                  <a:pt x="299" y="341"/>
                </a:lnTo>
                <a:lnTo>
                  <a:pt x="299" y="340"/>
                </a:lnTo>
                <a:lnTo>
                  <a:pt x="297" y="339"/>
                </a:lnTo>
                <a:lnTo>
                  <a:pt x="293" y="335"/>
                </a:lnTo>
                <a:lnTo>
                  <a:pt x="292" y="334"/>
                </a:lnTo>
                <a:lnTo>
                  <a:pt x="290" y="332"/>
                </a:lnTo>
                <a:lnTo>
                  <a:pt x="289" y="331"/>
                </a:lnTo>
                <a:lnTo>
                  <a:pt x="288" y="330"/>
                </a:lnTo>
                <a:lnTo>
                  <a:pt x="288" y="329"/>
                </a:lnTo>
                <a:lnTo>
                  <a:pt x="288" y="328"/>
                </a:lnTo>
                <a:lnTo>
                  <a:pt x="288" y="327"/>
                </a:lnTo>
                <a:lnTo>
                  <a:pt x="288" y="327"/>
                </a:lnTo>
                <a:lnTo>
                  <a:pt x="288" y="327"/>
                </a:lnTo>
                <a:lnTo>
                  <a:pt x="288" y="326"/>
                </a:lnTo>
                <a:lnTo>
                  <a:pt x="289" y="326"/>
                </a:lnTo>
                <a:lnTo>
                  <a:pt x="290" y="326"/>
                </a:lnTo>
                <a:lnTo>
                  <a:pt x="291" y="325"/>
                </a:lnTo>
                <a:lnTo>
                  <a:pt x="292" y="325"/>
                </a:lnTo>
                <a:lnTo>
                  <a:pt x="294" y="324"/>
                </a:lnTo>
                <a:lnTo>
                  <a:pt x="295" y="324"/>
                </a:lnTo>
                <a:lnTo>
                  <a:pt x="295" y="323"/>
                </a:lnTo>
                <a:lnTo>
                  <a:pt x="296" y="322"/>
                </a:lnTo>
                <a:lnTo>
                  <a:pt x="297" y="321"/>
                </a:lnTo>
                <a:lnTo>
                  <a:pt x="297" y="320"/>
                </a:lnTo>
                <a:lnTo>
                  <a:pt x="298" y="319"/>
                </a:lnTo>
                <a:lnTo>
                  <a:pt x="298" y="319"/>
                </a:lnTo>
                <a:lnTo>
                  <a:pt x="298" y="318"/>
                </a:lnTo>
                <a:lnTo>
                  <a:pt x="298" y="317"/>
                </a:lnTo>
                <a:lnTo>
                  <a:pt x="297" y="316"/>
                </a:lnTo>
                <a:lnTo>
                  <a:pt x="297" y="314"/>
                </a:lnTo>
                <a:lnTo>
                  <a:pt x="296" y="311"/>
                </a:lnTo>
                <a:lnTo>
                  <a:pt x="296" y="310"/>
                </a:lnTo>
                <a:lnTo>
                  <a:pt x="296" y="309"/>
                </a:lnTo>
                <a:lnTo>
                  <a:pt x="296" y="308"/>
                </a:lnTo>
                <a:lnTo>
                  <a:pt x="296" y="307"/>
                </a:lnTo>
                <a:lnTo>
                  <a:pt x="297" y="305"/>
                </a:lnTo>
                <a:lnTo>
                  <a:pt x="297" y="305"/>
                </a:lnTo>
                <a:lnTo>
                  <a:pt x="298" y="304"/>
                </a:lnTo>
                <a:lnTo>
                  <a:pt x="298" y="303"/>
                </a:lnTo>
                <a:lnTo>
                  <a:pt x="299" y="303"/>
                </a:lnTo>
                <a:lnTo>
                  <a:pt x="300" y="302"/>
                </a:lnTo>
                <a:lnTo>
                  <a:pt x="301" y="301"/>
                </a:lnTo>
                <a:lnTo>
                  <a:pt x="304" y="300"/>
                </a:lnTo>
                <a:lnTo>
                  <a:pt x="305" y="299"/>
                </a:lnTo>
                <a:lnTo>
                  <a:pt x="307" y="298"/>
                </a:lnTo>
                <a:lnTo>
                  <a:pt x="309" y="297"/>
                </a:lnTo>
                <a:lnTo>
                  <a:pt x="310" y="296"/>
                </a:lnTo>
                <a:lnTo>
                  <a:pt x="310" y="295"/>
                </a:lnTo>
                <a:lnTo>
                  <a:pt x="311" y="294"/>
                </a:lnTo>
                <a:lnTo>
                  <a:pt x="311" y="293"/>
                </a:lnTo>
                <a:lnTo>
                  <a:pt x="311" y="292"/>
                </a:lnTo>
                <a:lnTo>
                  <a:pt x="311" y="290"/>
                </a:lnTo>
                <a:lnTo>
                  <a:pt x="311" y="288"/>
                </a:lnTo>
                <a:lnTo>
                  <a:pt x="311" y="287"/>
                </a:lnTo>
                <a:lnTo>
                  <a:pt x="311" y="286"/>
                </a:lnTo>
                <a:lnTo>
                  <a:pt x="310" y="285"/>
                </a:lnTo>
                <a:lnTo>
                  <a:pt x="310" y="284"/>
                </a:lnTo>
                <a:lnTo>
                  <a:pt x="309" y="283"/>
                </a:lnTo>
                <a:lnTo>
                  <a:pt x="309" y="282"/>
                </a:lnTo>
                <a:lnTo>
                  <a:pt x="308" y="282"/>
                </a:lnTo>
                <a:lnTo>
                  <a:pt x="307" y="281"/>
                </a:lnTo>
                <a:lnTo>
                  <a:pt x="306" y="280"/>
                </a:lnTo>
                <a:lnTo>
                  <a:pt x="303" y="277"/>
                </a:lnTo>
                <a:lnTo>
                  <a:pt x="301" y="276"/>
                </a:lnTo>
                <a:lnTo>
                  <a:pt x="300" y="275"/>
                </a:lnTo>
                <a:lnTo>
                  <a:pt x="299" y="274"/>
                </a:lnTo>
                <a:lnTo>
                  <a:pt x="299" y="274"/>
                </a:lnTo>
                <a:lnTo>
                  <a:pt x="299" y="273"/>
                </a:lnTo>
                <a:lnTo>
                  <a:pt x="298" y="272"/>
                </a:lnTo>
                <a:lnTo>
                  <a:pt x="298" y="271"/>
                </a:lnTo>
                <a:lnTo>
                  <a:pt x="298" y="270"/>
                </a:lnTo>
                <a:lnTo>
                  <a:pt x="298" y="269"/>
                </a:lnTo>
                <a:lnTo>
                  <a:pt x="298" y="268"/>
                </a:lnTo>
                <a:lnTo>
                  <a:pt x="298" y="267"/>
                </a:lnTo>
                <a:lnTo>
                  <a:pt x="299" y="265"/>
                </a:lnTo>
                <a:lnTo>
                  <a:pt x="299" y="264"/>
                </a:lnTo>
                <a:lnTo>
                  <a:pt x="300" y="262"/>
                </a:lnTo>
                <a:lnTo>
                  <a:pt x="300" y="261"/>
                </a:lnTo>
                <a:lnTo>
                  <a:pt x="301" y="259"/>
                </a:lnTo>
                <a:lnTo>
                  <a:pt x="302" y="258"/>
                </a:lnTo>
                <a:lnTo>
                  <a:pt x="303" y="256"/>
                </a:lnTo>
                <a:lnTo>
                  <a:pt x="304" y="255"/>
                </a:lnTo>
                <a:lnTo>
                  <a:pt x="305" y="253"/>
                </a:lnTo>
                <a:lnTo>
                  <a:pt x="306" y="252"/>
                </a:lnTo>
                <a:lnTo>
                  <a:pt x="308" y="251"/>
                </a:lnTo>
                <a:lnTo>
                  <a:pt x="311" y="249"/>
                </a:lnTo>
                <a:lnTo>
                  <a:pt x="313" y="247"/>
                </a:lnTo>
                <a:lnTo>
                  <a:pt x="313" y="247"/>
                </a:lnTo>
                <a:lnTo>
                  <a:pt x="314" y="246"/>
                </a:lnTo>
                <a:lnTo>
                  <a:pt x="314" y="246"/>
                </a:lnTo>
                <a:lnTo>
                  <a:pt x="315" y="245"/>
                </a:lnTo>
                <a:lnTo>
                  <a:pt x="315" y="244"/>
                </a:lnTo>
                <a:lnTo>
                  <a:pt x="315" y="243"/>
                </a:lnTo>
                <a:lnTo>
                  <a:pt x="315" y="243"/>
                </a:lnTo>
                <a:lnTo>
                  <a:pt x="314" y="242"/>
                </a:lnTo>
                <a:lnTo>
                  <a:pt x="314" y="241"/>
                </a:lnTo>
                <a:lnTo>
                  <a:pt x="313" y="240"/>
                </a:lnTo>
                <a:lnTo>
                  <a:pt x="312" y="238"/>
                </a:lnTo>
                <a:lnTo>
                  <a:pt x="310" y="236"/>
                </a:lnTo>
                <a:lnTo>
                  <a:pt x="310" y="235"/>
                </a:lnTo>
                <a:lnTo>
                  <a:pt x="309" y="234"/>
                </a:lnTo>
                <a:lnTo>
                  <a:pt x="309" y="233"/>
                </a:lnTo>
                <a:lnTo>
                  <a:pt x="308" y="231"/>
                </a:lnTo>
                <a:lnTo>
                  <a:pt x="308" y="230"/>
                </a:lnTo>
                <a:lnTo>
                  <a:pt x="308" y="229"/>
                </a:lnTo>
                <a:lnTo>
                  <a:pt x="308" y="228"/>
                </a:lnTo>
                <a:lnTo>
                  <a:pt x="308" y="227"/>
                </a:lnTo>
                <a:lnTo>
                  <a:pt x="309" y="226"/>
                </a:lnTo>
                <a:lnTo>
                  <a:pt x="309" y="225"/>
                </a:lnTo>
                <a:lnTo>
                  <a:pt x="310" y="224"/>
                </a:lnTo>
                <a:lnTo>
                  <a:pt x="314" y="219"/>
                </a:lnTo>
                <a:lnTo>
                  <a:pt x="315" y="217"/>
                </a:lnTo>
                <a:lnTo>
                  <a:pt x="316" y="215"/>
                </a:lnTo>
                <a:lnTo>
                  <a:pt x="316" y="214"/>
                </a:lnTo>
                <a:lnTo>
                  <a:pt x="317" y="213"/>
                </a:lnTo>
                <a:lnTo>
                  <a:pt x="317" y="212"/>
                </a:lnTo>
                <a:lnTo>
                  <a:pt x="317" y="211"/>
                </a:lnTo>
                <a:lnTo>
                  <a:pt x="317" y="210"/>
                </a:lnTo>
                <a:lnTo>
                  <a:pt x="317" y="210"/>
                </a:lnTo>
                <a:lnTo>
                  <a:pt x="317" y="209"/>
                </a:lnTo>
                <a:lnTo>
                  <a:pt x="316" y="208"/>
                </a:lnTo>
                <a:lnTo>
                  <a:pt x="316" y="208"/>
                </a:lnTo>
                <a:lnTo>
                  <a:pt x="315" y="207"/>
                </a:lnTo>
                <a:lnTo>
                  <a:pt x="315" y="207"/>
                </a:lnTo>
                <a:lnTo>
                  <a:pt x="314" y="206"/>
                </a:lnTo>
                <a:lnTo>
                  <a:pt x="310" y="205"/>
                </a:lnTo>
                <a:lnTo>
                  <a:pt x="309" y="205"/>
                </a:lnTo>
                <a:lnTo>
                  <a:pt x="307" y="204"/>
                </a:lnTo>
                <a:lnTo>
                  <a:pt x="306" y="204"/>
                </a:lnTo>
                <a:lnTo>
                  <a:pt x="305" y="203"/>
                </a:lnTo>
                <a:lnTo>
                  <a:pt x="304" y="203"/>
                </a:lnTo>
                <a:lnTo>
                  <a:pt x="304" y="202"/>
                </a:lnTo>
                <a:lnTo>
                  <a:pt x="303" y="202"/>
                </a:lnTo>
                <a:lnTo>
                  <a:pt x="303" y="201"/>
                </a:lnTo>
                <a:lnTo>
                  <a:pt x="303" y="201"/>
                </a:lnTo>
                <a:lnTo>
                  <a:pt x="303" y="200"/>
                </a:lnTo>
                <a:lnTo>
                  <a:pt x="303" y="200"/>
                </a:lnTo>
                <a:lnTo>
                  <a:pt x="304" y="199"/>
                </a:lnTo>
                <a:lnTo>
                  <a:pt x="304" y="199"/>
                </a:lnTo>
                <a:lnTo>
                  <a:pt x="306" y="198"/>
                </a:lnTo>
                <a:lnTo>
                  <a:pt x="306" y="197"/>
                </a:lnTo>
                <a:lnTo>
                  <a:pt x="306" y="197"/>
                </a:lnTo>
                <a:lnTo>
                  <a:pt x="307" y="197"/>
                </a:lnTo>
                <a:lnTo>
                  <a:pt x="306" y="196"/>
                </a:lnTo>
                <a:lnTo>
                  <a:pt x="306" y="196"/>
                </a:lnTo>
                <a:lnTo>
                  <a:pt x="306" y="195"/>
                </a:lnTo>
                <a:lnTo>
                  <a:pt x="305" y="195"/>
                </a:lnTo>
                <a:lnTo>
                  <a:pt x="298" y="190"/>
                </a:lnTo>
                <a:lnTo>
                  <a:pt x="294" y="186"/>
                </a:lnTo>
                <a:lnTo>
                  <a:pt x="293" y="186"/>
                </a:lnTo>
                <a:lnTo>
                  <a:pt x="292" y="185"/>
                </a:lnTo>
                <a:lnTo>
                  <a:pt x="292" y="184"/>
                </a:lnTo>
                <a:lnTo>
                  <a:pt x="291" y="184"/>
                </a:lnTo>
                <a:lnTo>
                  <a:pt x="291" y="183"/>
                </a:lnTo>
                <a:lnTo>
                  <a:pt x="291" y="182"/>
                </a:lnTo>
                <a:lnTo>
                  <a:pt x="291" y="181"/>
                </a:lnTo>
                <a:lnTo>
                  <a:pt x="291" y="180"/>
                </a:lnTo>
                <a:lnTo>
                  <a:pt x="291" y="178"/>
                </a:lnTo>
                <a:lnTo>
                  <a:pt x="292" y="174"/>
                </a:lnTo>
                <a:lnTo>
                  <a:pt x="293" y="171"/>
                </a:lnTo>
                <a:lnTo>
                  <a:pt x="293" y="169"/>
                </a:lnTo>
                <a:lnTo>
                  <a:pt x="293" y="166"/>
                </a:lnTo>
                <a:lnTo>
                  <a:pt x="293" y="162"/>
                </a:lnTo>
                <a:lnTo>
                  <a:pt x="294" y="160"/>
                </a:lnTo>
                <a:lnTo>
                  <a:pt x="294" y="159"/>
                </a:lnTo>
                <a:lnTo>
                  <a:pt x="294" y="158"/>
                </a:lnTo>
                <a:lnTo>
                  <a:pt x="295" y="156"/>
                </a:lnTo>
                <a:lnTo>
                  <a:pt x="296" y="154"/>
                </a:lnTo>
                <a:lnTo>
                  <a:pt x="298" y="153"/>
                </a:lnTo>
                <a:lnTo>
                  <a:pt x="300" y="150"/>
                </a:lnTo>
                <a:lnTo>
                  <a:pt x="301" y="148"/>
                </a:lnTo>
                <a:lnTo>
                  <a:pt x="302" y="147"/>
                </a:lnTo>
                <a:lnTo>
                  <a:pt x="304" y="143"/>
                </a:lnTo>
                <a:lnTo>
                  <a:pt x="305" y="141"/>
                </a:lnTo>
                <a:lnTo>
                  <a:pt x="306" y="140"/>
                </a:lnTo>
                <a:lnTo>
                  <a:pt x="307" y="139"/>
                </a:lnTo>
                <a:lnTo>
                  <a:pt x="308" y="138"/>
                </a:lnTo>
                <a:lnTo>
                  <a:pt x="308" y="137"/>
                </a:lnTo>
                <a:lnTo>
                  <a:pt x="309" y="137"/>
                </a:lnTo>
                <a:lnTo>
                  <a:pt x="310" y="136"/>
                </a:lnTo>
                <a:lnTo>
                  <a:pt x="312" y="135"/>
                </a:lnTo>
                <a:lnTo>
                  <a:pt x="313" y="134"/>
                </a:lnTo>
                <a:lnTo>
                  <a:pt x="315" y="134"/>
                </a:lnTo>
                <a:lnTo>
                  <a:pt x="317" y="133"/>
                </a:lnTo>
                <a:lnTo>
                  <a:pt x="321" y="133"/>
                </a:lnTo>
                <a:lnTo>
                  <a:pt x="324" y="133"/>
                </a:lnTo>
                <a:lnTo>
                  <a:pt x="327" y="132"/>
                </a:lnTo>
                <a:lnTo>
                  <a:pt x="329" y="132"/>
                </a:lnTo>
                <a:lnTo>
                  <a:pt x="330" y="131"/>
                </a:lnTo>
                <a:lnTo>
                  <a:pt x="331" y="131"/>
                </a:lnTo>
                <a:lnTo>
                  <a:pt x="332" y="130"/>
                </a:lnTo>
                <a:lnTo>
                  <a:pt x="333" y="129"/>
                </a:lnTo>
                <a:lnTo>
                  <a:pt x="333" y="128"/>
                </a:lnTo>
                <a:lnTo>
                  <a:pt x="333" y="128"/>
                </a:lnTo>
                <a:lnTo>
                  <a:pt x="334" y="127"/>
                </a:lnTo>
                <a:lnTo>
                  <a:pt x="334" y="126"/>
                </a:lnTo>
                <a:lnTo>
                  <a:pt x="334" y="126"/>
                </a:lnTo>
                <a:lnTo>
                  <a:pt x="334" y="125"/>
                </a:lnTo>
                <a:lnTo>
                  <a:pt x="333" y="124"/>
                </a:lnTo>
                <a:lnTo>
                  <a:pt x="333" y="124"/>
                </a:lnTo>
                <a:lnTo>
                  <a:pt x="332" y="123"/>
                </a:lnTo>
                <a:lnTo>
                  <a:pt x="332" y="123"/>
                </a:lnTo>
                <a:lnTo>
                  <a:pt x="331" y="122"/>
                </a:lnTo>
                <a:lnTo>
                  <a:pt x="330" y="122"/>
                </a:lnTo>
                <a:lnTo>
                  <a:pt x="329" y="121"/>
                </a:lnTo>
                <a:lnTo>
                  <a:pt x="325" y="120"/>
                </a:lnTo>
                <a:lnTo>
                  <a:pt x="324" y="120"/>
                </a:lnTo>
                <a:lnTo>
                  <a:pt x="323" y="120"/>
                </a:lnTo>
                <a:lnTo>
                  <a:pt x="323" y="120"/>
                </a:lnTo>
                <a:lnTo>
                  <a:pt x="323" y="119"/>
                </a:lnTo>
                <a:lnTo>
                  <a:pt x="323" y="119"/>
                </a:lnTo>
                <a:lnTo>
                  <a:pt x="323" y="118"/>
                </a:lnTo>
                <a:lnTo>
                  <a:pt x="323" y="118"/>
                </a:lnTo>
                <a:lnTo>
                  <a:pt x="324" y="117"/>
                </a:lnTo>
                <a:lnTo>
                  <a:pt x="324" y="116"/>
                </a:lnTo>
                <a:lnTo>
                  <a:pt x="325" y="115"/>
                </a:lnTo>
                <a:lnTo>
                  <a:pt x="327" y="113"/>
                </a:lnTo>
                <a:lnTo>
                  <a:pt x="328" y="112"/>
                </a:lnTo>
                <a:lnTo>
                  <a:pt x="329" y="111"/>
                </a:lnTo>
                <a:lnTo>
                  <a:pt x="330" y="110"/>
                </a:lnTo>
                <a:lnTo>
                  <a:pt x="332" y="110"/>
                </a:lnTo>
                <a:lnTo>
                  <a:pt x="333" y="109"/>
                </a:lnTo>
                <a:lnTo>
                  <a:pt x="334" y="109"/>
                </a:lnTo>
                <a:lnTo>
                  <a:pt x="336" y="108"/>
                </a:lnTo>
                <a:lnTo>
                  <a:pt x="337" y="108"/>
                </a:lnTo>
                <a:lnTo>
                  <a:pt x="338" y="109"/>
                </a:lnTo>
                <a:lnTo>
                  <a:pt x="339" y="109"/>
                </a:lnTo>
                <a:lnTo>
                  <a:pt x="340" y="109"/>
                </a:lnTo>
                <a:lnTo>
                  <a:pt x="340" y="110"/>
                </a:lnTo>
                <a:lnTo>
                  <a:pt x="341" y="110"/>
                </a:lnTo>
                <a:lnTo>
                  <a:pt x="341" y="110"/>
                </a:lnTo>
                <a:lnTo>
                  <a:pt x="342" y="112"/>
                </a:lnTo>
                <a:lnTo>
                  <a:pt x="343" y="114"/>
                </a:lnTo>
                <a:lnTo>
                  <a:pt x="343" y="114"/>
                </a:lnTo>
                <a:lnTo>
                  <a:pt x="344" y="115"/>
                </a:lnTo>
                <a:lnTo>
                  <a:pt x="345" y="116"/>
                </a:lnTo>
                <a:lnTo>
                  <a:pt x="345" y="117"/>
                </a:lnTo>
                <a:lnTo>
                  <a:pt x="346" y="117"/>
                </a:lnTo>
                <a:lnTo>
                  <a:pt x="347" y="117"/>
                </a:lnTo>
                <a:lnTo>
                  <a:pt x="347" y="118"/>
                </a:lnTo>
                <a:lnTo>
                  <a:pt x="348" y="118"/>
                </a:lnTo>
                <a:lnTo>
                  <a:pt x="350" y="118"/>
                </a:lnTo>
                <a:lnTo>
                  <a:pt x="351" y="117"/>
                </a:lnTo>
                <a:lnTo>
                  <a:pt x="351" y="117"/>
                </a:lnTo>
                <a:lnTo>
                  <a:pt x="352" y="117"/>
                </a:lnTo>
                <a:lnTo>
                  <a:pt x="353" y="116"/>
                </a:lnTo>
                <a:lnTo>
                  <a:pt x="353" y="116"/>
                </a:lnTo>
                <a:lnTo>
                  <a:pt x="354" y="115"/>
                </a:lnTo>
                <a:lnTo>
                  <a:pt x="354" y="114"/>
                </a:lnTo>
                <a:lnTo>
                  <a:pt x="355" y="111"/>
                </a:lnTo>
                <a:lnTo>
                  <a:pt x="356" y="108"/>
                </a:lnTo>
                <a:lnTo>
                  <a:pt x="356" y="107"/>
                </a:lnTo>
                <a:lnTo>
                  <a:pt x="356" y="106"/>
                </a:lnTo>
                <a:lnTo>
                  <a:pt x="356" y="106"/>
                </a:lnTo>
                <a:lnTo>
                  <a:pt x="356" y="105"/>
                </a:lnTo>
                <a:lnTo>
                  <a:pt x="356" y="104"/>
                </a:lnTo>
                <a:lnTo>
                  <a:pt x="356" y="103"/>
                </a:lnTo>
                <a:lnTo>
                  <a:pt x="356" y="102"/>
                </a:lnTo>
                <a:lnTo>
                  <a:pt x="355" y="100"/>
                </a:lnTo>
                <a:lnTo>
                  <a:pt x="354" y="99"/>
                </a:lnTo>
                <a:lnTo>
                  <a:pt x="353" y="98"/>
                </a:lnTo>
                <a:lnTo>
                  <a:pt x="351" y="96"/>
                </a:lnTo>
                <a:lnTo>
                  <a:pt x="350" y="95"/>
                </a:lnTo>
                <a:lnTo>
                  <a:pt x="349" y="94"/>
                </a:lnTo>
                <a:lnTo>
                  <a:pt x="349" y="93"/>
                </a:lnTo>
                <a:lnTo>
                  <a:pt x="348" y="92"/>
                </a:lnTo>
                <a:lnTo>
                  <a:pt x="348" y="91"/>
                </a:lnTo>
                <a:lnTo>
                  <a:pt x="348" y="90"/>
                </a:lnTo>
                <a:lnTo>
                  <a:pt x="348" y="89"/>
                </a:lnTo>
                <a:lnTo>
                  <a:pt x="348" y="89"/>
                </a:lnTo>
                <a:lnTo>
                  <a:pt x="348" y="89"/>
                </a:lnTo>
                <a:lnTo>
                  <a:pt x="348" y="89"/>
                </a:lnTo>
                <a:lnTo>
                  <a:pt x="349" y="89"/>
                </a:lnTo>
                <a:lnTo>
                  <a:pt x="350" y="89"/>
                </a:lnTo>
                <a:lnTo>
                  <a:pt x="352" y="89"/>
                </a:lnTo>
                <a:lnTo>
                  <a:pt x="353" y="89"/>
                </a:lnTo>
                <a:lnTo>
                  <a:pt x="354" y="89"/>
                </a:lnTo>
                <a:lnTo>
                  <a:pt x="355" y="88"/>
                </a:lnTo>
                <a:lnTo>
                  <a:pt x="356" y="88"/>
                </a:lnTo>
                <a:lnTo>
                  <a:pt x="357" y="87"/>
                </a:lnTo>
                <a:lnTo>
                  <a:pt x="358" y="87"/>
                </a:lnTo>
                <a:lnTo>
                  <a:pt x="360" y="86"/>
                </a:lnTo>
                <a:lnTo>
                  <a:pt x="361" y="84"/>
                </a:lnTo>
                <a:lnTo>
                  <a:pt x="363" y="82"/>
                </a:lnTo>
                <a:lnTo>
                  <a:pt x="365" y="80"/>
                </a:lnTo>
                <a:lnTo>
                  <a:pt x="366" y="79"/>
                </a:lnTo>
                <a:lnTo>
                  <a:pt x="367" y="77"/>
                </a:lnTo>
                <a:lnTo>
                  <a:pt x="368" y="75"/>
                </a:lnTo>
                <a:lnTo>
                  <a:pt x="368" y="74"/>
                </a:lnTo>
                <a:lnTo>
                  <a:pt x="368" y="73"/>
                </a:lnTo>
                <a:lnTo>
                  <a:pt x="368" y="72"/>
                </a:lnTo>
                <a:lnTo>
                  <a:pt x="368" y="71"/>
                </a:lnTo>
                <a:lnTo>
                  <a:pt x="368" y="70"/>
                </a:lnTo>
                <a:lnTo>
                  <a:pt x="368" y="69"/>
                </a:lnTo>
                <a:lnTo>
                  <a:pt x="368" y="68"/>
                </a:lnTo>
                <a:lnTo>
                  <a:pt x="368" y="67"/>
                </a:lnTo>
                <a:lnTo>
                  <a:pt x="367" y="66"/>
                </a:lnTo>
                <a:lnTo>
                  <a:pt x="367" y="65"/>
                </a:lnTo>
                <a:lnTo>
                  <a:pt x="366" y="65"/>
                </a:lnTo>
                <a:lnTo>
                  <a:pt x="365" y="64"/>
                </a:lnTo>
                <a:lnTo>
                  <a:pt x="364" y="63"/>
                </a:lnTo>
                <a:lnTo>
                  <a:pt x="363" y="62"/>
                </a:lnTo>
                <a:lnTo>
                  <a:pt x="360" y="60"/>
                </a:lnTo>
                <a:lnTo>
                  <a:pt x="358" y="59"/>
                </a:lnTo>
                <a:lnTo>
                  <a:pt x="357" y="59"/>
                </a:lnTo>
                <a:lnTo>
                  <a:pt x="356" y="57"/>
                </a:lnTo>
                <a:lnTo>
                  <a:pt x="355" y="56"/>
                </a:lnTo>
                <a:lnTo>
                  <a:pt x="355" y="55"/>
                </a:lnTo>
                <a:lnTo>
                  <a:pt x="354" y="54"/>
                </a:lnTo>
                <a:lnTo>
                  <a:pt x="354" y="54"/>
                </a:lnTo>
                <a:lnTo>
                  <a:pt x="354" y="53"/>
                </a:lnTo>
                <a:lnTo>
                  <a:pt x="354" y="52"/>
                </a:lnTo>
                <a:lnTo>
                  <a:pt x="355" y="51"/>
                </a:lnTo>
                <a:lnTo>
                  <a:pt x="355" y="50"/>
                </a:lnTo>
                <a:lnTo>
                  <a:pt x="357" y="44"/>
                </a:lnTo>
                <a:lnTo>
                  <a:pt x="358" y="41"/>
                </a:lnTo>
                <a:lnTo>
                  <a:pt x="359" y="39"/>
                </a:lnTo>
                <a:lnTo>
                  <a:pt x="359" y="37"/>
                </a:lnTo>
                <a:lnTo>
                  <a:pt x="359" y="36"/>
                </a:lnTo>
                <a:lnTo>
                  <a:pt x="359" y="35"/>
                </a:lnTo>
                <a:lnTo>
                  <a:pt x="359" y="34"/>
                </a:lnTo>
                <a:lnTo>
                  <a:pt x="359" y="35"/>
                </a:lnTo>
                <a:lnTo>
                  <a:pt x="360" y="35"/>
                </a:lnTo>
                <a:lnTo>
                  <a:pt x="360" y="35"/>
                </a:lnTo>
                <a:lnTo>
                  <a:pt x="361" y="35"/>
                </a:lnTo>
                <a:lnTo>
                  <a:pt x="361" y="35"/>
                </a:lnTo>
                <a:lnTo>
                  <a:pt x="362" y="35"/>
                </a:lnTo>
                <a:lnTo>
                  <a:pt x="363" y="35"/>
                </a:lnTo>
                <a:lnTo>
                  <a:pt x="363" y="35"/>
                </a:lnTo>
                <a:lnTo>
                  <a:pt x="364" y="34"/>
                </a:lnTo>
                <a:lnTo>
                  <a:pt x="365" y="33"/>
                </a:lnTo>
                <a:lnTo>
                  <a:pt x="367" y="32"/>
                </a:lnTo>
                <a:lnTo>
                  <a:pt x="368" y="30"/>
                </a:lnTo>
                <a:lnTo>
                  <a:pt x="371" y="27"/>
                </a:lnTo>
                <a:lnTo>
                  <a:pt x="371" y="27"/>
                </a:lnTo>
                <a:lnTo>
                  <a:pt x="372" y="26"/>
                </a:lnTo>
                <a:lnTo>
                  <a:pt x="373" y="25"/>
                </a:lnTo>
                <a:lnTo>
                  <a:pt x="375" y="25"/>
                </a:lnTo>
                <a:lnTo>
                  <a:pt x="376" y="24"/>
                </a:lnTo>
                <a:lnTo>
                  <a:pt x="377" y="24"/>
                </a:lnTo>
                <a:lnTo>
                  <a:pt x="378" y="24"/>
                </a:lnTo>
                <a:lnTo>
                  <a:pt x="379" y="24"/>
                </a:lnTo>
                <a:lnTo>
                  <a:pt x="380" y="24"/>
                </a:lnTo>
                <a:lnTo>
                  <a:pt x="380" y="24"/>
                </a:lnTo>
                <a:lnTo>
                  <a:pt x="382" y="24"/>
                </a:lnTo>
                <a:lnTo>
                  <a:pt x="383" y="25"/>
                </a:lnTo>
                <a:lnTo>
                  <a:pt x="384" y="26"/>
                </a:lnTo>
                <a:lnTo>
                  <a:pt x="385" y="26"/>
                </a:lnTo>
                <a:lnTo>
                  <a:pt x="386" y="26"/>
                </a:lnTo>
                <a:lnTo>
                  <a:pt x="388" y="26"/>
                </a:lnTo>
                <a:lnTo>
                  <a:pt x="391" y="25"/>
                </a:lnTo>
                <a:lnTo>
                  <a:pt x="393" y="25"/>
                </a:lnTo>
                <a:lnTo>
                  <a:pt x="397" y="24"/>
                </a:lnTo>
                <a:lnTo>
                  <a:pt x="399" y="24"/>
                </a:lnTo>
                <a:lnTo>
                  <a:pt x="400" y="24"/>
                </a:lnTo>
                <a:lnTo>
                  <a:pt x="401" y="24"/>
                </a:lnTo>
                <a:lnTo>
                  <a:pt x="402" y="24"/>
                </a:lnTo>
                <a:lnTo>
                  <a:pt x="408" y="25"/>
                </a:lnTo>
                <a:lnTo>
                  <a:pt x="410" y="25"/>
                </a:lnTo>
                <a:lnTo>
                  <a:pt x="412" y="26"/>
                </a:lnTo>
                <a:lnTo>
                  <a:pt x="415" y="26"/>
                </a:lnTo>
                <a:lnTo>
                  <a:pt x="417" y="25"/>
                </a:lnTo>
                <a:lnTo>
                  <a:pt x="419" y="25"/>
                </a:lnTo>
                <a:lnTo>
                  <a:pt x="420" y="25"/>
                </a:lnTo>
                <a:lnTo>
                  <a:pt x="420" y="25"/>
                </a:lnTo>
                <a:lnTo>
                  <a:pt x="421" y="24"/>
                </a:lnTo>
                <a:lnTo>
                  <a:pt x="422" y="23"/>
                </a:lnTo>
                <a:lnTo>
                  <a:pt x="422" y="23"/>
                </a:lnTo>
                <a:lnTo>
                  <a:pt x="423" y="21"/>
                </a:lnTo>
                <a:lnTo>
                  <a:pt x="424" y="20"/>
                </a:lnTo>
                <a:lnTo>
                  <a:pt x="424" y="18"/>
                </a:lnTo>
                <a:lnTo>
                  <a:pt x="427" y="7"/>
                </a:lnTo>
                <a:lnTo>
                  <a:pt x="428" y="4"/>
                </a:lnTo>
                <a:lnTo>
                  <a:pt x="428" y="2"/>
                </a:lnTo>
                <a:lnTo>
                  <a:pt x="429" y="1"/>
                </a:lnTo>
                <a:lnTo>
                  <a:pt x="430" y="0"/>
                </a:lnTo>
                <a:lnTo>
                  <a:pt x="430" y="0"/>
                </a:lnTo>
                <a:lnTo>
                  <a:pt x="430" y="0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597" name="Freeform 250">
            <a:extLst>
              <a:ext uri="{FF2B5EF4-FFF2-40B4-BE49-F238E27FC236}">
                <a16:creationId xmlns:a16="http://schemas.microsoft.com/office/drawing/2014/main" id="{C0ACD502-5FFD-4D5B-82C6-640CC4F7B52C}"/>
              </a:ext>
            </a:extLst>
          </p:cNvPr>
          <p:cNvSpPr>
            <a:spLocks/>
          </p:cNvSpPr>
          <p:nvPr/>
        </p:nvSpPr>
        <p:spPr bwMode="auto">
          <a:xfrm>
            <a:off x="8995814" y="2446217"/>
            <a:ext cx="791799" cy="669513"/>
          </a:xfrm>
          <a:custGeom>
            <a:avLst/>
            <a:gdLst>
              <a:gd name="T0" fmla="*/ 329 w 777"/>
              <a:gd name="T1" fmla="*/ 1 h 657"/>
              <a:gd name="T2" fmla="*/ 362 w 777"/>
              <a:gd name="T3" fmla="*/ 6 h 657"/>
              <a:gd name="T4" fmla="*/ 400 w 777"/>
              <a:gd name="T5" fmla="*/ 20 h 657"/>
              <a:gd name="T6" fmla="*/ 380 w 777"/>
              <a:gd name="T7" fmla="*/ 30 h 657"/>
              <a:gd name="T8" fmla="*/ 377 w 777"/>
              <a:gd name="T9" fmla="*/ 51 h 657"/>
              <a:gd name="T10" fmla="*/ 409 w 777"/>
              <a:gd name="T11" fmla="*/ 62 h 657"/>
              <a:gd name="T12" fmla="*/ 396 w 777"/>
              <a:gd name="T13" fmla="*/ 86 h 657"/>
              <a:gd name="T14" fmla="*/ 410 w 777"/>
              <a:gd name="T15" fmla="*/ 124 h 657"/>
              <a:gd name="T16" fmla="*/ 403 w 777"/>
              <a:gd name="T17" fmla="*/ 140 h 657"/>
              <a:gd name="T18" fmla="*/ 432 w 777"/>
              <a:gd name="T19" fmla="*/ 153 h 657"/>
              <a:gd name="T20" fmla="*/ 448 w 777"/>
              <a:gd name="T21" fmla="*/ 125 h 657"/>
              <a:gd name="T22" fmla="*/ 431 w 777"/>
              <a:gd name="T23" fmla="*/ 99 h 657"/>
              <a:gd name="T24" fmla="*/ 448 w 777"/>
              <a:gd name="T25" fmla="*/ 84 h 657"/>
              <a:gd name="T26" fmla="*/ 473 w 777"/>
              <a:gd name="T27" fmla="*/ 103 h 657"/>
              <a:gd name="T28" fmla="*/ 487 w 777"/>
              <a:gd name="T29" fmla="*/ 132 h 657"/>
              <a:gd name="T30" fmla="*/ 503 w 777"/>
              <a:gd name="T31" fmla="*/ 151 h 657"/>
              <a:gd name="T32" fmla="*/ 511 w 777"/>
              <a:gd name="T33" fmla="*/ 151 h 657"/>
              <a:gd name="T34" fmla="*/ 515 w 777"/>
              <a:gd name="T35" fmla="*/ 178 h 657"/>
              <a:gd name="T36" fmla="*/ 549 w 777"/>
              <a:gd name="T37" fmla="*/ 200 h 657"/>
              <a:gd name="T38" fmla="*/ 551 w 777"/>
              <a:gd name="T39" fmla="*/ 254 h 657"/>
              <a:gd name="T40" fmla="*/ 559 w 777"/>
              <a:gd name="T41" fmla="*/ 289 h 657"/>
              <a:gd name="T42" fmla="*/ 576 w 777"/>
              <a:gd name="T43" fmla="*/ 294 h 657"/>
              <a:gd name="T44" fmla="*/ 561 w 777"/>
              <a:gd name="T45" fmla="*/ 320 h 657"/>
              <a:gd name="T46" fmla="*/ 543 w 777"/>
              <a:gd name="T47" fmla="*/ 345 h 657"/>
              <a:gd name="T48" fmla="*/ 557 w 777"/>
              <a:gd name="T49" fmla="*/ 355 h 657"/>
              <a:gd name="T50" fmla="*/ 590 w 777"/>
              <a:gd name="T51" fmla="*/ 358 h 657"/>
              <a:gd name="T52" fmla="*/ 599 w 777"/>
              <a:gd name="T53" fmla="*/ 382 h 657"/>
              <a:gd name="T54" fmla="*/ 637 w 777"/>
              <a:gd name="T55" fmla="*/ 396 h 657"/>
              <a:gd name="T56" fmla="*/ 650 w 777"/>
              <a:gd name="T57" fmla="*/ 416 h 657"/>
              <a:gd name="T58" fmla="*/ 681 w 777"/>
              <a:gd name="T59" fmla="*/ 431 h 657"/>
              <a:gd name="T60" fmla="*/ 716 w 777"/>
              <a:gd name="T61" fmla="*/ 430 h 657"/>
              <a:gd name="T62" fmla="*/ 731 w 777"/>
              <a:gd name="T63" fmla="*/ 448 h 657"/>
              <a:gd name="T64" fmla="*/ 762 w 777"/>
              <a:gd name="T65" fmla="*/ 470 h 657"/>
              <a:gd name="T66" fmla="*/ 766 w 777"/>
              <a:gd name="T67" fmla="*/ 501 h 657"/>
              <a:gd name="T68" fmla="*/ 733 w 777"/>
              <a:gd name="T69" fmla="*/ 520 h 657"/>
              <a:gd name="T70" fmla="*/ 709 w 777"/>
              <a:gd name="T71" fmla="*/ 512 h 657"/>
              <a:gd name="T72" fmla="*/ 680 w 777"/>
              <a:gd name="T73" fmla="*/ 515 h 657"/>
              <a:gd name="T74" fmla="*/ 648 w 777"/>
              <a:gd name="T75" fmla="*/ 519 h 657"/>
              <a:gd name="T76" fmla="*/ 601 w 777"/>
              <a:gd name="T77" fmla="*/ 492 h 657"/>
              <a:gd name="T78" fmla="*/ 570 w 777"/>
              <a:gd name="T79" fmla="*/ 499 h 657"/>
              <a:gd name="T80" fmla="*/ 539 w 777"/>
              <a:gd name="T81" fmla="*/ 538 h 657"/>
              <a:gd name="T82" fmla="*/ 499 w 777"/>
              <a:gd name="T83" fmla="*/ 602 h 657"/>
              <a:gd name="T84" fmla="*/ 483 w 777"/>
              <a:gd name="T85" fmla="*/ 649 h 657"/>
              <a:gd name="T86" fmla="*/ 469 w 777"/>
              <a:gd name="T87" fmla="*/ 654 h 657"/>
              <a:gd name="T88" fmla="*/ 461 w 777"/>
              <a:gd name="T89" fmla="*/ 605 h 657"/>
              <a:gd name="T90" fmla="*/ 442 w 777"/>
              <a:gd name="T91" fmla="*/ 596 h 657"/>
              <a:gd name="T92" fmla="*/ 393 w 777"/>
              <a:gd name="T93" fmla="*/ 593 h 657"/>
              <a:gd name="T94" fmla="*/ 365 w 777"/>
              <a:gd name="T95" fmla="*/ 585 h 657"/>
              <a:gd name="T96" fmla="*/ 357 w 777"/>
              <a:gd name="T97" fmla="*/ 564 h 657"/>
              <a:gd name="T98" fmla="*/ 328 w 777"/>
              <a:gd name="T99" fmla="*/ 554 h 657"/>
              <a:gd name="T100" fmla="*/ 292 w 777"/>
              <a:gd name="T101" fmla="*/ 541 h 657"/>
              <a:gd name="T102" fmla="*/ 260 w 777"/>
              <a:gd name="T103" fmla="*/ 548 h 657"/>
              <a:gd name="T104" fmla="*/ 230 w 777"/>
              <a:gd name="T105" fmla="*/ 590 h 657"/>
              <a:gd name="T106" fmla="*/ 212 w 777"/>
              <a:gd name="T107" fmla="*/ 586 h 657"/>
              <a:gd name="T108" fmla="*/ 176 w 777"/>
              <a:gd name="T109" fmla="*/ 586 h 657"/>
              <a:gd name="T110" fmla="*/ 104 w 777"/>
              <a:gd name="T111" fmla="*/ 581 h 657"/>
              <a:gd name="T112" fmla="*/ 51 w 777"/>
              <a:gd name="T113" fmla="*/ 550 h 657"/>
              <a:gd name="T114" fmla="*/ 39 w 777"/>
              <a:gd name="T115" fmla="*/ 533 h 657"/>
              <a:gd name="T116" fmla="*/ 21 w 777"/>
              <a:gd name="T117" fmla="*/ 523 h 657"/>
              <a:gd name="T118" fmla="*/ 3 w 777"/>
              <a:gd name="T119" fmla="*/ 510 h 6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777" h="657">
                <a:moveTo>
                  <a:pt x="296" y="0"/>
                </a:moveTo>
                <a:lnTo>
                  <a:pt x="297" y="0"/>
                </a:lnTo>
                <a:lnTo>
                  <a:pt x="297" y="0"/>
                </a:lnTo>
                <a:lnTo>
                  <a:pt x="299" y="1"/>
                </a:lnTo>
                <a:lnTo>
                  <a:pt x="303" y="2"/>
                </a:lnTo>
                <a:lnTo>
                  <a:pt x="305" y="2"/>
                </a:lnTo>
                <a:lnTo>
                  <a:pt x="308" y="3"/>
                </a:lnTo>
                <a:lnTo>
                  <a:pt x="312" y="3"/>
                </a:lnTo>
                <a:lnTo>
                  <a:pt x="314" y="3"/>
                </a:lnTo>
                <a:lnTo>
                  <a:pt x="316" y="3"/>
                </a:lnTo>
                <a:lnTo>
                  <a:pt x="318" y="2"/>
                </a:lnTo>
                <a:lnTo>
                  <a:pt x="322" y="1"/>
                </a:lnTo>
                <a:lnTo>
                  <a:pt x="323" y="1"/>
                </a:lnTo>
                <a:lnTo>
                  <a:pt x="324" y="1"/>
                </a:lnTo>
                <a:lnTo>
                  <a:pt x="325" y="1"/>
                </a:lnTo>
                <a:lnTo>
                  <a:pt x="327" y="1"/>
                </a:lnTo>
                <a:lnTo>
                  <a:pt x="329" y="1"/>
                </a:lnTo>
                <a:lnTo>
                  <a:pt x="332" y="3"/>
                </a:lnTo>
                <a:lnTo>
                  <a:pt x="333" y="3"/>
                </a:lnTo>
                <a:lnTo>
                  <a:pt x="334" y="3"/>
                </a:lnTo>
                <a:lnTo>
                  <a:pt x="335" y="3"/>
                </a:lnTo>
                <a:lnTo>
                  <a:pt x="336" y="3"/>
                </a:lnTo>
                <a:lnTo>
                  <a:pt x="340" y="2"/>
                </a:lnTo>
                <a:lnTo>
                  <a:pt x="342" y="2"/>
                </a:lnTo>
                <a:lnTo>
                  <a:pt x="343" y="2"/>
                </a:lnTo>
                <a:lnTo>
                  <a:pt x="345" y="2"/>
                </a:lnTo>
                <a:lnTo>
                  <a:pt x="348" y="2"/>
                </a:lnTo>
                <a:lnTo>
                  <a:pt x="352" y="3"/>
                </a:lnTo>
                <a:lnTo>
                  <a:pt x="353" y="3"/>
                </a:lnTo>
                <a:lnTo>
                  <a:pt x="355" y="3"/>
                </a:lnTo>
                <a:lnTo>
                  <a:pt x="357" y="4"/>
                </a:lnTo>
                <a:lnTo>
                  <a:pt x="359" y="4"/>
                </a:lnTo>
                <a:lnTo>
                  <a:pt x="361" y="5"/>
                </a:lnTo>
                <a:lnTo>
                  <a:pt x="362" y="6"/>
                </a:lnTo>
                <a:lnTo>
                  <a:pt x="366" y="8"/>
                </a:lnTo>
                <a:lnTo>
                  <a:pt x="376" y="12"/>
                </a:lnTo>
                <a:lnTo>
                  <a:pt x="378" y="13"/>
                </a:lnTo>
                <a:lnTo>
                  <a:pt x="380" y="14"/>
                </a:lnTo>
                <a:lnTo>
                  <a:pt x="383" y="15"/>
                </a:lnTo>
                <a:lnTo>
                  <a:pt x="385" y="16"/>
                </a:lnTo>
                <a:lnTo>
                  <a:pt x="388" y="17"/>
                </a:lnTo>
                <a:lnTo>
                  <a:pt x="390" y="18"/>
                </a:lnTo>
                <a:lnTo>
                  <a:pt x="392" y="18"/>
                </a:lnTo>
                <a:lnTo>
                  <a:pt x="394" y="18"/>
                </a:lnTo>
                <a:lnTo>
                  <a:pt x="396" y="19"/>
                </a:lnTo>
                <a:lnTo>
                  <a:pt x="398" y="19"/>
                </a:lnTo>
                <a:lnTo>
                  <a:pt x="400" y="18"/>
                </a:lnTo>
                <a:lnTo>
                  <a:pt x="400" y="18"/>
                </a:lnTo>
                <a:lnTo>
                  <a:pt x="401" y="18"/>
                </a:lnTo>
                <a:lnTo>
                  <a:pt x="400" y="19"/>
                </a:lnTo>
                <a:lnTo>
                  <a:pt x="400" y="20"/>
                </a:lnTo>
                <a:lnTo>
                  <a:pt x="399" y="21"/>
                </a:lnTo>
                <a:lnTo>
                  <a:pt x="399" y="22"/>
                </a:lnTo>
                <a:lnTo>
                  <a:pt x="398" y="24"/>
                </a:lnTo>
                <a:lnTo>
                  <a:pt x="397" y="28"/>
                </a:lnTo>
                <a:lnTo>
                  <a:pt x="397" y="29"/>
                </a:lnTo>
                <a:lnTo>
                  <a:pt x="397" y="29"/>
                </a:lnTo>
                <a:lnTo>
                  <a:pt x="396" y="30"/>
                </a:lnTo>
                <a:lnTo>
                  <a:pt x="396" y="31"/>
                </a:lnTo>
                <a:lnTo>
                  <a:pt x="395" y="31"/>
                </a:lnTo>
                <a:lnTo>
                  <a:pt x="395" y="32"/>
                </a:lnTo>
                <a:lnTo>
                  <a:pt x="394" y="32"/>
                </a:lnTo>
                <a:lnTo>
                  <a:pt x="393" y="32"/>
                </a:lnTo>
                <a:lnTo>
                  <a:pt x="392" y="32"/>
                </a:lnTo>
                <a:lnTo>
                  <a:pt x="391" y="32"/>
                </a:lnTo>
                <a:lnTo>
                  <a:pt x="390" y="32"/>
                </a:lnTo>
                <a:lnTo>
                  <a:pt x="384" y="31"/>
                </a:lnTo>
                <a:lnTo>
                  <a:pt x="380" y="30"/>
                </a:lnTo>
                <a:lnTo>
                  <a:pt x="379" y="30"/>
                </a:lnTo>
                <a:lnTo>
                  <a:pt x="378" y="30"/>
                </a:lnTo>
                <a:lnTo>
                  <a:pt x="378" y="31"/>
                </a:lnTo>
                <a:lnTo>
                  <a:pt x="377" y="31"/>
                </a:lnTo>
                <a:lnTo>
                  <a:pt x="377" y="32"/>
                </a:lnTo>
                <a:lnTo>
                  <a:pt x="377" y="33"/>
                </a:lnTo>
                <a:lnTo>
                  <a:pt x="376" y="34"/>
                </a:lnTo>
                <a:lnTo>
                  <a:pt x="376" y="36"/>
                </a:lnTo>
                <a:lnTo>
                  <a:pt x="376" y="37"/>
                </a:lnTo>
                <a:lnTo>
                  <a:pt x="376" y="38"/>
                </a:lnTo>
                <a:lnTo>
                  <a:pt x="376" y="42"/>
                </a:lnTo>
                <a:lnTo>
                  <a:pt x="376" y="43"/>
                </a:lnTo>
                <a:lnTo>
                  <a:pt x="376" y="45"/>
                </a:lnTo>
                <a:lnTo>
                  <a:pt x="376" y="48"/>
                </a:lnTo>
                <a:lnTo>
                  <a:pt x="376" y="50"/>
                </a:lnTo>
                <a:lnTo>
                  <a:pt x="376" y="51"/>
                </a:lnTo>
                <a:lnTo>
                  <a:pt x="377" y="51"/>
                </a:lnTo>
                <a:lnTo>
                  <a:pt x="377" y="52"/>
                </a:lnTo>
                <a:lnTo>
                  <a:pt x="377" y="53"/>
                </a:lnTo>
                <a:lnTo>
                  <a:pt x="378" y="53"/>
                </a:lnTo>
                <a:lnTo>
                  <a:pt x="378" y="54"/>
                </a:lnTo>
                <a:lnTo>
                  <a:pt x="379" y="54"/>
                </a:lnTo>
                <a:lnTo>
                  <a:pt x="380" y="54"/>
                </a:lnTo>
                <a:lnTo>
                  <a:pt x="384" y="56"/>
                </a:lnTo>
                <a:lnTo>
                  <a:pt x="388" y="57"/>
                </a:lnTo>
                <a:lnTo>
                  <a:pt x="394" y="58"/>
                </a:lnTo>
                <a:lnTo>
                  <a:pt x="397" y="59"/>
                </a:lnTo>
                <a:lnTo>
                  <a:pt x="399" y="60"/>
                </a:lnTo>
                <a:lnTo>
                  <a:pt x="401" y="60"/>
                </a:lnTo>
                <a:lnTo>
                  <a:pt x="404" y="60"/>
                </a:lnTo>
                <a:lnTo>
                  <a:pt x="407" y="61"/>
                </a:lnTo>
                <a:lnTo>
                  <a:pt x="408" y="61"/>
                </a:lnTo>
                <a:lnTo>
                  <a:pt x="408" y="61"/>
                </a:lnTo>
                <a:lnTo>
                  <a:pt x="409" y="62"/>
                </a:lnTo>
                <a:lnTo>
                  <a:pt x="409" y="62"/>
                </a:lnTo>
                <a:lnTo>
                  <a:pt x="409" y="62"/>
                </a:lnTo>
                <a:lnTo>
                  <a:pt x="409" y="63"/>
                </a:lnTo>
                <a:lnTo>
                  <a:pt x="408" y="63"/>
                </a:lnTo>
                <a:lnTo>
                  <a:pt x="407" y="64"/>
                </a:lnTo>
                <a:lnTo>
                  <a:pt x="406" y="65"/>
                </a:lnTo>
                <a:lnTo>
                  <a:pt x="405" y="66"/>
                </a:lnTo>
                <a:lnTo>
                  <a:pt x="404" y="67"/>
                </a:lnTo>
                <a:lnTo>
                  <a:pt x="403" y="68"/>
                </a:lnTo>
                <a:lnTo>
                  <a:pt x="402" y="71"/>
                </a:lnTo>
                <a:lnTo>
                  <a:pt x="401" y="73"/>
                </a:lnTo>
                <a:lnTo>
                  <a:pt x="398" y="77"/>
                </a:lnTo>
                <a:lnTo>
                  <a:pt x="397" y="78"/>
                </a:lnTo>
                <a:lnTo>
                  <a:pt x="397" y="80"/>
                </a:lnTo>
                <a:lnTo>
                  <a:pt x="396" y="82"/>
                </a:lnTo>
                <a:lnTo>
                  <a:pt x="396" y="84"/>
                </a:lnTo>
                <a:lnTo>
                  <a:pt x="396" y="86"/>
                </a:lnTo>
                <a:lnTo>
                  <a:pt x="396" y="88"/>
                </a:lnTo>
                <a:lnTo>
                  <a:pt x="397" y="90"/>
                </a:lnTo>
                <a:lnTo>
                  <a:pt x="397" y="92"/>
                </a:lnTo>
                <a:lnTo>
                  <a:pt x="398" y="97"/>
                </a:lnTo>
                <a:lnTo>
                  <a:pt x="400" y="102"/>
                </a:lnTo>
                <a:lnTo>
                  <a:pt x="401" y="106"/>
                </a:lnTo>
                <a:lnTo>
                  <a:pt x="402" y="108"/>
                </a:lnTo>
                <a:lnTo>
                  <a:pt x="402" y="109"/>
                </a:lnTo>
                <a:lnTo>
                  <a:pt x="403" y="110"/>
                </a:lnTo>
                <a:lnTo>
                  <a:pt x="404" y="112"/>
                </a:lnTo>
                <a:lnTo>
                  <a:pt x="407" y="116"/>
                </a:lnTo>
                <a:lnTo>
                  <a:pt x="408" y="117"/>
                </a:lnTo>
                <a:lnTo>
                  <a:pt x="408" y="119"/>
                </a:lnTo>
                <a:lnTo>
                  <a:pt x="409" y="120"/>
                </a:lnTo>
                <a:lnTo>
                  <a:pt x="410" y="122"/>
                </a:lnTo>
                <a:lnTo>
                  <a:pt x="410" y="123"/>
                </a:lnTo>
                <a:lnTo>
                  <a:pt x="410" y="124"/>
                </a:lnTo>
                <a:lnTo>
                  <a:pt x="410" y="125"/>
                </a:lnTo>
                <a:lnTo>
                  <a:pt x="410" y="126"/>
                </a:lnTo>
                <a:lnTo>
                  <a:pt x="409" y="126"/>
                </a:lnTo>
                <a:lnTo>
                  <a:pt x="409" y="127"/>
                </a:lnTo>
                <a:lnTo>
                  <a:pt x="408" y="128"/>
                </a:lnTo>
                <a:lnTo>
                  <a:pt x="406" y="130"/>
                </a:lnTo>
                <a:lnTo>
                  <a:pt x="405" y="131"/>
                </a:lnTo>
                <a:lnTo>
                  <a:pt x="404" y="132"/>
                </a:lnTo>
                <a:lnTo>
                  <a:pt x="404" y="133"/>
                </a:lnTo>
                <a:lnTo>
                  <a:pt x="403" y="134"/>
                </a:lnTo>
                <a:lnTo>
                  <a:pt x="403" y="135"/>
                </a:lnTo>
                <a:lnTo>
                  <a:pt x="403" y="136"/>
                </a:lnTo>
                <a:lnTo>
                  <a:pt x="402" y="137"/>
                </a:lnTo>
                <a:lnTo>
                  <a:pt x="402" y="138"/>
                </a:lnTo>
                <a:lnTo>
                  <a:pt x="402" y="139"/>
                </a:lnTo>
                <a:lnTo>
                  <a:pt x="403" y="140"/>
                </a:lnTo>
                <a:lnTo>
                  <a:pt x="403" y="140"/>
                </a:lnTo>
                <a:lnTo>
                  <a:pt x="404" y="141"/>
                </a:lnTo>
                <a:lnTo>
                  <a:pt x="404" y="142"/>
                </a:lnTo>
                <a:lnTo>
                  <a:pt x="406" y="144"/>
                </a:lnTo>
                <a:lnTo>
                  <a:pt x="407" y="145"/>
                </a:lnTo>
                <a:lnTo>
                  <a:pt x="408" y="146"/>
                </a:lnTo>
                <a:lnTo>
                  <a:pt x="410" y="148"/>
                </a:lnTo>
                <a:lnTo>
                  <a:pt x="415" y="151"/>
                </a:lnTo>
                <a:lnTo>
                  <a:pt x="417" y="153"/>
                </a:lnTo>
                <a:lnTo>
                  <a:pt x="419" y="154"/>
                </a:lnTo>
                <a:lnTo>
                  <a:pt x="422" y="155"/>
                </a:lnTo>
                <a:lnTo>
                  <a:pt x="424" y="155"/>
                </a:lnTo>
                <a:lnTo>
                  <a:pt x="425" y="156"/>
                </a:lnTo>
                <a:lnTo>
                  <a:pt x="427" y="156"/>
                </a:lnTo>
                <a:lnTo>
                  <a:pt x="428" y="155"/>
                </a:lnTo>
                <a:lnTo>
                  <a:pt x="429" y="155"/>
                </a:lnTo>
                <a:lnTo>
                  <a:pt x="430" y="154"/>
                </a:lnTo>
                <a:lnTo>
                  <a:pt x="432" y="153"/>
                </a:lnTo>
                <a:lnTo>
                  <a:pt x="434" y="152"/>
                </a:lnTo>
                <a:lnTo>
                  <a:pt x="436" y="150"/>
                </a:lnTo>
                <a:lnTo>
                  <a:pt x="437" y="148"/>
                </a:lnTo>
                <a:lnTo>
                  <a:pt x="438" y="147"/>
                </a:lnTo>
                <a:lnTo>
                  <a:pt x="439" y="146"/>
                </a:lnTo>
                <a:lnTo>
                  <a:pt x="440" y="144"/>
                </a:lnTo>
                <a:lnTo>
                  <a:pt x="441" y="142"/>
                </a:lnTo>
                <a:lnTo>
                  <a:pt x="442" y="138"/>
                </a:lnTo>
                <a:lnTo>
                  <a:pt x="444" y="135"/>
                </a:lnTo>
                <a:lnTo>
                  <a:pt x="445" y="133"/>
                </a:lnTo>
                <a:lnTo>
                  <a:pt x="447" y="131"/>
                </a:lnTo>
                <a:lnTo>
                  <a:pt x="447" y="129"/>
                </a:lnTo>
                <a:lnTo>
                  <a:pt x="448" y="129"/>
                </a:lnTo>
                <a:lnTo>
                  <a:pt x="448" y="128"/>
                </a:lnTo>
                <a:lnTo>
                  <a:pt x="448" y="127"/>
                </a:lnTo>
                <a:lnTo>
                  <a:pt x="448" y="126"/>
                </a:lnTo>
                <a:lnTo>
                  <a:pt x="448" y="125"/>
                </a:lnTo>
                <a:lnTo>
                  <a:pt x="447" y="124"/>
                </a:lnTo>
                <a:lnTo>
                  <a:pt x="447" y="123"/>
                </a:lnTo>
                <a:lnTo>
                  <a:pt x="447" y="122"/>
                </a:lnTo>
                <a:lnTo>
                  <a:pt x="446" y="120"/>
                </a:lnTo>
                <a:lnTo>
                  <a:pt x="444" y="117"/>
                </a:lnTo>
                <a:lnTo>
                  <a:pt x="444" y="117"/>
                </a:lnTo>
                <a:lnTo>
                  <a:pt x="443" y="115"/>
                </a:lnTo>
                <a:lnTo>
                  <a:pt x="442" y="113"/>
                </a:lnTo>
                <a:lnTo>
                  <a:pt x="442" y="112"/>
                </a:lnTo>
                <a:lnTo>
                  <a:pt x="442" y="111"/>
                </a:lnTo>
                <a:lnTo>
                  <a:pt x="441" y="110"/>
                </a:lnTo>
                <a:lnTo>
                  <a:pt x="440" y="109"/>
                </a:lnTo>
                <a:lnTo>
                  <a:pt x="433" y="102"/>
                </a:lnTo>
                <a:lnTo>
                  <a:pt x="432" y="101"/>
                </a:lnTo>
                <a:lnTo>
                  <a:pt x="432" y="101"/>
                </a:lnTo>
                <a:lnTo>
                  <a:pt x="431" y="100"/>
                </a:lnTo>
                <a:lnTo>
                  <a:pt x="431" y="99"/>
                </a:lnTo>
                <a:lnTo>
                  <a:pt x="430" y="98"/>
                </a:lnTo>
                <a:lnTo>
                  <a:pt x="430" y="97"/>
                </a:lnTo>
                <a:lnTo>
                  <a:pt x="429" y="96"/>
                </a:lnTo>
                <a:lnTo>
                  <a:pt x="429" y="96"/>
                </a:lnTo>
                <a:lnTo>
                  <a:pt x="429" y="96"/>
                </a:lnTo>
                <a:lnTo>
                  <a:pt x="430" y="95"/>
                </a:lnTo>
                <a:lnTo>
                  <a:pt x="430" y="95"/>
                </a:lnTo>
                <a:lnTo>
                  <a:pt x="430" y="94"/>
                </a:lnTo>
                <a:lnTo>
                  <a:pt x="432" y="92"/>
                </a:lnTo>
                <a:lnTo>
                  <a:pt x="434" y="90"/>
                </a:lnTo>
                <a:lnTo>
                  <a:pt x="436" y="89"/>
                </a:lnTo>
                <a:lnTo>
                  <a:pt x="438" y="88"/>
                </a:lnTo>
                <a:lnTo>
                  <a:pt x="441" y="86"/>
                </a:lnTo>
                <a:lnTo>
                  <a:pt x="443" y="85"/>
                </a:lnTo>
                <a:lnTo>
                  <a:pt x="445" y="85"/>
                </a:lnTo>
                <a:lnTo>
                  <a:pt x="446" y="84"/>
                </a:lnTo>
                <a:lnTo>
                  <a:pt x="448" y="84"/>
                </a:lnTo>
                <a:lnTo>
                  <a:pt x="449" y="84"/>
                </a:lnTo>
                <a:lnTo>
                  <a:pt x="451" y="84"/>
                </a:lnTo>
                <a:lnTo>
                  <a:pt x="453" y="85"/>
                </a:lnTo>
                <a:lnTo>
                  <a:pt x="457" y="86"/>
                </a:lnTo>
                <a:lnTo>
                  <a:pt x="459" y="87"/>
                </a:lnTo>
                <a:lnTo>
                  <a:pt x="460" y="87"/>
                </a:lnTo>
                <a:lnTo>
                  <a:pt x="461" y="87"/>
                </a:lnTo>
                <a:lnTo>
                  <a:pt x="462" y="88"/>
                </a:lnTo>
                <a:lnTo>
                  <a:pt x="463" y="89"/>
                </a:lnTo>
                <a:lnTo>
                  <a:pt x="464" y="90"/>
                </a:lnTo>
                <a:lnTo>
                  <a:pt x="466" y="92"/>
                </a:lnTo>
                <a:lnTo>
                  <a:pt x="467" y="94"/>
                </a:lnTo>
                <a:lnTo>
                  <a:pt x="467" y="94"/>
                </a:lnTo>
                <a:lnTo>
                  <a:pt x="468" y="97"/>
                </a:lnTo>
                <a:lnTo>
                  <a:pt x="470" y="99"/>
                </a:lnTo>
                <a:lnTo>
                  <a:pt x="471" y="100"/>
                </a:lnTo>
                <a:lnTo>
                  <a:pt x="473" y="103"/>
                </a:lnTo>
                <a:lnTo>
                  <a:pt x="474" y="104"/>
                </a:lnTo>
                <a:lnTo>
                  <a:pt x="474" y="105"/>
                </a:lnTo>
                <a:lnTo>
                  <a:pt x="475" y="107"/>
                </a:lnTo>
                <a:lnTo>
                  <a:pt x="476" y="107"/>
                </a:lnTo>
                <a:lnTo>
                  <a:pt x="477" y="108"/>
                </a:lnTo>
                <a:lnTo>
                  <a:pt x="478" y="110"/>
                </a:lnTo>
                <a:lnTo>
                  <a:pt x="479" y="111"/>
                </a:lnTo>
                <a:lnTo>
                  <a:pt x="479" y="113"/>
                </a:lnTo>
                <a:lnTo>
                  <a:pt x="480" y="114"/>
                </a:lnTo>
                <a:lnTo>
                  <a:pt x="481" y="118"/>
                </a:lnTo>
                <a:lnTo>
                  <a:pt x="483" y="123"/>
                </a:lnTo>
                <a:lnTo>
                  <a:pt x="484" y="127"/>
                </a:lnTo>
                <a:lnTo>
                  <a:pt x="484" y="128"/>
                </a:lnTo>
                <a:lnTo>
                  <a:pt x="485" y="129"/>
                </a:lnTo>
                <a:lnTo>
                  <a:pt x="486" y="130"/>
                </a:lnTo>
                <a:lnTo>
                  <a:pt x="486" y="131"/>
                </a:lnTo>
                <a:lnTo>
                  <a:pt x="487" y="132"/>
                </a:lnTo>
                <a:lnTo>
                  <a:pt x="490" y="135"/>
                </a:lnTo>
                <a:lnTo>
                  <a:pt x="491" y="135"/>
                </a:lnTo>
                <a:lnTo>
                  <a:pt x="491" y="136"/>
                </a:lnTo>
                <a:lnTo>
                  <a:pt x="492" y="137"/>
                </a:lnTo>
                <a:lnTo>
                  <a:pt x="492" y="138"/>
                </a:lnTo>
                <a:lnTo>
                  <a:pt x="494" y="141"/>
                </a:lnTo>
                <a:lnTo>
                  <a:pt x="495" y="143"/>
                </a:lnTo>
                <a:lnTo>
                  <a:pt x="495" y="144"/>
                </a:lnTo>
                <a:lnTo>
                  <a:pt x="497" y="145"/>
                </a:lnTo>
                <a:lnTo>
                  <a:pt x="498" y="147"/>
                </a:lnTo>
                <a:lnTo>
                  <a:pt x="499" y="148"/>
                </a:lnTo>
                <a:lnTo>
                  <a:pt x="500" y="149"/>
                </a:lnTo>
                <a:lnTo>
                  <a:pt x="500" y="149"/>
                </a:lnTo>
                <a:lnTo>
                  <a:pt x="501" y="150"/>
                </a:lnTo>
                <a:lnTo>
                  <a:pt x="502" y="150"/>
                </a:lnTo>
                <a:lnTo>
                  <a:pt x="502" y="150"/>
                </a:lnTo>
                <a:lnTo>
                  <a:pt x="503" y="151"/>
                </a:lnTo>
                <a:lnTo>
                  <a:pt x="503" y="151"/>
                </a:lnTo>
                <a:lnTo>
                  <a:pt x="504" y="151"/>
                </a:lnTo>
                <a:lnTo>
                  <a:pt x="505" y="150"/>
                </a:lnTo>
                <a:lnTo>
                  <a:pt x="505" y="150"/>
                </a:lnTo>
                <a:lnTo>
                  <a:pt x="506" y="150"/>
                </a:lnTo>
                <a:lnTo>
                  <a:pt x="506" y="149"/>
                </a:lnTo>
                <a:lnTo>
                  <a:pt x="507" y="147"/>
                </a:lnTo>
                <a:lnTo>
                  <a:pt x="508" y="146"/>
                </a:lnTo>
                <a:lnTo>
                  <a:pt x="508" y="146"/>
                </a:lnTo>
                <a:lnTo>
                  <a:pt x="509" y="146"/>
                </a:lnTo>
                <a:lnTo>
                  <a:pt x="509" y="146"/>
                </a:lnTo>
                <a:lnTo>
                  <a:pt x="510" y="146"/>
                </a:lnTo>
                <a:lnTo>
                  <a:pt x="510" y="146"/>
                </a:lnTo>
                <a:lnTo>
                  <a:pt x="510" y="147"/>
                </a:lnTo>
                <a:lnTo>
                  <a:pt x="510" y="148"/>
                </a:lnTo>
                <a:lnTo>
                  <a:pt x="511" y="149"/>
                </a:lnTo>
                <a:lnTo>
                  <a:pt x="511" y="151"/>
                </a:lnTo>
                <a:lnTo>
                  <a:pt x="511" y="153"/>
                </a:lnTo>
                <a:lnTo>
                  <a:pt x="510" y="155"/>
                </a:lnTo>
                <a:lnTo>
                  <a:pt x="510" y="158"/>
                </a:lnTo>
                <a:lnTo>
                  <a:pt x="510" y="159"/>
                </a:lnTo>
                <a:lnTo>
                  <a:pt x="509" y="164"/>
                </a:lnTo>
                <a:lnTo>
                  <a:pt x="508" y="168"/>
                </a:lnTo>
                <a:lnTo>
                  <a:pt x="508" y="171"/>
                </a:lnTo>
                <a:lnTo>
                  <a:pt x="508" y="172"/>
                </a:lnTo>
                <a:lnTo>
                  <a:pt x="508" y="172"/>
                </a:lnTo>
                <a:lnTo>
                  <a:pt x="508" y="173"/>
                </a:lnTo>
                <a:lnTo>
                  <a:pt x="508" y="173"/>
                </a:lnTo>
                <a:lnTo>
                  <a:pt x="509" y="174"/>
                </a:lnTo>
                <a:lnTo>
                  <a:pt x="509" y="175"/>
                </a:lnTo>
                <a:lnTo>
                  <a:pt x="510" y="175"/>
                </a:lnTo>
                <a:lnTo>
                  <a:pt x="511" y="176"/>
                </a:lnTo>
                <a:lnTo>
                  <a:pt x="512" y="177"/>
                </a:lnTo>
                <a:lnTo>
                  <a:pt x="515" y="178"/>
                </a:lnTo>
                <a:lnTo>
                  <a:pt x="517" y="180"/>
                </a:lnTo>
                <a:lnTo>
                  <a:pt x="520" y="181"/>
                </a:lnTo>
                <a:lnTo>
                  <a:pt x="522" y="182"/>
                </a:lnTo>
                <a:lnTo>
                  <a:pt x="526" y="183"/>
                </a:lnTo>
                <a:lnTo>
                  <a:pt x="530" y="184"/>
                </a:lnTo>
                <a:lnTo>
                  <a:pt x="532" y="185"/>
                </a:lnTo>
                <a:lnTo>
                  <a:pt x="534" y="186"/>
                </a:lnTo>
                <a:lnTo>
                  <a:pt x="537" y="187"/>
                </a:lnTo>
                <a:lnTo>
                  <a:pt x="538" y="188"/>
                </a:lnTo>
                <a:lnTo>
                  <a:pt x="540" y="190"/>
                </a:lnTo>
                <a:lnTo>
                  <a:pt x="544" y="193"/>
                </a:lnTo>
                <a:lnTo>
                  <a:pt x="546" y="194"/>
                </a:lnTo>
                <a:lnTo>
                  <a:pt x="546" y="195"/>
                </a:lnTo>
                <a:lnTo>
                  <a:pt x="547" y="196"/>
                </a:lnTo>
                <a:lnTo>
                  <a:pt x="548" y="197"/>
                </a:lnTo>
                <a:lnTo>
                  <a:pt x="548" y="198"/>
                </a:lnTo>
                <a:lnTo>
                  <a:pt x="549" y="200"/>
                </a:lnTo>
                <a:lnTo>
                  <a:pt x="551" y="207"/>
                </a:lnTo>
                <a:lnTo>
                  <a:pt x="552" y="211"/>
                </a:lnTo>
                <a:lnTo>
                  <a:pt x="553" y="213"/>
                </a:lnTo>
                <a:lnTo>
                  <a:pt x="555" y="218"/>
                </a:lnTo>
                <a:lnTo>
                  <a:pt x="557" y="224"/>
                </a:lnTo>
                <a:lnTo>
                  <a:pt x="558" y="226"/>
                </a:lnTo>
                <a:lnTo>
                  <a:pt x="558" y="226"/>
                </a:lnTo>
                <a:lnTo>
                  <a:pt x="553" y="236"/>
                </a:lnTo>
                <a:lnTo>
                  <a:pt x="552" y="239"/>
                </a:lnTo>
                <a:lnTo>
                  <a:pt x="551" y="241"/>
                </a:lnTo>
                <a:lnTo>
                  <a:pt x="550" y="242"/>
                </a:lnTo>
                <a:lnTo>
                  <a:pt x="550" y="243"/>
                </a:lnTo>
                <a:lnTo>
                  <a:pt x="550" y="245"/>
                </a:lnTo>
                <a:lnTo>
                  <a:pt x="549" y="247"/>
                </a:lnTo>
                <a:lnTo>
                  <a:pt x="550" y="249"/>
                </a:lnTo>
                <a:lnTo>
                  <a:pt x="550" y="250"/>
                </a:lnTo>
                <a:lnTo>
                  <a:pt x="551" y="254"/>
                </a:lnTo>
                <a:lnTo>
                  <a:pt x="551" y="256"/>
                </a:lnTo>
                <a:lnTo>
                  <a:pt x="551" y="258"/>
                </a:lnTo>
                <a:lnTo>
                  <a:pt x="552" y="263"/>
                </a:lnTo>
                <a:lnTo>
                  <a:pt x="552" y="265"/>
                </a:lnTo>
                <a:lnTo>
                  <a:pt x="552" y="266"/>
                </a:lnTo>
                <a:lnTo>
                  <a:pt x="553" y="268"/>
                </a:lnTo>
                <a:lnTo>
                  <a:pt x="553" y="270"/>
                </a:lnTo>
                <a:lnTo>
                  <a:pt x="556" y="276"/>
                </a:lnTo>
                <a:lnTo>
                  <a:pt x="558" y="280"/>
                </a:lnTo>
                <a:lnTo>
                  <a:pt x="558" y="281"/>
                </a:lnTo>
                <a:lnTo>
                  <a:pt x="558" y="282"/>
                </a:lnTo>
                <a:lnTo>
                  <a:pt x="558" y="283"/>
                </a:lnTo>
                <a:lnTo>
                  <a:pt x="558" y="284"/>
                </a:lnTo>
                <a:lnTo>
                  <a:pt x="558" y="287"/>
                </a:lnTo>
                <a:lnTo>
                  <a:pt x="558" y="288"/>
                </a:lnTo>
                <a:lnTo>
                  <a:pt x="559" y="289"/>
                </a:lnTo>
                <a:lnTo>
                  <a:pt x="559" y="289"/>
                </a:lnTo>
                <a:lnTo>
                  <a:pt x="559" y="290"/>
                </a:lnTo>
                <a:lnTo>
                  <a:pt x="559" y="290"/>
                </a:lnTo>
                <a:lnTo>
                  <a:pt x="560" y="290"/>
                </a:lnTo>
                <a:lnTo>
                  <a:pt x="561" y="291"/>
                </a:lnTo>
                <a:lnTo>
                  <a:pt x="562" y="291"/>
                </a:lnTo>
                <a:lnTo>
                  <a:pt x="564" y="291"/>
                </a:lnTo>
                <a:lnTo>
                  <a:pt x="568" y="291"/>
                </a:lnTo>
                <a:lnTo>
                  <a:pt x="569" y="291"/>
                </a:lnTo>
                <a:lnTo>
                  <a:pt x="572" y="290"/>
                </a:lnTo>
                <a:lnTo>
                  <a:pt x="572" y="290"/>
                </a:lnTo>
                <a:lnTo>
                  <a:pt x="573" y="290"/>
                </a:lnTo>
                <a:lnTo>
                  <a:pt x="574" y="291"/>
                </a:lnTo>
                <a:lnTo>
                  <a:pt x="575" y="291"/>
                </a:lnTo>
                <a:lnTo>
                  <a:pt x="575" y="292"/>
                </a:lnTo>
                <a:lnTo>
                  <a:pt x="576" y="292"/>
                </a:lnTo>
                <a:lnTo>
                  <a:pt x="576" y="293"/>
                </a:lnTo>
                <a:lnTo>
                  <a:pt x="576" y="294"/>
                </a:lnTo>
                <a:lnTo>
                  <a:pt x="576" y="296"/>
                </a:lnTo>
                <a:lnTo>
                  <a:pt x="576" y="297"/>
                </a:lnTo>
                <a:lnTo>
                  <a:pt x="576" y="298"/>
                </a:lnTo>
                <a:lnTo>
                  <a:pt x="576" y="300"/>
                </a:lnTo>
                <a:lnTo>
                  <a:pt x="576" y="302"/>
                </a:lnTo>
                <a:lnTo>
                  <a:pt x="575" y="304"/>
                </a:lnTo>
                <a:lnTo>
                  <a:pt x="574" y="306"/>
                </a:lnTo>
                <a:lnTo>
                  <a:pt x="574" y="308"/>
                </a:lnTo>
                <a:lnTo>
                  <a:pt x="573" y="309"/>
                </a:lnTo>
                <a:lnTo>
                  <a:pt x="572" y="311"/>
                </a:lnTo>
                <a:lnTo>
                  <a:pt x="571" y="312"/>
                </a:lnTo>
                <a:lnTo>
                  <a:pt x="571" y="313"/>
                </a:lnTo>
                <a:lnTo>
                  <a:pt x="570" y="313"/>
                </a:lnTo>
                <a:lnTo>
                  <a:pt x="568" y="315"/>
                </a:lnTo>
                <a:lnTo>
                  <a:pt x="565" y="318"/>
                </a:lnTo>
                <a:lnTo>
                  <a:pt x="562" y="319"/>
                </a:lnTo>
                <a:lnTo>
                  <a:pt x="561" y="320"/>
                </a:lnTo>
                <a:lnTo>
                  <a:pt x="559" y="321"/>
                </a:lnTo>
                <a:lnTo>
                  <a:pt x="558" y="322"/>
                </a:lnTo>
                <a:lnTo>
                  <a:pt x="557" y="324"/>
                </a:lnTo>
                <a:lnTo>
                  <a:pt x="556" y="326"/>
                </a:lnTo>
                <a:lnTo>
                  <a:pt x="555" y="327"/>
                </a:lnTo>
                <a:lnTo>
                  <a:pt x="553" y="333"/>
                </a:lnTo>
                <a:lnTo>
                  <a:pt x="551" y="335"/>
                </a:lnTo>
                <a:lnTo>
                  <a:pt x="551" y="336"/>
                </a:lnTo>
                <a:lnTo>
                  <a:pt x="550" y="337"/>
                </a:lnTo>
                <a:lnTo>
                  <a:pt x="549" y="338"/>
                </a:lnTo>
                <a:lnTo>
                  <a:pt x="548" y="339"/>
                </a:lnTo>
                <a:lnTo>
                  <a:pt x="546" y="341"/>
                </a:lnTo>
                <a:lnTo>
                  <a:pt x="545" y="341"/>
                </a:lnTo>
                <a:lnTo>
                  <a:pt x="544" y="342"/>
                </a:lnTo>
                <a:lnTo>
                  <a:pt x="544" y="343"/>
                </a:lnTo>
                <a:lnTo>
                  <a:pt x="543" y="344"/>
                </a:lnTo>
                <a:lnTo>
                  <a:pt x="543" y="345"/>
                </a:lnTo>
                <a:lnTo>
                  <a:pt x="543" y="347"/>
                </a:lnTo>
                <a:lnTo>
                  <a:pt x="543" y="348"/>
                </a:lnTo>
                <a:lnTo>
                  <a:pt x="543" y="350"/>
                </a:lnTo>
                <a:lnTo>
                  <a:pt x="543" y="352"/>
                </a:lnTo>
                <a:lnTo>
                  <a:pt x="544" y="354"/>
                </a:lnTo>
                <a:lnTo>
                  <a:pt x="544" y="354"/>
                </a:lnTo>
                <a:lnTo>
                  <a:pt x="544" y="355"/>
                </a:lnTo>
                <a:lnTo>
                  <a:pt x="545" y="355"/>
                </a:lnTo>
                <a:lnTo>
                  <a:pt x="546" y="356"/>
                </a:lnTo>
                <a:lnTo>
                  <a:pt x="547" y="356"/>
                </a:lnTo>
                <a:lnTo>
                  <a:pt x="548" y="356"/>
                </a:lnTo>
                <a:lnTo>
                  <a:pt x="549" y="356"/>
                </a:lnTo>
                <a:lnTo>
                  <a:pt x="550" y="357"/>
                </a:lnTo>
                <a:lnTo>
                  <a:pt x="552" y="356"/>
                </a:lnTo>
                <a:lnTo>
                  <a:pt x="554" y="356"/>
                </a:lnTo>
                <a:lnTo>
                  <a:pt x="555" y="356"/>
                </a:lnTo>
                <a:lnTo>
                  <a:pt x="557" y="355"/>
                </a:lnTo>
                <a:lnTo>
                  <a:pt x="561" y="354"/>
                </a:lnTo>
                <a:lnTo>
                  <a:pt x="571" y="351"/>
                </a:lnTo>
                <a:lnTo>
                  <a:pt x="573" y="350"/>
                </a:lnTo>
                <a:lnTo>
                  <a:pt x="576" y="349"/>
                </a:lnTo>
                <a:lnTo>
                  <a:pt x="577" y="349"/>
                </a:lnTo>
                <a:lnTo>
                  <a:pt x="578" y="349"/>
                </a:lnTo>
                <a:lnTo>
                  <a:pt x="579" y="349"/>
                </a:lnTo>
                <a:lnTo>
                  <a:pt x="581" y="349"/>
                </a:lnTo>
                <a:lnTo>
                  <a:pt x="582" y="349"/>
                </a:lnTo>
                <a:lnTo>
                  <a:pt x="582" y="349"/>
                </a:lnTo>
                <a:lnTo>
                  <a:pt x="583" y="350"/>
                </a:lnTo>
                <a:lnTo>
                  <a:pt x="584" y="350"/>
                </a:lnTo>
                <a:lnTo>
                  <a:pt x="585" y="351"/>
                </a:lnTo>
                <a:lnTo>
                  <a:pt x="586" y="352"/>
                </a:lnTo>
                <a:lnTo>
                  <a:pt x="587" y="355"/>
                </a:lnTo>
                <a:lnTo>
                  <a:pt x="589" y="357"/>
                </a:lnTo>
                <a:lnTo>
                  <a:pt x="590" y="358"/>
                </a:lnTo>
                <a:lnTo>
                  <a:pt x="590" y="360"/>
                </a:lnTo>
                <a:lnTo>
                  <a:pt x="591" y="362"/>
                </a:lnTo>
                <a:lnTo>
                  <a:pt x="591" y="363"/>
                </a:lnTo>
                <a:lnTo>
                  <a:pt x="591" y="365"/>
                </a:lnTo>
                <a:lnTo>
                  <a:pt x="591" y="366"/>
                </a:lnTo>
                <a:lnTo>
                  <a:pt x="591" y="369"/>
                </a:lnTo>
                <a:lnTo>
                  <a:pt x="591" y="374"/>
                </a:lnTo>
                <a:lnTo>
                  <a:pt x="591" y="376"/>
                </a:lnTo>
                <a:lnTo>
                  <a:pt x="591" y="377"/>
                </a:lnTo>
                <a:lnTo>
                  <a:pt x="591" y="378"/>
                </a:lnTo>
                <a:lnTo>
                  <a:pt x="591" y="378"/>
                </a:lnTo>
                <a:lnTo>
                  <a:pt x="592" y="379"/>
                </a:lnTo>
                <a:lnTo>
                  <a:pt x="592" y="380"/>
                </a:lnTo>
                <a:lnTo>
                  <a:pt x="593" y="380"/>
                </a:lnTo>
                <a:lnTo>
                  <a:pt x="593" y="380"/>
                </a:lnTo>
                <a:lnTo>
                  <a:pt x="597" y="381"/>
                </a:lnTo>
                <a:lnTo>
                  <a:pt x="599" y="382"/>
                </a:lnTo>
                <a:lnTo>
                  <a:pt x="600" y="382"/>
                </a:lnTo>
                <a:lnTo>
                  <a:pt x="601" y="383"/>
                </a:lnTo>
                <a:lnTo>
                  <a:pt x="603" y="384"/>
                </a:lnTo>
                <a:lnTo>
                  <a:pt x="606" y="385"/>
                </a:lnTo>
                <a:lnTo>
                  <a:pt x="607" y="385"/>
                </a:lnTo>
                <a:lnTo>
                  <a:pt x="608" y="386"/>
                </a:lnTo>
                <a:lnTo>
                  <a:pt x="609" y="387"/>
                </a:lnTo>
                <a:lnTo>
                  <a:pt x="611" y="389"/>
                </a:lnTo>
                <a:lnTo>
                  <a:pt x="613" y="391"/>
                </a:lnTo>
                <a:lnTo>
                  <a:pt x="614" y="391"/>
                </a:lnTo>
                <a:lnTo>
                  <a:pt x="614" y="392"/>
                </a:lnTo>
                <a:lnTo>
                  <a:pt x="616" y="393"/>
                </a:lnTo>
                <a:lnTo>
                  <a:pt x="617" y="393"/>
                </a:lnTo>
                <a:lnTo>
                  <a:pt x="618" y="393"/>
                </a:lnTo>
                <a:lnTo>
                  <a:pt x="626" y="394"/>
                </a:lnTo>
                <a:lnTo>
                  <a:pt x="630" y="395"/>
                </a:lnTo>
                <a:lnTo>
                  <a:pt x="637" y="396"/>
                </a:lnTo>
                <a:lnTo>
                  <a:pt x="638" y="396"/>
                </a:lnTo>
                <a:lnTo>
                  <a:pt x="640" y="397"/>
                </a:lnTo>
                <a:lnTo>
                  <a:pt x="641" y="397"/>
                </a:lnTo>
                <a:lnTo>
                  <a:pt x="642" y="398"/>
                </a:lnTo>
                <a:lnTo>
                  <a:pt x="644" y="399"/>
                </a:lnTo>
                <a:lnTo>
                  <a:pt x="645" y="400"/>
                </a:lnTo>
                <a:lnTo>
                  <a:pt x="646" y="402"/>
                </a:lnTo>
                <a:lnTo>
                  <a:pt x="647" y="402"/>
                </a:lnTo>
                <a:lnTo>
                  <a:pt x="647" y="403"/>
                </a:lnTo>
                <a:lnTo>
                  <a:pt x="648" y="404"/>
                </a:lnTo>
                <a:lnTo>
                  <a:pt x="648" y="406"/>
                </a:lnTo>
                <a:lnTo>
                  <a:pt x="648" y="408"/>
                </a:lnTo>
                <a:lnTo>
                  <a:pt x="649" y="412"/>
                </a:lnTo>
                <a:lnTo>
                  <a:pt x="649" y="413"/>
                </a:lnTo>
                <a:lnTo>
                  <a:pt x="649" y="414"/>
                </a:lnTo>
                <a:lnTo>
                  <a:pt x="650" y="415"/>
                </a:lnTo>
                <a:lnTo>
                  <a:pt x="650" y="416"/>
                </a:lnTo>
                <a:lnTo>
                  <a:pt x="651" y="416"/>
                </a:lnTo>
                <a:lnTo>
                  <a:pt x="651" y="417"/>
                </a:lnTo>
                <a:lnTo>
                  <a:pt x="652" y="417"/>
                </a:lnTo>
                <a:lnTo>
                  <a:pt x="653" y="418"/>
                </a:lnTo>
                <a:lnTo>
                  <a:pt x="655" y="418"/>
                </a:lnTo>
                <a:lnTo>
                  <a:pt x="657" y="418"/>
                </a:lnTo>
                <a:lnTo>
                  <a:pt x="660" y="419"/>
                </a:lnTo>
                <a:lnTo>
                  <a:pt x="661" y="419"/>
                </a:lnTo>
                <a:lnTo>
                  <a:pt x="663" y="419"/>
                </a:lnTo>
                <a:lnTo>
                  <a:pt x="664" y="420"/>
                </a:lnTo>
                <a:lnTo>
                  <a:pt x="665" y="420"/>
                </a:lnTo>
                <a:lnTo>
                  <a:pt x="666" y="421"/>
                </a:lnTo>
                <a:lnTo>
                  <a:pt x="674" y="427"/>
                </a:lnTo>
                <a:lnTo>
                  <a:pt x="676" y="428"/>
                </a:lnTo>
                <a:lnTo>
                  <a:pt x="678" y="429"/>
                </a:lnTo>
                <a:lnTo>
                  <a:pt x="679" y="430"/>
                </a:lnTo>
                <a:lnTo>
                  <a:pt x="681" y="431"/>
                </a:lnTo>
                <a:lnTo>
                  <a:pt x="682" y="431"/>
                </a:lnTo>
                <a:lnTo>
                  <a:pt x="683" y="431"/>
                </a:lnTo>
                <a:lnTo>
                  <a:pt x="684" y="431"/>
                </a:lnTo>
                <a:lnTo>
                  <a:pt x="685" y="431"/>
                </a:lnTo>
                <a:lnTo>
                  <a:pt x="687" y="431"/>
                </a:lnTo>
                <a:lnTo>
                  <a:pt x="689" y="431"/>
                </a:lnTo>
                <a:lnTo>
                  <a:pt x="694" y="430"/>
                </a:lnTo>
                <a:lnTo>
                  <a:pt x="697" y="429"/>
                </a:lnTo>
                <a:lnTo>
                  <a:pt x="699" y="429"/>
                </a:lnTo>
                <a:lnTo>
                  <a:pt x="703" y="429"/>
                </a:lnTo>
                <a:lnTo>
                  <a:pt x="708" y="428"/>
                </a:lnTo>
                <a:lnTo>
                  <a:pt x="709" y="428"/>
                </a:lnTo>
                <a:lnTo>
                  <a:pt x="710" y="428"/>
                </a:lnTo>
                <a:lnTo>
                  <a:pt x="711" y="428"/>
                </a:lnTo>
                <a:lnTo>
                  <a:pt x="712" y="428"/>
                </a:lnTo>
                <a:lnTo>
                  <a:pt x="713" y="429"/>
                </a:lnTo>
                <a:lnTo>
                  <a:pt x="716" y="430"/>
                </a:lnTo>
                <a:lnTo>
                  <a:pt x="720" y="431"/>
                </a:lnTo>
                <a:lnTo>
                  <a:pt x="721" y="432"/>
                </a:lnTo>
                <a:lnTo>
                  <a:pt x="723" y="432"/>
                </a:lnTo>
                <a:lnTo>
                  <a:pt x="724" y="433"/>
                </a:lnTo>
                <a:lnTo>
                  <a:pt x="726" y="435"/>
                </a:lnTo>
                <a:lnTo>
                  <a:pt x="727" y="436"/>
                </a:lnTo>
                <a:lnTo>
                  <a:pt x="728" y="436"/>
                </a:lnTo>
                <a:lnTo>
                  <a:pt x="729" y="437"/>
                </a:lnTo>
                <a:lnTo>
                  <a:pt x="729" y="438"/>
                </a:lnTo>
                <a:lnTo>
                  <a:pt x="729" y="439"/>
                </a:lnTo>
                <a:lnTo>
                  <a:pt x="730" y="439"/>
                </a:lnTo>
                <a:lnTo>
                  <a:pt x="730" y="440"/>
                </a:lnTo>
                <a:lnTo>
                  <a:pt x="730" y="441"/>
                </a:lnTo>
                <a:lnTo>
                  <a:pt x="731" y="443"/>
                </a:lnTo>
                <a:lnTo>
                  <a:pt x="731" y="446"/>
                </a:lnTo>
                <a:lnTo>
                  <a:pt x="731" y="448"/>
                </a:lnTo>
                <a:lnTo>
                  <a:pt x="731" y="448"/>
                </a:lnTo>
                <a:lnTo>
                  <a:pt x="732" y="449"/>
                </a:lnTo>
                <a:lnTo>
                  <a:pt x="732" y="450"/>
                </a:lnTo>
                <a:lnTo>
                  <a:pt x="733" y="451"/>
                </a:lnTo>
                <a:lnTo>
                  <a:pt x="733" y="451"/>
                </a:lnTo>
                <a:lnTo>
                  <a:pt x="734" y="452"/>
                </a:lnTo>
                <a:lnTo>
                  <a:pt x="735" y="452"/>
                </a:lnTo>
                <a:lnTo>
                  <a:pt x="736" y="453"/>
                </a:lnTo>
                <a:lnTo>
                  <a:pt x="739" y="454"/>
                </a:lnTo>
                <a:lnTo>
                  <a:pt x="741" y="455"/>
                </a:lnTo>
                <a:lnTo>
                  <a:pt x="751" y="459"/>
                </a:lnTo>
                <a:lnTo>
                  <a:pt x="752" y="460"/>
                </a:lnTo>
                <a:lnTo>
                  <a:pt x="754" y="461"/>
                </a:lnTo>
                <a:lnTo>
                  <a:pt x="756" y="463"/>
                </a:lnTo>
                <a:lnTo>
                  <a:pt x="757" y="464"/>
                </a:lnTo>
                <a:lnTo>
                  <a:pt x="759" y="466"/>
                </a:lnTo>
                <a:lnTo>
                  <a:pt x="760" y="468"/>
                </a:lnTo>
                <a:lnTo>
                  <a:pt x="762" y="470"/>
                </a:lnTo>
                <a:lnTo>
                  <a:pt x="767" y="477"/>
                </a:lnTo>
                <a:lnTo>
                  <a:pt x="770" y="481"/>
                </a:lnTo>
                <a:lnTo>
                  <a:pt x="771" y="483"/>
                </a:lnTo>
                <a:lnTo>
                  <a:pt x="772" y="484"/>
                </a:lnTo>
                <a:lnTo>
                  <a:pt x="773" y="486"/>
                </a:lnTo>
                <a:lnTo>
                  <a:pt x="774" y="491"/>
                </a:lnTo>
                <a:lnTo>
                  <a:pt x="775" y="493"/>
                </a:lnTo>
                <a:lnTo>
                  <a:pt x="776" y="495"/>
                </a:lnTo>
                <a:lnTo>
                  <a:pt x="776" y="495"/>
                </a:lnTo>
                <a:lnTo>
                  <a:pt x="777" y="495"/>
                </a:lnTo>
                <a:lnTo>
                  <a:pt x="776" y="495"/>
                </a:lnTo>
                <a:lnTo>
                  <a:pt x="776" y="495"/>
                </a:lnTo>
                <a:lnTo>
                  <a:pt x="775" y="495"/>
                </a:lnTo>
                <a:lnTo>
                  <a:pt x="775" y="496"/>
                </a:lnTo>
                <a:lnTo>
                  <a:pt x="773" y="496"/>
                </a:lnTo>
                <a:lnTo>
                  <a:pt x="771" y="498"/>
                </a:lnTo>
                <a:lnTo>
                  <a:pt x="766" y="501"/>
                </a:lnTo>
                <a:lnTo>
                  <a:pt x="760" y="506"/>
                </a:lnTo>
                <a:lnTo>
                  <a:pt x="758" y="508"/>
                </a:lnTo>
                <a:lnTo>
                  <a:pt x="754" y="511"/>
                </a:lnTo>
                <a:lnTo>
                  <a:pt x="752" y="512"/>
                </a:lnTo>
                <a:lnTo>
                  <a:pt x="751" y="513"/>
                </a:lnTo>
                <a:lnTo>
                  <a:pt x="750" y="513"/>
                </a:lnTo>
                <a:lnTo>
                  <a:pt x="749" y="514"/>
                </a:lnTo>
                <a:lnTo>
                  <a:pt x="748" y="514"/>
                </a:lnTo>
                <a:lnTo>
                  <a:pt x="747" y="514"/>
                </a:lnTo>
                <a:lnTo>
                  <a:pt x="744" y="515"/>
                </a:lnTo>
                <a:lnTo>
                  <a:pt x="740" y="515"/>
                </a:lnTo>
                <a:lnTo>
                  <a:pt x="739" y="516"/>
                </a:lnTo>
                <a:lnTo>
                  <a:pt x="738" y="516"/>
                </a:lnTo>
                <a:lnTo>
                  <a:pt x="737" y="517"/>
                </a:lnTo>
                <a:lnTo>
                  <a:pt x="734" y="519"/>
                </a:lnTo>
                <a:lnTo>
                  <a:pt x="734" y="519"/>
                </a:lnTo>
                <a:lnTo>
                  <a:pt x="733" y="520"/>
                </a:lnTo>
                <a:lnTo>
                  <a:pt x="732" y="520"/>
                </a:lnTo>
                <a:lnTo>
                  <a:pt x="731" y="520"/>
                </a:lnTo>
                <a:lnTo>
                  <a:pt x="728" y="521"/>
                </a:lnTo>
                <a:lnTo>
                  <a:pt x="727" y="521"/>
                </a:lnTo>
                <a:lnTo>
                  <a:pt x="726" y="521"/>
                </a:lnTo>
                <a:lnTo>
                  <a:pt x="725" y="521"/>
                </a:lnTo>
                <a:lnTo>
                  <a:pt x="724" y="521"/>
                </a:lnTo>
                <a:lnTo>
                  <a:pt x="723" y="520"/>
                </a:lnTo>
                <a:lnTo>
                  <a:pt x="723" y="520"/>
                </a:lnTo>
                <a:lnTo>
                  <a:pt x="721" y="518"/>
                </a:lnTo>
                <a:lnTo>
                  <a:pt x="721" y="518"/>
                </a:lnTo>
                <a:lnTo>
                  <a:pt x="720" y="518"/>
                </a:lnTo>
                <a:lnTo>
                  <a:pt x="717" y="517"/>
                </a:lnTo>
                <a:lnTo>
                  <a:pt x="716" y="517"/>
                </a:lnTo>
                <a:lnTo>
                  <a:pt x="715" y="516"/>
                </a:lnTo>
                <a:lnTo>
                  <a:pt x="713" y="515"/>
                </a:lnTo>
                <a:lnTo>
                  <a:pt x="709" y="512"/>
                </a:lnTo>
                <a:lnTo>
                  <a:pt x="707" y="510"/>
                </a:lnTo>
                <a:lnTo>
                  <a:pt x="705" y="509"/>
                </a:lnTo>
                <a:lnTo>
                  <a:pt x="703" y="508"/>
                </a:lnTo>
                <a:lnTo>
                  <a:pt x="701" y="507"/>
                </a:lnTo>
                <a:lnTo>
                  <a:pt x="699" y="507"/>
                </a:lnTo>
                <a:lnTo>
                  <a:pt x="697" y="506"/>
                </a:lnTo>
                <a:lnTo>
                  <a:pt x="695" y="506"/>
                </a:lnTo>
                <a:lnTo>
                  <a:pt x="694" y="506"/>
                </a:lnTo>
                <a:lnTo>
                  <a:pt x="693" y="507"/>
                </a:lnTo>
                <a:lnTo>
                  <a:pt x="693" y="507"/>
                </a:lnTo>
                <a:lnTo>
                  <a:pt x="692" y="507"/>
                </a:lnTo>
                <a:lnTo>
                  <a:pt x="690" y="508"/>
                </a:lnTo>
                <a:lnTo>
                  <a:pt x="687" y="509"/>
                </a:lnTo>
                <a:lnTo>
                  <a:pt x="687" y="510"/>
                </a:lnTo>
                <a:lnTo>
                  <a:pt x="685" y="511"/>
                </a:lnTo>
                <a:lnTo>
                  <a:pt x="682" y="514"/>
                </a:lnTo>
                <a:lnTo>
                  <a:pt x="680" y="515"/>
                </a:lnTo>
                <a:lnTo>
                  <a:pt x="674" y="520"/>
                </a:lnTo>
                <a:lnTo>
                  <a:pt x="671" y="521"/>
                </a:lnTo>
                <a:lnTo>
                  <a:pt x="670" y="522"/>
                </a:lnTo>
                <a:lnTo>
                  <a:pt x="669" y="523"/>
                </a:lnTo>
                <a:lnTo>
                  <a:pt x="668" y="523"/>
                </a:lnTo>
                <a:lnTo>
                  <a:pt x="667" y="523"/>
                </a:lnTo>
                <a:lnTo>
                  <a:pt x="665" y="523"/>
                </a:lnTo>
                <a:lnTo>
                  <a:pt x="663" y="524"/>
                </a:lnTo>
                <a:lnTo>
                  <a:pt x="659" y="524"/>
                </a:lnTo>
                <a:lnTo>
                  <a:pt x="657" y="524"/>
                </a:lnTo>
                <a:lnTo>
                  <a:pt x="656" y="523"/>
                </a:lnTo>
                <a:lnTo>
                  <a:pt x="655" y="523"/>
                </a:lnTo>
                <a:lnTo>
                  <a:pt x="654" y="523"/>
                </a:lnTo>
                <a:lnTo>
                  <a:pt x="653" y="522"/>
                </a:lnTo>
                <a:lnTo>
                  <a:pt x="651" y="521"/>
                </a:lnTo>
                <a:lnTo>
                  <a:pt x="649" y="520"/>
                </a:lnTo>
                <a:lnTo>
                  <a:pt x="648" y="519"/>
                </a:lnTo>
                <a:lnTo>
                  <a:pt x="645" y="517"/>
                </a:lnTo>
                <a:lnTo>
                  <a:pt x="643" y="516"/>
                </a:lnTo>
                <a:lnTo>
                  <a:pt x="640" y="513"/>
                </a:lnTo>
                <a:lnTo>
                  <a:pt x="636" y="509"/>
                </a:lnTo>
                <a:lnTo>
                  <a:pt x="635" y="509"/>
                </a:lnTo>
                <a:lnTo>
                  <a:pt x="634" y="508"/>
                </a:lnTo>
                <a:lnTo>
                  <a:pt x="633" y="507"/>
                </a:lnTo>
                <a:lnTo>
                  <a:pt x="630" y="506"/>
                </a:lnTo>
                <a:lnTo>
                  <a:pt x="628" y="505"/>
                </a:lnTo>
                <a:lnTo>
                  <a:pt x="622" y="501"/>
                </a:lnTo>
                <a:lnTo>
                  <a:pt x="617" y="498"/>
                </a:lnTo>
                <a:lnTo>
                  <a:pt x="616" y="498"/>
                </a:lnTo>
                <a:lnTo>
                  <a:pt x="614" y="497"/>
                </a:lnTo>
                <a:lnTo>
                  <a:pt x="613" y="497"/>
                </a:lnTo>
                <a:lnTo>
                  <a:pt x="609" y="495"/>
                </a:lnTo>
                <a:lnTo>
                  <a:pt x="603" y="493"/>
                </a:lnTo>
                <a:lnTo>
                  <a:pt x="601" y="492"/>
                </a:lnTo>
                <a:lnTo>
                  <a:pt x="599" y="492"/>
                </a:lnTo>
                <a:lnTo>
                  <a:pt x="597" y="491"/>
                </a:lnTo>
                <a:lnTo>
                  <a:pt x="595" y="490"/>
                </a:lnTo>
                <a:lnTo>
                  <a:pt x="593" y="490"/>
                </a:lnTo>
                <a:lnTo>
                  <a:pt x="590" y="490"/>
                </a:lnTo>
                <a:lnTo>
                  <a:pt x="588" y="489"/>
                </a:lnTo>
                <a:lnTo>
                  <a:pt x="587" y="489"/>
                </a:lnTo>
                <a:lnTo>
                  <a:pt x="586" y="489"/>
                </a:lnTo>
                <a:lnTo>
                  <a:pt x="584" y="489"/>
                </a:lnTo>
                <a:lnTo>
                  <a:pt x="583" y="490"/>
                </a:lnTo>
                <a:lnTo>
                  <a:pt x="582" y="490"/>
                </a:lnTo>
                <a:lnTo>
                  <a:pt x="580" y="491"/>
                </a:lnTo>
                <a:lnTo>
                  <a:pt x="579" y="491"/>
                </a:lnTo>
                <a:lnTo>
                  <a:pt x="578" y="492"/>
                </a:lnTo>
                <a:lnTo>
                  <a:pt x="576" y="494"/>
                </a:lnTo>
                <a:lnTo>
                  <a:pt x="574" y="495"/>
                </a:lnTo>
                <a:lnTo>
                  <a:pt x="570" y="499"/>
                </a:lnTo>
                <a:lnTo>
                  <a:pt x="563" y="506"/>
                </a:lnTo>
                <a:lnTo>
                  <a:pt x="561" y="507"/>
                </a:lnTo>
                <a:lnTo>
                  <a:pt x="556" y="511"/>
                </a:lnTo>
                <a:lnTo>
                  <a:pt x="553" y="514"/>
                </a:lnTo>
                <a:lnTo>
                  <a:pt x="550" y="516"/>
                </a:lnTo>
                <a:lnTo>
                  <a:pt x="549" y="517"/>
                </a:lnTo>
                <a:lnTo>
                  <a:pt x="548" y="518"/>
                </a:lnTo>
                <a:lnTo>
                  <a:pt x="547" y="519"/>
                </a:lnTo>
                <a:lnTo>
                  <a:pt x="547" y="520"/>
                </a:lnTo>
                <a:lnTo>
                  <a:pt x="546" y="521"/>
                </a:lnTo>
                <a:lnTo>
                  <a:pt x="545" y="523"/>
                </a:lnTo>
                <a:lnTo>
                  <a:pt x="544" y="525"/>
                </a:lnTo>
                <a:lnTo>
                  <a:pt x="542" y="531"/>
                </a:lnTo>
                <a:lnTo>
                  <a:pt x="542" y="533"/>
                </a:lnTo>
                <a:lnTo>
                  <a:pt x="541" y="534"/>
                </a:lnTo>
                <a:lnTo>
                  <a:pt x="540" y="536"/>
                </a:lnTo>
                <a:lnTo>
                  <a:pt x="539" y="538"/>
                </a:lnTo>
                <a:lnTo>
                  <a:pt x="536" y="543"/>
                </a:lnTo>
                <a:lnTo>
                  <a:pt x="535" y="545"/>
                </a:lnTo>
                <a:lnTo>
                  <a:pt x="534" y="547"/>
                </a:lnTo>
                <a:lnTo>
                  <a:pt x="532" y="549"/>
                </a:lnTo>
                <a:lnTo>
                  <a:pt x="527" y="554"/>
                </a:lnTo>
                <a:lnTo>
                  <a:pt x="521" y="560"/>
                </a:lnTo>
                <a:lnTo>
                  <a:pt x="519" y="563"/>
                </a:lnTo>
                <a:lnTo>
                  <a:pt x="517" y="565"/>
                </a:lnTo>
                <a:lnTo>
                  <a:pt x="516" y="567"/>
                </a:lnTo>
                <a:lnTo>
                  <a:pt x="512" y="575"/>
                </a:lnTo>
                <a:lnTo>
                  <a:pt x="510" y="578"/>
                </a:lnTo>
                <a:lnTo>
                  <a:pt x="507" y="584"/>
                </a:lnTo>
                <a:lnTo>
                  <a:pt x="506" y="587"/>
                </a:lnTo>
                <a:lnTo>
                  <a:pt x="504" y="592"/>
                </a:lnTo>
                <a:lnTo>
                  <a:pt x="501" y="597"/>
                </a:lnTo>
                <a:lnTo>
                  <a:pt x="500" y="599"/>
                </a:lnTo>
                <a:lnTo>
                  <a:pt x="499" y="602"/>
                </a:lnTo>
                <a:lnTo>
                  <a:pt x="498" y="607"/>
                </a:lnTo>
                <a:lnTo>
                  <a:pt x="497" y="610"/>
                </a:lnTo>
                <a:lnTo>
                  <a:pt x="495" y="612"/>
                </a:lnTo>
                <a:lnTo>
                  <a:pt x="493" y="616"/>
                </a:lnTo>
                <a:lnTo>
                  <a:pt x="492" y="618"/>
                </a:lnTo>
                <a:lnTo>
                  <a:pt x="491" y="621"/>
                </a:lnTo>
                <a:lnTo>
                  <a:pt x="490" y="623"/>
                </a:lnTo>
                <a:lnTo>
                  <a:pt x="488" y="627"/>
                </a:lnTo>
                <a:lnTo>
                  <a:pt x="488" y="628"/>
                </a:lnTo>
                <a:lnTo>
                  <a:pt x="488" y="629"/>
                </a:lnTo>
                <a:lnTo>
                  <a:pt x="487" y="633"/>
                </a:lnTo>
                <a:lnTo>
                  <a:pt x="486" y="639"/>
                </a:lnTo>
                <a:lnTo>
                  <a:pt x="485" y="642"/>
                </a:lnTo>
                <a:lnTo>
                  <a:pt x="485" y="644"/>
                </a:lnTo>
                <a:lnTo>
                  <a:pt x="484" y="646"/>
                </a:lnTo>
                <a:lnTo>
                  <a:pt x="483" y="648"/>
                </a:lnTo>
                <a:lnTo>
                  <a:pt x="483" y="649"/>
                </a:lnTo>
                <a:lnTo>
                  <a:pt x="482" y="651"/>
                </a:lnTo>
                <a:lnTo>
                  <a:pt x="481" y="652"/>
                </a:lnTo>
                <a:lnTo>
                  <a:pt x="480" y="653"/>
                </a:lnTo>
                <a:lnTo>
                  <a:pt x="479" y="655"/>
                </a:lnTo>
                <a:lnTo>
                  <a:pt x="478" y="656"/>
                </a:lnTo>
                <a:lnTo>
                  <a:pt x="477" y="656"/>
                </a:lnTo>
                <a:lnTo>
                  <a:pt x="476" y="656"/>
                </a:lnTo>
                <a:lnTo>
                  <a:pt x="475" y="657"/>
                </a:lnTo>
                <a:lnTo>
                  <a:pt x="474" y="657"/>
                </a:lnTo>
                <a:lnTo>
                  <a:pt x="474" y="657"/>
                </a:lnTo>
                <a:lnTo>
                  <a:pt x="473" y="657"/>
                </a:lnTo>
                <a:lnTo>
                  <a:pt x="472" y="657"/>
                </a:lnTo>
                <a:lnTo>
                  <a:pt x="471" y="656"/>
                </a:lnTo>
                <a:lnTo>
                  <a:pt x="470" y="656"/>
                </a:lnTo>
                <a:lnTo>
                  <a:pt x="470" y="655"/>
                </a:lnTo>
                <a:lnTo>
                  <a:pt x="469" y="655"/>
                </a:lnTo>
                <a:lnTo>
                  <a:pt x="469" y="654"/>
                </a:lnTo>
                <a:lnTo>
                  <a:pt x="469" y="653"/>
                </a:lnTo>
                <a:lnTo>
                  <a:pt x="468" y="652"/>
                </a:lnTo>
                <a:lnTo>
                  <a:pt x="468" y="651"/>
                </a:lnTo>
                <a:lnTo>
                  <a:pt x="468" y="646"/>
                </a:lnTo>
                <a:lnTo>
                  <a:pt x="467" y="640"/>
                </a:lnTo>
                <a:lnTo>
                  <a:pt x="466" y="637"/>
                </a:lnTo>
                <a:lnTo>
                  <a:pt x="466" y="633"/>
                </a:lnTo>
                <a:lnTo>
                  <a:pt x="466" y="630"/>
                </a:lnTo>
                <a:lnTo>
                  <a:pt x="465" y="626"/>
                </a:lnTo>
                <a:lnTo>
                  <a:pt x="464" y="622"/>
                </a:lnTo>
                <a:lnTo>
                  <a:pt x="464" y="620"/>
                </a:lnTo>
                <a:lnTo>
                  <a:pt x="463" y="618"/>
                </a:lnTo>
                <a:lnTo>
                  <a:pt x="463" y="611"/>
                </a:lnTo>
                <a:lnTo>
                  <a:pt x="463" y="610"/>
                </a:lnTo>
                <a:lnTo>
                  <a:pt x="462" y="608"/>
                </a:lnTo>
                <a:lnTo>
                  <a:pt x="462" y="607"/>
                </a:lnTo>
                <a:lnTo>
                  <a:pt x="461" y="605"/>
                </a:lnTo>
                <a:lnTo>
                  <a:pt x="461" y="603"/>
                </a:lnTo>
                <a:lnTo>
                  <a:pt x="460" y="602"/>
                </a:lnTo>
                <a:lnTo>
                  <a:pt x="459" y="600"/>
                </a:lnTo>
                <a:lnTo>
                  <a:pt x="457" y="599"/>
                </a:lnTo>
                <a:lnTo>
                  <a:pt x="457" y="598"/>
                </a:lnTo>
                <a:lnTo>
                  <a:pt x="456" y="597"/>
                </a:lnTo>
                <a:lnTo>
                  <a:pt x="455" y="596"/>
                </a:lnTo>
                <a:lnTo>
                  <a:pt x="454" y="596"/>
                </a:lnTo>
                <a:lnTo>
                  <a:pt x="453" y="596"/>
                </a:lnTo>
                <a:lnTo>
                  <a:pt x="452" y="595"/>
                </a:lnTo>
                <a:lnTo>
                  <a:pt x="450" y="595"/>
                </a:lnTo>
                <a:lnTo>
                  <a:pt x="449" y="595"/>
                </a:lnTo>
                <a:lnTo>
                  <a:pt x="448" y="595"/>
                </a:lnTo>
                <a:lnTo>
                  <a:pt x="447" y="595"/>
                </a:lnTo>
                <a:lnTo>
                  <a:pt x="446" y="595"/>
                </a:lnTo>
                <a:lnTo>
                  <a:pt x="445" y="595"/>
                </a:lnTo>
                <a:lnTo>
                  <a:pt x="442" y="596"/>
                </a:lnTo>
                <a:lnTo>
                  <a:pt x="440" y="597"/>
                </a:lnTo>
                <a:lnTo>
                  <a:pt x="438" y="597"/>
                </a:lnTo>
                <a:lnTo>
                  <a:pt x="435" y="597"/>
                </a:lnTo>
                <a:lnTo>
                  <a:pt x="432" y="598"/>
                </a:lnTo>
                <a:lnTo>
                  <a:pt x="428" y="598"/>
                </a:lnTo>
                <a:lnTo>
                  <a:pt x="422" y="599"/>
                </a:lnTo>
                <a:lnTo>
                  <a:pt x="419" y="600"/>
                </a:lnTo>
                <a:lnTo>
                  <a:pt x="414" y="600"/>
                </a:lnTo>
                <a:lnTo>
                  <a:pt x="413" y="600"/>
                </a:lnTo>
                <a:lnTo>
                  <a:pt x="412" y="600"/>
                </a:lnTo>
                <a:lnTo>
                  <a:pt x="409" y="600"/>
                </a:lnTo>
                <a:lnTo>
                  <a:pt x="404" y="598"/>
                </a:lnTo>
                <a:lnTo>
                  <a:pt x="402" y="598"/>
                </a:lnTo>
                <a:lnTo>
                  <a:pt x="400" y="597"/>
                </a:lnTo>
                <a:lnTo>
                  <a:pt x="397" y="595"/>
                </a:lnTo>
                <a:lnTo>
                  <a:pt x="395" y="594"/>
                </a:lnTo>
                <a:lnTo>
                  <a:pt x="393" y="593"/>
                </a:lnTo>
                <a:lnTo>
                  <a:pt x="390" y="590"/>
                </a:lnTo>
                <a:lnTo>
                  <a:pt x="389" y="589"/>
                </a:lnTo>
                <a:lnTo>
                  <a:pt x="388" y="589"/>
                </a:lnTo>
                <a:lnTo>
                  <a:pt x="387" y="588"/>
                </a:lnTo>
                <a:lnTo>
                  <a:pt x="383" y="587"/>
                </a:lnTo>
                <a:lnTo>
                  <a:pt x="382" y="586"/>
                </a:lnTo>
                <a:lnTo>
                  <a:pt x="380" y="586"/>
                </a:lnTo>
                <a:lnTo>
                  <a:pt x="379" y="585"/>
                </a:lnTo>
                <a:lnTo>
                  <a:pt x="378" y="585"/>
                </a:lnTo>
                <a:lnTo>
                  <a:pt x="377" y="585"/>
                </a:lnTo>
                <a:lnTo>
                  <a:pt x="375" y="585"/>
                </a:lnTo>
                <a:lnTo>
                  <a:pt x="374" y="585"/>
                </a:lnTo>
                <a:lnTo>
                  <a:pt x="373" y="585"/>
                </a:lnTo>
                <a:lnTo>
                  <a:pt x="368" y="585"/>
                </a:lnTo>
                <a:lnTo>
                  <a:pt x="367" y="585"/>
                </a:lnTo>
                <a:lnTo>
                  <a:pt x="366" y="585"/>
                </a:lnTo>
                <a:lnTo>
                  <a:pt x="365" y="585"/>
                </a:lnTo>
                <a:lnTo>
                  <a:pt x="364" y="585"/>
                </a:lnTo>
                <a:lnTo>
                  <a:pt x="364" y="585"/>
                </a:lnTo>
                <a:lnTo>
                  <a:pt x="363" y="585"/>
                </a:lnTo>
                <a:lnTo>
                  <a:pt x="363" y="584"/>
                </a:lnTo>
                <a:lnTo>
                  <a:pt x="362" y="584"/>
                </a:lnTo>
                <a:lnTo>
                  <a:pt x="362" y="583"/>
                </a:lnTo>
                <a:lnTo>
                  <a:pt x="361" y="582"/>
                </a:lnTo>
                <a:lnTo>
                  <a:pt x="361" y="582"/>
                </a:lnTo>
                <a:lnTo>
                  <a:pt x="360" y="581"/>
                </a:lnTo>
                <a:lnTo>
                  <a:pt x="360" y="580"/>
                </a:lnTo>
                <a:lnTo>
                  <a:pt x="360" y="579"/>
                </a:lnTo>
                <a:lnTo>
                  <a:pt x="359" y="573"/>
                </a:lnTo>
                <a:lnTo>
                  <a:pt x="358" y="570"/>
                </a:lnTo>
                <a:lnTo>
                  <a:pt x="358" y="568"/>
                </a:lnTo>
                <a:lnTo>
                  <a:pt x="358" y="567"/>
                </a:lnTo>
                <a:lnTo>
                  <a:pt x="357" y="566"/>
                </a:lnTo>
                <a:lnTo>
                  <a:pt x="357" y="564"/>
                </a:lnTo>
                <a:lnTo>
                  <a:pt x="356" y="563"/>
                </a:lnTo>
                <a:lnTo>
                  <a:pt x="355" y="562"/>
                </a:lnTo>
                <a:lnTo>
                  <a:pt x="354" y="560"/>
                </a:lnTo>
                <a:lnTo>
                  <a:pt x="352" y="559"/>
                </a:lnTo>
                <a:lnTo>
                  <a:pt x="351" y="558"/>
                </a:lnTo>
                <a:lnTo>
                  <a:pt x="350" y="557"/>
                </a:lnTo>
                <a:lnTo>
                  <a:pt x="349" y="556"/>
                </a:lnTo>
                <a:lnTo>
                  <a:pt x="348" y="555"/>
                </a:lnTo>
                <a:lnTo>
                  <a:pt x="346" y="555"/>
                </a:lnTo>
                <a:lnTo>
                  <a:pt x="344" y="554"/>
                </a:lnTo>
                <a:lnTo>
                  <a:pt x="343" y="554"/>
                </a:lnTo>
                <a:lnTo>
                  <a:pt x="341" y="554"/>
                </a:lnTo>
                <a:lnTo>
                  <a:pt x="336" y="554"/>
                </a:lnTo>
                <a:lnTo>
                  <a:pt x="334" y="554"/>
                </a:lnTo>
                <a:lnTo>
                  <a:pt x="332" y="554"/>
                </a:lnTo>
                <a:lnTo>
                  <a:pt x="330" y="554"/>
                </a:lnTo>
                <a:lnTo>
                  <a:pt x="328" y="554"/>
                </a:lnTo>
                <a:lnTo>
                  <a:pt x="327" y="553"/>
                </a:lnTo>
                <a:lnTo>
                  <a:pt x="325" y="553"/>
                </a:lnTo>
                <a:lnTo>
                  <a:pt x="323" y="552"/>
                </a:lnTo>
                <a:lnTo>
                  <a:pt x="322" y="552"/>
                </a:lnTo>
                <a:lnTo>
                  <a:pt x="312" y="547"/>
                </a:lnTo>
                <a:lnTo>
                  <a:pt x="310" y="545"/>
                </a:lnTo>
                <a:lnTo>
                  <a:pt x="306" y="542"/>
                </a:lnTo>
                <a:lnTo>
                  <a:pt x="304" y="542"/>
                </a:lnTo>
                <a:lnTo>
                  <a:pt x="302" y="540"/>
                </a:lnTo>
                <a:lnTo>
                  <a:pt x="301" y="540"/>
                </a:lnTo>
                <a:lnTo>
                  <a:pt x="300" y="540"/>
                </a:lnTo>
                <a:lnTo>
                  <a:pt x="299" y="540"/>
                </a:lnTo>
                <a:lnTo>
                  <a:pt x="298" y="540"/>
                </a:lnTo>
                <a:lnTo>
                  <a:pt x="298" y="540"/>
                </a:lnTo>
                <a:lnTo>
                  <a:pt x="297" y="540"/>
                </a:lnTo>
                <a:lnTo>
                  <a:pt x="295" y="540"/>
                </a:lnTo>
                <a:lnTo>
                  <a:pt x="292" y="541"/>
                </a:lnTo>
                <a:lnTo>
                  <a:pt x="290" y="542"/>
                </a:lnTo>
                <a:lnTo>
                  <a:pt x="288" y="542"/>
                </a:lnTo>
                <a:lnTo>
                  <a:pt x="286" y="542"/>
                </a:lnTo>
                <a:lnTo>
                  <a:pt x="282" y="542"/>
                </a:lnTo>
                <a:lnTo>
                  <a:pt x="279" y="542"/>
                </a:lnTo>
                <a:lnTo>
                  <a:pt x="275" y="542"/>
                </a:lnTo>
                <a:lnTo>
                  <a:pt x="270" y="542"/>
                </a:lnTo>
                <a:lnTo>
                  <a:pt x="269" y="542"/>
                </a:lnTo>
                <a:lnTo>
                  <a:pt x="268" y="542"/>
                </a:lnTo>
                <a:lnTo>
                  <a:pt x="267" y="542"/>
                </a:lnTo>
                <a:lnTo>
                  <a:pt x="266" y="542"/>
                </a:lnTo>
                <a:lnTo>
                  <a:pt x="265" y="542"/>
                </a:lnTo>
                <a:lnTo>
                  <a:pt x="264" y="543"/>
                </a:lnTo>
                <a:lnTo>
                  <a:pt x="263" y="544"/>
                </a:lnTo>
                <a:lnTo>
                  <a:pt x="262" y="545"/>
                </a:lnTo>
                <a:lnTo>
                  <a:pt x="261" y="546"/>
                </a:lnTo>
                <a:lnTo>
                  <a:pt x="260" y="548"/>
                </a:lnTo>
                <a:lnTo>
                  <a:pt x="258" y="550"/>
                </a:lnTo>
                <a:lnTo>
                  <a:pt x="256" y="555"/>
                </a:lnTo>
                <a:lnTo>
                  <a:pt x="255" y="558"/>
                </a:lnTo>
                <a:lnTo>
                  <a:pt x="253" y="563"/>
                </a:lnTo>
                <a:lnTo>
                  <a:pt x="252" y="565"/>
                </a:lnTo>
                <a:lnTo>
                  <a:pt x="251" y="567"/>
                </a:lnTo>
                <a:lnTo>
                  <a:pt x="251" y="568"/>
                </a:lnTo>
                <a:lnTo>
                  <a:pt x="247" y="573"/>
                </a:lnTo>
                <a:lnTo>
                  <a:pt x="244" y="579"/>
                </a:lnTo>
                <a:lnTo>
                  <a:pt x="242" y="581"/>
                </a:lnTo>
                <a:lnTo>
                  <a:pt x="241" y="582"/>
                </a:lnTo>
                <a:lnTo>
                  <a:pt x="240" y="583"/>
                </a:lnTo>
                <a:lnTo>
                  <a:pt x="238" y="584"/>
                </a:lnTo>
                <a:lnTo>
                  <a:pt x="237" y="586"/>
                </a:lnTo>
                <a:lnTo>
                  <a:pt x="233" y="588"/>
                </a:lnTo>
                <a:lnTo>
                  <a:pt x="232" y="589"/>
                </a:lnTo>
                <a:lnTo>
                  <a:pt x="230" y="590"/>
                </a:lnTo>
                <a:lnTo>
                  <a:pt x="229" y="590"/>
                </a:lnTo>
                <a:lnTo>
                  <a:pt x="227" y="590"/>
                </a:lnTo>
                <a:lnTo>
                  <a:pt x="226" y="590"/>
                </a:lnTo>
                <a:lnTo>
                  <a:pt x="224" y="590"/>
                </a:lnTo>
                <a:lnTo>
                  <a:pt x="223" y="590"/>
                </a:lnTo>
                <a:lnTo>
                  <a:pt x="222" y="589"/>
                </a:lnTo>
                <a:lnTo>
                  <a:pt x="221" y="589"/>
                </a:lnTo>
                <a:lnTo>
                  <a:pt x="220" y="588"/>
                </a:lnTo>
                <a:lnTo>
                  <a:pt x="218" y="587"/>
                </a:lnTo>
                <a:lnTo>
                  <a:pt x="217" y="586"/>
                </a:lnTo>
                <a:lnTo>
                  <a:pt x="217" y="586"/>
                </a:lnTo>
                <a:lnTo>
                  <a:pt x="216" y="585"/>
                </a:lnTo>
                <a:lnTo>
                  <a:pt x="215" y="585"/>
                </a:lnTo>
                <a:lnTo>
                  <a:pt x="215" y="585"/>
                </a:lnTo>
                <a:lnTo>
                  <a:pt x="214" y="585"/>
                </a:lnTo>
                <a:lnTo>
                  <a:pt x="213" y="585"/>
                </a:lnTo>
                <a:lnTo>
                  <a:pt x="212" y="586"/>
                </a:lnTo>
                <a:lnTo>
                  <a:pt x="210" y="587"/>
                </a:lnTo>
                <a:lnTo>
                  <a:pt x="209" y="587"/>
                </a:lnTo>
                <a:lnTo>
                  <a:pt x="208" y="588"/>
                </a:lnTo>
                <a:lnTo>
                  <a:pt x="207" y="588"/>
                </a:lnTo>
                <a:lnTo>
                  <a:pt x="206" y="588"/>
                </a:lnTo>
                <a:lnTo>
                  <a:pt x="205" y="588"/>
                </a:lnTo>
                <a:lnTo>
                  <a:pt x="204" y="588"/>
                </a:lnTo>
                <a:lnTo>
                  <a:pt x="203" y="588"/>
                </a:lnTo>
                <a:lnTo>
                  <a:pt x="201" y="588"/>
                </a:lnTo>
                <a:lnTo>
                  <a:pt x="197" y="587"/>
                </a:lnTo>
                <a:lnTo>
                  <a:pt x="195" y="587"/>
                </a:lnTo>
                <a:lnTo>
                  <a:pt x="191" y="586"/>
                </a:lnTo>
                <a:lnTo>
                  <a:pt x="189" y="586"/>
                </a:lnTo>
                <a:lnTo>
                  <a:pt x="186" y="586"/>
                </a:lnTo>
                <a:lnTo>
                  <a:pt x="184" y="586"/>
                </a:lnTo>
                <a:lnTo>
                  <a:pt x="179" y="586"/>
                </a:lnTo>
                <a:lnTo>
                  <a:pt x="176" y="586"/>
                </a:lnTo>
                <a:lnTo>
                  <a:pt x="172" y="586"/>
                </a:lnTo>
                <a:lnTo>
                  <a:pt x="167" y="585"/>
                </a:lnTo>
                <a:lnTo>
                  <a:pt x="161" y="585"/>
                </a:lnTo>
                <a:lnTo>
                  <a:pt x="143" y="583"/>
                </a:lnTo>
                <a:lnTo>
                  <a:pt x="139" y="583"/>
                </a:lnTo>
                <a:lnTo>
                  <a:pt x="137" y="583"/>
                </a:lnTo>
                <a:lnTo>
                  <a:pt x="134" y="583"/>
                </a:lnTo>
                <a:lnTo>
                  <a:pt x="133" y="583"/>
                </a:lnTo>
                <a:lnTo>
                  <a:pt x="128" y="583"/>
                </a:lnTo>
                <a:lnTo>
                  <a:pt x="125" y="583"/>
                </a:lnTo>
                <a:lnTo>
                  <a:pt x="123" y="583"/>
                </a:lnTo>
                <a:lnTo>
                  <a:pt x="119" y="583"/>
                </a:lnTo>
                <a:lnTo>
                  <a:pt x="112" y="582"/>
                </a:lnTo>
                <a:lnTo>
                  <a:pt x="110" y="582"/>
                </a:lnTo>
                <a:lnTo>
                  <a:pt x="108" y="582"/>
                </a:lnTo>
                <a:lnTo>
                  <a:pt x="106" y="581"/>
                </a:lnTo>
                <a:lnTo>
                  <a:pt x="104" y="581"/>
                </a:lnTo>
                <a:lnTo>
                  <a:pt x="103" y="580"/>
                </a:lnTo>
                <a:lnTo>
                  <a:pt x="101" y="580"/>
                </a:lnTo>
                <a:lnTo>
                  <a:pt x="99" y="579"/>
                </a:lnTo>
                <a:lnTo>
                  <a:pt x="97" y="578"/>
                </a:lnTo>
                <a:lnTo>
                  <a:pt x="95" y="577"/>
                </a:lnTo>
                <a:lnTo>
                  <a:pt x="91" y="575"/>
                </a:lnTo>
                <a:lnTo>
                  <a:pt x="83" y="571"/>
                </a:lnTo>
                <a:lnTo>
                  <a:pt x="71" y="565"/>
                </a:lnTo>
                <a:lnTo>
                  <a:pt x="67" y="562"/>
                </a:lnTo>
                <a:lnTo>
                  <a:pt x="65" y="561"/>
                </a:lnTo>
                <a:lnTo>
                  <a:pt x="63" y="560"/>
                </a:lnTo>
                <a:lnTo>
                  <a:pt x="62" y="559"/>
                </a:lnTo>
                <a:lnTo>
                  <a:pt x="60" y="557"/>
                </a:lnTo>
                <a:lnTo>
                  <a:pt x="57" y="555"/>
                </a:lnTo>
                <a:lnTo>
                  <a:pt x="55" y="553"/>
                </a:lnTo>
                <a:lnTo>
                  <a:pt x="53" y="552"/>
                </a:lnTo>
                <a:lnTo>
                  <a:pt x="51" y="550"/>
                </a:lnTo>
                <a:lnTo>
                  <a:pt x="50" y="548"/>
                </a:lnTo>
                <a:lnTo>
                  <a:pt x="49" y="547"/>
                </a:lnTo>
                <a:lnTo>
                  <a:pt x="48" y="546"/>
                </a:lnTo>
                <a:lnTo>
                  <a:pt x="47" y="545"/>
                </a:lnTo>
                <a:lnTo>
                  <a:pt x="46" y="544"/>
                </a:lnTo>
                <a:lnTo>
                  <a:pt x="46" y="543"/>
                </a:lnTo>
                <a:lnTo>
                  <a:pt x="45" y="542"/>
                </a:lnTo>
                <a:lnTo>
                  <a:pt x="44" y="538"/>
                </a:lnTo>
                <a:lnTo>
                  <a:pt x="44" y="537"/>
                </a:lnTo>
                <a:lnTo>
                  <a:pt x="44" y="536"/>
                </a:lnTo>
                <a:lnTo>
                  <a:pt x="44" y="536"/>
                </a:lnTo>
                <a:lnTo>
                  <a:pt x="43" y="535"/>
                </a:lnTo>
                <a:lnTo>
                  <a:pt x="43" y="535"/>
                </a:lnTo>
                <a:lnTo>
                  <a:pt x="42" y="534"/>
                </a:lnTo>
                <a:lnTo>
                  <a:pt x="41" y="533"/>
                </a:lnTo>
                <a:lnTo>
                  <a:pt x="40" y="533"/>
                </a:lnTo>
                <a:lnTo>
                  <a:pt x="39" y="533"/>
                </a:lnTo>
                <a:lnTo>
                  <a:pt x="38" y="532"/>
                </a:lnTo>
                <a:lnTo>
                  <a:pt x="37" y="532"/>
                </a:lnTo>
                <a:lnTo>
                  <a:pt x="36" y="532"/>
                </a:lnTo>
                <a:lnTo>
                  <a:pt x="36" y="532"/>
                </a:lnTo>
                <a:lnTo>
                  <a:pt x="35" y="531"/>
                </a:lnTo>
                <a:lnTo>
                  <a:pt x="34" y="530"/>
                </a:lnTo>
                <a:lnTo>
                  <a:pt x="32" y="528"/>
                </a:lnTo>
                <a:lnTo>
                  <a:pt x="31" y="528"/>
                </a:lnTo>
                <a:lnTo>
                  <a:pt x="30" y="527"/>
                </a:lnTo>
                <a:lnTo>
                  <a:pt x="29" y="526"/>
                </a:lnTo>
                <a:lnTo>
                  <a:pt x="28" y="526"/>
                </a:lnTo>
                <a:lnTo>
                  <a:pt x="27" y="525"/>
                </a:lnTo>
                <a:lnTo>
                  <a:pt x="23" y="524"/>
                </a:lnTo>
                <a:lnTo>
                  <a:pt x="22" y="524"/>
                </a:lnTo>
                <a:lnTo>
                  <a:pt x="22" y="524"/>
                </a:lnTo>
                <a:lnTo>
                  <a:pt x="21" y="523"/>
                </a:lnTo>
                <a:lnTo>
                  <a:pt x="21" y="523"/>
                </a:lnTo>
                <a:lnTo>
                  <a:pt x="20" y="522"/>
                </a:lnTo>
                <a:lnTo>
                  <a:pt x="20" y="521"/>
                </a:lnTo>
                <a:lnTo>
                  <a:pt x="20" y="521"/>
                </a:lnTo>
                <a:lnTo>
                  <a:pt x="20" y="520"/>
                </a:lnTo>
                <a:lnTo>
                  <a:pt x="19" y="519"/>
                </a:lnTo>
                <a:lnTo>
                  <a:pt x="18" y="519"/>
                </a:lnTo>
                <a:lnTo>
                  <a:pt x="16" y="518"/>
                </a:lnTo>
                <a:lnTo>
                  <a:pt x="15" y="517"/>
                </a:lnTo>
                <a:lnTo>
                  <a:pt x="14" y="516"/>
                </a:lnTo>
                <a:lnTo>
                  <a:pt x="12" y="514"/>
                </a:lnTo>
                <a:lnTo>
                  <a:pt x="11" y="513"/>
                </a:lnTo>
                <a:lnTo>
                  <a:pt x="10" y="513"/>
                </a:lnTo>
                <a:lnTo>
                  <a:pt x="10" y="512"/>
                </a:lnTo>
                <a:lnTo>
                  <a:pt x="9" y="512"/>
                </a:lnTo>
                <a:lnTo>
                  <a:pt x="7" y="512"/>
                </a:lnTo>
                <a:lnTo>
                  <a:pt x="5" y="511"/>
                </a:lnTo>
                <a:lnTo>
                  <a:pt x="3" y="510"/>
                </a:lnTo>
                <a:lnTo>
                  <a:pt x="2" y="510"/>
                </a:lnTo>
                <a:lnTo>
                  <a:pt x="1" y="509"/>
                </a:lnTo>
                <a:lnTo>
                  <a:pt x="1" y="508"/>
                </a:lnTo>
                <a:lnTo>
                  <a:pt x="0" y="507"/>
                </a:lnTo>
              </a:path>
            </a:pathLst>
          </a:custGeom>
          <a:noFill/>
          <a:ln w="98425">
            <a:solidFill>
              <a:srgbClr val="CCCC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598" name="Freeform 251">
            <a:extLst>
              <a:ext uri="{FF2B5EF4-FFF2-40B4-BE49-F238E27FC236}">
                <a16:creationId xmlns:a16="http://schemas.microsoft.com/office/drawing/2014/main" id="{44A7D9BA-04E0-45BF-961A-29409F5733F1}"/>
              </a:ext>
            </a:extLst>
          </p:cNvPr>
          <p:cNvSpPr>
            <a:spLocks/>
          </p:cNvSpPr>
          <p:nvPr/>
        </p:nvSpPr>
        <p:spPr bwMode="auto">
          <a:xfrm>
            <a:off x="8859262" y="2446217"/>
            <a:ext cx="438190" cy="521751"/>
          </a:xfrm>
          <a:custGeom>
            <a:avLst/>
            <a:gdLst>
              <a:gd name="T0" fmla="*/ 127 w 430"/>
              <a:gd name="T1" fmla="*/ 501 h 512"/>
              <a:gd name="T2" fmla="*/ 103 w 430"/>
              <a:gd name="T3" fmla="*/ 504 h 512"/>
              <a:gd name="T4" fmla="*/ 83 w 430"/>
              <a:gd name="T5" fmla="*/ 512 h 512"/>
              <a:gd name="T6" fmla="*/ 50 w 430"/>
              <a:gd name="T7" fmla="*/ 499 h 512"/>
              <a:gd name="T8" fmla="*/ 18 w 430"/>
              <a:gd name="T9" fmla="*/ 485 h 512"/>
              <a:gd name="T10" fmla="*/ 5 w 430"/>
              <a:gd name="T11" fmla="*/ 469 h 512"/>
              <a:gd name="T12" fmla="*/ 9 w 430"/>
              <a:gd name="T13" fmla="*/ 465 h 512"/>
              <a:gd name="T14" fmla="*/ 15 w 430"/>
              <a:gd name="T15" fmla="*/ 458 h 512"/>
              <a:gd name="T16" fmla="*/ 21 w 430"/>
              <a:gd name="T17" fmla="*/ 451 h 512"/>
              <a:gd name="T18" fmla="*/ 35 w 430"/>
              <a:gd name="T19" fmla="*/ 454 h 512"/>
              <a:gd name="T20" fmla="*/ 46 w 430"/>
              <a:gd name="T21" fmla="*/ 454 h 512"/>
              <a:gd name="T22" fmla="*/ 57 w 430"/>
              <a:gd name="T23" fmla="*/ 443 h 512"/>
              <a:gd name="T24" fmla="*/ 79 w 430"/>
              <a:gd name="T25" fmla="*/ 448 h 512"/>
              <a:gd name="T26" fmla="*/ 89 w 430"/>
              <a:gd name="T27" fmla="*/ 440 h 512"/>
              <a:gd name="T28" fmla="*/ 108 w 430"/>
              <a:gd name="T29" fmla="*/ 426 h 512"/>
              <a:gd name="T30" fmla="*/ 127 w 430"/>
              <a:gd name="T31" fmla="*/ 411 h 512"/>
              <a:gd name="T32" fmla="*/ 144 w 430"/>
              <a:gd name="T33" fmla="*/ 407 h 512"/>
              <a:gd name="T34" fmla="*/ 151 w 430"/>
              <a:gd name="T35" fmla="*/ 395 h 512"/>
              <a:gd name="T36" fmla="*/ 163 w 430"/>
              <a:gd name="T37" fmla="*/ 394 h 512"/>
              <a:gd name="T38" fmla="*/ 177 w 430"/>
              <a:gd name="T39" fmla="*/ 384 h 512"/>
              <a:gd name="T40" fmla="*/ 186 w 430"/>
              <a:gd name="T41" fmla="*/ 391 h 512"/>
              <a:gd name="T42" fmla="*/ 204 w 430"/>
              <a:gd name="T43" fmla="*/ 395 h 512"/>
              <a:gd name="T44" fmla="*/ 221 w 430"/>
              <a:gd name="T45" fmla="*/ 391 h 512"/>
              <a:gd name="T46" fmla="*/ 248 w 430"/>
              <a:gd name="T47" fmla="*/ 390 h 512"/>
              <a:gd name="T48" fmla="*/ 255 w 430"/>
              <a:gd name="T49" fmla="*/ 378 h 512"/>
              <a:gd name="T50" fmla="*/ 269 w 430"/>
              <a:gd name="T51" fmla="*/ 369 h 512"/>
              <a:gd name="T52" fmla="*/ 289 w 430"/>
              <a:gd name="T53" fmla="*/ 363 h 512"/>
              <a:gd name="T54" fmla="*/ 299 w 430"/>
              <a:gd name="T55" fmla="*/ 350 h 512"/>
              <a:gd name="T56" fmla="*/ 299 w 430"/>
              <a:gd name="T57" fmla="*/ 340 h 512"/>
              <a:gd name="T58" fmla="*/ 288 w 430"/>
              <a:gd name="T59" fmla="*/ 327 h 512"/>
              <a:gd name="T60" fmla="*/ 297 w 430"/>
              <a:gd name="T61" fmla="*/ 320 h 512"/>
              <a:gd name="T62" fmla="*/ 296 w 430"/>
              <a:gd name="T63" fmla="*/ 307 h 512"/>
              <a:gd name="T64" fmla="*/ 309 w 430"/>
              <a:gd name="T65" fmla="*/ 297 h 512"/>
              <a:gd name="T66" fmla="*/ 310 w 430"/>
              <a:gd name="T67" fmla="*/ 284 h 512"/>
              <a:gd name="T68" fmla="*/ 299 w 430"/>
              <a:gd name="T69" fmla="*/ 273 h 512"/>
              <a:gd name="T70" fmla="*/ 301 w 430"/>
              <a:gd name="T71" fmla="*/ 259 h 512"/>
              <a:gd name="T72" fmla="*/ 314 w 430"/>
              <a:gd name="T73" fmla="*/ 246 h 512"/>
              <a:gd name="T74" fmla="*/ 309 w 430"/>
              <a:gd name="T75" fmla="*/ 234 h 512"/>
              <a:gd name="T76" fmla="*/ 315 w 430"/>
              <a:gd name="T77" fmla="*/ 217 h 512"/>
              <a:gd name="T78" fmla="*/ 315 w 430"/>
              <a:gd name="T79" fmla="*/ 207 h 512"/>
              <a:gd name="T80" fmla="*/ 303 w 430"/>
              <a:gd name="T81" fmla="*/ 201 h 512"/>
              <a:gd name="T82" fmla="*/ 306 w 430"/>
              <a:gd name="T83" fmla="*/ 196 h 512"/>
              <a:gd name="T84" fmla="*/ 291 w 430"/>
              <a:gd name="T85" fmla="*/ 181 h 512"/>
              <a:gd name="T86" fmla="*/ 295 w 430"/>
              <a:gd name="T87" fmla="*/ 156 h 512"/>
              <a:gd name="T88" fmla="*/ 308 w 430"/>
              <a:gd name="T89" fmla="*/ 137 h 512"/>
              <a:gd name="T90" fmla="*/ 330 w 430"/>
              <a:gd name="T91" fmla="*/ 131 h 512"/>
              <a:gd name="T92" fmla="*/ 333 w 430"/>
              <a:gd name="T93" fmla="*/ 124 h 512"/>
              <a:gd name="T94" fmla="*/ 323 w 430"/>
              <a:gd name="T95" fmla="*/ 119 h 512"/>
              <a:gd name="T96" fmla="*/ 333 w 430"/>
              <a:gd name="T97" fmla="*/ 109 h 512"/>
              <a:gd name="T98" fmla="*/ 343 w 430"/>
              <a:gd name="T99" fmla="*/ 114 h 512"/>
              <a:gd name="T100" fmla="*/ 351 w 430"/>
              <a:gd name="T101" fmla="*/ 117 h 512"/>
              <a:gd name="T102" fmla="*/ 356 w 430"/>
              <a:gd name="T103" fmla="*/ 105 h 512"/>
              <a:gd name="T104" fmla="*/ 348 w 430"/>
              <a:gd name="T105" fmla="*/ 92 h 512"/>
              <a:gd name="T106" fmla="*/ 354 w 430"/>
              <a:gd name="T107" fmla="*/ 89 h 512"/>
              <a:gd name="T108" fmla="*/ 368 w 430"/>
              <a:gd name="T109" fmla="*/ 75 h 512"/>
              <a:gd name="T110" fmla="*/ 366 w 430"/>
              <a:gd name="T111" fmla="*/ 65 h 512"/>
              <a:gd name="T112" fmla="*/ 354 w 430"/>
              <a:gd name="T113" fmla="*/ 54 h 512"/>
              <a:gd name="T114" fmla="*/ 359 w 430"/>
              <a:gd name="T115" fmla="*/ 34 h 512"/>
              <a:gd name="T116" fmla="*/ 367 w 430"/>
              <a:gd name="T117" fmla="*/ 32 h 512"/>
              <a:gd name="T118" fmla="*/ 380 w 430"/>
              <a:gd name="T119" fmla="*/ 24 h 512"/>
              <a:gd name="T120" fmla="*/ 399 w 430"/>
              <a:gd name="T121" fmla="*/ 24 h 512"/>
              <a:gd name="T122" fmla="*/ 420 w 430"/>
              <a:gd name="T123" fmla="*/ 25 h 512"/>
              <a:gd name="T124" fmla="*/ 430 w 430"/>
              <a:gd name="T125" fmla="*/ 0 h 5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430" h="512">
                <a:moveTo>
                  <a:pt x="134" y="507"/>
                </a:moveTo>
                <a:lnTo>
                  <a:pt x="133" y="507"/>
                </a:lnTo>
                <a:lnTo>
                  <a:pt x="132" y="505"/>
                </a:lnTo>
                <a:lnTo>
                  <a:pt x="132" y="504"/>
                </a:lnTo>
                <a:lnTo>
                  <a:pt x="131" y="504"/>
                </a:lnTo>
                <a:lnTo>
                  <a:pt x="131" y="503"/>
                </a:lnTo>
                <a:lnTo>
                  <a:pt x="130" y="502"/>
                </a:lnTo>
                <a:lnTo>
                  <a:pt x="129" y="502"/>
                </a:lnTo>
                <a:lnTo>
                  <a:pt x="129" y="502"/>
                </a:lnTo>
                <a:lnTo>
                  <a:pt x="128" y="501"/>
                </a:lnTo>
                <a:lnTo>
                  <a:pt x="127" y="501"/>
                </a:lnTo>
                <a:lnTo>
                  <a:pt x="126" y="501"/>
                </a:lnTo>
                <a:lnTo>
                  <a:pt x="121" y="501"/>
                </a:lnTo>
                <a:lnTo>
                  <a:pt x="119" y="501"/>
                </a:lnTo>
                <a:lnTo>
                  <a:pt x="116" y="501"/>
                </a:lnTo>
                <a:lnTo>
                  <a:pt x="113" y="501"/>
                </a:lnTo>
                <a:lnTo>
                  <a:pt x="110" y="502"/>
                </a:lnTo>
                <a:lnTo>
                  <a:pt x="108" y="502"/>
                </a:lnTo>
                <a:lnTo>
                  <a:pt x="107" y="503"/>
                </a:lnTo>
                <a:lnTo>
                  <a:pt x="106" y="503"/>
                </a:lnTo>
                <a:lnTo>
                  <a:pt x="105" y="504"/>
                </a:lnTo>
                <a:lnTo>
                  <a:pt x="103" y="504"/>
                </a:lnTo>
                <a:lnTo>
                  <a:pt x="102" y="505"/>
                </a:lnTo>
                <a:lnTo>
                  <a:pt x="97" y="509"/>
                </a:lnTo>
                <a:lnTo>
                  <a:pt x="95" y="510"/>
                </a:lnTo>
                <a:lnTo>
                  <a:pt x="94" y="510"/>
                </a:lnTo>
                <a:lnTo>
                  <a:pt x="92" y="511"/>
                </a:lnTo>
                <a:lnTo>
                  <a:pt x="91" y="512"/>
                </a:lnTo>
                <a:lnTo>
                  <a:pt x="90" y="512"/>
                </a:lnTo>
                <a:lnTo>
                  <a:pt x="89" y="512"/>
                </a:lnTo>
                <a:lnTo>
                  <a:pt x="87" y="512"/>
                </a:lnTo>
                <a:lnTo>
                  <a:pt x="85" y="512"/>
                </a:lnTo>
                <a:lnTo>
                  <a:pt x="83" y="512"/>
                </a:lnTo>
                <a:lnTo>
                  <a:pt x="81" y="512"/>
                </a:lnTo>
                <a:lnTo>
                  <a:pt x="77" y="512"/>
                </a:lnTo>
                <a:lnTo>
                  <a:pt x="68" y="511"/>
                </a:lnTo>
                <a:lnTo>
                  <a:pt x="67" y="510"/>
                </a:lnTo>
                <a:lnTo>
                  <a:pt x="65" y="510"/>
                </a:lnTo>
                <a:lnTo>
                  <a:pt x="63" y="509"/>
                </a:lnTo>
                <a:lnTo>
                  <a:pt x="62" y="508"/>
                </a:lnTo>
                <a:lnTo>
                  <a:pt x="60" y="507"/>
                </a:lnTo>
                <a:lnTo>
                  <a:pt x="58" y="505"/>
                </a:lnTo>
                <a:lnTo>
                  <a:pt x="56" y="504"/>
                </a:lnTo>
                <a:lnTo>
                  <a:pt x="50" y="499"/>
                </a:lnTo>
                <a:lnTo>
                  <a:pt x="48" y="497"/>
                </a:lnTo>
                <a:lnTo>
                  <a:pt x="47" y="496"/>
                </a:lnTo>
                <a:lnTo>
                  <a:pt x="45" y="495"/>
                </a:lnTo>
                <a:lnTo>
                  <a:pt x="44" y="494"/>
                </a:lnTo>
                <a:lnTo>
                  <a:pt x="39" y="492"/>
                </a:lnTo>
                <a:lnTo>
                  <a:pt x="34" y="489"/>
                </a:lnTo>
                <a:lnTo>
                  <a:pt x="33" y="488"/>
                </a:lnTo>
                <a:lnTo>
                  <a:pt x="31" y="488"/>
                </a:lnTo>
                <a:lnTo>
                  <a:pt x="29" y="487"/>
                </a:lnTo>
                <a:lnTo>
                  <a:pt x="26" y="486"/>
                </a:lnTo>
                <a:lnTo>
                  <a:pt x="18" y="485"/>
                </a:lnTo>
                <a:lnTo>
                  <a:pt x="15" y="484"/>
                </a:lnTo>
                <a:lnTo>
                  <a:pt x="13" y="484"/>
                </a:lnTo>
                <a:lnTo>
                  <a:pt x="11" y="483"/>
                </a:lnTo>
                <a:lnTo>
                  <a:pt x="9" y="482"/>
                </a:lnTo>
                <a:lnTo>
                  <a:pt x="0" y="479"/>
                </a:lnTo>
                <a:lnTo>
                  <a:pt x="1" y="478"/>
                </a:lnTo>
                <a:lnTo>
                  <a:pt x="2" y="476"/>
                </a:lnTo>
                <a:lnTo>
                  <a:pt x="4" y="471"/>
                </a:lnTo>
                <a:lnTo>
                  <a:pt x="4" y="470"/>
                </a:lnTo>
                <a:lnTo>
                  <a:pt x="5" y="470"/>
                </a:lnTo>
                <a:lnTo>
                  <a:pt x="5" y="469"/>
                </a:lnTo>
                <a:lnTo>
                  <a:pt x="6" y="469"/>
                </a:lnTo>
                <a:lnTo>
                  <a:pt x="7" y="469"/>
                </a:lnTo>
                <a:lnTo>
                  <a:pt x="7" y="468"/>
                </a:lnTo>
                <a:lnTo>
                  <a:pt x="9" y="467"/>
                </a:lnTo>
                <a:lnTo>
                  <a:pt x="10" y="467"/>
                </a:lnTo>
                <a:lnTo>
                  <a:pt x="10" y="466"/>
                </a:lnTo>
                <a:lnTo>
                  <a:pt x="10" y="466"/>
                </a:lnTo>
                <a:lnTo>
                  <a:pt x="10" y="466"/>
                </a:lnTo>
                <a:lnTo>
                  <a:pt x="9" y="465"/>
                </a:lnTo>
                <a:lnTo>
                  <a:pt x="9" y="465"/>
                </a:lnTo>
                <a:lnTo>
                  <a:pt x="9" y="465"/>
                </a:lnTo>
                <a:lnTo>
                  <a:pt x="9" y="464"/>
                </a:lnTo>
                <a:lnTo>
                  <a:pt x="10" y="464"/>
                </a:lnTo>
                <a:lnTo>
                  <a:pt x="11" y="463"/>
                </a:lnTo>
                <a:lnTo>
                  <a:pt x="11" y="462"/>
                </a:lnTo>
                <a:lnTo>
                  <a:pt x="12" y="460"/>
                </a:lnTo>
                <a:lnTo>
                  <a:pt x="12" y="460"/>
                </a:lnTo>
                <a:lnTo>
                  <a:pt x="12" y="459"/>
                </a:lnTo>
                <a:lnTo>
                  <a:pt x="12" y="458"/>
                </a:lnTo>
                <a:lnTo>
                  <a:pt x="13" y="458"/>
                </a:lnTo>
                <a:lnTo>
                  <a:pt x="13" y="458"/>
                </a:lnTo>
                <a:lnTo>
                  <a:pt x="15" y="458"/>
                </a:lnTo>
                <a:lnTo>
                  <a:pt x="15" y="457"/>
                </a:lnTo>
                <a:lnTo>
                  <a:pt x="16" y="457"/>
                </a:lnTo>
                <a:lnTo>
                  <a:pt x="16" y="457"/>
                </a:lnTo>
                <a:lnTo>
                  <a:pt x="17" y="456"/>
                </a:lnTo>
                <a:lnTo>
                  <a:pt x="19" y="454"/>
                </a:lnTo>
                <a:lnTo>
                  <a:pt x="19" y="453"/>
                </a:lnTo>
                <a:lnTo>
                  <a:pt x="19" y="453"/>
                </a:lnTo>
                <a:lnTo>
                  <a:pt x="20" y="453"/>
                </a:lnTo>
                <a:lnTo>
                  <a:pt x="20" y="452"/>
                </a:lnTo>
                <a:lnTo>
                  <a:pt x="20" y="452"/>
                </a:lnTo>
                <a:lnTo>
                  <a:pt x="21" y="451"/>
                </a:lnTo>
                <a:lnTo>
                  <a:pt x="22" y="451"/>
                </a:lnTo>
                <a:lnTo>
                  <a:pt x="23" y="450"/>
                </a:lnTo>
                <a:lnTo>
                  <a:pt x="25" y="450"/>
                </a:lnTo>
                <a:lnTo>
                  <a:pt x="26" y="450"/>
                </a:lnTo>
                <a:lnTo>
                  <a:pt x="28" y="450"/>
                </a:lnTo>
                <a:lnTo>
                  <a:pt x="29" y="450"/>
                </a:lnTo>
                <a:lnTo>
                  <a:pt x="30" y="450"/>
                </a:lnTo>
                <a:lnTo>
                  <a:pt x="31" y="450"/>
                </a:lnTo>
                <a:lnTo>
                  <a:pt x="32" y="451"/>
                </a:lnTo>
                <a:lnTo>
                  <a:pt x="33" y="452"/>
                </a:lnTo>
                <a:lnTo>
                  <a:pt x="35" y="454"/>
                </a:lnTo>
                <a:lnTo>
                  <a:pt x="36" y="454"/>
                </a:lnTo>
                <a:lnTo>
                  <a:pt x="37" y="455"/>
                </a:lnTo>
                <a:lnTo>
                  <a:pt x="38" y="455"/>
                </a:lnTo>
                <a:lnTo>
                  <a:pt x="40" y="455"/>
                </a:lnTo>
                <a:lnTo>
                  <a:pt x="41" y="456"/>
                </a:lnTo>
                <a:lnTo>
                  <a:pt x="43" y="456"/>
                </a:lnTo>
                <a:lnTo>
                  <a:pt x="43" y="456"/>
                </a:lnTo>
                <a:lnTo>
                  <a:pt x="44" y="456"/>
                </a:lnTo>
                <a:lnTo>
                  <a:pt x="45" y="455"/>
                </a:lnTo>
                <a:lnTo>
                  <a:pt x="46" y="455"/>
                </a:lnTo>
                <a:lnTo>
                  <a:pt x="46" y="454"/>
                </a:lnTo>
                <a:lnTo>
                  <a:pt x="47" y="453"/>
                </a:lnTo>
                <a:lnTo>
                  <a:pt x="48" y="452"/>
                </a:lnTo>
                <a:lnTo>
                  <a:pt x="49" y="451"/>
                </a:lnTo>
                <a:lnTo>
                  <a:pt x="51" y="449"/>
                </a:lnTo>
                <a:lnTo>
                  <a:pt x="53" y="446"/>
                </a:lnTo>
                <a:lnTo>
                  <a:pt x="54" y="445"/>
                </a:lnTo>
                <a:lnTo>
                  <a:pt x="54" y="444"/>
                </a:lnTo>
                <a:lnTo>
                  <a:pt x="55" y="444"/>
                </a:lnTo>
                <a:lnTo>
                  <a:pt x="56" y="444"/>
                </a:lnTo>
                <a:lnTo>
                  <a:pt x="56" y="443"/>
                </a:lnTo>
                <a:lnTo>
                  <a:pt x="57" y="443"/>
                </a:lnTo>
                <a:lnTo>
                  <a:pt x="59" y="443"/>
                </a:lnTo>
                <a:lnTo>
                  <a:pt x="64" y="442"/>
                </a:lnTo>
                <a:lnTo>
                  <a:pt x="66" y="442"/>
                </a:lnTo>
                <a:lnTo>
                  <a:pt x="67" y="442"/>
                </a:lnTo>
                <a:lnTo>
                  <a:pt x="69" y="442"/>
                </a:lnTo>
                <a:lnTo>
                  <a:pt x="70" y="443"/>
                </a:lnTo>
                <a:lnTo>
                  <a:pt x="72" y="443"/>
                </a:lnTo>
                <a:lnTo>
                  <a:pt x="73" y="444"/>
                </a:lnTo>
                <a:lnTo>
                  <a:pt x="75" y="445"/>
                </a:lnTo>
                <a:lnTo>
                  <a:pt x="78" y="447"/>
                </a:lnTo>
                <a:lnTo>
                  <a:pt x="79" y="448"/>
                </a:lnTo>
                <a:lnTo>
                  <a:pt x="79" y="448"/>
                </a:lnTo>
                <a:lnTo>
                  <a:pt x="80" y="448"/>
                </a:lnTo>
                <a:lnTo>
                  <a:pt x="81" y="448"/>
                </a:lnTo>
                <a:lnTo>
                  <a:pt x="82" y="448"/>
                </a:lnTo>
                <a:lnTo>
                  <a:pt x="82" y="448"/>
                </a:lnTo>
                <a:lnTo>
                  <a:pt x="83" y="448"/>
                </a:lnTo>
                <a:lnTo>
                  <a:pt x="84" y="447"/>
                </a:lnTo>
                <a:lnTo>
                  <a:pt x="85" y="446"/>
                </a:lnTo>
                <a:lnTo>
                  <a:pt x="87" y="443"/>
                </a:lnTo>
                <a:lnTo>
                  <a:pt x="88" y="441"/>
                </a:lnTo>
                <a:lnTo>
                  <a:pt x="89" y="440"/>
                </a:lnTo>
                <a:lnTo>
                  <a:pt x="91" y="438"/>
                </a:lnTo>
                <a:lnTo>
                  <a:pt x="93" y="436"/>
                </a:lnTo>
                <a:lnTo>
                  <a:pt x="95" y="434"/>
                </a:lnTo>
                <a:lnTo>
                  <a:pt x="96" y="434"/>
                </a:lnTo>
                <a:lnTo>
                  <a:pt x="97" y="433"/>
                </a:lnTo>
                <a:lnTo>
                  <a:pt x="98" y="432"/>
                </a:lnTo>
                <a:lnTo>
                  <a:pt x="102" y="430"/>
                </a:lnTo>
                <a:lnTo>
                  <a:pt x="103" y="429"/>
                </a:lnTo>
                <a:lnTo>
                  <a:pt x="104" y="428"/>
                </a:lnTo>
                <a:lnTo>
                  <a:pt x="106" y="427"/>
                </a:lnTo>
                <a:lnTo>
                  <a:pt x="108" y="426"/>
                </a:lnTo>
                <a:lnTo>
                  <a:pt x="110" y="423"/>
                </a:lnTo>
                <a:lnTo>
                  <a:pt x="111" y="421"/>
                </a:lnTo>
                <a:lnTo>
                  <a:pt x="113" y="419"/>
                </a:lnTo>
                <a:lnTo>
                  <a:pt x="114" y="418"/>
                </a:lnTo>
                <a:lnTo>
                  <a:pt x="115" y="417"/>
                </a:lnTo>
                <a:lnTo>
                  <a:pt x="115" y="416"/>
                </a:lnTo>
                <a:lnTo>
                  <a:pt x="117" y="415"/>
                </a:lnTo>
                <a:lnTo>
                  <a:pt x="119" y="414"/>
                </a:lnTo>
                <a:lnTo>
                  <a:pt x="121" y="413"/>
                </a:lnTo>
                <a:lnTo>
                  <a:pt x="125" y="412"/>
                </a:lnTo>
                <a:lnTo>
                  <a:pt x="127" y="411"/>
                </a:lnTo>
                <a:lnTo>
                  <a:pt x="130" y="410"/>
                </a:lnTo>
                <a:lnTo>
                  <a:pt x="133" y="410"/>
                </a:lnTo>
                <a:lnTo>
                  <a:pt x="134" y="410"/>
                </a:lnTo>
                <a:lnTo>
                  <a:pt x="137" y="410"/>
                </a:lnTo>
                <a:lnTo>
                  <a:pt x="139" y="410"/>
                </a:lnTo>
                <a:lnTo>
                  <a:pt x="140" y="410"/>
                </a:lnTo>
                <a:lnTo>
                  <a:pt x="141" y="409"/>
                </a:lnTo>
                <a:lnTo>
                  <a:pt x="142" y="409"/>
                </a:lnTo>
                <a:lnTo>
                  <a:pt x="142" y="409"/>
                </a:lnTo>
                <a:lnTo>
                  <a:pt x="143" y="408"/>
                </a:lnTo>
                <a:lnTo>
                  <a:pt x="144" y="407"/>
                </a:lnTo>
                <a:lnTo>
                  <a:pt x="144" y="406"/>
                </a:lnTo>
                <a:lnTo>
                  <a:pt x="145" y="405"/>
                </a:lnTo>
                <a:lnTo>
                  <a:pt x="146" y="401"/>
                </a:lnTo>
                <a:lnTo>
                  <a:pt x="147" y="399"/>
                </a:lnTo>
                <a:lnTo>
                  <a:pt x="148" y="398"/>
                </a:lnTo>
                <a:lnTo>
                  <a:pt x="148" y="397"/>
                </a:lnTo>
                <a:lnTo>
                  <a:pt x="149" y="396"/>
                </a:lnTo>
                <a:lnTo>
                  <a:pt x="150" y="396"/>
                </a:lnTo>
                <a:lnTo>
                  <a:pt x="150" y="395"/>
                </a:lnTo>
                <a:lnTo>
                  <a:pt x="151" y="395"/>
                </a:lnTo>
                <a:lnTo>
                  <a:pt x="151" y="395"/>
                </a:lnTo>
                <a:lnTo>
                  <a:pt x="152" y="395"/>
                </a:lnTo>
                <a:lnTo>
                  <a:pt x="153" y="395"/>
                </a:lnTo>
                <a:lnTo>
                  <a:pt x="154" y="395"/>
                </a:lnTo>
                <a:lnTo>
                  <a:pt x="157" y="395"/>
                </a:lnTo>
                <a:lnTo>
                  <a:pt x="158" y="396"/>
                </a:lnTo>
                <a:lnTo>
                  <a:pt x="159" y="395"/>
                </a:lnTo>
                <a:lnTo>
                  <a:pt x="160" y="395"/>
                </a:lnTo>
                <a:lnTo>
                  <a:pt x="161" y="395"/>
                </a:lnTo>
                <a:lnTo>
                  <a:pt x="161" y="395"/>
                </a:lnTo>
                <a:lnTo>
                  <a:pt x="162" y="394"/>
                </a:lnTo>
                <a:lnTo>
                  <a:pt x="163" y="394"/>
                </a:lnTo>
                <a:lnTo>
                  <a:pt x="164" y="393"/>
                </a:lnTo>
                <a:lnTo>
                  <a:pt x="165" y="392"/>
                </a:lnTo>
                <a:lnTo>
                  <a:pt x="166" y="391"/>
                </a:lnTo>
                <a:lnTo>
                  <a:pt x="169" y="388"/>
                </a:lnTo>
                <a:lnTo>
                  <a:pt x="170" y="387"/>
                </a:lnTo>
                <a:lnTo>
                  <a:pt x="170" y="387"/>
                </a:lnTo>
                <a:lnTo>
                  <a:pt x="171" y="386"/>
                </a:lnTo>
                <a:lnTo>
                  <a:pt x="172" y="386"/>
                </a:lnTo>
                <a:lnTo>
                  <a:pt x="174" y="385"/>
                </a:lnTo>
                <a:lnTo>
                  <a:pt x="176" y="384"/>
                </a:lnTo>
                <a:lnTo>
                  <a:pt x="177" y="384"/>
                </a:lnTo>
                <a:lnTo>
                  <a:pt x="178" y="384"/>
                </a:lnTo>
                <a:lnTo>
                  <a:pt x="179" y="384"/>
                </a:lnTo>
                <a:lnTo>
                  <a:pt x="180" y="384"/>
                </a:lnTo>
                <a:lnTo>
                  <a:pt x="180" y="384"/>
                </a:lnTo>
                <a:lnTo>
                  <a:pt x="181" y="384"/>
                </a:lnTo>
                <a:lnTo>
                  <a:pt x="181" y="385"/>
                </a:lnTo>
                <a:lnTo>
                  <a:pt x="182" y="386"/>
                </a:lnTo>
                <a:lnTo>
                  <a:pt x="183" y="387"/>
                </a:lnTo>
                <a:lnTo>
                  <a:pt x="185" y="389"/>
                </a:lnTo>
                <a:lnTo>
                  <a:pt x="185" y="390"/>
                </a:lnTo>
                <a:lnTo>
                  <a:pt x="186" y="391"/>
                </a:lnTo>
                <a:lnTo>
                  <a:pt x="187" y="392"/>
                </a:lnTo>
                <a:lnTo>
                  <a:pt x="191" y="394"/>
                </a:lnTo>
                <a:lnTo>
                  <a:pt x="192" y="395"/>
                </a:lnTo>
                <a:lnTo>
                  <a:pt x="193" y="395"/>
                </a:lnTo>
                <a:lnTo>
                  <a:pt x="195" y="396"/>
                </a:lnTo>
                <a:lnTo>
                  <a:pt x="196" y="396"/>
                </a:lnTo>
                <a:lnTo>
                  <a:pt x="197" y="396"/>
                </a:lnTo>
                <a:lnTo>
                  <a:pt x="198" y="396"/>
                </a:lnTo>
                <a:lnTo>
                  <a:pt x="200" y="396"/>
                </a:lnTo>
                <a:lnTo>
                  <a:pt x="202" y="396"/>
                </a:lnTo>
                <a:lnTo>
                  <a:pt x="204" y="395"/>
                </a:lnTo>
                <a:lnTo>
                  <a:pt x="206" y="395"/>
                </a:lnTo>
                <a:lnTo>
                  <a:pt x="208" y="393"/>
                </a:lnTo>
                <a:lnTo>
                  <a:pt x="209" y="392"/>
                </a:lnTo>
                <a:lnTo>
                  <a:pt x="211" y="391"/>
                </a:lnTo>
                <a:lnTo>
                  <a:pt x="212" y="390"/>
                </a:lnTo>
                <a:lnTo>
                  <a:pt x="213" y="390"/>
                </a:lnTo>
                <a:lnTo>
                  <a:pt x="214" y="390"/>
                </a:lnTo>
                <a:lnTo>
                  <a:pt x="215" y="390"/>
                </a:lnTo>
                <a:lnTo>
                  <a:pt x="216" y="390"/>
                </a:lnTo>
                <a:lnTo>
                  <a:pt x="219" y="390"/>
                </a:lnTo>
                <a:lnTo>
                  <a:pt x="221" y="391"/>
                </a:lnTo>
                <a:lnTo>
                  <a:pt x="224" y="391"/>
                </a:lnTo>
                <a:lnTo>
                  <a:pt x="225" y="392"/>
                </a:lnTo>
                <a:lnTo>
                  <a:pt x="228" y="392"/>
                </a:lnTo>
                <a:lnTo>
                  <a:pt x="232" y="393"/>
                </a:lnTo>
                <a:lnTo>
                  <a:pt x="233" y="393"/>
                </a:lnTo>
                <a:lnTo>
                  <a:pt x="234" y="393"/>
                </a:lnTo>
                <a:lnTo>
                  <a:pt x="237" y="392"/>
                </a:lnTo>
                <a:lnTo>
                  <a:pt x="242" y="391"/>
                </a:lnTo>
                <a:lnTo>
                  <a:pt x="245" y="390"/>
                </a:lnTo>
                <a:lnTo>
                  <a:pt x="247" y="390"/>
                </a:lnTo>
                <a:lnTo>
                  <a:pt x="248" y="390"/>
                </a:lnTo>
                <a:lnTo>
                  <a:pt x="249" y="389"/>
                </a:lnTo>
                <a:lnTo>
                  <a:pt x="253" y="387"/>
                </a:lnTo>
                <a:lnTo>
                  <a:pt x="254" y="386"/>
                </a:lnTo>
                <a:lnTo>
                  <a:pt x="254" y="385"/>
                </a:lnTo>
                <a:lnTo>
                  <a:pt x="255" y="385"/>
                </a:lnTo>
                <a:lnTo>
                  <a:pt x="255" y="384"/>
                </a:lnTo>
                <a:lnTo>
                  <a:pt x="256" y="383"/>
                </a:lnTo>
                <a:lnTo>
                  <a:pt x="256" y="383"/>
                </a:lnTo>
                <a:lnTo>
                  <a:pt x="256" y="382"/>
                </a:lnTo>
                <a:lnTo>
                  <a:pt x="256" y="379"/>
                </a:lnTo>
                <a:lnTo>
                  <a:pt x="255" y="378"/>
                </a:lnTo>
                <a:lnTo>
                  <a:pt x="256" y="377"/>
                </a:lnTo>
                <a:lnTo>
                  <a:pt x="256" y="376"/>
                </a:lnTo>
                <a:lnTo>
                  <a:pt x="257" y="375"/>
                </a:lnTo>
                <a:lnTo>
                  <a:pt x="258" y="373"/>
                </a:lnTo>
                <a:lnTo>
                  <a:pt x="259" y="373"/>
                </a:lnTo>
                <a:lnTo>
                  <a:pt x="260" y="372"/>
                </a:lnTo>
                <a:lnTo>
                  <a:pt x="261" y="371"/>
                </a:lnTo>
                <a:lnTo>
                  <a:pt x="262" y="371"/>
                </a:lnTo>
                <a:lnTo>
                  <a:pt x="264" y="370"/>
                </a:lnTo>
                <a:lnTo>
                  <a:pt x="266" y="369"/>
                </a:lnTo>
                <a:lnTo>
                  <a:pt x="269" y="369"/>
                </a:lnTo>
                <a:lnTo>
                  <a:pt x="274" y="369"/>
                </a:lnTo>
                <a:lnTo>
                  <a:pt x="278" y="368"/>
                </a:lnTo>
                <a:lnTo>
                  <a:pt x="281" y="367"/>
                </a:lnTo>
                <a:lnTo>
                  <a:pt x="284" y="367"/>
                </a:lnTo>
                <a:lnTo>
                  <a:pt x="285" y="366"/>
                </a:lnTo>
                <a:lnTo>
                  <a:pt x="286" y="366"/>
                </a:lnTo>
                <a:lnTo>
                  <a:pt x="286" y="366"/>
                </a:lnTo>
                <a:lnTo>
                  <a:pt x="287" y="365"/>
                </a:lnTo>
                <a:lnTo>
                  <a:pt x="288" y="364"/>
                </a:lnTo>
                <a:lnTo>
                  <a:pt x="289" y="364"/>
                </a:lnTo>
                <a:lnTo>
                  <a:pt x="289" y="363"/>
                </a:lnTo>
                <a:lnTo>
                  <a:pt x="290" y="362"/>
                </a:lnTo>
                <a:lnTo>
                  <a:pt x="291" y="361"/>
                </a:lnTo>
                <a:lnTo>
                  <a:pt x="292" y="360"/>
                </a:lnTo>
                <a:lnTo>
                  <a:pt x="292" y="359"/>
                </a:lnTo>
                <a:lnTo>
                  <a:pt x="293" y="356"/>
                </a:lnTo>
                <a:lnTo>
                  <a:pt x="294" y="355"/>
                </a:lnTo>
                <a:lnTo>
                  <a:pt x="294" y="354"/>
                </a:lnTo>
                <a:lnTo>
                  <a:pt x="295" y="354"/>
                </a:lnTo>
                <a:lnTo>
                  <a:pt x="296" y="353"/>
                </a:lnTo>
                <a:lnTo>
                  <a:pt x="298" y="350"/>
                </a:lnTo>
                <a:lnTo>
                  <a:pt x="299" y="350"/>
                </a:lnTo>
                <a:lnTo>
                  <a:pt x="300" y="349"/>
                </a:lnTo>
                <a:lnTo>
                  <a:pt x="301" y="348"/>
                </a:lnTo>
                <a:lnTo>
                  <a:pt x="301" y="347"/>
                </a:lnTo>
                <a:lnTo>
                  <a:pt x="301" y="346"/>
                </a:lnTo>
                <a:lnTo>
                  <a:pt x="302" y="346"/>
                </a:lnTo>
                <a:lnTo>
                  <a:pt x="302" y="345"/>
                </a:lnTo>
                <a:lnTo>
                  <a:pt x="301" y="344"/>
                </a:lnTo>
                <a:lnTo>
                  <a:pt x="301" y="343"/>
                </a:lnTo>
                <a:lnTo>
                  <a:pt x="300" y="342"/>
                </a:lnTo>
                <a:lnTo>
                  <a:pt x="299" y="341"/>
                </a:lnTo>
                <a:lnTo>
                  <a:pt x="299" y="340"/>
                </a:lnTo>
                <a:lnTo>
                  <a:pt x="297" y="339"/>
                </a:lnTo>
                <a:lnTo>
                  <a:pt x="293" y="335"/>
                </a:lnTo>
                <a:lnTo>
                  <a:pt x="292" y="334"/>
                </a:lnTo>
                <a:lnTo>
                  <a:pt x="290" y="332"/>
                </a:lnTo>
                <a:lnTo>
                  <a:pt x="289" y="331"/>
                </a:lnTo>
                <a:lnTo>
                  <a:pt x="288" y="330"/>
                </a:lnTo>
                <a:lnTo>
                  <a:pt x="288" y="329"/>
                </a:lnTo>
                <a:lnTo>
                  <a:pt x="288" y="328"/>
                </a:lnTo>
                <a:lnTo>
                  <a:pt x="288" y="327"/>
                </a:lnTo>
                <a:lnTo>
                  <a:pt x="288" y="327"/>
                </a:lnTo>
                <a:lnTo>
                  <a:pt x="288" y="327"/>
                </a:lnTo>
                <a:lnTo>
                  <a:pt x="288" y="326"/>
                </a:lnTo>
                <a:lnTo>
                  <a:pt x="289" y="326"/>
                </a:lnTo>
                <a:lnTo>
                  <a:pt x="290" y="326"/>
                </a:lnTo>
                <a:lnTo>
                  <a:pt x="291" y="325"/>
                </a:lnTo>
                <a:lnTo>
                  <a:pt x="292" y="325"/>
                </a:lnTo>
                <a:lnTo>
                  <a:pt x="294" y="324"/>
                </a:lnTo>
                <a:lnTo>
                  <a:pt x="295" y="324"/>
                </a:lnTo>
                <a:lnTo>
                  <a:pt x="295" y="323"/>
                </a:lnTo>
                <a:lnTo>
                  <a:pt x="296" y="322"/>
                </a:lnTo>
                <a:lnTo>
                  <a:pt x="297" y="321"/>
                </a:lnTo>
                <a:lnTo>
                  <a:pt x="297" y="320"/>
                </a:lnTo>
                <a:lnTo>
                  <a:pt x="298" y="319"/>
                </a:lnTo>
                <a:lnTo>
                  <a:pt x="298" y="319"/>
                </a:lnTo>
                <a:lnTo>
                  <a:pt x="298" y="318"/>
                </a:lnTo>
                <a:lnTo>
                  <a:pt x="298" y="317"/>
                </a:lnTo>
                <a:lnTo>
                  <a:pt x="297" y="316"/>
                </a:lnTo>
                <a:lnTo>
                  <a:pt x="297" y="314"/>
                </a:lnTo>
                <a:lnTo>
                  <a:pt x="296" y="311"/>
                </a:lnTo>
                <a:lnTo>
                  <a:pt x="296" y="310"/>
                </a:lnTo>
                <a:lnTo>
                  <a:pt x="296" y="309"/>
                </a:lnTo>
                <a:lnTo>
                  <a:pt x="296" y="308"/>
                </a:lnTo>
                <a:lnTo>
                  <a:pt x="296" y="307"/>
                </a:lnTo>
                <a:lnTo>
                  <a:pt x="297" y="305"/>
                </a:lnTo>
                <a:lnTo>
                  <a:pt x="297" y="305"/>
                </a:lnTo>
                <a:lnTo>
                  <a:pt x="298" y="304"/>
                </a:lnTo>
                <a:lnTo>
                  <a:pt x="298" y="303"/>
                </a:lnTo>
                <a:lnTo>
                  <a:pt x="299" y="303"/>
                </a:lnTo>
                <a:lnTo>
                  <a:pt x="300" y="302"/>
                </a:lnTo>
                <a:lnTo>
                  <a:pt x="301" y="301"/>
                </a:lnTo>
                <a:lnTo>
                  <a:pt x="304" y="300"/>
                </a:lnTo>
                <a:lnTo>
                  <a:pt x="305" y="299"/>
                </a:lnTo>
                <a:lnTo>
                  <a:pt x="307" y="298"/>
                </a:lnTo>
                <a:lnTo>
                  <a:pt x="309" y="297"/>
                </a:lnTo>
                <a:lnTo>
                  <a:pt x="310" y="296"/>
                </a:lnTo>
                <a:lnTo>
                  <a:pt x="310" y="295"/>
                </a:lnTo>
                <a:lnTo>
                  <a:pt x="311" y="294"/>
                </a:lnTo>
                <a:lnTo>
                  <a:pt x="311" y="293"/>
                </a:lnTo>
                <a:lnTo>
                  <a:pt x="311" y="292"/>
                </a:lnTo>
                <a:lnTo>
                  <a:pt x="311" y="290"/>
                </a:lnTo>
                <a:lnTo>
                  <a:pt x="311" y="288"/>
                </a:lnTo>
                <a:lnTo>
                  <a:pt x="311" y="287"/>
                </a:lnTo>
                <a:lnTo>
                  <a:pt x="311" y="286"/>
                </a:lnTo>
                <a:lnTo>
                  <a:pt x="310" y="285"/>
                </a:lnTo>
                <a:lnTo>
                  <a:pt x="310" y="284"/>
                </a:lnTo>
                <a:lnTo>
                  <a:pt x="309" y="283"/>
                </a:lnTo>
                <a:lnTo>
                  <a:pt x="309" y="282"/>
                </a:lnTo>
                <a:lnTo>
                  <a:pt x="308" y="282"/>
                </a:lnTo>
                <a:lnTo>
                  <a:pt x="307" y="281"/>
                </a:lnTo>
                <a:lnTo>
                  <a:pt x="306" y="280"/>
                </a:lnTo>
                <a:lnTo>
                  <a:pt x="303" y="277"/>
                </a:lnTo>
                <a:lnTo>
                  <a:pt x="301" y="276"/>
                </a:lnTo>
                <a:lnTo>
                  <a:pt x="300" y="275"/>
                </a:lnTo>
                <a:lnTo>
                  <a:pt x="299" y="274"/>
                </a:lnTo>
                <a:lnTo>
                  <a:pt x="299" y="274"/>
                </a:lnTo>
                <a:lnTo>
                  <a:pt x="299" y="273"/>
                </a:lnTo>
                <a:lnTo>
                  <a:pt x="298" y="272"/>
                </a:lnTo>
                <a:lnTo>
                  <a:pt x="298" y="271"/>
                </a:lnTo>
                <a:lnTo>
                  <a:pt x="298" y="270"/>
                </a:lnTo>
                <a:lnTo>
                  <a:pt x="298" y="269"/>
                </a:lnTo>
                <a:lnTo>
                  <a:pt x="298" y="268"/>
                </a:lnTo>
                <a:lnTo>
                  <a:pt x="298" y="267"/>
                </a:lnTo>
                <a:lnTo>
                  <a:pt x="299" y="265"/>
                </a:lnTo>
                <a:lnTo>
                  <a:pt x="299" y="264"/>
                </a:lnTo>
                <a:lnTo>
                  <a:pt x="300" y="262"/>
                </a:lnTo>
                <a:lnTo>
                  <a:pt x="300" y="261"/>
                </a:lnTo>
                <a:lnTo>
                  <a:pt x="301" y="259"/>
                </a:lnTo>
                <a:lnTo>
                  <a:pt x="302" y="258"/>
                </a:lnTo>
                <a:lnTo>
                  <a:pt x="303" y="256"/>
                </a:lnTo>
                <a:lnTo>
                  <a:pt x="304" y="255"/>
                </a:lnTo>
                <a:lnTo>
                  <a:pt x="305" y="253"/>
                </a:lnTo>
                <a:lnTo>
                  <a:pt x="306" y="252"/>
                </a:lnTo>
                <a:lnTo>
                  <a:pt x="308" y="251"/>
                </a:lnTo>
                <a:lnTo>
                  <a:pt x="311" y="249"/>
                </a:lnTo>
                <a:lnTo>
                  <a:pt x="313" y="247"/>
                </a:lnTo>
                <a:lnTo>
                  <a:pt x="313" y="247"/>
                </a:lnTo>
                <a:lnTo>
                  <a:pt x="314" y="246"/>
                </a:lnTo>
                <a:lnTo>
                  <a:pt x="314" y="246"/>
                </a:lnTo>
                <a:lnTo>
                  <a:pt x="315" y="245"/>
                </a:lnTo>
                <a:lnTo>
                  <a:pt x="315" y="244"/>
                </a:lnTo>
                <a:lnTo>
                  <a:pt x="315" y="243"/>
                </a:lnTo>
                <a:lnTo>
                  <a:pt x="315" y="243"/>
                </a:lnTo>
                <a:lnTo>
                  <a:pt x="314" y="242"/>
                </a:lnTo>
                <a:lnTo>
                  <a:pt x="314" y="241"/>
                </a:lnTo>
                <a:lnTo>
                  <a:pt x="313" y="240"/>
                </a:lnTo>
                <a:lnTo>
                  <a:pt x="312" y="238"/>
                </a:lnTo>
                <a:lnTo>
                  <a:pt x="310" y="236"/>
                </a:lnTo>
                <a:lnTo>
                  <a:pt x="310" y="235"/>
                </a:lnTo>
                <a:lnTo>
                  <a:pt x="309" y="234"/>
                </a:lnTo>
                <a:lnTo>
                  <a:pt x="309" y="233"/>
                </a:lnTo>
                <a:lnTo>
                  <a:pt x="308" y="231"/>
                </a:lnTo>
                <a:lnTo>
                  <a:pt x="308" y="230"/>
                </a:lnTo>
                <a:lnTo>
                  <a:pt x="308" y="229"/>
                </a:lnTo>
                <a:lnTo>
                  <a:pt x="308" y="228"/>
                </a:lnTo>
                <a:lnTo>
                  <a:pt x="308" y="227"/>
                </a:lnTo>
                <a:lnTo>
                  <a:pt x="309" y="226"/>
                </a:lnTo>
                <a:lnTo>
                  <a:pt x="309" y="225"/>
                </a:lnTo>
                <a:lnTo>
                  <a:pt x="310" y="224"/>
                </a:lnTo>
                <a:lnTo>
                  <a:pt x="314" y="219"/>
                </a:lnTo>
                <a:lnTo>
                  <a:pt x="315" y="217"/>
                </a:lnTo>
                <a:lnTo>
                  <a:pt x="316" y="215"/>
                </a:lnTo>
                <a:lnTo>
                  <a:pt x="316" y="214"/>
                </a:lnTo>
                <a:lnTo>
                  <a:pt x="317" y="213"/>
                </a:lnTo>
                <a:lnTo>
                  <a:pt x="317" y="212"/>
                </a:lnTo>
                <a:lnTo>
                  <a:pt x="317" y="211"/>
                </a:lnTo>
                <a:lnTo>
                  <a:pt x="317" y="210"/>
                </a:lnTo>
                <a:lnTo>
                  <a:pt x="317" y="210"/>
                </a:lnTo>
                <a:lnTo>
                  <a:pt x="317" y="209"/>
                </a:lnTo>
                <a:lnTo>
                  <a:pt x="316" y="208"/>
                </a:lnTo>
                <a:lnTo>
                  <a:pt x="316" y="208"/>
                </a:lnTo>
                <a:lnTo>
                  <a:pt x="315" y="207"/>
                </a:lnTo>
                <a:lnTo>
                  <a:pt x="315" y="207"/>
                </a:lnTo>
                <a:lnTo>
                  <a:pt x="314" y="206"/>
                </a:lnTo>
                <a:lnTo>
                  <a:pt x="310" y="205"/>
                </a:lnTo>
                <a:lnTo>
                  <a:pt x="309" y="205"/>
                </a:lnTo>
                <a:lnTo>
                  <a:pt x="307" y="204"/>
                </a:lnTo>
                <a:lnTo>
                  <a:pt x="306" y="204"/>
                </a:lnTo>
                <a:lnTo>
                  <a:pt x="305" y="203"/>
                </a:lnTo>
                <a:lnTo>
                  <a:pt x="304" y="203"/>
                </a:lnTo>
                <a:lnTo>
                  <a:pt x="304" y="202"/>
                </a:lnTo>
                <a:lnTo>
                  <a:pt x="303" y="202"/>
                </a:lnTo>
                <a:lnTo>
                  <a:pt x="303" y="201"/>
                </a:lnTo>
                <a:lnTo>
                  <a:pt x="303" y="201"/>
                </a:lnTo>
                <a:lnTo>
                  <a:pt x="303" y="200"/>
                </a:lnTo>
                <a:lnTo>
                  <a:pt x="303" y="200"/>
                </a:lnTo>
                <a:lnTo>
                  <a:pt x="304" y="199"/>
                </a:lnTo>
                <a:lnTo>
                  <a:pt x="304" y="199"/>
                </a:lnTo>
                <a:lnTo>
                  <a:pt x="306" y="198"/>
                </a:lnTo>
                <a:lnTo>
                  <a:pt x="306" y="197"/>
                </a:lnTo>
                <a:lnTo>
                  <a:pt x="306" y="197"/>
                </a:lnTo>
                <a:lnTo>
                  <a:pt x="307" y="197"/>
                </a:lnTo>
                <a:lnTo>
                  <a:pt x="306" y="196"/>
                </a:lnTo>
                <a:lnTo>
                  <a:pt x="306" y="196"/>
                </a:lnTo>
                <a:lnTo>
                  <a:pt x="306" y="195"/>
                </a:lnTo>
                <a:lnTo>
                  <a:pt x="305" y="195"/>
                </a:lnTo>
                <a:lnTo>
                  <a:pt x="298" y="190"/>
                </a:lnTo>
                <a:lnTo>
                  <a:pt x="294" y="186"/>
                </a:lnTo>
                <a:lnTo>
                  <a:pt x="293" y="186"/>
                </a:lnTo>
                <a:lnTo>
                  <a:pt x="292" y="185"/>
                </a:lnTo>
                <a:lnTo>
                  <a:pt x="292" y="184"/>
                </a:lnTo>
                <a:lnTo>
                  <a:pt x="291" y="184"/>
                </a:lnTo>
                <a:lnTo>
                  <a:pt x="291" y="183"/>
                </a:lnTo>
                <a:lnTo>
                  <a:pt x="291" y="182"/>
                </a:lnTo>
                <a:lnTo>
                  <a:pt x="291" y="181"/>
                </a:lnTo>
                <a:lnTo>
                  <a:pt x="291" y="180"/>
                </a:lnTo>
                <a:lnTo>
                  <a:pt x="291" y="178"/>
                </a:lnTo>
                <a:lnTo>
                  <a:pt x="292" y="174"/>
                </a:lnTo>
                <a:lnTo>
                  <a:pt x="293" y="171"/>
                </a:lnTo>
                <a:lnTo>
                  <a:pt x="293" y="169"/>
                </a:lnTo>
                <a:lnTo>
                  <a:pt x="293" y="166"/>
                </a:lnTo>
                <a:lnTo>
                  <a:pt x="293" y="162"/>
                </a:lnTo>
                <a:lnTo>
                  <a:pt x="294" y="160"/>
                </a:lnTo>
                <a:lnTo>
                  <a:pt x="294" y="159"/>
                </a:lnTo>
                <a:lnTo>
                  <a:pt x="294" y="158"/>
                </a:lnTo>
                <a:lnTo>
                  <a:pt x="295" y="156"/>
                </a:lnTo>
                <a:lnTo>
                  <a:pt x="296" y="154"/>
                </a:lnTo>
                <a:lnTo>
                  <a:pt x="298" y="153"/>
                </a:lnTo>
                <a:lnTo>
                  <a:pt x="300" y="150"/>
                </a:lnTo>
                <a:lnTo>
                  <a:pt x="301" y="148"/>
                </a:lnTo>
                <a:lnTo>
                  <a:pt x="302" y="147"/>
                </a:lnTo>
                <a:lnTo>
                  <a:pt x="304" y="143"/>
                </a:lnTo>
                <a:lnTo>
                  <a:pt x="305" y="141"/>
                </a:lnTo>
                <a:lnTo>
                  <a:pt x="306" y="140"/>
                </a:lnTo>
                <a:lnTo>
                  <a:pt x="307" y="139"/>
                </a:lnTo>
                <a:lnTo>
                  <a:pt x="308" y="138"/>
                </a:lnTo>
                <a:lnTo>
                  <a:pt x="308" y="137"/>
                </a:lnTo>
                <a:lnTo>
                  <a:pt x="309" y="137"/>
                </a:lnTo>
                <a:lnTo>
                  <a:pt x="310" y="136"/>
                </a:lnTo>
                <a:lnTo>
                  <a:pt x="312" y="135"/>
                </a:lnTo>
                <a:lnTo>
                  <a:pt x="313" y="134"/>
                </a:lnTo>
                <a:lnTo>
                  <a:pt x="315" y="134"/>
                </a:lnTo>
                <a:lnTo>
                  <a:pt x="317" y="133"/>
                </a:lnTo>
                <a:lnTo>
                  <a:pt x="321" y="133"/>
                </a:lnTo>
                <a:lnTo>
                  <a:pt x="324" y="133"/>
                </a:lnTo>
                <a:lnTo>
                  <a:pt x="327" y="132"/>
                </a:lnTo>
                <a:lnTo>
                  <a:pt x="329" y="132"/>
                </a:lnTo>
                <a:lnTo>
                  <a:pt x="330" y="131"/>
                </a:lnTo>
                <a:lnTo>
                  <a:pt x="331" y="131"/>
                </a:lnTo>
                <a:lnTo>
                  <a:pt x="332" y="130"/>
                </a:lnTo>
                <a:lnTo>
                  <a:pt x="333" y="129"/>
                </a:lnTo>
                <a:lnTo>
                  <a:pt x="333" y="128"/>
                </a:lnTo>
                <a:lnTo>
                  <a:pt x="333" y="128"/>
                </a:lnTo>
                <a:lnTo>
                  <a:pt x="334" y="127"/>
                </a:lnTo>
                <a:lnTo>
                  <a:pt x="334" y="126"/>
                </a:lnTo>
                <a:lnTo>
                  <a:pt x="334" y="126"/>
                </a:lnTo>
                <a:lnTo>
                  <a:pt x="334" y="125"/>
                </a:lnTo>
                <a:lnTo>
                  <a:pt x="333" y="124"/>
                </a:lnTo>
                <a:lnTo>
                  <a:pt x="333" y="124"/>
                </a:lnTo>
                <a:lnTo>
                  <a:pt x="332" y="123"/>
                </a:lnTo>
                <a:lnTo>
                  <a:pt x="332" y="123"/>
                </a:lnTo>
                <a:lnTo>
                  <a:pt x="331" y="122"/>
                </a:lnTo>
                <a:lnTo>
                  <a:pt x="330" y="122"/>
                </a:lnTo>
                <a:lnTo>
                  <a:pt x="329" y="121"/>
                </a:lnTo>
                <a:lnTo>
                  <a:pt x="325" y="120"/>
                </a:lnTo>
                <a:lnTo>
                  <a:pt x="324" y="120"/>
                </a:lnTo>
                <a:lnTo>
                  <a:pt x="323" y="120"/>
                </a:lnTo>
                <a:lnTo>
                  <a:pt x="323" y="120"/>
                </a:lnTo>
                <a:lnTo>
                  <a:pt x="323" y="119"/>
                </a:lnTo>
                <a:lnTo>
                  <a:pt x="323" y="119"/>
                </a:lnTo>
                <a:lnTo>
                  <a:pt x="323" y="118"/>
                </a:lnTo>
                <a:lnTo>
                  <a:pt x="323" y="118"/>
                </a:lnTo>
                <a:lnTo>
                  <a:pt x="324" y="117"/>
                </a:lnTo>
                <a:lnTo>
                  <a:pt x="324" y="116"/>
                </a:lnTo>
                <a:lnTo>
                  <a:pt x="325" y="115"/>
                </a:lnTo>
                <a:lnTo>
                  <a:pt x="327" y="113"/>
                </a:lnTo>
                <a:lnTo>
                  <a:pt x="328" y="112"/>
                </a:lnTo>
                <a:lnTo>
                  <a:pt x="329" y="111"/>
                </a:lnTo>
                <a:lnTo>
                  <a:pt x="330" y="110"/>
                </a:lnTo>
                <a:lnTo>
                  <a:pt x="332" y="110"/>
                </a:lnTo>
                <a:lnTo>
                  <a:pt x="333" y="109"/>
                </a:lnTo>
                <a:lnTo>
                  <a:pt x="334" y="109"/>
                </a:lnTo>
                <a:lnTo>
                  <a:pt x="336" y="108"/>
                </a:lnTo>
                <a:lnTo>
                  <a:pt x="337" y="108"/>
                </a:lnTo>
                <a:lnTo>
                  <a:pt x="338" y="109"/>
                </a:lnTo>
                <a:lnTo>
                  <a:pt x="339" y="109"/>
                </a:lnTo>
                <a:lnTo>
                  <a:pt x="340" y="109"/>
                </a:lnTo>
                <a:lnTo>
                  <a:pt x="340" y="110"/>
                </a:lnTo>
                <a:lnTo>
                  <a:pt x="341" y="110"/>
                </a:lnTo>
                <a:lnTo>
                  <a:pt x="341" y="110"/>
                </a:lnTo>
                <a:lnTo>
                  <a:pt x="342" y="112"/>
                </a:lnTo>
                <a:lnTo>
                  <a:pt x="343" y="114"/>
                </a:lnTo>
                <a:lnTo>
                  <a:pt x="343" y="114"/>
                </a:lnTo>
                <a:lnTo>
                  <a:pt x="344" y="115"/>
                </a:lnTo>
                <a:lnTo>
                  <a:pt x="345" y="116"/>
                </a:lnTo>
                <a:lnTo>
                  <a:pt x="345" y="117"/>
                </a:lnTo>
                <a:lnTo>
                  <a:pt x="346" y="117"/>
                </a:lnTo>
                <a:lnTo>
                  <a:pt x="347" y="117"/>
                </a:lnTo>
                <a:lnTo>
                  <a:pt x="347" y="118"/>
                </a:lnTo>
                <a:lnTo>
                  <a:pt x="348" y="118"/>
                </a:lnTo>
                <a:lnTo>
                  <a:pt x="350" y="118"/>
                </a:lnTo>
                <a:lnTo>
                  <a:pt x="351" y="117"/>
                </a:lnTo>
                <a:lnTo>
                  <a:pt x="351" y="117"/>
                </a:lnTo>
                <a:lnTo>
                  <a:pt x="352" y="117"/>
                </a:lnTo>
                <a:lnTo>
                  <a:pt x="353" y="116"/>
                </a:lnTo>
                <a:lnTo>
                  <a:pt x="353" y="116"/>
                </a:lnTo>
                <a:lnTo>
                  <a:pt x="354" y="115"/>
                </a:lnTo>
                <a:lnTo>
                  <a:pt x="354" y="114"/>
                </a:lnTo>
                <a:lnTo>
                  <a:pt x="355" y="111"/>
                </a:lnTo>
                <a:lnTo>
                  <a:pt x="356" y="108"/>
                </a:lnTo>
                <a:lnTo>
                  <a:pt x="356" y="107"/>
                </a:lnTo>
                <a:lnTo>
                  <a:pt x="356" y="106"/>
                </a:lnTo>
                <a:lnTo>
                  <a:pt x="356" y="106"/>
                </a:lnTo>
                <a:lnTo>
                  <a:pt x="356" y="105"/>
                </a:lnTo>
                <a:lnTo>
                  <a:pt x="356" y="104"/>
                </a:lnTo>
                <a:lnTo>
                  <a:pt x="356" y="103"/>
                </a:lnTo>
                <a:lnTo>
                  <a:pt x="356" y="102"/>
                </a:lnTo>
                <a:lnTo>
                  <a:pt x="355" y="100"/>
                </a:lnTo>
                <a:lnTo>
                  <a:pt x="354" y="99"/>
                </a:lnTo>
                <a:lnTo>
                  <a:pt x="353" y="98"/>
                </a:lnTo>
                <a:lnTo>
                  <a:pt x="351" y="96"/>
                </a:lnTo>
                <a:lnTo>
                  <a:pt x="350" y="95"/>
                </a:lnTo>
                <a:lnTo>
                  <a:pt x="349" y="94"/>
                </a:lnTo>
                <a:lnTo>
                  <a:pt x="349" y="93"/>
                </a:lnTo>
                <a:lnTo>
                  <a:pt x="348" y="92"/>
                </a:lnTo>
                <a:lnTo>
                  <a:pt x="348" y="91"/>
                </a:lnTo>
                <a:lnTo>
                  <a:pt x="348" y="90"/>
                </a:lnTo>
                <a:lnTo>
                  <a:pt x="348" y="89"/>
                </a:lnTo>
                <a:lnTo>
                  <a:pt x="348" y="89"/>
                </a:lnTo>
                <a:lnTo>
                  <a:pt x="348" y="89"/>
                </a:lnTo>
                <a:lnTo>
                  <a:pt x="348" y="89"/>
                </a:lnTo>
                <a:lnTo>
                  <a:pt x="349" y="89"/>
                </a:lnTo>
                <a:lnTo>
                  <a:pt x="350" y="89"/>
                </a:lnTo>
                <a:lnTo>
                  <a:pt x="352" y="89"/>
                </a:lnTo>
                <a:lnTo>
                  <a:pt x="353" y="89"/>
                </a:lnTo>
                <a:lnTo>
                  <a:pt x="354" y="89"/>
                </a:lnTo>
                <a:lnTo>
                  <a:pt x="355" y="88"/>
                </a:lnTo>
                <a:lnTo>
                  <a:pt x="356" y="88"/>
                </a:lnTo>
                <a:lnTo>
                  <a:pt x="357" y="87"/>
                </a:lnTo>
                <a:lnTo>
                  <a:pt x="358" y="87"/>
                </a:lnTo>
                <a:lnTo>
                  <a:pt x="360" y="86"/>
                </a:lnTo>
                <a:lnTo>
                  <a:pt x="361" y="84"/>
                </a:lnTo>
                <a:lnTo>
                  <a:pt x="363" y="82"/>
                </a:lnTo>
                <a:lnTo>
                  <a:pt x="365" y="80"/>
                </a:lnTo>
                <a:lnTo>
                  <a:pt x="366" y="79"/>
                </a:lnTo>
                <a:lnTo>
                  <a:pt x="367" y="77"/>
                </a:lnTo>
                <a:lnTo>
                  <a:pt x="368" y="75"/>
                </a:lnTo>
                <a:lnTo>
                  <a:pt x="368" y="74"/>
                </a:lnTo>
                <a:lnTo>
                  <a:pt x="368" y="73"/>
                </a:lnTo>
                <a:lnTo>
                  <a:pt x="368" y="72"/>
                </a:lnTo>
                <a:lnTo>
                  <a:pt x="368" y="71"/>
                </a:lnTo>
                <a:lnTo>
                  <a:pt x="368" y="70"/>
                </a:lnTo>
                <a:lnTo>
                  <a:pt x="368" y="69"/>
                </a:lnTo>
                <a:lnTo>
                  <a:pt x="368" y="68"/>
                </a:lnTo>
                <a:lnTo>
                  <a:pt x="368" y="67"/>
                </a:lnTo>
                <a:lnTo>
                  <a:pt x="367" y="66"/>
                </a:lnTo>
                <a:lnTo>
                  <a:pt x="367" y="65"/>
                </a:lnTo>
                <a:lnTo>
                  <a:pt x="366" y="65"/>
                </a:lnTo>
                <a:lnTo>
                  <a:pt x="365" y="64"/>
                </a:lnTo>
                <a:lnTo>
                  <a:pt x="364" y="63"/>
                </a:lnTo>
                <a:lnTo>
                  <a:pt x="363" y="62"/>
                </a:lnTo>
                <a:lnTo>
                  <a:pt x="360" y="60"/>
                </a:lnTo>
                <a:lnTo>
                  <a:pt x="358" y="59"/>
                </a:lnTo>
                <a:lnTo>
                  <a:pt x="357" y="59"/>
                </a:lnTo>
                <a:lnTo>
                  <a:pt x="356" y="57"/>
                </a:lnTo>
                <a:lnTo>
                  <a:pt x="355" y="56"/>
                </a:lnTo>
                <a:lnTo>
                  <a:pt x="355" y="55"/>
                </a:lnTo>
                <a:lnTo>
                  <a:pt x="354" y="54"/>
                </a:lnTo>
                <a:lnTo>
                  <a:pt x="354" y="54"/>
                </a:lnTo>
                <a:lnTo>
                  <a:pt x="354" y="53"/>
                </a:lnTo>
                <a:lnTo>
                  <a:pt x="354" y="52"/>
                </a:lnTo>
                <a:lnTo>
                  <a:pt x="355" y="51"/>
                </a:lnTo>
                <a:lnTo>
                  <a:pt x="355" y="50"/>
                </a:lnTo>
                <a:lnTo>
                  <a:pt x="357" y="44"/>
                </a:lnTo>
                <a:lnTo>
                  <a:pt x="358" y="41"/>
                </a:lnTo>
                <a:lnTo>
                  <a:pt x="359" y="39"/>
                </a:lnTo>
                <a:lnTo>
                  <a:pt x="359" y="37"/>
                </a:lnTo>
                <a:lnTo>
                  <a:pt x="359" y="36"/>
                </a:lnTo>
                <a:lnTo>
                  <a:pt x="359" y="35"/>
                </a:lnTo>
                <a:lnTo>
                  <a:pt x="359" y="34"/>
                </a:lnTo>
                <a:lnTo>
                  <a:pt x="359" y="35"/>
                </a:lnTo>
                <a:lnTo>
                  <a:pt x="360" y="35"/>
                </a:lnTo>
                <a:lnTo>
                  <a:pt x="360" y="35"/>
                </a:lnTo>
                <a:lnTo>
                  <a:pt x="361" y="35"/>
                </a:lnTo>
                <a:lnTo>
                  <a:pt x="361" y="35"/>
                </a:lnTo>
                <a:lnTo>
                  <a:pt x="362" y="35"/>
                </a:lnTo>
                <a:lnTo>
                  <a:pt x="363" y="35"/>
                </a:lnTo>
                <a:lnTo>
                  <a:pt x="363" y="35"/>
                </a:lnTo>
                <a:lnTo>
                  <a:pt x="364" y="34"/>
                </a:lnTo>
                <a:lnTo>
                  <a:pt x="365" y="33"/>
                </a:lnTo>
                <a:lnTo>
                  <a:pt x="367" y="32"/>
                </a:lnTo>
                <a:lnTo>
                  <a:pt x="368" y="30"/>
                </a:lnTo>
                <a:lnTo>
                  <a:pt x="371" y="27"/>
                </a:lnTo>
                <a:lnTo>
                  <a:pt x="371" y="27"/>
                </a:lnTo>
                <a:lnTo>
                  <a:pt x="372" y="26"/>
                </a:lnTo>
                <a:lnTo>
                  <a:pt x="373" y="25"/>
                </a:lnTo>
                <a:lnTo>
                  <a:pt x="375" y="25"/>
                </a:lnTo>
                <a:lnTo>
                  <a:pt x="376" y="24"/>
                </a:lnTo>
                <a:lnTo>
                  <a:pt x="377" y="24"/>
                </a:lnTo>
                <a:lnTo>
                  <a:pt x="378" y="24"/>
                </a:lnTo>
                <a:lnTo>
                  <a:pt x="379" y="24"/>
                </a:lnTo>
                <a:lnTo>
                  <a:pt x="380" y="24"/>
                </a:lnTo>
                <a:lnTo>
                  <a:pt x="380" y="24"/>
                </a:lnTo>
                <a:lnTo>
                  <a:pt x="382" y="24"/>
                </a:lnTo>
                <a:lnTo>
                  <a:pt x="383" y="25"/>
                </a:lnTo>
                <a:lnTo>
                  <a:pt x="384" y="26"/>
                </a:lnTo>
                <a:lnTo>
                  <a:pt x="385" y="26"/>
                </a:lnTo>
                <a:lnTo>
                  <a:pt x="386" y="26"/>
                </a:lnTo>
                <a:lnTo>
                  <a:pt x="388" y="26"/>
                </a:lnTo>
                <a:lnTo>
                  <a:pt x="391" y="25"/>
                </a:lnTo>
                <a:lnTo>
                  <a:pt x="393" y="25"/>
                </a:lnTo>
                <a:lnTo>
                  <a:pt x="397" y="24"/>
                </a:lnTo>
                <a:lnTo>
                  <a:pt x="399" y="24"/>
                </a:lnTo>
                <a:lnTo>
                  <a:pt x="400" y="24"/>
                </a:lnTo>
                <a:lnTo>
                  <a:pt x="401" y="24"/>
                </a:lnTo>
                <a:lnTo>
                  <a:pt x="402" y="24"/>
                </a:lnTo>
                <a:lnTo>
                  <a:pt x="408" y="25"/>
                </a:lnTo>
                <a:lnTo>
                  <a:pt x="410" y="25"/>
                </a:lnTo>
                <a:lnTo>
                  <a:pt x="412" y="26"/>
                </a:lnTo>
                <a:lnTo>
                  <a:pt x="415" y="26"/>
                </a:lnTo>
                <a:lnTo>
                  <a:pt x="417" y="25"/>
                </a:lnTo>
                <a:lnTo>
                  <a:pt x="419" y="25"/>
                </a:lnTo>
                <a:lnTo>
                  <a:pt x="420" y="25"/>
                </a:lnTo>
                <a:lnTo>
                  <a:pt x="420" y="25"/>
                </a:lnTo>
                <a:lnTo>
                  <a:pt x="421" y="24"/>
                </a:lnTo>
                <a:lnTo>
                  <a:pt x="422" y="23"/>
                </a:lnTo>
                <a:lnTo>
                  <a:pt x="422" y="23"/>
                </a:lnTo>
                <a:lnTo>
                  <a:pt x="423" y="21"/>
                </a:lnTo>
                <a:lnTo>
                  <a:pt x="424" y="20"/>
                </a:lnTo>
                <a:lnTo>
                  <a:pt x="424" y="18"/>
                </a:lnTo>
                <a:lnTo>
                  <a:pt x="427" y="7"/>
                </a:lnTo>
                <a:lnTo>
                  <a:pt x="428" y="4"/>
                </a:lnTo>
                <a:lnTo>
                  <a:pt x="428" y="2"/>
                </a:lnTo>
                <a:lnTo>
                  <a:pt x="429" y="1"/>
                </a:lnTo>
                <a:lnTo>
                  <a:pt x="430" y="0"/>
                </a:lnTo>
                <a:lnTo>
                  <a:pt x="430" y="0"/>
                </a:lnTo>
                <a:lnTo>
                  <a:pt x="430" y="0"/>
                </a:lnTo>
              </a:path>
            </a:pathLst>
          </a:custGeom>
          <a:noFill/>
          <a:ln w="98425">
            <a:solidFill>
              <a:srgbClr val="CCCC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599" name="Freeform 252">
            <a:extLst>
              <a:ext uri="{FF2B5EF4-FFF2-40B4-BE49-F238E27FC236}">
                <a16:creationId xmlns:a16="http://schemas.microsoft.com/office/drawing/2014/main" id="{7D33AFCB-9107-4BE4-96BA-08E69A526A3E}"/>
              </a:ext>
            </a:extLst>
          </p:cNvPr>
          <p:cNvSpPr>
            <a:spLocks/>
          </p:cNvSpPr>
          <p:nvPr/>
        </p:nvSpPr>
        <p:spPr bwMode="auto">
          <a:xfrm>
            <a:off x="9361652" y="1895932"/>
            <a:ext cx="526847" cy="781608"/>
          </a:xfrm>
          <a:custGeom>
            <a:avLst/>
            <a:gdLst>
              <a:gd name="T0" fmla="*/ 258 w 517"/>
              <a:gd name="T1" fmla="*/ 105 h 767"/>
              <a:gd name="T2" fmla="*/ 281 w 517"/>
              <a:gd name="T3" fmla="*/ 107 h 767"/>
              <a:gd name="T4" fmla="*/ 290 w 517"/>
              <a:gd name="T5" fmla="*/ 147 h 767"/>
              <a:gd name="T6" fmla="*/ 254 w 517"/>
              <a:gd name="T7" fmla="*/ 165 h 767"/>
              <a:gd name="T8" fmla="*/ 217 w 517"/>
              <a:gd name="T9" fmla="*/ 213 h 767"/>
              <a:gd name="T10" fmla="*/ 194 w 517"/>
              <a:gd name="T11" fmla="*/ 277 h 767"/>
              <a:gd name="T12" fmla="*/ 201 w 517"/>
              <a:gd name="T13" fmla="*/ 320 h 767"/>
              <a:gd name="T14" fmla="*/ 189 w 517"/>
              <a:gd name="T15" fmla="*/ 356 h 767"/>
              <a:gd name="T16" fmla="*/ 201 w 517"/>
              <a:gd name="T17" fmla="*/ 389 h 767"/>
              <a:gd name="T18" fmla="*/ 215 w 517"/>
              <a:gd name="T19" fmla="*/ 406 h 767"/>
              <a:gd name="T20" fmla="*/ 258 w 517"/>
              <a:gd name="T21" fmla="*/ 384 h 767"/>
              <a:gd name="T22" fmla="*/ 276 w 517"/>
              <a:gd name="T23" fmla="*/ 406 h 767"/>
              <a:gd name="T24" fmla="*/ 294 w 517"/>
              <a:gd name="T25" fmla="*/ 409 h 767"/>
              <a:gd name="T26" fmla="*/ 314 w 517"/>
              <a:gd name="T27" fmla="*/ 396 h 767"/>
              <a:gd name="T28" fmla="*/ 322 w 517"/>
              <a:gd name="T29" fmla="*/ 379 h 767"/>
              <a:gd name="T30" fmla="*/ 336 w 517"/>
              <a:gd name="T31" fmla="*/ 420 h 767"/>
              <a:gd name="T32" fmla="*/ 379 w 517"/>
              <a:gd name="T33" fmla="*/ 449 h 767"/>
              <a:gd name="T34" fmla="*/ 416 w 517"/>
              <a:gd name="T35" fmla="*/ 449 h 767"/>
              <a:gd name="T36" fmla="*/ 419 w 517"/>
              <a:gd name="T37" fmla="*/ 495 h 767"/>
              <a:gd name="T38" fmla="*/ 444 w 517"/>
              <a:gd name="T39" fmla="*/ 501 h 767"/>
              <a:gd name="T40" fmla="*/ 491 w 517"/>
              <a:gd name="T41" fmla="*/ 558 h 767"/>
              <a:gd name="T42" fmla="*/ 501 w 517"/>
              <a:gd name="T43" fmla="*/ 569 h 767"/>
              <a:gd name="T44" fmla="*/ 513 w 517"/>
              <a:gd name="T45" fmla="*/ 593 h 767"/>
              <a:gd name="T46" fmla="*/ 484 w 517"/>
              <a:gd name="T47" fmla="*/ 602 h 767"/>
              <a:gd name="T48" fmla="*/ 459 w 517"/>
              <a:gd name="T49" fmla="*/ 646 h 767"/>
              <a:gd name="T50" fmla="*/ 424 w 517"/>
              <a:gd name="T51" fmla="*/ 640 h 767"/>
              <a:gd name="T52" fmla="*/ 400 w 517"/>
              <a:gd name="T53" fmla="*/ 647 h 767"/>
              <a:gd name="T54" fmla="*/ 400 w 517"/>
              <a:gd name="T55" fmla="*/ 674 h 767"/>
              <a:gd name="T56" fmla="*/ 364 w 517"/>
              <a:gd name="T57" fmla="*/ 676 h 767"/>
              <a:gd name="T58" fmla="*/ 339 w 517"/>
              <a:gd name="T59" fmla="*/ 702 h 767"/>
              <a:gd name="T60" fmla="*/ 298 w 517"/>
              <a:gd name="T61" fmla="*/ 692 h 767"/>
              <a:gd name="T62" fmla="*/ 281 w 517"/>
              <a:gd name="T63" fmla="*/ 678 h 767"/>
              <a:gd name="T64" fmla="*/ 278 w 517"/>
              <a:gd name="T65" fmla="*/ 719 h 767"/>
              <a:gd name="T66" fmla="*/ 239 w 517"/>
              <a:gd name="T67" fmla="*/ 750 h 767"/>
              <a:gd name="T68" fmla="*/ 200 w 517"/>
              <a:gd name="T69" fmla="*/ 767 h 767"/>
              <a:gd name="T70" fmla="*/ 161 w 517"/>
              <a:gd name="T71" fmla="*/ 721 h 767"/>
              <a:gd name="T72" fmla="*/ 151 w 517"/>
              <a:gd name="T73" fmla="*/ 686 h 767"/>
              <a:gd name="T74" fmla="*/ 133 w 517"/>
              <a:gd name="T75" fmla="*/ 678 h 767"/>
              <a:gd name="T76" fmla="*/ 111 w 517"/>
              <a:gd name="T77" fmla="*/ 639 h 767"/>
              <a:gd name="T78" fmla="*/ 71 w 517"/>
              <a:gd name="T79" fmla="*/ 634 h 767"/>
              <a:gd name="T80" fmla="*/ 88 w 517"/>
              <a:gd name="T81" fmla="*/ 664 h 767"/>
              <a:gd name="T82" fmla="*/ 65 w 517"/>
              <a:gd name="T83" fmla="*/ 695 h 767"/>
              <a:gd name="T84" fmla="*/ 50 w 517"/>
              <a:gd name="T85" fmla="*/ 667 h 767"/>
              <a:gd name="T86" fmla="*/ 38 w 517"/>
              <a:gd name="T87" fmla="*/ 620 h 767"/>
              <a:gd name="T88" fmla="*/ 25 w 517"/>
              <a:gd name="T89" fmla="*/ 596 h 767"/>
              <a:gd name="T90" fmla="*/ 21 w 517"/>
              <a:gd name="T91" fmla="*/ 570 h 767"/>
              <a:gd name="T92" fmla="*/ 42 w 517"/>
              <a:gd name="T93" fmla="*/ 551 h 767"/>
              <a:gd name="T94" fmla="*/ 55 w 517"/>
              <a:gd name="T95" fmla="*/ 504 h 767"/>
              <a:gd name="T96" fmla="*/ 39 w 517"/>
              <a:gd name="T97" fmla="*/ 472 h 767"/>
              <a:gd name="T98" fmla="*/ 30 w 517"/>
              <a:gd name="T99" fmla="*/ 440 h 767"/>
              <a:gd name="T100" fmla="*/ 11 w 517"/>
              <a:gd name="T101" fmla="*/ 391 h 767"/>
              <a:gd name="T102" fmla="*/ 7 w 517"/>
              <a:gd name="T103" fmla="*/ 329 h 767"/>
              <a:gd name="T104" fmla="*/ 15 w 517"/>
              <a:gd name="T105" fmla="*/ 294 h 767"/>
              <a:gd name="T106" fmla="*/ 36 w 517"/>
              <a:gd name="T107" fmla="*/ 252 h 767"/>
              <a:gd name="T108" fmla="*/ 51 w 517"/>
              <a:gd name="T109" fmla="*/ 192 h 767"/>
              <a:gd name="T110" fmla="*/ 74 w 517"/>
              <a:gd name="T111" fmla="*/ 150 h 767"/>
              <a:gd name="T112" fmla="*/ 113 w 517"/>
              <a:gd name="T113" fmla="*/ 146 h 767"/>
              <a:gd name="T114" fmla="*/ 120 w 517"/>
              <a:gd name="T115" fmla="*/ 114 h 767"/>
              <a:gd name="T116" fmla="*/ 84 w 517"/>
              <a:gd name="T117" fmla="*/ 70 h 767"/>
              <a:gd name="T118" fmla="*/ 55 w 517"/>
              <a:gd name="T119" fmla="*/ 22 h 767"/>
              <a:gd name="T120" fmla="*/ 96 w 517"/>
              <a:gd name="T121" fmla="*/ 15 h 767"/>
              <a:gd name="T122" fmla="*/ 157 w 517"/>
              <a:gd name="T123" fmla="*/ 31 h 767"/>
              <a:gd name="T124" fmla="*/ 200 w 517"/>
              <a:gd name="T125" fmla="*/ 54 h 7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517" h="767">
                <a:moveTo>
                  <a:pt x="238" y="79"/>
                </a:moveTo>
                <a:lnTo>
                  <a:pt x="240" y="79"/>
                </a:lnTo>
                <a:lnTo>
                  <a:pt x="241" y="79"/>
                </a:lnTo>
                <a:lnTo>
                  <a:pt x="243" y="78"/>
                </a:lnTo>
                <a:lnTo>
                  <a:pt x="249" y="77"/>
                </a:lnTo>
                <a:lnTo>
                  <a:pt x="250" y="77"/>
                </a:lnTo>
                <a:lnTo>
                  <a:pt x="251" y="77"/>
                </a:lnTo>
                <a:lnTo>
                  <a:pt x="252" y="77"/>
                </a:lnTo>
                <a:lnTo>
                  <a:pt x="253" y="77"/>
                </a:lnTo>
                <a:lnTo>
                  <a:pt x="254" y="77"/>
                </a:lnTo>
                <a:lnTo>
                  <a:pt x="254" y="77"/>
                </a:lnTo>
                <a:lnTo>
                  <a:pt x="255" y="77"/>
                </a:lnTo>
                <a:lnTo>
                  <a:pt x="255" y="78"/>
                </a:lnTo>
                <a:lnTo>
                  <a:pt x="255" y="78"/>
                </a:lnTo>
                <a:lnTo>
                  <a:pt x="256" y="79"/>
                </a:lnTo>
                <a:lnTo>
                  <a:pt x="257" y="83"/>
                </a:lnTo>
                <a:lnTo>
                  <a:pt x="258" y="87"/>
                </a:lnTo>
                <a:lnTo>
                  <a:pt x="258" y="87"/>
                </a:lnTo>
                <a:lnTo>
                  <a:pt x="258" y="89"/>
                </a:lnTo>
                <a:lnTo>
                  <a:pt x="258" y="90"/>
                </a:lnTo>
                <a:lnTo>
                  <a:pt x="258" y="92"/>
                </a:lnTo>
                <a:lnTo>
                  <a:pt x="258" y="103"/>
                </a:lnTo>
                <a:lnTo>
                  <a:pt x="258" y="104"/>
                </a:lnTo>
                <a:lnTo>
                  <a:pt x="258" y="105"/>
                </a:lnTo>
                <a:lnTo>
                  <a:pt x="258" y="107"/>
                </a:lnTo>
                <a:lnTo>
                  <a:pt x="259" y="109"/>
                </a:lnTo>
                <a:lnTo>
                  <a:pt x="259" y="110"/>
                </a:lnTo>
                <a:lnTo>
                  <a:pt x="260" y="110"/>
                </a:lnTo>
                <a:lnTo>
                  <a:pt x="260" y="111"/>
                </a:lnTo>
                <a:lnTo>
                  <a:pt x="260" y="111"/>
                </a:lnTo>
                <a:lnTo>
                  <a:pt x="261" y="112"/>
                </a:lnTo>
                <a:lnTo>
                  <a:pt x="262" y="112"/>
                </a:lnTo>
                <a:lnTo>
                  <a:pt x="263" y="112"/>
                </a:lnTo>
                <a:lnTo>
                  <a:pt x="263" y="112"/>
                </a:lnTo>
                <a:lnTo>
                  <a:pt x="264" y="111"/>
                </a:lnTo>
                <a:lnTo>
                  <a:pt x="264" y="111"/>
                </a:lnTo>
                <a:lnTo>
                  <a:pt x="267" y="109"/>
                </a:lnTo>
                <a:lnTo>
                  <a:pt x="268" y="108"/>
                </a:lnTo>
                <a:lnTo>
                  <a:pt x="269" y="107"/>
                </a:lnTo>
                <a:lnTo>
                  <a:pt x="270" y="107"/>
                </a:lnTo>
                <a:lnTo>
                  <a:pt x="271" y="107"/>
                </a:lnTo>
                <a:lnTo>
                  <a:pt x="272" y="106"/>
                </a:lnTo>
                <a:lnTo>
                  <a:pt x="274" y="106"/>
                </a:lnTo>
                <a:lnTo>
                  <a:pt x="275" y="106"/>
                </a:lnTo>
                <a:lnTo>
                  <a:pt x="276" y="106"/>
                </a:lnTo>
                <a:lnTo>
                  <a:pt x="278" y="106"/>
                </a:lnTo>
                <a:lnTo>
                  <a:pt x="279" y="106"/>
                </a:lnTo>
                <a:lnTo>
                  <a:pt x="281" y="107"/>
                </a:lnTo>
                <a:lnTo>
                  <a:pt x="282" y="107"/>
                </a:lnTo>
                <a:lnTo>
                  <a:pt x="284" y="108"/>
                </a:lnTo>
                <a:lnTo>
                  <a:pt x="285" y="109"/>
                </a:lnTo>
                <a:lnTo>
                  <a:pt x="287" y="110"/>
                </a:lnTo>
                <a:lnTo>
                  <a:pt x="288" y="111"/>
                </a:lnTo>
                <a:lnTo>
                  <a:pt x="289" y="112"/>
                </a:lnTo>
                <a:lnTo>
                  <a:pt x="290" y="112"/>
                </a:lnTo>
                <a:lnTo>
                  <a:pt x="291" y="113"/>
                </a:lnTo>
                <a:lnTo>
                  <a:pt x="292" y="115"/>
                </a:lnTo>
                <a:lnTo>
                  <a:pt x="292" y="116"/>
                </a:lnTo>
                <a:lnTo>
                  <a:pt x="293" y="117"/>
                </a:lnTo>
                <a:lnTo>
                  <a:pt x="294" y="119"/>
                </a:lnTo>
                <a:lnTo>
                  <a:pt x="294" y="120"/>
                </a:lnTo>
                <a:lnTo>
                  <a:pt x="294" y="121"/>
                </a:lnTo>
                <a:lnTo>
                  <a:pt x="294" y="121"/>
                </a:lnTo>
                <a:lnTo>
                  <a:pt x="294" y="122"/>
                </a:lnTo>
                <a:lnTo>
                  <a:pt x="293" y="134"/>
                </a:lnTo>
                <a:lnTo>
                  <a:pt x="293" y="137"/>
                </a:lnTo>
                <a:lnTo>
                  <a:pt x="293" y="140"/>
                </a:lnTo>
                <a:lnTo>
                  <a:pt x="292" y="143"/>
                </a:lnTo>
                <a:lnTo>
                  <a:pt x="292" y="144"/>
                </a:lnTo>
                <a:lnTo>
                  <a:pt x="291" y="145"/>
                </a:lnTo>
                <a:lnTo>
                  <a:pt x="291" y="147"/>
                </a:lnTo>
                <a:lnTo>
                  <a:pt x="290" y="147"/>
                </a:lnTo>
                <a:lnTo>
                  <a:pt x="290" y="148"/>
                </a:lnTo>
                <a:lnTo>
                  <a:pt x="289" y="148"/>
                </a:lnTo>
                <a:lnTo>
                  <a:pt x="288" y="149"/>
                </a:lnTo>
                <a:lnTo>
                  <a:pt x="287" y="149"/>
                </a:lnTo>
                <a:lnTo>
                  <a:pt x="286" y="149"/>
                </a:lnTo>
                <a:lnTo>
                  <a:pt x="285" y="149"/>
                </a:lnTo>
                <a:lnTo>
                  <a:pt x="284" y="149"/>
                </a:lnTo>
                <a:lnTo>
                  <a:pt x="282" y="149"/>
                </a:lnTo>
                <a:lnTo>
                  <a:pt x="280" y="149"/>
                </a:lnTo>
                <a:lnTo>
                  <a:pt x="278" y="148"/>
                </a:lnTo>
                <a:lnTo>
                  <a:pt x="276" y="148"/>
                </a:lnTo>
                <a:lnTo>
                  <a:pt x="275" y="148"/>
                </a:lnTo>
                <a:lnTo>
                  <a:pt x="274" y="148"/>
                </a:lnTo>
                <a:lnTo>
                  <a:pt x="273" y="149"/>
                </a:lnTo>
                <a:lnTo>
                  <a:pt x="272" y="149"/>
                </a:lnTo>
                <a:lnTo>
                  <a:pt x="271" y="150"/>
                </a:lnTo>
                <a:lnTo>
                  <a:pt x="269" y="152"/>
                </a:lnTo>
                <a:lnTo>
                  <a:pt x="266" y="155"/>
                </a:lnTo>
                <a:lnTo>
                  <a:pt x="262" y="160"/>
                </a:lnTo>
                <a:lnTo>
                  <a:pt x="260" y="161"/>
                </a:lnTo>
                <a:lnTo>
                  <a:pt x="259" y="162"/>
                </a:lnTo>
                <a:lnTo>
                  <a:pt x="257" y="164"/>
                </a:lnTo>
                <a:lnTo>
                  <a:pt x="256" y="165"/>
                </a:lnTo>
                <a:lnTo>
                  <a:pt x="254" y="165"/>
                </a:lnTo>
                <a:lnTo>
                  <a:pt x="251" y="166"/>
                </a:lnTo>
                <a:lnTo>
                  <a:pt x="250" y="167"/>
                </a:lnTo>
                <a:lnTo>
                  <a:pt x="248" y="168"/>
                </a:lnTo>
                <a:lnTo>
                  <a:pt x="247" y="169"/>
                </a:lnTo>
                <a:lnTo>
                  <a:pt x="246" y="170"/>
                </a:lnTo>
                <a:lnTo>
                  <a:pt x="245" y="171"/>
                </a:lnTo>
                <a:lnTo>
                  <a:pt x="241" y="174"/>
                </a:lnTo>
                <a:lnTo>
                  <a:pt x="240" y="175"/>
                </a:lnTo>
                <a:lnTo>
                  <a:pt x="239" y="176"/>
                </a:lnTo>
                <a:lnTo>
                  <a:pt x="236" y="178"/>
                </a:lnTo>
                <a:lnTo>
                  <a:pt x="235" y="179"/>
                </a:lnTo>
                <a:lnTo>
                  <a:pt x="233" y="181"/>
                </a:lnTo>
                <a:lnTo>
                  <a:pt x="230" y="185"/>
                </a:lnTo>
                <a:lnTo>
                  <a:pt x="223" y="193"/>
                </a:lnTo>
                <a:lnTo>
                  <a:pt x="221" y="196"/>
                </a:lnTo>
                <a:lnTo>
                  <a:pt x="220" y="198"/>
                </a:lnTo>
                <a:lnTo>
                  <a:pt x="220" y="199"/>
                </a:lnTo>
                <a:lnTo>
                  <a:pt x="219" y="200"/>
                </a:lnTo>
                <a:lnTo>
                  <a:pt x="219" y="202"/>
                </a:lnTo>
                <a:lnTo>
                  <a:pt x="218" y="205"/>
                </a:lnTo>
                <a:lnTo>
                  <a:pt x="218" y="209"/>
                </a:lnTo>
                <a:lnTo>
                  <a:pt x="218" y="211"/>
                </a:lnTo>
                <a:lnTo>
                  <a:pt x="217" y="212"/>
                </a:lnTo>
                <a:lnTo>
                  <a:pt x="217" y="213"/>
                </a:lnTo>
                <a:lnTo>
                  <a:pt x="216" y="215"/>
                </a:lnTo>
                <a:lnTo>
                  <a:pt x="214" y="220"/>
                </a:lnTo>
                <a:lnTo>
                  <a:pt x="214" y="222"/>
                </a:lnTo>
                <a:lnTo>
                  <a:pt x="213" y="223"/>
                </a:lnTo>
                <a:lnTo>
                  <a:pt x="213" y="225"/>
                </a:lnTo>
                <a:lnTo>
                  <a:pt x="213" y="227"/>
                </a:lnTo>
                <a:lnTo>
                  <a:pt x="213" y="229"/>
                </a:lnTo>
                <a:lnTo>
                  <a:pt x="213" y="236"/>
                </a:lnTo>
                <a:lnTo>
                  <a:pt x="213" y="242"/>
                </a:lnTo>
                <a:lnTo>
                  <a:pt x="213" y="245"/>
                </a:lnTo>
                <a:lnTo>
                  <a:pt x="213" y="247"/>
                </a:lnTo>
                <a:lnTo>
                  <a:pt x="213" y="249"/>
                </a:lnTo>
                <a:lnTo>
                  <a:pt x="213" y="250"/>
                </a:lnTo>
                <a:lnTo>
                  <a:pt x="212" y="252"/>
                </a:lnTo>
                <a:lnTo>
                  <a:pt x="211" y="254"/>
                </a:lnTo>
                <a:lnTo>
                  <a:pt x="211" y="255"/>
                </a:lnTo>
                <a:lnTo>
                  <a:pt x="210" y="257"/>
                </a:lnTo>
                <a:lnTo>
                  <a:pt x="209" y="259"/>
                </a:lnTo>
                <a:lnTo>
                  <a:pt x="208" y="260"/>
                </a:lnTo>
                <a:lnTo>
                  <a:pt x="207" y="261"/>
                </a:lnTo>
                <a:lnTo>
                  <a:pt x="199" y="270"/>
                </a:lnTo>
                <a:lnTo>
                  <a:pt x="197" y="273"/>
                </a:lnTo>
                <a:lnTo>
                  <a:pt x="196" y="275"/>
                </a:lnTo>
                <a:lnTo>
                  <a:pt x="194" y="277"/>
                </a:lnTo>
                <a:lnTo>
                  <a:pt x="193" y="279"/>
                </a:lnTo>
                <a:lnTo>
                  <a:pt x="192" y="283"/>
                </a:lnTo>
                <a:lnTo>
                  <a:pt x="191" y="284"/>
                </a:lnTo>
                <a:lnTo>
                  <a:pt x="191" y="285"/>
                </a:lnTo>
                <a:lnTo>
                  <a:pt x="190" y="287"/>
                </a:lnTo>
                <a:lnTo>
                  <a:pt x="190" y="288"/>
                </a:lnTo>
                <a:lnTo>
                  <a:pt x="190" y="290"/>
                </a:lnTo>
                <a:lnTo>
                  <a:pt x="189" y="295"/>
                </a:lnTo>
                <a:lnTo>
                  <a:pt x="188" y="300"/>
                </a:lnTo>
                <a:lnTo>
                  <a:pt x="188" y="301"/>
                </a:lnTo>
                <a:lnTo>
                  <a:pt x="188" y="302"/>
                </a:lnTo>
                <a:lnTo>
                  <a:pt x="189" y="303"/>
                </a:lnTo>
                <a:lnTo>
                  <a:pt x="189" y="304"/>
                </a:lnTo>
                <a:lnTo>
                  <a:pt x="189" y="304"/>
                </a:lnTo>
                <a:lnTo>
                  <a:pt x="189" y="305"/>
                </a:lnTo>
                <a:lnTo>
                  <a:pt x="190" y="306"/>
                </a:lnTo>
                <a:lnTo>
                  <a:pt x="191" y="307"/>
                </a:lnTo>
                <a:lnTo>
                  <a:pt x="192" y="309"/>
                </a:lnTo>
                <a:lnTo>
                  <a:pt x="198" y="315"/>
                </a:lnTo>
                <a:lnTo>
                  <a:pt x="199" y="316"/>
                </a:lnTo>
                <a:lnTo>
                  <a:pt x="200" y="318"/>
                </a:lnTo>
                <a:lnTo>
                  <a:pt x="200" y="318"/>
                </a:lnTo>
                <a:lnTo>
                  <a:pt x="201" y="319"/>
                </a:lnTo>
                <a:lnTo>
                  <a:pt x="201" y="320"/>
                </a:lnTo>
                <a:lnTo>
                  <a:pt x="201" y="321"/>
                </a:lnTo>
                <a:lnTo>
                  <a:pt x="202" y="322"/>
                </a:lnTo>
                <a:lnTo>
                  <a:pt x="202" y="323"/>
                </a:lnTo>
                <a:lnTo>
                  <a:pt x="202" y="324"/>
                </a:lnTo>
                <a:lnTo>
                  <a:pt x="202" y="325"/>
                </a:lnTo>
                <a:lnTo>
                  <a:pt x="202" y="326"/>
                </a:lnTo>
                <a:lnTo>
                  <a:pt x="201" y="328"/>
                </a:lnTo>
                <a:lnTo>
                  <a:pt x="201" y="329"/>
                </a:lnTo>
                <a:lnTo>
                  <a:pt x="200" y="331"/>
                </a:lnTo>
                <a:lnTo>
                  <a:pt x="199" y="333"/>
                </a:lnTo>
                <a:lnTo>
                  <a:pt x="198" y="334"/>
                </a:lnTo>
                <a:lnTo>
                  <a:pt x="195" y="338"/>
                </a:lnTo>
                <a:lnTo>
                  <a:pt x="193" y="340"/>
                </a:lnTo>
                <a:lnTo>
                  <a:pt x="191" y="342"/>
                </a:lnTo>
                <a:lnTo>
                  <a:pt x="191" y="343"/>
                </a:lnTo>
                <a:lnTo>
                  <a:pt x="191" y="344"/>
                </a:lnTo>
                <a:lnTo>
                  <a:pt x="190" y="345"/>
                </a:lnTo>
                <a:lnTo>
                  <a:pt x="190" y="347"/>
                </a:lnTo>
                <a:lnTo>
                  <a:pt x="190" y="348"/>
                </a:lnTo>
                <a:lnTo>
                  <a:pt x="190" y="350"/>
                </a:lnTo>
                <a:lnTo>
                  <a:pt x="190" y="351"/>
                </a:lnTo>
                <a:lnTo>
                  <a:pt x="190" y="353"/>
                </a:lnTo>
                <a:lnTo>
                  <a:pt x="190" y="354"/>
                </a:lnTo>
                <a:lnTo>
                  <a:pt x="189" y="356"/>
                </a:lnTo>
                <a:lnTo>
                  <a:pt x="188" y="358"/>
                </a:lnTo>
                <a:lnTo>
                  <a:pt x="186" y="363"/>
                </a:lnTo>
                <a:lnTo>
                  <a:pt x="185" y="365"/>
                </a:lnTo>
                <a:lnTo>
                  <a:pt x="185" y="366"/>
                </a:lnTo>
                <a:lnTo>
                  <a:pt x="185" y="367"/>
                </a:lnTo>
                <a:lnTo>
                  <a:pt x="185" y="369"/>
                </a:lnTo>
                <a:lnTo>
                  <a:pt x="185" y="369"/>
                </a:lnTo>
                <a:lnTo>
                  <a:pt x="185" y="370"/>
                </a:lnTo>
                <a:lnTo>
                  <a:pt x="185" y="371"/>
                </a:lnTo>
                <a:lnTo>
                  <a:pt x="185" y="372"/>
                </a:lnTo>
                <a:lnTo>
                  <a:pt x="186" y="373"/>
                </a:lnTo>
                <a:lnTo>
                  <a:pt x="187" y="375"/>
                </a:lnTo>
                <a:lnTo>
                  <a:pt x="188" y="377"/>
                </a:lnTo>
                <a:lnTo>
                  <a:pt x="189" y="378"/>
                </a:lnTo>
                <a:lnTo>
                  <a:pt x="189" y="379"/>
                </a:lnTo>
                <a:lnTo>
                  <a:pt x="192" y="382"/>
                </a:lnTo>
                <a:lnTo>
                  <a:pt x="194" y="385"/>
                </a:lnTo>
                <a:lnTo>
                  <a:pt x="195" y="386"/>
                </a:lnTo>
                <a:lnTo>
                  <a:pt x="197" y="388"/>
                </a:lnTo>
                <a:lnTo>
                  <a:pt x="197" y="388"/>
                </a:lnTo>
                <a:lnTo>
                  <a:pt x="198" y="389"/>
                </a:lnTo>
                <a:lnTo>
                  <a:pt x="199" y="389"/>
                </a:lnTo>
                <a:lnTo>
                  <a:pt x="200" y="389"/>
                </a:lnTo>
                <a:lnTo>
                  <a:pt x="201" y="389"/>
                </a:lnTo>
                <a:lnTo>
                  <a:pt x="202" y="389"/>
                </a:lnTo>
                <a:lnTo>
                  <a:pt x="203" y="389"/>
                </a:lnTo>
                <a:lnTo>
                  <a:pt x="207" y="389"/>
                </a:lnTo>
                <a:lnTo>
                  <a:pt x="208" y="388"/>
                </a:lnTo>
                <a:lnTo>
                  <a:pt x="210" y="388"/>
                </a:lnTo>
                <a:lnTo>
                  <a:pt x="211" y="387"/>
                </a:lnTo>
                <a:lnTo>
                  <a:pt x="212" y="387"/>
                </a:lnTo>
                <a:lnTo>
                  <a:pt x="212" y="387"/>
                </a:lnTo>
                <a:lnTo>
                  <a:pt x="213" y="387"/>
                </a:lnTo>
                <a:lnTo>
                  <a:pt x="213" y="388"/>
                </a:lnTo>
                <a:lnTo>
                  <a:pt x="213" y="388"/>
                </a:lnTo>
                <a:lnTo>
                  <a:pt x="213" y="389"/>
                </a:lnTo>
                <a:lnTo>
                  <a:pt x="214" y="390"/>
                </a:lnTo>
                <a:lnTo>
                  <a:pt x="214" y="391"/>
                </a:lnTo>
                <a:lnTo>
                  <a:pt x="213" y="394"/>
                </a:lnTo>
                <a:lnTo>
                  <a:pt x="213" y="398"/>
                </a:lnTo>
                <a:lnTo>
                  <a:pt x="213" y="400"/>
                </a:lnTo>
                <a:lnTo>
                  <a:pt x="212" y="401"/>
                </a:lnTo>
                <a:lnTo>
                  <a:pt x="213" y="403"/>
                </a:lnTo>
                <a:lnTo>
                  <a:pt x="213" y="403"/>
                </a:lnTo>
                <a:lnTo>
                  <a:pt x="213" y="404"/>
                </a:lnTo>
                <a:lnTo>
                  <a:pt x="214" y="405"/>
                </a:lnTo>
                <a:lnTo>
                  <a:pt x="214" y="406"/>
                </a:lnTo>
                <a:lnTo>
                  <a:pt x="215" y="406"/>
                </a:lnTo>
                <a:lnTo>
                  <a:pt x="215" y="406"/>
                </a:lnTo>
                <a:lnTo>
                  <a:pt x="216" y="406"/>
                </a:lnTo>
                <a:lnTo>
                  <a:pt x="217" y="407"/>
                </a:lnTo>
                <a:lnTo>
                  <a:pt x="218" y="407"/>
                </a:lnTo>
                <a:lnTo>
                  <a:pt x="223" y="406"/>
                </a:lnTo>
                <a:lnTo>
                  <a:pt x="228" y="406"/>
                </a:lnTo>
                <a:lnTo>
                  <a:pt x="229" y="406"/>
                </a:lnTo>
                <a:lnTo>
                  <a:pt x="230" y="406"/>
                </a:lnTo>
                <a:lnTo>
                  <a:pt x="231" y="406"/>
                </a:lnTo>
                <a:lnTo>
                  <a:pt x="232" y="405"/>
                </a:lnTo>
                <a:lnTo>
                  <a:pt x="232" y="404"/>
                </a:lnTo>
                <a:lnTo>
                  <a:pt x="234" y="402"/>
                </a:lnTo>
                <a:lnTo>
                  <a:pt x="235" y="401"/>
                </a:lnTo>
                <a:lnTo>
                  <a:pt x="236" y="400"/>
                </a:lnTo>
                <a:lnTo>
                  <a:pt x="237" y="399"/>
                </a:lnTo>
                <a:lnTo>
                  <a:pt x="238" y="397"/>
                </a:lnTo>
                <a:lnTo>
                  <a:pt x="243" y="394"/>
                </a:lnTo>
                <a:lnTo>
                  <a:pt x="247" y="391"/>
                </a:lnTo>
                <a:lnTo>
                  <a:pt x="249" y="389"/>
                </a:lnTo>
                <a:lnTo>
                  <a:pt x="252" y="387"/>
                </a:lnTo>
                <a:lnTo>
                  <a:pt x="253" y="386"/>
                </a:lnTo>
                <a:lnTo>
                  <a:pt x="254" y="386"/>
                </a:lnTo>
                <a:lnTo>
                  <a:pt x="255" y="385"/>
                </a:lnTo>
                <a:lnTo>
                  <a:pt x="258" y="384"/>
                </a:lnTo>
                <a:lnTo>
                  <a:pt x="260" y="383"/>
                </a:lnTo>
                <a:lnTo>
                  <a:pt x="261" y="383"/>
                </a:lnTo>
                <a:lnTo>
                  <a:pt x="262" y="382"/>
                </a:lnTo>
                <a:lnTo>
                  <a:pt x="264" y="382"/>
                </a:lnTo>
                <a:lnTo>
                  <a:pt x="267" y="382"/>
                </a:lnTo>
                <a:lnTo>
                  <a:pt x="269" y="381"/>
                </a:lnTo>
                <a:lnTo>
                  <a:pt x="270" y="381"/>
                </a:lnTo>
                <a:lnTo>
                  <a:pt x="271" y="382"/>
                </a:lnTo>
                <a:lnTo>
                  <a:pt x="272" y="382"/>
                </a:lnTo>
                <a:lnTo>
                  <a:pt x="273" y="382"/>
                </a:lnTo>
                <a:lnTo>
                  <a:pt x="274" y="383"/>
                </a:lnTo>
                <a:lnTo>
                  <a:pt x="275" y="384"/>
                </a:lnTo>
                <a:lnTo>
                  <a:pt x="276" y="384"/>
                </a:lnTo>
                <a:lnTo>
                  <a:pt x="277" y="385"/>
                </a:lnTo>
                <a:lnTo>
                  <a:pt x="277" y="386"/>
                </a:lnTo>
                <a:lnTo>
                  <a:pt x="278" y="387"/>
                </a:lnTo>
                <a:lnTo>
                  <a:pt x="278" y="389"/>
                </a:lnTo>
                <a:lnTo>
                  <a:pt x="278" y="390"/>
                </a:lnTo>
                <a:lnTo>
                  <a:pt x="278" y="390"/>
                </a:lnTo>
                <a:lnTo>
                  <a:pt x="278" y="391"/>
                </a:lnTo>
                <a:lnTo>
                  <a:pt x="278" y="394"/>
                </a:lnTo>
                <a:lnTo>
                  <a:pt x="277" y="397"/>
                </a:lnTo>
                <a:lnTo>
                  <a:pt x="276" y="403"/>
                </a:lnTo>
                <a:lnTo>
                  <a:pt x="276" y="406"/>
                </a:lnTo>
                <a:lnTo>
                  <a:pt x="276" y="408"/>
                </a:lnTo>
                <a:lnTo>
                  <a:pt x="276" y="409"/>
                </a:lnTo>
                <a:lnTo>
                  <a:pt x="276" y="410"/>
                </a:lnTo>
                <a:lnTo>
                  <a:pt x="276" y="412"/>
                </a:lnTo>
                <a:lnTo>
                  <a:pt x="277" y="413"/>
                </a:lnTo>
                <a:lnTo>
                  <a:pt x="278" y="415"/>
                </a:lnTo>
                <a:lnTo>
                  <a:pt x="279" y="417"/>
                </a:lnTo>
                <a:lnTo>
                  <a:pt x="280" y="418"/>
                </a:lnTo>
                <a:lnTo>
                  <a:pt x="281" y="419"/>
                </a:lnTo>
                <a:lnTo>
                  <a:pt x="282" y="420"/>
                </a:lnTo>
                <a:lnTo>
                  <a:pt x="283" y="420"/>
                </a:lnTo>
                <a:lnTo>
                  <a:pt x="283" y="421"/>
                </a:lnTo>
                <a:lnTo>
                  <a:pt x="284" y="421"/>
                </a:lnTo>
                <a:lnTo>
                  <a:pt x="284" y="420"/>
                </a:lnTo>
                <a:lnTo>
                  <a:pt x="285" y="420"/>
                </a:lnTo>
                <a:lnTo>
                  <a:pt x="285" y="420"/>
                </a:lnTo>
                <a:lnTo>
                  <a:pt x="286" y="420"/>
                </a:lnTo>
                <a:lnTo>
                  <a:pt x="287" y="418"/>
                </a:lnTo>
                <a:lnTo>
                  <a:pt x="288" y="415"/>
                </a:lnTo>
                <a:lnTo>
                  <a:pt x="289" y="414"/>
                </a:lnTo>
                <a:lnTo>
                  <a:pt x="290" y="414"/>
                </a:lnTo>
                <a:lnTo>
                  <a:pt x="293" y="410"/>
                </a:lnTo>
                <a:lnTo>
                  <a:pt x="294" y="410"/>
                </a:lnTo>
                <a:lnTo>
                  <a:pt x="294" y="409"/>
                </a:lnTo>
                <a:lnTo>
                  <a:pt x="295" y="408"/>
                </a:lnTo>
                <a:lnTo>
                  <a:pt x="296" y="406"/>
                </a:lnTo>
                <a:lnTo>
                  <a:pt x="296" y="405"/>
                </a:lnTo>
                <a:lnTo>
                  <a:pt x="297" y="404"/>
                </a:lnTo>
                <a:lnTo>
                  <a:pt x="297" y="404"/>
                </a:lnTo>
                <a:lnTo>
                  <a:pt x="298" y="403"/>
                </a:lnTo>
                <a:lnTo>
                  <a:pt x="299" y="403"/>
                </a:lnTo>
                <a:lnTo>
                  <a:pt x="301" y="401"/>
                </a:lnTo>
                <a:lnTo>
                  <a:pt x="302" y="401"/>
                </a:lnTo>
                <a:lnTo>
                  <a:pt x="303" y="400"/>
                </a:lnTo>
                <a:lnTo>
                  <a:pt x="304" y="400"/>
                </a:lnTo>
                <a:lnTo>
                  <a:pt x="304" y="399"/>
                </a:lnTo>
                <a:lnTo>
                  <a:pt x="305" y="399"/>
                </a:lnTo>
                <a:lnTo>
                  <a:pt x="305" y="399"/>
                </a:lnTo>
                <a:lnTo>
                  <a:pt x="306" y="400"/>
                </a:lnTo>
                <a:lnTo>
                  <a:pt x="307" y="400"/>
                </a:lnTo>
                <a:lnTo>
                  <a:pt x="308" y="400"/>
                </a:lnTo>
                <a:lnTo>
                  <a:pt x="308" y="400"/>
                </a:lnTo>
                <a:lnTo>
                  <a:pt x="309" y="400"/>
                </a:lnTo>
                <a:lnTo>
                  <a:pt x="310" y="400"/>
                </a:lnTo>
                <a:lnTo>
                  <a:pt x="311" y="399"/>
                </a:lnTo>
                <a:lnTo>
                  <a:pt x="311" y="398"/>
                </a:lnTo>
                <a:lnTo>
                  <a:pt x="313" y="397"/>
                </a:lnTo>
                <a:lnTo>
                  <a:pt x="314" y="396"/>
                </a:lnTo>
                <a:lnTo>
                  <a:pt x="314" y="395"/>
                </a:lnTo>
                <a:lnTo>
                  <a:pt x="314" y="395"/>
                </a:lnTo>
                <a:lnTo>
                  <a:pt x="315" y="394"/>
                </a:lnTo>
                <a:lnTo>
                  <a:pt x="315" y="393"/>
                </a:lnTo>
                <a:lnTo>
                  <a:pt x="315" y="391"/>
                </a:lnTo>
                <a:lnTo>
                  <a:pt x="315" y="390"/>
                </a:lnTo>
                <a:lnTo>
                  <a:pt x="314" y="389"/>
                </a:lnTo>
                <a:lnTo>
                  <a:pt x="312" y="379"/>
                </a:lnTo>
                <a:lnTo>
                  <a:pt x="312" y="377"/>
                </a:lnTo>
                <a:lnTo>
                  <a:pt x="312" y="376"/>
                </a:lnTo>
                <a:lnTo>
                  <a:pt x="312" y="375"/>
                </a:lnTo>
                <a:lnTo>
                  <a:pt x="312" y="374"/>
                </a:lnTo>
                <a:lnTo>
                  <a:pt x="313" y="374"/>
                </a:lnTo>
                <a:lnTo>
                  <a:pt x="313" y="373"/>
                </a:lnTo>
                <a:lnTo>
                  <a:pt x="314" y="373"/>
                </a:lnTo>
                <a:lnTo>
                  <a:pt x="315" y="373"/>
                </a:lnTo>
                <a:lnTo>
                  <a:pt x="316" y="373"/>
                </a:lnTo>
                <a:lnTo>
                  <a:pt x="318" y="373"/>
                </a:lnTo>
                <a:lnTo>
                  <a:pt x="319" y="373"/>
                </a:lnTo>
                <a:lnTo>
                  <a:pt x="319" y="374"/>
                </a:lnTo>
                <a:lnTo>
                  <a:pt x="319" y="374"/>
                </a:lnTo>
                <a:lnTo>
                  <a:pt x="320" y="375"/>
                </a:lnTo>
                <a:lnTo>
                  <a:pt x="320" y="376"/>
                </a:lnTo>
                <a:lnTo>
                  <a:pt x="322" y="379"/>
                </a:lnTo>
                <a:lnTo>
                  <a:pt x="324" y="383"/>
                </a:lnTo>
                <a:lnTo>
                  <a:pt x="325" y="385"/>
                </a:lnTo>
                <a:lnTo>
                  <a:pt x="326" y="387"/>
                </a:lnTo>
                <a:lnTo>
                  <a:pt x="326" y="389"/>
                </a:lnTo>
                <a:lnTo>
                  <a:pt x="326" y="391"/>
                </a:lnTo>
                <a:lnTo>
                  <a:pt x="326" y="394"/>
                </a:lnTo>
                <a:lnTo>
                  <a:pt x="326" y="395"/>
                </a:lnTo>
                <a:lnTo>
                  <a:pt x="327" y="397"/>
                </a:lnTo>
                <a:lnTo>
                  <a:pt x="327" y="398"/>
                </a:lnTo>
                <a:lnTo>
                  <a:pt x="328" y="401"/>
                </a:lnTo>
                <a:lnTo>
                  <a:pt x="329" y="402"/>
                </a:lnTo>
                <a:lnTo>
                  <a:pt x="331" y="406"/>
                </a:lnTo>
                <a:lnTo>
                  <a:pt x="331" y="407"/>
                </a:lnTo>
                <a:lnTo>
                  <a:pt x="332" y="408"/>
                </a:lnTo>
                <a:lnTo>
                  <a:pt x="333" y="409"/>
                </a:lnTo>
                <a:lnTo>
                  <a:pt x="333" y="410"/>
                </a:lnTo>
                <a:lnTo>
                  <a:pt x="333" y="411"/>
                </a:lnTo>
                <a:lnTo>
                  <a:pt x="333" y="412"/>
                </a:lnTo>
                <a:lnTo>
                  <a:pt x="334" y="414"/>
                </a:lnTo>
                <a:lnTo>
                  <a:pt x="334" y="416"/>
                </a:lnTo>
                <a:lnTo>
                  <a:pt x="334" y="417"/>
                </a:lnTo>
                <a:lnTo>
                  <a:pt x="335" y="418"/>
                </a:lnTo>
                <a:lnTo>
                  <a:pt x="335" y="419"/>
                </a:lnTo>
                <a:lnTo>
                  <a:pt x="336" y="420"/>
                </a:lnTo>
                <a:lnTo>
                  <a:pt x="340" y="424"/>
                </a:lnTo>
                <a:lnTo>
                  <a:pt x="341" y="425"/>
                </a:lnTo>
                <a:lnTo>
                  <a:pt x="342" y="427"/>
                </a:lnTo>
                <a:lnTo>
                  <a:pt x="343" y="429"/>
                </a:lnTo>
                <a:lnTo>
                  <a:pt x="344" y="431"/>
                </a:lnTo>
                <a:lnTo>
                  <a:pt x="345" y="432"/>
                </a:lnTo>
                <a:lnTo>
                  <a:pt x="346" y="433"/>
                </a:lnTo>
                <a:lnTo>
                  <a:pt x="347" y="434"/>
                </a:lnTo>
                <a:lnTo>
                  <a:pt x="349" y="435"/>
                </a:lnTo>
                <a:lnTo>
                  <a:pt x="349" y="435"/>
                </a:lnTo>
                <a:lnTo>
                  <a:pt x="352" y="436"/>
                </a:lnTo>
                <a:lnTo>
                  <a:pt x="353" y="437"/>
                </a:lnTo>
                <a:lnTo>
                  <a:pt x="354" y="438"/>
                </a:lnTo>
                <a:lnTo>
                  <a:pt x="356" y="439"/>
                </a:lnTo>
                <a:lnTo>
                  <a:pt x="358" y="441"/>
                </a:lnTo>
                <a:lnTo>
                  <a:pt x="359" y="442"/>
                </a:lnTo>
                <a:lnTo>
                  <a:pt x="361" y="443"/>
                </a:lnTo>
                <a:lnTo>
                  <a:pt x="362" y="444"/>
                </a:lnTo>
                <a:lnTo>
                  <a:pt x="368" y="447"/>
                </a:lnTo>
                <a:lnTo>
                  <a:pt x="371" y="448"/>
                </a:lnTo>
                <a:lnTo>
                  <a:pt x="372" y="448"/>
                </a:lnTo>
                <a:lnTo>
                  <a:pt x="373" y="448"/>
                </a:lnTo>
                <a:lnTo>
                  <a:pt x="378" y="449"/>
                </a:lnTo>
                <a:lnTo>
                  <a:pt x="379" y="449"/>
                </a:lnTo>
                <a:lnTo>
                  <a:pt x="380" y="449"/>
                </a:lnTo>
                <a:lnTo>
                  <a:pt x="381" y="449"/>
                </a:lnTo>
                <a:lnTo>
                  <a:pt x="382" y="449"/>
                </a:lnTo>
                <a:lnTo>
                  <a:pt x="383" y="449"/>
                </a:lnTo>
                <a:lnTo>
                  <a:pt x="386" y="447"/>
                </a:lnTo>
                <a:lnTo>
                  <a:pt x="389" y="446"/>
                </a:lnTo>
                <a:lnTo>
                  <a:pt x="391" y="445"/>
                </a:lnTo>
                <a:lnTo>
                  <a:pt x="393" y="445"/>
                </a:lnTo>
                <a:lnTo>
                  <a:pt x="400" y="442"/>
                </a:lnTo>
                <a:lnTo>
                  <a:pt x="402" y="442"/>
                </a:lnTo>
                <a:lnTo>
                  <a:pt x="406" y="441"/>
                </a:lnTo>
                <a:lnTo>
                  <a:pt x="407" y="441"/>
                </a:lnTo>
                <a:lnTo>
                  <a:pt x="407" y="441"/>
                </a:lnTo>
                <a:lnTo>
                  <a:pt x="408" y="441"/>
                </a:lnTo>
                <a:lnTo>
                  <a:pt x="409" y="441"/>
                </a:lnTo>
                <a:lnTo>
                  <a:pt x="410" y="441"/>
                </a:lnTo>
                <a:lnTo>
                  <a:pt x="410" y="442"/>
                </a:lnTo>
                <a:lnTo>
                  <a:pt x="411" y="442"/>
                </a:lnTo>
                <a:lnTo>
                  <a:pt x="412" y="442"/>
                </a:lnTo>
                <a:lnTo>
                  <a:pt x="413" y="443"/>
                </a:lnTo>
                <a:lnTo>
                  <a:pt x="414" y="445"/>
                </a:lnTo>
                <a:lnTo>
                  <a:pt x="414" y="446"/>
                </a:lnTo>
                <a:lnTo>
                  <a:pt x="415" y="447"/>
                </a:lnTo>
                <a:lnTo>
                  <a:pt x="416" y="449"/>
                </a:lnTo>
                <a:lnTo>
                  <a:pt x="416" y="451"/>
                </a:lnTo>
                <a:lnTo>
                  <a:pt x="417" y="454"/>
                </a:lnTo>
                <a:lnTo>
                  <a:pt x="417" y="456"/>
                </a:lnTo>
                <a:lnTo>
                  <a:pt x="417" y="457"/>
                </a:lnTo>
                <a:lnTo>
                  <a:pt x="418" y="459"/>
                </a:lnTo>
                <a:lnTo>
                  <a:pt x="417" y="461"/>
                </a:lnTo>
                <a:lnTo>
                  <a:pt x="417" y="462"/>
                </a:lnTo>
                <a:lnTo>
                  <a:pt x="417" y="464"/>
                </a:lnTo>
                <a:lnTo>
                  <a:pt x="417" y="465"/>
                </a:lnTo>
                <a:lnTo>
                  <a:pt x="415" y="471"/>
                </a:lnTo>
                <a:lnTo>
                  <a:pt x="415" y="474"/>
                </a:lnTo>
                <a:lnTo>
                  <a:pt x="415" y="475"/>
                </a:lnTo>
                <a:lnTo>
                  <a:pt x="415" y="477"/>
                </a:lnTo>
                <a:lnTo>
                  <a:pt x="414" y="478"/>
                </a:lnTo>
                <a:lnTo>
                  <a:pt x="414" y="480"/>
                </a:lnTo>
                <a:lnTo>
                  <a:pt x="415" y="482"/>
                </a:lnTo>
                <a:lnTo>
                  <a:pt x="415" y="484"/>
                </a:lnTo>
                <a:lnTo>
                  <a:pt x="415" y="486"/>
                </a:lnTo>
                <a:lnTo>
                  <a:pt x="416" y="488"/>
                </a:lnTo>
                <a:lnTo>
                  <a:pt x="416" y="490"/>
                </a:lnTo>
                <a:lnTo>
                  <a:pt x="417" y="492"/>
                </a:lnTo>
                <a:lnTo>
                  <a:pt x="418" y="493"/>
                </a:lnTo>
                <a:lnTo>
                  <a:pt x="419" y="494"/>
                </a:lnTo>
                <a:lnTo>
                  <a:pt x="419" y="495"/>
                </a:lnTo>
                <a:lnTo>
                  <a:pt x="420" y="496"/>
                </a:lnTo>
                <a:lnTo>
                  <a:pt x="422" y="497"/>
                </a:lnTo>
                <a:lnTo>
                  <a:pt x="423" y="498"/>
                </a:lnTo>
                <a:lnTo>
                  <a:pt x="425" y="499"/>
                </a:lnTo>
                <a:lnTo>
                  <a:pt x="426" y="500"/>
                </a:lnTo>
                <a:lnTo>
                  <a:pt x="428" y="501"/>
                </a:lnTo>
                <a:lnTo>
                  <a:pt x="429" y="501"/>
                </a:lnTo>
                <a:lnTo>
                  <a:pt x="430" y="501"/>
                </a:lnTo>
                <a:lnTo>
                  <a:pt x="431" y="501"/>
                </a:lnTo>
                <a:lnTo>
                  <a:pt x="432" y="501"/>
                </a:lnTo>
                <a:lnTo>
                  <a:pt x="433" y="501"/>
                </a:lnTo>
                <a:lnTo>
                  <a:pt x="434" y="501"/>
                </a:lnTo>
                <a:lnTo>
                  <a:pt x="434" y="500"/>
                </a:lnTo>
                <a:lnTo>
                  <a:pt x="436" y="499"/>
                </a:lnTo>
                <a:lnTo>
                  <a:pt x="437" y="499"/>
                </a:lnTo>
                <a:lnTo>
                  <a:pt x="437" y="498"/>
                </a:lnTo>
                <a:lnTo>
                  <a:pt x="438" y="498"/>
                </a:lnTo>
                <a:lnTo>
                  <a:pt x="439" y="498"/>
                </a:lnTo>
                <a:lnTo>
                  <a:pt x="439" y="498"/>
                </a:lnTo>
                <a:lnTo>
                  <a:pt x="440" y="498"/>
                </a:lnTo>
                <a:lnTo>
                  <a:pt x="440" y="499"/>
                </a:lnTo>
                <a:lnTo>
                  <a:pt x="441" y="499"/>
                </a:lnTo>
                <a:lnTo>
                  <a:pt x="443" y="500"/>
                </a:lnTo>
                <a:lnTo>
                  <a:pt x="444" y="501"/>
                </a:lnTo>
                <a:lnTo>
                  <a:pt x="445" y="503"/>
                </a:lnTo>
                <a:lnTo>
                  <a:pt x="447" y="505"/>
                </a:lnTo>
                <a:lnTo>
                  <a:pt x="448" y="507"/>
                </a:lnTo>
                <a:lnTo>
                  <a:pt x="449" y="508"/>
                </a:lnTo>
                <a:lnTo>
                  <a:pt x="450" y="510"/>
                </a:lnTo>
                <a:lnTo>
                  <a:pt x="452" y="514"/>
                </a:lnTo>
                <a:lnTo>
                  <a:pt x="453" y="515"/>
                </a:lnTo>
                <a:lnTo>
                  <a:pt x="454" y="518"/>
                </a:lnTo>
                <a:lnTo>
                  <a:pt x="455" y="519"/>
                </a:lnTo>
                <a:lnTo>
                  <a:pt x="456" y="520"/>
                </a:lnTo>
                <a:lnTo>
                  <a:pt x="457" y="521"/>
                </a:lnTo>
                <a:lnTo>
                  <a:pt x="458" y="521"/>
                </a:lnTo>
                <a:lnTo>
                  <a:pt x="468" y="529"/>
                </a:lnTo>
                <a:lnTo>
                  <a:pt x="470" y="531"/>
                </a:lnTo>
                <a:lnTo>
                  <a:pt x="472" y="532"/>
                </a:lnTo>
                <a:lnTo>
                  <a:pt x="477" y="537"/>
                </a:lnTo>
                <a:lnTo>
                  <a:pt x="480" y="540"/>
                </a:lnTo>
                <a:lnTo>
                  <a:pt x="481" y="542"/>
                </a:lnTo>
                <a:lnTo>
                  <a:pt x="484" y="545"/>
                </a:lnTo>
                <a:lnTo>
                  <a:pt x="486" y="548"/>
                </a:lnTo>
                <a:lnTo>
                  <a:pt x="488" y="551"/>
                </a:lnTo>
                <a:lnTo>
                  <a:pt x="490" y="555"/>
                </a:lnTo>
                <a:lnTo>
                  <a:pt x="491" y="556"/>
                </a:lnTo>
                <a:lnTo>
                  <a:pt x="491" y="558"/>
                </a:lnTo>
                <a:lnTo>
                  <a:pt x="491" y="559"/>
                </a:lnTo>
                <a:lnTo>
                  <a:pt x="491" y="559"/>
                </a:lnTo>
                <a:lnTo>
                  <a:pt x="491" y="560"/>
                </a:lnTo>
                <a:lnTo>
                  <a:pt x="491" y="561"/>
                </a:lnTo>
                <a:lnTo>
                  <a:pt x="491" y="562"/>
                </a:lnTo>
                <a:lnTo>
                  <a:pt x="490" y="564"/>
                </a:lnTo>
                <a:lnTo>
                  <a:pt x="489" y="565"/>
                </a:lnTo>
                <a:lnTo>
                  <a:pt x="489" y="567"/>
                </a:lnTo>
                <a:lnTo>
                  <a:pt x="489" y="568"/>
                </a:lnTo>
                <a:lnTo>
                  <a:pt x="489" y="568"/>
                </a:lnTo>
                <a:lnTo>
                  <a:pt x="489" y="569"/>
                </a:lnTo>
                <a:lnTo>
                  <a:pt x="489" y="571"/>
                </a:lnTo>
                <a:lnTo>
                  <a:pt x="490" y="572"/>
                </a:lnTo>
                <a:lnTo>
                  <a:pt x="490" y="573"/>
                </a:lnTo>
                <a:lnTo>
                  <a:pt x="491" y="574"/>
                </a:lnTo>
                <a:lnTo>
                  <a:pt x="492" y="574"/>
                </a:lnTo>
                <a:lnTo>
                  <a:pt x="492" y="575"/>
                </a:lnTo>
                <a:lnTo>
                  <a:pt x="493" y="575"/>
                </a:lnTo>
                <a:lnTo>
                  <a:pt x="494" y="575"/>
                </a:lnTo>
                <a:lnTo>
                  <a:pt x="494" y="574"/>
                </a:lnTo>
                <a:lnTo>
                  <a:pt x="495" y="574"/>
                </a:lnTo>
                <a:lnTo>
                  <a:pt x="498" y="571"/>
                </a:lnTo>
                <a:lnTo>
                  <a:pt x="500" y="570"/>
                </a:lnTo>
                <a:lnTo>
                  <a:pt x="501" y="569"/>
                </a:lnTo>
                <a:lnTo>
                  <a:pt x="502" y="568"/>
                </a:lnTo>
                <a:lnTo>
                  <a:pt x="503" y="568"/>
                </a:lnTo>
                <a:lnTo>
                  <a:pt x="505" y="568"/>
                </a:lnTo>
                <a:lnTo>
                  <a:pt x="506" y="568"/>
                </a:lnTo>
                <a:lnTo>
                  <a:pt x="507" y="568"/>
                </a:lnTo>
                <a:lnTo>
                  <a:pt x="507" y="568"/>
                </a:lnTo>
                <a:lnTo>
                  <a:pt x="508" y="568"/>
                </a:lnTo>
                <a:lnTo>
                  <a:pt x="508" y="568"/>
                </a:lnTo>
                <a:lnTo>
                  <a:pt x="509" y="568"/>
                </a:lnTo>
                <a:lnTo>
                  <a:pt x="509" y="569"/>
                </a:lnTo>
                <a:lnTo>
                  <a:pt x="511" y="570"/>
                </a:lnTo>
                <a:lnTo>
                  <a:pt x="512" y="572"/>
                </a:lnTo>
                <a:lnTo>
                  <a:pt x="513" y="574"/>
                </a:lnTo>
                <a:lnTo>
                  <a:pt x="515" y="579"/>
                </a:lnTo>
                <a:lnTo>
                  <a:pt x="516" y="582"/>
                </a:lnTo>
                <a:lnTo>
                  <a:pt x="517" y="583"/>
                </a:lnTo>
                <a:lnTo>
                  <a:pt x="517" y="583"/>
                </a:lnTo>
                <a:lnTo>
                  <a:pt x="517" y="584"/>
                </a:lnTo>
                <a:lnTo>
                  <a:pt x="517" y="585"/>
                </a:lnTo>
                <a:lnTo>
                  <a:pt x="516" y="586"/>
                </a:lnTo>
                <a:lnTo>
                  <a:pt x="516" y="587"/>
                </a:lnTo>
                <a:lnTo>
                  <a:pt x="515" y="588"/>
                </a:lnTo>
                <a:lnTo>
                  <a:pt x="514" y="590"/>
                </a:lnTo>
                <a:lnTo>
                  <a:pt x="513" y="593"/>
                </a:lnTo>
                <a:lnTo>
                  <a:pt x="511" y="595"/>
                </a:lnTo>
                <a:lnTo>
                  <a:pt x="510" y="596"/>
                </a:lnTo>
                <a:lnTo>
                  <a:pt x="510" y="596"/>
                </a:lnTo>
                <a:lnTo>
                  <a:pt x="509" y="597"/>
                </a:lnTo>
                <a:lnTo>
                  <a:pt x="508" y="598"/>
                </a:lnTo>
                <a:lnTo>
                  <a:pt x="507" y="598"/>
                </a:lnTo>
                <a:lnTo>
                  <a:pt x="506" y="599"/>
                </a:lnTo>
                <a:lnTo>
                  <a:pt x="505" y="599"/>
                </a:lnTo>
                <a:lnTo>
                  <a:pt x="505" y="599"/>
                </a:lnTo>
                <a:lnTo>
                  <a:pt x="504" y="599"/>
                </a:lnTo>
                <a:lnTo>
                  <a:pt x="503" y="599"/>
                </a:lnTo>
                <a:lnTo>
                  <a:pt x="502" y="599"/>
                </a:lnTo>
                <a:lnTo>
                  <a:pt x="501" y="599"/>
                </a:lnTo>
                <a:lnTo>
                  <a:pt x="499" y="599"/>
                </a:lnTo>
                <a:lnTo>
                  <a:pt x="497" y="598"/>
                </a:lnTo>
                <a:lnTo>
                  <a:pt x="493" y="597"/>
                </a:lnTo>
                <a:lnTo>
                  <a:pt x="491" y="597"/>
                </a:lnTo>
                <a:lnTo>
                  <a:pt x="489" y="597"/>
                </a:lnTo>
                <a:lnTo>
                  <a:pt x="488" y="597"/>
                </a:lnTo>
                <a:lnTo>
                  <a:pt x="488" y="597"/>
                </a:lnTo>
                <a:lnTo>
                  <a:pt x="487" y="597"/>
                </a:lnTo>
                <a:lnTo>
                  <a:pt x="486" y="598"/>
                </a:lnTo>
                <a:lnTo>
                  <a:pt x="485" y="599"/>
                </a:lnTo>
                <a:lnTo>
                  <a:pt x="484" y="602"/>
                </a:lnTo>
                <a:lnTo>
                  <a:pt x="483" y="603"/>
                </a:lnTo>
                <a:lnTo>
                  <a:pt x="482" y="604"/>
                </a:lnTo>
                <a:lnTo>
                  <a:pt x="482" y="605"/>
                </a:lnTo>
                <a:lnTo>
                  <a:pt x="481" y="606"/>
                </a:lnTo>
                <a:lnTo>
                  <a:pt x="480" y="607"/>
                </a:lnTo>
                <a:lnTo>
                  <a:pt x="479" y="608"/>
                </a:lnTo>
                <a:lnTo>
                  <a:pt x="476" y="610"/>
                </a:lnTo>
                <a:lnTo>
                  <a:pt x="474" y="611"/>
                </a:lnTo>
                <a:lnTo>
                  <a:pt x="473" y="612"/>
                </a:lnTo>
                <a:lnTo>
                  <a:pt x="471" y="615"/>
                </a:lnTo>
                <a:lnTo>
                  <a:pt x="468" y="617"/>
                </a:lnTo>
                <a:lnTo>
                  <a:pt x="468" y="618"/>
                </a:lnTo>
                <a:lnTo>
                  <a:pt x="467" y="619"/>
                </a:lnTo>
                <a:lnTo>
                  <a:pt x="467" y="620"/>
                </a:lnTo>
                <a:lnTo>
                  <a:pt x="466" y="621"/>
                </a:lnTo>
                <a:lnTo>
                  <a:pt x="466" y="622"/>
                </a:lnTo>
                <a:lnTo>
                  <a:pt x="466" y="626"/>
                </a:lnTo>
                <a:lnTo>
                  <a:pt x="466" y="628"/>
                </a:lnTo>
                <a:lnTo>
                  <a:pt x="466" y="629"/>
                </a:lnTo>
                <a:lnTo>
                  <a:pt x="465" y="632"/>
                </a:lnTo>
                <a:lnTo>
                  <a:pt x="464" y="634"/>
                </a:lnTo>
                <a:lnTo>
                  <a:pt x="462" y="638"/>
                </a:lnTo>
                <a:lnTo>
                  <a:pt x="461" y="642"/>
                </a:lnTo>
                <a:lnTo>
                  <a:pt x="459" y="646"/>
                </a:lnTo>
                <a:lnTo>
                  <a:pt x="459" y="647"/>
                </a:lnTo>
                <a:lnTo>
                  <a:pt x="458" y="647"/>
                </a:lnTo>
                <a:lnTo>
                  <a:pt x="457" y="648"/>
                </a:lnTo>
                <a:lnTo>
                  <a:pt x="456" y="649"/>
                </a:lnTo>
                <a:lnTo>
                  <a:pt x="456" y="649"/>
                </a:lnTo>
                <a:lnTo>
                  <a:pt x="456" y="650"/>
                </a:lnTo>
                <a:lnTo>
                  <a:pt x="454" y="650"/>
                </a:lnTo>
                <a:lnTo>
                  <a:pt x="450" y="651"/>
                </a:lnTo>
                <a:lnTo>
                  <a:pt x="447" y="652"/>
                </a:lnTo>
                <a:lnTo>
                  <a:pt x="445" y="652"/>
                </a:lnTo>
                <a:lnTo>
                  <a:pt x="444" y="652"/>
                </a:lnTo>
                <a:lnTo>
                  <a:pt x="442" y="652"/>
                </a:lnTo>
                <a:lnTo>
                  <a:pt x="440" y="651"/>
                </a:lnTo>
                <a:lnTo>
                  <a:pt x="439" y="651"/>
                </a:lnTo>
                <a:lnTo>
                  <a:pt x="437" y="650"/>
                </a:lnTo>
                <a:lnTo>
                  <a:pt x="436" y="650"/>
                </a:lnTo>
                <a:lnTo>
                  <a:pt x="435" y="649"/>
                </a:lnTo>
                <a:lnTo>
                  <a:pt x="434" y="648"/>
                </a:lnTo>
                <a:lnTo>
                  <a:pt x="433" y="647"/>
                </a:lnTo>
                <a:lnTo>
                  <a:pt x="430" y="645"/>
                </a:lnTo>
                <a:lnTo>
                  <a:pt x="429" y="643"/>
                </a:lnTo>
                <a:lnTo>
                  <a:pt x="427" y="642"/>
                </a:lnTo>
                <a:lnTo>
                  <a:pt x="425" y="641"/>
                </a:lnTo>
                <a:lnTo>
                  <a:pt x="424" y="640"/>
                </a:lnTo>
                <a:lnTo>
                  <a:pt x="423" y="640"/>
                </a:lnTo>
                <a:lnTo>
                  <a:pt x="422" y="639"/>
                </a:lnTo>
                <a:lnTo>
                  <a:pt x="421" y="639"/>
                </a:lnTo>
                <a:lnTo>
                  <a:pt x="419" y="639"/>
                </a:lnTo>
                <a:lnTo>
                  <a:pt x="418" y="639"/>
                </a:lnTo>
                <a:lnTo>
                  <a:pt x="417" y="640"/>
                </a:lnTo>
                <a:lnTo>
                  <a:pt x="417" y="640"/>
                </a:lnTo>
                <a:lnTo>
                  <a:pt x="416" y="641"/>
                </a:lnTo>
                <a:lnTo>
                  <a:pt x="415" y="642"/>
                </a:lnTo>
                <a:lnTo>
                  <a:pt x="413" y="645"/>
                </a:lnTo>
                <a:lnTo>
                  <a:pt x="412" y="646"/>
                </a:lnTo>
                <a:lnTo>
                  <a:pt x="412" y="646"/>
                </a:lnTo>
                <a:lnTo>
                  <a:pt x="411" y="647"/>
                </a:lnTo>
                <a:lnTo>
                  <a:pt x="411" y="647"/>
                </a:lnTo>
                <a:lnTo>
                  <a:pt x="410" y="648"/>
                </a:lnTo>
                <a:lnTo>
                  <a:pt x="410" y="648"/>
                </a:lnTo>
                <a:lnTo>
                  <a:pt x="409" y="648"/>
                </a:lnTo>
                <a:lnTo>
                  <a:pt x="408" y="648"/>
                </a:lnTo>
                <a:lnTo>
                  <a:pt x="407" y="647"/>
                </a:lnTo>
                <a:lnTo>
                  <a:pt x="404" y="647"/>
                </a:lnTo>
                <a:lnTo>
                  <a:pt x="403" y="647"/>
                </a:lnTo>
                <a:lnTo>
                  <a:pt x="402" y="647"/>
                </a:lnTo>
                <a:lnTo>
                  <a:pt x="401" y="647"/>
                </a:lnTo>
                <a:lnTo>
                  <a:pt x="400" y="647"/>
                </a:lnTo>
                <a:lnTo>
                  <a:pt x="399" y="647"/>
                </a:lnTo>
                <a:lnTo>
                  <a:pt x="399" y="647"/>
                </a:lnTo>
                <a:lnTo>
                  <a:pt x="398" y="648"/>
                </a:lnTo>
                <a:lnTo>
                  <a:pt x="398" y="648"/>
                </a:lnTo>
                <a:lnTo>
                  <a:pt x="397" y="648"/>
                </a:lnTo>
                <a:lnTo>
                  <a:pt x="397" y="649"/>
                </a:lnTo>
                <a:lnTo>
                  <a:pt x="397" y="649"/>
                </a:lnTo>
                <a:lnTo>
                  <a:pt x="397" y="650"/>
                </a:lnTo>
                <a:lnTo>
                  <a:pt x="397" y="650"/>
                </a:lnTo>
                <a:lnTo>
                  <a:pt x="397" y="651"/>
                </a:lnTo>
                <a:lnTo>
                  <a:pt x="397" y="652"/>
                </a:lnTo>
                <a:lnTo>
                  <a:pt x="398" y="653"/>
                </a:lnTo>
                <a:lnTo>
                  <a:pt x="401" y="659"/>
                </a:lnTo>
                <a:lnTo>
                  <a:pt x="402" y="662"/>
                </a:lnTo>
                <a:lnTo>
                  <a:pt x="402" y="663"/>
                </a:lnTo>
                <a:lnTo>
                  <a:pt x="402" y="664"/>
                </a:lnTo>
                <a:lnTo>
                  <a:pt x="403" y="666"/>
                </a:lnTo>
                <a:lnTo>
                  <a:pt x="403" y="667"/>
                </a:lnTo>
                <a:lnTo>
                  <a:pt x="402" y="668"/>
                </a:lnTo>
                <a:lnTo>
                  <a:pt x="402" y="669"/>
                </a:lnTo>
                <a:lnTo>
                  <a:pt x="402" y="670"/>
                </a:lnTo>
                <a:lnTo>
                  <a:pt x="401" y="671"/>
                </a:lnTo>
                <a:lnTo>
                  <a:pt x="401" y="673"/>
                </a:lnTo>
                <a:lnTo>
                  <a:pt x="400" y="674"/>
                </a:lnTo>
                <a:lnTo>
                  <a:pt x="398" y="675"/>
                </a:lnTo>
                <a:lnTo>
                  <a:pt x="398" y="676"/>
                </a:lnTo>
                <a:lnTo>
                  <a:pt x="397" y="677"/>
                </a:lnTo>
                <a:lnTo>
                  <a:pt x="396" y="677"/>
                </a:lnTo>
                <a:lnTo>
                  <a:pt x="395" y="678"/>
                </a:lnTo>
                <a:lnTo>
                  <a:pt x="394" y="678"/>
                </a:lnTo>
                <a:lnTo>
                  <a:pt x="392" y="679"/>
                </a:lnTo>
                <a:lnTo>
                  <a:pt x="391" y="679"/>
                </a:lnTo>
                <a:lnTo>
                  <a:pt x="390" y="679"/>
                </a:lnTo>
                <a:lnTo>
                  <a:pt x="388" y="679"/>
                </a:lnTo>
                <a:lnTo>
                  <a:pt x="387" y="679"/>
                </a:lnTo>
                <a:lnTo>
                  <a:pt x="386" y="679"/>
                </a:lnTo>
                <a:lnTo>
                  <a:pt x="384" y="679"/>
                </a:lnTo>
                <a:lnTo>
                  <a:pt x="383" y="678"/>
                </a:lnTo>
                <a:lnTo>
                  <a:pt x="382" y="678"/>
                </a:lnTo>
                <a:lnTo>
                  <a:pt x="379" y="677"/>
                </a:lnTo>
                <a:lnTo>
                  <a:pt x="378" y="677"/>
                </a:lnTo>
                <a:lnTo>
                  <a:pt x="377" y="676"/>
                </a:lnTo>
                <a:lnTo>
                  <a:pt x="376" y="676"/>
                </a:lnTo>
                <a:lnTo>
                  <a:pt x="374" y="676"/>
                </a:lnTo>
                <a:lnTo>
                  <a:pt x="372" y="676"/>
                </a:lnTo>
                <a:lnTo>
                  <a:pt x="370" y="676"/>
                </a:lnTo>
                <a:lnTo>
                  <a:pt x="368" y="676"/>
                </a:lnTo>
                <a:lnTo>
                  <a:pt x="364" y="676"/>
                </a:lnTo>
                <a:lnTo>
                  <a:pt x="362" y="677"/>
                </a:lnTo>
                <a:lnTo>
                  <a:pt x="361" y="677"/>
                </a:lnTo>
                <a:lnTo>
                  <a:pt x="358" y="678"/>
                </a:lnTo>
                <a:lnTo>
                  <a:pt x="355" y="679"/>
                </a:lnTo>
                <a:lnTo>
                  <a:pt x="352" y="680"/>
                </a:lnTo>
                <a:lnTo>
                  <a:pt x="350" y="680"/>
                </a:lnTo>
                <a:lnTo>
                  <a:pt x="349" y="680"/>
                </a:lnTo>
                <a:lnTo>
                  <a:pt x="349" y="681"/>
                </a:lnTo>
                <a:lnTo>
                  <a:pt x="348" y="681"/>
                </a:lnTo>
                <a:lnTo>
                  <a:pt x="348" y="682"/>
                </a:lnTo>
                <a:lnTo>
                  <a:pt x="348" y="682"/>
                </a:lnTo>
                <a:lnTo>
                  <a:pt x="348" y="684"/>
                </a:lnTo>
                <a:lnTo>
                  <a:pt x="348" y="685"/>
                </a:lnTo>
                <a:lnTo>
                  <a:pt x="347" y="688"/>
                </a:lnTo>
                <a:lnTo>
                  <a:pt x="347" y="690"/>
                </a:lnTo>
                <a:lnTo>
                  <a:pt x="346" y="691"/>
                </a:lnTo>
                <a:lnTo>
                  <a:pt x="346" y="692"/>
                </a:lnTo>
                <a:lnTo>
                  <a:pt x="345" y="694"/>
                </a:lnTo>
                <a:lnTo>
                  <a:pt x="344" y="695"/>
                </a:lnTo>
                <a:lnTo>
                  <a:pt x="343" y="697"/>
                </a:lnTo>
                <a:lnTo>
                  <a:pt x="342" y="698"/>
                </a:lnTo>
                <a:lnTo>
                  <a:pt x="341" y="700"/>
                </a:lnTo>
                <a:lnTo>
                  <a:pt x="340" y="701"/>
                </a:lnTo>
                <a:lnTo>
                  <a:pt x="339" y="702"/>
                </a:lnTo>
                <a:lnTo>
                  <a:pt x="338" y="703"/>
                </a:lnTo>
                <a:lnTo>
                  <a:pt x="336" y="704"/>
                </a:lnTo>
                <a:lnTo>
                  <a:pt x="335" y="704"/>
                </a:lnTo>
                <a:lnTo>
                  <a:pt x="334" y="705"/>
                </a:lnTo>
                <a:lnTo>
                  <a:pt x="333" y="705"/>
                </a:lnTo>
                <a:lnTo>
                  <a:pt x="333" y="705"/>
                </a:lnTo>
                <a:lnTo>
                  <a:pt x="332" y="704"/>
                </a:lnTo>
                <a:lnTo>
                  <a:pt x="330" y="703"/>
                </a:lnTo>
                <a:lnTo>
                  <a:pt x="326" y="700"/>
                </a:lnTo>
                <a:lnTo>
                  <a:pt x="324" y="699"/>
                </a:lnTo>
                <a:lnTo>
                  <a:pt x="323" y="698"/>
                </a:lnTo>
                <a:lnTo>
                  <a:pt x="321" y="697"/>
                </a:lnTo>
                <a:lnTo>
                  <a:pt x="320" y="697"/>
                </a:lnTo>
                <a:lnTo>
                  <a:pt x="319" y="696"/>
                </a:lnTo>
                <a:lnTo>
                  <a:pt x="318" y="696"/>
                </a:lnTo>
                <a:lnTo>
                  <a:pt x="316" y="696"/>
                </a:lnTo>
                <a:lnTo>
                  <a:pt x="315" y="695"/>
                </a:lnTo>
                <a:lnTo>
                  <a:pt x="312" y="695"/>
                </a:lnTo>
                <a:lnTo>
                  <a:pt x="309" y="695"/>
                </a:lnTo>
                <a:lnTo>
                  <a:pt x="307" y="694"/>
                </a:lnTo>
                <a:lnTo>
                  <a:pt x="304" y="693"/>
                </a:lnTo>
                <a:lnTo>
                  <a:pt x="301" y="692"/>
                </a:lnTo>
                <a:lnTo>
                  <a:pt x="300" y="692"/>
                </a:lnTo>
                <a:lnTo>
                  <a:pt x="298" y="692"/>
                </a:lnTo>
                <a:lnTo>
                  <a:pt x="295" y="692"/>
                </a:lnTo>
                <a:lnTo>
                  <a:pt x="293" y="691"/>
                </a:lnTo>
                <a:lnTo>
                  <a:pt x="293" y="691"/>
                </a:lnTo>
                <a:lnTo>
                  <a:pt x="292" y="691"/>
                </a:lnTo>
                <a:lnTo>
                  <a:pt x="292" y="690"/>
                </a:lnTo>
                <a:lnTo>
                  <a:pt x="291" y="689"/>
                </a:lnTo>
                <a:lnTo>
                  <a:pt x="291" y="688"/>
                </a:lnTo>
                <a:lnTo>
                  <a:pt x="290" y="687"/>
                </a:lnTo>
                <a:lnTo>
                  <a:pt x="290" y="686"/>
                </a:lnTo>
                <a:lnTo>
                  <a:pt x="289" y="682"/>
                </a:lnTo>
                <a:lnTo>
                  <a:pt x="289" y="681"/>
                </a:lnTo>
                <a:lnTo>
                  <a:pt x="289" y="680"/>
                </a:lnTo>
                <a:lnTo>
                  <a:pt x="289" y="679"/>
                </a:lnTo>
                <a:lnTo>
                  <a:pt x="288" y="678"/>
                </a:lnTo>
                <a:lnTo>
                  <a:pt x="287" y="677"/>
                </a:lnTo>
                <a:lnTo>
                  <a:pt x="287" y="677"/>
                </a:lnTo>
                <a:lnTo>
                  <a:pt x="286" y="676"/>
                </a:lnTo>
                <a:lnTo>
                  <a:pt x="285" y="676"/>
                </a:lnTo>
                <a:lnTo>
                  <a:pt x="285" y="676"/>
                </a:lnTo>
                <a:lnTo>
                  <a:pt x="284" y="676"/>
                </a:lnTo>
                <a:lnTo>
                  <a:pt x="283" y="677"/>
                </a:lnTo>
                <a:lnTo>
                  <a:pt x="282" y="677"/>
                </a:lnTo>
                <a:lnTo>
                  <a:pt x="281" y="677"/>
                </a:lnTo>
                <a:lnTo>
                  <a:pt x="281" y="678"/>
                </a:lnTo>
                <a:lnTo>
                  <a:pt x="280" y="679"/>
                </a:lnTo>
                <a:lnTo>
                  <a:pt x="280" y="679"/>
                </a:lnTo>
                <a:lnTo>
                  <a:pt x="278" y="681"/>
                </a:lnTo>
                <a:lnTo>
                  <a:pt x="275" y="686"/>
                </a:lnTo>
                <a:lnTo>
                  <a:pt x="274" y="688"/>
                </a:lnTo>
                <a:lnTo>
                  <a:pt x="273" y="690"/>
                </a:lnTo>
                <a:lnTo>
                  <a:pt x="273" y="691"/>
                </a:lnTo>
                <a:lnTo>
                  <a:pt x="273" y="693"/>
                </a:lnTo>
                <a:lnTo>
                  <a:pt x="273" y="695"/>
                </a:lnTo>
                <a:lnTo>
                  <a:pt x="273" y="697"/>
                </a:lnTo>
                <a:lnTo>
                  <a:pt x="273" y="698"/>
                </a:lnTo>
                <a:lnTo>
                  <a:pt x="274" y="701"/>
                </a:lnTo>
                <a:lnTo>
                  <a:pt x="274" y="702"/>
                </a:lnTo>
                <a:lnTo>
                  <a:pt x="275" y="704"/>
                </a:lnTo>
                <a:lnTo>
                  <a:pt x="276" y="708"/>
                </a:lnTo>
                <a:lnTo>
                  <a:pt x="278" y="711"/>
                </a:lnTo>
                <a:lnTo>
                  <a:pt x="278" y="712"/>
                </a:lnTo>
                <a:lnTo>
                  <a:pt x="279" y="713"/>
                </a:lnTo>
                <a:lnTo>
                  <a:pt x="279" y="714"/>
                </a:lnTo>
                <a:lnTo>
                  <a:pt x="279" y="715"/>
                </a:lnTo>
                <a:lnTo>
                  <a:pt x="279" y="717"/>
                </a:lnTo>
                <a:lnTo>
                  <a:pt x="279" y="718"/>
                </a:lnTo>
                <a:lnTo>
                  <a:pt x="278" y="718"/>
                </a:lnTo>
                <a:lnTo>
                  <a:pt x="278" y="719"/>
                </a:lnTo>
                <a:lnTo>
                  <a:pt x="277" y="720"/>
                </a:lnTo>
                <a:lnTo>
                  <a:pt x="276" y="721"/>
                </a:lnTo>
                <a:lnTo>
                  <a:pt x="273" y="724"/>
                </a:lnTo>
                <a:lnTo>
                  <a:pt x="270" y="726"/>
                </a:lnTo>
                <a:lnTo>
                  <a:pt x="269" y="728"/>
                </a:lnTo>
                <a:lnTo>
                  <a:pt x="268" y="729"/>
                </a:lnTo>
                <a:lnTo>
                  <a:pt x="267" y="730"/>
                </a:lnTo>
                <a:lnTo>
                  <a:pt x="265" y="731"/>
                </a:lnTo>
                <a:lnTo>
                  <a:pt x="263" y="736"/>
                </a:lnTo>
                <a:lnTo>
                  <a:pt x="260" y="739"/>
                </a:lnTo>
                <a:lnTo>
                  <a:pt x="258" y="742"/>
                </a:lnTo>
                <a:lnTo>
                  <a:pt x="256" y="745"/>
                </a:lnTo>
                <a:lnTo>
                  <a:pt x="254" y="746"/>
                </a:lnTo>
                <a:lnTo>
                  <a:pt x="254" y="746"/>
                </a:lnTo>
                <a:lnTo>
                  <a:pt x="253" y="747"/>
                </a:lnTo>
                <a:lnTo>
                  <a:pt x="252" y="748"/>
                </a:lnTo>
                <a:lnTo>
                  <a:pt x="251" y="748"/>
                </a:lnTo>
                <a:lnTo>
                  <a:pt x="250" y="749"/>
                </a:lnTo>
                <a:lnTo>
                  <a:pt x="249" y="749"/>
                </a:lnTo>
                <a:lnTo>
                  <a:pt x="248" y="750"/>
                </a:lnTo>
                <a:lnTo>
                  <a:pt x="247" y="750"/>
                </a:lnTo>
                <a:lnTo>
                  <a:pt x="245" y="750"/>
                </a:lnTo>
                <a:lnTo>
                  <a:pt x="241" y="750"/>
                </a:lnTo>
                <a:lnTo>
                  <a:pt x="239" y="750"/>
                </a:lnTo>
                <a:lnTo>
                  <a:pt x="234" y="751"/>
                </a:lnTo>
                <a:lnTo>
                  <a:pt x="230" y="752"/>
                </a:lnTo>
                <a:lnTo>
                  <a:pt x="229" y="752"/>
                </a:lnTo>
                <a:lnTo>
                  <a:pt x="221" y="754"/>
                </a:lnTo>
                <a:lnTo>
                  <a:pt x="219" y="754"/>
                </a:lnTo>
                <a:lnTo>
                  <a:pt x="216" y="754"/>
                </a:lnTo>
                <a:lnTo>
                  <a:pt x="215" y="754"/>
                </a:lnTo>
                <a:lnTo>
                  <a:pt x="214" y="755"/>
                </a:lnTo>
                <a:lnTo>
                  <a:pt x="213" y="755"/>
                </a:lnTo>
                <a:lnTo>
                  <a:pt x="212" y="756"/>
                </a:lnTo>
                <a:lnTo>
                  <a:pt x="211" y="757"/>
                </a:lnTo>
                <a:lnTo>
                  <a:pt x="209" y="758"/>
                </a:lnTo>
                <a:lnTo>
                  <a:pt x="209" y="759"/>
                </a:lnTo>
                <a:lnTo>
                  <a:pt x="208" y="760"/>
                </a:lnTo>
                <a:lnTo>
                  <a:pt x="206" y="763"/>
                </a:lnTo>
                <a:lnTo>
                  <a:pt x="205" y="764"/>
                </a:lnTo>
                <a:lnTo>
                  <a:pt x="204" y="765"/>
                </a:lnTo>
                <a:lnTo>
                  <a:pt x="203" y="766"/>
                </a:lnTo>
                <a:lnTo>
                  <a:pt x="203" y="767"/>
                </a:lnTo>
                <a:lnTo>
                  <a:pt x="202" y="767"/>
                </a:lnTo>
                <a:lnTo>
                  <a:pt x="201" y="767"/>
                </a:lnTo>
                <a:lnTo>
                  <a:pt x="201" y="767"/>
                </a:lnTo>
                <a:lnTo>
                  <a:pt x="200" y="767"/>
                </a:lnTo>
                <a:lnTo>
                  <a:pt x="200" y="767"/>
                </a:lnTo>
                <a:lnTo>
                  <a:pt x="199" y="767"/>
                </a:lnTo>
                <a:lnTo>
                  <a:pt x="199" y="766"/>
                </a:lnTo>
                <a:lnTo>
                  <a:pt x="199" y="766"/>
                </a:lnTo>
                <a:lnTo>
                  <a:pt x="198" y="764"/>
                </a:lnTo>
                <a:lnTo>
                  <a:pt x="196" y="758"/>
                </a:lnTo>
                <a:lnTo>
                  <a:pt x="194" y="753"/>
                </a:lnTo>
                <a:lnTo>
                  <a:pt x="193" y="751"/>
                </a:lnTo>
                <a:lnTo>
                  <a:pt x="192" y="747"/>
                </a:lnTo>
                <a:lnTo>
                  <a:pt x="190" y="740"/>
                </a:lnTo>
                <a:lnTo>
                  <a:pt x="189" y="738"/>
                </a:lnTo>
                <a:lnTo>
                  <a:pt x="189" y="737"/>
                </a:lnTo>
                <a:lnTo>
                  <a:pt x="188" y="736"/>
                </a:lnTo>
                <a:lnTo>
                  <a:pt x="187" y="735"/>
                </a:lnTo>
                <a:lnTo>
                  <a:pt x="187" y="734"/>
                </a:lnTo>
                <a:lnTo>
                  <a:pt x="185" y="733"/>
                </a:lnTo>
                <a:lnTo>
                  <a:pt x="181" y="730"/>
                </a:lnTo>
                <a:lnTo>
                  <a:pt x="179" y="728"/>
                </a:lnTo>
                <a:lnTo>
                  <a:pt x="178" y="727"/>
                </a:lnTo>
                <a:lnTo>
                  <a:pt x="175" y="726"/>
                </a:lnTo>
                <a:lnTo>
                  <a:pt x="173" y="725"/>
                </a:lnTo>
                <a:lnTo>
                  <a:pt x="171" y="724"/>
                </a:lnTo>
                <a:lnTo>
                  <a:pt x="167" y="723"/>
                </a:lnTo>
                <a:lnTo>
                  <a:pt x="163" y="722"/>
                </a:lnTo>
                <a:lnTo>
                  <a:pt x="161" y="721"/>
                </a:lnTo>
                <a:lnTo>
                  <a:pt x="158" y="720"/>
                </a:lnTo>
                <a:lnTo>
                  <a:pt x="156" y="718"/>
                </a:lnTo>
                <a:lnTo>
                  <a:pt x="153" y="717"/>
                </a:lnTo>
                <a:lnTo>
                  <a:pt x="152" y="716"/>
                </a:lnTo>
                <a:lnTo>
                  <a:pt x="151" y="715"/>
                </a:lnTo>
                <a:lnTo>
                  <a:pt x="150" y="715"/>
                </a:lnTo>
                <a:lnTo>
                  <a:pt x="150" y="714"/>
                </a:lnTo>
                <a:lnTo>
                  <a:pt x="149" y="713"/>
                </a:lnTo>
                <a:lnTo>
                  <a:pt x="149" y="713"/>
                </a:lnTo>
                <a:lnTo>
                  <a:pt x="149" y="712"/>
                </a:lnTo>
                <a:lnTo>
                  <a:pt x="149" y="712"/>
                </a:lnTo>
                <a:lnTo>
                  <a:pt x="149" y="711"/>
                </a:lnTo>
                <a:lnTo>
                  <a:pt x="149" y="708"/>
                </a:lnTo>
                <a:lnTo>
                  <a:pt x="150" y="704"/>
                </a:lnTo>
                <a:lnTo>
                  <a:pt x="151" y="699"/>
                </a:lnTo>
                <a:lnTo>
                  <a:pt x="151" y="698"/>
                </a:lnTo>
                <a:lnTo>
                  <a:pt x="151" y="695"/>
                </a:lnTo>
                <a:lnTo>
                  <a:pt x="152" y="693"/>
                </a:lnTo>
                <a:lnTo>
                  <a:pt x="152" y="691"/>
                </a:lnTo>
                <a:lnTo>
                  <a:pt x="152" y="689"/>
                </a:lnTo>
                <a:lnTo>
                  <a:pt x="151" y="688"/>
                </a:lnTo>
                <a:lnTo>
                  <a:pt x="151" y="687"/>
                </a:lnTo>
                <a:lnTo>
                  <a:pt x="151" y="686"/>
                </a:lnTo>
                <a:lnTo>
                  <a:pt x="151" y="686"/>
                </a:lnTo>
                <a:lnTo>
                  <a:pt x="150" y="686"/>
                </a:lnTo>
                <a:lnTo>
                  <a:pt x="150" y="686"/>
                </a:lnTo>
                <a:lnTo>
                  <a:pt x="149" y="686"/>
                </a:lnTo>
                <a:lnTo>
                  <a:pt x="149" y="686"/>
                </a:lnTo>
                <a:lnTo>
                  <a:pt x="148" y="687"/>
                </a:lnTo>
                <a:lnTo>
                  <a:pt x="147" y="689"/>
                </a:lnTo>
                <a:lnTo>
                  <a:pt x="147" y="690"/>
                </a:lnTo>
                <a:lnTo>
                  <a:pt x="146" y="690"/>
                </a:lnTo>
                <a:lnTo>
                  <a:pt x="146" y="690"/>
                </a:lnTo>
                <a:lnTo>
                  <a:pt x="145" y="691"/>
                </a:lnTo>
                <a:lnTo>
                  <a:pt x="144" y="691"/>
                </a:lnTo>
                <a:lnTo>
                  <a:pt x="144" y="691"/>
                </a:lnTo>
                <a:lnTo>
                  <a:pt x="143" y="690"/>
                </a:lnTo>
                <a:lnTo>
                  <a:pt x="143" y="690"/>
                </a:lnTo>
                <a:lnTo>
                  <a:pt x="142" y="690"/>
                </a:lnTo>
                <a:lnTo>
                  <a:pt x="141" y="689"/>
                </a:lnTo>
                <a:lnTo>
                  <a:pt x="141" y="689"/>
                </a:lnTo>
                <a:lnTo>
                  <a:pt x="140" y="688"/>
                </a:lnTo>
                <a:lnTo>
                  <a:pt x="139" y="687"/>
                </a:lnTo>
                <a:lnTo>
                  <a:pt x="138" y="685"/>
                </a:lnTo>
                <a:lnTo>
                  <a:pt x="136" y="684"/>
                </a:lnTo>
                <a:lnTo>
                  <a:pt x="136" y="683"/>
                </a:lnTo>
                <a:lnTo>
                  <a:pt x="135" y="681"/>
                </a:lnTo>
                <a:lnTo>
                  <a:pt x="133" y="678"/>
                </a:lnTo>
                <a:lnTo>
                  <a:pt x="133" y="677"/>
                </a:lnTo>
                <a:lnTo>
                  <a:pt x="132" y="676"/>
                </a:lnTo>
                <a:lnTo>
                  <a:pt x="132" y="675"/>
                </a:lnTo>
                <a:lnTo>
                  <a:pt x="131" y="675"/>
                </a:lnTo>
                <a:lnTo>
                  <a:pt x="128" y="672"/>
                </a:lnTo>
                <a:lnTo>
                  <a:pt x="127" y="671"/>
                </a:lnTo>
                <a:lnTo>
                  <a:pt x="127" y="670"/>
                </a:lnTo>
                <a:lnTo>
                  <a:pt x="126" y="669"/>
                </a:lnTo>
                <a:lnTo>
                  <a:pt x="125" y="668"/>
                </a:lnTo>
                <a:lnTo>
                  <a:pt x="125" y="667"/>
                </a:lnTo>
                <a:lnTo>
                  <a:pt x="124" y="663"/>
                </a:lnTo>
                <a:lnTo>
                  <a:pt x="122" y="658"/>
                </a:lnTo>
                <a:lnTo>
                  <a:pt x="121" y="654"/>
                </a:lnTo>
                <a:lnTo>
                  <a:pt x="120" y="653"/>
                </a:lnTo>
                <a:lnTo>
                  <a:pt x="120" y="651"/>
                </a:lnTo>
                <a:lnTo>
                  <a:pt x="119" y="650"/>
                </a:lnTo>
                <a:lnTo>
                  <a:pt x="118" y="648"/>
                </a:lnTo>
                <a:lnTo>
                  <a:pt x="117" y="647"/>
                </a:lnTo>
                <a:lnTo>
                  <a:pt x="116" y="647"/>
                </a:lnTo>
                <a:lnTo>
                  <a:pt x="115" y="645"/>
                </a:lnTo>
                <a:lnTo>
                  <a:pt x="115" y="644"/>
                </a:lnTo>
                <a:lnTo>
                  <a:pt x="114" y="643"/>
                </a:lnTo>
                <a:lnTo>
                  <a:pt x="112" y="640"/>
                </a:lnTo>
                <a:lnTo>
                  <a:pt x="111" y="639"/>
                </a:lnTo>
                <a:lnTo>
                  <a:pt x="109" y="637"/>
                </a:lnTo>
                <a:lnTo>
                  <a:pt x="108" y="634"/>
                </a:lnTo>
                <a:lnTo>
                  <a:pt x="108" y="634"/>
                </a:lnTo>
                <a:lnTo>
                  <a:pt x="107" y="632"/>
                </a:lnTo>
                <a:lnTo>
                  <a:pt x="105" y="630"/>
                </a:lnTo>
                <a:lnTo>
                  <a:pt x="104" y="629"/>
                </a:lnTo>
                <a:lnTo>
                  <a:pt x="103" y="628"/>
                </a:lnTo>
                <a:lnTo>
                  <a:pt x="102" y="627"/>
                </a:lnTo>
                <a:lnTo>
                  <a:pt x="101" y="627"/>
                </a:lnTo>
                <a:lnTo>
                  <a:pt x="100" y="627"/>
                </a:lnTo>
                <a:lnTo>
                  <a:pt x="98" y="626"/>
                </a:lnTo>
                <a:lnTo>
                  <a:pt x="94" y="625"/>
                </a:lnTo>
                <a:lnTo>
                  <a:pt x="92" y="624"/>
                </a:lnTo>
                <a:lnTo>
                  <a:pt x="90" y="624"/>
                </a:lnTo>
                <a:lnTo>
                  <a:pt x="89" y="624"/>
                </a:lnTo>
                <a:lnTo>
                  <a:pt x="87" y="624"/>
                </a:lnTo>
                <a:lnTo>
                  <a:pt x="86" y="625"/>
                </a:lnTo>
                <a:lnTo>
                  <a:pt x="84" y="625"/>
                </a:lnTo>
                <a:lnTo>
                  <a:pt x="82" y="626"/>
                </a:lnTo>
                <a:lnTo>
                  <a:pt x="79" y="628"/>
                </a:lnTo>
                <a:lnTo>
                  <a:pt x="77" y="629"/>
                </a:lnTo>
                <a:lnTo>
                  <a:pt x="75" y="630"/>
                </a:lnTo>
                <a:lnTo>
                  <a:pt x="73" y="632"/>
                </a:lnTo>
                <a:lnTo>
                  <a:pt x="71" y="634"/>
                </a:lnTo>
                <a:lnTo>
                  <a:pt x="71" y="635"/>
                </a:lnTo>
                <a:lnTo>
                  <a:pt x="71" y="635"/>
                </a:lnTo>
                <a:lnTo>
                  <a:pt x="70" y="636"/>
                </a:lnTo>
                <a:lnTo>
                  <a:pt x="70" y="636"/>
                </a:lnTo>
                <a:lnTo>
                  <a:pt x="70" y="636"/>
                </a:lnTo>
                <a:lnTo>
                  <a:pt x="71" y="637"/>
                </a:lnTo>
                <a:lnTo>
                  <a:pt x="71" y="638"/>
                </a:lnTo>
                <a:lnTo>
                  <a:pt x="72" y="639"/>
                </a:lnTo>
                <a:lnTo>
                  <a:pt x="72" y="640"/>
                </a:lnTo>
                <a:lnTo>
                  <a:pt x="73" y="641"/>
                </a:lnTo>
                <a:lnTo>
                  <a:pt x="73" y="641"/>
                </a:lnTo>
                <a:lnTo>
                  <a:pt x="74" y="642"/>
                </a:lnTo>
                <a:lnTo>
                  <a:pt x="81" y="649"/>
                </a:lnTo>
                <a:lnTo>
                  <a:pt x="82" y="650"/>
                </a:lnTo>
                <a:lnTo>
                  <a:pt x="83" y="651"/>
                </a:lnTo>
                <a:lnTo>
                  <a:pt x="83" y="652"/>
                </a:lnTo>
                <a:lnTo>
                  <a:pt x="83" y="653"/>
                </a:lnTo>
                <a:lnTo>
                  <a:pt x="84" y="655"/>
                </a:lnTo>
                <a:lnTo>
                  <a:pt x="85" y="657"/>
                </a:lnTo>
                <a:lnTo>
                  <a:pt x="85" y="657"/>
                </a:lnTo>
                <a:lnTo>
                  <a:pt x="87" y="660"/>
                </a:lnTo>
                <a:lnTo>
                  <a:pt x="88" y="662"/>
                </a:lnTo>
                <a:lnTo>
                  <a:pt x="88" y="663"/>
                </a:lnTo>
                <a:lnTo>
                  <a:pt x="88" y="664"/>
                </a:lnTo>
                <a:lnTo>
                  <a:pt x="89" y="665"/>
                </a:lnTo>
                <a:lnTo>
                  <a:pt x="89" y="666"/>
                </a:lnTo>
                <a:lnTo>
                  <a:pt x="89" y="667"/>
                </a:lnTo>
                <a:lnTo>
                  <a:pt x="89" y="668"/>
                </a:lnTo>
                <a:lnTo>
                  <a:pt x="89" y="669"/>
                </a:lnTo>
                <a:lnTo>
                  <a:pt x="88" y="669"/>
                </a:lnTo>
                <a:lnTo>
                  <a:pt x="88" y="671"/>
                </a:lnTo>
                <a:lnTo>
                  <a:pt x="86" y="673"/>
                </a:lnTo>
                <a:lnTo>
                  <a:pt x="85" y="675"/>
                </a:lnTo>
                <a:lnTo>
                  <a:pt x="83" y="678"/>
                </a:lnTo>
                <a:lnTo>
                  <a:pt x="82" y="682"/>
                </a:lnTo>
                <a:lnTo>
                  <a:pt x="81" y="684"/>
                </a:lnTo>
                <a:lnTo>
                  <a:pt x="80" y="686"/>
                </a:lnTo>
                <a:lnTo>
                  <a:pt x="79" y="687"/>
                </a:lnTo>
                <a:lnTo>
                  <a:pt x="78" y="688"/>
                </a:lnTo>
                <a:lnTo>
                  <a:pt x="77" y="690"/>
                </a:lnTo>
                <a:lnTo>
                  <a:pt x="75" y="692"/>
                </a:lnTo>
                <a:lnTo>
                  <a:pt x="73" y="693"/>
                </a:lnTo>
                <a:lnTo>
                  <a:pt x="71" y="694"/>
                </a:lnTo>
                <a:lnTo>
                  <a:pt x="70" y="695"/>
                </a:lnTo>
                <a:lnTo>
                  <a:pt x="69" y="695"/>
                </a:lnTo>
                <a:lnTo>
                  <a:pt x="68" y="696"/>
                </a:lnTo>
                <a:lnTo>
                  <a:pt x="66" y="696"/>
                </a:lnTo>
                <a:lnTo>
                  <a:pt x="65" y="695"/>
                </a:lnTo>
                <a:lnTo>
                  <a:pt x="63" y="695"/>
                </a:lnTo>
                <a:lnTo>
                  <a:pt x="60" y="694"/>
                </a:lnTo>
                <a:lnTo>
                  <a:pt x="58" y="693"/>
                </a:lnTo>
                <a:lnTo>
                  <a:pt x="56" y="691"/>
                </a:lnTo>
                <a:lnTo>
                  <a:pt x="51" y="688"/>
                </a:lnTo>
                <a:lnTo>
                  <a:pt x="49" y="686"/>
                </a:lnTo>
                <a:lnTo>
                  <a:pt x="48" y="685"/>
                </a:lnTo>
                <a:lnTo>
                  <a:pt x="47" y="684"/>
                </a:lnTo>
                <a:lnTo>
                  <a:pt x="45" y="682"/>
                </a:lnTo>
                <a:lnTo>
                  <a:pt x="45" y="681"/>
                </a:lnTo>
                <a:lnTo>
                  <a:pt x="44" y="680"/>
                </a:lnTo>
                <a:lnTo>
                  <a:pt x="44" y="680"/>
                </a:lnTo>
                <a:lnTo>
                  <a:pt x="43" y="679"/>
                </a:lnTo>
                <a:lnTo>
                  <a:pt x="43" y="678"/>
                </a:lnTo>
                <a:lnTo>
                  <a:pt x="43" y="677"/>
                </a:lnTo>
                <a:lnTo>
                  <a:pt x="44" y="676"/>
                </a:lnTo>
                <a:lnTo>
                  <a:pt x="44" y="675"/>
                </a:lnTo>
                <a:lnTo>
                  <a:pt x="44" y="674"/>
                </a:lnTo>
                <a:lnTo>
                  <a:pt x="45" y="673"/>
                </a:lnTo>
                <a:lnTo>
                  <a:pt x="45" y="672"/>
                </a:lnTo>
                <a:lnTo>
                  <a:pt x="46" y="671"/>
                </a:lnTo>
                <a:lnTo>
                  <a:pt x="47" y="670"/>
                </a:lnTo>
                <a:lnTo>
                  <a:pt x="49" y="668"/>
                </a:lnTo>
                <a:lnTo>
                  <a:pt x="50" y="667"/>
                </a:lnTo>
                <a:lnTo>
                  <a:pt x="50" y="666"/>
                </a:lnTo>
                <a:lnTo>
                  <a:pt x="51" y="666"/>
                </a:lnTo>
                <a:lnTo>
                  <a:pt x="51" y="665"/>
                </a:lnTo>
                <a:lnTo>
                  <a:pt x="51" y="664"/>
                </a:lnTo>
                <a:lnTo>
                  <a:pt x="51" y="663"/>
                </a:lnTo>
                <a:lnTo>
                  <a:pt x="51" y="662"/>
                </a:lnTo>
                <a:lnTo>
                  <a:pt x="50" y="660"/>
                </a:lnTo>
                <a:lnTo>
                  <a:pt x="49" y="659"/>
                </a:lnTo>
                <a:lnTo>
                  <a:pt x="49" y="657"/>
                </a:lnTo>
                <a:lnTo>
                  <a:pt x="48" y="656"/>
                </a:lnTo>
                <a:lnTo>
                  <a:pt x="45" y="652"/>
                </a:lnTo>
                <a:lnTo>
                  <a:pt x="44" y="650"/>
                </a:lnTo>
                <a:lnTo>
                  <a:pt x="43" y="649"/>
                </a:lnTo>
                <a:lnTo>
                  <a:pt x="43" y="648"/>
                </a:lnTo>
                <a:lnTo>
                  <a:pt x="42" y="646"/>
                </a:lnTo>
                <a:lnTo>
                  <a:pt x="41" y="642"/>
                </a:lnTo>
                <a:lnTo>
                  <a:pt x="39" y="637"/>
                </a:lnTo>
                <a:lnTo>
                  <a:pt x="38" y="632"/>
                </a:lnTo>
                <a:lnTo>
                  <a:pt x="38" y="630"/>
                </a:lnTo>
                <a:lnTo>
                  <a:pt x="37" y="628"/>
                </a:lnTo>
                <a:lnTo>
                  <a:pt x="37" y="626"/>
                </a:lnTo>
                <a:lnTo>
                  <a:pt x="37" y="624"/>
                </a:lnTo>
                <a:lnTo>
                  <a:pt x="37" y="622"/>
                </a:lnTo>
                <a:lnTo>
                  <a:pt x="38" y="620"/>
                </a:lnTo>
                <a:lnTo>
                  <a:pt x="38" y="618"/>
                </a:lnTo>
                <a:lnTo>
                  <a:pt x="39" y="617"/>
                </a:lnTo>
                <a:lnTo>
                  <a:pt x="42" y="613"/>
                </a:lnTo>
                <a:lnTo>
                  <a:pt x="43" y="611"/>
                </a:lnTo>
                <a:lnTo>
                  <a:pt x="44" y="608"/>
                </a:lnTo>
                <a:lnTo>
                  <a:pt x="45" y="607"/>
                </a:lnTo>
                <a:lnTo>
                  <a:pt x="46" y="606"/>
                </a:lnTo>
                <a:lnTo>
                  <a:pt x="47" y="605"/>
                </a:lnTo>
                <a:lnTo>
                  <a:pt x="48" y="604"/>
                </a:lnTo>
                <a:lnTo>
                  <a:pt x="49" y="603"/>
                </a:lnTo>
                <a:lnTo>
                  <a:pt x="50" y="603"/>
                </a:lnTo>
                <a:lnTo>
                  <a:pt x="50" y="602"/>
                </a:lnTo>
                <a:lnTo>
                  <a:pt x="50" y="602"/>
                </a:lnTo>
                <a:lnTo>
                  <a:pt x="50" y="602"/>
                </a:lnTo>
                <a:lnTo>
                  <a:pt x="49" y="601"/>
                </a:lnTo>
                <a:lnTo>
                  <a:pt x="49" y="601"/>
                </a:lnTo>
                <a:lnTo>
                  <a:pt x="48" y="601"/>
                </a:lnTo>
                <a:lnTo>
                  <a:pt x="45" y="600"/>
                </a:lnTo>
                <a:lnTo>
                  <a:pt x="42" y="600"/>
                </a:lnTo>
                <a:lnTo>
                  <a:pt x="40" y="600"/>
                </a:lnTo>
                <a:lnTo>
                  <a:pt x="38" y="599"/>
                </a:lnTo>
                <a:lnTo>
                  <a:pt x="35" y="598"/>
                </a:lnTo>
                <a:lnTo>
                  <a:pt x="29" y="597"/>
                </a:lnTo>
                <a:lnTo>
                  <a:pt x="25" y="596"/>
                </a:lnTo>
                <a:lnTo>
                  <a:pt x="21" y="594"/>
                </a:lnTo>
                <a:lnTo>
                  <a:pt x="20" y="594"/>
                </a:lnTo>
                <a:lnTo>
                  <a:pt x="19" y="594"/>
                </a:lnTo>
                <a:lnTo>
                  <a:pt x="19" y="593"/>
                </a:lnTo>
                <a:lnTo>
                  <a:pt x="18" y="593"/>
                </a:lnTo>
                <a:lnTo>
                  <a:pt x="18" y="592"/>
                </a:lnTo>
                <a:lnTo>
                  <a:pt x="18" y="591"/>
                </a:lnTo>
                <a:lnTo>
                  <a:pt x="17" y="591"/>
                </a:lnTo>
                <a:lnTo>
                  <a:pt x="17" y="590"/>
                </a:lnTo>
                <a:lnTo>
                  <a:pt x="17" y="588"/>
                </a:lnTo>
                <a:lnTo>
                  <a:pt x="17" y="585"/>
                </a:lnTo>
                <a:lnTo>
                  <a:pt x="17" y="583"/>
                </a:lnTo>
                <a:lnTo>
                  <a:pt x="17" y="582"/>
                </a:lnTo>
                <a:lnTo>
                  <a:pt x="17" y="578"/>
                </a:lnTo>
                <a:lnTo>
                  <a:pt x="17" y="577"/>
                </a:lnTo>
                <a:lnTo>
                  <a:pt x="17" y="576"/>
                </a:lnTo>
                <a:lnTo>
                  <a:pt x="17" y="574"/>
                </a:lnTo>
                <a:lnTo>
                  <a:pt x="18" y="573"/>
                </a:lnTo>
                <a:lnTo>
                  <a:pt x="18" y="572"/>
                </a:lnTo>
                <a:lnTo>
                  <a:pt x="18" y="571"/>
                </a:lnTo>
                <a:lnTo>
                  <a:pt x="19" y="571"/>
                </a:lnTo>
                <a:lnTo>
                  <a:pt x="19" y="570"/>
                </a:lnTo>
                <a:lnTo>
                  <a:pt x="20" y="570"/>
                </a:lnTo>
                <a:lnTo>
                  <a:pt x="21" y="570"/>
                </a:lnTo>
                <a:lnTo>
                  <a:pt x="25" y="571"/>
                </a:lnTo>
                <a:lnTo>
                  <a:pt x="31" y="572"/>
                </a:lnTo>
                <a:lnTo>
                  <a:pt x="32" y="572"/>
                </a:lnTo>
                <a:lnTo>
                  <a:pt x="33" y="572"/>
                </a:lnTo>
                <a:lnTo>
                  <a:pt x="34" y="572"/>
                </a:lnTo>
                <a:lnTo>
                  <a:pt x="35" y="572"/>
                </a:lnTo>
                <a:lnTo>
                  <a:pt x="36" y="572"/>
                </a:lnTo>
                <a:lnTo>
                  <a:pt x="36" y="571"/>
                </a:lnTo>
                <a:lnTo>
                  <a:pt x="37" y="571"/>
                </a:lnTo>
                <a:lnTo>
                  <a:pt x="37" y="570"/>
                </a:lnTo>
                <a:lnTo>
                  <a:pt x="38" y="569"/>
                </a:lnTo>
                <a:lnTo>
                  <a:pt x="38" y="569"/>
                </a:lnTo>
                <a:lnTo>
                  <a:pt x="38" y="568"/>
                </a:lnTo>
                <a:lnTo>
                  <a:pt x="39" y="564"/>
                </a:lnTo>
                <a:lnTo>
                  <a:pt x="40" y="562"/>
                </a:lnTo>
                <a:lnTo>
                  <a:pt x="40" y="561"/>
                </a:lnTo>
                <a:lnTo>
                  <a:pt x="41" y="560"/>
                </a:lnTo>
                <a:lnTo>
                  <a:pt x="41" y="559"/>
                </a:lnTo>
                <a:lnTo>
                  <a:pt x="42" y="558"/>
                </a:lnTo>
                <a:lnTo>
                  <a:pt x="42" y="558"/>
                </a:lnTo>
                <a:lnTo>
                  <a:pt x="42" y="558"/>
                </a:lnTo>
                <a:lnTo>
                  <a:pt x="42" y="557"/>
                </a:lnTo>
                <a:lnTo>
                  <a:pt x="42" y="554"/>
                </a:lnTo>
                <a:lnTo>
                  <a:pt x="42" y="551"/>
                </a:lnTo>
                <a:lnTo>
                  <a:pt x="43" y="548"/>
                </a:lnTo>
                <a:lnTo>
                  <a:pt x="44" y="544"/>
                </a:lnTo>
                <a:lnTo>
                  <a:pt x="45" y="542"/>
                </a:lnTo>
                <a:lnTo>
                  <a:pt x="45" y="540"/>
                </a:lnTo>
                <a:lnTo>
                  <a:pt x="45" y="540"/>
                </a:lnTo>
                <a:lnTo>
                  <a:pt x="45" y="539"/>
                </a:lnTo>
                <a:lnTo>
                  <a:pt x="43" y="534"/>
                </a:lnTo>
                <a:lnTo>
                  <a:pt x="42" y="532"/>
                </a:lnTo>
                <a:lnTo>
                  <a:pt x="42" y="531"/>
                </a:lnTo>
                <a:lnTo>
                  <a:pt x="42" y="529"/>
                </a:lnTo>
                <a:lnTo>
                  <a:pt x="42" y="528"/>
                </a:lnTo>
                <a:lnTo>
                  <a:pt x="42" y="526"/>
                </a:lnTo>
                <a:lnTo>
                  <a:pt x="42" y="525"/>
                </a:lnTo>
                <a:lnTo>
                  <a:pt x="43" y="523"/>
                </a:lnTo>
                <a:lnTo>
                  <a:pt x="43" y="522"/>
                </a:lnTo>
                <a:lnTo>
                  <a:pt x="44" y="520"/>
                </a:lnTo>
                <a:lnTo>
                  <a:pt x="45" y="519"/>
                </a:lnTo>
                <a:lnTo>
                  <a:pt x="46" y="518"/>
                </a:lnTo>
                <a:lnTo>
                  <a:pt x="46" y="517"/>
                </a:lnTo>
                <a:lnTo>
                  <a:pt x="50" y="512"/>
                </a:lnTo>
                <a:lnTo>
                  <a:pt x="53" y="508"/>
                </a:lnTo>
                <a:lnTo>
                  <a:pt x="54" y="507"/>
                </a:lnTo>
                <a:lnTo>
                  <a:pt x="55" y="505"/>
                </a:lnTo>
                <a:lnTo>
                  <a:pt x="55" y="504"/>
                </a:lnTo>
                <a:lnTo>
                  <a:pt x="56" y="503"/>
                </a:lnTo>
                <a:lnTo>
                  <a:pt x="56" y="501"/>
                </a:lnTo>
                <a:lnTo>
                  <a:pt x="57" y="498"/>
                </a:lnTo>
                <a:lnTo>
                  <a:pt x="57" y="496"/>
                </a:lnTo>
                <a:lnTo>
                  <a:pt x="57" y="493"/>
                </a:lnTo>
                <a:lnTo>
                  <a:pt x="57" y="492"/>
                </a:lnTo>
                <a:lnTo>
                  <a:pt x="57" y="490"/>
                </a:lnTo>
                <a:lnTo>
                  <a:pt x="57" y="485"/>
                </a:lnTo>
                <a:lnTo>
                  <a:pt x="56" y="483"/>
                </a:lnTo>
                <a:lnTo>
                  <a:pt x="56" y="482"/>
                </a:lnTo>
                <a:lnTo>
                  <a:pt x="55" y="481"/>
                </a:lnTo>
                <a:lnTo>
                  <a:pt x="55" y="479"/>
                </a:lnTo>
                <a:lnTo>
                  <a:pt x="54" y="478"/>
                </a:lnTo>
                <a:lnTo>
                  <a:pt x="53" y="478"/>
                </a:lnTo>
                <a:lnTo>
                  <a:pt x="52" y="477"/>
                </a:lnTo>
                <a:lnTo>
                  <a:pt x="51" y="476"/>
                </a:lnTo>
                <a:lnTo>
                  <a:pt x="50" y="475"/>
                </a:lnTo>
                <a:lnTo>
                  <a:pt x="49" y="475"/>
                </a:lnTo>
                <a:lnTo>
                  <a:pt x="49" y="474"/>
                </a:lnTo>
                <a:lnTo>
                  <a:pt x="47" y="474"/>
                </a:lnTo>
                <a:lnTo>
                  <a:pt x="43" y="473"/>
                </a:lnTo>
                <a:lnTo>
                  <a:pt x="42" y="473"/>
                </a:lnTo>
                <a:lnTo>
                  <a:pt x="40" y="472"/>
                </a:lnTo>
                <a:lnTo>
                  <a:pt x="39" y="472"/>
                </a:lnTo>
                <a:lnTo>
                  <a:pt x="39" y="472"/>
                </a:lnTo>
                <a:lnTo>
                  <a:pt x="38" y="472"/>
                </a:lnTo>
                <a:lnTo>
                  <a:pt x="38" y="471"/>
                </a:lnTo>
                <a:lnTo>
                  <a:pt x="38" y="471"/>
                </a:lnTo>
                <a:lnTo>
                  <a:pt x="37" y="471"/>
                </a:lnTo>
                <a:lnTo>
                  <a:pt x="37" y="470"/>
                </a:lnTo>
                <a:lnTo>
                  <a:pt x="37" y="469"/>
                </a:lnTo>
                <a:lnTo>
                  <a:pt x="38" y="468"/>
                </a:lnTo>
                <a:lnTo>
                  <a:pt x="39" y="465"/>
                </a:lnTo>
                <a:lnTo>
                  <a:pt x="39" y="464"/>
                </a:lnTo>
                <a:lnTo>
                  <a:pt x="39" y="462"/>
                </a:lnTo>
                <a:lnTo>
                  <a:pt x="39" y="461"/>
                </a:lnTo>
                <a:lnTo>
                  <a:pt x="39" y="460"/>
                </a:lnTo>
                <a:lnTo>
                  <a:pt x="39" y="459"/>
                </a:lnTo>
                <a:lnTo>
                  <a:pt x="37" y="455"/>
                </a:lnTo>
                <a:lnTo>
                  <a:pt x="37" y="454"/>
                </a:lnTo>
                <a:lnTo>
                  <a:pt x="37" y="453"/>
                </a:lnTo>
                <a:lnTo>
                  <a:pt x="36" y="449"/>
                </a:lnTo>
                <a:lnTo>
                  <a:pt x="36" y="448"/>
                </a:lnTo>
                <a:lnTo>
                  <a:pt x="36" y="447"/>
                </a:lnTo>
                <a:lnTo>
                  <a:pt x="35" y="446"/>
                </a:lnTo>
                <a:lnTo>
                  <a:pt x="34" y="444"/>
                </a:lnTo>
                <a:lnTo>
                  <a:pt x="33" y="443"/>
                </a:lnTo>
                <a:lnTo>
                  <a:pt x="30" y="440"/>
                </a:lnTo>
                <a:lnTo>
                  <a:pt x="27" y="437"/>
                </a:lnTo>
                <a:lnTo>
                  <a:pt x="25" y="434"/>
                </a:lnTo>
                <a:lnTo>
                  <a:pt x="24" y="432"/>
                </a:lnTo>
                <a:lnTo>
                  <a:pt x="23" y="431"/>
                </a:lnTo>
                <a:lnTo>
                  <a:pt x="21" y="428"/>
                </a:lnTo>
                <a:lnTo>
                  <a:pt x="20" y="425"/>
                </a:lnTo>
                <a:lnTo>
                  <a:pt x="19" y="423"/>
                </a:lnTo>
                <a:lnTo>
                  <a:pt x="18" y="419"/>
                </a:lnTo>
                <a:lnTo>
                  <a:pt x="17" y="417"/>
                </a:lnTo>
                <a:lnTo>
                  <a:pt x="17" y="416"/>
                </a:lnTo>
                <a:lnTo>
                  <a:pt x="16" y="415"/>
                </a:lnTo>
                <a:lnTo>
                  <a:pt x="15" y="413"/>
                </a:lnTo>
                <a:lnTo>
                  <a:pt x="12" y="408"/>
                </a:lnTo>
                <a:lnTo>
                  <a:pt x="11" y="407"/>
                </a:lnTo>
                <a:lnTo>
                  <a:pt x="11" y="405"/>
                </a:lnTo>
                <a:lnTo>
                  <a:pt x="10" y="404"/>
                </a:lnTo>
                <a:lnTo>
                  <a:pt x="10" y="402"/>
                </a:lnTo>
                <a:lnTo>
                  <a:pt x="10" y="401"/>
                </a:lnTo>
                <a:lnTo>
                  <a:pt x="10" y="398"/>
                </a:lnTo>
                <a:lnTo>
                  <a:pt x="10" y="397"/>
                </a:lnTo>
                <a:lnTo>
                  <a:pt x="10" y="396"/>
                </a:lnTo>
                <a:lnTo>
                  <a:pt x="10" y="394"/>
                </a:lnTo>
                <a:lnTo>
                  <a:pt x="11" y="393"/>
                </a:lnTo>
                <a:lnTo>
                  <a:pt x="11" y="391"/>
                </a:lnTo>
                <a:lnTo>
                  <a:pt x="11" y="390"/>
                </a:lnTo>
                <a:lnTo>
                  <a:pt x="12" y="389"/>
                </a:lnTo>
                <a:lnTo>
                  <a:pt x="12" y="387"/>
                </a:lnTo>
                <a:lnTo>
                  <a:pt x="14" y="386"/>
                </a:lnTo>
                <a:lnTo>
                  <a:pt x="16" y="382"/>
                </a:lnTo>
                <a:lnTo>
                  <a:pt x="17" y="381"/>
                </a:lnTo>
                <a:lnTo>
                  <a:pt x="17" y="380"/>
                </a:lnTo>
                <a:lnTo>
                  <a:pt x="18" y="379"/>
                </a:lnTo>
                <a:lnTo>
                  <a:pt x="18" y="378"/>
                </a:lnTo>
                <a:lnTo>
                  <a:pt x="18" y="376"/>
                </a:lnTo>
                <a:lnTo>
                  <a:pt x="18" y="375"/>
                </a:lnTo>
                <a:lnTo>
                  <a:pt x="18" y="373"/>
                </a:lnTo>
                <a:lnTo>
                  <a:pt x="17" y="368"/>
                </a:lnTo>
                <a:lnTo>
                  <a:pt x="17" y="366"/>
                </a:lnTo>
                <a:lnTo>
                  <a:pt x="16" y="364"/>
                </a:lnTo>
                <a:lnTo>
                  <a:pt x="16" y="360"/>
                </a:lnTo>
                <a:lnTo>
                  <a:pt x="16" y="354"/>
                </a:lnTo>
                <a:lnTo>
                  <a:pt x="15" y="352"/>
                </a:lnTo>
                <a:lnTo>
                  <a:pt x="15" y="350"/>
                </a:lnTo>
                <a:lnTo>
                  <a:pt x="14" y="348"/>
                </a:lnTo>
                <a:lnTo>
                  <a:pt x="12" y="342"/>
                </a:lnTo>
                <a:lnTo>
                  <a:pt x="9" y="335"/>
                </a:lnTo>
                <a:lnTo>
                  <a:pt x="8" y="331"/>
                </a:lnTo>
                <a:lnTo>
                  <a:pt x="7" y="329"/>
                </a:lnTo>
                <a:lnTo>
                  <a:pt x="7" y="326"/>
                </a:lnTo>
                <a:lnTo>
                  <a:pt x="5" y="319"/>
                </a:lnTo>
                <a:lnTo>
                  <a:pt x="4" y="316"/>
                </a:lnTo>
                <a:lnTo>
                  <a:pt x="3" y="312"/>
                </a:lnTo>
                <a:lnTo>
                  <a:pt x="1" y="307"/>
                </a:lnTo>
                <a:lnTo>
                  <a:pt x="1" y="305"/>
                </a:lnTo>
                <a:lnTo>
                  <a:pt x="0" y="303"/>
                </a:lnTo>
                <a:lnTo>
                  <a:pt x="0" y="302"/>
                </a:lnTo>
                <a:lnTo>
                  <a:pt x="0" y="301"/>
                </a:lnTo>
                <a:lnTo>
                  <a:pt x="0" y="300"/>
                </a:lnTo>
                <a:lnTo>
                  <a:pt x="1" y="300"/>
                </a:lnTo>
                <a:lnTo>
                  <a:pt x="1" y="299"/>
                </a:lnTo>
                <a:lnTo>
                  <a:pt x="1" y="299"/>
                </a:lnTo>
                <a:lnTo>
                  <a:pt x="2" y="298"/>
                </a:lnTo>
                <a:lnTo>
                  <a:pt x="2" y="298"/>
                </a:lnTo>
                <a:lnTo>
                  <a:pt x="3" y="297"/>
                </a:lnTo>
                <a:lnTo>
                  <a:pt x="4" y="297"/>
                </a:lnTo>
                <a:lnTo>
                  <a:pt x="5" y="296"/>
                </a:lnTo>
                <a:lnTo>
                  <a:pt x="7" y="296"/>
                </a:lnTo>
                <a:lnTo>
                  <a:pt x="10" y="296"/>
                </a:lnTo>
                <a:lnTo>
                  <a:pt x="12" y="295"/>
                </a:lnTo>
                <a:lnTo>
                  <a:pt x="13" y="295"/>
                </a:lnTo>
                <a:lnTo>
                  <a:pt x="14" y="294"/>
                </a:lnTo>
                <a:lnTo>
                  <a:pt x="15" y="294"/>
                </a:lnTo>
                <a:lnTo>
                  <a:pt x="15" y="293"/>
                </a:lnTo>
                <a:lnTo>
                  <a:pt x="17" y="292"/>
                </a:lnTo>
                <a:lnTo>
                  <a:pt x="18" y="290"/>
                </a:lnTo>
                <a:lnTo>
                  <a:pt x="19" y="289"/>
                </a:lnTo>
                <a:lnTo>
                  <a:pt x="20" y="287"/>
                </a:lnTo>
                <a:lnTo>
                  <a:pt x="21" y="286"/>
                </a:lnTo>
                <a:lnTo>
                  <a:pt x="25" y="283"/>
                </a:lnTo>
                <a:lnTo>
                  <a:pt x="26" y="281"/>
                </a:lnTo>
                <a:lnTo>
                  <a:pt x="31" y="278"/>
                </a:lnTo>
                <a:lnTo>
                  <a:pt x="32" y="276"/>
                </a:lnTo>
                <a:lnTo>
                  <a:pt x="33" y="275"/>
                </a:lnTo>
                <a:lnTo>
                  <a:pt x="34" y="274"/>
                </a:lnTo>
                <a:lnTo>
                  <a:pt x="35" y="273"/>
                </a:lnTo>
                <a:lnTo>
                  <a:pt x="35" y="272"/>
                </a:lnTo>
                <a:lnTo>
                  <a:pt x="36" y="271"/>
                </a:lnTo>
                <a:lnTo>
                  <a:pt x="37" y="269"/>
                </a:lnTo>
                <a:lnTo>
                  <a:pt x="37" y="267"/>
                </a:lnTo>
                <a:lnTo>
                  <a:pt x="37" y="266"/>
                </a:lnTo>
                <a:lnTo>
                  <a:pt x="37" y="265"/>
                </a:lnTo>
                <a:lnTo>
                  <a:pt x="37" y="263"/>
                </a:lnTo>
                <a:lnTo>
                  <a:pt x="37" y="258"/>
                </a:lnTo>
                <a:lnTo>
                  <a:pt x="36" y="256"/>
                </a:lnTo>
                <a:lnTo>
                  <a:pt x="36" y="253"/>
                </a:lnTo>
                <a:lnTo>
                  <a:pt x="36" y="252"/>
                </a:lnTo>
                <a:lnTo>
                  <a:pt x="35" y="250"/>
                </a:lnTo>
                <a:lnTo>
                  <a:pt x="36" y="249"/>
                </a:lnTo>
                <a:lnTo>
                  <a:pt x="36" y="248"/>
                </a:lnTo>
                <a:lnTo>
                  <a:pt x="36" y="247"/>
                </a:lnTo>
                <a:lnTo>
                  <a:pt x="36" y="245"/>
                </a:lnTo>
                <a:lnTo>
                  <a:pt x="38" y="241"/>
                </a:lnTo>
                <a:lnTo>
                  <a:pt x="38" y="240"/>
                </a:lnTo>
                <a:lnTo>
                  <a:pt x="38" y="239"/>
                </a:lnTo>
                <a:lnTo>
                  <a:pt x="38" y="237"/>
                </a:lnTo>
                <a:lnTo>
                  <a:pt x="38" y="236"/>
                </a:lnTo>
                <a:lnTo>
                  <a:pt x="37" y="231"/>
                </a:lnTo>
                <a:lnTo>
                  <a:pt x="37" y="229"/>
                </a:lnTo>
                <a:lnTo>
                  <a:pt x="37" y="227"/>
                </a:lnTo>
                <a:lnTo>
                  <a:pt x="37" y="226"/>
                </a:lnTo>
                <a:lnTo>
                  <a:pt x="38" y="225"/>
                </a:lnTo>
                <a:lnTo>
                  <a:pt x="38" y="224"/>
                </a:lnTo>
                <a:lnTo>
                  <a:pt x="38" y="223"/>
                </a:lnTo>
                <a:lnTo>
                  <a:pt x="40" y="220"/>
                </a:lnTo>
                <a:lnTo>
                  <a:pt x="41" y="219"/>
                </a:lnTo>
                <a:lnTo>
                  <a:pt x="43" y="214"/>
                </a:lnTo>
                <a:lnTo>
                  <a:pt x="44" y="210"/>
                </a:lnTo>
                <a:lnTo>
                  <a:pt x="45" y="208"/>
                </a:lnTo>
                <a:lnTo>
                  <a:pt x="47" y="203"/>
                </a:lnTo>
                <a:lnTo>
                  <a:pt x="51" y="192"/>
                </a:lnTo>
                <a:lnTo>
                  <a:pt x="52" y="187"/>
                </a:lnTo>
                <a:lnTo>
                  <a:pt x="55" y="181"/>
                </a:lnTo>
                <a:lnTo>
                  <a:pt x="55" y="179"/>
                </a:lnTo>
                <a:lnTo>
                  <a:pt x="56" y="177"/>
                </a:lnTo>
                <a:lnTo>
                  <a:pt x="56" y="175"/>
                </a:lnTo>
                <a:lnTo>
                  <a:pt x="57" y="173"/>
                </a:lnTo>
                <a:lnTo>
                  <a:pt x="57" y="171"/>
                </a:lnTo>
                <a:lnTo>
                  <a:pt x="57" y="169"/>
                </a:lnTo>
                <a:lnTo>
                  <a:pt x="57" y="167"/>
                </a:lnTo>
                <a:lnTo>
                  <a:pt x="57" y="165"/>
                </a:lnTo>
                <a:lnTo>
                  <a:pt x="57" y="165"/>
                </a:lnTo>
                <a:lnTo>
                  <a:pt x="57" y="165"/>
                </a:lnTo>
                <a:lnTo>
                  <a:pt x="58" y="165"/>
                </a:lnTo>
                <a:lnTo>
                  <a:pt x="59" y="164"/>
                </a:lnTo>
                <a:lnTo>
                  <a:pt x="60" y="163"/>
                </a:lnTo>
                <a:lnTo>
                  <a:pt x="60" y="163"/>
                </a:lnTo>
                <a:lnTo>
                  <a:pt x="61" y="162"/>
                </a:lnTo>
                <a:lnTo>
                  <a:pt x="65" y="157"/>
                </a:lnTo>
                <a:lnTo>
                  <a:pt x="66" y="156"/>
                </a:lnTo>
                <a:lnTo>
                  <a:pt x="67" y="155"/>
                </a:lnTo>
                <a:lnTo>
                  <a:pt x="69" y="154"/>
                </a:lnTo>
                <a:lnTo>
                  <a:pt x="71" y="152"/>
                </a:lnTo>
                <a:lnTo>
                  <a:pt x="72" y="151"/>
                </a:lnTo>
                <a:lnTo>
                  <a:pt x="74" y="150"/>
                </a:lnTo>
                <a:lnTo>
                  <a:pt x="75" y="150"/>
                </a:lnTo>
                <a:lnTo>
                  <a:pt x="76" y="149"/>
                </a:lnTo>
                <a:lnTo>
                  <a:pt x="78" y="149"/>
                </a:lnTo>
                <a:lnTo>
                  <a:pt x="79" y="148"/>
                </a:lnTo>
                <a:lnTo>
                  <a:pt x="81" y="148"/>
                </a:lnTo>
                <a:lnTo>
                  <a:pt x="86" y="147"/>
                </a:lnTo>
                <a:lnTo>
                  <a:pt x="88" y="147"/>
                </a:lnTo>
                <a:lnTo>
                  <a:pt x="91" y="146"/>
                </a:lnTo>
                <a:lnTo>
                  <a:pt x="92" y="146"/>
                </a:lnTo>
                <a:lnTo>
                  <a:pt x="94" y="145"/>
                </a:lnTo>
                <a:lnTo>
                  <a:pt x="95" y="144"/>
                </a:lnTo>
                <a:lnTo>
                  <a:pt x="97" y="143"/>
                </a:lnTo>
                <a:lnTo>
                  <a:pt x="99" y="141"/>
                </a:lnTo>
                <a:lnTo>
                  <a:pt x="100" y="140"/>
                </a:lnTo>
                <a:lnTo>
                  <a:pt x="101" y="140"/>
                </a:lnTo>
                <a:lnTo>
                  <a:pt x="102" y="139"/>
                </a:lnTo>
                <a:lnTo>
                  <a:pt x="102" y="139"/>
                </a:lnTo>
                <a:lnTo>
                  <a:pt x="103" y="139"/>
                </a:lnTo>
                <a:lnTo>
                  <a:pt x="104" y="139"/>
                </a:lnTo>
                <a:lnTo>
                  <a:pt x="105" y="139"/>
                </a:lnTo>
                <a:lnTo>
                  <a:pt x="106" y="140"/>
                </a:lnTo>
                <a:lnTo>
                  <a:pt x="107" y="141"/>
                </a:lnTo>
                <a:lnTo>
                  <a:pt x="111" y="145"/>
                </a:lnTo>
                <a:lnTo>
                  <a:pt x="113" y="146"/>
                </a:lnTo>
                <a:lnTo>
                  <a:pt x="113" y="147"/>
                </a:lnTo>
                <a:lnTo>
                  <a:pt x="114" y="147"/>
                </a:lnTo>
                <a:lnTo>
                  <a:pt x="115" y="147"/>
                </a:lnTo>
                <a:lnTo>
                  <a:pt x="116" y="148"/>
                </a:lnTo>
                <a:lnTo>
                  <a:pt x="117" y="148"/>
                </a:lnTo>
                <a:lnTo>
                  <a:pt x="118" y="147"/>
                </a:lnTo>
                <a:lnTo>
                  <a:pt x="119" y="147"/>
                </a:lnTo>
                <a:lnTo>
                  <a:pt x="119" y="146"/>
                </a:lnTo>
                <a:lnTo>
                  <a:pt x="120" y="145"/>
                </a:lnTo>
                <a:lnTo>
                  <a:pt x="121" y="144"/>
                </a:lnTo>
                <a:lnTo>
                  <a:pt x="121" y="143"/>
                </a:lnTo>
                <a:lnTo>
                  <a:pt x="122" y="142"/>
                </a:lnTo>
                <a:lnTo>
                  <a:pt x="122" y="141"/>
                </a:lnTo>
                <a:lnTo>
                  <a:pt x="121" y="139"/>
                </a:lnTo>
                <a:lnTo>
                  <a:pt x="121" y="138"/>
                </a:lnTo>
                <a:lnTo>
                  <a:pt x="120" y="134"/>
                </a:lnTo>
                <a:lnTo>
                  <a:pt x="119" y="132"/>
                </a:lnTo>
                <a:lnTo>
                  <a:pt x="119" y="129"/>
                </a:lnTo>
                <a:lnTo>
                  <a:pt x="119" y="127"/>
                </a:lnTo>
                <a:lnTo>
                  <a:pt x="118" y="126"/>
                </a:lnTo>
                <a:lnTo>
                  <a:pt x="119" y="124"/>
                </a:lnTo>
                <a:lnTo>
                  <a:pt x="119" y="119"/>
                </a:lnTo>
                <a:lnTo>
                  <a:pt x="119" y="116"/>
                </a:lnTo>
                <a:lnTo>
                  <a:pt x="120" y="114"/>
                </a:lnTo>
                <a:lnTo>
                  <a:pt x="119" y="111"/>
                </a:lnTo>
                <a:lnTo>
                  <a:pt x="119" y="109"/>
                </a:lnTo>
                <a:lnTo>
                  <a:pt x="118" y="107"/>
                </a:lnTo>
                <a:lnTo>
                  <a:pt x="118" y="105"/>
                </a:lnTo>
                <a:lnTo>
                  <a:pt x="117" y="103"/>
                </a:lnTo>
                <a:lnTo>
                  <a:pt x="115" y="101"/>
                </a:lnTo>
                <a:lnTo>
                  <a:pt x="114" y="99"/>
                </a:lnTo>
                <a:lnTo>
                  <a:pt x="112" y="98"/>
                </a:lnTo>
                <a:lnTo>
                  <a:pt x="111" y="97"/>
                </a:lnTo>
                <a:lnTo>
                  <a:pt x="110" y="96"/>
                </a:lnTo>
                <a:lnTo>
                  <a:pt x="108" y="94"/>
                </a:lnTo>
                <a:lnTo>
                  <a:pt x="100" y="90"/>
                </a:lnTo>
                <a:lnTo>
                  <a:pt x="98" y="89"/>
                </a:lnTo>
                <a:lnTo>
                  <a:pt x="95" y="88"/>
                </a:lnTo>
                <a:lnTo>
                  <a:pt x="94" y="87"/>
                </a:lnTo>
                <a:lnTo>
                  <a:pt x="92" y="86"/>
                </a:lnTo>
                <a:lnTo>
                  <a:pt x="91" y="85"/>
                </a:lnTo>
                <a:lnTo>
                  <a:pt x="90" y="84"/>
                </a:lnTo>
                <a:lnTo>
                  <a:pt x="89" y="83"/>
                </a:lnTo>
                <a:lnTo>
                  <a:pt x="88" y="82"/>
                </a:lnTo>
                <a:lnTo>
                  <a:pt x="88" y="80"/>
                </a:lnTo>
                <a:lnTo>
                  <a:pt x="87" y="79"/>
                </a:lnTo>
                <a:lnTo>
                  <a:pt x="86" y="77"/>
                </a:lnTo>
                <a:lnTo>
                  <a:pt x="84" y="70"/>
                </a:lnTo>
                <a:lnTo>
                  <a:pt x="80" y="64"/>
                </a:lnTo>
                <a:lnTo>
                  <a:pt x="79" y="60"/>
                </a:lnTo>
                <a:lnTo>
                  <a:pt x="78" y="57"/>
                </a:lnTo>
                <a:lnTo>
                  <a:pt x="76" y="52"/>
                </a:lnTo>
                <a:lnTo>
                  <a:pt x="75" y="48"/>
                </a:lnTo>
                <a:lnTo>
                  <a:pt x="74" y="46"/>
                </a:lnTo>
                <a:lnTo>
                  <a:pt x="73" y="44"/>
                </a:lnTo>
                <a:lnTo>
                  <a:pt x="72" y="43"/>
                </a:lnTo>
                <a:lnTo>
                  <a:pt x="72" y="42"/>
                </a:lnTo>
                <a:lnTo>
                  <a:pt x="71" y="41"/>
                </a:lnTo>
                <a:lnTo>
                  <a:pt x="70" y="40"/>
                </a:lnTo>
                <a:lnTo>
                  <a:pt x="69" y="39"/>
                </a:lnTo>
                <a:lnTo>
                  <a:pt x="65" y="36"/>
                </a:lnTo>
                <a:lnTo>
                  <a:pt x="61" y="32"/>
                </a:lnTo>
                <a:lnTo>
                  <a:pt x="59" y="31"/>
                </a:lnTo>
                <a:lnTo>
                  <a:pt x="58" y="30"/>
                </a:lnTo>
                <a:lnTo>
                  <a:pt x="58" y="29"/>
                </a:lnTo>
                <a:lnTo>
                  <a:pt x="57" y="28"/>
                </a:lnTo>
                <a:lnTo>
                  <a:pt x="56" y="27"/>
                </a:lnTo>
                <a:lnTo>
                  <a:pt x="56" y="26"/>
                </a:lnTo>
                <a:lnTo>
                  <a:pt x="55" y="25"/>
                </a:lnTo>
                <a:lnTo>
                  <a:pt x="55" y="24"/>
                </a:lnTo>
                <a:lnTo>
                  <a:pt x="55" y="23"/>
                </a:lnTo>
                <a:lnTo>
                  <a:pt x="55" y="22"/>
                </a:lnTo>
                <a:lnTo>
                  <a:pt x="55" y="21"/>
                </a:lnTo>
                <a:lnTo>
                  <a:pt x="56" y="19"/>
                </a:lnTo>
                <a:lnTo>
                  <a:pt x="56" y="17"/>
                </a:lnTo>
                <a:lnTo>
                  <a:pt x="57" y="15"/>
                </a:lnTo>
                <a:lnTo>
                  <a:pt x="58" y="13"/>
                </a:lnTo>
                <a:lnTo>
                  <a:pt x="60" y="11"/>
                </a:lnTo>
                <a:lnTo>
                  <a:pt x="61" y="9"/>
                </a:lnTo>
                <a:lnTo>
                  <a:pt x="63" y="7"/>
                </a:lnTo>
                <a:lnTo>
                  <a:pt x="64" y="5"/>
                </a:lnTo>
                <a:lnTo>
                  <a:pt x="65" y="4"/>
                </a:lnTo>
                <a:lnTo>
                  <a:pt x="67" y="3"/>
                </a:lnTo>
                <a:lnTo>
                  <a:pt x="69" y="1"/>
                </a:lnTo>
                <a:lnTo>
                  <a:pt x="70" y="1"/>
                </a:lnTo>
                <a:lnTo>
                  <a:pt x="71" y="0"/>
                </a:lnTo>
                <a:lnTo>
                  <a:pt x="72" y="0"/>
                </a:lnTo>
                <a:lnTo>
                  <a:pt x="72" y="0"/>
                </a:lnTo>
                <a:lnTo>
                  <a:pt x="72" y="1"/>
                </a:lnTo>
                <a:lnTo>
                  <a:pt x="74" y="2"/>
                </a:lnTo>
                <a:lnTo>
                  <a:pt x="76" y="4"/>
                </a:lnTo>
                <a:lnTo>
                  <a:pt x="79" y="5"/>
                </a:lnTo>
                <a:lnTo>
                  <a:pt x="83" y="7"/>
                </a:lnTo>
                <a:lnTo>
                  <a:pt x="89" y="11"/>
                </a:lnTo>
                <a:lnTo>
                  <a:pt x="92" y="13"/>
                </a:lnTo>
                <a:lnTo>
                  <a:pt x="96" y="15"/>
                </a:lnTo>
                <a:lnTo>
                  <a:pt x="97" y="15"/>
                </a:lnTo>
                <a:lnTo>
                  <a:pt x="98" y="16"/>
                </a:lnTo>
                <a:lnTo>
                  <a:pt x="100" y="16"/>
                </a:lnTo>
                <a:lnTo>
                  <a:pt x="102" y="16"/>
                </a:lnTo>
                <a:lnTo>
                  <a:pt x="104" y="16"/>
                </a:lnTo>
                <a:lnTo>
                  <a:pt x="107" y="16"/>
                </a:lnTo>
                <a:lnTo>
                  <a:pt x="109" y="16"/>
                </a:lnTo>
                <a:lnTo>
                  <a:pt x="111" y="16"/>
                </a:lnTo>
                <a:lnTo>
                  <a:pt x="113" y="17"/>
                </a:lnTo>
                <a:lnTo>
                  <a:pt x="118" y="18"/>
                </a:lnTo>
                <a:lnTo>
                  <a:pt x="120" y="19"/>
                </a:lnTo>
                <a:lnTo>
                  <a:pt x="122" y="20"/>
                </a:lnTo>
                <a:lnTo>
                  <a:pt x="130" y="23"/>
                </a:lnTo>
                <a:lnTo>
                  <a:pt x="133" y="24"/>
                </a:lnTo>
                <a:lnTo>
                  <a:pt x="135" y="25"/>
                </a:lnTo>
                <a:lnTo>
                  <a:pt x="138" y="26"/>
                </a:lnTo>
                <a:lnTo>
                  <a:pt x="142" y="27"/>
                </a:lnTo>
                <a:lnTo>
                  <a:pt x="144" y="27"/>
                </a:lnTo>
                <a:lnTo>
                  <a:pt x="149" y="28"/>
                </a:lnTo>
                <a:lnTo>
                  <a:pt x="151" y="28"/>
                </a:lnTo>
                <a:lnTo>
                  <a:pt x="152" y="28"/>
                </a:lnTo>
                <a:lnTo>
                  <a:pt x="154" y="29"/>
                </a:lnTo>
                <a:lnTo>
                  <a:pt x="155" y="30"/>
                </a:lnTo>
                <a:lnTo>
                  <a:pt x="157" y="31"/>
                </a:lnTo>
                <a:lnTo>
                  <a:pt x="159" y="32"/>
                </a:lnTo>
                <a:lnTo>
                  <a:pt x="160" y="33"/>
                </a:lnTo>
                <a:lnTo>
                  <a:pt x="167" y="37"/>
                </a:lnTo>
                <a:lnTo>
                  <a:pt x="169" y="38"/>
                </a:lnTo>
                <a:lnTo>
                  <a:pt x="170" y="38"/>
                </a:lnTo>
                <a:lnTo>
                  <a:pt x="172" y="39"/>
                </a:lnTo>
                <a:lnTo>
                  <a:pt x="174" y="39"/>
                </a:lnTo>
                <a:lnTo>
                  <a:pt x="175" y="39"/>
                </a:lnTo>
                <a:lnTo>
                  <a:pt x="177" y="40"/>
                </a:lnTo>
                <a:lnTo>
                  <a:pt x="179" y="40"/>
                </a:lnTo>
                <a:lnTo>
                  <a:pt x="185" y="39"/>
                </a:lnTo>
                <a:lnTo>
                  <a:pt x="187" y="39"/>
                </a:lnTo>
                <a:lnTo>
                  <a:pt x="188" y="39"/>
                </a:lnTo>
                <a:lnTo>
                  <a:pt x="189" y="39"/>
                </a:lnTo>
                <a:lnTo>
                  <a:pt x="191" y="40"/>
                </a:lnTo>
                <a:lnTo>
                  <a:pt x="191" y="40"/>
                </a:lnTo>
                <a:lnTo>
                  <a:pt x="192" y="40"/>
                </a:lnTo>
                <a:lnTo>
                  <a:pt x="193" y="41"/>
                </a:lnTo>
                <a:lnTo>
                  <a:pt x="193" y="42"/>
                </a:lnTo>
                <a:lnTo>
                  <a:pt x="194" y="42"/>
                </a:lnTo>
                <a:lnTo>
                  <a:pt x="195" y="44"/>
                </a:lnTo>
                <a:lnTo>
                  <a:pt x="197" y="50"/>
                </a:lnTo>
                <a:lnTo>
                  <a:pt x="198" y="52"/>
                </a:lnTo>
                <a:lnTo>
                  <a:pt x="200" y="54"/>
                </a:lnTo>
                <a:lnTo>
                  <a:pt x="201" y="57"/>
                </a:lnTo>
                <a:lnTo>
                  <a:pt x="203" y="59"/>
                </a:lnTo>
                <a:lnTo>
                  <a:pt x="205" y="61"/>
                </a:lnTo>
                <a:lnTo>
                  <a:pt x="206" y="63"/>
                </a:lnTo>
                <a:lnTo>
                  <a:pt x="207" y="64"/>
                </a:lnTo>
                <a:lnTo>
                  <a:pt x="209" y="66"/>
                </a:lnTo>
                <a:lnTo>
                  <a:pt x="211" y="67"/>
                </a:lnTo>
                <a:lnTo>
                  <a:pt x="213" y="69"/>
                </a:lnTo>
                <a:lnTo>
                  <a:pt x="216" y="71"/>
                </a:lnTo>
                <a:lnTo>
                  <a:pt x="217" y="72"/>
                </a:lnTo>
                <a:lnTo>
                  <a:pt x="219" y="73"/>
                </a:lnTo>
                <a:lnTo>
                  <a:pt x="221" y="74"/>
                </a:lnTo>
                <a:lnTo>
                  <a:pt x="223" y="76"/>
                </a:lnTo>
                <a:lnTo>
                  <a:pt x="226" y="77"/>
                </a:lnTo>
                <a:lnTo>
                  <a:pt x="227" y="77"/>
                </a:lnTo>
                <a:lnTo>
                  <a:pt x="229" y="78"/>
                </a:lnTo>
                <a:lnTo>
                  <a:pt x="230" y="78"/>
                </a:lnTo>
                <a:lnTo>
                  <a:pt x="232" y="79"/>
                </a:lnTo>
                <a:lnTo>
                  <a:pt x="233" y="79"/>
                </a:lnTo>
                <a:lnTo>
                  <a:pt x="235" y="79"/>
                </a:lnTo>
                <a:lnTo>
                  <a:pt x="236" y="79"/>
                </a:lnTo>
                <a:lnTo>
                  <a:pt x="238" y="79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600" name="Freeform 253">
            <a:extLst>
              <a:ext uri="{FF2B5EF4-FFF2-40B4-BE49-F238E27FC236}">
                <a16:creationId xmlns:a16="http://schemas.microsoft.com/office/drawing/2014/main" id="{C9BF400A-4D62-4464-9CDC-93508ACD02EF}"/>
              </a:ext>
            </a:extLst>
          </p:cNvPr>
          <p:cNvSpPr>
            <a:spLocks/>
          </p:cNvSpPr>
          <p:nvPr/>
        </p:nvSpPr>
        <p:spPr bwMode="auto">
          <a:xfrm>
            <a:off x="9405471" y="1974399"/>
            <a:ext cx="483028" cy="703142"/>
          </a:xfrm>
          <a:custGeom>
            <a:avLst/>
            <a:gdLst>
              <a:gd name="T0" fmla="*/ 215 w 474"/>
              <a:gd name="T1" fmla="*/ 10 h 690"/>
              <a:gd name="T2" fmla="*/ 220 w 474"/>
              <a:gd name="T3" fmla="*/ 35 h 690"/>
              <a:gd name="T4" fmla="*/ 242 w 474"/>
              <a:gd name="T5" fmla="*/ 32 h 690"/>
              <a:gd name="T6" fmla="*/ 249 w 474"/>
              <a:gd name="T7" fmla="*/ 66 h 690"/>
              <a:gd name="T8" fmla="*/ 231 w 474"/>
              <a:gd name="T9" fmla="*/ 71 h 690"/>
              <a:gd name="T10" fmla="*/ 202 w 474"/>
              <a:gd name="T11" fmla="*/ 94 h 690"/>
              <a:gd name="T12" fmla="*/ 174 w 474"/>
              <a:gd name="T13" fmla="*/ 135 h 690"/>
              <a:gd name="T14" fmla="*/ 168 w 474"/>
              <a:gd name="T15" fmla="*/ 178 h 690"/>
              <a:gd name="T16" fmla="*/ 145 w 474"/>
              <a:gd name="T17" fmla="*/ 223 h 690"/>
              <a:gd name="T18" fmla="*/ 159 w 474"/>
              <a:gd name="T19" fmla="*/ 245 h 690"/>
              <a:gd name="T20" fmla="*/ 147 w 474"/>
              <a:gd name="T21" fmla="*/ 271 h 690"/>
              <a:gd name="T22" fmla="*/ 144 w 474"/>
              <a:gd name="T23" fmla="*/ 298 h 690"/>
              <a:gd name="T24" fmla="*/ 167 w 474"/>
              <a:gd name="T25" fmla="*/ 311 h 690"/>
              <a:gd name="T26" fmla="*/ 171 w 474"/>
              <a:gd name="T27" fmla="*/ 328 h 690"/>
              <a:gd name="T28" fmla="*/ 194 w 474"/>
              <a:gd name="T29" fmla="*/ 322 h 690"/>
              <a:gd name="T30" fmla="*/ 228 w 474"/>
              <a:gd name="T31" fmla="*/ 305 h 690"/>
              <a:gd name="T32" fmla="*/ 233 w 474"/>
              <a:gd name="T33" fmla="*/ 331 h 690"/>
              <a:gd name="T34" fmla="*/ 244 w 474"/>
              <a:gd name="T35" fmla="*/ 341 h 690"/>
              <a:gd name="T36" fmla="*/ 261 w 474"/>
              <a:gd name="T37" fmla="*/ 323 h 690"/>
              <a:gd name="T38" fmla="*/ 272 w 474"/>
              <a:gd name="T39" fmla="*/ 316 h 690"/>
              <a:gd name="T40" fmla="*/ 276 w 474"/>
              <a:gd name="T41" fmla="*/ 297 h 690"/>
              <a:gd name="T42" fmla="*/ 289 w 474"/>
              <a:gd name="T43" fmla="*/ 331 h 690"/>
              <a:gd name="T44" fmla="*/ 303 w 474"/>
              <a:gd name="T45" fmla="*/ 356 h 690"/>
              <a:gd name="T46" fmla="*/ 336 w 474"/>
              <a:gd name="T47" fmla="*/ 372 h 690"/>
              <a:gd name="T48" fmla="*/ 367 w 474"/>
              <a:gd name="T49" fmla="*/ 365 h 690"/>
              <a:gd name="T50" fmla="*/ 372 w 474"/>
              <a:gd name="T51" fmla="*/ 394 h 690"/>
              <a:gd name="T52" fmla="*/ 380 w 474"/>
              <a:gd name="T53" fmla="*/ 421 h 690"/>
              <a:gd name="T54" fmla="*/ 397 w 474"/>
              <a:gd name="T55" fmla="*/ 421 h 690"/>
              <a:gd name="T56" fmla="*/ 425 w 474"/>
              <a:gd name="T57" fmla="*/ 452 h 690"/>
              <a:gd name="T58" fmla="*/ 447 w 474"/>
              <a:gd name="T59" fmla="*/ 487 h 690"/>
              <a:gd name="T60" fmla="*/ 457 w 474"/>
              <a:gd name="T61" fmla="*/ 493 h 690"/>
              <a:gd name="T62" fmla="*/ 474 w 474"/>
              <a:gd name="T63" fmla="*/ 506 h 690"/>
              <a:gd name="T64" fmla="*/ 462 w 474"/>
              <a:gd name="T65" fmla="*/ 522 h 690"/>
              <a:gd name="T66" fmla="*/ 439 w 474"/>
              <a:gd name="T67" fmla="*/ 527 h 690"/>
              <a:gd name="T68" fmla="*/ 423 w 474"/>
              <a:gd name="T69" fmla="*/ 552 h 690"/>
              <a:gd name="T70" fmla="*/ 399 w 474"/>
              <a:gd name="T71" fmla="*/ 575 h 690"/>
              <a:gd name="T72" fmla="*/ 375 w 474"/>
              <a:gd name="T73" fmla="*/ 562 h 690"/>
              <a:gd name="T74" fmla="*/ 359 w 474"/>
              <a:gd name="T75" fmla="*/ 570 h 690"/>
              <a:gd name="T76" fmla="*/ 359 w 474"/>
              <a:gd name="T77" fmla="*/ 586 h 690"/>
              <a:gd name="T78" fmla="*/ 348 w 474"/>
              <a:gd name="T79" fmla="*/ 602 h 690"/>
              <a:gd name="T80" fmla="*/ 319 w 474"/>
              <a:gd name="T81" fmla="*/ 600 h 690"/>
              <a:gd name="T82" fmla="*/ 302 w 474"/>
              <a:gd name="T83" fmla="*/ 617 h 690"/>
              <a:gd name="T84" fmla="*/ 280 w 474"/>
              <a:gd name="T85" fmla="*/ 621 h 690"/>
              <a:gd name="T86" fmla="*/ 249 w 474"/>
              <a:gd name="T87" fmla="*/ 614 h 690"/>
              <a:gd name="T88" fmla="*/ 240 w 474"/>
              <a:gd name="T89" fmla="*/ 600 h 690"/>
              <a:gd name="T90" fmla="*/ 232 w 474"/>
              <a:gd name="T91" fmla="*/ 627 h 690"/>
              <a:gd name="T92" fmla="*/ 224 w 474"/>
              <a:gd name="T93" fmla="*/ 653 h 690"/>
              <a:gd name="T94" fmla="*/ 196 w 474"/>
              <a:gd name="T95" fmla="*/ 673 h 690"/>
              <a:gd name="T96" fmla="*/ 161 w 474"/>
              <a:gd name="T97" fmla="*/ 688 h 690"/>
              <a:gd name="T98" fmla="*/ 146 w 474"/>
              <a:gd name="T99" fmla="*/ 661 h 690"/>
              <a:gd name="T100" fmla="*/ 110 w 474"/>
              <a:gd name="T101" fmla="*/ 640 h 690"/>
              <a:gd name="T102" fmla="*/ 109 w 474"/>
              <a:gd name="T103" fmla="*/ 612 h 690"/>
              <a:gd name="T104" fmla="*/ 100 w 474"/>
              <a:gd name="T105" fmla="*/ 613 h 690"/>
              <a:gd name="T106" fmla="*/ 84 w 474"/>
              <a:gd name="T107" fmla="*/ 594 h 690"/>
              <a:gd name="T108" fmla="*/ 69 w 474"/>
              <a:gd name="T109" fmla="*/ 563 h 690"/>
              <a:gd name="T110" fmla="*/ 44 w 474"/>
              <a:gd name="T111" fmla="*/ 547 h 690"/>
              <a:gd name="T112" fmla="*/ 29 w 474"/>
              <a:gd name="T113" fmla="*/ 563 h 690"/>
              <a:gd name="T114" fmla="*/ 46 w 474"/>
              <a:gd name="T115" fmla="*/ 589 h 690"/>
              <a:gd name="T116" fmla="*/ 28 w 474"/>
              <a:gd name="T117" fmla="*/ 617 h 690"/>
              <a:gd name="T118" fmla="*/ 1 w 474"/>
              <a:gd name="T119" fmla="*/ 603 h 6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474" h="690">
                <a:moveTo>
                  <a:pt x="195" y="2"/>
                </a:moveTo>
                <a:lnTo>
                  <a:pt x="197" y="2"/>
                </a:lnTo>
                <a:lnTo>
                  <a:pt x="198" y="2"/>
                </a:lnTo>
                <a:lnTo>
                  <a:pt x="200" y="1"/>
                </a:lnTo>
                <a:lnTo>
                  <a:pt x="206" y="0"/>
                </a:lnTo>
                <a:lnTo>
                  <a:pt x="207" y="0"/>
                </a:lnTo>
                <a:lnTo>
                  <a:pt x="208" y="0"/>
                </a:lnTo>
                <a:lnTo>
                  <a:pt x="209" y="0"/>
                </a:lnTo>
                <a:lnTo>
                  <a:pt x="210" y="0"/>
                </a:lnTo>
                <a:lnTo>
                  <a:pt x="211" y="0"/>
                </a:lnTo>
                <a:lnTo>
                  <a:pt x="211" y="0"/>
                </a:lnTo>
                <a:lnTo>
                  <a:pt x="212" y="0"/>
                </a:lnTo>
                <a:lnTo>
                  <a:pt x="212" y="1"/>
                </a:lnTo>
                <a:lnTo>
                  <a:pt x="212" y="1"/>
                </a:lnTo>
                <a:lnTo>
                  <a:pt x="213" y="2"/>
                </a:lnTo>
                <a:lnTo>
                  <a:pt x="214" y="6"/>
                </a:lnTo>
                <a:lnTo>
                  <a:pt x="215" y="10"/>
                </a:lnTo>
                <a:lnTo>
                  <a:pt x="215" y="10"/>
                </a:lnTo>
                <a:lnTo>
                  <a:pt x="215" y="12"/>
                </a:lnTo>
                <a:lnTo>
                  <a:pt x="215" y="13"/>
                </a:lnTo>
                <a:lnTo>
                  <a:pt x="215" y="15"/>
                </a:lnTo>
                <a:lnTo>
                  <a:pt x="215" y="26"/>
                </a:lnTo>
                <a:lnTo>
                  <a:pt x="215" y="27"/>
                </a:lnTo>
                <a:lnTo>
                  <a:pt x="215" y="28"/>
                </a:lnTo>
                <a:lnTo>
                  <a:pt x="215" y="30"/>
                </a:lnTo>
                <a:lnTo>
                  <a:pt x="216" y="32"/>
                </a:lnTo>
                <a:lnTo>
                  <a:pt x="216" y="33"/>
                </a:lnTo>
                <a:lnTo>
                  <a:pt x="217" y="33"/>
                </a:lnTo>
                <a:lnTo>
                  <a:pt x="217" y="34"/>
                </a:lnTo>
                <a:lnTo>
                  <a:pt x="217" y="34"/>
                </a:lnTo>
                <a:lnTo>
                  <a:pt x="218" y="35"/>
                </a:lnTo>
                <a:lnTo>
                  <a:pt x="219" y="35"/>
                </a:lnTo>
                <a:lnTo>
                  <a:pt x="220" y="35"/>
                </a:lnTo>
                <a:lnTo>
                  <a:pt x="220" y="35"/>
                </a:lnTo>
                <a:lnTo>
                  <a:pt x="221" y="34"/>
                </a:lnTo>
                <a:lnTo>
                  <a:pt x="221" y="34"/>
                </a:lnTo>
                <a:lnTo>
                  <a:pt x="224" y="32"/>
                </a:lnTo>
                <a:lnTo>
                  <a:pt x="225" y="31"/>
                </a:lnTo>
                <a:lnTo>
                  <a:pt x="226" y="30"/>
                </a:lnTo>
                <a:lnTo>
                  <a:pt x="227" y="30"/>
                </a:lnTo>
                <a:lnTo>
                  <a:pt x="228" y="30"/>
                </a:lnTo>
                <a:lnTo>
                  <a:pt x="229" y="29"/>
                </a:lnTo>
                <a:lnTo>
                  <a:pt x="231" y="29"/>
                </a:lnTo>
                <a:lnTo>
                  <a:pt x="232" y="29"/>
                </a:lnTo>
                <a:lnTo>
                  <a:pt x="233" y="29"/>
                </a:lnTo>
                <a:lnTo>
                  <a:pt x="235" y="29"/>
                </a:lnTo>
                <a:lnTo>
                  <a:pt x="236" y="29"/>
                </a:lnTo>
                <a:lnTo>
                  <a:pt x="238" y="30"/>
                </a:lnTo>
                <a:lnTo>
                  <a:pt x="239" y="30"/>
                </a:lnTo>
                <a:lnTo>
                  <a:pt x="241" y="31"/>
                </a:lnTo>
                <a:lnTo>
                  <a:pt x="242" y="32"/>
                </a:lnTo>
                <a:lnTo>
                  <a:pt x="244" y="33"/>
                </a:lnTo>
                <a:lnTo>
                  <a:pt x="245" y="34"/>
                </a:lnTo>
                <a:lnTo>
                  <a:pt x="246" y="35"/>
                </a:lnTo>
                <a:lnTo>
                  <a:pt x="247" y="35"/>
                </a:lnTo>
                <a:lnTo>
                  <a:pt x="248" y="36"/>
                </a:lnTo>
                <a:lnTo>
                  <a:pt x="249" y="38"/>
                </a:lnTo>
                <a:lnTo>
                  <a:pt x="249" y="39"/>
                </a:lnTo>
                <a:lnTo>
                  <a:pt x="250" y="40"/>
                </a:lnTo>
                <a:lnTo>
                  <a:pt x="251" y="42"/>
                </a:lnTo>
                <a:lnTo>
                  <a:pt x="251" y="43"/>
                </a:lnTo>
                <a:lnTo>
                  <a:pt x="251" y="44"/>
                </a:lnTo>
                <a:lnTo>
                  <a:pt x="251" y="44"/>
                </a:lnTo>
                <a:lnTo>
                  <a:pt x="251" y="45"/>
                </a:lnTo>
                <a:lnTo>
                  <a:pt x="250" y="57"/>
                </a:lnTo>
                <a:lnTo>
                  <a:pt x="250" y="60"/>
                </a:lnTo>
                <a:lnTo>
                  <a:pt x="250" y="63"/>
                </a:lnTo>
                <a:lnTo>
                  <a:pt x="249" y="66"/>
                </a:lnTo>
                <a:lnTo>
                  <a:pt x="249" y="67"/>
                </a:lnTo>
                <a:lnTo>
                  <a:pt x="248" y="68"/>
                </a:lnTo>
                <a:lnTo>
                  <a:pt x="248" y="70"/>
                </a:lnTo>
                <a:lnTo>
                  <a:pt x="247" y="70"/>
                </a:lnTo>
                <a:lnTo>
                  <a:pt x="247" y="71"/>
                </a:lnTo>
                <a:lnTo>
                  <a:pt x="246" y="71"/>
                </a:lnTo>
                <a:lnTo>
                  <a:pt x="245" y="72"/>
                </a:lnTo>
                <a:lnTo>
                  <a:pt x="244" y="72"/>
                </a:lnTo>
                <a:lnTo>
                  <a:pt x="243" y="72"/>
                </a:lnTo>
                <a:lnTo>
                  <a:pt x="242" y="72"/>
                </a:lnTo>
                <a:lnTo>
                  <a:pt x="241" y="72"/>
                </a:lnTo>
                <a:lnTo>
                  <a:pt x="239" y="72"/>
                </a:lnTo>
                <a:lnTo>
                  <a:pt x="237" y="72"/>
                </a:lnTo>
                <a:lnTo>
                  <a:pt x="235" y="71"/>
                </a:lnTo>
                <a:lnTo>
                  <a:pt x="233" y="71"/>
                </a:lnTo>
                <a:lnTo>
                  <a:pt x="232" y="71"/>
                </a:lnTo>
                <a:lnTo>
                  <a:pt x="231" y="71"/>
                </a:lnTo>
                <a:lnTo>
                  <a:pt x="230" y="72"/>
                </a:lnTo>
                <a:lnTo>
                  <a:pt x="229" y="72"/>
                </a:lnTo>
                <a:lnTo>
                  <a:pt x="228" y="73"/>
                </a:lnTo>
                <a:lnTo>
                  <a:pt x="226" y="75"/>
                </a:lnTo>
                <a:lnTo>
                  <a:pt x="223" y="78"/>
                </a:lnTo>
                <a:lnTo>
                  <a:pt x="219" y="83"/>
                </a:lnTo>
                <a:lnTo>
                  <a:pt x="217" y="84"/>
                </a:lnTo>
                <a:lnTo>
                  <a:pt x="216" y="85"/>
                </a:lnTo>
                <a:lnTo>
                  <a:pt x="214" y="87"/>
                </a:lnTo>
                <a:lnTo>
                  <a:pt x="213" y="88"/>
                </a:lnTo>
                <a:lnTo>
                  <a:pt x="211" y="88"/>
                </a:lnTo>
                <a:lnTo>
                  <a:pt x="208" y="89"/>
                </a:lnTo>
                <a:lnTo>
                  <a:pt x="207" y="90"/>
                </a:lnTo>
                <a:lnTo>
                  <a:pt x="205" y="91"/>
                </a:lnTo>
                <a:lnTo>
                  <a:pt x="204" y="92"/>
                </a:lnTo>
                <a:lnTo>
                  <a:pt x="203" y="93"/>
                </a:lnTo>
                <a:lnTo>
                  <a:pt x="202" y="94"/>
                </a:lnTo>
                <a:lnTo>
                  <a:pt x="198" y="97"/>
                </a:lnTo>
                <a:lnTo>
                  <a:pt x="197" y="98"/>
                </a:lnTo>
                <a:lnTo>
                  <a:pt x="196" y="99"/>
                </a:lnTo>
                <a:lnTo>
                  <a:pt x="193" y="101"/>
                </a:lnTo>
                <a:lnTo>
                  <a:pt x="192" y="102"/>
                </a:lnTo>
                <a:lnTo>
                  <a:pt x="190" y="104"/>
                </a:lnTo>
                <a:lnTo>
                  <a:pt x="187" y="108"/>
                </a:lnTo>
                <a:lnTo>
                  <a:pt x="180" y="116"/>
                </a:lnTo>
                <a:lnTo>
                  <a:pt x="178" y="119"/>
                </a:lnTo>
                <a:lnTo>
                  <a:pt x="177" y="121"/>
                </a:lnTo>
                <a:lnTo>
                  <a:pt x="177" y="122"/>
                </a:lnTo>
                <a:lnTo>
                  <a:pt x="176" y="123"/>
                </a:lnTo>
                <a:lnTo>
                  <a:pt x="176" y="125"/>
                </a:lnTo>
                <a:lnTo>
                  <a:pt x="175" y="128"/>
                </a:lnTo>
                <a:lnTo>
                  <a:pt x="175" y="132"/>
                </a:lnTo>
                <a:lnTo>
                  <a:pt x="175" y="134"/>
                </a:lnTo>
                <a:lnTo>
                  <a:pt x="174" y="135"/>
                </a:lnTo>
                <a:lnTo>
                  <a:pt x="174" y="136"/>
                </a:lnTo>
                <a:lnTo>
                  <a:pt x="173" y="138"/>
                </a:lnTo>
                <a:lnTo>
                  <a:pt x="171" y="143"/>
                </a:lnTo>
                <a:lnTo>
                  <a:pt x="171" y="145"/>
                </a:lnTo>
                <a:lnTo>
                  <a:pt x="170" y="146"/>
                </a:lnTo>
                <a:lnTo>
                  <a:pt x="170" y="148"/>
                </a:lnTo>
                <a:lnTo>
                  <a:pt x="170" y="150"/>
                </a:lnTo>
                <a:lnTo>
                  <a:pt x="170" y="152"/>
                </a:lnTo>
                <a:lnTo>
                  <a:pt x="170" y="159"/>
                </a:lnTo>
                <a:lnTo>
                  <a:pt x="170" y="165"/>
                </a:lnTo>
                <a:lnTo>
                  <a:pt x="170" y="168"/>
                </a:lnTo>
                <a:lnTo>
                  <a:pt x="170" y="170"/>
                </a:lnTo>
                <a:lnTo>
                  <a:pt x="170" y="172"/>
                </a:lnTo>
                <a:lnTo>
                  <a:pt x="170" y="173"/>
                </a:lnTo>
                <a:lnTo>
                  <a:pt x="169" y="175"/>
                </a:lnTo>
                <a:lnTo>
                  <a:pt x="168" y="177"/>
                </a:lnTo>
                <a:lnTo>
                  <a:pt x="168" y="178"/>
                </a:lnTo>
                <a:lnTo>
                  <a:pt x="167" y="180"/>
                </a:lnTo>
                <a:lnTo>
                  <a:pt x="166" y="182"/>
                </a:lnTo>
                <a:lnTo>
                  <a:pt x="165" y="183"/>
                </a:lnTo>
                <a:lnTo>
                  <a:pt x="164" y="184"/>
                </a:lnTo>
                <a:lnTo>
                  <a:pt x="156" y="193"/>
                </a:lnTo>
                <a:lnTo>
                  <a:pt x="154" y="196"/>
                </a:lnTo>
                <a:lnTo>
                  <a:pt x="153" y="198"/>
                </a:lnTo>
                <a:lnTo>
                  <a:pt x="151" y="200"/>
                </a:lnTo>
                <a:lnTo>
                  <a:pt x="150" y="202"/>
                </a:lnTo>
                <a:lnTo>
                  <a:pt x="149" y="206"/>
                </a:lnTo>
                <a:lnTo>
                  <a:pt x="148" y="207"/>
                </a:lnTo>
                <a:lnTo>
                  <a:pt x="148" y="208"/>
                </a:lnTo>
                <a:lnTo>
                  <a:pt x="147" y="210"/>
                </a:lnTo>
                <a:lnTo>
                  <a:pt x="147" y="211"/>
                </a:lnTo>
                <a:lnTo>
                  <a:pt x="147" y="213"/>
                </a:lnTo>
                <a:lnTo>
                  <a:pt x="146" y="218"/>
                </a:lnTo>
                <a:lnTo>
                  <a:pt x="145" y="223"/>
                </a:lnTo>
                <a:lnTo>
                  <a:pt x="145" y="224"/>
                </a:lnTo>
                <a:lnTo>
                  <a:pt x="145" y="225"/>
                </a:lnTo>
                <a:lnTo>
                  <a:pt x="146" y="226"/>
                </a:lnTo>
                <a:lnTo>
                  <a:pt x="146" y="227"/>
                </a:lnTo>
                <a:lnTo>
                  <a:pt x="146" y="227"/>
                </a:lnTo>
                <a:lnTo>
                  <a:pt x="146" y="228"/>
                </a:lnTo>
                <a:lnTo>
                  <a:pt x="147" y="229"/>
                </a:lnTo>
                <a:lnTo>
                  <a:pt x="148" y="230"/>
                </a:lnTo>
                <a:lnTo>
                  <a:pt x="149" y="232"/>
                </a:lnTo>
                <a:lnTo>
                  <a:pt x="155" y="238"/>
                </a:lnTo>
                <a:lnTo>
                  <a:pt x="156" y="239"/>
                </a:lnTo>
                <a:lnTo>
                  <a:pt x="157" y="241"/>
                </a:lnTo>
                <a:lnTo>
                  <a:pt x="157" y="241"/>
                </a:lnTo>
                <a:lnTo>
                  <a:pt x="158" y="242"/>
                </a:lnTo>
                <a:lnTo>
                  <a:pt x="158" y="243"/>
                </a:lnTo>
                <a:lnTo>
                  <a:pt x="158" y="244"/>
                </a:lnTo>
                <a:lnTo>
                  <a:pt x="159" y="245"/>
                </a:lnTo>
                <a:lnTo>
                  <a:pt x="159" y="246"/>
                </a:lnTo>
                <a:lnTo>
                  <a:pt x="159" y="247"/>
                </a:lnTo>
                <a:lnTo>
                  <a:pt x="159" y="248"/>
                </a:lnTo>
                <a:lnTo>
                  <a:pt x="159" y="249"/>
                </a:lnTo>
                <a:lnTo>
                  <a:pt x="158" y="251"/>
                </a:lnTo>
                <a:lnTo>
                  <a:pt x="158" y="252"/>
                </a:lnTo>
                <a:lnTo>
                  <a:pt x="157" y="254"/>
                </a:lnTo>
                <a:lnTo>
                  <a:pt x="156" y="256"/>
                </a:lnTo>
                <a:lnTo>
                  <a:pt x="155" y="257"/>
                </a:lnTo>
                <a:lnTo>
                  <a:pt x="152" y="261"/>
                </a:lnTo>
                <a:lnTo>
                  <a:pt x="150" y="263"/>
                </a:lnTo>
                <a:lnTo>
                  <a:pt x="148" y="265"/>
                </a:lnTo>
                <a:lnTo>
                  <a:pt x="148" y="266"/>
                </a:lnTo>
                <a:lnTo>
                  <a:pt x="148" y="267"/>
                </a:lnTo>
                <a:lnTo>
                  <a:pt x="147" y="268"/>
                </a:lnTo>
                <a:lnTo>
                  <a:pt x="147" y="270"/>
                </a:lnTo>
                <a:lnTo>
                  <a:pt x="147" y="271"/>
                </a:lnTo>
                <a:lnTo>
                  <a:pt x="147" y="273"/>
                </a:lnTo>
                <a:lnTo>
                  <a:pt x="147" y="274"/>
                </a:lnTo>
                <a:lnTo>
                  <a:pt x="147" y="276"/>
                </a:lnTo>
                <a:lnTo>
                  <a:pt x="147" y="277"/>
                </a:lnTo>
                <a:lnTo>
                  <a:pt x="146" y="279"/>
                </a:lnTo>
                <a:lnTo>
                  <a:pt x="145" y="281"/>
                </a:lnTo>
                <a:lnTo>
                  <a:pt x="143" y="286"/>
                </a:lnTo>
                <a:lnTo>
                  <a:pt x="142" y="288"/>
                </a:lnTo>
                <a:lnTo>
                  <a:pt x="142" y="289"/>
                </a:lnTo>
                <a:lnTo>
                  <a:pt x="142" y="290"/>
                </a:lnTo>
                <a:lnTo>
                  <a:pt x="142" y="292"/>
                </a:lnTo>
                <a:lnTo>
                  <a:pt x="142" y="292"/>
                </a:lnTo>
                <a:lnTo>
                  <a:pt x="142" y="293"/>
                </a:lnTo>
                <a:lnTo>
                  <a:pt x="142" y="294"/>
                </a:lnTo>
                <a:lnTo>
                  <a:pt x="142" y="295"/>
                </a:lnTo>
                <a:lnTo>
                  <a:pt x="143" y="296"/>
                </a:lnTo>
                <a:lnTo>
                  <a:pt x="144" y="298"/>
                </a:lnTo>
                <a:lnTo>
                  <a:pt x="145" y="300"/>
                </a:lnTo>
                <a:lnTo>
                  <a:pt x="146" y="301"/>
                </a:lnTo>
                <a:lnTo>
                  <a:pt x="146" y="302"/>
                </a:lnTo>
                <a:lnTo>
                  <a:pt x="149" y="305"/>
                </a:lnTo>
                <a:lnTo>
                  <a:pt x="151" y="308"/>
                </a:lnTo>
                <a:lnTo>
                  <a:pt x="152" y="309"/>
                </a:lnTo>
                <a:lnTo>
                  <a:pt x="154" y="311"/>
                </a:lnTo>
                <a:lnTo>
                  <a:pt x="154" y="311"/>
                </a:lnTo>
                <a:lnTo>
                  <a:pt x="155" y="312"/>
                </a:lnTo>
                <a:lnTo>
                  <a:pt x="156" y="312"/>
                </a:lnTo>
                <a:lnTo>
                  <a:pt x="157" y="312"/>
                </a:lnTo>
                <a:lnTo>
                  <a:pt x="158" y="312"/>
                </a:lnTo>
                <a:lnTo>
                  <a:pt x="159" y="312"/>
                </a:lnTo>
                <a:lnTo>
                  <a:pt x="160" y="312"/>
                </a:lnTo>
                <a:lnTo>
                  <a:pt x="164" y="312"/>
                </a:lnTo>
                <a:lnTo>
                  <a:pt x="165" y="311"/>
                </a:lnTo>
                <a:lnTo>
                  <a:pt x="167" y="311"/>
                </a:lnTo>
                <a:lnTo>
                  <a:pt x="168" y="310"/>
                </a:lnTo>
                <a:lnTo>
                  <a:pt x="169" y="310"/>
                </a:lnTo>
                <a:lnTo>
                  <a:pt x="169" y="310"/>
                </a:lnTo>
                <a:lnTo>
                  <a:pt x="170" y="310"/>
                </a:lnTo>
                <a:lnTo>
                  <a:pt x="170" y="311"/>
                </a:lnTo>
                <a:lnTo>
                  <a:pt x="170" y="311"/>
                </a:lnTo>
                <a:lnTo>
                  <a:pt x="170" y="312"/>
                </a:lnTo>
                <a:lnTo>
                  <a:pt x="171" y="313"/>
                </a:lnTo>
                <a:lnTo>
                  <a:pt x="171" y="314"/>
                </a:lnTo>
                <a:lnTo>
                  <a:pt x="170" y="317"/>
                </a:lnTo>
                <a:lnTo>
                  <a:pt x="170" y="321"/>
                </a:lnTo>
                <a:lnTo>
                  <a:pt x="170" y="323"/>
                </a:lnTo>
                <a:lnTo>
                  <a:pt x="169" y="324"/>
                </a:lnTo>
                <a:lnTo>
                  <a:pt x="170" y="326"/>
                </a:lnTo>
                <a:lnTo>
                  <a:pt x="170" y="326"/>
                </a:lnTo>
                <a:lnTo>
                  <a:pt x="170" y="327"/>
                </a:lnTo>
                <a:lnTo>
                  <a:pt x="171" y="328"/>
                </a:lnTo>
                <a:lnTo>
                  <a:pt x="171" y="329"/>
                </a:lnTo>
                <a:lnTo>
                  <a:pt x="172" y="329"/>
                </a:lnTo>
                <a:lnTo>
                  <a:pt x="172" y="329"/>
                </a:lnTo>
                <a:lnTo>
                  <a:pt x="173" y="329"/>
                </a:lnTo>
                <a:lnTo>
                  <a:pt x="174" y="330"/>
                </a:lnTo>
                <a:lnTo>
                  <a:pt x="175" y="330"/>
                </a:lnTo>
                <a:lnTo>
                  <a:pt x="180" y="329"/>
                </a:lnTo>
                <a:lnTo>
                  <a:pt x="185" y="329"/>
                </a:lnTo>
                <a:lnTo>
                  <a:pt x="186" y="329"/>
                </a:lnTo>
                <a:lnTo>
                  <a:pt x="187" y="329"/>
                </a:lnTo>
                <a:lnTo>
                  <a:pt x="188" y="329"/>
                </a:lnTo>
                <a:lnTo>
                  <a:pt x="189" y="328"/>
                </a:lnTo>
                <a:lnTo>
                  <a:pt x="189" y="327"/>
                </a:lnTo>
                <a:lnTo>
                  <a:pt x="191" y="325"/>
                </a:lnTo>
                <a:lnTo>
                  <a:pt x="192" y="324"/>
                </a:lnTo>
                <a:lnTo>
                  <a:pt x="193" y="323"/>
                </a:lnTo>
                <a:lnTo>
                  <a:pt x="194" y="322"/>
                </a:lnTo>
                <a:lnTo>
                  <a:pt x="195" y="320"/>
                </a:lnTo>
                <a:lnTo>
                  <a:pt x="200" y="317"/>
                </a:lnTo>
                <a:lnTo>
                  <a:pt x="204" y="314"/>
                </a:lnTo>
                <a:lnTo>
                  <a:pt x="206" y="312"/>
                </a:lnTo>
                <a:lnTo>
                  <a:pt x="209" y="310"/>
                </a:lnTo>
                <a:lnTo>
                  <a:pt x="210" y="309"/>
                </a:lnTo>
                <a:lnTo>
                  <a:pt x="211" y="309"/>
                </a:lnTo>
                <a:lnTo>
                  <a:pt x="212" y="308"/>
                </a:lnTo>
                <a:lnTo>
                  <a:pt x="215" y="307"/>
                </a:lnTo>
                <a:lnTo>
                  <a:pt x="217" y="306"/>
                </a:lnTo>
                <a:lnTo>
                  <a:pt x="218" y="306"/>
                </a:lnTo>
                <a:lnTo>
                  <a:pt x="219" y="305"/>
                </a:lnTo>
                <a:lnTo>
                  <a:pt x="221" y="305"/>
                </a:lnTo>
                <a:lnTo>
                  <a:pt x="224" y="305"/>
                </a:lnTo>
                <a:lnTo>
                  <a:pt x="226" y="304"/>
                </a:lnTo>
                <a:lnTo>
                  <a:pt x="227" y="304"/>
                </a:lnTo>
                <a:lnTo>
                  <a:pt x="228" y="305"/>
                </a:lnTo>
                <a:lnTo>
                  <a:pt x="229" y="305"/>
                </a:lnTo>
                <a:lnTo>
                  <a:pt x="230" y="305"/>
                </a:lnTo>
                <a:lnTo>
                  <a:pt x="231" y="306"/>
                </a:lnTo>
                <a:lnTo>
                  <a:pt x="232" y="307"/>
                </a:lnTo>
                <a:lnTo>
                  <a:pt x="233" y="307"/>
                </a:lnTo>
                <a:lnTo>
                  <a:pt x="234" y="308"/>
                </a:lnTo>
                <a:lnTo>
                  <a:pt x="234" y="309"/>
                </a:lnTo>
                <a:lnTo>
                  <a:pt x="235" y="310"/>
                </a:lnTo>
                <a:lnTo>
                  <a:pt x="235" y="312"/>
                </a:lnTo>
                <a:lnTo>
                  <a:pt x="235" y="313"/>
                </a:lnTo>
                <a:lnTo>
                  <a:pt x="235" y="313"/>
                </a:lnTo>
                <a:lnTo>
                  <a:pt x="235" y="314"/>
                </a:lnTo>
                <a:lnTo>
                  <a:pt x="235" y="317"/>
                </a:lnTo>
                <a:lnTo>
                  <a:pt x="234" y="320"/>
                </a:lnTo>
                <a:lnTo>
                  <a:pt x="233" y="326"/>
                </a:lnTo>
                <a:lnTo>
                  <a:pt x="233" y="329"/>
                </a:lnTo>
                <a:lnTo>
                  <a:pt x="233" y="331"/>
                </a:lnTo>
                <a:lnTo>
                  <a:pt x="233" y="332"/>
                </a:lnTo>
                <a:lnTo>
                  <a:pt x="233" y="333"/>
                </a:lnTo>
                <a:lnTo>
                  <a:pt x="233" y="335"/>
                </a:lnTo>
                <a:lnTo>
                  <a:pt x="234" y="336"/>
                </a:lnTo>
                <a:lnTo>
                  <a:pt x="235" y="338"/>
                </a:lnTo>
                <a:lnTo>
                  <a:pt x="236" y="340"/>
                </a:lnTo>
                <a:lnTo>
                  <a:pt x="237" y="341"/>
                </a:lnTo>
                <a:lnTo>
                  <a:pt x="238" y="342"/>
                </a:lnTo>
                <a:lnTo>
                  <a:pt x="239" y="343"/>
                </a:lnTo>
                <a:lnTo>
                  <a:pt x="240" y="343"/>
                </a:lnTo>
                <a:lnTo>
                  <a:pt x="240" y="344"/>
                </a:lnTo>
                <a:lnTo>
                  <a:pt x="241" y="344"/>
                </a:lnTo>
                <a:lnTo>
                  <a:pt x="241" y="343"/>
                </a:lnTo>
                <a:lnTo>
                  <a:pt x="242" y="343"/>
                </a:lnTo>
                <a:lnTo>
                  <a:pt x="242" y="343"/>
                </a:lnTo>
                <a:lnTo>
                  <a:pt x="243" y="343"/>
                </a:lnTo>
                <a:lnTo>
                  <a:pt x="244" y="341"/>
                </a:lnTo>
                <a:lnTo>
                  <a:pt x="245" y="338"/>
                </a:lnTo>
                <a:lnTo>
                  <a:pt x="246" y="337"/>
                </a:lnTo>
                <a:lnTo>
                  <a:pt x="247" y="337"/>
                </a:lnTo>
                <a:lnTo>
                  <a:pt x="250" y="333"/>
                </a:lnTo>
                <a:lnTo>
                  <a:pt x="251" y="333"/>
                </a:lnTo>
                <a:lnTo>
                  <a:pt x="251" y="332"/>
                </a:lnTo>
                <a:lnTo>
                  <a:pt x="252" y="331"/>
                </a:lnTo>
                <a:lnTo>
                  <a:pt x="253" y="329"/>
                </a:lnTo>
                <a:lnTo>
                  <a:pt x="253" y="328"/>
                </a:lnTo>
                <a:lnTo>
                  <a:pt x="254" y="327"/>
                </a:lnTo>
                <a:lnTo>
                  <a:pt x="254" y="327"/>
                </a:lnTo>
                <a:lnTo>
                  <a:pt x="255" y="326"/>
                </a:lnTo>
                <a:lnTo>
                  <a:pt x="256" y="326"/>
                </a:lnTo>
                <a:lnTo>
                  <a:pt x="258" y="324"/>
                </a:lnTo>
                <a:lnTo>
                  <a:pt x="259" y="324"/>
                </a:lnTo>
                <a:lnTo>
                  <a:pt x="260" y="323"/>
                </a:lnTo>
                <a:lnTo>
                  <a:pt x="261" y="323"/>
                </a:lnTo>
                <a:lnTo>
                  <a:pt x="261" y="322"/>
                </a:lnTo>
                <a:lnTo>
                  <a:pt x="262" y="322"/>
                </a:lnTo>
                <a:lnTo>
                  <a:pt x="262" y="322"/>
                </a:lnTo>
                <a:lnTo>
                  <a:pt x="263" y="323"/>
                </a:lnTo>
                <a:lnTo>
                  <a:pt x="264" y="323"/>
                </a:lnTo>
                <a:lnTo>
                  <a:pt x="265" y="323"/>
                </a:lnTo>
                <a:lnTo>
                  <a:pt x="265" y="323"/>
                </a:lnTo>
                <a:lnTo>
                  <a:pt x="266" y="323"/>
                </a:lnTo>
                <a:lnTo>
                  <a:pt x="267" y="323"/>
                </a:lnTo>
                <a:lnTo>
                  <a:pt x="268" y="322"/>
                </a:lnTo>
                <a:lnTo>
                  <a:pt x="268" y="321"/>
                </a:lnTo>
                <a:lnTo>
                  <a:pt x="270" y="320"/>
                </a:lnTo>
                <a:lnTo>
                  <a:pt x="271" y="319"/>
                </a:lnTo>
                <a:lnTo>
                  <a:pt x="271" y="318"/>
                </a:lnTo>
                <a:lnTo>
                  <a:pt x="271" y="318"/>
                </a:lnTo>
                <a:lnTo>
                  <a:pt x="272" y="317"/>
                </a:lnTo>
                <a:lnTo>
                  <a:pt x="272" y="316"/>
                </a:lnTo>
                <a:lnTo>
                  <a:pt x="272" y="314"/>
                </a:lnTo>
                <a:lnTo>
                  <a:pt x="272" y="313"/>
                </a:lnTo>
                <a:lnTo>
                  <a:pt x="271" y="312"/>
                </a:lnTo>
                <a:lnTo>
                  <a:pt x="269" y="302"/>
                </a:lnTo>
                <a:lnTo>
                  <a:pt x="269" y="300"/>
                </a:lnTo>
                <a:lnTo>
                  <a:pt x="269" y="299"/>
                </a:lnTo>
                <a:lnTo>
                  <a:pt x="269" y="298"/>
                </a:lnTo>
                <a:lnTo>
                  <a:pt x="269" y="297"/>
                </a:lnTo>
                <a:lnTo>
                  <a:pt x="270" y="297"/>
                </a:lnTo>
                <a:lnTo>
                  <a:pt x="270" y="296"/>
                </a:lnTo>
                <a:lnTo>
                  <a:pt x="271" y="296"/>
                </a:lnTo>
                <a:lnTo>
                  <a:pt x="272" y="296"/>
                </a:lnTo>
                <a:lnTo>
                  <a:pt x="273" y="296"/>
                </a:lnTo>
                <a:lnTo>
                  <a:pt x="275" y="296"/>
                </a:lnTo>
                <a:lnTo>
                  <a:pt x="276" y="296"/>
                </a:lnTo>
                <a:lnTo>
                  <a:pt x="276" y="297"/>
                </a:lnTo>
                <a:lnTo>
                  <a:pt x="276" y="297"/>
                </a:lnTo>
                <a:lnTo>
                  <a:pt x="277" y="298"/>
                </a:lnTo>
                <a:lnTo>
                  <a:pt x="277" y="299"/>
                </a:lnTo>
                <a:lnTo>
                  <a:pt x="279" y="302"/>
                </a:lnTo>
                <a:lnTo>
                  <a:pt x="281" y="306"/>
                </a:lnTo>
                <a:lnTo>
                  <a:pt x="282" y="308"/>
                </a:lnTo>
                <a:lnTo>
                  <a:pt x="283" y="310"/>
                </a:lnTo>
                <a:lnTo>
                  <a:pt x="283" y="312"/>
                </a:lnTo>
                <a:lnTo>
                  <a:pt x="283" y="314"/>
                </a:lnTo>
                <a:lnTo>
                  <a:pt x="283" y="317"/>
                </a:lnTo>
                <a:lnTo>
                  <a:pt x="283" y="318"/>
                </a:lnTo>
                <a:lnTo>
                  <a:pt x="284" y="320"/>
                </a:lnTo>
                <a:lnTo>
                  <a:pt x="284" y="321"/>
                </a:lnTo>
                <a:lnTo>
                  <a:pt x="285" y="324"/>
                </a:lnTo>
                <a:lnTo>
                  <a:pt x="286" y="325"/>
                </a:lnTo>
                <a:lnTo>
                  <a:pt x="288" y="329"/>
                </a:lnTo>
                <a:lnTo>
                  <a:pt x="288" y="330"/>
                </a:lnTo>
                <a:lnTo>
                  <a:pt x="289" y="331"/>
                </a:lnTo>
                <a:lnTo>
                  <a:pt x="290" y="332"/>
                </a:lnTo>
                <a:lnTo>
                  <a:pt x="290" y="333"/>
                </a:lnTo>
                <a:lnTo>
                  <a:pt x="290" y="334"/>
                </a:lnTo>
                <a:lnTo>
                  <a:pt x="290" y="335"/>
                </a:lnTo>
                <a:lnTo>
                  <a:pt x="291" y="337"/>
                </a:lnTo>
                <a:lnTo>
                  <a:pt x="291" y="339"/>
                </a:lnTo>
                <a:lnTo>
                  <a:pt x="291" y="340"/>
                </a:lnTo>
                <a:lnTo>
                  <a:pt x="292" y="341"/>
                </a:lnTo>
                <a:lnTo>
                  <a:pt x="292" y="342"/>
                </a:lnTo>
                <a:lnTo>
                  <a:pt x="293" y="343"/>
                </a:lnTo>
                <a:lnTo>
                  <a:pt x="297" y="347"/>
                </a:lnTo>
                <a:lnTo>
                  <a:pt x="298" y="348"/>
                </a:lnTo>
                <a:lnTo>
                  <a:pt x="299" y="350"/>
                </a:lnTo>
                <a:lnTo>
                  <a:pt x="300" y="352"/>
                </a:lnTo>
                <a:lnTo>
                  <a:pt x="301" y="354"/>
                </a:lnTo>
                <a:lnTo>
                  <a:pt x="302" y="355"/>
                </a:lnTo>
                <a:lnTo>
                  <a:pt x="303" y="356"/>
                </a:lnTo>
                <a:lnTo>
                  <a:pt x="304" y="357"/>
                </a:lnTo>
                <a:lnTo>
                  <a:pt x="306" y="358"/>
                </a:lnTo>
                <a:lnTo>
                  <a:pt x="306" y="358"/>
                </a:lnTo>
                <a:lnTo>
                  <a:pt x="309" y="359"/>
                </a:lnTo>
                <a:lnTo>
                  <a:pt x="310" y="360"/>
                </a:lnTo>
                <a:lnTo>
                  <a:pt x="311" y="361"/>
                </a:lnTo>
                <a:lnTo>
                  <a:pt x="313" y="362"/>
                </a:lnTo>
                <a:lnTo>
                  <a:pt x="315" y="364"/>
                </a:lnTo>
                <a:lnTo>
                  <a:pt x="316" y="365"/>
                </a:lnTo>
                <a:lnTo>
                  <a:pt x="318" y="366"/>
                </a:lnTo>
                <a:lnTo>
                  <a:pt x="319" y="367"/>
                </a:lnTo>
                <a:lnTo>
                  <a:pt x="325" y="370"/>
                </a:lnTo>
                <a:lnTo>
                  <a:pt x="328" y="371"/>
                </a:lnTo>
                <a:lnTo>
                  <a:pt x="329" y="371"/>
                </a:lnTo>
                <a:lnTo>
                  <a:pt x="330" y="371"/>
                </a:lnTo>
                <a:lnTo>
                  <a:pt x="335" y="372"/>
                </a:lnTo>
                <a:lnTo>
                  <a:pt x="336" y="372"/>
                </a:lnTo>
                <a:lnTo>
                  <a:pt x="337" y="372"/>
                </a:lnTo>
                <a:lnTo>
                  <a:pt x="338" y="372"/>
                </a:lnTo>
                <a:lnTo>
                  <a:pt x="339" y="372"/>
                </a:lnTo>
                <a:lnTo>
                  <a:pt x="340" y="372"/>
                </a:lnTo>
                <a:lnTo>
                  <a:pt x="343" y="370"/>
                </a:lnTo>
                <a:lnTo>
                  <a:pt x="346" y="369"/>
                </a:lnTo>
                <a:lnTo>
                  <a:pt x="348" y="368"/>
                </a:lnTo>
                <a:lnTo>
                  <a:pt x="350" y="368"/>
                </a:lnTo>
                <a:lnTo>
                  <a:pt x="357" y="365"/>
                </a:lnTo>
                <a:lnTo>
                  <a:pt x="359" y="365"/>
                </a:lnTo>
                <a:lnTo>
                  <a:pt x="363" y="364"/>
                </a:lnTo>
                <a:lnTo>
                  <a:pt x="364" y="364"/>
                </a:lnTo>
                <a:lnTo>
                  <a:pt x="364" y="364"/>
                </a:lnTo>
                <a:lnTo>
                  <a:pt x="365" y="364"/>
                </a:lnTo>
                <a:lnTo>
                  <a:pt x="366" y="364"/>
                </a:lnTo>
                <a:lnTo>
                  <a:pt x="367" y="364"/>
                </a:lnTo>
                <a:lnTo>
                  <a:pt x="367" y="365"/>
                </a:lnTo>
                <a:lnTo>
                  <a:pt x="368" y="365"/>
                </a:lnTo>
                <a:lnTo>
                  <a:pt x="369" y="365"/>
                </a:lnTo>
                <a:lnTo>
                  <a:pt x="370" y="366"/>
                </a:lnTo>
                <a:lnTo>
                  <a:pt x="371" y="368"/>
                </a:lnTo>
                <a:lnTo>
                  <a:pt x="371" y="369"/>
                </a:lnTo>
                <a:lnTo>
                  <a:pt x="372" y="370"/>
                </a:lnTo>
                <a:lnTo>
                  <a:pt x="373" y="372"/>
                </a:lnTo>
                <a:lnTo>
                  <a:pt x="373" y="374"/>
                </a:lnTo>
                <a:lnTo>
                  <a:pt x="374" y="377"/>
                </a:lnTo>
                <a:lnTo>
                  <a:pt x="374" y="379"/>
                </a:lnTo>
                <a:lnTo>
                  <a:pt x="374" y="380"/>
                </a:lnTo>
                <a:lnTo>
                  <a:pt x="375" y="382"/>
                </a:lnTo>
                <a:lnTo>
                  <a:pt x="374" y="384"/>
                </a:lnTo>
                <a:lnTo>
                  <a:pt x="374" y="385"/>
                </a:lnTo>
                <a:lnTo>
                  <a:pt x="374" y="387"/>
                </a:lnTo>
                <a:lnTo>
                  <a:pt x="374" y="388"/>
                </a:lnTo>
                <a:lnTo>
                  <a:pt x="372" y="394"/>
                </a:lnTo>
                <a:lnTo>
                  <a:pt x="372" y="397"/>
                </a:lnTo>
                <a:lnTo>
                  <a:pt x="372" y="398"/>
                </a:lnTo>
                <a:lnTo>
                  <a:pt x="372" y="400"/>
                </a:lnTo>
                <a:lnTo>
                  <a:pt x="371" y="401"/>
                </a:lnTo>
                <a:lnTo>
                  <a:pt x="371" y="403"/>
                </a:lnTo>
                <a:lnTo>
                  <a:pt x="372" y="405"/>
                </a:lnTo>
                <a:lnTo>
                  <a:pt x="372" y="407"/>
                </a:lnTo>
                <a:lnTo>
                  <a:pt x="372" y="409"/>
                </a:lnTo>
                <a:lnTo>
                  <a:pt x="373" y="411"/>
                </a:lnTo>
                <a:lnTo>
                  <a:pt x="373" y="413"/>
                </a:lnTo>
                <a:lnTo>
                  <a:pt x="374" y="415"/>
                </a:lnTo>
                <a:lnTo>
                  <a:pt x="375" y="416"/>
                </a:lnTo>
                <a:lnTo>
                  <a:pt x="376" y="417"/>
                </a:lnTo>
                <a:lnTo>
                  <a:pt x="376" y="418"/>
                </a:lnTo>
                <a:lnTo>
                  <a:pt x="377" y="419"/>
                </a:lnTo>
                <a:lnTo>
                  <a:pt x="379" y="420"/>
                </a:lnTo>
                <a:lnTo>
                  <a:pt x="380" y="421"/>
                </a:lnTo>
                <a:lnTo>
                  <a:pt x="382" y="422"/>
                </a:lnTo>
                <a:lnTo>
                  <a:pt x="383" y="423"/>
                </a:lnTo>
                <a:lnTo>
                  <a:pt x="385" y="424"/>
                </a:lnTo>
                <a:lnTo>
                  <a:pt x="386" y="424"/>
                </a:lnTo>
                <a:lnTo>
                  <a:pt x="387" y="424"/>
                </a:lnTo>
                <a:lnTo>
                  <a:pt x="388" y="424"/>
                </a:lnTo>
                <a:lnTo>
                  <a:pt x="389" y="424"/>
                </a:lnTo>
                <a:lnTo>
                  <a:pt x="390" y="424"/>
                </a:lnTo>
                <a:lnTo>
                  <a:pt x="391" y="424"/>
                </a:lnTo>
                <a:lnTo>
                  <a:pt x="391" y="423"/>
                </a:lnTo>
                <a:lnTo>
                  <a:pt x="393" y="422"/>
                </a:lnTo>
                <a:lnTo>
                  <a:pt x="394" y="422"/>
                </a:lnTo>
                <a:lnTo>
                  <a:pt x="394" y="421"/>
                </a:lnTo>
                <a:lnTo>
                  <a:pt x="395" y="421"/>
                </a:lnTo>
                <a:lnTo>
                  <a:pt x="396" y="421"/>
                </a:lnTo>
                <a:lnTo>
                  <a:pt x="396" y="421"/>
                </a:lnTo>
                <a:lnTo>
                  <a:pt x="397" y="421"/>
                </a:lnTo>
                <a:lnTo>
                  <a:pt x="397" y="422"/>
                </a:lnTo>
                <a:lnTo>
                  <a:pt x="398" y="422"/>
                </a:lnTo>
                <a:lnTo>
                  <a:pt x="400" y="423"/>
                </a:lnTo>
                <a:lnTo>
                  <a:pt x="401" y="424"/>
                </a:lnTo>
                <a:lnTo>
                  <a:pt x="402" y="426"/>
                </a:lnTo>
                <a:lnTo>
                  <a:pt x="404" y="428"/>
                </a:lnTo>
                <a:lnTo>
                  <a:pt x="405" y="430"/>
                </a:lnTo>
                <a:lnTo>
                  <a:pt x="406" y="431"/>
                </a:lnTo>
                <a:lnTo>
                  <a:pt x="407" y="433"/>
                </a:lnTo>
                <a:lnTo>
                  <a:pt x="409" y="437"/>
                </a:lnTo>
                <a:lnTo>
                  <a:pt x="410" y="438"/>
                </a:lnTo>
                <a:lnTo>
                  <a:pt x="411" y="441"/>
                </a:lnTo>
                <a:lnTo>
                  <a:pt x="412" y="442"/>
                </a:lnTo>
                <a:lnTo>
                  <a:pt x="413" y="443"/>
                </a:lnTo>
                <a:lnTo>
                  <a:pt x="414" y="444"/>
                </a:lnTo>
                <a:lnTo>
                  <a:pt x="415" y="444"/>
                </a:lnTo>
                <a:lnTo>
                  <a:pt x="425" y="452"/>
                </a:lnTo>
                <a:lnTo>
                  <a:pt x="427" y="454"/>
                </a:lnTo>
                <a:lnTo>
                  <a:pt x="429" y="455"/>
                </a:lnTo>
                <a:lnTo>
                  <a:pt x="434" y="460"/>
                </a:lnTo>
                <a:lnTo>
                  <a:pt x="437" y="463"/>
                </a:lnTo>
                <a:lnTo>
                  <a:pt x="438" y="465"/>
                </a:lnTo>
                <a:lnTo>
                  <a:pt x="441" y="468"/>
                </a:lnTo>
                <a:lnTo>
                  <a:pt x="443" y="471"/>
                </a:lnTo>
                <a:lnTo>
                  <a:pt x="445" y="474"/>
                </a:lnTo>
                <a:lnTo>
                  <a:pt x="447" y="478"/>
                </a:lnTo>
                <a:lnTo>
                  <a:pt x="448" y="479"/>
                </a:lnTo>
                <a:lnTo>
                  <a:pt x="448" y="481"/>
                </a:lnTo>
                <a:lnTo>
                  <a:pt x="448" y="482"/>
                </a:lnTo>
                <a:lnTo>
                  <a:pt x="448" y="482"/>
                </a:lnTo>
                <a:lnTo>
                  <a:pt x="448" y="483"/>
                </a:lnTo>
                <a:lnTo>
                  <a:pt x="448" y="484"/>
                </a:lnTo>
                <a:lnTo>
                  <a:pt x="448" y="485"/>
                </a:lnTo>
                <a:lnTo>
                  <a:pt x="447" y="487"/>
                </a:lnTo>
                <a:lnTo>
                  <a:pt x="446" y="488"/>
                </a:lnTo>
                <a:lnTo>
                  <a:pt x="446" y="490"/>
                </a:lnTo>
                <a:lnTo>
                  <a:pt x="446" y="491"/>
                </a:lnTo>
                <a:lnTo>
                  <a:pt x="446" y="491"/>
                </a:lnTo>
                <a:lnTo>
                  <a:pt x="446" y="492"/>
                </a:lnTo>
                <a:lnTo>
                  <a:pt x="446" y="494"/>
                </a:lnTo>
                <a:lnTo>
                  <a:pt x="447" y="495"/>
                </a:lnTo>
                <a:lnTo>
                  <a:pt x="447" y="496"/>
                </a:lnTo>
                <a:lnTo>
                  <a:pt x="448" y="497"/>
                </a:lnTo>
                <a:lnTo>
                  <a:pt x="449" y="497"/>
                </a:lnTo>
                <a:lnTo>
                  <a:pt x="449" y="498"/>
                </a:lnTo>
                <a:lnTo>
                  <a:pt x="450" y="498"/>
                </a:lnTo>
                <a:lnTo>
                  <a:pt x="451" y="498"/>
                </a:lnTo>
                <a:lnTo>
                  <a:pt x="451" y="497"/>
                </a:lnTo>
                <a:lnTo>
                  <a:pt x="452" y="497"/>
                </a:lnTo>
                <a:lnTo>
                  <a:pt x="455" y="494"/>
                </a:lnTo>
                <a:lnTo>
                  <a:pt x="457" y="493"/>
                </a:lnTo>
                <a:lnTo>
                  <a:pt x="458" y="492"/>
                </a:lnTo>
                <a:lnTo>
                  <a:pt x="459" y="491"/>
                </a:lnTo>
                <a:lnTo>
                  <a:pt x="460" y="491"/>
                </a:lnTo>
                <a:lnTo>
                  <a:pt x="462" y="491"/>
                </a:lnTo>
                <a:lnTo>
                  <a:pt x="463" y="491"/>
                </a:lnTo>
                <a:lnTo>
                  <a:pt x="464" y="491"/>
                </a:lnTo>
                <a:lnTo>
                  <a:pt x="464" y="491"/>
                </a:lnTo>
                <a:lnTo>
                  <a:pt x="465" y="491"/>
                </a:lnTo>
                <a:lnTo>
                  <a:pt x="465" y="491"/>
                </a:lnTo>
                <a:lnTo>
                  <a:pt x="466" y="491"/>
                </a:lnTo>
                <a:lnTo>
                  <a:pt x="466" y="492"/>
                </a:lnTo>
                <a:lnTo>
                  <a:pt x="468" y="493"/>
                </a:lnTo>
                <a:lnTo>
                  <a:pt x="469" y="495"/>
                </a:lnTo>
                <a:lnTo>
                  <a:pt x="470" y="497"/>
                </a:lnTo>
                <a:lnTo>
                  <a:pt x="472" y="502"/>
                </a:lnTo>
                <a:lnTo>
                  <a:pt x="473" y="505"/>
                </a:lnTo>
                <a:lnTo>
                  <a:pt x="474" y="506"/>
                </a:lnTo>
                <a:lnTo>
                  <a:pt x="474" y="506"/>
                </a:lnTo>
                <a:lnTo>
                  <a:pt x="474" y="507"/>
                </a:lnTo>
                <a:lnTo>
                  <a:pt x="474" y="508"/>
                </a:lnTo>
                <a:lnTo>
                  <a:pt x="473" y="509"/>
                </a:lnTo>
                <a:lnTo>
                  <a:pt x="473" y="510"/>
                </a:lnTo>
                <a:lnTo>
                  <a:pt x="472" y="511"/>
                </a:lnTo>
                <a:lnTo>
                  <a:pt x="471" y="513"/>
                </a:lnTo>
                <a:lnTo>
                  <a:pt x="470" y="516"/>
                </a:lnTo>
                <a:lnTo>
                  <a:pt x="468" y="518"/>
                </a:lnTo>
                <a:lnTo>
                  <a:pt x="467" y="519"/>
                </a:lnTo>
                <a:lnTo>
                  <a:pt x="467" y="519"/>
                </a:lnTo>
                <a:lnTo>
                  <a:pt x="466" y="520"/>
                </a:lnTo>
                <a:lnTo>
                  <a:pt x="465" y="521"/>
                </a:lnTo>
                <a:lnTo>
                  <a:pt x="464" y="521"/>
                </a:lnTo>
                <a:lnTo>
                  <a:pt x="463" y="522"/>
                </a:lnTo>
                <a:lnTo>
                  <a:pt x="462" y="522"/>
                </a:lnTo>
                <a:lnTo>
                  <a:pt x="462" y="522"/>
                </a:lnTo>
                <a:lnTo>
                  <a:pt x="461" y="522"/>
                </a:lnTo>
                <a:lnTo>
                  <a:pt x="460" y="522"/>
                </a:lnTo>
                <a:lnTo>
                  <a:pt x="459" y="522"/>
                </a:lnTo>
                <a:lnTo>
                  <a:pt x="458" y="522"/>
                </a:lnTo>
                <a:lnTo>
                  <a:pt x="456" y="522"/>
                </a:lnTo>
                <a:lnTo>
                  <a:pt x="454" y="521"/>
                </a:lnTo>
                <a:lnTo>
                  <a:pt x="450" y="520"/>
                </a:lnTo>
                <a:lnTo>
                  <a:pt x="448" y="520"/>
                </a:lnTo>
                <a:lnTo>
                  <a:pt x="446" y="520"/>
                </a:lnTo>
                <a:lnTo>
                  <a:pt x="445" y="520"/>
                </a:lnTo>
                <a:lnTo>
                  <a:pt x="445" y="520"/>
                </a:lnTo>
                <a:lnTo>
                  <a:pt x="444" y="520"/>
                </a:lnTo>
                <a:lnTo>
                  <a:pt x="443" y="521"/>
                </a:lnTo>
                <a:lnTo>
                  <a:pt x="442" y="522"/>
                </a:lnTo>
                <a:lnTo>
                  <a:pt x="441" y="525"/>
                </a:lnTo>
                <a:lnTo>
                  <a:pt x="440" y="526"/>
                </a:lnTo>
                <a:lnTo>
                  <a:pt x="439" y="527"/>
                </a:lnTo>
                <a:lnTo>
                  <a:pt x="439" y="528"/>
                </a:lnTo>
                <a:lnTo>
                  <a:pt x="438" y="529"/>
                </a:lnTo>
                <a:lnTo>
                  <a:pt x="437" y="530"/>
                </a:lnTo>
                <a:lnTo>
                  <a:pt x="436" y="531"/>
                </a:lnTo>
                <a:lnTo>
                  <a:pt x="433" y="533"/>
                </a:lnTo>
                <a:lnTo>
                  <a:pt x="431" y="534"/>
                </a:lnTo>
                <a:lnTo>
                  <a:pt x="430" y="535"/>
                </a:lnTo>
                <a:lnTo>
                  <a:pt x="428" y="538"/>
                </a:lnTo>
                <a:lnTo>
                  <a:pt x="425" y="540"/>
                </a:lnTo>
                <a:lnTo>
                  <a:pt x="425" y="541"/>
                </a:lnTo>
                <a:lnTo>
                  <a:pt x="424" y="542"/>
                </a:lnTo>
                <a:lnTo>
                  <a:pt x="424" y="543"/>
                </a:lnTo>
                <a:lnTo>
                  <a:pt x="423" y="544"/>
                </a:lnTo>
                <a:lnTo>
                  <a:pt x="423" y="545"/>
                </a:lnTo>
                <a:lnTo>
                  <a:pt x="423" y="549"/>
                </a:lnTo>
                <a:lnTo>
                  <a:pt x="423" y="551"/>
                </a:lnTo>
                <a:lnTo>
                  <a:pt x="423" y="552"/>
                </a:lnTo>
                <a:lnTo>
                  <a:pt x="422" y="555"/>
                </a:lnTo>
                <a:lnTo>
                  <a:pt x="421" y="557"/>
                </a:lnTo>
                <a:lnTo>
                  <a:pt x="419" y="561"/>
                </a:lnTo>
                <a:lnTo>
                  <a:pt x="418" y="565"/>
                </a:lnTo>
                <a:lnTo>
                  <a:pt x="416" y="569"/>
                </a:lnTo>
                <a:lnTo>
                  <a:pt x="416" y="570"/>
                </a:lnTo>
                <a:lnTo>
                  <a:pt x="415" y="570"/>
                </a:lnTo>
                <a:lnTo>
                  <a:pt x="414" y="571"/>
                </a:lnTo>
                <a:lnTo>
                  <a:pt x="413" y="572"/>
                </a:lnTo>
                <a:lnTo>
                  <a:pt x="413" y="572"/>
                </a:lnTo>
                <a:lnTo>
                  <a:pt x="413" y="573"/>
                </a:lnTo>
                <a:lnTo>
                  <a:pt x="411" y="573"/>
                </a:lnTo>
                <a:lnTo>
                  <a:pt x="407" y="574"/>
                </a:lnTo>
                <a:lnTo>
                  <a:pt x="404" y="575"/>
                </a:lnTo>
                <a:lnTo>
                  <a:pt x="402" y="575"/>
                </a:lnTo>
                <a:lnTo>
                  <a:pt x="401" y="575"/>
                </a:lnTo>
                <a:lnTo>
                  <a:pt x="399" y="575"/>
                </a:lnTo>
                <a:lnTo>
                  <a:pt x="397" y="574"/>
                </a:lnTo>
                <a:lnTo>
                  <a:pt x="396" y="574"/>
                </a:lnTo>
                <a:lnTo>
                  <a:pt x="394" y="573"/>
                </a:lnTo>
                <a:lnTo>
                  <a:pt x="393" y="573"/>
                </a:lnTo>
                <a:lnTo>
                  <a:pt x="392" y="572"/>
                </a:lnTo>
                <a:lnTo>
                  <a:pt x="391" y="571"/>
                </a:lnTo>
                <a:lnTo>
                  <a:pt x="390" y="570"/>
                </a:lnTo>
                <a:lnTo>
                  <a:pt x="387" y="568"/>
                </a:lnTo>
                <a:lnTo>
                  <a:pt x="386" y="566"/>
                </a:lnTo>
                <a:lnTo>
                  <a:pt x="384" y="565"/>
                </a:lnTo>
                <a:lnTo>
                  <a:pt x="382" y="564"/>
                </a:lnTo>
                <a:lnTo>
                  <a:pt x="381" y="563"/>
                </a:lnTo>
                <a:lnTo>
                  <a:pt x="380" y="563"/>
                </a:lnTo>
                <a:lnTo>
                  <a:pt x="379" y="562"/>
                </a:lnTo>
                <a:lnTo>
                  <a:pt x="378" y="562"/>
                </a:lnTo>
                <a:lnTo>
                  <a:pt x="376" y="562"/>
                </a:lnTo>
                <a:lnTo>
                  <a:pt x="375" y="562"/>
                </a:lnTo>
                <a:lnTo>
                  <a:pt x="374" y="563"/>
                </a:lnTo>
                <a:lnTo>
                  <a:pt x="374" y="563"/>
                </a:lnTo>
                <a:lnTo>
                  <a:pt x="373" y="564"/>
                </a:lnTo>
                <a:lnTo>
                  <a:pt x="372" y="565"/>
                </a:lnTo>
                <a:lnTo>
                  <a:pt x="370" y="568"/>
                </a:lnTo>
                <a:lnTo>
                  <a:pt x="369" y="569"/>
                </a:lnTo>
                <a:lnTo>
                  <a:pt x="369" y="569"/>
                </a:lnTo>
                <a:lnTo>
                  <a:pt x="368" y="570"/>
                </a:lnTo>
                <a:lnTo>
                  <a:pt x="368" y="570"/>
                </a:lnTo>
                <a:lnTo>
                  <a:pt x="367" y="571"/>
                </a:lnTo>
                <a:lnTo>
                  <a:pt x="367" y="571"/>
                </a:lnTo>
                <a:lnTo>
                  <a:pt x="366" y="571"/>
                </a:lnTo>
                <a:lnTo>
                  <a:pt x="365" y="571"/>
                </a:lnTo>
                <a:lnTo>
                  <a:pt x="364" y="570"/>
                </a:lnTo>
                <a:lnTo>
                  <a:pt x="361" y="570"/>
                </a:lnTo>
                <a:lnTo>
                  <a:pt x="360" y="570"/>
                </a:lnTo>
                <a:lnTo>
                  <a:pt x="359" y="570"/>
                </a:lnTo>
                <a:lnTo>
                  <a:pt x="358" y="570"/>
                </a:lnTo>
                <a:lnTo>
                  <a:pt x="357" y="570"/>
                </a:lnTo>
                <a:lnTo>
                  <a:pt x="356" y="570"/>
                </a:lnTo>
                <a:lnTo>
                  <a:pt x="356" y="570"/>
                </a:lnTo>
                <a:lnTo>
                  <a:pt x="355" y="571"/>
                </a:lnTo>
                <a:lnTo>
                  <a:pt x="355" y="571"/>
                </a:lnTo>
                <a:lnTo>
                  <a:pt x="354" y="571"/>
                </a:lnTo>
                <a:lnTo>
                  <a:pt x="354" y="572"/>
                </a:lnTo>
                <a:lnTo>
                  <a:pt x="354" y="572"/>
                </a:lnTo>
                <a:lnTo>
                  <a:pt x="354" y="573"/>
                </a:lnTo>
                <a:lnTo>
                  <a:pt x="354" y="573"/>
                </a:lnTo>
                <a:lnTo>
                  <a:pt x="354" y="574"/>
                </a:lnTo>
                <a:lnTo>
                  <a:pt x="354" y="575"/>
                </a:lnTo>
                <a:lnTo>
                  <a:pt x="355" y="576"/>
                </a:lnTo>
                <a:lnTo>
                  <a:pt x="358" y="582"/>
                </a:lnTo>
                <a:lnTo>
                  <a:pt x="359" y="585"/>
                </a:lnTo>
                <a:lnTo>
                  <a:pt x="359" y="586"/>
                </a:lnTo>
                <a:lnTo>
                  <a:pt x="359" y="587"/>
                </a:lnTo>
                <a:lnTo>
                  <a:pt x="360" y="589"/>
                </a:lnTo>
                <a:lnTo>
                  <a:pt x="360" y="590"/>
                </a:lnTo>
                <a:lnTo>
                  <a:pt x="359" y="591"/>
                </a:lnTo>
                <a:lnTo>
                  <a:pt x="359" y="592"/>
                </a:lnTo>
                <a:lnTo>
                  <a:pt x="359" y="593"/>
                </a:lnTo>
                <a:lnTo>
                  <a:pt x="358" y="594"/>
                </a:lnTo>
                <a:lnTo>
                  <a:pt x="358" y="596"/>
                </a:lnTo>
                <a:lnTo>
                  <a:pt x="357" y="597"/>
                </a:lnTo>
                <a:lnTo>
                  <a:pt x="355" y="598"/>
                </a:lnTo>
                <a:lnTo>
                  <a:pt x="355" y="599"/>
                </a:lnTo>
                <a:lnTo>
                  <a:pt x="354" y="600"/>
                </a:lnTo>
                <a:lnTo>
                  <a:pt x="353" y="600"/>
                </a:lnTo>
                <a:lnTo>
                  <a:pt x="352" y="601"/>
                </a:lnTo>
                <a:lnTo>
                  <a:pt x="351" y="601"/>
                </a:lnTo>
                <a:lnTo>
                  <a:pt x="349" y="602"/>
                </a:lnTo>
                <a:lnTo>
                  <a:pt x="348" y="602"/>
                </a:lnTo>
                <a:lnTo>
                  <a:pt x="347" y="602"/>
                </a:lnTo>
                <a:lnTo>
                  <a:pt x="345" y="602"/>
                </a:lnTo>
                <a:lnTo>
                  <a:pt x="344" y="602"/>
                </a:lnTo>
                <a:lnTo>
                  <a:pt x="343" y="602"/>
                </a:lnTo>
                <a:lnTo>
                  <a:pt x="341" y="602"/>
                </a:lnTo>
                <a:lnTo>
                  <a:pt x="340" y="601"/>
                </a:lnTo>
                <a:lnTo>
                  <a:pt x="339" y="601"/>
                </a:lnTo>
                <a:lnTo>
                  <a:pt x="336" y="600"/>
                </a:lnTo>
                <a:lnTo>
                  <a:pt x="335" y="600"/>
                </a:lnTo>
                <a:lnTo>
                  <a:pt x="334" y="599"/>
                </a:lnTo>
                <a:lnTo>
                  <a:pt x="333" y="599"/>
                </a:lnTo>
                <a:lnTo>
                  <a:pt x="331" y="599"/>
                </a:lnTo>
                <a:lnTo>
                  <a:pt x="329" y="599"/>
                </a:lnTo>
                <a:lnTo>
                  <a:pt x="327" y="599"/>
                </a:lnTo>
                <a:lnTo>
                  <a:pt x="325" y="599"/>
                </a:lnTo>
                <a:lnTo>
                  <a:pt x="321" y="599"/>
                </a:lnTo>
                <a:lnTo>
                  <a:pt x="319" y="600"/>
                </a:lnTo>
                <a:lnTo>
                  <a:pt x="318" y="600"/>
                </a:lnTo>
                <a:lnTo>
                  <a:pt x="315" y="601"/>
                </a:lnTo>
                <a:lnTo>
                  <a:pt x="312" y="602"/>
                </a:lnTo>
                <a:lnTo>
                  <a:pt x="309" y="603"/>
                </a:lnTo>
                <a:lnTo>
                  <a:pt x="307" y="603"/>
                </a:lnTo>
                <a:lnTo>
                  <a:pt x="306" y="603"/>
                </a:lnTo>
                <a:lnTo>
                  <a:pt x="306" y="604"/>
                </a:lnTo>
                <a:lnTo>
                  <a:pt x="305" y="604"/>
                </a:lnTo>
                <a:lnTo>
                  <a:pt x="305" y="605"/>
                </a:lnTo>
                <a:lnTo>
                  <a:pt x="305" y="605"/>
                </a:lnTo>
                <a:lnTo>
                  <a:pt x="305" y="607"/>
                </a:lnTo>
                <a:lnTo>
                  <a:pt x="305" y="608"/>
                </a:lnTo>
                <a:lnTo>
                  <a:pt x="304" y="611"/>
                </a:lnTo>
                <a:lnTo>
                  <a:pt x="304" y="613"/>
                </a:lnTo>
                <a:lnTo>
                  <a:pt x="303" y="614"/>
                </a:lnTo>
                <a:lnTo>
                  <a:pt x="303" y="615"/>
                </a:lnTo>
                <a:lnTo>
                  <a:pt x="302" y="617"/>
                </a:lnTo>
                <a:lnTo>
                  <a:pt x="301" y="618"/>
                </a:lnTo>
                <a:lnTo>
                  <a:pt x="300" y="620"/>
                </a:lnTo>
                <a:lnTo>
                  <a:pt x="299" y="621"/>
                </a:lnTo>
                <a:lnTo>
                  <a:pt x="298" y="623"/>
                </a:lnTo>
                <a:lnTo>
                  <a:pt x="297" y="624"/>
                </a:lnTo>
                <a:lnTo>
                  <a:pt x="296" y="625"/>
                </a:lnTo>
                <a:lnTo>
                  <a:pt x="295" y="626"/>
                </a:lnTo>
                <a:lnTo>
                  <a:pt x="293" y="627"/>
                </a:lnTo>
                <a:lnTo>
                  <a:pt x="292" y="627"/>
                </a:lnTo>
                <a:lnTo>
                  <a:pt x="291" y="628"/>
                </a:lnTo>
                <a:lnTo>
                  <a:pt x="290" y="628"/>
                </a:lnTo>
                <a:lnTo>
                  <a:pt x="290" y="628"/>
                </a:lnTo>
                <a:lnTo>
                  <a:pt x="289" y="627"/>
                </a:lnTo>
                <a:lnTo>
                  <a:pt x="287" y="626"/>
                </a:lnTo>
                <a:lnTo>
                  <a:pt x="283" y="623"/>
                </a:lnTo>
                <a:lnTo>
                  <a:pt x="281" y="622"/>
                </a:lnTo>
                <a:lnTo>
                  <a:pt x="280" y="621"/>
                </a:lnTo>
                <a:lnTo>
                  <a:pt x="278" y="620"/>
                </a:lnTo>
                <a:lnTo>
                  <a:pt x="277" y="620"/>
                </a:lnTo>
                <a:lnTo>
                  <a:pt x="276" y="619"/>
                </a:lnTo>
                <a:lnTo>
                  <a:pt x="275" y="619"/>
                </a:lnTo>
                <a:lnTo>
                  <a:pt x="273" y="619"/>
                </a:lnTo>
                <a:lnTo>
                  <a:pt x="272" y="618"/>
                </a:lnTo>
                <a:lnTo>
                  <a:pt x="269" y="618"/>
                </a:lnTo>
                <a:lnTo>
                  <a:pt x="266" y="618"/>
                </a:lnTo>
                <a:lnTo>
                  <a:pt x="264" y="617"/>
                </a:lnTo>
                <a:lnTo>
                  <a:pt x="261" y="616"/>
                </a:lnTo>
                <a:lnTo>
                  <a:pt x="258" y="615"/>
                </a:lnTo>
                <a:lnTo>
                  <a:pt x="257" y="615"/>
                </a:lnTo>
                <a:lnTo>
                  <a:pt x="255" y="615"/>
                </a:lnTo>
                <a:lnTo>
                  <a:pt x="252" y="615"/>
                </a:lnTo>
                <a:lnTo>
                  <a:pt x="250" y="614"/>
                </a:lnTo>
                <a:lnTo>
                  <a:pt x="250" y="614"/>
                </a:lnTo>
                <a:lnTo>
                  <a:pt x="249" y="614"/>
                </a:lnTo>
                <a:lnTo>
                  <a:pt x="249" y="613"/>
                </a:lnTo>
                <a:lnTo>
                  <a:pt x="248" y="612"/>
                </a:lnTo>
                <a:lnTo>
                  <a:pt x="248" y="611"/>
                </a:lnTo>
                <a:lnTo>
                  <a:pt x="247" y="610"/>
                </a:lnTo>
                <a:lnTo>
                  <a:pt x="247" y="609"/>
                </a:lnTo>
                <a:lnTo>
                  <a:pt x="246" y="605"/>
                </a:lnTo>
                <a:lnTo>
                  <a:pt x="246" y="604"/>
                </a:lnTo>
                <a:lnTo>
                  <a:pt x="246" y="603"/>
                </a:lnTo>
                <a:lnTo>
                  <a:pt x="246" y="602"/>
                </a:lnTo>
                <a:lnTo>
                  <a:pt x="245" y="601"/>
                </a:lnTo>
                <a:lnTo>
                  <a:pt x="244" y="600"/>
                </a:lnTo>
                <a:lnTo>
                  <a:pt x="244" y="600"/>
                </a:lnTo>
                <a:lnTo>
                  <a:pt x="243" y="599"/>
                </a:lnTo>
                <a:lnTo>
                  <a:pt x="242" y="599"/>
                </a:lnTo>
                <a:lnTo>
                  <a:pt x="242" y="599"/>
                </a:lnTo>
                <a:lnTo>
                  <a:pt x="241" y="599"/>
                </a:lnTo>
                <a:lnTo>
                  <a:pt x="240" y="600"/>
                </a:lnTo>
                <a:lnTo>
                  <a:pt x="239" y="600"/>
                </a:lnTo>
                <a:lnTo>
                  <a:pt x="238" y="600"/>
                </a:lnTo>
                <a:lnTo>
                  <a:pt x="238" y="601"/>
                </a:lnTo>
                <a:lnTo>
                  <a:pt x="237" y="602"/>
                </a:lnTo>
                <a:lnTo>
                  <a:pt x="237" y="602"/>
                </a:lnTo>
                <a:lnTo>
                  <a:pt x="235" y="604"/>
                </a:lnTo>
                <a:lnTo>
                  <a:pt x="232" y="609"/>
                </a:lnTo>
                <a:lnTo>
                  <a:pt x="231" y="611"/>
                </a:lnTo>
                <a:lnTo>
                  <a:pt x="230" y="613"/>
                </a:lnTo>
                <a:lnTo>
                  <a:pt x="230" y="614"/>
                </a:lnTo>
                <a:lnTo>
                  <a:pt x="230" y="616"/>
                </a:lnTo>
                <a:lnTo>
                  <a:pt x="230" y="618"/>
                </a:lnTo>
                <a:lnTo>
                  <a:pt x="230" y="620"/>
                </a:lnTo>
                <a:lnTo>
                  <a:pt x="230" y="621"/>
                </a:lnTo>
                <a:lnTo>
                  <a:pt x="231" y="624"/>
                </a:lnTo>
                <a:lnTo>
                  <a:pt x="231" y="625"/>
                </a:lnTo>
                <a:lnTo>
                  <a:pt x="232" y="627"/>
                </a:lnTo>
                <a:lnTo>
                  <a:pt x="233" y="631"/>
                </a:lnTo>
                <a:lnTo>
                  <a:pt x="235" y="634"/>
                </a:lnTo>
                <a:lnTo>
                  <a:pt x="235" y="635"/>
                </a:lnTo>
                <a:lnTo>
                  <a:pt x="236" y="636"/>
                </a:lnTo>
                <a:lnTo>
                  <a:pt x="236" y="637"/>
                </a:lnTo>
                <a:lnTo>
                  <a:pt x="236" y="638"/>
                </a:lnTo>
                <a:lnTo>
                  <a:pt x="236" y="640"/>
                </a:lnTo>
                <a:lnTo>
                  <a:pt x="236" y="641"/>
                </a:lnTo>
                <a:lnTo>
                  <a:pt x="235" y="641"/>
                </a:lnTo>
                <a:lnTo>
                  <a:pt x="235" y="642"/>
                </a:lnTo>
                <a:lnTo>
                  <a:pt x="234" y="643"/>
                </a:lnTo>
                <a:lnTo>
                  <a:pt x="233" y="644"/>
                </a:lnTo>
                <a:lnTo>
                  <a:pt x="230" y="647"/>
                </a:lnTo>
                <a:lnTo>
                  <a:pt x="227" y="649"/>
                </a:lnTo>
                <a:lnTo>
                  <a:pt x="226" y="651"/>
                </a:lnTo>
                <a:lnTo>
                  <a:pt x="225" y="652"/>
                </a:lnTo>
                <a:lnTo>
                  <a:pt x="224" y="653"/>
                </a:lnTo>
                <a:lnTo>
                  <a:pt x="222" y="654"/>
                </a:lnTo>
                <a:lnTo>
                  <a:pt x="220" y="659"/>
                </a:lnTo>
                <a:lnTo>
                  <a:pt x="217" y="662"/>
                </a:lnTo>
                <a:lnTo>
                  <a:pt x="215" y="665"/>
                </a:lnTo>
                <a:lnTo>
                  <a:pt x="213" y="668"/>
                </a:lnTo>
                <a:lnTo>
                  <a:pt x="211" y="669"/>
                </a:lnTo>
                <a:lnTo>
                  <a:pt x="211" y="669"/>
                </a:lnTo>
                <a:lnTo>
                  <a:pt x="210" y="670"/>
                </a:lnTo>
                <a:lnTo>
                  <a:pt x="209" y="671"/>
                </a:lnTo>
                <a:lnTo>
                  <a:pt x="208" y="671"/>
                </a:lnTo>
                <a:lnTo>
                  <a:pt x="207" y="672"/>
                </a:lnTo>
                <a:lnTo>
                  <a:pt x="206" y="672"/>
                </a:lnTo>
                <a:lnTo>
                  <a:pt x="205" y="673"/>
                </a:lnTo>
                <a:lnTo>
                  <a:pt x="204" y="673"/>
                </a:lnTo>
                <a:lnTo>
                  <a:pt x="202" y="673"/>
                </a:lnTo>
                <a:lnTo>
                  <a:pt x="198" y="673"/>
                </a:lnTo>
                <a:lnTo>
                  <a:pt x="196" y="673"/>
                </a:lnTo>
                <a:lnTo>
                  <a:pt x="191" y="674"/>
                </a:lnTo>
                <a:lnTo>
                  <a:pt x="187" y="675"/>
                </a:lnTo>
                <a:lnTo>
                  <a:pt x="186" y="675"/>
                </a:lnTo>
                <a:lnTo>
                  <a:pt x="178" y="677"/>
                </a:lnTo>
                <a:lnTo>
                  <a:pt x="176" y="677"/>
                </a:lnTo>
                <a:lnTo>
                  <a:pt x="173" y="677"/>
                </a:lnTo>
                <a:lnTo>
                  <a:pt x="172" y="677"/>
                </a:lnTo>
                <a:lnTo>
                  <a:pt x="171" y="678"/>
                </a:lnTo>
                <a:lnTo>
                  <a:pt x="170" y="678"/>
                </a:lnTo>
                <a:lnTo>
                  <a:pt x="169" y="679"/>
                </a:lnTo>
                <a:lnTo>
                  <a:pt x="168" y="680"/>
                </a:lnTo>
                <a:lnTo>
                  <a:pt x="166" y="681"/>
                </a:lnTo>
                <a:lnTo>
                  <a:pt x="166" y="682"/>
                </a:lnTo>
                <a:lnTo>
                  <a:pt x="165" y="683"/>
                </a:lnTo>
                <a:lnTo>
                  <a:pt x="163" y="686"/>
                </a:lnTo>
                <a:lnTo>
                  <a:pt x="162" y="687"/>
                </a:lnTo>
                <a:lnTo>
                  <a:pt x="161" y="688"/>
                </a:lnTo>
                <a:lnTo>
                  <a:pt x="160" y="689"/>
                </a:lnTo>
                <a:lnTo>
                  <a:pt x="160" y="690"/>
                </a:lnTo>
                <a:lnTo>
                  <a:pt x="159" y="690"/>
                </a:lnTo>
                <a:lnTo>
                  <a:pt x="158" y="690"/>
                </a:lnTo>
                <a:lnTo>
                  <a:pt x="158" y="690"/>
                </a:lnTo>
                <a:lnTo>
                  <a:pt x="157" y="690"/>
                </a:lnTo>
                <a:lnTo>
                  <a:pt x="157" y="690"/>
                </a:lnTo>
                <a:lnTo>
                  <a:pt x="156" y="690"/>
                </a:lnTo>
                <a:lnTo>
                  <a:pt x="156" y="689"/>
                </a:lnTo>
                <a:lnTo>
                  <a:pt x="156" y="689"/>
                </a:lnTo>
                <a:lnTo>
                  <a:pt x="155" y="687"/>
                </a:lnTo>
                <a:lnTo>
                  <a:pt x="153" y="681"/>
                </a:lnTo>
                <a:lnTo>
                  <a:pt x="151" y="676"/>
                </a:lnTo>
                <a:lnTo>
                  <a:pt x="150" y="674"/>
                </a:lnTo>
                <a:lnTo>
                  <a:pt x="149" y="670"/>
                </a:lnTo>
                <a:lnTo>
                  <a:pt x="147" y="663"/>
                </a:lnTo>
                <a:lnTo>
                  <a:pt x="146" y="661"/>
                </a:lnTo>
                <a:lnTo>
                  <a:pt x="146" y="660"/>
                </a:lnTo>
                <a:lnTo>
                  <a:pt x="145" y="659"/>
                </a:lnTo>
                <a:lnTo>
                  <a:pt x="144" y="658"/>
                </a:lnTo>
                <a:lnTo>
                  <a:pt x="144" y="657"/>
                </a:lnTo>
                <a:lnTo>
                  <a:pt x="142" y="656"/>
                </a:lnTo>
                <a:lnTo>
                  <a:pt x="138" y="653"/>
                </a:lnTo>
                <a:lnTo>
                  <a:pt x="136" y="651"/>
                </a:lnTo>
                <a:lnTo>
                  <a:pt x="135" y="650"/>
                </a:lnTo>
                <a:lnTo>
                  <a:pt x="132" y="649"/>
                </a:lnTo>
                <a:lnTo>
                  <a:pt x="130" y="648"/>
                </a:lnTo>
                <a:lnTo>
                  <a:pt x="128" y="647"/>
                </a:lnTo>
                <a:lnTo>
                  <a:pt x="124" y="646"/>
                </a:lnTo>
                <a:lnTo>
                  <a:pt x="120" y="645"/>
                </a:lnTo>
                <a:lnTo>
                  <a:pt x="118" y="644"/>
                </a:lnTo>
                <a:lnTo>
                  <a:pt x="115" y="643"/>
                </a:lnTo>
                <a:lnTo>
                  <a:pt x="113" y="641"/>
                </a:lnTo>
                <a:lnTo>
                  <a:pt x="110" y="640"/>
                </a:lnTo>
                <a:lnTo>
                  <a:pt x="109" y="639"/>
                </a:lnTo>
                <a:lnTo>
                  <a:pt x="108" y="638"/>
                </a:lnTo>
                <a:lnTo>
                  <a:pt x="107" y="638"/>
                </a:lnTo>
                <a:lnTo>
                  <a:pt x="107" y="637"/>
                </a:lnTo>
                <a:lnTo>
                  <a:pt x="106" y="636"/>
                </a:lnTo>
                <a:lnTo>
                  <a:pt x="106" y="636"/>
                </a:lnTo>
                <a:lnTo>
                  <a:pt x="106" y="635"/>
                </a:lnTo>
                <a:lnTo>
                  <a:pt x="106" y="635"/>
                </a:lnTo>
                <a:lnTo>
                  <a:pt x="106" y="634"/>
                </a:lnTo>
                <a:lnTo>
                  <a:pt x="106" y="631"/>
                </a:lnTo>
                <a:lnTo>
                  <a:pt x="107" y="627"/>
                </a:lnTo>
                <a:lnTo>
                  <a:pt x="108" y="622"/>
                </a:lnTo>
                <a:lnTo>
                  <a:pt x="108" y="621"/>
                </a:lnTo>
                <a:lnTo>
                  <a:pt x="108" y="618"/>
                </a:lnTo>
                <a:lnTo>
                  <a:pt x="109" y="616"/>
                </a:lnTo>
                <a:lnTo>
                  <a:pt x="109" y="614"/>
                </a:lnTo>
                <a:lnTo>
                  <a:pt x="109" y="612"/>
                </a:lnTo>
                <a:lnTo>
                  <a:pt x="108" y="611"/>
                </a:lnTo>
                <a:lnTo>
                  <a:pt x="108" y="610"/>
                </a:lnTo>
                <a:lnTo>
                  <a:pt x="108" y="609"/>
                </a:lnTo>
                <a:lnTo>
                  <a:pt x="108" y="609"/>
                </a:lnTo>
                <a:lnTo>
                  <a:pt x="107" y="609"/>
                </a:lnTo>
                <a:lnTo>
                  <a:pt x="107" y="609"/>
                </a:lnTo>
                <a:lnTo>
                  <a:pt x="106" y="609"/>
                </a:lnTo>
                <a:lnTo>
                  <a:pt x="106" y="609"/>
                </a:lnTo>
                <a:lnTo>
                  <a:pt x="105" y="610"/>
                </a:lnTo>
                <a:lnTo>
                  <a:pt x="104" y="612"/>
                </a:lnTo>
                <a:lnTo>
                  <a:pt x="104" y="613"/>
                </a:lnTo>
                <a:lnTo>
                  <a:pt x="103" y="613"/>
                </a:lnTo>
                <a:lnTo>
                  <a:pt x="103" y="613"/>
                </a:lnTo>
                <a:lnTo>
                  <a:pt x="102" y="614"/>
                </a:lnTo>
                <a:lnTo>
                  <a:pt x="101" y="614"/>
                </a:lnTo>
                <a:lnTo>
                  <a:pt x="101" y="614"/>
                </a:lnTo>
                <a:lnTo>
                  <a:pt x="100" y="613"/>
                </a:lnTo>
                <a:lnTo>
                  <a:pt x="100" y="613"/>
                </a:lnTo>
                <a:lnTo>
                  <a:pt x="99" y="613"/>
                </a:lnTo>
                <a:lnTo>
                  <a:pt x="98" y="612"/>
                </a:lnTo>
                <a:lnTo>
                  <a:pt x="98" y="612"/>
                </a:lnTo>
                <a:lnTo>
                  <a:pt x="97" y="611"/>
                </a:lnTo>
                <a:lnTo>
                  <a:pt x="96" y="610"/>
                </a:lnTo>
                <a:lnTo>
                  <a:pt x="95" y="608"/>
                </a:lnTo>
                <a:lnTo>
                  <a:pt x="93" y="607"/>
                </a:lnTo>
                <a:lnTo>
                  <a:pt x="93" y="606"/>
                </a:lnTo>
                <a:lnTo>
                  <a:pt x="92" y="604"/>
                </a:lnTo>
                <a:lnTo>
                  <a:pt x="90" y="601"/>
                </a:lnTo>
                <a:lnTo>
                  <a:pt x="90" y="600"/>
                </a:lnTo>
                <a:lnTo>
                  <a:pt x="89" y="599"/>
                </a:lnTo>
                <a:lnTo>
                  <a:pt x="89" y="598"/>
                </a:lnTo>
                <a:lnTo>
                  <a:pt x="88" y="598"/>
                </a:lnTo>
                <a:lnTo>
                  <a:pt x="85" y="595"/>
                </a:lnTo>
                <a:lnTo>
                  <a:pt x="84" y="594"/>
                </a:lnTo>
                <a:lnTo>
                  <a:pt x="84" y="593"/>
                </a:lnTo>
                <a:lnTo>
                  <a:pt x="83" y="592"/>
                </a:lnTo>
                <a:lnTo>
                  <a:pt x="82" y="591"/>
                </a:lnTo>
                <a:lnTo>
                  <a:pt x="82" y="590"/>
                </a:lnTo>
                <a:lnTo>
                  <a:pt x="81" y="586"/>
                </a:lnTo>
                <a:lnTo>
                  <a:pt x="79" y="581"/>
                </a:lnTo>
                <a:lnTo>
                  <a:pt x="78" y="577"/>
                </a:lnTo>
                <a:lnTo>
                  <a:pt x="77" y="576"/>
                </a:lnTo>
                <a:lnTo>
                  <a:pt x="77" y="574"/>
                </a:lnTo>
                <a:lnTo>
                  <a:pt x="76" y="573"/>
                </a:lnTo>
                <a:lnTo>
                  <a:pt x="75" y="571"/>
                </a:lnTo>
                <a:lnTo>
                  <a:pt x="74" y="570"/>
                </a:lnTo>
                <a:lnTo>
                  <a:pt x="73" y="570"/>
                </a:lnTo>
                <a:lnTo>
                  <a:pt x="72" y="568"/>
                </a:lnTo>
                <a:lnTo>
                  <a:pt x="72" y="567"/>
                </a:lnTo>
                <a:lnTo>
                  <a:pt x="71" y="566"/>
                </a:lnTo>
                <a:lnTo>
                  <a:pt x="69" y="563"/>
                </a:lnTo>
                <a:lnTo>
                  <a:pt x="68" y="562"/>
                </a:lnTo>
                <a:lnTo>
                  <a:pt x="66" y="560"/>
                </a:lnTo>
                <a:lnTo>
                  <a:pt x="65" y="557"/>
                </a:lnTo>
                <a:lnTo>
                  <a:pt x="65" y="557"/>
                </a:lnTo>
                <a:lnTo>
                  <a:pt x="64" y="555"/>
                </a:lnTo>
                <a:lnTo>
                  <a:pt x="62" y="553"/>
                </a:lnTo>
                <a:lnTo>
                  <a:pt x="61" y="552"/>
                </a:lnTo>
                <a:lnTo>
                  <a:pt x="60" y="551"/>
                </a:lnTo>
                <a:lnTo>
                  <a:pt x="59" y="550"/>
                </a:lnTo>
                <a:lnTo>
                  <a:pt x="58" y="550"/>
                </a:lnTo>
                <a:lnTo>
                  <a:pt x="57" y="550"/>
                </a:lnTo>
                <a:lnTo>
                  <a:pt x="55" y="549"/>
                </a:lnTo>
                <a:lnTo>
                  <a:pt x="51" y="548"/>
                </a:lnTo>
                <a:lnTo>
                  <a:pt x="49" y="547"/>
                </a:lnTo>
                <a:lnTo>
                  <a:pt x="47" y="547"/>
                </a:lnTo>
                <a:lnTo>
                  <a:pt x="46" y="547"/>
                </a:lnTo>
                <a:lnTo>
                  <a:pt x="44" y="547"/>
                </a:lnTo>
                <a:lnTo>
                  <a:pt x="43" y="548"/>
                </a:lnTo>
                <a:lnTo>
                  <a:pt x="41" y="548"/>
                </a:lnTo>
                <a:lnTo>
                  <a:pt x="39" y="549"/>
                </a:lnTo>
                <a:lnTo>
                  <a:pt x="36" y="551"/>
                </a:lnTo>
                <a:lnTo>
                  <a:pt x="34" y="552"/>
                </a:lnTo>
                <a:lnTo>
                  <a:pt x="32" y="553"/>
                </a:lnTo>
                <a:lnTo>
                  <a:pt x="30" y="555"/>
                </a:lnTo>
                <a:lnTo>
                  <a:pt x="28" y="557"/>
                </a:lnTo>
                <a:lnTo>
                  <a:pt x="28" y="558"/>
                </a:lnTo>
                <a:lnTo>
                  <a:pt x="28" y="558"/>
                </a:lnTo>
                <a:lnTo>
                  <a:pt x="27" y="559"/>
                </a:lnTo>
                <a:lnTo>
                  <a:pt x="27" y="559"/>
                </a:lnTo>
                <a:lnTo>
                  <a:pt x="27" y="559"/>
                </a:lnTo>
                <a:lnTo>
                  <a:pt x="28" y="560"/>
                </a:lnTo>
                <a:lnTo>
                  <a:pt x="28" y="561"/>
                </a:lnTo>
                <a:lnTo>
                  <a:pt x="29" y="562"/>
                </a:lnTo>
                <a:lnTo>
                  <a:pt x="29" y="563"/>
                </a:lnTo>
                <a:lnTo>
                  <a:pt x="30" y="564"/>
                </a:lnTo>
                <a:lnTo>
                  <a:pt x="30" y="564"/>
                </a:lnTo>
                <a:lnTo>
                  <a:pt x="31" y="565"/>
                </a:lnTo>
                <a:lnTo>
                  <a:pt x="38" y="572"/>
                </a:lnTo>
                <a:lnTo>
                  <a:pt x="39" y="573"/>
                </a:lnTo>
                <a:lnTo>
                  <a:pt x="40" y="574"/>
                </a:lnTo>
                <a:lnTo>
                  <a:pt x="40" y="575"/>
                </a:lnTo>
                <a:lnTo>
                  <a:pt x="40" y="576"/>
                </a:lnTo>
                <a:lnTo>
                  <a:pt x="41" y="578"/>
                </a:lnTo>
                <a:lnTo>
                  <a:pt x="42" y="580"/>
                </a:lnTo>
                <a:lnTo>
                  <a:pt x="42" y="580"/>
                </a:lnTo>
                <a:lnTo>
                  <a:pt x="44" y="583"/>
                </a:lnTo>
                <a:lnTo>
                  <a:pt x="45" y="585"/>
                </a:lnTo>
                <a:lnTo>
                  <a:pt x="45" y="586"/>
                </a:lnTo>
                <a:lnTo>
                  <a:pt x="45" y="587"/>
                </a:lnTo>
                <a:lnTo>
                  <a:pt x="46" y="588"/>
                </a:lnTo>
                <a:lnTo>
                  <a:pt x="46" y="589"/>
                </a:lnTo>
                <a:lnTo>
                  <a:pt x="46" y="590"/>
                </a:lnTo>
                <a:lnTo>
                  <a:pt x="46" y="591"/>
                </a:lnTo>
                <a:lnTo>
                  <a:pt x="46" y="592"/>
                </a:lnTo>
                <a:lnTo>
                  <a:pt x="45" y="592"/>
                </a:lnTo>
                <a:lnTo>
                  <a:pt x="45" y="594"/>
                </a:lnTo>
                <a:lnTo>
                  <a:pt x="43" y="596"/>
                </a:lnTo>
                <a:lnTo>
                  <a:pt x="42" y="598"/>
                </a:lnTo>
                <a:lnTo>
                  <a:pt x="40" y="601"/>
                </a:lnTo>
                <a:lnTo>
                  <a:pt x="39" y="605"/>
                </a:lnTo>
                <a:lnTo>
                  <a:pt x="38" y="607"/>
                </a:lnTo>
                <a:lnTo>
                  <a:pt x="37" y="609"/>
                </a:lnTo>
                <a:lnTo>
                  <a:pt x="36" y="610"/>
                </a:lnTo>
                <a:lnTo>
                  <a:pt x="35" y="611"/>
                </a:lnTo>
                <a:lnTo>
                  <a:pt x="34" y="613"/>
                </a:lnTo>
                <a:lnTo>
                  <a:pt x="32" y="615"/>
                </a:lnTo>
                <a:lnTo>
                  <a:pt x="30" y="616"/>
                </a:lnTo>
                <a:lnTo>
                  <a:pt x="28" y="617"/>
                </a:lnTo>
                <a:lnTo>
                  <a:pt x="27" y="618"/>
                </a:lnTo>
                <a:lnTo>
                  <a:pt x="26" y="618"/>
                </a:lnTo>
                <a:lnTo>
                  <a:pt x="25" y="619"/>
                </a:lnTo>
                <a:lnTo>
                  <a:pt x="23" y="619"/>
                </a:lnTo>
                <a:lnTo>
                  <a:pt x="22" y="618"/>
                </a:lnTo>
                <a:lnTo>
                  <a:pt x="20" y="618"/>
                </a:lnTo>
                <a:lnTo>
                  <a:pt x="17" y="617"/>
                </a:lnTo>
                <a:lnTo>
                  <a:pt x="15" y="616"/>
                </a:lnTo>
                <a:lnTo>
                  <a:pt x="13" y="614"/>
                </a:lnTo>
                <a:lnTo>
                  <a:pt x="8" y="611"/>
                </a:lnTo>
                <a:lnTo>
                  <a:pt x="6" y="609"/>
                </a:lnTo>
                <a:lnTo>
                  <a:pt x="5" y="608"/>
                </a:lnTo>
                <a:lnTo>
                  <a:pt x="4" y="607"/>
                </a:lnTo>
                <a:lnTo>
                  <a:pt x="2" y="605"/>
                </a:lnTo>
                <a:lnTo>
                  <a:pt x="2" y="604"/>
                </a:lnTo>
                <a:lnTo>
                  <a:pt x="1" y="603"/>
                </a:lnTo>
                <a:lnTo>
                  <a:pt x="1" y="603"/>
                </a:lnTo>
                <a:lnTo>
                  <a:pt x="0" y="602"/>
                </a:lnTo>
                <a:lnTo>
                  <a:pt x="0" y="601"/>
                </a:lnTo>
                <a:lnTo>
                  <a:pt x="0" y="600"/>
                </a:lnTo>
                <a:lnTo>
                  <a:pt x="1" y="599"/>
                </a:lnTo>
              </a:path>
            </a:pathLst>
          </a:custGeom>
          <a:noFill/>
          <a:ln w="98425">
            <a:solidFill>
              <a:srgbClr val="CCCC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601" name="Freeform 254">
            <a:extLst>
              <a:ext uri="{FF2B5EF4-FFF2-40B4-BE49-F238E27FC236}">
                <a16:creationId xmlns:a16="http://schemas.microsoft.com/office/drawing/2014/main" id="{90937805-606E-4C22-84E9-C4F0A1CE68A7}"/>
              </a:ext>
            </a:extLst>
          </p:cNvPr>
          <p:cNvSpPr>
            <a:spLocks/>
          </p:cNvSpPr>
          <p:nvPr/>
        </p:nvSpPr>
        <p:spPr bwMode="auto">
          <a:xfrm>
            <a:off x="9361652" y="1895932"/>
            <a:ext cx="242533" cy="688875"/>
          </a:xfrm>
          <a:custGeom>
            <a:avLst/>
            <a:gdLst>
              <a:gd name="T0" fmla="*/ 49 w 238"/>
              <a:gd name="T1" fmla="*/ 668 h 676"/>
              <a:gd name="T2" fmla="*/ 50 w 238"/>
              <a:gd name="T3" fmla="*/ 660 h 676"/>
              <a:gd name="T4" fmla="*/ 42 w 238"/>
              <a:gd name="T5" fmla="*/ 646 h 676"/>
              <a:gd name="T6" fmla="*/ 37 w 238"/>
              <a:gd name="T7" fmla="*/ 622 h 676"/>
              <a:gd name="T8" fmla="*/ 46 w 238"/>
              <a:gd name="T9" fmla="*/ 606 h 676"/>
              <a:gd name="T10" fmla="*/ 49 w 238"/>
              <a:gd name="T11" fmla="*/ 601 h 676"/>
              <a:gd name="T12" fmla="*/ 29 w 238"/>
              <a:gd name="T13" fmla="*/ 597 h 676"/>
              <a:gd name="T14" fmla="*/ 18 w 238"/>
              <a:gd name="T15" fmla="*/ 591 h 676"/>
              <a:gd name="T16" fmla="*/ 17 w 238"/>
              <a:gd name="T17" fmla="*/ 577 h 676"/>
              <a:gd name="T18" fmla="*/ 20 w 238"/>
              <a:gd name="T19" fmla="*/ 570 h 676"/>
              <a:gd name="T20" fmla="*/ 36 w 238"/>
              <a:gd name="T21" fmla="*/ 572 h 676"/>
              <a:gd name="T22" fmla="*/ 40 w 238"/>
              <a:gd name="T23" fmla="*/ 562 h 676"/>
              <a:gd name="T24" fmla="*/ 42 w 238"/>
              <a:gd name="T25" fmla="*/ 554 h 676"/>
              <a:gd name="T26" fmla="*/ 43 w 238"/>
              <a:gd name="T27" fmla="*/ 534 h 676"/>
              <a:gd name="T28" fmla="*/ 43 w 238"/>
              <a:gd name="T29" fmla="*/ 522 h 676"/>
              <a:gd name="T30" fmla="*/ 55 w 238"/>
              <a:gd name="T31" fmla="*/ 505 h 676"/>
              <a:gd name="T32" fmla="*/ 57 w 238"/>
              <a:gd name="T33" fmla="*/ 490 h 676"/>
              <a:gd name="T34" fmla="*/ 52 w 238"/>
              <a:gd name="T35" fmla="*/ 477 h 676"/>
              <a:gd name="T36" fmla="*/ 40 w 238"/>
              <a:gd name="T37" fmla="*/ 472 h 676"/>
              <a:gd name="T38" fmla="*/ 37 w 238"/>
              <a:gd name="T39" fmla="*/ 469 h 676"/>
              <a:gd name="T40" fmla="*/ 37 w 238"/>
              <a:gd name="T41" fmla="*/ 455 h 676"/>
              <a:gd name="T42" fmla="*/ 33 w 238"/>
              <a:gd name="T43" fmla="*/ 443 h 676"/>
              <a:gd name="T44" fmla="*/ 19 w 238"/>
              <a:gd name="T45" fmla="*/ 423 h 676"/>
              <a:gd name="T46" fmla="*/ 11 w 238"/>
              <a:gd name="T47" fmla="*/ 405 h 676"/>
              <a:gd name="T48" fmla="*/ 11 w 238"/>
              <a:gd name="T49" fmla="*/ 393 h 676"/>
              <a:gd name="T50" fmla="*/ 17 w 238"/>
              <a:gd name="T51" fmla="*/ 380 h 676"/>
              <a:gd name="T52" fmla="*/ 16 w 238"/>
              <a:gd name="T53" fmla="*/ 364 h 676"/>
              <a:gd name="T54" fmla="*/ 8 w 238"/>
              <a:gd name="T55" fmla="*/ 331 h 676"/>
              <a:gd name="T56" fmla="*/ 0 w 238"/>
              <a:gd name="T57" fmla="*/ 303 h 676"/>
              <a:gd name="T58" fmla="*/ 2 w 238"/>
              <a:gd name="T59" fmla="*/ 298 h 676"/>
              <a:gd name="T60" fmla="*/ 14 w 238"/>
              <a:gd name="T61" fmla="*/ 294 h 676"/>
              <a:gd name="T62" fmla="*/ 25 w 238"/>
              <a:gd name="T63" fmla="*/ 283 h 676"/>
              <a:gd name="T64" fmla="*/ 36 w 238"/>
              <a:gd name="T65" fmla="*/ 271 h 676"/>
              <a:gd name="T66" fmla="*/ 36 w 238"/>
              <a:gd name="T67" fmla="*/ 253 h 676"/>
              <a:gd name="T68" fmla="*/ 38 w 238"/>
              <a:gd name="T69" fmla="*/ 240 h 676"/>
              <a:gd name="T70" fmla="*/ 38 w 238"/>
              <a:gd name="T71" fmla="*/ 225 h 676"/>
              <a:gd name="T72" fmla="*/ 47 w 238"/>
              <a:gd name="T73" fmla="*/ 203 h 676"/>
              <a:gd name="T74" fmla="*/ 57 w 238"/>
              <a:gd name="T75" fmla="*/ 171 h 676"/>
              <a:gd name="T76" fmla="*/ 60 w 238"/>
              <a:gd name="T77" fmla="*/ 163 h 676"/>
              <a:gd name="T78" fmla="*/ 72 w 238"/>
              <a:gd name="T79" fmla="*/ 151 h 676"/>
              <a:gd name="T80" fmla="*/ 88 w 238"/>
              <a:gd name="T81" fmla="*/ 147 h 676"/>
              <a:gd name="T82" fmla="*/ 101 w 238"/>
              <a:gd name="T83" fmla="*/ 140 h 676"/>
              <a:gd name="T84" fmla="*/ 111 w 238"/>
              <a:gd name="T85" fmla="*/ 145 h 676"/>
              <a:gd name="T86" fmla="*/ 119 w 238"/>
              <a:gd name="T87" fmla="*/ 147 h 676"/>
              <a:gd name="T88" fmla="*/ 121 w 238"/>
              <a:gd name="T89" fmla="*/ 138 h 676"/>
              <a:gd name="T90" fmla="*/ 119 w 238"/>
              <a:gd name="T91" fmla="*/ 116 h 676"/>
              <a:gd name="T92" fmla="*/ 114 w 238"/>
              <a:gd name="T93" fmla="*/ 99 h 676"/>
              <a:gd name="T94" fmla="*/ 94 w 238"/>
              <a:gd name="T95" fmla="*/ 87 h 676"/>
              <a:gd name="T96" fmla="*/ 86 w 238"/>
              <a:gd name="T97" fmla="*/ 77 h 676"/>
              <a:gd name="T98" fmla="*/ 73 w 238"/>
              <a:gd name="T99" fmla="*/ 44 h 676"/>
              <a:gd name="T100" fmla="*/ 59 w 238"/>
              <a:gd name="T101" fmla="*/ 31 h 676"/>
              <a:gd name="T102" fmla="*/ 55 w 238"/>
              <a:gd name="T103" fmla="*/ 23 h 676"/>
              <a:gd name="T104" fmla="*/ 61 w 238"/>
              <a:gd name="T105" fmla="*/ 9 h 676"/>
              <a:gd name="T106" fmla="*/ 72 w 238"/>
              <a:gd name="T107" fmla="*/ 0 h 676"/>
              <a:gd name="T108" fmla="*/ 92 w 238"/>
              <a:gd name="T109" fmla="*/ 13 h 676"/>
              <a:gd name="T110" fmla="*/ 109 w 238"/>
              <a:gd name="T111" fmla="*/ 16 h 676"/>
              <a:gd name="T112" fmla="*/ 135 w 238"/>
              <a:gd name="T113" fmla="*/ 25 h 676"/>
              <a:gd name="T114" fmla="*/ 155 w 238"/>
              <a:gd name="T115" fmla="*/ 30 h 676"/>
              <a:gd name="T116" fmla="*/ 174 w 238"/>
              <a:gd name="T117" fmla="*/ 39 h 676"/>
              <a:gd name="T118" fmla="*/ 191 w 238"/>
              <a:gd name="T119" fmla="*/ 40 h 676"/>
              <a:gd name="T120" fmla="*/ 198 w 238"/>
              <a:gd name="T121" fmla="*/ 52 h 676"/>
              <a:gd name="T122" fmla="*/ 211 w 238"/>
              <a:gd name="T123" fmla="*/ 67 h 676"/>
              <a:gd name="T124" fmla="*/ 227 w 238"/>
              <a:gd name="T125" fmla="*/ 77 h 6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38" h="676">
                <a:moveTo>
                  <a:pt x="44" y="676"/>
                </a:moveTo>
                <a:lnTo>
                  <a:pt x="44" y="675"/>
                </a:lnTo>
                <a:lnTo>
                  <a:pt x="44" y="674"/>
                </a:lnTo>
                <a:lnTo>
                  <a:pt x="45" y="673"/>
                </a:lnTo>
                <a:lnTo>
                  <a:pt x="45" y="672"/>
                </a:lnTo>
                <a:lnTo>
                  <a:pt x="46" y="671"/>
                </a:lnTo>
                <a:lnTo>
                  <a:pt x="47" y="670"/>
                </a:lnTo>
                <a:lnTo>
                  <a:pt x="49" y="668"/>
                </a:lnTo>
                <a:lnTo>
                  <a:pt x="50" y="667"/>
                </a:lnTo>
                <a:lnTo>
                  <a:pt x="50" y="666"/>
                </a:lnTo>
                <a:lnTo>
                  <a:pt x="51" y="666"/>
                </a:lnTo>
                <a:lnTo>
                  <a:pt x="51" y="665"/>
                </a:lnTo>
                <a:lnTo>
                  <a:pt x="51" y="664"/>
                </a:lnTo>
                <a:lnTo>
                  <a:pt x="51" y="663"/>
                </a:lnTo>
                <a:lnTo>
                  <a:pt x="51" y="662"/>
                </a:lnTo>
                <a:lnTo>
                  <a:pt x="50" y="660"/>
                </a:lnTo>
                <a:lnTo>
                  <a:pt x="49" y="659"/>
                </a:lnTo>
                <a:lnTo>
                  <a:pt x="49" y="657"/>
                </a:lnTo>
                <a:lnTo>
                  <a:pt x="48" y="656"/>
                </a:lnTo>
                <a:lnTo>
                  <a:pt x="45" y="652"/>
                </a:lnTo>
                <a:lnTo>
                  <a:pt x="44" y="650"/>
                </a:lnTo>
                <a:lnTo>
                  <a:pt x="43" y="649"/>
                </a:lnTo>
                <a:lnTo>
                  <a:pt x="43" y="648"/>
                </a:lnTo>
                <a:lnTo>
                  <a:pt x="42" y="646"/>
                </a:lnTo>
                <a:lnTo>
                  <a:pt x="41" y="642"/>
                </a:lnTo>
                <a:lnTo>
                  <a:pt x="39" y="637"/>
                </a:lnTo>
                <a:lnTo>
                  <a:pt x="38" y="632"/>
                </a:lnTo>
                <a:lnTo>
                  <a:pt x="38" y="630"/>
                </a:lnTo>
                <a:lnTo>
                  <a:pt x="37" y="628"/>
                </a:lnTo>
                <a:lnTo>
                  <a:pt x="37" y="626"/>
                </a:lnTo>
                <a:lnTo>
                  <a:pt x="37" y="624"/>
                </a:lnTo>
                <a:lnTo>
                  <a:pt x="37" y="622"/>
                </a:lnTo>
                <a:lnTo>
                  <a:pt x="38" y="620"/>
                </a:lnTo>
                <a:lnTo>
                  <a:pt x="38" y="618"/>
                </a:lnTo>
                <a:lnTo>
                  <a:pt x="39" y="617"/>
                </a:lnTo>
                <a:lnTo>
                  <a:pt x="42" y="613"/>
                </a:lnTo>
                <a:lnTo>
                  <a:pt x="43" y="611"/>
                </a:lnTo>
                <a:lnTo>
                  <a:pt x="44" y="608"/>
                </a:lnTo>
                <a:lnTo>
                  <a:pt x="45" y="607"/>
                </a:lnTo>
                <a:lnTo>
                  <a:pt x="46" y="606"/>
                </a:lnTo>
                <a:lnTo>
                  <a:pt x="47" y="605"/>
                </a:lnTo>
                <a:lnTo>
                  <a:pt x="48" y="604"/>
                </a:lnTo>
                <a:lnTo>
                  <a:pt x="49" y="603"/>
                </a:lnTo>
                <a:lnTo>
                  <a:pt x="50" y="603"/>
                </a:lnTo>
                <a:lnTo>
                  <a:pt x="50" y="602"/>
                </a:lnTo>
                <a:lnTo>
                  <a:pt x="50" y="602"/>
                </a:lnTo>
                <a:lnTo>
                  <a:pt x="50" y="602"/>
                </a:lnTo>
                <a:lnTo>
                  <a:pt x="49" y="601"/>
                </a:lnTo>
                <a:lnTo>
                  <a:pt x="49" y="601"/>
                </a:lnTo>
                <a:lnTo>
                  <a:pt x="48" y="601"/>
                </a:lnTo>
                <a:lnTo>
                  <a:pt x="45" y="600"/>
                </a:lnTo>
                <a:lnTo>
                  <a:pt x="42" y="600"/>
                </a:lnTo>
                <a:lnTo>
                  <a:pt x="40" y="600"/>
                </a:lnTo>
                <a:lnTo>
                  <a:pt x="38" y="599"/>
                </a:lnTo>
                <a:lnTo>
                  <a:pt x="35" y="598"/>
                </a:lnTo>
                <a:lnTo>
                  <a:pt x="29" y="597"/>
                </a:lnTo>
                <a:lnTo>
                  <a:pt x="25" y="596"/>
                </a:lnTo>
                <a:lnTo>
                  <a:pt x="21" y="594"/>
                </a:lnTo>
                <a:lnTo>
                  <a:pt x="20" y="594"/>
                </a:lnTo>
                <a:lnTo>
                  <a:pt x="19" y="594"/>
                </a:lnTo>
                <a:lnTo>
                  <a:pt x="19" y="593"/>
                </a:lnTo>
                <a:lnTo>
                  <a:pt x="18" y="593"/>
                </a:lnTo>
                <a:lnTo>
                  <a:pt x="18" y="592"/>
                </a:lnTo>
                <a:lnTo>
                  <a:pt x="18" y="591"/>
                </a:lnTo>
                <a:lnTo>
                  <a:pt x="17" y="591"/>
                </a:lnTo>
                <a:lnTo>
                  <a:pt x="17" y="590"/>
                </a:lnTo>
                <a:lnTo>
                  <a:pt x="17" y="588"/>
                </a:lnTo>
                <a:lnTo>
                  <a:pt x="17" y="585"/>
                </a:lnTo>
                <a:lnTo>
                  <a:pt x="17" y="583"/>
                </a:lnTo>
                <a:lnTo>
                  <a:pt x="17" y="582"/>
                </a:lnTo>
                <a:lnTo>
                  <a:pt x="17" y="578"/>
                </a:lnTo>
                <a:lnTo>
                  <a:pt x="17" y="577"/>
                </a:lnTo>
                <a:lnTo>
                  <a:pt x="17" y="576"/>
                </a:lnTo>
                <a:lnTo>
                  <a:pt x="17" y="574"/>
                </a:lnTo>
                <a:lnTo>
                  <a:pt x="18" y="573"/>
                </a:lnTo>
                <a:lnTo>
                  <a:pt x="18" y="572"/>
                </a:lnTo>
                <a:lnTo>
                  <a:pt x="18" y="571"/>
                </a:lnTo>
                <a:lnTo>
                  <a:pt x="19" y="571"/>
                </a:lnTo>
                <a:lnTo>
                  <a:pt x="19" y="570"/>
                </a:lnTo>
                <a:lnTo>
                  <a:pt x="20" y="570"/>
                </a:lnTo>
                <a:lnTo>
                  <a:pt x="21" y="570"/>
                </a:lnTo>
                <a:lnTo>
                  <a:pt x="25" y="571"/>
                </a:lnTo>
                <a:lnTo>
                  <a:pt x="31" y="572"/>
                </a:lnTo>
                <a:lnTo>
                  <a:pt x="32" y="572"/>
                </a:lnTo>
                <a:lnTo>
                  <a:pt x="33" y="572"/>
                </a:lnTo>
                <a:lnTo>
                  <a:pt x="34" y="572"/>
                </a:lnTo>
                <a:lnTo>
                  <a:pt x="35" y="572"/>
                </a:lnTo>
                <a:lnTo>
                  <a:pt x="36" y="572"/>
                </a:lnTo>
                <a:lnTo>
                  <a:pt x="36" y="571"/>
                </a:lnTo>
                <a:lnTo>
                  <a:pt x="37" y="571"/>
                </a:lnTo>
                <a:lnTo>
                  <a:pt x="37" y="570"/>
                </a:lnTo>
                <a:lnTo>
                  <a:pt x="38" y="569"/>
                </a:lnTo>
                <a:lnTo>
                  <a:pt x="38" y="569"/>
                </a:lnTo>
                <a:lnTo>
                  <a:pt x="38" y="568"/>
                </a:lnTo>
                <a:lnTo>
                  <a:pt x="39" y="564"/>
                </a:lnTo>
                <a:lnTo>
                  <a:pt x="40" y="562"/>
                </a:lnTo>
                <a:lnTo>
                  <a:pt x="40" y="561"/>
                </a:lnTo>
                <a:lnTo>
                  <a:pt x="41" y="560"/>
                </a:lnTo>
                <a:lnTo>
                  <a:pt x="41" y="559"/>
                </a:lnTo>
                <a:lnTo>
                  <a:pt x="42" y="558"/>
                </a:lnTo>
                <a:lnTo>
                  <a:pt x="42" y="558"/>
                </a:lnTo>
                <a:lnTo>
                  <a:pt x="42" y="558"/>
                </a:lnTo>
                <a:lnTo>
                  <a:pt x="42" y="557"/>
                </a:lnTo>
                <a:lnTo>
                  <a:pt x="42" y="554"/>
                </a:lnTo>
                <a:lnTo>
                  <a:pt x="42" y="551"/>
                </a:lnTo>
                <a:lnTo>
                  <a:pt x="43" y="548"/>
                </a:lnTo>
                <a:lnTo>
                  <a:pt x="44" y="544"/>
                </a:lnTo>
                <a:lnTo>
                  <a:pt x="45" y="542"/>
                </a:lnTo>
                <a:lnTo>
                  <a:pt x="45" y="540"/>
                </a:lnTo>
                <a:lnTo>
                  <a:pt x="45" y="540"/>
                </a:lnTo>
                <a:lnTo>
                  <a:pt x="45" y="539"/>
                </a:lnTo>
                <a:lnTo>
                  <a:pt x="43" y="534"/>
                </a:lnTo>
                <a:lnTo>
                  <a:pt x="42" y="532"/>
                </a:lnTo>
                <a:lnTo>
                  <a:pt x="42" y="531"/>
                </a:lnTo>
                <a:lnTo>
                  <a:pt x="42" y="529"/>
                </a:lnTo>
                <a:lnTo>
                  <a:pt x="42" y="528"/>
                </a:lnTo>
                <a:lnTo>
                  <a:pt x="42" y="526"/>
                </a:lnTo>
                <a:lnTo>
                  <a:pt x="42" y="525"/>
                </a:lnTo>
                <a:lnTo>
                  <a:pt x="43" y="523"/>
                </a:lnTo>
                <a:lnTo>
                  <a:pt x="43" y="522"/>
                </a:lnTo>
                <a:lnTo>
                  <a:pt x="44" y="520"/>
                </a:lnTo>
                <a:lnTo>
                  <a:pt x="45" y="519"/>
                </a:lnTo>
                <a:lnTo>
                  <a:pt x="46" y="518"/>
                </a:lnTo>
                <a:lnTo>
                  <a:pt x="46" y="517"/>
                </a:lnTo>
                <a:lnTo>
                  <a:pt x="50" y="512"/>
                </a:lnTo>
                <a:lnTo>
                  <a:pt x="53" y="508"/>
                </a:lnTo>
                <a:lnTo>
                  <a:pt x="54" y="507"/>
                </a:lnTo>
                <a:lnTo>
                  <a:pt x="55" y="505"/>
                </a:lnTo>
                <a:lnTo>
                  <a:pt x="55" y="504"/>
                </a:lnTo>
                <a:lnTo>
                  <a:pt x="56" y="503"/>
                </a:lnTo>
                <a:lnTo>
                  <a:pt x="56" y="501"/>
                </a:lnTo>
                <a:lnTo>
                  <a:pt x="57" y="498"/>
                </a:lnTo>
                <a:lnTo>
                  <a:pt x="57" y="496"/>
                </a:lnTo>
                <a:lnTo>
                  <a:pt x="57" y="493"/>
                </a:lnTo>
                <a:lnTo>
                  <a:pt x="57" y="492"/>
                </a:lnTo>
                <a:lnTo>
                  <a:pt x="57" y="490"/>
                </a:lnTo>
                <a:lnTo>
                  <a:pt x="57" y="485"/>
                </a:lnTo>
                <a:lnTo>
                  <a:pt x="56" y="483"/>
                </a:lnTo>
                <a:lnTo>
                  <a:pt x="56" y="482"/>
                </a:lnTo>
                <a:lnTo>
                  <a:pt x="55" y="481"/>
                </a:lnTo>
                <a:lnTo>
                  <a:pt x="55" y="479"/>
                </a:lnTo>
                <a:lnTo>
                  <a:pt x="54" y="478"/>
                </a:lnTo>
                <a:lnTo>
                  <a:pt x="53" y="478"/>
                </a:lnTo>
                <a:lnTo>
                  <a:pt x="52" y="477"/>
                </a:lnTo>
                <a:lnTo>
                  <a:pt x="51" y="476"/>
                </a:lnTo>
                <a:lnTo>
                  <a:pt x="50" y="475"/>
                </a:lnTo>
                <a:lnTo>
                  <a:pt x="49" y="475"/>
                </a:lnTo>
                <a:lnTo>
                  <a:pt x="49" y="474"/>
                </a:lnTo>
                <a:lnTo>
                  <a:pt x="47" y="474"/>
                </a:lnTo>
                <a:lnTo>
                  <a:pt x="43" y="473"/>
                </a:lnTo>
                <a:lnTo>
                  <a:pt x="42" y="473"/>
                </a:lnTo>
                <a:lnTo>
                  <a:pt x="40" y="472"/>
                </a:lnTo>
                <a:lnTo>
                  <a:pt x="39" y="472"/>
                </a:lnTo>
                <a:lnTo>
                  <a:pt x="39" y="472"/>
                </a:lnTo>
                <a:lnTo>
                  <a:pt x="38" y="472"/>
                </a:lnTo>
                <a:lnTo>
                  <a:pt x="38" y="471"/>
                </a:lnTo>
                <a:lnTo>
                  <a:pt x="38" y="471"/>
                </a:lnTo>
                <a:lnTo>
                  <a:pt x="37" y="471"/>
                </a:lnTo>
                <a:lnTo>
                  <a:pt x="37" y="470"/>
                </a:lnTo>
                <a:lnTo>
                  <a:pt x="37" y="469"/>
                </a:lnTo>
                <a:lnTo>
                  <a:pt x="38" y="468"/>
                </a:lnTo>
                <a:lnTo>
                  <a:pt x="39" y="465"/>
                </a:lnTo>
                <a:lnTo>
                  <a:pt x="39" y="464"/>
                </a:lnTo>
                <a:lnTo>
                  <a:pt x="39" y="462"/>
                </a:lnTo>
                <a:lnTo>
                  <a:pt x="39" y="461"/>
                </a:lnTo>
                <a:lnTo>
                  <a:pt x="39" y="460"/>
                </a:lnTo>
                <a:lnTo>
                  <a:pt x="39" y="459"/>
                </a:lnTo>
                <a:lnTo>
                  <a:pt x="37" y="455"/>
                </a:lnTo>
                <a:lnTo>
                  <a:pt x="37" y="454"/>
                </a:lnTo>
                <a:lnTo>
                  <a:pt x="37" y="453"/>
                </a:lnTo>
                <a:lnTo>
                  <a:pt x="36" y="449"/>
                </a:lnTo>
                <a:lnTo>
                  <a:pt x="36" y="448"/>
                </a:lnTo>
                <a:lnTo>
                  <a:pt x="36" y="447"/>
                </a:lnTo>
                <a:lnTo>
                  <a:pt x="35" y="446"/>
                </a:lnTo>
                <a:lnTo>
                  <a:pt x="34" y="444"/>
                </a:lnTo>
                <a:lnTo>
                  <a:pt x="33" y="443"/>
                </a:lnTo>
                <a:lnTo>
                  <a:pt x="30" y="440"/>
                </a:lnTo>
                <a:lnTo>
                  <a:pt x="27" y="437"/>
                </a:lnTo>
                <a:lnTo>
                  <a:pt x="25" y="434"/>
                </a:lnTo>
                <a:lnTo>
                  <a:pt x="24" y="432"/>
                </a:lnTo>
                <a:lnTo>
                  <a:pt x="23" y="431"/>
                </a:lnTo>
                <a:lnTo>
                  <a:pt x="21" y="428"/>
                </a:lnTo>
                <a:lnTo>
                  <a:pt x="20" y="425"/>
                </a:lnTo>
                <a:lnTo>
                  <a:pt x="19" y="423"/>
                </a:lnTo>
                <a:lnTo>
                  <a:pt x="18" y="419"/>
                </a:lnTo>
                <a:lnTo>
                  <a:pt x="17" y="417"/>
                </a:lnTo>
                <a:lnTo>
                  <a:pt x="17" y="416"/>
                </a:lnTo>
                <a:lnTo>
                  <a:pt x="16" y="415"/>
                </a:lnTo>
                <a:lnTo>
                  <a:pt x="15" y="413"/>
                </a:lnTo>
                <a:lnTo>
                  <a:pt x="12" y="408"/>
                </a:lnTo>
                <a:lnTo>
                  <a:pt x="11" y="407"/>
                </a:lnTo>
                <a:lnTo>
                  <a:pt x="11" y="405"/>
                </a:lnTo>
                <a:lnTo>
                  <a:pt x="10" y="404"/>
                </a:lnTo>
                <a:lnTo>
                  <a:pt x="10" y="402"/>
                </a:lnTo>
                <a:lnTo>
                  <a:pt x="10" y="401"/>
                </a:lnTo>
                <a:lnTo>
                  <a:pt x="10" y="398"/>
                </a:lnTo>
                <a:lnTo>
                  <a:pt x="10" y="397"/>
                </a:lnTo>
                <a:lnTo>
                  <a:pt x="10" y="396"/>
                </a:lnTo>
                <a:lnTo>
                  <a:pt x="10" y="394"/>
                </a:lnTo>
                <a:lnTo>
                  <a:pt x="11" y="393"/>
                </a:lnTo>
                <a:lnTo>
                  <a:pt x="11" y="391"/>
                </a:lnTo>
                <a:lnTo>
                  <a:pt x="11" y="390"/>
                </a:lnTo>
                <a:lnTo>
                  <a:pt x="12" y="389"/>
                </a:lnTo>
                <a:lnTo>
                  <a:pt x="12" y="387"/>
                </a:lnTo>
                <a:lnTo>
                  <a:pt x="14" y="386"/>
                </a:lnTo>
                <a:lnTo>
                  <a:pt x="16" y="382"/>
                </a:lnTo>
                <a:lnTo>
                  <a:pt x="17" y="381"/>
                </a:lnTo>
                <a:lnTo>
                  <a:pt x="17" y="380"/>
                </a:lnTo>
                <a:lnTo>
                  <a:pt x="18" y="379"/>
                </a:lnTo>
                <a:lnTo>
                  <a:pt x="18" y="378"/>
                </a:lnTo>
                <a:lnTo>
                  <a:pt x="18" y="376"/>
                </a:lnTo>
                <a:lnTo>
                  <a:pt x="18" y="375"/>
                </a:lnTo>
                <a:lnTo>
                  <a:pt x="18" y="373"/>
                </a:lnTo>
                <a:lnTo>
                  <a:pt x="17" y="368"/>
                </a:lnTo>
                <a:lnTo>
                  <a:pt x="17" y="366"/>
                </a:lnTo>
                <a:lnTo>
                  <a:pt x="16" y="364"/>
                </a:lnTo>
                <a:lnTo>
                  <a:pt x="16" y="360"/>
                </a:lnTo>
                <a:lnTo>
                  <a:pt x="16" y="354"/>
                </a:lnTo>
                <a:lnTo>
                  <a:pt x="15" y="352"/>
                </a:lnTo>
                <a:lnTo>
                  <a:pt x="15" y="350"/>
                </a:lnTo>
                <a:lnTo>
                  <a:pt x="14" y="348"/>
                </a:lnTo>
                <a:lnTo>
                  <a:pt x="12" y="342"/>
                </a:lnTo>
                <a:lnTo>
                  <a:pt x="9" y="335"/>
                </a:lnTo>
                <a:lnTo>
                  <a:pt x="8" y="331"/>
                </a:lnTo>
                <a:lnTo>
                  <a:pt x="7" y="329"/>
                </a:lnTo>
                <a:lnTo>
                  <a:pt x="7" y="326"/>
                </a:lnTo>
                <a:lnTo>
                  <a:pt x="5" y="319"/>
                </a:lnTo>
                <a:lnTo>
                  <a:pt x="4" y="316"/>
                </a:lnTo>
                <a:lnTo>
                  <a:pt x="3" y="312"/>
                </a:lnTo>
                <a:lnTo>
                  <a:pt x="1" y="307"/>
                </a:lnTo>
                <a:lnTo>
                  <a:pt x="1" y="305"/>
                </a:lnTo>
                <a:lnTo>
                  <a:pt x="0" y="303"/>
                </a:lnTo>
                <a:lnTo>
                  <a:pt x="0" y="302"/>
                </a:lnTo>
                <a:lnTo>
                  <a:pt x="0" y="301"/>
                </a:lnTo>
                <a:lnTo>
                  <a:pt x="0" y="300"/>
                </a:lnTo>
                <a:lnTo>
                  <a:pt x="1" y="300"/>
                </a:lnTo>
                <a:lnTo>
                  <a:pt x="1" y="299"/>
                </a:lnTo>
                <a:lnTo>
                  <a:pt x="1" y="299"/>
                </a:lnTo>
                <a:lnTo>
                  <a:pt x="2" y="298"/>
                </a:lnTo>
                <a:lnTo>
                  <a:pt x="2" y="298"/>
                </a:lnTo>
                <a:lnTo>
                  <a:pt x="3" y="297"/>
                </a:lnTo>
                <a:lnTo>
                  <a:pt x="4" y="297"/>
                </a:lnTo>
                <a:lnTo>
                  <a:pt x="5" y="296"/>
                </a:lnTo>
                <a:lnTo>
                  <a:pt x="7" y="296"/>
                </a:lnTo>
                <a:lnTo>
                  <a:pt x="10" y="296"/>
                </a:lnTo>
                <a:lnTo>
                  <a:pt x="12" y="295"/>
                </a:lnTo>
                <a:lnTo>
                  <a:pt x="13" y="295"/>
                </a:lnTo>
                <a:lnTo>
                  <a:pt x="14" y="294"/>
                </a:lnTo>
                <a:lnTo>
                  <a:pt x="15" y="294"/>
                </a:lnTo>
                <a:lnTo>
                  <a:pt x="15" y="293"/>
                </a:lnTo>
                <a:lnTo>
                  <a:pt x="17" y="292"/>
                </a:lnTo>
                <a:lnTo>
                  <a:pt x="18" y="290"/>
                </a:lnTo>
                <a:lnTo>
                  <a:pt x="19" y="289"/>
                </a:lnTo>
                <a:lnTo>
                  <a:pt x="20" y="287"/>
                </a:lnTo>
                <a:lnTo>
                  <a:pt x="21" y="286"/>
                </a:lnTo>
                <a:lnTo>
                  <a:pt x="25" y="283"/>
                </a:lnTo>
                <a:lnTo>
                  <a:pt x="26" y="281"/>
                </a:lnTo>
                <a:lnTo>
                  <a:pt x="31" y="278"/>
                </a:lnTo>
                <a:lnTo>
                  <a:pt x="32" y="276"/>
                </a:lnTo>
                <a:lnTo>
                  <a:pt x="33" y="275"/>
                </a:lnTo>
                <a:lnTo>
                  <a:pt x="34" y="274"/>
                </a:lnTo>
                <a:lnTo>
                  <a:pt x="35" y="273"/>
                </a:lnTo>
                <a:lnTo>
                  <a:pt x="35" y="272"/>
                </a:lnTo>
                <a:lnTo>
                  <a:pt x="36" y="271"/>
                </a:lnTo>
                <a:lnTo>
                  <a:pt x="37" y="269"/>
                </a:lnTo>
                <a:lnTo>
                  <a:pt x="37" y="267"/>
                </a:lnTo>
                <a:lnTo>
                  <a:pt x="37" y="266"/>
                </a:lnTo>
                <a:lnTo>
                  <a:pt x="37" y="265"/>
                </a:lnTo>
                <a:lnTo>
                  <a:pt x="37" y="263"/>
                </a:lnTo>
                <a:lnTo>
                  <a:pt x="37" y="258"/>
                </a:lnTo>
                <a:lnTo>
                  <a:pt x="36" y="256"/>
                </a:lnTo>
                <a:lnTo>
                  <a:pt x="36" y="253"/>
                </a:lnTo>
                <a:lnTo>
                  <a:pt x="36" y="252"/>
                </a:lnTo>
                <a:lnTo>
                  <a:pt x="35" y="250"/>
                </a:lnTo>
                <a:lnTo>
                  <a:pt x="36" y="249"/>
                </a:lnTo>
                <a:lnTo>
                  <a:pt x="36" y="248"/>
                </a:lnTo>
                <a:lnTo>
                  <a:pt x="36" y="247"/>
                </a:lnTo>
                <a:lnTo>
                  <a:pt x="36" y="245"/>
                </a:lnTo>
                <a:lnTo>
                  <a:pt x="38" y="241"/>
                </a:lnTo>
                <a:lnTo>
                  <a:pt x="38" y="240"/>
                </a:lnTo>
                <a:lnTo>
                  <a:pt x="38" y="239"/>
                </a:lnTo>
                <a:lnTo>
                  <a:pt x="38" y="237"/>
                </a:lnTo>
                <a:lnTo>
                  <a:pt x="38" y="236"/>
                </a:lnTo>
                <a:lnTo>
                  <a:pt x="37" y="231"/>
                </a:lnTo>
                <a:lnTo>
                  <a:pt x="37" y="229"/>
                </a:lnTo>
                <a:lnTo>
                  <a:pt x="37" y="227"/>
                </a:lnTo>
                <a:lnTo>
                  <a:pt x="37" y="226"/>
                </a:lnTo>
                <a:lnTo>
                  <a:pt x="38" y="225"/>
                </a:lnTo>
                <a:lnTo>
                  <a:pt x="38" y="224"/>
                </a:lnTo>
                <a:lnTo>
                  <a:pt x="38" y="223"/>
                </a:lnTo>
                <a:lnTo>
                  <a:pt x="40" y="220"/>
                </a:lnTo>
                <a:lnTo>
                  <a:pt x="41" y="219"/>
                </a:lnTo>
                <a:lnTo>
                  <a:pt x="43" y="214"/>
                </a:lnTo>
                <a:lnTo>
                  <a:pt x="44" y="210"/>
                </a:lnTo>
                <a:lnTo>
                  <a:pt x="45" y="208"/>
                </a:lnTo>
                <a:lnTo>
                  <a:pt x="47" y="203"/>
                </a:lnTo>
                <a:lnTo>
                  <a:pt x="51" y="192"/>
                </a:lnTo>
                <a:lnTo>
                  <a:pt x="52" y="187"/>
                </a:lnTo>
                <a:lnTo>
                  <a:pt x="55" y="181"/>
                </a:lnTo>
                <a:lnTo>
                  <a:pt x="55" y="179"/>
                </a:lnTo>
                <a:lnTo>
                  <a:pt x="56" y="177"/>
                </a:lnTo>
                <a:lnTo>
                  <a:pt x="56" y="175"/>
                </a:lnTo>
                <a:lnTo>
                  <a:pt x="57" y="173"/>
                </a:lnTo>
                <a:lnTo>
                  <a:pt x="57" y="171"/>
                </a:lnTo>
                <a:lnTo>
                  <a:pt x="57" y="169"/>
                </a:lnTo>
                <a:lnTo>
                  <a:pt x="57" y="167"/>
                </a:lnTo>
                <a:lnTo>
                  <a:pt x="57" y="165"/>
                </a:lnTo>
                <a:lnTo>
                  <a:pt x="57" y="165"/>
                </a:lnTo>
                <a:lnTo>
                  <a:pt x="57" y="165"/>
                </a:lnTo>
                <a:lnTo>
                  <a:pt x="58" y="165"/>
                </a:lnTo>
                <a:lnTo>
                  <a:pt x="59" y="164"/>
                </a:lnTo>
                <a:lnTo>
                  <a:pt x="60" y="163"/>
                </a:lnTo>
                <a:lnTo>
                  <a:pt x="60" y="163"/>
                </a:lnTo>
                <a:lnTo>
                  <a:pt x="61" y="162"/>
                </a:lnTo>
                <a:lnTo>
                  <a:pt x="65" y="157"/>
                </a:lnTo>
                <a:lnTo>
                  <a:pt x="66" y="156"/>
                </a:lnTo>
                <a:lnTo>
                  <a:pt x="67" y="155"/>
                </a:lnTo>
                <a:lnTo>
                  <a:pt x="69" y="154"/>
                </a:lnTo>
                <a:lnTo>
                  <a:pt x="71" y="152"/>
                </a:lnTo>
                <a:lnTo>
                  <a:pt x="72" y="151"/>
                </a:lnTo>
                <a:lnTo>
                  <a:pt x="74" y="150"/>
                </a:lnTo>
                <a:lnTo>
                  <a:pt x="75" y="150"/>
                </a:lnTo>
                <a:lnTo>
                  <a:pt x="76" y="149"/>
                </a:lnTo>
                <a:lnTo>
                  <a:pt x="78" y="149"/>
                </a:lnTo>
                <a:lnTo>
                  <a:pt x="79" y="148"/>
                </a:lnTo>
                <a:lnTo>
                  <a:pt x="81" y="148"/>
                </a:lnTo>
                <a:lnTo>
                  <a:pt x="86" y="147"/>
                </a:lnTo>
                <a:lnTo>
                  <a:pt x="88" y="147"/>
                </a:lnTo>
                <a:lnTo>
                  <a:pt x="91" y="146"/>
                </a:lnTo>
                <a:lnTo>
                  <a:pt x="92" y="146"/>
                </a:lnTo>
                <a:lnTo>
                  <a:pt x="94" y="145"/>
                </a:lnTo>
                <a:lnTo>
                  <a:pt x="95" y="144"/>
                </a:lnTo>
                <a:lnTo>
                  <a:pt x="97" y="143"/>
                </a:lnTo>
                <a:lnTo>
                  <a:pt x="99" y="141"/>
                </a:lnTo>
                <a:lnTo>
                  <a:pt x="100" y="140"/>
                </a:lnTo>
                <a:lnTo>
                  <a:pt x="101" y="140"/>
                </a:lnTo>
                <a:lnTo>
                  <a:pt x="102" y="139"/>
                </a:lnTo>
                <a:lnTo>
                  <a:pt x="102" y="139"/>
                </a:lnTo>
                <a:lnTo>
                  <a:pt x="103" y="139"/>
                </a:lnTo>
                <a:lnTo>
                  <a:pt x="104" y="139"/>
                </a:lnTo>
                <a:lnTo>
                  <a:pt x="105" y="139"/>
                </a:lnTo>
                <a:lnTo>
                  <a:pt x="106" y="140"/>
                </a:lnTo>
                <a:lnTo>
                  <a:pt x="107" y="141"/>
                </a:lnTo>
                <a:lnTo>
                  <a:pt x="111" y="145"/>
                </a:lnTo>
                <a:lnTo>
                  <a:pt x="113" y="146"/>
                </a:lnTo>
                <a:lnTo>
                  <a:pt x="113" y="147"/>
                </a:lnTo>
                <a:lnTo>
                  <a:pt x="114" y="147"/>
                </a:lnTo>
                <a:lnTo>
                  <a:pt x="115" y="147"/>
                </a:lnTo>
                <a:lnTo>
                  <a:pt x="116" y="148"/>
                </a:lnTo>
                <a:lnTo>
                  <a:pt x="117" y="148"/>
                </a:lnTo>
                <a:lnTo>
                  <a:pt x="118" y="147"/>
                </a:lnTo>
                <a:lnTo>
                  <a:pt x="119" y="147"/>
                </a:lnTo>
                <a:lnTo>
                  <a:pt x="119" y="146"/>
                </a:lnTo>
                <a:lnTo>
                  <a:pt x="120" y="145"/>
                </a:lnTo>
                <a:lnTo>
                  <a:pt x="121" y="144"/>
                </a:lnTo>
                <a:lnTo>
                  <a:pt x="121" y="143"/>
                </a:lnTo>
                <a:lnTo>
                  <a:pt x="122" y="142"/>
                </a:lnTo>
                <a:lnTo>
                  <a:pt x="122" y="141"/>
                </a:lnTo>
                <a:lnTo>
                  <a:pt x="121" y="139"/>
                </a:lnTo>
                <a:lnTo>
                  <a:pt x="121" y="138"/>
                </a:lnTo>
                <a:lnTo>
                  <a:pt x="120" y="134"/>
                </a:lnTo>
                <a:lnTo>
                  <a:pt x="119" y="132"/>
                </a:lnTo>
                <a:lnTo>
                  <a:pt x="119" y="129"/>
                </a:lnTo>
                <a:lnTo>
                  <a:pt x="119" y="127"/>
                </a:lnTo>
                <a:lnTo>
                  <a:pt x="118" y="126"/>
                </a:lnTo>
                <a:lnTo>
                  <a:pt x="119" y="124"/>
                </a:lnTo>
                <a:lnTo>
                  <a:pt x="119" y="119"/>
                </a:lnTo>
                <a:lnTo>
                  <a:pt x="119" y="116"/>
                </a:lnTo>
                <a:lnTo>
                  <a:pt x="120" y="114"/>
                </a:lnTo>
                <a:lnTo>
                  <a:pt x="119" y="111"/>
                </a:lnTo>
                <a:lnTo>
                  <a:pt x="119" y="109"/>
                </a:lnTo>
                <a:lnTo>
                  <a:pt x="118" y="107"/>
                </a:lnTo>
                <a:lnTo>
                  <a:pt x="118" y="105"/>
                </a:lnTo>
                <a:lnTo>
                  <a:pt x="117" y="103"/>
                </a:lnTo>
                <a:lnTo>
                  <a:pt x="115" y="101"/>
                </a:lnTo>
                <a:lnTo>
                  <a:pt x="114" y="99"/>
                </a:lnTo>
                <a:lnTo>
                  <a:pt x="112" y="98"/>
                </a:lnTo>
                <a:lnTo>
                  <a:pt x="111" y="97"/>
                </a:lnTo>
                <a:lnTo>
                  <a:pt x="110" y="96"/>
                </a:lnTo>
                <a:lnTo>
                  <a:pt x="108" y="94"/>
                </a:lnTo>
                <a:lnTo>
                  <a:pt x="100" y="90"/>
                </a:lnTo>
                <a:lnTo>
                  <a:pt x="98" y="89"/>
                </a:lnTo>
                <a:lnTo>
                  <a:pt x="95" y="88"/>
                </a:lnTo>
                <a:lnTo>
                  <a:pt x="94" y="87"/>
                </a:lnTo>
                <a:lnTo>
                  <a:pt x="92" y="86"/>
                </a:lnTo>
                <a:lnTo>
                  <a:pt x="91" y="85"/>
                </a:lnTo>
                <a:lnTo>
                  <a:pt x="90" y="84"/>
                </a:lnTo>
                <a:lnTo>
                  <a:pt x="89" y="83"/>
                </a:lnTo>
                <a:lnTo>
                  <a:pt x="88" y="82"/>
                </a:lnTo>
                <a:lnTo>
                  <a:pt x="88" y="80"/>
                </a:lnTo>
                <a:lnTo>
                  <a:pt x="87" y="79"/>
                </a:lnTo>
                <a:lnTo>
                  <a:pt x="86" y="77"/>
                </a:lnTo>
                <a:lnTo>
                  <a:pt x="84" y="70"/>
                </a:lnTo>
                <a:lnTo>
                  <a:pt x="80" y="64"/>
                </a:lnTo>
                <a:lnTo>
                  <a:pt x="79" y="60"/>
                </a:lnTo>
                <a:lnTo>
                  <a:pt x="78" y="57"/>
                </a:lnTo>
                <a:lnTo>
                  <a:pt x="76" y="52"/>
                </a:lnTo>
                <a:lnTo>
                  <a:pt x="75" y="48"/>
                </a:lnTo>
                <a:lnTo>
                  <a:pt x="74" y="46"/>
                </a:lnTo>
                <a:lnTo>
                  <a:pt x="73" y="44"/>
                </a:lnTo>
                <a:lnTo>
                  <a:pt x="72" y="43"/>
                </a:lnTo>
                <a:lnTo>
                  <a:pt x="72" y="42"/>
                </a:lnTo>
                <a:lnTo>
                  <a:pt x="71" y="41"/>
                </a:lnTo>
                <a:lnTo>
                  <a:pt x="70" y="40"/>
                </a:lnTo>
                <a:lnTo>
                  <a:pt x="69" y="39"/>
                </a:lnTo>
                <a:lnTo>
                  <a:pt x="65" y="36"/>
                </a:lnTo>
                <a:lnTo>
                  <a:pt x="61" y="32"/>
                </a:lnTo>
                <a:lnTo>
                  <a:pt x="59" y="31"/>
                </a:lnTo>
                <a:lnTo>
                  <a:pt x="58" y="30"/>
                </a:lnTo>
                <a:lnTo>
                  <a:pt x="58" y="29"/>
                </a:lnTo>
                <a:lnTo>
                  <a:pt x="57" y="28"/>
                </a:lnTo>
                <a:lnTo>
                  <a:pt x="56" y="27"/>
                </a:lnTo>
                <a:lnTo>
                  <a:pt x="56" y="26"/>
                </a:lnTo>
                <a:lnTo>
                  <a:pt x="55" y="25"/>
                </a:lnTo>
                <a:lnTo>
                  <a:pt x="55" y="24"/>
                </a:lnTo>
                <a:lnTo>
                  <a:pt x="55" y="23"/>
                </a:lnTo>
                <a:lnTo>
                  <a:pt x="55" y="22"/>
                </a:lnTo>
                <a:lnTo>
                  <a:pt x="55" y="21"/>
                </a:lnTo>
                <a:lnTo>
                  <a:pt x="56" y="19"/>
                </a:lnTo>
                <a:lnTo>
                  <a:pt x="56" y="17"/>
                </a:lnTo>
                <a:lnTo>
                  <a:pt x="57" y="15"/>
                </a:lnTo>
                <a:lnTo>
                  <a:pt x="58" y="13"/>
                </a:lnTo>
                <a:lnTo>
                  <a:pt x="60" y="11"/>
                </a:lnTo>
                <a:lnTo>
                  <a:pt x="61" y="9"/>
                </a:lnTo>
                <a:lnTo>
                  <a:pt x="63" y="7"/>
                </a:lnTo>
                <a:lnTo>
                  <a:pt x="64" y="5"/>
                </a:lnTo>
                <a:lnTo>
                  <a:pt x="65" y="4"/>
                </a:lnTo>
                <a:lnTo>
                  <a:pt x="67" y="3"/>
                </a:lnTo>
                <a:lnTo>
                  <a:pt x="69" y="1"/>
                </a:lnTo>
                <a:lnTo>
                  <a:pt x="70" y="1"/>
                </a:lnTo>
                <a:lnTo>
                  <a:pt x="71" y="0"/>
                </a:lnTo>
                <a:lnTo>
                  <a:pt x="72" y="0"/>
                </a:lnTo>
                <a:lnTo>
                  <a:pt x="72" y="0"/>
                </a:lnTo>
                <a:lnTo>
                  <a:pt x="72" y="1"/>
                </a:lnTo>
                <a:lnTo>
                  <a:pt x="74" y="2"/>
                </a:lnTo>
                <a:lnTo>
                  <a:pt x="76" y="4"/>
                </a:lnTo>
                <a:lnTo>
                  <a:pt x="79" y="5"/>
                </a:lnTo>
                <a:lnTo>
                  <a:pt x="83" y="7"/>
                </a:lnTo>
                <a:lnTo>
                  <a:pt x="89" y="11"/>
                </a:lnTo>
                <a:lnTo>
                  <a:pt x="92" y="13"/>
                </a:lnTo>
                <a:lnTo>
                  <a:pt x="96" y="15"/>
                </a:lnTo>
                <a:lnTo>
                  <a:pt x="97" y="15"/>
                </a:lnTo>
                <a:lnTo>
                  <a:pt x="98" y="16"/>
                </a:lnTo>
                <a:lnTo>
                  <a:pt x="100" y="16"/>
                </a:lnTo>
                <a:lnTo>
                  <a:pt x="102" y="16"/>
                </a:lnTo>
                <a:lnTo>
                  <a:pt x="104" y="16"/>
                </a:lnTo>
                <a:lnTo>
                  <a:pt x="107" y="16"/>
                </a:lnTo>
                <a:lnTo>
                  <a:pt x="109" y="16"/>
                </a:lnTo>
                <a:lnTo>
                  <a:pt x="111" y="16"/>
                </a:lnTo>
                <a:lnTo>
                  <a:pt x="113" y="17"/>
                </a:lnTo>
                <a:lnTo>
                  <a:pt x="118" y="18"/>
                </a:lnTo>
                <a:lnTo>
                  <a:pt x="120" y="19"/>
                </a:lnTo>
                <a:lnTo>
                  <a:pt x="122" y="20"/>
                </a:lnTo>
                <a:lnTo>
                  <a:pt x="130" y="23"/>
                </a:lnTo>
                <a:lnTo>
                  <a:pt x="133" y="24"/>
                </a:lnTo>
                <a:lnTo>
                  <a:pt x="135" y="25"/>
                </a:lnTo>
                <a:lnTo>
                  <a:pt x="138" y="26"/>
                </a:lnTo>
                <a:lnTo>
                  <a:pt x="142" y="27"/>
                </a:lnTo>
                <a:lnTo>
                  <a:pt x="144" y="27"/>
                </a:lnTo>
                <a:lnTo>
                  <a:pt x="149" y="28"/>
                </a:lnTo>
                <a:lnTo>
                  <a:pt x="151" y="28"/>
                </a:lnTo>
                <a:lnTo>
                  <a:pt x="152" y="28"/>
                </a:lnTo>
                <a:lnTo>
                  <a:pt x="154" y="29"/>
                </a:lnTo>
                <a:lnTo>
                  <a:pt x="155" y="30"/>
                </a:lnTo>
                <a:lnTo>
                  <a:pt x="157" y="31"/>
                </a:lnTo>
                <a:lnTo>
                  <a:pt x="159" y="32"/>
                </a:lnTo>
                <a:lnTo>
                  <a:pt x="160" y="33"/>
                </a:lnTo>
                <a:lnTo>
                  <a:pt x="167" y="37"/>
                </a:lnTo>
                <a:lnTo>
                  <a:pt x="169" y="38"/>
                </a:lnTo>
                <a:lnTo>
                  <a:pt x="170" y="38"/>
                </a:lnTo>
                <a:lnTo>
                  <a:pt x="172" y="39"/>
                </a:lnTo>
                <a:lnTo>
                  <a:pt x="174" y="39"/>
                </a:lnTo>
                <a:lnTo>
                  <a:pt x="175" y="39"/>
                </a:lnTo>
                <a:lnTo>
                  <a:pt x="177" y="40"/>
                </a:lnTo>
                <a:lnTo>
                  <a:pt x="179" y="40"/>
                </a:lnTo>
                <a:lnTo>
                  <a:pt x="185" y="39"/>
                </a:lnTo>
                <a:lnTo>
                  <a:pt x="187" y="39"/>
                </a:lnTo>
                <a:lnTo>
                  <a:pt x="188" y="39"/>
                </a:lnTo>
                <a:lnTo>
                  <a:pt x="189" y="39"/>
                </a:lnTo>
                <a:lnTo>
                  <a:pt x="191" y="40"/>
                </a:lnTo>
                <a:lnTo>
                  <a:pt x="191" y="40"/>
                </a:lnTo>
                <a:lnTo>
                  <a:pt x="192" y="40"/>
                </a:lnTo>
                <a:lnTo>
                  <a:pt x="193" y="41"/>
                </a:lnTo>
                <a:lnTo>
                  <a:pt x="193" y="42"/>
                </a:lnTo>
                <a:lnTo>
                  <a:pt x="194" y="42"/>
                </a:lnTo>
                <a:lnTo>
                  <a:pt x="195" y="44"/>
                </a:lnTo>
                <a:lnTo>
                  <a:pt x="197" y="50"/>
                </a:lnTo>
                <a:lnTo>
                  <a:pt x="198" y="52"/>
                </a:lnTo>
                <a:lnTo>
                  <a:pt x="200" y="54"/>
                </a:lnTo>
                <a:lnTo>
                  <a:pt x="201" y="57"/>
                </a:lnTo>
                <a:lnTo>
                  <a:pt x="203" y="59"/>
                </a:lnTo>
                <a:lnTo>
                  <a:pt x="205" y="61"/>
                </a:lnTo>
                <a:lnTo>
                  <a:pt x="206" y="63"/>
                </a:lnTo>
                <a:lnTo>
                  <a:pt x="207" y="64"/>
                </a:lnTo>
                <a:lnTo>
                  <a:pt x="209" y="66"/>
                </a:lnTo>
                <a:lnTo>
                  <a:pt x="211" y="67"/>
                </a:lnTo>
                <a:lnTo>
                  <a:pt x="213" y="69"/>
                </a:lnTo>
                <a:lnTo>
                  <a:pt x="216" y="71"/>
                </a:lnTo>
                <a:lnTo>
                  <a:pt x="217" y="72"/>
                </a:lnTo>
                <a:lnTo>
                  <a:pt x="219" y="73"/>
                </a:lnTo>
                <a:lnTo>
                  <a:pt x="221" y="74"/>
                </a:lnTo>
                <a:lnTo>
                  <a:pt x="223" y="76"/>
                </a:lnTo>
                <a:lnTo>
                  <a:pt x="226" y="77"/>
                </a:lnTo>
                <a:lnTo>
                  <a:pt x="227" y="77"/>
                </a:lnTo>
                <a:lnTo>
                  <a:pt x="229" y="78"/>
                </a:lnTo>
                <a:lnTo>
                  <a:pt x="230" y="78"/>
                </a:lnTo>
                <a:lnTo>
                  <a:pt x="232" y="79"/>
                </a:lnTo>
                <a:lnTo>
                  <a:pt x="233" y="79"/>
                </a:lnTo>
                <a:lnTo>
                  <a:pt x="235" y="79"/>
                </a:lnTo>
                <a:lnTo>
                  <a:pt x="236" y="79"/>
                </a:lnTo>
                <a:lnTo>
                  <a:pt x="238" y="79"/>
                </a:lnTo>
              </a:path>
            </a:pathLst>
          </a:custGeom>
          <a:noFill/>
          <a:ln w="98425">
            <a:solidFill>
              <a:srgbClr val="CCCC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602" name="Freeform 255">
            <a:extLst>
              <a:ext uri="{FF2B5EF4-FFF2-40B4-BE49-F238E27FC236}">
                <a16:creationId xmlns:a16="http://schemas.microsoft.com/office/drawing/2014/main" id="{4E701091-A872-409C-A6A2-6269A5C21F5D}"/>
              </a:ext>
            </a:extLst>
          </p:cNvPr>
          <p:cNvSpPr>
            <a:spLocks/>
          </p:cNvSpPr>
          <p:nvPr/>
        </p:nvSpPr>
        <p:spPr bwMode="auto">
          <a:xfrm>
            <a:off x="9549156" y="2489017"/>
            <a:ext cx="558437" cy="461628"/>
          </a:xfrm>
          <a:custGeom>
            <a:avLst/>
            <a:gdLst>
              <a:gd name="T0" fmla="*/ 363 w 548"/>
              <a:gd name="T1" fmla="*/ 11 h 453"/>
              <a:gd name="T2" fmla="*/ 390 w 548"/>
              <a:gd name="T3" fmla="*/ 16 h 453"/>
              <a:gd name="T4" fmla="*/ 436 w 548"/>
              <a:gd name="T5" fmla="*/ 14 h 453"/>
              <a:gd name="T6" fmla="*/ 469 w 548"/>
              <a:gd name="T7" fmla="*/ 28 h 453"/>
              <a:gd name="T8" fmla="*/ 495 w 548"/>
              <a:gd name="T9" fmla="*/ 28 h 453"/>
              <a:gd name="T10" fmla="*/ 518 w 548"/>
              <a:gd name="T11" fmla="*/ 54 h 453"/>
              <a:gd name="T12" fmla="*/ 534 w 548"/>
              <a:gd name="T13" fmla="*/ 78 h 453"/>
              <a:gd name="T14" fmla="*/ 547 w 548"/>
              <a:gd name="T15" fmla="*/ 93 h 453"/>
              <a:gd name="T16" fmla="*/ 536 w 548"/>
              <a:gd name="T17" fmla="*/ 126 h 453"/>
              <a:gd name="T18" fmla="*/ 481 w 548"/>
              <a:gd name="T19" fmla="*/ 153 h 453"/>
              <a:gd name="T20" fmla="*/ 452 w 548"/>
              <a:gd name="T21" fmla="*/ 172 h 453"/>
              <a:gd name="T22" fmla="*/ 441 w 548"/>
              <a:gd name="T23" fmla="*/ 204 h 453"/>
              <a:gd name="T24" fmla="*/ 434 w 548"/>
              <a:gd name="T25" fmla="*/ 242 h 453"/>
              <a:gd name="T26" fmla="*/ 429 w 548"/>
              <a:gd name="T27" fmla="*/ 272 h 453"/>
              <a:gd name="T28" fmla="*/ 420 w 548"/>
              <a:gd name="T29" fmla="*/ 313 h 453"/>
              <a:gd name="T30" fmla="*/ 391 w 548"/>
              <a:gd name="T31" fmla="*/ 336 h 453"/>
              <a:gd name="T32" fmla="*/ 355 w 548"/>
              <a:gd name="T33" fmla="*/ 340 h 453"/>
              <a:gd name="T34" fmla="*/ 342 w 548"/>
              <a:gd name="T35" fmla="*/ 366 h 453"/>
              <a:gd name="T36" fmla="*/ 332 w 548"/>
              <a:gd name="T37" fmla="*/ 399 h 453"/>
              <a:gd name="T38" fmla="*/ 297 w 548"/>
              <a:gd name="T39" fmla="*/ 406 h 453"/>
              <a:gd name="T40" fmla="*/ 272 w 548"/>
              <a:gd name="T41" fmla="*/ 432 h 453"/>
              <a:gd name="T42" fmla="*/ 233 w 548"/>
              <a:gd name="T43" fmla="*/ 453 h 453"/>
              <a:gd name="T44" fmla="*/ 211 w 548"/>
              <a:gd name="T45" fmla="*/ 419 h 453"/>
              <a:gd name="T46" fmla="*/ 188 w 548"/>
              <a:gd name="T47" fmla="*/ 404 h 453"/>
              <a:gd name="T48" fmla="*/ 177 w 548"/>
              <a:gd name="T49" fmla="*/ 389 h 453"/>
              <a:gd name="T50" fmla="*/ 142 w 548"/>
              <a:gd name="T51" fmla="*/ 389 h 453"/>
              <a:gd name="T52" fmla="*/ 117 w 548"/>
              <a:gd name="T53" fmla="*/ 377 h 453"/>
              <a:gd name="T54" fmla="*/ 105 w 548"/>
              <a:gd name="T55" fmla="*/ 362 h 453"/>
              <a:gd name="T56" fmla="*/ 74 w 548"/>
              <a:gd name="T57" fmla="*/ 351 h 453"/>
              <a:gd name="T58" fmla="*/ 54 w 548"/>
              <a:gd name="T59" fmla="*/ 339 h 453"/>
              <a:gd name="T60" fmla="*/ 48 w 548"/>
              <a:gd name="T61" fmla="*/ 320 h 453"/>
              <a:gd name="T62" fmla="*/ 34 w 548"/>
              <a:gd name="T63" fmla="*/ 307 h 453"/>
              <a:gd name="T64" fmla="*/ 2 w 548"/>
              <a:gd name="T65" fmla="*/ 313 h 453"/>
              <a:gd name="T66" fmla="*/ 5 w 548"/>
              <a:gd name="T67" fmla="*/ 297 h 453"/>
              <a:gd name="T68" fmla="*/ 25 w 548"/>
              <a:gd name="T69" fmla="*/ 273 h 453"/>
              <a:gd name="T70" fmla="*/ 33 w 548"/>
              <a:gd name="T71" fmla="*/ 252 h 453"/>
              <a:gd name="T72" fmla="*/ 17 w 548"/>
              <a:gd name="T73" fmla="*/ 248 h 453"/>
              <a:gd name="T74" fmla="*/ 10 w 548"/>
              <a:gd name="T75" fmla="*/ 226 h 453"/>
              <a:gd name="T76" fmla="*/ 9 w 548"/>
              <a:gd name="T77" fmla="*/ 197 h 453"/>
              <a:gd name="T78" fmla="*/ 24 w 548"/>
              <a:gd name="T79" fmla="*/ 178 h 453"/>
              <a:gd name="T80" fmla="*/ 55 w 548"/>
              <a:gd name="T81" fmla="*/ 168 h 453"/>
              <a:gd name="T82" fmla="*/ 76 w 548"/>
              <a:gd name="T83" fmla="*/ 157 h 453"/>
              <a:gd name="T84" fmla="*/ 95 w 548"/>
              <a:gd name="T85" fmla="*/ 133 h 453"/>
              <a:gd name="T86" fmla="*/ 89 w 548"/>
              <a:gd name="T87" fmla="*/ 108 h 453"/>
              <a:gd name="T88" fmla="*/ 103 w 548"/>
              <a:gd name="T89" fmla="*/ 95 h 453"/>
              <a:gd name="T90" fmla="*/ 109 w 548"/>
              <a:gd name="T91" fmla="*/ 109 h 453"/>
              <a:gd name="T92" fmla="*/ 137 w 548"/>
              <a:gd name="T93" fmla="*/ 115 h 453"/>
              <a:gd name="T94" fmla="*/ 157 w 548"/>
              <a:gd name="T95" fmla="*/ 118 h 453"/>
              <a:gd name="T96" fmla="*/ 165 w 548"/>
              <a:gd name="T97" fmla="*/ 99 h 453"/>
              <a:gd name="T98" fmla="*/ 193 w 548"/>
              <a:gd name="T99" fmla="*/ 94 h 453"/>
              <a:gd name="T100" fmla="*/ 212 w 548"/>
              <a:gd name="T101" fmla="*/ 95 h 453"/>
              <a:gd name="T102" fmla="*/ 218 w 548"/>
              <a:gd name="T103" fmla="*/ 80 h 453"/>
              <a:gd name="T104" fmla="*/ 216 w 548"/>
              <a:gd name="T105" fmla="*/ 65 h 453"/>
              <a:gd name="T106" fmla="*/ 229 w 548"/>
              <a:gd name="T107" fmla="*/ 63 h 453"/>
              <a:gd name="T108" fmla="*/ 246 w 548"/>
              <a:gd name="T109" fmla="*/ 63 h 453"/>
              <a:gd name="T110" fmla="*/ 272 w 548"/>
              <a:gd name="T111" fmla="*/ 68 h 453"/>
              <a:gd name="T112" fmla="*/ 282 w 548"/>
              <a:gd name="T113" fmla="*/ 40 h 453"/>
              <a:gd name="T114" fmla="*/ 298 w 548"/>
              <a:gd name="T115" fmla="*/ 22 h 453"/>
              <a:gd name="T116" fmla="*/ 318 w 548"/>
              <a:gd name="T117" fmla="*/ 17 h 453"/>
              <a:gd name="T118" fmla="*/ 331 w 548"/>
              <a:gd name="T119" fmla="*/ 6 h 453"/>
              <a:gd name="T120" fmla="*/ 340 w 548"/>
              <a:gd name="T121" fmla="*/ 0 h 4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548" h="453">
                <a:moveTo>
                  <a:pt x="341" y="0"/>
                </a:moveTo>
                <a:lnTo>
                  <a:pt x="343" y="0"/>
                </a:lnTo>
                <a:lnTo>
                  <a:pt x="345" y="0"/>
                </a:lnTo>
                <a:lnTo>
                  <a:pt x="348" y="1"/>
                </a:lnTo>
                <a:lnTo>
                  <a:pt x="350" y="2"/>
                </a:lnTo>
                <a:lnTo>
                  <a:pt x="352" y="2"/>
                </a:lnTo>
                <a:lnTo>
                  <a:pt x="354" y="3"/>
                </a:lnTo>
                <a:lnTo>
                  <a:pt x="356" y="4"/>
                </a:lnTo>
                <a:lnTo>
                  <a:pt x="358" y="5"/>
                </a:lnTo>
                <a:lnTo>
                  <a:pt x="359" y="6"/>
                </a:lnTo>
                <a:lnTo>
                  <a:pt x="361" y="8"/>
                </a:lnTo>
                <a:lnTo>
                  <a:pt x="362" y="9"/>
                </a:lnTo>
                <a:lnTo>
                  <a:pt x="363" y="10"/>
                </a:lnTo>
                <a:lnTo>
                  <a:pt x="363" y="11"/>
                </a:lnTo>
                <a:lnTo>
                  <a:pt x="366" y="15"/>
                </a:lnTo>
                <a:lnTo>
                  <a:pt x="366" y="16"/>
                </a:lnTo>
                <a:lnTo>
                  <a:pt x="367" y="17"/>
                </a:lnTo>
                <a:lnTo>
                  <a:pt x="368" y="18"/>
                </a:lnTo>
                <a:lnTo>
                  <a:pt x="368" y="18"/>
                </a:lnTo>
                <a:lnTo>
                  <a:pt x="369" y="19"/>
                </a:lnTo>
                <a:lnTo>
                  <a:pt x="370" y="19"/>
                </a:lnTo>
                <a:lnTo>
                  <a:pt x="371" y="20"/>
                </a:lnTo>
                <a:lnTo>
                  <a:pt x="373" y="20"/>
                </a:lnTo>
                <a:lnTo>
                  <a:pt x="374" y="20"/>
                </a:lnTo>
                <a:lnTo>
                  <a:pt x="375" y="20"/>
                </a:lnTo>
                <a:lnTo>
                  <a:pt x="377" y="19"/>
                </a:lnTo>
                <a:lnTo>
                  <a:pt x="380" y="19"/>
                </a:lnTo>
                <a:lnTo>
                  <a:pt x="390" y="16"/>
                </a:lnTo>
                <a:lnTo>
                  <a:pt x="395" y="14"/>
                </a:lnTo>
                <a:lnTo>
                  <a:pt x="398" y="13"/>
                </a:lnTo>
                <a:lnTo>
                  <a:pt x="404" y="12"/>
                </a:lnTo>
                <a:lnTo>
                  <a:pt x="408" y="12"/>
                </a:lnTo>
                <a:lnTo>
                  <a:pt x="412" y="11"/>
                </a:lnTo>
                <a:lnTo>
                  <a:pt x="417" y="11"/>
                </a:lnTo>
                <a:lnTo>
                  <a:pt x="420" y="11"/>
                </a:lnTo>
                <a:lnTo>
                  <a:pt x="421" y="12"/>
                </a:lnTo>
                <a:lnTo>
                  <a:pt x="422" y="12"/>
                </a:lnTo>
                <a:lnTo>
                  <a:pt x="427" y="13"/>
                </a:lnTo>
                <a:lnTo>
                  <a:pt x="428" y="13"/>
                </a:lnTo>
                <a:lnTo>
                  <a:pt x="430" y="14"/>
                </a:lnTo>
                <a:lnTo>
                  <a:pt x="434" y="14"/>
                </a:lnTo>
                <a:lnTo>
                  <a:pt x="436" y="14"/>
                </a:lnTo>
                <a:lnTo>
                  <a:pt x="438" y="14"/>
                </a:lnTo>
                <a:lnTo>
                  <a:pt x="439" y="15"/>
                </a:lnTo>
                <a:lnTo>
                  <a:pt x="441" y="16"/>
                </a:lnTo>
                <a:lnTo>
                  <a:pt x="442" y="17"/>
                </a:lnTo>
                <a:lnTo>
                  <a:pt x="444" y="18"/>
                </a:lnTo>
                <a:lnTo>
                  <a:pt x="449" y="22"/>
                </a:lnTo>
                <a:lnTo>
                  <a:pt x="451" y="23"/>
                </a:lnTo>
                <a:lnTo>
                  <a:pt x="452" y="24"/>
                </a:lnTo>
                <a:lnTo>
                  <a:pt x="454" y="24"/>
                </a:lnTo>
                <a:lnTo>
                  <a:pt x="456" y="25"/>
                </a:lnTo>
                <a:lnTo>
                  <a:pt x="457" y="26"/>
                </a:lnTo>
                <a:lnTo>
                  <a:pt x="459" y="26"/>
                </a:lnTo>
                <a:lnTo>
                  <a:pt x="467" y="28"/>
                </a:lnTo>
                <a:lnTo>
                  <a:pt x="469" y="28"/>
                </a:lnTo>
                <a:lnTo>
                  <a:pt x="473" y="29"/>
                </a:lnTo>
                <a:lnTo>
                  <a:pt x="475" y="29"/>
                </a:lnTo>
                <a:lnTo>
                  <a:pt x="476" y="29"/>
                </a:lnTo>
                <a:lnTo>
                  <a:pt x="477" y="29"/>
                </a:lnTo>
                <a:lnTo>
                  <a:pt x="479" y="28"/>
                </a:lnTo>
                <a:lnTo>
                  <a:pt x="480" y="28"/>
                </a:lnTo>
                <a:lnTo>
                  <a:pt x="485" y="27"/>
                </a:lnTo>
                <a:lnTo>
                  <a:pt x="487" y="27"/>
                </a:lnTo>
                <a:lnTo>
                  <a:pt x="487" y="27"/>
                </a:lnTo>
                <a:lnTo>
                  <a:pt x="489" y="27"/>
                </a:lnTo>
                <a:lnTo>
                  <a:pt x="490" y="27"/>
                </a:lnTo>
                <a:lnTo>
                  <a:pt x="491" y="27"/>
                </a:lnTo>
                <a:lnTo>
                  <a:pt x="493" y="28"/>
                </a:lnTo>
                <a:lnTo>
                  <a:pt x="495" y="28"/>
                </a:lnTo>
                <a:lnTo>
                  <a:pt x="496" y="29"/>
                </a:lnTo>
                <a:lnTo>
                  <a:pt x="497" y="30"/>
                </a:lnTo>
                <a:lnTo>
                  <a:pt x="498" y="31"/>
                </a:lnTo>
                <a:lnTo>
                  <a:pt x="499" y="33"/>
                </a:lnTo>
                <a:lnTo>
                  <a:pt x="499" y="34"/>
                </a:lnTo>
                <a:lnTo>
                  <a:pt x="502" y="39"/>
                </a:lnTo>
                <a:lnTo>
                  <a:pt x="504" y="41"/>
                </a:lnTo>
                <a:lnTo>
                  <a:pt x="505" y="43"/>
                </a:lnTo>
                <a:lnTo>
                  <a:pt x="506" y="44"/>
                </a:lnTo>
                <a:lnTo>
                  <a:pt x="507" y="46"/>
                </a:lnTo>
                <a:lnTo>
                  <a:pt x="508" y="47"/>
                </a:lnTo>
                <a:lnTo>
                  <a:pt x="509" y="48"/>
                </a:lnTo>
                <a:lnTo>
                  <a:pt x="511" y="49"/>
                </a:lnTo>
                <a:lnTo>
                  <a:pt x="518" y="54"/>
                </a:lnTo>
                <a:lnTo>
                  <a:pt x="520" y="56"/>
                </a:lnTo>
                <a:lnTo>
                  <a:pt x="521" y="57"/>
                </a:lnTo>
                <a:lnTo>
                  <a:pt x="522" y="57"/>
                </a:lnTo>
                <a:lnTo>
                  <a:pt x="523" y="59"/>
                </a:lnTo>
                <a:lnTo>
                  <a:pt x="526" y="63"/>
                </a:lnTo>
                <a:lnTo>
                  <a:pt x="527" y="64"/>
                </a:lnTo>
                <a:lnTo>
                  <a:pt x="527" y="65"/>
                </a:lnTo>
                <a:lnTo>
                  <a:pt x="528" y="66"/>
                </a:lnTo>
                <a:lnTo>
                  <a:pt x="529" y="67"/>
                </a:lnTo>
                <a:lnTo>
                  <a:pt x="531" y="73"/>
                </a:lnTo>
                <a:lnTo>
                  <a:pt x="532" y="75"/>
                </a:lnTo>
                <a:lnTo>
                  <a:pt x="532" y="76"/>
                </a:lnTo>
                <a:lnTo>
                  <a:pt x="533" y="77"/>
                </a:lnTo>
                <a:lnTo>
                  <a:pt x="534" y="78"/>
                </a:lnTo>
                <a:lnTo>
                  <a:pt x="534" y="79"/>
                </a:lnTo>
                <a:lnTo>
                  <a:pt x="535" y="80"/>
                </a:lnTo>
                <a:lnTo>
                  <a:pt x="536" y="81"/>
                </a:lnTo>
                <a:lnTo>
                  <a:pt x="538" y="82"/>
                </a:lnTo>
                <a:lnTo>
                  <a:pt x="539" y="83"/>
                </a:lnTo>
                <a:lnTo>
                  <a:pt x="541" y="84"/>
                </a:lnTo>
                <a:lnTo>
                  <a:pt x="542" y="84"/>
                </a:lnTo>
                <a:lnTo>
                  <a:pt x="544" y="85"/>
                </a:lnTo>
                <a:lnTo>
                  <a:pt x="544" y="85"/>
                </a:lnTo>
                <a:lnTo>
                  <a:pt x="545" y="85"/>
                </a:lnTo>
                <a:lnTo>
                  <a:pt x="545" y="86"/>
                </a:lnTo>
                <a:lnTo>
                  <a:pt x="546" y="87"/>
                </a:lnTo>
                <a:lnTo>
                  <a:pt x="547" y="90"/>
                </a:lnTo>
                <a:lnTo>
                  <a:pt x="547" y="93"/>
                </a:lnTo>
                <a:lnTo>
                  <a:pt x="548" y="95"/>
                </a:lnTo>
                <a:lnTo>
                  <a:pt x="548" y="97"/>
                </a:lnTo>
                <a:lnTo>
                  <a:pt x="548" y="99"/>
                </a:lnTo>
                <a:lnTo>
                  <a:pt x="548" y="102"/>
                </a:lnTo>
                <a:lnTo>
                  <a:pt x="548" y="104"/>
                </a:lnTo>
                <a:lnTo>
                  <a:pt x="547" y="107"/>
                </a:lnTo>
                <a:lnTo>
                  <a:pt x="547" y="109"/>
                </a:lnTo>
                <a:lnTo>
                  <a:pt x="546" y="111"/>
                </a:lnTo>
                <a:lnTo>
                  <a:pt x="545" y="114"/>
                </a:lnTo>
                <a:lnTo>
                  <a:pt x="544" y="116"/>
                </a:lnTo>
                <a:lnTo>
                  <a:pt x="543" y="117"/>
                </a:lnTo>
                <a:lnTo>
                  <a:pt x="542" y="119"/>
                </a:lnTo>
                <a:lnTo>
                  <a:pt x="538" y="124"/>
                </a:lnTo>
                <a:lnTo>
                  <a:pt x="536" y="126"/>
                </a:lnTo>
                <a:lnTo>
                  <a:pt x="535" y="128"/>
                </a:lnTo>
                <a:lnTo>
                  <a:pt x="533" y="130"/>
                </a:lnTo>
                <a:lnTo>
                  <a:pt x="531" y="131"/>
                </a:lnTo>
                <a:lnTo>
                  <a:pt x="529" y="132"/>
                </a:lnTo>
                <a:lnTo>
                  <a:pt x="527" y="133"/>
                </a:lnTo>
                <a:lnTo>
                  <a:pt x="523" y="135"/>
                </a:lnTo>
                <a:lnTo>
                  <a:pt x="515" y="139"/>
                </a:lnTo>
                <a:lnTo>
                  <a:pt x="507" y="143"/>
                </a:lnTo>
                <a:lnTo>
                  <a:pt x="503" y="145"/>
                </a:lnTo>
                <a:lnTo>
                  <a:pt x="500" y="147"/>
                </a:lnTo>
                <a:lnTo>
                  <a:pt x="497" y="148"/>
                </a:lnTo>
                <a:lnTo>
                  <a:pt x="489" y="151"/>
                </a:lnTo>
                <a:lnTo>
                  <a:pt x="484" y="152"/>
                </a:lnTo>
                <a:lnTo>
                  <a:pt x="481" y="153"/>
                </a:lnTo>
                <a:lnTo>
                  <a:pt x="479" y="154"/>
                </a:lnTo>
                <a:lnTo>
                  <a:pt x="471" y="156"/>
                </a:lnTo>
                <a:lnTo>
                  <a:pt x="467" y="157"/>
                </a:lnTo>
                <a:lnTo>
                  <a:pt x="465" y="157"/>
                </a:lnTo>
                <a:lnTo>
                  <a:pt x="463" y="158"/>
                </a:lnTo>
                <a:lnTo>
                  <a:pt x="462" y="159"/>
                </a:lnTo>
                <a:lnTo>
                  <a:pt x="461" y="159"/>
                </a:lnTo>
                <a:lnTo>
                  <a:pt x="459" y="160"/>
                </a:lnTo>
                <a:lnTo>
                  <a:pt x="458" y="161"/>
                </a:lnTo>
                <a:lnTo>
                  <a:pt x="457" y="162"/>
                </a:lnTo>
                <a:lnTo>
                  <a:pt x="456" y="163"/>
                </a:lnTo>
                <a:lnTo>
                  <a:pt x="455" y="165"/>
                </a:lnTo>
                <a:lnTo>
                  <a:pt x="452" y="170"/>
                </a:lnTo>
                <a:lnTo>
                  <a:pt x="452" y="172"/>
                </a:lnTo>
                <a:lnTo>
                  <a:pt x="450" y="174"/>
                </a:lnTo>
                <a:lnTo>
                  <a:pt x="446" y="179"/>
                </a:lnTo>
                <a:lnTo>
                  <a:pt x="445" y="182"/>
                </a:lnTo>
                <a:lnTo>
                  <a:pt x="443" y="184"/>
                </a:lnTo>
                <a:lnTo>
                  <a:pt x="442" y="186"/>
                </a:lnTo>
                <a:lnTo>
                  <a:pt x="441" y="188"/>
                </a:lnTo>
                <a:lnTo>
                  <a:pt x="441" y="190"/>
                </a:lnTo>
                <a:lnTo>
                  <a:pt x="441" y="192"/>
                </a:lnTo>
                <a:lnTo>
                  <a:pt x="441" y="195"/>
                </a:lnTo>
                <a:lnTo>
                  <a:pt x="441" y="197"/>
                </a:lnTo>
                <a:lnTo>
                  <a:pt x="441" y="198"/>
                </a:lnTo>
                <a:lnTo>
                  <a:pt x="441" y="201"/>
                </a:lnTo>
                <a:lnTo>
                  <a:pt x="441" y="203"/>
                </a:lnTo>
                <a:lnTo>
                  <a:pt x="441" y="204"/>
                </a:lnTo>
                <a:lnTo>
                  <a:pt x="441" y="206"/>
                </a:lnTo>
                <a:lnTo>
                  <a:pt x="441" y="207"/>
                </a:lnTo>
                <a:lnTo>
                  <a:pt x="440" y="212"/>
                </a:lnTo>
                <a:lnTo>
                  <a:pt x="440" y="214"/>
                </a:lnTo>
                <a:lnTo>
                  <a:pt x="439" y="216"/>
                </a:lnTo>
                <a:lnTo>
                  <a:pt x="438" y="219"/>
                </a:lnTo>
                <a:lnTo>
                  <a:pt x="436" y="225"/>
                </a:lnTo>
                <a:lnTo>
                  <a:pt x="436" y="226"/>
                </a:lnTo>
                <a:lnTo>
                  <a:pt x="435" y="228"/>
                </a:lnTo>
                <a:lnTo>
                  <a:pt x="435" y="230"/>
                </a:lnTo>
                <a:lnTo>
                  <a:pt x="435" y="233"/>
                </a:lnTo>
                <a:lnTo>
                  <a:pt x="434" y="235"/>
                </a:lnTo>
                <a:lnTo>
                  <a:pt x="434" y="241"/>
                </a:lnTo>
                <a:lnTo>
                  <a:pt x="434" y="242"/>
                </a:lnTo>
                <a:lnTo>
                  <a:pt x="433" y="244"/>
                </a:lnTo>
                <a:lnTo>
                  <a:pt x="433" y="245"/>
                </a:lnTo>
                <a:lnTo>
                  <a:pt x="433" y="246"/>
                </a:lnTo>
                <a:lnTo>
                  <a:pt x="431" y="251"/>
                </a:lnTo>
                <a:lnTo>
                  <a:pt x="430" y="253"/>
                </a:lnTo>
                <a:lnTo>
                  <a:pt x="429" y="258"/>
                </a:lnTo>
                <a:lnTo>
                  <a:pt x="428" y="259"/>
                </a:lnTo>
                <a:lnTo>
                  <a:pt x="428" y="260"/>
                </a:lnTo>
                <a:lnTo>
                  <a:pt x="428" y="262"/>
                </a:lnTo>
                <a:lnTo>
                  <a:pt x="428" y="264"/>
                </a:lnTo>
                <a:lnTo>
                  <a:pt x="428" y="265"/>
                </a:lnTo>
                <a:lnTo>
                  <a:pt x="429" y="269"/>
                </a:lnTo>
                <a:lnTo>
                  <a:pt x="429" y="271"/>
                </a:lnTo>
                <a:lnTo>
                  <a:pt x="429" y="272"/>
                </a:lnTo>
                <a:lnTo>
                  <a:pt x="429" y="273"/>
                </a:lnTo>
                <a:lnTo>
                  <a:pt x="429" y="278"/>
                </a:lnTo>
                <a:lnTo>
                  <a:pt x="428" y="285"/>
                </a:lnTo>
                <a:lnTo>
                  <a:pt x="428" y="287"/>
                </a:lnTo>
                <a:lnTo>
                  <a:pt x="428" y="289"/>
                </a:lnTo>
                <a:lnTo>
                  <a:pt x="428" y="292"/>
                </a:lnTo>
                <a:lnTo>
                  <a:pt x="427" y="293"/>
                </a:lnTo>
                <a:lnTo>
                  <a:pt x="427" y="295"/>
                </a:lnTo>
                <a:lnTo>
                  <a:pt x="426" y="297"/>
                </a:lnTo>
                <a:lnTo>
                  <a:pt x="425" y="299"/>
                </a:lnTo>
                <a:lnTo>
                  <a:pt x="424" y="303"/>
                </a:lnTo>
                <a:lnTo>
                  <a:pt x="422" y="308"/>
                </a:lnTo>
                <a:lnTo>
                  <a:pt x="420" y="312"/>
                </a:lnTo>
                <a:lnTo>
                  <a:pt x="420" y="313"/>
                </a:lnTo>
                <a:lnTo>
                  <a:pt x="418" y="315"/>
                </a:lnTo>
                <a:lnTo>
                  <a:pt x="416" y="319"/>
                </a:lnTo>
                <a:lnTo>
                  <a:pt x="415" y="322"/>
                </a:lnTo>
                <a:lnTo>
                  <a:pt x="413" y="324"/>
                </a:lnTo>
                <a:lnTo>
                  <a:pt x="411" y="326"/>
                </a:lnTo>
                <a:lnTo>
                  <a:pt x="409" y="327"/>
                </a:lnTo>
                <a:lnTo>
                  <a:pt x="407" y="329"/>
                </a:lnTo>
                <a:lnTo>
                  <a:pt x="405" y="331"/>
                </a:lnTo>
                <a:lnTo>
                  <a:pt x="403" y="332"/>
                </a:lnTo>
                <a:lnTo>
                  <a:pt x="399" y="333"/>
                </a:lnTo>
                <a:lnTo>
                  <a:pt x="397" y="334"/>
                </a:lnTo>
                <a:lnTo>
                  <a:pt x="393" y="335"/>
                </a:lnTo>
                <a:lnTo>
                  <a:pt x="392" y="335"/>
                </a:lnTo>
                <a:lnTo>
                  <a:pt x="391" y="336"/>
                </a:lnTo>
                <a:lnTo>
                  <a:pt x="389" y="336"/>
                </a:lnTo>
                <a:lnTo>
                  <a:pt x="388" y="336"/>
                </a:lnTo>
                <a:lnTo>
                  <a:pt x="385" y="336"/>
                </a:lnTo>
                <a:lnTo>
                  <a:pt x="379" y="336"/>
                </a:lnTo>
                <a:lnTo>
                  <a:pt x="376" y="336"/>
                </a:lnTo>
                <a:lnTo>
                  <a:pt x="375" y="336"/>
                </a:lnTo>
                <a:lnTo>
                  <a:pt x="367" y="337"/>
                </a:lnTo>
                <a:lnTo>
                  <a:pt x="364" y="337"/>
                </a:lnTo>
                <a:lnTo>
                  <a:pt x="362" y="337"/>
                </a:lnTo>
                <a:lnTo>
                  <a:pt x="360" y="338"/>
                </a:lnTo>
                <a:lnTo>
                  <a:pt x="358" y="338"/>
                </a:lnTo>
                <a:lnTo>
                  <a:pt x="357" y="339"/>
                </a:lnTo>
                <a:lnTo>
                  <a:pt x="356" y="339"/>
                </a:lnTo>
                <a:lnTo>
                  <a:pt x="355" y="340"/>
                </a:lnTo>
                <a:lnTo>
                  <a:pt x="354" y="340"/>
                </a:lnTo>
                <a:lnTo>
                  <a:pt x="352" y="341"/>
                </a:lnTo>
                <a:lnTo>
                  <a:pt x="351" y="342"/>
                </a:lnTo>
                <a:lnTo>
                  <a:pt x="350" y="343"/>
                </a:lnTo>
                <a:lnTo>
                  <a:pt x="349" y="344"/>
                </a:lnTo>
                <a:lnTo>
                  <a:pt x="349" y="345"/>
                </a:lnTo>
                <a:lnTo>
                  <a:pt x="348" y="346"/>
                </a:lnTo>
                <a:lnTo>
                  <a:pt x="347" y="347"/>
                </a:lnTo>
                <a:lnTo>
                  <a:pt x="347" y="349"/>
                </a:lnTo>
                <a:lnTo>
                  <a:pt x="346" y="350"/>
                </a:lnTo>
                <a:lnTo>
                  <a:pt x="345" y="353"/>
                </a:lnTo>
                <a:lnTo>
                  <a:pt x="344" y="358"/>
                </a:lnTo>
                <a:lnTo>
                  <a:pt x="343" y="363"/>
                </a:lnTo>
                <a:lnTo>
                  <a:pt x="342" y="366"/>
                </a:lnTo>
                <a:lnTo>
                  <a:pt x="342" y="368"/>
                </a:lnTo>
                <a:lnTo>
                  <a:pt x="341" y="370"/>
                </a:lnTo>
                <a:lnTo>
                  <a:pt x="340" y="377"/>
                </a:lnTo>
                <a:lnTo>
                  <a:pt x="340" y="379"/>
                </a:lnTo>
                <a:lnTo>
                  <a:pt x="339" y="382"/>
                </a:lnTo>
                <a:lnTo>
                  <a:pt x="339" y="385"/>
                </a:lnTo>
                <a:lnTo>
                  <a:pt x="338" y="387"/>
                </a:lnTo>
                <a:lnTo>
                  <a:pt x="337" y="390"/>
                </a:lnTo>
                <a:lnTo>
                  <a:pt x="336" y="392"/>
                </a:lnTo>
                <a:lnTo>
                  <a:pt x="335" y="394"/>
                </a:lnTo>
                <a:lnTo>
                  <a:pt x="334" y="396"/>
                </a:lnTo>
                <a:lnTo>
                  <a:pt x="334" y="397"/>
                </a:lnTo>
                <a:lnTo>
                  <a:pt x="333" y="398"/>
                </a:lnTo>
                <a:lnTo>
                  <a:pt x="332" y="399"/>
                </a:lnTo>
                <a:lnTo>
                  <a:pt x="331" y="400"/>
                </a:lnTo>
                <a:lnTo>
                  <a:pt x="330" y="400"/>
                </a:lnTo>
                <a:lnTo>
                  <a:pt x="329" y="401"/>
                </a:lnTo>
                <a:lnTo>
                  <a:pt x="328" y="402"/>
                </a:lnTo>
                <a:lnTo>
                  <a:pt x="327" y="402"/>
                </a:lnTo>
                <a:lnTo>
                  <a:pt x="326" y="402"/>
                </a:lnTo>
                <a:lnTo>
                  <a:pt x="324" y="403"/>
                </a:lnTo>
                <a:lnTo>
                  <a:pt x="323" y="403"/>
                </a:lnTo>
                <a:lnTo>
                  <a:pt x="310" y="403"/>
                </a:lnTo>
                <a:lnTo>
                  <a:pt x="307" y="404"/>
                </a:lnTo>
                <a:lnTo>
                  <a:pt x="305" y="404"/>
                </a:lnTo>
                <a:lnTo>
                  <a:pt x="301" y="405"/>
                </a:lnTo>
                <a:lnTo>
                  <a:pt x="298" y="405"/>
                </a:lnTo>
                <a:lnTo>
                  <a:pt x="297" y="406"/>
                </a:lnTo>
                <a:lnTo>
                  <a:pt x="296" y="406"/>
                </a:lnTo>
                <a:lnTo>
                  <a:pt x="294" y="407"/>
                </a:lnTo>
                <a:lnTo>
                  <a:pt x="293" y="407"/>
                </a:lnTo>
                <a:lnTo>
                  <a:pt x="293" y="407"/>
                </a:lnTo>
                <a:lnTo>
                  <a:pt x="292" y="408"/>
                </a:lnTo>
                <a:lnTo>
                  <a:pt x="290" y="409"/>
                </a:lnTo>
                <a:lnTo>
                  <a:pt x="286" y="414"/>
                </a:lnTo>
                <a:lnTo>
                  <a:pt x="283" y="416"/>
                </a:lnTo>
                <a:lnTo>
                  <a:pt x="281" y="419"/>
                </a:lnTo>
                <a:lnTo>
                  <a:pt x="279" y="421"/>
                </a:lnTo>
                <a:lnTo>
                  <a:pt x="278" y="423"/>
                </a:lnTo>
                <a:lnTo>
                  <a:pt x="275" y="427"/>
                </a:lnTo>
                <a:lnTo>
                  <a:pt x="272" y="431"/>
                </a:lnTo>
                <a:lnTo>
                  <a:pt x="272" y="432"/>
                </a:lnTo>
                <a:lnTo>
                  <a:pt x="270" y="434"/>
                </a:lnTo>
                <a:lnTo>
                  <a:pt x="268" y="436"/>
                </a:lnTo>
                <a:lnTo>
                  <a:pt x="264" y="440"/>
                </a:lnTo>
                <a:lnTo>
                  <a:pt x="262" y="442"/>
                </a:lnTo>
                <a:lnTo>
                  <a:pt x="260" y="444"/>
                </a:lnTo>
                <a:lnTo>
                  <a:pt x="258" y="445"/>
                </a:lnTo>
                <a:lnTo>
                  <a:pt x="256" y="447"/>
                </a:lnTo>
                <a:lnTo>
                  <a:pt x="254" y="448"/>
                </a:lnTo>
                <a:lnTo>
                  <a:pt x="251" y="449"/>
                </a:lnTo>
                <a:lnTo>
                  <a:pt x="245" y="451"/>
                </a:lnTo>
                <a:lnTo>
                  <a:pt x="240" y="452"/>
                </a:lnTo>
                <a:lnTo>
                  <a:pt x="237" y="453"/>
                </a:lnTo>
                <a:lnTo>
                  <a:pt x="234" y="453"/>
                </a:lnTo>
                <a:lnTo>
                  <a:pt x="233" y="453"/>
                </a:lnTo>
                <a:lnTo>
                  <a:pt x="233" y="453"/>
                </a:lnTo>
                <a:lnTo>
                  <a:pt x="232" y="451"/>
                </a:lnTo>
                <a:lnTo>
                  <a:pt x="231" y="449"/>
                </a:lnTo>
                <a:lnTo>
                  <a:pt x="230" y="444"/>
                </a:lnTo>
                <a:lnTo>
                  <a:pt x="229" y="442"/>
                </a:lnTo>
                <a:lnTo>
                  <a:pt x="228" y="441"/>
                </a:lnTo>
                <a:lnTo>
                  <a:pt x="227" y="439"/>
                </a:lnTo>
                <a:lnTo>
                  <a:pt x="224" y="435"/>
                </a:lnTo>
                <a:lnTo>
                  <a:pt x="219" y="428"/>
                </a:lnTo>
                <a:lnTo>
                  <a:pt x="217" y="426"/>
                </a:lnTo>
                <a:lnTo>
                  <a:pt x="216" y="424"/>
                </a:lnTo>
                <a:lnTo>
                  <a:pt x="214" y="422"/>
                </a:lnTo>
                <a:lnTo>
                  <a:pt x="213" y="421"/>
                </a:lnTo>
                <a:lnTo>
                  <a:pt x="211" y="419"/>
                </a:lnTo>
                <a:lnTo>
                  <a:pt x="209" y="418"/>
                </a:lnTo>
                <a:lnTo>
                  <a:pt x="208" y="417"/>
                </a:lnTo>
                <a:lnTo>
                  <a:pt x="198" y="413"/>
                </a:lnTo>
                <a:lnTo>
                  <a:pt x="196" y="412"/>
                </a:lnTo>
                <a:lnTo>
                  <a:pt x="193" y="411"/>
                </a:lnTo>
                <a:lnTo>
                  <a:pt x="192" y="410"/>
                </a:lnTo>
                <a:lnTo>
                  <a:pt x="191" y="410"/>
                </a:lnTo>
                <a:lnTo>
                  <a:pt x="190" y="409"/>
                </a:lnTo>
                <a:lnTo>
                  <a:pt x="190" y="409"/>
                </a:lnTo>
                <a:lnTo>
                  <a:pt x="189" y="408"/>
                </a:lnTo>
                <a:lnTo>
                  <a:pt x="189" y="407"/>
                </a:lnTo>
                <a:lnTo>
                  <a:pt x="188" y="406"/>
                </a:lnTo>
                <a:lnTo>
                  <a:pt x="188" y="406"/>
                </a:lnTo>
                <a:lnTo>
                  <a:pt x="188" y="404"/>
                </a:lnTo>
                <a:lnTo>
                  <a:pt x="188" y="401"/>
                </a:lnTo>
                <a:lnTo>
                  <a:pt x="187" y="399"/>
                </a:lnTo>
                <a:lnTo>
                  <a:pt x="187" y="398"/>
                </a:lnTo>
                <a:lnTo>
                  <a:pt x="187" y="397"/>
                </a:lnTo>
                <a:lnTo>
                  <a:pt x="186" y="397"/>
                </a:lnTo>
                <a:lnTo>
                  <a:pt x="186" y="396"/>
                </a:lnTo>
                <a:lnTo>
                  <a:pt x="186" y="395"/>
                </a:lnTo>
                <a:lnTo>
                  <a:pt x="185" y="394"/>
                </a:lnTo>
                <a:lnTo>
                  <a:pt x="184" y="394"/>
                </a:lnTo>
                <a:lnTo>
                  <a:pt x="183" y="393"/>
                </a:lnTo>
                <a:lnTo>
                  <a:pt x="181" y="391"/>
                </a:lnTo>
                <a:lnTo>
                  <a:pt x="180" y="390"/>
                </a:lnTo>
                <a:lnTo>
                  <a:pt x="178" y="390"/>
                </a:lnTo>
                <a:lnTo>
                  <a:pt x="177" y="389"/>
                </a:lnTo>
                <a:lnTo>
                  <a:pt x="173" y="388"/>
                </a:lnTo>
                <a:lnTo>
                  <a:pt x="170" y="387"/>
                </a:lnTo>
                <a:lnTo>
                  <a:pt x="169" y="386"/>
                </a:lnTo>
                <a:lnTo>
                  <a:pt x="168" y="386"/>
                </a:lnTo>
                <a:lnTo>
                  <a:pt x="167" y="386"/>
                </a:lnTo>
                <a:lnTo>
                  <a:pt x="166" y="386"/>
                </a:lnTo>
                <a:lnTo>
                  <a:pt x="165" y="386"/>
                </a:lnTo>
                <a:lnTo>
                  <a:pt x="160" y="387"/>
                </a:lnTo>
                <a:lnTo>
                  <a:pt x="156" y="387"/>
                </a:lnTo>
                <a:lnTo>
                  <a:pt x="154" y="387"/>
                </a:lnTo>
                <a:lnTo>
                  <a:pt x="151" y="388"/>
                </a:lnTo>
                <a:lnTo>
                  <a:pt x="146" y="389"/>
                </a:lnTo>
                <a:lnTo>
                  <a:pt x="144" y="389"/>
                </a:lnTo>
                <a:lnTo>
                  <a:pt x="142" y="389"/>
                </a:lnTo>
                <a:lnTo>
                  <a:pt x="141" y="389"/>
                </a:lnTo>
                <a:lnTo>
                  <a:pt x="140" y="389"/>
                </a:lnTo>
                <a:lnTo>
                  <a:pt x="139" y="389"/>
                </a:lnTo>
                <a:lnTo>
                  <a:pt x="138" y="389"/>
                </a:lnTo>
                <a:lnTo>
                  <a:pt x="136" y="388"/>
                </a:lnTo>
                <a:lnTo>
                  <a:pt x="135" y="387"/>
                </a:lnTo>
                <a:lnTo>
                  <a:pt x="133" y="386"/>
                </a:lnTo>
                <a:lnTo>
                  <a:pt x="131" y="385"/>
                </a:lnTo>
                <a:lnTo>
                  <a:pt x="123" y="379"/>
                </a:lnTo>
                <a:lnTo>
                  <a:pt x="122" y="378"/>
                </a:lnTo>
                <a:lnTo>
                  <a:pt x="121" y="378"/>
                </a:lnTo>
                <a:lnTo>
                  <a:pt x="120" y="377"/>
                </a:lnTo>
                <a:lnTo>
                  <a:pt x="118" y="377"/>
                </a:lnTo>
                <a:lnTo>
                  <a:pt x="117" y="377"/>
                </a:lnTo>
                <a:lnTo>
                  <a:pt x="114" y="376"/>
                </a:lnTo>
                <a:lnTo>
                  <a:pt x="112" y="376"/>
                </a:lnTo>
                <a:lnTo>
                  <a:pt x="110" y="376"/>
                </a:lnTo>
                <a:lnTo>
                  <a:pt x="109" y="375"/>
                </a:lnTo>
                <a:lnTo>
                  <a:pt x="108" y="375"/>
                </a:lnTo>
                <a:lnTo>
                  <a:pt x="108" y="374"/>
                </a:lnTo>
                <a:lnTo>
                  <a:pt x="107" y="374"/>
                </a:lnTo>
                <a:lnTo>
                  <a:pt x="107" y="373"/>
                </a:lnTo>
                <a:lnTo>
                  <a:pt x="106" y="372"/>
                </a:lnTo>
                <a:lnTo>
                  <a:pt x="106" y="371"/>
                </a:lnTo>
                <a:lnTo>
                  <a:pt x="106" y="370"/>
                </a:lnTo>
                <a:lnTo>
                  <a:pt x="105" y="366"/>
                </a:lnTo>
                <a:lnTo>
                  <a:pt x="105" y="364"/>
                </a:lnTo>
                <a:lnTo>
                  <a:pt x="105" y="362"/>
                </a:lnTo>
                <a:lnTo>
                  <a:pt x="104" y="361"/>
                </a:lnTo>
                <a:lnTo>
                  <a:pt x="104" y="360"/>
                </a:lnTo>
                <a:lnTo>
                  <a:pt x="103" y="360"/>
                </a:lnTo>
                <a:lnTo>
                  <a:pt x="102" y="358"/>
                </a:lnTo>
                <a:lnTo>
                  <a:pt x="101" y="357"/>
                </a:lnTo>
                <a:lnTo>
                  <a:pt x="99" y="356"/>
                </a:lnTo>
                <a:lnTo>
                  <a:pt x="98" y="355"/>
                </a:lnTo>
                <a:lnTo>
                  <a:pt x="97" y="355"/>
                </a:lnTo>
                <a:lnTo>
                  <a:pt x="95" y="354"/>
                </a:lnTo>
                <a:lnTo>
                  <a:pt x="94" y="354"/>
                </a:lnTo>
                <a:lnTo>
                  <a:pt x="87" y="353"/>
                </a:lnTo>
                <a:lnTo>
                  <a:pt x="83" y="352"/>
                </a:lnTo>
                <a:lnTo>
                  <a:pt x="75" y="351"/>
                </a:lnTo>
                <a:lnTo>
                  <a:pt x="74" y="351"/>
                </a:lnTo>
                <a:lnTo>
                  <a:pt x="73" y="351"/>
                </a:lnTo>
                <a:lnTo>
                  <a:pt x="71" y="350"/>
                </a:lnTo>
                <a:lnTo>
                  <a:pt x="71" y="349"/>
                </a:lnTo>
                <a:lnTo>
                  <a:pt x="70" y="349"/>
                </a:lnTo>
                <a:lnTo>
                  <a:pt x="68" y="347"/>
                </a:lnTo>
                <a:lnTo>
                  <a:pt x="66" y="345"/>
                </a:lnTo>
                <a:lnTo>
                  <a:pt x="65" y="344"/>
                </a:lnTo>
                <a:lnTo>
                  <a:pt x="64" y="343"/>
                </a:lnTo>
                <a:lnTo>
                  <a:pt x="63" y="343"/>
                </a:lnTo>
                <a:lnTo>
                  <a:pt x="60" y="342"/>
                </a:lnTo>
                <a:lnTo>
                  <a:pt x="58" y="341"/>
                </a:lnTo>
                <a:lnTo>
                  <a:pt x="57" y="340"/>
                </a:lnTo>
                <a:lnTo>
                  <a:pt x="56" y="340"/>
                </a:lnTo>
                <a:lnTo>
                  <a:pt x="54" y="339"/>
                </a:lnTo>
                <a:lnTo>
                  <a:pt x="50" y="338"/>
                </a:lnTo>
                <a:lnTo>
                  <a:pt x="50" y="338"/>
                </a:lnTo>
                <a:lnTo>
                  <a:pt x="49" y="338"/>
                </a:lnTo>
                <a:lnTo>
                  <a:pt x="49" y="337"/>
                </a:lnTo>
                <a:lnTo>
                  <a:pt x="48" y="336"/>
                </a:lnTo>
                <a:lnTo>
                  <a:pt x="48" y="336"/>
                </a:lnTo>
                <a:lnTo>
                  <a:pt x="48" y="335"/>
                </a:lnTo>
                <a:lnTo>
                  <a:pt x="48" y="334"/>
                </a:lnTo>
                <a:lnTo>
                  <a:pt x="48" y="332"/>
                </a:lnTo>
                <a:lnTo>
                  <a:pt x="48" y="327"/>
                </a:lnTo>
                <a:lnTo>
                  <a:pt x="48" y="324"/>
                </a:lnTo>
                <a:lnTo>
                  <a:pt x="48" y="323"/>
                </a:lnTo>
                <a:lnTo>
                  <a:pt x="48" y="321"/>
                </a:lnTo>
                <a:lnTo>
                  <a:pt x="48" y="320"/>
                </a:lnTo>
                <a:lnTo>
                  <a:pt x="47" y="318"/>
                </a:lnTo>
                <a:lnTo>
                  <a:pt x="47" y="316"/>
                </a:lnTo>
                <a:lnTo>
                  <a:pt x="46" y="315"/>
                </a:lnTo>
                <a:lnTo>
                  <a:pt x="44" y="313"/>
                </a:lnTo>
                <a:lnTo>
                  <a:pt x="43" y="310"/>
                </a:lnTo>
                <a:lnTo>
                  <a:pt x="42" y="309"/>
                </a:lnTo>
                <a:lnTo>
                  <a:pt x="41" y="308"/>
                </a:lnTo>
                <a:lnTo>
                  <a:pt x="40" y="308"/>
                </a:lnTo>
                <a:lnTo>
                  <a:pt x="39" y="307"/>
                </a:lnTo>
                <a:lnTo>
                  <a:pt x="39" y="307"/>
                </a:lnTo>
                <a:lnTo>
                  <a:pt x="38" y="307"/>
                </a:lnTo>
                <a:lnTo>
                  <a:pt x="36" y="307"/>
                </a:lnTo>
                <a:lnTo>
                  <a:pt x="35" y="307"/>
                </a:lnTo>
                <a:lnTo>
                  <a:pt x="34" y="307"/>
                </a:lnTo>
                <a:lnTo>
                  <a:pt x="33" y="307"/>
                </a:lnTo>
                <a:lnTo>
                  <a:pt x="30" y="308"/>
                </a:lnTo>
                <a:lnTo>
                  <a:pt x="28" y="309"/>
                </a:lnTo>
                <a:lnTo>
                  <a:pt x="18" y="312"/>
                </a:lnTo>
                <a:lnTo>
                  <a:pt x="14" y="313"/>
                </a:lnTo>
                <a:lnTo>
                  <a:pt x="12" y="314"/>
                </a:lnTo>
                <a:lnTo>
                  <a:pt x="11" y="314"/>
                </a:lnTo>
                <a:lnTo>
                  <a:pt x="9" y="314"/>
                </a:lnTo>
                <a:lnTo>
                  <a:pt x="7" y="315"/>
                </a:lnTo>
                <a:lnTo>
                  <a:pt x="6" y="314"/>
                </a:lnTo>
                <a:lnTo>
                  <a:pt x="5" y="314"/>
                </a:lnTo>
                <a:lnTo>
                  <a:pt x="4" y="314"/>
                </a:lnTo>
                <a:lnTo>
                  <a:pt x="3" y="314"/>
                </a:lnTo>
                <a:lnTo>
                  <a:pt x="2" y="313"/>
                </a:lnTo>
                <a:lnTo>
                  <a:pt x="1" y="313"/>
                </a:lnTo>
                <a:lnTo>
                  <a:pt x="1" y="312"/>
                </a:lnTo>
                <a:lnTo>
                  <a:pt x="1" y="312"/>
                </a:lnTo>
                <a:lnTo>
                  <a:pt x="0" y="310"/>
                </a:lnTo>
                <a:lnTo>
                  <a:pt x="0" y="308"/>
                </a:lnTo>
                <a:lnTo>
                  <a:pt x="0" y="306"/>
                </a:lnTo>
                <a:lnTo>
                  <a:pt x="0" y="305"/>
                </a:lnTo>
                <a:lnTo>
                  <a:pt x="0" y="303"/>
                </a:lnTo>
                <a:lnTo>
                  <a:pt x="0" y="302"/>
                </a:lnTo>
                <a:lnTo>
                  <a:pt x="1" y="301"/>
                </a:lnTo>
                <a:lnTo>
                  <a:pt x="1" y="300"/>
                </a:lnTo>
                <a:lnTo>
                  <a:pt x="2" y="299"/>
                </a:lnTo>
                <a:lnTo>
                  <a:pt x="3" y="299"/>
                </a:lnTo>
                <a:lnTo>
                  <a:pt x="5" y="297"/>
                </a:lnTo>
                <a:lnTo>
                  <a:pt x="6" y="296"/>
                </a:lnTo>
                <a:lnTo>
                  <a:pt x="7" y="295"/>
                </a:lnTo>
                <a:lnTo>
                  <a:pt x="8" y="294"/>
                </a:lnTo>
                <a:lnTo>
                  <a:pt x="8" y="293"/>
                </a:lnTo>
                <a:lnTo>
                  <a:pt x="10" y="291"/>
                </a:lnTo>
                <a:lnTo>
                  <a:pt x="12" y="285"/>
                </a:lnTo>
                <a:lnTo>
                  <a:pt x="13" y="284"/>
                </a:lnTo>
                <a:lnTo>
                  <a:pt x="14" y="282"/>
                </a:lnTo>
                <a:lnTo>
                  <a:pt x="15" y="280"/>
                </a:lnTo>
                <a:lnTo>
                  <a:pt x="16" y="279"/>
                </a:lnTo>
                <a:lnTo>
                  <a:pt x="18" y="278"/>
                </a:lnTo>
                <a:lnTo>
                  <a:pt x="19" y="277"/>
                </a:lnTo>
                <a:lnTo>
                  <a:pt x="22" y="276"/>
                </a:lnTo>
                <a:lnTo>
                  <a:pt x="25" y="273"/>
                </a:lnTo>
                <a:lnTo>
                  <a:pt x="27" y="271"/>
                </a:lnTo>
                <a:lnTo>
                  <a:pt x="28" y="271"/>
                </a:lnTo>
                <a:lnTo>
                  <a:pt x="28" y="270"/>
                </a:lnTo>
                <a:lnTo>
                  <a:pt x="29" y="269"/>
                </a:lnTo>
                <a:lnTo>
                  <a:pt x="30" y="267"/>
                </a:lnTo>
                <a:lnTo>
                  <a:pt x="31" y="266"/>
                </a:lnTo>
                <a:lnTo>
                  <a:pt x="31" y="264"/>
                </a:lnTo>
                <a:lnTo>
                  <a:pt x="32" y="262"/>
                </a:lnTo>
                <a:lnTo>
                  <a:pt x="33" y="260"/>
                </a:lnTo>
                <a:lnTo>
                  <a:pt x="33" y="258"/>
                </a:lnTo>
                <a:lnTo>
                  <a:pt x="33" y="256"/>
                </a:lnTo>
                <a:lnTo>
                  <a:pt x="33" y="255"/>
                </a:lnTo>
                <a:lnTo>
                  <a:pt x="33" y="254"/>
                </a:lnTo>
                <a:lnTo>
                  <a:pt x="33" y="252"/>
                </a:lnTo>
                <a:lnTo>
                  <a:pt x="33" y="251"/>
                </a:lnTo>
                <a:lnTo>
                  <a:pt x="33" y="250"/>
                </a:lnTo>
                <a:lnTo>
                  <a:pt x="32" y="250"/>
                </a:lnTo>
                <a:lnTo>
                  <a:pt x="32" y="249"/>
                </a:lnTo>
                <a:lnTo>
                  <a:pt x="31" y="249"/>
                </a:lnTo>
                <a:lnTo>
                  <a:pt x="30" y="248"/>
                </a:lnTo>
                <a:lnTo>
                  <a:pt x="29" y="248"/>
                </a:lnTo>
                <a:lnTo>
                  <a:pt x="29" y="248"/>
                </a:lnTo>
                <a:lnTo>
                  <a:pt x="26" y="249"/>
                </a:lnTo>
                <a:lnTo>
                  <a:pt x="25" y="249"/>
                </a:lnTo>
                <a:lnTo>
                  <a:pt x="21" y="249"/>
                </a:lnTo>
                <a:lnTo>
                  <a:pt x="19" y="249"/>
                </a:lnTo>
                <a:lnTo>
                  <a:pt x="18" y="249"/>
                </a:lnTo>
                <a:lnTo>
                  <a:pt x="17" y="248"/>
                </a:lnTo>
                <a:lnTo>
                  <a:pt x="16" y="248"/>
                </a:lnTo>
                <a:lnTo>
                  <a:pt x="16" y="248"/>
                </a:lnTo>
                <a:lnTo>
                  <a:pt x="16" y="247"/>
                </a:lnTo>
                <a:lnTo>
                  <a:pt x="16" y="247"/>
                </a:lnTo>
                <a:lnTo>
                  <a:pt x="15" y="246"/>
                </a:lnTo>
                <a:lnTo>
                  <a:pt x="15" y="245"/>
                </a:lnTo>
                <a:lnTo>
                  <a:pt x="15" y="242"/>
                </a:lnTo>
                <a:lnTo>
                  <a:pt x="15" y="241"/>
                </a:lnTo>
                <a:lnTo>
                  <a:pt x="15" y="240"/>
                </a:lnTo>
                <a:lnTo>
                  <a:pt x="15" y="239"/>
                </a:lnTo>
                <a:lnTo>
                  <a:pt x="15" y="238"/>
                </a:lnTo>
                <a:lnTo>
                  <a:pt x="13" y="234"/>
                </a:lnTo>
                <a:lnTo>
                  <a:pt x="10" y="228"/>
                </a:lnTo>
                <a:lnTo>
                  <a:pt x="10" y="226"/>
                </a:lnTo>
                <a:lnTo>
                  <a:pt x="9" y="224"/>
                </a:lnTo>
                <a:lnTo>
                  <a:pt x="9" y="223"/>
                </a:lnTo>
                <a:lnTo>
                  <a:pt x="9" y="221"/>
                </a:lnTo>
                <a:lnTo>
                  <a:pt x="8" y="216"/>
                </a:lnTo>
                <a:lnTo>
                  <a:pt x="8" y="214"/>
                </a:lnTo>
                <a:lnTo>
                  <a:pt x="8" y="212"/>
                </a:lnTo>
                <a:lnTo>
                  <a:pt x="7" y="208"/>
                </a:lnTo>
                <a:lnTo>
                  <a:pt x="7" y="207"/>
                </a:lnTo>
                <a:lnTo>
                  <a:pt x="6" y="205"/>
                </a:lnTo>
                <a:lnTo>
                  <a:pt x="7" y="203"/>
                </a:lnTo>
                <a:lnTo>
                  <a:pt x="7" y="201"/>
                </a:lnTo>
                <a:lnTo>
                  <a:pt x="7" y="200"/>
                </a:lnTo>
                <a:lnTo>
                  <a:pt x="8" y="199"/>
                </a:lnTo>
                <a:lnTo>
                  <a:pt x="9" y="197"/>
                </a:lnTo>
                <a:lnTo>
                  <a:pt x="10" y="194"/>
                </a:lnTo>
                <a:lnTo>
                  <a:pt x="15" y="184"/>
                </a:lnTo>
                <a:lnTo>
                  <a:pt x="15" y="185"/>
                </a:lnTo>
                <a:lnTo>
                  <a:pt x="16" y="185"/>
                </a:lnTo>
                <a:lnTo>
                  <a:pt x="16" y="185"/>
                </a:lnTo>
                <a:lnTo>
                  <a:pt x="17" y="185"/>
                </a:lnTo>
                <a:lnTo>
                  <a:pt x="17" y="185"/>
                </a:lnTo>
                <a:lnTo>
                  <a:pt x="18" y="185"/>
                </a:lnTo>
                <a:lnTo>
                  <a:pt x="19" y="185"/>
                </a:lnTo>
                <a:lnTo>
                  <a:pt x="19" y="184"/>
                </a:lnTo>
                <a:lnTo>
                  <a:pt x="20" y="183"/>
                </a:lnTo>
                <a:lnTo>
                  <a:pt x="21" y="182"/>
                </a:lnTo>
                <a:lnTo>
                  <a:pt x="22" y="181"/>
                </a:lnTo>
                <a:lnTo>
                  <a:pt x="24" y="178"/>
                </a:lnTo>
                <a:lnTo>
                  <a:pt x="25" y="177"/>
                </a:lnTo>
                <a:lnTo>
                  <a:pt x="25" y="176"/>
                </a:lnTo>
                <a:lnTo>
                  <a:pt x="27" y="175"/>
                </a:lnTo>
                <a:lnTo>
                  <a:pt x="28" y="174"/>
                </a:lnTo>
                <a:lnTo>
                  <a:pt x="29" y="173"/>
                </a:lnTo>
                <a:lnTo>
                  <a:pt x="30" y="173"/>
                </a:lnTo>
                <a:lnTo>
                  <a:pt x="31" y="172"/>
                </a:lnTo>
                <a:lnTo>
                  <a:pt x="32" y="172"/>
                </a:lnTo>
                <a:lnTo>
                  <a:pt x="35" y="172"/>
                </a:lnTo>
                <a:lnTo>
                  <a:pt x="37" y="172"/>
                </a:lnTo>
                <a:lnTo>
                  <a:pt x="45" y="170"/>
                </a:lnTo>
                <a:lnTo>
                  <a:pt x="46" y="170"/>
                </a:lnTo>
                <a:lnTo>
                  <a:pt x="50" y="169"/>
                </a:lnTo>
                <a:lnTo>
                  <a:pt x="55" y="168"/>
                </a:lnTo>
                <a:lnTo>
                  <a:pt x="57" y="168"/>
                </a:lnTo>
                <a:lnTo>
                  <a:pt x="61" y="168"/>
                </a:lnTo>
                <a:lnTo>
                  <a:pt x="63" y="168"/>
                </a:lnTo>
                <a:lnTo>
                  <a:pt x="64" y="168"/>
                </a:lnTo>
                <a:lnTo>
                  <a:pt x="65" y="167"/>
                </a:lnTo>
                <a:lnTo>
                  <a:pt x="66" y="167"/>
                </a:lnTo>
                <a:lnTo>
                  <a:pt x="67" y="166"/>
                </a:lnTo>
                <a:lnTo>
                  <a:pt x="68" y="166"/>
                </a:lnTo>
                <a:lnTo>
                  <a:pt x="69" y="165"/>
                </a:lnTo>
                <a:lnTo>
                  <a:pt x="70" y="164"/>
                </a:lnTo>
                <a:lnTo>
                  <a:pt x="70" y="164"/>
                </a:lnTo>
                <a:lnTo>
                  <a:pt x="72" y="163"/>
                </a:lnTo>
                <a:lnTo>
                  <a:pt x="74" y="160"/>
                </a:lnTo>
                <a:lnTo>
                  <a:pt x="76" y="157"/>
                </a:lnTo>
                <a:lnTo>
                  <a:pt x="79" y="154"/>
                </a:lnTo>
                <a:lnTo>
                  <a:pt x="81" y="149"/>
                </a:lnTo>
                <a:lnTo>
                  <a:pt x="83" y="148"/>
                </a:lnTo>
                <a:lnTo>
                  <a:pt x="84" y="147"/>
                </a:lnTo>
                <a:lnTo>
                  <a:pt x="85" y="146"/>
                </a:lnTo>
                <a:lnTo>
                  <a:pt x="86" y="144"/>
                </a:lnTo>
                <a:lnTo>
                  <a:pt x="89" y="142"/>
                </a:lnTo>
                <a:lnTo>
                  <a:pt x="92" y="139"/>
                </a:lnTo>
                <a:lnTo>
                  <a:pt x="93" y="138"/>
                </a:lnTo>
                <a:lnTo>
                  <a:pt x="94" y="137"/>
                </a:lnTo>
                <a:lnTo>
                  <a:pt x="94" y="136"/>
                </a:lnTo>
                <a:lnTo>
                  <a:pt x="95" y="136"/>
                </a:lnTo>
                <a:lnTo>
                  <a:pt x="95" y="135"/>
                </a:lnTo>
                <a:lnTo>
                  <a:pt x="95" y="133"/>
                </a:lnTo>
                <a:lnTo>
                  <a:pt x="95" y="132"/>
                </a:lnTo>
                <a:lnTo>
                  <a:pt x="95" y="131"/>
                </a:lnTo>
                <a:lnTo>
                  <a:pt x="94" y="130"/>
                </a:lnTo>
                <a:lnTo>
                  <a:pt x="94" y="129"/>
                </a:lnTo>
                <a:lnTo>
                  <a:pt x="92" y="126"/>
                </a:lnTo>
                <a:lnTo>
                  <a:pt x="91" y="122"/>
                </a:lnTo>
                <a:lnTo>
                  <a:pt x="90" y="120"/>
                </a:lnTo>
                <a:lnTo>
                  <a:pt x="90" y="119"/>
                </a:lnTo>
                <a:lnTo>
                  <a:pt x="89" y="116"/>
                </a:lnTo>
                <a:lnTo>
                  <a:pt x="89" y="115"/>
                </a:lnTo>
                <a:lnTo>
                  <a:pt x="89" y="113"/>
                </a:lnTo>
                <a:lnTo>
                  <a:pt x="89" y="111"/>
                </a:lnTo>
                <a:lnTo>
                  <a:pt x="89" y="109"/>
                </a:lnTo>
                <a:lnTo>
                  <a:pt x="89" y="108"/>
                </a:lnTo>
                <a:lnTo>
                  <a:pt x="90" y="106"/>
                </a:lnTo>
                <a:lnTo>
                  <a:pt x="91" y="104"/>
                </a:lnTo>
                <a:lnTo>
                  <a:pt x="94" y="99"/>
                </a:lnTo>
                <a:lnTo>
                  <a:pt x="96" y="97"/>
                </a:lnTo>
                <a:lnTo>
                  <a:pt x="96" y="97"/>
                </a:lnTo>
                <a:lnTo>
                  <a:pt x="97" y="96"/>
                </a:lnTo>
                <a:lnTo>
                  <a:pt x="97" y="95"/>
                </a:lnTo>
                <a:lnTo>
                  <a:pt x="98" y="95"/>
                </a:lnTo>
                <a:lnTo>
                  <a:pt x="99" y="95"/>
                </a:lnTo>
                <a:lnTo>
                  <a:pt x="100" y="94"/>
                </a:lnTo>
                <a:lnTo>
                  <a:pt x="101" y="94"/>
                </a:lnTo>
                <a:lnTo>
                  <a:pt x="101" y="94"/>
                </a:lnTo>
                <a:lnTo>
                  <a:pt x="102" y="94"/>
                </a:lnTo>
                <a:lnTo>
                  <a:pt x="103" y="95"/>
                </a:lnTo>
                <a:lnTo>
                  <a:pt x="103" y="95"/>
                </a:lnTo>
                <a:lnTo>
                  <a:pt x="104" y="96"/>
                </a:lnTo>
                <a:lnTo>
                  <a:pt x="105" y="97"/>
                </a:lnTo>
                <a:lnTo>
                  <a:pt x="105" y="98"/>
                </a:lnTo>
                <a:lnTo>
                  <a:pt x="105" y="99"/>
                </a:lnTo>
                <a:lnTo>
                  <a:pt x="105" y="100"/>
                </a:lnTo>
                <a:lnTo>
                  <a:pt x="106" y="104"/>
                </a:lnTo>
                <a:lnTo>
                  <a:pt x="106" y="105"/>
                </a:lnTo>
                <a:lnTo>
                  <a:pt x="107" y="106"/>
                </a:lnTo>
                <a:lnTo>
                  <a:pt x="107" y="107"/>
                </a:lnTo>
                <a:lnTo>
                  <a:pt x="108" y="108"/>
                </a:lnTo>
                <a:lnTo>
                  <a:pt x="108" y="109"/>
                </a:lnTo>
                <a:lnTo>
                  <a:pt x="109" y="109"/>
                </a:lnTo>
                <a:lnTo>
                  <a:pt x="109" y="109"/>
                </a:lnTo>
                <a:lnTo>
                  <a:pt x="111" y="110"/>
                </a:lnTo>
                <a:lnTo>
                  <a:pt x="114" y="110"/>
                </a:lnTo>
                <a:lnTo>
                  <a:pt x="116" y="110"/>
                </a:lnTo>
                <a:lnTo>
                  <a:pt x="117" y="110"/>
                </a:lnTo>
                <a:lnTo>
                  <a:pt x="120" y="111"/>
                </a:lnTo>
                <a:lnTo>
                  <a:pt x="123" y="112"/>
                </a:lnTo>
                <a:lnTo>
                  <a:pt x="125" y="113"/>
                </a:lnTo>
                <a:lnTo>
                  <a:pt x="128" y="113"/>
                </a:lnTo>
                <a:lnTo>
                  <a:pt x="131" y="113"/>
                </a:lnTo>
                <a:lnTo>
                  <a:pt x="132" y="114"/>
                </a:lnTo>
                <a:lnTo>
                  <a:pt x="134" y="114"/>
                </a:lnTo>
                <a:lnTo>
                  <a:pt x="135" y="114"/>
                </a:lnTo>
                <a:lnTo>
                  <a:pt x="136" y="115"/>
                </a:lnTo>
                <a:lnTo>
                  <a:pt x="137" y="115"/>
                </a:lnTo>
                <a:lnTo>
                  <a:pt x="139" y="116"/>
                </a:lnTo>
                <a:lnTo>
                  <a:pt x="140" y="117"/>
                </a:lnTo>
                <a:lnTo>
                  <a:pt x="142" y="118"/>
                </a:lnTo>
                <a:lnTo>
                  <a:pt x="146" y="121"/>
                </a:lnTo>
                <a:lnTo>
                  <a:pt x="148" y="122"/>
                </a:lnTo>
                <a:lnTo>
                  <a:pt x="149" y="123"/>
                </a:lnTo>
                <a:lnTo>
                  <a:pt x="149" y="123"/>
                </a:lnTo>
                <a:lnTo>
                  <a:pt x="150" y="123"/>
                </a:lnTo>
                <a:lnTo>
                  <a:pt x="151" y="122"/>
                </a:lnTo>
                <a:lnTo>
                  <a:pt x="152" y="122"/>
                </a:lnTo>
                <a:lnTo>
                  <a:pt x="154" y="121"/>
                </a:lnTo>
                <a:lnTo>
                  <a:pt x="155" y="120"/>
                </a:lnTo>
                <a:lnTo>
                  <a:pt x="156" y="119"/>
                </a:lnTo>
                <a:lnTo>
                  <a:pt x="157" y="118"/>
                </a:lnTo>
                <a:lnTo>
                  <a:pt x="158" y="116"/>
                </a:lnTo>
                <a:lnTo>
                  <a:pt x="159" y="115"/>
                </a:lnTo>
                <a:lnTo>
                  <a:pt x="160" y="113"/>
                </a:lnTo>
                <a:lnTo>
                  <a:pt x="161" y="112"/>
                </a:lnTo>
                <a:lnTo>
                  <a:pt x="162" y="110"/>
                </a:lnTo>
                <a:lnTo>
                  <a:pt x="162" y="109"/>
                </a:lnTo>
                <a:lnTo>
                  <a:pt x="163" y="108"/>
                </a:lnTo>
                <a:lnTo>
                  <a:pt x="163" y="106"/>
                </a:lnTo>
                <a:lnTo>
                  <a:pt x="164" y="103"/>
                </a:lnTo>
                <a:lnTo>
                  <a:pt x="164" y="102"/>
                </a:lnTo>
                <a:lnTo>
                  <a:pt x="164" y="100"/>
                </a:lnTo>
                <a:lnTo>
                  <a:pt x="164" y="100"/>
                </a:lnTo>
                <a:lnTo>
                  <a:pt x="164" y="99"/>
                </a:lnTo>
                <a:lnTo>
                  <a:pt x="165" y="99"/>
                </a:lnTo>
                <a:lnTo>
                  <a:pt x="165" y="98"/>
                </a:lnTo>
                <a:lnTo>
                  <a:pt x="166" y="98"/>
                </a:lnTo>
                <a:lnTo>
                  <a:pt x="168" y="98"/>
                </a:lnTo>
                <a:lnTo>
                  <a:pt x="171" y="97"/>
                </a:lnTo>
                <a:lnTo>
                  <a:pt x="174" y="96"/>
                </a:lnTo>
                <a:lnTo>
                  <a:pt x="177" y="95"/>
                </a:lnTo>
                <a:lnTo>
                  <a:pt x="178" y="95"/>
                </a:lnTo>
                <a:lnTo>
                  <a:pt x="180" y="94"/>
                </a:lnTo>
                <a:lnTo>
                  <a:pt x="184" y="94"/>
                </a:lnTo>
                <a:lnTo>
                  <a:pt x="186" y="94"/>
                </a:lnTo>
                <a:lnTo>
                  <a:pt x="188" y="94"/>
                </a:lnTo>
                <a:lnTo>
                  <a:pt x="190" y="94"/>
                </a:lnTo>
                <a:lnTo>
                  <a:pt x="192" y="94"/>
                </a:lnTo>
                <a:lnTo>
                  <a:pt x="193" y="94"/>
                </a:lnTo>
                <a:lnTo>
                  <a:pt x="194" y="95"/>
                </a:lnTo>
                <a:lnTo>
                  <a:pt x="195" y="95"/>
                </a:lnTo>
                <a:lnTo>
                  <a:pt x="198" y="96"/>
                </a:lnTo>
                <a:lnTo>
                  <a:pt x="199" y="96"/>
                </a:lnTo>
                <a:lnTo>
                  <a:pt x="200" y="97"/>
                </a:lnTo>
                <a:lnTo>
                  <a:pt x="202" y="97"/>
                </a:lnTo>
                <a:lnTo>
                  <a:pt x="203" y="97"/>
                </a:lnTo>
                <a:lnTo>
                  <a:pt x="204" y="97"/>
                </a:lnTo>
                <a:lnTo>
                  <a:pt x="206" y="97"/>
                </a:lnTo>
                <a:lnTo>
                  <a:pt x="207" y="97"/>
                </a:lnTo>
                <a:lnTo>
                  <a:pt x="208" y="97"/>
                </a:lnTo>
                <a:lnTo>
                  <a:pt x="210" y="96"/>
                </a:lnTo>
                <a:lnTo>
                  <a:pt x="211" y="96"/>
                </a:lnTo>
                <a:lnTo>
                  <a:pt x="212" y="95"/>
                </a:lnTo>
                <a:lnTo>
                  <a:pt x="213" y="95"/>
                </a:lnTo>
                <a:lnTo>
                  <a:pt x="214" y="94"/>
                </a:lnTo>
                <a:lnTo>
                  <a:pt x="214" y="93"/>
                </a:lnTo>
                <a:lnTo>
                  <a:pt x="216" y="92"/>
                </a:lnTo>
                <a:lnTo>
                  <a:pt x="217" y="91"/>
                </a:lnTo>
                <a:lnTo>
                  <a:pt x="217" y="89"/>
                </a:lnTo>
                <a:lnTo>
                  <a:pt x="218" y="88"/>
                </a:lnTo>
                <a:lnTo>
                  <a:pt x="218" y="87"/>
                </a:lnTo>
                <a:lnTo>
                  <a:pt x="218" y="86"/>
                </a:lnTo>
                <a:lnTo>
                  <a:pt x="219" y="85"/>
                </a:lnTo>
                <a:lnTo>
                  <a:pt x="219" y="84"/>
                </a:lnTo>
                <a:lnTo>
                  <a:pt x="218" y="82"/>
                </a:lnTo>
                <a:lnTo>
                  <a:pt x="218" y="81"/>
                </a:lnTo>
                <a:lnTo>
                  <a:pt x="218" y="80"/>
                </a:lnTo>
                <a:lnTo>
                  <a:pt x="217" y="77"/>
                </a:lnTo>
                <a:lnTo>
                  <a:pt x="214" y="71"/>
                </a:lnTo>
                <a:lnTo>
                  <a:pt x="213" y="70"/>
                </a:lnTo>
                <a:lnTo>
                  <a:pt x="213" y="69"/>
                </a:lnTo>
                <a:lnTo>
                  <a:pt x="213" y="68"/>
                </a:lnTo>
                <a:lnTo>
                  <a:pt x="213" y="68"/>
                </a:lnTo>
                <a:lnTo>
                  <a:pt x="213" y="67"/>
                </a:lnTo>
                <a:lnTo>
                  <a:pt x="213" y="67"/>
                </a:lnTo>
                <a:lnTo>
                  <a:pt x="213" y="66"/>
                </a:lnTo>
                <a:lnTo>
                  <a:pt x="214" y="66"/>
                </a:lnTo>
                <a:lnTo>
                  <a:pt x="214" y="66"/>
                </a:lnTo>
                <a:lnTo>
                  <a:pt x="215" y="65"/>
                </a:lnTo>
                <a:lnTo>
                  <a:pt x="215" y="65"/>
                </a:lnTo>
                <a:lnTo>
                  <a:pt x="216" y="65"/>
                </a:lnTo>
                <a:lnTo>
                  <a:pt x="217" y="65"/>
                </a:lnTo>
                <a:lnTo>
                  <a:pt x="218" y="65"/>
                </a:lnTo>
                <a:lnTo>
                  <a:pt x="219" y="65"/>
                </a:lnTo>
                <a:lnTo>
                  <a:pt x="220" y="65"/>
                </a:lnTo>
                <a:lnTo>
                  <a:pt x="223" y="65"/>
                </a:lnTo>
                <a:lnTo>
                  <a:pt x="224" y="66"/>
                </a:lnTo>
                <a:lnTo>
                  <a:pt x="225" y="66"/>
                </a:lnTo>
                <a:lnTo>
                  <a:pt x="226" y="66"/>
                </a:lnTo>
                <a:lnTo>
                  <a:pt x="226" y="66"/>
                </a:lnTo>
                <a:lnTo>
                  <a:pt x="227" y="65"/>
                </a:lnTo>
                <a:lnTo>
                  <a:pt x="227" y="65"/>
                </a:lnTo>
                <a:lnTo>
                  <a:pt x="228" y="64"/>
                </a:lnTo>
                <a:lnTo>
                  <a:pt x="228" y="64"/>
                </a:lnTo>
                <a:lnTo>
                  <a:pt x="229" y="63"/>
                </a:lnTo>
                <a:lnTo>
                  <a:pt x="231" y="60"/>
                </a:lnTo>
                <a:lnTo>
                  <a:pt x="232" y="59"/>
                </a:lnTo>
                <a:lnTo>
                  <a:pt x="233" y="58"/>
                </a:lnTo>
                <a:lnTo>
                  <a:pt x="233" y="58"/>
                </a:lnTo>
                <a:lnTo>
                  <a:pt x="234" y="57"/>
                </a:lnTo>
                <a:lnTo>
                  <a:pt x="235" y="57"/>
                </a:lnTo>
                <a:lnTo>
                  <a:pt x="237" y="57"/>
                </a:lnTo>
                <a:lnTo>
                  <a:pt x="238" y="57"/>
                </a:lnTo>
                <a:lnTo>
                  <a:pt x="239" y="58"/>
                </a:lnTo>
                <a:lnTo>
                  <a:pt x="240" y="58"/>
                </a:lnTo>
                <a:lnTo>
                  <a:pt x="241" y="59"/>
                </a:lnTo>
                <a:lnTo>
                  <a:pt x="243" y="60"/>
                </a:lnTo>
                <a:lnTo>
                  <a:pt x="245" y="61"/>
                </a:lnTo>
                <a:lnTo>
                  <a:pt x="246" y="63"/>
                </a:lnTo>
                <a:lnTo>
                  <a:pt x="249" y="65"/>
                </a:lnTo>
                <a:lnTo>
                  <a:pt x="250" y="66"/>
                </a:lnTo>
                <a:lnTo>
                  <a:pt x="251" y="67"/>
                </a:lnTo>
                <a:lnTo>
                  <a:pt x="252" y="68"/>
                </a:lnTo>
                <a:lnTo>
                  <a:pt x="253" y="68"/>
                </a:lnTo>
                <a:lnTo>
                  <a:pt x="255" y="69"/>
                </a:lnTo>
                <a:lnTo>
                  <a:pt x="256" y="69"/>
                </a:lnTo>
                <a:lnTo>
                  <a:pt x="258" y="70"/>
                </a:lnTo>
                <a:lnTo>
                  <a:pt x="260" y="70"/>
                </a:lnTo>
                <a:lnTo>
                  <a:pt x="261" y="70"/>
                </a:lnTo>
                <a:lnTo>
                  <a:pt x="263" y="70"/>
                </a:lnTo>
                <a:lnTo>
                  <a:pt x="266" y="69"/>
                </a:lnTo>
                <a:lnTo>
                  <a:pt x="270" y="68"/>
                </a:lnTo>
                <a:lnTo>
                  <a:pt x="272" y="68"/>
                </a:lnTo>
                <a:lnTo>
                  <a:pt x="272" y="67"/>
                </a:lnTo>
                <a:lnTo>
                  <a:pt x="272" y="67"/>
                </a:lnTo>
                <a:lnTo>
                  <a:pt x="273" y="66"/>
                </a:lnTo>
                <a:lnTo>
                  <a:pt x="274" y="65"/>
                </a:lnTo>
                <a:lnTo>
                  <a:pt x="275" y="65"/>
                </a:lnTo>
                <a:lnTo>
                  <a:pt x="275" y="64"/>
                </a:lnTo>
                <a:lnTo>
                  <a:pt x="277" y="60"/>
                </a:lnTo>
                <a:lnTo>
                  <a:pt x="278" y="56"/>
                </a:lnTo>
                <a:lnTo>
                  <a:pt x="280" y="52"/>
                </a:lnTo>
                <a:lnTo>
                  <a:pt x="281" y="50"/>
                </a:lnTo>
                <a:lnTo>
                  <a:pt x="282" y="47"/>
                </a:lnTo>
                <a:lnTo>
                  <a:pt x="282" y="46"/>
                </a:lnTo>
                <a:lnTo>
                  <a:pt x="282" y="44"/>
                </a:lnTo>
                <a:lnTo>
                  <a:pt x="282" y="40"/>
                </a:lnTo>
                <a:lnTo>
                  <a:pt x="282" y="39"/>
                </a:lnTo>
                <a:lnTo>
                  <a:pt x="283" y="38"/>
                </a:lnTo>
                <a:lnTo>
                  <a:pt x="283" y="37"/>
                </a:lnTo>
                <a:lnTo>
                  <a:pt x="284" y="36"/>
                </a:lnTo>
                <a:lnTo>
                  <a:pt x="284" y="35"/>
                </a:lnTo>
                <a:lnTo>
                  <a:pt x="287" y="33"/>
                </a:lnTo>
                <a:lnTo>
                  <a:pt x="289" y="30"/>
                </a:lnTo>
                <a:lnTo>
                  <a:pt x="290" y="29"/>
                </a:lnTo>
                <a:lnTo>
                  <a:pt x="292" y="28"/>
                </a:lnTo>
                <a:lnTo>
                  <a:pt x="295" y="26"/>
                </a:lnTo>
                <a:lnTo>
                  <a:pt x="296" y="25"/>
                </a:lnTo>
                <a:lnTo>
                  <a:pt x="297" y="24"/>
                </a:lnTo>
                <a:lnTo>
                  <a:pt x="298" y="23"/>
                </a:lnTo>
                <a:lnTo>
                  <a:pt x="298" y="22"/>
                </a:lnTo>
                <a:lnTo>
                  <a:pt x="299" y="21"/>
                </a:lnTo>
                <a:lnTo>
                  <a:pt x="300" y="20"/>
                </a:lnTo>
                <a:lnTo>
                  <a:pt x="301" y="17"/>
                </a:lnTo>
                <a:lnTo>
                  <a:pt x="302" y="16"/>
                </a:lnTo>
                <a:lnTo>
                  <a:pt x="303" y="15"/>
                </a:lnTo>
                <a:lnTo>
                  <a:pt x="304" y="15"/>
                </a:lnTo>
                <a:lnTo>
                  <a:pt x="304" y="15"/>
                </a:lnTo>
                <a:lnTo>
                  <a:pt x="305" y="15"/>
                </a:lnTo>
                <a:lnTo>
                  <a:pt x="307" y="15"/>
                </a:lnTo>
                <a:lnTo>
                  <a:pt x="309" y="15"/>
                </a:lnTo>
                <a:lnTo>
                  <a:pt x="313" y="16"/>
                </a:lnTo>
                <a:lnTo>
                  <a:pt x="315" y="17"/>
                </a:lnTo>
                <a:lnTo>
                  <a:pt x="317" y="17"/>
                </a:lnTo>
                <a:lnTo>
                  <a:pt x="318" y="17"/>
                </a:lnTo>
                <a:lnTo>
                  <a:pt x="319" y="17"/>
                </a:lnTo>
                <a:lnTo>
                  <a:pt x="320" y="17"/>
                </a:lnTo>
                <a:lnTo>
                  <a:pt x="321" y="17"/>
                </a:lnTo>
                <a:lnTo>
                  <a:pt x="321" y="17"/>
                </a:lnTo>
                <a:lnTo>
                  <a:pt x="322" y="17"/>
                </a:lnTo>
                <a:lnTo>
                  <a:pt x="323" y="16"/>
                </a:lnTo>
                <a:lnTo>
                  <a:pt x="324" y="16"/>
                </a:lnTo>
                <a:lnTo>
                  <a:pt x="325" y="15"/>
                </a:lnTo>
                <a:lnTo>
                  <a:pt x="326" y="14"/>
                </a:lnTo>
                <a:lnTo>
                  <a:pt x="326" y="14"/>
                </a:lnTo>
                <a:lnTo>
                  <a:pt x="327" y="13"/>
                </a:lnTo>
                <a:lnTo>
                  <a:pt x="329" y="11"/>
                </a:lnTo>
                <a:lnTo>
                  <a:pt x="330" y="8"/>
                </a:lnTo>
                <a:lnTo>
                  <a:pt x="331" y="6"/>
                </a:lnTo>
                <a:lnTo>
                  <a:pt x="332" y="5"/>
                </a:lnTo>
                <a:lnTo>
                  <a:pt x="332" y="4"/>
                </a:lnTo>
                <a:lnTo>
                  <a:pt x="333" y="3"/>
                </a:lnTo>
                <a:lnTo>
                  <a:pt x="333" y="2"/>
                </a:lnTo>
                <a:lnTo>
                  <a:pt x="333" y="1"/>
                </a:lnTo>
                <a:lnTo>
                  <a:pt x="333" y="1"/>
                </a:lnTo>
                <a:lnTo>
                  <a:pt x="334" y="1"/>
                </a:lnTo>
                <a:lnTo>
                  <a:pt x="334" y="1"/>
                </a:lnTo>
                <a:lnTo>
                  <a:pt x="336" y="1"/>
                </a:lnTo>
                <a:lnTo>
                  <a:pt x="337" y="1"/>
                </a:lnTo>
                <a:lnTo>
                  <a:pt x="339" y="0"/>
                </a:lnTo>
                <a:lnTo>
                  <a:pt x="339" y="0"/>
                </a:lnTo>
                <a:lnTo>
                  <a:pt x="340" y="0"/>
                </a:lnTo>
                <a:lnTo>
                  <a:pt x="340" y="0"/>
                </a:lnTo>
                <a:lnTo>
                  <a:pt x="341" y="0"/>
                </a:lnTo>
                <a:close/>
              </a:path>
            </a:pathLst>
          </a:custGeom>
          <a:solidFill>
            <a:srgbClr val="CCCCCC"/>
          </a:solidFill>
          <a:ln w="98425">
            <a:solidFill>
              <a:srgbClr val="CCCCCC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603" name="Freeform 256">
            <a:extLst>
              <a:ext uri="{FF2B5EF4-FFF2-40B4-BE49-F238E27FC236}">
                <a16:creationId xmlns:a16="http://schemas.microsoft.com/office/drawing/2014/main" id="{0637B500-36BE-4EB3-A098-D340131D5B15}"/>
              </a:ext>
            </a:extLst>
          </p:cNvPr>
          <p:cNvSpPr>
            <a:spLocks/>
          </p:cNvSpPr>
          <p:nvPr/>
        </p:nvSpPr>
        <p:spPr bwMode="auto">
          <a:xfrm>
            <a:off x="9550175" y="1971342"/>
            <a:ext cx="744923" cy="604294"/>
          </a:xfrm>
          <a:custGeom>
            <a:avLst/>
            <a:gdLst>
              <a:gd name="T0" fmla="*/ 239 w 731"/>
              <a:gd name="T1" fmla="*/ 12 h 593"/>
              <a:gd name="T2" fmla="*/ 240 w 731"/>
              <a:gd name="T3" fmla="*/ 45 h 593"/>
              <a:gd name="T4" fmla="*/ 240 w 731"/>
              <a:gd name="T5" fmla="*/ 75 h 593"/>
              <a:gd name="T6" fmla="*/ 197 w 731"/>
              <a:gd name="T7" fmla="*/ 97 h 593"/>
              <a:gd name="T8" fmla="*/ 191 w 731"/>
              <a:gd name="T9" fmla="*/ 121 h 593"/>
              <a:gd name="T10" fmla="*/ 227 w 731"/>
              <a:gd name="T11" fmla="*/ 138 h 593"/>
              <a:gd name="T12" fmla="*/ 257 w 731"/>
              <a:gd name="T13" fmla="*/ 180 h 593"/>
              <a:gd name="T14" fmla="*/ 287 w 731"/>
              <a:gd name="T15" fmla="*/ 213 h 593"/>
              <a:gd name="T16" fmla="*/ 326 w 731"/>
              <a:gd name="T17" fmla="*/ 215 h 593"/>
              <a:gd name="T18" fmla="*/ 372 w 731"/>
              <a:gd name="T19" fmla="*/ 197 h 593"/>
              <a:gd name="T20" fmla="*/ 360 w 731"/>
              <a:gd name="T21" fmla="*/ 180 h 593"/>
              <a:gd name="T22" fmla="*/ 370 w 731"/>
              <a:gd name="T23" fmla="*/ 165 h 593"/>
              <a:gd name="T24" fmla="*/ 401 w 731"/>
              <a:gd name="T25" fmla="*/ 202 h 593"/>
              <a:gd name="T26" fmla="*/ 432 w 731"/>
              <a:gd name="T27" fmla="*/ 205 h 593"/>
              <a:gd name="T28" fmla="*/ 455 w 731"/>
              <a:gd name="T29" fmla="*/ 220 h 593"/>
              <a:gd name="T30" fmla="*/ 484 w 731"/>
              <a:gd name="T31" fmla="*/ 248 h 593"/>
              <a:gd name="T32" fmla="*/ 501 w 731"/>
              <a:gd name="T33" fmla="*/ 238 h 593"/>
              <a:gd name="T34" fmla="*/ 546 w 731"/>
              <a:gd name="T35" fmla="*/ 246 h 593"/>
              <a:gd name="T36" fmla="*/ 585 w 731"/>
              <a:gd name="T37" fmla="*/ 256 h 593"/>
              <a:gd name="T38" fmla="*/ 599 w 731"/>
              <a:gd name="T39" fmla="*/ 251 h 593"/>
              <a:gd name="T40" fmla="*/ 608 w 731"/>
              <a:gd name="T41" fmla="*/ 282 h 593"/>
              <a:gd name="T42" fmla="*/ 607 w 731"/>
              <a:gd name="T43" fmla="*/ 317 h 593"/>
              <a:gd name="T44" fmla="*/ 635 w 731"/>
              <a:gd name="T45" fmla="*/ 380 h 593"/>
              <a:gd name="T46" fmla="*/ 676 w 731"/>
              <a:gd name="T47" fmla="*/ 399 h 593"/>
              <a:gd name="T48" fmla="*/ 706 w 731"/>
              <a:gd name="T49" fmla="*/ 407 h 593"/>
              <a:gd name="T50" fmla="*/ 730 w 731"/>
              <a:gd name="T51" fmla="*/ 482 h 593"/>
              <a:gd name="T52" fmla="*/ 712 w 731"/>
              <a:gd name="T53" fmla="*/ 510 h 593"/>
              <a:gd name="T54" fmla="*/ 658 w 731"/>
              <a:gd name="T55" fmla="*/ 518 h 593"/>
              <a:gd name="T56" fmla="*/ 612 w 731"/>
              <a:gd name="T57" fmla="*/ 519 h 593"/>
              <a:gd name="T58" fmla="*/ 599 w 731"/>
              <a:gd name="T59" fmla="*/ 544 h 593"/>
              <a:gd name="T60" fmla="*/ 561 w 731"/>
              <a:gd name="T61" fmla="*/ 592 h 593"/>
              <a:gd name="T62" fmla="*/ 532 w 731"/>
              <a:gd name="T63" fmla="*/ 585 h 593"/>
              <a:gd name="T64" fmla="*/ 501 w 731"/>
              <a:gd name="T65" fmla="*/ 547 h 593"/>
              <a:gd name="T66" fmla="*/ 466 w 731"/>
              <a:gd name="T67" fmla="*/ 536 h 593"/>
              <a:gd name="T68" fmla="*/ 416 w 731"/>
              <a:gd name="T69" fmla="*/ 519 h 593"/>
              <a:gd name="T70" fmla="*/ 362 w 731"/>
              <a:gd name="T71" fmla="*/ 518 h 593"/>
              <a:gd name="T72" fmla="*/ 332 w 731"/>
              <a:gd name="T73" fmla="*/ 509 h 593"/>
              <a:gd name="T74" fmla="*/ 309 w 731"/>
              <a:gd name="T75" fmla="*/ 501 h 593"/>
              <a:gd name="T76" fmla="*/ 305 w 731"/>
              <a:gd name="T77" fmla="*/ 481 h 593"/>
              <a:gd name="T78" fmla="*/ 260 w 731"/>
              <a:gd name="T79" fmla="*/ 429 h 593"/>
              <a:gd name="T80" fmla="*/ 240 w 731"/>
              <a:gd name="T81" fmla="*/ 425 h 593"/>
              <a:gd name="T82" fmla="*/ 232 w 731"/>
              <a:gd name="T83" fmla="*/ 388 h 593"/>
              <a:gd name="T84" fmla="*/ 217 w 731"/>
              <a:gd name="T85" fmla="*/ 368 h 593"/>
              <a:gd name="T86" fmla="*/ 169 w 731"/>
              <a:gd name="T87" fmla="*/ 364 h 593"/>
              <a:gd name="T88" fmla="*/ 148 w 731"/>
              <a:gd name="T89" fmla="*/ 336 h 593"/>
              <a:gd name="T90" fmla="*/ 134 w 731"/>
              <a:gd name="T91" fmla="*/ 299 h 593"/>
              <a:gd name="T92" fmla="*/ 126 w 731"/>
              <a:gd name="T93" fmla="*/ 324 h 593"/>
              <a:gd name="T94" fmla="*/ 110 w 731"/>
              <a:gd name="T95" fmla="*/ 334 h 593"/>
              <a:gd name="T96" fmla="*/ 91 w 731"/>
              <a:gd name="T97" fmla="*/ 338 h 593"/>
              <a:gd name="T98" fmla="*/ 85 w 731"/>
              <a:gd name="T99" fmla="*/ 307 h 593"/>
              <a:gd name="T100" fmla="*/ 47 w 731"/>
              <a:gd name="T101" fmla="*/ 331 h 593"/>
              <a:gd name="T102" fmla="*/ 29 w 731"/>
              <a:gd name="T103" fmla="*/ 316 h 593"/>
              <a:gd name="T104" fmla="*/ 7 w 731"/>
              <a:gd name="T105" fmla="*/ 308 h 593"/>
              <a:gd name="T106" fmla="*/ 5 w 731"/>
              <a:gd name="T107" fmla="*/ 274 h 593"/>
              <a:gd name="T108" fmla="*/ 15 w 731"/>
              <a:gd name="T109" fmla="*/ 244 h 593"/>
              <a:gd name="T110" fmla="*/ 8 w 731"/>
              <a:gd name="T111" fmla="*/ 205 h 593"/>
              <a:gd name="T112" fmla="*/ 28 w 731"/>
              <a:gd name="T113" fmla="*/ 149 h 593"/>
              <a:gd name="T114" fmla="*/ 56 w 731"/>
              <a:gd name="T115" fmla="*/ 100 h 593"/>
              <a:gd name="T116" fmla="*/ 93 w 731"/>
              <a:gd name="T117" fmla="*/ 74 h 593"/>
              <a:gd name="T118" fmla="*/ 110 w 731"/>
              <a:gd name="T119" fmla="*/ 48 h 593"/>
              <a:gd name="T120" fmla="*/ 162 w 731"/>
              <a:gd name="T121" fmla="*/ 34 h 593"/>
              <a:gd name="T122" fmla="*/ 203 w 731"/>
              <a:gd name="T123" fmla="*/ 26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731" h="593">
                <a:moveTo>
                  <a:pt x="222" y="0"/>
                </a:moveTo>
                <a:lnTo>
                  <a:pt x="222" y="0"/>
                </a:lnTo>
                <a:lnTo>
                  <a:pt x="223" y="0"/>
                </a:lnTo>
                <a:lnTo>
                  <a:pt x="224" y="1"/>
                </a:lnTo>
                <a:lnTo>
                  <a:pt x="225" y="1"/>
                </a:lnTo>
                <a:lnTo>
                  <a:pt x="226" y="2"/>
                </a:lnTo>
                <a:lnTo>
                  <a:pt x="228" y="3"/>
                </a:lnTo>
                <a:lnTo>
                  <a:pt x="228" y="3"/>
                </a:lnTo>
                <a:lnTo>
                  <a:pt x="229" y="4"/>
                </a:lnTo>
                <a:lnTo>
                  <a:pt x="231" y="5"/>
                </a:lnTo>
                <a:lnTo>
                  <a:pt x="231" y="6"/>
                </a:lnTo>
                <a:lnTo>
                  <a:pt x="232" y="7"/>
                </a:lnTo>
                <a:lnTo>
                  <a:pt x="233" y="8"/>
                </a:lnTo>
                <a:lnTo>
                  <a:pt x="233" y="10"/>
                </a:lnTo>
                <a:lnTo>
                  <a:pt x="233" y="10"/>
                </a:lnTo>
                <a:lnTo>
                  <a:pt x="233" y="10"/>
                </a:lnTo>
                <a:lnTo>
                  <a:pt x="235" y="11"/>
                </a:lnTo>
                <a:lnTo>
                  <a:pt x="236" y="11"/>
                </a:lnTo>
                <a:lnTo>
                  <a:pt x="237" y="11"/>
                </a:lnTo>
                <a:lnTo>
                  <a:pt x="238" y="12"/>
                </a:lnTo>
                <a:lnTo>
                  <a:pt x="239" y="12"/>
                </a:lnTo>
                <a:lnTo>
                  <a:pt x="239" y="13"/>
                </a:lnTo>
                <a:lnTo>
                  <a:pt x="240" y="14"/>
                </a:lnTo>
                <a:lnTo>
                  <a:pt x="240" y="14"/>
                </a:lnTo>
                <a:lnTo>
                  <a:pt x="240" y="15"/>
                </a:lnTo>
                <a:lnTo>
                  <a:pt x="240" y="16"/>
                </a:lnTo>
                <a:lnTo>
                  <a:pt x="240" y="17"/>
                </a:lnTo>
                <a:lnTo>
                  <a:pt x="240" y="18"/>
                </a:lnTo>
                <a:lnTo>
                  <a:pt x="239" y="20"/>
                </a:lnTo>
                <a:lnTo>
                  <a:pt x="237" y="26"/>
                </a:lnTo>
                <a:lnTo>
                  <a:pt x="236" y="28"/>
                </a:lnTo>
                <a:lnTo>
                  <a:pt x="236" y="30"/>
                </a:lnTo>
                <a:lnTo>
                  <a:pt x="235" y="31"/>
                </a:lnTo>
                <a:lnTo>
                  <a:pt x="235" y="33"/>
                </a:lnTo>
                <a:lnTo>
                  <a:pt x="235" y="35"/>
                </a:lnTo>
                <a:lnTo>
                  <a:pt x="235" y="36"/>
                </a:lnTo>
                <a:lnTo>
                  <a:pt x="236" y="38"/>
                </a:lnTo>
                <a:lnTo>
                  <a:pt x="236" y="39"/>
                </a:lnTo>
                <a:lnTo>
                  <a:pt x="237" y="41"/>
                </a:lnTo>
                <a:lnTo>
                  <a:pt x="237" y="42"/>
                </a:lnTo>
                <a:lnTo>
                  <a:pt x="238" y="44"/>
                </a:lnTo>
                <a:lnTo>
                  <a:pt x="240" y="45"/>
                </a:lnTo>
                <a:lnTo>
                  <a:pt x="243" y="50"/>
                </a:lnTo>
                <a:lnTo>
                  <a:pt x="245" y="52"/>
                </a:lnTo>
                <a:lnTo>
                  <a:pt x="246" y="53"/>
                </a:lnTo>
                <a:lnTo>
                  <a:pt x="246" y="54"/>
                </a:lnTo>
                <a:lnTo>
                  <a:pt x="247" y="55"/>
                </a:lnTo>
                <a:lnTo>
                  <a:pt x="247" y="56"/>
                </a:lnTo>
                <a:lnTo>
                  <a:pt x="247" y="58"/>
                </a:lnTo>
                <a:lnTo>
                  <a:pt x="248" y="60"/>
                </a:lnTo>
                <a:lnTo>
                  <a:pt x="248" y="62"/>
                </a:lnTo>
                <a:lnTo>
                  <a:pt x="248" y="64"/>
                </a:lnTo>
                <a:lnTo>
                  <a:pt x="247" y="66"/>
                </a:lnTo>
                <a:lnTo>
                  <a:pt x="247" y="67"/>
                </a:lnTo>
                <a:lnTo>
                  <a:pt x="247" y="69"/>
                </a:lnTo>
                <a:lnTo>
                  <a:pt x="246" y="70"/>
                </a:lnTo>
                <a:lnTo>
                  <a:pt x="246" y="71"/>
                </a:lnTo>
                <a:lnTo>
                  <a:pt x="245" y="72"/>
                </a:lnTo>
                <a:lnTo>
                  <a:pt x="245" y="72"/>
                </a:lnTo>
                <a:lnTo>
                  <a:pt x="244" y="73"/>
                </a:lnTo>
                <a:lnTo>
                  <a:pt x="242" y="74"/>
                </a:lnTo>
                <a:lnTo>
                  <a:pt x="241" y="75"/>
                </a:lnTo>
                <a:lnTo>
                  <a:pt x="240" y="75"/>
                </a:lnTo>
                <a:lnTo>
                  <a:pt x="239" y="76"/>
                </a:lnTo>
                <a:lnTo>
                  <a:pt x="236" y="77"/>
                </a:lnTo>
                <a:lnTo>
                  <a:pt x="235" y="77"/>
                </a:lnTo>
                <a:lnTo>
                  <a:pt x="233" y="78"/>
                </a:lnTo>
                <a:lnTo>
                  <a:pt x="232" y="79"/>
                </a:lnTo>
                <a:lnTo>
                  <a:pt x="231" y="80"/>
                </a:lnTo>
                <a:lnTo>
                  <a:pt x="230" y="81"/>
                </a:lnTo>
                <a:lnTo>
                  <a:pt x="229" y="81"/>
                </a:lnTo>
                <a:lnTo>
                  <a:pt x="227" y="84"/>
                </a:lnTo>
                <a:lnTo>
                  <a:pt x="227" y="85"/>
                </a:lnTo>
                <a:lnTo>
                  <a:pt x="226" y="86"/>
                </a:lnTo>
                <a:lnTo>
                  <a:pt x="225" y="87"/>
                </a:lnTo>
                <a:lnTo>
                  <a:pt x="224" y="88"/>
                </a:lnTo>
                <a:lnTo>
                  <a:pt x="223" y="88"/>
                </a:lnTo>
                <a:lnTo>
                  <a:pt x="222" y="89"/>
                </a:lnTo>
                <a:lnTo>
                  <a:pt x="221" y="89"/>
                </a:lnTo>
                <a:lnTo>
                  <a:pt x="220" y="90"/>
                </a:lnTo>
                <a:lnTo>
                  <a:pt x="217" y="91"/>
                </a:lnTo>
                <a:lnTo>
                  <a:pt x="210" y="93"/>
                </a:lnTo>
                <a:lnTo>
                  <a:pt x="201" y="96"/>
                </a:lnTo>
                <a:lnTo>
                  <a:pt x="197" y="97"/>
                </a:lnTo>
                <a:lnTo>
                  <a:pt x="189" y="100"/>
                </a:lnTo>
                <a:lnTo>
                  <a:pt x="188" y="100"/>
                </a:lnTo>
                <a:lnTo>
                  <a:pt x="187" y="101"/>
                </a:lnTo>
                <a:lnTo>
                  <a:pt x="186" y="102"/>
                </a:lnTo>
                <a:lnTo>
                  <a:pt x="185" y="103"/>
                </a:lnTo>
                <a:lnTo>
                  <a:pt x="184" y="103"/>
                </a:lnTo>
                <a:lnTo>
                  <a:pt x="184" y="104"/>
                </a:lnTo>
                <a:lnTo>
                  <a:pt x="184" y="105"/>
                </a:lnTo>
                <a:lnTo>
                  <a:pt x="183" y="106"/>
                </a:lnTo>
                <a:lnTo>
                  <a:pt x="183" y="107"/>
                </a:lnTo>
                <a:lnTo>
                  <a:pt x="183" y="109"/>
                </a:lnTo>
                <a:lnTo>
                  <a:pt x="184" y="109"/>
                </a:lnTo>
                <a:lnTo>
                  <a:pt x="184" y="110"/>
                </a:lnTo>
                <a:lnTo>
                  <a:pt x="184" y="112"/>
                </a:lnTo>
                <a:lnTo>
                  <a:pt x="185" y="113"/>
                </a:lnTo>
                <a:lnTo>
                  <a:pt x="186" y="114"/>
                </a:lnTo>
                <a:lnTo>
                  <a:pt x="187" y="115"/>
                </a:lnTo>
                <a:lnTo>
                  <a:pt x="187" y="117"/>
                </a:lnTo>
                <a:lnTo>
                  <a:pt x="188" y="118"/>
                </a:lnTo>
                <a:lnTo>
                  <a:pt x="189" y="119"/>
                </a:lnTo>
                <a:lnTo>
                  <a:pt x="191" y="121"/>
                </a:lnTo>
                <a:lnTo>
                  <a:pt x="196" y="125"/>
                </a:lnTo>
                <a:lnTo>
                  <a:pt x="198" y="127"/>
                </a:lnTo>
                <a:lnTo>
                  <a:pt x="200" y="129"/>
                </a:lnTo>
                <a:lnTo>
                  <a:pt x="203" y="132"/>
                </a:lnTo>
                <a:lnTo>
                  <a:pt x="204" y="134"/>
                </a:lnTo>
                <a:lnTo>
                  <a:pt x="205" y="135"/>
                </a:lnTo>
                <a:lnTo>
                  <a:pt x="207" y="136"/>
                </a:lnTo>
                <a:lnTo>
                  <a:pt x="208" y="137"/>
                </a:lnTo>
                <a:lnTo>
                  <a:pt x="210" y="138"/>
                </a:lnTo>
                <a:lnTo>
                  <a:pt x="212" y="138"/>
                </a:lnTo>
                <a:lnTo>
                  <a:pt x="214" y="139"/>
                </a:lnTo>
                <a:lnTo>
                  <a:pt x="215" y="139"/>
                </a:lnTo>
                <a:lnTo>
                  <a:pt x="216" y="138"/>
                </a:lnTo>
                <a:lnTo>
                  <a:pt x="217" y="138"/>
                </a:lnTo>
                <a:lnTo>
                  <a:pt x="220" y="137"/>
                </a:lnTo>
                <a:lnTo>
                  <a:pt x="221" y="137"/>
                </a:lnTo>
                <a:lnTo>
                  <a:pt x="222" y="137"/>
                </a:lnTo>
                <a:lnTo>
                  <a:pt x="223" y="137"/>
                </a:lnTo>
                <a:lnTo>
                  <a:pt x="224" y="137"/>
                </a:lnTo>
                <a:lnTo>
                  <a:pt x="226" y="137"/>
                </a:lnTo>
                <a:lnTo>
                  <a:pt x="227" y="138"/>
                </a:lnTo>
                <a:lnTo>
                  <a:pt x="228" y="138"/>
                </a:lnTo>
                <a:lnTo>
                  <a:pt x="229" y="138"/>
                </a:lnTo>
                <a:lnTo>
                  <a:pt x="230" y="139"/>
                </a:lnTo>
                <a:lnTo>
                  <a:pt x="231" y="140"/>
                </a:lnTo>
                <a:lnTo>
                  <a:pt x="233" y="141"/>
                </a:lnTo>
                <a:lnTo>
                  <a:pt x="234" y="142"/>
                </a:lnTo>
                <a:lnTo>
                  <a:pt x="235" y="144"/>
                </a:lnTo>
                <a:lnTo>
                  <a:pt x="237" y="145"/>
                </a:lnTo>
                <a:lnTo>
                  <a:pt x="238" y="146"/>
                </a:lnTo>
                <a:lnTo>
                  <a:pt x="240" y="151"/>
                </a:lnTo>
                <a:lnTo>
                  <a:pt x="242" y="153"/>
                </a:lnTo>
                <a:lnTo>
                  <a:pt x="247" y="159"/>
                </a:lnTo>
                <a:lnTo>
                  <a:pt x="248" y="161"/>
                </a:lnTo>
                <a:lnTo>
                  <a:pt x="250" y="164"/>
                </a:lnTo>
                <a:lnTo>
                  <a:pt x="250" y="165"/>
                </a:lnTo>
                <a:lnTo>
                  <a:pt x="251" y="166"/>
                </a:lnTo>
                <a:lnTo>
                  <a:pt x="252" y="169"/>
                </a:lnTo>
                <a:lnTo>
                  <a:pt x="253" y="170"/>
                </a:lnTo>
                <a:lnTo>
                  <a:pt x="255" y="176"/>
                </a:lnTo>
                <a:lnTo>
                  <a:pt x="256" y="178"/>
                </a:lnTo>
                <a:lnTo>
                  <a:pt x="257" y="180"/>
                </a:lnTo>
                <a:lnTo>
                  <a:pt x="258" y="185"/>
                </a:lnTo>
                <a:lnTo>
                  <a:pt x="260" y="190"/>
                </a:lnTo>
                <a:lnTo>
                  <a:pt x="261" y="191"/>
                </a:lnTo>
                <a:lnTo>
                  <a:pt x="262" y="192"/>
                </a:lnTo>
                <a:lnTo>
                  <a:pt x="263" y="193"/>
                </a:lnTo>
                <a:lnTo>
                  <a:pt x="264" y="194"/>
                </a:lnTo>
                <a:lnTo>
                  <a:pt x="265" y="195"/>
                </a:lnTo>
                <a:lnTo>
                  <a:pt x="266" y="196"/>
                </a:lnTo>
                <a:lnTo>
                  <a:pt x="269" y="198"/>
                </a:lnTo>
                <a:lnTo>
                  <a:pt x="271" y="199"/>
                </a:lnTo>
                <a:lnTo>
                  <a:pt x="276" y="201"/>
                </a:lnTo>
                <a:lnTo>
                  <a:pt x="277" y="202"/>
                </a:lnTo>
                <a:lnTo>
                  <a:pt x="279" y="203"/>
                </a:lnTo>
                <a:lnTo>
                  <a:pt x="280" y="204"/>
                </a:lnTo>
                <a:lnTo>
                  <a:pt x="281" y="205"/>
                </a:lnTo>
                <a:lnTo>
                  <a:pt x="282" y="206"/>
                </a:lnTo>
                <a:lnTo>
                  <a:pt x="283" y="207"/>
                </a:lnTo>
                <a:lnTo>
                  <a:pt x="284" y="210"/>
                </a:lnTo>
                <a:lnTo>
                  <a:pt x="285" y="211"/>
                </a:lnTo>
                <a:lnTo>
                  <a:pt x="286" y="212"/>
                </a:lnTo>
                <a:lnTo>
                  <a:pt x="287" y="213"/>
                </a:lnTo>
                <a:lnTo>
                  <a:pt x="289" y="215"/>
                </a:lnTo>
                <a:lnTo>
                  <a:pt x="290" y="217"/>
                </a:lnTo>
                <a:lnTo>
                  <a:pt x="294" y="219"/>
                </a:lnTo>
                <a:lnTo>
                  <a:pt x="295" y="220"/>
                </a:lnTo>
                <a:lnTo>
                  <a:pt x="296" y="220"/>
                </a:lnTo>
                <a:lnTo>
                  <a:pt x="298" y="221"/>
                </a:lnTo>
                <a:lnTo>
                  <a:pt x="300" y="222"/>
                </a:lnTo>
                <a:lnTo>
                  <a:pt x="301" y="222"/>
                </a:lnTo>
                <a:lnTo>
                  <a:pt x="302" y="222"/>
                </a:lnTo>
                <a:lnTo>
                  <a:pt x="303" y="222"/>
                </a:lnTo>
                <a:lnTo>
                  <a:pt x="304" y="222"/>
                </a:lnTo>
                <a:lnTo>
                  <a:pt x="306" y="222"/>
                </a:lnTo>
                <a:lnTo>
                  <a:pt x="311" y="221"/>
                </a:lnTo>
                <a:lnTo>
                  <a:pt x="314" y="221"/>
                </a:lnTo>
                <a:lnTo>
                  <a:pt x="316" y="221"/>
                </a:lnTo>
                <a:lnTo>
                  <a:pt x="318" y="220"/>
                </a:lnTo>
                <a:lnTo>
                  <a:pt x="319" y="219"/>
                </a:lnTo>
                <a:lnTo>
                  <a:pt x="321" y="218"/>
                </a:lnTo>
                <a:lnTo>
                  <a:pt x="323" y="217"/>
                </a:lnTo>
                <a:lnTo>
                  <a:pt x="324" y="216"/>
                </a:lnTo>
                <a:lnTo>
                  <a:pt x="326" y="215"/>
                </a:lnTo>
                <a:lnTo>
                  <a:pt x="332" y="209"/>
                </a:lnTo>
                <a:lnTo>
                  <a:pt x="334" y="207"/>
                </a:lnTo>
                <a:lnTo>
                  <a:pt x="335" y="206"/>
                </a:lnTo>
                <a:lnTo>
                  <a:pt x="337" y="205"/>
                </a:lnTo>
                <a:lnTo>
                  <a:pt x="339" y="204"/>
                </a:lnTo>
                <a:lnTo>
                  <a:pt x="341" y="202"/>
                </a:lnTo>
                <a:lnTo>
                  <a:pt x="343" y="202"/>
                </a:lnTo>
                <a:lnTo>
                  <a:pt x="347" y="200"/>
                </a:lnTo>
                <a:lnTo>
                  <a:pt x="351" y="198"/>
                </a:lnTo>
                <a:lnTo>
                  <a:pt x="352" y="198"/>
                </a:lnTo>
                <a:lnTo>
                  <a:pt x="354" y="197"/>
                </a:lnTo>
                <a:lnTo>
                  <a:pt x="355" y="197"/>
                </a:lnTo>
                <a:lnTo>
                  <a:pt x="356" y="197"/>
                </a:lnTo>
                <a:lnTo>
                  <a:pt x="358" y="197"/>
                </a:lnTo>
                <a:lnTo>
                  <a:pt x="364" y="197"/>
                </a:lnTo>
                <a:lnTo>
                  <a:pt x="366" y="197"/>
                </a:lnTo>
                <a:lnTo>
                  <a:pt x="369" y="197"/>
                </a:lnTo>
                <a:lnTo>
                  <a:pt x="370" y="197"/>
                </a:lnTo>
                <a:lnTo>
                  <a:pt x="371" y="197"/>
                </a:lnTo>
                <a:lnTo>
                  <a:pt x="372" y="197"/>
                </a:lnTo>
                <a:lnTo>
                  <a:pt x="372" y="197"/>
                </a:lnTo>
                <a:lnTo>
                  <a:pt x="373" y="196"/>
                </a:lnTo>
                <a:lnTo>
                  <a:pt x="373" y="196"/>
                </a:lnTo>
                <a:lnTo>
                  <a:pt x="373" y="195"/>
                </a:lnTo>
                <a:lnTo>
                  <a:pt x="373" y="193"/>
                </a:lnTo>
                <a:lnTo>
                  <a:pt x="373" y="191"/>
                </a:lnTo>
                <a:lnTo>
                  <a:pt x="373" y="190"/>
                </a:lnTo>
                <a:lnTo>
                  <a:pt x="373" y="188"/>
                </a:lnTo>
                <a:lnTo>
                  <a:pt x="373" y="187"/>
                </a:lnTo>
                <a:lnTo>
                  <a:pt x="372" y="186"/>
                </a:lnTo>
                <a:lnTo>
                  <a:pt x="372" y="185"/>
                </a:lnTo>
                <a:lnTo>
                  <a:pt x="372" y="185"/>
                </a:lnTo>
                <a:lnTo>
                  <a:pt x="371" y="184"/>
                </a:lnTo>
                <a:lnTo>
                  <a:pt x="370" y="183"/>
                </a:lnTo>
                <a:lnTo>
                  <a:pt x="369" y="183"/>
                </a:lnTo>
                <a:lnTo>
                  <a:pt x="368" y="182"/>
                </a:lnTo>
                <a:lnTo>
                  <a:pt x="366" y="182"/>
                </a:lnTo>
                <a:lnTo>
                  <a:pt x="363" y="181"/>
                </a:lnTo>
                <a:lnTo>
                  <a:pt x="362" y="181"/>
                </a:lnTo>
                <a:lnTo>
                  <a:pt x="361" y="180"/>
                </a:lnTo>
                <a:lnTo>
                  <a:pt x="361" y="180"/>
                </a:lnTo>
                <a:lnTo>
                  <a:pt x="360" y="180"/>
                </a:lnTo>
                <a:lnTo>
                  <a:pt x="360" y="179"/>
                </a:lnTo>
                <a:lnTo>
                  <a:pt x="360" y="179"/>
                </a:lnTo>
                <a:lnTo>
                  <a:pt x="359" y="178"/>
                </a:lnTo>
                <a:lnTo>
                  <a:pt x="359" y="177"/>
                </a:lnTo>
                <a:lnTo>
                  <a:pt x="359" y="176"/>
                </a:lnTo>
                <a:lnTo>
                  <a:pt x="359" y="175"/>
                </a:lnTo>
                <a:lnTo>
                  <a:pt x="359" y="174"/>
                </a:lnTo>
                <a:lnTo>
                  <a:pt x="359" y="173"/>
                </a:lnTo>
                <a:lnTo>
                  <a:pt x="359" y="172"/>
                </a:lnTo>
                <a:lnTo>
                  <a:pt x="360" y="171"/>
                </a:lnTo>
                <a:lnTo>
                  <a:pt x="360" y="170"/>
                </a:lnTo>
                <a:lnTo>
                  <a:pt x="361" y="169"/>
                </a:lnTo>
                <a:lnTo>
                  <a:pt x="362" y="168"/>
                </a:lnTo>
                <a:lnTo>
                  <a:pt x="363" y="167"/>
                </a:lnTo>
                <a:lnTo>
                  <a:pt x="364" y="166"/>
                </a:lnTo>
                <a:lnTo>
                  <a:pt x="365" y="166"/>
                </a:lnTo>
                <a:lnTo>
                  <a:pt x="366" y="165"/>
                </a:lnTo>
                <a:lnTo>
                  <a:pt x="367" y="165"/>
                </a:lnTo>
                <a:lnTo>
                  <a:pt x="368" y="165"/>
                </a:lnTo>
                <a:lnTo>
                  <a:pt x="369" y="165"/>
                </a:lnTo>
                <a:lnTo>
                  <a:pt x="370" y="165"/>
                </a:lnTo>
                <a:lnTo>
                  <a:pt x="372" y="165"/>
                </a:lnTo>
                <a:lnTo>
                  <a:pt x="373" y="165"/>
                </a:lnTo>
                <a:lnTo>
                  <a:pt x="375" y="166"/>
                </a:lnTo>
                <a:lnTo>
                  <a:pt x="377" y="167"/>
                </a:lnTo>
                <a:lnTo>
                  <a:pt x="379" y="168"/>
                </a:lnTo>
                <a:lnTo>
                  <a:pt x="380" y="169"/>
                </a:lnTo>
                <a:lnTo>
                  <a:pt x="381" y="170"/>
                </a:lnTo>
                <a:lnTo>
                  <a:pt x="386" y="173"/>
                </a:lnTo>
                <a:lnTo>
                  <a:pt x="387" y="175"/>
                </a:lnTo>
                <a:lnTo>
                  <a:pt x="388" y="176"/>
                </a:lnTo>
                <a:lnTo>
                  <a:pt x="389" y="177"/>
                </a:lnTo>
                <a:lnTo>
                  <a:pt x="390" y="179"/>
                </a:lnTo>
                <a:lnTo>
                  <a:pt x="394" y="187"/>
                </a:lnTo>
                <a:lnTo>
                  <a:pt x="395" y="188"/>
                </a:lnTo>
                <a:lnTo>
                  <a:pt x="395" y="189"/>
                </a:lnTo>
                <a:lnTo>
                  <a:pt x="397" y="194"/>
                </a:lnTo>
                <a:lnTo>
                  <a:pt x="397" y="196"/>
                </a:lnTo>
                <a:lnTo>
                  <a:pt x="398" y="197"/>
                </a:lnTo>
                <a:lnTo>
                  <a:pt x="399" y="199"/>
                </a:lnTo>
                <a:lnTo>
                  <a:pt x="400" y="200"/>
                </a:lnTo>
                <a:lnTo>
                  <a:pt x="401" y="202"/>
                </a:lnTo>
                <a:lnTo>
                  <a:pt x="402" y="202"/>
                </a:lnTo>
                <a:lnTo>
                  <a:pt x="403" y="203"/>
                </a:lnTo>
                <a:lnTo>
                  <a:pt x="404" y="204"/>
                </a:lnTo>
                <a:lnTo>
                  <a:pt x="405" y="204"/>
                </a:lnTo>
                <a:lnTo>
                  <a:pt x="406" y="205"/>
                </a:lnTo>
                <a:lnTo>
                  <a:pt x="407" y="205"/>
                </a:lnTo>
                <a:lnTo>
                  <a:pt x="411" y="207"/>
                </a:lnTo>
                <a:lnTo>
                  <a:pt x="418" y="209"/>
                </a:lnTo>
                <a:lnTo>
                  <a:pt x="419" y="210"/>
                </a:lnTo>
                <a:lnTo>
                  <a:pt x="420" y="210"/>
                </a:lnTo>
                <a:lnTo>
                  <a:pt x="421" y="210"/>
                </a:lnTo>
                <a:lnTo>
                  <a:pt x="422" y="210"/>
                </a:lnTo>
                <a:lnTo>
                  <a:pt x="423" y="209"/>
                </a:lnTo>
                <a:lnTo>
                  <a:pt x="424" y="209"/>
                </a:lnTo>
                <a:lnTo>
                  <a:pt x="425" y="209"/>
                </a:lnTo>
                <a:lnTo>
                  <a:pt x="426" y="208"/>
                </a:lnTo>
                <a:lnTo>
                  <a:pt x="428" y="206"/>
                </a:lnTo>
                <a:lnTo>
                  <a:pt x="429" y="206"/>
                </a:lnTo>
                <a:lnTo>
                  <a:pt x="430" y="205"/>
                </a:lnTo>
                <a:lnTo>
                  <a:pt x="431" y="205"/>
                </a:lnTo>
                <a:lnTo>
                  <a:pt x="432" y="205"/>
                </a:lnTo>
                <a:lnTo>
                  <a:pt x="432" y="204"/>
                </a:lnTo>
                <a:lnTo>
                  <a:pt x="434" y="204"/>
                </a:lnTo>
                <a:lnTo>
                  <a:pt x="435" y="204"/>
                </a:lnTo>
                <a:lnTo>
                  <a:pt x="436" y="205"/>
                </a:lnTo>
                <a:lnTo>
                  <a:pt x="437" y="205"/>
                </a:lnTo>
                <a:lnTo>
                  <a:pt x="439" y="205"/>
                </a:lnTo>
                <a:lnTo>
                  <a:pt x="440" y="206"/>
                </a:lnTo>
                <a:lnTo>
                  <a:pt x="441" y="206"/>
                </a:lnTo>
                <a:lnTo>
                  <a:pt x="441" y="207"/>
                </a:lnTo>
                <a:lnTo>
                  <a:pt x="442" y="207"/>
                </a:lnTo>
                <a:lnTo>
                  <a:pt x="443" y="208"/>
                </a:lnTo>
                <a:lnTo>
                  <a:pt x="444" y="209"/>
                </a:lnTo>
                <a:lnTo>
                  <a:pt x="445" y="211"/>
                </a:lnTo>
                <a:lnTo>
                  <a:pt x="447" y="214"/>
                </a:lnTo>
                <a:lnTo>
                  <a:pt x="448" y="215"/>
                </a:lnTo>
                <a:lnTo>
                  <a:pt x="449" y="217"/>
                </a:lnTo>
                <a:lnTo>
                  <a:pt x="450" y="217"/>
                </a:lnTo>
                <a:lnTo>
                  <a:pt x="451" y="218"/>
                </a:lnTo>
                <a:lnTo>
                  <a:pt x="452" y="219"/>
                </a:lnTo>
                <a:lnTo>
                  <a:pt x="454" y="219"/>
                </a:lnTo>
                <a:lnTo>
                  <a:pt x="455" y="220"/>
                </a:lnTo>
                <a:lnTo>
                  <a:pt x="462" y="222"/>
                </a:lnTo>
                <a:lnTo>
                  <a:pt x="463" y="222"/>
                </a:lnTo>
                <a:lnTo>
                  <a:pt x="465" y="223"/>
                </a:lnTo>
                <a:lnTo>
                  <a:pt x="467" y="224"/>
                </a:lnTo>
                <a:lnTo>
                  <a:pt x="468" y="225"/>
                </a:lnTo>
                <a:lnTo>
                  <a:pt x="470" y="226"/>
                </a:lnTo>
                <a:lnTo>
                  <a:pt x="471" y="226"/>
                </a:lnTo>
                <a:lnTo>
                  <a:pt x="471" y="227"/>
                </a:lnTo>
                <a:lnTo>
                  <a:pt x="472" y="228"/>
                </a:lnTo>
                <a:lnTo>
                  <a:pt x="473" y="229"/>
                </a:lnTo>
                <a:lnTo>
                  <a:pt x="474" y="230"/>
                </a:lnTo>
                <a:lnTo>
                  <a:pt x="475" y="233"/>
                </a:lnTo>
                <a:lnTo>
                  <a:pt x="476" y="238"/>
                </a:lnTo>
                <a:lnTo>
                  <a:pt x="477" y="239"/>
                </a:lnTo>
                <a:lnTo>
                  <a:pt x="478" y="241"/>
                </a:lnTo>
                <a:lnTo>
                  <a:pt x="479" y="242"/>
                </a:lnTo>
                <a:lnTo>
                  <a:pt x="480" y="244"/>
                </a:lnTo>
                <a:lnTo>
                  <a:pt x="481" y="245"/>
                </a:lnTo>
                <a:lnTo>
                  <a:pt x="482" y="246"/>
                </a:lnTo>
                <a:lnTo>
                  <a:pt x="483" y="247"/>
                </a:lnTo>
                <a:lnTo>
                  <a:pt x="484" y="248"/>
                </a:lnTo>
                <a:lnTo>
                  <a:pt x="486" y="249"/>
                </a:lnTo>
                <a:lnTo>
                  <a:pt x="487" y="250"/>
                </a:lnTo>
                <a:lnTo>
                  <a:pt x="488" y="250"/>
                </a:lnTo>
                <a:lnTo>
                  <a:pt x="489" y="251"/>
                </a:lnTo>
                <a:lnTo>
                  <a:pt x="490" y="251"/>
                </a:lnTo>
                <a:lnTo>
                  <a:pt x="491" y="251"/>
                </a:lnTo>
                <a:lnTo>
                  <a:pt x="493" y="251"/>
                </a:lnTo>
                <a:lnTo>
                  <a:pt x="494" y="251"/>
                </a:lnTo>
                <a:lnTo>
                  <a:pt x="494" y="250"/>
                </a:lnTo>
                <a:lnTo>
                  <a:pt x="495" y="250"/>
                </a:lnTo>
                <a:lnTo>
                  <a:pt x="498" y="248"/>
                </a:lnTo>
                <a:lnTo>
                  <a:pt x="500" y="247"/>
                </a:lnTo>
                <a:lnTo>
                  <a:pt x="501" y="246"/>
                </a:lnTo>
                <a:lnTo>
                  <a:pt x="501" y="245"/>
                </a:lnTo>
                <a:lnTo>
                  <a:pt x="502" y="244"/>
                </a:lnTo>
                <a:lnTo>
                  <a:pt x="502" y="244"/>
                </a:lnTo>
                <a:lnTo>
                  <a:pt x="502" y="242"/>
                </a:lnTo>
                <a:lnTo>
                  <a:pt x="502" y="241"/>
                </a:lnTo>
                <a:lnTo>
                  <a:pt x="502" y="240"/>
                </a:lnTo>
                <a:lnTo>
                  <a:pt x="501" y="238"/>
                </a:lnTo>
                <a:lnTo>
                  <a:pt x="501" y="238"/>
                </a:lnTo>
                <a:lnTo>
                  <a:pt x="501" y="237"/>
                </a:lnTo>
                <a:lnTo>
                  <a:pt x="501" y="237"/>
                </a:lnTo>
                <a:lnTo>
                  <a:pt x="502" y="236"/>
                </a:lnTo>
                <a:lnTo>
                  <a:pt x="502" y="236"/>
                </a:lnTo>
                <a:lnTo>
                  <a:pt x="503" y="236"/>
                </a:lnTo>
                <a:lnTo>
                  <a:pt x="504" y="236"/>
                </a:lnTo>
                <a:lnTo>
                  <a:pt x="506" y="237"/>
                </a:lnTo>
                <a:lnTo>
                  <a:pt x="508" y="237"/>
                </a:lnTo>
                <a:lnTo>
                  <a:pt x="513" y="238"/>
                </a:lnTo>
                <a:lnTo>
                  <a:pt x="516" y="239"/>
                </a:lnTo>
                <a:lnTo>
                  <a:pt x="518" y="239"/>
                </a:lnTo>
                <a:lnTo>
                  <a:pt x="520" y="239"/>
                </a:lnTo>
                <a:lnTo>
                  <a:pt x="523" y="240"/>
                </a:lnTo>
                <a:lnTo>
                  <a:pt x="529" y="240"/>
                </a:lnTo>
                <a:lnTo>
                  <a:pt x="532" y="240"/>
                </a:lnTo>
                <a:lnTo>
                  <a:pt x="534" y="240"/>
                </a:lnTo>
                <a:lnTo>
                  <a:pt x="536" y="241"/>
                </a:lnTo>
                <a:lnTo>
                  <a:pt x="536" y="241"/>
                </a:lnTo>
                <a:lnTo>
                  <a:pt x="538" y="241"/>
                </a:lnTo>
                <a:lnTo>
                  <a:pt x="539" y="242"/>
                </a:lnTo>
                <a:lnTo>
                  <a:pt x="546" y="246"/>
                </a:lnTo>
                <a:lnTo>
                  <a:pt x="550" y="248"/>
                </a:lnTo>
                <a:lnTo>
                  <a:pt x="552" y="249"/>
                </a:lnTo>
                <a:lnTo>
                  <a:pt x="554" y="250"/>
                </a:lnTo>
                <a:lnTo>
                  <a:pt x="562" y="256"/>
                </a:lnTo>
                <a:lnTo>
                  <a:pt x="564" y="257"/>
                </a:lnTo>
                <a:lnTo>
                  <a:pt x="565" y="257"/>
                </a:lnTo>
                <a:lnTo>
                  <a:pt x="566" y="258"/>
                </a:lnTo>
                <a:lnTo>
                  <a:pt x="569" y="259"/>
                </a:lnTo>
                <a:lnTo>
                  <a:pt x="571" y="260"/>
                </a:lnTo>
                <a:lnTo>
                  <a:pt x="573" y="260"/>
                </a:lnTo>
                <a:lnTo>
                  <a:pt x="575" y="260"/>
                </a:lnTo>
                <a:lnTo>
                  <a:pt x="577" y="260"/>
                </a:lnTo>
                <a:lnTo>
                  <a:pt x="578" y="260"/>
                </a:lnTo>
                <a:lnTo>
                  <a:pt x="579" y="260"/>
                </a:lnTo>
                <a:lnTo>
                  <a:pt x="580" y="260"/>
                </a:lnTo>
                <a:lnTo>
                  <a:pt x="581" y="260"/>
                </a:lnTo>
                <a:lnTo>
                  <a:pt x="582" y="259"/>
                </a:lnTo>
                <a:lnTo>
                  <a:pt x="583" y="259"/>
                </a:lnTo>
                <a:lnTo>
                  <a:pt x="584" y="258"/>
                </a:lnTo>
                <a:lnTo>
                  <a:pt x="584" y="257"/>
                </a:lnTo>
                <a:lnTo>
                  <a:pt x="585" y="256"/>
                </a:lnTo>
                <a:lnTo>
                  <a:pt x="585" y="256"/>
                </a:lnTo>
                <a:lnTo>
                  <a:pt x="586" y="255"/>
                </a:lnTo>
                <a:lnTo>
                  <a:pt x="586" y="254"/>
                </a:lnTo>
                <a:lnTo>
                  <a:pt x="587" y="251"/>
                </a:lnTo>
                <a:lnTo>
                  <a:pt x="588" y="249"/>
                </a:lnTo>
                <a:lnTo>
                  <a:pt x="588" y="249"/>
                </a:lnTo>
                <a:lnTo>
                  <a:pt x="588" y="248"/>
                </a:lnTo>
                <a:lnTo>
                  <a:pt x="589" y="248"/>
                </a:lnTo>
                <a:lnTo>
                  <a:pt x="589" y="247"/>
                </a:lnTo>
                <a:lnTo>
                  <a:pt x="590" y="247"/>
                </a:lnTo>
                <a:lnTo>
                  <a:pt x="591" y="247"/>
                </a:lnTo>
                <a:lnTo>
                  <a:pt x="591" y="247"/>
                </a:lnTo>
                <a:lnTo>
                  <a:pt x="592" y="247"/>
                </a:lnTo>
                <a:lnTo>
                  <a:pt x="593" y="247"/>
                </a:lnTo>
                <a:lnTo>
                  <a:pt x="594" y="248"/>
                </a:lnTo>
                <a:lnTo>
                  <a:pt x="595" y="248"/>
                </a:lnTo>
                <a:lnTo>
                  <a:pt x="596" y="248"/>
                </a:lnTo>
                <a:lnTo>
                  <a:pt x="597" y="249"/>
                </a:lnTo>
                <a:lnTo>
                  <a:pt x="598" y="249"/>
                </a:lnTo>
                <a:lnTo>
                  <a:pt x="598" y="250"/>
                </a:lnTo>
                <a:lnTo>
                  <a:pt x="599" y="251"/>
                </a:lnTo>
                <a:lnTo>
                  <a:pt x="599" y="252"/>
                </a:lnTo>
                <a:lnTo>
                  <a:pt x="600" y="253"/>
                </a:lnTo>
                <a:lnTo>
                  <a:pt x="600" y="254"/>
                </a:lnTo>
                <a:lnTo>
                  <a:pt x="601" y="256"/>
                </a:lnTo>
                <a:lnTo>
                  <a:pt x="601" y="258"/>
                </a:lnTo>
                <a:lnTo>
                  <a:pt x="601" y="260"/>
                </a:lnTo>
                <a:lnTo>
                  <a:pt x="601" y="265"/>
                </a:lnTo>
                <a:lnTo>
                  <a:pt x="601" y="268"/>
                </a:lnTo>
                <a:lnTo>
                  <a:pt x="601" y="270"/>
                </a:lnTo>
                <a:lnTo>
                  <a:pt x="601" y="271"/>
                </a:lnTo>
                <a:lnTo>
                  <a:pt x="601" y="272"/>
                </a:lnTo>
                <a:lnTo>
                  <a:pt x="601" y="272"/>
                </a:lnTo>
                <a:lnTo>
                  <a:pt x="602" y="274"/>
                </a:lnTo>
                <a:lnTo>
                  <a:pt x="602" y="275"/>
                </a:lnTo>
                <a:lnTo>
                  <a:pt x="602" y="276"/>
                </a:lnTo>
                <a:lnTo>
                  <a:pt x="603" y="276"/>
                </a:lnTo>
                <a:lnTo>
                  <a:pt x="604" y="277"/>
                </a:lnTo>
                <a:lnTo>
                  <a:pt x="604" y="278"/>
                </a:lnTo>
                <a:lnTo>
                  <a:pt x="605" y="279"/>
                </a:lnTo>
                <a:lnTo>
                  <a:pt x="606" y="280"/>
                </a:lnTo>
                <a:lnTo>
                  <a:pt x="608" y="282"/>
                </a:lnTo>
                <a:lnTo>
                  <a:pt x="609" y="283"/>
                </a:lnTo>
                <a:lnTo>
                  <a:pt x="610" y="284"/>
                </a:lnTo>
                <a:lnTo>
                  <a:pt x="610" y="284"/>
                </a:lnTo>
                <a:lnTo>
                  <a:pt x="610" y="285"/>
                </a:lnTo>
                <a:lnTo>
                  <a:pt x="611" y="285"/>
                </a:lnTo>
                <a:lnTo>
                  <a:pt x="611" y="286"/>
                </a:lnTo>
                <a:lnTo>
                  <a:pt x="611" y="287"/>
                </a:lnTo>
                <a:lnTo>
                  <a:pt x="610" y="288"/>
                </a:lnTo>
                <a:lnTo>
                  <a:pt x="610" y="289"/>
                </a:lnTo>
                <a:lnTo>
                  <a:pt x="608" y="292"/>
                </a:lnTo>
                <a:lnTo>
                  <a:pt x="607" y="296"/>
                </a:lnTo>
                <a:lnTo>
                  <a:pt x="605" y="300"/>
                </a:lnTo>
                <a:lnTo>
                  <a:pt x="605" y="301"/>
                </a:lnTo>
                <a:lnTo>
                  <a:pt x="604" y="302"/>
                </a:lnTo>
                <a:lnTo>
                  <a:pt x="604" y="304"/>
                </a:lnTo>
                <a:lnTo>
                  <a:pt x="604" y="306"/>
                </a:lnTo>
                <a:lnTo>
                  <a:pt x="604" y="308"/>
                </a:lnTo>
                <a:lnTo>
                  <a:pt x="605" y="310"/>
                </a:lnTo>
                <a:lnTo>
                  <a:pt x="605" y="312"/>
                </a:lnTo>
                <a:lnTo>
                  <a:pt x="607" y="315"/>
                </a:lnTo>
                <a:lnTo>
                  <a:pt x="607" y="317"/>
                </a:lnTo>
                <a:lnTo>
                  <a:pt x="608" y="319"/>
                </a:lnTo>
                <a:lnTo>
                  <a:pt x="609" y="321"/>
                </a:lnTo>
                <a:lnTo>
                  <a:pt x="611" y="325"/>
                </a:lnTo>
                <a:lnTo>
                  <a:pt x="613" y="330"/>
                </a:lnTo>
                <a:lnTo>
                  <a:pt x="615" y="336"/>
                </a:lnTo>
                <a:lnTo>
                  <a:pt x="620" y="345"/>
                </a:lnTo>
                <a:lnTo>
                  <a:pt x="623" y="353"/>
                </a:lnTo>
                <a:lnTo>
                  <a:pt x="625" y="358"/>
                </a:lnTo>
                <a:lnTo>
                  <a:pt x="626" y="360"/>
                </a:lnTo>
                <a:lnTo>
                  <a:pt x="627" y="361"/>
                </a:lnTo>
                <a:lnTo>
                  <a:pt x="627" y="363"/>
                </a:lnTo>
                <a:lnTo>
                  <a:pt x="629" y="369"/>
                </a:lnTo>
                <a:lnTo>
                  <a:pt x="630" y="371"/>
                </a:lnTo>
                <a:lnTo>
                  <a:pt x="630" y="373"/>
                </a:lnTo>
                <a:lnTo>
                  <a:pt x="631" y="374"/>
                </a:lnTo>
                <a:lnTo>
                  <a:pt x="631" y="375"/>
                </a:lnTo>
                <a:lnTo>
                  <a:pt x="632" y="376"/>
                </a:lnTo>
                <a:lnTo>
                  <a:pt x="633" y="377"/>
                </a:lnTo>
                <a:lnTo>
                  <a:pt x="634" y="378"/>
                </a:lnTo>
                <a:lnTo>
                  <a:pt x="634" y="379"/>
                </a:lnTo>
                <a:lnTo>
                  <a:pt x="635" y="380"/>
                </a:lnTo>
                <a:lnTo>
                  <a:pt x="637" y="380"/>
                </a:lnTo>
                <a:lnTo>
                  <a:pt x="638" y="381"/>
                </a:lnTo>
                <a:lnTo>
                  <a:pt x="639" y="382"/>
                </a:lnTo>
                <a:lnTo>
                  <a:pt x="640" y="382"/>
                </a:lnTo>
                <a:lnTo>
                  <a:pt x="642" y="383"/>
                </a:lnTo>
                <a:lnTo>
                  <a:pt x="648" y="385"/>
                </a:lnTo>
                <a:lnTo>
                  <a:pt x="650" y="385"/>
                </a:lnTo>
                <a:lnTo>
                  <a:pt x="655" y="386"/>
                </a:lnTo>
                <a:lnTo>
                  <a:pt x="657" y="386"/>
                </a:lnTo>
                <a:lnTo>
                  <a:pt x="658" y="386"/>
                </a:lnTo>
                <a:lnTo>
                  <a:pt x="659" y="387"/>
                </a:lnTo>
                <a:lnTo>
                  <a:pt x="661" y="388"/>
                </a:lnTo>
                <a:lnTo>
                  <a:pt x="663" y="388"/>
                </a:lnTo>
                <a:lnTo>
                  <a:pt x="664" y="390"/>
                </a:lnTo>
                <a:lnTo>
                  <a:pt x="666" y="392"/>
                </a:lnTo>
                <a:lnTo>
                  <a:pt x="669" y="395"/>
                </a:lnTo>
                <a:lnTo>
                  <a:pt x="670" y="396"/>
                </a:lnTo>
                <a:lnTo>
                  <a:pt x="671" y="397"/>
                </a:lnTo>
                <a:lnTo>
                  <a:pt x="672" y="397"/>
                </a:lnTo>
                <a:lnTo>
                  <a:pt x="674" y="398"/>
                </a:lnTo>
                <a:lnTo>
                  <a:pt x="676" y="399"/>
                </a:lnTo>
                <a:lnTo>
                  <a:pt x="678" y="399"/>
                </a:lnTo>
                <a:lnTo>
                  <a:pt x="679" y="400"/>
                </a:lnTo>
                <a:lnTo>
                  <a:pt x="681" y="400"/>
                </a:lnTo>
                <a:lnTo>
                  <a:pt x="682" y="400"/>
                </a:lnTo>
                <a:lnTo>
                  <a:pt x="683" y="400"/>
                </a:lnTo>
                <a:lnTo>
                  <a:pt x="684" y="400"/>
                </a:lnTo>
                <a:lnTo>
                  <a:pt x="688" y="399"/>
                </a:lnTo>
                <a:lnTo>
                  <a:pt x="691" y="399"/>
                </a:lnTo>
                <a:lnTo>
                  <a:pt x="693" y="399"/>
                </a:lnTo>
                <a:lnTo>
                  <a:pt x="694" y="399"/>
                </a:lnTo>
                <a:lnTo>
                  <a:pt x="695" y="399"/>
                </a:lnTo>
                <a:lnTo>
                  <a:pt x="696" y="399"/>
                </a:lnTo>
                <a:lnTo>
                  <a:pt x="698" y="400"/>
                </a:lnTo>
                <a:lnTo>
                  <a:pt x="700" y="400"/>
                </a:lnTo>
                <a:lnTo>
                  <a:pt x="701" y="401"/>
                </a:lnTo>
                <a:lnTo>
                  <a:pt x="702" y="402"/>
                </a:lnTo>
                <a:lnTo>
                  <a:pt x="703" y="403"/>
                </a:lnTo>
                <a:lnTo>
                  <a:pt x="704" y="403"/>
                </a:lnTo>
                <a:lnTo>
                  <a:pt x="705" y="404"/>
                </a:lnTo>
                <a:lnTo>
                  <a:pt x="706" y="405"/>
                </a:lnTo>
                <a:lnTo>
                  <a:pt x="706" y="407"/>
                </a:lnTo>
                <a:lnTo>
                  <a:pt x="706" y="408"/>
                </a:lnTo>
                <a:lnTo>
                  <a:pt x="707" y="410"/>
                </a:lnTo>
                <a:lnTo>
                  <a:pt x="708" y="413"/>
                </a:lnTo>
                <a:lnTo>
                  <a:pt x="709" y="419"/>
                </a:lnTo>
                <a:lnTo>
                  <a:pt x="711" y="427"/>
                </a:lnTo>
                <a:lnTo>
                  <a:pt x="715" y="439"/>
                </a:lnTo>
                <a:lnTo>
                  <a:pt x="717" y="447"/>
                </a:lnTo>
                <a:lnTo>
                  <a:pt x="717" y="449"/>
                </a:lnTo>
                <a:lnTo>
                  <a:pt x="718" y="450"/>
                </a:lnTo>
                <a:lnTo>
                  <a:pt x="719" y="452"/>
                </a:lnTo>
                <a:lnTo>
                  <a:pt x="720" y="455"/>
                </a:lnTo>
                <a:lnTo>
                  <a:pt x="721" y="456"/>
                </a:lnTo>
                <a:lnTo>
                  <a:pt x="721" y="458"/>
                </a:lnTo>
                <a:lnTo>
                  <a:pt x="722" y="464"/>
                </a:lnTo>
                <a:lnTo>
                  <a:pt x="723" y="466"/>
                </a:lnTo>
                <a:lnTo>
                  <a:pt x="723" y="468"/>
                </a:lnTo>
                <a:lnTo>
                  <a:pt x="724" y="471"/>
                </a:lnTo>
                <a:lnTo>
                  <a:pt x="725" y="474"/>
                </a:lnTo>
                <a:lnTo>
                  <a:pt x="726" y="475"/>
                </a:lnTo>
                <a:lnTo>
                  <a:pt x="728" y="479"/>
                </a:lnTo>
                <a:lnTo>
                  <a:pt x="730" y="482"/>
                </a:lnTo>
                <a:lnTo>
                  <a:pt x="730" y="484"/>
                </a:lnTo>
                <a:lnTo>
                  <a:pt x="731" y="485"/>
                </a:lnTo>
                <a:lnTo>
                  <a:pt x="731" y="487"/>
                </a:lnTo>
                <a:lnTo>
                  <a:pt x="731" y="488"/>
                </a:lnTo>
                <a:lnTo>
                  <a:pt x="731" y="490"/>
                </a:lnTo>
                <a:lnTo>
                  <a:pt x="731" y="491"/>
                </a:lnTo>
                <a:lnTo>
                  <a:pt x="730" y="492"/>
                </a:lnTo>
                <a:lnTo>
                  <a:pt x="729" y="496"/>
                </a:lnTo>
                <a:lnTo>
                  <a:pt x="728" y="499"/>
                </a:lnTo>
                <a:lnTo>
                  <a:pt x="727" y="502"/>
                </a:lnTo>
                <a:lnTo>
                  <a:pt x="727" y="503"/>
                </a:lnTo>
                <a:lnTo>
                  <a:pt x="727" y="504"/>
                </a:lnTo>
                <a:lnTo>
                  <a:pt x="726" y="504"/>
                </a:lnTo>
                <a:lnTo>
                  <a:pt x="725" y="505"/>
                </a:lnTo>
                <a:lnTo>
                  <a:pt x="725" y="505"/>
                </a:lnTo>
                <a:lnTo>
                  <a:pt x="724" y="506"/>
                </a:lnTo>
                <a:lnTo>
                  <a:pt x="722" y="506"/>
                </a:lnTo>
                <a:lnTo>
                  <a:pt x="718" y="508"/>
                </a:lnTo>
                <a:lnTo>
                  <a:pt x="716" y="508"/>
                </a:lnTo>
                <a:lnTo>
                  <a:pt x="714" y="509"/>
                </a:lnTo>
                <a:lnTo>
                  <a:pt x="712" y="510"/>
                </a:lnTo>
                <a:lnTo>
                  <a:pt x="707" y="513"/>
                </a:lnTo>
                <a:lnTo>
                  <a:pt x="704" y="514"/>
                </a:lnTo>
                <a:lnTo>
                  <a:pt x="701" y="516"/>
                </a:lnTo>
                <a:lnTo>
                  <a:pt x="696" y="520"/>
                </a:lnTo>
                <a:lnTo>
                  <a:pt x="694" y="521"/>
                </a:lnTo>
                <a:lnTo>
                  <a:pt x="692" y="522"/>
                </a:lnTo>
                <a:lnTo>
                  <a:pt x="690" y="522"/>
                </a:lnTo>
                <a:lnTo>
                  <a:pt x="689" y="523"/>
                </a:lnTo>
                <a:lnTo>
                  <a:pt x="688" y="523"/>
                </a:lnTo>
                <a:lnTo>
                  <a:pt x="686" y="523"/>
                </a:lnTo>
                <a:lnTo>
                  <a:pt x="685" y="523"/>
                </a:lnTo>
                <a:lnTo>
                  <a:pt x="684" y="523"/>
                </a:lnTo>
                <a:lnTo>
                  <a:pt x="683" y="523"/>
                </a:lnTo>
                <a:lnTo>
                  <a:pt x="680" y="522"/>
                </a:lnTo>
                <a:lnTo>
                  <a:pt x="675" y="521"/>
                </a:lnTo>
                <a:lnTo>
                  <a:pt x="673" y="520"/>
                </a:lnTo>
                <a:lnTo>
                  <a:pt x="671" y="520"/>
                </a:lnTo>
                <a:lnTo>
                  <a:pt x="669" y="519"/>
                </a:lnTo>
                <a:lnTo>
                  <a:pt x="665" y="519"/>
                </a:lnTo>
                <a:lnTo>
                  <a:pt x="660" y="518"/>
                </a:lnTo>
                <a:lnTo>
                  <a:pt x="658" y="518"/>
                </a:lnTo>
                <a:lnTo>
                  <a:pt x="656" y="518"/>
                </a:lnTo>
                <a:lnTo>
                  <a:pt x="653" y="518"/>
                </a:lnTo>
                <a:lnTo>
                  <a:pt x="648" y="519"/>
                </a:lnTo>
                <a:lnTo>
                  <a:pt x="640" y="521"/>
                </a:lnTo>
                <a:lnTo>
                  <a:pt x="638" y="521"/>
                </a:lnTo>
                <a:lnTo>
                  <a:pt x="635" y="522"/>
                </a:lnTo>
                <a:lnTo>
                  <a:pt x="633" y="522"/>
                </a:lnTo>
                <a:lnTo>
                  <a:pt x="632" y="522"/>
                </a:lnTo>
                <a:lnTo>
                  <a:pt x="630" y="521"/>
                </a:lnTo>
                <a:lnTo>
                  <a:pt x="629" y="521"/>
                </a:lnTo>
                <a:lnTo>
                  <a:pt x="628" y="521"/>
                </a:lnTo>
                <a:lnTo>
                  <a:pt x="627" y="520"/>
                </a:lnTo>
                <a:lnTo>
                  <a:pt x="624" y="519"/>
                </a:lnTo>
                <a:lnTo>
                  <a:pt x="622" y="518"/>
                </a:lnTo>
                <a:lnTo>
                  <a:pt x="621" y="518"/>
                </a:lnTo>
                <a:lnTo>
                  <a:pt x="619" y="518"/>
                </a:lnTo>
                <a:lnTo>
                  <a:pt x="618" y="518"/>
                </a:lnTo>
                <a:lnTo>
                  <a:pt x="617" y="518"/>
                </a:lnTo>
                <a:lnTo>
                  <a:pt x="615" y="518"/>
                </a:lnTo>
                <a:lnTo>
                  <a:pt x="613" y="518"/>
                </a:lnTo>
                <a:lnTo>
                  <a:pt x="612" y="519"/>
                </a:lnTo>
                <a:lnTo>
                  <a:pt x="611" y="519"/>
                </a:lnTo>
                <a:lnTo>
                  <a:pt x="610" y="519"/>
                </a:lnTo>
                <a:lnTo>
                  <a:pt x="609" y="520"/>
                </a:lnTo>
                <a:lnTo>
                  <a:pt x="607" y="521"/>
                </a:lnTo>
                <a:lnTo>
                  <a:pt x="606" y="521"/>
                </a:lnTo>
                <a:lnTo>
                  <a:pt x="605" y="522"/>
                </a:lnTo>
                <a:lnTo>
                  <a:pt x="603" y="523"/>
                </a:lnTo>
                <a:lnTo>
                  <a:pt x="603" y="524"/>
                </a:lnTo>
                <a:lnTo>
                  <a:pt x="602" y="526"/>
                </a:lnTo>
                <a:lnTo>
                  <a:pt x="601" y="527"/>
                </a:lnTo>
                <a:lnTo>
                  <a:pt x="600" y="528"/>
                </a:lnTo>
                <a:lnTo>
                  <a:pt x="600" y="529"/>
                </a:lnTo>
                <a:lnTo>
                  <a:pt x="600" y="530"/>
                </a:lnTo>
                <a:lnTo>
                  <a:pt x="600" y="531"/>
                </a:lnTo>
                <a:lnTo>
                  <a:pt x="599" y="532"/>
                </a:lnTo>
                <a:lnTo>
                  <a:pt x="599" y="534"/>
                </a:lnTo>
                <a:lnTo>
                  <a:pt x="599" y="538"/>
                </a:lnTo>
                <a:lnTo>
                  <a:pt x="600" y="540"/>
                </a:lnTo>
                <a:lnTo>
                  <a:pt x="599" y="541"/>
                </a:lnTo>
                <a:lnTo>
                  <a:pt x="599" y="542"/>
                </a:lnTo>
                <a:lnTo>
                  <a:pt x="599" y="544"/>
                </a:lnTo>
                <a:lnTo>
                  <a:pt x="598" y="545"/>
                </a:lnTo>
                <a:lnTo>
                  <a:pt x="598" y="546"/>
                </a:lnTo>
                <a:lnTo>
                  <a:pt x="597" y="548"/>
                </a:lnTo>
                <a:lnTo>
                  <a:pt x="595" y="551"/>
                </a:lnTo>
                <a:lnTo>
                  <a:pt x="592" y="555"/>
                </a:lnTo>
                <a:lnTo>
                  <a:pt x="590" y="557"/>
                </a:lnTo>
                <a:lnTo>
                  <a:pt x="586" y="562"/>
                </a:lnTo>
                <a:lnTo>
                  <a:pt x="582" y="567"/>
                </a:lnTo>
                <a:lnTo>
                  <a:pt x="581" y="568"/>
                </a:lnTo>
                <a:lnTo>
                  <a:pt x="580" y="571"/>
                </a:lnTo>
                <a:lnTo>
                  <a:pt x="577" y="575"/>
                </a:lnTo>
                <a:lnTo>
                  <a:pt x="573" y="581"/>
                </a:lnTo>
                <a:lnTo>
                  <a:pt x="573" y="582"/>
                </a:lnTo>
                <a:lnTo>
                  <a:pt x="571" y="584"/>
                </a:lnTo>
                <a:lnTo>
                  <a:pt x="570" y="585"/>
                </a:lnTo>
                <a:lnTo>
                  <a:pt x="569" y="587"/>
                </a:lnTo>
                <a:lnTo>
                  <a:pt x="567" y="588"/>
                </a:lnTo>
                <a:lnTo>
                  <a:pt x="566" y="589"/>
                </a:lnTo>
                <a:lnTo>
                  <a:pt x="564" y="590"/>
                </a:lnTo>
                <a:lnTo>
                  <a:pt x="562" y="591"/>
                </a:lnTo>
                <a:lnTo>
                  <a:pt x="561" y="592"/>
                </a:lnTo>
                <a:lnTo>
                  <a:pt x="559" y="592"/>
                </a:lnTo>
                <a:lnTo>
                  <a:pt x="558" y="593"/>
                </a:lnTo>
                <a:lnTo>
                  <a:pt x="556" y="593"/>
                </a:lnTo>
                <a:lnTo>
                  <a:pt x="555" y="593"/>
                </a:lnTo>
                <a:lnTo>
                  <a:pt x="553" y="593"/>
                </a:lnTo>
                <a:lnTo>
                  <a:pt x="551" y="593"/>
                </a:lnTo>
                <a:lnTo>
                  <a:pt x="550" y="593"/>
                </a:lnTo>
                <a:lnTo>
                  <a:pt x="544" y="593"/>
                </a:lnTo>
                <a:lnTo>
                  <a:pt x="544" y="593"/>
                </a:lnTo>
                <a:lnTo>
                  <a:pt x="544" y="593"/>
                </a:lnTo>
                <a:lnTo>
                  <a:pt x="543" y="593"/>
                </a:lnTo>
                <a:lnTo>
                  <a:pt x="543" y="593"/>
                </a:lnTo>
                <a:lnTo>
                  <a:pt x="541" y="592"/>
                </a:lnTo>
                <a:lnTo>
                  <a:pt x="540" y="592"/>
                </a:lnTo>
                <a:lnTo>
                  <a:pt x="538" y="591"/>
                </a:lnTo>
                <a:lnTo>
                  <a:pt x="537" y="590"/>
                </a:lnTo>
                <a:lnTo>
                  <a:pt x="535" y="589"/>
                </a:lnTo>
                <a:lnTo>
                  <a:pt x="534" y="588"/>
                </a:lnTo>
                <a:lnTo>
                  <a:pt x="533" y="587"/>
                </a:lnTo>
                <a:lnTo>
                  <a:pt x="533" y="586"/>
                </a:lnTo>
                <a:lnTo>
                  <a:pt x="532" y="585"/>
                </a:lnTo>
                <a:lnTo>
                  <a:pt x="531" y="584"/>
                </a:lnTo>
                <a:lnTo>
                  <a:pt x="531" y="583"/>
                </a:lnTo>
                <a:lnTo>
                  <a:pt x="530" y="581"/>
                </a:lnTo>
                <a:lnTo>
                  <a:pt x="528" y="575"/>
                </a:lnTo>
                <a:lnTo>
                  <a:pt x="527" y="574"/>
                </a:lnTo>
                <a:lnTo>
                  <a:pt x="526" y="573"/>
                </a:lnTo>
                <a:lnTo>
                  <a:pt x="526" y="572"/>
                </a:lnTo>
                <a:lnTo>
                  <a:pt x="525" y="571"/>
                </a:lnTo>
                <a:lnTo>
                  <a:pt x="522" y="567"/>
                </a:lnTo>
                <a:lnTo>
                  <a:pt x="521" y="565"/>
                </a:lnTo>
                <a:lnTo>
                  <a:pt x="520" y="565"/>
                </a:lnTo>
                <a:lnTo>
                  <a:pt x="519" y="564"/>
                </a:lnTo>
                <a:lnTo>
                  <a:pt x="517" y="562"/>
                </a:lnTo>
                <a:lnTo>
                  <a:pt x="510" y="557"/>
                </a:lnTo>
                <a:lnTo>
                  <a:pt x="508" y="556"/>
                </a:lnTo>
                <a:lnTo>
                  <a:pt x="507" y="555"/>
                </a:lnTo>
                <a:lnTo>
                  <a:pt x="506" y="554"/>
                </a:lnTo>
                <a:lnTo>
                  <a:pt x="505" y="552"/>
                </a:lnTo>
                <a:lnTo>
                  <a:pt x="504" y="551"/>
                </a:lnTo>
                <a:lnTo>
                  <a:pt x="503" y="549"/>
                </a:lnTo>
                <a:lnTo>
                  <a:pt x="501" y="547"/>
                </a:lnTo>
                <a:lnTo>
                  <a:pt x="498" y="542"/>
                </a:lnTo>
                <a:lnTo>
                  <a:pt x="498" y="541"/>
                </a:lnTo>
                <a:lnTo>
                  <a:pt x="497" y="539"/>
                </a:lnTo>
                <a:lnTo>
                  <a:pt x="496" y="538"/>
                </a:lnTo>
                <a:lnTo>
                  <a:pt x="495" y="537"/>
                </a:lnTo>
                <a:lnTo>
                  <a:pt x="494" y="536"/>
                </a:lnTo>
                <a:lnTo>
                  <a:pt x="492" y="536"/>
                </a:lnTo>
                <a:lnTo>
                  <a:pt x="490" y="535"/>
                </a:lnTo>
                <a:lnTo>
                  <a:pt x="489" y="535"/>
                </a:lnTo>
                <a:lnTo>
                  <a:pt x="488" y="535"/>
                </a:lnTo>
                <a:lnTo>
                  <a:pt x="486" y="535"/>
                </a:lnTo>
                <a:lnTo>
                  <a:pt x="486" y="535"/>
                </a:lnTo>
                <a:lnTo>
                  <a:pt x="484" y="535"/>
                </a:lnTo>
                <a:lnTo>
                  <a:pt x="479" y="536"/>
                </a:lnTo>
                <a:lnTo>
                  <a:pt x="478" y="536"/>
                </a:lnTo>
                <a:lnTo>
                  <a:pt x="476" y="537"/>
                </a:lnTo>
                <a:lnTo>
                  <a:pt x="475" y="537"/>
                </a:lnTo>
                <a:lnTo>
                  <a:pt x="474" y="537"/>
                </a:lnTo>
                <a:lnTo>
                  <a:pt x="472" y="537"/>
                </a:lnTo>
                <a:lnTo>
                  <a:pt x="468" y="536"/>
                </a:lnTo>
                <a:lnTo>
                  <a:pt x="466" y="536"/>
                </a:lnTo>
                <a:lnTo>
                  <a:pt x="458" y="534"/>
                </a:lnTo>
                <a:lnTo>
                  <a:pt x="456" y="534"/>
                </a:lnTo>
                <a:lnTo>
                  <a:pt x="455" y="533"/>
                </a:lnTo>
                <a:lnTo>
                  <a:pt x="453" y="532"/>
                </a:lnTo>
                <a:lnTo>
                  <a:pt x="451" y="532"/>
                </a:lnTo>
                <a:lnTo>
                  <a:pt x="450" y="531"/>
                </a:lnTo>
                <a:lnTo>
                  <a:pt x="448" y="530"/>
                </a:lnTo>
                <a:lnTo>
                  <a:pt x="443" y="526"/>
                </a:lnTo>
                <a:lnTo>
                  <a:pt x="441" y="525"/>
                </a:lnTo>
                <a:lnTo>
                  <a:pt x="440" y="524"/>
                </a:lnTo>
                <a:lnTo>
                  <a:pt x="438" y="523"/>
                </a:lnTo>
                <a:lnTo>
                  <a:pt x="437" y="522"/>
                </a:lnTo>
                <a:lnTo>
                  <a:pt x="435" y="522"/>
                </a:lnTo>
                <a:lnTo>
                  <a:pt x="433" y="522"/>
                </a:lnTo>
                <a:lnTo>
                  <a:pt x="429" y="522"/>
                </a:lnTo>
                <a:lnTo>
                  <a:pt x="427" y="521"/>
                </a:lnTo>
                <a:lnTo>
                  <a:pt x="426" y="521"/>
                </a:lnTo>
                <a:lnTo>
                  <a:pt x="421" y="520"/>
                </a:lnTo>
                <a:lnTo>
                  <a:pt x="420" y="520"/>
                </a:lnTo>
                <a:lnTo>
                  <a:pt x="419" y="519"/>
                </a:lnTo>
                <a:lnTo>
                  <a:pt x="416" y="519"/>
                </a:lnTo>
                <a:lnTo>
                  <a:pt x="411" y="519"/>
                </a:lnTo>
                <a:lnTo>
                  <a:pt x="407" y="520"/>
                </a:lnTo>
                <a:lnTo>
                  <a:pt x="403" y="520"/>
                </a:lnTo>
                <a:lnTo>
                  <a:pt x="397" y="521"/>
                </a:lnTo>
                <a:lnTo>
                  <a:pt x="394" y="522"/>
                </a:lnTo>
                <a:lnTo>
                  <a:pt x="389" y="524"/>
                </a:lnTo>
                <a:lnTo>
                  <a:pt x="379" y="527"/>
                </a:lnTo>
                <a:lnTo>
                  <a:pt x="376" y="527"/>
                </a:lnTo>
                <a:lnTo>
                  <a:pt x="374" y="528"/>
                </a:lnTo>
                <a:lnTo>
                  <a:pt x="373" y="528"/>
                </a:lnTo>
                <a:lnTo>
                  <a:pt x="372" y="528"/>
                </a:lnTo>
                <a:lnTo>
                  <a:pt x="370" y="528"/>
                </a:lnTo>
                <a:lnTo>
                  <a:pt x="369" y="527"/>
                </a:lnTo>
                <a:lnTo>
                  <a:pt x="368" y="527"/>
                </a:lnTo>
                <a:lnTo>
                  <a:pt x="367" y="526"/>
                </a:lnTo>
                <a:lnTo>
                  <a:pt x="367" y="526"/>
                </a:lnTo>
                <a:lnTo>
                  <a:pt x="366" y="525"/>
                </a:lnTo>
                <a:lnTo>
                  <a:pt x="365" y="524"/>
                </a:lnTo>
                <a:lnTo>
                  <a:pt x="365" y="523"/>
                </a:lnTo>
                <a:lnTo>
                  <a:pt x="362" y="519"/>
                </a:lnTo>
                <a:lnTo>
                  <a:pt x="362" y="518"/>
                </a:lnTo>
                <a:lnTo>
                  <a:pt x="361" y="517"/>
                </a:lnTo>
                <a:lnTo>
                  <a:pt x="360" y="516"/>
                </a:lnTo>
                <a:lnTo>
                  <a:pt x="358" y="514"/>
                </a:lnTo>
                <a:lnTo>
                  <a:pt x="357" y="513"/>
                </a:lnTo>
                <a:lnTo>
                  <a:pt x="355" y="512"/>
                </a:lnTo>
                <a:lnTo>
                  <a:pt x="353" y="511"/>
                </a:lnTo>
                <a:lnTo>
                  <a:pt x="351" y="510"/>
                </a:lnTo>
                <a:lnTo>
                  <a:pt x="349" y="510"/>
                </a:lnTo>
                <a:lnTo>
                  <a:pt x="347" y="509"/>
                </a:lnTo>
                <a:lnTo>
                  <a:pt x="344" y="508"/>
                </a:lnTo>
                <a:lnTo>
                  <a:pt x="342" y="508"/>
                </a:lnTo>
                <a:lnTo>
                  <a:pt x="340" y="508"/>
                </a:lnTo>
                <a:lnTo>
                  <a:pt x="339" y="508"/>
                </a:lnTo>
                <a:lnTo>
                  <a:pt x="339" y="508"/>
                </a:lnTo>
                <a:lnTo>
                  <a:pt x="338" y="508"/>
                </a:lnTo>
                <a:lnTo>
                  <a:pt x="338" y="508"/>
                </a:lnTo>
                <a:lnTo>
                  <a:pt x="336" y="509"/>
                </a:lnTo>
                <a:lnTo>
                  <a:pt x="335" y="509"/>
                </a:lnTo>
                <a:lnTo>
                  <a:pt x="333" y="509"/>
                </a:lnTo>
                <a:lnTo>
                  <a:pt x="333" y="509"/>
                </a:lnTo>
                <a:lnTo>
                  <a:pt x="332" y="509"/>
                </a:lnTo>
                <a:lnTo>
                  <a:pt x="331" y="508"/>
                </a:lnTo>
                <a:lnTo>
                  <a:pt x="330" y="505"/>
                </a:lnTo>
                <a:lnTo>
                  <a:pt x="328" y="500"/>
                </a:lnTo>
                <a:lnTo>
                  <a:pt x="327" y="498"/>
                </a:lnTo>
                <a:lnTo>
                  <a:pt x="326" y="496"/>
                </a:lnTo>
                <a:lnTo>
                  <a:pt x="324" y="495"/>
                </a:lnTo>
                <a:lnTo>
                  <a:pt x="324" y="494"/>
                </a:lnTo>
                <a:lnTo>
                  <a:pt x="323" y="494"/>
                </a:lnTo>
                <a:lnTo>
                  <a:pt x="323" y="494"/>
                </a:lnTo>
                <a:lnTo>
                  <a:pt x="322" y="494"/>
                </a:lnTo>
                <a:lnTo>
                  <a:pt x="322" y="494"/>
                </a:lnTo>
                <a:lnTo>
                  <a:pt x="321" y="494"/>
                </a:lnTo>
                <a:lnTo>
                  <a:pt x="320" y="494"/>
                </a:lnTo>
                <a:lnTo>
                  <a:pt x="318" y="494"/>
                </a:lnTo>
                <a:lnTo>
                  <a:pt x="317" y="494"/>
                </a:lnTo>
                <a:lnTo>
                  <a:pt x="316" y="495"/>
                </a:lnTo>
                <a:lnTo>
                  <a:pt x="315" y="496"/>
                </a:lnTo>
                <a:lnTo>
                  <a:pt x="313" y="497"/>
                </a:lnTo>
                <a:lnTo>
                  <a:pt x="310" y="500"/>
                </a:lnTo>
                <a:lnTo>
                  <a:pt x="309" y="500"/>
                </a:lnTo>
                <a:lnTo>
                  <a:pt x="309" y="501"/>
                </a:lnTo>
                <a:lnTo>
                  <a:pt x="308" y="501"/>
                </a:lnTo>
                <a:lnTo>
                  <a:pt x="307" y="501"/>
                </a:lnTo>
                <a:lnTo>
                  <a:pt x="307" y="500"/>
                </a:lnTo>
                <a:lnTo>
                  <a:pt x="306" y="500"/>
                </a:lnTo>
                <a:lnTo>
                  <a:pt x="305" y="499"/>
                </a:lnTo>
                <a:lnTo>
                  <a:pt x="305" y="498"/>
                </a:lnTo>
                <a:lnTo>
                  <a:pt x="304" y="497"/>
                </a:lnTo>
                <a:lnTo>
                  <a:pt x="304" y="495"/>
                </a:lnTo>
                <a:lnTo>
                  <a:pt x="304" y="494"/>
                </a:lnTo>
                <a:lnTo>
                  <a:pt x="304" y="494"/>
                </a:lnTo>
                <a:lnTo>
                  <a:pt x="304" y="493"/>
                </a:lnTo>
                <a:lnTo>
                  <a:pt x="304" y="491"/>
                </a:lnTo>
                <a:lnTo>
                  <a:pt x="305" y="490"/>
                </a:lnTo>
                <a:lnTo>
                  <a:pt x="306" y="488"/>
                </a:lnTo>
                <a:lnTo>
                  <a:pt x="306" y="487"/>
                </a:lnTo>
                <a:lnTo>
                  <a:pt x="306" y="486"/>
                </a:lnTo>
                <a:lnTo>
                  <a:pt x="306" y="485"/>
                </a:lnTo>
                <a:lnTo>
                  <a:pt x="306" y="485"/>
                </a:lnTo>
                <a:lnTo>
                  <a:pt x="306" y="484"/>
                </a:lnTo>
                <a:lnTo>
                  <a:pt x="306" y="482"/>
                </a:lnTo>
                <a:lnTo>
                  <a:pt x="305" y="481"/>
                </a:lnTo>
                <a:lnTo>
                  <a:pt x="303" y="477"/>
                </a:lnTo>
                <a:lnTo>
                  <a:pt x="301" y="474"/>
                </a:lnTo>
                <a:lnTo>
                  <a:pt x="299" y="471"/>
                </a:lnTo>
                <a:lnTo>
                  <a:pt x="296" y="468"/>
                </a:lnTo>
                <a:lnTo>
                  <a:pt x="295" y="466"/>
                </a:lnTo>
                <a:lnTo>
                  <a:pt x="292" y="463"/>
                </a:lnTo>
                <a:lnTo>
                  <a:pt x="287" y="458"/>
                </a:lnTo>
                <a:lnTo>
                  <a:pt x="285" y="457"/>
                </a:lnTo>
                <a:lnTo>
                  <a:pt x="283" y="455"/>
                </a:lnTo>
                <a:lnTo>
                  <a:pt x="273" y="447"/>
                </a:lnTo>
                <a:lnTo>
                  <a:pt x="272" y="447"/>
                </a:lnTo>
                <a:lnTo>
                  <a:pt x="271" y="446"/>
                </a:lnTo>
                <a:lnTo>
                  <a:pt x="270" y="445"/>
                </a:lnTo>
                <a:lnTo>
                  <a:pt x="269" y="444"/>
                </a:lnTo>
                <a:lnTo>
                  <a:pt x="268" y="441"/>
                </a:lnTo>
                <a:lnTo>
                  <a:pt x="267" y="440"/>
                </a:lnTo>
                <a:lnTo>
                  <a:pt x="265" y="436"/>
                </a:lnTo>
                <a:lnTo>
                  <a:pt x="264" y="434"/>
                </a:lnTo>
                <a:lnTo>
                  <a:pt x="263" y="433"/>
                </a:lnTo>
                <a:lnTo>
                  <a:pt x="262" y="431"/>
                </a:lnTo>
                <a:lnTo>
                  <a:pt x="260" y="429"/>
                </a:lnTo>
                <a:lnTo>
                  <a:pt x="259" y="427"/>
                </a:lnTo>
                <a:lnTo>
                  <a:pt x="258" y="426"/>
                </a:lnTo>
                <a:lnTo>
                  <a:pt x="256" y="425"/>
                </a:lnTo>
                <a:lnTo>
                  <a:pt x="255" y="425"/>
                </a:lnTo>
                <a:lnTo>
                  <a:pt x="255" y="424"/>
                </a:lnTo>
                <a:lnTo>
                  <a:pt x="254" y="424"/>
                </a:lnTo>
                <a:lnTo>
                  <a:pt x="254" y="424"/>
                </a:lnTo>
                <a:lnTo>
                  <a:pt x="253" y="424"/>
                </a:lnTo>
                <a:lnTo>
                  <a:pt x="252" y="424"/>
                </a:lnTo>
                <a:lnTo>
                  <a:pt x="252" y="425"/>
                </a:lnTo>
                <a:lnTo>
                  <a:pt x="251" y="425"/>
                </a:lnTo>
                <a:lnTo>
                  <a:pt x="249" y="426"/>
                </a:lnTo>
                <a:lnTo>
                  <a:pt x="249" y="427"/>
                </a:lnTo>
                <a:lnTo>
                  <a:pt x="248" y="427"/>
                </a:lnTo>
                <a:lnTo>
                  <a:pt x="247" y="427"/>
                </a:lnTo>
                <a:lnTo>
                  <a:pt x="246" y="427"/>
                </a:lnTo>
                <a:lnTo>
                  <a:pt x="245" y="427"/>
                </a:lnTo>
                <a:lnTo>
                  <a:pt x="244" y="427"/>
                </a:lnTo>
                <a:lnTo>
                  <a:pt x="243" y="427"/>
                </a:lnTo>
                <a:lnTo>
                  <a:pt x="241" y="426"/>
                </a:lnTo>
                <a:lnTo>
                  <a:pt x="240" y="425"/>
                </a:lnTo>
                <a:lnTo>
                  <a:pt x="238" y="424"/>
                </a:lnTo>
                <a:lnTo>
                  <a:pt x="237" y="423"/>
                </a:lnTo>
                <a:lnTo>
                  <a:pt x="235" y="422"/>
                </a:lnTo>
                <a:lnTo>
                  <a:pt x="234" y="421"/>
                </a:lnTo>
                <a:lnTo>
                  <a:pt x="234" y="420"/>
                </a:lnTo>
                <a:lnTo>
                  <a:pt x="233" y="419"/>
                </a:lnTo>
                <a:lnTo>
                  <a:pt x="232" y="418"/>
                </a:lnTo>
                <a:lnTo>
                  <a:pt x="231" y="416"/>
                </a:lnTo>
                <a:lnTo>
                  <a:pt x="231" y="414"/>
                </a:lnTo>
                <a:lnTo>
                  <a:pt x="230" y="412"/>
                </a:lnTo>
                <a:lnTo>
                  <a:pt x="230" y="410"/>
                </a:lnTo>
                <a:lnTo>
                  <a:pt x="230" y="408"/>
                </a:lnTo>
                <a:lnTo>
                  <a:pt x="229" y="406"/>
                </a:lnTo>
                <a:lnTo>
                  <a:pt x="229" y="404"/>
                </a:lnTo>
                <a:lnTo>
                  <a:pt x="230" y="403"/>
                </a:lnTo>
                <a:lnTo>
                  <a:pt x="230" y="401"/>
                </a:lnTo>
                <a:lnTo>
                  <a:pt x="230" y="400"/>
                </a:lnTo>
                <a:lnTo>
                  <a:pt x="230" y="397"/>
                </a:lnTo>
                <a:lnTo>
                  <a:pt x="232" y="391"/>
                </a:lnTo>
                <a:lnTo>
                  <a:pt x="232" y="390"/>
                </a:lnTo>
                <a:lnTo>
                  <a:pt x="232" y="388"/>
                </a:lnTo>
                <a:lnTo>
                  <a:pt x="232" y="387"/>
                </a:lnTo>
                <a:lnTo>
                  <a:pt x="233" y="385"/>
                </a:lnTo>
                <a:lnTo>
                  <a:pt x="232" y="383"/>
                </a:lnTo>
                <a:lnTo>
                  <a:pt x="232" y="382"/>
                </a:lnTo>
                <a:lnTo>
                  <a:pt x="232" y="380"/>
                </a:lnTo>
                <a:lnTo>
                  <a:pt x="231" y="377"/>
                </a:lnTo>
                <a:lnTo>
                  <a:pt x="231" y="375"/>
                </a:lnTo>
                <a:lnTo>
                  <a:pt x="230" y="373"/>
                </a:lnTo>
                <a:lnTo>
                  <a:pt x="229" y="372"/>
                </a:lnTo>
                <a:lnTo>
                  <a:pt x="229" y="371"/>
                </a:lnTo>
                <a:lnTo>
                  <a:pt x="228" y="369"/>
                </a:lnTo>
                <a:lnTo>
                  <a:pt x="227" y="368"/>
                </a:lnTo>
                <a:lnTo>
                  <a:pt x="226" y="368"/>
                </a:lnTo>
                <a:lnTo>
                  <a:pt x="225" y="368"/>
                </a:lnTo>
                <a:lnTo>
                  <a:pt x="225" y="367"/>
                </a:lnTo>
                <a:lnTo>
                  <a:pt x="224" y="367"/>
                </a:lnTo>
                <a:lnTo>
                  <a:pt x="223" y="367"/>
                </a:lnTo>
                <a:lnTo>
                  <a:pt x="222" y="367"/>
                </a:lnTo>
                <a:lnTo>
                  <a:pt x="222" y="367"/>
                </a:lnTo>
                <a:lnTo>
                  <a:pt x="221" y="367"/>
                </a:lnTo>
                <a:lnTo>
                  <a:pt x="217" y="368"/>
                </a:lnTo>
                <a:lnTo>
                  <a:pt x="215" y="368"/>
                </a:lnTo>
                <a:lnTo>
                  <a:pt x="208" y="371"/>
                </a:lnTo>
                <a:lnTo>
                  <a:pt x="206" y="371"/>
                </a:lnTo>
                <a:lnTo>
                  <a:pt x="204" y="372"/>
                </a:lnTo>
                <a:lnTo>
                  <a:pt x="201" y="373"/>
                </a:lnTo>
                <a:lnTo>
                  <a:pt x="198" y="375"/>
                </a:lnTo>
                <a:lnTo>
                  <a:pt x="197" y="375"/>
                </a:lnTo>
                <a:lnTo>
                  <a:pt x="196" y="375"/>
                </a:lnTo>
                <a:lnTo>
                  <a:pt x="195" y="375"/>
                </a:lnTo>
                <a:lnTo>
                  <a:pt x="194" y="375"/>
                </a:lnTo>
                <a:lnTo>
                  <a:pt x="193" y="375"/>
                </a:lnTo>
                <a:lnTo>
                  <a:pt x="188" y="374"/>
                </a:lnTo>
                <a:lnTo>
                  <a:pt x="187" y="374"/>
                </a:lnTo>
                <a:lnTo>
                  <a:pt x="186" y="374"/>
                </a:lnTo>
                <a:lnTo>
                  <a:pt x="183" y="373"/>
                </a:lnTo>
                <a:lnTo>
                  <a:pt x="177" y="370"/>
                </a:lnTo>
                <a:lnTo>
                  <a:pt x="176" y="369"/>
                </a:lnTo>
                <a:lnTo>
                  <a:pt x="174" y="368"/>
                </a:lnTo>
                <a:lnTo>
                  <a:pt x="173" y="367"/>
                </a:lnTo>
                <a:lnTo>
                  <a:pt x="171" y="365"/>
                </a:lnTo>
                <a:lnTo>
                  <a:pt x="169" y="364"/>
                </a:lnTo>
                <a:lnTo>
                  <a:pt x="168" y="363"/>
                </a:lnTo>
                <a:lnTo>
                  <a:pt x="167" y="362"/>
                </a:lnTo>
                <a:lnTo>
                  <a:pt x="164" y="361"/>
                </a:lnTo>
                <a:lnTo>
                  <a:pt x="164" y="361"/>
                </a:lnTo>
                <a:lnTo>
                  <a:pt x="162" y="360"/>
                </a:lnTo>
                <a:lnTo>
                  <a:pt x="161" y="359"/>
                </a:lnTo>
                <a:lnTo>
                  <a:pt x="160" y="358"/>
                </a:lnTo>
                <a:lnTo>
                  <a:pt x="159" y="357"/>
                </a:lnTo>
                <a:lnTo>
                  <a:pt x="158" y="355"/>
                </a:lnTo>
                <a:lnTo>
                  <a:pt x="157" y="353"/>
                </a:lnTo>
                <a:lnTo>
                  <a:pt x="156" y="351"/>
                </a:lnTo>
                <a:lnTo>
                  <a:pt x="155" y="350"/>
                </a:lnTo>
                <a:lnTo>
                  <a:pt x="151" y="346"/>
                </a:lnTo>
                <a:lnTo>
                  <a:pt x="150" y="345"/>
                </a:lnTo>
                <a:lnTo>
                  <a:pt x="150" y="344"/>
                </a:lnTo>
                <a:lnTo>
                  <a:pt x="149" y="343"/>
                </a:lnTo>
                <a:lnTo>
                  <a:pt x="149" y="342"/>
                </a:lnTo>
                <a:lnTo>
                  <a:pt x="149" y="340"/>
                </a:lnTo>
                <a:lnTo>
                  <a:pt x="148" y="338"/>
                </a:lnTo>
                <a:lnTo>
                  <a:pt x="148" y="337"/>
                </a:lnTo>
                <a:lnTo>
                  <a:pt x="148" y="336"/>
                </a:lnTo>
                <a:lnTo>
                  <a:pt x="148" y="335"/>
                </a:lnTo>
                <a:lnTo>
                  <a:pt x="147" y="334"/>
                </a:lnTo>
                <a:lnTo>
                  <a:pt x="146" y="333"/>
                </a:lnTo>
                <a:lnTo>
                  <a:pt x="146" y="332"/>
                </a:lnTo>
                <a:lnTo>
                  <a:pt x="144" y="328"/>
                </a:lnTo>
                <a:lnTo>
                  <a:pt x="143" y="327"/>
                </a:lnTo>
                <a:lnTo>
                  <a:pt x="142" y="324"/>
                </a:lnTo>
                <a:lnTo>
                  <a:pt x="142" y="323"/>
                </a:lnTo>
                <a:lnTo>
                  <a:pt x="141" y="321"/>
                </a:lnTo>
                <a:lnTo>
                  <a:pt x="141" y="320"/>
                </a:lnTo>
                <a:lnTo>
                  <a:pt x="141" y="317"/>
                </a:lnTo>
                <a:lnTo>
                  <a:pt x="141" y="315"/>
                </a:lnTo>
                <a:lnTo>
                  <a:pt x="141" y="313"/>
                </a:lnTo>
                <a:lnTo>
                  <a:pt x="140" y="311"/>
                </a:lnTo>
                <a:lnTo>
                  <a:pt x="139" y="309"/>
                </a:lnTo>
                <a:lnTo>
                  <a:pt x="137" y="305"/>
                </a:lnTo>
                <a:lnTo>
                  <a:pt x="135" y="302"/>
                </a:lnTo>
                <a:lnTo>
                  <a:pt x="135" y="301"/>
                </a:lnTo>
                <a:lnTo>
                  <a:pt x="134" y="300"/>
                </a:lnTo>
                <a:lnTo>
                  <a:pt x="134" y="300"/>
                </a:lnTo>
                <a:lnTo>
                  <a:pt x="134" y="299"/>
                </a:lnTo>
                <a:lnTo>
                  <a:pt x="133" y="299"/>
                </a:lnTo>
                <a:lnTo>
                  <a:pt x="131" y="299"/>
                </a:lnTo>
                <a:lnTo>
                  <a:pt x="130" y="299"/>
                </a:lnTo>
                <a:lnTo>
                  <a:pt x="129" y="299"/>
                </a:lnTo>
                <a:lnTo>
                  <a:pt x="128" y="299"/>
                </a:lnTo>
                <a:lnTo>
                  <a:pt x="128" y="300"/>
                </a:lnTo>
                <a:lnTo>
                  <a:pt x="127" y="300"/>
                </a:lnTo>
                <a:lnTo>
                  <a:pt x="127" y="301"/>
                </a:lnTo>
                <a:lnTo>
                  <a:pt x="127" y="302"/>
                </a:lnTo>
                <a:lnTo>
                  <a:pt x="127" y="303"/>
                </a:lnTo>
                <a:lnTo>
                  <a:pt x="127" y="305"/>
                </a:lnTo>
                <a:lnTo>
                  <a:pt x="129" y="315"/>
                </a:lnTo>
                <a:lnTo>
                  <a:pt x="130" y="316"/>
                </a:lnTo>
                <a:lnTo>
                  <a:pt x="130" y="317"/>
                </a:lnTo>
                <a:lnTo>
                  <a:pt x="130" y="319"/>
                </a:lnTo>
                <a:lnTo>
                  <a:pt x="130" y="320"/>
                </a:lnTo>
                <a:lnTo>
                  <a:pt x="129" y="321"/>
                </a:lnTo>
                <a:lnTo>
                  <a:pt x="129" y="321"/>
                </a:lnTo>
                <a:lnTo>
                  <a:pt x="129" y="322"/>
                </a:lnTo>
                <a:lnTo>
                  <a:pt x="128" y="323"/>
                </a:lnTo>
                <a:lnTo>
                  <a:pt x="126" y="324"/>
                </a:lnTo>
                <a:lnTo>
                  <a:pt x="126" y="325"/>
                </a:lnTo>
                <a:lnTo>
                  <a:pt x="125" y="326"/>
                </a:lnTo>
                <a:lnTo>
                  <a:pt x="124" y="326"/>
                </a:lnTo>
                <a:lnTo>
                  <a:pt x="123" y="326"/>
                </a:lnTo>
                <a:lnTo>
                  <a:pt x="123" y="326"/>
                </a:lnTo>
                <a:lnTo>
                  <a:pt x="122" y="326"/>
                </a:lnTo>
                <a:lnTo>
                  <a:pt x="121" y="326"/>
                </a:lnTo>
                <a:lnTo>
                  <a:pt x="120" y="325"/>
                </a:lnTo>
                <a:lnTo>
                  <a:pt x="120" y="325"/>
                </a:lnTo>
                <a:lnTo>
                  <a:pt x="119" y="325"/>
                </a:lnTo>
                <a:lnTo>
                  <a:pt x="119" y="326"/>
                </a:lnTo>
                <a:lnTo>
                  <a:pt x="118" y="326"/>
                </a:lnTo>
                <a:lnTo>
                  <a:pt x="117" y="327"/>
                </a:lnTo>
                <a:lnTo>
                  <a:pt x="116" y="327"/>
                </a:lnTo>
                <a:lnTo>
                  <a:pt x="114" y="329"/>
                </a:lnTo>
                <a:lnTo>
                  <a:pt x="113" y="329"/>
                </a:lnTo>
                <a:lnTo>
                  <a:pt x="112" y="330"/>
                </a:lnTo>
                <a:lnTo>
                  <a:pt x="112" y="330"/>
                </a:lnTo>
                <a:lnTo>
                  <a:pt x="111" y="331"/>
                </a:lnTo>
                <a:lnTo>
                  <a:pt x="111" y="332"/>
                </a:lnTo>
                <a:lnTo>
                  <a:pt x="110" y="334"/>
                </a:lnTo>
                <a:lnTo>
                  <a:pt x="109" y="335"/>
                </a:lnTo>
                <a:lnTo>
                  <a:pt x="109" y="336"/>
                </a:lnTo>
                <a:lnTo>
                  <a:pt x="108" y="336"/>
                </a:lnTo>
                <a:lnTo>
                  <a:pt x="105" y="340"/>
                </a:lnTo>
                <a:lnTo>
                  <a:pt x="104" y="340"/>
                </a:lnTo>
                <a:lnTo>
                  <a:pt x="103" y="341"/>
                </a:lnTo>
                <a:lnTo>
                  <a:pt x="102" y="344"/>
                </a:lnTo>
                <a:lnTo>
                  <a:pt x="101" y="346"/>
                </a:lnTo>
                <a:lnTo>
                  <a:pt x="100" y="346"/>
                </a:lnTo>
                <a:lnTo>
                  <a:pt x="100" y="346"/>
                </a:lnTo>
                <a:lnTo>
                  <a:pt x="99" y="346"/>
                </a:lnTo>
                <a:lnTo>
                  <a:pt x="99" y="347"/>
                </a:lnTo>
                <a:lnTo>
                  <a:pt x="98" y="347"/>
                </a:lnTo>
                <a:lnTo>
                  <a:pt x="98" y="346"/>
                </a:lnTo>
                <a:lnTo>
                  <a:pt x="97" y="346"/>
                </a:lnTo>
                <a:lnTo>
                  <a:pt x="96" y="345"/>
                </a:lnTo>
                <a:lnTo>
                  <a:pt x="95" y="344"/>
                </a:lnTo>
                <a:lnTo>
                  <a:pt x="94" y="343"/>
                </a:lnTo>
                <a:lnTo>
                  <a:pt x="93" y="341"/>
                </a:lnTo>
                <a:lnTo>
                  <a:pt x="92" y="339"/>
                </a:lnTo>
                <a:lnTo>
                  <a:pt x="91" y="338"/>
                </a:lnTo>
                <a:lnTo>
                  <a:pt x="91" y="336"/>
                </a:lnTo>
                <a:lnTo>
                  <a:pt x="91" y="335"/>
                </a:lnTo>
                <a:lnTo>
                  <a:pt x="91" y="334"/>
                </a:lnTo>
                <a:lnTo>
                  <a:pt x="91" y="332"/>
                </a:lnTo>
                <a:lnTo>
                  <a:pt x="91" y="329"/>
                </a:lnTo>
                <a:lnTo>
                  <a:pt x="92" y="323"/>
                </a:lnTo>
                <a:lnTo>
                  <a:pt x="93" y="320"/>
                </a:lnTo>
                <a:lnTo>
                  <a:pt x="93" y="317"/>
                </a:lnTo>
                <a:lnTo>
                  <a:pt x="93" y="316"/>
                </a:lnTo>
                <a:lnTo>
                  <a:pt x="93" y="316"/>
                </a:lnTo>
                <a:lnTo>
                  <a:pt x="93" y="315"/>
                </a:lnTo>
                <a:lnTo>
                  <a:pt x="93" y="313"/>
                </a:lnTo>
                <a:lnTo>
                  <a:pt x="92" y="312"/>
                </a:lnTo>
                <a:lnTo>
                  <a:pt x="92" y="311"/>
                </a:lnTo>
                <a:lnTo>
                  <a:pt x="91" y="310"/>
                </a:lnTo>
                <a:lnTo>
                  <a:pt x="90" y="310"/>
                </a:lnTo>
                <a:lnTo>
                  <a:pt x="89" y="309"/>
                </a:lnTo>
                <a:lnTo>
                  <a:pt x="88" y="308"/>
                </a:lnTo>
                <a:lnTo>
                  <a:pt x="87" y="308"/>
                </a:lnTo>
                <a:lnTo>
                  <a:pt x="86" y="308"/>
                </a:lnTo>
                <a:lnTo>
                  <a:pt x="85" y="307"/>
                </a:lnTo>
                <a:lnTo>
                  <a:pt x="84" y="307"/>
                </a:lnTo>
                <a:lnTo>
                  <a:pt x="82" y="308"/>
                </a:lnTo>
                <a:lnTo>
                  <a:pt x="79" y="308"/>
                </a:lnTo>
                <a:lnTo>
                  <a:pt x="77" y="308"/>
                </a:lnTo>
                <a:lnTo>
                  <a:pt x="76" y="309"/>
                </a:lnTo>
                <a:lnTo>
                  <a:pt x="75" y="309"/>
                </a:lnTo>
                <a:lnTo>
                  <a:pt x="73" y="310"/>
                </a:lnTo>
                <a:lnTo>
                  <a:pt x="70" y="311"/>
                </a:lnTo>
                <a:lnTo>
                  <a:pt x="69" y="312"/>
                </a:lnTo>
                <a:lnTo>
                  <a:pt x="68" y="312"/>
                </a:lnTo>
                <a:lnTo>
                  <a:pt x="67" y="313"/>
                </a:lnTo>
                <a:lnTo>
                  <a:pt x="64" y="315"/>
                </a:lnTo>
                <a:lnTo>
                  <a:pt x="62" y="317"/>
                </a:lnTo>
                <a:lnTo>
                  <a:pt x="58" y="320"/>
                </a:lnTo>
                <a:lnTo>
                  <a:pt x="53" y="323"/>
                </a:lnTo>
                <a:lnTo>
                  <a:pt x="52" y="325"/>
                </a:lnTo>
                <a:lnTo>
                  <a:pt x="51" y="326"/>
                </a:lnTo>
                <a:lnTo>
                  <a:pt x="50" y="327"/>
                </a:lnTo>
                <a:lnTo>
                  <a:pt x="49" y="328"/>
                </a:lnTo>
                <a:lnTo>
                  <a:pt x="47" y="330"/>
                </a:lnTo>
                <a:lnTo>
                  <a:pt x="47" y="331"/>
                </a:lnTo>
                <a:lnTo>
                  <a:pt x="46" y="332"/>
                </a:lnTo>
                <a:lnTo>
                  <a:pt x="45" y="332"/>
                </a:lnTo>
                <a:lnTo>
                  <a:pt x="44" y="332"/>
                </a:lnTo>
                <a:lnTo>
                  <a:pt x="43" y="332"/>
                </a:lnTo>
                <a:lnTo>
                  <a:pt x="38" y="332"/>
                </a:lnTo>
                <a:lnTo>
                  <a:pt x="33" y="333"/>
                </a:lnTo>
                <a:lnTo>
                  <a:pt x="32" y="333"/>
                </a:lnTo>
                <a:lnTo>
                  <a:pt x="31" y="332"/>
                </a:lnTo>
                <a:lnTo>
                  <a:pt x="30" y="332"/>
                </a:lnTo>
                <a:lnTo>
                  <a:pt x="30" y="332"/>
                </a:lnTo>
                <a:lnTo>
                  <a:pt x="29" y="332"/>
                </a:lnTo>
                <a:lnTo>
                  <a:pt x="29" y="331"/>
                </a:lnTo>
                <a:lnTo>
                  <a:pt x="28" y="330"/>
                </a:lnTo>
                <a:lnTo>
                  <a:pt x="28" y="329"/>
                </a:lnTo>
                <a:lnTo>
                  <a:pt x="28" y="329"/>
                </a:lnTo>
                <a:lnTo>
                  <a:pt x="27" y="327"/>
                </a:lnTo>
                <a:lnTo>
                  <a:pt x="28" y="326"/>
                </a:lnTo>
                <a:lnTo>
                  <a:pt x="28" y="324"/>
                </a:lnTo>
                <a:lnTo>
                  <a:pt x="28" y="320"/>
                </a:lnTo>
                <a:lnTo>
                  <a:pt x="29" y="317"/>
                </a:lnTo>
                <a:lnTo>
                  <a:pt x="29" y="316"/>
                </a:lnTo>
                <a:lnTo>
                  <a:pt x="28" y="315"/>
                </a:lnTo>
                <a:lnTo>
                  <a:pt x="28" y="314"/>
                </a:lnTo>
                <a:lnTo>
                  <a:pt x="28" y="314"/>
                </a:lnTo>
                <a:lnTo>
                  <a:pt x="28" y="313"/>
                </a:lnTo>
                <a:lnTo>
                  <a:pt x="27" y="313"/>
                </a:lnTo>
                <a:lnTo>
                  <a:pt x="27" y="313"/>
                </a:lnTo>
                <a:lnTo>
                  <a:pt x="26" y="313"/>
                </a:lnTo>
                <a:lnTo>
                  <a:pt x="25" y="314"/>
                </a:lnTo>
                <a:lnTo>
                  <a:pt x="23" y="314"/>
                </a:lnTo>
                <a:lnTo>
                  <a:pt x="22" y="315"/>
                </a:lnTo>
                <a:lnTo>
                  <a:pt x="18" y="315"/>
                </a:lnTo>
                <a:lnTo>
                  <a:pt x="17" y="315"/>
                </a:lnTo>
                <a:lnTo>
                  <a:pt x="16" y="315"/>
                </a:lnTo>
                <a:lnTo>
                  <a:pt x="15" y="315"/>
                </a:lnTo>
                <a:lnTo>
                  <a:pt x="14" y="315"/>
                </a:lnTo>
                <a:lnTo>
                  <a:pt x="13" y="315"/>
                </a:lnTo>
                <a:lnTo>
                  <a:pt x="12" y="314"/>
                </a:lnTo>
                <a:lnTo>
                  <a:pt x="12" y="314"/>
                </a:lnTo>
                <a:lnTo>
                  <a:pt x="10" y="312"/>
                </a:lnTo>
                <a:lnTo>
                  <a:pt x="9" y="311"/>
                </a:lnTo>
                <a:lnTo>
                  <a:pt x="7" y="308"/>
                </a:lnTo>
                <a:lnTo>
                  <a:pt x="4" y="305"/>
                </a:lnTo>
                <a:lnTo>
                  <a:pt x="4" y="304"/>
                </a:lnTo>
                <a:lnTo>
                  <a:pt x="3" y="303"/>
                </a:lnTo>
                <a:lnTo>
                  <a:pt x="2" y="301"/>
                </a:lnTo>
                <a:lnTo>
                  <a:pt x="1" y="299"/>
                </a:lnTo>
                <a:lnTo>
                  <a:pt x="0" y="298"/>
                </a:lnTo>
                <a:lnTo>
                  <a:pt x="0" y="297"/>
                </a:lnTo>
                <a:lnTo>
                  <a:pt x="0" y="296"/>
                </a:lnTo>
                <a:lnTo>
                  <a:pt x="0" y="295"/>
                </a:lnTo>
                <a:lnTo>
                  <a:pt x="0" y="295"/>
                </a:lnTo>
                <a:lnTo>
                  <a:pt x="0" y="293"/>
                </a:lnTo>
                <a:lnTo>
                  <a:pt x="0" y="292"/>
                </a:lnTo>
                <a:lnTo>
                  <a:pt x="0" y="291"/>
                </a:lnTo>
                <a:lnTo>
                  <a:pt x="1" y="289"/>
                </a:lnTo>
                <a:lnTo>
                  <a:pt x="3" y="284"/>
                </a:lnTo>
                <a:lnTo>
                  <a:pt x="4" y="282"/>
                </a:lnTo>
                <a:lnTo>
                  <a:pt x="5" y="280"/>
                </a:lnTo>
                <a:lnTo>
                  <a:pt x="5" y="279"/>
                </a:lnTo>
                <a:lnTo>
                  <a:pt x="5" y="277"/>
                </a:lnTo>
                <a:lnTo>
                  <a:pt x="5" y="276"/>
                </a:lnTo>
                <a:lnTo>
                  <a:pt x="5" y="274"/>
                </a:lnTo>
                <a:lnTo>
                  <a:pt x="5" y="273"/>
                </a:lnTo>
                <a:lnTo>
                  <a:pt x="5" y="271"/>
                </a:lnTo>
                <a:lnTo>
                  <a:pt x="6" y="270"/>
                </a:lnTo>
                <a:lnTo>
                  <a:pt x="6" y="269"/>
                </a:lnTo>
                <a:lnTo>
                  <a:pt x="6" y="268"/>
                </a:lnTo>
                <a:lnTo>
                  <a:pt x="8" y="266"/>
                </a:lnTo>
                <a:lnTo>
                  <a:pt x="10" y="264"/>
                </a:lnTo>
                <a:lnTo>
                  <a:pt x="13" y="260"/>
                </a:lnTo>
                <a:lnTo>
                  <a:pt x="14" y="259"/>
                </a:lnTo>
                <a:lnTo>
                  <a:pt x="15" y="257"/>
                </a:lnTo>
                <a:lnTo>
                  <a:pt x="16" y="255"/>
                </a:lnTo>
                <a:lnTo>
                  <a:pt x="16" y="254"/>
                </a:lnTo>
                <a:lnTo>
                  <a:pt x="17" y="252"/>
                </a:lnTo>
                <a:lnTo>
                  <a:pt x="17" y="251"/>
                </a:lnTo>
                <a:lnTo>
                  <a:pt x="17" y="250"/>
                </a:lnTo>
                <a:lnTo>
                  <a:pt x="17" y="249"/>
                </a:lnTo>
                <a:lnTo>
                  <a:pt x="17" y="248"/>
                </a:lnTo>
                <a:lnTo>
                  <a:pt x="16" y="247"/>
                </a:lnTo>
                <a:lnTo>
                  <a:pt x="16" y="246"/>
                </a:lnTo>
                <a:lnTo>
                  <a:pt x="16" y="245"/>
                </a:lnTo>
                <a:lnTo>
                  <a:pt x="15" y="244"/>
                </a:lnTo>
                <a:lnTo>
                  <a:pt x="15" y="244"/>
                </a:lnTo>
                <a:lnTo>
                  <a:pt x="14" y="242"/>
                </a:lnTo>
                <a:lnTo>
                  <a:pt x="13" y="241"/>
                </a:lnTo>
                <a:lnTo>
                  <a:pt x="7" y="235"/>
                </a:lnTo>
                <a:lnTo>
                  <a:pt x="6" y="233"/>
                </a:lnTo>
                <a:lnTo>
                  <a:pt x="5" y="232"/>
                </a:lnTo>
                <a:lnTo>
                  <a:pt x="4" y="231"/>
                </a:lnTo>
                <a:lnTo>
                  <a:pt x="4" y="230"/>
                </a:lnTo>
                <a:lnTo>
                  <a:pt x="4" y="230"/>
                </a:lnTo>
                <a:lnTo>
                  <a:pt x="4" y="229"/>
                </a:lnTo>
                <a:lnTo>
                  <a:pt x="3" y="228"/>
                </a:lnTo>
                <a:lnTo>
                  <a:pt x="3" y="227"/>
                </a:lnTo>
                <a:lnTo>
                  <a:pt x="3" y="226"/>
                </a:lnTo>
                <a:lnTo>
                  <a:pt x="4" y="221"/>
                </a:lnTo>
                <a:lnTo>
                  <a:pt x="5" y="216"/>
                </a:lnTo>
                <a:lnTo>
                  <a:pt x="5" y="214"/>
                </a:lnTo>
                <a:lnTo>
                  <a:pt x="5" y="213"/>
                </a:lnTo>
                <a:lnTo>
                  <a:pt x="6" y="211"/>
                </a:lnTo>
                <a:lnTo>
                  <a:pt x="6" y="210"/>
                </a:lnTo>
                <a:lnTo>
                  <a:pt x="7" y="209"/>
                </a:lnTo>
                <a:lnTo>
                  <a:pt x="8" y="205"/>
                </a:lnTo>
                <a:lnTo>
                  <a:pt x="9" y="203"/>
                </a:lnTo>
                <a:lnTo>
                  <a:pt x="11" y="201"/>
                </a:lnTo>
                <a:lnTo>
                  <a:pt x="12" y="199"/>
                </a:lnTo>
                <a:lnTo>
                  <a:pt x="14" y="196"/>
                </a:lnTo>
                <a:lnTo>
                  <a:pt x="22" y="187"/>
                </a:lnTo>
                <a:lnTo>
                  <a:pt x="23" y="186"/>
                </a:lnTo>
                <a:lnTo>
                  <a:pt x="24" y="185"/>
                </a:lnTo>
                <a:lnTo>
                  <a:pt x="25" y="183"/>
                </a:lnTo>
                <a:lnTo>
                  <a:pt x="26" y="181"/>
                </a:lnTo>
                <a:lnTo>
                  <a:pt x="26" y="180"/>
                </a:lnTo>
                <a:lnTo>
                  <a:pt x="27" y="178"/>
                </a:lnTo>
                <a:lnTo>
                  <a:pt x="28" y="176"/>
                </a:lnTo>
                <a:lnTo>
                  <a:pt x="28" y="175"/>
                </a:lnTo>
                <a:lnTo>
                  <a:pt x="28" y="173"/>
                </a:lnTo>
                <a:lnTo>
                  <a:pt x="28" y="171"/>
                </a:lnTo>
                <a:lnTo>
                  <a:pt x="28" y="168"/>
                </a:lnTo>
                <a:lnTo>
                  <a:pt x="28" y="162"/>
                </a:lnTo>
                <a:lnTo>
                  <a:pt x="28" y="155"/>
                </a:lnTo>
                <a:lnTo>
                  <a:pt x="28" y="153"/>
                </a:lnTo>
                <a:lnTo>
                  <a:pt x="28" y="151"/>
                </a:lnTo>
                <a:lnTo>
                  <a:pt x="28" y="149"/>
                </a:lnTo>
                <a:lnTo>
                  <a:pt x="29" y="148"/>
                </a:lnTo>
                <a:lnTo>
                  <a:pt x="29" y="146"/>
                </a:lnTo>
                <a:lnTo>
                  <a:pt x="31" y="141"/>
                </a:lnTo>
                <a:lnTo>
                  <a:pt x="32" y="139"/>
                </a:lnTo>
                <a:lnTo>
                  <a:pt x="32" y="138"/>
                </a:lnTo>
                <a:lnTo>
                  <a:pt x="33" y="137"/>
                </a:lnTo>
                <a:lnTo>
                  <a:pt x="33" y="135"/>
                </a:lnTo>
                <a:lnTo>
                  <a:pt x="33" y="131"/>
                </a:lnTo>
                <a:lnTo>
                  <a:pt x="34" y="128"/>
                </a:lnTo>
                <a:lnTo>
                  <a:pt x="34" y="126"/>
                </a:lnTo>
                <a:lnTo>
                  <a:pt x="35" y="125"/>
                </a:lnTo>
                <a:lnTo>
                  <a:pt x="35" y="124"/>
                </a:lnTo>
                <a:lnTo>
                  <a:pt x="36" y="122"/>
                </a:lnTo>
                <a:lnTo>
                  <a:pt x="38" y="119"/>
                </a:lnTo>
                <a:lnTo>
                  <a:pt x="45" y="111"/>
                </a:lnTo>
                <a:lnTo>
                  <a:pt x="48" y="107"/>
                </a:lnTo>
                <a:lnTo>
                  <a:pt x="50" y="105"/>
                </a:lnTo>
                <a:lnTo>
                  <a:pt x="51" y="104"/>
                </a:lnTo>
                <a:lnTo>
                  <a:pt x="54" y="102"/>
                </a:lnTo>
                <a:lnTo>
                  <a:pt x="55" y="101"/>
                </a:lnTo>
                <a:lnTo>
                  <a:pt x="56" y="100"/>
                </a:lnTo>
                <a:lnTo>
                  <a:pt x="60" y="97"/>
                </a:lnTo>
                <a:lnTo>
                  <a:pt x="61" y="96"/>
                </a:lnTo>
                <a:lnTo>
                  <a:pt x="62" y="95"/>
                </a:lnTo>
                <a:lnTo>
                  <a:pt x="63" y="94"/>
                </a:lnTo>
                <a:lnTo>
                  <a:pt x="65" y="93"/>
                </a:lnTo>
                <a:lnTo>
                  <a:pt x="66" y="92"/>
                </a:lnTo>
                <a:lnTo>
                  <a:pt x="69" y="91"/>
                </a:lnTo>
                <a:lnTo>
                  <a:pt x="71" y="91"/>
                </a:lnTo>
                <a:lnTo>
                  <a:pt x="72" y="90"/>
                </a:lnTo>
                <a:lnTo>
                  <a:pt x="74" y="88"/>
                </a:lnTo>
                <a:lnTo>
                  <a:pt x="75" y="87"/>
                </a:lnTo>
                <a:lnTo>
                  <a:pt x="77" y="86"/>
                </a:lnTo>
                <a:lnTo>
                  <a:pt x="81" y="81"/>
                </a:lnTo>
                <a:lnTo>
                  <a:pt x="84" y="78"/>
                </a:lnTo>
                <a:lnTo>
                  <a:pt x="86" y="76"/>
                </a:lnTo>
                <a:lnTo>
                  <a:pt x="87" y="75"/>
                </a:lnTo>
                <a:lnTo>
                  <a:pt x="88" y="75"/>
                </a:lnTo>
                <a:lnTo>
                  <a:pt x="89" y="74"/>
                </a:lnTo>
                <a:lnTo>
                  <a:pt x="90" y="74"/>
                </a:lnTo>
                <a:lnTo>
                  <a:pt x="91" y="74"/>
                </a:lnTo>
                <a:lnTo>
                  <a:pt x="93" y="74"/>
                </a:lnTo>
                <a:lnTo>
                  <a:pt x="95" y="75"/>
                </a:lnTo>
                <a:lnTo>
                  <a:pt x="97" y="75"/>
                </a:lnTo>
                <a:lnTo>
                  <a:pt x="99" y="75"/>
                </a:lnTo>
                <a:lnTo>
                  <a:pt x="100" y="75"/>
                </a:lnTo>
                <a:lnTo>
                  <a:pt x="101" y="75"/>
                </a:lnTo>
                <a:lnTo>
                  <a:pt x="102" y="75"/>
                </a:lnTo>
                <a:lnTo>
                  <a:pt x="103" y="75"/>
                </a:lnTo>
                <a:lnTo>
                  <a:pt x="104" y="74"/>
                </a:lnTo>
                <a:lnTo>
                  <a:pt x="105" y="74"/>
                </a:lnTo>
                <a:lnTo>
                  <a:pt x="105" y="73"/>
                </a:lnTo>
                <a:lnTo>
                  <a:pt x="106" y="73"/>
                </a:lnTo>
                <a:lnTo>
                  <a:pt x="106" y="71"/>
                </a:lnTo>
                <a:lnTo>
                  <a:pt x="107" y="70"/>
                </a:lnTo>
                <a:lnTo>
                  <a:pt x="107" y="69"/>
                </a:lnTo>
                <a:lnTo>
                  <a:pt x="108" y="66"/>
                </a:lnTo>
                <a:lnTo>
                  <a:pt x="108" y="63"/>
                </a:lnTo>
                <a:lnTo>
                  <a:pt x="108" y="60"/>
                </a:lnTo>
                <a:lnTo>
                  <a:pt x="109" y="48"/>
                </a:lnTo>
                <a:lnTo>
                  <a:pt x="109" y="48"/>
                </a:lnTo>
                <a:lnTo>
                  <a:pt x="110" y="48"/>
                </a:lnTo>
                <a:lnTo>
                  <a:pt x="110" y="48"/>
                </a:lnTo>
                <a:lnTo>
                  <a:pt x="111" y="47"/>
                </a:lnTo>
                <a:lnTo>
                  <a:pt x="112" y="47"/>
                </a:lnTo>
                <a:lnTo>
                  <a:pt x="114" y="46"/>
                </a:lnTo>
                <a:lnTo>
                  <a:pt x="115" y="45"/>
                </a:lnTo>
                <a:lnTo>
                  <a:pt x="118" y="42"/>
                </a:lnTo>
                <a:lnTo>
                  <a:pt x="120" y="40"/>
                </a:lnTo>
                <a:lnTo>
                  <a:pt x="122" y="39"/>
                </a:lnTo>
                <a:lnTo>
                  <a:pt x="124" y="38"/>
                </a:lnTo>
                <a:lnTo>
                  <a:pt x="127" y="37"/>
                </a:lnTo>
                <a:lnTo>
                  <a:pt x="130" y="36"/>
                </a:lnTo>
                <a:lnTo>
                  <a:pt x="133" y="35"/>
                </a:lnTo>
                <a:lnTo>
                  <a:pt x="135" y="34"/>
                </a:lnTo>
                <a:lnTo>
                  <a:pt x="137" y="34"/>
                </a:lnTo>
                <a:lnTo>
                  <a:pt x="139" y="34"/>
                </a:lnTo>
                <a:lnTo>
                  <a:pt x="142" y="34"/>
                </a:lnTo>
                <a:lnTo>
                  <a:pt x="144" y="34"/>
                </a:lnTo>
                <a:lnTo>
                  <a:pt x="148" y="34"/>
                </a:lnTo>
                <a:lnTo>
                  <a:pt x="156" y="34"/>
                </a:lnTo>
                <a:lnTo>
                  <a:pt x="158" y="34"/>
                </a:lnTo>
                <a:lnTo>
                  <a:pt x="160" y="34"/>
                </a:lnTo>
                <a:lnTo>
                  <a:pt x="162" y="34"/>
                </a:lnTo>
                <a:lnTo>
                  <a:pt x="164" y="33"/>
                </a:lnTo>
                <a:lnTo>
                  <a:pt x="166" y="33"/>
                </a:lnTo>
                <a:lnTo>
                  <a:pt x="170" y="32"/>
                </a:lnTo>
                <a:lnTo>
                  <a:pt x="172" y="32"/>
                </a:lnTo>
                <a:lnTo>
                  <a:pt x="173" y="31"/>
                </a:lnTo>
                <a:lnTo>
                  <a:pt x="175" y="32"/>
                </a:lnTo>
                <a:lnTo>
                  <a:pt x="176" y="32"/>
                </a:lnTo>
                <a:lnTo>
                  <a:pt x="178" y="32"/>
                </a:lnTo>
                <a:lnTo>
                  <a:pt x="181" y="33"/>
                </a:lnTo>
                <a:lnTo>
                  <a:pt x="182" y="34"/>
                </a:lnTo>
                <a:lnTo>
                  <a:pt x="183" y="34"/>
                </a:lnTo>
                <a:lnTo>
                  <a:pt x="185" y="34"/>
                </a:lnTo>
                <a:lnTo>
                  <a:pt x="186" y="34"/>
                </a:lnTo>
                <a:lnTo>
                  <a:pt x="188" y="34"/>
                </a:lnTo>
                <a:lnTo>
                  <a:pt x="190" y="34"/>
                </a:lnTo>
                <a:lnTo>
                  <a:pt x="192" y="33"/>
                </a:lnTo>
                <a:lnTo>
                  <a:pt x="195" y="32"/>
                </a:lnTo>
                <a:lnTo>
                  <a:pt x="197" y="30"/>
                </a:lnTo>
                <a:lnTo>
                  <a:pt x="199" y="29"/>
                </a:lnTo>
                <a:lnTo>
                  <a:pt x="201" y="28"/>
                </a:lnTo>
                <a:lnTo>
                  <a:pt x="203" y="26"/>
                </a:lnTo>
                <a:lnTo>
                  <a:pt x="206" y="23"/>
                </a:lnTo>
                <a:lnTo>
                  <a:pt x="208" y="21"/>
                </a:lnTo>
                <a:lnTo>
                  <a:pt x="210" y="19"/>
                </a:lnTo>
                <a:lnTo>
                  <a:pt x="212" y="17"/>
                </a:lnTo>
                <a:lnTo>
                  <a:pt x="213" y="15"/>
                </a:lnTo>
                <a:lnTo>
                  <a:pt x="214" y="14"/>
                </a:lnTo>
                <a:lnTo>
                  <a:pt x="214" y="12"/>
                </a:lnTo>
                <a:lnTo>
                  <a:pt x="215" y="11"/>
                </a:lnTo>
                <a:lnTo>
                  <a:pt x="215" y="10"/>
                </a:lnTo>
                <a:lnTo>
                  <a:pt x="217" y="3"/>
                </a:lnTo>
                <a:lnTo>
                  <a:pt x="218" y="2"/>
                </a:lnTo>
                <a:lnTo>
                  <a:pt x="218" y="1"/>
                </a:lnTo>
                <a:lnTo>
                  <a:pt x="219" y="1"/>
                </a:lnTo>
                <a:lnTo>
                  <a:pt x="219" y="0"/>
                </a:lnTo>
                <a:lnTo>
                  <a:pt x="220" y="0"/>
                </a:lnTo>
                <a:lnTo>
                  <a:pt x="221" y="0"/>
                </a:lnTo>
                <a:lnTo>
                  <a:pt x="222" y="0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604" name="Freeform 257">
            <a:extLst>
              <a:ext uri="{FF2B5EF4-FFF2-40B4-BE49-F238E27FC236}">
                <a16:creationId xmlns:a16="http://schemas.microsoft.com/office/drawing/2014/main" id="{5C01A356-2621-46FC-B8F4-742F8DBEFDC4}"/>
              </a:ext>
            </a:extLst>
          </p:cNvPr>
          <p:cNvSpPr>
            <a:spLocks/>
          </p:cNvSpPr>
          <p:nvPr/>
        </p:nvSpPr>
        <p:spPr bwMode="auto">
          <a:xfrm>
            <a:off x="9648004" y="1971342"/>
            <a:ext cx="647094" cy="604294"/>
          </a:xfrm>
          <a:custGeom>
            <a:avLst/>
            <a:gdLst>
              <a:gd name="T0" fmla="*/ 139 w 635"/>
              <a:gd name="T1" fmla="*/ 11 h 593"/>
              <a:gd name="T2" fmla="*/ 139 w 635"/>
              <a:gd name="T3" fmla="*/ 33 h 593"/>
              <a:gd name="T4" fmla="*/ 152 w 635"/>
              <a:gd name="T5" fmla="*/ 62 h 593"/>
              <a:gd name="T6" fmla="*/ 136 w 635"/>
              <a:gd name="T7" fmla="*/ 79 h 593"/>
              <a:gd name="T8" fmla="*/ 93 w 635"/>
              <a:gd name="T9" fmla="*/ 100 h 593"/>
              <a:gd name="T10" fmla="*/ 91 w 635"/>
              <a:gd name="T11" fmla="*/ 117 h 593"/>
              <a:gd name="T12" fmla="*/ 121 w 635"/>
              <a:gd name="T13" fmla="*/ 138 h 593"/>
              <a:gd name="T14" fmla="*/ 144 w 635"/>
              <a:gd name="T15" fmla="*/ 151 h 593"/>
              <a:gd name="T16" fmla="*/ 168 w 635"/>
              <a:gd name="T17" fmla="*/ 194 h 593"/>
              <a:gd name="T18" fmla="*/ 194 w 635"/>
              <a:gd name="T19" fmla="*/ 217 h 593"/>
              <a:gd name="T20" fmla="*/ 227 w 635"/>
              <a:gd name="T21" fmla="*/ 217 h 593"/>
              <a:gd name="T22" fmla="*/ 268 w 635"/>
              <a:gd name="T23" fmla="*/ 197 h 593"/>
              <a:gd name="T24" fmla="*/ 276 w 635"/>
              <a:gd name="T25" fmla="*/ 185 h 593"/>
              <a:gd name="T26" fmla="*/ 263 w 635"/>
              <a:gd name="T27" fmla="*/ 174 h 593"/>
              <a:gd name="T28" fmla="*/ 279 w 635"/>
              <a:gd name="T29" fmla="*/ 166 h 593"/>
              <a:gd name="T30" fmla="*/ 304 w 635"/>
              <a:gd name="T31" fmla="*/ 200 h 593"/>
              <a:gd name="T32" fmla="*/ 330 w 635"/>
              <a:gd name="T33" fmla="*/ 208 h 593"/>
              <a:gd name="T34" fmla="*/ 348 w 635"/>
              <a:gd name="T35" fmla="*/ 209 h 593"/>
              <a:gd name="T36" fmla="*/ 375 w 635"/>
              <a:gd name="T37" fmla="*/ 227 h 593"/>
              <a:gd name="T38" fmla="*/ 393 w 635"/>
              <a:gd name="T39" fmla="*/ 251 h 593"/>
              <a:gd name="T40" fmla="*/ 405 w 635"/>
              <a:gd name="T41" fmla="*/ 238 h 593"/>
              <a:gd name="T42" fmla="*/ 440 w 635"/>
              <a:gd name="T43" fmla="*/ 241 h 593"/>
              <a:gd name="T44" fmla="*/ 482 w 635"/>
              <a:gd name="T45" fmla="*/ 260 h 593"/>
              <a:gd name="T46" fmla="*/ 493 w 635"/>
              <a:gd name="T47" fmla="*/ 247 h 593"/>
              <a:gd name="T48" fmla="*/ 505 w 635"/>
              <a:gd name="T49" fmla="*/ 258 h 593"/>
              <a:gd name="T50" fmla="*/ 513 w 635"/>
              <a:gd name="T51" fmla="*/ 283 h 593"/>
              <a:gd name="T52" fmla="*/ 509 w 635"/>
              <a:gd name="T53" fmla="*/ 310 h 593"/>
              <a:gd name="T54" fmla="*/ 534 w 635"/>
              <a:gd name="T55" fmla="*/ 373 h 593"/>
              <a:gd name="T56" fmla="*/ 562 w 635"/>
              <a:gd name="T57" fmla="*/ 386 h 593"/>
              <a:gd name="T58" fmla="*/ 588 w 635"/>
              <a:gd name="T59" fmla="*/ 400 h 593"/>
              <a:gd name="T60" fmla="*/ 611 w 635"/>
              <a:gd name="T61" fmla="*/ 410 h 593"/>
              <a:gd name="T62" fmla="*/ 630 w 635"/>
              <a:gd name="T63" fmla="*/ 475 h 593"/>
              <a:gd name="T64" fmla="*/ 629 w 635"/>
              <a:gd name="T65" fmla="*/ 505 h 593"/>
              <a:gd name="T66" fmla="*/ 589 w 635"/>
              <a:gd name="T67" fmla="*/ 523 h 593"/>
              <a:gd name="T68" fmla="*/ 537 w 635"/>
              <a:gd name="T69" fmla="*/ 522 h 593"/>
              <a:gd name="T70" fmla="*/ 513 w 635"/>
              <a:gd name="T71" fmla="*/ 520 h 593"/>
              <a:gd name="T72" fmla="*/ 503 w 635"/>
              <a:gd name="T73" fmla="*/ 542 h 593"/>
              <a:gd name="T74" fmla="*/ 473 w 635"/>
              <a:gd name="T75" fmla="*/ 587 h 593"/>
              <a:gd name="T76" fmla="*/ 447 w 635"/>
              <a:gd name="T77" fmla="*/ 593 h 593"/>
              <a:gd name="T78" fmla="*/ 429 w 635"/>
              <a:gd name="T79" fmla="*/ 571 h 593"/>
              <a:gd name="T80" fmla="*/ 400 w 635"/>
              <a:gd name="T81" fmla="*/ 538 h 593"/>
              <a:gd name="T82" fmla="*/ 370 w 635"/>
              <a:gd name="T83" fmla="*/ 536 h 593"/>
              <a:gd name="T84" fmla="*/ 330 w 635"/>
              <a:gd name="T85" fmla="*/ 521 h 593"/>
              <a:gd name="T86" fmla="*/ 273 w 635"/>
              <a:gd name="T87" fmla="*/ 527 h 593"/>
              <a:gd name="T88" fmla="*/ 251 w 635"/>
              <a:gd name="T89" fmla="*/ 509 h 593"/>
              <a:gd name="T90" fmla="*/ 230 w 635"/>
              <a:gd name="T91" fmla="*/ 496 h 593"/>
              <a:gd name="T92" fmla="*/ 212 w 635"/>
              <a:gd name="T93" fmla="*/ 501 h 593"/>
              <a:gd name="T94" fmla="*/ 210 w 635"/>
              <a:gd name="T95" fmla="*/ 485 h 593"/>
              <a:gd name="T96" fmla="*/ 173 w 635"/>
              <a:gd name="T97" fmla="*/ 444 h 593"/>
              <a:gd name="T98" fmla="*/ 156 w 635"/>
              <a:gd name="T99" fmla="*/ 425 h 593"/>
              <a:gd name="T100" fmla="*/ 137 w 635"/>
              <a:gd name="T101" fmla="*/ 419 h 593"/>
              <a:gd name="T102" fmla="*/ 137 w 635"/>
              <a:gd name="T103" fmla="*/ 385 h 593"/>
              <a:gd name="T104" fmla="*/ 126 w 635"/>
              <a:gd name="T105" fmla="*/ 367 h 593"/>
              <a:gd name="T106" fmla="*/ 87 w 635"/>
              <a:gd name="T107" fmla="*/ 373 h 593"/>
              <a:gd name="T108" fmla="*/ 60 w 635"/>
              <a:gd name="T109" fmla="*/ 351 h 593"/>
              <a:gd name="T110" fmla="*/ 46 w 635"/>
              <a:gd name="T111" fmla="*/ 324 h 593"/>
              <a:gd name="T112" fmla="*/ 34 w 635"/>
              <a:gd name="T113" fmla="*/ 299 h 593"/>
              <a:gd name="T114" fmla="*/ 32 w 635"/>
              <a:gd name="T115" fmla="*/ 323 h 593"/>
              <a:gd name="T116" fmla="*/ 17 w 635"/>
              <a:gd name="T117" fmla="*/ 329 h 593"/>
              <a:gd name="T118" fmla="*/ 3 w 635"/>
              <a:gd name="T119" fmla="*/ 34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635" h="593">
                <a:moveTo>
                  <a:pt x="126" y="0"/>
                </a:moveTo>
                <a:lnTo>
                  <a:pt x="126" y="0"/>
                </a:lnTo>
                <a:lnTo>
                  <a:pt x="127" y="0"/>
                </a:lnTo>
                <a:lnTo>
                  <a:pt x="128" y="1"/>
                </a:lnTo>
                <a:lnTo>
                  <a:pt x="129" y="1"/>
                </a:lnTo>
                <a:lnTo>
                  <a:pt x="130" y="2"/>
                </a:lnTo>
                <a:lnTo>
                  <a:pt x="132" y="3"/>
                </a:lnTo>
                <a:lnTo>
                  <a:pt x="132" y="3"/>
                </a:lnTo>
                <a:lnTo>
                  <a:pt x="133" y="4"/>
                </a:lnTo>
                <a:lnTo>
                  <a:pt x="135" y="5"/>
                </a:lnTo>
                <a:lnTo>
                  <a:pt x="135" y="6"/>
                </a:lnTo>
                <a:lnTo>
                  <a:pt x="136" y="7"/>
                </a:lnTo>
                <a:lnTo>
                  <a:pt x="137" y="8"/>
                </a:lnTo>
                <a:lnTo>
                  <a:pt x="137" y="10"/>
                </a:lnTo>
                <a:lnTo>
                  <a:pt x="137" y="10"/>
                </a:lnTo>
                <a:lnTo>
                  <a:pt x="137" y="10"/>
                </a:lnTo>
                <a:lnTo>
                  <a:pt x="139" y="11"/>
                </a:lnTo>
                <a:lnTo>
                  <a:pt x="140" y="11"/>
                </a:lnTo>
                <a:lnTo>
                  <a:pt x="141" y="11"/>
                </a:lnTo>
                <a:lnTo>
                  <a:pt x="142" y="12"/>
                </a:lnTo>
                <a:lnTo>
                  <a:pt x="143" y="12"/>
                </a:lnTo>
                <a:lnTo>
                  <a:pt x="143" y="13"/>
                </a:lnTo>
                <a:lnTo>
                  <a:pt x="144" y="14"/>
                </a:lnTo>
                <a:lnTo>
                  <a:pt x="144" y="14"/>
                </a:lnTo>
                <a:lnTo>
                  <a:pt x="144" y="15"/>
                </a:lnTo>
                <a:lnTo>
                  <a:pt x="144" y="16"/>
                </a:lnTo>
                <a:lnTo>
                  <a:pt x="144" y="17"/>
                </a:lnTo>
                <a:lnTo>
                  <a:pt x="144" y="18"/>
                </a:lnTo>
                <a:lnTo>
                  <a:pt x="143" y="20"/>
                </a:lnTo>
                <a:lnTo>
                  <a:pt x="141" y="26"/>
                </a:lnTo>
                <a:lnTo>
                  <a:pt x="140" y="28"/>
                </a:lnTo>
                <a:lnTo>
                  <a:pt x="140" y="30"/>
                </a:lnTo>
                <a:lnTo>
                  <a:pt x="139" y="31"/>
                </a:lnTo>
                <a:lnTo>
                  <a:pt x="139" y="33"/>
                </a:lnTo>
                <a:lnTo>
                  <a:pt x="139" y="35"/>
                </a:lnTo>
                <a:lnTo>
                  <a:pt x="139" y="36"/>
                </a:lnTo>
                <a:lnTo>
                  <a:pt x="140" y="38"/>
                </a:lnTo>
                <a:lnTo>
                  <a:pt x="140" y="39"/>
                </a:lnTo>
                <a:lnTo>
                  <a:pt x="141" y="41"/>
                </a:lnTo>
                <a:lnTo>
                  <a:pt x="141" y="42"/>
                </a:lnTo>
                <a:lnTo>
                  <a:pt x="142" y="44"/>
                </a:lnTo>
                <a:lnTo>
                  <a:pt x="144" y="45"/>
                </a:lnTo>
                <a:lnTo>
                  <a:pt x="147" y="50"/>
                </a:lnTo>
                <a:lnTo>
                  <a:pt x="149" y="52"/>
                </a:lnTo>
                <a:lnTo>
                  <a:pt x="150" y="53"/>
                </a:lnTo>
                <a:lnTo>
                  <a:pt x="150" y="54"/>
                </a:lnTo>
                <a:lnTo>
                  <a:pt x="151" y="55"/>
                </a:lnTo>
                <a:lnTo>
                  <a:pt x="151" y="56"/>
                </a:lnTo>
                <a:lnTo>
                  <a:pt x="151" y="58"/>
                </a:lnTo>
                <a:lnTo>
                  <a:pt x="152" y="60"/>
                </a:lnTo>
                <a:lnTo>
                  <a:pt x="152" y="62"/>
                </a:lnTo>
                <a:lnTo>
                  <a:pt x="152" y="64"/>
                </a:lnTo>
                <a:lnTo>
                  <a:pt x="151" y="66"/>
                </a:lnTo>
                <a:lnTo>
                  <a:pt x="151" y="67"/>
                </a:lnTo>
                <a:lnTo>
                  <a:pt x="151" y="69"/>
                </a:lnTo>
                <a:lnTo>
                  <a:pt x="150" y="70"/>
                </a:lnTo>
                <a:lnTo>
                  <a:pt x="150" y="71"/>
                </a:lnTo>
                <a:lnTo>
                  <a:pt x="149" y="72"/>
                </a:lnTo>
                <a:lnTo>
                  <a:pt x="149" y="72"/>
                </a:lnTo>
                <a:lnTo>
                  <a:pt x="148" y="73"/>
                </a:lnTo>
                <a:lnTo>
                  <a:pt x="146" y="74"/>
                </a:lnTo>
                <a:lnTo>
                  <a:pt x="145" y="75"/>
                </a:lnTo>
                <a:lnTo>
                  <a:pt x="144" y="75"/>
                </a:lnTo>
                <a:lnTo>
                  <a:pt x="143" y="76"/>
                </a:lnTo>
                <a:lnTo>
                  <a:pt x="140" y="77"/>
                </a:lnTo>
                <a:lnTo>
                  <a:pt x="139" y="77"/>
                </a:lnTo>
                <a:lnTo>
                  <a:pt x="137" y="78"/>
                </a:lnTo>
                <a:lnTo>
                  <a:pt x="136" y="79"/>
                </a:lnTo>
                <a:lnTo>
                  <a:pt x="135" y="80"/>
                </a:lnTo>
                <a:lnTo>
                  <a:pt x="134" y="81"/>
                </a:lnTo>
                <a:lnTo>
                  <a:pt x="133" y="81"/>
                </a:lnTo>
                <a:lnTo>
                  <a:pt x="131" y="84"/>
                </a:lnTo>
                <a:lnTo>
                  <a:pt x="131" y="85"/>
                </a:lnTo>
                <a:lnTo>
                  <a:pt x="130" y="86"/>
                </a:lnTo>
                <a:lnTo>
                  <a:pt x="129" y="87"/>
                </a:lnTo>
                <a:lnTo>
                  <a:pt x="128" y="88"/>
                </a:lnTo>
                <a:lnTo>
                  <a:pt x="127" y="88"/>
                </a:lnTo>
                <a:lnTo>
                  <a:pt x="126" y="89"/>
                </a:lnTo>
                <a:lnTo>
                  <a:pt x="125" y="89"/>
                </a:lnTo>
                <a:lnTo>
                  <a:pt x="124" y="90"/>
                </a:lnTo>
                <a:lnTo>
                  <a:pt x="121" y="91"/>
                </a:lnTo>
                <a:lnTo>
                  <a:pt x="114" y="93"/>
                </a:lnTo>
                <a:lnTo>
                  <a:pt x="105" y="96"/>
                </a:lnTo>
                <a:lnTo>
                  <a:pt x="101" y="97"/>
                </a:lnTo>
                <a:lnTo>
                  <a:pt x="93" y="100"/>
                </a:lnTo>
                <a:lnTo>
                  <a:pt x="92" y="100"/>
                </a:lnTo>
                <a:lnTo>
                  <a:pt x="91" y="101"/>
                </a:lnTo>
                <a:lnTo>
                  <a:pt x="90" y="102"/>
                </a:lnTo>
                <a:lnTo>
                  <a:pt x="89" y="103"/>
                </a:lnTo>
                <a:lnTo>
                  <a:pt x="88" y="103"/>
                </a:lnTo>
                <a:lnTo>
                  <a:pt x="88" y="104"/>
                </a:lnTo>
                <a:lnTo>
                  <a:pt x="88" y="105"/>
                </a:lnTo>
                <a:lnTo>
                  <a:pt x="87" y="106"/>
                </a:lnTo>
                <a:lnTo>
                  <a:pt x="87" y="107"/>
                </a:lnTo>
                <a:lnTo>
                  <a:pt x="87" y="109"/>
                </a:lnTo>
                <a:lnTo>
                  <a:pt x="88" y="109"/>
                </a:lnTo>
                <a:lnTo>
                  <a:pt x="88" y="110"/>
                </a:lnTo>
                <a:lnTo>
                  <a:pt x="88" y="112"/>
                </a:lnTo>
                <a:lnTo>
                  <a:pt x="89" y="113"/>
                </a:lnTo>
                <a:lnTo>
                  <a:pt x="90" y="114"/>
                </a:lnTo>
                <a:lnTo>
                  <a:pt x="91" y="115"/>
                </a:lnTo>
                <a:lnTo>
                  <a:pt x="91" y="117"/>
                </a:lnTo>
                <a:lnTo>
                  <a:pt x="92" y="118"/>
                </a:lnTo>
                <a:lnTo>
                  <a:pt x="93" y="119"/>
                </a:lnTo>
                <a:lnTo>
                  <a:pt x="95" y="121"/>
                </a:lnTo>
                <a:lnTo>
                  <a:pt x="100" y="125"/>
                </a:lnTo>
                <a:lnTo>
                  <a:pt x="102" y="127"/>
                </a:lnTo>
                <a:lnTo>
                  <a:pt x="104" y="129"/>
                </a:lnTo>
                <a:lnTo>
                  <a:pt x="107" y="132"/>
                </a:lnTo>
                <a:lnTo>
                  <a:pt x="108" y="134"/>
                </a:lnTo>
                <a:lnTo>
                  <a:pt x="109" y="135"/>
                </a:lnTo>
                <a:lnTo>
                  <a:pt x="111" y="136"/>
                </a:lnTo>
                <a:lnTo>
                  <a:pt x="112" y="137"/>
                </a:lnTo>
                <a:lnTo>
                  <a:pt x="114" y="138"/>
                </a:lnTo>
                <a:lnTo>
                  <a:pt x="116" y="138"/>
                </a:lnTo>
                <a:lnTo>
                  <a:pt x="118" y="139"/>
                </a:lnTo>
                <a:lnTo>
                  <a:pt x="119" y="139"/>
                </a:lnTo>
                <a:lnTo>
                  <a:pt x="120" y="138"/>
                </a:lnTo>
                <a:lnTo>
                  <a:pt x="121" y="138"/>
                </a:lnTo>
                <a:lnTo>
                  <a:pt x="124" y="137"/>
                </a:lnTo>
                <a:lnTo>
                  <a:pt x="125" y="137"/>
                </a:lnTo>
                <a:lnTo>
                  <a:pt x="126" y="137"/>
                </a:lnTo>
                <a:lnTo>
                  <a:pt x="127" y="137"/>
                </a:lnTo>
                <a:lnTo>
                  <a:pt x="128" y="137"/>
                </a:lnTo>
                <a:lnTo>
                  <a:pt x="130" y="137"/>
                </a:lnTo>
                <a:lnTo>
                  <a:pt x="131" y="138"/>
                </a:lnTo>
                <a:lnTo>
                  <a:pt x="132" y="138"/>
                </a:lnTo>
                <a:lnTo>
                  <a:pt x="133" y="138"/>
                </a:lnTo>
                <a:lnTo>
                  <a:pt x="134" y="139"/>
                </a:lnTo>
                <a:lnTo>
                  <a:pt x="135" y="140"/>
                </a:lnTo>
                <a:lnTo>
                  <a:pt x="137" y="141"/>
                </a:lnTo>
                <a:lnTo>
                  <a:pt x="138" y="142"/>
                </a:lnTo>
                <a:lnTo>
                  <a:pt x="139" y="144"/>
                </a:lnTo>
                <a:lnTo>
                  <a:pt x="141" y="145"/>
                </a:lnTo>
                <a:lnTo>
                  <a:pt x="142" y="146"/>
                </a:lnTo>
                <a:lnTo>
                  <a:pt x="144" y="151"/>
                </a:lnTo>
                <a:lnTo>
                  <a:pt x="146" y="153"/>
                </a:lnTo>
                <a:lnTo>
                  <a:pt x="151" y="159"/>
                </a:lnTo>
                <a:lnTo>
                  <a:pt x="152" y="161"/>
                </a:lnTo>
                <a:lnTo>
                  <a:pt x="154" y="164"/>
                </a:lnTo>
                <a:lnTo>
                  <a:pt x="154" y="165"/>
                </a:lnTo>
                <a:lnTo>
                  <a:pt x="155" y="166"/>
                </a:lnTo>
                <a:lnTo>
                  <a:pt x="156" y="169"/>
                </a:lnTo>
                <a:lnTo>
                  <a:pt x="157" y="170"/>
                </a:lnTo>
                <a:lnTo>
                  <a:pt x="159" y="176"/>
                </a:lnTo>
                <a:lnTo>
                  <a:pt x="160" y="178"/>
                </a:lnTo>
                <a:lnTo>
                  <a:pt x="161" y="180"/>
                </a:lnTo>
                <a:lnTo>
                  <a:pt x="162" y="185"/>
                </a:lnTo>
                <a:lnTo>
                  <a:pt x="164" y="190"/>
                </a:lnTo>
                <a:lnTo>
                  <a:pt x="165" y="191"/>
                </a:lnTo>
                <a:lnTo>
                  <a:pt x="166" y="192"/>
                </a:lnTo>
                <a:lnTo>
                  <a:pt x="167" y="193"/>
                </a:lnTo>
                <a:lnTo>
                  <a:pt x="168" y="194"/>
                </a:lnTo>
                <a:lnTo>
                  <a:pt x="169" y="195"/>
                </a:lnTo>
                <a:lnTo>
                  <a:pt x="170" y="196"/>
                </a:lnTo>
                <a:lnTo>
                  <a:pt x="173" y="198"/>
                </a:lnTo>
                <a:lnTo>
                  <a:pt x="175" y="199"/>
                </a:lnTo>
                <a:lnTo>
                  <a:pt x="180" y="201"/>
                </a:lnTo>
                <a:lnTo>
                  <a:pt x="181" y="202"/>
                </a:lnTo>
                <a:lnTo>
                  <a:pt x="183" y="203"/>
                </a:lnTo>
                <a:lnTo>
                  <a:pt x="184" y="204"/>
                </a:lnTo>
                <a:lnTo>
                  <a:pt x="185" y="205"/>
                </a:lnTo>
                <a:lnTo>
                  <a:pt x="186" y="206"/>
                </a:lnTo>
                <a:lnTo>
                  <a:pt x="187" y="207"/>
                </a:lnTo>
                <a:lnTo>
                  <a:pt x="188" y="210"/>
                </a:lnTo>
                <a:lnTo>
                  <a:pt x="189" y="211"/>
                </a:lnTo>
                <a:lnTo>
                  <a:pt x="190" y="212"/>
                </a:lnTo>
                <a:lnTo>
                  <a:pt x="191" y="213"/>
                </a:lnTo>
                <a:lnTo>
                  <a:pt x="193" y="215"/>
                </a:lnTo>
                <a:lnTo>
                  <a:pt x="194" y="217"/>
                </a:lnTo>
                <a:lnTo>
                  <a:pt x="198" y="219"/>
                </a:lnTo>
                <a:lnTo>
                  <a:pt x="199" y="220"/>
                </a:lnTo>
                <a:lnTo>
                  <a:pt x="200" y="220"/>
                </a:lnTo>
                <a:lnTo>
                  <a:pt x="202" y="221"/>
                </a:lnTo>
                <a:lnTo>
                  <a:pt x="204" y="222"/>
                </a:lnTo>
                <a:lnTo>
                  <a:pt x="205" y="222"/>
                </a:lnTo>
                <a:lnTo>
                  <a:pt x="206" y="222"/>
                </a:lnTo>
                <a:lnTo>
                  <a:pt x="207" y="222"/>
                </a:lnTo>
                <a:lnTo>
                  <a:pt x="208" y="222"/>
                </a:lnTo>
                <a:lnTo>
                  <a:pt x="210" y="222"/>
                </a:lnTo>
                <a:lnTo>
                  <a:pt x="215" y="221"/>
                </a:lnTo>
                <a:lnTo>
                  <a:pt x="218" y="221"/>
                </a:lnTo>
                <a:lnTo>
                  <a:pt x="220" y="221"/>
                </a:lnTo>
                <a:lnTo>
                  <a:pt x="222" y="220"/>
                </a:lnTo>
                <a:lnTo>
                  <a:pt x="223" y="219"/>
                </a:lnTo>
                <a:lnTo>
                  <a:pt x="225" y="218"/>
                </a:lnTo>
                <a:lnTo>
                  <a:pt x="227" y="217"/>
                </a:lnTo>
                <a:lnTo>
                  <a:pt x="228" y="216"/>
                </a:lnTo>
                <a:lnTo>
                  <a:pt x="230" y="215"/>
                </a:lnTo>
                <a:lnTo>
                  <a:pt x="236" y="209"/>
                </a:lnTo>
                <a:lnTo>
                  <a:pt x="238" y="207"/>
                </a:lnTo>
                <a:lnTo>
                  <a:pt x="239" y="206"/>
                </a:lnTo>
                <a:lnTo>
                  <a:pt x="241" y="205"/>
                </a:lnTo>
                <a:lnTo>
                  <a:pt x="243" y="204"/>
                </a:lnTo>
                <a:lnTo>
                  <a:pt x="245" y="202"/>
                </a:lnTo>
                <a:lnTo>
                  <a:pt x="247" y="202"/>
                </a:lnTo>
                <a:lnTo>
                  <a:pt x="251" y="200"/>
                </a:lnTo>
                <a:lnTo>
                  <a:pt x="255" y="198"/>
                </a:lnTo>
                <a:lnTo>
                  <a:pt x="256" y="198"/>
                </a:lnTo>
                <a:lnTo>
                  <a:pt x="258" y="197"/>
                </a:lnTo>
                <a:lnTo>
                  <a:pt x="259" y="197"/>
                </a:lnTo>
                <a:lnTo>
                  <a:pt x="260" y="197"/>
                </a:lnTo>
                <a:lnTo>
                  <a:pt x="262" y="197"/>
                </a:lnTo>
                <a:lnTo>
                  <a:pt x="268" y="197"/>
                </a:lnTo>
                <a:lnTo>
                  <a:pt x="270" y="197"/>
                </a:lnTo>
                <a:lnTo>
                  <a:pt x="273" y="197"/>
                </a:lnTo>
                <a:lnTo>
                  <a:pt x="274" y="197"/>
                </a:lnTo>
                <a:lnTo>
                  <a:pt x="275" y="197"/>
                </a:lnTo>
                <a:lnTo>
                  <a:pt x="276" y="197"/>
                </a:lnTo>
                <a:lnTo>
                  <a:pt x="276" y="197"/>
                </a:lnTo>
                <a:lnTo>
                  <a:pt x="277" y="196"/>
                </a:lnTo>
                <a:lnTo>
                  <a:pt x="277" y="196"/>
                </a:lnTo>
                <a:lnTo>
                  <a:pt x="277" y="195"/>
                </a:lnTo>
                <a:lnTo>
                  <a:pt x="277" y="193"/>
                </a:lnTo>
                <a:lnTo>
                  <a:pt x="277" y="191"/>
                </a:lnTo>
                <a:lnTo>
                  <a:pt x="277" y="190"/>
                </a:lnTo>
                <a:lnTo>
                  <a:pt x="277" y="188"/>
                </a:lnTo>
                <a:lnTo>
                  <a:pt x="277" y="187"/>
                </a:lnTo>
                <a:lnTo>
                  <a:pt x="276" y="186"/>
                </a:lnTo>
                <a:lnTo>
                  <a:pt x="276" y="185"/>
                </a:lnTo>
                <a:lnTo>
                  <a:pt x="276" y="185"/>
                </a:lnTo>
                <a:lnTo>
                  <a:pt x="275" y="184"/>
                </a:lnTo>
                <a:lnTo>
                  <a:pt x="274" y="183"/>
                </a:lnTo>
                <a:lnTo>
                  <a:pt x="273" y="183"/>
                </a:lnTo>
                <a:lnTo>
                  <a:pt x="272" y="182"/>
                </a:lnTo>
                <a:lnTo>
                  <a:pt x="270" y="182"/>
                </a:lnTo>
                <a:lnTo>
                  <a:pt x="267" y="181"/>
                </a:lnTo>
                <a:lnTo>
                  <a:pt x="266" y="181"/>
                </a:lnTo>
                <a:lnTo>
                  <a:pt x="265" y="180"/>
                </a:lnTo>
                <a:lnTo>
                  <a:pt x="265" y="180"/>
                </a:lnTo>
                <a:lnTo>
                  <a:pt x="264" y="180"/>
                </a:lnTo>
                <a:lnTo>
                  <a:pt x="264" y="179"/>
                </a:lnTo>
                <a:lnTo>
                  <a:pt x="264" y="179"/>
                </a:lnTo>
                <a:lnTo>
                  <a:pt x="263" y="178"/>
                </a:lnTo>
                <a:lnTo>
                  <a:pt x="263" y="177"/>
                </a:lnTo>
                <a:lnTo>
                  <a:pt x="263" y="176"/>
                </a:lnTo>
                <a:lnTo>
                  <a:pt x="263" y="175"/>
                </a:lnTo>
                <a:lnTo>
                  <a:pt x="263" y="174"/>
                </a:lnTo>
                <a:lnTo>
                  <a:pt x="263" y="173"/>
                </a:lnTo>
                <a:lnTo>
                  <a:pt x="263" y="172"/>
                </a:lnTo>
                <a:lnTo>
                  <a:pt x="264" y="171"/>
                </a:lnTo>
                <a:lnTo>
                  <a:pt x="264" y="170"/>
                </a:lnTo>
                <a:lnTo>
                  <a:pt x="265" y="169"/>
                </a:lnTo>
                <a:lnTo>
                  <a:pt x="266" y="168"/>
                </a:lnTo>
                <a:lnTo>
                  <a:pt x="267" y="167"/>
                </a:lnTo>
                <a:lnTo>
                  <a:pt x="268" y="166"/>
                </a:lnTo>
                <a:lnTo>
                  <a:pt x="269" y="166"/>
                </a:lnTo>
                <a:lnTo>
                  <a:pt x="270" y="165"/>
                </a:lnTo>
                <a:lnTo>
                  <a:pt x="271" y="165"/>
                </a:lnTo>
                <a:lnTo>
                  <a:pt x="272" y="165"/>
                </a:lnTo>
                <a:lnTo>
                  <a:pt x="273" y="165"/>
                </a:lnTo>
                <a:lnTo>
                  <a:pt x="274" y="165"/>
                </a:lnTo>
                <a:lnTo>
                  <a:pt x="276" y="165"/>
                </a:lnTo>
                <a:lnTo>
                  <a:pt x="277" y="165"/>
                </a:lnTo>
                <a:lnTo>
                  <a:pt x="279" y="166"/>
                </a:lnTo>
                <a:lnTo>
                  <a:pt x="281" y="167"/>
                </a:lnTo>
                <a:lnTo>
                  <a:pt x="283" y="168"/>
                </a:lnTo>
                <a:lnTo>
                  <a:pt x="284" y="169"/>
                </a:lnTo>
                <a:lnTo>
                  <a:pt x="285" y="170"/>
                </a:lnTo>
                <a:lnTo>
                  <a:pt x="290" y="173"/>
                </a:lnTo>
                <a:lnTo>
                  <a:pt x="291" y="175"/>
                </a:lnTo>
                <a:lnTo>
                  <a:pt x="292" y="176"/>
                </a:lnTo>
                <a:lnTo>
                  <a:pt x="293" y="177"/>
                </a:lnTo>
                <a:lnTo>
                  <a:pt x="294" y="179"/>
                </a:lnTo>
                <a:lnTo>
                  <a:pt x="298" y="187"/>
                </a:lnTo>
                <a:lnTo>
                  <a:pt x="299" y="188"/>
                </a:lnTo>
                <a:lnTo>
                  <a:pt x="299" y="189"/>
                </a:lnTo>
                <a:lnTo>
                  <a:pt x="301" y="194"/>
                </a:lnTo>
                <a:lnTo>
                  <a:pt x="301" y="196"/>
                </a:lnTo>
                <a:lnTo>
                  <a:pt x="302" y="197"/>
                </a:lnTo>
                <a:lnTo>
                  <a:pt x="303" y="199"/>
                </a:lnTo>
                <a:lnTo>
                  <a:pt x="304" y="200"/>
                </a:lnTo>
                <a:lnTo>
                  <a:pt x="305" y="202"/>
                </a:lnTo>
                <a:lnTo>
                  <a:pt x="306" y="202"/>
                </a:lnTo>
                <a:lnTo>
                  <a:pt x="307" y="203"/>
                </a:lnTo>
                <a:lnTo>
                  <a:pt x="308" y="204"/>
                </a:lnTo>
                <a:lnTo>
                  <a:pt x="309" y="204"/>
                </a:lnTo>
                <a:lnTo>
                  <a:pt x="310" y="205"/>
                </a:lnTo>
                <a:lnTo>
                  <a:pt x="311" y="205"/>
                </a:lnTo>
                <a:lnTo>
                  <a:pt x="315" y="207"/>
                </a:lnTo>
                <a:lnTo>
                  <a:pt x="322" y="209"/>
                </a:lnTo>
                <a:lnTo>
                  <a:pt x="323" y="210"/>
                </a:lnTo>
                <a:lnTo>
                  <a:pt x="324" y="210"/>
                </a:lnTo>
                <a:lnTo>
                  <a:pt x="325" y="210"/>
                </a:lnTo>
                <a:lnTo>
                  <a:pt x="326" y="210"/>
                </a:lnTo>
                <a:lnTo>
                  <a:pt x="327" y="209"/>
                </a:lnTo>
                <a:lnTo>
                  <a:pt x="328" y="209"/>
                </a:lnTo>
                <a:lnTo>
                  <a:pt x="329" y="209"/>
                </a:lnTo>
                <a:lnTo>
                  <a:pt x="330" y="208"/>
                </a:lnTo>
                <a:lnTo>
                  <a:pt x="332" y="206"/>
                </a:lnTo>
                <a:lnTo>
                  <a:pt x="333" y="206"/>
                </a:lnTo>
                <a:lnTo>
                  <a:pt x="334" y="205"/>
                </a:lnTo>
                <a:lnTo>
                  <a:pt x="335" y="205"/>
                </a:lnTo>
                <a:lnTo>
                  <a:pt x="336" y="205"/>
                </a:lnTo>
                <a:lnTo>
                  <a:pt x="336" y="204"/>
                </a:lnTo>
                <a:lnTo>
                  <a:pt x="338" y="204"/>
                </a:lnTo>
                <a:lnTo>
                  <a:pt x="339" y="204"/>
                </a:lnTo>
                <a:lnTo>
                  <a:pt x="340" y="205"/>
                </a:lnTo>
                <a:lnTo>
                  <a:pt x="341" y="205"/>
                </a:lnTo>
                <a:lnTo>
                  <a:pt x="343" y="205"/>
                </a:lnTo>
                <a:lnTo>
                  <a:pt x="344" y="206"/>
                </a:lnTo>
                <a:lnTo>
                  <a:pt x="345" y="206"/>
                </a:lnTo>
                <a:lnTo>
                  <a:pt x="345" y="207"/>
                </a:lnTo>
                <a:lnTo>
                  <a:pt x="346" y="207"/>
                </a:lnTo>
                <a:lnTo>
                  <a:pt x="347" y="208"/>
                </a:lnTo>
                <a:lnTo>
                  <a:pt x="348" y="209"/>
                </a:lnTo>
                <a:lnTo>
                  <a:pt x="349" y="211"/>
                </a:lnTo>
                <a:lnTo>
                  <a:pt x="351" y="214"/>
                </a:lnTo>
                <a:lnTo>
                  <a:pt x="352" y="215"/>
                </a:lnTo>
                <a:lnTo>
                  <a:pt x="353" y="217"/>
                </a:lnTo>
                <a:lnTo>
                  <a:pt x="354" y="217"/>
                </a:lnTo>
                <a:lnTo>
                  <a:pt x="355" y="218"/>
                </a:lnTo>
                <a:lnTo>
                  <a:pt x="356" y="219"/>
                </a:lnTo>
                <a:lnTo>
                  <a:pt x="358" y="219"/>
                </a:lnTo>
                <a:lnTo>
                  <a:pt x="359" y="220"/>
                </a:lnTo>
                <a:lnTo>
                  <a:pt x="366" y="222"/>
                </a:lnTo>
                <a:lnTo>
                  <a:pt x="367" y="222"/>
                </a:lnTo>
                <a:lnTo>
                  <a:pt x="369" y="223"/>
                </a:lnTo>
                <a:lnTo>
                  <a:pt x="371" y="224"/>
                </a:lnTo>
                <a:lnTo>
                  <a:pt x="372" y="225"/>
                </a:lnTo>
                <a:lnTo>
                  <a:pt x="374" y="226"/>
                </a:lnTo>
                <a:lnTo>
                  <a:pt x="375" y="226"/>
                </a:lnTo>
                <a:lnTo>
                  <a:pt x="375" y="227"/>
                </a:lnTo>
                <a:lnTo>
                  <a:pt x="376" y="228"/>
                </a:lnTo>
                <a:lnTo>
                  <a:pt x="377" y="229"/>
                </a:lnTo>
                <a:lnTo>
                  <a:pt x="378" y="230"/>
                </a:lnTo>
                <a:lnTo>
                  <a:pt x="379" y="233"/>
                </a:lnTo>
                <a:lnTo>
                  <a:pt x="380" y="238"/>
                </a:lnTo>
                <a:lnTo>
                  <a:pt x="381" y="239"/>
                </a:lnTo>
                <a:lnTo>
                  <a:pt x="382" y="241"/>
                </a:lnTo>
                <a:lnTo>
                  <a:pt x="383" y="242"/>
                </a:lnTo>
                <a:lnTo>
                  <a:pt x="384" y="244"/>
                </a:lnTo>
                <a:lnTo>
                  <a:pt x="385" y="245"/>
                </a:lnTo>
                <a:lnTo>
                  <a:pt x="386" y="246"/>
                </a:lnTo>
                <a:lnTo>
                  <a:pt x="387" y="247"/>
                </a:lnTo>
                <a:lnTo>
                  <a:pt x="388" y="248"/>
                </a:lnTo>
                <a:lnTo>
                  <a:pt x="390" y="249"/>
                </a:lnTo>
                <a:lnTo>
                  <a:pt x="391" y="250"/>
                </a:lnTo>
                <a:lnTo>
                  <a:pt x="392" y="250"/>
                </a:lnTo>
                <a:lnTo>
                  <a:pt x="393" y="251"/>
                </a:lnTo>
                <a:lnTo>
                  <a:pt x="394" y="251"/>
                </a:lnTo>
                <a:lnTo>
                  <a:pt x="395" y="251"/>
                </a:lnTo>
                <a:lnTo>
                  <a:pt x="397" y="251"/>
                </a:lnTo>
                <a:lnTo>
                  <a:pt x="398" y="251"/>
                </a:lnTo>
                <a:lnTo>
                  <a:pt x="398" y="250"/>
                </a:lnTo>
                <a:lnTo>
                  <a:pt x="399" y="250"/>
                </a:lnTo>
                <a:lnTo>
                  <a:pt x="402" y="248"/>
                </a:lnTo>
                <a:lnTo>
                  <a:pt x="404" y="247"/>
                </a:lnTo>
                <a:lnTo>
                  <a:pt x="405" y="246"/>
                </a:lnTo>
                <a:lnTo>
                  <a:pt x="405" y="245"/>
                </a:lnTo>
                <a:lnTo>
                  <a:pt x="406" y="244"/>
                </a:lnTo>
                <a:lnTo>
                  <a:pt x="406" y="244"/>
                </a:lnTo>
                <a:lnTo>
                  <a:pt x="406" y="242"/>
                </a:lnTo>
                <a:lnTo>
                  <a:pt x="406" y="241"/>
                </a:lnTo>
                <a:lnTo>
                  <a:pt x="406" y="240"/>
                </a:lnTo>
                <a:lnTo>
                  <a:pt x="405" y="238"/>
                </a:lnTo>
                <a:lnTo>
                  <a:pt x="405" y="238"/>
                </a:lnTo>
                <a:lnTo>
                  <a:pt x="405" y="237"/>
                </a:lnTo>
                <a:lnTo>
                  <a:pt x="405" y="237"/>
                </a:lnTo>
                <a:lnTo>
                  <a:pt x="406" y="236"/>
                </a:lnTo>
                <a:lnTo>
                  <a:pt x="406" y="236"/>
                </a:lnTo>
                <a:lnTo>
                  <a:pt x="407" y="236"/>
                </a:lnTo>
                <a:lnTo>
                  <a:pt x="408" y="236"/>
                </a:lnTo>
                <a:lnTo>
                  <a:pt x="410" y="237"/>
                </a:lnTo>
                <a:lnTo>
                  <a:pt x="412" y="237"/>
                </a:lnTo>
                <a:lnTo>
                  <a:pt x="417" y="238"/>
                </a:lnTo>
                <a:lnTo>
                  <a:pt x="420" y="239"/>
                </a:lnTo>
                <a:lnTo>
                  <a:pt x="422" y="239"/>
                </a:lnTo>
                <a:lnTo>
                  <a:pt x="424" y="239"/>
                </a:lnTo>
                <a:lnTo>
                  <a:pt x="427" y="240"/>
                </a:lnTo>
                <a:lnTo>
                  <a:pt x="433" y="240"/>
                </a:lnTo>
                <a:lnTo>
                  <a:pt x="436" y="240"/>
                </a:lnTo>
                <a:lnTo>
                  <a:pt x="438" y="240"/>
                </a:lnTo>
                <a:lnTo>
                  <a:pt x="440" y="241"/>
                </a:lnTo>
                <a:lnTo>
                  <a:pt x="440" y="241"/>
                </a:lnTo>
                <a:lnTo>
                  <a:pt x="442" y="241"/>
                </a:lnTo>
                <a:lnTo>
                  <a:pt x="443" y="242"/>
                </a:lnTo>
                <a:lnTo>
                  <a:pt x="450" y="246"/>
                </a:lnTo>
                <a:lnTo>
                  <a:pt x="454" y="248"/>
                </a:lnTo>
                <a:lnTo>
                  <a:pt x="456" y="249"/>
                </a:lnTo>
                <a:lnTo>
                  <a:pt x="458" y="250"/>
                </a:lnTo>
                <a:lnTo>
                  <a:pt x="466" y="256"/>
                </a:lnTo>
                <a:lnTo>
                  <a:pt x="468" y="257"/>
                </a:lnTo>
                <a:lnTo>
                  <a:pt x="469" y="257"/>
                </a:lnTo>
                <a:lnTo>
                  <a:pt x="470" y="258"/>
                </a:lnTo>
                <a:lnTo>
                  <a:pt x="473" y="259"/>
                </a:lnTo>
                <a:lnTo>
                  <a:pt x="475" y="260"/>
                </a:lnTo>
                <a:lnTo>
                  <a:pt x="477" y="260"/>
                </a:lnTo>
                <a:lnTo>
                  <a:pt x="479" y="260"/>
                </a:lnTo>
                <a:lnTo>
                  <a:pt x="481" y="260"/>
                </a:lnTo>
                <a:lnTo>
                  <a:pt x="482" y="260"/>
                </a:lnTo>
                <a:lnTo>
                  <a:pt x="483" y="260"/>
                </a:lnTo>
                <a:lnTo>
                  <a:pt x="484" y="260"/>
                </a:lnTo>
                <a:lnTo>
                  <a:pt x="485" y="260"/>
                </a:lnTo>
                <a:lnTo>
                  <a:pt x="486" y="259"/>
                </a:lnTo>
                <a:lnTo>
                  <a:pt x="487" y="259"/>
                </a:lnTo>
                <a:lnTo>
                  <a:pt x="488" y="258"/>
                </a:lnTo>
                <a:lnTo>
                  <a:pt x="488" y="257"/>
                </a:lnTo>
                <a:lnTo>
                  <a:pt x="489" y="256"/>
                </a:lnTo>
                <a:lnTo>
                  <a:pt x="489" y="256"/>
                </a:lnTo>
                <a:lnTo>
                  <a:pt x="490" y="255"/>
                </a:lnTo>
                <a:lnTo>
                  <a:pt x="490" y="254"/>
                </a:lnTo>
                <a:lnTo>
                  <a:pt x="491" y="251"/>
                </a:lnTo>
                <a:lnTo>
                  <a:pt x="492" y="249"/>
                </a:lnTo>
                <a:lnTo>
                  <a:pt x="492" y="249"/>
                </a:lnTo>
                <a:lnTo>
                  <a:pt x="492" y="248"/>
                </a:lnTo>
                <a:lnTo>
                  <a:pt x="493" y="248"/>
                </a:lnTo>
                <a:lnTo>
                  <a:pt x="493" y="247"/>
                </a:lnTo>
                <a:lnTo>
                  <a:pt x="494" y="247"/>
                </a:lnTo>
                <a:lnTo>
                  <a:pt x="495" y="247"/>
                </a:lnTo>
                <a:lnTo>
                  <a:pt x="495" y="247"/>
                </a:lnTo>
                <a:lnTo>
                  <a:pt x="496" y="247"/>
                </a:lnTo>
                <a:lnTo>
                  <a:pt x="497" y="247"/>
                </a:lnTo>
                <a:lnTo>
                  <a:pt x="498" y="248"/>
                </a:lnTo>
                <a:lnTo>
                  <a:pt x="499" y="248"/>
                </a:lnTo>
                <a:lnTo>
                  <a:pt x="500" y="248"/>
                </a:lnTo>
                <a:lnTo>
                  <a:pt x="501" y="249"/>
                </a:lnTo>
                <a:lnTo>
                  <a:pt x="502" y="249"/>
                </a:lnTo>
                <a:lnTo>
                  <a:pt x="502" y="250"/>
                </a:lnTo>
                <a:lnTo>
                  <a:pt x="503" y="251"/>
                </a:lnTo>
                <a:lnTo>
                  <a:pt x="503" y="252"/>
                </a:lnTo>
                <a:lnTo>
                  <a:pt x="504" y="253"/>
                </a:lnTo>
                <a:lnTo>
                  <a:pt x="504" y="254"/>
                </a:lnTo>
                <a:lnTo>
                  <a:pt x="505" y="256"/>
                </a:lnTo>
                <a:lnTo>
                  <a:pt x="505" y="258"/>
                </a:lnTo>
                <a:lnTo>
                  <a:pt x="505" y="260"/>
                </a:lnTo>
                <a:lnTo>
                  <a:pt x="505" y="265"/>
                </a:lnTo>
                <a:lnTo>
                  <a:pt x="505" y="268"/>
                </a:lnTo>
                <a:lnTo>
                  <a:pt x="505" y="270"/>
                </a:lnTo>
                <a:lnTo>
                  <a:pt x="505" y="271"/>
                </a:lnTo>
                <a:lnTo>
                  <a:pt x="505" y="272"/>
                </a:lnTo>
                <a:lnTo>
                  <a:pt x="505" y="272"/>
                </a:lnTo>
                <a:lnTo>
                  <a:pt x="506" y="274"/>
                </a:lnTo>
                <a:lnTo>
                  <a:pt x="506" y="275"/>
                </a:lnTo>
                <a:lnTo>
                  <a:pt x="506" y="276"/>
                </a:lnTo>
                <a:lnTo>
                  <a:pt x="507" y="276"/>
                </a:lnTo>
                <a:lnTo>
                  <a:pt x="508" y="277"/>
                </a:lnTo>
                <a:lnTo>
                  <a:pt x="508" y="278"/>
                </a:lnTo>
                <a:lnTo>
                  <a:pt x="509" y="279"/>
                </a:lnTo>
                <a:lnTo>
                  <a:pt x="510" y="280"/>
                </a:lnTo>
                <a:lnTo>
                  <a:pt x="512" y="282"/>
                </a:lnTo>
                <a:lnTo>
                  <a:pt x="513" y="283"/>
                </a:lnTo>
                <a:lnTo>
                  <a:pt x="514" y="284"/>
                </a:lnTo>
                <a:lnTo>
                  <a:pt x="514" y="284"/>
                </a:lnTo>
                <a:lnTo>
                  <a:pt x="514" y="285"/>
                </a:lnTo>
                <a:lnTo>
                  <a:pt x="515" y="285"/>
                </a:lnTo>
                <a:lnTo>
                  <a:pt x="515" y="286"/>
                </a:lnTo>
                <a:lnTo>
                  <a:pt x="515" y="287"/>
                </a:lnTo>
                <a:lnTo>
                  <a:pt x="514" y="288"/>
                </a:lnTo>
                <a:lnTo>
                  <a:pt x="514" y="289"/>
                </a:lnTo>
                <a:lnTo>
                  <a:pt x="512" y="292"/>
                </a:lnTo>
                <a:lnTo>
                  <a:pt x="511" y="296"/>
                </a:lnTo>
                <a:lnTo>
                  <a:pt x="509" y="300"/>
                </a:lnTo>
                <a:lnTo>
                  <a:pt x="509" y="301"/>
                </a:lnTo>
                <a:lnTo>
                  <a:pt x="508" y="302"/>
                </a:lnTo>
                <a:lnTo>
                  <a:pt x="508" y="304"/>
                </a:lnTo>
                <a:lnTo>
                  <a:pt x="508" y="306"/>
                </a:lnTo>
                <a:lnTo>
                  <a:pt x="508" y="308"/>
                </a:lnTo>
                <a:lnTo>
                  <a:pt x="509" y="310"/>
                </a:lnTo>
                <a:lnTo>
                  <a:pt x="509" y="312"/>
                </a:lnTo>
                <a:lnTo>
                  <a:pt x="511" y="315"/>
                </a:lnTo>
                <a:lnTo>
                  <a:pt x="511" y="317"/>
                </a:lnTo>
                <a:lnTo>
                  <a:pt x="512" y="319"/>
                </a:lnTo>
                <a:lnTo>
                  <a:pt x="513" y="321"/>
                </a:lnTo>
                <a:lnTo>
                  <a:pt x="515" y="325"/>
                </a:lnTo>
                <a:lnTo>
                  <a:pt x="517" y="330"/>
                </a:lnTo>
                <a:lnTo>
                  <a:pt x="519" y="336"/>
                </a:lnTo>
                <a:lnTo>
                  <a:pt x="524" y="345"/>
                </a:lnTo>
                <a:lnTo>
                  <a:pt x="527" y="353"/>
                </a:lnTo>
                <a:lnTo>
                  <a:pt x="529" y="358"/>
                </a:lnTo>
                <a:lnTo>
                  <a:pt x="530" y="360"/>
                </a:lnTo>
                <a:lnTo>
                  <a:pt x="531" y="361"/>
                </a:lnTo>
                <a:lnTo>
                  <a:pt x="531" y="363"/>
                </a:lnTo>
                <a:lnTo>
                  <a:pt x="533" y="369"/>
                </a:lnTo>
                <a:lnTo>
                  <a:pt x="534" y="371"/>
                </a:lnTo>
                <a:lnTo>
                  <a:pt x="534" y="373"/>
                </a:lnTo>
                <a:lnTo>
                  <a:pt x="535" y="374"/>
                </a:lnTo>
                <a:lnTo>
                  <a:pt x="535" y="375"/>
                </a:lnTo>
                <a:lnTo>
                  <a:pt x="536" y="376"/>
                </a:lnTo>
                <a:lnTo>
                  <a:pt x="537" y="377"/>
                </a:lnTo>
                <a:lnTo>
                  <a:pt x="538" y="378"/>
                </a:lnTo>
                <a:lnTo>
                  <a:pt x="538" y="379"/>
                </a:lnTo>
                <a:lnTo>
                  <a:pt x="539" y="380"/>
                </a:lnTo>
                <a:lnTo>
                  <a:pt x="541" y="380"/>
                </a:lnTo>
                <a:lnTo>
                  <a:pt x="542" y="381"/>
                </a:lnTo>
                <a:lnTo>
                  <a:pt x="543" y="382"/>
                </a:lnTo>
                <a:lnTo>
                  <a:pt x="544" y="382"/>
                </a:lnTo>
                <a:lnTo>
                  <a:pt x="546" y="383"/>
                </a:lnTo>
                <a:lnTo>
                  <a:pt x="552" y="385"/>
                </a:lnTo>
                <a:lnTo>
                  <a:pt x="554" y="385"/>
                </a:lnTo>
                <a:lnTo>
                  <a:pt x="559" y="386"/>
                </a:lnTo>
                <a:lnTo>
                  <a:pt x="561" y="386"/>
                </a:lnTo>
                <a:lnTo>
                  <a:pt x="562" y="386"/>
                </a:lnTo>
                <a:lnTo>
                  <a:pt x="563" y="387"/>
                </a:lnTo>
                <a:lnTo>
                  <a:pt x="565" y="388"/>
                </a:lnTo>
                <a:lnTo>
                  <a:pt x="567" y="388"/>
                </a:lnTo>
                <a:lnTo>
                  <a:pt x="568" y="390"/>
                </a:lnTo>
                <a:lnTo>
                  <a:pt x="570" y="392"/>
                </a:lnTo>
                <a:lnTo>
                  <a:pt x="573" y="395"/>
                </a:lnTo>
                <a:lnTo>
                  <a:pt x="574" y="396"/>
                </a:lnTo>
                <a:lnTo>
                  <a:pt x="575" y="397"/>
                </a:lnTo>
                <a:lnTo>
                  <a:pt x="576" y="397"/>
                </a:lnTo>
                <a:lnTo>
                  <a:pt x="578" y="398"/>
                </a:lnTo>
                <a:lnTo>
                  <a:pt x="580" y="399"/>
                </a:lnTo>
                <a:lnTo>
                  <a:pt x="582" y="399"/>
                </a:lnTo>
                <a:lnTo>
                  <a:pt x="583" y="400"/>
                </a:lnTo>
                <a:lnTo>
                  <a:pt x="585" y="400"/>
                </a:lnTo>
                <a:lnTo>
                  <a:pt x="586" y="400"/>
                </a:lnTo>
                <a:lnTo>
                  <a:pt x="587" y="400"/>
                </a:lnTo>
                <a:lnTo>
                  <a:pt x="588" y="400"/>
                </a:lnTo>
                <a:lnTo>
                  <a:pt x="592" y="399"/>
                </a:lnTo>
                <a:lnTo>
                  <a:pt x="595" y="399"/>
                </a:lnTo>
                <a:lnTo>
                  <a:pt x="597" y="399"/>
                </a:lnTo>
                <a:lnTo>
                  <a:pt x="598" y="399"/>
                </a:lnTo>
                <a:lnTo>
                  <a:pt x="599" y="399"/>
                </a:lnTo>
                <a:lnTo>
                  <a:pt x="600" y="399"/>
                </a:lnTo>
                <a:lnTo>
                  <a:pt x="602" y="400"/>
                </a:lnTo>
                <a:lnTo>
                  <a:pt x="604" y="400"/>
                </a:lnTo>
                <a:lnTo>
                  <a:pt x="605" y="401"/>
                </a:lnTo>
                <a:lnTo>
                  <a:pt x="606" y="402"/>
                </a:lnTo>
                <a:lnTo>
                  <a:pt x="607" y="403"/>
                </a:lnTo>
                <a:lnTo>
                  <a:pt x="608" y="403"/>
                </a:lnTo>
                <a:lnTo>
                  <a:pt x="609" y="404"/>
                </a:lnTo>
                <a:lnTo>
                  <a:pt x="610" y="405"/>
                </a:lnTo>
                <a:lnTo>
                  <a:pt x="610" y="407"/>
                </a:lnTo>
                <a:lnTo>
                  <a:pt x="610" y="408"/>
                </a:lnTo>
                <a:lnTo>
                  <a:pt x="611" y="410"/>
                </a:lnTo>
                <a:lnTo>
                  <a:pt x="612" y="413"/>
                </a:lnTo>
                <a:lnTo>
                  <a:pt x="613" y="419"/>
                </a:lnTo>
                <a:lnTo>
                  <a:pt x="615" y="427"/>
                </a:lnTo>
                <a:lnTo>
                  <a:pt x="619" y="439"/>
                </a:lnTo>
                <a:lnTo>
                  <a:pt x="621" y="447"/>
                </a:lnTo>
                <a:lnTo>
                  <a:pt x="621" y="449"/>
                </a:lnTo>
                <a:lnTo>
                  <a:pt x="622" y="450"/>
                </a:lnTo>
                <a:lnTo>
                  <a:pt x="623" y="452"/>
                </a:lnTo>
                <a:lnTo>
                  <a:pt x="624" y="455"/>
                </a:lnTo>
                <a:lnTo>
                  <a:pt x="625" y="456"/>
                </a:lnTo>
                <a:lnTo>
                  <a:pt x="625" y="458"/>
                </a:lnTo>
                <a:lnTo>
                  <a:pt x="626" y="464"/>
                </a:lnTo>
                <a:lnTo>
                  <a:pt x="627" y="466"/>
                </a:lnTo>
                <a:lnTo>
                  <a:pt x="627" y="468"/>
                </a:lnTo>
                <a:lnTo>
                  <a:pt x="628" y="471"/>
                </a:lnTo>
                <a:lnTo>
                  <a:pt x="629" y="474"/>
                </a:lnTo>
                <a:lnTo>
                  <a:pt x="630" y="475"/>
                </a:lnTo>
                <a:lnTo>
                  <a:pt x="632" y="479"/>
                </a:lnTo>
                <a:lnTo>
                  <a:pt x="634" y="482"/>
                </a:lnTo>
                <a:lnTo>
                  <a:pt x="634" y="484"/>
                </a:lnTo>
                <a:lnTo>
                  <a:pt x="635" y="485"/>
                </a:lnTo>
                <a:lnTo>
                  <a:pt x="635" y="487"/>
                </a:lnTo>
                <a:lnTo>
                  <a:pt x="635" y="488"/>
                </a:lnTo>
                <a:lnTo>
                  <a:pt x="635" y="490"/>
                </a:lnTo>
                <a:lnTo>
                  <a:pt x="635" y="491"/>
                </a:lnTo>
                <a:lnTo>
                  <a:pt x="634" y="492"/>
                </a:lnTo>
                <a:lnTo>
                  <a:pt x="633" y="496"/>
                </a:lnTo>
                <a:lnTo>
                  <a:pt x="632" y="499"/>
                </a:lnTo>
                <a:lnTo>
                  <a:pt x="631" y="502"/>
                </a:lnTo>
                <a:lnTo>
                  <a:pt x="631" y="503"/>
                </a:lnTo>
                <a:lnTo>
                  <a:pt x="631" y="504"/>
                </a:lnTo>
                <a:lnTo>
                  <a:pt x="630" y="504"/>
                </a:lnTo>
                <a:lnTo>
                  <a:pt x="629" y="505"/>
                </a:lnTo>
                <a:lnTo>
                  <a:pt x="629" y="505"/>
                </a:lnTo>
                <a:lnTo>
                  <a:pt x="628" y="506"/>
                </a:lnTo>
                <a:lnTo>
                  <a:pt x="626" y="506"/>
                </a:lnTo>
                <a:lnTo>
                  <a:pt x="622" y="508"/>
                </a:lnTo>
                <a:lnTo>
                  <a:pt x="620" y="508"/>
                </a:lnTo>
                <a:lnTo>
                  <a:pt x="618" y="509"/>
                </a:lnTo>
                <a:lnTo>
                  <a:pt x="616" y="510"/>
                </a:lnTo>
                <a:lnTo>
                  <a:pt x="611" y="513"/>
                </a:lnTo>
                <a:lnTo>
                  <a:pt x="608" y="514"/>
                </a:lnTo>
                <a:lnTo>
                  <a:pt x="605" y="516"/>
                </a:lnTo>
                <a:lnTo>
                  <a:pt x="600" y="520"/>
                </a:lnTo>
                <a:lnTo>
                  <a:pt x="598" y="521"/>
                </a:lnTo>
                <a:lnTo>
                  <a:pt x="596" y="522"/>
                </a:lnTo>
                <a:lnTo>
                  <a:pt x="594" y="522"/>
                </a:lnTo>
                <a:lnTo>
                  <a:pt x="593" y="523"/>
                </a:lnTo>
                <a:lnTo>
                  <a:pt x="592" y="523"/>
                </a:lnTo>
                <a:lnTo>
                  <a:pt x="590" y="523"/>
                </a:lnTo>
                <a:lnTo>
                  <a:pt x="589" y="523"/>
                </a:lnTo>
                <a:lnTo>
                  <a:pt x="588" y="523"/>
                </a:lnTo>
                <a:lnTo>
                  <a:pt x="587" y="523"/>
                </a:lnTo>
                <a:lnTo>
                  <a:pt x="584" y="522"/>
                </a:lnTo>
                <a:lnTo>
                  <a:pt x="579" y="521"/>
                </a:lnTo>
                <a:lnTo>
                  <a:pt x="577" y="520"/>
                </a:lnTo>
                <a:lnTo>
                  <a:pt x="575" y="520"/>
                </a:lnTo>
                <a:lnTo>
                  <a:pt x="573" y="519"/>
                </a:lnTo>
                <a:lnTo>
                  <a:pt x="569" y="519"/>
                </a:lnTo>
                <a:lnTo>
                  <a:pt x="564" y="518"/>
                </a:lnTo>
                <a:lnTo>
                  <a:pt x="562" y="518"/>
                </a:lnTo>
                <a:lnTo>
                  <a:pt x="560" y="518"/>
                </a:lnTo>
                <a:lnTo>
                  <a:pt x="557" y="518"/>
                </a:lnTo>
                <a:lnTo>
                  <a:pt x="552" y="519"/>
                </a:lnTo>
                <a:lnTo>
                  <a:pt x="544" y="521"/>
                </a:lnTo>
                <a:lnTo>
                  <a:pt x="542" y="521"/>
                </a:lnTo>
                <a:lnTo>
                  <a:pt x="539" y="522"/>
                </a:lnTo>
                <a:lnTo>
                  <a:pt x="537" y="522"/>
                </a:lnTo>
                <a:lnTo>
                  <a:pt x="536" y="522"/>
                </a:lnTo>
                <a:lnTo>
                  <a:pt x="534" y="521"/>
                </a:lnTo>
                <a:lnTo>
                  <a:pt x="533" y="521"/>
                </a:lnTo>
                <a:lnTo>
                  <a:pt x="532" y="521"/>
                </a:lnTo>
                <a:lnTo>
                  <a:pt x="531" y="520"/>
                </a:lnTo>
                <a:lnTo>
                  <a:pt x="528" y="519"/>
                </a:lnTo>
                <a:lnTo>
                  <a:pt x="526" y="518"/>
                </a:lnTo>
                <a:lnTo>
                  <a:pt x="525" y="518"/>
                </a:lnTo>
                <a:lnTo>
                  <a:pt x="523" y="518"/>
                </a:lnTo>
                <a:lnTo>
                  <a:pt x="522" y="518"/>
                </a:lnTo>
                <a:lnTo>
                  <a:pt x="521" y="518"/>
                </a:lnTo>
                <a:lnTo>
                  <a:pt x="519" y="518"/>
                </a:lnTo>
                <a:lnTo>
                  <a:pt x="517" y="518"/>
                </a:lnTo>
                <a:lnTo>
                  <a:pt x="516" y="519"/>
                </a:lnTo>
                <a:lnTo>
                  <a:pt x="515" y="519"/>
                </a:lnTo>
                <a:lnTo>
                  <a:pt x="514" y="519"/>
                </a:lnTo>
                <a:lnTo>
                  <a:pt x="513" y="520"/>
                </a:lnTo>
                <a:lnTo>
                  <a:pt x="511" y="521"/>
                </a:lnTo>
                <a:lnTo>
                  <a:pt x="510" y="521"/>
                </a:lnTo>
                <a:lnTo>
                  <a:pt x="509" y="522"/>
                </a:lnTo>
                <a:lnTo>
                  <a:pt x="507" y="523"/>
                </a:lnTo>
                <a:lnTo>
                  <a:pt x="507" y="524"/>
                </a:lnTo>
                <a:lnTo>
                  <a:pt x="506" y="526"/>
                </a:lnTo>
                <a:lnTo>
                  <a:pt x="505" y="527"/>
                </a:lnTo>
                <a:lnTo>
                  <a:pt x="504" y="528"/>
                </a:lnTo>
                <a:lnTo>
                  <a:pt x="504" y="529"/>
                </a:lnTo>
                <a:lnTo>
                  <a:pt x="504" y="530"/>
                </a:lnTo>
                <a:lnTo>
                  <a:pt x="504" y="531"/>
                </a:lnTo>
                <a:lnTo>
                  <a:pt x="503" y="532"/>
                </a:lnTo>
                <a:lnTo>
                  <a:pt x="503" y="534"/>
                </a:lnTo>
                <a:lnTo>
                  <a:pt x="503" y="538"/>
                </a:lnTo>
                <a:lnTo>
                  <a:pt x="504" y="540"/>
                </a:lnTo>
                <a:lnTo>
                  <a:pt x="503" y="541"/>
                </a:lnTo>
                <a:lnTo>
                  <a:pt x="503" y="542"/>
                </a:lnTo>
                <a:lnTo>
                  <a:pt x="503" y="544"/>
                </a:lnTo>
                <a:lnTo>
                  <a:pt x="502" y="545"/>
                </a:lnTo>
                <a:lnTo>
                  <a:pt x="502" y="546"/>
                </a:lnTo>
                <a:lnTo>
                  <a:pt x="501" y="548"/>
                </a:lnTo>
                <a:lnTo>
                  <a:pt x="499" y="551"/>
                </a:lnTo>
                <a:lnTo>
                  <a:pt x="496" y="555"/>
                </a:lnTo>
                <a:lnTo>
                  <a:pt x="494" y="557"/>
                </a:lnTo>
                <a:lnTo>
                  <a:pt x="490" y="562"/>
                </a:lnTo>
                <a:lnTo>
                  <a:pt x="486" y="567"/>
                </a:lnTo>
                <a:lnTo>
                  <a:pt x="485" y="568"/>
                </a:lnTo>
                <a:lnTo>
                  <a:pt x="484" y="571"/>
                </a:lnTo>
                <a:lnTo>
                  <a:pt x="481" y="575"/>
                </a:lnTo>
                <a:lnTo>
                  <a:pt x="477" y="581"/>
                </a:lnTo>
                <a:lnTo>
                  <a:pt x="477" y="582"/>
                </a:lnTo>
                <a:lnTo>
                  <a:pt x="475" y="584"/>
                </a:lnTo>
                <a:lnTo>
                  <a:pt x="474" y="585"/>
                </a:lnTo>
                <a:lnTo>
                  <a:pt x="473" y="587"/>
                </a:lnTo>
                <a:lnTo>
                  <a:pt x="471" y="588"/>
                </a:lnTo>
                <a:lnTo>
                  <a:pt x="470" y="589"/>
                </a:lnTo>
                <a:lnTo>
                  <a:pt x="468" y="590"/>
                </a:lnTo>
                <a:lnTo>
                  <a:pt x="466" y="591"/>
                </a:lnTo>
                <a:lnTo>
                  <a:pt x="465" y="592"/>
                </a:lnTo>
                <a:lnTo>
                  <a:pt x="463" y="592"/>
                </a:lnTo>
                <a:lnTo>
                  <a:pt x="462" y="593"/>
                </a:lnTo>
                <a:lnTo>
                  <a:pt x="460" y="593"/>
                </a:lnTo>
                <a:lnTo>
                  <a:pt x="459" y="593"/>
                </a:lnTo>
                <a:lnTo>
                  <a:pt x="457" y="593"/>
                </a:lnTo>
                <a:lnTo>
                  <a:pt x="455" y="593"/>
                </a:lnTo>
                <a:lnTo>
                  <a:pt x="454" y="593"/>
                </a:lnTo>
                <a:lnTo>
                  <a:pt x="448" y="593"/>
                </a:lnTo>
                <a:lnTo>
                  <a:pt x="448" y="593"/>
                </a:lnTo>
                <a:lnTo>
                  <a:pt x="448" y="593"/>
                </a:lnTo>
                <a:lnTo>
                  <a:pt x="447" y="593"/>
                </a:lnTo>
                <a:lnTo>
                  <a:pt x="447" y="593"/>
                </a:lnTo>
                <a:lnTo>
                  <a:pt x="445" y="592"/>
                </a:lnTo>
                <a:lnTo>
                  <a:pt x="444" y="592"/>
                </a:lnTo>
                <a:lnTo>
                  <a:pt x="442" y="591"/>
                </a:lnTo>
                <a:lnTo>
                  <a:pt x="441" y="590"/>
                </a:lnTo>
                <a:lnTo>
                  <a:pt x="439" y="589"/>
                </a:lnTo>
                <a:lnTo>
                  <a:pt x="438" y="588"/>
                </a:lnTo>
                <a:lnTo>
                  <a:pt x="437" y="587"/>
                </a:lnTo>
                <a:lnTo>
                  <a:pt x="437" y="586"/>
                </a:lnTo>
                <a:lnTo>
                  <a:pt x="436" y="585"/>
                </a:lnTo>
                <a:lnTo>
                  <a:pt x="435" y="584"/>
                </a:lnTo>
                <a:lnTo>
                  <a:pt x="435" y="583"/>
                </a:lnTo>
                <a:lnTo>
                  <a:pt x="434" y="581"/>
                </a:lnTo>
                <a:lnTo>
                  <a:pt x="432" y="575"/>
                </a:lnTo>
                <a:lnTo>
                  <a:pt x="431" y="574"/>
                </a:lnTo>
                <a:lnTo>
                  <a:pt x="430" y="573"/>
                </a:lnTo>
                <a:lnTo>
                  <a:pt x="430" y="572"/>
                </a:lnTo>
                <a:lnTo>
                  <a:pt x="429" y="571"/>
                </a:lnTo>
                <a:lnTo>
                  <a:pt x="426" y="567"/>
                </a:lnTo>
                <a:lnTo>
                  <a:pt x="425" y="565"/>
                </a:lnTo>
                <a:lnTo>
                  <a:pt x="424" y="565"/>
                </a:lnTo>
                <a:lnTo>
                  <a:pt x="423" y="564"/>
                </a:lnTo>
                <a:lnTo>
                  <a:pt x="421" y="562"/>
                </a:lnTo>
                <a:lnTo>
                  <a:pt x="414" y="557"/>
                </a:lnTo>
                <a:lnTo>
                  <a:pt x="412" y="556"/>
                </a:lnTo>
                <a:lnTo>
                  <a:pt x="411" y="555"/>
                </a:lnTo>
                <a:lnTo>
                  <a:pt x="410" y="554"/>
                </a:lnTo>
                <a:lnTo>
                  <a:pt x="409" y="552"/>
                </a:lnTo>
                <a:lnTo>
                  <a:pt x="408" y="551"/>
                </a:lnTo>
                <a:lnTo>
                  <a:pt x="407" y="549"/>
                </a:lnTo>
                <a:lnTo>
                  <a:pt x="405" y="547"/>
                </a:lnTo>
                <a:lnTo>
                  <a:pt x="402" y="542"/>
                </a:lnTo>
                <a:lnTo>
                  <a:pt x="402" y="541"/>
                </a:lnTo>
                <a:lnTo>
                  <a:pt x="401" y="539"/>
                </a:lnTo>
                <a:lnTo>
                  <a:pt x="400" y="538"/>
                </a:lnTo>
                <a:lnTo>
                  <a:pt x="399" y="537"/>
                </a:lnTo>
                <a:lnTo>
                  <a:pt x="398" y="536"/>
                </a:lnTo>
                <a:lnTo>
                  <a:pt x="396" y="536"/>
                </a:lnTo>
                <a:lnTo>
                  <a:pt x="394" y="535"/>
                </a:lnTo>
                <a:lnTo>
                  <a:pt x="393" y="535"/>
                </a:lnTo>
                <a:lnTo>
                  <a:pt x="392" y="535"/>
                </a:lnTo>
                <a:lnTo>
                  <a:pt x="390" y="535"/>
                </a:lnTo>
                <a:lnTo>
                  <a:pt x="390" y="535"/>
                </a:lnTo>
                <a:lnTo>
                  <a:pt x="388" y="535"/>
                </a:lnTo>
                <a:lnTo>
                  <a:pt x="383" y="536"/>
                </a:lnTo>
                <a:lnTo>
                  <a:pt x="382" y="536"/>
                </a:lnTo>
                <a:lnTo>
                  <a:pt x="380" y="537"/>
                </a:lnTo>
                <a:lnTo>
                  <a:pt x="379" y="537"/>
                </a:lnTo>
                <a:lnTo>
                  <a:pt x="378" y="537"/>
                </a:lnTo>
                <a:lnTo>
                  <a:pt x="376" y="537"/>
                </a:lnTo>
                <a:lnTo>
                  <a:pt x="372" y="536"/>
                </a:lnTo>
                <a:lnTo>
                  <a:pt x="370" y="536"/>
                </a:lnTo>
                <a:lnTo>
                  <a:pt x="362" y="534"/>
                </a:lnTo>
                <a:lnTo>
                  <a:pt x="360" y="534"/>
                </a:lnTo>
                <a:lnTo>
                  <a:pt x="359" y="533"/>
                </a:lnTo>
                <a:lnTo>
                  <a:pt x="357" y="532"/>
                </a:lnTo>
                <a:lnTo>
                  <a:pt x="355" y="532"/>
                </a:lnTo>
                <a:lnTo>
                  <a:pt x="354" y="531"/>
                </a:lnTo>
                <a:lnTo>
                  <a:pt x="352" y="530"/>
                </a:lnTo>
                <a:lnTo>
                  <a:pt x="347" y="526"/>
                </a:lnTo>
                <a:lnTo>
                  <a:pt x="345" y="525"/>
                </a:lnTo>
                <a:lnTo>
                  <a:pt x="344" y="524"/>
                </a:lnTo>
                <a:lnTo>
                  <a:pt x="342" y="523"/>
                </a:lnTo>
                <a:lnTo>
                  <a:pt x="341" y="522"/>
                </a:lnTo>
                <a:lnTo>
                  <a:pt x="339" y="522"/>
                </a:lnTo>
                <a:lnTo>
                  <a:pt x="337" y="522"/>
                </a:lnTo>
                <a:lnTo>
                  <a:pt x="333" y="522"/>
                </a:lnTo>
                <a:lnTo>
                  <a:pt x="331" y="521"/>
                </a:lnTo>
                <a:lnTo>
                  <a:pt x="330" y="521"/>
                </a:lnTo>
                <a:lnTo>
                  <a:pt x="325" y="520"/>
                </a:lnTo>
                <a:lnTo>
                  <a:pt x="324" y="520"/>
                </a:lnTo>
                <a:lnTo>
                  <a:pt x="323" y="519"/>
                </a:lnTo>
                <a:lnTo>
                  <a:pt x="320" y="519"/>
                </a:lnTo>
                <a:lnTo>
                  <a:pt x="315" y="519"/>
                </a:lnTo>
                <a:lnTo>
                  <a:pt x="311" y="520"/>
                </a:lnTo>
                <a:lnTo>
                  <a:pt x="307" y="520"/>
                </a:lnTo>
                <a:lnTo>
                  <a:pt x="301" y="521"/>
                </a:lnTo>
                <a:lnTo>
                  <a:pt x="298" y="522"/>
                </a:lnTo>
                <a:lnTo>
                  <a:pt x="293" y="524"/>
                </a:lnTo>
                <a:lnTo>
                  <a:pt x="283" y="527"/>
                </a:lnTo>
                <a:lnTo>
                  <a:pt x="280" y="527"/>
                </a:lnTo>
                <a:lnTo>
                  <a:pt x="278" y="528"/>
                </a:lnTo>
                <a:lnTo>
                  <a:pt x="277" y="528"/>
                </a:lnTo>
                <a:lnTo>
                  <a:pt x="276" y="528"/>
                </a:lnTo>
                <a:lnTo>
                  <a:pt x="274" y="528"/>
                </a:lnTo>
                <a:lnTo>
                  <a:pt x="273" y="527"/>
                </a:lnTo>
                <a:lnTo>
                  <a:pt x="272" y="527"/>
                </a:lnTo>
                <a:lnTo>
                  <a:pt x="271" y="526"/>
                </a:lnTo>
                <a:lnTo>
                  <a:pt x="271" y="526"/>
                </a:lnTo>
                <a:lnTo>
                  <a:pt x="270" y="525"/>
                </a:lnTo>
                <a:lnTo>
                  <a:pt x="269" y="524"/>
                </a:lnTo>
                <a:lnTo>
                  <a:pt x="269" y="523"/>
                </a:lnTo>
                <a:lnTo>
                  <a:pt x="266" y="519"/>
                </a:lnTo>
                <a:lnTo>
                  <a:pt x="266" y="518"/>
                </a:lnTo>
                <a:lnTo>
                  <a:pt x="265" y="517"/>
                </a:lnTo>
                <a:lnTo>
                  <a:pt x="264" y="516"/>
                </a:lnTo>
                <a:lnTo>
                  <a:pt x="262" y="514"/>
                </a:lnTo>
                <a:lnTo>
                  <a:pt x="261" y="513"/>
                </a:lnTo>
                <a:lnTo>
                  <a:pt x="259" y="512"/>
                </a:lnTo>
                <a:lnTo>
                  <a:pt x="257" y="511"/>
                </a:lnTo>
                <a:lnTo>
                  <a:pt x="255" y="510"/>
                </a:lnTo>
                <a:lnTo>
                  <a:pt x="253" y="510"/>
                </a:lnTo>
                <a:lnTo>
                  <a:pt x="251" y="509"/>
                </a:lnTo>
                <a:lnTo>
                  <a:pt x="248" y="508"/>
                </a:lnTo>
                <a:lnTo>
                  <a:pt x="246" y="508"/>
                </a:lnTo>
                <a:lnTo>
                  <a:pt x="244" y="508"/>
                </a:lnTo>
                <a:lnTo>
                  <a:pt x="243" y="508"/>
                </a:lnTo>
                <a:lnTo>
                  <a:pt x="243" y="508"/>
                </a:lnTo>
                <a:lnTo>
                  <a:pt x="242" y="508"/>
                </a:lnTo>
                <a:lnTo>
                  <a:pt x="242" y="508"/>
                </a:lnTo>
                <a:lnTo>
                  <a:pt x="240" y="509"/>
                </a:lnTo>
                <a:lnTo>
                  <a:pt x="239" y="509"/>
                </a:lnTo>
                <a:lnTo>
                  <a:pt x="237" y="509"/>
                </a:lnTo>
                <a:lnTo>
                  <a:pt x="237" y="509"/>
                </a:lnTo>
                <a:lnTo>
                  <a:pt x="236" y="509"/>
                </a:lnTo>
                <a:lnTo>
                  <a:pt x="235" y="508"/>
                </a:lnTo>
                <a:lnTo>
                  <a:pt x="234" y="505"/>
                </a:lnTo>
                <a:lnTo>
                  <a:pt x="232" y="500"/>
                </a:lnTo>
                <a:lnTo>
                  <a:pt x="231" y="498"/>
                </a:lnTo>
                <a:lnTo>
                  <a:pt x="230" y="496"/>
                </a:lnTo>
                <a:lnTo>
                  <a:pt x="228" y="495"/>
                </a:lnTo>
                <a:lnTo>
                  <a:pt x="228" y="494"/>
                </a:lnTo>
                <a:lnTo>
                  <a:pt x="227" y="494"/>
                </a:lnTo>
                <a:lnTo>
                  <a:pt x="227" y="494"/>
                </a:lnTo>
                <a:lnTo>
                  <a:pt x="226" y="494"/>
                </a:lnTo>
                <a:lnTo>
                  <a:pt x="226" y="494"/>
                </a:lnTo>
                <a:lnTo>
                  <a:pt x="225" y="494"/>
                </a:lnTo>
                <a:lnTo>
                  <a:pt x="224" y="494"/>
                </a:lnTo>
                <a:lnTo>
                  <a:pt x="222" y="494"/>
                </a:lnTo>
                <a:lnTo>
                  <a:pt x="221" y="494"/>
                </a:lnTo>
                <a:lnTo>
                  <a:pt x="220" y="495"/>
                </a:lnTo>
                <a:lnTo>
                  <a:pt x="219" y="496"/>
                </a:lnTo>
                <a:lnTo>
                  <a:pt x="217" y="497"/>
                </a:lnTo>
                <a:lnTo>
                  <a:pt x="214" y="500"/>
                </a:lnTo>
                <a:lnTo>
                  <a:pt x="213" y="500"/>
                </a:lnTo>
                <a:lnTo>
                  <a:pt x="213" y="501"/>
                </a:lnTo>
                <a:lnTo>
                  <a:pt x="212" y="501"/>
                </a:lnTo>
                <a:lnTo>
                  <a:pt x="211" y="501"/>
                </a:lnTo>
                <a:lnTo>
                  <a:pt x="211" y="500"/>
                </a:lnTo>
                <a:lnTo>
                  <a:pt x="210" y="500"/>
                </a:lnTo>
                <a:lnTo>
                  <a:pt x="209" y="499"/>
                </a:lnTo>
                <a:lnTo>
                  <a:pt x="209" y="498"/>
                </a:lnTo>
                <a:lnTo>
                  <a:pt x="208" y="497"/>
                </a:lnTo>
                <a:lnTo>
                  <a:pt x="208" y="495"/>
                </a:lnTo>
                <a:lnTo>
                  <a:pt x="208" y="494"/>
                </a:lnTo>
                <a:lnTo>
                  <a:pt x="208" y="494"/>
                </a:lnTo>
                <a:lnTo>
                  <a:pt x="208" y="493"/>
                </a:lnTo>
                <a:lnTo>
                  <a:pt x="208" y="491"/>
                </a:lnTo>
                <a:lnTo>
                  <a:pt x="209" y="490"/>
                </a:lnTo>
                <a:lnTo>
                  <a:pt x="210" y="488"/>
                </a:lnTo>
                <a:lnTo>
                  <a:pt x="210" y="487"/>
                </a:lnTo>
                <a:lnTo>
                  <a:pt x="210" y="486"/>
                </a:lnTo>
                <a:lnTo>
                  <a:pt x="210" y="485"/>
                </a:lnTo>
                <a:lnTo>
                  <a:pt x="210" y="485"/>
                </a:lnTo>
                <a:lnTo>
                  <a:pt x="210" y="484"/>
                </a:lnTo>
                <a:lnTo>
                  <a:pt x="210" y="482"/>
                </a:lnTo>
                <a:lnTo>
                  <a:pt x="209" y="481"/>
                </a:lnTo>
                <a:lnTo>
                  <a:pt x="207" y="477"/>
                </a:lnTo>
                <a:lnTo>
                  <a:pt x="205" y="474"/>
                </a:lnTo>
                <a:lnTo>
                  <a:pt x="203" y="471"/>
                </a:lnTo>
                <a:lnTo>
                  <a:pt x="200" y="468"/>
                </a:lnTo>
                <a:lnTo>
                  <a:pt x="199" y="466"/>
                </a:lnTo>
                <a:lnTo>
                  <a:pt x="196" y="463"/>
                </a:lnTo>
                <a:lnTo>
                  <a:pt x="191" y="458"/>
                </a:lnTo>
                <a:lnTo>
                  <a:pt x="189" y="457"/>
                </a:lnTo>
                <a:lnTo>
                  <a:pt x="187" y="455"/>
                </a:lnTo>
                <a:lnTo>
                  <a:pt x="177" y="447"/>
                </a:lnTo>
                <a:lnTo>
                  <a:pt x="176" y="447"/>
                </a:lnTo>
                <a:lnTo>
                  <a:pt x="175" y="446"/>
                </a:lnTo>
                <a:lnTo>
                  <a:pt x="174" y="445"/>
                </a:lnTo>
                <a:lnTo>
                  <a:pt x="173" y="444"/>
                </a:lnTo>
                <a:lnTo>
                  <a:pt x="172" y="441"/>
                </a:lnTo>
                <a:lnTo>
                  <a:pt x="171" y="440"/>
                </a:lnTo>
                <a:lnTo>
                  <a:pt x="169" y="436"/>
                </a:lnTo>
                <a:lnTo>
                  <a:pt x="168" y="434"/>
                </a:lnTo>
                <a:lnTo>
                  <a:pt x="167" y="433"/>
                </a:lnTo>
                <a:lnTo>
                  <a:pt x="166" y="431"/>
                </a:lnTo>
                <a:lnTo>
                  <a:pt x="164" y="429"/>
                </a:lnTo>
                <a:lnTo>
                  <a:pt x="163" y="427"/>
                </a:lnTo>
                <a:lnTo>
                  <a:pt x="162" y="426"/>
                </a:lnTo>
                <a:lnTo>
                  <a:pt x="160" y="425"/>
                </a:lnTo>
                <a:lnTo>
                  <a:pt x="159" y="425"/>
                </a:lnTo>
                <a:lnTo>
                  <a:pt x="159" y="424"/>
                </a:lnTo>
                <a:lnTo>
                  <a:pt x="158" y="424"/>
                </a:lnTo>
                <a:lnTo>
                  <a:pt x="158" y="424"/>
                </a:lnTo>
                <a:lnTo>
                  <a:pt x="157" y="424"/>
                </a:lnTo>
                <a:lnTo>
                  <a:pt x="156" y="424"/>
                </a:lnTo>
                <a:lnTo>
                  <a:pt x="156" y="425"/>
                </a:lnTo>
                <a:lnTo>
                  <a:pt x="155" y="425"/>
                </a:lnTo>
                <a:lnTo>
                  <a:pt x="153" y="426"/>
                </a:lnTo>
                <a:lnTo>
                  <a:pt x="153" y="427"/>
                </a:lnTo>
                <a:lnTo>
                  <a:pt x="152" y="427"/>
                </a:lnTo>
                <a:lnTo>
                  <a:pt x="151" y="427"/>
                </a:lnTo>
                <a:lnTo>
                  <a:pt x="150" y="427"/>
                </a:lnTo>
                <a:lnTo>
                  <a:pt x="149" y="427"/>
                </a:lnTo>
                <a:lnTo>
                  <a:pt x="148" y="427"/>
                </a:lnTo>
                <a:lnTo>
                  <a:pt x="147" y="427"/>
                </a:lnTo>
                <a:lnTo>
                  <a:pt x="145" y="426"/>
                </a:lnTo>
                <a:lnTo>
                  <a:pt x="144" y="425"/>
                </a:lnTo>
                <a:lnTo>
                  <a:pt x="142" y="424"/>
                </a:lnTo>
                <a:lnTo>
                  <a:pt x="141" y="423"/>
                </a:lnTo>
                <a:lnTo>
                  <a:pt x="139" y="422"/>
                </a:lnTo>
                <a:lnTo>
                  <a:pt x="138" y="421"/>
                </a:lnTo>
                <a:lnTo>
                  <a:pt x="138" y="420"/>
                </a:lnTo>
                <a:lnTo>
                  <a:pt x="137" y="419"/>
                </a:lnTo>
                <a:lnTo>
                  <a:pt x="136" y="418"/>
                </a:lnTo>
                <a:lnTo>
                  <a:pt x="135" y="416"/>
                </a:lnTo>
                <a:lnTo>
                  <a:pt x="135" y="414"/>
                </a:lnTo>
                <a:lnTo>
                  <a:pt x="134" y="412"/>
                </a:lnTo>
                <a:lnTo>
                  <a:pt x="134" y="410"/>
                </a:lnTo>
                <a:lnTo>
                  <a:pt x="134" y="408"/>
                </a:lnTo>
                <a:lnTo>
                  <a:pt x="133" y="406"/>
                </a:lnTo>
                <a:lnTo>
                  <a:pt x="133" y="404"/>
                </a:lnTo>
                <a:lnTo>
                  <a:pt x="134" y="403"/>
                </a:lnTo>
                <a:lnTo>
                  <a:pt x="134" y="401"/>
                </a:lnTo>
                <a:lnTo>
                  <a:pt x="134" y="400"/>
                </a:lnTo>
                <a:lnTo>
                  <a:pt x="134" y="397"/>
                </a:lnTo>
                <a:lnTo>
                  <a:pt x="136" y="391"/>
                </a:lnTo>
                <a:lnTo>
                  <a:pt x="136" y="390"/>
                </a:lnTo>
                <a:lnTo>
                  <a:pt x="136" y="388"/>
                </a:lnTo>
                <a:lnTo>
                  <a:pt x="136" y="387"/>
                </a:lnTo>
                <a:lnTo>
                  <a:pt x="137" y="385"/>
                </a:lnTo>
                <a:lnTo>
                  <a:pt x="136" y="383"/>
                </a:lnTo>
                <a:lnTo>
                  <a:pt x="136" y="382"/>
                </a:lnTo>
                <a:lnTo>
                  <a:pt x="136" y="380"/>
                </a:lnTo>
                <a:lnTo>
                  <a:pt x="135" y="377"/>
                </a:lnTo>
                <a:lnTo>
                  <a:pt x="135" y="375"/>
                </a:lnTo>
                <a:lnTo>
                  <a:pt x="134" y="373"/>
                </a:lnTo>
                <a:lnTo>
                  <a:pt x="133" y="372"/>
                </a:lnTo>
                <a:lnTo>
                  <a:pt x="133" y="371"/>
                </a:lnTo>
                <a:lnTo>
                  <a:pt x="132" y="369"/>
                </a:lnTo>
                <a:lnTo>
                  <a:pt x="131" y="368"/>
                </a:lnTo>
                <a:lnTo>
                  <a:pt x="130" y="368"/>
                </a:lnTo>
                <a:lnTo>
                  <a:pt x="129" y="368"/>
                </a:lnTo>
                <a:lnTo>
                  <a:pt x="129" y="367"/>
                </a:lnTo>
                <a:lnTo>
                  <a:pt x="128" y="367"/>
                </a:lnTo>
                <a:lnTo>
                  <a:pt x="127" y="367"/>
                </a:lnTo>
                <a:lnTo>
                  <a:pt x="126" y="367"/>
                </a:lnTo>
                <a:lnTo>
                  <a:pt x="126" y="367"/>
                </a:lnTo>
                <a:lnTo>
                  <a:pt x="125" y="367"/>
                </a:lnTo>
                <a:lnTo>
                  <a:pt x="121" y="368"/>
                </a:lnTo>
                <a:lnTo>
                  <a:pt x="119" y="368"/>
                </a:lnTo>
                <a:lnTo>
                  <a:pt x="112" y="371"/>
                </a:lnTo>
                <a:lnTo>
                  <a:pt x="110" y="371"/>
                </a:lnTo>
                <a:lnTo>
                  <a:pt x="108" y="372"/>
                </a:lnTo>
                <a:lnTo>
                  <a:pt x="105" y="373"/>
                </a:lnTo>
                <a:lnTo>
                  <a:pt x="102" y="375"/>
                </a:lnTo>
                <a:lnTo>
                  <a:pt x="101" y="375"/>
                </a:lnTo>
                <a:lnTo>
                  <a:pt x="100" y="375"/>
                </a:lnTo>
                <a:lnTo>
                  <a:pt x="99" y="375"/>
                </a:lnTo>
                <a:lnTo>
                  <a:pt x="98" y="375"/>
                </a:lnTo>
                <a:lnTo>
                  <a:pt x="97" y="375"/>
                </a:lnTo>
                <a:lnTo>
                  <a:pt x="92" y="374"/>
                </a:lnTo>
                <a:lnTo>
                  <a:pt x="91" y="374"/>
                </a:lnTo>
                <a:lnTo>
                  <a:pt x="90" y="374"/>
                </a:lnTo>
                <a:lnTo>
                  <a:pt x="87" y="373"/>
                </a:lnTo>
                <a:lnTo>
                  <a:pt x="81" y="370"/>
                </a:lnTo>
                <a:lnTo>
                  <a:pt x="80" y="369"/>
                </a:lnTo>
                <a:lnTo>
                  <a:pt x="78" y="368"/>
                </a:lnTo>
                <a:lnTo>
                  <a:pt x="77" y="367"/>
                </a:lnTo>
                <a:lnTo>
                  <a:pt x="75" y="365"/>
                </a:lnTo>
                <a:lnTo>
                  <a:pt x="73" y="364"/>
                </a:lnTo>
                <a:lnTo>
                  <a:pt x="72" y="363"/>
                </a:lnTo>
                <a:lnTo>
                  <a:pt x="71" y="362"/>
                </a:lnTo>
                <a:lnTo>
                  <a:pt x="68" y="361"/>
                </a:lnTo>
                <a:lnTo>
                  <a:pt x="68" y="361"/>
                </a:lnTo>
                <a:lnTo>
                  <a:pt x="66" y="360"/>
                </a:lnTo>
                <a:lnTo>
                  <a:pt x="65" y="359"/>
                </a:lnTo>
                <a:lnTo>
                  <a:pt x="64" y="358"/>
                </a:lnTo>
                <a:lnTo>
                  <a:pt x="63" y="357"/>
                </a:lnTo>
                <a:lnTo>
                  <a:pt x="62" y="355"/>
                </a:lnTo>
                <a:lnTo>
                  <a:pt x="61" y="353"/>
                </a:lnTo>
                <a:lnTo>
                  <a:pt x="60" y="351"/>
                </a:lnTo>
                <a:lnTo>
                  <a:pt x="59" y="350"/>
                </a:lnTo>
                <a:lnTo>
                  <a:pt x="55" y="346"/>
                </a:lnTo>
                <a:lnTo>
                  <a:pt x="54" y="345"/>
                </a:lnTo>
                <a:lnTo>
                  <a:pt x="54" y="344"/>
                </a:lnTo>
                <a:lnTo>
                  <a:pt x="53" y="343"/>
                </a:lnTo>
                <a:lnTo>
                  <a:pt x="53" y="342"/>
                </a:lnTo>
                <a:lnTo>
                  <a:pt x="53" y="340"/>
                </a:lnTo>
                <a:lnTo>
                  <a:pt x="52" y="338"/>
                </a:lnTo>
                <a:lnTo>
                  <a:pt x="52" y="337"/>
                </a:lnTo>
                <a:lnTo>
                  <a:pt x="52" y="336"/>
                </a:lnTo>
                <a:lnTo>
                  <a:pt x="52" y="335"/>
                </a:lnTo>
                <a:lnTo>
                  <a:pt x="51" y="334"/>
                </a:lnTo>
                <a:lnTo>
                  <a:pt x="50" y="333"/>
                </a:lnTo>
                <a:lnTo>
                  <a:pt x="50" y="332"/>
                </a:lnTo>
                <a:lnTo>
                  <a:pt x="48" y="328"/>
                </a:lnTo>
                <a:lnTo>
                  <a:pt x="47" y="327"/>
                </a:lnTo>
                <a:lnTo>
                  <a:pt x="46" y="324"/>
                </a:lnTo>
                <a:lnTo>
                  <a:pt x="46" y="323"/>
                </a:lnTo>
                <a:lnTo>
                  <a:pt x="45" y="321"/>
                </a:lnTo>
                <a:lnTo>
                  <a:pt x="45" y="320"/>
                </a:lnTo>
                <a:lnTo>
                  <a:pt x="45" y="317"/>
                </a:lnTo>
                <a:lnTo>
                  <a:pt x="45" y="315"/>
                </a:lnTo>
                <a:lnTo>
                  <a:pt x="45" y="313"/>
                </a:lnTo>
                <a:lnTo>
                  <a:pt x="44" y="311"/>
                </a:lnTo>
                <a:lnTo>
                  <a:pt x="43" y="309"/>
                </a:lnTo>
                <a:lnTo>
                  <a:pt x="41" y="305"/>
                </a:lnTo>
                <a:lnTo>
                  <a:pt x="39" y="302"/>
                </a:lnTo>
                <a:lnTo>
                  <a:pt x="39" y="301"/>
                </a:lnTo>
                <a:lnTo>
                  <a:pt x="38" y="300"/>
                </a:lnTo>
                <a:lnTo>
                  <a:pt x="38" y="300"/>
                </a:lnTo>
                <a:lnTo>
                  <a:pt x="38" y="299"/>
                </a:lnTo>
                <a:lnTo>
                  <a:pt x="37" y="299"/>
                </a:lnTo>
                <a:lnTo>
                  <a:pt x="35" y="299"/>
                </a:lnTo>
                <a:lnTo>
                  <a:pt x="34" y="299"/>
                </a:lnTo>
                <a:lnTo>
                  <a:pt x="33" y="299"/>
                </a:lnTo>
                <a:lnTo>
                  <a:pt x="32" y="299"/>
                </a:lnTo>
                <a:lnTo>
                  <a:pt x="32" y="300"/>
                </a:lnTo>
                <a:lnTo>
                  <a:pt x="31" y="300"/>
                </a:lnTo>
                <a:lnTo>
                  <a:pt x="31" y="301"/>
                </a:lnTo>
                <a:lnTo>
                  <a:pt x="31" y="302"/>
                </a:lnTo>
                <a:lnTo>
                  <a:pt x="31" y="303"/>
                </a:lnTo>
                <a:lnTo>
                  <a:pt x="31" y="305"/>
                </a:lnTo>
                <a:lnTo>
                  <a:pt x="33" y="315"/>
                </a:lnTo>
                <a:lnTo>
                  <a:pt x="34" y="316"/>
                </a:lnTo>
                <a:lnTo>
                  <a:pt x="34" y="317"/>
                </a:lnTo>
                <a:lnTo>
                  <a:pt x="34" y="319"/>
                </a:lnTo>
                <a:lnTo>
                  <a:pt x="34" y="320"/>
                </a:lnTo>
                <a:lnTo>
                  <a:pt x="33" y="321"/>
                </a:lnTo>
                <a:lnTo>
                  <a:pt x="33" y="321"/>
                </a:lnTo>
                <a:lnTo>
                  <a:pt x="33" y="322"/>
                </a:lnTo>
                <a:lnTo>
                  <a:pt x="32" y="323"/>
                </a:lnTo>
                <a:lnTo>
                  <a:pt x="30" y="324"/>
                </a:lnTo>
                <a:lnTo>
                  <a:pt x="30" y="325"/>
                </a:lnTo>
                <a:lnTo>
                  <a:pt x="29" y="326"/>
                </a:lnTo>
                <a:lnTo>
                  <a:pt x="28" y="326"/>
                </a:lnTo>
                <a:lnTo>
                  <a:pt x="27" y="326"/>
                </a:lnTo>
                <a:lnTo>
                  <a:pt x="27" y="326"/>
                </a:lnTo>
                <a:lnTo>
                  <a:pt x="26" y="326"/>
                </a:lnTo>
                <a:lnTo>
                  <a:pt x="25" y="326"/>
                </a:lnTo>
                <a:lnTo>
                  <a:pt x="24" y="325"/>
                </a:lnTo>
                <a:lnTo>
                  <a:pt x="24" y="325"/>
                </a:lnTo>
                <a:lnTo>
                  <a:pt x="23" y="325"/>
                </a:lnTo>
                <a:lnTo>
                  <a:pt x="23" y="326"/>
                </a:lnTo>
                <a:lnTo>
                  <a:pt x="22" y="326"/>
                </a:lnTo>
                <a:lnTo>
                  <a:pt x="21" y="327"/>
                </a:lnTo>
                <a:lnTo>
                  <a:pt x="20" y="327"/>
                </a:lnTo>
                <a:lnTo>
                  <a:pt x="18" y="329"/>
                </a:lnTo>
                <a:lnTo>
                  <a:pt x="17" y="329"/>
                </a:lnTo>
                <a:lnTo>
                  <a:pt x="16" y="330"/>
                </a:lnTo>
                <a:lnTo>
                  <a:pt x="16" y="330"/>
                </a:lnTo>
                <a:lnTo>
                  <a:pt x="15" y="331"/>
                </a:lnTo>
                <a:lnTo>
                  <a:pt x="15" y="332"/>
                </a:lnTo>
                <a:lnTo>
                  <a:pt x="14" y="334"/>
                </a:lnTo>
                <a:lnTo>
                  <a:pt x="13" y="335"/>
                </a:lnTo>
                <a:lnTo>
                  <a:pt x="13" y="336"/>
                </a:lnTo>
                <a:lnTo>
                  <a:pt x="12" y="336"/>
                </a:lnTo>
                <a:lnTo>
                  <a:pt x="9" y="340"/>
                </a:lnTo>
                <a:lnTo>
                  <a:pt x="8" y="340"/>
                </a:lnTo>
                <a:lnTo>
                  <a:pt x="7" y="341"/>
                </a:lnTo>
                <a:lnTo>
                  <a:pt x="6" y="344"/>
                </a:lnTo>
                <a:lnTo>
                  <a:pt x="5" y="346"/>
                </a:lnTo>
                <a:lnTo>
                  <a:pt x="4" y="346"/>
                </a:lnTo>
                <a:lnTo>
                  <a:pt x="4" y="346"/>
                </a:lnTo>
                <a:lnTo>
                  <a:pt x="3" y="346"/>
                </a:lnTo>
                <a:lnTo>
                  <a:pt x="3" y="347"/>
                </a:lnTo>
                <a:lnTo>
                  <a:pt x="2" y="347"/>
                </a:lnTo>
                <a:lnTo>
                  <a:pt x="2" y="346"/>
                </a:lnTo>
                <a:lnTo>
                  <a:pt x="1" y="346"/>
                </a:lnTo>
                <a:lnTo>
                  <a:pt x="0" y="345"/>
                </a:lnTo>
              </a:path>
            </a:pathLst>
          </a:custGeom>
          <a:noFill/>
          <a:ln w="98425">
            <a:solidFill>
              <a:srgbClr val="CCCC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605" name="Freeform 258">
            <a:extLst>
              <a:ext uri="{FF2B5EF4-FFF2-40B4-BE49-F238E27FC236}">
                <a16:creationId xmlns:a16="http://schemas.microsoft.com/office/drawing/2014/main" id="{90B47F76-D7BD-4AFE-936A-6903099A9515}"/>
              </a:ext>
            </a:extLst>
          </p:cNvPr>
          <p:cNvSpPr>
            <a:spLocks/>
          </p:cNvSpPr>
          <p:nvPr/>
        </p:nvSpPr>
        <p:spPr bwMode="auto">
          <a:xfrm>
            <a:off x="9550175" y="1971342"/>
            <a:ext cx="226228" cy="351571"/>
          </a:xfrm>
          <a:custGeom>
            <a:avLst/>
            <a:gdLst>
              <a:gd name="T0" fmla="*/ 92 w 222"/>
              <a:gd name="T1" fmla="*/ 339 h 345"/>
              <a:gd name="T2" fmla="*/ 91 w 222"/>
              <a:gd name="T3" fmla="*/ 332 h 345"/>
              <a:gd name="T4" fmla="*/ 93 w 222"/>
              <a:gd name="T5" fmla="*/ 316 h 345"/>
              <a:gd name="T6" fmla="*/ 92 w 222"/>
              <a:gd name="T7" fmla="*/ 311 h 345"/>
              <a:gd name="T8" fmla="*/ 87 w 222"/>
              <a:gd name="T9" fmla="*/ 308 h 345"/>
              <a:gd name="T10" fmla="*/ 79 w 222"/>
              <a:gd name="T11" fmla="*/ 308 h 345"/>
              <a:gd name="T12" fmla="*/ 70 w 222"/>
              <a:gd name="T13" fmla="*/ 311 h 345"/>
              <a:gd name="T14" fmla="*/ 62 w 222"/>
              <a:gd name="T15" fmla="*/ 317 h 345"/>
              <a:gd name="T16" fmla="*/ 50 w 222"/>
              <a:gd name="T17" fmla="*/ 327 h 345"/>
              <a:gd name="T18" fmla="*/ 45 w 222"/>
              <a:gd name="T19" fmla="*/ 332 h 345"/>
              <a:gd name="T20" fmla="*/ 32 w 222"/>
              <a:gd name="T21" fmla="*/ 333 h 345"/>
              <a:gd name="T22" fmla="*/ 29 w 222"/>
              <a:gd name="T23" fmla="*/ 331 h 345"/>
              <a:gd name="T24" fmla="*/ 28 w 222"/>
              <a:gd name="T25" fmla="*/ 326 h 345"/>
              <a:gd name="T26" fmla="*/ 28 w 222"/>
              <a:gd name="T27" fmla="*/ 315 h 345"/>
              <a:gd name="T28" fmla="*/ 27 w 222"/>
              <a:gd name="T29" fmla="*/ 313 h 345"/>
              <a:gd name="T30" fmla="*/ 18 w 222"/>
              <a:gd name="T31" fmla="*/ 315 h 345"/>
              <a:gd name="T32" fmla="*/ 13 w 222"/>
              <a:gd name="T33" fmla="*/ 315 h 345"/>
              <a:gd name="T34" fmla="*/ 7 w 222"/>
              <a:gd name="T35" fmla="*/ 308 h 345"/>
              <a:gd name="T36" fmla="*/ 1 w 222"/>
              <a:gd name="T37" fmla="*/ 299 h 345"/>
              <a:gd name="T38" fmla="*/ 0 w 222"/>
              <a:gd name="T39" fmla="*/ 295 h 345"/>
              <a:gd name="T40" fmla="*/ 3 w 222"/>
              <a:gd name="T41" fmla="*/ 284 h 345"/>
              <a:gd name="T42" fmla="*/ 5 w 222"/>
              <a:gd name="T43" fmla="*/ 276 h 345"/>
              <a:gd name="T44" fmla="*/ 6 w 222"/>
              <a:gd name="T45" fmla="*/ 269 h 345"/>
              <a:gd name="T46" fmla="*/ 14 w 222"/>
              <a:gd name="T47" fmla="*/ 259 h 345"/>
              <a:gd name="T48" fmla="*/ 17 w 222"/>
              <a:gd name="T49" fmla="*/ 251 h 345"/>
              <a:gd name="T50" fmla="*/ 16 w 222"/>
              <a:gd name="T51" fmla="*/ 246 h 345"/>
              <a:gd name="T52" fmla="*/ 13 w 222"/>
              <a:gd name="T53" fmla="*/ 241 h 345"/>
              <a:gd name="T54" fmla="*/ 4 w 222"/>
              <a:gd name="T55" fmla="*/ 230 h 345"/>
              <a:gd name="T56" fmla="*/ 3 w 222"/>
              <a:gd name="T57" fmla="*/ 226 h 345"/>
              <a:gd name="T58" fmla="*/ 6 w 222"/>
              <a:gd name="T59" fmla="*/ 211 h 345"/>
              <a:gd name="T60" fmla="*/ 11 w 222"/>
              <a:gd name="T61" fmla="*/ 201 h 345"/>
              <a:gd name="T62" fmla="*/ 24 w 222"/>
              <a:gd name="T63" fmla="*/ 185 h 345"/>
              <a:gd name="T64" fmla="*/ 28 w 222"/>
              <a:gd name="T65" fmla="*/ 176 h 345"/>
              <a:gd name="T66" fmla="*/ 28 w 222"/>
              <a:gd name="T67" fmla="*/ 162 h 345"/>
              <a:gd name="T68" fmla="*/ 29 w 222"/>
              <a:gd name="T69" fmla="*/ 148 h 345"/>
              <a:gd name="T70" fmla="*/ 33 w 222"/>
              <a:gd name="T71" fmla="*/ 137 h 345"/>
              <a:gd name="T72" fmla="*/ 35 w 222"/>
              <a:gd name="T73" fmla="*/ 125 h 345"/>
              <a:gd name="T74" fmla="*/ 48 w 222"/>
              <a:gd name="T75" fmla="*/ 107 h 345"/>
              <a:gd name="T76" fmla="*/ 56 w 222"/>
              <a:gd name="T77" fmla="*/ 100 h 345"/>
              <a:gd name="T78" fmla="*/ 65 w 222"/>
              <a:gd name="T79" fmla="*/ 93 h 345"/>
              <a:gd name="T80" fmla="*/ 74 w 222"/>
              <a:gd name="T81" fmla="*/ 88 h 345"/>
              <a:gd name="T82" fmla="*/ 86 w 222"/>
              <a:gd name="T83" fmla="*/ 76 h 345"/>
              <a:gd name="T84" fmla="*/ 91 w 222"/>
              <a:gd name="T85" fmla="*/ 74 h 345"/>
              <a:gd name="T86" fmla="*/ 100 w 222"/>
              <a:gd name="T87" fmla="*/ 75 h 345"/>
              <a:gd name="T88" fmla="*/ 105 w 222"/>
              <a:gd name="T89" fmla="*/ 74 h 345"/>
              <a:gd name="T90" fmla="*/ 107 w 222"/>
              <a:gd name="T91" fmla="*/ 69 h 345"/>
              <a:gd name="T92" fmla="*/ 109 w 222"/>
              <a:gd name="T93" fmla="*/ 48 h 345"/>
              <a:gd name="T94" fmla="*/ 114 w 222"/>
              <a:gd name="T95" fmla="*/ 46 h 345"/>
              <a:gd name="T96" fmla="*/ 124 w 222"/>
              <a:gd name="T97" fmla="*/ 38 h 345"/>
              <a:gd name="T98" fmla="*/ 137 w 222"/>
              <a:gd name="T99" fmla="*/ 34 h 345"/>
              <a:gd name="T100" fmla="*/ 156 w 222"/>
              <a:gd name="T101" fmla="*/ 34 h 345"/>
              <a:gd name="T102" fmla="*/ 166 w 222"/>
              <a:gd name="T103" fmla="*/ 33 h 345"/>
              <a:gd name="T104" fmla="*/ 176 w 222"/>
              <a:gd name="T105" fmla="*/ 32 h 345"/>
              <a:gd name="T106" fmla="*/ 185 w 222"/>
              <a:gd name="T107" fmla="*/ 34 h 345"/>
              <a:gd name="T108" fmla="*/ 195 w 222"/>
              <a:gd name="T109" fmla="*/ 32 h 345"/>
              <a:gd name="T110" fmla="*/ 206 w 222"/>
              <a:gd name="T111" fmla="*/ 23 h 345"/>
              <a:gd name="T112" fmla="*/ 214 w 222"/>
              <a:gd name="T113" fmla="*/ 14 h 345"/>
              <a:gd name="T114" fmla="*/ 218 w 222"/>
              <a:gd name="T115" fmla="*/ 2 h 345"/>
              <a:gd name="T116" fmla="*/ 221 w 222"/>
              <a:gd name="T117" fmla="*/ 0 h 3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222" h="345">
                <a:moveTo>
                  <a:pt x="96" y="345"/>
                </a:moveTo>
                <a:lnTo>
                  <a:pt x="95" y="344"/>
                </a:lnTo>
                <a:lnTo>
                  <a:pt x="94" y="343"/>
                </a:lnTo>
                <a:lnTo>
                  <a:pt x="93" y="341"/>
                </a:lnTo>
                <a:lnTo>
                  <a:pt x="92" y="339"/>
                </a:lnTo>
                <a:lnTo>
                  <a:pt x="91" y="338"/>
                </a:lnTo>
                <a:lnTo>
                  <a:pt x="91" y="336"/>
                </a:lnTo>
                <a:lnTo>
                  <a:pt x="91" y="335"/>
                </a:lnTo>
                <a:lnTo>
                  <a:pt x="91" y="334"/>
                </a:lnTo>
                <a:lnTo>
                  <a:pt x="91" y="332"/>
                </a:lnTo>
                <a:lnTo>
                  <a:pt x="91" y="329"/>
                </a:lnTo>
                <a:lnTo>
                  <a:pt x="92" y="323"/>
                </a:lnTo>
                <a:lnTo>
                  <a:pt x="93" y="320"/>
                </a:lnTo>
                <a:lnTo>
                  <a:pt x="93" y="317"/>
                </a:lnTo>
                <a:lnTo>
                  <a:pt x="93" y="316"/>
                </a:lnTo>
                <a:lnTo>
                  <a:pt x="93" y="316"/>
                </a:lnTo>
                <a:lnTo>
                  <a:pt x="93" y="315"/>
                </a:lnTo>
                <a:lnTo>
                  <a:pt x="93" y="313"/>
                </a:lnTo>
                <a:lnTo>
                  <a:pt x="92" y="312"/>
                </a:lnTo>
                <a:lnTo>
                  <a:pt x="92" y="311"/>
                </a:lnTo>
                <a:lnTo>
                  <a:pt x="91" y="310"/>
                </a:lnTo>
                <a:lnTo>
                  <a:pt x="90" y="310"/>
                </a:lnTo>
                <a:lnTo>
                  <a:pt x="89" y="309"/>
                </a:lnTo>
                <a:lnTo>
                  <a:pt x="88" y="308"/>
                </a:lnTo>
                <a:lnTo>
                  <a:pt x="87" y="308"/>
                </a:lnTo>
                <a:lnTo>
                  <a:pt x="86" y="308"/>
                </a:lnTo>
                <a:lnTo>
                  <a:pt x="85" y="307"/>
                </a:lnTo>
                <a:lnTo>
                  <a:pt x="84" y="307"/>
                </a:lnTo>
                <a:lnTo>
                  <a:pt x="82" y="308"/>
                </a:lnTo>
                <a:lnTo>
                  <a:pt x="79" y="308"/>
                </a:lnTo>
                <a:lnTo>
                  <a:pt x="77" y="308"/>
                </a:lnTo>
                <a:lnTo>
                  <a:pt x="76" y="309"/>
                </a:lnTo>
                <a:lnTo>
                  <a:pt x="75" y="309"/>
                </a:lnTo>
                <a:lnTo>
                  <a:pt x="73" y="310"/>
                </a:lnTo>
                <a:lnTo>
                  <a:pt x="70" y="311"/>
                </a:lnTo>
                <a:lnTo>
                  <a:pt x="69" y="312"/>
                </a:lnTo>
                <a:lnTo>
                  <a:pt x="68" y="312"/>
                </a:lnTo>
                <a:lnTo>
                  <a:pt x="67" y="313"/>
                </a:lnTo>
                <a:lnTo>
                  <a:pt x="64" y="315"/>
                </a:lnTo>
                <a:lnTo>
                  <a:pt x="62" y="317"/>
                </a:lnTo>
                <a:lnTo>
                  <a:pt x="58" y="320"/>
                </a:lnTo>
                <a:lnTo>
                  <a:pt x="53" y="323"/>
                </a:lnTo>
                <a:lnTo>
                  <a:pt x="52" y="325"/>
                </a:lnTo>
                <a:lnTo>
                  <a:pt x="51" y="326"/>
                </a:lnTo>
                <a:lnTo>
                  <a:pt x="50" y="327"/>
                </a:lnTo>
                <a:lnTo>
                  <a:pt x="49" y="328"/>
                </a:lnTo>
                <a:lnTo>
                  <a:pt x="47" y="330"/>
                </a:lnTo>
                <a:lnTo>
                  <a:pt x="47" y="331"/>
                </a:lnTo>
                <a:lnTo>
                  <a:pt x="46" y="332"/>
                </a:lnTo>
                <a:lnTo>
                  <a:pt x="45" y="332"/>
                </a:lnTo>
                <a:lnTo>
                  <a:pt x="44" y="332"/>
                </a:lnTo>
                <a:lnTo>
                  <a:pt x="43" y="332"/>
                </a:lnTo>
                <a:lnTo>
                  <a:pt x="38" y="332"/>
                </a:lnTo>
                <a:lnTo>
                  <a:pt x="33" y="333"/>
                </a:lnTo>
                <a:lnTo>
                  <a:pt x="32" y="333"/>
                </a:lnTo>
                <a:lnTo>
                  <a:pt x="31" y="332"/>
                </a:lnTo>
                <a:lnTo>
                  <a:pt x="30" y="332"/>
                </a:lnTo>
                <a:lnTo>
                  <a:pt x="30" y="332"/>
                </a:lnTo>
                <a:lnTo>
                  <a:pt x="29" y="332"/>
                </a:lnTo>
                <a:lnTo>
                  <a:pt x="29" y="331"/>
                </a:lnTo>
                <a:lnTo>
                  <a:pt x="28" y="330"/>
                </a:lnTo>
                <a:lnTo>
                  <a:pt x="28" y="329"/>
                </a:lnTo>
                <a:lnTo>
                  <a:pt x="28" y="329"/>
                </a:lnTo>
                <a:lnTo>
                  <a:pt x="27" y="327"/>
                </a:lnTo>
                <a:lnTo>
                  <a:pt x="28" y="326"/>
                </a:lnTo>
                <a:lnTo>
                  <a:pt x="28" y="324"/>
                </a:lnTo>
                <a:lnTo>
                  <a:pt x="28" y="320"/>
                </a:lnTo>
                <a:lnTo>
                  <a:pt x="29" y="317"/>
                </a:lnTo>
                <a:lnTo>
                  <a:pt x="29" y="316"/>
                </a:lnTo>
                <a:lnTo>
                  <a:pt x="28" y="315"/>
                </a:lnTo>
                <a:lnTo>
                  <a:pt x="28" y="314"/>
                </a:lnTo>
                <a:lnTo>
                  <a:pt x="28" y="314"/>
                </a:lnTo>
                <a:lnTo>
                  <a:pt x="28" y="313"/>
                </a:lnTo>
                <a:lnTo>
                  <a:pt x="27" y="313"/>
                </a:lnTo>
                <a:lnTo>
                  <a:pt x="27" y="313"/>
                </a:lnTo>
                <a:lnTo>
                  <a:pt x="26" y="313"/>
                </a:lnTo>
                <a:lnTo>
                  <a:pt x="25" y="314"/>
                </a:lnTo>
                <a:lnTo>
                  <a:pt x="23" y="314"/>
                </a:lnTo>
                <a:lnTo>
                  <a:pt x="22" y="315"/>
                </a:lnTo>
                <a:lnTo>
                  <a:pt x="18" y="315"/>
                </a:lnTo>
                <a:lnTo>
                  <a:pt x="17" y="315"/>
                </a:lnTo>
                <a:lnTo>
                  <a:pt x="16" y="315"/>
                </a:lnTo>
                <a:lnTo>
                  <a:pt x="15" y="315"/>
                </a:lnTo>
                <a:lnTo>
                  <a:pt x="14" y="315"/>
                </a:lnTo>
                <a:lnTo>
                  <a:pt x="13" y="315"/>
                </a:lnTo>
                <a:lnTo>
                  <a:pt x="12" y="314"/>
                </a:lnTo>
                <a:lnTo>
                  <a:pt x="12" y="314"/>
                </a:lnTo>
                <a:lnTo>
                  <a:pt x="10" y="312"/>
                </a:lnTo>
                <a:lnTo>
                  <a:pt x="9" y="311"/>
                </a:lnTo>
                <a:lnTo>
                  <a:pt x="7" y="308"/>
                </a:lnTo>
                <a:lnTo>
                  <a:pt x="4" y="305"/>
                </a:lnTo>
                <a:lnTo>
                  <a:pt x="4" y="304"/>
                </a:lnTo>
                <a:lnTo>
                  <a:pt x="3" y="303"/>
                </a:lnTo>
                <a:lnTo>
                  <a:pt x="2" y="301"/>
                </a:lnTo>
                <a:lnTo>
                  <a:pt x="1" y="299"/>
                </a:lnTo>
                <a:lnTo>
                  <a:pt x="0" y="298"/>
                </a:lnTo>
                <a:lnTo>
                  <a:pt x="0" y="297"/>
                </a:lnTo>
                <a:lnTo>
                  <a:pt x="0" y="296"/>
                </a:lnTo>
                <a:lnTo>
                  <a:pt x="0" y="295"/>
                </a:lnTo>
                <a:lnTo>
                  <a:pt x="0" y="295"/>
                </a:lnTo>
                <a:lnTo>
                  <a:pt x="0" y="293"/>
                </a:lnTo>
                <a:lnTo>
                  <a:pt x="0" y="292"/>
                </a:lnTo>
                <a:lnTo>
                  <a:pt x="0" y="291"/>
                </a:lnTo>
                <a:lnTo>
                  <a:pt x="1" y="289"/>
                </a:lnTo>
                <a:lnTo>
                  <a:pt x="3" y="284"/>
                </a:lnTo>
                <a:lnTo>
                  <a:pt x="4" y="282"/>
                </a:lnTo>
                <a:lnTo>
                  <a:pt x="5" y="280"/>
                </a:lnTo>
                <a:lnTo>
                  <a:pt x="5" y="279"/>
                </a:lnTo>
                <a:lnTo>
                  <a:pt x="5" y="277"/>
                </a:lnTo>
                <a:lnTo>
                  <a:pt x="5" y="276"/>
                </a:lnTo>
                <a:lnTo>
                  <a:pt x="5" y="274"/>
                </a:lnTo>
                <a:lnTo>
                  <a:pt x="5" y="273"/>
                </a:lnTo>
                <a:lnTo>
                  <a:pt x="5" y="271"/>
                </a:lnTo>
                <a:lnTo>
                  <a:pt x="6" y="270"/>
                </a:lnTo>
                <a:lnTo>
                  <a:pt x="6" y="269"/>
                </a:lnTo>
                <a:lnTo>
                  <a:pt x="6" y="268"/>
                </a:lnTo>
                <a:lnTo>
                  <a:pt x="8" y="266"/>
                </a:lnTo>
                <a:lnTo>
                  <a:pt x="10" y="264"/>
                </a:lnTo>
                <a:lnTo>
                  <a:pt x="13" y="260"/>
                </a:lnTo>
                <a:lnTo>
                  <a:pt x="14" y="259"/>
                </a:lnTo>
                <a:lnTo>
                  <a:pt x="15" y="257"/>
                </a:lnTo>
                <a:lnTo>
                  <a:pt x="16" y="255"/>
                </a:lnTo>
                <a:lnTo>
                  <a:pt x="16" y="254"/>
                </a:lnTo>
                <a:lnTo>
                  <a:pt x="17" y="252"/>
                </a:lnTo>
                <a:lnTo>
                  <a:pt x="17" y="251"/>
                </a:lnTo>
                <a:lnTo>
                  <a:pt x="17" y="250"/>
                </a:lnTo>
                <a:lnTo>
                  <a:pt x="17" y="249"/>
                </a:lnTo>
                <a:lnTo>
                  <a:pt x="17" y="248"/>
                </a:lnTo>
                <a:lnTo>
                  <a:pt x="16" y="247"/>
                </a:lnTo>
                <a:lnTo>
                  <a:pt x="16" y="246"/>
                </a:lnTo>
                <a:lnTo>
                  <a:pt x="16" y="245"/>
                </a:lnTo>
                <a:lnTo>
                  <a:pt x="15" y="244"/>
                </a:lnTo>
                <a:lnTo>
                  <a:pt x="15" y="244"/>
                </a:lnTo>
                <a:lnTo>
                  <a:pt x="14" y="242"/>
                </a:lnTo>
                <a:lnTo>
                  <a:pt x="13" y="241"/>
                </a:lnTo>
                <a:lnTo>
                  <a:pt x="7" y="235"/>
                </a:lnTo>
                <a:lnTo>
                  <a:pt x="6" y="233"/>
                </a:lnTo>
                <a:lnTo>
                  <a:pt x="5" y="232"/>
                </a:lnTo>
                <a:lnTo>
                  <a:pt x="4" y="231"/>
                </a:lnTo>
                <a:lnTo>
                  <a:pt x="4" y="230"/>
                </a:lnTo>
                <a:lnTo>
                  <a:pt x="4" y="230"/>
                </a:lnTo>
                <a:lnTo>
                  <a:pt x="4" y="229"/>
                </a:lnTo>
                <a:lnTo>
                  <a:pt x="3" y="228"/>
                </a:lnTo>
                <a:lnTo>
                  <a:pt x="3" y="227"/>
                </a:lnTo>
                <a:lnTo>
                  <a:pt x="3" y="226"/>
                </a:lnTo>
                <a:lnTo>
                  <a:pt x="4" y="221"/>
                </a:lnTo>
                <a:lnTo>
                  <a:pt x="5" y="216"/>
                </a:lnTo>
                <a:lnTo>
                  <a:pt x="5" y="214"/>
                </a:lnTo>
                <a:lnTo>
                  <a:pt x="5" y="213"/>
                </a:lnTo>
                <a:lnTo>
                  <a:pt x="6" y="211"/>
                </a:lnTo>
                <a:lnTo>
                  <a:pt x="6" y="210"/>
                </a:lnTo>
                <a:lnTo>
                  <a:pt x="7" y="209"/>
                </a:lnTo>
                <a:lnTo>
                  <a:pt x="8" y="205"/>
                </a:lnTo>
                <a:lnTo>
                  <a:pt x="9" y="203"/>
                </a:lnTo>
                <a:lnTo>
                  <a:pt x="11" y="201"/>
                </a:lnTo>
                <a:lnTo>
                  <a:pt x="12" y="199"/>
                </a:lnTo>
                <a:lnTo>
                  <a:pt x="14" y="196"/>
                </a:lnTo>
                <a:lnTo>
                  <a:pt x="22" y="187"/>
                </a:lnTo>
                <a:lnTo>
                  <a:pt x="23" y="186"/>
                </a:lnTo>
                <a:lnTo>
                  <a:pt x="24" y="185"/>
                </a:lnTo>
                <a:lnTo>
                  <a:pt x="25" y="183"/>
                </a:lnTo>
                <a:lnTo>
                  <a:pt x="26" y="181"/>
                </a:lnTo>
                <a:lnTo>
                  <a:pt x="26" y="180"/>
                </a:lnTo>
                <a:lnTo>
                  <a:pt x="27" y="178"/>
                </a:lnTo>
                <a:lnTo>
                  <a:pt x="28" y="176"/>
                </a:lnTo>
                <a:lnTo>
                  <a:pt x="28" y="175"/>
                </a:lnTo>
                <a:lnTo>
                  <a:pt x="28" y="173"/>
                </a:lnTo>
                <a:lnTo>
                  <a:pt x="28" y="171"/>
                </a:lnTo>
                <a:lnTo>
                  <a:pt x="28" y="168"/>
                </a:lnTo>
                <a:lnTo>
                  <a:pt x="28" y="162"/>
                </a:lnTo>
                <a:lnTo>
                  <a:pt x="28" y="155"/>
                </a:lnTo>
                <a:lnTo>
                  <a:pt x="28" y="153"/>
                </a:lnTo>
                <a:lnTo>
                  <a:pt x="28" y="151"/>
                </a:lnTo>
                <a:lnTo>
                  <a:pt x="28" y="149"/>
                </a:lnTo>
                <a:lnTo>
                  <a:pt x="29" y="148"/>
                </a:lnTo>
                <a:lnTo>
                  <a:pt x="29" y="146"/>
                </a:lnTo>
                <a:lnTo>
                  <a:pt x="31" y="141"/>
                </a:lnTo>
                <a:lnTo>
                  <a:pt x="32" y="139"/>
                </a:lnTo>
                <a:lnTo>
                  <a:pt x="32" y="138"/>
                </a:lnTo>
                <a:lnTo>
                  <a:pt x="33" y="137"/>
                </a:lnTo>
                <a:lnTo>
                  <a:pt x="33" y="135"/>
                </a:lnTo>
                <a:lnTo>
                  <a:pt x="33" y="131"/>
                </a:lnTo>
                <a:lnTo>
                  <a:pt x="34" y="128"/>
                </a:lnTo>
                <a:lnTo>
                  <a:pt x="34" y="126"/>
                </a:lnTo>
                <a:lnTo>
                  <a:pt x="35" y="125"/>
                </a:lnTo>
                <a:lnTo>
                  <a:pt x="35" y="124"/>
                </a:lnTo>
                <a:lnTo>
                  <a:pt x="36" y="122"/>
                </a:lnTo>
                <a:lnTo>
                  <a:pt x="38" y="119"/>
                </a:lnTo>
                <a:lnTo>
                  <a:pt x="45" y="111"/>
                </a:lnTo>
                <a:lnTo>
                  <a:pt x="48" y="107"/>
                </a:lnTo>
                <a:lnTo>
                  <a:pt x="50" y="105"/>
                </a:lnTo>
                <a:lnTo>
                  <a:pt x="51" y="104"/>
                </a:lnTo>
                <a:lnTo>
                  <a:pt x="54" y="102"/>
                </a:lnTo>
                <a:lnTo>
                  <a:pt x="55" y="101"/>
                </a:lnTo>
                <a:lnTo>
                  <a:pt x="56" y="100"/>
                </a:lnTo>
                <a:lnTo>
                  <a:pt x="60" y="97"/>
                </a:lnTo>
                <a:lnTo>
                  <a:pt x="61" y="96"/>
                </a:lnTo>
                <a:lnTo>
                  <a:pt x="62" y="95"/>
                </a:lnTo>
                <a:lnTo>
                  <a:pt x="63" y="94"/>
                </a:lnTo>
                <a:lnTo>
                  <a:pt x="65" y="93"/>
                </a:lnTo>
                <a:lnTo>
                  <a:pt x="66" y="92"/>
                </a:lnTo>
                <a:lnTo>
                  <a:pt x="69" y="91"/>
                </a:lnTo>
                <a:lnTo>
                  <a:pt x="71" y="91"/>
                </a:lnTo>
                <a:lnTo>
                  <a:pt x="72" y="90"/>
                </a:lnTo>
                <a:lnTo>
                  <a:pt x="74" y="88"/>
                </a:lnTo>
                <a:lnTo>
                  <a:pt x="75" y="87"/>
                </a:lnTo>
                <a:lnTo>
                  <a:pt x="77" y="86"/>
                </a:lnTo>
                <a:lnTo>
                  <a:pt x="81" y="81"/>
                </a:lnTo>
                <a:lnTo>
                  <a:pt x="84" y="78"/>
                </a:lnTo>
                <a:lnTo>
                  <a:pt x="86" y="76"/>
                </a:lnTo>
                <a:lnTo>
                  <a:pt x="87" y="75"/>
                </a:lnTo>
                <a:lnTo>
                  <a:pt x="88" y="75"/>
                </a:lnTo>
                <a:lnTo>
                  <a:pt x="89" y="74"/>
                </a:lnTo>
                <a:lnTo>
                  <a:pt x="90" y="74"/>
                </a:lnTo>
                <a:lnTo>
                  <a:pt x="91" y="74"/>
                </a:lnTo>
                <a:lnTo>
                  <a:pt x="93" y="74"/>
                </a:lnTo>
                <a:lnTo>
                  <a:pt x="95" y="75"/>
                </a:lnTo>
                <a:lnTo>
                  <a:pt x="97" y="75"/>
                </a:lnTo>
                <a:lnTo>
                  <a:pt x="99" y="75"/>
                </a:lnTo>
                <a:lnTo>
                  <a:pt x="100" y="75"/>
                </a:lnTo>
                <a:lnTo>
                  <a:pt x="101" y="75"/>
                </a:lnTo>
                <a:lnTo>
                  <a:pt x="102" y="75"/>
                </a:lnTo>
                <a:lnTo>
                  <a:pt x="103" y="75"/>
                </a:lnTo>
                <a:lnTo>
                  <a:pt x="104" y="74"/>
                </a:lnTo>
                <a:lnTo>
                  <a:pt x="105" y="74"/>
                </a:lnTo>
                <a:lnTo>
                  <a:pt x="105" y="73"/>
                </a:lnTo>
                <a:lnTo>
                  <a:pt x="106" y="73"/>
                </a:lnTo>
                <a:lnTo>
                  <a:pt x="106" y="71"/>
                </a:lnTo>
                <a:lnTo>
                  <a:pt x="107" y="70"/>
                </a:lnTo>
                <a:lnTo>
                  <a:pt x="107" y="69"/>
                </a:lnTo>
                <a:lnTo>
                  <a:pt x="108" y="66"/>
                </a:lnTo>
                <a:lnTo>
                  <a:pt x="108" y="63"/>
                </a:lnTo>
                <a:lnTo>
                  <a:pt x="108" y="60"/>
                </a:lnTo>
                <a:lnTo>
                  <a:pt x="109" y="48"/>
                </a:lnTo>
                <a:lnTo>
                  <a:pt x="109" y="48"/>
                </a:lnTo>
                <a:lnTo>
                  <a:pt x="110" y="48"/>
                </a:lnTo>
                <a:lnTo>
                  <a:pt x="110" y="48"/>
                </a:lnTo>
                <a:lnTo>
                  <a:pt x="111" y="47"/>
                </a:lnTo>
                <a:lnTo>
                  <a:pt x="112" y="47"/>
                </a:lnTo>
                <a:lnTo>
                  <a:pt x="114" y="46"/>
                </a:lnTo>
                <a:lnTo>
                  <a:pt x="115" y="45"/>
                </a:lnTo>
                <a:lnTo>
                  <a:pt x="118" y="42"/>
                </a:lnTo>
                <a:lnTo>
                  <a:pt x="120" y="40"/>
                </a:lnTo>
                <a:lnTo>
                  <a:pt x="122" y="39"/>
                </a:lnTo>
                <a:lnTo>
                  <a:pt x="124" y="38"/>
                </a:lnTo>
                <a:lnTo>
                  <a:pt x="127" y="37"/>
                </a:lnTo>
                <a:lnTo>
                  <a:pt x="130" y="36"/>
                </a:lnTo>
                <a:lnTo>
                  <a:pt x="133" y="35"/>
                </a:lnTo>
                <a:lnTo>
                  <a:pt x="135" y="34"/>
                </a:lnTo>
                <a:lnTo>
                  <a:pt x="137" y="34"/>
                </a:lnTo>
                <a:lnTo>
                  <a:pt x="139" y="34"/>
                </a:lnTo>
                <a:lnTo>
                  <a:pt x="142" y="34"/>
                </a:lnTo>
                <a:lnTo>
                  <a:pt x="144" y="34"/>
                </a:lnTo>
                <a:lnTo>
                  <a:pt x="148" y="34"/>
                </a:lnTo>
                <a:lnTo>
                  <a:pt x="156" y="34"/>
                </a:lnTo>
                <a:lnTo>
                  <a:pt x="158" y="34"/>
                </a:lnTo>
                <a:lnTo>
                  <a:pt x="160" y="34"/>
                </a:lnTo>
                <a:lnTo>
                  <a:pt x="162" y="34"/>
                </a:lnTo>
                <a:lnTo>
                  <a:pt x="164" y="33"/>
                </a:lnTo>
                <a:lnTo>
                  <a:pt x="166" y="33"/>
                </a:lnTo>
                <a:lnTo>
                  <a:pt x="170" y="32"/>
                </a:lnTo>
                <a:lnTo>
                  <a:pt x="172" y="32"/>
                </a:lnTo>
                <a:lnTo>
                  <a:pt x="173" y="31"/>
                </a:lnTo>
                <a:lnTo>
                  <a:pt x="175" y="32"/>
                </a:lnTo>
                <a:lnTo>
                  <a:pt x="176" y="32"/>
                </a:lnTo>
                <a:lnTo>
                  <a:pt x="178" y="32"/>
                </a:lnTo>
                <a:lnTo>
                  <a:pt x="181" y="33"/>
                </a:lnTo>
                <a:lnTo>
                  <a:pt x="182" y="34"/>
                </a:lnTo>
                <a:lnTo>
                  <a:pt x="183" y="34"/>
                </a:lnTo>
                <a:lnTo>
                  <a:pt x="185" y="34"/>
                </a:lnTo>
                <a:lnTo>
                  <a:pt x="186" y="34"/>
                </a:lnTo>
                <a:lnTo>
                  <a:pt x="188" y="34"/>
                </a:lnTo>
                <a:lnTo>
                  <a:pt x="190" y="34"/>
                </a:lnTo>
                <a:lnTo>
                  <a:pt x="192" y="33"/>
                </a:lnTo>
                <a:lnTo>
                  <a:pt x="195" y="32"/>
                </a:lnTo>
                <a:lnTo>
                  <a:pt x="197" y="30"/>
                </a:lnTo>
                <a:lnTo>
                  <a:pt x="199" y="29"/>
                </a:lnTo>
                <a:lnTo>
                  <a:pt x="201" y="28"/>
                </a:lnTo>
                <a:lnTo>
                  <a:pt x="203" y="26"/>
                </a:lnTo>
                <a:lnTo>
                  <a:pt x="206" y="23"/>
                </a:lnTo>
                <a:lnTo>
                  <a:pt x="208" y="21"/>
                </a:lnTo>
                <a:lnTo>
                  <a:pt x="210" y="19"/>
                </a:lnTo>
                <a:lnTo>
                  <a:pt x="212" y="17"/>
                </a:lnTo>
                <a:lnTo>
                  <a:pt x="213" y="15"/>
                </a:lnTo>
                <a:lnTo>
                  <a:pt x="214" y="14"/>
                </a:lnTo>
                <a:lnTo>
                  <a:pt x="214" y="12"/>
                </a:lnTo>
                <a:lnTo>
                  <a:pt x="215" y="11"/>
                </a:lnTo>
                <a:lnTo>
                  <a:pt x="215" y="10"/>
                </a:lnTo>
                <a:lnTo>
                  <a:pt x="217" y="3"/>
                </a:lnTo>
                <a:lnTo>
                  <a:pt x="218" y="2"/>
                </a:lnTo>
                <a:lnTo>
                  <a:pt x="218" y="1"/>
                </a:lnTo>
                <a:lnTo>
                  <a:pt x="219" y="1"/>
                </a:lnTo>
                <a:lnTo>
                  <a:pt x="219" y="0"/>
                </a:lnTo>
                <a:lnTo>
                  <a:pt x="220" y="0"/>
                </a:lnTo>
                <a:lnTo>
                  <a:pt x="221" y="0"/>
                </a:lnTo>
                <a:lnTo>
                  <a:pt x="222" y="0"/>
                </a:lnTo>
              </a:path>
            </a:pathLst>
          </a:custGeom>
          <a:noFill/>
          <a:ln w="98425">
            <a:solidFill>
              <a:srgbClr val="CCCC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606" name="Freeform 259">
            <a:extLst>
              <a:ext uri="{FF2B5EF4-FFF2-40B4-BE49-F238E27FC236}">
                <a16:creationId xmlns:a16="http://schemas.microsoft.com/office/drawing/2014/main" id="{96EE4E05-9F9C-468C-AB7A-8B5DBE965622}"/>
              </a:ext>
            </a:extLst>
          </p:cNvPr>
          <p:cNvSpPr>
            <a:spLocks/>
          </p:cNvSpPr>
          <p:nvPr/>
        </p:nvSpPr>
        <p:spPr bwMode="auto">
          <a:xfrm>
            <a:off x="8292672" y="2087513"/>
            <a:ext cx="198714" cy="152857"/>
          </a:xfrm>
          <a:custGeom>
            <a:avLst/>
            <a:gdLst>
              <a:gd name="T0" fmla="*/ 125 w 195"/>
              <a:gd name="T1" fmla="*/ 1 h 150"/>
              <a:gd name="T2" fmla="*/ 127 w 195"/>
              <a:gd name="T3" fmla="*/ 5 h 150"/>
              <a:gd name="T4" fmla="*/ 140 w 195"/>
              <a:gd name="T5" fmla="*/ 15 h 150"/>
              <a:gd name="T6" fmla="*/ 149 w 195"/>
              <a:gd name="T7" fmla="*/ 18 h 150"/>
              <a:gd name="T8" fmla="*/ 153 w 195"/>
              <a:gd name="T9" fmla="*/ 26 h 150"/>
              <a:gd name="T10" fmla="*/ 159 w 195"/>
              <a:gd name="T11" fmla="*/ 31 h 150"/>
              <a:gd name="T12" fmla="*/ 175 w 195"/>
              <a:gd name="T13" fmla="*/ 38 h 150"/>
              <a:gd name="T14" fmla="*/ 182 w 195"/>
              <a:gd name="T15" fmla="*/ 45 h 150"/>
              <a:gd name="T16" fmla="*/ 191 w 195"/>
              <a:gd name="T17" fmla="*/ 53 h 150"/>
              <a:gd name="T18" fmla="*/ 195 w 195"/>
              <a:gd name="T19" fmla="*/ 60 h 150"/>
              <a:gd name="T20" fmla="*/ 193 w 195"/>
              <a:gd name="T21" fmla="*/ 67 h 150"/>
              <a:gd name="T22" fmla="*/ 179 w 195"/>
              <a:gd name="T23" fmla="*/ 76 h 150"/>
              <a:gd name="T24" fmla="*/ 174 w 195"/>
              <a:gd name="T25" fmla="*/ 80 h 150"/>
              <a:gd name="T26" fmla="*/ 174 w 195"/>
              <a:gd name="T27" fmla="*/ 85 h 150"/>
              <a:gd name="T28" fmla="*/ 178 w 195"/>
              <a:gd name="T29" fmla="*/ 91 h 150"/>
              <a:gd name="T30" fmla="*/ 180 w 195"/>
              <a:gd name="T31" fmla="*/ 105 h 150"/>
              <a:gd name="T32" fmla="*/ 176 w 195"/>
              <a:gd name="T33" fmla="*/ 112 h 150"/>
              <a:gd name="T34" fmla="*/ 168 w 195"/>
              <a:gd name="T35" fmla="*/ 117 h 150"/>
              <a:gd name="T36" fmla="*/ 159 w 195"/>
              <a:gd name="T37" fmla="*/ 116 h 150"/>
              <a:gd name="T38" fmla="*/ 148 w 195"/>
              <a:gd name="T39" fmla="*/ 110 h 150"/>
              <a:gd name="T40" fmla="*/ 136 w 195"/>
              <a:gd name="T41" fmla="*/ 109 h 150"/>
              <a:gd name="T42" fmla="*/ 126 w 195"/>
              <a:gd name="T43" fmla="*/ 111 h 150"/>
              <a:gd name="T44" fmla="*/ 120 w 195"/>
              <a:gd name="T45" fmla="*/ 116 h 150"/>
              <a:gd name="T46" fmla="*/ 110 w 195"/>
              <a:gd name="T47" fmla="*/ 120 h 150"/>
              <a:gd name="T48" fmla="*/ 94 w 195"/>
              <a:gd name="T49" fmla="*/ 132 h 150"/>
              <a:gd name="T50" fmla="*/ 81 w 195"/>
              <a:gd name="T51" fmla="*/ 137 h 150"/>
              <a:gd name="T52" fmla="*/ 71 w 195"/>
              <a:gd name="T53" fmla="*/ 140 h 150"/>
              <a:gd name="T54" fmla="*/ 65 w 195"/>
              <a:gd name="T55" fmla="*/ 148 h 150"/>
              <a:gd name="T56" fmla="*/ 62 w 195"/>
              <a:gd name="T57" fmla="*/ 150 h 150"/>
              <a:gd name="T58" fmla="*/ 47 w 195"/>
              <a:gd name="T59" fmla="*/ 148 h 150"/>
              <a:gd name="T60" fmla="*/ 43 w 195"/>
              <a:gd name="T61" fmla="*/ 145 h 150"/>
              <a:gd name="T62" fmla="*/ 41 w 195"/>
              <a:gd name="T63" fmla="*/ 140 h 150"/>
              <a:gd name="T64" fmla="*/ 42 w 195"/>
              <a:gd name="T65" fmla="*/ 134 h 150"/>
              <a:gd name="T66" fmla="*/ 41 w 195"/>
              <a:gd name="T67" fmla="*/ 128 h 150"/>
              <a:gd name="T68" fmla="*/ 40 w 195"/>
              <a:gd name="T69" fmla="*/ 123 h 150"/>
              <a:gd name="T70" fmla="*/ 33 w 195"/>
              <a:gd name="T71" fmla="*/ 119 h 150"/>
              <a:gd name="T72" fmla="*/ 29 w 195"/>
              <a:gd name="T73" fmla="*/ 114 h 150"/>
              <a:gd name="T74" fmla="*/ 30 w 195"/>
              <a:gd name="T75" fmla="*/ 108 h 150"/>
              <a:gd name="T76" fmla="*/ 29 w 195"/>
              <a:gd name="T77" fmla="*/ 102 h 150"/>
              <a:gd name="T78" fmla="*/ 18 w 195"/>
              <a:gd name="T79" fmla="*/ 91 h 150"/>
              <a:gd name="T80" fmla="*/ 12 w 195"/>
              <a:gd name="T81" fmla="*/ 81 h 150"/>
              <a:gd name="T82" fmla="*/ 9 w 195"/>
              <a:gd name="T83" fmla="*/ 75 h 150"/>
              <a:gd name="T84" fmla="*/ 13 w 195"/>
              <a:gd name="T85" fmla="*/ 69 h 150"/>
              <a:gd name="T86" fmla="*/ 18 w 195"/>
              <a:gd name="T87" fmla="*/ 64 h 150"/>
              <a:gd name="T88" fmla="*/ 9 w 195"/>
              <a:gd name="T89" fmla="*/ 53 h 150"/>
              <a:gd name="T90" fmla="*/ 1 w 195"/>
              <a:gd name="T91" fmla="*/ 48 h 150"/>
              <a:gd name="T92" fmla="*/ 1 w 195"/>
              <a:gd name="T93" fmla="*/ 45 h 150"/>
              <a:gd name="T94" fmla="*/ 12 w 195"/>
              <a:gd name="T95" fmla="*/ 40 h 150"/>
              <a:gd name="T96" fmla="*/ 27 w 195"/>
              <a:gd name="T97" fmla="*/ 34 h 150"/>
              <a:gd name="T98" fmla="*/ 33 w 195"/>
              <a:gd name="T99" fmla="*/ 34 h 150"/>
              <a:gd name="T100" fmla="*/ 42 w 195"/>
              <a:gd name="T101" fmla="*/ 38 h 150"/>
              <a:gd name="T102" fmla="*/ 50 w 195"/>
              <a:gd name="T103" fmla="*/ 36 h 150"/>
              <a:gd name="T104" fmla="*/ 53 w 195"/>
              <a:gd name="T105" fmla="*/ 26 h 150"/>
              <a:gd name="T106" fmla="*/ 58 w 195"/>
              <a:gd name="T107" fmla="*/ 21 h 150"/>
              <a:gd name="T108" fmla="*/ 69 w 195"/>
              <a:gd name="T109" fmla="*/ 20 h 150"/>
              <a:gd name="T110" fmla="*/ 85 w 195"/>
              <a:gd name="T111" fmla="*/ 13 h 150"/>
              <a:gd name="T112" fmla="*/ 102 w 195"/>
              <a:gd name="T113" fmla="*/ 5 h 150"/>
              <a:gd name="T114" fmla="*/ 123 w 195"/>
              <a:gd name="T115" fmla="*/ 0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95" h="150">
                <a:moveTo>
                  <a:pt x="124" y="0"/>
                </a:moveTo>
                <a:lnTo>
                  <a:pt x="125" y="0"/>
                </a:lnTo>
                <a:lnTo>
                  <a:pt x="125" y="0"/>
                </a:lnTo>
                <a:lnTo>
                  <a:pt x="125" y="0"/>
                </a:lnTo>
                <a:lnTo>
                  <a:pt x="125" y="1"/>
                </a:lnTo>
                <a:lnTo>
                  <a:pt x="125" y="1"/>
                </a:lnTo>
                <a:lnTo>
                  <a:pt x="125" y="1"/>
                </a:lnTo>
                <a:lnTo>
                  <a:pt x="125" y="2"/>
                </a:lnTo>
                <a:lnTo>
                  <a:pt x="125" y="3"/>
                </a:lnTo>
                <a:lnTo>
                  <a:pt x="126" y="4"/>
                </a:lnTo>
                <a:lnTo>
                  <a:pt x="126" y="4"/>
                </a:lnTo>
                <a:lnTo>
                  <a:pt x="127" y="5"/>
                </a:lnTo>
                <a:lnTo>
                  <a:pt x="128" y="6"/>
                </a:lnTo>
                <a:lnTo>
                  <a:pt x="129" y="6"/>
                </a:lnTo>
                <a:lnTo>
                  <a:pt x="132" y="9"/>
                </a:lnTo>
                <a:lnTo>
                  <a:pt x="135" y="10"/>
                </a:lnTo>
                <a:lnTo>
                  <a:pt x="139" y="14"/>
                </a:lnTo>
                <a:lnTo>
                  <a:pt x="140" y="15"/>
                </a:lnTo>
                <a:lnTo>
                  <a:pt x="142" y="15"/>
                </a:lnTo>
                <a:lnTo>
                  <a:pt x="143" y="16"/>
                </a:lnTo>
                <a:lnTo>
                  <a:pt x="146" y="17"/>
                </a:lnTo>
                <a:lnTo>
                  <a:pt x="147" y="17"/>
                </a:lnTo>
                <a:lnTo>
                  <a:pt x="148" y="17"/>
                </a:lnTo>
                <a:lnTo>
                  <a:pt x="149" y="18"/>
                </a:lnTo>
                <a:lnTo>
                  <a:pt x="149" y="18"/>
                </a:lnTo>
                <a:lnTo>
                  <a:pt x="150" y="19"/>
                </a:lnTo>
                <a:lnTo>
                  <a:pt x="151" y="23"/>
                </a:lnTo>
                <a:lnTo>
                  <a:pt x="152" y="24"/>
                </a:lnTo>
                <a:lnTo>
                  <a:pt x="152" y="25"/>
                </a:lnTo>
                <a:lnTo>
                  <a:pt x="153" y="26"/>
                </a:lnTo>
                <a:lnTo>
                  <a:pt x="154" y="27"/>
                </a:lnTo>
                <a:lnTo>
                  <a:pt x="155" y="28"/>
                </a:lnTo>
                <a:lnTo>
                  <a:pt x="156" y="29"/>
                </a:lnTo>
                <a:lnTo>
                  <a:pt x="157" y="30"/>
                </a:lnTo>
                <a:lnTo>
                  <a:pt x="158" y="30"/>
                </a:lnTo>
                <a:lnTo>
                  <a:pt x="159" y="31"/>
                </a:lnTo>
                <a:lnTo>
                  <a:pt x="161" y="31"/>
                </a:lnTo>
                <a:lnTo>
                  <a:pt x="166" y="33"/>
                </a:lnTo>
                <a:lnTo>
                  <a:pt x="168" y="34"/>
                </a:lnTo>
                <a:lnTo>
                  <a:pt x="173" y="36"/>
                </a:lnTo>
                <a:lnTo>
                  <a:pt x="174" y="37"/>
                </a:lnTo>
                <a:lnTo>
                  <a:pt x="175" y="38"/>
                </a:lnTo>
                <a:lnTo>
                  <a:pt x="176" y="39"/>
                </a:lnTo>
                <a:lnTo>
                  <a:pt x="177" y="40"/>
                </a:lnTo>
                <a:lnTo>
                  <a:pt x="178" y="41"/>
                </a:lnTo>
                <a:lnTo>
                  <a:pt x="180" y="44"/>
                </a:lnTo>
                <a:lnTo>
                  <a:pt x="181" y="45"/>
                </a:lnTo>
                <a:lnTo>
                  <a:pt x="182" y="45"/>
                </a:lnTo>
                <a:lnTo>
                  <a:pt x="182" y="46"/>
                </a:lnTo>
                <a:lnTo>
                  <a:pt x="183" y="47"/>
                </a:lnTo>
                <a:lnTo>
                  <a:pt x="188" y="51"/>
                </a:lnTo>
                <a:lnTo>
                  <a:pt x="189" y="52"/>
                </a:lnTo>
                <a:lnTo>
                  <a:pt x="190" y="52"/>
                </a:lnTo>
                <a:lnTo>
                  <a:pt x="191" y="53"/>
                </a:lnTo>
                <a:lnTo>
                  <a:pt x="193" y="55"/>
                </a:lnTo>
                <a:lnTo>
                  <a:pt x="193" y="56"/>
                </a:lnTo>
                <a:lnTo>
                  <a:pt x="194" y="57"/>
                </a:lnTo>
                <a:lnTo>
                  <a:pt x="195" y="58"/>
                </a:lnTo>
                <a:lnTo>
                  <a:pt x="195" y="60"/>
                </a:lnTo>
                <a:lnTo>
                  <a:pt x="195" y="60"/>
                </a:lnTo>
                <a:lnTo>
                  <a:pt x="195" y="61"/>
                </a:lnTo>
                <a:lnTo>
                  <a:pt x="195" y="62"/>
                </a:lnTo>
                <a:lnTo>
                  <a:pt x="195" y="63"/>
                </a:lnTo>
                <a:lnTo>
                  <a:pt x="194" y="65"/>
                </a:lnTo>
                <a:lnTo>
                  <a:pt x="193" y="66"/>
                </a:lnTo>
                <a:lnTo>
                  <a:pt x="193" y="67"/>
                </a:lnTo>
                <a:lnTo>
                  <a:pt x="192" y="67"/>
                </a:lnTo>
                <a:lnTo>
                  <a:pt x="191" y="68"/>
                </a:lnTo>
                <a:lnTo>
                  <a:pt x="190" y="69"/>
                </a:lnTo>
                <a:lnTo>
                  <a:pt x="189" y="70"/>
                </a:lnTo>
                <a:lnTo>
                  <a:pt x="186" y="72"/>
                </a:lnTo>
                <a:lnTo>
                  <a:pt x="179" y="76"/>
                </a:lnTo>
                <a:lnTo>
                  <a:pt x="178" y="76"/>
                </a:lnTo>
                <a:lnTo>
                  <a:pt x="177" y="77"/>
                </a:lnTo>
                <a:lnTo>
                  <a:pt x="176" y="78"/>
                </a:lnTo>
                <a:lnTo>
                  <a:pt x="175" y="79"/>
                </a:lnTo>
                <a:lnTo>
                  <a:pt x="174" y="80"/>
                </a:lnTo>
                <a:lnTo>
                  <a:pt x="174" y="80"/>
                </a:lnTo>
                <a:lnTo>
                  <a:pt x="174" y="81"/>
                </a:lnTo>
                <a:lnTo>
                  <a:pt x="173" y="82"/>
                </a:lnTo>
                <a:lnTo>
                  <a:pt x="173" y="83"/>
                </a:lnTo>
                <a:lnTo>
                  <a:pt x="174" y="84"/>
                </a:lnTo>
                <a:lnTo>
                  <a:pt x="174" y="85"/>
                </a:lnTo>
                <a:lnTo>
                  <a:pt x="174" y="85"/>
                </a:lnTo>
                <a:lnTo>
                  <a:pt x="174" y="86"/>
                </a:lnTo>
                <a:lnTo>
                  <a:pt x="176" y="87"/>
                </a:lnTo>
                <a:lnTo>
                  <a:pt x="177" y="88"/>
                </a:lnTo>
                <a:lnTo>
                  <a:pt x="177" y="89"/>
                </a:lnTo>
                <a:lnTo>
                  <a:pt x="178" y="90"/>
                </a:lnTo>
                <a:lnTo>
                  <a:pt x="178" y="91"/>
                </a:lnTo>
                <a:lnTo>
                  <a:pt x="178" y="91"/>
                </a:lnTo>
                <a:lnTo>
                  <a:pt x="178" y="92"/>
                </a:lnTo>
                <a:lnTo>
                  <a:pt x="179" y="96"/>
                </a:lnTo>
                <a:lnTo>
                  <a:pt x="180" y="101"/>
                </a:lnTo>
                <a:lnTo>
                  <a:pt x="180" y="104"/>
                </a:lnTo>
                <a:lnTo>
                  <a:pt x="180" y="105"/>
                </a:lnTo>
                <a:lnTo>
                  <a:pt x="180" y="106"/>
                </a:lnTo>
                <a:lnTo>
                  <a:pt x="179" y="107"/>
                </a:lnTo>
                <a:lnTo>
                  <a:pt x="179" y="109"/>
                </a:lnTo>
                <a:lnTo>
                  <a:pt x="178" y="110"/>
                </a:lnTo>
                <a:lnTo>
                  <a:pt x="177" y="111"/>
                </a:lnTo>
                <a:lnTo>
                  <a:pt x="176" y="112"/>
                </a:lnTo>
                <a:lnTo>
                  <a:pt x="173" y="114"/>
                </a:lnTo>
                <a:lnTo>
                  <a:pt x="171" y="116"/>
                </a:lnTo>
                <a:lnTo>
                  <a:pt x="170" y="116"/>
                </a:lnTo>
                <a:lnTo>
                  <a:pt x="170" y="117"/>
                </a:lnTo>
                <a:lnTo>
                  <a:pt x="169" y="117"/>
                </a:lnTo>
                <a:lnTo>
                  <a:pt x="168" y="117"/>
                </a:lnTo>
                <a:lnTo>
                  <a:pt x="167" y="117"/>
                </a:lnTo>
                <a:lnTo>
                  <a:pt x="165" y="117"/>
                </a:lnTo>
                <a:lnTo>
                  <a:pt x="163" y="117"/>
                </a:lnTo>
                <a:lnTo>
                  <a:pt x="162" y="117"/>
                </a:lnTo>
                <a:lnTo>
                  <a:pt x="160" y="116"/>
                </a:lnTo>
                <a:lnTo>
                  <a:pt x="159" y="116"/>
                </a:lnTo>
                <a:lnTo>
                  <a:pt x="158" y="115"/>
                </a:lnTo>
                <a:lnTo>
                  <a:pt x="156" y="114"/>
                </a:lnTo>
                <a:lnTo>
                  <a:pt x="153" y="112"/>
                </a:lnTo>
                <a:lnTo>
                  <a:pt x="151" y="111"/>
                </a:lnTo>
                <a:lnTo>
                  <a:pt x="150" y="110"/>
                </a:lnTo>
                <a:lnTo>
                  <a:pt x="148" y="110"/>
                </a:lnTo>
                <a:lnTo>
                  <a:pt x="146" y="109"/>
                </a:lnTo>
                <a:lnTo>
                  <a:pt x="145" y="109"/>
                </a:lnTo>
                <a:lnTo>
                  <a:pt x="144" y="109"/>
                </a:lnTo>
                <a:lnTo>
                  <a:pt x="143" y="109"/>
                </a:lnTo>
                <a:lnTo>
                  <a:pt x="140" y="109"/>
                </a:lnTo>
                <a:lnTo>
                  <a:pt x="136" y="109"/>
                </a:lnTo>
                <a:lnTo>
                  <a:pt x="135" y="109"/>
                </a:lnTo>
                <a:lnTo>
                  <a:pt x="133" y="109"/>
                </a:lnTo>
                <a:lnTo>
                  <a:pt x="129" y="110"/>
                </a:lnTo>
                <a:lnTo>
                  <a:pt x="128" y="110"/>
                </a:lnTo>
                <a:lnTo>
                  <a:pt x="127" y="110"/>
                </a:lnTo>
                <a:lnTo>
                  <a:pt x="126" y="111"/>
                </a:lnTo>
                <a:lnTo>
                  <a:pt x="125" y="111"/>
                </a:lnTo>
                <a:lnTo>
                  <a:pt x="124" y="112"/>
                </a:lnTo>
                <a:lnTo>
                  <a:pt x="124" y="112"/>
                </a:lnTo>
                <a:lnTo>
                  <a:pt x="123" y="113"/>
                </a:lnTo>
                <a:lnTo>
                  <a:pt x="121" y="115"/>
                </a:lnTo>
                <a:lnTo>
                  <a:pt x="120" y="116"/>
                </a:lnTo>
                <a:lnTo>
                  <a:pt x="119" y="117"/>
                </a:lnTo>
                <a:lnTo>
                  <a:pt x="117" y="118"/>
                </a:lnTo>
                <a:lnTo>
                  <a:pt x="116" y="118"/>
                </a:lnTo>
                <a:lnTo>
                  <a:pt x="115" y="119"/>
                </a:lnTo>
                <a:lnTo>
                  <a:pt x="112" y="120"/>
                </a:lnTo>
                <a:lnTo>
                  <a:pt x="110" y="120"/>
                </a:lnTo>
                <a:lnTo>
                  <a:pt x="108" y="121"/>
                </a:lnTo>
                <a:lnTo>
                  <a:pt x="107" y="122"/>
                </a:lnTo>
                <a:lnTo>
                  <a:pt x="106" y="123"/>
                </a:lnTo>
                <a:lnTo>
                  <a:pt x="103" y="125"/>
                </a:lnTo>
                <a:lnTo>
                  <a:pt x="95" y="131"/>
                </a:lnTo>
                <a:lnTo>
                  <a:pt x="94" y="132"/>
                </a:lnTo>
                <a:lnTo>
                  <a:pt x="93" y="133"/>
                </a:lnTo>
                <a:lnTo>
                  <a:pt x="92" y="133"/>
                </a:lnTo>
                <a:lnTo>
                  <a:pt x="91" y="134"/>
                </a:lnTo>
                <a:lnTo>
                  <a:pt x="88" y="135"/>
                </a:lnTo>
                <a:lnTo>
                  <a:pt x="84" y="136"/>
                </a:lnTo>
                <a:lnTo>
                  <a:pt x="81" y="137"/>
                </a:lnTo>
                <a:lnTo>
                  <a:pt x="80" y="137"/>
                </a:lnTo>
                <a:lnTo>
                  <a:pt x="78" y="138"/>
                </a:lnTo>
                <a:lnTo>
                  <a:pt x="73" y="139"/>
                </a:lnTo>
                <a:lnTo>
                  <a:pt x="72" y="139"/>
                </a:lnTo>
                <a:lnTo>
                  <a:pt x="71" y="140"/>
                </a:lnTo>
                <a:lnTo>
                  <a:pt x="71" y="140"/>
                </a:lnTo>
                <a:lnTo>
                  <a:pt x="70" y="141"/>
                </a:lnTo>
                <a:lnTo>
                  <a:pt x="69" y="142"/>
                </a:lnTo>
                <a:lnTo>
                  <a:pt x="69" y="142"/>
                </a:lnTo>
                <a:lnTo>
                  <a:pt x="68" y="144"/>
                </a:lnTo>
                <a:lnTo>
                  <a:pt x="66" y="147"/>
                </a:lnTo>
                <a:lnTo>
                  <a:pt x="65" y="148"/>
                </a:lnTo>
                <a:lnTo>
                  <a:pt x="65" y="148"/>
                </a:lnTo>
                <a:lnTo>
                  <a:pt x="65" y="149"/>
                </a:lnTo>
                <a:lnTo>
                  <a:pt x="64" y="149"/>
                </a:lnTo>
                <a:lnTo>
                  <a:pt x="64" y="149"/>
                </a:lnTo>
                <a:lnTo>
                  <a:pt x="63" y="150"/>
                </a:lnTo>
                <a:lnTo>
                  <a:pt x="62" y="150"/>
                </a:lnTo>
                <a:lnTo>
                  <a:pt x="59" y="150"/>
                </a:lnTo>
                <a:lnTo>
                  <a:pt x="57" y="150"/>
                </a:lnTo>
                <a:lnTo>
                  <a:pt x="52" y="149"/>
                </a:lnTo>
                <a:lnTo>
                  <a:pt x="50" y="149"/>
                </a:lnTo>
                <a:lnTo>
                  <a:pt x="48" y="149"/>
                </a:lnTo>
                <a:lnTo>
                  <a:pt x="47" y="148"/>
                </a:lnTo>
                <a:lnTo>
                  <a:pt x="46" y="148"/>
                </a:lnTo>
                <a:lnTo>
                  <a:pt x="45" y="148"/>
                </a:lnTo>
                <a:lnTo>
                  <a:pt x="44" y="147"/>
                </a:lnTo>
                <a:lnTo>
                  <a:pt x="44" y="147"/>
                </a:lnTo>
                <a:lnTo>
                  <a:pt x="43" y="146"/>
                </a:lnTo>
                <a:lnTo>
                  <a:pt x="43" y="145"/>
                </a:lnTo>
                <a:lnTo>
                  <a:pt x="42" y="145"/>
                </a:lnTo>
                <a:lnTo>
                  <a:pt x="42" y="144"/>
                </a:lnTo>
                <a:lnTo>
                  <a:pt x="41" y="143"/>
                </a:lnTo>
                <a:lnTo>
                  <a:pt x="41" y="142"/>
                </a:lnTo>
                <a:lnTo>
                  <a:pt x="41" y="142"/>
                </a:lnTo>
                <a:lnTo>
                  <a:pt x="41" y="140"/>
                </a:lnTo>
                <a:lnTo>
                  <a:pt x="41" y="139"/>
                </a:lnTo>
                <a:lnTo>
                  <a:pt x="42" y="137"/>
                </a:lnTo>
                <a:lnTo>
                  <a:pt x="42" y="136"/>
                </a:lnTo>
                <a:lnTo>
                  <a:pt x="42" y="135"/>
                </a:lnTo>
                <a:lnTo>
                  <a:pt x="42" y="135"/>
                </a:lnTo>
                <a:lnTo>
                  <a:pt x="42" y="134"/>
                </a:lnTo>
                <a:lnTo>
                  <a:pt x="42" y="134"/>
                </a:lnTo>
                <a:lnTo>
                  <a:pt x="41" y="133"/>
                </a:lnTo>
                <a:lnTo>
                  <a:pt x="41" y="132"/>
                </a:lnTo>
                <a:lnTo>
                  <a:pt x="41" y="132"/>
                </a:lnTo>
                <a:lnTo>
                  <a:pt x="41" y="131"/>
                </a:lnTo>
                <a:lnTo>
                  <a:pt x="41" y="128"/>
                </a:lnTo>
                <a:lnTo>
                  <a:pt x="41" y="127"/>
                </a:lnTo>
                <a:lnTo>
                  <a:pt x="41" y="126"/>
                </a:lnTo>
                <a:lnTo>
                  <a:pt x="41" y="125"/>
                </a:lnTo>
                <a:lnTo>
                  <a:pt x="41" y="124"/>
                </a:lnTo>
                <a:lnTo>
                  <a:pt x="41" y="124"/>
                </a:lnTo>
                <a:lnTo>
                  <a:pt x="40" y="123"/>
                </a:lnTo>
                <a:lnTo>
                  <a:pt x="40" y="123"/>
                </a:lnTo>
                <a:lnTo>
                  <a:pt x="39" y="122"/>
                </a:lnTo>
                <a:lnTo>
                  <a:pt x="38" y="121"/>
                </a:lnTo>
                <a:lnTo>
                  <a:pt x="35" y="120"/>
                </a:lnTo>
                <a:lnTo>
                  <a:pt x="34" y="119"/>
                </a:lnTo>
                <a:lnTo>
                  <a:pt x="33" y="119"/>
                </a:lnTo>
                <a:lnTo>
                  <a:pt x="32" y="118"/>
                </a:lnTo>
                <a:lnTo>
                  <a:pt x="31" y="117"/>
                </a:lnTo>
                <a:lnTo>
                  <a:pt x="30" y="116"/>
                </a:lnTo>
                <a:lnTo>
                  <a:pt x="29" y="116"/>
                </a:lnTo>
                <a:lnTo>
                  <a:pt x="29" y="115"/>
                </a:lnTo>
                <a:lnTo>
                  <a:pt x="29" y="114"/>
                </a:lnTo>
                <a:lnTo>
                  <a:pt x="28" y="113"/>
                </a:lnTo>
                <a:lnTo>
                  <a:pt x="28" y="113"/>
                </a:lnTo>
                <a:lnTo>
                  <a:pt x="28" y="112"/>
                </a:lnTo>
                <a:lnTo>
                  <a:pt x="29" y="111"/>
                </a:lnTo>
                <a:lnTo>
                  <a:pt x="29" y="110"/>
                </a:lnTo>
                <a:lnTo>
                  <a:pt x="30" y="108"/>
                </a:lnTo>
                <a:lnTo>
                  <a:pt x="30" y="107"/>
                </a:lnTo>
                <a:lnTo>
                  <a:pt x="30" y="106"/>
                </a:lnTo>
                <a:lnTo>
                  <a:pt x="30" y="105"/>
                </a:lnTo>
                <a:lnTo>
                  <a:pt x="30" y="104"/>
                </a:lnTo>
                <a:lnTo>
                  <a:pt x="30" y="103"/>
                </a:lnTo>
                <a:lnTo>
                  <a:pt x="29" y="102"/>
                </a:lnTo>
                <a:lnTo>
                  <a:pt x="29" y="101"/>
                </a:lnTo>
                <a:lnTo>
                  <a:pt x="28" y="100"/>
                </a:lnTo>
                <a:lnTo>
                  <a:pt x="23" y="97"/>
                </a:lnTo>
                <a:lnTo>
                  <a:pt x="21" y="95"/>
                </a:lnTo>
                <a:lnTo>
                  <a:pt x="19" y="93"/>
                </a:lnTo>
                <a:lnTo>
                  <a:pt x="18" y="91"/>
                </a:lnTo>
                <a:lnTo>
                  <a:pt x="17" y="90"/>
                </a:lnTo>
                <a:lnTo>
                  <a:pt x="16" y="88"/>
                </a:lnTo>
                <a:lnTo>
                  <a:pt x="15" y="87"/>
                </a:lnTo>
                <a:lnTo>
                  <a:pt x="13" y="83"/>
                </a:lnTo>
                <a:lnTo>
                  <a:pt x="13" y="82"/>
                </a:lnTo>
                <a:lnTo>
                  <a:pt x="12" y="81"/>
                </a:lnTo>
                <a:lnTo>
                  <a:pt x="10" y="78"/>
                </a:lnTo>
                <a:lnTo>
                  <a:pt x="9" y="77"/>
                </a:lnTo>
                <a:lnTo>
                  <a:pt x="9" y="76"/>
                </a:lnTo>
                <a:lnTo>
                  <a:pt x="9" y="76"/>
                </a:lnTo>
                <a:lnTo>
                  <a:pt x="9" y="75"/>
                </a:lnTo>
                <a:lnTo>
                  <a:pt x="9" y="75"/>
                </a:lnTo>
                <a:lnTo>
                  <a:pt x="9" y="73"/>
                </a:lnTo>
                <a:lnTo>
                  <a:pt x="10" y="72"/>
                </a:lnTo>
                <a:lnTo>
                  <a:pt x="11" y="71"/>
                </a:lnTo>
                <a:lnTo>
                  <a:pt x="12" y="70"/>
                </a:lnTo>
                <a:lnTo>
                  <a:pt x="12" y="70"/>
                </a:lnTo>
                <a:lnTo>
                  <a:pt x="13" y="69"/>
                </a:lnTo>
                <a:lnTo>
                  <a:pt x="16" y="67"/>
                </a:lnTo>
                <a:lnTo>
                  <a:pt x="17" y="66"/>
                </a:lnTo>
                <a:lnTo>
                  <a:pt x="18" y="66"/>
                </a:lnTo>
                <a:lnTo>
                  <a:pt x="18" y="65"/>
                </a:lnTo>
                <a:lnTo>
                  <a:pt x="18" y="64"/>
                </a:lnTo>
                <a:lnTo>
                  <a:pt x="18" y="64"/>
                </a:lnTo>
                <a:lnTo>
                  <a:pt x="18" y="63"/>
                </a:lnTo>
                <a:lnTo>
                  <a:pt x="18" y="62"/>
                </a:lnTo>
                <a:lnTo>
                  <a:pt x="17" y="62"/>
                </a:lnTo>
                <a:lnTo>
                  <a:pt x="15" y="60"/>
                </a:lnTo>
                <a:lnTo>
                  <a:pt x="12" y="56"/>
                </a:lnTo>
                <a:lnTo>
                  <a:pt x="9" y="53"/>
                </a:lnTo>
                <a:lnTo>
                  <a:pt x="7" y="51"/>
                </a:lnTo>
                <a:lnTo>
                  <a:pt x="6" y="51"/>
                </a:lnTo>
                <a:lnTo>
                  <a:pt x="5" y="50"/>
                </a:lnTo>
                <a:lnTo>
                  <a:pt x="4" y="49"/>
                </a:lnTo>
                <a:lnTo>
                  <a:pt x="2" y="48"/>
                </a:lnTo>
                <a:lnTo>
                  <a:pt x="1" y="48"/>
                </a:lnTo>
                <a:lnTo>
                  <a:pt x="1" y="47"/>
                </a:lnTo>
                <a:lnTo>
                  <a:pt x="0" y="47"/>
                </a:lnTo>
                <a:lnTo>
                  <a:pt x="0" y="47"/>
                </a:lnTo>
                <a:lnTo>
                  <a:pt x="0" y="46"/>
                </a:lnTo>
                <a:lnTo>
                  <a:pt x="0" y="46"/>
                </a:lnTo>
                <a:lnTo>
                  <a:pt x="1" y="45"/>
                </a:lnTo>
                <a:lnTo>
                  <a:pt x="1" y="45"/>
                </a:lnTo>
                <a:lnTo>
                  <a:pt x="2" y="44"/>
                </a:lnTo>
                <a:lnTo>
                  <a:pt x="3" y="43"/>
                </a:lnTo>
                <a:lnTo>
                  <a:pt x="5" y="43"/>
                </a:lnTo>
                <a:lnTo>
                  <a:pt x="9" y="41"/>
                </a:lnTo>
                <a:lnTo>
                  <a:pt x="12" y="40"/>
                </a:lnTo>
                <a:lnTo>
                  <a:pt x="15" y="39"/>
                </a:lnTo>
                <a:lnTo>
                  <a:pt x="19" y="38"/>
                </a:lnTo>
                <a:lnTo>
                  <a:pt x="21" y="37"/>
                </a:lnTo>
                <a:lnTo>
                  <a:pt x="23" y="36"/>
                </a:lnTo>
                <a:lnTo>
                  <a:pt x="26" y="35"/>
                </a:lnTo>
                <a:lnTo>
                  <a:pt x="27" y="34"/>
                </a:lnTo>
                <a:lnTo>
                  <a:pt x="28" y="34"/>
                </a:lnTo>
                <a:lnTo>
                  <a:pt x="29" y="34"/>
                </a:lnTo>
                <a:lnTo>
                  <a:pt x="30" y="34"/>
                </a:lnTo>
                <a:lnTo>
                  <a:pt x="31" y="34"/>
                </a:lnTo>
                <a:lnTo>
                  <a:pt x="32" y="34"/>
                </a:lnTo>
                <a:lnTo>
                  <a:pt x="33" y="34"/>
                </a:lnTo>
                <a:lnTo>
                  <a:pt x="34" y="35"/>
                </a:lnTo>
                <a:lnTo>
                  <a:pt x="36" y="36"/>
                </a:lnTo>
                <a:lnTo>
                  <a:pt x="37" y="37"/>
                </a:lnTo>
                <a:lnTo>
                  <a:pt x="39" y="37"/>
                </a:lnTo>
                <a:lnTo>
                  <a:pt x="40" y="37"/>
                </a:lnTo>
                <a:lnTo>
                  <a:pt x="42" y="38"/>
                </a:lnTo>
                <a:lnTo>
                  <a:pt x="44" y="38"/>
                </a:lnTo>
                <a:lnTo>
                  <a:pt x="46" y="38"/>
                </a:lnTo>
                <a:lnTo>
                  <a:pt x="47" y="37"/>
                </a:lnTo>
                <a:lnTo>
                  <a:pt x="48" y="37"/>
                </a:lnTo>
                <a:lnTo>
                  <a:pt x="49" y="36"/>
                </a:lnTo>
                <a:lnTo>
                  <a:pt x="50" y="36"/>
                </a:lnTo>
                <a:lnTo>
                  <a:pt x="50" y="35"/>
                </a:lnTo>
                <a:lnTo>
                  <a:pt x="50" y="34"/>
                </a:lnTo>
                <a:lnTo>
                  <a:pt x="51" y="32"/>
                </a:lnTo>
                <a:lnTo>
                  <a:pt x="52" y="29"/>
                </a:lnTo>
                <a:lnTo>
                  <a:pt x="52" y="27"/>
                </a:lnTo>
                <a:lnTo>
                  <a:pt x="53" y="26"/>
                </a:lnTo>
                <a:lnTo>
                  <a:pt x="54" y="25"/>
                </a:lnTo>
                <a:lnTo>
                  <a:pt x="54" y="24"/>
                </a:lnTo>
                <a:lnTo>
                  <a:pt x="55" y="23"/>
                </a:lnTo>
                <a:lnTo>
                  <a:pt x="56" y="22"/>
                </a:lnTo>
                <a:lnTo>
                  <a:pt x="57" y="22"/>
                </a:lnTo>
                <a:lnTo>
                  <a:pt x="58" y="21"/>
                </a:lnTo>
                <a:lnTo>
                  <a:pt x="59" y="21"/>
                </a:lnTo>
                <a:lnTo>
                  <a:pt x="60" y="21"/>
                </a:lnTo>
                <a:lnTo>
                  <a:pt x="62" y="20"/>
                </a:lnTo>
                <a:lnTo>
                  <a:pt x="66" y="20"/>
                </a:lnTo>
                <a:lnTo>
                  <a:pt x="68" y="20"/>
                </a:lnTo>
                <a:lnTo>
                  <a:pt x="69" y="20"/>
                </a:lnTo>
                <a:lnTo>
                  <a:pt x="73" y="18"/>
                </a:lnTo>
                <a:lnTo>
                  <a:pt x="75" y="18"/>
                </a:lnTo>
                <a:lnTo>
                  <a:pt x="77" y="17"/>
                </a:lnTo>
                <a:lnTo>
                  <a:pt x="83" y="14"/>
                </a:lnTo>
                <a:lnTo>
                  <a:pt x="84" y="13"/>
                </a:lnTo>
                <a:lnTo>
                  <a:pt x="85" y="13"/>
                </a:lnTo>
                <a:lnTo>
                  <a:pt x="90" y="11"/>
                </a:lnTo>
                <a:lnTo>
                  <a:pt x="93" y="10"/>
                </a:lnTo>
                <a:lnTo>
                  <a:pt x="95" y="9"/>
                </a:lnTo>
                <a:lnTo>
                  <a:pt x="99" y="7"/>
                </a:lnTo>
                <a:lnTo>
                  <a:pt x="100" y="6"/>
                </a:lnTo>
                <a:lnTo>
                  <a:pt x="102" y="5"/>
                </a:lnTo>
                <a:lnTo>
                  <a:pt x="106" y="4"/>
                </a:lnTo>
                <a:lnTo>
                  <a:pt x="109" y="3"/>
                </a:lnTo>
                <a:lnTo>
                  <a:pt x="112" y="3"/>
                </a:lnTo>
                <a:lnTo>
                  <a:pt x="119" y="1"/>
                </a:lnTo>
                <a:lnTo>
                  <a:pt x="122" y="1"/>
                </a:lnTo>
                <a:lnTo>
                  <a:pt x="123" y="0"/>
                </a:lnTo>
                <a:lnTo>
                  <a:pt x="123" y="0"/>
                </a:lnTo>
                <a:lnTo>
                  <a:pt x="123" y="0"/>
                </a:lnTo>
                <a:lnTo>
                  <a:pt x="124" y="0"/>
                </a:lnTo>
                <a:close/>
              </a:path>
            </a:pathLst>
          </a:custGeom>
          <a:solidFill>
            <a:srgbClr val="7191D1"/>
          </a:solidFill>
          <a:ln w="26988">
            <a:solidFill>
              <a:srgbClr val="FFFFF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607" name="Freeform 260">
            <a:extLst>
              <a:ext uri="{FF2B5EF4-FFF2-40B4-BE49-F238E27FC236}">
                <a16:creationId xmlns:a16="http://schemas.microsoft.com/office/drawing/2014/main" id="{D9018DE7-93BC-4007-9FD3-6F208F482AD7}"/>
              </a:ext>
            </a:extLst>
          </p:cNvPr>
          <p:cNvSpPr>
            <a:spLocks noEditPoints="1"/>
          </p:cNvSpPr>
          <p:nvPr/>
        </p:nvSpPr>
        <p:spPr bwMode="auto">
          <a:xfrm>
            <a:off x="7933968" y="1793008"/>
            <a:ext cx="915103" cy="740846"/>
          </a:xfrm>
          <a:custGeom>
            <a:avLst/>
            <a:gdLst>
              <a:gd name="T0" fmla="*/ 691 w 898"/>
              <a:gd name="T1" fmla="*/ 30 h 727"/>
              <a:gd name="T2" fmla="*/ 725 w 898"/>
              <a:gd name="T3" fmla="*/ 76 h 727"/>
              <a:gd name="T4" fmla="*/ 732 w 898"/>
              <a:gd name="T5" fmla="*/ 149 h 727"/>
              <a:gd name="T6" fmla="*/ 745 w 898"/>
              <a:gd name="T7" fmla="*/ 182 h 727"/>
              <a:gd name="T8" fmla="*/ 784 w 898"/>
              <a:gd name="T9" fmla="*/ 215 h 727"/>
              <a:gd name="T10" fmla="*/ 832 w 898"/>
              <a:gd name="T11" fmla="*/ 248 h 727"/>
              <a:gd name="T12" fmla="*/ 826 w 898"/>
              <a:gd name="T13" fmla="*/ 308 h 727"/>
              <a:gd name="T14" fmla="*/ 849 w 898"/>
              <a:gd name="T15" fmla="*/ 338 h 727"/>
              <a:gd name="T16" fmla="*/ 838 w 898"/>
              <a:gd name="T17" fmla="*/ 370 h 727"/>
              <a:gd name="T18" fmla="*/ 855 w 898"/>
              <a:gd name="T19" fmla="*/ 397 h 727"/>
              <a:gd name="T20" fmla="*/ 895 w 898"/>
              <a:gd name="T21" fmla="*/ 430 h 727"/>
              <a:gd name="T22" fmla="*/ 884 w 898"/>
              <a:gd name="T23" fmla="*/ 498 h 727"/>
              <a:gd name="T24" fmla="*/ 857 w 898"/>
              <a:gd name="T25" fmla="*/ 534 h 727"/>
              <a:gd name="T26" fmla="*/ 799 w 898"/>
              <a:gd name="T27" fmla="*/ 560 h 727"/>
              <a:gd name="T28" fmla="*/ 752 w 898"/>
              <a:gd name="T29" fmla="*/ 599 h 727"/>
              <a:gd name="T30" fmla="*/ 778 w 898"/>
              <a:gd name="T31" fmla="*/ 647 h 727"/>
              <a:gd name="T32" fmla="*/ 741 w 898"/>
              <a:gd name="T33" fmla="*/ 671 h 727"/>
              <a:gd name="T34" fmla="*/ 668 w 898"/>
              <a:gd name="T35" fmla="*/ 666 h 727"/>
              <a:gd name="T36" fmla="*/ 644 w 898"/>
              <a:gd name="T37" fmla="*/ 701 h 727"/>
              <a:gd name="T38" fmla="*/ 608 w 898"/>
              <a:gd name="T39" fmla="*/ 679 h 727"/>
              <a:gd name="T40" fmla="*/ 559 w 898"/>
              <a:gd name="T41" fmla="*/ 678 h 727"/>
              <a:gd name="T42" fmla="*/ 522 w 898"/>
              <a:gd name="T43" fmla="*/ 726 h 727"/>
              <a:gd name="T44" fmla="*/ 481 w 898"/>
              <a:gd name="T45" fmla="*/ 710 h 727"/>
              <a:gd name="T46" fmla="*/ 422 w 898"/>
              <a:gd name="T47" fmla="*/ 698 h 727"/>
              <a:gd name="T48" fmla="*/ 386 w 898"/>
              <a:gd name="T49" fmla="*/ 706 h 727"/>
              <a:gd name="T50" fmla="*/ 337 w 898"/>
              <a:gd name="T51" fmla="*/ 707 h 727"/>
              <a:gd name="T52" fmla="*/ 276 w 898"/>
              <a:gd name="T53" fmla="*/ 692 h 727"/>
              <a:gd name="T54" fmla="*/ 227 w 898"/>
              <a:gd name="T55" fmla="*/ 722 h 727"/>
              <a:gd name="T56" fmla="*/ 179 w 898"/>
              <a:gd name="T57" fmla="*/ 720 h 727"/>
              <a:gd name="T58" fmla="*/ 141 w 898"/>
              <a:gd name="T59" fmla="*/ 698 h 727"/>
              <a:gd name="T60" fmla="*/ 123 w 898"/>
              <a:gd name="T61" fmla="*/ 645 h 727"/>
              <a:gd name="T62" fmla="*/ 119 w 898"/>
              <a:gd name="T63" fmla="*/ 622 h 727"/>
              <a:gd name="T64" fmla="*/ 112 w 898"/>
              <a:gd name="T65" fmla="*/ 600 h 727"/>
              <a:gd name="T66" fmla="*/ 159 w 898"/>
              <a:gd name="T67" fmla="*/ 571 h 727"/>
              <a:gd name="T68" fmla="*/ 167 w 898"/>
              <a:gd name="T69" fmla="*/ 519 h 727"/>
              <a:gd name="T70" fmla="*/ 152 w 898"/>
              <a:gd name="T71" fmla="*/ 440 h 727"/>
              <a:gd name="T72" fmla="*/ 103 w 898"/>
              <a:gd name="T73" fmla="*/ 402 h 727"/>
              <a:gd name="T74" fmla="*/ 47 w 898"/>
              <a:gd name="T75" fmla="*/ 381 h 727"/>
              <a:gd name="T76" fmla="*/ 2 w 898"/>
              <a:gd name="T77" fmla="*/ 376 h 727"/>
              <a:gd name="T78" fmla="*/ 9 w 898"/>
              <a:gd name="T79" fmla="*/ 332 h 727"/>
              <a:gd name="T80" fmla="*/ 39 w 898"/>
              <a:gd name="T81" fmla="*/ 297 h 727"/>
              <a:gd name="T82" fmla="*/ 102 w 898"/>
              <a:gd name="T83" fmla="*/ 258 h 727"/>
              <a:gd name="T84" fmla="*/ 163 w 898"/>
              <a:gd name="T85" fmla="*/ 242 h 727"/>
              <a:gd name="T86" fmla="*/ 213 w 898"/>
              <a:gd name="T87" fmla="*/ 224 h 727"/>
              <a:gd name="T88" fmla="*/ 249 w 898"/>
              <a:gd name="T89" fmla="*/ 188 h 727"/>
              <a:gd name="T90" fmla="*/ 335 w 898"/>
              <a:gd name="T91" fmla="*/ 181 h 727"/>
              <a:gd name="T92" fmla="*/ 408 w 898"/>
              <a:gd name="T93" fmla="*/ 171 h 727"/>
              <a:gd name="T94" fmla="*/ 426 w 898"/>
              <a:gd name="T95" fmla="*/ 126 h 727"/>
              <a:gd name="T96" fmla="*/ 450 w 898"/>
              <a:gd name="T97" fmla="*/ 83 h 727"/>
              <a:gd name="T98" fmla="*/ 482 w 898"/>
              <a:gd name="T99" fmla="*/ 76 h 727"/>
              <a:gd name="T100" fmla="*/ 514 w 898"/>
              <a:gd name="T101" fmla="*/ 92 h 727"/>
              <a:gd name="T102" fmla="*/ 573 w 898"/>
              <a:gd name="T103" fmla="*/ 45 h 727"/>
              <a:gd name="T104" fmla="*/ 619 w 898"/>
              <a:gd name="T105" fmla="*/ 29 h 727"/>
              <a:gd name="T106" fmla="*/ 429 w 898"/>
              <a:gd name="T107" fmla="*/ 306 h 727"/>
              <a:gd name="T108" fmla="*/ 380 w 898"/>
              <a:gd name="T109" fmla="*/ 323 h 727"/>
              <a:gd name="T110" fmla="*/ 364 w 898"/>
              <a:gd name="T111" fmla="*/ 359 h 727"/>
              <a:gd name="T112" fmla="*/ 382 w 898"/>
              <a:gd name="T113" fmla="*/ 405 h 727"/>
              <a:gd name="T114" fmla="*/ 398 w 898"/>
              <a:gd name="T115" fmla="*/ 437 h 727"/>
              <a:gd name="T116" fmla="*/ 464 w 898"/>
              <a:gd name="T117" fmla="*/ 409 h 727"/>
              <a:gd name="T118" fmla="*/ 522 w 898"/>
              <a:gd name="T119" fmla="*/ 405 h 727"/>
              <a:gd name="T120" fmla="*/ 544 w 898"/>
              <a:gd name="T121" fmla="*/ 356 h 727"/>
              <a:gd name="T122" fmla="*/ 504 w 898"/>
              <a:gd name="T123" fmla="*/ 314 h 7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898" h="727">
                <a:moveTo>
                  <a:pt x="639" y="0"/>
                </a:moveTo>
                <a:lnTo>
                  <a:pt x="640" y="1"/>
                </a:lnTo>
                <a:lnTo>
                  <a:pt x="641" y="1"/>
                </a:lnTo>
                <a:lnTo>
                  <a:pt x="642" y="2"/>
                </a:lnTo>
                <a:lnTo>
                  <a:pt x="642" y="2"/>
                </a:lnTo>
                <a:lnTo>
                  <a:pt x="645" y="5"/>
                </a:lnTo>
                <a:lnTo>
                  <a:pt x="646" y="6"/>
                </a:lnTo>
                <a:lnTo>
                  <a:pt x="648" y="7"/>
                </a:lnTo>
                <a:lnTo>
                  <a:pt x="651" y="9"/>
                </a:lnTo>
                <a:lnTo>
                  <a:pt x="652" y="10"/>
                </a:lnTo>
                <a:lnTo>
                  <a:pt x="653" y="11"/>
                </a:lnTo>
                <a:lnTo>
                  <a:pt x="654" y="13"/>
                </a:lnTo>
                <a:lnTo>
                  <a:pt x="654" y="13"/>
                </a:lnTo>
                <a:lnTo>
                  <a:pt x="655" y="14"/>
                </a:lnTo>
                <a:lnTo>
                  <a:pt x="656" y="14"/>
                </a:lnTo>
                <a:lnTo>
                  <a:pt x="657" y="15"/>
                </a:lnTo>
                <a:lnTo>
                  <a:pt x="658" y="15"/>
                </a:lnTo>
                <a:lnTo>
                  <a:pt x="658" y="15"/>
                </a:lnTo>
                <a:lnTo>
                  <a:pt x="659" y="14"/>
                </a:lnTo>
                <a:lnTo>
                  <a:pt x="660" y="14"/>
                </a:lnTo>
                <a:lnTo>
                  <a:pt x="660" y="14"/>
                </a:lnTo>
                <a:lnTo>
                  <a:pt x="662" y="13"/>
                </a:lnTo>
                <a:lnTo>
                  <a:pt x="663" y="12"/>
                </a:lnTo>
                <a:lnTo>
                  <a:pt x="664" y="11"/>
                </a:lnTo>
                <a:lnTo>
                  <a:pt x="665" y="11"/>
                </a:lnTo>
                <a:lnTo>
                  <a:pt x="666" y="11"/>
                </a:lnTo>
                <a:lnTo>
                  <a:pt x="667" y="11"/>
                </a:lnTo>
                <a:lnTo>
                  <a:pt x="668" y="11"/>
                </a:lnTo>
                <a:lnTo>
                  <a:pt x="672" y="12"/>
                </a:lnTo>
                <a:lnTo>
                  <a:pt x="673" y="12"/>
                </a:lnTo>
                <a:lnTo>
                  <a:pt x="674" y="12"/>
                </a:lnTo>
                <a:lnTo>
                  <a:pt x="675" y="13"/>
                </a:lnTo>
                <a:lnTo>
                  <a:pt x="676" y="13"/>
                </a:lnTo>
                <a:lnTo>
                  <a:pt x="677" y="14"/>
                </a:lnTo>
                <a:lnTo>
                  <a:pt x="678" y="16"/>
                </a:lnTo>
                <a:lnTo>
                  <a:pt x="682" y="20"/>
                </a:lnTo>
                <a:lnTo>
                  <a:pt x="688" y="27"/>
                </a:lnTo>
                <a:lnTo>
                  <a:pt x="691" y="30"/>
                </a:lnTo>
                <a:lnTo>
                  <a:pt x="692" y="30"/>
                </a:lnTo>
                <a:lnTo>
                  <a:pt x="692" y="31"/>
                </a:lnTo>
                <a:lnTo>
                  <a:pt x="693" y="32"/>
                </a:lnTo>
                <a:lnTo>
                  <a:pt x="695" y="32"/>
                </a:lnTo>
                <a:lnTo>
                  <a:pt x="696" y="33"/>
                </a:lnTo>
                <a:lnTo>
                  <a:pt x="699" y="34"/>
                </a:lnTo>
                <a:lnTo>
                  <a:pt x="700" y="34"/>
                </a:lnTo>
                <a:lnTo>
                  <a:pt x="701" y="35"/>
                </a:lnTo>
                <a:lnTo>
                  <a:pt x="703" y="36"/>
                </a:lnTo>
                <a:lnTo>
                  <a:pt x="705" y="38"/>
                </a:lnTo>
                <a:lnTo>
                  <a:pt x="708" y="40"/>
                </a:lnTo>
                <a:lnTo>
                  <a:pt x="709" y="41"/>
                </a:lnTo>
                <a:lnTo>
                  <a:pt x="710" y="42"/>
                </a:lnTo>
                <a:lnTo>
                  <a:pt x="711" y="43"/>
                </a:lnTo>
                <a:lnTo>
                  <a:pt x="712" y="45"/>
                </a:lnTo>
                <a:lnTo>
                  <a:pt x="713" y="46"/>
                </a:lnTo>
                <a:lnTo>
                  <a:pt x="715" y="50"/>
                </a:lnTo>
                <a:lnTo>
                  <a:pt x="716" y="52"/>
                </a:lnTo>
                <a:lnTo>
                  <a:pt x="717" y="53"/>
                </a:lnTo>
                <a:lnTo>
                  <a:pt x="718" y="53"/>
                </a:lnTo>
                <a:lnTo>
                  <a:pt x="719" y="55"/>
                </a:lnTo>
                <a:lnTo>
                  <a:pt x="720" y="55"/>
                </a:lnTo>
                <a:lnTo>
                  <a:pt x="721" y="56"/>
                </a:lnTo>
                <a:lnTo>
                  <a:pt x="722" y="57"/>
                </a:lnTo>
                <a:lnTo>
                  <a:pt x="724" y="58"/>
                </a:lnTo>
                <a:lnTo>
                  <a:pt x="727" y="59"/>
                </a:lnTo>
                <a:lnTo>
                  <a:pt x="733" y="62"/>
                </a:lnTo>
                <a:lnTo>
                  <a:pt x="734" y="62"/>
                </a:lnTo>
                <a:lnTo>
                  <a:pt x="736" y="63"/>
                </a:lnTo>
                <a:lnTo>
                  <a:pt x="735" y="64"/>
                </a:lnTo>
                <a:lnTo>
                  <a:pt x="733" y="66"/>
                </a:lnTo>
                <a:lnTo>
                  <a:pt x="730" y="69"/>
                </a:lnTo>
                <a:lnTo>
                  <a:pt x="728" y="71"/>
                </a:lnTo>
                <a:lnTo>
                  <a:pt x="727" y="72"/>
                </a:lnTo>
                <a:lnTo>
                  <a:pt x="726" y="73"/>
                </a:lnTo>
                <a:lnTo>
                  <a:pt x="726" y="74"/>
                </a:lnTo>
                <a:lnTo>
                  <a:pt x="726" y="75"/>
                </a:lnTo>
                <a:lnTo>
                  <a:pt x="725" y="76"/>
                </a:lnTo>
                <a:lnTo>
                  <a:pt x="725" y="77"/>
                </a:lnTo>
                <a:lnTo>
                  <a:pt x="725" y="78"/>
                </a:lnTo>
                <a:lnTo>
                  <a:pt x="726" y="79"/>
                </a:lnTo>
                <a:lnTo>
                  <a:pt x="726" y="80"/>
                </a:lnTo>
                <a:lnTo>
                  <a:pt x="728" y="83"/>
                </a:lnTo>
                <a:lnTo>
                  <a:pt x="729" y="85"/>
                </a:lnTo>
                <a:lnTo>
                  <a:pt x="729" y="87"/>
                </a:lnTo>
                <a:lnTo>
                  <a:pt x="730" y="90"/>
                </a:lnTo>
                <a:lnTo>
                  <a:pt x="731" y="93"/>
                </a:lnTo>
                <a:lnTo>
                  <a:pt x="732" y="94"/>
                </a:lnTo>
                <a:lnTo>
                  <a:pt x="732" y="95"/>
                </a:lnTo>
                <a:lnTo>
                  <a:pt x="732" y="96"/>
                </a:lnTo>
                <a:lnTo>
                  <a:pt x="732" y="99"/>
                </a:lnTo>
                <a:lnTo>
                  <a:pt x="732" y="105"/>
                </a:lnTo>
                <a:lnTo>
                  <a:pt x="732" y="107"/>
                </a:lnTo>
                <a:lnTo>
                  <a:pt x="732" y="109"/>
                </a:lnTo>
                <a:lnTo>
                  <a:pt x="732" y="110"/>
                </a:lnTo>
                <a:lnTo>
                  <a:pt x="733" y="111"/>
                </a:lnTo>
                <a:lnTo>
                  <a:pt x="734" y="112"/>
                </a:lnTo>
                <a:lnTo>
                  <a:pt x="735" y="114"/>
                </a:lnTo>
                <a:lnTo>
                  <a:pt x="736" y="115"/>
                </a:lnTo>
                <a:lnTo>
                  <a:pt x="736" y="117"/>
                </a:lnTo>
                <a:lnTo>
                  <a:pt x="737" y="118"/>
                </a:lnTo>
                <a:lnTo>
                  <a:pt x="738" y="119"/>
                </a:lnTo>
                <a:lnTo>
                  <a:pt x="739" y="125"/>
                </a:lnTo>
                <a:lnTo>
                  <a:pt x="739" y="127"/>
                </a:lnTo>
                <a:lnTo>
                  <a:pt x="739" y="128"/>
                </a:lnTo>
                <a:lnTo>
                  <a:pt x="739" y="130"/>
                </a:lnTo>
                <a:lnTo>
                  <a:pt x="739" y="132"/>
                </a:lnTo>
                <a:lnTo>
                  <a:pt x="739" y="134"/>
                </a:lnTo>
                <a:lnTo>
                  <a:pt x="738" y="136"/>
                </a:lnTo>
                <a:lnTo>
                  <a:pt x="738" y="137"/>
                </a:lnTo>
                <a:lnTo>
                  <a:pt x="737" y="138"/>
                </a:lnTo>
                <a:lnTo>
                  <a:pt x="735" y="142"/>
                </a:lnTo>
                <a:lnTo>
                  <a:pt x="734" y="143"/>
                </a:lnTo>
                <a:lnTo>
                  <a:pt x="734" y="144"/>
                </a:lnTo>
                <a:lnTo>
                  <a:pt x="732" y="148"/>
                </a:lnTo>
                <a:lnTo>
                  <a:pt x="732" y="149"/>
                </a:lnTo>
                <a:lnTo>
                  <a:pt x="731" y="150"/>
                </a:lnTo>
                <a:lnTo>
                  <a:pt x="731" y="150"/>
                </a:lnTo>
                <a:lnTo>
                  <a:pt x="730" y="151"/>
                </a:lnTo>
                <a:lnTo>
                  <a:pt x="729" y="152"/>
                </a:lnTo>
                <a:lnTo>
                  <a:pt x="726" y="153"/>
                </a:lnTo>
                <a:lnTo>
                  <a:pt x="725" y="154"/>
                </a:lnTo>
                <a:lnTo>
                  <a:pt x="724" y="154"/>
                </a:lnTo>
                <a:lnTo>
                  <a:pt x="724" y="155"/>
                </a:lnTo>
                <a:lnTo>
                  <a:pt x="723" y="156"/>
                </a:lnTo>
                <a:lnTo>
                  <a:pt x="722" y="157"/>
                </a:lnTo>
                <a:lnTo>
                  <a:pt x="722" y="158"/>
                </a:lnTo>
                <a:lnTo>
                  <a:pt x="722" y="159"/>
                </a:lnTo>
                <a:lnTo>
                  <a:pt x="722" y="160"/>
                </a:lnTo>
                <a:lnTo>
                  <a:pt x="722" y="161"/>
                </a:lnTo>
                <a:lnTo>
                  <a:pt x="722" y="162"/>
                </a:lnTo>
                <a:lnTo>
                  <a:pt x="723" y="163"/>
                </a:lnTo>
                <a:lnTo>
                  <a:pt x="723" y="164"/>
                </a:lnTo>
                <a:lnTo>
                  <a:pt x="725" y="167"/>
                </a:lnTo>
                <a:lnTo>
                  <a:pt x="726" y="168"/>
                </a:lnTo>
                <a:lnTo>
                  <a:pt x="726" y="169"/>
                </a:lnTo>
                <a:lnTo>
                  <a:pt x="727" y="171"/>
                </a:lnTo>
                <a:lnTo>
                  <a:pt x="727" y="173"/>
                </a:lnTo>
                <a:lnTo>
                  <a:pt x="728" y="174"/>
                </a:lnTo>
                <a:lnTo>
                  <a:pt x="728" y="175"/>
                </a:lnTo>
                <a:lnTo>
                  <a:pt x="729" y="176"/>
                </a:lnTo>
                <a:lnTo>
                  <a:pt x="730" y="177"/>
                </a:lnTo>
                <a:lnTo>
                  <a:pt x="731" y="177"/>
                </a:lnTo>
                <a:lnTo>
                  <a:pt x="732" y="178"/>
                </a:lnTo>
                <a:lnTo>
                  <a:pt x="733" y="179"/>
                </a:lnTo>
                <a:lnTo>
                  <a:pt x="734" y="179"/>
                </a:lnTo>
                <a:lnTo>
                  <a:pt x="735" y="180"/>
                </a:lnTo>
                <a:lnTo>
                  <a:pt x="736" y="180"/>
                </a:lnTo>
                <a:lnTo>
                  <a:pt x="737" y="180"/>
                </a:lnTo>
                <a:lnTo>
                  <a:pt x="738" y="181"/>
                </a:lnTo>
                <a:lnTo>
                  <a:pt x="739" y="181"/>
                </a:lnTo>
                <a:lnTo>
                  <a:pt x="743" y="181"/>
                </a:lnTo>
                <a:lnTo>
                  <a:pt x="744" y="181"/>
                </a:lnTo>
                <a:lnTo>
                  <a:pt x="745" y="182"/>
                </a:lnTo>
                <a:lnTo>
                  <a:pt x="747" y="182"/>
                </a:lnTo>
                <a:lnTo>
                  <a:pt x="748" y="183"/>
                </a:lnTo>
                <a:lnTo>
                  <a:pt x="749" y="184"/>
                </a:lnTo>
                <a:lnTo>
                  <a:pt x="750" y="184"/>
                </a:lnTo>
                <a:lnTo>
                  <a:pt x="751" y="185"/>
                </a:lnTo>
                <a:lnTo>
                  <a:pt x="752" y="187"/>
                </a:lnTo>
                <a:lnTo>
                  <a:pt x="753" y="188"/>
                </a:lnTo>
                <a:lnTo>
                  <a:pt x="754" y="189"/>
                </a:lnTo>
                <a:lnTo>
                  <a:pt x="756" y="191"/>
                </a:lnTo>
                <a:lnTo>
                  <a:pt x="758" y="192"/>
                </a:lnTo>
                <a:lnTo>
                  <a:pt x="760" y="194"/>
                </a:lnTo>
                <a:lnTo>
                  <a:pt x="760" y="195"/>
                </a:lnTo>
                <a:lnTo>
                  <a:pt x="761" y="196"/>
                </a:lnTo>
                <a:lnTo>
                  <a:pt x="762" y="197"/>
                </a:lnTo>
                <a:lnTo>
                  <a:pt x="762" y="198"/>
                </a:lnTo>
                <a:lnTo>
                  <a:pt x="762" y="199"/>
                </a:lnTo>
                <a:lnTo>
                  <a:pt x="762" y="202"/>
                </a:lnTo>
                <a:lnTo>
                  <a:pt x="762" y="204"/>
                </a:lnTo>
                <a:lnTo>
                  <a:pt x="762" y="205"/>
                </a:lnTo>
                <a:lnTo>
                  <a:pt x="763" y="207"/>
                </a:lnTo>
                <a:lnTo>
                  <a:pt x="763" y="208"/>
                </a:lnTo>
                <a:lnTo>
                  <a:pt x="764" y="209"/>
                </a:lnTo>
                <a:lnTo>
                  <a:pt x="764" y="210"/>
                </a:lnTo>
                <a:lnTo>
                  <a:pt x="764" y="211"/>
                </a:lnTo>
                <a:lnTo>
                  <a:pt x="765" y="211"/>
                </a:lnTo>
                <a:lnTo>
                  <a:pt x="766" y="212"/>
                </a:lnTo>
                <a:lnTo>
                  <a:pt x="767" y="213"/>
                </a:lnTo>
                <a:lnTo>
                  <a:pt x="768" y="214"/>
                </a:lnTo>
                <a:lnTo>
                  <a:pt x="769" y="214"/>
                </a:lnTo>
                <a:lnTo>
                  <a:pt x="770" y="215"/>
                </a:lnTo>
                <a:lnTo>
                  <a:pt x="771" y="215"/>
                </a:lnTo>
                <a:lnTo>
                  <a:pt x="772" y="216"/>
                </a:lnTo>
                <a:lnTo>
                  <a:pt x="773" y="216"/>
                </a:lnTo>
                <a:lnTo>
                  <a:pt x="774" y="216"/>
                </a:lnTo>
                <a:lnTo>
                  <a:pt x="775" y="216"/>
                </a:lnTo>
                <a:lnTo>
                  <a:pt x="776" y="216"/>
                </a:lnTo>
                <a:lnTo>
                  <a:pt x="783" y="215"/>
                </a:lnTo>
                <a:lnTo>
                  <a:pt x="784" y="215"/>
                </a:lnTo>
                <a:lnTo>
                  <a:pt x="786" y="215"/>
                </a:lnTo>
                <a:lnTo>
                  <a:pt x="792" y="216"/>
                </a:lnTo>
                <a:lnTo>
                  <a:pt x="795" y="216"/>
                </a:lnTo>
                <a:lnTo>
                  <a:pt x="800" y="217"/>
                </a:lnTo>
                <a:lnTo>
                  <a:pt x="801" y="217"/>
                </a:lnTo>
                <a:lnTo>
                  <a:pt x="803" y="217"/>
                </a:lnTo>
                <a:lnTo>
                  <a:pt x="804" y="217"/>
                </a:lnTo>
                <a:lnTo>
                  <a:pt x="806" y="216"/>
                </a:lnTo>
                <a:lnTo>
                  <a:pt x="811" y="215"/>
                </a:lnTo>
                <a:lnTo>
                  <a:pt x="814" y="213"/>
                </a:lnTo>
                <a:lnTo>
                  <a:pt x="816" y="213"/>
                </a:lnTo>
                <a:lnTo>
                  <a:pt x="817" y="212"/>
                </a:lnTo>
                <a:lnTo>
                  <a:pt x="819" y="212"/>
                </a:lnTo>
                <a:lnTo>
                  <a:pt x="820" y="212"/>
                </a:lnTo>
                <a:lnTo>
                  <a:pt x="821" y="212"/>
                </a:lnTo>
                <a:lnTo>
                  <a:pt x="821" y="212"/>
                </a:lnTo>
                <a:lnTo>
                  <a:pt x="822" y="212"/>
                </a:lnTo>
                <a:lnTo>
                  <a:pt x="823" y="213"/>
                </a:lnTo>
                <a:lnTo>
                  <a:pt x="824" y="213"/>
                </a:lnTo>
                <a:lnTo>
                  <a:pt x="826" y="215"/>
                </a:lnTo>
                <a:lnTo>
                  <a:pt x="827" y="216"/>
                </a:lnTo>
                <a:lnTo>
                  <a:pt x="829" y="217"/>
                </a:lnTo>
                <a:lnTo>
                  <a:pt x="829" y="218"/>
                </a:lnTo>
                <a:lnTo>
                  <a:pt x="830" y="219"/>
                </a:lnTo>
                <a:lnTo>
                  <a:pt x="831" y="220"/>
                </a:lnTo>
                <a:lnTo>
                  <a:pt x="831" y="221"/>
                </a:lnTo>
                <a:lnTo>
                  <a:pt x="832" y="222"/>
                </a:lnTo>
                <a:lnTo>
                  <a:pt x="832" y="224"/>
                </a:lnTo>
                <a:lnTo>
                  <a:pt x="833" y="225"/>
                </a:lnTo>
                <a:lnTo>
                  <a:pt x="833" y="227"/>
                </a:lnTo>
                <a:lnTo>
                  <a:pt x="833" y="230"/>
                </a:lnTo>
                <a:lnTo>
                  <a:pt x="833" y="234"/>
                </a:lnTo>
                <a:lnTo>
                  <a:pt x="833" y="237"/>
                </a:lnTo>
                <a:lnTo>
                  <a:pt x="833" y="239"/>
                </a:lnTo>
                <a:lnTo>
                  <a:pt x="832" y="243"/>
                </a:lnTo>
                <a:lnTo>
                  <a:pt x="832" y="244"/>
                </a:lnTo>
                <a:lnTo>
                  <a:pt x="832" y="245"/>
                </a:lnTo>
                <a:lnTo>
                  <a:pt x="832" y="248"/>
                </a:lnTo>
                <a:lnTo>
                  <a:pt x="832" y="250"/>
                </a:lnTo>
                <a:lnTo>
                  <a:pt x="832" y="252"/>
                </a:lnTo>
                <a:lnTo>
                  <a:pt x="833" y="254"/>
                </a:lnTo>
                <a:lnTo>
                  <a:pt x="833" y="255"/>
                </a:lnTo>
                <a:lnTo>
                  <a:pt x="833" y="256"/>
                </a:lnTo>
                <a:lnTo>
                  <a:pt x="834" y="258"/>
                </a:lnTo>
                <a:lnTo>
                  <a:pt x="835" y="260"/>
                </a:lnTo>
                <a:lnTo>
                  <a:pt x="837" y="263"/>
                </a:lnTo>
                <a:lnTo>
                  <a:pt x="838" y="265"/>
                </a:lnTo>
                <a:lnTo>
                  <a:pt x="839" y="267"/>
                </a:lnTo>
                <a:lnTo>
                  <a:pt x="839" y="268"/>
                </a:lnTo>
                <a:lnTo>
                  <a:pt x="840" y="271"/>
                </a:lnTo>
                <a:lnTo>
                  <a:pt x="840" y="271"/>
                </a:lnTo>
                <a:lnTo>
                  <a:pt x="840" y="272"/>
                </a:lnTo>
                <a:lnTo>
                  <a:pt x="840" y="273"/>
                </a:lnTo>
                <a:lnTo>
                  <a:pt x="840" y="275"/>
                </a:lnTo>
                <a:lnTo>
                  <a:pt x="840" y="276"/>
                </a:lnTo>
                <a:lnTo>
                  <a:pt x="840" y="277"/>
                </a:lnTo>
                <a:lnTo>
                  <a:pt x="839" y="279"/>
                </a:lnTo>
                <a:lnTo>
                  <a:pt x="838" y="281"/>
                </a:lnTo>
                <a:lnTo>
                  <a:pt x="838" y="283"/>
                </a:lnTo>
                <a:lnTo>
                  <a:pt x="837" y="284"/>
                </a:lnTo>
                <a:lnTo>
                  <a:pt x="836" y="286"/>
                </a:lnTo>
                <a:lnTo>
                  <a:pt x="834" y="289"/>
                </a:lnTo>
                <a:lnTo>
                  <a:pt x="833" y="290"/>
                </a:lnTo>
                <a:lnTo>
                  <a:pt x="831" y="292"/>
                </a:lnTo>
                <a:lnTo>
                  <a:pt x="829" y="294"/>
                </a:lnTo>
                <a:lnTo>
                  <a:pt x="828" y="296"/>
                </a:lnTo>
                <a:lnTo>
                  <a:pt x="827" y="297"/>
                </a:lnTo>
                <a:lnTo>
                  <a:pt x="827" y="298"/>
                </a:lnTo>
                <a:lnTo>
                  <a:pt x="827" y="299"/>
                </a:lnTo>
                <a:lnTo>
                  <a:pt x="827" y="299"/>
                </a:lnTo>
                <a:lnTo>
                  <a:pt x="828" y="301"/>
                </a:lnTo>
                <a:lnTo>
                  <a:pt x="828" y="303"/>
                </a:lnTo>
                <a:lnTo>
                  <a:pt x="828" y="303"/>
                </a:lnTo>
                <a:lnTo>
                  <a:pt x="828" y="304"/>
                </a:lnTo>
                <a:lnTo>
                  <a:pt x="826" y="308"/>
                </a:lnTo>
                <a:lnTo>
                  <a:pt x="826" y="308"/>
                </a:lnTo>
                <a:lnTo>
                  <a:pt x="826" y="309"/>
                </a:lnTo>
                <a:lnTo>
                  <a:pt x="827" y="309"/>
                </a:lnTo>
                <a:lnTo>
                  <a:pt x="827" y="309"/>
                </a:lnTo>
                <a:lnTo>
                  <a:pt x="828" y="310"/>
                </a:lnTo>
                <a:lnTo>
                  <a:pt x="829" y="310"/>
                </a:lnTo>
                <a:lnTo>
                  <a:pt x="834" y="312"/>
                </a:lnTo>
                <a:lnTo>
                  <a:pt x="839" y="313"/>
                </a:lnTo>
                <a:lnTo>
                  <a:pt x="840" y="314"/>
                </a:lnTo>
                <a:lnTo>
                  <a:pt x="842" y="315"/>
                </a:lnTo>
                <a:lnTo>
                  <a:pt x="845" y="315"/>
                </a:lnTo>
                <a:lnTo>
                  <a:pt x="847" y="315"/>
                </a:lnTo>
                <a:lnTo>
                  <a:pt x="848" y="316"/>
                </a:lnTo>
                <a:lnTo>
                  <a:pt x="849" y="316"/>
                </a:lnTo>
                <a:lnTo>
                  <a:pt x="850" y="317"/>
                </a:lnTo>
                <a:lnTo>
                  <a:pt x="854" y="319"/>
                </a:lnTo>
                <a:lnTo>
                  <a:pt x="855" y="320"/>
                </a:lnTo>
                <a:lnTo>
                  <a:pt x="857" y="322"/>
                </a:lnTo>
                <a:lnTo>
                  <a:pt x="857" y="322"/>
                </a:lnTo>
                <a:lnTo>
                  <a:pt x="858" y="323"/>
                </a:lnTo>
                <a:lnTo>
                  <a:pt x="858" y="324"/>
                </a:lnTo>
                <a:lnTo>
                  <a:pt x="859" y="324"/>
                </a:lnTo>
                <a:lnTo>
                  <a:pt x="859" y="325"/>
                </a:lnTo>
                <a:lnTo>
                  <a:pt x="859" y="326"/>
                </a:lnTo>
                <a:lnTo>
                  <a:pt x="859" y="327"/>
                </a:lnTo>
                <a:lnTo>
                  <a:pt x="860" y="327"/>
                </a:lnTo>
                <a:lnTo>
                  <a:pt x="859" y="329"/>
                </a:lnTo>
                <a:lnTo>
                  <a:pt x="859" y="331"/>
                </a:lnTo>
                <a:lnTo>
                  <a:pt x="859" y="333"/>
                </a:lnTo>
                <a:lnTo>
                  <a:pt x="858" y="333"/>
                </a:lnTo>
                <a:lnTo>
                  <a:pt x="858" y="334"/>
                </a:lnTo>
                <a:lnTo>
                  <a:pt x="857" y="334"/>
                </a:lnTo>
                <a:lnTo>
                  <a:pt x="857" y="335"/>
                </a:lnTo>
                <a:lnTo>
                  <a:pt x="856" y="335"/>
                </a:lnTo>
                <a:lnTo>
                  <a:pt x="855" y="336"/>
                </a:lnTo>
                <a:lnTo>
                  <a:pt x="854" y="336"/>
                </a:lnTo>
                <a:lnTo>
                  <a:pt x="853" y="337"/>
                </a:lnTo>
                <a:lnTo>
                  <a:pt x="851" y="337"/>
                </a:lnTo>
                <a:lnTo>
                  <a:pt x="849" y="338"/>
                </a:lnTo>
                <a:lnTo>
                  <a:pt x="848" y="338"/>
                </a:lnTo>
                <a:lnTo>
                  <a:pt x="848" y="339"/>
                </a:lnTo>
                <a:lnTo>
                  <a:pt x="847" y="339"/>
                </a:lnTo>
                <a:lnTo>
                  <a:pt x="847" y="340"/>
                </a:lnTo>
                <a:lnTo>
                  <a:pt x="846" y="340"/>
                </a:lnTo>
                <a:lnTo>
                  <a:pt x="846" y="341"/>
                </a:lnTo>
                <a:lnTo>
                  <a:pt x="846" y="341"/>
                </a:lnTo>
                <a:lnTo>
                  <a:pt x="846" y="342"/>
                </a:lnTo>
                <a:lnTo>
                  <a:pt x="846" y="342"/>
                </a:lnTo>
                <a:lnTo>
                  <a:pt x="847" y="343"/>
                </a:lnTo>
                <a:lnTo>
                  <a:pt x="847" y="344"/>
                </a:lnTo>
                <a:lnTo>
                  <a:pt x="849" y="345"/>
                </a:lnTo>
                <a:lnTo>
                  <a:pt x="849" y="346"/>
                </a:lnTo>
                <a:lnTo>
                  <a:pt x="849" y="346"/>
                </a:lnTo>
                <a:lnTo>
                  <a:pt x="850" y="347"/>
                </a:lnTo>
                <a:lnTo>
                  <a:pt x="850" y="347"/>
                </a:lnTo>
                <a:lnTo>
                  <a:pt x="849" y="348"/>
                </a:lnTo>
                <a:lnTo>
                  <a:pt x="848" y="350"/>
                </a:lnTo>
                <a:lnTo>
                  <a:pt x="848" y="350"/>
                </a:lnTo>
                <a:lnTo>
                  <a:pt x="847" y="351"/>
                </a:lnTo>
                <a:lnTo>
                  <a:pt x="847" y="353"/>
                </a:lnTo>
                <a:lnTo>
                  <a:pt x="847" y="357"/>
                </a:lnTo>
                <a:lnTo>
                  <a:pt x="846" y="358"/>
                </a:lnTo>
                <a:lnTo>
                  <a:pt x="846" y="359"/>
                </a:lnTo>
                <a:lnTo>
                  <a:pt x="846" y="360"/>
                </a:lnTo>
                <a:lnTo>
                  <a:pt x="845" y="361"/>
                </a:lnTo>
                <a:lnTo>
                  <a:pt x="845" y="362"/>
                </a:lnTo>
                <a:lnTo>
                  <a:pt x="844" y="362"/>
                </a:lnTo>
                <a:lnTo>
                  <a:pt x="843" y="363"/>
                </a:lnTo>
                <a:lnTo>
                  <a:pt x="842" y="364"/>
                </a:lnTo>
                <a:lnTo>
                  <a:pt x="839" y="366"/>
                </a:lnTo>
                <a:lnTo>
                  <a:pt x="838" y="367"/>
                </a:lnTo>
                <a:lnTo>
                  <a:pt x="838" y="368"/>
                </a:lnTo>
                <a:lnTo>
                  <a:pt x="838" y="368"/>
                </a:lnTo>
                <a:lnTo>
                  <a:pt x="838" y="369"/>
                </a:lnTo>
                <a:lnTo>
                  <a:pt x="838" y="369"/>
                </a:lnTo>
                <a:lnTo>
                  <a:pt x="838" y="369"/>
                </a:lnTo>
                <a:lnTo>
                  <a:pt x="838" y="370"/>
                </a:lnTo>
                <a:lnTo>
                  <a:pt x="838" y="370"/>
                </a:lnTo>
                <a:lnTo>
                  <a:pt x="839" y="372"/>
                </a:lnTo>
                <a:lnTo>
                  <a:pt x="840" y="372"/>
                </a:lnTo>
                <a:lnTo>
                  <a:pt x="840" y="373"/>
                </a:lnTo>
                <a:lnTo>
                  <a:pt x="840" y="373"/>
                </a:lnTo>
                <a:lnTo>
                  <a:pt x="840" y="373"/>
                </a:lnTo>
                <a:lnTo>
                  <a:pt x="839" y="374"/>
                </a:lnTo>
                <a:lnTo>
                  <a:pt x="839" y="374"/>
                </a:lnTo>
                <a:lnTo>
                  <a:pt x="837" y="375"/>
                </a:lnTo>
                <a:lnTo>
                  <a:pt x="836" y="376"/>
                </a:lnTo>
                <a:lnTo>
                  <a:pt x="835" y="376"/>
                </a:lnTo>
                <a:lnTo>
                  <a:pt x="834" y="377"/>
                </a:lnTo>
                <a:lnTo>
                  <a:pt x="833" y="377"/>
                </a:lnTo>
                <a:lnTo>
                  <a:pt x="833" y="378"/>
                </a:lnTo>
                <a:lnTo>
                  <a:pt x="832" y="379"/>
                </a:lnTo>
                <a:lnTo>
                  <a:pt x="832" y="379"/>
                </a:lnTo>
                <a:lnTo>
                  <a:pt x="832" y="380"/>
                </a:lnTo>
                <a:lnTo>
                  <a:pt x="832" y="380"/>
                </a:lnTo>
                <a:lnTo>
                  <a:pt x="832" y="381"/>
                </a:lnTo>
                <a:lnTo>
                  <a:pt x="832" y="382"/>
                </a:lnTo>
                <a:lnTo>
                  <a:pt x="833" y="383"/>
                </a:lnTo>
                <a:lnTo>
                  <a:pt x="833" y="385"/>
                </a:lnTo>
                <a:lnTo>
                  <a:pt x="834" y="386"/>
                </a:lnTo>
                <a:lnTo>
                  <a:pt x="835" y="387"/>
                </a:lnTo>
                <a:lnTo>
                  <a:pt x="836" y="388"/>
                </a:lnTo>
                <a:lnTo>
                  <a:pt x="837" y="388"/>
                </a:lnTo>
                <a:lnTo>
                  <a:pt x="839" y="389"/>
                </a:lnTo>
                <a:lnTo>
                  <a:pt x="840" y="390"/>
                </a:lnTo>
                <a:lnTo>
                  <a:pt x="842" y="391"/>
                </a:lnTo>
                <a:lnTo>
                  <a:pt x="844" y="391"/>
                </a:lnTo>
                <a:lnTo>
                  <a:pt x="847" y="392"/>
                </a:lnTo>
                <a:lnTo>
                  <a:pt x="848" y="393"/>
                </a:lnTo>
                <a:lnTo>
                  <a:pt x="849" y="393"/>
                </a:lnTo>
                <a:lnTo>
                  <a:pt x="851" y="394"/>
                </a:lnTo>
                <a:lnTo>
                  <a:pt x="852" y="395"/>
                </a:lnTo>
                <a:lnTo>
                  <a:pt x="853" y="395"/>
                </a:lnTo>
                <a:lnTo>
                  <a:pt x="854" y="397"/>
                </a:lnTo>
                <a:lnTo>
                  <a:pt x="855" y="397"/>
                </a:lnTo>
                <a:lnTo>
                  <a:pt x="855" y="398"/>
                </a:lnTo>
                <a:lnTo>
                  <a:pt x="856" y="398"/>
                </a:lnTo>
                <a:lnTo>
                  <a:pt x="858" y="399"/>
                </a:lnTo>
                <a:lnTo>
                  <a:pt x="861" y="399"/>
                </a:lnTo>
                <a:lnTo>
                  <a:pt x="862" y="400"/>
                </a:lnTo>
                <a:lnTo>
                  <a:pt x="864" y="400"/>
                </a:lnTo>
                <a:lnTo>
                  <a:pt x="865" y="400"/>
                </a:lnTo>
                <a:lnTo>
                  <a:pt x="866" y="400"/>
                </a:lnTo>
                <a:lnTo>
                  <a:pt x="866" y="401"/>
                </a:lnTo>
                <a:lnTo>
                  <a:pt x="867" y="401"/>
                </a:lnTo>
                <a:lnTo>
                  <a:pt x="868" y="402"/>
                </a:lnTo>
                <a:lnTo>
                  <a:pt x="869" y="403"/>
                </a:lnTo>
                <a:lnTo>
                  <a:pt x="869" y="403"/>
                </a:lnTo>
                <a:lnTo>
                  <a:pt x="871" y="404"/>
                </a:lnTo>
                <a:lnTo>
                  <a:pt x="871" y="404"/>
                </a:lnTo>
                <a:lnTo>
                  <a:pt x="872" y="404"/>
                </a:lnTo>
                <a:lnTo>
                  <a:pt x="872" y="405"/>
                </a:lnTo>
                <a:lnTo>
                  <a:pt x="872" y="406"/>
                </a:lnTo>
                <a:lnTo>
                  <a:pt x="872" y="406"/>
                </a:lnTo>
                <a:lnTo>
                  <a:pt x="873" y="408"/>
                </a:lnTo>
                <a:lnTo>
                  <a:pt x="873" y="411"/>
                </a:lnTo>
                <a:lnTo>
                  <a:pt x="873" y="412"/>
                </a:lnTo>
                <a:lnTo>
                  <a:pt x="873" y="413"/>
                </a:lnTo>
                <a:lnTo>
                  <a:pt x="874" y="414"/>
                </a:lnTo>
                <a:lnTo>
                  <a:pt x="874" y="415"/>
                </a:lnTo>
                <a:lnTo>
                  <a:pt x="875" y="415"/>
                </a:lnTo>
                <a:lnTo>
                  <a:pt x="875" y="416"/>
                </a:lnTo>
                <a:lnTo>
                  <a:pt x="877" y="418"/>
                </a:lnTo>
                <a:lnTo>
                  <a:pt x="878" y="419"/>
                </a:lnTo>
                <a:lnTo>
                  <a:pt x="880" y="420"/>
                </a:lnTo>
                <a:lnTo>
                  <a:pt x="882" y="422"/>
                </a:lnTo>
                <a:lnTo>
                  <a:pt x="885" y="424"/>
                </a:lnTo>
                <a:lnTo>
                  <a:pt x="886" y="424"/>
                </a:lnTo>
                <a:lnTo>
                  <a:pt x="890" y="426"/>
                </a:lnTo>
                <a:lnTo>
                  <a:pt x="891" y="427"/>
                </a:lnTo>
                <a:lnTo>
                  <a:pt x="893" y="428"/>
                </a:lnTo>
                <a:lnTo>
                  <a:pt x="894" y="429"/>
                </a:lnTo>
                <a:lnTo>
                  <a:pt x="895" y="430"/>
                </a:lnTo>
                <a:lnTo>
                  <a:pt x="896" y="431"/>
                </a:lnTo>
                <a:lnTo>
                  <a:pt x="897" y="432"/>
                </a:lnTo>
                <a:lnTo>
                  <a:pt x="897" y="433"/>
                </a:lnTo>
                <a:lnTo>
                  <a:pt x="897" y="434"/>
                </a:lnTo>
                <a:lnTo>
                  <a:pt x="897" y="435"/>
                </a:lnTo>
                <a:lnTo>
                  <a:pt x="897" y="436"/>
                </a:lnTo>
                <a:lnTo>
                  <a:pt x="897" y="438"/>
                </a:lnTo>
                <a:lnTo>
                  <a:pt x="897" y="441"/>
                </a:lnTo>
                <a:lnTo>
                  <a:pt x="896" y="442"/>
                </a:lnTo>
                <a:lnTo>
                  <a:pt x="896" y="443"/>
                </a:lnTo>
                <a:lnTo>
                  <a:pt x="896" y="444"/>
                </a:lnTo>
                <a:lnTo>
                  <a:pt x="896" y="445"/>
                </a:lnTo>
                <a:lnTo>
                  <a:pt x="897" y="446"/>
                </a:lnTo>
                <a:lnTo>
                  <a:pt x="897" y="450"/>
                </a:lnTo>
                <a:lnTo>
                  <a:pt x="898" y="451"/>
                </a:lnTo>
                <a:lnTo>
                  <a:pt x="898" y="453"/>
                </a:lnTo>
                <a:lnTo>
                  <a:pt x="898" y="454"/>
                </a:lnTo>
                <a:lnTo>
                  <a:pt x="897" y="455"/>
                </a:lnTo>
                <a:lnTo>
                  <a:pt x="897" y="457"/>
                </a:lnTo>
                <a:lnTo>
                  <a:pt x="896" y="459"/>
                </a:lnTo>
                <a:lnTo>
                  <a:pt x="895" y="462"/>
                </a:lnTo>
                <a:lnTo>
                  <a:pt x="893" y="467"/>
                </a:lnTo>
                <a:lnTo>
                  <a:pt x="892" y="468"/>
                </a:lnTo>
                <a:lnTo>
                  <a:pt x="891" y="469"/>
                </a:lnTo>
                <a:lnTo>
                  <a:pt x="889" y="472"/>
                </a:lnTo>
                <a:lnTo>
                  <a:pt x="888" y="473"/>
                </a:lnTo>
                <a:lnTo>
                  <a:pt x="888" y="474"/>
                </a:lnTo>
                <a:lnTo>
                  <a:pt x="888" y="475"/>
                </a:lnTo>
                <a:lnTo>
                  <a:pt x="887" y="476"/>
                </a:lnTo>
                <a:lnTo>
                  <a:pt x="887" y="477"/>
                </a:lnTo>
                <a:lnTo>
                  <a:pt x="887" y="482"/>
                </a:lnTo>
                <a:lnTo>
                  <a:pt x="886" y="487"/>
                </a:lnTo>
                <a:lnTo>
                  <a:pt x="885" y="492"/>
                </a:lnTo>
                <a:lnTo>
                  <a:pt x="885" y="495"/>
                </a:lnTo>
                <a:lnTo>
                  <a:pt x="885" y="496"/>
                </a:lnTo>
                <a:lnTo>
                  <a:pt x="885" y="496"/>
                </a:lnTo>
                <a:lnTo>
                  <a:pt x="885" y="497"/>
                </a:lnTo>
                <a:lnTo>
                  <a:pt x="884" y="498"/>
                </a:lnTo>
                <a:lnTo>
                  <a:pt x="883" y="499"/>
                </a:lnTo>
                <a:lnTo>
                  <a:pt x="882" y="499"/>
                </a:lnTo>
                <a:lnTo>
                  <a:pt x="881" y="500"/>
                </a:lnTo>
                <a:lnTo>
                  <a:pt x="878" y="503"/>
                </a:lnTo>
                <a:lnTo>
                  <a:pt x="875" y="505"/>
                </a:lnTo>
                <a:lnTo>
                  <a:pt x="874" y="506"/>
                </a:lnTo>
                <a:lnTo>
                  <a:pt x="873" y="506"/>
                </a:lnTo>
                <a:lnTo>
                  <a:pt x="872" y="507"/>
                </a:lnTo>
                <a:lnTo>
                  <a:pt x="871" y="507"/>
                </a:lnTo>
                <a:lnTo>
                  <a:pt x="870" y="508"/>
                </a:lnTo>
                <a:lnTo>
                  <a:pt x="869" y="508"/>
                </a:lnTo>
                <a:lnTo>
                  <a:pt x="866" y="508"/>
                </a:lnTo>
                <a:lnTo>
                  <a:pt x="865" y="508"/>
                </a:lnTo>
                <a:lnTo>
                  <a:pt x="864" y="509"/>
                </a:lnTo>
                <a:lnTo>
                  <a:pt x="862" y="510"/>
                </a:lnTo>
                <a:lnTo>
                  <a:pt x="861" y="510"/>
                </a:lnTo>
                <a:lnTo>
                  <a:pt x="860" y="511"/>
                </a:lnTo>
                <a:lnTo>
                  <a:pt x="859" y="511"/>
                </a:lnTo>
                <a:lnTo>
                  <a:pt x="858" y="512"/>
                </a:lnTo>
                <a:lnTo>
                  <a:pt x="857" y="514"/>
                </a:lnTo>
                <a:lnTo>
                  <a:pt x="855" y="515"/>
                </a:lnTo>
                <a:lnTo>
                  <a:pt x="855" y="516"/>
                </a:lnTo>
                <a:lnTo>
                  <a:pt x="854" y="517"/>
                </a:lnTo>
                <a:lnTo>
                  <a:pt x="854" y="518"/>
                </a:lnTo>
                <a:lnTo>
                  <a:pt x="854" y="518"/>
                </a:lnTo>
                <a:lnTo>
                  <a:pt x="853" y="519"/>
                </a:lnTo>
                <a:lnTo>
                  <a:pt x="853" y="520"/>
                </a:lnTo>
                <a:lnTo>
                  <a:pt x="853" y="521"/>
                </a:lnTo>
                <a:lnTo>
                  <a:pt x="853" y="522"/>
                </a:lnTo>
                <a:lnTo>
                  <a:pt x="853" y="523"/>
                </a:lnTo>
                <a:lnTo>
                  <a:pt x="854" y="524"/>
                </a:lnTo>
                <a:lnTo>
                  <a:pt x="855" y="528"/>
                </a:lnTo>
                <a:lnTo>
                  <a:pt x="856" y="530"/>
                </a:lnTo>
                <a:lnTo>
                  <a:pt x="856" y="531"/>
                </a:lnTo>
                <a:lnTo>
                  <a:pt x="856" y="532"/>
                </a:lnTo>
                <a:lnTo>
                  <a:pt x="857" y="533"/>
                </a:lnTo>
                <a:lnTo>
                  <a:pt x="857" y="533"/>
                </a:lnTo>
                <a:lnTo>
                  <a:pt x="857" y="534"/>
                </a:lnTo>
                <a:lnTo>
                  <a:pt x="856" y="535"/>
                </a:lnTo>
                <a:lnTo>
                  <a:pt x="856" y="536"/>
                </a:lnTo>
                <a:lnTo>
                  <a:pt x="856" y="536"/>
                </a:lnTo>
                <a:lnTo>
                  <a:pt x="855" y="536"/>
                </a:lnTo>
                <a:lnTo>
                  <a:pt x="855" y="537"/>
                </a:lnTo>
                <a:lnTo>
                  <a:pt x="854" y="538"/>
                </a:lnTo>
                <a:lnTo>
                  <a:pt x="854" y="538"/>
                </a:lnTo>
                <a:lnTo>
                  <a:pt x="853" y="539"/>
                </a:lnTo>
                <a:lnTo>
                  <a:pt x="852" y="539"/>
                </a:lnTo>
                <a:lnTo>
                  <a:pt x="850" y="539"/>
                </a:lnTo>
                <a:lnTo>
                  <a:pt x="849" y="539"/>
                </a:lnTo>
                <a:lnTo>
                  <a:pt x="848" y="539"/>
                </a:lnTo>
                <a:lnTo>
                  <a:pt x="846" y="539"/>
                </a:lnTo>
                <a:lnTo>
                  <a:pt x="842" y="539"/>
                </a:lnTo>
                <a:lnTo>
                  <a:pt x="839" y="539"/>
                </a:lnTo>
                <a:lnTo>
                  <a:pt x="839" y="539"/>
                </a:lnTo>
                <a:lnTo>
                  <a:pt x="838" y="539"/>
                </a:lnTo>
                <a:lnTo>
                  <a:pt x="837" y="540"/>
                </a:lnTo>
                <a:lnTo>
                  <a:pt x="836" y="540"/>
                </a:lnTo>
                <a:lnTo>
                  <a:pt x="835" y="541"/>
                </a:lnTo>
                <a:lnTo>
                  <a:pt x="834" y="542"/>
                </a:lnTo>
                <a:lnTo>
                  <a:pt x="833" y="544"/>
                </a:lnTo>
                <a:lnTo>
                  <a:pt x="830" y="547"/>
                </a:lnTo>
                <a:lnTo>
                  <a:pt x="829" y="548"/>
                </a:lnTo>
                <a:lnTo>
                  <a:pt x="829" y="549"/>
                </a:lnTo>
                <a:lnTo>
                  <a:pt x="827" y="550"/>
                </a:lnTo>
                <a:lnTo>
                  <a:pt x="825" y="552"/>
                </a:lnTo>
                <a:lnTo>
                  <a:pt x="823" y="553"/>
                </a:lnTo>
                <a:lnTo>
                  <a:pt x="822" y="553"/>
                </a:lnTo>
                <a:lnTo>
                  <a:pt x="820" y="554"/>
                </a:lnTo>
                <a:lnTo>
                  <a:pt x="817" y="555"/>
                </a:lnTo>
                <a:lnTo>
                  <a:pt x="815" y="555"/>
                </a:lnTo>
                <a:lnTo>
                  <a:pt x="813" y="556"/>
                </a:lnTo>
                <a:lnTo>
                  <a:pt x="808" y="557"/>
                </a:lnTo>
                <a:lnTo>
                  <a:pt x="806" y="558"/>
                </a:lnTo>
                <a:lnTo>
                  <a:pt x="803" y="559"/>
                </a:lnTo>
                <a:lnTo>
                  <a:pt x="801" y="559"/>
                </a:lnTo>
                <a:lnTo>
                  <a:pt x="799" y="560"/>
                </a:lnTo>
                <a:lnTo>
                  <a:pt x="797" y="561"/>
                </a:lnTo>
                <a:lnTo>
                  <a:pt x="792" y="564"/>
                </a:lnTo>
                <a:lnTo>
                  <a:pt x="791" y="564"/>
                </a:lnTo>
                <a:lnTo>
                  <a:pt x="790" y="565"/>
                </a:lnTo>
                <a:lnTo>
                  <a:pt x="788" y="565"/>
                </a:lnTo>
                <a:lnTo>
                  <a:pt x="787" y="566"/>
                </a:lnTo>
                <a:lnTo>
                  <a:pt x="786" y="566"/>
                </a:lnTo>
                <a:lnTo>
                  <a:pt x="785" y="566"/>
                </a:lnTo>
                <a:lnTo>
                  <a:pt x="784" y="565"/>
                </a:lnTo>
                <a:lnTo>
                  <a:pt x="783" y="565"/>
                </a:lnTo>
                <a:lnTo>
                  <a:pt x="783" y="565"/>
                </a:lnTo>
                <a:lnTo>
                  <a:pt x="782" y="565"/>
                </a:lnTo>
                <a:lnTo>
                  <a:pt x="780" y="564"/>
                </a:lnTo>
                <a:lnTo>
                  <a:pt x="780" y="564"/>
                </a:lnTo>
                <a:lnTo>
                  <a:pt x="779" y="563"/>
                </a:lnTo>
                <a:lnTo>
                  <a:pt x="778" y="564"/>
                </a:lnTo>
                <a:lnTo>
                  <a:pt x="777" y="564"/>
                </a:lnTo>
                <a:lnTo>
                  <a:pt x="776" y="564"/>
                </a:lnTo>
                <a:lnTo>
                  <a:pt x="774" y="565"/>
                </a:lnTo>
                <a:lnTo>
                  <a:pt x="773" y="565"/>
                </a:lnTo>
                <a:lnTo>
                  <a:pt x="773" y="566"/>
                </a:lnTo>
                <a:lnTo>
                  <a:pt x="772" y="566"/>
                </a:lnTo>
                <a:lnTo>
                  <a:pt x="771" y="567"/>
                </a:lnTo>
                <a:lnTo>
                  <a:pt x="771" y="568"/>
                </a:lnTo>
                <a:lnTo>
                  <a:pt x="770" y="569"/>
                </a:lnTo>
                <a:lnTo>
                  <a:pt x="770" y="570"/>
                </a:lnTo>
                <a:lnTo>
                  <a:pt x="769" y="570"/>
                </a:lnTo>
                <a:lnTo>
                  <a:pt x="768" y="573"/>
                </a:lnTo>
                <a:lnTo>
                  <a:pt x="768" y="574"/>
                </a:lnTo>
                <a:lnTo>
                  <a:pt x="766" y="577"/>
                </a:lnTo>
                <a:lnTo>
                  <a:pt x="765" y="581"/>
                </a:lnTo>
                <a:lnTo>
                  <a:pt x="764" y="583"/>
                </a:lnTo>
                <a:lnTo>
                  <a:pt x="763" y="584"/>
                </a:lnTo>
                <a:lnTo>
                  <a:pt x="762" y="585"/>
                </a:lnTo>
                <a:lnTo>
                  <a:pt x="754" y="595"/>
                </a:lnTo>
                <a:lnTo>
                  <a:pt x="753" y="596"/>
                </a:lnTo>
                <a:lnTo>
                  <a:pt x="753" y="597"/>
                </a:lnTo>
                <a:lnTo>
                  <a:pt x="752" y="599"/>
                </a:lnTo>
                <a:lnTo>
                  <a:pt x="752" y="600"/>
                </a:lnTo>
                <a:lnTo>
                  <a:pt x="751" y="602"/>
                </a:lnTo>
                <a:lnTo>
                  <a:pt x="751" y="603"/>
                </a:lnTo>
                <a:lnTo>
                  <a:pt x="751" y="604"/>
                </a:lnTo>
                <a:lnTo>
                  <a:pt x="751" y="606"/>
                </a:lnTo>
                <a:lnTo>
                  <a:pt x="750" y="607"/>
                </a:lnTo>
                <a:lnTo>
                  <a:pt x="751" y="609"/>
                </a:lnTo>
                <a:lnTo>
                  <a:pt x="751" y="610"/>
                </a:lnTo>
                <a:lnTo>
                  <a:pt x="751" y="612"/>
                </a:lnTo>
                <a:lnTo>
                  <a:pt x="751" y="614"/>
                </a:lnTo>
                <a:lnTo>
                  <a:pt x="752" y="615"/>
                </a:lnTo>
                <a:lnTo>
                  <a:pt x="752" y="617"/>
                </a:lnTo>
                <a:lnTo>
                  <a:pt x="753" y="618"/>
                </a:lnTo>
                <a:lnTo>
                  <a:pt x="753" y="619"/>
                </a:lnTo>
                <a:lnTo>
                  <a:pt x="754" y="620"/>
                </a:lnTo>
                <a:lnTo>
                  <a:pt x="755" y="621"/>
                </a:lnTo>
                <a:lnTo>
                  <a:pt x="756" y="621"/>
                </a:lnTo>
                <a:lnTo>
                  <a:pt x="761" y="624"/>
                </a:lnTo>
                <a:lnTo>
                  <a:pt x="763" y="625"/>
                </a:lnTo>
                <a:lnTo>
                  <a:pt x="767" y="626"/>
                </a:lnTo>
                <a:lnTo>
                  <a:pt x="768" y="626"/>
                </a:lnTo>
                <a:lnTo>
                  <a:pt x="770" y="627"/>
                </a:lnTo>
                <a:lnTo>
                  <a:pt x="771" y="628"/>
                </a:lnTo>
                <a:lnTo>
                  <a:pt x="772" y="628"/>
                </a:lnTo>
                <a:lnTo>
                  <a:pt x="772" y="629"/>
                </a:lnTo>
                <a:lnTo>
                  <a:pt x="773" y="630"/>
                </a:lnTo>
                <a:lnTo>
                  <a:pt x="774" y="630"/>
                </a:lnTo>
                <a:lnTo>
                  <a:pt x="775" y="633"/>
                </a:lnTo>
                <a:lnTo>
                  <a:pt x="777" y="635"/>
                </a:lnTo>
                <a:lnTo>
                  <a:pt x="777" y="636"/>
                </a:lnTo>
                <a:lnTo>
                  <a:pt x="778" y="638"/>
                </a:lnTo>
                <a:lnTo>
                  <a:pt x="778" y="639"/>
                </a:lnTo>
                <a:lnTo>
                  <a:pt x="779" y="640"/>
                </a:lnTo>
                <a:lnTo>
                  <a:pt x="779" y="642"/>
                </a:lnTo>
                <a:lnTo>
                  <a:pt x="779" y="643"/>
                </a:lnTo>
                <a:lnTo>
                  <a:pt x="779" y="645"/>
                </a:lnTo>
                <a:lnTo>
                  <a:pt x="779" y="646"/>
                </a:lnTo>
                <a:lnTo>
                  <a:pt x="778" y="647"/>
                </a:lnTo>
                <a:lnTo>
                  <a:pt x="778" y="648"/>
                </a:lnTo>
                <a:lnTo>
                  <a:pt x="778" y="650"/>
                </a:lnTo>
                <a:lnTo>
                  <a:pt x="777" y="651"/>
                </a:lnTo>
                <a:lnTo>
                  <a:pt x="776" y="651"/>
                </a:lnTo>
                <a:lnTo>
                  <a:pt x="776" y="652"/>
                </a:lnTo>
                <a:lnTo>
                  <a:pt x="775" y="653"/>
                </a:lnTo>
                <a:lnTo>
                  <a:pt x="774" y="654"/>
                </a:lnTo>
                <a:lnTo>
                  <a:pt x="772" y="656"/>
                </a:lnTo>
                <a:lnTo>
                  <a:pt x="770" y="657"/>
                </a:lnTo>
                <a:lnTo>
                  <a:pt x="769" y="657"/>
                </a:lnTo>
                <a:lnTo>
                  <a:pt x="768" y="658"/>
                </a:lnTo>
                <a:lnTo>
                  <a:pt x="766" y="658"/>
                </a:lnTo>
                <a:lnTo>
                  <a:pt x="765" y="658"/>
                </a:lnTo>
                <a:lnTo>
                  <a:pt x="764" y="658"/>
                </a:lnTo>
                <a:lnTo>
                  <a:pt x="761" y="658"/>
                </a:lnTo>
                <a:lnTo>
                  <a:pt x="760" y="658"/>
                </a:lnTo>
                <a:lnTo>
                  <a:pt x="757" y="658"/>
                </a:lnTo>
                <a:lnTo>
                  <a:pt x="755" y="657"/>
                </a:lnTo>
                <a:lnTo>
                  <a:pt x="754" y="657"/>
                </a:lnTo>
                <a:lnTo>
                  <a:pt x="754" y="658"/>
                </a:lnTo>
                <a:lnTo>
                  <a:pt x="753" y="658"/>
                </a:lnTo>
                <a:lnTo>
                  <a:pt x="752" y="658"/>
                </a:lnTo>
                <a:lnTo>
                  <a:pt x="751" y="659"/>
                </a:lnTo>
                <a:lnTo>
                  <a:pt x="749" y="660"/>
                </a:lnTo>
                <a:lnTo>
                  <a:pt x="749" y="661"/>
                </a:lnTo>
                <a:lnTo>
                  <a:pt x="748" y="661"/>
                </a:lnTo>
                <a:lnTo>
                  <a:pt x="748" y="662"/>
                </a:lnTo>
                <a:lnTo>
                  <a:pt x="747" y="662"/>
                </a:lnTo>
                <a:lnTo>
                  <a:pt x="746" y="665"/>
                </a:lnTo>
                <a:lnTo>
                  <a:pt x="746" y="667"/>
                </a:lnTo>
                <a:lnTo>
                  <a:pt x="745" y="668"/>
                </a:lnTo>
                <a:lnTo>
                  <a:pt x="744" y="670"/>
                </a:lnTo>
                <a:lnTo>
                  <a:pt x="743" y="670"/>
                </a:lnTo>
                <a:lnTo>
                  <a:pt x="743" y="671"/>
                </a:lnTo>
                <a:lnTo>
                  <a:pt x="742" y="671"/>
                </a:lnTo>
                <a:lnTo>
                  <a:pt x="742" y="671"/>
                </a:lnTo>
                <a:lnTo>
                  <a:pt x="741" y="671"/>
                </a:lnTo>
                <a:lnTo>
                  <a:pt x="741" y="671"/>
                </a:lnTo>
                <a:lnTo>
                  <a:pt x="740" y="671"/>
                </a:lnTo>
                <a:lnTo>
                  <a:pt x="739" y="670"/>
                </a:lnTo>
                <a:lnTo>
                  <a:pt x="737" y="668"/>
                </a:lnTo>
                <a:lnTo>
                  <a:pt x="735" y="668"/>
                </a:lnTo>
                <a:lnTo>
                  <a:pt x="735" y="667"/>
                </a:lnTo>
                <a:lnTo>
                  <a:pt x="733" y="667"/>
                </a:lnTo>
                <a:lnTo>
                  <a:pt x="730" y="666"/>
                </a:lnTo>
                <a:lnTo>
                  <a:pt x="729" y="666"/>
                </a:lnTo>
                <a:lnTo>
                  <a:pt x="727" y="665"/>
                </a:lnTo>
                <a:lnTo>
                  <a:pt x="723" y="664"/>
                </a:lnTo>
                <a:lnTo>
                  <a:pt x="723" y="663"/>
                </a:lnTo>
                <a:lnTo>
                  <a:pt x="722" y="663"/>
                </a:lnTo>
                <a:lnTo>
                  <a:pt x="722" y="663"/>
                </a:lnTo>
                <a:lnTo>
                  <a:pt x="721" y="663"/>
                </a:lnTo>
                <a:lnTo>
                  <a:pt x="719" y="664"/>
                </a:lnTo>
                <a:lnTo>
                  <a:pt x="717" y="665"/>
                </a:lnTo>
                <a:lnTo>
                  <a:pt x="712" y="667"/>
                </a:lnTo>
                <a:lnTo>
                  <a:pt x="709" y="668"/>
                </a:lnTo>
                <a:lnTo>
                  <a:pt x="708" y="668"/>
                </a:lnTo>
                <a:lnTo>
                  <a:pt x="706" y="669"/>
                </a:lnTo>
                <a:lnTo>
                  <a:pt x="704" y="669"/>
                </a:lnTo>
                <a:lnTo>
                  <a:pt x="702" y="669"/>
                </a:lnTo>
                <a:lnTo>
                  <a:pt x="700" y="669"/>
                </a:lnTo>
                <a:lnTo>
                  <a:pt x="698" y="669"/>
                </a:lnTo>
                <a:lnTo>
                  <a:pt x="697" y="669"/>
                </a:lnTo>
                <a:lnTo>
                  <a:pt x="691" y="668"/>
                </a:lnTo>
                <a:lnTo>
                  <a:pt x="689" y="668"/>
                </a:lnTo>
                <a:lnTo>
                  <a:pt x="685" y="668"/>
                </a:lnTo>
                <a:lnTo>
                  <a:pt x="684" y="667"/>
                </a:lnTo>
                <a:lnTo>
                  <a:pt x="682" y="667"/>
                </a:lnTo>
                <a:lnTo>
                  <a:pt x="680" y="667"/>
                </a:lnTo>
                <a:lnTo>
                  <a:pt x="675" y="665"/>
                </a:lnTo>
                <a:lnTo>
                  <a:pt x="674" y="665"/>
                </a:lnTo>
                <a:lnTo>
                  <a:pt x="672" y="665"/>
                </a:lnTo>
                <a:lnTo>
                  <a:pt x="671" y="665"/>
                </a:lnTo>
                <a:lnTo>
                  <a:pt x="670" y="665"/>
                </a:lnTo>
                <a:lnTo>
                  <a:pt x="669" y="666"/>
                </a:lnTo>
                <a:lnTo>
                  <a:pt x="668" y="666"/>
                </a:lnTo>
                <a:lnTo>
                  <a:pt x="668" y="666"/>
                </a:lnTo>
                <a:lnTo>
                  <a:pt x="667" y="667"/>
                </a:lnTo>
                <a:lnTo>
                  <a:pt x="666" y="667"/>
                </a:lnTo>
                <a:lnTo>
                  <a:pt x="666" y="668"/>
                </a:lnTo>
                <a:lnTo>
                  <a:pt x="665" y="669"/>
                </a:lnTo>
                <a:lnTo>
                  <a:pt x="665" y="669"/>
                </a:lnTo>
                <a:lnTo>
                  <a:pt x="665" y="670"/>
                </a:lnTo>
                <a:lnTo>
                  <a:pt x="665" y="671"/>
                </a:lnTo>
                <a:lnTo>
                  <a:pt x="665" y="672"/>
                </a:lnTo>
                <a:lnTo>
                  <a:pt x="666" y="675"/>
                </a:lnTo>
                <a:lnTo>
                  <a:pt x="666" y="676"/>
                </a:lnTo>
                <a:lnTo>
                  <a:pt x="666" y="677"/>
                </a:lnTo>
                <a:lnTo>
                  <a:pt x="666" y="677"/>
                </a:lnTo>
                <a:lnTo>
                  <a:pt x="666" y="678"/>
                </a:lnTo>
                <a:lnTo>
                  <a:pt x="666" y="678"/>
                </a:lnTo>
                <a:lnTo>
                  <a:pt x="665" y="679"/>
                </a:lnTo>
                <a:lnTo>
                  <a:pt x="665" y="679"/>
                </a:lnTo>
                <a:lnTo>
                  <a:pt x="664" y="680"/>
                </a:lnTo>
                <a:lnTo>
                  <a:pt x="663" y="680"/>
                </a:lnTo>
                <a:lnTo>
                  <a:pt x="662" y="681"/>
                </a:lnTo>
                <a:lnTo>
                  <a:pt x="660" y="681"/>
                </a:lnTo>
                <a:lnTo>
                  <a:pt x="654" y="683"/>
                </a:lnTo>
                <a:lnTo>
                  <a:pt x="652" y="683"/>
                </a:lnTo>
                <a:lnTo>
                  <a:pt x="652" y="684"/>
                </a:lnTo>
                <a:lnTo>
                  <a:pt x="651" y="684"/>
                </a:lnTo>
                <a:lnTo>
                  <a:pt x="651" y="684"/>
                </a:lnTo>
                <a:lnTo>
                  <a:pt x="650" y="685"/>
                </a:lnTo>
                <a:lnTo>
                  <a:pt x="650" y="686"/>
                </a:lnTo>
                <a:lnTo>
                  <a:pt x="649" y="687"/>
                </a:lnTo>
                <a:lnTo>
                  <a:pt x="649" y="688"/>
                </a:lnTo>
                <a:lnTo>
                  <a:pt x="649" y="689"/>
                </a:lnTo>
                <a:lnTo>
                  <a:pt x="648" y="690"/>
                </a:lnTo>
                <a:lnTo>
                  <a:pt x="648" y="694"/>
                </a:lnTo>
                <a:lnTo>
                  <a:pt x="647" y="696"/>
                </a:lnTo>
                <a:lnTo>
                  <a:pt x="647" y="697"/>
                </a:lnTo>
                <a:lnTo>
                  <a:pt x="645" y="700"/>
                </a:lnTo>
                <a:lnTo>
                  <a:pt x="645" y="701"/>
                </a:lnTo>
                <a:lnTo>
                  <a:pt x="644" y="701"/>
                </a:lnTo>
                <a:lnTo>
                  <a:pt x="643" y="702"/>
                </a:lnTo>
                <a:lnTo>
                  <a:pt x="643" y="702"/>
                </a:lnTo>
                <a:lnTo>
                  <a:pt x="642" y="702"/>
                </a:lnTo>
                <a:lnTo>
                  <a:pt x="641" y="702"/>
                </a:lnTo>
                <a:lnTo>
                  <a:pt x="640" y="702"/>
                </a:lnTo>
                <a:lnTo>
                  <a:pt x="639" y="702"/>
                </a:lnTo>
                <a:lnTo>
                  <a:pt x="638" y="702"/>
                </a:lnTo>
                <a:lnTo>
                  <a:pt x="637" y="702"/>
                </a:lnTo>
                <a:lnTo>
                  <a:pt x="636" y="702"/>
                </a:lnTo>
                <a:lnTo>
                  <a:pt x="635" y="701"/>
                </a:lnTo>
                <a:lnTo>
                  <a:pt x="634" y="701"/>
                </a:lnTo>
                <a:lnTo>
                  <a:pt x="633" y="700"/>
                </a:lnTo>
                <a:lnTo>
                  <a:pt x="631" y="699"/>
                </a:lnTo>
                <a:lnTo>
                  <a:pt x="631" y="698"/>
                </a:lnTo>
                <a:lnTo>
                  <a:pt x="630" y="697"/>
                </a:lnTo>
                <a:lnTo>
                  <a:pt x="629" y="696"/>
                </a:lnTo>
                <a:lnTo>
                  <a:pt x="628" y="694"/>
                </a:lnTo>
                <a:lnTo>
                  <a:pt x="626" y="690"/>
                </a:lnTo>
                <a:lnTo>
                  <a:pt x="624" y="686"/>
                </a:lnTo>
                <a:lnTo>
                  <a:pt x="623" y="684"/>
                </a:lnTo>
                <a:lnTo>
                  <a:pt x="622" y="682"/>
                </a:lnTo>
                <a:lnTo>
                  <a:pt x="621" y="680"/>
                </a:lnTo>
                <a:lnTo>
                  <a:pt x="620" y="678"/>
                </a:lnTo>
                <a:lnTo>
                  <a:pt x="620" y="677"/>
                </a:lnTo>
                <a:lnTo>
                  <a:pt x="619" y="677"/>
                </a:lnTo>
                <a:lnTo>
                  <a:pt x="619" y="677"/>
                </a:lnTo>
                <a:lnTo>
                  <a:pt x="618" y="676"/>
                </a:lnTo>
                <a:lnTo>
                  <a:pt x="618" y="676"/>
                </a:lnTo>
                <a:lnTo>
                  <a:pt x="617" y="676"/>
                </a:lnTo>
                <a:lnTo>
                  <a:pt x="617" y="676"/>
                </a:lnTo>
                <a:lnTo>
                  <a:pt x="615" y="677"/>
                </a:lnTo>
                <a:lnTo>
                  <a:pt x="614" y="677"/>
                </a:lnTo>
                <a:lnTo>
                  <a:pt x="613" y="678"/>
                </a:lnTo>
                <a:lnTo>
                  <a:pt x="611" y="679"/>
                </a:lnTo>
                <a:lnTo>
                  <a:pt x="610" y="679"/>
                </a:lnTo>
                <a:lnTo>
                  <a:pt x="609" y="680"/>
                </a:lnTo>
                <a:lnTo>
                  <a:pt x="609" y="680"/>
                </a:lnTo>
                <a:lnTo>
                  <a:pt x="608" y="679"/>
                </a:lnTo>
                <a:lnTo>
                  <a:pt x="608" y="679"/>
                </a:lnTo>
                <a:lnTo>
                  <a:pt x="606" y="679"/>
                </a:lnTo>
                <a:lnTo>
                  <a:pt x="605" y="678"/>
                </a:lnTo>
                <a:lnTo>
                  <a:pt x="604" y="677"/>
                </a:lnTo>
                <a:lnTo>
                  <a:pt x="602" y="676"/>
                </a:lnTo>
                <a:lnTo>
                  <a:pt x="600" y="674"/>
                </a:lnTo>
                <a:lnTo>
                  <a:pt x="595" y="670"/>
                </a:lnTo>
                <a:lnTo>
                  <a:pt x="594" y="669"/>
                </a:lnTo>
                <a:lnTo>
                  <a:pt x="593" y="668"/>
                </a:lnTo>
                <a:lnTo>
                  <a:pt x="592" y="667"/>
                </a:lnTo>
                <a:lnTo>
                  <a:pt x="590" y="667"/>
                </a:lnTo>
                <a:lnTo>
                  <a:pt x="585" y="664"/>
                </a:lnTo>
                <a:lnTo>
                  <a:pt x="582" y="663"/>
                </a:lnTo>
                <a:lnTo>
                  <a:pt x="581" y="662"/>
                </a:lnTo>
                <a:lnTo>
                  <a:pt x="578" y="660"/>
                </a:lnTo>
                <a:lnTo>
                  <a:pt x="577" y="659"/>
                </a:lnTo>
                <a:lnTo>
                  <a:pt x="576" y="659"/>
                </a:lnTo>
                <a:lnTo>
                  <a:pt x="575" y="659"/>
                </a:lnTo>
                <a:lnTo>
                  <a:pt x="574" y="659"/>
                </a:lnTo>
                <a:lnTo>
                  <a:pt x="574" y="659"/>
                </a:lnTo>
                <a:lnTo>
                  <a:pt x="573" y="659"/>
                </a:lnTo>
                <a:lnTo>
                  <a:pt x="572" y="659"/>
                </a:lnTo>
                <a:lnTo>
                  <a:pt x="570" y="661"/>
                </a:lnTo>
                <a:lnTo>
                  <a:pt x="567" y="663"/>
                </a:lnTo>
                <a:lnTo>
                  <a:pt x="566" y="664"/>
                </a:lnTo>
                <a:lnTo>
                  <a:pt x="566" y="665"/>
                </a:lnTo>
                <a:lnTo>
                  <a:pt x="565" y="666"/>
                </a:lnTo>
                <a:lnTo>
                  <a:pt x="564" y="667"/>
                </a:lnTo>
                <a:lnTo>
                  <a:pt x="563" y="668"/>
                </a:lnTo>
                <a:lnTo>
                  <a:pt x="563" y="669"/>
                </a:lnTo>
                <a:lnTo>
                  <a:pt x="561" y="670"/>
                </a:lnTo>
                <a:lnTo>
                  <a:pt x="560" y="671"/>
                </a:lnTo>
                <a:lnTo>
                  <a:pt x="560" y="672"/>
                </a:lnTo>
                <a:lnTo>
                  <a:pt x="559" y="673"/>
                </a:lnTo>
                <a:lnTo>
                  <a:pt x="559" y="673"/>
                </a:lnTo>
                <a:lnTo>
                  <a:pt x="559" y="674"/>
                </a:lnTo>
                <a:lnTo>
                  <a:pt x="559" y="676"/>
                </a:lnTo>
                <a:lnTo>
                  <a:pt x="559" y="678"/>
                </a:lnTo>
                <a:lnTo>
                  <a:pt x="558" y="679"/>
                </a:lnTo>
                <a:lnTo>
                  <a:pt x="557" y="683"/>
                </a:lnTo>
                <a:lnTo>
                  <a:pt x="557" y="684"/>
                </a:lnTo>
                <a:lnTo>
                  <a:pt x="557" y="686"/>
                </a:lnTo>
                <a:lnTo>
                  <a:pt x="557" y="687"/>
                </a:lnTo>
                <a:lnTo>
                  <a:pt x="557" y="688"/>
                </a:lnTo>
                <a:lnTo>
                  <a:pt x="558" y="690"/>
                </a:lnTo>
                <a:lnTo>
                  <a:pt x="559" y="693"/>
                </a:lnTo>
                <a:lnTo>
                  <a:pt x="559" y="696"/>
                </a:lnTo>
                <a:lnTo>
                  <a:pt x="560" y="697"/>
                </a:lnTo>
                <a:lnTo>
                  <a:pt x="560" y="698"/>
                </a:lnTo>
                <a:lnTo>
                  <a:pt x="560" y="699"/>
                </a:lnTo>
                <a:lnTo>
                  <a:pt x="559" y="700"/>
                </a:lnTo>
                <a:lnTo>
                  <a:pt x="559" y="701"/>
                </a:lnTo>
                <a:lnTo>
                  <a:pt x="558" y="701"/>
                </a:lnTo>
                <a:lnTo>
                  <a:pt x="558" y="702"/>
                </a:lnTo>
                <a:lnTo>
                  <a:pt x="556" y="702"/>
                </a:lnTo>
                <a:lnTo>
                  <a:pt x="555" y="703"/>
                </a:lnTo>
                <a:lnTo>
                  <a:pt x="553" y="704"/>
                </a:lnTo>
                <a:lnTo>
                  <a:pt x="552" y="704"/>
                </a:lnTo>
                <a:lnTo>
                  <a:pt x="547" y="706"/>
                </a:lnTo>
                <a:lnTo>
                  <a:pt x="545" y="706"/>
                </a:lnTo>
                <a:lnTo>
                  <a:pt x="544" y="707"/>
                </a:lnTo>
                <a:lnTo>
                  <a:pt x="543" y="707"/>
                </a:lnTo>
                <a:lnTo>
                  <a:pt x="540" y="709"/>
                </a:lnTo>
                <a:lnTo>
                  <a:pt x="538" y="711"/>
                </a:lnTo>
                <a:lnTo>
                  <a:pt x="534" y="715"/>
                </a:lnTo>
                <a:lnTo>
                  <a:pt x="532" y="717"/>
                </a:lnTo>
                <a:lnTo>
                  <a:pt x="530" y="718"/>
                </a:lnTo>
                <a:lnTo>
                  <a:pt x="528" y="720"/>
                </a:lnTo>
                <a:lnTo>
                  <a:pt x="527" y="721"/>
                </a:lnTo>
                <a:lnTo>
                  <a:pt x="526" y="724"/>
                </a:lnTo>
                <a:lnTo>
                  <a:pt x="525" y="725"/>
                </a:lnTo>
                <a:lnTo>
                  <a:pt x="525" y="726"/>
                </a:lnTo>
                <a:lnTo>
                  <a:pt x="524" y="726"/>
                </a:lnTo>
                <a:lnTo>
                  <a:pt x="523" y="726"/>
                </a:lnTo>
                <a:lnTo>
                  <a:pt x="523" y="726"/>
                </a:lnTo>
                <a:lnTo>
                  <a:pt x="522" y="726"/>
                </a:lnTo>
                <a:lnTo>
                  <a:pt x="522" y="726"/>
                </a:lnTo>
                <a:lnTo>
                  <a:pt x="521" y="726"/>
                </a:lnTo>
                <a:lnTo>
                  <a:pt x="521" y="726"/>
                </a:lnTo>
                <a:lnTo>
                  <a:pt x="520" y="725"/>
                </a:lnTo>
                <a:lnTo>
                  <a:pt x="517" y="724"/>
                </a:lnTo>
                <a:lnTo>
                  <a:pt x="516" y="723"/>
                </a:lnTo>
                <a:lnTo>
                  <a:pt x="515" y="722"/>
                </a:lnTo>
                <a:lnTo>
                  <a:pt x="513" y="721"/>
                </a:lnTo>
                <a:lnTo>
                  <a:pt x="510" y="721"/>
                </a:lnTo>
                <a:lnTo>
                  <a:pt x="508" y="720"/>
                </a:lnTo>
                <a:lnTo>
                  <a:pt x="506" y="720"/>
                </a:lnTo>
                <a:lnTo>
                  <a:pt x="503" y="719"/>
                </a:lnTo>
                <a:lnTo>
                  <a:pt x="501" y="719"/>
                </a:lnTo>
                <a:lnTo>
                  <a:pt x="500" y="719"/>
                </a:lnTo>
                <a:lnTo>
                  <a:pt x="499" y="719"/>
                </a:lnTo>
                <a:lnTo>
                  <a:pt x="499" y="718"/>
                </a:lnTo>
                <a:lnTo>
                  <a:pt x="498" y="718"/>
                </a:lnTo>
                <a:lnTo>
                  <a:pt x="497" y="717"/>
                </a:lnTo>
                <a:lnTo>
                  <a:pt x="497" y="717"/>
                </a:lnTo>
                <a:lnTo>
                  <a:pt x="497" y="716"/>
                </a:lnTo>
                <a:lnTo>
                  <a:pt x="496" y="716"/>
                </a:lnTo>
                <a:lnTo>
                  <a:pt x="496" y="715"/>
                </a:lnTo>
                <a:lnTo>
                  <a:pt x="497" y="714"/>
                </a:lnTo>
                <a:lnTo>
                  <a:pt x="497" y="711"/>
                </a:lnTo>
                <a:lnTo>
                  <a:pt x="497" y="710"/>
                </a:lnTo>
                <a:lnTo>
                  <a:pt x="497" y="709"/>
                </a:lnTo>
                <a:lnTo>
                  <a:pt x="497" y="708"/>
                </a:lnTo>
                <a:lnTo>
                  <a:pt x="497" y="708"/>
                </a:lnTo>
                <a:lnTo>
                  <a:pt x="497" y="708"/>
                </a:lnTo>
                <a:lnTo>
                  <a:pt x="496" y="708"/>
                </a:lnTo>
                <a:lnTo>
                  <a:pt x="496" y="708"/>
                </a:lnTo>
                <a:lnTo>
                  <a:pt x="493" y="709"/>
                </a:lnTo>
                <a:lnTo>
                  <a:pt x="491" y="709"/>
                </a:lnTo>
                <a:lnTo>
                  <a:pt x="489" y="710"/>
                </a:lnTo>
                <a:lnTo>
                  <a:pt x="486" y="710"/>
                </a:lnTo>
                <a:lnTo>
                  <a:pt x="485" y="710"/>
                </a:lnTo>
                <a:lnTo>
                  <a:pt x="484" y="711"/>
                </a:lnTo>
                <a:lnTo>
                  <a:pt x="481" y="710"/>
                </a:lnTo>
                <a:lnTo>
                  <a:pt x="479" y="710"/>
                </a:lnTo>
                <a:lnTo>
                  <a:pt x="474" y="710"/>
                </a:lnTo>
                <a:lnTo>
                  <a:pt x="471" y="709"/>
                </a:lnTo>
                <a:lnTo>
                  <a:pt x="470" y="709"/>
                </a:lnTo>
                <a:lnTo>
                  <a:pt x="468" y="708"/>
                </a:lnTo>
                <a:lnTo>
                  <a:pt x="467" y="708"/>
                </a:lnTo>
                <a:lnTo>
                  <a:pt x="464" y="706"/>
                </a:lnTo>
                <a:lnTo>
                  <a:pt x="463" y="706"/>
                </a:lnTo>
                <a:lnTo>
                  <a:pt x="462" y="706"/>
                </a:lnTo>
                <a:lnTo>
                  <a:pt x="461" y="706"/>
                </a:lnTo>
                <a:lnTo>
                  <a:pt x="460" y="705"/>
                </a:lnTo>
                <a:lnTo>
                  <a:pt x="457" y="705"/>
                </a:lnTo>
                <a:lnTo>
                  <a:pt x="456" y="705"/>
                </a:lnTo>
                <a:lnTo>
                  <a:pt x="454" y="705"/>
                </a:lnTo>
                <a:lnTo>
                  <a:pt x="453" y="705"/>
                </a:lnTo>
                <a:lnTo>
                  <a:pt x="453" y="706"/>
                </a:lnTo>
                <a:lnTo>
                  <a:pt x="451" y="706"/>
                </a:lnTo>
                <a:lnTo>
                  <a:pt x="449" y="707"/>
                </a:lnTo>
                <a:lnTo>
                  <a:pt x="447" y="709"/>
                </a:lnTo>
                <a:lnTo>
                  <a:pt x="447" y="709"/>
                </a:lnTo>
                <a:lnTo>
                  <a:pt x="446" y="709"/>
                </a:lnTo>
                <a:lnTo>
                  <a:pt x="446" y="709"/>
                </a:lnTo>
                <a:lnTo>
                  <a:pt x="445" y="709"/>
                </a:lnTo>
                <a:lnTo>
                  <a:pt x="444" y="709"/>
                </a:lnTo>
                <a:lnTo>
                  <a:pt x="442" y="708"/>
                </a:lnTo>
                <a:lnTo>
                  <a:pt x="441" y="707"/>
                </a:lnTo>
                <a:lnTo>
                  <a:pt x="436" y="704"/>
                </a:lnTo>
                <a:lnTo>
                  <a:pt x="435" y="703"/>
                </a:lnTo>
                <a:lnTo>
                  <a:pt x="434" y="703"/>
                </a:lnTo>
                <a:lnTo>
                  <a:pt x="431" y="702"/>
                </a:lnTo>
                <a:lnTo>
                  <a:pt x="430" y="701"/>
                </a:lnTo>
                <a:lnTo>
                  <a:pt x="429" y="700"/>
                </a:lnTo>
                <a:lnTo>
                  <a:pt x="425" y="698"/>
                </a:lnTo>
                <a:lnTo>
                  <a:pt x="424" y="698"/>
                </a:lnTo>
                <a:lnTo>
                  <a:pt x="423" y="697"/>
                </a:lnTo>
                <a:lnTo>
                  <a:pt x="423" y="698"/>
                </a:lnTo>
                <a:lnTo>
                  <a:pt x="422" y="698"/>
                </a:lnTo>
                <a:lnTo>
                  <a:pt x="422" y="698"/>
                </a:lnTo>
                <a:lnTo>
                  <a:pt x="421" y="699"/>
                </a:lnTo>
                <a:lnTo>
                  <a:pt x="421" y="699"/>
                </a:lnTo>
                <a:lnTo>
                  <a:pt x="421" y="699"/>
                </a:lnTo>
                <a:lnTo>
                  <a:pt x="421" y="700"/>
                </a:lnTo>
                <a:lnTo>
                  <a:pt x="421" y="703"/>
                </a:lnTo>
                <a:lnTo>
                  <a:pt x="421" y="705"/>
                </a:lnTo>
                <a:lnTo>
                  <a:pt x="421" y="705"/>
                </a:lnTo>
                <a:lnTo>
                  <a:pt x="421" y="706"/>
                </a:lnTo>
                <a:lnTo>
                  <a:pt x="421" y="706"/>
                </a:lnTo>
                <a:lnTo>
                  <a:pt x="420" y="706"/>
                </a:lnTo>
                <a:lnTo>
                  <a:pt x="420" y="706"/>
                </a:lnTo>
                <a:lnTo>
                  <a:pt x="419" y="706"/>
                </a:lnTo>
                <a:lnTo>
                  <a:pt x="417" y="706"/>
                </a:lnTo>
                <a:lnTo>
                  <a:pt x="415" y="706"/>
                </a:lnTo>
                <a:lnTo>
                  <a:pt x="414" y="706"/>
                </a:lnTo>
                <a:lnTo>
                  <a:pt x="413" y="707"/>
                </a:lnTo>
                <a:lnTo>
                  <a:pt x="411" y="707"/>
                </a:lnTo>
                <a:lnTo>
                  <a:pt x="410" y="708"/>
                </a:lnTo>
                <a:lnTo>
                  <a:pt x="409" y="709"/>
                </a:lnTo>
                <a:lnTo>
                  <a:pt x="405" y="712"/>
                </a:lnTo>
                <a:lnTo>
                  <a:pt x="404" y="712"/>
                </a:lnTo>
                <a:lnTo>
                  <a:pt x="403" y="713"/>
                </a:lnTo>
                <a:lnTo>
                  <a:pt x="403" y="713"/>
                </a:lnTo>
                <a:lnTo>
                  <a:pt x="400" y="714"/>
                </a:lnTo>
                <a:lnTo>
                  <a:pt x="399" y="714"/>
                </a:lnTo>
                <a:lnTo>
                  <a:pt x="398" y="714"/>
                </a:lnTo>
                <a:lnTo>
                  <a:pt x="396" y="713"/>
                </a:lnTo>
                <a:lnTo>
                  <a:pt x="394" y="713"/>
                </a:lnTo>
                <a:lnTo>
                  <a:pt x="391" y="713"/>
                </a:lnTo>
                <a:lnTo>
                  <a:pt x="390" y="712"/>
                </a:lnTo>
                <a:lnTo>
                  <a:pt x="390" y="712"/>
                </a:lnTo>
                <a:lnTo>
                  <a:pt x="390" y="712"/>
                </a:lnTo>
                <a:lnTo>
                  <a:pt x="389" y="712"/>
                </a:lnTo>
                <a:lnTo>
                  <a:pt x="389" y="711"/>
                </a:lnTo>
                <a:lnTo>
                  <a:pt x="388" y="708"/>
                </a:lnTo>
                <a:lnTo>
                  <a:pt x="387" y="708"/>
                </a:lnTo>
                <a:lnTo>
                  <a:pt x="387" y="707"/>
                </a:lnTo>
                <a:lnTo>
                  <a:pt x="386" y="706"/>
                </a:lnTo>
                <a:lnTo>
                  <a:pt x="385" y="705"/>
                </a:lnTo>
                <a:lnTo>
                  <a:pt x="384" y="704"/>
                </a:lnTo>
                <a:lnTo>
                  <a:pt x="384" y="704"/>
                </a:lnTo>
                <a:lnTo>
                  <a:pt x="383" y="703"/>
                </a:lnTo>
                <a:lnTo>
                  <a:pt x="381" y="702"/>
                </a:lnTo>
                <a:lnTo>
                  <a:pt x="379" y="701"/>
                </a:lnTo>
                <a:lnTo>
                  <a:pt x="376" y="700"/>
                </a:lnTo>
                <a:lnTo>
                  <a:pt x="376" y="700"/>
                </a:lnTo>
                <a:lnTo>
                  <a:pt x="375" y="699"/>
                </a:lnTo>
                <a:lnTo>
                  <a:pt x="374" y="699"/>
                </a:lnTo>
                <a:lnTo>
                  <a:pt x="373" y="698"/>
                </a:lnTo>
                <a:lnTo>
                  <a:pt x="373" y="697"/>
                </a:lnTo>
                <a:lnTo>
                  <a:pt x="371" y="695"/>
                </a:lnTo>
                <a:lnTo>
                  <a:pt x="370" y="694"/>
                </a:lnTo>
                <a:lnTo>
                  <a:pt x="369" y="693"/>
                </a:lnTo>
                <a:lnTo>
                  <a:pt x="368" y="692"/>
                </a:lnTo>
                <a:lnTo>
                  <a:pt x="366" y="691"/>
                </a:lnTo>
                <a:lnTo>
                  <a:pt x="364" y="690"/>
                </a:lnTo>
                <a:lnTo>
                  <a:pt x="362" y="690"/>
                </a:lnTo>
                <a:lnTo>
                  <a:pt x="361" y="689"/>
                </a:lnTo>
                <a:lnTo>
                  <a:pt x="360" y="689"/>
                </a:lnTo>
                <a:lnTo>
                  <a:pt x="359" y="689"/>
                </a:lnTo>
                <a:lnTo>
                  <a:pt x="357" y="689"/>
                </a:lnTo>
                <a:lnTo>
                  <a:pt x="356" y="690"/>
                </a:lnTo>
                <a:lnTo>
                  <a:pt x="354" y="690"/>
                </a:lnTo>
                <a:lnTo>
                  <a:pt x="349" y="691"/>
                </a:lnTo>
                <a:lnTo>
                  <a:pt x="348" y="692"/>
                </a:lnTo>
                <a:lnTo>
                  <a:pt x="347" y="692"/>
                </a:lnTo>
                <a:lnTo>
                  <a:pt x="346" y="693"/>
                </a:lnTo>
                <a:lnTo>
                  <a:pt x="345" y="694"/>
                </a:lnTo>
                <a:lnTo>
                  <a:pt x="344" y="695"/>
                </a:lnTo>
                <a:lnTo>
                  <a:pt x="343" y="698"/>
                </a:lnTo>
                <a:lnTo>
                  <a:pt x="342" y="700"/>
                </a:lnTo>
                <a:lnTo>
                  <a:pt x="341" y="702"/>
                </a:lnTo>
                <a:lnTo>
                  <a:pt x="339" y="704"/>
                </a:lnTo>
                <a:lnTo>
                  <a:pt x="338" y="706"/>
                </a:lnTo>
                <a:lnTo>
                  <a:pt x="338" y="707"/>
                </a:lnTo>
                <a:lnTo>
                  <a:pt x="337" y="707"/>
                </a:lnTo>
                <a:lnTo>
                  <a:pt x="336" y="708"/>
                </a:lnTo>
                <a:lnTo>
                  <a:pt x="335" y="708"/>
                </a:lnTo>
                <a:lnTo>
                  <a:pt x="335" y="708"/>
                </a:lnTo>
                <a:lnTo>
                  <a:pt x="334" y="708"/>
                </a:lnTo>
                <a:lnTo>
                  <a:pt x="332" y="708"/>
                </a:lnTo>
                <a:lnTo>
                  <a:pt x="330" y="708"/>
                </a:lnTo>
                <a:lnTo>
                  <a:pt x="328" y="709"/>
                </a:lnTo>
                <a:lnTo>
                  <a:pt x="323" y="709"/>
                </a:lnTo>
                <a:lnTo>
                  <a:pt x="312" y="710"/>
                </a:lnTo>
                <a:lnTo>
                  <a:pt x="310" y="710"/>
                </a:lnTo>
                <a:lnTo>
                  <a:pt x="306" y="710"/>
                </a:lnTo>
                <a:lnTo>
                  <a:pt x="304" y="710"/>
                </a:lnTo>
                <a:lnTo>
                  <a:pt x="302" y="710"/>
                </a:lnTo>
                <a:lnTo>
                  <a:pt x="299" y="711"/>
                </a:lnTo>
                <a:lnTo>
                  <a:pt x="298" y="711"/>
                </a:lnTo>
                <a:lnTo>
                  <a:pt x="296" y="711"/>
                </a:lnTo>
                <a:lnTo>
                  <a:pt x="293" y="710"/>
                </a:lnTo>
                <a:lnTo>
                  <a:pt x="292" y="710"/>
                </a:lnTo>
                <a:lnTo>
                  <a:pt x="291" y="710"/>
                </a:lnTo>
                <a:lnTo>
                  <a:pt x="289" y="711"/>
                </a:lnTo>
                <a:lnTo>
                  <a:pt x="288" y="711"/>
                </a:lnTo>
                <a:lnTo>
                  <a:pt x="286" y="711"/>
                </a:lnTo>
                <a:lnTo>
                  <a:pt x="285" y="711"/>
                </a:lnTo>
                <a:lnTo>
                  <a:pt x="283" y="711"/>
                </a:lnTo>
                <a:lnTo>
                  <a:pt x="282" y="711"/>
                </a:lnTo>
                <a:lnTo>
                  <a:pt x="281" y="710"/>
                </a:lnTo>
                <a:lnTo>
                  <a:pt x="280" y="710"/>
                </a:lnTo>
                <a:lnTo>
                  <a:pt x="279" y="709"/>
                </a:lnTo>
                <a:lnTo>
                  <a:pt x="279" y="708"/>
                </a:lnTo>
                <a:lnTo>
                  <a:pt x="278" y="708"/>
                </a:lnTo>
                <a:lnTo>
                  <a:pt x="277" y="707"/>
                </a:lnTo>
                <a:lnTo>
                  <a:pt x="277" y="706"/>
                </a:lnTo>
                <a:lnTo>
                  <a:pt x="277" y="705"/>
                </a:lnTo>
                <a:lnTo>
                  <a:pt x="277" y="703"/>
                </a:lnTo>
                <a:lnTo>
                  <a:pt x="276" y="702"/>
                </a:lnTo>
                <a:lnTo>
                  <a:pt x="276" y="700"/>
                </a:lnTo>
                <a:lnTo>
                  <a:pt x="276" y="694"/>
                </a:lnTo>
                <a:lnTo>
                  <a:pt x="276" y="692"/>
                </a:lnTo>
                <a:lnTo>
                  <a:pt x="276" y="692"/>
                </a:lnTo>
                <a:lnTo>
                  <a:pt x="276" y="691"/>
                </a:lnTo>
                <a:lnTo>
                  <a:pt x="275" y="690"/>
                </a:lnTo>
                <a:lnTo>
                  <a:pt x="275" y="690"/>
                </a:lnTo>
                <a:lnTo>
                  <a:pt x="275" y="690"/>
                </a:lnTo>
                <a:lnTo>
                  <a:pt x="272" y="691"/>
                </a:lnTo>
                <a:lnTo>
                  <a:pt x="270" y="692"/>
                </a:lnTo>
                <a:lnTo>
                  <a:pt x="268" y="692"/>
                </a:lnTo>
                <a:lnTo>
                  <a:pt x="266" y="693"/>
                </a:lnTo>
                <a:lnTo>
                  <a:pt x="263" y="695"/>
                </a:lnTo>
                <a:lnTo>
                  <a:pt x="258" y="697"/>
                </a:lnTo>
                <a:lnTo>
                  <a:pt x="256" y="698"/>
                </a:lnTo>
                <a:lnTo>
                  <a:pt x="255" y="699"/>
                </a:lnTo>
                <a:lnTo>
                  <a:pt x="255" y="699"/>
                </a:lnTo>
                <a:lnTo>
                  <a:pt x="254" y="700"/>
                </a:lnTo>
                <a:lnTo>
                  <a:pt x="254" y="701"/>
                </a:lnTo>
                <a:lnTo>
                  <a:pt x="253" y="702"/>
                </a:lnTo>
                <a:lnTo>
                  <a:pt x="252" y="705"/>
                </a:lnTo>
                <a:lnTo>
                  <a:pt x="251" y="708"/>
                </a:lnTo>
                <a:lnTo>
                  <a:pt x="250" y="709"/>
                </a:lnTo>
                <a:lnTo>
                  <a:pt x="250" y="710"/>
                </a:lnTo>
                <a:lnTo>
                  <a:pt x="249" y="712"/>
                </a:lnTo>
                <a:lnTo>
                  <a:pt x="248" y="714"/>
                </a:lnTo>
                <a:lnTo>
                  <a:pt x="247" y="714"/>
                </a:lnTo>
                <a:lnTo>
                  <a:pt x="246" y="715"/>
                </a:lnTo>
                <a:lnTo>
                  <a:pt x="246" y="715"/>
                </a:lnTo>
                <a:lnTo>
                  <a:pt x="246" y="715"/>
                </a:lnTo>
                <a:lnTo>
                  <a:pt x="243" y="716"/>
                </a:lnTo>
                <a:lnTo>
                  <a:pt x="242" y="716"/>
                </a:lnTo>
                <a:lnTo>
                  <a:pt x="241" y="717"/>
                </a:lnTo>
                <a:lnTo>
                  <a:pt x="239" y="718"/>
                </a:lnTo>
                <a:lnTo>
                  <a:pt x="237" y="719"/>
                </a:lnTo>
                <a:lnTo>
                  <a:pt x="236" y="720"/>
                </a:lnTo>
                <a:lnTo>
                  <a:pt x="235" y="720"/>
                </a:lnTo>
                <a:lnTo>
                  <a:pt x="234" y="721"/>
                </a:lnTo>
                <a:lnTo>
                  <a:pt x="233" y="721"/>
                </a:lnTo>
                <a:lnTo>
                  <a:pt x="228" y="721"/>
                </a:lnTo>
                <a:lnTo>
                  <a:pt x="227" y="722"/>
                </a:lnTo>
                <a:lnTo>
                  <a:pt x="225" y="722"/>
                </a:lnTo>
                <a:lnTo>
                  <a:pt x="224" y="723"/>
                </a:lnTo>
                <a:lnTo>
                  <a:pt x="223" y="723"/>
                </a:lnTo>
                <a:lnTo>
                  <a:pt x="221" y="725"/>
                </a:lnTo>
                <a:lnTo>
                  <a:pt x="220" y="725"/>
                </a:lnTo>
                <a:lnTo>
                  <a:pt x="219" y="726"/>
                </a:lnTo>
                <a:lnTo>
                  <a:pt x="217" y="726"/>
                </a:lnTo>
                <a:lnTo>
                  <a:pt x="216" y="727"/>
                </a:lnTo>
                <a:lnTo>
                  <a:pt x="215" y="727"/>
                </a:lnTo>
                <a:lnTo>
                  <a:pt x="213" y="727"/>
                </a:lnTo>
                <a:lnTo>
                  <a:pt x="212" y="727"/>
                </a:lnTo>
                <a:lnTo>
                  <a:pt x="211" y="726"/>
                </a:lnTo>
                <a:lnTo>
                  <a:pt x="209" y="726"/>
                </a:lnTo>
                <a:lnTo>
                  <a:pt x="208" y="725"/>
                </a:lnTo>
                <a:lnTo>
                  <a:pt x="206" y="724"/>
                </a:lnTo>
                <a:lnTo>
                  <a:pt x="205" y="724"/>
                </a:lnTo>
                <a:lnTo>
                  <a:pt x="204" y="724"/>
                </a:lnTo>
                <a:lnTo>
                  <a:pt x="204" y="723"/>
                </a:lnTo>
                <a:lnTo>
                  <a:pt x="203" y="722"/>
                </a:lnTo>
                <a:lnTo>
                  <a:pt x="202" y="722"/>
                </a:lnTo>
                <a:lnTo>
                  <a:pt x="201" y="721"/>
                </a:lnTo>
                <a:lnTo>
                  <a:pt x="199" y="720"/>
                </a:lnTo>
                <a:lnTo>
                  <a:pt x="198" y="720"/>
                </a:lnTo>
                <a:lnTo>
                  <a:pt x="195" y="717"/>
                </a:lnTo>
                <a:lnTo>
                  <a:pt x="194" y="717"/>
                </a:lnTo>
                <a:lnTo>
                  <a:pt x="193" y="716"/>
                </a:lnTo>
                <a:lnTo>
                  <a:pt x="193" y="716"/>
                </a:lnTo>
                <a:lnTo>
                  <a:pt x="192" y="716"/>
                </a:lnTo>
                <a:lnTo>
                  <a:pt x="191" y="716"/>
                </a:lnTo>
                <a:lnTo>
                  <a:pt x="189" y="716"/>
                </a:lnTo>
                <a:lnTo>
                  <a:pt x="188" y="717"/>
                </a:lnTo>
                <a:lnTo>
                  <a:pt x="185" y="719"/>
                </a:lnTo>
                <a:lnTo>
                  <a:pt x="183" y="719"/>
                </a:lnTo>
                <a:lnTo>
                  <a:pt x="182" y="719"/>
                </a:lnTo>
                <a:lnTo>
                  <a:pt x="181" y="720"/>
                </a:lnTo>
                <a:lnTo>
                  <a:pt x="181" y="720"/>
                </a:lnTo>
                <a:lnTo>
                  <a:pt x="180" y="720"/>
                </a:lnTo>
                <a:lnTo>
                  <a:pt x="179" y="720"/>
                </a:lnTo>
                <a:lnTo>
                  <a:pt x="178" y="720"/>
                </a:lnTo>
                <a:lnTo>
                  <a:pt x="178" y="719"/>
                </a:lnTo>
                <a:lnTo>
                  <a:pt x="177" y="719"/>
                </a:lnTo>
                <a:lnTo>
                  <a:pt x="174" y="716"/>
                </a:lnTo>
                <a:lnTo>
                  <a:pt x="173" y="715"/>
                </a:lnTo>
                <a:lnTo>
                  <a:pt x="172" y="715"/>
                </a:lnTo>
                <a:lnTo>
                  <a:pt x="172" y="715"/>
                </a:lnTo>
                <a:lnTo>
                  <a:pt x="171" y="715"/>
                </a:lnTo>
                <a:lnTo>
                  <a:pt x="170" y="715"/>
                </a:lnTo>
                <a:lnTo>
                  <a:pt x="170" y="715"/>
                </a:lnTo>
                <a:lnTo>
                  <a:pt x="169" y="715"/>
                </a:lnTo>
                <a:lnTo>
                  <a:pt x="166" y="716"/>
                </a:lnTo>
                <a:lnTo>
                  <a:pt x="164" y="717"/>
                </a:lnTo>
                <a:lnTo>
                  <a:pt x="158" y="719"/>
                </a:lnTo>
                <a:lnTo>
                  <a:pt x="154" y="720"/>
                </a:lnTo>
                <a:lnTo>
                  <a:pt x="153" y="720"/>
                </a:lnTo>
                <a:lnTo>
                  <a:pt x="151" y="721"/>
                </a:lnTo>
                <a:lnTo>
                  <a:pt x="149" y="721"/>
                </a:lnTo>
                <a:lnTo>
                  <a:pt x="149" y="720"/>
                </a:lnTo>
                <a:lnTo>
                  <a:pt x="148" y="720"/>
                </a:lnTo>
                <a:lnTo>
                  <a:pt x="148" y="720"/>
                </a:lnTo>
                <a:lnTo>
                  <a:pt x="147" y="720"/>
                </a:lnTo>
                <a:lnTo>
                  <a:pt x="148" y="720"/>
                </a:lnTo>
                <a:lnTo>
                  <a:pt x="148" y="718"/>
                </a:lnTo>
                <a:lnTo>
                  <a:pt x="148" y="716"/>
                </a:lnTo>
                <a:lnTo>
                  <a:pt x="148" y="714"/>
                </a:lnTo>
                <a:lnTo>
                  <a:pt x="148" y="712"/>
                </a:lnTo>
                <a:lnTo>
                  <a:pt x="148" y="710"/>
                </a:lnTo>
                <a:lnTo>
                  <a:pt x="148" y="709"/>
                </a:lnTo>
                <a:lnTo>
                  <a:pt x="147" y="707"/>
                </a:lnTo>
                <a:lnTo>
                  <a:pt x="147" y="705"/>
                </a:lnTo>
                <a:lnTo>
                  <a:pt x="146" y="703"/>
                </a:lnTo>
                <a:lnTo>
                  <a:pt x="146" y="702"/>
                </a:lnTo>
                <a:lnTo>
                  <a:pt x="145" y="701"/>
                </a:lnTo>
                <a:lnTo>
                  <a:pt x="144" y="700"/>
                </a:lnTo>
                <a:lnTo>
                  <a:pt x="143" y="699"/>
                </a:lnTo>
                <a:lnTo>
                  <a:pt x="142" y="698"/>
                </a:lnTo>
                <a:lnTo>
                  <a:pt x="141" y="698"/>
                </a:lnTo>
                <a:lnTo>
                  <a:pt x="139" y="697"/>
                </a:lnTo>
                <a:lnTo>
                  <a:pt x="139" y="696"/>
                </a:lnTo>
                <a:lnTo>
                  <a:pt x="138" y="696"/>
                </a:lnTo>
                <a:lnTo>
                  <a:pt x="138" y="695"/>
                </a:lnTo>
                <a:lnTo>
                  <a:pt x="138" y="695"/>
                </a:lnTo>
                <a:lnTo>
                  <a:pt x="138" y="694"/>
                </a:lnTo>
                <a:lnTo>
                  <a:pt x="138" y="693"/>
                </a:lnTo>
                <a:lnTo>
                  <a:pt x="138" y="687"/>
                </a:lnTo>
                <a:lnTo>
                  <a:pt x="138" y="686"/>
                </a:lnTo>
                <a:lnTo>
                  <a:pt x="138" y="682"/>
                </a:lnTo>
                <a:lnTo>
                  <a:pt x="138" y="677"/>
                </a:lnTo>
                <a:lnTo>
                  <a:pt x="139" y="675"/>
                </a:lnTo>
                <a:lnTo>
                  <a:pt x="139" y="673"/>
                </a:lnTo>
                <a:lnTo>
                  <a:pt x="140" y="667"/>
                </a:lnTo>
                <a:lnTo>
                  <a:pt x="141" y="665"/>
                </a:lnTo>
                <a:lnTo>
                  <a:pt x="141" y="664"/>
                </a:lnTo>
                <a:lnTo>
                  <a:pt x="141" y="661"/>
                </a:lnTo>
                <a:lnTo>
                  <a:pt x="141" y="659"/>
                </a:lnTo>
                <a:lnTo>
                  <a:pt x="141" y="656"/>
                </a:lnTo>
                <a:lnTo>
                  <a:pt x="141" y="654"/>
                </a:lnTo>
                <a:lnTo>
                  <a:pt x="141" y="652"/>
                </a:lnTo>
                <a:lnTo>
                  <a:pt x="140" y="652"/>
                </a:lnTo>
                <a:lnTo>
                  <a:pt x="140" y="651"/>
                </a:lnTo>
                <a:lnTo>
                  <a:pt x="139" y="650"/>
                </a:lnTo>
                <a:lnTo>
                  <a:pt x="139" y="650"/>
                </a:lnTo>
                <a:lnTo>
                  <a:pt x="138" y="649"/>
                </a:lnTo>
                <a:lnTo>
                  <a:pt x="137" y="648"/>
                </a:lnTo>
                <a:lnTo>
                  <a:pt x="135" y="648"/>
                </a:lnTo>
                <a:lnTo>
                  <a:pt x="134" y="647"/>
                </a:lnTo>
                <a:lnTo>
                  <a:pt x="132" y="647"/>
                </a:lnTo>
                <a:lnTo>
                  <a:pt x="131" y="646"/>
                </a:lnTo>
                <a:lnTo>
                  <a:pt x="129" y="646"/>
                </a:lnTo>
                <a:lnTo>
                  <a:pt x="126" y="646"/>
                </a:lnTo>
                <a:lnTo>
                  <a:pt x="125" y="646"/>
                </a:lnTo>
                <a:lnTo>
                  <a:pt x="124" y="646"/>
                </a:lnTo>
                <a:lnTo>
                  <a:pt x="124" y="646"/>
                </a:lnTo>
                <a:lnTo>
                  <a:pt x="123" y="646"/>
                </a:lnTo>
                <a:lnTo>
                  <a:pt x="123" y="645"/>
                </a:lnTo>
                <a:lnTo>
                  <a:pt x="122" y="645"/>
                </a:lnTo>
                <a:lnTo>
                  <a:pt x="122" y="645"/>
                </a:lnTo>
                <a:lnTo>
                  <a:pt x="122" y="644"/>
                </a:lnTo>
                <a:lnTo>
                  <a:pt x="122" y="644"/>
                </a:lnTo>
                <a:lnTo>
                  <a:pt x="123" y="643"/>
                </a:lnTo>
                <a:lnTo>
                  <a:pt x="123" y="642"/>
                </a:lnTo>
                <a:lnTo>
                  <a:pt x="123" y="641"/>
                </a:lnTo>
                <a:lnTo>
                  <a:pt x="122" y="640"/>
                </a:lnTo>
                <a:lnTo>
                  <a:pt x="122" y="640"/>
                </a:lnTo>
                <a:lnTo>
                  <a:pt x="121" y="639"/>
                </a:lnTo>
                <a:lnTo>
                  <a:pt x="120" y="638"/>
                </a:lnTo>
                <a:lnTo>
                  <a:pt x="118" y="637"/>
                </a:lnTo>
                <a:lnTo>
                  <a:pt x="117" y="636"/>
                </a:lnTo>
                <a:lnTo>
                  <a:pt x="116" y="636"/>
                </a:lnTo>
                <a:lnTo>
                  <a:pt x="116" y="635"/>
                </a:lnTo>
                <a:lnTo>
                  <a:pt x="116" y="635"/>
                </a:lnTo>
                <a:lnTo>
                  <a:pt x="116" y="635"/>
                </a:lnTo>
                <a:lnTo>
                  <a:pt x="116" y="635"/>
                </a:lnTo>
                <a:lnTo>
                  <a:pt x="117" y="635"/>
                </a:lnTo>
                <a:lnTo>
                  <a:pt x="118" y="634"/>
                </a:lnTo>
                <a:lnTo>
                  <a:pt x="120" y="634"/>
                </a:lnTo>
                <a:lnTo>
                  <a:pt x="121" y="634"/>
                </a:lnTo>
                <a:lnTo>
                  <a:pt x="122" y="634"/>
                </a:lnTo>
                <a:lnTo>
                  <a:pt x="123" y="633"/>
                </a:lnTo>
                <a:lnTo>
                  <a:pt x="124" y="633"/>
                </a:lnTo>
                <a:lnTo>
                  <a:pt x="124" y="632"/>
                </a:lnTo>
                <a:lnTo>
                  <a:pt x="124" y="632"/>
                </a:lnTo>
                <a:lnTo>
                  <a:pt x="125" y="631"/>
                </a:lnTo>
                <a:lnTo>
                  <a:pt x="125" y="631"/>
                </a:lnTo>
                <a:lnTo>
                  <a:pt x="124" y="630"/>
                </a:lnTo>
                <a:lnTo>
                  <a:pt x="124" y="629"/>
                </a:lnTo>
                <a:lnTo>
                  <a:pt x="123" y="628"/>
                </a:lnTo>
                <a:lnTo>
                  <a:pt x="123" y="627"/>
                </a:lnTo>
                <a:lnTo>
                  <a:pt x="122" y="626"/>
                </a:lnTo>
                <a:lnTo>
                  <a:pt x="120" y="624"/>
                </a:lnTo>
                <a:lnTo>
                  <a:pt x="120" y="623"/>
                </a:lnTo>
                <a:lnTo>
                  <a:pt x="119" y="622"/>
                </a:lnTo>
                <a:lnTo>
                  <a:pt x="119" y="622"/>
                </a:lnTo>
                <a:lnTo>
                  <a:pt x="119" y="621"/>
                </a:lnTo>
                <a:lnTo>
                  <a:pt x="119" y="620"/>
                </a:lnTo>
                <a:lnTo>
                  <a:pt x="119" y="619"/>
                </a:lnTo>
                <a:lnTo>
                  <a:pt x="119" y="619"/>
                </a:lnTo>
                <a:lnTo>
                  <a:pt x="119" y="618"/>
                </a:lnTo>
                <a:lnTo>
                  <a:pt x="119" y="618"/>
                </a:lnTo>
                <a:lnTo>
                  <a:pt x="120" y="618"/>
                </a:lnTo>
                <a:lnTo>
                  <a:pt x="125" y="615"/>
                </a:lnTo>
                <a:lnTo>
                  <a:pt x="127" y="614"/>
                </a:lnTo>
                <a:lnTo>
                  <a:pt x="127" y="614"/>
                </a:lnTo>
                <a:lnTo>
                  <a:pt x="128" y="613"/>
                </a:lnTo>
                <a:lnTo>
                  <a:pt x="128" y="613"/>
                </a:lnTo>
                <a:lnTo>
                  <a:pt x="129" y="612"/>
                </a:lnTo>
                <a:lnTo>
                  <a:pt x="128" y="612"/>
                </a:lnTo>
                <a:lnTo>
                  <a:pt x="128" y="611"/>
                </a:lnTo>
                <a:lnTo>
                  <a:pt x="128" y="611"/>
                </a:lnTo>
                <a:lnTo>
                  <a:pt x="127" y="610"/>
                </a:lnTo>
                <a:lnTo>
                  <a:pt x="127" y="610"/>
                </a:lnTo>
                <a:lnTo>
                  <a:pt x="126" y="609"/>
                </a:lnTo>
                <a:lnTo>
                  <a:pt x="125" y="609"/>
                </a:lnTo>
                <a:lnTo>
                  <a:pt x="123" y="609"/>
                </a:lnTo>
                <a:lnTo>
                  <a:pt x="122" y="609"/>
                </a:lnTo>
                <a:lnTo>
                  <a:pt x="120" y="609"/>
                </a:lnTo>
                <a:lnTo>
                  <a:pt x="118" y="609"/>
                </a:lnTo>
                <a:lnTo>
                  <a:pt x="116" y="609"/>
                </a:lnTo>
                <a:lnTo>
                  <a:pt x="115" y="609"/>
                </a:lnTo>
                <a:lnTo>
                  <a:pt x="114" y="609"/>
                </a:lnTo>
                <a:lnTo>
                  <a:pt x="113" y="609"/>
                </a:lnTo>
                <a:lnTo>
                  <a:pt x="113" y="609"/>
                </a:lnTo>
                <a:lnTo>
                  <a:pt x="112" y="608"/>
                </a:lnTo>
                <a:lnTo>
                  <a:pt x="112" y="608"/>
                </a:lnTo>
                <a:lnTo>
                  <a:pt x="111" y="607"/>
                </a:lnTo>
                <a:lnTo>
                  <a:pt x="111" y="606"/>
                </a:lnTo>
                <a:lnTo>
                  <a:pt x="111" y="605"/>
                </a:lnTo>
                <a:lnTo>
                  <a:pt x="111" y="604"/>
                </a:lnTo>
                <a:lnTo>
                  <a:pt x="111" y="603"/>
                </a:lnTo>
                <a:lnTo>
                  <a:pt x="111" y="601"/>
                </a:lnTo>
                <a:lnTo>
                  <a:pt x="112" y="600"/>
                </a:lnTo>
                <a:lnTo>
                  <a:pt x="112" y="599"/>
                </a:lnTo>
                <a:lnTo>
                  <a:pt x="113" y="598"/>
                </a:lnTo>
                <a:lnTo>
                  <a:pt x="114" y="596"/>
                </a:lnTo>
                <a:lnTo>
                  <a:pt x="118" y="591"/>
                </a:lnTo>
                <a:lnTo>
                  <a:pt x="119" y="589"/>
                </a:lnTo>
                <a:lnTo>
                  <a:pt x="120" y="588"/>
                </a:lnTo>
                <a:lnTo>
                  <a:pt x="122" y="587"/>
                </a:lnTo>
                <a:lnTo>
                  <a:pt x="123" y="586"/>
                </a:lnTo>
                <a:lnTo>
                  <a:pt x="124" y="584"/>
                </a:lnTo>
                <a:lnTo>
                  <a:pt x="125" y="584"/>
                </a:lnTo>
                <a:lnTo>
                  <a:pt x="127" y="582"/>
                </a:lnTo>
                <a:lnTo>
                  <a:pt x="128" y="581"/>
                </a:lnTo>
                <a:lnTo>
                  <a:pt x="130" y="581"/>
                </a:lnTo>
                <a:lnTo>
                  <a:pt x="132" y="580"/>
                </a:lnTo>
                <a:lnTo>
                  <a:pt x="133" y="579"/>
                </a:lnTo>
                <a:lnTo>
                  <a:pt x="134" y="579"/>
                </a:lnTo>
                <a:lnTo>
                  <a:pt x="135" y="578"/>
                </a:lnTo>
                <a:lnTo>
                  <a:pt x="137" y="578"/>
                </a:lnTo>
                <a:lnTo>
                  <a:pt x="138" y="578"/>
                </a:lnTo>
                <a:lnTo>
                  <a:pt x="139" y="578"/>
                </a:lnTo>
                <a:lnTo>
                  <a:pt x="139" y="579"/>
                </a:lnTo>
                <a:lnTo>
                  <a:pt x="140" y="579"/>
                </a:lnTo>
                <a:lnTo>
                  <a:pt x="144" y="581"/>
                </a:lnTo>
                <a:lnTo>
                  <a:pt x="145" y="582"/>
                </a:lnTo>
                <a:lnTo>
                  <a:pt x="146" y="582"/>
                </a:lnTo>
                <a:lnTo>
                  <a:pt x="147" y="582"/>
                </a:lnTo>
                <a:lnTo>
                  <a:pt x="147" y="582"/>
                </a:lnTo>
                <a:lnTo>
                  <a:pt x="148" y="582"/>
                </a:lnTo>
                <a:lnTo>
                  <a:pt x="149" y="582"/>
                </a:lnTo>
                <a:lnTo>
                  <a:pt x="150" y="582"/>
                </a:lnTo>
                <a:lnTo>
                  <a:pt x="150" y="581"/>
                </a:lnTo>
                <a:lnTo>
                  <a:pt x="151" y="581"/>
                </a:lnTo>
                <a:lnTo>
                  <a:pt x="152" y="580"/>
                </a:lnTo>
                <a:lnTo>
                  <a:pt x="153" y="579"/>
                </a:lnTo>
                <a:lnTo>
                  <a:pt x="155" y="575"/>
                </a:lnTo>
                <a:lnTo>
                  <a:pt x="156" y="574"/>
                </a:lnTo>
                <a:lnTo>
                  <a:pt x="158" y="573"/>
                </a:lnTo>
                <a:lnTo>
                  <a:pt x="159" y="571"/>
                </a:lnTo>
                <a:lnTo>
                  <a:pt x="163" y="568"/>
                </a:lnTo>
                <a:lnTo>
                  <a:pt x="165" y="566"/>
                </a:lnTo>
                <a:lnTo>
                  <a:pt x="166" y="566"/>
                </a:lnTo>
                <a:lnTo>
                  <a:pt x="166" y="565"/>
                </a:lnTo>
                <a:lnTo>
                  <a:pt x="167" y="564"/>
                </a:lnTo>
                <a:lnTo>
                  <a:pt x="167" y="563"/>
                </a:lnTo>
                <a:lnTo>
                  <a:pt x="167" y="563"/>
                </a:lnTo>
                <a:lnTo>
                  <a:pt x="167" y="562"/>
                </a:lnTo>
                <a:lnTo>
                  <a:pt x="167" y="561"/>
                </a:lnTo>
                <a:lnTo>
                  <a:pt x="167" y="560"/>
                </a:lnTo>
                <a:lnTo>
                  <a:pt x="166" y="559"/>
                </a:lnTo>
                <a:lnTo>
                  <a:pt x="165" y="558"/>
                </a:lnTo>
                <a:lnTo>
                  <a:pt x="164" y="558"/>
                </a:lnTo>
                <a:lnTo>
                  <a:pt x="162" y="557"/>
                </a:lnTo>
                <a:lnTo>
                  <a:pt x="162" y="556"/>
                </a:lnTo>
                <a:lnTo>
                  <a:pt x="161" y="556"/>
                </a:lnTo>
                <a:lnTo>
                  <a:pt x="161" y="555"/>
                </a:lnTo>
                <a:lnTo>
                  <a:pt x="161" y="554"/>
                </a:lnTo>
                <a:lnTo>
                  <a:pt x="161" y="553"/>
                </a:lnTo>
                <a:lnTo>
                  <a:pt x="162" y="551"/>
                </a:lnTo>
                <a:lnTo>
                  <a:pt x="162" y="549"/>
                </a:lnTo>
                <a:lnTo>
                  <a:pt x="162" y="548"/>
                </a:lnTo>
                <a:lnTo>
                  <a:pt x="163" y="546"/>
                </a:lnTo>
                <a:lnTo>
                  <a:pt x="163" y="545"/>
                </a:lnTo>
                <a:lnTo>
                  <a:pt x="163" y="543"/>
                </a:lnTo>
                <a:lnTo>
                  <a:pt x="163" y="539"/>
                </a:lnTo>
                <a:lnTo>
                  <a:pt x="163" y="537"/>
                </a:lnTo>
                <a:lnTo>
                  <a:pt x="163" y="536"/>
                </a:lnTo>
                <a:lnTo>
                  <a:pt x="163" y="535"/>
                </a:lnTo>
                <a:lnTo>
                  <a:pt x="163" y="534"/>
                </a:lnTo>
                <a:lnTo>
                  <a:pt x="164" y="533"/>
                </a:lnTo>
                <a:lnTo>
                  <a:pt x="165" y="529"/>
                </a:lnTo>
                <a:lnTo>
                  <a:pt x="166" y="527"/>
                </a:lnTo>
                <a:lnTo>
                  <a:pt x="166" y="525"/>
                </a:lnTo>
                <a:lnTo>
                  <a:pt x="166" y="524"/>
                </a:lnTo>
                <a:lnTo>
                  <a:pt x="167" y="522"/>
                </a:lnTo>
                <a:lnTo>
                  <a:pt x="167" y="521"/>
                </a:lnTo>
                <a:lnTo>
                  <a:pt x="167" y="519"/>
                </a:lnTo>
                <a:lnTo>
                  <a:pt x="166" y="516"/>
                </a:lnTo>
                <a:lnTo>
                  <a:pt x="166" y="513"/>
                </a:lnTo>
                <a:lnTo>
                  <a:pt x="166" y="512"/>
                </a:lnTo>
                <a:lnTo>
                  <a:pt x="167" y="506"/>
                </a:lnTo>
                <a:lnTo>
                  <a:pt x="167" y="504"/>
                </a:lnTo>
                <a:lnTo>
                  <a:pt x="168" y="502"/>
                </a:lnTo>
                <a:lnTo>
                  <a:pt x="169" y="498"/>
                </a:lnTo>
                <a:lnTo>
                  <a:pt x="170" y="495"/>
                </a:lnTo>
                <a:lnTo>
                  <a:pt x="171" y="493"/>
                </a:lnTo>
                <a:lnTo>
                  <a:pt x="171" y="492"/>
                </a:lnTo>
                <a:lnTo>
                  <a:pt x="172" y="491"/>
                </a:lnTo>
                <a:lnTo>
                  <a:pt x="173" y="490"/>
                </a:lnTo>
                <a:lnTo>
                  <a:pt x="173" y="490"/>
                </a:lnTo>
                <a:lnTo>
                  <a:pt x="176" y="488"/>
                </a:lnTo>
                <a:lnTo>
                  <a:pt x="177" y="487"/>
                </a:lnTo>
                <a:lnTo>
                  <a:pt x="177" y="486"/>
                </a:lnTo>
                <a:lnTo>
                  <a:pt x="177" y="485"/>
                </a:lnTo>
                <a:lnTo>
                  <a:pt x="178" y="484"/>
                </a:lnTo>
                <a:lnTo>
                  <a:pt x="178" y="483"/>
                </a:lnTo>
                <a:lnTo>
                  <a:pt x="178" y="482"/>
                </a:lnTo>
                <a:lnTo>
                  <a:pt x="178" y="480"/>
                </a:lnTo>
                <a:lnTo>
                  <a:pt x="178" y="475"/>
                </a:lnTo>
                <a:lnTo>
                  <a:pt x="177" y="473"/>
                </a:lnTo>
                <a:lnTo>
                  <a:pt x="177" y="467"/>
                </a:lnTo>
                <a:lnTo>
                  <a:pt x="176" y="462"/>
                </a:lnTo>
                <a:lnTo>
                  <a:pt x="176" y="460"/>
                </a:lnTo>
                <a:lnTo>
                  <a:pt x="176" y="453"/>
                </a:lnTo>
                <a:lnTo>
                  <a:pt x="176" y="452"/>
                </a:lnTo>
                <a:lnTo>
                  <a:pt x="176" y="451"/>
                </a:lnTo>
                <a:lnTo>
                  <a:pt x="175" y="451"/>
                </a:lnTo>
                <a:lnTo>
                  <a:pt x="175" y="450"/>
                </a:lnTo>
                <a:lnTo>
                  <a:pt x="174" y="450"/>
                </a:lnTo>
                <a:lnTo>
                  <a:pt x="173" y="449"/>
                </a:lnTo>
                <a:lnTo>
                  <a:pt x="164" y="444"/>
                </a:lnTo>
                <a:lnTo>
                  <a:pt x="161" y="443"/>
                </a:lnTo>
                <a:lnTo>
                  <a:pt x="159" y="442"/>
                </a:lnTo>
                <a:lnTo>
                  <a:pt x="156" y="441"/>
                </a:lnTo>
                <a:lnTo>
                  <a:pt x="152" y="440"/>
                </a:lnTo>
                <a:lnTo>
                  <a:pt x="148" y="439"/>
                </a:lnTo>
                <a:lnTo>
                  <a:pt x="147" y="439"/>
                </a:lnTo>
                <a:lnTo>
                  <a:pt x="147" y="438"/>
                </a:lnTo>
                <a:lnTo>
                  <a:pt x="146" y="438"/>
                </a:lnTo>
                <a:lnTo>
                  <a:pt x="146" y="438"/>
                </a:lnTo>
                <a:lnTo>
                  <a:pt x="146" y="437"/>
                </a:lnTo>
                <a:lnTo>
                  <a:pt x="145" y="437"/>
                </a:lnTo>
                <a:lnTo>
                  <a:pt x="145" y="436"/>
                </a:lnTo>
                <a:lnTo>
                  <a:pt x="144" y="432"/>
                </a:lnTo>
                <a:lnTo>
                  <a:pt x="144" y="431"/>
                </a:lnTo>
                <a:lnTo>
                  <a:pt x="144" y="430"/>
                </a:lnTo>
                <a:lnTo>
                  <a:pt x="144" y="429"/>
                </a:lnTo>
                <a:lnTo>
                  <a:pt x="143" y="429"/>
                </a:lnTo>
                <a:lnTo>
                  <a:pt x="143" y="428"/>
                </a:lnTo>
                <a:lnTo>
                  <a:pt x="142" y="427"/>
                </a:lnTo>
                <a:lnTo>
                  <a:pt x="141" y="427"/>
                </a:lnTo>
                <a:lnTo>
                  <a:pt x="140" y="426"/>
                </a:lnTo>
                <a:lnTo>
                  <a:pt x="139" y="425"/>
                </a:lnTo>
                <a:lnTo>
                  <a:pt x="137" y="425"/>
                </a:lnTo>
                <a:lnTo>
                  <a:pt x="136" y="424"/>
                </a:lnTo>
                <a:lnTo>
                  <a:pt x="135" y="424"/>
                </a:lnTo>
                <a:lnTo>
                  <a:pt x="130" y="423"/>
                </a:lnTo>
                <a:lnTo>
                  <a:pt x="129" y="423"/>
                </a:lnTo>
                <a:lnTo>
                  <a:pt x="127" y="422"/>
                </a:lnTo>
                <a:lnTo>
                  <a:pt x="126" y="422"/>
                </a:lnTo>
                <a:lnTo>
                  <a:pt x="125" y="421"/>
                </a:lnTo>
                <a:lnTo>
                  <a:pt x="121" y="417"/>
                </a:lnTo>
                <a:lnTo>
                  <a:pt x="118" y="414"/>
                </a:lnTo>
                <a:lnTo>
                  <a:pt x="117" y="413"/>
                </a:lnTo>
                <a:lnTo>
                  <a:pt x="115" y="411"/>
                </a:lnTo>
                <a:lnTo>
                  <a:pt x="111" y="407"/>
                </a:lnTo>
                <a:lnTo>
                  <a:pt x="110" y="405"/>
                </a:lnTo>
                <a:lnTo>
                  <a:pt x="109" y="404"/>
                </a:lnTo>
                <a:lnTo>
                  <a:pt x="108" y="404"/>
                </a:lnTo>
                <a:lnTo>
                  <a:pt x="107" y="403"/>
                </a:lnTo>
                <a:lnTo>
                  <a:pt x="106" y="402"/>
                </a:lnTo>
                <a:lnTo>
                  <a:pt x="105" y="402"/>
                </a:lnTo>
                <a:lnTo>
                  <a:pt x="103" y="402"/>
                </a:lnTo>
                <a:lnTo>
                  <a:pt x="102" y="401"/>
                </a:lnTo>
                <a:lnTo>
                  <a:pt x="100" y="401"/>
                </a:lnTo>
                <a:lnTo>
                  <a:pt x="99" y="402"/>
                </a:lnTo>
                <a:lnTo>
                  <a:pt x="97" y="402"/>
                </a:lnTo>
                <a:lnTo>
                  <a:pt x="92" y="403"/>
                </a:lnTo>
                <a:lnTo>
                  <a:pt x="91" y="403"/>
                </a:lnTo>
                <a:lnTo>
                  <a:pt x="89" y="404"/>
                </a:lnTo>
                <a:lnTo>
                  <a:pt x="87" y="404"/>
                </a:lnTo>
                <a:lnTo>
                  <a:pt x="86" y="404"/>
                </a:lnTo>
                <a:lnTo>
                  <a:pt x="84" y="404"/>
                </a:lnTo>
                <a:lnTo>
                  <a:pt x="82" y="404"/>
                </a:lnTo>
                <a:lnTo>
                  <a:pt x="80" y="404"/>
                </a:lnTo>
                <a:lnTo>
                  <a:pt x="78" y="404"/>
                </a:lnTo>
                <a:lnTo>
                  <a:pt x="76" y="403"/>
                </a:lnTo>
                <a:lnTo>
                  <a:pt x="75" y="403"/>
                </a:lnTo>
                <a:lnTo>
                  <a:pt x="73" y="402"/>
                </a:lnTo>
                <a:lnTo>
                  <a:pt x="72" y="402"/>
                </a:lnTo>
                <a:lnTo>
                  <a:pt x="70" y="401"/>
                </a:lnTo>
                <a:lnTo>
                  <a:pt x="69" y="400"/>
                </a:lnTo>
                <a:lnTo>
                  <a:pt x="67" y="399"/>
                </a:lnTo>
                <a:lnTo>
                  <a:pt x="62" y="395"/>
                </a:lnTo>
                <a:lnTo>
                  <a:pt x="60" y="394"/>
                </a:lnTo>
                <a:lnTo>
                  <a:pt x="57" y="392"/>
                </a:lnTo>
                <a:lnTo>
                  <a:pt x="52" y="390"/>
                </a:lnTo>
                <a:lnTo>
                  <a:pt x="51" y="389"/>
                </a:lnTo>
                <a:lnTo>
                  <a:pt x="50" y="388"/>
                </a:lnTo>
                <a:lnTo>
                  <a:pt x="49" y="387"/>
                </a:lnTo>
                <a:lnTo>
                  <a:pt x="47" y="386"/>
                </a:lnTo>
                <a:lnTo>
                  <a:pt x="47" y="385"/>
                </a:lnTo>
                <a:lnTo>
                  <a:pt x="47" y="385"/>
                </a:lnTo>
                <a:lnTo>
                  <a:pt x="46" y="384"/>
                </a:lnTo>
                <a:lnTo>
                  <a:pt x="46" y="384"/>
                </a:lnTo>
                <a:lnTo>
                  <a:pt x="46" y="384"/>
                </a:lnTo>
                <a:lnTo>
                  <a:pt x="46" y="383"/>
                </a:lnTo>
                <a:lnTo>
                  <a:pt x="46" y="383"/>
                </a:lnTo>
                <a:lnTo>
                  <a:pt x="46" y="382"/>
                </a:lnTo>
                <a:lnTo>
                  <a:pt x="47" y="382"/>
                </a:lnTo>
                <a:lnTo>
                  <a:pt x="47" y="381"/>
                </a:lnTo>
                <a:lnTo>
                  <a:pt x="48" y="381"/>
                </a:lnTo>
                <a:lnTo>
                  <a:pt x="49" y="380"/>
                </a:lnTo>
                <a:lnTo>
                  <a:pt x="52" y="379"/>
                </a:lnTo>
                <a:lnTo>
                  <a:pt x="52" y="379"/>
                </a:lnTo>
                <a:lnTo>
                  <a:pt x="52" y="378"/>
                </a:lnTo>
                <a:lnTo>
                  <a:pt x="52" y="378"/>
                </a:lnTo>
                <a:lnTo>
                  <a:pt x="52" y="378"/>
                </a:lnTo>
                <a:lnTo>
                  <a:pt x="52" y="377"/>
                </a:lnTo>
                <a:lnTo>
                  <a:pt x="51" y="377"/>
                </a:lnTo>
                <a:lnTo>
                  <a:pt x="50" y="376"/>
                </a:lnTo>
                <a:lnTo>
                  <a:pt x="48" y="375"/>
                </a:lnTo>
                <a:lnTo>
                  <a:pt x="47" y="375"/>
                </a:lnTo>
                <a:lnTo>
                  <a:pt x="46" y="375"/>
                </a:lnTo>
                <a:lnTo>
                  <a:pt x="45" y="374"/>
                </a:lnTo>
                <a:lnTo>
                  <a:pt x="44" y="374"/>
                </a:lnTo>
                <a:lnTo>
                  <a:pt x="42" y="374"/>
                </a:lnTo>
                <a:lnTo>
                  <a:pt x="38" y="375"/>
                </a:lnTo>
                <a:lnTo>
                  <a:pt x="37" y="375"/>
                </a:lnTo>
                <a:lnTo>
                  <a:pt x="36" y="375"/>
                </a:lnTo>
                <a:lnTo>
                  <a:pt x="34" y="375"/>
                </a:lnTo>
                <a:lnTo>
                  <a:pt x="31" y="374"/>
                </a:lnTo>
                <a:lnTo>
                  <a:pt x="28" y="374"/>
                </a:lnTo>
                <a:lnTo>
                  <a:pt x="27" y="374"/>
                </a:lnTo>
                <a:lnTo>
                  <a:pt x="25" y="374"/>
                </a:lnTo>
                <a:lnTo>
                  <a:pt x="22" y="374"/>
                </a:lnTo>
                <a:lnTo>
                  <a:pt x="21" y="374"/>
                </a:lnTo>
                <a:lnTo>
                  <a:pt x="20" y="374"/>
                </a:lnTo>
                <a:lnTo>
                  <a:pt x="18" y="375"/>
                </a:lnTo>
                <a:lnTo>
                  <a:pt x="15" y="376"/>
                </a:lnTo>
                <a:lnTo>
                  <a:pt x="13" y="377"/>
                </a:lnTo>
                <a:lnTo>
                  <a:pt x="12" y="377"/>
                </a:lnTo>
                <a:lnTo>
                  <a:pt x="11" y="377"/>
                </a:lnTo>
                <a:lnTo>
                  <a:pt x="10" y="378"/>
                </a:lnTo>
                <a:lnTo>
                  <a:pt x="9" y="377"/>
                </a:lnTo>
                <a:lnTo>
                  <a:pt x="8" y="377"/>
                </a:lnTo>
                <a:lnTo>
                  <a:pt x="4" y="376"/>
                </a:lnTo>
                <a:lnTo>
                  <a:pt x="3" y="376"/>
                </a:lnTo>
                <a:lnTo>
                  <a:pt x="2" y="376"/>
                </a:lnTo>
                <a:lnTo>
                  <a:pt x="2" y="375"/>
                </a:lnTo>
                <a:lnTo>
                  <a:pt x="1" y="375"/>
                </a:lnTo>
                <a:lnTo>
                  <a:pt x="1" y="375"/>
                </a:lnTo>
                <a:lnTo>
                  <a:pt x="0" y="374"/>
                </a:lnTo>
                <a:lnTo>
                  <a:pt x="0" y="373"/>
                </a:lnTo>
                <a:lnTo>
                  <a:pt x="0" y="373"/>
                </a:lnTo>
                <a:lnTo>
                  <a:pt x="0" y="372"/>
                </a:lnTo>
                <a:lnTo>
                  <a:pt x="0" y="371"/>
                </a:lnTo>
                <a:lnTo>
                  <a:pt x="1" y="370"/>
                </a:lnTo>
                <a:lnTo>
                  <a:pt x="1" y="369"/>
                </a:lnTo>
                <a:lnTo>
                  <a:pt x="2" y="368"/>
                </a:lnTo>
                <a:lnTo>
                  <a:pt x="3" y="364"/>
                </a:lnTo>
                <a:lnTo>
                  <a:pt x="4" y="363"/>
                </a:lnTo>
                <a:lnTo>
                  <a:pt x="6" y="361"/>
                </a:lnTo>
                <a:lnTo>
                  <a:pt x="8" y="358"/>
                </a:lnTo>
                <a:lnTo>
                  <a:pt x="8" y="357"/>
                </a:lnTo>
                <a:lnTo>
                  <a:pt x="9" y="356"/>
                </a:lnTo>
                <a:lnTo>
                  <a:pt x="9" y="355"/>
                </a:lnTo>
                <a:lnTo>
                  <a:pt x="9" y="355"/>
                </a:lnTo>
                <a:lnTo>
                  <a:pt x="9" y="354"/>
                </a:lnTo>
                <a:lnTo>
                  <a:pt x="9" y="352"/>
                </a:lnTo>
                <a:lnTo>
                  <a:pt x="9" y="351"/>
                </a:lnTo>
                <a:lnTo>
                  <a:pt x="8" y="350"/>
                </a:lnTo>
                <a:lnTo>
                  <a:pt x="8" y="349"/>
                </a:lnTo>
                <a:lnTo>
                  <a:pt x="7" y="347"/>
                </a:lnTo>
                <a:lnTo>
                  <a:pt x="6" y="345"/>
                </a:lnTo>
                <a:lnTo>
                  <a:pt x="5" y="344"/>
                </a:lnTo>
                <a:lnTo>
                  <a:pt x="3" y="342"/>
                </a:lnTo>
                <a:lnTo>
                  <a:pt x="3" y="341"/>
                </a:lnTo>
                <a:lnTo>
                  <a:pt x="3" y="340"/>
                </a:lnTo>
                <a:lnTo>
                  <a:pt x="2" y="340"/>
                </a:lnTo>
                <a:lnTo>
                  <a:pt x="3" y="339"/>
                </a:lnTo>
                <a:lnTo>
                  <a:pt x="3" y="338"/>
                </a:lnTo>
                <a:lnTo>
                  <a:pt x="4" y="337"/>
                </a:lnTo>
                <a:lnTo>
                  <a:pt x="4" y="336"/>
                </a:lnTo>
                <a:lnTo>
                  <a:pt x="6" y="335"/>
                </a:lnTo>
                <a:lnTo>
                  <a:pt x="8" y="333"/>
                </a:lnTo>
                <a:lnTo>
                  <a:pt x="9" y="332"/>
                </a:lnTo>
                <a:lnTo>
                  <a:pt x="11" y="331"/>
                </a:lnTo>
                <a:lnTo>
                  <a:pt x="12" y="330"/>
                </a:lnTo>
                <a:lnTo>
                  <a:pt x="13" y="330"/>
                </a:lnTo>
                <a:lnTo>
                  <a:pt x="14" y="330"/>
                </a:lnTo>
                <a:lnTo>
                  <a:pt x="15" y="329"/>
                </a:lnTo>
                <a:lnTo>
                  <a:pt x="17" y="329"/>
                </a:lnTo>
                <a:lnTo>
                  <a:pt x="20" y="329"/>
                </a:lnTo>
                <a:lnTo>
                  <a:pt x="21" y="329"/>
                </a:lnTo>
                <a:lnTo>
                  <a:pt x="22" y="328"/>
                </a:lnTo>
                <a:lnTo>
                  <a:pt x="23" y="328"/>
                </a:lnTo>
                <a:lnTo>
                  <a:pt x="24" y="328"/>
                </a:lnTo>
                <a:lnTo>
                  <a:pt x="24" y="327"/>
                </a:lnTo>
                <a:lnTo>
                  <a:pt x="25" y="327"/>
                </a:lnTo>
                <a:lnTo>
                  <a:pt x="25" y="326"/>
                </a:lnTo>
                <a:lnTo>
                  <a:pt x="27" y="324"/>
                </a:lnTo>
                <a:lnTo>
                  <a:pt x="28" y="323"/>
                </a:lnTo>
                <a:lnTo>
                  <a:pt x="28" y="322"/>
                </a:lnTo>
                <a:lnTo>
                  <a:pt x="30" y="318"/>
                </a:lnTo>
                <a:lnTo>
                  <a:pt x="30" y="317"/>
                </a:lnTo>
                <a:lnTo>
                  <a:pt x="31" y="317"/>
                </a:lnTo>
                <a:lnTo>
                  <a:pt x="31" y="316"/>
                </a:lnTo>
                <a:lnTo>
                  <a:pt x="32" y="316"/>
                </a:lnTo>
                <a:lnTo>
                  <a:pt x="34" y="315"/>
                </a:lnTo>
                <a:lnTo>
                  <a:pt x="35" y="314"/>
                </a:lnTo>
                <a:lnTo>
                  <a:pt x="35" y="314"/>
                </a:lnTo>
                <a:lnTo>
                  <a:pt x="36" y="313"/>
                </a:lnTo>
                <a:lnTo>
                  <a:pt x="36" y="313"/>
                </a:lnTo>
                <a:lnTo>
                  <a:pt x="36" y="313"/>
                </a:lnTo>
                <a:lnTo>
                  <a:pt x="36" y="312"/>
                </a:lnTo>
                <a:lnTo>
                  <a:pt x="37" y="310"/>
                </a:lnTo>
                <a:lnTo>
                  <a:pt x="37" y="309"/>
                </a:lnTo>
                <a:lnTo>
                  <a:pt x="37" y="307"/>
                </a:lnTo>
                <a:lnTo>
                  <a:pt x="37" y="306"/>
                </a:lnTo>
                <a:lnTo>
                  <a:pt x="37" y="305"/>
                </a:lnTo>
                <a:lnTo>
                  <a:pt x="38" y="303"/>
                </a:lnTo>
                <a:lnTo>
                  <a:pt x="38" y="302"/>
                </a:lnTo>
                <a:lnTo>
                  <a:pt x="38" y="300"/>
                </a:lnTo>
                <a:lnTo>
                  <a:pt x="39" y="297"/>
                </a:lnTo>
                <a:lnTo>
                  <a:pt x="39" y="296"/>
                </a:lnTo>
                <a:lnTo>
                  <a:pt x="39" y="294"/>
                </a:lnTo>
                <a:lnTo>
                  <a:pt x="40" y="293"/>
                </a:lnTo>
                <a:lnTo>
                  <a:pt x="40" y="293"/>
                </a:lnTo>
                <a:lnTo>
                  <a:pt x="41" y="292"/>
                </a:lnTo>
                <a:lnTo>
                  <a:pt x="42" y="291"/>
                </a:lnTo>
                <a:lnTo>
                  <a:pt x="45" y="289"/>
                </a:lnTo>
                <a:lnTo>
                  <a:pt x="47" y="287"/>
                </a:lnTo>
                <a:lnTo>
                  <a:pt x="48" y="286"/>
                </a:lnTo>
                <a:lnTo>
                  <a:pt x="51" y="284"/>
                </a:lnTo>
                <a:lnTo>
                  <a:pt x="52" y="283"/>
                </a:lnTo>
                <a:lnTo>
                  <a:pt x="54" y="281"/>
                </a:lnTo>
                <a:lnTo>
                  <a:pt x="57" y="279"/>
                </a:lnTo>
                <a:lnTo>
                  <a:pt x="58" y="278"/>
                </a:lnTo>
                <a:lnTo>
                  <a:pt x="60" y="277"/>
                </a:lnTo>
                <a:lnTo>
                  <a:pt x="61" y="277"/>
                </a:lnTo>
                <a:lnTo>
                  <a:pt x="63" y="276"/>
                </a:lnTo>
                <a:lnTo>
                  <a:pt x="65" y="276"/>
                </a:lnTo>
                <a:lnTo>
                  <a:pt x="66" y="276"/>
                </a:lnTo>
                <a:lnTo>
                  <a:pt x="68" y="276"/>
                </a:lnTo>
                <a:lnTo>
                  <a:pt x="71" y="276"/>
                </a:lnTo>
                <a:lnTo>
                  <a:pt x="73" y="276"/>
                </a:lnTo>
                <a:lnTo>
                  <a:pt x="75" y="276"/>
                </a:lnTo>
                <a:lnTo>
                  <a:pt x="77" y="276"/>
                </a:lnTo>
                <a:lnTo>
                  <a:pt x="79" y="275"/>
                </a:lnTo>
                <a:lnTo>
                  <a:pt x="81" y="275"/>
                </a:lnTo>
                <a:lnTo>
                  <a:pt x="84" y="274"/>
                </a:lnTo>
                <a:lnTo>
                  <a:pt x="86" y="273"/>
                </a:lnTo>
                <a:lnTo>
                  <a:pt x="87" y="272"/>
                </a:lnTo>
                <a:lnTo>
                  <a:pt x="88" y="271"/>
                </a:lnTo>
                <a:lnTo>
                  <a:pt x="90" y="270"/>
                </a:lnTo>
                <a:lnTo>
                  <a:pt x="91" y="269"/>
                </a:lnTo>
                <a:lnTo>
                  <a:pt x="93" y="267"/>
                </a:lnTo>
                <a:lnTo>
                  <a:pt x="94" y="265"/>
                </a:lnTo>
                <a:lnTo>
                  <a:pt x="95" y="264"/>
                </a:lnTo>
                <a:lnTo>
                  <a:pt x="96" y="264"/>
                </a:lnTo>
                <a:lnTo>
                  <a:pt x="99" y="261"/>
                </a:lnTo>
                <a:lnTo>
                  <a:pt x="102" y="258"/>
                </a:lnTo>
                <a:lnTo>
                  <a:pt x="108" y="253"/>
                </a:lnTo>
                <a:lnTo>
                  <a:pt x="110" y="252"/>
                </a:lnTo>
                <a:lnTo>
                  <a:pt x="111" y="251"/>
                </a:lnTo>
                <a:lnTo>
                  <a:pt x="112" y="250"/>
                </a:lnTo>
                <a:lnTo>
                  <a:pt x="113" y="250"/>
                </a:lnTo>
                <a:lnTo>
                  <a:pt x="113" y="250"/>
                </a:lnTo>
                <a:lnTo>
                  <a:pt x="114" y="250"/>
                </a:lnTo>
                <a:lnTo>
                  <a:pt x="114" y="250"/>
                </a:lnTo>
                <a:lnTo>
                  <a:pt x="115" y="250"/>
                </a:lnTo>
                <a:lnTo>
                  <a:pt x="115" y="250"/>
                </a:lnTo>
                <a:lnTo>
                  <a:pt x="117" y="251"/>
                </a:lnTo>
                <a:lnTo>
                  <a:pt x="118" y="252"/>
                </a:lnTo>
                <a:lnTo>
                  <a:pt x="119" y="252"/>
                </a:lnTo>
                <a:lnTo>
                  <a:pt x="120" y="253"/>
                </a:lnTo>
                <a:lnTo>
                  <a:pt x="122" y="253"/>
                </a:lnTo>
                <a:lnTo>
                  <a:pt x="124" y="254"/>
                </a:lnTo>
                <a:lnTo>
                  <a:pt x="126" y="254"/>
                </a:lnTo>
                <a:lnTo>
                  <a:pt x="127" y="254"/>
                </a:lnTo>
                <a:lnTo>
                  <a:pt x="129" y="254"/>
                </a:lnTo>
                <a:lnTo>
                  <a:pt x="131" y="254"/>
                </a:lnTo>
                <a:lnTo>
                  <a:pt x="138" y="254"/>
                </a:lnTo>
                <a:lnTo>
                  <a:pt x="140" y="254"/>
                </a:lnTo>
                <a:lnTo>
                  <a:pt x="142" y="254"/>
                </a:lnTo>
                <a:lnTo>
                  <a:pt x="143" y="253"/>
                </a:lnTo>
                <a:lnTo>
                  <a:pt x="145" y="253"/>
                </a:lnTo>
                <a:lnTo>
                  <a:pt x="146" y="252"/>
                </a:lnTo>
                <a:lnTo>
                  <a:pt x="148" y="252"/>
                </a:lnTo>
                <a:lnTo>
                  <a:pt x="149" y="251"/>
                </a:lnTo>
                <a:lnTo>
                  <a:pt x="152" y="249"/>
                </a:lnTo>
                <a:lnTo>
                  <a:pt x="153" y="248"/>
                </a:lnTo>
                <a:lnTo>
                  <a:pt x="154" y="247"/>
                </a:lnTo>
                <a:lnTo>
                  <a:pt x="156" y="247"/>
                </a:lnTo>
                <a:lnTo>
                  <a:pt x="156" y="247"/>
                </a:lnTo>
                <a:lnTo>
                  <a:pt x="157" y="246"/>
                </a:lnTo>
                <a:lnTo>
                  <a:pt x="158" y="246"/>
                </a:lnTo>
                <a:lnTo>
                  <a:pt x="160" y="244"/>
                </a:lnTo>
                <a:lnTo>
                  <a:pt x="161" y="243"/>
                </a:lnTo>
                <a:lnTo>
                  <a:pt x="163" y="242"/>
                </a:lnTo>
                <a:lnTo>
                  <a:pt x="167" y="237"/>
                </a:lnTo>
                <a:lnTo>
                  <a:pt x="169" y="236"/>
                </a:lnTo>
                <a:lnTo>
                  <a:pt x="170" y="235"/>
                </a:lnTo>
                <a:lnTo>
                  <a:pt x="171" y="234"/>
                </a:lnTo>
                <a:lnTo>
                  <a:pt x="173" y="233"/>
                </a:lnTo>
                <a:lnTo>
                  <a:pt x="174" y="232"/>
                </a:lnTo>
                <a:lnTo>
                  <a:pt x="175" y="232"/>
                </a:lnTo>
                <a:lnTo>
                  <a:pt x="176" y="232"/>
                </a:lnTo>
                <a:lnTo>
                  <a:pt x="177" y="232"/>
                </a:lnTo>
                <a:lnTo>
                  <a:pt x="179" y="233"/>
                </a:lnTo>
                <a:lnTo>
                  <a:pt x="180" y="234"/>
                </a:lnTo>
                <a:lnTo>
                  <a:pt x="181" y="234"/>
                </a:lnTo>
                <a:lnTo>
                  <a:pt x="182" y="235"/>
                </a:lnTo>
                <a:lnTo>
                  <a:pt x="185" y="238"/>
                </a:lnTo>
                <a:lnTo>
                  <a:pt x="186" y="239"/>
                </a:lnTo>
                <a:lnTo>
                  <a:pt x="187" y="240"/>
                </a:lnTo>
                <a:lnTo>
                  <a:pt x="188" y="240"/>
                </a:lnTo>
                <a:lnTo>
                  <a:pt x="188" y="240"/>
                </a:lnTo>
                <a:lnTo>
                  <a:pt x="189" y="240"/>
                </a:lnTo>
                <a:lnTo>
                  <a:pt x="190" y="241"/>
                </a:lnTo>
                <a:lnTo>
                  <a:pt x="190" y="241"/>
                </a:lnTo>
                <a:lnTo>
                  <a:pt x="192" y="240"/>
                </a:lnTo>
                <a:lnTo>
                  <a:pt x="192" y="240"/>
                </a:lnTo>
                <a:lnTo>
                  <a:pt x="193" y="240"/>
                </a:lnTo>
                <a:lnTo>
                  <a:pt x="194" y="239"/>
                </a:lnTo>
                <a:lnTo>
                  <a:pt x="194" y="239"/>
                </a:lnTo>
                <a:lnTo>
                  <a:pt x="196" y="238"/>
                </a:lnTo>
                <a:lnTo>
                  <a:pt x="197" y="236"/>
                </a:lnTo>
                <a:lnTo>
                  <a:pt x="200" y="233"/>
                </a:lnTo>
                <a:lnTo>
                  <a:pt x="202" y="230"/>
                </a:lnTo>
                <a:lnTo>
                  <a:pt x="203" y="230"/>
                </a:lnTo>
                <a:lnTo>
                  <a:pt x="204" y="229"/>
                </a:lnTo>
                <a:lnTo>
                  <a:pt x="206" y="227"/>
                </a:lnTo>
                <a:lnTo>
                  <a:pt x="207" y="227"/>
                </a:lnTo>
                <a:lnTo>
                  <a:pt x="208" y="226"/>
                </a:lnTo>
                <a:lnTo>
                  <a:pt x="209" y="225"/>
                </a:lnTo>
                <a:lnTo>
                  <a:pt x="211" y="225"/>
                </a:lnTo>
                <a:lnTo>
                  <a:pt x="213" y="224"/>
                </a:lnTo>
                <a:lnTo>
                  <a:pt x="214" y="224"/>
                </a:lnTo>
                <a:lnTo>
                  <a:pt x="219" y="222"/>
                </a:lnTo>
                <a:lnTo>
                  <a:pt x="220" y="222"/>
                </a:lnTo>
                <a:lnTo>
                  <a:pt x="221" y="221"/>
                </a:lnTo>
                <a:lnTo>
                  <a:pt x="223" y="221"/>
                </a:lnTo>
                <a:lnTo>
                  <a:pt x="225" y="219"/>
                </a:lnTo>
                <a:lnTo>
                  <a:pt x="227" y="218"/>
                </a:lnTo>
                <a:lnTo>
                  <a:pt x="228" y="218"/>
                </a:lnTo>
                <a:lnTo>
                  <a:pt x="229" y="216"/>
                </a:lnTo>
                <a:lnTo>
                  <a:pt x="231" y="214"/>
                </a:lnTo>
                <a:lnTo>
                  <a:pt x="232" y="213"/>
                </a:lnTo>
                <a:lnTo>
                  <a:pt x="233" y="212"/>
                </a:lnTo>
                <a:lnTo>
                  <a:pt x="234" y="211"/>
                </a:lnTo>
                <a:lnTo>
                  <a:pt x="235" y="209"/>
                </a:lnTo>
                <a:lnTo>
                  <a:pt x="235" y="208"/>
                </a:lnTo>
                <a:lnTo>
                  <a:pt x="236" y="206"/>
                </a:lnTo>
                <a:lnTo>
                  <a:pt x="236" y="206"/>
                </a:lnTo>
                <a:lnTo>
                  <a:pt x="236" y="205"/>
                </a:lnTo>
                <a:lnTo>
                  <a:pt x="237" y="204"/>
                </a:lnTo>
                <a:lnTo>
                  <a:pt x="238" y="204"/>
                </a:lnTo>
                <a:lnTo>
                  <a:pt x="239" y="204"/>
                </a:lnTo>
                <a:lnTo>
                  <a:pt x="241" y="204"/>
                </a:lnTo>
                <a:lnTo>
                  <a:pt x="243" y="204"/>
                </a:lnTo>
                <a:lnTo>
                  <a:pt x="245" y="203"/>
                </a:lnTo>
                <a:lnTo>
                  <a:pt x="246" y="203"/>
                </a:lnTo>
                <a:lnTo>
                  <a:pt x="247" y="203"/>
                </a:lnTo>
                <a:lnTo>
                  <a:pt x="247" y="202"/>
                </a:lnTo>
                <a:lnTo>
                  <a:pt x="248" y="202"/>
                </a:lnTo>
                <a:lnTo>
                  <a:pt x="248" y="201"/>
                </a:lnTo>
                <a:lnTo>
                  <a:pt x="249" y="201"/>
                </a:lnTo>
                <a:lnTo>
                  <a:pt x="249" y="200"/>
                </a:lnTo>
                <a:lnTo>
                  <a:pt x="249" y="199"/>
                </a:lnTo>
                <a:lnTo>
                  <a:pt x="249" y="197"/>
                </a:lnTo>
                <a:lnTo>
                  <a:pt x="249" y="195"/>
                </a:lnTo>
                <a:lnTo>
                  <a:pt x="249" y="194"/>
                </a:lnTo>
                <a:lnTo>
                  <a:pt x="249" y="191"/>
                </a:lnTo>
                <a:lnTo>
                  <a:pt x="249" y="189"/>
                </a:lnTo>
                <a:lnTo>
                  <a:pt x="249" y="188"/>
                </a:lnTo>
                <a:lnTo>
                  <a:pt x="249" y="187"/>
                </a:lnTo>
                <a:lnTo>
                  <a:pt x="250" y="186"/>
                </a:lnTo>
                <a:lnTo>
                  <a:pt x="250" y="186"/>
                </a:lnTo>
                <a:lnTo>
                  <a:pt x="250" y="185"/>
                </a:lnTo>
                <a:lnTo>
                  <a:pt x="251" y="183"/>
                </a:lnTo>
                <a:lnTo>
                  <a:pt x="252" y="182"/>
                </a:lnTo>
                <a:lnTo>
                  <a:pt x="253" y="181"/>
                </a:lnTo>
                <a:lnTo>
                  <a:pt x="254" y="180"/>
                </a:lnTo>
                <a:lnTo>
                  <a:pt x="255" y="180"/>
                </a:lnTo>
                <a:lnTo>
                  <a:pt x="256" y="179"/>
                </a:lnTo>
                <a:lnTo>
                  <a:pt x="258" y="178"/>
                </a:lnTo>
                <a:lnTo>
                  <a:pt x="259" y="178"/>
                </a:lnTo>
                <a:lnTo>
                  <a:pt x="260" y="178"/>
                </a:lnTo>
                <a:lnTo>
                  <a:pt x="261" y="177"/>
                </a:lnTo>
                <a:lnTo>
                  <a:pt x="262" y="177"/>
                </a:lnTo>
                <a:lnTo>
                  <a:pt x="264" y="177"/>
                </a:lnTo>
                <a:lnTo>
                  <a:pt x="271" y="178"/>
                </a:lnTo>
                <a:lnTo>
                  <a:pt x="273" y="178"/>
                </a:lnTo>
                <a:lnTo>
                  <a:pt x="276" y="179"/>
                </a:lnTo>
                <a:lnTo>
                  <a:pt x="281" y="180"/>
                </a:lnTo>
                <a:lnTo>
                  <a:pt x="287" y="182"/>
                </a:lnTo>
                <a:lnTo>
                  <a:pt x="291" y="183"/>
                </a:lnTo>
                <a:lnTo>
                  <a:pt x="293" y="183"/>
                </a:lnTo>
                <a:lnTo>
                  <a:pt x="296" y="184"/>
                </a:lnTo>
                <a:lnTo>
                  <a:pt x="305" y="185"/>
                </a:lnTo>
                <a:lnTo>
                  <a:pt x="308" y="185"/>
                </a:lnTo>
                <a:lnTo>
                  <a:pt x="312" y="185"/>
                </a:lnTo>
                <a:lnTo>
                  <a:pt x="315" y="185"/>
                </a:lnTo>
                <a:lnTo>
                  <a:pt x="318" y="185"/>
                </a:lnTo>
                <a:lnTo>
                  <a:pt x="321" y="185"/>
                </a:lnTo>
                <a:lnTo>
                  <a:pt x="324" y="184"/>
                </a:lnTo>
                <a:lnTo>
                  <a:pt x="327" y="183"/>
                </a:lnTo>
                <a:lnTo>
                  <a:pt x="329" y="183"/>
                </a:lnTo>
                <a:lnTo>
                  <a:pt x="331" y="182"/>
                </a:lnTo>
                <a:lnTo>
                  <a:pt x="332" y="181"/>
                </a:lnTo>
                <a:lnTo>
                  <a:pt x="333" y="181"/>
                </a:lnTo>
                <a:lnTo>
                  <a:pt x="334" y="181"/>
                </a:lnTo>
                <a:lnTo>
                  <a:pt x="335" y="181"/>
                </a:lnTo>
                <a:lnTo>
                  <a:pt x="336" y="181"/>
                </a:lnTo>
                <a:lnTo>
                  <a:pt x="340" y="182"/>
                </a:lnTo>
                <a:lnTo>
                  <a:pt x="342" y="183"/>
                </a:lnTo>
                <a:lnTo>
                  <a:pt x="347" y="183"/>
                </a:lnTo>
                <a:lnTo>
                  <a:pt x="352" y="184"/>
                </a:lnTo>
                <a:lnTo>
                  <a:pt x="354" y="185"/>
                </a:lnTo>
                <a:lnTo>
                  <a:pt x="356" y="185"/>
                </a:lnTo>
                <a:lnTo>
                  <a:pt x="357" y="185"/>
                </a:lnTo>
                <a:lnTo>
                  <a:pt x="358" y="185"/>
                </a:lnTo>
                <a:lnTo>
                  <a:pt x="359" y="185"/>
                </a:lnTo>
                <a:lnTo>
                  <a:pt x="360" y="184"/>
                </a:lnTo>
                <a:lnTo>
                  <a:pt x="360" y="184"/>
                </a:lnTo>
                <a:lnTo>
                  <a:pt x="362" y="183"/>
                </a:lnTo>
                <a:lnTo>
                  <a:pt x="363" y="182"/>
                </a:lnTo>
                <a:lnTo>
                  <a:pt x="364" y="181"/>
                </a:lnTo>
                <a:lnTo>
                  <a:pt x="367" y="178"/>
                </a:lnTo>
                <a:lnTo>
                  <a:pt x="368" y="177"/>
                </a:lnTo>
                <a:lnTo>
                  <a:pt x="369" y="176"/>
                </a:lnTo>
                <a:lnTo>
                  <a:pt x="370" y="176"/>
                </a:lnTo>
                <a:lnTo>
                  <a:pt x="371" y="175"/>
                </a:lnTo>
                <a:lnTo>
                  <a:pt x="372" y="175"/>
                </a:lnTo>
                <a:lnTo>
                  <a:pt x="374" y="175"/>
                </a:lnTo>
                <a:lnTo>
                  <a:pt x="383" y="173"/>
                </a:lnTo>
                <a:lnTo>
                  <a:pt x="386" y="173"/>
                </a:lnTo>
                <a:lnTo>
                  <a:pt x="392" y="172"/>
                </a:lnTo>
                <a:lnTo>
                  <a:pt x="394" y="172"/>
                </a:lnTo>
                <a:lnTo>
                  <a:pt x="395" y="172"/>
                </a:lnTo>
                <a:lnTo>
                  <a:pt x="397" y="173"/>
                </a:lnTo>
                <a:lnTo>
                  <a:pt x="401" y="173"/>
                </a:lnTo>
                <a:lnTo>
                  <a:pt x="402" y="174"/>
                </a:lnTo>
                <a:lnTo>
                  <a:pt x="403" y="174"/>
                </a:lnTo>
                <a:lnTo>
                  <a:pt x="404" y="173"/>
                </a:lnTo>
                <a:lnTo>
                  <a:pt x="405" y="173"/>
                </a:lnTo>
                <a:lnTo>
                  <a:pt x="406" y="173"/>
                </a:lnTo>
                <a:lnTo>
                  <a:pt x="407" y="172"/>
                </a:lnTo>
                <a:lnTo>
                  <a:pt x="407" y="172"/>
                </a:lnTo>
                <a:lnTo>
                  <a:pt x="408" y="171"/>
                </a:lnTo>
                <a:lnTo>
                  <a:pt x="408" y="171"/>
                </a:lnTo>
                <a:lnTo>
                  <a:pt x="409" y="169"/>
                </a:lnTo>
                <a:lnTo>
                  <a:pt x="410" y="168"/>
                </a:lnTo>
                <a:lnTo>
                  <a:pt x="410" y="167"/>
                </a:lnTo>
                <a:lnTo>
                  <a:pt x="410" y="166"/>
                </a:lnTo>
                <a:lnTo>
                  <a:pt x="411" y="160"/>
                </a:lnTo>
                <a:lnTo>
                  <a:pt x="412" y="156"/>
                </a:lnTo>
                <a:lnTo>
                  <a:pt x="412" y="155"/>
                </a:lnTo>
                <a:lnTo>
                  <a:pt x="412" y="153"/>
                </a:lnTo>
                <a:lnTo>
                  <a:pt x="412" y="152"/>
                </a:lnTo>
                <a:lnTo>
                  <a:pt x="412" y="150"/>
                </a:lnTo>
                <a:lnTo>
                  <a:pt x="412" y="148"/>
                </a:lnTo>
                <a:lnTo>
                  <a:pt x="412" y="147"/>
                </a:lnTo>
                <a:lnTo>
                  <a:pt x="412" y="145"/>
                </a:lnTo>
                <a:lnTo>
                  <a:pt x="411" y="141"/>
                </a:lnTo>
                <a:lnTo>
                  <a:pt x="410" y="140"/>
                </a:lnTo>
                <a:lnTo>
                  <a:pt x="410" y="139"/>
                </a:lnTo>
                <a:lnTo>
                  <a:pt x="410" y="137"/>
                </a:lnTo>
                <a:lnTo>
                  <a:pt x="410" y="135"/>
                </a:lnTo>
                <a:lnTo>
                  <a:pt x="410" y="134"/>
                </a:lnTo>
                <a:lnTo>
                  <a:pt x="410" y="133"/>
                </a:lnTo>
                <a:lnTo>
                  <a:pt x="410" y="130"/>
                </a:lnTo>
                <a:lnTo>
                  <a:pt x="410" y="126"/>
                </a:lnTo>
                <a:lnTo>
                  <a:pt x="410" y="125"/>
                </a:lnTo>
                <a:lnTo>
                  <a:pt x="410" y="125"/>
                </a:lnTo>
                <a:lnTo>
                  <a:pt x="410" y="124"/>
                </a:lnTo>
                <a:lnTo>
                  <a:pt x="410" y="124"/>
                </a:lnTo>
                <a:lnTo>
                  <a:pt x="411" y="124"/>
                </a:lnTo>
                <a:lnTo>
                  <a:pt x="412" y="123"/>
                </a:lnTo>
                <a:lnTo>
                  <a:pt x="412" y="123"/>
                </a:lnTo>
                <a:lnTo>
                  <a:pt x="413" y="123"/>
                </a:lnTo>
                <a:lnTo>
                  <a:pt x="414" y="123"/>
                </a:lnTo>
                <a:lnTo>
                  <a:pt x="414" y="123"/>
                </a:lnTo>
                <a:lnTo>
                  <a:pt x="415" y="123"/>
                </a:lnTo>
                <a:lnTo>
                  <a:pt x="416" y="123"/>
                </a:lnTo>
                <a:lnTo>
                  <a:pt x="421" y="125"/>
                </a:lnTo>
                <a:lnTo>
                  <a:pt x="423" y="125"/>
                </a:lnTo>
                <a:lnTo>
                  <a:pt x="424" y="126"/>
                </a:lnTo>
                <a:lnTo>
                  <a:pt x="426" y="126"/>
                </a:lnTo>
                <a:lnTo>
                  <a:pt x="427" y="126"/>
                </a:lnTo>
                <a:lnTo>
                  <a:pt x="428" y="126"/>
                </a:lnTo>
                <a:lnTo>
                  <a:pt x="429" y="126"/>
                </a:lnTo>
                <a:lnTo>
                  <a:pt x="429" y="126"/>
                </a:lnTo>
                <a:lnTo>
                  <a:pt x="429" y="125"/>
                </a:lnTo>
                <a:lnTo>
                  <a:pt x="430" y="125"/>
                </a:lnTo>
                <a:lnTo>
                  <a:pt x="430" y="125"/>
                </a:lnTo>
                <a:lnTo>
                  <a:pt x="430" y="124"/>
                </a:lnTo>
                <a:lnTo>
                  <a:pt x="430" y="122"/>
                </a:lnTo>
                <a:lnTo>
                  <a:pt x="430" y="122"/>
                </a:lnTo>
                <a:lnTo>
                  <a:pt x="432" y="118"/>
                </a:lnTo>
                <a:lnTo>
                  <a:pt x="434" y="114"/>
                </a:lnTo>
                <a:lnTo>
                  <a:pt x="435" y="113"/>
                </a:lnTo>
                <a:lnTo>
                  <a:pt x="435" y="113"/>
                </a:lnTo>
                <a:lnTo>
                  <a:pt x="436" y="112"/>
                </a:lnTo>
                <a:lnTo>
                  <a:pt x="437" y="112"/>
                </a:lnTo>
                <a:lnTo>
                  <a:pt x="441" y="111"/>
                </a:lnTo>
                <a:lnTo>
                  <a:pt x="445" y="110"/>
                </a:lnTo>
                <a:lnTo>
                  <a:pt x="448" y="109"/>
                </a:lnTo>
                <a:lnTo>
                  <a:pt x="449" y="108"/>
                </a:lnTo>
                <a:lnTo>
                  <a:pt x="450" y="108"/>
                </a:lnTo>
                <a:lnTo>
                  <a:pt x="450" y="108"/>
                </a:lnTo>
                <a:lnTo>
                  <a:pt x="451" y="107"/>
                </a:lnTo>
                <a:lnTo>
                  <a:pt x="451" y="107"/>
                </a:lnTo>
                <a:lnTo>
                  <a:pt x="451" y="106"/>
                </a:lnTo>
                <a:lnTo>
                  <a:pt x="452" y="105"/>
                </a:lnTo>
                <a:lnTo>
                  <a:pt x="452" y="104"/>
                </a:lnTo>
                <a:lnTo>
                  <a:pt x="452" y="103"/>
                </a:lnTo>
                <a:lnTo>
                  <a:pt x="453" y="102"/>
                </a:lnTo>
                <a:lnTo>
                  <a:pt x="453" y="101"/>
                </a:lnTo>
                <a:lnTo>
                  <a:pt x="453" y="100"/>
                </a:lnTo>
                <a:lnTo>
                  <a:pt x="452" y="96"/>
                </a:lnTo>
                <a:lnTo>
                  <a:pt x="452" y="94"/>
                </a:lnTo>
                <a:lnTo>
                  <a:pt x="452" y="91"/>
                </a:lnTo>
                <a:lnTo>
                  <a:pt x="451" y="87"/>
                </a:lnTo>
                <a:lnTo>
                  <a:pt x="450" y="85"/>
                </a:lnTo>
                <a:lnTo>
                  <a:pt x="450" y="84"/>
                </a:lnTo>
                <a:lnTo>
                  <a:pt x="450" y="83"/>
                </a:lnTo>
                <a:lnTo>
                  <a:pt x="451" y="82"/>
                </a:lnTo>
                <a:lnTo>
                  <a:pt x="451" y="81"/>
                </a:lnTo>
                <a:lnTo>
                  <a:pt x="451" y="80"/>
                </a:lnTo>
                <a:lnTo>
                  <a:pt x="451" y="79"/>
                </a:lnTo>
                <a:lnTo>
                  <a:pt x="452" y="78"/>
                </a:lnTo>
                <a:lnTo>
                  <a:pt x="453" y="77"/>
                </a:lnTo>
                <a:lnTo>
                  <a:pt x="454" y="76"/>
                </a:lnTo>
                <a:lnTo>
                  <a:pt x="455" y="75"/>
                </a:lnTo>
                <a:lnTo>
                  <a:pt x="455" y="75"/>
                </a:lnTo>
                <a:lnTo>
                  <a:pt x="456" y="74"/>
                </a:lnTo>
                <a:lnTo>
                  <a:pt x="457" y="74"/>
                </a:lnTo>
                <a:lnTo>
                  <a:pt x="457" y="74"/>
                </a:lnTo>
                <a:lnTo>
                  <a:pt x="458" y="73"/>
                </a:lnTo>
                <a:lnTo>
                  <a:pt x="459" y="74"/>
                </a:lnTo>
                <a:lnTo>
                  <a:pt x="459" y="74"/>
                </a:lnTo>
                <a:lnTo>
                  <a:pt x="459" y="74"/>
                </a:lnTo>
                <a:lnTo>
                  <a:pt x="459" y="74"/>
                </a:lnTo>
                <a:lnTo>
                  <a:pt x="460" y="75"/>
                </a:lnTo>
                <a:lnTo>
                  <a:pt x="460" y="75"/>
                </a:lnTo>
                <a:lnTo>
                  <a:pt x="461" y="76"/>
                </a:lnTo>
                <a:lnTo>
                  <a:pt x="462" y="76"/>
                </a:lnTo>
                <a:lnTo>
                  <a:pt x="462" y="77"/>
                </a:lnTo>
                <a:lnTo>
                  <a:pt x="463" y="77"/>
                </a:lnTo>
                <a:lnTo>
                  <a:pt x="464" y="77"/>
                </a:lnTo>
                <a:lnTo>
                  <a:pt x="464" y="77"/>
                </a:lnTo>
                <a:lnTo>
                  <a:pt x="465" y="76"/>
                </a:lnTo>
                <a:lnTo>
                  <a:pt x="466" y="76"/>
                </a:lnTo>
                <a:lnTo>
                  <a:pt x="469" y="75"/>
                </a:lnTo>
                <a:lnTo>
                  <a:pt x="470" y="74"/>
                </a:lnTo>
                <a:lnTo>
                  <a:pt x="471" y="74"/>
                </a:lnTo>
                <a:lnTo>
                  <a:pt x="472" y="73"/>
                </a:lnTo>
                <a:lnTo>
                  <a:pt x="473" y="73"/>
                </a:lnTo>
                <a:lnTo>
                  <a:pt x="475" y="74"/>
                </a:lnTo>
                <a:lnTo>
                  <a:pt x="476" y="74"/>
                </a:lnTo>
                <a:lnTo>
                  <a:pt x="479" y="76"/>
                </a:lnTo>
                <a:lnTo>
                  <a:pt x="480" y="76"/>
                </a:lnTo>
                <a:lnTo>
                  <a:pt x="482" y="76"/>
                </a:lnTo>
                <a:lnTo>
                  <a:pt x="482" y="76"/>
                </a:lnTo>
                <a:lnTo>
                  <a:pt x="483" y="76"/>
                </a:lnTo>
                <a:lnTo>
                  <a:pt x="484" y="76"/>
                </a:lnTo>
                <a:lnTo>
                  <a:pt x="485" y="76"/>
                </a:lnTo>
                <a:lnTo>
                  <a:pt x="486" y="76"/>
                </a:lnTo>
                <a:lnTo>
                  <a:pt x="488" y="75"/>
                </a:lnTo>
                <a:lnTo>
                  <a:pt x="489" y="74"/>
                </a:lnTo>
                <a:lnTo>
                  <a:pt x="491" y="74"/>
                </a:lnTo>
                <a:lnTo>
                  <a:pt x="492" y="73"/>
                </a:lnTo>
                <a:lnTo>
                  <a:pt x="493" y="73"/>
                </a:lnTo>
                <a:lnTo>
                  <a:pt x="494" y="73"/>
                </a:lnTo>
                <a:lnTo>
                  <a:pt x="494" y="73"/>
                </a:lnTo>
                <a:lnTo>
                  <a:pt x="495" y="73"/>
                </a:lnTo>
                <a:lnTo>
                  <a:pt x="496" y="74"/>
                </a:lnTo>
                <a:lnTo>
                  <a:pt x="496" y="74"/>
                </a:lnTo>
                <a:lnTo>
                  <a:pt x="497" y="75"/>
                </a:lnTo>
                <a:lnTo>
                  <a:pt x="497" y="76"/>
                </a:lnTo>
                <a:lnTo>
                  <a:pt x="498" y="77"/>
                </a:lnTo>
                <a:lnTo>
                  <a:pt x="498" y="78"/>
                </a:lnTo>
                <a:lnTo>
                  <a:pt x="499" y="82"/>
                </a:lnTo>
                <a:lnTo>
                  <a:pt x="499" y="84"/>
                </a:lnTo>
                <a:lnTo>
                  <a:pt x="500" y="86"/>
                </a:lnTo>
                <a:lnTo>
                  <a:pt x="500" y="87"/>
                </a:lnTo>
                <a:lnTo>
                  <a:pt x="501" y="88"/>
                </a:lnTo>
                <a:lnTo>
                  <a:pt x="501" y="89"/>
                </a:lnTo>
                <a:lnTo>
                  <a:pt x="502" y="90"/>
                </a:lnTo>
                <a:lnTo>
                  <a:pt x="502" y="91"/>
                </a:lnTo>
                <a:lnTo>
                  <a:pt x="503" y="91"/>
                </a:lnTo>
                <a:lnTo>
                  <a:pt x="504" y="91"/>
                </a:lnTo>
                <a:lnTo>
                  <a:pt x="505" y="92"/>
                </a:lnTo>
                <a:lnTo>
                  <a:pt x="506" y="92"/>
                </a:lnTo>
                <a:lnTo>
                  <a:pt x="507" y="93"/>
                </a:lnTo>
                <a:lnTo>
                  <a:pt x="508" y="93"/>
                </a:lnTo>
                <a:lnTo>
                  <a:pt x="509" y="93"/>
                </a:lnTo>
                <a:lnTo>
                  <a:pt x="510" y="93"/>
                </a:lnTo>
                <a:lnTo>
                  <a:pt x="510" y="93"/>
                </a:lnTo>
                <a:lnTo>
                  <a:pt x="511" y="93"/>
                </a:lnTo>
                <a:lnTo>
                  <a:pt x="512" y="92"/>
                </a:lnTo>
                <a:lnTo>
                  <a:pt x="514" y="92"/>
                </a:lnTo>
                <a:lnTo>
                  <a:pt x="515" y="91"/>
                </a:lnTo>
                <a:lnTo>
                  <a:pt x="520" y="90"/>
                </a:lnTo>
                <a:lnTo>
                  <a:pt x="521" y="89"/>
                </a:lnTo>
                <a:lnTo>
                  <a:pt x="523" y="89"/>
                </a:lnTo>
                <a:lnTo>
                  <a:pt x="526" y="89"/>
                </a:lnTo>
                <a:lnTo>
                  <a:pt x="527" y="89"/>
                </a:lnTo>
                <a:lnTo>
                  <a:pt x="530" y="89"/>
                </a:lnTo>
                <a:lnTo>
                  <a:pt x="531" y="88"/>
                </a:lnTo>
                <a:lnTo>
                  <a:pt x="540" y="88"/>
                </a:lnTo>
                <a:lnTo>
                  <a:pt x="542" y="88"/>
                </a:lnTo>
                <a:lnTo>
                  <a:pt x="542" y="87"/>
                </a:lnTo>
                <a:lnTo>
                  <a:pt x="543" y="87"/>
                </a:lnTo>
                <a:lnTo>
                  <a:pt x="544" y="86"/>
                </a:lnTo>
                <a:lnTo>
                  <a:pt x="547" y="83"/>
                </a:lnTo>
                <a:lnTo>
                  <a:pt x="552" y="80"/>
                </a:lnTo>
                <a:lnTo>
                  <a:pt x="554" y="78"/>
                </a:lnTo>
                <a:lnTo>
                  <a:pt x="555" y="77"/>
                </a:lnTo>
                <a:lnTo>
                  <a:pt x="556" y="76"/>
                </a:lnTo>
                <a:lnTo>
                  <a:pt x="557" y="74"/>
                </a:lnTo>
                <a:lnTo>
                  <a:pt x="560" y="71"/>
                </a:lnTo>
                <a:lnTo>
                  <a:pt x="560" y="70"/>
                </a:lnTo>
                <a:lnTo>
                  <a:pt x="561" y="69"/>
                </a:lnTo>
                <a:lnTo>
                  <a:pt x="562" y="68"/>
                </a:lnTo>
                <a:lnTo>
                  <a:pt x="563" y="68"/>
                </a:lnTo>
                <a:lnTo>
                  <a:pt x="566" y="65"/>
                </a:lnTo>
                <a:lnTo>
                  <a:pt x="567" y="65"/>
                </a:lnTo>
                <a:lnTo>
                  <a:pt x="568" y="64"/>
                </a:lnTo>
                <a:lnTo>
                  <a:pt x="568" y="63"/>
                </a:lnTo>
                <a:lnTo>
                  <a:pt x="569" y="62"/>
                </a:lnTo>
                <a:lnTo>
                  <a:pt x="570" y="61"/>
                </a:lnTo>
                <a:lnTo>
                  <a:pt x="570" y="60"/>
                </a:lnTo>
                <a:lnTo>
                  <a:pt x="570" y="58"/>
                </a:lnTo>
                <a:lnTo>
                  <a:pt x="571" y="56"/>
                </a:lnTo>
                <a:lnTo>
                  <a:pt x="571" y="50"/>
                </a:lnTo>
                <a:lnTo>
                  <a:pt x="572" y="49"/>
                </a:lnTo>
                <a:lnTo>
                  <a:pt x="572" y="48"/>
                </a:lnTo>
                <a:lnTo>
                  <a:pt x="573" y="46"/>
                </a:lnTo>
                <a:lnTo>
                  <a:pt x="573" y="45"/>
                </a:lnTo>
                <a:lnTo>
                  <a:pt x="574" y="45"/>
                </a:lnTo>
                <a:lnTo>
                  <a:pt x="575" y="44"/>
                </a:lnTo>
                <a:lnTo>
                  <a:pt x="576" y="44"/>
                </a:lnTo>
                <a:lnTo>
                  <a:pt x="577" y="44"/>
                </a:lnTo>
                <a:lnTo>
                  <a:pt x="579" y="44"/>
                </a:lnTo>
                <a:lnTo>
                  <a:pt x="580" y="44"/>
                </a:lnTo>
                <a:lnTo>
                  <a:pt x="582" y="44"/>
                </a:lnTo>
                <a:lnTo>
                  <a:pt x="585" y="44"/>
                </a:lnTo>
                <a:lnTo>
                  <a:pt x="588" y="45"/>
                </a:lnTo>
                <a:lnTo>
                  <a:pt x="591" y="46"/>
                </a:lnTo>
                <a:lnTo>
                  <a:pt x="596" y="47"/>
                </a:lnTo>
                <a:lnTo>
                  <a:pt x="598" y="48"/>
                </a:lnTo>
                <a:lnTo>
                  <a:pt x="600" y="48"/>
                </a:lnTo>
                <a:lnTo>
                  <a:pt x="600" y="48"/>
                </a:lnTo>
                <a:lnTo>
                  <a:pt x="601" y="48"/>
                </a:lnTo>
                <a:lnTo>
                  <a:pt x="602" y="48"/>
                </a:lnTo>
                <a:lnTo>
                  <a:pt x="603" y="48"/>
                </a:lnTo>
                <a:lnTo>
                  <a:pt x="604" y="48"/>
                </a:lnTo>
                <a:lnTo>
                  <a:pt x="605" y="47"/>
                </a:lnTo>
                <a:lnTo>
                  <a:pt x="606" y="47"/>
                </a:lnTo>
                <a:lnTo>
                  <a:pt x="607" y="46"/>
                </a:lnTo>
                <a:lnTo>
                  <a:pt x="608" y="45"/>
                </a:lnTo>
                <a:lnTo>
                  <a:pt x="609" y="44"/>
                </a:lnTo>
                <a:lnTo>
                  <a:pt x="610" y="43"/>
                </a:lnTo>
                <a:lnTo>
                  <a:pt x="611" y="43"/>
                </a:lnTo>
                <a:lnTo>
                  <a:pt x="611" y="42"/>
                </a:lnTo>
                <a:lnTo>
                  <a:pt x="612" y="41"/>
                </a:lnTo>
                <a:lnTo>
                  <a:pt x="612" y="40"/>
                </a:lnTo>
                <a:lnTo>
                  <a:pt x="613" y="39"/>
                </a:lnTo>
                <a:lnTo>
                  <a:pt x="613" y="36"/>
                </a:lnTo>
                <a:lnTo>
                  <a:pt x="614" y="34"/>
                </a:lnTo>
                <a:lnTo>
                  <a:pt x="614" y="34"/>
                </a:lnTo>
                <a:lnTo>
                  <a:pt x="614" y="33"/>
                </a:lnTo>
                <a:lnTo>
                  <a:pt x="615" y="32"/>
                </a:lnTo>
                <a:lnTo>
                  <a:pt x="615" y="32"/>
                </a:lnTo>
                <a:lnTo>
                  <a:pt x="616" y="31"/>
                </a:lnTo>
                <a:lnTo>
                  <a:pt x="617" y="30"/>
                </a:lnTo>
                <a:lnTo>
                  <a:pt x="619" y="29"/>
                </a:lnTo>
                <a:lnTo>
                  <a:pt x="620" y="28"/>
                </a:lnTo>
                <a:lnTo>
                  <a:pt x="623" y="27"/>
                </a:lnTo>
                <a:lnTo>
                  <a:pt x="628" y="24"/>
                </a:lnTo>
                <a:lnTo>
                  <a:pt x="630" y="23"/>
                </a:lnTo>
                <a:lnTo>
                  <a:pt x="631" y="23"/>
                </a:lnTo>
                <a:lnTo>
                  <a:pt x="631" y="22"/>
                </a:lnTo>
                <a:lnTo>
                  <a:pt x="632" y="21"/>
                </a:lnTo>
                <a:lnTo>
                  <a:pt x="633" y="20"/>
                </a:lnTo>
                <a:lnTo>
                  <a:pt x="633" y="19"/>
                </a:lnTo>
                <a:lnTo>
                  <a:pt x="634" y="18"/>
                </a:lnTo>
                <a:lnTo>
                  <a:pt x="634" y="17"/>
                </a:lnTo>
                <a:lnTo>
                  <a:pt x="634" y="13"/>
                </a:lnTo>
                <a:lnTo>
                  <a:pt x="635" y="11"/>
                </a:lnTo>
                <a:lnTo>
                  <a:pt x="636" y="9"/>
                </a:lnTo>
                <a:lnTo>
                  <a:pt x="637" y="6"/>
                </a:lnTo>
                <a:lnTo>
                  <a:pt x="637" y="5"/>
                </a:lnTo>
                <a:lnTo>
                  <a:pt x="638" y="3"/>
                </a:lnTo>
                <a:lnTo>
                  <a:pt x="638" y="1"/>
                </a:lnTo>
                <a:lnTo>
                  <a:pt x="638" y="0"/>
                </a:lnTo>
                <a:lnTo>
                  <a:pt x="639" y="0"/>
                </a:lnTo>
                <a:lnTo>
                  <a:pt x="639" y="0"/>
                </a:lnTo>
                <a:close/>
                <a:moveTo>
                  <a:pt x="475" y="289"/>
                </a:moveTo>
                <a:lnTo>
                  <a:pt x="475" y="289"/>
                </a:lnTo>
                <a:lnTo>
                  <a:pt x="474" y="290"/>
                </a:lnTo>
                <a:lnTo>
                  <a:pt x="471" y="290"/>
                </a:lnTo>
                <a:lnTo>
                  <a:pt x="464" y="292"/>
                </a:lnTo>
                <a:lnTo>
                  <a:pt x="461" y="292"/>
                </a:lnTo>
                <a:lnTo>
                  <a:pt x="458" y="293"/>
                </a:lnTo>
                <a:lnTo>
                  <a:pt x="454" y="294"/>
                </a:lnTo>
                <a:lnTo>
                  <a:pt x="452" y="295"/>
                </a:lnTo>
                <a:lnTo>
                  <a:pt x="451" y="296"/>
                </a:lnTo>
                <a:lnTo>
                  <a:pt x="447" y="298"/>
                </a:lnTo>
                <a:lnTo>
                  <a:pt x="445" y="299"/>
                </a:lnTo>
                <a:lnTo>
                  <a:pt x="442" y="300"/>
                </a:lnTo>
                <a:lnTo>
                  <a:pt x="437" y="302"/>
                </a:lnTo>
                <a:lnTo>
                  <a:pt x="436" y="302"/>
                </a:lnTo>
                <a:lnTo>
                  <a:pt x="435" y="303"/>
                </a:lnTo>
                <a:lnTo>
                  <a:pt x="429" y="306"/>
                </a:lnTo>
                <a:lnTo>
                  <a:pt x="427" y="307"/>
                </a:lnTo>
                <a:lnTo>
                  <a:pt x="425" y="307"/>
                </a:lnTo>
                <a:lnTo>
                  <a:pt x="421" y="309"/>
                </a:lnTo>
                <a:lnTo>
                  <a:pt x="420" y="309"/>
                </a:lnTo>
                <a:lnTo>
                  <a:pt x="418" y="309"/>
                </a:lnTo>
                <a:lnTo>
                  <a:pt x="414" y="309"/>
                </a:lnTo>
                <a:lnTo>
                  <a:pt x="412" y="310"/>
                </a:lnTo>
                <a:lnTo>
                  <a:pt x="411" y="310"/>
                </a:lnTo>
                <a:lnTo>
                  <a:pt x="410" y="310"/>
                </a:lnTo>
                <a:lnTo>
                  <a:pt x="409" y="311"/>
                </a:lnTo>
                <a:lnTo>
                  <a:pt x="408" y="311"/>
                </a:lnTo>
                <a:lnTo>
                  <a:pt x="407" y="312"/>
                </a:lnTo>
                <a:lnTo>
                  <a:pt x="406" y="313"/>
                </a:lnTo>
                <a:lnTo>
                  <a:pt x="406" y="314"/>
                </a:lnTo>
                <a:lnTo>
                  <a:pt x="405" y="315"/>
                </a:lnTo>
                <a:lnTo>
                  <a:pt x="404" y="316"/>
                </a:lnTo>
                <a:lnTo>
                  <a:pt x="404" y="318"/>
                </a:lnTo>
                <a:lnTo>
                  <a:pt x="403" y="321"/>
                </a:lnTo>
                <a:lnTo>
                  <a:pt x="402" y="323"/>
                </a:lnTo>
                <a:lnTo>
                  <a:pt x="402" y="324"/>
                </a:lnTo>
                <a:lnTo>
                  <a:pt x="402" y="325"/>
                </a:lnTo>
                <a:lnTo>
                  <a:pt x="401" y="325"/>
                </a:lnTo>
                <a:lnTo>
                  <a:pt x="400" y="326"/>
                </a:lnTo>
                <a:lnTo>
                  <a:pt x="399" y="326"/>
                </a:lnTo>
                <a:lnTo>
                  <a:pt x="398" y="327"/>
                </a:lnTo>
                <a:lnTo>
                  <a:pt x="396" y="327"/>
                </a:lnTo>
                <a:lnTo>
                  <a:pt x="394" y="327"/>
                </a:lnTo>
                <a:lnTo>
                  <a:pt x="392" y="326"/>
                </a:lnTo>
                <a:lnTo>
                  <a:pt x="391" y="326"/>
                </a:lnTo>
                <a:lnTo>
                  <a:pt x="389" y="326"/>
                </a:lnTo>
                <a:lnTo>
                  <a:pt x="388" y="325"/>
                </a:lnTo>
                <a:lnTo>
                  <a:pt x="386" y="324"/>
                </a:lnTo>
                <a:lnTo>
                  <a:pt x="385" y="323"/>
                </a:lnTo>
                <a:lnTo>
                  <a:pt x="384" y="323"/>
                </a:lnTo>
                <a:lnTo>
                  <a:pt x="383" y="323"/>
                </a:lnTo>
                <a:lnTo>
                  <a:pt x="382" y="323"/>
                </a:lnTo>
                <a:lnTo>
                  <a:pt x="381" y="323"/>
                </a:lnTo>
                <a:lnTo>
                  <a:pt x="380" y="323"/>
                </a:lnTo>
                <a:lnTo>
                  <a:pt x="379" y="323"/>
                </a:lnTo>
                <a:lnTo>
                  <a:pt x="378" y="324"/>
                </a:lnTo>
                <a:lnTo>
                  <a:pt x="375" y="325"/>
                </a:lnTo>
                <a:lnTo>
                  <a:pt x="373" y="326"/>
                </a:lnTo>
                <a:lnTo>
                  <a:pt x="371" y="327"/>
                </a:lnTo>
                <a:lnTo>
                  <a:pt x="367" y="328"/>
                </a:lnTo>
                <a:lnTo>
                  <a:pt x="364" y="329"/>
                </a:lnTo>
                <a:lnTo>
                  <a:pt x="361" y="330"/>
                </a:lnTo>
                <a:lnTo>
                  <a:pt x="357" y="332"/>
                </a:lnTo>
                <a:lnTo>
                  <a:pt x="355" y="332"/>
                </a:lnTo>
                <a:lnTo>
                  <a:pt x="354" y="333"/>
                </a:lnTo>
                <a:lnTo>
                  <a:pt x="353" y="334"/>
                </a:lnTo>
                <a:lnTo>
                  <a:pt x="353" y="334"/>
                </a:lnTo>
                <a:lnTo>
                  <a:pt x="352" y="335"/>
                </a:lnTo>
                <a:lnTo>
                  <a:pt x="352" y="335"/>
                </a:lnTo>
                <a:lnTo>
                  <a:pt x="352" y="336"/>
                </a:lnTo>
                <a:lnTo>
                  <a:pt x="352" y="336"/>
                </a:lnTo>
                <a:lnTo>
                  <a:pt x="353" y="336"/>
                </a:lnTo>
                <a:lnTo>
                  <a:pt x="353" y="337"/>
                </a:lnTo>
                <a:lnTo>
                  <a:pt x="354" y="337"/>
                </a:lnTo>
                <a:lnTo>
                  <a:pt x="356" y="338"/>
                </a:lnTo>
                <a:lnTo>
                  <a:pt x="357" y="339"/>
                </a:lnTo>
                <a:lnTo>
                  <a:pt x="358" y="340"/>
                </a:lnTo>
                <a:lnTo>
                  <a:pt x="359" y="340"/>
                </a:lnTo>
                <a:lnTo>
                  <a:pt x="361" y="342"/>
                </a:lnTo>
                <a:lnTo>
                  <a:pt x="364" y="345"/>
                </a:lnTo>
                <a:lnTo>
                  <a:pt x="367" y="349"/>
                </a:lnTo>
                <a:lnTo>
                  <a:pt x="369" y="351"/>
                </a:lnTo>
                <a:lnTo>
                  <a:pt x="370" y="351"/>
                </a:lnTo>
                <a:lnTo>
                  <a:pt x="370" y="352"/>
                </a:lnTo>
                <a:lnTo>
                  <a:pt x="370" y="353"/>
                </a:lnTo>
                <a:lnTo>
                  <a:pt x="370" y="353"/>
                </a:lnTo>
                <a:lnTo>
                  <a:pt x="370" y="354"/>
                </a:lnTo>
                <a:lnTo>
                  <a:pt x="370" y="355"/>
                </a:lnTo>
                <a:lnTo>
                  <a:pt x="369" y="355"/>
                </a:lnTo>
                <a:lnTo>
                  <a:pt x="368" y="356"/>
                </a:lnTo>
                <a:lnTo>
                  <a:pt x="365" y="358"/>
                </a:lnTo>
                <a:lnTo>
                  <a:pt x="364" y="359"/>
                </a:lnTo>
                <a:lnTo>
                  <a:pt x="364" y="359"/>
                </a:lnTo>
                <a:lnTo>
                  <a:pt x="363" y="360"/>
                </a:lnTo>
                <a:lnTo>
                  <a:pt x="362" y="361"/>
                </a:lnTo>
                <a:lnTo>
                  <a:pt x="361" y="362"/>
                </a:lnTo>
                <a:lnTo>
                  <a:pt x="361" y="364"/>
                </a:lnTo>
                <a:lnTo>
                  <a:pt x="361" y="364"/>
                </a:lnTo>
                <a:lnTo>
                  <a:pt x="361" y="365"/>
                </a:lnTo>
                <a:lnTo>
                  <a:pt x="361" y="365"/>
                </a:lnTo>
                <a:lnTo>
                  <a:pt x="361" y="366"/>
                </a:lnTo>
                <a:lnTo>
                  <a:pt x="362" y="367"/>
                </a:lnTo>
                <a:lnTo>
                  <a:pt x="364" y="370"/>
                </a:lnTo>
                <a:lnTo>
                  <a:pt x="365" y="371"/>
                </a:lnTo>
                <a:lnTo>
                  <a:pt x="365" y="372"/>
                </a:lnTo>
                <a:lnTo>
                  <a:pt x="367" y="376"/>
                </a:lnTo>
                <a:lnTo>
                  <a:pt x="368" y="377"/>
                </a:lnTo>
                <a:lnTo>
                  <a:pt x="369" y="379"/>
                </a:lnTo>
                <a:lnTo>
                  <a:pt x="370" y="380"/>
                </a:lnTo>
                <a:lnTo>
                  <a:pt x="371" y="382"/>
                </a:lnTo>
                <a:lnTo>
                  <a:pt x="373" y="384"/>
                </a:lnTo>
                <a:lnTo>
                  <a:pt x="375" y="386"/>
                </a:lnTo>
                <a:lnTo>
                  <a:pt x="380" y="389"/>
                </a:lnTo>
                <a:lnTo>
                  <a:pt x="381" y="390"/>
                </a:lnTo>
                <a:lnTo>
                  <a:pt x="381" y="391"/>
                </a:lnTo>
                <a:lnTo>
                  <a:pt x="382" y="392"/>
                </a:lnTo>
                <a:lnTo>
                  <a:pt x="382" y="393"/>
                </a:lnTo>
                <a:lnTo>
                  <a:pt x="382" y="394"/>
                </a:lnTo>
                <a:lnTo>
                  <a:pt x="382" y="395"/>
                </a:lnTo>
                <a:lnTo>
                  <a:pt x="382" y="396"/>
                </a:lnTo>
                <a:lnTo>
                  <a:pt x="382" y="397"/>
                </a:lnTo>
                <a:lnTo>
                  <a:pt x="381" y="399"/>
                </a:lnTo>
                <a:lnTo>
                  <a:pt x="381" y="400"/>
                </a:lnTo>
                <a:lnTo>
                  <a:pt x="380" y="401"/>
                </a:lnTo>
                <a:lnTo>
                  <a:pt x="380" y="402"/>
                </a:lnTo>
                <a:lnTo>
                  <a:pt x="380" y="402"/>
                </a:lnTo>
                <a:lnTo>
                  <a:pt x="381" y="403"/>
                </a:lnTo>
                <a:lnTo>
                  <a:pt x="381" y="404"/>
                </a:lnTo>
                <a:lnTo>
                  <a:pt x="381" y="405"/>
                </a:lnTo>
                <a:lnTo>
                  <a:pt x="382" y="405"/>
                </a:lnTo>
                <a:lnTo>
                  <a:pt x="383" y="406"/>
                </a:lnTo>
                <a:lnTo>
                  <a:pt x="384" y="407"/>
                </a:lnTo>
                <a:lnTo>
                  <a:pt x="385" y="408"/>
                </a:lnTo>
                <a:lnTo>
                  <a:pt x="386" y="408"/>
                </a:lnTo>
                <a:lnTo>
                  <a:pt x="387" y="409"/>
                </a:lnTo>
                <a:lnTo>
                  <a:pt x="390" y="410"/>
                </a:lnTo>
                <a:lnTo>
                  <a:pt x="391" y="411"/>
                </a:lnTo>
                <a:lnTo>
                  <a:pt x="392" y="412"/>
                </a:lnTo>
                <a:lnTo>
                  <a:pt x="392" y="412"/>
                </a:lnTo>
                <a:lnTo>
                  <a:pt x="393" y="413"/>
                </a:lnTo>
                <a:lnTo>
                  <a:pt x="393" y="413"/>
                </a:lnTo>
                <a:lnTo>
                  <a:pt x="393" y="414"/>
                </a:lnTo>
                <a:lnTo>
                  <a:pt x="393" y="415"/>
                </a:lnTo>
                <a:lnTo>
                  <a:pt x="393" y="416"/>
                </a:lnTo>
                <a:lnTo>
                  <a:pt x="393" y="417"/>
                </a:lnTo>
                <a:lnTo>
                  <a:pt x="393" y="420"/>
                </a:lnTo>
                <a:lnTo>
                  <a:pt x="393" y="421"/>
                </a:lnTo>
                <a:lnTo>
                  <a:pt x="393" y="421"/>
                </a:lnTo>
                <a:lnTo>
                  <a:pt x="393" y="422"/>
                </a:lnTo>
                <a:lnTo>
                  <a:pt x="394" y="423"/>
                </a:lnTo>
                <a:lnTo>
                  <a:pt x="394" y="423"/>
                </a:lnTo>
                <a:lnTo>
                  <a:pt x="394" y="424"/>
                </a:lnTo>
                <a:lnTo>
                  <a:pt x="394" y="424"/>
                </a:lnTo>
                <a:lnTo>
                  <a:pt x="394" y="425"/>
                </a:lnTo>
                <a:lnTo>
                  <a:pt x="394" y="426"/>
                </a:lnTo>
                <a:lnTo>
                  <a:pt x="393" y="428"/>
                </a:lnTo>
                <a:lnTo>
                  <a:pt x="393" y="429"/>
                </a:lnTo>
                <a:lnTo>
                  <a:pt x="393" y="431"/>
                </a:lnTo>
                <a:lnTo>
                  <a:pt x="393" y="431"/>
                </a:lnTo>
                <a:lnTo>
                  <a:pt x="393" y="432"/>
                </a:lnTo>
                <a:lnTo>
                  <a:pt x="394" y="433"/>
                </a:lnTo>
                <a:lnTo>
                  <a:pt x="394" y="434"/>
                </a:lnTo>
                <a:lnTo>
                  <a:pt x="395" y="434"/>
                </a:lnTo>
                <a:lnTo>
                  <a:pt x="395" y="435"/>
                </a:lnTo>
                <a:lnTo>
                  <a:pt x="396" y="436"/>
                </a:lnTo>
                <a:lnTo>
                  <a:pt x="396" y="436"/>
                </a:lnTo>
                <a:lnTo>
                  <a:pt x="397" y="437"/>
                </a:lnTo>
                <a:lnTo>
                  <a:pt x="398" y="437"/>
                </a:lnTo>
                <a:lnTo>
                  <a:pt x="399" y="437"/>
                </a:lnTo>
                <a:lnTo>
                  <a:pt x="400" y="438"/>
                </a:lnTo>
                <a:lnTo>
                  <a:pt x="402" y="438"/>
                </a:lnTo>
                <a:lnTo>
                  <a:pt x="404" y="438"/>
                </a:lnTo>
                <a:lnTo>
                  <a:pt x="409" y="439"/>
                </a:lnTo>
                <a:lnTo>
                  <a:pt x="411" y="439"/>
                </a:lnTo>
                <a:lnTo>
                  <a:pt x="414" y="439"/>
                </a:lnTo>
                <a:lnTo>
                  <a:pt x="415" y="439"/>
                </a:lnTo>
                <a:lnTo>
                  <a:pt x="416" y="438"/>
                </a:lnTo>
                <a:lnTo>
                  <a:pt x="416" y="438"/>
                </a:lnTo>
                <a:lnTo>
                  <a:pt x="417" y="438"/>
                </a:lnTo>
                <a:lnTo>
                  <a:pt x="417" y="437"/>
                </a:lnTo>
                <a:lnTo>
                  <a:pt x="417" y="437"/>
                </a:lnTo>
                <a:lnTo>
                  <a:pt x="418" y="436"/>
                </a:lnTo>
                <a:lnTo>
                  <a:pt x="420" y="433"/>
                </a:lnTo>
                <a:lnTo>
                  <a:pt x="421" y="431"/>
                </a:lnTo>
                <a:lnTo>
                  <a:pt x="421" y="431"/>
                </a:lnTo>
                <a:lnTo>
                  <a:pt x="422" y="430"/>
                </a:lnTo>
                <a:lnTo>
                  <a:pt x="423" y="429"/>
                </a:lnTo>
                <a:lnTo>
                  <a:pt x="423" y="429"/>
                </a:lnTo>
                <a:lnTo>
                  <a:pt x="424" y="428"/>
                </a:lnTo>
                <a:lnTo>
                  <a:pt x="425" y="428"/>
                </a:lnTo>
                <a:lnTo>
                  <a:pt x="430" y="427"/>
                </a:lnTo>
                <a:lnTo>
                  <a:pt x="432" y="426"/>
                </a:lnTo>
                <a:lnTo>
                  <a:pt x="433" y="426"/>
                </a:lnTo>
                <a:lnTo>
                  <a:pt x="436" y="425"/>
                </a:lnTo>
                <a:lnTo>
                  <a:pt x="440" y="424"/>
                </a:lnTo>
                <a:lnTo>
                  <a:pt x="443" y="423"/>
                </a:lnTo>
                <a:lnTo>
                  <a:pt x="444" y="422"/>
                </a:lnTo>
                <a:lnTo>
                  <a:pt x="445" y="422"/>
                </a:lnTo>
                <a:lnTo>
                  <a:pt x="446" y="421"/>
                </a:lnTo>
                <a:lnTo>
                  <a:pt x="447" y="420"/>
                </a:lnTo>
                <a:lnTo>
                  <a:pt x="455" y="414"/>
                </a:lnTo>
                <a:lnTo>
                  <a:pt x="458" y="412"/>
                </a:lnTo>
                <a:lnTo>
                  <a:pt x="459" y="411"/>
                </a:lnTo>
                <a:lnTo>
                  <a:pt x="460" y="410"/>
                </a:lnTo>
                <a:lnTo>
                  <a:pt x="462" y="409"/>
                </a:lnTo>
                <a:lnTo>
                  <a:pt x="464" y="409"/>
                </a:lnTo>
                <a:lnTo>
                  <a:pt x="467" y="408"/>
                </a:lnTo>
                <a:lnTo>
                  <a:pt x="468" y="407"/>
                </a:lnTo>
                <a:lnTo>
                  <a:pt x="469" y="407"/>
                </a:lnTo>
                <a:lnTo>
                  <a:pt x="471" y="406"/>
                </a:lnTo>
                <a:lnTo>
                  <a:pt x="472" y="405"/>
                </a:lnTo>
                <a:lnTo>
                  <a:pt x="473" y="404"/>
                </a:lnTo>
                <a:lnTo>
                  <a:pt x="475" y="402"/>
                </a:lnTo>
                <a:lnTo>
                  <a:pt x="476" y="401"/>
                </a:lnTo>
                <a:lnTo>
                  <a:pt x="476" y="401"/>
                </a:lnTo>
                <a:lnTo>
                  <a:pt x="477" y="400"/>
                </a:lnTo>
                <a:lnTo>
                  <a:pt x="478" y="400"/>
                </a:lnTo>
                <a:lnTo>
                  <a:pt x="479" y="399"/>
                </a:lnTo>
                <a:lnTo>
                  <a:pt x="480" y="399"/>
                </a:lnTo>
                <a:lnTo>
                  <a:pt x="481" y="399"/>
                </a:lnTo>
                <a:lnTo>
                  <a:pt x="485" y="398"/>
                </a:lnTo>
                <a:lnTo>
                  <a:pt x="487" y="398"/>
                </a:lnTo>
                <a:lnTo>
                  <a:pt x="488" y="398"/>
                </a:lnTo>
                <a:lnTo>
                  <a:pt x="492" y="398"/>
                </a:lnTo>
                <a:lnTo>
                  <a:pt x="495" y="398"/>
                </a:lnTo>
                <a:lnTo>
                  <a:pt x="496" y="398"/>
                </a:lnTo>
                <a:lnTo>
                  <a:pt x="497" y="398"/>
                </a:lnTo>
                <a:lnTo>
                  <a:pt x="498" y="398"/>
                </a:lnTo>
                <a:lnTo>
                  <a:pt x="500" y="399"/>
                </a:lnTo>
                <a:lnTo>
                  <a:pt x="502" y="399"/>
                </a:lnTo>
                <a:lnTo>
                  <a:pt x="503" y="400"/>
                </a:lnTo>
                <a:lnTo>
                  <a:pt x="505" y="401"/>
                </a:lnTo>
                <a:lnTo>
                  <a:pt x="508" y="403"/>
                </a:lnTo>
                <a:lnTo>
                  <a:pt x="510" y="404"/>
                </a:lnTo>
                <a:lnTo>
                  <a:pt x="511" y="405"/>
                </a:lnTo>
                <a:lnTo>
                  <a:pt x="512" y="405"/>
                </a:lnTo>
                <a:lnTo>
                  <a:pt x="514" y="406"/>
                </a:lnTo>
                <a:lnTo>
                  <a:pt x="515" y="406"/>
                </a:lnTo>
                <a:lnTo>
                  <a:pt x="517" y="406"/>
                </a:lnTo>
                <a:lnTo>
                  <a:pt x="519" y="406"/>
                </a:lnTo>
                <a:lnTo>
                  <a:pt x="520" y="406"/>
                </a:lnTo>
                <a:lnTo>
                  <a:pt x="521" y="406"/>
                </a:lnTo>
                <a:lnTo>
                  <a:pt x="522" y="406"/>
                </a:lnTo>
                <a:lnTo>
                  <a:pt x="522" y="405"/>
                </a:lnTo>
                <a:lnTo>
                  <a:pt x="523" y="405"/>
                </a:lnTo>
                <a:lnTo>
                  <a:pt x="525" y="403"/>
                </a:lnTo>
                <a:lnTo>
                  <a:pt x="528" y="401"/>
                </a:lnTo>
                <a:lnTo>
                  <a:pt x="529" y="400"/>
                </a:lnTo>
                <a:lnTo>
                  <a:pt x="530" y="399"/>
                </a:lnTo>
                <a:lnTo>
                  <a:pt x="531" y="398"/>
                </a:lnTo>
                <a:lnTo>
                  <a:pt x="531" y="396"/>
                </a:lnTo>
                <a:lnTo>
                  <a:pt x="532" y="395"/>
                </a:lnTo>
                <a:lnTo>
                  <a:pt x="532" y="394"/>
                </a:lnTo>
                <a:lnTo>
                  <a:pt x="532" y="393"/>
                </a:lnTo>
                <a:lnTo>
                  <a:pt x="532" y="390"/>
                </a:lnTo>
                <a:lnTo>
                  <a:pt x="531" y="385"/>
                </a:lnTo>
                <a:lnTo>
                  <a:pt x="530" y="381"/>
                </a:lnTo>
                <a:lnTo>
                  <a:pt x="530" y="380"/>
                </a:lnTo>
                <a:lnTo>
                  <a:pt x="530" y="380"/>
                </a:lnTo>
                <a:lnTo>
                  <a:pt x="530" y="379"/>
                </a:lnTo>
                <a:lnTo>
                  <a:pt x="529" y="378"/>
                </a:lnTo>
                <a:lnTo>
                  <a:pt x="529" y="377"/>
                </a:lnTo>
                <a:lnTo>
                  <a:pt x="528" y="376"/>
                </a:lnTo>
                <a:lnTo>
                  <a:pt x="526" y="375"/>
                </a:lnTo>
                <a:lnTo>
                  <a:pt x="526" y="374"/>
                </a:lnTo>
                <a:lnTo>
                  <a:pt x="526" y="374"/>
                </a:lnTo>
                <a:lnTo>
                  <a:pt x="526" y="373"/>
                </a:lnTo>
                <a:lnTo>
                  <a:pt x="525" y="372"/>
                </a:lnTo>
                <a:lnTo>
                  <a:pt x="525" y="371"/>
                </a:lnTo>
                <a:lnTo>
                  <a:pt x="526" y="370"/>
                </a:lnTo>
                <a:lnTo>
                  <a:pt x="526" y="369"/>
                </a:lnTo>
                <a:lnTo>
                  <a:pt x="526" y="369"/>
                </a:lnTo>
                <a:lnTo>
                  <a:pt x="527" y="368"/>
                </a:lnTo>
                <a:lnTo>
                  <a:pt x="528" y="367"/>
                </a:lnTo>
                <a:lnTo>
                  <a:pt x="529" y="366"/>
                </a:lnTo>
                <a:lnTo>
                  <a:pt x="530" y="365"/>
                </a:lnTo>
                <a:lnTo>
                  <a:pt x="531" y="365"/>
                </a:lnTo>
                <a:lnTo>
                  <a:pt x="538" y="361"/>
                </a:lnTo>
                <a:lnTo>
                  <a:pt x="541" y="359"/>
                </a:lnTo>
                <a:lnTo>
                  <a:pt x="542" y="358"/>
                </a:lnTo>
                <a:lnTo>
                  <a:pt x="543" y="357"/>
                </a:lnTo>
                <a:lnTo>
                  <a:pt x="544" y="356"/>
                </a:lnTo>
                <a:lnTo>
                  <a:pt x="545" y="356"/>
                </a:lnTo>
                <a:lnTo>
                  <a:pt x="545" y="355"/>
                </a:lnTo>
                <a:lnTo>
                  <a:pt x="546" y="354"/>
                </a:lnTo>
                <a:lnTo>
                  <a:pt x="547" y="352"/>
                </a:lnTo>
                <a:lnTo>
                  <a:pt x="547" y="351"/>
                </a:lnTo>
                <a:lnTo>
                  <a:pt x="547" y="350"/>
                </a:lnTo>
                <a:lnTo>
                  <a:pt x="547" y="349"/>
                </a:lnTo>
                <a:lnTo>
                  <a:pt x="547" y="349"/>
                </a:lnTo>
                <a:lnTo>
                  <a:pt x="547" y="347"/>
                </a:lnTo>
                <a:lnTo>
                  <a:pt x="546" y="346"/>
                </a:lnTo>
                <a:lnTo>
                  <a:pt x="545" y="345"/>
                </a:lnTo>
                <a:lnTo>
                  <a:pt x="545" y="344"/>
                </a:lnTo>
                <a:lnTo>
                  <a:pt x="543" y="342"/>
                </a:lnTo>
                <a:lnTo>
                  <a:pt x="542" y="341"/>
                </a:lnTo>
                <a:lnTo>
                  <a:pt x="541" y="341"/>
                </a:lnTo>
                <a:lnTo>
                  <a:pt x="540" y="340"/>
                </a:lnTo>
                <a:lnTo>
                  <a:pt x="535" y="336"/>
                </a:lnTo>
                <a:lnTo>
                  <a:pt x="534" y="335"/>
                </a:lnTo>
                <a:lnTo>
                  <a:pt x="534" y="334"/>
                </a:lnTo>
                <a:lnTo>
                  <a:pt x="533" y="334"/>
                </a:lnTo>
                <a:lnTo>
                  <a:pt x="532" y="333"/>
                </a:lnTo>
                <a:lnTo>
                  <a:pt x="530" y="330"/>
                </a:lnTo>
                <a:lnTo>
                  <a:pt x="529" y="329"/>
                </a:lnTo>
                <a:lnTo>
                  <a:pt x="528" y="328"/>
                </a:lnTo>
                <a:lnTo>
                  <a:pt x="527" y="327"/>
                </a:lnTo>
                <a:lnTo>
                  <a:pt x="526" y="326"/>
                </a:lnTo>
                <a:lnTo>
                  <a:pt x="525" y="325"/>
                </a:lnTo>
                <a:lnTo>
                  <a:pt x="520" y="323"/>
                </a:lnTo>
                <a:lnTo>
                  <a:pt x="518" y="322"/>
                </a:lnTo>
                <a:lnTo>
                  <a:pt x="513" y="320"/>
                </a:lnTo>
                <a:lnTo>
                  <a:pt x="511" y="320"/>
                </a:lnTo>
                <a:lnTo>
                  <a:pt x="510" y="319"/>
                </a:lnTo>
                <a:lnTo>
                  <a:pt x="509" y="319"/>
                </a:lnTo>
                <a:lnTo>
                  <a:pt x="508" y="318"/>
                </a:lnTo>
                <a:lnTo>
                  <a:pt x="507" y="317"/>
                </a:lnTo>
                <a:lnTo>
                  <a:pt x="506" y="316"/>
                </a:lnTo>
                <a:lnTo>
                  <a:pt x="505" y="315"/>
                </a:lnTo>
                <a:lnTo>
                  <a:pt x="504" y="314"/>
                </a:lnTo>
                <a:lnTo>
                  <a:pt x="504" y="313"/>
                </a:lnTo>
                <a:lnTo>
                  <a:pt x="503" y="312"/>
                </a:lnTo>
                <a:lnTo>
                  <a:pt x="502" y="308"/>
                </a:lnTo>
                <a:lnTo>
                  <a:pt x="501" y="307"/>
                </a:lnTo>
                <a:lnTo>
                  <a:pt x="501" y="307"/>
                </a:lnTo>
                <a:lnTo>
                  <a:pt x="500" y="306"/>
                </a:lnTo>
                <a:lnTo>
                  <a:pt x="499" y="306"/>
                </a:lnTo>
                <a:lnTo>
                  <a:pt x="498" y="306"/>
                </a:lnTo>
                <a:lnTo>
                  <a:pt x="495" y="305"/>
                </a:lnTo>
                <a:lnTo>
                  <a:pt x="494" y="304"/>
                </a:lnTo>
                <a:lnTo>
                  <a:pt x="492" y="304"/>
                </a:lnTo>
                <a:lnTo>
                  <a:pt x="491" y="303"/>
                </a:lnTo>
                <a:lnTo>
                  <a:pt x="487" y="299"/>
                </a:lnTo>
                <a:lnTo>
                  <a:pt x="484" y="298"/>
                </a:lnTo>
                <a:lnTo>
                  <a:pt x="481" y="295"/>
                </a:lnTo>
                <a:lnTo>
                  <a:pt x="480" y="295"/>
                </a:lnTo>
                <a:lnTo>
                  <a:pt x="479" y="294"/>
                </a:lnTo>
                <a:lnTo>
                  <a:pt x="478" y="293"/>
                </a:lnTo>
                <a:lnTo>
                  <a:pt x="478" y="293"/>
                </a:lnTo>
                <a:lnTo>
                  <a:pt x="477" y="292"/>
                </a:lnTo>
                <a:lnTo>
                  <a:pt x="477" y="291"/>
                </a:lnTo>
                <a:lnTo>
                  <a:pt x="477" y="290"/>
                </a:lnTo>
                <a:lnTo>
                  <a:pt x="477" y="290"/>
                </a:lnTo>
                <a:lnTo>
                  <a:pt x="477" y="290"/>
                </a:lnTo>
                <a:lnTo>
                  <a:pt x="477" y="289"/>
                </a:lnTo>
                <a:lnTo>
                  <a:pt x="476" y="289"/>
                </a:lnTo>
                <a:lnTo>
                  <a:pt x="475" y="289"/>
                </a:lnTo>
                <a:lnTo>
                  <a:pt x="475" y="289"/>
                </a:lnTo>
                <a:close/>
              </a:path>
            </a:pathLst>
          </a:custGeom>
          <a:solidFill>
            <a:srgbClr val="6BAFD6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608" name="Freeform 261">
            <a:extLst>
              <a:ext uri="{FF2B5EF4-FFF2-40B4-BE49-F238E27FC236}">
                <a16:creationId xmlns:a16="http://schemas.microsoft.com/office/drawing/2014/main" id="{922E68C5-65DC-42FF-9778-9210540B291E}"/>
              </a:ext>
            </a:extLst>
          </p:cNvPr>
          <p:cNvSpPr>
            <a:spLocks/>
          </p:cNvSpPr>
          <p:nvPr/>
        </p:nvSpPr>
        <p:spPr bwMode="auto">
          <a:xfrm>
            <a:off x="8215225" y="1793008"/>
            <a:ext cx="633847" cy="739827"/>
          </a:xfrm>
          <a:custGeom>
            <a:avLst/>
            <a:gdLst>
              <a:gd name="T0" fmla="*/ 382 w 622"/>
              <a:gd name="T1" fmla="*/ 15 h 726"/>
              <a:gd name="T2" fmla="*/ 401 w 622"/>
              <a:gd name="T3" fmla="*/ 14 h 726"/>
              <a:gd name="T4" fmla="*/ 434 w 622"/>
              <a:gd name="T5" fmla="*/ 42 h 726"/>
              <a:gd name="T6" fmla="*/ 459 w 622"/>
              <a:gd name="T7" fmla="*/ 64 h 726"/>
              <a:gd name="T8" fmla="*/ 455 w 622"/>
              <a:gd name="T9" fmla="*/ 93 h 726"/>
              <a:gd name="T10" fmla="*/ 463 w 622"/>
              <a:gd name="T11" fmla="*/ 127 h 726"/>
              <a:gd name="T12" fmla="*/ 450 w 622"/>
              <a:gd name="T13" fmla="*/ 153 h 726"/>
              <a:gd name="T14" fmla="*/ 451 w 622"/>
              <a:gd name="T15" fmla="*/ 173 h 726"/>
              <a:gd name="T16" fmla="*/ 471 w 622"/>
              <a:gd name="T17" fmla="*/ 182 h 726"/>
              <a:gd name="T18" fmla="*/ 486 w 622"/>
              <a:gd name="T19" fmla="*/ 204 h 726"/>
              <a:gd name="T20" fmla="*/ 499 w 622"/>
              <a:gd name="T21" fmla="*/ 216 h 726"/>
              <a:gd name="T22" fmla="*/ 544 w 622"/>
              <a:gd name="T23" fmla="*/ 212 h 726"/>
              <a:gd name="T24" fmla="*/ 557 w 622"/>
              <a:gd name="T25" fmla="*/ 230 h 726"/>
              <a:gd name="T26" fmla="*/ 563 w 622"/>
              <a:gd name="T27" fmla="*/ 267 h 726"/>
              <a:gd name="T28" fmla="*/ 553 w 622"/>
              <a:gd name="T29" fmla="*/ 294 h 726"/>
              <a:gd name="T30" fmla="*/ 558 w 622"/>
              <a:gd name="T31" fmla="*/ 312 h 726"/>
              <a:gd name="T32" fmla="*/ 583 w 622"/>
              <a:gd name="T33" fmla="*/ 326 h 726"/>
              <a:gd name="T34" fmla="*/ 572 w 622"/>
              <a:gd name="T35" fmla="*/ 339 h 726"/>
              <a:gd name="T36" fmla="*/ 572 w 622"/>
              <a:gd name="T37" fmla="*/ 350 h 726"/>
              <a:gd name="T38" fmla="*/ 562 w 622"/>
              <a:gd name="T39" fmla="*/ 369 h 726"/>
              <a:gd name="T40" fmla="*/ 556 w 622"/>
              <a:gd name="T41" fmla="*/ 379 h 726"/>
              <a:gd name="T42" fmla="*/ 572 w 622"/>
              <a:gd name="T43" fmla="*/ 393 h 726"/>
              <a:gd name="T44" fmla="*/ 592 w 622"/>
              <a:gd name="T45" fmla="*/ 402 h 726"/>
              <a:gd name="T46" fmla="*/ 601 w 622"/>
              <a:gd name="T47" fmla="*/ 418 h 726"/>
              <a:gd name="T48" fmla="*/ 621 w 622"/>
              <a:gd name="T49" fmla="*/ 438 h 726"/>
              <a:gd name="T50" fmla="*/ 615 w 622"/>
              <a:gd name="T51" fmla="*/ 469 h 726"/>
              <a:gd name="T52" fmla="*/ 605 w 622"/>
              <a:gd name="T53" fmla="*/ 500 h 726"/>
              <a:gd name="T54" fmla="*/ 581 w 622"/>
              <a:gd name="T55" fmla="*/ 514 h 726"/>
              <a:gd name="T56" fmla="*/ 581 w 622"/>
              <a:gd name="T57" fmla="*/ 533 h 726"/>
              <a:gd name="T58" fmla="*/ 563 w 622"/>
              <a:gd name="T59" fmla="*/ 539 h 726"/>
              <a:gd name="T60" fmla="*/ 537 w 622"/>
              <a:gd name="T61" fmla="*/ 556 h 726"/>
              <a:gd name="T62" fmla="*/ 506 w 622"/>
              <a:gd name="T63" fmla="*/ 565 h 726"/>
              <a:gd name="T64" fmla="*/ 492 w 622"/>
              <a:gd name="T65" fmla="*/ 574 h 726"/>
              <a:gd name="T66" fmla="*/ 475 w 622"/>
              <a:gd name="T67" fmla="*/ 610 h 726"/>
              <a:gd name="T68" fmla="*/ 496 w 622"/>
              <a:gd name="T69" fmla="*/ 629 h 726"/>
              <a:gd name="T70" fmla="*/ 500 w 622"/>
              <a:gd name="T71" fmla="*/ 651 h 726"/>
              <a:gd name="T72" fmla="*/ 477 w 622"/>
              <a:gd name="T73" fmla="*/ 658 h 726"/>
              <a:gd name="T74" fmla="*/ 465 w 622"/>
              <a:gd name="T75" fmla="*/ 671 h 726"/>
              <a:gd name="T76" fmla="*/ 436 w 622"/>
              <a:gd name="T77" fmla="*/ 667 h 726"/>
              <a:gd name="T78" fmla="*/ 396 w 622"/>
              <a:gd name="T79" fmla="*/ 665 h 726"/>
              <a:gd name="T80" fmla="*/ 390 w 622"/>
              <a:gd name="T81" fmla="*/ 677 h 726"/>
              <a:gd name="T82" fmla="*/ 373 w 622"/>
              <a:gd name="T83" fmla="*/ 688 h 726"/>
              <a:gd name="T84" fmla="*/ 360 w 622"/>
              <a:gd name="T85" fmla="*/ 702 h 726"/>
              <a:gd name="T86" fmla="*/ 343 w 622"/>
              <a:gd name="T87" fmla="*/ 677 h 726"/>
              <a:gd name="T88" fmla="*/ 326 w 622"/>
              <a:gd name="T89" fmla="*/ 676 h 726"/>
              <a:gd name="T90" fmla="*/ 296 w 622"/>
              <a:gd name="T91" fmla="*/ 659 h 726"/>
              <a:gd name="T92" fmla="*/ 282 w 622"/>
              <a:gd name="T93" fmla="*/ 679 h 726"/>
              <a:gd name="T94" fmla="*/ 279 w 622"/>
              <a:gd name="T95" fmla="*/ 703 h 726"/>
              <a:gd name="T96" fmla="*/ 248 w 622"/>
              <a:gd name="T97" fmla="*/ 726 h 726"/>
              <a:gd name="T98" fmla="*/ 224 w 622"/>
              <a:gd name="T99" fmla="*/ 719 h 726"/>
              <a:gd name="T100" fmla="*/ 220 w 622"/>
              <a:gd name="T101" fmla="*/ 708 h 726"/>
              <a:gd name="T102" fmla="*/ 185 w 622"/>
              <a:gd name="T103" fmla="*/ 706 h 726"/>
              <a:gd name="T104" fmla="*/ 160 w 622"/>
              <a:gd name="T105" fmla="*/ 704 h 726"/>
              <a:gd name="T106" fmla="*/ 145 w 622"/>
              <a:gd name="T107" fmla="*/ 705 h 726"/>
              <a:gd name="T108" fmla="*/ 127 w 622"/>
              <a:gd name="T109" fmla="*/ 713 h 726"/>
              <a:gd name="T110" fmla="*/ 108 w 622"/>
              <a:gd name="T111" fmla="*/ 704 h 726"/>
              <a:gd name="T112" fmla="*/ 86 w 622"/>
              <a:gd name="T113" fmla="*/ 690 h 726"/>
              <a:gd name="T114" fmla="*/ 62 w 622"/>
              <a:gd name="T115" fmla="*/ 706 h 726"/>
              <a:gd name="T116" fmla="*/ 22 w 622"/>
              <a:gd name="T117" fmla="*/ 711 h 726"/>
              <a:gd name="T118" fmla="*/ 1 w 622"/>
              <a:gd name="T119" fmla="*/ 706 h 7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622" h="726">
                <a:moveTo>
                  <a:pt x="363" y="0"/>
                </a:moveTo>
                <a:lnTo>
                  <a:pt x="364" y="1"/>
                </a:lnTo>
                <a:lnTo>
                  <a:pt x="365" y="1"/>
                </a:lnTo>
                <a:lnTo>
                  <a:pt x="366" y="2"/>
                </a:lnTo>
                <a:lnTo>
                  <a:pt x="366" y="2"/>
                </a:lnTo>
                <a:lnTo>
                  <a:pt x="369" y="5"/>
                </a:lnTo>
                <a:lnTo>
                  <a:pt x="370" y="6"/>
                </a:lnTo>
                <a:lnTo>
                  <a:pt x="372" y="7"/>
                </a:lnTo>
                <a:lnTo>
                  <a:pt x="375" y="9"/>
                </a:lnTo>
                <a:lnTo>
                  <a:pt x="376" y="10"/>
                </a:lnTo>
                <a:lnTo>
                  <a:pt x="377" y="11"/>
                </a:lnTo>
                <a:lnTo>
                  <a:pt x="378" y="13"/>
                </a:lnTo>
                <a:lnTo>
                  <a:pt x="378" y="13"/>
                </a:lnTo>
                <a:lnTo>
                  <a:pt x="379" y="14"/>
                </a:lnTo>
                <a:lnTo>
                  <a:pt x="380" y="14"/>
                </a:lnTo>
                <a:lnTo>
                  <a:pt x="381" y="15"/>
                </a:lnTo>
                <a:lnTo>
                  <a:pt x="382" y="15"/>
                </a:lnTo>
                <a:lnTo>
                  <a:pt x="382" y="15"/>
                </a:lnTo>
                <a:lnTo>
                  <a:pt x="383" y="14"/>
                </a:lnTo>
                <a:lnTo>
                  <a:pt x="384" y="14"/>
                </a:lnTo>
                <a:lnTo>
                  <a:pt x="384" y="14"/>
                </a:lnTo>
                <a:lnTo>
                  <a:pt x="386" y="13"/>
                </a:lnTo>
                <a:lnTo>
                  <a:pt x="387" y="12"/>
                </a:lnTo>
                <a:lnTo>
                  <a:pt x="388" y="11"/>
                </a:lnTo>
                <a:lnTo>
                  <a:pt x="389" y="11"/>
                </a:lnTo>
                <a:lnTo>
                  <a:pt x="390" y="11"/>
                </a:lnTo>
                <a:lnTo>
                  <a:pt x="391" y="11"/>
                </a:lnTo>
                <a:lnTo>
                  <a:pt x="392" y="11"/>
                </a:lnTo>
                <a:lnTo>
                  <a:pt x="396" y="12"/>
                </a:lnTo>
                <a:lnTo>
                  <a:pt x="397" y="12"/>
                </a:lnTo>
                <a:lnTo>
                  <a:pt x="398" y="12"/>
                </a:lnTo>
                <a:lnTo>
                  <a:pt x="399" y="13"/>
                </a:lnTo>
                <a:lnTo>
                  <a:pt x="400" y="13"/>
                </a:lnTo>
                <a:lnTo>
                  <a:pt x="401" y="14"/>
                </a:lnTo>
                <a:lnTo>
                  <a:pt x="402" y="16"/>
                </a:lnTo>
                <a:lnTo>
                  <a:pt x="406" y="20"/>
                </a:lnTo>
                <a:lnTo>
                  <a:pt x="412" y="27"/>
                </a:lnTo>
                <a:lnTo>
                  <a:pt x="415" y="30"/>
                </a:lnTo>
                <a:lnTo>
                  <a:pt x="416" y="30"/>
                </a:lnTo>
                <a:lnTo>
                  <a:pt x="416" y="31"/>
                </a:lnTo>
                <a:lnTo>
                  <a:pt x="417" y="32"/>
                </a:lnTo>
                <a:lnTo>
                  <a:pt x="419" y="32"/>
                </a:lnTo>
                <a:lnTo>
                  <a:pt x="420" y="33"/>
                </a:lnTo>
                <a:lnTo>
                  <a:pt x="423" y="34"/>
                </a:lnTo>
                <a:lnTo>
                  <a:pt x="424" y="34"/>
                </a:lnTo>
                <a:lnTo>
                  <a:pt x="425" y="35"/>
                </a:lnTo>
                <a:lnTo>
                  <a:pt x="427" y="36"/>
                </a:lnTo>
                <a:lnTo>
                  <a:pt x="429" y="38"/>
                </a:lnTo>
                <a:lnTo>
                  <a:pt x="432" y="40"/>
                </a:lnTo>
                <a:lnTo>
                  <a:pt x="433" y="41"/>
                </a:lnTo>
                <a:lnTo>
                  <a:pt x="434" y="42"/>
                </a:lnTo>
                <a:lnTo>
                  <a:pt x="435" y="43"/>
                </a:lnTo>
                <a:lnTo>
                  <a:pt x="436" y="45"/>
                </a:lnTo>
                <a:lnTo>
                  <a:pt x="437" y="46"/>
                </a:lnTo>
                <a:lnTo>
                  <a:pt x="439" y="50"/>
                </a:lnTo>
                <a:lnTo>
                  <a:pt x="440" y="52"/>
                </a:lnTo>
                <a:lnTo>
                  <a:pt x="441" y="53"/>
                </a:lnTo>
                <a:lnTo>
                  <a:pt x="442" y="53"/>
                </a:lnTo>
                <a:lnTo>
                  <a:pt x="443" y="55"/>
                </a:lnTo>
                <a:lnTo>
                  <a:pt x="444" y="55"/>
                </a:lnTo>
                <a:lnTo>
                  <a:pt x="445" y="56"/>
                </a:lnTo>
                <a:lnTo>
                  <a:pt x="446" y="57"/>
                </a:lnTo>
                <a:lnTo>
                  <a:pt x="448" y="58"/>
                </a:lnTo>
                <a:lnTo>
                  <a:pt x="451" y="59"/>
                </a:lnTo>
                <a:lnTo>
                  <a:pt x="457" y="62"/>
                </a:lnTo>
                <a:lnTo>
                  <a:pt x="458" y="62"/>
                </a:lnTo>
                <a:lnTo>
                  <a:pt x="460" y="63"/>
                </a:lnTo>
                <a:lnTo>
                  <a:pt x="459" y="64"/>
                </a:lnTo>
                <a:lnTo>
                  <a:pt x="457" y="66"/>
                </a:lnTo>
                <a:lnTo>
                  <a:pt x="454" y="69"/>
                </a:lnTo>
                <a:lnTo>
                  <a:pt x="452" y="71"/>
                </a:lnTo>
                <a:lnTo>
                  <a:pt x="451" y="72"/>
                </a:lnTo>
                <a:lnTo>
                  <a:pt x="450" y="73"/>
                </a:lnTo>
                <a:lnTo>
                  <a:pt x="450" y="74"/>
                </a:lnTo>
                <a:lnTo>
                  <a:pt x="450" y="75"/>
                </a:lnTo>
                <a:lnTo>
                  <a:pt x="449" y="76"/>
                </a:lnTo>
                <a:lnTo>
                  <a:pt x="449" y="77"/>
                </a:lnTo>
                <a:lnTo>
                  <a:pt x="449" y="78"/>
                </a:lnTo>
                <a:lnTo>
                  <a:pt x="450" y="79"/>
                </a:lnTo>
                <a:lnTo>
                  <a:pt x="450" y="80"/>
                </a:lnTo>
                <a:lnTo>
                  <a:pt x="452" y="83"/>
                </a:lnTo>
                <a:lnTo>
                  <a:pt x="453" y="85"/>
                </a:lnTo>
                <a:lnTo>
                  <a:pt x="453" y="87"/>
                </a:lnTo>
                <a:lnTo>
                  <a:pt x="454" y="90"/>
                </a:lnTo>
                <a:lnTo>
                  <a:pt x="455" y="93"/>
                </a:lnTo>
                <a:lnTo>
                  <a:pt x="456" y="94"/>
                </a:lnTo>
                <a:lnTo>
                  <a:pt x="456" y="95"/>
                </a:lnTo>
                <a:lnTo>
                  <a:pt x="456" y="96"/>
                </a:lnTo>
                <a:lnTo>
                  <a:pt x="456" y="99"/>
                </a:lnTo>
                <a:lnTo>
                  <a:pt x="456" y="105"/>
                </a:lnTo>
                <a:lnTo>
                  <a:pt x="456" y="107"/>
                </a:lnTo>
                <a:lnTo>
                  <a:pt x="456" y="109"/>
                </a:lnTo>
                <a:lnTo>
                  <a:pt x="456" y="110"/>
                </a:lnTo>
                <a:lnTo>
                  <a:pt x="457" y="111"/>
                </a:lnTo>
                <a:lnTo>
                  <a:pt x="458" y="112"/>
                </a:lnTo>
                <a:lnTo>
                  <a:pt x="459" y="114"/>
                </a:lnTo>
                <a:lnTo>
                  <a:pt x="460" y="115"/>
                </a:lnTo>
                <a:lnTo>
                  <a:pt x="460" y="117"/>
                </a:lnTo>
                <a:lnTo>
                  <a:pt x="461" y="118"/>
                </a:lnTo>
                <a:lnTo>
                  <a:pt x="462" y="119"/>
                </a:lnTo>
                <a:lnTo>
                  <a:pt x="463" y="125"/>
                </a:lnTo>
                <a:lnTo>
                  <a:pt x="463" y="127"/>
                </a:lnTo>
                <a:lnTo>
                  <a:pt x="463" y="128"/>
                </a:lnTo>
                <a:lnTo>
                  <a:pt x="463" y="130"/>
                </a:lnTo>
                <a:lnTo>
                  <a:pt x="463" y="132"/>
                </a:lnTo>
                <a:lnTo>
                  <a:pt x="463" y="134"/>
                </a:lnTo>
                <a:lnTo>
                  <a:pt x="462" y="136"/>
                </a:lnTo>
                <a:lnTo>
                  <a:pt x="462" y="137"/>
                </a:lnTo>
                <a:lnTo>
                  <a:pt x="461" y="138"/>
                </a:lnTo>
                <a:lnTo>
                  <a:pt x="459" y="142"/>
                </a:lnTo>
                <a:lnTo>
                  <a:pt x="458" y="143"/>
                </a:lnTo>
                <a:lnTo>
                  <a:pt x="458" y="144"/>
                </a:lnTo>
                <a:lnTo>
                  <a:pt x="456" y="148"/>
                </a:lnTo>
                <a:lnTo>
                  <a:pt x="456" y="149"/>
                </a:lnTo>
                <a:lnTo>
                  <a:pt x="455" y="150"/>
                </a:lnTo>
                <a:lnTo>
                  <a:pt x="455" y="150"/>
                </a:lnTo>
                <a:lnTo>
                  <a:pt x="454" y="151"/>
                </a:lnTo>
                <a:lnTo>
                  <a:pt x="453" y="152"/>
                </a:lnTo>
                <a:lnTo>
                  <a:pt x="450" y="153"/>
                </a:lnTo>
                <a:lnTo>
                  <a:pt x="449" y="154"/>
                </a:lnTo>
                <a:lnTo>
                  <a:pt x="448" y="154"/>
                </a:lnTo>
                <a:lnTo>
                  <a:pt x="448" y="155"/>
                </a:lnTo>
                <a:lnTo>
                  <a:pt x="447" y="156"/>
                </a:lnTo>
                <a:lnTo>
                  <a:pt x="446" y="157"/>
                </a:lnTo>
                <a:lnTo>
                  <a:pt x="446" y="158"/>
                </a:lnTo>
                <a:lnTo>
                  <a:pt x="446" y="159"/>
                </a:lnTo>
                <a:lnTo>
                  <a:pt x="446" y="160"/>
                </a:lnTo>
                <a:lnTo>
                  <a:pt x="446" y="161"/>
                </a:lnTo>
                <a:lnTo>
                  <a:pt x="446" y="162"/>
                </a:lnTo>
                <a:lnTo>
                  <a:pt x="447" y="163"/>
                </a:lnTo>
                <a:lnTo>
                  <a:pt x="447" y="164"/>
                </a:lnTo>
                <a:lnTo>
                  <a:pt x="449" y="167"/>
                </a:lnTo>
                <a:lnTo>
                  <a:pt x="450" y="168"/>
                </a:lnTo>
                <a:lnTo>
                  <a:pt x="450" y="169"/>
                </a:lnTo>
                <a:lnTo>
                  <a:pt x="451" y="171"/>
                </a:lnTo>
                <a:lnTo>
                  <a:pt x="451" y="173"/>
                </a:lnTo>
                <a:lnTo>
                  <a:pt x="452" y="174"/>
                </a:lnTo>
                <a:lnTo>
                  <a:pt x="452" y="175"/>
                </a:lnTo>
                <a:lnTo>
                  <a:pt x="453" y="176"/>
                </a:lnTo>
                <a:lnTo>
                  <a:pt x="454" y="177"/>
                </a:lnTo>
                <a:lnTo>
                  <a:pt x="455" y="177"/>
                </a:lnTo>
                <a:lnTo>
                  <a:pt x="456" y="178"/>
                </a:lnTo>
                <a:lnTo>
                  <a:pt x="457" y="179"/>
                </a:lnTo>
                <a:lnTo>
                  <a:pt x="458" y="179"/>
                </a:lnTo>
                <a:lnTo>
                  <a:pt x="459" y="180"/>
                </a:lnTo>
                <a:lnTo>
                  <a:pt x="460" y="180"/>
                </a:lnTo>
                <a:lnTo>
                  <a:pt x="461" y="180"/>
                </a:lnTo>
                <a:lnTo>
                  <a:pt x="462" y="181"/>
                </a:lnTo>
                <a:lnTo>
                  <a:pt x="463" y="181"/>
                </a:lnTo>
                <a:lnTo>
                  <a:pt x="467" y="181"/>
                </a:lnTo>
                <a:lnTo>
                  <a:pt x="468" y="181"/>
                </a:lnTo>
                <a:lnTo>
                  <a:pt x="469" y="182"/>
                </a:lnTo>
                <a:lnTo>
                  <a:pt x="471" y="182"/>
                </a:lnTo>
                <a:lnTo>
                  <a:pt x="472" y="183"/>
                </a:lnTo>
                <a:lnTo>
                  <a:pt x="473" y="184"/>
                </a:lnTo>
                <a:lnTo>
                  <a:pt x="474" y="184"/>
                </a:lnTo>
                <a:lnTo>
                  <a:pt x="475" y="185"/>
                </a:lnTo>
                <a:lnTo>
                  <a:pt x="476" y="187"/>
                </a:lnTo>
                <a:lnTo>
                  <a:pt x="477" y="188"/>
                </a:lnTo>
                <a:lnTo>
                  <a:pt x="478" y="189"/>
                </a:lnTo>
                <a:lnTo>
                  <a:pt x="480" y="191"/>
                </a:lnTo>
                <a:lnTo>
                  <a:pt x="482" y="192"/>
                </a:lnTo>
                <a:lnTo>
                  <a:pt x="484" y="194"/>
                </a:lnTo>
                <a:lnTo>
                  <a:pt x="484" y="195"/>
                </a:lnTo>
                <a:lnTo>
                  <a:pt x="485" y="196"/>
                </a:lnTo>
                <a:lnTo>
                  <a:pt x="486" y="197"/>
                </a:lnTo>
                <a:lnTo>
                  <a:pt x="486" y="198"/>
                </a:lnTo>
                <a:lnTo>
                  <a:pt x="486" y="199"/>
                </a:lnTo>
                <a:lnTo>
                  <a:pt x="486" y="202"/>
                </a:lnTo>
                <a:lnTo>
                  <a:pt x="486" y="204"/>
                </a:lnTo>
                <a:lnTo>
                  <a:pt x="486" y="205"/>
                </a:lnTo>
                <a:lnTo>
                  <a:pt x="487" y="207"/>
                </a:lnTo>
                <a:lnTo>
                  <a:pt x="487" y="208"/>
                </a:lnTo>
                <a:lnTo>
                  <a:pt x="488" y="209"/>
                </a:lnTo>
                <a:lnTo>
                  <a:pt x="488" y="210"/>
                </a:lnTo>
                <a:lnTo>
                  <a:pt x="488" y="211"/>
                </a:lnTo>
                <a:lnTo>
                  <a:pt x="489" y="211"/>
                </a:lnTo>
                <a:lnTo>
                  <a:pt x="490" y="212"/>
                </a:lnTo>
                <a:lnTo>
                  <a:pt x="491" y="213"/>
                </a:lnTo>
                <a:lnTo>
                  <a:pt x="492" y="214"/>
                </a:lnTo>
                <a:lnTo>
                  <a:pt x="493" y="214"/>
                </a:lnTo>
                <a:lnTo>
                  <a:pt x="494" y="215"/>
                </a:lnTo>
                <a:lnTo>
                  <a:pt x="495" y="215"/>
                </a:lnTo>
                <a:lnTo>
                  <a:pt x="496" y="216"/>
                </a:lnTo>
                <a:lnTo>
                  <a:pt x="497" y="216"/>
                </a:lnTo>
                <a:lnTo>
                  <a:pt x="498" y="216"/>
                </a:lnTo>
                <a:lnTo>
                  <a:pt x="499" y="216"/>
                </a:lnTo>
                <a:lnTo>
                  <a:pt x="500" y="216"/>
                </a:lnTo>
                <a:lnTo>
                  <a:pt x="507" y="215"/>
                </a:lnTo>
                <a:lnTo>
                  <a:pt x="508" y="215"/>
                </a:lnTo>
                <a:lnTo>
                  <a:pt x="510" y="215"/>
                </a:lnTo>
                <a:lnTo>
                  <a:pt x="516" y="216"/>
                </a:lnTo>
                <a:lnTo>
                  <a:pt x="519" y="216"/>
                </a:lnTo>
                <a:lnTo>
                  <a:pt x="524" y="217"/>
                </a:lnTo>
                <a:lnTo>
                  <a:pt x="525" y="217"/>
                </a:lnTo>
                <a:lnTo>
                  <a:pt x="527" y="217"/>
                </a:lnTo>
                <a:lnTo>
                  <a:pt x="528" y="217"/>
                </a:lnTo>
                <a:lnTo>
                  <a:pt x="530" y="216"/>
                </a:lnTo>
                <a:lnTo>
                  <a:pt x="535" y="215"/>
                </a:lnTo>
                <a:lnTo>
                  <a:pt x="538" y="213"/>
                </a:lnTo>
                <a:lnTo>
                  <a:pt x="540" y="213"/>
                </a:lnTo>
                <a:lnTo>
                  <a:pt x="541" y="212"/>
                </a:lnTo>
                <a:lnTo>
                  <a:pt x="543" y="212"/>
                </a:lnTo>
                <a:lnTo>
                  <a:pt x="544" y="212"/>
                </a:lnTo>
                <a:lnTo>
                  <a:pt x="545" y="212"/>
                </a:lnTo>
                <a:lnTo>
                  <a:pt x="545" y="212"/>
                </a:lnTo>
                <a:lnTo>
                  <a:pt x="546" y="212"/>
                </a:lnTo>
                <a:lnTo>
                  <a:pt x="547" y="213"/>
                </a:lnTo>
                <a:lnTo>
                  <a:pt x="548" y="213"/>
                </a:lnTo>
                <a:lnTo>
                  <a:pt x="550" y="215"/>
                </a:lnTo>
                <a:lnTo>
                  <a:pt x="551" y="216"/>
                </a:lnTo>
                <a:lnTo>
                  <a:pt x="553" y="217"/>
                </a:lnTo>
                <a:lnTo>
                  <a:pt x="553" y="218"/>
                </a:lnTo>
                <a:lnTo>
                  <a:pt x="554" y="219"/>
                </a:lnTo>
                <a:lnTo>
                  <a:pt x="555" y="220"/>
                </a:lnTo>
                <a:lnTo>
                  <a:pt x="555" y="221"/>
                </a:lnTo>
                <a:lnTo>
                  <a:pt x="556" y="222"/>
                </a:lnTo>
                <a:lnTo>
                  <a:pt x="556" y="224"/>
                </a:lnTo>
                <a:lnTo>
                  <a:pt x="557" y="225"/>
                </a:lnTo>
                <a:lnTo>
                  <a:pt x="557" y="227"/>
                </a:lnTo>
                <a:lnTo>
                  <a:pt x="557" y="230"/>
                </a:lnTo>
                <a:lnTo>
                  <a:pt x="557" y="234"/>
                </a:lnTo>
                <a:lnTo>
                  <a:pt x="557" y="237"/>
                </a:lnTo>
                <a:lnTo>
                  <a:pt x="557" y="239"/>
                </a:lnTo>
                <a:lnTo>
                  <a:pt x="556" y="243"/>
                </a:lnTo>
                <a:lnTo>
                  <a:pt x="556" y="244"/>
                </a:lnTo>
                <a:lnTo>
                  <a:pt x="556" y="245"/>
                </a:lnTo>
                <a:lnTo>
                  <a:pt x="556" y="248"/>
                </a:lnTo>
                <a:lnTo>
                  <a:pt x="556" y="250"/>
                </a:lnTo>
                <a:lnTo>
                  <a:pt x="556" y="252"/>
                </a:lnTo>
                <a:lnTo>
                  <a:pt x="557" y="254"/>
                </a:lnTo>
                <a:lnTo>
                  <a:pt x="557" y="255"/>
                </a:lnTo>
                <a:lnTo>
                  <a:pt x="557" y="256"/>
                </a:lnTo>
                <a:lnTo>
                  <a:pt x="558" y="258"/>
                </a:lnTo>
                <a:lnTo>
                  <a:pt x="559" y="260"/>
                </a:lnTo>
                <a:lnTo>
                  <a:pt x="561" y="263"/>
                </a:lnTo>
                <a:lnTo>
                  <a:pt x="562" y="265"/>
                </a:lnTo>
                <a:lnTo>
                  <a:pt x="563" y="267"/>
                </a:lnTo>
                <a:lnTo>
                  <a:pt x="563" y="268"/>
                </a:lnTo>
                <a:lnTo>
                  <a:pt x="564" y="271"/>
                </a:lnTo>
                <a:lnTo>
                  <a:pt x="564" y="271"/>
                </a:lnTo>
                <a:lnTo>
                  <a:pt x="564" y="272"/>
                </a:lnTo>
                <a:lnTo>
                  <a:pt x="564" y="273"/>
                </a:lnTo>
                <a:lnTo>
                  <a:pt x="564" y="275"/>
                </a:lnTo>
                <a:lnTo>
                  <a:pt x="564" y="276"/>
                </a:lnTo>
                <a:lnTo>
                  <a:pt x="564" y="277"/>
                </a:lnTo>
                <a:lnTo>
                  <a:pt x="563" y="279"/>
                </a:lnTo>
                <a:lnTo>
                  <a:pt x="562" y="281"/>
                </a:lnTo>
                <a:lnTo>
                  <a:pt x="562" y="283"/>
                </a:lnTo>
                <a:lnTo>
                  <a:pt x="561" y="284"/>
                </a:lnTo>
                <a:lnTo>
                  <a:pt x="560" y="286"/>
                </a:lnTo>
                <a:lnTo>
                  <a:pt x="558" y="289"/>
                </a:lnTo>
                <a:lnTo>
                  <a:pt x="557" y="290"/>
                </a:lnTo>
                <a:lnTo>
                  <a:pt x="555" y="292"/>
                </a:lnTo>
                <a:lnTo>
                  <a:pt x="553" y="294"/>
                </a:lnTo>
                <a:lnTo>
                  <a:pt x="552" y="296"/>
                </a:lnTo>
                <a:lnTo>
                  <a:pt x="551" y="297"/>
                </a:lnTo>
                <a:lnTo>
                  <a:pt x="551" y="298"/>
                </a:lnTo>
                <a:lnTo>
                  <a:pt x="551" y="299"/>
                </a:lnTo>
                <a:lnTo>
                  <a:pt x="551" y="299"/>
                </a:lnTo>
                <a:lnTo>
                  <a:pt x="552" y="301"/>
                </a:lnTo>
                <a:lnTo>
                  <a:pt x="552" y="303"/>
                </a:lnTo>
                <a:lnTo>
                  <a:pt x="552" y="303"/>
                </a:lnTo>
                <a:lnTo>
                  <a:pt x="552" y="304"/>
                </a:lnTo>
                <a:lnTo>
                  <a:pt x="550" y="308"/>
                </a:lnTo>
                <a:lnTo>
                  <a:pt x="550" y="308"/>
                </a:lnTo>
                <a:lnTo>
                  <a:pt x="550" y="309"/>
                </a:lnTo>
                <a:lnTo>
                  <a:pt x="551" y="309"/>
                </a:lnTo>
                <a:lnTo>
                  <a:pt x="551" y="309"/>
                </a:lnTo>
                <a:lnTo>
                  <a:pt x="552" y="310"/>
                </a:lnTo>
                <a:lnTo>
                  <a:pt x="553" y="310"/>
                </a:lnTo>
                <a:lnTo>
                  <a:pt x="558" y="312"/>
                </a:lnTo>
                <a:lnTo>
                  <a:pt x="563" y="313"/>
                </a:lnTo>
                <a:lnTo>
                  <a:pt x="564" y="314"/>
                </a:lnTo>
                <a:lnTo>
                  <a:pt x="566" y="315"/>
                </a:lnTo>
                <a:lnTo>
                  <a:pt x="569" y="315"/>
                </a:lnTo>
                <a:lnTo>
                  <a:pt x="571" y="315"/>
                </a:lnTo>
                <a:lnTo>
                  <a:pt x="572" y="316"/>
                </a:lnTo>
                <a:lnTo>
                  <a:pt x="573" y="316"/>
                </a:lnTo>
                <a:lnTo>
                  <a:pt x="574" y="317"/>
                </a:lnTo>
                <a:lnTo>
                  <a:pt x="578" y="319"/>
                </a:lnTo>
                <a:lnTo>
                  <a:pt x="579" y="320"/>
                </a:lnTo>
                <a:lnTo>
                  <a:pt x="581" y="322"/>
                </a:lnTo>
                <a:lnTo>
                  <a:pt x="581" y="322"/>
                </a:lnTo>
                <a:lnTo>
                  <a:pt x="582" y="323"/>
                </a:lnTo>
                <a:lnTo>
                  <a:pt x="582" y="324"/>
                </a:lnTo>
                <a:lnTo>
                  <a:pt x="583" y="324"/>
                </a:lnTo>
                <a:lnTo>
                  <a:pt x="583" y="325"/>
                </a:lnTo>
                <a:lnTo>
                  <a:pt x="583" y="326"/>
                </a:lnTo>
                <a:lnTo>
                  <a:pt x="583" y="327"/>
                </a:lnTo>
                <a:lnTo>
                  <a:pt x="584" y="327"/>
                </a:lnTo>
                <a:lnTo>
                  <a:pt x="583" y="329"/>
                </a:lnTo>
                <a:lnTo>
                  <a:pt x="583" y="331"/>
                </a:lnTo>
                <a:lnTo>
                  <a:pt x="583" y="333"/>
                </a:lnTo>
                <a:lnTo>
                  <a:pt x="582" y="333"/>
                </a:lnTo>
                <a:lnTo>
                  <a:pt x="582" y="334"/>
                </a:lnTo>
                <a:lnTo>
                  <a:pt x="581" y="334"/>
                </a:lnTo>
                <a:lnTo>
                  <a:pt x="581" y="335"/>
                </a:lnTo>
                <a:lnTo>
                  <a:pt x="580" y="335"/>
                </a:lnTo>
                <a:lnTo>
                  <a:pt x="579" y="336"/>
                </a:lnTo>
                <a:lnTo>
                  <a:pt x="578" y="336"/>
                </a:lnTo>
                <a:lnTo>
                  <a:pt x="577" y="337"/>
                </a:lnTo>
                <a:lnTo>
                  <a:pt x="575" y="337"/>
                </a:lnTo>
                <a:lnTo>
                  <a:pt x="573" y="338"/>
                </a:lnTo>
                <a:lnTo>
                  <a:pt x="572" y="338"/>
                </a:lnTo>
                <a:lnTo>
                  <a:pt x="572" y="339"/>
                </a:lnTo>
                <a:lnTo>
                  <a:pt x="571" y="339"/>
                </a:lnTo>
                <a:lnTo>
                  <a:pt x="571" y="340"/>
                </a:lnTo>
                <a:lnTo>
                  <a:pt x="570" y="340"/>
                </a:lnTo>
                <a:lnTo>
                  <a:pt x="570" y="341"/>
                </a:lnTo>
                <a:lnTo>
                  <a:pt x="570" y="341"/>
                </a:lnTo>
                <a:lnTo>
                  <a:pt x="570" y="342"/>
                </a:lnTo>
                <a:lnTo>
                  <a:pt x="570" y="342"/>
                </a:lnTo>
                <a:lnTo>
                  <a:pt x="571" y="343"/>
                </a:lnTo>
                <a:lnTo>
                  <a:pt x="571" y="344"/>
                </a:lnTo>
                <a:lnTo>
                  <a:pt x="573" y="345"/>
                </a:lnTo>
                <a:lnTo>
                  <a:pt x="573" y="346"/>
                </a:lnTo>
                <a:lnTo>
                  <a:pt x="573" y="346"/>
                </a:lnTo>
                <a:lnTo>
                  <a:pt x="574" y="347"/>
                </a:lnTo>
                <a:lnTo>
                  <a:pt x="574" y="347"/>
                </a:lnTo>
                <a:lnTo>
                  <a:pt x="573" y="348"/>
                </a:lnTo>
                <a:lnTo>
                  <a:pt x="572" y="350"/>
                </a:lnTo>
                <a:lnTo>
                  <a:pt x="572" y="350"/>
                </a:lnTo>
                <a:lnTo>
                  <a:pt x="571" y="351"/>
                </a:lnTo>
                <a:lnTo>
                  <a:pt x="571" y="353"/>
                </a:lnTo>
                <a:lnTo>
                  <a:pt x="571" y="357"/>
                </a:lnTo>
                <a:lnTo>
                  <a:pt x="570" y="358"/>
                </a:lnTo>
                <a:lnTo>
                  <a:pt x="570" y="359"/>
                </a:lnTo>
                <a:lnTo>
                  <a:pt x="570" y="360"/>
                </a:lnTo>
                <a:lnTo>
                  <a:pt x="569" y="361"/>
                </a:lnTo>
                <a:lnTo>
                  <a:pt x="569" y="362"/>
                </a:lnTo>
                <a:lnTo>
                  <a:pt x="568" y="362"/>
                </a:lnTo>
                <a:lnTo>
                  <a:pt x="567" y="363"/>
                </a:lnTo>
                <a:lnTo>
                  <a:pt x="566" y="364"/>
                </a:lnTo>
                <a:lnTo>
                  <a:pt x="563" y="366"/>
                </a:lnTo>
                <a:lnTo>
                  <a:pt x="562" y="367"/>
                </a:lnTo>
                <a:lnTo>
                  <a:pt x="562" y="368"/>
                </a:lnTo>
                <a:lnTo>
                  <a:pt x="562" y="368"/>
                </a:lnTo>
                <a:lnTo>
                  <a:pt x="562" y="369"/>
                </a:lnTo>
                <a:lnTo>
                  <a:pt x="562" y="369"/>
                </a:lnTo>
                <a:lnTo>
                  <a:pt x="562" y="369"/>
                </a:lnTo>
                <a:lnTo>
                  <a:pt x="562" y="370"/>
                </a:lnTo>
                <a:lnTo>
                  <a:pt x="562" y="370"/>
                </a:lnTo>
                <a:lnTo>
                  <a:pt x="563" y="372"/>
                </a:lnTo>
                <a:lnTo>
                  <a:pt x="564" y="372"/>
                </a:lnTo>
                <a:lnTo>
                  <a:pt x="564" y="373"/>
                </a:lnTo>
                <a:lnTo>
                  <a:pt x="564" y="373"/>
                </a:lnTo>
                <a:lnTo>
                  <a:pt x="564" y="373"/>
                </a:lnTo>
                <a:lnTo>
                  <a:pt x="563" y="374"/>
                </a:lnTo>
                <a:lnTo>
                  <a:pt x="563" y="374"/>
                </a:lnTo>
                <a:lnTo>
                  <a:pt x="561" y="375"/>
                </a:lnTo>
                <a:lnTo>
                  <a:pt x="560" y="376"/>
                </a:lnTo>
                <a:lnTo>
                  <a:pt x="559" y="376"/>
                </a:lnTo>
                <a:lnTo>
                  <a:pt x="558" y="377"/>
                </a:lnTo>
                <a:lnTo>
                  <a:pt x="557" y="377"/>
                </a:lnTo>
                <a:lnTo>
                  <a:pt x="557" y="378"/>
                </a:lnTo>
                <a:lnTo>
                  <a:pt x="556" y="379"/>
                </a:lnTo>
                <a:lnTo>
                  <a:pt x="556" y="379"/>
                </a:lnTo>
                <a:lnTo>
                  <a:pt x="556" y="380"/>
                </a:lnTo>
                <a:lnTo>
                  <a:pt x="556" y="380"/>
                </a:lnTo>
                <a:lnTo>
                  <a:pt x="556" y="381"/>
                </a:lnTo>
                <a:lnTo>
                  <a:pt x="556" y="382"/>
                </a:lnTo>
                <a:lnTo>
                  <a:pt x="557" y="383"/>
                </a:lnTo>
                <a:lnTo>
                  <a:pt x="557" y="385"/>
                </a:lnTo>
                <a:lnTo>
                  <a:pt x="558" y="386"/>
                </a:lnTo>
                <a:lnTo>
                  <a:pt x="559" y="387"/>
                </a:lnTo>
                <a:lnTo>
                  <a:pt x="560" y="388"/>
                </a:lnTo>
                <a:lnTo>
                  <a:pt x="561" y="388"/>
                </a:lnTo>
                <a:lnTo>
                  <a:pt x="563" y="389"/>
                </a:lnTo>
                <a:lnTo>
                  <a:pt x="564" y="390"/>
                </a:lnTo>
                <a:lnTo>
                  <a:pt x="566" y="391"/>
                </a:lnTo>
                <a:lnTo>
                  <a:pt x="568" y="391"/>
                </a:lnTo>
                <a:lnTo>
                  <a:pt x="571" y="392"/>
                </a:lnTo>
                <a:lnTo>
                  <a:pt x="572" y="393"/>
                </a:lnTo>
                <a:lnTo>
                  <a:pt x="573" y="393"/>
                </a:lnTo>
                <a:lnTo>
                  <a:pt x="575" y="394"/>
                </a:lnTo>
                <a:lnTo>
                  <a:pt x="576" y="395"/>
                </a:lnTo>
                <a:lnTo>
                  <a:pt x="577" y="395"/>
                </a:lnTo>
                <a:lnTo>
                  <a:pt x="578" y="397"/>
                </a:lnTo>
                <a:lnTo>
                  <a:pt x="579" y="397"/>
                </a:lnTo>
                <a:lnTo>
                  <a:pt x="579" y="398"/>
                </a:lnTo>
                <a:lnTo>
                  <a:pt x="580" y="398"/>
                </a:lnTo>
                <a:lnTo>
                  <a:pt x="582" y="399"/>
                </a:lnTo>
                <a:lnTo>
                  <a:pt x="585" y="399"/>
                </a:lnTo>
                <a:lnTo>
                  <a:pt x="586" y="400"/>
                </a:lnTo>
                <a:lnTo>
                  <a:pt x="588" y="400"/>
                </a:lnTo>
                <a:lnTo>
                  <a:pt x="589" y="400"/>
                </a:lnTo>
                <a:lnTo>
                  <a:pt x="590" y="400"/>
                </a:lnTo>
                <a:lnTo>
                  <a:pt x="590" y="401"/>
                </a:lnTo>
                <a:lnTo>
                  <a:pt x="591" y="401"/>
                </a:lnTo>
                <a:lnTo>
                  <a:pt x="592" y="402"/>
                </a:lnTo>
                <a:lnTo>
                  <a:pt x="593" y="403"/>
                </a:lnTo>
                <a:lnTo>
                  <a:pt x="593" y="403"/>
                </a:lnTo>
                <a:lnTo>
                  <a:pt x="595" y="404"/>
                </a:lnTo>
                <a:lnTo>
                  <a:pt x="595" y="404"/>
                </a:lnTo>
                <a:lnTo>
                  <a:pt x="596" y="404"/>
                </a:lnTo>
                <a:lnTo>
                  <a:pt x="596" y="405"/>
                </a:lnTo>
                <a:lnTo>
                  <a:pt x="596" y="406"/>
                </a:lnTo>
                <a:lnTo>
                  <a:pt x="596" y="406"/>
                </a:lnTo>
                <a:lnTo>
                  <a:pt x="597" y="408"/>
                </a:lnTo>
                <a:lnTo>
                  <a:pt x="597" y="411"/>
                </a:lnTo>
                <a:lnTo>
                  <a:pt x="597" y="412"/>
                </a:lnTo>
                <a:lnTo>
                  <a:pt x="597" y="413"/>
                </a:lnTo>
                <a:lnTo>
                  <a:pt x="598" y="414"/>
                </a:lnTo>
                <a:lnTo>
                  <a:pt x="598" y="415"/>
                </a:lnTo>
                <a:lnTo>
                  <a:pt x="599" y="415"/>
                </a:lnTo>
                <a:lnTo>
                  <a:pt x="599" y="416"/>
                </a:lnTo>
                <a:lnTo>
                  <a:pt x="601" y="418"/>
                </a:lnTo>
                <a:lnTo>
                  <a:pt x="602" y="419"/>
                </a:lnTo>
                <a:lnTo>
                  <a:pt x="604" y="420"/>
                </a:lnTo>
                <a:lnTo>
                  <a:pt x="606" y="422"/>
                </a:lnTo>
                <a:lnTo>
                  <a:pt x="609" y="424"/>
                </a:lnTo>
                <a:lnTo>
                  <a:pt x="610" y="424"/>
                </a:lnTo>
                <a:lnTo>
                  <a:pt x="614" y="426"/>
                </a:lnTo>
                <a:lnTo>
                  <a:pt x="615" y="427"/>
                </a:lnTo>
                <a:lnTo>
                  <a:pt x="617" y="428"/>
                </a:lnTo>
                <a:lnTo>
                  <a:pt x="618" y="429"/>
                </a:lnTo>
                <a:lnTo>
                  <a:pt x="619" y="430"/>
                </a:lnTo>
                <a:lnTo>
                  <a:pt x="620" y="431"/>
                </a:lnTo>
                <a:lnTo>
                  <a:pt x="621" y="432"/>
                </a:lnTo>
                <a:lnTo>
                  <a:pt x="621" y="433"/>
                </a:lnTo>
                <a:lnTo>
                  <a:pt x="621" y="434"/>
                </a:lnTo>
                <a:lnTo>
                  <a:pt x="621" y="435"/>
                </a:lnTo>
                <a:lnTo>
                  <a:pt x="621" y="436"/>
                </a:lnTo>
                <a:lnTo>
                  <a:pt x="621" y="438"/>
                </a:lnTo>
                <a:lnTo>
                  <a:pt x="621" y="441"/>
                </a:lnTo>
                <a:lnTo>
                  <a:pt x="620" y="442"/>
                </a:lnTo>
                <a:lnTo>
                  <a:pt x="620" y="443"/>
                </a:lnTo>
                <a:lnTo>
                  <a:pt x="620" y="444"/>
                </a:lnTo>
                <a:lnTo>
                  <a:pt x="620" y="445"/>
                </a:lnTo>
                <a:lnTo>
                  <a:pt x="621" y="446"/>
                </a:lnTo>
                <a:lnTo>
                  <a:pt x="621" y="450"/>
                </a:lnTo>
                <a:lnTo>
                  <a:pt x="622" y="451"/>
                </a:lnTo>
                <a:lnTo>
                  <a:pt x="622" y="453"/>
                </a:lnTo>
                <a:lnTo>
                  <a:pt x="622" y="454"/>
                </a:lnTo>
                <a:lnTo>
                  <a:pt x="621" y="455"/>
                </a:lnTo>
                <a:lnTo>
                  <a:pt x="621" y="457"/>
                </a:lnTo>
                <a:lnTo>
                  <a:pt x="620" y="459"/>
                </a:lnTo>
                <a:lnTo>
                  <a:pt x="619" y="462"/>
                </a:lnTo>
                <a:lnTo>
                  <a:pt x="617" y="467"/>
                </a:lnTo>
                <a:lnTo>
                  <a:pt x="616" y="468"/>
                </a:lnTo>
                <a:lnTo>
                  <a:pt x="615" y="469"/>
                </a:lnTo>
                <a:lnTo>
                  <a:pt x="613" y="472"/>
                </a:lnTo>
                <a:lnTo>
                  <a:pt x="612" y="473"/>
                </a:lnTo>
                <a:lnTo>
                  <a:pt x="612" y="474"/>
                </a:lnTo>
                <a:lnTo>
                  <a:pt x="612" y="475"/>
                </a:lnTo>
                <a:lnTo>
                  <a:pt x="611" y="476"/>
                </a:lnTo>
                <a:lnTo>
                  <a:pt x="611" y="477"/>
                </a:lnTo>
                <a:lnTo>
                  <a:pt x="611" y="482"/>
                </a:lnTo>
                <a:lnTo>
                  <a:pt x="610" y="487"/>
                </a:lnTo>
                <a:lnTo>
                  <a:pt x="609" y="492"/>
                </a:lnTo>
                <a:lnTo>
                  <a:pt x="609" y="495"/>
                </a:lnTo>
                <a:lnTo>
                  <a:pt x="609" y="496"/>
                </a:lnTo>
                <a:lnTo>
                  <a:pt x="609" y="496"/>
                </a:lnTo>
                <a:lnTo>
                  <a:pt x="609" y="497"/>
                </a:lnTo>
                <a:lnTo>
                  <a:pt x="608" y="498"/>
                </a:lnTo>
                <a:lnTo>
                  <a:pt x="607" y="499"/>
                </a:lnTo>
                <a:lnTo>
                  <a:pt x="606" y="499"/>
                </a:lnTo>
                <a:lnTo>
                  <a:pt x="605" y="500"/>
                </a:lnTo>
                <a:lnTo>
                  <a:pt x="602" y="503"/>
                </a:lnTo>
                <a:lnTo>
                  <a:pt x="599" y="505"/>
                </a:lnTo>
                <a:lnTo>
                  <a:pt x="598" y="506"/>
                </a:lnTo>
                <a:lnTo>
                  <a:pt x="597" y="506"/>
                </a:lnTo>
                <a:lnTo>
                  <a:pt x="596" y="507"/>
                </a:lnTo>
                <a:lnTo>
                  <a:pt x="595" y="507"/>
                </a:lnTo>
                <a:lnTo>
                  <a:pt x="594" y="508"/>
                </a:lnTo>
                <a:lnTo>
                  <a:pt x="593" y="508"/>
                </a:lnTo>
                <a:lnTo>
                  <a:pt x="590" y="508"/>
                </a:lnTo>
                <a:lnTo>
                  <a:pt x="589" y="508"/>
                </a:lnTo>
                <a:lnTo>
                  <a:pt x="588" y="509"/>
                </a:lnTo>
                <a:lnTo>
                  <a:pt x="586" y="510"/>
                </a:lnTo>
                <a:lnTo>
                  <a:pt x="585" y="510"/>
                </a:lnTo>
                <a:lnTo>
                  <a:pt x="584" y="511"/>
                </a:lnTo>
                <a:lnTo>
                  <a:pt x="583" y="511"/>
                </a:lnTo>
                <a:lnTo>
                  <a:pt x="582" y="512"/>
                </a:lnTo>
                <a:lnTo>
                  <a:pt x="581" y="514"/>
                </a:lnTo>
                <a:lnTo>
                  <a:pt x="579" y="515"/>
                </a:lnTo>
                <a:lnTo>
                  <a:pt x="579" y="516"/>
                </a:lnTo>
                <a:lnTo>
                  <a:pt x="578" y="517"/>
                </a:lnTo>
                <a:lnTo>
                  <a:pt x="578" y="518"/>
                </a:lnTo>
                <a:lnTo>
                  <a:pt x="578" y="518"/>
                </a:lnTo>
                <a:lnTo>
                  <a:pt x="577" y="519"/>
                </a:lnTo>
                <a:lnTo>
                  <a:pt x="577" y="520"/>
                </a:lnTo>
                <a:lnTo>
                  <a:pt x="577" y="521"/>
                </a:lnTo>
                <a:lnTo>
                  <a:pt x="577" y="522"/>
                </a:lnTo>
                <a:lnTo>
                  <a:pt x="577" y="523"/>
                </a:lnTo>
                <a:lnTo>
                  <a:pt x="578" y="524"/>
                </a:lnTo>
                <a:lnTo>
                  <a:pt x="579" y="528"/>
                </a:lnTo>
                <a:lnTo>
                  <a:pt x="580" y="530"/>
                </a:lnTo>
                <a:lnTo>
                  <a:pt x="580" y="531"/>
                </a:lnTo>
                <a:lnTo>
                  <a:pt x="580" y="532"/>
                </a:lnTo>
                <a:lnTo>
                  <a:pt x="581" y="533"/>
                </a:lnTo>
                <a:lnTo>
                  <a:pt x="581" y="533"/>
                </a:lnTo>
                <a:lnTo>
                  <a:pt x="581" y="534"/>
                </a:lnTo>
                <a:lnTo>
                  <a:pt x="580" y="535"/>
                </a:lnTo>
                <a:lnTo>
                  <a:pt x="580" y="536"/>
                </a:lnTo>
                <a:lnTo>
                  <a:pt x="580" y="536"/>
                </a:lnTo>
                <a:lnTo>
                  <a:pt x="579" y="536"/>
                </a:lnTo>
                <a:lnTo>
                  <a:pt x="579" y="537"/>
                </a:lnTo>
                <a:lnTo>
                  <a:pt x="578" y="538"/>
                </a:lnTo>
                <a:lnTo>
                  <a:pt x="578" y="538"/>
                </a:lnTo>
                <a:lnTo>
                  <a:pt x="577" y="539"/>
                </a:lnTo>
                <a:lnTo>
                  <a:pt x="576" y="539"/>
                </a:lnTo>
                <a:lnTo>
                  <a:pt x="574" y="539"/>
                </a:lnTo>
                <a:lnTo>
                  <a:pt x="573" y="539"/>
                </a:lnTo>
                <a:lnTo>
                  <a:pt x="572" y="539"/>
                </a:lnTo>
                <a:lnTo>
                  <a:pt x="570" y="539"/>
                </a:lnTo>
                <a:lnTo>
                  <a:pt x="566" y="539"/>
                </a:lnTo>
                <a:lnTo>
                  <a:pt x="563" y="539"/>
                </a:lnTo>
                <a:lnTo>
                  <a:pt x="563" y="539"/>
                </a:lnTo>
                <a:lnTo>
                  <a:pt x="562" y="539"/>
                </a:lnTo>
                <a:lnTo>
                  <a:pt x="561" y="540"/>
                </a:lnTo>
                <a:lnTo>
                  <a:pt x="560" y="540"/>
                </a:lnTo>
                <a:lnTo>
                  <a:pt x="559" y="541"/>
                </a:lnTo>
                <a:lnTo>
                  <a:pt x="558" y="542"/>
                </a:lnTo>
                <a:lnTo>
                  <a:pt x="557" y="544"/>
                </a:lnTo>
                <a:lnTo>
                  <a:pt x="554" y="547"/>
                </a:lnTo>
                <a:lnTo>
                  <a:pt x="553" y="548"/>
                </a:lnTo>
                <a:lnTo>
                  <a:pt x="553" y="549"/>
                </a:lnTo>
                <a:lnTo>
                  <a:pt x="551" y="550"/>
                </a:lnTo>
                <a:lnTo>
                  <a:pt x="549" y="552"/>
                </a:lnTo>
                <a:lnTo>
                  <a:pt x="547" y="553"/>
                </a:lnTo>
                <a:lnTo>
                  <a:pt x="546" y="553"/>
                </a:lnTo>
                <a:lnTo>
                  <a:pt x="544" y="554"/>
                </a:lnTo>
                <a:lnTo>
                  <a:pt x="541" y="555"/>
                </a:lnTo>
                <a:lnTo>
                  <a:pt x="539" y="555"/>
                </a:lnTo>
                <a:lnTo>
                  <a:pt x="537" y="556"/>
                </a:lnTo>
                <a:lnTo>
                  <a:pt x="532" y="557"/>
                </a:lnTo>
                <a:lnTo>
                  <a:pt x="530" y="558"/>
                </a:lnTo>
                <a:lnTo>
                  <a:pt x="527" y="559"/>
                </a:lnTo>
                <a:lnTo>
                  <a:pt x="525" y="559"/>
                </a:lnTo>
                <a:lnTo>
                  <a:pt x="523" y="560"/>
                </a:lnTo>
                <a:lnTo>
                  <a:pt x="521" y="561"/>
                </a:lnTo>
                <a:lnTo>
                  <a:pt x="516" y="564"/>
                </a:lnTo>
                <a:lnTo>
                  <a:pt x="515" y="564"/>
                </a:lnTo>
                <a:lnTo>
                  <a:pt x="514" y="565"/>
                </a:lnTo>
                <a:lnTo>
                  <a:pt x="512" y="565"/>
                </a:lnTo>
                <a:lnTo>
                  <a:pt x="511" y="566"/>
                </a:lnTo>
                <a:lnTo>
                  <a:pt x="510" y="566"/>
                </a:lnTo>
                <a:lnTo>
                  <a:pt x="509" y="566"/>
                </a:lnTo>
                <a:lnTo>
                  <a:pt x="508" y="565"/>
                </a:lnTo>
                <a:lnTo>
                  <a:pt x="507" y="565"/>
                </a:lnTo>
                <a:lnTo>
                  <a:pt x="507" y="565"/>
                </a:lnTo>
                <a:lnTo>
                  <a:pt x="506" y="565"/>
                </a:lnTo>
                <a:lnTo>
                  <a:pt x="504" y="564"/>
                </a:lnTo>
                <a:lnTo>
                  <a:pt x="504" y="564"/>
                </a:lnTo>
                <a:lnTo>
                  <a:pt x="503" y="563"/>
                </a:lnTo>
                <a:lnTo>
                  <a:pt x="502" y="564"/>
                </a:lnTo>
                <a:lnTo>
                  <a:pt x="501" y="564"/>
                </a:lnTo>
                <a:lnTo>
                  <a:pt x="500" y="564"/>
                </a:lnTo>
                <a:lnTo>
                  <a:pt x="498" y="565"/>
                </a:lnTo>
                <a:lnTo>
                  <a:pt x="497" y="565"/>
                </a:lnTo>
                <a:lnTo>
                  <a:pt x="497" y="566"/>
                </a:lnTo>
                <a:lnTo>
                  <a:pt x="496" y="566"/>
                </a:lnTo>
                <a:lnTo>
                  <a:pt x="495" y="567"/>
                </a:lnTo>
                <a:lnTo>
                  <a:pt x="495" y="568"/>
                </a:lnTo>
                <a:lnTo>
                  <a:pt x="494" y="569"/>
                </a:lnTo>
                <a:lnTo>
                  <a:pt x="494" y="570"/>
                </a:lnTo>
                <a:lnTo>
                  <a:pt x="493" y="570"/>
                </a:lnTo>
                <a:lnTo>
                  <a:pt x="492" y="573"/>
                </a:lnTo>
                <a:lnTo>
                  <a:pt x="492" y="574"/>
                </a:lnTo>
                <a:lnTo>
                  <a:pt x="490" y="577"/>
                </a:lnTo>
                <a:lnTo>
                  <a:pt x="489" y="581"/>
                </a:lnTo>
                <a:lnTo>
                  <a:pt x="488" y="583"/>
                </a:lnTo>
                <a:lnTo>
                  <a:pt x="487" y="584"/>
                </a:lnTo>
                <a:lnTo>
                  <a:pt x="486" y="585"/>
                </a:lnTo>
                <a:lnTo>
                  <a:pt x="478" y="595"/>
                </a:lnTo>
                <a:lnTo>
                  <a:pt x="477" y="596"/>
                </a:lnTo>
                <a:lnTo>
                  <a:pt x="477" y="597"/>
                </a:lnTo>
                <a:lnTo>
                  <a:pt x="476" y="599"/>
                </a:lnTo>
                <a:lnTo>
                  <a:pt x="476" y="600"/>
                </a:lnTo>
                <a:lnTo>
                  <a:pt x="475" y="602"/>
                </a:lnTo>
                <a:lnTo>
                  <a:pt x="475" y="603"/>
                </a:lnTo>
                <a:lnTo>
                  <a:pt x="475" y="604"/>
                </a:lnTo>
                <a:lnTo>
                  <a:pt x="475" y="606"/>
                </a:lnTo>
                <a:lnTo>
                  <a:pt x="474" y="607"/>
                </a:lnTo>
                <a:lnTo>
                  <a:pt x="475" y="609"/>
                </a:lnTo>
                <a:lnTo>
                  <a:pt x="475" y="610"/>
                </a:lnTo>
                <a:lnTo>
                  <a:pt x="475" y="612"/>
                </a:lnTo>
                <a:lnTo>
                  <a:pt x="475" y="614"/>
                </a:lnTo>
                <a:lnTo>
                  <a:pt x="476" y="615"/>
                </a:lnTo>
                <a:lnTo>
                  <a:pt x="476" y="617"/>
                </a:lnTo>
                <a:lnTo>
                  <a:pt x="477" y="618"/>
                </a:lnTo>
                <a:lnTo>
                  <a:pt x="477" y="619"/>
                </a:lnTo>
                <a:lnTo>
                  <a:pt x="478" y="620"/>
                </a:lnTo>
                <a:lnTo>
                  <a:pt x="479" y="621"/>
                </a:lnTo>
                <a:lnTo>
                  <a:pt x="480" y="621"/>
                </a:lnTo>
                <a:lnTo>
                  <a:pt x="485" y="624"/>
                </a:lnTo>
                <a:lnTo>
                  <a:pt x="487" y="625"/>
                </a:lnTo>
                <a:lnTo>
                  <a:pt x="491" y="626"/>
                </a:lnTo>
                <a:lnTo>
                  <a:pt x="492" y="626"/>
                </a:lnTo>
                <a:lnTo>
                  <a:pt x="494" y="627"/>
                </a:lnTo>
                <a:lnTo>
                  <a:pt x="495" y="628"/>
                </a:lnTo>
                <a:lnTo>
                  <a:pt x="496" y="628"/>
                </a:lnTo>
                <a:lnTo>
                  <a:pt x="496" y="629"/>
                </a:lnTo>
                <a:lnTo>
                  <a:pt x="497" y="630"/>
                </a:lnTo>
                <a:lnTo>
                  <a:pt x="498" y="630"/>
                </a:lnTo>
                <a:lnTo>
                  <a:pt x="499" y="633"/>
                </a:lnTo>
                <a:lnTo>
                  <a:pt x="501" y="635"/>
                </a:lnTo>
                <a:lnTo>
                  <a:pt x="501" y="636"/>
                </a:lnTo>
                <a:lnTo>
                  <a:pt x="502" y="638"/>
                </a:lnTo>
                <a:lnTo>
                  <a:pt x="502" y="639"/>
                </a:lnTo>
                <a:lnTo>
                  <a:pt x="503" y="640"/>
                </a:lnTo>
                <a:lnTo>
                  <a:pt x="503" y="642"/>
                </a:lnTo>
                <a:lnTo>
                  <a:pt x="503" y="643"/>
                </a:lnTo>
                <a:lnTo>
                  <a:pt x="503" y="645"/>
                </a:lnTo>
                <a:lnTo>
                  <a:pt x="503" y="646"/>
                </a:lnTo>
                <a:lnTo>
                  <a:pt x="502" y="647"/>
                </a:lnTo>
                <a:lnTo>
                  <a:pt x="502" y="648"/>
                </a:lnTo>
                <a:lnTo>
                  <a:pt x="502" y="650"/>
                </a:lnTo>
                <a:lnTo>
                  <a:pt x="501" y="651"/>
                </a:lnTo>
                <a:lnTo>
                  <a:pt x="500" y="651"/>
                </a:lnTo>
                <a:lnTo>
                  <a:pt x="500" y="652"/>
                </a:lnTo>
                <a:lnTo>
                  <a:pt x="499" y="653"/>
                </a:lnTo>
                <a:lnTo>
                  <a:pt x="498" y="654"/>
                </a:lnTo>
                <a:lnTo>
                  <a:pt x="496" y="656"/>
                </a:lnTo>
                <a:lnTo>
                  <a:pt x="494" y="657"/>
                </a:lnTo>
                <a:lnTo>
                  <a:pt x="493" y="657"/>
                </a:lnTo>
                <a:lnTo>
                  <a:pt x="492" y="658"/>
                </a:lnTo>
                <a:lnTo>
                  <a:pt x="490" y="658"/>
                </a:lnTo>
                <a:lnTo>
                  <a:pt x="489" y="658"/>
                </a:lnTo>
                <a:lnTo>
                  <a:pt x="488" y="658"/>
                </a:lnTo>
                <a:lnTo>
                  <a:pt x="485" y="658"/>
                </a:lnTo>
                <a:lnTo>
                  <a:pt x="484" y="658"/>
                </a:lnTo>
                <a:lnTo>
                  <a:pt x="481" y="658"/>
                </a:lnTo>
                <a:lnTo>
                  <a:pt x="479" y="657"/>
                </a:lnTo>
                <a:lnTo>
                  <a:pt x="478" y="657"/>
                </a:lnTo>
                <a:lnTo>
                  <a:pt x="478" y="658"/>
                </a:lnTo>
                <a:lnTo>
                  <a:pt x="477" y="658"/>
                </a:lnTo>
                <a:lnTo>
                  <a:pt x="476" y="658"/>
                </a:lnTo>
                <a:lnTo>
                  <a:pt x="475" y="659"/>
                </a:lnTo>
                <a:lnTo>
                  <a:pt x="473" y="660"/>
                </a:lnTo>
                <a:lnTo>
                  <a:pt x="473" y="661"/>
                </a:lnTo>
                <a:lnTo>
                  <a:pt x="472" y="661"/>
                </a:lnTo>
                <a:lnTo>
                  <a:pt x="472" y="662"/>
                </a:lnTo>
                <a:lnTo>
                  <a:pt x="471" y="662"/>
                </a:lnTo>
                <a:lnTo>
                  <a:pt x="470" y="665"/>
                </a:lnTo>
                <a:lnTo>
                  <a:pt x="470" y="667"/>
                </a:lnTo>
                <a:lnTo>
                  <a:pt x="469" y="668"/>
                </a:lnTo>
                <a:lnTo>
                  <a:pt x="468" y="670"/>
                </a:lnTo>
                <a:lnTo>
                  <a:pt x="467" y="670"/>
                </a:lnTo>
                <a:lnTo>
                  <a:pt x="467" y="671"/>
                </a:lnTo>
                <a:lnTo>
                  <a:pt x="466" y="671"/>
                </a:lnTo>
                <a:lnTo>
                  <a:pt x="466" y="671"/>
                </a:lnTo>
                <a:lnTo>
                  <a:pt x="465" y="671"/>
                </a:lnTo>
                <a:lnTo>
                  <a:pt x="465" y="671"/>
                </a:lnTo>
                <a:lnTo>
                  <a:pt x="464" y="671"/>
                </a:lnTo>
                <a:lnTo>
                  <a:pt x="463" y="670"/>
                </a:lnTo>
                <a:lnTo>
                  <a:pt x="461" y="668"/>
                </a:lnTo>
                <a:lnTo>
                  <a:pt x="459" y="668"/>
                </a:lnTo>
                <a:lnTo>
                  <a:pt x="459" y="667"/>
                </a:lnTo>
                <a:lnTo>
                  <a:pt x="457" y="667"/>
                </a:lnTo>
                <a:lnTo>
                  <a:pt x="454" y="666"/>
                </a:lnTo>
                <a:lnTo>
                  <a:pt x="453" y="666"/>
                </a:lnTo>
                <a:lnTo>
                  <a:pt x="451" y="665"/>
                </a:lnTo>
                <a:lnTo>
                  <a:pt x="447" y="664"/>
                </a:lnTo>
                <a:lnTo>
                  <a:pt x="447" y="663"/>
                </a:lnTo>
                <a:lnTo>
                  <a:pt x="446" y="663"/>
                </a:lnTo>
                <a:lnTo>
                  <a:pt x="446" y="663"/>
                </a:lnTo>
                <a:lnTo>
                  <a:pt x="445" y="663"/>
                </a:lnTo>
                <a:lnTo>
                  <a:pt x="443" y="664"/>
                </a:lnTo>
                <a:lnTo>
                  <a:pt x="441" y="665"/>
                </a:lnTo>
                <a:lnTo>
                  <a:pt x="436" y="667"/>
                </a:lnTo>
                <a:lnTo>
                  <a:pt x="433" y="668"/>
                </a:lnTo>
                <a:lnTo>
                  <a:pt x="432" y="668"/>
                </a:lnTo>
                <a:lnTo>
                  <a:pt x="430" y="669"/>
                </a:lnTo>
                <a:lnTo>
                  <a:pt x="428" y="669"/>
                </a:lnTo>
                <a:lnTo>
                  <a:pt x="426" y="669"/>
                </a:lnTo>
                <a:lnTo>
                  <a:pt x="424" y="669"/>
                </a:lnTo>
                <a:lnTo>
                  <a:pt x="422" y="669"/>
                </a:lnTo>
                <a:lnTo>
                  <a:pt x="421" y="669"/>
                </a:lnTo>
                <a:lnTo>
                  <a:pt x="415" y="668"/>
                </a:lnTo>
                <a:lnTo>
                  <a:pt x="413" y="668"/>
                </a:lnTo>
                <a:lnTo>
                  <a:pt x="409" y="668"/>
                </a:lnTo>
                <a:lnTo>
                  <a:pt x="408" y="667"/>
                </a:lnTo>
                <a:lnTo>
                  <a:pt x="406" y="667"/>
                </a:lnTo>
                <a:lnTo>
                  <a:pt x="404" y="667"/>
                </a:lnTo>
                <a:lnTo>
                  <a:pt x="399" y="665"/>
                </a:lnTo>
                <a:lnTo>
                  <a:pt x="398" y="665"/>
                </a:lnTo>
                <a:lnTo>
                  <a:pt x="396" y="665"/>
                </a:lnTo>
                <a:lnTo>
                  <a:pt x="395" y="665"/>
                </a:lnTo>
                <a:lnTo>
                  <a:pt x="394" y="665"/>
                </a:lnTo>
                <a:lnTo>
                  <a:pt x="393" y="666"/>
                </a:lnTo>
                <a:lnTo>
                  <a:pt x="392" y="666"/>
                </a:lnTo>
                <a:lnTo>
                  <a:pt x="392" y="666"/>
                </a:lnTo>
                <a:lnTo>
                  <a:pt x="391" y="667"/>
                </a:lnTo>
                <a:lnTo>
                  <a:pt x="390" y="667"/>
                </a:lnTo>
                <a:lnTo>
                  <a:pt x="390" y="668"/>
                </a:lnTo>
                <a:lnTo>
                  <a:pt x="389" y="669"/>
                </a:lnTo>
                <a:lnTo>
                  <a:pt x="389" y="669"/>
                </a:lnTo>
                <a:lnTo>
                  <a:pt x="389" y="670"/>
                </a:lnTo>
                <a:lnTo>
                  <a:pt x="389" y="671"/>
                </a:lnTo>
                <a:lnTo>
                  <a:pt x="389" y="672"/>
                </a:lnTo>
                <a:lnTo>
                  <a:pt x="390" y="675"/>
                </a:lnTo>
                <a:lnTo>
                  <a:pt x="390" y="676"/>
                </a:lnTo>
                <a:lnTo>
                  <a:pt x="390" y="677"/>
                </a:lnTo>
                <a:lnTo>
                  <a:pt x="390" y="677"/>
                </a:lnTo>
                <a:lnTo>
                  <a:pt x="390" y="678"/>
                </a:lnTo>
                <a:lnTo>
                  <a:pt x="390" y="678"/>
                </a:lnTo>
                <a:lnTo>
                  <a:pt x="389" y="679"/>
                </a:lnTo>
                <a:lnTo>
                  <a:pt x="389" y="679"/>
                </a:lnTo>
                <a:lnTo>
                  <a:pt x="388" y="680"/>
                </a:lnTo>
                <a:lnTo>
                  <a:pt x="387" y="680"/>
                </a:lnTo>
                <a:lnTo>
                  <a:pt x="386" y="681"/>
                </a:lnTo>
                <a:lnTo>
                  <a:pt x="384" y="681"/>
                </a:lnTo>
                <a:lnTo>
                  <a:pt x="378" y="683"/>
                </a:lnTo>
                <a:lnTo>
                  <a:pt x="376" y="683"/>
                </a:lnTo>
                <a:lnTo>
                  <a:pt x="376" y="684"/>
                </a:lnTo>
                <a:lnTo>
                  <a:pt x="375" y="684"/>
                </a:lnTo>
                <a:lnTo>
                  <a:pt x="375" y="684"/>
                </a:lnTo>
                <a:lnTo>
                  <a:pt x="374" y="685"/>
                </a:lnTo>
                <a:lnTo>
                  <a:pt x="374" y="686"/>
                </a:lnTo>
                <a:lnTo>
                  <a:pt x="373" y="687"/>
                </a:lnTo>
                <a:lnTo>
                  <a:pt x="373" y="688"/>
                </a:lnTo>
                <a:lnTo>
                  <a:pt x="373" y="689"/>
                </a:lnTo>
                <a:lnTo>
                  <a:pt x="372" y="690"/>
                </a:lnTo>
                <a:lnTo>
                  <a:pt x="372" y="694"/>
                </a:lnTo>
                <a:lnTo>
                  <a:pt x="371" y="696"/>
                </a:lnTo>
                <a:lnTo>
                  <a:pt x="371" y="697"/>
                </a:lnTo>
                <a:lnTo>
                  <a:pt x="369" y="700"/>
                </a:lnTo>
                <a:lnTo>
                  <a:pt x="369" y="701"/>
                </a:lnTo>
                <a:lnTo>
                  <a:pt x="368" y="701"/>
                </a:lnTo>
                <a:lnTo>
                  <a:pt x="367" y="702"/>
                </a:lnTo>
                <a:lnTo>
                  <a:pt x="367" y="702"/>
                </a:lnTo>
                <a:lnTo>
                  <a:pt x="366" y="702"/>
                </a:lnTo>
                <a:lnTo>
                  <a:pt x="365" y="702"/>
                </a:lnTo>
                <a:lnTo>
                  <a:pt x="364" y="702"/>
                </a:lnTo>
                <a:lnTo>
                  <a:pt x="363" y="702"/>
                </a:lnTo>
                <a:lnTo>
                  <a:pt x="362" y="702"/>
                </a:lnTo>
                <a:lnTo>
                  <a:pt x="361" y="702"/>
                </a:lnTo>
                <a:lnTo>
                  <a:pt x="360" y="702"/>
                </a:lnTo>
                <a:lnTo>
                  <a:pt x="359" y="701"/>
                </a:lnTo>
                <a:lnTo>
                  <a:pt x="358" y="701"/>
                </a:lnTo>
                <a:lnTo>
                  <a:pt x="357" y="700"/>
                </a:lnTo>
                <a:lnTo>
                  <a:pt x="355" y="699"/>
                </a:lnTo>
                <a:lnTo>
                  <a:pt x="355" y="698"/>
                </a:lnTo>
                <a:lnTo>
                  <a:pt x="354" y="697"/>
                </a:lnTo>
                <a:lnTo>
                  <a:pt x="353" y="696"/>
                </a:lnTo>
                <a:lnTo>
                  <a:pt x="352" y="694"/>
                </a:lnTo>
                <a:lnTo>
                  <a:pt x="350" y="690"/>
                </a:lnTo>
                <a:lnTo>
                  <a:pt x="348" y="686"/>
                </a:lnTo>
                <a:lnTo>
                  <a:pt x="347" y="684"/>
                </a:lnTo>
                <a:lnTo>
                  <a:pt x="346" y="682"/>
                </a:lnTo>
                <a:lnTo>
                  <a:pt x="345" y="680"/>
                </a:lnTo>
                <a:lnTo>
                  <a:pt x="344" y="678"/>
                </a:lnTo>
                <a:lnTo>
                  <a:pt x="344" y="677"/>
                </a:lnTo>
                <a:lnTo>
                  <a:pt x="343" y="677"/>
                </a:lnTo>
                <a:lnTo>
                  <a:pt x="343" y="677"/>
                </a:lnTo>
                <a:lnTo>
                  <a:pt x="342" y="676"/>
                </a:lnTo>
                <a:lnTo>
                  <a:pt x="342" y="676"/>
                </a:lnTo>
                <a:lnTo>
                  <a:pt x="341" y="676"/>
                </a:lnTo>
                <a:lnTo>
                  <a:pt x="341" y="676"/>
                </a:lnTo>
                <a:lnTo>
                  <a:pt x="339" y="677"/>
                </a:lnTo>
                <a:lnTo>
                  <a:pt x="338" y="677"/>
                </a:lnTo>
                <a:lnTo>
                  <a:pt x="337" y="678"/>
                </a:lnTo>
                <a:lnTo>
                  <a:pt x="335" y="679"/>
                </a:lnTo>
                <a:lnTo>
                  <a:pt x="334" y="679"/>
                </a:lnTo>
                <a:lnTo>
                  <a:pt x="333" y="680"/>
                </a:lnTo>
                <a:lnTo>
                  <a:pt x="333" y="680"/>
                </a:lnTo>
                <a:lnTo>
                  <a:pt x="332" y="679"/>
                </a:lnTo>
                <a:lnTo>
                  <a:pt x="332" y="679"/>
                </a:lnTo>
                <a:lnTo>
                  <a:pt x="330" y="679"/>
                </a:lnTo>
                <a:lnTo>
                  <a:pt x="329" y="678"/>
                </a:lnTo>
                <a:lnTo>
                  <a:pt x="328" y="677"/>
                </a:lnTo>
                <a:lnTo>
                  <a:pt x="326" y="676"/>
                </a:lnTo>
                <a:lnTo>
                  <a:pt x="324" y="674"/>
                </a:lnTo>
                <a:lnTo>
                  <a:pt x="319" y="670"/>
                </a:lnTo>
                <a:lnTo>
                  <a:pt x="318" y="669"/>
                </a:lnTo>
                <a:lnTo>
                  <a:pt x="317" y="668"/>
                </a:lnTo>
                <a:lnTo>
                  <a:pt x="316" y="667"/>
                </a:lnTo>
                <a:lnTo>
                  <a:pt x="314" y="667"/>
                </a:lnTo>
                <a:lnTo>
                  <a:pt x="309" y="664"/>
                </a:lnTo>
                <a:lnTo>
                  <a:pt x="306" y="663"/>
                </a:lnTo>
                <a:lnTo>
                  <a:pt x="305" y="662"/>
                </a:lnTo>
                <a:lnTo>
                  <a:pt x="302" y="660"/>
                </a:lnTo>
                <a:lnTo>
                  <a:pt x="301" y="659"/>
                </a:lnTo>
                <a:lnTo>
                  <a:pt x="300" y="659"/>
                </a:lnTo>
                <a:lnTo>
                  <a:pt x="299" y="659"/>
                </a:lnTo>
                <a:lnTo>
                  <a:pt x="298" y="659"/>
                </a:lnTo>
                <a:lnTo>
                  <a:pt x="298" y="659"/>
                </a:lnTo>
                <a:lnTo>
                  <a:pt x="297" y="659"/>
                </a:lnTo>
                <a:lnTo>
                  <a:pt x="296" y="659"/>
                </a:lnTo>
                <a:lnTo>
                  <a:pt x="294" y="661"/>
                </a:lnTo>
                <a:lnTo>
                  <a:pt x="291" y="663"/>
                </a:lnTo>
                <a:lnTo>
                  <a:pt x="290" y="664"/>
                </a:lnTo>
                <a:lnTo>
                  <a:pt x="290" y="665"/>
                </a:lnTo>
                <a:lnTo>
                  <a:pt x="289" y="666"/>
                </a:lnTo>
                <a:lnTo>
                  <a:pt x="288" y="667"/>
                </a:lnTo>
                <a:lnTo>
                  <a:pt x="287" y="668"/>
                </a:lnTo>
                <a:lnTo>
                  <a:pt x="287" y="669"/>
                </a:lnTo>
                <a:lnTo>
                  <a:pt x="285" y="670"/>
                </a:lnTo>
                <a:lnTo>
                  <a:pt x="284" y="671"/>
                </a:lnTo>
                <a:lnTo>
                  <a:pt x="284" y="672"/>
                </a:lnTo>
                <a:lnTo>
                  <a:pt x="283" y="673"/>
                </a:lnTo>
                <a:lnTo>
                  <a:pt x="283" y="673"/>
                </a:lnTo>
                <a:lnTo>
                  <a:pt x="283" y="674"/>
                </a:lnTo>
                <a:lnTo>
                  <a:pt x="283" y="676"/>
                </a:lnTo>
                <a:lnTo>
                  <a:pt x="283" y="678"/>
                </a:lnTo>
                <a:lnTo>
                  <a:pt x="282" y="679"/>
                </a:lnTo>
                <a:lnTo>
                  <a:pt x="281" y="683"/>
                </a:lnTo>
                <a:lnTo>
                  <a:pt x="281" y="684"/>
                </a:lnTo>
                <a:lnTo>
                  <a:pt x="281" y="686"/>
                </a:lnTo>
                <a:lnTo>
                  <a:pt x="281" y="687"/>
                </a:lnTo>
                <a:lnTo>
                  <a:pt x="281" y="688"/>
                </a:lnTo>
                <a:lnTo>
                  <a:pt x="282" y="690"/>
                </a:lnTo>
                <a:lnTo>
                  <a:pt x="283" y="693"/>
                </a:lnTo>
                <a:lnTo>
                  <a:pt x="283" y="696"/>
                </a:lnTo>
                <a:lnTo>
                  <a:pt x="284" y="697"/>
                </a:lnTo>
                <a:lnTo>
                  <a:pt x="284" y="698"/>
                </a:lnTo>
                <a:lnTo>
                  <a:pt x="284" y="699"/>
                </a:lnTo>
                <a:lnTo>
                  <a:pt x="283" y="700"/>
                </a:lnTo>
                <a:lnTo>
                  <a:pt x="283" y="701"/>
                </a:lnTo>
                <a:lnTo>
                  <a:pt x="282" y="701"/>
                </a:lnTo>
                <a:lnTo>
                  <a:pt x="282" y="702"/>
                </a:lnTo>
                <a:lnTo>
                  <a:pt x="280" y="702"/>
                </a:lnTo>
                <a:lnTo>
                  <a:pt x="279" y="703"/>
                </a:lnTo>
                <a:lnTo>
                  <a:pt x="277" y="704"/>
                </a:lnTo>
                <a:lnTo>
                  <a:pt x="276" y="704"/>
                </a:lnTo>
                <a:lnTo>
                  <a:pt x="271" y="706"/>
                </a:lnTo>
                <a:lnTo>
                  <a:pt x="269" y="706"/>
                </a:lnTo>
                <a:lnTo>
                  <a:pt x="268" y="707"/>
                </a:lnTo>
                <a:lnTo>
                  <a:pt x="267" y="707"/>
                </a:lnTo>
                <a:lnTo>
                  <a:pt x="264" y="709"/>
                </a:lnTo>
                <a:lnTo>
                  <a:pt x="262" y="711"/>
                </a:lnTo>
                <a:lnTo>
                  <a:pt x="258" y="715"/>
                </a:lnTo>
                <a:lnTo>
                  <a:pt x="256" y="717"/>
                </a:lnTo>
                <a:lnTo>
                  <a:pt x="254" y="718"/>
                </a:lnTo>
                <a:lnTo>
                  <a:pt x="252" y="720"/>
                </a:lnTo>
                <a:lnTo>
                  <a:pt x="251" y="721"/>
                </a:lnTo>
                <a:lnTo>
                  <a:pt x="250" y="724"/>
                </a:lnTo>
                <a:lnTo>
                  <a:pt x="249" y="725"/>
                </a:lnTo>
                <a:lnTo>
                  <a:pt x="249" y="726"/>
                </a:lnTo>
                <a:lnTo>
                  <a:pt x="248" y="726"/>
                </a:lnTo>
                <a:lnTo>
                  <a:pt x="247" y="726"/>
                </a:lnTo>
                <a:lnTo>
                  <a:pt x="247" y="726"/>
                </a:lnTo>
                <a:lnTo>
                  <a:pt x="246" y="726"/>
                </a:lnTo>
                <a:lnTo>
                  <a:pt x="246" y="726"/>
                </a:lnTo>
                <a:lnTo>
                  <a:pt x="245" y="726"/>
                </a:lnTo>
                <a:lnTo>
                  <a:pt x="245" y="726"/>
                </a:lnTo>
                <a:lnTo>
                  <a:pt x="244" y="725"/>
                </a:lnTo>
                <a:lnTo>
                  <a:pt x="241" y="724"/>
                </a:lnTo>
                <a:lnTo>
                  <a:pt x="240" y="723"/>
                </a:lnTo>
                <a:lnTo>
                  <a:pt x="239" y="722"/>
                </a:lnTo>
                <a:lnTo>
                  <a:pt x="237" y="721"/>
                </a:lnTo>
                <a:lnTo>
                  <a:pt x="234" y="721"/>
                </a:lnTo>
                <a:lnTo>
                  <a:pt x="232" y="720"/>
                </a:lnTo>
                <a:lnTo>
                  <a:pt x="230" y="720"/>
                </a:lnTo>
                <a:lnTo>
                  <a:pt x="227" y="719"/>
                </a:lnTo>
                <a:lnTo>
                  <a:pt x="225" y="719"/>
                </a:lnTo>
                <a:lnTo>
                  <a:pt x="224" y="719"/>
                </a:lnTo>
                <a:lnTo>
                  <a:pt x="223" y="719"/>
                </a:lnTo>
                <a:lnTo>
                  <a:pt x="223" y="718"/>
                </a:lnTo>
                <a:lnTo>
                  <a:pt x="222" y="718"/>
                </a:lnTo>
                <a:lnTo>
                  <a:pt x="221" y="717"/>
                </a:lnTo>
                <a:lnTo>
                  <a:pt x="221" y="717"/>
                </a:lnTo>
                <a:lnTo>
                  <a:pt x="221" y="716"/>
                </a:lnTo>
                <a:lnTo>
                  <a:pt x="220" y="716"/>
                </a:lnTo>
                <a:lnTo>
                  <a:pt x="220" y="715"/>
                </a:lnTo>
                <a:lnTo>
                  <a:pt x="221" y="714"/>
                </a:lnTo>
                <a:lnTo>
                  <a:pt x="221" y="711"/>
                </a:lnTo>
                <a:lnTo>
                  <a:pt x="221" y="710"/>
                </a:lnTo>
                <a:lnTo>
                  <a:pt x="221" y="709"/>
                </a:lnTo>
                <a:lnTo>
                  <a:pt x="221" y="708"/>
                </a:lnTo>
                <a:lnTo>
                  <a:pt x="221" y="708"/>
                </a:lnTo>
                <a:lnTo>
                  <a:pt x="221" y="708"/>
                </a:lnTo>
                <a:lnTo>
                  <a:pt x="220" y="708"/>
                </a:lnTo>
                <a:lnTo>
                  <a:pt x="220" y="708"/>
                </a:lnTo>
                <a:lnTo>
                  <a:pt x="217" y="709"/>
                </a:lnTo>
                <a:lnTo>
                  <a:pt x="215" y="709"/>
                </a:lnTo>
                <a:lnTo>
                  <a:pt x="213" y="710"/>
                </a:lnTo>
                <a:lnTo>
                  <a:pt x="210" y="710"/>
                </a:lnTo>
                <a:lnTo>
                  <a:pt x="209" y="710"/>
                </a:lnTo>
                <a:lnTo>
                  <a:pt x="208" y="711"/>
                </a:lnTo>
                <a:lnTo>
                  <a:pt x="205" y="710"/>
                </a:lnTo>
                <a:lnTo>
                  <a:pt x="203" y="710"/>
                </a:lnTo>
                <a:lnTo>
                  <a:pt x="198" y="710"/>
                </a:lnTo>
                <a:lnTo>
                  <a:pt x="195" y="709"/>
                </a:lnTo>
                <a:lnTo>
                  <a:pt x="194" y="709"/>
                </a:lnTo>
                <a:lnTo>
                  <a:pt x="192" y="708"/>
                </a:lnTo>
                <a:lnTo>
                  <a:pt x="191" y="708"/>
                </a:lnTo>
                <a:lnTo>
                  <a:pt x="188" y="706"/>
                </a:lnTo>
                <a:lnTo>
                  <a:pt x="187" y="706"/>
                </a:lnTo>
                <a:lnTo>
                  <a:pt x="186" y="706"/>
                </a:lnTo>
                <a:lnTo>
                  <a:pt x="185" y="706"/>
                </a:lnTo>
                <a:lnTo>
                  <a:pt x="184" y="705"/>
                </a:lnTo>
                <a:lnTo>
                  <a:pt x="181" y="705"/>
                </a:lnTo>
                <a:lnTo>
                  <a:pt x="180" y="705"/>
                </a:lnTo>
                <a:lnTo>
                  <a:pt x="178" y="705"/>
                </a:lnTo>
                <a:lnTo>
                  <a:pt x="177" y="705"/>
                </a:lnTo>
                <a:lnTo>
                  <a:pt x="177" y="706"/>
                </a:lnTo>
                <a:lnTo>
                  <a:pt x="175" y="706"/>
                </a:lnTo>
                <a:lnTo>
                  <a:pt x="173" y="707"/>
                </a:lnTo>
                <a:lnTo>
                  <a:pt x="171" y="709"/>
                </a:lnTo>
                <a:lnTo>
                  <a:pt x="171" y="709"/>
                </a:lnTo>
                <a:lnTo>
                  <a:pt x="170" y="709"/>
                </a:lnTo>
                <a:lnTo>
                  <a:pt x="170" y="709"/>
                </a:lnTo>
                <a:lnTo>
                  <a:pt x="169" y="709"/>
                </a:lnTo>
                <a:lnTo>
                  <a:pt x="168" y="709"/>
                </a:lnTo>
                <a:lnTo>
                  <a:pt x="166" y="708"/>
                </a:lnTo>
                <a:lnTo>
                  <a:pt x="165" y="707"/>
                </a:lnTo>
                <a:lnTo>
                  <a:pt x="160" y="704"/>
                </a:lnTo>
                <a:lnTo>
                  <a:pt x="159" y="703"/>
                </a:lnTo>
                <a:lnTo>
                  <a:pt x="158" y="703"/>
                </a:lnTo>
                <a:lnTo>
                  <a:pt x="155" y="702"/>
                </a:lnTo>
                <a:lnTo>
                  <a:pt x="154" y="701"/>
                </a:lnTo>
                <a:lnTo>
                  <a:pt x="153" y="700"/>
                </a:lnTo>
                <a:lnTo>
                  <a:pt x="149" y="698"/>
                </a:lnTo>
                <a:lnTo>
                  <a:pt x="148" y="698"/>
                </a:lnTo>
                <a:lnTo>
                  <a:pt x="147" y="697"/>
                </a:lnTo>
                <a:lnTo>
                  <a:pt x="147" y="698"/>
                </a:lnTo>
                <a:lnTo>
                  <a:pt x="146" y="698"/>
                </a:lnTo>
                <a:lnTo>
                  <a:pt x="146" y="698"/>
                </a:lnTo>
                <a:lnTo>
                  <a:pt x="145" y="699"/>
                </a:lnTo>
                <a:lnTo>
                  <a:pt x="145" y="699"/>
                </a:lnTo>
                <a:lnTo>
                  <a:pt x="145" y="699"/>
                </a:lnTo>
                <a:lnTo>
                  <a:pt x="145" y="700"/>
                </a:lnTo>
                <a:lnTo>
                  <a:pt x="145" y="703"/>
                </a:lnTo>
                <a:lnTo>
                  <a:pt x="145" y="705"/>
                </a:lnTo>
                <a:lnTo>
                  <a:pt x="145" y="705"/>
                </a:lnTo>
                <a:lnTo>
                  <a:pt x="145" y="706"/>
                </a:lnTo>
                <a:lnTo>
                  <a:pt x="145" y="706"/>
                </a:lnTo>
                <a:lnTo>
                  <a:pt x="144" y="706"/>
                </a:lnTo>
                <a:lnTo>
                  <a:pt x="144" y="706"/>
                </a:lnTo>
                <a:lnTo>
                  <a:pt x="143" y="706"/>
                </a:lnTo>
                <a:lnTo>
                  <a:pt x="141" y="706"/>
                </a:lnTo>
                <a:lnTo>
                  <a:pt x="139" y="706"/>
                </a:lnTo>
                <a:lnTo>
                  <a:pt x="138" y="706"/>
                </a:lnTo>
                <a:lnTo>
                  <a:pt x="137" y="707"/>
                </a:lnTo>
                <a:lnTo>
                  <a:pt x="135" y="707"/>
                </a:lnTo>
                <a:lnTo>
                  <a:pt x="134" y="708"/>
                </a:lnTo>
                <a:lnTo>
                  <a:pt x="133" y="709"/>
                </a:lnTo>
                <a:lnTo>
                  <a:pt x="129" y="712"/>
                </a:lnTo>
                <a:lnTo>
                  <a:pt x="128" y="712"/>
                </a:lnTo>
                <a:lnTo>
                  <a:pt x="127" y="713"/>
                </a:lnTo>
                <a:lnTo>
                  <a:pt x="127" y="713"/>
                </a:lnTo>
                <a:lnTo>
                  <a:pt x="124" y="714"/>
                </a:lnTo>
                <a:lnTo>
                  <a:pt x="123" y="714"/>
                </a:lnTo>
                <a:lnTo>
                  <a:pt x="122" y="714"/>
                </a:lnTo>
                <a:lnTo>
                  <a:pt x="120" y="713"/>
                </a:lnTo>
                <a:lnTo>
                  <a:pt x="118" y="713"/>
                </a:lnTo>
                <a:lnTo>
                  <a:pt x="115" y="713"/>
                </a:lnTo>
                <a:lnTo>
                  <a:pt x="114" y="712"/>
                </a:lnTo>
                <a:lnTo>
                  <a:pt x="114" y="712"/>
                </a:lnTo>
                <a:lnTo>
                  <a:pt x="114" y="712"/>
                </a:lnTo>
                <a:lnTo>
                  <a:pt x="113" y="712"/>
                </a:lnTo>
                <a:lnTo>
                  <a:pt x="113" y="711"/>
                </a:lnTo>
                <a:lnTo>
                  <a:pt x="112" y="708"/>
                </a:lnTo>
                <a:lnTo>
                  <a:pt x="111" y="708"/>
                </a:lnTo>
                <a:lnTo>
                  <a:pt x="111" y="707"/>
                </a:lnTo>
                <a:lnTo>
                  <a:pt x="110" y="706"/>
                </a:lnTo>
                <a:lnTo>
                  <a:pt x="109" y="705"/>
                </a:lnTo>
                <a:lnTo>
                  <a:pt x="108" y="704"/>
                </a:lnTo>
                <a:lnTo>
                  <a:pt x="108" y="704"/>
                </a:lnTo>
                <a:lnTo>
                  <a:pt x="107" y="703"/>
                </a:lnTo>
                <a:lnTo>
                  <a:pt x="105" y="702"/>
                </a:lnTo>
                <a:lnTo>
                  <a:pt x="103" y="701"/>
                </a:lnTo>
                <a:lnTo>
                  <a:pt x="100" y="700"/>
                </a:lnTo>
                <a:lnTo>
                  <a:pt x="100" y="700"/>
                </a:lnTo>
                <a:lnTo>
                  <a:pt x="99" y="699"/>
                </a:lnTo>
                <a:lnTo>
                  <a:pt x="98" y="699"/>
                </a:lnTo>
                <a:lnTo>
                  <a:pt x="97" y="698"/>
                </a:lnTo>
                <a:lnTo>
                  <a:pt x="97" y="697"/>
                </a:lnTo>
                <a:lnTo>
                  <a:pt x="95" y="695"/>
                </a:lnTo>
                <a:lnTo>
                  <a:pt x="94" y="694"/>
                </a:lnTo>
                <a:lnTo>
                  <a:pt x="93" y="693"/>
                </a:lnTo>
                <a:lnTo>
                  <a:pt x="92" y="692"/>
                </a:lnTo>
                <a:lnTo>
                  <a:pt x="90" y="691"/>
                </a:lnTo>
                <a:lnTo>
                  <a:pt x="88" y="690"/>
                </a:lnTo>
                <a:lnTo>
                  <a:pt x="86" y="690"/>
                </a:lnTo>
                <a:lnTo>
                  <a:pt x="85" y="689"/>
                </a:lnTo>
                <a:lnTo>
                  <a:pt x="84" y="689"/>
                </a:lnTo>
                <a:lnTo>
                  <a:pt x="83" y="689"/>
                </a:lnTo>
                <a:lnTo>
                  <a:pt x="81" y="689"/>
                </a:lnTo>
                <a:lnTo>
                  <a:pt x="80" y="690"/>
                </a:lnTo>
                <a:lnTo>
                  <a:pt x="78" y="690"/>
                </a:lnTo>
                <a:lnTo>
                  <a:pt x="73" y="691"/>
                </a:lnTo>
                <a:lnTo>
                  <a:pt x="72" y="692"/>
                </a:lnTo>
                <a:lnTo>
                  <a:pt x="71" y="692"/>
                </a:lnTo>
                <a:lnTo>
                  <a:pt x="70" y="693"/>
                </a:lnTo>
                <a:lnTo>
                  <a:pt x="69" y="694"/>
                </a:lnTo>
                <a:lnTo>
                  <a:pt x="68" y="695"/>
                </a:lnTo>
                <a:lnTo>
                  <a:pt x="67" y="698"/>
                </a:lnTo>
                <a:lnTo>
                  <a:pt x="66" y="700"/>
                </a:lnTo>
                <a:lnTo>
                  <a:pt x="65" y="702"/>
                </a:lnTo>
                <a:lnTo>
                  <a:pt x="63" y="704"/>
                </a:lnTo>
                <a:lnTo>
                  <a:pt x="62" y="706"/>
                </a:lnTo>
                <a:lnTo>
                  <a:pt x="62" y="707"/>
                </a:lnTo>
                <a:lnTo>
                  <a:pt x="61" y="707"/>
                </a:lnTo>
                <a:lnTo>
                  <a:pt x="60" y="708"/>
                </a:lnTo>
                <a:lnTo>
                  <a:pt x="59" y="708"/>
                </a:lnTo>
                <a:lnTo>
                  <a:pt x="59" y="708"/>
                </a:lnTo>
                <a:lnTo>
                  <a:pt x="58" y="708"/>
                </a:lnTo>
                <a:lnTo>
                  <a:pt x="56" y="708"/>
                </a:lnTo>
                <a:lnTo>
                  <a:pt x="54" y="708"/>
                </a:lnTo>
                <a:lnTo>
                  <a:pt x="52" y="709"/>
                </a:lnTo>
                <a:lnTo>
                  <a:pt x="47" y="709"/>
                </a:lnTo>
                <a:lnTo>
                  <a:pt x="36" y="710"/>
                </a:lnTo>
                <a:lnTo>
                  <a:pt x="34" y="710"/>
                </a:lnTo>
                <a:lnTo>
                  <a:pt x="30" y="710"/>
                </a:lnTo>
                <a:lnTo>
                  <a:pt x="28" y="710"/>
                </a:lnTo>
                <a:lnTo>
                  <a:pt x="26" y="710"/>
                </a:lnTo>
                <a:lnTo>
                  <a:pt x="23" y="711"/>
                </a:lnTo>
                <a:lnTo>
                  <a:pt x="22" y="711"/>
                </a:lnTo>
                <a:lnTo>
                  <a:pt x="20" y="711"/>
                </a:lnTo>
                <a:lnTo>
                  <a:pt x="17" y="710"/>
                </a:lnTo>
                <a:lnTo>
                  <a:pt x="16" y="710"/>
                </a:lnTo>
                <a:lnTo>
                  <a:pt x="15" y="710"/>
                </a:lnTo>
                <a:lnTo>
                  <a:pt x="13" y="711"/>
                </a:lnTo>
                <a:lnTo>
                  <a:pt x="12" y="711"/>
                </a:lnTo>
                <a:lnTo>
                  <a:pt x="10" y="711"/>
                </a:lnTo>
                <a:lnTo>
                  <a:pt x="9" y="711"/>
                </a:lnTo>
                <a:lnTo>
                  <a:pt x="7" y="711"/>
                </a:lnTo>
                <a:lnTo>
                  <a:pt x="6" y="711"/>
                </a:lnTo>
                <a:lnTo>
                  <a:pt x="5" y="710"/>
                </a:lnTo>
                <a:lnTo>
                  <a:pt x="4" y="710"/>
                </a:lnTo>
                <a:lnTo>
                  <a:pt x="3" y="709"/>
                </a:lnTo>
                <a:lnTo>
                  <a:pt x="3" y="708"/>
                </a:lnTo>
                <a:lnTo>
                  <a:pt x="2" y="708"/>
                </a:lnTo>
                <a:lnTo>
                  <a:pt x="1" y="707"/>
                </a:lnTo>
                <a:lnTo>
                  <a:pt x="1" y="706"/>
                </a:lnTo>
                <a:lnTo>
                  <a:pt x="1" y="705"/>
                </a:lnTo>
                <a:lnTo>
                  <a:pt x="1" y="703"/>
                </a:lnTo>
                <a:lnTo>
                  <a:pt x="0" y="702"/>
                </a:lnTo>
                <a:lnTo>
                  <a:pt x="0" y="700"/>
                </a:lnTo>
              </a:path>
            </a:pathLst>
          </a:custGeom>
          <a:noFill/>
          <a:ln w="26988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609" name="Freeform 262">
            <a:extLst>
              <a:ext uri="{FF2B5EF4-FFF2-40B4-BE49-F238E27FC236}">
                <a16:creationId xmlns:a16="http://schemas.microsoft.com/office/drawing/2014/main" id="{D8020FB0-9670-435C-994C-6F438222D4FE}"/>
              </a:ext>
            </a:extLst>
          </p:cNvPr>
          <p:cNvSpPr>
            <a:spLocks/>
          </p:cNvSpPr>
          <p:nvPr/>
        </p:nvSpPr>
        <p:spPr bwMode="auto">
          <a:xfrm>
            <a:off x="7933968" y="1793008"/>
            <a:ext cx="651170" cy="740846"/>
          </a:xfrm>
          <a:custGeom>
            <a:avLst/>
            <a:gdLst>
              <a:gd name="T0" fmla="*/ 255 w 639"/>
              <a:gd name="T1" fmla="*/ 699 h 727"/>
              <a:gd name="T2" fmla="*/ 242 w 639"/>
              <a:gd name="T3" fmla="*/ 716 h 727"/>
              <a:gd name="T4" fmla="*/ 217 w 639"/>
              <a:gd name="T5" fmla="*/ 726 h 727"/>
              <a:gd name="T6" fmla="*/ 198 w 639"/>
              <a:gd name="T7" fmla="*/ 720 h 727"/>
              <a:gd name="T8" fmla="*/ 178 w 639"/>
              <a:gd name="T9" fmla="*/ 720 h 727"/>
              <a:gd name="T10" fmla="*/ 151 w 639"/>
              <a:gd name="T11" fmla="*/ 721 h 727"/>
              <a:gd name="T12" fmla="*/ 146 w 639"/>
              <a:gd name="T13" fmla="*/ 702 h 727"/>
              <a:gd name="T14" fmla="*/ 138 w 639"/>
              <a:gd name="T15" fmla="*/ 677 h 727"/>
              <a:gd name="T16" fmla="*/ 137 w 639"/>
              <a:gd name="T17" fmla="*/ 648 h 727"/>
              <a:gd name="T18" fmla="*/ 123 w 639"/>
              <a:gd name="T19" fmla="*/ 643 h 727"/>
              <a:gd name="T20" fmla="*/ 120 w 639"/>
              <a:gd name="T21" fmla="*/ 634 h 727"/>
              <a:gd name="T22" fmla="*/ 119 w 639"/>
              <a:gd name="T23" fmla="*/ 622 h 727"/>
              <a:gd name="T24" fmla="*/ 128 w 639"/>
              <a:gd name="T25" fmla="*/ 611 h 727"/>
              <a:gd name="T26" fmla="*/ 112 w 639"/>
              <a:gd name="T27" fmla="*/ 608 h 727"/>
              <a:gd name="T28" fmla="*/ 124 w 639"/>
              <a:gd name="T29" fmla="*/ 584 h 727"/>
              <a:gd name="T30" fmla="*/ 146 w 639"/>
              <a:gd name="T31" fmla="*/ 582 h 727"/>
              <a:gd name="T32" fmla="*/ 166 w 639"/>
              <a:gd name="T33" fmla="*/ 566 h 727"/>
              <a:gd name="T34" fmla="*/ 161 w 639"/>
              <a:gd name="T35" fmla="*/ 553 h 727"/>
              <a:gd name="T36" fmla="*/ 166 w 639"/>
              <a:gd name="T37" fmla="*/ 524 h 727"/>
              <a:gd name="T38" fmla="*/ 173 w 639"/>
              <a:gd name="T39" fmla="*/ 490 h 727"/>
              <a:gd name="T40" fmla="*/ 176 w 639"/>
              <a:gd name="T41" fmla="*/ 451 h 727"/>
              <a:gd name="T42" fmla="*/ 145 w 639"/>
              <a:gd name="T43" fmla="*/ 437 h 727"/>
              <a:gd name="T44" fmla="*/ 129 w 639"/>
              <a:gd name="T45" fmla="*/ 423 h 727"/>
              <a:gd name="T46" fmla="*/ 102 w 639"/>
              <a:gd name="T47" fmla="*/ 401 h 727"/>
              <a:gd name="T48" fmla="*/ 72 w 639"/>
              <a:gd name="T49" fmla="*/ 402 h 727"/>
              <a:gd name="T50" fmla="*/ 46 w 639"/>
              <a:gd name="T51" fmla="*/ 384 h 727"/>
              <a:gd name="T52" fmla="*/ 48 w 639"/>
              <a:gd name="T53" fmla="*/ 375 h 727"/>
              <a:gd name="T54" fmla="*/ 20 w 639"/>
              <a:gd name="T55" fmla="*/ 374 h 727"/>
              <a:gd name="T56" fmla="*/ 0 w 639"/>
              <a:gd name="T57" fmla="*/ 373 h 727"/>
              <a:gd name="T58" fmla="*/ 9 w 639"/>
              <a:gd name="T59" fmla="*/ 352 h 727"/>
              <a:gd name="T60" fmla="*/ 8 w 639"/>
              <a:gd name="T61" fmla="*/ 333 h 727"/>
              <a:gd name="T62" fmla="*/ 27 w 639"/>
              <a:gd name="T63" fmla="*/ 324 h 727"/>
              <a:gd name="T64" fmla="*/ 37 w 639"/>
              <a:gd name="T65" fmla="*/ 309 h 727"/>
              <a:gd name="T66" fmla="*/ 48 w 639"/>
              <a:gd name="T67" fmla="*/ 286 h 727"/>
              <a:gd name="T68" fmla="*/ 79 w 639"/>
              <a:gd name="T69" fmla="*/ 275 h 727"/>
              <a:gd name="T70" fmla="*/ 111 w 639"/>
              <a:gd name="T71" fmla="*/ 251 h 727"/>
              <a:gd name="T72" fmla="*/ 129 w 639"/>
              <a:gd name="T73" fmla="*/ 254 h 727"/>
              <a:gd name="T74" fmla="*/ 158 w 639"/>
              <a:gd name="T75" fmla="*/ 246 h 727"/>
              <a:gd name="T76" fmla="*/ 182 w 639"/>
              <a:gd name="T77" fmla="*/ 235 h 727"/>
              <a:gd name="T78" fmla="*/ 200 w 639"/>
              <a:gd name="T79" fmla="*/ 233 h 727"/>
              <a:gd name="T80" fmla="*/ 227 w 639"/>
              <a:gd name="T81" fmla="*/ 218 h 727"/>
              <a:gd name="T82" fmla="*/ 243 w 639"/>
              <a:gd name="T83" fmla="*/ 204 h 727"/>
              <a:gd name="T84" fmla="*/ 249 w 639"/>
              <a:gd name="T85" fmla="*/ 187 h 727"/>
              <a:gd name="T86" fmla="*/ 271 w 639"/>
              <a:gd name="T87" fmla="*/ 178 h 727"/>
              <a:gd name="T88" fmla="*/ 329 w 639"/>
              <a:gd name="T89" fmla="*/ 183 h 727"/>
              <a:gd name="T90" fmla="*/ 360 w 639"/>
              <a:gd name="T91" fmla="*/ 184 h 727"/>
              <a:gd name="T92" fmla="*/ 395 w 639"/>
              <a:gd name="T93" fmla="*/ 172 h 727"/>
              <a:gd name="T94" fmla="*/ 411 w 639"/>
              <a:gd name="T95" fmla="*/ 160 h 727"/>
              <a:gd name="T96" fmla="*/ 410 w 639"/>
              <a:gd name="T97" fmla="*/ 130 h 727"/>
              <a:gd name="T98" fmla="*/ 424 w 639"/>
              <a:gd name="T99" fmla="*/ 126 h 727"/>
              <a:gd name="T100" fmla="*/ 436 w 639"/>
              <a:gd name="T101" fmla="*/ 112 h 727"/>
              <a:gd name="T102" fmla="*/ 453 w 639"/>
              <a:gd name="T103" fmla="*/ 100 h 727"/>
              <a:gd name="T104" fmla="*/ 455 w 639"/>
              <a:gd name="T105" fmla="*/ 75 h 727"/>
              <a:gd name="T106" fmla="*/ 464 w 639"/>
              <a:gd name="T107" fmla="*/ 77 h 727"/>
              <a:gd name="T108" fmla="*/ 485 w 639"/>
              <a:gd name="T109" fmla="*/ 76 h 727"/>
              <a:gd name="T110" fmla="*/ 499 w 639"/>
              <a:gd name="T111" fmla="*/ 82 h 727"/>
              <a:gd name="T112" fmla="*/ 510 w 639"/>
              <a:gd name="T113" fmla="*/ 93 h 727"/>
              <a:gd name="T114" fmla="*/ 544 w 639"/>
              <a:gd name="T115" fmla="*/ 86 h 727"/>
              <a:gd name="T116" fmla="*/ 569 w 639"/>
              <a:gd name="T117" fmla="*/ 62 h 727"/>
              <a:gd name="T118" fmla="*/ 582 w 639"/>
              <a:gd name="T119" fmla="*/ 44 h 727"/>
              <a:gd name="T120" fmla="*/ 609 w 639"/>
              <a:gd name="T121" fmla="*/ 44 h 727"/>
              <a:gd name="T122" fmla="*/ 620 w 639"/>
              <a:gd name="T123" fmla="*/ 28 h 727"/>
              <a:gd name="T124" fmla="*/ 638 w 639"/>
              <a:gd name="T125" fmla="*/ 3 h 7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639" h="727">
                <a:moveTo>
                  <a:pt x="276" y="700"/>
                </a:moveTo>
                <a:lnTo>
                  <a:pt x="276" y="694"/>
                </a:lnTo>
                <a:lnTo>
                  <a:pt x="276" y="692"/>
                </a:lnTo>
                <a:lnTo>
                  <a:pt x="276" y="692"/>
                </a:lnTo>
                <a:lnTo>
                  <a:pt x="276" y="691"/>
                </a:lnTo>
                <a:lnTo>
                  <a:pt x="275" y="690"/>
                </a:lnTo>
                <a:lnTo>
                  <a:pt x="275" y="690"/>
                </a:lnTo>
                <a:lnTo>
                  <a:pt x="275" y="690"/>
                </a:lnTo>
                <a:lnTo>
                  <a:pt x="272" y="691"/>
                </a:lnTo>
                <a:lnTo>
                  <a:pt x="270" y="692"/>
                </a:lnTo>
                <a:lnTo>
                  <a:pt x="268" y="692"/>
                </a:lnTo>
                <a:lnTo>
                  <a:pt x="266" y="693"/>
                </a:lnTo>
                <a:lnTo>
                  <a:pt x="263" y="695"/>
                </a:lnTo>
                <a:lnTo>
                  <a:pt x="258" y="697"/>
                </a:lnTo>
                <a:lnTo>
                  <a:pt x="256" y="698"/>
                </a:lnTo>
                <a:lnTo>
                  <a:pt x="255" y="699"/>
                </a:lnTo>
                <a:lnTo>
                  <a:pt x="255" y="699"/>
                </a:lnTo>
                <a:lnTo>
                  <a:pt x="254" y="700"/>
                </a:lnTo>
                <a:lnTo>
                  <a:pt x="254" y="701"/>
                </a:lnTo>
                <a:lnTo>
                  <a:pt x="253" y="702"/>
                </a:lnTo>
                <a:lnTo>
                  <a:pt x="252" y="705"/>
                </a:lnTo>
                <a:lnTo>
                  <a:pt x="251" y="708"/>
                </a:lnTo>
                <a:lnTo>
                  <a:pt x="250" y="709"/>
                </a:lnTo>
                <a:lnTo>
                  <a:pt x="250" y="710"/>
                </a:lnTo>
                <a:lnTo>
                  <a:pt x="249" y="712"/>
                </a:lnTo>
                <a:lnTo>
                  <a:pt x="248" y="714"/>
                </a:lnTo>
                <a:lnTo>
                  <a:pt x="247" y="714"/>
                </a:lnTo>
                <a:lnTo>
                  <a:pt x="246" y="715"/>
                </a:lnTo>
                <a:lnTo>
                  <a:pt x="246" y="715"/>
                </a:lnTo>
                <a:lnTo>
                  <a:pt x="246" y="715"/>
                </a:lnTo>
                <a:lnTo>
                  <a:pt x="243" y="716"/>
                </a:lnTo>
                <a:lnTo>
                  <a:pt x="242" y="716"/>
                </a:lnTo>
                <a:lnTo>
                  <a:pt x="241" y="717"/>
                </a:lnTo>
                <a:lnTo>
                  <a:pt x="239" y="718"/>
                </a:lnTo>
                <a:lnTo>
                  <a:pt x="237" y="719"/>
                </a:lnTo>
                <a:lnTo>
                  <a:pt x="236" y="720"/>
                </a:lnTo>
                <a:lnTo>
                  <a:pt x="235" y="720"/>
                </a:lnTo>
                <a:lnTo>
                  <a:pt x="234" y="721"/>
                </a:lnTo>
                <a:lnTo>
                  <a:pt x="233" y="721"/>
                </a:lnTo>
                <a:lnTo>
                  <a:pt x="228" y="721"/>
                </a:lnTo>
                <a:lnTo>
                  <a:pt x="227" y="722"/>
                </a:lnTo>
                <a:lnTo>
                  <a:pt x="225" y="722"/>
                </a:lnTo>
                <a:lnTo>
                  <a:pt x="224" y="723"/>
                </a:lnTo>
                <a:lnTo>
                  <a:pt x="223" y="723"/>
                </a:lnTo>
                <a:lnTo>
                  <a:pt x="221" y="725"/>
                </a:lnTo>
                <a:lnTo>
                  <a:pt x="220" y="725"/>
                </a:lnTo>
                <a:lnTo>
                  <a:pt x="219" y="726"/>
                </a:lnTo>
                <a:lnTo>
                  <a:pt x="217" y="726"/>
                </a:lnTo>
                <a:lnTo>
                  <a:pt x="216" y="727"/>
                </a:lnTo>
                <a:lnTo>
                  <a:pt x="215" y="727"/>
                </a:lnTo>
                <a:lnTo>
                  <a:pt x="213" y="727"/>
                </a:lnTo>
                <a:lnTo>
                  <a:pt x="212" y="727"/>
                </a:lnTo>
                <a:lnTo>
                  <a:pt x="211" y="726"/>
                </a:lnTo>
                <a:lnTo>
                  <a:pt x="209" y="726"/>
                </a:lnTo>
                <a:lnTo>
                  <a:pt x="208" y="725"/>
                </a:lnTo>
                <a:lnTo>
                  <a:pt x="206" y="724"/>
                </a:lnTo>
                <a:lnTo>
                  <a:pt x="205" y="724"/>
                </a:lnTo>
                <a:lnTo>
                  <a:pt x="204" y="724"/>
                </a:lnTo>
                <a:lnTo>
                  <a:pt x="204" y="723"/>
                </a:lnTo>
                <a:lnTo>
                  <a:pt x="203" y="722"/>
                </a:lnTo>
                <a:lnTo>
                  <a:pt x="202" y="722"/>
                </a:lnTo>
                <a:lnTo>
                  <a:pt x="201" y="721"/>
                </a:lnTo>
                <a:lnTo>
                  <a:pt x="199" y="720"/>
                </a:lnTo>
                <a:lnTo>
                  <a:pt x="198" y="720"/>
                </a:lnTo>
                <a:lnTo>
                  <a:pt x="195" y="717"/>
                </a:lnTo>
                <a:lnTo>
                  <a:pt x="194" y="717"/>
                </a:lnTo>
                <a:lnTo>
                  <a:pt x="193" y="716"/>
                </a:lnTo>
                <a:lnTo>
                  <a:pt x="193" y="716"/>
                </a:lnTo>
                <a:lnTo>
                  <a:pt x="192" y="716"/>
                </a:lnTo>
                <a:lnTo>
                  <a:pt x="191" y="716"/>
                </a:lnTo>
                <a:lnTo>
                  <a:pt x="189" y="716"/>
                </a:lnTo>
                <a:lnTo>
                  <a:pt x="188" y="717"/>
                </a:lnTo>
                <a:lnTo>
                  <a:pt x="185" y="719"/>
                </a:lnTo>
                <a:lnTo>
                  <a:pt x="183" y="719"/>
                </a:lnTo>
                <a:lnTo>
                  <a:pt x="182" y="719"/>
                </a:lnTo>
                <a:lnTo>
                  <a:pt x="181" y="720"/>
                </a:lnTo>
                <a:lnTo>
                  <a:pt x="181" y="720"/>
                </a:lnTo>
                <a:lnTo>
                  <a:pt x="180" y="720"/>
                </a:lnTo>
                <a:lnTo>
                  <a:pt x="179" y="720"/>
                </a:lnTo>
                <a:lnTo>
                  <a:pt x="178" y="720"/>
                </a:lnTo>
                <a:lnTo>
                  <a:pt x="178" y="719"/>
                </a:lnTo>
                <a:lnTo>
                  <a:pt x="177" y="719"/>
                </a:lnTo>
                <a:lnTo>
                  <a:pt x="174" y="716"/>
                </a:lnTo>
                <a:lnTo>
                  <a:pt x="173" y="715"/>
                </a:lnTo>
                <a:lnTo>
                  <a:pt x="172" y="715"/>
                </a:lnTo>
                <a:lnTo>
                  <a:pt x="172" y="715"/>
                </a:lnTo>
                <a:lnTo>
                  <a:pt x="171" y="715"/>
                </a:lnTo>
                <a:lnTo>
                  <a:pt x="170" y="715"/>
                </a:lnTo>
                <a:lnTo>
                  <a:pt x="170" y="715"/>
                </a:lnTo>
                <a:lnTo>
                  <a:pt x="169" y="715"/>
                </a:lnTo>
                <a:lnTo>
                  <a:pt x="166" y="716"/>
                </a:lnTo>
                <a:lnTo>
                  <a:pt x="164" y="717"/>
                </a:lnTo>
                <a:lnTo>
                  <a:pt x="158" y="719"/>
                </a:lnTo>
                <a:lnTo>
                  <a:pt x="154" y="720"/>
                </a:lnTo>
                <a:lnTo>
                  <a:pt x="153" y="720"/>
                </a:lnTo>
                <a:lnTo>
                  <a:pt x="151" y="721"/>
                </a:lnTo>
                <a:lnTo>
                  <a:pt x="149" y="721"/>
                </a:lnTo>
                <a:lnTo>
                  <a:pt x="149" y="720"/>
                </a:lnTo>
                <a:lnTo>
                  <a:pt x="148" y="720"/>
                </a:lnTo>
                <a:lnTo>
                  <a:pt x="148" y="720"/>
                </a:lnTo>
                <a:lnTo>
                  <a:pt x="147" y="720"/>
                </a:lnTo>
                <a:lnTo>
                  <a:pt x="148" y="720"/>
                </a:lnTo>
                <a:lnTo>
                  <a:pt x="148" y="718"/>
                </a:lnTo>
                <a:lnTo>
                  <a:pt x="148" y="716"/>
                </a:lnTo>
                <a:lnTo>
                  <a:pt x="148" y="714"/>
                </a:lnTo>
                <a:lnTo>
                  <a:pt x="148" y="712"/>
                </a:lnTo>
                <a:lnTo>
                  <a:pt x="148" y="710"/>
                </a:lnTo>
                <a:lnTo>
                  <a:pt x="148" y="709"/>
                </a:lnTo>
                <a:lnTo>
                  <a:pt x="147" y="707"/>
                </a:lnTo>
                <a:lnTo>
                  <a:pt x="147" y="705"/>
                </a:lnTo>
                <a:lnTo>
                  <a:pt x="146" y="703"/>
                </a:lnTo>
                <a:lnTo>
                  <a:pt x="146" y="702"/>
                </a:lnTo>
                <a:lnTo>
                  <a:pt x="145" y="701"/>
                </a:lnTo>
                <a:lnTo>
                  <a:pt x="144" y="700"/>
                </a:lnTo>
                <a:lnTo>
                  <a:pt x="143" y="699"/>
                </a:lnTo>
                <a:lnTo>
                  <a:pt x="142" y="698"/>
                </a:lnTo>
                <a:lnTo>
                  <a:pt x="141" y="698"/>
                </a:lnTo>
                <a:lnTo>
                  <a:pt x="139" y="697"/>
                </a:lnTo>
                <a:lnTo>
                  <a:pt x="139" y="696"/>
                </a:lnTo>
                <a:lnTo>
                  <a:pt x="138" y="696"/>
                </a:lnTo>
                <a:lnTo>
                  <a:pt x="138" y="695"/>
                </a:lnTo>
                <a:lnTo>
                  <a:pt x="138" y="695"/>
                </a:lnTo>
                <a:lnTo>
                  <a:pt x="138" y="694"/>
                </a:lnTo>
                <a:lnTo>
                  <a:pt x="138" y="693"/>
                </a:lnTo>
                <a:lnTo>
                  <a:pt x="138" y="687"/>
                </a:lnTo>
                <a:lnTo>
                  <a:pt x="138" y="686"/>
                </a:lnTo>
                <a:lnTo>
                  <a:pt x="138" y="682"/>
                </a:lnTo>
                <a:lnTo>
                  <a:pt x="138" y="677"/>
                </a:lnTo>
                <a:lnTo>
                  <a:pt x="139" y="675"/>
                </a:lnTo>
                <a:lnTo>
                  <a:pt x="139" y="673"/>
                </a:lnTo>
                <a:lnTo>
                  <a:pt x="140" y="667"/>
                </a:lnTo>
                <a:lnTo>
                  <a:pt x="141" y="665"/>
                </a:lnTo>
                <a:lnTo>
                  <a:pt x="141" y="664"/>
                </a:lnTo>
                <a:lnTo>
                  <a:pt x="141" y="661"/>
                </a:lnTo>
                <a:lnTo>
                  <a:pt x="141" y="659"/>
                </a:lnTo>
                <a:lnTo>
                  <a:pt x="141" y="656"/>
                </a:lnTo>
                <a:lnTo>
                  <a:pt x="141" y="654"/>
                </a:lnTo>
                <a:lnTo>
                  <a:pt x="141" y="652"/>
                </a:lnTo>
                <a:lnTo>
                  <a:pt x="140" y="652"/>
                </a:lnTo>
                <a:lnTo>
                  <a:pt x="140" y="651"/>
                </a:lnTo>
                <a:lnTo>
                  <a:pt x="139" y="650"/>
                </a:lnTo>
                <a:lnTo>
                  <a:pt x="139" y="650"/>
                </a:lnTo>
                <a:lnTo>
                  <a:pt x="138" y="649"/>
                </a:lnTo>
                <a:lnTo>
                  <a:pt x="137" y="648"/>
                </a:lnTo>
                <a:lnTo>
                  <a:pt x="135" y="648"/>
                </a:lnTo>
                <a:lnTo>
                  <a:pt x="134" y="647"/>
                </a:lnTo>
                <a:lnTo>
                  <a:pt x="132" y="647"/>
                </a:lnTo>
                <a:lnTo>
                  <a:pt x="131" y="646"/>
                </a:lnTo>
                <a:lnTo>
                  <a:pt x="129" y="646"/>
                </a:lnTo>
                <a:lnTo>
                  <a:pt x="126" y="646"/>
                </a:lnTo>
                <a:lnTo>
                  <a:pt x="125" y="646"/>
                </a:lnTo>
                <a:lnTo>
                  <a:pt x="124" y="646"/>
                </a:lnTo>
                <a:lnTo>
                  <a:pt x="124" y="646"/>
                </a:lnTo>
                <a:lnTo>
                  <a:pt x="123" y="646"/>
                </a:lnTo>
                <a:lnTo>
                  <a:pt x="123" y="645"/>
                </a:lnTo>
                <a:lnTo>
                  <a:pt x="122" y="645"/>
                </a:lnTo>
                <a:lnTo>
                  <a:pt x="122" y="645"/>
                </a:lnTo>
                <a:lnTo>
                  <a:pt x="122" y="644"/>
                </a:lnTo>
                <a:lnTo>
                  <a:pt x="122" y="644"/>
                </a:lnTo>
                <a:lnTo>
                  <a:pt x="123" y="643"/>
                </a:lnTo>
                <a:lnTo>
                  <a:pt x="123" y="642"/>
                </a:lnTo>
                <a:lnTo>
                  <a:pt x="123" y="641"/>
                </a:lnTo>
                <a:lnTo>
                  <a:pt x="122" y="640"/>
                </a:lnTo>
                <a:lnTo>
                  <a:pt x="122" y="640"/>
                </a:lnTo>
                <a:lnTo>
                  <a:pt x="121" y="639"/>
                </a:lnTo>
                <a:lnTo>
                  <a:pt x="120" y="638"/>
                </a:lnTo>
                <a:lnTo>
                  <a:pt x="118" y="637"/>
                </a:lnTo>
                <a:lnTo>
                  <a:pt x="117" y="636"/>
                </a:lnTo>
                <a:lnTo>
                  <a:pt x="116" y="636"/>
                </a:lnTo>
                <a:lnTo>
                  <a:pt x="116" y="635"/>
                </a:lnTo>
                <a:lnTo>
                  <a:pt x="116" y="635"/>
                </a:lnTo>
                <a:lnTo>
                  <a:pt x="116" y="635"/>
                </a:lnTo>
                <a:lnTo>
                  <a:pt x="116" y="635"/>
                </a:lnTo>
                <a:lnTo>
                  <a:pt x="117" y="635"/>
                </a:lnTo>
                <a:lnTo>
                  <a:pt x="118" y="634"/>
                </a:lnTo>
                <a:lnTo>
                  <a:pt x="120" y="634"/>
                </a:lnTo>
                <a:lnTo>
                  <a:pt x="121" y="634"/>
                </a:lnTo>
                <a:lnTo>
                  <a:pt x="122" y="634"/>
                </a:lnTo>
                <a:lnTo>
                  <a:pt x="123" y="633"/>
                </a:lnTo>
                <a:lnTo>
                  <a:pt x="124" y="633"/>
                </a:lnTo>
                <a:lnTo>
                  <a:pt x="124" y="632"/>
                </a:lnTo>
                <a:lnTo>
                  <a:pt x="124" y="632"/>
                </a:lnTo>
                <a:lnTo>
                  <a:pt x="125" y="631"/>
                </a:lnTo>
                <a:lnTo>
                  <a:pt x="125" y="631"/>
                </a:lnTo>
                <a:lnTo>
                  <a:pt x="124" y="630"/>
                </a:lnTo>
                <a:lnTo>
                  <a:pt x="124" y="629"/>
                </a:lnTo>
                <a:lnTo>
                  <a:pt x="123" y="628"/>
                </a:lnTo>
                <a:lnTo>
                  <a:pt x="123" y="627"/>
                </a:lnTo>
                <a:lnTo>
                  <a:pt x="122" y="626"/>
                </a:lnTo>
                <a:lnTo>
                  <a:pt x="120" y="624"/>
                </a:lnTo>
                <a:lnTo>
                  <a:pt x="120" y="623"/>
                </a:lnTo>
                <a:lnTo>
                  <a:pt x="119" y="622"/>
                </a:lnTo>
                <a:lnTo>
                  <a:pt x="119" y="622"/>
                </a:lnTo>
                <a:lnTo>
                  <a:pt x="119" y="621"/>
                </a:lnTo>
                <a:lnTo>
                  <a:pt x="119" y="620"/>
                </a:lnTo>
                <a:lnTo>
                  <a:pt x="119" y="619"/>
                </a:lnTo>
                <a:lnTo>
                  <a:pt x="119" y="619"/>
                </a:lnTo>
                <a:lnTo>
                  <a:pt x="119" y="618"/>
                </a:lnTo>
                <a:lnTo>
                  <a:pt x="119" y="618"/>
                </a:lnTo>
                <a:lnTo>
                  <a:pt x="120" y="618"/>
                </a:lnTo>
                <a:lnTo>
                  <a:pt x="125" y="615"/>
                </a:lnTo>
                <a:lnTo>
                  <a:pt x="127" y="614"/>
                </a:lnTo>
                <a:lnTo>
                  <a:pt x="127" y="614"/>
                </a:lnTo>
                <a:lnTo>
                  <a:pt x="128" y="613"/>
                </a:lnTo>
                <a:lnTo>
                  <a:pt x="128" y="613"/>
                </a:lnTo>
                <a:lnTo>
                  <a:pt x="129" y="612"/>
                </a:lnTo>
                <a:lnTo>
                  <a:pt x="128" y="612"/>
                </a:lnTo>
                <a:lnTo>
                  <a:pt x="128" y="611"/>
                </a:lnTo>
                <a:lnTo>
                  <a:pt x="128" y="611"/>
                </a:lnTo>
                <a:lnTo>
                  <a:pt x="127" y="610"/>
                </a:lnTo>
                <a:lnTo>
                  <a:pt x="127" y="610"/>
                </a:lnTo>
                <a:lnTo>
                  <a:pt x="126" y="609"/>
                </a:lnTo>
                <a:lnTo>
                  <a:pt x="125" y="609"/>
                </a:lnTo>
                <a:lnTo>
                  <a:pt x="123" y="609"/>
                </a:lnTo>
                <a:lnTo>
                  <a:pt x="122" y="609"/>
                </a:lnTo>
                <a:lnTo>
                  <a:pt x="120" y="609"/>
                </a:lnTo>
                <a:lnTo>
                  <a:pt x="118" y="609"/>
                </a:lnTo>
                <a:lnTo>
                  <a:pt x="116" y="609"/>
                </a:lnTo>
                <a:lnTo>
                  <a:pt x="115" y="609"/>
                </a:lnTo>
                <a:lnTo>
                  <a:pt x="114" y="609"/>
                </a:lnTo>
                <a:lnTo>
                  <a:pt x="113" y="609"/>
                </a:lnTo>
                <a:lnTo>
                  <a:pt x="113" y="609"/>
                </a:lnTo>
                <a:lnTo>
                  <a:pt x="112" y="608"/>
                </a:lnTo>
                <a:lnTo>
                  <a:pt x="112" y="608"/>
                </a:lnTo>
                <a:lnTo>
                  <a:pt x="111" y="607"/>
                </a:lnTo>
                <a:lnTo>
                  <a:pt x="111" y="606"/>
                </a:lnTo>
                <a:lnTo>
                  <a:pt x="111" y="605"/>
                </a:lnTo>
                <a:lnTo>
                  <a:pt x="111" y="604"/>
                </a:lnTo>
                <a:lnTo>
                  <a:pt x="111" y="603"/>
                </a:lnTo>
                <a:lnTo>
                  <a:pt x="111" y="601"/>
                </a:lnTo>
                <a:lnTo>
                  <a:pt x="112" y="600"/>
                </a:lnTo>
                <a:lnTo>
                  <a:pt x="112" y="599"/>
                </a:lnTo>
                <a:lnTo>
                  <a:pt x="113" y="598"/>
                </a:lnTo>
                <a:lnTo>
                  <a:pt x="114" y="596"/>
                </a:lnTo>
                <a:lnTo>
                  <a:pt x="118" y="591"/>
                </a:lnTo>
                <a:lnTo>
                  <a:pt x="119" y="589"/>
                </a:lnTo>
                <a:lnTo>
                  <a:pt x="120" y="588"/>
                </a:lnTo>
                <a:lnTo>
                  <a:pt x="122" y="587"/>
                </a:lnTo>
                <a:lnTo>
                  <a:pt x="123" y="586"/>
                </a:lnTo>
                <a:lnTo>
                  <a:pt x="124" y="584"/>
                </a:lnTo>
                <a:lnTo>
                  <a:pt x="125" y="584"/>
                </a:lnTo>
                <a:lnTo>
                  <a:pt x="127" y="582"/>
                </a:lnTo>
                <a:lnTo>
                  <a:pt x="128" y="581"/>
                </a:lnTo>
                <a:lnTo>
                  <a:pt x="130" y="581"/>
                </a:lnTo>
                <a:lnTo>
                  <a:pt x="132" y="580"/>
                </a:lnTo>
                <a:lnTo>
                  <a:pt x="133" y="579"/>
                </a:lnTo>
                <a:lnTo>
                  <a:pt x="134" y="579"/>
                </a:lnTo>
                <a:lnTo>
                  <a:pt x="135" y="578"/>
                </a:lnTo>
                <a:lnTo>
                  <a:pt x="137" y="578"/>
                </a:lnTo>
                <a:lnTo>
                  <a:pt x="138" y="578"/>
                </a:lnTo>
                <a:lnTo>
                  <a:pt x="139" y="578"/>
                </a:lnTo>
                <a:lnTo>
                  <a:pt x="139" y="579"/>
                </a:lnTo>
                <a:lnTo>
                  <a:pt x="140" y="579"/>
                </a:lnTo>
                <a:lnTo>
                  <a:pt x="144" y="581"/>
                </a:lnTo>
                <a:lnTo>
                  <a:pt x="145" y="582"/>
                </a:lnTo>
                <a:lnTo>
                  <a:pt x="146" y="582"/>
                </a:lnTo>
                <a:lnTo>
                  <a:pt x="147" y="582"/>
                </a:lnTo>
                <a:lnTo>
                  <a:pt x="147" y="582"/>
                </a:lnTo>
                <a:lnTo>
                  <a:pt x="148" y="582"/>
                </a:lnTo>
                <a:lnTo>
                  <a:pt x="149" y="582"/>
                </a:lnTo>
                <a:lnTo>
                  <a:pt x="150" y="582"/>
                </a:lnTo>
                <a:lnTo>
                  <a:pt x="150" y="581"/>
                </a:lnTo>
                <a:lnTo>
                  <a:pt x="151" y="581"/>
                </a:lnTo>
                <a:lnTo>
                  <a:pt x="152" y="580"/>
                </a:lnTo>
                <a:lnTo>
                  <a:pt x="153" y="579"/>
                </a:lnTo>
                <a:lnTo>
                  <a:pt x="155" y="575"/>
                </a:lnTo>
                <a:lnTo>
                  <a:pt x="156" y="574"/>
                </a:lnTo>
                <a:lnTo>
                  <a:pt x="158" y="573"/>
                </a:lnTo>
                <a:lnTo>
                  <a:pt x="159" y="571"/>
                </a:lnTo>
                <a:lnTo>
                  <a:pt x="163" y="568"/>
                </a:lnTo>
                <a:lnTo>
                  <a:pt x="165" y="566"/>
                </a:lnTo>
                <a:lnTo>
                  <a:pt x="166" y="566"/>
                </a:lnTo>
                <a:lnTo>
                  <a:pt x="166" y="565"/>
                </a:lnTo>
                <a:lnTo>
                  <a:pt x="167" y="564"/>
                </a:lnTo>
                <a:lnTo>
                  <a:pt x="167" y="563"/>
                </a:lnTo>
                <a:lnTo>
                  <a:pt x="167" y="563"/>
                </a:lnTo>
                <a:lnTo>
                  <a:pt x="167" y="562"/>
                </a:lnTo>
                <a:lnTo>
                  <a:pt x="167" y="561"/>
                </a:lnTo>
                <a:lnTo>
                  <a:pt x="167" y="560"/>
                </a:lnTo>
                <a:lnTo>
                  <a:pt x="166" y="559"/>
                </a:lnTo>
                <a:lnTo>
                  <a:pt x="165" y="558"/>
                </a:lnTo>
                <a:lnTo>
                  <a:pt x="164" y="558"/>
                </a:lnTo>
                <a:lnTo>
                  <a:pt x="162" y="557"/>
                </a:lnTo>
                <a:lnTo>
                  <a:pt x="162" y="556"/>
                </a:lnTo>
                <a:lnTo>
                  <a:pt x="161" y="556"/>
                </a:lnTo>
                <a:lnTo>
                  <a:pt x="161" y="555"/>
                </a:lnTo>
                <a:lnTo>
                  <a:pt x="161" y="554"/>
                </a:lnTo>
                <a:lnTo>
                  <a:pt x="161" y="553"/>
                </a:lnTo>
                <a:lnTo>
                  <a:pt x="162" y="551"/>
                </a:lnTo>
                <a:lnTo>
                  <a:pt x="162" y="549"/>
                </a:lnTo>
                <a:lnTo>
                  <a:pt x="162" y="548"/>
                </a:lnTo>
                <a:lnTo>
                  <a:pt x="163" y="546"/>
                </a:lnTo>
                <a:lnTo>
                  <a:pt x="163" y="545"/>
                </a:lnTo>
                <a:lnTo>
                  <a:pt x="163" y="543"/>
                </a:lnTo>
                <a:lnTo>
                  <a:pt x="163" y="539"/>
                </a:lnTo>
                <a:lnTo>
                  <a:pt x="163" y="537"/>
                </a:lnTo>
                <a:lnTo>
                  <a:pt x="163" y="536"/>
                </a:lnTo>
                <a:lnTo>
                  <a:pt x="163" y="535"/>
                </a:lnTo>
                <a:lnTo>
                  <a:pt x="163" y="534"/>
                </a:lnTo>
                <a:lnTo>
                  <a:pt x="164" y="533"/>
                </a:lnTo>
                <a:lnTo>
                  <a:pt x="165" y="529"/>
                </a:lnTo>
                <a:lnTo>
                  <a:pt x="166" y="527"/>
                </a:lnTo>
                <a:lnTo>
                  <a:pt x="166" y="525"/>
                </a:lnTo>
                <a:lnTo>
                  <a:pt x="166" y="524"/>
                </a:lnTo>
                <a:lnTo>
                  <a:pt x="167" y="522"/>
                </a:lnTo>
                <a:lnTo>
                  <a:pt x="167" y="521"/>
                </a:lnTo>
                <a:lnTo>
                  <a:pt x="167" y="519"/>
                </a:lnTo>
                <a:lnTo>
                  <a:pt x="166" y="516"/>
                </a:lnTo>
                <a:lnTo>
                  <a:pt x="166" y="513"/>
                </a:lnTo>
                <a:lnTo>
                  <a:pt x="166" y="512"/>
                </a:lnTo>
                <a:lnTo>
                  <a:pt x="167" y="506"/>
                </a:lnTo>
                <a:lnTo>
                  <a:pt x="167" y="504"/>
                </a:lnTo>
                <a:lnTo>
                  <a:pt x="168" y="502"/>
                </a:lnTo>
                <a:lnTo>
                  <a:pt x="169" y="498"/>
                </a:lnTo>
                <a:lnTo>
                  <a:pt x="170" y="495"/>
                </a:lnTo>
                <a:lnTo>
                  <a:pt x="171" y="493"/>
                </a:lnTo>
                <a:lnTo>
                  <a:pt x="171" y="492"/>
                </a:lnTo>
                <a:lnTo>
                  <a:pt x="172" y="491"/>
                </a:lnTo>
                <a:lnTo>
                  <a:pt x="173" y="490"/>
                </a:lnTo>
                <a:lnTo>
                  <a:pt x="173" y="490"/>
                </a:lnTo>
                <a:lnTo>
                  <a:pt x="176" y="488"/>
                </a:lnTo>
                <a:lnTo>
                  <a:pt x="177" y="487"/>
                </a:lnTo>
                <a:lnTo>
                  <a:pt x="177" y="486"/>
                </a:lnTo>
                <a:lnTo>
                  <a:pt x="177" y="485"/>
                </a:lnTo>
                <a:lnTo>
                  <a:pt x="178" y="484"/>
                </a:lnTo>
                <a:lnTo>
                  <a:pt x="178" y="483"/>
                </a:lnTo>
                <a:lnTo>
                  <a:pt x="178" y="482"/>
                </a:lnTo>
                <a:lnTo>
                  <a:pt x="178" y="480"/>
                </a:lnTo>
                <a:lnTo>
                  <a:pt x="178" y="475"/>
                </a:lnTo>
                <a:lnTo>
                  <a:pt x="177" y="473"/>
                </a:lnTo>
                <a:lnTo>
                  <a:pt x="177" y="467"/>
                </a:lnTo>
                <a:lnTo>
                  <a:pt x="176" y="462"/>
                </a:lnTo>
                <a:lnTo>
                  <a:pt x="176" y="460"/>
                </a:lnTo>
                <a:lnTo>
                  <a:pt x="176" y="453"/>
                </a:lnTo>
                <a:lnTo>
                  <a:pt x="176" y="452"/>
                </a:lnTo>
                <a:lnTo>
                  <a:pt x="176" y="451"/>
                </a:lnTo>
                <a:lnTo>
                  <a:pt x="175" y="451"/>
                </a:lnTo>
                <a:lnTo>
                  <a:pt x="175" y="450"/>
                </a:lnTo>
                <a:lnTo>
                  <a:pt x="174" y="450"/>
                </a:lnTo>
                <a:lnTo>
                  <a:pt x="173" y="449"/>
                </a:lnTo>
                <a:lnTo>
                  <a:pt x="164" y="444"/>
                </a:lnTo>
                <a:lnTo>
                  <a:pt x="161" y="443"/>
                </a:lnTo>
                <a:lnTo>
                  <a:pt x="159" y="442"/>
                </a:lnTo>
                <a:lnTo>
                  <a:pt x="156" y="441"/>
                </a:lnTo>
                <a:lnTo>
                  <a:pt x="152" y="440"/>
                </a:lnTo>
                <a:lnTo>
                  <a:pt x="148" y="439"/>
                </a:lnTo>
                <a:lnTo>
                  <a:pt x="147" y="439"/>
                </a:lnTo>
                <a:lnTo>
                  <a:pt x="147" y="438"/>
                </a:lnTo>
                <a:lnTo>
                  <a:pt x="146" y="438"/>
                </a:lnTo>
                <a:lnTo>
                  <a:pt x="146" y="438"/>
                </a:lnTo>
                <a:lnTo>
                  <a:pt x="146" y="437"/>
                </a:lnTo>
                <a:lnTo>
                  <a:pt x="145" y="437"/>
                </a:lnTo>
                <a:lnTo>
                  <a:pt x="145" y="436"/>
                </a:lnTo>
                <a:lnTo>
                  <a:pt x="144" y="432"/>
                </a:lnTo>
                <a:lnTo>
                  <a:pt x="144" y="431"/>
                </a:lnTo>
                <a:lnTo>
                  <a:pt x="144" y="430"/>
                </a:lnTo>
                <a:lnTo>
                  <a:pt x="144" y="429"/>
                </a:lnTo>
                <a:lnTo>
                  <a:pt x="143" y="429"/>
                </a:lnTo>
                <a:lnTo>
                  <a:pt x="143" y="428"/>
                </a:lnTo>
                <a:lnTo>
                  <a:pt x="142" y="427"/>
                </a:lnTo>
                <a:lnTo>
                  <a:pt x="141" y="427"/>
                </a:lnTo>
                <a:lnTo>
                  <a:pt x="140" y="426"/>
                </a:lnTo>
                <a:lnTo>
                  <a:pt x="139" y="425"/>
                </a:lnTo>
                <a:lnTo>
                  <a:pt x="137" y="425"/>
                </a:lnTo>
                <a:lnTo>
                  <a:pt x="136" y="424"/>
                </a:lnTo>
                <a:lnTo>
                  <a:pt x="135" y="424"/>
                </a:lnTo>
                <a:lnTo>
                  <a:pt x="130" y="423"/>
                </a:lnTo>
                <a:lnTo>
                  <a:pt x="129" y="423"/>
                </a:lnTo>
                <a:lnTo>
                  <a:pt x="127" y="422"/>
                </a:lnTo>
                <a:lnTo>
                  <a:pt x="126" y="422"/>
                </a:lnTo>
                <a:lnTo>
                  <a:pt x="125" y="421"/>
                </a:lnTo>
                <a:lnTo>
                  <a:pt x="121" y="417"/>
                </a:lnTo>
                <a:lnTo>
                  <a:pt x="118" y="414"/>
                </a:lnTo>
                <a:lnTo>
                  <a:pt x="117" y="413"/>
                </a:lnTo>
                <a:lnTo>
                  <a:pt x="115" y="411"/>
                </a:lnTo>
                <a:lnTo>
                  <a:pt x="111" y="407"/>
                </a:lnTo>
                <a:lnTo>
                  <a:pt x="110" y="405"/>
                </a:lnTo>
                <a:lnTo>
                  <a:pt x="109" y="404"/>
                </a:lnTo>
                <a:lnTo>
                  <a:pt x="108" y="404"/>
                </a:lnTo>
                <a:lnTo>
                  <a:pt x="107" y="403"/>
                </a:lnTo>
                <a:lnTo>
                  <a:pt x="106" y="402"/>
                </a:lnTo>
                <a:lnTo>
                  <a:pt x="105" y="402"/>
                </a:lnTo>
                <a:lnTo>
                  <a:pt x="103" y="402"/>
                </a:lnTo>
                <a:lnTo>
                  <a:pt x="102" y="401"/>
                </a:lnTo>
                <a:lnTo>
                  <a:pt x="100" y="401"/>
                </a:lnTo>
                <a:lnTo>
                  <a:pt x="99" y="402"/>
                </a:lnTo>
                <a:lnTo>
                  <a:pt x="97" y="402"/>
                </a:lnTo>
                <a:lnTo>
                  <a:pt x="92" y="403"/>
                </a:lnTo>
                <a:lnTo>
                  <a:pt x="91" y="403"/>
                </a:lnTo>
                <a:lnTo>
                  <a:pt x="89" y="404"/>
                </a:lnTo>
                <a:lnTo>
                  <a:pt x="87" y="404"/>
                </a:lnTo>
                <a:lnTo>
                  <a:pt x="86" y="404"/>
                </a:lnTo>
                <a:lnTo>
                  <a:pt x="84" y="404"/>
                </a:lnTo>
                <a:lnTo>
                  <a:pt x="82" y="404"/>
                </a:lnTo>
                <a:lnTo>
                  <a:pt x="80" y="404"/>
                </a:lnTo>
                <a:lnTo>
                  <a:pt x="78" y="404"/>
                </a:lnTo>
                <a:lnTo>
                  <a:pt x="76" y="403"/>
                </a:lnTo>
                <a:lnTo>
                  <a:pt x="75" y="403"/>
                </a:lnTo>
                <a:lnTo>
                  <a:pt x="73" y="402"/>
                </a:lnTo>
                <a:lnTo>
                  <a:pt x="72" y="402"/>
                </a:lnTo>
                <a:lnTo>
                  <a:pt x="70" y="401"/>
                </a:lnTo>
                <a:lnTo>
                  <a:pt x="69" y="400"/>
                </a:lnTo>
                <a:lnTo>
                  <a:pt x="67" y="399"/>
                </a:lnTo>
                <a:lnTo>
                  <a:pt x="62" y="395"/>
                </a:lnTo>
                <a:lnTo>
                  <a:pt x="60" y="394"/>
                </a:lnTo>
                <a:lnTo>
                  <a:pt x="57" y="392"/>
                </a:lnTo>
                <a:lnTo>
                  <a:pt x="52" y="390"/>
                </a:lnTo>
                <a:lnTo>
                  <a:pt x="51" y="389"/>
                </a:lnTo>
                <a:lnTo>
                  <a:pt x="50" y="388"/>
                </a:lnTo>
                <a:lnTo>
                  <a:pt x="49" y="387"/>
                </a:lnTo>
                <a:lnTo>
                  <a:pt x="47" y="386"/>
                </a:lnTo>
                <a:lnTo>
                  <a:pt x="47" y="385"/>
                </a:lnTo>
                <a:lnTo>
                  <a:pt x="47" y="385"/>
                </a:lnTo>
                <a:lnTo>
                  <a:pt x="46" y="384"/>
                </a:lnTo>
                <a:lnTo>
                  <a:pt x="46" y="384"/>
                </a:lnTo>
                <a:lnTo>
                  <a:pt x="46" y="384"/>
                </a:lnTo>
                <a:lnTo>
                  <a:pt x="46" y="383"/>
                </a:lnTo>
                <a:lnTo>
                  <a:pt x="46" y="383"/>
                </a:lnTo>
                <a:lnTo>
                  <a:pt x="46" y="382"/>
                </a:lnTo>
                <a:lnTo>
                  <a:pt x="47" y="382"/>
                </a:lnTo>
                <a:lnTo>
                  <a:pt x="47" y="381"/>
                </a:lnTo>
                <a:lnTo>
                  <a:pt x="48" y="381"/>
                </a:lnTo>
                <a:lnTo>
                  <a:pt x="49" y="380"/>
                </a:lnTo>
                <a:lnTo>
                  <a:pt x="52" y="379"/>
                </a:lnTo>
                <a:lnTo>
                  <a:pt x="52" y="379"/>
                </a:lnTo>
                <a:lnTo>
                  <a:pt x="52" y="378"/>
                </a:lnTo>
                <a:lnTo>
                  <a:pt x="52" y="378"/>
                </a:lnTo>
                <a:lnTo>
                  <a:pt x="52" y="378"/>
                </a:lnTo>
                <a:lnTo>
                  <a:pt x="52" y="377"/>
                </a:lnTo>
                <a:lnTo>
                  <a:pt x="51" y="377"/>
                </a:lnTo>
                <a:lnTo>
                  <a:pt x="50" y="376"/>
                </a:lnTo>
                <a:lnTo>
                  <a:pt x="48" y="375"/>
                </a:lnTo>
                <a:lnTo>
                  <a:pt x="47" y="375"/>
                </a:lnTo>
                <a:lnTo>
                  <a:pt x="46" y="375"/>
                </a:lnTo>
                <a:lnTo>
                  <a:pt x="45" y="374"/>
                </a:lnTo>
                <a:lnTo>
                  <a:pt x="44" y="374"/>
                </a:lnTo>
                <a:lnTo>
                  <a:pt x="42" y="374"/>
                </a:lnTo>
                <a:lnTo>
                  <a:pt x="38" y="375"/>
                </a:lnTo>
                <a:lnTo>
                  <a:pt x="37" y="375"/>
                </a:lnTo>
                <a:lnTo>
                  <a:pt x="36" y="375"/>
                </a:lnTo>
                <a:lnTo>
                  <a:pt x="34" y="375"/>
                </a:lnTo>
                <a:lnTo>
                  <a:pt x="31" y="374"/>
                </a:lnTo>
                <a:lnTo>
                  <a:pt x="28" y="374"/>
                </a:lnTo>
                <a:lnTo>
                  <a:pt x="27" y="374"/>
                </a:lnTo>
                <a:lnTo>
                  <a:pt x="25" y="374"/>
                </a:lnTo>
                <a:lnTo>
                  <a:pt x="22" y="374"/>
                </a:lnTo>
                <a:lnTo>
                  <a:pt x="21" y="374"/>
                </a:lnTo>
                <a:lnTo>
                  <a:pt x="20" y="374"/>
                </a:lnTo>
                <a:lnTo>
                  <a:pt x="18" y="375"/>
                </a:lnTo>
                <a:lnTo>
                  <a:pt x="15" y="376"/>
                </a:lnTo>
                <a:lnTo>
                  <a:pt x="13" y="377"/>
                </a:lnTo>
                <a:lnTo>
                  <a:pt x="12" y="377"/>
                </a:lnTo>
                <a:lnTo>
                  <a:pt x="11" y="377"/>
                </a:lnTo>
                <a:lnTo>
                  <a:pt x="10" y="378"/>
                </a:lnTo>
                <a:lnTo>
                  <a:pt x="9" y="377"/>
                </a:lnTo>
                <a:lnTo>
                  <a:pt x="8" y="377"/>
                </a:lnTo>
                <a:lnTo>
                  <a:pt x="4" y="376"/>
                </a:lnTo>
                <a:lnTo>
                  <a:pt x="3" y="376"/>
                </a:lnTo>
                <a:lnTo>
                  <a:pt x="2" y="376"/>
                </a:lnTo>
                <a:lnTo>
                  <a:pt x="2" y="375"/>
                </a:lnTo>
                <a:lnTo>
                  <a:pt x="1" y="375"/>
                </a:lnTo>
                <a:lnTo>
                  <a:pt x="1" y="375"/>
                </a:lnTo>
                <a:lnTo>
                  <a:pt x="0" y="374"/>
                </a:lnTo>
                <a:lnTo>
                  <a:pt x="0" y="373"/>
                </a:lnTo>
                <a:lnTo>
                  <a:pt x="0" y="373"/>
                </a:lnTo>
                <a:lnTo>
                  <a:pt x="0" y="372"/>
                </a:lnTo>
                <a:lnTo>
                  <a:pt x="0" y="371"/>
                </a:lnTo>
                <a:lnTo>
                  <a:pt x="1" y="370"/>
                </a:lnTo>
                <a:lnTo>
                  <a:pt x="1" y="369"/>
                </a:lnTo>
                <a:lnTo>
                  <a:pt x="2" y="368"/>
                </a:lnTo>
                <a:lnTo>
                  <a:pt x="3" y="364"/>
                </a:lnTo>
                <a:lnTo>
                  <a:pt x="4" y="363"/>
                </a:lnTo>
                <a:lnTo>
                  <a:pt x="6" y="361"/>
                </a:lnTo>
                <a:lnTo>
                  <a:pt x="8" y="358"/>
                </a:lnTo>
                <a:lnTo>
                  <a:pt x="8" y="357"/>
                </a:lnTo>
                <a:lnTo>
                  <a:pt x="9" y="356"/>
                </a:lnTo>
                <a:lnTo>
                  <a:pt x="9" y="355"/>
                </a:lnTo>
                <a:lnTo>
                  <a:pt x="9" y="355"/>
                </a:lnTo>
                <a:lnTo>
                  <a:pt x="9" y="354"/>
                </a:lnTo>
                <a:lnTo>
                  <a:pt x="9" y="352"/>
                </a:lnTo>
                <a:lnTo>
                  <a:pt x="9" y="351"/>
                </a:lnTo>
                <a:lnTo>
                  <a:pt x="8" y="350"/>
                </a:lnTo>
                <a:lnTo>
                  <a:pt x="8" y="349"/>
                </a:lnTo>
                <a:lnTo>
                  <a:pt x="7" y="347"/>
                </a:lnTo>
                <a:lnTo>
                  <a:pt x="6" y="345"/>
                </a:lnTo>
                <a:lnTo>
                  <a:pt x="5" y="344"/>
                </a:lnTo>
                <a:lnTo>
                  <a:pt x="3" y="342"/>
                </a:lnTo>
                <a:lnTo>
                  <a:pt x="3" y="341"/>
                </a:lnTo>
                <a:lnTo>
                  <a:pt x="3" y="340"/>
                </a:lnTo>
                <a:lnTo>
                  <a:pt x="2" y="340"/>
                </a:lnTo>
                <a:lnTo>
                  <a:pt x="3" y="339"/>
                </a:lnTo>
                <a:lnTo>
                  <a:pt x="3" y="338"/>
                </a:lnTo>
                <a:lnTo>
                  <a:pt x="4" y="337"/>
                </a:lnTo>
                <a:lnTo>
                  <a:pt x="4" y="336"/>
                </a:lnTo>
                <a:lnTo>
                  <a:pt x="6" y="335"/>
                </a:lnTo>
                <a:lnTo>
                  <a:pt x="8" y="333"/>
                </a:lnTo>
                <a:lnTo>
                  <a:pt x="9" y="332"/>
                </a:lnTo>
                <a:lnTo>
                  <a:pt x="11" y="331"/>
                </a:lnTo>
                <a:lnTo>
                  <a:pt x="12" y="330"/>
                </a:lnTo>
                <a:lnTo>
                  <a:pt x="13" y="330"/>
                </a:lnTo>
                <a:lnTo>
                  <a:pt x="14" y="330"/>
                </a:lnTo>
                <a:lnTo>
                  <a:pt x="15" y="329"/>
                </a:lnTo>
                <a:lnTo>
                  <a:pt x="17" y="329"/>
                </a:lnTo>
                <a:lnTo>
                  <a:pt x="20" y="329"/>
                </a:lnTo>
                <a:lnTo>
                  <a:pt x="21" y="329"/>
                </a:lnTo>
                <a:lnTo>
                  <a:pt x="22" y="328"/>
                </a:lnTo>
                <a:lnTo>
                  <a:pt x="23" y="328"/>
                </a:lnTo>
                <a:lnTo>
                  <a:pt x="24" y="328"/>
                </a:lnTo>
                <a:lnTo>
                  <a:pt x="24" y="327"/>
                </a:lnTo>
                <a:lnTo>
                  <a:pt x="25" y="327"/>
                </a:lnTo>
                <a:lnTo>
                  <a:pt x="25" y="326"/>
                </a:lnTo>
                <a:lnTo>
                  <a:pt x="27" y="324"/>
                </a:lnTo>
                <a:lnTo>
                  <a:pt x="28" y="323"/>
                </a:lnTo>
                <a:lnTo>
                  <a:pt x="28" y="322"/>
                </a:lnTo>
                <a:lnTo>
                  <a:pt x="30" y="318"/>
                </a:lnTo>
                <a:lnTo>
                  <a:pt x="30" y="317"/>
                </a:lnTo>
                <a:lnTo>
                  <a:pt x="31" y="317"/>
                </a:lnTo>
                <a:lnTo>
                  <a:pt x="31" y="316"/>
                </a:lnTo>
                <a:lnTo>
                  <a:pt x="32" y="316"/>
                </a:lnTo>
                <a:lnTo>
                  <a:pt x="34" y="315"/>
                </a:lnTo>
                <a:lnTo>
                  <a:pt x="35" y="314"/>
                </a:lnTo>
                <a:lnTo>
                  <a:pt x="35" y="314"/>
                </a:lnTo>
                <a:lnTo>
                  <a:pt x="36" y="313"/>
                </a:lnTo>
                <a:lnTo>
                  <a:pt x="36" y="313"/>
                </a:lnTo>
                <a:lnTo>
                  <a:pt x="36" y="313"/>
                </a:lnTo>
                <a:lnTo>
                  <a:pt x="36" y="312"/>
                </a:lnTo>
                <a:lnTo>
                  <a:pt x="37" y="310"/>
                </a:lnTo>
                <a:lnTo>
                  <a:pt x="37" y="309"/>
                </a:lnTo>
                <a:lnTo>
                  <a:pt x="37" y="307"/>
                </a:lnTo>
                <a:lnTo>
                  <a:pt x="37" y="306"/>
                </a:lnTo>
                <a:lnTo>
                  <a:pt x="37" y="305"/>
                </a:lnTo>
                <a:lnTo>
                  <a:pt x="38" y="303"/>
                </a:lnTo>
                <a:lnTo>
                  <a:pt x="38" y="302"/>
                </a:lnTo>
                <a:lnTo>
                  <a:pt x="38" y="300"/>
                </a:lnTo>
                <a:lnTo>
                  <a:pt x="39" y="297"/>
                </a:lnTo>
                <a:lnTo>
                  <a:pt x="39" y="296"/>
                </a:lnTo>
                <a:lnTo>
                  <a:pt x="39" y="294"/>
                </a:lnTo>
                <a:lnTo>
                  <a:pt x="40" y="293"/>
                </a:lnTo>
                <a:lnTo>
                  <a:pt x="40" y="293"/>
                </a:lnTo>
                <a:lnTo>
                  <a:pt x="41" y="292"/>
                </a:lnTo>
                <a:lnTo>
                  <a:pt x="42" y="291"/>
                </a:lnTo>
                <a:lnTo>
                  <a:pt x="45" y="289"/>
                </a:lnTo>
                <a:lnTo>
                  <a:pt x="47" y="287"/>
                </a:lnTo>
                <a:lnTo>
                  <a:pt x="48" y="286"/>
                </a:lnTo>
                <a:lnTo>
                  <a:pt x="51" y="284"/>
                </a:lnTo>
                <a:lnTo>
                  <a:pt x="52" y="283"/>
                </a:lnTo>
                <a:lnTo>
                  <a:pt x="54" y="281"/>
                </a:lnTo>
                <a:lnTo>
                  <a:pt x="57" y="279"/>
                </a:lnTo>
                <a:lnTo>
                  <a:pt x="58" y="278"/>
                </a:lnTo>
                <a:lnTo>
                  <a:pt x="60" y="277"/>
                </a:lnTo>
                <a:lnTo>
                  <a:pt x="61" y="277"/>
                </a:lnTo>
                <a:lnTo>
                  <a:pt x="63" y="276"/>
                </a:lnTo>
                <a:lnTo>
                  <a:pt x="65" y="276"/>
                </a:lnTo>
                <a:lnTo>
                  <a:pt x="66" y="276"/>
                </a:lnTo>
                <a:lnTo>
                  <a:pt x="68" y="276"/>
                </a:lnTo>
                <a:lnTo>
                  <a:pt x="71" y="276"/>
                </a:lnTo>
                <a:lnTo>
                  <a:pt x="73" y="276"/>
                </a:lnTo>
                <a:lnTo>
                  <a:pt x="75" y="276"/>
                </a:lnTo>
                <a:lnTo>
                  <a:pt x="77" y="276"/>
                </a:lnTo>
                <a:lnTo>
                  <a:pt x="79" y="275"/>
                </a:lnTo>
                <a:lnTo>
                  <a:pt x="81" y="275"/>
                </a:lnTo>
                <a:lnTo>
                  <a:pt x="84" y="274"/>
                </a:lnTo>
                <a:lnTo>
                  <a:pt x="86" y="273"/>
                </a:lnTo>
                <a:lnTo>
                  <a:pt x="87" y="272"/>
                </a:lnTo>
                <a:lnTo>
                  <a:pt x="88" y="271"/>
                </a:lnTo>
                <a:lnTo>
                  <a:pt x="90" y="270"/>
                </a:lnTo>
                <a:lnTo>
                  <a:pt x="91" y="269"/>
                </a:lnTo>
                <a:lnTo>
                  <a:pt x="93" y="267"/>
                </a:lnTo>
                <a:lnTo>
                  <a:pt x="94" y="265"/>
                </a:lnTo>
                <a:lnTo>
                  <a:pt x="95" y="264"/>
                </a:lnTo>
                <a:lnTo>
                  <a:pt x="96" y="264"/>
                </a:lnTo>
                <a:lnTo>
                  <a:pt x="99" y="261"/>
                </a:lnTo>
                <a:lnTo>
                  <a:pt x="102" y="258"/>
                </a:lnTo>
                <a:lnTo>
                  <a:pt x="108" y="253"/>
                </a:lnTo>
                <a:lnTo>
                  <a:pt x="110" y="252"/>
                </a:lnTo>
                <a:lnTo>
                  <a:pt x="111" y="251"/>
                </a:lnTo>
                <a:lnTo>
                  <a:pt x="112" y="250"/>
                </a:lnTo>
                <a:lnTo>
                  <a:pt x="113" y="250"/>
                </a:lnTo>
                <a:lnTo>
                  <a:pt x="113" y="250"/>
                </a:lnTo>
                <a:lnTo>
                  <a:pt x="114" y="250"/>
                </a:lnTo>
                <a:lnTo>
                  <a:pt x="114" y="250"/>
                </a:lnTo>
                <a:lnTo>
                  <a:pt x="115" y="250"/>
                </a:lnTo>
                <a:lnTo>
                  <a:pt x="115" y="250"/>
                </a:lnTo>
                <a:lnTo>
                  <a:pt x="117" y="251"/>
                </a:lnTo>
                <a:lnTo>
                  <a:pt x="118" y="252"/>
                </a:lnTo>
                <a:lnTo>
                  <a:pt x="119" y="252"/>
                </a:lnTo>
                <a:lnTo>
                  <a:pt x="120" y="253"/>
                </a:lnTo>
                <a:lnTo>
                  <a:pt x="122" y="253"/>
                </a:lnTo>
                <a:lnTo>
                  <a:pt x="124" y="254"/>
                </a:lnTo>
                <a:lnTo>
                  <a:pt x="126" y="254"/>
                </a:lnTo>
                <a:lnTo>
                  <a:pt x="127" y="254"/>
                </a:lnTo>
                <a:lnTo>
                  <a:pt x="129" y="254"/>
                </a:lnTo>
                <a:lnTo>
                  <a:pt x="131" y="254"/>
                </a:lnTo>
                <a:lnTo>
                  <a:pt x="138" y="254"/>
                </a:lnTo>
                <a:lnTo>
                  <a:pt x="140" y="254"/>
                </a:lnTo>
                <a:lnTo>
                  <a:pt x="142" y="254"/>
                </a:lnTo>
                <a:lnTo>
                  <a:pt x="143" y="253"/>
                </a:lnTo>
                <a:lnTo>
                  <a:pt x="145" y="253"/>
                </a:lnTo>
                <a:lnTo>
                  <a:pt x="146" y="252"/>
                </a:lnTo>
                <a:lnTo>
                  <a:pt x="148" y="252"/>
                </a:lnTo>
                <a:lnTo>
                  <a:pt x="149" y="251"/>
                </a:lnTo>
                <a:lnTo>
                  <a:pt x="152" y="249"/>
                </a:lnTo>
                <a:lnTo>
                  <a:pt x="153" y="248"/>
                </a:lnTo>
                <a:lnTo>
                  <a:pt x="154" y="247"/>
                </a:lnTo>
                <a:lnTo>
                  <a:pt x="156" y="247"/>
                </a:lnTo>
                <a:lnTo>
                  <a:pt x="156" y="247"/>
                </a:lnTo>
                <a:lnTo>
                  <a:pt x="157" y="246"/>
                </a:lnTo>
                <a:lnTo>
                  <a:pt x="158" y="246"/>
                </a:lnTo>
                <a:lnTo>
                  <a:pt x="160" y="244"/>
                </a:lnTo>
                <a:lnTo>
                  <a:pt x="161" y="243"/>
                </a:lnTo>
                <a:lnTo>
                  <a:pt x="163" y="242"/>
                </a:lnTo>
                <a:lnTo>
                  <a:pt x="167" y="237"/>
                </a:lnTo>
                <a:lnTo>
                  <a:pt x="169" y="236"/>
                </a:lnTo>
                <a:lnTo>
                  <a:pt x="170" y="235"/>
                </a:lnTo>
                <a:lnTo>
                  <a:pt x="171" y="234"/>
                </a:lnTo>
                <a:lnTo>
                  <a:pt x="173" y="233"/>
                </a:lnTo>
                <a:lnTo>
                  <a:pt x="174" y="232"/>
                </a:lnTo>
                <a:lnTo>
                  <a:pt x="175" y="232"/>
                </a:lnTo>
                <a:lnTo>
                  <a:pt x="176" y="232"/>
                </a:lnTo>
                <a:lnTo>
                  <a:pt x="177" y="232"/>
                </a:lnTo>
                <a:lnTo>
                  <a:pt x="179" y="233"/>
                </a:lnTo>
                <a:lnTo>
                  <a:pt x="180" y="234"/>
                </a:lnTo>
                <a:lnTo>
                  <a:pt x="181" y="234"/>
                </a:lnTo>
                <a:lnTo>
                  <a:pt x="182" y="235"/>
                </a:lnTo>
                <a:lnTo>
                  <a:pt x="185" y="238"/>
                </a:lnTo>
                <a:lnTo>
                  <a:pt x="186" y="239"/>
                </a:lnTo>
                <a:lnTo>
                  <a:pt x="187" y="240"/>
                </a:lnTo>
                <a:lnTo>
                  <a:pt x="188" y="240"/>
                </a:lnTo>
                <a:lnTo>
                  <a:pt x="188" y="240"/>
                </a:lnTo>
                <a:lnTo>
                  <a:pt x="189" y="240"/>
                </a:lnTo>
                <a:lnTo>
                  <a:pt x="190" y="241"/>
                </a:lnTo>
                <a:lnTo>
                  <a:pt x="190" y="241"/>
                </a:lnTo>
                <a:lnTo>
                  <a:pt x="192" y="240"/>
                </a:lnTo>
                <a:lnTo>
                  <a:pt x="192" y="240"/>
                </a:lnTo>
                <a:lnTo>
                  <a:pt x="193" y="240"/>
                </a:lnTo>
                <a:lnTo>
                  <a:pt x="194" y="239"/>
                </a:lnTo>
                <a:lnTo>
                  <a:pt x="194" y="239"/>
                </a:lnTo>
                <a:lnTo>
                  <a:pt x="196" y="238"/>
                </a:lnTo>
                <a:lnTo>
                  <a:pt x="197" y="236"/>
                </a:lnTo>
                <a:lnTo>
                  <a:pt x="200" y="233"/>
                </a:lnTo>
                <a:lnTo>
                  <a:pt x="202" y="230"/>
                </a:lnTo>
                <a:lnTo>
                  <a:pt x="203" y="230"/>
                </a:lnTo>
                <a:lnTo>
                  <a:pt x="204" y="229"/>
                </a:lnTo>
                <a:lnTo>
                  <a:pt x="206" y="227"/>
                </a:lnTo>
                <a:lnTo>
                  <a:pt x="207" y="227"/>
                </a:lnTo>
                <a:lnTo>
                  <a:pt x="208" y="226"/>
                </a:lnTo>
                <a:lnTo>
                  <a:pt x="209" y="225"/>
                </a:lnTo>
                <a:lnTo>
                  <a:pt x="211" y="225"/>
                </a:lnTo>
                <a:lnTo>
                  <a:pt x="213" y="224"/>
                </a:lnTo>
                <a:lnTo>
                  <a:pt x="214" y="224"/>
                </a:lnTo>
                <a:lnTo>
                  <a:pt x="219" y="222"/>
                </a:lnTo>
                <a:lnTo>
                  <a:pt x="220" y="222"/>
                </a:lnTo>
                <a:lnTo>
                  <a:pt x="221" y="221"/>
                </a:lnTo>
                <a:lnTo>
                  <a:pt x="223" y="221"/>
                </a:lnTo>
                <a:lnTo>
                  <a:pt x="225" y="219"/>
                </a:lnTo>
                <a:lnTo>
                  <a:pt x="227" y="218"/>
                </a:lnTo>
                <a:lnTo>
                  <a:pt x="228" y="218"/>
                </a:lnTo>
                <a:lnTo>
                  <a:pt x="229" y="216"/>
                </a:lnTo>
                <a:lnTo>
                  <a:pt x="231" y="214"/>
                </a:lnTo>
                <a:lnTo>
                  <a:pt x="232" y="213"/>
                </a:lnTo>
                <a:lnTo>
                  <a:pt x="233" y="212"/>
                </a:lnTo>
                <a:lnTo>
                  <a:pt x="234" y="211"/>
                </a:lnTo>
                <a:lnTo>
                  <a:pt x="235" y="209"/>
                </a:lnTo>
                <a:lnTo>
                  <a:pt x="235" y="208"/>
                </a:lnTo>
                <a:lnTo>
                  <a:pt x="236" y="206"/>
                </a:lnTo>
                <a:lnTo>
                  <a:pt x="236" y="206"/>
                </a:lnTo>
                <a:lnTo>
                  <a:pt x="236" y="205"/>
                </a:lnTo>
                <a:lnTo>
                  <a:pt x="237" y="204"/>
                </a:lnTo>
                <a:lnTo>
                  <a:pt x="238" y="204"/>
                </a:lnTo>
                <a:lnTo>
                  <a:pt x="239" y="204"/>
                </a:lnTo>
                <a:lnTo>
                  <a:pt x="241" y="204"/>
                </a:lnTo>
                <a:lnTo>
                  <a:pt x="243" y="204"/>
                </a:lnTo>
                <a:lnTo>
                  <a:pt x="245" y="203"/>
                </a:lnTo>
                <a:lnTo>
                  <a:pt x="246" y="203"/>
                </a:lnTo>
                <a:lnTo>
                  <a:pt x="247" y="203"/>
                </a:lnTo>
                <a:lnTo>
                  <a:pt x="247" y="202"/>
                </a:lnTo>
                <a:lnTo>
                  <a:pt x="248" y="202"/>
                </a:lnTo>
                <a:lnTo>
                  <a:pt x="248" y="201"/>
                </a:lnTo>
                <a:lnTo>
                  <a:pt x="249" y="201"/>
                </a:lnTo>
                <a:lnTo>
                  <a:pt x="249" y="200"/>
                </a:lnTo>
                <a:lnTo>
                  <a:pt x="249" y="199"/>
                </a:lnTo>
                <a:lnTo>
                  <a:pt x="249" y="197"/>
                </a:lnTo>
                <a:lnTo>
                  <a:pt x="249" y="195"/>
                </a:lnTo>
                <a:lnTo>
                  <a:pt x="249" y="194"/>
                </a:lnTo>
                <a:lnTo>
                  <a:pt x="249" y="191"/>
                </a:lnTo>
                <a:lnTo>
                  <a:pt x="249" y="189"/>
                </a:lnTo>
                <a:lnTo>
                  <a:pt x="249" y="188"/>
                </a:lnTo>
                <a:lnTo>
                  <a:pt x="249" y="187"/>
                </a:lnTo>
                <a:lnTo>
                  <a:pt x="250" y="186"/>
                </a:lnTo>
                <a:lnTo>
                  <a:pt x="250" y="186"/>
                </a:lnTo>
                <a:lnTo>
                  <a:pt x="250" y="185"/>
                </a:lnTo>
                <a:lnTo>
                  <a:pt x="251" y="183"/>
                </a:lnTo>
                <a:lnTo>
                  <a:pt x="252" y="182"/>
                </a:lnTo>
                <a:lnTo>
                  <a:pt x="253" y="181"/>
                </a:lnTo>
                <a:lnTo>
                  <a:pt x="254" y="180"/>
                </a:lnTo>
                <a:lnTo>
                  <a:pt x="255" y="180"/>
                </a:lnTo>
                <a:lnTo>
                  <a:pt x="256" y="179"/>
                </a:lnTo>
                <a:lnTo>
                  <a:pt x="258" y="178"/>
                </a:lnTo>
                <a:lnTo>
                  <a:pt x="259" y="178"/>
                </a:lnTo>
                <a:lnTo>
                  <a:pt x="260" y="178"/>
                </a:lnTo>
                <a:lnTo>
                  <a:pt x="261" y="177"/>
                </a:lnTo>
                <a:lnTo>
                  <a:pt x="262" y="177"/>
                </a:lnTo>
                <a:lnTo>
                  <a:pt x="264" y="177"/>
                </a:lnTo>
                <a:lnTo>
                  <a:pt x="271" y="178"/>
                </a:lnTo>
                <a:lnTo>
                  <a:pt x="273" y="178"/>
                </a:lnTo>
                <a:lnTo>
                  <a:pt x="276" y="179"/>
                </a:lnTo>
                <a:lnTo>
                  <a:pt x="281" y="180"/>
                </a:lnTo>
                <a:lnTo>
                  <a:pt x="287" y="182"/>
                </a:lnTo>
                <a:lnTo>
                  <a:pt x="291" y="183"/>
                </a:lnTo>
                <a:lnTo>
                  <a:pt x="293" y="183"/>
                </a:lnTo>
                <a:lnTo>
                  <a:pt x="296" y="184"/>
                </a:lnTo>
                <a:lnTo>
                  <a:pt x="305" y="185"/>
                </a:lnTo>
                <a:lnTo>
                  <a:pt x="308" y="185"/>
                </a:lnTo>
                <a:lnTo>
                  <a:pt x="312" y="185"/>
                </a:lnTo>
                <a:lnTo>
                  <a:pt x="315" y="185"/>
                </a:lnTo>
                <a:lnTo>
                  <a:pt x="318" y="185"/>
                </a:lnTo>
                <a:lnTo>
                  <a:pt x="321" y="185"/>
                </a:lnTo>
                <a:lnTo>
                  <a:pt x="324" y="184"/>
                </a:lnTo>
                <a:lnTo>
                  <a:pt x="327" y="183"/>
                </a:lnTo>
                <a:lnTo>
                  <a:pt x="329" y="183"/>
                </a:lnTo>
                <a:lnTo>
                  <a:pt x="331" y="182"/>
                </a:lnTo>
                <a:lnTo>
                  <a:pt x="332" y="181"/>
                </a:lnTo>
                <a:lnTo>
                  <a:pt x="333" y="181"/>
                </a:lnTo>
                <a:lnTo>
                  <a:pt x="334" y="181"/>
                </a:lnTo>
                <a:lnTo>
                  <a:pt x="335" y="181"/>
                </a:lnTo>
                <a:lnTo>
                  <a:pt x="336" y="181"/>
                </a:lnTo>
                <a:lnTo>
                  <a:pt x="340" y="182"/>
                </a:lnTo>
                <a:lnTo>
                  <a:pt x="342" y="183"/>
                </a:lnTo>
                <a:lnTo>
                  <a:pt x="347" y="183"/>
                </a:lnTo>
                <a:lnTo>
                  <a:pt x="352" y="184"/>
                </a:lnTo>
                <a:lnTo>
                  <a:pt x="354" y="185"/>
                </a:lnTo>
                <a:lnTo>
                  <a:pt x="356" y="185"/>
                </a:lnTo>
                <a:lnTo>
                  <a:pt x="357" y="185"/>
                </a:lnTo>
                <a:lnTo>
                  <a:pt x="358" y="185"/>
                </a:lnTo>
                <a:lnTo>
                  <a:pt x="359" y="185"/>
                </a:lnTo>
                <a:lnTo>
                  <a:pt x="360" y="184"/>
                </a:lnTo>
                <a:lnTo>
                  <a:pt x="360" y="184"/>
                </a:lnTo>
                <a:lnTo>
                  <a:pt x="362" y="183"/>
                </a:lnTo>
                <a:lnTo>
                  <a:pt x="363" y="182"/>
                </a:lnTo>
                <a:lnTo>
                  <a:pt x="364" y="181"/>
                </a:lnTo>
                <a:lnTo>
                  <a:pt x="367" y="178"/>
                </a:lnTo>
                <a:lnTo>
                  <a:pt x="368" y="177"/>
                </a:lnTo>
                <a:lnTo>
                  <a:pt x="369" y="176"/>
                </a:lnTo>
                <a:lnTo>
                  <a:pt x="370" y="176"/>
                </a:lnTo>
                <a:lnTo>
                  <a:pt x="371" y="175"/>
                </a:lnTo>
                <a:lnTo>
                  <a:pt x="372" y="175"/>
                </a:lnTo>
                <a:lnTo>
                  <a:pt x="374" y="175"/>
                </a:lnTo>
                <a:lnTo>
                  <a:pt x="383" y="173"/>
                </a:lnTo>
                <a:lnTo>
                  <a:pt x="386" y="173"/>
                </a:lnTo>
                <a:lnTo>
                  <a:pt x="392" y="172"/>
                </a:lnTo>
                <a:lnTo>
                  <a:pt x="394" y="172"/>
                </a:lnTo>
                <a:lnTo>
                  <a:pt x="395" y="172"/>
                </a:lnTo>
                <a:lnTo>
                  <a:pt x="397" y="173"/>
                </a:lnTo>
                <a:lnTo>
                  <a:pt x="401" y="173"/>
                </a:lnTo>
                <a:lnTo>
                  <a:pt x="402" y="174"/>
                </a:lnTo>
                <a:lnTo>
                  <a:pt x="403" y="174"/>
                </a:lnTo>
                <a:lnTo>
                  <a:pt x="404" y="173"/>
                </a:lnTo>
                <a:lnTo>
                  <a:pt x="405" y="173"/>
                </a:lnTo>
                <a:lnTo>
                  <a:pt x="406" y="173"/>
                </a:lnTo>
                <a:lnTo>
                  <a:pt x="407" y="172"/>
                </a:lnTo>
                <a:lnTo>
                  <a:pt x="407" y="172"/>
                </a:lnTo>
                <a:lnTo>
                  <a:pt x="408" y="171"/>
                </a:lnTo>
                <a:lnTo>
                  <a:pt x="408" y="171"/>
                </a:lnTo>
                <a:lnTo>
                  <a:pt x="409" y="169"/>
                </a:lnTo>
                <a:lnTo>
                  <a:pt x="410" y="168"/>
                </a:lnTo>
                <a:lnTo>
                  <a:pt x="410" y="167"/>
                </a:lnTo>
                <a:lnTo>
                  <a:pt x="410" y="166"/>
                </a:lnTo>
                <a:lnTo>
                  <a:pt x="411" y="160"/>
                </a:lnTo>
                <a:lnTo>
                  <a:pt x="412" y="156"/>
                </a:lnTo>
                <a:lnTo>
                  <a:pt x="412" y="155"/>
                </a:lnTo>
                <a:lnTo>
                  <a:pt x="412" y="153"/>
                </a:lnTo>
                <a:lnTo>
                  <a:pt x="412" y="152"/>
                </a:lnTo>
                <a:lnTo>
                  <a:pt x="412" y="150"/>
                </a:lnTo>
                <a:lnTo>
                  <a:pt x="412" y="148"/>
                </a:lnTo>
                <a:lnTo>
                  <a:pt x="412" y="147"/>
                </a:lnTo>
                <a:lnTo>
                  <a:pt x="412" y="145"/>
                </a:lnTo>
                <a:lnTo>
                  <a:pt x="411" y="141"/>
                </a:lnTo>
                <a:lnTo>
                  <a:pt x="410" y="140"/>
                </a:lnTo>
                <a:lnTo>
                  <a:pt x="410" y="139"/>
                </a:lnTo>
                <a:lnTo>
                  <a:pt x="410" y="137"/>
                </a:lnTo>
                <a:lnTo>
                  <a:pt x="410" y="135"/>
                </a:lnTo>
                <a:lnTo>
                  <a:pt x="410" y="134"/>
                </a:lnTo>
                <a:lnTo>
                  <a:pt x="410" y="133"/>
                </a:lnTo>
                <a:lnTo>
                  <a:pt x="410" y="130"/>
                </a:lnTo>
                <a:lnTo>
                  <a:pt x="410" y="126"/>
                </a:lnTo>
                <a:lnTo>
                  <a:pt x="410" y="125"/>
                </a:lnTo>
                <a:lnTo>
                  <a:pt x="410" y="125"/>
                </a:lnTo>
                <a:lnTo>
                  <a:pt x="410" y="124"/>
                </a:lnTo>
                <a:lnTo>
                  <a:pt x="410" y="124"/>
                </a:lnTo>
                <a:lnTo>
                  <a:pt x="411" y="124"/>
                </a:lnTo>
                <a:lnTo>
                  <a:pt x="412" y="123"/>
                </a:lnTo>
                <a:lnTo>
                  <a:pt x="412" y="123"/>
                </a:lnTo>
                <a:lnTo>
                  <a:pt x="413" y="123"/>
                </a:lnTo>
                <a:lnTo>
                  <a:pt x="414" y="123"/>
                </a:lnTo>
                <a:lnTo>
                  <a:pt x="414" y="123"/>
                </a:lnTo>
                <a:lnTo>
                  <a:pt x="415" y="123"/>
                </a:lnTo>
                <a:lnTo>
                  <a:pt x="416" y="123"/>
                </a:lnTo>
                <a:lnTo>
                  <a:pt x="421" y="125"/>
                </a:lnTo>
                <a:lnTo>
                  <a:pt x="423" y="125"/>
                </a:lnTo>
                <a:lnTo>
                  <a:pt x="424" y="126"/>
                </a:lnTo>
                <a:lnTo>
                  <a:pt x="426" y="126"/>
                </a:lnTo>
                <a:lnTo>
                  <a:pt x="427" y="126"/>
                </a:lnTo>
                <a:lnTo>
                  <a:pt x="428" y="126"/>
                </a:lnTo>
                <a:lnTo>
                  <a:pt x="429" y="126"/>
                </a:lnTo>
                <a:lnTo>
                  <a:pt x="429" y="126"/>
                </a:lnTo>
                <a:lnTo>
                  <a:pt x="429" y="125"/>
                </a:lnTo>
                <a:lnTo>
                  <a:pt x="430" y="125"/>
                </a:lnTo>
                <a:lnTo>
                  <a:pt x="430" y="125"/>
                </a:lnTo>
                <a:lnTo>
                  <a:pt x="430" y="124"/>
                </a:lnTo>
                <a:lnTo>
                  <a:pt x="430" y="122"/>
                </a:lnTo>
                <a:lnTo>
                  <a:pt x="430" y="122"/>
                </a:lnTo>
                <a:lnTo>
                  <a:pt x="432" y="118"/>
                </a:lnTo>
                <a:lnTo>
                  <a:pt x="434" y="114"/>
                </a:lnTo>
                <a:lnTo>
                  <a:pt x="435" y="113"/>
                </a:lnTo>
                <a:lnTo>
                  <a:pt x="435" y="113"/>
                </a:lnTo>
                <a:lnTo>
                  <a:pt x="436" y="112"/>
                </a:lnTo>
                <a:lnTo>
                  <a:pt x="437" y="112"/>
                </a:lnTo>
                <a:lnTo>
                  <a:pt x="441" y="111"/>
                </a:lnTo>
                <a:lnTo>
                  <a:pt x="445" y="110"/>
                </a:lnTo>
                <a:lnTo>
                  <a:pt x="448" y="109"/>
                </a:lnTo>
                <a:lnTo>
                  <a:pt x="449" y="108"/>
                </a:lnTo>
                <a:lnTo>
                  <a:pt x="450" y="108"/>
                </a:lnTo>
                <a:lnTo>
                  <a:pt x="450" y="108"/>
                </a:lnTo>
                <a:lnTo>
                  <a:pt x="451" y="107"/>
                </a:lnTo>
                <a:lnTo>
                  <a:pt x="451" y="107"/>
                </a:lnTo>
                <a:lnTo>
                  <a:pt x="451" y="106"/>
                </a:lnTo>
                <a:lnTo>
                  <a:pt x="452" y="105"/>
                </a:lnTo>
                <a:lnTo>
                  <a:pt x="452" y="104"/>
                </a:lnTo>
                <a:lnTo>
                  <a:pt x="452" y="103"/>
                </a:lnTo>
                <a:lnTo>
                  <a:pt x="453" y="102"/>
                </a:lnTo>
                <a:lnTo>
                  <a:pt x="453" y="101"/>
                </a:lnTo>
                <a:lnTo>
                  <a:pt x="453" y="100"/>
                </a:lnTo>
                <a:lnTo>
                  <a:pt x="452" y="96"/>
                </a:lnTo>
                <a:lnTo>
                  <a:pt x="452" y="94"/>
                </a:lnTo>
                <a:lnTo>
                  <a:pt x="452" y="91"/>
                </a:lnTo>
                <a:lnTo>
                  <a:pt x="451" y="87"/>
                </a:lnTo>
                <a:lnTo>
                  <a:pt x="450" y="85"/>
                </a:lnTo>
                <a:lnTo>
                  <a:pt x="450" y="84"/>
                </a:lnTo>
                <a:lnTo>
                  <a:pt x="450" y="83"/>
                </a:lnTo>
                <a:lnTo>
                  <a:pt x="451" y="82"/>
                </a:lnTo>
                <a:lnTo>
                  <a:pt x="451" y="81"/>
                </a:lnTo>
                <a:lnTo>
                  <a:pt x="451" y="80"/>
                </a:lnTo>
                <a:lnTo>
                  <a:pt x="451" y="79"/>
                </a:lnTo>
                <a:lnTo>
                  <a:pt x="452" y="78"/>
                </a:lnTo>
                <a:lnTo>
                  <a:pt x="453" y="77"/>
                </a:lnTo>
                <a:lnTo>
                  <a:pt x="454" y="76"/>
                </a:lnTo>
                <a:lnTo>
                  <a:pt x="455" y="75"/>
                </a:lnTo>
                <a:lnTo>
                  <a:pt x="455" y="75"/>
                </a:lnTo>
                <a:lnTo>
                  <a:pt x="456" y="74"/>
                </a:lnTo>
                <a:lnTo>
                  <a:pt x="457" y="74"/>
                </a:lnTo>
                <a:lnTo>
                  <a:pt x="457" y="74"/>
                </a:lnTo>
                <a:lnTo>
                  <a:pt x="458" y="73"/>
                </a:lnTo>
                <a:lnTo>
                  <a:pt x="459" y="74"/>
                </a:lnTo>
                <a:lnTo>
                  <a:pt x="459" y="74"/>
                </a:lnTo>
                <a:lnTo>
                  <a:pt x="459" y="74"/>
                </a:lnTo>
                <a:lnTo>
                  <a:pt x="459" y="74"/>
                </a:lnTo>
                <a:lnTo>
                  <a:pt x="460" y="75"/>
                </a:lnTo>
                <a:lnTo>
                  <a:pt x="460" y="75"/>
                </a:lnTo>
                <a:lnTo>
                  <a:pt x="461" y="76"/>
                </a:lnTo>
                <a:lnTo>
                  <a:pt x="462" y="76"/>
                </a:lnTo>
                <a:lnTo>
                  <a:pt x="462" y="77"/>
                </a:lnTo>
                <a:lnTo>
                  <a:pt x="463" y="77"/>
                </a:lnTo>
                <a:lnTo>
                  <a:pt x="464" y="77"/>
                </a:lnTo>
                <a:lnTo>
                  <a:pt x="464" y="77"/>
                </a:lnTo>
                <a:lnTo>
                  <a:pt x="465" y="76"/>
                </a:lnTo>
                <a:lnTo>
                  <a:pt x="466" y="76"/>
                </a:lnTo>
                <a:lnTo>
                  <a:pt x="469" y="75"/>
                </a:lnTo>
                <a:lnTo>
                  <a:pt x="470" y="74"/>
                </a:lnTo>
                <a:lnTo>
                  <a:pt x="471" y="74"/>
                </a:lnTo>
                <a:lnTo>
                  <a:pt x="472" y="73"/>
                </a:lnTo>
                <a:lnTo>
                  <a:pt x="473" y="73"/>
                </a:lnTo>
                <a:lnTo>
                  <a:pt x="475" y="74"/>
                </a:lnTo>
                <a:lnTo>
                  <a:pt x="476" y="74"/>
                </a:lnTo>
                <a:lnTo>
                  <a:pt x="479" y="76"/>
                </a:lnTo>
                <a:lnTo>
                  <a:pt x="480" y="76"/>
                </a:lnTo>
                <a:lnTo>
                  <a:pt x="482" y="76"/>
                </a:lnTo>
                <a:lnTo>
                  <a:pt x="482" y="76"/>
                </a:lnTo>
                <a:lnTo>
                  <a:pt x="483" y="76"/>
                </a:lnTo>
                <a:lnTo>
                  <a:pt x="484" y="76"/>
                </a:lnTo>
                <a:lnTo>
                  <a:pt x="485" y="76"/>
                </a:lnTo>
                <a:lnTo>
                  <a:pt x="486" y="76"/>
                </a:lnTo>
                <a:lnTo>
                  <a:pt x="488" y="75"/>
                </a:lnTo>
                <a:lnTo>
                  <a:pt x="489" y="74"/>
                </a:lnTo>
                <a:lnTo>
                  <a:pt x="491" y="74"/>
                </a:lnTo>
                <a:lnTo>
                  <a:pt x="492" y="73"/>
                </a:lnTo>
                <a:lnTo>
                  <a:pt x="493" y="73"/>
                </a:lnTo>
                <a:lnTo>
                  <a:pt x="494" y="73"/>
                </a:lnTo>
                <a:lnTo>
                  <a:pt x="494" y="73"/>
                </a:lnTo>
                <a:lnTo>
                  <a:pt x="495" y="73"/>
                </a:lnTo>
                <a:lnTo>
                  <a:pt x="496" y="74"/>
                </a:lnTo>
                <a:lnTo>
                  <a:pt x="496" y="74"/>
                </a:lnTo>
                <a:lnTo>
                  <a:pt x="497" y="75"/>
                </a:lnTo>
                <a:lnTo>
                  <a:pt x="497" y="76"/>
                </a:lnTo>
                <a:lnTo>
                  <a:pt x="498" y="77"/>
                </a:lnTo>
                <a:lnTo>
                  <a:pt x="498" y="78"/>
                </a:lnTo>
                <a:lnTo>
                  <a:pt x="499" y="82"/>
                </a:lnTo>
                <a:lnTo>
                  <a:pt x="499" y="84"/>
                </a:lnTo>
                <a:lnTo>
                  <a:pt x="500" y="86"/>
                </a:lnTo>
                <a:lnTo>
                  <a:pt x="500" y="87"/>
                </a:lnTo>
                <a:lnTo>
                  <a:pt x="501" y="88"/>
                </a:lnTo>
                <a:lnTo>
                  <a:pt x="501" y="89"/>
                </a:lnTo>
                <a:lnTo>
                  <a:pt x="502" y="90"/>
                </a:lnTo>
                <a:lnTo>
                  <a:pt x="502" y="91"/>
                </a:lnTo>
                <a:lnTo>
                  <a:pt x="503" y="91"/>
                </a:lnTo>
                <a:lnTo>
                  <a:pt x="504" y="91"/>
                </a:lnTo>
                <a:lnTo>
                  <a:pt x="505" y="92"/>
                </a:lnTo>
                <a:lnTo>
                  <a:pt x="506" y="92"/>
                </a:lnTo>
                <a:lnTo>
                  <a:pt x="507" y="93"/>
                </a:lnTo>
                <a:lnTo>
                  <a:pt x="508" y="93"/>
                </a:lnTo>
                <a:lnTo>
                  <a:pt x="509" y="93"/>
                </a:lnTo>
                <a:lnTo>
                  <a:pt x="510" y="93"/>
                </a:lnTo>
                <a:lnTo>
                  <a:pt x="510" y="93"/>
                </a:lnTo>
                <a:lnTo>
                  <a:pt x="511" y="93"/>
                </a:lnTo>
                <a:lnTo>
                  <a:pt x="512" y="92"/>
                </a:lnTo>
                <a:lnTo>
                  <a:pt x="514" y="92"/>
                </a:lnTo>
                <a:lnTo>
                  <a:pt x="515" y="91"/>
                </a:lnTo>
                <a:lnTo>
                  <a:pt x="520" y="90"/>
                </a:lnTo>
                <a:lnTo>
                  <a:pt x="521" y="89"/>
                </a:lnTo>
                <a:lnTo>
                  <a:pt x="523" y="89"/>
                </a:lnTo>
                <a:lnTo>
                  <a:pt x="526" y="89"/>
                </a:lnTo>
                <a:lnTo>
                  <a:pt x="527" y="89"/>
                </a:lnTo>
                <a:lnTo>
                  <a:pt x="530" y="89"/>
                </a:lnTo>
                <a:lnTo>
                  <a:pt x="531" y="88"/>
                </a:lnTo>
                <a:lnTo>
                  <a:pt x="540" y="88"/>
                </a:lnTo>
                <a:lnTo>
                  <a:pt x="542" y="88"/>
                </a:lnTo>
                <a:lnTo>
                  <a:pt x="542" y="87"/>
                </a:lnTo>
                <a:lnTo>
                  <a:pt x="543" y="87"/>
                </a:lnTo>
                <a:lnTo>
                  <a:pt x="544" y="86"/>
                </a:lnTo>
                <a:lnTo>
                  <a:pt x="547" y="83"/>
                </a:lnTo>
                <a:lnTo>
                  <a:pt x="552" y="80"/>
                </a:lnTo>
                <a:lnTo>
                  <a:pt x="554" y="78"/>
                </a:lnTo>
                <a:lnTo>
                  <a:pt x="555" y="77"/>
                </a:lnTo>
                <a:lnTo>
                  <a:pt x="556" y="76"/>
                </a:lnTo>
                <a:lnTo>
                  <a:pt x="557" y="74"/>
                </a:lnTo>
                <a:lnTo>
                  <a:pt x="560" y="71"/>
                </a:lnTo>
                <a:lnTo>
                  <a:pt x="560" y="70"/>
                </a:lnTo>
                <a:lnTo>
                  <a:pt x="561" y="69"/>
                </a:lnTo>
                <a:lnTo>
                  <a:pt x="562" y="68"/>
                </a:lnTo>
                <a:lnTo>
                  <a:pt x="563" y="68"/>
                </a:lnTo>
                <a:lnTo>
                  <a:pt x="566" y="65"/>
                </a:lnTo>
                <a:lnTo>
                  <a:pt x="567" y="65"/>
                </a:lnTo>
                <a:lnTo>
                  <a:pt x="568" y="64"/>
                </a:lnTo>
                <a:lnTo>
                  <a:pt x="568" y="63"/>
                </a:lnTo>
                <a:lnTo>
                  <a:pt x="569" y="62"/>
                </a:lnTo>
                <a:lnTo>
                  <a:pt x="570" y="61"/>
                </a:lnTo>
                <a:lnTo>
                  <a:pt x="570" y="60"/>
                </a:lnTo>
                <a:lnTo>
                  <a:pt x="570" y="58"/>
                </a:lnTo>
                <a:lnTo>
                  <a:pt x="571" y="56"/>
                </a:lnTo>
                <a:lnTo>
                  <a:pt x="571" y="50"/>
                </a:lnTo>
                <a:lnTo>
                  <a:pt x="572" y="49"/>
                </a:lnTo>
                <a:lnTo>
                  <a:pt x="572" y="48"/>
                </a:lnTo>
                <a:lnTo>
                  <a:pt x="573" y="46"/>
                </a:lnTo>
                <a:lnTo>
                  <a:pt x="573" y="45"/>
                </a:lnTo>
                <a:lnTo>
                  <a:pt x="574" y="45"/>
                </a:lnTo>
                <a:lnTo>
                  <a:pt x="575" y="44"/>
                </a:lnTo>
                <a:lnTo>
                  <a:pt x="576" y="44"/>
                </a:lnTo>
                <a:lnTo>
                  <a:pt x="577" y="44"/>
                </a:lnTo>
                <a:lnTo>
                  <a:pt x="579" y="44"/>
                </a:lnTo>
                <a:lnTo>
                  <a:pt x="580" y="44"/>
                </a:lnTo>
                <a:lnTo>
                  <a:pt x="582" y="44"/>
                </a:lnTo>
                <a:lnTo>
                  <a:pt x="585" y="44"/>
                </a:lnTo>
                <a:lnTo>
                  <a:pt x="588" y="45"/>
                </a:lnTo>
                <a:lnTo>
                  <a:pt x="591" y="46"/>
                </a:lnTo>
                <a:lnTo>
                  <a:pt x="596" y="47"/>
                </a:lnTo>
                <a:lnTo>
                  <a:pt x="598" y="48"/>
                </a:lnTo>
                <a:lnTo>
                  <a:pt x="600" y="48"/>
                </a:lnTo>
                <a:lnTo>
                  <a:pt x="600" y="48"/>
                </a:lnTo>
                <a:lnTo>
                  <a:pt x="601" y="48"/>
                </a:lnTo>
                <a:lnTo>
                  <a:pt x="602" y="48"/>
                </a:lnTo>
                <a:lnTo>
                  <a:pt x="603" y="48"/>
                </a:lnTo>
                <a:lnTo>
                  <a:pt x="604" y="48"/>
                </a:lnTo>
                <a:lnTo>
                  <a:pt x="605" y="47"/>
                </a:lnTo>
                <a:lnTo>
                  <a:pt x="606" y="47"/>
                </a:lnTo>
                <a:lnTo>
                  <a:pt x="607" y="46"/>
                </a:lnTo>
                <a:lnTo>
                  <a:pt x="608" y="45"/>
                </a:lnTo>
                <a:lnTo>
                  <a:pt x="609" y="44"/>
                </a:lnTo>
                <a:lnTo>
                  <a:pt x="610" y="43"/>
                </a:lnTo>
                <a:lnTo>
                  <a:pt x="611" y="43"/>
                </a:lnTo>
                <a:lnTo>
                  <a:pt x="611" y="42"/>
                </a:lnTo>
                <a:lnTo>
                  <a:pt x="612" y="41"/>
                </a:lnTo>
                <a:lnTo>
                  <a:pt x="612" y="40"/>
                </a:lnTo>
                <a:lnTo>
                  <a:pt x="613" y="39"/>
                </a:lnTo>
                <a:lnTo>
                  <a:pt x="613" y="36"/>
                </a:lnTo>
                <a:lnTo>
                  <a:pt x="614" y="34"/>
                </a:lnTo>
                <a:lnTo>
                  <a:pt x="614" y="34"/>
                </a:lnTo>
                <a:lnTo>
                  <a:pt x="614" y="33"/>
                </a:lnTo>
                <a:lnTo>
                  <a:pt x="615" y="32"/>
                </a:lnTo>
                <a:lnTo>
                  <a:pt x="615" y="32"/>
                </a:lnTo>
                <a:lnTo>
                  <a:pt x="616" y="31"/>
                </a:lnTo>
                <a:lnTo>
                  <a:pt x="617" y="30"/>
                </a:lnTo>
                <a:lnTo>
                  <a:pt x="619" y="29"/>
                </a:lnTo>
                <a:lnTo>
                  <a:pt x="620" y="28"/>
                </a:lnTo>
                <a:lnTo>
                  <a:pt x="623" y="27"/>
                </a:lnTo>
                <a:lnTo>
                  <a:pt x="628" y="24"/>
                </a:lnTo>
                <a:lnTo>
                  <a:pt x="630" y="23"/>
                </a:lnTo>
                <a:lnTo>
                  <a:pt x="631" y="23"/>
                </a:lnTo>
                <a:lnTo>
                  <a:pt x="631" y="22"/>
                </a:lnTo>
                <a:lnTo>
                  <a:pt x="632" y="21"/>
                </a:lnTo>
                <a:lnTo>
                  <a:pt x="633" y="20"/>
                </a:lnTo>
                <a:lnTo>
                  <a:pt x="633" y="19"/>
                </a:lnTo>
                <a:lnTo>
                  <a:pt x="634" y="18"/>
                </a:lnTo>
                <a:lnTo>
                  <a:pt x="634" y="17"/>
                </a:lnTo>
                <a:lnTo>
                  <a:pt x="634" y="13"/>
                </a:lnTo>
                <a:lnTo>
                  <a:pt x="635" y="11"/>
                </a:lnTo>
                <a:lnTo>
                  <a:pt x="636" y="9"/>
                </a:lnTo>
                <a:lnTo>
                  <a:pt x="637" y="6"/>
                </a:lnTo>
                <a:lnTo>
                  <a:pt x="637" y="5"/>
                </a:lnTo>
                <a:lnTo>
                  <a:pt x="638" y="3"/>
                </a:lnTo>
                <a:lnTo>
                  <a:pt x="638" y="1"/>
                </a:lnTo>
                <a:lnTo>
                  <a:pt x="638" y="0"/>
                </a:lnTo>
                <a:lnTo>
                  <a:pt x="639" y="0"/>
                </a:lnTo>
                <a:lnTo>
                  <a:pt x="639" y="0"/>
                </a:lnTo>
              </a:path>
            </a:pathLst>
          </a:custGeom>
          <a:noFill/>
          <a:ln w="26988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610" name="Freeform 263">
            <a:extLst>
              <a:ext uri="{FF2B5EF4-FFF2-40B4-BE49-F238E27FC236}">
                <a16:creationId xmlns:a16="http://schemas.microsoft.com/office/drawing/2014/main" id="{98DDFE3C-7BDF-4C41-9BE5-D78C66780F49}"/>
              </a:ext>
            </a:extLst>
          </p:cNvPr>
          <p:cNvSpPr>
            <a:spLocks/>
          </p:cNvSpPr>
          <p:nvPr/>
        </p:nvSpPr>
        <p:spPr bwMode="auto">
          <a:xfrm>
            <a:off x="8292672" y="2087513"/>
            <a:ext cx="198714" cy="152857"/>
          </a:xfrm>
          <a:custGeom>
            <a:avLst/>
            <a:gdLst>
              <a:gd name="T0" fmla="*/ 109 w 195"/>
              <a:gd name="T1" fmla="*/ 3 h 150"/>
              <a:gd name="T2" fmla="*/ 93 w 195"/>
              <a:gd name="T3" fmla="*/ 10 h 150"/>
              <a:gd name="T4" fmla="*/ 75 w 195"/>
              <a:gd name="T5" fmla="*/ 18 h 150"/>
              <a:gd name="T6" fmla="*/ 60 w 195"/>
              <a:gd name="T7" fmla="*/ 21 h 150"/>
              <a:gd name="T8" fmla="*/ 54 w 195"/>
              <a:gd name="T9" fmla="*/ 24 h 150"/>
              <a:gd name="T10" fmla="*/ 50 w 195"/>
              <a:gd name="T11" fmla="*/ 34 h 150"/>
              <a:gd name="T12" fmla="*/ 46 w 195"/>
              <a:gd name="T13" fmla="*/ 38 h 150"/>
              <a:gd name="T14" fmla="*/ 36 w 195"/>
              <a:gd name="T15" fmla="*/ 36 h 150"/>
              <a:gd name="T16" fmla="*/ 29 w 195"/>
              <a:gd name="T17" fmla="*/ 34 h 150"/>
              <a:gd name="T18" fmla="*/ 19 w 195"/>
              <a:gd name="T19" fmla="*/ 38 h 150"/>
              <a:gd name="T20" fmla="*/ 2 w 195"/>
              <a:gd name="T21" fmla="*/ 44 h 150"/>
              <a:gd name="T22" fmla="*/ 0 w 195"/>
              <a:gd name="T23" fmla="*/ 47 h 150"/>
              <a:gd name="T24" fmla="*/ 6 w 195"/>
              <a:gd name="T25" fmla="*/ 51 h 150"/>
              <a:gd name="T26" fmla="*/ 18 w 195"/>
              <a:gd name="T27" fmla="*/ 62 h 150"/>
              <a:gd name="T28" fmla="*/ 17 w 195"/>
              <a:gd name="T29" fmla="*/ 66 h 150"/>
              <a:gd name="T30" fmla="*/ 10 w 195"/>
              <a:gd name="T31" fmla="*/ 72 h 150"/>
              <a:gd name="T32" fmla="*/ 9 w 195"/>
              <a:gd name="T33" fmla="*/ 77 h 150"/>
              <a:gd name="T34" fmla="*/ 16 w 195"/>
              <a:gd name="T35" fmla="*/ 88 h 150"/>
              <a:gd name="T36" fmla="*/ 28 w 195"/>
              <a:gd name="T37" fmla="*/ 100 h 150"/>
              <a:gd name="T38" fmla="*/ 30 w 195"/>
              <a:gd name="T39" fmla="*/ 106 h 150"/>
              <a:gd name="T40" fmla="*/ 28 w 195"/>
              <a:gd name="T41" fmla="*/ 113 h 150"/>
              <a:gd name="T42" fmla="*/ 31 w 195"/>
              <a:gd name="T43" fmla="*/ 117 h 150"/>
              <a:gd name="T44" fmla="*/ 39 w 195"/>
              <a:gd name="T45" fmla="*/ 122 h 150"/>
              <a:gd name="T46" fmla="*/ 41 w 195"/>
              <a:gd name="T47" fmla="*/ 126 h 150"/>
              <a:gd name="T48" fmla="*/ 41 w 195"/>
              <a:gd name="T49" fmla="*/ 133 h 150"/>
              <a:gd name="T50" fmla="*/ 42 w 195"/>
              <a:gd name="T51" fmla="*/ 137 h 150"/>
              <a:gd name="T52" fmla="*/ 42 w 195"/>
              <a:gd name="T53" fmla="*/ 144 h 150"/>
              <a:gd name="T54" fmla="*/ 45 w 195"/>
              <a:gd name="T55" fmla="*/ 148 h 150"/>
              <a:gd name="T56" fmla="*/ 57 w 195"/>
              <a:gd name="T57" fmla="*/ 150 h 150"/>
              <a:gd name="T58" fmla="*/ 65 w 195"/>
              <a:gd name="T59" fmla="*/ 149 h 150"/>
              <a:gd name="T60" fmla="*/ 69 w 195"/>
              <a:gd name="T61" fmla="*/ 142 h 150"/>
              <a:gd name="T62" fmla="*/ 78 w 195"/>
              <a:gd name="T63" fmla="*/ 138 h 150"/>
              <a:gd name="T64" fmla="*/ 92 w 195"/>
              <a:gd name="T65" fmla="*/ 133 h 150"/>
              <a:gd name="T66" fmla="*/ 107 w 195"/>
              <a:gd name="T67" fmla="*/ 122 h 150"/>
              <a:gd name="T68" fmla="*/ 117 w 195"/>
              <a:gd name="T69" fmla="*/ 118 h 150"/>
              <a:gd name="T70" fmla="*/ 124 w 195"/>
              <a:gd name="T71" fmla="*/ 112 h 150"/>
              <a:gd name="T72" fmla="*/ 133 w 195"/>
              <a:gd name="T73" fmla="*/ 109 h 150"/>
              <a:gd name="T74" fmla="*/ 145 w 195"/>
              <a:gd name="T75" fmla="*/ 109 h 150"/>
              <a:gd name="T76" fmla="*/ 156 w 195"/>
              <a:gd name="T77" fmla="*/ 114 h 150"/>
              <a:gd name="T78" fmla="*/ 165 w 195"/>
              <a:gd name="T79" fmla="*/ 117 h 150"/>
              <a:gd name="T80" fmla="*/ 171 w 195"/>
              <a:gd name="T81" fmla="*/ 116 h 150"/>
              <a:gd name="T82" fmla="*/ 179 w 195"/>
              <a:gd name="T83" fmla="*/ 107 h 150"/>
              <a:gd name="T84" fmla="*/ 178 w 195"/>
              <a:gd name="T85" fmla="*/ 92 h 150"/>
              <a:gd name="T86" fmla="*/ 176 w 195"/>
              <a:gd name="T87" fmla="*/ 87 h 150"/>
              <a:gd name="T88" fmla="*/ 173 w 195"/>
              <a:gd name="T89" fmla="*/ 82 h 150"/>
              <a:gd name="T90" fmla="*/ 177 w 195"/>
              <a:gd name="T91" fmla="*/ 77 h 150"/>
              <a:gd name="T92" fmla="*/ 191 w 195"/>
              <a:gd name="T93" fmla="*/ 68 h 150"/>
              <a:gd name="T94" fmla="*/ 195 w 195"/>
              <a:gd name="T95" fmla="*/ 62 h 150"/>
              <a:gd name="T96" fmla="*/ 193 w 195"/>
              <a:gd name="T97" fmla="*/ 56 h 150"/>
              <a:gd name="T98" fmla="*/ 183 w 195"/>
              <a:gd name="T99" fmla="*/ 47 h 150"/>
              <a:gd name="T100" fmla="*/ 177 w 195"/>
              <a:gd name="T101" fmla="*/ 40 h 150"/>
              <a:gd name="T102" fmla="*/ 166 w 195"/>
              <a:gd name="T103" fmla="*/ 33 h 150"/>
              <a:gd name="T104" fmla="*/ 155 w 195"/>
              <a:gd name="T105" fmla="*/ 28 h 150"/>
              <a:gd name="T106" fmla="*/ 150 w 195"/>
              <a:gd name="T107" fmla="*/ 19 h 150"/>
              <a:gd name="T108" fmla="*/ 143 w 195"/>
              <a:gd name="T109" fmla="*/ 16 h 150"/>
              <a:gd name="T110" fmla="*/ 129 w 195"/>
              <a:gd name="T111" fmla="*/ 6 h 150"/>
              <a:gd name="T112" fmla="*/ 125 w 195"/>
              <a:gd name="T113" fmla="*/ 2 h 150"/>
              <a:gd name="T114" fmla="*/ 123 w 195"/>
              <a:gd name="T115" fmla="*/ 0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95" h="150">
                <a:moveTo>
                  <a:pt x="123" y="0"/>
                </a:moveTo>
                <a:lnTo>
                  <a:pt x="123" y="0"/>
                </a:lnTo>
                <a:lnTo>
                  <a:pt x="122" y="1"/>
                </a:lnTo>
                <a:lnTo>
                  <a:pt x="119" y="1"/>
                </a:lnTo>
                <a:lnTo>
                  <a:pt x="112" y="3"/>
                </a:lnTo>
                <a:lnTo>
                  <a:pt x="109" y="3"/>
                </a:lnTo>
                <a:lnTo>
                  <a:pt x="106" y="4"/>
                </a:lnTo>
                <a:lnTo>
                  <a:pt x="102" y="5"/>
                </a:lnTo>
                <a:lnTo>
                  <a:pt x="100" y="6"/>
                </a:lnTo>
                <a:lnTo>
                  <a:pt x="99" y="7"/>
                </a:lnTo>
                <a:lnTo>
                  <a:pt x="95" y="9"/>
                </a:lnTo>
                <a:lnTo>
                  <a:pt x="93" y="10"/>
                </a:lnTo>
                <a:lnTo>
                  <a:pt x="90" y="11"/>
                </a:lnTo>
                <a:lnTo>
                  <a:pt x="85" y="13"/>
                </a:lnTo>
                <a:lnTo>
                  <a:pt x="84" y="13"/>
                </a:lnTo>
                <a:lnTo>
                  <a:pt x="83" y="14"/>
                </a:lnTo>
                <a:lnTo>
                  <a:pt x="77" y="17"/>
                </a:lnTo>
                <a:lnTo>
                  <a:pt x="75" y="18"/>
                </a:lnTo>
                <a:lnTo>
                  <a:pt x="73" y="18"/>
                </a:lnTo>
                <a:lnTo>
                  <a:pt x="69" y="20"/>
                </a:lnTo>
                <a:lnTo>
                  <a:pt x="68" y="20"/>
                </a:lnTo>
                <a:lnTo>
                  <a:pt x="66" y="20"/>
                </a:lnTo>
                <a:lnTo>
                  <a:pt x="62" y="20"/>
                </a:lnTo>
                <a:lnTo>
                  <a:pt x="60" y="21"/>
                </a:lnTo>
                <a:lnTo>
                  <a:pt x="59" y="21"/>
                </a:lnTo>
                <a:lnTo>
                  <a:pt x="58" y="21"/>
                </a:lnTo>
                <a:lnTo>
                  <a:pt x="57" y="22"/>
                </a:lnTo>
                <a:lnTo>
                  <a:pt x="56" y="22"/>
                </a:lnTo>
                <a:lnTo>
                  <a:pt x="55" y="23"/>
                </a:lnTo>
                <a:lnTo>
                  <a:pt x="54" y="24"/>
                </a:lnTo>
                <a:lnTo>
                  <a:pt x="54" y="25"/>
                </a:lnTo>
                <a:lnTo>
                  <a:pt x="53" y="26"/>
                </a:lnTo>
                <a:lnTo>
                  <a:pt x="52" y="27"/>
                </a:lnTo>
                <a:lnTo>
                  <a:pt x="52" y="29"/>
                </a:lnTo>
                <a:lnTo>
                  <a:pt x="51" y="32"/>
                </a:lnTo>
                <a:lnTo>
                  <a:pt x="50" y="34"/>
                </a:lnTo>
                <a:lnTo>
                  <a:pt x="50" y="35"/>
                </a:lnTo>
                <a:lnTo>
                  <a:pt x="50" y="36"/>
                </a:lnTo>
                <a:lnTo>
                  <a:pt x="49" y="36"/>
                </a:lnTo>
                <a:lnTo>
                  <a:pt x="48" y="37"/>
                </a:lnTo>
                <a:lnTo>
                  <a:pt x="47" y="37"/>
                </a:lnTo>
                <a:lnTo>
                  <a:pt x="46" y="38"/>
                </a:lnTo>
                <a:lnTo>
                  <a:pt x="44" y="38"/>
                </a:lnTo>
                <a:lnTo>
                  <a:pt x="42" y="38"/>
                </a:lnTo>
                <a:lnTo>
                  <a:pt x="40" y="37"/>
                </a:lnTo>
                <a:lnTo>
                  <a:pt x="39" y="37"/>
                </a:lnTo>
                <a:lnTo>
                  <a:pt x="37" y="37"/>
                </a:lnTo>
                <a:lnTo>
                  <a:pt x="36" y="36"/>
                </a:lnTo>
                <a:lnTo>
                  <a:pt x="34" y="35"/>
                </a:lnTo>
                <a:lnTo>
                  <a:pt x="33" y="34"/>
                </a:lnTo>
                <a:lnTo>
                  <a:pt x="32" y="34"/>
                </a:lnTo>
                <a:lnTo>
                  <a:pt x="31" y="34"/>
                </a:lnTo>
                <a:lnTo>
                  <a:pt x="30" y="34"/>
                </a:lnTo>
                <a:lnTo>
                  <a:pt x="29" y="34"/>
                </a:lnTo>
                <a:lnTo>
                  <a:pt x="28" y="34"/>
                </a:lnTo>
                <a:lnTo>
                  <a:pt x="27" y="34"/>
                </a:lnTo>
                <a:lnTo>
                  <a:pt x="26" y="35"/>
                </a:lnTo>
                <a:lnTo>
                  <a:pt x="23" y="36"/>
                </a:lnTo>
                <a:lnTo>
                  <a:pt x="21" y="37"/>
                </a:lnTo>
                <a:lnTo>
                  <a:pt x="19" y="38"/>
                </a:lnTo>
                <a:lnTo>
                  <a:pt x="15" y="39"/>
                </a:lnTo>
                <a:lnTo>
                  <a:pt x="12" y="40"/>
                </a:lnTo>
                <a:lnTo>
                  <a:pt x="9" y="41"/>
                </a:lnTo>
                <a:lnTo>
                  <a:pt x="5" y="43"/>
                </a:lnTo>
                <a:lnTo>
                  <a:pt x="3" y="43"/>
                </a:lnTo>
                <a:lnTo>
                  <a:pt x="2" y="44"/>
                </a:lnTo>
                <a:lnTo>
                  <a:pt x="1" y="45"/>
                </a:lnTo>
                <a:lnTo>
                  <a:pt x="1" y="45"/>
                </a:lnTo>
                <a:lnTo>
                  <a:pt x="0" y="46"/>
                </a:lnTo>
                <a:lnTo>
                  <a:pt x="0" y="46"/>
                </a:lnTo>
                <a:lnTo>
                  <a:pt x="0" y="47"/>
                </a:lnTo>
                <a:lnTo>
                  <a:pt x="0" y="47"/>
                </a:lnTo>
                <a:lnTo>
                  <a:pt x="1" y="47"/>
                </a:lnTo>
                <a:lnTo>
                  <a:pt x="1" y="48"/>
                </a:lnTo>
                <a:lnTo>
                  <a:pt x="2" y="48"/>
                </a:lnTo>
                <a:lnTo>
                  <a:pt x="4" y="49"/>
                </a:lnTo>
                <a:lnTo>
                  <a:pt x="5" y="50"/>
                </a:lnTo>
                <a:lnTo>
                  <a:pt x="6" y="51"/>
                </a:lnTo>
                <a:lnTo>
                  <a:pt x="7" y="51"/>
                </a:lnTo>
                <a:lnTo>
                  <a:pt x="9" y="53"/>
                </a:lnTo>
                <a:lnTo>
                  <a:pt x="12" y="56"/>
                </a:lnTo>
                <a:lnTo>
                  <a:pt x="15" y="60"/>
                </a:lnTo>
                <a:lnTo>
                  <a:pt x="17" y="62"/>
                </a:lnTo>
                <a:lnTo>
                  <a:pt x="18" y="62"/>
                </a:lnTo>
                <a:lnTo>
                  <a:pt x="18" y="63"/>
                </a:lnTo>
                <a:lnTo>
                  <a:pt x="18" y="64"/>
                </a:lnTo>
                <a:lnTo>
                  <a:pt x="18" y="64"/>
                </a:lnTo>
                <a:lnTo>
                  <a:pt x="18" y="65"/>
                </a:lnTo>
                <a:lnTo>
                  <a:pt x="18" y="66"/>
                </a:lnTo>
                <a:lnTo>
                  <a:pt x="17" y="66"/>
                </a:lnTo>
                <a:lnTo>
                  <a:pt x="16" y="67"/>
                </a:lnTo>
                <a:lnTo>
                  <a:pt x="13" y="69"/>
                </a:lnTo>
                <a:lnTo>
                  <a:pt x="12" y="70"/>
                </a:lnTo>
                <a:lnTo>
                  <a:pt x="12" y="70"/>
                </a:lnTo>
                <a:lnTo>
                  <a:pt x="11" y="71"/>
                </a:lnTo>
                <a:lnTo>
                  <a:pt x="10" y="72"/>
                </a:lnTo>
                <a:lnTo>
                  <a:pt x="9" y="73"/>
                </a:lnTo>
                <a:lnTo>
                  <a:pt x="9" y="75"/>
                </a:lnTo>
                <a:lnTo>
                  <a:pt x="9" y="75"/>
                </a:lnTo>
                <a:lnTo>
                  <a:pt x="9" y="76"/>
                </a:lnTo>
                <a:lnTo>
                  <a:pt x="9" y="76"/>
                </a:lnTo>
                <a:lnTo>
                  <a:pt x="9" y="77"/>
                </a:lnTo>
                <a:lnTo>
                  <a:pt x="10" y="78"/>
                </a:lnTo>
                <a:lnTo>
                  <a:pt x="12" y="81"/>
                </a:lnTo>
                <a:lnTo>
                  <a:pt x="13" y="82"/>
                </a:lnTo>
                <a:lnTo>
                  <a:pt x="13" y="83"/>
                </a:lnTo>
                <a:lnTo>
                  <a:pt x="15" y="87"/>
                </a:lnTo>
                <a:lnTo>
                  <a:pt x="16" y="88"/>
                </a:lnTo>
                <a:lnTo>
                  <a:pt x="17" y="90"/>
                </a:lnTo>
                <a:lnTo>
                  <a:pt x="18" y="91"/>
                </a:lnTo>
                <a:lnTo>
                  <a:pt x="19" y="93"/>
                </a:lnTo>
                <a:lnTo>
                  <a:pt x="21" y="95"/>
                </a:lnTo>
                <a:lnTo>
                  <a:pt x="23" y="97"/>
                </a:lnTo>
                <a:lnTo>
                  <a:pt x="28" y="100"/>
                </a:lnTo>
                <a:lnTo>
                  <a:pt x="29" y="101"/>
                </a:lnTo>
                <a:lnTo>
                  <a:pt x="29" y="102"/>
                </a:lnTo>
                <a:lnTo>
                  <a:pt x="30" y="103"/>
                </a:lnTo>
                <a:lnTo>
                  <a:pt x="30" y="104"/>
                </a:lnTo>
                <a:lnTo>
                  <a:pt x="30" y="105"/>
                </a:lnTo>
                <a:lnTo>
                  <a:pt x="30" y="106"/>
                </a:lnTo>
                <a:lnTo>
                  <a:pt x="30" y="107"/>
                </a:lnTo>
                <a:lnTo>
                  <a:pt x="30" y="108"/>
                </a:lnTo>
                <a:lnTo>
                  <a:pt x="29" y="110"/>
                </a:lnTo>
                <a:lnTo>
                  <a:pt x="29" y="111"/>
                </a:lnTo>
                <a:lnTo>
                  <a:pt x="28" y="112"/>
                </a:lnTo>
                <a:lnTo>
                  <a:pt x="28" y="113"/>
                </a:lnTo>
                <a:lnTo>
                  <a:pt x="28" y="113"/>
                </a:lnTo>
                <a:lnTo>
                  <a:pt x="29" y="114"/>
                </a:lnTo>
                <a:lnTo>
                  <a:pt x="29" y="115"/>
                </a:lnTo>
                <a:lnTo>
                  <a:pt x="29" y="116"/>
                </a:lnTo>
                <a:lnTo>
                  <a:pt x="30" y="116"/>
                </a:lnTo>
                <a:lnTo>
                  <a:pt x="31" y="117"/>
                </a:lnTo>
                <a:lnTo>
                  <a:pt x="32" y="118"/>
                </a:lnTo>
                <a:lnTo>
                  <a:pt x="33" y="119"/>
                </a:lnTo>
                <a:lnTo>
                  <a:pt x="34" y="119"/>
                </a:lnTo>
                <a:lnTo>
                  <a:pt x="35" y="120"/>
                </a:lnTo>
                <a:lnTo>
                  <a:pt x="38" y="121"/>
                </a:lnTo>
                <a:lnTo>
                  <a:pt x="39" y="122"/>
                </a:lnTo>
                <a:lnTo>
                  <a:pt x="40" y="123"/>
                </a:lnTo>
                <a:lnTo>
                  <a:pt x="40" y="123"/>
                </a:lnTo>
                <a:lnTo>
                  <a:pt x="41" y="124"/>
                </a:lnTo>
                <a:lnTo>
                  <a:pt x="41" y="124"/>
                </a:lnTo>
                <a:lnTo>
                  <a:pt x="41" y="125"/>
                </a:lnTo>
                <a:lnTo>
                  <a:pt x="41" y="126"/>
                </a:lnTo>
                <a:lnTo>
                  <a:pt x="41" y="127"/>
                </a:lnTo>
                <a:lnTo>
                  <a:pt x="41" y="128"/>
                </a:lnTo>
                <a:lnTo>
                  <a:pt x="41" y="131"/>
                </a:lnTo>
                <a:lnTo>
                  <a:pt x="41" y="132"/>
                </a:lnTo>
                <a:lnTo>
                  <a:pt x="41" y="132"/>
                </a:lnTo>
                <a:lnTo>
                  <a:pt x="41" y="133"/>
                </a:lnTo>
                <a:lnTo>
                  <a:pt x="42" y="134"/>
                </a:lnTo>
                <a:lnTo>
                  <a:pt x="42" y="134"/>
                </a:lnTo>
                <a:lnTo>
                  <a:pt x="42" y="135"/>
                </a:lnTo>
                <a:lnTo>
                  <a:pt x="42" y="135"/>
                </a:lnTo>
                <a:lnTo>
                  <a:pt x="42" y="136"/>
                </a:lnTo>
                <a:lnTo>
                  <a:pt x="42" y="137"/>
                </a:lnTo>
                <a:lnTo>
                  <a:pt x="41" y="139"/>
                </a:lnTo>
                <a:lnTo>
                  <a:pt x="41" y="140"/>
                </a:lnTo>
                <a:lnTo>
                  <a:pt x="41" y="142"/>
                </a:lnTo>
                <a:lnTo>
                  <a:pt x="41" y="142"/>
                </a:lnTo>
                <a:lnTo>
                  <a:pt x="41" y="143"/>
                </a:lnTo>
                <a:lnTo>
                  <a:pt x="42" y="144"/>
                </a:lnTo>
                <a:lnTo>
                  <a:pt x="42" y="145"/>
                </a:lnTo>
                <a:lnTo>
                  <a:pt x="43" y="145"/>
                </a:lnTo>
                <a:lnTo>
                  <a:pt x="43" y="146"/>
                </a:lnTo>
                <a:lnTo>
                  <a:pt x="44" y="147"/>
                </a:lnTo>
                <a:lnTo>
                  <a:pt x="44" y="147"/>
                </a:lnTo>
                <a:lnTo>
                  <a:pt x="45" y="148"/>
                </a:lnTo>
                <a:lnTo>
                  <a:pt x="46" y="148"/>
                </a:lnTo>
                <a:lnTo>
                  <a:pt x="47" y="148"/>
                </a:lnTo>
                <a:lnTo>
                  <a:pt x="48" y="149"/>
                </a:lnTo>
                <a:lnTo>
                  <a:pt x="50" y="149"/>
                </a:lnTo>
                <a:lnTo>
                  <a:pt x="52" y="149"/>
                </a:lnTo>
                <a:lnTo>
                  <a:pt x="57" y="150"/>
                </a:lnTo>
                <a:lnTo>
                  <a:pt x="59" y="150"/>
                </a:lnTo>
                <a:lnTo>
                  <a:pt x="62" y="150"/>
                </a:lnTo>
                <a:lnTo>
                  <a:pt x="63" y="150"/>
                </a:lnTo>
                <a:lnTo>
                  <a:pt x="64" y="149"/>
                </a:lnTo>
                <a:lnTo>
                  <a:pt x="64" y="149"/>
                </a:lnTo>
                <a:lnTo>
                  <a:pt x="65" y="149"/>
                </a:lnTo>
                <a:lnTo>
                  <a:pt x="65" y="148"/>
                </a:lnTo>
                <a:lnTo>
                  <a:pt x="65" y="148"/>
                </a:lnTo>
                <a:lnTo>
                  <a:pt x="66" y="147"/>
                </a:lnTo>
                <a:lnTo>
                  <a:pt x="68" y="144"/>
                </a:lnTo>
                <a:lnTo>
                  <a:pt x="69" y="142"/>
                </a:lnTo>
                <a:lnTo>
                  <a:pt x="69" y="142"/>
                </a:lnTo>
                <a:lnTo>
                  <a:pt x="70" y="141"/>
                </a:lnTo>
                <a:lnTo>
                  <a:pt x="71" y="140"/>
                </a:lnTo>
                <a:lnTo>
                  <a:pt x="71" y="140"/>
                </a:lnTo>
                <a:lnTo>
                  <a:pt x="72" y="139"/>
                </a:lnTo>
                <a:lnTo>
                  <a:pt x="73" y="139"/>
                </a:lnTo>
                <a:lnTo>
                  <a:pt x="78" y="138"/>
                </a:lnTo>
                <a:lnTo>
                  <a:pt x="80" y="137"/>
                </a:lnTo>
                <a:lnTo>
                  <a:pt x="81" y="137"/>
                </a:lnTo>
                <a:lnTo>
                  <a:pt x="84" y="136"/>
                </a:lnTo>
                <a:lnTo>
                  <a:pt x="88" y="135"/>
                </a:lnTo>
                <a:lnTo>
                  <a:pt x="91" y="134"/>
                </a:lnTo>
                <a:lnTo>
                  <a:pt x="92" y="133"/>
                </a:lnTo>
                <a:lnTo>
                  <a:pt x="93" y="133"/>
                </a:lnTo>
                <a:lnTo>
                  <a:pt x="94" y="132"/>
                </a:lnTo>
                <a:lnTo>
                  <a:pt x="95" y="131"/>
                </a:lnTo>
                <a:lnTo>
                  <a:pt x="103" y="125"/>
                </a:lnTo>
                <a:lnTo>
                  <a:pt x="106" y="123"/>
                </a:lnTo>
                <a:lnTo>
                  <a:pt x="107" y="122"/>
                </a:lnTo>
                <a:lnTo>
                  <a:pt x="108" y="121"/>
                </a:lnTo>
                <a:lnTo>
                  <a:pt x="110" y="120"/>
                </a:lnTo>
                <a:lnTo>
                  <a:pt x="112" y="120"/>
                </a:lnTo>
                <a:lnTo>
                  <a:pt x="115" y="119"/>
                </a:lnTo>
                <a:lnTo>
                  <a:pt x="116" y="118"/>
                </a:lnTo>
                <a:lnTo>
                  <a:pt x="117" y="118"/>
                </a:lnTo>
                <a:lnTo>
                  <a:pt x="119" y="117"/>
                </a:lnTo>
                <a:lnTo>
                  <a:pt x="120" y="116"/>
                </a:lnTo>
                <a:lnTo>
                  <a:pt x="121" y="115"/>
                </a:lnTo>
                <a:lnTo>
                  <a:pt x="123" y="113"/>
                </a:lnTo>
                <a:lnTo>
                  <a:pt x="124" y="112"/>
                </a:lnTo>
                <a:lnTo>
                  <a:pt x="124" y="112"/>
                </a:lnTo>
                <a:lnTo>
                  <a:pt x="125" y="111"/>
                </a:lnTo>
                <a:lnTo>
                  <a:pt x="126" y="111"/>
                </a:lnTo>
                <a:lnTo>
                  <a:pt x="127" y="110"/>
                </a:lnTo>
                <a:lnTo>
                  <a:pt x="128" y="110"/>
                </a:lnTo>
                <a:lnTo>
                  <a:pt x="129" y="110"/>
                </a:lnTo>
                <a:lnTo>
                  <a:pt x="133" y="109"/>
                </a:lnTo>
                <a:lnTo>
                  <a:pt x="135" y="109"/>
                </a:lnTo>
                <a:lnTo>
                  <a:pt x="136" y="109"/>
                </a:lnTo>
                <a:lnTo>
                  <a:pt x="140" y="109"/>
                </a:lnTo>
                <a:lnTo>
                  <a:pt x="143" y="109"/>
                </a:lnTo>
                <a:lnTo>
                  <a:pt x="144" y="109"/>
                </a:lnTo>
                <a:lnTo>
                  <a:pt x="145" y="109"/>
                </a:lnTo>
                <a:lnTo>
                  <a:pt x="146" y="109"/>
                </a:lnTo>
                <a:lnTo>
                  <a:pt x="148" y="110"/>
                </a:lnTo>
                <a:lnTo>
                  <a:pt x="150" y="110"/>
                </a:lnTo>
                <a:lnTo>
                  <a:pt x="151" y="111"/>
                </a:lnTo>
                <a:lnTo>
                  <a:pt x="153" y="112"/>
                </a:lnTo>
                <a:lnTo>
                  <a:pt x="156" y="114"/>
                </a:lnTo>
                <a:lnTo>
                  <a:pt x="158" y="115"/>
                </a:lnTo>
                <a:lnTo>
                  <a:pt x="159" y="116"/>
                </a:lnTo>
                <a:lnTo>
                  <a:pt x="160" y="116"/>
                </a:lnTo>
                <a:lnTo>
                  <a:pt x="162" y="117"/>
                </a:lnTo>
                <a:lnTo>
                  <a:pt x="163" y="117"/>
                </a:lnTo>
                <a:lnTo>
                  <a:pt x="165" y="117"/>
                </a:lnTo>
                <a:lnTo>
                  <a:pt x="167" y="117"/>
                </a:lnTo>
                <a:lnTo>
                  <a:pt x="168" y="117"/>
                </a:lnTo>
                <a:lnTo>
                  <a:pt x="169" y="117"/>
                </a:lnTo>
                <a:lnTo>
                  <a:pt x="170" y="117"/>
                </a:lnTo>
                <a:lnTo>
                  <a:pt x="170" y="116"/>
                </a:lnTo>
                <a:lnTo>
                  <a:pt x="171" y="116"/>
                </a:lnTo>
                <a:lnTo>
                  <a:pt x="173" y="114"/>
                </a:lnTo>
                <a:lnTo>
                  <a:pt x="176" y="112"/>
                </a:lnTo>
                <a:lnTo>
                  <a:pt x="177" y="111"/>
                </a:lnTo>
                <a:lnTo>
                  <a:pt x="178" y="110"/>
                </a:lnTo>
                <a:lnTo>
                  <a:pt x="179" y="109"/>
                </a:lnTo>
                <a:lnTo>
                  <a:pt x="179" y="107"/>
                </a:lnTo>
                <a:lnTo>
                  <a:pt x="180" y="106"/>
                </a:lnTo>
                <a:lnTo>
                  <a:pt x="180" y="105"/>
                </a:lnTo>
                <a:lnTo>
                  <a:pt x="180" y="104"/>
                </a:lnTo>
                <a:lnTo>
                  <a:pt x="180" y="101"/>
                </a:lnTo>
                <a:lnTo>
                  <a:pt x="179" y="96"/>
                </a:lnTo>
                <a:lnTo>
                  <a:pt x="178" y="92"/>
                </a:lnTo>
                <a:lnTo>
                  <a:pt x="178" y="91"/>
                </a:lnTo>
                <a:lnTo>
                  <a:pt x="178" y="91"/>
                </a:lnTo>
                <a:lnTo>
                  <a:pt x="178" y="90"/>
                </a:lnTo>
                <a:lnTo>
                  <a:pt x="177" y="89"/>
                </a:lnTo>
                <a:lnTo>
                  <a:pt x="177" y="88"/>
                </a:lnTo>
                <a:lnTo>
                  <a:pt x="176" y="87"/>
                </a:lnTo>
                <a:lnTo>
                  <a:pt x="174" y="86"/>
                </a:lnTo>
                <a:lnTo>
                  <a:pt x="174" y="85"/>
                </a:lnTo>
                <a:lnTo>
                  <a:pt x="174" y="85"/>
                </a:lnTo>
                <a:lnTo>
                  <a:pt x="174" y="84"/>
                </a:lnTo>
                <a:lnTo>
                  <a:pt x="173" y="83"/>
                </a:lnTo>
                <a:lnTo>
                  <a:pt x="173" y="82"/>
                </a:lnTo>
                <a:lnTo>
                  <a:pt x="174" y="81"/>
                </a:lnTo>
                <a:lnTo>
                  <a:pt x="174" y="80"/>
                </a:lnTo>
                <a:lnTo>
                  <a:pt x="174" y="80"/>
                </a:lnTo>
                <a:lnTo>
                  <a:pt x="175" y="79"/>
                </a:lnTo>
                <a:lnTo>
                  <a:pt x="176" y="78"/>
                </a:lnTo>
                <a:lnTo>
                  <a:pt x="177" y="77"/>
                </a:lnTo>
                <a:lnTo>
                  <a:pt x="178" y="76"/>
                </a:lnTo>
                <a:lnTo>
                  <a:pt x="179" y="76"/>
                </a:lnTo>
                <a:lnTo>
                  <a:pt x="186" y="72"/>
                </a:lnTo>
                <a:lnTo>
                  <a:pt x="189" y="70"/>
                </a:lnTo>
                <a:lnTo>
                  <a:pt x="190" y="69"/>
                </a:lnTo>
                <a:lnTo>
                  <a:pt x="191" y="68"/>
                </a:lnTo>
                <a:lnTo>
                  <a:pt x="192" y="67"/>
                </a:lnTo>
                <a:lnTo>
                  <a:pt x="193" y="67"/>
                </a:lnTo>
                <a:lnTo>
                  <a:pt x="193" y="66"/>
                </a:lnTo>
                <a:lnTo>
                  <a:pt x="194" y="65"/>
                </a:lnTo>
                <a:lnTo>
                  <a:pt x="195" y="63"/>
                </a:lnTo>
                <a:lnTo>
                  <a:pt x="195" y="62"/>
                </a:lnTo>
                <a:lnTo>
                  <a:pt x="195" y="61"/>
                </a:lnTo>
                <a:lnTo>
                  <a:pt x="195" y="60"/>
                </a:lnTo>
                <a:lnTo>
                  <a:pt x="195" y="60"/>
                </a:lnTo>
                <a:lnTo>
                  <a:pt x="195" y="58"/>
                </a:lnTo>
                <a:lnTo>
                  <a:pt x="194" y="57"/>
                </a:lnTo>
                <a:lnTo>
                  <a:pt x="193" y="56"/>
                </a:lnTo>
                <a:lnTo>
                  <a:pt x="193" y="55"/>
                </a:lnTo>
                <a:lnTo>
                  <a:pt x="191" y="53"/>
                </a:lnTo>
                <a:lnTo>
                  <a:pt x="190" y="52"/>
                </a:lnTo>
                <a:lnTo>
                  <a:pt x="189" y="52"/>
                </a:lnTo>
                <a:lnTo>
                  <a:pt x="188" y="51"/>
                </a:lnTo>
                <a:lnTo>
                  <a:pt x="183" y="47"/>
                </a:lnTo>
                <a:lnTo>
                  <a:pt x="182" y="46"/>
                </a:lnTo>
                <a:lnTo>
                  <a:pt x="182" y="45"/>
                </a:lnTo>
                <a:lnTo>
                  <a:pt x="181" y="45"/>
                </a:lnTo>
                <a:lnTo>
                  <a:pt x="180" y="44"/>
                </a:lnTo>
                <a:lnTo>
                  <a:pt x="178" y="41"/>
                </a:lnTo>
                <a:lnTo>
                  <a:pt x="177" y="40"/>
                </a:lnTo>
                <a:lnTo>
                  <a:pt x="176" y="39"/>
                </a:lnTo>
                <a:lnTo>
                  <a:pt x="175" y="38"/>
                </a:lnTo>
                <a:lnTo>
                  <a:pt x="174" y="37"/>
                </a:lnTo>
                <a:lnTo>
                  <a:pt x="173" y="36"/>
                </a:lnTo>
                <a:lnTo>
                  <a:pt x="168" y="34"/>
                </a:lnTo>
                <a:lnTo>
                  <a:pt x="166" y="33"/>
                </a:lnTo>
                <a:lnTo>
                  <a:pt x="161" y="31"/>
                </a:lnTo>
                <a:lnTo>
                  <a:pt x="159" y="31"/>
                </a:lnTo>
                <a:lnTo>
                  <a:pt x="158" y="30"/>
                </a:lnTo>
                <a:lnTo>
                  <a:pt x="157" y="30"/>
                </a:lnTo>
                <a:lnTo>
                  <a:pt x="156" y="29"/>
                </a:lnTo>
                <a:lnTo>
                  <a:pt x="155" y="28"/>
                </a:lnTo>
                <a:lnTo>
                  <a:pt x="154" y="27"/>
                </a:lnTo>
                <a:lnTo>
                  <a:pt x="153" y="26"/>
                </a:lnTo>
                <a:lnTo>
                  <a:pt x="152" y="25"/>
                </a:lnTo>
                <a:lnTo>
                  <a:pt x="152" y="24"/>
                </a:lnTo>
                <a:lnTo>
                  <a:pt x="151" y="23"/>
                </a:lnTo>
                <a:lnTo>
                  <a:pt x="150" y="19"/>
                </a:lnTo>
                <a:lnTo>
                  <a:pt x="149" y="18"/>
                </a:lnTo>
                <a:lnTo>
                  <a:pt x="149" y="18"/>
                </a:lnTo>
                <a:lnTo>
                  <a:pt x="148" y="17"/>
                </a:lnTo>
                <a:lnTo>
                  <a:pt x="147" y="17"/>
                </a:lnTo>
                <a:lnTo>
                  <a:pt x="146" y="17"/>
                </a:lnTo>
                <a:lnTo>
                  <a:pt x="143" y="16"/>
                </a:lnTo>
                <a:lnTo>
                  <a:pt x="142" y="15"/>
                </a:lnTo>
                <a:lnTo>
                  <a:pt x="140" y="15"/>
                </a:lnTo>
                <a:lnTo>
                  <a:pt x="139" y="14"/>
                </a:lnTo>
                <a:lnTo>
                  <a:pt x="135" y="10"/>
                </a:lnTo>
                <a:lnTo>
                  <a:pt x="132" y="9"/>
                </a:lnTo>
                <a:lnTo>
                  <a:pt x="129" y="6"/>
                </a:lnTo>
                <a:lnTo>
                  <a:pt x="128" y="6"/>
                </a:lnTo>
                <a:lnTo>
                  <a:pt x="127" y="5"/>
                </a:lnTo>
                <a:lnTo>
                  <a:pt x="126" y="4"/>
                </a:lnTo>
                <a:lnTo>
                  <a:pt x="126" y="4"/>
                </a:lnTo>
                <a:lnTo>
                  <a:pt x="125" y="3"/>
                </a:lnTo>
                <a:lnTo>
                  <a:pt x="125" y="2"/>
                </a:lnTo>
                <a:lnTo>
                  <a:pt x="125" y="1"/>
                </a:lnTo>
                <a:lnTo>
                  <a:pt x="125" y="1"/>
                </a:lnTo>
                <a:lnTo>
                  <a:pt x="125" y="1"/>
                </a:lnTo>
                <a:lnTo>
                  <a:pt x="125" y="0"/>
                </a:lnTo>
                <a:lnTo>
                  <a:pt x="124" y="0"/>
                </a:lnTo>
                <a:lnTo>
                  <a:pt x="123" y="0"/>
                </a:lnTo>
                <a:lnTo>
                  <a:pt x="123" y="0"/>
                </a:lnTo>
              </a:path>
            </a:pathLst>
          </a:custGeom>
          <a:solidFill>
            <a:srgbClr val="BED8E8"/>
          </a:solidFill>
          <a:ln w="26988">
            <a:solidFill>
              <a:srgbClr val="FFFFF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611" name="Freeform 264">
            <a:extLst>
              <a:ext uri="{FF2B5EF4-FFF2-40B4-BE49-F238E27FC236}">
                <a16:creationId xmlns:a16="http://schemas.microsoft.com/office/drawing/2014/main" id="{1A51D4D5-63F3-4460-980F-72AA6C471073}"/>
              </a:ext>
            </a:extLst>
          </p:cNvPr>
          <p:cNvSpPr>
            <a:spLocks/>
          </p:cNvSpPr>
          <p:nvPr/>
        </p:nvSpPr>
        <p:spPr bwMode="auto">
          <a:xfrm>
            <a:off x="7979825" y="2464560"/>
            <a:ext cx="902875" cy="703142"/>
          </a:xfrm>
          <a:custGeom>
            <a:avLst/>
            <a:gdLst>
              <a:gd name="T0" fmla="*/ 253 w 886"/>
              <a:gd name="T1" fmla="*/ 52 h 690"/>
              <a:gd name="T2" fmla="*/ 309 w 886"/>
              <a:gd name="T3" fmla="*/ 31 h 690"/>
              <a:gd name="T4" fmla="*/ 343 w 886"/>
              <a:gd name="T5" fmla="*/ 49 h 690"/>
              <a:gd name="T6" fmla="*/ 376 w 886"/>
              <a:gd name="T7" fmla="*/ 46 h 690"/>
              <a:gd name="T8" fmla="*/ 406 w 886"/>
              <a:gd name="T9" fmla="*/ 47 h 690"/>
              <a:gd name="T10" fmla="*/ 452 w 886"/>
              <a:gd name="T11" fmla="*/ 49 h 690"/>
              <a:gd name="T12" fmla="*/ 478 w 886"/>
              <a:gd name="T13" fmla="*/ 67 h 690"/>
              <a:gd name="T14" fmla="*/ 514 w 886"/>
              <a:gd name="T15" fmla="*/ 37 h 690"/>
              <a:gd name="T16" fmla="*/ 529 w 886"/>
              <a:gd name="T17" fmla="*/ 0 h 690"/>
              <a:gd name="T18" fmla="*/ 572 w 886"/>
              <a:gd name="T19" fmla="*/ 17 h 690"/>
              <a:gd name="T20" fmla="*/ 598 w 886"/>
              <a:gd name="T21" fmla="*/ 43 h 690"/>
              <a:gd name="T22" fmla="*/ 591 w 886"/>
              <a:gd name="T23" fmla="*/ 66 h 690"/>
              <a:gd name="T24" fmla="*/ 589 w 886"/>
              <a:gd name="T25" fmla="*/ 124 h 690"/>
              <a:gd name="T26" fmla="*/ 598 w 886"/>
              <a:gd name="T27" fmla="*/ 169 h 690"/>
              <a:gd name="T28" fmla="*/ 617 w 886"/>
              <a:gd name="T29" fmla="*/ 215 h 690"/>
              <a:gd name="T30" fmla="*/ 664 w 886"/>
              <a:gd name="T31" fmla="*/ 224 h 690"/>
              <a:gd name="T32" fmla="*/ 671 w 886"/>
              <a:gd name="T33" fmla="*/ 241 h 690"/>
              <a:gd name="T34" fmla="*/ 712 w 886"/>
              <a:gd name="T35" fmla="*/ 251 h 690"/>
              <a:gd name="T36" fmla="*/ 769 w 886"/>
              <a:gd name="T37" fmla="*/ 259 h 690"/>
              <a:gd name="T38" fmla="*/ 782 w 886"/>
              <a:gd name="T39" fmla="*/ 300 h 690"/>
              <a:gd name="T40" fmla="*/ 839 w 886"/>
              <a:gd name="T41" fmla="*/ 321 h 690"/>
              <a:gd name="T42" fmla="*/ 872 w 886"/>
              <a:gd name="T43" fmla="*/ 322 h 690"/>
              <a:gd name="T44" fmla="*/ 880 w 886"/>
              <a:gd name="T45" fmla="*/ 351 h 690"/>
              <a:gd name="T46" fmla="*/ 851 w 886"/>
              <a:gd name="T47" fmla="*/ 390 h 690"/>
              <a:gd name="T48" fmla="*/ 858 w 886"/>
              <a:gd name="T49" fmla="*/ 414 h 690"/>
              <a:gd name="T50" fmla="*/ 875 w 886"/>
              <a:gd name="T51" fmla="*/ 440 h 690"/>
              <a:gd name="T52" fmla="*/ 861 w 886"/>
              <a:gd name="T53" fmla="*/ 460 h 690"/>
              <a:gd name="T54" fmla="*/ 800 w 886"/>
              <a:gd name="T55" fmla="*/ 424 h 690"/>
              <a:gd name="T56" fmla="*/ 750 w 886"/>
              <a:gd name="T57" fmla="*/ 411 h 690"/>
              <a:gd name="T58" fmla="*/ 703 w 886"/>
              <a:gd name="T59" fmla="*/ 437 h 690"/>
              <a:gd name="T60" fmla="*/ 689 w 886"/>
              <a:gd name="T61" fmla="*/ 404 h 690"/>
              <a:gd name="T62" fmla="*/ 638 w 886"/>
              <a:gd name="T63" fmla="*/ 391 h 690"/>
              <a:gd name="T64" fmla="*/ 621 w 886"/>
              <a:gd name="T65" fmla="*/ 436 h 690"/>
              <a:gd name="T66" fmla="*/ 613 w 886"/>
              <a:gd name="T67" fmla="*/ 522 h 690"/>
              <a:gd name="T68" fmla="*/ 604 w 886"/>
              <a:gd name="T69" fmla="*/ 557 h 690"/>
              <a:gd name="T70" fmla="*/ 547 w 886"/>
              <a:gd name="T71" fmla="*/ 552 h 690"/>
              <a:gd name="T72" fmla="*/ 509 w 886"/>
              <a:gd name="T73" fmla="*/ 614 h 690"/>
              <a:gd name="T74" fmla="*/ 497 w 886"/>
              <a:gd name="T75" fmla="*/ 673 h 690"/>
              <a:gd name="T76" fmla="*/ 466 w 886"/>
              <a:gd name="T77" fmla="*/ 654 h 690"/>
              <a:gd name="T78" fmla="*/ 414 w 886"/>
              <a:gd name="T79" fmla="*/ 648 h 690"/>
              <a:gd name="T80" fmla="*/ 388 w 886"/>
              <a:gd name="T81" fmla="*/ 656 h 690"/>
              <a:gd name="T82" fmla="*/ 360 w 886"/>
              <a:gd name="T83" fmla="*/ 679 h 690"/>
              <a:gd name="T84" fmla="*/ 302 w 886"/>
              <a:gd name="T85" fmla="*/ 675 h 690"/>
              <a:gd name="T86" fmla="*/ 226 w 886"/>
              <a:gd name="T87" fmla="*/ 661 h 690"/>
              <a:gd name="T88" fmla="*/ 205 w 886"/>
              <a:gd name="T89" fmla="*/ 631 h 690"/>
              <a:gd name="T90" fmla="*/ 203 w 886"/>
              <a:gd name="T91" fmla="*/ 599 h 690"/>
              <a:gd name="T92" fmla="*/ 146 w 886"/>
              <a:gd name="T93" fmla="*/ 555 h 690"/>
              <a:gd name="T94" fmla="*/ 105 w 886"/>
              <a:gd name="T95" fmla="*/ 511 h 690"/>
              <a:gd name="T96" fmla="*/ 70 w 886"/>
              <a:gd name="T97" fmla="*/ 475 h 690"/>
              <a:gd name="T98" fmla="*/ 29 w 886"/>
              <a:gd name="T99" fmla="*/ 432 h 690"/>
              <a:gd name="T100" fmla="*/ 1 w 886"/>
              <a:gd name="T101" fmla="*/ 405 h 690"/>
              <a:gd name="T102" fmla="*/ 24 w 886"/>
              <a:gd name="T103" fmla="*/ 360 h 690"/>
              <a:gd name="T104" fmla="*/ 26 w 886"/>
              <a:gd name="T105" fmla="*/ 302 h 690"/>
              <a:gd name="T106" fmla="*/ 67 w 886"/>
              <a:gd name="T107" fmla="*/ 284 h 690"/>
              <a:gd name="T108" fmla="*/ 70 w 886"/>
              <a:gd name="T109" fmla="*/ 245 h 690"/>
              <a:gd name="T110" fmla="*/ 75 w 886"/>
              <a:gd name="T111" fmla="*/ 221 h 690"/>
              <a:gd name="T112" fmla="*/ 84 w 886"/>
              <a:gd name="T113" fmla="*/ 197 h 690"/>
              <a:gd name="T114" fmla="*/ 106 w 886"/>
              <a:gd name="T115" fmla="*/ 151 h 690"/>
              <a:gd name="T116" fmla="*/ 102 w 886"/>
              <a:gd name="T117" fmla="*/ 94 h 690"/>
              <a:gd name="T118" fmla="*/ 104 w 886"/>
              <a:gd name="T119" fmla="*/ 62 h 690"/>
              <a:gd name="T120" fmla="*/ 147 w 886"/>
              <a:gd name="T121" fmla="*/ 57 h 690"/>
              <a:gd name="T122" fmla="*/ 182 w 886"/>
              <a:gd name="T123" fmla="*/ 63 h 690"/>
              <a:gd name="T124" fmla="*/ 218 w 886"/>
              <a:gd name="T125" fmla="*/ 36 h 6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886" h="690">
                <a:moveTo>
                  <a:pt x="230" y="31"/>
                </a:moveTo>
                <a:lnTo>
                  <a:pt x="230" y="31"/>
                </a:lnTo>
                <a:lnTo>
                  <a:pt x="231" y="32"/>
                </a:lnTo>
                <a:lnTo>
                  <a:pt x="231" y="33"/>
                </a:lnTo>
                <a:lnTo>
                  <a:pt x="231" y="33"/>
                </a:lnTo>
                <a:lnTo>
                  <a:pt x="231" y="35"/>
                </a:lnTo>
                <a:lnTo>
                  <a:pt x="231" y="41"/>
                </a:lnTo>
                <a:lnTo>
                  <a:pt x="231" y="43"/>
                </a:lnTo>
                <a:lnTo>
                  <a:pt x="232" y="44"/>
                </a:lnTo>
                <a:lnTo>
                  <a:pt x="232" y="46"/>
                </a:lnTo>
                <a:lnTo>
                  <a:pt x="232" y="47"/>
                </a:lnTo>
                <a:lnTo>
                  <a:pt x="232" y="48"/>
                </a:lnTo>
                <a:lnTo>
                  <a:pt x="233" y="49"/>
                </a:lnTo>
                <a:lnTo>
                  <a:pt x="234" y="49"/>
                </a:lnTo>
                <a:lnTo>
                  <a:pt x="234" y="50"/>
                </a:lnTo>
                <a:lnTo>
                  <a:pt x="235" y="51"/>
                </a:lnTo>
                <a:lnTo>
                  <a:pt x="236" y="51"/>
                </a:lnTo>
                <a:lnTo>
                  <a:pt x="237" y="52"/>
                </a:lnTo>
                <a:lnTo>
                  <a:pt x="238" y="52"/>
                </a:lnTo>
                <a:lnTo>
                  <a:pt x="240" y="52"/>
                </a:lnTo>
                <a:lnTo>
                  <a:pt x="241" y="52"/>
                </a:lnTo>
                <a:lnTo>
                  <a:pt x="243" y="52"/>
                </a:lnTo>
                <a:lnTo>
                  <a:pt x="244" y="52"/>
                </a:lnTo>
                <a:lnTo>
                  <a:pt x="246" y="51"/>
                </a:lnTo>
                <a:lnTo>
                  <a:pt x="247" y="51"/>
                </a:lnTo>
                <a:lnTo>
                  <a:pt x="248" y="51"/>
                </a:lnTo>
                <a:lnTo>
                  <a:pt x="251" y="52"/>
                </a:lnTo>
                <a:lnTo>
                  <a:pt x="253" y="52"/>
                </a:lnTo>
                <a:lnTo>
                  <a:pt x="254" y="52"/>
                </a:lnTo>
                <a:lnTo>
                  <a:pt x="257" y="51"/>
                </a:lnTo>
                <a:lnTo>
                  <a:pt x="259" y="51"/>
                </a:lnTo>
                <a:lnTo>
                  <a:pt x="261" y="51"/>
                </a:lnTo>
                <a:lnTo>
                  <a:pt x="265" y="51"/>
                </a:lnTo>
                <a:lnTo>
                  <a:pt x="267" y="51"/>
                </a:lnTo>
                <a:lnTo>
                  <a:pt x="278" y="50"/>
                </a:lnTo>
                <a:lnTo>
                  <a:pt x="283" y="50"/>
                </a:lnTo>
                <a:lnTo>
                  <a:pt x="285" y="49"/>
                </a:lnTo>
                <a:lnTo>
                  <a:pt x="287" y="49"/>
                </a:lnTo>
                <a:lnTo>
                  <a:pt x="289" y="49"/>
                </a:lnTo>
                <a:lnTo>
                  <a:pt x="290" y="49"/>
                </a:lnTo>
                <a:lnTo>
                  <a:pt x="290" y="49"/>
                </a:lnTo>
                <a:lnTo>
                  <a:pt x="291" y="49"/>
                </a:lnTo>
                <a:lnTo>
                  <a:pt x="292" y="48"/>
                </a:lnTo>
                <a:lnTo>
                  <a:pt x="293" y="48"/>
                </a:lnTo>
                <a:lnTo>
                  <a:pt x="293" y="47"/>
                </a:lnTo>
                <a:lnTo>
                  <a:pt x="294" y="45"/>
                </a:lnTo>
                <a:lnTo>
                  <a:pt x="296" y="43"/>
                </a:lnTo>
                <a:lnTo>
                  <a:pt x="297" y="41"/>
                </a:lnTo>
                <a:lnTo>
                  <a:pt x="298" y="39"/>
                </a:lnTo>
                <a:lnTo>
                  <a:pt x="299" y="36"/>
                </a:lnTo>
                <a:lnTo>
                  <a:pt x="300" y="35"/>
                </a:lnTo>
                <a:lnTo>
                  <a:pt x="301" y="34"/>
                </a:lnTo>
                <a:lnTo>
                  <a:pt x="302" y="33"/>
                </a:lnTo>
                <a:lnTo>
                  <a:pt x="303" y="33"/>
                </a:lnTo>
                <a:lnTo>
                  <a:pt x="304" y="32"/>
                </a:lnTo>
                <a:lnTo>
                  <a:pt x="309" y="31"/>
                </a:lnTo>
                <a:lnTo>
                  <a:pt x="311" y="31"/>
                </a:lnTo>
                <a:lnTo>
                  <a:pt x="312" y="30"/>
                </a:lnTo>
                <a:lnTo>
                  <a:pt x="314" y="30"/>
                </a:lnTo>
                <a:lnTo>
                  <a:pt x="315" y="30"/>
                </a:lnTo>
                <a:lnTo>
                  <a:pt x="316" y="30"/>
                </a:lnTo>
                <a:lnTo>
                  <a:pt x="317" y="31"/>
                </a:lnTo>
                <a:lnTo>
                  <a:pt x="319" y="31"/>
                </a:lnTo>
                <a:lnTo>
                  <a:pt x="321" y="32"/>
                </a:lnTo>
                <a:lnTo>
                  <a:pt x="323" y="33"/>
                </a:lnTo>
                <a:lnTo>
                  <a:pt x="324" y="34"/>
                </a:lnTo>
                <a:lnTo>
                  <a:pt x="325" y="35"/>
                </a:lnTo>
                <a:lnTo>
                  <a:pt x="326" y="36"/>
                </a:lnTo>
                <a:lnTo>
                  <a:pt x="328" y="38"/>
                </a:lnTo>
                <a:lnTo>
                  <a:pt x="328" y="39"/>
                </a:lnTo>
                <a:lnTo>
                  <a:pt x="329" y="40"/>
                </a:lnTo>
                <a:lnTo>
                  <a:pt x="330" y="40"/>
                </a:lnTo>
                <a:lnTo>
                  <a:pt x="331" y="41"/>
                </a:lnTo>
                <a:lnTo>
                  <a:pt x="331" y="41"/>
                </a:lnTo>
                <a:lnTo>
                  <a:pt x="334" y="42"/>
                </a:lnTo>
                <a:lnTo>
                  <a:pt x="336" y="43"/>
                </a:lnTo>
                <a:lnTo>
                  <a:pt x="338" y="44"/>
                </a:lnTo>
                <a:lnTo>
                  <a:pt x="339" y="45"/>
                </a:lnTo>
                <a:lnTo>
                  <a:pt x="339" y="45"/>
                </a:lnTo>
                <a:lnTo>
                  <a:pt x="340" y="46"/>
                </a:lnTo>
                <a:lnTo>
                  <a:pt x="341" y="47"/>
                </a:lnTo>
                <a:lnTo>
                  <a:pt x="342" y="48"/>
                </a:lnTo>
                <a:lnTo>
                  <a:pt x="342" y="49"/>
                </a:lnTo>
                <a:lnTo>
                  <a:pt x="343" y="49"/>
                </a:lnTo>
                <a:lnTo>
                  <a:pt x="344" y="52"/>
                </a:lnTo>
                <a:lnTo>
                  <a:pt x="344" y="53"/>
                </a:lnTo>
                <a:lnTo>
                  <a:pt x="345" y="53"/>
                </a:lnTo>
                <a:lnTo>
                  <a:pt x="345" y="53"/>
                </a:lnTo>
                <a:lnTo>
                  <a:pt x="345" y="53"/>
                </a:lnTo>
                <a:lnTo>
                  <a:pt x="346" y="54"/>
                </a:lnTo>
                <a:lnTo>
                  <a:pt x="349" y="54"/>
                </a:lnTo>
                <a:lnTo>
                  <a:pt x="351" y="54"/>
                </a:lnTo>
                <a:lnTo>
                  <a:pt x="353" y="55"/>
                </a:lnTo>
                <a:lnTo>
                  <a:pt x="354" y="55"/>
                </a:lnTo>
                <a:lnTo>
                  <a:pt x="355" y="55"/>
                </a:lnTo>
                <a:lnTo>
                  <a:pt x="358" y="54"/>
                </a:lnTo>
                <a:lnTo>
                  <a:pt x="358" y="54"/>
                </a:lnTo>
                <a:lnTo>
                  <a:pt x="359" y="53"/>
                </a:lnTo>
                <a:lnTo>
                  <a:pt x="360" y="53"/>
                </a:lnTo>
                <a:lnTo>
                  <a:pt x="364" y="50"/>
                </a:lnTo>
                <a:lnTo>
                  <a:pt x="365" y="49"/>
                </a:lnTo>
                <a:lnTo>
                  <a:pt x="366" y="48"/>
                </a:lnTo>
                <a:lnTo>
                  <a:pt x="368" y="48"/>
                </a:lnTo>
                <a:lnTo>
                  <a:pt x="369" y="47"/>
                </a:lnTo>
                <a:lnTo>
                  <a:pt x="370" y="47"/>
                </a:lnTo>
                <a:lnTo>
                  <a:pt x="372" y="47"/>
                </a:lnTo>
                <a:lnTo>
                  <a:pt x="374" y="47"/>
                </a:lnTo>
                <a:lnTo>
                  <a:pt x="375" y="47"/>
                </a:lnTo>
                <a:lnTo>
                  <a:pt x="375" y="47"/>
                </a:lnTo>
                <a:lnTo>
                  <a:pt x="376" y="47"/>
                </a:lnTo>
                <a:lnTo>
                  <a:pt x="376" y="47"/>
                </a:lnTo>
                <a:lnTo>
                  <a:pt x="376" y="46"/>
                </a:lnTo>
                <a:lnTo>
                  <a:pt x="376" y="46"/>
                </a:lnTo>
                <a:lnTo>
                  <a:pt x="376" y="44"/>
                </a:lnTo>
                <a:lnTo>
                  <a:pt x="376" y="41"/>
                </a:lnTo>
                <a:lnTo>
                  <a:pt x="376" y="40"/>
                </a:lnTo>
                <a:lnTo>
                  <a:pt x="376" y="40"/>
                </a:lnTo>
                <a:lnTo>
                  <a:pt x="376" y="40"/>
                </a:lnTo>
                <a:lnTo>
                  <a:pt x="377" y="39"/>
                </a:lnTo>
                <a:lnTo>
                  <a:pt x="377" y="39"/>
                </a:lnTo>
                <a:lnTo>
                  <a:pt x="378" y="39"/>
                </a:lnTo>
                <a:lnTo>
                  <a:pt x="378" y="38"/>
                </a:lnTo>
                <a:lnTo>
                  <a:pt x="379" y="39"/>
                </a:lnTo>
                <a:lnTo>
                  <a:pt x="380" y="39"/>
                </a:lnTo>
                <a:lnTo>
                  <a:pt x="384" y="41"/>
                </a:lnTo>
                <a:lnTo>
                  <a:pt x="385" y="42"/>
                </a:lnTo>
                <a:lnTo>
                  <a:pt x="386" y="43"/>
                </a:lnTo>
                <a:lnTo>
                  <a:pt x="389" y="44"/>
                </a:lnTo>
                <a:lnTo>
                  <a:pt x="390" y="44"/>
                </a:lnTo>
                <a:lnTo>
                  <a:pt x="391" y="45"/>
                </a:lnTo>
                <a:lnTo>
                  <a:pt x="396" y="48"/>
                </a:lnTo>
                <a:lnTo>
                  <a:pt x="397" y="49"/>
                </a:lnTo>
                <a:lnTo>
                  <a:pt x="399" y="50"/>
                </a:lnTo>
                <a:lnTo>
                  <a:pt x="400" y="50"/>
                </a:lnTo>
                <a:lnTo>
                  <a:pt x="401" y="50"/>
                </a:lnTo>
                <a:lnTo>
                  <a:pt x="401" y="50"/>
                </a:lnTo>
                <a:lnTo>
                  <a:pt x="402" y="50"/>
                </a:lnTo>
                <a:lnTo>
                  <a:pt x="402" y="50"/>
                </a:lnTo>
                <a:lnTo>
                  <a:pt x="404" y="48"/>
                </a:lnTo>
                <a:lnTo>
                  <a:pt x="406" y="47"/>
                </a:lnTo>
                <a:lnTo>
                  <a:pt x="408" y="47"/>
                </a:lnTo>
                <a:lnTo>
                  <a:pt x="408" y="46"/>
                </a:lnTo>
                <a:lnTo>
                  <a:pt x="409" y="46"/>
                </a:lnTo>
                <a:lnTo>
                  <a:pt x="411" y="46"/>
                </a:lnTo>
                <a:lnTo>
                  <a:pt x="412" y="46"/>
                </a:lnTo>
                <a:lnTo>
                  <a:pt x="415" y="46"/>
                </a:lnTo>
                <a:lnTo>
                  <a:pt x="416" y="47"/>
                </a:lnTo>
                <a:lnTo>
                  <a:pt x="417" y="47"/>
                </a:lnTo>
                <a:lnTo>
                  <a:pt x="418" y="47"/>
                </a:lnTo>
                <a:lnTo>
                  <a:pt x="419" y="47"/>
                </a:lnTo>
                <a:lnTo>
                  <a:pt x="422" y="49"/>
                </a:lnTo>
                <a:lnTo>
                  <a:pt x="423" y="49"/>
                </a:lnTo>
                <a:lnTo>
                  <a:pt x="425" y="50"/>
                </a:lnTo>
                <a:lnTo>
                  <a:pt x="426" y="50"/>
                </a:lnTo>
                <a:lnTo>
                  <a:pt x="429" y="51"/>
                </a:lnTo>
                <a:lnTo>
                  <a:pt x="434" y="51"/>
                </a:lnTo>
                <a:lnTo>
                  <a:pt x="436" y="51"/>
                </a:lnTo>
                <a:lnTo>
                  <a:pt x="439" y="52"/>
                </a:lnTo>
                <a:lnTo>
                  <a:pt x="440" y="51"/>
                </a:lnTo>
                <a:lnTo>
                  <a:pt x="441" y="51"/>
                </a:lnTo>
                <a:lnTo>
                  <a:pt x="444" y="51"/>
                </a:lnTo>
                <a:lnTo>
                  <a:pt x="446" y="50"/>
                </a:lnTo>
                <a:lnTo>
                  <a:pt x="448" y="50"/>
                </a:lnTo>
                <a:lnTo>
                  <a:pt x="451" y="49"/>
                </a:lnTo>
                <a:lnTo>
                  <a:pt x="451" y="49"/>
                </a:lnTo>
                <a:lnTo>
                  <a:pt x="452" y="49"/>
                </a:lnTo>
                <a:lnTo>
                  <a:pt x="452" y="49"/>
                </a:lnTo>
                <a:lnTo>
                  <a:pt x="452" y="49"/>
                </a:lnTo>
                <a:lnTo>
                  <a:pt x="452" y="50"/>
                </a:lnTo>
                <a:lnTo>
                  <a:pt x="452" y="51"/>
                </a:lnTo>
                <a:lnTo>
                  <a:pt x="452" y="52"/>
                </a:lnTo>
                <a:lnTo>
                  <a:pt x="452" y="55"/>
                </a:lnTo>
                <a:lnTo>
                  <a:pt x="451" y="56"/>
                </a:lnTo>
                <a:lnTo>
                  <a:pt x="451" y="57"/>
                </a:lnTo>
                <a:lnTo>
                  <a:pt x="452" y="57"/>
                </a:lnTo>
                <a:lnTo>
                  <a:pt x="452" y="58"/>
                </a:lnTo>
                <a:lnTo>
                  <a:pt x="452" y="58"/>
                </a:lnTo>
                <a:lnTo>
                  <a:pt x="453" y="59"/>
                </a:lnTo>
                <a:lnTo>
                  <a:pt x="454" y="59"/>
                </a:lnTo>
                <a:lnTo>
                  <a:pt x="454" y="60"/>
                </a:lnTo>
                <a:lnTo>
                  <a:pt x="455" y="60"/>
                </a:lnTo>
                <a:lnTo>
                  <a:pt x="456" y="60"/>
                </a:lnTo>
                <a:lnTo>
                  <a:pt x="458" y="60"/>
                </a:lnTo>
                <a:lnTo>
                  <a:pt x="461" y="61"/>
                </a:lnTo>
                <a:lnTo>
                  <a:pt x="463" y="61"/>
                </a:lnTo>
                <a:lnTo>
                  <a:pt x="465" y="62"/>
                </a:lnTo>
                <a:lnTo>
                  <a:pt x="468" y="62"/>
                </a:lnTo>
                <a:lnTo>
                  <a:pt x="470" y="63"/>
                </a:lnTo>
                <a:lnTo>
                  <a:pt x="471" y="64"/>
                </a:lnTo>
                <a:lnTo>
                  <a:pt x="472" y="65"/>
                </a:lnTo>
                <a:lnTo>
                  <a:pt x="475" y="66"/>
                </a:lnTo>
                <a:lnTo>
                  <a:pt x="476" y="67"/>
                </a:lnTo>
                <a:lnTo>
                  <a:pt x="476" y="67"/>
                </a:lnTo>
                <a:lnTo>
                  <a:pt x="477" y="67"/>
                </a:lnTo>
                <a:lnTo>
                  <a:pt x="477" y="67"/>
                </a:lnTo>
                <a:lnTo>
                  <a:pt x="478" y="67"/>
                </a:lnTo>
                <a:lnTo>
                  <a:pt x="478" y="67"/>
                </a:lnTo>
                <a:lnTo>
                  <a:pt x="479" y="67"/>
                </a:lnTo>
                <a:lnTo>
                  <a:pt x="480" y="67"/>
                </a:lnTo>
                <a:lnTo>
                  <a:pt x="480" y="66"/>
                </a:lnTo>
                <a:lnTo>
                  <a:pt x="481" y="65"/>
                </a:lnTo>
                <a:lnTo>
                  <a:pt x="482" y="62"/>
                </a:lnTo>
                <a:lnTo>
                  <a:pt x="483" y="61"/>
                </a:lnTo>
                <a:lnTo>
                  <a:pt x="485" y="59"/>
                </a:lnTo>
                <a:lnTo>
                  <a:pt x="487" y="58"/>
                </a:lnTo>
                <a:lnTo>
                  <a:pt x="489" y="56"/>
                </a:lnTo>
                <a:lnTo>
                  <a:pt x="493" y="52"/>
                </a:lnTo>
                <a:lnTo>
                  <a:pt x="495" y="50"/>
                </a:lnTo>
                <a:lnTo>
                  <a:pt x="498" y="48"/>
                </a:lnTo>
                <a:lnTo>
                  <a:pt x="499" y="48"/>
                </a:lnTo>
                <a:lnTo>
                  <a:pt x="500" y="47"/>
                </a:lnTo>
                <a:lnTo>
                  <a:pt x="502" y="47"/>
                </a:lnTo>
                <a:lnTo>
                  <a:pt x="507" y="45"/>
                </a:lnTo>
                <a:lnTo>
                  <a:pt x="508" y="45"/>
                </a:lnTo>
                <a:lnTo>
                  <a:pt x="510" y="44"/>
                </a:lnTo>
                <a:lnTo>
                  <a:pt x="511" y="43"/>
                </a:lnTo>
                <a:lnTo>
                  <a:pt x="513" y="43"/>
                </a:lnTo>
                <a:lnTo>
                  <a:pt x="513" y="42"/>
                </a:lnTo>
                <a:lnTo>
                  <a:pt x="514" y="42"/>
                </a:lnTo>
                <a:lnTo>
                  <a:pt x="514" y="41"/>
                </a:lnTo>
                <a:lnTo>
                  <a:pt x="515" y="40"/>
                </a:lnTo>
                <a:lnTo>
                  <a:pt x="515" y="39"/>
                </a:lnTo>
                <a:lnTo>
                  <a:pt x="515" y="38"/>
                </a:lnTo>
                <a:lnTo>
                  <a:pt x="514" y="37"/>
                </a:lnTo>
                <a:lnTo>
                  <a:pt x="514" y="34"/>
                </a:lnTo>
                <a:lnTo>
                  <a:pt x="513" y="31"/>
                </a:lnTo>
                <a:lnTo>
                  <a:pt x="512" y="29"/>
                </a:lnTo>
                <a:lnTo>
                  <a:pt x="512" y="28"/>
                </a:lnTo>
                <a:lnTo>
                  <a:pt x="512" y="27"/>
                </a:lnTo>
                <a:lnTo>
                  <a:pt x="512" y="25"/>
                </a:lnTo>
                <a:lnTo>
                  <a:pt x="512" y="24"/>
                </a:lnTo>
                <a:lnTo>
                  <a:pt x="513" y="20"/>
                </a:lnTo>
                <a:lnTo>
                  <a:pt x="514" y="19"/>
                </a:lnTo>
                <a:lnTo>
                  <a:pt x="514" y="17"/>
                </a:lnTo>
                <a:lnTo>
                  <a:pt x="514" y="15"/>
                </a:lnTo>
                <a:lnTo>
                  <a:pt x="514" y="14"/>
                </a:lnTo>
                <a:lnTo>
                  <a:pt x="514" y="14"/>
                </a:lnTo>
                <a:lnTo>
                  <a:pt x="515" y="13"/>
                </a:lnTo>
                <a:lnTo>
                  <a:pt x="515" y="12"/>
                </a:lnTo>
                <a:lnTo>
                  <a:pt x="516" y="11"/>
                </a:lnTo>
                <a:lnTo>
                  <a:pt x="518" y="10"/>
                </a:lnTo>
                <a:lnTo>
                  <a:pt x="518" y="9"/>
                </a:lnTo>
                <a:lnTo>
                  <a:pt x="519" y="8"/>
                </a:lnTo>
                <a:lnTo>
                  <a:pt x="520" y="7"/>
                </a:lnTo>
                <a:lnTo>
                  <a:pt x="521" y="6"/>
                </a:lnTo>
                <a:lnTo>
                  <a:pt x="521" y="5"/>
                </a:lnTo>
                <a:lnTo>
                  <a:pt x="522" y="4"/>
                </a:lnTo>
                <a:lnTo>
                  <a:pt x="525" y="2"/>
                </a:lnTo>
                <a:lnTo>
                  <a:pt x="527" y="0"/>
                </a:lnTo>
                <a:lnTo>
                  <a:pt x="528" y="0"/>
                </a:lnTo>
                <a:lnTo>
                  <a:pt x="529" y="0"/>
                </a:lnTo>
                <a:lnTo>
                  <a:pt x="529" y="0"/>
                </a:lnTo>
                <a:lnTo>
                  <a:pt x="530" y="0"/>
                </a:lnTo>
                <a:lnTo>
                  <a:pt x="531" y="0"/>
                </a:lnTo>
                <a:lnTo>
                  <a:pt x="532" y="0"/>
                </a:lnTo>
                <a:lnTo>
                  <a:pt x="533" y="1"/>
                </a:lnTo>
                <a:lnTo>
                  <a:pt x="536" y="3"/>
                </a:lnTo>
                <a:lnTo>
                  <a:pt x="537" y="4"/>
                </a:lnTo>
                <a:lnTo>
                  <a:pt x="540" y="5"/>
                </a:lnTo>
                <a:lnTo>
                  <a:pt x="545" y="8"/>
                </a:lnTo>
                <a:lnTo>
                  <a:pt x="547" y="8"/>
                </a:lnTo>
                <a:lnTo>
                  <a:pt x="548" y="9"/>
                </a:lnTo>
                <a:lnTo>
                  <a:pt x="549" y="10"/>
                </a:lnTo>
                <a:lnTo>
                  <a:pt x="550" y="11"/>
                </a:lnTo>
                <a:lnTo>
                  <a:pt x="555" y="15"/>
                </a:lnTo>
                <a:lnTo>
                  <a:pt x="557" y="17"/>
                </a:lnTo>
                <a:lnTo>
                  <a:pt x="559" y="18"/>
                </a:lnTo>
                <a:lnTo>
                  <a:pt x="560" y="19"/>
                </a:lnTo>
                <a:lnTo>
                  <a:pt x="561" y="20"/>
                </a:lnTo>
                <a:lnTo>
                  <a:pt x="563" y="20"/>
                </a:lnTo>
                <a:lnTo>
                  <a:pt x="563" y="20"/>
                </a:lnTo>
                <a:lnTo>
                  <a:pt x="564" y="21"/>
                </a:lnTo>
                <a:lnTo>
                  <a:pt x="564" y="21"/>
                </a:lnTo>
                <a:lnTo>
                  <a:pt x="565" y="20"/>
                </a:lnTo>
                <a:lnTo>
                  <a:pt x="566" y="20"/>
                </a:lnTo>
                <a:lnTo>
                  <a:pt x="568" y="19"/>
                </a:lnTo>
                <a:lnTo>
                  <a:pt x="569" y="18"/>
                </a:lnTo>
                <a:lnTo>
                  <a:pt x="570" y="18"/>
                </a:lnTo>
                <a:lnTo>
                  <a:pt x="572" y="17"/>
                </a:lnTo>
                <a:lnTo>
                  <a:pt x="572" y="17"/>
                </a:lnTo>
                <a:lnTo>
                  <a:pt x="573" y="17"/>
                </a:lnTo>
                <a:lnTo>
                  <a:pt x="573" y="17"/>
                </a:lnTo>
                <a:lnTo>
                  <a:pt x="574" y="18"/>
                </a:lnTo>
                <a:lnTo>
                  <a:pt x="574" y="18"/>
                </a:lnTo>
                <a:lnTo>
                  <a:pt x="575" y="18"/>
                </a:lnTo>
                <a:lnTo>
                  <a:pt x="575" y="19"/>
                </a:lnTo>
                <a:lnTo>
                  <a:pt x="576" y="21"/>
                </a:lnTo>
                <a:lnTo>
                  <a:pt x="577" y="23"/>
                </a:lnTo>
                <a:lnTo>
                  <a:pt x="578" y="25"/>
                </a:lnTo>
                <a:lnTo>
                  <a:pt x="579" y="27"/>
                </a:lnTo>
                <a:lnTo>
                  <a:pt x="581" y="31"/>
                </a:lnTo>
                <a:lnTo>
                  <a:pt x="583" y="35"/>
                </a:lnTo>
                <a:lnTo>
                  <a:pt x="584" y="37"/>
                </a:lnTo>
                <a:lnTo>
                  <a:pt x="585" y="38"/>
                </a:lnTo>
                <a:lnTo>
                  <a:pt x="586" y="39"/>
                </a:lnTo>
                <a:lnTo>
                  <a:pt x="586" y="40"/>
                </a:lnTo>
                <a:lnTo>
                  <a:pt x="588" y="41"/>
                </a:lnTo>
                <a:lnTo>
                  <a:pt x="589" y="42"/>
                </a:lnTo>
                <a:lnTo>
                  <a:pt x="590" y="42"/>
                </a:lnTo>
                <a:lnTo>
                  <a:pt x="591" y="43"/>
                </a:lnTo>
                <a:lnTo>
                  <a:pt x="592" y="43"/>
                </a:lnTo>
                <a:lnTo>
                  <a:pt x="593" y="43"/>
                </a:lnTo>
                <a:lnTo>
                  <a:pt x="594" y="43"/>
                </a:lnTo>
                <a:lnTo>
                  <a:pt x="595" y="43"/>
                </a:lnTo>
                <a:lnTo>
                  <a:pt x="596" y="43"/>
                </a:lnTo>
                <a:lnTo>
                  <a:pt x="597" y="43"/>
                </a:lnTo>
                <a:lnTo>
                  <a:pt x="598" y="43"/>
                </a:lnTo>
                <a:lnTo>
                  <a:pt x="598" y="43"/>
                </a:lnTo>
                <a:lnTo>
                  <a:pt x="599" y="42"/>
                </a:lnTo>
                <a:lnTo>
                  <a:pt x="600" y="42"/>
                </a:lnTo>
                <a:lnTo>
                  <a:pt x="600" y="42"/>
                </a:lnTo>
                <a:lnTo>
                  <a:pt x="600" y="43"/>
                </a:lnTo>
                <a:lnTo>
                  <a:pt x="601" y="49"/>
                </a:lnTo>
                <a:lnTo>
                  <a:pt x="601" y="50"/>
                </a:lnTo>
                <a:lnTo>
                  <a:pt x="601" y="52"/>
                </a:lnTo>
                <a:lnTo>
                  <a:pt x="601" y="53"/>
                </a:lnTo>
                <a:lnTo>
                  <a:pt x="601" y="54"/>
                </a:lnTo>
                <a:lnTo>
                  <a:pt x="601" y="54"/>
                </a:lnTo>
                <a:lnTo>
                  <a:pt x="601" y="55"/>
                </a:lnTo>
                <a:lnTo>
                  <a:pt x="600" y="56"/>
                </a:lnTo>
                <a:lnTo>
                  <a:pt x="600" y="57"/>
                </a:lnTo>
                <a:lnTo>
                  <a:pt x="599" y="58"/>
                </a:lnTo>
                <a:lnTo>
                  <a:pt x="598" y="58"/>
                </a:lnTo>
                <a:lnTo>
                  <a:pt x="597" y="59"/>
                </a:lnTo>
                <a:lnTo>
                  <a:pt x="595" y="59"/>
                </a:lnTo>
                <a:lnTo>
                  <a:pt x="594" y="60"/>
                </a:lnTo>
                <a:lnTo>
                  <a:pt x="593" y="60"/>
                </a:lnTo>
                <a:lnTo>
                  <a:pt x="592" y="61"/>
                </a:lnTo>
                <a:lnTo>
                  <a:pt x="592" y="62"/>
                </a:lnTo>
                <a:lnTo>
                  <a:pt x="591" y="62"/>
                </a:lnTo>
                <a:lnTo>
                  <a:pt x="591" y="62"/>
                </a:lnTo>
                <a:lnTo>
                  <a:pt x="591" y="63"/>
                </a:lnTo>
                <a:lnTo>
                  <a:pt x="591" y="64"/>
                </a:lnTo>
                <a:lnTo>
                  <a:pt x="591" y="64"/>
                </a:lnTo>
                <a:lnTo>
                  <a:pt x="591" y="65"/>
                </a:lnTo>
                <a:lnTo>
                  <a:pt x="591" y="66"/>
                </a:lnTo>
                <a:lnTo>
                  <a:pt x="592" y="67"/>
                </a:lnTo>
                <a:lnTo>
                  <a:pt x="595" y="71"/>
                </a:lnTo>
                <a:lnTo>
                  <a:pt x="595" y="72"/>
                </a:lnTo>
                <a:lnTo>
                  <a:pt x="596" y="74"/>
                </a:lnTo>
                <a:lnTo>
                  <a:pt x="596" y="75"/>
                </a:lnTo>
                <a:lnTo>
                  <a:pt x="597" y="77"/>
                </a:lnTo>
                <a:lnTo>
                  <a:pt x="597" y="78"/>
                </a:lnTo>
                <a:lnTo>
                  <a:pt x="597" y="79"/>
                </a:lnTo>
                <a:lnTo>
                  <a:pt x="598" y="82"/>
                </a:lnTo>
                <a:lnTo>
                  <a:pt x="598" y="84"/>
                </a:lnTo>
                <a:lnTo>
                  <a:pt x="598" y="85"/>
                </a:lnTo>
                <a:lnTo>
                  <a:pt x="597" y="89"/>
                </a:lnTo>
                <a:lnTo>
                  <a:pt x="597" y="91"/>
                </a:lnTo>
                <a:lnTo>
                  <a:pt x="597" y="92"/>
                </a:lnTo>
                <a:lnTo>
                  <a:pt x="597" y="96"/>
                </a:lnTo>
                <a:lnTo>
                  <a:pt x="597" y="97"/>
                </a:lnTo>
                <a:lnTo>
                  <a:pt x="597" y="100"/>
                </a:lnTo>
                <a:lnTo>
                  <a:pt x="596" y="102"/>
                </a:lnTo>
                <a:lnTo>
                  <a:pt x="596" y="103"/>
                </a:lnTo>
                <a:lnTo>
                  <a:pt x="595" y="105"/>
                </a:lnTo>
                <a:lnTo>
                  <a:pt x="595" y="107"/>
                </a:lnTo>
                <a:lnTo>
                  <a:pt x="593" y="112"/>
                </a:lnTo>
                <a:lnTo>
                  <a:pt x="591" y="116"/>
                </a:lnTo>
                <a:lnTo>
                  <a:pt x="590" y="120"/>
                </a:lnTo>
                <a:lnTo>
                  <a:pt x="590" y="121"/>
                </a:lnTo>
                <a:lnTo>
                  <a:pt x="589" y="122"/>
                </a:lnTo>
                <a:lnTo>
                  <a:pt x="589" y="123"/>
                </a:lnTo>
                <a:lnTo>
                  <a:pt x="589" y="124"/>
                </a:lnTo>
                <a:lnTo>
                  <a:pt x="590" y="125"/>
                </a:lnTo>
                <a:lnTo>
                  <a:pt x="590" y="126"/>
                </a:lnTo>
                <a:lnTo>
                  <a:pt x="590" y="126"/>
                </a:lnTo>
                <a:lnTo>
                  <a:pt x="590" y="127"/>
                </a:lnTo>
                <a:lnTo>
                  <a:pt x="589" y="132"/>
                </a:lnTo>
                <a:lnTo>
                  <a:pt x="588" y="136"/>
                </a:lnTo>
                <a:lnTo>
                  <a:pt x="587" y="138"/>
                </a:lnTo>
                <a:lnTo>
                  <a:pt x="586" y="140"/>
                </a:lnTo>
                <a:lnTo>
                  <a:pt x="585" y="144"/>
                </a:lnTo>
                <a:lnTo>
                  <a:pt x="585" y="145"/>
                </a:lnTo>
                <a:lnTo>
                  <a:pt x="584" y="147"/>
                </a:lnTo>
                <a:lnTo>
                  <a:pt x="584" y="149"/>
                </a:lnTo>
                <a:lnTo>
                  <a:pt x="584" y="150"/>
                </a:lnTo>
                <a:lnTo>
                  <a:pt x="584" y="151"/>
                </a:lnTo>
                <a:lnTo>
                  <a:pt x="585" y="153"/>
                </a:lnTo>
                <a:lnTo>
                  <a:pt x="585" y="153"/>
                </a:lnTo>
                <a:lnTo>
                  <a:pt x="585" y="154"/>
                </a:lnTo>
                <a:lnTo>
                  <a:pt x="586" y="156"/>
                </a:lnTo>
                <a:lnTo>
                  <a:pt x="587" y="157"/>
                </a:lnTo>
                <a:lnTo>
                  <a:pt x="588" y="158"/>
                </a:lnTo>
                <a:lnTo>
                  <a:pt x="590" y="160"/>
                </a:lnTo>
                <a:lnTo>
                  <a:pt x="593" y="162"/>
                </a:lnTo>
                <a:lnTo>
                  <a:pt x="594" y="163"/>
                </a:lnTo>
                <a:lnTo>
                  <a:pt x="595" y="164"/>
                </a:lnTo>
                <a:lnTo>
                  <a:pt x="595" y="165"/>
                </a:lnTo>
                <a:lnTo>
                  <a:pt x="596" y="166"/>
                </a:lnTo>
                <a:lnTo>
                  <a:pt x="597" y="168"/>
                </a:lnTo>
                <a:lnTo>
                  <a:pt x="598" y="169"/>
                </a:lnTo>
                <a:lnTo>
                  <a:pt x="598" y="169"/>
                </a:lnTo>
                <a:lnTo>
                  <a:pt x="598" y="170"/>
                </a:lnTo>
                <a:lnTo>
                  <a:pt x="598" y="170"/>
                </a:lnTo>
                <a:lnTo>
                  <a:pt x="597" y="171"/>
                </a:lnTo>
                <a:lnTo>
                  <a:pt x="597" y="172"/>
                </a:lnTo>
                <a:lnTo>
                  <a:pt x="595" y="174"/>
                </a:lnTo>
                <a:lnTo>
                  <a:pt x="594" y="176"/>
                </a:lnTo>
                <a:lnTo>
                  <a:pt x="593" y="178"/>
                </a:lnTo>
                <a:lnTo>
                  <a:pt x="592" y="179"/>
                </a:lnTo>
                <a:lnTo>
                  <a:pt x="591" y="180"/>
                </a:lnTo>
                <a:lnTo>
                  <a:pt x="591" y="181"/>
                </a:lnTo>
                <a:lnTo>
                  <a:pt x="591" y="182"/>
                </a:lnTo>
                <a:lnTo>
                  <a:pt x="591" y="183"/>
                </a:lnTo>
                <a:lnTo>
                  <a:pt x="591" y="184"/>
                </a:lnTo>
                <a:lnTo>
                  <a:pt x="591" y="185"/>
                </a:lnTo>
                <a:lnTo>
                  <a:pt x="592" y="186"/>
                </a:lnTo>
                <a:lnTo>
                  <a:pt x="592" y="187"/>
                </a:lnTo>
                <a:lnTo>
                  <a:pt x="593" y="189"/>
                </a:lnTo>
                <a:lnTo>
                  <a:pt x="596" y="193"/>
                </a:lnTo>
                <a:lnTo>
                  <a:pt x="599" y="197"/>
                </a:lnTo>
                <a:lnTo>
                  <a:pt x="599" y="198"/>
                </a:lnTo>
                <a:lnTo>
                  <a:pt x="600" y="199"/>
                </a:lnTo>
                <a:lnTo>
                  <a:pt x="605" y="204"/>
                </a:lnTo>
                <a:lnTo>
                  <a:pt x="606" y="205"/>
                </a:lnTo>
                <a:lnTo>
                  <a:pt x="609" y="208"/>
                </a:lnTo>
                <a:lnTo>
                  <a:pt x="611" y="210"/>
                </a:lnTo>
                <a:lnTo>
                  <a:pt x="614" y="213"/>
                </a:lnTo>
                <a:lnTo>
                  <a:pt x="617" y="215"/>
                </a:lnTo>
                <a:lnTo>
                  <a:pt x="619" y="217"/>
                </a:lnTo>
                <a:lnTo>
                  <a:pt x="620" y="217"/>
                </a:lnTo>
                <a:lnTo>
                  <a:pt x="620" y="217"/>
                </a:lnTo>
                <a:lnTo>
                  <a:pt x="622" y="218"/>
                </a:lnTo>
                <a:lnTo>
                  <a:pt x="623" y="218"/>
                </a:lnTo>
                <a:lnTo>
                  <a:pt x="624" y="218"/>
                </a:lnTo>
                <a:lnTo>
                  <a:pt x="625" y="218"/>
                </a:lnTo>
                <a:lnTo>
                  <a:pt x="626" y="217"/>
                </a:lnTo>
                <a:lnTo>
                  <a:pt x="628" y="217"/>
                </a:lnTo>
                <a:lnTo>
                  <a:pt x="633" y="214"/>
                </a:lnTo>
                <a:lnTo>
                  <a:pt x="635" y="213"/>
                </a:lnTo>
                <a:lnTo>
                  <a:pt x="637" y="213"/>
                </a:lnTo>
                <a:lnTo>
                  <a:pt x="638" y="212"/>
                </a:lnTo>
                <a:lnTo>
                  <a:pt x="640" y="212"/>
                </a:lnTo>
                <a:lnTo>
                  <a:pt x="641" y="212"/>
                </a:lnTo>
                <a:lnTo>
                  <a:pt x="642" y="212"/>
                </a:lnTo>
                <a:lnTo>
                  <a:pt x="643" y="212"/>
                </a:lnTo>
                <a:lnTo>
                  <a:pt x="644" y="212"/>
                </a:lnTo>
                <a:lnTo>
                  <a:pt x="645" y="213"/>
                </a:lnTo>
                <a:lnTo>
                  <a:pt x="646" y="213"/>
                </a:lnTo>
                <a:lnTo>
                  <a:pt x="647" y="214"/>
                </a:lnTo>
                <a:lnTo>
                  <a:pt x="650" y="217"/>
                </a:lnTo>
                <a:lnTo>
                  <a:pt x="652" y="218"/>
                </a:lnTo>
                <a:lnTo>
                  <a:pt x="654" y="220"/>
                </a:lnTo>
                <a:lnTo>
                  <a:pt x="656" y="221"/>
                </a:lnTo>
                <a:lnTo>
                  <a:pt x="658" y="221"/>
                </a:lnTo>
                <a:lnTo>
                  <a:pt x="659" y="222"/>
                </a:lnTo>
                <a:lnTo>
                  <a:pt x="664" y="224"/>
                </a:lnTo>
                <a:lnTo>
                  <a:pt x="666" y="224"/>
                </a:lnTo>
                <a:lnTo>
                  <a:pt x="668" y="225"/>
                </a:lnTo>
                <a:lnTo>
                  <a:pt x="669" y="226"/>
                </a:lnTo>
                <a:lnTo>
                  <a:pt x="670" y="226"/>
                </a:lnTo>
                <a:lnTo>
                  <a:pt x="670" y="227"/>
                </a:lnTo>
                <a:lnTo>
                  <a:pt x="671" y="227"/>
                </a:lnTo>
                <a:lnTo>
                  <a:pt x="671" y="228"/>
                </a:lnTo>
                <a:lnTo>
                  <a:pt x="672" y="229"/>
                </a:lnTo>
                <a:lnTo>
                  <a:pt x="672" y="230"/>
                </a:lnTo>
                <a:lnTo>
                  <a:pt x="672" y="230"/>
                </a:lnTo>
                <a:lnTo>
                  <a:pt x="672" y="231"/>
                </a:lnTo>
                <a:lnTo>
                  <a:pt x="671" y="233"/>
                </a:lnTo>
                <a:lnTo>
                  <a:pt x="671" y="234"/>
                </a:lnTo>
                <a:lnTo>
                  <a:pt x="671" y="234"/>
                </a:lnTo>
                <a:lnTo>
                  <a:pt x="670" y="235"/>
                </a:lnTo>
                <a:lnTo>
                  <a:pt x="670" y="236"/>
                </a:lnTo>
                <a:lnTo>
                  <a:pt x="669" y="236"/>
                </a:lnTo>
                <a:lnTo>
                  <a:pt x="668" y="237"/>
                </a:lnTo>
                <a:lnTo>
                  <a:pt x="667" y="238"/>
                </a:lnTo>
                <a:lnTo>
                  <a:pt x="666" y="238"/>
                </a:lnTo>
                <a:lnTo>
                  <a:pt x="666" y="238"/>
                </a:lnTo>
                <a:lnTo>
                  <a:pt x="666" y="239"/>
                </a:lnTo>
                <a:lnTo>
                  <a:pt x="666" y="239"/>
                </a:lnTo>
                <a:lnTo>
                  <a:pt x="667" y="239"/>
                </a:lnTo>
                <a:lnTo>
                  <a:pt x="668" y="240"/>
                </a:lnTo>
                <a:lnTo>
                  <a:pt x="669" y="240"/>
                </a:lnTo>
                <a:lnTo>
                  <a:pt x="670" y="241"/>
                </a:lnTo>
                <a:lnTo>
                  <a:pt x="671" y="241"/>
                </a:lnTo>
                <a:lnTo>
                  <a:pt x="672" y="241"/>
                </a:lnTo>
                <a:lnTo>
                  <a:pt x="676" y="242"/>
                </a:lnTo>
                <a:lnTo>
                  <a:pt x="678" y="242"/>
                </a:lnTo>
                <a:lnTo>
                  <a:pt x="679" y="242"/>
                </a:lnTo>
                <a:lnTo>
                  <a:pt x="680" y="243"/>
                </a:lnTo>
                <a:lnTo>
                  <a:pt x="680" y="243"/>
                </a:lnTo>
                <a:lnTo>
                  <a:pt x="681" y="243"/>
                </a:lnTo>
                <a:lnTo>
                  <a:pt x="682" y="244"/>
                </a:lnTo>
                <a:lnTo>
                  <a:pt x="683" y="245"/>
                </a:lnTo>
                <a:lnTo>
                  <a:pt x="685" y="246"/>
                </a:lnTo>
                <a:lnTo>
                  <a:pt x="686" y="248"/>
                </a:lnTo>
                <a:lnTo>
                  <a:pt x="689" y="252"/>
                </a:lnTo>
                <a:lnTo>
                  <a:pt x="690" y="252"/>
                </a:lnTo>
                <a:lnTo>
                  <a:pt x="691" y="253"/>
                </a:lnTo>
                <a:lnTo>
                  <a:pt x="692" y="254"/>
                </a:lnTo>
                <a:lnTo>
                  <a:pt x="693" y="254"/>
                </a:lnTo>
                <a:lnTo>
                  <a:pt x="693" y="255"/>
                </a:lnTo>
                <a:lnTo>
                  <a:pt x="694" y="255"/>
                </a:lnTo>
                <a:lnTo>
                  <a:pt x="696" y="256"/>
                </a:lnTo>
                <a:lnTo>
                  <a:pt x="698" y="256"/>
                </a:lnTo>
                <a:lnTo>
                  <a:pt x="699" y="256"/>
                </a:lnTo>
                <a:lnTo>
                  <a:pt x="701" y="256"/>
                </a:lnTo>
                <a:lnTo>
                  <a:pt x="702" y="256"/>
                </a:lnTo>
                <a:lnTo>
                  <a:pt x="704" y="255"/>
                </a:lnTo>
                <a:lnTo>
                  <a:pt x="705" y="254"/>
                </a:lnTo>
                <a:lnTo>
                  <a:pt x="709" y="252"/>
                </a:lnTo>
                <a:lnTo>
                  <a:pt x="711" y="252"/>
                </a:lnTo>
                <a:lnTo>
                  <a:pt x="712" y="251"/>
                </a:lnTo>
                <a:lnTo>
                  <a:pt x="712" y="251"/>
                </a:lnTo>
                <a:lnTo>
                  <a:pt x="713" y="251"/>
                </a:lnTo>
                <a:lnTo>
                  <a:pt x="714" y="251"/>
                </a:lnTo>
                <a:lnTo>
                  <a:pt x="715" y="251"/>
                </a:lnTo>
                <a:lnTo>
                  <a:pt x="716" y="252"/>
                </a:lnTo>
                <a:lnTo>
                  <a:pt x="723" y="253"/>
                </a:lnTo>
                <a:lnTo>
                  <a:pt x="728" y="255"/>
                </a:lnTo>
                <a:lnTo>
                  <a:pt x="731" y="256"/>
                </a:lnTo>
                <a:lnTo>
                  <a:pt x="733" y="257"/>
                </a:lnTo>
                <a:lnTo>
                  <a:pt x="735" y="258"/>
                </a:lnTo>
                <a:lnTo>
                  <a:pt x="736" y="259"/>
                </a:lnTo>
                <a:lnTo>
                  <a:pt x="737" y="259"/>
                </a:lnTo>
                <a:lnTo>
                  <a:pt x="738" y="261"/>
                </a:lnTo>
                <a:lnTo>
                  <a:pt x="739" y="262"/>
                </a:lnTo>
                <a:lnTo>
                  <a:pt x="740" y="262"/>
                </a:lnTo>
                <a:lnTo>
                  <a:pt x="741" y="263"/>
                </a:lnTo>
                <a:lnTo>
                  <a:pt x="741" y="263"/>
                </a:lnTo>
                <a:lnTo>
                  <a:pt x="742" y="263"/>
                </a:lnTo>
                <a:lnTo>
                  <a:pt x="747" y="262"/>
                </a:lnTo>
                <a:lnTo>
                  <a:pt x="749" y="262"/>
                </a:lnTo>
                <a:lnTo>
                  <a:pt x="753" y="261"/>
                </a:lnTo>
                <a:lnTo>
                  <a:pt x="755" y="260"/>
                </a:lnTo>
                <a:lnTo>
                  <a:pt x="756" y="260"/>
                </a:lnTo>
                <a:lnTo>
                  <a:pt x="760" y="260"/>
                </a:lnTo>
                <a:lnTo>
                  <a:pt x="764" y="259"/>
                </a:lnTo>
                <a:lnTo>
                  <a:pt x="765" y="259"/>
                </a:lnTo>
                <a:lnTo>
                  <a:pt x="767" y="259"/>
                </a:lnTo>
                <a:lnTo>
                  <a:pt x="769" y="259"/>
                </a:lnTo>
                <a:lnTo>
                  <a:pt x="770" y="259"/>
                </a:lnTo>
                <a:lnTo>
                  <a:pt x="771" y="260"/>
                </a:lnTo>
                <a:lnTo>
                  <a:pt x="772" y="260"/>
                </a:lnTo>
                <a:lnTo>
                  <a:pt x="773" y="260"/>
                </a:lnTo>
                <a:lnTo>
                  <a:pt x="774" y="261"/>
                </a:lnTo>
                <a:lnTo>
                  <a:pt x="774" y="262"/>
                </a:lnTo>
                <a:lnTo>
                  <a:pt x="775" y="263"/>
                </a:lnTo>
                <a:lnTo>
                  <a:pt x="776" y="264"/>
                </a:lnTo>
                <a:lnTo>
                  <a:pt x="776" y="265"/>
                </a:lnTo>
                <a:lnTo>
                  <a:pt x="777" y="266"/>
                </a:lnTo>
                <a:lnTo>
                  <a:pt x="777" y="269"/>
                </a:lnTo>
                <a:lnTo>
                  <a:pt x="778" y="271"/>
                </a:lnTo>
                <a:lnTo>
                  <a:pt x="778" y="272"/>
                </a:lnTo>
                <a:lnTo>
                  <a:pt x="778" y="274"/>
                </a:lnTo>
                <a:lnTo>
                  <a:pt x="778" y="275"/>
                </a:lnTo>
                <a:lnTo>
                  <a:pt x="778" y="276"/>
                </a:lnTo>
                <a:lnTo>
                  <a:pt x="778" y="279"/>
                </a:lnTo>
                <a:lnTo>
                  <a:pt x="777" y="283"/>
                </a:lnTo>
                <a:lnTo>
                  <a:pt x="777" y="286"/>
                </a:lnTo>
                <a:lnTo>
                  <a:pt x="777" y="288"/>
                </a:lnTo>
                <a:lnTo>
                  <a:pt x="777" y="290"/>
                </a:lnTo>
                <a:lnTo>
                  <a:pt x="777" y="291"/>
                </a:lnTo>
                <a:lnTo>
                  <a:pt x="778" y="293"/>
                </a:lnTo>
                <a:lnTo>
                  <a:pt x="779" y="295"/>
                </a:lnTo>
                <a:lnTo>
                  <a:pt x="780" y="297"/>
                </a:lnTo>
                <a:lnTo>
                  <a:pt x="780" y="298"/>
                </a:lnTo>
                <a:lnTo>
                  <a:pt x="781" y="299"/>
                </a:lnTo>
                <a:lnTo>
                  <a:pt x="782" y="300"/>
                </a:lnTo>
                <a:lnTo>
                  <a:pt x="785" y="302"/>
                </a:lnTo>
                <a:lnTo>
                  <a:pt x="786" y="304"/>
                </a:lnTo>
                <a:lnTo>
                  <a:pt x="790" y="306"/>
                </a:lnTo>
                <a:lnTo>
                  <a:pt x="794" y="310"/>
                </a:lnTo>
                <a:lnTo>
                  <a:pt x="795" y="311"/>
                </a:lnTo>
                <a:lnTo>
                  <a:pt x="797" y="312"/>
                </a:lnTo>
                <a:lnTo>
                  <a:pt x="799" y="314"/>
                </a:lnTo>
                <a:lnTo>
                  <a:pt x="806" y="318"/>
                </a:lnTo>
                <a:lnTo>
                  <a:pt x="809" y="320"/>
                </a:lnTo>
                <a:lnTo>
                  <a:pt x="810" y="320"/>
                </a:lnTo>
                <a:lnTo>
                  <a:pt x="811" y="320"/>
                </a:lnTo>
                <a:lnTo>
                  <a:pt x="811" y="320"/>
                </a:lnTo>
                <a:lnTo>
                  <a:pt x="812" y="320"/>
                </a:lnTo>
                <a:lnTo>
                  <a:pt x="812" y="320"/>
                </a:lnTo>
                <a:lnTo>
                  <a:pt x="813" y="320"/>
                </a:lnTo>
                <a:lnTo>
                  <a:pt x="815" y="319"/>
                </a:lnTo>
                <a:lnTo>
                  <a:pt x="816" y="319"/>
                </a:lnTo>
                <a:lnTo>
                  <a:pt x="818" y="318"/>
                </a:lnTo>
                <a:lnTo>
                  <a:pt x="819" y="318"/>
                </a:lnTo>
                <a:lnTo>
                  <a:pt x="820" y="319"/>
                </a:lnTo>
                <a:lnTo>
                  <a:pt x="821" y="319"/>
                </a:lnTo>
                <a:lnTo>
                  <a:pt x="822" y="319"/>
                </a:lnTo>
                <a:lnTo>
                  <a:pt x="827" y="320"/>
                </a:lnTo>
                <a:lnTo>
                  <a:pt x="828" y="321"/>
                </a:lnTo>
                <a:lnTo>
                  <a:pt x="830" y="321"/>
                </a:lnTo>
                <a:lnTo>
                  <a:pt x="832" y="321"/>
                </a:lnTo>
                <a:lnTo>
                  <a:pt x="835" y="321"/>
                </a:lnTo>
                <a:lnTo>
                  <a:pt x="839" y="321"/>
                </a:lnTo>
                <a:lnTo>
                  <a:pt x="841" y="321"/>
                </a:lnTo>
                <a:lnTo>
                  <a:pt x="843" y="321"/>
                </a:lnTo>
                <a:lnTo>
                  <a:pt x="844" y="320"/>
                </a:lnTo>
                <a:lnTo>
                  <a:pt x="846" y="320"/>
                </a:lnTo>
                <a:lnTo>
                  <a:pt x="849" y="318"/>
                </a:lnTo>
                <a:lnTo>
                  <a:pt x="851" y="318"/>
                </a:lnTo>
                <a:lnTo>
                  <a:pt x="853" y="317"/>
                </a:lnTo>
                <a:lnTo>
                  <a:pt x="857" y="317"/>
                </a:lnTo>
                <a:lnTo>
                  <a:pt x="857" y="317"/>
                </a:lnTo>
                <a:lnTo>
                  <a:pt x="859" y="316"/>
                </a:lnTo>
                <a:lnTo>
                  <a:pt x="861" y="315"/>
                </a:lnTo>
                <a:lnTo>
                  <a:pt x="861" y="315"/>
                </a:lnTo>
                <a:lnTo>
                  <a:pt x="862" y="315"/>
                </a:lnTo>
                <a:lnTo>
                  <a:pt x="863" y="315"/>
                </a:lnTo>
                <a:lnTo>
                  <a:pt x="864" y="315"/>
                </a:lnTo>
                <a:lnTo>
                  <a:pt x="864" y="315"/>
                </a:lnTo>
                <a:lnTo>
                  <a:pt x="865" y="315"/>
                </a:lnTo>
                <a:lnTo>
                  <a:pt x="866" y="315"/>
                </a:lnTo>
                <a:lnTo>
                  <a:pt x="867" y="316"/>
                </a:lnTo>
                <a:lnTo>
                  <a:pt x="868" y="316"/>
                </a:lnTo>
                <a:lnTo>
                  <a:pt x="869" y="317"/>
                </a:lnTo>
                <a:lnTo>
                  <a:pt x="870" y="318"/>
                </a:lnTo>
                <a:lnTo>
                  <a:pt x="871" y="318"/>
                </a:lnTo>
                <a:lnTo>
                  <a:pt x="871" y="319"/>
                </a:lnTo>
                <a:lnTo>
                  <a:pt x="871" y="320"/>
                </a:lnTo>
                <a:lnTo>
                  <a:pt x="872" y="321"/>
                </a:lnTo>
                <a:lnTo>
                  <a:pt x="872" y="322"/>
                </a:lnTo>
                <a:lnTo>
                  <a:pt x="872" y="322"/>
                </a:lnTo>
                <a:lnTo>
                  <a:pt x="871" y="323"/>
                </a:lnTo>
                <a:lnTo>
                  <a:pt x="871" y="324"/>
                </a:lnTo>
                <a:lnTo>
                  <a:pt x="871" y="325"/>
                </a:lnTo>
                <a:lnTo>
                  <a:pt x="871" y="326"/>
                </a:lnTo>
                <a:lnTo>
                  <a:pt x="871" y="327"/>
                </a:lnTo>
                <a:lnTo>
                  <a:pt x="872" y="327"/>
                </a:lnTo>
                <a:lnTo>
                  <a:pt x="872" y="328"/>
                </a:lnTo>
                <a:lnTo>
                  <a:pt x="873" y="329"/>
                </a:lnTo>
                <a:lnTo>
                  <a:pt x="874" y="330"/>
                </a:lnTo>
                <a:lnTo>
                  <a:pt x="876" y="331"/>
                </a:lnTo>
                <a:lnTo>
                  <a:pt x="878" y="333"/>
                </a:lnTo>
                <a:lnTo>
                  <a:pt x="880" y="333"/>
                </a:lnTo>
                <a:lnTo>
                  <a:pt x="880" y="334"/>
                </a:lnTo>
                <a:lnTo>
                  <a:pt x="881" y="335"/>
                </a:lnTo>
                <a:lnTo>
                  <a:pt x="884" y="339"/>
                </a:lnTo>
                <a:lnTo>
                  <a:pt x="885" y="340"/>
                </a:lnTo>
                <a:lnTo>
                  <a:pt x="885" y="341"/>
                </a:lnTo>
                <a:lnTo>
                  <a:pt x="886" y="342"/>
                </a:lnTo>
                <a:lnTo>
                  <a:pt x="886" y="343"/>
                </a:lnTo>
                <a:lnTo>
                  <a:pt x="886" y="344"/>
                </a:lnTo>
                <a:lnTo>
                  <a:pt x="885" y="345"/>
                </a:lnTo>
                <a:lnTo>
                  <a:pt x="885" y="347"/>
                </a:lnTo>
                <a:lnTo>
                  <a:pt x="884" y="349"/>
                </a:lnTo>
                <a:lnTo>
                  <a:pt x="884" y="349"/>
                </a:lnTo>
                <a:lnTo>
                  <a:pt x="883" y="350"/>
                </a:lnTo>
                <a:lnTo>
                  <a:pt x="882" y="350"/>
                </a:lnTo>
                <a:lnTo>
                  <a:pt x="882" y="351"/>
                </a:lnTo>
                <a:lnTo>
                  <a:pt x="880" y="351"/>
                </a:lnTo>
                <a:lnTo>
                  <a:pt x="879" y="352"/>
                </a:lnTo>
                <a:lnTo>
                  <a:pt x="876" y="353"/>
                </a:lnTo>
                <a:lnTo>
                  <a:pt x="873" y="353"/>
                </a:lnTo>
                <a:lnTo>
                  <a:pt x="872" y="354"/>
                </a:lnTo>
                <a:lnTo>
                  <a:pt x="871" y="354"/>
                </a:lnTo>
                <a:lnTo>
                  <a:pt x="870" y="354"/>
                </a:lnTo>
                <a:lnTo>
                  <a:pt x="870" y="355"/>
                </a:lnTo>
                <a:lnTo>
                  <a:pt x="869" y="355"/>
                </a:lnTo>
                <a:lnTo>
                  <a:pt x="868" y="356"/>
                </a:lnTo>
                <a:lnTo>
                  <a:pt x="867" y="359"/>
                </a:lnTo>
                <a:lnTo>
                  <a:pt x="866" y="361"/>
                </a:lnTo>
                <a:lnTo>
                  <a:pt x="865" y="362"/>
                </a:lnTo>
                <a:lnTo>
                  <a:pt x="864" y="364"/>
                </a:lnTo>
                <a:lnTo>
                  <a:pt x="864" y="365"/>
                </a:lnTo>
                <a:lnTo>
                  <a:pt x="863" y="368"/>
                </a:lnTo>
                <a:lnTo>
                  <a:pt x="863" y="369"/>
                </a:lnTo>
                <a:lnTo>
                  <a:pt x="863" y="370"/>
                </a:lnTo>
                <a:lnTo>
                  <a:pt x="862" y="371"/>
                </a:lnTo>
                <a:lnTo>
                  <a:pt x="861" y="372"/>
                </a:lnTo>
                <a:lnTo>
                  <a:pt x="859" y="376"/>
                </a:lnTo>
                <a:lnTo>
                  <a:pt x="859" y="377"/>
                </a:lnTo>
                <a:lnTo>
                  <a:pt x="858" y="378"/>
                </a:lnTo>
                <a:lnTo>
                  <a:pt x="857" y="382"/>
                </a:lnTo>
                <a:lnTo>
                  <a:pt x="856" y="383"/>
                </a:lnTo>
                <a:lnTo>
                  <a:pt x="856" y="384"/>
                </a:lnTo>
                <a:lnTo>
                  <a:pt x="855" y="385"/>
                </a:lnTo>
                <a:lnTo>
                  <a:pt x="854" y="386"/>
                </a:lnTo>
                <a:lnTo>
                  <a:pt x="851" y="390"/>
                </a:lnTo>
                <a:lnTo>
                  <a:pt x="849" y="392"/>
                </a:lnTo>
                <a:lnTo>
                  <a:pt x="848" y="392"/>
                </a:lnTo>
                <a:lnTo>
                  <a:pt x="846" y="395"/>
                </a:lnTo>
                <a:lnTo>
                  <a:pt x="845" y="397"/>
                </a:lnTo>
                <a:lnTo>
                  <a:pt x="844" y="398"/>
                </a:lnTo>
                <a:lnTo>
                  <a:pt x="843" y="400"/>
                </a:lnTo>
                <a:lnTo>
                  <a:pt x="843" y="400"/>
                </a:lnTo>
                <a:lnTo>
                  <a:pt x="843" y="401"/>
                </a:lnTo>
                <a:lnTo>
                  <a:pt x="843" y="402"/>
                </a:lnTo>
                <a:lnTo>
                  <a:pt x="843" y="402"/>
                </a:lnTo>
                <a:lnTo>
                  <a:pt x="843" y="403"/>
                </a:lnTo>
                <a:lnTo>
                  <a:pt x="843" y="404"/>
                </a:lnTo>
                <a:lnTo>
                  <a:pt x="843" y="404"/>
                </a:lnTo>
                <a:lnTo>
                  <a:pt x="844" y="404"/>
                </a:lnTo>
                <a:lnTo>
                  <a:pt x="845" y="405"/>
                </a:lnTo>
                <a:lnTo>
                  <a:pt x="845" y="405"/>
                </a:lnTo>
                <a:lnTo>
                  <a:pt x="848" y="405"/>
                </a:lnTo>
                <a:lnTo>
                  <a:pt x="849" y="405"/>
                </a:lnTo>
                <a:lnTo>
                  <a:pt x="850" y="405"/>
                </a:lnTo>
                <a:lnTo>
                  <a:pt x="851" y="406"/>
                </a:lnTo>
                <a:lnTo>
                  <a:pt x="852" y="406"/>
                </a:lnTo>
                <a:lnTo>
                  <a:pt x="852" y="406"/>
                </a:lnTo>
                <a:lnTo>
                  <a:pt x="853" y="407"/>
                </a:lnTo>
                <a:lnTo>
                  <a:pt x="854" y="408"/>
                </a:lnTo>
                <a:lnTo>
                  <a:pt x="855" y="409"/>
                </a:lnTo>
                <a:lnTo>
                  <a:pt x="856" y="412"/>
                </a:lnTo>
                <a:lnTo>
                  <a:pt x="857" y="413"/>
                </a:lnTo>
                <a:lnTo>
                  <a:pt x="858" y="414"/>
                </a:lnTo>
                <a:lnTo>
                  <a:pt x="859" y="415"/>
                </a:lnTo>
                <a:lnTo>
                  <a:pt x="860" y="416"/>
                </a:lnTo>
                <a:lnTo>
                  <a:pt x="862" y="417"/>
                </a:lnTo>
                <a:lnTo>
                  <a:pt x="864" y="418"/>
                </a:lnTo>
                <a:lnTo>
                  <a:pt x="867" y="419"/>
                </a:lnTo>
                <a:lnTo>
                  <a:pt x="869" y="421"/>
                </a:lnTo>
                <a:lnTo>
                  <a:pt x="871" y="421"/>
                </a:lnTo>
                <a:lnTo>
                  <a:pt x="872" y="422"/>
                </a:lnTo>
                <a:lnTo>
                  <a:pt x="875" y="424"/>
                </a:lnTo>
                <a:lnTo>
                  <a:pt x="876" y="425"/>
                </a:lnTo>
                <a:lnTo>
                  <a:pt x="877" y="426"/>
                </a:lnTo>
                <a:lnTo>
                  <a:pt x="877" y="427"/>
                </a:lnTo>
                <a:lnTo>
                  <a:pt x="878" y="428"/>
                </a:lnTo>
                <a:lnTo>
                  <a:pt x="879" y="429"/>
                </a:lnTo>
                <a:lnTo>
                  <a:pt x="879" y="430"/>
                </a:lnTo>
                <a:lnTo>
                  <a:pt x="881" y="433"/>
                </a:lnTo>
                <a:lnTo>
                  <a:pt x="881" y="434"/>
                </a:lnTo>
                <a:lnTo>
                  <a:pt x="882" y="435"/>
                </a:lnTo>
                <a:lnTo>
                  <a:pt x="882" y="435"/>
                </a:lnTo>
                <a:lnTo>
                  <a:pt x="882" y="436"/>
                </a:lnTo>
                <a:lnTo>
                  <a:pt x="880" y="438"/>
                </a:lnTo>
                <a:lnTo>
                  <a:pt x="879" y="439"/>
                </a:lnTo>
                <a:lnTo>
                  <a:pt x="879" y="439"/>
                </a:lnTo>
                <a:lnTo>
                  <a:pt x="878" y="439"/>
                </a:lnTo>
                <a:lnTo>
                  <a:pt x="878" y="440"/>
                </a:lnTo>
                <a:lnTo>
                  <a:pt x="876" y="440"/>
                </a:lnTo>
                <a:lnTo>
                  <a:pt x="876" y="440"/>
                </a:lnTo>
                <a:lnTo>
                  <a:pt x="875" y="440"/>
                </a:lnTo>
                <a:lnTo>
                  <a:pt x="875" y="441"/>
                </a:lnTo>
                <a:lnTo>
                  <a:pt x="875" y="442"/>
                </a:lnTo>
                <a:lnTo>
                  <a:pt x="875" y="442"/>
                </a:lnTo>
                <a:lnTo>
                  <a:pt x="874" y="444"/>
                </a:lnTo>
                <a:lnTo>
                  <a:pt x="874" y="445"/>
                </a:lnTo>
                <a:lnTo>
                  <a:pt x="873" y="446"/>
                </a:lnTo>
                <a:lnTo>
                  <a:pt x="872" y="446"/>
                </a:lnTo>
                <a:lnTo>
                  <a:pt x="872" y="447"/>
                </a:lnTo>
                <a:lnTo>
                  <a:pt x="872" y="447"/>
                </a:lnTo>
                <a:lnTo>
                  <a:pt x="872" y="447"/>
                </a:lnTo>
                <a:lnTo>
                  <a:pt x="873" y="448"/>
                </a:lnTo>
                <a:lnTo>
                  <a:pt x="873" y="448"/>
                </a:lnTo>
                <a:lnTo>
                  <a:pt x="873" y="448"/>
                </a:lnTo>
                <a:lnTo>
                  <a:pt x="873" y="449"/>
                </a:lnTo>
                <a:lnTo>
                  <a:pt x="872" y="449"/>
                </a:lnTo>
                <a:lnTo>
                  <a:pt x="870" y="450"/>
                </a:lnTo>
                <a:lnTo>
                  <a:pt x="870" y="451"/>
                </a:lnTo>
                <a:lnTo>
                  <a:pt x="869" y="451"/>
                </a:lnTo>
                <a:lnTo>
                  <a:pt x="868" y="451"/>
                </a:lnTo>
                <a:lnTo>
                  <a:pt x="868" y="452"/>
                </a:lnTo>
                <a:lnTo>
                  <a:pt x="867" y="452"/>
                </a:lnTo>
                <a:lnTo>
                  <a:pt x="867" y="453"/>
                </a:lnTo>
                <a:lnTo>
                  <a:pt x="865" y="458"/>
                </a:lnTo>
                <a:lnTo>
                  <a:pt x="864" y="460"/>
                </a:lnTo>
                <a:lnTo>
                  <a:pt x="863" y="461"/>
                </a:lnTo>
                <a:lnTo>
                  <a:pt x="863" y="461"/>
                </a:lnTo>
                <a:lnTo>
                  <a:pt x="862" y="461"/>
                </a:lnTo>
                <a:lnTo>
                  <a:pt x="861" y="460"/>
                </a:lnTo>
                <a:lnTo>
                  <a:pt x="859" y="459"/>
                </a:lnTo>
                <a:lnTo>
                  <a:pt x="857" y="458"/>
                </a:lnTo>
                <a:lnTo>
                  <a:pt x="855" y="456"/>
                </a:lnTo>
                <a:lnTo>
                  <a:pt x="853" y="454"/>
                </a:lnTo>
                <a:lnTo>
                  <a:pt x="851" y="452"/>
                </a:lnTo>
                <a:lnTo>
                  <a:pt x="849" y="450"/>
                </a:lnTo>
                <a:lnTo>
                  <a:pt x="845" y="445"/>
                </a:lnTo>
                <a:lnTo>
                  <a:pt x="843" y="443"/>
                </a:lnTo>
                <a:lnTo>
                  <a:pt x="842" y="442"/>
                </a:lnTo>
                <a:lnTo>
                  <a:pt x="841" y="441"/>
                </a:lnTo>
                <a:lnTo>
                  <a:pt x="839" y="439"/>
                </a:lnTo>
                <a:lnTo>
                  <a:pt x="837" y="438"/>
                </a:lnTo>
                <a:lnTo>
                  <a:pt x="836" y="437"/>
                </a:lnTo>
                <a:lnTo>
                  <a:pt x="834" y="437"/>
                </a:lnTo>
                <a:lnTo>
                  <a:pt x="833" y="436"/>
                </a:lnTo>
                <a:lnTo>
                  <a:pt x="831" y="436"/>
                </a:lnTo>
                <a:lnTo>
                  <a:pt x="829" y="435"/>
                </a:lnTo>
                <a:lnTo>
                  <a:pt x="826" y="435"/>
                </a:lnTo>
                <a:lnTo>
                  <a:pt x="825" y="434"/>
                </a:lnTo>
                <a:lnTo>
                  <a:pt x="819" y="433"/>
                </a:lnTo>
                <a:lnTo>
                  <a:pt x="817" y="432"/>
                </a:lnTo>
                <a:lnTo>
                  <a:pt x="815" y="432"/>
                </a:lnTo>
                <a:lnTo>
                  <a:pt x="814" y="432"/>
                </a:lnTo>
                <a:lnTo>
                  <a:pt x="812" y="431"/>
                </a:lnTo>
                <a:lnTo>
                  <a:pt x="811" y="430"/>
                </a:lnTo>
                <a:lnTo>
                  <a:pt x="809" y="429"/>
                </a:lnTo>
                <a:lnTo>
                  <a:pt x="806" y="428"/>
                </a:lnTo>
                <a:lnTo>
                  <a:pt x="800" y="424"/>
                </a:lnTo>
                <a:lnTo>
                  <a:pt x="795" y="420"/>
                </a:lnTo>
                <a:lnTo>
                  <a:pt x="793" y="418"/>
                </a:lnTo>
                <a:lnTo>
                  <a:pt x="791" y="417"/>
                </a:lnTo>
                <a:lnTo>
                  <a:pt x="788" y="416"/>
                </a:lnTo>
                <a:lnTo>
                  <a:pt x="786" y="415"/>
                </a:lnTo>
                <a:lnTo>
                  <a:pt x="783" y="414"/>
                </a:lnTo>
                <a:lnTo>
                  <a:pt x="782" y="414"/>
                </a:lnTo>
                <a:lnTo>
                  <a:pt x="780" y="413"/>
                </a:lnTo>
                <a:lnTo>
                  <a:pt x="778" y="413"/>
                </a:lnTo>
                <a:lnTo>
                  <a:pt x="776" y="413"/>
                </a:lnTo>
                <a:lnTo>
                  <a:pt x="773" y="413"/>
                </a:lnTo>
                <a:lnTo>
                  <a:pt x="769" y="414"/>
                </a:lnTo>
                <a:lnTo>
                  <a:pt x="768" y="414"/>
                </a:lnTo>
                <a:lnTo>
                  <a:pt x="766" y="414"/>
                </a:lnTo>
                <a:lnTo>
                  <a:pt x="764" y="413"/>
                </a:lnTo>
                <a:lnTo>
                  <a:pt x="762" y="413"/>
                </a:lnTo>
                <a:lnTo>
                  <a:pt x="761" y="413"/>
                </a:lnTo>
                <a:lnTo>
                  <a:pt x="760" y="412"/>
                </a:lnTo>
                <a:lnTo>
                  <a:pt x="758" y="412"/>
                </a:lnTo>
                <a:lnTo>
                  <a:pt x="755" y="410"/>
                </a:lnTo>
                <a:lnTo>
                  <a:pt x="754" y="410"/>
                </a:lnTo>
                <a:lnTo>
                  <a:pt x="753" y="410"/>
                </a:lnTo>
                <a:lnTo>
                  <a:pt x="753" y="410"/>
                </a:lnTo>
                <a:lnTo>
                  <a:pt x="752" y="410"/>
                </a:lnTo>
                <a:lnTo>
                  <a:pt x="752" y="410"/>
                </a:lnTo>
                <a:lnTo>
                  <a:pt x="751" y="410"/>
                </a:lnTo>
                <a:lnTo>
                  <a:pt x="751" y="410"/>
                </a:lnTo>
                <a:lnTo>
                  <a:pt x="750" y="411"/>
                </a:lnTo>
                <a:lnTo>
                  <a:pt x="750" y="412"/>
                </a:lnTo>
                <a:lnTo>
                  <a:pt x="750" y="413"/>
                </a:lnTo>
                <a:lnTo>
                  <a:pt x="748" y="417"/>
                </a:lnTo>
                <a:lnTo>
                  <a:pt x="748" y="419"/>
                </a:lnTo>
                <a:lnTo>
                  <a:pt x="746" y="421"/>
                </a:lnTo>
                <a:lnTo>
                  <a:pt x="745" y="425"/>
                </a:lnTo>
                <a:lnTo>
                  <a:pt x="744" y="426"/>
                </a:lnTo>
                <a:lnTo>
                  <a:pt x="743" y="427"/>
                </a:lnTo>
                <a:lnTo>
                  <a:pt x="742" y="428"/>
                </a:lnTo>
                <a:lnTo>
                  <a:pt x="741" y="428"/>
                </a:lnTo>
                <a:lnTo>
                  <a:pt x="740" y="429"/>
                </a:lnTo>
                <a:lnTo>
                  <a:pt x="740" y="429"/>
                </a:lnTo>
                <a:lnTo>
                  <a:pt x="738" y="429"/>
                </a:lnTo>
                <a:lnTo>
                  <a:pt x="737" y="429"/>
                </a:lnTo>
                <a:lnTo>
                  <a:pt x="733" y="430"/>
                </a:lnTo>
                <a:lnTo>
                  <a:pt x="729" y="430"/>
                </a:lnTo>
                <a:lnTo>
                  <a:pt x="727" y="430"/>
                </a:lnTo>
                <a:lnTo>
                  <a:pt x="725" y="430"/>
                </a:lnTo>
                <a:lnTo>
                  <a:pt x="723" y="431"/>
                </a:lnTo>
                <a:lnTo>
                  <a:pt x="720" y="432"/>
                </a:lnTo>
                <a:lnTo>
                  <a:pt x="718" y="433"/>
                </a:lnTo>
                <a:lnTo>
                  <a:pt x="713" y="435"/>
                </a:lnTo>
                <a:lnTo>
                  <a:pt x="711" y="436"/>
                </a:lnTo>
                <a:lnTo>
                  <a:pt x="710" y="436"/>
                </a:lnTo>
                <a:lnTo>
                  <a:pt x="709" y="436"/>
                </a:lnTo>
                <a:lnTo>
                  <a:pt x="708" y="437"/>
                </a:lnTo>
                <a:lnTo>
                  <a:pt x="705" y="437"/>
                </a:lnTo>
                <a:lnTo>
                  <a:pt x="703" y="437"/>
                </a:lnTo>
                <a:lnTo>
                  <a:pt x="703" y="437"/>
                </a:lnTo>
                <a:lnTo>
                  <a:pt x="702" y="437"/>
                </a:lnTo>
                <a:lnTo>
                  <a:pt x="701" y="436"/>
                </a:lnTo>
                <a:lnTo>
                  <a:pt x="701" y="436"/>
                </a:lnTo>
                <a:lnTo>
                  <a:pt x="700" y="436"/>
                </a:lnTo>
                <a:lnTo>
                  <a:pt x="700" y="436"/>
                </a:lnTo>
                <a:lnTo>
                  <a:pt x="700" y="435"/>
                </a:lnTo>
                <a:lnTo>
                  <a:pt x="700" y="435"/>
                </a:lnTo>
                <a:lnTo>
                  <a:pt x="700" y="434"/>
                </a:lnTo>
                <a:lnTo>
                  <a:pt x="699" y="433"/>
                </a:lnTo>
                <a:lnTo>
                  <a:pt x="699" y="432"/>
                </a:lnTo>
                <a:lnTo>
                  <a:pt x="700" y="427"/>
                </a:lnTo>
                <a:lnTo>
                  <a:pt x="700" y="426"/>
                </a:lnTo>
                <a:lnTo>
                  <a:pt x="700" y="425"/>
                </a:lnTo>
                <a:lnTo>
                  <a:pt x="699" y="424"/>
                </a:lnTo>
                <a:lnTo>
                  <a:pt x="699" y="422"/>
                </a:lnTo>
                <a:lnTo>
                  <a:pt x="698" y="419"/>
                </a:lnTo>
                <a:lnTo>
                  <a:pt x="698" y="418"/>
                </a:lnTo>
                <a:lnTo>
                  <a:pt x="697" y="414"/>
                </a:lnTo>
                <a:lnTo>
                  <a:pt x="696" y="411"/>
                </a:lnTo>
                <a:lnTo>
                  <a:pt x="695" y="410"/>
                </a:lnTo>
                <a:lnTo>
                  <a:pt x="695" y="409"/>
                </a:lnTo>
                <a:lnTo>
                  <a:pt x="694" y="409"/>
                </a:lnTo>
                <a:lnTo>
                  <a:pt x="693" y="408"/>
                </a:lnTo>
                <a:lnTo>
                  <a:pt x="693" y="407"/>
                </a:lnTo>
                <a:lnTo>
                  <a:pt x="692" y="406"/>
                </a:lnTo>
                <a:lnTo>
                  <a:pt x="690" y="405"/>
                </a:lnTo>
                <a:lnTo>
                  <a:pt x="689" y="404"/>
                </a:lnTo>
                <a:lnTo>
                  <a:pt x="687" y="404"/>
                </a:lnTo>
                <a:lnTo>
                  <a:pt x="685" y="404"/>
                </a:lnTo>
                <a:lnTo>
                  <a:pt x="683" y="403"/>
                </a:lnTo>
                <a:lnTo>
                  <a:pt x="680" y="403"/>
                </a:lnTo>
                <a:lnTo>
                  <a:pt x="678" y="403"/>
                </a:lnTo>
                <a:lnTo>
                  <a:pt x="674" y="403"/>
                </a:lnTo>
                <a:lnTo>
                  <a:pt x="672" y="403"/>
                </a:lnTo>
                <a:lnTo>
                  <a:pt x="670" y="403"/>
                </a:lnTo>
                <a:lnTo>
                  <a:pt x="668" y="402"/>
                </a:lnTo>
                <a:lnTo>
                  <a:pt x="666" y="402"/>
                </a:lnTo>
                <a:lnTo>
                  <a:pt x="665" y="402"/>
                </a:lnTo>
                <a:lnTo>
                  <a:pt x="663" y="401"/>
                </a:lnTo>
                <a:lnTo>
                  <a:pt x="662" y="401"/>
                </a:lnTo>
                <a:lnTo>
                  <a:pt x="661" y="400"/>
                </a:lnTo>
                <a:lnTo>
                  <a:pt x="660" y="399"/>
                </a:lnTo>
                <a:lnTo>
                  <a:pt x="659" y="398"/>
                </a:lnTo>
                <a:lnTo>
                  <a:pt x="656" y="396"/>
                </a:lnTo>
                <a:lnTo>
                  <a:pt x="655" y="395"/>
                </a:lnTo>
                <a:lnTo>
                  <a:pt x="654" y="395"/>
                </a:lnTo>
                <a:lnTo>
                  <a:pt x="654" y="394"/>
                </a:lnTo>
                <a:lnTo>
                  <a:pt x="653" y="394"/>
                </a:lnTo>
                <a:lnTo>
                  <a:pt x="652" y="393"/>
                </a:lnTo>
                <a:lnTo>
                  <a:pt x="651" y="393"/>
                </a:lnTo>
                <a:lnTo>
                  <a:pt x="646" y="392"/>
                </a:lnTo>
                <a:lnTo>
                  <a:pt x="641" y="391"/>
                </a:lnTo>
                <a:lnTo>
                  <a:pt x="640" y="391"/>
                </a:lnTo>
                <a:lnTo>
                  <a:pt x="639" y="391"/>
                </a:lnTo>
                <a:lnTo>
                  <a:pt x="638" y="391"/>
                </a:lnTo>
                <a:lnTo>
                  <a:pt x="636" y="391"/>
                </a:lnTo>
                <a:lnTo>
                  <a:pt x="635" y="392"/>
                </a:lnTo>
                <a:lnTo>
                  <a:pt x="633" y="392"/>
                </a:lnTo>
                <a:lnTo>
                  <a:pt x="631" y="393"/>
                </a:lnTo>
                <a:lnTo>
                  <a:pt x="630" y="394"/>
                </a:lnTo>
                <a:lnTo>
                  <a:pt x="629" y="395"/>
                </a:lnTo>
                <a:lnTo>
                  <a:pt x="629" y="395"/>
                </a:lnTo>
                <a:lnTo>
                  <a:pt x="628" y="396"/>
                </a:lnTo>
                <a:lnTo>
                  <a:pt x="628" y="396"/>
                </a:lnTo>
                <a:lnTo>
                  <a:pt x="628" y="397"/>
                </a:lnTo>
                <a:lnTo>
                  <a:pt x="627" y="400"/>
                </a:lnTo>
                <a:lnTo>
                  <a:pt x="627" y="402"/>
                </a:lnTo>
                <a:lnTo>
                  <a:pt x="626" y="403"/>
                </a:lnTo>
                <a:lnTo>
                  <a:pt x="626" y="405"/>
                </a:lnTo>
                <a:lnTo>
                  <a:pt x="625" y="407"/>
                </a:lnTo>
                <a:lnTo>
                  <a:pt x="623" y="410"/>
                </a:lnTo>
                <a:lnTo>
                  <a:pt x="622" y="412"/>
                </a:lnTo>
                <a:lnTo>
                  <a:pt x="622" y="413"/>
                </a:lnTo>
                <a:lnTo>
                  <a:pt x="621" y="415"/>
                </a:lnTo>
                <a:lnTo>
                  <a:pt x="621" y="417"/>
                </a:lnTo>
                <a:lnTo>
                  <a:pt x="620" y="418"/>
                </a:lnTo>
                <a:lnTo>
                  <a:pt x="620" y="420"/>
                </a:lnTo>
                <a:lnTo>
                  <a:pt x="620" y="421"/>
                </a:lnTo>
                <a:lnTo>
                  <a:pt x="620" y="423"/>
                </a:lnTo>
                <a:lnTo>
                  <a:pt x="620" y="426"/>
                </a:lnTo>
                <a:lnTo>
                  <a:pt x="620" y="429"/>
                </a:lnTo>
                <a:lnTo>
                  <a:pt x="620" y="432"/>
                </a:lnTo>
                <a:lnTo>
                  <a:pt x="621" y="436"/>
                </a:lnTo>
                <a:lnTo>
                  <a:pt x="621" y="442"/>
                </a:lnTo>
                <a:lnTo>
                  <a:pt x="622" y="447"/>
                </a:lnTo>
                <a:lnTo>
                  <a:pt x="622" y="449"/>
                </a:lnTo>
                <a:lnTo>
                  <a:pt x="624" y="457"/>
                </a:lnTo>
                <a:lnTo>
                  <a:pt x="624" y="459"/>
                </a:lnTo>
                <a:lnTo>
                  <a:pt x="624" y="461"/>
                </a:lnTo>
                <a:lnTo>
                  <a:pt x="624" y="463"/>
                </a:lnTo>
                <a:lnTo>
                  <a:pt x="624" y="465"/>
                </a:lnTo>
                <a:lnTo>
                  <a:pt x="624" y="467"/>
                </a:lnTo>
                <a:lnTo>
                  <a:pt x="624" y="469"/>
                </a:lnTo>
                <a:lnTo>
                  <a:pt x="623" y="472"/>
                </a:lnTo>
                <a:lnTo>
                  <a:pt x="621" y="481"/>
                </a:lnTo>
                <a:lnTo>
                  <a:pt x="621" y="482"/>
                </a:lnTo>
                <a:lnTo>
                  <a:pt x="620" y="485"/>
                </a:lnTo>
                <a:lnTo>
                  <a:pt x="620" y="486"/>
                </a:lnTo>
                <a:lnTo>
                  <a:pt x="619" y="489"/>
                </a:lnTo>
                <a:lnTo>
                  <a:pt x="619" y="491"/>
                </a:lnTo>
                <a:lnTo>
                  <a:pt x="619" y="493"/>
                </a:lnTo>
                <a:lnTo>
                  <a:pt x="619" y="496"/>
                </a:lnTo>
                <a:lnTo>
                  <a:pt x="619" y="501"/>
                </a:lnTo>
                <a:lnTo>
                  <a:pt x="619" y="502"/>
                </a:lnTo>
                <a:lnTo>
                  <a:pt x="619" y="503"/>
                </a:lnTo>
                <a:lnTo>
                  <a:pt x="619" y="504"/>
                </a:lnTo>
                <a:lnTo>
                  <a:pt x="618" y="505"/>
                </a:lnTo>
                <a:lnTo>
                  <a:pt x="617" y="508"/>
                </a:lnTo>
                <a:lnTo>
                  <a:pt x="616" y="511"/>
                </a:lnTo>
                <a:lnTo>
                  <a:pt x="614" y="517"/>
                </a:lnTo>
                <a:lnTo>
                  <a:pt x="613" y="522"/>
                </a:lnTo>
                <a:lnTo>
                  <a:pt x="612" y="524"/>
                </a:lnTo>
                <a:lnTo>
                  <a:pt x="612" y="526"/>
                </a:lnTo>
                <a:lnTo>
                  <a:pt x="612" y="528"/>
                </a:lnTo>
                <a:lnTo>
                  <a:pt x="611" y="531"/>
                </a:lnTo>
                <a:lnTo>
                  <a:pt x="611" y="533"/>
                </a:lnTo>
                <a:lnTo>
                  <a:pt x="611" y="535"/>
                </a:lnTo>
                <a:lnTo>
                  <a:pt x="611" y="536"/>
                </a:lnTo>
                <a:lnTo>
                  <a:pt x="612" y="538"/>
                </a:lnTo>
                <a:lnTo>
                  <a:pt x="612" y="539"/>
                </a:lnTo>
                <a:lnTo>
                  <a:pt x="612" y="540"/>
                </a:lnTo>
                <a:lnTo>
                  <a:pt x="613" y="541"/>
                </a:lnTo>
                <a:lnTo>
                  <a:pt x="615" y="544"/>
                </a:lnTo>
                <a:lnTo>
                  <a:pt x="616" y="545"/>
                </a:lnTo>
                <a:lnTo>
                  <a:pt x="616" y="546"/>
                </a:lnTo>
                <a:lnTo>
                  <a:pt x="617" y="547"/>
                </a:lnTo>
                <a:lnTo>
                  <a:pt x="617" y="548"/>
                </a:lnTo>
                <a:lnTo>
                  <a:pt x="617" y="550"/>
                </a:lnTo>
                <a:lnTo>
                  <a:pt x="617" y="551"/>
                </a:lnTo>
                <a:lnTo>
                  <a:pt x="616" y="552"/>
                </a:lnTo>
                <a:lnTo>
                  <a:pt x="616" y="553"/>
                </a:lnTo>
                <a:lnTo>
                  <a:pt x="615" y="554"/>
                </a:lnTo>
                <a:lnTo>
                  <a:pt x="614" y="555"/>
                </a:lnTo>
                <a:lnTo>
                  <a:pt x="612" y="556"/>
                </a:lnTo>
                <a:lnTo>
                  <a:pt x="611" y="557"/>
                </a:lnTo>
                <a:lnTo>
                  <a:pt x="610" y="557"/>
                </a:lnTo>
                <a:lnTo>
                  <a:pt x="609" y="557"/>
                </a:lnTo>
                <a:lnTo>
                  <a:pt x="607" y="557"/>
                </a:lnTo>
                <a:lnTo>
                  <a:pt x="604" y="557"/>
                </a:lnTo>
                <a:lnTo>
                  <a:pt x="602" y="556"/>
                </a:lnTo>
                <a:lnTo>
                  <a:pt x="595" y="555"/>
                </a:lnTo>
                <a:lnTo>
                  <a:pt x="591" y="553"/>
                </a:lnTo>
                <a:lnTo>
                  <a:pt x="589" y="553"/>
                </a:lnTo>
                <a:lnTo>
                  <a:pt x="587" y="552"/>
                </a:lnTo>
                <a:lnTo>
                  <a:pt x="582" y="550"/>
                </a:lnTo>
                <a:lnTo>
                  <a:pt x="581" y="550"/>
                </a:lnTo>
                <a:lnTo>
                  <a:pt x="578" y="548"/>
                </a:lnTo>
                <a:lnTo>
                  <a:pt x="577" y="548"/>
                </a:lnTo>
                <a:lnTo>
                  <a:pt x="575" y="547"/>
                </a:lnTo>
                <a:lnTo>
                  <a:pt x="573" y="547"/>
                </a:lnTo>
                <a:lnTo>
                  <a:pt x="567" y="546"/>
                </a:lnTo>
                <a:lnTo>
                  <a:pt x="563" y="545"/>
                </a:lnTo>
                <a:lnTo>
                  <a:pt x="561" y="545"/>
                </a:lnTo>
                <a:lnTo>
                  <a:pt x="560" y="545"/>
                </a:lnTo>
                <a:lnTo>
                  <a:pt x="558" y="545"/>
                </a:lnTo>
                <a:lnTo>
                  <a:pt x="557" y="545"/>
                </a:lnTo>
                <a:lnTo>
                  <a:pt x="555" y="545"/>
                </a:lnTo>
                <a:lnTo>
                  <a:pt x="554" y="545"/>
                </a:lnTo>
                <a:lnTo>
                  <a:pt x="553" y="546"/>
                </a:lnTo>
                <a:lnTo>
                  <a:pt x="552" y="546"/>
                </a:lnTo>
                <a:lnTo>
                  <a:pt x="551" y="546"/>
                </a:lnTo>
                <a:lnTo>
                  <a:pt x="551" y="547"/>
                </a:lnTo>
                <a:lnTo>
                  <a:pt x="550" y="548"/>
                </a:lnTo>
                <a:lnTo>
                  <a:pt x="549" y="548"/>
                </a:lnTo>
                <a:lnTo>
                  <a:pt x="548" y="549"/>
                </a:lnTo>
                <a:lnTo>
                  <a:pt x="548" y="551"/>
                </a:lnTo>
                <a:lnTo>
                  <a:pt x="547" y="552"/>
                </a:lnTo>
                <a:lnTo>
                  <a:pt x="547" y="553"/>
                </a:lnTo>
                <a:lnTo>
                  <a:pt x="546" y="558"/>
                </a:lnTo>
                <a:lnTo>
                  <a:pt x="545" y="565"/>
                </a:lnTo>
                <a:lnTo>
                  <a:pt x="544" y="567"/>
                </a:lnTo>
                <a:lnTo>
                  <a:pt x="544" y="571"/>
                </a:lnTo>
                <a:lnTo>
                  <a:pt x="543" y="573"/>
                </a:lnTo>
                <a:lnTo>
                  <a:pt x="543" y="574"/>
                </a:lnTo>
                <a:lnTo>
                  <a:pt x="542" y="575"/>
                </a:lnTo>
                <a:lnTo>
                  <a:pt x="542" y="576"/>
                </a:lnTo>
                <a:lnTo>
                  <a:pt x="541" y="578"/>
                </a:lnTo>
                <a:lnTo>
                  <a:pt x="539" y="580"/>
                </a:lnTo>
                <a:lnTo>
                  <a:pt x="537" y="582"/>
                </a:lnTo>
                <a:lnTo>
                  <a:pt x="535" y="585"/>
                </a:lnTo>
                <a:lnTo>
                  <a:pt x="534" y="586"/>
                </a:lnTo>
                <a:lnTo>
                  <a:pt x="532" y="588"/>
                </a:lnTo>
                <a:lnTo>
                  <a:pt x="531" y="589"/>
                </a:lnTo>
                <a:lnTo>
                  <a:pt x="529" y="590"/>
                </a:lnTo>
                <a:lnTo>
                  <a:pt x="525" y="593"/>
                </a:lnTo>
                <a:lnTo>
                  <a:pt x="520" y="597"/>
                </a:lnTo>
                <a:lnTo>
                  <a:pt x="518" y="598"/>
                </a:lnTo>
                <a:lnTo>
                  <a:pt x="517" y="600"/>
                </a:lnTo>
                <a:lnTo>
                  <a:pt x="516" y="601"/>
                </a:lnTo>
                <a:lnTo>
                  <a:pt x="515" y="602"/>
                </a:lnTo>
                <a:lnTo>
                  <a:pt x="514" y="604"/>
                </a:lnTo>
                <a:lnTo>
                  <a:pt x="512" y="606"/>
                </a:lnTo>
                <a:lnTo>
                  <a:pt x="511" y="609"/>
                </a:lnTo>
                <a:lnTo>
                  <a:pt x="510" y="611"/>
                </a:lnTo>
                <a:lnTo>
                  <a:pt x="509" y="614"/>
                </a:lnTo>
                <a:lnTo>
                  <a:pt x="508" y="618"/>
                </a:lnTo>
                <a:lnTo>
                  <a:pt x="507" y="620"/>
                </a:lnTo>
                <a:lnTo>
                  <a:pt x="507" y="622"/>
                </a:lnTo>
                <a:lnTo>
                  <a:pt x="507" y="624"/>
                </a:lnTo>
                <a:lnTo>
                  <a:pt x="506" y="626"/>
                </a:lnTo>
                <a:lnTo>
                  <a:pt x="506" y="627"/>
                </a:lnTo>
                <a:lnTo>
                  <a:pt x="506" y="629"/>
                </a:lnTo>
                <a:lnTo>
                  <a:pt x="507" y="637"/>
                </a:lnTo>
                <a:lnTo>
                  <a:pt x="507" y="640"/>
                </a:lnTo>
                <a:lnTo>
                  <a:pt x="507" y="642"/>
                </a:lnTo>
                <a:lnTo>
                  <a:pt x="507" y="645"/>
                </a:lnTo>
                <a:lnTo>
                  <a:pt x="506" y="652"/>
                </a:lnTo>
                <a:lnTo>
                  <a:pt x="506" y="657"/>
                </a:lnTo>
                <a:lnTo>
                  <a:pt x="506" y="658"/>
                </a:lnTo>
                <a:lnTo>
                  <a:pt x="506" y="660"/>
                </a:lnTo>
                <a:lnTo>
                  <a:pt x="505" y="661"/>
                </a:lnTo>
                <a:lnTo>
                  <a:pt x="505" y="663"/>
                </a:lnTo>
                <a:lnTo>
                  <a:pt x="504" y="664"/>
                </a:lnTo>
                <a:lnTo>
                  <a:pt x="504" y="666"/>
                </a:lnTo>
                <a:lnTo>
                  <a:pt x="503" y="667"/>
                </a:lnTo>
                <a:lnTo>
                  <a:pt x="502" y="668"/>
                </a:lnTo>
                <a:lnTo>
                  <a:pt x="501" y="670"/>
                </a:lnTo>
                <a:lnTo>
                  <a:pt x="500" y="671"/>
                </a:lnTo>
                <a:lnTo>
                  <a:pt x="500" y="671"/>
                </a:lnTo>
                <a:lnTo>
                  <a:pt x="499" y="672"/>
                </a:lnTo>
                <a:lnTo>
                  <a:pt x="498" y="672"/>
                </a:lnTo>
                <a:lnTo>
                  <a:pt x="498" y="672"/>
                </a:lnTo>
                <a:lnTo>
                  <a:pt x="497" y="673"/>
                </a:lnTo>
                <a:lnTo>
                  <a:pt x="496" y="673"/>
                </a:lnTo>
                <a:lnTo>
                  <a:pt x="495" y="673"/>
                </a:lnTo>
                <a:lnTo>
                  <a:pt x="494" y="673"/>
                </a:lnTo>
                <a:lnTo>
                  <a:pt x="492" y="674"/>
                </a:lnTo>
                <a:lnTo>
                  <a:pt x="491" y="674"/>
                </a:lnTo>
                <a:lnTo>
                  <a:pt x="490" y="673"/>
                </a:lnTo>
                <a:lnTo>
                  <a:pt x="489" y="673"/>
                </a:lnTo>
                <a:lnTo>
                  <a:pt x="488" y="673"/>
                </a:lnTo>
                <a:lnTo>
                  <a:pt x="487" y="673"/>
                </a:lnTo>
                <a:lnTo>
                  <a:pt x="486" y="672"/>
                </a:lnTo>
                <a:lnTo>
                  <a:pt x="486" y="672"/>
                </a:lnTo>
                <a:lnTo>
                  <a:pt x="485" y="671"/>
                </a:lnTo>
                <a:lnTo>
                  <a:pt x="484" y="670"/>
                </a:lnTo>
                <a:lnTo>
                  <a:pt x="483" y="670"/>
                </a:lnTo>
                <a:lnTo>
                  <a:pt x="482" y="668"/>
                </a:lnTo>
                <a:lnTo>
                  <a:pt x="479" y="664"/>
                </a:lnTo>
                <a:lnTo>
                  <a:pt x="478" y="663"/>
                </a:lnTo>
                <a:lnTo>
                  <a:pt x="477" y="662"/>
                </a:lnTo>
                <a:lnTo>
                  <a:pt x="476" y="661"/>
                </a:lnTo>
                <a:lnTo>
                  <a:pt x="474" y="660"/>
                </a:lnTo>
                <a:lnTo>
                  <a:pt x="473" y="660"/>
                </a:lnTo>
                <a:lnTo>
                  <a:pt x="471" y="659"/>
                </a:lnTo>
                <a:lnTo>
                  <a:pt x="470" y="658"/>
                </a:lnTo>
                <a:lnTo>
                  <a:pt x="469" y="658"/>
                </a:lnTo>
                <a:lnTo>
                  <a:pt x="468" y="657"/>
                </a:lnTo>
                <a:lnTo>
                  <a:pt x="467" y="656"/>
                </a:lnTo>
                <a:lnTo>
                  <a:pt x="466" y="655"/>
                </a:lnTo>
                <a:lnTo>
                  <a:pt x="466" y="654"/>
                </a:lnTo>
                <a:lnTo>
                  <a:pt x="463" y="651"/>
                </a:lnTo>
                <a:lnTo>
                  <a:pt x="462" y="650"/>
                </a:lnTo>
                <a:lnTo>
                  <a:pt x="461" y="649"/>
                </a:lnTo>
                <a:lnTo>
                  <a:pt x="461" y="648"/>
                </a:lnTo>
                <a:lnTo>
                  <a:pt x="460" y="648"/>
                </a:lnTo>
                <a:lnTo>
                  <a:pt x="459" y="648"/>
                </a:lnTo>
                <a:lnTo>
                  <a:pt x="458" y="647"/>
                </a:lnTo>
                <a:lnTo>
                  <a:pt x="457" y="648"/>
                </a:lnTo>
                <a:lnTo>
                  <a:pt x="456" y="648"/>
                </a:lnTo>
                <a:lnTo>
                  <a:pt x="455" y="648"/>
                </a:lnTo>
                <a:lnTo>
                  <a:pt x="454" y="649"/>
                </a:lnTo>
                <a:lnTo>
                  <a:pt x="445" y="654"/>
                </a:lnTo>
                <a:lnTo>
                  <a:pt x="444" y="655"/>
                </a:lnTo>
                <a:lnTo>
                  <a:pt x="442" y="656"/>
                </a:lnTo>
                <a:lnTo>
                  <a:pt x="441" y="656"/>
                </a:lnTo>
                <a:lnTo>
                  <a:pt x="440" y="657"/>
                </a:lnTo>
                <a:lnTo>
                  <a:pt x="439" y="657"/>
                </a:lnTo>
                <a:lnTo>
                  <a:pt x="438" y="657"/>
                </a:lnTo>
                <a:lnTo>
                  <a:pt x="437" y="657"/>
                </a:lnTo>
                <a:lnTo>
                  <a:pt x="436" y="657"/>
                </a:lnTo>
                <a:lnTo>
                  <a:pt x="435" y="657"/>
                </a:lnTo>
                <a:lnTo>
                  <a:pt x="434" y="656"/>
                </a:lnTo>
                <a:lnTo>
                  <a:pt x="430" y="655"/>
                </a:lnTo>
                <a:lnTo>
                  <a:pt x="424" y="653"/>
                </a:lnTo>
                <a:lnTo>
                  <a:pt x="422" y="652"/>
                </a:lnTo>
                <a:lnTo>
                  <a:pt x="417" y="650"/>
                </a:lnTo>
                <a:lnTo>
                  <a:pt x="415" y="649"/>
                </a:lnTo>
                <a:lnTo>
                  <a:pt x="414" y="648"/>
                </a:lnTo>
                <a:lnTo>
                  <a:pt x="413" y="648"/>
                </a:lnTo>
                <a:lnTo>
                  <a:pt x="412" y="647"/>
                </a:lnTo>
                <a:lnTo>
                  <a:pt x="411" y="646"/>
                </a:lnTo>
                <a:lnTo>
                  <a:pt x="409" y="643"/>
                </a:lnTo>
                <a:lnTo>
                  <a:pt x="407" y="642"/>
                </a:lnTo>
                <a:lnTo>
                  <a:pt x="403" y="638"/>
                </a:lnTo>
                <a:lnTo>
                  <a:pt x="401" y="636"/>
                </a:lnTo>
                <a:lnTo>
                  <a:pt x="400" y="635"/>
                </a:lnTo>
                <a:lnTo>
                  <a:pt x="399" y="634"/>
                </a:lnTo>
                <a:lnTo>
                  <a:pt x="398" y="634"/>
                </a:lnTo>
                <a:lnTo>
                  <a:pt x="398" y="634"/>
                </a:lnTo>
                <a:lnTo>
                  <a:pt x="396" y="634"/>
                </a:lnTo>
                <a:lnTo>
                  <a:pt x="396" y="634"/>
                </a:lnTo>
                <a:lnTo>
                  <a:pt x="395" y="634"/>
                </a:lnTo>
                <a:lnTo>
                  <a:pt x="394" y="635"/>
                </a:lnTo>
                <a:lnTo>
                  <a:pt x="393" y="635"/>
                </a:lnTo>
                <a:lnTo>
                  <a:pt x="393" y="636"/>
                </a:lnTo>
                <a:lnTo>
                  <a:pt x="392" y="636"/>
                </a:lnTo>
                <a:lnTo>
                  <a:pt x="392" y="637"/>
                </a:lnTo>
                <a:lnTo>
                  <a:pt x="391" y="637"/>
                </a:lnTo>
                <a:lnTo>
                  <a:pt x="391" y="638"/>
                </a:lnTo>
                <a:lnTo>
                  <a:pt x="391" y="639"/>
                </a:lnTo>
                <a:lnTo>
                  <a:pt x="391" y="644"/>
                </a:lnTo>
                <a:lnTo>
                  <a:pt x="390" y="646"/>
                </a:lnTo>
                <a:lnTo>
                  <a:pt x="390" y="648"/>
                </a:lnTo>
                <a:lnTo>
                  <a:pt x="389" y="651"/>
                </a:lnTo>
                <a:lnTo>
                  <a:pt x="388" y="655"/>
                </a:lnTo>
                <a:lnTo>
                  <a:pt x="388" y="656"/>
                </a:lnTo>
                <a:lnTo>
                  <a:pt x="387" y="658"/>
                </a:lnTo>
                <a:lnTo>
                  <a:pt x="387" y="659"/>
                </a:lnTo>
                <a:lnTo>
                  <a:pt x="386" y="661"/>
                </a:lnTo>
                <a:lnTo>
                  <a:pt x="385" y="662"/>
                </a:lnTo>
                <a:lnTo>
                  <a:pt x="384" y="663"/>
                </a:lnTo>
                <a:lnTo>
                  <a:pt x="383" y="664"/>
                </a:lnTo>
                <a:lnTo>
                  <a:pt x="382" y="665"/>
                </a:lnTo>
                <a:lnTo>
                  <a:pt x="381" y="666"/>
                </a:lnTo>
                <a:lnTo>
                  <a:pt x="381" y="667"/>
                </a:lnTo>
                <a:lnTo>
                  <a:pt x="380" y="667"/>
                </a:lnTo>
                <a:lnTo>
                  <a:pt x="379" y="667"/>
                </a:lnTo>
                <a:lnTo>
                  <a:pt x="378" y="668"/>
                </a:lnTo>
                <a:lnTo>
                  <a:pt x="377" y="668"/>
                </a:lnTo>
                <a:lnTo>
                  <a:pt x="372" y="668"/>
                </a:lnTo>
                <a:lnTo>
                  <a:pt x="370" y="669"/>
                </a:lnTo>
                <a:lnTo>
                  <a:pt x="368" y="669"/>
                </a:lnTo>
                <a:lnTo>
                  <a:pt x="367" y="669"/>
                </a:lnTo>
                <a:lnTo>
                  <a:pt x="367" y="670"/>
                </a:lnTo>
                <a:lnTo>
                  <a:pt x="366" y="670"/>
                </a:lnTo>
                <a:lnTo>
                  <a:pt x="365" y="671"/>
                </a:lnTo>
                <a:lnTo>
                  <a:pt x="365" y="671"/>
                </a:lnTo>
                <a:lnTo>
                  <a:pt x="364" y="673"/>
                </a:lnTo>
                <a:lnTo>
                  <a:pt x="363" y="675"/>
                </a:lnTo>
                <a:lnTo>
                  <a:pt x="362" y="677"/>
                </a:lnTo>
                <a:lnTo>
                  <a:pt x="362" y="677"/>
                </a:lnTo>
                <a:lnTo>
                  <a:pt x="362" y="678"/>
                </a:lnTo>
                <a:lnTo>
                  <a:pt x="361" y="679"/>
                </a:lnTo>
                <a:lnTo>
                  <a:pt x="360" y="679"/>
                </a:lnTo>
                <a:lnTo>
                  <a:pt x="359" y="680"/>
                </a:lnTo>
                <a:lnTo>
                  <a:pt x="358" y="680"/>
                </a:lnTo>
                <a:lnTo>
                  <a:pt x="356" y="681"/>
                </a:lnTo>
                <a:lnTo>
                  <a:pt x="354" y="682"/>
                </a:lnTo>
                <a:lnTo>
                  <a:pt x="353" y="682"/>
                </a:lnTo>
                <a:lnTo>
                  <a:pt x="352" y="682"/>
                </a:lnTo>
                <a:lnTo>
                  <a:pt x="351" y="683"/>
                </a:lnTo>
                <a:lnTo>
                  <a:pt x="350" y="684"/>
                </a:lnTo>
                <a:lnTo>
                  <a:pt x="349" y="684"/>
                </a:lnTo>
                <a:lnTo>
                  <a:pt x="346" y="687"/>
                </a:lnTo>
                <a:lnTo>
                  <a:pt x="345" y="688"/>
                </a:lnTo>
                <a:lnTo>
                  <a:pt x="344" y="689"/>
                </a:lnTo>
                <a:lnTo>
                  <a:pt x="343" y="690"/>
                </a:lnTo>
                <a:lnTo>
                  <a:pt x="342" y="690"/>
                </a:lnTo>
                <a:lnTo>
                  <a:pt x="340" y="690"/>
                </a:lnTo>
                <a:lnTo>
                  <a:pt x="339" y="690"/>
                </a:lnTo>
                <a:lnTo>
                  <a:pt x="339" y="690"/>
                </a:lnTo>
                <a:lnTo>
                  <a:pt x="338" y="690"/>
                </a:lnTo>
                <a:lnTo>
                  <a:pt x="337" y="689"/>
                </a:lnTo>
                <a:lnTo>
                  <a:pt x="333" y="688"/>
                </a:lnTo>
                <a:lnTo>
                  <a:pt x="328" y="685"/>
                </a:lnTo>
                <a:lnTo>
                  <a:pt x="324" y="683"/>
                </a:lnTo>
                <a:lnTo>
                  <a:pt x="313" y="678"/>
                </a:lnTo>
                <a:lnTo>
                  <a:pt x="311" y="677"/>
                </a:lnTo>
                <a:lnTo>
                  <a:pt x="309" y="676"/>
                </a:lnTo>
                <a:lnTo>
                  <a:pt x="308" y="676"/>
                </a:lnTo>
                <a:lnTo>
                  <a:pt x="307" y="675"/>
                </a:lnTo>
                <a:lnTo>
                  <a:pt x="302" y="675"/>
                </a:lnTo>
                <a:lnTo>
                  <a:pt x="299" y="674"/>
                </a:lnTo>
                <a:lnTo>
                  <a:pt x="297" y="674"/>
                </a:lnTo>
                <a:lnTo>
                  <a:pt x="291" y="671"/>
                </a:lnTo>
                <a:lnTo>
                  <a:pt x="284" y="669"/>
                </a:lnTo>
                <a:lnTo>
                  <a:pt x="280" y="668"/>
                </a:lnTo>
                <a:lnTo>
                  <a:pt x="279" y="668"/>
                </a:lnTo>
                <a:lnTo>
                  <a:pt x="277" y="667"/>
                </a:lnTo>
                <a:lnTo>
                  <a:pt x="274" y="667"/>
                </a:lnTo>
                <a:lnTo>
                  <a:pt x="269" y="667"/>
                </a:lnTo>
                <a:lnTo>
                  <a:pt x="268" y="667"/>
                </a:lnTo>
                <a:lnTo>
                  <a:pt x="266" y="667"/>
                </a:lnTo>
                <a:lnTo>
                  <a:pt x="260" y="666"/>
                </a:lnTo>
                <a:lnTo>
                  <a:pt x="258" y="665"/>
                </a:lnTo>
                <a:lnTo>
                  <a:pt x="254" y="665"/>
                </a:lnTo>
                <a:lnTo>
                  <a:pt x="253" y="665"/>
                </a:lnTo>
                <a:lnTo>
                  <a:pt x="251" y="665"/>
                </a:lnTo>
                <a:lnTo>
                  <a:pt x="246" y="666"/>
                </a:lnTo>
                <a:lnTo>
                  <a:pt x="244" y="666"/>
                </a:lnTo>
                <a:lnTo>
                  <a:pt x="242" y="666"/>
                </a:lnTo>
                <a:lnTo>
                  <a:pt x="241" y="666"/>
                </a:lnTo>
                <a:lnTo>
                  <a:pt x="240" y="666"/>
                </a:lnTo>
                <a:lnTo>
                  <a:pt x="239" y="666"/>
                </a:lnTo>
                <a:lnTo>
                  <a:pt x="238" y="665"/>
                </a:lnTo>
                <a:lnTo>
                  <a:pt x="235" y="664"/>
                </a:lnTo>
                <a:lnTo>
                  <a:pt x="234" y="663"/>
                </a:lnTo>
                <a:lnTo>
                  <a:pt x="231" y="663"/>
                </a:lnTo>
                <a:lnTo>
                  <a:pt x="227" y="662"/>
                </a:lnTo>
                <a:lnTo>
                  <a:pt x="226" y="661"/>
                </a:lnTo>
                <a:lnTo>
                  <a:pt x="225" y="661"/>
                </a:lnTo>
                <a:lnTo>
                  <a:pt x="224" y="661"/>
                </a:lnTo>
                <a:lnTo>
                  <a:pt x="222" y="659"/>
                </a:lnTo>
                <a:lnTo>
                  <a:pt x="219" y="656"/>
                </a:lnTo>
                <a:lnTo>
                  <a:pt x="218" y="655"/>
                </a:lnTo>
                <a:lnTo>
                  <a:pt x="217" y="655"/>
                </a:lnTo>
                <a:lnTo>
                  <a:pt x="216" y="653"/>
                </a:lnTo>
                <a:lnTo>
                  <a:pt x="215" y="652"/>
                </a:lnTo>
                <a:lnTo>
                  <a:pt x="215" y="651"/>
                </a:lnTo>
                <a:lnTo>
                  <a:pt x="214" y="650"/>
                </a:lnTo>
                <a:lnTo>
                  <a:pt x="213" y="647"/>
                </a:lnTo>
                <a:lnTo>
                  <a:pt x="212" y="646"/>
                </a:lnTo>
                <a:lnTo>
                  <a:pt x="212" y="645"/>
                </a:lnTo>
                <a:lnTo>
                  <a:pt x="211" y="645"/>
                </a:lnTo>
                <a:lnTo>
                  <a:pt x="211" y="644"/>
                </a:lnTo>
                <a:lnTo>
                  <a:pt x="209" y="642"/>
                </a:lnTo>
                <a:lnTo>
                  <a:pt x="208" y="641"/>
                </a:lnTo>
                <a:lnTo>
                  <a:pt x="207" y="640"/>
                </a:lnTo>
                <a:lnTo>
                  <a:pt x="206" y="639"/>
                </a:lnTo>
                <a:lnTo>
                  <a:pt x="205" y="638"/>
                </a:lnTo>
                <a:lnTo>
                  <a:pt x="205" y="637"/>
                </a:lnTo>
                <a:lnTo>
                  <a:pt x="204" y="636"/>
                </a:lnTo>
                <a:lnTo>
                  <a:pt x="204" y="635"/>
                </a:lnTo>
                <a:lnTo>
                  <a:pt x="204" y="634"/>
                </a:lnTo>
                <a:lnTo>
                  <a:pt x="204" y="634"/>
                </a:lnTo>
                <a:lnTo>
                  <a:pt x="205" y="633"/>
                </a:lnTo>
                <a:lnTo>
                  <a:pt x="205" y="632"/>
                </a:lnTo>
                <a:lnTo>
                  <a:pt x="205" y="631"/>
                </a:lnTo>
                <a:lnTo>
                  <a:pt x="206" y="630"/>
                </a:lnTo>
                <a:lnTo>
                  <a:pt x="207" y="630"/>
                </a:lnTo>
                <a:lnTo>
                  <a:pt x="207" y="629"/>
                </a:lnTo>
                <a:lnTo>
                  <a:pt x="209" y="628"/>
                </a:lnTo>
                <a:lnTo>
                  <a:pt x="210" y="627"/>
                </a:lnTo>
                <a:lnTo>
                  <a:pt x="211" y="626"/>
                </a:lnTo>
                <a:lnTo>
                  <a:pt x="215" y="625"/>
                </a:lnTo>
                <a:lnTo>
                  <a:pt x="216" y="624"/>
                </a:lnTo>
                <a:lnTo>
                  <a:pt x="216" y="624"/>
                </a:lnTo>
                <a:lnTo>
                  <a:pt x="217" y="623"/>
                </a:lnTo>
                <a:lnTo>
                  <a:pt x="217" y="622"/>
                </a:lnTo>
                <a:lnTo>
                  <a:pt x="218" y="622"/>
                </a:lnTo>
                <a:lnTo>
                  <a:pt x="218" y="621"/>
                </a:lnTo>
                <a:lnTo>
                  <a:pt x="219" y="620"/>
                </a:lnTo>
                <a:lnTo>
                  <a:pt x="219" y="618"/>
                </a:lnTo>
                <a:lnTo>
                  <a:pt x="219" y="617"/>
                </a:lnTo>
                <a:lnTo>
                  <a:pt x="219" y="616"/>
                </a:lnTo>
                <a:lnTo>
                  <a:pt x="218" y="615"/>
                </a:lnTo>
                <a:lnTo>
                  <a:pt x="218" y="614"/>
                </a:lnTo>
                <a:lnTo>
                  <a:pt x="217" y="614"/>
                </a:lnTo>
                <a:lnTo>
                  <a:pt x="217" y="613"/>
                </a:lnTo>
                <a:lnTo>
                  <a:pt x="216" y="612"/>
                </a:lnTo>
                <a:lnTo>
                  <a:pt x="212" y="609"/>
                </a:lnTo>
                <a:lnTo>
                  <a:pt x="210" y="608"/>
                </a:lnTo>
                <a:lnTo>
                  <a:pt x="209" y="607"/>
                </a:lnTo>
                <a:lnTo>
                  <a:pt x="208" y="605"/>
                </a:lnTo>
                <a:lnTo>
                  <a:pt x="205" y="601"/>
                </a:lnTo>
                <a:lnTo>
                  <a:pt x="203" y="599"/>
                </a:lnTo>
                <a:lnTo>
                  <a:pt x="201" y="597"/>
                </a:lnTo>
                <a:lnTo>
                  <a:pt x="200" y="595"/>
                </a:lnTo>
                <a:lnTo>
                  <a:pt x="198" y="594"/>
                </a:lnTo>
                <a:lnTo>
                  <a:pt x="197" y="593"/>
                </a:lnTo>
                <a:lnTo>
                  <a:pt x="196" y="592"/>
                </a:lnTo>
                <a:lnTo>
                  <a:pt x="195" y="591"/>
                </a:lnTo>
                <a:lnTo>
                  <a:pt x="194" y="591"/>
                </a:lnTo>
                <a:lnTo>
                  <a:pt x="193" y="590"/>
                </a:lnTo>
                <a:lnTo>
                  <a:pt x="190" y="589"/>
                </a:lnTo>
                <a:lnTo>
                  <a:pt x="186" y="588"/>
                </a:lnTo>
                <a:lnTo>
                  <a:pt x="184" y="587"/>
                </a:lnTo>
                <a:lnTo>
                  <a:pt x="182" y="586"/>
                </a:lnTo>
                <a:lnTo>
                  <a:pt x="180" y="585"/>
                </a:lnTo>
                <a:lnTo>
                  <a:pt x="178" y="584"/>
                </a:lnTo>
                <a:lnTo>
                  <a:pt x="177" y="584"/>
                </a:lnTo>
                <a:lnTo>
                  <a:pt x="172" y="580"/>
                </a:lnTo>
                <a:lnTo>
                  <a:pt x="171" y="579"/>
                </a:lnTo>
                <a:lnTo>
                  <a:pt x="170" y="578"/>
                </a:lnTo>
                <a:lnTo>
                  <a:pt x="168" y="577"/>
                </a:lnTo>
                <a:lnTo>
                  <a:pt x="167" y="575"/>
                </a:lnTo>
                <a:lnTo>
                  <a:pt x="165" y="573"/>
                </a:lnTo>
                <a:lnTo>
                  <a:pt x="159" y="566"/>
                </a:lnTo>
                <a:lnTo>
                  <a:pt x="156" y="564"/>
                </a:lnTo>
                <a:lnTo>
                  <a:pt x="154" y="562"/>
                </a:lnTo>
                <a:lnTo>
                  <a:pt x="152" y="560"/>
                </a:lnTo>
                <a:lnTo>
                  <a:pt x="150" y="559"/>
                </a:lnTo>
                <a:lnTo>
                  <a:pt x="148" y="557"/>
                </a:lnTo>
                <a:lnTo>
                  <a:pt x="146" y="555"/>
                </a:lnTo>
                <a:lnTo>
                  <a:pt x="144" y="554"/>
                </a:lnTo>
                <a:lnTo>
                  <a:pt x="142" y="553"/>
                </a:lnTo>
                <a:lnTo>
                  <a:pt x="140" y="552"/>
                </a:lnTo>
                <a:lnTo>
                  <a:pt x="138" y="551"/>
                </a:lnTo>
                <a:lnTo>
                  <a:pt x="136" y="550"/>
                </a:lnTo>
                <a:lnTo>
                  <a:pt x="134" y="549"/>
                </a:lnTo>
                <a:lnTo>
                  <a:pt x="125" y="547"/>
                </a:lnTo>
                <a:lnTo>
                  <a:pt x="123" y="546"/>
                </a:lnTo>
                <a:lnTo>
                  <a:pt x="121" y="545"/>
                </a:lnTo>
                <a:lnTo>
                  <a:pt x="120" y="545"/>
                </a:lnTo>
                <a:lnTo>
                  <a:pt x="118" y="544"/>
                </a:lnTo>
                <a:lnTo>
                  <a:pt x="117" y="543"/>
                </a:lnTo>
                <a:lnTo>
                  <a:pt x="117" y="543"/>
                </a:lnTo>
                <a:lnTo>
                  <a:pt x="116" y="542"/>
                </a:lnTo>
                <a:lnTo>
                  <a:pt x="115" y="541"/>
                </a:lnTo>
                <a:lnTo>
                  <a:pt x="115" y="539"/>
                </a:lnTo>
                <a:lnTo>
                  <a:pt x="114" y="537"/>
                </a:lnTo>
                <a:lnTo>
                  <a:pt x="114" y="536"/>
                </a:lnTo>
                <a:lnTo>
                  <a:pt x="113" y="532"/>
                </a:lnTo>
                <a:lnTo>
                  <a:pt x="113" y="530"/>
                </a:lnTo>
                <a:lnTo>
                  <a:pt x="113" y="529"/>
                </a:lnTo>
                <a:lnTo>
                  <a:pt x="112" y="527"/>
                </a:lnTo>
                <a:lnTo>
                  <a:pt x="111" y="524"/>
                </a:lnTo>
                <a:lnTo>
                  <a:pt x="108" y="518"/>
                </a:lnTo>
                <a:lnTo>
                  <a:pt x="107" y="516"/>
                </a:lnTo>
                <a:lnTo>
                  <a:pt x="107" y="514"/>
                </a:lnTo>
                <a:lnTo>
                  <a:pt x="105" y="512"/>
                </a:lnTo>
                <a:lnTo>
                  <a:pt x="105" y="511"/>
                </a:lnTo>
                <a:lnTo>
                  <a:pt x="104" y="511"/>
                </a:lnTo>
                <a:lnTo>
                  <a:pt x="103" y="510"/>
                </a:lnTo>
                <a:lnTo>
                  <a:pt x="103" y="509"/>
                </a:lnTo>
                <a:lnTo>
                  <a:pt x="99" y="507"/>
                </a:lnTo>
                <a:lnTo>
                  <a:pt x="98" y="506"/>
                </a:lnTo>
                <a:lnTo>
                  <a:pt x="97" y="505"/>
                </a:lnTo>
                <a:lnTo>
                  <a:pt x="97" y="504"/>
                </a:lnTo>
                <a:lnTo>
                  <a:pt x="96" y="504"/>
                </a:lnTo>
                <a:lnTo>
                  <a:pt x="95" y="503"/>
                </a:lnTo>
                <a:lnTo>
                  <a:pt x="95" y="501"/>
                </a:lnTo>
                <a:lnTo>
                  <a:pt x="94" y="500"/>
                </a:lnTo>
                <a:lnTo>
                  <a:pt x="93" y="498"/>
                </a:lnTo>
                <a:lnTo>
                  <a:pt x="92" y="496"/>
                </a:lnTo>
                <a:lnTo>
                  <a:pt x="90" y="490"/>
                </a:lnTo>
                <a:lnTo>
                  <a:pt x="88" y="485"/>
                </a:lnTo>
                <a:lnTo>
                  <a:pt x="87" y="482"/>
                </a:lnTo>
                <a:lnTo>
                  <a:pt x="86" y="480"/>
                </a:lnTo>
                <a:lnTo>
                  <a:pt x="85" y="479"/>
                </a:lnTo>
                <a:lnTo>
                  <a:pt x="84" y="477"/>
                </a:lnTo>
                <a:lnTo>
                  <a:pt x="83" y="476"/>
                </a:lnTo>
                <a:lnTo>
                  <a:pt x="82" y="475"/>
                </a:lnTo>
                <a:lnTo>
                  <a:pt x="82" y="475"/>
                </a:lnTo>
                <a:lnTo>
                  <a:pt x="81" y="475"/>
                </a:lnTo>
                <a:lnTo>
                  <a:pt x="80" y="474"/>
                </a:lnTo>
                <a:lnTo>
                  <a:pt x="79" y="474"/>
                </a:lnTo>
                <a:lnTo>
                  <a:pt x="75" y="475"/>
                </a:lnTo>
                <a:lnTo>
                  <a:pt x="72" y="475"/>
                </a:lnTo>
                <a:lnTo>
                  <a:pt x="70" y="475"/>
                </a:lnTo>
                <a:lnTo>
                  <a:pt x="66" y="475"/>
                </a:lnTo>
                <a:lnTo>
                  <a:pt x="65" y="475"/>
                </a:lnTo>
                <a:lnTo>
                  <a:pt x="63" y="475"/>
                </a:lnTo>
                <a:lnTo>
                  <a:pt x="61" y="474"/>
                </a:lnTo>
                <a:lnTo>
                  <a:pt x="60" y="474"/>
                </a:lnTo>
                <a:lnTo>
                  <a:pt x="58" y="473"/>
                </a:lnTo>
                <a:lnTo>
                  <a:pt x="58" y="473"/>
                </a:lnTo>
                <a:lnTo>
                  <a:pt x="57" y="472"/>
                </a:lnTo>
                <a:lnTo>
                  <a:pt x="56" y="471"/>
                </a:lnTo>
                <a:lnTo>
                  <a:pt x="55" y="470"/>
                </a:lnTo>
                <a:lnTo>
                  <a:pt x="51" y="466"/>
                </a:lnTo>
                <a:lnTo>
                  <a:pt x="50" y="465"/>
                </a:lnTo>
                <a:lnTo>
                  <a:pt x="49" y="463"/>
                </a:lnTo>
                <a:lnTo>
                  <a:pt x="47" y="461"/>
                </a:lnTo>
                <a:lnTo>
                  <a:pt x="46" y="458"/>
                </a:lnTo>
                <a:lnTo>
                  <a:pt x="43" y="453"/>
                </a:lnTo>
                <a:lnTo>
                  <a:pt x="42" y="450"/>
                </a:lnTo>
                <a:lnTo>
                  <a:pt x="40" y="444"/>
                </a:lnTo>
                <a:lnTo>
                  <a:pt x="37" y="439"/>
                </a:lnTo>
                <a:lnTo>
                  <a:pt x="36" y="435"/>
                </a:lnTo>
                <a:lnTo>
                  <a:pt x="35" y="434"/>
                </a:lnTo>
                <a:lnTo>
                  <a:pt x="35" y="433"/>
                </a:lnTo>
                <a:lnTo>
                  <a:pt x="34" y="433"/>
                </a:lnTo>
                <a:lnTo>
                  <a:pt x="34" y="433"/>
                </a:lnTo>
                <a:lnTo>
                  <a:pt x="34" y="432"/>
                </a:lnTo>
                <a:lnTo>
                  <a:pt x="33" y="432"/>
                </a:lnTo>
                <a:lnTo>
                  <a:pt x="32" y="432"/>
                </a:lnTo>
                <a:lnTo>
                  <a:pt x="29" y="432"/>
                </a:lnTo>
                <a:lnTo>
                  <a:pt x="28" y="432"/>
                </a:lnTo>
                <a:lnTo>
                  <a:pt x="27" y="432"/>
                </a:lnTo>
                <a:lnTo>
                  <a:pt x="26" y="431"/>
                </a:lnTo>
                <a:lnTo>
                  <a:pt x="25" y="430"/>
                </a:lnTo>
                <a:lnTo>
                  <a:pt x="24" y="429"/>
                </a:lnTo>
                <a:lnTo>
                  <a:pt x="23" y="427"/>
                </a:lnTo>
                <a:lnTo>
                  <a:pt x="21" y="424"/>
                </a:lnTo>
                <a:lnTo>
                  <a:pt x="20" y="423"/>
                </a:lnTo>
                <a:lnTo>
                  <a:pt x="19" y="422"/>
                </a:lnTo>
                <a:lnTo>
                  <a:pt x="18" y="421"/>
                </a:lnTo>
                <a:lnTo>
                  <a:pt x="17" y="420"/>
                </a:lnTo>
                <a:lnTo>
                  <a:pt x="16" y="419"/>
                </a:lnTo>
                <a:lnTo>
                  <a:pt x="15" y="419"/>
                </a:lnTo>
                <a:lnTo>
                  <a:pt x="14" y="418"/>
                </a:lnTo>
                <a:lnTo>
                  <a:pt x="13" y="418"/>
                </a:lnTo>
                <a:lnTo>
                  <a:pt x="12" y="418"/>
                </a:lnTo>
                <a:lnTo>
                  <a:pt x="10" y="417"/>
                </a:lnTo>
                <a:lnTo>
                  <a:pt x="8" y="417"/>
                </a:lnTo>
                <a:lnTo>
                  <a:pt x="6" y="417"/>
                </a:lnTo>
                <a:lnTo>
                  <a:pt x="5" y="417"/>
                </a:lnTo>
                <a:lnTo>
                  <a:pt x="4" y="417"/>
                </a:lnTo>
                <a:lnTo>
                  <a:pt x="4" y="417"/>
                </a:lnTo>
                <a:lnTo>
                  <a:pt x="4" y="415"/>
                </a:lnTo>
                <a:lnTo>
                  <a:pt x="2" y="410"/>
                </a:lnTo>
                <a:lnTo>
                  <a:pt x="1" y="409"/>
                </a:lnTo>
                <a:lnTo>
                  <a:pt x="1" y="407"/>
                </a:lnTo>
                <a:lnTo>
                  <a:pt x="1" y="406"/>
                </a:lnTo>
                <a:lnTo>
                  <a:pt x="1" y="405"/>
                </a:lnTo>
                <a:lnTo>
                  <a:pt x="0" y="403"/>
                </a:lnTo>
                <a:lnTo>
                  <a:pt x="0" y="401"/>
                </a:lnTo>
                <a:lnTo>
                  <a:pt x="0" y="399"/>
                </a:lnTo>
                <a:lnTo>
                  <a:pt x="0" y="397"/>
                </a:lnTo>
                <a:lnTo>
                  <a:pt x="1" y="395"/>
                </a:lnTo>
                <a:lnTo>
                  <a:pt x="1" y="393"/>
                </a:lnTo>
                <a:lnTo>
                  <a:pt x="2" y="389"/>
                </a:lnTo>
                <a:lnTo>
                  <a:pt x="2" y="387"/>
                </a:lnTo>
                <a:lnTo>
                  <a:pt x="3" y="384"/>
                </a:lnTo>
                <a:lnTo>
                  <a:pt x="3" y="383"/>
                </a:lnTo>
                <a:lnTo>
                  <a:pt x="4" y="381"/>
                </a:lnTo>
                <a:lnTo>
                  <a:pt x="5" y="379"/>
                </a:lnTo>
                <a:lnTo>
                  <a:pt x="6" y="376"/>
                </a:lnTo>
                <a:lnTo>
                  <a:pt x="8" y="373"/>
                </a:lnTo>
                <a:lnTo>
                  <a:pt x="9" y="371"/>
                </a:lnTo>
                <a:lnTo>
                  <a:pt x="10" y="370"/>
                </a:lnTo>
                <a:lnTo>
                  <a:pt x="11" y="369"/>
                </a:lnTo>
                <a:lnTo>
                  <a:pt x="12" y="368"/>
                </a:lnTo>
                <a:lnTo>
                  <a:pt x="13" y="367"/>
                </a:lnTo>
                <a:lnTo>
                  <a:pt x="14" y="367"/>
                </a:lnTo>
                <a:lnTo>
                  <a:pt x="15" y="366"/>
                </a:lnTo>
                <a:lnTo>
                  <a:pt x="16" y="366"/>
                </a:lnTo>
                <a:lnTo>
                  <a:pt x="19" y="364"/>
                </a:lnTo>
                <a:lnTo>
                  <a:pt x="20" y="364"/>
                </a:lnTo>
                <a:lnTo>
                  <a:pt x="21" y="363"/>
                </a:lnTo>
                <a:lnTo>
                  <a:pt x="23" y="362"/>
                </a:lnTo>
                <a:lnTo>
                  <a:pt x="23" y="361"/>
                </a:lnTo>
                <a:lnTo>
                  <a:pt x="24" y="360"/>
                </a:lnTo>
                <a:lnTo>
                  <a:pt x="25" y="359"/>
                </a:lnTo>
                <a:lnTo>
                  <a:pt x="25" y="359"/>
                </a:lnTo>
                <a:lnTo>
                  <a:pt x="26" y="358"/>
                </a:lnTo>
                <a:lnTo>
                  <a:pt x="26" y="357"/>
                </a:lnTo>
                <a:lnTo>
                  <a:pt x="26" y="356"/>
                </a:lnTo>
                <a:lnTo>
                  <a:pt x="27" y="355"/>
                </a:lnTo>
                <a:lnTo>
                  <a:pt x="27" y="353"/>
                </a:lnTo>
                <a:lnTo>
                  <a:pt x="27" y="351"/>
                </a:lnTo>
                <a:lnTo>
                  <a:pt x="27" y="349"/>
                </a:lnTo>
                <a:lnTo>
                  <a:pt x="27" y="347"/>
                </a:lnTo>
                <a:lnTo>
                  <a:pt x="25" y="341"/>
                </a:lnTo>
                <a:lnTo>
                  <a:pt x="25" y="340"/>
                </a:lnTo>
                <a:lnTo>
                  <a:pt x="24" y="338"/>
                </a:lnTo>
                <a:lnTo>
                  <a:pt x="23" y="334"/>
                </a:lnTo>
                <a:lnTo>
                  <a:pt x="22" y="333"/>
                </a:lnTo>
                <a:lnTo>
                  <a:pt x="22" y="331"/>
                </a:lnTo>
                <a:lnTo>
                  <a:pt x="22" y="330"/>
                </a:lnTo>
                <a:lnTo>
                  <a:pt x="22" y="329"/>
                </a:lnTo>
                <a:lnTo>
                  <a:pt x="22" y="327"/>
                </a:lnTo>
                <a:lnTo>
                  <a:pt x="23" y="324"/>
                </a:lnTo>
                <a:lnTo>
                  <a:pt x="23" y="322"/>
                </a:lnTo>
                <a:lnTo>
                  <a:pt x="24" y="320"/>
                </a:lnTo>
                <a:lnTo>
                  <a:pt x="24" y="314"/>
                </a:lnTo>
                <a:lnTo>
                  <a:pt x="24" y="312"/>
                </a:lnTo>
                <a:lnTo>
                  <a:pt x="25" y="309"/>
                </a:lnTo>
                <a:lnTo>
                  <a:pt x="26" y="304"/>
                </a:lnTo>
                <a:lnTo>
                  <a:pt x="26" y="303"/>
                </a:lnTo>
                <a:lnTo>
                  <a:pt x="26" y="302"/>
                </a:lnTo>
                <a:lnTo>
                  <a:pt x="27" y="302"/>
                </a:lnTo>
                <a:lnTo>
                  <a:pt x="27" y="302"/>
                </a:lnTo>
                <a:lnTo>
                  <a:pt x="28" y="302"/>
                </a:lnTo>
                <a:lnTo>
                  <a:pt x="29" y="302"/>
                </a:lnTo>
                <a:lnTo>
                  <a:pt x="30" y="302"/>
                </a:lnTo>
                <a:lnTo>
                  <a:pt x="35" y="303"/>
                </a:lnTo>
                <a:lnTo>
                  <a:pt x="37" y="303"/>
                </a:lnTo>
                <a:lnTo>
                  <a:pt x="38" y="303"/>
                </a:lnTo>
                <a:lnTo>
                  <a:pt x="39" y="303"/>
                </a:lnTo>
                <a:lnTo>
                  <a:pt x="40" y="303"/>
                </a:lnTo>
                <a:lnTo>
                  <a:pt x="41" y="303"/>
                </a:lnTo>
                <a:lnTo>
                  <a:pt x="42" y="302"/>
                </a:lnTo>
                <a:lnTo>
                  <a:pt x="44" y="302"/>
                </a:lnTo>
                <a:lnTo>
                  <a:pt x="45" y="301"/>
                </a:lnTo>
                <a:lnTo>
                  <a:pt x="46" y="301"/>
                </a:lnTo>
                <a:lnTo>
                  <a:pt x="48" y="300"/>
                </a:lnTo>
                <a:lnTo>
                  <a:pt x="50" y="298"/>
                </a:lnTo>
                <a:lnTo>
                  <a:pt x="54" y="295"/>
                </a:lnTo>
                <a:lnTo>
                  <a:pt x="55" y="294"/>
                </a:lnTo>
                <a:lnTo>
                  <a:pt x="57" y="293"/>
                </a:lnTo>
                <a:lnTo>
                  <a:pt x="59" y="292"/>
                </a:lnTo>
                <a:lnTo>
                  <a:pt x="63" y="290"/>
                </a:lnTo>
                <a:lnTo>
                  <a:pt x="64" y="290"/>
                </a:lnTo>
                <a:lnTo>
                  <a:pt x="65" y="290"/>
                </a:lnTo>
                <a:lnTo>
                  <a:pt x="65" y="289"/>
                </a:lnTo>
                <a:lnTo>
                  <a:pt x="66" y="288"/>
                </a:lnTo>
                <a:lnTo>
                  <a:pt x="66" y="288"/>
                </a:lnTo>
                <a:lnTo>
                  <a:pt x="67" y="284"/>
                </a:lnTo>
                <a:lnTo>
                  <a:pt x="69" y="279"/>
                </a:lnTo>
                <a:lnTo>
                  <a:pt x="69" y="277"/>
                </a:lnTo>
                <a:lnTo>
                  <a:pt x="70" y="276"/>
                </a:lnTo>
                <a:lnTo>
                  <a:pt x="71" y="275"/>
                </a:lnTo>
                <a:lnTo>
                  <a:pt x="72" y="273"/>
                </a:lnTo>
                <a:lnTo>
                  <a:pt x="73" y="272"/>
                </a:lnTo>
                <a:lnTo>
                  <a:pt x="75" y="270"/>
                </a:lnTo>
                <a:lnTo>
                  <a:pt x="75" y="269"/>
                </a:lnTo>
                <a:lnTo>
                  <a:pt x="76" y="269"/>
                </a:lnTo>
                <a:lnTo>
                  <a:pt x="76" y="268"/>
                </a:lnTo>
                <a:lnTo>
                  <a:pt x="76" y="267"/>
                </a:lnTo>
                <a:lnTo>
                  <a:pt x="76" y="266"/>
                </a:lnTo>
                <a:lnTo>
                  <a:pt x="76" y="265"/>
                </a:lnTo>
                <a:lnTo>
                  <a:pt x="76" y="264"/>
                </a:lnTo>
                <a:lnTo>
                  <a:pt x="76" y="262"/>
                </a:lnTo>
                <a:lnTo>
                  <a:pt x="75" y="261"/>
                </a:lnTo>
                <a:lnTo>
                  <a:pt x="75" y="260"/>
                </a:lnTo>
                <a:lnTo>
                  <a:pt x="74" y="259"/>
                </a:lnTo>
                <a:lnTo>
                  <a:pt x="72" y="256"/>
                </a:lnTo>
                <a:lnTo>
                  <a:pt x="71" y="255"/>
                </a:lnTo>
                <a:lnTo>
                  <a:pt x="70" y="253"/>
                </a:lnTo>
                <a:lnTo>
                  <a:pt x="69" y="251"/>
                </a:lnTo>
                <a:lnTo>
                  <a:pt x="69" y="250"/>
                </a:lnTo>
                <a:lnTo>
                  <a:pt x="69" y="249"/>
                </a:lnTo>
                <a:lnTo>
                  <a:pt x="69" y="248"/>
                </a:lnTo>
                <a:lnTo>
                  <a:pt x="69" y="247"/>
                </a:lnTo>
                <a:lnTo>
                  <a:pt x="69" y="246"/>
                </a:lnTo>
                <a:lnTo>
                  <a:pt x="70" y="245"/>
                </a:lnTo>
                <a:lnTo>
                  <a:pt x="70" y="244"/>
                </a:lnTo>
                <a:lnTo>
                  <a:pt x="71" y="243"/>
                </a:lnTo>
                <a:lnTo>
                  <a:pt x="72" y="242"/>
                </a:lnTo>
                <a:lnTo>
                  <a:pt x="74" y="241"/>
                </a:lnTo>
                <a:lnTo>
                  <a:pt x="75" y="238"/>
                </a:lnTo>
                <a:lnTo>
                  <a:pt x="76" y="238"/>
                </a:lnTo>
                <a:lnTo>
                  <a:pt x="77" y="237"/>
                </a:lnTo>
                <a:lnTo>
                  <a:pt x="79" y="236"/>
                </a:lnTo>
                <a:lnTo>
                  <a:pt x="79" y="236"/>
                </a:lnTo>
                <a:lnTo>
                  <a:pt x="80" y="236"/>
                </a:lnTo>
                <a:lnTo>
                  <a:pt x="80" y="235"/>
                </a:lnTo>
                <a:lnTo>
                  <a:pt x="81" y="235"/>
                </a:lnTo>
                <a:lnTo>
                  <a:pt x="81" y="234"/>
                </a:lnTo>
                <a:lnTo>
                  <a:pt x="82" y="232"/>
                </a:lnTo>
                <a:lnTo>
                  <a:pt x="82" y="231"/>
                </a:lnTo>
                <a:lnTo>
                  <a:pt x="82" y="231"/>
                </a:lnTo>
                <a:lnTo>
                  <a:pt x="82" y="230"/>
                </a:lnTo>
                <a:lnTo>
                  <a:pt x="82" y="230"/>
                </a:lnTo>
                <a:lnTo>
                  <a:pt x="81" y="229"/>
                </a:lnTo>
                <a:lnTo>
                  <a:pt x="81" y="229"/>
                </a:lnTo>
                <a:lnTo>
                  <a:pt x="79" y="227"/>
                </a:lnTo>
                <a:lnTo>
                  <a:pt x="78" y="226"/>
                </a:lnTo>
                <a:lnTo>
                  <a:pt x="77" y="225"/>
                </a:lnTo>
                <a:lnTo>
                  <a:pt x="76" y="225"/>
                </a:lnTo>
                <a:lnTo>
                  <a:pt x="76" y="224"/>
                </a:lnTo>
                <a:lnTo>
                  <a:pt x="76" y="223"/>
                </a:lnTo>
                <a:lnTo>
                  <a:pt x="75" y="222"/>
                </a:lnTo>
                <a:lnTo>
                  <a:pt x="75" y="221"/>
                </a:lnTo>
                <a:lnTo>
                  <a:pt x="75" y="221"/>
                </a:lnTo>
                <a:lnTo>
                  <a:pt x="75" y="220"/>
                </a:lnTo>
                <a:lnTo>
                  <a:pt x="75" y="219"/>
                </a:lnTo>
                <a:lnTo>
                  <a:pt x="75" y="218"/>
                </a:lnTo>
                <a:lnTo>
                  <a:pt x="75" y="218"/>
                </a:lnTo>
                <a:lnTo>
                  <a:pt x="75" y="217"/>
                </a:lnTo>
                <a:lnTo>
                  <a:pt x="75" y="217"/>
                </a:lnTo>
                <a:lnTo>
                  <a:pt x="76" y="216"/>
                </a:lnTo>
                <a:lnTo>
                  <a:pt x="76" y="216"/>
                </a:lnTo>
                <a:lnTo>
                  <a:pt x="77" y="216"/>
                </a:lnTo>
                <a:lnTo>
                  <a:pt x="80" y="214"/>
                </a:lnTo>
                <a:lnTo>
                  <a:pt x="81" y="213"/>
                </a:lnTo>
                <a:lnTo>
                  <a:pt x="81" y="213"/>
                </a:lnTo>
                <a:lnTo>
                  <a:pt x="82" y="212"/>
                </a:lnTo>
                <a:lnTo>
                  <a:pt x="82" y="212"/>
                </a:lnTo>
                <a:lnTo>
                  <a:pt x="83" y="211"/>
                </a:lnTo>
                <a:lnTo>
                  <a:pt x="83" y="210"/>
                </a:lnTo>
                <a:lnTo>
                  <a:pt x="83" y="209"/>
                </a:lnTo>
                <a:lnTo>
                  <a:pt x="84" y="209"/>
                </a:lnTo>
                <a:lnTo>
                  <a:pt x="84" y="208"/>
                </a:lnTo>
                <a:lnTo>
                  <a:pt x="84" y="207"/>
                </a:lnTo>
                <a:lnTo>
                  <a:pt x="84" y="206"/>
                </a:lnTo>
                <a:lnTo>
                  <a:pt x="83" y="204"/>
                </a:lnTo>
                <a:lnTo>
                  <a:pt x="83" y="202"/>
                </a:lnTo>
                <a:lnTo>
                  <a:pt x="83" y="201"/>
                </a:lnTo>
                <a:lnTo>
                  <a:pt x="83" y="200"/>
                </a:lnTo>
                <a:lnTo>
                  <a:pt x="84" y="199"/>
                </a:lnTo>
                <a:lnTo>
                  <a:pt x="84" y="197"/>
                </a:lnTo>
                <a:lnTo>
                  <a:pt x="84" y="196"/>
                </a:lnTo>
                <a:lnTo>
                  <a:pt x="85" y="195"/>
                </a:lnTo>
                <a:lnTo>
                  <a:pt x="86" y="194"/>
                </a:lnTo>
                <a:lnTo>
                  <a:pt x="88" y="192"/>
                </a:lnTo>
                <a:lnTo>
                  <a:pt x="89" y="191"/>
                </a:lnTo>
                <a:lnTo>
                  <a:pt x="91" y="189"/>
                </a:lnTo>
                <a:lnTo>
                  <a:pt x="94" y="187"/>
                </a:lnTo>
                <a:lnTo>
                  <a:pt x="98" y="184"/>
                </a:lnTo>
                <a:lnTo>
                  <a:pt x="99" y="183"/>
                </a:lnTo>
                <a:lnTo>
                  <a:pt x="100" y="183"/>
                </a:lnTo>
                <a:lnTo>
                  <a:pt x="100" y="181"/>
                </a:lnTo>
                <a:lnTo>
                  <a:pt x="101" y="180"/>
                </a:lnTo>
                <a:lnTo>
                  <a:pt x="102" y="178"/>
                </a:lnTo>
                <a:lnTo>
                  <a:pt x="103" y="174"/>
                </a:lnTo>
                <a:lnTo>
                  <a:pt x="104" y="172"/>
                </a:lnTo>
                <a:lnTo>
                  <a:pt x="105" y="170"/>
                </a:lnTo>
                <a:lnTo>
                  <a:pt x="107" y="167"/>
                </a:lnTo>
                <a:lnTo>
                  <a:pt x="108" y="166"/>
                </a:lnTo>
                <a:lnTo>
                  <a:pt x="108" y="165"/>
                </a:lnTo>
                <a:lnTo>
                  <a:pt x="109" y="163"/>
                </a:lnTo>
                <a:lnTo>
                  <a:pt x="109" y="160"/>
                </a:lnTo>
                <a:lnTo>
                  <a:pt x="110" y="159"/>
                </a:lnTo>
                <a:lnTo>
                  <a:pt x="110" y="158"/>
                </a:lnTo>
                <a:lnTo>
                  <a:pt x="110" y="156"/>
                </a:lnTo>
                <a:lnTo>
                  <a:pt x="109" y="155"/>
                </a:lnTo>
                <a:lnTo>
                  <a:pt x="109" y="154"/>
                </a:lnTo>
                <a:lnTo>
                  <a:pt x="108" y="154"/>
                </a:lnTo>
                <a:lnTo>
                  <a:pt x="106" y="151"/>
                </a:lnTo>
                <a:lnTo>
                  <a:pt x="105" y="150"/>
                </a:lnTo>
                <a:lnTo>
                  <a:pt x="104" y="148"/>
                </a:lnTo>
                <a:lnTo>
                  <a:pt x="102" y="144"/>
                </a:lnTo>
                <a:lnTo>
                  <a:pt x="101" y="142"/>
                </a:lnTo>
                <a:lnTo>
                  <a:pt x="101" y="140"/>
                </a:lnTo>
                <a:lnTo>
                  <a:pt x="100" y="137"/>
                </a:lnTo>
                <a:lnTo>
                  <a:pt x="100" y="135"/>
                </a:lnTo>
                <a:lnTo>
                  <a:pt x="100" y="133"/>
                </a:lnTo>
                <a:lnTo>
                  <a:pt x="100" y="131"/>
                </a:lnTo>
                <a:lnTo>
                  <a:pt x="101" y="127"/>
                </a:lnTo>
                <a:lnTo>
                  <a:pt x="101" y="125"/>
                </a:lnTo>
                <a:lnTo>
                  <a:pt x="101" y="124"/>
                </a:lnTo>
                <a:lnTo>
                  <a:pt x="102" y="122"/>
                </a:lnTo>
                <a:lnTo>
                  <a:pt x="103" y="120"/>
                </a:lnTo>
                <a:lnTo>
                  <a:pt x="104" y="119"/>
                </a:lnTo>
                <a:lnTo>
                  <a:pt x="107" y="114"/>
                </a:lnTo>
                <a:lnTo>
                  <a:pt x="108" y="113"/>
                </a:lnTo>
                <a:lnTo>
                  <a:pt x="108" y="112"/>
                </a:lnTo>
                <a:lnTo>
                  <a:pt x="108" y="112"/>
                </a:lnTo>
                <a:lnTo>
                  <a:pt x="107" y="111"/>
                </a:lnTo>
                <a:lnTo>
                  <a:pt x="107" y="109"/>
                </a:lnTo>
                <a:lnTo>
                  <a:pt x="106" y="108"/>
                </a:lnTo>
                <a:lnTo>
                  <a:pt x="105" y="105"/>
                </a:lnTo>
                <a:lnTo>
                  <a:pt x="104" y="102"/>
                </a:lnTo>
                <a:lnTo>
                  <a:pt x="103" y="100"/>
                </a:lnTo>
                <a:lnTo>
                  <a:pt x="103" y="99"/>
                </a:lnTo>
                <a:lnTo>
                  <a:pt x="102" y="96"/>
                </a:lnTo>
                <a:lnTo>
                  <a:pt x="102" y="94"/>
                </a:lnTo>
                <a:lnTo>
                  <a:pt x="102" y="88"/>
                </a:lnTo>
                <a:lnTo>
                  <a:pt x="101" y="87"/>
                </a:lnTo>
                <a:lnTo>
                  <a:pt x="101" y="85"/>
                </a:lnTo>
                <a:lnTo>
                  <a:pt x="101" y="83"/>
                </a:lnTo>
                <a:lnTo>
                  <a:pt x="100" y="82"/>
                </a:lnTo>
                <a:lnTo>
                  <a:pt x="100" y="81"/>
                </a:lnTo>
                <a:lnTo>
                  <a:pt x="100" y="81"/>
                </a:lnTo>
                <a:lnTo>
                  <a:pt x="98" y="79"/>
                </a:lnTo>
                <a:lnTo>
                  <a:pt x="97" y="78"/>
                </a:lnTo>
                <a:lnTo>
                  <a:pt x="97" y="77"/>
                </a:lnTo>
                <a:lnTo>
                  <a:pt x="97" y="76"/>
                </a:lnTo>
                <a:lnTo>
                  <a:pt x="97" y="76"/>
                </a:lnTo>
                <a:lnTo>
                  <a:pt x="97" y="75"/>
                </a:lnTo>
                <a:lnTo>
                  <a:pt x="97" y="74"/>
                </a:lnTo>
                <a:lnTo>
                  <a:pt x="97" y="74"/>
                </a:lnTo>
                <a:lnTo>
                  <a:pt x="97" y="72"/>
                </a:lnTo>
                <a:lnTo>
                  <a:pt x="99" y="66"/>
                </a:lnTo>
                <a:lnTo>
                  <a:pt x="99" y="65"/>
                </a:lnTo>
                <a:lnTo>
                  <a:pt x="100" y="64"/>
                </a:lnTo>
                <a:lnTo>
                  <a:pt x="100" y="63"/>
                </a:lnTo>
                <a:lnTo>
                  <a:pt x="101" y="62"/>
                </a:lnTo>
                <a:lnTo>
                  <a:pt x="101" y="61"/>
                </a:lnTo>
                <a:lnTo>
                  <a:pt x="102" y="61"/>
                </a:lnTo>
                <a:lnTo>
                  <a:pt x="102" y="61"/>
                </a:lnTo>
                <a:lnTo>
                  <a:pt x="103" y="61"/>
                </a:lnTo>
                <a:lnTo>
                  <a:pt x="103" y="61"/>
                </a:lnTo>
                <a:lnTo>
                  <a:pt x="104" y="61"/>
                </a:lnTo>
                <a:lnTo>
                  <a:pt x="104" y="62"/>
                </a:lnTo>
                <a:lnTo>
                  <a:pt x="106" y="62"/>
                </a:lnTo>
                <a:lnTo>
                  <a:pt x="108" y="61"/>
                </a:lnTo>
                <a:lnTo>
                  <a:pt x="109" y="61"/>
                </a:lnTo>
                <a:lnTo>
                  <a:pt x="113" y="60"/>
                </a:lnTo>
                <a:lnTo>
                  <a:pt x="119" y="58"/>
                </a:lnTo>
                <a:lnTo>
                  <a:pt x="121" y="57"/>
                </a:lnTo>
                <a:lnTo>
                  <a:pt x="124" y="56"/>
                </a:lnTo>
                <a:lnTo>
                  <a:pt x="125" y="56"/>
                </a:lnTo>
                <a:lnTo>
                  <a:pt x="125" y="56"/>
                </a:lnTo>
                <a:lnTo>
                  <a:pt x="126" y="56"/>
                </a:lnTo>
                <a:lnTo>
                  <a:pt x="127" y="56"/>
                </a:lnTo>
                <a:lnTo>
                  <a:pt x="127" y="56"/>
                </a:lnTo>
                <a:lnTo>
                  <a:pt x="128" y="56"/>
                </a:lnTo>
                <a:lnTo>
                  <a:pt x="129" y="57"/>
                </a:lnTo>
                <a:lnTo>
                  <a:pt x="132" y="60"/>
                </a:lnTo>
                <a:lnTo>
                  <a:pt x="133" y="60"/>
                </a:lnTo>
                <a:lnTo>
                  <a:pt x="133" y="61"/>
                </a:lnTo>
                <a:lnTo>
                  <a:pt x="134" y="61"/>
                </a:lnTo>
                <a:lnTo>
                  <a:pt x="135" y="61"/>
                </a:lnTo>
                <a:lnTo>
                  <a:pt x="136" y="61"/>
                </a:lnTo>
                <a:lnTo>
                  <a:pt x="136" y="61"/>
                </a:lnTo>
                <a:lnTo>
                  <a:pt x="137" y="60"/>
                </a:lnTo>
                <a:lnTo>
                  <a:pt x="138" y="60"/>
                </a:lnTo>
                <a:lnTo>
                  <a:pt x="140" y="60"/>
                </a:lnTo>
                <a:lnTo>
                  <a:pt x="143" y="58"/>
                </a:lnTo>
                <a:lnTo>
                  <a:pt x="144" y="57"/>
                </a:lnTo>
                <a:lnTo>
                  <a:pt x="146" y="57"/>
                </a:lnTo>
                <a:lnTo>
                  <a:pt x="147" y="57"/>
                </a:lnTo>
                <a:lnTo>
                  <a:pt x="148" y="57"/>
                </a:lnTo>
                <a:lnTo>
                  <a:pt x="148" y="57"/>
                </a:lnTo>
                <a:lnTo>
                  <a:pt x="149" y="58"/>
                </a:lnTo>
                <a:lnTo>
                  <a:pt x="150" y="58"/>
                </a:lnTo>
                <a:lnTo>
                  <a:pt x="153" y="61"/>
                </a:lnTo>
                <a:lnTo>
                  <a:pt x="154" y="61"/>
                </a:lnTo>
                <a:lnTo>
                  <a:pt x="156" y="62"/>
                </a:lnTo>
                <a:lnTo>
                  <a:pt x="157" y="63"/>
                </a:lnTo>
                <a:lnTo>
                  <a:pt x="158" y="63"/>
                </a:lnTo>
                <a:lnTo>
                  <a:pt x="159" y="64"/>
                </a:lnTo>
                <a:lnTo>
                  <a:pt x="159" y="65"/>
                </a:lnTo>
                <a:lnTo>
                  <a:pt x="160" y="65"/>
                </a:lnTo>
                <a:lnTo>
                  <a:pt x="161" y="65"/>
                </a:lnTo>
                <a:lnTo>
                  <a:pt x="163" y="66"/>
                </a:lnTo>
                <a:lnTo>
                  <a:pt x="164" y="67"/>
                </a:lnTo>
                <a:lnTo>
                  <a:pt x="166" y="67"/>
                </a:lnTo>
                <a:lnTo>
                  <a:pt x="167" y="68"/>
                </a:lnTo>
                <a:lnTo>
                  <a:pt x="168" y="68"/>
                </a:lnTo>
                <a:lnTo>
                  <a:pt x="170" y="68"/>
                </a:lnTo>
                <a:lnTo>
                  <a:pt x="171" y="68"/>
                </a:lnTo>
                <a:lnTo>
                  <a:pt x="172" y="67"/>
                </a:lnTo>
                <a:lnTo>
                  <a:pt x="174" y="67"/>
                </a:lnTo>
                <a:lnTo>
                  <a:pt x="175" y="66"/>
                </a:lnTo>
                <a:lnTo>
                  <a:pt x="176" y="66"/>
                </a:lnTo>
                <a:lnTo>
                  <a:pt x="178" y="64"/>
                </a:lnTo>
                <a:lnTo>
                  <a:pt x="179" y="64"/>
                </a:lnTo>
                <a:lnTo>
                  <a:pt x="180" y="63"/>
                </a:lnTo>
                <a:lnTo>
                  <a:pt x="182" y="63"/>
                </a:lnTo>
                <a:lnTo>
                  <a:pt x="183" y="62"/>
                </a:lnTo>
                <a:lnTo>
                  <a:pt x="188" y="62"/>
                </a:lnTo>
                <a:lnTo>
                  <a:pt x="189" y="62"/>
                </a:lnTo>
                <a:lnTo>
                  <a:pt x="190" y="61"/>
                </a:lnTo>
                <a:lnTo>
                  <a:pt x="191" y="61"/>
                </a:lnTo>
                <a:lnTo>
                  <a:pt x="192" y="60"/>
                </a:lnTo>
                <a:lnTo>
                  <a:pt x="194" y="59"/>
                </a:lnTo>
                <a:lnTo>
                  <a:pt x="196" y="58"/>
                </a:lnTo>
                <a:lnTo>
                  <a:pt x="197" y="57"/>
                </a:lnTo>
                <a:lnTo>
                  <a:pt x="198" y="57"/>
                </a:lnTo>
                <a:lnTo>
                  <a:pt x="201" y="56"/>
                </a:lnTo>
                <a:lnTo>
                  <a:pt x="201" y="56"/>
                </a:lnTo>
                <a:lnTo>
                  <a:pt x="201" y="56"/>
                </a:lnTo>
                <a:lnTo>
                  <a:pt x="202" y="55"/>
                </a:lnTo>
                <a:lnTo>
                  <a:pt x="203" y="55"/>
                </a:lnTo>
                <a:lnTo>
                  <a:pt x="204" y="53"/>
                </a:lnTo>
                <a:lnTo>
                  <a:pt x="205" y="51"/>
                </a:lnTo>
                <a:lnTo>
                  <a:pt x="205" y="50"/>
                </a:lnTo>
                <a:lnTo>
                  <a:pt x="206" y="49"/>
                </a:lnTo>
                <a:lnTo>
                  <a:pt x="207" y="46"/>
                </a:lnTo>
                <a:lnTo>
                  <a:pt x="208" y="43"/>
                </a:lnTo>
                <a:lnTo>
                  <a:pt x="209" y="42"/>
                </a:lnTo>
                <a:lnTo>
                  <a:pt x="209" y="41"/>
                </a:lnTo>
                <a:lnTo>
                  <a:pt x="210" y="40"/>
                </a:lnTo>
                <a:lnTo>
                  <a:pt x="210" y="40"/>
                </a:lnTo>
                <a:lnTo>
                  <a:pt x="211" y="39"/>
                </a:lnTo>
                <a:lnTo>
                  <a:pt x="213" y="38"/>
                </a:lnTo>
                <a:lnTo>
                  <a:pt x="218" y="36"/>
                </a:lnTo>
                <a:lnTo>
                  <a:pt x="221" y="34"/>
                </a:lnTo>
                <a:lnTo>
                  <a:pt x="223" y="33"/>
                </a:lnTo>
                <a:lnTo>
                  <a:pt x="225" y="33"/>
                </a:lnTo>
                <a:lnTo>
                  <a:pt x="227" y="32"/>
                </a:lnTo>
                <a:lnTo>
                  <a:pt x="230" y="31"/>
                </a:lnTo>
                <a:lnTo>
                  <a:pt x="230" y="31"/>
                </a:lnTo>
                <a:close/>
              </a:path>
            </a:pathLst>
          </a:custGeom>
          <a:solidFill>
            <a:srgbClr val="A2A2A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612" name="Freeform 265">
            <a:extLst>
              <a:ext uri="{FF2B5EF4-FFF2-40B4-BE49-F238E27FC236}">
                <a16:creationId xmlns:a16="http://schemas.microsoft.com/office/drawing/2014/main" id="{99A71FF9-9C22-40D2-9D32-FDCEF875F771}"/>
              </a:ext>
            </a:extLst>
          </p:cNvPr>
          <p:cNvSpPr>
            <a:spLocks/>
          </p:cNvSpPr>
          <p:nvPr/>
        </p:nvSpPr>
        <p:spPr bwMode="auto">
          <a:xfrm>
            <a:off x="8214206" y="2464560"/>
            <a:ext cx="668494" cy="600218"/>
          </a:xfrm>
          <a:custGeom>
            <a:avLst/>
            <a:gdLst>
              <a:gd name="T0" fmla="*/ 6 w 656"/>
              <a:gd name="T1" fmla="*/ 51 h 589"/>
              <a:gd name="T2" fmla="*/ 37 w 656"/>
              <a:gd name="T3" fmla="*/ 51 h 589"/>
              <a:gd name="T4" fmla="*/ 70 w 656"/>
              <a:gd name="T5" fmla="*/ 35 h 589"/>
              <a:gd name="T6" fmla="*/ 96 w 656"/>
              <a:gd name="T7" fmla="*/ 36 h 589"/>
              <a:gd name="T8" fmla="*/ 114 w 656"/>
              <a:gd name="T9" fmla="*/ 52 h 589"/>
              <a:gd name="T10" fmla="*/ 136 w 656"/>
              <a:gd name="T11" fmla="*/ 48 h 589"/>
              <a:gd name="T12" fmla="*/ 147 w 656"/>
              <a:gd name="T13" fmla="*/ 39 h 589"/>
              <a:gd name="T14" fmla="*/ 171 w 656"/>
              <a:gd name="T15" fmla="*/ 50 h 589"/>
              <a:gd name="T16" fmla="*/ 195 w 656"/>
              <a:gd name="T17" fmla="*/ 50 h 589"/>
              <a:gd name="T18" fmla="*/ 222 w 656"/>
              <a:gd name="T19" fmla="*/ 51 h 589"/>
              <a:gd name="T20" fmla="*/ 238 w 656"/>
              <a:gd name="T21" fmla="*/ 62 h 589"/>
              <a:gd name="T22" fmla="*/ 255 w 656"/>
              <a:gd name="T23" fmla="*/ 59 h 589"/>
              <a:gd name="T24" fmla="*/ 285 w 656"/>
              <a:gd name="T25" fmla="*/ 40 h 589"/>
              <a:gd name="T26" fmla="*/ 285 w 656"/>
              <a:gd name="T27" fmla="*/ 13 h 589"/>
              <a:gd name="T28" fmla="*/ 302 w 656"/>
              <a:gd name="T29" fmla="*/ 0 h 589"/>
              <a:gd name="T30" fmla="*/ 334 w 656"/>
              <a:gd name="T31" fmla="*/ 21 h 589"/>
              <a:gd name="T32" fmla="*/ 348 w 656"/>
              <a:gd name="T33" fmla="*/ 25 h 589"/>
              <a:gd name="T34" fmla="*/ 367 w 656"/>
              <a:gd name="T35" fmla="*/ 43 h 589"/>
              <a:gd name="T36" fmla="*/ 368 w 656"/>
              <a:gd name="T37" fmla="*/ 58 h 589"/>
              <a:gd name="T38" fmla="*/ 366 w 656"/>
              <a:gd name="T39" fmla="*/ 74 h 589"/>
              <a:gd name="T40" fmla="*/ 365 w 656"/>
              <a:gd name="T41" fmla="*/ 107 h 589"/>
              <a:gd name="T42" fmla="*/ 355 w 656"/>
              <a:gd name="T43" fmla="*/ 145 h 589"/>
              <a:gd name="T44" fmla="*/ 367 w 656"/>
              <a:gd name="T45" fmla="*/ 168 h 589"/>
              <a:gd name="T46" fmla="*/ 362 w 656"/>
              <a:gd name="T47" fmla="*/ 186 h 589"/>
              <a:gd name="T48" fmla="*/ 393 w 656"/>
              <a:gd name="T49" fmla="*/ 218 h 589"/>
              <a:gd name="T50" fmla="*/ 420 w 656"/>
              <a:gd name="T51" fmla="*/ 217 h 589"/>
              <a:gd name="T52" fmla="*/ 442 w 656"/>
              <a:gd name="T53" fmla="*/ 231 h 589"/>
              <a:gd name="T54" fmla="*/ 441 w 656"/>
              <a:gd name="T55" fmla="*/ 241 h 589"/>
              <a:gd name="T56" fmla="*/ 463 w 656"/>
              <a:gd name="T57" fmla="*/ 255 h 589"/>
              <a:gd name="T58" fmla="*/ 493 w 656"/>
              <a:gd name="T59" fmla="*/ 253 h 589"/>
              <a:gd name="T60" fmla="*/ 526 w 656"/>
              <a:gd name="T61" fmla="*/ 260 h 589"/>
              <a:gd name="T62" fmla="*/ 548 w 656"/>
              <a:gd name="T63" fmla="*/ 271 h 589"/>
              <a:gd name="T64" fmla="*/ 555 w 656"/>
              <a:gd name="T65" fmla="*/ 302 h 589"/>
              <a:gd name="T66" fmla="*/ 588 w 656"/>
              <a:gd name="T67" fmla="*/ 318 h 589"/>
              <a:gd name="T68" fmla="*/ 623 w 656"/>
              <a:gd name="T69" fmla="*/ 317 h 589"/>
              <a:gd name="T70" fmla="*/ 641 w 656"/>
              <a:gd name="T71" fmla="*/ 319 h 589"/>
              <a:gd name="T72" fmla="*/ 650 w 656"/>
              <a:gd name="T73" fmla="*/ 334 h 589"/>
              <a:gd name="T74" fmla="*/ 646 w 656"/>
              <a:gd name="T75" fmla="*/ 353 h 589"/>
              <a:gd name="T76" fmla="*/ 631 w 656"/>
              <a:gd name="T77" fmla="*/ 372 h 589"/>
              <a:gd name="T78" fmla="*/ 613 w 656"/>
              <a:gd name="T79" fmla="*/ 401 h 589"/>
              <a:gd name="T80" fmla="*/ 625 w 656"/>
              <a:gd name="T81" fmla="*/ 409 h 589"/>
              <a:gd name="T82" fmla="*/ 649 w 656"/>
              <a:gd name="T83" fmla="*/ 429 h 589"/>
              <a:gd name="T84" fmla="*/ 645 w 656"/>
              <a:gd name="T85" fmla="*/ 442 h 589"/>
              <a:gd name="T86" fmla="*/ 638 w 656"/>
              <a:gd name="T87" fmla="*/ 452 h 589"/>
              <a:gd name="T88" fmla="*/ 612 w 656"/>
              <a:gd name="T89" fmla="*/ 442 h 589"/>
              <a:gd name="T90" fmla="*/ 579 w 656"/>
              <a:gd name="T91" fmla="*/ 429 h 589"/>
              <a:gd name="T92" fmla="*/ 534 w 656"/>
              <a:gd name="T93" fmla="*/ 413 h 589"/>
              <a:gd name="T94" fmla="*/ 518 w 656"/>
              <a:gd name="T95" fmla="*/ 419 h 589"/>
              <a:gd name="T96" fmla="*/ 488 w 656"/>
              <a:gd name="T97" fmla="*/ 433 h 589"/>
              <a:gd name="T98" fmla="*/ 469 w 656"/>
              <a:gd name="T99" fmla="*/ 433 h 589"/>
              <a:gd name="T100" fmla="*/ 460 w 656"/>
              <a:gd name="T101" fmla="*/ 405 h 589"/>
              <a:gd name="T102" fmla="*/ 429 w 656"/>
              <a:gd name="T103" fmla="*/ 398 h 589"/>
              <a:gd name="T104" fmla="*/ 400 w 656"/>
              <a:gd name="T105" fmla="*/ 394 h 589"/>
              <a:gd name="T106" fmla="*/ 390 w 656"/>
              <a:gd name="T107" fmla="*/ 420 h 589"/>
              <a:gd name="T108" fmla="*/ 393 w 656"/>
              <a:gd name="T109" fmla="*/ 472 h 589"/>
              <a:gd name="T110" fmla="*/ 383 w 656"/>
              <a:gd name="T111" fmla="*/ 522 h 589"/>
              <a:gd name="T112" fmla="*/ 387 w 656"/>
              <a:gd name="T113" fmla="*/ 550 h 589"/>
              <a:gd name="T114" fmla="*/ 352 w 656"/>
              <a:gd name="T115" fmla="*/ 550 h 589"/>
              <a:gd name="T116" fmla="*/ 321 w 656"/>
              <a:gd name="T117" fmla="*/ 547 h 589"/>
              <a:gd name="T118" fmla="*/ 307 w 656"/>
              <a:gd name="T119" fmla="*/ 582 h 5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656" h="589">
                <a:moveTo>
                  <a:pt x="0" y="31"/>
                </a:moveTo>
                <a:lnTo>
                  <a:pt x="0" y="31"/>
                </a:lnTo>
                <a:lnTo>
                  <a:pt x="1" y="32"/>
                </a:lnTo>
                <a:lnTo>
                  <a:pt x="1" y="33"/>
                </a:lnTo>
                <a:lnTo>
                  <a:pt x="1" y="33"/>
                </a:lnTo>
                <a:lnTo>
                  <a:pt x="1" y="35"/>
                </a:lnTo>
                <a:lnTo>
                  <a:pt x="1" y="41"/>
                </a:lnTo>
                <a:lnTo>
                  <a:pt x="1" y="43"/>
                </a:lnTo>
                <a:lnTo>
                  <a:pt x="2" y="44"/>
                </a:lnTo>
                <a:lnTo>
                  <a:pt x="2" y="46"/>
                </a:lnTo>
                <a:lnTo>
                  <a:pt x="2" y="47"/>
                </a:lnTo>
                <a:lnTo>
                  <a:pt x="2" y="48"/>
                </a:lnTo>
                <a:lnTo>
                  <a:pt x="3" y="49"/>
                </a:lnTo>
                <a:lnTo>
                  <a:pt x="4" y="49"/>
                </a:lnTo>
                <a:lnTo>
                  <a:pt x="4" y="50"/>
                </a:lnTo>
                <a:lnTo>
                  <a:pt x="5" y="51"/>
                </a:lnTo>
                <a:lnTo>
                  <a:pt x="6" y="51"/>
                </a:lnTo>
                <a:lnTo>
                  <a:pt x="7" y="52"/>
                </a:lnTo>
                <a:lnTo>
                  <a:pt x="8" y="52"/>
                </a:lnTo>
                <a:lnTo>
                  <a:pt x="10" y="52"/>
                </a:lnTo>
                <a:lnTo>
                  <a:pt x="11" y="52"/>
                </a:lnTo>
                <a:lnTo>
                  <a:pt x="13" y="52"/>
                </a:lnTo>
                <a:lnTo>
                  <a:pt x="14" y="52"/>
                </a:lnTo>
                <a:lnTo>
                  <a:pt x="16" y="51"/>
                </a:lnTo>
                <a:lnTo>
                  <a:pt x="17" y="51"/>
                </a:lnTo>
                <a:lnTo>
                  <a:pt x="18" y="51"/>
                </a:lnTo>
                <a:lnTo>
                  <a:pt x="21" y="52"/>
                </a:lnTo>
                <a:lnTo>
                  <a:pt x="23" y="52"/>
                </a:lnTo>
                <a:lnTo>
                  <a:pt x="24" y="52"/>
                </a:lnTo>
                <a:lnTo>
                  <a:pt x="27" y="51"/>
                </a:lnTo>
                <a:lnTo>
                  <a:pt x="29" y="51"/>
                </a:lnTo>
                <a:lnTo>
                  <a:pt x="31" y="51"/>
                </a:lnTo>
                <a:lnTo>
                  <a:pt x="35" y="51"/>
                </a:lnTo>
                <a:lnTo>
                  <a:pt x="37" y="51"/>
                </a:lnTo>
                <a:lnTo>
                  <a:pt x="48" y="50"/>
                </a:lnTo>
                <a:lnTo>
                  <a:pt x="53" y="50"/>
                </a:lnTo>
                <a:lnTo>
                  <a:pt x="55" y="49"/>
                </a:lnTo>
                <a:lnTo>
                  <a:pt x="57" y="49"/>
                </a:lnTo>
                <a:lnTo>
                  <a:pt x="59" y="49"/>
                </a:lnTo>
                <a:lnTo>
                  <a:pt x="60" y="49"/>
                </a:lnTo>
                <a:lnTo>
                  <a:pt x="60" y="49"/>
                </a:lnTo>
                <a:lnTo>
                  <a:pt x="61" y="49"/>
                </a:lnTo>
                <a:lnTo>
                  <a:pt x="62" y="48"/>
                </a:lnTo>
                <a:lnTo>
                  <a:pt x="63" y="48"/>
                </a:lnTo>
                <a:lnTo>
                  <a:pt x="63" y="47"/>
                </a:lnTo>
                <a:lnTo>
                  <a:pt x="64" y="45"/>
                </a:lnTo>
                <a:lnTo>
                  <a:pt x="66" y="43"/>
                </a:lnTo>
                <a:lnTo>
                  <a:pt x="67" y="41"/>
                </a:lnTo>
                <a:lnTo>
                  <a:pt x="68" y="39"/>
                </a:lnTo>
                <a:lnTo>
                  <a:pt x="69" y="36"/>
                </a:lnTo>
                <a:lnTo>
                  <a:pt x="70" y="35"/>
                </a:lnTo>
                <a:lnTo>
                  <a:pt x="71" y="34"/>
                </a:lnTo>
                <a:lnTo>
                  <a:pt x="72" y="33"/>
                </a:lnTo>
                <a:lnTo>
                  <a:pt x="73" y="33"/>
                </a:lnTo>
                <a:lnTo>
                  <a:pt x="74" y="32"/>
                </a:lnTo>
                <a:lnTo>
                  <a:pt x="79" y="31"/>
                </a:lnTo>
                <a:lnTo>
                  <a:pt x="81" y="31"/>
                </a:lnTo>
                <a:lnTo>
                  <a:pt x="82" y="30"/>
                </a:lnTo>
                <a:lnTo>
                  <a:pt x="84" y="30"/>
                </a:lnTo>
                <a:lnTo>
                  <a:pt x="85" y="30"/>
                </a:lnTo>
                <a:lnTo>
                  <a:pt x="86" y="30"/>
                </a:lnTo>
                <a:lnTo>
                  <a:pt x="87" y="31"/>
                </a:lnTo>
                <a:lnTo>
                  <a:pt x="89" y="31"/>
                </a:lnTo>
                <a:lnTo>
                  <a:pt x="91" y="32"/>
                </a:lnTo>
                <a:lnTo>
                  <a:pt x="93" y="33"/>
                </a:lnTo>
                <a:lnTo>
                  <a:pt x="94" y="34"/>
                </a:lnTo>
                <a:lnTo>
                  <a:pt x="95" y="35"/>
                </a:lnTo>
                <a:lnTo>
                  <a:pt x="96" y="36"/>
                </a:lnTo>
                <a:lnTo>
                  <a:pt x="98" y="38"/>
                </a:lnTo>
                <a:lnTo>
                  <a:pt x="98" y="39"/>
                </a:lnTo>
                <a:lnTo>
                  <a:pt x="99" y="40"/>
                </a:lnTo>
                <a:lnTo>
                  <a:pt x="100" y="40"/>
                </a:lnTo>
                <a:lnTo>
                  <a:pt x="101" y="41"/>
                </a:lnTo>
                <a:lnTo>
                  <a:pt x="101" y="41"/>
                </a:lnTo>
                <a:lnTo>
                  <a:pt x="104" y="42"/>
                </a:lnTo>
                <a:lnTo>
                  <a:pt x="106" y="43"/>
                </a:lnTo>
                <a:lnTo>
                  <a:pt x="108" y="44"/>
                </a:lnTo>
                <a:lnTo>
                  <a:pt x="109" y="45"/>
                </a:lnTo>
                <a:lnTo>
                  <a:pt x="109" y="45"/>
                </a:lnTo>
                <a:lnTo>
                  <a:pt x="110" y="46"/>
                </a:lnTo>
                <a:lnTo>
                  <a:pt x="111" y="47"/>
                </a:lnTo>
                <a:lnTo>
                  <a:pt x="112" y="48"/>
                </a:lnTo>
                <a:lnTo>
                  <a:pt x="112" y="49"/>
                </a:lnTo>
                <a:lnTo>
                  <a:pt x="113" y="49"/>
                </a:lnTo>
                <a:lnTo>
                  <a:pt x="114" y="52"/>
                </a:lnTo>
                <a:lnTo>
                  <a:pt x="114" y="53"/>
                </a:lnTo>
                <a:lnTo>
                  <a:pt x="115" y="53"/>
                </a:lnTo>
                <a:lnTo>
                  <a:pt x="115" y="53"/>
                </a:lnTo>
                <a:lnTo>
                  <a:pt x="115" y="53"/>
                </a:lnTo>
                <a:lnTo>
                  <a:pt x="116" y="54"/>
                </a:lnTo>
                <a:lnTo>
                  <a:pt x="119" y="54"/>
                </a:lnTo>
                <a:lnTo>
                  <a:pt x="121" y="54"/>
                </a:lnTo>
                <a:lnTo>
                  <a:pt x="123" y="55"/>
                </a:lnTo>
                <a:lnTo>
                  <a:pt x="124" y="55"/>
                </a:lnTo>
                <a:lnTo>
                  <a:pt x="125" y="55"/>
                </a:lnTo>
                <a:lnTo>
                  <a:pt x="128" y="54"/>
                </a:lnTo>
                <a:lnTo>
                  <a:pt x="128" y="54"/>
                </a:lnTo>
                <a:lnTo>
                  <a:pt x="129" y="53"/>
                </a:lnTo>
                <a:lnTo>
                  <a:pt x="130" y="53"/>
                </a:lnTo>
                <a:lnTo>
                  <a:pt x="134" y="50"/>
                </a:lnTo>
                <a:lnTo>
                  <a:pt x="135" y="49"/>
                </a:lnTo>
                <a:lnTo>
                  <a:pt x="136" y="48"/>
                </a:lnTo>
                <a:lnTo>
                  <a:pt x="138" y="48"/>
                </a:lnTo>
                <a:lnTo>
                  <a:pt x="139" y="47"/>
                </a:lnTo>
                <a:lnTo>
                  <a:pt x="140" y="47"/>
                </a:lnTo>
                <a:lnTo>
                  <a:pt x="142" y="47"/>
                </a:lnTo>
                <a:lnTo>
                  <a:pt x="144" y="47"/>
                </a:lnTo>
                <a:lnTo>
                  <a:pt x="145" y="47"/>
                </a:lnTo>
                <a:lnTo>
                  <a:pt x="145" y="47"/>
                </a:lnTo>
                <a:lnTo>
                  <a:pt x="146" y="47"/>
                </a:lnTo>
                <a:lnTo>
                  <a:pt x="146" y="47"/>
                </a:lnTo>
                <a:lnTo>
                  <a:pt x="146" y="46"/>
                </a:lnTo>
                <a:lnTo>
                  <a:pt x="146" y="46"/>
                </a:lnTo>
                <a:lnTo>
                  <a:pt x="146" y="44"/>
                </a:lnTo>
                <a:lnTo>
                  <a:pt x="146" y="41"/>
                </a:lnTo>
                <a:lnTo>
                  <a:pt x="146" y="40"/>
                </a:lnTo>
                <a:lnTo>
                  <a:pt x="146" y="40"/>
                </a:lnTo>
                <a:lnTo>
                  <a:pt x="146" y="40"/>
                </a:lnTo>
                <a:lnTo>
                  <a:pt x="147" y="39"/>
                </a:lnTo>
                <a:lnTo>
                  <a:pt x="147" y="39"/>
                </a:lnTo>
                <a:lnTo>
                  <a:pt x="148" y="39"/>
                </a:lnTo>
                <a:lnTo>
                  <a:pt x="148" y="38"/>
                </a:lnTo>
                <a:lnTo>
                  <a:pt x="149" y="39"/>
                </a:lnTo>
                <a:lnTo>
                  <a:pt x="150" y="39"/>
                </a:lnTo>
                <a:lnTo>
                  <a:pt x="154" y="41"/>
                </a:lnTo>
                <a:lnTo>
                  <a:pt x="155" y="42"/>
                </a:lnTo>
                <a:lnTo>
                  <a:pt x="156" y="43"/>
                </a:lnTo>
                <a:lnTo>
                  <a:pt x="159" y="44"/>
                </a:lnTo>
                <a:lnTo>
                  <a:pt x="160" y="44"/>
                </a:lnTo>
                <a:lnTo>
                  <a:pt x="161" y="45"/>
                </a:lnTo>
                <a:lnTo>
                  <a:pt x="166" y="48"/>
                </a:lnTo>
                <a:lnTo>
                  <a:pt x="167" y="49"/>
                </a:lnTo>
                <a:lnTo>
                  <a:pt x="169" y="50"/>
                </a:lnTo>
                <a:lnTo>
                  <a:pt x="170" y="50"/>
                </a:lnTo>
                <a:lnTo>
                  <a:pt x="171" y="50"/>
                </a:lnTo>
                <a:lnTo>
                  <a:pt x="171" y="50"/>
                </a:lnTo>
                <a:lnTo>
                  <a:pt x="172" y="50"/>
                </a:lnTo>
                <a:lnTo>
                  <a:pt x="172" y="50"/>
                </a:lnTo>
                <a:lnTo>
                  <a:pt x="174" y="48"/>
                </a:lnTo>
                <a:lnTo>
                  <a:pt x="176" y="47"/>
                </a:lnTo>
                <a:lnTo>
                  <a:pt x="178" y="47"/>
                </a:lnTo>
                <a:lnTo>
                  <a:pt x="178" y="46"/>
                </a:lnTo>
                <a:lnTo>
                  <a:pt x="179" y="46"/>
                </a:lnTo>
                <a:lnTo>
                  <a:pt x="181" y="46"/>
                </a:lnTo>
                <a:lnTo>
                  <a:pt x="182" y="46"/>
                </a:lnTo>
                <a:lnTo>
                  <a:pt x="185" y="46"/>
                </a:lnTo>
                <a:lnTo>
                  <a:pt x="186" y="47"/>
                </a:lnTo>
                <a:lnTo>
                  <a:pt x="187" y="47"/>
                </a:lnTo>
                <a:lnTo>
                  <a:pt x="188" y="47"/>
                </a:lnTo>
                <a:lnTo>
                  <a:pt x="189" y="47"/>
                </a:lnTo>
                <a:lnTo>
                  <a:pt x="192" y="49"/>
                </a:lnTo>
                <a:lnTo>
                  <a:pt x="193" y="49"/>
                </a:lnTo>
                <a:lnTo>
                  <a:pt x="195" y="50"/>
                </a:lnTo>
                <a:lnTo>
                  <a:pt x="196" y="50"/>
                </a:lnTo>
                <a:lnTo>
                  <a:pt x="199" y="51"/>
                </a:lnTo>
                <a:lnTo>
                  <a:pt x="204" y="51"/>
                </a:lnTo>
                <a:lnTo>
                  <a:pt x="206" y="51"/>
                </a:lnTo>
                <a:lnTo>
                  <a:pt x="209" y="52"/>
                </a:lnTo>
                <a:lnTo>
                  <a:pt x="210" y="51"/>
                </a:lnTo>
                <a:lnTo>
                  <a:pt x="211" y="51"/>
                </a:lnTo>
                <a:lnTo>
                  <a:pt x="214" y="51"/>
                </a:lnTo>
                <a:lnTo>
                  <a:pt x="216" y="50"/>
                </a:lnTo>
                <a:lnTo>
                  <a:pt x="218" y="50"/>
                </a:lnTo>
                <a:lnTo>
                  <a:pt x="221" y="49"/>
                </a:lnTo>
                <a:lnTo>
                  <a:pt x="221" y="49"/>
                </a:lnTo>
                <a:lnTo>
                  <a:pt x="222" y="49"/>
                </a:lnTo>
                <a:lnTo>
                  <a:pt x="222" y="49"/>
                </a:lnTo>
                <a:lnTo>
                  <a:pt x="222" y="49"/>
                </a:lnTo>
                <a:lnTo>
                  <a:pt x="222" y="50"/>
                </a:lnTo>
                <a:lnTo>
                  <a:pt x="222" y="51"/>
                </a:lnTo>
                <a:lnTo>
                  <a:pt x="222" y="52"/>
                </a:lnTo>
                <a:lnTo>
                  <a:pt x="222" y="55"/>
                </a:lnTo>
                <a:lnTo>
                  <a:pt x="221" y="56"/>
                </a:lnTo>
                <a:lnTo>
                  <a:pt x="221" y="57"/>
                </a:lnTo>
                <a:lnTo>
                  <a:pt x="222" y="57"/>
                </a:lnTo>
                <a:lnTo>
                  <a:pt x="222" y="58"/>
                </a:lnTo>
                <a:lnTo>
                  <a:pt x="222" y="58"/>
                </a:lnTo>
                <a:lnTo>
                  <a:pt x="223" y="59"/>
                </a:lnTo>
                <a:lnTo>
                  <a:pt x="224" y="59"/>
                </a:lnTo>
                <a:lnTo>
                  <a:pt x="224" y="60"/>
                </a:lnTo>
                <a:lnTo>
                  <a:pt x="225" y="60"/>
                </a:lnTo>
                <a:lnTo>
                  <a:pt x="226" y="60"/>
                </a:lnTo>
                <a:lnTo>
                  <a:pt x="228" y="60"/>
                </a:lnTo>
                <a:lnTo>
                  <a:pt x="231" y="61"/>
                </a:lnTo>
                <a:lnTo>
                  <a:pt x="233" y="61"/>
                </a:lnTo>
                <a:lnTo>
                  <a:pt x="235" y="62"/>
                </a:lnTo>
                <a:lnTo>
                  <a:pt x="238" y="62"/>
                </a:lnTo>
                <a:lnTo>
                  <a:pt x="240" y="63"/>
                </a:lnTo>
                <a:lnTo>
                  <a:pt x="241" y="64"/>
                </a:lnTo>
                <a:lnTo>
                  <a:pt x="242" y="65"/>
                </a:lnTo>
                <a:lnTo>
                  <a:pt x="245" y="66"/>
                </a:lnTo>
                <a:lnTo>
                  <a:pt x="246" y="67"/>
                </a:lnTo>
                <a:lnTo>
                  <a:pt x="246" y="67"/>
                </a:lnTo>
                <a:lnTo>
                  <a:pt x="247" y="67"/>
                </a:lnTo>
                <a:lnTo>
                  <a:pt x="247" y="67"/>
                </a:lnTo>
                <a:lnTo>
                  <a:pt x="248" y="67"/>
                </a:lnTo>
                <a:lnTo>
                  <a:pt x="248" y="67"/>
                </a:lnTo>
                <a:lnTo>
                  <a:pt x="249" y="67"/>
                </a:lnTo>
                <a:lnTo>
                  <a:pt x="250" y="67"/>
                </a:lnTo>
                <a:lnTo>
                  <a:pt x="250" y="66"/>
                </a:lnTo>
                <a:lnTo>
                  <a:pt x="251" y="65"/>
                </a:lnTo>
                <a:lnTo>
                  <a:pt x="252" y="62"/>
                </a:lnTo>
                <a:lnTo>
                  <a:pt x="253" y="61"/>
                </a:lnTo>
                <a:lnTo>
                  <a:pt x="255" y="59"/>
                </a:lnTo>
                <a:lnTo>
                  <a:pt x="257" y="58"/>
                </a:lnTo>
                <a:lnTo>
                  <a:pt x="259" y="56"/>
                </a:lnTo>
                <a:lnTo>
                  <a:pt x="263" y="52"/>
                </a:lnTo>
                <a:lnTo>
                  <a:pt x="265" y="50"/>
                </a:lnTo>
                <a:lnTo>
                  <a:pt x="268" y="48"/>
                </a:lnTo>
                <a:lnTo>
                  <a:pt x="269" y="48"/>
                </a:lnTo>
                <a:lnTo>
                  <a:pt x="270" y="47"/>
                </a:lnTo>
                <a:lnTo>
                  <a:pt x="272" y="47"/>
                </a:lnTo>
                <a:lnTo>
                  <a:pt x="277" y="45"/>
                </a:lnTo>
                <a:lnTo>
                  <a:pt x="278" y="45"/>
                </a:lnTo>
                <a:lnTo>
                  <a:pt x="280" y="44"/>
                </a:lnTo>
                <a:lnTo>
                  <a:pt x="281" y="43"/>
                </a:lnTo>
                <a:lnTo>
                  <a:pt x="283" y="43"/>
                </a:lnTo>
                <a:lnTo>
                  <a:pt x="283" y="42"/>
                </a:lnTo>
                <a:lnTo>
                  <a:pt x="284" y="42"/>
                </a:lnTo>
                <a:lnTo>
                  <a:pt x="284" y="41"/>
                </a:lnTo>
                <a:lnTo>
                  <a:pt x="285" y="40"/>
                </a:lnTo>
                <a:lnTo>
                  <a:pt x="285" y="39"/>
                </a:lnTo>
                <a:lnTo>
                  <a:pt x="285" y="38"/>
                </a:lnTo>
                <a:lnTo>
                  <a:pt x="284" y="37"/>
                </a:lnTo>
                <a:lnTo>
                  <a:pt x="284" y="34"/>
                </a:lnTo>
                <a:lnTo>
                  <a:pt x="283" y="31"/>
                </a:lnTo>
                <a:lnTo>
                  <a:pt x="282" y="29"/>
                </a:lnTo>
                <a:lnTo>
                  <a:pt x="282" y="28"/>
                </a:lnTo>
                <a:lnTo>
                  <a:pt x="282" y="27"/>
                </a:lnTo>
                <a:lnTo>
                  <a:pt x="282" y="25"/>
                </a:lnTo>
                <a:lnTo>
                  <a:pt x="282" y="24"/>
                </a:lnTo>
                <a:lnTo>
                  <a:pt x="283" y="20"/>
                </a:lnTo>
                <a:lnTo>
                  <a:pt x="284" y="19"/>
                </a:lnTo>
                <a:lnTo>
                  <a:pt x="284" y="17"/>
                </a:lnTo>
                <a:lnTo>
                  <a:pt x="284" y="15"/>
                </a:lnTo>
                <a:lnTo>
                  <a:pt x="284" y="14"/>
                </a:lnTo>
                <a:lnTo>
                  <a:pt x="284" y="14"/>
                </a:lnTo>
                <a:lnTo>
                  <a:pt x="285" y="13"/>
                </a:lnTo>
                <a:lnTo>
                  <a:pt x="285" y="12"/>
                </a:lnTo>
                <a:lnTo>
                  <a:pt x="286" y="11"/>
                </a:lnTo>
                <a:lnTo>
                  <a:pt x="288" y="10"/>
                </a:lnTo>
                <a:lnTo>
                  <a:pt x="288" y="9"/>
                </a:lnTo>
                <a:lnTo>
                  <a:pt x="289" y="8"/>
                </a:lnTo>
                <a:lnTo>
                  <a:pt x="290" y="7"/>
                </a:lnTo>
                <a:lnTo>
                  <a:pt x="291" y="6"/>
                </a:lnTo>
                <a:lnTo>
                  <a:pt x="291" y="5"/>
                </a:lnTo>
                <a:lnTo>
                  <a:pt x="292" y="4"/>
                </a:lnTo>
                <a:lnTo>
                  <a:pt x="295" y="2"/>
                </a:lnTo>
                <a:lnTo>
                  <a:pt x="297" y="0"/>
                </a:lnTo>
                <a:lnTo>
                  <a:pt x="298" y="0"/>
                </a:lnTo>
                <a:lnTo>
                  <a:pt x="299" y="0"/>
                </a:lnTo>
                <a:lnTo>
                  <a:pt x="299" y="0"/>
                </a:lnTo>
                <a:lnTo>
                  <a:pt x="300" y="0"/>
                </a:lnTo>
                <a:lnTo>
                  <a:pt x="301" y="0"/>
                </a:lnTo>
                <a:lnTo>
                  <a:pt x="302" y="0"/>
                </a:lnTo>
                <a:lnTo>
                  <a:pt x="303" y="1"/>
                </a:lnTo>
                <a:lnTo>
                  <a:pt x="306" y="3"/>
                </a:lnTo>
                <a:lnTo>
                  <a:pt x="307" y="4"/>
                </a:lnTo>
                <a:lnTo>
                  <a:pt x="310" y="5"/>
                </a:lnTo>
                <a:lnTo>
                  <a:pt x="315" y="8"/>
                </a:lnTo>
                <a:lnTo>
                  <a:pt x="317" y="8"/>
                </a:lnTo>
                <a:lnTo>
                  <a:pt x="318" y="9"/>
                </a:lnTo>
                <a:lnTo>
                  <a:pt x="319" y="10"/>
                </a:lnTo>
                <a:lnTo>
                  <a:pt x="320" y="11"/>
                </a:lnTo>
                <a:lnTo>
                  <a:pt x="325" y="15"/>
                </a:lnTo>
                <a:lnTo>
                  <a:pt x="327" y="17"/>
                </a:lnTo>
                <a:lnTo>
                  <a:pt x="329" y="18"/>
                </a:lnTo>
                <a:lnTo>
                  <a:pt x="330" y="19"/>
                </a:lnTo>
                <a:lnTo>
                  <a:pt x="331" y="20"/>
                </a:lnTo>
                <a:lnTo>
                  <a:pt x="333" y="20"/>
                </a:lnTo>
                <a:lnTo>
                  <a:pt x="333" y="20"/>
                </a:lnTo>
                <a:lnTo>
                  <a:pt x="334" y="21"/>
                </a:lnTo>
                <a:lnTo>
                  <a:pt x="334" y="21"/>
                </a:lnTo>
                <a:lnTo>
                  <a:pt x="335" y="20"/>
                </a:lnTo>
                <a:lnTo>
                  <a:pt x="336" y="20"/>
                </a:lnTo>
                <a:lnTo>
                  <a:pt x="338" y="19"/>
                </a:lnTo>
                <a:lnTo>
                  <a:pt x="339" y="18"/>
                </a:lnTo>
                <a:lnTo>
                  <a:pt x="340" y="18"/>
                </a:lnTo>
                <a:lnTo>
                  <a:pt x="342" y="17"/>
                </a:lnTo>
                <a:lnTo>
                  <a:pt x="342" y="17"/>
                </a:lnTo>
                <a:lnTo>
                  <a:pt x="343" y="17"/>
                </a:lnTo>
                <a:lnTo>
                  <a:pt x="343" y="17"/>
                </a:lnTo>
                <a:lnTo>
                  <a:pt x="344" y="18"/>
                </a:lnTo>
                <a:lnTo>
                  <a:pt x="344" y="18"/>
                </a:lnTo>
                <a:lnTo>
                  <a:pt x="345" y="18"/>
                </a:lnTo>
                <a:lnTo>
                  <a:pt x="345" y="19"/>
                </a:lnTo>
                <a:lnTo>
                  <a:pt x="346" y="21"/>
                </a:lnTo>
                <a:lnTo>
                  <a:pt x="347" y="23"/>
                </a:lnTo>
                <a:lnTo>
                  <a:pt x="348" y="25"/>
                </a:lnTo>
                <a:lnTo>
                  <a:pt x="349" y="27"/>
                </a:lnTo>
                <a:lnTo>
                  <a:pt x="351" y="31"/>
                </a:lnTo>
                <a:lnTo>
                  <a:pt x="353" y="35"/>
                </a:lnTo>
                <a:lnTo>
                  <a:pt x="354" y="37"/>
                </a:lnTo>
                <a:lnTo>
                  <a:pt x="355" y="38"/>
                </a:lnTo>
                <a:lnTo>
                  <a:pt x="356" y="39"/>
                </a:lnTo>
                <a:lnTo>
                  <a:pt x="356" y="40"/>
                </a:lnTo>
                <a:lnTo>
                  <a:pt x="358" y="41"/>
                </a:lnTo>
                <a:lnTo>
                  <a:pt x="359" y="42"/>
                </a:lnTo>
                <a:lnTo>
                  <a:pt x="360" y="42"/>
                </a:lnTo>
                <a:lnTo>
                  <a:pt x="361" y="43"/>
                </a:lnTo>
                <a:lnTo>
                  <a:pt x="362" y="43"/>
                </a:lnTo>
                <a:lnTo>
                  <a:pt x="363" y="43"/>
                </a:lnTo>
                <a:lnTo>
                  <a:pt x="364" y="43"/>
                </a:lnTo>
                <a:lnTo>
                  <a:pt x="365" y="43"/>
                </a:lnTo>
                <a:lnTo>
                  <a:pt x="366" y="43"/>
                </a:lnTo>
                <a:lnTo>
                  <a:pt x="367" y="43"/>
                </a:lnTo>
                <a:lnTo>
                  <a:pt x="368" y="43"/>
                </a:lnTo>
                <a:lnTo>
                  <a:pt x="368" y="43"/>
                </a:lnTo>
                <a:lnTo>
                  <a:pt x="369" y="42"/>
                </a:lnTo>
                <a:lnTo>
                  <a:pt x="370" y="42"/>
                </a:lnTo>
                <a:lnTo>
                  <a:pt x="370" y="42"/>
                </a:lnTo>
                <a:lnTo>
                  <a:pt x="370" y="43"/>
                </a:lnTo>
                <a:lnTo>
                  <a:pt x="371" y="49"/>
                </a:lnTo>
                <a:lnTo>
                  <a:pt x="371" y="50"/>
                </a:lnTo>
                <a:lnTo>
                  <a:pt x="371" y="52"/>
                </a:lnTo>
                <a:lnTo>
                  <a:pt x="371" y="53"/>
                </a:lnTo>
                <a:lnTo>
                  <a:pt x="371" y="54"/>
                </a:lnTo>
                <a:lnTo>
                  <a:pt x="371" y="54"/>
                </a:lnTo>
                <a:lnTo>
                  <a:pt x="371" y="55"/>
                </a:lnTo>
                <a:lnTo>
                  <a:pt x="370" y="56"/>
                </a:lnTo>
                <a:lnTo>
                  <a:pt x="370" y="57"/>
                </a:lnTo>
                <a:lnTo>
                  <a:pt x="369" y="58"/>
                </a:lnTo>
                <a:lnTo>
                  <a:pt x="368" y="58"/>
                </a:lnTo>
                <a:lnTo>
                  <a:pt x="367" y="59"/>
                </a:lnTo>
                <a:lnTo>
                  <a:pt x="365" y="59"/>
                </a:lnTo>
                <a:lnTo>
                  <a:pt x="364" y="60"/>
                </a:lnTo>
                <a:lnTo>
                  <a:pt x="363" y="60"/>
                </a:lnTo>
                <a:lnTo>
                  <a:pt x="362" y="61"/>
                </a:lnTo>
                <a:lnTo>
                  <a:pt x="362" y="62"/>
                </a:lnTo>
                <a:lnTo>
                  <a:pt x="361" y="62"/>
                </a:lnTo>
                <a:lnTo>
                  <a:pt x="361" y="62"/>
                </a:lnTo>
                <a:lnTo>
                  <a:pt x="361" y="63"/>
                </a:lnTo>
                <a:lnTo>
                  <a:pt x="361" y="64"/>
                </a:lnTo>
                <a:lnTo>
                  <a:pt x="361" y="64"/>
                </a:lnTo>
                <a:lnTo>
                  <a:pt x="361" y="65"/>
                </a:lnTo>
                <a:lnTo>
                  <a:pt x="361" y="66"/>
                </a:lnTo>
                <a:lnTo>
                  <a:pt x="362" y="67"/>
                </a:lnTo>
                <a:lnTo>
                  <a:pt x="365" y="71"/>
                </a:lnTo>
                <a:lnTo>
                  <a:pt x="365" y="72"/>
                </a:lnTo>
                <a:lnTo>
                  <a:pt x="366" y="74"/>
                </a:lnTo>
                <a:lnTo>
                  <a:pt x="366" y="75"/>
                </a:lnTo>
                <a:lnTo>
                  <a:pt x="367" y="77"/>
                </a:lnTo>
                <a:lnTo>
                  <a:pt x="367" y="78"/>
                </a:lnTo>
                <a:lnTo>
                  <a:pt x="367" y="79"/>
                </a:lnTo>
                <a:lnTo>
                  <a:pt x="368" y="82"/>
                </a:lnTo>
                <a:lnTo>
                  <a:pt x="368" y="84"/>
                </a:lnTo>
                <a:lnTo>
                  <a:pt x="368" y="85"/>
                </a:lnTo>
                <a:lnTo>
                  <a:pt x="367" y="89"/>
                </a:lnTo>
                <a:lnTo>
                  <a:pt x="367" y="91"/>
                </a:lnTo>
                <a:lnTo>
                  <a:pt x="367" y="92"/>
                </a:lnTo>
                <a:lnTo>
                  <a:pt x="367" y="96"/>
                </a:lnTo>
                <a:lnTo>
                  <a:pt x="367" y="97"/>
                </a:lnTo>
                <a:lnTo>
                  <a:pt x="367" y="100"/>
                </a:lnTo>
                <a:lnTo>
                  <a:pt x="366" y="102"/>
                </a:lnTo>
                <a:lnTo>
                  <a:pt x="366" y="103"/>
                </a:lnTo>
                <a:lnTo>
                  <a:pt x="365" y="105"/>
                </a:lnTo>
                <a:lnTo>
                  <a:pt x="365" y="107"/>
                </a:lnTo>
                <a:lnTo>
                  <a:pt x="363" y="112"/>
                </a:lnTo>
                <a:lnTo>
                  <a:pt x="361" y="116"/>
                </a:lnTo>
                <a:lnTo>
                  <a:pt x="360" y="120"/>
                </a:lnTo>
                <a:lnTo>
                  <a:pt x="360" y="121"/>
                </a:lnTo>
                <a:lnTo>
                  <a:pt x="359" y="122"/>
                </a:lnTo>
                <a:lnTo>
                  <a:pt x="359" y="123"/>
                </a:lnTo>
                <a:lnTo>
                  <a:pt x="359" y="124"/>
                </a:lnTo>
                <a:lnTo>
                  <a:pt x="360" y="125"/>
                </a:lnTo>
                <a:lnTo>
                  <a:pt x="360" y="126"/>
                </a:lnTo>
                <a:lnTo>
                  <a:pt x="360" y="126"/>
                </a:lnTo>
                <a:lnTo>
                  <a:pt x="360" y="127"/>
                </a:lnTo>
                <a:lnTo>
                  <a:pt x="359" y="132"/>
                </a:lnTo>
                <a:lnTo>
                  <a:pt x="358" y="136"/>
                </a:lnTo>
                <a:lnTo>
                  <a:pt x="357" y="138"/>
                </a:lnTo>
                <a:lnTo>
                  <a:pt x="356" y="140"/>
                </a:lnTo>
                <a:lnTo>
                  <a:pt x="355" y="144"/>
                </a:lnTo>
                <a:lnTo>
                  <a:pt x="355" y="145"/>
                </a:lnTo>
                <a:lnTo>
                  <a:pt x="354" y="147"/>
                </a:lnTo>
                <a:lnTo>
                  <a:pt x="354" y="149"/>
                </a:lnTo>
                <a:lnTo>
                  <a:pt x="354" y="150"/>
                </a:lnTo>
                <a:lnTo>
                  <a:pt x="354" y="151"/>
                </a:lnTo>
                <a:lnTo>
                  <a:pt x="355" y="153"/>
                </a:lnTo>
                <a:lnTo>
                  <a:pt x="355" y="153"/>
                </a:lnTo>
                <a:lnTo>
                  <a:pt x="355" y="154"/>
                </a:lnTo>
                <a:lnTo>
                  <a:pt x="356" y="156"/>
                </a:lnTo>
                <a:lnTo>
                  <a:pt x="357" y="157"/>
                </a:lnTo>
                <a:lnTo>
                  <a:pt x="358" y="158"/>
                </a:lnTo>
                <a:lnTo>
                  <a:pt x="360" y="160"/>
                </a:lnTo>
                <a:lnTo>
                  <a:pt x="363" y="162"/>
                </a:lnTo>
                <a:lnTo>
                  <a:pt x="364" y="163"/>
                </a:lnTo>
                <a:lnTo>
                  <a:pt x="365" y="164"/>
                </a:lnTo>
                <a:lnTo>
                  <a:pt x="365" y="165"/>
                </a:lnTo>
                <a:lnTo>
                  <a:pt x="366" y="166"/>
                </a:lnTo>
                <a:lnTo>
                  <a:pt x="367" y="168"/>
                </a:lnTo>
                <a:lnTo>
                  <a:pt x="368" y="169"/>
                </a:lnTo>
                <a:lnTo>
                  <a:pt x="368" y="169"/>
                </a:lnTo>
                <a:lnTo>
                  <a:pt x="368" y="170"/>
                </a:lnTo>
                <a:lnTo>
                  <a:pt x="368" y="170"/>
                </a:lnTo>
                <a:lnTo>
                  <a:pt x="367" y="171"/>
                </a:lnTo>
                <a:lnTo>
                  <a:pt x="367" y="172"/>
                </a:lnTo>
                <a:lnTo>
                  <a:pt x="365" y="174"/>
                </a:lnTo>
                <a:lnTo>
                  <a:pt x="364" y="176"/>
                </a:lnTo>
                <a:lnTo>
                  <a:pt x="363" y="178"/>
                </a:lnTo>
                <a:lnTo>
                  <a:pt x="362" y="179"/>
                </a:lnTo>
                <a:lnTo>
                  <a:pt x="361" y="180"/>
                </a:lnTo>
                <a:lnTo>
                  <a:pt x="361" y="181"/>
                </a:lnTo>
                <a:lnTo>
                  <a:pt x="361" y="182"/>
                </a:lnTo>
                <a:lnTo>
                  <a:pt x="361" y="183"/>
                </a:lnTo>
                <a:lnTo>
                  <a:pt x="361" y="184"/>
                </a:lnTo>
                <a:lnTo>
                  <a:pt x="361" y="185"/>
                </a:lnTo>
                <a:lnTo>
                  <a:pt x="362" y="186"/>
                </a:lnTo>
                <a:lnTo>
                  <a:pt x="362" y="187"/>
                </a:lnTo>
                <a:lnTo>
                  <a:pt x="363" y="189"/>
                </a:lnTo>
                <a:lnTo>
                  <a:pt x="366" y="193"/>
                </a:lnTo>
                <a:lnTo>
                  <a:pt x="369" y="197"/>
                </a:lnTo>
                <a:lnTo>
                  <a:pt x="369" y="198"/>
                </a:lnTo>
                <a:lnTo>
                  <a:pt x="370" y="199"/>
                </a:lnTo>
                <a:lnTo>
                  <a:pt x="375" y="204"/>
                </a:lnTo>
                <a:lnTo>
                  <a:pt x="376" y="205"/>
                </a:lnTo>
                <a:lnTo>
                  <a:pt x="379" y="208"/>
                </a:lnTo>
                <a:lnTo>
                  <a:pt x="381" y="210"/>
                </a:lnTo>
                <a:lnTo>
                  <a:pt x="384" y="213"/>
                </a:lnTo>
                <a:lnTo>
                  <a:pt x="387" y="215"/>
                </a:lnTo>
                <a:lnTo>
                  <a:pt x="389" y="217"/>
                </a:lnTo>
                <a:lnTo>
                  <a:pt x="390" y="217"/>
                </a:lnTo>
                <a:lnTo>
                  <a:pt x="390" y="217"/>
                </a:lnTo>
                <a:lnTo>
                  <a:pt x="392" y="218"/>
                </a:lnTo>
                <a:lnTo>
                  <a:pt x="393" y="218"/>
                </a:lnTo>
                <a:lnTo>
                  <a:pt x="394" y="218"/>
                </a:lnTo>
                <a:lnTo>
                  <a:pt x="395" y="218"/>
                </a:lnTo>
                <a:lnTo>
                  <a:pt x="396" y="217"/>
                </a:lnTo>
                <a:lnTo>
                  <a:pt x="398" y="217"/>
                </a:lnTo>
                <a:lnTo>
                  <a:pt x="403" y="214"/>
                </a:lnTo>
                <a:lnTo>
                  <a:pt x="405" y="213"/>
                </a:lnTo>
                <a:lnTo>
                  <a:pt x="407" y="213"/>
                </a:lnTo>
                <a:lnTo>
                  <a:pt x="408" y="212"/>
                </a:lnTo>
                <a:lnTo>
                  <a:pt x="410" y="212"/>
                </a:lnTo>
                <a:lnTo>
                  <a:pt x="411" y="212"/>
                </a:lnTo>
                <a:lnTo>
                  <a:pt x="412" y="212"/>
                </a:lnTo>
                <a:lnTo>
                  <a:pt x="413" y="212"/>
                </a:lnTo>
                <a:lnTo>
                  <a:pt x="414" y="212"/>
                </a:lnTo>
                <a:lnTo>
                  <a:pt x="415" y="213"/>
                </a:lnTo>
                <a:lnTo>
                  <a:pt x="416" y="213"/>
                </a:lnTo>
                <a:lnTo>
                  <a:pt x="417" y="214"/>
                </a:lnTo>
                <a:lnTo>
                  <a:pt x="420" y="217"/>
                </a:lnTo>
                <a:lnTo>
                  <a:pt x="422" y="218"/>
                </a:lnTo>
                <a:lnTo>
                  <a:pt x="424" y="220"/>
                </a:lnTo>
                <a:lnTo>
                  <a:pt x="426" y="221"/>
                </a:lnTo>
                <a:lnTo>
                  <a:pt x="428" y="221"/>
                </a:lnTo>
                <a:lnTo>
                  <a:pt x="429" y="222"/>
                </a:lnTo>
                <a:lnTo>
                  <a:pt x="434" y="224"/>
                </a:lnTo>
                <a:lnTo>
                  <a:pt x="436" y="224"/>
                </a:lnTo>
                <a:lnTo>
                  <a:pt x="438" y="225"/>
                </a:lnTo>
                <a:lnTo>
                  <a:pt x="439" y="226"/>
                </a:lnTo>
                <a:lnTo>
                  <a:pt x="440" y="226"/>
                </a:lnTo>
                <a:lnTo>
                  <a:pt x="440" y="227"/>
                </a:lnTo>
                <a:lnTo>
                  <a:pt x="441" y="227"/>
                </a:lnTo>
                <a:lnTo>
                  <a:pt x="441" y="228"/>
                </a:lnTo>
                <a:lnTo>
                  <a:pt x="442" y="229"/>
                </a:lnTo>
                <a:lnTo>
                  <a:pt x="442" y="230"/>
                </a:lnTo>
                <a:lnTo>
                  <a:pt x="442" y="230"/>
                </a:lnTo>
                <a:lnTo>
                  <a:pt x="442" y="231"/>
                </a:lnTo>
                <a:lnTo>
                  <a:pt x="441" y="233"/>
                </a:lnTo>
                <a:lnTo>
                  <a:pt x="441" y="234"/>
                </a:lnTo>
                <a:lnTo>
                  <a:pt x="441" y="234"/>
                </a:lnTo>
                <a:lnTo>
                  <a:pt x="440" y="235"/>
                </a:lnTo>
                <a:lnTo>
                  <a:pt x="440" y="236"/>
                </a:lnTo>
                <a:lnTo>
                  <a:pt x="439" y="236"/>
                </a:lnTo>
                <a:lnTo>
                  <a:pt x="438" y="237"/>
                </a:lnTo>
                <a:lnTo>
                  <a:pt x="437" y="238"/>
                </a:lnTo>
                <a:lnTo>
                  <a:pt x="436" y="238"/>
                </a:lnTo>
                <a:lnTo>
                  <a:pt x="436" y="238"/>
                </a:lnTo>
                <a:lnTo>
                  <a:pt x="436" y="239"/>
                </a:lnTo>
                <a:lnTo>
                  <a:pt x="436" y="239"/>
                </a:lnTo>
                <a:lnTo>
                  <a:pt x="437" y="239"/>
                </a:lnTo>
                <a:lnTo>
                  <a:pt x="438" y="240"/>
                </a:lnTo>
                <a:lnTo>
                  <a:pt x="439" y="240"/>
                </a:lnTo>
                <a:lnTo>
                  <a:pt x="440" y="241"/>
                </a:lnTo>
                <a:lnTo>
                  <a:pt x="441" y="241"/>
                </a:lnTo>
                <a:lnTo>
                  <a:pt x="442" y="241"/>
                </a:lnTo>
                <a:lnTo>
                  <a:pt x="446" y="242"/>
                </a:lnTo>
                <a:lnTo>
                  <a:pt x="448" y="242"/>
                </a:lnTo>
                <a:lnTo>
                  <a:pt x="449" y="242"/>
                </a:lnTo>
                <a:lnTo>
                  <a:pt x="450" y="243"/>
                </a:lnTo>
                <a:lnTo>
                  <a:pt x="450" y="243"/>
                </a:lnTo>
                <a:lnTo>
                  <a:pt x="451" y="243"/>
                </a:lnTo>
                <a:lnTo>
                  <a:pt x="452" y="244"/>
                </a:lnTo>
                <a:lnTo>
                  <a:pt x="453" y="245"/>
                </a:lnTo>
                <a:lnTo>
                  <a:pt x="455" y="246"/>
                </a:lnTo>
                <a:lnTo>
                  <a:pt x="456" y="248"/>
                </a:lnTo>
                <a:lnTo>
                  <a:pt x="459" y="252"/>
                </a:lnTo>
                <a:lnTo>
                  <a:pt x="460" y="252"/>
                </a:lnTo>
                <a:lnTo>
                  <a:pt x="461" y="253"/>
                </a:lnTo>
                <a:lnTo>
                  <a:pt x="462" y="254"/>
                </a:lnTo>
                <a:lnTo>
                  <a:pt x="463" y="254"/>
                </a:lnTo>
                <a:lnTo>
                  <a:pt x="463" y="255"/>
                </a:lnTo>
                <a:lnTo>
                  <a:pt x="464" y="255"/>
                </a:lnTo>
                <a:lnTo>
                  <a:pt x="466" y="256"/>
                </a:lnTo>
                <a:lnTo>
                  <a:pt x="468" y="256"/>
                </a:lnTo>
                <a:lnTo>
                  <a:pt x="469" y="256"/>
                </a:lnTo>
                <a:lnTo>
                  <a:pt x="471" y="256"/>
                </a:lnTo>
                <a:lnTo>
                  <a:pt x="472" y="256"/>
                </a:lnTo>
                <a:lnTo>
                  <a:pt x="474" y="255"/>
                </a:lnTo>
                <a:lnTo>
                  <a:pt x="475" y="254"/>
                </a:lnTo>
                <a:lnTo>
                  <a:pt x="479" y="252"/>
                </a:lnTo>
                <a:lnTo>
                  <a:pt x="481" y="252"/>
                </a:lnTo>
                <a:lnTo>
                  <a:pt x="482" y="251"/>
                </a:lnTo>
                <a:lnTo>
                  <a:pt x="482" y="251"/>
                </a:lnTo>
                <a:lnTo>
                  <a:pt x="483" y="251"/>
                </a:lnTo>
                <a:lnTo>
                  <a:pt x="484" y="251"/>
                </a:lnTo>
                <a:lnTo>
                  <a:pt x="485" y="251"/>
                </a:lnTo>
                <a:lnTo>
                  <a:pt x="486" y="252"/>
                </a:lnTo>
                <a:lnTo>
                  <a:pt x="493" y="253"/>
                </a:lnTo>
                <a:lnTo>
                  <a:pt x="498" y="255"/>
                </a:lnTo>
                <a:lnTo>
                  <a:pt x="501" y="256"/>
                </a:lnTo>
                <a:lnTo>
                  <a:pt x="503" y="257"/>
                </a:lnTo>
                <a:lnTo>
                  <a:pt x="505" y="258"/>
                </a:lnTo>
                <a:lnTo>
                  <a:pt x="506" y="259"/>
                </a:lnTo>
                <a:lnTo>
                  <a:pt x="507" y="259"/>
                </a:lnTo>
                <a:lnTo>
                  <a:pt x="508" y="261"/>
                </a:lnTo>
                <a:lnTo>
                  <a:pt x="509" y="262"/>
                </a:lnTo>
                <a:lnTo>
                  <a:pt x="510" y="262"/>
                </a:lnTo>
                <a:lnTo>
                  <a:pt x="511" y="263"/>
                </a:lnTo>
                <a:lnTo>
                  <a:pt x="511" y="263"/>
                </a:lnTo>
                <a:lnTo>
                  <a:pt x="512" y="263"/>
                </a:lnTo>
                <a:lnTo>
                  <a:pt x="517" y="262"/>
                </a:lnTo>
                <a:lnTo>
                  <a:pt x="519" y="262"/>
                </a:lnTo>
                <a:lnTo>
                  <a:pt x="523" y="261"/>
                </a:lnTo>
                <a:lnTo>
                  <a:pt x="525" y="260"/>
                </a:lnTo>
                <a:lnTo>
                  <a:pt x="526" y="260"/>
                </a:lnTo>
                <a:lnTo>
                  <a:pt x="530" y="260"/>
                </a:lnTo>
                <a:lnTo>
                  <a:pt x="534" y="259"/>
                </a:lnTo>
                <a:lnTo>
                  <a:pt x="535" y="259"/>
                </a:lnTo>
                <a:lnTo>
                  <a:pt x="537" y="259"/>
                </a:lnTo>
                <a:lnTo>
                  <a:pt x="539" y="259"/>
                </a:lnTo>
                <a:lnTo>
                  <a:pt x="540" y="259"/>
                </a:lnTo>
                <a:lnTo>
                  <a:pt x="541" y="260"/>
                </a:lnTo>
                <a:lnTo>
                  <a:pt x="542" y="260"/>
                </a:lnTo>
                <a:lnTo>
                  <a:pt x="543" y="260"/>
                </a:lnTo>
                <a:lnTo>
                  <a:pt x="544" y="261"/>
                </a:lnTo>
                <a:lnTo>
                  <a:pt x="544" y="262"/>
                </a:lnTo>
                <a:lnTo>
                  <a:pt x="545" y="263"/>
                </a:lnTo>
                <a:lnTo>
                  <a:pt x="546" y="264"/>
                </a:lnTo>
                <a:lnTo>
                  <a:pt x="546" y="265"/>
                </a:lnTo>
                <a:lnTo>
                  <a:pt x="547" y="266"/>
                </a:lnTo>
                <a:lnTo>
                  <a:pt x="547" y="269"/>
                </a:lnTo>
                <a:lnTo>
                  <a:pt x="548" y="271"/>
                </a:lnTo>
                <a:lnTo>
                  <a:pt x="548" y="272"/>
                </a:lnTo>
                <a:lnTo>
                  <a:pt x="548" y="274"/>
                </a:lnTo>
                <a:lnTo>
                  <a:pt x="548" y="275"/>
                </a:lnTo>
                <a:lnTo>
                  <a:pt x="548" y="276"/>
                </a:lnTo>
                <a:lnTo>
                  <a:pt x="548" y="279"/>
                </a:lnTo>
                <a:lnTo>
                  <a:pt x="547" y="283"/>
                </a:lnTo>
                <a:lnTo>
                  <a:pt x="547" y="286"/>
                </a:lnTo>
                <a:lnTo>
                  <a:pt x="547" y="288"/>
                </a:lnTo>
                <a:lnTo>
                  <a:pt x="547" y="290"/>
                </a:lnTo>
                <a:lnTo>
                  <a:pt x="547" y="291"/>
                </a:lnTo>
                <a:lnTo>
                  <a:pt x="548" y="293"/>
                </a:lnTo>
                <a:lnTo>
                  <a:pt x="549" y="295"/>
                </a:lnTo>
                <a:lnTo>
                  <a:pt x="550" y="297"/>
                </a:lnTo>
                <a:lnTo>
                  <a:pt x="550" y="298"/>
                </a:lnTo>
                <a:lnTo>
                  <a:pt x="551" y="299"/>
                </a:lnTo>
                <a:lnTo>
                  <a:pt x="552" y="300"/>
                </a:lnTo>
                <a:lnTo>
                  <a:pt x="555" y="302"/>
                </a:lnTo>
                <a:lnTo>
                  <a:pt x="556" y="304"/>
                </a:lnTo>
                <a:lnTo>
                  <a:pt x="560" y="306"/>
                </a:lnTo>
                <a:lnTo>
                  <a:pt x="564" y="310"/>
                </a:lnTo>
                <a:lnTo>
                  <a:pt x="565" y="311"/>
                </a:lnTo>
                <a:lnTo>
                  <a:pt x="567" y="312"/>
                </a:lnTo>
                <a:lnTo>
                  <a:pt x="569" y="314"/>
                </a:lnTo>
                <a:lnTo>
                  <a:pt x="576" y="318"/>
                </a:lnTo>
                <a:lnTo>
                  <a:pt x="579" y="320"/>
                </a:lnTo>
                <a:lnTo>
                  <a:pt x="580" y="320"/>
                </a:lnTo>
                <a:lnTo>
                  <a:pt x="581" y="320"/>
                </a:lnTo>
                <a:lnTo>
                  <a:pt x="581" y="320"/>
                </a:lnTo>
                <a:lnTo>
                  <a:pt x="582" y="320"/>
                </a:lnTo>
                <a:lnTo>
                  <a:pt x="582" y="320"/>
                </a:lnTo>
                <a:lnTo>
                  <a:pt x="583" y="320"/>
                </a:lnTo>
                <a:lnTo>
                  <a:pt x="585" y="319"/>
                </a:lnTo>
                <a:lnTo>
                  <a:pt x="586" y="319"/>
                </a:lnTo>
                <a:lnTo>
                  <a:pt x="588" y="318"/>
                </a:lnTo>
                <a:lnTo>
                  <a:pt x="589" y="318"/>
                </a:lnTo>
                <a:lnTo>
                  <a:pt x="590" y="319"/>
                </a:lnTo>
                <a:lnTo>
                  <a:pt x="591" y="319"/>
                </a:lnTo>
                <a:lnTo>
                  <a:pt x="592" y="319"/>
                </a:lnTo>
                <a:lnTo>
                  <a:pt x="597" y="320"/>
                </a:lnTo>
                <a:lnTo>
                  <a:pt x="598" y="321"/>
                </a:lnTo>
                <a:lnTo>
                  <a:pt x="600" y="321"/>
                </a:lnTo>
                <a:lnTo>
                  <a:pt x="602" y="321"/>
                </a:lnTo>
                <a:lnTo>
                  <a:pt x="605" y="321"/>
                </a:lnTo>
                <a:lnTo>
                  <a:pt x="609" y="321"/>
                </a:lnTo>
                <a:lnTo>
                  <a:pt x="611" y="321"/>
                </a:lnTo>
                <a:lnTo>
                  <a:pt x="613" y="321"/>
                </a:lnTo>
                <a:lnTo>
                  <a:pt x="614" y="320"/>
                </a:lnTo>
                <a:lnTo>
                  <a:pt x="616" y="320"/>
                </a:lnTo>
                <a:lnTo>
                  <a:pt x="619" y="318"/>
                </a:lnTo>
                <a:lnTo>
                  <a:pt x="621" y="318"/>
                </a:lnTo>
                <a:lnTo>
                  <a:pt x="623" y="317"/>
                </a:lnTo>
                <a:lnTo>
                  <a:pt x="627" y="317"/>
                </a:lnTo>
                <a:lnTo>
                  <a:pt x="627" y="317"/>
                </a:lnTo>
                <a:lnTo>
                  <a:pt x="629" y="316"/>
                </a:lnTo>
                <a:lnTo>
                  <a:pt x="631" y="315"/>
                </a:lnTo>
                <a:lnTo>
                  <a:pt x="631" y="315"/>
                </a:lnTo>
                <a:lnTo>
                  <a:pt x="632" y="315"/>
                </a:lnTo>
                <a:lnTo>
                  <a:pt x="633" y="315"/>
                </a:lnTo>
                <a:lnTo>
                  <a:pt x="634" y="315"/>
                </a:lnTo>
                <a:lnTo>
                  <a:pt x="634" y="315"/>
                </a:lnTo>
                <a:lnTo>
                  <a:pt x="635" y="315"/>
                </a:lnTo>
                <a:lnTo>
                  <a:pt x="636" y="315"/>
                </a:lnTo>
                <a:lnTo>
                  <a:pt x="637" y="316"/>
                </a:lnTo>
                <a:lnTo>
                  <a:pt x="638" y="316"/>
                </a:lnTo>
                <a:lnTo>
                  <a:pt x="639" y="317"/>
                </a:lnTo>
                <a:lnTo>
                  <a:pt x="640" y="318"/>
                </a:lnTo>
                <a:lnTo>
                  <a:pt x="641" y="318"/>
                </a:lnTo>
                <a:lnTo>
                  <a:pt x="641" y="319"/>
                </a:lnTo>
                <a:lnTo>
                  <a:pt x="641" y="320"/>
                </a:lnTo>
                <a:lnTo>
                  <a:pt x="642" y="321"/>
                </a:lnTo>
                <a:lnTo>
                  <a:pt x="642" y="322"/>
                </a:lnTo>
                <a:lnTo>
                  <a:pt x="642" y="322"/>
                </a:lnTo>
                <a:lnTo>
                  <a:pt x="641" y="323"/>
                </a:lnTo>
                <a:lnTo>
                  <a:pt x="641" y="324"/>
                </a:lnTo>
                <a:lnTo>
                  <a:pt x="641" y="325"/>
                </a:lnTo>
                <a:lnTo>
                  <a:pt x="641" y="326"/>
                </a:lnTo>
                <a:lnTo>
                  <a:pt x="641" y="327"/>
                </a:lnTo>
                <a:lnTo>
                  <a:pt x="642" y="327"/>
                </a:lnTo>
                <a:lnTo>
                  <a:pt x="642" y="328"/>
                </a:lnTo>
                <a:lnTo>
                  <a:pt x="643" y="329"/>
                </a:lnTo>
                <a:lnTo>
                  <a:pt x="644" y="330"/>
                </a:lnTo>
                <a:lnTo>
                  <a:pt x="646" y="331"/>
                </a:lnTo>
                <a:lnTo>
                  <a:pt x="648" y="333"/>
                </a:lnTo>
                <a:lnTo>
                  <a:pt x="650" y="333"/>
                </a:lnTo>
                <a:lnTo>
                  <a:pt x="650" y="334"/>
                </a:lnTo>
                <a:lnTo>
                  <a:pt x="651" y="335"/>
                </a:lnTo>
                <a:lnTo>
                  <a:pt x="654" y="339"/>
                </a:lnTo>
                <a:lnTo>
                  <a:pt x="655" y="340"/>
                </a:lnTo>
                <a:lnTo>
                  <a:pt x="655" y="341"/>
                </a:lnTo>
                <a:lnTo>
                  <a:pt x="656" y="342"/>
                </a:lnTo>
                <a:lnTo>
                  <a:pt x="656" y="343"/>
                </a:lnTo>
                <a:lnTo>
                  <a:pt x="656" y="344"/>
                </a:lnTo>
                <a:lnTo>
                  <a:pt x="655" y="345"/>
                </a:lnTo>
                <a:lnTo>
                  <a:pt x="655" y="347"/>
                </a:lnTo>
                <a:lnTo>
                  <a:pt x="654" y="349"/>
                </a:lnTo>
                <a:lnTo>
                  <a:pt x="654" y="349"/>
                </a:lnTo>
                <a:lnTo>
                  <a:pt x="653" y="350"/>
                </a:lnTo>
                <a:lnTo>
                  <a:pt x="652" y="350"/>
                </a:lnTo>
                <a:lnTo>
                  <a:pt x="652" y="351"/>
                </a:lnTo>
                <a:lnTo>
                  <a:pt x="650" y="351"/>
                </a:lnTo>
                <a:lnTo>
                  <a:pt x="649" y="352"/>
                </a:lnTo>
                <a:lnTo>
                  <a:pt x="646" y="353"/>
                </a:lnTo>
                <a:lnTo>
                  <a:pt x="643" y="353"/>
                </a:lnTo>
                <a:lnTo>
                  <a:pt x="642" y="354"/>
                </a:lnTo>
                <a:lnTo>
                  <a:pt x="641" y="354"/>
                </a:lnTo>
                <a:lnTo>
                  <a:pt x="640" y="354"/>
                </a:lnTo>
                <a:lnTo>
                  <a:pt x="640" y="355"/>
                </a:lnTo>
                <a:lnTo>
                  <a:pt x="639" y="355"/>
                </a:lnTo>
                <a:lnTo>
                  <a:pt x="638" y="356"/>
                </a:lnTo>
                <a:lnTo>
                  <a:pt x="637" y="359"/>
                </a:lnTo>
                <a:lnTo>
                  <a:pt x="636" y="361"/>
                </a:lnTo>
                <a:lnTo>
                  <a:pt x="635" y="362"/>
                </a:lnTo>
                <a:lnTo>
                  <a:pt x="634" y="364"/>
                </a:lnTo>
                <a:lnTo>
                  <a:pt x="634" y="365"/>
                </a:lnTo>
                <a:lnTo>
                  <a:pt x="633" y="368"/>
                </a:lnTo>
                <a:lnTo>
                  <a:pt x="633" y="369"/>
                </a:lnTo>
                <a:lnTo>
                  <a:pt x="633" y="370"/>
                </a:lnTo>
                <a:lnTo>
                  <a:pt x="632" y="371"/>
                </a:lnTo>
                <a:lnTo>
                  <a:pt x="631" y="372"/>
                </a:lnTo>
                <a:lnTo>
                  <a:pt x="629" y="376"/>
                </a:lnTo>
                <a:lnTo>
                  <a:pt x="629" y="377"/>
                </a:lnTo>
                <a:lnTo>
                  <a:pt x="628" y="378"/>
                </a:lnTo>
                <a:lnTo>
                  <a:pt x="627" y="382"/>
                </a:lnTo>
                <a:lnTo>
                  <a:pt x="626" y="383"/>
                </a:lnTo>
                <a:lnTo>
                  <a:pt x="626" y="384"/>
                </a:lnTo>
                <a:lnTo>
                  <a:pt x="625" y="385"/>
                </a:lnTo>
                <a:lnTo>
                  <a:pt x="624" y="386"/>
                </a:lnTo>
                <a:lnTo>
                  <a:pt x="621" y="390"/>
                </a:lnTo>
                <a:lnTo>
                  <a:pt x="619" y="392"/>
                </a:lnTo>
                <a:lnTo>
                  <a:pt x="618" y="392"/>
                </a:lnTo>
                <a:lnTo>
                  <a:pt x="616" y="395"/>
                </a:lnTo>
                <a:lnTo>
                  <a:pt x="615" y="397"/>
                </a:lnTo>
                <a:lnTo>
                  <a:pt x="614" y="398"/>
                </a:lnTo>
                <a:lnTo>
                  <a:pt x="613" y="400"/>
                </a:lnTo>
                <a:lnTo>
                  <a:pt x="613" y="400"/>
                </a:lnTo>
                <a:lnTo>
                  <a:pt x="613" y="401"/>
                </a:lnTo>
                <a:lnTo>
                  <a:pt x="613" y="402"/>
                </a:lnTo>
                <a:lnTo>
                  <a:pt x="613" y="402"/>
                </a:lnTo>
                <a:lnTo>
                  <a:pt x="613" y="403"/>
                </a:lnTo>
                <a:lnTo>
                  <a:pt x="613" y="404"/>
                </a:lnTo>
                <a:lnTo>
                  <a:pt x="613" y="404"/>
                </a:lnTo>
                <a:lnTo>
                  <a:pt x="614" y="404"/>
                </a:lnTo>
                <a:lnTo>
                  <a:pt x="615" y="405"/>
                </a:lnTo>
                <a:lnTo>
                  <a:pt x="615" y="405"/>
                </a:lnTo>
                <a:lnTo>
                  <a:pt x="618" y="405"/>
                </a:lnTo>
                <a:lnTo>
                  <a:pt x="619" y="405"/>
                </a:lnTo>
                <a:lnTo>
                  <a:pt x="620" y="405"/>
                </a:lnTo>
                <a:lnTo>
                  <a:pt x="621" y="406"/>
                </a:lnTo>
                <a:lnTo>
                  <a:pt x="622" y="406"/>
                </a:lnTo>
                <a:lnTo>
                  <a:pt x="622" y="406"/>
                </a:lnTo>
                <a:lnTo>
                  <a:pt x="623" y="407"/>
                </a:lnTo>
                <a:lnTo>
                  <a:pt x="624" y="408"/>
                </a:lnTo>
                <a:lnTo>
                  <a:pt x="625" y="409"/>
                </a:lnTo>
                <a:lnTo>
                  <a:pt x="626" y="412"/>
                </a:lnTo>
                <a:lnTo>
                  <a:pt x="627" y="413"/>
                </a:lnTo>
                <a:lnTo>
                  <a:pt x="628" y="414"/>
                </a:lnTo>
                <a:lnTo>
                  <a:pt x="629" y="415"/>
                </a:lnTo>
                <a:lnTo>
                  <a:pt x="630" y="416"/>
                </a:lnTo>
                <a:lnTo>
                  <a:pt x="632" y="417"/>
                </a:lnTo>
                <a:lnTo>
                  <a:pt x="634" y="418"/>
                </a:lnTo>
                <a:lnTo>
                  <a:pt x="637" y="419"/>
                </a:lnTo>
                <a:lnTo>
                  <a:pt x="639" y="421"/>
                </a:lnTo>
                <a:lnTo>
                  <a:pt x="641" y="421"/>
                </a:lnTo>
                <a:lnTo>
                  <a:pt x="642" y="422"/>
                </a:lnTo>
                <a:lnTo>
                  <a:pt x="645" y="424"/>
                </a:lnTo>
                <a:lnTo>
                  <a:pt x="646" y="425"/>
                </a:lnTo>
                <a:lnTo>
                  <a:pt x="647" y="426"/>
                </a:lnTo>
                <a:lnTo>
                  <a:pt x="647" y="427"/>
                </a:lnTo>
                <a:lnTo>
                  <a:pt x="648" y="428"/>
                </a:lnTo>
                <a:lnTo>
                  <a:pt x="649" y="429"/>
                </a:lnTo>
                <a:lnTo>
                  <a:pt x="649" y="430"/>
                </a:lnTo>
                <a:lnTo>
                  <a:pt x="651" y="433"/>
                </a:lnTo>
                <a:lnTo>
                  <a:pt x="651" y="434"/>
                </a:lnTo>
                <a:lnTo>
                  <a:pt x="652" y="435"/>
                </a:lnTo>
                <a:lnTo>
                  <a:pt x="652" y="435"/>
                </a:lnTo>
                <a:lnTo>
                  <a:pt x="652" y="436"/>
                </a:lnTo>
                <a:lnTo>
                  <a:pt x="650" y="438"/>
                </a:lnTo>
                <a:lnTo>
                  <a:pt x="649" y="439"/>
                </a:lnTo>
                <a:lnTo>
                  <a:pt x="649" y="439"/>
                </a:lnTo>
                <a:lnTo>
                  <a:pt x="648" y="439"/>
                </a:lnTo>
                <a:lnTo>
                  <a:pt x="648" y="440"/>
                </a:lnTo>
                <a:lnTo>
                  <a:pt x="646" y="440"/>
                </a:lnTo>
                <a:lnTo>
                  <a:pt x="646" y="440"/>
                </a:lnTo>
                <a:lnTo>
                  <a:pt x="645" y="440"/>
                </a:lnTo>
                <a:lnTo>
                  <a:pt x="645" y="441"/>
                </a:lnTo>
                <a:lnTo>
                  <a:pt x="645" y="442"/>
                </a:lnTo>
                <a:lnTo>
                  <a:pt x="645" y="442"/>
                </a:lnTo>
                <a:lnTo>
                  <a:pt x="644" y="444"/>
                </a:lnTo>
                <a:lnTo>
                  <a:pt x="644" y="445"/>
                </a:lnTo>
                <a:lnTo>
                  <a:pt x="643" y="446"/>
                </a:lnTo>
                <a:lnTo>
                  <a:pt x="642" y="446"/>
                </a:lnTo>
                <a:lnTo>
                  <a:pt x="642" y="447"/>
                </a:lnTo>
                <a:lnTo>
                  <a:pt x="642" y="447"/>
                </a:lnTo>
                <a:lnTo>
                  <a:pt x="642" y="447"/>
                </a:lnTo>
                <a:lnTo>
                  <a:pt x="643" y="448"/>
                </a:lnTo>
                <a:lnTo>
                  <a:pt x="643" y="448"/>
                </a:lnTo>
                <a:lnTo>
                  <a:pt x="643" y="448"/>
                </a:lnTo>
                <a:lnTo>
                  <a:pt x="643" y="449"/>
                </a:lnTo>
                <a:lnTo>
                  <a:pt x="642" y="449"/>
                </a:lnTo>
                <a:lnTo>
                  <a:pt x="640" y="450"/>
                </a:lnTo>
                <a:lnTo>
                  <a:pt x="640" y="451"/>
                </a:lnTo>
                <a:lnTo>
                  <a:pt x="639" y="451"/>
                </a:lnTo>
                <a:lnTo>
                  <a:pt x="638" y="451"/>
                </a:lnTo>
                <a:lnTo>
                  <a:pt x="638" y="452"/>
                </a:lnTo>
                <a:lnTo>
                  <a:pt x="637" y="452"/>
                </a:lnTo>
                <a:lnTo>
                  <a:pt x="637" y="453"/>
                </a:lnTo>
                <a:lnTo>
                  <a:pt x="635" y="458"/>
                </a:lnTo>
                <a:lnTo>
                  <a:pt x="634" y="460"/>
                </a:lnTo>
                <a:lnTo>
                  <a:pt x="633" y="461"/>
                </a:lnTo>
                <a:lnTo>
                  <a:pt x="633" y="461"/>
                </a:lnTo>
                <a:lnTo>
                  <a:pt x="632" y="461"/>
                </a:lnTo>
                <a:lnTo>
                  <a:pt x="631" y="460"/>
                </a:lnTo>
                <a:lnTo>
                  <a:pt x="629" y="459"/>
                </a:lnTo>
                <a:lnTo>
                  <a:pt x="627" y="458"/>
                </a:lnTo>
                <a:lnTo>
                  <a:pt x="625" y="456"/>
                </a:lnTo>
                <a:lnTo>
                  <a:pt x="623" y="454"/>
                </a:lnTo>
                <a:lnTo>
                  <a:pt x="621" y="452"/>
                </a:lnTo>
                <a:lnTo>
                  <a:pt x="619" y="450"/>
                </a:lnTo>
                <a:lnTo>
                  <a:pt x="615" y="445"/>
                </a:lnTo>
                <a:lnTo>
                  <a:pt x="613" y="443"/>
                </a:lnTo>
                <a:lnTo>
                  <a:pt x="612" y="442"/>
                </a:lnTo>
                <a:lnTo>
                  <a:pt x="611" y="441"/>
                </a:lnTo>
                <a:lnTo>
                  <a:pt x="609" y="439"/>
                </a:lnTo>
                <a:lnTo>
                  <a:pt x="607" y="438"/>
                </a:lnTo>
                <a:lnTo>
                  <a:pt x="606" y="437"/>
                </a:lnTo>
                <a:lnTo>
                  <a:pt x="604" y="437"/>
                </a:lnTo>
                <a:lnTo>
                  <a:pt x="603" y="436"/>
                </a:lnTo>
                <a:lnTo>
                  <a:pt x="601" y="436"/>
                </a:lnTo>
                <a:lnTo>
                  <a:pt x="599" y="435"/>
                </a:lnTo>
                <a:lnTo>
                  <a:pt x="596" y="435"/>
                </a:lnTo>
                <a:lnTo>
                  <a:pt x="595" y="434"/>
                </a:lnTo>
                <a:lnTo>
                  <a:pt x="589" y="433"/>
                </a:lnTo>
                <a:lnTo>
                  <a:pt x="587" y="432"/>
                </a:lnTo>
                <a:lnTo>
                  <a:pt x="585" y="432"/>
                </a:lnTo>
                <a:lnTo>
                  <a:pt x="584" y="432"/>
                </a:lnTo>
                <a:lnTo>
                  <a:pt x="582" y="431"/>
                </a:lnTo>
                <a:lnTo>
                  <a:pt x="581" y="430"/>
                </a:lnTo>
                <a:lnTo>
                  <a:pt x="579" y="429"/>
                </a:lnTo>
                <a:lnTo>
                  <a:pt x="576" y="428"/>
                </a:lnTo>
                <a:lnTo>
                  <a:pt x="570" y="424"/>
                </a:lnTo>
                <a:lnTo>
                  <a:pt x="565" y="420"/>
                </a:lnTo>
                <a:lnTo>
                  <a:pt x="563" y="418"/>
                </a:lnTo>
                <a:lnTo>
                  <a:pt x="561" y="417"/>
                </a:lnTo>
                <a:lnTo>
                  <a:pt x="558" y="416"/>
                </a:lnTo>
                <a:lnTo>
                  <a:pt x="556" y="415"/>
                </a:lnTo>
                <a:lnTo>
                  <a:pt x="553" y="414"/>
                </a:lnTo>
                <a:lnTo>
                  <a:pt x="552" y="414"/>
                </a:lnTo>
                <a:lnTo>
                  <a:pt x="550" y="413"/>
                </a:lnTo>
                <a:lnTo>
                  <a:pt x="548" y="413"/>
                </a:lnTo>
                <a:lnTo>
                  <a:pt x="546" y="413"/>
                </a:lnTo>
                <a:lnTo>
                  <a:pt x="543" y="413"/>
                </a:lnTo>
                <a:lnTo>
                  <a:pt x="539" y="414"/>
                </a:lnTo>
                <a:lnTo>
                  <a:pt x="538" y="414"/>
                </a:lnTo>
                <a:lnTo>
                  <a:pt x="536" y="414"/>
                </a:lnTo>
                <a:lnTo>
                  <a:pt x="534" y="413"/>
                </a:lnTo>
                <a:lnTo>
                  <a:pt x="532" y="413"/>
                </a:lnTo>
                <a:lnTo>
                  <a:pt x="531" y="413"/>
                </a:lnTo>
                <a:lnTo>
                  <a:pt x="530" y="412"/>
                </a:lnTo>
                <a:lnTo>
                  <a:pt x="528" y="412"/>
                </a:lnTo>
                <a:lnTo>
                  <a:pt x="525" y="410"/>
                </a:lnTo>
                <a:lnTo>
                  <a:pt x="524" y="410"/>
                </a:lnTo>
                <a:lnTo>
                  <a:pt x="523" y="410"/>
                </a:lnTo>
                <a:lnTo>
                  <a:pt x="523" y="410"/>
                </a:lnTo>
                <a:lnTo>
                  <a:pt x="522" y="410"/>
                </a:lnTo>
                <a:lnTo>
                  <a:pt x="522" y="410"/>
                </a:lnTo>
                <a:lnTo>
                  <a:pt x="521" y="410"/>
                </a:lnTo>
                <a:lnTo>
                  <a:pt x="521" y="410"/>
                </a:lnTo>
                <a:lnTo>
                  <a:pt x="520" y="411"/>
                </a:lnTo>
                <a:lnTo>
                  <a:pt x="520" y="412"/>
                </a:lnTo>
                <a:lnTo>
                  <a:pt x="520" y="413"/>
                </a:lnTo>
                <a:lnTo>
                  <a:pt x="518" y="417"/>
                </a:lnTo>
                <a:lnTo>
                  <a:pt x="518" y="419"/>
                </a:lnTo>
                <a:lnTo>
                  <a:pt x="516" y="421"/>
                </a:lnTo>
                <a:lnTo>
                  <a:pt x="515" y="425"/>
                </a:lnTo>
                <a:lnTo>
                  <a:pt x="514" y="426"/>
                </a:lnTo>
                <a:lnTo>
                  <a:pt x="513" y="427"/>
                </a:lnTo>
                <a:lnTo>
                  <a:pt x="512" y="428"/>
                </a:lnTo>
                <a:lnTo>
                  <a:pt x="511" y="428"/>
                </a:lnTo>
                <a:lnTo>
                  <a:pt x="510" y="429"/>
                </a:lnTo>
                <a:lnTo>
                  <a:pt x="510" y="429"/>
                </a:lnTo>
                <a:lnTo>
                  <a:pt x="508" y="429"/>
                </a:lnTo>
                <a:lnTo>
                  <a:pt x="507" y="429"/>
                </a:lnTo>
                <a:lnTo>
                  <a:pt x="503" y="430"/>
                </a:lnTo>
                <a:lnTo>
                  <a:pt x="499" y="430"/>
                </a:lnTo>
                <a:lnTo>
                  <a:pt x="497" y="430"/>
                </a:lnTo>
                <a:lnTo>
                  <a:pt x="495" y="430"/>
                </a:lnTo>
                <a:lnTo>
                  <a:pt x="493" y="431"/>
                </a:lnTo>
                <a:lnTo>
                  <a:pt x="490" y="432"/>
                </a:lnTo>
                <a:lnTo>
                  <a:pt x="488" y="433"/>
                </a:lnTo>
                <a:lnTo>
                  <a:pt x="483" y="435"/>
                </a:lnTo>
                <a:lnTo>
                  <a:pt x="481" y="436"/>
                </a:lnTo>
                <a:lnTo>
                  <a:pt x="480" y="436"/>
                </a:lnTo>
                <a:lnTo>
                  <a:pt x="479" y="436"/>
                </a:lnTo>
                <a:lnTo>
                  <a:pt x="478" y="437"/>
                </a:lnTo>
                <a:lnTo>
                  <a:pt x="475" y="437"/>
                </a:lnTo>
                <a:lnTo>
                  <a:pt x="473" y="437"/>
                </a:lnTo>
                <a:lnTo>
                  <a:pt x="473" y="437"/>
                </a:lnTo>
                <a:lnTo>
                  <a:pt x="472" y="437"/>
                </a:lnTo>
                <a:lnTo>
                  <a:pt x="471" y="436"/>
                </a:lnTo>
                <a:lnTo>
                  <a:pt x="471" y="436"/>
                </a:lnTo>
                <a:lnTo>
                  <a:pt x="470" y="436"/>
                </a:lnTo>
                <a:lnTo>
                  <a:pt x="470" y="436"/>
                </a:lnTo>
                <a:lnTo>
                  <a:pt x="470" y="435"/>
                </a:lnTo>
                <a:lnTo>
                  <a:pt x="470" y="435"/>
                </a:lnTo>
                <a:lnTo>
                  <a:pt x="470" y="434"/>
                </a:lnTo>
                <a:lnTo>
                  <a:pt x="469" y="433"/>
                </a:lnTo>
                <a:lnTo>
                  <a:pt x="469" y="432"/>
                </a:lnTo>
                <a:lnTo>
                  <a:pt x="470" y="427"/>
                </a:lnTo>
                <a:lnTo>
                  <a:pt x="470" y="426"/>
                </a:lnTo>
                <a:lnTo>
                  <a:pt x="470" y="425"/>
                </a:lnTo>
                <a:lnTo>
                  <a:pt x="469" y="424"/>
                </a:lnTo>
                <a:lnTo>
                  <a:pt x="469" y="422"/>
                </a:lnTo>
                <a:lnTo>
                  <a:pt x="468" y="419"/>
                </a:lnTo>
                <a:lnTo>
                  <a:pt x="468" y="418"/>
                </a:lnTo>
                <a:lnTo>
                  <a:pt x="467" y="414"/>
                </a:lnTo>
                <a:lnTo>
                  <a:pt x="466" y="411"/>
                </a:lnTo>
                <a:lnTo>
                  <a:pt x="465" y="410"/>
                </a:lnTo>
                <a:lnTo>
                  <a:pt x="465" y="409"/>
                </a:lnTo>
                <a:lnTo>
                  <a:pt x="464" y="409"/>
                </a:lnTo>
                <a:lnTo>
                  <a:pt x="463" y="408"/>
                </a:lnTo>
                <a:lnTo>
                  <a:pt x="463" y="407"/>
                </a:lnTo>
                <a:lnTo>
                  <a:pt x="462" y="406"/>
                </a:lnTo>
                <a:lnTo>
                  <a:pt x="460" y="405"/>
                </a:lnTo>
                <a:lnTo>
                  <a:pt x="459" y="404"/>
                </a:lnTo>
                <a:lnTo>
                  <a:pt x="457" y="404"/>
                </a:lnTo>
                <a:lnTo>
                  <a:pt x="455" y="404"/>
                </a:lnTo>
                <a:lnTo>
                  <a:pt x="453" y="403"/>
                </a:lnTo>
                <a:lnTo>
                  <a:pt x="450" y="403"/>
                </a:lnTo>
                <a:lnTo>
                  <a:pt x="448" y="403"/>
                </a:lnTo>
                <a:lnTo>
                  <a:pt x="444" y="403"/>
                </a:lnTo>
                <a:lnTo>
                  <a:pt x="442" y="403"/>
                </a:lnTo>
                <a:lnTo>
                  <a:pt x="440" y="403"/>
                </a:lnTo>
                <a:lnTo>
                  <a:pt x="438" y="402"/>
                </a:lnTo>
                <a:lnTo>
                  <a:pt x="436" y="402"/>
                </a:lnTo>
                <a:lnTo>
                  <a:pt x="435" y="402"/>
                </a:lnTo>
                <a:lnTo>
                  <a:pt x="433" y="401"/>
                </a:lnTo>
                <a:lnTo>
                  <a:pt x="432" y="401"/>
                </a:lnTo>
                <a:lnTo>
                  <a:pt x="431" y="400"/>
                </a:lnTo>
                <a:lnTo>
                  <a:pt x="430" y="399"/>
                </a:lnTo>
                <a:lnTo>
                  <a:pt x="429" y="398"/>
                </a:lnTo>
                <a:lnTo>
                  <a:pt x="426" y="396"/>
                </a:lnTo>
                <a:lnTo>
                  <a:pt x="425" y="395"/>
                </a:lnTo>
                <a:lnTo>
                  <a:pt x="424" y="395"/>
                </a:lnTo>
                <a:lnTo>
                  <a:pt x="424" y="394"/>
                </a:lnTo>
                <a:lnTo>
                  <a:pt x="423" y="394"/>
                </a:lnTo>
                <a:lnTo>
                  <a:pt x="422" y="393"/>
                </a:lnTo>
                <a:lnTo>
                  <a:pt x="421" y="393"/>
                </a:lnTo>
                <a:lnTo>
                  <a:pt x="416" y="392"/>
                </a:lnTo>
                <a:lnTo>
                  <a:pt x="411" y="391"/>
                </a:lnTo>
                <a:lnTo>
                  <a:pt x="410" y="391"/>
                </a:lnTo>
                <a:lnTo>
                  <a:pt x="409" y="391"/>
                </a:lnTo>
                <a:lnTo>
                  <a:pt x="408" y="391"/>
                </a:lnTo>
                <a:lnTo>
                  <a:pt x="406" y="391"/>
                </a:lnTo>
                <a:lnTo>
                  <a:pt x="405" y="392"/>
                </a:lnTo>
                <a:lnTo>
                  <a:pt x="403" y="392"/>
                </a:lnTo>
                <a:lnTo>
                  <a:pt x="401" y="393"/>
                </a:lnTo>
                <a:lnTo>
                  <a:pt x="400" y="394"/>
                </a:lnTo>
                <a:lnTo>
                  <a:pt x="399" y="395"/>
                </a:lnTo>
                <a:lnTo>
                  <a:pt x="399" y="395"/>
                </a:lnTo>
                <a:lnTo>
                  <a:pt x="398" y="396"/>
                </a:lnTo>
                <a:lnTo>
                  <a:pt x="398" y="396"/>
                </a:lnTo>
                <a:lnTo>
                  <a:pt x="398" y="397"/>
                </a:lnTo>
                <a:lnTo>
                  <a:pt x="397" y="400"/>
                </a:lnTo>
                <a:lnTo>
                  <a:pt x="397" y="402"/>
                </a:lnTo>
                <a:lnTo>
                  <a:pt x="396" y="403"/>
                </a:lnTo>
                <a:lnTo>
                  <a:pt x="396" y="405"/>
                </a:lnTo>
                <a:lnTo>
                  <a:pt x="395" y="407"/>
                </a:lnTo>
                <a:lnTo>
                  <a:pt x="393" y="410"/>
                </a:lnTo>
                <a:lnTo>
                  <a:pt x="392" y="412"/>
                </a:lnTo>
                <a:lnTo>
                  <a:pt x="392" y="413"/>
                </a:lnTo>
                <a:lnTo>
                  <a:pt x="391" y="415"/>
                </a:lnTo>
                <a:lnTo>
                  <a:pt x="391" y="417"/>
                </a:lnTo>
                <a:lnTo>
                  <a:pt x="390" y="418"/>
                </a:lnTo>
                <a:lnTo>
                  <a:pt x="390" y="420"/>
                </a:lnTo>
                <a:lnTo>
                  <a:pt x="390" y="421"/>
                </a:lnTo>
                <a:lnTo>
                  <a:pt x="390" y="423"/>
                </a:lnTo>
                <a:lnTo>
                  <a:pt x="390" y="426"/>
                </a:lnTo>
                <a:lnTo>
                  <a:pt x="390" y="429"/>
                </a:lnTo>
                <a:lnTo>
                  <a:pt x="390" y="432"/>
                </a:lnTo>
                <a:lnTo>
                  <a:pt x="391" y="436"/>
                </a:lnTo>
                <a:lnTo>
                  <a:pt x="391" y="442"/>
                </a:lnTo>
                <a:lnTo>
                  <a:pt x="392" y="447"/>
                </a:lnTo>
                <a:lnTo>
                  <a:pt x="392" y="449"/>
                </a:lnTo>
                <a:lnTo>
                  <a:pt x="394" y="457"/>
                </a:lnTo>
                <a:lnTo>
                  <a:pt x="394" y="459"/>
                </a:lnTo>
                <a:lnTo>
                  <a:pt x="394" y="461"/>
                </a:lnTo>
                <a:lnTo>
                  <a:pt x="394" y="463"/>
                </a:lnTo>
                <a:lnTo>
                  <a:pt x="394" y="465"/>
                </a:lnTo>
                <a:lnTo>
                  <a:pt x="394" y="467"/>
                </a:lnTo>
                <a:lnTo>
                  <a:pt x="394" y="469"/>
                </a:lnTo>
                <a:lnTo>
                  <a:pt x="393" y="472"/>
                </a:lnTo>
                <a:lnTo>
                  <a:pt x="391" y="481"/>
                </a:lnTo>
                <a:lnTo>
                  <a:pt x="391" y="482"/>
                </a:lnTo>
                <a:lnTo>
                  <a:pt x="390" y="485"/>
                </a:lnTo>
                <a:lnTo>
                  <a:pt x="390" y="486"/>
                </a:lnTo>
                <a:lnTo>
                  <a:pt x="389" y="489"/>
                </a:lnTo>
                <a:lnTo>
                  <a:pt x="389" y="491"/>
                </a:lnTo>
                <a:lnTo>
                  <a:pt x="389" y="493"/>
                </a:lnTo>
                <a:lnTo>
                  <a:pt x="389" y="496"/>
                </a:lnTo>
                <a:lnTo>
                  <a:pt x="389" y="501"/>
                </a:lnTo>
                <a:lnTo>
                  <a:pt x="389" y="502"/>
                </a:lnTo>
                <a:lnTo>
                  <a:pt x="389" y="503"/>
                </a:lnTo>
                <a:lnTo>
                  <a:pt x="389" y="504"/>
                </a:lnTo>
                <a:lnTo>
                  <a:pt x="388" y="505"/>
                </a:lnTo>
                <a:lnTo>
                  <a:pt x="387" y="508"/>
                </a:lnTo>
                <a:lnTo>
                  <a:pt x="386" y="511"/>
                </a:lnTo>
                <a:lnTo>
                  <a:pt x="384" y="517"/>
                </a:lnTo>
                <a:lnTo>
                  <a:pt x="383" y="522"/>
                </a:lnTo>
                <a:lnTo>
                  <a:pt x="382" y="524"/>
                </a:lnTo>
                <a:lnTo>
                  <a:pt x="382" y="526"/>
                </a:lnTo>
                <a:lnTo>
                  <a:pt x="382" y="528"/>
                </a:lnTo>
                <a:lnTo>
                  <a:pt x="381" y="531"/>
                </a:lnTo>
                <a:lnTo>
                  <a:pt x="381" y="533"/>
                </a:lnTo>
                <a:lnTo>
                  <a:pt x="381" y="535"/>
                </a:lnTo>
                <a:lnTo>
                  <a:pt x="381" y="536"/>
                </a:lnTo>
                <a:lnTo>
                  <a:pt x="382" y="538"/>
                </a:lnTo>
                <a:lnTo>
                  <a:pt x="382" y="539"/>
                </a:lnTo>
                <a:lnTo>
                  <a:pt x="382" y="540"/>
                </a:lnTo>
                <a:lnTo>
                  <a:pt x="383" y="541"/>
                </a:lnTo>
                <a:lnTo>
                  <a:pt x="385" y="544"/>
                </a:lnTo>
                <a:lnTo>
                  <a:pt x="386" y="545"/>
                </a:lnTo>
                <a:lnTo>
                  <a:pt x="386" y="546"/>
                </a:lnTo>
                <a:lnTo>
                  <a:pt x="387" y="547"/>
                </a:lnTo>
                <a:lnTo>
                  <a:pt x="387" y="548"/>
                </a:lnTo>
                <a:lnTo>
                  <a:pt x="387" y="550"/>
                </a:lnTo>
                <a:lnTo>
                  <a:pt x="387" y="551"/>
                </a:lnTo>
                <a:lnTo>
                  <a:pt x="386" y="552"/>
                </a:lnTo>
                <a:lnTo>
                  <a:pt x="386" y="553"/>
                </a:lnTo>
                <a:lnTo>
                  <a:pt x="385" y="554"/>
                </a:lnTo>
                <a:lnTo>
                  <a:pt x="384" y="555"/>
                </a:lnTo>
                <a:lnTo>
                  <a:pt x="382" y="556"/>
                </a:lnTo>
                <a:lnTo>
                  <a:pt x="381" y="557"/>
                </a:lnTo>
                <a:lnTo>
                  <a:pt x="380" y="557"/>
                </a:lnTo>
                <a:lnTo>
                  <a:pt x="379" y="557"/>
                </a:lnTo>
                <a:lnTo>
                  <a:pt x="377" y="557"/>
                </a:lnTo>
                <a:lnTo>
                  <a:pt x="374" y="557"/>
                </a:lnTo>
                <a:lnTo>
                  <a:pt x="372" y="556"/>
                </a:lnTo>
                <a:lnTo>
                  <a:pt x="365" y="555"/>
                </a:lnTo>
                <a:lnTo>
                  <a:pt x="361" y="553"/>
                </a:lnTo>
                <a:lnTo>
                  <a:pt x="359" y="553"/>
                </a:lnTo>
                <a:lnTo>
                  <a:pt x="357" y="552"/>
                </a:lnTo>
                <a:lnTo>
                  <a:pt x="352" y="550"/>
                </a:lnTo>
                <a:lnTo>
                  <a:pt x="351" y="550"/>
                </a:lnTo>
                <a:lnTo>
                  <a:pt x="348" y="548"/>
                </a:lnTo>
                <a:lnTo>
                  <a:pt x="347" y="548"/>
                </a:lnTo>
                <a:lnTo>
                  <a:pt x="345" y="547"/>
                </a:lnTo>
                <a:lnTo>
                  <a:pt x="343" y="547"/>
                </a:lnTo>
                <a:lnTo>
                  <a:pt x="337" y="546"/>
                </a:lnTo>
                <a:lnTo>
                  <a:pt x="333" y="545"/>
                </a:lnTo>
                <a:lnTo>
                  <a:pt x="331" y="545"/>
                </a:lnTo>
                <a:lnTo>
                  <a:pt x="330" y="545"/>
                </a:lnTo>
                <a:lnTo>
                  <a:pt x="328" y="545"/>
                </a:lnTo>
                <a:lnTo>
                  <a:pt x="327" y="545"/>
                </a:lnTo>
                <a:lnTo>
                  <a:pt x="325" y="545"/>
                </a:lnTo>
                <a:lnTo>
                  <a:pt x="324" y="545"/>
                </a:lnTo>
                <a:lnTo>
                  <a:pt x="323" y="546"/>
                </a:lnTo>
                <a:lnTo>
                  <a:pt x="322" y="546"/>
                </a:lnTo>
                <a:lnTo>
                  <a:pt x="321" y="546"/>
                </a:lnTo>
                <a:lnTo>
                  <a:pt x="321" y="547"/>
                </a:lnTo>
                <a:lnTo>
                  <a:pt x="320" y="548"/>
                </a:lnTo>
                <a:lnTo>
                  <a:pt x="319" y="548"/>
                </a:lnTo>
                <a:lnTo>
                  <a:pt x="318" y="549"/>
                </a:lnTo>
                <a:lnTo>
                  <a:pt x="318" y="551"/>
                </a:lnTo>
                <a:lnTo>
                  <a:pt x="317" y="552"/>
                </a:lnTo>
                <a:lnTo>
                  <a:pt x="317" y="553"/>
                </a:lnTo>
                <a:lnTo>
                  <a:pt x="316" y="558"/>
                </a:lnTo>
                <a:lnTo>
                  <a:pt x="315" y="565"/>
                </a:lnTo>
                <a:lnTo>
                  <a:pt x="314" y="567"/>
                </a:lnTo>
                <a:lnTo>
                  <a:pt x="314" y="571"/>
                </a:lnTo>
                <a:lnTo>
                  <a:pt x="313" y="573"/>
                </a:lnTo>
                <a:lnTo>
                  <a:pt x="313" y="574"/>
                </a:lnTo>
                <a:lnTo>
                  <a:pt x="312" y="575"/>
                </a:lnTo>
                <a:lnTo>
                  <a:pt x="312" y="576"/>
                </a:lnTo>
                <a:lnTo>
                  <a:pt x="311" y="578"/>
                </a:lnTo>
                <a:lnTo>
                  <a:pt x="309" y="580"/>
                </a:lnTo>
                <a:lnTo>
                  <a:pt x="307" y="582"/>
                </a:lnTo>
                <a:lnTo>
                  <a:pt x="305" y="585"/>
                </a:lnTo>
                <a:lnTo>
                  <a:pt x="304" y="586"/>
                </a:lnTo>
                <a:lnTo>
                  <a:pt x="302" y="588"/>
                </a:lnTo>
                <a:lnTo>
                  <a:pt x="301" y="589"/>
                </a:lnTo>
              </a:path>
            </a:pathLst>
          </a:custGeom>
          <a:noFill/>
          <a:ln w="26988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613" name="Freeform 266">
            <a:extLst>
              <a:ext uri="{FF2B5EF4-FFF2-40B4-BE49-F238E27FC236}">
                <a16:creationId xmlns:a16="http://schemas.microsoft.com/office/drawing/2014/main" id="{2141DB6C-4ADB-46BB-B0DB-705BACC405E5}"/>
              </a:ext>
            </a:extLst>
          </p:cNvPr>
          <p:cNvSpPr>
            <a:spLocks/>
          </p:cNvSpPr>
          <p:nvPr/>
        </p:nvSpPr>
        <p:spPr bwMode="auto">
          <a:xfrm>
            <a:off x="7979825" y="2496150"/>
            <a:ext cx="541113" cy="671551"/>
          </a:xfrm>
          <a:custGeom>
            <a:avLst/>
            <a:gdLst>
              <a:gd name="T0" fmla="*/ 510 w 531"/>
              <a:gd name="T1" fmla="*/ 580 h 659"/>
              <a:gd name="T2" fmla="*/ 507 w 531"/>
              <a:gd name="T3" fmla="*/ 614 h 659"/>
              <a:gd name="T4" fmla="*/ 500 w 531"/>
              <a:gd name="T5" fmla="*/ 640 h 659"/>
              <a:gd name="T6" fmla="*/ 489 w 531"/>
              <a:gd name="T7" fmla="*/ 642 h 659"/>
              <a:gd name="T8" fmla="*/ 476 w 531"/>
              <a:gd name="T9" fmla="*/ 630 h 659"/>
              <a:gd name="T10" fmla="*/ 461 w 531"/>
              <a:gd name="T11" fmla="*/ 618 h 659"/>
              <a:gd name="T12" fmla="*/ 441 w 531"/>
              <a:gd name="T13" fmla="*/ 625 h 659"/>
              <a:gd name="T14" fmla="*/ 415 w 531"/>
              <a:gd name="T15" fmla="*/ 618 h 659"/>
              <a:gd name="T16" fmla="*/ 398 w 531"/>
              <a:gd name="T17" fmla="*/ 603 h 659"/>
              <a:gd name="T18" fmla="*/ 391 w 531"/>
              <a:gd name="T19" fmla="*/ 613 h 659"/>
              <a:gd name="T20" fmla="*/ 382 w 531"/>
              <a:gd name="T21" fmla="*/ 634 h 659"/>
              <a:gd name="T22" fmla="*/ 366 w 531"/>
              <a:gd name="T23" fmla="*/ 639 h 659"/>
              <a:gd name="T24" fmla="*/ 356 w 531"/>
              <a:gd name="T25" fmla="*/ 650 h 659"/>
              <a:gd name="T26" fmla="*/ 340 w 531"/>
              <a:gd name="T27" fmla="*/ 659 h 659"/>
              <a:gd name="T28" fmla="*/ 307 w 531"/>
              <a:gd name="T29" fmla="*/ 644 h 659"/>
              <a:gd name="T30" fmla="*/ 266 w 531"/>
              <a:gd name="T31" fmla="*/ 636 h 659"/>
              <a:gd name="T32" fmla="*/ 238 w 531"/>
              <a:gd name="T33" fmla="*/ 634 h 659"/>
              <a:gd name="T34" fmla="*/ 216 w 531"/>
              <a:gd name="T35" fmla="*/ 622 h 659"/>
              <a:gd name="T36" fmla="*/ 206 w 531"/>
              <a:gd name="T37" fmla="*/ 608 h 659"/>
              <a:gd name="T38" fmla="*/ 207 w 531"/>
              <a:gd name="T39" fmla="*/ 598 h 659"/>
              <a:gd name="T40" fmla="*/ 219 w 531"/>
              <a:gd name="T41" fmla="*/ 587 h 659"/>
              <a:gd name="T42" fmla="*/ 205 w 531"/>
              <a:gd name="T43" fmla="*/ 570 h 659"/>
              <a:gd name="T44" fmla="*/ 184 w 531"/>
              <a:gd name="T45" fmla="*/ 556 h 659"/>
              <a:gd name="T46" fmla="*/ 156 w 531"/>
              <a:gd name="T47" fmla="*/ 533 h 659"/>
              <a:gd name="T48" fmla="*/ 125 w 531"/>
              <a:gd name="T49" fmla="*/ 516 h 659"/>
              <a:gd name="T50" fmla="*/ 113 w 531"/>
              <a:gd name="T51" fmla="*/ 501 h 659"/>
              <a:gd name="T52" fmla="*/ 103 w 531"/>
              <a:gd name="T53" fmla="*/ 478 h 659"/>
              <a:gd name="T54" fmla="*/ 88 w 531"/>
              <a:gd name="T55" fmla="*/ 454 h 659"/>
              <a:gd name="T56" fmla="*/ 72 w 531"/>
              <a:gd name="T57" fmla="*/ 444 h 659"/>
              <a:gd name="T58" fmla="*/ 51 w 531"/>
              <a:gd name="T59" fmla="*/ 435 h 659"/>
              <a:gd name="T60" fmla="*/ 34 w 531"/>
              <a:gd name="T61" fmla="*/ 402 h 659"/>
              <a:gd name="T62" fmla="*/ 21 w 531"/>
              <a:gd name="T63" fmla="*/ 393 h 659"/>
              <a:gd name="T64" fmla="*/ 6 w 531"/>
              <a:gd name="T65" fmla="*/ 386 h 659"/>
              <a:gd name="T66" fmla="*/ 0 w 531"/>
              <a:gd name="T67" fmla="*/ 368 h 659"/>
              <a:gd name="T68" fmla="*/ 9 w 531"/>
              <a:gd name="T69" fmla="*/ 340 h 659"/>
              <a:gd name="T70" fmla="*/ 23 w 531"/>
              <a:gd name="T71" fmla="*/ 330 h 659"/>
              <a:gd name="T72" fmla="*/ 25 w 531"/>
              <a:gd name="T73" fmla="*/ 310 h 659"/>
              <a:gd name="T74" fmla="*/ 24 w 531"/>
              <a:gd name="T75" fmla="*/ 283 h 659"/>
              <a:gd name="T76" fmla="*/ 37 w 531"/>
              <a:gd name="T77" fmla="*/ 272 h 659"/>
              <a:gd name="T78" fmla="*/ 55 w 531"/>
              <a:gd name="T79" fmla="*/ 263 h 659"/>
              <a:gd name="T80" fmla="*/ 70 w 531"/>
              <a:gd name="T81" fmla="*/ 245 h 659"/>
              <a:gd name="T82" fmla="*/ 76 w 531"/>
              <a:gd name="T83" fmla="*/ 231 h 659"/>
              <a:gd name="T84" fmla="*/ 69 w 531"/>
              <a:gd name="T85" fmla="*/ 215 h 659"/>
              <a:gd name="T86" fmla="*/ 80 w 531"/>
              <a:gd name="T87" fmla="*/ 204 h 659"/>
              <a:gd name="T88" fmla="*/ 77 w 531"/>
              <a:gd name="T89" fmla="*/ 194 h 659"/>
              <a:gd name="T90" fmla="*/ 75 w 531"/>
              <a:gd name="T91" fmla="*/ 186 h 659"/>
              <a:gd name="T92" fmla="*/ 84 w 531"/>
              <a:gd name="T93" fmla="*/ 178 h 659"/>
              <a:gd name="T94" fmla="*/ 86 w 531"/>
              <a:gd name="T95" fmla="*/ 163 h 659"/>
              <a:gd name="T96" fmla="*/ 104 w 531"/>
              <a:gd name="T97" fmla="*/ 141 h 659"/>
              <a:gd name="T98" fmla="*/ 108 w 531"/>
              <a:gd name="T99" fmla="*/ 123 h 659"/>
              <a:gd name="T100" fmla="*/ 101 w 531"/>
              <a:gd name="T101" fmla="*/ 94 h 659"/>
              <a:gd name="T102" fmla="*/ 105 w 531"/>
              <a:gd name="T103" fmla="*/ 74 h 659"/>
              <a:gd name="T104" fmla="*/ 100 w 531"/>
              <a:gd name="T105" fmla="*/ 50 h 659"/>
              <a:gd name="T106" fmla="*/ 100 w 531"/>
              <a:gd name="T107" fmla="*/ 33 h 659"/>
              <a:gd name="T108" fmla="*/ 109 w 531"/>
              <a:gd name="T109" fmla="*/ 30 h 659"/>
              <a:gd name="T110" fmla="*/ 132 w 531"/>
              <a:gd name="T111" fmla="*/ 29 h 659"/>
              <a:gd name="T112" fmla="*/ 146 w 531"/>
              <a:gd name="T113" fmla="*/ 26 h 659"/>
              <a:gd name="T114" fmla="*/ 159 w 531"/>
              <a:gd name="T115" fmla="*/ 34 h 659"/>
              <a:gd name="T116" fmla="*/ 175 w 531"/>
              <a:gd name="T117" fmla="*/ 35 h 659"/>
              <a:gd name="T118" fmla="*/ 194 w 531"/>
              <a:gd name="T119" fmla="*/ 28 h 659"/>
              <a:gd name="T120" fmla="*/ 206 w 531"/>
              <a:gd name="T121" fmla="*/ 18 h 659"/>
              <a:gd name="T122" fmla="*/ 225 w 531"/>
              <a:gd name="T123" fmla="*/ 2 h 6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531" h="659">
                <a:moveTo>
                  <a:pt x="531" y="558"/>
                </a:moveTo>
                <a:lnTo>
                  <a:pt x="529" y="559"/>
                </a:lnTo>
                <a:lnTo>
                  <a:pt x="525" y="562"/>
                </a:lnTo>
                <a:lnTo>
                  <a:pt x="520" y="566"/>
                </a:lnTo>
                <a:lnTo>
                  <a:pt x="518" y="567"/>
                </a:lnTo>
                <a:lnTo>
                  <a:pt x="517" y="569"/>
                </a:lnTo>
                <a:lnTo>
                  <a:pt x="516" y="570"/>
                </a:lnTo>
                <a:lnTo>
                  <a:pt x="515" y="571"/>
                </a:lnTo>
                <a:lnTo>
                  <a:pt x="514" y="573"/>
                </a:lnTo>
                <a:lnTo>
                  <a:pt x="512" y="575"/>
                </a:lnTo>
                <a:lnTo>
                  <a:pt x="511" y="578"/>
                </a:lnTo>
                <a:lnTo>
                  <a:pt x="510" y="580"/>
                </a:lnTo>
                <a:lnTo>
                  <a:pt x="509" y="583"/>
                </a:lnTo>
                <a:lnTo>
                  <a:pt x="508" y="587"/>
                </a:lnTo>
                <a:lnTo>
                  <a:pt x="507" y="589"/>
                </a:lnTo>
                <a:lnTo>
                  <a:pt x="507" y="591"/>
                </a:lnTo>
                <a:lnTo>
                  <a:pt x="507" y="593"/>
                </a:lnTo>
                <a:lnTo>
                  <a:pt x="506" y="595"/>
                </a:lnTo>
                <a:lnTo>
                  <a:pt x="506" y="596"/>
                </a:lnTo>
                <a:lnTo>
                  <a:pt x="506" y="598"/>
                </a:lnTo>
                <a:lnTo>
                  <a:pt x="507" y="606"/>
                </a:lnTo>
                <a:lnTo>
                  <a:pt x="507" y="609"/>
                </a:lnTo>
                <a:lnTo>
                  <a:pt x="507" y="611"/>
                </a:lnTo>
                <a:lnTo>
                  <a:pt x="507" y="614"/>
                </a:lnTo>
                <a:lnTo>
                  <a:pt x="506" y="621"/>
                </a:lnTo>
                <a:lnTo>
                  <a:pt x="506" y="626"/>
                </a:lnTo>
                <a:lnTo>
                  <a:pt x="506" y="627"/>
                </a:lnTo>
                <a:lnTo>
                  <a:pt x="506" y="629"/>
                </a:lnTo>
                <a:lnTo>
                  <a:pt x="505" y="630"/>
                </a:lnTo>
                <a:lnTo>
                  <a:pt x="505" y="632"/>
                </a:lnTo>
                <a:lnTo>
                  <a:pt x="504" y="633"/>
                </a:lnTo>
                <a:lnTo>
                  <a:pt x="504" y="635"/>
                </a:lnTo>
                <a:lnTo>
                  <a:pt x="503" y="636"/>
                </a:lnTo>
                <a:lnTo>
                  <a:pt x="502" y="637"/>
                </a:lnTo>
                <a:lnTo>
                  <a:pt x="501" y="639"/>
                </a:lnTo>
                <a:lnTo>
                  <a:pt x="500" y="640"/>
                </a:lnTo>
                <a:lnTo>
                  <a:pt x="500" y="640"/>
                </a:lnTo>
                <a:lnTo>
                  <a:pt x="499" y="641"/>
                </a:lnTo>
                <a:lnTo>
                  <a:pt x="498" y="641"/>
                </a:lnTo>
                <a:lnTo>
                  <a:pt x="498" y="641"/>
                </a:lnTo>
                <a:lnTo>
                  <a:pt x="497" y="642"/>
                </a:lnTo>
                <a:lnTo>
                  <a:pt x="496" y="642"/>
                </a:lnTo>
                <a:lnTo>
                  <a:pt x="495" y="642"/>
                </a:lnTo>
                <a:lnTo>
                  <a:pt x="494" y="642"/>
                </a:lnTo>
                <a:lnTo>
                  <a:pt x="492" y="643"/>
                </a:lnTo>
                <a:lnTo>
                  <a:pt x="491" y="643"/>
                </a:lnTo>
                <a:lnTo>
                  <a:pt x="490" y="642"/>
                </a:lnTo>
                <a:lnTo>
                  <a:pt x="489" y="642"/>
                </a:lnTo>
                <a:lnTo>
                  <a:pt x="488" y="642"/>
                </a:lnTo>
                <a:lnTo>
                  <a:pt x="487" y="642"/>
                </a:lnTo>
                <a:lnTo>
                  <a:pt x="486" y="641"/>
                </a:lnTo>
                <a:lnTo>
                  <a:pt x="486" y="641"/>
                </a:lnTo>
                <a:lnTo>
                  <a:pt x="485" y="640"/>
                </a:lnTo>
                <a:lnTo>
                  <a:pt x="484" y="639"/>
                </a:lnTo>
                <a:lnTo>
                  <a:pt x="483" y="639"/>
                </a:lnTo>
                <a:lnTo>
                  <a:pt x="482" y="637"/>
                </a:lnTo>
                <a:lnTo>
                  <a:pt x="479" y="633"/>
                </a:lnTo>
                <a:lnTo>
                  <a:pt x="478" y="632"/>
                </a:lnTo>
                <a:lnTo>
                  <a:pt x="477" y="631"/>
                </a:lnTo>
                <a:lnTo>
                  <a:pt x="476" y="630"/>
                </a:lnTo>
                <a:lnTo>
                  <a:pt x="474" y="629"/>
                </a:lnTo>
                <a:lnTo>
                  <a:pt x="473" y="629"/>
                </a:lnTo>
                <a:lnTo>
                  <a:pt x="471" y="628"/>
                </a:lnTo>
                <a:lnTo>
                  <a:pt x="470" y="627"/>
                </a:lnTo>
                <a:lnTo>
                  <a:pt x="469" y="627"/>
                </a:lnTo>
                <a:lnTo>
                  <a:pt x="468" y="626"/>
                </a:lnTo>
                <a:lnTo>
                  <a:pt x="467" y="625"/>
                </a:lnTo>
                <a:lnTo>
                  <a:pt x="466" y="624"/>
                </a:lnTo>
                <a:lnTo>
                  <a:pt x="466" y="623"/>
                </a:lnTo>
                <a:lnTo>
                  <a:pt x="463" y="620"/>
                </a:lnTo>
                <a:lnTo>
                  <a:pt x="462" y="619"/>
                </a:lnTo>
                <a:lnTo>
                  <a:pt x="461" y="618"/>
                </a:lnTo>
                <a:lnTo>
                  <a:pt x="461" y="617"/>
                </a:lnTo>
                <a:lnTo>
                  <a:pt x="460" y="617"/>
                </a:lnTo>
                <a:lnTo>
                  <a:pt x="459" y="617"/>
                </a:lnTo>
                <a:lnTo>
                  <a:pt x="458" y="616"/>
                </a:lnTo>
                <a:lnTo>
                  <a:pt x="457" y="617"/>
                </a:lnTo>
                <a:lnTo>
                  <a:pt x="456" y="617"/>
                </a:lnTo>
                <a:lnTo>
                  <a:pt x="455" y="617"/>
                </a:lnTo>
                <a:lnTo>
                  <a:pt x="454" y="618"/>
                </a:lnTo>
                <a:lnTo>
                  <a:pt x="445" y="623"/>
                </a:lnTo>
                <a:lnTo>
                  <a:pt x="444" y="624"/>
                </a:lnTo>
                <a:lnTo>
                  <a:pt x="442" y="625"/>
                </a:lnTo>
                <a:lnTo>
                  <a:pt x="441" y="625"/>
                </a:lnTo>
                <a:lnTo>
                  <a:pt x="440" y="626"/>
                </a:lnTo>
                <a:lnTo>
                  <a:pt x="439" y="626"/>
                </a:lnTo>
                <a:lnTo>
                  <a:pt x="438" y="626"/>
                </a:lnTo>
                <a:lnTo>
                  <a:pt x="437" y="626"/>
                </a:lnTo>
                <a:lnTo>
                  <a:pt x="436" y="626"/>
                </a:lnTo>
                <a:lnTo>
                  <a:pt x="435" y="626"/>
                </a:lnTo>
                <a:lnTo>
                  <a:pt x="434" y="625"/>
                </a:lnTo>
                <a:lnTo>
                  <a:pt x="430" y="624"/>
                </a:lnTo>
                <a:lnTo>
                  <a:pt x="424" y="622"/>
                </a:lnTo>
                <a:lnTo>
                  <a:pt x="422" y="621"/>
                </a:lnTo>
                <a:lnTo>
                  <a:pt x="417" y="619"/>
                </a:lnTo>
                <a:lnTo>
                  <a:pt x="415" y="618"/>
                </a:lnTo>
                <a:lnTo>
                  <a:pt x="414" y="617"/>
                </a:lnTo>
                <a:lnTo>
                  <a:pt x="413" y="617"/>
                </a:lnTo>
                <a:lnTo>
                  <a:pt x="412" y="616"/>
                </a:lnTo>
                <a:lnTo>
                  <a:pt x="411" y="615"/>
                </a:lnTo>
                <a:lnTo>
                  <a:pt x="409" y="612"/>
                </a:lnTo>
                <a:lnTo>
                  <a:pt x="407" y="611"/>
                </a:lnTo>
                <a:lnTo>
                  <a:pt x="403" y="607"/>
                </a:lnTo>
                <a:lnTo>
                  <a:pt x="401" y="605"/>
                </a:lnTo>
                <a:lnTo>
                  <a:pt x="400" y="604"/>
                </a:lnTo>
                <a:lnTo>
                  <a:pt x="399" y="603"/>
                </a:lnTo>
                <a:lnTo>
                  <a:pt x="398" y="603"/>
                </a:lnTo>
                <a:lnTo>
                  <a:pt x="398" y="603"/>
                </a:lnTo>
                <a:lnTo>
                  <a:pt x="396" y="603"/>
                </a:lnTo>
                <a:lnTo>
                  <a:pt x="396" y="603"/>
                </a:lnTo>
                <a:lnTo>
                  <a:pt x="395" y="603"/>
                </a:lnTo>
                <a:lnTo>
                  <a:pt x="394" y="604"/>
                </a:lnTo>
                <a:lnTo>
                  <a:pt x="393" y="604"/>
                </a:lnTo>
                <a:lnTo>
                  <a:pt x="393" y="605"/>
                </a:lnTo>
                <a:lnTo>
                  <a:pt x="392" y="605"/>
                </a:lnTo>
                <a:lnTo>
                  <a:pt x="392" y="606"/>
                </a:lnTo>
                <a:lnTo>
                  <a:pt x="391" y="606"/>
                </a:lnTo>
                <a:lnTo>
                  <a:pt x="391" y="607"/>
                </a:lnTo>
                <a:lnTo>
                  <a:pt x="391" y="608"/>
                </a:lnTo>
                <a:lnTo>
                  <a:pt x="391" y="613"/>
                </a:lnTo>
                <a:lnTo>
                  <a:pt x="390" y="615"/>
                </a:lnTo>
                <a:lnTo>
                  <a:pt x="390" y="617"/>
                </a:lnTo>
                <a:lnTo>
                  <a:pt x="389" y="620"/>
                </a:lnTo>
                <a:lnTo>
                  <a:pt x="388" y="624"/>
                </a:lnTo>
                <a:lnTo>
                  <a:pt x="388" y="625"/>
                </a:lnTo>
                <a:lnTo>
                  <a:pt x="387" y="627"/>
                </a:lnTo>
                <a:lnTo>
                  <a:pt x="387" y="628"/>
                </a:lnTo>
                <a:lnTo>
                  <a:pt x="386" y="630"/>
                </a:lnTo>
                <a:lnTo>
                  <a:pt x="385" y="631"/>
                </a:lnTo>
                <a:lnTo>
                  <a:pt x="384" y="632"/>
                </a:lnTo>
                <a:lnTo>
                  <a:pt x="383" y="633"/>
                </a:lnTo>
                <a:lnTo>
                  <a:pt x="382" y="634"/>
                </a:lnTo>
                <a:lnTo>
                  <a:pt x="381" y="635"/>
                </a:lnTo>
                <a:lnTo>
                  <a:pt x="381" y="636"/>
                </a:lnTo>
                <a:lnTo>
                  <a:pt x="380" y="636"/>
                </a:lnTo>
                <a:lnTo>
                  <a:pt x="379" y="636"/>
                </a:lnTo>
                <a:lnTo>
                  <a:pt x="378" y="637"/>
                </a:lnTo>
                <a:lnTo>
                  <a:pt x="377" y="637"/>
                </a:lnTo>
                <a:lnTo>
                  <a:pt x="372" y="637"/>
                </a:lnTo>
                <a:lnTo>
                  <a:pt x="370" y="638"/>
                </a:lnTo>
                <a:lnTo>
                  <a:pt x="368" y="638"/>
                </a:lnTo>
                <a:lnTo>
                  <a:pt x="367" y="638"/>
                </a:lnTo>
                <a:lnTo>
                  <a:pt x="367" y="639"/>
                </a:lnTo>
                <a:lnTo>
                  <a:pt x="366" y="639"/>
                </a:lnTo>
                <a:lnTo>
                  <a:pt x="365" y="640"/>
                </a:lnTo>
                <a:lnTo>
                  <a:pt x="365" y="640"/>
                </a:lnTo>
                <a:lnTo>
                  <a:pt x="364" y="642"/>
                </a:lnTo>
                <a:lnTo>
                  <a:pt x="363" y="644"/>
                </a:lnTo>
                <a:lnTo>
                  <a:pt x="362" y="646"/>
                </a:lnTo>
                <a:lnTo>
                  <a:pt x="362" y="646"/>
                </a:lnTo>
                <a:lnTo>
                  <a:pt x="362" y="647"/>
                </a:lnTo>
                <a:lnTo>
                  <a:pt x="361" y="648"/>
                </a:lnTo>
                <a:lnTo>
                  <a:pt x="360" y="648"/>
                </a:lnTo>
                <a:lnTo>
                  <a:pt x="359" y="649"/>
                </a:lnTo>
                <a:lnTo>
                  <a:pt x="358" y="649"/>
                </a:lnTo>
                <a:lnTo>
                  <a:pt x="356" y="650"/>
                </a:lnTo>
                <a:lnTo>
                  <a:pt x="354" y="651"/>
                </a:lnTo>
                <a:lnTo>
                  <a:pt x="353" y="651"/>
                </a:lnTo>
                <a:lnTo>
                  <a:pt x="352" y="651"/>
                </a:lnTo>
                <a:lnTo>
                  <a:pt x="351" y="652"/>
                </a:lnTo>
                <a:lnTo>
                  <a:pt x="350" y="653"/>
                </a:lnTo>
                <a:lnTo>
                  <a:pt x="349" y="653"/>
                </a:lnTo>
                <a:lnTo>
                  <a:pt x="346" y="656"/>
                </a:lnTo>
                <a:lnTo>
                  <a:pt x="345" y="657"/>
                </a:lnTo>
                <a:lnTo>
                  <a:pt x="344" y="658"/>
                </a:lnTo>
                <a:lnTo>
                  <a:pt x="343" y="659"/>
                </a:lnTo>
                <a:lnTo>
                  <a:pt x="342" y="659"/>
                </a:lnTo>
                <a:lnTo>
                  <a:pt x="340" y="659"/>
                </a:lnTo>
                <a:lnTo>
                  <a:pt x="339" y="659"/>
                </a:lnTo>
                <a:lnTo>
                  <a:pt x="339" y="659"/>
                </a:lnTo>
                <a:lnTo>
                  <a:pt x="338" y="659"/>
                </a:lnTo>
                <a:lnTo>
                  <a:pt x="337" y="658"/>
                </a:lnTo>
                <a:lnTo>
                  <a:pt x="333" y="657"/>
                </a:lnTo>
                <a:lnTo>
                  <a:pt x="328" y="654"/>
                </a:lnTo>
                <a:lnTo>
                  <a:pt x="324" y="652"/>
                </a:lnTo>
                <a:lnTo>
                  <a:pt x="313" y="647"/>
                </a:lnTo>
                <a:lnTo>
                  <a:pt x="311" y="646"/>
                </a:lnTo>
                <a:lnTo>
                  <a:pt x="309" y="645"/>
                </a:lnTo>
                <a:lnTo>
                  <a:pt x="308" y="645"/>
                </a:lnTo>
                <a:lnTo>
                  <a:pt x="307" y="644"/>
                </a:lnTo>
                <a:lnTo>
                  <a:pt x="302" y="644"/>
                </a:lnTo>
                <a:lnTo>
                  <a:pt x="299" y="643"/>
                </a:lnTo>
                <a:lnTo>
                  <a:pt x="297" y="643"/>
                </a:lnTo>
                <a:lnTo>
                  <a:pt x="291" y="640"/>
                </a:lnTo>
                <a:lnTo>
                  <a:pt x="284" y="638"/>
                </a:lnTo>
                <a:lnTo>
                  <a:pt x="280" y="637"/>
                </a:lnTo>
                <a:lnTo>
                  <a:pt x="279" y="637"/>
                </a:lnTo>
                <a:lnTo>
                  <a:pt x="277" y="636"/>
                </a:lnTo>
                <a:lnTo>
                  <a:pt x="274" y="636"/>
                </a:lnTo>
                <a:lnTo>
                  <a:pt x="269" y="636"/>
                </a:lnTo>
                <a:lnTo>
                  <a:pt x="268" y="636"/>
                </a:lnTo>
                <a:lnTo>
                  <a:pt x="266" y="636"/>
                </a:lnTo>
                <a:lnTo>
                  <a:pt x="260" y="635"/>
                </a:lnTo>
                <a:lnTo>
                  <a:pt x="258" y="634"/>
                </a:lnTo>
                <a:lnTo>
                  <a:pt x="254" y="634"/>
                </a:lnTo>
                <a:lnTo>
                  <a:pt x="253" y="634"/>
                </a:lnTo>
                <a:lnTo>
                  <a:pt x="251" y="634"/>
                </a:lnTo>
                <a:lnTo>
                  <a:pt x="246" y="635"/>
                </a:lnTo>
                <a:lnTo>
                  <a:pt x="244" y="635"/>
                </a:lnTo>
                <a:lnTo>
                  <a:pt x="242" y="635"/>
                </a:lnTo>
                <a:lnTo>
                  <a:pt x="241" y="635"/>
                </a:lnTo>
                <a:lnTo>
                  <a:pt x="240" y="635"/>
                </a:lnTo>
                <a:lnTo>
                  <a:pt x="239" y="635"/>
                </a:lnTo>
                <a:lnTo>
                  <a:pt x="238" y="634"/>
                </a:lnTo>
                <a:lnTo>
                  <a:pt x="235" y="633"/>
                </a:lnTo>
                <a:lnTo>
                  <a:pt x="234" y="632"/>
                </a:lnTo>
                <a:lnTo>
                  <a:pt x="231" y="632"/>
                </a:lnTo>
                <a:lnTo>
                  <a:pt x="227" y="631"/>
                </a:lnTo>
                <a:lnTo>
                  <a:pt x="226" y="630"/>
                </a:lnTo>
                <a:lnTo>
                  <a:pt x="225" y="630"/>
                </a:lnTo>
                <a:lnTo>
                  <a:pt x="224" y="630"/>
                </a:lnTo>
                <a:lnTo>
                  <a:pt x="222" y="628"/>
                </a:lnTo>
                <a:lnTo>
                  <a:pt x="219" y="625"/>
                </a:lnTo>
                <a:lnTo>
                  <a:pt x="218" y="624"/>
                </a:lnTo>
                <a:lnTo>
                  <a:pt x="217" y="624"/>
                </a:lnTo>
                <a:lnTo>
                  <a:pt x="216" y="622"/>
                </a:lnTo>
                <a:lnTo>
                  <a:pt x="215" y="621"/>
                </a:lnTo>
                <a:lnTo>
                  <a:pt x="215" y="620"/>
                </a:lnTo>
                <a:lnTo>
                  <a:pt x="214" y="619"/>
                </a:lnTo>
                <a:lnTo>
                  <a:pt x="213" y="616"/>
                </a:lnTo>
                <a:lnTo>
                  <a:pt x="212" y="615"/>
                </a:lnTo>
                <a:lnTo>
                  <a:pt x="212" y="614"/>
                </a:lnTo>
                <a:lnTo>
                  <a:pt x="211" y="614"/>
                </a:lnTo>
                <a:lnTo>
                  <a:pt x="211" y="613"/>
                </a:lnTo>
                <a:lnTo>
                  <a:pt x="209" y="611"/>
                </a:lnTo>
                <a:lnTo>
                  <a:pt x="208" y="610"/>
                </a:lnTo>
                <a:lnTo>
                  <a:pt x="207" y="609"/>
                </a:lnTo>
                <a:lnTo>
                  <a:pt x="206" y="608"/>
                </a:lnTo>
                <a:lnTo>
                  <a:pt x="205" y="607"/>
                </a:lnTo>
                <a:lnTo>
                  <a:pt x="205" y="606"/>
                </a:lnTo>
                <a:lnTo>
                  <a:pt x="204" y="605"/>
                </a:lnTo>
                <a:lnTo>
                  <a:pt x="204" y="604"/>
                </a:lnTo>
                <a:lnTo>
                  <a:pt x="204" y="603"/>
                </a:lnTo>
                <a:lnTo>
                  <a:pt x="204" y="603"/>
                </a:lnTo>
                <a:lnTo>
                  <a:pt x="205" y="602"/>
                </a:lnTo>
                <a:lnTo>
                  <a:pt x="205" y="601"/>
                </a:lnTo>
                <a:lnTo>
                  <a:pt x="205" y="600"/>
                </a:lnTo>
                <a:lnTo>
                  <a:pt x="206" y="599"/>
                </a:lnTo>
                <a:lnTo>
                  <a:pt x="207" y="599"/>
                </a:lnTo>
                <a:lnTo>
                  <a:pt x="207" y="598"/>
                </a:lnTo>
                <a:lnTo>
                  <a:pt x="209" y="597"/>
                </a:lnTo>
                <a:lnTo>
                  <a:pt x="210" y="596"/>
                </a:lnTo>
                <a:lnTo>
                  <a:pt x="211" y="595"/>
                </a:lnTo>
                <a:lnTo>
                  <a:pt x="215" y="594"/>
                </a:lnTo>
                <a:lnTo>
                  <a:pt x="216" y="593"/>
                </a:lnTo>
                <a:lnTo>
                  <a:pt x="216" y="593"/>
                </a:lnTo>
                <a:lnTo>
                  <a:pt x="217" y="592"/>
                </a:lnTo>
                <a:lnTo>
                  <a:pt x="217" y="591"/>
                </a:lnTo>
                <a:lnTo>
                  <a:pt x="218" y="591"/>
                </a:lnTo>
                <a:lnTo>
                  <a:pt x="218" y="590"/>
                </a:lnTo>
                <a:lnTo>
                  <a:pt x="219" y="589"/>
                </a:lnTo>
                <a:lnTo>
                  <a:pt x="219" y="587"/>
                </a:lnTo>
                <a:lnTo>
                  <a:pt x="219" y="586"/>
                </a:lnTo>
                <a:lnTo>
                  <a:pt x="219" y="585"/>
                </a:lnTo>
                <a:lnTo>
                  <a:pt x="218" y="584"/>
                </a:lnTo>
                <a:lnTo>
                  <a:pt x="218" y="583"/>
                </a:lnTo>
                <a:lnTo>
                  <a:pt x="217" y="583"/>
                </a:lnTo>
                <a:lnTo>
                  <a:pt x="217" y="582"/>
                </a:lnTo>
                <a:lnTo>
                  <a:pt x="216" y="581"/>
                </a:lnTo>
                <a:lnTo>
                  <a:pt x="212" y="578"/>
                </a:lnTo>
                <a:lnTo>
                  <a:pt x="210" y="577"/>
                </a:lnTo>
                <a:lnTo>
                  <a:pt x="209" y="576"/>
                </a:lnTo>
                <a:lnTo>
                  <a:pt x="208" y="574"/>
                </a:lnTo>
                <a:lnTo>
                  <a:pt x="205" y="570"/>
                </a:lnTo>
                <a:lnTo>
                  <a:pt x="203" y="568"/>
                </a:lnTo>
                <a:lnTo>
                  <a:pt x="201" y="566"/>
                </a:lnTo>
                <a:lnTo>
                  <a:pt x="200" y="564"/>
                </a:lnTo>
                <a:lnTo>
                  <a:pt x="198" y="563"/>
                </a:lnTo>
                <a:lnTo>
                  <a:pt x="197" y="562"/>
                </a:lnTo>
                <a:lnTo>
                  <a:pt x="196" y="561"/>
                </a:lnTo>
                <a:lnTo>
                  <a:pt x="195" y="560"/>
                </a:lnTo>
                <a:lnTo>
                  <a:pt x="194" y="560"/>
                </a:lnTo>
                <a:lnTo>
                  <a:pt x="193" y="559"/>
                </a:lnTo>
                <a:lnTo>
                  <a:pt x="190" y="558"/>
                </a:lnTo>
                <a:lnTo>
                  <a:pt x="186" y="557"/>
                </a:lnTo>
                <a:lnTo>
                  <a:pt x="184" y="556"/>
                </a:lnTo>
                <a:lnTo>
                  <a:pt x="182" y="555"/>
                </a:lnTo>
                <a:lnTo>
                  <a:pt x="180" y="554"/>
                </a:lnTo>
                <a:lnTo>
                  <a:pt x="178" y="553"/>
                </a:lnTo>
                <a:lnTo>
                  <a:pt x="177" y="553"/>
                </a:lnTo>
                <a:lnTo>
                  <a:pt x="172" y="549"/>
                </a:lnTo>
                <a:lnTo>
                  <a:pt x="171" y="548"/>
                </a:lnTo>
                <a:lnTo>
                  <a:pt x="170" y="547"/>
                </a:lnTo>
                <a:lnTo>
                  <a:pt x="168" y="546"/>
                </a:lnTo>
                <a:lnTo>
                  <a:pt x="167" y="544"/>
                </a:lnTo>
                <a:lnTo>
                  <a:pt x="165" y="542"/>
                </a:lnTo>
                <a:lnTo>
                  <a:pt x="159" y="535"/>
                </a:lnTo>
                <a:lnTo>
                  <a:pt x="156" y="533"/>
                </a:lnTo>
                <a:lnTo>
                  <a:pt x="154" y="531"/>
                </a:lnTo>
                <a:lnTo>
                  <a:pt x="152" y="529"/>
                </a:lnTo>
                <a:lnTo>
                  <a:pt x="150" y="528"/>
                </a:lnTo>
                <a:lnTo>
                  <a:pt x="148" y="526"/>
                </a:lnTo>
                <a:lnTo>
                  <a:pt x="146" y="524"/>
                </a:lnTo>
                <a:lnTo>
                  <a:pt x="144" y="523"/>
                </a:lnTo>
                <a:lnTo>
                  <a:pt x="142" y="522"/>
                </a:lnTo>
                <a:lnTo>
                  <a:pt x="140" y="521"/>
                </a:lnTo>
                <a:lnTo>
                  <a:pt x="138" y="520"/>
                </a:lnTo>
                <a:lnTo>
                  <a:pt x="136" y="519"/>
                </a:lnTo>
                <a:lnTo>
                  <a:pt x="134" y="518"/>
                </a:lnTo>
                <a:lnTo>
                  <a:pt x="125" y="516"/>
                </a:lnTo>
                <a:lnTo>
                  <a:pt x="123" y="515"/>
                </a:lnTo>
                <a:lnTo>
                  <a:pt x="121" y="514"/>
                </a:lnTo>
                <a:lnTo>
                  <a:pt x="120" y="514"/>
                </a:lnTo>
                <a:lnTo>
                  <a:pt x="118" y="513"/>
                </a:lnTo>
                <a:lnTo>
                  <a:pt x="117" y="512"/>
                </a:lnTo>
                <a:lnTo>
                  <a:pt x="117" y="512"/>
                </a:lnTo>
                <a:lnTo>
                  <a:pt x="116" y="511"/>
                </a:lnTo>
                <a:lnTo>
                  <a:pt x="115" y="510"/>
                </a:lnTo>
                <a:lnTo>
                  <a:pt x="115" y="508"/>
                </a:lnTo>
                <a:lnTo>
                  <a:pt x="114" y="506"/>
                </a:lnTo>
                <a:lnTo>
                  <a:pt x="114" y="505"/>
                </a:lnTo>
                <a:lnTo>
                  <a:pt x="113" y="501"/>
                </a:lnTo>
                <a:lnTo>
                  <a:pt x="113" y="499"/>
                </a:lnTo>
                <a:lnTo>
                  <a:pt x="113" y="498"/>
                </a:lnTo>
                <a:lnTo>
                  <a:pt x="112" y="496"/>
                </a:lnTo>
                <a:lnTo>
                  <a:pt x="111" y="493"/>
                </a:lnTo>
                <a:lnTo>
                  <a:pt x="108" y="487"/>
                </a:lnTo>
                <a:lnTo>
                  <a:pt x="107" y="485"/>
                </a:lnTo>
                <a:lnTo>
                  <a:pt x="107" y="483"/>
                </a:lnTo>
                <a:lnTo>
                  <a:pt x="105" y="481"/>
                </a:lnTo>
                <a:lnTo>
                  <a:pt x="105" y="480"/>
                </a:lnTo>
                <a:lnTo>
                  <a:pt x="104" y="480"/>
                </a:lnTo>
                <a:lnTo>
                  <a:pt x="103" y="479"/>
                </a:lnTo>
                <a:lnTo>
                  <a:pt x="103" y="478"/>
                </a:lnTo>
                <a:lnTo>
                  <a:pt x="99" y="476"/>
                </a:lnTo>
                <a:lnTo>
                  <a:pt x="98" y="475"/>
                </a:lnTo>
                <a:lnTo>
                  <a:pt x="97" y="474"/>
                </a:lnTo>
                <a:lnTo>
                  <a:pt x="97" y="473"/>
                </a:lnTo>
                <a:lnTo>
                  <a:pt x="96" y="473"/>
                </a:lnTo>
                <a:lnTo>
                  <a:pt x="95" y="472"/>
                </a:lnTo>
                <a:lnTo>
                  <a:pt x="95" y="470"/>
                </a:lnTo>
                <a:lnTo>
                  <a:pt x="94" y="469"/>
                </a:lnTo>
                <a:lnTo>
                  <a:pt x="93" y="467"/>
                </a:lnTo>
                <a:lnTo>
                  <a:pt x="92" y="465"/>
                </a:lnTo>
                <a:lnTo>
                  <a:pt x="90" y="459"/>
                </a:lnTo>
                <a:lnTo>
                  <a:pt x="88" y="454"/>
                </a:lnTo>
                <a:lnTo>
                  <a:pt x="87" y="451"/>
                </a:lnTo>
                <a:lnTo>
                  <a:pt x="86" y="449"/>
                </a:lnTo>
                <a:lnTo>
                  <a:pt x="85" y="448"/>
                </a:lnTo>
                <a:lnTo>
                  <a:pt x="84" y="446"/>
                </a:lnTo>
                <a:lnTo>
                  <a:pt x="83" y="445"/>
                </a:lnTo>
                <a:lnTo>
                  <a:pt x="82" y="444"/>
                </a:lnTo>
                <a:lnTo>
                  <a:pt x="82" y="444"/>
                </a:lnTo>
                <a:lnTo>
                  <a:pt x="81" y="444"/>
                </a:lnTo>
                <a:lnTo>
                  <a:pt x="80" y="443"/>
                </a:lnTo>
                <a:lnTo>
                  <a:pt x="79" y="443"/>
                </a:lnTo>
                <a:lnTo>
                  <a:pt x="75" y="444"/>
                </a:lnTo>
                <a:lnTo>
                  <a:pt x="72" y="444"/>
                </a:lnTo>
                <a:lnTo>
                  <a:pt x="70" y="444"/>
                </a:lnTo>
                <a:lnTo>
                  <a:pt x="66" y="444"/>
                </a:lnTo>
                <a:lnTo>
                  <a:pt x="65" y="444"/>
                </a:lnTo>
                <a:lnTo>
                  <a:pt x="63" y="444"/>
                </a:lnTo>
                <a:lnTo>
                  <a:pt x="61" y="443"/>
                </a:lnTo>
                <a:lnTo>
                  <a:pt x="60" y="443"/>
                </a:lnTo>
                <a:lnTo>
                  <a:pt x="58" y="442"/>
                </a:lnTo>
                <a:lnTo>
                  <a:pt x="58" y="442"/>
                </a:lnTo>
                <a:lnTo>
                  <a:pt x="57" y="441"/>
                </a:lnTo>
                <a:lnTo>
                  <a:pt x="56" y="440"/>
                </a:lnTo>
                <a:lnTo>
                  <a:pt x="55" y="439"/>
                </a:lnTo>
                <a:lnTo>
                  <a:pt x="51" y="435"/>
                </a:lnTo>
                <a:lnTo>
                  <a:pt x="50" y="434"/>
                </a:lnTo>
                <a:lnTo>
                  <a:pt x="49" y="432"/>
                </a:lnTo>
                <a:lnTo>
                  <a:pt x="47" y="430"/>
                </a:lnTo>
                <a:lnTo>
                  <a:pt x="46" y="427"/>
                </a:lnTo>
                <a:lnTo>
                  <a:pt x="43" y="422"/>
                </a:lnTo>
                <a:lnTo>
                  <a:pt x="42" y="419"/>
                </a:lnTo>
                <a:lnTo>
                  <a:pt x="40" y="413"/>
                </a:lnTo>
                <a:lnTo>
                  <a:pt x="37" y="408"/>
                </a:lnTo>
                <a:lnTo>
                  <a:pt x="36" y="404"/>
                </a:lnTo>
                <a:lnTo>
                  <a:pt x="35" y="403"/>
                </a:lnTo>
                <a:lnTo>
                  <a:pt x="35" y="402"/>
                </a:lnTo>
                <a:lnTo>
                  <a:pt x="34" y="402"/>
                </a:lnTo>
                <a:lnTo>
                  <a:pt x="34" y="402"/>
                </a:lnTo>
                <a:lnTo>
                  <a:pt x="34" y="401"/>
                </a:lnTo>
                <a:lnTo>
                  <a:pt x="33" y="401"/>
                </a:lnTo>
                <a:lnTo>
                  <a:pt x="32" y="401"/>
                </a:lnTo>
                <a:lnTo>
                  <a:pt x="29" y="401"/>
                </a:lnTo>
                <a:lnTo>
                  <a:pt x="28" y="401"/>
                </a:lnTo>
                <a:lnTo>
                  <a:pt x="27" y="401"/>
                </a:lnTo>
                <a:lnTo>
                  <a:pt x="26" y="400"/>
                </a:lnTo>
                <a:lnTo>
                  <a:pt x="25" y="399"/>
                </a:lnTo>
                <a:lnTo>
                  <a:pt x="24" y="398"/>
                </a:lnTo>
                <a:lnTo>
                  <a:pt x="23" y="396"/>
                </a:lnTo>
                <a:lnTo>
                  <a:pt x="21" y="393"/>
                </a:lnTo>
                <a:lnTo>
                  <a:pt x="20" y="392"/>
                </a:lnTo>
                <a:lnTo>
                  <a:pt x="19" y="391"/>
                </a:lnTo>
                <a:lnTo>
                  <a:pt x="18" y="390"/>
                </a:lnTo>
                <a:lnTo>
                  <a:pt x="17" y="389"/>
                </a:lnTo>
                <a:lnTo>
                  <a:pt x="16" y="388"/>
                </a:lnTo>
                <a:lnTo>
                  <a:pt x="15" y="388"/>
                </a:lnTo>
                <a:lnTo>
                  <a:pt x="14" y="387"/>
                </a:lnTo>
                <a:lnTo>
                  <a:pt x="13" y="387"/>
                </a:lnTo>
                <a:lnTo>
                  <a:pt x="12" y="387"/>
                </a:lnTo>
                <a:lnTo>
                  <a:pt x="10" y="386"/>
                </a:lnTo>
                <a:lnTo>
                  <a:pt x="8" y="386"/>
                </a:lnTo>
                <a:lnTo>
                  <a:pt x="6" y="386"/>
                </a:lnTo>
                <a:lnTo>
                  <a:pt x="5" y="386"/>
                </a:lnTo>
                <a:lnTo>
                  <a:pt x="4" y="386"/>
                </a:lnTo>
                <a:lnTo>
                  <a:pt x="4" y="386"/>
                </a:lnTo>
                <a:lnTo>
                  <a:pt x="4" y="384"/>
                </a:lnTo>
                <a:lnTo>
                  <a:pt x="2" y="379"/>
                </a:lnTo>
                <a:lnTo>
                  <a:pt x="1" y="378"/>
                </a:lnTo>
                <a:lnTo>
                  <a:pt x="1" y="376"/>
                </a:lnTo>
                <a:lnTo>
                  <a:pt x="1" y="375"/>
                </a:lnTo>
                <a:lnTo>
                  <a:pt x="1" y="374"/>
                </a:lnTo>
                <a:lnTo>
                  <a:pt x="0" y="372"/>
                </a:lnTo>
                <a:lnTo>
                  <a:pt x="0" y="370"/>
                </a:lnTo>
                <a:lnTo>
                  <a:pt x="0" y="368"/>
                </a:lnTo>
                <a:lnTo>
                  <a:pt x="0" y="366"/>
                </a:lnTo>
                <a:lnTo>
                  <a:pt x="1" y="364"/>
                </a:lnTo>
                <a:lnTo>
                  <a:pt x="1" y="362"/>
                </a:lnTo>
                <a:lnTo>
                  <a:pt x="2" y="358"/>
                </a:lnTo>
                <a:lnTo>
                  <a:pt x="2" y="356"/>
                </a:lnTo>
                <a:lnTo>
                  <a:pt x="3" y="353"/>
                </a:lnTo>
                <a:lnTo>
                  <a:pt x="3" y="352"/>
                </a:lnTo>
                <a:lnTo>
                  <a:pt x="4" y="350"/>
                </a:lnTo>
                <a:lnTo>
                  <a:pt x="5" y="348"/>
                </a:lnTo>
                <a:lnTo>
                  <a:pt x="6" y="345"/>
                </a:lnTo>
                <a:lnTo>
                  <a:pt x="8" y="342"/>
                </a:lnTo>
                <a:lnTo>
                  <a:pt x="9" y="340"/>
                </a:lnTo>
                <a:lnTo>
                  <a:pt x="10" y="339"/>
                </a:lnTo>
                <a:lnTo>
                  <a:pt x="11" y="338"/>
                </a:lnTo>
                <a:lnTo>
                  <a:pt x="12" y="337"/>
                </a:lnTo>
                <a:lnTo>
                  <a:pt x="13" y="336"/>
                </a:lnTo>
                <a:lnTo>
                  <a:pt x="14" y="336"/>
                </a:lnTo>
                <a:lnTo>
                  <a:pt x="15" y="335"/>
                </a:lnTo>
                <a:lnTo>
                  <a:pt x="16" y="335"/>
                </a:lnTo>
                <a:lnTo>
                  <a:pt x="19" y="333"/>
                </a:lnTo>
                <a:lnTo>
                  <a:pt x="20" y="333"/>
                </a:lnTo>
                <a:lnTo>
                  <a:pt x="21" y="332"/>
                </a:lnTo>
                <a:lnTo>
                  <a:pt x="23" y="331"/>
                </a:lnTo>
                <a:lnTo>
                  <a:pt x="23" y="330"/>
                </a:lnTo>
                <a:lnTo>
                  <a:pt x="24" y="329"/>
                </a:lnTo>
                <a:lnTo>
                  <a:pt x="25" y="328"/>
                </a:lnTo>
                <a:lnTo>
                  <a:pt x="25" y="328"/>
                </a:lnTo>
                <a:lnTo>
                  <a:pt x="26" y="327"/>
                </a:lnTo>
                <a:lnTo>
                  <a:pt x="26" y="326"/>
                </a:lnTo>
                <a:lnTo>
                  <a:pt x="26" y="325"/>
                </a:lnTo>
                <a:lnTo>
                  <a:pt x="27" y="324"/>
                </a:lnTo>
                <a:lnTo>
                  <a:pt x="27" y="322"/>
                </a:lnTo>
                <a:lnTo>
                  <a:pt x="27" y="320"/>
                </a:lnTo>
                <a:lnTo>
                  <a:pt x="27" y="318"/>
                </a:lnTo>
                <a:lnTo>
                  <a:pt x="27" y="316"/>
                </a:lnTo>
                <a:lnTo>
                  <a:pt x="25" y="310"/>
                </a:lnTo>
                <a:lnTo>
                  <a:pt x="25" y="309"/>
                </a:lnTo>
                <a:lnTo>
                  <a:pt x="24" y="307"/>
                </a:lnTo>
                <a:lnTo>
                  <a:pt x="23" y="303"/>
                </a:lnTo>
                <a:lnTo>
                  <a:pt x="22" y="302"/>
                </a:lnTo>
                <a:lnTo>
                  <a:pt x="22" y="300"/>
                </a:lnTo>
                <a:lnTo>
                  <a:pt x="22" y="299"/>
                </a:lnTo>
                <a:lnTo>
                  <a:pt x="22" y="298"/>
                </a:lnTo>
                <a:lnTo>
                  <a:pt x="22" y="296"/>
                </a:lnTo>
                <a:lnTo>
                  <a:pt x="23" y="293"/>
                </a:lnTo>
                <a:lnTo>
                  <a:pt x="23" y="291"/>
                </a:lnTo>
                <a:lnTo>
                  <a:pt x="24" y="289"/>
                </a:lnTo>
                <a:lnTo>
                  <a:pt x="24" y="283"/>
                </a:lnTo>
                <a:lnTo>
                  <a:pt x="24" y="281"/>
                </a:lnTo>
                <a:lnTo>
                  <a:pt x="25" y="278"/>
                </a:lnTo>
                <a:lnTo>
                  <a:pt x="26" y="273"/>
                </a:lnTo>
                <a:lnTo>
                  <a:pt x="26" y="272"/>
                </a:lnTo>
                <a:lnTo>
                  <a:pt x="26" y="271"/>
                </a:lnTo>
                <a:lnTo>
                  <a:pt x="27" y="271"/>
                </a:lnTo>
                <a:lnTo>
                  <a:pt x="27" y="271"/>
                </a:lnTo>
                <a:lnTo>
                  <a:pt x="28" y="271"/>
                </a:lnTo>
                <a:lnTo>
                  <a:pt x="29" y="271"/>
                </a:lnTo>
                <a:lnTo>
                  <a:pt x="30" y="271"/>
                </a:lnTo>
                <a:lnTo>
                  <a:pt x="35" y="272"/>
                </a:lnTo>
                <a:lnTo>
                  <a:pt x="37" y="272"/>
                </a:lnTo>
                <a:lnTo>
                  <a:pt x="38" y="272"/>
                </a:lnTo>
                <a:lnTo>
                  <a:pt x="39" y="272"/>
                </a:lnTo>
                <a:lnTo>
                  <a:pt x="40" y="272"/>
                </a:lnTo>
                <a:lnTo>
                  <a:pt x="41" y="272"/>
                </a:lnTo>
                <a:lnTo>
                  <a:pt x="42" y="271"/>
                </a:lnTo>
                <a:lnTo>
                  <a:pt x="44" y="271"/>
                </a:lnTo>
                <a:lnTo>
                  <a:pt x="45" y="270"/>
                </a:lnTo>
                <a:lnTo>
                  <a:pt x="46" y="270"/>
                </a:lnTo>
                <a:lnTo>
                  <a:pt x="48" y="269"/>
                </a:lnTo>
                <a:lnTo>
                  <a:pt x="50" y="267"/>
                </a:lnTo>
                <a:lnTo>
                  <a:pt x="54" y="264"/>
                </a:lnTo>
                <a:lnTo>
                  <a:pt x="55" y="263"/>
                </a:lnTo>
                <a:lnTo>
                  <a:pt x="57" y="262"/>
                </a:lnTo>
                <a:lnTo>
                  <a:pt x="59" y="261"/>
                </a:lnTo>
                <a:lnTo>
                  <a:pt x="63" y="259"/>
                </a:lnTo>
                <a:lnTo>
                  <a:pt x="64" y="259"/>
                </a:lnTo>
                <a:lnTo>
                  <a:pt x="65" y="259"/>
                </a:lnTo>
                <a:lnTo>
                  <a:pt x="65" y="258"/>
                </a:lnTo>
                <a:lnTo>
                  <a:pt x="66" y="257"/>
                </a:lnTo>
                <a:lnTo>
                  <a:pt x="66" y="257"/>
                </a:lnTo>
                <a:lnTo>
                  <a:pt x="67" y="253"/>
                </a:lnTo>
                <a:lnTo>
                  <a:pt x="69" y="248"/>
                </a:lnTo>
                <a:lnTo>
                  <a:pt x="69" y="246"/>
                </a:lnTo>
                <a:lnTo>
                  <a:pt x="70" y="245"/>
                </a:lnTo>
                <a:lnTo>
                  <a:pt x="71" y="244"/>
                </a:lnTo>
                <a:lnTo>
                  <a:pt x="72" y="242"/>
                </a:lnTo>
                <a:lnTo>
                  <a:pt x="73" y="241"/>
                </a:lnTo>
                <a:lnTo>
                  <a:pt x="75" y="239"/>
                </a:lnTo>
                <a:lnTo>
                  <a:pt x="75" y="238"/>
                </a:lnTo>
                <a:lnTo>
                  <a:pt x="76" y="238"/>
                </a:lnTo>
                <a:lnTo>
                  <a:pt x="76" y="237"/>
                </a:lnTo>
                <a:lnTo>
                  <a:pt x="76" y="236"/>
                </a:lnTo>
                <a:lnTo>
                  <a:pt x="76" y="235"/>
                </a:lnTo>
                <a:lnTo>
                  <a:pt x="76" y="234"/>
                </a:lnTo>
                <a:lnTo>
                  <a:pt x="76" y="233"/>
                </a:lnTo>
                <a:lnTo>
                  <a:pt x="76" y="231"/>
                </a:lnTo>
                <a:lnTo>
                  <a:pt x="75" y="230"/>
                </a:lnTo>
                <a:lnTo>
                  <a:pt x="75" y="229"/>
                </a:lnTo>
                <a:lnTo>
                  <a:pt x="74" y="228"/>
                </a:lnTo>
                <a:lnTo>
                  <a:pt x="72" y="225"/>
                </a:lnTo>
                <a:lnTo>
                  <a:pt x="71" y="224"/>
                </a:lnTo>
                <a:lnTo>
                  <a:pt x="70" y="222"/>
                </a:lnTo>
                <a:lnTo>
                  <a:pt x="69" y="220"/>
                </a:lnTo>
                <a:lnTo>
                  <a:pt x="69" y="219"/>
                </a:lnTo>
                <a:lnTo>
                  <a:pt x="69" y="218"/>
                </a:lnTo>
                <a:lnTo>
                  <a:pt x="69" y="217"/>
                </a:lnTo>
                <a:lnTo>
                  <a:pt x="69" y="216"/>
                </a:lnTo>
                <a:lnTo>
                  <a:pt x="69" y="215"/>
                </a:lnTo>
                <a:lnTo>
                  <a:pt x="70" y="214"/>
                </a:lnTo>
                <a:lnTo>
                  <a:pt x="70" y="213"/>
                </a:lnTo>
                <a:lnTo>
                  <a:pt x="71" y="212"/>
                </a:lnTo>
                <a:lnTo>
                  <a:pt x="72" y="211"/>
                </a:lnTo>
                <a:lnTo>
                  <a:pt x="74" y="210"/>
                </a:lnTo>
                <a:lnTo>
                  <a:pt x="75" y="207"/>
                </a:lnTo>
                <a:lnTo>
                  <a:pt x="76" y="207"/>
                </a:lnTo>
                <a:lnTo>
                  <a:pt x="77" y="206"/>
                </a:lnTo>
                <a:lnTo>
                  <a:pt x="79" y="205"/>
                </a:lnTo>
                <a:lnTo>
                  <a:pt x="79" y="205"/>
                </a:lnTo>
                <a:lnTo>
                  <a:pt x="80" y="205"/>
                </a:lnTo>
                <a:lnTo>
                  <a:pt x="80" y="204"/>
                </a:lnTo>
                <a:lnTo>
                  <a:pt x="81" y="204"/>
                </a:lnTo>
                <a:lnTo>
                  <a:pt x="81" y="203"/>
                </a:lnTo>
                <a:lnTo>
                  <a:pt x="82" y="201"/>
                </a:lnTo>
                <a:lnTo>
                  <a:pt x="82" y="200"/>
                </a:lnTo>
                <a:lnTo>
                  <a:pt x="82" y="200"/>
                </a:lnTo>
                <a:lnTo>
                  <a:pt x="82" y="199"/>
                </a:lnTo>
                <a:lnTo>
                  <a:pt x="82" y="199"/>
                </a:lnTo>
                <a:lnTo>
                  <a:pt x="81" y="198"/>
                </a:lnTo>
                <a:lnTo>
                  <a:pt x="81" y="198"/>
                </a:lnTo>
                <a:lnTo>
                  <a:pt x="79" y="196"/>
                </a:lnTo>
                <a:lnTo>
                  <a:pt x="78" y="195"/>
                </a:lnTo>
                <a:lnTo>
                  <a:pt x="77" y="194"/>
                </a:lnTo>
                <a:lnTo>
                  <a:pt x="76" y="194"/>
                </a:lnTo>
                <a:lnTo>
                  <a:pt x="76" y="193"/>
                </a:lnTo>
                <a:lnTo>
                  <a:pt x="76" y="192"/>
                </a:lnTo>
                <a:lnTo>
                  <a:pt x="75" y="191"/>
                </a:lnTo>
                <a:lnTo>
                  <a:pt x="75" y="190"/>
                </a:lnTo>
                <a:lnTo>
                  <a:pt x="75" y="190"/>
                </a:lnTo>
                <a:lnTo>
                  <a:pt x="75" y="189"/>
                </a:lnTo>
                <a:lnTo>
                  <a:pt x="75" y="188"/>
                </a:lnTo>
                <a:lnTo>
                  <a:pt x="75" y="187"/>
                </a:lnTo>
                <a:lnTo>
                  <a:pt x="75" y="187"/>
                </a:lnTo>
                <a:lnTo>
                  <a:pt x="75" y="186"/>
                </a:lnTo>
                <a:lnTo>
                  <a:pt x="75" y="186"/>
                </a:lnTo>
                <a:lnTo>
                  <a:pt x="76" y="185"/>
                </a:lnTo>
                <a:lnTo>
                  <a:pt x="76" y="185"/>
                </a:lnTo>
                <a:lnTo>
                  <a:pt x="77" y="185"/>
                </a:lnTo>
                <a:lnTo>
                  <a:pt x="80" y="183"/>
                </a:lnTo>
                <a:lnTo>
                  <a:pt x="81" y="182"/>
                </a:lnTo>
                <a:lnTo>
                  <a:pt x="81" y="182"/>
                </a:lnTo>
                <a:lnTo>
                  <a:pt x="82" y="181"/>
                </a:lnTo>
                <a:lnTo>
                  <a:pt x="82" y="181"/>
                </a:lnTo>
                <a:lnTo>
                  <a:pt x="83" y="180"/>
                </a:lnTo>
                <a:lnTo>
                  <a:pt x="83" y="179"/>
                </a:lnTo>
                <a:lnTo>
                  <a:pt x="83" y="178"/>
                </a:lnTo>
                <a:lnTo>
                  <a:pt x="84" y="178"/>
                </a:lnTo>
                <a:lnTo>
                  <a:pt x="84" y="177"/>
                </a:lnTo>
                <a:lnTo>
                  <a:pt x="84" y="176"/>
                </a:lnTo>
                <a:lnTo>
                  <a:pt x="84" y="175"/>
                </a:lnTo>
                <a:lnTo>
                  <a:pt x="83" y="173"/>
                </a:lnTo>
                <a:lnTo>
                  <a:pt x="83" y="171"/>
                </a:lnTo>
                <a:lnTo>
                  <a:pt x="83" y="170"/>
                </a:lnTo>
                <a:lnTo>
                  <a:pt x="83" y="169"/>
                </a:lnTo>
                <a:lnTo>
                  <a:pt x="84" y="168"/>
                </a:lnTo>
                <a:lnTo>
                  <a:pt x="84" y="166"/>
                </a:lnTo>
                <a:lnTo>
                  <a:pt x="84" y="165"/>
                </a:lnTo>
                <a:lnTo>
                  <a:pt x="85" y="164"/>
                </a:lnTo>
                <a:lnTo>
                  <a:pt x="86" y="163"/>
                </a:lnTo>
                <a:lnTo>
                  <a:pt x="88" y="161"/>
                </a:lnTo>
                <a:lnTo>
                  <a:pt x="89" y="160"/>
                </a:lnTo>
                <a:lnTo>
                  <a:pt x="91" y="158"/>
                </a:lnTo>
                <a:lnTo>
                  <a:pt x="94" y="156"/>
                </a:lnTo>
                <a:lnTo>
                  <a:pt x="98" y="153"/>
                </a:lnTo>
                <a:lnTo>
                  <a:pt x="99" y="152"/>
                </a:lnTo>
                <a:lnTo>
                  <a:pt x="100" y="152"/>
                </a:lnTo>
                <a:lnTo>
                  <a:pt x="100" y="150"/>
                </a:lnTo>
                <a:lnTo>
                  <a:pt x="101" y="149"/>
                </a:lnTo>
                <a:lnTo>
                  <a:pt x="102" y="147"/>
                </a:lnTo>
                <a:lnTo>
                  <a:pt x="103" y="143"/>
                </a:lnTo>
                <a:lnTo>
                  <a:pt x="104" y="141"/>
                </a:lnTo>
                <a:lnTo>
                  <a:pt x="105" y="139"/>
                </a:lnTo>
                <a:lnTo>
                  <a:pt x="107" y="136"/>
                </a:lnTo>
                <a:lnTo>
                  <a:pt x="108" y="135"/>
                </a:lnTo>
                <a:lnTo>
                  <a:pt x="108" y="134"/>
                </a:lnTo>
                <a:lnTo>
                  <a:pt x="109" y="132"/>
                </a:lnTo>
                <a:lnTo>
                  <a:pt x="109" y="129"/>
                </a:lnTo>
                <a:lnTo>
                  <a:pt x="110" y="128"/>
                </a:lnTo>
                <a:lnTo>
                  <a:pt x="110" y="127"/>
                </a:lnTo>
                <a:lnTo>
                  <a:pt x="110" y="125"/>
                </a:lnTo>
                <a:lnTo>
                  <a:pt x="109" y="124"/>
                </a:lnTo>
                <a:lnTo>
                  <a:pt x="109" y="123"/>
                </a:lnTo>
                <a:lnTo>
                  <a:pt x="108" y="123"/>
                </a:lnTo>
                <a:lnTo>
                  <a:pt x="106" y="120"/>
                </a:lnTo>
                <a:lnTo>
                  <a:pt x="105" y="119"/>
                </a:lnTo>
                <a:lnTo>
                  <a:pt x="104" y="117"/>
                </a:lnTo>
                <a:lnTo>
                  <a:pt x="102" y="113"/>
                </a:lnTo>
                <a:lnTo>
                  <a:pt x="101" y="111"/>
                </a:lnTo>
                <a:lnTo>
                  <a:pt x="101" y="109"/>
                </a:lnTo>
                <a:lnTo>
                  <a:pt x="100" y="106"/>
                </a:lnTo>
                <a:lnTo>
                  <a:pt x="100" y="104"/>
                </a:lnTo>
                <a:lnTo>
                  <a:pt x="100" y="102"/>
                </a:lnTo>
                <a:lnTo>
                  <a:pt x="100" y="100"/>
                </a:lnTo>
                <a:lnTo>
                  <a:pt x="101" y="96"/>
                </a:lnTo>
                <a:lnTo>
                  <a:pt x="101" y="94"/>
                </a:lnTo>
                <a:lnTo>
                  <a:pt x="101" y="93"/>
                </a:lnTo>
                <a:lnTo>
                  <a:pt x="102" y="91"/>
                </a:lnTo>
                <a:lnTo>
                  <a:pt x="103" y="89"/>
                </a:lnTo>
                <a:lnTo>
                  <a:pt x="104" y="88"/>
                </a:lnTo>
                <a:lnTo>
                  <a:pt x="107" y="83"/>
                </a:lnTo>
                <a:lnTo>
                  <a:pt x="108" y="82"/>
                </a:lnTo>
                <a:lnTo>
                  <a:pt x="108" y="81"/>
                </a:lnTo>
                <a:lnTo>
                  <a:pt x="108" y="81"/>
                </a:lnTo>
                <a:lnTo>
                  <a:pt x="107" y="80"/>
                </a:lnTo>
                <a:lnTo>
                  <a:pt x="107" y="78"/>
                </a:lnTo>
                <a:lnTo>
                  <a:pt x="106" y="77"/>
                </a:lnTo>
                <a:lnTo>
                  <a:pt x="105" y="74"/>
                </a:lnTo>
                <a:lnTo>
                  <a:pt x="104" y="71"/>
                </a:lnTo>
                <a:lnTo>
                  <a:pt x="103" y="69"/>
                </a:lnTo>
                <a:lnTo>
                  <a:pt x="103" y="68"/>
                </a:lnTo>
                <a:lnTo>
                  <a:pt x="102" y="65"/>
                </a:lnTo>
                <a:lnTo>
                  <a:pt x="102" y="63"/>
                </a:lnTo>
                <a:lnTo>
                  <a:pt x="102" y="57"/>
                </a:lnTo>
                <a:lnTo>
                  <a:pt x="101" y="56"/>
                </a:lnTo>
                <a:lnTo>
                  <a:pt x="101" y="54"/>
                </a:lnTo>
                <a:lnTo>
                  <a:pt x="101" y="52"/>
                </a:lnTo>
                <a:lnTo>
                  <a:pt x="100" y="51"/>
                </a:lnTo>
                <a:lnTo>
                  <a:pt x="100" y="50"/>
                </a:lnTo>
                <a:lnTo>
                  <a:pt x="100" y="50"/>
                </a:lnTo>
                <a:lnTo>
                  <a:pt x="98" y="48"/>
                </a:lnTo>
                <a:lnTo>
                  <a:pt x="97" y="47"/>
                </a:lnTo>
                <a:lnTo>
                  <a:pt x="97" y="46"/>
                </a:lnTo>
                <a:lnTo>
                  <a:pt x="97" y="45"/>
                </a:lnTo>
                <a:lnTo>
                  <a:pt x="97" y="45"/>
                </a:lnTo>
                <a:lnTo>
                  <a:pt x="97" y="44"/>
                </a:lnTo>
                <a:lnTo>
                  <a:pt x="97" y="43"/>
                </a:lnTo>
                <a:lnTo>
                  <a:pt x="97" y="43"/>
                </a:lnTo>
                <a:lnTo>
                  <a:pt x="97" y="41"/>
                </a:lnTo>
                <a:lnTo>
                  <a:pt x="99" y="35"/>
                </a:lnTo>
                <a:lnTo>
                  <a:pt x="99" y="34"/>
                </a:lnTo>
                <a:lnTo>
                  <a:pt x="100" y="33"/>
                </a:lnTo>
                <a:lnTo>
                  <a:pt x="100" y="32"/>
                </a:lnTo>
                <a:lnTo>
                  <a:pt x="101" y="31"/>
                </a:lnTo>
                <a:lnTo>
                  <a:pt x="101" y="30"/>
                </a:lnTo>
                <a:lnTo>
                  <a:pt x="102" y="30"/>
                </a:lnTo>
                <a:lnTo>
                  <a:pt x="102" y="30"/>
                </a:lnTo>
                <a:lnTo>
                  <a:pt x="103" y="30"/>
                </a:lnTo>
                <a:lnTo>
                  <a:pt x="103" y="30"/>
                </a:lnTo>
                <a:lnTo>
                  <a:pt x="104" y="30"/>
                </a:lnTo>
                <a:lnTo>
                  <a:pt x="104" y="31"/>
                </a:lnTo>
                <a:lnTo>
                  <a:pt x="106" y="31"/>
                </a:lnTo>
                <a:lnTo>
                  <a:pt x="108" y="30"/>
                </a:lnTo>
                <a:lnTo>
                  <a:pt x="109" y="30"/>
                </a:lnTo>
                <a:lnTo>
                  <a:pt x="113" y="29"/>
                </a:lnTo>
                <a:lnTo>
                  <a:pt x="119" y="27"/>
                </a:lnTo>
                <a:lnTo>
                  <a:pt x="121" y="26"/>
                </a:lnTo>
                <a:lnTo>
                  <a:pt x="124" y="25"/>
                </a:lnTo>
                <a:lnTo>
                  <a:pt x="125" y="25"/>
                </a:lnTo>
                <a:lnTo>
                  <a:pt x="125" y="25"/>
                </a:lnTo>
                <a:lnTo>
                  <a:pt x="126" y="25"/>
                </a:lnTo>
                <a:lnTo>
                  <a:pt x="127" y="25"/>
                </a:lnTo>
                <a:lnTo>
                  <a:pt x="127" y="25"/>
                </a:lnTo>
                <a:lnTo>
                  <a:pt x="128" y="25"/>
                </a:lnTo>
                <a:lnTo>
                  <a:pt x="129" y="26"/>
                </a:lnTo>
                <a:lnTo>
                  <a:pt x="132" y="29"/>
                </a:lnTo>
                <a:lnTo>
                  <a:pt x="133" y="29"/>
                </a:lnTo>
                <a:lnTo>
                  <a:pt x="133" y="30"/>
                </a:lnTo>
                <a:lnTo>
                  <a:pt x="134" y="30"/>
                </a:lnTo>
                <a:lnTo>
                  <a:pt x="135" y="30"/>
                </a:lnTo>
                <a:lnTo>
                  <a:pt x="136" y="30"/>
                </a:lnTo>
                <a:lnTo>
                  <a:pt x="136" y="30"/>
                </a:lnTo>
                <a:lnTo>
                  <a:pt x="137" y="29"/>
                </a:lnTo>
                <a:lnTo>
                  <a:pt x="138" y="29"/>
                </a:lnTo>
                <a:lnTo>
                  <a:pt x="140" y="29"/>
                </a:lnTo>
                <a:lnTo>
                  <a:pt x="143" y="27"/>
                </a:lnTo>
                <a:lnTo>
                  <a:pt x="144" y="26"/>
                </a:lnTo>
                <a:lnTo>
                  <a:pt x="146" y="26"/>
                </a:lnTo>
                <a:lnTo>
                  <a:pt x="147" y="26"/>
                </a:lnTo>
                <a:lnTo>
                  <a:pt x="148" y="26"/>
                </a:lnTo>
                <a:lnTo>
                  <a:pt x="148" y="26"/>
                </a:lnTo>
                <a:lnTo>
                  <a:pt x="149" y="27"/>
                </a:lnTo>
                <a:lnTo>
                  <a:pt x="150" y="27"/>
                </a:lnTo>
                <a:lnTo>
                  <a:pt x="153" y="30"/>
                </a:lnTo>
                <a:lnTo>
                  <a:pt x="154" y="30"/>
                </a:lnTo>
                <a:lnTo>
                  <a:pt x="156" y="31"/>
                </a:lnTo>
                <a:lnTo>
                  <a:pt x="157" y="32"/>
                </a:lnTo>
                <a:lnTo>
                  <a:pt x="158" y="32"/>
                </a:lnTo>
                <a:lnTo>
                  <a:pt x="159" y="33"/>
                </a:lnTo>
                <a:lnTo>
                  <a:pt x="159" y="34"/>
                </a:lnTo>
                <a:lnTo>
                  <a:pt x="160" y="34"/>
                </a:lnTo>
                <a:lnTo>
                  <a:pt x="161" y="34"/>
                </a:lnTo>
                <a:lnTo>
                  <a:pt x="163" y="35"/>
                </a:lnTo>
                <a:lnTo>
                  <a:pt x="164" y="36"/>
                </a:lnTo>
                <a:lnTo>
                  <a:pt x="166" y="36"/>
                </a:lnTo>
                <a:lnTo>
                  <a:pt x="167" y="37"/>
                </a:lnTo>
                <a:lnTo>
                  <a:pt x="168" y="37"/>
                </a:lnTo>
                <a:lnTo>
                  <a:pt x="170" y="37"/>
                </a:lnTo>
                <a:lnTo>
                  <a:pt x="171" y="37"/>
                </a:lnTo>
                <a:lnTo>
                  <a:pt x="172" y="36"/>
                </a:lnTo>
                <a:lnTo>
                  <a:pt x="174" y="36"/>
                </a:lnTo>
                <a:lnTo>
                  <a:pt x="175" y="35"/>
                </a:lnTo>
                <a:lnTo>
                  <a:pt x="176" y="35"/>
                </a:lnTo>
                <a:lnTo>
                  <a:pt x="178" y="33"/>
                </a:lnTo>
                <a:lnTo>
                  <a:pt x="179" y="33"/>
                </a:lnTo>
                <a:lnTo>
                  <a:pt x="180" y="32"/>
                </a:lnTo>
                <a:lnTo>
                  <a:pt x="182" y="32"/>
                </a:lnTo>
                <a:lnTo>
                  <a:pt x="183" y="31"/>
                </a:lnTo>
                <a:lnTo>
                  <a:pt x="188" y="31"/>
                </a:lnTo>
                <a:lnTo>
                  <a:pt x="189" y="31"/>
                </a:lnTo>
                <a:lnTo>
                  <a:pt x="190" y="30"/>
                </a:lnTo>
                <a:lnTo>
                  <a:pt x="191" y="30"/>
                </a:lnTo>
                <a:lnTo>
                  <a:pt x="192" y="29"/>
                </a:lnTo>
                <a:lnTo>
                  <a:pt x="194" y="28"/>
                </a:lnTo>
                <a:lnTo>
                  <a:pt x="196" y="27"/>
                </a:lnTo>
                <a:lnTo>
                  <a:pt x="197" y="26"/>
                </a:lnTo>
                <a:lnTo>
                  <a:pt x="198" y="26"/>
                </a:lnTo>
                <a:lnTo>
                  <a:pt x="201" y="25"/>
                </a:lnTo>
                <a:lnTo>
                  <a:pt x="201" y="25"/>
                </a:lnTo>
                <a:lnTo>
                  <a:pt x="201" y="25"/>
                </a:lnTo>
                <a:lnTo>
                  <a:pt x="202" y="24"/>
                </a:lnTo>
                <a:lnTo>
                  <a:pt x="203" y="24"/>
                </a:lnTo>
                <a:lnTo>
                  <a:pt x="204" y="22"/>
                </a:lnTo>
                <a:lnTo>
                  <a:pt x="205" y="20"/>
                </a:lnTo>
                <a:lnTo>
                  <a:pt x="205" y="19"/>
                </a:lnTo>
                <a:lnTo>
                  <a:pt x="206" y="18"/>
                </a:lnTo>
                <a:lnTo>
                  <a:pt x="207" y="15"/>
                </a:lnTo>
                <a:lnTo>
                  <a:pt x="208" y="12"/>
                </a:lnTo>
                <a:lnTo>
                  <a:pt x="209" y="11"/>
                </a:lnTo>
                <a:lnTo>
                  <a:pt x="209" y="10"/>
                </a:lnTo>
                <a:lnTo>
                  <a:pt x="210" y="9"/>
                </a:lnTo>
                <a:lnTo>
                  <a:pt x="210" y="9"/>
                </a:lnTo>
                <a:lnTo>
                  <a:pt x="211" y="8"/>
                </a:lnTo>
                <a:lnTo>
                  <a:pt x="213" y="7"/>
                </a:lnTo>
                <a:lnTo>
                  <a:pt x="218" y="5"/>
                </a:lnTo>
                <a:lnTo>
                  <a:pt x="221" y="3"/>
                </a:lnTo>
                <a:lnTo>
                  <a:pt x="223" y="2"/>
                </a:lnTo>
                <a:lnTo>
                  <a:pt x="225" y="2"/>
                </a:lnTo>
                <a:lnTo>
                  <a:pt x="227" y="1"/>
                </a:lnTo>
                <a:lnTo>
                  <a:pt x="230" y="0"/>
                </a:lnTo>
                <a:lnTo>
                  <a:pt x="230" y="0"/>
                </a:lnTo>
              </a:path>
            </a:pathLst>
          </a:custGeom>
          <a:noFill/>
          <a:ln w="26988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614" name="Freeform 267">
            <a:extLst>
              <a:ext uri="{FF2B5EF4-FFF2-40B4-BE49-F238E27FC236}">
                <a16:creationId xmlns:a16="http://schemas.microsoft.com/office/drawing/2014/main" id="{84064C0A-F335-4A83-BF7A-27AA5535FB85}"/>
              </a:ext>
            </a:extLst>
          </p:cNvPr>
          <p:cNvSpPr>
            <a:spLocks/>
          </p:cNvSpPr>
          <p:nvPr/>
        </p:nvSpPr>
        <p:spPr bwMode="auto">
          <a:xfrm>
            <a:off x="7498836" y="2129294"/>
            <a:ext cx="616523" cy="774475"/>
          </a:xfrm>
          <a:custGeom>
            <a:avLst/>
            <a:gdLst>
              <a:gd name="T0" fmla="*/ 405 w 605"/>
              <a:gd name="T1" fmla="*/ 2 h 760"/>
              <a:gd name="T2" fmla="*/ 424 w 605"/>
              <a:gd name="T3" fmla="*/ 15 h 760"/>
              <a:gd name="T4" fmla="*/ 433 w 605"/>
              <a:gd name="T5" fmla="*/ 31 h 760"/>
              <a:gd name="T6" fmla="*/ 439 w 605"/>
              <a:gd name="T7" fmla="*/ 47 h 760"/>
              <a:gd name="T8" fmla="*/ 477 w 605"/>
              <a:gd name="T9" fmla="*/ 46 h 760"/>
              <a:gd name="T10" fmla="*/ 476 w 605"/>
              <a:gd name="T11" fmla="*/ 57 h 760"/>
              <a:gd name="T12" fmla="*/ 518 w 605"/>
              <a:gd name="T13" fmla="*/ 73 h 760"/>
              <a:gd name="T14" fmla="*/ 556 w 605"/>
              <a:gd name="T15" fmla="*/ 93 h 760"/>
              <a:gd name="T16" fmla="*/ 574 w 605"/>
              <a:gd name="T17" fmla="*/ 109 h 760"/>
              <a:gd name="T18" fmla="*/ 605 w 605"/>
              <a:gd name="T19" fmla="*/ 153 h 760"/>
              <a:gd name="T20" fmla="*/ 594 w 605"/>
              <a:gd name="T21" fmla="*/ 192 h 760"/>
              <a:gd name="T22" fmla="*/ 589 w 605"/>
              <a:gd name="T23" fmla="*/ 226 h 760"/>
              <a:gd name="T24" fmla="*/ 578 w 605"/>
              <a:gd name="T25" fmla="*/ 251 h 760"/>
              <a:gd name="T26" fmla="*/ 554 w 605"/>
              <a:gd name="T27" fmla="*/ 252 h 760"/>
              <a:gd name="T28" fmla="*/ 540 w 605"/>
              <a:gd name="T29" fmla="*/ 279 h 760"/>
              <a:gd name="T30" fmla="*/ 547 w 605"/>
              <a:gd name="T31" fmla="*/ 288 h 760"/>
              <a:gd name="T32" fmla="*/ 550 w 605"/>
              <a:gd name="T33" fmla="*/ 303 h 760"/>
              <a:gd name="T34" fmla="*/ 549 w 605"/>
              <a:gd name="T35" fmla="*/ 314 h 760"/>
              <a:gd name="T36" fmla="*/ 568 w 605"/>
              <a:gd name="T37" fmla="*/ 324 h 760"/>
              <a:gd name="T38" fmla="*/ 569 w 605"/>
              <a:gd name="T39" fmla="*/ 368 h 760"/>
              <a:gd name="T40" fmla="*/ 571 w 605"/>
              <a:gd name="T41" fmla="*/ 394 h 760"/>
              <a:gd name="T42" fmla="*/ 575 w 605"/>
              <a:gd name="T43" fmla="*/ 429 h 760"/>
              <a:gd name="T44" fmla="*/ 573 w 605"/>
              <a:gd name="T45" fmla="*/ 471 h 760"/>
              <a:gd name="T46" fmla="*/ 572 w 605"/>
              <a:gd name="T47" fmla="*/ 510 h 760"/>
              <a:gd name="T48" fmla="*/ 555 w 605"/>
              <a:gd name="T49" fmla="*/ 538 h 760"/>
              <a:gd name="T50" fmla="*/ 548 w 605"/>
              <a:gd name="T51" fmla="*/ 553 h 760"/>
              <a:gd name="T52" fmla="*/ 546 w 605"/>
              <a:gd name="T53" fmla="*/ 570 h 760"/>
              <a:gd name="T54" fmla="*/ 548 w 605"/>
              <a:gd name="T55" fmla="*/ 596 h 760"/>
              <a:gd name="T56" fmla="*/ 526 w 605"/>
              <a:gd name="T57" fmla="*/ 624 h 760"/>
              <a:gd name="T58" fmla="*/ 497 w 605"/>
              <a:gd name="T59" fmla="*/ 638 h 760"/>
              <a:gd name="T60" fmla="*/ 498 w 605"/>
              <a:gd name="T61" fmla="*/ 686 h 760"/>
              <a:gd name="T62" fmla="*/ 476 w 605"/>
              <a:gd name="T63" fmla="*/ 710 h 760"/>
              <a:gd name="T64" fmla="*/ 473 w 605"/>
              <a:gd name="T65" fmla="*/ 745 h 760"/>
              <a:gd name="T66" fmla="*/ 452 w 605"/>
              <a:gd name="T67" fmla="*/ 760 h 760"/>
              <a:gd name="T68" fmla="*/ 414 w 605"/>
              <a:gd name="T69" fmla="*/ 726 h 760"/>
              <a:gd name="T70" fmla="*/ 382 w 605"/>
              <a:gd name="T71" fmla="*/ 660 h 760"/>
              <a:gd name="T72" fmla="*/ 336 w 605"/>
              <a:gd name="T73" fmla="*/ 643 h 760"/>
              <a:gd name="T74" fmla="*/ 312 w 605"/>
              <a:gd name="T75" fmla="*/ 608 h 760"/>
              <a:gd name="T76" fmla="*/ 272 w 605"/>
              <a:gd name="T77" fmla="*/ 556 h 760"/>
              <a:gd name="T78" fmla="*/ 252 w 605"/>
              <a:gd name="T79" fmla="*/ 521 h 760"/>
              <a:gd name="T80" fmla="*/ 199 w 605"/>
              <a:gd name="T81" fmla="*/ 491 h 760"/>
              <a:gd name="T82" fmla="*/ 167 w 605"/>
              <a:gd name="T83" fmla="*/ 493 h 760"/>
              <a:gd name="T84" fmla="*/ 139 w 605"/>
              <a:gd name="T85" fmla="*/ 458 h 760"/>
              <a:gd name="T86" fmla="*/ 101 w 605"/>
              <a:gd name="T87" fmla="*/ 426 h 760"/>
              <a:gd name="T88" fmla="*/ 94 w 605"/>
              <a:gd name="T89" fmla="*/ 373 h 760"/>
              <a:gd name="T90" fmla="*/ 68 w 605"/>
              <a:gd name="T91" fmla="*/ 344 h 760"/>
              <a:gd name="T92" fmla="*/ 49 w 605"/>
              <a:gd name="T93" fmla="*/ 302 h 760"/>
              <a:gd name="T94" fmla="*/ 45 w 605"/>
              <a:gd name="T95" fmla="*/ 266 h 760"/>
              <a:gd name="T96" fmla="*/ 2 w 605"/>
              <a:gd name="T97" fmla="*/ 229 h 760"/>
              <a:gd name="T98" fmla="*/ 25 w 605"/>
              <a:gd name="T99" fmla="*/ 197 h 760"/>
              <a:gd name="T100" fmla="*/ 47 w 605"/>
              <a:gd name="T101" fmla="*/ 147 h 760"/>
              <a:gd name="T102" fmla="*/ 89 w 605"/>
              <a:gd name="T103" fmla="*/ 123 h 760"/>
              <a:gd name="T104" fmla="*/ 117 w 605"/>
              <a:gd name="T105" fmla="*/ 127 h 760"/>
              <a:gd name="T106" fmla="*/ 134 w 605"/>
              <a:gd name="T107" fmla="*/ 112 h 760"/>
              <a:gd name="T108" fmla="*/ 176 w 605"/>
              <a:gd name="T109" fmla="*/ 104 h 760"/>
              <a:gd name="T110" fmla="*/ 220 w 605"/>
              <a:gd name="T111" fmla="*/ 112 h 760"/>
              <a:gd name="T112" fmla="*/ 241 w 605"/>
              <a:gd name="T113" fmla="*/ 85 h 760"/>
              <a:gd name="T114" fmla="*/ 283 w 605"/>
              <a:gd name="T115" fmla="*/ 58 h 760"/>
              <a:gd name="T116" fmla="*/ 324 w 605"/>
              <a:gd name="T117" fmla="*/ 51 h 760"/>
              <a:gd name="T118" fmla="*/ 353 w 605"/>
              <a:gd name="T119" fmla="*/ 64 h 760"/>
              <a:gd name="T120" fmla="*/ 366 w 605"/>
              <a:gd name="T121" fmla="*/ 34 h 760"/>
              <a:gd name="T122" fmla="*/ 378 w 605"/>
              <a:gd name="T123" fmla="*/ 15 h 760"/>
              <a:gd name="T124" fmla="*/ 393 w 605"/>
              <a:gd name="T125" fmla="*/ 1 h 7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605" h="760">
                <a:moveTo>
                  <a:pt x="395" y="0"/>
                </a:moveTo>
                <a:lnTo>
                  <a:pt x="395" y="1"/>
                </a:lnTo>
                <a:lnTo>
                  <a:pt x="395" y="1"/>
                </a:lnTo>
                <a:lnTo>
                  <a:pt x="395" y="1"/>
                </a:lnTo>
                <a:lnTo>
                  <a:pt x="395" y="3"/>
                </a:lnTo>
                <a:lnTo>
                  <a:pt x="395" y="4"/>
                </a:lnTo>
                <a:lnTo>
                  <a:pt x="395" y="5"/>
                </a:lnTo>
                <a:lnTo>
                  <a:pt x="396" y="7"/>
                </a:lnTo>
                <a:lnTo>
                  <a:pt x="396" y="7"/>
                </a:lnTo>
                <a:lnTo>
                  <a:pt x="397" y="8"/>
                </a:lnTo>
                <a:lnTo>
                  <a:pt x="397" y="8"/>
                </a:lnTo>
                <a:lnTo>
                  <a:pt x="398" y="8"/>
                </a:lnTo>
                <a:lnTo>
                  <a:pt x="399" y="8"/>
                </a:lnTo>
                <a:lnTo>
                  <a:pt x="399" y="8"/>
                </a:lnTo>
                <a:lnTo>
                  <a:pt x="400" y="8"/>
                </a:lnTo>
                <a:lnTo>
                  <a:pt x="400" y="7"/>
                </a:lnTo>
                <a:lnTo>
                  <a:pt x="401" y="6"/>
                </a:lnTo>
                <a:lnTo>
                  <a:pt x="403" y="4"/>
                </a:lnTo>
                <a:lnTo>
                  <a:pt x="404" y="3"/>
                </a:lnTo>
                <a:lnTo>
                  <a:pt x="404" y="3"/>
                </a:lnTo>
                <a:lnTo>
                  <a:pt x="405" y="2"/>
                </a:lnTo>
                <a:lnTo>
                  <a:pt x="406" y="2"/>
                </a:lnTo>
                <a:lnTo>
                  <a:pt x="407" y="2"/>
                </a:lnTo>
                <a:lnTo>
                  <a:pt x="407" y="2"/>
                </a:lnTo>
                <a:lnTo>
                  <a:pt x="408" y="2"/>
                </a:lnTo>
                <a:lnTo>
                  <a:pt x="408" y="4"/>
                </a:lnTo>
                <a:lnTo>
                  <a:pt x="410" y="6"/>
                </a:lnTo>
                <a:lnTo>
                  <a:pt x="412" y="8"/>
                </a:lnTo>
                <a:lnTo>
                  <a:pt x="413" y="10"/>
                </a:lnTo>
                <a:lnTo>
                  <a:pt x="413" y="11"/>
                </a:lnTo>
                <a:lnTo>
                  <a:pt x="414" y="14"/>
                </a:lnTo>
                <a:lnTo>
                  <a:pt x="415" y="15"/>
                </a:lnTo>
                <a:lnTo>
                  <a:pt x="415" y="15"/>
                </a:lnTo>
                <a:lnTo>
                  <a:pt x="415" y="16"/>
                </a:lnTo>
                <a:lnTo>
                  <a:pt x="416" y="16"/>
                </a:lnTo>
                <a:lnTo>
                  <a:pt x="417" y="16"/>
                </a:lnTo>
                <a:lnTo>
                  <a:pt x="417" y="16"/>
                </a:lnTo>
                <a:lnTo>
                  <a:pt x="418" y="16"/>
                </a:lnTo>
                <a:lnTo>
                  <a:pt x="419" y="16"/>
                </a:lnTo>
                <a:lnTo>
                  <a:pt x="422" y="15"/>
                </a:lnTo>
                <a:lnTo>
                  <a:pt x="423" y="15"/>
                </a:lnTo>
                <a:lnTo>
                  <a:pt x="424" y="15"/>
                </a:lnTo>
                <a:lnTo>
                  <a:pt x="426" y="14"/>
                </a:lnTo>
                <a:lnTo>
                  <a:pt x="427" y="13"/>
                </a:lnTo>
                <a:lnTo>
                  <a:pt x="428" y="12"/>
                </a:lnTo>
                <a:lnTo>
                  <a:pt x="429" y="11"/>
                </a:lnTo>
                <a:lnTo>
                  <a:pt x="430" y="10"/>
                </a:lnTo>
                <a:lnTo>
                  <a:pt x="430" y="11"/>
                </a:lnTo>
                <a:lnTo>
                  <a:pt x="430" y="12"/>
                </a:lnTo>
                <a:lnTo>
                  <a:pt x="432" y="14"/>
                </a:lnTo>
                <a:lnTo>
                  <a:pt x="433" y="15"/>
                </a:lnTo>
                <a:lnTo>
                  <a:pt x="434" y="17"/>
                </a:lnTo>
                <a:lnTo>
                  <a:pt x="435" y="19"/>
                </a:lnTo>
                <a:lnTo>
                  <a:pt x="435" y="20"/>
                </a:lnTo>
                <a:lnTo>
                  <a:pt x="436" y="21"/>
                </a:lnTo>
                <a:lnTo>
                  <a:pt x="436" y="22"/>
                </a:lnTo>
                <a:lnTo>
                  <a:pt x="436" y="24"/>
                </a:lnTo>
                <a:lnTo>
                  <a:pt x="436" y="25"/>
                </a:lnTo>
                <a:lnTo>
                  <a:pt x="436" y="25"/>
                </a:lnTo>
                <a:lnTo>
                  <a:pt x="436" y="26"/>
                </a:lnTo>
                <a:lnTo>
                  <a:pt x="435" y="27"/>
                </a:lnTo>
                <a:lnTo>
                  <a:pt x="435" y="28"/>
                </a:lnTo>
                <a:lnTo>
                  <a:pt x="433" y="31"/>
                </a:lnTo>
                <a:lnTo>
                  <a:pt x="431" y="33"/>
                </a:lnTo>
                <a:lnTo>
                  <a:pt x="430" y="34"/>
                </a:lnTo>
                <a:lnTo>
                  <a:pt x="429" y="38"/>
                </a:lnTo>
                <a:lnTo>
                  <a:pt x="428" y="39"/>
                </a:lnTo>
                <a:lnTo>
                  <a:pt x="428" y="40"/>
                </a:lnTo>
                <a:lnTo>
                  <a:pt x="427" y="41"/>
                </a:lnTo>
                <a:lnTo>
                  <a:pt x="427" y="42"/>
                </a:lnTo>
                <a:lnTo>
                  <a:pt x="427" y="43"/>
                </a:lnTo>
                <a:lnTo>
                  <a:pt x="427" y="43"/>
                </a:lnTo>
                <a:lnTo>
                  <a:pt x="427" y="44"/>
                </a:lnTo>
                <a:lnTo>
                  <a:pt x="428" y="45"/>
                </a:lnTo>
                <a:lnTo>
                  <a:pt x="428" y="45"/>
                </a:lnTo>
                <a:lnTo>
                  <a:pt x="429" y="45"/>
                </a:lnTo>
                <a:lnTo>
                  <a:pt x="429" y="46"/>
                </a:lnTo>
                <a:lnTo>
                  <a:pt x="430" y="46"/>
                </a:lnTo>
                <a:lnTo>
                  <a:pt x="431" y="46"/>
                </a:lnTo>
                <a:lnTo>
                  <a:pt x="435" y="47"/>
                </a:lnTo>
                <a:lnTo>
                  <a:pt x="436" y="47"/>
                </a:lnTo>
                <a:lnTo>
                  <a:pt x="437" y="48"/>
                </a:lnTo>
                <a:lnTo>
                  <a:pt x="438" y="47"/>
                </a:lnTo>
                <a:lnTo>
                  <a:pt x="439" y="47"/>
                </a:lnTo>
                <a:lnTo>
                  <a:pt x="440" y="47"/>
                </a:lnTo>
                <a:lnTo>
                  <a:pt x="442" y="46"/>
                </a:lnTo>
                <a:lnTo>
                  <a:pt x="445" y="45"/>
                </a:lnTo>
                <a:lnTo>
                  <a:pt x="447" y="44"/>
                </a:lnTo>
                <a:lnTo>
                  <a:pt x="448" y="44"/>
                </a:lnTo>
                <a:lnTo>
                  <a:pt x="449" y="44"/>
                </a:lnTo>
                <a:lnTo>
                  <a:pt x="452" y="44"/>
                </a:lnTo>
                <a:lnTo>
                  <a:pt x="454" y="44"/>
                </a:lnTo>
                <a:lnTo>
                  <a:pt x="455" y="44"/>
                </a:lnTo>
                <a:lnTo>
                  <a:pt x="458" y="44"/>
                </a:lnTo>
                <a:lnTo>
                  <a:pt x="461" y="45"/>
                </a:lnTo>
                <a:lnTo>
                  <a:pt x="463" y="45"/>
                </a:lnTo>
                <a:lnTo>
                  <a:pt x="464" y="45"/>
                </a:lnTo>
                <a:lnTo>
                  <a:pt x="465" y="45"/>
                </a:lnTo>
                <a:lnTo>
                  <a:pt x="469" y="44"/>
                </a:lnTo>
                <a:lnTo>
                  <a:pt x="471" y="44"/>
                </a:lnTo>
                <a:lnTo>
                  <a:pt x="472" y="44"/>
                </a:lnTo>
                <a:lnTo>
                  <a:pt x="473" y="45"/>
                </a:lnTo>
                <a:lnTo>
                  <a:pt x="474" y="45"/>
                </a:lnTo>
                <a:lnTo>
                  <a:pt x="475" y="45"/>
                </a:lnTo>
                <a:lnTo>
                  <a:pt x="477" y="46"/>
                </a:lnTo>
                <a:lnTo>
                  <a:pt x="478" y="47"/>
                </a:lnTo>
                <a:lnTo>
                  <a:pt x="479" y="47"/>
                </a:lnTo>
                <a:lnTo>
                  <a:pt x="479" y="48"/>
                </a:lnTo>
                <a:lnTo>
                  <a:pt x="479" y="48"/>
                </a:lnTo>
                <a:lnTo>
                  <a:pt x="479" y="48"/>
                </a:lnTo>
                <a:lnTo>
                  <a:pt x="479" y="49"/>
                </a:lnTo>
                <a:lnTo>
                  <a:pt x="479" y="49"/>
                </a:lnTo>
                <a:lnTo>
                  <a:pt x="476" y="50"/>
                </a:lnTo>
                <a:lnTo>
                  <a:pt x="475" y="51"/>
                </a:lnTo>
                <a:lnTo>
                  <a:pt x="474" y="51"/>
                </a:lnTo>
                <a:lnTo>
                  <a:pt x="474" y="52"/>
                </a:lnTo>
                <a:lnTo>
                  <a:pt x="473" y="52"/>
                </a:lnTo>
                <a:lnTo>
                  <a:pt x="473" y="53"/>
                </a:lnTo>
                <a:lnTo>
                  <a:pt x="473" y="53"/>
                </a:lnTo>
                <a:lnTo>
                  <a:pt x="473" y="54"/>
                </a:lnTo>
                <a:lnTo>
                  <a:pt x="473" y="54"/>
                </a:lnTo>
                <a:lnTo>
                  <a:pt x="473" y="54"/>
                </a:lnTo>
                <a:lnTo>
                  <a:pt x="474" y="55"/>
                </a:lnTo>
                <a:lnTo>
                  <a:pt x="474" y="55"/>
                </a:lnTo>
                <a:lnTo>
                  <a:pt x="474" y="56"/>
                </a:lnTo>
                <a:lnTo>
                  <a:pt x="476" y="57"/>
                </a:lnTo>
                <a:lnTo>
                  <a:pt x="477" y="58"/>
                </a:lnTo>
                <a:lnTo>
                  <a:pt x="478" y="59"/>
                </a:lnTo>
                <a:lnTo>
                  <a:pt x="479" y="60"/>
                </a:lnTo>
                <a:lnTo>
                  <a:pt x="484" y="62"/>
                </a:lnTo>
                <a:lnTo>
                  <a:pt x="487" y="64"/>
                </a:lnTo>
                <a:lnTo>
                  <a:pt x="489" y="65"/>
                </a:lnTo>
                <a:lnTo>
                  <a:pt x="494" y="69"/>
                </a:lnTo>
                <a:lnTo>
                  <a:pt x="496" y="70"/>
                </a:lnTo>
                <a:lnTo>
                  <a:pt x="497" y="71"/>
                </a:lnTo>
                <a:lnTo>
                  <a:pt x="499" y="72"/>
                </a:lnTo>
                <a:lnTo>
                  <a:pt x="500" y="72"/>
                </a:lnTo>
                <a:lnTo>
                  <a:pt x="502" y="73"/>
                </a:lnTo>
                <a:lnTo>
                  <a:pt x="503" y="73"/>
                </a:lnTo>
                <a:lnTo>
                  <a:pt x="505" y="74"/>
                </a:lnTo>
                <a:lnTo>
                  <a:pt x="507" y="74"/>
                </a:lnTo>
                <a:lnTo>
                  <a:pt x="509" y="74"/>
                </a:lnTo>
                <a:lnTo>
                  <a:pt x="511" y="74"/>
                </a:lnTo>
                <a:lnTo>
                  <a:pt x="513" y="74"/>
                </a:lnTo>
                <a:lnTo>
                  <a:pt x="514" y="74"/>
                </a:lnTo>
                <a:lnTo>
                  <a:pt x="516" y="74"/>
                </a:lnTo>
                <a:lnTo>
                  <a:pt x="518" y="73"/>
                </a:lnTo>
                <a:lnTo>
                  <a:pt x="519" y="73"/>
                </a:lnTo>
                <a:lnTo>
                  <a:pt x="524" y="72"/>
                </a:lnTo>
                <a:lnTo>
                  <a:pt x="526" y="72"/>
                </a:lnTo>
                <a:lnTo>
                  <a:pt x="527" y="71"/>
                </a:lnTo>
                <a:lnTo>
                  <a:pt x="529" y="71"/>
                </a:lnTo>
                <a:lnTo>
                  <a:pt x="530" y="72"/>
                </a:lnTo>
                <a:lnTo>
                  <a:pt x="532" y="72"/>
                </a:lnTo>
                <a:lnTo>
                  <a:pt x="533" y="72"/>
                </a:lnTo>
                <a:lnTo>
                  <a:pt x="534" y="73"/>
                </a:lnTo>
                <a:lnTo>
                  <a:pt x="535" y="74"/>
                </a:lnTo>
                <a:lnTo>
                  <a:pt x="536" y="74"/>
                </a:lnTo>
                <a:lnTo>
                  <a:pt x="537" y="75"/>
                </a:lnTo>
                <a:lnTo>
                  <a:pt x="538" y="77"/>
                </a:lnTo>
                <a:lnTo>
                  <a:pt x="542" y="81"/>
                </a:lnTo>
                <a:lnTo>
                  <a:pt x="544" y="83"/>
                </a:lnTo>
                <a:lnTo>
                  <a:pt x="545" y="84"/>
                </a:lnTo>
                <a:lnTo>
                  <a:pt x="548" y="87"/>
                </a:lnTo>
                <a:lnTo>
                  <a:pt x="552" y="91"/>
                </a:lnTo>
                <a:lnTo>
                  <a:pt x="553" y="92"/>
                </a:lnTo>
                <a:lnTo>
                  <a:pt x="554" y="92"/>
                </a:lnTo>
                <a:lnTo>
                  <a:pt x="556" y="93"/>
                </a:lnTo>
                <a:lnTo>
                  <a:pt x="557" y="93"/>
                </a:lnTo>
                <a:lnTo>
                  <a:pt x="562" y="94"/>
                </a:lnTo>
                <a:lnTo>
                  <a:pt x="563" y="94"/>
                </a:lnTo>
                <a:lnTo>
                  <a:pt x="564" y="95"/>
                </a:lnTo>
                <a:lnTo>
                  <a:pt x="566" y="95"/>
                </a:lnTo>
                <a:lnTo>
                  <a:pt x="567" y="96"/>
                </a:lnTo>
                <a:lnTo>
                  <a:pt x="568" y="97"/>
                </a:lnTo>
                <a:lnTo>
                  <a:pt x="569" y="97"/>
                </a:lnTo>
                <a:lnTo>
                  <a:pt x="570" y="98"/>
                </a:lnTo>
                <a:lnTo>
                  <a:pt x="570" y="99"/>
                </a:lnTo>
                <a:lnTo>
                  <a:pt x="571" y="99"/>
                </a:lnTo>
                <a:lnTo>
                  <a:pt x="571" y="100"/>
                </a:lnTo>
                <a:lnTo>
                  <a:pt x="571" y="101"/>
                </a:lnTo>
                <a:lnTo>
                  <a:pt x="571" y="102"/>
                </a:lnTo>
                <a:lnTo>
                  <a:pt x="572" y="106"/>
                </a:lnTo>
                <a:lnTo>
                  <a:pt x="572" y="107"/>
                </a:lnTo>
                <a:lnTo>
                  <a:pt x="573" y="107"/>
                </a:lnTo>
                <a:lnTo>
                  <a:pt x="573" y="108"/>
                </a:lnTo>
                <a:lnTo>
                  <a:pt x="573" y="108"/>
                </a:lnTo>
                <a:lnTo>
                  <a:pt x="574" y="108"/>
                </a:lnTo>
                <a:lnTo>
                  <a:pt x="574" y="109"/>
                </a:lnTo>
                <a:lnTo>
                  <a:pt x="575" y="109"/>
                </a:lnTo>
                <a:lnTo>
                  <a:pt x="579" y="110"/>
                </a:lnTo>
                <a:lnTo>
                  <a:pt x="583" y="111"/>
                </a:lnTo>
                <a:lnTo>
                  <a:pt x="586" y="112"/>
                </a:lnTo>
                <a:lnTo>
                  <a:pt x="588" y="113"/>
                </a:lnTo>
                <a:lnTo>
                  <a:pt x="591" y="114"/>
                </a:lnTo>
                <a:lnTo>
                  <a:pt x="600" y="119"/>
                </a:lnTo>
                <a:lnTo>
                  <a:pt x="601" y="120"/>
                </a:lnTo>
                <a:lnTo>
                  <a:pt x="602" y="120"/>
                </a:lnTo>
                <a:lnTo>
                  <a:pt x="602" y="121"/>
                </a:lnTo>
                <a:lnTo>
                  <a:pt x="603" y="121"/>
                </a:lnTo>
                <a:lnTo>
                  <a:pt x="603" y="122"/>
                </a:lnTo>
                <a:lnTo>
                  <a:pt x="603" y="123"/>
                </a:lnTo>
                <a:lnTo>
                  <a:pt x="603" y="130"/>
                </a:lnTo>
                <a:lnTo>
                  <a:pt x="603" y="132"/>
                </a:lnTo>
                <a:lnTo>
                  <a:pt x="604" y="137"/>
                </a:lnTo>
                <a:lnTo>
                  <a:pt x="604" y="143"/>
                </a:lnTo>
                <a:lnTo>
                  <a:pt x="605" y="145"/>
                </a:lnTo>
                <a:lnTo>
                  <a:pt x="605" y="150"/>
                </a:lnTo>
                <a:lnTo>
                  <a:pt x="605" y="152"/>
                </a:lnTo>
                <a:lnTo>
                  <a:pt x="605" y="153"/>
                </a:lnTo>
                <a:lnTo>
                  <a:pt x="605" y="154"/>
                </a:lnTo>
                <a:lnTo>
                  <a:pt x="604" y="155"/>
                </a:lnTo>
                <a:lnTo>
                  <a:pt x="604" y="156"/>
                </a:lnTo>
                <a:lnTo>
                  <a:pt x="604" y="157"/>
                </a:lnTo>
                <a:lnTo>
                  <a:pt x="603" y="158"/>
                </a:lnTo>
                <a:lnTo>
                  <a:pt x="600" y="160"/>
                </a:lnTo>
                <a:lnTo>
                  <a:pt x="600" y="160"/>
                </a:lnTo>
                <a:lnTo>
                  <a:pt x="599" y="161"/>
                </a:lnTo>
                <a:lnTo>
                  <a:pt x="598" y="162"/>
                </a:lnTo>
                <a:lnTo>
                  <a:pt x="598" y="163"/>
                </a:lnTo>
                <a:lnTo>
                  <a:pt x="597" y="165"/>
                </a:lnTo>
                <a:lnTo>
                  <a:pt x="596" y="168"/>
                </a:lnTo>
                <a:lnTo>
                  <a:pt x="595" y="172"/>
                </a:lnTo>
                <a:lnTo>
                  <a:pt x="594" y="174"/>
                </a:lnTo>
                <a:lnTo>
                  <a:pt x="594" y="176"/>
                </a:lnTo>
                <a:lnTo>
                  <a:pt x="593" y="182"/>
                </a:lnTo>
                <a:lnTo>
                  <a:pt x="593" y="183"/>
                </a:lnTo>
                <a:lnTo>
                  <a:pt x="593" y="186"/>
                </a:lnTo>
                <a:lnTo>
                  <a:pt x="594" y="189"/>
                </a:lnTo>
                <a:lnTo>
                  <a:pt x="594" y="191"/>
                </a:lnTo>
                <a:lnTo>
                  <a:pt x="594" y="192"/>
                </a:lnTo>
                <a:lnTo>
                  <a:pt x="593" y="194"/>
                </a:lnTo>
                <a:lnTo>
                  <a:pt x="593" y="195"/>
                </a:lnTo>
                <a:lnTo>
                  <a:pt x="593" y="197"/>
                </a:lnTo>
                <a:lnTo>
                  <a:pt x="592" y="199"/>
                </a:lnTo>
                <a:lnTo>
                  <a:pt x="591" y="203"/>
                </a:lnTo>
                <a:lnTo>
                  <a:pt x="590" y="204"/>
                </a:lnTo>
                <a:lnTo>
                  <a:pt x="590" y="205"/>
                </a:lnTo>
                <a:lnTo>
                  <a:pt x="590" y="206"/>
                </a:lnTo>
                <a:lnTo>
                  <a:pt x="590" y="207"/>
                </a:lnTo>
                <a:lnTo>
                  <a:pt x="590" y="209"/>
                </a:lnTo>
                <a:lnTo>
                  <a:pt x="590" y="213"/>
                </a:lnTo>
                <a:lnTo>
                  <a:pt x="590" y="215"/>
                </a:lnTo>
                <a:lnTo>
                  <a:pt x="590" y="216"/>
                </a:lnTo>
                <a:lnTo>
                  <a:pt x="589" y="218"/>
                </a:lnTo>
                <a:lnTo>
                  <a:pt x="589" y="219"/>
                </a:lnTo>
                <a:lnTo>
                  <a:pt x="589" y="221"/>
                </a:lnTo>
                <a:lnTo>
                  <a:pt x="588" y="223"/>
                </a:lnTo>
                <a:lnTo>
                  <a:pt x="588" y="224"/>
                </a:lnTo>
                <a:lnTo>
                  <a:pt x="588" y="225"/>
                </a:lnTo>
                <a:lnTo>
                  <a:pt x="588" y="226"/>
                </a:lnTo>
                <a:lnTo>
                  <a:pt x="589" y="226"/>
                </a:lnTo>
                <a:lnTo>
                  <a:pt x="589" y="227"/>
                </a:lnTo>
                <a:lnTo>
                  <a:pt x="591" y="228"/>
                </a:lnTo>
                <a:lnTo>
                  <a:pt x="592" y="228"/>
                </a:lnTo>
                <a:lnTo>
                  <a:pt x="593" y="229"/>
                </a:lnTo>
                <a:lnTo>
                  <a:pt x="594" y="230"/>
                </a:lnTo>
                <a:lnTo>
                  <a:pt x="594" y="231"/>
                </a:lnTo>
                <a:lnTo>
                  <a:pt x="594" y="232"/>
                </a:lnTo>
                <a:lnTo>
                  <a:pt x="594" y="233"/>
                </a:lnTo>
                <a:lnTo>
                  <a:pt x="594" y="233"/>
                </a:lnTo>
                <a:lnTo>
                  <a:pt x="594" y="234"/>
                </a:lnTo>
                <a:lnTo>
                  <a:pt x="593" y="235"/>
                </a:lnTo>
                <a:lnTo>
                  <a:pt x="593" y="236"/>
                </a:lnTo>
                <a:lnTo>
                  <a:pt x="592" y="236"/>
                </a:lnTo>
                <a:lnTo>
                  <a:pt x="590" y="238"/>
                </a:lnTo>
                <a:lnTo>
                  <a:pt x="586" y="241"/>
                </a:lnTo>
                <a:lnTo>
                  <a:pt x="585" y="243"/>
                </a:lnTo>
                <a:lnTo>
                  <a:pt x="583" y="244"/>
                </a:lnTo>
                <a:lnTo>
                  <a:pt x="582" y="245"/>
                </a:lnTo>
                <a:lnTo>
                  <a:pt x="580" y="249"/>
                </a:lnTo>
                <a:lnTo>
                  <a:pt x="579" y="250"/>
                </a:lnTo>
                <a:lnTo>
                  <a:pt x="578" y="251"/>
                </a:lnTo>
                <a:lnTo>
                  <a:pt x="577" y="251"/>
                </a:lnTo>
                <a:lnTo>
                  <a:pt x="577" y="252"/>
                </a:lnTo>
                <a:lnTo>
                  <a:pt x="576" y="252"/>
                </a:lnTo>
                <a:lnTo>
                  <a:pt x="575" y="252"/>
                </a:lnTo>
                <a:lnTo>
                  <a:pt x="574" y="252"/>
                </a:lnTo>
                <a:lnTo>
                  <a:pt x="574" y="252"/>
                </a:lnTo>
                <a:lnTo>
                  <a:pt x="573" y="252"/>
                </a:lnTo>
                <a:lnTo>
                  <a:pt x="572" y="252"/>
                </a:lnTo>
                <a:lnTo>
                  <a:pt x="571" y="251"/>
                </a:lnTo>
                <a:lnTo>
                  <a:pt x="567" y="249"/>
                </a:lnTo>
                <a:lnTo>
                  <a:pt x="566" y="249"/>
                </a:lnTo>
                <a:lnTo>
                  <a:pt x="566" y="248"/>
                </a:lnTo>
                <a:lnTo>
                  <a:pt x="565" y="248"/>
                </a:lnTo>
                <a:lnTo>
                  <a:pt x="564" y="248"/>
                </a:lnTo>
                <a:lnTo>
                  <a:pt x="562" y="248"/>
                </a:lnTo>
                <a:lnTo>
                  <a:pt x="561" y="249"/>
                </a:lnTo>
                <a:lnTo>
                  <a:pt x="560" y="249"/>
                </a:lnTo>
                <a:lnTo>
                  <a:pt x="559" y="250"/>
                </a:lnTo>
                <a:lnTo>
                  <a:pt x="557" y="251"/>
                </a:lnTo>
                <a:lnTo>
                  <a:pt x="555" y="251"/>
                </a:lnTo>
                <a:lnTo>
                  <a:pt x="554" y="252"/>
                </a:lnTo>
                <a:lnTo>
                  <a:pt x="552" y="254"/>
                </a:lnTo>
                <a:lnTo>
                  <a:pt x="551" y="254"/>
                </a:lnTo>
                <a:lnTo>
                  <a:pt x="550" y="256"/>
                </a:lnTo>
                <a:lnTo>
                  <a:pt x="549" y="257"/>
                </a:lnTo>
                <a:lnTo>
                  <a:pt x="547" y="258"/>
                </a:lnTo>
                <a:lnTo>
                  <a:pt x="546" y="259"/>
                </a:lnTo>
                <a:lnTo>
                  <a:pt x="545" y="261"/>
                </a:lnTo>
                <a:lnTo>
                  <a:pt x="541" y="266"/>
                </a:lnTo>
                <a:lnTo>
                  <a:pt x="540" y="268"/>
                </a:lnTo>
                <a:lnTo>
                  <a:pt x="539" y="269"/>
                </a:lnTo>
                <a:lnTo>
                  <a:pt x="539" y="270"/>
                </a:lnTo>
                <a:lnTo>
                  <a:pt x="538" y="271"/>
                </a:lnTo>
                <a:lnTo>
                  <a:pt x="538" y="273"/>
                </a:lnTo>
                <a:lnTo>
                  <a:pt x="538" y="274"/>
                </a:lnTo>
                <a:lnTo>
                  <a:pt x="538" y="275"/>
                </a:lnTo>
                <a:lnTo>
                  <a:pt x="538" y="276"/>
                </a:lnTo>
                <a:lnTo>
                  <a:pt x="538" y="277"/>
                </a:lnTo>
                <a:lnTo>
                  <a:pt x="539" y="278"/>
                </a:lnTo>
                <a:lnTo>
                  <a:pt x="539" y="278"/>
                </a:lnTo>
                <a:lnTo>
                  <a:pt x="540" y="279"/>
                </a:lnTo>
                <a:lnTo>
                  <a:pt x="540" y="279"/>
                </a:lnTo>
                <a:lnTo>
                  <a:pt x="541" y="279"/>
                </a:lnTo>
                <a:lnTo>
                  <a:pt x="542" y="279"/>
                </a:lnTo>
                <a:lnTo>
                  <a:pt x="543" y="279"/>
                </a:lnTo>
                <a:lnTo>
                  <a:pt x="545" y="279"/>
                </a:lnTo>
                <a:lnTo>
                  <a:pt x="547" y="279"/>
                </a:lnTo>
                <a:lnTo>
                  <a:pt x="549" y="279"/>
                </a:lnTo>
                <a:lnTo>
                  <a:pt x="550" y="279"/>
                </a:lnTo>
                <a:lnTo>
                  <a:pt x="552" y="279"/>
                </a:lnTo>
                <a:lnTo>
                  <a:pt x="553" y="279"/>
                </a:lnTo>
                <a:lnTo>
                  <a:pt x="554" y="280"/>
                </a:lnTo>
                <a:lnTo>
                  <a:pt x="554" y="280"/>
                </a:lnTo>
                <a:lnTo>
                  <a:pt x="555" y="281"/>
                </a:lnTo>
                <a:lnTo>
                  <a:pt x="555" y="281"/>
                </a:lnTo>
                <a:lnTo>
                  <a:pt x="555" y="282"/>
                </a:lnTo>
                <a:lnTo>
                  <a:pt x="556" y="282"/>
                </a:lnTo>
                <a:lnTo>
                  <a:pt x="555" y="283"/>
                </a:lnTo>
                <a:lnTo>
                  <a:pt x="555" y="283"/>
                </a:lnTo>
                <a:lnTo>
                  <a:pt x="554" y="284"/>
                </a:lnTo>
                <a:lnTo>
                  <a:pt x="554" y="284"/>
                </a:lnTo>
                <a:lnTo>
                  <a:pt x="552" y="285"/>
                </a:lnTo>
                <a:lnTo>
                  <a:pt x="547" y="288"/>
                </a:lnTo>
                <a:lnTo>
                  <a:pt x="546" y="288"/>
                </a:lnTo>
                <a:lnTo>
                  <a:pt x="546" y="288"/>
                </a:lnTo>
                <a:lnTo>
                  <a:pt x="546" y="289"/>
                </a:lnTo>
                <a:lnTo>
                  <a:pt x="546" y="289"/>
                </a:lnTo>
                <a:lnTo>
                  <a:pt x="546" y="290"/>
                </a:lnTo>
                <a:lnTo>
                  <a:pt x="546" y="291"/>
                </a:lnTo>
                <a:lnTo>
                  <a:pt x="546" y="292"/>
                </a:lnTo>
                <a:lnTo>
                  <a:pt x="546" y="292"/>
                </a:lnTo>
                <a:lnTo>
                  <a:pt x="547" y="293"/>
                </a:lnTo>
                <a:lnTo>
                  <a:pt x="547" y="294"/>
                </a:lnTo>
                <a:lnTo>
                  <a:pt x="549" y="296"/>
                </a:lnTo>
                <a:lnTo>
                  <a:pt x="550" y="297"/>
                </a:lnTo>
                <a:lnTo>
                  <a:pt x="550" y="298"/>
                </a:lnTo>
                <a:lnTo>
                  <a:pt x="551" y="299"/>
                </a:lnTo>
                <a:lnTo>
                  <a:pt x="551" y="300"/>
                </a:lnTo>
                <a:lnTo>
                  <a:pt x="552" y="301"/>
                </a:lnTo>
                <a:lnTo>
                  <a:pt x="552" y="301"/>
                </a:lnTo>
                <a:lnTo>
                  <a:pt x="551" y="302"/>
                </a:lnTo>
                <a:lnTo>
                  <a:pt x="551" y="302"/>
                </a:lnTo>
                <a:lnTo>
                  <a:pt x="551" y="303"/>
                </a:lnTo>
                <a:lnTo>
                  <a:pt x="550" y="303"/>
                </a:lnTo>
                <a:lnTo>
                  <a:pt x="549" y="304"/>
                </a:lnTo>
                <a:lnTo>
                  <a:pt x="548" y="304"/>
                </a:lnTo>
                <a:lnTo>
                  <a:pt x="547" y="304"/>
                </a:lnTo>
                <a:lnTo>
                  <a:pt x="545" y="304"/>
                </a:lnTo>
                <a:lnTo>
                  <a:pt x="544" y="305"/>
                </a:lnTo>
                <a:lnTo>
                  <a:pt x="543" y="305"/>
                </a:lnTo>
                <a:lnTo>
                  <a:pt x="543" y="305"/>
                </a:lnTo>
                <a:lnTo>
                  <a:pt x="543" y="305"/>
                </a:lnTo>
                <a:lnTo>
                  <a:pt x="543" y="305"/>
                </a:lnTo>
                <a:lnTo>
                  <a:pt x="543" y="306"/>
                </a:lnTo>
                <a:lnTo>
                  <a:pt x="544" y="306"/>
                </a:lnTo>
                <a:lnTo>
                  <a:pt x="545" y="307"/>
                </a:lnTo>
                <a:lnTo>
                  <a:pt x="547" y="308"/>
                </a:lnTo>
                <a:lnTo>
                  <a:pt x="548" y="309"/>
                </a:lnTo>
                <a:lnTo>
                  <a:pt x="549" y="310"/>
                </a:lnTo>
                <a:lnTo>
                  <a:pt x="549" y="310"/>
                </a:lnTo>
                <a:lnTo>
                  <a:pt x="550" y="311"/>
                </a:lnTo>
                <a:lnTo>
                  <a:pt x="550" y="312"/>
                </a:lnTo>
                <a:lnTo>
                  <a:pt x="550" y="313"/>
                </a:lnTo>
                <a:lnTo>
                  <a:pt x="549" y="314"/>
                </a:lnTo>
                <a:lnTo>
                  <a:pt x="549" y="314"/>
                </a:lnTo>
                <a:lnTo>
                  <a:pt x="549" y="315"/>
                </a:lnTo>
                <a:lnTo>
                  <a:pt x="549" y="315"/>
                </a:lnTo>
                <a:lnTo>
                  <a:pt x="550" y="315"/>
                </a:lnTo>
                <a:lnTo>
                  <a:pt x="550" y="316"/>
                </a:lnTo>
                <a:lnTo>
                  <a:pt x="551" y="316"/>
                </a:lnTo>
                <a:lnTo>
                  <a:pt x="551" y="316"/>
                </a:lnTo>
                <a:lnTo>
                  <a:pt x="552" y="316"/>
                </a:lnTo>
                <a:lnTo>
                  <a:pt x="553" y="316"/>
                </a:lnTo>
                <a:lnTo>
                  <a:pt x="556" y="316"/>
                </a:lnTo>
                <a:lnTo>
                  <a:pt x="558" y="316"/>
                </a:lnTo>
                <a:lnTo>
                  <a:pt x="559" y="317"/>
                </a:lnTo>
                <a:lnTo>
                  <a:pt x="561" y="317"/>
                </a:lnTo>
                <a:lnTo>
                  <a:pt x="562" y="318"/>
                </a:lnTo>
                <a:lnTo>
                  <a:pt x="564" y="318"/>
                </a:lnTo>
                <a:lnTo>
                  <a:pt x="565" y="319"/>
                </a:lnTo>
                <a:lnTo>
                  <a:pt x="566" y="320"/>
                </a:lnTo>
                <a:lnTo>
                  <a:pt x="566" y="320"/>
                </a:lnTo>
                <a:lnTo>
                  <a:pt x="567" y="321"/>
                </a:lnTo>
                <a:lnTo>
                  <a:pt x="567" y="322"/>
                </a:lnTo>
                <a:lnTo>
                  <a:pt x="568" y="322"/>
                </a:lnTo>
                <a:lnTo>
                  <a:pt x="568" y="324"/>
                </a:lnTo>
                <a:lnTo>
                  <a:pt x="568" y="326"/>
                </a:lnTo>
                <a:lnTo>
                  <a:pt x="568" y="329"/>
                </a:lnTo>
                <a:lnTo>
                  <a:pt x="568" y="331"/>
                </a:lnTo>
                <a:lnTo>
                  <a:pt x="568" y="334"/>
                </a:lnTo>
                <a:lnTo>
                  <a:pt x="568" y="335"/>
                </a:lnTo>
                <a:lnTo>
                  <a:pt x="567" y="337"/>
                </a:lnTo>
                <a:lnTo>
                  <a:pt x="566" y="343"/>
                </a:lnTo>
                <a:lnTo>
                  <a:pt x="566" y="345"/>
                </a:lnTo>
                <a:lnTo>
                  <a:pt x="565" y="347"/>
                </a:lnTo>
                <a:lnTo>
                  <a:pt x="565" y="352"/>
                </a:lnTo>
                <a:lnTo>
                  <a:pt x="565" y="356"/>
                </a:lnTo>
                <a:lnTo>
                  <a:pt x="565" y="357"/>
                </a:lnTo>
                <a:lnTo>
                  <a:pt x="565" y="363"/>
                </a:lnTo>
                <a:lnTo>
                  <a:pt x="565" y="364"/>
                </a:lnTo>
                <a:lnTo>
                  <a:pt x="565" y="365"/>
                </a:lnTo>
                <a:lnTo>
                  <a:pt x="565" y="365"/>
                </a:lnTo>
                <a:lnTo>
                  <a:pt x="565" y="366"/>
                </a:lnTo>
                <a:lnTo>
                  <a:pt x="566" y="366"/>
                </a:lnTo>
                <a:lnTo>
                  <a:pt x="566" y="367"/>
                </a:lnTo>
                <a:lnTo>
                  <a:pt x="568" y="368"/>
                </a:lnTo>
                <a:lnTo>
                  <a:pt x="569" y="368"/>
                </a:lnTo>
                <a:lnTo>
                  <a:pt x="570" y="369"/>
                </a:lnTo>
                <a:lnTo>
                  <a:pt x="571" y="370"/>
                </a:lnTo>
                <a:lnTo>
                  <a:pt x="572" y="371"/>
                </a:lnTo>
                <a:lnTo>
                  <a:pt x="573" y="372"/>
                </a:lnTo>
                <a:lnTo>
                  <a:pt x="573" y="373"/>
                </a:lnTo>
                <a:lnTo>
                  <a:pt x="574" y="375"/>
                </a:lnTo>
                <a:lnTo>
                  <a:pt x="574" y="377"/>
                </a:lnTo>
                <a:lnTo>
                  <a:pt x="575" y="379"/>
                </a:lnTo>
                <a:lnTo>
                  <a:pt x="575" y="380"/>
                </a:lnTo>
                <a:lnTo>
                  <a:pt x="575" y="382"/>
                </a:lnTo>
                <a:lnTo>
                  <a:pt x="575" y="384"/>
                </a:lnTo>
                <a:lnTo>
                  <a:pt x="575" y="386"/>
                </a:lnTo>
                <a:lnTo>
                  <a:pt x="575" y="388"/>
                </a:lnTo>
                <a:lnTo>
                  <a:pt x="575" y="390"/>
                </a:lnTo>
                <a:lnTo>
                  <a:pt x="574" y="390"/>
                </a:lnTo>
                <a:lnTo>
                  <a:pt x="574" y="390"/>
                </a:lnTo>
                <a:lnTo>
                  <a:pt x="573" y="390"/>
                </a:lnTo>
                <a:lnTo>
                  <a:pt x="573" y="391"/>
                </a:lnTo>
                <a:lnTo>
                  <a:pt x="572" y="392"/>
                </a:lnTo>
                <a:lnTo>
                  <a:pt x="572" y="393"/>
                </a:lnTo>
                <a:lnTo>
                  <a:pt x="571" y="394"/>
                </a:lnTo>
                <a:lnTo>
                  <a:pt x="571" y="395"/>
                </a:lnTo>
                <a:lnTo>
                  <a:pt x="569" y="401"/>
                </a:lnTo>
                <a:lnTo>
                  <a:pt x="569" y="403"/>
                </a:lnTo>
                <a:lnTo>
                  <a:pt x="569" y="403"/>
                </a:lnTo>
                <a:lnTo>
                  <a:pt x="569" y="404"/>
                </a:lnTo>
                <a:lnTo>
                  <a:pt x="569" y="405"/>
                </a:lnTo>
                <a:lnTo>
                  <a:pt x="569" y="405"/>
                </a:lnTo>
                <a:lnTo>
                  <a:pt x="569" y="406"/>
                </a:lnTo>
                <a:lnTo>
                  <a:pt x="569" y="407"/>
                </a:lnTo>
                <a:lnTo>
                  <a:pt x="570" y="408"/>
                </a:lnTo>
                <a:lnTo>
                  <a:pt x="572" y="410"/>
                </a:lnTo>
                <a:lnTo>
                  <a:pt x="572" y="410"/>
                </a:lnTo>
                <a:lnTo>
                  <a:pt x="572" y="411"/>
                </a:lnTo>
                <a:lnTo>
                  <a:pt x="573" y="412"/>
                </a:lnTo>
                <a:lnTo>
                  <a:pt x="573" y="414"/>
                </a:lnTo>
                <a:lnTo>
                  <a:pt x="573" y="416"/>
                </a:lnTo>
                <a:lnTo>
                  <a:pt x="574" y="417"/>
                </a:lnTo>
                <a:lnTo>
                  <a:pt x="574" y="423"/>
                </a:lnTo>
                <a:lnTo>
                  <a:pt x="574" y="425"/>
                </a:lnTo>
                <a:lnTo>
                  <a:pt x="575" y="428"/>
                </a:lnTo>
                <a:lnTo>
                  <a:pt x="575" y="429"/>
                </a:lnTo>
                <a:lnTo>
                  <a:pt x="576" y="431"/>
                </a:lnTo>
                <a:lnTo>
                  <a:pt x="577" y="434"/>
                </a:lnTo>
                <a:lnTo>
                  <a:pt x="578" y="437"/>
                </a:lnTo>
                <a:lnTo>
                  <a:pt x="579" y="438"/>
                </a:lnTo>
                <a:lnTo>
                  <a:pt x="579" y="440"/>
                </a:lnTo>
                <a:lnTo>
                  <a:pt x="580" y="441"/>
                </a:lnTo>
                <a:lnTo>
                  <a:pt x="580" y="441"/>
                </a:lnTo>
                <a:lnTo>
                  <a:pt x="580" y="442"/>
                </a:lnTo>
                <a:lnTo>
                  <a:pt x="579" y="443"/>
                </a:lnTo>
                <a:lnTo>
                  <a:pt x="576" y="448"/>
                </a:lnTo>
                <a:lnTo>
                  <a:pt x="575" y="449"/>
                </a:lnTo>
                <a:lnTo>
                  <a:pt x="574" y="451"/>
                </a:lnTo>
                <a:lnTo>
                  <a:pt x="573" y="453"/>
                </a:lnTo>
                <a:lnTo>
                  <a:pt x="573" y="454"/>
                </a:lnTo>
                <a:lnTo>
                  <a:pt x="573" y="456"/>
                </a:lnTo>
                <a:lnTo>
                  <a:pt x="572" y="460"/>
                </a:lnTo>
                <a:lnTo>
                  <a:pt x="572" y="462"/>
                </a:lnTo>
                <a:lnTo>
                  <a:pt x="572" y="464"/>
                </a:lnTo>
                <a:lnTo>
                  <a:pt x="572" y="466"/>
                </a:lnTo>
                <a:lnTo>
                  <a:pt x="573" y="469"/>
                </a:lnTo>
                <a:lnTo>
                  <a:pt x="573" y="471"/>
                </a:lnTo>
                <a:lnTo>
                  <a:pt x="574" y="473"/>
                </a:lnTo>
                <a:lnTo>
                  <a:pt x="576" y="477"/>
                </a:lnTo>
                <a:lnTo>
                  <a:pt x="577" y="479"/>
                </a:lnTo>
                <a:lnTo>
                  <a:pt x="578" y="480"/>
                </a:lnTo>
                <a:lnTo>
                  <a:pt x="580" y="483"/>
                </a:lnTo>
                <a:lnTo>
                  <a:pt x="581" y="483"/>
                </a:lnTo>
                <a:lnTo>
                  <a:pt x="581" y="484"/>
                </a:lnTo>
                <a:lnTo>
                  <a:pt x="582" y="485"/>
                </a:lnTo>
                <a:lnTo>
                  <a:pt x="582" y="487"/>
                </a:lnTo>
                <a:lnTo>
                  <a:pt x="582" y="488"/>
                </a:lnTo>
                <a:lnTo>
                  <a:pt x="581" y="489"/>
                </a:lnTo>
                <a:lnTo>
                  <a:pt x="581" y="492"/>
                </a:lnTo>
                <a:lnTo>
                  <a:pt x="580" y="494"/>
                </a:lnTo>
                <a:lnTo>
                  <a:pt x="580" y="495"/>
                </a:lnTo>
                <a:lnTo>
                  <a:pt x="579" y="496"/>
                </a:lnTo>
                <a:lnTo>
                  <a:pt x="577" y="499"/>
                </a:lnTo>
                <a:lnTo>
                  <a:pt x="576" y="501"/>
                </a:lnTo>
                <a:lnTo>
                  <a:pt x="575" y="503"/>
                </a:lnTo>
                <a:lnTo>
                  <a:pt x="574" y="507"/>
                </a:lnTo>
                <a:lnTo>
                  <a:pt x="573" y="509"/>
                </a:lnTo>
                <a:lnTo>
                  <a:pt x="572" y="510"/>
                </a:lnTo>
                <a:lnTo>
                  <a:pt x="572" y="512"/>
                </a:lnTo>
                <a:lnTo>
                  <a:pt x="571" y="512"/>
                </a:lnTo>
                <a:lnTo>
                  <a:pt x="570" y="513"/>
                </a:lnTo>
                <a:lnTo>
                  <a:pt x="566" y="516"/>
                </a:lnTo>
                <a:lnTo>
                  <a:pt x="563" y="518"/>
                </a:lnTo>
                <a:lnTo>
                  <a:pt x="561" y="520"/>
                </a:lnTo>
                <a:lnTo>
                  <a:pt x="560" y="521"/>
                </a:lnTo>
                <a:lnTo>
                  <a:pt x="558" y="523"/>
                </a:lnTo>
                <a:lnTo>
                  <a:pt x="557" y="524"/>
                </a:lnTo>
                <a:lnTo>
                  <a:pt x="556" y="525"/>
                </a:lnTo>
                <a:lnTo>
                  <a:pt x="556" y="526"/>
                </a:lnTo>
                <a:lnTo>
                  <a:pt x="556" y="528"/>
                </a:lnTo>
                <a:lnTo>
                  <a:pt x="555" y="529"/>
                </a:lnTo>
                <a:lnTo>
                  <a:pt x="555" y="530"/>
                </a:lnTo>
                <a:lnTo>
                  <a:pt x="555" y="531"/>
                </a:lnTo>
                <a:lnTo>
                  <a:pt x="555" y="533"/>
                </a:lnTo>
                <a:lnTo>
                  <a:pt x="556" y="535"/>
                </a:lnTo>
                <a:lnTo>
                  <a:pt x="556" y="536"/>
                </a:lnTo>
                <a:lnTo>
                  <a:pt x="556" y="537"/>
                </a:lnTo>
                <a:lnTo>
                  <a:pt x="556" y="538"/>
                </a:lnTo>
                <a:lnTo>
                  <a:pt x="555" y="538"/>
                </a:lnTo>
                <a:lnTo>
                  <a:pt x="555" y="539"/>
                </a:lnTo>
                <a:lnTo>
                  <a:pt x="555" y="540"/>
                </a:lnTo>
                <a:lnTo>
                  <a:pt x="554" y="541"/>
                </a:lnTo>
                <a:lnTo>
                  <a:pt x="554" y="541"/>
                </a:lnTo>
                <a:lnTo>
                  <a:pt x="553" y="542"/>
                </a:lnTo>
                <a:lnTo>
                  <a:pt x="553" y="542"/>
                </a:lnTo>
                <a:lnTo>
                  <a:pt x="552" y="543"/>
                </a:lnTo>
                <a:lnTo>
                  <a:pt x="549" y="545"/>
                </a:lnTo>
                <a:lnTo>
                  <a:pt x="548" y="545"/>
                </a:lnTo>
                <a:lnTo>
                  <a:pt x="548" y="545"/>
                </a:lnTo>
                <a:lnTo>
                  <a:pt x="547" y="546"/>
                </a:lnTo>
                <a:lnTo>
                  <a:pt x="547" y="546"/>
                </a:lnTo>
                <a:lnTo>
                  <a:pt x="547" y="547"/>
                </a:lnTo>
                <a:lnTo>
                  <a:pt x="547" y="547"/>
                </a:lnTo>
                <a:lnTo>
                  <a:pt x="547" y="548"/>
                </a:lnTo>
                <a:lnTo>
                  <a:pt x="547" y="549"/>
                </a:lnTo>
                <a:lnTo>
                  <a:pt x="547" y="550"/>
                </a:lnTo>
                <a:lnTo>
                  <a:pt x="547" y="550"/>
                </a:lnTo>
                <a:lnTo>
                  <a:pt x="547" y="551"/>
                </a:lnTo>
                <a:lnTo>
                  <a:pt x="548" y="552"/>
                </a:lnTo>
                <a:lnTo>
                  <a:pt x="548" y="553"/>
                </a:lnTo>
                <a:lnTo>
                  <a:pt x="548" y="554"/>
                </a:lnTo>
                <a:lnTo>
                  <a:pt x="549" y="554"/>
                </a:lnTo>
                <a:lnTo>
                  <a:pt x="550" y="555"/>
                </a:lnTo>
                <a:lnTo>
                  <a:pt x="551" y="556"/>
                </a:lnTo>
                <a:lnTo>
                  <a:pt x="553" y="558"/>
                </a:lnTo>
                <a:lnTo>
                  <a:pt x="553" y="558"/>
                </a:lnTo>
                <a:lnTo>
                  <a:pt x="554" y="559"/>
                </a:lnTo>
                <a:lnTo>
                  <a:pt x="554" y="559"/>
                </a:lnTo>
                <a:lnTo>
                  <a:pt x="554" y="560"/>
                </a:lnTo>
                <a:lnTo>
                  <a:pt x="554" y="560"/>
                </a:lnTo>
                <a:lnTo>
                  <a:pt x="554" y="561"/>
                </a:lnTo>
                <a:lnTo>
                  <a:pt x="553" y="563"/>
                </a:lnTo>
                <a:lnTo>
                  <a:pt x="553" y="564"/>
                </a:lnTo>
                <a:lnTo>
                  <a:pt x="552" y="564"/>
                </a:lnTo>
                <a:lnTo>
                  <a:pt x="552" y="565"/>
                </a:lnTo>
                <a:lnTo>
                  <a:pt x="551" y="565"/>
                </a:lnTo>
                <a:lnTo>
                  <a:pt x="551" y="565"/>
                </a:lnTo>
                <a:lnTo>
                  <a:pt x="549" y="566"/>
                </a:lnTo>
                <a:lnTo>
                  <a:pt x="548" y="567"/>
                </a:lnTo>
                <a:lnTo>
                  <a:pt x="547" y="567"/>
                </a:lnTo>
                <a:lnTo>
                  <a:pt x="546" y="570"/>
                </a:lnTo>
                <a:lnTo>
                  <a:pt x="544" y="571"/>
                </a:lnTo>
                <a:lnTo>
                  <a:pt x="543" y="572"/>
                </a:lnTo>
                <a:lnTo>
                  <a:pt x="542" y="573"/>
                </a:lnTo>
                <a:lnTo>
                  <a:pt x="542" y="574"/>
                </a:lnTo>
                <a:lnTo>
                  <a:pt x="541" y="575"/>
                </a:lnTo>
                <a:lnTo>
                  <a:pt x="541" y="576"/>
                </a:lnTo>
                <a:lnTo>
                  <a:pt x="541" y="577"/>
                </a:lnTo>
                <a:lnTo>
                  <a:pt x="541" y="578"/>
                </a:lnTo>
                <a:lnTo>
                  <a:pt x="541" y="579"/>
                </a:lnTo>
                <a:lnTo>
                  <a:pt x="541" y="580"/>
                </a:lnTo>
                <a:lnTo>
                  <a:pt x="542" y="582"/>
                </a:lnTo>
                <a:lnTo>
                  <a:pt x="543" y="584"/>
                </a:lnTo>
                <a:lnTo>
                  <a:pt x="544" y="585"/>
                </a:lnTo>
                <a:lnTo>
                  <a:pt x="546" y="588"/>
                </a:lnTo>
                <a:lnTo>
                  <a:pt x="547" y="589"/>
                </a:lnTo>
                <a:lnTo>
                  <a:pt x="547" y="590"/>
                </a:lnTo>
                <a:lnTo>
                  <a:pt x="548" y="591"/>
                </a:lnTo>
                <a:lnTo>
                  <a:pt x="548" y="593"/>
                </a:lnTo>
                <a:lnTo>
                  <a:pt x="548" y="594"/>
                </a:lnTo>
                <a:lnTo>
                  <a:pt x="548" y="595"/>
                </a:lnTo>
                <a:lnTo>
                  <a:pt x="548" y="596"/>
                </a:lnTo>
                <a:lnTo>
                  <a:pt x="548" y="597"/>
                </a:lnTo>
                <a:lnTo>
                  <a:pt x="548" y="598"/>
                </a:lnTo>
                <a:lnTo>
                  <a:pt x="547" y="598"/>
                </a:lnTo>
                <a:lnTo>
                  <a:pt x="547" y="599"/>
                </a:lnTo>
                <a:lnTo>
                  <a:pt x="545" y="601"/>
                </a:lnTo>
                <a:lnTo>
                  <a:pt x="544" y="602"/>
                </a:lnTo>
                <a:lnTo>
                  <a:pt x="543" y="604"/>
                </a:lnTo>
                <a:lnTo>
                  <a:pt x="542" y="605"/>
                </a:lnTo>
                <a:lnTo>
                  <a:pt x="541" y="606"/>
                </a:lnTo>
                <a:lnTo>
                  <a:pt x="541" y="608"/>
                </a:lnTo>
                <a:lnTo>
                  <a:pt x="539" y="613"/>
                </a:lnTo>
                <a:lnTo>
                  <a:pt x="538" y="617"/>
                </a:lnTo>
                <a:lnTo>
                  <a:pt x="538" y="617"/>
                </a:lnTo>
                <a:lnTo>
                  <a:pt x="537" y="618"/>
                </a:lnTo>
                <a:lnTo>
                  <a:pt x="537" y="619"/>
                </a:lnTo>
                <a:lnTo>
                  <a:pt x="536" y="619"/>
                </a:lnTo>
                <a:lnTo>
                  <a:pt x="535" y="619"/>
                </a:lnTo>
                <a:lnTo>
                  <a:pt x="531" y="621"/>
                </a:lnTo>
                <a:lnTo>
                  <a:pt x="529" y="622"/>
                </a:lnTo>
                <a:lnTo>
                  <a:pt x="527" y="623"/>
                </a:lnTo>
                <a:lnTo>
                  <a:pt x="526" y="624"/>
                </a:lnTo>
                <a:lnTo>
                  <a:pt x="522" y="627"/>
                </a:lnTo>
                <a:lnTo>
                  <a:pt x="520" y="629"/>
                </a:lnTo>
                <a:lnTo>
                  <a:pt x="518" y="630"/>
                </a:lnTo>
                <a:lnTo>
                  <a:pt x="517" y="630"/>
                </a:lnTo>
                <a:lnTo>
                  <a:pt x="516" y="631"/>
                </a:lnTo>
                <a:lnTo>
                  <a:pt x="514" y="631"/>
                </a:lnTo>
                <a:lnTo>
                  <a:pt x="513" y="632"/>
                </a:lnTo>
                <a:lnTo>
                  <a:pt x="512" y="632"/>
                </a:lnTo>
                <a:lnTo>
                  <a:pt x="511" y="632"/>
                </a:lnTo>
                <a:lnTo>
                  <a:pt x="510" y="632"/>
                </a:lnTo>
                <a:lnTo>
                  <a:pt x="509" y="632"/>
                </a:lnTo>
                <a:lnTo>
                  <a:pt x="507" y="632"/>
                </a:lnTo>
                <a:lnTo>
                  <a:pt x="502" y="631"/>
                </a:lnTo>
                <a:lnTo>
                  <a:pt x="501" y="631"/>
                </a:lnTo>
                <a:lnTo>
                  <a:pt x="500" y="631"/>
                </a:lnTo>
                <a:lnTo>
                  <a:pt x="499" y="631"/>
                </a:lnTo>
                <a:lnTo>
                  <a:pt x="499" y="631"/>
                </a:lnTo>
                <a:lnTo>
                  <a:pt x="498" y="631"/>
                </a:lnTo>
                <a:lnTo>
                  <a:pt x="498" y="632"/>
                </a:lnTo>
                <a:lnTo>
                  <a:pt x="498" y="633"/>
                </a:lnTo>
                <a:lnTo>
                  <a:pt x="497" y="638"/>
                </a:lnTo>
                <a:lnTo>
                  <a:pt x="496" y="641"/>
                </a:lnTo>
                <a:lnTo>
                  <a:pt x="496" y="643"/>
                </a:lnTo>
                <a:lnTo>
                  <a:pt x="496" y="649"/>
                </a:lnTo>
                <a:lnTo>
                  <a:pt x="495" y="651"/>
                </a:lnTo>
                <a:lnTo>
                  <a:pt x="495" y="653"/>
                </a:lnTo>
                <a:lnTo>
                  <a:pt x="494" y="656"/>
                </a:lnTo>
                <a:lnTo>
                  <a:pt x="494" y="658"/>
                </a:lnTo>
                <a:lnTo>
                  <a:pt x="494" y="659"/>
                </a:lnTo>
                <a:lnTo>
                  <a:pt x="494" y="660"/>
                </a:lnTo>
                <a:lnTo>
                  <a:pt x="494" y="662"/>
                </a:lnTo>
                <a:lnTo>
                  <a:pt x="495" y="663"/>
                </a:lnTo>
                <a:lnTo>
                  <a:pt x="496" y="667"/>
                </a:lnTo>
                <a:lnTo>
                  <a:pt x="497" y="669"/>
                </a:lnTo>
                <a:lnTo>
                  <a:pt x="497" y="670"/>
                </a:lnTo>
                <a:lnTo>
                  <a:pt x="499" y="676"/>
                </a:lnTo>
                <a:lnTo>
                  <a:pt x="499" y="678"/>
                </a:lnTo>
                <a:lnTo>
                  <a:pt x="499" y="680"/>
                </a:lnTo>
                <a:lnTo>
                  <a:pt x="499" y="682"/>
                </a:lnTo>
                <a:lnTo>
                  <a:pt x="499" y="684"/>
                </a:lnTo>
                <a:lnTo>
                  <a:pt x="498" y="685"/>
                </a:lnTo>
                <a:lnTo>
                  <a:pt x="498" y="686"/>
                </a:lnTo>
                <a:lnTo>
                  <a:pt x="498" y="687"/>
                </a:lnTo>
                <a:lnTo>
                  <a:pt x="497" y="688"/>
                </a:lnTo>
                <a:lnTo>
                  <a:pt x="497" y="688"/>
                </a:lnTo>
                <a:lnTo>
                  <a:pt x="496" y="689"/>
                </a:lnTo>
                <a:lnTo>
                  <a:pt x="495" y="690"/>
                </a:lnTo>
                <a:lnTo>
                  <a:pt x="495" y="691"/>
                </a:lnTo>
                <a:lnTo>
                  <a:pt x="493" y="692"/>
                </a:lnTo>
                <a:lnTo>
                  <a:pt x="492" y="693"/>
                </a:lnTo>
                <a:lnTo>
                  <a:pt x="491" y="693"/>
                </a:lnTo>
                <a:lnTo>
                  <a:pt x="488" y="695"/>
                </a:lnTo>
                <a:lnTo>
                  <a:pt x="487" y="695"/>
                </a:lnTo>
                <a:lnTo>
                  <a:pt x="486" y="696"/>
                </a:lnTo>
                <a:lnTo>
                  <a:pt x="485" y="696"/>
                </a:lnTo>
                <a:lnTo>
                  <a:pt x="484" y="697"/>
                </a:lnTo>
                <a:lnTo>
                  <a:pt x="483" y="698"/>
                </a:lnTo>
                <a:lnTo>
                  <a:pt x="482" y="699"/>
                </a:lnTo>
                <a:lnTo>
                  <a:pt x="481" y="700"/>
                </a:lnTo>
                <a:lnTo>
                  <a:pt x="480" y="702"/>
                </a:lnTo>
                <a:lnTo>
                  <a:pt x="478" y="705"/>
                </a:lnTo>
                <a:lnTo>
                  <a:pt x="477" y="708"/>
                </a:lnTo>
                <a:lnTo>
                  <a:pt x="476" y="710"/>
                </a:lnTo>
                <a:lnTo>
                  <a:pt x="475" y="712"/>
                </a:lnTo>
                <a:lnTo>
                  <a:pt x="475" y="713"/>
                </a:lnTo>
                <a:lnTo>
                  <a:pt x="474" y="716"/>
                </a:lnTo>
                <a:lnTo>
                  <a:pt x="474" y="718"/>
                </a:lnTo>
                <a:lnTo>
                  <a:pt x="473" y="722"/>
                </a:lnTo>
                <a:lnTo>
                  <a:pt x="473" y="724"/>
                </a:lnTo>
                <a:lnTo>
                  <a:pt x="472" y="726"/>
                </a:lnTo>
                <a:lnTo>
                  <a:pt x="472" y="728"/>
                </a:lnTo>
                <a:lnTo>
                  <a:pt x="472" y="730"/>
                </a:lnTo>
                <a:lnTo>
                  <a:pt x="472" y="732"/>
                </a:lnTo>
                <a:lnTo>
                  <a:pt x="473" y="734"/>
                </a:lnTo>
                <a:lnTo>
                  <a:pt x="473" y="735"/>
                </a:lnTo>
                <a:lnTo>
                  <a:pt x="473" y="736"/>
                </a:lnTo>
                <a:lnTo>
                  <a:pt x="473" y="738"/>
                </a:lnTo>
                <a:lnTo>
                  <a:pt x="474" y="739"/>
                </a:lnTo>
                <a:lnTo>
                  <a:pt x="476" y="744"/>
                </a:lnTo>
                <a:lnTo>
                  <a:pt x="476" y="746"/>
                </a:lnTo>
                <a:lnTo>
                  <a:pt x="476" y="746"/>
                </a:lnTo>
                <a:lnTo>
                  <a:pt x="475" y="746"/>
                </a:lnTo>
                <a:lnTo>
                  <a:pt x="474" y="745"/>
                </a:lnTo>
                <a:lnTo>
                  <a:pt x="473" y="745"/>
                </a:lnTo>
                <a:lnTo>
                  <a:pt x="472" y="745"/>
                </a:lnTo>
                <a:lnTo>
                  <a:pt x="471" y="745"/>
                </a:lnTo>
                <a:lnTo>
                  <a:pt x="469" y="745"/>
                </a:lnTo>
                <a:lnTo>
                  <a:pt x="468" y="745"/>
                </a:lnTo>
                <a:lnTo>
                  <a:pt x="466" y="746"/>
                </a:lnTo>
                <a:lnTo>
                  <a:pt x="465" y="747"/>
                </a:lnTo>
                <a:lnTo>
                  <a:pt x="463" y="747"/>
                </a:lnTo>
                <a:lnTo>
                  <a:pt x="462" y="748"/>
                </a:lnTo>
                <a:lnTo>
                  <a:pt x="461" y="749"/>
                </a:lnTo>
                <a:lnTo>
                  <a:pt x="460" y="750"/>
                </a:lnTo>
                <a:lnTo>
                  <a:pt x="459" y="751"/>
                </a:lnTo>
                <a:lnTo>
                  <a:pt x="459" y="752"/>
                </a:lnTo>
                <a:lnTo>
                  <a:pt x="458" y="753"/>
                </a:lnTo>
                <a:lnTo>
                  <a:pt x="456" y="757"/>
                </a:lnTo>
                <a:lnTo>
                  <a:pt x="455" y="758"/>
                </a:lnTo>
                <a:lnTo>
                  <a:pt x="455" y="758"/>
                </a:lnTo>
                <a:lnTo>
                  <a:pt x="455" y="759"/>
                </a:lnTo>
                <a:lnTo>
                  <a:pt x="454" y="759"/>
                </a:lnTo>
                <a:lnTo>
                  <a:pt x="454" y="759"/>
                </a:lnTo>
                <a:lnTo>
                  <a:pt x="453" y="759"/>
                </a:lnTo>
                <a:lnTo>
                  <a:pt x="452" y="760"/>
                </a:lnTo>
                <a:lnTo>
                  <a:pt x="451" y="759"/>
                </a:lnTo>
                <a:lnTo>
                  <a:pt x="450" y="759"/>
                </a:lnTo>
                <a:lnTo>
                  <a:pt x="449" y="759"/>
                </a:lnTo>
                <a:lnTo>
                  <a:pt x="448" y="758"/>
                </a:lnTo>
                <a:lnTo>
                  <a:pt x="446" y="757"/>
                </a:lnTo>
                <a:lnTo>
                  <a:pt x="442" y="755"/>
                </a:lnTo>
                <a:lnTo>
                  <a:pt x="440" y="753"/>
                </a:lnTo>
                <a:lnTo>
                  <a:pt x="436" y="750"/>
                </a:lnTo>
                <a:lnTo>
                  <a:pt x="430" y="746"/>
                </a:lnTo>
                <a:lnTo>
                  <a:pt x="427" y="744"/>
                </a:lnTo>
                <a:lnTo>
                  <a:pt x="424" y="742"/>
                </a:lnTo>
                <a:lnTo>
                  <a:pt x="423" y="741"/>
                </a:lnTo>
                <a:lnTo>
                  <a:pt x="421" y="739"/>
                </a:lnTo>
                <a:lnTo>
                  <a:pt x="419" y="737"/>
                </a:lnTo>
                <a:lnTo>
                  <a:pt x="418" y="735"/>
                </a:lnTo>
                <a:lnTo>
                  <a:pt x="417" y="734"/>
                </a:lnTo>
                <a:lnTo>
                  <a:pt x="416" y="732"/>
                </a:lnTo>
                <a:lnTo>
                  <a:pt x="416" y="731"/>
                </a:lnTo>
                <a:lnTo>
                  <a:pt x="415" y="730"/>
                </a:lnTo>
                <a:lnTo>
                  <a:pt x="415" y="728"/>
                </a:lnTo>
                <a:lnTo>
                  <a:pt x="414" y="726"/>
                </a:lnTo>
                <a:lnTo>
                  <a:pt x="414" y="720"/>
                </a:lnTo>
                <a:lnTo>
                  <a:pt x="413" y="714"/>
                </a:lnTo>
                <a:lnTo>
                  <a:pt x="413" y="709"/>
                </a:lnTo>
                <a:lnTo>
                  <a:pt x="413" y="707"/>
                </a:lnTo>
                <a:lnTo>
                  <a:pt x="412" y="704"/>
                </a:lnTo>
                <a:lnTo>
                  <a:pt x="412" y="702"/>
                </a:lnTo>
                <a:lnTo>
                  <a:pt x="411" y="699"/>
                </a:lnTo>
                <a:lnTo>
                  <a:pt x="410" y="694"/>
                </a:lnTo>
                <a:lnTo>
                  <a:pt x="409" y="692"/>
                </a:lnTo>
                <a:lnTo>
                  <a:pt x="408" y="691"/>
                </a:lnTo>
                <a:lnTo>
                  <a:pt x="408" y="690"/>
                </a:lnTo>
                <a:lnTo>
                  <a:pt x="407" y="689"/>
                </a:lnTo>
                <a:lnTo>
                  <a:pt x="406" y="687"/>
                </a:lnTo>
                <a:lnTo>
                  <a:pt x="403" y="683"/>
                </a:lnTo>
                <a:lnTo>
                  <a:pt x="399" y="679"/>
                </a:lnTo>
                <a:lnTo>
                  <a:pt x="395" y="674"/>
                </a:lnTo>
                <a:lnTo>
                  <a:pt x="388" y="666"/>
                </a:lnTo>
                <a:lnTo>
                  <a:pt x="387" y="665"/>
                </a:lnTo>
                <a:lnTo>
                  <a:pt x="385" y="663"/>
                </a:lnTo>
                <a:lnTo>
                  <a:pt x="384" y="661"/>
                </a:lnTo>
                <a:lnTo>
                  <a:pt x="382" y="660"/>
                </a:lnTo>
                <a:lnTo>
                  <a:pt x="380" y="657"/>
                </a:lnTo>
                <a:lnTo>
                  <a:pt x="378" y="656"/>
                </a:lnTo>
                <a:lnTo>
                  <a:pt x="376" y="655"/>
                </a:lnTo>
                <a:lnTo>
                  <a:pt x="374" y="653"/>
                </a:lnTo>
                <a:lnTo>
                  <a:pt x="372" y="651"/>
                </a:lnTo>
                <a:lnTo>
                  <a:pt x="370" y="650"/>
                </a:lnTo>
                <a:lnTo>
                  <a:pt x="368" y="649"/>
                </a:lnTo>
                <a:lnTo>
                  <a:pt x="365" y="647"/>
                </a:lnTo>
                <a:lnTo>
                  <a:pt x="364" y="647"/>
                </a:lnTo>
                <a:lnTo>
                  <a:pt x="363" y="646"/>
                </a:lnTo>
                <a:lnTo>
                  <a:pt x="360" y="646"/>
                </a:lnTo>
                <a:lnTo>
                  <a:pt x="358" y="646"/>
                </a:lnTo>
                <a:lnTo>
                  <a:pt x="356" y="645"/>
                </a:lnTo>
                <a:lnTo>
                  <a:pt x="353" y="645"/>
                </a:lnTo>
                <a:lnTo>
                  <a:pt x="347" y="645"/>
                </a:lnTo>
                <a:lnTo>
                  <a:pt x="344" y="645"/>
                </a:lnTo>
                <a:lnTo>
                  <a:pt x="343" y="645"/>
                </a:lnTo>
                <a:lnTo>
                  <a:pt x="341" y="645"/>
                </a:lnTo>
                <a:lnTo>
                  <a:pt x="340" y="644"/>
                </a:lnTo>
                <a:lnTo>
                  <a:pt x="338" y="644"/>
                </a:lnTo>
                <a:lnTo>
                  <a:pt x="336" y="643"/>
                </a:lnTo>
                <a:lnTo>
                  <a:pt x="334" y="642"/>
                </a:lnTo>
                <a:lnTo>
                  <a:pt x="332" y="641"/>
                </a:lnTo>
                <a:lnTo>
                  <a:pt x="330" y="640"/>
                </a:lnTo>
                <a:lnTo>
                  <a:pt x="328" y="639"/>
                </a:lnTo>
                <a:lnTo>
                  <a:pt x="326" y="637"/>
                </a:lnTo>
                <a:lnTo>
                  <a:pt x="324" y="636"/>
                </a:lnTo>
                <a:lnTo>
                  <a:pt x="323" y="634"/>
                </a:lnTo>
                <a:lnTo>
                  <a:pt x="321" y="633"/>
                </a:lnTo>
                <a:lnTo>
                  <a:pt x="320" y="631"/>
                </a:lnTo>
                <a:lnTo>
                  <a:pt x="320" y="630"/>
                </a:lnTo>
                <a:lnTo>
                  <a:pt x="319" y="629"/>
                </a:lnTo>
                <a:lnTo>
                  <a:pt x="318" y="627"/>
                </a:lnTo>
                <a:lnTo>
                  <a:pt x="318" y="625"/>
                </a:lnTo>
                <a:lnTo>
                  <a:pt x="317" y="623"/>
                </a:lnTo>
                <a:lnTo>
                  <a:pt x="316" y="617"/>
                </a:lnTo>
                <a:lnTo>
                  <a:pt x="315" y="615"/>
                </a:lnTo>
                <a:lnTo>
                  <a:pt x="315" y="613"/>
                </a:lnTo>
                <a:lnTo>
                  <a:pt x="314" y="612"/>
                </a:lnTo>
                <a:lnTo>
                  <a:pt x="313" y="610"/>
                </a:lnTo>
                <a:lnTo>
                  <a:pt x="313" y="609"/>
                </a:lnTo>
                <a:lnTo>
                  <a:pt x="312" y="608"/>
                </a:lnTo>
                <a:lnTo>
                  <a:pt x="311" y="606"/>
                </a:lnTo>
                <a:lnTo>
                  <a:pt x="308" y="603"/>
                </a:lnTo>
                <a:lnTo>
                  <a:pt x="303" y="597"/>
                </a:lnTo>
                <a:lnTo>
                  <a:pt x="296" y="590"/>
                </a:lnTo>
                <a:lnTo>
                  <a:pt x="295" y="589"/>
                </a:lnTo>
                <a:lnTo>
                  <a:pt x="294" y="588"/>
                </a:lnTo>
                <a:lnTo>
                  <a:pt x="293" y="587"/>
                </a:lnTo>
                <a:lnTo>
                  <a:pt x="292" y="585"/>
                </a:lnTo>
                <a:lnTo>
                  <a:pt x="292" y="584"/>
                </a:lnTo>
                <a:lnTo>
                  <a:pt x="290" y="580"/>
                </a:lnTo>
                <a:lnTo>
                  <a:pt x="289" y="578"/>
                </a:lnTo>
                <a:lnTo>
                  <a:pt x="287" y="576"/>
                </a:lnTo>
                <a:lnTo>
                  <a:pt x="284" y="572"/>
                </a:lnTo>
                <a:lnTo>
                  <a:pt x="283" y="571"/>
                </a:lnTo>
                <a:lnTo>
                  <a:pt x="282" y="569"/>
                </a:lnTo>
                <a:lnTo>
                  <a:pt x="279" y="564"/>
                </a:lnTo>
                <a:lnTo>
                  <a:pt x="279" y="563"/>
                </a:lnTo>
                <a:lnTo>
                  <a:pt x="278" y="562"/>
                </a:lnTo>
                <a:lnTo>
                  <a:pt x="277" y="561"/>
                </a:lnTo>
                <a:lnTo>
                  <a:pt x="276" y="560"/>
                </a:lnTo>
                <a:lnTo>
                  <a:pt x="272" y="556"/>
                </a:lnTo>
                <a:lnTo>
                  <a:pt x="270" y="555"/>
                </a:lnTo>
                <a:lnTo>
                  <a:pt x="269" y="553"/>
                </a:lnTo>
                <a:lnTo>
                  <a:pt x="267" y="551"/>
                </a:lnTo>
                <a:lnTo>
                  <a:pt x="266" y="549"/>
                </a:lnTo>
                <a:lnTo>
                  <a:pt x="265" y="548"/>
                </a:lnTo>
                <a:lnTo>
                  <a:pt x="261" y="545"/>
                </a:lnTo>
                <a:lnTo>
                  <a:pt x="260" y="544"/>
                </a:lnTo>
                <a:lnTo>
                  <a:pt x="260" y="543"/>
                </a:lnTo>
                <a:lnTo>
                  <a:pt x="259" y="542"/>
                </a:lnTo>
                <a:lnTo>
                  <a:pt x="258" y="541"/>
                </a:lnTo>
                <a:lnTo>
                  <a:pt x="258" y="539"/>
                </a:lnTo>
                <a:lnTo>
                  <a:pt x="257" y="538"/>
                </a:lnTo>
                <a:lnTo>
                  <a:pt x="257" y="536"/>
                </a:lnTo>
                <a:lnTo>
                  <a:pt x="256" y="530"/>
                </a:lnTo>
                <a:lnTo>
                  <a:pt x="255" y="528"/>
                </a:lnTo>
                <a:lnTo>
                  <a:pt x="255" y="527"/>
                </a:lnTo>
                <a:lnTo>
                  <a:pt x="255" y="525"/>
                </a:lnTo>
                <a:lnTo>
                  <a:pt x="254" y="524"/>
                </a:lnTo>
                <a:lnTo>
                  <a:pt x="254" y="523"/>
                </a:lnTo>
                <a:lnTo>
                  <a:pt x="253" y="522"/>
                </a:lnTo>
                <a:lnTo>
                  <a:pt x="252" y="521"/>
                </a:lnTo>
                <a:lnTo>
                  <a:pt x="249" y="517"/>
                </a:lnTo>
                <a:lnTo>
                  <a:pt x="245" y="514"/>
                </a:lnTo>
                <a:lnTo>
                  <a:pt x="241" y="509"/>
                </a:lnTo>
                <a:lnTo>
                  <a:pt x="238" y="506"/>
                </a:lnTo>
                <a:lnTo>
                  <a:pt x="236" y="504"/>
                </a:lnTo>
                <a:lnTo>
                  <a:pt x="234" y="503"/>
                </a:lnTo>
                <a:lnTo>
                  <a:pt x="233" y="501"/>
                </a:lnTo>
                <a:lnTo>
                  <a:pt x="231" y="500"/>
                </a:lnTo>
                <a:lnTo>
                  <a:pt x="230" y="499"/>
                </a:lnTo>
                <a:lnTo>
                  <a:pt x="228" y="498"/>
                </a:lnTo>
                <a:lnTo>
                  <a:pt x="226" y="497"/>
                </a:lnTo>
                <a:lnTo>
                  <a:pt x="224" y="496"/>
                </a:lnTo>
                <a:lnTo>
                  <a:pt x="222" y="495"/>
                </a:lnTo>
                <a:lnTo>
                  <a:pt x="221" y="495"/>
                </a:lnTo>
                <a:lnTo>
                  <a:pt x="217" y="493"/>
                </a:lnTo>
                <a:lnTo>
                  <a:pt x="214" y="493"/>
                </a:lnTo>
                <a:lnTo>
                  <a:pt x="206" y="491"/>
                </a:lnTo>
                <a:lnTo>
                  <a:pt x="204" y="491"/>
                </a:lnTo>
                <a:lnTo>
                  <a:pt x="201" y="490"/>
                </a:lnTo>
                <a:lnTo>
                  <a:pt x="200" y="491"/>
                </a:lnTo>
                <a:lnTo>
                  <a:pt x="199" y="491"/>
                </a:lnTo>
                <a:lnTo>
                  <a:pt x="199" y="491"/>
                </a:lnTo>
                <a:lnTo>
                  <a:pt x="198" y="491"/>
                </a:lnTo>
                <a:lnTo>
                  <a:pt x="197" y="492"/>
                </a:lnTo>
                <a:lnTo>
                  <a:pt x="196" y="492"/>
                </a:lnTo>
                <a:lnTo>
                  <a:pt x="196" y="493"/>
                </a:lnTo>
                <a:lnTo>
                  <a:pt x="195" y="495"/>
                </a:lnTo>
                <a:lnTo>
                  <a:pt x="194" y="496"/>
                </a:lnTo>
                <a:lnTo>
                  <a:pt x="194" y="496"/>
                </a:lnTo>
                <a:lnTo>
                  <a:pt x="193" y="497"/>
                </a:lnTo>
                <a:lnTo>
                  <a:pt x="192" y="497"/>
                </a:lnTo>
                <a:lnTo>
                  <a:pt x="192" y="497"/>
                </a:lnTo>
                <a:lnTo>
                  <a:pt x="191" y="497"/>
                </a:lnTo>
                <a:lnTo>
                  <a:pt x="189" y="497"/>
                </a:lnTo>
                <a:lnTo>
                  <a:pt x="187" y="497"/>
                </a:lnTo>
                <a:lnTo>
                  <a:pt x="184" y="496"/>
                </a:lnTo>
                <a:lnTo>
                  <a:pt x="180" y="495"/>
                </a:lnTo>
                <a:lnTo>
                  <a:pt x="179" y="495"/>
                </a:lnTo>
                <a:lnTo>
                  <a:pt x="177" y="494"/>
                </a:lnTo>
                <a:lnTo>
                  <a:pt x="172" y="494"/>
                </a:lnTo>
                <a:lnTo>
                  <a:pt x="169" y="494"/>
                </a:lnTo>
                <a:lnTo>
                  <a:pt x="167" y="493"/>
                </a:lnTo>
                <a:lnTo>
                  <a:pt x="165" y="493"/>
                </a:lnTo>
                <a:lnTo>
                  <a:pt x="163" y="492"/>
                </a:lnTo>
                <a:lnTo>
                  <a:pt x="161" y="492"/>
                </a:lnTo>
                <a:lnTo>
                  <a:pt x="159" y="491"/>
                </a:lnTo>
                <a:lnTo>
                  <a:pt x="157" y="490"/>
                </a:lnTo>
                <a:lnTo>
                  <a:pt x="156" y="489"/>
                </a:lnTo>
                <a:lnTo>
                  <a:pt x="155" y="489"/>
                </a:lnTo>
                <a:lnTo>
                  <a:pt x="154" y="488"/>
                </a:lnTo>
                <a:lnTo>
                  <a:pt x="153" y="487"/>
                </a:lnTo>
                <a:lnTo>
                  <a:pt x="152" y="485"/>
                </a:lnTo>
                <a:lnTo>
                  <a:pt x="152" y="485"/>
                </a:lnTo>
                <a:lnTo>
                  <a:pt x="149" y="481"/>
                </a:lnTo>
                <a:lnTo>
                  <a:pt x="147" y="476"/>
                </a:lnTo>
                <a:lnTo>
                  <a:pt x="145" y="473"/>
                </a:lnTo>
                <a:lnTo>
                  <a:pt x="145" y="471"/>
                </a:lnTo>
                <a:lnTo>
                  <a:pt x="144" y="470"/>
                </a:lnTo>
                <a:lnTo>
                  <a:pt x="143" y="465"/>
                </a:lnTo>
                <a:lnTo>
                  <a:pt x="142" y="463"/>
                </a:lnTo>
                <a:lnTo>
                  <a:pt x="141" y="461"/>
                </a:lnTo>
                <a:lnTo>
                  <a:pt x="140" y="460"/>
                </a:lnTo>
                <a:lnTo>
                  <a:pt x="139" y="458"/>
                </a:lnTo>
                <a:lnTo>
                  <a:pt x="138" y="456"/>
                </a:lnTo>
                <a:lnTo>
                  <a:pt x="137" y="455"/>
                </a:lnTo>
                <a:lnTo>
                  <a:pt x="136" y="453"/>
                </a:lnTo>
                <a:lnTo>
                  <a:pt x="133" y="450"/>
                </a:lnTo>
                <a:lnTo>
                  <a:pt x="131" y="448"/>
                </a:lnTo>
                <a:lnTo>
                  <a:pt x="124" y="442"/>
                </a:lnTo>
                <a:lnTo>
                  <a:pt x="122" y="441"/>
                </a:lnTo>
                <a:lnTo>
                  <a:pt x="120" y="440"/>
                </a:lnTo>
                <a:lnTo>
                  <a:pt x="118" y="439"/>
                </a:lnTo>
                <a:lnTo>
                  <a:pt x="116" y="438"/>
                </a:lnTo>
                <a:lnTo>
                  <a:pt x="111" y="435"/>
                </a:lnTo>
                <a:lnTo>
                  <a:pt x="109" y="435"/>
                </a:lnTo>
                <a:lnTo>
                  <a:pt x="108" y="434"/>
                </a:lnTo>
                <a:lnTo>
                  <a:pt x="106" y="433"/>
                </a:lnTo>
                <a:lnTo>
                  <a:pt x="105" y="431"/>
                </a:lnTo>
                <a:lnTo>
                  <a:pt x="104" y="430"/>
                </a:lnTo>
                <a:lnTo>
                  <a:pt x="103" y="429"/>
                </a:lnTo>
                <a:lnTo>
                  <a:pt x="102" y="429"/>
                </a:lnTo>
                <a:lnTo>
                  <a:pt x="102" y="428"/>
                </a:lnTo>
                <a:lnTo>
                  <a:pt x="101" y="427"/>
                </a:lnTo>
                <a:lnTo>
                  <a:pt x="101" y="426"/>
                </a:lnTo>
                <a:lnTo>
                  <a:pt x="101" y="425"/>
                </a:lnTo>
                <a:lnTo>
                  <a:pt x="100" y="422"/>
                </a:lnTo>
                <a:lnTo>
                  <a:pt x="99" y="418"/>
                </a:lnTo>
                <a:lnTo>
                  <a:pt x="98" y="415"/>
                </a:lnTo>
                <a:lnTo>
                  <a:pt x="97" y="411"/>
                </a:lnTo>
                <a:lnTo>
                  <a:pt x="95" y="406"/>
                </a:lnTo>
                <a:lnTo>
                  <a:pt x="94" y="405"/>
                </a:lnTo>
                <a:lnTo>
                  <a:pt x="94" y="403"/>
                </a:lnTo>
                <a:lnTo>
                  <a:pt x="94" y="402"/>
                </a:lnTo>
                <a:lnTo>
                  <a:pt x="94" y="400"/>
                </a:lnTo>
                <a:lnTo>
                  <a:pt x="94" y="399"/>
                </a:lnTo>
                <a:lnTo>
                  <a:pt x="95" y="396"/>
                </a:lnTo>
                <a:lnTo>
                  <a:pt x="95" y="393"/>
                </a:lnTo>
                <a:lnTo>
                  <a:pt x="95" y="391"/>
                </a:lnTo>
                <a:lnTo>
                  <a:pt x="95" y="387"/>
                </a:lnTo>
                <a:lnTo>
                  <a:pt x="95" y="382"/>
                </a:lnTo>
                <a:lnTo>
                  <a:pt x="95" y="380"/>
                </a:lnTo>
                <a:lnTo>
                  <a:pt x="95" y="378"/>
                </a:lnTo>
                <a:lnTo>
                  <a:pt x="95" y="376"/>
                </a:lnTo>
                <a:lnTo>
                  <a:pt x="94" y="374"/>
                </a:lnTo>
                <a:lnTo>
                  <a:pt x="94" y="373"/>
                </a:lnTo>
                <a:lnTo>
                  <a:pt x="93" y="372"/>
                </a:lnTo>
                <a:lnTo>
                  <a:pt x="92" y="371"/>
                </a:lnTo>
                <a:lnTo>
                  <a:pt x="91" y="370"/>
                </a:lnTo>
                <a:lnTo>
                  <a:pt x="90" y="369"/>
                </a:lnTo>
                <a:lnTo>
                  <a:pt x="87" y="368"/>
                </a:lnTo>
                <a:lnTo>
                  <a:pt x="85" y="367"/>
                </a:lnTo>
                <a:lnTo>
                  <a:pt x="82" y="366"/>
                </a:lnTo>
                <a:lnTo>
                  <a:pt x="81" y="365"/>
                </a:lnTo>
                <a:lnTo>
                  <a:pt x="80" y="365"/>
                </a:lnTo>
                <a:lnTo>
                  <a:pt x="78" y="364"/>
                </a:lnTo>
                <a:lnTo>
                  <a:pt x="77" y="363"/>
                </a:lnTo>
                <a:lnTo>
                  <a:pt x="77" y="362"/>
                </a:lnTo>
                <a:lnTo>
                  <a:pt x="76" y="361"/>
                </a:lnTo>
                <a:lnTo>
                  <a:pt x="75" y="359"/>
                </a:lnTo>
                <a:lnTo>
                  <a:pt x="73" y="356"/>
                </a:lnTo>
                <a:lnTo>
                  <a:pt x="72" y="354"/>
                </a:lnTo>
                <a:lnTo>
                  <a:pt x="71" y="352"/>
                </a:lnTo>
                <a:lnTo>
                  <a:pt x="70" y="350"/>
                </a:lnTo>
                <a:lnTo>
                  <a:pt x="69" y="348"/>
                </a:lnTo>
                <a:lnTo>
                  <a:pt x="69" y="346"/>
                </a:lnTo>
                <a:lnTo>
                  <a:pt x="68" y="344"/>
                </a:lnTo>
                <a:lnTo>
                  <a:pt x="68" y="342"/>
                </a:lnTo>
                <a:lnTo>
                  <a:pt x="67" y="340"/>
                </a:lnTo>
                <a:lnTo>
                  <a:pt x="67" y="332"/>
                </a:lnTo>
                <a:lnTo>
                  <a:pt x="66" y="330"/>
                </a:lnTo>
                <a:lnTo>
                  <a:pt x="66" y="328"/>
                </a:lnTo>
                <a:lnTo>
                  <a:pt x="65" y="326"/>
                </a:lnTo>
                <a:lnTo>
                  <a:pt x="63" y="319"/>
                </a:lnTo>
                <a:lnTo>
                  <a:pt x="63" y="317"/>
                </a:lnTo>
                <a:lnTo>
                  <a:pt x="62" y="315"/>
                </a:lnTo>
                <a:lnTo>
                  <a:pt x="61" y="313"/>
                </a:lnTo>
                <a:lnTo>
                  <a:pt x="60" y="312"/>
                </a:lnTo>
                <a:lnTo>
                  <a:pt x="59" y="310"/>
                </a:lnTo>
                <a:lnTo>
                  <a:pt x="58" y="310"/>
                </a:lnTo>
                <a:lnTo>
                  <a:pt x="57" y="309"/>
                </a:lnTo>
                <a:lnTo>
                  <a:pt x="57" y="308"/>
                </a:lnTo>
                <a:lnTo>
                  <a:pt x="53" y="307"/>
                </a:lnTo>
                <a:lnTo>
                  <a:pt x="53" y="306"/>
                </a:lnTo>
                <a:lnTo>
                  <a:pt x="52" y="306"/>
                </a:lnTo>
                <a:lnTo>
                  <a:pt x="51" y="305"/>
                </a:lnTo>
                <a:lnTo>
                  <a:pt x="51" y="304"/>
                </a:lnTo>
                <a:lnTo>
                  <a:pt x="49" y="302"/>
                </a:lnTo>
                <a:lnTo>
                  <a:pt x="48" y="301"/>
                </a:lnTo>
                <a:lnTo>
                  <a:pt x="48" y="300"/>
                </a:lnTo>
                <a:lnTo>
                  <a:pt x="48" y="298"/>
                </a:lnTo>
                <a:lnTo>
                  <a:pt x="48" y="295"/>
                </a:lnTo>
                <a:lnTo>
                  <a:pt x="47" y="294"/>
                </a:lnTo>
                <a:lnTo>
                  <a:pt x="47" y="292"/>
                </a:lnTo>
                <a:lnTo>
                  <a:pt x="47" y="291"/>
                </a:lnTo>
                <a:lnTo>
                  <a:pt x="47" y="290"/>
                </a:lnTo>
                <a:lnTo>
                  <a:pt x="47" y="288"/>
                </a:lnTo>
                <a:lnTo>
                  <a:pt x="48" y="285"/>
                </a:lnTo>
                <a:lnTo>
                  <a:pt x="48" y="282"/>
                </a:lnTo>
                <a:lnTo>
                  <a:pt x="49" y="278"/>
                </a:lnTo>
                <a:lnTo>
                  <a:pt x="49" y="277"/>
                </a:lnTo>
                <a:lnTo>
                  <a:pt x="49" y="276"/>
                </a:lnTo>
                <a:lnTo>
                  <a:pt x="49" y="274"/>
                </a:lnTo>
                <a:lnTo>
                  <a:pt x="49" y="272"/>
                </a:lnTo>
                <a:lnTo>
                  <a:pt x="48" y="271"/>
                </a:lnTo>
                <a:lnTo>
                  <a:pt x="47" y="269"/>
                </a:lnTo>
                <a:lnTo>
                  <a:pt x="47" y="268"/>
                </a:lnTo>
                <a:lnTo>
                  <a:pt x="46" y="267"/>
                </a:lnTo>
                <a:lnTo>
                  <a:pt x="45" y="266"/>
                </a:lnTo>
                <a:lnTo>
                  <a:pt x="44" y="265"/>
                </a:lnTo>
                <a:lnTo>
                  <a:pt x="43" y="265"/>
                </a:lnTo>
                <a:lnTo>
                  <a:pt x="42" y="264"/>
                </a:lnTo>
                <a:lnTo>
                  <a:pt x="37" y="262"/>
                </a:lnTo>
                <a:lnTo>
                  <a:pt x="35" y="261"/>
                </a:lnTo>
                <a:lnTo>
                  <a:pt x="34" y="261"/>
                </a:lnTo>
                <a:lnTo>
                  <a:pt x="30" y="258"/>
                </a:lnTo>
                <a:lnTo>
                  <a:pt x="23" y="254"/>
                </a:lnTo>
                <a:lnTo>
                  <a:pt x="20" y="252"/>
                </a:lnTo>
                <a:lnTo>
                  <a:pt x="19" y="252"/>
                </a:lnTo>
                <a:lnTo>
                  <a:pt x="17" y="251"/>
                </a:lnTo>
                <a:lnTo>
                  <a:pt x="16" y="250"/>
                </a:lnTo>
                <a:lnTo>
                  <a:pt x="15" y="249"/>
                </a:lnTo>
                <a:lnTo>
                  <a:pt x="14" y="248"/>
                </a:lnTo>
                <a:lnTo>
                  <a:pt x="13" y="247"/>
                </a:lnTo>
                <a:lnTo>
                  <a:pt x="12" y="245"/>
                </a:lnTo>
                <a:lnTo>
                  <a:pt x="11" y="244"/>
                </a:lnTo>
                <a:lnTo>
                  <a:pt x="9" y="241"/>
                </a:lnTo>
                <a:lnTo>
                  <a:pt x="6" y="236"/>
                </a:lnTo>
                <a:lnTo>
                  <a:pt x="3" y="231"/>
                </a:lnTo>
                <a:lnTo>
                  <a:pt x="2" y="229"/>
                </a:lnTo>
                <a:lnTo>
                  <a:pt x="1" y="227"/>
                </a:lnTo>
                <a:lnTo>
                  <a:pt x="1" y="225"/>
                </a:lnTo>
                <a:lnTo>
                  <a:pt x="0" y="223"/>
                </a:lnTo>
                <a:lnTo>
                  <a:pt x="0" y="221"/>
                </a:lnTo>
                <a:lnTo>
                  <a:pt x="0" y="219"/>
                </a:lnTo>
                <a:lnTo>
                  <a:pt x="0" y="218"/>
                </a:lnTo>
                <a:lnTo>
                  <a:pt x="1" y="217"/>
                </a:lnTo>
                <a:lnTo>
                  <a:pt x="1" y="215"/>
                </a:lnTo>
                <a:lnTo>
                  <a:pt x="2" y="214"/>
                </a:lnTo>
                <a:lnTo>
                  <a:pt x="3" y="213"/>
                </a:lnTo>
                <a:lnTo>
                  <a:pt x="4" y="212"/>
                </a:lnTo>
                <a:lnTo>
                  <a:pt x="4" y="211"/>
                </a:lnTo>
                <a:lnTo>
                  <a:pt x="6" y="210"/>
                </a:lnTo>
                <a:lnTo>
                  <a:pt x="8" y="208"/>
                </a:lnTo>
                <a:lnTo>
                  <a:pt x="11" y="206"/>
                </a:lnTo>
                <a:lnTo>
                  <a:pt x="19" y="202"/>
                </a:lnTo>
                <a:lnTo>
                  <a:pt x="20" y="201"/>
                </a:lnTo>
                <a:lnTo>
                  <a:pt x="22" y="200"/>
                </a:lnTo>
                <a:lnTo>
                  <a:pt x="23" y="199"/>
                </a:lnTo>
                <a:lnTo>
                  <a:pt x="24" y="198"/>
                </a:lnTo>
                <a:lnTo>
                  <a:pt x="25" y="197"/>
                </a:lnTo>
                <a:lnTo>
                  <a:pt x="26" y="196"/>
                </a:lnTo>
                <a:lnTo>
                  <a:pt x="26" y="195"/>
                </a:lnTo>
                <a:lnTo>
                  <a:pt x="27" y="194"/>
                </a:lnTo>
                <a:lnTo>
                  <a:pt x="27" y="192"/>
                </a:lnTo>
                <a:lnTo>
                  <a:pt x="28" y="188"/>
                </a:lnTo>
                <a:lnTo>
                  <a:pt x="28" y="183"/>
                </a:lnTo>
                <a:lnTo>
                  <a:pt x="29" y="180"/>
                </a:lnTo>
                <a:lnTo>
                  <a:pt x="32" y="171"/>
                </a:lnTo>
                <a:lnTo>
                  <a:pt x="32" y="169"/>
                </a:lnTo>
                <a:lnTo>
                  <a:pt x="33" y="168"/>
                </a:lnTo>
                <a:lnTo>
                  <a:pt x="34" y="166"/>
                </a:lnTo>
                <a:lnTo>
                  <a:pt x="35" y="165"/>
                </a:lnTo>
                <a:lnTo>
                  <a:pt x="36" y="164"/>
                </a:lnTo>
                <a:lnTo>
                  <a:pt x="38" y="162"/>
                </a:lnTo>
                <a:lnTo>
                  <a:pt x="39" y="161"/>
                </a:lnTo>
                <a:lnTo>
                  <a:pt x="40" y="160"/>
                </a:lnTo>
                <a:lnTo>
                  <a:pt x="41" y="158"/>
                </a:lnTo>
                <a:lnTo>
                  <a:pt x="43" y="154"/>
                </a:lnTo>
                <a:lnTo>
                  <a:pt x="44" y="153"/>
                </a:lnTo>
                <a:lnTo>
                  <a:pt x="46" y="149"/>
                </a:lnTo>
                <a:lnTo>
                  <a:pt x="47" y="147"/>
                </a:lnTo>
                <a:lnTo>
                  <a:pt x="48" y="145"/>
                </a:lnTo>
                <a:lnTo>
                  <a:pt x="52" y="139"/>
                </a:lnTo>
                <a:lnTo>
                  <a:pt x="54" y="135"/>
                </a:lnTo>
                <a:lnTo>
                  <a:pt x="55" y="134"/>
                </a:lnTo>
                <a:lnTo>
                  <a:pt x="57" y="131"/>
                </a:lnTo>
                <a:lnTo>
                  <a:pt x="58" y="129"/>
                </a:lnTo>
                <a:lnTo>
                  <a:pt x="62" y="124"/>
                </a:lnTo>
                <a:lnTo>
                  <a:pt x="63" y="123"/>
                </a:lnTo>
                <a:lnTo>
                  <a:pt x="64" y="121"/>
                </a:lnTo>
                <a:lnTo>
                  <a:pt x="64" y="121"/>
                </a:lnTo>
                <a:lnTo>
                  <a:pt x="67" y="121"/>
                </a:lnTo>
                <a:lnTo>
                  <a:pt x="73" y="123"/>
                </a:lnTo>
                <a:lnTo>
                  <a:pt x="79" y="125"/>
                </a:lnTo>
                <a:lnTo>
                  <a:pt x="81" y="125"/>
                </a:lnTo>
                <a:lnTo>
                  <a:pt x="82" y="125"/>
                </a:lnTo>
                <a:lnTo>
                  <a:pt x="83" y="125"/>
                </a:lnTo>
                <a:lnTo>
                  <a:pt x="84" y="125"/>
                </a:lnTo>
                <a:lnTo>
                  <a:pt x="85" y="125"/>
                </a:lnTo>
                <a:lnTo>
                  <a:pt x="86" y="124"/>
                </a:lnTo>
                <a:lnTo>
                  <a:pt x="88" y="124"/>
                </a:lnTo>
                <a:lnTo>
                  <a:pt x="89" y="123"/>
                </a:lnTo>
                <a:lnTo>
                  <a:pt x="91" y="121"/>
                </a:lnTo>
                <a:lnTo>
                  <a:pt x="92" y="120"/>
                </a:lnTo>
                <a:lnTo>
                  <a:pt x="94" y="119"/>
                </a:lnTo>
                <a:lnTo>
                  <a:pt x="96" y="118"/>
                </a:lnTo>
                <a:lnTo>
                  <a:pt x="98" y="118"/>
                </a:lnTo>
                <a:lnTo>
                  <a:pt x="99" y="117"/>
                </a:lnTo>
                <a:lnTo>
                  <a:pt x="101" y="117"/>
                </a:lnTo>
                <a:lnTo>
                  <a:pt x="103" y="117"/>
                </a:lnTo>
                <a:lnTo>
                  <a:pt x="104" y="117"/>
                </a:lnTo>
                <a:lnTo>
                  <a:pt x="105" y="118"/>
                </a:lnTo>
                <a:lnTo>
                  <a:pt x="107" y="118"/>
                </a:lnTo>
                <a:lnTo>
                  <a:pt x="108" y="119"/>
                </a:lnTo>
                <a:lnTo>
                  <a:pt x="110" y="120"/>
                </a:lnTo>
                <a:lnTo>
                  <a:pt x="111" y="121"/>
                </a:lnTo>
                <a:lnTo>
                  <a:pt x="112" y="122"/>
                </a:lnTo>
                <a:lnTo>
                  <a:pt x="113" y="123"/>
                </a:lnTo>
                <a:lnTo>
                  <a:pt x="115" y="126"/>
                </a:lnTo>
                <a:lnTo>
                  <a:pt x="116" y="127"/>
                </a:lnTo>
                <a:lnTo>
                  <a:pt x="116" y="127"/>
                </a:lnTo>
                <a:lnTo>
                  <a:pt x="117" y="127"/>
                </a:lnTo>
                <a:lnTo>
                  <a:pt x="117" y="127"/>
                </a:lnTo>
                <a:lnTo>
                  <a:pt x="118" y="127"/>
                </a:lnTo>
                <a:lnTo>
                  <a:pt x="118" y="127"/>
                </a:lnTo>
                <a:lnTo>
                  <a:pt x="118" y="127"/>
                </a:lnTo>
                <a:lnTo>
                  <a:pt x="119" y="127"/>
                </a:lnTo>
                <a:lnTo>
                  <a:pt x="119" y="127"/>
                </a:lnTo>
                <a:lnTo>
                  <a:pt x="119" y="126"/>
                </a:lnTo>
                <a:lnTo>
                  <a:pt x="120" y="124"/>
                </a:lnTo>
                <a:lnTo>
                  <a:pt x="120" y="123"/>
                </a:lnTo>
                <a:lnTo>
                  <a:pt x="121" y="122"/>
                </a:lnTo>
                <a:lnTo>
                  <a:pt x="122" y="121"/>
                </a:lnTo>
                <a:lnTo>
                  <a:pt x="123" y="121"/>
                </a:lnTo>
                <a:lnTo>
                  <a:pt x="124" y="120"/>
                </a:lnTo>
                <a:lnTo>
                  <a:pt x="125" y="119"/>
                </a:lnTo>
                <a:lnTo>
                  <a:pt x="128" y="117"/>
                </a:lnTo>
                <a:lnTo>
                  <a:pt x="129" y="117"/>
                </a:lnTo>
                <a:lnTo>
                  <a:pt x="130" y="116"/>
                </a:lnTo>
                <a:lnTo>
                  <a:pt x="131" y="115"/>
                </a:lnTo>
                <a:lnTo>
                  <a:pt x="132" y="113"/>
                </a:lnTo>
                <a:lnTo>
                  <a:pt x="133" y="113"/>
                </a:lnTo>
                <a:lnTo>
                  <a:pt x="133" y="112"/>
                </a:lnTo>
                <a:lnTo>
                  <a:pt x="134" y="112"/>
                </a:lnTo>
                <a:lnTo>
                  <a:pt x="136" y="111"/>
                </a:lnTo>
                <a:lnTo>
                  <a:pt x="139" y="110"/>
                </a:lnTo>
                <a:lnTo>
                  <a:pt x="141" y="110"/>
                </a:lnTo>
                <a:lnTo>
                  <a:pt x="142" y="109"/>
                </a:lnTo>
                <a:lnTo>
                  <a:pt x="146" y="108"/>
                </a:lnTo>
                <a:lnTo>
                  <a:pt x="147" y="107"/>
                </a:lnTo>
                <a:lnTo>
                  <a:pt x="149" y="107"/>
                </a:lnTo>
                <a:lnTo>
                  <a:pt x="154" y="106"/>
                </a:lnTo>
                <a:lnTo>
                  <a:pt x="155" y="106"/>
                </a:lnTo>
                <a:lnTo>
                  <a:pt x="158" y="106"/>
                </a:lnTo>
                <a:lnTo>
                  <a:pt x="159" y="106"/>
                </a:lnTo>
                <a:lnTo>
                  <a:pt x="161" y="105"/>
                </a:lnTo>
                <a:lnTo>
                  <a:pt x="165" y="104"/>
                </a:lnTo>
                <a:lnTo>
                  <a:pt x="166" y="103"/>
                </a:lnTo>
                <a:lnTo>
                  <a:pt x="167" y="103"/>
                </a:lnTo>
                <a:lnTo>
                  <a:pt x="168" y="103"/>
                </a:lnTo>
                <a:lnTo>
                  <a:pt x="170" y="103"/>
                </a:lnTo>
                <a:lnTo>
                  <a:pt x="171" y="103"/>
                </a:lnTo>
                <a:lnTo>
                  <a:pt x="173" y="103"/>
                </a:lnTo>
                <a:lnTo>
                  <a:pt x="174" y="104"/>
                </a:lnTo>
                <a:lnTo>
                  <a:pt x="176" y="104"/>
                </a:lnTo>
                <a:lnTo>
                  <a:pt x="178" y="105"/>
                </a:lnTo>
                <a:lnTo>
                  <a:pt x="180" y="106"/>
                </a:lnTo>
                <a:lnTo>
                  <a:pt x="186" y="107"/>
                </a:lnTo>
                <a:lnTo>
                  <a:pt x="188" y="108"/>
                </a:lnTo>
                <a:lnTo>
                  <a:pt x="192" y="110"/>
                </a:lnTo>
                <a:lnTo>
                  <a:pt x="193" y="110"/>
                </a:lnTo>
                <a:lnTo>
                  <a:pt x="195" y="110"/>
                </a:lnTo>
                <a:lnTo>
                  <a:pt x="196" y="110"/>
                </a:lnTo>
                <a:lnTo>
                  <a:pt x="197" y="110"/>
                </a:lnTo>
                <a:lnTo>
                  <a:pt x="200" y="110"/>
                </a:lnTo>
                <a:lnTo>
                  <a:pt x="201" y="110"/>
                </a:lnTo>
                <a:lnTo>
                  <a:pt x="203" y="110"/>
                </a:lnTo>
                <a:lnTo>
                  <a:pt x="206" y="110"/>
                </a:lnTo>
                <a:lnTo>
                  <a:pt x="208" y="110"/>
                </a:lnTo>
                <a:lnTo>
                  <a:pt x="209" y="109"/>
                </a:lnTo>
                <a:lnTo>
                  <a:pt x="210" y="109"/>
                </a:lnTo>
                <a:lnTo>
                  <a:pt x="212" y="110"/>
                </a:lnTo>
                <a:lnTo>
                  <a:pt x="213" y="110"/>
                </a:lnTo>
                <a:lnTo>
                  <a:pt x="215" y="110"/>
                </a:lnTo>
                <a:lnTo>
                  <a:pt x="219" y="112"/>
                </a:lnTo>
                <a:lnTo>
                  <a:pt x="220" y="112"/>
                </a:lnTo>
                <a:lnTo>
                  <a:pt x="221" y="112"/>
                </a:lnTo>
                <a:lnTo>
                  <a:pt x="222" y="113"/>
                </a:lnTo>
                <a:lnTo>
                  <a:pt x="223" y="112"/>
                </a:lnTo>
                <a:lnTo>
                  <a:pt x="225" y="112"/>
                </a:lnTo>
                <a:lnTo>
                  <a:pt x="226" y="112"/>
                </a:lnTo>
                <a:lnTo>
                  <a:pt x="228" y="111"/>
                </a:lnTo>
                <a:lnTo>
                  <a:pt x="230" y="110"/>
                </a:lnTo>
                <a:lnTo>
                  <a:pt x="231" y="109"/>
                </a:lnTo>
                <a:lnTo>
                  <a:pt x="233" y="108"/>
                </a:lnTo>
                <a:lnTo>
                  <a:pt x="235" y="106"/>
                </a:lnTo>
                <a:lnTo>
                  <a:pt x="236" y="104"/>
                </a:lnTo>
                <a:lnTo>
                  <a:pt x="238" y="103"/>
                </a:lnTo>
                <a:lnTo>
                  <a:pt x="238" y="101"/>
                </a:lnTo>
                <a:lnTo>
                  <a:pt x="239" y="101"/>
                </a:lnTo>
                <a:lnTo>
                  <a:pt x="239" y="100"/>
                </a:lnTo>
                <a:lnTo>
                  <a:pt x="241" y="93"/>
                </a:lnTo>
                <a:lnTo>
                  <a:pt x="241" y="92"/>
                </a:lnTo>
                <a:lnTo>
                  <a:pt x="241" y="91"/>
                </a:lnTo>
                <a:lnTo>
                  <a:pt x="241" y="86"/>
                </a:lnTo>
                <a:lnTo>
                  <a:pt x="241" y="85"/>
                </a:lnTo>
                <a:lnTo>
                  <a:pt x="241" y="85"/>
                </a:lnTo>
                <a:lnTo>
                  <a:pt x="241" y="84"/>
                </a:lnTo>
                <a:lnTo>
                  <a:pt x="242" y="83"/>
                </a:lnTo>
                <a:lnTo>
                  <a:pt x="242" y="82"/>
                </a:lnTo>
                <a:lnTo>
                  <a:pt x="243" y="82"/>
                </a:lnTo>
                <a:lnTo>
                  <a:pt x="244" y="81"/>
                </a:lnTo>
                <a:lnTo>
                  <a:pt x="245" y="80"/>
                </a:lnTo>
                <a:lnTo>
                  <a:pt x="246" y="80"/>
                </a:lnTo>
                <a:lnTo>
                  <a:pt x="249" y="78"/>
                </a:lnTo>
                <a:lnTo>
                  <a:pt x="254" y="76"/>
                </a:lnTo>
                <a:lnTo>
                  <a:pt x="255" y="76"/>
                </a:lnTo>
                <a:lnTo>
                  <a:pt x="257" y="74"/>
                </a:lnTo>
                <a:lnTo>
                  <a:pt x="258" y="73"/>
                </a:lnTo>
                <a:lnTo>
                  <a:pt x="260" y="72"/>
                </a:lnTo>
                <a:lnTo>
                  <a:pt x="263" y="71"/>
                </a:lnTo>
                <a:lnTo>
                  <a:pt x="264" y="70"/>
                </a:lnTo>
                <a:lnTo>
                  <a:pt x="271" y="66"/>
                </a:lnTo>
                <a:lnTo>
                  <a:pt x="274" y="64"/>
                </a:lnTo>
                <a:lnTo>
                  <a:pt x="276" y="62"/>
                </a:lnTo>
                <a:lnTo>
                  <a:pt x="279" y="60"/>
                </a:lnTo>
                <a:lnTo>
                  <a:pt x="282" y="58"/>
                </a:lnTo>
                <a:lnTo>
                  <a:pt x="283" y="58"/>
                </a:lnTo>
                <a:lnTo>
                  <a:pt x="285" y="56"/>
                </a:lnTo>
                <a:lnTo>
                  <a:pt x="288" y="54"/>
                </a:lnTo>
                <a:lnTo>
                  <a:pt x="291" y="51"/>
                </a:lnTo>
                <a:lnTo>
                  <a:pt x="293" y="49"/>
                </a:lnTo>
                <a:lnTo>
                  <a:pt x="293" y="48"/>
                </a:lnTo>
                <a:lnTo>
                  <a:pt x="294" y="48"/>
                </a:lnTo>
                <a:lnTo>
                  <a:pt x="295" y="47"/>
                </a:lnTo>
                <a:lnTo>
                  <a:pt x="296" y="47"/>
                </a:lnTo>
                <a:lnTo>
                  <a:pt x="297" y="46"/>
                </a:lnTo>
                <a:lnTo>
                  <a:pt x="298" y="46"/>
                </a:lnTo>
                <a:lnTo>
                  <a:pt x="298" y="46"/>
                </a:lnTo>
                <a:lnTo>
                  <a:pt x="299" y="46"/>
                </a:lnTo>
                <a:lnTo>
                  <a:pt x="303" y="47"/>
                </a:lnTo>
                <a:lnTo>
                  <a:pt x="306" y="48"/>
                </a:lnTo>
                <a:lnTo>
                  <a:pt x="308" y="48"/>
                </a:lnTo>
                <a:lnTo>
                  <a:pt x="312" y="49"/>
                </a:lnTo>
                <a:lnTo>
                  <a:pt x="317" y="49"/>
                </a:lnTo>
                <a:lnTo>
                  <a:pt x="318" y="49"/>
                </a:lnTo>
                <a:lnTo>
                  <a:pt x="320" y="50"/>
                </a:lnTo>
                <a:lnTo>
                  <a:pt x="323" y="51"/>
                </a:lnTo>
                <a:lnTo>
                  <a:pt x="324" y="51"/>
                </a:lnTo>
                <a:lnTo>
                  <a:pt x="325" y="51"/>
                </a:lnTo>
                <a:lnTo>
                  <a:pt x="326" y="52"/>
                </a:lnTo>
                <a:lnTo>
                  <a:pt x="328" y="54"/>
                </a:lnTo>
                <a:lnTo>
                  <a:pt x="330" y="55"/>
                </a:lnTo>
                <a:lnTo>
                  <a:pt x="333" y="57"/>
                </a:lnTo>
                <a:lnTo>
                  <a:pt x="333" y="58"/>
                </a:lnTo>
                <a:lnTo>
                  <a:pt x="335" y="59"/>
                </a:lnTo>
                <a:lnTo>
                  <a:pt x="339" y="62"/>
                </a:lnTo>
                <a:lnTo>
                  <a:pt x="341" y="63"/>
                </a:lnTo>
                <a:lnTo>
                  <a:pt x="343" y="64"/>
                </a:lnTo>
                <a:lnTo>
                  <a:pt x="344" y="65"/>
                </a:lnTo>
                <a:lnTo>
                  <a:pt x="345" y="65"/>
                </a:lnTo>
                <a:lnTo>
                  <a:pt x="346" y="66"/>
                </a:lnTo>
                <a:lnTo>
                  <a:pt x="347" y="66"/>
                </a:lnTo>
                <a:lnTo>
                  <a:pt x="348" y="66"/>
                </a:lnTo>
                <a:lnTo>
                  <a:pt x="349" y="66"/>
                </a:lnTo>
                <a:lnTo>
                  <a:pt x="350" y="66"/>
                </a:lnTo>
                <a:lnTo>
                  <a:pt x="351" y="66"/>
                </a:lnTo>
                <a:lnTo>
                  <a:pt x="351" y="65"/>
                </a:lnTo>
                <a:lnTo>
                  <a:pt x="352" y="65"/>
                </a:lnTo>
                <a:lnTo>
                  <a:pt x="353" y="64"/>
                </a:lnTo>
                <a:lnTo>
                  <a:pt x="353" y="63"/>
                </a:lnTo>
                <a:lnTo>
                  <a:pt x="354" y="62"/>
                </a:lnTo>
                <a:lnTo>
                  <a:pt x="354" y="60"/>
                </a:lnTo>
                <a:lnTo>
                  <a:pt x="356" y="52"/>
                </a:lnTo>
                <a:lnTo>
                  <a:pt x="357" y="50"/>
                </a:lnTo>
                <a:lnTo>
                  <a:pt x="357" y="49"/>
                </a:lnTo>
                <a:lnTo>
                  <a:pt x="357" y="47"/>
                </a:lnTo>
                <a:lnTo>
                  <a:pt x="357" y="44"/>
                </a:lnTo>
                <a:lnTo>
                  <a:pt x="357" y="43"/>
                </a:lnTo>
                <a:lnTo>
                  <a:pt x="356" y="41"/>
                </a:lnTo>
                <a:lnTo>
                  <a:pt x="356" y="40"/>
                </a:lnTo>
                <a:lnTo>
                  <a:pt x="357" y="39"/>
                </a:lnTo>
                <a:lnTo>
                  <a:pt x="357" y="38"/>
                </a:lnTo>
                <a:lnTo>
                  <a:pt x="357" y="37"/>
                </a:lnTo>
                <a:lnTo>
                  <a:pt x="358" y="37"/>
                </a:lnTo>
                <a:lnTo>
                  <a:pt x="358" y="36"/>
                </a:lnTo>
                <a:lnTo>
                  <a:pt x="359" y="36"/>
                </a:lnTo>
                <a:lnTo>
                  <a:pt x="361" y="35"/>
                </a:lnTo>
                <a:lnTo>
                  <a:pt x="363" y="35"/>
                </a:lnTo>
                <a:lnTo>
                  <a:pt x="364" y="35"/>
                </a:lnTo>
                <a:lnTo>
                  <a:pt x="366" y="34"/>
                </a:lnTo>
                <a:lnTo>
                  <a:pt x="371" y="32"/>
                </a:lnTo>
                <a:lnTo>
                  <a:pt x="372" y="31"/>
                </a:lnTo>
                <a:lnTo>
                  <a:pt x="373" y="31"/>
                </a:lnTo>
                <a:lnTo>
                  <a:pt x="375" y="29"/>
                </a:lnTo>
                <a:lnTo>
                  <a:pt x="377" y="28"/>
                </a:lnTo>
                <a:lnTo>
                  <a:pt x="378" y="28"/>
                </a:lnTo>
                <a:lnTo>
                  <a:pt x="379" y="27"/>
                </a:lnTo>
                <a:lnTo>
                  <a:pt x="379" y="26"/>
                </a:lnTo>
                <a:lnTo>
                  <a:pt x="380" y="25"/>
                </a:lnTo>
                <a:lnTo>
                  <a:pt x="380" y="25"/>
                </a:lnTo>
                <a:lnTo>
                  <a:pt x="381" y="24"/>
                </a:lnTo>
                <a:lnTo>
                  <a:pt x="381" y="22"/>
                </a:lnTo>
                <a:lnTo>
                  <a:pt x="381" y="22"/>
                </a:lnTo>
                <a:lnTo>
                  <a:pt x="381" y="21"/>
                </a:lnTo>
                <a:lnTo>
                  <a:pt x="381" y="20"/>
                </a:lnTo>
                <a:lnTo>
                  <a:pt x="380" y="20"/>
                </a:lnTo>
                <a:lnTo>
                  <a:pt x="380" y="19"/>
                </a:lnTo>
                <a:lnTo>
                  <a:pt x="378" y="17"/>
                </a:lnTo>
                <a:lnTo>
                  <a:pt x="378" y="16"/>
                </a:lnTo>
                <a:lnTo>
                  <a:pt x="378" y="16"/>
                </a:lnTo>
                <a:lnTo>
                  <a:pt x="378" y="15"/>
                </a:lnTo>
                <a:lnTo>
                  <a:pt x="378" y="14"/>
                </a:lnTo>
                <a:lnTo>
                  <a:pt x="378" y="13"/>
                </a:lnTo>
                <a:lnTo>
                  <a:pt x="378" y="12"/>
                </a:lnTo>
                <a:lnTo>
                  <a:pt x="378" y="10"/>
                </a:lnTo>
                <a:lnTo>
                  <a:pt x="379" y="8"/>
                </a:lnTo>
                <a:lnTo>
                  <a:pt x="380" y="6"/>
                </a:lnTo>
                <a:lnTo>
                  <a:pt x="381" y="5"/>
                </a:lnTo>
                <a:lnTo>
                  <a:pt x="381" y="4"/>
                </a:lnTo>
                <a:lnTo>
                  <a:pt x="382" y="4"/>
                </a:lnTo>
                <a:lnTo>
                  <a:pt x="383" y="3"/>
                </a:lnTo>
                <a:lnTo>
                  <a:pt x="384" y="3"/>
                </a:lnTo>
                <a:lnTo>
                  <a:pt x="385" y="3"/>
                </a:lnTo>
                <a:lnTo>
                  <a:pt x="386" y="2"/>
                </a:lnTo>
                <a:lnTo>
                  <a:pt x="386" y="2"/>
                </a:lnTo>
                <a:lnTo>
                  <a:pt x="387" y="2"/>
                </a:lnTo>
                <a:lnTo>
                  <a:pt x="387" y="2"/>
                </a:lnTo>
                <a:lnTo>
                  <a:pt x="387" y="2"/>
                </a:lnTo>
                <a:lnTo>
                  <a:pt x="388" y="2"/>
                </a:lnTo>
                <a:lnTo>
                  <a:pt x="390" y="2"/>
                </a:lnTo>
                <a:lnTo>
                  <a:pt x="393" y="2"/>
                </a:lnTo>
                <a:lnTo>
                  <a:pt x="393" y="1"/>
                </a:lnTo>
                <a:lnTo>
                  <a:pt x="394" y="1"/>
                </a:lnTo>
                <a:lnTo>
                  <a:pt x="394" y="1"/>
                </a:lnTo>
                <a:lnTo>
                  <a:pt x="394" y="0"/>
                </a:lnTo>
                <a:lnTo>
                  <a:pt x="394" y="0"/>
                </a:lnTo>
                <a:lnTo>
                  <a:pt x="395" y="0"/>
                </a:lnTo>
                <a:close/>
              </a:path>
            </a:pathLst>
          </a:custGeom>
          <a:solidFill>
            <a:srgbClr val="A2A2A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615" name="Freeform 268">
            <a:extLst>
              <a:ext uri="{FF2B5EF4-FFF2-40B4-BE49-F238E27FC236}">
                <a16:creationId xmlns:a16="http://schemas.microsoft.com/office/drawing/2014/main" id="{922AC6F6-CF2E-4168-BE10-1B527F24E3AD}"/>
              </a:ext>
            </a:extLst>
          </p:cNvPr>
          <p:cNvSpPr>
            <a:spLocks/>
          </p:cNvSpPr>
          <p:nvPr/>
        </p:nvSpPr>
        <p:spPr bwMode="auto">
          <a:xfrm>
            <a:off x="7511064" y="2129294"/>
            <a:ext cx="604294" cy="774475"/>
          </a:xfrm>
          <a:custGeom>
            <a:avLst/>
            <a:gdLst>
              <a:gd name="T0" fmla="*/ 389 w 593"/>
              <a:gd name="T1" fmla="*/ 6 h 760"/>
              <a:gd name="T2" fmla="*/ 403 w 593"/>
              <a:gd name="T3" fmla="*/ 16 h 760"/>
              <a:gd name="T4" fmla="*/ 421 w 593"/>
              <a:gd name="T5" fmla="*/ 15 h 760"/>
              <a:gd name="T6" fmla="*/ 416 w 593"/>
              <a:gd name="T7" fmla="*/ 40 h 760"/>
              <a:gd name="T8" fmla="*/ 428 w 593"/>
              <a:gd name="T9" fmla="*/ 47 h 760"/>
              <a:gd name="T10" fmla="*/ 461 w 593"/>
              <a:gd name="T11" fmla="*/ 45 h 760"/>
              <a:gd name="T12" fmla="*/ 461 w 593"/>
              <a:gd name="T13" fmla="*/ 53 h 760"/>
              <a:gd name="T14" fmla="*/ 487 w 593"/>
              <a:gd name="T15" fmla="*/ 72 h 760"/>
              <a:gd name="T16" fmla="*/ 518 w 593"/>
              <a:gd name="T17" fmla="*/ 72 h 760"/>
              <a:gd name="T18" fmla="*/ 550 w 593"/>
              <a:gd name="T19" fmla="*/ 94 h 760"/>
              <a:gd name="T20" fmla="*/ 561 w 593"/>
              <a:gd name="T21" fmla="*/ 108 h 760"/>
              <a:gd name="T22" fmla="*/ 591 w 593"/>
              <a:gd name="T23" fmla="*/ 132 h 760"/>
              <a:gd name="T24" fmla="*/ 585 w 593"/>
              <a:gd name="T25" fmla="*/ 165 h 760"/>
              <a:gd name="T26" fmla="*/ 578 w 593"/>
              <a:gd name="T27" fmla="*/ 205 h 760"/>
              <a:gd name="T28" fmla="*/ 580 w 593"/>
              <a:gd name="T29" fmla="*/ 228 h 760"/>
              <a:gd name="T30" fmla="*/ 567 w 593"/>
              <a:gd name="T31" fmla="*/ 250 h 760"/>
              <a:gd name="T32" fmla="*/ 549 w 593"/>
              <a:gd name="T33" fmla="*/ 249 h 760"/>
              <a:gd name="T34" fmla="*/ 526 w 593"/>
              <a:gd name="T35" fmla="*/ 271 h 760"/>
              <a:gd name="T36" fmla="*/ 540 w 593"/>
              <a:gd name="T37" fmla="*/ 279 h 760"/>
              <a:gd name="T38" fmla="*/ 534 w 593"/>
              <a:gd name="T39" fmla="*/ 289 h 760"/>
              <a:gd name="T40" fmla="*/ 538 w 593"/>
              <a:gd name="T41" fmla="*/ 303 h 760"/>
              <a:gd name="T42" fmla="*/ 538 w 593"/>
              <a:gd name="T43" fmla="*/ 311 h 760"/>
              <a:gd name="T44" fmla="*/ 550 w 593"/>
              <a:gd name="T45" fmla="*/ 318 h 760"/>
              <a:gd name="T46" fmla="*/ 553 w 593"/>
              <a:gd name="T47" fmla="*/ 347 h 760"/>
              <a:gd name="T48" fmla="*/ 561 w 593"/>
              <a:gd name="T49" fmla="*/ 373 h 760"/>
              <a:gd name="T50" fmla="*/ 559 w 593"/>
              <a:gd name="T51" fmla="*/ 395 h 760"/>
              <a:gd name="T52" fmla="*/ 562 w 593"/>
              <a:gd name="T53" fmla="*/ 423 h 760"/>
              <a:gd name="T54" fmla="*/ 561 w 593"/>
              <a:gd name="T55" fmla="*/ 454 h 760"/>
              <a:gd name="T56" fmla="*/ 570 w 593"/>
              <a:gd name="T57" fmla="*/ 488 h 760"/>
              <a:gd name="T58" fmla="*/ 549 w 593"/>
              <a:gd name="T59" fmla="*/ 520 h 760"/>
              <a:gd name="T60" fmla="*/ 543 w 593"/>
              <a:gd name="T61" fmla="*/ 540 h 760"/>
              <a:gd name="T62" fmla="*/ 535 w 593"/>
              <a:gd name="T63" fmla="*/ 551 h 760"/>
              <a:gd name="T64" fmla="*/ 540 w 593"/>
              <a:gd name="T65" fmla="*/ 565 h 760"/>
              <a:gd name="T66" fmla="*/ 530 w 593"/>
              <a:gd name="T67" fmla="*/ 582 h 760"/>
              <a:gd name="T68" fmla="*/ 531 w 593"/>
              <a:gd name="T69" fmla="*/ 604 h 760"/>
              <a:gd name="T70" fmla="*/ 506 w 593"/>
              <a:gd name="T71" fmla="*/ 630 h 760"/>
              <a:gd name="T72" fmla="*/ 486 w 593"/>
              <a:gd name="T73" fmla="*/ 633 h 760"/>
              <a:gd name="T74" fmla="*/ 487 w 593"/>
              <a:gd name="T75" fmla="*/ 678 h 760"/>
              <a:gd name="T76" fmla="*/ 474 w 593"/>
              <a:gd name="T77" fmla="*/ 696 h 760"/>
              <a:gd name="T78" fmla="*/ 460 w 593"/>
              <a:gd name="T79" fmla="*/ 728 h 760"/>
              <a:gd name="T80" fmla="*/ 456 w 593"/>
              <a:gd name="T81" fmla="*/ 745 h 760"/>
              <a:gd name="T82" fmla="*/ 440 w 593"/>
              <a:gd name="T83" fmla="*/ 760 h 760"/>
              <a:gd name="T84" fmla="*/ 404 w 593"/>
              <a:gd name="T85" fmla="*/ 732 h 760"/>
              <a:gd name="T86" fmla="*/ 394 w 593"/>
              <a:gd name="T87" fmla="*/ 687 h 760"/>
              <a:gd name="T88" fmla="*/ 352 w 593"/>
              <a:gd name="T89" fmla="*/ 647 h 760"/>
              <a:gd name="T90" fmla="*/ 314 w 593"/>
              <a:gd name="T91" fmla="*/ 637 h 760"/>
              <a:gd name="T92" fmla="*/ 299 w 593"/>
              <a:gd name="T93" fmla="*/ 606 h 760"/>
              <a:gd name="T94" fmla="*/ 266 w 593"/>
              <a:gd name="T95" fmla="*/ 562 h 760"/>
              <a:gd name="T96" fmla="*/ 244 w 593"/>
              <a:gd name="T97" fmla="*/ 530 h 760"/>
              <a:gd name="T98" fmla="*/ 216 w 593"/>
              <a:gd name="T99" fmla="*/ 498 h 760"/>
              <a:gd name="T100" fmla="*/ 183 w 593"/>
              <a:gd name="T101" fmla="*/ 495 h 760"/>
              <a:gd name="T102" fmla="*/ 151 w 593"/>
              <a:gd name="T103" fmla="*/ 492 h 760"/>
              <a:gd name="T104" fmla="*/ 129 w 593"/>
              <a:gd name="T105" fmla="*/ 461 h 760"/>
              <a:gd name="T106" fmla="*/ 93 w 593"/>
              <a:gd name="T107" fmla="*/ 431 h 760"/>
              <a:gd name="T108" fmla="*/ 82 w 593"/>
              <a:gd name="T109" fmla="*/ 399 h 760"/>
              <a:gd name="T110" fmla="*/ 70 w 593"/>
              <a:gd name="T111" fmla="*/ 366 h 760"/>
              <a:gd name="T112" fmla="*/ 55 w 593"/>
              <a:gd name="T113" fmla="*/ 332 h 760"/>
              <a:gd name="T114" fmla="*/ 39 w 593"/>
              <a:gd name="T115" fmla="*/ 304 h 760"/>
              <a:gd name="T116" fmla="*/ 37 w 593"/>
              <a:gd name="T117" fmla="*/ 272 h 760"/>
              <a:gd name="T118" fmla="*/ 4 w 593"/>
              <a:gd name="T119" fmla="*/ 250 h 7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593" h="760">
                <a:moveTo>
                  <a:pt x="383" y="0"/>
                </a:moveTo>
                <a:lnTo>
                  <a:pt x="383" y="1"/>
                </a:lnTo>
                <a:lnTo>
                  <a:pt x="383" y="1"/>
                </a:lnTo>
                <a:lnTo>
                  <a:pt x="383" y="1"/>
                </a:lnTo>
                <a:lnTo>
                  <a:pt x="383" y="3"/>
                </a:lnTo>
                <a:lnTo>
                  <a:pt x="383" y="4"/>
                </a:lnTo>
                <a:lnTo>
                  <a:pt x="383" y="5"/>
                </a:lnTo>
                <a:lnTo>
                  <a:pt x="384" y="7"/>
                </a:lnTo>
                <a:lnTo>
                  <a:pt x="384" y="7"/>
                </a:lnTo>
                <a:lnTo>
                  <a:pt x="385" y="8"/>
                </a:lnTo>
                <a:lnTo>
                  <a:pt x="385" y="8"/>
                </a:lnTo>
                <a:lnTo>
                  <a:pt x="386" y="8"/>
                </a:lnTo>
                <a:lnTo>
                  <a:pt x="387" y="8"/>
                </a:lnTo>
                <a:lnTo>
                  <a:pt x="387" y="8"/>
                </a:lnTo>
                <a:lnTo>
                  <a:pt x="388" y="8"/>
                </a:lnTo>
                <a:lnTo>
                  <a:pt x="388" y="7"/>
                </a:lnTo>
                <a:lnTo>
                  <a:pt x="389" y="6"/>
                </a:lnTo>
                <a:lnTo>
                  <a:pt x="391" y="4"/>
                </a:lnTo>
                <a:lnTo>
                  <a:pt x="392" y="3"/>
                </a:lnTo>
                <a:lnTo>
                  <a:pt x="392" y="3"/>
                </a:lnTo>
                <a:lnTo>
                  <a:pt x="393" y="2"/>
                </a:lnTo>
                <a:lnTo>
                  <a:pt x="394" y="2"/>
                </a:lnTo>
                <a:lnTo>
                  <a:pt x="395" y="2"/>
                </a:lnTo>
                <a:lnTo>
                  <a:pt x="395" y="2"/>
                </a:lnTo>
                <a:lnTo>
                  <a:pt x="396" y="2"/>
                </a:lnTo>
                <a:lnTo>
                  <a:pt x="396" y="4"/>
                </a:lnTo>
                <a:lnTo>
                  <a:pt x="398" y="6"/>
                </a:lnTo>
                <a:lnTo>
                  <a:pt x="400" y="8"/>
                </a:lnTo>
                <a:lnTo>
                  <a:pt x="401" y="10"/>
                </a:lnTo>
                <a:lnTo>
                  <a:pt x="401" y="11"/>
                </a:lnTo>
                <a:lnTo>
                  <a:pt x="402" y="14"/>
                </a:lnTo>
                <a:lnTo>
                  <a:pt x="403" y="15"/>
                </a:lnTo>
                <a:lnTo>
                  <a:pt x="403" y="15"/>
                </a:lnTo>
                <a:lnTo>
                  <a:pt x="403" y="16"/>
                </a:lnTo>
                <a:lnTo>
                  <a:pt x="404" y="16"/>
                </a:lnTo>
                <a:lnTo>
                  <a:pt x="405" y="16"/>
                </a:lnTo>
                <a:lnTo>
                  <a:pt x="405" y="16"/>
                </a:lnTo>
                <a:lnTo>
                  <a:pt x="406" y="16"/>
                </a:lnTo>
                <a:lnTo>
                  <a:pt x="407" y="16"/>
                </a:lnTo>
                <a:lnTo>
                  <a:pt x="410" y="15"/>
                </a:lnTo>
                <a:lnTo>
                  <a:pt x="411" y="15"/>
                </a:lnTo>
                <a:lnTo>
                  <a:pt x="412" y="15"/>
                </a:lnTo>
                <a:lnTo>
                  <a:pt x="414" y="14"/>
                </a:lnTo>
                <a:lnTo>
                  <a:pt x="415" y="13"/>
                </a:lnTo>
                <a:lnTo>
                  <a:pt x="416" y="12"/>
                </a:lnTo>
                <a:lnTo>
                  <a:pt x="417" y="11"/>
                </a:lnTo>
                <a:lnTo>
                  <a:pt x="418" y="10"/>
                </a:lnTo>
                <a:lnTo>
                  <a:pt x="418" y="11"/>
                </a:lnTo>
                <a:lnTo>
                  <a:pt x="418" y="12"/>
                </a:lnTo>
                <a:lnTo>
                  <a:pt x="420" y="14"/>
                </a:lnTo>
                <a:lnTo>
                  <a:pt x="421" y="15"/>
                </a:lnTo>
                <a:lnTo>
                  <a:pt x="422" y="17"/>
                </a:lnTo>
                <a:lnTo>
                  <a:pt x="423" y="19"/>
                </a:lnTo>
                <a:lnTo>
                  <a:pt x="423" y="20"/>
                </a:lnTo>
                <a:lnTo>
                  <a:pt x="424" y="21"/>
                </a:lnTo>
                <a:lnTo>
                  <a:pt x="424" y="22"/>
                </a:lnTo>
                <a:lnTo>
                  <a:pt x="424" y="24"/>
                </a:lnTo>
                <a:lnTo>
                  <a:pt x="424" y="25"/>
                </a:lnTo>
                <a:lnTo>
                  <a:pt x="424" y="25"/>
                </a:lnTo>
                <a:lnTo>
                  <a:pt x="424" y="26"/>
                </a:lnTo>
                <a:lnTo>
                  <a:pt x="423" y="27"/>
                </a:lnTo>
                <a:lnTo>
                  <a:pt x="423" y="28"/>
                </a:lnTo>
                <a:lnTo>
                  <a:pt x="421" y="31"/>
                </a:lnTo>
                <a:lnTo>
                  <a:pt x="419" y="33"/>
                </a:lnTo>
                <a:lnTo>
                  <a:pt x="418" y="34"/>
                </a:lnTo>
                <a:lnTo>
                  <a:pt x="417" y="38"/>
                </a:lnTo>
                <a:lnTo>
                  <a:pt x="416" y="39"/>
                </a:lnTo>
                <a:lnTo>
                  <a:pt x="416" y="40"/>
                </a:lnTo>
                <a:lnTo>
                  <a:pt x="415" y="41"/>
                </a:lnTo>
                <a:lnTo>
                  <a:pt x="415" y="42"/>
                </a:lnTo>
                <a:lnTo>
                  <a:pt x="415" y="43"/>
                </a:lnTo>
                <a:lnTo>
                  <a:pt x="415" y="43"/>
                </a:lnTo>
                <a:lnTo>
                  <a:pt x="415" y="44"/>
                </a:lnTo>
                <a:lnTo>
                  <a:pt x="416" y="45"/>
                </a:lnTo>
                <a:lnTo>
                  <a:pt x="416" y="45"/>
                </a:lnTo>
                <a:lnTo>
                  <a:pt x="417" y="45"/>
                </a:lnTo>
                <a:lnTo>
                  <a:pt x="417" y="46"/>
                </a:lnTo>
                <a:lnTo>
                  <a:pt x="418" y="46"/>
                </a:lnTo>
                <a:lnTo>
                  <a:pt x="419" y="46"/>
                </a:lnTo>
                <a:lnTo>
                  <a:pt x="423" y="47"/>
                </a:lnTo>
                <a:lnTo>
                  <a:pt x="424" y="47"/>
                </a:lnTo>
                <a:lnTo>
                  <a:pt x="425" y="48"/>
                </a:lnTo>
                <a:lnTo>
                  <a:pt x="426" y="47"/>
                </a:lnTo>
                <a:lnTo>
                  <a:pt x="427" y="47"/>
                </a:lnTo>
                <a:lnTo>
                  <a:pt x="428" y="47"/>
                </a:lnTo>
                <a:lnTo>
                  <a:pt x="430" y="46"/>
                </a:lnTo>
                <a:lnTo>
                  <a:pt x="433" y="45"/>
                </a:lnTo>
                <a:lnTo>
                  <a:pt x="435" y="44"/>
                </a:lnTo>
                <a:lnTo>
                  <a:pt x="436" y="44"/>
                </a:lnTo>
                <a:lnTo>
                  <a:pt x="437" y="44"/>
                </a:lnTo>
                <a:lnTo>
                  <a:pt x="440" y="44"/>
                </a:lnTo>
                <a:lnTo>
                  <a:pt x="442" y="44"/>
                </a:lnTo>
                <a:lnTo>
                  <a:pt x="443" y="44"/>
                </a:lnTo>
                <a:lnTo>
                  <a:pt x="446" y="44"/>
                </a:lnTo>
                <a:lnTo>
                  <a:pt x="449" y="45"/>
                </a:lnTo>
                <a:lnTo>
                  <a:pt x="451" y="45"/>
                </a:lnTo>
                <a:lnTo>
                  <a:pt x="452" y="45"/>
                </a:lnTo>
                <a:lnTo>
                  <a:pt x="453" y="45"/>
                </a:lnTo>
                <a:lnTo>
                  <a:pt x="457" y="44"/>
                </a:lnTo>
                <a:lnTo>
                  <a:pt x="459" y="44"/>
                </a:lnTo>
                <a:lnTo>
                  <a:pt x="460" y="44"/>
                </a:lnTo>
                <a:lnTo>
                  <a:pt x="461" y="45"/>
                </a:lnTo>
                <a:lnTo>
                  <a:pt x="462" y="45"/>
                </a:lnTo>
                <a:lnTo>
                  <a:pt x="463" y="45"/>
                </a:lnTo>
                <a:lnTo>
                  <a:pt x="465" y="46"/>
                </a:lnTo>
                <a:lnTo>
                  <a:pt x="466" y="47"/>
                </a:lnTo>
                <a:lnTo>
                  <a:pt x="467" y="47"/>
                </a:lnTo>
                <a:lnTo>
                  <a:pt x="467" y="48"/>
                </a:lnTo>
                <a:lnTo>
                  <a:pt x="467" y="48"/>
                </a:lnTo>
                <a:lnTo>
                  <a:pt x="467" y="48"/>
                </a:lnTo>
                <a:lnTo>
                  <a:pt x="467" y="49"/>
                </a:lnTo>
                <a:lnTo>
                  <a:pt x="467" y="49"/>
                </a:lnTo>
                <a:lnTo>
                  <a:pt x="464" y="50"/>
                </a:lnTo>
                <a:lnTo>
                  <a:pt x="463" y="51"/>
                </a:lnTo>
                <a:lnTo>
                  <a:pt x="462" y="51"/>
                </a:lnTo>
                <a:lnTo>
                  <a:pt x="462" y="52"/>
                </a:lnTo>
                <a:lnTo>
                  <a:pt x="461" y="52"/>
                </a:lnTo>
                <a:lnTo>
                  <a:pt x="461" y="53"/>
                </a:lnTo>
                <a:lnTo>
                  <a:pt x="461" y="53"/>
                </a:lnTo>
                <a:lnTo>
                  <a:pt x="461" y="54"/>
                </a:lnTo>
                <a:lnTo>
                  <a:pt x="461" y="54"/>
                </a:lnTo>
                <a:lnTo>
                  <a:pt x="461" y="54"/>
                </a:lnTo>
                <a:lnTo>
                  <a:pt x="462" y="55"/>
                </a:lnTo>
                <a:lnTo>
                  <a:pt x="462" y="55"/>
                </a:lnTo>
                <a:lnTo>
                  <a:pt x="462" y="56"/>
                </a:lnTo>
                <a:lnTo>
                  <a:pt x="464" y="57"/>
                </a:lnTo>
                <a:lnTo>
                  <a:pt x="465" y="58"/>
                </a:lnTo>
                <a:lnTo>
                  <a:pt x="466" y="59"/>
                </a:lnTo>
                <a:lnTo>
                  <a:pt x="467" y="60"/>
                </a:lnTo>
                <a:lnTo>
                  <a:pt x="472" y="62"/>
                </a:lnTo>
                <a:lnTo>
                  <a:pt x="475" y="64"/>
                </a:lnTo>
                <a:lnTo>
                  <a:pt x="477" y="65"/>
                </a:lnTo>
                <a:lnTo>
                  <a:pt x="482" y="69"/>
                </a:lnTo>
                <a:lnTo>
                  <a:pt x="484" y="70"/>
                </a:lnTo>
                <a:lnTo>
                  <a:pt x="485" y="71"/>
                </a:lnTo>
                <a:lnTo>
                  <a:pt x="487" y="72"/>
                </a:lnTo>
                <a:lnTo>
                  <a:pt x="488" y="72"/>
                </a:lnTo>
                <a:lnTo>
                  <a:pt x="490" y="73"/>
                </a:lnTo>
                <a:lnTo>
                  <a:pt x="491" y="73"/>
                </a:lnTo>
                <a:lnTo>
                  <a:pt x="493" y="74"/>
                </a:lnTo>
                <a:lnTo>
                  <a:pt x="495" y="74"/>
                </a:lnTo>
                <a:lnTo>
                  <a:pt x="497" y="74"/>
                </a:lnTo>
                <a:lnTo>
                  <a:pt x="499" y="74"/>
                </a:lnTo>
                <a:lnTo>
                  <a:pt x="501" y="74"/>
                </a:lnTo>
                <a:lnTo>
                  <a:pt x="502" y="74"/>
                </a:lnTo>
                <a:lnTo>
                  <a:pt x="504" y="74"/>
                </a:lnTo>
                <a:lnTo>
                  <a:pt x="506" y="73"/>
                </a:lnTo>
                <a:lnTo>
                  <a:pt x="507" y="73"/>
                </a:lnTo>
                <a:lnTo>
                  <a:pt x="512" y="72"/>
                </a:lnTo>
                <a:lnTo>
                  <a:pt x="514" y="72"/>
                </a:lnTo>
                <a:lnTo>
                  <a:pt x="515" y="71"/>
                </a:lnTo>
                <a:lnTo>
                  <a:pt x="517" y="71"/>
                </a:lnTo>
                <a:lnTo>
                  <a:pt x="518" y="72"/>
                </a:lnTo>
                <a:lnTo>
                  <a:pt x="520" y="72"/>
                </a:lnTo>
                <a:lnTo>
                  <a:pt x="521" y="72"/>
                </a:lnTo>
                <a:lnTo>
                  <a:pt x="522" y="73"/>
                </a:lnTo>
                <a:lnTo>
                  <a:pt x="523" y="74"/>
                </a:lnTo>
                <a:lnTo>
                  <a:pt x="524" y="74"/>
                </a:lnTo>
                <a:lnTo>
                  <a:pt x="525" y="75"/>
                </a:lnTo>
                <a:lnTo>
                  <a:pt x="526" y="77"/>
                </a:lnTo>
                <a:lnTo>
                  <a:pt x="530" y="81"/>
                </a:lnTo>
                <a:lnTo>
                  <a:pt x="532" y="83"/>
                </a:lnTo>
                <a:lnTo>
                  <a:pt x="533" y="84"/>
                </a:lnTo>
                <a:lnTo>
                  <a:pt x="536" y="87"/>
                </a:lnTo>
                <a:lnTo>
                  <a:pt x="540" y="91"/>
                </a:lnTo>
                <a:lnTo>
                  <a:pt x="541" y="92"/>
                </a:lnTo>
                <a:lnTo>
                  <a:pt x="542" y="92"/>
                </a:lnTo>
                <a:lnTo>
                  <a:pt x="544" y="93"/>
                </a:lnTo>
                <a:lnTo>
                  <a:pt x="545" y="93"/>
                </a:lnTo>
                <a:lnTo>
                  <a:pt x="550" y="94"/>
                </a:lnTo>
                <a:lnTo>
                  <a:pt x="551" y="94"/>
                </a:lnTo>
                <a:lnTo>
                  <a:pt x="552" y="95"/>
                </a:lnTo>
                <a:lnTo>
                  <a:pt x="554" y="95"/>
                </a:lnTo>
                <a:lnTo>
                  <a:pt x="555" y="96"/>
                </a:lnTo>
                <a:lnTo>
                  <a:pt x="556" y="97"/>
                </a:lnTo>
                <a:lnTo>
                  <a:pt x="557" y="97"/>
                </a:lnTo>
                <a:lnTo>
                  <a:pt x="558" y="98"/>
                </a:lnTo>
                <a:lnTo>
                  <a:pt x="558" y="99"/>
                </a:lnTo>
                <a:lnTo>
                  <a:pt x="559" y="99"/>
                </a:lnTo>
                <a:lnTo>
                  <a:pt x="559" y="100"/>
                </a:lnTo>
                <a:lnTo>
                  <a:pt x="559" y="101"/>
                </a:lnTo>
                <a:lnTo>
                  <a:pt x="559" y="102"/>
                </a:lnTo>
                <a:lnTo>
                  <a:pt x="560" y="106"/>
                </a:lnTo>
                <a:lnTo>
                  <a:pt x="560" y="107"/>
                </a:lnTo>
                <a:lnTo>
                  <a:pt x="561" y="107"/>
                </a:lnTo>
                <a:lnTo>
                  <a:pt x="561" y="108"/>
                </a:lnTo>
                <a:lnTo>
                  <a:pt x="561" y="108"/>
                </a:lnTo>
                <a:lnTo>
                  <a:pt x="562" y="108"/>
                </a:lnTo>
                <a:lnTo>
                  <a:pt x="562" y="109"/>
                </a:lnTo>
                <a:lnTo>
                  <a:pt x="563" y="109"/>
                </a:lnTo>
                <a:lnTo>
                  <a:pt x="567" y="110"/>
                </a:lnTo>
                <a:lnTo>
                  <a:pt x="571" y="111"/>
                </a:lnTo>
                <a:lnTo>
                  <a:pt x="574" y="112"/>
                </a:lnTo>
                <a:lnTo>
                  <a:pt x="576" y="113"/>
                </a:lnTo>
                <a:lnTo>
                  <a:pt x="579" y="114"/>
                </a:lnTo>
                <a:lnTo>
                  <a:pt x="588" y="119"/>
                </a:lnTo>
                <a:lnTo>
                  <a:pt x="589" y="120"/>
                </a:lnTo>
                <a:lnTo>
                  <a:pt x="590" y="120"/>
                </a:lnTo>
                <a:lnTo>
                  <a:pt x="590" y="121"/>
                </a:lnTo>
                <a:lnTo>
                  <a:pt x="591" y="121"/>
                </a:lnTo>
                <a:lnTo>
                  <a:pt x="591" y="122"/>
                </a:lnTo>
                <a:lnTo>
                  <a:pt x="591" y="123"/>
                </a:lnTo>
                <a:lnTo>
                  <a:pt x="591" y="130"/>
                </a:lnTo>
                <a:lnTo>
                  <a:pt x="591" y="132"/>
                </a:lnTo>
                <a:lnTo>
                  <a:pt x="592" y="137"/>
                </a:lnTo>
                <a:lnTo>
                  <a:pt x="592" y="143"/>
                </a:lnTo>
                <a:lnTo>
                  <a:pt x="593" y="145"/>
                </a:lnTo>
                <a:lnTo>
                  <a:pt x="593" y="150"/>
                </a:lnTo>
                <a:lnTo>
                  <a:pt x="593" y="152"/>
                </a:lnTo>
                <a:lnTo>
                  <a:pt x="593" y="153"/>
                </a:lnTo>
                <a:lnTo>
                  <a:pt x="593" y="154"/>
                </a:lnTo>
                <a:lnTo>
                  <a:pt x="592" y="155"/>
                </a:lnTo>
                <a:lnTo>
                  <a:pt x="592" y="156"/>
                </a:lnTo>
                <a:lnTo>
                  <a:pt x="592" y="157"/>
                </a:lnTo>
                <a:lnTo>
                  <a:pt x="591" y="158"/>
                </a:lnTo>
                <a:lnTo>
                  <a:pt x="588" y="160"/>
                </a:lnTo>
                <a:lnTo>
                  <a:pt x="588" y="160"/>
                </a:lnTo>
                <a:lnTo>
                  <a:pt x="587" y="161"/>
                </a:lnTo>
                <a:lnTo>
                  <a:pt x="586" y="162"/>
                </a:lnTo>
                <a:lnTo>
                  <a:pt x="586" y="163"/>
                </a:lnTo>
                <a:lnTo>
                  <a:pt x="585" y="165"/>
                </a:lnTo>
                <a:lnTo>
                  <a:pt x="584" y="168"/>
                </a:lnTo>
                <a:lnTo>
                  <a:pt x="583" y="172"/>
                </a:lnTo>
                <a:lnTo>
                  <a:pt x="582" y="174"/>
                </a:lnTo>
                <a:lnTo>
                  <a:pt x="582" y="176"/>
                </a:lnTo>
                <a:lnTo>
                  <a:pt x="581" y="182"/>
                </a:lnTo>
                <a:lnTo>
                  <a:pt x="581" y="183"/>
                </a:lnTo>
                <a:lnTo>
                  <a:pt x="581" y="186"/>
                </a:lnTo>
                <a:lnTo>
                  <a:pt x="582" y="189"/>
                </a:lnTo>
                <a:lnTo>
                  <a:pt x="582" y="191"/>
                </a:lnTo>
                <a:lnTo>
                  <a:pt x="582" y="192"/>
                </a:lnTo>
                <a:lnTo>
                  <a:pt x="581" y="194"/>
                </a:lnTo>
                <a:lnTo>
                  <a:pt x="581" y="195"/>
                </a:lnTo>
                <a:lnTo>
                  <a:pt x="581" y="197"/>
                </a:lnTo>
                <a:lnTo>
                  <a:pt x="580" y="199"/>
                </a:lnTo>
                <a:lnTo>
                  <a:pt x="579" y="203"/>
                </a:lnTo>
                <a:lnTo>
                  <a:pt x="578" y="204"/>
                </a:lnTo>
                <a:lnTo>
                  <a:pt x="578" y="205"/>
                </a:lnTo>
                <a:lnTo>
                  <a:pt x="578" y="206"/>
                </a:lnTo>
                <a:lnTo>
                  <a:pt x="578" y="207"/>
                </a:lnTo>
                <a:lnTo>
                  <a:pt x="578" y="209"/>
                </a:lnTo>
                <a:lnTo>
                  <a:pt x="578" y="213"/>
                </a:lnTo>
                <a:lnTo>
                  <a:pt x="578" y="215"/>
                </a:lnTo>
                <a:lnTo>
                  <a:pt x="578" y="216"/>
                </a:lnTo>
                <a:lnTo>
                  <a:pt x="577" y="218"/>
                </a:lnTo>
                <a:lnTo>
                  <a:pt x="577" y="219"/>
                </a:lnTo>
                <a:lnTo>
                  <a:pt x="577" y="221"/>
                </a:lnTo>
                <a:lnTo>
                  <a:pt x="576" y="223"/>
                </a:lnTo>
                <a:lnTo>
                  <a:pt x="576" y="224"/>
                </a:lnTo>
                <a:lnTo>
                  <a:pt x="576" y="225"/>
                </a:lnTo>
                <a:lnTo>
                  <a:pt x="576" y="226"/>
                </a:lnTo>
                <a:lnTo>
                  <a:pt x="577" y="226"/>
                </a:lnTo>
                <a:lnTo>
                  <a:pt x="577" y="227"/>
                </a:lnTo>
                <a:lnTo>
                  <a:pt x="579" y="228"/>
                </a:lnTo>
                <a:lnTo>
                  <a:pt x="580" y="228"/>
                </a:lnTo>
                <a:lnTo>
                  <a:pt x="581" y="229"/>
                </a:lnTo>
                <a:lnTo>
                  <a:pt x="582" y="230"/>
                </a:lnTo>
                <a:lnTo>
                  <a:pt x="582" y="231"/>
                </a:lnTo>
                <a:lnTo>
                  <a:pt x="582" y="232"/>
                </a:lnTo>
                <a:lnTo>
                  <a:pt x="582" y="233"/>
                </a:lnTo>
                <a:lnTo>
                  <a:pt x="582" y="233"/>
                </a:lnTo>
                <a:lnTo>
                  <a:pt x="582" y="234"/>
                </a:lnTo>
                <a:lnTo>
                  <a:pt x="581" y="235"/>
                </a:lnTo>
                <a:lnTo>
                  <a:pt x="581" y="236"/>
                </a:lnTo>
                <a:lnTo>
                  <a:pt x="580" y="236"/>
                </a:lnTo>
                <a:lnTo>
                  <a:pt x="578" y="238"/>
                </a:lnTo>
                <a:lnTo>
                  <a:pt x="574" y="241"/>
                </a:lnTo>
                <a:lnTo>
                  <a:pt x="573" y="243"/>
                </a:lnTo>
                <a:lnTo>
                  <a:pt x="571" y="244"/>
                </a:lnTo>
                <a:lnTo>
                  <a:pt x="570" y="245"/>
                </a:lnTo>
                <a:lnTo>
                  <a:pt x="568" y="249"/>
                </a:lnTo>
                <a:lnTo>
                  <a:pt x="567" y="250"/>
                </a:lnTo>
                <a:lnTo>
                  <a:pt x="566" y="251"/>
                </a:lnTo>
                <a:lnTo>
                  <a:pt x="565" y="251"/>
                </a:lnTo>
                <a:lnTo>
                  <a:pt x="565" y="252"/>
                </a:lnTo>
                <a:lnTo>
                  <a:pt x="564" y="252"/>
                </a:lnTo>
                <a:lnTo>
                  <a:pt x="563" y="252"/>
                </a:lnTo>
                <a:lnTo>
                  <a:pt x="562" y="252"/>
                </a:lnTo>
                <a:lnTo>
                  <a:pt x="562" y="252"/>
                </a:lnTo>
                <a:lnTo>
                  <a:pt x="561" y="252"/>
                </a:lnTo>
                <a:lnTo>
                  <a:pt x="560" y="252"/>
                </a:lnTo>
                <a:lnTo>
                  <a:pt x="559" y="251"/>
                </a:lnTo>
                <a:lnTo>
                  <a:pt x="555" y="249"/>
                </a:lnTo>
                <a:lnTo>
                  <a:pt x="554" y="249"/>
                </a:lnTo>
                <a:lnTo>
                  <a:pt x="554" y="248"/>
                </a:lnTo>
                <a:lnTo>
                  <a:pt x="553" y="248"/>
                </a:lnTo>
                <a:lnTo>
                  <a:pt x="552" y="248"/>
                </a:lnTo>
                <a:lnTo>
                  <a:pt x="550" y="248"/>
                </a:lnTo>
                <a:lnTo>
                  <a:pt x="549" y="249"/>
                </a:lnTo>
                <a:lnTo>
                  <a:pt x="548" y="249"/>
                </a:lnTo>
                <a:lnTo>
                  <a:pt x="547" y="250"/>
                </a:lnTo>
                <a:lnTo>
                  <a:pt x="545" y="251"/>
                </a:lnTo>
                <a:lnTo>
                  <a:pt x="543" y="251"/>
                </a:lnTo>
                <a:lnTo>
                  <a:pt x="542" y="252"/>
                </a:lnTo>
                <a:lnTo>
                  <a:pt x="540" y="254"/>
                </a:lnTo>
                <a:lnTo>
                  <a:pt x="539" y="254"/>
                </a:lnTo>
                <a:lnTo>
                  <a:pt x="538" y="256"/>
                </a:lnTo>
                <a:lnTo>
                  <a:pt x="537" y="257"/>
                </a:lnTo>
                <a:lnTo>
                  <a:pt x="535" y="258"/>
                </a:lnTo>
                <a:lnTo>
                  <a:pt x="534" y="259"/>
                </a:lnTo>
                <a:lnTo>
                  <a:pt x="533" y="261"/>
                </a:lnTo>
                <a:lnTo>
                  <a:pt x="529" y="266"/>
                </a:lnTo>
                <a:lnTo>
                  <a:pt x="528" y="268"/>
                </a:lnTo>
                <a:lnTo>
                  <a:pt x="527" y="269"/>
                </a:lnTo>
                <a:lnTo>
                  <a:pt x="527" y="270"/>
                </a:lnTo>
                <a:lnTo>
                  <a:pt x="526" y="271"/>
                </a:lnTo>
                <a:lnTo>
                  <a:pt x="526" y="273"/>
                </a:lnTo>
                <a:lnTo>
                  <a:pt x="526" y="274"/>
                </a:lnTo>
                <a:lnTo>
                  <a:pt x="526" y="275"/>
                </a:lnTo>
                <a:lnTo>
                  <a:pt x="526" y="276"/>
                </a:lnTo>
                <a:lnTo>
                  <a:pt x="526" y="277"/>
                </a:lnTo>
                <a:lnTo>
                  <a:pt x="527" y="278"/>
                </a:lnTo>
                <a:lnTo>
                  <a:pt x="527" y="278"/>
                </a:lnTo>
                <a:lnTo>
                  <a:pt x="528" y="279"/>
                </a:lnTo>
                <a:lnTo>
                  <a:pt x="528" y="279"/>
                </a:lnTo>
                <a:lnTo>
                  <a:pt x="529" y="279"/>
                </a:lnTo>
                <a:lnTo>
                  <a:pt x="530" y="279"/>
                </a:lnTo>
                <a:lnTo>
                  <a:pt x="531" y="279"/>
                </a:lnTo>
                <a:lnTo>
                  <a:pt x="533" y="279"/>
                </a:lnTo>
                <a:lnTo>
                  <a:pt x="535" y="279"/>
                </a:lnTo>
                <a:lnTo>
                  <a:pt x="537" y="279"/>
                </a:lnTo>
                <a:lnTo>
                  <a:pt x="538" y="279"/>
                </a:lnTo>
                <a:lnTo>
                  <a:pt x="540" y="279"/>
                </a:lnTo>
                <a:lnTo>
                  <a:pt x="541" y="279"/>
                </a:lnTo>
                <a:lnTo>
                  <a:pt x="542" y="280"/>
                </a:lnTo>
                <a:lnTo>
                  <a:pt x="542" y="280"/>
                </a:lnTo>
                <a:lnTo>
                  <a:pt x="543" y="281"/>
                </a:lnTo>
                <a:lnTo>
                  <a:pt x="543" y="281"/>
                </a:lnTo>
                <a:lnTo>
                  <a:pt x="543" y="282"/>
                </a:lnTo>
                <a:lnTo>
                  <a:pt x="544" y="282"/>
                </a:lnTo>
                <a:lnTo>
                  <a:pt x="543" y="283"/>
                </a:lnTo>
                <a:lnTo>
                  <a:pt x="543" y="283"/>
                </a:lnTo>
                <a:lnTo>
                  <a:pt x="542" y="284"/>
                </a:lnTo>
                <a:lnTo>
                  <a:pt x="542" y="284"/>
                </a:lnTo>
                <a:lnTo>
                  <a:pt x="540" y="285"/>
                </a:lnTo>
                <a:lnTo>
                  <a:pt x="535" y="288"/>
                </a:lnTo>
                <a:lnTo>
                  <a:pt x="534" y="288"/>
                </a:lnTo>
                <a:lnTo>
                  <a:pt x="534" y="288"/>
                </a:lnTo>
                <a:lnTo>
                  <a:pt x="534" y="289"/>
                </a:lnTo>
                <a:lnTo>
                  <a:pt x="534" y="289"/>
                </a:lnTo>
                <a:lnTo>
                  <a:pt x="534" y="290"/>
                </a:lnTo>
                <a:lnTo>
                  <a:pt x="534" y="291"/>
                </a:lnTo>
                <a:lnTo>
                  <a:pt x="534" y="292"/>
                </a:lnTo>
                <a:lnTo>
                  <a:pt x="534" y="292"/>
                </a:lnTo>
                <a:lnTo>
                  <a:pt x="535" y="293"/>
                </a:lnTo>
                <a:lnTo>
                  <a:pt x="535" y="294"/>
                </a:lnTo>
                <a:lnTo>
                  <a:pt x="537" y="296"/>
                </a:lnTo>
                <a:lnTo>
                  <a:pt x="538" y="297"/>
                </a:lnTo>
                <a:lnTo>
                  <a:pt x="538" y="298"/>
                </a:lnTo>
                <a:lnTo>
                  <a:pt x="539" y="299"/>
                </a:lnTo>
                <a:lnTo>
                  <a:pt x="539" y="300"/>
                </a:lnTo>
                <a:lnTo>
                  <a:pt x="540" y="301"/>
                </a:lnTo>
                <a:lnTo>
                  <a:pt x="540" y="301"/>
                </a:lnTo>
                <a:lnTo>
                  <a:pt x="539" y="302"/>
                </a:lnTo>
                <a:lnTo>
                  <a:pt x="539" y="302"/>
                </a:lnTo>
                <a:lnTo>
                  <a:pt x="539" y="303"/>
                </a:lnTo>
                <a:lnTo>
                  <a:pt x="538" y="303"/>
                </a:lnTo>
                <a:lnTo>
                  <a:pt x="537" y="304"/>
                </a:lnTo>
                <a:lnTo>
                  <a:pt x="536" y="304"/>
                </a:lnTo>
                <a:lnTo>
                  <a:pt x="535" y="304"/>
                </a:lnTo>
                <a:lnTo>
                  <a:pt x="533" y="304"/>
                </a:lnTo>
                <a:lnTo>
                  <a:pt x="532" y="305"/>
                </a:lnTo>
                <a:lnTo>
                  <a:pt x="531" y="305"/>
                </a:lnTo>
                <a:lnTo>
                  <a:pt x="531" y="305"/>
                </a:lnTo>
                <a:lnTo>
                  <a:pt x="531" y="305"/>
                </a:lnTo>
                <a:lnTo>
                  <a:pt x="531" y="305"/>
                </a:lnTo>
                <a:lnTo>
                  <a:pt x="531" y="306"/>
                </a:lnTo>
                <a:lnTo>
                  <a:pt x="532" y="306"/>
                </a:lnTo>
                <a:lnTo>
                  <a:pt x="533" y="307"/>
                </a:lnTo>
                <a:lnTo>
                  <a:pt x="535" y="308"/>
                </a:lnTo>
                <a:lnTo>
                  <a:pt x="536" y="309"/>
                </a:lnTo>
                <a:lnTo>
                  <a:pt x="537" y="310"/>
                </a:lnTo>
                <a:lnTo>
                  <a:pt x="537" y="310"/>
                </a:lnTo>
                <a:lnTo>
                  <a:pt x="538" y="311"/>
                </a:lnTo>
                <a:lnTo>
                  <a:pt x="538" y="312"/>
                </a:lnTo>
                <a:lnTo>
                  <a:pt x="538" y="313"/>
                </a:lnTo>
                <a:lnTo>
                  <a:pt x="537" y="314"/>
                </a:lnTo>
                <a:lnTo>
                  <a:pt x="537" y="314"/>
                </a:lnTo>
                <a:lnTo>
                  <a:pt x="537" y="315"/>
                </a:lnTo>
                <a:lnTo>
                  <a:pt x="537" y="315"/>
                </a:lnTo>
                <a:lnTo>
                  <a:pt x="538" y="315"/>
                </a:lnTo>
                <a:lnTo>
                  <a:pt x="538" y="316"/>
                </a:lnTo>
                <a:lnTo>
                  <a:pt x="539" y="316"/>
                </a:lnTo>
                <a:lnTo>
                  <a:pt x="539" y="316"/>
                </a:lnTo>
                <a:lnTo>
                  <a:pt x="540" y="316"/>
                </a:lnTo>
                <a:lnTo>
                  <a:pt x="541" y="316"/>
                </a:lnTo>
                <a:lnTo>
                  <a:pt x="544" y="316"/>
                </a:lnTo>
                <a:lnTo>
                  <a:pt x="546" y="316"/>
                </a:lnTo>
                <a:lnTo>
                  <a:pt x="547" y="317"/>
                </a:lnTo>
                <a:lnTo>
                  <a:pt x="549" y="317"/>
                </a:lnTo>
                <a:lnTo>
                  <a:pt x="550" y="318"/>
                </a:lnTo>
                <a:lnTo>
                  <a:pt x="552" y="318"/>
                </a:lnTo>
                <a:lnTo>
                  <a:pt x="553" y="319"/>
                </a:lnTo>
                <a:lnTo>
                  <a:pt x="554" y="320"/>
                </a:lnTo>
                <a:lnTo>
                  <a:pt x="554" y="320"/>
                </a:lnTo>
                <a:lnTo>
                  <a:pt x="555" y="321"/>
                </a:lnTo>
                <a:lnTo>
                  <a:pt x="555" y="322"/>
                </a:lnTo>
                <a:lnTo>
                  <a:pt x="556" y="322"/>
                </a:lnTo>
                <a:lnTo>
                  <a:pt x="556" y="324"/>
                </a:lnTo>
                <a:lnTo>
                  <a:pt x="556" y="326"/>
                </a:lnTo>
                <a:lnTo>
                  <a:pt x="556" y="329"/>
                </a:lnTo>
                <a:lnTo>
                  <a:pt x="556" y="331"/>
                </a:lnTo>
                <a:lnTo>
                  <a:pt x="556" y="334"/>
                </a:lnTo>
                <a:lnTo>
                  <a:pt x="556" y="335"/>
                </a:lnTo>
                <a:lnTo>
                  <a:pt x="555" y="337"/>
                </a:lnTo>
                <a:lnTo>
                  <a:pt x="554" y="343"/>
                </a:lnTo>
                <a:lnTo>
                  <a:pt x="554" y="345"/>
                </a:lnTo>
                <a:lnTo>
                  <a:pt x="553" y="347"/>
                </a:lnTo>
                <a:lnTo>
                  <a:pt x="553" y="352"/>
                </a:lnTo>
                <a:lnTo>
                  <a:pt x="553" y="356"/>
                </a:lnTo>
                <a:lnTo>
                  <a:pt x="553" y="357"/>
                </a:lnTo>
                <a:lnTo>
                  <a:pt x="553" y="363"/>
                </a:lnTo>
                <a:lnTo>
                  <a:pt x="553" y="364"/>
                </a:lnTo>
                <a:lnTo>
                  <a:pt x="553" y="365"/>
                </a:lnTo>
                <a:lnTo>
                  <a:pt x="553" y="365"/>
                </a:lnTo>
                <a:lnTo>
                  <a:pt x="553" y="366"/>
                </a:lnTo>
                <a:lnTo>
                  <a:pt x="554" y="366"/>
                </a:lnTo>
                <a:lnTo>
                  <a:pt x="554" y="367"/>
                </a:lnTo>
                <a:lnTo>
                  <a:pt x="556" y="368"/>
                </a:lnTo>
                <a:lnTo>
                  <a:pt x="557" y="368"/>
                </a:lnTo>
                <a:lnTo>
                  <a:pt x="558" y="369"/>
                </a:lnTo>
                <a:lnTo>
                  <a:pt x="559" y="370"/>
                </a:lnTo>
                <a:lnTo>
                  <a:pt x="560" y="371"/>
                </a:lnTo>
                <a:lnTo>
                  <a:pt x="561" y="372"/>
                </a:lnTo>
                <a:lnTo>
                  <a:pt x="561" y="373"/>
                </a:lnTo>
                <a:lnTo>
                  <a:pt x="562" y="375"/>
                </a:lnTo>
                <a:lnTo>
                  <a:pt x="562" y="377"/>
                </a:lnTo>
                <a:lnTo>
                  <a:pt x="563" y="379"/>
                </a:lnTo>
                <a:lnTo>
                  <a:pt x="563" y="380"/>
                </a:lnTo>
                <a:lnTo>
                  <a:pt x="563" y="382"/>
                </a:lnTo>
                <a:lnTo>
                  <a:pt x="563" y="384"/>
                </a:lnTo>
                <a:lnTo>
                  <a:pt x="563" y="386"/>
                </a:lnTo>
                <a:lnTo>
                  <a:pt x="563" y="388"/>
                </a:lnTo>
                <a:lnTo>
                  <a:pt x="563" y="390"/>
                </a:lnTo>
                <a:lnTo>
                  <a:pt x="562" y="390"/>
                </a:lnTo>
                <a:lnTo>
                  <a:pt x="562" y="390"/>
                </a:lnTo>
                <a:lnTo>
                  <a:pt x="561" y="390"/>
                </a:lnTo>
                <a:lnTo>
                  <a:pt x="561" y="391"/>
                </a:lnTo>
                <a:lnTo>
                  <a:pt x="560" y="392"/>
                </a:lnTo>
                <a:lnTo>
                  <a:pt x="560" y="393"/>
                </a:lnTo>
                <a:lnTo>
                  <a:pt x="559" y="394"/>
                </a:lnTo>
                <a:lnTo>
                  <a:pt x="559" y="395"/>
                </a:lnTo>
                <a:lnTo>
                  <a:pt x="557" y="401"/>
                </a:lnTo>
                <a:lnTo>
                  <a:pt x="557" y="403"/>
                </a:lnTo>
                <a:lnTo>
                  <a:pt x="557" y="403"/>
                </a:lnTo>
                <a:lnTo>
                  <a:pt x="557" y="404"/>
                </a:lnTo>
                <a:lnTo>
                  <a:pt x="557" y="405"/>
                </a:lnTo>
                <a:lnTo>
                  <a:pt x="557" y="405"/>
                </a:lnTo>
                <a:lnTo>
                  <a:pt x="557" y="406"/>
                </a:lnTo>
                <a:lnTo>
                  <a:pt x="557" y="407"/>
                </a:lnTo>
                <a:lnTo>
                  <a:pt x="558" y="408"/>
                </a:lnTo>
                <a:lnTo>
                  <a:pt x="560" y="410"/>
                </a:lnTo>
                <a:lnTo>
                  <a:pt x="560" y="410"/>
                </a:lnTo>
                <a:lnTo>
                  <a:pt x="560" y="411"/>
                </a:lnTo>
                <a:lnTo>
                  <a:pt x="561" y="412"/>
                </a:lnTo>
                <a:lnTo>
                  <a:pt x="561" y="414"/>
                </a:lnTo>
                <a:lnTo>
                  <a:pt x="561" y="416"/>
                </a:lnTo>
                <a:lnTo>
                  <a:pt x="562" y="417"/>
                </a:lnTo>
                <a:lnTo>
                  <a:pt x="562" y="423"/>
                </a:lnTo>
                <a:lnTo>
                  <a:pt x="562" y="425"/>
                </a:lnTo>
                <a:lnTo>
                  <a:pt x="563" y="428"/>
                </a:lnTo>
                <a:lnTo>
                  <a:pt x="563" y="429"/>
                </a:lnTo>
                <a:lnTo>
                  <a:pt x="564" y="431"/>
                </a:lnTo>
                <a:lnTo>
                  <a:pt x="565" y="434"/>
                </a:lnTo>
                <a:lnTo>
                  <a:pt x="566" y="437"/>
                </a:lnTo>
                <a:lnTo>
                  <a:pt x="567" y="438"/>
                </a:lnTo>
                <a:lnTo>
                  <a:pt x="567" y="440"/>
                </a:lnTo>
                <a:lnTo>
                  <a:pt x="568" y="441"/>
                </a:lnTo>
                <a:lnTo>
                  <a:pt x="568" y="441"/>
                </a:lnTo>
                <a:lnTo>
                  <a:pt x="568" y="442"/>
                </a:lnTo>
                <a:lnTo>
                  <a:pt x="567" y="443"/>
                </a:lnTo>
                <a:lnTo>
                  <a:pt x="564" y="448"/>
                </a:lnTo>
                <a:lnTo>
                  <a:pt x="563" y="449"/>
                </a:lnTo>
                <a:lnTo>
                  <a:pt x="562" y="451"/>
                </a:lnTo>
                <a:lnTo>
                  <a:pt x="561" y="453"/>
                </a:lnTo>
                <a:lnTo>
                  <a:pt x="561" y="454"/>
                </a:lnTo>
                <a:lnTo>
                  <a:pt x="561" y="456"/>
                </a:lnTo>
                <a:lnTo>
                  <a:pt x="560" y="460"/>
                </a:lnTo>
                <a:lnTo>
                  <a:pt x="560" y="462"/>
                </a:lnTo>
                <a:lnTo>
                  <a:pt x="560" y="464"/>
                </a:lnTo>
                <a:lnTo>
                  <a:pt x="560" y="466"/>
                </a:lnTo>
                <a:lnTo>
                  <a:pt x="561" y="469"/>
                </a:lnTo>
                <a:lnTo>
                  <a:pt x="561" y="471"/>
                </a:lnTo>
                <a:lnTo>
                  <a:pt x="562" y="473"/>
                </a:lnTo>
                <a:lnTo>
                  <a:pt x="564" y="477"/>
                </a:lnTo>
                <a:lnTo>
                  <a:pt x="565" y="479"/>
                </a:lnTo>
                <a:lnTo>
                  <a:pt x="566" y="480"/>
                </a:lnTo>
                <a:lnTo>
                  <a:pt x="568" y="483"/>
                </a:lnTo>
                <a:lnTo>
                  <a:pt x="569" y="483"/>
                </a:lnTo>
                <a:lnTo>
                  <a:pt x="569" y="484"/>
                </a:lnTo>
                <a:lnTo>
                  <a:pt x="570" y="485"/>
                </a:lnTo>
                <a:lnTo>
                  <a:pt x="570" y="487"/>
                </a:lnTo>
                <a:lnTo>
                  <a:pt x="570" y="488"/>
                </a:lnTo>
                <a:lnTo>
                  <a:pt x="569" y="489"/>
                </a:lnTo>
                <a:lnTo>
                  <a:pt x="569" y="492"/>
                </a:lnTo>
                <a:lnTo>
                  <a:pt x="568" y="494"/>
                </a:lnTo>
                <a:lnTo>
                  <a:pt x="568" y="495"/>
                </a:lnTo>
                <a:lnTo>
                  <a:pt x="567" y="496"/>
                </a:lnTo>
                <a:lnTo>
                  <a:pt x="565" y="499"/>
                </a:lnTo>
                <a:lnTo>
                  <a:pt x="564" y="501"/>
                </a:lnTo>
                <a:lnTo>
                  <a:pt x="563" y="503"/>
                </a:lnTo>
                <a:lnTo>
                  <a:pt x="562" y="507"/>
                </a:lnTo>
                <a:lnTo>
                  <a:pt x="561" y="509"/>
                </a:lnTo>
                <a:lnTo>
                  <a:pt x="560" y="510"/>
                </a:lnTo>
                <a:lnTo>
                  <a:pt x="560" y="512"/>
                </a:lnTo>
                <a:lnTo>
                  <a:pt x="559" y="512"/>
                </a:lnTo>
                <a:lnTo>
                  <a:pt x="558" y="513"/>
                </a:lnTo>
                <a:lnTo>
                  <a:pt x="554" y="516"/>
                </a:lnTo>
                <a:lnTo>
                  <a:pt x="551" y="518"/>
                </a:lnTo>
                <a:lnTo>
                  <a:pt x="549" y="520"/>
                </a:lnTo>
                <a:lnTo>
                  <a:pt x="548" y="521"/>
                </a:lnTo>
                <a:lnTo>
                  <a:pt x="546" y="523"/>
                </a:lnTo>
                <a:lnTo>
                  <a:pt x="545" y="524"/>
                </a:lnTo>
                <a:lnTo>
                  <a:pt x="544" y="525"/>
                </a:lnTo>
                <a:lnTo>
                  <a:pt x="544" y="526"/>
                </a:lnTo>
                <a:lnTo>
                  <a:pt x="544" y="528"/>
                </a:lnTo>
                <a:lnTo>
                  <a:pt x="543" y="529"/>
                </a:lnTo>
                <a:lnTo>
                  <a:pt x="543" y="530"/>
                </a:lnTo>
                <a:lnTo>
                  <a:pt x="543" y="531"/>
                </a:lnTo>
                <a:lnTo>
                  <a:pt x="543" y="533"/>
                </a:lnTo>
                <a:lnTo>
                  <a:pt x="544" y="535"/>
                </a:lnTo>
                <a:lnTo>
                  <a:pt x="544" y="536"/>
                </a:lnTo>
                <a:lnTo>
                  <a:pt x="544" y="537"/>
                </a:lnTo>
                <a:lnTo>
                  <a:pt x="544" y="538"/>
                </a:lnTo>
                <a:lnTo>
                  <a:pt x="543" y="538"/>
                </a:lnTo>
                <a:lnTo>
                  <a:pt x="543" y="539"/>
                </a:lnTo>
                <a:lnTo>
                  <a:pt x="543" y="540"/>
                </a:lnTo>
                <a:lnTo>
                  <a:pt x="542" y="541"/>
                </a:lnTo>
                <a:lnTo>
                  <a:pt x="542" y="541"/>
                </a:lnTo>
                <a:lnTo>
                  <a:pt x="541" y="542"/>
                </a:lnTo>
                <a:lnTo>
                  <a:pt x="541" y="542"/>
                </a:lnTo>
                <a:lnTo>
                  <a:pt x="540" y="543"/>
                </a:lnTo>
                <a:lnTo>
                  <a:pt x="537" y="545"/>
                </a:lnTo>
                <a:lnTo>
                  <a:pt x="536" y="545"/>
                </a:lnTo>
                <a:lnTo>
                  <a:pt x="536" y="545"/>
                </a:lnTo>
                <a:lnTo>
                  <a:pt x="535" y="546"/>
                </a:lnTo>
                <a:lnTo>
                  <a:pt x="535" y="546"/>
                </a:lnTo>
                <a:lnTo>
                  <a:pt x="535" y="547"/>
                </a:lnTo>
                <a:lnTo>
                  <a:pt x="535" y="547"/>
                </a:lnTo>
                <a:lnTo>
                  <a:pt x="535" y="548"/>
                </a:lnTo>
                <a:lnTo>
                  <a:pt x="535" y="549"/>
                </a:lnTo>
                <a:lnTo>
                  <a:pt x="535" y="550"/>
                </a:lnTo>
                <a:lnTo>
                  <a:pt x="535" y="550"/>
                </a:lnTo>
                <a:lnTo>
                  <a:pt x="535" y="551"/>
                </a:lnTo>
                <a:lnTo>
                  <a:pt x="536" y="552"/>
                </a:lnTo>
                <a:lnTo>
                  <a:pt x="536" y="553"/>
                </a:lnTo>
                <a:lnTo>
                  <a:pt x="536" y="554"/>
                </a:lnTo>
                <a:lnTo>
                  <a:pt x="537" y="554"/>
                </a:lnTo>
                <a:lnTo>
                  <a:pt x="538" y="555"/>
                </a:lnTo>
                <a:lnTo>
                  <a:pt x="539" y="556"/>
                </a:lnTo>
                <a:lnTo>
                  <a:pt x="541" y="558"/>
                </a:lnTo>
                <a:lnTo>
                  <a:pt x="541" y="558"/>
                </a:lnTo>
                <a:lnTo>
                  <a:pt x="542" y="559"/>
                </a:lnTo>
                <a:lnTo>
                  <a:pt x="542" y="559"/>
                </a:lnTo>
                <a:lnTo>
                  <a:pt x="542" y="560"/>
                </a:lnTo>
                <a:lnTo>
                  <a:pt x="542" y="560"/>
                </a:lnTo>
                <a:lnTo>
                  <a:pt x="542" y="561"/>
                </a:lnTo>
                <a:lnTo>
                  <a:pt x="541" y="563"/>
                </a:lnTo>
                <a:lnTo>
                  <a:pt x="541" y="564"/>
                </a:lnTo>
                <a:lnTo>
                  <a:pt x="540" y="564"/>
                </a:lnTo>
                <a:lnTo>
                  <a:pt x="540" y="565"/>
                </a:lnTo>
                <a:lnTo>
                  <a:pt x="539" y="565"/>
                </a:lnTo>
                <a:lnTo>
                  <a:pt x="539" y="565"/>
                </a:lnTo>
                <a:lnTo>
                  <a:pt x="537" y="566"/>
                </a:lnTo>
                <a:lnTo>
                  <a:pt x="536" y="567"/>
                </a:lnTo>
                <a:lnTo>
                  <a:pt x="535" y="567"/>
                </a:lnTo>
                <a:lnTo>
                  <a:pt x="534" y="570"/>
                </a:lnTo>
                <a:lnTo>
                  <a:pt x="532" y="571"/>
                </a:lnTo>
                <a:lnTo>
                  <a:pt x="531" y="572"/>
                </a:lnTo>
                <a:lnTo>
                  <a:pt x="530" y="573"/>
                </a:lnTo>
                <a:lnTo>
                  <a:pt x="530" y="574"/>
                </a:lnTo>
                <a:lnTo>
                  <a:pt x="529" y="575"/>
                </a:lnTo>
                <a:lnTo>
                  <a:pt x="529" y="576"/>
                </a:lnTo>
                <a:lnTo>
                  <a:pt x="529" y="577"/>
                </a:lnTo>
                <a:lnTo>
                  <a:pt x="529" y="578"/>
                </a:lnTo>
                <a:lnTo>
                  <a:pt x="529" y="579"/>
                </a:lnTo>
                <a:lnTo>
                  <a:pt x="529" y="580"/>
                </a:lnTo>
                <a:lnTo>
                  <a:pt x="530" y="582"/>
                </a:lnTo>
                <a:lnTo>
                  <a:pt x="531" y="584"/>
                </a:lnTo>
                <a:lnTo>
                  <a:pt x="532" y="585"/>
                </a:lnTo>
                <a:lnTo>
                  <a:pt x="534" y="588"/>
                </a:lnTo>
                <a:lnTo>
                  <a:pt x="535" y="589"/>
                </a:lnTo>
                <a:lnTo>
                  <a:pt x="535" y="590"/>
                </a:lnTo>
                <a:lnTo>
                  <a:pt x="536" y="591"/>
                </a:lnTo>
                <a:lnTo>
                  <a:pt x="536" y="593"/>
                </a:lnTo>
                <a:lnTo>
                  <a:pt x="536" y="594"/>
                </a:lnTo>
                <a:lnTo>
                  <a:pt x="536" y="595"/>
                </a:lnTo>
                <a:lnTo>
                  <a:pt x="536" y="596"/>
                </a:lnTo>
                <a:lnTo>
                  <a:pt x="536" y="597"/>
                </a:lnTo>
                <a:lnTo>
                  <a:pt x="536" y="598"/>
                </a:lnTo>
                <a:lnTo>
                  <a:pt x="535" y="598"/>
                </a:lnTo>
                <a:lnTo>
                  <a:pt x="535" y="599"/>
                </a:lnTo>
                <a:lnTo>
                  <a:pt x="533" y="601"/>
                </a:lnTo>
                <a:lnTo>
                  <a:pt x="532" y="602"/>
                </a:lnTo>
                <a:lnTo>
                  <a:pt x="531" y="604"/>
                </a:lnTo>
                <a:lnTo>
                  <a:pt x="530" y="605"/>
                </a:lnTo>
                <a:lnTo>
                  <a:pt x="529" y="606"/>
                </a:lnTo>
                <a:lnTo>
                  <a:pt x="529" y="608"/>
                </a:lnTo>
                <a:lnTo>
                  <a:pt x="527" y="613"/>
                </a:lnTo>
                <a:lnTo>
                  <a:pt x="526" y="617"/>
                </a:lnTo>
                <a:lnTo>
                  <a:pt x="526" y="617"/>
                </a:lnTo>
                <a:lnTo>
                  <a:pt x="525" y="618"/>
                </a:lnTo>
                <a:lnTo>
                  <a:pt x="525" y="619"/>
                </a:lnTo>
                <a:lnTo>
                  <a:pt x="524" y="619"/>
                </a:lnTo>
                <a:lnTo>
                  <a:pt x="523" y="619"/>
                </a:lnTo>
                <a:lnTo>
                  <a:pt x="519" y="621"/>
                </a:lnTo>
                <a:lnTo>
                  <a:pt x="517" y="622"/>
                </a:lnTo>
                <a:lnTo>
                  <a:pt x="515" y="623"/>
                </a:lnTo>
                <a:lnTo>
                  <a:pt x="514" y="624"/>
                </a:lnTo>
                <a:lnTo>
                  <a:pt x="510" y="627"/>
                </a:lnTo>
                <a:lnTo>
                  <a:pt x="508" y="629"/>
                </a:lnTo>
                <a:lnTo>
                  <a:pt x="506" y="630"/>
                </a:lnTo>
                <a:lnTo>
                  <a:pt x="505" y="630"/>
                </a:lnTo>
                <a:lnTo>
                  <a:pt x="504" y="631"/>
                </a:lnTo>
                <a:lnTo>
                  <a:pt x="502" y="631"/>
                </a:lnTo>
                <a:lnTo>
                  <a:pt x="501" y="632"/>
                </a:lnTo>
                <a:lnTo>
                  <a:pt x="500" y="632"/>
                </a:lnTo>
                <a:lnTo>
                  <a:pt x="499" y="632"/>
                </a:lnTo>
                <a:lnTo>
                  <a:pt x="498" y="632"/>
                </a:lnTo>
                <a:lnTo>
                  <a:pt x="497" y="632"/>
                </a:lnTo>
                <a:lnTo>
                  <a:pt x="495" y="632"/>
                </a:lnTo>
                <a:lnTo>
                  <a:pt x="490" y="631"/>
                </a:lnTo>
                <a:lnTo>
                  <a:pt x="489" y="631"/>
                </a:lnTo>
                <a:lnTo>
                  <a:pt x="488" y="631"/>
                </a:lnTo>
                <a:lnTo>
                  <a:pt x="487" y="631"/>
                </a:lnTo>
                <a:lnTo>
                  <a:pt x="487" y="631"/>
                </a:lnTo>
                <a:lnTo>
                  <a:pt x="486" y="631"/>
                </a:lnTo>
                <a:lnTo>
                  <a:pt x="486" y="632"/>
                </a:lnTo>
                <a:lnTo>
                  <a:pt x="486" y="633"/>
                </a:lnTo>
                <a:lnTo>
                  <a:pt x="485" y="638"/>
                </a:lnTo>
                <a:lnTo>
                  <a:pt x="484" y="641"/>
                </a:lnTo>
                <a:lnTo>
                  <a:pt x="484" y="643"/>
                </a:lnTo>
                <a:lnTo>
                  <a:pt x="484" y="649"/>
                </a:lnTo>
                <a:lnTo>
                  <a:pt x="483" y="651"/>
                </a:lnTo>
                <a:lnTo>
                  <a:pt x="483" y="653"/>
                </a:lnTo>
                <a:lnTo>
                  <a:pt x="482" y="656"/>
                </a:lnTo>
                <a:lnTo>
                  <a:pt x="482" y="658"/>
                </a:lnTo>
                <a:lnTo>
                  <a:pt x="482" y="659"/>
                </a:lnTo>
                <a:lnTo>
                  <a:pt x="482" y="660"/>
                </a:lnTo>
                <a:lnTo>
                  <a:pt x="482" y="662"/>
                </a:lnTo>
                <a:lnTo>
                  <a:pt x="483" y="663"/>
                </a:lnTo>
                <a:lnTo>
                  <a:pt x="484" y="667"/>
                </a:lnTo>
                <a:lnTo>
                  <a:pt x="485" y="669"/>
                </a:lnTo>
                <a:lnTo>
                  <a:pt x="485" y="670"/>
                </a:lnTo>
                <a:lnTo>
                  <a:pt x="487" y="676"/>
                </a:lnTo>
                <a:lnTo>
                  <a:pt x="487" y="678"/>
                </a:lnTo>
                <a:lnTo>
                  <a:pt x="487" y="680"/>
                </a:lnTo>
                <a:lnTo>
                  <a:pt x="487" y="682"/>
                </a:lnTo>
                <a:lnTo>
                  <a:pt x="487" y="684"/>
                </a:lnTo>
                <a:lnTo>
                  <a:pt x="486" y="685"/>
                </a:lnTo>
                <a:lnTo>
                  <a:pt x="486" y="686"/>
                </a:lnTo>
                <a:lnTo>
                  <a:pt x="486" y="687"/>
                </a:lnTo>
                <a:lnTo>
                  <a:pt x="485" y="688"/>
                </a:lnTo>
                <a:lnTo>
                  <a:pt x="485" y="688"/>
                </a:lnTo>
                <a:lnTo>
                  <a:pt x="484" y="689"/>
                </a:lnTo>
                <a:lnTo>
                  <a:pt x="483" y="690"/>
                </a:lnTo>
                <a:lnTo>
                  <a:pt x="483" y="691"/>
                </a:lnTo>
                <a:lnTo>
                  <a:pt x="481" y="692"/>
                </a:lnTo>
                <a:lnTo>
                  <a:pt x="480" y="693"/>
                </a:lnTo>
                <a:lnTo>
                  <a:pt x="479" y="693"/>
                </a:lnTo>
                <a:lnTo>
                  <a:pt x="476" y="695"/>
                </a:lnTo>
                <a:lnTo>
                  <a:pt x="475" y="695"/>
                </a:lnTo>
                <a:lnTo>
                  <a:pt x="474" y="696"/>
                </a:lnTo>
                <a:lnTo>
                  <a:pt x="473" y="696"/>
                </a:lnTo>
                <a:lnTo>
                  <a:pt x="472" y="697"/>
                </a:lnTo>
                <a:lnTo>
                  <a:pt x="471" y="698"/>
                </a:lnTo>
                <a:lnTo>
                  <a:pt x="470" y="699"/>
                </a:lnTo>
                <a:lnTo>
                  <a:pt x="469" y="700"/>
                </a:lnTo>
                <a:lnTo>
                  <a:pt x="468" y="702"/>
                </a:lnTo>
                <a:lnTo>
                  <a:pt x="466" y="705"/>
                </a:lnTo>
                <a:lnTo>
                  <a:pt x="465" y="708"/>
                </a:lnTo>
                <a:lnTo>
                  <a:pt x="464" y="710"/>
                </a:lnTo>
                <a:lnTo>
                  <a:pt x="463" y="712"/>
                </a:lnTo>
                <a:lnTo>
                  <a:pt x="463" y="713"/>
                </a:lnTo>
                <a:lnTo>
                  <a:pt x="462" y="716"/>
                </a:lnTo>
                <a:lnTo>
                  <a:pt x="462" y="718"/>
                </a:lnTo>
                <a:lnTo>
                  <a:pt x="461" y="722"/>
                </a:lnTo>
                <a:lnTo>
                  <a:pt x="461" y="724"/>
                </a:lnTo>
                <a:lnTo>
                  <a:pt x="460" y="726"/>
                </a:lnTo>
                <a:lnTo>
                  <a:pt x="460" y="728"/>
                </a:lnTo>
                <a:lnTo>
                  <a:pt x="460" y="730"/>
                </a:lnTo>
                <a:lnTo>
                  <a:pt x="460" y="732"/>
                </a:lnTo>
                <a:lnTo>
                  <a:pt x="461" y="734"/>
                </a:lnTo>
                <a:lnTo>
                  <a:pt x="461" y="735"/>
                </a:lnTo>
                <a:lnTo>
                  <a:pt x="461" y="736"/>
                </a:lnTo>
                <a:lnTo>
                  <a:pt x="461" y="738"/>
                </a:lnTo>
                <a:lnTo>
                  <a:pt x="462" y="739"/>
                </a:lnTo>
                <a:lnTo>
                  <a:pt x="464" y="744"/>
                </a:lnTo>
                <a:lnTo>
                  <a:pt x="464" y="746"/>
                </a:lnTo>
                <a:lnTo>
                  <a:pt x="464" y="746"/>
                </a:lnTo>
                <a:lnTo>
                  <a:pt x="463" y="746"/>
                </a:lnTo>
                <a:lnTo>
                  <a:pt x="462" y="745"/>
                </a:lnTo>
                <a:lnTo>
                  <a:pt x="461" y="745"/>
                </a:lnTo>
                <a:lnTo>
                  <a:pt x="460" y="745"/>
                </a:lnTo>
                <a:lnTo>
                  <a:pt x="459" y="745"/>
                </a:lnTo>
                <a:lnTo>
                  <a:pt x="457" y="745"/>
                </a:lnTo>
                <a:lnTo>
                  <a:pt x="456" y="745"/>
                </a:lnTo>
                <a:lnTo>
                  <a:pt x="454" y="746"/>
                </a:lnTo>
                <a:lnTo>
                  <a:pt x="453" y="747"/>
                </a:lnTo>
                <a:lnTo>
                  <a:pt x="451" y="747"/>
                </a:lnTo>
                <a:lnTo>
                  <a:pt x="450" y="748"/>
                </a:lnTo>
                <a:lnTo>
                  <a:pt x="449" y="749"/>
                </a:lnTo>
                <a:lnTo>
                  <a:pt x="448" y="750"/>
                </a:lnTo>
                <a:lnTo>
                  <a:pt x="447" y="751"/>
                </a:lnTo>
                <a:lnTo>
                  <a:pt x="447" y="752"/>
                </a:lnTo>
                <a:lnTo>
                  <a:pt x="446" y="753"/>
                </a:lnTo>
                <a:lnTo>
                  <a:pt x="444" y="757"/>
                </a:lnTo>
                <a:lnTo>
                  <a:pt x="443" y="758"/>
                </a:lnTo>
                <a:lnTo>
                  <a:pt x="443" y="758"/>
                </a:lnTo>
                <a:lnTo>
                  <a:pt x="443" y="759"/>
                </a:lnTo>
                <a:lnTo>
                  <a:pt x="442" y="759"/>
                </a:lnTo>
                <a:lnTo>
                  <a:pt x="442" y="759"/>
                </a:lnTo>
                <a:lnTo>
                  <a:pt x="441" y="759"/>
                </a:lnTo>
                <a:lnTo>
                  <a:pt x="440" y="760"/>
                </a:lnTo>
                <a:lnTo>
                  <a:pt x="439" y="759"/>
                </a:lnTo>
                <a:lnTo>
                  <a:pt x="438" y="759"/>
                </a:lnTo>
                <a:lnTo>
                  <a:pt x="437" y="759"/>
                </a:lnTo>
                <a:lnTo>
                  <a:pt x="436" y="758"/>
                </a:lnTo>
                <a:lnTo>
                  <a:pt x="434" y="757"/>
                </a:lnTo>
                <a:lnTo>
                  <a:pt x="430" y="755"/>
                </a:lnTo>
                <a:lnTo>
                  <a:pt x="428" y="753"/>
                </a:lnTo>
                <a:lnTo>
                  <a:pt x="424" y="750"/>
                </a:lnTo>
                <a:lnTo>
                  <a:pt x="418" y="746"/>
                </a:lnTo>
                <a:lnTo>
                  <a:pt x="415" y="744"/>
                </a:lnTo>
                <a:lnTo>
                  <a:pt x="412" y="742"/>
                </a:lnTo>
                <a:lnTo>
                  <a:pt x="411" y="741"/>
                </a:lnTo>
                <a:lnTo>
                  <a:pt x="409" y="739"/>
                </a:lnTo>
                <a:lnTo>
                  <a:pt x="407" y="737"/>
                </a:lnTo>
                <a:lnTo>
                  <a:pt x="406" y="735"/>
                </a:lnTo>
                <a:lnTo>
                  <a:pt x="405" y="734"/>
                </a:lnTo>
                <a:lnTo>
                  <a:pt x="404" y="732"/>
                </a:lnTo>
                <a:lnTo>
                  <a:pt x="404" y="731"/>
                </a:lnTo>
                <a:lnTo>
                  <a:pt x="403" y="730"/>
                </a:lnTo>
                <a:lnTo>
                  <a:pt x="403" y="728"/>
                </a:lnTo>
                <a:lnTo>
                  <a:pt x="402" y="726"/>
                </a:lnTo>
                <a:lnTo>
                  <a:pt x="402" y="720"/>
                </a:lnTo>
                <a:lnTo>
                  <a:pt x="401" y="714"/>
                </a:lnTo>
                <a:lnTo>
                  <a:pt x="401" y="709"/>
                </a:lnTo>
                <a:lnTo>
                  <a:pt x="401" y="707"/>
                </a:lnTo>
                <a:lnTo>
                  <a:pt x="400" y="704"/>
                </a:lnTo>
                <a:lnTo>
                  <a:pt x="400" y="702"/>
                </a:lnTo>
                <a:lnTo>
                  <a:pt x="399" y="699"/>
                </a:lnTo>
                <a:lnTo>
                  <a:pt x="398" y="694"/>
                </a:lnTo>
                <a:lnTo>
                  <a:pt x="397" y="692"/>
                </a:lnTo>
                <a:lnTo>
                  <a:pt x="396" y="691"/>
                </a:lnTo>
                <a:lnTo>
                  <a:pt x="396" y="690"/>
                </a:lnTo>
                <a:lnTo>
                  <a:pt x="395" y="689"/>
                </a:lnTo>
                <a:lnTo>
                  <a:pt x="394" y="687"/>
                </a:lnTo>
                <a:lnTo>
                  <a:pt x="391" y="683"/>
                </a:lnTo>
                <a:lnTo>
                  <a:pt x="387" y="679"/>
                </a:lnTo>
                <a:lnTo>
                  <a:pt x="383" y="674"/>
                </a:lnTo>
                <a:lnTo>
                  <a:pt x="376" y="666"/>
                </a:lnTo>
                <a:lnTo>
                  <a:pt x="375" y="665"/>
                </a:lnTo>
                <a:lnTo>
                  <a:pt x="373" y="663"/>
                </a:lnTo>
                <a:lnTo>
                  <a:pt x="372" y="661"/>
                </a:lnTo>
                <a:lnTo>
                  <a:pt x="370" y="660"/>
                </a:lnTo>
                <a:lnTo>
                  <a:pt x="368" y="657"/>
                </a:lnTo>
                <a:lnTo>
                  <a:pt x="366" y="656"/>
                </a:lnTo>
                <a:lnTo>
                  <a:pt x="364" y="655"/>
                </a:lnTo>
                <a:lnTo>
                  <a:pt x="362" y="653"/>
                </a:lnTo>
                <a:lnTo>
                  <a:pt x="360" y="651"/>
                </a:lnTo>
                <a:lnTo>
                  <a:pt x="358" y="650"/>
                </a:lnTo>
                <a:lnTo>
                  <a:pt x="356" y="649"/>
                </a:lnTo>
                <a:lnTo>
                  <a:pt x="353" y="647"/>
                </a:lnTo>
                <a:lnTo>
                  <a:pt x="352" y="647"/>
                </a:lnTo>
                <a:lnTo>
                  <a:pt x="351" y="646"/>
                </a:lnTo>
                <a:lnTo>
                  <a:pt x="348" y="646"/>
                </a:lnTo>
                <a:lnTo>
                  <a:pt x="346" y="646"/>
                </a:lnTo>
                <a:lnTo>
                  <a:pt x="344" y="645"/>
                </a:lnTo>
                <a:lnTo>
                  <a:pt x="341" y="645"/>
                </a:lnTo>
                <a:lnTo>
                  <a:pt x="335" y="645"/>
                </a:lnTo>
                <a:lnTo>
                  <a:pt x="332" y="645"/>
                </a:lnTo>
                <a:lnTo>
                  <a:pt x="331" y="645"/>
                </a:lnTo>
                <a:lnTo>
                  <a:pt x="329" y="645"/>
                </a:lnTo>
                <a:lnTo>
                  <a:pt x="328" y="644"/>
                </a:lnTo>
                <a:lnTo>
                  <a:pt x="326" y="644"/>
                </a:lnTo>
                <a:lnTo>
                  <a:pt x="324" y="643"/>
                </a:lnTo>
                <a:lnTo>
                  <a:pt x="322" y="642"/>
                </a:lnTo>
                <a:lnTo>
                  <a:pt x="320" y="641"/>
                </a:lnTo>
                <a:lnTo>
                  <a:pt x="318" y="640"/>
                </a:lnTo>
                <a:lnTo>
                  <a:pt x="316" y="639"/>
                </a:lnTo>
                <a:lnTo>
                  <a:pt x="314" y="637"/>
                </a:lnTo>
                <a:lnTo>
                  <a:pt x="312" y="636"/>
                </a:lnTo>
                <a:lnTo>
                  <a:pt x="311" y="634"/>
                </a:lnTo>
                <a:lnTo>
                  <a:pt x="309" y="633"/>
                </a:lnTo>
                <a:lnTo>
                  <a:pt x="308" y="631"/>
                </a:lnTo>
                <a:lnTo>
                  <a:pt x="308" y="630"/>
                </a:lnTo>
                <a:lnTo>
                  <a:pt x="307" y="629"/>
                </a:lnTo>
                <a:lnTo>
                  <a:pt x="306" y="627"/>
                </a:lnTo>
                <a:lnTo>
                  <a:pt x="306" y="625"/>
                </a:lnTo>
                <a:lnTo>
                  <a:pt x="305" y="623"/>
                </a:lnTo>
                <a:lnTo>
                  <a:pt x="304" y="617"/>
                </a:lnTo>
                <a:lnTo>
                  <a:pt x="303" y="615"/>
                </a:lnTo>
                <a:lnTo>
                  <a:pt x="303" y="613"/>
                </a:lnTo>
                <a:lnTo>
                  <a:pt x="302" y="612"/>
                </a:lnTo>
                <a:lnTo>
                  <a:pt x="301" y="610"/>
                </a:lnTo>
                <a:lnTo>
                  <a:pt x="301" y="609"/>
                </a:lnTo>
                <a:lnTo>
                  <a:pt x="300" y="608"/>
                </a:lnTo>
                <a:lnTo>
                  <a:pt x="299" y="606"/>
                </a:lnTo>
                <a:lnTo>
                  <a:pt x="296" y="603"/>
                </a:lnTo>
                <a:lnTo>
                  <a:pt x="291" y="597"/>
                </a:lnTo>
                <a:lnTo>
                  <a:pt x="284" y="590"/>
                </a:lnTo>
                <a:lnTo>
                  <a:pt x="283" y="589"/>
                </a:lnTo>
                <a:lnTo>
                  <a:pt x="282" y="588"/>
                </a:lnTo>
                <a:lnTo>
                  <a:pt x="281" y="587"/>
                </a:lnTo>
                <a:lnTo>
                  <a:pt x="280" y="585"/>
                </a:lnTo>
                <a:lnTo>
                  <a:pt x="280" y="584"/>
                </a:lnTo>
                <a:lnTo>
                  <a:pt x="278" y="580"/>
                </a:lnTo>
                <a:lnTo>
                  <a:pt x="277" y="578"/>
                </a:lnTo>
                <a:lnTo>
                  <a:pt x="275" y="576"/>
                </a:lnTo>
                <a:lnTo>
                  <a:pt x="272" y="572"/>
                </a:lnTo>
                <a:lnTo>
                  <a:pt x="271" y="571"/>
                </a:lnTo>
                <a:lnTo>
                  <a:pt x="270" y="569"/>
                </a:lnTo>
                <a:lnTo>
                  <a:pt x="267" y="564"/>
                </a:lnTo>
                <a:lnTo>
                  <a:pt x="267" y="563"/>
                </a:lnTo>
                <a:lnTo>
                  <a:pt x="266" y="562"/>
                </a:lnTo>
                <a:lnTo>
                  <a:pt x="265" y="561"/>
                </a:lnTo>
                <a:lnTo>
                  <a:pt x="264" y="560"/>
                </a:lnTo>
                <a:lnTo>
                  <a:pt x="260" y="556"/>
                </a:lnTo>
                <a:lnTo>
                  <a:pt x="258" y="555"/>
                </a:lnTo>
                <a:lnTo>
                  <a:pt x="257" y="553"/>
                </a:lnTo>
                <a:lnTo>
                  <a:pt x="255" y="551"/>
                </a:lnTo>
                <a:lnTo>
                  <a:pt x="254" y="549"/>
                </a:lnTo>
                <a:lnTo>
                  <a:pt x="253" y="548"/>
                </a:lnTo>
                <a:lnTo>
                  <a:pt x="249" y="545"/>
                </a:lnTo>
                <a:lnTo>
                  <a:pt x="248" y="544"/>
                </a:lnTo>
                <a:lnTo>
                  <a:pt x="248" y="543"/>
                </a:lnTo>
                <a:lnTo>
                  <a:pt x="247" y="542"/>
                </a:lnTo>
                <a:lnTo>
                  <a:pt x="246" y="541"/>
                </a:lnTo>
                <a:lnTo>
                  <a:pt x="246" y="539"/>
                </a:lnTo>
                <a:lnTo>
                  <a:pt x="245" y="538"/>
                </a:lnTo>
                <a:lnTo>
                  <a:pt x="245" y="536"/>
                </a:lnTo>
                <a:lnTo>
                  <a:pt x="244" y="530"/>
                </a:lnTo>
                <a:lnTo>
                  <a:pt x="243" y="528"/>
                </a:lnTo>
                <a:lnTo>
                  <a:pt x="243" y="527"/>
                </a:lnTo>
                <a:lnTo>
                  <a:pt x="243" y="525"/>
                </a:lnTo>
                <a:lnTo>
                  <a:pt x="242" y="524"/>
                </a:lnTo>
                <a:lnTo>
                  <a:pt x="242" y="523"/>
                </a:lnTo>
                <a:lnTo>
                  <a:pt x="241" y="522"/>
                </a:lnTo>
                <a:lnTo>
                  <a:pt x="240" y="521"/>
                </a:lnTo>
                <a:lnTo>
                  <a:pt x="237" y="517"/>
                </a:lnTo>
                <a:lnTo>
                  <a:pt x="233" y="514"/>
                </a:lnTo>
                <a:lnTo>
                  <a:pt x="229" y="509"/>
                </a:lnTo>
                <a:lnTo>
                  <a:pt x="226" y="506"/>
                </a:lnTo>
                <a:lnTo>
                  <a:pt x="224" y="504"/>
                </a:lnTo>
                <a:lnTo>
                  <a:pt x="222" y="503"/>
                </a:lnTo>
                <a:lnTo>
                  <a:pt x="221" y="501"/>
                </a:lnTo>
                <a:lnTo>
                  <a:pt x="219" y="500"/>
                </a:lnTo>
                <a:lnTo>
                  <a:pt x="218" y="499"/>
                </a:lnTo>
                <a:lnTo>
                  <a:pt x="216" y="498"/>
                </a:lnTo>
                <a:lnTo>
                  <a:pt x="214" y="497"/>
                </a:lnTo>
                <a:lnTo>
                  <a:pt x="212" y="496"/>
                </a:lnTo>
                <a:lnTo>
                  <a:pt x="210" y="495"/>
                </a:lnTo>
                <a:lnTo>
                  <a:pt x="209" y="495"/>
                </a:lnTo>
                <a:lnTo>
                  <a:pt x="205" y="493"/>
                </a:lnTo>
                <a:lnTo>
                  <a:pt x="202" y="493"/>
                </a:lnTo>
                <a:lnTo>
                  <a:pt x="194" y="491"/>
                </a:lnTo>
                <a:lnTo>
                  <a:pt x="192" y="491"/>
                </a:lnTo>
                <a:lnTo>
                  <a:pt x="189" y="490"/>
                </a:lnTo>
                <a:lnTo>
                  <a:pt x="188" y="491"/>
                </a:lnTo>
                <a:lnTo>
                  <a:pt x="187" y="491"/>
                </a:lnTo>
                <a:lnTo>
                  <a:pt x="187" y="491"/>
                </a:lnTo>
                <a:lnTo>
                  <a:pt x="186" y="491"/>
                </a:lnTo>
                <a:lnTo>
                  <a:pt x="185" y="492"/>
                </a:lnTo>
                <a:lnTo>
                  <a:pt x="184" y="492"/>
                </a:lnTo>
                <a:lnTo>
                  <a:pt x="184" y="493"/>
                </a:lnTo>
                <a:lnTo>
                  <a:pt x="183" y="495"/>
                </a:lnTo>
                <a:lnTo>
                  <a:pt x="182" y="496"/>
                </a:lnTo>
                <a:lnTo>
                  <a:pt x="182" y="496"/>
                </a:lnTo>
                <a:lnTo>
                  <a:pt x="181" y="497"/>
                </a:lnTo>
                <a:lnTo>
                  <a:pt x="180" y="497"/>
                </a:lnTo>
                <a:lnTo>
                  <a:pt x="180" y="497"/>
                </a:lnTo>
                <a:lnTo>
                  <a:pt x="179" y="497"/>
                </a:lnTo>
                <a:lnTo>
                  <a:pt x="177" y="497"/>
                </a:lnTo>
                <a:lnTo>
                  <a:pt x="175" y="497"/>
                </a:lnTo>
                <a:lnTo>
                  <a:pt x="172" y="496"/>
                </a:lnTo>
                <a:lnTo>
                  <a:pt x="168" y="495"/>
                </a:lnTo>
                <a:lnTo>
                  <a:pt x="167" y="495"/>
                </a:lnTo>
                <a:lnTo>
                  <a:pt x="165" y="494"/>
                </a:lnTo>
                <a:lnTo>
                  <a:pt x="160" y="494"/>
                </a:lnTo>
                <a:lnTo>
                  <a:pt x="157" y="494"/>
                </a:lnTo>
                <a:lnTo>
                  <a:pt x="155" y="493"/>
                </a:lnTo>
                <a:lnTo>
                  <a:pt x="153" y="493"/>
                </a:lnTo>
                <a:lnTo>
                  <a:pt x="151" y="492"/>
                </a:lnTo>
                <a:lnTo>
                  <a:pt x="149" y="492"/>
                </a:lnTo>
                <a:lnTo>
                  <a:pt x="147" y="491"/>
                </a:lnTo>
                <a:lnTo>
                  <a:pt x="145" y="490"/>
                </a:lnTo>
                <a:lnTo>
                  <a:pt x="144" y="489"/>
                </a:lnTo>
                <a:lnTo>
                  <a:pt x="143" y="489"/>
                </a:lnTo>
                <a:lnTo>
                  <a:pt x="142" y="488"/>
                </a:lnTo>
                <a:lnTo>
                  <a:pt x="141" y="487"/>
                </a:lnTo>
                <a:lnTo>
                  <a:pt x="140" y="485"/>
                </a:lnTo>
                <a:lnTo>
                  <a:pt x="140" y="485"/>
                </a:lnTo>
                <a:lnTo>
                  <a:pt x="137" y="481"/>
                </a:lnTo>
                <a:lnTo>
                  <a:pt x="135" y="476"/>
                </a:lnTo>
                <a:lnTo>
                  <a:pt x="133" y="473"/>
                </a:lnTo>
                <a:lnTo>
                  <a:pt x="133" y="471"/>
                </a:lnTo>
                <a:lnTo>
                  <a:pt x="132" y="470"/>
                </a:lnTo>
                <a:lnTo>
                  <a:pt x="131" y="465"/>
                </a:lnTo>
                <a:lnTo>
                  <a:pt x="130" y="463"/>
                </a:lnTo>
                <a:lnTo>
                  <a:pt x="129" y="461"/>
                </a:lnTo>
                <a:lnTo>
                  <a:pt x="128" y="460"/>
                </a:lnTo>
                <a:lnTo>
                  <a:pt x="127" y="458"/>
                </a:lnTo>
                <a:lnTo>
                  <a:pt x="126" y="456"/>
                </a:lnTo>
                <a:lnTo>
                  <a:pt x="125" y="455"/>
                </a:lnTo>
                <a:lnTo>
                  <a:pt x="124" y="453"/>
                </a:lnTo>
                <a:lnTo>
                  <a:pt x="121" y="450"/>
                </a:lnTo>
                <a:lnTo>
                  <a:pt x="119" y="448"/>
                </a:lnTo>
                <a:lnTo>
                  <a:pt x="112" y="442"/>
                </a:lnTo>
                <a:lnTo>
                  <a:pt x="110" y="441"/>
                </a:lnTo>
                <a:lnTo>
                  <a:pt x="108" y="440"/>
                </a:lnTo>
                <a:lnTo>
                  <a:pt x="106" y="439"/>
                </a:lnTo>
                <a:lnTo>
                  <a:pt x="104" y="438"/>
                </a:lnTo>
                <a:lnTo>
                  <a:pt x="99" y="435"/>
                </a:lnTo>
                <a:lnTo>
                  <a:pt x="97" y="435"/>
                </a:lnTo>
                <a:lnTo>
                  <a:pt x="96" y="434"/>
                </a:lnTo>
                <a:lnTo>
                  <a:pt x="94" y="433"/>
                </a:lnTo>
                <a:lnTo>
                  <a:pt x="93" y="431"/>
                </a:lnTo>
                <a:lnTo>
                  <a:pt x="92" y="430"/>
                </a:lnTo>
                <a:lnTo>
                  <a:pt x="91" y="429"/>
                </a:lnTo>
                <a:lnTo>
                  <a:pt x="90" y="429"/>
                </a:lnTo>
                <a:lnTo>
                  <a:pt x="90" y="428"/>
                </a:lnTo>
                <a:lnTo>
                  <a:pt x="89" y="427"/>
                </a:lnTo>
                <a:lnTo>
                  <a:pt x="89" y="426"/>
                </a:lnTo>
                <a:lnTo>
                  <a:pt x="89" y="425"/>
                </a:lnTo>
                <a:lnTo>
                  <a:pt x="88" y="422"/>
                </a:lnTo>
                <a:lnTo>
                  <a:pt x="87" y="418"/>
                </a:lnTo>
                <a:lnTo>
                  <a:pt x="86" y="415"/>
                </a:lnTo>
                <a:lnTo>
                  <a:pt x="85" y="411"/>
                </a:lnTo>
                <a:lnTo>
                  <a:pt x="83" y="406"/>
                </a:lnTo>
                <a:lnTo>
                  <a:pt x="82" y="405"/>
                </a:lnTo>
                <a:lnTo>
                  <a:pt x="82" y="403"/>
                </a:lnTo>
                <a:lnTo>
                  <a:pt x="82" y="402"/>
                </a:lnTo>
                <a:lnTo>
                  <a:pt x="82" y="400"/>
                </a:lnTo>
                <a:lnTo>
                  <a:pt x="82" y="399"/>
                </a:lnTo>
                <a:lnTo>
                  <a:pt x="83" y="396"/>
                </a:lnTo>
                <a:lnTo>
                  <a:pt x="83" y="393"/>
                </a:lnTo>
                <a:lnTo>
                  <a:pt x="83" y="391"/>
                </a:lnTo>
                <a:lnTo>
                  <a:pt x="83" y="387"/>
                </a:lnTo>
                <a:lnTo>
                  <a:pt x="83" y="382"/>
                </a:lnTo>
                <a:lnTo>
                  <a:pt x="83" y="380"/>
                </a:lnTo>
                <a:lnTo>
                  <a:pt x="83" y="378"/>
                </a:lnTo>
                <a:lnTo>
                  <a:pt x="83" y="376"/>
                </a:lnTo>
                <a:lnTo>
                  <a:pt x="82" y="374"/>
                </a:lnTo>
                <a:lnTo>
                  <a:pt x="82" y="373"/>
                </a:lnTo>
                <a:lnTo>
                  <a:pt x="81" y="372"/>
                </a:lnTo>
                <a:lnTo>
                  <a:pt x="80" y="371"/>
                </a:lnTo>
                <a:lnTo>
                  <a:pt x="79" y="370"/>
                </a:lnTo>
                <a:lnTo>
                  <a:pt x="78" y="369"/>
                </a:lnTo>
                <a:lnTo>
                  <a:pt x="75" y="368"/>
                </a:lnTo>
                <a:lnTo>
                  <a:pt x="73" y="367"/>
                </a:lnTo>
                <a:lnTo>
                  <a:pt x="70" y="366"/>
                </a:lnTo>
                <a:lnTo>
                  <a:pt x="69" y="365"/>
                </a:lnTo>
                <a:lnTo>
                  <a:pt x="68" y="365"/>
                </a:lnTo>
                <a:lnTo>
                  <a:pt x="66" y="364"/>
                </a:lnTo>
                <a:lnTo>
                  <a:pt x="65" y="363"/>
                </a:lnTo>
                <a:lnTo>
                  <a:pt x="65" y="362"/>
                </a:lnTo>
                <a:lnTo>
                  <a:pt x="64" y="361"/>
                </a:lnTo>
                <a:lnTo>
                  <a:pt x="63" y="359"/>
                </a:lnTo>
                <a:lnTo>
                  <a:pt x="61" y="356"/>
                </a:lnTo>
                <a:lnTo>
                  <a:pt x="60" y="354"/>
                </a:lnTo>
                <a:lnTo>
                  <a:pt x="59" y="352"/>
                </a:lnTo>
                <a:lnTo>
                  <a:pt x="58" y="350"/>
                </a:lnTo>
                <a:lnTo>
                  <a:pt x="57" y="348"/>
                </a:lnTo>
                <a:lnTo>
                  <a:pt x="57" y="346"/>
                </a:lnTo>
                <a:lnTo>
                  <a:pt x="56" y="344"/>
                </a:lnTo>
                <a:lnTo>
                  <a:pt x="56" y="342"/>
                </a:lnTo>
                <a:lnTo>
                  <a:pt x="55" y="340"/>
                </a:lnTo>
                <a:lnTo>
                  <a:pt x="55" y="332"/>
                </a:lnTo>
                <a:lnTo>
                  <a:pt x="54" y="330"/>
                </a:lnTo>
                <a:lnTo>
                  <a:pt x="54" y="328"/>
                </a:lnTo>
                <a:lnTo>
                  <a:pt x="53" y="326"/>
                </a:lnTo>
                <a:lnTo>
                  <a:pt x="51" y="319"/>
                </a:lnTo>
                <a:lnTo>
                  <a:pt x="51" y="317"/>
                </a:lnTo>
                <a:lnTo>
                  <a:pt x="50" y="315"/>
                </a:lnTo>
                <a:lnTo>
                  <a:pt x="49" y="313"/>
                </a:lnTo>
                <a:lnTo>
                  <a:pt x="48" y="312"/>
                </a:lnTo>
                <a:lnTo>
                  <a:pt x="47" y="310"/>
                </a:lnTo>
                <a:lnTo>
                  <a:pt x="46" y="310"/>
                </a:lnTo>
                <a:lnTo>
                  <a:pt x="45" y="309"/>
                </a:lnTo>
                <a:lnTo>
                  <a:pt x="45" y="308"/>
                </a:lnTo>
                <a:lnTo>
                  <a:pt x="41" y="307"/>
                </a:lnTo>
                <a:lnTo>
                  <a:pt x="41" y="306"/>
                </a:lnTo>
                <a:lnTo>
                  <a:pt x="40" y="306"/>
                </a:lnTo>
                <a:lnTo>
                  <a:pt x="39" y="305"/>
                </a:lnTo>
                <a:lnTo>
                  <a:pt x="39" y="304"/>
                </a:lnTo>
                <a:lnTo>
                  <a:pt x="37" y="302"/>
                </a:lnTo>
                <a:lnTo>
                  <a:pt x="36" y="301"/>
                </a:lnTo>
                <a:lnTo>
                  <a:pt x="36" y="300"/>
                </a:lnTo>
                <a:lnTo>
                  <a:pt x="36" y="298"/>
                </a:lnTo>
                <a:lnTo>
                  <a:pt x="36" y="295"/>
                </a:lnTo>
                <a:lnTo>
                  <a:pt x="35" y="294"/>
                </a:lnTo>
                <a:lnTo>
                  <a:pt x="35" y="292"/>
                </a:lnTo>
                <a:lnTo>
                  <a:pt x="35" y="291"/>
                </a:lnTo>
                <a:lnTo>
                  <a:pt x="35" y="290"/>
                </a:lnTo>
                <a:lnTo>
                  <a:pt x="35" y="288"/>
                </a:lnTo>
                <a:lnTo>
                  <a:pt x="36" y="285"/>
                </a:lnTo>
                <a:lnTo>
                  <a:pt x="36" y="282"/>
                </a:lnTo>
                <a:lnTo>
                  <a:pt x="37" y="278"/>
                </a:lnTo>
                <a:lnTo>
                  <a:pt x="37" y="277"/>
                </a:lnTo>
                <a:lnTo>
                  <a:pt x="37" y="276"/>
                </a:lnTo>
                <a:lnTo>
                  <a:pt x="37" y="274"/>
                </a:lnTo>
                <a:lnTo>
                  <a:pt x="37" y="272"/>
                </a:lnTo>
                <a:lnTo>
                  <a:pt x="36" y="271"/>
                </a:lnTo>
                <a:lnTo>
                  <a:pt x="35" y="269"/>
                </a:lnTo>
                <a:lnTo>
                  <a:pt x="35" y="268"/>
                </a:lnTo>
                <a:lnTo>
                  <a:pt x="34" y="267"/>
                </a:lnTo>
                <a:lnTo>
                  <a:pt x="33" y="266"/>
                </a:lnTo>
                <a:lnTo>
                  <a:pt x="32" y="265"/>
                </a:lnTo>
                <a:lnTo>
                  <a:pt x="31" y="265"/>
                </a:lnTo>
                <a:lnTo>
                  <a:pt x="30" y="264"/>
                </a:lnTo>
                <a:lnTo>
                  <a:pt x="25" y="262"/>
                </a:lnTo>
                <a:lnTo>
                  <a:pt x="23" y="261"/>
                </a:lnTo>
                <a:lnTo>
                  <a:pt x="22" y="261"/>
                </a:lnTo>
                <a:lnTo>
                  <a:pt x="18" y="258"/>
                </a:lnTo>
                <a:lnTo>
                  <a:pt x="11" y="254"/>
                </a:lnTo>
                <a:lnTo>
                  <a:pt x="8" y="252"/>
                </a:lnTo>
                <a:lnTo>
                  <a:pt x="7" y="252"/>
                </a:lnTo>
                <a:lnTo>
                  <a:pt x="5" y="251"/>
                </a:lnTo>
                <a:lnTo>
                  <a:pt x="4" y="250"/>
                </a:lnTo>
                <a:lnTo>
                  <a:pt x="3" y="249"/>
                </a:lnTo>
                <a:lnTo>
                  <a:pt x="2" y="248"/>
                </a:lnTo>
                <a:lnTo>
                  <a:pt x="1" y="247"/>
                </a:lnTo>
                <a:lnTo>
                  <a:pt x="0" y="245"/>
                </a:lnTo>
              </a:path>
            </a:pathLst>
          </a:custGeom>
          <a:noFill/>
          <a:ln w="26988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616" name="Freeform 269">
            <a:extLst>
              <a:ext uri="{FF2B5EF4-FFF2-40B4-BE49-F238E27FC236}">
                <a16:creationId xmlns:a16="http://schemas.microsoft.com/office/drawing/2014/main" id="{C763F1EB-DFE8-4F0A-A0F3-A02C4FF40C46}"/>
              </a:ext>
            </a:extLst>
          </p:cNvPr>
          <p:cNvSpPr>
            <a:spLocks/>
          </p:cNvSpPr>
          <p:nvPr/>
        </p:nvSpPr>
        <p:spPr bwMode="auto">
          <a:xfrm>
            <a:off x="7498836" y="2129294"/>
            <a:ext cx="402523" cy="249666"/>
          </a:xfrm>
          <a:custGeom>
            <a:avLst/>
            <a:gdLst>
              <a:gd name="T0" fmla="*/ 3 w 395"/>
              <a:gd name="T1" fmla="*/ 231 h 245"/>
              <a:gd name="T2" fmla="*/ 0 w 395"/>
              <a:gd name="T3" fmla="*/ 221 h 245"/>
              <a:gd name="T4" fmla="*/ 2 w 395"/>
              <a:gd name="T5" fmla="*/ 214 h 245"/>
              <a:gd name="T6" fmla="*/ 8 w 395"/>
              <a:gd name="T7" fmla="*/ 208 h 245"/>
              <a:gd name="T8" fmla="*/ 23 w 395"/>
              <a:gd name="T9" fmla="*/ 199 h 245"/>
              <a:gd name="T10" fmla="*/ 27 w 395"/>
              <a:gd name="T11" fmla="*/ 194 h 245"/>
              <a:gd name="T12" fmla="*/ 32 w 395"/>
              <a:gd name="T13" fmla="*/ 171 h 245"/>
              <a:gd name="T14" fmla="*/ 36 w 395"/>
              <a:gd name="T15" fmla="*/ 164 h 245"/>
              <a:gd name="T16" fmla="*/ 43 w 395"/>
              <a:gd name="T17" fmla="*/ 154 h 245"/>
              <a:gd name="T18" fmla="*/ 52 w 395"/>
              <a:gd name="T19" fmla="*/ 139 h 245"/>
              <a:gd name="T20" fmla="*/ 62 w 395"/>
              <a:gd name="T21" fmla="*/ 124 h 245"/>
              <a:gd name="T22" fmla="*/ 73 w 395"/>
              <a:gd name="T23" fmla="*/ 123 h 245"/>
              <a:gd name="T24" fmla="*/ 84 w 395"/>
              <a:gd name="T25" fmla="*/ 125 h 245"/>
              <a:gd name="T26" fmla="*/ 91 w 395"/>
              <a:gd name="T27" fmla="*/ 121 h 245"/>
              <a:gd name="T28" fmla="*/ 99 w 395"/>
              <a:gd name="T29" fmla="*/ 117 h 245"/>
              <a:gd name="T30" fmla="*/ 107 w 395"/>
              <a:gd name="T31" fmla="*/ 118 h 245"/>
              <a:gd name="T32" fmla="*/ 113 w 395"/>
              <a:gd name="T33" fmla="*/ 123 h 245"/>
              <a:gd name="T34" fmla="*/ 117 w 395"/>
              <a:gd name="T35" fmla="*/ 127 h 245"/>
              <a:gd name="T36" fmla="*/ 119 w 395"/>
              <a:gd name="T37" fmla="*/ 127 h 245"/>
              <a:gd name="T38" fmla="*/ 122 w 395"/>
              <a:gd name="T39" fmla="*/ 121 h 245"/>
              <a:gd name="T40" fmla="*/ 129 w 395"/>
              <a:gd name="T41" fmla="*/ 117 h 245"/>
              <a:gd name="T42" fmla="*/ 133 w 395"/>
              <a:gd name="T43" fmla="*/ 112 h 245"/>
              <a:gd name="T44" fmla="*/ 142 w 395"/>
              <a:gd name="T45" fmla="*/ 109 h 245"/>
              <a:gd name="T46" fmla="*/ 155 w 395"/>
              <a:gd name="T47" fmla="*/ 106 h 245"/>
              <a:gd name="T48" fmla="*/ 166 w 395"/>
              <a:gd name="T49" fmla="*/ 103 h 245"/>
              <a:gd name="T50" fmla="*/ 173 w 395"/>
              <a:gd name="T51" fmla="*/ 103 h 245"/>
              <a:gd name="T52" fmla="*/ 186 w 395"/>
              <a:gd name="T53" fmla="*/ 107 h 245"/>
              <a:gd name="T54" fmla="*/ 196 w 395"/>
              <a:gd name="T55" fmla="*/ 110 h 245"/>
              <a:gd name="T56" fmla="*/ 206 w 395"/>
              <a:gd name="T57" fmla="*/ 110 h 245"/>
              <a:gd name="T58" fmla="*/ 213 w 395"/>
              <a:gd name="T59" fmla="*/ 110 h 245"/>
              <a:gd name="T60" fmla="*/ 222 w 395"/>
              <a:gd name="T61" fmla="*/ 113 h 245"/>
              <a:gd name="T62" fmla="*/ 230 w 395"/>
              <a:gd name="T63" fmla="*/ 110 h 245"/>
              <a:gd name="T64" fmla="*/ 238 w 395"/>
              <a:gd name="T65" fmla="*/ 103 h 245"/>
              <a:gd name="T66" fmla="*/ 241 w 395"/>
              <a:gd name="T67" fmla="*/ 92 h 245"/>
              <a:gd name="T68" fmla="*/ 241 w 395"/>
              <a:gd name="T69" fmla="*/ 84 h 245"/>
              <a:gd name="T70" fmla="*/ 245 w 395"/>
              <a:gd name="T71" fmla="*/ 80 h 245"/>
              <a:gd name="T72" fmla="*/ 257 w 395"/>
              <a:gd name="T73" fmla="*/ 74 h 245"/>
              <a:gd name="T74" fmla="*/ 271 w 395"/>
              <a:gd name="T75" fmla="*/ 66 h 245"/>
              <a:gd name="T76" fmla="*/ 283 w 395"/>
              <a:gd name="T77" fmla="*/ 58 h 245"/>
              <a:gd name="T78" fmla="*/ 293 w 395"/>
              <a:gd name="T79" fmla="*/ 48 h 245"/>
              <a:gd name="T80" fmla="*/ 298 w 395"/>
              <a:gd name="T81" fmla="*/ 46 h 245"/>
              <a:gd name="T82" fmla="*/ 308 w 395"/>
              <a:gd name="T83" fmla="*/ 48 h 245"/>
              <a:gd name="T84" fmla="*/ 323 w 395"/>
              <a:gd name="T85" fmla="*/ 51 h 245"/>
              <a:gd name="T86" fmla="*/ 330 w 395"/>
              <a:gd name="T87" fmla="*/ 55 h 245"/>
              <a:gd name="T88" fmla="*/ 341 w 395"/>
              <a:gd name="T89" fmla="*/ 63 h 245"/>
              <a:gd name="T90" fmla="*/ 347 w 395"/>
              <a:gd name="T91" fmla="*/ 66 h 245"/>
              <a:gd name="T92" fmla="*/ 351 w 395"/>
              <a:gd name="T93" fmla="*/ 65 h 245"/>
              <a:gd name="T94" fmla="*/ 354 w 395"/>
              <a:gd name="T95" fmla="*/ 60 h 245"/>
              <a:gd name="T96" fmla="*/ 357 w 395"/>
              <a:gd name="T97" fmla="*/ 44 h 245"/>
              <a:gd name="T98" fmla="*/ 357 w 395"/>
              <a:gd name="T99" fmla="*/ 38 h 245"/>
              <a:gd name="T100" fmla="*/ 361 w 395"/>
              <a:gd name="T101" fmla="*/ 35 h 245"/>
              <a:gd name="T102" fmla="*/ 372 w 395"/>
              <a:gd name="T103" fmla="*/ 31 h 245"/>
              <a:gd name="T104" fmla="*/ 379 w 395"/>
              <a:gd name="T105" fmla="*/ 27 h 245"/>
              <a:gd name="T106" fmla="*/ 381 w 395"/>
              <a:gd name="T107" fmla="*/ 22 h 245"/>
              <a:gd name="T108" fmla="*/ 380 w 395"/>
              <a:gd name="T109" fmla="*/ 19 h 245"/>
              <a:gd name="T110" fmla="*/ 378 w 395"/>
              <a:gd name="T111" fmla="*/ 14 h 245"/>
              <a:gd name="T112" fmla="*/ 380 w 395"/>
              <a:gd name="T113" fmla="*/ 6 h 245"/>
              <a:gd name="T114" fmla="*/ 384 w 395"/>
              <a:gd name="T115" fmla="*/ 3 h 245"/>
              <a:gd name="T116" fmla="*/ 387 w 395"/>
              <a:gd name="T117" fmla="*/ 2 h 245"/>
              <a:gd name="T118" fmla="*/ 393 w 395"/>
              <a:gd name="T119" fmla="*/ 1 h 245"/>
              <a:gd name="T120" fmla="*/ 395 w 395"/>
              <a:gd name="T121" fmla="*/ 0 h 2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395" h="245">
                <a:moveTo>
                  <a:pt x="12" y="245"/>
                </a:moveTo>
                <a:lnTo>
                  <a:pt x="11" y="244"/>
                </a:lnTo>
                <a:lnTo>
                  <a:pt x="9" y="241"/>
                </a:lnTo>
                <a:lnTo>
                  <a:pt x="6" y="236"/>
                </a:lnTo>
                <a:lnTo>
                  <a:pt x="3" y="231"/>
                </a:lnTo>
                <a:lnTo>
                  <a:pt x="2" y="229"/>
                </a:lnTo>
                <a:lnTo>
                  <a:pt x="1" y="227"/>
                </a:lnTo>
                <a:lnTo>
                  <a:pt x="1" y="225"/>
                </a:lnTo>
                <a:lnTo>
                  <a:pt x="0" y="223"/>
                </a:lnTo>
                <a:lnTo>
                  <a:pt x="0" y="221"/>
                </a:lnTo>
                <a:lnTo>
                  <a:pt x="0" y="219"/>
                </a:lnTo>
                <a:lnTo>
                  <a:pt x="0" y="218"/>
                </a:lnTo>
                <a:lnTo>
                  <a:pt x="1" y="217"/>
                </a:lnTo>
                <a:lnTo>
                  <a:pt x="1" y="215"/>
                </a:lnTo>
                <a:lnTo>
                  <a:pt x="2" y="214"/>
                </a:lnTo>
                <a:lnTo>
                  <a:pt x="3" y="213"/>
                </a:lnTo>
                <a:lnTo>
                  <a:pt x="4" y="212"/>
                </a:lnTo>
                <a:lnTo>
                  <a:pt x="4" y="211"/>
                </a:lnTo>
                <a:lnTo>
                  <a:pt x="6" y="210"/>
                </a:lnTo>
                <a:lnTo>
                  <a:pt x="8" y="208"/>
                </a:lnTo>
                <a:lnTo>
                  <a:pt x="11" y="206"/>
                </a:lnTo>
                <a:lnTo>
                  <a:pt x="19" y="202"/>
                </a:lnTo>
                <a:lnTo>
                  <a:pt x="20" y="201"/>
                </a:lnTo>
                <a:lnTo>
                  <a:pt x="22" y="200"/>
                </a:lnTo>
                <a:lnTo>
                  <a:pt x="23" y="199"/>
                </a:lnTo>
                <a:lnTo>
                  <a:pt x="24" y="198"/>
                </a:lnTo>
                <a:lnTo>
                  <a:pt x="25" y="197"/>
                </a:lnTo>
                <a:lnTo>
                  <a:pt x="26" y="196"/>
                </a:lnTo>
                <a:lnTo>
                  <a:pt x="26" y="195"/>
                </a:lnTo>
                <a:lnTo>
                  <a:pt x="27" y="194"/>
                </a:lnTo>
                <a:lnTo>
                  <a:pt x="27" y="192"/>
                </a:lnTo>
                <a:lnTo>
                  <a:pt x="28" y="188"/>
                </a:lnTo>
                <a:lnTo>
                  <a:pt x="28" y="183"/>
                </a:lnTo>
                <a:lnTo>
                  <a:pt x="29" y="180"/>
                </a:lnTo>
                <a:lnTo>
                  <a:pt x="32" y="171"/>
                </a:lnTo>
                <a:lnTo>
                  <a:pt x="32" y="169"/>
                </a:lnTo>
                <a:lnTo>
                  <a:pt x="33" y="168"/>
                </a:lnTo>
                <a:lnTo>
                  <a:pt x="34" y="166"/>
                </a:lnTo>
                <a:lnTo>
                  <a:pt x="35" y="165"/>
                </a:lnTo>
                <a:lnTo>
                  <a:pt x="36" y="164"/>
                </a:lnTo>
                <a:lnTo>
                  <a:pt x="38" y="162"/>
                </a:lnTo>
                <a:lnTo>
                  <a:pt x="39" y="161"/>
                </a:lnTo>
                <a:lnTo>
                  <a:pt x="40" y="160"/>
                </a:lnTo>
                <a:lnTo>
                  <a:pt x="41" y="158"/>
                </a:lnTo>
                <a:lnTo>
                  <a:pt x="43" y="154"/>
                </a:lnTo>
                <a:lnTo>
                  <a:pt x="44" y="153"/>
                </a:lnTo>
                <a:lnTo>
                  <a:pt x="46" y="149"/>
                </a:lnTo>
                <a:lnTo>
                  <a:pt x="47" y="147"/>
                </a:lnTo>
                <a:lnTo>
                  <a:pt x="48" y="145"/>
                </a:lnTo>
                <a:lnTo>
                  <a:pt x="52" y="139"/>
                </a:lnTo>
                <a:lnTo>
                  <a:pt x="54" y="135"/>
                </a:lnTo>
                <a:lnTo>
                  <a:pt x="55" y="134"/>
                </a:lnTo>
                <a:lnTo>
                  <a:pt x="57" y="131"/>
                </a:lnTo>
                <a:lnTo>
                  <a:pt x="58" y="129"/>
                </a:lnTo>
                <a:lnTo>
                  <a:pt x="62" y="124"/>
                </a:lnTo>
                <a:lnTo>
                  <a:pt x="63" y="123"/>
                </a:lnTo>
                <a:lnTo>
                  <a:pt x="64" y="121"/>
                </a:lnTo>
                <a:lnTo>
                  <a:pt x="64" y="121"/>
                </a:lnTo>
                <a:lnTo>
                  <a:pt x="67" y="121"/>
                </a:lnTo>
                <a:lnTo>
                  <a:pt x="73" y="123"/>
                </a:lnTo>
                <a:lnTo>
                  <a:pt x="79" y="125"/>
                </a:lnTo>
                <a:lnTo>
                  <a:pt x="81" y="125"/>
                </a:lnTo>
                <a:lnTo>
                  <a:pt x="82" y="125"/>
                </a:lnTo>
                <a:lnTo>
                  <a:pt x="83" y="125"/>
                </a:lnTo>
                <a:lnTo>
                  <a:pt x="84" y="125"/>
                </a:lnTo>
                <a:lnTo>
                  <a:pt x="85" y="125"/>
                </a:lnTo>
                <a:lnTo>
                  <a:pt x="86" y="124"/>
                </a:lnTo>
                <a:lnTo>
                  <a:pt x="88" y="124"/>
                </a:lnTo>
                <a:lnTo>
                  <a:pt x="89" y="123"/>
                </a:lnTo>
                <a:lnTo>
                  <a:pt x="91" y="121"/>
                </a:lnTo>
                <a:lnTo>
                  <a:pt x="92" y="120"/>
                </a:lnTo>
                <a:lnTo>
                  <a:pt x="94" y="119"/>
                </a:lnTo>
                <a:lnTo>
                  <a:pt x="96" y="118"/>
                </a:lnTo>
                <a:lnTo>
                  <a:pt x="98" y="118"/>
                </a:lnTo>
                <a:lnTo>
                  <a:pt x="99" y="117"/>
                </a:lnTo>
                <a:lnTo>
                  <a:pt x="101" y="117"/>
                </a:lnTo>
                <a:lnTo>
                  <a:pt x="103" y="117"/>
                </a:lnTo>
                <a:lnTo>
                  <a:pt x="104" y="117"/>
                </a:lnTo>
                <a:lnTo>
                  <a:pt x="105" y="118"/>
                </a:lnTo>
                <a:lnTo>
                  <a:pt x="107" y="118"/>
                </a:lnTo>
                <a:lnTo>
                  <a:pt x="108" y="119"/>
                </a:lnTo>
                <a:lnTo>
                  <a:pt x="110" y="120"/>
                </a:lnTo>
                <a:lnTo>
                  <a:pt x="111" y="121"/>
                </a:lnTo>
                <a:lnTo>
                  <a:pt x="112" y="122"/>
                </a:lnTo>
                <a:lnTo>
                  <a:pt x="113" y="123"/>
                </a:lnTo>
                <a:lnTo>
                  <a:pt x="115" y="126"/>
                </a:lnTo>
                <a:lnTo>
                  <a:pt x="116" y="127"/>
                </a:lnTo>
                <a:lnTo>
                  <a:pt x="116" y="127"/>
                </a:lnTo>
                <a:lnTo>
                  <a:pt x="117" y="127"/>
                </a:lnTo>
                <a:lnTo>
                  <a:pt x="117" y="127"/>
                </a:lnTo>
                <a:lnTo>
                  <a:pt x="118" y="127"/>
                </a:lnTo>
                <a:lnTo>
                  <a:pt x="118" y="127"/>
                </a:lnTo>
                <a:lnTo>
                  <a:pt x="118" y="127"/>
                </a:lnTo>
                <a:lnTo>
                  <a:pt x="119" y="127"/>
                </a:lnTo>
                <a:lnTo>
                  <a:pt x="119" y="127"/>
                </a:lnTo>
                <a:lnTo>
                  <a:pt x="119" y="126"/>
                </a:lnTo>
                <a:lnTo>
                  <a:pt x="120" y="124"/>
                </a:lnTo>
                <a:lnTo>
                  <a:pt x="120" y="123"/>
                </a:lnTo>
                <a:lnTo>
                  <a:pt x="121" y="122"/>
                </a:lnTo>
                <a:lnTo>
                  <a:pt x="122" y="121"/>
                </a:lnTo>
                <a:lnTo>
                  <a:pt x="123" y="121"/>
                </a:lnTo>
                <a:lnTo>
                  <a:pt x="124" y="120"/>
                </a:lnTo>
                <a:lnTo>
                  <a:pt x="125" y="119"/>
                </a:lnTo>
                <a:lnTo>
                  <a:pt x="128" y="117"/>
                </a:lnTo>
                <a:lnTo>
                  <a:pt x="129" y="117"/>
                </a:lnTo>
                <a:lnTo>
                  <a:pt x="130" y="116"/>
                </a:lnTo>
                <a:lnTo>
                  <a:pt x="131" y="115"/>
                </a:lnTo>
                <a:lnTo>
                  <a:pt x="132" y="113"/>
                </a:lnTo>
                <a:lnTo>
                  <a:pt x="133" y="113"/>
                </a:lnTo>
                <a:lnTo>
                  <a:pt x="133" y="112"/>
                </a:lnTo>
                <a:lnTo>
                  <a:pt x="134" y="112"/>
                </a:lnTo>
                <a:lnTo>
                  <a:pt x="136" y="111"/>
                </a:lnTo>
                <a:lnTo>
                  <a:pt x="139" y="110"/>
                </a:lnTo>
                <a:lnTo>
                  <a:pt x="141" y="110"/>
                </a:lnTo>
                <a:lnTo>
                  <a:pt x="142" y="109"/>
                </a:lnTo>
                <a:lnTo>
                  <a:pt x="146" y="108"/>
                </a:lnTo>
                <a:lnTo>
                  <a:pt x="147" y="107"/>
                </a:lnTo>
                <a:lnTo>
                  <a:pt x="149" y="107"/>
                </a:lnTo>
                <a:lnTo>
                  <a:pt x="154" y="106"/>
                </a:lnTo>
                <a:lnTo>
                  <a:pt x="155" y="106"/>
                </a:lnTo>
                <a:lnTo>
                  <a:pt x="158" y="106"/>
                </a:lnTo>
                <a:lnTo>
                  <a:pt x="159" y="106"/>
                </a:lnTo>
                <a:lnTo>
                  <a:pt x="161" y="105"/>
                </a:lnTo>
                <a:lnTo>
                  <a:pt x="165" y="104"/>
                </a:lnTo>
                <a:lnTo>
                  <a:pt x="166" y="103"/>
                </a:lnTo>
                <a:lnTo>
                  <a:pt x="167" y="103"/>
                </a:lnTo>
                <a:lnTo>
                  <a:pt x="168" y="103"/>
                </a:lnTo>
                <a:lnTo>
                  <a:pt x="170" y="103"/>
                </a:lnTo>
                <a:lnTo>
                  <a:pt x="171" y="103"/>
                </a:lnTo>
                <a:lnTo>
                  <a:pt x="173" y="103"/>
                </a:lnTo>
                <a:lnTo>
                  <a:pt x="174" y="104"/>
                </a:lnTo>
                <a:lnTo>
                  <a:pt x="176" y="104"/>
                </a:lnTo>
                <a:lnTo>
                  <a:pt x="178" y="105"/>
                </a:lnTo>
                <a:lnTo>
                  <a:pt x="180" y="106"/>
                </a:lnTo>
                <a:lnTo>
                  <a:pt x="186" y="107"/>
                </a:lnTo>
                <a:lnTo>
                  <a:pt x="188" y="108"/>
                </a:lnTo>
                <a:lnTo>
                  <a:pt x="192" y="110"/>
                </a:lnTo>
                <a:lnTo>
                  <a:pt x="193" y="110"/>
                </a:lnTo>
                <a:lnTo>
                  <a:pt x="195" y="110"/>
                </a:lnTo>
                <a:lnTo>
                  <a:pt x="196" y="110"/>
                </a:lnTo>
                <a:lnTo>
                  <a:pt x="197" y="110"/>
                </a:lnTo>
                <a:lnTo>
                  <a:pt x="200" y="110"/>
                </a:lnTo>
                <a:lnTo>
                  <a:pt x="201" y="110"/>
                </a:lnTo>
                <a:lnTo>
                  <a:pt x="203" y="110"/>
                </a:lnTo>
                <a:lnTo>
                  <a:pt x="206" y="110"/>
                </a:lnTo>
                <a:lnTo>
                  <a:pt x="208" y="110"/>
                </a:lnTo>
                <a:lnTo>
                  <a:pt x="209" y="109"/>
                </a:lnTo>
                <a:lnTo>
                  <a:pt x="210" y="109"/>
                </a:lnTo>
                <a:lnTo>
                  <a:pt x="212" y="110"/>
                </a:lnTo>
                <a:lnTo>
                  <a:pt x="213" y="110"/>
                </a:lnTo>
                <a:lnTo>
                  <a:pt x="215" y="110"/>
                </a:lnTo>
                <a:lnTo>
                  <a:pt x="219" y="112"/>
                </a:lnTo>
                <a:lnTo>
                  <a:pt x="220" y="112"/>
                </a:lnTo>
                <a:lnTo>
                  <a:pt x="221" y="112"/>
                </a:lnTo>
                <a:lnTo>
                  <a:pt x="222" y="113"/>
                </a:lnTo>
                <a:lnTo>
                  <a:pt x="223" y="112"/>
                </a:lnTo>
                <a:lnTo>
                  <a:pt x="225" y="112"/>
                </a:lnTo>
                <a:lnTo>
                  <a:pt x="226" y="112"/>
                </a:lnTo>
                <a:lnTo>
                  <a:pt x="228" y="111"/>
                </a:lnTo>
                <a:lnTo>
                  <a:pt x="230" y="110"/>
                </a:lnTo>
                <a:lnTo>
                  <a:pt x="231" y="109"/>
                </a:lnTo>
                <a:lnTo>
                  <a:pt x="233" y="108"/>
                </a:lnTo>
                <a:lnTo>
                  <a:pt x="235" y="106"/>
                </a:lnTo>
                <a:lnTo>
                  <a:pt x="236" y="104"/>
                </a:lnTo>
                <a:lnTo>
                  <a:pt x="238" y="103"/>
                </a:lnTo>
                <a:lnTo>
                  <a:pt x="238" y="101"/>
                </a:lnTo>
                <a:lnTo>
                  <a:pt x="239" y="101"/>
                </a:lnTo>
                <a:lnTo>
                  <a:pt x="239" y="100"/>
                </a:lnTo>
                <a:lnTo>
                  <a:pt x="241" y="93"/>
                </a:lnTo>
                <a:lnTo>
                  <a:pt x="241" y="92"/>
                </a:lnTo>
                <a:lnTo>
                  <a:pt x="241" y="91"/>
                </a:lnTo>
                <a:lnTo>
                  <a:pt x="241" y="86"/>
                </a:lnTo>
                <a:lnTo>
                  <a:pt x="241" y="85"/>
                </a:lnTo>
                <a:lnTo>
                  <a:pt x="241" y="85"/>
                </a:lnTo>
                <a:lnTo>
                  <a:pt x="241" y="84"/>
                </a:lnTo>
                <a:lnTo>
                  <a:pt x="242" y="83"/>
                </a:lnTo>
                <a:lnTo>
                  <a:pt x="242" y="82"/>
                </a:lnTo>
                <a:lnTo>
                  <a:pt x="243" y="82"/>
                </a:lnTo>
                <a:lnTo>
                  <a:pt x="244" y="81"/>
                </a:lnTo>
                <a:lnTo>
                  <a:pt x="245" y="80"/>
                </a:lnTo>
                <a:lnTo>
                  <a:pt x="246" y="80"/>
                </a:lnTo>
                <a:lnTo>
                  <a:pt x="249" y="78"/>
                </a:lnTo>
                <a:lnTo>
                  <a:pt x="254" y="76"/>
                </a:lnTo>
                <a:lnTo>
                  <a:pt x="255" y="76"/>
                </a:lnTo>
                <a:lnTo>
                  <a:pt x="257" y="74"/>
                </a:lnTo>
                <a:lnTo>
                  <a:pt x="258" y="73"/>
                </a:lnTo>
                <a:lnTo>
                  <a:pt x="260" y="72"/>
                </a:lnTo>
                <a:lnTo>
                  <a:pt x="263" y="71"/>
                </a:lnTo>
                <a:lnTo>
                  <a:pt x="264" y="70"/>
                </a:lnTo>
                <a:lnTo>
                  <a:pt x="271" y="66"/>
                </a:lnTo>
                <a:lnTo>
                  <a:pt x="274" y="64"/>
                </a:lnTo>
                <a:lnTo>
                  <a:pt x="276" y="62"/>
                </a:lnTo>
                <a:lnTo>
                  <a:pt x="279" y="60"/>
                </a:lnTo>
                <a:lnTo>
                  <a:pt x="282" y="58"/>
                </a:lnTo>
                <a:lnTo>
                  <a:pt x="283" y="58"/>
                </a:lnTo>
                <a:lnTo>
                  <a:pt x="285" y="56"/>
                </a:lnTo>
                <a:lnTo>
                  <a:pt x="288" y="54"/>
                </a:lnTo>
                <a:lnTo>
                  <a:pt x="291" y="51"/>
                </a:lnTo>
                <a:lnTo>
                  <a:pt x="293" y="49"/>
                </a:lnTo>
                <a:lnTo>
                  <a:pt x="293" y="48"/>
                </a:lnTo>
                <a:lnTo>
                  <a:pt x="294" y="48"/>
                </a:lnTo>
                <a:lnTo>
                  <a:pt x="295" y="47"/>
                </a:lnTo>
                <a:lnTo>
                  <a:pt x="296" y="47"/>
                </a:lnTo>
                <a:lnTo>
                  <a:pt x="297" y="46"/>
                </a:lnTo>
                <a:lnTo>
                  <a:pt x="298" y="46"/>
                </a:lnTo>
                <a:lnTo>
                  <a:pt x="298" y="46"/>
                </a:lnTo>
                <a:lnTo>
                  <a:pt x="299" y="46"/>
                </a:lnTo>
                <a:lnTo>
                  <a:pt x="303" y="47"/>
                </a:lnTo>
                <a:lnTo>
                  <a:pt x="306" y="48"/>
                </a:lnTo>
                <a:lnTo>
                  <a:pt x="308" y="48"/>
                </a:lnTo>
                <a:lnTo>
                  <a:pt x="312" y="49"/>
                </a:lnTo>
                <a:lnTo>
                  <a:pt x="317" y="49"/>
                </a:lnTo>
                <a:lnTo>
                  <a:pt x="318" y="49"/>
                </a:lnTo>
                <a:lnTo>
                  <a:pt x="320" y="50"/>
                </a:lnTo>
                <a:lnTo>
                  <a:pt x="323" y="51"/>
                </a:lnTo>
                <a:lnTo>
                  <a:pt x="324" y="51"/>
                </a:lnTo>
                <a:lnTo>
                  <a:pt x="325" y="51"/>
                </a:lnTo>
                <a:lnTo>
                  <a:pt x="326" y="52"/>
                </a:lnTo>
                <a:lnTo>
                  <a:pt x="328" y="54"/>
                </a:lnTo>
                <a:lnTo>
                  <a:pt x="330" y="55"/>
                </a:lnTo>
                <a:lnTo>
                  <a:pt x="333" y="57"/>
                </a:lnTo>
                <a:lnTo>
                  <a:pt x="333" y="58"/>
                </a:lnTo>
                <a:lnTo>
                  <a:pt x="335" y="59"/>
                </a:lnTo>
                <a:lnTo>
                  <a:pt x="339" y="62"/>
                </a:lnTo>
                <a:lnTo>
                  <a:pt x="341" y="63"/>
                </a:lnTo>
                <a:lnTo>
                  <a:pt x="343" y="64"/>
                </a:lnTo>
                <a:lnTo>
                  <a:pt x="344" y="65"/>
                </a:lnTo>
                <a:lnTo>
                  <a:pt x="345" y="65"/>
                </a:lnTo>
                <a:lnTo>
                  <a:pt x="346" y="66"/>
                </a:lnTo>
                <a:lnTo>
                  <a:pt x="347" y="66"/>
                </a:lnTo>
                <a:lnTo>
                  <a:pt x="348" y="66"/>
                </a:lnTo>
                <a:lnTo>
                  <a:pt x="349" y="66"/>
                </a:lnTo>
                <a:lnTo>
                  <a:pt x="350" y="66"/>
                </a:lnTo>
                <a:lnTo>
                  <a:pt x="351" y="66"/>
                </a:lnTo>
                <a:lnTo>
                  <a:pt x="351" y="65"/>
                </a:lnTo>
                <a:lnTo>
                  <a:pt x="352" y="65"/>
                </a:lnTo>
                <a:lnTo>
                  <a:pt x="353" y="64"/>
                </a:lnTo>
                <a:lnTo>
                  <a:pt x="353" y="63"/>
                </a:lnTo>
                <a:lnTo>
                  <a:pt x="354" y="62"/>
                </a:lnTo>
                <a:lnTo>
                  <a:pt x="354" y="60"/>
                </a:lnTo>
                <a:lnTo>
                  <a:pt x="356" y="52"/>
                </a:lnTo>
                <a:lnTo>
                  <a:pt x="357" y="50"/>
                </a:lnTo>
                <a:lnTo>
                  <a:pt x="357" y="49"/>
                </a:lnTo>
                <a:lnTo>
                  <a:pt x="357" y="47"/>
                </a:lnTo>
                <a:lnTo>
                  <a:pt x="357" y="44"/>
                </a:lnTo>
                <a:lnTo>
                  <a:pt x="357" y="43"/>
                </a:lnTo>
                <a:lnTo>
                  <a:pt x="356" y="41"/>
                </a:lnTo>
                <a:lnTo>
                  <a:pt x="356" y="40"/>
                </a:lnTo>
                <a:lnTo>
                  <a:pt x="357" y="39"/>
                </a:lnTo>
                <a:lnTo>
                  <a:pt x="357" y="38"/>
                </a:lnTo>
                <a:lnTo>
                  <a:pt x="357" y="37"/>
                </a:lnTo>
                <a:lnTo>
                  <a:pt x="358" y="37"/>
                </a:lnTo>
                <a:lnTo>
                  <a:pt x="358" y="36"/>
                </a:lnTo>
                <a:lnTo>
                  <a:pt x="359" y="36"/>
                </a:lnTo>
                <a:lnTo>
                  <a:pt x="361" y="35"/>
                </a:lnTo>
                <a:lnTo>
                  <a:pt x="363" y="35"/>
                </a:lnTo>
                <a:lnTo>
                  <a:pt x="364" y="35"/>
                </a:lnTo>
                <a:lnTo>
                  <a:pt x="366" y="34"/>
                </a:lnTo>
                <a:lnTo>
                  <a:pt x="371" y="32"/>
                </a:lnTo>
                <a:lnTo>
                  <a:pt x="372" y="31"/>
                </a:lnTo>
                <a:lnTo>
                  <a:pt x="373" y="31"/>
                </a:lnTo>
                <a:lnTo>
                  <a:pt x="375" y="29"/>
                </a:lnTo>
                <a:lnTo>
                  <a:pt x="377" y="28"/>
                </a:lnTo>
                <a:lnTo>
                  <a:pt x="378" y="28"/>
                </a:lnTo>
                <a:lnTo>
                  <a:pt x="379" y="27"/>
                </a:lnTo>
                <a:lnTo>
                  <a:pt x="379" y="26"/>
                </a:lnTo>
                <a:lnTo>
                  <a:pt x="380" y="25"/>
                </a:lnTo>
                <a:lnTo>
                  <a:pt x="380" y="25"/>
                </a:lnTo>
                <a:lnTo>
                  <a:pt x="381" y="24"/>
                </a:lnTo>
                <a:lnTo>
                  <a:pt x="381" y="22"/>
                </a:lnTo>
                <a:lnTo>
                  <a:pt x="381" y="22"/>
                </a:lnTo>
                <a:lnTo>
                  <a:pt x="381" y="21"/>
                </a:lnTo>
                <a:lnTo>
                  <a:pt x="381" y="20"/>
                </a:lnTo>
                <a:lnTo>
                  <a:pt x="380" y="20"/>
                </a:lnTo>
                <a:lnTo>
                  <a:pt x="380" y="19"/>
                </a:lnTo>
                <a:lnTo>
                  <a:pt x="378" y="17"/>
                </a:lnTo>
                <a:lnTo>
                  <a:pt x="378" y="16"/>
                </a:lnTo>
                <a:lnTo>
                  <a:pt x="378" y="16"/>
                </a:lnTo>
                <a:lnTo>
                  <a:pt x="378" y="15"/>
                </a:lnTo>
                <a:lnTo>
                  <a:pt x="378" y="14"/>
                </a:lnTo>
                <a:lnTo>
                  <a:pt x="378" y="13"/>
                </a:lnTo>
                <a:lnTo>
                  <a:pt x="378" y="12"/>
                </a:lnTo>
                <a:lnTo>
                  <a:pt x="378" y="10"/>
                </a:lnTo>
                <a:lnTo>
                  <a:pt x="379" y="8"/>
                </a:lnTo>
                <a:lnTo>
                  <a:pt x="380" y="6"/>
                </a:lnTo>
                <a:lnTo>
                  <a:pt x="381" y="5"/>
                </a:lnTo>
                <a:lnTo>
                  <a:pt x="381" y="4"/>
                </a:lnTo>
                <a:lnTo>
                  <a:pt x="382" y="4"/>
                </a:lnTo>
                <a:lnTo>
                  <a:pt x="383" y="3"/>
                </a:lnTo>
                <a:lnTo>
                  <a:pt x="384" y="3"/>
                </a:lnTo>
                <a:lnTo>
                  <a:pt x="385" y="3"/>
                </a:lnTo>
                <a:lnTo>
                  <a:pt x="386" y="2"/>
                </a:lnTo>
                <a:lnTo>
                  <a:pt x="386" y="2"/>
                </a:lnTo>
                <a:lnTo>
                  <a:pt x="387" y="2"/>
                </a:lnTo>
                <a:lnTo>
                  <a:pt x="387" y="2"/>
                </a:lnTo>
                <a:lnTo>
                  <a:pt x="387" y="2"/>
                </a:lnTo>
                <a:lnTo>
                  <a:pt x="388" y="2"/>
                </a:lnTo>
                <a:lnTo>
                  <a:pt x="390" y="2"/>
                </a:lnTo>
                <a:lnTo>
                  <a:pt x="393" y="2"/>
                </a:lnTo>
                <a:lnTo>
                  <a:pt x="393" y="1"/>
                </a:lnTo>
                <a:lnTo>
                  <a:pt x="394" y="1"/>
                </a:lnTo>
                <a:lnTo>
                  <a:pt x="394" y="1"/>
                </a:lnTo>
                <a:lnTo>
                  <a:pt x="394" y="0"/>
                </a:lnTo>
                <a:lnTo>
                  <a:pt x="394" y="0"/>
                </a:lnTo>
                <a:lnTo>
                  <a:pt x="395" y="0"/>
                </a:lnTo>
              </a:path>
            </a:pathLst>
          </a:custGeom>
          <a:noFill/>
          <a:ln w="26988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617" name="Freeform 270">
            <a:extLst>
              <a:ext uri="{FF2B5EF4-FFF2-40B4-BE49-F238E27FC236}">
                <a16:creationId xmlns:a16="http://schemas.microsoft.com/office/drawing/2014/main" id="{819F30DE-432E-43B6-8EBB-B3FED064E38A}"/>
              </a:ext>
            </a:extLst>
          </p:cNvPr>
          <p:cNvSpPr>
            <a:spLocks/>
          </p:cNvSpPr>
          <p:nvPr/>
        </p:nvSpPr>
        <p:spPr bwMode="auto">
          <a:xfrm>
            <a:off x="7379607" y="1885742"/>
            <a:ext cx="511561" cy="372971"/>
          </a:xfrm>
          <a:custGeom>
            <a:avLst/>
            <a:gdLst>
              <a:gd name="T0" fmla="*/ 347 w 502"/>
              <a:gd name="T1" fmla="*/ 27 h 366"/>
              <a:gd name="T2" fmla="*/ 372 w 502"/>
              <a:gd name="T3" fmla="*/ 45 h 366"/>
              <a:gd name="T4" fmla="*/ 410 w 502"/>
              <a:gd name="T5" fmla="*/ 52 h 366"/>
              <a:gd name="T6" fmla="*/ 422 w 502"/>
              <a:gd name="T7" fmla="*/ 69 h 366"/>
              <a:gd name="T8" fmla="*/ 433 w 502"/>
              <a:gd name="T9" fmla="*/ 73 h 366"/>
              <a:gd name="T10" fmla="*/ 466 w 502"/>
              <a:gd name="T11" fmla="*/ 73 h 366"/>
              <a:gd name="T12" fmla="*/ 477 w 502"/>
              <a:gd name="T13" fmla="*/ 90 h 366"/>
              <a:gd name="T14" fmla="*/ 472 w 502"/>
              <a:gd name="T15" fmla="*/ 121 h 366"/>
              <a:gd name="T16" fmla="*/ 474 w 502"/>
              <a:gd name="T17" fmla="*/ 148 h 366"/>
              <a:gd name="T18" fmla="*/ 482 w 502"/>
              <a:gd name="T19" fmla="*/ 168 h 366"/>
              <a:gd name="T20" fmla="*/ 494 w 502"/>
              <a:gd name="T21" fmla="*/ 199 h 366"/>
              <a:gd name="T22" fmla="*/ 492 w 502"/>
              <a:gd name="T23" fmla="*/ 213 h 366"/>
              <a:gd name="T24" fmla="*/ 477 w 502"/>
              <a:gd name="T25" fmla="*/ 216 h 366"/>
              <a:gd name="T26" fmla="*/ 489 w 502"/>
              <a:gd name="T27" fmla="*/ 225 h 366"/>
              <a:gd name="T28" fmla="*/ 500 w 502"/>
              <a:gd name="T29" fmla="*/ 242 h 366"/>
              <a:gd name="T30" fmla="*/ 497 w 502"/>
              <a:gd name="T31" fmla="*/ 259 h 366"/>
              <a:gd name="T32" fmla="*/ 488 w 502"/>
              <a:gd name="T33" fmla="*/ 271 h 366"/>
              <a:gd name="T34" fmla="*/ 474 w 502"/>
              <a:gd name="T35" fmla="*/ 286 h 366"/>
              <a:gd name="T36" fmla="*/ 463 w 502"/>
              <a:gd name="T37" fmla="*/ 305 h 366"/>
              <a:gd name="T38" fmla="*/ 437 w 502"/>
              <a:gd name="T39" fmla="*/ 289 h 366"/>
              <a:gd name="T40" fmla="*/ 410 w 502"/>
              <a:gd name="T41" fmla="*/ 288 h 366"/>
              <a:gd name="T42" fmla="*/ 372 w 502"/>
              <a:gd name="T43" fmla="*/ 315 h 366"/>
              <a:gd name="T44" fmla="*/ 358 w 502"/>
              <a:gd name="T45" fmla="*/ 332 h 366"/>
              <a:gd name="T46" fmla="*/ 338 w 502"/>
              <a:gd name="T47" fmla="*/ 351 h 366"/>
              <a:gd name="T48" fmla="*/ 312 w 502"/>
              <a:gd name="T49" fmla="*/ 349 h 366"/>
              <a:gd name="T50" fmla="*/ 282 w 502"/>
              <a:gd name="T51" fmla="*/ 343 h 366"/>
              <a:gd name="T52" fmla="*/ 250 w 502"/>
              <a:gd name="T53" fmla="*/ 352 h 366"/>
              <a:gd name="T54" fmla="*/ 236 w 502"/>
              <a:gd name="T55" fmla="*/ 366 h 366"/>
              <a:gd name="T56" fmla="*/ 222 w 502"/>
              <a:gd name="T57" fmla="*/ 357 h 366"/>
              <a:gd name="T58" fmla="*/ 200 w 502"/>
              <a:gd name="T59" fmla="*/ 364 h 366"/>
              <a:gd name="T60" fmla="*/ 175 w 502"/>
              <a:gd name="T61" fmla="*/ 351 h 366"/>
              <a:gd name="T62" fmla="*/ 152 w 502"/>
              <a:gd name="T63" fmla="*/ 331 h 366"/>
              <a:gd name="T64" fmla="*/ 156 w 502"/>
              <a:gd name="T65" fmla="*/ 312 h 366"/>
              <a:gd name="T66" fmla="*/ 135 w 502"/>
              <a:gd name="T67" fmla="*/ 302 h 366"/>
              <a:gd name="T68" fmla="*/ 113 w 502"/>
              <a:gd name="T69" fmla="*/ 285 h 366"/>
              <a:gd name="T70" fmla="*/ 87 w 502"/>
              <a:gd name="T71" fmla="*/ 265 h 366"/>
              <a:gd name="T72" fmla="*/ 65 w 502"/>
              <a:gd name="T73" fmla="*/ 252 h 366"/>
              <a:gd name="T74" fmla="*/ 56 w 502"/>
              <a:gd name="T75" fmla="*/ 231 h 366"/>
              <a:gd name="T76" fmla="*/ 39 w 502"/>
              <a:gd name="T77" fmla="*/ 214 h 366"/>
              <a:gd name="T78" fmla="*/ 43 w 502"/>
              <a:gd name="T79" fmla="*/ 178 h 366"/>
              <a:gd name="T80" fmla="*/ 26 w 502"/>
              <a:gd name="T81" fmla="*/ 150 h 366"/>
              <a:gd name="T82" fmla="*/ 4 w 502"/>
              <a:gd name="T83" fmla="*/ 133 h 366"/>
              <a:gd name="T84" fmla="*/ 3 w 502"/>
              <a:gd name="T85" fmla="*/ 119 h 366"/>
              <a:gd name="T86" fmla="*/ 13 w 502"/>
              <a:gd name="T87" fmla="*/ 103 h 366"/>
              <a:gd name="T88" fmla="*/ 6 w 502"/>
              <a:gd name="T89" fmla="*/ 82 h 366"/>
              <a:gd name="T90" fmla="*/ 34 w 502"/>
              <a:gd name="T91" fmla="*/ 83 h 366"/>
              <a:gd name="T92" fmla="*/ 46 w 502"/>
              <a:gd name="T93" fmla="*/ 110 h 366"/>
              <a:gd name="T94" fmla="*/ 66 w 502"/>
              <a:gd name="T95" fmla="*/ 123 h 366"/>
              <a:gd name="T96" fmla="*/ 63 w 502"/>
              <a:gd name="T97" fmla="*/ 134 h 366"/>
              <a:gd name="T98" fmla="*/ 76 w 502"/>
              <a:gd name="T99" fmla="*/ 159 h 366"/>
              <a:gd name="T100" fmla="*/ 83 w 502"/>
              <a:gd name="T101" fmla="*/ 179 h 366"/>
              <a:gd name="T102" fmla="*/ 95 w 502"/>
              <a:gd name="T103" fmla="*/ 172 h 366"/>
              <a:gd name="T104" fmla="*/ 98 w 502"/>
              <a:gd name="T105" fmla="*/ 140 h 366"/>
              <a:gd name="T106" fmla="*/ 106 w 502"/>
              <a:gd name="T107" fmla="*/ 128 h 366"/>
              <a:gd name="T108" fmla="*/ 126 w 502"/>
              <a:gd name="T109" fmla="*/ 98 h 366"/>
              <a:gd name="T110" fmla="*/ 142 w 502"/>
              <a:gd name="T111" fmla="*/ 79 h 366"/>
              <a:gd name="T112" fmla="*/ 164 w 502"/>
              <a:gd name="T113" fmla="*/ 62 h 366"/>
              <a:gd name="T114" fmla="*/ 182 w 502"/>
              <a:gd name="T115" fmla="*/ 38 h 366"/>
              <a:gd name="T116" fmla="*/ 242 w 502"/>
              <a:gd name="T117" fmla="*/ 30 h 366"/>
              <a:gd name="T118" fmla="*/ 270 w 502"/>
              <a:gd name="T119" fmla="*/ 20 h 366"/>
              <a:gd name="T120" fmla="*/ 295 w 502"/>
              <a:gd name="T121" fmla="*/ 11 h 3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502" h="366">
                <a:moveTo>
                  <a:pt x="308" y="1"/>
                </a:moveTo>
                <a:lnTo>
                  <a:pt x="310" y="2"/>
                </a:lnTo>
                <a:lnTo>
                  <a:pt x="312" y="4"/>
                </a:lnTo>
                <a:lnTo>
                  <a:pt x="314" y="5"/>
                </a:lnTo>
                <a:lnTo>
                  <a:pt x="320" y="10"/>
                </a:lnTo>
                <a:lnTo>
                  <a:pt x="327" y="14"/>
                </a:lnTo>
                <a:lnTo>
                  <a:pt x="331" y="17"/>
                </a:lnTo>
                <a:lnTo>
                  <a:pt x="333" y="18"/>
                </a:lnTo>
                <a:lnTo>
                  <a:pt x="337" y="21"/>
                </a:lnTo>
                <a:lnTo>
                  <a:pt x="339" y="23"/>
                </a:lnTo>
                <a:lnTo>
                  <a:pt x="340" y="24"/>
                </a:lnTo>
                <a:lnTo>
                  <a:pt x="341" y="25"/>
                </a:lnTo>
                <a:lnTo>
                  <a:pt x="344" y="26"/>
                </a:lnTo>
                <a:lnTo>
                  <a:pt x="345" y="26"/>
                </a:lnTo>
                <a:lnTo>
                  <a:pt x="347" y="27"/>
                </a:lnTo>
                <a:lnTo>
                  <a:pt x="349" y="29"/>
                </a:lnTo>
                <a:lnTo>
                  <a:pt x="352" y="32"/>
                </a:lnTo>
                <a:lnTo>
                  <a:pt x="354" y="33"/>
                </a:lnTo>
                <a:lnTo>
                  <a:pt x="356" y="36"/>
                </a:lnTo>
                <a:lnTo>
                  <a:pt x="357" y="37"/>
                </a:lnTo>
                <a:lnTo>
                  <a:pt x="357" y="37"/>
                </a:lnTo>
                <a:lnTo>
                  <a:pt x="358" y="38"/>
                </a:lnTo>
                <a:lnTo>
                  <a:pt x="358" y="38"/>
                </a:lnTo>
                <a:lnTo>
                  <a:pt x="359" y="38"/>
                </a:lnTo>
                <a:lnTo>
                  <a:pt x="359" y="38"/>
                </a:lnTo>
                <a:lnTo>
                  <a:pt x="364" y="41"/>
                </a:lnTo>
                <a:lnTo>
                  <a:pt x="366" y="43"/>
                </a:lnTo>
                <a:lnTo>
                  <a:pt x="368" y="43"/>
                </a:lnTo>
                <a:lnTo>
                  <a:pt x="369" y="44"/>
                </a:lnTo>
                <a:lnTo>
                  <a:pt x="372" y="45"/>
                </a:lnTo>
                <a:lnTo>
                  <a:pt x="376" y="46"/>
                </a:lnTo>
                <a:lnTo>
                  <a:pt x="379" y="46"/>
                </a:lnTo>
                <a:lnTo>
                  <a:pt x="381" y="46"/>
                </a:lnTo>
                <a:lnTo>
                  <a:pt x="386" y="47"/>
                </a:lnTo>
                <a:lnTo>
                  <a:pt x="388" y="47"/>
                </a:lnTo>
                <a:lnTo>
                  <a:pt x="389" y="47"/>
                </a:lnTo>
                <a:lnTo>
                  <a:pt x="394" y="49"/>
                </a:lnTo>
                <a:lnTo>
                  <a:pt x="397" y="49"/>
                </a:lnTo>
                <a:lnTo>
                  <a:pt x="399" y="50"/>
                </a:lnTo>
                <a:lnTo>
                  <a:pt x="402" y="50"/>
                </a:lnTo>
                <a:lnTo>
                  <a:pt x="404" y="50"/>
                </a:lnTo>
                <a:lnTo>
                  <a:pt x="406" y="51"/>
                </a:lnTo>
                <a:lnTo>
                  <a:pt x="408" y="51"/>
                </a:lnTo>
                <a:lnTo>
                  <a:pt x="409" y="51"/>
                </a:lnTo>
                <a:lnTo>
                  <a:pt x="410" y="52"/>
                </a:lnTo>
                <a:lnTo>
                  <a:pt x="412" y="53"/>
                </a:lnTo>
                <a:lnTo>
                  <a:pt x="416" y="55"/>
                </a:lnTo>
                <a:lnTo>
                  <a:pt x="418" y="56"/>
                </a:lnTo>
                <a:lnTo>
                  <a:pt x="419" y="56"/>
                </a:lnTo>
                <a:lnTo>
                  <a:pt x="419" y="57"/>
                </a:lnTo>
                <a:lnTo>
                  <a:pt x="420" y="58"/>
                </a:lnTo>
                <a:lnTo>
                  <a:pt x="420" y="58"/>
                </a:lnTo>
                <a:lnTo>
                  <a:pt x="421" y="59"/>
                </a:lnTo>
                <a:lnTo>
                  <a:pt x="421" y="60"/>
                </a:lnTo>
                <a:lnTo>
                  <a:pt x="421" y="61"/>
                </a:lnTo>
                <a:lnTo>
                  <a:pt x="422" y="62"/>
                </a:lnTo>
                <a:lnTo>
                  <a:pt x="422" y="63"/>
                </a:lnTo>
                <a:lnTo>
                  <a:pt x="422" y="66"/>
                </a:lnTo>
                <a:lnTo>
                  <a:pt x="422" y="68"/>
                </a:lnTo>
                <a:lnTo>
                  <a:pt x="422" y="69"/>
                </a:lnTo>
                <a:lnTo>
                  <a:pt x="422" y="70"/>
                </a:lnTo>
                <a:lnTo>
                  <a:pt x="422" y="70"/>
                </a:lnTo>
                <a:lnTo>
                  <a:pt x="423" y="71"/>
                </a:lnTo>
                <a:lnTo>
                  <a:pt x="423" y="71"/>
                </a:lnTo>
                <a:lnTo>
                  <a:pt x="424" y="72"/>
                </a:lnTo>
                <a:lnTo>
                  <a:pt x="424" y="72"/>
                </a:lnTo>
                <a:lnTo>
                  <a:pt x="425" y="72"/>
                </a:lnTo>
                <a:lnTo>
                  <a:pt x="426" y="73"/>
                </a:lnTo>
                <a:lnTo>
                  <a:pt x="427" y="73"/>
                </a:lnTo>
                <a:lnTo>
                  <a:pt x="427" y="73"/>
                </a:lnTo>
                <a:lnTo>
                  <a:pt x="428" y="74"/>
                </a:lnTo>
                <a:lnTo>
                  <a:pt x="429" y="74"/>
                </a:lnTo>
                <a:lnTo>
                  <a:pt x="429" y="73"/>
                </a:lnTo>
                <a:lnTo>
                  <a:pt x="430" y="73"/>
                </a:lnTo>
                <a:lnTo>
                  <a:pt x="433" y="73"/>
                </a:lnTo>
                <a:lnTo>
                  <a:pt x="435" y="72"/>
                </a:lnTo>
                <a:lnTo>
                  <a:pt x="436" y="72"/>
                </a:lnTo>
                <a:lnTo>
                  <a:pt x="437" y="72"/>
                </a:lnTo>
                <a:lnTo>
                  <a:pt x="439" y="72"/>
                </a:lnTo>
                <a:lnTo>
                  <a:pt x="441" y="72"/>
                </a:lnTo>
                <a:lnTo>
                  <a:pt x="446" y="73"/>
                </a:lnTo>
                <a:lnTo>
                  <a:pt x="449" y="73"/>
                </a:lnTo>
                <a:lnTo>
                  <a:pt x="451" y="73"/>
                </a:lnTo>
                <a:lnTo>
                  <a:pt x="456" y="73"/>
                </a:lnTo>
                <a:lnTo>
                  <a:pt x="457" y="73"/>
                </a:lnTo>
                <a:lnTo>
                  <a:pt x="458" y="73"/>
                </a:lnTo>
                <a:lnTo>
                  <a:pt x="464" y="73"/>
                </a:lnTo>
                <a:lnTo>
                  <a:pt x="465" y="72"/>
                </a:lnTo>
                <a:lnTo>
                  <a:pt x="466" y="73"/>
                </a:lnTo>
                <a:lnTo>
                  <a:pt x="466" y="73"/>
                </a:lnTo>
                <a:lnTo>
                  <a:pt x="467" y="73"/>
                </a:lnTo>
                <a:lnTo>
                  <a:pt x="468" y="73"/>
                </a:lnTo>
                <a:lnTo>
                  <a:pt x="469" y="74"/>
                </a:lnTo>
                <a:lnTo>
                  <a:pt x="470" y="75"/>
                </a:lnTo>
                <a:lnTo>
                  <a:pt x="471" y="75"/>
                </a:lnTo>
                <a:lnTo>
                  <a:pt x="472" y="76"/>
                </a:lnTo>
                <a:lnTo>
                  <a:pt x="472" y="77"/>
                </a:lnTo>
                <a:lnTo>
                  <a:pt x="473" y="79"/>
                </a:lnTo>
                <a:lnTo>
                  <a:pt x="474" y="80"/>
                </a:lnTo>
                <a:lnTo>
                  <a:pt x="475" y="82"/>
                </a:lnTo>
                <a:lnTo>
                  <a:pt x="476" y="84"/>
                </a:lnTo>
                <a:lnTo>
                  <a:pt x="476" y="85"/>
                </a:lnTo>
                <a:lnTo>
                  <a:pt x="476" y="87"/>
                </a:lnTo>
                <a:lnTo>
                  <a:pt x="476" y="88"/>
                </a:lnTo>
                <a:lnTo>
                  <a:pt x="477" y="90"/>
                </a:lnTo>
                <a:lnTo>
                  <a:pt x="477" y="91"/>
                </a:lnTo>
                <a:lnTo>
                  <a:pt x="476" y="93"/>
                </a:lnTo>
                <a:lnTo>
                  <a:pt x="476" y="95"/>
                </a:lnTo>
                <a:lnTo>
                  <a:pt x="475" y="99"/>
                </a:lnTo>
                <a:lnTo>
                  <a:pt x="475" y="100"/>
                </a:lnTo>
                <a:lnTo>
                  <a:pt x="474" y="101"/>
                </a:lnTo>
                <a:lnTo>
                  <a:pt x="474" y="102"/>
                </a:lnTo>
                <a:lnTo>
                  <a:pt x="474" y="103"/>
                </a:lnTo>
                <a:lnTo>
                  <a:pt x="474" y="108"/>
                </a:lnTo>
                <a:lnTo>
                  <a:pt x="474" y="109"/>
                </a:lnTo>
                <a:lnTo>
                  <a:pt x="474" y="110"/>
                </a:lnTo>
                <a:lnTo>
                  <a:pt x="474" y="111"/>
                </a:lnTo>
                <a:lnTo>
                  <a:pt x="473" y="114"/>
                </a:lnTo>
                <a:lnTo>
                  <a:pt x="472" y="119"/>
                </a:lnTo>
                <a:lnTo>
                  <a:pt x="472" y="121"/>
                </a:lnTo>
                <a:lnTo>
                  <a:pt x="471" y="123"/>
                </a:lnTo>
                <a:lnTo>
                  <a:pt x="471" y="124"/>
                </a:lnTo>
                <a:lnTo>
                  <a:pt x="472" y="125"/>
                </a:lnTo>
                <a:lnTo>
                  <a:pt x="472" y="126"/>
                </a:lnTo>
                <a:lnTo>
                  <a:pt x="473" y="129"/>
                </a:lnTo>
                <a:lnTo>
                  <a:pt x="474" y="131"/>
                </a:lnTo>
                <a:lnTo>
                  <a:pt x="475" y="135"/>
                </a:lnTo>
                <a:lnTo>
                  <a:pt x="475" y="137"/>
                </a:lnTo>
                <a:lnTo>
                  <a:pt x="475" y="139"/>
                </a:lnTo>
                <a:lnTo>
                  <a:pt x="475" y="141"/>
                </a:lnTo>
                <a:lnTo>
                  <a:pt x="475" y="142"/>
                </a:lnTo>
                <a:lnTo>
                  <a:pt x="474" y="145"/>
                </a:lnTo>
                <a:lnTo>
                  <a:pt x="474" y="146"/>
                </a:lnTo>
                <a:lnTo>
                  <a:pt x="474" y="147"/>
                </a:lnTo>
                <a:lnTo>
                  <a:pt x="474" y="148"/>
                </a:lnTo>
                <a:lnTo>
                  <a:pt x="474" y="149"/>
                </a:lnTo>
                <a:lnTo>
                  <a:pt x="475" y="150"/>
                </a:lnTo>
                <a:lnTo>
                  <a:pt x="475" y="151"/>
                </a:lnTo>
                <a:lnTo>
                  <a:pt x="476" y="151"/>
                </a:lnTo>
                <a:lnTo>
                  <a:pt x="477" y="152"/>
                </a:lnTo>
                <a:lnTo>
                  <a:pt x="479" y="154"/>
                </a:lnTo>
                <a:lnTo>
                  <a:pt x="480" y="155"/>
                </a:lnTo>
                <a:lnTo>
                  <a:pt x="480" y="156"/>
                </a:lnTo>
                <a:lnTo>
                  <a:pt x="481" y="157"/>
                </a:lnTo>
                <a:lnTo>
                  <a:pt x="481" y="158"/>
                </a:lnTo>
                <a:lnTo>
                  <a:pt x="481" y="161"/>
                </a:lnTo>
                <a:lnTo>
                  <a:pt x="481" y="162"/>
                </a:lnTo>
                <a:lnTo>
                  <a:pt x="481" y="166"/>
                </a:lnTo>
                <a:lnTo>
                  <a:pt x="481" y="167"/>
                </a:lnTo>
                <a:lnTo>
                  <a:pt x="482" y="168"/>
                </a:lnTo>
                <a:lnTo>
                  <a:pt x="482" y="169"/>
                </a:lnTo>
                <a:lnTo>
                  <a:pt x="483" y="169"/>
                </a:lnTo>
                <a:lnTo>
                  <a:pt x="485" y="173"/>
                </a:lnTo>
                <a:lnTo>
                  <a:pt x="486" y="175"/>
                </a:lnTo>
                <a:lnTo>
                  <a:pt x="488" y="178"/>
                </a:lnTo>
                <a:lnTo>
                  <a:pt x="489" y="180"/>
                </a:lnTo>
                <a:lnTo>
                  <a:pt x="491" y="185"/>
                </a:lnTo>
                <a:lnTo>
                  <a:pt x="492" y="188"/>
                </a:lnTo>
                <a:lnTo>
                  <a:pt x="493" y="190"/>
                </a:lnTo>
                <a:lnTo>
                  <a:pt x="494" y="194"/>
                </a:lnTo>
                <a:lnTo>
                  <a:pt x="494" y="196"/>
                </a:lnTo>
                <a:lnTo>
                  <a:pt x="494" y="197"/>
                </a:lnTo>
                <a:lnTo>
                  <a:pt x="494" y="198"/>
                </a:lnTo>
                <a:lnTo>
                  <a:pt x="494" y="199"/>
                </a:lnTo>
                <a:lnTo>
                  <a:pt x="494" y="199"/>
                </a:lnTo>
                <a:lnTo>
                  <a:pt x="494" y="200"/>
                </a:lnTo>
                <a:lnTo>
                  <a:pt x="494" y="201"/>
                </a:lnTo>
                <a:lnTo>
                  <a:pt x="493" y="202"/>
                </a:lnTo>
                <a:lnTo>
                  <a:pt x="492" y="204"/>
                </a:lnTo>
                <a:lnTo>
                  <a:pt x="492" y="204"/>
                </a:lnTo>
                <a:lnTo>
                  <a:pt x="492" y="205"/>
                </a:lnTo>
                <a:lnTo>
                  <a:pt x="492" y="206"/>
                </a:lnTo>
                <a:lnTo>
                  <a:pt x="492" y="207"/>
                </a:lnTo>
                <a:lnTo>
                  <a:pt x="493" y="209"/>
                </a:lnTo>
                <a:lnTo>
                  <a:pt x="493" y="211"/>
                </a:lnTo>
                <a:lnTo>
                  <a:pt x="493" y="212"/>
                </a:lnTo>
                <a:lnTo>
                  <a:pt x="493" y="212"/>
                </a:lnTo>
                <a:lnTo>
                  <a:pt x="493" y="213"/>
                </a:lnTo>
                <a:lnTo>
                  <a:pt x="492" y="213"/>
                </a:lnTo>
                <a:lnTo>
                  <a:pt x="492" y="213"/>
                </a:lnTo>
                <a:lnTo>
                  <a:pt x="492" y="214"/>
                </a:lnTo>
                <a:lnTo>
                  <a:pt x="491" y="214"/>
                </a:lnTo>
                <a:lnTo>
                  <a:pt x="491" y="214"/>
                </a:lnTo>
                <a:lnTo>
                  <a:pt x="490" y="214"/>
                </a:lnTo>
                <a:lnTo>
                  <a:pt x="487" y="213"/>
                </a:lnTo>
                <a:lnTo>
                  <a:pt x="484" y="213"/>
                </a:lnTo>
                <a:lnTo>
                  <a:pt x="483" y="213"/>
                </a:lnTo>
                <a:lnTo>
                  <a:pt x="482" y="213"/>
                </a:lnTo>
                <a:lnTo>
                  <a:pt x="481" y="213"/>
                </a:lnTo>
                <a:lnTo>
                  <a:pt x="480" y="214"/>
                </a:lnTo>
                <a:lnTo>
                  <a:pt x="479" y="214"/>
                </a:lnTo>
                <a:lnTo>
                  <a:pt x="478" y="214"/>
                </a:lnTo>
                <a:lnTo>
                  <a:pt x="478" y="215"/>
                </a:lnTo>
                <a:lnTo>
                  <a:pt x="477" y="215"/>
                </a:lnTo>
                <a:lnTo>
                  <a:pt x="477" y="216"/>
                </a:lnTo>
                <a:lnTo>
                  <a:pt x="476" y="217"/>
                </a:lnTo>
                <a:lnTo>
                  <a:pt x="476" y="218"/>
                </a:lnTo>
                <a:lnTo>
                  <a:pt x="476" y="219"/>
                </a:lnTo>
                <a:lnTo>
                  <a:pt x="476" y="219"/>
                </a:lnTo>
                <a:lnTo>
                  <a:pt x="476" y="219"/>
                </a:lnTo>
                <a:lnTo>
                  <a:pt x="476" y="220"/>
                </a:lnTo>
                <a:lnTo>
                  <a:pt x="477" y="220"/>
                </a:lnTo>
                <a:lnTo>
                  <a:pt x="478" y="221"/>
                </a:lnTo>
                <a:lnTo>
                  <a:pt x="479" y="222"/>
                </a:lnTo>
                <a:lnTo>
                  <a:pt x="480" y="222"/>
                </a:lnTo>
                <a:lnTo>
                  <a:pt x="481" y="223"/>
                </a:lnTo>
                <a:lnTo>
                  <a:pt x="486" y="224"/>
                </a:lnTo>
                <a:lnTo>
                  <a:pt x="487" y="224"/>
                </a:lnTo>
                <a:lnTo>
                  <a:pt x="488" y="224"/>
                </a:lnTo>
                <a:lnTo>
                  <a:pt x="489" y="225"/>
                </a:lnTo>
                <a:lnTo>
                  <a:pt x="491" y="226"/>
                </a:lnTo>
                <a:lnTo>
                  <a:pt x="492" y="226"/>
                </a:lnTo>
                <a:lnTo>
                  <a:pt x="493" y="227"/>
                </a:lnTo>
                <a:lnTo>
                  <a:pt x="494" y="228"/>
                </a:lnTo>
                <a:lnTo>
                  <a:pt x="495" y="229"/>
                </a:lnTo>
                <a:lnTo>
                  <a:pt x="498" y="233"/>
                </a:lnTo>
                <a:lnTo>
                  <a:pt x="499" y="235"/>
                </a:lnTo>
                <a:lnTo>
                  <a:pt x="500" y="236"/>
                </a:lnTo>
                <a:lnTo>
                  <a:pt x="500" y="237"/>
                </a:lnTo>
                <a:lnTo>
                  <a:pt x="501" y="239"/>
                </a:lnTo>
                <a:lnTo>
                  <a:pt x="502" y="241"/>
                </a:lnTo>
                <a:lnTo>
                  <a:pt x="502" y="241"/>
                </a:lnTo>
                <a:lnTo>
                  <a:pt x="502" y="242"/>
                </a:lnTo>
                <a:lnTo>
                  <a:pt x="501" y="242"/>
                </a:lnTo>
                <a:lnTo>
                  <a:pt x="500" y="242"/>
                </a:lnTo>
                <a:lnTo>
                  <a:pt x="499" y="243"/>
                </a:lnTo>
                <a:lnTo>
                  <a:pt x="498" y="243"/>
                </a:lnTo>
                <a:lnTo>
                  <a:pt x="498" y="244"/>
                </a:lnTo>
                <a:lnTo>
                  <a:pt x="497" y="245"/>
                </a:lnTo>
                <a:lnTo>
                  <a:pt x="496" y="247"/>
                </a:lnTo>
                <a:lnTo>
                  <a:pt x="495" y="249"/>
                </a:lnTo>
                <a:lnTo>
                  <a:pt x="495" y="251"/>
                </a:lnTo>
                <a:lnTo>
                  <a:pt x="495" y="252"/>
                </a:lnTo>
                <a:lnTo>
                  <a:pt x="495" y="253"/>
                </a:lnTo>
                <a:lnTo>
                  <a:pt x="495" y="254"/>
                </a:lnTo>
                <a:lnTo>
                  <a:pt x="495" y="255"/>
                </a:lnTo>
                <a:lnTo>
                  <a:pt x="495" y="255"/>
                </a:lnTo>
                <a:lnTo>
                  <a:pt x="495" y="256"/>
                </a:lnTo>
                <a:lnTo>
                  <a:pt x="497" y="258"/>
                </a:lnTo>
                <a:lnTo>
                  <a:pt x="497" y="259"/>
                </a:lnTo>
                <a:lnTo>
                  <a:pt x="498" y="259"/>
                </a:lnTo>
                <a:lnTo>
                  <a:pt x="498" y="260"/>
                </a:lnTo>
                <a:lnTo>
                  <a:pt x="498" y="261"/>
                </a:lnTo>
                <a:lnTo>
                  <a:pt x="498" y="261"/>
                </a:lnTo>
                <a:lnTo>
                  <a:pt x="498" y="263"/>
                </a:lnTo>
                <a:lnTo>
                  <a:pt x="497" y="264"/>
                </a:lnTo>
                <a:lnTo>
                  <a:pt x="497" y="264"/>
                </a:lnTo>
                <a:lnTo>
                  <a:pt x="496" y="265"/>
                </a:lnTo>
                <a:lnTo>
                  <a:pt x="496" y="266"/>
                </a:lnTo>
                <a:lnTo>
                  <a:pt x="495" y="267"/>
                </a:lnTo>
                <a:lnTo>
                  <a:pt x="494" y="267"/>
                </a:lnTo>
                <a:lnTo>
                  <a:pt x="492" y="268"/>
                </a:lnTo>
                <a:lnTo>
                  <a:pt x="490" y="270"/>
                </a:lnTo>
                <a:lnTo>
                  <a:pt x="489" y="270"/>
                </a:lnTo>
                <a:lnTo>
                  <a:pt x="488" y="271"/>
                </a:lnTo>
                <a:lnTo>
                  <a:pt x="483" y="273"/>
                </a:lnTo>
                <a:lnTo>
                  <a:pt x="481" y="274"/>
                </a:lnTo>
                <a:lnTo>
                  <a:pt x="480" y="274"/>
                </a:lnTo>
                <a:lnTo>
                  <a:pt x="478" y="274"/>
                </a:lnTo>
                <a:lnTo>
                  <a:pt x="476" y="275"/>
                </a:lnTo>
                <a:lnTo>
                  <a:pt x="475" y="275"/>
                </a:lnTo>
                <a:lnTo>
                  <a:pt x="475" y="276"/>
                </a:lnTo>
                <a:lnTo>
                  <a:pt x="474" y="276"/>
                </a:lnTo>
                <a:lnTo>
                  <a:pt x="474" y="277"/>
                </a:lnTo>
                <a:lnTo>
                  <a:pt x="474" y="278"/>
                </a:lnTo>
                <a:lnTo>
                  <a:pt x="473" y="279"/>
                </a:lnTo>
                <a:lnTo>
                  <a:pt x="473" y="280"/>
                </a:lnTo>
                <a:lnTo>
                  <a:pt x="474" y="282"/>
                </a:lnTo>
                <a:lnTo>
                  <a:pt x="474" y="283"/>
                </a:lnTo>
                <a:lnTo>
                  <a:pt x="474" y="286"/>
                </a:lnTo>
                <a:lnTo>
                  <a:pt x="474" y="288"/>
                </a:lnTo>
                <a:lnTo>
                  <a:pt x="474" y="289"/>
                </a:lnTo>
                <a:lnTo>
                  <a:pt x="473" y="291"/>
                </a:lnTo>
                <a:lnTo>
                  <a:pt x="471" y="299"/>
                </a:lnTo>
                <a:lnTo>
                  <a:pt x="471" y="301"/>
                </a:lnTo>
                <a:lnTo>
                  <a:pt x="470" y="302"/>
                </a:lnTo>
                <a:lnTo>
                  <a:pt x="470" y="303"/>
                </a:lnTo>
                <a:lnTo>
                  <a:pt x="469" y="304"/>
                </a:lnTo>
                <a:lnTo>
                  <a:pt x="468" y="304"/>
                </a:lnTo>
                <a:lnTo>
                  <a:pt x="468" y="305"/>
                </a:lnTo>
                <a:lnTo>
                  <a:pt x="467" y="305"/>
                </a:lnTo>
                <a:lnTo>
                  <a:pt x="466" y="305"/>
                </a:lnTo>
                <a:lnTo>
                  <a:pt x="465" y="305"/>
                </a:lnTo>
                <a:lnTo>
                  <a:pt x="464" y="305"/>
                </a:lnTo>
                <a:lnTo>
                  <a:pt x="463" y="305"/>
                </a:lnTo>
                <a:lnTo>
                  <a:pt x="462" y="304"/>
                </a:lnTo>
                <a:lnTo>
                  <a:pt x="461" y="304"/>
                </a:lnTo>
                <a:lnTo>
                  <a:pt x="460" y="303"/>
                </a:lnTo>
                <a:lnTo>
                  <a:pt x="458" y="302"/>
                </a:lnTo>
                <a:lnTo>
                  <a:pt x="456" y="301"/>
                </a:lnTo>
                <a:lnTo>
                  <a:pt x="452" y="298"/>
                </a:lnTo>
                <a:lnTo>
                  <a:pt x="450" y="297"/>
                </a:lnTo>
                <a:lnTo>
                  <a:pt x="450" y="296"/>
                </a:lnTo>
                <a:lnTo>
                  <a:pt x="447" y="294"/>
                </a:lnTo>
                <a:lnTo>
                  <a:pt x="445" y="293"/>
                </a:lnTo>
                <a:lnTo>
                  <a:pt x="443" y="291"/>
                </a:lnTo>
                <a:lnTo>
                  <a:pt x="442" y="290"/>
                </a:lnTo>
                <a:lnTo>
                  <a:pt x="441" y="290"/>
                </a:lnTo>
                <a:lnTo>
                  <a:pt x="440" y="290"/>
                </a:lnTo>
                <a:lnTo>
                  <a:pt x="437" y="289"/>
                </a:lnTo>
                <a:lnTo>
                  <a:pt x="435" y="288"/>
                </a:lnTo>
                <a:lnTo>
                  <a:pt x="434" y="288"/>
                </a:lnTo>
                <a:lnTo>
                  <a:pt x="429" y="288"/>
                </a:lnTo>
                <a:lnTo>
                  <a:pt x="425" y="287"/>
                </a:lnTo>
                <a:lnTo>
                  <a:pt x="423" y="287"/>
                </a:lnTo>
                <a:lnTo>
                  <a:pt x="420" y="286"/>
                </a:lnTo>
                <a:lnTo>
                  <a:pt x="416" y="285"/>
                </a:lnTo>
                <a:lnTo>
                  <a:pt x="415" y="285"/>
                </a:lnTo>
                <a:lnTo>
                  <a:pt x="415" y="285"/>
                </a:lnTo>
                <a:lnTo>
                  <a:pt x="414" y="285"/>
                </a:lnTo>
                <a:lnTo>
                  <a:pt x="413" y="286"/>
                </a:lnTo>
                <a:lnTo>
                  <a:pt x="412" y="286"/>
                </a:lnTo>
                <a:lnTo>
                  <a:pt x="411" y="287"/>
                </a:lnTo>
                <a:lnTo>
                  <a:pt x="410" y="287"/>
                </a:lnTo>
                <a:lnTo>
                  <a:pt x="410" y="288"/>
                </a:lnTo>
                <a:lnTo>
                  <a:pt x="408" y="290"/>
                </a:lnTo>
                <a:lnTo>
                  <a:pt x="405" y="293"/>
                </a:lnTo>
                <a:lnTo>
                  <a:pt x="402" y="295"/>
                </a:lnTo>
                <a:lnTo>
                  <a:pt x="400" y="297"/>
                </a:lnTo>
                <a:lnTo>
                  <a:pt x="399" y="297"/>
                </a:lnTo>
                <a:lnTo>
                  <a:pt x="396" y="299"/>
                </a:lnTo>
                <a:lnTo>
                  <a:pt x="393" y="301"/>
                </a:lnTo>
                <a:lnTo>
                  <a:pt x="391" y="303"/>
                </a:lnTo>
                <a:lnTo>
                  <a:pt x="388" y="305"/>
                </a:lnTo>
                <a:lnTo>
                  <a:pt x="381" y="309"/>
                </a:lnTo>
                <a:lnTo>
                  <a:pt x="380" y="310"/>
                </a:lnTo>
                <a:lnTo>
                  <a:pt x="377" y="311"/>
                </a:lnTo>
                <a:lnTo>
                  <a:pt x="375" y="312"/>
                </a:lnTo>
                <a:lnTo>
                  <a:pt x="374" y="313"/>
                </a:lnTo>
                <a:lnTo>
                  <a:pt x="372" y="315"/>
                </a:lnTo>
                <a:lnTo>
                  <a:pt x="371" y="315"/>
                </a:lnTo>
                <a:lnTo>
                  <a:pt x="366" y="317"/>
                </a:lnTo>
                <a:lnTo>
                  <a:pt x="363" y="319"/>
                </a:lnTo>
                <a:lnTo>
                  <a:pt x="362" y="319"/>
                </a:lnTo>
                <a:lnTo>
                  <a:pt x="361" y="320"/>
                </a:lnTo>
                <a:lnTo>
                  <a:pt x="360" y="321"/>
                </a:lnTo>
                <a:lnTo>
                  <a:pt x="359" y="321"/>
                </a:lnTo>
                <a:lnTo>
                  <a:pt x="359" y="322"/>
                </a:lnTo>
                <a:lnTo>
                  <a:pt x="358" y="323"/>
                </a:lnTo>
                <a:lnTo>
                  <a:pt x="358" y="324"/>
                </a:lnTo>
                <a:lnTo>
                  <a:pt x="358" y="324"/>
                </a:lnTo>
                <a:lnTo>
                  <a:pt x="358" y="325"/>
                </a:lnTo>
                <a:lnTo>
                  <a:pt x="358" y="330"/>
                </a:lnTo>
                <a:lnTo>
                  <a:pt x="358" y="331"/>
                </a:lnTo>
                <a:lnTo>
                  <a:pt x="358" y="332"/>
                </a:lnTo>
                <a:lnTo>
                  <a:pt x="356" y="339"/>
                </a:lnTo>
                <a:lnTo>
                  <a:pt x="356" y="340"/>
                </a:lnTo>
                <a:lnTo>
                  <a:pt x="355" y="340"/>
                </a:lnTo>
                <a:lnTo>
                  <a:pt x="355" y="342"/>
                </a:lnTo>
                <a:lnTo>
                  <a:pt x="353" y="343"/>
                </a:lnTo>
                <a:lnTo>
                  <a:pt x="352" y="345"/>
                </a:lnTo>
                <a:lnTo>
                  <a:pt x="350" y="347"/>
                </a:lnTo>
                <a:lnTo>
                  <a:pt x="348" y="348"/>
                </a:lnTo>
                <a:lnTo>
                  <a:pt x="347" y="349"/>
                </a:lnTo>
                <a:lnTo>
                  <a:pt x="345" y="350"/>
                </a:lnTo>
                <a:lnTo>
                  <a:pt x="343" y="351"/>
                </a:lnTo>
                <a:lnTo>
                  <a:pt x="342" y="351"/>
                </a:lnTo>
                <a:lnTo>
                  <a:pt x="340" y="351"/>
                </a:lnTo>
                <a:lnTo>
                  <a:pt x="339" y="352"/>
                </a:lnTo>
                <a:lnTo>
                  <a:pt x="338" y="351"/>
                </a:lnTo>
                <a:lnTo>
                  <a:pt x="337" y="351"/>
                </a:lnTo>
                <a:lnTo>
                  <a:pt x="336" y="351"/>
                </a:lnTo>
                <a:lnTo>
                  <a:pt x="332" y="349"/>
                </a:lnTo>
                <a:lnTo>
                  <a:pt x="330" y="349"/>
                </a:lnTo>
                <a:lnTo>
                  <a:pt x="329" y="349"/>
                </a:lnTo>
                <a:lnTo>
                  <a:pt x="327" y="348"/>
                </a:lnTo>
                <a:lnTo>
                  <a:pt x="326" y="348"/>
                </a:lnTo>
                <a:lnTo>
                  <a:pt x="325" y="349"/>
                </a:lnTo>
                <a:lnTo>
                  <a:pt x="323" y="349"/>
                </a:lnTo>
                <a:lnTo>
                  <a:pt x="320" y="349"/>
                </a:lnTo>
                <a:lnTo>
                  <a:pt x="318" y="349"/>
                </a:lnTo>
                <a:lnTo>
                  <a:pt x="317" y="349"/>
                </a:lnTo>
                <a:lnTo>
                  <a:pt x="314" y="349"/>
                </a:lnTo>
                <a:lnTo>
                  <a:pt x="313" y="349"/>
                </a:lnTo>
                <a:lnTo>
                  <a:pt x="312" y="349"/>
                </a:lnTo>
                <a:lnTo>
                  <a:pt x="310" y="349"/>
                </a:lnTo>
                <a:lnTo>
                  <a:pt x="309" y="349"/>
                </a:lnTo>
                <a:lnTo>
                  <a:pt x="305" y="347"/>
                </a:lnTo>
                <a:lnTo>
                  <a:pt x="303" y="346"/>
                </a:lnTo>
                <a:lnTo>
                  <a:pt x="297" y="345"/>
                </a:lnTo>
                <a:lnTo>
                  <a:pt x="295" y="344"/>
                </a:lnTo>
                <a:lnTo>
                  <a:pt x="293" y="343"/>
                </a:lnTo>
                <a:lnTo>
                  <a:pt x="291" y="343"/>
                </a:lnTo>
                <a:lnTo>
                  <a:pt x="290" y="342"/>
                </a:lnTo>
                <a:lnTo>
                  <a:pt x="288" y="342"/>
                </a:lnTo>
                <a:lnTo>
                  <a:pt x="287" y="342"/>
                </a:lnTo>
                <a:lnTo>
                  <a:pt x="285" y="342"/>
                </a:lnTo>
                <a:lnTo>
                  <a:pt x="284" y="342"/>
                </a:lnTo>
                <a:lnTo>
                  <a:pt x="283" y="342"/>
                </a:lnTo>
                <a:lnTo>
                  <a:pt x="282" y="343"/>
                </a:lnTo>
                <a:lnTo>
                  <a:pt x="278" y="344"/>
                </a:lnTo>
                <a:lnTo>
                  <a:pt x="276" y="345"/>
                </a:lnTo>
                <a:lnTo>
                  <a:pt x="275" y="345"/>
                </a:lnTo>
                <a:lnTo>
                  <a:pt x="272" y="345"/>
                </a:lnTo>
                <a:lnTo>
                  <a:pt x="271" y="345"/>
                </a:lnTo>
                <a:lnTo>
                  <a:pt x="266" y="346"/>
                </a:lnTo>
                <a:lnTo>
                  <a:pt x="264" y="346"/>
                </a:lnTo>
                <a:lnTo>
                  <a:pt x="263" y="347"/>
                </a:lnTo>
                <a:lnTo>
                  <a:pt x="259" y="348"/>
                </a:lnTo>
                <a:lnTo>
                  <a:pt x="258" y="349"/>
                </a:lnTo>
                <a:lnTo>
                  <a:pt x="256" y="349"/>
                </a:lnTo>
                <a:lnTo>
                  <a:pt x="253" y="350"/>
                </a:lnTo>
                <a:lnTo>
                  <a:pt x="251" y="351"/>
                </a:lnTo>
                <a:lnTo>
                  <a:pt x="250" y="351"/>
                </a:lnTo>
                <a:lnTo>
                  <a:pt x="250" y="352"/>
                </a:lnTo>
                <a:lnTo>
                  <a:pt x="249" y="352"/>
                </a:lnTo>
                <a:lnTo>
                  <a:pt x="248" y="354"/>
                </a:lnTo>
                <a:lnTo>
                  <a:pt x="247" y="355"/>
                </a:lnTo>
                <a:lnTo>
                  <a:pt x="246" y="356"/>
                </a:lnTo>
                <a:lnTo>
                  <a:pt x="245" y="356"/>
                </a:lnTo>
                <a:lnTo>
                  <a:pt x="242" y="358"/>
                </a:lnTo>
                <a:lnTo>
                  <a:pt x="241" y="359"/>
                </a:lnTo>
                <a:lnTo>
                  <a:pt x="240" y="360"/>
                </a:lnTo>
                <a:lnTo>
                  <a:pt x="239" y="360"/>
                </a:lnTo>
                <a:lnTo>
                  <a:pt x="238" y="361"/>
                </a:lnTo>
                <a:lnTo>
                  <a:pt x="237" y="362"/>
                </a:lnTo>
                <a:lnTo>
                  <a:pt x="237" y="363"/>
                </a:lnTo>
                <a:lnTo>
                  <a:pt x="236" y="365"/>
                </a:lnTo>
                <a:lnTo>
                  <a:pt x="236" y="366"/>
                </a:lnTo>
                <a:lnTo>
                  <a:pt x="236" y="366"/>
                </a:lnTo>
                <a:lnTo>
                  <a:pt x="235" y="366"/>
                </a:lnTo>
                <a:lnTo>
                  <a:pt x="235" y="366"/>
                </a:lnTo>
                <a:lnTo>
                  <a:pt x="235" y="366"/>
                </a:lnTo>
                <a:lnTo>
                  <a:pt x="234" y="366"/>
                </a:lnTo>
                <a:lnTo>
                  <a:pt x="234" y="366"/>
                </a:lnTo>
                <a:lnTo>
                  <a:pt x="233" y="366"/>
                </a:lnTo>
                <a:lnTo>
                  <a:pt x="233" y="366"/>
                </a:lnTo>
                <a:lnTo>
                  <a:pt x="232" y="365"/>
                </a:lnTo>
                <a:lnTo>
                  <a:pt x="230" y="362"/>
                </a:lnTo>
                <a:lnTo>
                  <a:pt x="229" y="361"/>
                </a:lnTo>
                <a:lnTo>
                  <a:pt x="228" y="360"/>
                </a:lnTo>
                <a:lnTo>
                  <a:pt x="227" y="359"/>
                </a:lnTo>
                <a:lnTo>
                  <a:pt x="225" y="358"/>
                </a:lnTo>
                <a:lnTo>
                  <a:pt x="224" y="357"/>
                </a:lnTo>
                <a:lnTo>
                  <a:pt x="222" y="357"/>
                </a:lnTo>
                <a:lnTo>
                  <a:pt x="221" y="356"/>
                </a:lnTo>
                <a:lnTo>
                  <a:pt x="220" y="356"/>
                </a:lnTo>
                <a:lnTo>
                  <a:pt x="218" y="356"/>
                </a:lnTo>
                <a:lnTo>
                  <a:pt x="216" y="356"/>
                </a:lnTo>
                <a:lnTo>
                  <a:pt x="215" y="357"/>
                </a:lnTo>
                <a:lnTo>
                  <a:pt x="213" y="357"/>
                </a:lnTo>
                <a:lnTo>
                  <a:pt x="211" y="358"/>
                </a:lnTo>
                <a:lnTo>
                  <a:pt x="209" y="359"/>
                </a:lnTo>
                <a:lnTo>
                  <a:pt x="208" y="360"/>
                </a:lnTo>
                <a:lnTo>
                  <a:pt x="206" y="362"/>
                </a:lnTo>
                <a:lnTo>
                  <a:pt x="205" y="363"/>
                </a:lnTo>
                <a:lnTo>
                  <a:pt x="203" y="363"/>
                </a:lnTo>
                <a:lnTo>
                  <a:pt x="202" y="364"/>
                </a:lnTo>
                <a:lnTo>
                  <a:pt x="201" y="364"/>
                </a:lnTo>
                <a:lnTo>
                  <a:pt x="200" y="364"/>
                </a:lnTo>
                <a:lnTo>
                  <a:pt x="199" y="364"/>
                </a:lnTo>
                <a:lnTo>
                  <a:pt x="198" y="364"/>
                </a:lnTo>
                <a:lnTo>
                  <a:pt x="196" y="364"/>
                </a:lnTo>
                <a:lnTo>
                  <a:pt x="190" y="362"/>
                </a:lnTo>
                <a:lnTo>
                  <a:pt x="184" y="360"/>
                </a:lnTo>
                <a:lnTo>
                  <a:pt x="181" y="360"/>
                </a:lnTo>
                <a:lnTo>
                  <a:pt x="182" y="359"/>
                </a:lnTo>
                <a:lnTo>
                  <a:pt x="182" y="358"/>
                </a:lnTo>
                <a:lnTo>
                  <a:pt x="181" y="357"/>
                </a:lnTo>
                <a:lnTo>
                  <a:pt x="180" y="356"/>
                </a:lnTo>
                <a:lnTo>
                  <a:pt x="180" y="355"/>
                </a:lnTo>
                <a:lnTo>
                  <a:pt x="179" y="354"/>
                </a:lnTo>
                <a:lnTo>
                  <a:pt x="178" y="352"/>
                </a:lnTo>
                <a:lnTo>
                  <a:pt x="176" y="351"/>
                </a:lnTo>
                <a:lnTo>
                  <a:pt x="175" y="351"/>
                </a:lnTo>
                <a:lnTo>
                  <a:pt x="174" y="349"/>
                </a:lnTo>
                <a:lnTo>
                  <a:pt x="171" y="348"/>
                </a:lnTo>
                <a:lnTo>
                  <a:pt x="169" y="346"/>
                </a:lnTo>
                <a:lnTo>
                  <a:pt x="161" y="342"/>
                </a:lnTo>
                <a:lnTo>
                  <a:pt x="159" y="341"/>
                </a:lnTo>
                <a:lnTo>
                  <a:pt x="156" y="339"/>
                </a:lnTo>
                <a:lnTo>
                  <a:pt x="155" y="338"/>
                </a:lnTo>
                <a:lnTo>
                  <a:pt x="154" y="337"/>
                </a:lnTo>
                <a:lnTo>
                  <a:pt x="154" y="336"/>
                </a:lnTo>
                <a:lnTo>
                  <a:pt x="153" y="336"/>
                </a:lnTo>
                <a:lnTo>
                  <a:pt x="153" y="334"/>
                </a:lnTo>
                <a:lnTo>
                  <a:pt x="152" y="333"/>
                </a:lnTo>
                <a:lnTo>
                  <a:pt x="152" y="333"/>
                </a:lnTo>
                <a:lnTo>
                  <a:pt x="152" y="331"/>
                </a:lnTo>
                <a:lnTo>
                  <a:pt x="152" y="331"/>
                </a:lnTo>
                <a:lnTo>
                  <a:pt x="152" y="330"/>
                </a:lnTo>
                <a:lnTo>
                  <a:pt x="153" y="328"/>
                </a:lnTo>
                <a:lnTo>
                  <a:pt x="153" y="327"/>
                </a:lnTo>
                <a:lnTo>
                  <a:pt x="154" y="326"/>
                </a:lnTo>
                <a:lnTo>
                  <a:pt x="156" y="323"/>
                </a:lnTo>
                <a:lnTo>
                  <a:pt x="156" y="321"/>
                </a:lnTo>
                <a:lnTo>
                  <a:pt x="157" y="320"/>
                </a:lnTo>
                <a:lnTo>
                  <a:pt x="157" y="319"/>
                </a:lnTo>
                <a:lnTo>
                  <a:pt x="157" y="317"/>
                </a:lnTo>
                <a:lnTo>
                  <a:pt x="157" y="316"/>
                </a:lnTo>
                <a:lnTo>
                  <a:pt x="157" y="315"/>
                </a:lnTo>
                <a:lnTo>
                  <a:pt x="157" y="314"/>
                </a:lnTo>
                <a:lnTo>
                  <a:pt x="157" y="314"/>
                </a:lnTo>
                <a:lnTo>
                  <a:pt x="157" y="313"/>
                </a:lnTo>
                <a:lnTo>
                  <a:pt x="156" y="312"/>
                </a:lnTo>
                <a:lnTo>
                  <a:pt x="156" y="311"/>
                </a:lnTo>
                <a:lnTo>
                  <a:pt x="155" y="310"/>
                </a:lnTo>
                <a:lnTo>
                  <a:pt x="154" y="309"/>
                </a:lnTo>
                <a:lnTo>
                  <a:pt x="152" y="307"/>
                </a:lnTo>
                <a:lnTo>
                  <a:pt x="150" y="305"/>
                </a:lnTo>
                <a:lnTo>
                  <a:pt x="148" y="304"/>
                </a:lnTo>
                <a:lnTo>
                  <a:pt x="147" y="304"/>
                </a:lnTo>
                <a:lnTo>
                  <a:pt x="147" y="304"/>
                </a:lnTo>
                <a:lnTo>
                  <a:pt x="145" y="303"/>
                </a:lnTo>
                <a:lnTo>
                  <a:pt x="144" y="303"/>
                </a:lnTo>
                <a:lnTo>
                  <a:pt x="142" y="303"/>
                </a:lnTo>
                <a:lnTo>
                  <a:pt x="139" y="303"/>
                </a:lnTo>
                <a:lnTo>
                  <a:pt x="137" y="303"/>
                </a:lnTo>
                <a:lnTo>
                  <a:pt x="136" y="302"/>
                </a:lnTo>
                <a:lnTo>
                  <a:pt x="135" y="302"/>
                </a:lnTo>
                <a:lnTo>
                  <a:pt x="135" y="301"/>
                </a:lnTo>
                <a:lnTo>
                  <a:pt x="134" y="301"/>
                </a:lnTo>
                <a:lnTo>
                  <a:pt x="134" y="300"/>
                </a:lnTo>
                <a:lnTo>
                  <a:pt x="132" y="298"/>
                </a:lnTo>
                <a:lnTo>
                  <a:pt x="132" y="297"/>
                </a:lnTo>
                <a:lnTo>
                  <a:pt x="131" y="297"/>
                </a:lnTo>
                <a:lnTo>
                  <a:pt x="130" y="296"/>
                </a:lnTo>
                <a:lnTo>
                  <a:pt x="127" y="294"/>
                </a:lnTo>
                <a:lnTo>
                  <a:pt x="123" y="291"/>
                </a:lnTo>
                <a:lnTo>
                  <a:pt x="121" y="290"/>
                </a:lnTo>
                <a:lnTo>
                  <a:pt x="119" y="288"/>
                </a:lnTo>
                <a:lnTo>
                  <a:pt x="118" y="288"/>
                </a:lnTo>
                <a:lnTo>
                  <a:pt x="117" y="287"/>
                </a:lnTo>
                <a:lnTo>
                  <a:pt x="115" y="286"/>
                </a:lnTo>
                <a:lnTo>
                  <a:pt x="113" y="285"/>
                </a:lnTo>
                <a:lnTo>
                  <a:pt x="112" y="284"/>
                </a:lnTo>
                <a:lnTo>
                  <a:pt x="108" y="282"/>
                </a:lnTo>
                <a:lnTo>
                  <a:pt x="107" y="281"/>
                </a:lnTo>
                <a:lnTo>
                  <a:pt x="104" y="279"/>
                </a:lnTo>
                <a:lnTo>
                  <a:pt x="99" y="274"/>
                </a:lnTo>
                <a:lnTo>
                  <a:pt x="98" y="273"/>
                </a:lnTo>
                <a:lnTo>
                  <a:pt x="97" y="272"/>
                </a:lnTo>
                <a:lnTo>
                  <a:pt x="96" y="272"/>
                </a:lnTo>
                <a:lnTo>
                  <a:pt x="95" y="271"/>
                </a:lnTo>
                <a:lnTo>
                  <a:pt x="92" y="270"/>
                </a:lnTo>
                <a:lnTo>
                  <a:pt x="91" y="270"/>
                </a:lnTo>
                <a:lnTo>
                  <a:pt x="91" y="269"/>
                </a:lnTo>
                <a:lnTo>
                  <a:pt x="90" y="268"/>
                </a:lnTo>
                <a:lnTo>
                  <a:pt x="88" y="267"/>
                </a:lnTo>
                <a:lnTo>
                  <a:pt x="87" y="265"/>
                </a:lnTo>
                <a:lnTo>
                  <a:pt x="85" y="263"/>
                </a:lnTo>
                <a:lnTo>
                  <a:pt x="84" y="262"/>
                </a:lnTo>
                <a:lnTo>
                  <a:pt x="83" y="261"/>
                </a:lnTo>
                <a:lnTo>
                  <a:pt x="82" y="260"/>
                </a:lnTo>
                <a:lnTo>
                  <a:pt x="80" y="259"/>
                </a:lnTo>
                <a:lnTo>
                  <a:pt x="78" y="258"/>
                </a:lnTo>
                <a:lnTo>
                  <a:pt x="76" y="257"/>
                </a:lnTo>
                <a:lnTo>
                  <a:pt x="72" y="256"/>
                </a:lnTo>
                <a:lnTo>
                  <a:pt x="71" y="256"/>
                </a:lnTo>
                <a:lnTo>
                  <a:pt x="68" y="254"/>
                </a:lnTo>
                <a:lnTo>
                  <a:pt x="67" y="254"/>
                </a:lnTo>
                <a:lnTo>
                  <a:pt x="67" y="253"/>
                </a:lnTo>
                <a:lnTo>
                  <a:pt x="66" y="253"/>
                </a:lnTo>
                <a:lnTo>
                  <a:pt x="66" y="252"/>
                </a:lnTo>
                <a:lnTo>
                  <a:pt x="65" y="252"/>
                </a:lnTo>
                <a:lnTo>
                  <a:pt x="65" y="251"/>
                </a:lnTo>
                <a:lnTo>
                  <a:pt x="65" y="250"/>
                </a:lnTo>
                <a:lnTo>
                  <a:pt x="65" y="249"/>
                </a:lnTo>
                <a:lnTo>
                  <a:pt x="65" y="247"/>
                </a:lnTo>
                <a:lnTo>
                  <a:pt x="65" y="245"/>
                </a:lnTo>
                <a:lnTo>
                  <a:pt x="65" y="244"/>
                </a:lnTo>
                <a:lnTo>
                  <a:pt x="65" y="243"/>
                </a:lnTo>
                <a:lnTo>
                  <a:pt x="64" y="242"/>
                </a:lnTo>
                <a:lnTo>
                  <a:pt x="63" y="240"/>
                </a:lnTo>
                <a:lnTo>
                  <a:pt x="62" y="238"/>
                </a:lnTo>
                <a:lnTo>
                  <a:pt x="60" y="235"/>
                </a:lnTo>
                <a:lnTo>
                  <a:pt x="59" y="234"/>
                </a:lnTo>
                <a:lnTo>
                  <a:pt x="58" y="233"/>
                </a:lnTo>
                <a:lnTo>
                  <a:pt x="57" y="232"/>
                </a:lnTo>
                <a:lnTo>
                  <a:pt x="56" y="231"/>
                </a:lnTo>
                <a:lnTo>
                  <a:pt x="55" y="231"/>
                </a:lnTo>
                <a:lnTo>
                  <a:pt x="52" y="230"/>
                </a:lnTo>
                <a:lnTo>
                  <a:pt x="51" y="229"/>
                </a:lnTo>
                <a:lnTo>
                  <a:pt x="50" y="228"/>
                </a:lnTo>
                <a:lnTo>
                  <a:pt x="48" y="227"/>
                </a:lnTo>
                <a:lnTo>
                  <a:pt x="45" y="225"/>
                </a:lnTo>
                <a:lnTo>
                  <a:pt x="44" y="224"/>
                </a:lnTo>
                <a:lnTo>
                  <a:pt x="43" y="223"/>
                </a:lnTo>
                <a:lnTo>
                  <a:pt x="43" y="223"/>
                </a:lnTo>
                <a:lnTo>
                  <a:pt x="42" y="222"/>
                </a:lnTo>
                <a:lnTo>
                  <a:pt x="41" y="221"/>
                </a:lnTo>
                <a:lnTo>
                  <a:pt x="40" y="219"/>
                </a:lnTo>
                <a:lnTo>
                  <a:pt x="40" y="218"/>
                </a:lnTo>
                <a:lnTo>
                  <a:pt x="39" y="216"/>
                </a:lnTo>
                <a:lnTo>
                  <a:pt x="39" y="214"/>
                </a:lnTo>
                <a:lnTo>
                  <a:pt x="38" y="212"/>
                </a:lnTo>
                <a:lnTo>
                  <a:pt x="38" y="210"/>
                </a:lnTo>
                <a:lnTo>
                  <a:pt x="38" y="207"/>
                </a:lnTo>
                <a:lnTo>
                  <a:pt x="38" y="205"/>
                </a:lnTo>
                <a:lnTo>
                  <a:pt x="38" y="202"/>
                </a:lnTo>
                <a:lnTo>
                  <a:pt x="39" y="201"/>
                </a:lnTo>
                <a:lnTo>
                  <a:pt x="39" y="200"/>
                </a:lnTo>
                <a:lnTo>
                  <a:pt x="41" y="193"/>
                </a:lnTo>
                <a:lnTo>
                  <a:pt x="42" y="188"/>
                </a:lnTo>
                <a:lnTo>
                  <a:pt x="43" y="187"/>
                </a:lnTo>
                <a:lnTo>
                  <a:pt x="43" y="185"/>
                </a:lnTo>
                <a:lnTo>
                  <a:pt x="43" y="184"/>
                </a:lnTo>
                <a:lnTo>
                  <a:pt x="43" y="182"/>
                </a:lnTo>
                <a:lnTo>
                  <a:pt x="43" y="180"/>
                </a:lnTo>
                <a:lnTo>
                  <a:pt x="43" y="178"/>
                </a:lnTo>
                <a:lnTo>
                  <a:pt x="42" y="176"/>
                </a:lnTo>
                <a:lnTo>
                  <a:pt x="41" y="173"/>
                </a:lnTo>
                <a:lnTo>
                  <a:pt x="41" y="171"/>
                </a:lnTo>
                <a:lnTo>
                  <a:pt x="40" y="170"/>
                </a:lnTo>
                <a:lnTo>
                  <a:pt x="38" y="166"/>
                </a:lnTo>
                <a:lnTo>
                  <a:pt x="37" y="164"/>
                </a:lnTo>
                <a:lnTo>
                  <a:pt x="37" y="163"/>
                </a:lnTo>
                <a:lnTo>
                  <a:pt x="36" y="162"/>
                </a:lnTo>
                <a:lnTo>
                  <a:pt x="35" y="160"/>
                </a:lnTo>
                <a:lnTo>
                  <a:pt x="33" y="158"/>
                </a:lnTo>
                <a:lnTo>
                  <a:pt x="31" y="156"/>
                </a:lnTo>
                <a:lnTo>
                  <a:pt x="30" y="154"/>
                </a:lnTo>
                <a:lnTo>
                  <a:pt x="27" y="152"/>
                </a:lnTo>
                <a:lnTo>
                  <a:pt x="26" y="151"/>
                </a:lnTo>
                <a:lnTo>
                  <a:pt x="26" y="150"/>
                </a:lnTo>
                <a:lnTo>
                  <a:pt x="24" y="146"/>
                </a:lnTo>
                <a:lnTo>
                  <a:pt x="23" y="145"/>
                </a:lnTo>
                <a:lnTo>
                  <a:pt x="21" y="143"/>
                </a:lnTo>
                <a:lnTo>
                  <a:pt x="19" y="141"/>
                </a:lnTo>
                <a:lnTo>
                  <a:pt x="19" y="140"/>
                </a:lnTo>
                <a:lnTo>
                  <a:pt x="18" y="140"/>
                </a:lnTo>
                <a:lnTo>
                  <a:pt x="16" y="139"/>
                </a:lnTo>
                <a:lnTo>
                  <a:pt x="13" y="138"/>
                </a:lnTo>
                <a:lnTo>
                  <a:pt x="11" y="138"/>
                </a:lnTo>
                <a:lnTo>
                  <a:pt x="10" y="137"/>
                </a:lnTo>
                <a:lnTo>
                  <a:pt x="9" y="136"/>
                </a:lnTo>
                <a:lnTo>
                  <a:pt x="7" y="136"/>
                </a:lnTo>
                <a:lnTo>
                  <a:pt x="6" y="135"/>
                </a:lnTo>
                <a:lnTo>
                  <a:pt x="5" y="134"/>
                </a:lnTo>
                <a:lnTo>
                  <a:pt x="4" y="133"/>
                </a:lnTo>
                <a:lnTo>
                  <a:pt x="3" y="132"/>
                </a:lnTo>
                <a:lnTo>
                  <a:pt x="2" y="131"/>
                </a:lnTo>
                <a:lnTo>
                  <a:pt x="1" y="130"/>
                </a:lnTo>
                <a:lnTo>
                  <a:pt x="1" y="129"/>
                </a:lnTo>
                <a:lnTo>
                  <a:pt x="0" y="128"/>
                </a:lnTo>
                <a:lnTo>
                  <a:pt x="0" y="127"/>
                </a:lnTo>
                <a:lnTo>
                  <a:pt x="0" y="127"/>
                </a:lnTo>
                <a:lnTo>
                  <a:pt x="0" y="126"/>
                </a:lnTo>
                <a:lnTo>
                  <a:pt x="0" y="125"/>
                </a:lnTo>
                <a:lnTo>
                  <a:pt x="0" y="124"/>
                </a:lnTo>
                <a:lnTo>
                  <a:pt x="0" y="123"/>
                </a:lnTo>
                <a:lnTo>
                  <a:pt x="1" y="122"/>
                </a:lnTo>
                <a:lnTo>
                  <a:pt x="1" y="121"/>
                </a:lnTo>
                <a:lnTo>
                  <a:pt x="2" y="121"/>
                </a:lnTo>
                <a:lnTo>
                  <a:pt x="3" y="119"/>
                </a:lnTo>
                <a:lnTo>
                  <a:pt x="4" y="118"/>
                </a:lnTo>
                <a:lnTo>
                  <a:pt x="6" y="117"/>
                </a:lnTo>
                <a:lnTo>
                  <a:pt x="8" y="115"/>
                </a:lnTo>
                <a:lnTo>
                  <a:pt x="9" y="114"/>
                </a:lnTo>
                <a:lnTo>
                  <a:pt x="10" y="113"/>
                </a:lnTo>
                <a:lnTo>
                  <a:pt x="11" y="112"/>
                </a:lnTo>
                <a:lnTo>
                  <a:pt x="12" y="111"/>
                </a:lnTo>
                <a:lnTo>
                  <a:pt x="13" y="110"/>
                </a:lnTo>
                <a:lnTo>
                  <a:pt x="13" y="109"/>
                </a:lnTo>
                <a:lnTo>
                  <a:pt x="13" y="108"/>
                </a:lnTo>
                <a:lnTo>
                  <a:pt x="13" y="107"/>
                </a:lnTo>
                <a:lnTo>
                  <a:pt x="13" y="106"/>
                </a:lnTo>
                <a:lnTo>
                  <a:pt x="13" y="106"/>
                </a:lnTo>
                <a:lnTo>
                  <a:pt x="13" y="105"/>
                </a:lnTo>
                <a:lnTo>
                  <a:pt x="13" y="103"/>
                </a:lnTo>
                <a:lnTo>
                  <a:pt x="12" y="100"/>
                </a:lnTo>
                <a:lnTo>
                  <a:pt x="11" y="98"/>
                </a:lnTo>
                <a:lnTo>
                  <a:pt x="11" y="96"/>
                </a:lnTo>
                <a:lnTo>
                  <a:pt x="10" y="92"/>
                </a:lnTo>
                <a:lnTo>
                  <a:pt x="10" y="91"/>
                </a:lnTo>
                <a:lnTo>
                  <a:pt x="9" y="89"/>
                </a:lnTo>
                <a:lnTo>
                  <a:pt x="8" y="88"/>
                </a:lnTo>
                <a:lnTo>
                  <a:pt x="8" y="87"/>
                </a:lnTo>
                <a:lnTo>
                  <a:pt x="6" y="85"/>
                </a:lnTo>
                <a:lnTo>
                  <a:pt x="6" y="84"/>
                </a:lnTo>
                <a:lnTo>
                  <a:pt x="5" y="84"/>
                </a:lnTo>
                <a:lnTo>
                  <a:pt x="5" y="83"/>
                </a:lnTo>
                <a:lnTo>
                  <a:pt x="5" y="83"/>
                </a:lnTo>
                <a:lnTo>
                  <a:pt x="6" y="83"/>
                </a:lnTo>
                <a:lnTo>
                  <a:pt x="6" y="82"/>
                </a:lnTo>
                <a:lnTo>
                  <a:pt x="6" y="82"/>
                </a:lnTo>
                <a:lnTo>
                  <a:pt x="7" y="82"/>
                </a:lnTo>
                <a:lnTo>
                  <a:pt x="7" y="82"/>
                </a:lnTo>
                <a:lnTo>
                  <a:pt x="9" y="82"/>
                </a:lnTo>
                <a:lnTo>
                  <a:pt x="11" y="82"/>
                </a:lnTo>
                <a:lnTo>
                  <a:pt x="12" y="82"/>
                </a:lnTo>
                <a:lnTo>
                  <a:pt x="17" y="81"/>
                </a:lnTo>
                <a:lnTo>
                  <a:pt x="20" y="81"/>
                </a:lnTo>
                <a:lnTo>
                  <a:pt x="23" y="81"/>
                </a:lnTo>
                <a:lnTo>
                  <a:pt x="26" y="81"/>
                </a:lnTo>
                <a:lnTo>
                  <a:pt x="28" y="81"/>
                </a:lnTo>
                <a:lnTo>
                  <a:pt x="30" y="82"/>
                </a:lnTo>
                <a:lnTo>
                  <a:pt x="31" y="82"/>
                </a:lnTo>
                <a:lnTo>
                  <a:pt x="33" y="83"/>
                </a:lnTo>
                <a:lnTo>
                  <a:pt x="34" y="83"/>
                </a:lnTo>
                <a:lnTo>
                  <a:pt x="35" y="84"/>
                </a:lnTo>
                <a:lnTo>
                  <a:pt x="36" y="85"/>
                </a:lnTo>
                <a:lnTo>
                  <a:pt x="37" y="86"/>
                </a:lnTo>
                <a:lnTo>
                  <a:pt x="38" y="87"/>
                </a:lnTo>
                <a:lnTo>
                  <a:pt x="39" y="89"/>
                </a:lnTo>
                <a:lnTo>
                  <a:pt x="40" y="91"/>
                </a:lnTo>
                <a:lnTo>
                  <a:pt x="41" y="92"/>
                </a:lnTo>
                <a:lnTo>
                  <a:pt x="41" y="93"/>
                </a:lnTo>
                <a:lnTo>
                  <a:pt x="42" y="94"/>
                </a:lnTo>
                <a:lnTo>
                  <a:pt x="42" y="99"/>
                </a:lnTo>
                <a:lnTo>
                  <a:pt x="43" y="101"/>
                </a:lnTo>
                <a:lnTo>
                  <a:pt x="44" y="106"/>
                </a:lnTo>
                <a:lnTo>
                  <a:pt x="45" y="107"/>
                </a:lnTo>
                <a:lnTo>
                  <a:pt x="45" y="109"/>
                </a:lnTo>
                <a:lnTo>
                  <a:pt x="46" y="110"/>
                </a:lnTo>
                <a:lnTo>
                  <a:pt x="46" y="111"/>
                </a:lnTo>
                <a:lnTo>
                  <a:pt x="47" y="112"/>
                </a:lnTo>
                <a:lnTo>
                  <a:pt x="48" y="113"/>
                </a:lnTo>
                <a:lnTo>
                  <a:pt x="49" y="113"/>
                </a:lnTo>
                <a:lnTo>
                  <a:pt x="51" y="114"/>
                </a:lnTo>
                <a:lnTo>
                  <a:pt x="52" y="115"/>
                </a:lnTo>
                <a:lnTo>
                  <a:pt x="53" y="115"/>
                </a:lnTo>
                <a:lnTo>
                  <a:pt x="60" y="118"/>
                </a:lnTo>
                <a:lnTo>
                  <a:pt x="61" y="118"/>
                </a:lnTo>
                <a:lnTo>
                  <a:pt x="62" y="119"/>
                </a:lnTo>
                <a:lnTo>
                  <a:pt x="64" y="119"/>
                </a:lnTo>
                <a:lnTo>
                  <a:pt x="64" y="120"/>
                </a:lnTo>
                <a:lnTo>
                  <a:pt x="65" y="121"/>
                </a:lnTo>
                <a:lnTo>
                  <a:pt x="66" y="122"/>
                </a:lnTo>
                <a:lnTo>
                  <a:pt x="66" y="123"/>
                </a:lnTo>
                <a:lnTo>
                  <a:pt x="66" y="124"/>
                </a:lnTo>
                <a:lnTo>
                  <a:pt x="66" y="125"/>
                </a:lnTo>
                <a:lnTo>
                  <a:pt x="66" y="126"/>
                </a:lnTo>
                <a:lnTo>
                  <a:pt x="66" y="126"/>
                </a:lnTo>
                <a:lnTo>
                  <a:pt x="66" y="127"/>
                </a:lnTo>
                <a:lnTo>
                  <a:pt x="65" y="127"/>
                </a:lnTo>
                <a:lnTo>
                  <a:pt x="64" y="128"/>
                </a:lnTo>
                <a:lnTo>
                  <a:pt x="63" y="128"/>
                </a:lnTo>
                <a:lnTo>
                  <a:pt x="63" y="129"/>
                </a:lnTo>
                <a:lnTo>
                  <a:pt x="63" y="130"/>
                </a:lnTo>
                <a:lnTo>
                  <a:pt x="62" y="130"/>
                </a:lnTo>
                <a:lnTo>
                  <a:pt x="62" y="131"/>
                </a:lnTo>
                <a:lnTo>
                  <a:pt x="62" y="132"/>
                </a:lnTo>
                <a:lnTo>
                  <a:pt x="63" y="133"/>
                </a:lnTo>
                <a:lnTo>
                  <a:pt x="63" y="134"/>
                </a:lnTo>
                <a:lnTo>
                  <a:pt x="64" y="136"/>
                </a:lnTo>
                <a:lnTo>
                  <a:pt x="65" y="137"/>
                </a:lnTo>
                <a:lnTo>
                  <a:pt x="67" y="138"/>
                </a:lnTo>
                <a:lnTo>
                  <a:pt x="68" y="140"/>
                </a:lnTo>
                <a:lnTo>
                  <a:pt x="72" y="143"/>
                </a:lnTo>
                <a:lnTo>
                  <a:pt x="73" y="144"/>
                </a:lnTo>
                <a:lnTo>
                  <a:pt x="74" y="145"/>
                </a:lnTo>
                <a:lnTo>
                  <a:pt x="75" y="146"/>
                </a:lnTo>
                <a:lnTo>
                  <a:pt x="76" y="149"/>
                </a:lnTo>
                <a:lnTo>
                  <a:pt x="77" y="150"/>
                </a:lnTo>
                <a:lnTo>
                  <a:pt x="77" y="150"/>
                </a:lnTo>
                <a:lnTo>
                  <a:pt x="77" y="151"/>
                </a:lnTo>
                <a:lnTo>
                  <a:pt x="77" y="152"/>
                </a:lnTo>
                <a:lnTo>
                  <a:pt x="76" y="155"/>
                </a:lnTo>
                <a:lnTo>
                  <a:pt x="76" y="159"/>
                </a:lnTo>
                <a:lnTo>
                  <a:pt x="76" y="161"/>
                </a:lnTo>
                <a:lnTo>
                  <a:pt x="75" y="164"/>
                </a:lnTo>
                <a:lnTo>
                  <a:pt x="75" y="165"/>
                </a:lnTo>
                <a:lnTo>
                  <a:pt x="75" y="166"/>
                </a:lnTo>
                <a:lnTo>
                  <a:pt x="75" y="167"/>
                </a:lnTo>
                <a:lnTo>
                  <a:pt x="75" y="167"/>
                </a:lnTo>
                <a:lnTo>
                  <a:pt x="76" y="169"/>
                </a:lnTo>
                <a:lnTo>
                  <a:pt x="76" y="171"/>
                </a:lnTo>
                <a:lnTo>
                  <a:pt x="77" y="173"/>
                </a:lnTo>
                <a:lnTo>
                  <a:pt x="79" y="175"/>
                </a:lnTo>
                <a:lnTo>
                  <a:pt x="80" y="177"/>
                </a:lnTo>
                <a:lnTo>
                  <a:pt x="81" y="177"/>
                </a:lnTo>
                <a:lnTo>
                  <a:pt x="81" y="178"/>
                </a:lnTo>
                <a:lnTo>
                  <a:pt x="82" y="178"/>
                </a:lnTo>
                <a:lnTo>
                  <a:pt x="83" y="179"/>
                </a:lnTo>
                <a:lnTo>
                  <a:pt x="84" y="179"/>
                </a:lnTo>
                <a:lnTo>
                  <a:pt x="85" y="180"/>
                </a:lnTo>
                <a:lnTo>
                  <a:pt x="87" y="180"/>
                </a:lnTo>
                <a:lnTo>
                  <a:pt x="88" y="181"/>
                </a:lnTo>
                <a:lnTo>
                  <a:pt x="89" y="181"/>
                </a:lnTo>
                <a:lnTo>
                  <a:pt x="90" y="181"/>
                </a:lnTo>
                <a:lnTo>
                  <a:pt x="91" y="181"/>
                </a:lnTo>
                <a:lnTo>
                  <a:pt x="92" y="181"/>
                </a:lnTo>
                <a:lnTo>
                  <a:pt x="93" y="180"/>
                </a:lnTo>
                <a:lnTo>
                  <a:pt x="93" y="180"/>
                </a:lnTo>
                <a:lnTo>
                  <a:pt x="94" y="180"/>
                </a:lnTo>
                <a:lnTo>
                  <a:pt x="94" y="179"/>
                </a:lnTo>
                <a:lnTo>
                  <a:pt x="94" y="178"/>
                </a:lnTo>
                <a:lnTo>
                  <a:pt x="95" y="175"/>
                </a:lnTo>
                <a:lnTo>
                  <a:pt x="95" y="172"/>
                </a:lnTo>
                <a:lnTo>
                  <a:pt x="96" y="170"/>
                </a:lnTo>
                <a:lnTo>
                  <a:pt x="96" y="169"/>
                </a:lnTo>
                <a:lnTo>
                  <a:pt x="96" y="167"/>
                </a:lnTo>
                <a:lnTo>
                  <a:pt x="95" y="165"/>
                </a:lnTo>
                <a:lnTo>
                  <a:pt x="95" y="162"/>
                </a:lnTo>
                <a:lnTo>
                  <a:pt x="95" y="161"/>
                </a:lnTo>
                <a:lnTo>
                  <a:pt x="95" y="159"/>
                </a:lnTo>
                <a:lnTo>
                  <a:pt x="95" y="157"/>
                </a:lnTo>
                <a:lnTo>
                  <a:pt x="95" y="154"/>
                </a:lnTo>
                <a:lnTo>
                  <a:pt x="96" y="150"/>
                </a:lnTo>
                <a:lnTo>
                  <a:pt x="96" y="146"/>
                </a:lnTo>
                <a:lnTo>
                  <a:pt x="97" y="144"/>
                </a:lnTo>
                <a:lnTo>
                  <a:pt x="97" y="142"/>
                </a:lnTo>
                <a:lnTo>
                  <a:pt x="97" y="141"/>
                </a:lnTo>
                <a:lnTo>
                  <a:pt x="98" y="140"/>
                </a:lnTo>
                <a:lnTo>
                  <a:pt x="98" y="140"/>
                </a:lnTo>
                <a:lnTo>
                  <a:pt x="99" y="139"/>
                </a:lnTo>
                <a:lnTo>
                  <a:pt x="99" y="139"/>
                </a:lnTo>
                <a:lnTo>
                  <a:pt x="100" y="138"/>
                </a:lnTo>
                <a:lnTo>
                  <a:pt x="102" y="138"/>
                </a:lnTo>
                <a:lnTo>
                  <a:pt x="103" y="137"/>
                </a:lnTo>
                <a:lnTo>
                  <a:pt x="104" y="137"/>
                </a:lnTo>
                <a:lnTo>
                  <a:pt x="104" y="137"/>
                </a:lnTo>
                <a:lnTo>
                  <a:pt x="105" y="136"/>
                </a:lnTo>
                <a:lnTo>
                  <a:pt x="105" y="135"/>
                </a:lnTo>
                <a:lnTo>
                  <a:pt x="105" y="134"/>
                </a:lnTo>
                <a:lnTo>
                  <a:pt x="106" y="133"/>
                </a:lnTo>
                <a:lnTo>
                  <a:pt x="106" y="132"/>
                </a:lnTo>
                <a:lnTo>
                  <a:pt x="106" y="129"/>
                </a:lnTo>
                <a:lnTo>
                  <a:pt x="106" y="128"/>
                </a:lnTo>
                <a:lnTo>
                  <a:pt x="107" y="126"/>
                </a:lnTo>
                <a:lnTo>
                  <a:pt x="107" y="124"/>
                </a:lnTo>
                <a:lnTo>
                  <a:pt x="108" y="122"/>
                </a:lnTo>
                <a:lnTo>
                  <a:pt x="109" y="120"/>
                </a:lnTo>
                <a:lnTo>
                  <a:pt x="110" y="117"/>
                </a:lnTo>
                <a:lnTo>
                  <a:pt x="111" y="115"/>
                </a:lnTo>
                <a:lnTo>
                  <a:pt x="112" y="114"/>
                </a:lnTo>
                <a:lnTo>
                  <a:pt x="113" y="113"/>
                </a:lnTo>
                <a:lnTo>
                  <a:pt x="115" y="110"/>
                </a:lnTo>
                <a:lnTo>
                  <a:pt x="117" y="108"/>
                </a:lnTo>
                <a:lnTo>
                  <a:pt x="121" y="104"/>
                </a:lnTo>
                <a:lnTo>
                  <a:pt x="123" y="103"/>
                </a:lnTo>
                <a:lnTo>
                  <a:pt x="124" y="102"/>
                </a:lnTo>
                <a:lnTo>
                  <a:pt x="125" y="100"/>
                </a:lnTo>
                <a:lnTo>
                  <a:pt x="126" y="98"/>
                </a:lnTo>
                <a:lnTo>
                  <a:pt x="126" y="96"/>
                </a:lnTo>
                <a:lnTo>
                  <a:pt x="128" y="92"/>
                </a:lnTo>
                <a:lnTo>
                  <a:pt x="129" y="90"/>
                </a:lnTo>
                <a:lnTo>
                  <a:pt x="129" y="89"/>
                </a:lnTo>
                <a:lnTo>
                  <a:pt x="130" y="88"/>
                </a:lnTo>
                <a:lnTo>
                  <a:pt x="130" y="87"/>
                </a:lnTo>
                <a:lnTo>
                  <a:pt x="131" y="86"/>
                </a:lnTo>
                <a:lnTo>
                  <a:pt x="132" y="86"/>
                </a:lnTo>
                <a:lnTo>
                  <a:pt x="133" y="85"/>
                </a:lnTo>
                <a:lnTo>
                  <a:pt x="134" y="84"/>
                </a:lnTo>
                <a:lnTo>
                  <a:pt x="138" y="82"/>
                </a:lnTo>
                <a:lnTo>
                  <a:pt x="139" y="81"/>
                </a:lnTo>
                <a:lnTo>
                  <a:pt x="140" y="81"/>
                </a:lnTo>
                <a:lnTo>
                  <a:pt x="141" y="80"/>
                </a:lnTo>
                <a:lnTo>
                  <a:pt x="142" y="79"/>
                </a:lnTo>
                <a:lnTo>
                  <a:pt x="145" y="75"/>
                </a:lnTo>
                <a:lnTo>
                  <a:pt x="147" y="74"/>
                </a:lnTo>
                <a:lnTo>
                  <a:pt x="149" y="72"/>
                </a:lnTo>
                <a:lnTo>
                  <a:pt x="151" y="71"/>
                </a:lnTo>
                <a:lnTo>
                  <a:pt x="153" y="69"/>
                </a:lnTo>
                <a:lnTo>
                  <a:pt x="155" y="68"/>
                </a:lnTo>
                <a:lnTo>
                  <a:pt x="157" y="67"/>
                </a:lnTo>
                <a:lnTo>
                  <a:pt x="160" y="67"/>
                </a:lnTo>
                <a:lnTo>
                  <a:pt x="161" y="66"/>
                </a:lnTo>
                <a:lnTo>
                  <a:pt x="162" y="66"/>
                </a:lnTo>
                <a:lnTo>
                  <a:pt x="162" y="65"/>
                </a:lnTo>
                <a:lnTo>
                  <a:pt x="163" y="64"/>
                </a:lnTo>
                <a:lnTo>
                  <a:pt x="163" y="64"/>
                </a:lnTo>
                <a:lnTo>
                  <a:pt x="164" y="63"/>
                </a:lnTo>
                <a:lnTo>
                  <a:pt x="164" y="62"/>
                </a:lnTo>
                <a:lnTo>
                  <a:pt x="165" y="60"/>
                </a:lnTo>
                <a:lnTo>
                  <a:pt x="166" y="56"/>
                </a:lnTo>
                <a:lnTo>
                  <a:pt x="167" y="54"/>
                </a:lnTo>
                <a:lnTo>
                  <a:pt x="167" y="53"/>
                </a:lnTo>
                <a:lnTo>
                  <a:pt x="168" y="50"/>
                </a:lnTo>
                <a:lnTo>
                  <a:pt x="170" y="48"/>
                </a:lnTo>
                <a:lnTo>
                  <a:pt x="172" y="45"/>
                </a:lnTo>
                <a:lnTo>
                  <a:pt x="173" y="44"/>
                </a:lnTo>
                <a:lnTo>
                  <a:pt x="174" y="43"/>
                </a:lnTo>
                <a:lnTo>
                  <a:pt x="175" y="42"/>
                </a:lnTo>
                <a:lnTo>
                  <a:pt x="176" y="41"/>
                </a:lnTo>
                <a:lnTo>
                  <a:pt x="178" y="40"/>
                </a:lnTo>
                <a:lnTo>
                  <a:pt x="178" y="39"/>
                </a:lnTo>
                <a:lnTo>
                  <a:pt x="179" y="39"/>
                </a:lnTo>
                <a:lnTo>
                  <a:pt x="182" y="38"/>
                </a:lnTo>
                <a:lnTo>
                  <a:pt x="185" y="37"/>
                </a:lnTo>
                <a:lnTo>
                  <a:pt x="189" y="36"/>
                </a:lnTo>
                <a:lnTo>
                  <a:pt x="195" y="35"/>
                </a:lnTo>
                <a:lnTo>
                  <a:pt x="198" y="34"/>
                </a:lnTo>
                <a:lnTo>
                  <a:pt x="205" y="32"/>
                </a:lnTo>
                <a:lnTo>
                  <a:pt x="213" y="31"/>
                </a:lnTo>
                <a:lnTo>
                  <a:pt x="218" y="29"/>
                </a:lnTo>
                <a:lnTo>
                  <a:pt x="220" y="29"/>
                </a:lnTo>
                <a:lnTo>
                  <a:pt x="221" y="29"/>
                </a:lnTo>
                <a:lnTo>
                  <a:pt x="223" y="28"/>
                </a:lnTo>
                <a:lnTo>
                  <a:pt x="225" y="28"/>
                </a:lnTo>
                <a:lnTo>
                  <a:pt x="228" y="28"/>
                </a:lnTo>
                <a:lnTo>
                  <a:pt x="233" y="29"/>
                </a:lnTo>
                <a:lnTo>
                  <a:pt x="240" y="29"/>
                </a:lnTo>
                <a:lnTo>
                  <a:pt x="242" y="30"/>
                </a:lnTo>
                <a:lnTo>
                  <a:pt x="244" y="30"/>
                </a:lnTo>
                <a:lnTo>
                  <a:pt x="245" y="31"/>
                </a:lnTo>
                <a:lnTo>
                  <a:pt x="247" y="31"/>
                </a:lnTo>
                <a:lnTo>
                  <a:pt x="251" y="33"/>
                </a:lnTo>
                <a:lnTo>
                  <a:pt x="253" y="34"/>
                </a:lnTo>
                <a:lnTo>
                  <a:pt x="254" y="34"/>
                </a:lnTo>
                <a:lnTo>
                  <a:pt x="255" y="35"/>
                </a:lnTo>
                <a:lnTo>
                  <a:pt x="255" y="35"/>
                </a:lnTo>
                <a:lnTo>
                  <a:pt x="256" y="34"/>
                </a:lnTo>
                <a:lnTo>
                  <a:pt x="257" y="34"/>
                </a:lnTo>
                <a:lnTo>
                  <a:pt x="258" y="34"/>
                </a:lnTo>
                <a:lnTo>
                  <a:pt x="258" y="33"/>
                </a:lnTo>
                <a:lnTo>
                  <a:pt x="259" y="33"/>
                </a:lnTo>
                <a:lnTo>
                  <a:pt x="269" y="21"/>
                </a:lnTo>
                <a:lnTo>
                  <a:pt x="270" y="20"/>
                </a:lnTo>
                <a:lnTo>
                  <a:pt x="272" y="19"/>
                </a:lnTo>
                <a:lnTo>
                  <a:pt x="273" y="18"/>
                </a:lnTo>
                <a:lnTo>
                  <a:pt x="274" y="17"/>
                </a:lnTo>
                <a:lnTo>
                  <a:pt x="277" y="15"/>
                </a:lnTo>
                <a:lnTo>
                  <a:pt x="279" y="14"/>
                </a:lnTo>
                <a:lnTo>
                  <a:pt x="282" y="13"/>
                </a:lnTo>
                <a:lnTo>
                  <a:pt x="285" y="12"/>
                </a:lnTo>
                <a:lnTo>
                  <a:pt x="288" y="11"/>
                </a:lnTo>
                <a:lnTo>
                  <a:pt x="289" y="10"/>
                </a:lnTo>
                <a:lnTo>
                  <a:pt x="291" y="10"/>
                </a:lnTo>
                <a:lnTo>
                  <a:pt x="292" y="10"/>
                </a:lnTo>
                <a:lnTo>
                  <a:pt x="293" y="10"/>
                </a:lnTo>
                <a:lnTo>
                  <a:pt x="294" y="10"/>
                </a:lnTo>
                <a:lnTo>
                  <a:pt x="294" y="10"/>
                </a:lnTo>
                <a:lnTo>
                  <a:pt x="295" y="11"/>
                </a:lnTo>
                <a:lnTo>
                  <a:pt x="298" y="12"/>
                </a:lnTo>
                <a:lnTo>
                  <a:pt x="299" y="12"/>
                </a:lnTo>
                <a:lnTo>
                  <a:pt x="300" y="12"/>
                </a:lnTo>
                <a:lnTo>
                  <a:pt x="300" y="12"/>
                </a:lnTo>
                <a:lnTo>
                  <a:pt x="301" y="12"/>
                </a:lnTo>
                <a:lnTo>
                  <a:pt x="301" y="12"/>
                </a:lnTo>
                <a:lnTo>
                  <a:pt x="301" y="12"/>
                </a:lnTo>
                <a:lnTo>
                  <a:pt x="302" y="11"/>
                </a:lnTo>
                <a:lnTo>
                  <a:pt x="302" y="10"/>
                </a:lnTo>
                <a:lnTo>
                  <a:pt x="303" y="10"/>
                </a:lnTo>
                <a:lnTo>
                  <a:pt x="305" y="4"/>
                </a:lnTo>
                <a:lnTo>
                  <a:pt x="307" y="1"/>
                </a:lnTo>
                <a:lnTo>
                  <a:pt x="307" y="0"/>
                </a:lnTo>
                <a:lnTo>
                  <a:pt x="308" y="1"/>
                </a:lnTo>
                <a:close/>
              </a:path>
            </a:pathLst>
          </a:custGeom>
          <a:solidFill>
            <a:srgbClr val="A2A2A2"/>
          </a:solidFill>
          <a:ln w="26988">
            <a:solidFill>
              <a:srgbClr val="FFFFF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618" name="Freeform 271">
            <a:extLst>
              <a:ext uri="{FF2B5EF4-FFF2-40B4-BE49-F238E27FC236}">
                <a16:creationId xmlns:a16="http://schemas.microsoft.com/office/drawing/2014/main" id="{62A1B23E-3F5F-48DD-B775-6E06E03F42AE}"/>
              </a:ext>
            </a:extLst>
          </p:cNvPr>
          <p:cNvSpPr>
            <a:spLocks/>
          </p:cNvSpPr>
          <p:nvPr/>
        </p:nvSpPr>
        <p:spPr bwMode="auto">
          <a:xfrm>
            <a:off x="7744426" y="1500542"/>
            <a:ext cx="728618" cy="645056"/>
          </a:xfrm>
          <a:custGeom>
            <a:avLst/>
            <a:gdLst>
              <a:gd name="T0" fmla="*/ 616 w 715"/>
              <a:gd name="T1" fmla="*/ 21 h 633"/>
              <a:gd name="T2" fmla="*/ 651 w 715"/>
              <a:gd name="T3" fmla="*/ 12 h 633"/>
              <a:gd name="T4" fmla="*/ 670 w 715"/>
              <a:gd name="T5" fmla="*/ 31 h 633"/>
              <a:gd name="T6" fmla="*/ 689 w 715"/>
              <a:gd name="T7" fmla="*/ 67 h 633"/>
              <a:gd name="T8" fmla="*/ 693 w 715"/>
              <a:gd name="T9" fmla="*/ 90 h 633"/>
              <a:gd name="T10" fmla="*/ 706 w 715"/>
              <a:gd name="T11" fmla="*/ 120 h 633"/>
              <a:gd name="T12" fmla="*/ 680 w 715"/>
              <a:gd name="T13" fmla="*/ 154 h 633"/>
              <a:gd name="T14" fmla="*/ 650 w 715"/>
              <a:gd name="T15" fmla="*/ 162 h 633"/>
              <a:gd name="T16" fmla="*/ 632 w 715"/>
              <a:gd name="T17" fmla="*/ 180 h 633"/>
              <a:gd name="T18" fmla="*/ 618 w 715"/>
              <a:gd name="T19" fmla="*/ 210 h 633"/>
              <a:gd name="T20" fmla="*/ 591 w 715"/>
              <a:gd name="T21" fmla="*/ 249 h 633"/>
              <a:gd name="T22" fmla="*/ 603 w 715"/>
              <a:gd name="T23" fmla="*/ 296 h 633"/>
              <a:gd name="T24" fmla="*/ 638 w 715"/>
              <a:gd name="T25" fmla="*/ 350 h 633"/>
              <a:gd name="T26" fmla="*/ 637 w 715"/>
              <a:gd name="T27" fmla="*/ 367 h 633"/>
              <a:gd name="T28" fmla="*/ 631 w 715"/>
              <a:gd name="T29" fmla="*/ 397 h 633"/>
              <a:gd name="T30" fmla="*/ 601 w 715"/>
              <a:gd name="T31" fmla="*/ 410 h 633"/>
              <a:gd name="T32" fmla="*/ 598 w 715"/>
              <a:gd name="T33" fmla="*/ 437 h 633"/>
              <a:gd name="T34" fmla="*/ 578 w 715"/>
              <a:gd name="T35" fmla="*/ 459 h 633"/>
              <a:gd name="T36" fmla="*/ 526 w 715"/>
              <a:gd name="T37" fmla="*/ 469 h 633"/>
              <a:gd name="T38" fmla="*/ 457 w 715"/>
              <a:gd name="T39" fmla="*/ 465 h 633"/>
              <a:gd name="T40" fmla="*/ 435 w 715"/>
              <a:gd name="T41" fmla="*/ 486 h 633"/>
              <a:gd name="T42" fmla="*/ 415 w 715"/>
              <a:gd name="T43" fmla="*/ 503 h 633"/>
              <a:gd name="T44" fmla="*/ 379 w 715"/>
              <a:gd name="T45" fmla="*/ 527 h 633"/>
              <a:gd name="T46" fmla="*/ 353 w 715"/>
              <a:gd name="T47" fmla="*/ 524 h 633"/>
              <a:gd name="T48" fmla="*/ 310 w 715"/>
              <a:gd name="T49" fmla="*/ 541 h 633"/>
              <a:gd name="T50" fmla="*/ 276 w 715"/>
              <a:gd name="T51" fmla="*/ 557 h 633"/>
              <a:gd name="T52" fmla="*/ 233 w 715"/>
              <a:gd name="T53" fmla="*/ 574 h 633"/>
              <a:gd name="T54" fmla="*/ 220 w 715"/>
              <a:gd name="T55" fmla="*/ 602 h 633"/>
              <a:gd name="T56" fmla="*/ 195 w 715"/>
              <a:gd name="T57" fmla="*/ 619 h 633"/>
              <a:gd name="T58" fmla="*/ 174 w 715"/>
              <a:gd name="T59" fmla="*/ 632 h 633"/>
              <a:gd name="T60" fmla="*/ 155 w 715"/>
              <a:gd name="T61" fmla="*/ 624 h 633"/>
              <a:gd name="T62" fmla="*/ 144 w 715"/>
              <a:gd name="T63" fmla="*/ 619 h 633"/>
              <a:gd name="T64" fmla="*/ 118 w 715"/>
              <a:gd name="T65" fmla="*/ 597 h 633"/>
              <a:gd name="T66" fmla="*/ 135 w 715"/>
              <a:gd name="T67" fmla="*/ 590 h 633"/>
              <a:gd name="T68" fmla="*/ 127 w 715"/>
              <a:gd name="T69" fmla="*/ 551 h 633"/>
              <a:gd name="T70" fmla="*/ 117 w 715"/>
              <a:gd name="T71" fmla="*/ 519 h 633"/>
              <a:gd name="T72" fmla="*/ 118 w 715"/>
              <a:gd name="T73" fmla="*/ 471 h 633"/>
              <a:gd name="T74" fmla="*/ 98 w 715"/>
              <a:gd name="T75" fmla="*/ 451 h 633"/>
              <a:gd name="T76" fmla="*/ 64 w 715"/>
              <a:gd name="T77" fmla="*/ 448 h 633"/>
              <a:gd name="T78" fmla="*/ 39 w 715"/>
              <a:gd name="T79" fmla="*/ 427 h 633"/>
              <a:gd name="T80" fmla="*/ 9 w 715"/>
              <a:gd name="T81" fmla="*/ 409 h 633"/>
              <a:gd name="T82" fmla="*/ 37 w 715"/>
              <a:gd name="T83" fmla="*/ 354 h 633"/>
              <a:gd name="T84" fmla="*/ 77 w 715"/>
              <a:gd name="T85" fmla="*/ 348 h 633"/>
              <a:gd name="T86" fmla="*/ 111 w 715"/>
              <a:gd name="T87" fmla="*/ 341 h 633"/>
              <a:gd name="T88" fmla="*/ 133 w 715"/>
              <a:gd name="T89" fmla="*/ 297 h 633"/>
              <a:gd name="T90" fmla="*/ 158 w 715"/>
              <a:gd name="T91" fmla="*/ 301 h 633"/>
              <a:gd name="T92" fmla="*/ 184 w 715"/>
              <a:gd name="T93" fmla="*/ 264 h 633"/>
              <a:gd name="T94" fmla="*/ 212 w 715"/>
              <a:gd name="T95" fmla="*/ 287 h 633"/>
              <a:gd name="T96" fmla="*/ 244 w 715"/>
              <a:gd name="T97" fmla="*/ 260 h 633"/>
              <a:gd name="T98" fmla="*/ 252 w 715"/>
              <a:gd name="T99" fmla="*/ 225 h 633"/>
              <a:gd name="T100" fmla="*/ 295 w 715"/>
              <a:gd name="T101" fmla="*/ 212 h 633"/>
              <a:gd name="T102" fmla="*/ 328 w 715"/>
              <a:gd name="T103" fmla="*/ 212 h 633"/>
              <a:gd name="T104" fmla="*/ 383 w 715"/>
              <a:gd name="T105" fmla="*/ 211 h 633"/>
              <a:gd name="T106" fmla="*/ 401 w 715"/>
              <a:gd name="T107" fmla="*/ 180 h 633"/>
              <a:gd name="T108" fmla="*/ 435 w 715"/>
              <a:gd name="T109" fmla="*/ 158 h 633"/>
              <a:gd name="T110" fmla="*/ 485 w 715"/>
              <a:gd name="T111" fmla="*/ 150 h 633"/>
              <a:gd name="T112" fmla="*/ 549 w 715"/>
              <a:gd name="T113" fmla="*/ 110 h 633"/>
              <a:gd name="T114" fmla="*/ 599 w 715"/>
              <a:gd name="T115" fmla="*/ 103 h 633"/>
              <a:gd name="T116" fmla="*/ 606 w 715"/>
              <a:gd name="T117" fmla="*/ 78 h 633"/>
              <a:gd name="T118" fmla="*/ 577 w 715"/>
              <a:gd name="T119" fmla="*/ 56 h 633"/>
              <a:gd name="T120" fmla="*/ 557 w 715"/>
              <a:gd name="T121" fmla="*/ 43 h 633"/>
              <a:gd name="T122" fmla="*/ 566 w 715"/>
              <a:gd name="T123" fmla="*/ 8 h 6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715" h="633">
                <a:moveTo>
                  <a:pt x="573" y="0"/>
                </a:moveTo>
                <a:lnTo>
                  <a:pt x="574" y="0"/>
                </a:lnTo>
                <a:lnTo>
                  <a:pt x="575" y="1"/>
                </a:lnTo>
                <a:lnTo>
                  <a:pt x="577" y="2"/>
                </a:lnTo>
                <a:lnTo>
                  <a:pt x="582" y="5"/>
                </a:lnTo>
                <a:lnTo>
                  <a:pt x="584" y="6"/>
                </a:lnTo>
                <a:lnTo>
                  <a:pt x="586" y="7"/>
                </a:lnTo>
                <a:lnTo>
                  <a:pt x="587" y="7"/>
                </a:lnTo>
                <a:lnTo>
                  <a:pt x="589" y="8"/>
                </a:lnTo>
                <a:lnTo>
                  <a:pt x="594" y="9"/>
                </a:lnTo>
                <a:lnTo>
                  <a:pt x="596" y="10"/>
                </a:lnTo>
                <a:lnTo>
                  <a:pt x="597" y="10"/>
                </a:lnTo>
                <a:lnTo>
                  <a:pt x="599" y="11"/>
                </a:lnTo>
                <a:lnTo>
                  <a:pt x="601" y="12"/>
                </a:lnTo>
                <a:lnTo>
                  <a:pt x="603" y="13"/>
                </a:lnTo>
                <a:lnTo>
                  <a:pt x="604" y="14"/>
                </a:lnTo>
                <a:lnTo>
                  <a:pt x="607" y="17"/>
                </a:lnTo>
                <a:lnTo>
                  <a:pt x="608" y="18"/>
                </a:lnTo>
                <a:lnTo>
                  <a:pt x="610" y="19"/>
                </a:lnTo>
                <a:lnTo>
                  <a:pt x="611" y="20"/>
                </a:lnTo>
                <a:lnTo>
                  <a:pt x="613" y="20"/>
                </a:lnTo>
                <a:lnTo>
                  <a:pt x="615" y="21"/>
                </a:lnTo>
                <a:lnTo>
                  <a:pt x="616" y="21"/>
                </a:lnTo>
                <a:lnTo>
                  <a:pt x="618" y="21"/>
                </a:lnTo>
                <a:lnTo>
                  <a:pt x="619" y="21"/>
                </a:lnTo>
                <a:lnTo>
                  <a:pt x="620" y="21"/>
                </a:lnTo>
                <a:lnTo>
                  <a:pt x="622" y="21"/>
                </a:lnTo>
                <a:lnTo>
                  <a:pt x="623" y="20"/>
                </a:lnTo>
                <a:lnTo>
                  <a:pt x="625" y="20"/>
                </a:lnTo>
                <a:lnTo>
                  <a:pt x="630" y="18"/>
                </a:lnTo>
                <a:lnTo>
                  <a:pt x="631" y="17"/>
                </a:lnTo>
                <a:lnTo>
                  <a:pt x="633" y="17"/>
                </a:lnTo>
                <a:lnTo>
                  <a:pt x="635" y="16"/>
                </a:lnTo>
                <a:lnTo>
                  <a:pt x="637" y="16"/>
                </a:lnTo>
                <a:lnTo>
                  <a:pt x="639" y="16"/>
                </a:lnTo>
                <a:lnTo>
                  <a:pt x="640" y="17"/>
                </a:lnTo>
                <a:lnTo>
                  <a:pt x="643" y="17"/>
                </a:lnTo>
                <a:lnTo>
                  <a:pt x="644" y="17"/>
                </a:lnTo>
                <a:lnTo>
                  <a:pt x="646" y="17"/>
                </a:lnTo>
                <a:lnTo>
                  <a:pt x="647" y="17"/>
                </a:lnTo>
                <a:lnTo>
                  <a:pt x="647" y="17"/>
                </a:lnTo>
                <a:lnTo>
                  <a:pt x="648" y="17"/>
                </a:lnTo>
                <a:lnTo>
                  <a:pt x="649" y="16"/>
                </a:lnTo>
                <a:lnTo>
                  <a:pt x="649" y="16"/>
                </a:lnTo>
                <a:lnTo>
                  <a:pt x="650" y="15"/>
                </a:lnTo>
                <a:lnTo>
                  <a:pt x="651" y="12"/>
                </a:lnTo>
                <a:lnTo>
                  <a:pt x="652" y="12"/>
                </a:lnTo>
                <a:lnTo>
                  <a:pt x="652" y="11"/>
                </a:lnTo>
                <a:lnTo>
                  <a:pt x="653" y="11"/>
                </a:lnTo>
                <a:lnTo>
                  <a:pt x="653" y="11"/>
                </a:lnTo>
                <a:lnTo>
                  <a:pt x="653" y="11"/>
                </a:lnTo>
                <a:lnTo>
                  <a:pt x="654" y="11"/>
                </a:lnTo>
                <a:lnTo>
                  <a:pt x="654" y="12"/>
                </a:lnTo>
                <a:lnTo>
                  <a:pt x="654" y="12"/>
                </a:lnTo>
                <a:lnTo>
                  <a:pt x="655" y="12"/>
                </a:lnTo>
                <a:lnTo>
                  <a:pt x="655" y="13"/>
                </a:lnTo>
                <a:lnTo>
                  <a:pt x="655" y="16"/>
                </a:lnTo>
                <a:lnTo>
                  <a:pt x="656" y="17"/>
                </a:lnTo>
                <a:lnTo>
                  <a:pt x="656" y="18"/>
                </a:lnTo>
                <a:lnTo>
                  <a:pt x="656" y="19"/>
                </a:lnTo>
                <a:lnTo>
                  <a:pt x="657" y="20"/>
                </a:lnTo>
                <a:lnTo>
                  <a:pt x="658" y="21"/>
                </a:lnTo>
                <a:lnTo>
                  <a:pt x="658" y="21"/>
                </a:lnTo>
                <a:lnTo>
                  <a:pt x="659" y="22"/>
                </a:lnTo>
                <a:lnTo>
                  <a:pt x="661" y="23"/>
                </a:lnTo>
                <a:lnTo>
                  <a:pt x="665" y="26"/>
                </a:lnTo>
                <a:lnTo>
                  <a:pt x="666" y="28"/>
                </a:lnTo>
                <a:lnTo>
                  <a:pt x="669" y="30"/>
                </a:lnTo>
                <a:lnTo>
                  <a:pt x="670" y="31"/>
                </a:lnTo>
                <a:lnTo>
                  <a:pt x="671" y="31"/>
                </a:lnTo>
                <a:lnTo>
                  <a:pt x="672" y="32"/>
                </a:lnTo>
                <a:lnTo>
                  <a:pt x="674" y="32"/>
                </a:lnTo>
                <a:lnTo>
                  <a:pt x="678" y="33"/>
                </a:lnTo>
                <a:lnTo>
                  <a:pt x="679" y="33"/>
                </a:lnTo>
                <a:lnTo>
                  <a:pt x="680" y="34"/>
                </a:lnTo>
                <a:lnTo>
                  <a:pt x="681" y="34"/>
                </a:lnTo>
                <a:lnTo>
                  <a:pt x="682" y="35"/>
                </a:lnTo>
                <a:lnTo>
                  <a:pt x="684" y="36"/>
                </a:lnTo>
                <a:lnTo>
                  <a:pt x="685" y="38"/>
                </a:lnTo>
                <a:lnTo>
                  <a:pt x="687" y="40"/>
                </a:lnTo>
                <a:lnTo>
                  <a:pt x="689" y="42"/>
                </a:lnTo>
                <a:lnTo>
                  <a:pt x="690" y="45"/>
                </a:lnTo>
                <a:lnTo>
                  <a:pt x="691" y="46"/>
                </a:lnTo>
                <a:lnTo>
                  <a:pt x="692" y="48"/>
                </a:lnTo>
                <a:lnTo>
                  <a:pt x="692" y="50"/>
                </a:lnTo>
                <a:lnTo>
                  <a:pt x="693" y="52"/>
                </a:lnTo>
                <a:lnTo>
                  <a:pt x="693" y="54"/>
                </a:lnTo>
                <a:lnTo>
                  <a:pt x="692" y="56"/>
                </a:lnTo>
                <a:lnTo>
                  <a:pt x="692" y="58"/>
                </a:lnTo>
                <a:lnTo>
                  <a:pt x="691" y="61"/>
                </a:lnTo>
                <a:lnTo>
                  <a:pt x="691" y="64"/>
                </a:lnTo>
                <a:lnTo>
                  <a:pt x="689" y="67"/>
                </a:lnTo>
                <a:lnTo>
                  <a:pt x="688" y="71"/>
                </a:lnTo>
                <a:lnTo>
                  <a:pt x="686" y="74"/>
                </a:lnTo>
                <a:lnTo>
                  <a:pt x="684" y="78"/>
                </a:lnTo>
                <a:lnTo>
                  <a:pt x="684" y="79"/>
                </a:lnTo>
                <a:lnTo>
                  <a:pt x="683" y="81"/>
                </a:lnTo>
                <a:lnTo>
                  <a:pt x="683" y="82"/>
                </a:lnTo>
                <a:lnTo>
                  <a:pt x="682" y="83"/>
                </a:lnTo>
                <a:lnTo>
                  <a:pt x="682" y="84"/>
                </a:lnTo>
                <a:lnTo>
                  <a:pt x="682" y="85"/>
                </a:lnTo>
                <a:lnTo>
                  <a:pt x="682" y="86"/>
                </a:lnTo>
                <a:lnTo>
                  <a:pt x="682" y="86"/>
                </a:lnTo>
                <a:lnTo>
                  <a:pt x="683" y="87"/>
                </a:lnTo>
                <a:lnTo>
                  <a:pt x="683" y="87"/>
                </a:lnTo>
                <a:lnTo>
                  <a:pt x="683" y="88"/>
                </a:lnTo>
                <a:lnTo>
                  <a:pt x="684" y="89"/>
                </a:lnTo>
                <a:lnTo>
                  <a:pt x="685" y="89"/>
                </a:lnTo>
                <a:lnTo>
                  <a:pt x="686" y="90"/>
                </a:lnTo>
                <a:lnTo>
                  <a:pt x="686" y="90"/>
                </a:lnTo>
                <a:lnTo>
                  <a:pt x="687" y="90"/>
                </a:lnTo>
                <a:lnTo>
                  <a:pt x="688" y="90"/>
                </a:lnTo>
                <a:lnTo>
                  <a:pt x="689" y="90"/>
                </a:lnTo>
                <a:lnTo>
                  <a:pt x="691" y="90"/>
                </a:lnTo>
                <a:lnTo>
                  <a:pt x="693" y="90"/>
                </a:lnTo>
                <a:lnTo>
                  <a:pt x="696" y="89"/>
                </a:lnTo>
                <a:lnTo>
                  <a:pt x="702" y="87"/>
                </a:lnTo>
                <a:lnTo>
                  <a:pt x="705" y="86"/>
                </a:lnTo>
                <a:lnTo>
                  <a:pt x="707" y="86"/>
                </a:lnTo>
                <a:lnTo>
                  <a:pt x="708" y="86"/>
                </a:lnTo>
                <a:lnTo>
                  <a:pt x="709" y="86"/>
                </a:lnTo>
                <a:lnTo>
                  <a:pt x="710" y="86"/>
                </a:lnTo>
                <a:lnTo>
                  <a:pt x="711" y="86"/>
                </a:lnTo>
                <a:lnTo>
                  <a:pt x="712" y="86"/>
                </a:lnTo>
                <a:lnTo>
                  <a:pt x="713" y="86"/>
                </a:lnTo>
                <a:lnTo>
                  <a:pt x="713" y="87"/>
                </a:lnTo>
                <a:lnTo>
                  <a:pt x="714" y="88"/>
                </a:lnTo>
                <a:lnTo>
                  <a:pt x="714" y="88"/>
                </a:lnTo>
                <a:lnTo>
                  <a:pt x="715" y="89"/>
                </a:lnTo>
                <a:lnTo>
                  <a:pt x="715" y="90"/>
                </a:lnTo>
                <a:lnTo>
                  <a:pt x="715" y="92"/>
                </a:lnTo>
                <a:lnTo>
                  <a:pt x="715" y="94"/>
                </a:lnTo>
                <a:lnTo>
                  <a:pt x="715" y="96"/>
                </a:lnTo>
                <a:lnTo>
                  <a:pt x="714" y="98"/>
                </a:lnTo>
                <a:lnTo>
                  <a:pt x="714" y="100"/>
                </a:lnTo>
                <a:lnTo>
                  <a:pt x="712" y="104"/>
                </a:lnTo>
                <a:lnTo>
                  <a:pt x="711" y="107"/>
                </a:lnTo>
                <a:lnTo>
                  <a:pt x="706" y="120"/>
                </a:lnTo>
                <a:lnTo>
                  <a:pt x="703" y="128"/>
                </a:lnTo>
                <a:lnTo>
                  <a:pt x="702" y="130"/>
                </a:lnTo>
                <a:lnTo>
                  <a:pt x="702" y="130"/>
                </a:lnTo>
                <a:lnTo>
                  <a:pt x="702" y="130"/>
                </a:lnTo>
                <a:lnTo>
                  <a:pt x="702" y="131"/>
                </a:lnTo>
                <a:lnTo>
                  <a:pt x="702" y="131"/>
                </a:lnTo>
                <a:lnTo>
                  <a:pt x="701" y="132"/>
                </a:lnTo>
                <a:lnTo>
                  <a:pt x="701" y="133"/>
                </a:lnTo>
                <a:lnTo>
                  <a:pt x="699" y="134"/>
                </a:lnTo>
                <a:lnTo>
                  <a:pt x="697" y="136"/>
                </a:lnTo>
                <a:lnTo>
                  <a:pt x="696" y="137"/>
                </a:lnTo>
                <a:lnTo>
                  <a:pt x="693" y="139"/>
                </a:lnTo>
                <a:lnTo>
                  <a:pt x="692" y="140"/>
                </a:lnTo>
                <a:lnTo>
                  <a:pt x="688" y="143"/>
                </a:lnTo>
                <a:lnTo>
                  <a:pt x="686" y="144"/>
                </a:lnTo>
                <a:lnTo>
                  <a:pt x="685" y="145"/>
                </a:lnTo>
                <a:lnTo>
                  <a:pt x="684" y="145"/>
                </a:lnTo>
                <a:lnTo>
                  <a:pt x="683" y="146"/>
                </a:lnTo>
                <a:lnTo>
                  <a:pt x="683" y="147"/>
                </a:lnTo>
                <a:lnTo>
                  <a:pt x="682" y="148"/>
                </a:lnTo>
                <a:lnTo>
                  <a:pt x="682" y="149"/>
                </a:lnTo>
                <a:lnTo>
                  <a:pt x="681" y="152"/>
                </a:lnTo>
                <a:lnTo>
                  <a:pt x="680" y="154"/>
                </a:lnTo>
                <a:lnTo>
                  <a:pt x="678" y="161"/>
                </a:lnTo>
                <a:lnTo>
                  <a:pt x="677" y="163"/>
                </a:lnTo>
                <a:lnTo>
                  <a:pt x="677" y="164"/>
                </a:lnTo>
                <a:lnTo>
                  <a:pt x="676" y="165"/>
                </a:lnTo>
                <a:lnTo>
                  <a:pt x="676" y="166"/>
                </a:lnTo>
                <a:lnTo>
                  <a:pt x="675" y="167"/>
                </a:lnTo>
                <a:lnTo>
                  <a:pt x="674" y="167"/>
                </a:lnTo>
                <a:lnTo>
                  <a:pt x="673" y="168"/>
                </a:lnTo>
                <a:lnTo>
                  <a:pt x="673" y="168"/>
                </a:lnTo>
                <a:lnTo>
                  <a:pt x="672" y="169"/>
                </a:lnTo>
                <a:lnTo>
                  <a:pt x="671" y="169"/>
                </a:lnTo>
                <a:lnTo>
                  <a:pt x="670" y="169"/>
                </a:lnTo>
                <a:lnTo>
                  <a:pt x="669" y="169"/>
                </a:lnTo>
                <a:lnTo>
                  <a:pt x="668" y="170"/>
                </a:lnTo>
                <a:lnTo>
                  <a:pt x="667" y="169"/>
                </a:lnTo>
                <a:lnTo>
                  <a:pt x="665" y="169"/>
                </a:lnTo>
                <a:lnTo>
                  <a:pt x="664" y="169"/>
                </a:lnTo>
                <a:lnTo>
                  <a:pt x="662" y="169"/>
                </a:lnTo>
                <a:lnTo>
                  <a:pt x="660" y="168"/>
                </a:lnTo>
                <a:lnTo>
                  <a:pt x="658" y="167"/>
                </a:lnTo>
                <a:lnTo>
                  <a:pt x="657" y="166"/>
                </a:lnTo>
                <a:lnTo>
                  <a:pt x="653" y="164"/>
                </a:lnTo>
                <a:lnTo>
                  <a:pt x="650" y="162"/>
                </a:lnTo>
                <a:lnTo>
                  <a:pt x="649" y="162"/>
                </a:lnTo>
                <a:lnTo>
                  <a:pt x="646" y="161"/>
                </a:lnTo>
                <a:lnTo>
                  <a:pt x="643" y="160"/>
                </a:lnTo>
                <a:lnTo>
                  <a:pt x="642" y="159"/>
                </a:lnTo>
                <a:lnTo>
                  <a:pt x="641" y="159"/>
                </a:lnTo>
                <a:lnTo>
                  <a:pt x="640" y="159"/>
                </a:lnTo>
                <a:lnTo>
                  <a:pt x="639" y="159"/>
                </a:lnTo>
                <a:lnTo>
                  <a:pt x="638" y="159"/>
                </a:lnTo>
                <a:lnTo>
                  <a:pt x="635" y="160"/>
                </a:lnTo>
                <a:lnTo>
                  <a:pt x="634" y="160"/>
                </a:lnTo>
                <a:lnTo>
                  <a:pt x="633" y="161"/>
                </a:lnTo>
                <a:lnTo>
                  <a:pt x="633" y="161"/>
                </a:lnTo>
                <a:lnTo>
                  <a:pt x="632" y="161"/>
                </a:lnTo>
                <a:lnTo>
                  <a:pt x="632" y="162"/>
                </a:lnTo>
                <a:lnTo>
                  <a:pt x="632" y="163"/>
                </a:lnTo>
                <a:lnTo>
                  <a:pt x="632" y="163"/>
                </a:lnTo>
                <a:lnTo>
                  <a:pt x="632" y="165"/>
                </a:lnTo>
                <a:lnTo>
                  <a:pt x="632" y="170"/>
                </a:lnTo>
                <a:lnTo>
                  <a:pt x="633" y="172"/>
                </a:lnTo>
                <a:lnTo>
                  <a:pt x="633" y="174"/>
                </a:lnTo>
                <a:lnTo>
                  <a:pt x="633" y="175"/>
                </a:lnTo>
                <a:lnTo>
                  <a:pt x="632" y="179"/>
                </a:lnTo>
                <a:lnTo>
                  <a:pt x="632" y="180"/>
                </a:lnTo>
                <a:lnTo>
                  <a:pt x="631" y="181"/>
                </a:lnTo>
                <a:lnTo>
                  <a:pt x="631" y="182"/>
                </a:lnTo>
                <a:lnTo>
                  <a:pt x="630" y="183"/>
                </a:lnTo>
                <a:lnTo>
                  <a:pt x="629" y="184"/>
                </a:lnTo>
                <a:lnTo>
                  <a:pt x="627" y="187"/>
                </a:lnTo>
                <a:lnTo>
                  <a:pt x="626" y="188"/>
                </a:lnTo>
                <a:lnTo>
                  <a:pt x="625" y="189"/>
                </a:lnTo>
                <a:lnTo>
                  <a:pt x="624" y="190"/>
                </a:lnTo>
                <a:lnTo>
                  <a:pt x="624" y="191"/>
                </a:lnTo>
                <a:lnTo>
                  <a:pt x="623" y="193"/>
                </a:lnTo>
                <a:lnTo>
                  <a:pt x="622" y="194"/>
                </a:lnTo>
                <a:lnTo>
                  <a:pt x="622" y="196"/>
                </a:lnTo>
                <a:lnTo>
                  <a:pt x="621" y="198"/>
                </a:lnTo>
                <a:lnTo>
                  <a:pt x="620" y="200"/>
                </a:lnTo>
                <a:lnTo>
                  <a:pt x="620" y="202"/>
                </a:lnTo>
                <a:lnTo>
                  <a:pt x="620" y="203"/>
                </a:lnTo>
                <a:lnTo>
                  <a:pt x="620" y="204"/>
                </a:lnTo>
                <a:lnTo>
                  <a:pt x="620" y="207"/>
                </a:lnTo>
                <a:lnTo>
                  <a:pt x="620" y="208"/>
                </a:lnTo>
                <a:lnTo>
                  <a:pt x="619" y="208"/>
                </a:lnTo>
                <a:lnTo>
                  <a:pt x="619" y="209"/>
                </a:lnTo>
                <a:lnTo>
                  <a:pt x="618" y="209"/>
                </a:lnTo>
                <a:lnTo>
                  <a:pt x="618" y="210"/>
                </a:lnTo>
                <a:lnTo>
                  <a:pt x="618" y="210"/>
                </a:lnTo>
                <a:lnTo>
                  <a:pt x="616" y="211"/>
                </a:lnTo>
                <a:lnTo>
                  <a:pt x="615" y="211"/>
                </a:lnTo>
                <a:lnTo>
                  <a:pt x="614" y="212"/>
                </a:lnTo>
                <a:lnTo>
                  <a:pt x="611" y="215"/>
                </a:lnTo>
                <a:lnTo>
                  <a:pt x="606" y="219"/>
                </a:lnTo>
                <a:lnTo>
                  <a:pt x="605" y="220"/>
                </a:lnTo>
                <a:lnTo>
                  <a:pt x="604" y="221"/>
                </a:lnTo>
                <a:lnTo>
                  <a:pt x="603" y="222"/>
                </a:lnTo>
                <a:lnTo>
                  <a:pt x="602" y="223"/>
                </a:lnTo>
                <a:lnTo>
                  <a:pt x="601" y="224"/>
                </a:lnTo>
                <a:lnTo>
                  <a:pt x="601" y="225"/>
                </a:lnTo>
                <a:lnTo>
                  <a:pt x="600" y="227"/>
                </a:lnTo>
                <a:lnTo>
                  <a:pt x="599" y="229"/>
                </a:lnTo>
                <a:lnTo>
                  <a:pt x="599" y="231"/>
                </a:lnTo>
                <a:lnTo>
                  <a:pt x="598" y="232"/>
                </a:lnTo>
                <a:lnTo>
                  <a:pt x="598" y="237"/>
                </a:lnTo>
                <a:lnTo>
                  <a:pt x="597" y="238"/>
                </a:lnTo>
                <a:lnTo>
                  <a:pt x="597" y="239"/>
                </a:lnTo>
                <a:lnTo>
                  <a:pt x="597" y="241"/>
                </a:lnTo>
                <a:lnTo>
                  <a:pt x="596" y="242"/>
                </a:lnTo>
                <a:lnTo>
                  <a:pt x="592" y="247"/>
                </a:lnTo>
                <a:lnTo>
                  <a:pt x="591" y="249"/>
                </a:lnTo>
                <a:lnTo>
                  <a:pt x="591" y="250"/>
                </a:lnTo>
                <a:lnTo>
                  <a:pt x="590" y="251"/>
                </a:lnTo>
                <a:lnTo>
                  <a:pt x="590" y="252"/>
                </a:lnTo>
                <a:lnTo>
                  <a:pt x="590" y="253"/>
                </a:lnTo>
                <a:lnTo>
                  <a:pt x="589" y="255"/>
                </a:lnTo>
                <a:lnTo>
                  <a:pt x="589" y="256"/>
                </a:lnTo>
                <a:lnTo>
                  <a:pt x="589" y="257"/>
                </a:lnTo>
                <a:lnTo>
                  <a:pt x="589" y="258"/>
                </a:lnTo>
                <a:lnTo>
                  <a:pt x="590" y="259"/>
                </a:lnTo>
                <a:lnTo>
                  <a:pt x="590" y="260"/>
                </a:lnTo>
                <a:lnTo>
                  <a:pt x="591" y="263"/>
                </a:lnTo>
                <a:lnTo>
                  <a:pt x="592" y="263"/>
                </a:lnTo>
                <a:lnTo>
                  <a:pt x="593" y="265"/>
                </a:lnTo>
                <a:lnTo>
                  <a:pt x="594" y="269"/>
                </a:lnTo>
                <a:lnTo>
                  <a:pt x="594" y="271"/>
                </a:lnTo>
                <a:lnTo>
                  <a:pt x="595" y="273"/>
                </a:lnTo>
                <a:lnTo>
                  <a:pt x="595" y="277"/>
                </a:lnTo>
                <a:lnTo>
                  <a:pt x="596" y="279"/>
                </a:lnTo>
                <a:lnTo>
                  <a:pt x="596" y="280"/>
                </a:lnTo>
                <a:lnTo>
                  <a:pt x="597" y="283"/>
                </a:lnTo>
                <a:lnTo>
                  <a:pt x="598" y="285"/>
                </a:lnTo>
                <a:lnTo>
                  <a:pt x="601" y="290"/>
                </a:lnTo>
                <a:lnTo>
                  <a:pt x="603" y="296"/>
                </a:lnTo>
                <a:lnTo>
                  <a:pt x="604" y="298"/>
                </a:lnTo>
                <a:lnTo>
                  <a:pt x="605" y="300"/>
                </a:lnTo>
                <a:lnTo>
                  <a:pt x="607" y="302"/>
                </a:lnTo>
                <a:lnTo>
                  <a:pt x="608" y="304"/>
                </a:lnTo>
                <a:lnTo>
                  <a:pt x="610" y="306"/>
                </a:lnTo>
                <a:lnTo>
                  <a:pt x="610" y="307"/>
                </a:lnTo>
                <a:lnTo>
                  <a:pt x="612" y="310"/>
                </a:lnTo>
                <a:lnTo>
                  <a:pt x="613" y="313"/>
                </a:lnTo>
                <a:lnTo>
                  <a:pt x="614" y="315"/>
                </a:lnTo>
                <a:lnTo>
                  <a:pt x="615" y="317"/>
                </a:lnTo>
                <a:lnTo>
                  <a:pt x="618" y="325"/>
                </a:lnTo>
                <a:lnTo>
                  <a:pt x="619" y="327"/>
                </a:lnTo>
                <a:lnTo>
                  <a:pt x="619" y="328"/>
                </a:lnTo>
                <a:lnTo>
                  <a:pt x="623" y="335"/>
                </a:lnTo>
                <a:lnTo>
                  <a:pt x="626" y="340"/>
                </a:lnTo>
                <a:lnTo>
                  <a:pt x="627" y="341"/>
                </a:lnTo>
                <a:lnTo>
                  <a:pt x="627" y="342"/>
                </a:lnTo>
                <a:lnTo>
                  <a:pt x="628" y="344"/>
                </a:lnTo>
                <a:lnTo>
                  <a:pt x="629" y="344"/>
                </a:lnTo>
                <a:lnTo>
                  <a:pt x="631" y="345"/>
                </a:lnTo>
                <a:lnTo>
                  <a:pt x="634" y="347"/>
                </a:lnTo>
                <a:lnTo>
                  <a:pt x="636" y="348"/>
                </a:lnTo>
                <a:lnTo>
                  <a:pt x="638" y="350"/>
                </a:lnTo>
                <a:lnTo>
                  <a:pt x="639" y="351"/>
                </a:lnTo>
                <a:lnTo>
                  <a:pt x="640" y="352"/>
                </a:lnTo>
                <a:lnTo>
                  <a:pt x="641" y="354"/>
                </a:lnTo>
                <a:lnTo>
                  <a:pt x="642" y="355"/>
                </a:lnTo>
                <a:lnTo>
                  <a:pt x="643" y="356"/>
                </a:lnTo>
                <a:lnTo>
                  <a:pt x="644" y="358"/>
                </a:lnTo>
                <a:lnTo>
                  <a:pt x="645" y="360"/>
                </a:lnTo>
                <a:lnTo>
                  <a:pt x="645" y="360"/>
                </a:lnTo>
                <a:lnTo>
                  <a:pt x="645" y="361"/>
                </a:lnTo>
                <a:lnTo>
                  <a:pt x="645" y="361"/>
                </a:lnTo>
                <a:lnTo>
                  <a:pt x="645" y="361"/>
                </a:lnTo>
                <a:lnTo>
                  <a:pt x="645" y="361"/>
                </a:lnTo>
                <a:lnTo>
                  <a:pt x="644" y="360"/>
                </a:lnTo>
                <a:lnTo>
                  <a:pt x="643" y="361"/>
                </a:lnTo>
                <a:lnTo>
                  <a:pt x="643" y="361"/>
                </a:lnTo>
                <a:lnTo>
                  <a:pt x="642" y="361"/>
                </a:lnTo>
                <a:lnTo>
                  <a:pt x="641" y="362"/>
                </a:lnTo>
                <a:lnTo>
                  <a:pt x="641" y="362"/>
                </a:lnTo>
                <a:lnTo>
                  <a:pt x="640" y="363"/>
                </a:lnTo>
                <a:lnTo>
                  <a:pt x="639" y="364"/>
                </a:lnTo>
                <a:lnTo>
                  <a:pt x="638" y="365"/>
                </a:lnTo>
                <a:lnTo>
                  <a:pt x="637" y="366"/>
                </a:lnTo>
                <a:lnTo>
                  <a:pt x="637" y="367"/>
                </a:lnTo>
                <a:lnTo>
                  <a:pt x="637" y="368"/>
                </a:lnTo>
                <a:lnTo>
                  <a:pt x="637" y="369"/>
                </a:lnTo>
                <a:lnTo>
                  <a:pt x="636" y="370"/>
                </a:lnTo>
                <a:lnTo>
                  <a:pt x="636" y="371"/>
                </a:lnTo>
                <a:lnTo>
                  <a:pt x="636" y="372"/>
                </a:lnTo>
                <a:lnTo>
                  <a:pt x="637" y="374"/>
                </a:lnTo>
                <a:lnTo>
                  <a:pt x="638" y="378"/>
                </a:lnTo>
                <a:lnTo>
                  <a:pt x="638" y="381"/>
                </a:lnTo>
                <a:lnTo>
                  <a:pt x="638" y="383"/>
                </a:lnTo>
                <a:lnTo>
                  <a:pt x="639" y="387"/>
                </a:lnTo>
                <a:lnTo>
                  <a:pt x="639" y="388"/>
                </a:lnTo>
                <a:lnTo>
                  <a:pt x="639" y="389"/>
                </a:lnTo>
                <a:lnTo>
                  <a:pt x="638" y="390"/>
                </a:lnTo>
                <a:lnTo>
                  <a:pt x="638" y="391"/>
                </a:lnTo>
                <a:lnTo>
                  <a:pt x="638" y="392"/>
                </a:lnTo>
                <a:lnTo>
                  <a:pt x="637" y="393"/>
                </a:lnTo>
                <a:lnTo>
                  <a:pt x="637" y="394"/>
                </a:lnTo>
                <a:lnTo>
                  <a:pt x="637" y="394"/>
                </a:lnTo>
                <a:lnTo>
                  <a:pt x="636" y="395"/>
                </a:lnTo>
                <a:lnTo>
                  <a:pt x="636" y="395"/>
                </a:lnTo>
                <a:lnTo>
                  <a:pt x="635" y="395"/>
                </a:lnTo>
                <a:lnTo>
                  <a:pt x="634" y="396"/>
                </a:lnTo>
                <a:lnTo>
                  <a:pt x="631" y="397"/>
                </a:lnTo>
                <a:lnTo>
                  <a:pt x="627" y="398"/>
                </a:lnTo>
                <a:lnTo>
                  <a:pt x="623" y="399"/>
                </a:lnTo>
                <a:lnTo>
                  <a:pt x="622" y="399"/>
                </a:lnTo>
                <a:lnTo>
                  <a:pt x="621" y="400"/>
                </a:lnTo>
                <a:lnTo>
                  <a:pt x="621" y="400"/>
                </a:lnTo>
                <a:lnTo>
                  <a:pt x="620" y="401"/>
                </a:lnTo>
                <a:lnTo>
                  <a:pt x="618" y="405"/>
                </a:lnTo>
                <a:lnTo>
                  <a:pt x="616" y="409"/>
                </a:lnTo>
                <a:lnTo>
                  <a:pt x="616" y="409"/>
                </a:lnTo>
                <a:lnTo>
                  <a:pt x="616" y="411"/>
                </a:lnTo>
                <a:lnTo>
                  <a:pt x="616" y="412"/>
                </a:lnTo>
                <a:lnTo>
                  <a:pt x="616" y="412"/>
                </a:lnTo>
                <a:lnTo>
                  <a:pt x="615" y="412"/>
                </a:lnTo>
                <a:lnTo>
                  <a:pt x="615" y="413"/>
                </a:lnTo>
                <a:lnTo>
                  <a:pt x="615" y="413"/>
                </a:lnTo>
                <a:lnTo>
                  <a:pt x="614" y="413"/>
                </a:lnTo>
                <a:lnTo>
                  <a:pt x="613" y="413"/>
                </a:lnTo>
                <a:lnTo>
                  <a:pt x="612" y="413"/>
                </a:lnTo>
                <a:lnTo>
                  <a:pt x="610" y="413"/>
                </a:lnTo>
                <a:lnTo>
                  <a:pt x="609" y="412"/>
                </a:lnTo>
                <a:lnTo>
                  <a:pt x="607" y="412"/>
                </a:lnTo>
                <a:lnTo>
                  <a:pt x="602" y="410"/>
                </a:lnTo>
                <a:lnTo>
                  <a:pt x="601" y="410"/>
                </a:lnTo>
                <a:lnTo>
                  <a:pt x="600" y="410"/>
                </a:lnTo>
                <a:lnTo>
                  <a:pt x="600" y="410"/>
                </a:lnTo>
                <a:lnTo>
                  <a:pt x="599" y="410"/>
                </a:lnTo>
                <a:lnTo>
                  <a:pt x="598" y="410"/>
                </a:lnTo>
                <a:lnTo>
                  <a:pt x="598" y="410"/>
                </a:lnTo>
                <a:lnTo>
                  <a:pt x="597" y="411"/>
                </a:lnTo>
                <a:lnTo>
                  <a:pt x="596" y="411"/>
                </a:lnTo>
                <a:lnTo>
                  <a:pt x="596" y="411"/>
                </a:lnTo>
                <a:lnTo>
                  <a:pt x="596" y="412"/>
                </a:lnTo>
                <a:lnTo>
                  <a:pt x="596" y="412"/>
                </a:lnTo>
                <a:lnTo>
                  <a:pt x="596" y="413"/>
                </a:lnTo>
                <a:lnTo>
                  <a:pt x="596" y="417"/>
                </a:lnTo>
                <a:lnTo>
                  <a:pt x="596" y="420"/>
                </a:lnTo>
                <a:lnTo>
                  <a:pt x="596" y="421"/>
                </a:lnTo>
                <a:lnTo>
                  <a:pt x="596" y="422"/>
                </a:lnTo>
                <a:lnTo>
                  <a:pt x="596" y="424"/>
                </a:lnTo>
                <a:lnTo>
                  <a:pt x="596" y="426"/>
                </a:lnTo>
                <a:lnTo>
                  <a:pt x="596" y="427"/>
                </a:lnTo>
                <a:lnTo>
                  <a:pt x="597" y="428"/>
                </a:lnTo>
                <a:lnTo>
                  <a:pt x="598" y="432"/>
                </a:lnTo>
                <a:lnTo>
                  <a:pt x="598" y="434"/>
                </a:lnTo>
                <a:lnTo>
                  <a:pt x="598" y="435"/>
                </a:lnTo>
                <a:lnTo>
                  <a:pt x="598" y="437"/>
                </a:lnTo>
                <a:lnTo>
                  <a:pt x="598" y="439"/>
                </a:lnTo>
                <a:lnTo>
                  <a:pt x="598" y="440"/>
                </a:lnTo>
                <a:lnTo>
                  <a:pt x="598" y="442"/>
                </a:lnTo>
                <a:lnTo>
                  <a:pt x="598" y="443"/>
                </a:lnTo>
                <a:lnTo>
                  <a:pt x="597" y="447"/>
                </a:lnTo>
                <a:lnTo>
                  <a:pt x="596" y="453"/>
                </a:lnTo>
                <a:lnTo>
                  <a:pt x="596" y="454"/>
                </a:lnTo>
                <a:lnTo>
                  <a:pt x="596" y="455"/>
                </a:lnTo>
                <a:lnTo>
                  <a:pt x="595" y="456"/>
                </a:lnTo>
                <a:lnTo>
                  <a:pt x="594" y="458"/>
                </a:lnTo>
                <a:lnTo>
                  <a:pt x="594" y="458"/>
                </a:lnTo>
                <a:lnTo>
                  <a:pt x="593" y="459"/>
                </a:lnTo>
                <a:lnTo>
                  <a:pt x="593" y="459"/>
                </a:lnTo>
                <a:lnTo>
                  <a:pt x="592" y="460"/>
                </a:lnTo>
                <a:lnTo>
                  <a:pt x="591" y="460"/>
                </a:lnTo>
                <a:lnTo>
                  <a:pt x="590" y="460"/>
                </a:lnTo>
                <a:lnTo>
                  <a:pt x="589" y="461"/>
                </a:lnTo>
                <a:lnTo>
                  <a:pt x="588" y="461"/>
                </a:lnTo>
                <a:lnTo>
                  <a:pt x="587" y="460"/>
                </a:lnTo>
                <a:lnTo>
                  <a:pt x="583" y="460"/>
                </a:lnTo>
                <a:lnTo>
                  <a:pt x="581" y="459"/>
                </a:lnTo>
                <a:lnTo>
                  <a:pt x="580" y="459"/>
                </a:lnTo>
                <a:lnTo>
                  <a:pt x="578" y="459"/>
                </a:lnTo>
                <a:lnTo>
                  <a:pt x="572" y="460"/>
                </a:lnTo>
                <a:lnTo>
                  <a:pt x="569" y="460"/>
                </a:lnTo>
                <a:lnTo>
                  <a:pt x="560" y="462"/>
                </a:lnTo>
                <a:lnTo>
                  <a:pt x="558" y="462"/>
                </a:lnTo>
                <a:lnTo>
                  <a:pt x="557" y="462"/>
                </a:lnTo>
                <a:lnTo>
                  <a:pt x="556" y="463"/>
                </a:lnTo>
                <a:lnTo>
                  <a:pt x="555" y="463"/>
                </a:lnTo>
                <a:lnTo>
                  <a:pt x="554" y="464"/>
                </a:lnTo>
                <a:lnTo>
                  <a:pt x="553" y="465"/>
                </a:lnTo>
                <a:lnTo>
                  <a:pt x="550" y="468"/>
                </a:lnTo>
                <a:lnTo>
                  <a:pt x="549" y="469"/>
                </a:lnTo>
                <a:lnTo>
                  <a:pt x="548" y="470"/>
                </a:lnTo>
                <a:lnTo>
                  <a:pt x="546" y="471"/>
                </a:lnTo>
                <a:lnTo>
                  <a:pt x="546" y="471"/>
                </a:lnTo>
                <a:lnTo>
                  <a:pt x="545" y="472"/>
                </a:lnTo>
                <a:lnTo>
                  <a:pt x="544" y="472"/>
                </a:lnTo>
                <a:lnTo>
                  <a:pt x="543" y="472"/>
                </a:lnTo>
                <a:lnTo>
                  <a:pt x="542" y="472"/>
                </a:lnTo>
                <a:lnTo>
                  <a:pt x="540" y="472"/>
                </a:lnTo>
                <a:lnTo>
                  <a:pt x="538" y="471"/>
                </a:lnTo>
                <a:lnTo>
                  <a:pt x="533" y="470"/>
                </a:lnTo>
                <a:lnTo>
                  <a:pt x="528" y="470"/>
                </a:lnTo>
                <a:lnTo>
                  <a:pt x="526" y="469"/>
                </a:lnTo>
                <a:lnTo>
                  <a:pt x="522" y="468"/>
                </a:lnTo>
                <a:lnTo>
                  <a:pt x="521" y="468"/>
                </a:lnTo>
                <a:lnTo>
                  <a:pt x="520" y="468"/>
                </a:lnTo>
                <a:lnTo>
                  <a:pt x="519" y="468"/>
                </a:lnTo>
                <a:lnTo>
                  <a:pt x="518" y="468"/>
                </a:lnTo>
                <a:lnTo>
                  <a:pt x="517" y="469"/>
                </a:lnTo>
                <a:lnTo>
                  <a:pt x="515" y="470"/>
                </a:lnTo>
                <a:lnTo>
                  <a:pt x="513" y="470"/>
                </a:lnTo>
                <a:lnTo>
                  <a:pt x="510" y="471"/>
                </a:lnTo>
                <a:lnTo>
                  <a:pt x="507" y="472"/>
                </a:lnTo>
                <a:lnTo>
                  <a:pt x="504" y="472"/>
                </a:lnTo>
                <a:lnTo>
                  <a:pt x="501" y="472"/>
                </a:lnTo>
                <a:lnTo>
                  <a:pt x="498" y="472"/>
                </a:lnTo>
                <a:lnTo>
                  <a:pt x="494" y="472"/>
                </a:lnTo>
                <a:lnTo>
                  <a:pt x="491" y="472"/>
                </a:lnTo>
                <a:lnTo>
                  <a:pt x="482" y="471"/>
                </a:lnTo>
                <a:lnTo>
                  <a:pt x="479" y="470"/>
                </a:lnTo>
                <a:lnTo>
                  <a:pt x="477" y="470"/>
                </a:lnTo>
                <a:lnTo>
                  <a:pt x="473" y="469"/>
                </a:lnTo>
                <a:lnTo>
                  <a:pt x="467" y="467"/>
                </a:lnTo>
                <a:lnTo>
                  <a:pt x="462" y="466"/>
                </a:lnTo>
                <a:lnTo>
                  <a:pt x="459" y="465"/>
                </a:lnTo>
                <a:lnTo>
                  <a:pt x="457" y="465"/>
                </a:lnTo>
                <a:lnTo>
                  <a:pt x="450" y="464"/>
                </a:lnTo>
                <a:lnTo>
                  <a:pt x="448" y="464"/>
                </a:lnTo>
                <a:lnTo>
                  <a:pt x="447" y="464"/>
                </a:lnTo>
                <a:lnTo>
                  <a:pt x="446" y="465"/>
                </a:lnTo>
                <a:lnTo>
                  <a:pt x="445" y="465"/>
                </a:lnTo>
                <a:lnTo>
                  <a:pt x="444" y="465"/>
                </a:lnTo>
                <a:lnTo>
                  <a:pt x="442" y="466"/>
                </a:lnTo>
                <a:lnTo>
                  <a:pt x="441" y="467"/>
                </a:lnTo>
                <a:lnTo>
                  <a:pt x="440" y="467"/>
                </a:lnTo>
                <a:lnTo>
                  <a:pt x="439" y="468"/>
                </a:lnTo>
                <a:lnTo>
                  <a:pt x="438" y="469"/>
                </a:lnTo>
                <a:lnTo>
                  <a:pt x="437" y="470"/>
                </a:lnTo>
                <a:lnTo>
                  <a:pt x="436" y="472"/>
                </a:lnTo>
                <a:lnTo>
                  <a:pt x="436" y="473"/>
                </a:lnTo>
                <a:lnTo>
                  <a:pt x="436" y="473"/>
                </a:lnTo>
                <a:lnTo>
                  <a:pt x="435" y="474"/>
                </a:lnTo>
                <a:lnTo>
                  <a:pt x="435" y="475"/>
                </a:lnTo>
                <a:lnTo>
                  <a:pt x="435" y="476"/>
                </a:lnTo>
                <a:lnTo>
                  <a:pt x="435" y="478"/>
                </a:lnTo>
                <a:lnTo>
                  <a:pt x="435" y="481"/>
                </a:lnTo>
                <a:lnTo>
                  <a:pt x="435" y="482"/>
                </a:lnTo>
                <a:lnTo>
                  <a:pt x="435" y="484"/>
                </a:lnTo>
                <a:lnTo>
                  <a:pt x="435" y="486"/>
                </a:lnTo>
                <a:lnTo>
                  <a:pt x="435" y="487"/>
                </a:lnTo>
                <a:lnTo>
                  <a:pt x="435" y="488"/>
                </a:lnTo>
                <a:lnTo>
                  <a:pt x="434" y="488"/>
                </a:lnTo>
                <a:lnTo>
                  <a:pt x="434" y="489"/>
                </a:lnTo>
                <a:lnTo>
                  <a:pt x="433" y="489"/>
                </a:lnTo>
                <a:lnTo>
                  <a:pt x="433" y="490"/>
                </a:lnTo>
                <a:lnTo>
                  <a:pt x="432" y="490"/>
                </a:lnTo>
                <a:lnTo>
                  <a:pt x="431" y="490"/>
                </a:lnTo>
                <a:lnTo>
                  <a:pt x="429" y="491"/>
                </a:lnTo>
                <a:lnTo>
                  <a:pt x="427" y="491"/>
                </a:lnTo>
                <a:lnTo>
                  <a:pt x="425" y="491"/>
                </a:lnTo>
                <a:lnTo>
                  <a:pt x="424" y="491"/>
                </a:lnTo>
                <a:lnTo>
                  <a:pt x="423" y="491"/>
                </a:lnTo>
                <a:lnTo>
                  <a:pt x="422" y="492"/>
                </a:lnTo>
                <a:lnTo>
                  <a:pt x="422" y="493"/>
                </a:lnTo>
                <a:lnTo>
                  <a:pt x="422" y="493"/>
                </a:lnTo>
                <a:lnTo>
                  <a:pt x="421" y="495"/>
                </a:lnTo>
                <a:lnTo>
                  <a:pt x="421" y="496"/>
                </a:lnTo>
                <a:lnTo>
                  <a:pt x="420" y="498"/>
                </a:lnTo>
                <a:lnTo>
                  <a:pt x="419" y="499"/>
                </a:lnTo>
                <a:lnTo>
                  <a:pt x="418" y="500"/>
                </a:lnTo>
                <a:lnTo>
                  <a:pt x="417" y="501"/>
                </a:lnTo>
                <a:lnTo>
                  <a:pt x="415" y="503"/>
                </a:lnTo>
                <a:lnTo>
                  <a:pt x="414" y="505"/>
                </a:lnTo>
                <a:lnTo>
                  <a:pt x="413" y="505"/>
                </a:lnTo>
                <a:lnTo>
                  <a:pt x="411" y="506"/>
                </a:lnTo>
                <a:lnTo>
                  <a:pt x="409" y="508"/>
                </a:lnTo>
                <a:lnTo>
                  <a:pt x="407" y="508"/>
                </a:lnTo>
                <a:lnTo>
                  <a:pt x="406" y="509"/>
                </a:lnTo>
                <a:lnTo>
                  <a:pt x="405" y="509"/>
                </a:lnTo>
                <a:lnTo>
                  <a:pt x="400" y="511"/>
                </a:lnTo>
                <a:lnTo>
                  <a:pt x="399" y="511"/>
                </a:lnTo>
                <a:lnTo>
                  <a:pt x="397" y="512"/>
                </a:lnTo>
                <a:lnTo>
                  <a:pt x="395" y="512"/>
                </a:lnTo>
                <a:lnTo>
                  <a:pt x="394" y="513"/>
                </a:lnTo>
                <a:lnTo>
                  <a:pt x="393" y="514"/>
                </a:lnTo>
                <a:lnTo>
                  <a:pt x="392" y="514"/>
                </a:lnTo>
                <a:lnTo>
                  <a:pt x="390" y="516"/>
                </a:lnTo>
                <a:lnTo>
                  <a:pt x="389" y="517"/>
                </a:lnTo>
                <a:lnTo>
                  <a:pt x="388" y="517"/>
                </a:lnTo>
                <a:lnTo>
                  <a:pt x="386" y="520"/>
                </a:lnTo>
                <a:lnTo>
                  <a:pt x="383" y="523"/>
                </a:lnTo>
                <a:lnTo>
                  <a:pt x="382" y="525"/>
                </a:lnTo>
                <a:lnTo>
                  <a:pt x="380" y="526"/>
                </a:lnTo>
                <a:lnTo>
                  <a:pt x="380" y="526"/>
                </a:lnTo>
                <a:lnTo>
                  <a:pt x="379" y="527"/>
                </a:lnTo>
                <a:lnTo>
                  <a:pt x="378" y="527"/>
                </a:lnTo>
                <a:lnTo>
                  <a:pt x="378" y="527"/>
                </a:lnTo>
                <a:lnTo>
                  <a:pt x="376" y="528"/>
                </a:lnTo>
                <a:lnTo>
                  <a:pt x="376" y="528"/>
                </a:lnTo>
                <a:lnTo>
                  <a:pt x="375" y="527"/>
                </a:lnTo>
                <a:lnTo>
                  <a:pt x="374" y="527"/>
                </a:lnTo>
                <a:lnTo>
                  <a:pt x="374" y="527"/>
                </a:lnTo>
                <a:lnTo>
                  <a:pt x="373" y="527"/>
                </a:lnTo>
                <a:lnTo>
                  <a:pt x="372" y="526"/>
                </a:lnTo>
                <a:lnTo>
                  <a:pt x="371" y="525"/>
                </a:lnTo>
                <a:lnTo>
                  <a:pt x="368" y="522"/>
                </a:lnTo>
                <a:lnTo>
                  <a:pt x="367" y="521"/>
                </a:lnTo>
                <a:lnTo>
                  <a:pt x="366" y="521"/>
                </a:lnTo>
                <a:lnTo>
                  <a:pt x="365" y="520"/>
                </a:lnTo>
                <a:lnTo>
                  <a:pt x="363" y="519"/>
                </a:lnTo>
                <a:lnTo>
                  <a:pt x="362" y="519"/>
                </a:lnTo>
                <a:lnTo>
                  <a:pt x="361" y="519"/>
                </a:lnTo>
                <a:lnTo>
                  <a:pt x="360" y="519"/>
                </a:lnTo>
                <a:lnTo>
                  <a:pt x="359" y="520"/>
                </a:lnTo>
                <a:lnTo>
                  <a:pt x="357" y="521"/>
                </a:lnTo>
                <a:lnTo>
                  <a:pt x="356" y="522"/>
                </a:lnTo>
                <a:lnTo>
                  <a:pt x="355" y="523"/>
                </a:lnTo>
                <a:lnTo>
                  <a:pt x="353" y="524"/>
                </a:lnTo>
                <a:lnTo>
                  <a:pt x="349" y="529"/>
                </a:lnTo>
                <a:lnTo>
                  <a:pt x="347" y="530"/>
                </a:lnTo>
                <a:lnTo>
                  <a:pt x="346" y="531"/>
                </a:lnTo>
                <a:lnTo>
                  <a:pt x="344" y="533"/>
                </a:lnTo>
                <a:lnTo>
                  <a:pt x="343" y="533"/>
                </a:lnTo>
                <a:lnTo>
                  <a:pt x="342" y="534"/>
                </a:lnTo>
                <a:lnTo>
                  <a:pt x="342" y="534"/>
                </a:lnTo>
                <a:lnTo>
                  <a:pt x="340" y="534"/>
                </a:lnTo>
                <a:lnTo>
                  <a:pt x="339" y="535"/>
                </a:lnTo>
                <a:lnTo>
                  <a:pt x="338" y="536"/>
                </a:lnTo>
                <a:lnTo>
                  <a:pt x="335" y="538"/>
                </a:lnTo>
                <a:lnTo>
                  <a:pt x="334" y="539"/>
                </a:lnTo>
                <a:lnTo>
                  <a:pt x="332" y="539"/>
                </a:lnTo>
                <a:lnTo>
                  <a:pt x="331" y="540"/>
                </a:lnTo>
                <a:lnTo>
                  <a:pt x="329" y="540"/>
                </a:lnTo>
                <a:lnTo>
                  <a:pt x="328" y="541"/>
                </a:lnTo>
                <a:lnTo>
                  <a:pt x="326" y="541"/>
                </a:lnTo>
                <a:lnTo>
                  <a:pt x="324" y="541"/>
                </a:lnTo>
                <a:lnTo>
                  <a:pt x="317" y="541"/>
                </a:lnTo>
                <a:lnTo>
                  <a:pt x="315" y="541"/>
                </a:lnTo>
                <a:lnTo>
                  <a:pt x="313" y="541"/>
                </a:lnTo>
                <a:lnTo>
                  <a:pt x="312" y="541"/>
                </a:lnTo>
                <a:lnTo>
                  <a:pt x="310" y="541"/>
                </a:lnTo>
                <a:lnTo>
                  <a:pt x="308" y="540"/>
                </a:lnTo>
                <a:lnTo>
                  <a:pt x="306" y="540"/>
                </a:lnTo>
                <a:lnTo>
                  <a:pt x="305" y="539"/>
                </a:lnTo>
                <a:lnTo>
                  <a:pt x="304" y="539"/>
                </a:lnTo>
                <a:lnTo>
                  <a:pt x="303" y="538"/>
                </a:lnTo>
                <a:lnTo>
                  <a:pt x="301" y="537"/>
                </a:lnTo>
                <a:lnTo>
                  <a:pt x="301" y="537"/>
                </a:lnTo>
                <a:lnTo>
                  <a:pt x="300" y="537"/>
                </a:lnTo>
                <a:lnTo>
                  <a:pt x="300" y="537"/>
                </a:lnTo>
                <a:lnTo>
                  <a:pt x="299" y="537"/>
                </a:lnTo>
                <a:lnTo>
                  <a:pt x="299" y="537"/>
                </a:lnTo>
                <a:lnTo>
                  <a:pt x="298" y="537"/>
                </a:lnTo>
                <a:lnTo>
                  <a:pt x="297" y="538"/>
                </a:lnTo>
                <a:lnTo>
                  <a:pt x="296" y="539"/>
                </a:lnTo>
                <a:lnTo>
                  <a:pt x="294" y="540"/>
                </a:lnTo>
                <a:lnTo>
                  <a:pt x="288" y="545"/>
                </a:lnTo>
                <a:lnTo>
                  <a:pt x="285" y="548"/>
                </a:lnTo>
                <a:lnTo>
                  <a:pt x="282" y="551"/>
                </a:lnTo>
                <a:lnTo>
                  <a:pt x="281" y="551"/>
                </a:lnTo>
                <a:lnTo>
                  <a:pt x="280" y="552"/>
                </a:lnTo>
                <a:lnTo>
                  <a:pt x="279" y="554"/>
                </a:lnTo>
                <a:lnTo>
                  <a:pt x="277" y="556"/>
                </a:lnTo>
                <a:lnTo>
                  <a:pt x="276" y="557"/>
                </a:lnTo>
                <a:lnTo>
                  <a:pt x="274" y="558"/>
                </a:lnTo>
                <a:lnTo>
                  <a:pt x="273" y="559"/>
                </a:lnTo>
                <a:lnTo>
                  <a:pt x="272" y="560"/>
                </a:lnTo>
                <a:lnTo>
                  <a:pt x="270" y="561"/>
                </a:lnTo>
                <a:lnTo>
                  <a:pt x="267" y="562"/>
                </a:lnTo>
                <a:lnTo>
                  <a:pt x="265" y="562"/>
                </a:lnTo>
                <a:lnTo>
                  <a:pt x="263" y="563"/>
                </a:lnTo>
                <a:lnTo>
                  <a:pt x="261" y="563"/>
                </a:lnTo>
                <a:lnTo>
                  <a:pt x="259" y="563"/>
                </a:lnTo>
                <a:lnTo>
                  <a:pt x="257" y="563"/>
                </a:lnTo>
                <a:lnTo>
                  <a:pt x="254" y="563"/>
                </a:lnTo>
                <a:lnTo>
                  <a:pt x="252" y="563"/>
                </a:lnTo>
                <a:lnTo>
                  <a:pt x="251" y="563"/>
                </a:lnTo>
                <a:lnTo>
                  <a:pt x="249" y="563"/>
                </a:lnTo>
                <a:lnTo>
                  <a:pt x="247" y="564"/>
                </a:lnTo>
                <a:lnTo>
                  <a:pt x="246" y="564"/>
                </a:lnTo>
                <a:lnTo>
                  <a:pt x="244" y="565"/>
                </a:lnTo>
                <a:lnTo>
                  <a:pt x="243" y="566"/>
                </a:lnTo>
                <a:lnTo>
                  <a:pt x="240" y="568"/>
                </a:lnTo>
                <a:lnTo>
                  <a:pt x="238" y="570"/>
                </a:lnTo>
                <a:lnTo>
                  <a:pt x="237" y="571"/>
                </a:lnTo>
                <a:lnTo>
                  <a:pt x="234" y="573"/>
                </a:lnTo>
                <a:lnTo>
                  <a:pt x="233" y="574"/>
                </a:lnTo>
                <a:lnTo>
                  <a:pt x="231" y="576"/>
                </a:lnTo>
                <a:lnTo>
                  <a:pt x="228" y="578"/>
                </a:lnTo>
                <a:lnTo>
                  <a:pt x="227" y="579"/>
                </a:lnTo>
                <a:lnTo>
                  <a:pt x="226" y="580"/>
                </a:lnTo>
                <a:lnTo>
                  <a:pt x="226" y="580"/>
                </a:lnTo>
                <a:lnTo>
                  <a:pt x="225" y="581"/>
                </a:lnTo>
                <a:lnTo>
                  <a:pt x="225" y="583"/>
                </a:lnTo>
                <a:lnTo>
                  <a:pt x="225" y="584"/>
                </a:lnTo>
                <a:lnTo>
                  <a:pt x="224" y="587"/>
                </a:lnTo>
                <a:lnTo>
                  <a:pt x="224" y="589"/>
                </a:lnTo>
                <a:lnTo>
                  <a:pt x="224" y="590"/>
                </a:lnTo>
                <a:lnTo>
                  <a:pt x="223" y="592"/>
                </a:lnTo>
                <a:lnTo>
                  <a:pt x="223" y="593"/>
                </a:lnTo>
                <a:lnTo>
                  <a:pt x="223" y="594"/>
                </a:lnTo>
                <a:lnTo>
                  <a:pt x="223" y="596"/>
                </a:lnTo>
                <a:lnTo>
                  <a:pt x="223" y="597"/>
                </a:lnTo>
                <a:lnTo>
                  <a:pt x="222" y="599"/>
                </a:lnTo>
                <a:lnTo>
                  <a:pt x="222" y="600"/>
                </a:lnTo>
                <a:lnTo>
                  <a:pt x="222" y="600"/>
                </a:lnTo>
                <a:lnTo>
                  <a:pt x="222" y="600"/>
                </a:lnTo>
                <a:lnTo>
                  <a:pt x="221" y="601"/>
                </a:lnTo>
                <a:lnTo>
                  <a:pt x="221" y="601"/>
                </a:lnTo>
                <a:lnTo>
                  <a:pt x="220" y="602"/>
                </a:lnTo>
                <a:lnTo>
                  <a:pt x="218" y="603"/>
                </a:lnTo>
                <a:lnTo>
                  <a:pt x="217" y="603"/>
                </a:lnTo>
                <a:lnTo>
                  <a:pt x="217" y="604"/>
                </a:lnTo>
                <a:lnTo>
                  <a:pt x="216" y="604"/>
                </a:lnTo>
                <a:lnTo>
                  <a:pt x="216" y="605"/>
                </a:lnTo>
                <a:lnTo>
                  <a:pt x="214" y="609"/>
                </a:lnTo>
                <a:lnTo>
                  <a:pt x="214" y="610"/>
                </a:lnTo>
                <a:lnTo>
                  <a:pt x="213" y="611"/>
                </a:lnTo>
                <a:lnTo>
                  <a:pt x="211" y="613"/>
                </a:lnTo>
                <a:lnTo>
                  <a:pt x="211" y="614"/>
                </a:lnTo>
                <a:lnTo>
                  <a:pt x="210" y="614"/>
                </a:lnTo>
                <a:lnTo>
                  <a:pt x="210" y="615"/>
                </a:lnTo>
                <a:lnTo>
                  <a:pt x="209" y="615"/>
                </a:lnTo>
                <a:lnTo>
                  <a:pt x="208" y="615"/>
                </a:lnTo>
                <a:lnTo>
                  <a:pt x="207" y="616"/>
                </a:lnTo>
                <a:lnTo>
                  <a:pt x="206" y="616"/>
                </a:lnTo>
                <a:lnTo>
                  <a:pt x="203" y="616"/>
                </a:lnTo>
                <a:lnTo>
                  <a:pt x="201" y="616"/>
                </a:lnTo>
                <a:lnTo>
                  <a:pt x="200" y="617"/>
                </a:lnTo>
                <a:lnTo>
                  <a:pt x="199" y="617"/>
                </a:lnTo>
                <a:lnTo>
                  <a:pt x="198" y="617"/>
                </a:lnTo>
                <a:lnTo>
                  <a:pt x="197" y="618"/>
                </a:lnTo>
                <a:lnTo>
                  <a:pt x="195" y="619"/>
                </a:lnTo>
                <a:lnTo>
                  <a:pt x="194" y="620"/>
                </a:lnTo>
                <a:lnTo>
                  <a:pt x="192" y="622"/>
                </a:lnTo>
                <a:lnTo>
                  <a:pt x="190" y="623"/>
                </a:lnTo>
                <a:lnTo>
                  <a:pt x="190" y="624"/>
                </a:lnTo>
                <a:lnTo>
                  <a:pt x="189" y="625"/>
                </a:lnTo>
                <a:lnTo>
                  <a:pt x="189" y="626"/>
                </a:lnTo>
                <a:lnTo>
                  <a:pt x="188" y="627"/>
                </a:lnTo>
                <a:lnTo>
                  <a:pt x="189" y="627"/>
                </a:lnTo>
                <a:lnTo>
                  <a:pt x="188" y="628"/>
                </a:lnTo>
                <a:lnTo>
                  <a:pt x="187" y="629"/>
                </a:lnTo>
                <a:lnTo>
                  <a:pt x="186" y="630"/>
                </a:lnTo>
                <a:lnTo>
                  <a:pt x="185" y="631"/>
                </a:lnTo>
                <a:lnTo>
                  <a:pt x="183" y="632"/>
                </a:lnTo>
                <a:lnTo>
                  <a:pt x="182" y="632"/>
                </a:lnTo>
                <a:lnTo>
                  <a:pt x="181" y="632"/>
                </a:lnTo>
                <a:lnTo>
                  <a:pt x="178" y="633"/>
                </a:lnTo>
                <a:lnTo>
                  <a:pt x="177" y="633"/>
                </a:lnTo>
                <a:lnTo>
                  <a:pt x="176" y="633"/>
                </a:lnTo>
                <a:lnTo>
                  <a:pt x="176" y="633"/>
                </a:lnTo>
                <a:lnTo>
                  <a:pt x="175" y="633"/>
                </a:lnTo>
                <a:lnTo>
                  <a:pt x="174" y="633"/>
                </a:lnTo>
                <a:lnTo>
                  <a:pt x="174" y="632"/>
                </a:lnTo>
                <a:lnTo>
                  <a:pt x="174" y="632"/>
                </a:lnTo>
                <a:lnTo>
                  <a:pt x="173" y="631"/>
                </a:lnTo>
                <a:lnTo>
                  <a:pt x="172" y="628"/>
                </a:lnTo>
                <a:lnTo>
                  <a:pt x="172" y="627"/>
                </a:lnTo>
                <a:lnTo>
                  <a:pt x="171" y="625"/>
                </a:lnTo>
                <a:lnTo>
                  <a:pt x="169" y="623"/>
                </a:lnTo>
                <a:lnTo>
                  <a:pt x="167" y="621"/>
                </a:lnTo>
                <a:lnTo>
                  <a:pt x="167" y="619"/>
                </a:lnTo>
                <a:lnTo>
                  <a:pt x="166" y="619"/>
                </a:lnTo>
                <a:lnTo>
                  <a:pt x="166" y="619"/>
                </a:lnTo>
                <a:lnTo>
                  <a:pt x="165" y="619"/>
                </a:lnTo>
                <a:lnTo>
                  <a:pt x="164" y="619"/>
                </a:lnTo>
                <a:lnTo>
                  <a:pt x="163" y="620"/>
                </a:lnTo>
                <a:lnTo>
                  <a:pt x="163" y="620"/>
                </a:lnTo>
                <a:lnTo>
                  <a:pt x="162" y="621"/>
                </a:lnTo>
                <a:lnTo>
                  <a:pt x="160" y="623"/>
                </a:lnTo>
                <a:lnTo>
                  <a:pt x="159" y="624"/>
                </a:lnTo>
                <a:lnTo>
                  <a:pt x="159" y="625"/>
                </a:lnTo>
                <a:lnTo>
                  <a:pt x="158" y="625"/>
                </a:lnTo>
                <a:lnTo>
                  <a:pt x="158" y="625"/>
                </a:lnTo>
                <a:lnTo>
                  <a:pt x="157" y="625"/>
                </a:lnTo>
                <a:lnTo>
                  <a:pt x="156" y="625"/>
                </a:lnTo>
                <a:lnTo>
                  <a:pt x="156" y="625"/>
                </a:lnTo>
                <a:lnTo>
                  <a:pt x="155" y="624"/>
                </a:lnTo>
                <a:lnTo>
                  <a:pt x="155" y="624"/>
                </a:lnTo>
                <a:lnTo>
                  <a:pt x="154" y="622"/>
                </a:lnTo>
                <a:lnTo>
                  <a:pt x="154" y="621"/>
                </a:lnTo>
                <a:lnTo>
                  <a:pt x="154" y="620"/>
                </a:lnTo>
                <a:lnTo>
                  <a:pt x="154" y="618"/>
                </a:lnTo>
                <a:lnTo>
                  <a:pt x="154" y="618"/>
                </a:lnTo>
                <a:lnTo>
                  <a:pt x="154" y="618"/>
                </a:lnTo>
                <a:lnTo>
                  <a:pt x="154" y="617"/>
                </a:lnTo>
                <a:lnTo>
                  <a:pt x="153" y="617"/>
                </a:lnTo>
                <a:lnTo>
                  <a:pt x="153" y="617"/>
                </a:lnTo>
                <a:lnTo>
                  <a:pt x="153" y="618"/>
                </a:lnTo>
                <a:lnTo>
                  <a:pt x="153" y="618"/>
                </a:lnTo>
                <a:lnTo>
                  <a:pt x="152" y="618"/>
                </a:lnTo>
                <a:lnTo>
                  <a:pt x="152" y="619"/>
                </a:lnTo>
                <a:lnTo>
                  <a:pt x="149" y="619"/>
                </a:lnTo>
                <a:lnTo>
                  <a:pt x="147" y="619"/>
                </a:lnTo>
                <a:lnTo>
                  <a:pt x="146" y="619"/>
                </a:lnTo>
                <a:lnTo>
                  <a:pt x="146" y="619"/>
                </a:lnTo>
                <a:lnTo>
                  <a:pt x="146" y="619"/>
                </a:lnTo>
                <a:lnTo>
                  <a:pt x="145" y="619"/>
                </a:lnTo>
                <a:lnTo>
                  <a:pt x="145" y="619"/>
                </a:lnTo>
                <a:lnTo>
                  <a:pt x="144" y="620"/>
                </a:lnTo>
                <a:lnTo>
                  <a:pt x="144" y="619"/>
                </a:lnTo>
                <a:lnTo>
                  <a:pt x="144" y="619"/>
                </a:lnTo>
                <a:lnTo>
                  <a:pt x="143" y="617"/>
                </a:lnTo>
                <a:lnTo>
                  <a:pt x="142" y="615"/>
                </a:lnTo>
                <a:lnTo>
                  <a:pt x="142" y="614"/>
                </a:lnTo>
                <a:lnTo>
                  <a:pt x="141" y="613"/>
                </a:lnTo>
                <a:lnTo>
                  <a:pt x="140" y="611"/>
                </a:lnTo>
                <a:lnTo>
                  <a:pt x="137" y="607"/>
                </a:lnTo>
                <a:lnTo>
                  <a:pt x="136" y="606"/>
                </a:lnTo>
                <a:lnTo>
                  <a:pt x="135" y="605"/>
                </a:lnTo>
                <a:lnTo>
                  <a:pt x="134" y="604"/>
                </a:lnTo>
                <a:lnTo>
                  <a:pt x="133" y="604"/>
                </a:lnTo>
                <a:lnTo>
                  <a:pt x="131" y="603"/>
                </a:lnTo>
                <a:lnTo>
                  <a:pt x="130" y="602"/>
                </a:lnTo>
                <a:lnTo>
                  <a:pt x="129" y="602"/>
                </a:lnTo>
                <a:lnTo>
                  <a:pt x="128" y="602"/>
                </a:lnTo>
                <a:lnTo>
                  <a:pt x="123" y="601"/>
                </a:lnTo>
                <a:lnTo>
                  <a:pt x="122" y="600"/>
                </a:lnTo>
                <a:lnTo>
                  <a:pt x="121" y="600"/>
                </a:lnTo>
                <a:lnTo>
                  <a:pt x="120" y="599"/>
                </a:lnTo>
                <a:lnTo>
                  <a:pt x="119" y="598"/>
                </a:lnTo>
                <a:lnTo>
                  <a:pt x="118" y="598"/>
                </a:lnTo>
                <a:lnTo>
                  <a:pt x="118" y="597"/>
                </a:lnTo>
                <a:lnTo>
                  <a:pt x="118" y="597"/>
                </a:lnTo>
                <a:lnTo>
                  <a:pt x="118" y="597"/>
                </a:lnTo>
                <a:lnTo>
                  <a:pt x="118" y="596"/>
                </a:lnTo>
                <a:lnTo>
                  <a:pt x="118" y="595"/>
                </a:lnTo>
                <a:lnTo>
                  <a:pt x="119" y="594"/>
                </a:lnTo>
                <a:lnTo>
                  <a:pt x="119" y="593"/>
                </a:lnTo>
                <a:lnTo>
                  <a:pt x="120" y="593"/>
                </a:lnTo>
                <a:lnTo>
                  <a:pt x="120" y="592"/>
                </a:lnTo>
                <a:lnTo>
                  <a:pt x="121" y="592"/>
                </a:lnTo>
                <a:lnTo>
                  <a:pt x="122" y="592"/>
                </a:lnTo>
                <a:lnTo>
                  <a:pt x="123" y="591"/>
                </a:lnTo>
                <a:lnTo>
                  <a:pt x="124" y="591"/>
                </a:lnTo>
                <a:lnTo>
                  <a:pt x="125" y="591"/>
                </a:lnTo>
                <a:lnTo>
                  <a:pt x="126" y="591"/>
                </a:lnTo>
                <a:lnTo>
                  <a:pt x="129" y="591"/>
                </a:lnTo>
                <a:lnTo>
                  <a:pt x="132" y="592"/>
                </a:lnTo>
                <a:lnTo>
                  <a:pt x="133" y="592"/>
                </a:lnTo>
                <a:lnTo>
                  <a:pt x="133" y="592"/>
                </a:lnTo>
                <a:lnTo>
                  <a:pt x="134" y="592"/>
                </a:lnTo>
                <a:lnTo>
                  <a:pt x="134" y="591"/>
                </a:lnTo>
                <a:lnTo>
                  <a:pt x="134" y="591"/>
                </a:lnTo>
                <a:lnTo>
                  <a:pt x="135" y="591"/>
                </a:lnTo>
                <a:lnTo>
                  <a:pt x="135" y="590"/>
                </a:lnTo>
                <a:lnTo>
                  <a:pt x="135" y="590"/>
                </a:lnTo>
                <a:lnTo>
                  <a:pt x="135" y="589"/>
                </a:lnTo>
                <a:lnTo>
                  <a:pt x="135" y="587"/>
                </a:lnTo>
                <a:lnTo>
                  <a:pt x="134" y="585"/>
                </a:lnTo>
                <a:lnTo>
                  <a:pt x="134" y="584"/>
                </a:lnTo>
                <a:lnTo>
                  <a:pt x="134" y="583"/>
                </a:lnTo>
                <a:lnTo>
                  <a:pt x="134" y="582"/>
                </a:lnTo>
                <a:lnTo>
                  <a:pt x="134" y="582"/>
                </a:lnTo>
                <a:lnTo>
                  <a:pt x="135" y="580"/>
                </a:lnTo>
                <a:lnTo>
                  <a:pt x="136" y="579"/>
                </a:lnTo>
                <a:lnTo>
                  <a:pt x="136" y="578"/>
                </a:lnTo>
                <a:lnTo>
                  <a:pt x="136" y="577"/>
                </a:lnTo>
                <a:lnTo>
                  <a:pt x="136" y="577"/>
                </a:lnTo>
                <a:lnTo>
                  <a:pt x="136" y="576"/>
                </a:lnTo>
                <a:lnTo>
                  <a:pt x="136" y="575"/>
                </a:lnTo>
                <a:lnTo>
                  <a:pt x="136" y="574"/>
                </a:lnTo>
                <a:lnTo>
                  <a:pt x="136" y="572"/>
                </a:lnTo>
                <a:lnTo>
                  <a:pt x="135" y="568"/>
                </a:lnTo>
                <a:lnTo>
                  <a:pt x="134" y="566"/>
                </a:lnTo>
                <a:lnTo>
                  <a:pt x="133" y="563"/>
                </a:lnTo>
                <a:lnTo>
                  <a:pt x="131" y="558"/>
                </a:lnTo>
                <a:lnTo>
                  <a:pt x="130" y="556"/>
                </a:lnTo>
                <a:lnTo>
                  <a:pt x="128" y="553"/>
                </a:lnTo>
                <a:lnTo>
                  <a:pt x="127" y="551"/>
                </a:lnTo>
                <a:lnTo>
                  <a:pt x="125" y="547"/>
                </a:lnTo>
                <a:lnTo>
                  <a:pt x="124" y="547"/>
                </a:lnTo>
                <a:lnTo>
                  <a:pt x="124" y="546"/>
                </a:lnTo>
                <a:lnTo>
                  <a:pt x="123" y="545"/>
                </a:lnTo>
                <a:lnTo>
                  <a:pt x="123" y="544"/>
                </a:lnTo>
                <a:lnTo>
                  <a:pt x="123" y="540"/>
                </a:lnTo>
                <a:lnTo>
                  <a:pt x="123" y="539"/>
                </a:lnTo>
                <a:lnTo>
                  <a:pt x="123" y="536"/>
                </a:lnTo>
                <a:lnTo>
                  <a:pt x="123" y="535"/>
                </a:lnTo>
                <a:lnTo>
                  <a:pt x="122" y="534"/>
                </a:lnTo>
                <a:lnTo>
                  <a:pt x="122" y="533"/>
                </a:lnTo>
                <a:lnTo>
                  <a:pt x="121" y="532"/>
                </a:lnTo>
                <a:lnTo>
                  <a:pt x="119" y="530"/>
                </a:lnTo>
                <a:lnTo>
                  <a:pt x="118" y="529"/>
                </a:lnTo>
                <a:lnTo>
                  <a:pt x="117" y="529"/>
                </a:lnTo>
                <a:lnTo>
                  <a:pt x="117" y="528"/>
                </a:lnTo>
                <a:lnTo>
                  <a:pt x="116" y="527"/>
                </a:lnTo>
                <a:lnTo>
                  <a:pt x="116" y="526"/>
                </a:lnTo>
                <a:lnTo>
                  <a:pt x="116" y="525"/>
                </a:lnTo>
                <a:lnTo>
                  <a:pt x="116" y="524"/>
                </a:lnTo>
                <a:lnTo>
                  <a:pt x="116" y="523"/>
                </a:lnTo>
                <a:lnTo>
                  <a:pt x="117" y="520"/>
                </a:lnTo>
                <a:lnTo>
                  <a:pt x="117" y="519"/>
                </a:lnTo>
                <a:lnTo>
                  <a:pt x="117" y="517"/>
                </a:lnTo>
                <a:lnTo>
                  <a:pt x="117" y="515"/>
                </a:lnTo>
                <a:lnTo>
                  <a:pt x="117" y="513"/>
                </a:lnTo>
                <a:lnTo>
                  <a:pt x="116" y="509"/>
                </a:lnTo>
                <a:lnTo>
                  <a:pt x="115" y="507"/>
                </a:lnTo>
                <a:lnTo>
                  <a:pt x="114" y="504"/>
                </a:lnTo>
                <a:lnTo>
                  <a:pt x="114" y="503"/>
                </a:lnTo>
                <a:lnTo>
                  <a:pt x="113" y="502"/>
                </a:lnTo>
                <a:lnTo>
                  <a:pt x="113" y="501"/>
                </a:lnTo>
                <a:lnTo>
                  <a:pt x="114" y="499"/>
                </a:lnTo>
                <a:lnTo>
                  <a:pt x="114" y="497"/>
                </a:lnTo>
                <a:lnTo>
                  <a:pt x="115" y="492"/>
                </a:lnTo>
                <a:lnTo>
                  <a:pt x="116" y="489"/>
                </a:lnTo>
                <a:lnTo>
                  <a:pt x="116" y="488"/>
                </a:lnTo>
                <a:lnTo>
                  <a:pt x="116" y="487"/>
                </a:lnTo>
                <a:lnTo>
                  <a:pt x="116" y="486"/>
                </a:lnTo>
                <a:lnTo>
                  <a:pt x="116" y="481"/>
                </a:lnTo>
                <a:lnTo>
                  <a:pt x="116" y="480"/>
                </a:lnTo>
                <a:lnTo>
                  <a:pt x="116" y="479"/>
                </a:lnTo>
                <a:lnTo>
                  <a:pt x="117" y="478"/>
                </a:lnTo>
                <a:lnTo>
                  <a:pt x="117" y="477"/>
                </a:lnTo>
                <a:lnTo>
                  <a:pt x="118" y="473"/>
                </a:lnTo>
                <a:lnTo>
                  <a:pt x="118" y="471"/>
                </a:lnTo>
                <a:lnTo>
                  <a:pt x="119" y="469"/>
                </a:lnTo>
                <a:lnTo>
                  <a:pt x="119" y="468"/>
                </a:lnTo>
                <a:lnTo>
                  <a:pt x="118" y="466"/>
                </a:lnTo>
                <a:lnTo>
                  <a:pt x="118" y="465"/>
                </a:lnTo>
                <a:lnTo>
                  <a:pt x="118" y="463"/>
                </a:lnTo>
                <a:lnTo>
                  <a:pt x="118" y="462"/>
                </a:lnTo>
                <a:lnTo>
                  <a:pt x="117" y="460"/>
                </a:lnTo>
                <a:lnTo>
                  <a:pt x="116" y="458"/>
                </a:lnTo>
                <a:lnTo>
                  <a:pt x="115" y="457"/>
                </a:lnTo>
                <a:lnTo>
                  <a:pt x="114" y="455"/>
                </a:lnTo>
                <a:lnTo>
                  <a:pt x="114" y="454"/>
                </a:lnTo>
                <a:lnTo>
                  <a:pt x="113" y="453"/>
                </a:lnTo>
                <a:lnTo>
                  <a:pt x="112" y="453"/>
                </a:lnTo>
                <a:lnTo>
                  <a:pt x="111" y="452"/>
                </a:lnTo>
                <a:lnTo>
                  <a:pt x="110" y="451"/>
                </a:lnTo>
                <a:lnTo>
                  <a:pt x="109" y="451"/>
                </a:lnTo>
                <a:lnTo>
                  <a:pt x="108" y="451"/>
                </a:lnTo>
                <a:lnTo>
                  <a:pt x="108" y="451"/>
                </a:lnTo>
                <a:lnTo>
                  <a:pt x="107" y="450"/>
                </a:lnTo>
                <a:lnTo>
                  <a:pt x="106" y="451"/>
                </a:lnTo>
                <a:lnTo>
                  <a:pt x="100" y="451"/>
                </a:lnTo>
                <a:lnTo>
                  <a:pt x="99" y="451"/>
                </a:lnTo>
                <a:lnTo>
                  <a:pt x="98" y="451"/>
                </a:lnTo>
                <a:lnTo>
                  <a:pt x="93" y="451"/>
                </a:lnTo>
                <a:lnTo>
                  <a:pt x="91" y="451"/>
                </a:lnTo>
                <a:lnTo>
                  <a:pt x="88" y="451"/>
                </a:lnTo>
                <a:lnTo>
                  <a:pt x="83" y="450"/>
                </a:lnTo>
                <a:lnTo>
                  <a:pt x="81" y="450"/>
                </a:lnTo>
                <a:lnTo>
                  <a:pt x="79" y="450"/>
                </a:lnTo>
                <a:lnTo>
                  <a:pt x="78" y="450"/>
                </a:lnTo>
                <a:lnTo>
                  <a:pt x="77" y="450"/>
                </a:lnTo>
                <a:lnTo>
                  <a:pt x="75" y="451"/>
                </a:lnTo>
                <a:lnTo>
                  <a:pt x="72" y="451"/>
                </a:lnTo>
                <a:lnTo>
                  <a:pt x="71" y="451"/>
                </a:lnTo>
                <a:lnTo>
                  <a:pt x="71" y="452"/>
                </a:lnTo>
                <a:lnTo>
                  <a:pt x="70" y="452"/>
                </a:lnTo>
                <a:lnTo>
                  <a:pt x="69" y="451"/>
                </a:lnTo>
                <a:lnTo>
                  <a:pt x="69" y="451"/>
                </a:lnTo>
                <a:lnTo>
                  <a:pt x="68" y="451"/>
                </a:lnTo>
                <a:lnTo>
                  <a:pt x="67" y="450"/>
                </a:lnTo>
                <a:lnTo>
                  <a:pt x="66" y="450"/>
                </a:lnTo>
                <a:lnTo>
                  <a:pt x="66" y="450"/>
                </a:lnTo>
                <a:lnTo>
                  <a:pt x="65" y="449"/>
                </a:lnTo>
                <a:lnTo>
                  <a:pt x="65" y="449"/>
                </a:lnTo>
                <a:lnTo>
                  <a:pt x="64" y="448"/>
                </a:lnTo>
                <a:lnTo>
                  <a:pt x="64" y="448"/>
                </a:lnTo>
                <a:lnTo>
                  <a:pt x="64" y="447"/>
                </a:lnTo>
                <a:lnTo>
                  <a:pt x="64" y="446"/>
                </a:lnTo>
                <a:lnTo>
                  <a:pt x="64" y="444"/>
                </a:lnTo>
                <a:lnTo>
                  <a:pt x="64" y="441"/>
                </a:lnTo>
                <a:lnTo>
                  <a:pt x="64" y="440"/>
                </a:lnTo>
                <a:lnTo>
                  <a:pt x="63" y="439"/>
                </a:lnTo>
                <a:lnTo>
                  <a:pt x="63" y="438"/>
                </a:lnTo>
                <a:lnTo>
                  <a:pt x="63" y="437"/>
                </a:lnTo>
                <a:lnTo>
                  <a:pt x="62" y="436"/>
                </a:lnTo>
                <a:lnTo>
                  <a:pt x="62" y="436"/>
                </a:lnTo>
                <a:lnTo>
                  <a:pt x="61" y="435"/>
                </a:lnTo>
                <a:lnTo>
                  <a:pt x="61" y="434"/>
                </a:lnTo>
                <a:lnTo>
                  <a:pt x="60" y="434"/>
                </a:lnTo>
                <a:lnTo>
                  <a:pt x="58" y="433"/>
                </a:lnTo>
                <a:lnTo>
                  <a:pt x="54" y="431"/>
                </a:lnTo>
                <a:lnTo>
                  <a:pt x="52" y="430"/>
                </a:lnTo>
                <a:lnTo>
                  <a:pt x="51" y="429"/>
                </a:lnTo>
                <a:lnTo>
                  <a:pt x="50" y="429"/>
                </a:lnTo>
                <a:lnTo>
                  <a:pt x="48" y="429"/>
                </a:lnTo>
                <a:lnTo>
                  <a:pt x="46" y="428"/>
                </a:lnTo>
                <a:lnTo>
                  <a:pt x="44" y="428"/>
                </a:lnTo>
                <a:lnTo>
                  <a:pt x="41" y="428"/>
                </a:lnTo>
                <a:lnTo>
                  <a:pt x="39" y="427"/>
                </a:lnTo>
                <a:lnTo>
                  <a:pt x="36" y="427"/>
                </a:lnTo>
                <a:lnTo>
                  <a:pt x="31" y="425"/>
                </a:lnTo>
                <a:lnTo>
                  <a:pt x="30" y="425"/>
                </a:lnTo>
                <a:lnTo>
                  <a:pt x="28" y="425"/>
                </a:lnTo>
                <a:lnTo>
                  <a:pt x="23" y="424"/>
                </a:lnTo>
                <a:lnTo>
                  <a:pt x="21" y="424"/>
                </a:lnTo>
                <a:lnTo>
                  <a:pt x="18" y="424"/>
                </a:lnTo>
                <a:lnTo>
                  <a:pt x="14" y="423"/>
                </a:lnTo>
                <a:lnTo>
                  <a:pt x="11" y="422"/>
                </a:lnTo>
                <a:lnTo>
                  <a:pt x="10" y="421"/>
                </a:lnTo>
                <a:lnTo>
                  <a:pt x="8" y="421"/>
                </a:lnTo>
                <a:lnTo>
                  <a:pt x="6" y="419"/>
                </a:lnTo>
                <a:lnTo>
                  <a:pt x="1" y="416"/>
                </a:lnTo>
                <a:lnTo>
                  <a:pt x="1" y="416"/>
                </a:lnTo>
                <a:lnTo>
                  <a:pt x="0" y="415"/>
                </a:lnTo>
                <a:lnTo>
                  <a:pt x="0" y="415"/>
                </a:lnTo>
                <a:lnTo>
                  <a:pt x="1" y="415"/>
                </a:lnTo>
                <a:lnTo>
                  <a:pt x="1" y="414"/>
                </a:lnTo>
                <a:lnTo>
                  <a:pt x="1" y="414"/>
                </a:lnTo>
                <a:lnTo>
                  <a:pt x="2" y="413"/>
                </a:lnTo>
                <a:lnTo>
                  <a:pt x="3" y="412"/>
                </a:lnTo>
                <a:lnTo>
                  <a:pt x="4" y="412"/>
                </a:lnTo>
                <a:lnTo>
                  <a:pt x="9" y="409"/>
                </a:lnTo>
                <a:lnTo>
                  <a:pt x="12" y="407"/>
                </a:lnTo>
                <a:lnTo>
                  <a:pt x="15" y="405"/>
                </a:lnTo>
                <a:lnTo>
                  <a:pt x="16" y="404"/>
                </a:lnTo>
                <a:lnTo>
                  <a:pt x="17" y="403"/>
                </a:lnTo>
                <a:lnTo>
                  <a:pt x="19" y="401"/>
                </a:lnTo>
                <a:lnTo>
                  <a:pt x="26" y="394"/>
                </a:lnTo>
                <a:lnTo>
                  <a:pt x="27" y="392"/>
                </a:lnTo>
                <a:lnTo>
                  <a:pt x="29" y="390"/>
                </a:lnTo>
                <a:lnTo>
                  <a:pt x="30" y="388"/>
                </a:lnTo>
                <a:lnTo>
                  <a:pt x="30" y="387"/>
                </a:lnTo>
                <a:lnTo>
                  <a:pt x="31" y="385"/>
                </a:lnTo>
                <a:lnTo>
                  <a:pt x="31" y="384"/>
                </a:lnTo>
                <a:lnTo>
                  <a:pt x="32" y="381"/>
                </a:lnTo>
                <a:lnTo>
                  <a:pt x="32" y="374"/>
                </a:lnTo>
                <a:lnTo>
                  <a:pt x="33" y="370"/>
                </a:lnTo>
                <a:lnTo>
                  <a:pt x="33" y="366"/>
                </a:lnTo>
                <a:lnTo>
                  <a:pt x="34" y="364"/>
                </a:lnTo>
                <a:lnTo>
                  <a:pt x="34" y="362"/>
                </a:lnTo>
                <a:lnTo>
                  <a:pt x="35" y="360"/>
                </a:lnTo>
                <a:lnTo>
                  <a:pt x="35" y="359"/>
                </a:lnTo>
                <a:lnTo>
                  <a:pt x="36" y="357"/>
                </a:lnTo>
                <a:lnTo>
                  <a:pt x="37" y="356"/>
                </a:lnTo>
                <a:lnTo>
                  <a:pt x="37" y="354"/>
                </a:lnTo>
                <a:lnTo>
                  <a:pt x="38" y="354"/>
                </a:lnTo>
                <a:lnTo>
                  <a:pt x="39" y="353"/>
                </a:lnTo>
                <a:lnTo>
                  <a:pt x="39" y="352"/>
                </a:lnTo>
                <a:lnTo>
                  <a:pt x="40" y="351"/>
                </a:lnTo>
                <a:lnTo>
                  <a:pt x="41" y="351"/>
                </a:lnTo>
                <a:lnTo>
                  <a:pt x="42" y="351"/>
                </a:lnTo>
                <a:lnTo>
                  <a:pt x="43" y="351"/>
                </a:lnTo>
                <a:lnTo>
                  <a:pt x="44" y="351"/>
                </a:lnTo>
                <a:lnTo>
                  <a:pt x="45" y="351"/>
                </a:lnTo>
                <a:lnTo>
                  <a:pt x="50" y="352"/>
                </a:lnTo>
                <a:lnTo>
                  <a:pt x="51" y="352"/>
                </a:lnTo>
                <a:lnTo>
                  <a:pt x="53" y="352"/>
                </a:lnTo>
                <a:lnTo>
                  <a:pt x="55" y="352"/>
                </a:lnTo>
                <a:lnTo>
                  <a:pt x="56" y="353"/>
                </a:lnTo>
                <a:lnTo>
                  <a:pt x="58" y="352"/>
                </a:lnTo>
                <a:lnTo>
                  <a:pt x="60" y="352"/>
                </a:lnTo>
                <a:lnTo>
                  <a:pt x="63" y="352"/>
                </a:lnTo>
                <a:lnTo>
                  <a:pt x="65" y="351"/>
                </a:lnTo>
                <a:lnTo>
                  <a:pt x="68" y="351"/>
                </a:lnTo>
                <a:lnTo>
                  <a:pt x="73" y="349"/>
                </a:lnTo>
                <a:lnTo>
                  <a:pt x="74" y="348"/>
                </a:lnTo>
                <a:lnTo>
                  <a:pt x="76" y="348"/>
                </a:lnTo>
                <a:lnTo>
                  <a:pt x="77" y="348"/>
                </a:lnTo>
                <a:lnTo>
                  <a:pt x="78" y="348"/>
                </a:lnTo>
                <a:lnTo>
                  <a:pt x="79" y="348"/>
                </a:lnTo>
                <a:lnTo>
                  <a:pt x="80" y="348"/>
                </a:lnTo>
                <a:lnTo>
                  <a:pt x="81" y="348"/>
                </a:lnTo>
                <a:lnTo>
                  <a:pt x="84" y="350"/>
                </a:lnTo>
                <a:lnTo>
                  <a:pt x="85" y="350"/>
                </a:lnTo>
                <a:lnTo>
                  <a:pt x="86" y="350"/>
                </a:lnTo>
                <a:lnTo>
                  <a:pt x="91" y="351"/>
                </a:lnTo>
                <a:lnTo>
                  <a:pt x="95" y="352"/>
                </a:lnTo>
                <a:lnTo>
                  <a:pt x="97" y="352"/>
                </a:lnTo>
                <a:lnTo>
                  <a:pt x="98" y="352"/>
                </a:lnTo>
                <a:lnTo>
                  <a:pt x="99" y="352"/>
                </a:lnTo>
                <a:lnTo>
                  <a:pt x="100" y="352"/>
                </a:lnTo>
                <a:lnTo>
                  <a:pt x="101" y="352"/>
                </a:lnTo>
                <a:lnTo>
                  <a:pt x="102" y="351"/>
                </a:lnTo>
                <a:lnTo>
                  <a:pt x="103" y="351"/>
                </a:lnTo>
                <a:lnTo>
                  <a:pt x="104" y="351"/>
                </a:lnTo>
                <a:lnTo>
                  <a:pt x="104" y="350"/>
                </a:lnTo>
                <a:lnTo>
                  <a:pt x="105" y="350"/>
                </a:lnTo>
                <a:lnTo>
                  <a:pt x="106" y="349"/>
                </a:lnTo>
                <a:lnTo>
                  <a:pt x="107" y="348"/>
                </a:lnTo>
                <a:lnTo>
                  <a:pt x="110" y="343"/>
                </a:lnTo>
                <a:lnTo>
                  <a:pt x="111" y="341"/>
                </a:lnTo>
                <a:lnTo>
                  <a:pt x="111" y="340"/>
                </a:lnTo>
                <a:lnTo>
                  <a:pt x="115" y="333"/>
                </a:lnTo>
                <a:lnTo>
                  <a:pt x="116" y="331"/>
                </a:lnTo>
                <a:lnTo>
                  <a:pt x="117" y="329"/>
                </a:lnTo>
                <a:lnTo>
                  <a:pt x="118" y="325"/>
                </a:lnTo>
                <a:lnTo>
                  <a:pt x="119" y="324"/>
                </a:lnTo>
                <a:lnTo>
                  <a:pt x="119" y="321"/>
                </a:lnTo>
                <a:lnTo>
                  <a:pt x="120" y="318"/>
                </a:lnTo>
                <a:lnTo>
                  <a:pt x="120" y="316"/>
                </a:lnTo>
                <a:lnTo>
                  <a:pt x="120" y="315"/>
                </a:lnTo>
                <a:lnTo>
                  <a:pt x="121" y="313"/>
                </a:lnTo>
                <a:lnTo>
                  <a:pt x="123" y="307"/>
                </a:lnTo>
                <a:lnTo>
                  <a:pt x="124" y="305"/>
                </a:lnTo>
                <a:lnTo>
                  <a:pt x="125" y="304"/>
                </a:lnTo>
                <a:lnTo>
                  <a:pt x="125" y="303"/>
                </a:lnTo>
                <a:lnTo>
                  <a:pt x="126" y="302"/>
                </a:lnTo>
                <a:lnTo>
                  <a:pt x="127" y="301"/>
                </a:lnTo>
                <a:lnTo>
                  <a:pt x="128" y="300"/>
                </a:lnTo>
                <a:lnTo>
                  <a:pt x="129" y="299"/>
                </a:lnTo>
                <a:lnTo>
                  <a:pt x="130" y="299"/>
                </a:lnTo>
                <a:lnTo>
                  <a:pt x="131" y="298"/>
                </a:lnTo>
                <a:lnTo>
                  <a:pt x="132" y="298"/>
                </a:lnTo>
                <a:lnTo>
                  <a:pt x="133" y="297"/>
                </a:lnTo>
                <a:lnTo>
                  <a:pt x="134" y="297"/>
                </a:lnTo>
                <a:lnTo>
                  <a:pt x="135" y="297"/>
                </a:lnTo>
                <a:lnTo>
                  <a:pt x="136" y="297"/>
                </a:lnTo>
                <a:lnTo>
                  <a:pt x="137" y="298"/>
                </a:lnTo>
                <a:lnTo>
                  <a:pt x="139" y="298"/>
                </a:lnTo>
                <a:lnTo>
                  <a:pt x="140" y="299"/>
                </a:lnTo>
                <a:lnTo>
                  <a:pt x="141" y="299"/>
                </a:lnTo>
                <a:lnTo>
                  <a:pt x="142" y="300"/>
                </a:lnTo>
                <a:lnTo>
                  <a:pt x="145" y="302"/>
                </a:lnTo>
                <a:lnTo>
                  <a:pt x="146" y="303"/>
                </a:lnTo>
                <a:lnTo>
                  <a:pt x="148" y="303"/>
                </a:lnTo>
                <a:lnTo>
                  <a:pt x="149" y="304"/>
                </a:lnTo>
                <a:lnTo>
                  <a:pt x="150" y="304"/>
                </a:lnTo>
                <a:lnTo>
                  <a:pt x="151" y="304"/>
                </a:lnTo>
                <a:lnTo>
                  <a:pt x="152" y="304"/>
                </a:lnTo>
                <a:lnTo>
                  <a:pt x="153" y="304"/>
                </a:lnTo>
                <a:lnTo>
                  <a:pt x="154" y="303"/>
                </a:lnTo>
                <a:lnTo>
                  <a:pt x="155" y="303"/>
                </a:lnTo>
                <a:lnTo>
                  <a:pt x="156" y="303"/>
                </a:lnTo>
                <a:lnTo>
                  <a:pt x="156" y="302"/>
                </a:lnTo>
                <a:lnTo>
                  <a:pt x="157" y="302"/>
                </a:lnTo>
                <a:lnTo>
                  <a:pt x="158" y="301"/>
                </a:lnTo>
                <a:lnTo>
                  <a:pt x="158" y="301"/>
                </a:lnTo>
                <a:lnTo>
                  <a:pt x="159" y="300"/>
                </a:lnTo>
                <a:lnTo>
                  <a:pt x="159" y="298"/>
                </a:lnTo>
                <a:lnTo>
                  <a:pt x="161" y="294"/>
                </a:lnTo>
                <a:lnTo>
                  <a:pt x="162" y="292"/>
                </a:lnTo>
                <a:lnTo>
                  <a:pt x="163" y="290"/>
                </a:lnTo>
                <a:lnTo>
                  <a:pt x="163" y="289"/>
                </a:lnTo>
                <a:lnTo>
                  <a:pt x="164" y="289"/>
                </a:lnTo>
                <a:lnTo>
                  <a:pt x="165" y="287"/>
                </a:lnTo>
                <a:lnTo>
                  <a:pt x="168" y="285"/>
                </a:lnTo>
                <a:lnTo>
                  <a:pt x="170" y="284"/>
                </a:lnTo>
                <a:lnTo>
                  <a:pt x="173" y="281"/>
                </a:lnTo>
                <a:lnTo>
                  <a:pt x="176" y="279"/>
                </a:lnTo>
                <a:lnTo>
                  <a:pt x="177" y="278"/>
                </a:lnTo>
                <a:lnTo>
                  <a:pt x="178" y="278"/>
                </a:lnTo>
                <a:lnTo>
                  <a:pt x="178" y="277"/>
                </a:lnTo>
                <a:lnTo>
                  <a:pt x="179" y="276"/>
                </a:lnTo>
                <a:lnTo>
                  <a:pt x="180" y="274"/>
                </a:lnTo>
                <a:lnTo>
                  <a:pt x="181" y="272"/>
                </a:lnTo>
                <a:lnTo>
                  <a:pt x="182" y="270"/>
                </a:lnTo>
                <a:lnTo>
                  <a:pt x="183" y="266"/>
                </a:lnTo>
                <a:lnTo>
                  <a:pt x="183" y="265"/>
                </a:lnTo>
                <a:lnTo>
                  <a:pt x="184" y="264"/>
                </a:lnTo>
                <a:lnTo>
                  <a:pt x="184" y="264"/>
                </a:lnTo>
                <a:lnTo>
                  <a:pt x="184" y="263"/>
                </a:lnTo>
                <a:lnTo>
                  <a:pt x="184" y="263"/>
                </a:lnTo>
                <a:lnTo>
                  <a:pt x="185" y="263"/>
                </a:lnTo>
                <a:lnTo>
                  <a:pt x="186" y="263"/>
                </a:lnTo>
                <a:lnTo>
                  <a:pt x="186" y="263"/>
                </a:lnTo>
                <a:lnTo>
                  <a:pt x="187" y="263"/>
                </a:lnTo>
                <a:lnTo>
                  <a:pt x="188" y="264"/>
                </a:lnTo>
                <a:lnTo>
                  <a:pt x="189" y="264"/>
                </a:lnTo>
                <a:lnTo>
                  <a:pt x="189" y="265"/>
                </a:lnTo>
                <a:lnTo>
                  <a:pt x="190" y="265"/>
                </a:lnTo>
                <a:lnTo>
                  <a:pt x="192" y="267"/>
                </a:lnTo>
                <a:lnTo>
                  <a:pt x="194" y="269"/>
                </a:lnTo>
                <a:lnTo>
                  <a:pt x="195" y="271"/>
                </a:lnTo>
                <a:lnTo>
                  <a:pt x="198" y="276"/>
                </a:lnTo>
                <a:lnTo>
                  <a:pt x="199" y="278"/>
                </a:lnTo>
                <a:lnTo>
                  <a:pt x="200" y="279"/>
                </a:lnTo>
                <a:lnTo>
                  <a:pt x="201" y="281"/>
                </a:lnTo>
                <a:lnTo>
                  <a:pt x="203" y="282"/>
                </a:lnTo>
                <a:lnTo>
                  <a:pt x="205" y="283"/>
                </a:lnTo>
                <a:lnTo>
                  <a:pt x="207" y="285"/>
                </a:lnTo>
                <a:lnTo>
                  <a:pt x="208" y="285"/>
                </a:lnTo>
                <a:lnTo>
                  <a:pt x="209" y="286"/>
                </a:lnTo>
                <a:lnTo>
                  <a:pt x="212" y="287"/>
                </a:lnTo>
                <a:lnTo>
                  <a:pt x="214" y="288"/>
                </a:lnTo>
                <a:lnTo>
                  <a:pt x="215" y="288"/>
                </a:lnTo>
                <a:lnTo>
                  <a:pt x="216" y="288"/>
                </a:lnTo>
                <a:lnTo>
                  <a:pt x="217" y="288"/>
                </a:lnTo>
                <a:lnTo>
                  <a:pt x="218" y="288"/>
                </a:lnTo>
                <a:lnTo>
                  <a:pt x="219" y="288"/>
                </a:lnTo>
                <a:lnTo>
                  <a:pt x="219" y="288"/>
                </a:lnTo>
                <a:lnTo>
                  <a:pt x="220" y="287"/>
                </a:lnTo>
                <a:lnTo>
                  <a:pt x="221" y="287"/>
                </a:lnTo>
                <a:lnTo>
                  <a:pt x="222" y="286"/>
                </a:lnTo>
                <a:lnTo>
                  <a:pt x="223" y="286"/>
                </a:lnTo>
                <a:lnTo>
                  <a:pt x="225" y="285"/>
                </a:lnTo>
                <a:lnTo>
                  <a:pt x="227" y="283"/>
                </a:lnTo>
                <a:lnTo>
                  <a:pt x="231" y="278"/>
                </a:lnTo>
                <a:lnTo>
                  <a:pt x="235" y="274"/>
                </a:lnTo>
                <a:lnTo>
                  <a:pt x="240" y="269"/>
                </a:lnTo>
                <a:lnTo>
                  <a:pt x="241" y="268"/>
                </a:lnTo>
                <a:lnTo>
                  <a:pt x="242" y="267"/>
                </a:lnTo>
                <a:lnTo>
                  <a:pt x="242" y="266"/>
                </a:lnTo>
                <a:lnTo>
                  <a:pt x="243" y="265"/>
                </a:lnTo>
                <a:lnTo>
                  <a:pt x="243" y="263"/>
                </a:lnTo>
                <a:lnTo>
                  <a:pt x="244" y="262"/>
                </a:lnTo>
                <a:lnTo>
                  <a:pt x="244" y="260"/>
                </a:lnTo>
                <a:lnTo>
                  <a:pt x="244" y="259"/>
                </a:lnTo>
                <a:lnTo>
                  <a:pt x="244" y="258"/>
                </a:lnTo>
                <a:lnTo>
                  <a:pt x="244" y="257"/>
                </a:lnTo>
                <a:lnTo>
                  <a:pt x="245" y="255"/>
                </a:lnTo>
                <a:lnTo>
                  <a:pt x="246" y="253"/>
                </a:lnTo>
                <a:lnTo>
                  <a:pt x="247" y="251"/>
                </a:lnTo>
                <a:lnTo>
                  <a:pt x="249" y="248"/>
                </a:lnTo>
                <a:lnTo>
                  <a:pt x="250" y="247"/>
                </a:lnTo>
                <a:lnTo>
                  <a:pt x="250" y="246"/>
                </a:lnTo>
                <a:lnTo>
                  <a:pt x="250" y="245"/>
                </a:lnTo>
                <a:lnTo>
                  <a:pt x="251" y="244"/>
                </a:lnTo>
                <a:lnTo>
                  <a:pt x="251" y="243"/>
                </a:lnTo>
                <a:lnTo>
                  <a:pt x="251" y="242"/>
                </a:lnTo>
                <a:lnTo>
                  <a:pt x="251" y="241"/>
                </a:lnTo>
                <a:lnTo>
                  <a:pt x="251" y="238"/>
                </a:lnTo>
                <a:lnTo>
                  <a:pt x="251" y="236"/>
                </a:lnTo>
                <a:lnTo>
                  <a:pt x="250" y="232"/>
                </a:lnTo>
                <a:lnTo>
                  <a:pt x="250" y="230"/>
                </a:lnTo>
                <a:lnTo>
                  <a:pt x="250" y="229"/>
                </a:lnTo>
                <a:lnTo>
                  <a:pt x="250" y="227"/>
                </a:lnTo>
                <a:lnTo>
                  <a:pt x="251" y="227"/>
                </a:lnTo>
                <a:lnTo>
                  <a:pt x="251" y="226"/>
                </a:lnTo>
                <a:lnTo>
                  <a:pt x="252" y="225"/>
                </a:lnTo>
                <a:lnTo>
                  <a:pt x="252" y="224"/>
                </a:lnTo>
                <a:lnTo>
                  <a:pt x="253" y="224"/>
                </a:lnTo>
                <a:lnTo>
                  <a:pt x="254" y="223"/>
                </a:lnTo>
                <a:lnTo>
                  <a:pt x="255" y="222"/>
                </a:lnTo>
                <a:lnTo>
                  <a:pt x="256" y="222"/>
                </a:lnTo>
                <a:lnTo>
                  <a:pt x="257" y="221"/>
                </a:lnTo>
                <a:lnTo>
                  <a:pt x="259" y="221"/>
                </a:lnTo>
                <a:lnTo>
                  <a:pt x="260" y="220"/>
                </a:lnTo>
                <a:lnTo>
                  <a:pt x="262" y="220"/>
                </a:lnTo>
                <a:lnTo>
                  <a:pt x="263" y="220"/>
                </a:lnTo>
                <a:lnTo>
                  <a:pt x="266" y="220"/>
                </a:lnTo>
                <a:lnTo>
                  <a:pt x="273" y="220"/>
                </a:lnTo>
                <a:lnTo>
                  <a:pt x="276" y="220"/>
                </a:lnTo>
                <a:lnTo>
                  <a:pt x="278" y="219"/>
                </a:lnTo>
                <a:lnTo>
                  <a:pt x="281" y="219"/>
                </a:lnTo>
                <a:lnTo>
                  <a:pt x="283" y="218"/>
                </a:lnTo>
                <a:lnTo>
                  <a:pt x="284" y="218"/>
                </a:lnTo>
                <a:lnTo>
                  <a:pt x="285" y="217"/>
                </a:lnTo>
                <a:lnTo>
                  <a:pt x="287" y="216"/>
                </a:lnTo>
                <a:lnTo>
                  <a:pt x="289" y="215"/>
                </a:lnTo>
                <a:lnTo>
                  <a:pt x="291" y="214"/>
                </a:lnTo>
                <a:lnTo>
                  <a:pt x="293" y="212"/>
                </a:lnTo>
                <a:lnTo>
                  <a:pt x="295" y="212"/>
                </a:lnTo>
                <a:lnTo>
                  <a:pt x="296" y="211"/>
                </a:lnTo>
                <a:lnTo>
                  <a:pt x="298" y="211"/>
                </a:lnTo>
                <a:lnTo>
                  <a:pt x="299" y="210"/>
                </a:lnTo>
                <a:lnTo>
                  <a:pt x="301" y="210"/>
                </a:lnTo>
                <a:lnTo>
                  <a:pt x="302" y="210"/>
                </a:lnTo>
                <a:lnTo>
                  <a:pt x="303" y="210"/>
                </a:lnTo>
                <a:lnTo>
                  <a:pt x="305" y="210"/>
                </a:lnTo>
                <a:lnTo>
                  <a:pt x="306" y="211"/>
                </a:lnTo>
                <a:lnTo>
                  <a:pt x="307" y="211"/>
                </a:lnTo>
                <a:lnTo>
                  <a:pt x="308" y="211"/>
                </a:lnTo>
                <a:lnTo>
                  <a:pt x="313" y="214"/>
                </a:lnTo>
                <a:lnTo>
                  <a:pt x="315" y="214"/>
                </a:lnTo>
                <a:lnTo>
                  <a:pt x="316" y="215"/>
                </a:lnTo>
                <a:lnTo>
                  <a:pt x="317" y="215"/>
                </a:lnTo>
                <a:lnTo>
                  <a:pt x="318" y="215"/>
                </a:lnTo>
                <a:lnTo>
                  <a:pt x="319" y="215"/>
                </a:lnTo>
                <a:lnTo>
                  <a:pt x="320" y="215"/>
                </a:lnTo>
                <a:lnTo>
                  <a:pt x="321" y="215"/>
                </a:lnTo>
                <a:lnTo>
                  <a:pt x="321" y="215"/>
                </a:lnTo>
                <a:lnTo>
                  <a:pt x="322" y="215"/>
                </a:lnTo>
                <a:lnTo>
                  <a:pt x="323" y="214"/>
                </a:lnTo>
                <a:lnTo>
                  <a:pt x="325" y="213"/>
                </a:lnTo>
                <a:lnTo>
                  <a:pt x="328" y="212"/>
                </a:lnTo>
                <a:lnTo>
                  <a:pt x="330" y="211"/>
                </a:lnTo>
                <a:lnTo>
                  <a:pt x="331" y="210"/>
                </a:lnTo>
                <a:lnTo>
                  <a:pt x="333" y="210"/>
                </a:lnTo>
                <a:lnTo>
                  <a:pt x="338" y="210"/>
                </a:lnTo>
                <a:lnTo>
                  <a:pt x="344" y="208"/>
                </a:lnTo>
                <a:lnTo>
                  <a:pt x="345" y="208"/>
                </a:lnTo>
                <a:lnTo>
                  <a:pt x="347" y="208"/>
                </a:lnTo>
                <a:lnTo>
                  <a:pt x="350" y="208"/>
                </a:lnTo>
                <a:lnTo>
                  <a:pt x="352" y="208"/>
                </a:lnTo>
                <a:lnTo>
                  <a:pt x="355" y="208"/>
                </a:lnTo>
                <a:lnTo>
                  <a:pt x="357" y="208"/>
                </a:lnTo>
                <a:lnTo>
                  <a:pt x="360" y="209"/>
                </a:lnTo>
                <a:lnTo>
                  <a:pt x="362" y="209"/>
                </a:lnTo>
                <a:lnTo>
                  <a:pt x="364" y="210"/>
                </a:lnTo>
                <a:lnTo>
                  <a:pt x="368" y="211"/>
                </a:lnTo>
                <a:lnTo>
                  <a:pt x="369" y="212"/>
                </a:lnTo>
                <a:lnTo>
                  <a:pt x="371" y="212"/>
                </a:lnTo>
                <a:lnTo>
                  <a:pt x="373" y="212"/>
                </a:lnTo>
                <a:lnTo>
                  <a:pt x="375" y="212"/>
                </a:lnTo>
                <a:lnTo>
                  <a:pt x="377" y="212"/>
                </a:lnTo>
                <a:lnTo>
                  <a:pt x="379" y="212"/>
                </a:lnTo>
                <a:lnTo>
                  <a:pt x="381" y="212"/>
                </a:lnTo>
                <a:lnTo>
                  <a:pt x="383" y="211"/>
                </a:lnTo>
                <a:lnTo>
                  <a:pt x="384" y="210"/>
                </a:lnTo>
                <a:lnTo>
                  <a:pt x="385" y="209"/>
                </a:lnTo>
                <a:lnTo>
                  <a:pt x="388" y="207"/>
                </a:lnTo>
                <a:lnTo>
                  <a:pt x="389" y="206"/>
                </a:lnTo>
                <a:lnTo>
                  <a:pt x="391" y="205"/>
                </a:lnTo>
                <a:lnTo>
                  <a:pt x="394" y="204"/>
                </a:lnTo>
                <a:lnTo>
                  <a:pt x="395" y="204"/>
                </a:lnTo>
                <a:lnTo>
                  <a:pt x="396" y="203"/>
                </a:lnTo>
                <a:lnTo>
                  <a:pt x="397" y="202"/>
                </a:lnTo>
                <a:lnTo>
                  <a:pt x="398" y="202"/>
                </a:lnTo>
                <a:lnTo>
                  <a:pt x="399" y="201"/>
                </a:lnTo>
                <a:lnTo>
                  <a:pt x="399" y="200"/>
                </a:lnTo>
                <a:lnTo>
                  <a:pt x="400" y="199"/>
                </a:lnTo>
                <a:lnTo>
                  <a:pt x="400" y="198"/>
                </a:lnTo>
                <a:lnTo>
                  <a:pt x="400" y="197"/>
                </a:lnTo>
                <a:lnTo>
                  <a:pt x="401" y="195"/>
                </a:lnTo>
                <a:lnTo>
                  <a:pt x="401" y="193"/>
                </a:lnTo>
                <a:lnTo>
                  <a:pt x="400" y="189"/>
                </a:lnTo>
                <a:lnTo>
                  <a:pt x="400" y="187"/>
                </a:lnTo>
                <a:lnTo>
                  <a:pt x="400" y="185"/>
                </a:lnTo>
                <a:lnTo>
                  <a:pt x="401" y="183"/>
                </a:lnTo>
                <a:lnTo>
                  <a:pt x="401" y="182"/>
                </a:lnTo>
                <a:lnTo>
                  <a:pt x="401" y="180"/>
                </a:lnTo>
                <a:lnTo>
                  <a:pt x="402" y="179"/>
                </a:lnTo>
                <a:lnTo>
                  <a:pt x="402" y="178"/>
                </a:lnTo>
                <a:lnTo>
                  <a:pt x="403" y="176"/>
                </a:lnTo>
                <a:lnTo>
                  <a:pt x="403" y="175"/>
                </a:lnTo>
                <a:lnTo>
                  <a:pt x="404" y="175"/>
                </a:lnTo>
                <a:lnTo>
                  <a:pt x="405" y="174"/>
                </a:lnTo>
                <a:lnTo>
                  <a:pt x="405" y="173"/>
                </a:lnTo>
                <a:lnTo>
                  <a:pt x="406" y="173"/>
                </a:lnTo>
                <a:lnTo>
                  <a:pt x="407" y="173"/>
                </a:lnTo>
                <a:lnTo>
                  <a:pt x="407" y="172"/>
                </a:lnTo>
                <a:lnTo>
                  <a:pt x="409" y="172"/>
                </a:lnTo>
                <a:lnTo>
                  <a:pt x="413" y="171"/>
                </a:lnTo>
                <a:lnTo>
                  <a:pt x="415" y="171"/>
                </a:lnTo>
                <a:lnTo>
                  <a:pt x="417" y="170"/>
                </a:lnTo>
                <a:lnTo>
                  <a:pt x="419" y="169"/>
                </a:lnTo>
                <a:lnTo>
                  <a:pt x="421" y="168"/>
                </a:lnTo>
                <a:lnTo>
                  <a:pt x="423" y="166"/>
                </a:lnTo>
                <a:lnTo>
                  <a:pt x="425" y="165"/>
                </a:lnTo>
                <a:lnTo>
                  <a:pt x="427" y="162"/>
                </a:lnTo>
                <a:lnTo>
                  <a:pt x="429" y="161"/>
                </a:lnTo>
                <a:lnTo>
                  <a:pt x="430" y="160"/>
                </a:lnTo>
                <a:lnTo>
                  <a:pt x="432" y="159"/>
                </a:lnTo>
                <a:lnTo>
                  <a:pt x="435" y="158"/>
                </a:lnTo>
                <a:lnTo>
                  <a:pt x="437" y="157"/>
                </a:lnTo>
                <a:lnTo>
                  <a:pt x="439" y="156"/>
                </a:lnTo>
                <a:lnTo>
                  <a:pt x="440" y="156"/>
                </a:lnTo>
                <a:lnTo>
                  <a:pt x="441" y="156"/>
                </a:lnTo>
                <a:lnTo>
                  <a:pt x="442" y="156"/>
                </a:lnTo>
                <a:lnTo>
                  <a:pt x="444" y="157"/>
                </a:lnTo>
                <a:lnTo>
                  <a:pt x="445" y="157"/>
                </a:lnTo>
                <a:lnTo>
                  <a:pt x="449" y="158"/>
                </a:lnTo>
                <a:lnTo>
                  <a:pt x="453" y="159"/>
                </a:lnTo>
                <a:lnTo>
                  <a:pt x="456" y="160"/>
                </a:lnTo>
                <a:lnTo>
                  <a:pt x="458" y="160"/>
                </a:lnTo>
                <a:lnTo>
                  <a:pt x="459" y="160"/>
                </a:lnTo>
                <a:lnTo>
                  <a:pt x="460" y="160"/>
                </a:lnTo>
                <a:lnTo>
                  <a:pt x="465" y="159"/>
                </a:lnTo>
                <a:lnTo>
                  <a:pt x="469" y="159"/>
                </a:lnTo>
                <a:lnTo>
                  <a:pt x="470" y="158"/>
                </a:lnTo>
                <a:lnTo>
                  <a:pt x="472" y="158"/>
                </a:lnTo>
                <a:lnTo>
                  <a:pt x="474" y="157"/>
                </a:lnTo>
                <a:lnTo>
                  <a:pt x="475" y="156"/>
                </a:lnTo>
                <a:lnTo>
                  <a:pt x="477" y="155"/>
                </a:lnTo>
                <a:lnTo>
                  <a:pt x="481" y="152"/>
                </a:lnTo>
                <a:lnTo>
                  <a:pt x="483" y="151"/>
                </a:lnTo>
                <a:lnTo>
                  <a:pt x="485" y="150"/>
                </a:lnTo>
                <a:lnTo>
                  <a:pt x="489" y="148"/>
                </a:lnTo>
                <a:lnTo>
                  <a:pt x="500" y="143"/>
                </a:lnTo>
                <a:lnTo>
                  <a:pt x="507" y="140"/>
                </a:lnTo>
                <a:lnTo>
                  <a:pt x="511" y="138"/>
                </a:lnTo>
                <a:lnTo>
                  <a:pt x="514" y="137"/>
                </a:lnTo>
                <a:lnTo>
                  <a:pt x="521" y="134"/>
                </a:lnTo>
                <a:lnTo>
                  <a:pt x="524" y="133"/>
                </a:lnTo>
                <a:lnTo>
                  <a:pt x="528" y="132"/>
                </a:lnTo>
                <a:lnTo>
                  <a:pt x="529" y="131"/>
                </a:lnTo>
                <a:lnTo>
                  <a:pt x="530" y="130"/>
                </a:lnTo>
                <a:lnTo>
                  <a:pt x="533" y="129"/>
                </a:lnTo>
                <a:lnTo>
                  <a:pt x="535" y="127"/>
                </a:lnTo>
                <a:lnTo>
                  <a:pt x="537" y="126"/>
                </a:lnTo>
                <a:lnTo>
                  <a:pt x="538" y="124"/>
                </a:lnTo>
                <a:lnTo>
                  <a:pt x="539" y="123"/>
                </a:lnTo>
                <a:lnTo>
                  <a:pt x="540" y="121"/>
                </a:lnTo>
                <a:lnTo>
                  <a:pt x="541" y="119"/>
                </a:lnTo>
                <a:lnTo>
                  <a:pt x="544" y="115"/>
                </a:lnTo>
                <a:lnTo>
                  <a:pt x="545" y="114"/>
                </a:lnTo>
                <a:lnTo>
                  <a:pt x="546" y="112"/>
                </a:lnTo>
                <a:lnTo>
                  <a:pt x="546" y="112"/>
                </a:lnTo>
                <a:lnTo>
                  <a:pt x="548" y="111"/>
                </a:lnTo>
                <a:lnTo>
                  <a:pt x="549" y="110"/>
                </a:lnTo>
                <a:lnTo>
                  <a:pt x="550" y="109"/>
                </a:lnTo>
                <a:lnTo>
                  <a:pt x="553" y="109"/>
                </a:lnTo>
                <a:lnTo>
                  <a:pt x="555" y="108"/>
                </a:lnTo>
                <a:lnTo>
                  <a:pt x="556" y="108"/>
                </a:lnTo>
                <a:lnTo>
                  <a:pt x="558" y="108"/>
                </a:lnTo>
                <a:lnTo>
                  <a:pt x="559" y="108"/>
                </a:lnTo>
                <a:lnTo>
                  <a:pt x="561" y="108"/>
                </a:lnTo>
                <a:lnTo>
                  <a:pt x="563" y="108"/>
                </a:lnTo>
                <a:lnTo>
                  <a:pt x="567" y="109"/>
                </a:lnTo>
                <a:lnTo>
                  <a:pt x="568" y="109"/>
                </a:lnTo>
                <a:lnTo>
                  <a:pt x="570" y="109"/>
                </a:lnTo>
                <a:lnTo>
                  <a:pt x="572" y="109"/>
                </a:lnTo>
                <a:lnTo>
                  <a:pt x="573" y="109"/>
                </a:lnTo>
                <a:lnTo>
                  <a:pt x="575" y="109"/>
                </a:lnTo>
                <a:lnTo>
                  <a:pt x="577" y="109"/>
                </a:lnTo>
                <a:lnTo>
                  <a:pt x="581" y="108"/>
                </a:lnTo>
                <a:lnTo>
                  <a:pt x="583" y="108"/>
                </a:lnTo>
                <a:lnTo>
                  <a:pt x="585" y="107"/>
                </a:lnTo>
                <a:lnTo>
                  <a:pt x="588" y="106"/>
                </a:lnTo>
                <a:lnTo>
                  <a:pt x="591" y="105"/>
                </a:lnTo>
                <a:lnTo>
                  <a:pt x="592" y="104"/>
                </a:lnTo>
                <a:lnTo>
                  <a:pt x="594" y="104"/>
                </a:lnTo>
                <a:lnTo>
                  <a:pt x="599" y="103"/>
                </a:lnTo>
                <a:lnTo>
                  <a:pt x="600" y="102"/>
                </a:lnTo>
                <a:lnTo>
                  <a:pt x="602" y="102"/>
                </a:lnTo>
                <a:lnTo>
                  <a:pt x="603" y="101"/>
                </a:lnTo>
                <a:lnTo>
                  <a:pt x="603" y="101"/>
                </a:lnTo>
                <a:lnTo>
                  <a:pt x="604" y="100"/>
                </a:lnTo>
                <a:lnTo>
                  <a:pt x="605" y="100"/>
                </a:lnTo>
                <a:lnTo>
                  <a:pt x="606" y="98"/>
                </a:lnTo>
                <a:lnTo>
                  <a:pt x="606" y="97"/>
                </a:lnTo>
                <a:lnTo>
                  <a:pt x="607" y="96"/>
                </a:lnTo>
                <a:lnTo>
                  <a:pt x="608" y="93"/>
                </a:lnTo>
                <a:lnTo>
                  <a:pt x="609" y="89"/>
                </a:lnTo>
                <a:lnTo>
                  <a:pt x="610" y="87"/>
                </a:lnTo>
                <a:lnTo>
                  <a:pt x="610" y="86"/>
                </a:lnTo>
                <a:lnTo>
                  <a:pt x="610" y="85"/>
                </a:lnTo>
                <a:lnTo>
                  <a:pt x="610" y="84"/>
                </a:lnTo>
                <a:lnTo>
                  <a:pt x="610" y="83"/>
                </a:lnTo>
                <a:lnTo>
                  <a:pt x="610" y="82"/>
                </a:lnTo>
                <a:lnTo>
                  <a:pt x="610" y="81"/>
                </a:lnTo>
                <a:lnTo>
                  <a:pt x="609" y="81"/>
                </a:lnTo>
                <a:lnTo>
                  <a:pt x="609" y="80"/>
                </a:lnTo>
                <a:lnTo>
                  <a:pt x="608" y="79"/>
                </a:lnTo>
                <a:lnTo>
                  <a:pt x="607" y="78"/>
                </a:lnTo>
                <a:lnTo>
                  <a:pt x="606" y="78"/>
                </a:lnTo>
                <a:lnTo>
                  <a:pt x="605" y="77"/>
                </a:lnTo>
                <a:lnTo>
                  <a:pt x="604" y="77"/>
                </a:lnTo>
                <a:lnTo>
                  <a:pt x="601" y="75"/>
                </a:lnTo>
                <a:lnTo>
                  <a:pt x="595" y="73"/>
                </a:lnTo>
                <a:lnTo>
                  <a:pt x="591" y="72"/>
                </a:lnTo>
                <a:lnTo>
                  <a:pt x="585" y="69"/>
                </a:lnTo>
                <a:lnTo>
                  <a:pt x="583" y="69"/>
                </a:lnTo>
                <a:lnTo>
                  <a:pt x="582" y="68"/>
                </a:lnTo>
                <a:lnTo>
                  <a:pt x="581" y="67"/>
                </a:lnTo>
                <a:lnTo>
                  <a:pt x="580" y="67"/>
                </a:lnTo>
                <a:lnTo>
                  <a:pt x="579" y="66"/>
                </a:lnTo>
                <a:lnTo>
                  <a:pt x="579" y="65"/>
                </a:lnTo>
                <a:lnTo>
                  <a:pt x="578" y="65"/>
                </a:lnTo>
                <a:lnTo>
                  <a:pt x="578" y="64"/>
                </a:lnTo>
                <a:lnTo>
                  <a:pt x="577" y="63"/>
                </a:lnTo>
                <a:lnTo>
                  <a:pt x="577" y="61"/>
                </a:lnTo>
                <a:lnTo>
                  <a:pt x="576" y="60"/>
                </a:lnTo>
                <a:lnTo>
                  <a:pt x="576" y="60"/>
                </a:lnTo>
                <a:lnTo>
                  <a:pt x="576" y="59"/>
                </a:lnTo>
                <a:lnTo>
                  <a:pt x="576" y="58"/>
                </a:lnTo>
                <a:lnTo>
                  <a:pt x="576" y="58"/>
                </a:lnTo>
                <a:lnTo>
                  <a:pt x="576" y="57"/>
                </a:lnTo>
                <a:lnTo>
                  <a:pt x="577" y="56"/>
                </a:lnTo>
                <a:lnTo>
                  <a:pt x="578" y="54"/>
                </a:lnTo>
                <a:lnTo>
                  <a:pt x="578" y="53"/>
                </a:lnTo>
                <a:lnTo>
                  <a:pt x="579" y="52"/>
                </a:lnTo>
                <a:lnTo>
                  <a:pt x="579" y="52"/>
                </a:lnTo>
                <a:lnTo>
                  <a:pt x="579" y="51"/>
                </a:lnTo>
                <a:lnTo>
                  <a:pt x="578" y="50"/>
                </a:lnTo>
                <a:lnTo>
                  <a:pt x="578" y="50"/>
                </a:lnTo>
                <a:lnTo>
                  <a:pt x="577" y="49"/>
                </a:lnTo>
                <a:lnTo>
                  <a:pt x="577" y="49"/>
                </a:lnTo>
                <a:lnTo>
                  <a:pt x="576" y="49"/>
                </a:lnTo>
                <a:lnTo>
                  <a:pt x="575" y="49"/>
                </a:lnTo>
                <a:lnTo>
                  <a:pt x="574" y="48"/>
                </a:lnTo>
                <a:lnTo>
                  <a:pt x="570" y="49"/>
                </a:lnTo>
                <a:lnTo>
                  <a:pt x="568" y="48"/>
                </a:lnTo>
                <a:lnTo>
                  <a:pt x="565" y="48"/>
                </a:lnTo>
                <a:lnTo>
                  <a:pt x="564" y="48"/>
                </a:lnTo>
                <a:lnTo>
                  <a:pt x="564" y="48"/>
                </a:lnTo>
                <a:lnTo>
                  <a:pt x="562" y="47"/>
                </a:lnTo>
                <a:lnTo>
                  <a:pt x="561" y="46"/>
                </a:lnTo>
                <a:lnTo>
                  <a:pt x="560" y="46"/>
                </a:lnTo>
                <a:lnTo>
                  <a:pt x="559" y="45"/>
                </a:lnTo>
                <a:lnTo>
                  <a:pt x="558" y="44"/>
                </a:lnTo>
                <a:lnTo>
                  <a:pt x="557" y="43"/>
                </a:lnTo>
                <a:lnTo>
                  <a:pt x="557" y="42"/>
                </a:lnTo>
                <a:lnTo>
                  <a:pt x="556" y="41"/>
                </a:lnTo>
                <a:lnTo>
                  <a:pt x="556" y="41"/>
                </a:lnTo>
                <a:lnTo>
                  <a:pt x="556" y="40"/>
                </a:lnTo>
                <a:lnTo>
                  <a:pt x="556" y="38"/>
                </a:lnTo>
                <a:lnTo>
                  <a:pt x="556" y="35"/>
                </a:lnTo>
                <a:lnTo>
                  <a:pt x="556" y="34"/>
                </a:lnTo>
                <a:lnTo>
                  <a:pt x="557" y="33"/>
                </a:lnTo>
                <a:lnTo>
                  <a:pt x="557" y="32"/>
                </a:lnTo>
                <a:lnTo>
                  <a:pt x="557" y="31"/>
                </a:lnTo>
                <a:lnTo>
                  <a:pt x="559" y="27"/>
                </a:lnTo>
                <a:lnTo>
                  <a:pt x="560" y="26"/>
                </a:lnTo>
                <a:lnTo>
                  <a:pt x="561" y="24"/>
                </a:lnTo>
                <a:lnTo>
                  <a:pt x="561" y="22"/>
                </a:lnTo>
                <a:lnTo>
                  <a:pt x="562" y="21"/>
                </a:lnTo>
                <a:lnTo>
                  <a:pt x="562" y="19"/>
                </a:lnTo>
                <a:lnTo>
                  <a:pt x="563" y="18"/>
                </a:lnTo>
                <a:lnTo>
                  <a:pt x="564" y="13"/>
                </a:lnTo>
                <a:lnTo>
                  <a:pt x="564" y="12"/>
                </a:lnTo>
                <a:lnTo>
                  <a:pt x="564" y="11"/>
                </a:lnTo>
                <a:lnTo>
                  <a:pt x="565" y="10"/>
                </a:lnTo>
                <a:lnTo>
                  <a:pt x="565" y="10"/>
                </a:lnTo>
                <a:lnTo>
                  <a:pt x="566" y="8"/>
                </a:lnTo>
                <a:lnTo>
                  <a:pt x="571" y="2"/>
                </a:lnTo>
                <a:lnTo>
                  <a:pt x="572" y="1"/>
                </a:lnTo>
                <a:lnTo>
                  <a:pt x="573" y="0"/>
                </a:lnTo>
                <a:lnTo>
                  <a:pt x="573" y="0"/>
                </a:lnTo>
                <a:lnTo>
                  <a:pt x="573" y="0"/>
                </a:lnTo>
                <a:close/>
              </a:path>
            </a:pathLst>
          </a:custGeom>
          <a:solidFill>
            <a:srgbClr val="6BAFD6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619" name="Freeform 272">
            <a:extLst>
              <a:ext uri="{FF2B5EF4-FFF2-40B4-BE49-F238E27FC236}">
                <a16:creationId xmlns:a16="http://schemas.microsoft.com/office/drawing/2014/main" id="{B146C134-6F09-4BE4-A648-CA81290D22C4}"/>
              </a:ext>
            </a:extLst>
          </p:cNvPr>
          <p:cNvSpPr>
            <a:spLocks/>
          </p:cNvSpPr>
          <p:nvPr/>
        </p:nvSpPr>
        <p:spPr bwMode="auto">
          <a:xfrm>
            <a:off x="7744426" y="1500542"/>
            <a:ext cx="728618" cy="645056"/>
          </a:xfrm>
          <a:custGeom>
            <a:avLst/>
            <a:gdLst>
              <a:gd name="T0" fmla="*/ 607 w 715"/>
              <a:gd name="T1" fmla="*/ 17 h 633"/>
              <a:gd name="T2" fmla="*/ 637 w 715"/>
              <a:gd name="T3" fmla="*/ 16 h 633"/>
              <a:gd name="T4" fmla="*/ 653 w 715"/>
              <a:gd name="T5" fmla="*/ 11 h 633"/>
              <a:gd name="T6" fmla="*/ 669 w 715"/>
              <a:gd name="T7" fmla="*/ 30 h 633"/>
              <a:gd name="T8" fmla="*/ 692 w 715"/>
              <a:gd name="T9" fmla="*/ 50 h 633"/>
              <a:gd name="T10" fmla="*/ 682 w 715"/>
              <a:gd name="T11" fmla="*/ 86 h 633"/>
              <a:gd name="T12" fmla="*/ 707 w 715"/>
              <a:gd name="T13" fmla="*/ 86 h 633"/>
              <a:gd name="T14" fmla="*/ 712 w 715"/>
              <a:gd name="T15" fmla="*/ 104 h 633"/>
              <a:gd name="T16" fmla="*/ 686 w 715"/>
              <a:gd name="T17" fmla="*/ 144 h 633"/>
              <a:gd name="T18" fmla="*/ 673 w 715"/>
              <a:gd name="T19" fmla="*/ 168 h 633"/>
              <a:gd name="T20" fmla="*/ 643 w 715"/>
              <a:gd name="T21" fmla="*/ 160 h 633"/>
              <a:gd name="T22" fmla="*/ 633 w 715"/>
              <a:gd name="T23" fmla="*/ 174 h 633"/>
              <a:gd name="T24" fmla="*/ 620 w 715"/>
              <a:gd name="T25" fmla="*/ 200 h 633"/>
              <a:gd name="T26" fmla="*/ 604 w 715"/>
              <a:gd name="T27" fmla="*/ 221 h 633"/>
              <a:gd name="T28" fmla="*/ 590 w 715"/>
              <a:gd name="T29" fmla="*/ 251 h 633"/>
              <a:gd name="T30" fmla="*/ 596 w 715"/>
              <a:gd name="T31" fmla="*/ 280 h 633"/>
              <a:gd name="T32" fmla="*/ 619 w 715"/>
              <a:gd name="T33" fmla="*/ 328 h 633"/>
              <a:gd name="T34" fmla="*/ 645 w 715"/>
              <a:gd name="T35" fmla="*/ 360 h 633"/>
              <a:gd name="T36" fmla="*/ 637 w 715"/>
              <a:gd name="T37" fmla="*/ 368 h 633"/>
              <a:gd name="T38" fmla="*/ 637 w 715"/>
              <a:gd name="T39" fmla="*/ 394 h 633"/>
              <a:gd name="T40" fmla="*/ 616 w 715"/>
              <a:gd name="T41" fmla="*/ 412 h 633"/>
              <a:gd name="T42" fmla="*/ 597 w 715"/>
              <a:gd name="T43" fmla="*/ 411 h 633"/>
              <a:gd name="T44" fmla="*/ 598 w 715"/>
              <a:gd name="T45" fmla="*/ 437 h 633"/>
              <a:gd name="T46" fmla="*/ 589 w 715"/>
              <a:gd name="T47" fmla="*/ 461 h 633"/>
              <a:gd name="T48" fmla="*/ 549 w 715"/>
              <a:gd name="T49" fmla="*/ 469 h 633"/>
              <a:gd name="T50" fmla="*/ 518 w 715"/>
              <a:gd name="T51" fmla="*/ 468 h 633"/>
              <a:gd name="T52" fmla="*/ 459 w 715"/>
              <a:gd name="T53" fmla="*/ 465 h 633"/>
              <a:gd name="T54" fmla="*/ 435 w 715"/>
              <a:gd name="T55" fmla="*/ 474 h 633"/>
              <a:gd name="T56" fmla="*/ 427 w 715"/>
              <a:gd name="T57" fmla="*/ 491 h 633"/>
              <a:gd name="T58" fmla="*/ 409 w 715"/>
              <a:gd name="T59" fmla="*/ 508 h 633"/>
              <a:gd name="T60" fmla="*/ 380 w 715"/>
              <a:gd name="T61" fmla="*/ 526 h 633"/>
              <a:gd name="T62" fmla="*/ 363 w 715"/>
              <a:gd name="T63" fmla="*/ 519 h 633"/>
              <a:gd name="T64" fmla="*/ 339 w 715"/>
              <a:gd name="T65" fmla="*/ 535 h 633"/>
              <a:gd name="T66" fmla="*/ 305 w 715"/>
              <a:gd name="T67" fmla="*/ 539 h 633"/>
              <a:gd name="T68" fmla="*/ 280 w 715"/>
              <a:gd name="T69" fmla="*/ 552 h 633"/>
              <a:gd name="T70" fmla="*/ 249 w 715"/>
              <a:gd name="T71" fmla="*/ 563 h 633"/>
              <a:gd name="T72" fmla="*/ 225 w 715"/>
              <a:gd name="T73" fmla="*/ 584 h 633"/>
              <a:gd name="T74" fmla="*/ 217 w 715"/>
              <a:gd name="T75" fmla="*/ 603 h 633"/>
              <a:gd name="T76" fmla="*/ 200 w 715"/>
              <a:gd name="T77" fmla="*/ 617 h 633"/>
              <a:gd name="T78" fmla="*/ 183 w 715"/>
              <a:gd name="T79" fmla="*/ 632 h 633"/>
              <a:gd name="T80" fmla="*/ 167 w 715"/>
              <a:gd name="T81" fmla="*/ 619 h 633"/>
              <a:gd name="T82" fmla="*/ 155 w 715"/>
              <a:gd name="T83" fmla="*/ 624 h 633"/>
              <a:gd name="T84" fmla="*/ 146 w 715"/>
              <a:gd name="T85" fmla="*/ 619 h 633"/>
              <a:gd name="T86" fmla="*/ 131 w 715"/>
              <a:gd name="T87" fmla="*/ 603 h 633"/>
              <a:gd name="T88" fmla="*/ 120 w 715"/>
              <a:gd name="T89" fmla="*/ 593 h 633"/>
              <a:gd name="T90" fmla="*/ 135 w 715"/>
              <a:gd name="T91" fmla="*/ 590 h 633"/>
              <a:gd name="T92" fmla="*/ 135 w 715"/>
              <a:gd name="T93" fmla="*/ 568 h 633"/>
              <a:gd name="T94" fmla="*/ 122 w 715"/>
              <a:gd name="T95" fmla="*/ 533 h 633"/>
              <a:gd name="T96" fmla="*/ 115 w 715"/>
              <a:gd name="T97" fmla="*/ 507 h 633"/>
              <a:gd name="T98" fmla="*/ 118 w 715"/>
              <a:gd name="T99" fmla="*/ 473 h 633"/>
              <a:gd name="T100" fmla="*/ 109 w 715"/>
              <a:gd name="T101" fmla="*/ 451 h 633"/>
              <a:gd name="T102" fmla="*/ 72 w 715"/>
              <a:gd name="T103" fmla="*/ 451 h 633"/>
              <a:gd name="T104" fmla="*/ 64 w 715"/>
              <a:gd name="T105" fmla="*/ 441 h 633"/>
              <a:gd name="T106" fmla="*/ 44 w 715"/>
              <a:gd name="T107" fmla="*/ 428 h 633"/>
              <a:gd name="T108" fmla="*/ 0 w 715"/>
              <a:gd name="T109" fmla="*/ 415 h 633"/>
              <a:gd name="T110" fmla="*/ 30 w 715"/>
              <a:gd name="T111" fmla="*/ 388 h 633"/>
              <a:gd name="T112" fmla="*/ 39 w 715"/>
              <a:gd name="T113" fmla="*/ 352 h 633"/>
              <a:gd name="T114" fmla="*/ 73 w 715"/>
              <a:gd name="T115" fmla="*/ 349 h 633"/>
              <a:gd name="T116" fmla="*/ 101 w 715"/>
              <a:gd name="T117" fmla="*/ 352 h 633"/>
              <a:gd name="T118" fmla="*/ 120 w 715"/>
              <a:gd name="T119" fmla="*/ 318 h 6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715" h="633">
                <a:moveTo>
                  <a:pt x="573" y="0"/>
                </a:moveTo>
                <a:lnTo>
                  <a:pt x="574" y="0"/>
                </a:lnTo>
                <a:lnTo>
                  <a:pt x="575" y="1"/>
                </a:lnTo>
                <a:lnTo>
                  <a:pt x="577" y="2"/>
                </a:lnTo>
                <a:lnTo>
                  <a:pt x="582" y="5"/>
                </a:lnTo>
                <a:lnTo>
                  <a:pt x="584" y="6"/>
                </a:lnTo>
                <a:lnTo>
                  <a:pt x="586" y="7"/>
                </a:lnTo>
                <a:lnTo>
                  <a:pt x="587" y="7"/>
                </a:lnTo>
                <a:lnTo>
                  <a:pt x="589" y="8"/>
                </a:lnTo>
                <a:lnTo>
                  <a:pt x="594" y="9"/>
                </a:lnTo>
                <a:lnTo>
                  <a:pt x="596" y="10"/>
                </a:lnTo>
                <a:lnTo>
                  <a:pt x="597" y="10"/>
                </a:lnTo>
                <a:lnTo>
                  <a:pt x="599" y="11"/>
                </a:lnTo>
                <a:lnTo>
                  <a:pt x="601" y="12"/>
                </a:lnTo>
                <a:lnTo>
                  <a:pt x="603" y="13"/>
                </a:lnTo>
                <a:lnTo>
                  <a:pt x="604" y="14"/>
                </a:lnTo>
                <a:lnTo>
                  <a:pt x="607" y="17"/>
                </a:lnTo>
                <a:lnTo>
                  <a:pt x="608" y="18"/>
                </a:lnTo>
                <a:lnTo>
                  <a:pt x="610" y="19"/>
                </a:lnTo>
                <a:lnTo>
                  <a:pt x="611" y="20"/>
                </a:lnTo>
                <a:lnTo>
                  <a:pt x="613" y="20"/>
                </a:lnTo>
                <a:lnTo>
                  <a:pt x="615" y="21"/>
                </a:lnTo>
                <a:lnTo>
                  <a:pt x="616" y="21"/>
                </a:lnTo>
                <a:lnTo>
                  <a:pt x="618" y="21"/>
                </a:lnTo>
                <a:lnTo>
                  <a:pt x="619" y="21"/>
                </a:lnTo>
                <a:lnTo>
                  <a:pt x="620" y="21"/>
                </a:lnTo>
                <a:lnTo>
                  <a:pt x="622" y="21"/>
                </a:lnTo>
                <a:lnTo>
                  <a:pt x="623" y="20"/>
                </a:lnTo>
                <a:lnTo>
                  <a:pt x="625" y="20"/>
                </a:lnTo>
                <a:lnTo>
                  <a:pt x="630" y="18"/>
                </a:lnTo>
                <a:lnTo>
                  <a:pt x="631" y="17"/>
                </a:lnTo>
                <a:lnTo>
                  <a:pt x="633" y="17"/>
                </a:lnTo>
                <a:lnTo>
                  <a:pt x="635" y="16"/>
                </a:lnTo>
                <a:lnTo>
                  <a:pt x="637" y="16"/>
                </a:lnTo>
                <a:lnTo>
                  <a:pt x="639" y="16"/>
                </a:lnTo>
                <a:lnTo>
                  <a:pt x="640" y="17"/>
                </a:lnTo>
                <a:lnTo>
                  <a:pt x="643" y="17"/>
                </a:lnTo>
                <a:lnTo>
                  <a:pt x="644" y="17"/>
                </a:lnTo>
                <a:lnTo>
                  <a:pt x="646" y="17"/>
                </a:lnTo>
                <a:lnTo>
                  <a:pt x="647" y="17"/>
                </a:lnTo>
                <a:lnTo>
                  <a:pt x="647" y="17"/>
                </a:lnTo>
                <a:lnTo>
                  <a:pt x="648" y="17"/>
                </a:lnTo>
                <a:lnTo>
                  <a:pt x="649" y="16"/>
                </a:lnTo>
                <a:lnTo>
                  <a:pt x="649" y="16"/>
                </a:lnTo>
                <a:lnTo>
                  <a:pt x="650" y="15"/>
                </a:lnTo>
                <a:lnTo>
                  <a:pt x="651" y="12"/>
                </a:lnTo>
                <a:lnTo>
                  <a:pt x="652" y="12"/>
                </a:lnTo>
                <a:lnTo>
                  <a:pt x="652" y="11"/>
                </a:lnTo>
                <a:lnTo>
                  <a:pt x="653" y="11"/>
                </a:lnTo>
                <a:lnTo>
                  <a:pt x="653" y="11"/>
                </a:lnTo>
                <a:lnTo>
                  <a:pt x="653" y="11"/>
                </a:lnTo>
                <a:lnTo>
                  <a:pt x="654" y="11"/>
                </a:lnTo>
                <a:lnTo>
                  <a:pt x="654" y="12"/>
                </a:lnTo>
                <a:lnTo>
                  <a:pt x="654" y="12"/>
                </a:lnTo>
                <a:lnTo>
                  <a:pt x="655" y="12"/>
                </a:lnTo>
                <a:lnTo>
                  <a:pt x="655" y="13"/>
                </a:lnTo>
                <a:lnTo>
                  <a:pt x="655" y="16"/>
                </a:lnTo>
                <a:lnTo>
                  <a:pt x="656" y="17"/>
                </a:lnTo>
                <a:lnTo>
                  <a:pt x="656" y="18"/>
                </a:lnTo>
                <a:lnTo>
                  <a:pt x="656" y="19"/>
                </a:lnTo>
                <a:lnTo>
                  <a:pt x="657" y="20"/>
                </a:lnTo>
                <a:lnTo>
                  <a:pt x="658" y="21"/>
                </a:lnTo>
                <a:lnTo>
                  <a:pt x="658" y="21"/>
                </a:lnTo>
                <a:lnTo>
                  <a:pt x="659" y="22"/>
                </a:lnTo>
                <a:lnTo>
                  <a:pt x="661" y="23"/>
                </a:lnTo>
                <a:lnTo>
                  <a:pt x="665" y="26"/>
                </a:lnTo>
                <a:lnTo>
                  <a:pt x="666" y="28"/>
                </a:lnTo>
                <a:lnTo>
                  <a:pt x="669" y="30"/>
                </a:lnTo>
                <a:lnTo>
                  <a:pt x="670" y="31"/>
                </a:lnTo>
                <a:lnTo>
                  <a:pt x="671" y="31"/>
                </a:lnTo>
                <a:lnTo>
                  <a:pt x="672" y="32"/>
                </a:lnTo>
                <a:lnTo>
                  <a:pt x="674" y="32"/>
                </a:lnTo>
                <a:lnTo>
                  <a:pt x="678" y="33"/>
                </a:lnTo>
                <a:lnTo>
                  <a:pt x="679" y="33"/>
                </a:lnTo>
                <a:lnTo>
                  <a:pt x="680" y="34"/>
                </a:lnTo>
                <a:lnTo>
                  <a:pt x="681" y="34"/>
                </a:lnTo>
                <a:lnTo>
                  <a:pt x="682" y="35"/>
                </a:lnTo>
                <a:lnTo>
                  <a:pt x="684" y="36"/>
                </a:lnTo>
                <a:lnTo>
                  <a:pt x="685" y="38"/>
                </a:lnTo>
                <a:lnTo>
                  <a:pt x="687" y="40"/>
                </a:lnTo>
                <a:lnTo>
                  <a:pt x="689" y="42"/>
                </a:lnTo>
                <a:lnTo>
                  <a:pt x="690" y="45"/>
                </a:lnTo>
                <a:lnTo>
                  <a:pt x="691" y="46"/>
                </a:lnTo>
                <a:lnTo>
                  <a:pt x="692" y="48"/>
                </a:lnTo>
                <a:lnTo>
                  <a:pt x="692" y="50"/>
                </a:lnTo>
                <a:lnTo>
                  <a:pt x="693" y="52"/>
                </a:lnTo>
                <a:lnTo>
                  <a:pt x="693" y="54"/>
                </a:lnTo>
                <a:lnTo>
                  <a:pt x="692" y="56"/>
                </a:lnTo>
                <a:lnTo>
                  <a:pt x="692" y="58"/>
                </a:lnTo>
                <a:lnTo>
                  <a:pt x="691" y="61"/>
                </a:lnTo>
                <a:lnTo>
                  <a:pt x="691" y="64"/>
                </a:lnTo>
                <a:lnTo>
                  <a:pt x="689" y="67"/>
                </a:lnTo>
                <a:lnTo>
                  <a:pt x="688" y="71"/>
                </a:lnTo>
                <a:lnTo>
                  <a:pt x="686" y="74"/>
                </a:lnTo>
                <a:lnTo>
                  <a:pt x="684" y="78"/>
                </a:lnTo>
                <a:lnTo>
                  <a:pt x="684" y="79"/>
                </a:lnTo>
                <a:lnTo>
                  <a:pt x="683" y="81"/>
                </a:lnTo>
                <a:lnTo>
                  <a:pt x="683" y="82"/>
                </a:lnTo>
                <a:lnTo>
                  <a:pt x="682" y="83"/>
                </a:lnTo>
                <a:lnTo>
                  <a:pt x="682" y="84"/>
                </a:lnTo>
                <a:lnTo>
                  <a:pt x="682" y="85"/>
                </a:lnTo>
                <a:lnTo>
                  <a:pt x="682" y="86"/>
                </a:lnTo>
                <a:lnTo>
                  <a:pt x="682" y="86"/>
                </a:lnTo>
                <a:lnTo>
                  <a:pt x="683" y="87"/>
                </a:lnTo>
                <a:lnTo>
                  <a:pt x="683" y="87"/>
                </a:lnTo>
                <a:lnTo>
                  <a:pt x="683" y="88"/>
                </a:lnTo>
                <a:lnTo>
                  <a:pt x="684" y="89"/>
                </a:lnTo>
                <a:lnTo>
                  <a:pt x="685" y="89"/>
                </a:lnTo>
                <a:lnTo>
                  <a:pt x="686" y="90"/>
                </a:lnTo>
                <a:lnTo>
                  <a:pt x="686" y="90"/>
                </a:lnTo>
                <a:lnTo>
                  <a:pt x="687" y="90"/>
                </a:lnTo>
                <a:lnTo>
                  <a:pt x="688" y="90"/>
                </a:lnTo>
                <a:lnTo>
                  <a:pt x="689" y="90"/>
                </a:lnTo>
                <a:lnTo>
                  <a:pt x="691" y="90"/>
                </a:lnTo>
                <a:lnTo>
                  <a:pt x="693" y="90"/>
                </a:lnTo>
                <a:lnTo>
                  <a:pt x="696" y="89"/>
                </a:lnTo>
                <a:lnTo>
                  <a:pt x="702" y="87"/>
                </a:lnTo>
                <a:lnTo>
                  <a:pt x="705" y="86"/>
                </a:lnTo>
                <a:lnTo>
                  <a:pt x="707" y="86"/>
                </a:lnTo>
                <a:lnTo>
                  <a:pt x="708" y="86"/>
                </a:lnTo>
                <a:lnTo>
                  <a:pt x="709" y="86"/>
                </a:lnTo>
                <a:lnTo>
                  <a:pt x="710" y="86"/>
                </a:lnTo>
                <a:lnTo>
                  <a:pt x="711" y="86"/>
                </a:lnTo>
                <a:lnTo>
                  <a:pt x="712" y="86"/>
                </a:lnTo>
                <a:lnTo>
                  <a:pt x="713" y="86"/>
                </a:lnTo>
                <a:lnTo>
                  <a:pt x="713" y="87"/>
                </a:lnTo>
                <a:lnTo>
                  <a:pt x="714" y="88"/>
                </a:lnTo>
                <a:lnTo>
                  <a:pt x="714" y="88"/>
                </a:lnTo>
                <a:lnTo>
                  <a:pt x="715" y="89"/>
                </a:lnTo>
                <a:lnTo>
                  <a:pt x="715" y="90"/>
                </a:lnTo>
                <a:lnTo>
                  <a:pt x="715" y="92"/>
                </a:lnTo>
                <a:lnTo>
                  <a:pt x="715" y="94"/>
                </a:lnTo>
                <a:lnTo>
                  <a:pt x="715" y="96"/>
                </a:lnTo>
                <a:lnTo>
                  <a:pt x="714" y="98"/>
                </a:lnTo>
                <a:lnTo>
                  <a:pt x="714" y="100"/>
                </a:lnTo>
                <a:lnTo>
                  <a:pt x="712" y="104"/>
                </a:lnTo>
                <a:lnTo>
                  <a:pt x="711" y="107"/>
                </a:lnTo>
                <a:lnTo>
                  <a:pt x="706" y="120"/>
                </a:lnTo>
                <a:lnTo>
                  <a:pt x="703" y="128"/>
                </a:lnTo>
                <a:lnTo>
                  <a:pt x="702" y="130"/>
                </a:lnTo>
                <a:lnTo>
                  <a:pt x="702" y="130"/>
                </a:lnTo>
                <a:lnTo>
                  <a:pt x="702" y="130"/>
                </a:lnTo>
                <a:lnTo>
                  <a:pt x="702" y="131"/>
                </a:lnTo>
                <a:lnTo>
                  <a:pt x="702" y="131"/>
                </a:lnTo>
                <a:lnTo>
                  <a:pt x="701" y="132"/>
                </a:lnTo>
                <a:lnTo>
                  <a:pt x="701" y="133"/>
                </a:lnTo>
                <a:lnTo>
                  <a:pt x="699" y="134"/>
                </a:lnTo>
                <a:lnTo>
                  <a:pt x="697" y="136"/>
                </a:lnTo>
                <a:lnTo>
                  <a:pt x="696" y="137"/>
                </a:lnTo>
                <a:lnTo>
                  <a:pt x="693" y="139"/>
                </a:lnTo>
                <a:lnTo>
                  <a:pt x="692" y="140"/>
                </a:lnTo>
                <a:lnTo>
                  <a:pt x="688" y="143"/>
                </a:lnTo>
                <a:lnTo>
                  <a:pt x="686" y="144"/>
                </a:lnTo>
                <a:lnTo>
                  <a:pt x="685" y="145"/>
                </a:lnTo>
                <a:lnTo>
                  <a:pt x="684" y="145"/>
                </a:lnTo>
                <a:lnTo>
                  <a:pt x="683" y="146"/>
                </a:lnTo>
                <a:lnTo>
                  <a:pt x="683" y="147"/>
                </a:lnTo>
                <a:lnTo>
                  <a:pt x="682" y="148"/>
                </a:lnTo>
                <a:lnTo>
                  <a:pt x="682" y="149"/>
                </a:lnTo>
                <a:lnTo>
                  <a:pt x="681" y="152"/>
                </a:lnTo>
                <a:lnTo>
                  <a:pt x="680" y="154"/>
                </a:lnTo>
                <a:lnTo>
                  <a:pt x="678" y="161"/>
                </a:lnTo>
                <a:lnTo>
                  <a:pt x="677" y="163"/>
                </a:lnTo>
                <a:lnTo>
                  <a:pt x="677" y="164"/>
                </a:lnTo>
                <a:lnTo>
                  <a:pt x="676" y="165"/>
                </a:lnTo>
                <a:lnTo>
                  <a:pt x="676" y="166"/>
                </a:lnTo>
                <a:lnTo>
                  <a:pt x="675" y="167"/>
                </a:lnTo>
                <a:lnTo>
                  <a:pt x="674" y="167"/>
                </a:lnTo>
                <a:lnTo>
                  <a:pt x="673" y="168"/>
                </a:lnTo>
                <a:lnTo>
                  <a:pt x="673" y="168"/>
                </a:lnTo>
                <a:lnTo>
                  <a:pt x="672" y="169"/>
                </a:lnTo>
                <a:lnTo>
                  <a:pt x="671" y="169"/>
                </a:lnTo>
                <a:lnTo>
                  <a:pt x="670" y="169"/>
                </a:lnTo>
                <a:lnTo>
                  <a:pt x="669" y="169"/>
                </a:lnTo>
                <a:lnTo>
                  <a:pt x="668" y="170"/>
                </a:lnTo>
                <a:lnTo>
                  <a:pt x="667" y="169"/>
                </a:lnTo>
                <a:lnTo>
                  <a:pt x="665" y="169"/>
                </a:lnTo>
                <a:lnTo>
                  <a:pt x="664" y="169"/>
                </a:lnTo>
                <a:lnTo>
                  <a:pt x="662" y="169"/>
                </a:lnTo>
                <a:lnTo>
                  <a:pt x="660" y="168"/>
                </a:lnTo>
                <a:lnTo>
                  <a:pt x="658" y="167"/>
                </a:lnTo>
                <a:lnTo>
                  <a:pt x="657" y="166"/>
                </a:lnTo>
                <a:lnTo>
                  <a:pt x="653" y="164"/>
                </a:lnTo>
                <a:lnTo>
                  <a:pt x="650" y="162"/>
                </a:lnTo>
                <a:lnTo>
                  <a:pt x="649" y="162"/>
                </a:lnTo>
                <a:lnTo>
                  <a:pt x="646" y="161"/>
                </a:lnTo>
                <a:lnTo>
                  <a:pt x="643" y="160"/>
                </a:lnTo>
                <a:lnTo>
                  <a:pt x="642" y="159"/>
                </a:lnTo>
                <a:lnTo>
                  <a:pt x="641" y="159"/>
                </a:lnTo>
                <a:lnTo>
                  <a:pt x="640" y="159"/>
                </a:lnTo>
                <a:lnTo>
                  <a:pt x="639" y="159"/>
                </a:lnTo>
                <a:lnTo>
                  <a:pt x="638" y="159"/>
                </a:lnTo>
                <a:lnTo>
                  <a:pt x="635" y="160"/>
                </a:lnTo>
                <a:lnTo>
                  <a:pt x="634" y="160"/>
                </a:lnTo>
                <a:lnTo>
                  <a:pt x="633" y="161"/>
                </a:lnTo>
                <a:lnTo>
                  <a:pt x="633" y="161"/>
                </a:lnTo>
                <a:lnTo>
                  <a:pt x="632" y="161"/>
                </a:lnTo>
                <a:lnTo>
                  <a:pt x="632" y="162"/>
                </a:lnTo>
                <a:lnTo>
                  <a:pt x="632" y="163"/>
                </a:lnTo>
                <a:lnTo>
                  <a:pt x="632" y="163"/>
                </a:lnTo>
                <a:lnTo>
                  <a:pt x="632" y="165"/>
                </a:lnTo>
                <a:lnTo>
                  <a:pt x="632" y="170"/>
                </a:lnTo>
                <a:lnTo>
                  <a:pt x="633" y="172"/>
                </a:lnTo>
                <a:lnTo>
                  <a:pt x="633" y="174"/>
                </a:lnTo>
                <a:lnTo>
                  <a:pt x="633" y="175"/>
                </a:lnTo>
                <a:lnTo>
                  <a:pt x="632" y="179"/>
                </a:lnTo>
                <a:lnTo>
                  <a:pt x="632" y="180"/>
                </a:lnTo>
                <a:lnTo>
                  <a:pt x="631" y="181"/>
                </a:lnTo>
                <a:lnTo>
                  <a:pt x="631" y="182"/>
                </a:lnTo>
                <a:lnTo>
                  <a:pt x="630" y="183"/>
                </a:lnTo>
                <a:lnTo>
                  <a:pt x="629" y="184"/>
                </a:lnTo>
                <a:lnTo>
                  <a:pt x="627" y="187"/>
                </a:lnTo>
                <a:lnTo>
                  <a:pt x="626" y="188"/>
                </a:lnTo>
                <a:lnTo>
                  <a:pt x="625" y="189"/>
                </a:lnTo>
                <a:lnTo>
                  <a:pt x="624" y="190"/>
                </a:lnTo>
                <a:lnTo>
                  <a:pt x="624" y="191"/>
                </a:lnTo>
                <a:lnTo>
                  <a:pt x="623" y="193"/>
                </a:lnTo>
                <a:lnTo>
                  <a:pt x="622" y="194"/>
                </a:lnTo>
                <a:lnTo>
                  <a:pt x="622" y="196"/>
                </a:lnTo>
                <a:lnTo>
                  <a:pt x="621" y="198"/>
                </a:lnTo>
                <a:lnTo>
                  <a:pt x="620" y="200"/>
                </a:lnTo>
                <a:lnTo>
                  <a:pt x="620" y="202"/>
                </a:lnTo>
                <a:lnTo>
                  <a:pt x="620" y="203"/>
                </a:lnTo>
                <a:lnTo>
                  <a:pt x="620" y="204"/>
                </a:lnTo>
                <a:lnTo>
                  <a:pt x="620" y="207"/>
                </a:lnTo>
                <a:lnTo>
                  <a:pt x="620" y="208"/>
                </a:lnTo>
                <a:lnTo>
                  <a:pt x="619" y="208"/>
                </a:lnTo>
                <a:lnTo>
                  <a:pt x="619" y="209"/>
                </a:lnTo>
                <a:lnTo>
                  <a:pt x="618" y="209"/>
                </a:lnTo>
                <a:lnTo>
                  <a:pt x="618" y="210"/>
                </a:lnTo>
                <a:lnTo>
                  <a:pt x="618" y="210"/>
                </a:lnTo>
                <a:lnTo>
                  <a:pt x="616" y="211"/>
                </a:lnTo>
                <a:lnTo>
                  <a:pt x="615" y="211"/>
                </a:lnTo>
                <a:lnTo>
                  <a:pt x="614" y="212"/>
                </a:lnTo>
                <a:lnTo>
                  <a:pt x="611" y="215"/>
                </a:lnTo>
                <a:lnTo>
                  <a:pt x="606" y="219"/>
                </a:lnTo>
                <a:lnTo>
                  <a:pt x="605" y="220"/>
                </a:lnTo>
                <a:lnTo>
                  <a:pt x="604" y="221"/>
                </a:lnTo>
                <a:lnTo>
                  <a:pt x="603" y="222"/>
                </a:lnTo>
                <a:lnTo>
                  <a:pt x="602" y="223"/>
                </a:lnTo>
                <a:lnTo>
                  <a:pt x="601" y="224"/>
                </a:lnTo>
                <a:lnTo>
                  <a:pt x="601" y="225"/>
                </a:lnTo>
                <a:lnTo>
                  <a:pt x="600" y="227"/>
                </a:lnTo>
                <a:lnTo>
                  <a:pt x="599" y="229"/>
                </a:lnTo>
                <a:lnTo>
                  <a:pt x="599" y="231"/>
                </a:lnTo>
                <a:lnTo>
                  <a:pt x="598" y="232"/>
                </a:lnTo>
                <a:lnTo>
                  <a:pt x="598" y="237"/>
                </a:lnTo>
                <a:lnTo>
                  <a:pt x="597" y="238"/>
                </a:lnTo>
                <a:lnTo>
                  <a:pt x="597" y="239"/>
                </a:lnTo>
                <a:lnTo>
                  <a:pt x="597" y="241"/>
                </a:lnTo>
                <a:lnTo>
                  <a:pt x="596" y="242"/>
                </a:lnTo>
                <a:lnTo>
                  <a:pt x="592" y="247"/>
                </a:lnTo>
                <a:lnTo>
                  <a:pt x="591" y="249"/>
                </a:lnTo>
                <a:lnTo>
                  <a:pt x="591" y="250"/>
                </a:lnTo>
                <a:lnTo>
                  <a:pt x="590" y="251"/>
                </a:lnTo>
                <a:lnTo>
                  <a:pt x="590" y="252"/>
                </a:lnTo>
                <a:lnTo>
                  <a:pt x="590" y="253"/>
                </a:lnTo>
                <a:lnTo>
                  <a:pt x="589" y="255"/>
                </a:lnTo>
                <a:lnTo>
                  <a:pt x="589" y="256"/>
                </a:lnTo>
                <a:lnTo>
                  <a:pt x="589" y="257"/>
                </a:lnTo>
                <a:lnTo>
                  <a:pt x="589" y="258"/>
                </a:lnTo>
                <a:lnTo>
                  <a:pt x="590" y="259"/>
                </a:lnTo>
                <a:lnTo>
                  <a:pt x="590" y="260"/>
                </a:lnTo>
                <a:lnTo>
                  <a:pt x="591" y="263"/>
                </a:lnTo>
                <a:lnTo>
                  <a:pt x="592" y="263"/>
                </a:lnTo>
                <a:lnTo>
                  <a:pt x="593" y="265"/>
                </a:lnTo>
                <a:lnTo>
                  <a:pt x="594" y="269"/>
                </a:lnTo>
                <a:lnTo>
                  <a:pt x="594" y="271"/>
                </a:lnTo>
                <a:lnTo>
                  <a:pt x="595" y="273"/>
                </a:lnTo>
                <a:lnTo>
                  <a:pt x="595" y="277"/>
                </a:lnTo>
                <a:lnTo>
                  <a:pt x="596" y="279"/>
                </a:lnTo>
                <a:lnTo>
                  <a:pt x="596" y="280"/>
                </a:lnTo>
                <a:lnTo>
                  <a:pt x="597" y="283"/>
                </a:lnTo>
                <a:lnTo>
                  <a:pt x="598" y="285"/>
                </a:lnTo>
                <a:lnTo>
                  <a:pt x="601" y="290"/>
                </a:lnTo>
                <a:lnTo>
                  <a:pt x="603" y="296"/>
                </a:lnTo>
                <a:lnTo>
                  <a:pt x="604" y="298"/>
                </a:lnTo>
                <a:lnTo>
                  <a:pt x="605" y="300"/>
                </a:lnTo>
                <a:lnTo>
                  <a:pt x="607" y="302"/>
                </a:lnTo>
                <a:lnTo>
                  <a:pt x="608" y="304"/>
                </a:lnTo>
                <a:lnTo>
                  <a:pt x="610" y="306"/>
                </a:lnTo>
                <a:lnTo>
                  <a:pt x="610" y="307"/>
                </a:lnTo>
                <a:lnTo>
                  <a:pt x="612" y="310"/>
                </a:lnTo>
                <a:lnTo>
                  <a:pt x="613" y="313"/>
                </a:lnTo>
                <a:lnTo>
                  <a:pt x="614" y="315"/>
                </a:lnTo>
                <a:lnTo>
                  <a:pt x="615" y="317"/>
                </a:lnTo>
                <a:lnTo>
                  <a:pt x="618" y="325"/>
                </a:lnTo>
                <a:lnTo>
                  <a:pt x="619" y="327"/>
                </a:lnTo>
                <a:lnTo>
                  <a:pt x="619" y="328"/>
                </a:lnTo>
                <a:lnTo>
                  <a:pt x="623" y="335"/>
                </a:lnTo>
                <a:lnTo>
                  <a:pt x="626" y="340"/>
                </a:lnTo>
                <a:lnTo>
                  <a:pt x="627" y="341"/>
                </a:lnTo>
                <a:lnTo>
                  <a:pt x="627" y="342"/>
                </a:lnTo>
                <a:lnTo>
                  <a:pt x="628" y="344"/>
                </a:lnTo>
                <a:lnTo>
                  <a:pt x="629" y="344"/>
                </a:lnTo>
                <a:lnTo>
                  <a:pt x="631" y="345"/>
                </a:lnTo>
                <a:lnTo>
                  <a:pt x="634" y="347"/>
                </a:lnTo>
                <a:lnTo>
                  <a:pt x="636" y="348"/>
                </a:lnTo>
                <a:lnTo>
                  <a:pt x="638" y="350"/>
                </a:lnTo>
                <a:lnTo>
                  <a:pt x="639" y="351"/>
                </a:lnTo>
                <a:lnTo>
                  <a:pt x="640" y="352"/>
                </a:lnTo>
                <a:lnTo>
                  <a:pt x="641" y="354"/>
                </a:lnTo>
                <a:lnTo>
                  <a:pt x="642" y="355"/>
                </a:lnTo>
                <a:lnTo>
                  <a:pt x="643" y="356"/>
                </a:lnTo>
                <a:lnTo>
                  <a:pt x="644" y="358"/>
                </a:lnTo>
                <a:lnTo>
                  <a:pt x="645" y="360"/>
                </a:lnTo>
                <a:lnTo>
                  <a:pt x="645" y="360"/>
                </a:lnTo>
                <a:lnTo>
                  <a:pt x="645" y="361"/>
                </a:lnTo>
                <a:lnTo>
                  <a:pt x="645" y="361"/>
                </a:lnTo>
                <a:lnTo>
                  <a:pt x="645" y="361"/>
                </a:lnTo>
                <a:lnTo>
                  <a:pt x="645" y="361"/>
                </a:lnTo>
                <a:lnTo>
                  <a:pt x="644" y="360"/>
                </a:lnTo>
                <a:lnTo>
                  <a:pt x="643" y="361"/>
                </a:lnTo>
                <a:lnTo>
                  <a:pt x="643" y="361"/>
                </a:lnTo>
                <a:lnTo>
                  <a:pt x="642" y="361"/>
                </a:lnTo>
                <a:lnTo>
                  <a:pt x="641" y="362"/>
                </a:lnTo>
                <a:lnTo>
                  <a:pt x="641" y="362"/>
                </a:lnTo>
                <a:lnTo>
                  <a:pt x="640" y="363"/>
                </a:lnTo>
                <a:lnTo>
                  <a:pt x="639" y="364"/>
                </a:lnTo>
                <a:lnTo>
                  <a:pt x="638" y="365"/>
                </a:lnTo>
                <a:lnTo>
                  <a:pt x="637" y="366"/>
                </a:lnTo>
                <a:lnTo>
                  <a:pt x="637" y="367"/>
                </a:lnTo>
                <a:lnTo>
                  <a:pt x="637" y="368"/>
                </a:lnTo>
                <a:lnTo>
                  <a:pt x="637" y="369"/>
                </a:lnTo>
                <a:lnTo>
                  <a:pt x="636" y="370"/>
                </a:lnTo>
                <a:lnTo>
                  <a:pt x="636" y="371"/>
                </a:lnTo>
                <a:lnTo>
                  <a:pt x="636" y="372"/>
                </a:lnTo>
                <a:lnTo>
                  <a:pt x="637" y="374"/>
                </a:lnTo>
                <a:lnTo>
                  <a:pt x="638" y="378"/>
                </a:lnTo>
                <a:lnTo>
                  <a:pt x="638" y="381"/>
                </a:lnTo>
                <a:lnTo>
                  <a:pt x="638" y="383"/>
                </a:lnTo>
                <a:lnTo>
                  <a:pt x="639" y="387"/>
                </a:lnTo>
                <a:lnTo>
                  <a:pt x="639" y="388"/>
                </a:lnTo>
                <a:lnTo>
                  <a:pt x="639" y="389"/>
                </a:lnTo>
                <a:lnTo>
                  <a:pt x="638" y="390"/>
                </a:lnTo>
                <a:lnTo>
                  <a:pt x="638" y="391"/>
                </a:lnTo>
                <a:lnTo>
                  <a:pt x="638" y="392"/>
                </a:lnTo>
                <a:lnTo>
                  <a:pt x="637" y="393"/>
                </a:lnTo>
                <a:lnTo>
                  <a:pt x="637" y="394"/>
                </a:lnTo>
                <a:lnTo>
                  <a:pt x="637" y="394"/>
                </a:lnTo>
                <a:lnTo>
                  <a:pt x="636" y="395"/>
                </a:lnTo>
                <a:lnTo>
                  <a:pt x="636" y="395"/>
                </a:lnTo>
                <a:lnTo>
                  <a:pt x="635" y="395"/>
                </a:lnTo>
                <a:lnTo>
                  <a:pt x="634" y="396"/>
                </a:lnTo>
                <a:lnTo>
                  <a:pt x="631" y="397"/>
                </a:lnTo>
                <a:lnTo>
                  <a:pt x="627" y="398"/>
                </a:lnTo>
                <a:lnTo>
                  <a:pt x="623" y="399"/>
                </a:lnTo>
                <a:lnTo>
                  <a:pt x="622" y="399"/>
                </a:lnTo>
                <a:lnTo>
                  <a:pt x="621" y="400"/>
                </a:lnTo>
                <a:lnTo>
                  <a:pt x="621" y="400"/>
                </a:lnTo>
                <a:lnTo>
                  <a:pt x="620" y="401"/>
                </a:lnTo>
                <a:lnTo>
                  <a:pt x="618" y="405"/>
                </a:lnTo>
                <a:lnTo>
                  <a:pt x="616" y="409"/>
                </a:lnTo>
                <a:lnTo>
                  <a:pt x="616" y="409"/>
                </a:lnTo>
                <a:lnTo>
                  <a:pt x="616" y="411"/>
                </a:lnTo>
                <a:lnTo>
                  <a:pt x="616" y="412"/>
                </a:lnTo>
                <a:lnTo>
                  <a:pt x="616" y="412"/>
                </a:lnTo>
                <a:lnTo>
                  <a:pt x="615" y="412"/>
                </a:lnTo>
                <a:lnTo>
                  <a:pt x="615" y="413"/>
                </a:lnTo>
                <a:lnTo>
                  <a:pt x="615" y="413"/>
                </a:lnTo>
                <a:lnTo>
                  <a:pt x="614" y="413"/>
                </a:lnTo>
                <a:lnTo>
                  <a:pt x="613" y="413"/>
                </a:lnTo>
                <a:lnTo>
                  <a:pt x="612" y="413"/>
                </a:lnTo>
                <a:lnTo>
                  <a:pt x="610" y="413"/>
                </a:lnTo>
                <a:lnTo>
                  <a:pt x="609" y="412"/>
                </a:lnTo>
                <a:lnTo>
                  <a:pt x="607" y="412"/>
                </a:lnTo>
                <a:lnTo>
                  <a:pt x="602" y="410"/>
                </a:lnTo>
                <a:lnTo>
                  <a:pt x="601" y="410"/>
                </a:lnTo>
                <a:lnTo>
                  <a:pt x="600" y="410"/>
                </a:lnTo>
                <a:lnTo>
                  <a:pt x="600" y="410"/>
                </a:lnTo>
                <a:lnTo>
                  <a:pt x="599" y="410"/>
                </a:lnTo>
                <a:lnTo>
                  <a:pt x="598" y="410"/>
                </a:lnTo>
                <a:lnTo>
                  <a:pt x="598" y="410"/>
                </a:lnTo>
                <a:lnTo>
                  <a:pt x="597" y="411"/>
                </a:lnTo>
                <a:lnTo>
                  <a:pt x="596" y="411"/>
                </a:lnTo>
                <a:lnTo>
                  <a:pt x="596" y="411"/>
                </a:lnTo>
                <a:lnTo>
                  <a:pt x="596" y="412"/>
                </a:lnTo>
                <a:lnTo>
                  <a:pt x="596" y="412"/>
                </a:lnTo>
                <a:lnTo>
                  <a:pt x="596" y="413"/>
                </a:lnTo>
                <a:lnTo>
                  <a:pt x="596" y="417"/>
                </a:lnTo>
                <a:lnTo>
                  <a:pt x="596" y="420"/>
                </a:lnTo>
                <a:lnTo>
                  <a:pt x="596" y="421"/>
                </a:lnTo>
                <a:lnTo>
                  <a:pt x="596" y="422"/>
                </a:lnTo>
                <a:lnTo>
                  <a:pt x="596" y="424"/>
                </a:lnTo>
                <a:lnTo>
                  <a:pt x="596" y="426"/>
                </a:lnTo>
                <a:lnTo>
                  <a:pt x="596" y="427"/>
                </a:lnTo>
                <a:lnTo>
                  <a:pt x="597" y="428"/>
                </a:lnTo>
                <a:lnTo>
                  <a:pt x="598" y="432"/>
                </a:lnTo>
                <a:lnTo>
                  <a:pt x="598" y="434"/>
                </a:lnTo>
                <a:lnTo>
                  <a:pt x="598" y="435"/>
                </a:lnTo>
                <a:lnTo>
                  <a:pt x="598" y="437"/>
                </a:lnTo>
                <a:lnTo>
                  <a:pt x="598" y="439"/>
                </a:lnTo>
                <a:lnTo>
                  <a:pt x="598" y="440"/>
                </a:lnTo>
                <a:lnTo>
                  <a:pt x="598" y="442"/>
                </a:lnTo>
                <a:lnTo>
                  <a:pt x="598" y="443"/>
                </a:lnTo>
                <a:lnTo>
                  <a:pt x="597" y="447"/>
                </a:lnTo>
                <a:lnTo>
                  <a:pt x="596" y="453"/>
                </a:lnTo>
                <a:lnTo>
                  <a:pt x="596" y="454"/>
                </a:lnTo>
                <a:lnTo>
                  <a:pt x="596" y="455"/>
                </a:lnTo>
                <a:lnTo>
                  <a:pt x="595" y="456"/>
                </a:lnTo>
                <a:lnTo>
                  <a:pt x="594" y="458"/>
                </a:lnTo>
                <a:lnTo>
                  <a:pt x="594" y="458"/>
                </a:lnTo>
                <a:lnTo>
                  <a:pt x="593" y="459"/>
                </a:lnTo>
                <a:lnTo>
                  <a:pt x="593" y="459"/>
                </a:lnTo>
                <a:lnTo>
                  <a:pt x="592" y="460"/>
                </a:lnTo>
                <a:lnTo>
                  <a:pt x="591" y="460"/>
                </a:lnTo>
                <a:lnTo>
                  <a:pt x="590" y="460"/>
                </a:lnTo>
                <a:lnTo>
                  <a:pt x="589" y="461"/>
                </a:lnTo>
                <a:lnTo>
                  <a:pt x="588" y="461"/>
                </a:lnTo>
                <a:lnTo>
                  <a:pt x="587" y="460"/>
                </a:lnTo>
                <a:lnTo>
                  <a:pt x="583" y="460"/>
                </a:lnTo>
                <a:lnTo>
                  <a:pt x="581" y="459"/>
                </a:lnTo>
                <a:lnTo>
                  <a:pt x="580" y="459"/>
                </a:lnTo>
                <a:lnTo>
                  <a:pt x="578" y="459"/>
                </a:lnTo>
                <a:lnTo>
                  <a:pt x="572" y="460"/>
                </a:lnTo>
                <a:lnTo>
                  <a:pt x="569" y="460"/>
                </a:lnTo>
                <a:lnTo>
                  <a:pt x="560" y="462"/>
                </a:lnTo>
                <a:lnTo>
                  <a:pt x="558" y="462"/>
                </a:lnTo>
                <a:lnTo>
                  <a:pt x="557" y="462"/>
                </a:lnTo>
                <a:lnTo>
                  <a:pt x="556" y="463"/>
                </a:lnTo>
                <a:lnTo>
                  <a:pt x="555" y="463"/>
                </a:lnTo>
                <a:lnTo>
                  <a:pt x="554" y="464"/>
                </a:lnTo>
                <a:lnTo>
                  <a:pt x="553" y="465"/>
                </a:lnTo>
                <a:lnTo>
                  <a:pt x="550" y="468"/>
                </a:lnTo>
                <a:lnTo>
                  <a:pt x="549" y="469"/>
                </a:lnTo>
                <a:lnTo>
                  <a:pt x="548" y="470"/>
                </a:lnTo>
                <a:lnTo>
                  <a:pt x="546" y="471"/>
                </a:lnTo>
                <a:lnTo>
                  <a:pt x="546" y="471"/>
                </a:lnTo>
                <a:lnTo>
                  <a:pt x="545" y="472"/>
                </a:lnTo>
                <a:lnTo>
                  <a:pt x="544" y="472"/>
                </a:lnTo>
                <a:lnTo>
                  <a:pt x="543" y="472"/>
                </a:lnTo>
                <a:lnTo>
                  <a:pt x="542" y="472"/>
                </a:lnTo>
                <a:lnTo>
                  <a:pt x="540" y="472"/>
                </a:lnTo>
                <a:lnTo>
                  <a:pt x="538" y="471"/>
                </a:lnTo>
                <a:lnTo>
                  <a:pt x="533" y="470"/>
                </a:lnTo>
                <a:lnTo>
                  <a:pt x="528" y="470"/>
                </a:lnTo>
                <a:lnTo>
                  <a:pt x="526" y="469"/>
                </a:lnTo>
                <a:lnTo>
                  <a:pt x="522" y="468"/>
                </a:lnTo>
                <a:lnTo>
                  <a:pt x="521" y="468"/>
                </a:lnTo>
                <a:lnTo>
                  <a:pt x="520" y="468"/>
                </a:lnTo>
                <a:lnTo>
                  <a:pt x="519" y="468"/>
                </a:lnTo>
                <a:lnTo>
                  <a:pt x="518" y="468"/>
                </a:lnTo>
                <a:lnTo>
                  <a:pt x="517" y="469"/>
                </a:lnTo>
                <a:lnTo>
                  <a:pt x="515" y="470"/>
                </a:lnTo>
                <a:lnTo>
                  <a:pt x="513" y="470"/>
                </a:lnTo>
                <a:lnTo>
                  <a:pt x="510" y="471"/>
                </a:lnTo>
                <a:lnTo>
                  <a:pt x="507" y="472"/>
                </a:lnTo>
                <a:lnTo>
                  <a:pt x="504" y="472"/>
                </a:lnTo>
                <a:lnTo>
                  <a:pt x="501" y="472"/>
                </a:lnTo>
                <a:lnTo>
                  <a:pt x="498" y="472"/>
                </a:lnTo>
                <a:lnTo>
                  <a:pt x="494" y="472"/>
                </a:lnTo>
                <a:lnTo>
                  <a:pt x="491" y="472"/>
                </a:lnTo>
                <a:lnTo>
                  <a:pt x="482" y="471"/>
                </a:lnTo>
                <a:lnTo>
                  <a:pt x="479" y="470"/>
                </a:lnTo>
                <a:lnTo>
                  <a:pt x="477" y="470"/>
                </a:lnTo>
                <a:lnTo>
                  <a:pt x="473" y="469"/>
                </a:lnTo>
                <a:lnTo>
                  <a:pt x="467" y="467"/>
                </a:lnTo>
                <a:lnTo>
                  <a:pt x="462" y="466"/>
                </a:lnTo>
                <a:lnTo>
                  <a:pt x="459" y="465"/>
                </a:lnTo>
                <a:lnTo>
                  <a:pt x="457" y="465"/>
                </a:lnTo>
                <a:lnTo>
                  <a:pt x="450" y="464"/>
                </a:lnTo>
                <a:lnTo>
                  <a:pt x="448" y="464"/>
                </a:lnTo>
                <a:lnTo>
                  <a:pt x="447" y="464"/>
                </a:lnTo>
                <a:lnTo>
                  <a:pt x="446" y="465"/>
                </a:lnTo>
                <a:lnTo>
                  <a:pt x="445" y="465"/>
                </a:lnTo>
                <a:lnTo>
                  <a:pt x="444" y="465"/>
                </a:lnTo>
                <a:lnTo>
                  <a:pt x="442" y="466"/>
                </a:lnTo>
                <a:lnTo>
                  <a:pt x="441" y="467"/>
                </a:lnTo>
                <a:lnTo>
                  <a:pt x="440" y="467"/>
                </a:lnTo>
                <a:lnTo>
                  <a:pt x="439" y="468"/>
                </a:lnTo>
                <a:lnTo>
                  <a:pt x="438" y="469"/>
                </a:lnTo>
                <a:lnTo>
                  <a:pt x="437" y="470"/>
                </a:lnTo>
                <a:lnTo>
                  <a:pt x="436" y="472"/>
                </a:lnTo>
                <a:lnTo>
                  <a:pt x="436" y="473"/>
                </a:lnTo>
                <a:lnTo>
                  <a:pt x="436" y="473"/>
                </a:lnTo>
                <a:lnTo>
                  <a:pt x="435" y="474"/>
                </a:lnTo>
                <a:lnTo>
                  <a:pt x="435" y="475"/>
                </a:lnTo>
                <a:lnTo>
                  <a:pt x="435" y="476"/>
                </a:lnTo>
                <a:lnTo>
                  <a:pt x="435" y="478"/>
                </a:lnTo>
                <a:lnTo>
                  <a:pt x="435" y="481"/>
                </a:lnTo>
                <a:lnTo>
                  <a:pt x="435" y="482"/>
                </a:lnTo>
                <a:lnTo>
                  <a:pt x="435" y="484"/>
                </a:lnTo>
                <a:lnTo>
                  <a:pt x="435" y="486"/>
                </a:lnTo>
                <a:lnTo>
                  <a:pt x="435" y="487"/>
                </a:lnTo>
                <a:lnTo>
                  <a:pt x="435" y="488"/>
                </a:lnTo>
                <a:lnTo>
                  <a:pt x="434" y="488"/>
                </a:lnTo>
                <a:lnTo>
                  <a:pt x="434" y="489"/>
                </a:lnTo>
                <a:lnTo>
                  <a:pt x="433" y="489"/>
                </a:lnTo>
                <a:lnTo>
                  <a:pt x="433" y="490"/>
                </a:lnTo>
                <a:lnTo>
                  <a:pt x="432" y="490"/>
                </a:lnTo>
                <a:lnTo>
                  <a:pt x="431" y="490"/>
                </a:lnTo>
                <a:lnTo>
                  <a:pt x="429" y="491"/>
                </a:lnTo>
                <a:lnTo>
                  <a:pt x="427" y="491"/>
                </a:lnTo>
                <a:lnTo>
                  <a:pt x="425" y="491"/>
                </a:lnTo>
                <a:lnTo>
                  <a:pt x="424" y="491"/>
                </a:lnTo>
                <a:lnTo>
                  <a:pt x="423" y="491"/>
                </a:lnTo>
                <a:lnTo>
                  <a:pt x="422" y="492"/>
                </a:lnTo>
                <a:lnTo>
                  <a:pt x="422" y="493"/>
                </a:lnTo>
                <a:lnTo>
                  <a:pt x="422" y="493"/>
                </a:lnTo>
                <a:lnTo>
                  <a:pt x="421" y="495"/>
                </a:lnTo>
                <a:lnTo>
                  <a:pt x="421" y="496"/>
                </a:lnTo>
                <a:lnTo>
                  <a:pt x="420" y="498"/>
                </a:lnTo>
                <a:lnTo>
                  <a:pt x="419" y="499"/>
                </a:lnTo>
                <a:lnTo>
                  <a:pt x="418" y="500"/>
                </a:lnTo>
                <a:lnTo>
                  <a:pt x="417" y="501"/>
                </a:lnTo>
                <a:lnTo>
                  <a:pt x="415" y="503"/>
                </a:lnTo>
                <a:lnTo>
                  <a:pt x="414" y="505"/>
                </a:lnTo>
                <a:lnTo>
                  <a:pt x="413" y="505"/>
                </a:lnTo>
                <a:lnTo>
                  <a:pt x="411" y="506"/>
                </a:lnTo>
                <a:lnTo>
                  <a:pt x="409" y="508"/>
                </a:lnTo>
                <a:lnTo>
                  <a:pt x="407" y="508"/>
                </a:lnTo>
                <a:lnTo>
                  <a:pt x="406" y="509"/>
                </a:lnTo>
                <a:lnTo>
                  <a:pt x="405" y="509"/>
                </a:lnTo>
                <a:lnTo>
                  <a:pt x="400" y="511"/>
                </a:lnTo>
                <a:lnTo>
                  <a:pt x="399" y="511"/>
                </a:lnTo>
                <a:lnTo>
                  <a:pt x="397" y="512"/>
                </a:lnTo>
                <a:lnTo>
                  <a:pt x="395" y="512"/>
                </a:lnTo>
                <a:lnTo>
                  <a:pt x="394" y="513"/>
                </a:lnTo>
                <a:lnTo>
                  <a:pt x="393" y="514"/>
                </a:lnTo>
                <a:lnTo>
                  <a:pt x="392" y="514"/>
                </a:lnTo>
                <a:lnTo>
                  <a:pt x="390" y="516"/>
                </a:lnTo>
                <a:lnTo>
                  <a:pt x="389" y="517"/>
                </a:lnTo>
                <a:lnTo>
                  <a:pt x="388" y="517"/>
                </a:lnTo>
                <a:lnTo>
                  <a:pt x="386" y="520"/>
                </a:lnTo>
                <a:lnTo>
                  <a:pt x="383" y="523"/>
                </a:lnTo>
                <a:lnTo>
                  <a:pt x="382" y="525"/>
                </a:lnTo>
                <a:lnTo>
                  <a:pt x="380" y="526"/>
                </a:lnTo>
                <a:lnTo>
                  <a:pt x="380" y="526"/>
                </a:lnTo>
                <a:lnTo>
                  <a:pt x="379" y="527"/>
                </a:lnTo>
                <a:lnTo>
                  <a:pt x="378" y="527"/>
                </a:lnTo>
                <a:lnTo>
                  <a:pt x="378" y="527"/>
                </a:lnTo>
                <a:lnTo>
                  <a:pt x="376" y="528"/>
                </a:lnTo>
                <a:lnTo>
                  <a:pt x="376" y="528"/>
                </a:lnTo>
                <a:lnTo>
                  <a:pt x="375" y="527"/>
                </a:lnTo>
                <a:lnTo>
                  <a:pt x="374" y="527"/>
                </a:lnTo>
                <a:lnTo>
                  <a:pt x="374" y="527"/>
                </a:lnTo>
                <a:lnTo>
                  <a:pt x="373" y="527"/>
                </a:lnTo>
                <a:lnTo>
                  <a:pt x="372" y="526"/>
                </a:lnTo>
                <a:lnTo>
                  <a:pt x="371" y="525"/>
                </a:lnTo>
                <a:lnTo>
                  <a:pt x="368" y="522"/>
                </a:lnTo>
                <a:lnTo>
                  <a:pt x="367" y="521"/>
                </a:lnTo>
                <a:lnTo>
                  <a:pt x="366" y="521"/>
                </a:lnTo>
                <a:lnTo>
                  <a:pt x="365" y="520"/>
                </a:lnTo>
                <a:lnTo>
                  <a:pt x="363" y="519"/>
                </a:lnTo>
                <a:lnTo>
                  <a:pt x="362" y="519"/>
                </a:lnTo>
                <a:lnTo>
                  <a:pt x="361" y="519"/>
                </a:lnTo>
                <a:lnTo>
                  <a:pt x="360" y="519"/>
                </a:lnTo>
                <a:lnTo>
                  <a:pt x="359" y="520"/>
                </a:lnTo>
                <a:lnTo>
                  <a:pt x="357" y="521"/>
                </a:lnTo>
                <a:lnTo>
                  <a:pt x="356" y="522"/>
                </a:lnTo>
                <a:lnTo>
                  <a:pt x="355" y="523"/>
                </a:lnTo>
                <a:lnTo>
                  <a:pt x="353" y="524"/>
                </a:lnTo>
                <a:lnTo>
                  <a:pt x="349" y="529"/>
                </a:lnTo>
                <a:lnTo>
                  <a:pt x="347" y="530"/>
                </a:lnTo>
                <a:lnTo>
                  <a:pt x="346" y="531"/>
                </a:lnTo>
                <a:lnTo>
                  <a:pt x="344" y="533"/>
                </a:lnTo>
                <a:lnTo>
                  <a:pt x="343" y="533"/>
                </a:lnTo>
                <a:lnTo>
                  <a:pt x="342" y="534"/>
                </a:lnTo>
                <a:lnTo>
                  <a:pt x="342" y="534"/>
                </a:lnTo>
                <a:lnTo>
                  <a:pt x="340" y="534"/>
                </a:lnTo>
                <a:lnTo>
                  <a:pt x="339" y="535"/>
                </a:lnTo>
                <a:lnTo>
                  <a:pt x="338" y="536"/>
                </a:lnTo>
                <a:lnTo>
                  <a:pt x="335" y="538"/>
                </a:lnTo>
                <a:lnTo>
                  <a:pt x="334" y="539"/>
                </a:lnTo>
                <a:lnTo>
                  <a:pt x="332" y="539"/>
                </a:lnTo>
                <a:lnTo>
                  <a:pt x="331" y="540"/>
                </a:lnTo>
                <a:lnTo>
                  <a:pt x="329" y="540"/>
                </a:lnTo>
                <a:lnTo>
                  <a:pt x="328" y="541"/>
                </a:lnTo>
                <a:lnTo>
                  <a:pt x="326" y="541"/>
                </a:lnTo>
                <a:lnTo>
                  <a:pt x="324" y="541"/>
                </a:lnTo>
                <a:lnTo>
                  <a:pt x="317" y="541"/>
                </a:lnTo>
                <a:lnTo>
                  <a:pt x="315" y="541"/>
                </a:lnTo>
                <a:lnTo>
                  <a:pt x="313" y="541"/>
                </a:lnTo>
                <a:lnTo>
                  <a:pt x="312" y="541"/>
                </a:lnTo>
                <a:lnTo>
                  <a:pt x="310" y="541"/>
                </a:lnTo>
                <a:lnTo>
                  <a:pt x="308" y="540"/>
                </a:lnTo>
                <a:lnTo>
                  <a:pt x="306" y="540"/>
                </a:lnTo>
                <a:lnTo>
                  <a:pt x="305" y="539"/>
                </a:lnTo>
                <a:lnTo>
                  <a:pt x="304" y="539"/>
                </a:lnTo>
                <a:lnTo>
                  <a:pt x="303" y="538"/>
                </a:lnTo>
                <a:lnTo>
                  <a:pt x="301" y="537"/>
                </a:lnTo>
                <a:lnTo>
                  <a:pt x="301" y="537"/>
                </a:lnTo>
                <a:lnTo>
                  <a:pt x="300" y="537"/>
                </a:lnTo>
                <a:lnTo>
                  <a:pt x="300" y="537"/>
                </a:lnTo>
                <a:lnTo>
                  <a:pt x="299" y="537"/>
                </a:lnTo>
                <a:lnTo>
                  <a:pt x="299" y="537"/>
                </a:lnTo>
                <a:lnTo>
                  <a:pt x="298" y="537"/>
                </a:lnTo>
                <a:lnTo>
                  <a:pt x="297" y="538"/>
                </a:lnTo>
                <a:lnTo>
                  <a:pt x="296" y="539"/>
                </a:lnTo>
                <a:lnTo>
                  <a:pt x="294" y="540"/>
                </a:lnTo>
                <a:lnTo>
                  <a:pt x="288" y="545"/>
                </a:lnTo>
                <a:lnTo>
                  <a:pt x="285" y="548"/>
                </a:lnTo>
                <a:lnTo>
                  <a:pt x="282" y="551"/>
                </a:lnTo>
                <a:lnTo>
                  <a:pt x="281" y="551"/>
                </a:lnTo>
                <a:lnTo>
                  <a:pt x="280" y="552"/>
                </a:lnTo>
                <a:lnTo>
                  <a:pt x="279" y="554"/>
                </a:lnTo>
                <a:lnTo>
                  <a:pt x="277" y="556"/>
                </a:lnTo>
                <a:lnTo>
                  <a:pt x="276" y="557"/>
                </a:lnTo>
                <a:lnTo>
                  <a:pt x="274" y="558"/>
                </a:lnTo>
                <a:lnTo>
                  <a:pt x="273" y="559"/>
                </a:lnTo>
                <a:lnTo>
                  <a:pt x="272" y="560"/>
                </a:lnTo>
                <a:lnTo>
                  <a:pt x="270" y="561"/>
                </a:lnTo>
                <a:lnTo>
                  <a:pt x="267" y="562"/>
                </a:lnTo>
                <a:lnTo>
                  <a:pt x="265" y="562"/>
                </a:lnTo>
                <a:lnTo>
                  <a:pt x="263" y="563"/>
                </a:lnTo>
                <a:lnTo>
                  <a:pt x="261" y="563"/>
                </a:lnTo>
                <a:lnTo>
                  <a:pt x="259" y="563"/>
                </a:lnTo>
                <a:lnTo>
                  <a:pt x="257" y="563"/>
                </a:lnTo>
                <a:lnTo>
                  <a:pt x="254" y="563"/>
                </a:lnTo>
                <a:lnTo>
                  <a:pt x="252" y="563"/>
                </a:lnTo>
                <a:lnTo>
                  <a:pt x="251" y="563"/>
                </a:lnTo>
                <a:lnTo>
                  <a:pt x="249" y="563"/>
                </a:lnTo>
                <a:lnTo>
                  <a:pt x="247" y="564"/>
                </a:lnTo>
                <a:lnTo>
                  <a:pt x="246" y="564"/>
                </a:lnTo>
                <a:lnTo>
                  <a:pt x="244" y="565"/>
                </a:lnTo>
                <a:lnTo>
                  <a:pt x="243" y="566"/>
                </a:lnTo>
                <a:lnTo>
                  <a:pt x="240" y="568"/>
                </a:lnTo>
                <a:lnTo>
                  <a:pt x="238" y="570"/>
                </a:lnTo>
                <a:lnTo>
                  <a:pt x="237" y="571"/>
                </a:lnTo>
                <a:lnTo>
                  <a:pt x="234" y="573"/>
                </a:lnTo>
                <a:lnTo>
                  <a:pt x="233" y="574"/>
                </a:lnTo>
                <a:lnTo>
                  <a:pt x="231" y="576"/>
                </a:lnTo>
                <a:lnTo>
                  <a:pt x="228" y="578"/>
                </a:lnTo>
                <a:lnTo>
                  <a:pt x="227" y="579"/>
                </a:lnTo>
                <a:lnTo>
                  <a:pt x="226" y="580"/>
                </a:lnTo>
                <a:lnTo>
                  <a:pt x="226" y="580"/>
                </a:lnTo>
                <a:lnTo>
                  <a:pt x="225" y="581"/>
                </a:lnTo>
                <a:lnTo>
                  <a:pt x="225" y="583"/>
                </a:lnTo>
                <a:lnTo>
                  <a:pt x="225" y="584"/>
                </a:lnTo>
                <a:lnTo>
                  <a:pt x="224" y="587"/>
                </a:lnTo>
                <a:lnTo>
                  <a:pt x="224" y="589"/>
                </a:lnTo>
                <a:lnTo>
                  <a:pt x="224" y="590"/>
                </a:lnTo>
                <a:lnTo>
                  <a:pt x="223" y="592"/>
                </a:lnTo>
                <a:lnTo>
                  <a:pt x="223" y="593"/>
                </a:lnTo>
                <a:lnTo>
                  <a:pt x="223" y="594"/>
                </a:lnTo>
                <a:lnTo>
                  <a:pt x="223" y="596"/>
                </a:lnTo>
                <a:lnTo>
                  <a:pt x="223" y="597"/>
                </a:lnTo>
                <a:lnTo>
                  <a:pt x="222" y="599"/>
                </a:lnTo>
                <a:lnTo>
                  <a:pt x="222" y="600"/>
                </a:lnTo>
                <a:lnTo>
                  <a:pt x="222" y="600"/>
                </a:lnTo>
                <a:lnTo>
                  <a:pt x="222" y="600"/>
                </a:lnTo>
                <a:lnTo>
                  <a:pt x="221" y="601"/>
                </a:lnTo>
                <a:lnTo>
                  <a:pt x="221" y="601"/>
                </a:lnTo>
                <a:lnTo>
                  <a:pt x="220" y="602"/>
                </a:lnTo>
                <a:lnTo>
                  <a:pt x="218" y="603"/>
                </a:lnTo>
                <a:lnTo>
                  <a:pt x="217" y="603"/>
                </a:lnTo>
                <a:lnTo>
                  <a:pt x="217" y="604"/>
                </a:lnTo>
                <a:lnTo>
                  <a:pt x="216" y="604"/>
                </a:lnTo>
                <a:lnTo>
                  <a:pt x="216" y="605"/>
                </a:lnTo>
                <a:lnTo>
                  <a:pt x="214" y="609"/>
                </a:lnTo>
                <a:lnTo>
                  <a:pt x="214" y="610"/>
                </a:lnTo>
                <a:lnTo>
                  <a:pt x="213" y="611"/>
                </a:lnTo>
                <a:lnTo>
                  <a:pt x="211" y="613"/>
                </a:lnTo>
                <a:lnTo>
                  <a:pt x="211" y="614"/>
                </a:lnTo>
                <a:lnTo>
                  <a:pt x="210" y="614"/>
                </a:lnTo>
                <a:lnTo>
                  <a:pt x="210" y="615"/>
                </a:lnTo>
                <a:lnTo>
                  <a:pt x="209" y="615"/>
                </a:lnTo>
                <a:lnTo>
                  <a:pt x="208" y="615"/>
                </a:lnTo>
                <a:lnTo>
                  <a:pt x="207" y="616"/>
                </a:lnTo>
                <a:lnTo>
                  <a:pt x="206" y="616"/>
                </a:lnTo>
                <a:lnTo>
                  <a:pt x="203" y="616"/>
                </a:lnTo>
                <a:lnTo>
                  <a:pt x="201" y="616"/>
                </a:lnTo>
                <a:lnTo>
                  <a:pt x="200" y="617"/>
                </a:lnTo>
                <a:lnTo>
                  <a:pt x="199" y="617"/>
                </a:lnTo>
                <a:lnTo>
                  <a:pt x="198" y="617"/>
                </a:lnTo>
                <a:lnTo>
                  <a:pt x="197" y="618"/>
                </a:lnTo>
                <a:lnTo>
                  <a:pt x="195" y="619"/>
                </a:lnTo>
                <a:lnTo>
                  <a:pt x="194" y="620"/>
                </a:lnTo>
                <a:lnTo>
                  <a:pt x="192" y="622"/>
                </a:lnTo>
                <a:lnTo>
                  <a:pt x="190" y="623"/>
                </a:lnTo>
                <a:lnTo>
                  <a:pt x="190" y="624"/>
                </a:lnTo>
                <a:lnTo>
                  <a:pt x="189" y="625"/>
                </a:lnTo>
                <a:lnTo>
                  <a:pt x="189" y="626"/>
                </a:lnTo>
                <a:lnTo>
                  <a:pt x="188" y="627"/>
                </a:lnTo>
                <a:lnTo>
                  <a:pt x="189" y="627"/>
                </a:lnTo>
                <a:lnTo>
                  <a:pt x="188" y="628"/>
                </a:lnTo>
                <a:lnTo>
                  <a:pt x="187" y="629"/>
                </a:lnTo>
                <a:lnTo>
                  <a:pt x="186" y="630"/>
                </a:lnTo>
                <a:lnTo>
                  <a:pt x="185" y="631"/>
                </a:lnTo>
                <a:lnTo>
                  <a:pt x="183" y="632"/>
                </a:lnTo>
                <a:lnTo>
                  <a:pt x="182" y="632"/>
                </a:lnTo>
                <a:lnTo>
                  <a:pt x="181" y="632"/>
                </a:lnTo>
                <a:lnTo>
                  <a:pt x="178" y="633"/>
                </a:lnTo>
                <a:lnTo>
                  <a:pt x="177" y="633"/>
                </a:lnTo>
                <a:lnTo>
                  <a:pt x="176" y="633"/>
                </a:lnTo>
                <a:lnTo>
                  <a:pt x="176" y="633"/>
                </a:lnTo>
                <a:lnTo>
                  <a:pt x="175" y="633"/>
                </a:lnTo>
                <a:lnTo>
                  <a:pt x="174" y="633"/>
                </a:lnTo>
                <a:lnTo>
                  <a:pt x="174" y="632"/>
                </a:lnTo>
                <a:lnTo>
                  <a:pt x="174" y="632"/>
                </a:lnTo>
                <a:lnTo>
                  <a:pt x="173" y="631"/>
                </a:lnTo>
                <a:lnTo>
                  <a:pt x="172" y="628"/>
                </a:lnTo>
                <a:lnTo>
                  <a:pt x="172" y="627"/>
                </a:lnTo>
                <a:lnTo>
                  <a:pt x="171" y="625"/>
                </a:lnTo>
                <a:lnTo>
                  <a:pt x="169" y="623"/>
                </a:lnTo>
                <a:lnTo>
                  <a:pt x="167" y="621"/>
                </a:lnTo>
                <a:lnTo>
                  <a:pt x="167" y="619"/>
                </a:lnTo>
                <a:lnTo>
                  <a:pt x="166" y="619"/>
                </a:lnTo>
                <a:lnTo>
                  <a:pt x="166" y="619"/>
                </a:lnTo>
                <a:lnTo>
                  <a:pt x="165" y="619"/>
                </a:lnTo>
                <a:lnTo>
                  <a:pt x="164" y="619"/>
                </a:lnTo>
                <a:lnTo>
                  <a:pt x="163" y="620"/>
                </a:lnTo>
                <a:lnTo>
                  <a:pt x="163" y="620"/>
                </a:lnTo>
                <a:lnTo>
                  <a:pt x="162" y="621"/>
                </a:lnTo>
                <a:lnTo>
                  <a:pt x="160" y="623"/>
                </a:lnTo>
                <a:lnTo>
                  <a:pt x="159" y="624"/>
                </a:lnTo>
                <a:lnTo>
                  <a:pt x="159" y="625"/>
                </a:lnTo>
                <a:lnTo>
                  <a:pt x="158" y="625"/>
                </a:lnTo>
                <a:lnTo>
                  <a:pt x="158" y="625"/>
                </a:lnTo>
                <a:lnTo>
                  <a:pt x="157" y="625"/>
                </a:lnTo>
                <a:lnTo>
                  <a:pt x="156" y="625"/>
                </a:lnTo>
                <a:lnTo>
                  <a:pt x="156" y="625"/>
                </a:lnTo>
                <a:lnTo>
                  <a:pt x="155" y="624"/>
                </a:lnTo>
                <a:lnTo>
                  <a:pt x="155" y="624"/>
                </a:lnTo>
                <a:lnTo>
                  <a:pt x="154" y="622"/>
                </a:lnTo>
                <a:lnTo>
                  <a:pt x="154" y="621"/>
                </a:lnTo>
                <a:lnTo>
                  <a:pt x="154" y="620"/>
                </a:lnTo>
                <a:lnTo>
                  <a:pt x="154" y="618"/>
                </a:lnTo>
                <a:lnTo>
                  <a:pt x="154" y="618"/>
                </a:lnTo>
                <a:lnTo>
                  <a:pt x="154" y="618"/>
                </a:lnTo>
                <a:lnTo>
                  <a:pt x="154" y="617"/>
                </a:lnTo>
                <a:lnTo>
                  <a:pt x="153" y="617"/>
                </a:lnTo>
                <a:lnTo>
                  <a:pt x="153" y="617"/>
                </a:lnTo>
                <a:lnTo>
                  <a:pt x="153" y="618"/>
                </a:lnTo>
                <a:lnTo>
                  <a:pt x="153" y="618"/>
                </a:lnTo>
                <a:lnTo>
                  <a:pt x="152" y="618"/>
                </a:lnTo>
                <a:lnTo>
                  <a:pt x="152" y="619"/>
                </a:lnTo>
                <a:lnTo>
                  <a:pt x="149" y="619"/>
                </a:lnTo>
                <a:lnTo>
                  <a:pt x="147" y="619"/>
                </a:lnTo>
                <a:lnTo>
                  <a:pt x="146" y="619"/>
                </a:lnTo>
                <a:lnTo>
                  <a:pt x="146" y="619"/>
                </a:lnTo>
                <a:lnTo>
                  <a:pt x="146" y="619"/>
                </a:lnTo>
                <a:lnTo>
                  <a:pt x="145" y="619"/>
                </a:lnTo>
                <a:lnTo>
                  <a:pt x="145" y="619"/>
                </a:lnTo>
                <a:lnTo>
                  <a:pt x="144" y="620"/>
                </a:lnTo>
                <a:lnTo>
                  <a:pt x="144" y="619"/>
                </a:lnTo>
                <a:lnTo>
                  <a:pt x="144" y="619"/>
                </a:lnTo>
                <a:lnTo>
                  <a:pt x="143" y="617"/>
                </a:lnTo>
                <a:lnTo>
                  <a:pt x="142" y="615"/>
                </a:lnTo>
                <a:lnTo>
                  <a:pt x="142" y="614"/>
                </a:lnTo>
                <a:lnTo>
                  <a:pt x="141" y="613"/>
                </a:lnTo>
                <a:lnTo>
                  <a:pt x="140" y="611"/>
                </a:lnTo>
                <a:lnTo>
                  <a:pt x="137" y="607"/>
                </a:lnTo>
                <a:lnTo>
                  <a:pt x="136" y="606"/>
                </a:lnTo>
                <a:lnTo>
                  <a:pt x="135" y="605"/>
                </a:lnTo>
                <a:lnTo>
                  <a:pt x="134" y="604"/>
                </a:lnTo>
                <a:lnTo>
                  <a:pt x="133" y="604"/>
                </a:lnTo>
                <a:lnTo>
                  <a:pt x="131" y="603"/>
                </a:lnTo>
                <a:lnTo>
                  <a:pt x="130" y="602"/>
                </a:lnTo>
                <a:lnTo>
                  <a:pt x="129" y="602"/>
                </a:lnTo>
                <a:lnTo>
                  <a:pt x="128" y="602"/>
                </a:lnTo>
                <a:lnTo>
                  <a:pt x="123" y="601"/>
                </a:lnTo>
                <a:lnTo>
                  <a:pt x="122" y="600"/>
                </a:lnTo>
                <a:lnTo>
                  <a:pt x="121" y="600"/>
                </a:lnTo>
                <a:lnTo>
                  <a:pt x="120" y="599"/>
                </a:lnTo>
                <a:lnTo>
                  <a:pt x="119" y="598"/>
                </a:lnTo>
                <a:lnTo>
                  <a:pt x="118" y="598"/>
                </a:lnTo>
                <a:lnTo>
                  <a:pt x="118" y="597"/>
                </a:lnTo>
                <a:lnTo>
                  <a:pt x="118" y="597"/>
                </a:lnTo>
                <a:lnTo>
                  <a:pt x="118" y="597"/>
                </a:lnTo>
                <a:lnTo>
                  <a:pt x="118" y="596"/>
                </a:lnTo>
                <a:lnTo>
                  <a:pt x="118" y="595"/>
                </a:lnTo>
                <a:lnTo>
                  <a:pt x="119" y="594"/>
                </a:lnTo>
                <a:lnTo>
                  <a:pt x="119" y="593"/>
                </a:lnTo>
                <a:lnTo>
                  <a:pt x="120" y="593"/>
                </a:lnTo>
                <a:lnTo>
                  <a:pt x="120" y="592"/>
                </a:lnTo>
                <a:lnTo>
                  <a:pt x="121" y="592"/>
                </a:lnTo>
                <a:lnTo>
                  <a:pt x="122" y="592"/>
                </a:lnTo>
                <a:lnTo>
                  <a:pt x="123" y="591"/>
                </a:lnTo>
                <a:lnTo>
                  <a:pt x="124" y="591"/>
                </a:lnTo>
                <a:lnTo>
                  <a:pt x="125" y="591"/>
                </a:lnTo>
                <a:lnTo>
                  <a:pt x="126" y="591"/>
                </a:lnTo>
                <a:lnTo>
                  <a:pt x="129" y="591"/>
                </a:lnTo>
                <a:lnTo>
                  <a:pt x="132" y="592"/>
                </a:lnTo>
                <a:lnTo>
                  <a:pt x="133" y="592"/>
                </a:lnTo>
                <a:lnTo>
                  <a:pt x="133" y="592"/>
                </a:lnTo>
                <a:lnTo>
                  <a:pt x="134" y="592"/>
                </a:lnTo>
                <a:lnTo>
                  <a:pt x="134" y="591"/>
                </a:lnTo>
                <a:lnTo>
                  <a:pt x="134" y="591"/>
                </a:lnTo>
                <a:lnTo>
                  <a:pt x="135" y="591"/>
                </a:lnTo>
                <a:lnTo>
                  <a:pt x="135" y="590"/>
                </a:lnTo>
                <a:lnTo>
                  <a:pt x="135" y="590"/>
                </a:lnTo>
                <a:lnTo>
                  <a:pt x="135" y="589"/>
                </a:lnTo>
                <a:lnTo>
                  <a:pt x="135" y="587"/>
                </a:lnTo>
                <a:lnTo>
                  <a:pt x="134" y="585"/>
                </a:lnTo>
                <a:lnTo>
                  <a:pt x="134" y="584"/>
                </a:lnTo>
                <a:lnTo>
                  <a:pt x="134" y="583"/>
                </a:lnTo>
                <a:lnTo>
                  <a:pt x="134" y="582"/>
                </a:lnTo>
                <a:lnTo>
                  <a:pt x="134" y="582"/>
                </a:lnTo>
                <a:lnTo>
                  <a:pt x="135" y="580"/>
                </a:lnTo>
                <a:lnTo>
                  <a:pt x="136" y="579"/>
                </a:lnTo>
                <a:lnTo>
                  <a:pt x="136" y="578"/>
                </a:lnTo>
                <a:lnTo>
                  <a:pt x="136" y="577"/>
                </a:lnTo>
                <a:lnTo>
                  <a:pt x="136" y="577"/>
                </a:lnTo>
                <a:lnTo>
                  <a:pt x="136" y="576"/>
                </a:lnTo>
                <a:lnTo>
                  <a:pt x="136" y="575"/>
                </a:lnTo>
                <a:lnTo>
                  <a:pt x="136" y="574"/>
                </a:lnTo>
                <a:lnTo>
                  <a:pt x="136" y="572"/>
                </a:lnTo>
                <a:lnTo>
                  <a:pt x="135" y="568"/>
                </a:lnTo>
                <a:lnTo>
                  <a:pt x="134" y="566"/>
                </a:lnTo>
                <a:lnTo>
                  <a:pt x="133" y="563"/>
                </a:lnTo>
                <a:lnTo>
                  <a:pt x="131" y="558"/>
                </a:lnTo>
                <a:lnTo>
                  <a:pt x="130" y="556"/>
                </a:lnTo>
                <a:lnTo>
                  <a:pt x="128" y="553"/>
                </a:lnTo>
                <a:lnTo>
                  <a:pt x="127" y="551"/>
                </a:lnTo>
                <a:lnTo>
                  <a:pt x="125" y="547"/>
                </a:lnTo>
                <a:lnTo>
                  <a:pt x="124" y="547"/>
                </a:lnTo>
                <a:lnTo>
                  <a:pt x="124" y="546"/>
                </a:lnTo>
                <a:lnTo>
                  <a:pt x="123" y="545"/>
                </a:lnTo>
                <a:lnTo>
                  <a:pt x="123" y="544"/>
                </a:lnTo>
                <a:lnTo>
                  <a:pt x="123" y="540"/>
                </a:lnTo>
                <a:lnTo>
                  <a:pt x="123" y="539"/>
                </a:lnTo>
                <a:lnTo>
                  <a:pt x="123" y="536"/>
                </a:lnTo>
                <a:lnTo>
                  <a:pt x="123" y="535"/>
                </a:lnTo>
                <a:lnTo>
                  <a:pt x="122" y="534"/>
                </a:lnTo>
                <a:lnTo>
                  <a:pt x="122" y="533"/>
                </a:lnTo>
                <a:lnTo>
                  <a:pt x="121" y="532"/>
                </a:lnTo>
                <a:lnTo>
                  <a:pt x="119" y="530"/>
                </a:lnTo>
                <a:lnTo>
                  <a:pt x="118" y="529"/>
                </a:lnTo>
                <a:lnTo>
                  <a:pt x="117" y="529"/>
                </a:lnTo>
                <a:lnTo>
                  <a:pt x="117" y="528"/>
                </a:lnTo>
                <a:lnTo>
                  <a:pt x="116" y="527"/>
                </a:lnTo>
                <a:lnTo>
                  <a:pt x="116" y="526"/>
                </a:lnTo>
                <a:lnTo>
                  <a:pt x="116" y="525"/>
                </a:lnTo>
                <a:lnTo>
                  <a:pt x="116" y="524"/>
                </a:lnTo>
                <a:lnTo>
                  <a:pt x="116" y="523"/>
                </a:lnTo>
                <a:lnTo>
                  <a:pt x="117" y="520"/>
                </a:lnTo>
                <a:lnTo>
                  <a:pt x="117" y="519"/>
                </a:lnTo>
                <a:lnTo>
                  <a:pt x="117" y="517"/>
                </a:lnTo>
                <a:lnTo>
                  <a:pt x="117" y="515"/>
                </a:lnTo>
                <a:lnTo>
                  <a:pt x="117" y="513"/>
                </a:lnTo>
                <a:lnTo>
                  <a:pt x="116" y="509"/>
                </a:lnTo>
                <a:lnTo>
                  <a:pt x="115" y="507"/>
                </a:lnTo>
                <a:lnTo>
                  <a:pt x="114" y="504"/>
                </a:lnTo>
                <a:lnTo>
                  <a:pt x="114" y="503"/>
                </a:lnTo>
                <a:lnTo>
                  <a:pt x="113" y="502"/>
                </a:lnTo>
                <a:lnTo>
                  <a:pt x="113" y="501"/>
                </a:lnTo>
                <a:lnTo>
                  <a:pt x="114" y="499"/>
                </a:lnTo>
                <a:lnTo>
                  <a:pt x="114" y="497"/>
                </a:lnTo>
                <a:lnTo>
                  <a:pt x="115" y="492"/>
                </a:lnTo>
                <a:lnTo>
                  <a:pt x="116" y="489"/>
                </a:lnTo>
                <a:lnTo>
                  <a:pt x="116" y="488"/>
                </a:lnTo>
                <a:lnTo>
                  <a:pt x="116" y="487"/>
                </a:lnTo>
                <a:lnTo>
                  <a:pt x="116" y="486"/>
                </a:lnTo>
                <a:lnTo>
                  <a:pt x="116" y="481"/>
                </a:lnTo>
                <a:lnTo>
                  <a:pt x="116" y="480"/>
                </a:lnTo>
                <a:lnTo>
                  <a:pt x="116" y="479"/>
                </a:lnTo>
                <a:lnTo>
                  <a:pt x="117" y="478"/>
                </a:lnTo>
                <a:lnTo>
                  <a:pt x="117" y="477"/>
                </a:lnTo>
                <a:lnTo>
                  <a:pt x="118" y="473"/>
                </a:lnTo>
                <a:lnTo>
                  <a:pt x="118" y="471"/>
                </a:lnTo>
                <a:lnTo>
                  <a:pt x="119" y="469"/>
                </a:lnTo>
                <a:lnTo>
                  <a:pt x="119" y="468"/>
                </a:lnTo>
                <a:lnTo>
                  <a:pt x="118" y="466"/>
                </a:lnTo>
                <a:lnTo>
                  <a:pt x="118" y="465"/>
                </a:lnTo>
                <a:lnTo>
                  <a:pt x="118" y="463"/>
                </a:lnTo>
                <a:lnTo>
                  <a:pt x="118" y="462"/>
                </a:lnTo>
                <a:lnTo>
                  <a:pt x="117" y="460"/>
                </a:lnTo>
                <a:lnTo>
                  <a:pt x="116" y="458"/>
                </a:lnTo>
                <a:lnTo>
                  <a:pt x="115" y="457"/>
                </a:lnTo>
                <a:lnTo>
                  <a:pt x="114" y="455"/>
                </a:lnTo>
                <a:lnTo>
                  <a:pt x="114" y="454"/>
                </a:lnTo>
                <a:lnTo>
                  <a:pt x="113" y="453"/>
                </a:lnTo>
                <a:lnTo>
                  <a:pt x="112" y="453"/>
                </a:lnTo>
                <a:lnTo>
                  <a:pt x="111" y="452"/>
                </a:lnTo>
                <a:lnTo>
                  <a:pt x="110" y="451"/>
                </a:lnTo>
                <a:lnTo>
                  <a:pt x="109" y="451"/>
                </a:lnTo>
                <a:lnTo>
                  <a:pt x="108" y="451"/>
                </a:lnTo>
                <a:lnTo>
                  <a:pt x="108" y="451"/>
                </a:lnTo>
                <a:lnTo>
                  <a:pt x="107" y="450"/>
                </a:lnTo>
                <a:lnTo>
                  <a:pt x="106" y="451"/>
                </a:lnTo>
                <a:lnTo>
                  <a:pt x="100" y="451"/>
                </a:lnTo>
                <a:lnTo>
                  <a:pt x="99" y="451"/>
                </a:lnTo>
                <a:lnTo>
                  <a:pt x="98" y="451"/>
                </a:lnTo>
                <a:lnTo>
                  <a:pt x="93" y="451"/>
                </a:lnTo>
                <a:lnTo>
                  <a:pt x="91" y="451"/>
                </a:lnTo>
                <a:lnTo>
                  <a:pt x="88" y="451"/>
                </a:lnTo>
                <a:lnTo>
                  <a:pt x="83" y="450"/>
                </a:lnTo>
                <a:lnTo>
                  <a:pt x="81" y="450"/>
                </a:lnTo>
                <a:lnTo>
                  <a:pt x="79" y="450"/>
                </a:lnTo>
                <a:lnTo>
                  <a:pt x="78" y="450"/>
                </a:lnTo>
                <a:lnTo>
                  <a:pt x="77" y="450"/>
                </a:lnTo>
                <a:lnTo>
                  <a:pt x="75" y="451"/>
                </a:lnTo>
                <a:lnTo>
                  <a:pt x="72" y="451"/>
                </a:lnTo>
                <a:lnTo>
                  <a:pt x="71" y="451"/>
                </a:lnTo>
                <a:lnTo>
                  <a:pt x="71" y="452"/>
                </a:lnTo>
                <a:lnTo>
                  <a:pt x="70" y="452"/>
                </a:lnTo>
                <a:lnTo>
                  <a:pt x="69" y="451"/>
                </a:lnTo>
                <a:lnTo>
                  <a:pt x="69" y="451"/>
                </a:lnTo>
                <a:lnTo>
                  <a:pt x="68" y="451"/>
                </a:lnTo>
                <a:lnTo>
                  <a:pt x="67" y="450"/>
                </a:lnTo>
                <a:lnTo>
                  <a:pt x="66" y="450"/>
                </a:lnTo>
                <a:lnTo>
                  <a:pt x="66" y="450"/>
                </a:lnTo>
                <a:lnTo>
                  <a:pt x="65" y="449"/>
                </a:lnTo>
                <a:lnTo>
                  <a:pt x="65" y="449"/>
                </a:lnTo>
                <a:lnTo>
                  <a:pt x="64" y="448"/>
                </a:lnTo>
                <a:lnTo>
                  <a:pt x="64" y="448"/>
                </a:lnTo>
                <a:lnTo>
                  <a:pt x="64" y="447"/>
                </a:lnTo>
                <a:lnTo>
                  <a:pt x="64" y="446"/>
                </a:lnTo>
                <a:lnTo>
                  <a:pt x="64" y="444"/>
                </a:lnTo>
                <a:lnTo>
                  <a:pt x="64" y="441"/>
                </a:lnTo>
                <a:lnTo>
                  <a:pt x="64" y="440"/>
                </a:lnTo>
                <a:lnTo>
                  <a:pt x="63" y="439"/>
                </a:lnTo>
                <a:lnTo>
                  <a:pt x="63" y="438"/>
                </a:lnTo>
                <a:lnTo>
                  <a:pt x="63" y="437"/>
                </a:lnTo>
                <a:lnTo>
                  <a:pt x="62" y="436"/>
                </a:lnTo>
                <a:lnTo>
                  <a:pt x="62" y="436"/>
                </a:lnTo>
                <a:lnTo>
                  <a:pt x="61" y="435"/>
                </a:lnTo>
                <a:lnTo>
                  <a:pt x="61" y="434"/>
                </a:lnTo>
                <a:lnTo>
                  <a:pt x="60" y="434"/>
                </a:lnTo>
                <a:lnTo>
                  <a:pt x="58" y="433"/>
                </a:lnTo>
                <a:lnTo>
                  <a:pt x="54" y="431"/>
                </a:lnTo>
                <a:lnTo>
                  <a:pt x="52" y="430"/>
                </a:lnTo>
                <a:lnTo>
                  <a:pt x="51" y="429"/>
                </a:lnTo>
                <a:lnTo>
                  <a:pt x="50" y="429"/>
                </a:lnTo>
                <a:lnTo>
                  <a:pt x="48" y="429"/>
                </a:lnTo>
                <a:lnTo>
                  <a:pt x="46" y="428"/>
                </a:lnTo>
                <a:lnTo>
                  <a:pt x="44" y="428"/>
                </a:lnTo>
                <a:lnTo>
                  <a:pt x="41" y="428"/>
                </a:lnTo>
                <a:lnTo>
                  <a:pt x="39" y="427"/>
                </a:lnTo>
                <a:lnTo>
                  <a:pt x="36" y="427"/>
                </a:lnTo>
                <a:lnTo>
                  <a:pt x="31" y="425"/>
                </a:lnTo>
                <a:lnTo>
                  <a:pt x="30" y="425"/>
                </a:lnTo>
                <a:lnTo>
                  <a:pt x="28" y="425"/>
                </a:lnTo>
                <a:lnTo>
                  <a:pt x="23" y="424"/>
                </a:lnTo>
                <a:lnTo>
                  <a:pt x="21" y="424"/>
                </a:lnTo>
                <a:lnTo>
                  <a:pt x="18" y="424"/>
                </a:lnTo>
                <a:lnTo>
                  <a:pt x="14" y="423"/>
                </a:lnTo>
                <a:lnTo>
                  <a:pt x="11" y="422"/>
                </a:lnTo>
                <a:lnTo>
                  <a:pt x="10" y="421"/>
                </a:lnTo>
                <a:lnTo>
                  <a:pt x="8" y="421"/>
                </a:lnTo>
                <a:lnTo>
                  <a:pt x="6" y="419"/>
                </a:lnTo>
                <a:lnTo>
                  <a:pt x="1" y="416"/>
                </a:lnTo>
                <a:lnTo>
                  <a:pt x="1" y="416"/>
                </a:lnTo>
                <a:lnTo>
                  <a:pt x="0" y="415"/>
                </a:lnTo>
                <a:lnTo>
                  <a:pt x="0" y="415"/>
                </a:lnTo>
                <a:lnTo>
                  <a:pt x="1" y="415"/>
                </a:lnTo>
                <a:lnTo>
                  <a:pt x="1" y="414"/>
                </a:lnTo>
                <a:lnTo>
                  <a:pt x="1" y="414"/>
                </a:lnTo>
                <a:lnTo>
                  <a:pt x="2" y="413"/>
                </a:lnTo>
                <a:lnTo>
                  <a:pt x="3" y="412"/>
                </a:lnTo>
                <a:lnTo>
                  <a:pt x="4" y="412"/>
                </a:lnTo>
                <a:lnTo>
                  <a:pt x="9" y="409"/>
                </a:lnTo>
                <a:lnTo>
                  <a:pt x="12" y="407"/>
                </a:lnTo>
                <a:lnTo>
                  <a:pt x="15" y="405"/>
                </a:lnTo>
                <a:lnTo>
                  <a:pt x="16" y="404"/>
                </a:lnTo>
                <a:lnTo>
                  <a:pt x="17" y="403"/>
                </a:lnTo>
                <a:lnTo>
                  <a:pt x="19" y="401"/>
                </a:lnTo>
                <a:lnTo>
                  <a:pt x="26" y="394"/>
                </a:lnTo>
                <a:lnTo>
                  <a:pt x="27" y="392"/>
                </a:lnTo>
                <a:lnTo>
                  <a:pt x="29" y="390"/>
                </a:lnTo>
                <a:lnTo>
                  <a:pt x="30" y="388"/>
                </a:lnTo>
                <a:lnTo>
                  <a:pt x="30" y="387"/>
                </a:lnTo>
                <a:lnTo>
                  <a:pt x="31" y="385"/>
                </a:lnTo>
                <a:lnTo>
                  <a:pt x="31" y="384"/>
                </a:lnTo>
                <a:lnTo>
                  <a:pt x="32" y="381"/>
                </a:lnTo>
                <a:lnTo>
                  <a:pt x="32" y="374"/>
                </a:lnTo>
                <a:lnTo>
                  <a:pt x="33" y="370"/>
                </a:lnTo>
                <a:lnTo>
                  <a:pt x="33" y="366"/>
                </a:lnTo>
                <a:lnTo>
                  <a:pt x="34" y="364"/>
                </a:lnTo>
                <a:lnTo>
                  <a:pt x="34" y="362"/>
                </a:lnTo>
                <a:lnTo>
                  <a:pt x="35" y="360"/>
                </a:lnTo>
                <a:lnTo>
                  <a:pt x="35" y="359"/>
                </a:lnTo>
                <a:lnTo>
                  <a:pt x="36" y="357"/>
                </a:lnTo>
                <a:lnTo>
                  <a:pt x="37" y="356"/>
                </a:lnTo>
                <a:lnTo>
                  <a:pt x="37" y="354"/>
                </a:lnTo>
                <a:lnTo>
                  <a:pt x="38" y="354"/>
                </a:lnTo>
                <a:lnTo>
                  <a:pt x="39" y="353"/>
                </a:lnTo>
                <a:lnTo>
                  <a:pt x="39" y="352"/>
                </a:lnTo>
                <a:lnTo>
                  <a:pt x="40" y="351"/>
                </a:lnTo>
                <a:lnTo>
                  <a:pt x="41" y="351"/>
                </a:lnTo>
                <a:lnTo>
                  <a:pt x="42" y="351"/>
                </a:lnTo>
                <a:lnTo>
                  <a:pt x="43" y="351"/>
                </a:lnTo>
                <a:lnTo>
                  <a:pt x="44" y="351"/>
                </a:lnTo>
                <a:lnTo>
                  <a:pt x="45" y="351"/>
                </a:lnTo>
                <a:lnTo>
                  <a:pt x="50" y="352"/>
                </a:lnTo>
                <a:lnTo>
                  <a:pt x="51" y="352"/>
                </a:lnTo>
                <a:lnTo>
                  <a:pt x="53" y="352"/>
                </a:lnTo>
                <a:lnTo>
                  <a:pt x="55" y="352"/>
                </a:lnTo>
                <a:lnTo>
                  <a:pt x="56" y="353"/>
                </a:lnTo>
                <a:lnTo>
                  <a:pt x="58" y="352"/>
                </a:lnTo>
                <a:lnTo>
                  <a:pt x="60" y="352"/>
                </a:lnTo>
                <a:lnTo>
                  <a:pt x="63" y="352"/>
                </a:lnTo>
                <a:lnTo>
                  <a:pt x="65" y="351"/>
                </a:lnTo>
                <a:lnTo>
                  <a:pt x="68" y="351"/>
                </a:lnTo>
                <a:lnTo>
                  <a:pt x="73" y="349"/>
                </a:lnTo>
                <a:lnTo>
                  <a:pt x="74" y="348"/>
                </a:lnTo>
                <a:lnTo>
                  <a:pt x="76" y="348"/>
                </a:lnTo>
                <a:lnTo>
                  <a:pt x="77" y="348"/>
                </a:lnTo>
                <a:lnTo>
                  <a:pt x="78" y="348"/>
                </a:lnTo>
                <a:lnTo>
                  <a:pt x="79" y="348"/>
                </a:lnTo>
                <a:lnTo>
                  <a:pt x="80" y="348"/>
                </a:lnTo>
                <a:lnTo>
                  <a:pt x="81" y="348"/>
                </a:lnTo>
                <a:lnTo>
                  <a:pt x="84" y="350"/>
                </a:lnTo>
                <a:lnTo>
                  <a:pt x="85" y="350"/>
                </a:lnTo>
                <a:lnTo>
                  <a:pt x="86" y="350"/>
                </a:lnTo>
                <a:lnTo>
                  <a:pt x="91" y="351"/>
                </a:lnTo>
                <a:lnTo>
                  <a:pt x="95" y="352"/>
                </a:lnTo>
                <a:lnTo>
                  <a:pt x="97" y="352"/>
                </a:lnTo>
                <a:lnTo>
                  <a:pt x="98" y="352"/>
                </a:lnTo>
                <a:lnTo>
                  <a:pt x="99" y="352"/>
                </a:lnTo>
                <a:lnTo>
                  <a:pt x="100" y="352"/>
                </a:lnTo>
                <a:lnTo>
                  <a:pt x="101" y="352"/>
                </a:lnTo>
                <a:lnTo>
                  <a:pt x="102" y="351"/>
                </a:lnTo>
                <a:lnTo>
                  <a:pt x="103" y="351"/>
                </a:lnTo>
                <a:lnTo>
                  <a:pt x="104" y="351"/>
                </a:lnTo>
                <a:lnTo>
                  <a:pt x="104" y="350"/>
                </a:lnTo>
                <a:lnTo>
                  <a:pt x="105" y="350"/>
                </a:lnTo>
                <a:lnTo>
                  <a:pt x="106" y="349"/>
                </a:lnTo>
                <a:lnTo>
                  <a:pt x="107" y="348"/>
                </a:lnTo>
                <a:lnTo>
                  <a:pt x="110" y="343"/>
                </a:lnTo>
                <a:lnTo>
                  <a:pt x="111" y="341"/>
                </a:lnTo>
                <a:lnTo>
                  <a:pt x="111" y="340"/>
                </a:lnTo>
                <a:lnTo>
                  <a:pt x="115" y="333"/>
                </a:lnTo>
                <a:lnTo>
                  <a:pt x="116" y="331"/>
                </a:lnTo>
                <a:lnTo>
                  <a:pt x="117" y="329"/>
                </a:lnTo>
                <a:lnTo>
                  <a:pt x="118" y="325"/>
                </a:lnTo>
                <a:lnTo>
                  <a:pt x="119" y="324"/>
                </a:lnTo>
                <a:lnTo>
                  <a:pt x="119" y="321"/>
                </a:lnTo>
                <a:lnTo>
                  <a:pt x="120" y="318"/>
                </a:lnTo>
                <a:lnTo>
                  <a:pt x="120" y="316"/>
                </a:lnTo>
                <a:lnTo>
                  <a:pt x="120" y="315"/>
                </a:lnTo>
                <a:lnTo>
                  <a:pt x="121" y="313"/>
                </a:lnTo>
                <a:lnTo>
                  <a:pt x="123" y="307"/>
                </a:lnTo>
              </a:path>
            </a:pathLst>
          </a:custGeom>
          <a:noFill/>
          <a:ln w="26988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620" name="Freeform 273">
            <a:extLst>
              <a:ext uri="{FF2B5EF4-FFF2-40B4-BE49-F238E27FC236}">
                <a16:creationId xmlns:a16="http://schemas.microsoft.com/office/drawing/2014/main" id="{B4053B06-0E12-434C-AF17-BC3651CCD07B}"/>
              </a:ext>
            </a:extLst>
          </p:cNvPr>
          <p:cNvSpPr>
            <a:spLocks/>
          </p:cNvSpPr>
          <p:nvPr/>
        </p:nvSpPr>
        <p:spPr bwMode="auto">
          <a:xfrm>
            <a:off x="7869768" y="1500542"/>
            <a:ext cx="496275" cy="312847"/>
          </a:xfrm>
          <a:custGeom>
            <a:avLst/>
            <a:gdLst>
              <a:gd name="T0" fmla="*/ 5 w 487"/>
              <a:gd name="T1" fmla="*/ 300 h 307"/>
              <a:gd name="T2" fmla="*/ 12 w 487"/>
              <a:gd name="T3" fmla="*/ 297 h 307"/>
              <a:gd name="T4" fmla="*/ 22 w 487"/>
              <a:gd name="T5" fmla="*/ 302 h 307"/>
              <a:gd name="T6" fmla="*/ 30 w 487"/>
              <a:gd name="T7" fmla="*/ 304 h 307"/>
              <a:gd name="T8" fmla="*/ 35 w 487"/>
              <a:gd name="T9" fmla="*/ 301 h 307"/>
              <a:gd name="T10" fmla="*/ 41 w 487"/>
              <a:gd name="T11" fmla="*/ 289 h 307"/>
              <a:gd name="T12" fmla="*/ 55 w 487"/>
              <a:gd name="T13" fmla="*/ 278 h 307"/>
              <a:gd name="T14" fmla="*/ 60 w 487"/>
              <a:gd name="T15" fmla="*/ 265 h 307"/>
              <a:gd name="T16" fmla="*/ 63 w 487"/>
              <a:gd name="T17" fmla="*/ 263 h 307"/>
              <a:gd name="T18" fmla="*/ 71 w 487"/>
              <a:gd name="T19" fmla="*/ 269 h 307"/>
              <a:gd name="T20" fmla="*/ 82 w 487"/>
              <a:gd name="T21" fmla="*/ 283 h 307"/>
              <a:gd name="T22" fmla="*/ 93 w 487"/>
              <a:gd name="T23" fmla="*/ 288 h 307"/>
              <a:gd name="T24" fmla="*/ 99 w 487"/>
              <a:gd name="T25" fmla="*/ 286 h 307"/>
              <a:gd name="T26" fmla="*/ 118 w 487"/>
              <a:gd name="T27" fmla="*/ 268 h 307"/>
              <a:gd name="T28" fmla="*/ 121 w 487"/>
              <a:gd name="T29" fmla="*/ 259 h 307"/>
              <a:gd name="T30" fmla="*/ 127 w 487"/>
              <a:gd name="T31" fmla="*/ 247 h 307"/>
              <a:gd name="T32" fmla="*/ 128 w 487"/>
              <a:gd name="T33" fmla="*/ 238 h 307"/>
              <a:gd name="T34" fmla="*/ 128 w 487"/>
              <a:gd name="T35" fmla="*/ 226 h 307"/>
              <a:gd name="T36" fmla="*/ 134 w 487"/>
              <a:gd name="T37" fmla="*/ 221 h 307"/>
              <a:gd name="T38" fmla="*/ 153 w 487"/>
              <a:gd name="T39" fmla="*/ 220 h 307"/>
              <a:gd name="T40" fmla="*/ 166 w 487"/>
              <a:gd name="T41" fmla="*/ 215 h 307"/>
              <a:gd name="T42" fmla="*/ 178 w 487"/>
              <a:gd name="T43" fmla="*/ 210 h 307"/>
              <a:gd name="T44" fmla="*/ 190 w 487"/>
              <a:gd name="T45" fmla="*/ 214 h 307"/>
              <a:gd name="T46" fmla="*/ 198 w 487"/>
              <a:gd name="T47" fmla="*/ 215 h 307"/>
              <a:gd name="T48" fmla="*/ 208 w 487"/>
              <a:gd name="T49" fmla="*/ 210 h 307"/>
              <a:gd name="T50" fmla="*/ 229 w 487"/>
              <a:gd name="T51" fmla="*/ 208 h 307"/>
              <a:gd name="T52" fmla="*/ 246 w 487"/>
              <a:gd name="T53" fmla="*/ 212 h 307"/>
              <a:gd name="T54" fmla="*/ 260 w 487"/>
              <a:gd name="T55" fmla="*/ 211 h 307"/>
              <a:gd name="T56" fmla="*/ 272 w 487"/>
              <a:gd name="T57" fmla="*/ 204 h 307"/>
              <a:gd name="T58" fmla="*/ 277 w 487"/>
              <a:gd name="T59" fmla="*/ 198 h 307"/>
              <a:gd name="T60" fmla="*/ 278 w 487"/>
              <a:gd name="T61" fmla="*/ 183 h 307"/>
              <a:gd name="T62" fmla="*/ 281 w 487"/>
              <a:gd name="T63" fmla="*/ 175 h 307"/>
              <a:gd name="T64" fmla="*/ 290 w 487"/>
              <a:gd name="T65" fmla="*/ 171 h 307"/>
              <a:gd name="T66" fmla="*/ 304 w 487"/>
              <a:gd name="T67" fmla="*/ 162 h 307"/>
              <a:gd name="T68" fmla="*/ 317 w 487"/>
              <a:gd name="T69" fmla="*/ 156 h 307"/>
              <a:gd name="T70" fmla="*/ 333 w 487"/>
              <a:gd name="T71" fmla="*/ 160 h 307"/>
              <a:gd name="T72" fmla="*/ 349 w 487"/>
              <a:gd name="T73" fmla="*/ 158 h 307"/>
              <a:gd name="T74" fmla="*/ 366 w 487"/>
              <a:gd name="T75" fmla="*/ 148 h 307"/>
              <a:gd name="T76" fmla="*/ 405 w 487"/>
              <a:gd name="T77" fmla="*/ 132 h 307"/>
              <a:gd name="T78" fmla="*/ 416 w 487"/>
              <a:gd name="T79" fmla="*/ 123 h 307"/>
              <a:gd name="T80" fmla="*/ 425 w 487"/>
              <a:gd name="T81" fmla="*/ 111 h 307"/>
              <a:gd name="T82" fmla="*/ 436 w 487"/>
              <a:gd name="T83" fmla="*/ 108 h 307"/>
              <a:gd name="T84" fmla="*/ 450 w 487"/>
              <a:gd name="T85" fmla="*/ 109 h 307"/>
              <a:gd name="T86" fmla="*/ 468 w 487"/>
              <a:gd name="T87" fmla="*/ 105 h 307"/>
              <a:gd name="T88" fmla="*/ 480 w 487"/>
              <a:gd name="T89" fmla="*/ 101 h 307"/>
              <a:gd name="T90" fmla="*/ 486 w 487"/>
              <a:gd name="T91" fmla="*/ 89 h 307"/>
              <a:gd name="T92" fmla="*/ 487 w 487"/>
              <a:gd name="T93" fmla="*/ 81 h 307"/>
              <a:gd name="T94" fmla="*/ 481 w 487"/>
              <a:gd name="T95" fmla="*/ 77 h 307"/>
              <a:gd name="T96" fmla="*/ 458 w 487"/>
              <a:gd name="T97" fmla="*/ 67 h 307"/>
              <a:gd name="T98" fmla="*/ 454 w 487"/>
              <a:gd name="T99" fmla="*/ 61 h 307"/>
              <a:gd name="T100" fmla="*/ 454 w 487"/>
              <a:gd name="T101" fmla="*/ 56 h 307"/>
              <a:gd name="T102" fmla="*/ 455 w 487"/>
              <a:gd name="T103" fmla="*/ 50 h 307"/>
              <a:gd name="T104" fmla="*/ 445 w 487"/>
              <a:gd name="T105" fmla="*/ 48 h 307"/>
              <a:gd name="T106" fmla="*/ 436 w 487"/>
              <a:gd name="T107" fmla="*/ 45 h 307"/>
              <a:gd name="T108" fmla="*/ 433 w 487"/>
              <a:gd name="T109" fmla="*/ 38 h 307"/>
              <a:gd name="T110" fmla="*/ 437 w 487"/>
              <a:gd name="T111" fmla="*/ 26 h 307"/>
              <a:gd name="T112" fmla="*/ 441 w 487"/>
              <a:gd name="T113" fmla="*/ 12 h 307"/>
              <a:gd name="T114" fmla="*/ 450 w 487"/>
              <a:gd name="T115" fmla="*/ 0 h 3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487" h="307">
                <a:moveTo>
                  <a:pt x="0" y="307"/>
                </a:moveTo>
                <a:lnTo>
                  <a:pt x="1" y="305"/>
                </a:lnTo>
                <a:lnTo>
                  <a:pt x="2" y="304"/>
                </a:lnTo>
                <a:lnTo>
                  <a:pt x="2" y="303"/>
                </a:lnTo>
                <a:lnTo>
                  <a:pt x="3" y="302"/>
                </a:lnTo>
                <a:lnTo>
                  <a:pt x="4" y="301"/>
                </a:lnTo>
                <a:lnTo>
                  <a:pt x="5" y="300"/>
                </a:lnTo>
                <a:lnTo>
                  <a:pt x="6" y="299"/>
                </a:lnTo>
                <a:lnTo>
                  <a:pt x="7" y="299"/>
                </a:lnTo>
                <a:lnTo>
                  <a:pt x="8" y="298"/>
                </a:lnTo>
                <a:lnTo>
                  <a:pt x="9" y="298"/>
                </a:lnTo>
                <a:lnTo>
                  <a:pt x="10" y="297"/>
                </a:lnTo>
                <a:lnTo>
                  <a:pt x="11" y="297"/>
                </a:lnTo>
                <a:lnTo>
                  <a:pt x="12" y="297"/>
                </a:lnTo>
                <a:lnTo>
                  <a:pt x="13" y="297"/>
                </a:lnTo>
                <a:lnTo>
                  <a:pt x="14" y="298"/>
                </a:lnTo>
                <a:lnTo>
                  <a:pt x="16" y="298"/>
                </a:lnTo>
                <a:lnTo>
                  <a:pt x="17" y="299"/>
                </a:lnTo>
                <a:lnTo>
                  <a:pt x="18" y="299"/>
                </a:lnTo>
                <a:lnTo>
                  <a:pt x="19" y="300"/>
                </a:lnTo>
                <a:lnTo>
                  <a:pt x="22" y="302"/>
                </a:lnTo>
                <a:lnTo>
                  <a:pt x="23" y="303"/>
                </a:lnTo>
                <a:lnTo>
                  <a:pt x="25" y="303"/>
                </a:lnTo>
                <a:lnTo>
                  <a:pt x="26" y="304"/>
                </a:lnTo>
                <a:lnTo>
                  <a:pt x="27" y="304"/>
                </a:lnTo>
                <a:lnTo>
                  <a:pt x="28" y="304"/>
                </a:lnTo>
                <a:lnTo>
                  <a:pt x="29" y="304"/>
                </a:lnTo>
                <a:lnTo>
                  <a:pt x="30" y="304"/>
                </a:lnTo>
                <a:lnTo>
                  <a:pt x="31" y="303"/>
                </a:lnTo>
                <a:lnTo>
                  <a:pt x="32" y="303"/>
                </a:lnTo>
                <a:lnTo>
                  <a:pt x="33" y="303"/>
                </a:lnTo>
                <a:lnTo>
                  <a:pt x="33" y="302"/>
                </a:lnTo>
                <a:lnTo>
                  <a:pt x="34" y="302"/>
                </a:lnTo>
                <a:lnTo>
                  <a:pt x="35" y="301"/>
                </a:lnTo>
                <a:lnTo>
                  <a:pt x="35" y="301"/>
                </a:lnTo>
                <a:lnTo>
                  <a:pt x="36" y="300"/>
                </a:lnTo>
                <a:lnTo>
                  <a:pt x="36" y="298"/>
                </a:lnTo>
                <a:lnTo>
                  <a:pt x="38" y="294"/>
                </a:lnTo>
                <a:lnTo>
                  <a:pt x="39" y="292"/>
                </a:lnTo>
                <a:lnTo>
                  <a:pt x="40" y="290"/>
                </a:lnTo>
                <a:lnTo>
                  <a:pt x="40" y="289"/>
                </a:lnTo>
                <a:lnTo>
                  <a:pt x="41" y="289"/>
                </a:lnTo>
                <a:lnTo>
                  <a:pt x="42" y="287"/>
                </a:lnTo>
                <a:lnTo>
                  <a:pt x="45" y="285"/>
                </a:lnTo>
                <a:lnTo>
                  <a:pt x="47" y="284"/>
                </a:lnTo>
                <a:lnTo>
                  <a:pt x="50" y="281"/>
                </a:lnTo>
                <a:lnTo>
                  <a:pt x="53" y="279"/>
                </a:lnTo>
                <a:lnTo>
                  <a:pt x="54" y="278"/>
                </a:lnTo>
                <a:lnTo>
                  <a:pt x="55" y="278"/>
                </a:lnTo>
                <a:lnTo>
                  <a:pt x="55" y="277"/>
                </a:lnTo>
                <a:lnTo>
                  <a:pt x="56" y="276"/>
                </a:lnTo>
                <a:lnTo>
                  <a:pt x="57" y="274"/>
                </a:lnTo>
                <a:lnTo>
                  <a:pt x="58" y="272"/>
                </a:lnTo>
                <a:lnTo>
                  <a:pt x="59" y="270"/>
                </a:lnTo>
                <a:lnTo>
                  <a:pt x="60" y="266"/>
                </a:lnTo>
                <a:lnTo>
                  <a:pt x="60" y="265"/>
                </a:lnTo>
                <a:lnTo>
                  <a:pt x="61" y="264"/>
                </a:lnTo>
                <a:lnTo>
                  <a:pt x="61" y="264"/>
                </a:lnTo>
                <a:lnTo>
                  <a:pt x="61" y="263"/>
                </a:lnTo>
                <a:lnTo>
                  <a:pt x="61" y="263"/>
                </a:lnTo>
                <a:lnTo>
                  <a:pt x="62" y="263"/>
                </a:lnTo>
                <a:lnTo>
                  <a:pt x="63" y="263"/>
                </a:lnTo>
                <a:lnTo>
                  <a:pt x="63" y="263"/>
                </a:lnTo>
                <a:lnTo>
                  <a:pt x="64" y="263"/>
                </a:lnTo>
                <a:lnTo>
                  <a:pt x="65" y="264"/>
                </a:lnTo>
                <a:lnTo>
                  <a:pt x="66" y="264"/>
                </a:lnTo>
                <a:lnTo>
                  <a:pt x="66" y="265"/>
                </a:lnTo>
                <a:lnTo>
                  <a:pt x="67" y="265"/>
                </a:lnTo>
                <a:lnTo>
                  <a:pt x="69" y="267"/>
                </a:lnTo>
                <a:lnTo>
                  <a:pt x="71" y="269"/>
                </a:lnTo>
                <a:lnTo>
                  <a:pt x="72" y="271"/>
                </a:lnTo>
                <a:lnTo>
                  <a:pt x="75" y="276"/>
                </a:lnTo>
                <a:lnTo>
                  <a:pt x="76" y="278"/>
                </a:lnTo>
                <a:lnTo>
                  <a:pt x="77" y="279"/>
                </a:lnTo>
                <a:lnTo>
                  <a:pt x="78" y="281"/>
                </a:lnTo>
                <a:lnTo>
                  <a:pt x="80" y="282"/>
                </a:lnTo>
                <a:lnTo>
                  <a:pt x="82" y="283"/>
                </a:lnTo>
                <a:lnTo>
                  <a:pt x="84" y="285"/>
                </a:lnTo>
                <a:lnTo>
                  <a:pt x="85" y="285"/>
                </a:lnTo>
                <a:lnTo>
                  <a:pt x="86" y="286"/>
                </a:lnTo>
                <a:lnTo>
                  <a:pt x="89" y="287"/>
                </a:lnTo>
                <a:lnTo>
                  <a:pt x="91" y="288"/>
                </a:lnTo>
                <a:lnTo>
                  <a:pt x="92" y="288"/>
                </a:lnTo>
                <a:lnTo>
                  <a:pt x="93" y="288"/>
                </a:lnTo>
                <a:lnTo>
                  <a:pt x="94" y="288"/>
                </a:lnTo>
                <a:lnTo>
                  <a:pt x="95" y="288"/>
                </a:lnTo>
                <a:lnTo>
                  <a:pt x="96" y="288"/>
                </a:lnTo>
                <a:lnTo>
                  <a:pt x="96" y="288"/>
                </a:lnTo>
                <a:lnTo>
                  <a:pt x="97" y="287"/>
                </a:lnTo>
                <a:lnTo>
                  <a:pt x="98" y="287"/>
                </a:lnTo>
                <a:lnTo>
                  <a:pt x="99" y="286"/>
                </a:lnTo>
                <a:lnTo>
                  <a:pt x="100" y="286"/>
                </a:lnTo>
                <a:lnTo>
                  <a:pt x="102" y="285"/>
                </a:lnTo>
                <a:lnTo>
                  <a:pt x="104" y="283"/>
                </a:lnTo>
                <a:lnTo>
                  <a:pt x="108" y="278"/>
                </a:lnTo>
                <a:lnTo>
                  <a:pt x="112" y="274"/>
                </a:lnTo>
                <a:lnTo>
                  <a:pt x="117" y="269"/>
                </a:lnTo>
                <a:lnTo>
                  <a:pt x="118" y="268"/>
                </a:lnTo>
                <a:lnTo>
                  <a:pt x="119" y="267"/>
                </a:lnTo>
                <a:lnTo>
                  <a:pt x="119" y="266"/>
                </a:lnTo>
                <a:lnTo>
                  <a:pt x="120" y="265"/>
                </a:lnTo>
                <a:lnTo>
                  <a:pt x="120" y="263"/>
                </a:lnTo>
                <a:lnTo>
                  <a:pt x="121" y="262"/>
                </a:lnTo>
                <a:lnTo>
                  <a:pt x="121" y="260"/>
                </a:lnTo>
                <a:lnTo>
                  <a:pt x="121" y="259"/>
                </a:lnTo>
                <a:lnTo>
                  <a:pt x="121" y="258"/>
                </a:lnTo>
                <a:lnTo>
                  <a:pt x="121" y="257"/>
                </a:lnTo>
                <a:lnTo>
                  <a:pt x="122" y="255"/>
                </a:lnTo>
                <a:lnTo>
                  <a:pt x="123" y="253"/>
                </a:lnTo>
                <a:lnTo>
                  <a:pt x="124" y="251"/>
                </a:lnTo>
                <a:lnTo>
                  <a:pt x="126" y="248"/>
                </a:lnTo>
                <a:lnTo>
                  <a:pt x="127" y="247"/>
                </a:lnTo>
                <a:lnTo>
                  <a:pt x="127" y="246"/>
                </a:lnTo>
                <a:lnTo>
                  <a:pt x="127" y="245"/>
                </a:lnTo>
                <a:lnTo>
                  <a:pt x="128" y="244"/>
                </a:lnTo>
                <a:lnTo>
                  <a:pt x="128" y="243"/>
                </a:lnTo>
                <a:lnTo>
                  <a:pt x="128" y="242"/>
                </a:lnTo>
                <a:lnTo>
                  <a:pt x="128" y="241"/>
                </a:lnTo>
                <a:lnTo>
                  <a:pt x="128" y="238"/>
                </a:lnTo>
                <a:lnTo>
                  <a:pt x="128" y="236"/>
                </a:lnTo>
                <a:lnTo>
                  <a:pt x="127" y="232"/>
                </a:lnTo>
                <a:lnTo>
                  <a:pt x="127" y="230"/>
                </a:lnTo>
                <a:lnTo>
                  <a:pt x="127" y="229"/>
                </a:lnTo>
                <a:lnTo>
                  <a:pt x="127" y="227"/>
                </a:lnTo>
                <a:lnTo>
                  <a:pt x="128" y="227"/>
                </a:lnTo>
                <a:lnTo>
                  <a:pt x="128" y="226"/>
                </a:lnTo>
                <a:lnTo>
                  <a:pt x="129" y="225"/>
                </a:lnTo>
                <a:lnTo>
                  <a:pt x="129" y="224"/>
                </a:lnTo>
                <a:lnTo>
                  <a:pt x="130" y="224"/>
                </a:lnTo>
                <a:lnTo>
                  <a:pt x="131" y="223"/>
                </a:lnTo>
                <a:lnTo>
                  <a:pt x="132" y="222"/>
                </a:lnTo>
                <a:lnTo>
                  <a:pt x="133" y="222"/>
                </a:lnTo>
                <a:lnTo>
                  <a:pt x="134" y="221"/>
                </a:lnTo>
                <a:lnTo>
                  <a:pt x="136" y="221"/>
                </a:lnTo>
                <a:lnTo>
                  <a:pt x="137" y="220"/>
                </a:lnTo>
                <a:lnTo>
                  <a:pt x="139" y="220"/>
                </a:lnTo>
                <a:lnTo>
                  <a:pt x="140" y="220"/>
                </a:lnTo>
                <a:lnTo>
                  <a:pt x="143" y="220"/>
                </a:lnTo>
                <a:lnTo>
                  <a:pt x="150" y="220"/>
                </a:lnTo>
                <a:lnTo>
                  <a:pt x="153" y="220"/>
                </a:lnTo>
                <a:lnTo>
                  <a:pt x="155" y="219"/>
                </a:lnTo>
                <a:lnTo>
                  <a:pt x="158" y="219"/>
                </a:lnTo>
                <a:lnTo>
                  <a:pt x="160" y="218"/>
                </a:lnTo>
                <a:lnTo>
                  <a:pt x="161" y="218"/>
                </a:lnTo>
                <a:lnTo>
                  <a:pt x="162" y="217"/>
                </a:lnTo>
                <a:lnTo>
                  <a:pt x="164" y="216"/>
                </a:lnTo>
                <a:lnTo>
                  <a:pt x="166" y="215"/>
                </a:lnTo>
                <a:lnTo>
                  <a:pt x="168" y="214"/>
                </a:lnTo>
                <a:lnTo>
                  <a:pt x="170" y="212"/>
                </a:lnTo>
                <a:lnTo>
                  <a:pt x="172" y="212"/>
                </a:lnTo>
                <a:lnTo>
                  <a:pt x="173" y="211"/>
                </a:lnTo>
                <a:lnTo>
                  <a:pt x="175" y="211"/>
                </a:lnTo>
                <a:lnTo>
                  <a:pt x="176" y="210"/>
                </a:lnTo>
                <a:lnTo>
                  <a:pt x="178" y="210"/>
                </a:lnTo>
                <a:lnTo>
                  <a:pt x="179" y="210"/>
                </a:lnTo>
                <a:lnTo>
                  <a:pt x="180" y="210"/>
                </a:lnTo>
                <a:lnTo>
                  <a:pt x="182" y="210"/>
                </a:lnTo>
                <a:lnTo>
                  <a:pt x="183" y="211"/>
                </a:lnTo>
                <a:lnTo>
                  <a:pt x="184" y="211"/>
                </a:lnTo>
                <a:lnTo>
                  <a:pt x="185" y="211"/>
                </a:lnTo>
                <a:lnTo>
                  <a:pt x="190" y="214"/>
                </a:lnTo>
                <a:lnTo>
                  <a:pt x="192" y="214"/>
                </a:lnTo>
                <a:lnTo>
                  <a:pt x="193" y="215"/>
                </a:lnTo>
                <a:lnTo>
                  <a:pt x="194" y="215"/>
                </a:lnTo>
                <a:lnTo>
                  <a:pt x="195" y="215"/>
                </a:lnTo>
                <a:lnTo>
                  <a:pt x="196" y="215"/>
                </a:lnTo>
                <a:lnTo>
                  <a:pt x="197" y="215"/>
                </a:lnTo>
                <a:lnTo>
                  <a:pt x="198" y="215"/>
                </a:lnTo>
                <a:lnTo>
                  <a:pt x="198" y="215"/>
                </a:lnTo>
                <a:lnTo>
                  <a:pt x="199" y="215"/>
                </a:lnTo>
                <a:lnTo>
                  <a:pt x="200" y="214"/>
                </a:lnTo>
                <a:lnTo>
                  <a:pt x="202" y="213"/>
                </a:lnTo>
                <a:lnTo>
                  <a:pt x="205" y="212"/>
                </a:lnTo>
                <a:lnTo>
                  <a:pt x="207" y="211"/>
                </a:lnTo>
                <a:lnTo>
                  <a:pt x="208" y="210"/>
                </a:lnTo>
                <a:lnTo>
                  <a:pt x="210" y="210"/>
                </a:lnTo>
                <a:lnTo>
                  <a:pt x="215" y="210"/>
                </a:lnTo>
                <a:lnTo>
                  <a:pt x="221" y="208"/>
                </a:lnTo>
                <a:lnTo>
                  <a:pt x="222" y="208"/>
                </a:lnTo>
                <a:lnTo>
                  <a:pt x="224" y="208"/>
                </a:lnTo>
                <a:lnTo>
                  <a:pt x="227" y="208"/>
                </a:lnTo>
                <a:lnTo>
                  <a:pt x="229" y="208"/>
                </a:lnTo>
                <a:lnTo>
                  <a:pt x="232" y="208"/>
                </a:lnTo>
                <a:lnTo>
                  <a:pt x="234" y="208"/>
                </a:lnTo>
                <a:lnTo>
                  <a:pt x="237" y="209"/>
                </a:lnTo>
                <a:lnTo>
                  <a:pt x="239" y="209"/>
                </a:lnTo>
                <a:lnTo>
                  <a:pt x="241" y="210"/>
                </a:lnTo>
                <a:lnTo>
                  <a:pt x="245" y="211"/>
                </a:lnTo>
                <a:lnTo>
                  <a:pt x="246" y="212"/>
                </a:lnTo>
                <a:lnTo>
                  <a:pt x="248" y="212"/>
                </a:lnTo>
                <a:lnTo>
                  <a:pt x="250" y="212"/>
                </a:lnTo>
                <a:lnTo>
                  <a:pt x="252" y="212"/>
                </a:lnTo>
                <a:lnTo>
                  <a:pt x="254" y="212"/>
                </a:lnTo>
                <a:lnTo>
                  <a:pt x="256" y="212"/>
                </a:lnTo>
                <a:lnTo>
                  <a:pt x="258" y="212"/>
                </a:lnTo>
                <a:lnTo>
                  <a:pt x="260" y="211"/>
                </a:lnTo>
                <a:lnTo>
                  <a:pt x="261" y="210"/>
                </a:lnTo>
                <a:lnTo>
                  <a:pt x="262" y="209"/>
                </a:lnTo>
                <a:lnTo>
                  <a:pt x="265" y="207"/>
                </a:lnTo>
                <a:lnTo>
                  <a:pt x="266" y="206"/>
                </a:lnTo>
                <a:lnTo>
                  <a:pt x="268" y="205"/>
                </a:lnTo>
                <a:lnTo>
                  <a:pt x="271" y="204"/>
                </a:lnTo>
                <a:lnTo>
                  <a:pt x="272" y="204"/>
                </a:lnTo>
                <a:lnTo>
                  <a:pt x="273" y="203"/>
                </a:lnTo>
                <a:lnTo>
                  <a:pt x="274" y="202"/>
                </a:lnTo>
                <a:lnTo>
                  <a:pt x="275" y="202"/>
                </a:lnTo>
                <a:lnTo>
                  <a:pt x="276" y="201"/>
                </a:lnTo>
                <a:lnTo>
                  <a:pt x="276" y="200"/>
                </a:lnTo>
                <a:lnTo>
                  <a:pt x="277" y="199"/>
                </a:lnTo>
                <a:lnTo>
                  <a:pt x="277" y="198"/>
                </a:lnTo>
                <a:lnTo>
                  <a:pt x="277" y="197"/>
                </a:lnTo>
                <a:lnTo>
                  <a:pt x="278" y="195"/>
                </a:lnTo>
                <a:lnTo>
                  <a:pt x="278" y="193"/>
                </a:lnTo>
                <a:lnTo>
                  <a:pt x="277" y="189"/>
                </a:lnTo>
                <a:lnTo>
                  <a:pt x="277" y="187"/>
                </a:lnTo>
                <a:lnTo>
                  <a:pt x="277" y="185"/>
                </a:lnTo>
                <a:lnTo>
                  <a:pt x="278" y="183"/>
                </a:lnTo>
                <a:lnTo>
                  <a:pt x="278" y="182"/>
                </a:lnTo>
                <a:lnTo>
                  <a:pt x="278" y="180"/>
                </a:lnTo>
                <a:lnTo>
                  <a:pt x="279" y="179"/>
                </a:lnTo>
                <a:lnTo>
                  <a:pt x="279" y="178"/>
                </a:lnTo>
                <a:lnTo>
                  <a:pt x="280" y="176"/>
                </a:lnTo>
                <a:lnTo>
                  <a:pt x="280" y="175"/>
                </a:lnTo>
                <a:lnTo>
                  <a:pt x="281" y="175"/>
                </a:lnTo>
                <a:lnTo>
                  <a:pt x="282" y="174"/>
                </a:lnTo>
                <a:lnTo>
                  <a:pt x="282" y="173"/>
                </a:lnTo>
                <a:lnTo>
                  <a:pt x="283" y="173"/>
                </a:lnTo>
                <a:lnTo>
                  <a:pt x="284" y="173"/>
                </a:lnTo>
                <a:lnTo>
                  <a:pt x="284" y="172"/>
                </a:lnTo>
                <a:lnTo>
                  <a:pt x="286" y="172"/>
                </a:lnTo>
                <a:lnTo>
                  <a:pt x="290" y="171"/>
                </a:lnTo>
                <a:lnTo>
                  <a:pt x="292" y="171"/>
                </a:lnTo>
                <a:lnTo>
                  <a:pt x="294" y="170"/>
                </a:lnTo>
                <a:lnTo>
                  <a:pt x="296" y="169"/>
                </a:lnTo>
                <a:lnTo>
                  <a:pt x="298" y="168"/>
                </a:lnTo>
                <a:lnTo>
                  <a:pt x="300" y="166"/>
                </a:lnTo>
                <a:lnTo>
                  <a:pt x="302" y="165"/>
                </a:lnTo>
                <a:lnTo>
                  <a:pt x="304" y="162"/>
                </a:lnTo>
                <a:lnTo>
                  <a:pt x="306" y="161"/>
                </a:lnTo>
                <a:lnTo>
                  <a:pt x="307" y="160"/>
                </a:lnTo>
                <a:lnTo>
                  <a:pt x="309" y="159"/>
                </a:lnTo>
                <a:lnTo>
                  <a:pt x="312" y="158"/>
                </a:lnTo>
                <a:lnTo>
                  <a:pt x="314" y="157"/>
                </a:lnTo>
                <a:lnTo>
                  <a:pt x="316" y="156"/>
                </a:lnTo>
                <a:lnTo>
                  <a:pt x="317" y="156"/>
                </a:lnTo>
                <a:lnTo>
                  <a:pt x="318" y="156"/>
                </a:lnTo>
                <a:lnTo>
                  <a:pt x="319" y="156"/>
                </a:lnTo>
                <a:lnTo>
                  <a:pt x="321" y="157"/>
                </a:lnTo>
                <a:lnTo>
                  <a:pt x="322" y="157"/>
                </a:lnTo>
                <a:lnTo>
                  <a:pt x="326" y="158"/>
                </a:lnTo>
                <a:lnTo>
                  <a:pt x="330" y="159"/>
                </a:lnTo>
                <a:lnTo>
                  <a:pt x="333" y="160"/>
                </a:lnTo>
                <a:lnTo>
                  <a:pt x="335" y="160"/>
                </a:lnTo>
                <a:lnTo>
                  <a:pt x="336" y="160"/>
                </a:lnTo>
                <a:lnTo>
                  <a:pt x="337" y="160"/>
                </a:lnTo>
                <a:lnTo>
                  <a:pt x="342" y="159"/>
                </a:lnTo>
                <a:lnTo>
                  <a:pt x="346" y="159"/>
                </a:lnTo>
                <a:lnTo>
                  <a:pt x="347" y="158"/>
                </a:lnTo>
                <a:lnTo>
                  <a:pt x="349" y="158"/>
                </a:lnTo>
                <a:lnTo>
                  <a:pt x="351" y="157"/>
                </a:lnTo>
                <a:lnTo>
                  <a:pt x="352" y="156"/>
                </a:lnTo>
                <a:lnTo>
                  <a:pt x="354" y="155"/>
                </a:lnTo>
                <a:lnTo>
                  <a:pt x="358" y="152"/>
                </a:lnTo>
                <a:lnTo>
                  <a:pt x="360" y="151"/>
                </a:lnTo>
                <a:lnTo>
                  <a:pt x="362" y="150"/>
                </a:lnTo>
                <a:lnTo>
                  <a:pt x="366" y="148"/>
                </a:lnTo>
                <a:lnTo>
                  <a:pt x="377" y="143"/>
                </a:lnTo>
                <a:lnTo>
                  <a:pt x="384" y="140"/>
                </a:lnTo>
                <a:lnTo>
                  <a:pt x="388" y="138"/>
                </a:lnTo>
                <a:lnTo>
                  <a:pt x="391" y="137"/>
                </a:lnTo>
                <a:lnTo>
                  <a:pt x="398" y="134"/>
                </a:lnTo>
                <a:lnTo>
                  <a:pt x="401" y="133"/>
                </a:lnTo>
                <a:lnTo>
                  <a:pt x="405" y="132"/>
                </a:lnTo>
                <a:lnTo>
                  <a:pt x="406" y="131"/>
                </a:lnTo>
                <a:lnTo>
                  <a:pt x="407" y="130"/>
                </a:lnTo>
                <a:lnTo>
                  <a:pt x="410" y="129"/>
                </a:lnTo>
                <a:lnTo>
                  <a:pt x="412" y="127"/>
                </a:lnTo>
                <a:lnTo>
                  <a:pt x="414" y="126"/>
                </a:lnTo>
                <a:lnTo>
                  <a:pt x="415" y="124"/>
                </a:lnTo>
                <a:lnTo>
                  <a:pt x="416" y="123"/>
                </a:lnTo>
                <a:lnTo>
                  <a:pt x="417" y="121"/>
                </a:lnTo>
                <a:lnTo>
                  <a:pt x="418" y="119"/>
                </a:lnTo>
                <a:lnTo>
                  <a:pt x="421" y="115"/>
                </a:lnTo>
                <a:lnTo>
                  <a:pt x="422" y="114"/>
                </a:lnTo>
                <a:lnTo>
                  <a:pt x="423" y="112"/>
                </a:lnTo>
                <a:lnTo>
                  <a:pt x="423" y="112"/>
                </a:lnTo>
                <a:lnTo>
                  <a:pt x="425" y="111"/>
                </a:lnTo>
                <a:lnTo>
                  <a:pt x="426" y="110"/>
                </a:lnTo>
                <a:lnTo>
                  <a:pt x="427" y="109"/>
                </a:lnTo>
                <a:lnTo>
                  <a:pt x="430" y="109"/>
                </a:lnTo>
                <a:lnTo>
                  <a:pt x="432" y="108"/>
                </a:lnTo>
                <a:lnTo>
                  <a:pt x="433" y="108"/>
                </a:lnTo>
                <a:lnTo>
                  <a:pt x="435" y="108"/>
                </a:lnTo>
                <a:lnTo>
                  <a:pt x="436" y="108"/>
                </a:lnTo>
                <a:lnTo>
                  <a:pt x="438" y="108"/>
                </a:lnTo>
                <a:lnTo>
                  <a:pt x="440" y="108"/>
                </a:lnTo>
                <a:lnTo>
                  <a:pt x="444" y="109"/>
                </a:lnTo>
                <a:lnTo>
                  <a:pt x="445" y="109"/>
                </a:lnTo>
                <a:lnTo>
                  <a:pt x="447" y="109"/>
                </a:lnTo>
                <a:lnTo>
                  <a:pt x="449" y="109"/>
                </a:lnTo>
                <a:lnTo>
                  <a:pt x="450" y="109"/>
                </a:lnTo>
                <a:lnTo>
                  <a:pt x="452" y="109"/>
                </a:lnTo>
                <a:lnTo>
                  <a:pt x="454" y="109"/>
                </a:lnTo>
                <a:lnTo>
                  <a:pt x="458" y="108"/>
                </a:lnTo>
                <a:lnTo>
                  <a:pt x="460" y="108"/>
                </a:lnTo>
                <a:lnTo>
                  <a:pt x="462" y="107"/>
                </a:lnTo>
                <a:lnTo>
                  <a:pt x="465" y="106"/>
                </a:lnTo>
                <a:lnTo>
                  <a:pt x="468" y="105"/>
                </a:lnTo>
                <a:lnTo>
                  <a:pt x="469" y="104"/>
                </a:lnTo>
                <a:lnTo>
                  <a:pt x="471" y="104"/>
                </a:lnTo>
                <a:lnTo>
                  <a:pt x="476" y="103"/>
                </a:lnTo>
                <a:lnTo>
                  <a:pt x="477" y="102"/>
                </a:lnTo>
                <a:lnTo>
                  <a:pt x="479" y="102"/>
                </a:lnTo>
                <a:lnTo>
                  <a:pt x="480" y="101"/>
                </a:lnTo>
                <a:lnTo>
                  <a:pt x="480" y="101"/>
                </a:lnTo>
                <a:lnTo>
                  <a:pt x="481" y="100"/>
                </a:lnTo>
                <a:lnTo>
                  <a:pt x="482" y="100"/>
                </a:lnTo>
                <a:lnTo>
                  <a:pt x="483" y="98"/>
                </a:lnTo>
                <a:lnTo>
                  <a:pt x="483" y="97"/>
                </a:lnTo>
                <a:lnTo>
                  <a:pt x="484" y="96"/>
                </a:lnTo>
                <a:lnTo>
                  <a:pt x="485" y="93"/>
                </a:lnTo>
                <a:lnTo>
                  <a:pt x="486" y="89"/>
                </a:lnTo>
                <a:lnTo>
                  <a:pt x="487" y="87"/>
                </a:lnTo>
                <a:lnTo>
                  <a:pt x="487" y="86"/>
                </a:lnTo>
                <a:lnTo>
                  <a:pt x="487" y="85"/>
                </a:lnTo>
                <a:lnTo>
                  <a:pt x="487" y="84"/>
                </a:lnTo>
                <a:lnTo>
                  <a:pt x="487" y="83"/>
                </a:lnTo>
                <a:lnTo>
                  <a:pt x="487" y="82"/>
                </a:lnTo>
                <a:lnTo>
                  <a:pt x="487" y="81"/>
                </a:lnTo>
                <a:lnTo>
                  <a:pt x="486" y="81"/>
                </a:lnTo>
                <a:lnTo>
                  <a:pt x="486" y="80"/>
                </a:lnTo>
                <a:lnTo>
                  <a:pt x="485" y="79"/>
                </a:lnTo>
                <a:lnTo>
                  <a:pt x="484" y="78"/>
                </a:lnTo>
                <a:lnTo>
                  <a:pt x="483" y="78"/>
                </a:lnTo>
                <a:lnTo>
                  <a:pt x="482" y="77"/>
                </a:lnTo>
                <a:lnTo>
                  <a:pt x="481" y="77"/>
                </a:lnTo>
                <a:lnTo>
                  <a:pt x="478" y="75"/>
                </a:lnTo>
                <a:lnTo>
                  <a:pt x="472" y="73"/>
                </a:lnTo>
                <a:lnTo>
                  <a:pt x="468" y="72"/>
                </a:lnTo>
                <a:lnTo>
                  <a:pt x="462" y="69"/>
                </a:lnTo>
                <a:lnTo>
                  <a:pt x="460" y="69"/>
                </a:lnTo>
                <a:lnTo>
                  <a:pt x="459" y="68"/>
                </a:lnTo>
                <a:lnTo>
                  <a:pt x="458" y="67"/>
                </a:lnTo>
                <a:lnTo>
                  <a:pt x="457" y="67"/>
                </a:lnTo>
                <a:lnTo>
                  <a:pt x="456" y="66"/>
                </a:lnTo>
                <a:lnTo>
                  <a:pt x="456" y="65"/>
                </a:lnTo>
                <a:lnTo>
                  <a:pt x="455" y="65"/>
                </a:lnTo>
                <a:lnTo>
                  <a:pt x="455" y="64"/>
                </a:lnTo>
                <a:lnTo>
                  <a:pt x="454" y="63"/>
                </a:lnTo>
                <a:lnTo>
                  <a:pt x="454" y="61"/>
                </a:lnTo>
                <a:lnTo>
                  <a:pt x="453" y="60"/>
                </a:lnTo>
                <a:lnTo>
                  <a:pt x="453" y="60"/>
                </a:lnTo>
                <a:lnTo>
                  <a:pt x="453" y="59"/>
                </a:lnTo>
                <a:lnTo>
                  <a:pt x="453" y="58"/>
                </a:lnTo>
                <a:lnTo>
                  <a:pt x="453" y="58"/>
                </a:lnTo>
                <a:lnTo>
                  <a:pt x="453" y="57"/>
                </a:lnTo>
                <a:lnTo>
                  <a:pt x="454" y="56"/>
                </a:lnTo>
                <a:lnTo>
                  <a:pt x="455" y="54"/>
                </a:lnTo>
                <a:lnTo>
                  <a:pt x="455" y="53"/>
                </a:lnTo>
                <a:lnTo>
                  <a:pt x="456" y="52"/>
                </a:lnTo>
                <a:lnTo>
                  <a:pt x="456" y="52"/>
                </a:lnTo>
                <a:lnTo>
                  <a:pt x="456" y="51"/>
                </a:lnTo>
                <a:lnTo>
                  <a:pt x="455" y="50"/>
                </a:lnTo>
                <a:lnTo>
                  <a:pt x="455" y="50"/>
                </a:lnTo>
                <a:lnTo>
                  <a:pt x="454" y="49"/>
                </a:lnTo>
                <a:lnTo>
                  <a:pt x="454" y="49"/>
                </a:lnTo>
                <a:lnTo>
                  <a:pt x="453" y="49"/>
                </a:lnTo>
                <a:lnTo>
                  <a:pt x="452" y="49"/>
                </a:lnTo>
                <a:lnTo>
                  <a:pt x="451" y="48"/>
                </a:lnTo>
                <a:lnTo>
                  <a:pt x="447" y="49"/>
                </a:lnTo>
                <a:lnTo>
                  <a:pt x="445" y="48"/>
                </a:lnTo>
                <a:lnTo>
                  <a:pt x="442" y="48"/>
                </a:lnTo>
                <a:lnTo>
                  <a:pt x="441" y="48"/>
                </a:lnTo>
                <a:lnTo>
                  <a:pt x="441" y="48"/>
                </a:lnTo>
                <a:lnTo>
                  <a:pt x="439" y="47"/>
                </a:lnTo>
                <a:lnTo>
                  <a:pt x="438" y="46"/>
                </a:lnTo>
                <a:lnTo>
                  <a:pt x="437" y="46"/>
                </a:lnTo>
                <a:lnTo>
                  <a:pt x="436" y="45"/>
                </a:lnTo>
                <a:lnTo>
                  <a:pt x="435" y="44"/>
                </a:lnTo>
                <a:lnTo>
                  <a:pt x="434" y="43"/>
                </a:lnTo>
                <a:lnTo>
                  <a:pt x="434" y="42"/>
                </a:lnTo>
                <a:lnTo>
                  <a:pt x="433" y="41"/>
                </a:lnTo>
                <a:lnTo>
                  <a:pt x="433" y="41"/>
                </a:lnTo>
                <a:lnTo>
                  <a:pt x="433" y="40"/>
                </a:lnTo>
                <a:lnTo>
                  <a:pt x="433" y="38"/>
                </a:lnTo>
                <a:lnTo>
                  <a:pt x="433" y="35"/>
                </a:lnTo>
                <a:lnTo>
                  <a:pt x="433" y="34"/>
                </a:lnTo>
                <a:lnTo>
                  <a:pt x="434" y="33"/>
                </a:lnTo>
                <a:lnTo>
                  <a:pt x="434" y="32"/>
                </a:lnTo>
                <a:lnTo>
                  <a:pt x="434" y="31"/>
                </a:lnTo>
                <a:lnTo>
                  <a:pt x="436" y="27"/>
                </a:lnTo>
                <a:lnTo>
                  <a:pt x="437" y="26"/>
                </a:lnTo>
                <a:lnTo>
                  <a:pt x="438" y="24"/>
                </a:lnTo>
                <a:lnTo>
                  <a:pt x="438" y="22"/>
                </a:lnTo>
                <a:lnTo>
                  <a:pt x="439" y="21"/>
                </a:lnTo>
                <a:lnTo>
                  <a:pt x="439" y="19"/>
                </a:lnTo>
                <a:lnTo>
                  <a:pt x="440" y="18"/>
                </a:lnTo>
                <a:lnTo>
                  <a:pt x="441" y="13"/>
                </a:lnTo>
                <a:lnTo>
                  <a:pt x="441" y="12"/>
                </a:lnTo>
                <a:lnTo>
                  <a:pt x="441" y="11"/>
                </a:lnTo>
                <a:lnTo>
                  <a:pt x="442" y="10"/>
                </a:lnTo>
                <a:lnTo>
                  <a:pt x="442" y="10"/>
                </a:lnTo>
                <a:lnTo>
                  <a:pt x="443" y="8"/>
                </a:lnTo>
                <a:lnTo>
                  <a:pt x="448" y="2"/>
                </a:lnTo>
                <a:lnTo>
                  <a:pt x="449" y="1"/>
                </a:lnTo>
                <a:lnTo>
                  <a:pt x="450" y="0"/>
                </a:lnTo>
                <a:lnTo>
                  <a:pt x="450" y="0"/>
                </a:lnTo>
                <a:lnTo>
                  <a:pt x="450" y="0"/>
                </a:lnTo>
              </a:path>
            </a:pathLst>
          </a:custGeom>
          <a:noFill/>
          <a:ln w="26988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621" name="Freeform 276">
            <a:extLst>
              <a:ext uri="{FF2B5EF4-FFF2-40B4-BE49-F238E27FC236}">
                <a16:creationId xmlns:a16="http://schemas.microsoft.com/office/drawing/2014/main" id="{8A2CEE4D-4E6C-4797-9E51-23D9EC621DCE}"/>
              </a:ext>
            </a:extLst>
          </p:cNvPr>
          <p:cNvSpPr>
            <a:spLocks/>
          </p:cNvSpPr>
          <p:nvPr/>
        </p:nvSpPr>
        <p:spPr bwMode="auto">
          <a:xfrm>
            <a:off x="8669720" y="1684990"/>
            <a:ext cx="629770" cy="488123"/>
          </a:xfrm>
          <a:custGeom>
            <a:avLst/>
            <a:gdLst>
              <a:gd name="T0" fmla="*/ 232 w 618"/>
              <a:gd name="T1" fmla="*/ 17 h 479"/>
              <a:gd name="T2" fmla="*/ 274 w 618"/>
              <a:gd name="T3" fmla="*/ 22 h 479"/>
              <a:gd name="T4" fmla="*/ 299 w 618"/>
              <a:gd name="T5" fmla="*/ 34 h 479"/>
              <a:gd name="T6" fmla="*/ 319 w 618"/>
              <a:gd name="T7" fmla="*/ 67 h 479"/>
              <a:gd name="T8" fmla="*/ 357 w 618"/>
              <a:gd name="T9" fmla="*/ 59 h 479"/>
              <a:gd name="T10" fmla="*/ 373 w 618"/>
              <a:gd name="T11" fmla="*/ 93 h 479"/>
              <a:gd name="T12" fmla="*/ 372 w 618"/>
              <a:gd name="T13" fmla="*/ 111 h 479"/>
              <a:gd name="T14" fmla="*/ 394 w 618"/>
              <a:gd name="T15" fmla="*/ 101 h 479"/>
              <a:gd name="T16" fmla="*/ 422 w 618"/>
              <a:gd name="T17" fmla="*/ 78 h 479"/>
              <a:gd name="T18" fmla="*/ 452 w 618"/>
              <a:gd name="T19" fmla="*/ 93 h 479"/>
              <a:gd name="T20" fmla="*/ 467 w 618"/>
              <a:gd name="T21" fmla="*/ 72 h 479"/>
              <a:gd name="T22" fmla="*/ 495 w 618"/>
              <a:gd name="T23" fmla="*/ 73 h 479"/>
              <a:gd name="T24" fmla="*/ 534 w 618"/>
              <a:gd name="T25" fmla="*/ 99 h 479"/>
              <a:gd name="T26" fmla="*/ 547 w 618"/>
              <a:gd name="T27" fmla="*/ 131 h 479"/>
              <a:gd name="T28" fmla="*/ 530 w 618"/>
              <a:gd name="T29" fmla="*/ 166 h 479"/>
              <a:gd name="T30" fmla="*/ 504 w 618"/>
              <a:gd name="T31" fmla="*/ 179 h 479"/>
              <a:gd name="T32" fmla="*/ 478 w 618"/>
              <a:gd name="T33" fmla="*/ 196 h 479"/>
              <a:gd name="T34" fmla="*/ 464 w 618"/>
              <a:gd name="T35" fmla="*/ 214 h 479"/>
              <a:gd name="T36" fmla="*/ 456 w 618"/>
              <a:gd name="T37" fmla="*/ 225 h 479"/>
              <a:gd name="T38" fmla="*/ 475 w 618"/>
              <a:gd name="T39" fmla="*/ 244 h 479"/>
              <a:gd name="T40" fmla="*/ 494 w 618"/>
              <a:gd name="T41" fmla="*/ 262 h 479"/>
              <a:gd name="T42" fmla="*/ 521 w 618"/>
              <a:gd name="T43" fmla="*/ 262 h 479"/>
              <a:gd name="T44" fmla="*/ 539 w 618"/>
              <a:gd name="T45" fmla="*/ 293 h 479"/>
              <a:gd name="T46" fmla="*/ 575 w 618"/>
              <a:gd name="T47" fmla="*/ 327 h 479"/>
              <a:gd name="T48" fmla="*/ 606 w 618"/>
              <a:gd name="T49" fmla="*/ 363 h 479"/>
              <a:gd name="T50" fmla="*/ 618 w 618"/>
              <a:gd name="T51" fmla="*/ 409 h 479"/>
              <a:gd name="T52" fmla="*/ 591 w 618"/>
              <a:gd name="T53" fmla="*/ 401 h 479"/>
              <a:gd name="T54" fmla="*/ 576 w 618"/>
              <a:gd name="T55" fmla="*/ 404 h 479"/>
              <a:gd name="T56" fmla="*/ 544 w 618"/>
              <a:gd name="T57" fmla="*/ 430 h 479"/>
              <a:gd name="T58" fmla="*/ 520 w 618"/>
              <a:gd name="T59" fmla="*/ 454 h 479"/>
              <a:gd name="T60" fmla="*/ 510 w 618"/>
              <a:gd name="T61" fmla="*/ 470 h 479"/>
              <a:gd name="T62" fmla="*/ 495 w 618"/>
              <a:gd name="T63" fmla="*/ 475 h 479"/>
              <a:gd name="T64" fmla="*/ 466 w 618"/>
              <a:gd name="T65" fmla="*/ 478 h 479"/>
              <a:gd name="T66" fmla="*/ 432 w 618"/>
              <a:gd name="T67" fmla="*/ 464 h 479"/>
              <a:gd name="T68" fmla="*/ 400 w 618"/>
              <a:gd name="T69" fmla="*/ 440 h 479"/>
              <a:gd name="T70" fmla="*/ 377 w 618"/>
              <a:gd name="T71" fmla="*/ 421 h 479"/>
              <a:gd name="T72" fmla="*/ 344 w 618"/>
              <a:gd name="T73" fmla="*/ 401 h 479"/>
              <a:gd name="T74" fmla="*/ 314 w 618"/>
              <a:gd name="T75" fmla="*/ 415 h 479"/>
              <a:gd name="T76" fmla="*/ 294 w 618"/>
              <a:gd name="T77" fmla="*/ 416 h 479"/>
              <a:gd name="T78" fmla="*/ 280 w 618"/>
              <a:gd name="T79" fmla="*/ 396 h 479"/>
              <a:gd name="T80" fmla="*/ 260 w 618"/>
              <a:gd name="T81" fmla="*/ 417 h 479"/>
              <a:gd name="T82" fmla="*/ 228 w 618"/>
              <a:gd name="T83" fmla="*/ 422 h 479"/>
              <a:gd name="T84" fmla="*/ 200 w 618"/>
              <a:gd name="T85" fmla="*/ 420 h 479"/>
              <a:gd name="T86" fmla="*/ 177 w 618"/>
              <a:gd name="T87" fmla="*/ 422 h 479"/>
              <a:gd name="T88" fmla="*/ 157 w 618"/>
              <a:gd name="T89" fmla="*/ 440 h 479"/>
              <a:gd name="T90" fmla="*/ 137 w 618"/>
              <a:gd name="T91" fmla="*/ 440 h 479"/>
              <a:gd name="T92" fmla="*/ 127 w 618"/>
              <a:gd name="T93" fmla="*/ 422 h 479"/>
              <a:gd name="T94" fmla="*/ 106 w 618"/>
              <a:gd name="T95" fmla="*/ 409 h 479"/>
              <a:gd name="T96" fmla="*/ 118 w 618"/>
              <a:gd name="T97" fmla="*/ 382 h 479"/>
              <a:gd name="T98" fmla="*/ 110 w 618"/>
              <a:gd name="T99" fmla="*/ 354 h 479"/>
              <a:gd name="T100" fmla="*/ 105 w 618"/>
              <a:gd name="T101" fmla="*/ 322 h 479"/>
              <a:gd name="T102" fmla="*/ 78 w 618"/>
              <a:gd name="T103" fmla="*/ 323 h 479"/>
              <a:gd name="T104" fmla="*/ 43 w 618"/>
              <a:gd name="T105" fmla="*/ 317 h 479"/>
              <a:gd name="T106" fmla="*/ 32 w 618"/>
              <a:gd name="T107" fmla="*/ 295 h 479"/>
              <a:gd name="T108" fmla="*/ 11 w 618"/>
              <a:gd name="T109" fmla="*/ 285 h 479"/>
              <a:gd name="T110" fmla="*/ 0 w 618"/>
              <a:gd name="T111" fmla="*/ 265 h 479"/>
              <a:gd name="T112" fmla="*/ 15 w 618"/>
              <a:gd name="T113" fmla="*/ 244 h 479"/>
              <a:gd name="T114" fmla="*/ 10 w 618"/>
              <a:gd name="T115" fmla="*/ 215 h 479"/>
              <a:gd name="T116" fmla="*/ 4 w 618"/>
              <a:gd name="T117" fmla="*/ 181 h 479"/>
              <a:gd name="T118" fmla="*/ 33 w 618"/>
              <a:gd name="T119" fmla="*/ 181 h 4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618" h="479">
                <a:moveTo>
                  <a:pt x="180" y="0"/>
                </a:moveTo>
                <a:lnTo>
                  <a:pt x="182" y="0"/>
                </a:lnTo>
                <a:lnTo>
                  <a:pt x="190" y="1"/>
                </a:lnTo>
                <a:lnTo>
                  <a:pt x="194" y="1"/>
                </a:lnTo>
                <a:lnTo>
                  <a:pt x="197" y="2"/>
                </a:lnTo>
                <a:lnTo>
                  <a:pt x="200" y="3"/>
                </a:lnTo>
                <a:lnTo>
                  <a:pt x="203" y="4"/>
                </a:lnTo>
                <a:lnTo>
                  <a:pt x="204" y="4"/>
                </a:lnTo>
                <a:lnTo>
                  <a:pt x="206" y="5"/>
                </a:lnTo>
                <a:lnTo>
                  <a:pt x="207" y="5"/>
                </a:lnTo>
                <a:lnTo>
                  <a:pt x="212" y="8"/>
                </a:lnTo>
                <a:lnTo>
                  <a:pt x="216" y="10"/>
                </a:lnTo>
                <a:lnTo>
                  <a:pt x="219" y="11"/>
                </a:lnTo>
                <a:lnTo>
                  <a:pt x="226" y="14"/>
                </a:lnTo>
                <a:lnTo>
                  <a:pt x="228" y="15"/>
                </a:lnTo>
                <a:lnTo>
                  <a:pt x="230" y="16"/>
                </a:lnTo>
                <a:lnTo>
                  <a:pt x="232" y="17"/>
                </a:lnTo>
                <a:lnTo>
                  <a:pt x="234" y="18"/>
                </a:lnTo>
                <a:lnTo>
                  <a:pt x="235" y="19"/>
                </a:lnTo>
                <a:lnTo>
                  <a:pt x="240" y="22"/>
                </a:lnTo>
                <a:lnTo>
                  <a:pt x="241" y="23"/>
                </a:lnTo>
                <a:lnTo>
                  <a:pt x="242" y="24"/>
                </a:lnTo>
                <a:lnTo>
                  <a:pt x="244" y="24"/>
                </a:lnTo>
                <a:lnTo>
                  <a:pt x="245" y="25"/>
                </a:lnTo>
                <a:lnTo>
                  <a:pt x="247" y="25"/>
                </a:lnTo>
                <a:lnTo>
                  <a:pt x="248" y="25"/>
                </a:lnTo>
                <a:lnTo>
                  <a:pt x="250" y="26"/>
                </a:lnTo>
                <a:lnTo>
                  <a:pt x="251" y="26"/>
                </a:lnTo>
                <a:lnTo>
                  <a:pt x="256" y="26"/>
                </a:lnTo>
                <a:lnTo>
                  <a:pt x="258" y="26"/>
                </a:lnTo>
                <a:lnTo>
                  <a:pt x="260" y="26"/>
                </a:lnTo>
                <a:lnTo>
                  <a:pt x="261" y="25"/>
                </a:lnTo>
                <a:lnTo>
                  <a:pt x="264" y="25"/>
                </a:lnTo>
                <a:lnTo>
                  <a:pt x="274" y="22"/>
                </a:lnTo>
                <a:lnTo>
                  <a:pt x="277" y="21"/>
                </a:lnTo>
                <a:lnTo>
                  <a:pt x="282" y="19"/>
                </a:lnTo>
                <a:lnTo>
                  <a:pt x="284" y="19"/>
                </a:lnTo>
                <a:lnTo>
                  <a:pt x="285" y="18"/>
                </a:lnTo>
                <a:lnTo>
                  <a:pt x="287" y="18"/>
                </a:lnTo>
                <a:lnTo>
                  <a:pt x="288" y="18"/>
                </a:lnTo>
                <a:lnTo>
                  <a:pt x="289" y="18"/>
                </a:lnTo>
                <a:lnTo>
                  <a:pt x="290" y="19"/>
                </a:lnTo>
                <a:lnTo>
                  <a:pt x="291" y="19"/>
                </a:lnTo>
                <a:lnTo>
                  <a:pt x="292" y="20"/>
                </a:lnTo>
                <a:lnTo>
                  <a:pt x="293" y="20"/>
                </a:lnTo>
                <a:lnTo>
                  <a:pt x="294" y="22"/>
                </a:lnTo>
                <a:lnTo>
                  <a:pt x="295" y="23"/>
                </a:lnTo>
                <a:lnTo>
                  <a:pt x="296" y="25"/>
                </a:lnTo>
                <a:lnTo>
                  <a:pt x="297" y="26"/>
                </a:lnTo>
                <a:lnTo>
                  <a:pt x="297" y="27"/>
                </a:lnTo>
                <a:lnTo>
                  <a:pt x="299" y="34"/>
                </a:lnTo>
                <a:lnTo>
                  <a:pt x="300" y="36"/>
                </a:lnTo>
                <a:lnTo>
                  <a:pt x="302" y="40"/>
                </a:lnTo>
                <a:lnTo>
                  <a:pt x="306" y="48"/>
                </a:lnTo>
                <a:lnTo>
                  <a:pt x="308" y="52"/>
                </a:lnTo>
                <a:lnTo>
                  <a:pt x="310" y="58"/>
                </a:lnTo>
                <a:lnTo>
                  <a:pt x="311" y="60"/>
                </a:lnTo>
                <a:lnTo>
                  <a:pt x="312" y="62"/>
                </a:lnTo>
                <a:lnTo>
                  <a:pt x="313" y="64"/>
                </a:lnTo>
                <a:lnTo>
                  <a:pt x="313" y="64"/>
                </a:lnTo>
                <a:lnTo>
                  <a:pt x="314" y="65"/>
                </a:lnTo>
                <a:lnTo>
                  <a:pt x="314" y="65"/>
                </a:lnTo>
                <a:lnTo>
                  <a:pt x="315" y="66"/>
                </a:lnTo>
                <a:lnTo>
                  <a:pt x="316" y="66"/>
                </a:lnTo>
                <a:lnTo>
                  <a:pt x="317" y="66"/>
                </a:lnTo>
                <a:lnTo>
                  <a:pt x="317" y="67"/>
                </a:lnTo>
                <a:lnTo>
                  <a:pt x="318" y="67"/>
                </a:lnTo>
                <a:lnTo>
                  <a:pt x="319" y="67"/>
                </a:lnTo>
                <a:lnTo>
                  <a:pt x="320" y="67"/>
                </a:lnTo>
                <a:lnTo>
                  <a:pt x="321" y="67"/>
                </a:lnTo>
                <a:lnTo>
                  <a:pt x="322" y="67"/>
                </a:lnTo>
                <a:lnTo>
                  <a:pt x="324" y="66"/>
                </a:lnTo>
                <a:lnTo>
                  <a:pt x="327" y="65"/>
                </a:lnTo>
                <a:lnTo>
                  <a:pt x="334" y="63"/>
                </a:lnTo>
                <a:lnTo>
                  <a:pt x="337" y="62"/>
                </a:lnTo>
                <a:lnTo>
                  <a:pt x="341" y="60"/>
                </a:lnTo>
                <a:lnTo>
                  <a:pt x="343" y="60"/>
                </a:lnTo>
                <a:lnTo>
                  <a:pt x="345" y="59"/>
                </a:lnTo>
                <a:lnTo>
                  <a:pt x="347" y="58"/>
                </a:lnTo>
                <a:lnTo>
                  <a:pt x="349" y="58"/>
                </a:lnTo>
                <a:lnTo>
                  <a:pt x="350" y="58"/>
                </a:lnTo>
                <a:lnTo>
                  <a:pt x="352" y="58"/>
                </a:lnTo>
                <a:lnTo>
                  <a:pt x="354" y="58"/>
                </a:lnTo>
                <a:lnTo>
                  <a:pt x="355" y="58"/>
                </a:lnTo>
                <a:lnTo>
                  <a:pt x="357" y="59"/>
                </a:lnTo>
                <a:lnTo>
                  <a:pt x="359" y="60"/>
                </a:lnTo>
                <a:lnTo>
                  <a:pt x="360" y="61"/>
                </a:lnTo>
                <a:lnTo>
                  <a:pt x="362" y="62"/>
                </a:lnTo>
                <a:lnTo>
                  <a:pt x="363" y="63"/>
                </a:lnTo>
                <a:lnTo>
                  <a:pt x="364" y="64"/>
                </a:lnTo>
                <a:lnTo>
                  <a:pt x="364" y="65"/>
                </a:lnTo>
                <a:lnTo>
                  <a:pt x="365" y="66"/>
                </a:lnTo>
                <a:lnTo>
                  <a:pt x="366" y="68"/>
                </a:lnTo>
                <a:lnTo>
                  <a:pt x="367" y="69"/>
                </a:lnTo>
                <a:lnTo>
                  <a:pt x="367" y="71"/>
                </a:lnTo>
                <a:lnTo>
                  <a:pt x="369" y="74"/>
                </a:lnTo>
                <a:lnTo>
                  <a:pt x="369" y="76"/>
                </a:lnTo>
                <a:lnTo>
                  <a:pt x="370" y="79"/>
                </a:lnTo>
                <a:lnTo>
                  <a:pt x="371" y="82"/>
                </a:lnTo>
                <a:lnTo>
                  <a:pt x="371" y="86"/>
                </a:lnTo>
                <a:lnTo>
                  <a:pt x="373" y="91"/>
                </a:lnTo>
                <a:lnTo>
                  <a:pt x="373" y="93"/>
                </a:lnTo>
                <a:lnTo>
                  <a:pt x="373" y="94"/>
                </a:lnTo>
                <a:lnTo>
                  <a:pt x="373" y="95"/>
                </a:lnTo>
                <a:lnTo>
                  <a:pt x="373" y="96"/>
                </a:lnTo>
                <a:lnTo>
                  <a:pt x="373" y="96"/>
                </a:lnTo>
                <a:lnTo>
                  <a:pt x="372" y="97"/>
                </a:lnTo>
                <a:lnTo>
                  <a:pt x="372" y="98"/>
                </a:lnTo>
                <a:lnTo>
                  <a:pt x="370" y="102"/>
                </a:lnTo>
                <a:lnTo>
                  <a:pt x="369" y="104"/>
                </a:lnTo>
                <a:lnTo>
                  <a:pt x="369" y="105"/>
                </a:lnTo>
                <a:lnTo>
                  <a:pt x="369" y="106"/>
                </a:lnTo>
                <a:lnTo>
                  <a:pt x="369" y="106"/>
                </a:lnTo>
                <a:lnTo>
                  <a:pt x="369" y="107"/>
                </a:lnTo>
                <a:lnTo>
                  <a:pt x="369" y="108"/>
                </a:lnTo>
                <a:lnTo>
                  <a:pt x="370" y="109"/>
                </a:lnTo>
                <a:lnTo>
                  <a:pt x="370" y="110"/>
                </a:lnTo>
                <a:lnTo>
                  <a:pt x="371" y="110"/>
                </a:lnTo>
                <a:lnTo>
                  <a:pt x="372" y="111"/>
                </a:lnTo>
                <a:lnTo>
                  <a:pt x="373" y="111"/>
                </a:lnTo>
                <a:lnTo>
                  <a:pt x="375" y="112"/>
                </a:lnTo>
                <a:lnTo>
                  <a:pt x="376" y="112"/>
                </a:lnTo>
                <a:lnTo>
                  <a:pt x="377" y="113"/>
                </a:lnTo>
                <a:lnTo>
                  <a:pt x="379" y="113"/>
                </a:lnTo>
                <a:lnTo>
                  <a:pt x="380" y="112"/>
                </a:lnTo>
                <a:lnTo>
                  <a:pt x="381" y="112"/>
                </a:lnTo>
                <a:lnTo>
                  <a:pt x="383" y="111"/>
                </a:lnTo>
                <a:lnTo>
                  <a:pt x="385" y="110"/>
                </a:lnTo>
                <a:lnTo>
                  <a:pt x="388" y="107"/>
                </a:lnTo>
                <a:lnTo>
                  <a:pt x="389" y="107"/>
                </a:lnTo>
                <a:lnTo>
                  <a:pt x="390" y="106"/>
                </a:lnTo>
                <a:lnTo>
                  <a:pt x="391" y="105"/>
                </a:lnTo>
                <a:lnTo>
                  <a:pt x="391" y="105"/>
                </a:lnTo>
                <a:lnTo>
                  <a:pt x="392" y="104"/>
                </a:lnTo>
                <a:lnTo>
                  <a:pt x="392" y="103"/>
                </a:lnTo>
                <a:lnTo>
                  <a:pt x="394" y="101"/>
                </a:lnTo>
                <a:lnTo>
                  <a:pt x="396" y="95"/>
                </a:lnTo>
                <a:lnTo>
                  <a:pt x="398" y="92"/>
                </a:lnTo>
                <a:lnTo>
                  <a:pt x="399" y="90"/>
                </a:lnTo>
                <a:lnTo>
                  <a:pt x="401" y="87"/>
                </a:lnTo>
                <a:lnTo>
                  <a:pt x="403" y="85"/>
                </a:lnTo>
                <a:lnTo>
                  <a:pt x="405" y="83"/>
                </a:lnTo>
                <a:lnTo>
                  <a:pt x="407" y="81"/>
                </a:lnTo>
                <a:lnTo>
                  <a:pt x="409" y="80"/>
                </a:lnTo>
                <a:lnTo>
                  <a:pt x="410" y="79"/>
                </a:lnTo>
                <a:lnTo>
                  <a:pt x="411" y="78"/>
                </a:lnTo>
                <a:lnTo>
                  <a:pt x="413" y="77"/>
                </a:lnTo>
                <a:lnTo>
                  <a:pt x="414" y="77"/>
                </a:lnTo>
                <a:lnTo>
                  <a:pt x="415" y="77"/>
                </a:lnTo>
                <a:lnTo>
                  <a:pt x="417" y="77"/>
                </a:lnTo>
                <a:lnTo>
                  <a:pt x="419" y="77"/>
                </a:lnTo>
                <a:lnTo>
                  <a:pt x="421" y="77"/>
                </a:lnTo>
                <a:lnTo>
                  <a:pt x="422" y="78"/>
                </a:lnTo>
                <a:lnTo>
                  <a:pt x="424" y="78"/>
                </a:lnTo>
                <a:lnTo>
                  <a:pt x="430" y="81"/>
                </a:lnTo>
                <a:lnTo>
                  <a:pt x="432" y="82"/>
                </a:lnTo>
                <a:lnTo>
                  <a:pt x="433" y="83"/>
                </a:lnTo>
                <a:lnTo>
                  <a:pt x="435" y="84"/>
                </a:lnTo>
                <a:lnTo>
                  <a:pt x="437" y="86"/>
                </a:lnTo>
                <a:lnTo>
                  <a:pt x="439" y="87"/>
                </a:lnTo>
                <a:lnTo>
                  <a:pt x="443" y="91"/>
                </a:lnTo>
                <a:lnTo>
                  <a:pt x="444" y="91"/>
                </a:lnTo>
                <a:lnTo>
                  <a:pt x="445" y="92"/>
                </a:lnTo>
                <a:lnTo>
                  <a:pt x="446" y="93"/>
                </a:lnTo>
                <a:lnTo>
                  <a:pt x="447" y="93"/>
                </a:lnTo>
                <a:lnTo>
                  <a:pt x="448" y="93"/>
                </a:lnTo>
                <a:lnTo>
                  <a:pt x="449" y="93"/>
                </a:lnTo>
                <a:lnTo>
                  <a:pt x="450" y="93"/>
                </a:lnTo>
                <a:lnTo>
                  <a:pt x="451" y="93"/>
                </a:lnTo>
                <a:lnTo>
                  <a:pt x="452" y="93"/>
                </a:lnTo>
                <a:lnTo>
                  <a:pt x="453" y="92"/>
                </a:lnTo>
                <a:lnTo>
                  <a:pt x="454" y="92"/>
                </a:lnTo>
                <a:lnTo>
                  <a:pt x="455" y="91"/>
                </a:lnTo>
                <a:lnTo>
                  <a:pt x="456" y="91"/>
                </a:lnTo>
                <a:lnTo>
                  <a:pt x="457" y="90"/>
                </a:lnTo>
                <a:lnTo>
                  <a:pt x="458" y="89"/>
                </a:lnTo>
                <a:lnTo>
                  <a:pt x="458" y="89"/>
                </a:lnTo>
                <a:lnTo>
                  <a:pt x="459" y="88"/>
                </a:lnTo>
                <a:lnTo>
                  <a:pt x="459" y="87"/>
                </a:lnTo>
                <a:lnTo>
                  <a:pt x="460" y="85"/>
                </a:lnTo>
                <a:lnTo>
                  <a:pt x="462" y="81"/>
                </a:lnTo>
                <a:lnTo>
                  <a:pt x="463" y="78"/>
                </a:lnTo>
                <a:lnTo>
                  <a:pt x="464" y="76"/>
                </a:lnTo>
                <a:lnTo>
                  <a:pt x="465" y="75"/>
                </a:lnTo>
                <a:lnTo>
                  <a:pt x="466" y="74"/>
                </a:lnTo>
                <a:lnTo>
                  <a:pt x="466" y="73"/>
                </a:lnTo>
                <a:lnTo>
                  <a:pt x="467" y="72"/>
                </a:lnTo>
                <a:lnTo>
                  <a:pt x="468" y="72"/>
                </a:lnTo>
                <a:lnTo>
                  <a:pt x="469" y="71"/>
                </a:lnTo>
                <a:lnTo>
                  <a:pt x="469" y="71"/>
                </a:lnTo>
                <a:lnTo>
                  <a:pt x="470" y="71"/>
                </a:lnTo>
                <a:lnTo>
                  <a:pt x="471" y="70"/>
                </a:lnTo>
                <a:lnTo>
                  <a:pt x="473" y="70"/>
                </a:lnTo>
                <a:lnTo>
                  <a:pt x="474" y="70"/>
                </a:lnTo>
                <a:lnTo>
                  <a:pt x="476" y="70"/>
                </a:lnTo>
                <a:lnTo>
                  <a:pt x="478" y="70"/>
                </a:lnTo>
                <a:lnTo>
                  <a:pt x="480" y="70"/>
                </a:lnTo>
                <a:lnTo>
                  <a:pt x="482" y="70"/>
                </a:lnTo>
                <a:lnTo>
                  <a:pt x="483" y="71"/>
                </a:lnTo>
                <a:lnTo>
                  <a:pt x="488" y="72"/>
                </a:lnTo>
                <a:lnTo>
                  <a:pt x="490" y="72"/>
                </a:lnTo>
                <a:lnTo>
                  <a:pt x="491" y="72"/>
                </a:lnTo>
                <a:lnTo>
                  <a:pt x="493" y="72"/>
                </a:lnTo>
                <a:lnTo>
                  <a:pt x="495" y="73"/>
                </a:lnTo>
                <a:lnTo>
                  <a:pt x="500" y="73"/>
                </a:lnTo>
                <a:lnTo>
                  <a:pt x="502" y="73"/>
                </a:lnTo>
                <a:lnTo>
                  <a:pt x="504" y="73"/>
                </a:lnTo>
                <a:lnTo>
                  <a:pt x="505" y="73"/>
                </a:lnTo>
                <a:lnTo>
                  <a:pt x="507" y="74"/>
                </a:lnTo>
                <a:lnTo>
                  <a:pt x="508" y="74"/>
                </a:lnTo>
                <a:lnTo>
                  <a:pt x="510" y="75"/>
                </a:lnTo>
                <a:lnTo>
                  <a:pt x="511" y="76"/>
                </a:lnTo>
                <a:lnTo>
                  <a:pt x="513" y="77"/>
                </a:lnTo>
                <a:lnTo>
                  <a:pt x="516" y="80"/>
                </a:lnTo>
                <a:lnTo>
                  <a:pt x="519" y="83"/>
                </a:lnTo>
                <a:lnTo>
                  <a:pt x="520" y="84"/>
                </a:lnTo>
                <a:lnTo>
                  <a:pt x="523" y="86"/>
                </a:lnTo>
                <a:lnTo>
                  <a:pt x="526" y="89"/>
                </a:lnTo>
                <a:lnTo>
                  <a:pt x="530" y="94"/>
                </a:lnTo>
                <a:lnTo>
                  <a:pt x="532" y="97"/>
                </a:lnTo>
                <a:lnTo>
                  <a:pt x="534" y="99"/>
                </a:lnTo>
                <a:lnTo>
                  <a:pt x="539" y="103"/>
                </a:lnTo>
                <a:lnTo>
                  <a:pt x="543" y="107"/>
                </a:lnTo>
                <a:lnTo>
                  <a:pt x="545" y="109"/>
                </a:lnTo>
                <a:lnTo>
                  <a:pt x="547" y="112"/>
                </a:lnTo>
                <a:lnTo>
                  <a:pt x="548" y="114"/>
                </a:lnTo>
                <a:lnTo>
                  <a:pt x="550" y="116"/>
                </a:lnTo>
                <a:lnTo>
                  <a:pt x="550" y="118"/>
                </a:lnTo>
                <a:lnTo>
                  <a:pt x="551" y="120"/>
                </a:lnTo>
                <a:lnTo>
                  <a:pt x="551" y="122"/>
                </a:lnTo>
                <a:lnTo>
                  <a:pt x="551" y="123"/>
                </a:lnTo>
                <a:lnTo>
                  <a:pt x="551" y="123"/>
                </a:lnTo>
                <a:lnTo>
                  <a:pt x="551" y="125"/>
                </a:lnTo>
                <a:lnTo>
                  <a:pt x="551" y="126"/>
                </a:lnTo>
                <a:lnTo>
                  <a:pt x="550" y="127"/>
                </a:lnTo>
                <a:lnTo>
                  <a:pt x="550" y="128"/>
                </a:lnTo>
                <a:lnTo>
                  <a:pt x="549" y="129"/>
                </a:lnTo>
                <a:lnTo>
                  <a:pt x="547" y="131"/>
                </a:lnTo>
                <a:lnTo>
                  <a:pt x="544" y="134"/>
                </a:lnTo>
                <a:lnTo>
                  <a:pt x="543" y="135"/>
                </a:lnTo>
                <a:lnTo>
                  <a:pt x="543" y="136"/>
                </a:lnTo>
                <a:lnTo>
                  <a:pt x="542" y="137"/>
                </a:lnTo>
                <a:lnTo>
                  <a:pt x="541" y="139"/>
                </a:lnTo>
                <a:lnTo>
                  <a:pt x="540" y="143"/>
                </a:lnTo>
                <a:lnTo>
                  <a:pt x="539" y="145"/>
                </a:lnTo>
                <a:lnTo>
                  <a:pt x="538" y="147"/>
                </a:lnTo>
                <a:lnTo>
                  <a:pt x="536" y="150"/>
                </a:lnTo>
                <a:lnTo>
                  <a:pt x="536" y="152"/>
                </a:lnTo>
                <a:lnTo>
                  <a:pt x="535" y="153"/>
                </a:lnTo>
                <a:lnTo>
                  <a:pt x="535" y="157"/>
                </a:lnTo>
                <a:lnTo>
                  <a:pt x="534" y="158"/>
                </a:lnTo>
                <a:lnTo>
                  <a:pt x="534" y="160"/>
                </a:lnTo>
                <a:lnTo>
                  <a:pt x="533" y="162"/>
                </a:lnTo>
                <a:lnTo>
                  <a:pt x="532" y="164"/>
                </a:lnTo>
                <a:lnTo>
                  <a:pt x="530" y="166"/>
                </a:lnTo>
                <a:lnTo>
                  <a:pt x="529" y="167"/>
                </a:lnTo>
                <a:lnTo>
                  <a:pt x="524" y="173"/>
                </a:lnTo>
                <a:lnTo>
                  <a:pt x="522" y="175"/>
                </a:lnTo>
                <a:lnTo>
                  <a:pt x="521" y="176"/>
                </a:lnTo>
                <a:lnTo>
                  <a:pt x="520" y="176"/>
                </a:lnTo>
                <a:lnTo>
                  <a:pt x="519" y="177"/>
                </a:lnTo>
                <a:lnTo>
                  <a:pt x="518" y="178"/>
                </a:lnTo>
                <a:lnTo>
                  <a:pt x="517" y="178"/>
                </a:lnTo>
                <a:lnTo>
                  <a:pt x="516" y="178"/>
                </a:lnTo>
                <a:lnTo>
                  <a:pt x="514" y="179"/>
                </a:lnTo>
                <a:lnTo>
                  <a:pt x="513" y="179"/>
                </a:lnTo>
                <a:lnTo>
                  <a:pt x="511" y="179"/>
                </a:lnTo>
                <a:lnTo>
                  <a:pt x="508" y="178"/>
                </a:lnTo>
                <a:lnTo>
                  <a:pt x="506" y="178"/>
                </a:lnTo>
                <a:lnTo>
                  <a:pt x="505" y="178"/>
                </a:lnTo>
                <a:lnTo>
                  <a:pt x="505" y="178"/>
                </a:lnTo>
                <a:lnTo>
                  <a:pt x="504" y="179"/>
                </a:lnTo>
                <a:lnTo>
                  <a:pt x="503" y="179"/>
                </a:lnTo>
                <a:lnTo>
                  <a:pt x="502" y="179"/>
                </a:lnTo>
                <a:lnTo>
                  <a:pt x="501" y="180"/>
                </a:lnTo>
                <a:lnTo>
                  <a:pt x="501" y="181"/>
                </a:lnTo>
                <a:lnTo>
                  <a:pt x="499" y="183"/>
                </a:lnTo>
                <a:lnTo>
                  <a:pt x="495" y="187"/>
                </a:lnTo>
                <a:lnTo>
                  <a:pt x="494" y="188"/>
                </a:lnTo>
                <a:lnTo>
                  <a:pt x="493" y="189"/>
                </a:lnTo>
                <a:lnTo>
                  <a:pt x="491" y="190"/>
                </a:lnTo>
                <a:lnTo>
                  <a:pt x="490" y="190"/>
                </a:lnTo>
                <a:lnTo>
                  <a:pt x="489" y="191"/>
                </a:lnTo>
                <a:lnTo>
                  <a:pt x="486" y="192"/>
                </a:lnTo>
                <a:lnTo>
                  <a:pt x="485" y="192"/>
                </a:lnTo>
                <a:lnTo>
                  <a:pt x="484" y="192"/>
                </a:lnTo>
                <a:lnTo>
                  <a:pt x="482" y="194"/>
                </a:lnTo>
                <a:lnTo>
                  <a:pt x="479" y="195"/>
                </a:lnTo>
                <a:lnTo>
                  <a:pt x="478" y="196"/>
                </a:lnTo>
                <a:lnTo>
                  <a:pt x="477" y="197"/>
                </a:lnTo>
                <a:lnTo>
                  <a:pt x="477" y="197"/>
                </a:lnTo>
                <a:lnTo>
                  <a:pt x="475" y="199"/>
                </a:lnTo>
                <a:lnTo>
                  <a:pt x="474" y="200"/>
                </a:lnTo>
                <a:lnTo>
                  <a:pt x="473" y="201"/>
                </a:lnTo>
                <a:lnTo>
                  <a:pt x="470" y="203"/>
                </a:lnTo>
                <a:lnTo>
                  <a:pt x="470" y="203"/>
                </a:lnTo>
                <a:lnTo>
                  <a:pt x="469" y="204"/>
                </a:lnTo>
                <a:lnTo>
                  <a:pt x="467" y="206"/>
                </a:lnTo>
                <a:lnTo>
                  <a:pt x="466" y="207"/>
                </a:lnTo>
                <a:lnTo>
                  <a:pt x="466" y="208"/>
                </a:lnTo>
                <a:lnTo>
                  <a:pt x="466" y="209"/>
                </a:lnTo>
                <a:lnTo>
                  <a:pt x="466" y="211"/>
                </a:lnTo>
                <a:lnTo>
                  <a:pt x="465" y="212"/>
                </a:lnTo>
                <a:lnTo>
                  <a:pt x="465" y="213"/>
                </a:lnTo>
                <a:lnTo>
                  <a:pt x="465" y="213"/>
                </a:lnTo>
                <a:lnTo>
                  <a:pt x="464" y="214"/>
                </a:lnTo>
                <a:lnTo>
                  <a:pt x="463" y="214"/>
                </a:lnTo>
                <a:lnTo>
                  <a:pt x="463" y="214"/>
                </a:lnTo>
                <a:lnTo>
                  <a:pt x="461" y="215"/>
                </a:lnTo>
                <a:lnTo>
                  <a:pt x="460" y="215"/>
                </a:lnTo>
                <a:lnTo>
                  <a:pt x="460" y="215"/>
                </a:lnTo>
                <a:lnTo>
                  <a:pt x="459" y="215"/>
                </a:lnTo>
                <a:lnTo>
                  <a:pt x="458" y="216"/>
                </a:lnTo>
                <a:lnTo>
                  <a:pt x="458" y="216"/>
                </a:lnTo>
                <a:lnTo>
                  <a:pt x="457" y="217"/>
                </a:lnTo>
                <a:lnTo>
                  <a:pt x="457" y="218"/>
                </a:lnTo>
                <a:lnTo>
                  <a:pt x="456" y="219"/>
                </a:lnTo>
                <a:lnTo>
                  <a:pt x="456" y="220"/>
                </a:lnTo>
                <a:lnTo>
                  <a:pt x="456" y="221"/>
                </a:lnTo>
                <a:lnTo>
                  <a:pt x="456" y="222"/>
                </a:lnTo>
                <a:lnTo>
                  <a:pt x="456" y="223"/>
                </a:lnTo>
                <a:lnTo>
                  <a:pt x="456" y="224"/>
                </a:lnTo>
                <a:lnTo>
                  <a:pt x="456" y="225"/>
                </a:lnTo>
                <a:lnTo>
                  <a:pt x="456" y="226"/>
                </a:lnTo>
                <a:lnTo>
                  <a:pt x="457" y="228"/>
                </a:lnTo>
                <a:lnTo>
                  <a:pt x="459" y="232"/>
                </a:lnTo>
                <a:lnTo>
                  <a:pt x="460" y="234"/>
                </a:lnTo>
                <a:lnTo>
                  <a:pt x="461" y="236"/>
                </a:lnTo>
                <a:lnTo>
                  <a:pt x="462" y="236"/>
                </a:lnTo>
                <a:lnTo>
                  <a:pt x="463" y="237"/>
                </a:lnTo>
                <a:lnTo>
                  <a:pt x="463" y="237"/>
                </a:lnTo>
                <a:lnTo>
                  <a:pt x="464" y="238"/>
                </a:lnTo>
                <a:lnTo>
                  <a:pt x="465" y="238"/>
                </a:lnTo>
                <a:lnTo>
                  <a:pt x="468" y="239"/>
                </a:lnTo>
                <a:lnTo>
                  <a:pt x="469" y="239"/>
                </a:lnTo>
                <a:lnTo>
                  <a:pt x="470" y="240"/>
                </a:lnTo>
                <a:lnTo>
                  <a:pt x="471" y="241"/>
                </a:lnTo>
                <a:lnTo>
                  <a:pt x="473" y="242"/>
                </a:lnTo>
                <a:lnTo>
                  <a:pt x="474" y="243"/>
                </a:lnTo>
                <a:lnTo>
                  <a:pt x="475" y="244"/>
                </a:lnTo>
                <a:lnTo>
                  <a:pt x="477" y="248"/>
                </a:lnTo>
                <a:lnTo>
                  <a:pt x="478" y="249"/>
                </a:lnTo>
                <a:lnTo>
                  <a:pt x="480" y="251"/>
                </a:lnTo>
                <a:lnTo>
                  <a:pt x="481" y="252"/>
                </a:lnTo>
                <a:lnTo>
                  <a:pt x="482" y="254"/>
                </a:lnTo>
                <a:lnTo>
                  <a:pt x="484" y="257"/>
                </a:lnTo>
                <a:lnTo>
                  <a:pt x="485" y="258"/>
                </a:lnTo>
                <a:lnTo>
                  <a:pt x="486" y="259"/>
                </a:lnTo>
                <a:lnTo>
                  <a:pt x="487" y="260"/>
                </a:lnTo>
                <a:lnTo>
                  <a:pt x="488" y="261"/>
                </a:lnTo>
                <a:lnTo>
                  <a:pt x="489" y="262"/>
                </a:lnTo>
                <a:lnTo>
                  <a:pt x="489" y="262"/>
                </a:lnTo>
                <a:lnTo>
                  <a:pt x="490" y="262"/>
                </a:lnTo>
                <a:lnTo>
                  <a:pt x="491" y="262"/>
                </a:lnTo>
                <a:lnTo>
                  <a:pt x="492" y="262"/>
                </a:lnTo>
                <a:lnTo>
                  <a:pt x="493" y="262"/>
                </a:lnTo>
                <a:lnTo>
                  <a:pt x="494" y="262"/>
                </a:lnTo>
                <a:lnTo>
                  <a:pt x="498" y="260"/>
                </a:lnTo>
                <a:lnTo>
                  <a:pt x="499" y="259"/>
                </a:lnTo>
                <a:lnTo>
                  <a:pt x="500" y="259"/>
                </a:lnTo>
                <a:lnTo>
                  <a:pt x="502" y="259"/>
                </a:lnTo>
                <a:lnTo>
                  <a:pt x="503" y="258"/>
                </a:lnTo>
                <a:lnTo>
                  <a:pt x="505" y="258"/>
                </a:lnTo>
                <a:lnTo>
                  <a:pt x="507" y="258"/>
                </a:lnTo>
                <a:lnTo>
                  <a:pt x="509" y="258"/>
                </a:lnTo>
                <a:lnTo>
                  <a:pt x="511" y="258"/>
                </a:lnTo>
                <a:lnTo>
                  <a:pt x="513" y="258"/>
                </a:lnTo>
                <a:lnTo>
                  <a:pt x="515" y="259"/>
                </a:lnTo>
                <a:lnTo>
                  <a:pt x="516" y="259"/>
                </a:lnTo>
                <a:lnTo>
                  <a:pt x="517" y="260"/>
                </a:lnTo>
                <a:lnTo>
                  <a:pt x="519" y="260"/>
                </a:lnTo>
                <a:lnTo>
                  <a:pt x="520" y="261"/>
                </a:lnTo>
                <a:lnTo>
                  <a:pt x="520" y="261"/>
                </a:lnTo>
                <a:lnTo>
                  <a:pt x="521" y="262"/>
                </a:lnTo>
                <a:lnTo>
                  <a:pt x="522" y="263"/>
                </a:lnTo>
                <a:lnTo>
                  <a:pt x="523" y="265"/>
                </a:lnTo>
                <a:lnTo>
                  <a:pt x="524" y="267"/>
                </a:lnTo>
                <a:lnTo>
                  <a:pt x="524" y="269"/>
                </a:lnTo>
                <a:lnTo>
                  <a:pt x="525" y="274"/>
                </a:lnTo>
                <a:lnTo>
                  <a:pt x="526" y="276"/>
                </a:lnTo>
                <a:lnTo>
                  <a:pt x="527" y="278"/>
                </a:lnTo>
                <a:lnTo>
                  <a:pt x="528" y="280"/>
                </a:lnTo>
                <a:lnTo>
                  <a:pt x="529" y="282"/>
                </a:lnTo>
                <a:lnTo>
                  <a:pt x="530" y="284"/>
                </a:lnTo>
                <a:lnTo>
                  <a:pt x="531" y="286"/>
                </a:lnTo>
                <a:lnTo>
                  <a:pt x="532" y="287"/>
                </a:lnTo>
                <a:lnTo>
                  <a:pt x="533" y="289"/>
                </a:lnTo>
                <a:lnTo>
                  <a:pt x="535" y="290"/>
                </a:lnTo>
                <a:lnTo>
                  <a:pt x="536" y="291"/>
                </a:lnTo>
                <a:lnTo>
                  <a:pt x="538" y="292"/>
                </a:lnTo>
                <a:lnTo>
                  <a:pt x="539" y="293"/>
                </a:lnTo>
                <a:lnTo>
                  <a:pt x="541" y="293"/>
                </a:lnTo>
                <a:lnTo>
                  <a:pt x="542" y="294"/>
                </a:lnTo>
                <a:lnTo>
                  <a:pt x="546" y="294"/>
                </a:lnTo>
                <a:lnTo>
                  <a:pt x="548" y="295"/>
                </a:lnTo>
                <a:lnTo>
                  <a:pt x="550" y="295"/>
                </a:lnTo>
                <a:lnTo>
                  <a:pt x="551" y="296"/>
                </a:lnTo>
                <a:lnTo>
                  <a:pt x="553" y="297"/>
                </a:lnTo>
                <a:lnTo>
                  <a:pt x="554" y="298"/>
                </a:lnTo>
                <a:lnTo>
                  <a:pt x="556" y="299"/>
                </a:lnTo>
                <a:lnTo>
                  <a:pt x="557" y="301"/>
                </a:lnTo>
                <a:lnTo>
                  <a:pt x="559" y="304"/>
                </a:lnTo>
                <a:lnTo>
                  <a:pt x="563" y="308"/>
                </a:lnTo>
                <a:lnTo>
                  <a:pt x="565" y="311"/>
                </a:lnTo>
                <a:lnTo>
                  <a:pt x="567" y="313"/>
                </a:lnTo>
                <a:lnTo>
                  <a:pt x="570" y="318"/>
                </a:lnTo>
                <a:lnTo>
                  <a:pt x="573" y="323"/>
                </a:lnTo>
                <a:lnTo>
                  <a:pt x="575" y="327"/>
                </a:lnTo>
                <a:lnTo>
                  <a:pt x="578" y="330"/>
                </a:lnTo>
                <a:lnTo>
                  <a:pt x="579" y="331"/>
                </a:lnTo>
                <a:lnTo>
                  <a:pt x="580" y="333"/>
                </a:lnTo>
                <a:lnTo>
                  <a:pt x="584" y="337"/>
                </a:lnTo>
                <a:lnTo>
                  <a:pt x="589" y="343"/>
                </a:lnTo>
                <a:lnTo>
                  <a:pt x="591" y="345"/>
                </a:lnTo>
                <a:lnTo>
                  <a:pt x="592" y="346"/>
                </a:lnTo>
                <a:lnTo>
                  <a:pt x="594" y="347"/>
                </a:lnTo>
                <a:lnTo>
                  <a:pt x="598" y="351"/>
                </a:lnTo>
                <a:lnTo>
                  <a:pt x="599" y="352"/>
                </a:lnTo>
                <a:lnTo>
                  <a:pt x="600" y="353"/>
                </a:lnTo>
                <a:lnTo>
                  <a:pt x="601" y="354"/>
                </a:lnTo>
                <a:lnTo>
                  <a:pt x="602" y="356"/>
                </a:lnTo>
                <a:lnTo>
                  <a:pt x="603" y="357"/>
                </a:lnTo>
                <a:lnTo>
                  <a:pt x="604" y="359"/>
                </a:lnTo>
                <a:lnTo>
                  <a:pt x="605" y="361"/>
                </a:lnTo>
                <a:lnTo>
                  <a:pt x="606" y="363"/>
                </a:lnTo>
                <a:lnTo>
                  <a:pt x="607" y="365"/>
                </a:lnTo>
                <a:lnTo>
                  <a:pt x="607" y="368"/>
                </a:lnTo>
                <a:lnTo>
                  <a:pt x="607" y="370"/>
                </a:lnTo>
                <a:lnTo>
                  <a:pt x="608" y="376"/>
                </a:lnTo>
                <a:lnTo>
                  <a:pt x="608" y="380"/>
                </a:lnTo>
                <a:lnTo>
                  <a:pt x="609" y="383"/>
                </a:lnTo>
                <a:lnTo>
                  <a:pt x="609" y="387"/>
                </a:lnTo>
                <a:lnTo>
                  <a:pt x="610" y="390"/>
                </a:lnTo>
                <a:lnTo>
                  <a:pt x="610" y="392"/>
                </a:lnTo>
                <a:lnTo>
                  <a:pt x="611" y="394"/>
                </a:lnTo>
                <a:lnTo>
                  <a:pt x="611" y="395"/>
                </a:lnTo>
                <a:lnTo>
                  <a:pt x="612" y="397"/>
                </a:lnTo>
                <a:lnTo>
                  <a:pt x="613" y="400"/>
                </a:lnTo>
                <a:lnTo>
                  <a:pt x="616" y="405"/>
                </a:lnTo>
                <a:lnTo>
                  <a:pt x="617" y="406"/>
                </a:lnTo>
                <a:lnTo>
                  <a:pt x="617" y="407"/>
                </a:lnTo>
                <a:lnTo>
                  <a:pt x="618" y="409"/>
                </a:lnTo>
                <a:lnTo>
                  <a:pt x="618" y="410"/>
                </a:lnTo>
                <a:lnTo>
                  <a:pt x="618" y="411"/>
                </a:lnTo>
                <a:lnTo>
                  <a:pt x="618" y="411"/>
                </a:lnTo>
                <a:lnTo>
                  <a:pt x="618" y="411"/>
                </a:lnTo>
                <a:lnTo>
                  <a:pt x="618" y="411"/>
                </a:lnTo>
                <a:lnTo>
                  <a:pt x="617" y="412"/>
                </a:lnTo>
                <a:lnTo>
                  <a:pt x="617" y="412"/>
                </a:lnTo>
                <a:lnTo>
                  <a:pt x="616" y="412"/>
                </a:lnTo>
                <a:lnTo>
                  <a:pt x="615" y="412"/>
                </a:lnTo>
                <a:lnTo>
                  <a:pt x="613" y="411"/>
                </a:lnTo>
                <a:lnTo>
                  <a:pt x="611" y="411"/>
                </a:lnTo>
                <a:lnTo>
                  <a:pt x="609" y="410"/>
                </a:lnTo>
                <a:lnTo>
                  <a:pt x="602" y="407"/>
                </a:lnTo>
                <a:lnTo>
                  <a:pt x="599" y="406"/>
                </a:lnTo>
                <a:lnTo>
                  <a:pt x="597" y="405"/>
                </a:lnTo>
                <a:lnTo>
                  <a:pt x="594" y="403"/>
                </a:lnTo>
                <a:lnTo>
                  <a:pt x="591" y="401"/>
                </a:lnTo>
                <a:lnTo>
                  <a:pt x="590" y="401"/>
                </a:lnTo>
                <a:lnTo>
                  <a:pt x="588" y="400"/>
                </a:lnTo>
                <a:lnTo>
                  <a:pt x="587" y="399"/>
                </a:lnTo>
                <a:lnTo>
                  <a:pt x="586" y="399"/>
                </a:lnTo>
                <a:lnTo>
                  <a:pt x="585" y="398"/>
                </a:lnTo>
                <a:lnTo>
                  <a:pt x="584" y="398"/>
                </a:lnTo>
                <a:lnTo>
                  <a:pt x="583" y="398"/>
                </a:lnTo>
                <a:lnTo>
                  <a:pt x="582" y="398"/>
                </a:lnTo>
                <a:lnTo>
                  <a:pt x="581" y="398"/>
                </a:lnTo>
                <a:lnTo>
                  <a:pt x="581" y="399"/>
                </a:lnTo>
                <a:lnTo>
                  <a:pt x="580" y="399"/>
                </a:lnTo>
                <a:lnTo>
                  <a:pt x="579" y="399"/>
                </a:lnTo>
                <a:lnTo>
                  <a:pt x="578" y="400"/>
                </a:lnTo>
                <a:lnTo>
                  <a:pt x="578" y="401"/>
                </a:lnTo>
                <a:lnTo>
                  <a:pt x="577" y="402"/>
                </a:lnTo>
                <a:lnTo>
                  <a:pt x="576" y="402"/>
                </a:lnTo>
                <a:lnTo>
                  <a:pt x="576" y="404"/>
                </a:lnTo>
                <a:lnTo>
                  <a:pt x="573" y="409"/>
                </a:lnTo>
                <a:lnTo>
                  <a:pt x="572" y="411"/>
                </a:lnTo>
                <a:lnTo>
                  <a:pt x="572" y="412"/>
                </a:lnTo>
                <a:lnTo>
                  <a:pt x="571" y="413"/>
                </a:lnTo>
                <a:lnTo>
                  <a:pt x="570" y="415"/>
                </a:lnTo>
                <a:lnTo>
                  <a:pt x="568" y="416"/>
                </a:lnTo>
                <a:lnTo>
                  <a:pt x="567" y="417"/>
                </a:lnTo>
                <a:lnTo>
                  <a:pt x="565" y="419"/>
                </a:lnTo>
                <a:lnTo>
                  <a:pt x="563" y="420"/>
                </a:lnTo>
                <a:lnTo>
                  <a:pt x="561" y="421"/>
                </a:lnTo>
                <a:lnTo>
                  <a:pt x="558" y="422"/>
                </a:lnTo>
                <a:lnTo>
                  <a:pt x="555" y="424"/>
                </a:lnTo>
                <a:lnTo>
                  <a:pt x="554" y="424"/>
                </a:lnTo>
                <a:lnTo>
                  <a:pt x="553" y="426"/>
                </a:lnTo>
                <a:lnTo>
                  <a:pt x="552" y="426"/>
                </a:lnTo>
                <a:lnTo>
                  <a:pt x="548" y="428"/>
                </a:lnTo>
                <a:lnTo>
                  <a:pt x="544" y="430"/>
                </a:lnTo>
                <a:lnTo>
                  <a:pt x="541" y="431"/>
                </a:lnTo>
                <a:lnTo>
                  <a:pt x="540" y="432"/>
                </a:lnTo>
                <a:lnTo>
                  <a:pt x="538" y="433"/>
                </a:lnTo>
                <a:lnTo>
                  <a:pt x="534" y="436"/>
                </a:lnTo>
                <a:lnTo>
                  <a:pt x="532" y="438"/>
                </a:lnTo>
                <a:lnTo>
                  <a:pt x="530" y="439"/>
                </a:lnTo>
                <a:lnTo>
                  <a:pt x="527" y="441"/>
                </a:lnTo>
                <a:lnTo>
                  <a:pt x="525" y="442"/>
                </a:lnTo>
                <a:lnTo>
                  <a:pt x="524" y="443"/>
                </a:lnTo>
                <a:lnTo>
                  <a:pt x="523" y="444"/>
                </a:lnTo>
                <a:lnTo>
                  <a:pt x="522" y="445"/>
                </a:lnTo>
                <a:lnTo>
                  <a:pt x="521" y="446"/>
                </a:lnTo>
                <a:lnTo>
                  <a:pt x="521" y="447"/>
                </a:lnTo>
                <a:lnTo>
                  <a:pt x="520" y="448"/>
                </a:lnTo>
                <a:lnTo>
                  <a:pt x="520" y="449"/>
                </a:lnTo>
                <a:lnTo>
                  <a:pt x="520" y="450"/>
                </a:lnTo>
                <a:lnTo>
                  <a:pt x="520" y="454"/>
                </a:lnTo>
                <a:lnTo>
                  <a:pt x="520" y="455"/>
                </a:lnTo>
                <a:lnTo>
                  <a:pt x="519" y="456"/>
                </a:lnTo>
                <a:lnTo>
                  <a:pt x="519" y="456"/>
                </a:lnTo>
                <a:lnTo>
                  <a:pt x="519" y="457"/>
                </a:lnTo>
                <a:lnTo>
                  <a:pt x="518" y="458"/>
                </a:lnTo>
                <a:lnTo>
                  <a:pt x="517" y="459"/>
                </a:lnTo>
                <a:lnTo>
                  <a:pt x="515" y="460"/>
                </a:lnTo>
                <a:lnTo>
                  <a:pt x="513" y="462"/>
                </a:lnTo>
                <a:lnTo>
                  <a:pt x="512" y="463"/>
                </a:lnTo>
                <a:lnTo>
                  <a:pt x="511" y="464"/>
                </a:lnTo>
                <a:lnTo>
                  <a:pt x="511" y="464"/>
                </a:lnTo>
                <a:lnTo>
                  <a:pt x="510" y="465"/>
                </a:lnTo>
                <a:lnTo>
                  <a:pt x="510" y="466"/>
                </a:lnTo>
                <a:lnTo>
                  <a:pt x="510" y="467"/>
                </a:lnTo>
                <a:lnTo>
                  <a:pt x="510" y="468"/>
                </a:lnTo>
                <a:lnTo>
                  <a:pt x="510" y="468"/>
                </a:lnTo>
                <a:lnTo>
                  <a:pt x="510" y="470"/>
                </a:lnTo>
                <a:lnTo>
                  <a:pt x="511" y="473"/>
                </a:lnTo>
                <a:lnTo>
                  <a:pt x="511" y="474"/>
                </a:lnTo>
                <a:lnTo>
                  <a:pt x="511" y="475"/>
                </a:lnTo>
                <a:lnTo>
                  <a:pt x="511" y="475"/>
                </a:lnTo>
                <a:lnTo>
                  <a:pt x="511" y="476"/>
                </a:lnTo>
                <a:lnTo>
                  <a:pt x="510" y="477"/>
                </a:lnTo>
                <a:lnTo>
                  <a:pt x="510" y="477"/>
                </a:lnTo>
                <a:lnTo>
                  <a:pt x="509" y="477"/>
                </a:lnTo>
                <a:lnTo>
                  <a:pt x="508" y="477"/>
                </a:lnTo>
                <a:lnTo>
                  <a:pt x="507" y="477"/>
                </a:lnTo>
                <a:lnTo>
                  <a:pt x="506" y="477"/>
                </a:lnTo>
                <a:lnTo>
                  <a:pt x="505" y="477"/>
                </a:lnTo>
                <a:lnTo>
                  <a:pt x="503" y="477"/>
                </a:lnTo>
                <a:lnTo>
                  <a:pt x="500" y="476"/>
                </a:lnTo>
                <a:lnTo>
                  <a:pt x="498" y="476"/>
                </a:lnTo>
                <a:lnTo>
                  <a:pt x="496" y="476"/>
                </a:lnTo>
                <a:lnTo>
                  <a:pt x="495" y="475"/>
                </a:lnTo>
                <a:lnTo>
                  <a:pt x="494" y="476"/>
                </a:lnTo>
                <a:lnTo>
                  <a:pt x="491" y="476"/>
                </a:lnTo>
                <a:lnTo>
                  <a:pt x="487" y="476"/>
                </a:lnTo>
                <a:lnTo>
                  <a:pt x="485" y="477"/>
                </a:lnTo>
                <a:lnTo>
                  <a:pt x="483" y="477"/>
                </a:lnTo>
                <a:lnTo>
                  <a:pt x="482" y="476"/>
                </a:lnTo>
                <a:lnTo>
                  <a:pt x="482" y="476"/>
                </a:lnTo>
                <a:lnTo>
                  <a:pt x="481" y="476"/>
                </a:lnTo>
                <a:lnTo>
                  <a:pt x="479" y="475"/>
                </a:lnTo>
                <a:lnTo>
                  <a:pt x="478" y="475"/>
                </a:lnTo>
                <a:lnTo>
                  <a:pt x="477" y="475"/>
                </a:lnTo>
                <a:lnTo>
                  <a:pt x="477" y="475"/>
                </a:lnTo>
                <a:lnTo>
                  <a:pt x="476" y="475"/>
                </a:lnTo>
                <a:lnTo>
                  <a:pt x="473" y="477"/>
                </a:lnTo>
                <a:lnTo>
                  <a:pt x="471" y="477"/>
                </a:lnTo>
                <a:lnTo>
                  <a:pt x="470" y="477"/>
                </a:lnTo>
                <a:lnTo>
                  <a:pt x="466" y="478"/>
                </a:lnTo>
                <a:lnTo>
                  <a:pt x="464" y="479"/>
                </a:lnTo>
                <a:lnTo>
                  <a:pt x="462" y="479"/>
                </a:lnTo>
                <a:lnTo>
                  <a:pt x="460" y="479"/>
                </a:lnTo>
                <a:lnTo>
                  <a:pt x="459" y="479"/>
                </a:lnTo>
                <a:lnTo>
                  <a:pt x="458" y="479"/>
                </a:lnTo>
                <a:lnTo>
                  <a:pt x="457" y="478"/>
                </a:lnTo>
                <a:lnTo>
                  <a:pt x="456" y="478"/>
                </a:lnTo>
                <a:lnTo>
                  <a:pt x="455" y="477"/>
                </a:lnTo>
                <a:lnTo>
                  <a:pt x="453" y="476"/>
                </a:lnTo>
                <a:lnTo>
                  <a:pt x="448" y="472"/>
                </a:lnTo>
                <a:lnTo>
                  <a:pt x="446" y="470"/>
                </a:lnTo>
                <a:lnTo>
                  <a:pt x="445" y="470"/>
                </a:lnTo>
                <a:lnTo>
                  <a:pt x="443" y="469"/>
                </a:lnTo>
                <a:lnTo>
                  <a:pt x="440" y="467"/>
                </a:lnTo>
                <a:lnTo>
                  <a:pt x="437" y="466"/>
                </a:lnTo>
                <a:lnTo>
                  <a:pt x="434" y="465"/>
                </a:lnTo>
                <a:lnTo>
                  <a:pt x="432" y="464"/>
                </a:lnTo>
                <a:lnTo>
                  <a:pt x="431" y="463"/>
                </a:lnTo>
                <a:lnTo>
                  <a:pt x="429" y="462"/>
                </a:lnTo>
                <a:lnTo>
                  <a:pt x="428" y="461"/>
                </a:lnTo>
                <a:lnTo>
                  <a:pt x="424" y="458"/>
                </a:lnTo>
                <a:lnTo>
                  <a:pt x="423" y="457"/>
                </a:lnTo>
                <a:lnTo>
                  <a:pt x="422" y="456"/>
                </a:lnTo>
                <a:lnTo>
                  <a:pt x="420" y="456"/>
                </a:lnTo>
                <a:lnTo>
                  <a:pt x="419" y="455"/>
                </a:lnTo>
                <a:lnTo>
                  <a:pt x="415" y="453"/>
                </a:lnTo>
                <a:lnTo>
                  <a:pt x="412" y="452"/>
                </a:lnTo>
                <a:lnTo>
                  <a:pt x="410" y="451"/>
                </a:lnTo>
                <a:lnTo>
                  <a:pt x="409" y="450"/>
                </a:lnTo>
                <a:lnTo>
                  <a:pt x="407" y="449"/>
                </a:lnTo>
                <a:lnTo>
                  <a:pt x="406" y="447"/>
                </a:lnTo>
                <a:lnTo>
                  <a:pt x="405" y="446"/>
                </a:lnTo>
                <a:lnTo>
                  <a:pt x="402" y="442"/>
                </a:lnTo>
                <a:lnTo>
                  <a:pt x="400" y="440"/>
                </a:lnTo>
                <a:lnTo>
                  <a:pt x="399" y="439"/>
                </a:lnTo>
                <a:lnTo>
                  <a:pt x="398" y="438"/>
                </a:lnTo>
                <a:lnTo>
                  <a:pt x="397" y="438"/>
                </a:lnTo>
                <a:lnTo>
                  <a:pt x="396" y="437"/>
                </a:lnTo>
                <a:lnTo>
                  <a:pt x="394" y="436"/>
                </a:lnTo>
                <a:lnTo>
                  <a:pt x="392" y="436"/>
                </a:lnTo>
                <a:lnTo>
                  <a:pt x="387" y="434"/>
                </a:lnTo>
                <a:lnTo>
                  <a:pt x="385" y="434"/>
                </a:lnTo>
                <a:lnTo>
                  <a:pt x="384" y="433"/>
                </a:lnTo>
                <a:lnTo>
                  <a:pt x="383" y="432"/>
                </a:lnTo>
                <a:lnTo>
                  <a:pt x="382" y="432"/>
                </a:lnTo>
                <a:lnTo>
                  <a:pt x="381" y="431"/>
                </a:lnTo>
                <a:lnTo>
                  <a:pt x="380" y="430"/>
                </a:lnTo>
                <a:lnTo>
                  <a:pt x="380" y="429"/>
                </a:lnTo>
                <a:lnTo>
                  <a:pt x="379" y="428"/>
                </a:lnTo>
                <a:lnTo>
                  <a:pt x="378" y="425"/>
                </a:lnTo>
                <a:lnTo>
                  <a:pt x="377" y="421"/>
                </a:lnTo>
                <a:lnTo>
                  <a:pt x="376" y="419"/>
                </a:lnTo>
                <a:lnTo>
                  <a:pt x="375" y="417"/>
                </a:lnTo>
                <a:lnTo>
                  <a:pt x="375" y="416"/>
                </a:lnTo>
                <a:lnTo>
                  <a:pt x="374" y="415"/>
                </a:lnTo>
                <a:lnTo>
                  <a:pt x="374" y="415"/>
                </a:lnTo>
                <a:lnTo>
                  <a:pt x="373" y="413"/>
                </a:lnTo>
                <a:lnTo>
                  <a:pt x="370" y="410"/>
                </a:lnTo>
                <a:lnTo>
                  <a:pt x="369" y="409"/>
                </a:lnTo>
                <a:lnTo>
                  <a:pt x="368" y="408"/>
                </a:lnTo>
                <a:lnTo>
                  <a:pt x="367" y="408"/>
                </a:lnTo>
                <a:lnTo>
                  <a:pt x="365" y="407"/>
                </a:lnTo>
                <a:lnTo>
                  <a:pt x="363" y="406"/>
                </a:lnTo>
                <a:lnTo>
                  <a:pt x="361" y="405"/>
                </a:lnTo>
                <a:lnTo>
                  <a:pt x="356" y="404"/>
                </a:lnTo>
                <a:lnTo>
                  <a:pt x="351" y="402"/>
                </a:lnTo>
                <a:lnTo>
                  <a:pt x="348" y="402"/>
                </a:lnTo>
                <a:lnTo>
                  <a:pt x="344" y="401"/>
                </a:lnTo>
                <a:lnTo>
                  <a:pt x="343" y="401"/>
                </a:lnTo>
                <a:lnTo>
                  <a:pt x="341" y="401"/>
                </a:lnTo>
                <a:lnTo>
                  <a:pt x="340" y="401"/>
                </a:lnTo>
                <a:lnTo>
                  <a:pt x="339" y="401"/>
                </a:lnTo>
                <a:lnTo>
                  <a:pt x="337" y="401"/>
                </a:lnTo>
                <a:lnTo>
                  <a:pt x="333" y="403"/>
                </a:lnTo>
                <a:lnTo>
                  <a:pt x="331" y="403"/>
                </a:lnTo>
                <a:lnTo>
                  <a:pt x="330" y="404"/>
                </a:lnTo>
                <a:lnTo>
                  <a:pt x="328" y="405"/>
                </a:lnTo>
                <a:lnTo>
                  <a:pt x="327" y="406"/>
                </a:lnTo>
                <a:lnTo>
                  <a:pt x="324" y="410"/>
                </a:lnTo>
                <a:lnTo>
                  <a:pt x="323" y="410"/>
                </a:lnTo>
                <a:lnTo>
                  <a:pt x="322" y="411"/>
                </a:lnTo>
                <a:lnTo>
                  <a:pt x="321" y="412"/>
                </a:lnTo>
                <a:lnTo>
                  <a:pt x="320" y="412"/>
                </a:lnTo>
                <a:lnTo>
                  <a:pt x="316" y="414"/>
                </a:lnTo>
                <a:lnTo>
                  <a:pt x="314" y="415"/>
                </a:lnTo>
                <a:lnTo>
                  <a:pt x="313" y="416"/>
                </a:lnTo>
                <a:lnTo>
                  <a:pt x="310" y="418"/>
                </a:lnTo>
                <a:lnTo>
                  <a:pt x="307" y="419"/>
                </a:lnTo>
                <a:lnTo>
                  <a:pt x="306" y="420"/>
                </a:lnTo>
                <a:lnTo>
                  <a:pt x="305" y="420"/>
                </a:lnTo>
                <a:lnTo>
                  <a:pt x="304" y="420"/>
                </a:lnTo>
                <a:lnTo>
                  <a:pt x="304" y="421"/>
                </a:lnTo>
                <a:lnTo>
                  <a:pt x="303" y="421"/>
                </a:lnTo>
                <a:lnTo>
                  <a:pt x="301" y="420"/>
                </a:lnTo>
                <a:lnTo>
                  <a:pt x="300" y="420"/>
                </a:lnTo>
                <a:lnTo>
                  <a:pt x="299" y="420"/>
                </a:lnTo>
                <a:lnTo>
                  <a:pt x="298" y="420"/>
                </a:lnTo>
                <a:lnTo>
                  <a:pt x="297" y="419"/>
                </a:lnTo>
                <a:lnTo>
                  <a:pt x="296" y="419"/>
                </a:lnTo>
                <a:lnTo>
                  <a:pt x="295" y="418"/>
                </a:lnTo>
                <a:lnTo>
                  <a:pt x="294" y="417"/>
                </a:lnTo>
                <a:lnTo>
                  <a:pt x="294" y="416"/>
                </a:lnTo>
                <a:lnTo>
                  <a:pt x="293" y="415"/>
                </a:lnTo>
                <a:lnTo>
                  <a:pt x="292" y="414"/>
                </a:lnTo>
                <a:lnTo>
                  <a:pt x="291" y="412"/>
                </a:lnTo>
                <a:lnTo>
                  <a:pt x="290" y="408"/>
                </a:lnTo>
                <a:lnTo>
                  <a:pt x="289" y="406"/>
                </a:lnTo>
                <a:lnTo>
                  <a:pt x="288" y="404"/>
                </a:lnTo>
                <a:lnTo>
                  <a:pt x="287" y="402"/>
                </a:lnTo>
                <a:lnTo>
                  <a:pt x="286" y="400"/>
                </a:lnTo>
                <a:lnTo>
                  <a:pt x="285" y="399"/>
                </a:lnTo>
                <a:lnTo>
                  <a:pt x="284" y="399"/>
                </a:lnTo>
                <a:lnTo>
                  <a:pt x="284" y="398"/>
                </a:lnTo>
                <a:lnTo>
                  <a:pt x="283" y="397"/>
                </a:lnTo>
                <a:lnTo>
                  <a:pt x="281" y="396"/>
                </a:lnTo>
                <a:lnTo>
                  <a:pt x="281" y="396"/>
                </a:lnTo>
                <a:lnTo>
                  <a:pt x="281" y="396"/>
                </a:lnTo>
                <a:lnTo>
                  <a:pt x="280" y="396"/>
                </a:lnTo>
                <a:lnTo>
                  <a:pt x="280" y="396"/>
                </a:lnTo>
                <a:lnTo>
                  <a:pt x="277" y="398"/>
                </a:lnTo>
                <a:lnTo>
                  <a:pt x="275" y="399"/>
                </a:lnTo>
                <a:lnTo>
                  <a:pt x="273" y="400"/>
                </a:lnTo>
                <a:lnTo>
                  <a:pt x="271" y="401"/>
                </a:lnTo>
                <a:lnTo>
                  <a:pt x="270" y="402"/>
                </a:lnTo>
                <a:lnTo>
                  <a:pt x="269" y="404"/>
                </a:lnTo>
                <a:lnTo>
                  <a:pt x="268" y="405"/>
                </a:lnTo>
                <a:lnTo>
                  <a:pt x="267" y="406"/>
                </a:lnTo>
                <a:lnTo>
                  <a:pt x="267" y="406"/>
                </a:lnTo>
                <a:lnTo>
                  <a:pt x="266" y="407"/>
                </a:lnTo>
                <a:lnTo>
                  <a:pt x="265" y="409"/>
                </a:lnTo>
                <a:lnTo>
                  <a:pt x="264" y="413"/>
                </a:lnTo>
                <a:lnTo>
                  <a:pt x="263" y="414"/>
                </a:lnTo>
                <a:lnTo>
                  <a:pt x="262" y="415"/>
                </a:lnTo>
                <a:lnTo>
                  <a:pt x="262" y="416"/>
                </a:lnTo>
                <a:lnTo>
                  <a:pt x="261" y="416"/>
                </a:lnTo>
                <a:lnTo>
                  <a:pt x="260" y="417"/>
                </a:lnTo>
                <a:lnTo>
                  <a:pt x="259" y="418"/>
                </a:lnTo>
                <a:lnTo>
                  <a:pt x="258" y="419"/>
                </a:lnTo>
                <a:lnTo>
                  <a:pt x="256" y="420"/>
                </a:lnTo>
                <a:lnTo>
                  <a:pt x="255" y="420"/>
                </a:lnTo>
                <a:lnTo>
                  <a:pt x="251" y="421"/>
                </a:lnTo>
                <a:lnTo>
                  <a:pt x="249" y="422"/>
                </a:lnTo>
                <a:lnTo>
                  <a:pt x="247" y="423"/>
                </a:lnTo>
                <a:lnTo>
                  <a:pt x="244" y="425"/>
                </a:lnTo>
                <a:lnTo>
                  <a:pt x="242" y="425"/>
                </a:lnTo>
                <a:lnTo>
                  <a:pt x="241" y="425"/>
                </a:lnTo>
                <a:lnTo>
                  <a:pt x="240" y="425"/>
                </a:lnTo>
                <a:lnTo>
                  <a:pt x="238" y="425"/>
                </a:lnTo>
                <a:lnTo>
                  <a:pt x="237" y="425"/>
                </a:lnTo>
                <a:lnTo>
                  <a:pt x="236" y="425"/>
                </a:lnTo>
                <a:lnTo>
                  <a:pt x="234" y="425"/>
                </a:lnTo>
                <a:lnTo>
                  <a:pt x="230" y="423"/>
                </a:lnTo>
                <a:lnTo>
                  <a:pt x="228" y="422"/>
                </a:lnTo>
                <a:lnTo>
                  <a:pt x="227" y="422"/>
                </a:lnTo>
                <a:lnTo>
                  <a:pt x="226" y="422"/>
                </a:lnTo>
                <a:lnTo>
                  <a:pt x="225" y="422"/>
                </a:lnTo>
                <a:lnTo>
                  <a:pt x="223" y="422"/>
                </a:lnTo>
                <a:lnTo>
                  <a:pt x="221" y="422"/>
                </a:lnTo>
                <a:lnTo>
                  <a:pt x="219" y="422"/>
                </a:lnTo>
                <a:lnTo>
                  <a:pt x="217" y="421"/>
                </a:lnTo>
                <a:lnTo>
                  <a:pt x="215" y="421"/>
                </a:lnTo>
                <a:lnTo>
                  <a:pt x="213" y="421"/>
                </a:lnTo>
                <a:lnTo>
                  <a:pt x="209" y="421"/>
                </a:lnTo>
                <a:lnTo>
                  <a:pt x="208" y="421"/>
                </a:lnTo>
                <a:lnTo>
                  <a:pt x="206" y="421"/>
                </a:lnTo>
                <a:lnTo>
                  <a:pt x="204" y="421"/>
                </a:lnTo>
                <a:lnTo>
                  <a:pt x="203" y="421"/>
                </a:lnTo>
                <a:lnTo>
                  <a:pt x="202" y="421"/>
                </a:lnTo>
                <a:lnTo>
                  <a:pt x="201" y="421"/>
                </a:lnTo>
                <a:lnTo>
                  <a:pt x="200" y="420"/>
                </a:lnTo>
                <a:lnTo>
                  <a:pt x="198" y="419"/>
                </a:lnTo>
                <a:lnTo>
                  <a:pt x="196" y="417"/>
                </a:lnTo>
                <a:lnTo>
                  <a:pt x="195" y="417"/>
                </a:lnTo>
                <a:lnTo>
                  <a:pt x="195" y="416"/>
                </a:lnTo>
                <a:lnTo>
                  <a:pt x="194" y="416"/>
                </a:lnTo>
                <a:lnTo>
                  <a:pt x="194" y="416"/>
                </a:lnTo>
                <a:lnTo>
                  <a:pt x="193" y="416"/>
                </a:lnTo>
                <a:lnTo>
                  <a:pt x="192" y="416"/>
                </a:lnTo>
                <a:lnTo>
                  <a:pt x="192" y="416"/>
                </a:lnTo>
                <a:lnTo>
                  <a:pt x="191" y="416"/>
                </a:lnTo>
                <a:lnTo>
                  <a:pt x="186" y="419"/>
                </a:lnTo>
                <a:lnTo>
                  <a:pt x="185" y="419"/>
                </a:lnTo>
                <a:lnTo>
                  <a:pt x="184" y="420"/>
                </a:lnTo>
                <a:lnTo>
                  <a:pt x="181" y="420"/>
                </a:lnTo>
                <a:lnTo>
                  <a:pt x="180" y="421"/>
                </a:lnTo>
                <a:lnTo>
                  <a:pt x="178" y="421"/>
                </a:lnTo>
                <a:lnTo>
                  <a:pt x="177" y="422"/>
                </a:lnTo>
                <a:lnTo>
                  <a:pt x="176" y="423"/>
                </a:lnTo>
                <a:lnTo>
                  <a:pt x="175" y="423"/>
                </a:lnTo>
                <a:lnTo>
                  <a:pt x="175" y="424"/>
                </a:lnTo>
                <a:lnTo>
                  <a:pt x="174" y="425"/>
                </a:lnTo>
                <a:lnTo>
                  <a:pt x="173" y="426"/>
                </a:lnTo>
                <a:lnTo>
                  <a:pt x="173" y="427"/>
                </a:lnTo>
                <a:lnTo>
                  <a:pt x="171" y="430"/>
                </a:lnTo>
                <a:lnTo>
                  <a:pt x="171" y="431"/>
                </a:lnTo>
                <a:lnTo>
                  <a:pt x="170" y="431"/>
                </a:lnTo>
                <a:lnTo>
                  <a:pt x="169" y="432"/>
                </a:lnTo>
                <a:lnTo>
                  <a:pt x="167" y="434"/>
                </a:lnTo>
                <a:lnTo>
                  <a:pt x="166" y="435"/>
                </a:lnTo>
                <a:lnTo>
                  <a:pt x="164" y="436"/>
                </a:lnTo>
                <a:lnTo>
                  <a:pt x="162" y="437"/>
                </a:lnTo>
                <a:lnTo>
                  <a:pt x="161" y="437"/>
                </a:lnTo>
                <a:lnTo>
                  <a:pt x="159" y="439"/>
                </a:lnTo>
                <a:lnTo>
                  <a:pt x="157" y="440"/>
                </a:lnTo>
                <a:lnTo>
                  <a:pt x="155" y="441"/>
                </a:lnTo>
                <a:lnTo>
                  <a:pt x="154" y="442"/>
                </a:lnTo>
                <a:lnTo>
                  <a:pt x="153" y="442"/>
                </a:lnTo>
                <a:lnTo>
                  <a:pt x="151" y="443"/>
                </a:lnTo>
                <a:lnTo>
                  <a:pt x="150" y="443"/>
                </a:lnTo>
                <a:lnTo>
                  <a:pt x="148" y="443"/>
                </a:lnTo>
                <a:lnTo>
                  <a:pt x="147" y="444"/>
                </a:lnTo>
                <a:lnTo>
                  <a:pt x="146" y="444"/>
                </a:lnTo>
                <a:lnTo>
                  <a:pt x="145" y="444"/>
                </a:lnTo>
                <a:lnTo>
                  <a:pt x="143" y="444"/>
                </a:lnTo>
                <a:lnTo>
                  <a:pt x="142" y="443"/>
                </a:lnTo>
                <a:lnTo>
                  <a:pt x="141" y="443"/>
                </a:lnTo>
                <a:lnTo>
                  <a:pt x="140" y="443"/>
                </a:lnTo>
                <a:lnTo>
                  <a:pt x="139" y="442"/>
                </a:lnTo>
                <a:lnTo>
                  <a:pt x="138" y="441"/>
                </a:lnTo>
                <a:lnTo>
                  <a:pt x="137" y="441"/>
                </a:lnTo>
                <a:lnTo>
                  <a:pt x="137" y="440"/>
                </a:lnTo>
                <a:lnTo>
                  <a:pt x="136" y="439"/>
                </a:lnTo>
                <a:lnTo>
                  <a:pt x="137" y="439"/>
                </a:lnTo>
                <a:lnTo>
                  <a:pt x="137" y="437"/>
                </a:lnTo>
                <a:lnTo>
                  <a:pt x="137" y="435"/>
                </a:lnTo>
                <a:lnTo>
                  <a:pt x="138" y="433"/>
                </a:lnTo>
                <a:lnTo>
                  <a:pt x="137" y="433"/>
                </a:lnTo>
                <a:lnTo>
                  <a:pt x="137" y="432"/>
                </a:lnTo>
                <a:lnTo>
                  <a:pt x="137" y="431"/>
                </a:lnTo>
                <a:lnTo>
                  <a:pt x="137" y="430"/>
                </a:lnTo>
                <a:lnTo>
                  <a:pt x="136" y="430"/>
                </a:lnTo>
                <a:lnTo>
                  <a:pt x="136" y="429"/>
                </a:lnTo>
                <a:lnTo>
                  <a:pt x="135" y="428"/>
                </a:lnTo>
                <a:lnTo>
                  <a:pt x="135" y="428"/>
                </a:lnTo>
                <a:lnTo>
                  <a:pt x="133" y="426"/>
                </a:lnTo>
                <a:lnTo>
                  <a:pt x="132" y="425"/>
                </a:lnTo>
                <a:lnTo>
                  <a:pt x="128" y="423"/>
                </a:lnTo>
                <a:lnTo>
                  <a:pt x="127" y="422"/>
                </a:lnTo>
                <a:lnTo>
                  <a:pt x="126" y="422"/>
                </a:lnTo>
                <a:lnTo>
                  <a:pt x="125" y="421"/>
                </a:lnTo>
                <a:lnTo>
                  <a:pt x="123" y="421"/>
                </a:lnTo>
                <a:lnTo>
                  <a:pt x="120" y="421"/>
                </a:lnTo>
                <a:lnTo>
                  <a:pt x="118" y="420"/>
                </a:lnTo>
                <a:lnTo>
                  <a:pt x="117" y="419"/>
                </a:lnTo>
                <a:lnTo>
                  <a:pt x="112" y="418"/>
                </a:lnTo>
                <a:lnTo>
                  <a:pt x="107" y="416"/>
                </a:lnTo>
                <a:lnTo>
                  <a:pt x="106" y="416"/>
                </a:lnTo>
                <a:lnTo>
                  <a:pt x="105" y="415"/>
                </a:lnTo>
                <a:lnTo>
                  <a:pt x="105" y="415"/>
                </a:lnTo>
                <a:lnTo>
                  <a:pt x="104" y="415"/>
                </a:lnTo>
                <a:lnTo>
                  <a:pt x="104" y="414"/>
                </a:lnTo>
                <a:lnTo>
                  <a:pt x="104" y="414"/>
                </a:lnTo>
                <a:lnTo>
                  <a:pt x="106" y="410"/>
                </a:lnTo>
                <a:lnTo>
                  <a:pt x="106" y="409"/>
                </a:lnTo>
                <a:lnTo>
                  <a:pt x="106" y="409"/>
                </a:lnTo>
                <a:lnTo>
                  <a:pt x="106" y="407"/>
                </a:lnTo>
                <a:lnTo>
                  <a:pt x="105" y="405"/>
                </a:lnTo>
                <a:lnTo>
                  <a:pt x="105" y="405"/>
                </a:lnTo>
                <a:lnTo>
                  <a:pt x="105" y="404"/>
                </a:lnTo>
                <a:lnTo>
                  <a:pt x="105" y="403"/>
                </a:lnTo>
                <a:lnTo>
                  <a:pt x="106" y="402"/>
                </a:lnTo>
                <a:lnTo>
                  <a:pt x="107" y="400"/>
                </a:lnTo>
                <a:lnTo>
                  <a:pt x="109" y="398"/>
                </a:lnTo>
                <a:lnTo>
                  <a:pt x="111" y="396"/>
                </a:lnTo>
                <a:lnTo>
                  <a:pt x="112" y="395"/>
                </a:lnTo>
                <a:lnTo>
                  <a:pt x="114" y="392"/>
                </a:lnTo>
                <a:lnTo>
                  <a:pt x="115" y="390"/>
                </a:lnTo>
                <a:lnTo>
                  <a:pt x="116" y="389"/>
                </a:lnTo>
                <a:lnTo>
                  <a:pt x="116" y="387"/>
                </a:lnTo>
                <a:lnTo>
                  <a:pt x="117" y="385"/>
                </a:lnTo>
                <a:lnTo>
                  <a:pt x="118" y="383"/>
                </a:lnTo>
                <a:lnTo>
                  <a:pt x="118" y="382"/>
                </a:lnTo>
                <a:lnTo>
                  <a:pt x="118" y="381"/>
                </a:lnTo>
                <a:lnTo>
                  <a:pt x="118" y="379"/>
                </a:lnTo>
                <a:lnTo>
                  <a:pt x="118" y="378"/>
                </a:lnTo>
                <a:lnTo>
                  <a:pt x="118" y="377"/>
                </a:lnTo>
                <a:lnTo>
                  <a:pt x="118" y="377"/>
                </a:lnTo>
                <a:lnTo>
                  <a:pt x="117" y="374"/>
                </a:lnTo>
                <a:lnTo>
                  <a:pt x="117" y="373"/>
                </a:lnTo>
                <a:lnTo>
                  <a:pt x="116" y="371"/>
                </a:lnTo>
                <a:lnTo>
                  <a:pt x="115" y="369"/>
                </a:lnTo>
                <a:lnTo>
                  <a:pt x="113" y="366"/>
                </a:lnTo>
                <a:lnTo>
                  <a:pt x="112" y="364"/>
                </a:lnTo>
                <a:lnTo>
                  <a:pt x="111" y="362"/>
                </a:lnTo>
                <a:lnTo>
                  <a:pt x="111" y="361"/>
                </a:lnTo>
                <a:lnTo>
                  <a:pt x="111" y="360"/>
                </a:lnTo>
                <a:lnTo>
                  <a:pt x="110" y="358"/>
                </a:lnTo>
                <a:lnTo>
                  <a:pt x="110" y="356"/>
                </a:lnTo>
                <a:lnTo>
                  <a:pt x="110" y="354"/>
                </a:lnTo>
                <a:lnTo>
                  <a:pt x="110" y="351"/>
                </a:lnTo>
                <a:lnTo>
                  <a:pt x="110" y="350"/>
                </a:lnTo>
                <a:lnTo>
                  <a:pt x="110" y="349"/>
                </a:lnTo>
                <a:lnTo>
                  <a:pt x="111" y="345"/>
                </a:lnTo>
                <a:lnTo>
                  <a:pt x="111" y="343"/>
                </a:lnTo>
                <a:lnTo>
                  <a:pt x="111" y="340"/>
                </a:lnTo>
                <a:lnTo>
                  <a:pt x="111" y="336"/>
                </a:lnTo>
                <a:lnTo>
                  <a:pt x="111" y="333"/>
                </a:lnTo>
                <a:lnTo>
                  <a:pt x="111" y="331"/>
                </a:lnTo>
                <a:lnTo>
                  <a:pt x="110" y="330"/>
                </a:lnTo>
                <a:lnTo>
                  <a:pt x="110" y="328"/>
                </a:lnTo>
                <a:lnTo>
                  <a:pt x="109" y="327"/>
                </a:lnTo>
                <a:lnTo>
                  <a:pt x="109" y="326"/>
                </a:lnTo>
                <a:lnTo>
                  <a:pt x="108" y="325"/>
                </a:lnTo>
                <a:lnTo>
                  <a:pt x="107" y="324"/>
                </a:lnTo>
                <a:lnTo>
                  <a:pt x="107" y="323"/>
                </a:lnTo>
                <a:lnTo>
                  <a:pt x="105" y="322"/>
                </a:lnTo>
                <a:lnTo>
                  <a:pt x="104" y="321"/>
                </a:lnTo>
                <a:lnTo>
                  <a:pt x="102" y="319"/>
                </a:lnTo>
                <a:lnTo>
                  <a:pt x="101" y="319"/>
                </a:lnTo>
                <a:lnTo>
                  <a:pt x="100" y="318"/>
                </a:lnTo>
                <a:lnTo>
                  <a:pt x="99" y="318"/>
                </a:lnTo>
                <a:lnTo>
                  <a:pt x="99" y="318"/>
                </a:lnTo>
                <a:lnTo>
                  <a:pt x="98" y="318"/>
                </a:lnTo>
                <a:lnTo>
                  <a:pt x="97" y="318"/>
                </a:lnTo>
                <a:lnTo>
                  <a:pt x="95" y="318"/>
                </a:lnTo>
                <a:lnTo>
                  <a:pt x="94" y="319"/>
                </a:lnTo>
                <a:lnTo>
                  <a:pt x="92" y="319"/>
                </a:lnTo>
                <a:lnTo>
                  <a:pt x="89" y="321"/>
                </a:lnTo>
                <a:lnTo>
                  <a:pt x="84" y="322"/>
                </a:lnTo>
                <a:lnTo>
                  <a:pt x="82" y="323"/>
                </a:lnTo>
                <a:lnTo>
                  <a:pt x="81" y="323"/>
                </a:lnTo>
                <a:lnTo>
                  <a:pt x="79" y="323"/>
                </a:lnTo>
                <a:lnTo>
                  <a:pt x="78" y="323"/>
                </a:lnTo>
                <a:lnTo>
                  <a:pt x="73" y="322"/>
                </a:lnTo>
                <a:lnTo>
                  <a:pt x="70" y="322"/>
                </a:lnTo>
                <a:lnTo>
                  <a:pt x="64" y="321"/>
                </a:lnTo>
                <a:lnTo>
                  <a:pt x="62" y="321"/>
                </a:lnTo>
                <a:lnTo>
                  <a:pt x="61" y="321"/>
                </a:lnTo>
                <a:lnTo>
                  <a:pt x="54" y="322"/>
                </a:lnTo>
                <a:lnTo>
                  <a:pt x="53" y="322"/>
                </a:lnTo>
                <a:lnTo>
                  <a:pt x="52" y="322"/>
                </a:lnTo>
                <a:lnTo>
                  <a:pt x="51" y="322"/>
                </a:lnTo>
                <a:lnTo>
                  <a:pt x="50" y="322"/>
                </a:lnTo>
                <a:lnTo>
                  <a:pt x="49" y="321"/>
                </a:lnTo>
                <a:lnTo>
                  <a:pt x="48" y="321"/>
                </a:lnTo>
                <a:lnTo>
                  <a:pt x="47" y="320"/>
                </a:lnTo>
                <a:lnTo>
                  <a:pt x="46" y="320"/>
                </a:lnTo>
                <a:lnTo>
                  <a:pt x="45" y="319"/>
                </a:lnTo>
                <a:lnTo>
                  <a:pt x="44" y="318"/>
                </a:lnTo>
                <a:lnTo>
                  <a:pt x="43" y="317"/>
                </a:lnTo>
                <a:lnTo>
                  <a:pt x="42" y="317"/>
                </a:lnTo>
                <a:lnTo>
                  <a:pt x="42" y="316"/>
                </a:lnTo>
                <a:lnTo>
                  <a:pt x="42" y="315"/>
                </a:lnTo>
                <a:lnTo>
                  <a:pt x="41" y="314"/>
                </a:lnTo>
                <a:lnTo>
                  <a:pt x="41" y="313"/>
                </a:lnTo>
                <a:lnTo>
                  <a:pt x="40" y="311"/>
                </a:lnTo>
                <a:lnTo>
                  <a:pt x="40" y="310"/>
                </a:lnTo>
                <a:lnTo>
                  <a:pt x="40" y="308"/>
                </a:lnTo>
                <a:lnTo>
                  <a:pt x="40" y="305"/>
                </a:lnTo>
                <a:lnTo>
                  <a:pt x="40" y="304"/>
                </a:lnTo>
                <a:lnTo>
                  <a:pt x="40" y="303"/>
                </a:lnTo>
                <a:lnTo>
                  <a:pt x="39" y="302"/>
                </a:lnTo>
                <a:lnTo>
                  <a:pt x="38" y="301"/>
                </a:lnTo>
                <a:lnTo>
                  <a:pt x="38" y="300"/>
                </a:lnTo>
                <a:lnTo>
                  <a:pt x="36" y="298"/>
                </a:lnTo>
                <a:lnTo>
                  <a:pt x="34" y="297"/>
                </a:lnTo>
                <a:lnTo>
                  <a:pt x="32" y="295"/>
                </a:lnTo>
                <a:lnTo>
                  <a:pt x="31" y="294"/>
                </a:lnTo>
                <a:lnTo>
                  <a:pt x="30" y="293"/>
                </a:lnTo>
                <a:lnTo>
                  <a:pt x="29" y="291"/>
                </a:lnTo>
                <a:lnTo>
                  <a:pt x="28" y="290"/>
                </a:lnTo>
                <a:lnTo>
                  <a:pt x="27" y="290"/>
                </a:lnTo>
                <a:lnTo>
                  <a:pt x="26" y="289"/>
                </a:lnTo>
                <a:lnTo>
                  <a:pt x="25" y="288"/>
                </a:lnTo>
                <a:lnTo>
                  <a:pt x="23" y="288"/>
                </a:lnTo>
                <a:lnTo>
                  <a:pt x="22" y="287"/>
                </a:lnTo>
                <a:lnTo>
                  <a:pt x="21" y="287"/>
                </a:lnTo>
                <a:lnTo>
                  <a:pt x="17" y="287"/>
                </a:lnTo>
                <a:lnTo>
                  <a:pt x="16" y="287"/>
                </a:lnTo>
                <a:lnTo>
                  <a:pt x="15" y="286"/>
                </a:lnTo>
                <a:lnTo>
                  <a:pt x="14" y="286"/>
                </a:lnTo>
                <a:lnTo>
                  <a:pt x="13" y="286"/>
                </a:lnTo>
                <a:lnTo>
                  <a:pt x="12" y="285"/>
                </a:lnTo>
                <a:lnTo>
                  <a:pt x="11" y="285"/>
                </a:lnTo>
                <a:lnTo>
                  <a:pt x="10" y="284"/>
                </a:lnTo>
                <a:lnTo>
                  <a:pt x="9" y="283"/>
                </a:lnTo>
                <a:lnTo>
                  <a:pt x="8" y="283"/>
                </a:lnTo>
                <a:lnTo>
                  <a:pt x="7" y="282"/>
                </a:lnTo>
                <a:lnTo>
                  <a:pt x="6" y="281"/>
                </a:lnTo>
                <a:lnTo>
                  <a:pt x="6" y="280"/>
                </a:lnTo>
                <a:lnTo>
                  <a:pt x="5" y="279"/>
                </a:lnTo>
                <a:lnTo>
                  <a:pt x="5" y="277"/>
                </a:lnTo>
                <a:lnTo>
                  <a:pt x="4" y="275"/>
                </a:lnTo>
                <a:lnTo>
                  <a:pt x="4" y="274"/>
                </a:lnTo>
                <a:lnTo>
                  <a:pt x="3" y="273"/>
                </a:lnTo>
                <a:lnTo>
                  <a:pt x="1" y="270"/>
                </a:lnTo>
                <a:lnTo>
                  <a:pt x="1" y="269"/>
                </a:lnTo>
                <a:lnTo>
                  <a:pt x="0" y="268"/>
                </a:lnTo>
                <a:lnTo>
                  <a:pt x="0" y="267"/>
                </a:lnTo>
                <a:lnTo>
                  <a:pt x="0" y="266"/>
                </a:lnTo>
                <a:lnTo>
                  <a:pt x="0" y="265"/>
                </a:lnTo>
                <a:lnTo>
                  <a:pt x="0" y="264"/>
                </a:lnTo>
                <a:lnTo>
                  <a:pt x="0" y="263"/>
                </a:lnTo>
                <a:lnTo>
                  <a:pt x="1" y="262"/>
                </a:lnTo>
                <a:lnTo>
                  <a:pt x="2" y="261"/>
                </a:lnTo>
                <a:lnTo>
                  <a:pt x="2" y="260"/>
                </a:lnTo>
                <a:lnTo>
                  <a:pt x="3" y="260"/>
                </a:lnTo>
                <a:lnTo>
                  <a:pt x="4" y="259"/>
                </a:lnTo>
                <a:lnTo>
                  <a:pt x="7" y="258"/>
                </a:lnTo>
                <a:lnTo>
                  <a:pt x="8" y="257"/>
                </a:lnTo>
                <a:lnTo>
                  <a:pt x="9" y="256"/>
                </a:lnTo>
                <a:lnTo>
                  <a:pt x="9" y="256"/>
                </a:lnTo>
                <a:lnTo>
                  <a:pt x="10" y="255"/>
                </a:lnTo>
                <a:lnTo>
                  <a:pt x="10" y="254"/>
                </a:lnTo>
                <a:lnTo>
                  <a:pt x="12" y="250"/>
                </a:lnTo>
                <a:lnTo>
                  <a:pt x="12" y="249"/>
                </a:lnTo>
                <a:lnTo>
                  <a:pt x="13" y="248"/>
                </a:lnTo>
                <a:lnTo>
                  <a:pt x="15" y="244"/>
                </a:lnTo>
                <a:lnTo>
                  <a:pt x="16" y="243"/>
                </a:lnTo>
                <a:lnTo>
                  <a:pt x="16" y="242"/>
                </a:lnTo>
                <a:lnTo>
                  <a:pt x="17" y="240"/>
                </a:lnTo>
                <a:lnTo>
                  <a:pt x="17" y="238"/>
                </a:lnTo>
                <a:lnTo>
                  <a:pt x="17" y="236"/>
                </a:lnTo>
                <a:lnTo>
                  <a:pt x="17" y="234"/>
                </a:lnTo>
                <a:lnTo>
                  <a:pt x="17" y="233"/>
                </a:lnTo>
                <a:lnTo>
                  <a:pt x="17" y="231"/>
                </a:lnTo>
                <a:lnTo>
                  <a:pt x="16" y="225"/>
                </a:lnTo>
                <a:lnTo>
                  <a:pt x="15" y="224"/>
                </a:lnTo>
                <a:lnTo>
                  <a:pt x="14" y="223"/>
                </a:lnTo>
                <a:lnTo>
                  <a:pt x="14" y="221"/>
                </a:lnTo>
                <a:lnTo>
                  <a:pt x="13" y="220"/>
                </a:lnTo>
                <a:lnTo>
                  <a:pt x="12" y="218"/>
                </a:lnTo>
                <a:lnTo>
                  <a:pt x="11" y="217"/>
                </a:lnTo>
                <a:lnTo>
                  <a:pt x="10" y="216"/>
                </a:lnTo>
                <a:lnTo>
                  <a:pt x="10" y="215"/>
                </a:lnTo>
                <a:lnTo>
                  <a:pt x="10" y="213"/>
                </a:lnTo>
                <a:lnTo>
                  <a:pt x="10" y="211"/>
                </a:lnTo>
                <a:lnTo>
                  <a:pt x="10" y="205"/>
                </a:lnTo>
                <a:lnTo>
                  <a:pt x="10" y="202"/>
                </a:lnTo>
                <a:lnTo>
                  <a:pt x="10" y="201"/>
                </a:lnTo>
                <a:lnTo>
                  <a:pt x="10" y="200"/>
                </a:lnTo>
                <a:lnTo>
                  <a:pt x="9" y="199"/>
                </a:lnTo>
                <a:lnTo>
                  <a:pt x="8" y="196"/>
                </a:lnTo>
                <a:lnTo>
                  <a:pt x="7" y="193"/>
                </a:lnTo>
                <a:lnTo>
                  <a:pt x="7" y="191"/>
                </a:lnTo>
                <a:lnTo>
                  <a:pt x="6" y="189"/>
                </a:lnTo>
                <a:lnTo>
                  <a:pt x="4" y="186"/>
                </a:lnTo>
                <a:lnTo>
                  <a:pt x="4" y="185"/>
                </a:lnTo>
                <a:lnTo>
                  <a:pt x="3" y="184"/>
                </a:lnTo>
                <a:lnTo>
                  <a:pt x="3" y="183"/>
                </a:lnTo>
                <a:lnTo>
                  <a:pt x="3" y="182"/>
                </a:lnTo>
                <a:lnTo>
                  <a:pt x="4" y="181"/>
                </a:lnTo>
                <a:lnTo>
                  <a:pt x="4" y="180"/>
                </a:lnTo>
                <a:lnTo>
                  <a:pt x="4" y="179"/>
                </a:lnTo>
                <a:lnTo>
                  <a:pt x="5" y="178"/>
                </a:lnTo>
                <a:lnTo>
                  <a:pt x="6" y="177"/>
                </a:lnTo>
                <a:lnTo>
                  <a:pt x="8" y="175"/>
                </a:lnTo>
                <a:lnTo>
                  <a:pt x="11" y="172"/>
                </a:lnTo>
                <a:lnTo>
                  <a:pt x="13" y="170"/>
                </a:lnTo>
                <a:lnTo>
                  <a:pt x="14" y="169"/>
                </a:lnTo>
                <a:lnTo>
                  <a:pt x="14" y="170"/>
                </a:lnTo>
                <a:lnTo>
                  <a:pt x="15" y="171"/>
                </a:lnTo>
                <a:lnTo>
                  <a:pt x="16" y="172"/>
                </a:lnTo>
                <a:lnTo>
                  <a:pt x="18" y="173"/>
                </a:lnTo>
                <a:lnTo>
                  <a:pt x="21" y="175"/>
                </a:lnTo>
                <a:lnTo>
                  <a:pt x="23" y="176"/>
                </a:lnTo>
                <a:lnTo>
                  <a:pt x="29" y="179"/>
                </a:lnTo>
                <a:lnTo>
                  <a:pt x="31" y="180"/>
                </a:lnTo>
                <a:lnTo>
                  <a:pt x="33" y="181"/>
                </a:lnTo>
                <a:lnTo>
                  <a:pt x="35" y="182"/>
                </a:lnTo>
                <a:lnTo>
                  <a:pt x="37" y="183"/>
                </a:lnTo>
                <a:lnTo>
                  <a:pt x="40" y="184"/>
                </a:lnTo>
                <a:lnTo>
                  <a:pt x="41" y="184"/>
                </a:lnTo>
              </a:path>
            </a:pathLst>
          </a:custGeom>
          <a:solidFill>
            <a:srgbClr val="A2A2A2"/>
          </a:solidFill>
          <a:ln w="26988">
            <a:solidFill>
              <a:srgbClr val="FFFFF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622" name="Freeform 274">
            <a:extLst>
              <a:ext uri="{FF2B5EF4-FFF2-40B4-BE49-F238E27FC236}">
                <a16:creationId xmlns:a16="http://schemas.microsoft.com/office/drawing/2014/main" id="{125DCA05-A9EE-449E-9FA0-5D34FC107458}"/>
              </a:ext>
            </a:extLst>
          </p:cNvPr>
          <p:cNvSpPr>
            <a:spLocks/>
          </p:cNvSpPr>
          <p:nvPr/>
        </p:nvSpPr>
        <p:spPr bwMode="auto">
          <a:xfrm>
            <a:off x="8344644" y="1522961"/>
            <a:ext cx="542132" cy="364818"/>
          </a:xfrm>
          <a:custGeom>
            <a:avLst/>
            <a:gdLst>
              <a:gd name="T0" fmla="*/ 298 w 532"/>
              <a:gd name="T1" fmla="*/ 4 h 358"/>
              <a:gd name="T2" fmla="*/ 315 w 532"/>
              <a:gd name="T3" fmla="*/ 17 h 358"/>
              <a:gd name="T4" fmla="*/ 328 w 532"/>
              <a:gd name="T5" fmla="*/ 17 h 358"/>
              <a:gd name="T6" fmla="*/ 340 w 532"/>
              <a:gd name="T7" fmla="*/ 8 h 358"/>
              <a:gd name="T8" fmla="*/ 350 w 532"/>
              <a:gd name="T9" fmla="*/ 24 h 358"/>
              <a:gd name="T10" fmla="*/ 369 w 532"/>
              <a:gd name="T11" fmla="*/ 20 h 358"/>
              <a:gd name="T12" fmla="*/ 388 w 532"/>
              <a:gd name="T13" fmla="*/ 46 h 358"/>
              <a:gd name="T14" fmla="*/ 385 w 532"/>
              <a:gd name="T15" fmla="*/ 79 h 358"/>
              <a:gd name="T16" fmla="*/ 403 w 532"/>
              <a:gd name="T17" fmla="*/ 106 h 358"/>
              <a:gd name="T18" fmla="*/ 425 w 532"/>
              <a:gd name="T19" fmla="*/ 134 h 358"/>
              <a:gd name="T20" fmla="*/ 432 w 532"/>
              <a:gd name="T21" fmla="*/ 158 h 358"/>
              <a:gd name="T22" fmla="*/ 451 w 532"/>
              <a:gd name="T23" fmla="*/ 144 h 358"/>
              <a:gd name="T24" fmla="*/ 485 w 532"/>
              <a:gd name="T25" fmla="*/ 155 h 358"/>
              <a:gd name="T26" fmla="*/ 497 w 532"/>
              <a:gd name="T27" fmla="*/ 169 h 358"/>
              <a:gd name="T28" fmla="*/ 506 w 532"/>
              <a:gd name="T29" fmla="*/ 210 h 358"/>
              <a:gd name="T30" fmla="*/ 511 w 532"/>
              <a:gd name="T31" fmla="*/ 252 h 358"/>
              <a:gd name="T32" fmla="*/ 514 w 532"/>
              <a:gd name="T33" fmla="*/ 284 h 358"/>
              <a:gd name="T34" fmla="*/ 531 w 532"/>
              <a:gd name="T35" fmla="*/ 319 h 358"/>
              <a:gd name="T36" fmla="*/ 520 w 532"/>
              <a:gd name="T37" fmla="*/ 330 h 358"/>
              <a:gd name="T38" fmla="*/ 495 w 532"/>
              <a:gd name="T39" fmla="*/ 331 h 358"/>
              <a:gd name="T40" fmla="*/ 476 w 532"/>
              <a:gd name="T41" fmla="*/ 316 h 358"/>
              <a:gd name="T42" fmla="*/ 457 w 532"/>
              <a:gd name="T43" fmla="*/ 330 h 358"/>
              <a:gd name="T44" fmla="*/ 454 w 532"/>
              <a:gd name="T45" fmla="*/ 349 h 358"/>
              <a:gd name="T46" fmla="*/ 436 w 532"/>
              <a:gd name="T47" fmla="*/ 352 h 358"/>
              <a:gd name="T48" fmla="*/ 425 w 532"/>
              <a:gd name="T49" fmla="*/ 342 h 358"/>
              <a:gd name="T50" fmla="*/ 399 w 532"/>
              <a:gd name="T51" fmla="*/ 332 h 358"/>
              <a:gd name="T52" fmla="*/ 379 w 532"/>
              <a:gd name="T53" fmla="*/ 332 h 358"/>
              <a:gd name="T54" fmla="*/ 359 w 532"/>
              <a:gd name="T55" fmla="*/ 343 h 358"/>
              <a:gd name="T56" fmla="*/ 324 w 532"/>
              <a:gd name="T57" fmla="*/ 324 h 358"/>
              <a:gd name="T58" fmla="*/ 305 w 532"/>
              <a:gd name="T59" fmla="*/ 305 h 358"/>
              <a:gd name="T60" fmla="*/ 274 w 532"/>
              <a:gd name="T61" fmla="*/ 279 h 358"/>
              <a:gd name="T62" fmla="*/ 256 w 532"/>
              <a:gd name="T63" fmla="*/ 279 h 358"/>
              <a:gd name="T64" fmla="*/ 239 w 532"/>
              <a:gd name="T65" fmla="*/ 267 h 358"/>
              <a:gd name="T66" fmla="*/ 230 w 532"/>
              <a:gd name="T67" fmla="*/ 284 h 358"/>
              <a:gd name="T68" fmla="*/ 211 w 532"/>
              <a:gd name="T69" fmla="*/ 299 h 358"/>
              <a:gd name="T70" fmla="*/ 200 w 532"/>
              <a:gd name="T71" fmla="*/ 313 h 358"/>
              <a:gd name="T72" fmla="*/ 172 w 532"/>
              <a:gd name="T73" fmla="*/ 309 h 358"/>
              <a:gd name="T74" fmla="*/ 163 w 532"/>
              <a:gd name="T75" fmla="*/ 330 h 358"/>
              <a:gd name="T76" fmla="*/ 139 w 532"/>
              <a:gd name="T77" fmla="*/ 353 h 358"/>
              <a:gd name="T78" fmla="*/ 106 w 532"/>
              <a:gd name="T79" fmla="*/ 358 h 358"/>
              <a:gd name="T80" fmla="*/ 95 w 532"/>
              <a:gd name="T81" fmla="*/ 343 h 358"/>
              <a:gd name="T82" fmla="*/ 82 w 532"/>
              <a:gd name="T83" fmla="*/ 341 h 358"/>
              <a:gd name="T84" fmla="*/ 62 w 532"/>
              <a:gd name="T85" fmla="*/ 341 h 358"/>
              <a:gd name="T86" fmla="*/ 54 w 532"/>
              <a:gd name="T87" fmla="*/ 334 h 358"/>
              <a:gd name="T88" fmla="*/ 30 w 532"/>
              <a:gd name="T89" fmla="*/ 306 h 358"/>
              <a:gd name="T90" fmla="*/ 9 w 532"/>
              <a:gd name="T91" fmla="*/ 263 h 358"/>
              <a:gd name="T92" fmla="*/ 0 w 532"/>
              <a:gd name="T93" fmla="*/ 234 h 358"/>
              <a:gd name="T94" fmla="*/ 10 w 532"/>
              <a:gd name="T95" fmla="*/ 207 h 358"/>
              <a:gd name="T96" fmla="*/ 29 w 532"/>
              <a:gd name="T97" fmla="*/ 187 h 358"/>
              <a:gd name="T98" fmla="*/ 36 w 532"/>
              <a:gd name="T99" fmla="*/ 167 h 358"/>
              <a:gd name="T100" fmla="*/ 43 w 532"/>
              <a:gd name="T101" fmla="*/ 141 h 358"/>
              <a:gd name="T102" fmla="*/ 61 w 532"/>
              <a:gd name="T103" fmla="*/ 140 h 358"/>
              <a:gd name="T104" fmla="*/ 84 w 532"/>
              <a:gd name="T105" fmla="*/ 146 h 358"/>
              <a:gd name="T106" fmla="*/ 96 w 532"/>
              <a:gd name="T107" fmla="*/ 123 h 358"/>
              <a:gd name="T108" fmla="*/ 128 w 532"/>
              <a:gd name="T109" fmla="*/ 114 h 358"/>
              <a:gd name="T110" fmla="*/ 164 w 532"/>
              <a:gd name="T111" fmla="*/ 130 h 358"/>
              <a:gd name="T112" fmla="*/ 189 w 532"/>
              <a:gd name="T113" fmla="*/ 125 h 358"/>
              <a:gd name="T114" fmla="*/ 211 w 532"/>
              <a:gd name="T115" fmla="*/ 100 h 358"/>
              <a:gd name="T116" fmla="*/ 252 w 532"/>
              <a:gd name="T117" fmla="*/ 103 h 358"/>
              <a:gd name="T118" fmla="*/ 269 w 532"/>
              <a:gd name="T119" fmla="*/ 97 h 358"/>
              <a:gd name="T120" fmla="*/ 275 w 532"/>
              <a:gd name="T121" fmla="*/ 56 h 358"/>
              <a:gd name="T122" fmla="*/ 274 w 532"/>
              <a:gd name="T123" fmla="*/ 29 h 358"/>
              <a:gd name="T124" fmla="*/ 262 w 532"/>
              <a:gd name="T125" fmla="*/ 19 h 3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532" h="358">
                <a:moveTo>
                  <a:pt x="280" y="0"/>
                </a:moveTo>
                <a:lnTo>
                  <a:pt x="281" y="1"/>
                </a:lnTo>
                <a:lnTo>
                  <a:pt x="284" y="3"/>
                </a:lnTo>
                <a:lnTo>
                  <a:pt x="285" y="3"/>
                </a:lnTo>
                <a:lnTo>
                  <a:pt x="287" y="4"/>
                </a:lnTo>
                <a:lnTo>
                  <a:pt x="288" y="5"/>
                </a:lnTo>
                <a:lnTo>
                  <a:pt x="289" y="5"/>
                </a:lnTo>
                <a:lnTo>
                  <a:pt x="290" y="5"/>
                </a:lnTo>
                <a:lnTo>
                  <a:pt x="291" y="5"/>
                </a:lnTo>
                <a:lnTo>
                  <a:pt x="292" y="5"/>
                </a:lnTo>
                <a:lnTo>
                  <a:pt x="293" y="5"/>
                </a:lnTo>
                <a:lnTo>
                  <a:pt x="293" y="5"/>
                </a:lnTo>
                <a:lnTo>
                  <a:pt x="296" y="4"/>
                </a:lnTo>
                <a:lnTo>
                  <a:pt x="297" y="4"/>
                </a:lnTo>
                <a:lnTo>
                  <a:pt x="298" y="4"/>
                </a:lnTo>
                <a:lnTo>
                  <a:pt x="299" y="4"/>
                </a:lnTo>
                <a:lnTo>
                  <a:pt x="300" y="4"/>
                </a:lnTo>
                <a:lnTo>
                  <a:pt x="302" y="5"/>
                </a:lnTo>
                <a:lnTo>
                  <a:pt x="308" y="6"/>
                </a:lnTo>
                <a:lnTo>
                  <a:pt x="310" y="7"/>
                </a:lnTo>
                <a:lnTo>
                  <a:pt x="311" y="8"/>
                </a:lnTo>
                <a:lnTo>
                  <a:pt x="312" y="9"/>
                </a:lnTo>
                <a:lnTo>
                  <a:pt x="312" y="9"/>
                </a:lnTo>
                <a:lnTo>
                  <a:pt x="313" y="10"/>
                </a:lnTo>
                <a:lnTo>
                  <a:pt x="313" y="11"/>
                </a:lnTo>
                <a:lnTo>
                  <a:pt x="313" y="11"/>
                </a:lnTo>
                <a:lnTo>
                  <a:pt x="313" y="14"/>
                </a:lnTo>
                <a:lnTo>
                  <a:pt x="314" y="15"/>
                </a:lnTo>
                <a:lnTo>
                  <a:pt x="314" y="16"/>
                </a:lnTo>
                <a:lnTo>
                  <a:pt x="315" y="17"/>
                </a:lnTo>
                <a:lnTo>
                  <a:pt x="315" y="18"/>
                </a:lnTo>
                <a:lnTo>
                  <a:pt x="316" y="19"/>
                </a:lnTo>
                <a:lnTo>
                  <a:pt x="317" y="19"/>
                </a:lnTo>
                <a:lnTo>
                  <a:pt x="319" y="20"/>
                </a:lnTo>
                <a:lnTo>
                  <a:pt x="320" y="20"/>
                </a:lnTo>
                <a:lnTo>
                  <a:pt x="321" y="20"/>
                </a:lnTo>
                <a:lnTo>
                  <a:pt x="322" y="20"/>
                </a:lnTo>
                <a:lnTo>
                  <a:pt x="323" y="20"/>
                </a:lnTo>
                <a:lnTo>
                  <a:pt x="324" y="20"/>
                </a:lnTo>
                <a:lnTo>
                  <a:pt x="325" y="20"/>
                </a:lnTo>
                <a:lnTo>
                  <a:pt x="325" y="20"/>
                </a:lnTo>
                <a:lnTo>
                  <a:pt x="326" y="19"/>
                </a:lnTo>
                <a:lnTo>
                  <a:pt x="327" y="19"/>
                </a:lnTo>
                <a:lnTo>
                  <a:pt x="327" y="18"/>
                </a:lnTo>
                <a:lnTo>
                  <a:pt x="328" y="17"/>
                </a:lnTo>
                <a:lnTo>
                  <a:pt x="329" y="15"/>
                </a:lnTo>
                <a:lnTo>
                  <a:pt x="330" y="13"/>
                </a:lnTo>
                <a:lnTo>
                  <a:pt x="331" y="11"/>
                </a:lnTo>
                <a:lnTo>
                  <a:pt x="332" y="10"/>
                </a:lnTo>
                <a:lnTo>
                  <a:pt x="333" y="9"/>
                </a:lnTo>
                <a:lnTo>
                  <a:pt x="334" y="9"/>
                </a:lnTo>
                <a:lnTo>
                  <a:pt x="335" y="8"/>
                </a:lnTo>
                <a:lnTo>
                  <a:pt x="335" y="8"/>
                </a:lnTo>
                <a:lnTo>
                  <a:pt x="336" y="8"/>
                </a:lnTo>
                <a:lnTo>
                  <a:pt x="336" y="7"/>
                </a:lnTo>
                <a:lnTo>
                  <a:pt x="337" y="7"/>
                </a:lnTo>
                <a:lnTo>
                  <a:pt x="338" y="7"/>
                </a:lnTo>
                <a:lnTo>
                  <a:pt x="339" y="7"/>
                </a:lnTo>
                <a:lnTo>
                  <a:pt x="339" y="8"/>
                </a:lnTo>
                <a:lnTo>
                  <a:pt x="340" y="8"/>
                </a:lnTo>
                <a:lnTo>
                  <a:pt x="340" y="8"/>
                </a:lnTo>
                <a:lnTo>
                  <a:pt x="340" y="8"/>
                </a:lnTo>
                <a:lnTo>
                  <a:pt x="341" y="9"/>
                </a:lnTo>
                <a:lnTo>
                  <a:pt x="342" y="10"/>
                </a:lnTo>
                <a:lnTo>
                  <a:pt x="342" y="12"/>
                </a:lnTo>
                <a:lnTo>
                  <a:pt x="343" y="13"/>
                </a:lnTo>
                <a:lnTo>
                  <a:pt x="344" y="18"/>
                </a:lnTo>
                <a:lnTo>
                  <a:pt x="345" y="20"/>
                </a:lnTo>
                <a:lnTo>
                  <a:pt x="345" y="21"/>
                </a:lnTo>
                <a:lnTo>
                  <a:pt x="346" y="22"/>
                </a:lnTo>
                <a:lnTo>
                  <a:pt x="346" y="23"/>
                </a:lnTo>
                <a:lnTo>
                  <a:pt x="347" y="23"/>
                </a:lnTo>
                <a:lnTo>
                  <a:pt x="348" y="24"/>
                </a:lnTo>
                <a:lnTo>
                  <a:pt x="349" y="24"/>
                </a:lnTo>
                <a:lnTo>
                  <a:pt x="350" y="24"/>
                </a:lnTo>
                <a:lnTo>
                  <a:pt x="351" y="24"/>
                </a:lnTo>
                <a:lnTo>
                  <a:pt x="352" y="24"/>
                </a:lnTo>
                <a:lnTo>
                  <a:pt x="353" y="23"/>
                </a:lnTo>
                <a:lnTo>
                  <a:pt x="356" y="22"/>
                </a:lnTo>
                <a:lnTo>
                  <a:pt x="358" y="21"/>
                </a:lnTo>
                <a:lnTo>
                  <a:pt x="361" y="20"/>
                </a:lnTo>
                <a:lnTo>
                  <a:pt x="362" y="20"/>
                </a:lnTo>
                <a:lnTo>
                  <a:pt x="363" y="19"/>
                </a:lnTo>
                <a:lnTo>
                  <a:pt x="365" y="19"/>
                </a:lnTo>
                <a:lnTo>
                  <a:pt x="366" y="19"/>
                </a:lnTo>
                <a:lnTo>
                  <a:pt x="367" y="19"/>
                </a:lnTo>
                <a:lnTo>
                  <a:pt x="367" y="19"/>
                </a:lnTo>
                <a:lnTo>
                  <a:pt x="368" y="20"/>
                </a:lnTo>
                <a:lnTo>
                  <a:pt x="369" y="20"/>
                </a:lnTo>
                <a:lnTo>
                  <a:pt x="369" y="20"/>
                </a:lnTo>
                <a:lnTo>
                  <a:pt x="370" y="21"/>
                </a:lnTo>
                <a:lnTo>
                  <a:pt x="373" y="24"/>
                </a:lnTo>
                <a:lnTo>
                  <a:pt x="374" y="25"/>
                </a:lnTo>
                <a:lnTo>
                  <a:pt x="376" y="26"/>
                </a:lnTo>
                <a:lnTo>
                  <a:pt x="379" y="28"/>
                </a:lnTo>
                <a:lnTo>
                  <a:pt x="380" y="29"/>
                </a:lnTo>
                <a:lnTo>
                  <a:pt x="382" y="30"/>
                </a:lnTo>
                <a:lnTo>
                  <a:pt x="383" y="31"/>
                </a:lnTo>
                <a:lnTo>
                  <a:pt x="383" y="33"/>
                </a:lnTo>
                <a:lnTo>
                  <a:pt x="384" y="33"/>
                </a:lnTo>
                <a:lnTo>
                  <a:pt x="385" y="35"/>
                </a:lnTo>
                <a:lnTo>
                  <a:pt x="387" y="41"/>
                </a:lnTo>
                <a:lnTo>
                  <a:pt x="388" y="43"/>
                </a:lnTo>
                <a:lnTo>
                  <a:pt x="388" y="45"/>
                </a:lnTo>
                <a:lnTo>
                  <a:pt x="388" y="46"/>
                </a:lnTo>
                <a:lnTo>
                  <a:pt x="388" y="47"/>
                </a:lnTo>
                <a:lnTo>
                  <a:pt x="388" y="49"/>
                </a:lnTo>
                <a:lnTo>
                  <a:pt x="388" y="50"/>
                </a:lnTo>
                <a:lnTo>
                  <a:pt x="388" y="51"/>
                </a:lnTo>
                <a:lnTo>
                  <a:pt x="385" y="58"/>
                </a:lnTo>
                <a:lnTo>
                  <a:pt x="384" y="60"/>
                </a:lnTo>
                <a:lnTo>
                  <a:pt x="384" y="61"/>
                </a:lnTo>
                <a:lnTo>
                  <a:pt x="384" y="63"/>
                </a:lnTo>
                <a:lnTo>
                  <a:pt x="384" y="65"/>
                </a:lnTo>
                <a:lnTo>
                  <a:pt x="383" y="67"/>
                </a:lnTo>
                <a:lnTo>
                  <a:pt x="384" y="69"/>
                </a:lnTo>
                <a:lnTo>
                  <a:pt x="384" y="72"/>
                </a:lnTo>
                <a:lnTo>
                  <a:pt x="384" y="74"/>
                </a:lnTo>
                <a:lnTo>
                  <a:pt x="385" y="76"/>
                </a:lnTo>
                <a:lnTo>
                  <a:pt x="385" y="79"/>
                </a:lnTo>
                <a:lnTo>
                  <a:pt x="386" y="82"/>
                </a:lnTo>
                <a:lnTo>
                  <a:pt x="387" y="85"/>
                </a:lnTo>
                <a:lnTo>
                  <a:pt x="388" y="87"/>
                </a:lnTo>
                <a:lnTo>
                  <a:pt x="389" y="89"/>
                </a:lnTo>
                <a:lnTo>
                  <a:pt x="390" y="91"/>
                </a:lnTo>
                <a:lnTo>
                  <a:pt x="392" y="94"/>
                </a:lnTo>
                <a:lnTo>
                  <a:pt x="393" y="96"/>
                </a:lnTo>
                <a:lnTo>
                  <a:pt x="395" y="98"/>
                </a:lnTo>
                <a:lnTo>
                  <a:pt x="396" y="100"/>
                </a:lnTo>
                <a:lnTo>
                  <a:pt x="398" y="102"/>
                </a:lnTo>
                <a:lnTo>
                  <a:pt x="399" y="103"/>
                </a:lnTo>
                <a:lnTo>
                  <a:pt x="400" y="104"/>
                </a:lnTo>
                <a:lnTo>
                  <a:pt x="401" y="105"/>
                </a:lnTo>
                <a:lnTo>
                  <a:pt x="402" y="106"/>
                </a:lnTo>
                <a:lnTo>
                  <a:pt x="403" y="106"/>
                </a:lnTo>
                <a:lnTo>
                  <a:pt x="405" y="107"/>
                </a:lnTo>
                <a:lnTo>
                  <a:pt x="407" y="108"/>
                </a:lnTo>
                <a:lnTo>
                  <a:pt x="412" y="110"/>
                </a:lnTo>
                <a:lnTo>
                  <a:pt x="413" y="111"/>
                </a:lnTo>
                <a:lnTo>
                  <a:pt x="415" y="112"/>
                </a:lnTo>
                <a:lnTo>
                  <a:pt x="417" y="113"/>
                </a:lnTo>
                <a:lnTo>
                  <a:pt x="418" y="115"/>
                </a:lnTo>
                <a:lnTo>
                  <a:pt x="419" y="116"/>
                </a:lnTo>
                <a:lnTo>
                  <a:pt x="421" y="118"/>
                </a:lnTo>
                <a:lnTo>
                  <a:pt x="422" y="121"/>
                </a:lnTo>
                <a:lnTo>
                  <a:pt x="423" y="124"/>
                </a:lnTo>
                <a:lnTo>
                  <a:pt x="424" y="126"/>
                </a:lnTo>
                <a:lnTo>
                  <a:pt x="425" y="129"/>
                </a:lnTo>
                <a:lnTo>
                  <a:pt x="425" y="131"/>
                </a:lnTo>
                <a:lnTo>
                  <a:pt x="425" y="134"/>
                </a:lnTo>
                <a:lnTo>
                  <a:pt x="425" y="139"/>
                </a:lnTo>
                <a:lnTo>
                  <a:pt x="425" y="145"/>
                </a:lnTo>
                <a:lnTo>
                  <a:pt x="425" y="146"/>
                </a:lnTo>
                <a:lnTo>
                  <a:pt x="426" y="148"/>
                </a:lnTo>
                <a:lnTo>
                  <a:pt x="426" y="151"/>
                </a:lnTo>
                <a:lnTo>
                  <a:pt x="426" y="153"/>
                </a:lnTo>
                <a:lnTo>
                  <a:pt x="427" y="154"/>
                </a:lnTo>
                <a:lnTo>
                  <a:pt x="427" y="155"/>
                </a:lnTo>
                <a:lnTo>
                  <a:pt x="428" y="156"/>
                </a:lnTo>
                <a:lnTo>
                  <a:pt x="428" y="156"/>
                </a:lnTo>
                <a:lnTo>
                  <a:pt x="428" y="157"/>
                </a:lnTo>
                <a:lnTo>
                  <a:pt x="429" y="157"/>
                </a:lnTo>
                <a:lnTo>
                  <a:pt x="430" y="158"/>
                </a:lnTo>
                <a:lnTo>
                  <a:pt x="431" y="158"/>
                </a:lnTo>
                <a:lnTo>
                  <a:pt x="432" y="158"/>
                </a:lnTo>
                <a:lnTo>
                  <a:pt x="432" y="158"/>
                </a:lnTo>
                <a:lnTo>
                  <a:pt x="433" y="158"/>
                </a:lnTo>
                <a:lnTo>
                  <a:pt x="434" y="158"/>
                </a:lnTo>
                <a:lnTo>
                  <a:pt x="435" y="158"/>
                </a:lnTo>
                <a:lnTo>
                  <a:pt x="436" y="157"/>
                </a:lnTo>
                <a:lnTo>
                  <a:pt x="437" y="156"/>
                </a:lnTo>
                <a:lnTo>
                  <a:pt x="438" y="156"/>
                </a:lnTo>
                <a:lnTo>
                  <a:pt x="439" y="155"/>
                </a:lnTo>
                <a:lnTo>
                  <a:pt x="441" y="153"/>
                </a:lnTo>
                <a:lnTo>
                  <a:pt x="445" y="148"/>
                </a:lnTo>
                <a:lnTo>
                  <a:pt x="447" y="147"/>
                </a:lnTo>
                <a:lnTo>
                  <a:pt x="448" y="146"/>
                </a:lnTo>
                <a:lnTo>
                  <a:pt x="449" y="145"/>
                </a:lnTo>
                <a:lnTo>
                  <a:pt x="450" y="145"/>
                </a:lnTo>
                <a:lnTo>
                  <a:pt x="451" y="144"/>
                </a:lnTo>
                <a:lnTo>
                  <a:pt x="452" y="144"/>
                </a:lnTo>
                <a:lnTo>
                  <a:pt x="453" y="144"/>
                </a:lnTo>
                <a:lnTo>
                  <a:pt x="453" y="144"/>
                </a:lnTo>
                <a:lnTo>
                  <a:pt x="454" y="144"/>
                </a:lnTo>
                <a:lnTo>
                  <a:pt x="455" y="144"/>
                </a:lnTo>
                <a:lnTo>
                  <a:pt x="457" y="144"/>
                </a:lnTo>
                <a:lnTo>
                  <a:pt x="459" y="144"/>
                </a:lnTo>
                <a:lnTo>
                  <a:pt x="461" y="145"/>
                </a:lnTo>
                <a:lnTo>
                  <a:pt x="463" y="146"/>
                </a:lnTo>
                <a:lnTo>
                  <a:pt x="466" y="147"/>
                </a:lnTo>
                <a:lnTo>
                  <a:pt x="471" y="149"/>
                </a:lnTo>
                <a:lnTo>
                  <a:pt x="473" y="151"/>
                </a:lnTo>
                <a:lnTo>
                  <a:pt x="477" y="152"/>
                </a:lnTo>
                <a:lnTo>
                  <a:pt x="482" y="154"/>
                </a:lnTo>
                <a:lnTo>
                  <a:pt x="485" y="155"/>
                </a:lnTo>
                <a:lnTo>
                  <a:pt x="487" y="156"/>
                </a:lnTo>
                <a:lnTo>
                  <a:pt x="491" y="158"/>
                </a:lnTo>
                <a:lnTo>
                  <a:pt x="492" y="159"/>
                </a:lnTo>
                <a:lnTo>
                  <a:pt x="493" y="159"/>
                </a:lnTo>
                <a:lnTo>
                  <a:pt x="493" y="159"/>
                </a:lnTo>
                <a:lnTo>
                  <a:pt x="493" y="159"/>
                </a:lnTo>
                <a:lnTo>
                  <a:pt x="494" y="159"/>
                </a:lnTo>
                <a:lnTo>
                  <a:pt x="493" y="159"/>
                </a:lnTo>
                <a:lnTo>
                  <a:pt x="493" y="160"/>
                </a:lnTo>
                <a:lnTo>
                  <a:pt x="494" y="161"/>
                </a:lnTo>
                <a:lnTo>
                  <a:pt x="494" y="162"/>
                </a:lnTo>
                <a:lnTo>
                  <a:pt x="494" y="163"/>
                </a:lnTo>
                <a:lnTo>
                  <a:pt x="495" y="165"/>
                </a:lnTo>
                <a:lnTo>
                  <a:pt x="496" y="167"/>
                </a:lnTo>
                <a:lnTo>
                  <a:pt x="497" y="169"/>
                </a:lnTo>
                <a:lnTo>
                  <a:pt x="498" y="172"/>
                </a:lnTo>
                <a:lnTo>
                  <a:pt x="500" y="174"/>
                </a:lnTo>
                <a:lnTo>
                  <a:pt x="503" y="179"/>
                </a:lnTo>
                <a:lnTo>
                  <a:pt x="505" y="182"/>
                </a:lnTo>
                <a:lnTo>
                  <a:pt x="505" y="183"/>
                </a:lnTo>
                <a:lnTo>
                  <a:pt x="506" y="185"/>
                </a:lnTo>
                <a:lnTo>
                  <a:pt x="506" y="186"/>
                </a:lnTo>
                <a:lnTo>
                  <a:pt x="507" y="187"/>
                </a:lnTo>
                <a:lnTo>
                  <a:pt x="507" y="189"/>
                </a:lnTo>
                <a:lnTo>
                  <a:pt x="507" y="191"/>
                </a:lnTo>
                <a:lnTo>
                  <a:pt x="507" y="193"/>
                </a:lnTo>
                <a:lnTo>
                  <a:pt x="506" y="199"/>
                </a:lnTo>
                <a:lnTo>
                  <a:pt x="506" y="201"/>
                </a:lnTo>
                <a:lnTo>
                  <a:pt x="506" y="203"/>
                </a:lnTo>
                <a:lnTo>
                  <a:pt x="506" y="210"/>
                </a:lnTo>
                <a:lnTo>
                  <a:pt x="506" y="220"/>
                </a:lnTo>
                <a:lnTo>
                  <a:pt x="507" y="222"/>
                </a:lnTo>
                <a:lnTo>
                  <a:pt x="507" y="224"/>
                </a:lnTo>
                <a:lnTo>
                  <a:pt x="507" y="227"/>
                </a:lnTo>
                <a:lnTo>
                  <a:pt x="508" y="231"/>
                </a:lnTo>
                <a:lnTo>
                  <a:pt x="509" y="234"/>
                </a:lnTo>
                <a:lnTo>
                  <a:pt x="510" y="239"/>
                </a:lnTo>
                <a:lnTo>
                  <a:pt x="511" y="241"/>
                </a:lnTo>
                <a:lnTo>
                  <a:pt x="511" y="242"/>
                </a:lnTo>
                <a:lnTo>
                  <a:pt x="511" y="244"/>
                </a:lnTo>
                <a:lnTo>
                  <a:pt x="511" y="247"/>
                </a:lnTo>
                <a:lnTo>
                  <a:pt x="511" y="249"/>
                </a:lnTo>
                <a:lnTo>
                  <a:pt x="511" y="250"/>
                </a:lnTo>
                <a:lnTo>
                  <a:pt x="511" y="251"/>
                </a:lnTo>
                <a:lnTo>
                  <a:pt x="511" y="252"/>
                </a:lnTo>
                <a:lnTo>
                  <a:pt x="512" y="254"/>
                </a:lnTo>
                <a:lnTo>
                  <a:pt x="515" y="259"/>
                </a:lnTo>
                <a:lnTo>
                  <a:pt x="516" y="263"/>
                </a:lnTo>
                <a:lnTo>
                  <a:pt x="517" y="264"/>
                </a:lnTo>
                <a:lnTo>
                  <a:pt x="517" y="265"/>
                </a:lnTo>
                <a:lnTo>
                  <a:pt x="518" y="266"/>
                </a:lnTo>
                <a:lnTo>
                  <a:pt x="518" y="267"/>
                </a:lnTo>
                <a:lnTo>
                  <a:pt x="518" y="268"/>
                </a:lnTo>
                <a:lnTo>
                  <a:pt x="518" y="269"/>
                </a:lnTo>
                <a:lnTo>
                  <a:pt x="517" y="270"/>
                </a:lnTo>
                <a:lnTo>
                  <a:pt x="517" y="272"/>
                </a:lnTo>
                <a:lnTo>
                  <a:pt x="515" y="277"/>
                </a:lnTo>
                <a:lnTo>
                  <a:pt x="514" y="280"/>
                </a:lnTo>
                <a:lnTo>
                  <a:pt x="514" y="283"/>
                </a:lnTo>
                <a:lnTo>
                  <a:pt x="514" y="284"/>
                </a:lnTo>
                <a:lnTo>
                  <a:pt x="514" y="286"/>
                </a:lnTo>
                <a:lnTo>
                  <a:pt x="514" y="287"/>
                </a:lnTo>
                <a:lnTo>
                  <a:pt x="514" y="288"/>
                </a:lnTo>
                <a:lnTo>
                  <a:pt x="514" y="290"/>
                </a:lnTo>
                <a:lnTo>
                  <a:pt x="515" y="291"/>
                </a:lnTo>
                <a:lnTo>
                  <a:pt x="517" y="295"/>
                </a:lnTo>
                <a:lnTo>
                  <a:pt x="518" y="298"/>
                </a:lnTo>
                <a:lnTo>
                  <a:pt x="521" y="304"/>
                </a:lnTo>
                <a:lnTo>
                  <a:pt x="522" y="305"/>
                </a:lnTo>
                <a:lnTo>
                  <a:pt x="524" y="308"/>
                </a:lnTo>
                <a:lnTo>
                  <a:pt x="528" y="312"/>
                </a:lnTo>
                <a:lnTo>
                  <a:pt x="530" y="316"/>
                </a:lnTo>
                <a:lnTo>
                  <a:pt x="531" y="317"/>
                </a:lnTo>
                <a:lnTo>
                  <a:pt x="531" y="318"/>
                </a:lnTo>
                <a:lnTo>
                  <a:pt x="531" y="319"/>
                </a:lnTo>
                <a:lnTo>
                  <a:pt x="532" y="320"/>
                </a:lnTo>
                <a:lnTo>
                  <a:pt x="532" y="321"/>
                </a:lnTo>
                <a:lnTo>
                  <a:pt x="532" y="322"/>
                </a:lnTo>
                <a:lnTo>
                  <a:pt x="532" y="323"/>
                </a:lnTo>
                <a:lnTo>
                  <a:pt x="532" y="324"/>
                </a:lnTo>
                <a:lnTo>
                  <a:pt x="531" y="325"/>
                </a:lnTo>
                <a:lnTo>
                  <a:pt x="531" y="326"/>
                </a:lnTo>
                <a:lnTo>
                  <a:pt x="530" y="326"/>
                </a:lnTo>
                <a:lnTo>
                  <a:pt x="529" y="327"/>
                </a:lnTo>
                <a:lnTo>
                  <a:pt x="528" y="327"/>
                </a:lnTo>
                <a:lnTo>
                  <a:pt x="527" y="328"/>
                </a:lnTo>
                <a:lnTo>
                  <a:pt x="525" y="329"/>
                </a:lnTo>
                <a:lnTo>
                  <a:pt x="523" y="330"/>
                </a:lnTo>
                <a:lnTo>
                  <a:pt x="521" y="330"/>
                </a:lnTo>
                <a:lnTo>
                  <a:pt x="520" y="330"/>
                </a:lnTo>
                <a:lnTo>
                  <a:pt x="518" y="330"/>
                </a:lnTo>
                <a:lnTo>
                  <a:pt x="517" y="330"/>
                </a:lnTo>
                <a:lnTo>
                  <a:pt x="516" y="330"/>
                </a:lnTo>
                <a:lnTo>
                  <a:pt x="515" y="330"/>
                </a:lnTo>
                <a:lnTo>
                  <a:pt x="513" y="329"/>
                </a:lnTo>
                <a:lnTo>
                  <a:pt x="511" y="328"/>
                </a:lnTo>
                <a:lnTo>
                  <a:pt x="509" y="328"/>
                </a:lnTo>
                <a:lnTo>
                  <a:pt x="507" y="328"/>
                </a:lnTo>
                <a:lnTo>
                  <a:pt x="506" y="328"/>
                </a:lnTo>
                <a:lnTo>
                  <a:pt x="505" y="328"/>
                </a:lnTo>
                <a:lnTo>
                  <a:pt x="502" y="329"/>
                </a:lnTo>
                <a:lnTo>
                  <a:pt x="498" y="330"/>
                </a:lnTo>
                <a:lnTo>
                  <a:pt x="497" y="331"/>
                </a:lnTo>
                <a:lnTo>
                  <a:pt x="496" y="331"/>
                </a:lnTo>
                <a:lnTo>
                  <a:pt x="495" y="331"/>
                </a:lnTo>
                <a:lnTo>
                  <a:pt x="494" y="331"/>
                </a:lnTo>
                <a:lnTo>
                  <a:pt x="493" y="331"/>
                </a:lnTo>
                <a:lnTo>
                  <a:pt x="491" y="330"/>
                </a:lnTo>
                <a:lnTo>
                  <a:pt x="490" y="330"/>
                </a:lnTo>
                <a:lnTo>
                  <a:pt x="488" y="329"/>
                </a:lnTo>
                <a:lnTo>
                  <a:pt x="487" y="328"/>
                </a:lnTo>
                <a:lnTo>
                  <a:pt x="485" y="327"/>
                </a:lnTo>
                <a:lnTo>
                  <a:pt x="484" y="326"/>
                </a:lnTo>
                <a:lnTo>
                  <a:pt x="483" y="325"/>
                </a:lnTo>
                <a:lnTo>
                  <a:pt x="482" y="324"/>
                </a:lnTo>
                <a:lnTo>
                  <a:pt x="480" y="321"/>
                </a:lnTo>
                <a:lnTo>
                  <a:pt x="478" y="318"/>
                </a:lnTo>
                <a:lnTo>
                  <a:pt x="477" y="317"/>
                </a:lnTo>
                <a:lnTo>
                  <a:pt x="477" y="317"/>
                </a:lnTo>
                <a:lnTo>
                  <a:pt x="476" y="316"/>
                </a:lnTo>
                <a:lnTo>
                  <a:pt x="475" y="316"/>
                </a:lnTo>
                <a:lnTo>
                  <a:pt x="474" y="315"/>
                </a:lnTo>
                <a:lnTo>
                  <a:pt x="473" y="315"/>
                </a:lnTo>
                <a:lnTo>
                  <a:pt x="473" y="316"/>
                </a:lnTo>
                <a:lnTo>
                  <a:pt x="472" y="316"/>
                </a:lnTo>
                <a:lnTo>
                  <a:pt x="472" y="316"/>
                </a:lnTo>
                <a:lnTo>
                  <a:pt x="471" y="317"/>
                </a:lnTo>
                <a:lnTo>
                  <a:pt x="470" y="318"/>
                </a:lnTo>
                <a:lnTo>
                  <a:pt x="469" y="319"/>
                </a:lnTo>
                <a:lnTo>
                  <a:pt x="466" y="321"/>
                </a:lnTo>
                <a:lnTo>
                  <a:pt x="463" y="324"/>
                </a:lnTo>
                <a:lnTo>
                  <a:pt x="460" y="327"/>
                </a:lnTo>
                <a:lnTo>
                  <a:pt x="459" y="328"/>
                </a:lnTo>
                <a:lnTo>
                  <a:pt x="458" y="329"/>
                </a:lnTo>
                <a:lnTo>
                  <a:pt x="457" y="330"/>
                </a:lnTo>
                <a:lnTo>
                  <a:pt x="457" y="331"/>
                </a:lnTo>
                <a:lnTo>
                  <a:pt x="456" y="332"/>
                </a:lnTo>
                <a:lnTo>
                  <a:pt x="456" y="333"/>
                </a:lnTo>
                <a:lnTo>
                  <a:pt x="456" y="334"/>
                </a:lnTo>
                <a:lnTo>
                  <a:pt x="456" y="335"/>
                </a:lnTo>
                <a:lnTo>
                  <a:pt x="456" y="337"/>
                </a:lnTo>
                <a:lnTo>
                  <a:pt x="457" y="341"/>
                </a:lnTo>
                <a:lnTo>
                  <a:pt x="457" y="342"/>
                </a:lnTo>
                <a:lnTo>
                  <a:pt x="457" y="343"/>
                </a:lnTo>
                <a:lnTo>
                  <a:pt x="457" y="344"/>
                </a:lnTo>
                <a:lnTo>
                  <a:pt x="456" y="345"/>
                </a:lnTo>
                <a:lnTo>
                  <a:pt x="456" y="347"/>
                </a:lnTo>
                <a:lnTo>
                  <a:pt x="455" y="348"/>
                </a:lnTo>
                <a:lnTo>
                  <a:pt x="454" y="348"/>
                </a:lnTo>
                <a:lnTo>
                  <a:pt x="454" y="349"/>
                </a:lnTo>
                <a:lnTo>
                  <a:pt x="451" y="350"/>
                </a:lnTo>
                <a:lnTo>
                  <a:pt x="450" y="351"/>
                </a:lnTo>
                <a:lnTo>
                  <a:pt x="449" y="352"/>
                </a:lnTo>
                <a:lnTo>
                  <a:pt x="448" y="353"/>
                </a:lnTo>
                <a:lnTo>
                  <a:pt x="446" y="353"/>
                </a:lnTo>
                <a:lnTo>
                  <a:pt x="445" y="354"/>
                </a:lnTo>
                <a:lnTo>
                  <a:pt x="443" y="354"/>
                </a:lnTo>
                <a:lnTo>
                  <a:pt x="441" y="354"/>
                </a:lnTo>
                <a:lnTo>
                  <a:pt x="440" y="354"/>
                </a:lnTo>
                <a:lnTo>
                  <a:pt x="439" y="354"/>
                </a:lnTo>
                <a:lnTo>
                  <a:pt x="438" y="354"/>
                </a:lnTo>
                <a:lnTo>
                  <a:pt x="437" y="354"/>
                </a:lnTo>
                <a:lnTo>
                  <a:pt x="437" y="353"/>
                </a:lnTo>
                <a:lnTo>
                  <a:pt x="436" y="353"/>
                </a:lnTo>
                <a:lnTo>
                  <a:pt x="436" y="352"/>
                </a:lnTo>
                <a:lnTo>
                  <a:pt x="435" y="352"/>
                </a:lnTo>
                <a:lnTo>
                  <a:pt x="434" y="351"/>
                </a:lnTo>
                <a:lnTo>
                  <a:pt x="433" y="350"/>
                </a:lnTo>
                <a:lnTo>
                  <a:pt x="433" y="349"/>
                </a:lnTo>
                <a:lnTo>
                  <a:pt x="433" y="348"/>
                </a:lnTo>
                <a:lnTo>
                  <a:pt x="433" y="347"/>
                </a:lnTo>
                <a:lnTo>
                  <a:pt x="432" y="345"/>
                </a:lnTo>
                <a:lnTo>
                  <a:pt x="431" y="344"/>
                </a:lnTo>
                <a:lnTo>
                  <a:pt x="431" y="343"/>
                </a:lnTo>
                <a:lnTo>
                  <a:pt x="430" y="342"/>
                </a:lnTo>
                <a:lnTo>
                  <a:pt x="430" y="342"/>
                </a:lnTo>
                <a:lnTo>
                  <a:pt x="429" y="342"/>
                </a:lnTo>
                <a:lnTo>
                  <a:pt x="429" y="341"/>
                </a:lnTo>
                <a:lnTo>
                  <a:pt x="428" y="341"/>
                </a:lnTo>
                <a:lnTo>
                  <a:pt x="425" y="342"/>
                </a:lnTo>
                <a:lnTo>
                  <a:pt x="424" y="342"/>
                </a:lnTo>
                <a:lnTo>
                  <a:pt x="423" y="342"/>
                </a:lnTo>
                <a:lnTo>
                  <a:pt x="422" y="341"/>
                </a:lnTo>
                <a:lnTo>
                  <a:pt x="420" y="340"/>
                </a:lnTo>
                <a:lnTo>
                  <a:pt x="417" y="339"/>
                </a:lnTo>
                <a:lnTo>
                  <a:pt x="415" y="338"/>
                </a:lnTo>
                <a:lnTo>
                  <a:pt x="412" y="337"/>
                </a:lnTo>
                <a:lnTo>
                  <a:pt x="411" y="336"/>
                </a:lnTo>
                <a:lnTo>
                  <a:pt x="410" y="336"/>
                </a:lnTo>
                <a:lnTo>
                  <a:pt x="409" y="335"/>
                </a:lnTo>
                <a:lnTo>
                  <a:pt x="406" y="335"/>
                </a:lnTo>
                <a:lnTo>
                  <a:pt x="405" y="334"/>
                </a:lnTo>
                <a:lnTo>
                  <a:pt x="403" y="334"/>
                </a:lnTo>
                <a:lnTo>
                  <a:pt x="401" y="333"/>
                </a:lnTo>
                <a:lnTo>
                  <a:pt x="399" y="332"/>
                </a:lnTo>
                <a:lnTo>
                  <a:pt x="395" y="331"/>
                </a:lnTo>
                <a:lnTo>
                  <a:pt x="394" y="330"/>
                </a:lnTo>
                <a:lnTo>
                  <a:pt x="392" y="330"/>
                </a:lnTo>
                <a:lnTo>
                  <a:pt x="390" y="329"/>
                </a:lnTo>
                <a:lnTo>
                  <a:pt x="389" y="329"/>
                </a:lnTo>
                <a:lnTo>
                  <a:pt x="388" y="329"/>
                </a:lnTo>
                <a:lnTo>
                  <a:pt x="387" y="329"/>
                </a:lnTo>
                <a:lnTo>
                  <a:pt x="386" y="329"/>
                </a:lnTo>
                <a:lnTo>
                  <a:pt x="385" y="329"/>
                </a:lnTo>
                <a:lnTo>
                  <a:pt x="384" y="329"/>
                </a:lnTo>
                <a:lnTo>
                  <a:pt x="383" y="329"/>
                </a:lnTo>
                <a:lnTo>
                  <a:pt x="382" y="330"/>
                </a:lnTo>
                <a:lnTo>
                  <a:pt x="381" y="330"/>
                </a:lnTo>
                <a:lnTo>
                  <a:pt x="380" y="331"/>
                </a:lnTo>
                <a:lnTo>
                  <a:pt x="379" y="332"/>
                </a:lnTo>
                <a:lnTo>
                  <a:pt x="378" y="333"/>
                </a:lnTo>
                <a:lnTo>
                  <a:pt x="375" y="336"/>
                </a:lnTo>
                <a:lnTo>
                  <a:pt x="373" y="339"/>
                </a:lnTo>
                <a:lnTo>
                  <a:pt x="371" y="341"/>
                </a:lnTo>
                <a:lnTo>
                  <a:pt x="370" y="342"/>
                </a:lnTo>
                <a:lnTo>
                  <a:pt x="369" y="343"/>
                </a:lnTo>
                <a:lnTo>
                  <a:pt x="369" y="343"/>
                </a:lnTo>
                <a:lnTo>
                  <a:pt x="368" y="343"/>
                </a:lnTo>
                <a:lnTo>
                  <a:pt x="366" y="344"/>
                </a:lnTo>
                <a:lnTo>
                  <a:pt x="365" y="344"/>
                </a:lnTo>
                <a:lnTo>
                  <a:pt x="364" y="344"/>
                </a:lnTo>
                <a:lnTo>
                  <a:pt x="363" y="344"/>
                </a:lnTo>
                <a:lnTo>
                  <a:pt x="362" y="344"/>
                </a:lnTo>
                <a:lnTo>
                  <a:pt x="360" y="343"/>
                </a:lnTo>
                <a:lnTo>
                  <a:pt x="359" y="343"/>
                </a:lnTo>
                <a:lnTo>
                  <a:pt x="356" y="342"/>
                </a:lnTo>
                <a:lnTo>
                  <a:pt x="354" y="341"/>
                </a:lnTo>
                <a:lnTo>
                  <a:pt x="352" y="340"/>
                </a:lnTo>
                <a:lnTo>
                  <a:pt x="350" y="339"/>
                </a:lnTo>
                <a:lnTo>
                  <a:pt x="348" y="338"/>
                </a:lnTo>
                <a:lnTo>
                  <a:pt x="342" y="335"/>
                </a:lnTo>
                <a:lnTo>
                  <a:pt x="340" y="334"/>
                </a:lnTo>
                <a:lnTo>
                  <a:pt x="337" y="332"/>
                </a:lnTo>
                <a:lnTo>
                  <a:pt x="335" y="331"/>
                </a:lnTo>
                <a:lnTo>
                  <a:pt x="334" y="330"/>
                </a:lnTo>
                <a:lnTo>
                  <a:pt x="333" y="329"/>
                </a:lnTo>
                <a:lnTo>
                  <a:pt x="333" y="328"/>
                </a:lnTo>
                <a:lnTo>
                  <a:pt x="331" y="327"/>
                </a:lnTo>
                <a:lnTo>
                  <a:pt x="330" y="327"/>
                </a:lnTo>
                <a:lnTo>
                  <a:pt x="324" y="324"/>
                </a:lnTo>
                <a:lnTo>
                  <a:pt x="321" y="323"/>
                </a:lnTo>
                <a:lnTo>
                  <a:pt x="319" y="322"/>
                </a:lnTo>
                <a:lnTo>
                  <a:pt x="318" y="321"/>
                </a:lnTo>
                <a:lnTo>
                  <a:pt x="317" y="320"/>
                </a:lnTo>
                <a:lnTo>
                  <a:pt x="316" y="320"/>
                </a:lnTo>
                <a:lnTo>
                  <a:pt x="315" y="318"/>
                </a:lnTo>
                <a:lnTo>
                  <a:pt x="314" y="318"/>
                </a:lnTo>
                <a:lnTo>
                  <a:pt x="313" y="317"/>
                </a:lnTo>
                <a:lnTo>
                  <a:pt x="312" y="315"/>
                </a:lnTo>
                <a:lnTo>
                  <a:pt x="310" y="311"/>
                </a:lnTo>
                <a:lnTo>
                  <a:pt x="309" y="310"/>
                </a:lnTo>
                <a:lnTo>
                  <a:pt x="308" y="308"/>
                </a:lnTo>
                <a:lnTo>
                  <a:pt x="307" y="307"/>
                </a:lnTo>
                <a:lnTo>
                  <a:pt x="306" y="306"/>
                </a:lnTo>
                <a:lnTo>
                  <a:pt x="305" y="305"/>
                </a:lnTo>
                <a:lnTo>
                  <a:pt x="302" y="303"/>
                </a:lnTo>
                <a:lnTo>
                  <a:pt x="300" y="301"/>
                </a:lnTo>
                <a:lnTo>
                  <a:pt x="298" y="300"/>
                </a:lnTo>
                <a:lnTo>
                  <a:pt x="297" y="299"/>
                </a:lnTo>
                <a:lnTo>
                  <a:pt x="296" y="299"/>
                </a:lnTo>
                <a:lnTo>
                  <a:pt x="293" y="298"/>
                </a:lnTo>
                <a:lnTo>
                  <a:pt x="292" y="297"/>
                </a:lnTo>
                <a:lnTo>
                  <a:pt x="290" y="297"/>
                </a:lnTo>
                <a:lnTo>
                  <a:pt x="289" y="296"/>
                </a:lnTo>
                <a:lnTo>
                  <a:pt x="289" y="295"/>
                </a:lnTo>
                <a:lnTo>
                  <a:pt x="288" y="295"/>
                </a:lnTo>
                <a:lnTo>
                  <a:pt x="285" y="292"/>
                </a:lnTo>
                <a:lnTo>
                  <a:pt x="279" y="285"/>
                </a:lnTo>
                <a:lnTo>
                  <a:pt x="275" y="281"/>
                </a:lnTo>
                <a:lnTo>
                  <a:pt x="274" y="279"/>
                </a:lnTo>
                <a:lnTo>
                  <a:pt x="273" y="278"/>
                </a:lnTo>
                <a:lnTo>
                  <a:pt x="272" y="278"/>
                </a:lnTo>
                <a:lnTo>
                  <a:pt x="271" y="277"/>
                </a:lnTo>
                <a:lnTo>
                  <a:pt x="270" y="277"/>
                </a:lnTo>
                <a:lnTo>
                  <a:pt x="269" y="277"/>
                </a:lnTo>
                <a:lnTo>
                  <a:pt x="265" y="276"/>
                </a:lnTo>
                <a:lnTo>
                  <a:pt x="264" y="276"/>
                </a:lnTo>
                <a:lnTo>
                  <a:pt x="263" y="276"/>
                </a:lnTo>
                <a:lnTo>
                  <a:pt x="262" y="276"/>
                </a:lnTo>
                <a:lnTo>
                  <a:pt x="261" y="276"/>
                </a:lnTo>
                <a:lnTo>
                  <a:pt x="260" y="277"/>
                </a:lnTo>
                <a:lnTo>
                  <a:pt x="259" y="278"/>
                </a:lnTo>
                <a:lnTo>
                  <a:pt x="257" y="279"/>
                </a:lnTo>
                <a:lnTo>
                  <a:pt x="257" y="279"/>
                </a:lnTo>
                <a:lnTo>
                  <a:pt x="256" y="279"/>
                </a:lnTo>
                <a:lnTo>
                  <a:pt x="255" y="280"/>
                </a:lnTo>
                <a:lnTo>
                  <a:pt x="255" y="280"/>
                </a:lnTo>
                <a:lnTo>
                  <a:pt x="254" y="280"/>
                </a:lnTo>
                <a:lnTo>
                  <a:pt x="253" y="279"/>
                </a:lnTo>
                <a:lnTo>
                  <a:pt x="252" y="279"/>
                </a:lnTo>
                <a:lnTo>
                  <a:pt x="251" y="278"/>
                </a:lnTo>
                <a:lnTo>
                  <a:pt x="251" y="278"/>
                </a:lnTo>
                <a:lnTo>
                  <a:pt x="250" y="276"/>
                </a:lnTo>
                <a:lnTo>
                  <a:pt x="249" y="275"/>
                </a:lnTo>
                <a:lnTo>
                  <a:pt x="248" y="274"/>
                </a:lnTo>
                <a:lnTo>
                  <a:pt x="245" y="272"/>
                </a:lnTo>
                <a:lnTo>
                  <a:pt x="243" y="271"/>
                </a:lnTo>
                <a:lnTo>
                  <a:pt x="242" y="270"/>
                </a:lnTo>
                <a:lnTo>
                  <a:pt x="239" y="267"/>
                </a:lnTo>
                <a:lnTo>
                  <a:pt x="239" y="267"/>
                </a:lnTo>
                <a:lnTo>
                  <a:pt x="238" y="266"/>
                </a:lnTo>
                <a:lnTo>
                  <a:pt x="237" y="266"/>
                </a:lnTo>
                <a:lnTo>
                  <a:pt x="236" y="265"/>
                </a:lnTo>
                <a:lnTo>
                  <a:pt x="236" y="265"/>
                </a:lnTo>
                <a:lnTo>
                  <a:pt x="235" y="265"/>
                </a:lnTo>
                <a:lnTo>
                  <a:pt x="235" y="266"/>
                </a:lnTo>
                <a:lnTo>
                  <a:pt x="235" y="268"/>
                </a:lnTo>
                <a:lnTo>
                  <a:pt x="234" y="270"/>
                </a:lnTo>
                <a:lnTo>
                  <a:pt x="234" y="271"/>
                </a:lnTo>
                <a:lnTo>
                  <a:pt x="233" y="274"/>
                </a:lnTo>
                <a:lnTo>
                  <a:pt x="232" y="276"/>
                </a:lnTo>
                <a:lnTo>
                  <a:pt x="231" y="278"/>
                </a:lnTo>
                <a:lnTo>
                  <a:pt x="231" y="282"/>
                </a:lnTo>
                <a:lnTo>
                  <a:pt x="231" y="283"/>
                </a:lnTo>
                <a:lnTo>
                  <a:pt x="230" y="284"/>
                </a:lnTo>
                <a:lnTo>
                  <a:pt x="230" y="285"/>
                </a:lnTo>
                <a:lnTo>
                  <a:pt x="229" y="286"/>
                </a:lnTo>
                <a:lnTo>
                  <a:pt x="228" y="287"/>
                </a:lnTo>
                <a:lnTo>
                  <a:pt x="228" y="288"/>
                </a:lnTo>
                <a:lnTo>
                  <a:pt x="227" y="288"/>
                </a:lnTo>
                <a:lnTo>
                  <a:pt x="225" y="289"/>
                </a:lnTo>
                <a:lnTo>
                  <a:pt x="220" y="292"/>
                </a:lnTo>
                <a:lnTo>
                  <a:pt x="217" y="293"/>
                </a:lnTo>
                <a:lnTo>
                  <a:pt x="216" y="294"/>
                </a:lnTo>
                <a:lnTo>
                  <a:pt x="214" y="295"/>
                </a:lnTo>
                <a:lnTo>
                  <a:pt x="213" y="296"/>
                </a:lnTo>
                <a:lnTo>
                  <a:pt x="212" y="297"/>
                </a:lnTo>
                <a:lnTo>
                  <a:pt x="212" y="297"/>
                </a:lnTo>
                <a:lnTo>
                  <a:pt x="211" y="298"/>
                </a:lnTo>
                <a:lnTo>
                  <a:pt x="211" y="299"/>
                </a:lnTo>
                <a:lnTo>
                  <a:pt x="211" y="299"/>
                </a:lnTo>
                <a:lnTo>
                  <a:pt x="210" y="301"/>
                </a:lnTo>
                <a:lnTo>
                  <a:pt x="210" y="304"/>
                </a:lnTo>
                <a:lnTo>
                  <a:pt x="209" y="305"/>
                </a:lnTo>
                <a:lnTo>
                  <a:pt x="209" y="306"/>
                </a:lnTo>
                <a:lnTo>
                  <a:pt x="208" y="307"/>
                </a:lnTo>
                <a:lnTo>
                  <a:pt x="208" y="308"/>
                </a:lnTo>
                <a:lnTo>
                  <a:pt x="207" y="308"/>
                </a:lnTo>
                <a:lnTo>
                  <a:pt x="206" y="309"/>
                </a:lnTo>
                <a:lnTo>
                  <a:pt x="205" y="310"/>
                </a:lnTo>
                <a:lnTo>
                  <a:pt x="204" y="311"/>
                </a:lnTo>
                <a:lnTo>
                  <a:pt x="203" y="312"/>
                </a:lnTo>
                <a:lnTo>
                  <a:pt x="202" y="312"/>
                </a:lnTo>
                <a:lnTo>
                  <a:pt x="201" y="313"/>
                </a:lnTo>
                <a:lnTo>
                  <a:pt x="200" y="313"/>
                </a:lnTo>
                <a:lnTo>
                  <a:pt x="199" y="313"/>
                </a:lnTo>
                <a:lnTo>
                  <a:pt x="198" y="313"/>
                </a:lnTo>
                <a:lnTo>
                  <a:pt x="197" y="313"/>
                </a:lnTo>
                <a:lnTo>
                  <a:pt x="197" y="313"/>
                </a:lnTo>
                <a:lnTo>
                  <a:pt x="195" y="313"/>
                </a:lnTo>
                <a:lnTo>
                  <a:pt x="193" y="312"/>
                </a:lnTo>
                <a:lnTo>
                  <a:pt x="188" y="311"/>
                </a:lnTo>
                <a:lnTo>
                  <a:pt x="185" y="310"/>
                </a:lnTo>
                <a:lnTo>
                  <a:pt x="182" y="309"/>
                </a:lnTo>
                <a:lnTo>
                  <a:pt x="179" y="309"/>
                </a:lnTo>
                <a:lnTo>
                  <a:pt x="177" y="309"/>
                </a:lnTo>
                <a:lnTo>
                  <a:pt x="176" y="309"/>
                </a:lnTo>
                <a:lnTo>
                  <a:pt x="174" y="309"/>
                </a:lnTo>
                <a:lnTo>
                  <a:pt x="173" y="309"/>
                </a:lnTo>
                <a:lnTo>
                  <a:pt x="172" y="309"/>
                </a:lnTo>
                <a:lnTo>
                  <a:pt x="171" y="310"/>
                </a:lnTo>
                <a:lnTo>
                  <a:pt x="170" y="310"/>
                </a:lnTo>
                <a:lnTo>
                  <a:pt x="170" y="311"/>
                </a:lnTo>
                <a:lnTo>
                  <a:pt x="169" y="313"/>
                </a:lnTo>
                <a:lnTo>
                  <a:pt x="169" y="314"/>
                </a:lnTo>
                <a:lnTo>
                  <a:pt x="168" y="315"/>
                </a:lnTo>
                <a:lnTo>
                  <a:pt x="168" y="321"/>
                </a:lnTo>
                <a:lnTo>
                  <a:pt x="167" y="323"/>
                </a:lnTo>
                <a:lnTo>
                  <a:pt x="167" y="325"/>
                </a:lnTo>
                <a:lnTo>
                  <a:pt x="167" y="326"/>
                </a:lnTo>
                <a:lnTo>
                  <a:pt x="166" y="327"/>
                </a:lnTo>
                <a:lnTo>
                  <a:pt x="165" y="328"/>
                </a:lnTo>
                <a:lnTo>
                  <a:pt x="165" y="329"/>
                </a:lnTo>
                <a:lnTo>
                  <a:pt x="164" y="330"/>
                </a:lnTo>
                <a:lnTo>
                  <a:pt x="163" y="330"/>
                </a:lnTo>
                <a:lnTo>
                  <a:pt x="160" y="333"/>
                </a:lnTo>
                <a:lnTo>
                  <a:pt x="159" y="333"/>
                </a:lnTo>
                <a:lnTo>
                  <a:pt x="158" y="334"/>
                </a:lnTo>
                <a:lnTo>
                  <a:pt x="157" y="335"/>
                </a:lnTo>
                <a:lnTo>
                  <a:pt x="157" y="336"/>
                </a:lnTo>
                <a:lnTo>
                  <a:pt x="154" y="339"/>
                </a:lnTo>
                <a:lnTo>
                  <a:pt x="153" y="341"/>
                </a:lnTo>
                <a:lnTo>
                  <a:pt x="152" y="342"/>
                </a:lnTo>
                <a:lnTo>
                  <a:pt x="151" y="343"/>
                </a:lnTo>
                <a:lnTo>
                  <a:pt x="149" y="345"/>
                </a:lnTo>
                <a:lnTo>
                  <a:pt x="144" y="348"/>
                </a:lnTo>
                <a:lnTo>
                  <a:pt x="141" y="351"/>
                </a:lnTo>
                <a:lnTo>
                  <a:pt x="140" y="352"/>
                </a:lnTo>
                <a:lnTo>
                  <a:pt x="139" y="352"/>
                </a:lnTo>
                <a:lnTo>
                  <a:pt x="139" y="353"/>
                </a:lnTo>
                <a:lnTo>
                  <a:pt x="137" y="353"/>
                </a:lnTo>
                <a:lnTo>
                  <a:pt x="128" y="353"/>
                </a:lnTo>
                <a:lnTo>
                  <a:pt x="127" y="354"/>
                </a:lnTo>
                <a:lnTo>
                  <a:pt x="124" y="354"/>
                </a:lnTo>
                <a:lnTo>
                  <a:pt x="123" y="354"/>
                </a:lnTo>
                <a:lnTo>
                  <a:pt x="120" y="354"/>
                </a:lnTo>
                <a:lnTo>
                  <a:pt x="118" y="354"/>
                </a:lnTo>
                <a:lnTo>
                  <a:pt x="117" y="355"/>
                </a:lnTo>
                <a:lnTo>
                  <a:pt x="112" y="356"/>
                </a:lnTo>
                <a:lnTo>
                  <a:pt x="111" y="357"/>
                </a:lnTo>
                <a:lnTo>
                  <a:pt x="109" y="357"/>
                </a:lnTo>
                <a:lnTo>
                  <a:pt x="108" y="358"/>
                </a:lnTo>
                <a:lnTo>
                  <a:pt x="107" y="358"/>
                </a:lnTo>
                <a:lnTo>
                  <a:pt x="107" y="358"/>
                </a:lnTo>
                <a:lnTo>
                  <a:pt x="106" y="358"/>
                </a:lnTo>
                <a:lnTo>
                  <a:pt x="105" y="358"/>
                </a:lnTo>
                <a:lnTo>
                  <a:pt x="104" y="358"/>
                </a:lnTo>
                <a:lnTo>
                  <a:pt x="103" y="357"/>
                </a:lnTo>
                <a:lnTo>
                  <a:pt x="102" y="357"/>
                </a:lnTo>
                <a:lnTo>
                  <a:pt x="101" y="356"/>
                </a:lnTo>
                <a:lnTo>
                  <a:pt x="100" y="356"/>
                </a:lnTo>
                <a:lnTo>
                  <a:pt x="99" y="356"/>
                </a:lnTo>
                <a:lnTo>
                  <a:pt x="99" y="355"/>
                </a:lnTo>
                <a:lnTo>
                  <a:pt x="98" y="354"/>
                </a:lnTo>
                <a:lnTo>
                  <a:pt x="98" y="353"/>
                </a:lnTo>
                <a:lnTo>
                  <a:pt x="97" y="352"/>
                </a:lnTo>
                <a:lnTo>
                  <a:pt x="97" y="351"/>
                </a:lnTo>
                <a:lnTo>
                  <a:pt x="96" y="349"/>
                </a:lnTo>
                <a:lnTo>
                  <a:pt x="96" y="347"/>
                </a:lnTo>
                <a:lnTo>
                  <a:pt x="95" y="343"/>
                </a:lnTo>
                <a:lnTo>
                  <a:pt x="95" y="342"/>
                </a:lnTo>
                <a:lnTo>
                  <a:pt x="94" y="341"/>
                </a:lnTo>
                <a:lnTo>
                  <a:pt x="94" y="340"/>
                </a:lnTo>
                <a:lnTo>
                  <a:pt x="93" y="339"/>
                </a:lnTo>
                <a:lnTo>
                  <a:pt x="93" y="339"/>
                </a:lnTo>
                <a:lnTo>
                  <a:pt x="92" y="338"/>
                </a:lnTo>
                <a:lnTo>
                  <a:pt x="91" y="338"/>
                </a:lnTo>
                <a:lnTo>
                  <a:pt x="91" y="338"/>
                </a:lnTo>
                <a:lnTo>
                  <a:pt x="90" y="338"/>
                </a:lnTo>
                <a:lnTo>
                  <a:pt x="89" y="338"/>
                </a:lnTo>
                <a:lnTo>
                  <a:pt x="88" y="339"/>
                </a:lnTo>
                <a:lnTo>
                  <a:pt x="86" y="339"/>
                </a:lnTo>
                <a:lnTo>
                  <a:pt x="85" y="340"/>
                </a:lnTo>
                <a:lnTo>
                  <a:pt x="83" y="341"/>
                </a:lnTo>
                <a:lnTo>
                  <a:pt x="82" y="341"/>
                </a:lnTo>
                <a:lnTo>
                  <a:pt x="81" y="341"/>
                </a:lnTo>
                <a:lnTo>
                  <a:pt x="80" y="341"/>
                </a:lnTo>
                <a:lnTo>
                  <a:pt x="79" y="341"/>
                </a:lnTo>
                <a:lnTo>
                  <a:pt x="79" y="341"/>
                </a:lnTo>
                <a:lnTo>
                  <a:pt x="77" y="341"/>
                </a:lnTo>
                <a:lnTo>
                  <a:pt x="76" y="341"/>
                </a:lnTo>
                <a:lnTo>
                  <a:pt x="73" y="339"/>
                </a:lnTo>
                <a:lnTo>
                  <a:pt x="72" y="339"/>
                </a:lnTo>
                <a:lnTo>
                  <a:pt x="70" y="338"/>
                </a:lnTo>
                <a:lnTo>
                  <a:pt x="69" y="338"/>
                </a:lnTo>
                <a:lnTo>
                  <a:pt x="68" y="339"/>
                </a:lnTo>
                <a:lnTo>
                  <a:pt x="67" y="339"/>
                </a:lnTo>
                <a:lnTo>
                  <a:pt x="66" y="340"/>
                </a:lnTo>
                <a:lnTo>
                  <a:pt x="63" y="341"/>
                </a:lnTo>
                <a:lnTo>
                  <a:pt x="62" y="341"/>
                </a:lnTo>
                <a:lnTo>
                  <a:pt x="61" y="342"/>
                </a:lnTo>
                <a:lnTo>
                  <a:pt x="61" y="342"/>
                </a:lnTo>
                <a:lnTo>
                  <a:pt x="60" y="342"/>
                </a:lnTo>
                <a:lnTo>
                  <a:pt x="59" y="342"/>
                </a:lnTo>
                <a:lnTo>
                  <a:pt x="59" y="341"/>
                </a:lnTo>
                <a:lnTo>
                  <a:pt x="58" y="341"/>
                </a:lnTo>
                <a:lnTo>
                  <a:pt x="57" y="340"/>
                </a:lnTo>
                <a:lnTo>
                  <a:pt x="57" y="340"/>
                </a:lnTo>
                <a:lnTo>
                  <a:pt x="56" y="339"/>
                </a:lnTo>
                <a:lnTo>
                  <a:pt x="56" y="339"/>
                </a:lnTo>
                <a:lnTo>
                  <a:pt x="56" y="339"/>
                </a:lnTo>
                <a:lnTo>
                  <a:pt x="56" y="338"/>
                </a:lnTo>
                <a:lnTo>
                  <a:pt x="56" y="338"/>
                </a:lnTo>
                <a:lnTo>
                  <a:pt x="55" y="336"/>
                </a:lnTo>
                <a:lnTo>
                  <a:pt x="54" y="334"/>
                </a:lnTo>
                <a:lnTo>
                  <a:pt x="53" y="333"/>
                </a:lnTo>
                <a:lnTo>
                  <a:pt x="52" y="332"/>
                </a:lnTo>
                <a:lnTo>
                  <a:pt x="51" y="330"/>
                </a:lnTo>
                <a:lnTo>
                  <a:pt x="50" y="329"/>
                </a:lnTo>
                <a:lnTo>
                  <a:pt x="49" y="328"/>
                </a:lnTo>
                <a:lnTo>
                  <a:pt x="47" y="326"/>
                </a:lnTo>
                <a:lnTo>
                  <a:pt x="45" y="325"/>
                </a:lnTo>
                <a:lnTo>
                  <a:pt x="42" y="323"/>
                </a:lnTo>
                <a:lnTo>
                  <a:pt x="40" y="322"/>
                </a:lnTo>
                <a:lnTo>
                  <a:pt x="39" y="322"/>
                </a:lnTo>
                <a:lnTo>
                  <a:pt x="38" y="320"/>
                </a:lnTo>
                <a:lnTo>
                  <a:pt x="38" y="319"/>
                </a:lnTo>
                <a:lnTo>
                  <a:pt x="37" y="318"/>
                </a:lnTo>
                <a:lnTo>
                  <a:pt x="34" y="313"/>
                </a:lnTo>
                <a:lnTo>
                  <a:pt x="30" y="306"/>
                </a:lnTo>
                <a:lnTo>
                  <a:pt x="30" y="305"/>
                </a:lnTo>
                <a:lnTo>
                  <a:pt x="29" y="303"/>
                </a:lnTo>
                <a:lnTo>
                  <a:pt x="26" y="295"/>
                </a:lnTo>
                <a:lnTo>
                  <a:pt x="25" y="293"/>
                </a:lnTo>
                <a:lnTo>
                  <a:pt x="24" y="291"/>
                </a:lnTo>
                <a:lnTo>
                  <a:pt x="23" y="288"/>
                </a:lnTo>
                <a:lnTo>
                  <a:pt x="21" y="285"/>
                </a:lnTo>
                <a:lnTo>
                  <a:pt x="21" y="284"/>
                </a:lnTo>
                <a:lnTo>
                  <a:pt x="19" y="282"/>
                </a:lnTo>
                <a:lnTo>
                  <a:pt x="18" y="280"/>
                </a:lnTo>
                <a:lnTo>
                  <a:pt x="16" y="278"/>
                </a:lnTo>
                <a:lnTo>
                  <a:pt x="15" y="276"/>
                </a:lnTo>
                <a:lnTo>
                  <a:pt x="14" y="274"/>
                </a:lnTo>
                <a:lnTo>
                  <a:pt x="12" y="268"/>
                </a:lnTo>
                <a:lnTo>
                  <a:pt x="9" y="263"/>
                </a:lnTo>
                <a:lnTo>
                  <a:pt x="8" y="261"/>
                </a:lnTo>
                <a:lnTo>
                  <a:pt x="7" y="258"/>
                </a:lnTo>
                <a:lnTo>
                  <a:pt x="7" y="257"/>
                </a:lnTo>
                <a:lnTo>
                  <a:pt x="6" y="255"/>
                </a:lnTo>
                <a:lnTo>
                  <a:pt x="6" y="251"/>
                </a:lnTo>
                <a:lnTo>
                  <a:pt x="5" y="249"/>
                </a:lnTo>
                <a:lnTo>
                  <a:pt x="5" y="247"/>
                </a:lnTo>
                <a:lnTo>
                  <a:pt x="4" y="243"/>
                </a:lnTo>
                <a:lnTo>
                  <a:pt x="3" y="241"/>
                </a:lnTo>
                <a:lnTo>
                  <a:pt x="2" y="241"/>
                </a:lnTo>
                <a:lnTo>
                  <a:pt x="1" y="238"/>
                </a:lnTo>
                <a:lnTo>
                  <a:pt x="1" y="237"/>
                </a:lnTo>
                <a:lnTo>
                  <a:pt x="0" y="236"/>
                </a:lnTo>
                <a:lnTo>
                  <a:pt x="0" y="235"/>
                </a:lnTo>
                <a:lnTo>
                  <a:pt x="0" y="234"/>
                </a:lnTo>
                <a:lnTo>
                  <a:pt x="0" y="233"/>
                </a:lnTo>
                <a:lnTo>
                  <a:pt x="1" y="231"/>
                </a:lnTo>
                <a:lnTo>
                  <a:pt x="1" y="230"/>
                </a:lnTo>
                <a:lnTo>
                  <a:pt x="1" y="229"/>
                </a:lnTo>
                <a:lnTo>
                  <a:pt x="2" y="228"/>
                </a:lnTo>
                <a:lnTo>
                  <a:pt x="2" y="227"/>
                </a:lnTo>
                <a:lnTo>
                  <a:pt x="3" y="225"/>
                </a:lnTo>
                <a:lnTo>
                  <a:pt x="7" y="220"/>
                </a:lnTo>
                <a:lnTo>
                  <a:pt x="8" y="219"/>
                </a:lnTo>
                <a:lnTo>
                  <a:pt x="8" y="217"/>
                </a:lnTo>
                <a:lnTo>
                  <a:pt x="8" y="216"/>
                </a:lnTo>
                <a:lnTo>
                  <a:pt x="9" y="215"/>
                </a:lnTo>
                <a:lnTo>
                  <a:pt x="9" y="210"/>
                </a:lnTo>
                <a:lnTo>
                  <a:pt x="10" y="209"/>
                </a:lnTo>
                <a:lnTo>
                  <a:pt x="10" y="207"/>
                </a:lnTo>
                <a:lnTo>
                  <a:pt x="11" y="205"/>
                </a:lnTo>
                <a:lnTo>
                  <a:pt x="12" y="203"/>
                </a:lnTo>
                <a:lnTo>
                  <a:pt x="12" y="202"/>
                </a:lnTo>
                <a:lnTo>
                  <a:pt x="13" y="201"/>
                </a:lnTo>
                <a:lnTo>
                  <a:pt x="14" y="200"/>
                </a:lnTo>
                <a:lnTo>
                  <a:pt x="15" y="199"/>
                </a:lnTo>
                <a:lnTo>
                  <a:pt x="16" y="198"/>
                </a:lnTo>
                <a:lnTo>
                  <a:pt x="17" y="197"/>
                </a:lnTo>
                <a:lnTo>
                  <a:pt x="22" y="193"/>
                </a:lnTo>
                <a:lnTo>
                  <a:pt x="25" y="190"/>
                </a:lnTo>
                <a:lnTo>
                  <a:pt x="26" y="189"/>
                </a:lnTo>
                <a:lnTo>
                  <a:pt x="27" y="189"/>
                </a:lnTo>
                <a:lnTo>
                  <a:pt x="29" y="188"/>
                </a:lnTo>
                <a:lnTo>
                  <a:pt x="29" y="188"/>
                </a:lnTo>
                <a:lnTo>
                  <a:pt x="29" y="187"/>
                </a:lnTo>
                <a:lnTo>
                  <a:pt x="30" y="187"/>
                </a:lnTo>
                <a:lnTo>
                  <a:pt x="30" y="186"/>
                </a:lnTo>
                <a:lnTo>
                  <a:pt x="31" y="186"/>
                </a:lnTo>
                <a:lnTo>
                  <a:pt x="31" y="185"/>
                </a:lnTo>
                <a:lnTo>
                  <a:pt x="31" y="182"/>
                </a:lnTo>
                <a:lnTo>
                  <a:pt x="31" y="181"/>
                </a:lnTo>
                <a:lnTo>
                  <a:pt x="31" y="180"/>
                </a:lnTo>
                <a:lnTo>
                  <a:pt x="31" y="178"/>
                </a:lnTo>
                <a:lnTo>
                  <a:pt x="32" y="176"/>
                </a:lnTo>
                <a:lnTo>
                  <a:pt x="33" y="174"/>
                </a:lnTo>
                <a:lnTo>
                  <a:pt x="33" y="172"/>
                </a:lnTo>
                <a:lnTo>
                  <a:pt x="34" y="171"/>
                </a:lnTo>
                <a:lnTo>
                  <a:pt x="35" y="169"/>
                </a:lnTo>
                <a:lnTo>
                  <a:pt x="35" y="168"/>
                </a:lnTo>
                <a:lnTo>
                  <a:pt x="36" y="167"/>
                </a:lnTo>
                <a:lnTo>
                  <a:pt x="37" y="166"/>
                </a:lnTo>
                <a:lnTo>
                  <a:pt x="38" y="165"/>
                </a:lnTo>
                <a:lnTo>
                  <a:pt x="40" y="162"/>
                </a:lnTo>
                <a:lnTo>
                  <a:pt x="41" y="161"/>
                </a:lnTo>
                <a:lnTo>
                  <a:pt x="42" y="160"/>
                </a:lnTo>
                <a:lnTo>
                  <a:pt x="42" y="159"/>
                </a:lnTo>
                <a:lnTo>
                  <a:pt x="43" y="158"/>
                </a:lnTo>
                <a:lnTo>
                  <a:pt x="43" y="157"/>
                </a:lnTo>
                <a:lnTo>
                  <a:pt x="44" y="153"/>
                </a:lnTo>
                <a:lnTo>
                  <a:pt x="44" y="152"/>
                </a:lnTo>
                <a:lnTo>
                  <a:pt x="44" y="150"/>
                </a:lnTo>
                <a:lnTo>
                  <a:pt x="43" y="148"/>
                </a:lnTo>
                <a:lnTo>
                  <a:pt x="43" y="143"/>
                </a:lnTo>
                <a:lnTo>
                  <a:pt x="43" y="141"/>
                </a:lnTo>
                <a:lnTo>
                  <a:pt x="43" y="141"/>
                </a:lnTo>
                <a:lnTo>
                  <a:pt x="43" y="140"/>
                </a:lnTo>
                <a:lnTo>
                  <a:pt x="43" y="139"/>
                </a:lnTo>
                <a:lnTo>
                  <a:pt x="44" y="139"/>
                </a:lnTo>
                <a:lnTo>
                  <a:pt x="44" y="139"/>
                </a:lnTo>
                <a:lnTo>
                  <a:pt x="45" y="138"/>
                </a:lnTo>
                <a:lnTo>
                  <a:pt x="46" y="138"/>
                </a:lnTo>
                <a:lnTo>
                  <a:pt x="49" y="137"/>
                </a:lnTo>
                <a:lnTo>
                  <a:pt x="50" y="137"/>
                </a:lnTo>
                <a:lnTo>
                  <a:pt x="51" y="137"/>
                </a:lnTo>
                <a:lnTo>
                  <a:pt x="52" y="137"/>
                </a:lnTo>
                <a:lnTo>
                  <a:pt x="53" y="137"/>
                </a:lnTo>
                <a:lnTo>
                  <a:pt x="54" y="138"/>
                </a:lnTo>
                <a:lnTo>
                  <a:pt x="57" y="139"/>
                </a:lnTo>
                <a:lnTo>
                  <a:pt x="60" y="140"/>
                </a:lnTo>
                <a:lnTo>
                  <a:pt x="61" y="140"/>
                </a:lnTo>
                <a:lnTo>
                  <a:pt x="64" y="142"/>
                </a:lnTo>
                <a:lnTo>
                  <a:pt x="68" y="144"/>
                </a:lnTo>
                <a:lnTo>
                  <a:pt x="69" y="145"/>
                </a:lnTo>
                <a:lnTo>
                  <a:pt x="71" y="146"/>
                </a:lnTo>
                <a:lnTo>
                  <a:pt x="73" y="147"/>
                </a:lnTo>
                <a:lnTo>
                  <a:pt x="75" y="147"/>
                </a:lnTo>
                <a:lnTo>
                  <a:pt x="76" y="147"/>
                </a:lnTo>
                <a:lnTo>
                  <a:pt x="78" y="147"/>
                </a:lnTo>
                <a:lnTo>
                  <a:pt x="79" y="148"/>
                </a:lnTo>
                <a:lnTo>
                  <a:pt x="80" y="147"/>
                </a:lnTo>
                <a:lnTo>
                  <a:pt x="81" y="147"/>
                </a:lnTo>
                <a:lnTo>
                  <a:pt x="82" y="147"/>
                </a:lnTo>
                <a:lnTo>
                  <a:pt x="83" y="147"/>
                </a:lnTo>
                <a:lnTo>
                  <a:pt x="84" y="146"/>
                </a:lnTo>
                <a:lnTo>
                  <a:pt x="84" y="146"/>
                </a:lnTo>
                <a:lnTo>
                  <a:pt x="85" y="145"/>
                </a:lnTo>
                <a:lnTo>
                  <a:pt x="86" y="145"/>
                </a:lnTo>
                <a:lnTo>
                  <a:pt x="87" y="144"/>
                </a:lnTo>
                <a:lnTo>
                  <a:pt x="87" y="143"/>
                </a:lnTo>
                <a:lnTo>
                  <a:pt x="88" y="142"/>
                </a:lnTo>
                <a:lnTo>
                  <a:pt x="88" y="141"/>
                </a:lnTo>
                <a:lnTo>
                  <a:pt x="89" y="139"/>
                </a:lnTo>
                <a:lnTo>
                  <a:pt x="91" y="132"/>
                </a:lnTo>
                <a:lnTo>
                  <a:pt x="92" y="130"/>
                </a:lnTo>
                <a:lnTo>
                  <a:pt x="93" y="127"/>
                </a:lnTo>
                <a:lnTo>
                  <a:pt x="93" y="126"/>
                </a:lnTo>
                <a:lnTo>
                  <a:pt x="94" y="125"/>
                </a:lnTo>
                <a:lnTo>
                  <a:pt x="94" y="124"/>
                </a:lnTo>
                <a:lnTo>
                  <a:pt x="95" y="123"/>
                </a:lnTo>
                <a:lnTo>
                  <a:pt x="96" y="123"/>
                </a:lnTo>
                <a:lnTo>
                  <a:pt x="97" y="122"/>
                </a:lnTo>
                <a:lnTo>
                  <a:pt x="99" y="121"/>
                </a:lnTo>
                <a:lnTo>
                  <a:pt x="103" y="118"/>
                </a:lnTo>
                <a:lnTo>
                  <a:pt x="104" y="117"/>
                </a:lnTo>
                <a:lnTo>
                  <a:pt x="107" y="115"/>
                </a:lnTo>
                <a:lnTo>
                  <a:pt x="108" y="114"/>
                </a:lnTo>
                <a:lnTo>
                  <a:pt x="110" y="112"/>
                </a:lnTo>
                <a:lnTo>
                  <a:pt x="112" y="111"/>
                </a:lnTo>
                <a:lnTo>
                  <a:pt x="112" y="110"/>
                </a:lnTo>
                <a:lnTo>
                  <a:pt x="113" y="109"/>
                </a:lnTo>
                <a:lnTo>
                  <a:pt x="113" y="109"/>
                </a:lnTo>
                <a:lnTo>
                  <a:pt x="113" y="108"/>
                </a:lnTo>
                <a:lnTo>
                  <a:pt x="114" y="109"/>
                </a:lnTo>
                <a:lnTo>
                  <a:pt x="121" y="111"/>
                </a:lnTo>
                <a:lnTo>
                  <a:pt x="128" y="114"/>
                </a:lnTo>
                <a:lnTo>
                  <a:pt x="131" y="115"/>
                </a:lnTo>
                <a:lnTo>
                  <a:pt x="134" y="116"/>
                </a:lnTo>
                <a:lnTo>
                  <a:pt x="141" y="120"/>
                </a:lnTo>
                <a:lnTo>
                  <a:pt x="146" y="121"/>
                </a:lnTo>
                <a:lnTo>
                  <a:pt x="148" y="122"/>
                </a:lnTo>
                <a:lnTo>
                  <a:pt x="149" y="123"/>
                </a:lnTo>
                <a:lnTo>
                  <a:pt x="150" y="124"/>
                </a:lnTo>
                <a:lnTo>
                  <a:pt x="152" y="125"/>
                </a:lnTo>
                <a:lnTo>
                  <a:pt x="154" y="127"/>
                </a:lnTo>
                <a:lnTo>
                  <a:pt x="155" y="128"/>
                </a:lnTo>
                <a:lnTo>
                  <a:pt x="156" y="128"/>
                </a:lnTo>
                <a:lnTo>
                  <a:pt x="157" y="129"/>
                </a:lnTo>
                <a:lnTo>
                  <a:pt x="158" y="129"/>
                </a:lnTo>
                <a:lnTo>
                  <a:pt x="160" y="130"/>
                </a:lnTo>
                <a:lnTo>
                  <a:pt x="164" y="130"/>
                </a:lnTo>
                <a:lnTo>
                  <a:pt x="165" y="130"/>
                </a:lnTo>
                <a:lnTo>
                  <a:pt x="172" y="131"/>
                </a:lnTo>
                <a:lnTo>
                  <a:pt x="174" y="132"/>
                </a:lnTo>
                <a:lnTo>
                  <a:pt x="176" y="132"/>
                </a:lnTo>
                <a:lnTo>
                  <a:pt x="178" y="132"/>
                </a:lnTo>
                <a:lnTo>
                  <a:pt x="179" y="132"/>
                </a:lnTo>
                <a:lnTo>
                  <a:pt x="181" y="132"/>
                </a:lnTo>
                <a:lnTo>
                  <a:pt x="182" y="131"/>
                </a:lnTo>
                <a:lnTo>
                  <a:pt x="183" y="131"/>
                </a:lnTo>
                <a:lnTo>
                  <a:pt x="184" y="130"/>
                </a:lnTo>
                <a:lnTo>
                  <a:pt x="185" y="130"/>
                </a:lnTo>
                <a:lnTo>
                  <a:pt x="186" y="129"/>
                </a:lnTo>
                <a:lnTo>
                  <a:pt x="187" y="128"/>
                </a:lnTo>
                <a:lnTo>
                  <a:pt x="188" y="127"/>
                </a:lnTo>
                <a:lnTo>
                  <a:pt x="189" y="125"/>
                </a:lnTo>
                <a:lnTo>
                  <a:pt x="190" y="123"/>
                </a:lnTo>
                <a:lnTo>
                  <a:pt x="192" y="116"/>
                </a:lnTo>
                <a:lnTo>
                  <a:pt x="193" y="114"/>
                </a:lnTo>
                <a:lnTo>
                  <a:pt x="195" y="111"/>
                </a:lnTo>
                <a:lnTo>
                  <a:pt x="197" y="107"/>
                </a:lnTo>
                <a:lnTo>
                  <a:pt x="198" y="105"/>
                </a:lnTo>
                <a:lnTo>
                  <a:pt x="199" y="104"/>
                </a:lnTo>
                <a:lnTo>
                  <a:pt x="200" y="103"/>
                </a:lnTo>
                <a:lnTo>
                  <a:pt x="201" y="103"/>
                </a:lnTo>
                <a:lnTo>
                  <a:pt x="201" y="102"/>
                </a:lnTo>
                <a:lnTo>
                  <a:pt x="202" y="102"/>
                </a:lnTo>
                <a:lnTo>
                  <a:pt x="203" y="101"/>
                </a:lnTo>
                <a:lnTo>
                  <a:pt x="204" y="101"/>
                </a:lnTo>
                <a:lnTo>
                  <a:pt x="205" y="101"/>
                </a:lnTo>
                <a:lnTo>
                  <a:pt x="211" y="100"/>
                </a:lnTo>
                <a:lnTo>
                  <a:pt x="217" y="98"/>
                </a:lnTo>
                <a:lnTo>
                  <a:pt x="219" y="98"/>
                </a:lnTo>
                <a:lnTo>
                  <a:pt x="220" y="98"/>
                </a:lnTo>
                <a:lnTo>
                  <a:pt x="222" y="98"/>
                </a:lnTo>
                <a:lnTo>
                  <a:pt x="226" y="99"/>
                </a:lnTo>
                <a:lnTo>
                  <a:pt x="227" y="99"/>
                </a:lnTo>
                <a:lnTo>
                  <a:pt x="228" y="99"/>
                </a:lnTo>
                <a:lnTo>
                  <a:pt x="232" y="99"/>
                </a:lnTo>
                <a:lnTo>
                  <a:pt x="233" y="99"/>
                </a:lnTo>
                <a:lnTo>
                  <a:pt x="235" y="99"/>
                </a:lnTo>
                <a:lnTo>
                  <a:pt x="237" y="100"/>
                </a:lnTo>
                <a:lnTo>
                  <a:pt x="240" y="100"/>
                </a:lnTo>
                <a:lnTo>
                  <a:pt x="248" y="103"/>
                </a:lnTo>
                <a:lnTo>
                  <a:pt x="250" y="103"/>
                </a:lnTo>
                <a:lnTo>
                  <a:pt x="252" y="103"/>
                </a:lnTo>
                <a:lnTo>
                  <a:pt x="253" y="103"/>
                </a:lnTo>
                <a:lnTo>
                  <a:pt x="255" y="104"/>
                </a:lnTo>
                <a:lnTo>
                  <a:pt x="256" y="103"/>
                </a:lnTo>
                <a:lnTo>
                  <a:pt x="258" y="103"/>
                </a:lnTo>
                <a:lnTo>
                  <a:pt x="259" y="103"/>
                </a:lnTo>
                <a:lnTo>
                  <a:pt x="261" y="103"/>
                </a:lnTo>
                <a:lnTo>
                  <a:pt x="263" y="102"/>
                </a:lnTo>
                <a:lnTo>
                  <a:pt x="264" y="102"/>
                </a:lnTo>
                <a:lnTo>
                  <a:pt x="266" y="101"/>
                </a:lnTo>
                <a:lnTo>
                  <a:pt x="267" y="100"/>
                </a:lnTo>
                <a:lnTo>
                  <a:pt x="267" y="100"/>
                </a:lnTo>
                <a:lnTo>
                  <a:pt x="268" y="99"/>
                </a:lnTo>
                <a:lnTo>
                  <a:pt x="269" y="98"/>
                </a:lnTo>
                <a:lnTo>
                  <a:pt x="269" y="98"/>
                </a:lnTo>
                <a:lnTo>
                  <a:pt x="269" y="97"/>
                </a:lnTo>
                <a:lnTo>
                  <a:pt x="270" y="96"/>
                </a:lnTo>
                <a:lnTo>
                  <a:pt x="270" y="95"/>
                </a:lnTo>
                <a:lnTo>
                  <a:pt x="270" y="94"/>
                </a:lnTo>
                <a:lnTo>
                  <a:pt x="270" y="93"/>
                </a:lnTo>
                <a:lnTo>
                  <a:pt x="271" y="91"/>
                </a:lnTo>
                <a:lnTo>
                  <a:pt x="271" y="85"/>
                </a:lnTo>
                <a:lnTo>
                  <a:pt x="271" y="78"/>
                </a:lnTo>
                <a:lnTo>
                  <a:pt x="271" y="77"/>
                </a:lnTo>
                <a:lnTo>
                  <a:pt x="271" y="73"/>
                </a:lnTo>
                <a:lnTo>
                  <a:pt x="271" y="70"/>
                </a:lnTo>
                <a:lnTo>
                  <a:pt x="270" y="69"/>
                </a:lnTo>
                <a:lnTo>
                  <a:pt x="271" y="67"/>
                </a:lnTo>
                <a:lnTo>
                  <a:pt x="271" y="65"/>
                </a:lnTo>
                <a:lnTo>
                  <a:pt x="271" y="64"/>
                </a:lnTo>
                <a:lnTo>
                  <a:pt x="275" y="56"/>
                </a:lnTo>
                <a:lnTo>
                  <a:pt x="275" y="54"/>
                </a:lnTo>
                <a:lnTo>
                  <a:pt x="276" y="52"/>
                </a:lnTo>
                <a:lnTo>
                  <a:pt x="276" y="49"/>
                </a:lnTo>
                <a:lnTo>
                  <a:pt x="277" y="46"/>
                </a:lnTo>
                <a:lnTo>
                  <a:pt x="277" y="39"/>
                </a:lnTo>
                <a:lnTo>
                  <a:pt x="277" y="37"/>
                </a:lnTo>
                <a:lnTo>
                  <a:pt x="277" y="36"/>
                </a:lnTo>
                <a:lnTo>
                  <a:pt x="277" y="35"/>
                </a:lnTo>
                <a:lnTo>
                  <a:pt x="277" y="34"/>
                </a:lnTo>
                <a:lnTo>
                  <a:pt x="276" y="33"/>
                </a:lnTo>
                <a:lnTo>
                  <a:pt x="276" y="32"/>
                </a:lnTo>
                <a:lnTo>
                  <a:pt x="275" y="31"/>
                </a:lnTo>
                <a:lnTo>
                  <a:pt x="275" y="30"/>
                </a:lnTo>
                <a:lnTo>
                  <a:pt x="274" y="29"/>
                </a:lnTo>
                <a:lnTo>
                  <a:pt x="274" y="29"/>
                </a:lnTo>
                <a:lnTo>
                  <a:pt x="273" y="28"/>
                </a:lnTo>
                <a:lnTo>
                  <a:pt x="272" y="28"/>
                </a:lnTo>
                <a:lnTo>
                  <a:pt x="271" y="27"/>
                </a:lnTo>
                <a:lnTo>
                  <a:pt x="268" y="26"/>
                </a:lnTo>
                <a:lnTo>
                  <a:pt x="267" y="26"/>
                </a:lnTo>
                <a:lnTo>
                  <a:pt x="266" y="25"/>
                </a:lnTo>
                <a:lnTo>
                  <a:pt x="265" y="25"/>
                </a:lnTo>
                <a:lnTo>
                  <a:pt x="264" y="24"/>
                </a:lnTo>
                <a:lnTo>
                  <a:pt x="263" y="23"/>
                </a:lnTo>
                <a:lnTo>
                  <a:pt x="263" y="22"/>
                </a:lnTo>
                <a:lnTo>
                  <a:pt x="262" y="22"/>
                </a:lnTo>
                <a:lnTo>
                  <a:pt x="262" y="21"/>
                </a:lnTo>
                <a:lnTo>
                  <a:pt x="262" y="20"/>
                </a:lnTo>
                <a:lnTo>
                  <a:pt x="262" y="19"/>
                </a:lnTo>
                <a:lnTo>
                  <a:pt x="262" y="19"/>
                </a:lnTo>
                <a:lnTo>
                  <a:pt x="262" y="18"/>
                </a:lnTo>
                <a:lnTo>
                  <a:pt x="263" y="17"/>
                </a:lnTo>
                <a:lnTo>
                  <a:pt x="263" y="15"/>
                </a:lnTo>
                <a:lnTo>
                  <a:pt x="264" y="14"/>
                </a:lnTo>
                <a:lnTo>
                  <a:pt x="265" y="13"/>
                </a:lnTo>
                <a:lnTo>
                  <a:pt x="265" y="12"/>
                </a:lnTo>
                <a:lnTo>
                  <a:pt x="266" y="11"/>
                </a:lnTo>
                <a:lnTo>
                  <a:pt x="268" y="10"/>
                </a:lnTo>
                <a:lnTo>
                  <a:pt x="269" y="8"/>
                </a:lnTo>
                <a:lnTo>
                  <a:pt x="275" y="4"/>
                </a:lnTo>
                <a:lnTo>
                  <a:pt x="278" y="2"/>
                </a:lnTo>
                <a:lnTo>
                  <a:pt x="279" y="1"/>
                </a:lnTo>
                <a:lnTo>
                  <a:pt x="280" y="0"/>
                </a:lnTo>
                <a:lnTo>
                  <a:pt x="280" y="0"/>
                </a:lnTo>
                <a:close/>
              </a:path>
            </a:pathLst>
          </a:custGeom>
          <a:solidFill>
            <a:srgbClr val="296AA2"/>
          </a:solidFill>
          <a:ln w="26988">
            <a:solidFill>
              <a:srgbClr val="FFFFF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623" name="Freeform 275">
            <a:extLst>
              <a:ext uri="{FF2B5EF4-FFF2-40B4-BE49-F238E27FC236}">
                <a16:creationId xmlns:a16="http://schemas.microsoft.com/office/drawing/2014/main" id="{47E68DF3-FF6D-4550-882E-809BD7ACD99F}"/>
              </a:ext>
            </a:extLst>
          </p:cNvPr>
          <p:cNvSpPr>
            <a:spLocks/>
          </p:cNvSpPr>
          <p:nvPr/>
        </p:nvSpPr>
        <p:spPr bwMode="auto">
          <a:xfrm>
            <a:off x="8669720" y="1684990"/>
            <a:ext cx="629770" cy="488123"/>
          </a:xfrm>
          <a:custGeom>
            <a:avLst/>
            <a:gdLst>
              <a:gd name="T0" fmla="*/ 240 w 618"/>
              <a:gd name="T1" fmla="*/ 22 h 479"/>
              <a:gd name="T2" fmla="*/ 288 w 618"/>
              <a:gd name="T3" fmla="*/ 18 h 479"/>
              <a:gd name="T4" fmla="*/ 313 w 618"/>
              <a:gd name="T5" fmla="*/ 64 h 479"/>
              <a:gd name="T6" fmla="*/ 349 w 618"/>
              <a:gd name="T7" fmla="*/ 58 h 479"/>
              <a:gd name="T8" fmla="*/ 371 w 618"/>
              <a:gd name="T9" fmla="*/ 86 h 479"/>
              <a:gd name="T10" fmla="*/ 373 w 618"/>
              <a:gd name="T11" fmla="*/ 111 h 479"/>
              <a:gd name="T12" fmla="*/ 401 w 618"/>
              <a:gd name="T13" fmla="*/ 87 h 479"/>
              <a:gd name="T14" fmla="*/ 439 w 618"/>
              <a:gd name="T15" fmla="*/ 87 h 479"/>
              <a:gd name="T16" fmla="*/ 460 w 618"/>
              <a:gd name="T17" fmla="*/ 85 h 479"/>
              <a:gd name="T18" fmla="*/ 488 w 618"/>
              <a:gd name="T19" fmla="*/ 72 h 479"/>
              <a:gd name="T20" fmla="*/ 532 w 618"/>
              <a:gd name="T21" fmla="*/ 97 h 479"/>
              <a:gd name="T22" fmla="*/ 543 w 618"/>
              <a:gd name="T23" fmla="*/ 135 h 479"/>
              <a:gd name="T24" fmla="*/ 520 w 618"/>
              <a:gd name="T25" fmla="*/ 176 h 479"/>
              <a:gd name="T26" fmla="*/ 493 w 618"/>
              <a:gd name="T27" fmla="*/ 189 h 479"/>
              <a:gd name="T28" fmla="*/ 466 w 618"/>
              <a:gd name="T29" fmla="*/ 208 h 479"/>
              <a:gd name="T30" fmla="*/ 456 w 618"/>
              <a:gd name="T31" fmla="*/ 222 h 479"/>
              <a:gd name="T32" fmla="*/ 475 w 618"/>
              <a:gd name="T33" fmla="*/ 244 h 479"/>
              <a:gd name="T34" fmla="*/ 500 w 618"/>
              <a:gd name="T35" fmla="*/ 259 h 479"/>
              <a:gd name="T36" fmla="*/ 526 w 618"/>
              <a:gd name="T37" fmla="*/ 276 h 479"/>
              <a:gd name="T38" fmla="*/ 556 w 618"/>
              <a:gd name="T39" fmla="*/ 299 h 479"/>
              <a:gd name="T40" fmla="*/ 601 w 618"/>
              <a:gd name="T41" fmla="*/ 354 h 479"/>
              <a:gd name="T42" fmla="*/ 617 w 618"/>
              <a:gd name="T43" fmla="*/ 406 h 479"/>
              <a:gd name="T44" fmla="*/ 590 w 618"/>
              <a:gd name="T45" fmla="*/ 401 h 479"/>
              <a:gd name="T46" fmla="*/ 571 w 618"/>
              <a:gd name="T47" fmla="*/ 413 h 479"/>
              <a:gd name="T48" fmla="*/ 527 w 618"/>
              <a:gd name="T49" fmla="*/ 441 h 479"/>
              <a:gd name="T50" fmla="*/ 511 w 618"/>
              <a:gd name="T51" fmla="*/ 464 h 479"/>
              <a:gd name="T52" fmla="*/ 503 w 618"/>
              <a:gd name="T53" fmla="*/ 477 h 479"/>
              <a:gd name="T54" fmla="*/ 470 w 618"/>
              <a:gd name="T55" fmla="*/ 477 h 479"/>
              <a:gd name="T56" fmla="*/ 429 w 618"/>
              <a:gd name="T57" fmla="*/ 462 h 479"/>
              <a:gd name="T58" fmla="*/ 394 w 618"/>
              <a:gd name="T59" fmla="*/ 436 h 479"/>
              <a:gd name="T60" fmla="*/ 369 w 618"/>
              <a:gd name="T61" fmla="*/ 409 h 479"/>
              <a:gd name="T62" fmla="*/ 324 w 618"/>
              <a:gd name="T63" fmla="*/ 410 h 479"/>
              <a:gd name="T64" fmla="*/ 296 w 618"/>
              <a:gd name="T65" fmla="*/ 419 h 479"/>
              <a:gd name="T66" fmla="*/ 280 w 618"/>
              <a:gd name="T67" fmla="*/ 396 h 479"/>
              <a:gd name="T68" fmla="*/ 256 w 618"/>
              <a:gd name="T69" fmla="*/ 420 h 479"/>
              <a:gd name="T70" fmla="*/ 219 w 618"/>
              <a:gd name="T71" fmla="*/ 422 h 479"/>
              <a:gd name="T72" fmla="*/ 192 w 618"/>
              <a:gd name="T73" fmla="*/ 416 h 479"/>
              <a:gd name="T74" fmla="*/ 166 w 618"/>
              <a:gd name="T75" fmla="*/ 435 h 479"/>
              <a:gd name="T76" fmla="*/ 138 w 618"/>
              <a:gd name="T77" fmla="*/ 441 h 479"/>
              <a:gd name="T78" fmla="*/ 126 w 618"/>
              <a:gd name="T79" fmla="*/ 422 h 479"/>
              <a:gd name="T80" fmla="*/ 105 w 618"/>
              <a:gd name="T81" fmla="*/ 404 h 479"/>
              <a:gd name="T82" fmla="*/ 117 w 618"/>
              <a:gd name="T83" fmla="*/ 373 h 479"/>
              <a:gd name="T84" fmla="*/ 110 w 618"/>
              <a:gd name="T85" fmla="*/ 330 h 479"/>
              <a:gd name="T86" fmla="*/ 84 w 618"/>
              <a:gd name="T87" fmla="*/ 322 h 479"/>
              <a:gd name="T88" fmla="*/ 44 w 618"/>
              <a:gd name="T89" fmla="*/ 318 h 479"/>
              <a:gd name="T90" fmla="*/ 30 w 618"/>
              <a:gd name="T91" fmla="*/ 293 h 479"/>
              <a:gd name="T92" fmla="*/ 6 w 618"/>
              <a:gd name="T93" fmla="*/ 281 h 479"/>
              <a:gd name="T94" fmla="*/ 7 w 618"/>
              <a:gd name="T95" fmla="*/ 258 h 479"/>
              <a:gd name="T96" fmla="*/ 14 w 618"/>
              <a:gd name="T97" fmla="*/ 223 h 479"/>
              <a:gd name="T98" fmla="*/ 3 w 618"/>
              <a:gd name="T99" fmla="*/ 184 h 479"/>
              <a:gd name="T100" fmla="*/ 33 w 618"/>
              <a:gd name="T101" fmla="*/ 181 h 479"/>
              <a:gd name="T102" fmla="*/ 62 w 618"/>
              <a:gd name="T103" fmla="*/ 171 h 479"/>
              <a:gd name="T104" fmla="*/ 92 w 618"/>
              <a:gd name="T105" fmla="*/ 177 h 479"/>
              <a:gd name="T106" fmla="*/ 114 w 618"/>
              <a:gd name="T107" fmla="*/ 191 h 479"/>
              <a:gd name="T108" fmla="*/ 136 w 618"/>
              <a:gd name="T109" fmla="*/ 189 h 479"/>
              <a:gd name="T110" fmla="*/ 151 w 618"/>
              <a:gd name="T111" fmla="*/ 159 h 479"/>
              <a:gd name="T112" fmla="*/ 172 w 618"/>
              <a:gd name="T113" fmla="*/ 171 h 479"/>
              <a:gd name="T114" fmla="*/ 204 w 618"/>
              <a:gd name="T115" fmla="*/ 171 h 479"/>
              <a:gd name="T116" fmla="*/ 202 w 618"/>
              <a:gd name="T117" fmla="*/ 145 h 479"/>
              <a:gd name="T118" fmla="*/ 197 w 618"/>
              <a:gd name="T119" fmla="*/ 104 h 479"/>
              <a:gd name="T120" fmla="*/ 187 w 618"/>
              <a:gd name="T121" fmla="*/ 42 h 479"/>
              <a:gd name="T122" fmla="*/ 174 w 618"/>
              <a:gd name="T123" fmla="*/ 0 h 4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618" h="479">
                <a:moveTo>
                  <a:pt x="180" y="0"/>
                </a:moveTo>
                <a:lnTo>
                  <a:pt x="182" y="0"/>
                </a:lnTo>
                <a:lnTo>
                  <a:pt x="190" y="1"/>
                </a:lnTo>
                <a:lnTo>
                  <a:pt x="194" y="1"/>
                </a:lnTo>
                <a:lnTo>
                  <a:pt x="197" y="2"/>
                </a:lnTo>
                <a:lnTo>
                  <a:pt x="200" y="3"/>
                </a:lnTo>
                <a:lnTo>
                  <a:pt x="203" y="4"/>
                </a:lnTo>
                <a:lnTo>
                  <a:pt x="204" y="4"/>
                </a:lnTo>
                <a:lnTo>
                  <a:pt x="206" y="5"/>
                </a:lnTo>
                <a:lnTo>
                  <a:pt x="207" y="5"/>
                </a:lnTo>
                <a:lnTo>
                  <a:pt x="212" y="8"/>
                </a:lnTo>
                <a:lnTo>
                  <a:pt x="216" y="10"/>
                </a:lnTo>
                <a:lnTo>
                  <a:pt x="219" y="11"/>
                </a:lnTo>
                <a:lnTo>
                  <a:pt x="226" y="14"/>
                </a:lnTo>
                <a:lnTo>
                  <a:pt x="228" y="15"/>
                </a:lnTo>
                <a:lnTo>
                  <a:pt x="230" y="16"/>
                </a:lnTo>
                <a:lnTo>
                  <a:pt x="232" y="17"/>
                </a:lnTo>
                <a:lnTo>
                  <a:pt x="234" y="18"/>
                </a:lnTo>
                <a:lnTo>
                  <a:pt x="235" y="19"/>
                </a:lnTo>
                <a:lnTo>
                  <a:pt x="240" y="22"/>
                </a:lnTo>
                <a:lnTo>
                  <a:pt x="241" y="23"/>
                </a:lnTo>
                <a:lnTo>
                  <a:pt x="242" y="24"/>
                </a:lnTo>
                <a:lnTo>
                  <a:pt x="244" y="24"/>
                </a:lnTo>
                <a:lnTo>
                  <a:pt x="245" y="25"/>
                </a:lnTo>
                <a:lnTo>
                  <a:pt x="247" y="25"/>
                </a:lnTo>
                <a:lnTo>
                  <a:pt x="248" y="25"/>
                </a:lnTo>
                <a:lnTo>
                  <a:pt x="250" y="26"/>
                </a:lnTo>
                <a:lnTo>
                  <a:pt x="251" y="26"/>
                </a:lnTo>
                <a:lnTo>
                  <a:pt x="256" y="26"/>
                </a:lnTo>
                <a:lnTo>
                  <a:pt x="258" y="26"/>
                </a:lnTo>
                <a:lnTo>
                  <a:pt x="260" y="26"/>
                </a:lnTo>
                <a:lnTo>
                  <a:pt x="261" y="25"/>
                </a:lnTo>
                <a:lnTo>
                  <a:pt x="264" y="25"/>
                </a:lnTo>
                <a:lnTo>
                  <a:pt x="274" y="22"/>
                </a:lnTo>
                <a:lnTo>
                  <a:pt x="277" y="21"/>
                </a:lnTo>
                <a:lnTo>
                  <a:pt x="282" y="19"/>
                </a:lnTo>
                <a:lnTo>
                  <a:pt x="284" y="19"/>
                </a:lnTo>
                <a:lnTo>
                  <a:pt x="285" y="18"/>
                </a:lnTo>
                <a:lnTo>
                  <a:pt x="287" y="18"/>
                </a:lnTo>
                <a:lnTo>
                  <a:pt x="288" y="18"/>
                </a:lnTo>
                <a:lnTo>
                  <a:pt x="289" y="18"/>
                </a:lnTo>
                <a:lnTo>
                  <a:pt x="290" y="19"/>
                </a:lnTo>
                <a:lnTo>
                  <a:pt x="291" y="19"/>
                </a:lnTo>
                <a:lnTo>
                  <a:pt x="292" y="20"/>
                </a:lnTo>
                <a:lnTo>
                  <a:pt x="293" y="20"/>
                </a:lnTo>
                <a:lnTo>
                  <a:pt x="294" y="22"/>
                </a:lnTo>
                <a:lnTo>
                  <a:pt x="295" y="23"/>
                </a:lnTo>
                <a:lnTo>
                  <a:pt x="296" y="25"/>
                </a:lnTo>
                <a:lnTo>
                  <a:pt x="297" y="26"/>
                </a:lnTo>
                <a:lnTo>
                  <a:pt x="297" y="27"/>
                </a:lnTo>
                <a:lnTo>
                  <a:pt x="299" y="34"/>
                </a:lnTo>
                <a:lnTo>
                  <a:pt x="300" y="36"/>
                </a:lnTo>
                <a:lnTo>
                  <a:pt x="302" y="40"/>
                </a:lnTo>
                <a:lnTo>
                  <a:pt x="306" y="48"/>
                </a:lnTo>
                <a:lnTo>
                  <a:pt x="308" y="52"/>
                </a:lnTo>
                <a:lnTo>
                  <a:pt x="310" y="58"/>
                </a:lnTo>
                <a:lnTo>
                  <a:pt x="311" y="60"/>
                </a:lnTo>
                <a:lnTo>
                  <a:pt x="312" y="62"/>
                </a:lnTo>
                <a:lnTo>
                  <a:pt x="313" y="64"/>
                </a:lnTo>
                <a:lnTo>
                  <a:pt x="313" y="64"/>
                </a:lnTo>
                <a:lnTo>
                  <a:pt x="314" y="65"/>
                </a:lnTo>
                <a:lnTo>
                  <a:pt x="314" y="65"/>
                </a:lnTo>
                <a:lnTo>
                  <a:pt x="315" y="66"/>
                </a:lnTo>
                <a:lnTo>
                  <a:pt x="316" y="66"/>
                </a:lnTo>
                <a:lnTo>
                  <a:pt x="317" y="66"/>
                </a:lnTo>
                <a:lnTo>
                  <a:pt x="317" y="67"/>
                </a:lnTo>
                <a:lnTo>
                  <a:pt x="318" y="67"/>
                </a:lnTo>
                <a:lnTo>
                  <a:pt x="319" y="67"/>
                </a:lnTo>
                <a:lnTo>
                  <a:pt x="320" y="67"/>
                </a:lnTo>
                <a:lnTo>
                  <a:pt x="321" y="67"/>
                </a:lnTo>
                <a:lnTo>
                  <a:pt x="322" y="67"/>
                </a:lnTo>
                <a:lnTo>
                  <a:pt x="324" y="66"/>
                </a:lnTo>
                <a:lnTo>
                  <a:pt x="327" y="65"/>
                </a:lnTo>
                <a:lnTo>
                  <a:pt x="334" y="63"/>
                </a:lnTo>
                <a:lnTo>
                  <a:pt x="337" y="62"/>
                </a:lnTo>
                <a:lnTo>
                  <a:pt x="341" y="60"/>
                </a:lnTo>
                <a:lnTo>
                  <a:pt x="343" y="60"/>
                </a:lnTo>
                <a:lnTo>
                  <a:pt x="345" y="59"/>
                </a:lnTo>
                <a:lnTo>
                  <a:pt x="347" y="58"/>
                </a:lnTo>
                <a:lnTo>
                  <a:pt x="349" y="58"/>
                </a:lnTo>
                <a:lnTo>
                  <a:pt x="350" y="58"/>
                </a:lnTo>
                <a:lnTo>
                  <a:pt x="352" y="58"/>
                </a:lnTo>
                <a:lnTo>
                  <a:pt x="354" y="58"/>
                </a:lnTo>
                <a:lnTo>
                  <a:pt x="355" y="58"/>
                </a:lnTo>
                <a:lnTo>
                  <a:pt x="357" y="59"/>
                </a:lnTo>
                <a:lnTo>
                  <a:pt x="359" y="60"/>
                </a:lnTo>
                <a:lnTo>
                  <a:pt x="360" y="61"/>
                </a:lnTo>
                <a:lnTo>
                  <a:pt x="362" y="62"/>
                </a:lnTo>
                <a:lnTo>
                  <a:pt x="363" y="63"/>
                </a:lnTo>
                <a:lnTo>
                  <a:pt x="364" y="64"/>
                </a:lnTo>
                <a:lnTo>
                  <a:pt x="364" y="65"/>
                </a:lnTo>
                <a:lnTo>
                  <a:pt x="365" y="66"/>
                </a:lnTo>
                <a:lnTo>
                  <a:pt x="366" y="68"/>
                </a:lnTo>
                <a:lnTo>
                  <a:pt x="367" y="69"/>
                </a:lnTo>
                <a:lnTo>
                  <a:pt x="367" y="71"/>
                </a:lnTo>
                <a:lnTo>
                  <a:pt x="369" y="74"/>
                </a:lnTo>
                <a:lnTo>
                  <a:pt x="369" y="76"/>
                </a:lnTo>
                <a:lnTo>
                  <a:pt x="370" y="79"/>
                </a:lnTo>
                <a:lnTo>
                  <a:pt x="371" y="82"/>
                </a:lnTo>
                <a:lnTo>
                  <a:pt x="371" y="86"/>
                </a:lnTo>
                <a:lnTo>
                  <a:pt x="373" y="91"/>
                </a:lnTo>
                <a:lnTo>
                  <a:pt x="373" y="93"/>
                </a:lnTo>
                <a:lnTo>
                  <a:pt x="373" y="94"/>
                </a:lnTo>
                <a:lnTo>
                  <a:pt x="373" y="95"/>
                </a:lnTo>
                <a:lnTo>
                  <a:pt x="373" y="96"/>
                </a:lnTo>
                <a:lnTo>
                  <a:pt x="373" y="96"/>
                </a:lnTo>
                <a:lnTo>
                  <a:pt x="372" y="97"/>
                </a:lnTo>
                <a:lnTo>
                  <a:pt x="372" y="98"/>
                </a:lnTo>
                <a:lnTo>
                  <a:pt x="370" y="102"/>
                </a:lnTo>
                <a:lnTo>
                  <a:pt x="369" y="104"/>
                </a:lnTo>
                <a:lnTo>
                  <a:pt x="369" y="105"/>
                </a:lnTo>
                <a:lnTo>
                  <a:pt x="369" y="106"/>
                </a:lnTo>
                <a:lnTo>
                  <a:pt x="369" y="106"/>
                </a:lnTo>
                <a:lnTo>
                  <a:pt x="369" y="107"/>
                </a:lnTo>
                <a:lnTo>
                  <a:pt x="369" y="108"/>
                </a:lnTo>
                <a:lnTo>
                  <a:pt x="370" y="109"/>
                </a:lnTo>
                <a:lnTo>
                  <a:pt x="370" y="110"/>
                </a:lnTo>
                <a:lnTo>
                  <a:pt x="371" y="110"/>
                </a:lnTo>
                <a:lnTo>
                  <a:pt x="372" y="111"/>
                </a:lnTo>
                <a:lnTo>
                  <a:pt x="373" y="111"/>
                </a:lnTo>
                <a:lnTo>
                  <a:pt x="375" y="112"/>
                </a:lnTo>
                <a:lnTo>
                  <a:pt x="376" y="112"/>
                </a:lnTo>
                <a:lnTo>
                  <a:pt x="377" y="113"/>
                </a:lnTo>
                <a:lnTo>
                  <a:pt x="379" y="113"/>
                </a:lnTo>
                <a:lnTo>
                  <a:pt x="380" y="112"/>
                </a:lnTo>
                <a:lnTo>
                  <a:pt x="381" y="112"/>
                </a:lnTo>
                <a:lnTo>
                  <a:pt x="383" y="111"/>
                </a:lnTo>
                <a:lnTo>
                  <a:pt x="385" y="110"/>
                </a:lnTo>
                <a:lnTo>
                  <a:pt x="388" y="107"/>
                </a:lnTo>
                <a:lnTo>
                  <a:pt x="389" y="107"/>
                </a:lnTo>
                <a:lnTo>
                  <a:pt x="390" y="106"/>
                </a:lnTo>
                <a:lnTo>
                  <a:pt x="391" y="105"/>
                </a:lnTo>
                <a:lnTo>
                  <a:pt x="391" y="105"/>
                </a:lnTo>
                <a:lnTo>
                  <a:pt x="392" y="104"/>
                </a:lnTo>
                <a:lnTo>
                  <a:pt x="392" y="103"/>
                </a:lnTo>
                <a:lnTo>
                  <a:pt x="394" y="101"/>
                </a:lnTo>
                <a:lnTo>
                  <a:pt x="396" y="95"/>
                </a:lnTo>
                <a:lnTo>
                  <a:pt x="398" y="92"/>
                </a:lnTo>
                <a:lnTo>
                  <a:pt x="399" y="90"/>
                </a:lnTo>
                <a:lnTo>
                  <a:pt x="401" y="87"/>
                </a:lnTo>
                <a:lnTo>
                  <a:pt x="403" y="85"/>
                </a:lnTo>
                <a:lnTo>
                  <a:pt x="405" y="83"/>
                </a:lnTo>
                <a:lnTo>
                  <a:pt x="407" y="81"/>
                </a:lnTo>
                <a:lnTo>
                  <a:pt x="409" y="80"/>
                </a:lnTo>
                <a:lnTo>
                  <a:pt x="410" y="79"/>
                </a:lnTo>
                <a:lnTo>
                  <a:pt x="411" y="78"/>
                </a:lnTo>
                <a:lnTo>
                  <a:pt x="413" y="77"/>
                </a:lnTo>
                <a:lnTo>
                  <a:pt x="414" y="77"/>
                </a:lnTo>
                <a:lnTo>
                  <a:pt x="415" y="77"/>
                </a:lnTo>
                <a:lnTo>
                  <a:pt x="417" y="77"/>
                </a:lnTo>
                <a:lnTo>
                  <a:pt x="419" y="77"/>
                </a:lnTo>
                <a:lnTo>
                  <a:pt x="421" y="77"/>
                </a:lnTo>
                <a:lnTo>
                  <a:pt x="422" y="78"/>
                </a:lnTo>
                <a:lnTo>
                  <a:pt x="424" y="78"/>
                </a:lnTo>
                <a:lnTo>
                  <a:pt x="430" y="81"/>
                </a:lnTo>
                <a:lnTo>
                  <a:pt x="432" y="82"/>
                </a:lnTo>
                <a:lnTo>
                  <a:pt x="433" y="83"/>
                </a:lnTo>
                <a:lnTo>
                  <a:pt x="435" y="84"/>
                </a:lnTo>
                <a:lnTo>
                  <a:pt x="437" y="86"/>
                </a:lnTo>
                <a:lnTo>
                  <a:pt x="439" y="87"/>
                </a:lnTo>
                <a:lnTo>
                  <a:pt x="443" y="91"/>
                </a:lnTo>
                <a:lnTo>
                  <a:pt x="444" y="91"/>
                </a:lnTo>
                <a:lnTo>
                  <a:pt x="445" y="92"/>
                </a:lnTo>
                <a:lnTo>
                  <a:pt x="446" y="93"/>
                </a:lnTo>
                <a:lnTo>
                  <a:pt x="447" y="93"/>
                </a:lnTo>
                <a:lnTo>
                  <a:pt x="448" y="93"/>
                </a:lnTo>
                <a:lnTo>
                  <a:pt x="449" y="93"/>
                </a:lnTo>
                <a:lnTo>
                  <a:pt x="450" y="93"/>
                </a:lnTo>
                <a:lnTo>
                  <a:pt x="451" y="93"/>
                </a:lnTo>
                <a:lnTo>
                  <a:pt x="452" y="93"/>
                </a:lnTo>
                <a:lnTo>
                  <a:pt x="453" y="92"/>
                </a:lnTo>
                <a:lnTo>
                  <a:pt x="454" y="92"/>
                </a:lnTo>
                <a:lnTo>
                  <a:pt x="455" y="91"/>
                </a:lnTo>
                <a:lnTo>
                  <a:pt x="456" y="91"/>
                </a:lnTo>
                <a:lnTo>
                  <a:pt x="457" y="90"/>
                </a:lnTo>
                <a:lnTo>
                  <a:pt x="458" y="89"/>
                </a:lnTo>
                <a:lnTo>
                  <a:pt x="458" y="89"/>
                </a:lnTo>
                <a:lnTo>
                  <a:pt x="459" y="88"/>
                </a:lnTo>
                <a:lnTo>
                  <a:pt x="459" y="87"/>
                </a:lnTo>
                <a:lnTo>
                  <a:pt x="460" y="85"/>
                </a:lnTo>
                <a:lnTo>
                  <a:pt x="462" y="81"/>
                </a:lnTo>
                <a:lnTo>
                  <a:pt x="463" y="78"/>
                </a:lnTo>
                <a:lnTo>
                  <a:pt x="464" y="76"/>
                </a:lnTo>
                <a:lnTo>
                  <a:pt x="465" y="75"/>
                </a:lnTo>
                <a:lnTo>
                  <a:pt x="466" y="74"/>
                </a:lnTo>
                <a:lnTo>
                  <a:pt x="466" y="73"/>
                </a:lnTo>
                <a:lnTo>
                  <a:pt x="467" y="72"/>
                </a:lnTo>
                <a:lnTo>
                  <a:pt x="468" y="72"/>
                </a:lnTo>
                <a:lnTo>
                  <a:pt x="469" y="71"/>
                </a:lnTo>
                <a:lnTo>
                  <a:pt x="469" y="71"/>
                </a:lnTo>
                <a:lnTo>
                  <a:pt x="470" y="71"/>
                </a:lnTo>
                <a:lnTo>
                  <a:pt x="471" y="70"/>
                </a:lnTo>
                <a:lnTo>
                  <a:pt x="473" y="70"/>
                </a:lnTo>
                <a:lnTo>
                  <a:pt x="474" y="70"/>
                </a:lnTo>
                <a:lnTo>
                  <a:pt x="476" y="70"/>
                </a:lnTo>
                <a:lnTo>
                  <a:pt x="478" y="70"/>
                </a:lnTo>
                <a:lnTo>
                  <a:pt x="480" y="70"/>
                </a:lnTo>
                <a:lnTo>
                  <a:pt x="482" y="70"/>
                </a:lnTo>
                <a:lnTo>
                  <a:pt x="483" y="71"/>
                </a:lnTo>
                <a:lnTo>
                  <a:pt x="488" y="72"/>
                </a:lnTo>
                <a:lnTo>
                  <a:pt x="490" y="72"/>
                </a:lnTo>
                <a:lnTo>
                  <a:pt x="491" y="72"/>
                </a:lnTo>
                <a:lnTo>
                  <a:pt x="493" y="72"/>
                </a:lnTo>
                <a:lnTo>
                  <a:pt x="495" y="73"/>
                </a:lnTo>
                <a:lnTo>
                  <a:pt x="500" y="73"/>
                </a:lnTo>
                <a:lnTo>
                  <a:pt x="502" y="73"/>
                </a:lnTo>
                <a:lnTo>
                  <a:pt x="504" y="73"/>
                </a:lnTo>
                <a:lnTo>
                  <a:pt x="505" y="73"/>
                </a:lnTo>
                <a:lnTo>
                  <a:pt x="507" y="74"/>
                </a:lnTo>
                <a:lnTo>
                  <a:pt x="508" y="74"/>
                </a:lnTo>
                <a:lnTo>
                  <a:pt x="510" y="75"/>
                </a:lnTo>
                <a:lnTo>
                  <a:pt x="511" y="76"/>
                </a:lnTo>
                <a:lnTo>
                  <a:pt x="513" y="77"/>
                </a:lnTo>
                <a:lnTo>
                  <a:pt x="516" y="80"/>
                </a:lnTo>
                <a:lnTo>
                  <a:pt x="519" y="83"/>
                </a:lnTo>
                <a:lnTo>
                  <a:pt x="520" y="84"/>
                </a:lnTo>
                <a:lnTo>
                  <a:pt x="523" y="86"/>
                </a:lnTo>
                <a:lnTo>
                  <a:pt x="526" y="89"/>
                </a:lnTo>
                <a:lnTo>
                  <a:pt x="530" y="94"/>
                </a:lnTo>
                <a:lnTo>
                  <a:pt x="532" y="97"/>
                </a:lnTo>
                <a:lnTo>
                  <a:pt x="534" y="99"/>
                </a:lnTo>
                <a:lnTo>
                  <a:pt x="539" y="103"/>
                </a:lnTo>
                <a:lnTo>
                  <a:pt x="543" y="107"/>
                </a:lnTo>
                <a:lnTo>
                  <a:pt x="545" y="109"/>
                </a:lnTo>
                <a:lnTo>
                  <a:pt x="547" y="112"/>
                </a:lnTo>
                <a:lnTo>
                  <a:pt x="548" y="114"/>
                </a:lnTo>
                <a:lnTo>
                  <a:pt x="550" y="116"/>
                </a:lnTo>
                <a:lnTo>
                  <a:pt x="550" y="118"/>
                </a:lnTo>
                <a:lnTo>
                  <a:pt x="551" y="120"/>
                </a:lnTo>
                <a:lnTo>
                  <a:pt x="551" y="122"/>
                </a:lnTo>
                <a:lnTo>
                  <a:pt x="551" y="123"/>
                </a:lnTo>
                <a:lnTo>
                  <a:pt x="551" y="123"/>
                </a:lnTo>
                <a:lnTo>
                  <a:pt x="551" y="125"/>
                </a:lnTo>
                <a:lnTo>
                  <a:pt x="551" y="126"/>
                </a:lnTo>
                <a:lnTo>
                  <a:pt x="550" y="127"/>
                </a:lnTo>
                <a:lnTo>
                  <a:pt x="550" y="128"/>
                </a:lnTo>
                <a:lnTo>
                  <a:pt x="549" y="129"/>
                </a:lnTo>
                <a:lnTo>
                  <a:pt x="547" y="131"/>
                </a:lnTo>
                <a:lnTo>
                  <a:pt x="544" y="134"/>
                </a:lnTo>
                <a:lnTo>
                  <a:pt x="543" y="135"/>
                </a:lnTo>
                <a:lnTo>
                  <a:pt x="543" y="136"/>
                </a:lnTo>
                <a:lnTo>
                  <a:pt x="542" y="137"/>
                </a:lnTo>
                <a:lnTo>
                  <a:pt x="541" y="139"/>
                </a:lnTo>
                <a:lnTo>
                  <a:pt x="540" y="143"/>
                </a:lnTo>
                <a:lnTo>
                  <a:pt x="539" y="145"/>
                </a:lnTo>
                <a:lnTo>
                  <a:pt x="538" y="147"/>
                </a:lnTo>
                <a:lnTo>
                  <a:pt x="536" y="150"/>
                </a:lnTo>
                <a:lnTo>
                  <a:pt x="536" y="152"/>
                </a:lnTo>
                <a:lnTo>
                  <a:pt x="535" y="153"/>
                </a:lnTo>
                <a:lnTo>
                  <a:pt x="535" y="157"/>
                </a:lnTo>
                <a:lnTo>
                  <a:pt x="534" y="158"/>
                </a:lnTo>
                <a:lnTo>
                  <a:pt x="534" y="160"/>
                </a:lnTo>
                <a:lnTo>
                  <a:pt x="533" y="162"/>
                </a:lnTo>
                <a:lnTo>
                  <a:pt x="532" y="164"/>
                </a:lnTo>
                <a:lnTo>
                  <a:pt x="530" y="166"/>
                </a:lnTo>
                <a:lnTo>
                  <a:pt x="529" y="167"/>
                </a:lnTo>
                <a:lnTo>
                  <a:pt x="524" y="173"/>
                </a:lnTo>
                <a:lnTo>
                  <a:pt x="522" y="175"/>
                </a:lnTo>
                <a:lnTo>
                  <a:pt x="521" y="176"/>
                </a:lnTo>
                <a:lnTo>
                  <a:pt x="520" y="176"/>
                </a:lnTo>
                <a:lnTo>
                  <a:pt x="519" y="177"/>
                </a:lnTo>
                <a:lnTo>
                  <a:pt x="518" y="178"/>
                </a:lnTo>
                <a:lnTo>
                  <a:pt x="517" y="178"/>
                </a:lnTo>
                <a:lnTo>
                  <a:pt x="516" y="178"/>
                </a:lnTo>
                <a:lnTo>
                  <a:pt x="514" y="179"/>
                </a:lnTo>
                <a:lnTo>
                  <a:pt x="513" y="179"/>
                </a:lnTo>
                <a:lnTo>
                  <a:pt x="511" y="179"/>
                </a:lnTo>
                <a:lnTo>
                  <a:pt x="508" y="178"/>
                </a:lnTo>
                <a:lnTo>
                  <a:pt x="506" y="178"/>
                </a:lnTo>
                <a:lnTo>
                  <a:pt x="505" y="178"/>
                </a:lnTo>
                <a:lnTo>
                  <a:pt x="505" y="178"/>
                </a:lnTo>
                <a:lnTo>
                  <a:pt x="504" y="179"/>
                </a:lnTo>
                <a:lnTo>
                  <a:pt x="503" y="179"/>
                </a:lnTo>
                <a:lnTo>
                  <a:pt x="502" y="179"/>
                </a:lnTo>
                <a:lnTo>
                  <a:pt x="501" y="180"/>
                </a:lnTo>
                <a:lnTo>
                  <a:pt x="501" y="181"/>
                </a:lnTo>
                <a:lnTo>
                  <a:pt x="499" y="183"/>
                </a:lnTo>
                <a:lnTo>
                  <a:pt x="495" y="187"/>
                </a:lnTo>
                <a:lnTo>
                  <a:pt x="494" y="188"/>
                </a:lnTo>
                <a:lnTo>
                  <a:pt x="493" y="189"/>
                </a:lnTo>
                <a:lnTo>
                  <a:pt x="491" y="190"/>
                </a:lnTo>
                <a:lnTo>
                  <a:pt x="490" y="190"/>
                </a:lnTo>
                <a:lnTo>
                  <a:pt x="489" y="191"/>
                </a:lnTo>
                <a:lnTo>
                  <a:pt x="486" y="192"/>
                </a:lnTo>
                <a:lnTo>
                  <a:pt x="485" y="192"/>
                </a:lnTo>
                <a:lnTo>
                  <a:pt x="484" y="192"/>
                </a:lnTo>
                <a:lnTo>
                  <a:pt x="482" y="194"/>
                </a:lnTo>
                <a:lnTo>
                  <a:pt x="479" y="195"/>
                </a:lnTo>
                <a:lnTo>
                  <a:pt x="478" y="196"/>
                </a:lnTo>
                <a:lnTo>
                  <a:pt x="477" y="197"/>
                </a:lnTo>
                <a:lnTo>
                  <a:pt x="477" y="197"/>
                </a:lnTo>
                <a:lnTo>
                  <a:pt x="475" y="199"/>
                </a:lnTo>
                <a:lnTo>
                  <a:pt x="474" y="200"/>
                </a:lnTo>
                <a:lnTo>
                  <a:pt x="473" y="201"/>
                </a:lnTo>
                <a:lnTo>
                  <a:pt x="470" y="203"/>
                </a:lnTo>
                <a:lnTo>
                  <a:pt x="470" y="203"/>
                </a:lnTo>
                <a:lnTo>
                  <a:pt x="469" y="204"/>
                </a:lnTo>
                <a:lnTo>
                  <a:pt x="467" y="206"/>
                </a:lnTo>
                <a:lnTo>
                  <a:pt x="466" y="207"/>
                </a:lnTo>
                <a:lnTo>
                  <a:pt x="466" y="208"/>
                </a:lnTo>
                <a:lnTo>
                  <a:pt x="466" y="209"/>
                </a:lnTo>
                <a:lnTo>
                  <a:pt x="466" y="211"/>
                </a:lnTo>
                <a:lnTo>
                  <a:pt x="465" y="212"/>
                </a:lnTo>
                <a:lnTo>
                  <a:pt x="465" y="213"/>
                </a:lnTo>
                <a:lnTo>
                  <a:pt x="465" y="213"/>
                </a:lnTo>
                <a:lnTo>
                  <a:pt x="464" y="214"/>
                </a:lnTo>
                <a:lnTo>
                  <a:pt x="463" y="214"/>
                </a:lnTo>
                <a:lnTo>
                  <a:pt x="463" y="214"/>
                </a:lnTo>
                <a:lnTo>
                  <a:pt x="461" y="215"/>
                </a:lnTo>
                <a:lnTo>
                  <a:pt x="460" y="215"/>
                </a:lnTo>
                <a:lnTo>
                  <a:pt x="460" y="215"/>
                </a:lnTo>
                <a:lnTo>
                  <a:pt x="459" y="215"/>
                </a:lnTo>
                <a:lnTo>
                  <a:pt x="458" y="216"/>
                </a:lnTo>
                <a:lnTo>
                  <a:pt x="458" y="216"/>
                </a:lnTo>
                <a:lnTo>
                  <a:pt x="457" y="217"/>
                </a:lnTo>
                <a:lnTo>
                  <a:pt x="457" y="218"/>
                </a:lnTo>
                <a:lnTo>
                  <a:pt x="456" y="219"/>
                </a:lnTo>
                <a:lnTo>
                  <a:pt x="456" y="220"/>
                </a:lnTo>
                <a:lnTo>
                  <a:pt x="456" y="221"/>
                </a:lnTo>
                <a:lnTo>
                  <a:pt x="456" y="222"/>
                </a:lnTo>
                <a:lnTo>
                  <a:pt x="456" y="223"/>
                </a:lnTo>
                <a:lnTo>
                  <a:pt x="456" y="224"/>
                </a:lnTo>
                <a:lnTo>
                  <a:pt x="456" y="225"/>
                </a:lnTo>
                <a:lnTo>
                  <a:pt x="456" y="226"/>
                </a:lnTo>
                <a:lnTo>
                  <a:pt x="457" y="228"/>
                </a:lnTo>
                <a:lnTo>
                  <a:pt x="459" y="232"/>
                </a:lnTo>
                <a:lnTo>
                  <a:pt x="460" y="234"/>
                </a:lnTo>
                <a:lnTo>
                  <a:pt x="461" y="236"/>
                </a:lnTo>
                <a:lnTo>
                  <a:pt x="462" y="236"/>
                </a:lnTo>
                <a:lnTo>
                  <a:pt x="463" y="237"/>
                </a:lnTo>
                <a:lnTo>
                  <a:pt x="463" y="237"/>
                </a:lnTo>
                <a:lnTo>
                  <a:pt x="464" y="238"/>
                </a:lnTo>
                <a:lnTo>
                  <a:pt x="465" y="238"/>
                </a:lnTo>
                <a:lnTo>
                  <a:pt x="468" y="239"/>
                </a:lnTo>
                <a:lnTo>
                  <a:pt x="469" y="239"/>
                </a:lnTo>
                <a:lnTo>
                  <a:pt x="470" y="240"/>
                </a:lnTo>
                <a:lnTo>
                  <a:pt x="471" y="241"/>
                </a:lnTo>
                <a:lnTo>
                  <a:pt x="473" y="242"/>
                </a:lnTo>
                <a:lnTo>
                  <a:pt x="474" y="243"/>
                </a:lnTo>
                <a:lnTo>
                  <a:pt x="475" y="244"/>
                </a:lnTo>
                <a:lnTo>
                  <a:pt x="477" y="248"/>
                </a:lnTo>
                <a:lnTo>
                  <a:pt x="478" y="249"/>
                </a:lnTo>
                <a:lnTo>
                  <a:pt x="480" y="251"/>
                </a:lnTo>
                <a:lnTo>
                  <a:pt x="481" y="252"/>
                </a:lnTo>
                <a:lnTo>
                  <a:pt x="482" y="254"/>
                </a:lnTo>
                <a:lnTo>
                  <a:pt x="484" y="257"/>
                </a:lnTo>
                <a:lnTo>
                  <a:pt x="485" y="258"/>
                </a:lnTo>
                <a:lnTo>
                  <a:pt x="486" y="259"/>
                </a:lnTo>
                <a:lnTo>
                  <a:pt x="487" y="260"/>
                </a:lnTo>
                <a:lnTo>
                  <a:pt x="488" y="261"/>
                </a:lnTo>
                <a:lnTo>
                  <a:pt x="489" y="262"/>
                </a:lnTo>
                <a:lnTo>
                  <a:pt x="489" y="262"/>
                </a:lnTo>
                <a:lnTo>
                  <a:pt x="490" y="262"/>
                </a:lnTo>
                <a:lnTo>
                  <a:pt x="491" y="262"/>
                </a:lnTo>
                <a:lnTo>
                  <a:pt x="492" y="262"/>
                </a:lnTo>
                <a:lnTo>
                  <a:pt x="493" y="262"/>
                </a:lnTo>
                <a:lnTo>
                  <a:pt x="494" y="262"/>
                </a:lnTo>
                <a:lnTo>
                  <a:pt x="498" y="260"/>
                </a:lnTo>
                <a:lnTo>
                  <a:pt x="499" y="259"/>
                </a:lnTo>
                <a:lnTo>
                  <a:pt x="500" y="259"/>
                </a:lnTo>
                <a:lnTo>
                  <a:pt x="502" y="259"/>
                </a:lnTo>
                <a:lnTo>
                  <a:pt x="503" y="258"/>
                </a:lnTo>
                <a:lnTo>
                  <a:pt x="505" y="258"/>
                </a:lnTo>
                <a:lnTo>
                  <a:pt x="507" y="258"/>
                </a:lnTo>
                <a:lnTo>
                  <a:pt x="509" y="258"/>
                </a:lnTo>
                <a:lnTo>
                  <a:pt x="511" y="258"/>
                </a:lnTo>
                <a:lnTo>
                  <a:pt x="513" y="258"/>
                </a:lnTo>
                <a:lnTo>
                  <a:pt x="515" y="259"/>
                </a:lnTo>
                <a:lnTo>
                  <a:pt x="516" y="259"/>
                </a:lnTo>
                <a:lnTo>
                  <a:pt x="517" y="260"/>
                </a:lnTo>
                <a:lnTo>
                  <a:pt x="519" y="260"/>
                </a:lnTo>
                <a:lnTo>
                  <a:pt x="520" y="261"/>
                </a:lnTo>
                <a:lnTo>
                  <a:pt x="520" y="261"/>
                </a:lnTo>
                <a:lnTo>
                  <a:pt x="521" y="262"/>
                </a:lnTo>
                <a:lnTo>
                  <a:pt x="522" y="263"/>
                </a:lnTo>
                <a:lnTo>
                  <a:pt x="523" y="265"/>
                </a:lnTo>
                <a:lnTo>
                  <a:pt x="524" y="267"/>
                </a:lnTo>
                <a:lnTo>
                  <a:pt x="524" y="269"/>
                </a:lnTo>
                <a:lnTo>
                  <a:pt x="525" y="274"/>
                </a:lnTo>
                <a:lnTo>
                  <a:pt x="526" y="276"/>
                </a:lnTo>
                <a:lnTo>
                  <a:pt x="527" y="278"/>
                </a:lnTo>
                <a:lnTo>
                  <a:pt x="528" y="280"/>
                </a:lnTo>
                <a:lnTo>
                  <a:pt x="529" y="282"/>
                </a:lnTo>
                <a:lnTo>
                  <a:pt x="530" y="284"/>
                </a:lnTo>
                <a:lnTo>
                  <a:pt x="531" y="286"/>
                </a:lnTo>
                <a:lnTo>
                  <a:pt x="532" y="287"/>
                </a:lnTo>
                <a:lnTo>
                  <a:pt x="533" y="289"/>
                </a:lnTo>
                <a:lnTo>
                  <a:pt x="535" y="290"/>
                </a:lnTo>
                <a:lnTo>
                  <a:pt x="536" y="291"/>
                </a:lnTo>
                <a:lnTo>
                  <a:pt x="538" y="292"/>
                </a:lnTo>
                <a:lnTo>
                  <a:pt x="539" y="293"/>
                </a:lnTo>
                <a:lnTo>
                  <a:pt x="541" y="293"/>
                </a:lnTo>
                <a:lnTo>
                  <a:pt x="542" y="294"/>
                </a:lnTo>
                <a:lnTo>
                  <a:pt x="546" y="294"/>
                </a:lnTo>
                <a:lnTo>
                  <a:pt x="548" y="295"/>
                </a:lnTo>
                <a:lnTo>
                  <a:pt x="550" y="295"/>
                </a:lnTo>
                <a:lnTo>
                  <a:pt x="551" y="296"/>
                </a:lnTo>
                <a:lnTo>
                  <a:pt x="553" y="297"/>
                </a:lnTo>
                <a:lnTo>
                  <a:pt x="554" y="298"/>
                </a:lnTo>
                <a:lnTo>
                  <a:pt x="556" y="299"/>
                </a:lnTo>
                <a:lnTo>
                  <a:pt x="557" y="301"/>
                </a:lnTo>
                <a:lnTo>
                  <a:pt x="559" y="304"/>
                </a:lnTo>
                <a:lnTo>
                  <a:pt x="563" y="308"/>
                </a:lnTo>
                <a:lnTo>
                  <a:pt x="565" y="311"/>
                </a:lnTo>
                <a:lnTo>
                  <a:pt x="567" y="313"/>
                </a:lnTo>
                <a:lnTo>
                  <a:pt x="570" y="318"/>
                </a:lnTo>
                <a:lnTo>
                  <a:pt x="573" y="323"/>
                </a:lnTo>
                <a:lnTo>
                  <a:pt x="575" y="327"/>
                </a:lnTo>
                <a:lnTo>
                  <a:pt x="578" y="330"/>
                </a:lnTo>
                <a:lnTo>
                  <a:pt x="579" y="331"/>
                </a:lnTo>
                <a:lnTo>
                  <a:pt x="580" y="333"/>
                </a:lnTo>
                <a:lnTo>
                  <a:pt x="584" y="337"/>
                </a:lnTo>
                <a:lnTo>
                  <a:pt x="589" y="343"/>
                </a:lnTo>
                <a:lnTo>
                  <a:pt x="591" y="345"/>
                </a:lnTo>
                <a:lnTo>
                  <a:pt x="592" y="346"/>
                </a:lnTo>
                <a:lnTo>
                  <a:pt x="594" y="347"/>
                </a:lnTo>
                <a:lnTo>
                  <a:pt x="598" y="351"/>
                </a:lnTo>
                <a:lnTo>
                  <a:pt x="599" y="352"/>
                </a:lnTo>
                <a:lnTo>
                  <a:pt x="600" y="353"/>
                </a:lnTo>
                <a:lnTo>
                  <a:pt x="601" y="354"/>
                </a:lnTo>
                <a:lnTo>
                  <a:pt x="602" y="356"/>
                </a:lnTo>
                <a:lnTo>
                  <a:pt x="603" y="357"/>
                </a:lnTo>
                <a:lnTo>
                  <a:pt x="604" y="359"/>
                </a:lnTo>
                <a:lnTo>
                  <a:pt x="605" y="361"/>
                </a:lnTo>
                <a:lnTo>
                  <a:pt x="606" y="363"/>
                </a:lnTo>
                <a:lnTo>
                  <a:pt x="607" y="365"/>
                </a:lnTo>
                <a:lnTo>
                  <a:pt x="607" y="368"/>
                </a:lnTo>
                <a:lnTo>
                  <a:pt x="607" y="370"/>
                </a:lnTo>
                <a:lnTo>
                  <a:pt x="608" y="376"/>
                </a:lnTo>
                <a:lnTo>
                  <a:pt x="608" y="380"/>
                </a:lnTo>
                <a:lnTo>
                  <a:pt x="609" y="383"/>
                </a:lnTo>
                <a:lnTo>
                  <a:pt x="609" y="387"/>
                </a:lnTo>
                <a:lnTo>
                  <a:pt x="610" y="390"/>
                </a:lnTo>
                <a:lnTo>
                  <a:pt x="610" y="392"/>
                </a:lnTo>
                <a:lnTo>
                  <a:pt x="611" y="394"/>
                </a:lnTo>
                <a:lnTo>
                  <a:pt x="611" y="395"/>
                </a:lnTo>
                <a:lnTo>
                  <a:pt x="612" y="397"/>
                </a:lnTo>
                <a:lnTo>
                  <a:pt x="613" y="400"/>
                </a:lnTo>
                <a:lnTo>
                  <a:pt x="616" y="405"/>
                </a:lnTo>
                <a:lnTo>
                  <a:pt x="617" y="406"/>
                </a:lnTo>
                <a:lnTo>
                  <a:pt x="617" y="407"/>
                </a:lnTo>
                <a:lnTo>
                  <a:pt x="618" y="409"/>
                </a:lnTo>
                <a:lnTo>
                  <a:pt x="618" y="410"/>
                </a:lnTo>
                <a:lnTo>
                  <a:pt x="618" y="411"/>
                </a:lnTo>
                <a:lnTo>
                  <a:pt x="618" y="411"/>
                </a:lnTo>
                <a:lnTo>
                  <a:pt x="618" y="411"/>
                </a:lnTo>
                <a:lnTo>
                  <a:pt x="618" y="411"/>
                </a:lnTo>
                <a:lnTo>
                  <a:pt x="617" y="412"/>
                </a:lnTo>
                <a:lnTo>
                  <a:pt x="617" y="412"/>
                </a:lnTo>
                <a:lnTo>
                  <a:pt x="616" y="412"/>
                </a:lnTo>
                <a:lnTo>
                  <a:pt x="615" y="412"/>
                </a:lnTo>
                <a:lnTo>
                  <a:pt x="613" y="411"/>
                </a:lnTo>
                <a:lnTo>
                  <a:pt x="611" y="411"/>
                </a:lnTo>
                <a:lnTo>
                  <a:pt x="609" y="410"/>
                </a:lnTo>
                <a:lnTo>
                  <a:pt x="602" y="407"/>
                </a:lnTo>
                <a:lnTo>
                  <a:pt x="599" y="406"/>
                </a:lnTo>
                <a:lnTo>
                  <a:pt x="597" y="405"/>
                </a:lnTo>
                <a:lnTo>
                  <a:pt x="594" y="403"/>
                </a:lnTo>
                <a:lnTo>
                  <a:pt x="591" y="401"/>
                </a:lnTo>
                <a:lnTo>
                  <a:pt x="590" y="401"/>
                </a:lnTo>
                <a:lnTo>
                  <a:pt x="588" y="400"/>
                </a:lnTo>
                <a:lnTo>
                  <a:pt x="587" y="399"/>
                </a:lnTo>
                <a:lnTo>
                  <a:pt x="586" y="399"/>
                </a:lnTo>
                <a:lnTo>
                  <a:pt x="585" y="398"/>
                </a:lnTo>
                <a:lnTo>
                  <a:pt x="584" y="398"/>
                </a:lnTo>
                <a:lnTo>
                  <a:pt x="583" y="398"/>
                </a:lnTo>
                <a:lnTo>
                  <a:pt x="582" y="398"/>
                </a:lnTo>
                <a:lnTo>
                  <a:pt x="581" y="398"/>
                </a:lnTo>
                <a:lnTo>
                  <a:pt x="581" y="399"/>
                </a:lnTo>
                <a:lnTo>
                  <a:pt x="580" y="399"/>
                </a:lnTo>
                <a:lnTo>
                  <a:pt x="579" y="399"/>
                </a:lnTo>
                <a:lnTo>
                  <a:pt x="578" y="400"/>
                </a:lnTo>
                <a:lnTo>
                  <a:pt x="578" y="401"/>
                </a:lnTo>
                <a:lnTo>
                  <a:pt x="577" y="402"/>
                </a:lnTo>
                <a:lnTo>
                  <a:pt x="576" y="402"/>
                </a:lnTo>
                <a:lnTo>
                  <a:pt x="576" y="404"/>
                </a:lnTo>
                <a:lnTo>
                  <a:pt x="573" y="409"/>
                </a:lnTo>
                <a:lnTo>
                  <a:pt x="572" y="411"/>
                </a:lnTo>
                <a:lnTo>
                  <a:pt x="572" y="412"/>
                </a:lnTo>
                <a:lnTo>
                  <a:pt x="571" y="413"/>
                </a:lnTo>
                <a:lnTo>
                  <a:pt x="570" y="415"/>
                </a:lnTo>
                <a:lnTo>
                  <a:pt x="568" y="416"/>
                </a:lnTo>
                <a:lnTo>
                  <a:pt x="567" y="417"/>
                </a:lnTo>
                <a:lnTo>
                  <a:pt x="565" y="419"/>
                </a:lnTo>
                <a:lnTo>
                  <a:pt x="563" y="420"/>
                </a:lnTo>
                <a:lnTo>
                  <a:pt x="561" y="421"/>
                </a:lnTo>
                <a:lnTo>
                  <a:pt x="558" y="422"/>
                </a:lnTo>
                <a:lnTo>
                  <a:pt x="555" y="424"/>
                </a:lnTo>
                <a:lnTo>
                  <a:pt x="554" y="424"/>
                </a:lnTo>
                <a:lnTo>
                  <a:pt x="553" y="426"/>
                </a:lnTo>
                <a:lnTo>
                  <a:pt x="552" y="426"/>
                </a:lnTo>
                <a:lnTo>
                  <a:pt x="548" y="428"/>
                </a:lnTo>
                <a:lnTo>
                  <a:pt x="544" y="430"/>
                </a:lnTo>
                <a:lnTo>
                  <a:pt x="541" y="431"/>
                </a:lnTo>
                <a:lnTo>
                  <a:pt x="540" y="432"/>
                </a:lnTo>
                <a:lnTo>
                  <a:pt x="538" y="433"/>
                </a:lnTo>
                <a:lnTo>
                  <a:pt x="534" y="436"/>
                </a:lnTo>
                <a:lnTo>
                  <a:pt x="532" y="438"/>
                </a:lnTo>
                <a:lnTo>
                  <a:pt x="530" y="439"/>
                </a:lnTo>
                <a:lnTo>
                  <a:pt x="527" y="441"/>
                </a:lnTo>
                <a:lnTo>
                  <a:pt x="525" y="442"/>
                </a:lnTo>
                <a:lnTo>
                  <a:pt x="524" y="443"/>
                </a:lnTo>
                <a:lnTo>
                  <a:pt x="523" y="444"/>
                </a:lnTo>
                <a:lnTo>
                  <a:pt x="522" y="445"/>
                </a:lnTo>
                <a:lnTo>
                  <a:pt x="521" y="446"/>
                </a:lnTo>
                <a:lnTo>
                  <a:pt x="521" y="447"/>
                </a:lnTo>
                <a:lnTo>
                  <a:pt x="520" y="448"/>
                </a:lnTo>
                <a:lnTo>
                  <a:pt x="520" y="449"/>
                </a:lnTo>
                <a:lnTo>
                  <a:pt x="520" y="450"/>
                </a:lnTo>
                <a:lnTo>
                  <a:pt x="520" y="454"/>
                </a:lnTo>
                <a:lnTo>
                  <a:pt x="520" y="455"/>
                </a:lnTo>
                <a:lnTo>
                  <a:pt x="519" y="456"/>
                </a:lnTo>
                <a:lnTo>
                  <a:pt x="519" y="456"/>
                </a:lnTo>
                <a:lnTo>
                  <a:pt x="519" y="457"/>
                </a:lnTo>
                <a:lnTo>
                  <a:pt x="518" y="458"/>
                </a:lnTo>
                <a:lnTo>
                  <a:pt x="517" y="459"/>
                </a:lnTo>
                <a:lnTo>
                  <a:pt x="515" y="460"/>
                </a:lnTo>
                <a:lnTo>
                  <a:pt x="513" y="462"/>
                </a:lnTo>
                <a:lnTo>
                  <a:pt x="512" y="463"/>
                </a:lnTo>
                <a:lnTo>
                  <a:pt x="511" y="464"/>
                </a:lnTo>
                <a:lnTo>
                  <a:pt x="511" y="464"/>
                </a:lnTo>
                <a:lnTo>
                  <a:pt x="510" y="465"/>
                </a:lnTo>
                <a:lnTo>
                  <a:pt x="510" y="466"/>
                </a:lnTo>
                <a:lnTo>
                  <a:pt x="510" y="467"/>
                </a:lnTo>
                <a:lnTo>
                  <a:pt x="510" y="468"/>
                </a:lnTo>
                <a:lnTo>
                  <a:pt x="510" y="468"/>
                </a:lnTo>
                <a:lnTo>
                  <a:pt x="510" y="470"/>
                </a:lnTo>
                <a:lnTo>
                  <a:pt x="511" y="473"/>
                </a:lnTo>
                <a:lnTo>
                  <a:pt x="511" y="474"/>
                </a:lnTo>
                <a:lnTo>
                  <a:pt x="511" y="475"/>
                </a:lnTo>
                <a:lnTo>
                  <a:pt x="511" y="475"/>
                </a:lnTo>
                <a:lnTo>
                  <a:pt x="511" y="476"/>
                </a:lnTo>
                <a:lnTo>
                  <a:pt x="510" y="477"/>
                </a:lnTo>
                <a:lnTo>
                  <a:pt x="510" y="477"/>
                </a:lnTo>
                <a:lnTo>
                  <a:pt x="509" y="477"/>
                </a:lnTo>
                <a:lnTo>
                  <a:pt x="508" y="477"/>
                </a:lnTo>
                <a:lnTo>
                  <a:pt x="507" y="477"/>
                </a:lnTo>
                <a:lnTo>
                  <a:pt x="506" y="477"/>
                </a:lnTo>
                <a:lnTo>
                  <a:pt x="505" y="477"/>
                </a:lnTo>
                <a:lnTo>
                  <a:pt x="503" y="477"/>
                </a:lnTo>
                <a:lnTo>
                  <a:pt x="500" y="476"/>
                </a:lnTo>
                <a:lnTo>
                  <a:pt x="498" y="476"/>
                </a:lnTo>
                <a:lnTo>
                  <a:pt x="496" y="476"/>
                </a:lnTo>
                <a:lnTo>
                  <a:pt x="495" y="475"/>
                </a:lnTo>
                <a:lnTo>
                  <a:pt x="494" y="476"/>
                </a:lnTo>
                <a:lnTo>
                  <a:pt x="491" y="476"/>
                </a:lnTo>
                <a:lnTo>
                  <a:pt x="487" y="476"/>
                </a:lnTo>
                <a:lnTo>
                  <a:pt x="485" y="477"/>
                </a:lnTo>
                <a:lnTo>
                  <a:pt x="483" y="477"/>
                </a:lnTo>
                <a:lnTo>
                  <a:pt x="482" y="476"/>
                </a:lnTo>
                <a:lnTo>
                  <a:pt x="482" y="476"/>
                </a:lnTo>
                <a:lnTo>
                  <a:pt x="481" y="476"/>
                </a:lnTo>
                <a:lnTo>
                  <a:pt x="479" y="475"/>
                </a:lnTo>
                <a:lnTo>
                  <a:pt x="478" y="475"/>
                </a:lnTo>
                <a:lnTo>
                  <a:pt x="477" y="475"/>
                </a:lnTo>
                <a:lnTo>
                  <a:pt x="477" y="475"/>
                </a:lnTo>
                <a:lnTo>
                  <a:pt x="476" y="475"/>
                </a:lnTo>
                <a:lnTo>
                  <a:pt x="473" y="477"/>
                </a:lnTo>
                <a:lnTo>
                  <a:pt x="471" y="477"/>
                </a:lnTo>
                <a:lnTo>
                  <a:pt x="470" y="477"/>
                </a:lnTo>
                <a:lnTo>
                  <a:pt x="466" y="478"/>
                </a:lnTo>
                <a:lnTo>
                  <a:pt x="464" y="479"/>
                </a:lnTo>
                <a:lnTo>
                  <a:pt x="462" y="479"/>
                </a:lnTo>
                <a:lnTo>
                  <a:pt x="460" y="479"/>
                </a:lnTo>
                <a:lnTo>
                  <a:pt x="459" y="479"/>
                </a:lnTo>
                <a:lnTo>
                  <a:pt x="458" y="479"/>
                </a:lnTo>
                <a:lnTo>
                  <a:pt x="457" y="478"/>
                </a:lnTo>
                <a:lnTo>
                  <a:pt x="456" y="478"/>
                </a:lnTo>
                <a:lnTo>
                  <a:pt x="455" y="477"/>
                </a:lnTo>
                <a:lnTo>
                  <a:pt x="453" y="476"/>
                </a:lnTo>
                <a:lnTo>
                  <a:pt x="448" y="472"/>
                </a:lnTo>
                <a:lnTo>
                  <a:pt x="446" y="470"/>
                </a:lnTo>
                <a:lnTo>
                  <a:pt x="445" y="470"/>
                </a:lnTo>
                <a:lnTo>
                  <a:pt x="443" y="469"/>
                </a:lnTo>
                <a:lnTo>
                  <a:pt x="440" y="467"/>
                </a:lnTo>
                <a:lnTo>
                  <a:pt x="437" y="466"/>
                </a:lnTo>
                <a:lnTo>
                  <a:pt x="434" y="465"/>
                </a:lnTo>
                <a:lnTo>
                  <a:pt x="432" y="464"/>
                </a:lnTo>
                <a:lnTo>
                  <a:pt x="431" y="463"/>
                </a:lnTo>
                <a:lnTo>
                  <a:pt x="429" y="462"/>
                </a:lnTo>
                <a:lnTo>
                  <a:pt x="428" y="461"/>
                </a:lnTo>
                <a:lnTo>
                  <a:pt x="424" y="458"/>
                </a:lnTo>
                <a:lnTo>
                  <a:pt x="423" y="457"/>
                </a:lnTo>
                <a:lnTo>
                  <a:pt x="422" y="456"/>
                </a:lnTo>
                <a:lnTo>
                  <a:pt x="420" y="456"/>
                </a:lnTo>
                <a:lnTo>
                  <a:pt x="419" y="455"/>
                </a:lnTo>
                <a:lnTo>
                  <a:pt x="415" y="453"/>
                </a:lnTo>
                <a:lnTo>
                  <a:pt x="412" y="452"/>
                </a:lnTo>
                <a:lnTo>
                  <a:pt x="410" y="451"/>
                </a:lnTo>
                <a:lnTo>
                  <a:pt x="409" y="450"/>
                </a:lnTo>
                <a:lnTo>
                  <a:pt x="407" y="449"/>
                </a:lnTo>
                <a:lnTo>
                  <a:pt x="406" y="447"/>
                </a:lnTo>
                <a:lnTo>
                  <a:pt x="405" y="446"/>
                </a:lnTo>
                <a:lnTo>
                  <a:pt x="402" y="442"/>
                </a:lnTo>
                <a:lnTo>
                  <a:pt x="400" y="440"/>
                </a:lnTo>
                <a:lnTo>
                  <a:pt x="399" y="439"/>
                </a:lnTo>
                <a:lnTo>
                  <a:pt x="398" y="438"/>
                </a:lnTo>
                <a:lnTo>
                  <a:pt x="397" y="438"/>
                </a:lnTo>
                <a:lnTo>
                  <a:pt x="396" y="437"/>
                </a:lnTo>
                <a:lnTo>
                  <a:pt x="394" y="436"/>
                </a:lnTo>
                <a:lnTo>
                  <a:pt x="392" y="436"/>
                </a:lnTo>
                <a:lnTo>
                  <a:pt x="387" y="434"/>
                </a:lnTo>
                <a:lnTo>
                  <a:pt x="385" y="434"/>
                </a:lnTo>
                <a:lnTo>
                  <a:pt x="384" y="433"/>
                </a:lnTo>
                <a:lnTo>
                  <a:pt x="383" y="432"/>
                </a:lnTo>
                <a:lnTo>
                  <a:pt x="382" y="432"/>
                </a:lnTo>
                <a:lnTo>
                  <a:pt x="381" y="431"/>
                </a:lnTo>
                <a:lnTo>
                  <a:pt x="380" y="430"/>
                </a:lnTo>
                <a:lnTo>
                  <a:pt x="380" y="429"/>
                </a:lnTo>
                <a:lnTo>
                  <a:pt x="379" y="428"/>
                </a:lnTo>
                <a:lnTo>
                  <a:pt x="378" y="425"/>
                </a:lnTo>
                <a:lnTo>
                  <a:pt x="377" y="421"/>
                </a:lnTo>
                <a:lnTo>
                  <a:pt x="376" y="419"/>
                </a:lnTo>
                <a:lnTo>
                  <a:pt x="375" y="417"/>
                </a:lnTo>
                <a:lnTo>
                  <a:pt x="375" y="416"/>
                </a:lnTo>
                <a:lnTo>
                  <a:pt x="374" y="415"/>
                </a:lnTo>
                <a:lnTo>
                  <a:pt x="374" y="415"/>
                </a:lnTo>
                <a:lnTo>
                  <a:pt x="373" y="413"/>
                </a:lnTo>
                <a:lnTo>
                  <a:pt x="370" y="410"/>
                </a:lnTo>
                <a:lnTo>
                  <a:pt x="369" y="409"/>
                </a:lnTo>
                <a:lnTo>
                  <a:pt x="368" y="408"/>
                </a:lnTo>
                <a:lnTo>
                  <a:pt x="367" y="408"/>
                </a:lnTo>
                <a:lnTo>
                  <a:pt x="365" y="407"/>
                </a:lnTo>
                <a:lnTo>
                  <a:pt x="363" y="406"/>
                </a:lnTo>
                <a:lnTo>
                  <a:pt x="361" y="405"/>
                </a:lnTo>
                <a:lnTo>
                  <a:pt x="356" y="404"/>
                </a:lnTo>
                <a:lnTo>
                  <a:pt x="351" y="402"/>
                </a:lnTo>
                <a:lnTo>
                  <a:pt x="348" y="402"/>
                </a:lnTo>
                <a:lnTo>
                  <a:pt x="344" y="401"/>
                </a:lnTo>
                <a:lnTo>
                  <a:pt x="343" y="401"/>
                </a:lnTo>
                <a:lnTo>
                  <a:pt x="341" y="401"/>
                </a:lnTo>
                <a:lnTo>
                  <a:pt x="340" y="401"/>
                </a:lnTo>
                <a:lnTo>
                  <a:pt x="339" y="401"/>
                </a:lnTo>
                <a:lnTo>
                  <a:pt x="337" y="401"/>
                </a:lnTo>
                <a:lnTo>
                  <a:pt x="333" y="403"/>
                </a:lnTo>
                <a:lnTo>
                  <a:pt x="331" y="403"/>
                </a:lnTo>
                <a:lnTo>
                  <a:pt x="330" y="404"/>
                </a:lnTo>
                <a:lnTo>
                  <a:pt x="328" y="405"/>
                </a:lnTo>
                <a:lnTo>
                  <a:pt x="327" y="406"/>
                </a:lnTo>
                <a:lnTo>
                  <a:pt x="324" y="410"/>
                </a:lnTo>
                <a:lnTo>
                  <a:pt x="323" y="410"/>
                </a:lnTo>
                <a:lnTo>
                  <a:pt x="322" y="411"/>
                </a:lnTo>
                <a:lnTo>
                  <a:pt x="321" y="412"/>
                </a:lnTo>
                <a:lnTo>
                  <a:pt x="320" y="412"/>
                </a:lnTo>
                <a:lnTo>
                  <a:pt x="316" y="414"/>
                </a:lnTo>
                <a:lnTo>
                  <a:pt x="314" y="415"/>
                </a:lnTo>
                <a:lnTo>
                  <a:pt x="313" y="416"/>
                </a:lnTo>
                <a:lnTo>
                  <a:pt x="310" y="418"/>
                </a:lnTo>
                <a:lnTo>
                  <a:pt x="307" y="419"/>
                </a:lnTo>
                <a:lnTo>
                  <a:pt x="306" y="420"/>
                </a:lnTo>
                <a:lnTo>
                  <a:pt x="305" y="420"/>
                </a:lnTo>
                <a:lnTo>
                  <a:pt x="304" y="420"/>
                </a:lnTo>
                <a:lnTo>
                  <a:pt x="304" y="421"/>
                </a:lnTo>
                <a:lnTo>
                  <a:pt x="303" y="421"/>
                </a:lnTo>
                <a:lnTo>
                  <a:pt x="301" y="420"/>
                </a:lnTo>
                <a:lnTo>
                  <a:pt x="300" y="420"/>
                </a:lnTo>
                <a:lnTo>
                  <a:pt x="299" y="420"/>
                </a:lnTo>
                <a:lnTo>
                  <a:pt x="298" y="420"/>
                </a:lnTo>
                <a:lnTo>
                  <a:pt x="297" y="419"/>
                </a:lnTo>
                <a:lnTo>
                  <a:pt x="296" y="419"/>
                </a:lnTo>
                <a:lnTo>
                  <a:pt x="295" y="418"/>
                </a:lnTo>
                <a:lnTo>
                  <a:pt x="294" y="417"/>
                </a:lnTo>
                <a:lnTo>
                  <a:pt x="294" y="416"/>
                </a:lnTo>
                <a:lnTo>
                  <a:pt x="293" y="415"/>
                </a:lnTo>
                <a:lnTo>
                  <a:pt x="292" y="414"/>
                </a:lnTo>
                <a:lnTo>
                  <a:pt x="291" y="412"/>
                </a:lnTo>
                <a:lnTo>
                  <a:pt x="290" y="408"/>
                </a:lnTo>
                <a:lnTo>
                  <a:pt x="289" y="406"/>
                </a:lnTo>
                <a:lnTo>
                  <a:pt x="288" y="404"/>
                </a:lnTo>
                <a:lnTo>
                  <a:pt x="287" y="402"/>
                </a:lnTo>
                <a:lnTo>
                  <a:pt x="286" y="400"/>
                </a:lnTo>
                <a:lnTo>
                  <a:pt x="285" y="399"/>
                </a:lnTo>
                <a:lnTo>
                  <a:pt x="284" y="399"/>
                </a:lnTo>
                <a:lnTo>
                  <a:pt x="284" y="398"/>
                </a:lnTo>
                <a:lnTo>
                  <a:pt x="283" y="397"/>
                </a:lnTo>
                <a:lnTo>
                  <a:pt x="281" y="396"/>
                </a:lnTo>
                <a:lnTo>
                  <a:pt x="281" y="396"/>
                </a:lnTo>
                <a:lnTo>
                  <a:pt x="281" y="396"/>
                </a:lnTo>
                <a:lnTo>
                  <a:pt x="280" y="396"/>
                </a:lnTo>
                <a:lnTo>
                  <a:pt x="280" y="396"/>
                </a:lnTo>
                <a:lnTo>
                  <a:pt x="277" y="398"/>
                </a:lnTo>
                <a:lnTo>
                  <a:pt x="275" y="399"/>
                </a:lnTo>
                <a:lnTo>
                  <a:pt x="273" y="400"/>
                </a:lnTo>
                <a:lnTo>
                  <a:pt x="271" y="401"/>
                </a:lnTo>
                <a:lnTo>
                  <a:pt x="270" y="402"/>
                </a:lnTo>
                <a:lnTo>
                  <a:pt x="269" y="404"/>
                </a:lnTo>
                <a:lnTo>
                  <a:pt x="268" y="405"/>
                </a:lnTo>
                <a:lnTo>
                  <a:pt x="267" y="406"/>
                </a:lnTo>
                <a:lnTo>
                  <a:pt x="267" y="406"/>
                </a:lnTo>
                <a:lnTo>
                  <a:pt x="266" y="407"/>
                </a:lnTo>
                <a:lnTo>
                  <a:pt x="265" y="409"/>
                </a:lnTo>
                <a:lnTo>
                  <a:pt x="264" y="413"/>
                </a:lnTo>
                <a:lnTo>
                  <a:pt x="263" y="414"/>
                </a:lnTo>
                <a:lnTo>
                  <a:pt x="262" y="415"/>
                </a:lnTo>
                <a:lnTo>
                  <a:pt x="262" y="416"/>
                </a:lnTo>
                <a:lnTo>
                  <a:pt x="261" y="416"/>
                </a:lnTo>
                <a:lnTo>
                  <a:pt x="260" y="417"/>
                </a:lnTo>
                <a:lnTo>
                  <a:pt x="259" y="418"/>
                </a:lnTo>
                <a:lnTo>
                  <a:pt x="258" y="419"/>
                </a:lnTo>
                <a:lnTo>
                  <a:pt x="256" y="420"/>
                </a:lnTo>
                <a:lnTo>
                  <a:pt x="255" y="420"/>
                </a:lnTo>
                <a:lnTo>
                  <a:pt x="251" y="421"/>
                </a:lnTo>
                <a:lnTo>
                  <a:pt x="249" y="422"/>
                </a:lnTo>
                <a:lnTo>
                  <a:pt x="247" y="423"/>
                </a:lnTo>
                <a:lnTo>
                  <a:pt x="244" y="425"/>
                </a:lnTo>
                <a:lnTo>
                  <a:pt x="242" y="425"/>
                </a:lnTo>
                <a:lnTo>
                  <a:pt x="241" y="425"/>
                </a:lnTo>
                <a:lnTo>
                  <a:pt x="240" y="425"/>
                </a:lnTo>
                <a:lnTo>
                  <a:pt x="238" y="425"/>
                </a:lnTo>
                <a:lnTo>
                  <a:pt x="237" y="425"/>
                </a:lnTo>
                <a:lnTo>
                  <a:pt x="236" y="425"/>
                </a:lnTo>
                <a:lnTo>
                  <a:pt x="234" y="425"/>
                </a:lnTo>
                <a:lnTo>
                  <a:pt x="230" y="423"/>
                </a:lnTo>
                <a:lnTo>
                  <a:pt x="228" y="422"/>
                </a:lnTo>
                <a:lnTo>
                  <a:pt x="227" y="422"/>
                </a:lnTo>
                <a:lnTo>
                  <a:pt x="226" y="422"/>
                </a:lnTo>
                <a:lnTo>
                  <a:pt x="225" y="422"/>
                </a:lnTo>
                <a:lnTo>
                  <a:pt x="223" y="422"/>
                </a:lnTo>
                <a:lnTo>
                  <a:pt x="221" y="422"/>
                </a:lnTo>
                <a:lnTo>
                  <a:pt x="219" y="422"/>
                </a:lnTo>
                <a:lnTo>
                  <a:pt x="217" y="421"/>
                </a:lnTo>
                <a:lnTo>
                  <a:pt x="215" y="421"/>
                </a:lnTo>
                <a:lnTo>
                  <a:pt x="213" y="421"/>
                </a:lnTo>
                <a:lnTo>
                  <a:pt x="209" y="421"/>
                </a:lnTo>
                <a:lnTo>
                  <a:pt x="208" y="421"/>
                </a:lnTo>
                <a:lnTo>
                  <a:pt x="206" y="421"/>
                </a:lnTo>
                <a:lnTo>
                  <a:pt x="204" y="421"/>
                </a:lnTo>
                <a:lnTo>
                  <a:pt x="203" y="421"/>
                </a:lnTo>
                <a:lnTo>
                  <a:pt x="202" y="421"/>
                </a:lnTo>
                <a:lnTo>
                  <a:pt x="201" y="421"/>
                </a:lnTo>
                <a:lnTo>
                  <a:pt x="200" y="420"/>
                </a:lnTo>
                <a:lnTo>
                  <a:pt x="198" y="419"/>
                </a:lnTo>
                <a:lnTo>
                  <a:pt x="196" y="417"/>
                </a:lnTo>
                <a:lnTo>
                  <a:pt x="195" y="417"/>
                </a:lnTo>
                <a:lnTo>
                  <a:pt x="195" y="416"/>
                </a:lnTo>
                <a:lnTo>
                  <a:pt x="194" y="416"/>
                </a:lnTo>
                <a:lnTo>
                  <a:pt x="194" y="416"/>
                </a:lnTo>
                <a:lnTo>
                  <a:pt x="193" y="416"/>
                </a:lnTo>
                <a:lnTo>
                  <a:pt x="192" y="416"/>
                </a:lnTo>
                <a:lnTo>
                  <a:pt x="192" y="416"/>
                </a:lnTo>
                <a:lnTo>
                  <a:pt x="191" y="416"/>
                </a:lnTo>
                <a:lnTo>
                  <a:pt x="186" y="419"/>
                </a:lnTo>
                <a:lnTo>
                  <a:pt x="185" y="419"/>
                </a:lnTo>
                <a:lnTo>
                  <a:pt x="184" y="420"/>
                </a:lnTo>
                <a:lnTo>
                  <a:pt x="181" y="420"/>
                </a:lnTo>
                <a:lnTo>
                  <a:pt x="180" y="421"/>
                </a:lnTo>
                <a:lnTo>
                  <a:pt x="178" y="421"/>
                </a:lnTo>
                <a:lnTo>
                  <a:pt x="177" y="422"/>
                </a:lnTo>
                <a:lnTo>
                  <a:pt x="176" y="423"/>
                </a:lnTo>
                <a:lnTo>
                  <a:pt x="175" y="423"/>
                </a:lnTo>
                <a:lnTo>
                  <a:pt x="175" y="424"/>
                </a:lnTo>
                <a:lnTo>
                  <a:pt x="174" y="425"/>
                </a:lnTo>
                <a:lnTo>
                  <a:pt x="173" y="426"/>
                </a:lnTo>
                <a:lnTo>
                  <a:pt x="173" y="427"/>
                </a:lnTo>
                <a:lnTo>
                  <a:pt x="171" y="430"/>
                </a:lnTo>
                <a:lnTo>
                  <a:pt x="171" y="431"/>
                </a:lnTo>
                <a:lnTo>
                  <a:pt x="170" y="431"/>
                </a:lnTo>
                <a:lnTo>
                  <a:pt x="169" y="432"/>
                </a:lnTo>
                <a:lnTo>
                  <a:pt x="167" y="434"/>
                </a:lnTo>
                <a:lnTo>
                  <a:pt x="166" y="435"/>
                </a:lnTo>
                <a:lnTo>
                  <a:pt x="164" y="436"/>
                </a:lnTo>
                <a:lnTo>
                  <a:pt x="162" y="437"/>
                </a:lnTo>
                <a:lnTo>
                  <a:pt x="161" y="437"/>
                </a:lnTo>
                <a:lnTo>
                  <a:pt x="159" y="439"/>
                </a:lnTo>
                <a:lnTo>
                  <a:pt x="157" y="440"/>
                </a:lnTo>
                <a:lnTo>
                  <a:pt x="155" y="441"/>
                </a:lnTo>
                <a:lnTo>
                  <a:pt x="154" y="442"/>
                </a:lnTo>
                <a:lnTo>
                  <a:pt x="153" y="442"/>
                </a:lnTo>
                <a:lnTo>
                  <a:pt x="151" y="443"/>
                </a:lnTo>
                <a:lnTo>
                  <a:pt x="150" y="443"/>
                </a:lnTo>
                <a:lnTo>
                  <a:pt x="148" y="443"/>
                </a:lnTo>
                <a:lnTo>
                  <a:pt x="147" y="444"/>
                </a:lnTo>
                <a:lnTo>
                  <a:pt x="146" y="444"/>
                </a:lnTo>
                <a:lnTo>
                  <a:pt x="145" y="444"/>
                </a:lnTo>
                <a:lnTo>
                  <a:pt x="143" y="444"/>
                </a:lnTo>
                <a:lnTo>
                  <a:pt x="142" y="443"/>
                </a:lnTo>
                <a:lnTo>
                  <a:pt x="141" y="443"/>
                </a:lnTo>
                <a:lnTo>
                  <a:pt x="140" y="443"/>
                </a:lnTo>
                <a:lnTo>
                  <a:pt x="139" y="442"/>
                </a:lnTo>
                <a:lnTo>
                  <a:pt x="138" y="441"/>
                </a:lnTo>
                <a:lnTo>
                  <a:pt x="137" y="441"/>
                </a:lnTo>
                <a:lnTo>
                  <a:pt x="137" y="440"/>
                </a:lnTo>
                <a:lnTo>
                  <a:pt x="136" y="439"/>
                </a:lnTo>
                <a:lnTo>
                  <a:pt x="137" y="439"/>
                </a:lnTo>
                <a:lnTo>
                  <a:pt x="137" y="437"/>
                </a:lnTo>
                <a:lnTo>
                  <a:pt x="137" y="435"/>
                </a:lnTo>
                <a:lnTo>
                  <a:pt x="138" y="433"/>
                </a:lnTo>
                <a:lnTo>
                  <a:pt x="137" y="433"/>
                </a:lnTo>
                <a:lnTo>
                  <a:pt x="137" y="432"/>
                </a:lnTo>
                <a:lnTo>
                  <a:pt x="137" y="431"/>
                </a:lnTo>
                <a:lnTo>
                  <a:pt x="137" y="430"/>
                </a:lnTo>
                <a:lnTo>
                  <a:pt x="136" y="430"/>
                </a:lnTo>
                <a:lnTo>
                  <a:pt x="136" y="429"/>
                </a:lnTo>
                <a:lnTo>
                  <a:pt x="135" y="428"/>
                </a:lnTo>
                <a:lnTo>
                  <a:pt x="135" y="428"/>
                </a:lnTo>
                <a:lnTo>
                  <a:pt x="133" y="426"/>
                </a:lnTo>
                <a:lnTo>
                  <a:pt x="132" y="425"/>
                </a:lnTo>
                <a:lnTo>
                  <a:pt x="128" y="423"/>
                </a:lnTo>
                <a:lnTo>
                  <a:pt x="127" y="422"/>
                </a:lnTo>
                <a:lnTo>
                  <a:pt x="126" y="422"/>
                </a:lnTo>
                <a:lnTo>
                  <a:pt x="125" y="421"/>
                </a:lnTo>
                <a:lnTo>
                  <a:pt x="123" y="421"/>
                </a:lnTo>
                <a:lnTo>
                  <a:pt x="120" y="421"/>
                </a:lnTo>
                <a:lnTo>
                  <a:pt x="118" y="420"/>
                </a:lnTo>
                <a:lnTo>
                  <a:pt x="117" y="419"/>
                </a:lnTo>
                <a:lnTo>
                  <a:pt x="112" y="418"/>
                </a:lnTo>
                <a:lnTo>
                  <a:pt x="107" y="416"/>
                </a:lnTo>
                <a:lnTo>
                  <a:pt x="106" y="416"/>
                </a:lnTo>
                <a:lnTo>
                  <a:pt x="105" y="415"/>
                </a:lnTo>
                <a:lnTo>
                  <a:pt x="105" y="415"/>
                </a:lnTo>
                <a:lnTo>
                  <a:pt x="104" y="415"/>
                </a:lnTo>
                <a:lnTo>
                  <a:pt x="104" y="414"/>
                </a:lnTo>
                <a:lnTo>
                  <a:pt x="104" y="414"/>
                </a:lnTo>
                <a:lnTo>
                  <a:pt x="106" y="410"/>
                </a:lnTo>
                <a:lnTo>
                  <a:pt x="106" y="409"/>
                </a:lnTo>
                <a:lnTo>
                  <a:pt x="106" y="409"/>
                </a:lnTo>
                <a:lnTo>
                  <a:pt x="106" y="407"/>
                </a:lnTo>
                <a:lnTo>
                  <a:pt x="105" y="405"/>
                </a:lnTo>
                <a:lnTo>
                  <a:pt x="105" y="405"/>
                </a:lnTo>
                <a:lnTo>
                  <a:pt x="105" y="404"/>
                </a:lnTo>
                <a:lnTo>
                  <a:pt x="105" y="403"/>
                </a:lnTo>
                <a:lnTo>
                  <a:pt x="106" y="402"/>
                </a:lnTo>
                <a:lnTo>
                  <a:pt x="107" y="400"/>
                </a:lnTo>
                <a:lnTo>
                  <a:pt x="109" y="398"/>
                </a:lnTo>
                <a:lnTo>
                  <a:pt x="111" y="396"/>
                </a:lnTo>
                <a:lnTo>
                  <a:pt x="112" y="395"/>
                </a:lnTo>
                <a:lnTo>
                  <a:pt x="114" y="392"/>
                </a:lnTo>
                <a:lnTo>
                  <a:pt x="115" y="390"/>
                </a:lnTo>
                <a:lnTo>
                  <a:pt x="116" y="389"/>
                </a:lnTo>
                <a:lnTo>
                  <a:pt x="116" y="387"/>
                </a:lnTo>
                <a:lnTo>
                  <a:pt x="117" y="385"/>
                </a:lnTo>
                <a:lnTo>
                  <a:pt x="118" y="383"/>
                </a:lnTo>
                <a:lnTo>
                  <a:pt x="118" y="382"/>
                </a:lnTo>
                <a:lnTo>
                  <a:pt x="118" y="381"/>
                </a:lnTo>
                <a:lnTo>
                  <a:pt x="118" y="379"/>
                </a:lnTo>
                <a:lnTo>
                  <a:pt x="118" y="378"/>
                </a:lnTo>
                <a:lnTo>
                  <a:pt x="118" y="377"/>
                </a:lnTo>
                <a:lnTo>
                  <a:pt x="118" y="377"/>
                </a:lnTo>
                <a:lnTo>
                  <a:pt x="117" y="374"/>
                </a:lnTo>
                <a:lnTo>
                  <a:pt x="117" y="373"/>
                </a:lnTo>
                <a:lnTo>
                  <a:pt x="116" y="371"/>
                </a:lnTo>
                <a:lnTo>
                  <a:pt x="115" y="369"/>
                </a:lnTo>
                <a:lnTo>
                  <a:pt x="113" y="366"/>
                </a:lnTo>
                <a:lnTo>
                  <a:pt x="112" y="364"/>
                </a:lnTo>
                <a:lnTo>
                  <a:pt x="111" y="362"/>
                </a:lnTo>
                <a:lnTo>
                  <a:pt x="111" y="361"/>
                </a:lnTo>
                <a:lnTo>
                  <a:pt x="111" y="360"/>
                </a:lnTo>
                <a:lnTo>
                  <a:pt x="110" y="358"/>
                </a:lnTo>
                <a:lnTo>
                  <a:pt x="110" y="356"/>
                </a:lnTo>
                <a:lnTo>
                  <a:pt x="110" y="354"/>
                </a:lnTo>
                <a:lnTo>
                  <a:pt x="110" y="351"/>
                </a:lnTo>
                <a:lnTo>
                  <a:pt x="110" y="350"/>
                </a:lnTo>
                <a:lnTo>
                  <a:pt x="110" y="349"/>
                </a:lnTo>
                <a:lnTo>
                  <a:pt x="111" y="345"/>
                </a:lnTo>
                <a:lnTo>
                  <a:pt x="111" y="343"/>
                </a:lnTo>
                <a:lnTo>
                  <a:pt x="111" y="340"/>
                </a:lnTo>
                <a:lnTo>
                  <a:pt x="111" y="336"/>
                </a:lnTo>
                <a:lnTo>
                  <a:pt x="111" y="333"/>
                </a:lnTo>
                <a:lnTo>
                  <a:pt x="111" y="331"/>
                </a:lnTo>
                <a:lnTo>
                  <a:pt x="110" y="330"/>
                </a:lnTo>
                <a:lnTo>
                  <a:pt x="110" y="328"/>
                </a:lnTo>
                <a:lnTo>
                  <a:pt x="109" y="327"/>
                </a:lnTo>
                <a:lnTo>
                  <a:pt x="109" y="326"/>
                </a:lnTo>
                <a:lnTo>
                  <a:pt x="108" y="325"/>
                </a:lnTo>
                <a:lnTo>
                  <a:pt x="107" y="324"/>
                </a:lnTo>
                <a:lnTo>
                  <a:pt x="107" y="323"/>
                </a:lnTo>
                <a:lnTo>
                  <a:pt x="105" y="322"/>
                </a:lnTo>
                <a:lnTo>
                  <a:pt x="104" y="321"/>
                </a:lnTo>
                <a:lnTo>
                  <a:pt x="102" y="319"/>
                </a:lnTo>
                <a:lnTo>
                  <a:pt x="101" y="319"/>
                </a:lnTo>
                <a:lnTo>
                  <a:pt x="100" y="318"/>
                </a:lnTo>
                <a:lnTo>
                  <a:pt x="99" y="318"/>
                </a:lnTo>
                <a:lnTo>
                  <a:pt x="99" y="318"/>
                </a:lnTo>
                <a:lnTo>
                  <a:pt x="98" y="318"/>
                </a:lnTo>
                <a:lnTo>
                  <a:pt x="97" y="318"/>
                </a:lnTo>
                <a:lnTo>
                  <a:pt x="95" y="318"/>
                </a:lnTo>
                <a:lnTo>
                  <a:pt x="94" y="319"/>
                </a:lnTo>
                <a:lnTo>
                  <a:pt x="92" y="319"/>
                </a:lnTo>
                <a:lnTo>
                  <a:pt x="89" y="321"/>
                </a:lnTo>
                <a:lnTo>
                  <a:pt x="84" y="322"/>
                </a:lnTo>
                <a:lnTo>
                  <a:pt x="82" y="323"/>
                </a:lnTo>
                <a:lnTo>
                  <a:pt x="81" y="323"/>
                </a:lnTo>
                <a:lnTo>
                  <a:pt x="79" y="323"/>
                </a:lnTo>
                <a:lnTo>
                  <a:pt x="78" y="323"/>
                </a:lnTo>
                <a:lnTo>
                  <a:pt x="73" y="322"/>
                </a:lnTo>
                <a:lnTo>
                  <a:pt x="70" y="322"/>
                </a:lnTo>
                <a:lnTo>
                  <a:pt x="64" y="321"/>
                </a:lnTo>
                <a:lnTo>
                  <a:pt x="62" y="321"/>
                </a:lnTo>
                <a:lnTo>
                  <a:pt x="61" y="321"/>
                </a:lnTo>
                <a:lnTo>
                  <a:pt x="54" y="322"/>
                </a:lnTo>
                <a:lnTo>
                  <a:pt x="53" y="322"/>
                </a:lnTo>
                <a:lnTo>
                  <a:pt x="52" y="322"/>
                </a:lnTo>
                <a:lnTo>
                  <a:pt x="51" y="322"/>
                </a:lnTo>
                <a:lnTo>
                  <a:pt x="50" y="322"/>
                </a:lnTo>
                <a:lnTo>
                  <a:pt x="49" y="321"/>
                </a:lnTo>
                <a:lnTo>
                  <a:pt x="48" y="321"/>
                </a:lnTo>
                <a:lnTo>
                  <a:pt x="47" y="320"/>
                </a:lnTo>
                <a:lnTo>
                  <a:pt x="46" y="320"/>
                </a:lnTo>
                <a:lnTo>
                  <a:pt x="45" y="319"/>
                </a:lnTo>
                <a:lnTo>
                  <a:pt x="44" y="318"/>
                </a:lnTo>
                <a:lnTo>
                  <a:pt x="43" y="317"/>
                </a:lnTo>
                <a:lnTo>
                  <a:pt x="42" y="317"/>
                </a:lnTo>
                <a:lnTo>
                  <a:pt x="42" y="316"/>
                </a:lnTo>
                <a:lnTo>
                  <a:pt x="42" y="315"/>
                </a:lnTo>
                <a:lnTo>
                  <a:pt x="41" y="314"/>
                </a:lnTo>
                <a:lnTo>
                  <a:pt x="41" y="313"/>
                </a:lnTo>
                <a:lnTo>
                  <a:pt x="40" y="311"/>
                </a:lnTo>
                <a:lnTo>
                  <a:pt x="40" y="310"/>
                </a:lnTo>
                <a:lnTo>
                  <a:pt x="40" y="308"/>
                </a:lnTo>
                <a:lnTo>
                  <a:pt x="40" y="305"/>
                </a:lnTo>
                <a:lnTo>
                  <a:pt x="40" y="304"/>
                </a:lnTo>
                <a:lnTo>
                  <a:pt x="40" y="303"/>
                </a:lnTo>
                <a:lnTo>
                  <a:pt x="39" y="302"/>
                </a:lnTo>
                <a:lnTo>
                  <a:pt x="38" y="301"/>
                </a:lnTo>
                <a:lnTo>
                  <a:pt x="38" y="300"/>
                </a:lnTo>
                <a:lnTo>
                  <a:pt x="36" y="298"/>
                </a:lnTo>
                <a:lnTo>
                  <a:pt x="34" y="297"/>
                </a:lnTo>
                <a:lnTo>
                  <a:pt x="32" y="295"/>
                </a:lnTo>
                <a:lnTo>
                  <a:pt x="31" y="294"/>
                </a:lnTo>
                <a:lnTo>
                  <a:pt x="30" y="293"/>
                </a:lnTo>
                <a:lnTo>
                  <a:pt x="29" y="291"/>
                </a:lnTo>
                <a:lnTo>
                  <a:pt x="28" y="290"/>
                </a:lnTo>
                <a:lnTo>
                  <a:pt x="27" y="290"/>
                </a:lnTo>
                <a:lnTo>
                  <a:pt x="26" y="289"/>
                </a:lnTo>
                <a:lnTo>
                  <a:pt x="25" y="288"/>
                </a:lnTo>
                <a:lnTo>
                  <a:pt x="23" y="288"/>
                </a:lnTo>
                <a:lnTo>
                  <a:pt x="22" y="287"/>
                </a:lnTo>
                <a:lnTo>
                  <a:pt x="21" y="287"/>
                </a:lnTo>
                <a:lnTo>
                  <a:pt x="17" y="287"/>
                </a:lnTo>
                <a:lnTo>
                  <a:pt x="16" y="287"/>
                </a:lnTo>
                <a:lnTo>
                  <a:pt x="15" y="286"/>
                </a:lnTo>
                <a:lnTo>
                  <a:pt x="14" y="286"/>
                </a:lnTo>
                <a:lnTo>
                  <a:pt x="13" y="286"/>
                </a:lnTo>
                <a:lnTo>
                  <a:pt x="12" y="285"/>
                </a:lnTo>
                <a:lnTo>
                  <a:pt x="11" y="285"/>
                </a:lnTo>
                <a:lnTo>
                  <a:pt x="10" y="284"/>
                </a:lnTo>
                <a:lnTo>
                  <a:pt x="9" y="283"/>
                </a:lnTo>
                <a:lnTo>
                  <a:pt x="8" y="283"/>
                </a:lnTo>
                <a:lnTo>
                  <a:pt x="7" y="282"/>
                </a:lnTo>
                <a:lnTo>
                  <a:pt x="6" y="281"/>
                </a:lnTo>
                <a:lnTo>
                  <a:pt x="6" y="280"/>
                </a:lnTo>
                <a:lnTo>
                  <a:pt x="5" y="279"/>
                </a:lnTo>
                <a:lnTo>
                  <a:pt x="5" y="277"/>
                </a:lnTo>
                <a:lnTo>
                  <a:pt x="4" y="275"/>
                </a:lnTo>
                <a:lnTo>
                  <a:pt x="4" y="274"/>
                </a:lnTo>
                <a:lnTo>
                  <a:pt x="3" y="273"/>
                </a:lnTo>
                <a:lnTo>
                  <a:pt x="1" y="270"/>
                </a:lnTo>
                <a:lnTo>
                  <a:pt x="1" y="269"/>
                </a:lnTo>
                <a:lnTo>
                  <a:pt x="0" y="268"/>
                </a:lnTo>
                <a:lnTo>
                  <a:pt x="0" y="267"/>
                </a:lnTo>
                <a:lnTo>
                  <a:pt x="0" y="266"/>
                </a:lnTo>
                <a:lnTo>
                  <a:pt x="0" y="265"/>
                </a:lnTo>
                <a:lnTo>
                  <a:pt x="0" y="264"/>
                </a:lnTo>
                <a:lnTo>
                  <a:pt x="0" y="263"/>
                </a:lnTo>
                <a:lnTo>
                  <a:pt x="1" y="262"/>
                </a:lnTo>
                <a:lnTo>
                  <a:pt x="2" y="261"/>
                </a:lnTo>
                <a:lnTo>
                  <a:pt x="2" y="260"/>
                </a:lnTo>
                <a:lnTo>
                  <a:pt x="3" y="260"/>
                </a:lnTo>
                <a:lnTo>
                  <a:pt x="4" y="259"/>
                </a:lnTo>
                <a:lnTo>
                  <a:pt x="7" y="258"/>
                </a:lnTo>
                <a:lnTo>
                  <a:pt x="8" y="257"/>
                </a:lnTo>
                <a:lnTo>
                  <a:pt x="9" y="256"/>
                </a:lnTo>
                <a:lnTo>
                  <a:pt x="9" y="256"/>
                </a:lnTo>
                <a:lnTo>
                  <a:pt x="10" y="255"/>
                </a:lnTo>
                <a:lnTo>
                  <a:pt x="10" y="254"/>
                </a:lnTo>
                <a:lnTo>
                  <a:pt x="12" y="250"/>
                </a:lnTo>
                <a:lnTo>
                  <a:pt x="12" y="249"/>
                </a:lnTo>
                <a:lnTo>
                  <a:pt x="13" y="248"/>
                </a:lnTo>
                <a:lnTo>
                  <a:pt x="15" y="244"/>
                </a:lnTo>
                <a:lnTo>
                  <a:pt x="16" y="243"/>
                </a:lnTo>
                <a:lnTo>
                  <a:pt x="16" y="242"/>
                </a:lnTo>
                <a:lnTo>
                  <a:pt x="17" y="240"/>
                </a:lnTo>
                <a:lnTo>
                  <a:pt x="17" y="238"/>
                </a:lnTo>
                <a:lnTo>
                  <a:pt x="17" y="236"/>
                </a:lnTo>
                <a:lnTo>
                  <a:pt x="17" y="234"/>
                </a:lnTo>
                <a:lnTo>
                  <a:pt x="17" y="233"/>
                </a:lnTo>
                <a:lnTo>
                  <a:pt x="17" y="231"/>
                </a:lnTo>
                <a:lnTo>
                  <a:pt x="16" y="225"/>
                </a:lnTo>
                <a:lnTo>
                  <a:pt x="15" y="224"/>
                </a:lnTo>
                <a:lnTo>
                  <a:pt x="14" y="223"/>
                </a:lnTo>
                <a:lnTo>
                  <a:pt x="14" y="221"/>
                </a:lnTo>
                <a:lnTo>
                  <a:pt x="13" y="220"/>
                </a:lnTo>
                <a:lnTo>
                  <a:pt x="12" y="218"/>
                </a:lnTo>
                <a:lnTo>
                  <a:pt x="11" y="217"/>
                </a:lnTo>
                <a:lnTo>
                  <a:pt x="10" y="216"/>
                </a:lnTo>
                <a:lnTo>
                  <a:pt x="10" y="215"/>
                </a:lnTo>
                <a:lnTo>
                  <a:pt x="10" y="213"/>
                </a:lnTo>
                <a:lnTo>
                  <a:pt x="10" y="211"/>
                </a:lnTo>
                <a:lnTo>
                  <a:pt x="10" y="205"/>
                </a:lnTo>
                <a:lnTo>
                  <a:pt x="10" y="202"/>
                </a:lnTo>
                <a:lnTo>
                  <a:pt x="10" y="201"/>
                </a:lnTo>
                <a:lnTo>
                  <a:pt x="10" y="200"/>
                </a:lnTo>
                <a:lnTo>
                  <a:pt x="9" y="199"/>
                </a:lnTo>
                <a:lnTo>
                  <a:pt x="8" y="196"/>
                </a:lnTo>
                <a:lnTo>
                  <a:pt x="7" y="193"/>
                </a:lnTo>
                <a:lnTo>
                  <a:pt x="7" y="191"/>
                </a:lnTo>
                <a:lnTo>
                  <a:pt x="6" y="189"/>
                </a:lnTo>
                <a:lnTo>
                  <a:pt x="4" y="186"/>
                </a:lnTo>
                <a:lnTo>
                  <a:pt x="4" y="185"/>
                </a:lnTo>
                <a:lnTo>
                  <a:pt x="3" y="184"/>
                </a:lnTo>
                <a:lnTo>
                  <a:pt x="3" y="183"/>
                </a:lnTo>
                <a:lnTo>
                  <a:pt x="3" y="182"/>
                </a:lnTo>
                <a:lnTo>
                  <a:pt x="4" y="181"/>
                </a:lnTo>
                <a:lnTo>
                  <a:pt x="4" y="180"/>
                </a:lnTo>
                <a:lnTo>
                  <a:pt x="4" y="179"/>
                </a:lnTo>
                <a:lnTo>
                  <a:pt x="5" y="178"/>
                </a:lnTo>
                <a:lnTo>
                  <a:pt x="6" y="177"/>
                </a:lnTo>
                <a:lnTo>
                  <a:pt x="8" y="175"/>
                </a:lnTo>
                <a:lnTo>
                  <a:pt x="11" y="172"/>
                </a:lnTo>
                <a:lnTo>
                  <a:pt x="13" y="170"/>
                </a:lnTo>
                <a:lnTo>
                  <a:pt x="14" y="169"/>
                </a:lnTo>
                <a:lnTo>
                  <a:pt x="14" y="170"/>
                </a:lnTo>
                <a:lnTo>
                  <a:pt x="15" y="171"/>
                </a:lnTo>
                <a:lnTo>
                  <a:pt x="16" y="172"/>
                </a:lnTo>
                <a:lnTo>
                  <a:pt x="18" y="173"/>
                </a:lnTo>
                <a:lnTo>
                  <a:pt x="21" y="175"/>
                </a:lnTo>
                <a:lnTo>
                  <a:pt x="23" y="176"/>
                </a:lnTo>
                <a:lnTo>
                  <a:pt x="29" y="179"/>
                </a:lnTo>
                <a:lnTo>
                  <a:pt x="31" y="180"/>
                </a:lnTo>
                <a:lnTo>
                  <a:pt x="33" y="181"/>
                </a:lnTo>
                <a:lnTo>
                  <a:pt x="35" y="182"/>
                </a:lnTo>
                <a:lnTo>
                  <a:pt x="37" y="183"/>
                </a:lnTo>
                <a:lnTo>
                  <a:pt x="40" y="184"/>
                </a:lnTo>
                <a:lnTo>
                  <a:pt x="41" y="184"/>
                </a:lnTo>
                <a:lnTo>
                  <a:pt x="43" y="185"/>
                </a:lnTo>
                <a:lnTo>
                  <a:pt x="44" y="185"/>
                </a:lnTo>
                <a:lnTo>
                  <a:pt x="45" y="185"/>
                </a:lnTo>
                <a:lnTo>
                  <a:pt x="46" y="185"/>
                </a:lnTo>
                <a:lnTo>
                  <a:pt x="47" y="185"/>
                </a:lnTo>
                <a:lnTo>
                  <a:pt x="49" y="184"/>
                </a:lnTo>
                <a:lnTo>
                  <a:pt x="50" y="184"/>
                </a:lnTo>
                <a:lnTo>
                  <a:pt x="50" y="184"/>
                </a:lnTo>
                <a:lnTo>
                  <a:pt x="51" y="183"/>
                </a:lnTo>
                <a:lnTo>
                  <a:pt x="52" y="182"/>
                </a:lnTo>
                <a:lnTo>
                  <a:pt x="54" y="180"/>
                </a:lnTo>
                <a:lnTo>
                  <a:pt x="56" y="177"/>
                </a:lnTo>
                <a:lnTo>
                  <a:pt x="59" y="174"/>
                </a:lnTo>
                <a:lnTo>
                  <a:pt x="60" y="173"/>
                </a:lnTo>
                <a:lnTo>
                  <a:pt x="61" y="172"/>
                </a:lnTo>
                <a:lnTo>
                  <a:pt x="62" y="171"/>
                </a:lnTo>
                <a:lnTo>
                  <a:pt x="63" y="171"/>
                </a:lnTo>
                <a:lnTo>
                  <a:pt x="64" y="170"/>
                </a:lnTo>
                <a:lnTo>
                  <a:pt x="65" y="170"/>
                </a:lnTo>
                <a:lnTo>
                  <a:pt x="66" y="170"/>
                </a:lnTo>
                <a:lnTo>
                  <a:pt x="67" y="170"/>
                </a:lnTo>
                <a:lnTo>
                  <a:pt x="68" y="170"/>
                </a:lnTo>
                <a:lnTo>
                  <a:pt x="69" y="170"/>
                </a:lnTo>
                <a:lnTo>
                  <a:pt x="70" y="170"/>
                </a:lnTo>
                <a:lnTo>
                  <a:pt x="71" y="170"/>
                </a:lnTo>
                <a:lnTo>
                  <a:pt x="73" y="171"/>
                </a:lnTo>
                <a:lnTo>
                  <a:pt x="75" y="171"/>
                </a:lnTo>
                <a:lnTo>
                  <a:pt x="76" y="172"/>
                </a:lnTo>
                <a:lnTo>
                  <a:pt x="80" y="173"/>
                </a:lnTo>
                <a:lnTo>
                  <a:pt x="82" y="174"/>
                </a:lnTo>
                <a:lnTo>
                  <a:pt x="84" y="175"/>
                </a:lnTo>
                <a:lnTo>
                  <a:pt x="86" y="175"/>
                </a:lnTo>
                <a:lnTo>
                  <a:pt x="87" y="176"/>
                </a:lnTo>
                <a:lnTo>
                  <a:pt x="90" y="176"/>
                </a:lnTo>
                <a:lnTo>
                  <a:pt x="91" y="177"/>
                </a:lnTo>
                <a:lnTo>
                  <a:pt x="92" y="177"/>
                </a:lnTo>
                <a:lnTo>
                  <a:pt x="93" y="178"/>
                </a:lnTo>
                <a:lnTo>
                  <a:pt x="96" y="179"/>
                </a:lnTo>
                <a:lnTo>
                  <a:pt x="98" y="180"/>
                </a:lnTo>
                <a:lnTo>
                  <a:pt x="101" y="181"/>
                </a:lnTo>
                <a:lnTo>
                  <a:pt x="103" y="182"/>
                </a:lnTo>
                <a:lnTo>
                  <a:pt x="104" y="183"/>
                </a:lnTo>
                <a:lnTo>
                  <a:pt x="105" y="183"/>
                </a:lnTo>
                <a:lnTo>
                  <a:pt x="106" y="183"/>
                </a:lnTo>
                <a:lnTo>
                  <a:pt x="109" y="182"/>
                </a:lnTo>
                <a:lnTo>
                  <a:pt x="110" y="182"/>
                </a:lnTo>
                <a:lnTo>
                  <a:pt x="110" y="183"/>
                </a:lnTo>
                <a:lnTo>
                  <a:pt x="111" y="183"/>
                </a:lnTo>
                <a:lnTo>
                  <a:pt x="111" y="183"/>
                </a:lnTo>
                <a:lnTo>
                  <a:pt x="112" y="184"/>
                </a:lnTo>
                <a:lnTo>
                  <a:pt x="112" y="185"/>
                </a:lnTo>
                <a:lnTo>
                  <a:pt x="113" y="186"/>
                </a:lnTo>
                <a:lnTo>
                  <a:pt x="114" y="188"/>
                </a:lnTo>
                <a:lnTo>
                  <a:pt x="114" y="189"/>
                </a:lnTo>
                <a:lnTo>
                  <a:pt x="114" y="190"/>
                </a:lnTo>
                <a:lnTo>
                  <a:pt x="114" y="191"/>
                </a:lnTo>
                <a:lnTo>
                  <a:pt x="115" y="192"/>
                </a:lnTo>
                <a:lnTo>
                  <a:pt x="116" y="193"/>
                </a:lnTo>
                <a:lnTo>
                  <a:pt x="117" y="193"/>
                </a:lnTo>
                <a:lnTo>
                  <a:pt x="117" y="194"/>
                </a:lnTo>
                <a:lnTo>
                  <a:pt x="118" y="194"/>
                </a:lnTo>
                <a:lnTo>
                  <a:pt x="118" y="195"/>
                </a:lnTo>
                <a:lnTo>
                  <a:pt x="119" y="195"/>
                </a:lnTo>
                <a:lnTo>
                  <a:pt x="120" y="195"/>
                </a:lnTo>
                <a:lnTo>
                  <a:pt x="121" y="195"/>
                </a:lnTo>
                <a:lnTo>
                  <a:pt x="122" y="195"/>
                </a:lnTo>
                <a:lnTo>
                  <a:pt x="124" y="195"/>
                </a:lnTo>
                <a:lnTo>
                  <a:pt x="126" y="195"/>
                </a:lnTo>
                <a:lnTo>
                  <a:pt x="127" y="194"/>
                </a:lnTo>
                <a:lnTo>
                  <a:pt x="129" y="194"/>
                </a:lnTo>
                <a:lnTo>
                  <a:pt x="130" y="193"/>
                </a:lnTo>
                <a:lnTo>
                  <a:pt x="131" y="192"/>
                </a:lnTo>
                <a:lnTo>
                  <a:pt x="132" y="191"/>
                </a:lnTo>
                <a:lnTo>
                  <a:pt x="135" y="190"/>
                </a:lnTo>
                <a:lnTo>
                  <a:pt x="135" y="189"/>
                </a:lnTo>
                <a:lnTo>
                  <a:pt x="136" y="189"/>
                </a:lnTo>
                <a:lnTo>
                  <a:pt x="137" y="188"/>
                </a:lnTo>
                <a:lnTo>
                  <a:pt x="137" y="186"/>
                </a:lnTo>
                <a:lnTo>
                  <a:pt x="138" y="185"/>
                </a:lnTo>
                <a:lnTo>
                  <a:pt x="138" y="184"/>
                </a:lnTo>
                <a:lnTo>
                  <a:pt x="138" y="183"/>
                </a:lnTo>
                <a:lnTo>
                  <a:pt x="138" y="182"/>
                </a:lnTo>
                <a:lnTo>
                  <a:pt x="137" y="178"/>
                </a:lnTo>
                <a:lnTo>
                  <a:pt x="137" y="176"/>
                </a:lnTo>
                <a:lnTo>
                  <a:pt x="137" y="175"/>
                </a:lnTo>
                <a:lnTo>
                  <a:pt x="137" y="174"/>
                </a:lnTo>
                <a:lnTo>
                  <a:pt x="137" y="173"/>
                </a:lnTo>
                <a:lnTo>
                  <a:pt x="138" y="172"/>
                </a:lnTo>
                <a:lnTo>
                  <a:pt x="138" y="171"/>
                </a:lnTo>
                <a:lnTo>
                  <a:pt x="139" y="170"/>
                </a:lnTo>
                <a:lnTo>
                  <a:pt x="140" y="169"/>
                </a:lnTo>
                <a:lnTo>
                  <a:pt x="141" y="168"/>
                </a:lnTo>
                <a:lnTo>
                  <a:pt x="144" y="165"/>
                </a:lnTo>
                <a:lnTo>
                  <a:pt x="147" y="162"/>
                </a:lnTo>
                <a:lnTo>
                  <a:pt x="150" y="160"/>
                </a:lnTo>
                <a:lnTo>
                  <a:pt x="151" y="159"/>
                </a:lnTo>
                <a:lnTo>
                  <a:pt x="152" y="158"/>
                </a:lnTo>
                <a:lnTo>
                  <a:pt x="153" y="157"/>
                </a:lnTo>
                <a:lnTo>
                  <a:pt x="153" y="157"/>
                </a:lnTo>
                <a:lnTo>
                  <a:pt x="154" y="157"/>
                </a:lnTo>
                <a:lnTo>
                  <a:pt x="154" y="156"/>
                </a:lnTo>
                <a:lnTo>
                  <a:pt x="155" y="156"/>
                </a:lnTo>
                <a:lnTo>
                  <a:pt x="156" y="157"/>
                </a:lnTo>
                <a:lnTo>
                  <a:pt x="157" y="157"/>
                </a:lnTo>
                <a:lnTo>
                  <a:pt x="158" y="158"/>
                </a:lnTo>
                <a:lnTo>
                  <a:pt x="158" y="158"/>
                </a:lnTo>
                <a:lnTo>
                  <a:pt x="159" y="159"/>
                </a:lnTo>
                <a:lnTo>
                  <a:pt x="161" y="162"/>
                </a:lnTo>
                <a:lnTo>
                  <a:pt x="163" y="165"/>
                </a:lnTo>
                <a:lnTo>
                  <a:pt x="164" y="166"/>
                </a:lnTo>
                <a:lnTo>
                  <a:pt x="165" y="167"/>
                </a:lnTo>
                <a:lnTo>
                  <a:pt x="166" y="168"/>
                </a:lnTo>
                <a:lnTo>
                  <a:pt x="168" y="169"/>
                </a:lnTo>
                <a:lnTo>
                  <a:pt x="169" y="170"/>
                </a:lnTo>
                <a:lnTo>
                  <a:pt x="171" y="171"/>
                </a:lnTo>
                <a:lnTo>
                  <a:pt x="172" y="171"/>
                </a:lnTo>
                <a:lnTo>
                  <a:pt x="174" y="172"/>
                </a:lnTo>
                <a:lnTo>
                  <a:pt x="175" y="172"/>
                </a:lnTo>
                <a:lnTo>
                  <a:pt x="176" y="172"/>
                </a:lnTo>
                <a:lnTo>
                  <a:pt x="177" y="172"/>
                </a:lnTo>
                <a:lnTo>
                  <a:pt x="178" y="172"/>
                </a:lnTo>
                <a:lnTo>
                  <a:pt x="179" y="171"/>
                </a:lnTo>
                <a:lnTo>
                  <a:pt x="183" y="170"/>
                </a:lnTo>
                <a:lnTo>
                  <a:pt x="186" y="169"/>
                </a:lnTo>
                <a:lnTo>
                  <a:pt x="187" y="169"/>
                </a:lnTo>
                <a:lnTo>
                  <a:pt x="188" y="169"/>
                </a:lnTo>
                <a:lnTo>
                  <a:pt x="190" y="169"/>
                </a:lnTo>
                <a:lnTo>
                  <a:pt x="192" y="169"/>
                </a:lnTo>
                <a:lnTo>
                  <a:pt x="194" y="170"/>
                </a:lnTo>
                <a:lnTo>
                  <a:pt x="196" y="171"/>
                </a:lnTo>
                <a:lnTo>
                  <a:pt x="197" y="171"/>
                </a:lnTo>
                <a:lnTo>
                  <a:pt x="198" y="171"/>
                </a:lnTo>
                <a:lnTo>
                  <a:pt x="199" y="171"/>
                </a:lnTo>
                <a:lnTo>
                  <a:pt x="201" y="171"/>
                </a:lnTo>
                <a:lnTo>
                  <a:pt x="202" y="171"/>
                </a:lnTo>
                <a:lnTo>
                  <a:pt x="204" y="171"/>
                </a:lnTo>
                <a:lnTo>
                  <a:pt x="206" y="170"/>
                </a:lnTo>
                <a:lnTo>
                  <a:pt x="208" y="169"/>
                </a:lnTo>
                <a:lnTo>
                  <a:pt x="209" y="168"/>
                </a:lnTo>
                <a:lnTo>
                  <a:pt x="210" y="168"/>
                </a:lnTo>
                <a:lnTo>
                  <a:pt x="211" y="167"/>
                </a:lnTo>
                <a:lnTo>
                  <a:pt x="212" y="167"/>
                </a:lnTo>
                <a:lnTo>
                  <a:pt x="212" y="166"/>
                </a:lnTo>
                <a:lnTo>
                  <a:pt x="213" y="165"/>
                </a:lnTo>
                <a:lnTo>
                  <a:pt x="213" y="164"/>
                </a:lnTo>
                <a:lnTo>
                  <a:pt x="213" y="163"/>
                </a:lnTo>
                <a:lnTo>
                  <a:pt x="213" y="162"/>
                </a:lnTo>
                <a:lnTo>
                  <a:pt x="213" y="161"/>
                </a:lnTo>
                <a:lnTo>
                  <a:pt x="212" y="160"/>
                </a:lnTo>
                <a:lnTo>
                  <a:pt x="212" y="159"/>
                </a:lnTo>
                <a:lnTo>
                  <a:pt x="212" y="158"/>
                </a:lnTo>
                <a:lnTo>
                  <a:pt x="211" y="157"/>
                </a:lnTo>
                <a:lnTo>
                  <a:pt x="209" y="153"/>
                </a:lnTo>
                <a:lnTo>
                  <a:pt x="205" y="149"/>
                </a:lnTo>
                <a:lnTo>
                  <a:pt x="203" y="146"/>
                </a:lnTo>
                <a:lnTo>
                  <a:pt x="202" y="145"/>
                </a:lnTo>
                <a:lnTo>
                  <a:pt x="199" y="139"/>
                </a:lnTo>
                <a:lnTo>
                  <a:pt x="198" y="136"/>
                </a:lnTo>
                <a:lnTo>
                  <a:pt x="196" y="132"/>
                </a:lnTo>
                <a:lnTo>
                  <a:pt x="195" y="131"/>
                </a:lnTo>
                <a:lnTo>
                  <a:pt x="195" y="129"/>
                </a:lnTo>
                <a:lnTo>
                  <a:pt x="195" y="128"/>
                </a:lnTo>
                <a:lnTo>
                  <a:pt x="195" y="127"/>
                </a:lnTo>
                <a:lnTo>
                  <a:pt x="195" y="125"/>
                </a:lnTo>
                <a:lnTo>
                  <a:pt x="195" y="124"/>
                </a:lnTo>
                <a:lnTo>
                  <a:pt x="195" y="121"/>
                </a:lnTo>
                <a:lnTo>
                  <a:pt x="196" y="118"/>
                </a:lnTo>
                <a:lnTo>
                  <a:pt x="198" y="113"/>
                </a:lnTo>
                <a:lnTo>
                  <a:pt x="198" y="111"/>
                </a:lnTo>
                <a:lnTo>
                  <a:pt x="199" y="110"/>
                </a:lnTo>
                <a:lnTo>
                  <a:pt x="199" y="109"/>
                </a:lnTo>
                <a:lnTo>
                  <a:pt x="199" y="108"/>
                </a:lnTo>
                <a:lnTo>
                  <a:pt x="199" y="107"/>
                </a:lnTo>
                <a:lnTo>
                  <a:pt x="198" y="106"/>
                </a:lnTo>
                <a:lnTo>
                  <a:pt x="198" y="105"/>
                </a:lnTo>
                <a:lnTo>
                  <a:pt x="197" y="104"/>
                </a:lnTo>
                <a:lnTo>
                  <a:pt x="196" y="100"/>
                </a:lnTo>
                <a:lnTo>
                  <a:pt x="193" y="95"/>
                </a:lnTo>
                <a:lnTo>
                  <a:pt x="192" y="93"/>
                </a:lnTo>
                <a:lnTo>
                  <a:pt x="192" y="92"/>
                </a:lnTo>
                <a:lnTo>
                  <a:pt x="192" y="91"/>
                </a:lnTo>
                <a:lnTo>
                  <a:pt x="192" y="90"/>
                </a:lnTo>
                <a:lnTo>
                  <a:pt x="192" y="88"/>
                </a:lnTo>
                <a:lnTo>
                  <a:pt x="192" y="85"/>
                </a:lnTo>
                <a:lnTo>
                  <a:pt x="192" y="83"/>
                </a:lnTo>
                <a:lnTo>
                  <a:pt x="192" y="82"/>
                </a:lnTo>
                <a:lnTo>
                  <a:pt x="191" y="80"/>
                </a:lnTo>
                <a:lnTo>
                  <a:pt x="190" y="75"/>
                </a:lnTo>
                <a:lnTo>
                  <a:pt x="189" y="72"/>
                </a:lnTo>
                <a:lnTo>
                  <a:pt x="188" y="68"/>
                </a:lnTo>
                <a:lnTo>
                  <a:pt x="188" y="65"/>
                </a:lnTo>
                <a:lnTo>
                  <a:pt x="188" y="63"/>
                </a:lnTo>
                <a:lnTo>
                  <a:pt x="187" y="61"/>
                </a:lnTo>
                <a:lnTo>
                  <a:pt x="187" y="51"/>
                </a:lnTo>
                <a:lnTo>
                  <a:pt x="187" y="44"/>
                </a:lnTo>
                <a:lnTo>
                  <a:pt x="187" y="42"/>
                </a:lnTo>
                <a:lnTo>
                  <a:pt x="187" y="40"/>
                </a:lnTo>
                <a:lnTo>
                  <a:pt x="188" y="34"/>
                </a:lnTo>
                <a:lnTo>
                  <a:pt x="188" y="32"/>
                </a:lnTo>
                <a:lnTo>
                  <a:pt x="188" y="30"/>
                </a:lnTo>
                <a:lnTo>
                  <a:pt x="188" y="28"/>
                </a:lnTo>
                <a:lnTo>
                  <a:pt x="187" y="27"/>
                </a:lnTo>
                <a:lnTo>
                  <a:pt x="187" y="26"/>
                </a:lnTo>
                <a:lnTo>
                  <a:pt x="186" y="24"/>
                </a:lnTo>
                <a:lnTo>
                  <a:pt x="186" y="23"/>
                </a:lnTo>
                <a:lnTo>
                  <a:pt x="184" y="20"/>
                </a:lnTo>
                <a:lnTo>
                  <a:pt x="181" y="15"/>
                </a:lnTo>
                <a:lnTo>
                  <a:pt x="179" y="13"/>
                </a:lnTo>
                <a:lnTo>
                  <a:pt x="178" y="10"/>
                </a:lnTo>
                <a:lnTo>
                  <a:pt x="177" y="8"/>
                </a:lnTo>
                <a:lnTo>
                  <a:pt x="176" y="6"/>
                </a:lnTo>
                <a:lnTo>
                  <a:pt x="175" y="4"/>
                </a:lnTo>
                <a:lnTo>
                  <a:pt x="175" y="3"/>
                </a:lnTo>
                <a:lnTo>
                  <a:pt x="175" y="2"/>
                </a:lnTo>
                <a:lnTo>
                  <a:pt x="174" y="1"/>
                </a:lnTo>
                <a:lnTo>
                  <a:pt x="174" y="0"/>
                </a:lnTo>
                <a:lnTo>
                  <a:pt x="175" y="0"/>
                </a:lnTo>
                <a:lnTo>
                  <a:pt x="176" y="0"/>
                </a:lnTo>
                <a:lnTo>
                  <a:pt x="177" y="0"/>
                </a:lnTo>
                <a:lnTo>
                  <a:pt x="180" y="0"/>
                </a:lnTo>
                <a:close/>
              </a:path>
            </a:pathLst>
          </a:custGeom>
          <a:solidFill>
            <a:srgbClr val="BED8E8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624" name="Freeform 277">
            <a:extLst>
              <a:ext uri="{FF2B5EF4-FFF2-40B4-BE49-F238E27FC236}">
                <a16:creationId xmlns:a16="http://schemas.microsoft.com/office/drawing/2014/main" id="{F6BED655-0BA7-4FDE-A0F0-9FC27BBDE3A4}"/>
              </a:ext>
            </a:extLst>
          </p:cNvPr>
          <p:cNvSpPr>
            <a:spLocks/>
          </p:cNvSpPr>
          <p:nvPr/>
        </p:nvSpPr>
        <p:spPr bwMode="auto">
          <a:xfrm>
            <a:off x="8711500" y="1684990"/>
            <a:ext cx="175276" cy="198714"/>
          </a:xfrm>
          <a:custGeom>
            <a:avLst/>
            <a:gdLst>
              <a:gd name="T0" fmla="*/ 4 w 172"/>
              <a:gd name="T1" fmla="*/ 185 h 195"/>
              <a:gd name="T2" fmla="*/ 9 w 172"/>
              <a:gd name="T3" fmla="*/ 184 h 195"/>
              <a:gd name="T4" fmla="*/ 13 w 172"/>
              <a:gd name="T5" fmla="*/ 180 h 195"/>
              <a:gd name="T6" fmla="*/ 20 w 172"/>
              <a:gd name="T7" fmla="*/ 172 h 195"/>
              <a:gd name="T8" fmla="*/ 24 w 172"/>
              <a:gd name="T9" fmla="*/ 170 h 195"/>
              <a:gd name="T10" fmla="*/ 28 w 172"/>
              <a:gd name="T11" fmla="*/ 170 h 195"/>
              <a:gd name="T12" fmla="*/ 34 w 172"/>
              <a:gd name="T13" fmla="*/ 171 h 195"/>
              <a:gd name="T14" fmla="*/ 43 w 172"/>
              <a:gd name="T15" fmla="*/ 175 h 195"/>
              <a:gd name="T16" fmla="*/ 50 w 172"/>
              <a:gd name="T17" fmla="*/ 177 h 195"/>
              <a:gd name="T18" fmla="*/ 57 w 172"/>
              <a:gd name="T19" fmla="*/ 180 h 195"/>
              <a:gd name="T20" fmla="*/ 64 w 172"/>
              <a:gd name="T21" fmla="*/ 183 h 195"/>
              <a:gd name="T22" fmla="*/ 69 w 172"/>
              <a:gd name="T23" fmla="*/ 183 h 195"/>
              <a:gd name="T24" fmla="*/ 71 w 172"/>
              <a:gd name="T25" fmla="*/ 185 h 195"/>
              <a:gd name="T26" fmla="*/ 73 w 172"/>
              <a:gd name="T27" fmla="*/ 190 h 195"/>
              <a:gd name="T28" fmla="*/ 76 w 172"/>
              <a:gd name="T29" fmla="*/ 193 h 195"/>
              <a:gd name="T30" fmla="*/ 78 w 172"/>
              <a:gd name="T31" fmla="*/ 195 h 195"/>
              <a:gd name="T32" fmla="*/ 83 w 172"/>
              <a:gd name="T33" fmla="*/ 195 h 195"/>
              <a:gd name="T34" fmla="*/ 89 w 172"/>
              <a:gd name="T35" fmla="*/ 193 h 195"/>
              <a:gd name="T36" fmla="*/ 94 w 172"/>
              <a:gd name="T37" fmla="*/ 189 h 195"/>
              <a:gd name="T38" fmla="*/ 97 w 172"/>
              <a:gd name="T39" fmla="*/ 185 h 195"/>
              <a:gd name="T40" fmla="*/ 96 w 172"/>
              <a:gd name="T41" fmla="*/ 178 h 195"/>
              <a:gd name="T42" fmla="*/ 96 w 172"/>
              <a:gd name="T43" fmla="*/ 173 h 195"/>
              <a:gd name="T44" fmla="*/ 99 w 172"/>
              <a:gd name="T45" fmla="*/ 169 h 195"/>
              <a:gd name="T46" fmla="*/ 109 w 172"/>
              <a:gd name="T47" fmla="*/ 160 h 195"/>
              <a:gd name="T48" fmla="*/ 112 w 172"/>
              <a:gd name="T49" fmla="*/ 157 h 195"/>
              <a:gd name="T50" fmla="*/ 115 w 172"/>
              <a:gd name="T51" fmla="*/ 157 h 195"/>
              <a:gd name="T52" fmla="*/ 118 w 172"/>
              <a:gd name="T53" fmla="*/ 159 h 195"/>
              <a:gd name="T54" fmla="*/ 124 w 172"/>
              <a:gd name="T55" fmla="*/ 167 h 195"/>
              <a:gd name="T56" fmla="*/ 130 w 172"/>
              <a:gd name="T57" fmla="*/ 171 h 195"/>
              <a:gd name="T58" fmla="*/ 135 w 172"/>
              <a:gd name="T59" fmla="*/ 172 h 195"/>
              <a:gd name="T60" fmla="*/ 142 w 172"/>
              <a:gd name="T61" fmla="*/ 170 h 195"/>
              <a:gd name="T62" fmla="*/ 149 w 172"/>
              <a:gd name="T63" fmla="*/ 169 h 195"/>
              <a:gd name="T64" fmla="*/ 156 w 172"/>
              <a:gd name="T65" fmla="*/ 171 h 195"/>
              <a:gd name="T66" fmla="*/ 161 w 172"/>
              <a:gd name="T67" fmla="*/ 171 h 195"/>
              <a:gd name="T68" fmla="*/ 168 w 172"/>
              <a:gd name="T69" fmla="*/ 168 h 195"/>
              <a:gd name="T70" fmla="*/ 171 w 172"/>
              <a:gd name="T71" fmla="*/ 166 h 195"/>
              <a:gd name="T72" fmla="*/ 172 w 172"/>
              <a:gd name="T73" fmla="*/ 162 h 195"/>
              <a:gd name="T74" fmla="*/ 171 w 172"/>
              <a:gd name="T75" fmla="*/ 158 h 195"/>
              <a:gd name="T76" fmla="*/ 162 w 172"/>
              <a:gd name="T77" fmla="*/ 146 h 195"/>
              <a:gd name="T78" fmla="*/ 155 w 172"/>
              <a:gd name="T79" fmla="*/ 132 h 195"/>
              <a:gd name="T80" fmla="*/ 154 w 172"/>
              <a:gd name="T81" fmla="*/ 127 h 195"/>
              <a:gd name="T82" fmla="*/ 155 w 172"/>
              <a:gd name="T83" fmla="*/ 118 h 195"/>
              <a:gd name="T84" fmla="*/ 158 w 172"/>
              <a:gd name="T85" fmla="*/ 109 h 195"/>
              <a:gd name="T86" fmla="*/ 157 w 172"/>
              <a:gd name="T87" fmla="*/ 105 h 195"/>
              <a:gd name="T88" fmla="*/ 151 w 172"/>
              <a:gd name="T89" fmla="*/ 93 h 195"/>
              <a:gd name="T90" fmla="*/ 151 w 172"/>
              <a:gd name="T91" fmla="*/ 88 h 195"/>
              <a:gd name="T92" fmla="*/ 150 w 172"/>
              <a:gd name="T93" fmla="*/ 80 h 195"/>
              <a:gd name="T94" fmla="*/ 147 w 172"/>
              <a:gd name="T95" fmla="*/ 65 h 195"/>
              <a:gd name="T96" fmla="*/ 146 w 172"/>
              <a:gd name="T97" fmla="*/ 44 h 195"/>
              <a:gd name="T98" fmla="*/ 147 w 172"/>
              <a:gd name="T99" fmla="*/ 32 h 195"/>
              <a:gd name="T100" fmla="*/ 146 w 172"/>
              <a:gd name="T101" fmla="*/ 26 h 195"/>
              <a:gd name="T102" fmla="*/ 140 w 172"/>
              <a:gd name="T103" fmla="*/ 15 h 195"/>
              <a:gd name="T104" fmla="*/ 135 w 172"/>
              <a:gd name="T105" fmla="*/ 6 h 195"/>
              <a:gd name="T106" fmla="*/ 133 w 172"/>
              <a:gd name="T107" fmla="*/ 1 h 195"/>
              <a:gd name="T108" fmla="*/ 136 w 172"/>
              <a:gd name="T109" fmla="*/ 0 h 1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172" h="195">
                <a:moveTo>
                  <a:pt x="0" y="184"/>
                </a:moveTo>
                <a:lnTo>
                  <a:pt x="2" y="185"/>
                </a:lnTo>
                <a:lnTo>
                  <a:pt x="3" y="185"/>
                </a:lnTo>
                <a:lnTo>
                  <a:pt x="4" y="185"/>
                </a:lnTo>
                <a:lnTo>
                  <a:pt x="5" y="185"/>
                </a:lnTo>
                <a:lnTo>
                  <a:pt x="6" y="185"/>
                </a:lnTo>
                <a:lnTo>
                  <a:pt x="8" y="184"/>
                </a:lnTo>
                <a:lnTo>
                  <a:pt x="9" y="184"/>
                </a:lnTo>
                <a:lnTo>
                  <a:pt x="9" y="184"/>
                </a:lnTo>
                <a:lnTo>
                  <a:pt x="10" y="183"/>
                </a:lnTo>
                <a:lnTo>
                  <a:pt x="11" y="182"/>
                </a:lnTo>
                <a:lnTo>
                  <a:pt x="13" y="180"/>
                </a:lnTo>
                <a:lnTo>
                  <a:pt x="15" y="177"/>
                </a:lnTo>
                <a:lnTo>
                  <a:pt x="18" y="174"/>
                </a:lnTo>
                <a:lnTo>
                  <a:pt x="19" y="173"/>
                </a:lnTo>
                <a:lnTo>
                  <a:pt x="20" y="172"/>
                </a:lnTo>
                <a:lnTo>
                  <a:pt x="21" y="171"/>
                </a:lnTo>
                <a:lnTo>
                  <a:pt x="22" y="171"/>
                </a:lnTo>
                <a:lnTo>
                  <a:pt x="23" y="170"/>
                </a:lnTo>
                <a:lnTo>
                  <a:pt x="24" y="170"/>
                </a:lnTo>
                <a:lnTo>
                  <a:pt x="25" y="170"/>
                </a:lnTo>
                <a:lnTo>
                  <a:pt x="26" y="170"/>
                </a:lnTo>
                <a:lnTo>
                  <a:pt x="27" y="170"/>
                </a:lnTo>
                <a:lnTo>
                  <a:pt x="28" y="170"/>
                </a:lnTo>
                <a:lnTo>
                  <a:pt x="29" y="170"/>
                </a:lnTo>
                <a:lnTo>
                  <a:pt x="30" y="170"/>
                </a:lnTo>
                <a:lnTo>
                  <a:pt x="32" y="171"/>
                </a:lnTo>
                <a:lnTo>
                  <a:pt x="34" y="171"/>
                </a:lnTo>
                <a:lnTo>
                  <a:pt x="35" y="172"/>
                </a:lnTo>
                <a:lnTo>
                  <a:pt x="39" y="173"/>
                </a:lnTo>
                <a:lnTo>
                  <a:pt x="41" y="174"/>
                </a:lnTo>
                <a:lnTo>
                  <a:pt x="43" y="175"/>
                </a:lnTo>
                <a:lnTo>
                  <a:pt x="45" y="175"/>
                </a:lnTo>
                <a:lnTo>
                  <a:pt x="46" y="176"/>
                </a:lnTo>
                <a:lnTo>
                  <a:pt x="49" y="176"/>
                </a:lnTo>
                <a:lnTo>
                  <a:pt x="50" y="177"/>
                </a:lnTo>
                <a:lnTo>
                  <a:pt x="51" y="177"/>
                </a:lnTo>
                <a:lnTo>
                  <a:pt x="52" y="178"/>
                </a:lnTo>
                <a:lnTo>
                  <a:pt x="55" y="179"/>
                </a:lnTo>
                <a:lnTo>
                  <a:pt x="57" y="180"/>
                </a:lnTo>
                <a:lnTo>
                  <a:pt x="60" y="181"/>
                </a:lnTo>
                <a:lnTo>
                  <a:pt x="62" y="182"/>
                </a:lnTo>
                <a:lnTo>
                  <a:pt x="63" y="183"/>
                </a:lnTo>
                <a:lnTo>
                  <a:pt x="64" y="183"/>
                </a:lnTo>
                <a:lnTo>
                  <a:pt x="65" y="183"/>
                </a:lnTo>
                <a:lnTo>
                  <a:pt x="68" y="182"/>
                </a:lnTo>
                <a:lnTo>
                  <a:pt x="69" y="182"/>
                </a:lnTo>
                <a:lnTo>
                  <a:pt x="69" y="183"/>
                </a:lnTo>
                <a:lnTo>
                  <a:pt x="70" y="183"/>
                </a:lnTo>
                <a:lnTo>
                  <a:pt x="70" y="183"/>
                </a:lnTo>
                <a:lnTo>
                  <a:pt x="71" y="184"/>
                </a:lnTo>
                <a:lnTo>
                  <a:pt x="71" y="185"/>
                </a:lnTo>
                <a:lnTo>
                  <a:pt x="72" y="186"/>
                </a:lnTo>
                <a:lnTo>
                  <a:pt x="73" y="188"/>
                </a:lnTo>
                <a:lnTo>
                  <a:pt x="73" y="189"/>
                </a:lnTo>
                <a:lnTo>
                  <a:pt x="73" y="190"/>
                </a:lnTo>
                <a:lnTo>
                  <a:pt x="73" y="191"/>
                </a:lnTo>
                <a:lnTo>
                  <a:pt x="74" y="192"/>
                </a:lnTo>
                <a:lnTo>
                  <a:pt x="75" y="193"/>
                </a:lnTo>
                <a:lnTo>
                  <a:pt x="76" y="193"/>
                </a:lnTo>
                <a:lnTo>
                  <a:pt x="76" y="194"/>
                </a:lnTo>
                <a:lnTo>
                  <a:pt x="77" y="194"/>
                </a:lnTo>
                <a:lnTo>
                  <a:pt x="77" y="195"/>
                </a:lnTo>
                <a:lnTo>
                  <a:pt x="78" y="195"/>
                </a:lnTo>
                <a:lnTo>
                  <a:pt x="79" y="195"/>
                </a:lnTo>
                <a:lnTo>
                  <a:pt x="80" y="195"/>
                </a:lnTo>
                <a:lnTo>
                  <a:pt x="81" y="195"/>
                </a:lnTo>
                <a:lnTo>
                  <a:pt x="83" y="195"/>
                </a:lnTo>
                <a:lnTo>
                  <a:pt x="85" y="195"/>
                </a:lnTo>
                <a:lnTo>
                  <a:pt x="86" y="194"/>
                </a:lnTo>
                <a:lnTo>
                  <a:pt x="88" y="194"/>
                </a:lnTo>
                <a:lnTo>
                  <a:pt x="89" y="193"/>
                </a:lnTo>
                <a:lnTo>
                  <a:pt x="90" y="192"/>
                </a:lnTo>
                <a:lnTo>
                  <a:pt x="91" y="191"/>
                </a:lnTo>
                <a:lnTo>
                  <a:pt x="94" y="190"/>
                </a:lnTo>
                <a:lnTo>
                  <a:pt x="94" y="189"/>
                </a:lnTo>
                <a:lnTo>
                  <a:pt x="95" y="189"/>
                </a:lnTo>
                <a:lnTo>
                  <a:pt x="96" y="188"/>
                </a:lnTo>
                <a:lnTo>
                  <a:pt x="96" y="186"/>
                </a:lnTo>
                <a:lnTo>
                  <a:pt x="97" y="185"/>
                </a:lnTo>
                <a:lnTo>
                  <a:pt x="97" y="184"/>
                </a:lnTo>
                <a:lnTo>
                  <a:pt x="97" y="183"/>
                </a:lnTo>
                <a:lnTo>
                  <a:pt x="97" y="182"/>
                </a:lnTo>
                <a:lnTo>
                  <a:pt x="96" y="178"/>
                </a:lnTo>
                <a:lnTo>
                  <a:pt x="96" y="176"/>
                </a:lnTo>
                <a:lnTo>
                  <a:pt x="96" y="175"/>
                </a:lnTo>
                <a:lnTo>
                  <a:pt x="96" y="174"/>
                </a:lnTo>
                <a:lnTo>
                  <a:pt x="96" y="173"/>
                </a:lnTo>
                <a:lnTo>
                  <a:pt x="97" y="172"/>
                </a:lnTo>
                <a:lnTo>
                  <a:pt x="97" y="171"/>
                </a:lnTo>
                <a:lnTo>
                  <a:pt x="98" y="170"/>
                </a:lnTo>
                <a:lnTo>
                  <a:pt x="99" y="169"/>
                </a:lnTo>
                <a:lnTo>
                  <a:pt x="100" y="168"/>
                </a:lnTo>
                <a:lnTo>
                  <a:pt x="103" y="165"/>
                </a:lnTo>
                <a:lnTo>
                  <a:pt x="106" y="162"/>
                </a:lnTo>
                <a:lnTo>
                  <a:pt x="109" y="160"/>
                </a:lnTo>
                <a:lnTo>
                  <a:pt x="110" y="159"/>
                </a:lnTo>
                <a:lnTo>
                  <a:pt x="111" y="158"/>
                </a:lnTo>
                <a:lnTo>
                  <a:pt x="112" y="157"/>
                </a:lnTo>
                <a:lnTo>
                  <a:pt x="112" y="157"/>
                </a:lnTo>
                <a:lnTo>
                  <a:pt x="113" y="157"/>
                </a:lnTo>
                <a:lnTo>
                  <a:pt x="113" y="156"/>
                </a:lnTo>
                <a:lnTo>
                  <a:pt x="114" y="156"/>
                </a:lnTo>
                <a:lnTo>
                  <a:pt x="115" y="157"/>
                </a:lnTo>
                <a:lnTo>
                  <a:pt x="116" y="157"/>
                </a:lnTo>
                <a:lnTo>
                  <a:pt x="117" y="158"/>
                </a:lnTo>
                <a:lnTo>
                  <a:pt x="117" y="158"/>
                </a:lnTo>
                <a:lnTo>
                  <a:pt x="118" y="159"/>
                </a:lnTo>
                <a:lnTo>
                  <a:pt x="120" y="162"/>
                </a:lnTo>
                <a:lnTo>
                  <a:pt x="122" y="165"/>
                </a:lnTo>
                <a:lnTo>
                  <a:pt x="123" y="166"/>
                </a:lnTo>
                <a:lnTo>
                  <a:pt x="124" y="167"/>
                </a:lnTo>
                <a:lnTo>
                  <a:pt x="125" y="168"/>
                </a:lnTo>
                <a:lnTo>
                  <a:pt x="127" y="169"/>
                </a:lnTo>
                <a:lnTo>
                  <a:pt x="128" y="170"/>
                </a:lnTo>
                <a:lnTo>
                  <a:pt x="130" y="171"/>
                </a:lnTo>
                <a:lnTo>
                  <a:pt x="131" y="171"/>
                </a:lnTo>
                <a:lnTo>
                  <a:pt x="133" y="172"/>
                </a:lnTo>
                <a:lnTo>
                  <a:pt x="134" y="172"/>
                </a:lnTo>
                <a:lnTo>
                  <a:pt x="135" y="172"/>
                </a:lnTo>
                <a:lnTo>
                  <a:pt x="136" y="172"/>
                </a:lnTo>
                <a:lnTo>
                  <a:pt x="137" y="172"/>
                </a:lnTo>
                <a:lnTo>
                  <a:pt x="138" y="171"/>
                </a:lnTo>
                <a:lnTo>
                  <a:pt x="142" y="170"/>
                </a:lnTo>
                <a:lnTo>
                  <a:pt x="145" y="169"/>
                </a:lnTo>
                <a:lnTo>
                  <a:pt x="146" y="169"/>
                </a:lnTo>
                <a:lnTo>
                  <a:pt x="147" y="169"/>
                </a:lnTo>
                <a:lnTo>
                  <a:pt x="149" y="169"/>
                </a:lnTo>
                <a:lnTo>
                  <a:pt x="151" y="169"/>
                </a:lnTo>
                <a:lnTo>
                  <a:pt x="153" y="170"/>
                </a:lnTo>
                <a:lnTo>
                  <a:pt x="155" y="171"/>
                </a:lnTo>
                <a:lnTo>
                  <a:pt x="156" y="171"/>
                </a:lnTo>
                <a:lnTo>
                  <a:pt x="157" y="171"/>
                </a:lnTo>
                <a:lnTo>
                  <a:pt x="158" y="171"/>
                </a:lnTo>
                <a:lnTo>
                  <a:pt x="160" y="171"/>
                </a:lnTo>
                <a:lnTo>
                  <a:pt x="161" y="171"/>
                </a:lnTo>
                <a:lnTo>
                  <a:pt x="163" y="171"/>
                </a:lnTo>
                <a:lnTo>
                  <a:pt x="165" y="170"/>
                </a:lnTo>
                <a:lnTo>
                  <a:pt x="167" y="169"/>
                </a:lnTo>
                <a:lnTo>
                  <a:pt x="168" y="168"/>
                </a:lnTo>
                <a:lnTo>
                  <a:pt x="169" y="168"/>
                </a:lnTo>
                <a:lnTo>
                  <a:pt x="170" y="167"/>
                </a:lnTo>
                <a:lnTo>
                  <a:pt x="171" y="167"/>
                </a:lnTo>
                <a:lnTo>
                  <a:pt x="171" y="166"/>
                </a:lnTo>
                <a:lnTo>
                  <a:pt x="172" y="165"/>
                </a:lnTo>
                <a:lnTo>
                  <a:pt x="172" y="164"/>
                </a:lnTo>
                <a:lnTo>
                  <a:pt x="172" y="163"/>
                </a:lnTo>
                <a:lnTo>
                  <a:pt x="172" y="162"/>
                </a:lnTo>
                <a:lnTo>
                  <a:pt x="172" y="161"/>
                </a:lnTo>
                <a:lnTo>
                  <a:pt x="171" y="160"/>
                </a:lnTo>
                <a:lnTo>
                  <a:pt x="171" y="159"/>
                </a:lnTo>
                <a:lnTo>
                  <a:pt x="171" y="158"/>
                </a:lnTo>
                <a:lnTo>
                  <a:pt x="170" y="157"/>
                </a:lnTo>
                <a:lnTo>
                  <a:pt x="168" y="153"/>
                </a:lnTo>
                <a:lnTo>
                  <a:pt x="164" y="149"/>
                </a:lnTo>
                <a:lnTo>
                  <a:pt x="162" y="146"/>
                </a:lnTo>
                <a:lnTo>
                  <a:pt x="161" y="145"/>
                </a:lnTo>
                <a:lnTo>
                  <a:pt x="158" y="139"/>
                </a:lnTo>
                <a:lnTo>
                  <a:pt x="157" y="136"/>
                </a:lnTo>
                <a:lnTo>
                  <a:pt x="155" y="132"/>
                </a:lnTo>
                <a:lnTo>
                  <a:pt x="154" y="131"/>
                </a:lnTo>
                <a:lnTo>
                  <a:pt x="154" y="129"/>
                </a:lnTo>
                <a:lnTo>
                  <a:pt x="154" y="128"/>
                </a:lnTo>
                <a:lnTo>
                  <a:pt x="154" y="127"/>
                </a:lnTo>
                <a:lnTo>
                  <a:pt x="154" y="125"/>
                </a:lnTo>
                <a:lnTo>
                  <a:pt x="154" y="124"/>
                </a:lnTo>
                <a:lnTo>
                  <a:pt x="154" y="121"/>
                </a:lnTo>
                <a:lnTo>
                  <a:pt x="155" y="118"/>
                </a:lnTo>
                <a:lnTo>
                  <a:pt x="157" y="113"/>
                </a:lnTo>
                <a:lnTo>
                  <a:pt x="157" y="111"/>
                </a:lnTo>
                <a:lnTo>
                  <a:pt x="158" y="110"/>
                </a:lnTo>
                <a:lnTo>
                  <a:pt x="158" y="109"/>
                </a:lnTo>
                <a:lnTo>
                  <a:pt x="158" y="108"/>
                </a:lnTo>
                <a:lnTo>
                  <a:pt x="158" y="107"/>
                </a:lnTo>
                <a:lnTo>
                  <a:pt x="157" y="106"/>
                </a:lnTo>
                <a:lnTo>
                  <a:pt x="157" y="105"/>
                </a:lnTo>
                <a:lnTo>
                  <a:pt x="156" y="104"/>
                </a:lnTo>
                <a:lnTo>
                  <a:pt x="155" y="100"/>
                </a:lnTo>
                <a:lnTo>
                  <a:pt x="152" y="95"/>
                </a:lnTo>
                <a:lnTo>
                  <a:pt x="151" y="93"/>
                </a:lnTo>
                <a:lnTo>
                  <a:pt x="151" y="92"/>
                </a:lnTo>
                <a:lnTo>
                  <a:pt x="151" y="91"/>
                </a:lnTo>
                <a:lnTo>
                  <a:pt x="151" y="90"/>
                </a:lnTo>
                <a:lnTo>
                  <a:pt x="151" y="88"/>
                </a:lnTo>
                <a:lnTo>
                  <a:pt x="151" y="85"/>
                </a:lnTo>
                <a:lnTo>
                  <a:pt x="151" y="83"/>
                </a:lnTo>
                <a:lnTo>
                  <a:pt x="151" y="82"/>
                </a:lnTo>
                <a:lnTo>
                  <a:pt x="150" y="80"/>
                </a:lnTo>
                <a:lnTo>
                  <a:pt x="149" y="75"/>
                </a:lnTo>
                <a:lnTo>
                  <a:pt x="148" y="72"/>
                </a:lnTo>
                <a:lnTo>
                  <a:pt x="147" y="68"/>
                </a:lnTo>
                <a:lnTo>
                  <a:pt x="147" y="65"/>
                </a:lnTo>
                <a:lnTo>
                  <a:pt x="147" y="63"/>
                </a:lnTo>
                <a:lnTo>
                  <a:pt x="146" y="61"/>
                </a:lnTo>
                <a:lnTo>
                  <a:pt x="146" y="51"/>
                </a:lnTo>
                <a:lnTo>
                  <a:pt x="146" y="44"/>
                </a:lnTo>
                <a:lnTo>
                  <a:pt x="146" y="42"/>
                </a:lnTo>
                <a:lnTo>
                  <a:pt x="146" y="40"/>
                </a:lnTo>
                <a:lnTo>
                  <a:pt x="147" y="34"/>
                </a:lnTo>
                <a:lnTo>
                  <a:pt x="147" y="32"/>
                </a:lnTo>
                <a:lnTo>
                  <a:pt x="147" y="30"/>
                </a:lnTo>
                <a:lnTo>
                  <a:pt x="147" y="28"/>
                </a:lnTo>
                <a:lnTo>
                  <a:pt x="146" y="27"/>
                </a:lnTo>
                <a:lnTo>
                  <a:pt x="146" y="26"/>
                </a:lnTo>
                <a:lnTo>
                  <a:pt x="145" y="24"/>
                </a:lnTo>
                <a:lnTo>
                  <a:pt x="145" y="23"/>
                </a:lnTo>
                <a:lnTo>
                  <a:pt x="143" y="20"/>
                </a:lnTo>
                <a:lnTo>
                  <a:pt x="140" y="15"/>
                </a:lnTo>
                <a:lnTo>
                  <a:pt x="138" y="13"/>
                </a:lnTo>
                <a:lnTo>
                  <a:pt x="137" y="10"/>
                </a:lnTo>
                <a:lnTo>
                  <a:pt x="136" y="8"/>
                </a:lnTo>
                <a:lnTo>
                  <a:pt x="135" y="6"/>
                </a:lnTo>
                <a:lnTo>
                  <a:pt x="134" y="4"/>
                </a:lnTo>
                <a:lnTo>
                  <a:pt x="134" y="3"/>
                </a:lnTo>
                <a:lnTo>
                  <a:pt x="134" y="2"/>
                </a:lnTo>
                <a:lnTo>
                  <a:pt x="133" y="1"/>
                </a:lnTo>
                <a:lnTo>
                  <a:pt x="133" y="0"/>
                </a:lnTo>
                <a:lnTo>
                  <a:pt x="134" y="0"/>
                </a:lnTo>
                <a:lnTo>
                  <a:pt x="135" y="0"/>
                </a:lnTo>
                <a:lnTo>
                  <a:pt x="136" y="0"/>
                </a:lnTo>
                <a:lnTo>
                  <a:pt x="139" y="0"/>
                </a:lnTo>
              </a:path>
            </a:pathLst>
          </a:custGeom>
          <a:noFill/>
          <a:ln w="26988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625" name="Freeform 278">
            <a:extLst>
              <a:ext uri="{FF2B5EF4-FFF2-40B4-BE49-F238E27FC236}">
                <a16:creationId xmlns:a16="http://schemas.microsoft.com/office/drawing/2014/main" id="{6AB26B4A-9F8F-4D53-99E6-CE0D17E7AE49}"/>
              </a:ext>
            </a:extLst>
          </p:cNvPr>
          <p:cNvSpPr>
            <a:spLocks/>
          </p:cNvSpPr>
          <p:nvPr/>
        </p:nvSpPr>
        <p:spPr bwMode="auto">
          <a:xfrm>
            <a:off x="8781815" y="2062037"/>
            <a:ext cx="637923" cy="419847"/>
          </a:xfrm>
          <a:custGeom>
            <a:avLst/>
            <a:gdLst>
              <a:gd name="T0" fmla="*/ 186 w 626"/>
              <a:gd name="T1" fmla="*/ 49 h 412"/>
              <a:gd name="T2" fmla="*/ 212 w 626"/>
              <a:gd name="T3" fmla="*/ 41 h 412"/>
              <a:gd name="T4" fmla="*/ 253 w 626"/>
              <a:gd name="T5" fmla="*/ 36 h 412"/>
              <a:gd name="T6" fmla="*/ 272 w 626"/>
              <a:gd name="T7" fmla="*/ 62 h 412"/>
              <a:gd name="T8" fmla="*/ 302 w 626"/>
              <a:gd name="T9" fmla="*/ 82 h 412"/>
              <a:gd name="T10" fmla="*/ 343 w 626"/>
              <a:gd name="T11" fmla="*/ 106 h 412"/>
              <a:gd name="T12" fmla="*/ 371 w 626"/>
              <a:gd name="T13" fmla="*/ 106 h 412"/>
              <a:gd name="T14" fmla="*/ 400 w 626"/>
              <a:gd name="T15" fmla="*/ 107 h 412"/>
              <a:gd name="T16" fmla="*/ 407 w 626"/>
              <a:gd name="T17" fmla="*/ 89 h 412"/>
              <a:gd name="T18" fmla="*/ 422 w 626"/>
              <a:gd name="T19" fmla="*/ 68 h 412"/>
              <a:gd name="T20" fmla="*/ 461 w 626"/>
              <a:gd name="T21" fmla="*/ 43 h 412"/>
              <a:gd name="T22" fmla="*/ 477 w 626"/>
              <a:gd name="T23" fmla="*/ 29 h 412"/>
              <a:gd name="T24" fmla="*/ 510 w 626"/>
              <a:gd name="T25" fmla="*/ 42 h 412"/>
              <a:gd name="T26" fmla="*/ 552 w 626"/>
              <a:gd name="T27" fmla="*/ 67 h 412"/>
              <a:gd name="T28" fmla="*/ 578 w 626"/>
              <a:gd name="T29" fmla="*/ 49 h 412"/>
              <a:gd name="T30" fmla="*/ 605 w 626"/>
              <a:gd name="T31" fmla="*/ 10 h 412"/>
              <a:gd name="T32" fmla="*/ 626 w 626"/>
              <a:gd name="T33" fmla="*/ 2 h 412"/>
              <a:gd name="T34" fmla="*/ 607 w 626"/>
              <a:gd name="T35" fmla="*/ 60 h 412"/>
              <a:gd name="T36" fmla="*/ 605 w 626"/>
              <a:gd name="T37" fmla="*/ 90 h 412"/>
              <a:gd name="T38" fmla="*/ 589 w 626"/>
              <a:gd name="T39" fmla="*/ 124 h 412"/>
              <a:gd name="T40" fmla="*/ 570 w 626"/>
              <a:gd name="T41" fmla="*/ 137 h 412"/>
              <a:gd name="T42" fmla="*/ 585 w 626"/>
              <a:gd name="T43" fmla="*/ 191 h 412"/>
              <a:gd name="T44" fmla="*/ 580 w 626"/>
              <a:gd name="T45" fmla="*/ 230 h 412"/>
              <a:gd name="T46" fmla="*/ 590 w 626"/>
              <a:gd name="T47" fmla="*/ 265 h 412"/>
              <a:gd name="T48" fmla="*/ 608 w 626"/>
              <a:gd name="T49" fmla="*/ 299 h 412"/>
              <a:gd name="T50" fmla="*/ 619 w 626"/>
              <a:gd name="T51" fmla="*/ 312 h 412"/>
              <a:gd name="T52" fmla="*/ 624 w 626"/>
              <a:gd name="T53" fmla="*/ 342 h 412"/>
              <a:gd name="T54" fmla="*/ 614 w 626"/>
              <a:gd name="T55" fmla="*/ 377 h 412"/>
              <a:gd name="T56" fmla="*/ 598 w 626"/>
              <a:gd name="T57" fmla="*/ 394 h 412"/>
              <a:gd name="T58" fmla="*/ 550 w 626"/>
              <a:gd name="T59" fmla="*/ 379 h 412"/>
              <a:gd name="T60" fmla="*/ 513 w 626"/>
              <a:gd name="T61" fmla="*/ 379 h 412"/>
              <a:gd name="T62" fmla="*/ 496 w 626"/>
              <a:gd name="T63" fmla="*/ 402 h 412"/>
              <a:gd name="T64" fmla="*/ 459 w 626"/>
              <a:gd name="T65" fmla="*/ 402 h 412"/>
              <a:gd name="T66" fmla="*/ 439 w 626"/>
              <a:gd name="T67" fmla="*/ 412 h 412"/>
              <a:gd name="T68" fmla="*/ 404 w 626"/>
              <a:gd name="T69" fmla="*/ 387 h 412"/>
              <a:gd name="T70" fmla="*/ 366 w 626"/>
              <a:gd name="T71" fmla="*/ 359 h 412"/>
              <a:gd name="T72" fmla="*/ 314 w 626"/>
              <a:gd name="T73" fmla="*/ 342 h 412"/>
              <a:gd name="T74" fmla="*/ 287 w 626"/>
              <a:gd name="T75" fmla="*/ 325 h 412"/>
              <a:gd name="T76" fmla="*/ 265 w 626"/>
              <a:gd name="T77" fmla="*/ 314 h 412"/>
              <a:gd name="T78" fmla="*/ 243 w 626"/>
              <a:gd name="T79" fmla="*/ 343 h 412"/>
              <a:gd name="T80" fmla="*/ 208 w 626"/>
              <a:gd name="T81" fmla="*/ 327 h 412"/>
              <a:gd name="T82" fmla="*/ 200 w 626"/>
              <a:gd name="T83" fmla="*/ 308 h 412"/>
              <a:gd name="T84" fmla="*/ 173 w 626"/>
              <a:gd name="T85" fmla="*/ 295 h 412"/>
              <a:gd name="T86" fmla="*/ 152 w 626"/>
              <a:gd name="T87" fmla="*/ 280 h 412"/>
              <a:gd name="T88" fmla="*/ 124 w 626"/>
              <a:gd name="T89" fmla="*/ 264 h 412"/>
              <a:gd name="T90" fmla="*/ 95 w 626"/>
              <a:gd name="T91" fmla="*/ 263 h 412"/>
              <a:gd name="T92" fmla="*/ 55 w 626"/>
              <a:gd name="T93" fmla="*/ 213 h 412"/>
              <a:gd name="T94" fmla="*/ 64 w 626"/>
              <a:gd name="T95" fmla="*/ 181 h 412"/>
              <a:gd name="T96" fmla="*/ 53 w 626"/>
              <a:gd name="T97" fmla="*/ 160 h 412"/>
              <a:gd name="T98" fmla="*/ 39 w 626"/>
              <a:gd name="T99" fmla="*/ 140 h 412"/>
              <a:gd name="T100" fmla="*/ 19 w 626"/>
              <a:gd name="T101" fmla="*/ 130 h 412"/>
              <a:gd name="T102" fmla="*/ 0 w 626"/>
              <a:gd name="T103" fmla="*/ 115 h 412"/>
              <a:gd name="T104" fmla="*/ 6 w 626"/>
              <a:gd name="T105" fmla="*/ 105 h 412"/>
              <a:gd name="T106" fmla="*/ 16 w 626"/>
              <a:gd name="T107" fmla="*/ 86 h 412"/>
              <a:gd name="T108" fmla="*/ 17 w 626"/>
              <a:gd name="T109" fmla="*/ 74 h 412"/>
              <a:gd name="T110" fmla="*/ 35 w 626"/>
              <a:gd name="T111" fmla="*/ 74 h 412"/>
              <a:gd name="T112" fmla="*/ 61 w 626"/>
              <a:gd name="T113" fmla="*/ 61 h 412"/>
              <a:gd name="T114" fmla="*/ 83 w 626"/>
              <a:gd name="T115" fmla="*/ 46 h 412"/>
              <a:gd name="T116" fmla="*/ 109 w 626"/>
              <a:gd name="T117" fmla="*/ 52 h 412"/>
              <a:gd name="T118" fmla="*/ 141 w 626"/>
              <a:gd name="T119" fmla="*/ 51 h 412"/>
              <a:gd name="T120" fmla="*/ 161 w 626"/>
              <a:gd name="T121" fmla="*/ 31 h 4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626" h="412">
                <a:moveTo>
                  <a:pt x="171" y="26"/>
                </a:moveTo>
                <a:lnTo>
                  <a:pt x="171" y="26"/>
                </a:lnTo>
                <a:lnTo>
                  <a:pt x="173" y="27"/>
                </a:lnTo>
                <a:lnTo>
                  <a:pt x="174" y="28"/>
                </a:lnTo>
                <a:lnTo>
                  <a:pt x="174" y="29"/>
                </a:lnTo>
                <a:lnTo>
                  <a:pt x="175" y="29"/>
                </a:lnTo>
                <a:lnTo>
                  <a:pt x="176" y="30"/>
                </a:lnTo>
                <a:lnTo>
                  <a:pt x="177" y="32"/>
                </a:lnTo>
                <a:lnTo>
                  <a:pt x="178" y="34"/>
                </a:lnTo>
                <a:lnTo>
                  <a:pt x="179" y="36"/>
                </a:lnTo>
                <a:lnTo>
                  <a:pt x="180" y="38"/>
                </a:lnTo>
                <a:lnTo>
                  <a:pt x="181" y="42"/>
                </a:lnTo>
                <a:lnTo>
                  <a:pt x="182" y="44"/>
                </a:lnTo>
                <a:lnTo>
                  <a:pt x="183" y="45"/>
                </a:lnTo>
                <a:lnTo>
                  <a:pt x="184" y="46"/>
                </a:lnTo>
                <a:lnTo>
                  <a:pt x="184" y="47"/>
                </a:lnTo>
                <a:lnTo>
                  <a:pt x="185" y="48"/>
                </a:lnTo>
                <a:lnTo>
                  <a:pt x="186" y="49"/>
                </a:lnTo>
                <a:lnTo>
                  <a:pt x="187" y="49"/>
                </a:lnTo>
                <a:lnTo>
                  <a:pt x="188" y="50"/>
                </a:lnTo>
                <a:lnTo>
                  <a:pt x="189" y="50"/>
                </a:lnTo>
                <a:lnTo>
                  <a:pt x="190" y="50"/>
                </a:lnTo>
                <a:lnTo>
                  <a:pt x="191" y="50"/>
                </a:lnTo>
                <a:lnTo>
                  <a:pt x="193" y="51"/>
                </a:lnTo>
                <a:lnTo>
                  <a:pt x="194" y="51"/>
                </a:lnTo>
                <a:lnTo>
                  <a:pt x="194" y="50"/>
                </a:lnTo>
                <a:lnTo>
                  <a:pt x="195" y="50"/>
                </a:lnTo>
                <a:lnTo>
                  <a:pt x="196" y="50"/>
                </a:lnTo>
                <a:lnTo>
                  <a:pt x="197" y="49"/>
                </a:lnTo>
                <a:lnTo>
                  <a:pt x="200" y="48"/>
                </a:lnTo>
                <a:lnTo>
                  <a:pt x="203" y="46"/>
                </a:lnTo>
                <a:lnTo>
                  <a:pt x="204" y="45"/>
                </a:lnTo>
                <a:lnTo>
                  <a:pt x="206" y="44"/>
                </a:lnTo>
                <a:lnTo>
                  <a:pt x="210" y="42"/>
                </a:lnTo>
                <a:lnTo>
                  <a:pt x="211" y="42"/>
                </a:lnTo>
                <a:lnTo>
                  <a:pt x="212" y="41"/>
                </a:lnTo>
                <a:lnTo>
                  <a:pt x="213" y="40"/>
                </a:lnTo>
                <a:lnTo>
                  <a:pt x="214" y="40"/>
                </a:lnTo>
                <a:lnTo>
                  <a:pt x="217" y="36"/>
                </a:lnTo>
                <a:lnTo>
                  <a:pt x="218" y="35"/>
                </a:lnTo>
                <a:lnTo>
                  <a:pt x="220" y="34"/>
                </a:lnTo>
                <a:lnTo>
                  <a:pt x="221" y="33"/>
                </a:lnTo>
                <a:lnTo>
                  <a:pt x="223" y="33"/>
                </a:lnTo>
                <a:lnTo>
                  <a:pt x="227" y="31"/>
                </a:lnTo>
                <a:lnTo>
                  <a:pt x="229" y="31"/>
                </a:lnTo>
                <a:lnTo>
                  <a:pt x="230" y="31"/>
                </a:lnTo>
                <a:lnTo>
                  <a:pt x="231" y="31"/>
                </a:lnTo>
                <a:lnTo>
                  <a:pt x="233" y="31"/>
                </a:lnTo>
                <a:lnTo>
                  <a:pt x="234" y="31"/>
                </a:lnTo>
                <a:lnTo>
                  <a:pt x="238" y="32"/>
                </a:lnTo>
                <a:lnTo>
                  <a:pt x="241" y="32"/>
                </a:lnTo>
                <a:lnTo>
                  <a:pt x="246" y="34"/>
                </a:lnTo>
                <a:lnTo>
                  <a:pt x="251" y="35"/>
                </a:lnTo>
                <a:lnTo>
                  <a:pt x="253" y="36"/>
                </a:lnTo>
                <a:lnTo>
                  <a:pt x="255" y="37"/>
                </a:lnTo>
                <a:lnTo>
                  <a:pt x="257" y="38"/>
                </a:lnTo>
                <a:lnTo>
                  <a:pt x="258" y="38"/>
                </a:lnTo>
                <a:lnTo>
                  <a:pt x="259" y="39"/>
                </a:lnTo>
                <a:lnTo>
                  <a:pt x="260" y="40"/>
                </a:lnTo>
                <a:lnTo>
                  <a:pt x="263" y="43"/>
                </a:lnTo>
                <a:lnTo>
                  <a:pt x="264" y="45"/>
                </a:lnTo>
                <a:lnTo>
                  <a:pt x="264" y="45"/>
                </a:lnTo>
                <a:lnTo>
                  <a:pt x="265" y="46"/>
                </a:lnTo>
                <a:lnTo>
                  <a:pt x="265" y="47"/>
                </a:lnTo>
                <a:lnTo>
                  <a:pt x="266" y="49"/>
                </a:lnTo>
                <a:lnTo>
                  <a:pt x="267" y="51"/>
                </a:lnTo>
                <a:lnTo>
                  <a:pt x="268" y="55"/>
                </a:lnTo>
                <a:lnTo>
                  <a:pt x="269" y="58"/>
                </a:lnTo>
                <a:lnTo>
                  <a:pt x="270" y="59"/>
                </a:lnTo>
                <a:lnTo>
                  <a:pt x="270" y="60"/>
                </a:lnTo>
                <a:lnTo>
                  <a:pt x="271" y="61"/>
                </a:lnTo>
                <a:lnTo>
                  <a:pt x="272" y="62"/>
                </a:lnTo>
                <a:lnTo>
                  <a:pt x="273" y="62"/>
                </a:lnTo>
                <a:lnTo>
                  <a:pt x="274" y="63"/>
                </a:lnTo>
                <a:lnTo>
                  <a:pt x="275" y="64"/>
                </a:lnTo>
                <a:lnTo>
                  <a:pt x="277" y="64"/>
                </a:lnTo>
                <a:lnTo>
                  <a:pt x="282" y="66"/>
                </a:lnTo>
                <a:lnTo>
                  <a:pt x="284" y="66"/>
                </a:lnTo>
                <a:lnTo>
                  <a:pt x="286" y="67"/>
                </a:lnTo>
                <a:lnTo>
                  <a:pt x="287" y="68"/>
                </a:lnTo>
                <a:lnTo>
                  <a:pt x="288" y="68"/>
                </a:lnTo>
                <a:lnTo>
                  <a:pt x="289" y="69"/>
                </a:lnTo>
                <a:lnTo>
                  <a:pt x="290" y="70"/>
                </a:lnTo>
                <a:lnTo>
                  <a:pt x="292" y="72"/>
                </a:lnTo>
                <a:lnTo>
                  <a:pt x="295" y="76"/>
                </a:lnTo>
                <a:lnTo>
                  <a:pt x="296" y="77"/>
                </a:lnTo>
                <a:lnTo>
                  <a:pt x="297" y="79"/>
                </a:lnTo>
                <a:lnTo>
                  <a:pt x="299" y="80"/>
                </a:lnTo>
                <a:lnTo>
                  <a:pt x="300" y="81"/>
                </a:lnTo>
                <a:lnTo>
                  <a:pt x="302" y="82"/>
                </a:lnTo>
                <a:lnTo>
                  <a:pt x="305" y="83"/>
                </a:lnTo>
                <a:lnTo>
                  <a:pt x="309" y="85"/>
                </a:lnTo>
                <a:lnTo>
                  <a:pt x="310" y="86"/>
                </a:lnTo>
                <a:lnTo>
                  <a:pt x="312" y="86"/>
                </a:lnTo>
                <a:lnTo>
                  <a:pt x="313" y="87"/>
                </a:lnTo>
                <a:lnTo>
                  <a:pt x="314" y="88"/>
                </a:lnTo>
                <a:lnTo>
                  <a:pt x="318" y="91"/>
                </a:lnTo>
                <a:lnTo>
                  <a:pt x="319" y="92"/>
                </a:lnTo>
                <a:lnTo>
                  <a:pt x="321" y="93"/>
                </a:lnTo>
                <a:lnTo>
                  <a:pt x="322" y="94"/>
                </a:lnTo>
                <a:lnTo>
                  <a:pt x="324" y="95"/>
                </a:lnTo>
                <a:lnTo>
                  <a:pt x="327" y="96"/>
                </a:lnTo>
                <a:lnTo>
                  <a:pt x="330" y="97"/>
                </a:lnTo>
                <a:lnTo>
                  <a:pt x="333" y="99"/>
                </a:lnTo>
                <a:lnTo>
                  <a:pt x="335" y="100"/>
                </a:lnTo>
                <a:lnTo>
                  <a:pt x="336" y="100"/>
                </a:lnTo>
                <a:lnTo>
                  <a:pt x="338" y="102"/>
                </a:lnTo>
                <a:lnTo>
                  <a:pt x="343" y="106"/>
                </a:lnTo>
                <a:lnTo>
                  <a:pt x="345" y="107"/>
                </a:lnTo>
                <a:lnTo>
                  <a:pt x="346" y="108"/>
                </a:lnTo>
                <a:lnTo>
                  <a:pt x="347" y="108"/>
                </a:lnTo>
                <a:lnTo>
                  <a:pt x="348" y="109"/>
                </a:lnTo>
                <a:lnTo>
                  <a:pt x="349" y="109"/>
                </a:lnTo>
                <a:lnTo>
                  <a:pt x="350" y="109"/>
                </a:lnTo>
                <a:lnTo>
                  <a:pt x="352" y="109"/>
                </a:lnTo>
                <a:lnTo>
                  <a:pt x="354" y="109"/>
                </a:lnTo>
                <a:lnTo>
                  <a:pt x="356" y="108"/>
                </a:lnTo>
                <a:lnTo>
                  <a:pt x="360" y="107"/>
                </a:lnTo>
                <a:lnTo>
                  <a:pt x="361" y="107"/>
                </a:lnTo>
                <a:lnTo>
                  <a:pt x="363" y="107"/>
                </a:lnTo>
                <a:lnTo>
                  <a:pt x="366" y="105"/>
                </a:lnTo>
                <a:lnTo>
                  <a:pt x="367" y="105"/>
                </a:lnTo>
                <a:lnTo>
                  <a:pt x="367" y="105"/>
                </a:lnTo>
                <a:lnTo>
                  <a:pt x="368" y="105"/>
                </a:lnTo>
                <a:lnTo>
                  <a:pt x="369" y="105"/>
                </a:lnTo>
                <a:lnTo>
                  <a:pt x="371" y="106"/>
                </a:lnTo>
                <a:lnTo>
                  <a:pt x="372" y="106"/>
                </a:lnTo>
                <a:lnTo>
                  <a:pt x="372" y="106"/>
                </a:lnTo>
                <a:lnTo>
                  <a:pt x="373" y="107"/>
                </a:lnTo>
                <a:lnTo>
                  <a:pt x="375" y="107"/>
                </a:lnTo>
                <a:lnTo>
                  <a:pt x="377" y="106"/>
                </a:lnTo>
                <a:lnTo>
                  <a:pt x="381" y="106"/>
                </a:lnTo>
                <a:lnTo>
                  <a:pt x="384" y="106"/>
                </a:lnTo>
                <a:lnTo>
                  <a:pt x="385" y="105"/>
                </a:lnTo>
                <a:lnTo>
                  <a:pt x="386" y="106"/>
                </a:lnTo>
                <a:lnTo>
                  <a:pt x="388" y="106"/>
                </a:lnTo>
                <a:lnTo>
                  <a:pt x="390" y="106"/>
                </a:lnTo>
                <a:lnTo>
                  <a:pt x="393" y="107"/>
                </a:lnTo>
                <a:lnTo>
                  <a:pt x="395" y="107"/>
                </a:lnTo>
                <a:lnTo>
                  <a:pt x="396" y="107"/>
                </a:lnTo>
                <a:lnTo>
                  <a:pt x="397" y="107"/>
                </a:lnTo>
                <a:lnTo>
                  <a:pt x="398" y="107"/>
                </a:lnTo>
                <a:lnTo>
                  <a:pt x="399" y="107"/>
                </a:lnTo>
                <a:lnTo>
                  <a:pt x="400" y="107"/>
                </a:lnTo>
                <a:lnTo>
                  <a:pt x="400" y="107"/>
                </a:lnTo>
                <a:lnTo>
                  <a:pt x="401" y="106"/>
                </a:lnTo>
                <a:lnTo>
                  <a:pt x="401" y="105"/>
                </a:lnTo>
                <a:lnTo>
                  <a:pt x="401" y="105"/>
                </a:lnTo>
                <a:lnTo>
                  <a:pt x="401" y="104"/>
                </a:lnTo>
                <a:lnTo>
                  <a:pt x="401" y="103"/>
                </a:lnTo>
                <a:lnTo>
                  <a:pt x="400" y="100"/>
                </a:lnTo>
                <a:lnTo>
                  <a:pt x="400" y="98"/>
                </a:lnTo>
                <a:lnTo>
                  <a:pt x="400" y="98"/>
                </a:lnTo>
                <a:lnTo>
                  <a:pt x="400" y="97"/>
                </a:lnTo>
                <a:lnTo>
                  <a:pt x="400" y="96"/>
                </a:lnTo>
                <a:lnTo>
                  <a:pt x="400" y="95"/>
                </a:lnTo>
                <a:lnTo>
                  <a:pt x="401" y="94"/>
                </a:lnTo>
                <a:lnTo>
                  <a:pt x="401" y="94"/>
                </a:lnTo>
                <a:lnTo>
                  <a:pt x="402" y="93"/>
                </a:lnTo>
                <a:lnTo>
                  <a:pt x="403" y="92"/>
                </a:lnTo>
                <a:lnTo>
                  <a:pt x="405" y="90"/>
                </a:lnTo>
                <a:lnTo>
                  <a:pt x="407" y="89"/>
                </a:lnTo>
                <a:lnTo>
                  <a:pt x="408" y="88"/>
                </a:lnTo>
                <a:lnTo>
                  <a:pt x="409" y="87"/>
                </a:lnTo>
                <a:lnTo>
                  <a:pt x="409" y="86"/>
                </a:lnTo>
                <a:lnTo>
                  <a:pt x="409" y="86"/>
                </a:lnTo>
                <a:lnTo>
                  <a:pt x="410" y="85"/>
                </a:lnTo>
                <a:lnTo>
                  <a:pt x="410" y="84"/>
                </a:lnTo>
                <a:lnTo>
                  <a:pt x="410" y="80"/>
                </a:lnTo>
                <a:lnTo>
                  <a:pt x="410" y="79"/>
                </a:lnTo>
                <a:lnTo>
                  <a:pt x="410" y="78"/>
                </a:lnTo>
                <a:lnTo>
                  <a:pt x="411" y="77"/>
                </a:lnTo>
                <a:lnTo>
                  <a:pt x="411" y="76"/>
                </a:lnTo>
                <a:lnTo>
                  <a:pt x="412" y="75"/>
                </a:lnTo>
                <a:lnTo>
                  <a:pt x="413" y="74"/>
                </a:lnTo>
                <a:lnTo>
                  <a:pt x="414" y="73"/>
                </a:lnTo>
                <a:lnTo>
                  <a:pt x="415" y="72"/>
                </a:lnTo>
                <a:lnTo>
                  <a:pt x="417" y="71"/>
                </a:lnTo>
                <a:lnTo>
                  <a:pt x="420" y="69"/>
                </a:lnTo>
                <a:lnTo>
                  <a:pt x="422" y="68"/>
                </a:lnTo>
                <a:lnTo>
                  <a:pt x="424" y="66"/>
                </a:lnTo>
                <a:lnTo>
                  <a:pt x="428" y="63"/>
                </a:lnTo>
                <a:lnTo>
                  <a:pt x="430" y="62"/>
                </a:lnTo>
                <a:lnTo>
                  <a:pt x="431" y="61"/>
                </a:lnTo>
                <a:lnTo>
                  <a:pt x="434" y="60"/>
                </a:lnTo>
                <a:lnTo>
                  <a:pt x="438" y="58"/>
                </a:lnTo>
                <a:lnTo>
                  <a:pt x="442" y="56"/>
                </a:lnTo>
                <a:lnTo>
                  <a:pt x="443" y="56"/>
                </a:lnTo>
                <a:lnTo>
                  <a:pt x="444" y="54"/>
                </a:lnTo>
                <a:lnTo>
                  <a:pt x="445" y="54"/>
                </a:lnTo>
                <a:lnTo>
                  <a:pt x="448" y="52"/>
                </a:lnTo>
                <a:lnTo>
                  <a:pt x="451" y="51"/>
                </a:lnTo>
                <a:lnTo>
                  <a:pt x="453" y="50"/>
                </a:lnTo>
                <a:lnTo>
                  <a:pt x="455" y="49"/>
                </a:lnTo>
                <a:lnTo>
                  <a:pt x="457" y="47"/>
                </a:lnTo>
                <a:lnTo>
                  <a:pt x="458" y="46"/>
                </a:lnTo>
                <a:lnTo>
                  <a:pt x="460" y="45"/>
                </a:lnTo>
                <a:lnTo>
                  <a:pt x="461" y="43"/>
                </a:lnTo>
                <a:lnTo>
                  <a:pt x="462" y="42"/>
                </a:lnTo>
                <a:lnTo>
                  <a:pt x="462" y="41"/>
                </a:lnTo>
                <a:lnTo>
                  <a:pt x="463" y="39"/>
                </a:lnTo>
                <a:lnTo>
                  <a:pt x="466" y="34"/>
                </a:lnTo>
                <a:lnTo>
                  <a:pt x="466" y="32"/>
                </a:lnTo>
                <a:lnTo>
                  <a:pt x="467" y="32"/>
                </a:lnTo>
                <a:lnTo>
                  <a:pt x="468" y="31"/>
                </a:lnTo>
                <a:lnTo>
                  <a:pt x="468" y="30"/>
                </a:lnTo>
                <a:lnTo>
                  <a:pt x="469" y="29"/>
                </a:lnTo>
                <a:lnTo>
                  <a:pt x="470" y="29"/>
                </a:lnTo>
                <a:lnTo>
                  <a:pt x="471" y="29"/>
                </a:lnTo>
                <a:lnTo>
                  <a:pt x="471" y="28"/>
                </a:lnTo>
                <a:lnTo>
                  <a:pt x="472" y="28"/>
                </a:lnTo>
                <a:lnTo>
                  <a:pt x="473" y="28"/>
                </a:lnTo>
                <a:lnTo>
                  <a:pt x="474" y="28"/>
                </a:lnTo>
                <a:lnTo>
                  <a:pt x="475" y="28"/>
                </a:lnTo>
                <a:lnTo>
                  <a:pt x="476" y="29"/>
                </a:lnTo>
                <a:lnTo>
                  <a:pt x="477" y="29"/>
                </a:lnTo>
                <a:lnTo>
                  <a:pt x="478" y="30"/>
                </a:lnTo>
                <a:lnTo>
                  <a:pt x="480" y="31"/>
                </a:lnTo>
                <a:lnTo>
                  <a:pt x="481" y="31"/>
                </a:lnTo>
                <a:lnTo>
                  <a:pt x="484" y="33"/>
                </a:lnTo>
                <a:lnTo>
                  <a:pt x="487" y="35"/>
                </a:lnTo>
                <a:lnTo>
                  <a:pt x="489" y="36"/>
                </a:lnTo>
                <a:lnTo>
                  <a:pt x="492" y="37"/>
                </a:lnTo>
                <a:lnTo>
                  <a:pt x="499" y="40"/>
                </a:lnTo>
                <a:lnTo>
                  <a:pt x="501" y="41"/>
                </a:lnTo>
                <a:lnTo>
                  <a:pt x="503" y="41"/>
                </a:lnTo>
                <a:lnTo>
                  <a:pt x="505" y="42"/>
                </a:lnTo>
                <a:lnTo>
                  <a:pt x="506" y="42"/>
                </a:lnTo>
                <a:lnTo>
                  <a:pt x="507" y="42"/>
                </a:lnTo>
                <a:lnTo>
                  <a:pt x="507" y="42"/>
                </a:lnTo>
                <a:lnTo>
                  <a:pt x="508" y="41"/>
                </a:lnTo>
                <a:lnTo>
                  <a:pt x="508" y="41"/>
                </a:lnTo>
                <a:lnTo>
                  <a:pt x="509" y="41"/>
                </a:lnTo>
                <a:lnTo>
                  <a:pt x="510" y="42"/>
                </a:lnTo>
                <a:lnTo>
                  <a:pt x="511" y="42"/>
                </a:lnTo>
                <a:lnTo>
                  <a:pt x="512" y="43"/>
                </a:lnTo>
                <a:lnTo>
                  <a:pt x="515" y="45"/>
                </a:lnTo>
                <a:lnTo>
                  <a:pt x="517" y="47"/>
                </a:lnTo>
                <a:lnTo>
                  <a:pt x="518" y="48"/>
                </a:lnTo>
                <a:lnTo>
                  <a:pt x="520" y="49"/>
                </a:lnTo>
                <a:lnTo>
                  <a:pt x="524" y="54"/>
                </a:lnTo>
                <a:lnTo>
                  <a:pt x="526" y="55"/>
                </a:lnTo>
                <a:lnTo>
                  <a:pt x="528" y="57"/>
                </a:lnTo>
                <a:lnTo>
                  <a:pt x="530" y="58"/>
                </a:lnTo>
                <a:lnTo>
                  <a:pt x="531" y="59"/>
                </a:lnTo>
                <a:lnTo>
                  <a:pt x="532" y="60"/>
                </a:lnTo>
                <a:lnTo>
                  <a:pt x="534" y="61"/>
                </a:lnTo>
                <a:lnTo>
                  <a:pt x="536" y="62"/>
                </a:lnTo>
                <a:lnTo>
                  <a:pt x="538" y="63"/>
                </a:lnTo>
                <a:lnTo>
                  <a:pt x="543" y="65"/>
                </a:lnTo>
                <a:lnTo>
                  <a:pt x="548" y="66"/>
                </a:lnTo>
                <a:lnTo>
                  <a:pt x="552" y="67"/>
                </a:lnTo>
                <a:lnTo>
                  <a:pt x="553" y="68"/>
                </a:lnTo>
                <a:lnTo>
                  <a:pt x="554" y="68"/>
                </a:lnTo>
                <a:lnTo>
                  <a:pt x="556" y="68"/>
                </a:lnTo>
                <a:lnTo>
                  <a:pt x="557" y="68"/>
                </a:lnTo>
                <a:lnTo>
                  <a:pt x="558" y="68"/>
                </a:lnTo>
                <a:lnTo>
                  <a:pt x="559" y="68"/>
                </a:lnTo>
                <a:lnTo>
                  <a:pt x="560" y="68"/>
                </a:lnTo>
                <a:lnTo>
                  <a:pt x="561" y="67"/>
                </a:lnTo>
                <a:lnTo>
                  <a:pt x="562" y="67"/>
                </a:lnTo>
                <a:lnTo>
                  <a:pt x="563" y="67"/>
                </a:lnTo>
                <a:lnTo>
                  <a:pt x="564" y="66"/>
                </a:lnTo>
                <a:lnTo>
                  <a:pt x="566" y="65"/>
                </a:lnTo>
                <a:lnTo>
                  <a:pt x="567" y="63"/>
                </a:lnTo>
                <a:lnTo>
                  <a:pt x="568" y="62"/>
                </a:lnTo>
                <a:lnTo>
                  <a:pt x="570" y="60"/>
                </a:lnTo>
                <a:lnTo>
                  <a:pt x="575" y="52"/>
                </a:lnTo>
                <a:lnTo>
                  <a:pt x="576" y="50"/>
                </a:lnTo>
                <a:lnTo>
                  <a:pt x="578" y="49"/>
                </a:lnTo>
                <a:lnTo>
                  <a:pt x="579" y="48"/>
                </a:lnTo>
                <a:lnTo>
                  <a:pt x="580" y="46"/>
                </a:lnTo>
                <a:lnTo>
                  <a:pt x="585" y="43"/>
                </a:lnTo>
                <a:lnTo>
                  <a:pt x="587" y="40"/>
                </a:lnTo>
                <a:lnTo>
                  <a:pt x="589" y="38"/>
                </a:lnTo>
                <a:lnTo>
                  <a:pt x="591" y="36"/>
                </a:lnTo>
                <a:lnTo>
                  <a:pt x="592" y="35"/>
                </a:lnTo>
                <a:lnTo>
                  <a:pt x="594" y="32"/>
                </a:lnTo>
                <a:lnTo>
                  <a:pt x="595" y="30"/>
                </a:lnTo>
                <a:lnTo>
                  <a:pt x="596" y="28"/>
                </a:lnTo>
                <a:lnTo>
                  <a:pt x="597" y="26"/>
                </a:lnTo>
                <a:lnTo>
                  <a:pt x="598" y="24"/>
                </a:lnTo>
                <a:lnTo>
                  <a:pt x="601" y="17"/>
                </a:lnTo>
                <a:lnTo>
                  <a:pt x="601" y="16"/>
                </a:lnTo>
                <a:lnTo>
                  <a:pt x="602" y="14"/>
                </a:lnTo>
                <a:lnTo>
                  <a:pt x="603" y="12"/>
                </a:lnTo>
                <a:lnTo>
                  <a:pt x="604" y="11"/>
                </a:lnTo>
                <a:lnTo>
                  <a:pt x="605" y="10"/>
                </a:lnTo>
                <a:lnTo>
                  <a:pt x="606" y="8"/>
                </a:lnTo>
                <a:lnTo>
                  <a:pt x="608" y="7"/>
                </a:lnTo>
                <a:lnTo>
                  <a:pt x="609" y="6"/>
                </a:lnTo>
                <a:lnTo>
                  <a:pt x="611" y="5"/>
                </a:lnTo>
                <a:lnTo>
                  <a:pt x="613" y="4"/>
                </a:lnTo>
                <a:lnTo>
                  <a:pt x="614" y="3"/>
                </a:lnTo>
                <a:lnTo>
                  <a:pt x="616" y="2"/>
                </a:lnTo>
                <a:lnTo>
                  <a:pt x="617" y="1"/>
                </a:lnTo>
                <a:lnTo>
                  <a:pt x="618" y="1"/>
                </a:lnTo>
                <a:lnTo>
                  <a:pt x="619" y="0"/>
                </a:lnTo>
                <a:lnTo>
                  <a:pt x="621" y="0"/>
                </a:lnTo>
                <a:lnTo>
                  <a:pt x="622" y="0"/>
                </a:lnTo>
                <a:lnTo>
                  <a:pt x="623" y="0"/>
                </a:lnTo>
                <a:lnTo>
                  <a:pt x="624" y="0"/>
                </a:lnTo>
                <a:lnTo>
                  <a:pt x="625" y="1"/>
                </a:lnTo>
                <a:lnTo>
                  <a:pt x="625" y="1"/>
                </a:lnTo>
                <a:lnTo>
                  <a:pt x="626" y="2"/>
                </a:lnTo>
                <a:lnTo>
                  <a:pt x="626" y="2"/>
                </a:lnTo>
                <a:lnTo>
                  <a:pt x="626" y="2"/>
                </a:lnTo>
                <a:lnTo>
                  <a:pt x="626" y="4"/>
                </a:lnTo>
                <a:lnTo>
                  <a:pt x="626" y="6"/>
                </a:lnTo>
                <a:lnTo>
                  <a:pt x="626" y="8"/>
                </a:lnTo>
                <a:lnTo>
                  <a:pt x="626" y="10"/>
                </a:lnTo>
                <a:lnTo>
                  <a:pt x="625" y="12"/>
                </a:lnTo>
                <a:lnTo>
                  <a:pt x="625" y="14"/>
                </a:lnTo>
                <a:lnTo>
                  <a:pt x="624" y="16"/>
                </a:lnTo>
                <a:lnTo>
                  <a:pt x="624" y="18"/>
                </a:lnTo>
                <a:lnTo>
                  <a:pt x="621" y="24"/>
                </a:lnTo>
                <a:lnTo>
                  <a:pt x="620" y="29"/>
                </a:lnTo>
                <a:lnTo>
                  <a:pt x="616" y="40"/>
                </a:lnTo>
                <a:lnTo>
                  <a:pt x="614" y="45"/>
                </a:lnTo>
                <a:lnTo>
                  <a:pt x="613" y="47"/>
                </a:lnTo>
                <a:lnTo>
                  <a:pt x="612" y="51"/>
                </a:lnTo>
                <a:lnTo>
                  <a:pt x="610" y="56"/>
                </a:lnTo>
                <a:lnTo>
                  <a:pt x="609" y="57"/>
                </a:lnTo>
                <a:lnTo>
                  <a:pt x="607" y="60"/>
                </a:lnTo>
                <a:lnTo>
                  <a:pt x="607" y="61"/>
                </a:lnTo>
                <a:lnTo>
                  <a:pt x="607" y="62"/>
                </a:lnTo>
                <a:lnTo>
                  <a:pt x="606" y="63"/>
                </a:lnTo>
                <a:lnTo>
                  <a:pt x="606" y="64"/>
                </a:lnTo>
                <a:lnTo>
                  <a:pt x="606" y="66"/>
                </a:lnTo>
                <a:lnTo>
                  <a:pt x="606" y="68"/>
                </a:lnTo>
                <a:lnTo>
                  <a:pt x="607" y="73"/>
                </a:lnTo>
                <a:lnTo>
                  <a:pt x="607" y="74"/>
                </a:lnTo>
                <a:lnTo>
                  <a:pt x="607" y="76"/>
                </a:lnTo>
                <a:lnTo>
                  <a:pt x="607" y="77"/>
                </a:lnTo>
                <a:lnTo>
                  <a:pt x="607" y="78"/>
                </a:lnTo>
                <a:lnTo>
                  <a:pt x="605" y="82"/>
                </a:lnTo>
                <a:lnTo>
                  <a:pt x="605" y="84"/>
                </a:lnTo>
                <a:lnTo>
                  <a:pt x="605" y="85"/>
                </a:lnTo>
                <a:lnTo>
                  <a:pt x="605" y="86"/>
                </a:lnTo>
                <a:lnTo>
                  <a:pt x="604" y="87"/>
                </a:lnTo>
                <a:lnTo>
                  <a:pt x="605" y="89"/>
                </a:lnTo>
                <a:lnTo>
                  <a:pt x="605" y="90"/>
                </a:lnTo>
                <a:lnTo>
                  <a:pt x="605" y="93"/>
                </a:lnTo>
                <a:lnTo>
                  <a:pt x="606" y="95"/>
                </a:lnTo>
                <a:lnTo>
                  <a:pt x="606" y="100"/>
                </a:lnTo>
                <a:lnTo>
                  <a:pt x="606" y="102"/>
                </a:lnTo>
                <a:lnTo>
                  <a:pt x="606" y="103"/>
                </a:lnTo>
                <a:lnTo>
                  <a:pt x="606" y="104"/>
                </a:lnTo>
                <a:lnTo>
                  <a:pt x="606" y="106"/>
                </a:lnTo>
                <a:lnTo>
                  <a:pt x="605" y="108"/>
                </a:lnTo>
                <a:lnTo>
                  <a:pt x="604" y="109"/>
                </a:lnTo>
                <a:lnTo>
                  <a:pt x="604" y="110"/>
                </a:lnTo>
                <a:lnTo>
                  <a:pt x="603" y="111"/>
                </a:lnTo>
                <a:lnTo>
                  <a:pt x="602" y="112"/>
                </a:lnTo>
                <a:lnTo>
                  <a:pt x="601" y="113"/>
                </a:lnTo>
                <a:lnTo>
                  <a:pt x="600" y="115"/>
                </a:lnTo>
                <a:lnTo>
                  <a:pt x="595" y="118"/>
                </a:lnTo>
                <a:lnTo>
                  <a:pt x="594" y="120"/>
                </a:lnTo>
                <a:lnTo>
                  <a:pt x="590" y="123"/>
                </a:lnTo>
                <a:lnTo>
                  <a:pt x="589" y="124"/>
                </a:lnTo>
                <a:lnTo>
                  <a:pt x="588" y="126"/>
                </a:lnTo>
                <a:lnTo>
                  <a:pt x="587" y="127"/>
                </a:lnTo>
                <a:lnTo>
                  <a:pt x="586" y="129"/>
                </a:lnTo>
                <a:lnTo>
                  <a:pt x="584" y="130"/>
                </a:lnTo>
                <a:lnTo>
                  <a:pt x="584" y="131"/>
                </a:lnTo>
                <a:lnTo>
                  <a:pt x="583" y="131"/>
                </a:lnTo>
                <a:lnTo>
                  <a:pt x="582" y="132"/>
                </a:lnTo>
                <a:lnTo>
                  <a:pt x="581" y="132"/>
                </a:lnTo>
                <a:lnTo>
                  <a:pt x="579" y="133"/>
                </a:lnTo>
                <a:lnTo>
                  <a:pt x="576" y="133"/>
                </a:lnTo>
                <a:lnTo>
                  <a:pt x="574" y="133"/>
                </a:lnTo>
                <a:lnTo>
                  <a:pt x="573" y="134"/>
                </a:lnTo>
                <a:lnTo>
                  <a:pt x="572" y="134"/>
                </a:lnTo>
                <a:lnTo>
                  <a:pt x="571" y="135"/>
                </a:lnTo>
                <a:lnTo>
                  <a:pt x="571" y="135"/>
                </a:lnTo>
                <a:lnTo>
                  <a:pt x="570" y="136"/>
                </a:lnTo>
                <a:lnTo>
                  <a:pt x="570" y="136"/>
                </a:lnTo>
                <a:lnTo>
                  <a:pt x="570" y="137"/>
                </a:lnTo>
                <a:lnTo>
                  <a:pt x="569" y="137"/>
                </a:lnTo>
                <a:lnTo>
                  <a:pt x="569" y="138"/>
                </a:lnTo>
                <a:lnTo>
                  <a:pt x="569" y="139"/>
                </a:lnTo>
                <a:lnTo>
                  <a:pt x="569" y="140"/>
                </a:lnTo>
                <a:lnTo>
                  <a:pt x="570" y="142"/>
                </a:lnTo>
                <a:lnTo>
                  <a:pt x="570" y="144"/>
                </a:lnTo>
                <a:lnTo>
                  <a:pt x="572" y="149"/>
                </a:lnTo>
                <a:lnTo>
                  <a:pt x="573" y="153"/>
                </a:lnTo>
                <a:lnTo>
                  <a:pt x="574" y="156"/>
                </a:lnTo>
                <a:lnTo>
                  <a:pt x="576" y="163"/>
                </a:lnTo>
                <a:lnTo>
                  <a:pt x="576" y="166"/>
                </a:lnTo>
                <a:lnTo>
                  <a:pt x="577" y="168"/>
                </a:lnTo>
                <a:lnTo>
                  <a:pt x="578" y="172"/>
                </a:lnTo>
                <a:lnTo>
                  <a:pt x="581" y="179"/>
                </a:lnTo>
                <a:lnTo>
                  <a:pt x="583" y="185"/>
                </a:lnTo>
                <a:lnTo>
                  <a:pt x="584" y="187"/>
                </a:lnTo>
                <a:lnTo>
                  <a:pt x="584" y="189"/>
                </a:lnTo>
                <a:lnTo>
                  <a:pt x="585" y="191"/>
                </a:lnTo>
                <a:lnTo>
                  <a:pt x="585" y="197"/>
                </a:lnTo>
                <a:lnTo>
                  <a:pt x="585" y="201"/>
                </a:lnTo>
                <a:lnTo>
                  <a:pt x="586" y="203"/>
                </a:lnTo>
                <a:lnTo>
                  <a:pt x="586" y="205"/>
                </a:lnTo>
                <a:lnTo>
                  <a:pt x="587" y="210"/>
                </a:lnTo>
                <a:lnTo>
                  <a:pt x="587" y="212"/>
                </a:lnTo>
                <a:lnTo>
                  <a:pt x="587" y="213"/>
                </a:lnTo>
                <a:lnTo>
                  <a:pt x="587" y="215"/>
                </a:lnTo>
                <a:lnTo>
                  <a:pt x="587" y="216"/>
                </a:lnTo>
                <a:lnTo>
                  <a:pt x="586" y="217"/>
                </a:lnTo>
                <a:lnTo>
                  <a:pt x="586" y="218"/>
                </a:lnTo>
                <a:lnTo>
                  <a:pt x="585" y="219"/>
                </a:lnTo>
                <a:lnTo>
                  <a:pt x="583" y="223"/>
                </a:lnTo>
                <a:lnTo>
                  <a:pt x="581" y="224"/>
                </a:lnTo>
                <a:lnTo>
                  <a:pt x="581" y="226"/>
                </a:lnTo>
                <a:lnTo>
                  <a:pt x="580" y="227"/>
                </a:lnTo>
                <a:lnTo>
                  <a:pt x="580" y="228"/>
                </a:lnTo>
                <a:lnTo>
                  <a:pt x="580" y="230"/>
                </a:lnTo>
                <a:lnTo>
                  <a:pt x="579" y="231"/>
                </a:lnTo>
                <a:lnTo>
                  <a:pt x="579" y="233"/>
                </a:lnTo>
                <a:lnTo>
                  <a:pt x="579" y="234"/>
                </a:lnTo>
                <a:lnTo>
                  <a:pt x="579" y="235"/>
                </a:lnTo>
                <a:lnTo>
                  <a:pt x="579" y="238"/>
                </a:lnTo>
                <a:lnTo>
                  <a:pt x="579" y="239"/>
                </a:lnTo>
                <a:lnTo>
                  <a:pt x="579" y="241"/>
                </a:lnTo>
                <a:lnTo>
                  <a:pt x="580" y="242"/>
                </a:lnTo>
                <a:lnTo>
                  <a:pt x="580" y="244"/>
                </a:lnTo>
                <a:lnTo>
                  <a:pt x="581" y="245"/>
                </a:lnTo>
                <a:lnTo>
                  <a:pt x="584" y="250"/>
                </a:lnTo>
                <a:lnTo>
                  <a:pt x="585" y="252"/>
                </a:lnTo>
                <a:lnTo>
                  <a:pt x="586" y="253"/>
                </a:lnTo>
                <a:lnTo>
                  <a:pt x="586" y="254"/>
                </a:lnTo>
                <a:lnTo>
                  <a:pt x="587" y="256"/>
                </a:lnTo>
                <a:lnTo>
                  <a:pt x="588" y="260"/>
                </a:lnTo>
                <a:lnTo>
                  <a:pt x="589" y="262"/>
                </a:lnTo>
                <a:lnTo>
                  <a:pt x="590" y="265"/>
                </a:lnTo>
                <a:lnTo>
                  <a:pt x="592" y="268"/>
                </a:lnTo>
                <a:lnTo>
                  <a:pt x="593" y="269"/>
                </a:lnTo>
                <a:lnTo>
                  <a:pt x="594" y="271"/>
                </a:lnTo>
                <a:lnTo>
                  <a:pt x="596" y="274"/>
                </a:lnTo>
                <a:lnTo>
                  <a:pt x="599" y="277"/>
                </a:lnTo>
                <a:lnTo>
                  <a:pt x="602" y="280"/>
                </a:lnTo>
                <a:lnTo>
                  <a:pt x="603" y="281"/>
                </a:lnTo>
                <a:lnTo>
                  <a:pt x="604" y="283"/>
                </a:lnTo>
                <a:lnTo>
                  <a:pt x="605" y="284"/>
                </a:lnTo>
                <a:lnTo>
                  <a:pt x="605" y="285"/>
                </a:lnTo>
                <a:lnTo>
                  <a:pt x="605" y="286"/>
                </a:lnTo>
                <a:lnTo>
                  <a:pt x="606" y="290"/>
                </a:lnTo>
                <a:lnTo>
                  <a:pt x="606" y="291"/>
                </a:lnTo>
                <a:lnTo>
                  <a:pt x="606" y="292"/>
                </a:lnTo>
                <a:lnTo>
                  <a:pt x="608" y="296"/>
                </a:lnTo>
                <a:lnTo>
                  <a:pt x="608" y="297"/>
                </a:lnTo>
                <a:lnTo>
                  <a:pt x="608" y="298"/>
                </a:lnTo>
                <a:lnTo>
                  <a:pt x="608" y="299"/>
                </a:lnTo>
                <a:lnTo>
                  <a:pt x="608" y="301"/>
                </a:lnTo>
                <a:lnTo>
                  <a:pt x="608" y="302"/>
                </a:lnTo>
                <a:lnTo>
                  <a:pt x="607" y="305"/>
                </a:lnTo>
                <a:lnTo>
                  <a:pt x="606" y="306"/>
                </a:lnTo>
                <a:lnTo>
                  <a:pt x="606" y="307"/>
                </a:lnTo>
                <a:lnTo>
                  <a:pt x="606" y="308"/>
                </a:lnTo>
                <a:lnTo>
                  <a:pt x="607" y="308"/>
                </a:lnTo>
                <a:lnTo>
                  <a:pt x="607" y="308"/>
                </a:lnTo>
                <a:lnTo>
                  <a:pt x="607" y="309"/>
                </a:lnTo>
                <a:lnTo>
                  <a:pt x="608" y="309"/>
                </a:lnTo>
                <a:lnTo>
                  <a:pt x="608" y="309"/>
                </a:lnTo>
                <a:lnTo>
                  <a:pt x="609" y="309"/>
                </a:lnTo>
                <a:lnTo>
                  <a:pt x="611" y="310"/>
                </a:lnTo>
                <a:lnTo>
                  <a:pt x="612" y="310"/>
                </a:lnTo>
                <a:lnTo>
                  <a:pt x="616" y="311"/>
                </a:lnTo>
                <a:lnTo>
                  <a:pt x="618" y="311"/>
                </a:lnTo>
                <a:lnTo>
                  <a:pt x="618" y="312"/>
                </a:lnTo>
                <a:lnTo>
                  <a:pt x="619" y="312"/>
                </a:lnTo>
                <a:lnTo>
                  <a:pt x="620" y="313"/>
                </a:lnTo>
                <a:lnTo>
                  <a:pt x="621" y="314"/>
                </a:lnTo>
                <a:lnTo>
                  <a:pt x="622" y="315"/>
                </a:lnTo>
                <a:lnTo>
                  <a:pt x="623" y="315"/>
                </a:lnTo>
                <a:lnTo>
                  <a:pt x="624" y="316"/>
                </a:lnTo>
                <a:lnTo>
                  <a:pt x="624" y="318"/>
                </a:lnTo>
                <a:lnTo>
                  <a:pt x="625" y="319"/>
                </a:lnTo>
                <a:lnTo>
                  <a:pt x="625" y="320"/>
                </a:lnTo>
                <a:lnTo>
                  <a:pt x="626" y="322"/>
                </a:lnTo>
                <a:lnTo>
                  <a:pt x="626" y="327"/>
                </a:lnTo>
                <a:lnTo>
                  <a:pt x="626" y="329"/>
                </a:lnTo>
                <a:lnTo>
                  <a:pt x="626" y="330"/>
                </a:lnTo>
                <a:lnTo>
                  <a:pt x="626" y="333"/>
                </a:lnTo>
                <a:lnTo>
                  <a:pt x="626" y="335"/>
                </a:lnTo>
                <a:lnTo>
                  <a:pt x="625" y="338"/>
                </a:lnTo>
                <a:lnTo>
                  <a:pt x="625" y="340"/>
                </a:lnTo>
                <a:lnTo>
                  <a:pt x="624" y="341"/>
                </a:lnTo>
                <a:lnTo>
                  <a:pt x="624" y="342"/>
                </a:lnTo>
                <a:lnTo>
                  <a:pt x="623" y="344"/>
                </a:lnTo>
                <a:lnTo>
                  <a:pt x="622" y="345"/>
                </a:lnTo>
                <a:lnTo>
                  <a:pt x="619" y="349"/>
                </a:lnTo>
                <a:lnTo>
                  <a:pt x="615" y="354"/>
                </a:lnTo>
                <a:lnTo>
                  <a:pt x="615" y="355"/>
                </a:lnTo>
                <a:lnTo>
                  <a:pt x="614" y="356"/>
                </a:lnTo>
                <a:lnTo>
                  <a:pt x="613" y="357"/>
                </a:lnTo>
                <a:lnTo>
                  <a:pt x="612" y="359"/>
                </a:lnTo>
                <a:lnTo>
                  <a:pt x="612" y="360"/>
                </a:lnTo>
                <a:lnTo>
                  <a:pt x="611" y="362"/>
                </a:lnTo>
                <a:lnTo>
                  <a:pt x="611" y="363"/>
                </a:lnTo>
                <a:lnTo>
                  <a:pt x="611" y="365"/>
                </a:lnTo>
                <a:lnTo>
                  <a:pt x="611" y="366"/>
                </a:lnTo>
                <a:lnTo>
                  <a:pt x="611" y="368"/>
                </a:lnTo>
                <a:lnTo>
                  <a:pt x="611" y="369"/>
                </a:lnTo>
                <a:lnTo>
                  <a:pt x="612" y="371"/>
                </a:lnTo>
                <a:lnTo>
                  <a:pt x="614" y="376"/>
                </a:lnTo>
                <a:lnTo>
                  <a:pt x="614" y="377"/>
                </a:lnTo>
                <a:lnTo>
                  <a:pt x="614" y="377"/>
                </a:lnTo>
                <a:lnTo>
                  <a:pt x="614" y="379"/>
                </a:lnTo>
                <a:lnTo>
                  <a:pt x="613" y="381"/>
                </a:lnTo>
                <a:lnTo>
                  <a:pt x="612" y="385"/>
                </a:lnTo>
                <a:lnTo>
                  <a:pt x="611" y="388"/>
                </a:lnTo>
                <a:lnTo>
                  <a:pt x="611" y="391"/>
                </a:lnTo>
                <a:lnTo>
                  <a:pt x="611" y="394"/>
                </a:lnTo>
                <a:lnTo>
                  <a:pt x="611" y="395"/>
                </a:lnTo>
                <a:lnTo>
                  <a:pt x="611" y="395"/>
                </a:lnTo>
                <a:lnTo>
                  <a:pt x="611" y="395"/>
                </a:lnTo>
                <a:lnTo>
                  <a:pt x="610" y="395"/>
                </a:lnTo>
                <a:lnTo>
                  <a:pt x="610" y="395"/>
                </a:lnTo>
                <a:lnTo>
                  <a:pt x="608" y="396"/>
                </a:lnTo>
                <a:lnTo>
                  <a:pt x="606" y="396"/>
                </a:lnTo>
                <a:lnTo>
                  <a:pt x="604" y="395"/>
                </a:lnTo>
                <a:lnTo>
                  <a:pt x="602" y="395"/>
                </a:lnTo>
                <a:lnTo>
                  <a:pt x="600" y="395"/>
                </a:lnTo>
                <a:lnTo>
                  <a:pt x="598" y="394"/>
                </a:lnTo>
                <a:lnTo>
                  <a:pt x="595" y="393"/>
                </a:lnTo>
                <a:lnTo>
                  <a:pt x="593" y="392"/>
                </a:lnTo>
                <a:lnTo>
                  <a:pt x="590" y="391"/>
                </a:lnTo>
                <a:lnTo>
                  <a:pt x="588" y="390"/>
                </a:lnTo>
                <a:lnTo>
                  <a:pt x="586" y="389"/>
                </a:lnTo>
                <a:lnTo>
                  <a:pt x="576" y="385"/>
                </a:lnTo>
                <a:lnTo>
                  <a:pt x="572" y="383"/>
                </a:lnTo>
                <a:lnTo>
                  <a:pt x="571" y="382"/>
                </a:lnTo>
                <a:lnTo>
                  <a:pt x="569" y="381"/>
                </a:lnTo>
                <a:lnTo>
                  <a:pt x="567" y="381"/>
                </a:lnTo>
                <a:lnTo>
                  <a:pt x="565" y="380"/>
                </a:lnTo>
                <a:lnTo>
                  <a:pt x="563" y="380"/>
                </a:lnTo>
                <a:lnTo>
                  <a:pt x="562" y="380"/>
                </a:lnTo>
                <a:lnTo>
                  <a:pt x="558" y="379"/>
                </a:lnTo>
                <a:lnTo>
                  <a:pt x="555" y="379"/>
                </a:lnTo>
                <a:lnTo>
                  <a:pt x="553" y="379"/>
                </a:lnTo>
                <a:lnTo>
                  <a:pt x="552" y="379"/>
                </a:lnTo>
                <a:lnTo>
                  <a:pt x="550" y="379"/>
                </a:lnTo>
                <a:lnTo>
                  <a:pt x="546" y="380"/>
                </a:lnTo>
                <a:lnTo>
                  <a:pt x="545" y="380"/>
                </a:lnTo>
                <a:lnTo>
                  <a:pt x="544" y="380"/>
                </a:lnTo>
                <a:lnTo>
                  <a:pt x="543" y="380"/>
                </a:lnTo>
                <a:lnTo>
                  <a:pt x="542" y="380"/>
                </a:lnTo>
                <a:lnTo>
                  <a:pt x="539" y="378"/>
                </a:lnTo>
                <a:lnTo>
                  <a:pt x="537" y="378"/>
                </a:lnTo>
                <a:lnTo>
                  <a:pt x="535" y="378"/>
                </a:lnTo>
                <a:lnTo>
                  <a:pt x="534" y="378"/>
                </a:lnTo>
                <a:lnTo>
                  <a:pt x="533" y="378"/>
                </a:lnTo>
                <a:lnTo>
                  <a:pt x="532" y="378"/>
                </a:lnTo>
                <a:lnTo>
                  <a:pt x="528" y="379"/>
                </a:lnTo>
                <a:lnTo>
                  <a:pt x="526" y="380"/>
                </a:lnTo>
                <a:lnTo>
                  <a:pt x="524" y="380"/>
                </a:lnTo>
                <a:lnTo>
                  <a:pt x="522" y="380"/>
                </a:lnTo>
                <a:lnTo>
                  <a:pt x="518" y="380"/>
                </a:lnTo>
                <a:lnTo>
                  <a:pt x="515" y="379"/>
                </a:lnTo>
                <a:lnTo>
                  <a:pt x="513" y="379"/>
                </a:lnTo>
                <a:lnTo>
                  <a:pt x="509" y="378"/>
                </a:lnTo>
                <a:lnTo>
                  <a:pt x="507" y="377"/>
                </a:lnTo>
                <a:lnTo>
                  <a:pt x="507" y="377"/>
                </a:lnTo>
                <a:lnTo>
                  <a:pt x="506" y="377"/>
                </a:lnTo>
                <a:lnTo>
                  <a:pt x="506" y="377"/>
                </a:lnTo>
                <a:lnTo>
                  <a:pt x="506" y="377"/>
                </a:lnTo>
                <a:lnTo>
                  <a:pt x="505" y="378"/>
                </a:lnTo>
                <a:lnTo>
                  <a:pt x="504" y="379"/>
                </a:lnTo>
                <a:lnTo>
                  <a:pt x="504" y="381"/>
                </a:lnTo>
                <a:lnTo>
                  <a:pt x="503" y="384"/>
                </a:lnTo>
                <a:lnTo>
                  <a:pt x="500" y="395"/>
                </a:lnTo>
                <a:lnTo>
                  <a:pt x="500" y="397"/>
                </a:lnTo>
                <a:lnTo>
                  <a:pt x="499" y="398"/>
                </a:lnTo>
                <a:lnTo>
                  <a:pt x="498" y="400"/>
                </a:lnTo>
                <a:lnTo>
                  <a:pt x="498" y="400"/>
                </a:lnTo>
                <a:lnTo>
                  <a:pt x="497" y="401"/>
                </a:lnTo>
                <a:lnTo>
                  <a:pt x="496" y="402"/>
                </a:lnTo>
                <a:lnTo>
                  <a:pt x="496" y="402"/>
                </a:lnTo>
                <a:lnTo>
                  <a:pt x="495" y="402"/>
                </a:lnTo>
                <a:lnTo>
                  <a:pt x="493" y="402"/>
                </a:lnTo>
                <a:lnTo>
                  <a:pt x="491" y="403"/>
                </a:lnTo>
                <a:lnTo>
                  <a:pt x="488" y="403"/>
                </a:lnTo>
                <a:lnTo>
                  <a:pt x="486" y="402"/>
                </a:lnTo>
                <a:lnTo>
                  <a:pt x="484" y="402"/>
                </a:lnTo>
                <a:lnTo>
                  <a:pt x="478" y="401"/>
                </a:lnTo>
                <a:lnTo>
                  <a:pt x="477" y="401"/>
                </a:lnTo>
                <a:lnTo>
                  <a:pt x="476" y="401"/>
                </a:lnTo>
                <a:lnTo>
                  <a:pt x="475" y="401"/>
                </a:lnTo>
                <a:lnTo>
                  <a:pt x="473" y="401"/>
                </a:lnTo>
                <a:lnTo>
                  <a:pt x="469" y="402"/>
                </a:lnTo>
                <a:lnTo>
                  <a:pt x="467" y="402"/>
                </a:lnTo>
                <a:lnTo>
                  <a:pt x="464" y="403"/>
                </a:lnTo>
                <a:lnTo>
                  <a:pt x="462" y="403"/>
                </a:lnTo>
                <a:lnTo>
                  <a:pt x="461" y="403"/>
                </a:lnTo>
                <a:lnTo>
                  <a:pt x="460" y="403"/>
                </a:lnTo>
                <a:lnTo>
                  <a:pt x="459" y="402"/>
                </a:lnTo>
                <a:lnTo>
                  <a:pt x="458" y="401"/>
                </a:lnTo>
                <a:lnTo>
                  <a:pt x="456" y="401"/>
                </a:lnTo>
                <a:lnTo>
                  <a:pt x="456" y="401"/>
                </a:lnTo>
                <a:lnTo>
                  <a:pt x="455" y="401"/>
                </a:lnTo>
                <a:lnTo>
                  <a:pt x="454" y="401"/>
                </a:lnTo>
                <a:lnTo>
                  <a:pt x="453" y="401"/>
                </a:lnTo>
                <a:lnTo>
                  <a:pt x="452" y="401"/>
                </a:lnTo>
                <a:lnTo>
                  <a:pt x="451" y="402"/>
                </a:lnTo>
                <a:lnTo>
                  <a:pt x="449" y="402"/>
                </a:lnTo>
                <a:lnTo>
                  <a:pt x="448" y="403"/>
                </a:lnTo>
                <a:lnTo>
                  <a:pt x="447" y="404"/>
                </a:lnTo>
                <a:lnTo>
                  <a:pt x="447" y="404"/>
                </a:lnTo>
                <a:lnTo>
                  <a:pt x="444" y="407"/>
                </a:lnTo>
                <a:lnTo>
                  <a:pt x="443" y="409"/>
                </a:lnTo>
                <a:lnTo>
                  <a:pt x="441" y="410"/>
                </a:lnTo>
                <a:lnTo>
                  <a:pt x="440" y="411"/>
                </a:lnTo>
                <a:lnTo>
                  <a:pt x="439" y="412"/>
                </a:lnTo>
                <a:lnTo>
                  <a:pt x="439" y="412"/>
                </a:lnTo>
                <a:lnTo>
                  <a:pt x="438" y="412"/>
                </a:lnTo>
                <a:lnTo>
                  <a:pt x="437" y="412"/>
                </a:lnTo>
                <a:lnTo>
                  <a:pt x="437" y="412"/>
                </a:lnTo>
                <a:lnTo>
                  <a:pt x="436" y="412"/>
                </a:lnTo>
                <a:lnTo>
                  <a:pt x="436" y="412"/>
                </a:lnTo>
                <a:lnTo>
                  <a:pt x="435" y="412"/>
                </a:lnTo>
                <a:lnTo>
                  <a:pt x="435" y="411"/>
                </a:lnTo>
                <a:lnTo>
                  <a:pt x="429" y="403"/>
                </a:lnTo>
                <a:lnTo>
                  <a:pt x="428" y="401"/>
                </a:lnTo>
                <a:lnTo>
                  <a:pt x="426" y="400"/>
                </a:lnTo>
                <a:lnTo>
                  <a:pt x="425" y="399"/>
                </a:lnTo>
                <a:lnTo>
                  <a:pt x="424" y="398"/>
                </a:lnTo>
                <a:lnTo>
                  <a:pt x="420" y="395"/>
                </a:lnTo>
                <a:lnTo>
                  <a:pt x="415" y="392"/>
                </a:lnTo>
                <a:lnTo>
                  <a:pt x="413" y="391"/>
                </a:lnTo>
                <a:lnTo>
                  <a:pt x="411" y="390"/>
                </a:lnTo>
                <a:lnTo>
                  <a:pt x="409" y="389"/>
                </a:lnTo>
                <a:lnTo>
                  <a:pt x="404" y="387"/>
                </a:lnTo>
                <a:lnTo>
                  <a:pt x="398" y="386"/>
                </a:lnTo>
                <a:lnTo>
                  <a:pt x="397" y="385"/>
                </a:lnTo>
                <a:lnTo>
                  <a:pt x="394" y="385"/>
                </a:lnTo>
                <a:lnTo>
                  <a:pt x="393" y="384"/>
                </a:lnTo>
                <a:lnTo>
                  <a:pt x="392" y="384"/>
                </a:lnTo>
                <a:lnTo>
                  <a:pt x="391" y="384"/>
                </a:lnTo>
                <a:lnTo>
                  <a:pt x="389" y="382"/>
                </a:lnTo>
                <a:lnTo>
                  <a:pt x="387" y="381"/>
                </a:lnTo>
                <a:lnTo>
                  <a:pt x="386" y="379"/>
                </a:lnTo>
                <a:lnTo>
                  <a:pt x="384" y="378"/>
                </a:lnTo>
                <a:lnTo>
                  <a:pt x="382" y="375"/>
                </a:lnTo>
                <a:lnTo>
                  <a:pt x="381" y="373"/>
                </a:lnTo>
                <a:lnTo>
                  <a:pt x="379" y="371"/>
                </a:lnTo>
                <a:lnTo>
                  <a:pt x="374" y="365"/>
                </a:lnTo>
                <a:lnTo>
                  <a:pt x="372" y="364"/>
                </a:lnTo>
                <a:lnTo>
                  <a:pt x="370" y="362"/>
                </a:lnTo>
                <a:lnTo>
                  <a:pt x="368" y="361"/>
                </a:lnTo>
                <a:lnTo>
                  <a:pt x="366" y="359"/>
                </a:lnTo>
                <a:lnTo>
                  <a:pt x="364" y="358"/>
                </a:lnTo>
                <a:lnTo>
                  <a:pt x="362" y="357"/>
                </a:lnTo>
                <a:lnTo>
                  <a:pt x="356" y="355"/>
                </a:lnTo>
                <a:lnTo>
                  <a:pt x="351" y="351"/>
                </a:lnTo>
                <a:lnTo>
                  <a:pt x="349" y="351"/>
                </a:lnTo>
                <a:lnTo>
                  <a:pt x="348" y="351"/>
                </a:lnTo>
                <a:lnTo>
                  <a:pt x="344" y="349"/>
                </a:lnTo>
                <a:lnTo>
                  <a:pt x="339" y="348"/>
                </a:lnTo>
                <a:lnTo>
                  <a:pt x="333" y="346"/>
                </a:lnTo>
                <a:lnTo>
                  <a:pt x="332" y="346"/>
                </a:lnTo>
                <a:lnTo>
                  <a:pt x="328" y="344"/>
                </a:lnTo>
                <a:lnTo>
                  <a:pt x="327" y="344"/>
                </a:lnTo>
                <a:lnTo>
                  <a:pt x="326" y="343"/>
                </a:lnTo>
                <a:lnTo>
                  <a:pt x="325" y="343"/>
                </a:lnTo>
                <a:lnTo>
                  <a:pt x="323" y="343"/>
                </a:lnTo>
                <a:lnTo>
                  <a:pt x="317" y="343"/>
                </a:lnTo>
                <a:lnTo>
                  <a:pt x="315" y="343"/>
                </a:lnTo>
                <a:lnTo>
                  <a:pt x="314" y="342"/>
                </a:lnTo>
                <a:lnTo>
                  <a:pt x="313" y="342"/>
                </a:lnTo>
                <a:lnTo>
                  <a:pt x="312" y="342"/>
                </a:lnTo>
                <a:lnTo>
                  <a:pt x="312" y="342"/>
                </a:lnTo>
                <a:lnTo>
                  <a:pt x="311" y="341"/>
                </a:lnTo>
                <a:lnTo>
                  <a:pt x="310" y="341"/>
                </a:lnTo>
                <a:lnTo>
                  <a:pt x="309" y="340"/>
                </a:lnTo>
                <a:lnTo>
                  <a:pt x="307" y="338"/>
                </a:lnTo>
                <a:lnTo>
                  <a:pt x="304" y="334"/>
                </a:lnTo>
                <a:lnTo>
                  <a:pt x="302" y="333"/>
                </a:lnTo>
                <a:lnTo>
                  <a:pt x="300" y="331"/>
                </a:lnTo>
                <a:lnTo>
                  <a:pt x="299" y="330"/>
                </a:lnTo>
                <a:lnTo>
                  <a:pt x="298" y="329"/>
                </a:lnTo>
                <a:lnTo>
                  <a:pt x="297" y="329"/>
                </a:lnTo>
                <a:lnTo>
                  <a:pt x="296" y="328"/>
                </a:lnTo>
                <a:lnTo>
                  <a:pt x="295" y="327"/>
                </a:lnTo>
                <a:lnTo>
                  <a:pt x="293" y="327"/>
                </a:lnTo>
                <a:lnTo>
                  <a:pt x="291" y="326"/>
                </a:lnTo>
                <a:lnTo>
                  <a:pt x="287" y="325"/>
                </a:lnTo>
                <a:lnTo>
                  <a:pt x="284" y="325"/>
                </a:lnTo>
                <a:lnTo>
                  <a:pt x="282" y="324"/>
                </a:lnTo>
                <a:lnTo>
                  <a:pt x="280" y="323"/>
                </a:lnTo>
                <a:lnTo>
                  <a:pt x="279" y="323"/>
                </a:lnTo>
                <a:lnTo>
                  <a:pt x="278" y="322"/>
                </a:lnTo>
                <a:lnTo>
                  <a:pt x="277" y="321"/>
                </a:lnTo>
                <a:lnTo>
                  <a:pt x="276" y="321"/>
                </a:lnTo>
                <a:lnTo>
                  <a:pt x="275" y="320"/>
                </a:lnTo>
                <a:lnTo>
                  <a:pt x="274" y="319"/>
                </a:lnTo>
                <a:lnTo>
                  <a:pt x="273" y="318"/>
                </a:lnTo>
                <a:lnTo>
                  <a:pt x="271" y="315"/>
                </a:lnTo>
                <a:lnTo>
                  <a:pt x="270" y="314"/>
                </a:lnTo>
                <a:lnTo>
                  <a:pt x="269" y="314"/>
                </a:lnTo>
                <a:lnTo>
                  <a:pt x="268" y="313"/>
                </a:lnTo>
                <a:lnTo>
                  <a:pt x="268" y="313"/>
                </a:lnTo>
                <a:lnTo>
                  <a:pt x="267" y="313"/>
                </a:lnTo>
                <a:lnTo>
                  <a:pt x="266" y="313"/>
                </a:lnTo>
                <a:lnTo>
                  <a:pt x="265" y="314"/>
                </a:lnTo>
                <a:lnTo>
                  <a:pt x="264" y="315"/>
                </a:lnTo>
                <a:lnTo>
                  <a:pt x="263" y="316"/>
                </a:lnTo>
                <a:lnTo>
                  <a:pt x="261" y="318"/>
                </a:lnTo>
                <a:lnTo>
                  <a:pt x="260" y="319"/>
                </a:lnTo>
                <a:lnTo>
                  <a:pt x="259" y="321"/>
                </a:lnTo>
                <a:lnTo>
                  <a:pt x="257" y="323"/>
                </a:lnTo>
                <a:lnTo>
                  <a:pt x="256" y="326"/>
                </a:lnTo>
                <a:lnTo>
                  <a:pt x="254" y="330"/>
                </a:lnTo>
                <a:lnTo>
                  <a:pt x="254" y="331"/>
                </a:lnTo>
                <a:lnTo>
                  <a:pt x="253" y="332"/>
                </a:lnTo>
                <a:lnTo>
                  <a:pt x="252" y="334"/>
                </a:lnTo>
                <a:lnTo>
                  <a:pt x="250" y="336"/>
                </a:lnTo>
                <a:lnTo>
                  <a:pt x="248" y="340"/>
                </a:lnTo>
                <a:lnTo>
                  <a:pt x="247" y="340"/>
                </a:lnTo>
                <a:lnTo>
                  <a:pt x="246" y="341"/>
                </a:lnTo>
                <a:lnTo>
                  <a:pt x="245" y="342"/>
                </a:lnTo>
                <a:lnTo>
                  <a:pt x="245" y="342"/>
                </a:lnTo>
                <a:lnTo>
                  <a:pt x="243" y="343"/>
                </a:lnTo>
                <a:lnTo>
                  <a:pt x="242" y="343"/>
                </a:lnTo>
                <a:lnTo>
                  <a:pt x="241" y="343"/>
                </a:lnTo>
                <a:lnTo>
                  <a:pt x="239" y="343"/>
                </a:lnTo>
                <a:lnTo>
                  <a:pt x="237" y="343"/>
                </a:lnTo>
                <a:lnTo>
                  <a:pt x="235" y="343"/>
                </a:lnTo>
                <a:lnTo>
                  <a:pt x="234" y="343"/>
                </a:lnTo>
                <a:lnTo>
                  <a:pt x="233" y="343"/>
                </a:lnTo>
                <a:lnTo>
                  <a:pt x="232" y="342"/>
                </a:lnTo>
                <a:lnTo>
                  <a:pt x="231" y="342"/>
                </a:lnTo>
                <a:lnTo>
                  <a:pt x="229" y="341"/>
                </a:lnTo>
                <a:lnTo>
                  <a:pt x="224" y="339"/>
                </a:lnTo>
                <a:lnTo>
                  <a:pt x="216" y="334"/>
                </a:lnTo>
                <a:lnTo>
                  <a:pt x="213" y="333"/>
                </a:lnTo>
                <a:lnTo>
                  <a:pt x="212" y="332"/>
                </a:lnTo>
                <a:lnTo>
                  <a:pt x="211" y="331"/>
                </a:lnTo>
                <a:lnTo>
                  <a:pt x="210" y="330"/>
                </a:lnTo>
                <a:lnTo>
                  <a:pt x="209" y="329"/>
                </a:lnTo>
                <a:lnTo>
                  <a:pt x="208" y="327"/>
                </a:lnTo>
                <a:lnTo>
                  <a:pt x="207" y="326"/>
                </a:lnTo>
                <a:lnTo>
                  <a:pt x="207" y="325"/>
                </a:lnTo>
                <a:lnTo>
                  <a:pt x="207" y="323"/>
                </a:lnTo>
                <a:lnTo>
                  <a:pt x="207" y="322"/>
                </a:lnTo>
                <a:lnTo>
                  <a:pt x="207" y="320"/>
                </a:lnTo>
                <a:lnTo>
                  <a:pt x="207" y="318"/>
                </a:lnTo>
                <a:lnTo>
                  <a:pt x="208" y="315"/>
                </a:lnTo>
                <a:lnTo>
                  <a:pt x="208" y="314"/>
                </a:lnTo>
                <a:lnTo>
                  <a:pt x="208" y="314"/>
                </a:lnTo>
                <a:lnTo>
                  <a:pt x="208" y="313"/>
                </a:lnTo>
                <a:lnTo>
                  <a:pt x="208" y="312"/>
                </a:lnTo>
                <a:lnTo>
                  <a:pt x="208" y="311"/>
                </a:lnTo>
                <a:lnTo>
                  <a:pt x="207" y="310"/>
                </a:lnTo>
                <a:lnTo>
                  <a:pt x="207" y="310"/>
                </a:lnTo>
                <a:lnTo>
                  <a:pt x="206" y="310"/>
                </a:lnTo>
                <a:lnTo>
                  <a:pt x="203" y="309"/>
                </a:lnTo>
                <a:lnTo>
                  <a:pt x="202" y="309"/>
                </a:lnTo>
                <a:lnTo>
                  <a:pt x="200" y="308"/>
                </a:lnTo>
                <a:lnTo>
                  <a:pt x="199" y="308"/>
                </a:lnTo>
                <a:lnTo>
                  <a:pt x="197" y="307"/>
                </a:lnTo>
                <a:lnTo>
                  <a:pt x="196" y="306"/>
                </a:lnTo>
                <a:lnTo>
                  <a:pt x="194" y="305"/>
                </a:lnTo>
                <a:lnTo>
                  <a:pt x="191" y="303"/>
                </a:lnTo>
                <a:lnTo>
                  <a:pt x="190" y="302"/>
                </a:lnTo>
                <a:lnTo>
                  <a:pt x="188" y="301"/>
                </a:lnTo>
                <a:lnTo>
                  <a:pt x="186" y="301"/>
                </a:lnTo>
                <a:lnTo>
                  <a:pt x="184" y="300"/>
                </a:lnTo>
                <a:lnTo>
                  <a:pt x="182" y="299"/>
                </a:lnTo>
                <a:lnTo>
                  <a:pt x="180" y="299"/>
                </a:lnTo>
                <a:lnTo>
                  <a:pt x="178" y="298"/>
                </a:lnTo>
                <a:lnTo>
                  <a:pt x="177" y="298"/>
                </a:lnTo>
                <a:lnTo>
                  <a:pt x="176" y="297"/>
                </a:lnTo>
                <a:lnTo>
                  <a:pt x="175" y="297"/>
                </a:lnTo>
                <a:lnTo>
                  <a:pt x="174" y="296"/>
                </a:lnTo>
                <a:lnTo>
                  <a:pt x="174" y="296"/>
                </a:lnTo>
                <a:lnTo>
                  <a:pt x="173" y="295"/>
                </a:lnTo>
                <a:lnTo>
                  <a:pt x="173" y="294"/>
                </a:lnTo>
                <a:lnTo>
                  <a:pt x="172" y="293"/>
                </a:lnTo>
                <a:lnTo>
                  <a:pt x="171" y="289"/>
                </a:lnTo>
                <a:lnTo>
                  <a:pt x="171" y="288"/>
                </a:lnTo>
                <a:lnTo>
                  <a:pt x="171" y="288"/>
                </a:lnTo>
                <a:lnTo>
                  <a:pt x="170" y="287"/>
                </a:lnTo>
                <a:lnTo>
                  <a:pt x="170" y="287"/>
                </a:lnTo>
                <a:lnTo>
                  <a:pt x="170" y="286"/>
                </a:lnTo>
                <a:lnTo>
                  <a:pt x="169" y="286"/>
                </a:lnTo>
                <a:lnTo>
                  <a:pt x="168" y="286"/>
                </a:lnTo>
                <a:lnTo>
                  <a:pt x="167" y="285"/>
                </a:lnTo>
                <a:lnTo>
                  <a:pt x="164" y="284"/>
                </a:lnTo>
                <a:lnTo>
                  <a:pt x="162" y="283"/>
                </a:lnTo>
                <a:lnTo>
                  <a:pt x="158" y="283"/>
                </a:lnTo>
                <a:lnTo>
                  <a:pt x="157" y="282"/>
                </a:lnTo>
                <a:lnTo>
                  <a:pt x="155" y="282"/>
                </a:lnTo>
                <a:lnTo>
                  <a:pt x="154" y="281"/>
                </a:lnTo>
                <a:lnTo>
                  <a:pt x="152" y="280"/>
                </a:lnTo>
                <a:lnTo>
                  <a:pt x="150" y="279"/>
                </a:lnTo>
                <a:lnTo>
                  <a:pt x="149" y="278"/>
                </a:lnTo>
                <a:lnTo>
                  <a:pt x="148" y="277"/>
                </a:lnTo>
                <a:lnTo>
                  <a:pt x="147" y="276"/>
                </a:lnTo>
                <a:lnTo>
                  <a:pt x="143" y="272"/>
                </a:lnTo>
                <a:lnTo>
                  <a:pt x="143" y="272"/>
                </a:lnTo>
                <a:lnTo>
                  <a:pt x="142" y="272"/>
                </a:lnTo>
                <a:lnTo>
                  <a:pt x="141" y="271"/>
                </a:lnTo>
                <a:lnTo>
                  <a:pt x="139" y="270"/>
                </a:lnTo>
                <a:lnTo>
                  <a:pt x="135" y="268"/>
                </a:lnTo>
                <a:lnTo>
                  <a:pt x="134" y="268"/>
                </a:lnTo>
                <a:lnTo>
                  <a:pt x="132" y="267"/>
                </a:lnTo>
                <a:lnTo>
                  <a:pt x="131" y="266"/>
                </a:lnTo>
                <a:lnTo>
                  <a:pt x="130" y="266"/>
                </a:lnTo>
                <a:lnTo>
                  <a:pt x="129" y="265"/>
                </a:lnTo>
                <a:lnTo>
                  <a:pt x="126" y="264"/>
                </a:lnTo>
                <a:lnTo>
                  <a:pt x="125" y="264"/>
                </a:lnTo>
                <a:lnTo>
                  <a:pt x="124" y="264"/>
                </a:lnTo>
                <a:lnTo>
                  <a:pt x="123" y="264"/>
                </a:lnTo>
                <a:lnTo>
                  <a:pt x="122" y="264"/>
                </a:lnTo>
                <a:lnTo>
                  <a:pt x="120" y="265"/>
                </a:lnTo>
                <a:lnTo>
                  <a:pt x="119" y="265"/>
                </a:lnTo>
                <a:lnTo>
                  <a:pt x="118" y="265"/>
                </a:lnTo>
                <a:lnTo>
                  <a:pt x="117" y="265"/>
                </a:lnTo>
                <a:lnTo>
                  <a:pt x="115" y="265"/>
                </a:lnTo>
                <a:lnTo>
                  <a:pt x="112" y="264"/>
                </a:lnTo>
                <a:lnTo>
                  <a:pt x="111" y="264"/>
                </a:lnTo>
                <a:lnTo>
                  <a:pt x="110" y="264"/>
                </a:lnTo>
                <a:lnTo>
                  <a:pt x="109" y="264"/>
                </a:lnTo>
                <a:lnTo>
                  <a:pt x="104" y="265"/>
                </a:lnTo>
                <a:lnTo>
                  <a:pt x="102" y="265"/>
                </a:lnTo>
                <a:lnTo>
                  <a:pt x="101" y="265"/>
                </a:lnTo>
                <a:lnTo>
                  <a:pt x="99" y="264"/>
                </a:lnTo>
                <a:lnTo>
                  <a:pt x="97" y="264"/>
                </a:lnTo>
                <a:lnTo>
                  <a:pt x="96" y="264"/>
                </a:lnTo>
                <a:lnTo>
                  <a:pt x="95" y="263"/>
                </a:lnTo>
                <a:lnTo>
                  <a:pt x="94" y="263"/>
                </a:lnTo>
                <a:lnTo>
                  <a:pt x="93" y="263"/>
                </a:lnTo>
                <a:lnTo>
                  <a:pt x="92" y="261"/>
                </a:lnTo>
                <a:lnTo>
                  <a:pt x="89" y="259"/>
                </a:lnTo>
                <a:lnTo>
                  <a:pt x="88" y="258"/>
                </a:lnTo>
                <a:lnTo>
                  <a:pt x="85" y="255"/>
                </a:lnTo>
                <a:lnTo>
                  <a:pt x="84" y="254"/>
                </a:lnTo>
                <a:lnTo>
                  <a:pt x="74" y="247"/>
                </a:lnTo>
                <a:lnTo>
                  <a:pt x="69" y="244"/>
                </a:lnTo>
                <a:lnTo>
                  <a:pt x="67" y="242"/>
                </a:lnTo>
                <a:lnTo>
                  <a:pt x="59" y="236"/>
                </a:lnTo>
                <a:lnTo>
                  <a:pt x="53" y="232"/>
                </a:lnTo>
                <a:lnTo>
                  <a:pt x="53" y="232"/>
                </a:lnTo>
                <a:lnTo>
                  <a:pt x="53" y="231"/>
                </a:lnTo>
                <a:lnTo>
                  <a:pt x="53" y="228"/>
                </a:lnTo>
                <a:lnTo>
                  <a:pt x="54" y="223"/>
                </a:lnTo>
                <a:lnTo>
                  <a:pt x="55" y="218"/>
                </a:lnTo>
                <a:lnTo>
                  <a:pt x="55" y="213"/>
                </a:lnTo>
                <a:lnTo>
                  <a:pt x="55" y="212"/>
                </a:lnTo>
                <a:lnTo>
                  <a:pt x="56" y="211"/>
                </a:lnTo>
                <a:lnTo>
                  <a:pt x="56" y="210"/>
                </a:lnTo>
                <a:lnTo>
                  <a:pt x="56" y="209"/>
                </a:lnTo>
                <a:lnTo>
                  <a:pt x="57" y="208"/>
                </a:lnTo>
                <a:lnTo>
                  <a:pt x="59" y="205"/>
                </a:lnTo>
                <a:lnTo>
                  <a:pt x="60" y="204"/>
                </a:lnTo>
                <a:lnTo>
                  <a:pt x="61" y="203"/>
                </a:lnTo>
                <a:lnTo>
                  <a:pt x="63" y="198"/>
                </a:lnTo>
                <a:lnTo>
                  <a:pt x="64" y="195"/>
                </a:lnTo>
                <a:lnTo>
                  <a:pt x="65" y="193"/>
                </a:lnTo>
                <a:lnTo>
                  <a:pt x="65" y="191"/>
                </a:lnTo>
                <a:lnTo>
                  <a:pt x="66" y="190"/>
                </a:lnTo>
                <a:lnTo>
                  <a:pt x="66" y="189"/>
                </a:lnTo>
                <a:lnTo>
                  <a:pt x="66" y="187"/>
                </a:lnTo>
                <a:lnTo>
                  <a:pt x="65" y="186"/>
                </a:lnTo>
                <a:lnTo>
                  <a:pt x="65" y="182"/>
                </a:lnTo>
                <a:lnTo>
                  <a:pt x="64" y="181"/>
                </a:lnTo>
                <a:lnTo>
                  <a:pt x="64" y="180"/>
                </a:lnTo>
                <a:lnTo>
                  <a:pt x="64" y="179"/>
                </a:lnTo>
                <a:lnTo>
                  <a:pt x="64" y="178"/>
                </a:lnTo>
                <a:lnTo>
                  <a:pt x="65" y="177"/>
                </a:lnTo>
                <a:lnTo>
                  <a:pt x="65" y="174"/>
                </a:lnTo>
                <a:lnTo>
                  <a:pt x="65" y="172"/>
                </a:lnTo>
                <a:lnTo>
                  <a:pt x="65" y="171"/>
                </a:lnTo>
                <a:lnTo>
                  <a:pt x="65" y="170"/>
                </a:lnTo>
                <a:lnTo>
                  <a:pt x="65" y="169"/>
                </a:lnTo>
                <a:lnTo>
                  <a:pt x="65" y="168"/>
                </a:lnTo>
                <a:lnTo>
                  <a:pt x="64" y="167"/>
                </a:lnTo>
                <a:lnTo>
                  <a:pt x="63" y="166"/>
                </a:lnTo>
                <a:lnTo>
                  <a:pt x="62" y="165"/>
                </a:lnTo>
                <a:lnTo>
                  <a:pt x="61" y="164"/>
                </a:lnTo>
                <a:lnTo>
                  <a:pt x="59" y="163"/>
                </a:lnTo>
                <a:lnTo>
                  <a:pt x="58" y="162"/>
                </a:lnTo>
                <a:lnTo>
                  <a:pt x="54" y="160"/>
                </a:lnTo>
                <a:lnTo>
                  <a:pt x="53" y="160"/>
                </a:lnTo>
                <a:lnTo>
                  <a:pt x="50" y="158"/>
                </a:lnTo>
                <a:lnTo>
                  <a:pt x="48" y="156"/>
                </a:lnTo>
                <a:lnTo>
                  <a:pt x="46" y="155"/>
                </a:lnTo>
                <a:lnTo>
                  <a:pt x="45" y="154"/>
                </a:lnTo>
                <a:lnTo>
                  <a:pt x="43" y="152"/>
                </a:lnTo>
                <a:lnTo>
                  <a:pt x="43" y="151"/>
                </a:lnTo>
                <a:lnTo>
                  <a:pt x="42" y="151"/>
                </a:lnTo>
                <a:lnTo>
                  <a:pt x="42" y="150"/>
                </a:lnTo>
                <a:lnTo>
                  <a:pt x="41" y="149"/>
                </a:lnTo>
                <a:lnTo>
                  <a:pt x="41" y="148"/>
                </a:lnTo>
                <a:lnTo>
                  <a:pt x="41" y="147"/>
                </a:lnTo>
                <a:lnTo>
                  <a:pt x="41" y="144"/>
                </a:lnTo>
                <a:lnTo>
                  <a:pt x="40" y="142"/>
                </a:lnTo>
                <a:lnTo>
                  <a:pt x="40" y="142"/>
                </a:lnTo>
                <a:lnTo>
                  <a:pt x="40" y="141"/>
                </a:lnTo>
                <a:lnTo>
                  <a:pt x="40" y="140"/>
                </a:lnTo>
                <a:lnTo>
                  <a:pt x="39" y="140"/>
                </a:lnTo>
                <a:lnTo>
                  <a:pt x="39" y="140"/>
                </a:lnTo>
                <a:lnTo>
                  <a:pt x="37" y="139"/>
                </a:lnTo>
                <a:lnTo>
                  <a:pt x="37" y="139"/>
                </a:lnTo>
                <a:lnTo>
                  <a:pt x="36" y="138"/>
                </a:lnTo>
                <a:lnTo>
                  <a:pt x="35" y="137"/>
                </a:lnTo>
                <a:lnTo>
                  <a:pt x="34" y="137"/>
                </a:lnTo>
                <a:lnTo>
                  <a:pt x="34" y="136"/>
                </a:lnTo>
                <a:lnTo>
                  <a:pt x="33" y="136"/>
                </a:lnTo>
                <a:lnTo>
                  <a:pt x="32" y="136"/>
                </a:lnTo>
                <a:lnTo>
                  <a:pt x="30" y="136"/>
                </a:lnTo>
                <a:lnTo>
                  <a:pt x="29" y="135"/>
                </a:lnTo>
                <a:lnTo>
                  <a:pt x="26" y="135"/>
                </a:lnTo>
                <a:lnTo>
                  <a:pt x="24" y="134"/>
                </a:lnTo>
                <a:lnTo>
                  <a:pt x="23" y="134"/>
                </a:lnTo>
                <a:lnTo>
                  <a:pt x="23" y="133"/>
                </a:lnTo>
                <a:lnTo>
                  <a:pt x="22" y="133"/>
                </a:lnTo>
                <a:lnTo>
                  <a:pt x="21" y="131"/>
                </a:lnTo>
                <a:lnTo>
                  <a:pt x="20" y="131"/>
                </a:lnTo>
                <a:lnTo>
                  <a:pt x="19" y="130"/>
                </a:lnTo>
                <a:lnTo>
                  <a:pt x="17" y="129"/>
                </a:lnTo>
                <a:lnTo>
                  <a:pt x="16" y="129"/>
                </a:lnTo>
                <a:lnTo>
                  <a:pt x="15" y="128"/>
                </a:lnTo>
                <a:lnTo>
                  <a:pt x="12" y="127"/>
                </a:lnTo>
                <a:lnTo>
                  <a:pt x="10" y="127"/>
                </a:lnTo>
                <a:lnTo>
                  <a:pt x="8" y="126"/>
                </a:lnTo>
                <a:lnTo>
                  <a:pt x="7" y="125"/>
                </a:lnTo>
                <a:lnTo>
                  <a:pt x="5" y="124"/>
                </a:lnTo>
                <a:lnTo>
                  <a:pt x="4" y="124"/>
                </a:lnTo>
                <a:lnTo>
                  <a:pt x="3" y="123"/>
                </a:lnTo>
                <a:lnTo>
                  <a:pt x="2" y="122"/>
                </a:lnTo>
                <a:lnTo>
                  <a:pt x="1" y="121"/>
                </a:lnTo>
                <a:lnTo>
                  <a:pt x="1" y="119"/>
                </a:lnTo>
                <a:lnTo>
                  <a:pt x="0" y="118"/>
                </a:lnTo>
                <a:lnTo>
                  <a:pt x="0" y="117"/>
                </a:lnTo>
                <a:lnTo>
                  <a:pt x="0" y="116"/>
                </a:lnTo>
                <a:lnTo>
                  <a:pt x="0" y="116"/>
                </a:lnTo>
                <a:lnTo>
                  <a:pt x="0" y="115"/>
                </a:lnTo>
                <a:lnTo>
                  <a:pt x="0" y="115"/>
                </a:lnTo>
                <a:lnTo>
                  <a:pt x="1" y="114"/>
                </a:lnTo>
                <a:lnTo>
                  <a:pt x="1" y="113"/>
                </a:lnTo>
                <a:lnTo>
                  <a:pt x="2" y="113"/>
                </a:lnTo>
                <a:lnTo>
                  <a:pt x="3" y="112"/>
                </a:lnTo>
                <a:lnTo>
                  <a:pt x="4" y="112"/>
                </a:lnTo>
                <a:lnTo>
                  <a:pt x="5" y="111"/>
                </a:lnTo>
                <a:lnTo>
                  <a:pt x="7" y="110"/>
                </a:lnTo>
                <a:lnTo>
                  <a:pt x="7" y="110"/>
                </a:lnTo>
                <a:lnTo>
                  <a:pt x="8" y="109"/>
                </a:lnTo>
                <a:lnTo>
                  <a:pt x="8" y="109"/>
                </a:lnTo>
                <a:lnTo>
                  <a:pt x="8" y="109"/>
                </a:lnTo>
                <a:lnTo>
                  <a:pt x="8" y="108"/>
                </a:lnTo>
                <a:lnTo>
                  <a:pt x="7" y="108"/>
                </a:lnTo>
                <a:lnTo>
                  <a:pt x="6" y="106"/>
                </a:lnTo>
                <a:lnTo>
                  <a:pt x="6" y="106"/>
                </a:lnTo>
                <a:lnTo>
                  <a:pt x="6" y="105"/>
                </a:lnTo>
                <a:lnTo>
                  <a:pt x="6" y="105"/>
                </a:lnTo>
                <a:lnTo>
                  <a:pt x="6" y="105"/>
                </a:lnTo>
                <a:lnTo>
                  <a:pt x="6" y="104"/>
                </a:lnTo>
                <a:lnTo>
                  <a:pt x="6" y="104"/>
                </a:lnTo>
                <a:lnTo>
                  <a:pt x="6" y="103"/>
                </a:lnTo>
                <a:lnTo>
                  <a:pt x="7" y="102"/>
                </a:lnTo>
                <a:lnTo>
                  <a:pt x="10" y="100"/>
                </a:lnTo>
                <a:lnTo>
                  <a:pt x="11" y="99"/>
                </a:lnTo>
                <a:lnTo>
                  <a:pt x="12" y="98"/>
                </a:lnTo>
                <a:lnTo>
                  <a:pt x="13" y="98"/>
                </a:lnTo>
                <a:lnTo>
                  <a:pt x="13" y="97"/>
                </a:lnTo>
                <a:lnTo>
                  <a:pt x="14" y="96"/>
                </a:lnTo>
                <a:lnTo>
                  <a:pt x="14" y="95"/>
                </a:lnTo>
                <a:lnTo>
                  <a:pt x="14" y="94"/>
                </a:lnTo>
                <a:lnTo>
                  <a:pt x="15" y="93"/>
                </a:lnTo>
                <a:lnTo>
                  <a:pt x="15" y="89"/>
                </a:lnTo>
                <a:lnTo>
                  <a:pt x="15" y="87"/>
                </a:lnTo>
                <a:lnTo>
                  <a:pt x="16" y="86"/>
                </a:lnTo>
                <a:lnTo>
                  <a:pt x="16" y="86"/>
                </a:lnTo>
                <a:lnTo>
                  <a:pt x="17" y="84"/>
                </a:lnTo>
                <a:lnTo>
                  <a:pt x="18" y="83"/>
                </a:lnTo>
                <a:lnTo>
                  <a:pt x="18" y="83"/>
                </a:lnTo>
                <a:lnTo>
                  <a:pt x="17" y="82"/>
                </a:lnTo>
                <a:lnTo>
                  <a:pt x="17" y="82"/>
                </a:lnTo>
                <a:lnTo>
                  <a:pt x="17" y="81"/>
                </a:lnTo>
                <a:lnTo>
                  <a:pt x="15" y="80"/>
                </a:lnTo>
                <a:lnTo>
                  <a:pt x="15" y="79"/>
                </a:lnTo>
                <a:lnTo>
                  <a:pt x="14" y="78"/>
                </a:lnTo>
                <a:lnTo>
                  <a:pt x="14" y="78"/>
                </a:lnTo>
                <a:lnTo>
                  <a:pt x="14" y="77"/>
                </a:lnTo>
                <a:lnTo>
                  <a:pt x="14" y="77"/>
                </a:lnTo>
                <a:lnTo>
                  <a:pt x="14" y="76"/>
                </a:lnTo>
                <a:lnTo>
                  <a:pt x="15" y="76"/>
                </a:lnTo>
                <a:lnTo>
                  <a:pt x="15" y="75"/>
                </a:lnTo>
                <a:lnTo>
                  <a:pt x="16" y="75"/>
                </a:lnTo>
                <a:lnTo>
                  <a:pt x="16" y="74"/>
                </a:lnTo>
                <a:lnTo>
                  <a:pt x="17" y="74"/>
                </a:lnTo>
                <a:lnTo>
                  <a:pt x="19" y="73"/>
                </a:lnTo>
                <a:lnTo>
                  <a:pt x="21" y="73"/>
                </a:lnTo>
                <a:lnTo>
                  <a:pt x="22" y="72"/>
                </a:lnTo>
                <a:lnTo>
                  <a:pt x="23" y="72"/>
                </a:lnTo>
                <a:lnTo>
                  <a:pt x="24" y="71"/>
                </a:lnTo>
                <a:lnTo>
                  <a:pt x="25" y="71"/>
                </a:lnTo>
                <a:lnTo>
                  <a:pt x="25" y="70"/>
                </a:lnTo>
                <a:lnTo>
                  <a:pt x="26" y="70"/>
                </a:lnTo>
                <a:lnTo>
                  <a:pt x="26" y="69"/>
                </a:lnTo>
                <a:lnTo>
                  <a:pt x="27" y="70"/>
                </a:lnTo>
                <a:lnTo>
                  <a:pt x="27" y="71"/>
                </a:lnTo>
                <a:lnTo>
                  <a:pt x="28" y="71"/>
                </a:lnTo>
                <a:lnTo>
                  <a:pt x="29" y="72"/>
                </a:lnTo>
                <a:lnTo>
                  <a:pt x="30" y="73"/>
                </a:lnTo>
                <a:lnTo>
                  <a:pt x="31" y="73"/>
                </a:lnTo>
                <a:lnTo>
                  <a:pt x="32" y="73"/>
                </a:lnTo>
                <a:lnTo>
                  <a:pt x="33" y="74"/>
                </a:lnTo>
                <a:lnTo>
                  <a:pt x="35" y="74"/>
                </a:lnTo>
                <a:lnTo>
                  <a:pt x="36" y="74"/>
                </a:lnTo>
                <a:lnTo>
                  <a:pt x="37" y="74"/>
                </a:lnTo>
                <a:lnTo>
                  <a:pt x="38" y="73"/>
                </a:lnTo>
                <a:lnTo>
                  <a:pt x="40" y="73"/>
                </a:lnTo>
                <a:lnTo>
                  <a:pt x="41" y="73"/>
                </a:lnTo>
                <a:lnTo>
                  <a:pt x="43" y="72"/>
                </a:lnTo>
                <a:lnTo>
                  <a:pt x="44" y="72"/>
                </a:lnTo>
                <a:lnTo>
                  <a:pt x="45" y="71"/>
                </a:lnTo>
                <a:lnTo>
                  <a:pt x="47" y="70"/>
                </a:lnTo>
                <a:lnTo>
                  <a:pt x="49" y="69"/>
                </a:lnTo>
                <a:lnTo>
                  <a:pt x="51" y="67"/>
                </a:lnTo>
                <a:lnTo>
                  <a:pt x="52" y="67"/>
                </a:lnTo>
                <a:lnTo>
                  <a:pt x="54" y="66"/>
                </a:lnTo>
                <a:lnTo>
                  <a:pt x="56" y="65"/>
                </a:lnTo>
                <a:lnTo>
                  <a:pt x="57" y="64"/>
                </a:lnTo>
                <a:lnTo>
                  <a:pt x="59" y="62"/>
                </a:lnTo>
                <a:lnTo>
                  <a:pt x="60" y="61"/>
                </a:lnTo>
                <a:lnTo>
                  <a:pt x="61" y="61"/>
                </a:lnTo>
                <a:lnTo>
                  <a:pt x="61" y="60"/>
                </a:lnTo>
                <a:lnTo>
                  <a:pt x="63" y="57"/>
                </a:lnTo>
                <a:lnTo>
                  <a:pt x="63" y="56"/>
                </a:lnTo>
                <a:lnTo>
                  <a:pt x="64" y="55"/>
                </a:lnTo>
                <a:lnTo>
                  <a:pt x="65" y="54"/>
                </a:lnTo>
                <a:lnTo>
                  <a:pt x="65" y="53"/>
                </a:lnTo>
                <a:lnTo>
                  <a:pt x="66" y="53"/>
                </a:lnTo>
                <a:lnTo>
                  <a:pt x="67" y="52"/>
                </a:lnTo>
                <a:lnTo>
                  <a:pt x="68" y="51"/>
                </a:lnTo>
                <a:lnTo>
                  <a:pt x="70" y="51"/>
                </a:lnTo>
                <a:lnTo>
                  <a:pt x="71" y="50"/>
                </a:lnTo>
                <a:lnTo>
                  <a:pt x="74" y="50"/>
                </a:lnTo>
                <a:lnTo>
                  <a:pt x="75" y="49"/>
                </a:lnTo>
                <a:lnTo>
                  <a:pt x="76" y="49"/>
                </a:lnTo>
                <a:lnTo>
                  <a:pt x="81" y="46"/>
                </a:lnTo>
                <a:lnTo>
                  <a:pt x="82" y="46"/>
                </a:lnTo>
                <a:lnTo>
                  <a:pt x="82" y="46"/>
                </a:lnTo>
                <a:lnTo>
                  <a:pt x="83" y="46"/>
                </a:lnTo>
                <a:lnTo>
                  <a:pt x="84" y="46"/>
                </a:lnTo>
                <a:lnTo>
                  <a:pt x="84" y="46"/>
                </a:lnTo>
                <a:lnTo>
                  <a:pt x="85" y="46"/>
                </a:lnTo>
                <a:lnTo>
                  <a:pt x="85" y="47"/>
                </a:lnTo>
                <a:lnTo>
                  <a:pt x="86" y="47"/>
                </a:lnTo>
                <a:lnTo>
                  <a:pt x="88" y="49"/>
                </a:lnTo>
                <a:lnTo>
                  <a:pt x="90" y="50"/>
                </a:lnTo>
                <a:lnTo>
                  <a:pt x="91" y="51"/>
                </a:lnTo>
                <a:lnTo>
                  <a:pt x="92" y="51"/>
                </a:lnTo>
                <a:lnTo>
                  <a:pt x="93" y="51"/>
                </a:lnTo>
                <a:lnTo>
                  <a:pt x="94" y="51"/>
                </a:lnTo>
                <a:lnTo>
                  <a:pt x="96" y="51"/>
                </a:lnTo>
                <a:lnTo>
                  <a:pt x="98" y="51"/>
                </a:lnTo>
                <a:lnTo>
                  <a:pt x="99" y="51"/>
                </a:lnTo>
                <a:lnTo>
                  <a:pt x="103" y="51"/>
                </a:lnTo>
                <a:lnTo>
                  <a:pt x="105" y="51"/>
                </a:lnTo>
                <a:lnTo>
                  <a:pt x="107" y="51"/>
                </a:lnTo>
                <a:lnTo>
                  <a:pt x="109" y="52"/>
                </a:lnTo>
                <a:lnTo>
                  <a:pt x="111" y="52"/>
                </a:lnTo>
                <a:lnTo>
                  <a:pt x="113" y="52"/>
                </a:lnTo>
                <a:lnTo>
                  <a:pt x="115" y="52"/>
                </a:lnTo>
                <a:lnTo>
                  <a:pt x="116" y="52"/>
                </a:lnTo>
                <a:lnTo>
                  <a:pt x="117" y="52"/>
                </a:lnTo>
                <a:lnTo>
                  <a:pt x="118" y="52"/>
                </a:lnTo>
                <a:lnTo>
                  <a:pt x="120" y="53"/>
                </a:lnTo>
                <a:lnTo>
                  <a:pt x="124" y="55"/>
                </a:lnTo>
                <a:lnTo>
                  <a:pt x="126" y="55"/>
                </a:lnTo>
                <a:lnTo>
                  <a:pt x="127" y="55"/>
                </a:lnTo>
                <a:lnTo>
                  <a:pt x="128" y="55"/>
                </a:lnTo>
                <a:lnTo>
                  <a:pt x="130" y="55"/>
                </a:lnTo>
                <a:lnTo>
                  <a:pt x="131" y="55"/>
                </a:lnTo>
                <a:lnTo>
                  <a:pt x="132" y="55"/>
                </a:lnTo>
                <a:lnTo>
                  <a:pt x="134" y="55"/>
                </a:lnTo>
                <a:lnTo>
                  <a:pt x="137" y="53"/>
                </a:lnTo>
                <a:lnTo>
                  <a:pt x="139" y="52"/>
                </a:lnTo>
                <a:lnTo>
                  <a:pt x="141" y="51"/>
                </a:lnTo>
                <a:lnTo>
                  <a:pt x="145" y="50"/>
                </a:lnTo>
                <a:lnTo>
                  <a:pt x="146" y="50"/>
                </a:lnTo>
                <a:lnTo>
                  <a:pt x="148" y="49"/>
                </a:lnTo>
                <a:lnTo>
                  <a:pt x="149" y="48"/>
                </a:lnTo>
                <a:lnTo>
                  <a:pt x="150" y="47"/>
                </a:lnTo>
                <a:lnTo>
                  <a:pt x="151" y="46"/>
                </a:lnTo>
                <a:lnTo>
                  <a:pt x="152" y="46"/>
                </a:lnTo>
                <a:lnTo>
                  <a:pt x="152" y="45"/>
                </a:lnTo>
                <a:lnTo>
                  <a:pt x="153" y="44"/>
                </a:lnTo>
                <a:lnTo>
                  <a:pt x="154" y="43"/>
                </a:lnTo>
                <a:lnTo>
                  <a:pt x="155" y="39"/>
                </a:lnTo>
                <a:lnTo>
                  <a:pt x="156" y="37"/>
                </a:lnTo>
                <a:lnTo>
                  <a:pt x="157" y="36"/>
                </a:lnTo>
                <a:lnTo>
                  <a:pt x="157" y="36"/>
                </a:lnTo>
                <a:lnTo>
                  <a:pt x="158" y="35"/>
                </a:lnTo>
                <a:lnTo>
                  <a:pt x="159" y="34"/>
                </a:lnTo>
                <a:lnTo>
                  <a:pt x="160" y="32"/>
                </a:lnTo>
                <a:lnTo>
                  <a:pt x="161" y="31"/>
                </a:lnTo>
                <a:lnTo>
                  <a:pt x="163" y="30"/>
                </a:lnTo>
                <a:lnTo>
                  <a:pt x="165" y="29"/>
                </a:lnTo>
                <a:lnTo>
                  <a:pt x="167" y="28"/>
                </a:lnTo>
                <a:lnTo>
                  <a:pt x="170" y="26"/>
                </a:lnTo>
                <a:lnTo>
                  <a:pt x="170" y="26"/>
                </a:lnTo>
                <a:lnTo>
                  <a:pt x="171" y="26"/>
                </a:lnTo>
                <a:lnTo>
                  <a:pt x="171" y="26"/>
                </a:lnTo>
                <a:close/>
              </a:path>
            </a:pathLst>
          </a:custGeom>
          <a:solidFill>
            <a:srgbClr val="A2A2A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626" name="Freeform 279">
            <a:extLst>
              <a:ext uri="{FF2B5EF4-FFF2-40B4-BE49-F238E27FC236}">
                <a16:creationId xmlns:a16="http://schemas.microsoft.com/office/drawing/2014/main" id="{27678FDA-D507-4D42-B3BF-3E862CC2F3A9}"/>
              </a:ext>
            </a:extLst>
          </p:cNvPr>
          <p:cNvSpPr>
            <a:spLocks/>
          </p:cNvSpPr>
          <p:nvPr/>
        </p:nvSpPr>
        <p:spPr bwMode="auto">
          <a:xfrm>
            <a:off x="8781815" y="2062037"/>
            <a:ext cx="637923" cy="419847"/>
          </a:xfrm>
          <a:custGeom>
            <a:avLst/>
            <a:gdLst>
              <a:gd name="T0" fmla="*/ 185 w 626"/>
              <a:gd name="T1" fmla="*/ 48 h 412"/>
              <a:gd name="T2" fmla="*/ 210 w 626"/>
              <a:gd name="T3" fmla="*/ 42 h 412"/>
              <a:gd name="T4" fmla="*/ 241 w 626"/>
              <a:gd name="T5" fmla="*/ 32 h 412"/>
              <a:gd name="T6" fmla="*/ 269 w 626"/>
              <a:gd name="T7" fmla="*/ 58 h 412"/>
              <a:gd name="T8" fmla="*/ 295 w 626"/>
              <a:gd name="T9" fmla="*/ 76 h 412"/>
              <a:gd name="T10" fmla="*/ 327 w 626"/>
              <a:gd name="T11" fmla="*/ 96 h 412"/>
              <a:gd name="T12" fmla="*/ 361 w 626"/>
              <a:gd name="T13" fmla="*/ 107 h 412"/>
              <a:gd name="T14" fmla="*/ 388 w 626"/>
              <a:gd name="T15" fmla="*/ 106 h 412"/>
              <a:gd name="T16" fmla="*/ 400 w 626"/>
              <a:gd name="T17" fmla="*/ 98 h 412"/>
              <a:gd name="T18" fmla="*/ 410 w 626"/>
              <a:gd name="T19" fmla="*/ 79 h 412"/>
              <a:gd name="T20" fmla="*/ 442 w 626"/>
              <a:gd name="T21" fmla="*/ 56 h 412"/>
              <a:gd name="T22" fmla="*/ 467 w 626"/>
              <a:gd name="T23" fmla="*/ 32 h 412"/>
              <a:gd name="T24" fmla="*/ 487 w 626"/>
              <a:gd name="T25" fmla="*/ 35 h 412"/>
              <a:gd name="T26" fmla="*/ 517 w 626"/>
              <a:gd name="T27" fmla="*/ 47 h 412"/>
              <a:gd name="T28" fmla="*/ 556 w 626"/>
              <a:gd name="T29" fmla="*/ 68 h 412"/>
              <a:gd name="T30" fmla="*/ 580 w 626"/>
              <a:gd name="T31" fmla="*/ 46 h 412"/>
              <a:gd name="T32" fmla="*/ 606 w 626"/>
              <a:gd name="T33" fmla="*/ 8 h 412"/>
              <a:gd name="T34" fmla="*/ 626 w 626"/>
              <a:gd name="T35" fmla="*/ 2 h 412"/>
              <a:gd name="T36" fmla="*/ 609 w 626"/>
              <a:gd name="T37" fmla="*/ 57 h 412"/>
              <a:gd name="T38" fmla="*/ 604 w 626"/>
              <a:gd name="T39" fmla="*/ 87 h 412"/>
              <a:gd name="T40" fmla="*/ 595 w 626"/>
              <a:gd name="T41" fmla="*/ 118 h 412"/>
              <a:gd name="T42" fmla="*/ 571 w 626"/>
              <a:gd name="T43" fmla="*/ 135 h 412"/>
              <a:gd name="T44" fmla="*/ 578 w 626"/>
              <a:gd name="T45" fmla="*/ 172 h 412"/>
              <a:gd name="T46" fmla="*/ 585 w 626"/>
              <a:gd name="T47" fmla="*/ 219 h 412"/>
              <a:gd name="T48" fmla="*/ 584 w 626"/>
              <a:gd name="T49" fmla="*/ 250 h 412"/>
              <a:gd name="T50" fmla="*/ 605 w 626"/>
              <a:gd name="T51" fmla="*/ 285 h 412"/>
              <a:gd name="T52" fmla="*/ 607 w 626"/>
              <a:gd name="T53" fmla="*/ 309 h 412"/>
              <a:gd name="T54" fmla="*/ 625 w 626"/>
              <a:gd name="T55" fmla="*/ 320 h 412"/>
              <a:gd name="T56" fmla="*/ 613 w 626"/>
              <a:gd name="T57" fmla="*/ 357 h 412"/>
              <a:gd name="T58" fmla="*/ 611 w 626"/>
              <a:gd name="T59" fmla="*/ 391 h 412"/>
              <a:gd name="T60" fmla="*/ 586 w 626"/>
              <a:gd name="T61" fmla="*/ 389 h 412"/>
              <a:gd name="T62" fmla="*/ 543 w 626"/>
              <a:gd name="T63" fmla="*/ 380 h 412"/>
              <a:gd name="T64" fmla="*/ 507 w 626"/>
              <a:gd name="T65" fmla="*/ 377 h 412"/>
              <a:gd name="T66" fmla="*/ 493 w 626"/>
              <a:gd name="T67" fmla="*/ 402 h 412"/>
              <a:gd name="T68" fmla="*/ 458 w 626"/>
              <a:gd name="T69" fmla="*/ 401 h 412"/>
              <a:gd name="T70" fmla="*/ 439 w 626"/>
              <a:gd name="T71" fmla="*/ 412 h 412"/>
              <a:gd name="T72" fmla="*/ 409 w 626"/>
              <a:gd name="T73" fmla="*/ 389 h 412"/>
              <a:gd name="T74" fmla="*/ 370 w 626"/>
              <a:gd name="T75" fmla="*/ 362 h 412"/>
              <a:gd name="T76" fmla="*/ 323 w 626"/>
              <a:gd name="T77" fmla="*/ 343 h 412"/>
              <a:gd name="T78" fmla="*/ 296 w 626"/>
              <a:gd name="T79" fmla="*/ 328 h 412"/>
              <a:gd name="T80" fmla="*/ 269 w 626"/>
              <a:gd name="T81" fmla="*/ 314 h 412"/>
              <a:gd name="T82" fmla="*/ 250 w 626"/>
              <a:gd name="T83" fmla="*/ 336 h 412"/>
              <a:gd name="T84" fmla="*/ 224 w 626"/>
              <a:gd name="T85" fmla="*/ 339 h 412"/>
              <a:gd name="T86" fmla="*/ 208 w 626"/>
              <a:gd name="T87" fmla="*/ 313 h 412"/>
              <a:gd name="T88" fmla="*/ 184 w 626"/>
              <a:gd name="T89" fmla="*/ 300 h 412"/>
              <a:gd name="T90" fmla="*/ 170 w 626"/>
              <a:gd name="T91" fmla="*/ 286 h 412"/>
              <a:gd name="T92" fmla="*/ 142 w 626"/>
              <a:gd name="T93" fmla="*/ 272 h 412"/>
              <a:gd name="T94" fmla="*/ 117 w 626"/>
              <a:gd name="T95" fmla="*/ 265 h 412"/>
              <a:gd name="T96" fmla="*/ 88 w 626"/>
              <a:gd name="T97" fmla="*/ 258 h 412"/>
              <a:gd name="T98" fmla="*/ 56 w 626"/>
              <a:gd name="T99" fmla="*/ 209 h 412"/>
              <a:gd name="T100" fmla="*/ 64 w 626"/>
              <a:gd name="T101" fmla="*/ 178 h 412"/>
              <a:gd name="T102" fmla="*/ 48 w 626"/>
              <a:gd name="T103" fmla="*/ 156 h 412"/>
              <a:gd name="T104" fmla="*/ 37 w 626"/>
              <a:gd name="T105" fmla="*/ 139 h 412"/>
              <a:gd name="T106" fmla="*/ 19 w 626"/>
              <a:gd name="T107" fmla="*/ 130 h 412"/>
              <a:gd name="T108" fmla="*/ 0 w 626"/>
              <a:gd name="T109" fmla="*/ 116 h 412"/>
              <a:gd name="T110" fmla="*/ 6 w 626"/>
              <a:gd name="T111" fmla="*/ 106 h 412"/>
              <a:gd name="T112" fmla="*/ 15 w 626"/>
              <a:gd name="T113" fmla="*/ 89 h 412"/>
              <a:gd name="T114" fmla="*/ 15 w 626"/>
              <a:gd name="T115" fmla="*/ 76 h 412"/>
              <a:gd name="T116" fmla="*/ 29 w 626"/>
              <a:gd name="T117" fmla="*/ 72 h 412"/>
              <a:gd name="T118" fmla="*/ 52 w 626"/>
              <a:gd name="T119" fmla="*/ 67 h 4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626" h="412">
                <a:moveTo>
                  <a:pt x="171" y="26"/>
                </a:moveTo>
                <a:lnTo>
                  <a:pt x="171" y="26"/>
                </a:lnTo>
                <a:lnTo>
                  <a:pt x="173" y="27"/>
                </a:lnTo>
                <a:lnTo>
                  <a:pt x="174" y="28"/>
                </a:lnTo>
                <a:lnTo>
                  <a:pt x="174" y="29"/>
                </a:lnTo>
                <a:lnTo>
                  <a:pt x="175" y="29"/>
                </a:lnTo>
                <a:lnTo>
                  <a:pt x="176" y="30"/>
                </a:lnTo>
                <a:lnTo>
                  <a:pt x="177" y="32"/>
                </a:lnTo>
                <a:lnTo>
                  <a:pt x="178" y="34"/>
                </a:lnTo>
                <a:lnTo>
                  <a:pt x="179" y="36"/>
                </a:lnTo>
                <a:lnTo>
                  <a:pt x="180" y="38"/>
                </a:lnTo>
                <a:lnTo>
                  <a:pt x="181" y="42"/>
                </a:lnTo>
                <a:lnTo>
                  <a:pt x="182" y="44"/>
                </a:lnTo>
                <a:lnTo>
                  <a:pt x="183" y="45"/>
                </a:lnTo>
                <a:lnTo>
                  <a:pt x="184" y="46"/>
                </a:lnTo>
                <a:lnTo>
                  <a:pt x="184" y="47"/>
                </a:lnTo>
                <a:lnTo>
                  <a:pt x="185" y="48"/>
                </a:lnTo>
                <a:lnTo>
                  <a:pt x="186" y="49"/>
                </a:lnTo>
                <a:lnTo>
                  <a:pt x="187" y="49"/>
                </a:lnTo>
                <a:lnTo>
                  <a:pt x="188" y="50"/>
                </a:lnTo>
                <a:lnTo>
                  <a:pt x="189" y="50"/>
                </a:lnTo>
                <a:lnTo>
                  <a:pt x="190" y="50"/>
                </a:lnTo>
                <a:lnTo>
                  <a:pt x="191" y="50"/>
                </a:lnTo>
                <a:lnTo>
                  <a:pt x="193" y="51"/>
                </a:lnTo>
                <a:lnTo>
                  <a:pt x="194" y="51"/>
                </a:lnTo>
                <a:lnTo>
                  <a:pt x="194" y="50"/>
                </a:lnTo>
                <a:lnTo>
                  <a:pt x="195" y="50"/>
                </a:lnTo>
                <a:lnTo>
                  <a:pt x="196" y="50"/>
                </a:lnTo>
                <a:lnTo>
                  <a:pt x="197" y="49"/>
                </a:lnTo>
                <a:lnTo>
                  <a:pt x="200" y="48"/>
                </a:lnTo>
                <a:lnTo>
                  <a:pt x="203" y="46"/>
                </a:lnTo>
                <a:lnTo>
                  <a:pt x="204" y="45"/>
                </a:lnTo>
                <a:lnTo>
                  <a:pt x="206" y="44"/>
                </a:lnTo>
                <a:lnTo>
                  <a:pt x="210" y="42"/>
                </a:lnTo>
                <a:lnTo>
                  <a:pt x="211" y="42"/>
                </a:lnTo>
                <a:lnTo>
                  <a:pt x="212" y="41"/>
                </a:lnTo>
                <a:lnTo>
                  <a:pt x="213" y="40"/>
                </a:lnTo>
                <a:lnTo>
                  <a:pt x="214" y="40"/>
                </a:lnTo>
                <a:lnTo>
                  <a:pt x="217" y="36"/>
                </a:lnTo>
                <a:lnTo>
                  <a:pt x="218" y="35"/>
                </a:lnTo>
                <a:lnTo>
                  <a:pt x="220" y="34"/>
                </a:lnTo>
                <a:lnTo>
                  <a:pt x="221" y="33"/>
                </a:lnTo>
                <a:lnTo>
                  <a:pt x="223" y="33"/>
                </a:lnTo>
                <a:lnTo>
                  <a:pt x="227" y="31"/>
                </a:lnTo>
                <a:lnTo>
                  <a:pt x="229" y="31"/>
                </a:lnTo>
                <a:lnTo>
                  <a:pt x="230" y="31"/>
                </a:lnTo>
                <a:lnTo>
                  <a:pt x="231" y="31"/>
                </a:lnTo>
                <a:lnTo>
                  <a:pt x="233" y="31"/>
                </a:lnTo>
                <a:lnTo>
                  <a:pt x="234" y="31"/>
                </a:lnTo>
                <a:lnTo>
                  <a:pt x="238" y="32"/>
                </a:lnTo>
                <a:lnTo>
                  <a:pt x="241" y="32"/>
                </a:lnTo>
                <a:lnTo>
                  <a:pt x="246" y="34"/>
                </a:lnTo>
                <a:lnTo>
                  <a:pt x="251" y="35"/>
                </a:lnTo>
                <a:lnTo>
                  <a:pt x="253" y="36"/>
                </a:lnTo>
                <a:lnTo>
                  <a:pt x="255" y="37"/>
                </a:lnTo>
                <a:lnTo>
                  <a:pt x="257" y="38"/>
                </a:lnTo>
                <a:lnTo>
                  <a:pt x="258" y="38"/>
                </a:lnTo>
                <a:lnTo>
                  <a:pt x="259" y="39"/>
                </a:lnTo>
                <a:lnTo>
                  <a:pt x="260" y="40"/>
                </a:lnTo>
                <a:lnTo>
                  <a:pt x="263" y="43"/>
                </a:lnTo>
                <a:lnTo>
                  <a:pt x="264" y="45"/>
                </a:lnTo>
                <a:lnTo>
                  <a:pt x="264" y="45"/>
                </a:lnTo>
                <a:lnTo>
                  <a:pt x="265" y="46"/>
                </a:lnTo>
                <a:lnTo>
                  <a:pt x="265" y="47"/>
                </a:lnTo>
                <a:lnTo>
                  <a:pt x="266" y="49"/>
                </a:lnTo>
                <a:lnTo>
                  <a:pt x="267" y="51"/>
                </a:lnTo>
                <a:lnTo>
                  <a:pt x="268" y="55"/>
                </a:lnTo>
                <a:lnTo>
                  <a:pt x="269" y="58"/>
                </a:lnTo>
                <a:lnTo>
                  <a:pt x="270" y="59"/>
                </a:lnTo>
                <a:lnTo>
                  <a:pt x="270" y="60"/>
                </a:lnTo>
                <a:lnTo>
                  <a:pt x="271" y="61"/>
                </a:lnTo>
                <a:lnTo>
                  <a:pt x="272" y="62"/>
                </a:lnTo>
                <a:lnTo>
                  <a:pt x="273" y="62"/>
                </a:lnTo>
                <a:lnTo>
                  <a:pt x="274" y="63"/>
                </a:lnTo>
                <a:lnTo>
                  <a:pt x="275" y="64"/>
                </a:lnTo>
                <a:lnTo>
                  <a:pt x="277" y="64"/>
                </a:lnTo>
                <a:lnTo>
                  <a:pt x="282" y="66"/>
                </a:lnTo>
                <a:lnTo>
                  <a:pt x="284" y="66"/>
                </a:lnTo>
                <a:lnTo>
                  <a:pt x="286" y="67"/>
                </a:lnTo>
                <a:lnTo>
                  <a:pt x="287" y="68"/>
                </a:lnTo>
                <a:lnTo>
                  <a:pt x="288" y="68"/>
                </a:lnTo>
                <a:lnTo>
                  <a:pt x="289" y="69"/>
                </a:lnTo>
                <a:lnTo>
                  <a:pt x="290" y="70"/>
                </a:lnTo>
                <a:lnTo>
                  <a:pt x="292" y="72"/>
                </a:lnTo>
                <a:lnTo>
                  <a:pt x="295" y="76"/>
                </a:lnTo>
                <a:lnTo>
                  <a:pt x="296" y="77"/>
                </a:lnTo>
                <a:lnTo>
                  <a:pt x="297" y="79"/>
                </a:lnTo>
                <a:lnTo>
                  <a:pt x="299" y="80"/>
                </a:lnTo>
                <a:lnTo>
                  <a:pt x="300" y="81"/>
                </a:lnTo>
                <a:lnTo>
                  <a:pt x="302" y="82"/>
                </a:lnTo>
                <a:lnTo>
                  <a:pt x="305" y="83"/>
                </a:lnTo>
                <a:lnTo>
                  <a:pt x="309" y="85"/>
                </a:lnTo>
                <a:lnTo>
                  <a:pt x="310" y="86"/>
                </a:lnTo>
                <a:lnTo>
                  <a:pt x="312" y="86"/>
                </a:lnTo>
                <a:lnTo>
                  <a:pt x="313" y="87"/>
                </a:lnTo>
                <a:lnTo>
                  <a:pt x="314" y="88"/>
                </a:lnTo>
                <a:lnTo>
                  <a:pt x="318" y="91"/>
                </a:lnTo>
                <a:lnTo>
                  <a:pt x="319" y="92"/>
                </a:lnTo>
                <a:lnTo>
                  <a:pt x="321" y="93"/>
                </a:lnTo>
                <a:lnTo>
                  <a:pt x="322" y="94"/>
                </a:lnTo>
                <a:lnTo>
                  <a:pt x="324" y="95"/>
                </a:lnTo>
                <a:lnTo>
                  <a:pt x="327" y="96"/>
                </a:lnTo>
                <a:lnTo>
                  <a:pt x="330" y="97"/>
                </a:lnTo>
                <a:lnTo>
                  <a:pt x="333" y="99"/>
                </a:lnTo>
                <a:lnTo>
                  <a:pt x="335" y="100"/>
                </a:lnTo>
                <a:lnTo>
                  <a:pt x="336" y="100"/>
                </a:lnTo>
                <a:lnTo>
                  <a:pt x="338" y="102"/>
                </a:lnTo>
                <a:lnTo>
                  <a:pt x="343" y="106"/>
                </a:lnTo>
                <a:lnTo>
                  <a:pt x="345" y="107"/>
                </a:lnTo>
                <a:lnTo>
                  <a:pt x="346" y="108"/>
                </a:lnTo>
                <a:lnTo>
                  <a:pt x="347" y="108"/>
                </a:lnTo>
                <a:lnTo>
                  <a:pt x="348" y="109"/>
                </a:lnTo>
                <a:lnTo>
                  <a:pt x="349" y="109"/>
                </a:lnTo>
                <a:lnTo>
                  <a:pt x="350" y="109"/>
                </a:lnTo>
                <a:lnTo>
                  <a:pt x="352" y="109"/>
                </a:lnTo>
                <a:lnTo>
                  <a:pt x="354" y="109"/>
                </a:lnTo>
                <a:lnTo>
                  <a:pt x="356" y="108"/>
                </a:lnTo>
                <a:lnTo>
                  <a:pt x="360" y="107"/>
                </a:lnTo>
                <a:lnTo>
                  <a:pt x="361" y="107"/>
                </a:lnTo>
                <a:lnTo>
                  <a:pt x="363" y="107"/>
                </a:lnTo>
                <a:lnTo>
                  <a:pt x="366" y="105"/>
                </a:lnTo>
                <a:lnTo>
                  <a:pt x="367" y="105"/>
                </a:lnTo>
                <a:lnTo>
                  <a:pt x="367" y="105"/>
                </a:lnTo>
                <a:lnTo>
                  <a:pt x="368" y="105"/>
                </a:lnTo>
                <a:lnTo>
                  <a:pt x="369" y="105"/>
                </a:lnTo>
                <a:lnTo>
                  <a:pt x="371" y="106"/>
                </a:lnTo>
                <a:lnTo>
                  <a:pt x="372" y="106"/>
                </a:lnTo>
                <a:lnTo>
                  <a:pt x="372" y="106"/>
                </a:lnTo>
                <a:lnTo>
                  <a:pt x="373" y="107"/>
                </a:lnTo>
                <a:lnTo>
                  <a:pt x="375" y="107"/>
                </a:lnTo>
                <a:lnTo>
                  <a:pt x="377" y="106"/>
                </a:lnTo>
                <a:lnTo>
                  <a:pt x="381" y="106"/>
                </a:lnTo>
                <a:lnTo>
                  <a:pt x="384" y="106"/>
                </a:lnTo>
                <a:lnTo>
                  <a:pt x="385" y="105"/>
                </a:lnTo>
                <a:lnTo>
                  <a:pt x="386" y="106"/>
                </a:lnTo>
                <a:lnTo>
                  <a:pt x="388" y="106"/>
                </a:lnTo>
                <a:lnTo>
                  <a:pt x="390" y="106"/>
                </a:lnTo>
                <a:lnTo>
                  <a:pt x="393" y="107"/>
                </a:lnTo>
                <a:lnTo>
                  <a:pt x="395" y="107"/>
                </a:lnTo>
                <a:lnTo>
                  <a:pt x="396" y="107"/>
                </a:lnTo>
                <a:lnTo>
                  <a:pt x="397" y="107"/>
                </a:lnTo>
                <a:lnTo>
                  <a:pt x="398" y="107"/>
                </a:lnTo>
                <a:lnTo>
                  <a:pt x="399" y="107"/>
                </a:lnTo>
                <a:lnTo>
                  <a:pt x="400" y="107"/>
                </a:lnTo>
                <a:lnTo>
                  <a:pt x="400" y="107"/>
                </a:lnTo>
                <a:lnTo>
                  <a:pt x="401" y="106"/>
                </a:lnTo>
                <a:lnTo>
                  <a:pt x="401" y="105"/>
                </a:lnTo>
                <a:lnTo>
                  <a:pt x="401" y="105"/>
                </a:lnTo>
                <a:lnTo>
                  <a:pt x="401" y="104"/>
                </a:lnTo>
                <a:lnTo>
                  <a:pt x="401" y="103"/>
                </a:lnTo>
                <a:lnTo>
                  <a:pt x="400" y="100"/>
                </a:lnTo>
                <a:lnTo>
                  <a:pt x="400" y="98"/>
                </a:lnTo>
                <a:lnTo>
                  <a:pt x="400" y="98"/>
                </a:lnTo>
                <a:lnTo>
                  <a:pt x="400" y="97"/>
                </a:lnTo>
                <a:lnTo>
                  <a:pt x="400" y="96"/>
                </a:lnTo>
                <a:lnTo>
                  <a:pt x="400" y="95"/>
                </a:lnTo>
                <a:lnTo>
                  <a:pt x="401" y="94"/>
                </a:lnTo>
                <a:lnTo>
                  <a:pt x="401" y="94"/>
                </a:lnTo>
                <a:lnTo>
                  <a:pt x="402" y="93"/>
                </a:lnTo>
                <a:lnTo>
                  <a:pt x="403" y="92"/>
                </a:lnTo>
                <a:lnTo>
                  <a:pt x="405" y="90"/>
                </a:lnTo>
                <a:lnTo>
                  <a:pt x="407" y="89"/>
                </a:lnTo>
                <a:lnTo>
                  <a:pt x="408" y="88"/>
                </a:lnTo>
                <a:lnTo>
                  <a:pt x="409" y="87"/>
                </a:lnTo>
                <a:lnTo>
                  <a:pt x="409" y="86"/>
                </a:lnTo>
                <a:lnTo>
                  <a:pt x="409" y="86"/>
                </a:lnTo>
                <a:lnTo>
                  <a:pt x="410" y="85"/>
                </a:lnTo>
                <a:lnTo>
                  <a:pt x="410" y="84"/>
                </a:lnTo>
                <a:lnTo>
                  <a:pt x="410" y="80"/>
                </a:lnTo>
                <a:lnTo>
                  <a:pt x="410" y="79"/>
                </a:lnTo>
                <a:lnTo>
                  <a:pt x="410" y="78"/>
                </a:lnTo>
                <a:lnTo>
                  <a:pt x="411" y="77"/>
                </a:lnTo>
                <a:lnTo>
                  <a:pt x="411" y="76"/>
                </a:lnTo>
                <a:lnTo>
                  <a:pt x="412" y="75"/>
                </a:lnTo>
                <a:lnTo>
                  <a:pt x="413" y="74"/>
                </a:lnTo>
                <a:lnTo>
                  <a:pt x="414" y="73"/>
                </a:lnTo>
                <a:lnTo>
                  <a:pt x="415" y="72"/>
                </a:lnTo>
                <a:lnTo>
                  <a:pt x="417" y="71"/>
                </a:lnTo>
                <a:lnTo>
                  <a:pt x="420" y="69"/>
                </a:lnTo>
                <a:lnTo>
                  <a:pt x="422" y="68"/>
                </a:lnTo>
                <a:lnTo>
                  <a:pt x="424" y="66"/>
                </a:lnTo>
                <a:lnTo>
                  <a:pt x="428" y="63"/>
                </a:lnTo>
                <a:lnTo>
                  <a:pt x="430" y="62"/>
                </a:lnTo>
                <a:lnTo>
                  <a:pt x="431" y="61"/>
                </a:lnTo>
                <a:lnTo>
                  <a:pt x="434" y="60"/>
                </a:lnTo>
                <a:lnTo>
                  <a:pt x="438" y="58"/>
                </a:lnTo>
                <a:lnTo>
                  <a:pt x="442" y="56"/>
                </a:lnTo>
                <a:lnTo>
                  <a:pt x="443" y="56"/>
                </a:lnTo>
                <a:lnTo>
                  <a:pt x="444" y="54"/>
                </a:lnTo>
                <a:lnTo>
                  <a:pt x="445" y="54"/>
                </a:lnTo>
                <a:lnTo>
                  <a:pt x="448" y="52"/>
                </a:lnTo>
                <a:lnTo>
                  <a:pt x="451" y="51"/>
                </a:lnTo>
                <a:lnTo>
                  <a:pt x="453" y="50"/>
                </a:lnTo>
                <a:lnTo>
                  <a:pt x="455" y="49"/>
                </a:lnTo>
                <a:lnTo>
                  <a:pt x="457" y="47"/>
                </a:lnTo>
                <a:lnTo>
                  <a:pt x="458" y="46"/>
                </a:lnTo>
                <a:lnTo>
                  <a:pt x="460" y="45"/>
                </a:lnTo>
                <a:lnTo>
                  <a:pt x="461" y="43"/>
                </a:lnTo>
                <a:lnTo>
                  <a:pt x="462" y="42"/>
                </a:lnTo>
                <a:lnTo>
                  <a:pt x="462" y="41"/>
                </a:lnTo>
                <a:lnTo>
                  <a:pt x="463" y="39"/>
                </a:lnTo>
                <a:lnTo>
                  <a:pt x="466" y="34"/>
                </a:lnTo>
                <a:lnTo>
                  <a:pt x="466" y="32"/>
                </a:lnTo>
                <a:lnTo>
                  <a:pt x="467" y="32"/>
                </a:lnTo>
                <a:lnTo>
                  <a:pt x="468" y="31"/>
                </a:lnTo>
                <a:lnTo>
                  <a:pt x="468" y="30"/>
                </a:lnTo>
                <a:lnTo>
                  <a:pt x="469" y="29"/>
                </a:lnTo>
                <a:lnTo>
                  <a:pt x="470" y="29"/>
                </a:lnTo>
                <a:lnTo>
                  <a:pt x="471" y="29"/>
                </a:lnTo>
                <a:lnTo>
                  <a:pt x="471" y="28"/>
                </a:lnTo>
                <a:lnTo>
                  <a:pt x="472" y="28"/>
                </a:lnTo>
                <a:lnTo>
                  <a:pt x="473" y="28"/>
                </a:lnTo>
                <a:lnTo>
                  <a:pt x="474" y="28"/>
                </a:lnTo>
                <a:lnTo>
                  <a:pt x="475" y="28"/>
                </a:lnTo>
                <a:lnTo>
                  <a:pt x="476" y="29"/>
                </a:lnTo>
                <a:lnTo>
                  <a:pt x="477" y="29"/>
                </a:lnTo>
                <a:lnTo>
                  <a:pt x="478" y="30"/>
                </a:lnTo>
                <a:lnTo>
                  <a:pt x="480" y="31"/>
                </a:lnTo>
                <a:lnTo>
                  <a:pt x="481" y="31"/>
                </a:lnTo>
                <a:lnTo>
                  <a:pt x="484" y="33"/>
                </a:lnTo>
                <a:lnTo>
                  <a:pt x="487" y="35"/>
                </a:lnTo>
                <a:lnTo>
                  <a:pt x="489" y="36"/>
                </a:lnTo>
                <a:lnTo>
                  <a:pt x="492" y="37"/>
                </a:lnTo>
                <a:lnTo>
                  <a:pt x="499" y="40"/>
                </a:lnTo>
                <a:lnTo>
                  <a:pt x="501" y="41"/>
                </a:lnTo>
                <a:lnTo>
                  <a:pt x="503" y="41"/>
                </a:lnTo>
                <a:lnTo>
                  <a:pt x="505" y="42"/>
                </a:lnTo>
                <a:lnTo>
                  <a:pt x="506" y="42"/>
                </a:lnTo>
                <a:lnTo>
                  <a:pt x="507" y="42"/>
                </a:lnTo>
                <a:lnTo>
                  <a:pt x="507" y="42"/>
                </a:lnTo>
                <a:lnTo>
                  <a:pt x="508" y="41"/>
                </a:lnTo>
                <a:lnTo>
                  <a:pt x="508" y="41"/>
                </a:lnTo>
                <a:lnTo>
                  <a:pt x="509" y="41"/>
                </a:lnTo>
                <a:lnTo>
                  <a:pt x="510" y="42"/>
                </a:lnTo>
                <a:lnTo>
                  <a:pt x="511" y="42"/>
                </a:lnTo>
                <a:lnTo>
                  <a:pt x="512" y="43"/>
                </a:lnTo>
                <a:lnTo>
                  <a:pt x="515" y="45"/>
                </a:lnTo>
                <a:lnTo>
                  <a:pt x="517" y="47"/>
                </a:lnTo>
                <a:lnTo>
                  <a:pt x="518" y="48"/>
                </a:lnTo>
                <a:lnTo>
                  <a:pt x="520" y="49"/>
                </a:lnTo>
                <a:lnTo>
                  <a:pt x="524" y="54"/>
                </a:lnTo>
                <a:lnTo>
                  <a:pt x="526" y="55"/>
                </a:lnTo>
                <a:lnTo>
                  <a:pt x="528" y="57"/>
                </a:lnTo>
                <a:lnTo>
                  <a:pt x="530" y="58"/>
                </a:lnTo>
                <a:lnTo>
                  <a:pt x="531" y="59"/>
                </a:lnTo>
                <a:lnTo>
                  <a:pt x="532" y="60"/>
                </a:lnTo>
                <a:lnTo>
                  <a:pt x="534" y="61"/>
                </a:lnTo>
                <a:lnTo>
                  <a:pt x="536" y="62"/>
                </a:lnTo>
                <a:lnTo>
                  <a:pt x="538" y="63"/>
                </a:lnTo>
                <a:lnTo>
                  <a:pt x="543" y="65"/>
                </a:lnTo>
                <a:lnTo>
                  <a:pt x="548" y="66"/>
                </a:lnTo>
                <a:lnTo>
                  <a:pt x="552" y="67"/>
                </a:lnTo>
                <a:lnTo>
                  <a:pt x="553" y="68"/>
                </a:lnTo>
                <a:lnTo>
                  <a:pt x="554" y="68"/>
                </a:lnTo>
                <a:lnTo>
                  <a:pt x="556" y="68"/>
                </a:lnTo>
                <a:lnTo>
                  <a:pt x="557" y="68"/>
                </a:lnTo>
                <a:lnTo>
                  <a:pt x="558" y="68"/>
                </a:lnTo>
                <a:lnTo>
                  <a:pt x="559" y="68"/>
                </a:lnTo>
                <a:lnTo>
                  <a:pt x="560" y="68"/>
                </a:lnTo>
                <a:lnTo>
                  <a:pt x="561" y="67"/>
                </a:lnTo>
                <a:lnTo>
                  <a:pt x="562" y="67"/>
                </a:lnTo>
                <a:lnTo>
                  <a:pt x="563" y="67"/>
                </a:lnTo>
                <a:lnTo>
                  <a:pt x="564" y="66"/>
                </a:lnTo>
                <a:lnTo>
                  <a:pt x="566" y="65"/>
                </a:lnTo>
                <a:lnTo>
                  <a:pt x="567" y="63"/>
                </a:lnTo>
                <a:lnTo>
                  <a:pt x="568" y="62"/>
                </a:lnTo>
                <a:lnTo>
                  <a:pt x="570" y="60"/>
                </a:lnTo>
                <a:lnTo>
                  <a:pt x="575" y="52"/>
                </a:lnTo>
                <a:lnTo>
                  <a:pt x="576" y="50"/>
                </a:lnTo>
                <a:lnTo>
                  <a:pt x="578" y="49"/>
                </a:lnTo>
                <a:lnTo>
                  <a:pt x="579" y="48"/>
                </a:lnTo>
                <a:lnTo>
                  <a:pt x="580" y="46"/>
                </a:lnTo>
                <a:lnTo>
                  <a:pt x="585" y="43"/>
                </a:lnTo>
                <a:lnTo>
                  <a:pt x="587" y="40"/>
                </a:lnTo>
                <a:lnTo>
                  <a:pt x="589" y="38"/>
                </a:lnTo>
                <a:lnTo>
                  <a:pt x="591" y="36"/>
                </a:lnTo>
                <a:lnTo>
                  <a:pt x="592" y="35"/>
                </a:lnTo>
                <a:lnTo>
                  <a:pt x="594" y="32"/>
                </a:lnTo>
                <a:lnTo>
                  <a:pt x="595" y="30"/>
                </a:lnTo>
                <a:lnTo>
                  <a:pt x="596" y="28"/>
                </a:lnTo>
                <a:lnTo>
                  <a:pt x="597" y="26"/>
                </a:lnTo>
                <a:lnTo>
                  <a:pt x="598" y="24"/>
                </a:lnTo>
                <a:lnTo>
                  <a:pt x="601" y="17"/>
                </a:lnTo>
                <a:lnTo>
                  <a:pt x="601" y="16"/>
                </a:lnTo>
                <a:lnTo>
                  <a:pt x="602" y="14"/>
                </a:lnTo>
                <a:lnTo>
                  <a:pt x="603" y="12"/>
                </a:lnTo>
                <a:lnTo>
                  <a:pt x="604" y="11"/>
                </a:lnTo>
                <a:lnTo>
                  <a:pt x="605" y="10"/>
                </a:lnTo>
                <a:lnTo>
                  <a:pt x="606" y="8"/>
                </a:lnTo>
                <a:lnTo>
                  <a:pt x="608" y="7"/>
                </a:lnTo>
                <a:lnTo>
                  <a:pt x="609" y="6"/>
                </a:lnTo>
                <a:lnTo>
                  <a:pt x="611" y="5"/>
                </a:lnTo>
                <a:lnTo>
                  <a:pt x="613" y="4"/>
                </a:lnTo>
                <a:lnTo>
                  <a:pt x="614" y="3"/>
                </a:lnTo>
                <a:lnTo>
                  <a:pt x="616" y="2"/>
                </a:lnTo>
                <a:lnTo>
                  <a:pt x="617" y="1"/>
                </a:lnTo>
                <a:lnTo>
                  <a:pt x="618" y="1"/>
                </a:lnTo>
                <a:lnTo>
                  <a:pt x="619" y="0"/>
                </a:lnTo>
                <a:lnTo>
                  <a:pt x="621" y="0"/>
                </a:lnTo>
                <a:lnTo>
                  <a:pt x="622" y="0"/>
                </a:lnTo>
                <a:lnTo>
                  <a:pt x="623" y="0"/>
                </a:lnTo>
                <a:lnTo>
                  <a:pt x="624" y="0"/>
                </a:lnTo>
                <a:lnTo>
                  <a:pt x="625" y="1"/>
                </a:lnTo>
                <a:lnTo>
                  <a:pt x="625" y="1"/>
                </a:lnTo>
                <a:lnTo>
                  <a:pt x="626" y="2"/>
                </a:lnTo>
                <a:lnTo>
                  <a:pt x="626" y="2"/>
                </a:lnTo>
                <a:lnTo>
                  <a:pt x="626" y="2"/>
                </a:lnTo>
                <a:lnTo>
                  <a:pt x="626" y="4"/>
                </a:lnTo>
                <a:lnTo>
                  <a:pt x="626" y="6"/>
                </a:lnTo>
                <a:lnTo>
                  <a:pt x="626" y="8"/>
                </a:lnTo>
                <a:lnTo>
                  <a:pt x="626" y="10"/>
                </a:lnTo>
                <a:lnTo>
                  <a:pt x="625" y="12"/>
                </a:lnTo>
                <a:lnTo>
                  <a:pt x="625" y="14"/>
                </a:lnTo>
                <a:lnTo>
                  <a:pt x="624" y="16"/>
                </a:lnTo>
                <a:lnTo>
                  <a:pt x="624" y="18"/>
                </a:lnTo>
                <a:lnTo>
                  <a:pt x="621" y="24"/>
                </a:lnTo>
                <a:lnTo>
                  <a:pt x="620" y="29"/>
                </a:lnTo>
                <a:lnTo>
                  <a:pt x="616" y="40"/>
                </a:lnTo>
                <a:lnTo>
                  <a:pt x="614" y="45"/>
                </a:lnTo>
                <a:lnTo>
                  <a:pt x="613" y="47"/>
                </a:lnTo>
                <a:lnTo>
                  <a:pt x="612" y="51"/>
                </a:lnTo>
                <a:lnTo>
                  <a:pt x="610" y="56"/>
                </a:lnTo>
                <a:lnTo>
                  <a:pt x="609" y="57"/>
                </a:lnTo>
                <a:lnTo>
                  <a:pt x="607" y="60"/>
                </a:lnTo>
                <a:lnTo>
                  <a:pt x="607" y="61"/>
                </a:lnTo>
                <a:lnTo>
                  <a:pt x="607" y="62"/>
                </a:lnTo>
                <a:lnTo>
                  <a:pt x="606" y="63"/>
                </a:lnTo>
                <a:lnTo>
                  <a:pt x="606" y="64"/>
                </a:lnTo>
                <a:lnTo>
                  <a:pt x="606" y="66"/>
                </a:lnTo>
                <a:lnTo>
                  <a:pt x="606" y="68"/>
                </a:lnTo>
                <a:lnTo>
                  <a:pt x="607" y="73"/>
                </a:lnTo>
                <a:lnTo>
                  <a:pt x="607" y="74"/>
                </a:lnTo>
                <a:lnTo>
                  <a:pt x="607" y="76"/>
                </a:lnTo>
                <a:lnTo>
                  <a:pt x="607" y="77"/>
                </a:lnTo>
                <a:lnTo>
                  <a:pt x="607" y="78"/>
                </a:lnTo>
                <a:lnTo>
                  <a:pt x="605" y="82"/>
                </a:lnTo>
                <a:lnTo>
                  <a:pt x="605" y="84"/>
                </a:lnTo>
                <a:lnTo>
                  <a:pt x="605" y="85"/>
                </a:lnTo>
                <a:lnTo>
                  <a:pt x="605" y="86"/>
                </a:lnTo>
                <a:lnTo>
                  <a:pt x="604" y="87"/>
                </a:lnTo>
                <a:lnTo>
                  <a:pt x="605" y="89"/>
                </a:lnTo>
                <a:lnTo>
                  <a:pt x="605" y="90"/>
                </a:lnTo>
                <a:lnTo>
                  <a:pt x="605" y="93"/>
                </a:lnTo>
                <a:lnTo>
                  <a:pt x="606" y="95"/>
                </a:lnTo>
                <a:lnTo>
                  <a:pt x="606" y="100"/>
                </a:lnTo>
                <a:lnTo>
                  <a:pt x="606" y="102"/>
                </a:lnTo>
                <a:lnTo>
                  <a:pt x="606" y="103"/>
                </a:lnTo>
                <a:lnTo>
                  <a:pt x="606" y="104"/>
                </a:lnTo>
                <a:lnTo>
                  <a:pt x="606" y="106"/>
                </a:lnTo>
                <a:lnTo>
                  <a:pt x="605" y="108"/>
                </a:lnTo>
                <a:lnTo>
                  <a:pt x="604" y="109"/>
                </a:lnTo>
                <a:lnTo>
                  <a:pt x="604" y="110"/>
                </a:lnTo>
                <a:lnTo>
                  <a:pt x="603" y="111"/>
                </a:lnTo>
                <a:lnTo>
                  <a:pt x="602" y="112"/>
                </a:lnTo>
                <a:lnTo>
                  <a:pt x="601" y="113"/>
                </a:lnTo>
                <a:lnTo>
                  <a:pt x="600" y="115"/>
                </a:lnTo>
                <a:lnTo>
                  <a:pt x="595" y="118"/>
                </a:lnTo>
                <a:lnTo>
                  <a:pt x="594" y="120"/>
                </a:lnTo>
                <a:lnTo>
                  <a:pt x="590" y="123"/>
                </a:lnTo>
                <a:lnTo>
                  <a:pt x="589" y="124"/>
                </a:lnTo>
                <a:lnTo>
                  <a:pt x="588" y="126"/>
                </a:lnTo>
                <a:lnTo>
                  <a:pt x="587" y="127"/>
                </a:lnTo>
                <a:lnTo>
                  <a:pt x="586" y="129"/>
                </a:lnTo>
                <a:lnTo>
                  <a:pt x="584" y="130"/>
                </a:lnTo>
                <a:lnTo>
                  <a:pt x="584" y="131"/>
                </a:lnTo>
                <a:lnTo>
                  <a:pt x="583" y="131"/>
                </a:lnTo>
                <a:lnTo>
                  <a:pt x="582" y="132"/>
                </a:lnTo>
                <a:lnTo>
                  <a:pt x="581" y="132"/>
                </a:lnTo>
                <a:lnTo>
                  <a:pt x="579" y="133"/>
                </a:lnTo>
                <a:lnTo>
                  <a:pt x="576" y="133"/>
                </a:lnTo>
                <a:lnTo>
                  <a:pt x="574" y="133"/>
                </a:lnTo>
                <a:lnTo>
                  <a:pt x="573" y="134"/>
                </a:lnTo>
                <a:lnTo>
                  <a:pt x="572" y="134"/>
                </a:lnTo>
                <a:lnTo>
                  <a:pt x="571" y="135"/>
                </a:lnTo>
                <a:lnTo>
                  <a:pt x="571" y="135"/>
                </a:lnTo>
                <a:lnTo>
                  <a:pt x="570" y="136"/>
                </a:lnTo>
                <a:lnTo>
                  <a:pt x="570" y="136"/>
                </a:lnTo>
                <a:lnTo>
                  <a:pt x="570" y="137"/>
                </a:lnTo>
                <a:lnTo>
                  <a:pt x="569" y="137"/>
                </a:lnTo>
                <a:lnTo>
                  <a:pt x="569" y="138"/>
                </a:lnTo>
                <a:lnTo>
                  <a:pt x="569" y="139"/>
                </a:lnTo>
                <a:lnTo>
                  <a:pt x="569" y="140"/>
                </a:lnTo>
                <a:lnTo>
                  <a:pt x="570" y="142"/>
                </a:lnTo>
                <a:lnTo>
                  <a:pt x="570" y="144"/>
                </a:lnTo>
                <a:lnTo>
                  <a:pt x="572" y="149"/>
                </a:lnTo>
                <a:lnTo>
                  <a:pt x="573" y="153"/>
                </a:lnTo>
                <a:lnTo>
                  <a:pt x="574" y="156"/>
                </a:lnTo>
                <a:lnTo>
                  <a:pt x="576" y="163"/>
                </a:lnTo>
                <a:lnTo>
                  <a:pt x="576" y="166"/>
                </a:lnTo>
                <a:lnTo>
                  <a:pt x="577" y="168"/>
                </a:lnTo>
                <a:lnTo>
                  <a:pt x="578" y="172"/>
                </a:lnTo>
                <a:lnTo>
                  <a:pt x="581" y="179"/>
                </a:lnTo>
                <a:lnTo>
                  <a:pt x="583" y="185"/>
                </a:lnTo>
                <a:lnTo>
                  <a:pt x="584" y="187"/>
                </a:lnTo>
                <a:lnTo>
                  <a:pt x="584" y="189"/>
                </a:lnTo>
                <a:lnTo>
                  <a:pt x="585" y="191"/>
                </a:lnTo>
                <a:lnTo>
                  <a:pt x="585" y="197"/>
                </a:lnTo>
                <a:lnTo>
                  <a:pt x="585" y="201"/>
                </a:lnTo>
                <a:lnTo>
                  <a:pt x="586" y="203"/>
                </a:lnTo>
                <a:lnTo>
                  <a:pt x="586" y="205"/>
                </a:lnTo>
                <a:lnTo>
                  <a:pt x="587" y="210"/>
                </a:lnTo>
                <a:lnTo>
                  <a:pt x="587" y="212"/>
                </a:lnTo>
                <a:lnTo>
                  <a:pt x="587" y="213"/>
                </a:lnTo>
                <a:lnTo>
                  <a:pt x="587" y="215"/>
                </a:lnTo>
                <a:lnTo>
                  <a:pt x="587" y="216"/>
                </a:lnTo>
                <a:lnTo>
                  <a:pt x="586" y="217"/>
                </a:lnTo>
                <a:lnTo>
                  <a:pt x="586" y="218"/>
                </a:lnTo>
                <a:lnTo>
                  <a:pt x="585" y="219"/>
                </a:lnTo>
                <a:lnTo>
                  <a:pt x="583" y="223"/>
                </a:lnTo>
                <a:lnTo>
                  <a:pt x="581" y="224"/>
                </a:lnTo>
                <a:lnTo>
                  <a:pt x="581" y="226"/>
                </a:lnTo>
                <a:lnTo>
                  <a:pt x="580" y="227"/>
                </a:lnTo>
                <a:lnTo>
                  <a:pt x="580" y="228"/>
                </a:lnTo>
                <a:lnTo>
                  <a:pt x="580" y="230"/>
                </a:lnTo>
                <a:lnTo>
                  <a:pt x="579" y="231"/>
                </a:lnTo>
                <a:lnTo>
                  <a:pt x="579" y="233"/>
                </a:lnTo>
                <a:lnTo>
                  <a:pt x="579" y="234"/>
                </a:lnTo>
                <a:lnTo>
                  <a:pt x="579" y="235"/>
                </a:lnTo>
                <a:lnTo>
                  <a:pt x="579" y="238"/>
                </a:lnTo>
                <a:lnTo>
                  <a:pt x="579" y="239"/>
                </a:lnTo>
                <a:lnTo>
                  <a:pt x="579" y="241"/>
                </a:lnTo>
                <a:lnTo>
                  <a:pt x="580" y="242"/>
                </a:lnTo>
                <a:lnTo>
                  <a:pt x="580" y="244"/>
                </a:lnTo>
                <a:lnTo>
                  <a:pt x="581" y="245"/>
                </a:lnTo>
                <a:lnTo>
                  <a:pt x="584" y="250"/>
                </a:lnTo>
                <a:lnTo>
                  <a:pt x="585" y="252"/>
                </a:lnTo>
                <a:lnTo>
                  <a:pt x="586" y="253"/>
                </a:lnTo>
                <a:lnTo>
                  <a:pt x="586" y="254"/>
                </a:lnTo>
                <a:lnTo>
                  <a:pt x="587" y="256"/>
                </a:lnTo>
                <a:lnTo>
                  <a:pt x="588" y="260"/>
                </a:lnTo>
                <a:lnTo>
                  <a:pt x="589" y="262"/>
                </a:lnTo>
                <a:lnTo>
                  <a:pt x="590" y="265"/>
                </a:lnTo>
                <a:lnTo>
                  <a:pt x="592" y="268"/>
                </a:lnTo>
                <a:lnTo>
                  <a:pt x="593" y="269"/>
                </a:lnTo>
                <a:lnTo>
                  <a:pt x="594" y="271"/>
                </a:lnTo>
                <a:lnTo>
                  <a:pt x="596" y="274"/>
                </a:lnTo>
                <a:lnTo>
                  <a:pt x="599" y="277"/>
                </a:lnTo>
                <a:lnTo>
                  <a:pt x="602" y="280"/>
                </a:lnTo>
                <a:lnTo>
                  <a:pt x="603" y="281"/>
                </a:lnTo>
                <a:lnTo>
                  <a:pt x="604" y="283"/>
                </a:lnTo>
                <a:lnTo>
                  <a:pt x="605" y="284"/>
                </a:lnTo>
                <a:lnTo>
                  <a:pt x="605" y="285"/>
                </a:lnTo>
                <a:lnTo>
                  <a:pt x="605" y="286"/>
                </a:lnTo>
                <a:lnTo>
                  <a:pt x="606" y="290"/>
                </a:lnTo>
                <a:lnTo>
                  <a:pt x="606" y="291"/>
                </a:lnTo>
                <a:lnTo>
                  <a:pt x="606" y="292"/>
                </a:lnTo>
                <a:lnTo>
                  <a:pt x="608" y="296"/>
                </a:lnTo>
                <a:lnTo>
                  <a:pt x="608" y="297"/>
                </a:lnTo>
                <a:lnTo>
                  <a:pt x="608" y="298"/>
                </a:lnTo>
                <a:lnTo>
                  <a:pt x="608" y="299"/>
                </a:lnTo>
                <a:lnTo>
                  <a:pt x="608" y="301"/>
                </a:lnTo>
                <a:lnTo>
                  <a:pt x="608" y="302"/>
                </a:lnTo>
                <a:lnTo>
                  <a:pt x="607" y="305"/>
                </a:lnTo>
                <a:lnTo>
                  <a:pt x="606" y="306"/>
                </a:lnTo>
                <a:lnTo>
                  <a:pt x="606" y="307"/>
                </a:lnTo>
                <a:lnTo>
                  <a:pt x="606" y="308"/>
                </a:lnTo>
                <a:lnTo>
                  <a:pt x="607" y="308"/>
                </a:lnTo>
                <a:lnTo>
                  <a:pt x="607" y="308"/>
                </a:lnTo>
                <a:lnTo>
                  <a:pt x="607" y="309"/>
                </a:lnTo>
                <a:lnTo>
                  <a:pt x="608" y="309"/>
                </a:lnTo>
                <a:lnTo>
                  <a:pt x="608" y="309"/>
                </a:lnTo>
                <a:lnTo>
                  <a:pt x="609" y="309"/>
                </a:lnTo>
                <a:lnTo>
                  <a:pt x="611" y="310"/>
                </a:lnTo>
                <a:lnTo>
                  <a:pt x="612" y="310"/>
                </a:lnTo>
                <a:lnTo>
                  <a:pt x="616" y="311"/>
                </a:lnTo>
                <a:lnTo>
                  <a:pt x="618" y="311"/>
                </a:lnTo>
                <a:lnTo>
                  <a:pt x="618" y="312"/>
                </a:lnTo>
                <a:lnTo>
                  <a:pt x="619" y="312"/>
                </a:lnTo>
                <a:lnTo>
                  <a:pt x="620" y="313"/>
                </a:lnTo>
                <a:lnTo>
                  <a:pt x="621" y="314"/>
                </a:lnTo>
                <a:lnTo>
                  <a:pt x="622" y="315"/>
                </a:lnTo>
                <a:lnTo>
                  <a:pt x="623" y="315"/>
                </a:lnTo>
                <a:lnTo>
                  <a:pt x="624" y="316"/>
                </a:lnTo>
                <a:lnTo>
                  <a:pt x="624" y="318"/>
                </a:lnTo>
                <a:lnTo>
                  <a:pt x="625" y="319"/>
                </a:lnTo>
                <a:lnTo>
                  <a:pt x="625" y="320"/>
                </a:lnTo>
                <a:lnTo>
                  <a:pt x="626" y="322"/>
                </a:lnTo>
                <a:lnTo>
                  <a:pt x="626" y="327"/>
                </a:lnTo>
                <a:lnTo>
                  <a:pt x="626" y="329"/>
                </a:lnTo>
                <a:lnTo>
                  <a:pt x="626" y="330"/>
                </a:lnTo>
                <a:lnTo>
                  <a:pt x="626" y="333"/>
                </a:lnTo>
                <a:lnTo>
                  <a:pt x="626" y="335"/>
                </a:lnTo>
                <a:lnTo>
                  <a:pt x="625" y="338"/>
                </a:lnTo>
                <a:lnTo>
                  <a:pt x="625" y="340"/>
                </a:lnTo>
                <a:lnTo>
                  <a:pt x="624" y="341"/>
                </a:lnTo>
                <a:lnTo>
                  <a:pt x="624" y="342"/>
                </a:lnTo>
                <a:lnTo>
                  <a:pt x="623" y="344"/>
                </a:lnTo>
                <a:lnTo>
                  <a:pt x="622" y="345"/>
                </a:lnTo>
                <a:lnTo>
                  <a:pt x="619" y="349"/>
                </a:lnTo>
                <a:lnTo>
                  <a:pt x="615" y="354"/>
                </a:lnTo>
                <a:lnTo>
                  <a:pt x="615" y="355"/>
                </a:lnTo>
                <a:lnTo>
                  <a:pt x="614" y="356"/>
                </a:lnTo>
                <a:lnTo>
                  <a:pt x="613" y="357"/>
                </a:lnTo>
                <a:lnTo>
                  <a:pt x="612" y="359"/>
                </a:lnTo>
                <a:lnTo>
                  <a:pt x="612" y="360"/>
                </a:lnTo>
                <a:lnTo>
                  <a:pt x="611" y="362"/>
                </a:lnTo>
                <a:lnTo>
                  <a:pt x="611" y="363"/>
                </a:lnTo>
                <a:lnTo>
                  <a:pt x="611" y="365"/>
                </a:lnTo>
                <a:lnTo>
                  <a:pt x="611" y="366"/>
                </a:lnTo>
                <a:lnTo>
                  <a:pt x="611" y="368"/>
                </a:lnTo>
                <a:lnTo>
                  <a:pt x="611" y="369"/>
                </a:lnTo>
                <a:lnTo>
                  <a:pt x="612" y="371"/>
                </a:lnTo>
                <a:lnTo>
                  <a:pt x="614" y="376"/>
                </a:lnTo>
                <a:lnTo>
                  <a:pt x="614" y="377"/>
                </a:lnTo>
                <a:lnTo>
                  <a:pt x="614" y="377"/>
                </a:lnTo>
                <a:lnTo>
                  <a:pt x="614" y="379"/>
                </a:lnTo>
                <a:lnTo>
                  <a:pt x="613" y="381"/>
                </a:lnTo>
                <a:lnTo>
                  <a:pt x="612" y="385"/>
                </a:lnTo>
                <a:lnTo>
                  <a:pt x="611" y="388"/>
                </a:lnTo>
                <a:lnTo>
                  <a:pt x="611" y="391"/>
                </a:lnTo>
                <a:lnTo>
                  <a:pt x="611" y="394"/>
                </a:lnTo>
                <a:lnTo>
                  <a:pt x="611" y="395"/>
                </a:lnTo>
                <a:lnTo>
                  <a:pt x="611" y="395"/>
                </a:lnTo>
                <a:lnTo>
                  <a:pt x="611" y="395"/>
                </a:lnTo>
                <a:lnTo>
                  <a:pt x="610" y="395"/>
                </a:lnTo>
                <a:lnTo>
                  <a:pt x="610" y="395"/>
                </a:lnTo>
                <a:lnTo>
                  <a:pt x="608" y="396"/>
                </a:lnTo>
                <a:lnTo>
                  <a:pt x="606" y="396"/>
                </a:lnTo>
                <a:lnTo>
                  <a:pt x="604" y="395"/>
                </a:lnTo>
                <a:lnTo>
                  <a:pt x="602" y="395"/>
                </a:lnTo>
                <a:lnTo>
                  <a:pt x="600" y="395"/>
                </a:lnTo>
                <a:lnTo>
                  <a:pt x="598" y="394"/>
                </a:lnTo>
                <a:lnTo>
                  <a:pt x="595" y="393"/>
                </a:lnTo>
                <a:lnTo>
                  <a:pt x="593" y="392"/>
                </a:lnTo>
                <a:lnTo>
                  <a:pt x="590" y="391"/>
                </a:lnTo>
                <a:lnTo>
                  <a:pt x="588" y="390"/>
                </a:lnTo>
                <a:lnTo>
                  <a:pt x="586" y="389"/>
                </a:lnTo>
                <a:lnTo>
                  <a:pt x="576" y="385"/>
                </a:lnTo>
                <a:lnTo>
                  <a:pt x="572" y="383"/>
                </a:lnTo>
                <a:lnTo>
                  <a:pt x="571" y="382"/>
                </a:lnTo>
                <a:lnTo>
                  <a:pt x="569" y="381"/>
                </a:lnTo>
                <a:lnTo>
                  <a:pt x="567" y="381"/>
                </a:lnTo>
                <a:lnTo>
                  <a:pt x="565" y="380"/>
                </a:lnTo>
                <a:lnTo>
                  <a:pt x="563" y="380"/>
                </a:lnTo>
                <a:lnTo>
                  <a:pt x="562" y="380"/>
                </a:lnTo>
                <a:lnTo>
                  <a:pt x="558" y="379"/>
                </a:lnTo>
                <a:lnTo>
                  <a:pt x="555" y="379"/>
                </a:lnTo>
                <a:lnTo>
                  <a:pt x="553" y="379"/>
                </a:lnTo>
                <a:lnTo>
                  <a:pt x="552" y="379"/>
                </a:lnTo>
                <a:lnTo>
                  <a:pt x="550" y="379"/>
                </a:lnTo>
                <a:lnTo>
                  <a:pt x="546" y="380"/>
                </a:lnTo>
                <a:lnTo>
                  <a:pt x="545" y="380"/>
                </a:lnTo>
                <a:lnTo>
                  <a:pt x="544" y="380"/>
                </a:lnTo>
                <a:lnTo>
                  <a:pt x="543" y="380"/>
                </a:lnTo>
                <a:lnTo>
                  <a:pt x="542" y="380"/>
                </a:lnTo>
                <a:lnTo>
                  <a:pt x="539" y="378"/>
                </a:lnTo>
                <a:lnTo>
                  <a:pt x="537" y="378"/>
                </a:lnTo>
                <a:lnTo>
                  <a:pt x="535" y="378"/>
                </a:lnTo>
                <a:lnTo>
                  <a:pt x="534" y="378"/>
                </a:lnTo>
                <a:lnTo>
                  <a:pt x="533" y="378"/>
                </a:lnTo>
                <a:lnTo>
                  <a:pt x="532" y="378"/>
                </a:lnTo>
                <a:lnTo>
                  <a:pt x="528" y="379"/>
                </a:lnTo>
                <a:lnTo>
                  <a:pt x="526" y="380"/>
                </a:lnTo>
                <a:lnTo>
                  <a:pt x="524" y="380"/>
                </a:lnTo>
                <a:lnTo>
                  <a:pt x="522" y="380"/>
                </a:lnTo>
                <a:lnTo>
                  <a:pt x="518" y="380"/>
                </a:lnTo>
                <a:lnTo>
                  <a:pt x="515" y="379"/>
                </a:lnTo>
                <a:lnTo>
                  <a:pt x="513" y="379"/>
                </a:lnTo>
                <a:lnTo>
                  <a:pt x="509" y="378"/>
                </a:lnTo>
                <a:lnTo>
                  <a:pt x="507" y="377"/>
                </a:lnTo>
                <a:lnTo>
                  <a:pt x="507" y="377"/>
                </a:lnTo>
                <a:lnTo>
                  <a:pt x="506" y="377"/>
                </a:lnTo>
                <a:lnTo>
                  <a:pt x="506" y="377"/>
                </a:lnTo>
                <a:lnTo>
                  <a:pt x="506" y="377"/>
                </a:lnTo>
                <a:lnTo>
                  <a:pt x="505" y="378"/>
                </a:lnTo>
                <a:lnTo>
                  <a:pt x="504" y="379"/>
                </a:lnTo>
                <a:lnTo>
                  <a:pt x="504" y="381"/>
                </a:lnTo>
                <a:lnTo>
                  <a:pt x="503" y="384"/>
                </a:lnTo>
                <a:lnTo>
                  <a:pt x="500" y="395"/>
                </a:lnTo>
                <a:lnTo>
                  <a:pt x="500" y="397"/>
                </a:lnTo>
                <a:lnTo>
                  <a:pt x="499" y="398"/>
                </a:lnTo>
                <a:lnTo>
                  <a:pt x="498" y="400"/>
                </a:lnTo>
                <a:lnTo>
                  <a:pt x="498" y="400"/>
                </a:lnTo>
                <a:lnTo>
                  <a:pt x="497" y="401"/>
                </a:lnTo>
                <a:lnTo>
                  <a:pt x="496" y="402"/>
                </a:lnTo>
                <a:lnTo>
                  <a:pt x="496" y="402"/>
                </a:lnTo>
                <a:lnTo>
                  <a:pt x="495" y="402"/>
                </a:lnTo>
                <a:lnTo>
                  <a:pt x="493" y="402"/>
                </a:lnTo>
                <a:lnTo>
                  <a:pt x="491" y="403"/>
                </a:lnTo>
                <a:lnTo>
                  <a:pt x="488" y="403"/>
                </a:lnTo>
                <a:lnTo>
                  <a:pt x="486" y="402"/>
                </a:lnTo>
                <a:lnTo>
                  <a:pt x="484" y="402"/>
                </a:lnTo>
                <a:lnTo>
                  <a:pt x="478" y="401"/>
                </a:lnTo>
                <a:lnTo>
                  <a:pt x="477" y="401"/>
                </a:lnTo>
                <a:lnTo>
                  <a:pt x="476" y="401"/>
                </a:lnTo>
                <a:lnTo>
                  <a:pt x="475" y="401"/>
                </a:lnTo>
                <a:lnTo>
                  <a:pt x="473" y="401"/>
                </a:lnTo>
                <a:lnTo>
                  <a:pt x="469" y="402"/>
                </a:lnTo>
                <a:lnTo>
                  <a:pt x="467" y="402"/>
                </a:lnTo>
                <a:lnTo>
                  <a:pt x="464" y="403"/>
                </a:lnTo>
                <a:lnTo>
                  <a:pt x="462" y="403"/>
                </a:lnTo>
                <a:lnTo>
                  <a:pt x="461" y="403"/>
                </a:lnTo>
                <a:lnTo>
                  <a:pt x="460" y="403"/>
                </a:lnTo>
                <a:lnTo>
                  <a:pt x="459" y="402"/>
                </a:lnTo>
                <a:lnTo>
                  <a:pt x="458" y="401"/>
                </a:lnTo>
                <a:lnTo>
                  <a:pt x="456" y="401"/>
                </a:lnTo>
                <a:lnTo>
                  <a:pt x="456" y="401"/>
                </a:lnTo>
                <a:lnTo>
                  <a:pt x="455" y="401"/>
                </a:lnTo>
                <a:lnTo>
                  <a:pt x="454" y="401"/>
                </a:lnTo>
                <a:lnTo>
                  <a:pt x="453" y="401"/>
                </a:lnTo>
                <a:lnTo>
                  <a:pt x="452" y="401"/>
                </a:lnTo>
                <a:lnTo>
                  <a:pt x="451" y="402"/>
                </a:lnTo>
                <a:lnTo>
                  <a:pt x="449" y="402"/>
                </a:lnTo>
                <a:lnTo>
                  <a:pt x="448" y="403"/>
                </a:lnTo>
                <a:lnTo>
                  <a:pt x="447" y="404"/>
                </a:lnTo>
                <a:lnTo>
                  <a:pt x="447" y="404"/>
                </a:lnTo>
                <a:lnTo>
                  <a:pt x="444" y="407"/>
                </a:lnTo>
                <a:lnTo>
                  <a:pt x="443" y="409"/>
                </a:lnTo>
                <a:lnTo>
                  <a:pt x="441" y="410"/>
                </a:lnTo>
                <a:lnTo>
                  <a:pt x="440" y="411"/>
                </a:lnTo>
                <a:lnTo>
                  <a:pt x="439" y="412"/>
                </a:lnTo>
                <a:lnTo>
                  <a:pt x="439" y="412"/>
                </a:lnTo>
                <a:lnTo>
                  <a:pt x="438" y="412"/>
                </a:lnTo>
                <a:lnTo>
                  <a:pt x="437" y="412"/>
                </a:lnTo>
                <a:lnTo>
                  <a:pt x="437" y="412"/>
                </a:lnTo>
                <a:lnTo>
                  <a:pt x="436" y="412"/>
                </a:lnTo>
                <a:lnTo>
                  <a:pt x="436" y="412"/>
                </a:lnTo>
                <a:lnTo>
                  <a:pt x="435" y="412"/>
                </a:lnTo>
                <a:lnTo>
                  <a:pt x="435" y="411"/>
                </a:lnTo>
                <a:lnTo>
                  <a:pt x="429" y="403"/>
                </a:lnTo>
                <a:lnTo>
                  <a:pt x="428" y="401"/>
                </a:lnTo>
                <a:lnTo>
                  <a:pt x="426" y="400"/>
                </a:lnTo>
                <a:lnTo>
                  <a:pt x="425" y="399"/>
                </a:lnTo>
                <a:lnTo>
                  <a:pt x="424" y="398"/>
                </a:lnTo>
                <a:lnTo>
                  <a:pt x="420" y="395"/>
                </a:lnTo>
                <a:lnTo>
                  <a:pt x="415" y="392"/>
                </a:lnTo>
                <a:lnTo>
                  <a:pt x="413" y="391"/>
                </a:lnTo>
                <a:lnTo>
                  <a:pt x="411" y="390"/>
                </a:lnTo>
                <a:lnTo>
                  <a:pt x="409" y="389"/>
                </a:lnTo>
                <a:lnTo>
                  <a:pt x="404" y="387"/>
                </a:lnTo>
                <a:lnTo>
                  <a:pt x="398" y="386"/>
                </a:lnTo>
                <a:lnTo>
                  <a:pt x="397" y="385"/>
                </a:lnTo>
                <a:lnTo>
                  <a:pt x="394" y="385"/>
                </a:lnTo>
                <a:lnTo>
                  <a:pt x="393" y="384"/>
                </a:lnTo>
                <a:lnTo>
                  <a:pt x="392" y="384"/>
                </a:lnTo>
                <a:lnTo>
                  <a:pt x="391" y="384"/>
                </a:lnTo>
                <a:lnTo>
                  <a:pt x="389" y="382"/>
                </a:lnTo>
                <a:lnTo>
                  <a:pt x="387" y="381"/>
                </a:lnTo>
                <a:lnTo>
                  <a:pt x="386" y="379"/>
                </a:lnTo>
                <a:lnTo>
                  <a:pt x="384" y="378"/>
                </a:lnTo>
                <a:lnTo>
                  <a:pt x="382" y="375"/>
                </a:lnTo>
                <a:lnTo>
                  <a:pt x="381" y="373"/>
                </a:lnTo>
                <a:lnTo>
                  <a:pt x="379" y="371"/>
                </a:lnTo>
                <a:lnTo>
                  <a:pt x="374" y="365"/>
                </a:lnTo>
                <a:lnTo>
                  <a:pt x="372" y="364"/>
                </a:lnTo>
                <a:lnTo>
                  <a:pt x="370" y="362"/>
                </a:lnTo>
                <a:lnTo>
                  <a:pt x="368" y="361"/>
                </a:lnTo>
                <a:lnTo>
                  <a:pt x="366" y="359"/>
                </a:lnTo>
                <a:lnTo>
                  <a:pt x="364" y="358"/>
                </a:lnTo>
                <a:lnTo>
                  <a:pt x="362" y="357"/>
                </a:lnTo>
                <a:lnTo>
                  <a:pt x="356" y="355"/>
                </a:lnTo>
                <a:lnTo>
                  <a:pt x="351" y="351"/>
                </a:lnTo>
                <a:lnTo>
                  <a:pt x="349" y="351"/>
                </a:lnTo>
                <a:lnTo>
                  <a:pt x="348" y="351"/>
                </a:lnTo>
                <a:lnTo>
                  <a:pt x="344" y="349"/>
                </a:lnTo>
                <a:lnTo>
                  <a:pt x="339" y="348"/>
                </a:lnTo>
                <a:lnTo>
                  <a:pt x="333" y="346"/>
                </a:lnTo>
                <a:lnTo>
                  <a:pt x="332" y="346"/>
                </a:lnTo>
                <a:lnTo>
                  <a:pt x="328" y="344"/>
                </a:lnTo>
                <a:lnTo>
                  <a:pt x="327" y="344"/>
                </a:lnTo>
                <a:lnTo>
                  <a:pt x="326" y="343"/>
                </a:lnTo>
                <a:lnTo>
                  <a:pt x="325" y="343"/>
                </a:lnTo>
                <a:lnTo>
                  <a:pt x="323" y="343"/>
                </a:lnTo>
                <a:lnTo>
                  <a:pt x="317" y="343"/>
                </a:lnTo>
                <a:lnTo>
                  <a:pt x="315" y="343"/>
                </a:lnTo>
                <a:lnTo>
                  <a:pt x="314" y="342"/>
                </a:lnTo>
                <a:lnTo>
                  <a:pt x="313" y="342"/>
                </a:lnTo>
                <a:lnTo>
                  <a:pt x="312" y="342"/>
                </a:lnTo>
                <a:lnTo>
                  <a:pt x="312" y="342"/>
                </a:lnTo>
                <a:lnTo>
                  <a:pt x="311" y="341"/>
                </a:lnTo>
                <a:lnTo>
                  <a:pt x="310" y="341"/>
                </a:lnTo>
                <a:lnTo>
                  <a:pt x="309" y="340"/>
                </a:lnTo>
                <a:lnTo>
                  <a:pt x="307" y="338"/>
                </a:lnTo>
                <a:lnTo>
                  <a:pt x="304" y="334"/>
                </a:lnTo>
                <a:lnTo>
                  <a:pt x="302" y="333"/>
                </a:lnTo>
                <a:lnTo>
                  <a:pt x="300" y="331"/>
                </a:lnTo>
                <a:lnTo>
                  <a:pt x="299" y="330"/>
                </a:lnTo>
                <a:lnTo>
                  <a:pt x="298" y="329"/>
                </a:lnTo>
                <a:lnTo>
                  <a:pt x="297" y="329"/>
                </a:lnTo>
                <a:lnTo>
                  <a:pt x="296" y="328"/>
                </a:lnTo>
                <a:lnTo>
                  <a:pt x="295" y="327"/>
                </a:lnTo>
                <a:lnTo>
                  <a:pt x="293" y="327"/>
                </a:lnTo>
                <a:lnTo>
                  <a:pt x="291" y="326"/>
                </a:lnTo>
                <a:lnTo>
                  <a:pt x="287" y="325"/>
                </a:lnTo>
                <a:lnTo>
                  <a:pt x="284" y="325"/>
                </a:lnTo>
                <a:lnTo>
                  <a:pt x="282" y="324"/>
                </a:lnTo>
                <a:lnTo>
                  <a:pt x="280" y="323"/>
                </a:lnTo>
                <a:lnTo>
                  <a:pt x="279" y="323"/>
                </a:lnTo>
                <a:lnTo>
                  <a:pt x="278" y="322"/>
                </a:lnTo>
                <a:lnTo>
                  <a:pt x="277" y="321"/>
                </a:lnTo>
                <a:lnTo>
                  <a:pt x="276" y="321"/>
                </a:lnTo>
                <a:lnTo>
                  <a:pt x="275" y="320"/>
                </a:lnTo>
                <a:lnTo>
                  <a:pt x="274" y="319"/>
                </a:lnTo>
                <a:lnTo>
                  <a:pt x="273" y="318"/>
                </a:lnTo>
                <a:lnTo>
                  <a:pt x="271" y="315"/>
                </a:lnTo>
                <a:lnTo>
                  <a:pt x="270" y="314"/>
                </a:lnTo>
                <a:lnTo>
                  <a:pt x="269" y="314"/>
                </a:lnTo>
                <a:lnTo>
                  <a:pt x="268" y="313"/>
                </a:lnTo>
                <a:lnTo>
                  <a:pt x="268" y="313"/>
                </a:lnTo>
                <a:lnTo>
                  <a:pt x="267" y="313"/>
                </a:lnTo>
                <a:lnTo>
                  <a:pt x="266" y="313"/>
                </a:lnTo>
                <a:lnTo>
                  <a:pt x="265" y="314"/>
                </a:lnTo>
                <a:lnTo>
                  <a:pt x="264" y="315"/>
                </a:lnTo>
                <a:lnTo>
                  <a:pt x="263" y="316"/>
                </a:lnTo>
                <a:lnTo>
                  <a:pt x="261" y="318"/>
                </a:lnTo>
                <a:lnTo>
                  <a:pt x="260" y="319"/>
                </a:lnTo>
                <a:lnTo>
                  <a:pt x="259" y="321"/>
                </a:lnTo>
                <a:lnTo>
                  <a:pt x="257" y="323"/>
                </a:lnTo>
                <a:lnTo>
                  <a:pt x="256" y="326"/>
                </a:lnTo>
                <a:lnTo>
                  <a:pt x="254" y="330"/>
                </a:lnTo>
                <a:lnTo>
                  <a:pt x="254" y="331"/>
                </a:lnTo>
                <a:lnTo>
                  <a:pt x="253" y="332"/>
                </a:lnTo>
                <a:lnTo>
                  <a:pt x="252" y="334"/>
                </a:lnTo>
                <a:lnTo>
                  <a:pt x="250" y="336"/>
                </a:lnTo>
                <a:lnTo>
                  <a:pt x="248" y="340"/>
                </a:lnTo>
                <a:lnTo>
                  <a:pt x="247" y="340"/>
                </a:lnTo>
                <a:lnTo>
                  <a:pt x="246" y="341"/>
                </a:lnTo>
                <a:lnTo>
                  <a:pt x="245" y="342"/>
                </a:lnTo>
                <a:lnTo>
                  <a:pt x="245" y="342"/>
                </a:lnTo>
                <a:lnTo>
                  <a:pt x="243" y="343"/>
                </a:lnTo>
                <a:lnTo>
                  <a:pt x="242" y="343"/>
                </a:lnTo>
                <a:lnTo>
                  <a:pt x="241" y="343"/>
                </a:lnTo>
                <a:lnTo>
                  <a:pt x="239" y="343"/>
                </a:lnTo>
                <a:lnTo>
                  <a:pt x="237" y="343"/>
                </a:lnTo>
                <a:lnTo>
                  <a:pt x="235" y="343"/>
                </a:lnTo>
                <a:lnTo>
                  <a:pt x="234" y="343"/>
                </a:lnTo>
                <a:lnTo>
                  <a:pt x="233" y="343"/>
                </a:lnTo>
                <a:lnTo>
                  <a:pt x="232" y="342"/>
                </a:lnTo>
                <a:lnTo>
                  <a:pt x="231" y="342"/>
                </a:lnTo>
                <a:lnTo>
                  <a:pt x="229" y="341"/>
                </a:lnTo>
                <a:lnTo>
                  <a:pt x="224" y="339"/>
                </a:lnTo>
                <a:lnTo>
                  <a:pt x="216" y="334"/>
                </a:lnTo>
                <a:lnTo>
                  <a:pt x="213" y="333"/>
                </a:lnTo>
                <a:lnTo>
                  <a:pt x="212" y="332"/>
                </a:lnTo>
                <a:lnTo>
                  <a:pt x="211" y="331"/>
                </a:lnTo>
                <a:lnTo>
                  <a:pt x="210" y="330"/>
                </a:lnTo>
                <a:lnTo>
                  <a:pt x="209" y="329"/>
                </a:lnTo>
                <a:lnTo>
                  <a:pt x="208" y="327"/>
                </a:lnTo>
                <a:lnTo>
                  <a:pt x="207" y="326"/>
                </a:lnTo>
                <a:lnTo>
                  <a:pt x="207" y="325"/>
                </a:lnTo>
                <a:lnTo>
                  <a:pt x="207" y="323"/>
                </a:lnTo>
                <a:lnTo>
                  <a:pt x="207" y="322"/>
                </a:lnTo>
                <a:lnTo>
                  <a:pt x="207" y="320"/>
                </a:lnTo>
                <a:lnTo>
                  <a:pt x="207" y="318"/>
                </a:lnTo>
                <a:lnTo>
                  <a:pt x="208" y="315"/>
                </a:lnTo>
                <a:lnTo>
                  <a:pt x="208" y="314"/>
                </a:lnTo>
                <a:lnTo>
                  <a:pt x="208" y="314"/>
                </a:lnTo>
                <a:lnTo>
                  <a:pt x="208" y="313"/>
                </a:lnTo>
                <a:lnTo>
                  <a:pt x="208" y="312"/>
                </a:lnTo>
                <a:lnTo>
                  <a:pt x="208" y="311"/>
                </a:lnTo>
                <a:lnTo>
                  <a:pt x="207" y="310"/>
                </a:lnTo>
                <a:lnTo>
                  <a:pt x="207" y="310"/>
                </a:lnTo>
                <a:lnTo>
                  <a:pt x="206" y="310"/>
                </a:lnTo>
                <a:lnTo>
                  <a:pt x="203" y="309"/>
                </a:lnTo>
                <a:lnTo>
                  <a:pt x="202" y="309"/>
                </a:lnTo>
                <a:lnTo>
                  <a:pt x="200" y="308"/>
                </a:lnTo>
                <a:lnTo>
                  <a:pt x="199" y="308"/>
                </a:lnTo>
                <a:lnTo>
                  <a:pt x="197" y="307"/>
                </a:lnTo>
                <a:lnTo>
                  <a:pt x="196" y="306"/>
                </a:lnTo>
                <a:lnTo>
                  <a:pt x="194" y="305"/>
                </a:lnTo>
                <a:lnTo>
                  <a:pt x="191" y="303"/>
                </a:lnTo>
                <a:lnTo>
                  <a:pt x="190" y="302"/>
                </a:lnTo>
                <a:lnTo>
                  <a:pt x="188" y="301"/>
                </a:lnTo>
                <a:lnTo>
                  <a:pt x="186" y="301"/>
                </a:lnTo>
                <a:lnTo>
                  <a:pt x="184" y="300"/>
                </a:lnTo>
                <a:lnTo>
                  <a:pt x="182" y="299"/>
                </a:lnTo>
                <a:lnTo>
                  <a:pt x="180" y="299"/>
                </a:lnTo>
                <a:lnTo>
                  <a:pt x="178" y="298"/>
                </a:lnTo>
                <a:lnTo>
                  <a:pt x="177" y="298"/>
                </a:lnTo>
                <a:lnTo>
                  <a:pt x="176" y="297"/>
                </a:lnTo>
                <a:lnTo>
                  <a:pt x="175" y="297"/>
                </a:lnTo>
                <a:lnTo>
                  <a:pt x="174" y="296"/>
                </a:lnTo>
                <a:lnTo>
                  <a:pt x="174" y="296"/>
                </a:lnTo>
                <a:lnTo>
                  <a:pt x="173" y="295"/>
                </a:lnTo>
                <a:lnTo>
                  <a:pt x="173" y="294"/>
                </a:lnTo>
                <a:lnTo>
                  <a:pt x="172" y="293"/>
                </a:lnTo>
                <a:lnTo>
                  <a:pt x="171" y="289"/>
                </a:lnTo>
                <a:lnTo>
                  <a:pt x="171" y="288"/>
                </a:lnTo>
                <a:lnTo>
                  <a:pt x="171" y="288"/>
                </a:lnTo>
                <a:lnTo>
                  <a:pt x="170" y="287"/>
                </a:lnTo>
                <a:lnTo>
                  <a:pt x="170" y="287"/>
                </a:lnTo>
                <a:lnTo>
                  <a:pt x="170" y="286"/>
                </a:lnTo>
                <a:lnTo>
                  <a:pt x="169" y="286"/>
                </a:lnTo>
                <a:lnTo>
                  <a:pt x="168" y="286"/>
                </a:lnTo>
                <a:lnTo>
                  <a:pt x="167" y="285"/>
                </a:lnTo>
                <a:lnTo>
                  <a:pt x="164" y="284"/>
                </a:lnTo>
                <a:lnTo>
                  <a:pt x="162" y="283"/>
                </a:lnTo>
                <a:lnTo>
                  <a:pt x="158" y="283"/>
                </a:lnTo>
                <a:lnTo>
                  <a:pt x="157" y="282"/>
                </a:lnTo>
                <a:lnTo>
                  <a:pt x="155" y="282"/>
                </a:lnTo>
                <a:lnTo>
                  <a:pt x="154" y="281"/>
                </a:lnTo>
                <a:lnTo>
                  <a:pt x="152" y="280"/>
                </a:lnTo>
                <a:lnTo>
                  <a:pt x="150" y="279"/>
                </a:lnTo>
                <a:lnTo>
                  <a:pt x="149" y="278"/>
                </a:lnTo>
                <a:lnTo>
                  <a:pt x="148" y="277"/>
                </a:lnTo>
                <a:lnTo>
                  <a:pt x="147" y="276"/>
                </a:lnTo>
                <a:lnTo>
                  <a:pt x="143" y="272"/>
                </a:lnTo>
                <a:lnTo>
                  <a:pt x="143" y="272"/>
                </a:lnTo>
                <a:lnTo>
                  <a:pt x="142" y="272"/>
                </a:lnTo>
                <a:lnTo>
                  <a:pt x="141" y="271"/>
                </a:lnTo>
                <a:lnTo>
                  <a:pt x="139" y="270"/>
                </a:lnTo>
                <a:lnTo>
                  <a:pt x="135" y="268"/>
                </a:lnTo>
                <a:lnTo>
                  <a:pt x="134" y="268"/>
                </a:lnTo>
                <a:lnTo>
                  <a:pt x="132" y="267"/>
                </a:lnTo>
                <a:lnTo>
                  <a:pt x="131" y="266"/>
                </a:lnTo>
                <a:lnTo>
                  <a:pt x="130" y="266"/>
                </a:lnTo>
                <a:lnTo>
                  <a:pt x="129" y="265"/>
                </a:lnTo>
                <a:lnTo>
                  <a:pt x="126" y="264"/>
                </a:lnTo>
                <a:lnTo>
                  <a:pt x="125" y="264"/>
                </a:lnTo>
                <a:lnTo>
                  <a:pt x="124" y="264"/>
                </a:lnTo>
                <a:lnTo>
                  <a:pt x="123" y="264"/>
                </a:lnTo>
                <a:lnTo>
                  <a:pt x="122" y="264"/>
                </a:lnTo>
                <a:lnTo>
                  <a:pt x="120" y="265"/>
                </a:lnTo>
                <a:lnTo>
                  <a:pt x="119" y="265"/>
                </a:lnTo>
                <a:lnTo>
                  <a:pt x="118" y="265"/>
                </a:lnTo>
                <a:lnTo>
                  <a:pt x="117" y="265"/>
                </a:lnTo>
                <a:lnTo>
                  <a:pt x="115" y="265"/>
                </a:lnTo>
                <a:lnTo>
                  <a:pt x="112" y="264"/>
                </a:lnTo>
                <a:lnTo>
                  <a:pt x="111" y="264"/>
                </a:lnTo>
                <a:lnTo>
                  <a:pt x="110" y="264"/>
                </a:lnTo>
                <a:lnTo>
                  <a:pt x="109" y="264"/>
                </a:lnTo>
                <a:lnTo>
                  <a:pt x="104" y="265"/>
                </a:lnTo>
                <a:lnTo>
                  <a:pt x="102" y="265"/>
                </a:lnTo>
                <a:lnTo>
                  <a:pt x="101" y="265"/>
                </a:lnTo>
                <a:lnTo>
                  <a:pt x="99" y="264"/>
                </a:lnTo>
                <a:lnTo>
                  <a:pt x="97" y="264"/>
                </a:lnTo>
                <a:lnTo>
                  <a:pt x="96" y="264"/>
                </a:lnTo>
                <a:lnTo>
                  <a:pt x="95" y="263"/>
                </a:lnTo>
                <a:lnTo>
                  <a:pt x="94" y="263"/>
                </a:lnTo>
                <a:lnTo>
                  <a:pt x="93" y="263"/>
                </a:lnTo>
                <a:lnTo>
                  <a:pt x="92" y="261"/>
                </a:lnTo>
                <a:lnTo>
                  <a:pt x="89" y="259"/>
                </a:lnTo>
                <a:lnTo>
                  <a:pt x="88" y="258"/>
                </a:lnTo>
                <a:lnTo>
                  <a:pt x="85" y="255"/>
                </a:lnTo>
                <a:lnTo>
                  <a:pt x="84" y="254"/>
                </a:lnTo>
                <a:lnTo>
                  <a:pt x="74" y="247"/>
                </a:lnTo>
                <a:lnTo>
                  <a:pt x="69" y="244"/>
                </a:lnTo>
                <a:lnTo>
                  <a:pt x="67" y="242"/>
                </a:lnTo>
                <a:lnTo>
                  <a:pt x="59" y="236"/>
                </a:lnTo>
                <a:lnTo>
                  <a:pt x="53" y="232"/>
                </a:lnTo>
                <a:lnTo>
                  <a:pt x="53" y="232"/>
                </a:lnTo>
                <a:lnTo>
                  <a:pt x="53" y="231"/>
                </a:lnTo>
                <a:lnTo>
                  <a:pt x="53" y="228"/>
                </a:lnTo>
                <a:lnTo>
                  <a:pt x="54" y="223"/>
                </a:lnTo>
                <a:lnTo>
                  <a:pt x="55" y="218"/>
                </a:lnTo>
                <a:lnTo>
                  <a:pt x="55" y="213"/>
                </a:lnTo>
                <a:lnTo>
                  <a:pt x="55" y="212"/>
                </a:lnTo>
                <a:lnTo>
                  <a:pt x="56" y="211"/>
                </a:lnTo>
                <a:lnTo>
                  <a:pt x="56" y="210"/>
                </a:lnTo>
                <a:lnTo>
                  <a:pt x="56" y="209"/>
                </a:lnTo>
                <a:lnTo>
                  <a:pt x="57" y="208"/>
                </a:lnTo>
                <a:lnTo>
                  <a:pt x="59" y="205"/>
                </a:lnTo>
                <a:lnTo>
                  <a:pt x="60" y="204"/>
                </a:lnTo>
                <a:lnTo>
                  <a:pt x="61" y="203"/>
                </a:lnTo>
                <a:lnTo>
                  <a:pt x="63" y="198"/>
                </a:lnTo>
                <a:lnTo>
                  <a:pt x="64" y="195"/>
                </a:lnTo>
                <a:lnTo>
                  <a:pt x="65" y="193"/>
                </a:lnTo>
                <a:lnTo>
                  <a:pt x="65" y="191"/>
                </a:lnTo>
                <a:lnTo>
                  <a:pt x="66" y="190"/>
                </a:lnTo>
                <a:lnTo>
                  <a:pt x="66" y="189"/>
                </a:lnTo>
                <a:lnTo>
                  <a:pt x="66" y="187"/>
                </a:lnTo>
                <a:lnTo>
                  <a:pt x="65" y="186"/>
                </a:lnTo>
                <a:lnTo>
                  <a:pt x="65" y="182"/>
                </a:lnTo>
                <a:lnTo>
                  <a:pt x="64" y="181"/>
                </a:lnTo>
                <a:lnTo>
                  <a:pt x="64" y="180"/>
                </a:lnTo>
                <a:lnTo>
                  <a:pt x="64" y="179"/>
                </a:lnTo>
                <a:lnTo>
                  <a:pt x="64" y="178"/>
                </a:lnTo>
                <a:lnTo>
                  <a:pt x="65" y="177"/>
                </a:lnTo>
                <a:lnTo>
                  <a:pt x="65" y="174"/>
                </a:lnTo>
                <a:lnTo>
                  <a:pt x="65" y="172"/>
                </a:lnTo>
                <a:lnTo>
                  <a:pt x="65" y="171"/>
                </a:lnTo>
                <a:lnTo>
                  <a:pt x="65" y="170"/>
                </a:lnTo>
                <a:lnTo>
                  <a:pt x="65" y="169"/>
                </a:lnTo>
                <a:lnTo>
                  <a:pt x="65" y="168"/>
                </a:lnTo>
                <a:lnTo>
                  <a:pt x="64" y="167"/>
                </a:lnTo>
                <a:lnTo>
                  <a:pt x="63" y="166"/>
                </a:lnTo>
                <a:lnTo>
                  <a:pt x="62" y="165"/>
                </a:lnTo>
                <a:lnTo>
                  <a:pt x="61" y="164"/>
                </a:lnTo>
                <a:lnTo>
                  <a:pt x="59" y="163"/>
                </a:lnTo>
                <a:lnTo>
                  <a:pt x="58" y="162"/>
                </a:lnTo>
                <a:lnTo>
                  <a:pt x="54" y="160"/>
                </a:lnTo>
                <a:lnTo>
                  <a:pt x="53" y="160"/>
                </a:lnTo>
                <a:lnTo>
                  <a:pt x="50" y="158"/>
                </a:lnTo>
                <a:lnTo>
                  <a:pt x="48" y="156"/>
                </a:lnTo>
                <a:lnTo>
                  <a:pt x="46" y="155"/>
                </a:lnTo>
                <a:lnTo>
                  <a:pt x="45" y="154"/>
                </a:lnTo>
                <a:lnTo>
                  <a:pt x="43" y="152"/>
                </a:lnTo>
                <a:lnTo>
                  <a:pt x="43" y="151"/>
                </a:lnTo>
                <a:lnTo>
                  <a:pt x="42" y="151"/>
                </a:lnTo>
                <a:lnTo>
                  <a:pt x="42" y="150"/>
                </a:lnTo>
                <a:lnTo>
                  <a:pt x="41" y="149"/>
                </a:lnTo>
                <a:lnTo>
                  <a:pt x="41" y="148"/>
                </a:lnTo>
                <a:lnTo>
                  <a:pt x="41" y="147"/>
                </a:lnTo>
                <a:lnTo>
                  <a:pt x="41" y="144"/>
                </a:lnTo>
                <a:lnTo>
                  <a:pt x="40" y="142"/>
                </a:lnTo>
                <a:lnTo>
                  <a:pt x="40" y="142"/>
                </a:lnTo>
                <a:lnTo>
                  <a:pt x="40" y="141"/>
                </a:lnTo>
                <a:lnTo>
                  <a:pt x="40" y="140"/>
                </a:lnTo>
                <a:lnTo>
                  <a:pt x="39" y="140"/>
                </a:lnTo>
                <a:lnTo>
                  <a:pt x="39" y="140"/>
                </a:lnTo>
                <a:lnTo>
                  <a:pt x="37" y="139"/>
                </a:lnTo>
                <a:lnTo>
                  <a:pt x="37" y="139"/>
                </a:lnTo>
                <a:lnTo>
                  <a:pt x="36" y="138"/>
                </a:lnTo>
                <a:lnTo>
                  <a:pt x="35" y="137"/>
                </a:lnTo>
                <a:lnTo>
                  <a:pt x="34" y="137"/>
                </a:lnTo>
                <a:lnTo>
                  <a:pt x="34" y="136"/>
                </a:lnTo>
                <a:lnTo>
                  <a:pt x="33" y="136"/>
                </a:lnTo>
                <a:lnTo>
                  <a:pt x="32" y="136"/>
                </a:lnTo>
                <a:lnTo>
                  <a:pt x="30" y="136"/>
                </a:lnTo>
                <a:lnTo>
                  <a:pt x="29" y="135"/>
                </a:lnTo>
                <a:lnTo>
                  <a:pt x="26" y="135"/>
                </a:lnTo>
                <a:lnTo>
                  <a:pt x="24" y="134"/>
                </a:lnTo>
                <a:lnTo>
                  <a:pt x="23" y="134"/>
                </a:lnTo>
                <a:lnTo>
                  <a:pt x="23" y="133"/>
                </a:lnTo>
                <a:lnTo>
                  <a:pt x="22" y="133"/>
                </a:lnTo>
                <a:lnTo>
                  <a:pt x="21" y="131"/>
                </a:lnTo>
                <a:lnTo>
                  <a:pt x="20" y="131"/>
                </a:lnTo>
                <a:lnTo>
                  <a:pt x="19" y="130"/>
                </a:lnTo>
                <a:lnTo>
                  <a:pt x="17" y="129"/>
                </a:lnTo>
                <a:lnTo>
                  <a:pt x="16" y="129"/>
                </a:lnTo>
                <a:lnTo>
                  <a:pt x="15" y="128"/>
                </a:lnTo>
                <a:lnTo>
                  <a:pt x="12" y="127"/>
                </a:lnTo>
                <a:lnTo>
                  <a:pt x="10" y="127"/>
                </a:lnTo>
                <a:lnTo>
                  <a:pt x="8" y="126"/>
                </a:lnTo>
                <a:lnTo>
                  <a:pt x="7" y="125"/>
                </a:lnTo>
                <a:lnTo>
                  <a:pt x="5" y="124"/>
                </a:lnTo>
                <a:lnTo>
                  <a:pt x="4" y="124"/>
                </a:lnTo>
                <a:lnTo>
                  <a:pt x="3" y="123"/>
                </a:lnTo>
                <a:lnTo>
                  <a:pt x="2" y="122"/>
                </a:lnTo>
                <a:lnTo>
                  <a:pt x="1" y="121"/>
                </a:lnTo>
                <a:lnTo>
                  <a:pt x="1" y="119"/>
                </a:lnTo>
                <a:lnTo>
                  <a:pt x="0" y="118"/>
                </a:lnTo>
                <a:lnTo>
                  <a:pt x="0" y="117"/>
                </a:lnTo>
                <a:lnTo>
                  <a:pt x="0" y="116"/>
                </a:lnTo>
                <a:lnTo>
                  <a:pt x="0" y="116"/>
                </a:lnTo>
                <a:lnTo>
                  <a:pt x="0" y="115"/>
                </a:lnTo>
                <a:lnTo>
                  <a:pt x="0" y="115"/>
                </a:lnTo>
                <a:lnTo>
                  <a:pt x="1" y="114"/>
                </a:lnTo>
                <a:lnTo>
                  <a:pt x="1" y="113"/>
                </a:lnTo>
                <a:lnTo>
                  <a:pt x="2" y="113"/>
                </a:lnTo>
                <a:lnTo>
                  <a:pt x="3" y="112"/>
                </a:lnTo>
                <a:lnTo>
                  <a:pt x="4" y="112"/>
                </a:lnTo>
                <a:lnTo>
                  <a:pt x="5" y="111"/>
                </a:lnTo>
                <a:lnTo>
                  <a:pt x="7" y="110"/>
                </a:lnTo>
                <a:lnTo>
                  <a:pt x="7" y="110"/>
                </a:lnTo>
                <a:lnTo>
                  <a:pt x="8" y="109"/>
                </a:lnTo>
                <a:lnTo>
                  <a:pt x="8" y="109"/>
                </a:lnTo>
                <a:lnTo>
                  <a:pt x="8" y="109"/>
                </a:lnTo>
                <a:lnTo>
                  <a:pt x="8" y="108"/>
                </a:lnTo>
                <a:lnTo>
                  <a:pt x="7" y="108"/>
                </a:lnTo>
                <a:lnTo>
                  <a:pt x="6" y="106"/>
                </a:lnTo>
                <a:lnTo>
                  <a:pt x="6" y="106"/>
                </a:lnTo>
                <a:lnTo>
                  <a:pt x="6" y="105"/>
                </a:lnTo>
                <a:lnTo>
                  <a:pt x="6" y="105"/>
                </a:lnTo>
                <a:lnTo>
                  <a:pt x="6" y="105"/>
                </a:lnTo>
                <a:lnTo>
                  <a:pt x="6" y="104"/>
                </a:lnTo>
                <a:lnTo>
                  <a:pt x="6" y="104"/>
                </a:lnTo>
                <a:lnTo>
                  <a:pt x="6" y="103"/>
                </a:lnTo>
                <a:lnTo>
                  <a:pt x="7" y="102"/>
                </a:lnTo>
                <a:lnTo>
                  <a:pt x="10" y="100"/>
                </a:lnTo>
                <a:lnTo>
                  <a:pt x="11" y="99"/>
                </a:lnTo>
                <a:lnTo>
                  <a:pt x="12" y="98"/>
                </a:lnTo>
                <a:lnTo>
                  <a:pt x="13" y="98"/>
                </a:lnTo>
                <a:lnTo>
                  <a:pt x="13" y="97"/>
                </a:lnTo>
                <a:lnTo>
                  <a:pt x="14" y="96"/>
                </a:lnTo>
                <a:lnTo>
                  <a:pt x="14" y="95"/>
                </a:lnTo>
                <a:lnTo>
                  <a:pt x="14" y="94"/>
                </a:lnTo>
                <a:lnTo>
                  <a:pt x="15" y="93"/>
                </a:lnTo>
                <a:lnTo>
                  <a:pt x="15" y="89"/>
                </a:lnTo>
                <a:lnTo>
                  <a:pt x="15" y="87"/>
                </a:lnTo>
                <a:lnTo>
                  <a:pt x="16" y="86"/>
                </a:lnTo>
                <a:lnTo>
                  <a:pt x="16" y="86"/>
                </a:lnTo>
                <a:lnTo>
                  <a:pt x="17" y="84"/>
                </a:lnTo>
                <a:lnTo>
                  <a:pt x="18" y="83"/>
                </a:lnTo>
                <a:lnTo>
                  <a:pt x="18" y="83"/>
                </a:lnTo>
                <a:lnTo>
                  <a:pt x="17" y="82"/>
                </a:lnTo>
                <a:lnTo>
                  <a:pt x="17" y="82"/>
                </a:lnTo>
                <a:lnTo>
                  <a:pt x="17" y="81"/>
                </a:lnTo>
                <a:lnTo>
                  <a:pt x="15" y="80"/>
                </a:lnTo>
                <a:lnTo>
                  <a:pt x="15" y="79"/>
                </a:lnTo>
                <a:lnTo>
                  <a:pt x="14" y="78"/>
                </a:lnTo>
                <a:lnTo>
                  <a:pt x="14" y="78"/>
                </a:lnTo>
                <a:lnTo>
                  <a:pt x="14" y="77"/>
                </a:lnTo>
                <a:lnTo>
                  <a:pt x="14" y="77"/>
                </a:lnTo>
                <a:lnTo>
                  <a:pt x="14" y="76"/>
                </a:lnTo>
                <a:lnTo>
                  <a:pt x="15" y="76"/>
                </a:lnTo>
                <a:lnTo>
                  <a:pt x="15" y="75"/>
                </a:lnTo>
                <a:lnTo>
                  <a:pt x="16" y="75"/>
                </a:lnTo>
                <a:lnTo>
                  <a:pt x="16" y="74"/>
                </a:lnTo>
                <a:lnTo>
                  <a:pt x="17" y="74"/>
                </a:lnTo>
                <a:lnTo>
                  <a:pt x="19" y="73"/>
                </a:lnTo>
                <a:lnTo>
                  <a:pt x="21" y="73"/>
                </a:lnTo>
                <a:lnTo>
                  <a:pt x="22" y="72"/>
                </a:lnTo>
                <a:lnTo>
                  <a:pt x="23" y="72"/>
                </a:lnTo>
                <a:lnTo>
                  <a:pt x="24" y="71"/>
                </a:lnTo>
                <a:lnTo>
                  <a:pt x="25" y="71"/>
                </a:lnTo>
                <a:lnTo>
                  <a:pt x="25" y="70"/>
                </a:lnTo>
                <a:lnTo>
                  <a:pt x="26" y="70"/>
                </a:lnTo>
                <a:lnTo>
                  <a:pt x="26" y="69"/>
                </a:lnTo>
                <a:lnTo>
                  <a:pt x="27" y="70"/>
                </a:lnTo>
                <a:lnTo>
                  <a:pt x="27" y="71"/>
                </a:lnTo>
                <a:lnTo>
                  <a:pt x="28" y="71"/>
                </a:lnTo>
                <a:lnTo>
                  <a:pt x="29" y="72"/>
                </a:lnTo>
                <a:lnTo>
                  <a:pt x="30" y="73"/>
                </a:lnTo>
                <a:lnTo>
                  <a:pt x="31" y="73"/>
                </a:lnTo>
                <a:lnTo>
                  <a:pt x="32" y="73"/>
                </a:lnTo>
                <a:lnTo>
                  <a:pt x="33" y="74"/>
                </a:lnTo>
                <a:lnTo>
                  <a:pt x="35" y="74"/>
                </a:lnTo>
                <a:lnTo>
                  <a:pt x="36" y="74"/>
                </a:lnTo>
                <a:lnTo>
                  <a:pt x="37" y="74"/>
                </a:lnTo>
                <a:lnTo>
                  <a:pt x="38" y="73"/>
                </a:lnTo>
                <a:lnTo>
                  <a:pt x="40" y="73"/>
                </a:lnTo>
                <a:lnTo>
                  <a:pt x="41" y="73"/>
                </a:lnTo>
                <a:lnTo>
                  <a:pt x="43" y="72"/>
                </a:lnTo>
                <a:lnTo>
                  <a:pt x="44" y="72"/>
                </a:lnTo>
                <a:lnTo>
                  <a:pt x="45" y="71"/>
                </a:lnTo>
                <a:lnTo>
                  <a:pt x="47" y="70"/>
                </a:lnTo>
                <a:lnTo>
                  <a:pt x="49" y="69"/>
                </a:lnTo>
                <a:lnTo>
                  <a:pt x="51" y="67"/>
                </a:lnTo>
                <a:lnTo>
                  <a:pt x="52" y="67"/>
                </a:lnTo>
                <a:lnTo>
                  <a:pt x="54" y="66"/>
                </a:lnTo>
                <a:lnTo>
                  <a:pt x="56" y="65"/>
                </a:lnTo>
                <a:lnTo>
                  <a:pt x="57" y="64"/>
                </a:lnTo>
                <a:lnTo>
                  <a:pt x="59" y="62"/>
                </a:lnTo>
              </a:path>
            </a:pathLst>
          </a:custGeom>
          <a:noFill/>
          <a:ln w="26988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627" name="Freeform 280">
            <a:extLst>
              <a:ext uri="{FF2B5EF4-FFF2-40B4-BE49-F238E27FC236}">
                <a16:creationId xmlns:a16="http://schemas.microsoft.com/office/drawing/2014/main" id="{7A99858E-CC68-403C-9FEE-F2B695767D6A}"/>
              </a:ext>
            </a:extLst>
          </p:cNvPr>
          <p:cNvSpPr>
            <a:spLocks/>
          </p:cNvSpPr>
          <p:nvPr/>
        </p:nvSpPr>
        <p:spPr bwMode="auto">
          <a:xfrm>
            <a:off x="8841938" y="2088532"/>
            <a:ext cx="114133" cy="36686"/>
          </a:xfrm>
          <a:custGeom>
            <a:avLst/>
            <a:gdLst>
              <a:gd name="T0" fmla="*/ 1 w 112"/>
              <a:gd name="T1" fmla="*/ 35 h 36"/>
              <a:gd name="T2" fmla="*/ 2 w 112"/>
              <a:gd name="T3" fmla="*/ 34 h 36"/>
              <a:gd name="T4" fmla="*/ 4 w 112"/>
              <a:gd name="T5" fmla="*/ 30 h 36"/>
              <a:gd name="T6" fmla="*/ 6 w 112"/>
              <a:gd name="T7" fmla="*/ 28 h 36"/>
              <a:gd name="T8" fmla="*/ 7 w 112"/>
              <a:gd name="T9" fmla="*/ 27 h 36"/>
              <a:gd name="T10" fmla="*/ 9 w 112"/>
              <a:gd name="T11" fmla="*/ 25 h 36"/>
              <a:gd name="T12" fmla="*/ 12 w 112"/>
              <a:gd name="T13" fmla="*/ 24 h 36"/>
              <a:gd name="T14" fmla="*/ 16 w 112"/>
              <a:gd name="T15" fmla="*/ 23 h 36"/>
              <a:gd name="T16" fmla="*/ 22 w 112"/>
              <a:gd name="T17" fmla="*/ 20 h 36"/>
              <a:gd name="T18" fmla="*/ 23 w 112"/>
              <a:gd name="T19" fmla="*/ 20 h 36"/>
              <a:gd name="T20" fmla="*/ 25 w 112"/>
              <a:gd name="T21" fmla="*/ 20 h 36"/>
              <a:gd name="T22" fmla="*/ 26 w 112"/>
              <a:gd name="T23" fmla="*/ 20 h 36"/>
              <a:gd name="T24" fmla="*/ 27 w 112"/>
              <a:gd name="T25" fmla="*/ 21 h 36"/>
              <a:gd name="T26" fmla="*/ 31 w 112"/>
              <a:gd name="T27" fmla="*/ 24 h 36"/>
              <a:gd name="T28" fmla="*/ 33 w 112"/>
              <a:gd name="T29" fmla="*/ 25 h 36"/>
              <a:gd name="T30" fmla="*/ 35 w 112"/>
              <a:gd name="T31" fmla="*/ 25 h 36"/>
              <a:gd name="T32" fmla="*/ 39 w 112"/>
              <a:gd name="T33" fmla="*/ 25 h 36"/>
              <a:gd name="T34" fmla="*/ 44 w 112"/>
              <a:gd name="T35" fmla="*/ 25 h 36"/>
              <a:gd name="T36" fmla="*/ 48 w 112"/>
              <a:gd name="T37" fmla="*/ 25 h 36"/>
              <a:gd name="T38" fmla="*/ 52 w 112"/>
              <a:gd name="T39" fmla="*/ 26 h 36"/>
              <a:gd name="T40" fmla="*/ 56 w 112"/>
              <a:gd name="T41" fmla="*/ 26 h 36"/>
              <a:gd name="T42" fmla="*/ 58 w 112"/>
              <a:gd name="T43" fmla="*/ 26 h 36"/>
              <a:gd name="T44" fmla="*/ 61 w 112"/>
              <a:gd name="T45" fmla="*/ 27 h 36"/>
              <a:gd name="T46" fmla="*/ 67 w 112"/>
              <a:gd name="T47" fmla="*/ 29 h 36"/>
              <a:gd name="T48" fmla="*/ 69 w 112"/>
              <a:gd name="T49" fmla="*/ 29 h 36"/>
              <a:gd name="T50" fmla="*/ 72 w 112"/>
              <a:gd name="T51" fmla="*/ 29 h 36"/>
              <a:gd name="T52" fmla="*/ 75 w 112"/>
              <a:gd name="T53" fmla="*/ 29 h 36"/>
              <a:gd name="T54" fmla="*/ 80 w 112"/>
              <a:gd name="T55" fmla="*/ 26 h 36"/>
              <a:gd name="T56" fmla="*/ 86 w 112"/>
              <a:gd name="T57" fmla="*/ 24 h 36"/>
              <a:gd name="T58" fmla="*/ 89 w 112"/>
              <a:gd name="T59" fmla="*/ 23 h 36"/>
              <a:gd name="T60" fmla="*/ 91 w 112"/>
              <a:gd name="T61" fmla="*/ 21 h 36"/>
              <a:gd name="T62" fmla="*/ 93 w 112"/>
              <a:gd name="T63" fmla="*/ 20 h 36"/>
              <a:gd name="T64" fmla="*/ 94 w 112"/>
              <a:gd name="T65" fmla="*/ 18 h 36"/>
              <a:gd name="T66" fmla="*/ 96 w 112"/>
              <a:gd name="T67" fmla="*/ 13 h 36"/>
              <a:gd name="T68" fmla="*/ 98 w 112"/>
              <a:gd name="T69" fmla="*/ 10 h 36"/>
              <a:gd name="T70" fmla="*/ 99 w 112"/>
              <a:gd name="T71" fmla="*/ 9 h 36"/>
              <a:gd name="T72" fmla="*/ 101 w 112"/>
              <a:gd name="T73" fmla="*/ 6 h 36"/>
              <a:gd name="T74" fmla="*/ 104 w 112"/>
              <a:gd name="T75" fmla="*/ 4 h 36"/>
              <a:gd name="T76" fmla="*/ 108 w 112"/>
              <a:gd name="T77" fmla="*/ 2 h 36"/>
              <a:gd name="T78" fmla="*/ 111 w 112"/>
              <a:gd name="T79" fmla="*/ 0 h 36"/>
              <a:gd name="T80" fmla="*/ 112 w 112"/>
              <a:gd name="T81" fmla="*/ 0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112" h="36">
                <a:moveTo>
                  <a:pt x="0" y="36"/>
                </a:moveTo>
                <a:lnTo>
                  <a:pt x="1" y="35"/>
                </a:lnTo>
                <a:lnTo>
                  <a:pt x="2" y="35"/>
                </a:lnTo>
                <a:lnTo>
                  <a:pt x="2" y="34"/>
                </a:lnTo>
                <a:lnTo>
                  <a:pt x="4" y="31"/>
                </a:lnTo>
                <a:lnTo>
                  <a:pt x="4" y="30"/>
                </a:lnTo>
                <a:lnTo>
                  <a:pt x="5" y="29"/>
                </a:lnTo>
                <a:lnTo>
                  <a:pt x="6" y="28"/>
                </a:lnTo>
                <a:lnTo>
                  <a:pt x="6" y="27"/>
                </a:lnTo>
                <a:lnTo>
                  <a:pt x="7" y="27"/>
                </a:lnTo>
                <a:lnTo>
                  <a:pt x="8" y="26"/>
                </a:lnTo>
                <a:lnTo>
                  <a:pt x="9" y="25"/>
                </a:lnTo>
                <a:lnTo>
                  <a:pt x="11" y="25"/>
                </a:lnTo>
                <a:lnTo>
                  <a:pt x="12" y="24"/>
                </a:lnTo>
                <a:lnTo>
                  <a:pt x="15" y="24"/>
                </a:lnTo>
                <a:lnTo>
                  <a:pt x="16" y="23"/>
                </a:lnTo>
                <a:lnTo>
                  <a:pt x="17" y="23"/>
                </a:lnTo>
                <a:lnTo>
                  <a:pt x="22" y="20"/>
                </a:lnTo>
                <a:lnTo>
                  <a:pt x="23" y="20"/>
                </a:lnTo>
                <a:lnTo>
                  <a:pt x="23" y="20"/>
                </a:lnTo>
                <a:lnTo>
                  <a:pt x="24" y="20"/>
                </a:lnTo>
                <a:lnTo>
                  <a:pt x="25" y="20"/>
                </a:lnTo>
                <a:lnTo>
                  <a:pt x="25" y="20"/>
                </a:lnTo>
                <a:lnTo>
                  <a:pt x="26" y="20"/>
                </a:lnTo>
                <a:lnTo>
                  <a:pt x="26" y="21"/>
                </a:lnTo>
                <a:lnTo>
                  <a:pt x="27" y="21"/>
                </a:lnTo>
                <a:lnTo>
                  <a:pt x="29" y="23"/>
                </a:lnTo>
                <a:lnTo>
                  <a:pt x="31" y="24"/>
                </a:lnTo>
                <a:lnTo>
                  <a:pt x="32" y="25"/>
                </a:lnTo>
                <a:lnTo>
                  <a:pt x="33" y="25"/>
                </a:lnTo>
                <a:lnTo>
                  <a:pt x="34" y="25"/>
                </a:lnTo>
                <a:lnTo>
                  <a:pt x="35" y="25"/>
                </a:lnTo>
                <a:lnTo>
                  <a:pt x="37" y="25"/>
                </a:lnTo>
                <a:lnTo>
                  <a:pt x="39" y="25"/>
                </a:lnTo>
                <a:lnTo>
                  <a:pt x="40" y="25"/>
                </a:lnTo>
                <a:lnTo>
                  <a:pt x="44" y="25"/>
                </a:lnTo>
                <a:lnTo>
                  <a:pt x="46" y="25"/>
                </a:lnTo>
                <a:lnTo>
                  <a:pt x="48" y="25"/>
                </a:lnTo>
                <a:lnTo>
                  <a:pt x="50" y="26"/>
                </a:lnTo>
                <a:lnTo>
                  <a:pt x="52" y="26"/>
                </a:lnTo>
                <a:lnTo>
                  <a:pt x="54" y="26"/>
                </a:lnTo>
                <a:lnTo>
                  <a:pt x="56" y="26"/>
                </a:lnTo>
                <a:lnTo>
                  <a:pt x="57" y="26"/>
                </a:lnTo>
                <a:lnTo>
                  <a:pt x="58" y="26"/>
                </a:lnTo>
                <a:lnTo>
                  <a:pt x="59" y="26"/>
                </a:lnTo>
                <a:lnTo>
                  <a:pt x="61" y="27"/>
                </a:lnTo>
                <a:lnTo>
                  <a:pt x="65" y="29"/>
                </a:lnTo>
                <a:lnTo>
                  <a:pt x="67" y="29"/>
                </a:lnTo>
                <a:lnTo>
                  <a:pt x="68" y="29"/>
                </a:lnTo>
                <a:lnTo>
                  <a:pt x="69" y="29"/>
                </a:lnTo>
                <a:lnTo>
                  <a:pt x="71" y="29"/>
                </a:lnTo>
                <a:lnTo>
                  <a:pt x="72" y="29"/>
                </a:lnTo>
                <a:lnTo>
                  <a:pt x="73" y="29"/>
                </a:lnTo>
                <a:lnTo>
                  <a:pt x="75" y="29"/>
                </a:lnTo>
                <a:lnTo>
                  <a:pt x="78" y="27"/>
                </a:lnTo>
                <a:lnTo>
                  <a:pt x="80" y="26"/>
                </a:lnTo>
                <a:lnTo>
                  <a:pt x="82" y="25"/>
                </a:lnTo>
                <a:lnTo>
                  <a:pt x="86" y="24"/>
                </a:lnTo>
                <a:lnTo>
                  <a:pt x="87" y="24"/>
                </a:lnTo>
                <a:lnTo>
                  <a:pt x="89" y="23"/>
                </a:lnTo>
                <a:lnTo>
                  <a:pt x="90" y="22"/>
                </a:lnTo>
                <a:lnTo>
                  <a:pt x="91" y="21"/>
                </a:lnTo>
                <a:lnTo>
                  <a:pt x="92" y="20"/>
                </a:lnTo>
                <a:lnTo>
                  <a:pt x="93" y="20"/>
                </a:lnTo>
                <a:lnTo>
                  <a:pt x="93" y="19"/>
                </a:lnTo>
                <a:lnTo>
                  <a:pt x="94" y="18"/>
                </a:lnTo>
                <a:lnTo>
                  <a:pt x="95" y="17"/>
                </a:lnTo>
                <a:lnTo>
                  <a:pt x="96" y="13"/>
                </a:lnTo>
                <a:lnTo>
                  <a:pt x="97" y="11"/>
                </a:lnTo>
                <a:lnTo>
                  <a:pt x="98" y="10"/>
                </a:lnTo>
                <a:lnTo>
                  <a:pt x="98" y="10"/>
                </a:lnTo>
                <a:lnTo>
                  <a:pt x="99" y="9"/>
                </a:lnTo>
                <a:lnTo>
                  <a:pt x="100" y="8"/>
                </a:lnTo>
                <a:lnTo>
                  <a:pt x="101" y="6"/>
                </a:lnTo>
                <a:lnTo>
                  <a:pt x="102" y="5"/>
                </a:lnTo>
                <a:lnTo>
                  <a:pt x="104" y="4"/>
                </a:lnTo>
                <a:lnTo>
                  <a:pt x="106" y="3"/>
                </a:lnTo>
                <a:lnTo>
                  <a:pt x="108" y="2"/>
                </a:lnTo>
                <a:lnTo>
                  <a:pt x="111" y="0"/>
                </a:lnTo>
                <a:lnTo>
                  <a:pt x="111" y="0"/>
                </a:lnTo>
                <a:lnTo>
                  <a:pt x="112" y="0"/>
                </a:lnTo>
                <a:lnTo>
                  <a:pt x="112" y="0"/>
                </a:lnTo>
              </a:path>
            </a:pathLst>
          </a:custGeom>
          <a:noFill/>
          <a:ln w="26988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628" name="Freeform 281">
            <a:extLst>
              <a:ext uri="{FF2B5EF4-FFF2-40B4-BE49-F238E27FC236}">
                <a16:creationId xmlns:a16="http://schemas.microsoft.com/office/drawing/2014/main" id="{900A9D5C-78B8-4687-A653-DC950A25B1FC}"/>
              </a:ext>
            </a:extLst>
          </p:cNvPr>
          <p:cNvSpPr>
            <a:spLocks/>
          </p:cNvSpPr>
          <p:nvPr/>
        </p:nvSpPr>
        <p:spPr bwMode="auto">
          <a:xfrm>
            <a:off x="8574948" y="2298455"/>
            <a:ext cx="659323" cy="612447"/>
          </a:xfrm>
          <a:custGeom>
            <a:avLst/>
            <a:gdLst>
              <a:gd name="T0" fmla="*/ 318 w 647"/>
              <a:gd name="T1" fmla="*/ 33 h 601"/>
              <a:gd name="T2" fmla="*/ 352 w 647"/>
              <a:gd name="T3" fmla="*/ 46 h 601"/>
              <a:gd name="T4" fmla="*/ 378 w 647"/>
              <a:gd name="T5" fmla="*/ 65 h 601"/>
              <a:gd name="T6" fmla="*/ 411 w 647"/>
              <a:gd name="T7" fmla="*/ 81 h 601"/>
              <a:gd name="T8" fmla="*/ 438 w 647"/>
              <a:gd name="T9" fmla="*/ 111 h 601"/>
              <a:gd name="T10" fmla="*/ 468 w 647"/>
              <a:gd name="T11" fmla="*/ 82 h 601"/>
              <a:gd name="T12" fmla="*/ 500 w 647"/>
              <a:gd name="T13" fmla="*/ 97 h 601"/>
              <a:gd name="T14" fmla="*/ 542 w 647"/>
              <a:gd name="T15" fmla="*/ 116 h 601"/>
              <a:gd name="T16" fmla="*/ 597 w 647"/>
              <a:gd name="T17" fmla="*/ 153 h 601"/>
              <a:gd name="T18" fmla="*/ 633 w 647"/>
              <a:gd name="T19" fmla="*/ 197 h 601"/>
              <a:gd name="T20" fmla="*/ 647 w 647"/>
              <a:gd name="T21" fmla="*/ 219 h 601"/>
              <a:gd name="T22" fmla="*/ 627 w 647"/>
              <a:gd name="T23" fmla="*/ 237 h 601"/>
              <a:gd name="T24" fmla="*/ 630 w 647"/>
              <a:gd name="T25" fmla="*/ 262 h 601"/>
              <a:gd name="T26" fmla="*/ 609 w 647"/>
              <a:gd name="T27" fmla="*/ 255 h 601"/>
              <a:gd name="T28" fmla="*/ 613 w 647"/>
              <a:gd name="T29" fmla="*/ 271 h 601"/>
              <a:gd name="T30" fmla="*/ 584 w 647"/>
              <a:gd name="T31" fmla="*/ 286 h 601"/>
              <a:gd name="T32" fmla="*/ 571 w 647"/>
              <a:gd name="T33" fmla="*/ 330 h 601"/>
              <a:gd name="T34" fmla="*/ 586 w 647"/>
              <a:gd name="T35" fmla="*/ 349 h 601"/>
              <a:gd name="T36" fmla="*/ 587 w 647"/>
              <a:gd name="T37" fmla="*/ 374 h 601"/>
              <a:gd name="T38" fmla="*/ 583 w 647"/>
              <a:gd name="T39" fmla="*/ 400 h 601"/>
              <a:gd name="T40" fmla="*/ 588 w 647"/>
              <a:gd name="T41" fmla="*/ 427 h 601"/>
              <a:gd name="T42" fmla="*/ 576 w 647"/>
              <a:gd name="T43" fmla="*/ 450 h 601"/>
              <a:gd name="T44" fmla="*/ 567 w 647"/>
              <a:gd name="T45" fmla="*/ 472 h 601"/>
              <a:gd name="T46" fmla="*/ 577 w 647"/>
              <a:gd name="T47" fmla="*/ 495 h 601"/>
              <a:gd name="T48" fmla="*/ 543 w 647"/>
              <a:gd name="T49" fmla="*/ 515 h 601"/>
              <a:gd name="T50" fmla="*/ 521 w 647"/>
              <a:gd name="T51" fmla="*/ 536 h 601"/>
              <a:gd name="T52" fmla="*/ 476 w 647"/>
              <a:gd name="T53" fmla="*/ 541 h 601"/>
              <a:gd name="T54" fmla="*/ 449 w 647"/>
              <a:gd name="T55" fmla="*/ 532 h 601"/>
              <a:gd name="T56" fmla="*/ 427 w 647"/>
              <a:gd name="T57" fmla="*/ 543 h 601"/>
              <a:gd name="T58" fmla="*/ 393 w 647"/>
              <a:gd name="T59" fmla="*/ 563 h 601"/>
              <a:gd name="T60" fmla="*/ 360 w 647"/>
              <a:gd name="T61" fmla="*/ 593 h 601"/>
              <a:gd name="T62" fmla="*/ 327 w 647"/>
              <a:gd name="T63" fmla="*/ 597 h 601"/>
              <a:gd name="T64" fmla="*/ 301 w 647"/>
              <a:gd name="T65" fmla="*/ 596 h 601"/>
              <a:gd name="T66" fmla="*/ 276 w 647"/>
              <a:gd name="T67" fmla="*/ 579 h 601"/>
              <a:gd name="T68" fmla="*/ 259 w 647"/>
              <a:gd name="T69" fmla="*/ 563 h 601"/>
              <a:gd name="T70" fmla="*/ 281 w 647"/>
              <a:gd name="T71" fmla="*/ 525 h 601"/>
              <a:gd name="T72" fmla="*/ 301 w 647"/>
              <a:gd name="T73" fmla="*/ 504 h 601"/>
              <a:gd name="T74" fmla="*/ 286 w 647"/>
              <a:gd name="T75" fmla="*/ 481 h 601"/>
              <a:gd name="T76" fmla="*/ 251 w 647"/>
              <a:gd name="T77" fmla="*/ 484 h 601"/>
              <a:gd name="T78" fmla="*/ 210 w 647"/>
              <a:gd name="T79" fmla="*/ 473 h 601"/>
              <a:gd name="T80" fmla="*/ 192 w 647"/>
              <a:gd name="T81" fmla="*/ 428 h 601"/>
              <a:gd name="T82" fmla="*/ 155 w 647"/>
              <a:gd name="T83" fmla="*/ 425 h 601"/>
              <a:gd name="T84" fmla="*/ 112 w 647"/>
              <a:gd name="T85" fmla="*/ 419 h 601"/>
              <a:gd name="T86" fmla="*/ 83 w 647"/>
              <a:gd name="T87" fmla="*/ 402 h 601"/>
              <a:gd name="T88" fmla="*/ 82 w 647"/>
              <a:gd name="T89" fmla="*/ 387 h 601"/>
              <a:gd name="T90" fmla="*/ 40 w 647"/>
              <a:gd name="T91" fmla="*/ 381 h 601"/>
              <a:gd name="T92" fmla="*/ 7 w 647"/>
              <a:gd name="T93" fmla="*/ 344 h 601"/>
              <a:gd name="T94" fmla="*/ 1 w 647"/>
              <a:gd name="T95" fmla="*/ 316 h 601"/>
              <a:gd name="T96" fmla="*/ 11 w 647"/>
              <a:gd name="T97" fmla="*/ 270 h 601"/>
              <a:gd name="T98" fmla="*/ 7 w 647"/>
              <a:gd name="T99" fmla="*/ 227 h 601"/>
              <a:gd name="T100" fmla="*/ 16 w 647"/>
              <a:gd name="T101" fmla="*/ 205 h 601"/>
              <a:gd name="T102" fmla="*/ 37 w 647"/>
              <a:gd name="T103" fmla="*/ 182 h 601"/>
              <a:gd name="T104" fmla="*/ 53 w 647"/>
              <a:gd name="T105" fmla="*/ 171 h 601"/>
              <a:gd name="T106" fmla="*/ 101 w 647"/>
              <a:gd name="T107" fmla="*/ 170 h 601"/>
              <a:gd name="T108" fmla="*/ 123 w 647"/>
              <a:gd name="T109" fmla="*/ 162 h 601"/>
              <a:gd name="T110" fmla="*/ 150 w 647"/>
              <a:gd name="T111" fmla="*/ 150 h 601"/>
              <a:gd name="T112" fmla="*/ 124 w 647"/>
              <a:gd name="T113" fmla="*/ 123 h 601"/>
              <a:gd name="T114" fmla="*/ 139 w 647"/>
              <a:gd name="T115" fmla="*/ 78 h 601"/>
              <a:gd name="T116" fmla="*/ 158 w 647"/>
              <a:gd name="T117" fmla="*/ 70 h 601"/>
              <a:gd name="T118" fmla="*/ 205 w 647"/>
              <a:gd name="T119" fmla="*/ 46 h 601"/>
              <a:gd name="T120" fmla="*/ 228 w 647"/>
              <a:gd name="T121" fmla="*/ 37 h 601"/>
              <a:gd name="T122" fmla="*/ 236 w 647"/>
              <a:gd name="T123" fmla="*/ 12 h 6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647" h="601">
                <a:moveTo>
                  <a:pt x="262" y="4"/>
                </a:moveTo>
                <a:lnTo>
                  <a:pt x="270" y="10"/>
                </a:lnTo>
                <a:lnTo>
                  <a:pt x="272" y="12"/>
                </a:lnTo>
                <a:lnTo>
                  <a:pt x="277" y="15"/>
                </a:lnTo>
                <a:lnTo>
                  <a:pt x="287" y="22"/>
                </a:lnTo>
                <a:lnTo>
                  <a:pt x="288" y="23"/>
                </a:lnTo>
                <a:lnTo>
                  <a:pt x="291" y="26"/>
                </a:lnTo>
                <a:lnTo>
                  <a:pt x="292" y="27"/>
                </a:lnTo>
                <a:lnTo>
                  <a:pt x="295" y="29"/>
                </a:lnTo>
                <a:lnTo>
                  <a:pt x="296" y="31"/>
                </a:lnTo>
                <a:lnTo>
                  <a:pt x="297" y="31"/>
                </a:lnTo>
                <a:lnTo>
                  <a:pt x="298" y="31"/>
                </a:lnTo>
                <a:lnTo>
                  <a:pt x="299" y="32"/>
                </a:lnTo>
                <a:lnTo>
                  <a:pt x="300" y="32"/>
                </a:lnTo>
                <a:lnTo>
                  <a:pt x="302" y="32"/>
                </a:lnTo>
                <a:lnTo>
                  <a:pt x="304" y="33"/>
                </a:lnTo>
                <a:lnTo>
                  <a:pt x="305" y="33"/>
                </a:lnTo>
                <a:lnTo>
                  <a:pt x="307" y="33"/>
                </a:lnTo>
                <a:lnTo>
                  <a:pt x="312" y="32"/>
                </a:lnTo>
                <a:lnTo>
                  <a:pt x="313" y="32"/>
                </a:lnTo>
                <a:lnTo>
                  <a:pt x="314" y="32"/>
                </a:lnTo>
                <a:lnTo>
                  <a:pt x="315" y="32"/>
                </a:lnTo>
                <a:lnTo>
                  <a:pt x="318" y="33"/>
                </a:lnTo>
                <a:lnTo>
                  <a:pt x="320" y="33"/>
                </a:lnTo>
                <a:lnTo>
                  <a:pt x="321" y="33"/>
                </a:lnTo>
                <a:lnTo>
                  <a:pt x="322" y="33"/>
                </a:lnTo>
                <a:lnTo>
                  <a:pt x="323" y="33"/>
                </a:lnTo>
                <a:lnTo>
                  <a:pt x="325" y="32"/>
                </a:lnTo>
                <a:lnTo>
                  <a:pt x="326" y="32"/>
                </a:lnTo>
                <a:lnTo>
                  <a:pt x="327" y="32"/>
                </a:lnTo>
                <a:lnTo>
                  <a:pt x="328" y="32"/>
                </a:lnTo>
                <a:lnTo>
                  <a:pt x="329" y="32"/>
                </a:lnTo>
                <a:lnTo>
                  <a:pt x="332" y="33"/>
                </a:lnTo>
                <a:lnTo>
                  <a:pt x="333" y="34"/>
                </a:lnTo>
                <a:lnTo>
                  <a:pt x="334" y="34"/>
                </a:lnTo>
                <a:lnTo>
                  <a:pt x="335" y="35"/>
                </a:lnTo>
                <a:lnTo>
                  <a:pt x="337" y="36"/>
                </a:lnTo>
                <a:lnTo>
                  <a:pt x="338" y="36"/>
                </a:lnTo>
                <a:lnTo>
                  <a:pt x="342" y="38"/>
                </a:lnTo>
                <a:lnTo>
                  <a:pt x="344" y="39"/>
                </a:lnTo>
                <a:lnTo>
                  <a:pt x="345" y="40"/>
                </a:lnTo>
                <a:lnTo>
                  <a:pt x="346" y="40"/>
                </a:lnTo>
                <a:lnTo>
                  <a:pt x="346" y="40"/>
                </a:lnTo>
                <a:lnTo>
                  <a:pt x="350" y="44"/>
                </a:lnTo>
                <a:lnTo>
                  <a:pt x="351" y="45"/>
                </a:lnTo>
                <a:lnTo>
                  <a:pt x="352" y="46"/>
                </a:lnTo>
                <a:lnTo>
                  <a:pt x="353" y="47"/>
                </a:lnTo>
                <a:lnTo>
                  <a:pt x="355" y="48"/>
                </a:lnTo>
                <a:lnTo>
                  <a:pt x="357" y="49"/>
                </a:lnTo>
                <a:lnTo>
                  <a:pt x="358" y="50"/>
                </a:lnTo>
                <a:lnTo>
                  <a:pt x="360" y="50"/>
                </a:lnTo>
                <a:lnTo>
                  <a:pt x="361" y="51"/>
                </a:lnTo>
                <a:lnTo>
                  <a:pt x="365" y="51"/>
                </a:lnTo>
                <a:lnTo>
                  <a:pt x="367" y="52"/>
                </a:lnTo>
                <a:lnTo>
                  <a:pt x="370" y="53"/>
                </a:lnTo>
                <a:lnTo>
                  <a:pt x="371" y="54"/>
                </a:lnTo>
                <a:lnTo>
                  <a:pt x="372" y="54"/>
                </a:lnTo>
                <a:lnTo>
                  <a:pt x="373" y="54"/>
                </a:lnTo>
                <a:lnTo>
                  <a:pt x="373" y="55"/>
                </a:lnTo>
                <a:lnTo>
                  <a:pt x="373" y="55"/>
                </a:lnTo>
                <a:lnTo>
                  <a:pt x="374" y="56"/>
                </a:lnTo>
                <a:lnTo>
                  <a:pt x="374" y="56"/>
                </a:lnTo>
                <a:lnTo>
                  <a:pt x="374" y="57"/>
                </a:lnTo>
                <a:lnTo>
                  <a:pt x="375" y="61"/>
                </a:lnTo>
                <a:lnTo>
                  <a:pt x="376" y="62"/>
                </a:lnTo>
                <a:lnTo>
                  <a:pt x="376" y="63"/>
                </a:lnTo>
                <a:lnTo>
                  <a:pt x="377" y="64"/>
                </a:lnTo>
                <a:lnTo>
                  <a:pt x="377" y="64"/>
                </a:lnTo>
                <a:lnTo>
                  <a:pt x="378" y="65"/>
                </a:lnTo>
                <a:lnTo>
                  <a:pt x="379" y="65"/>
                </a:lnTo>
                <a:lnTo>
                  <a:pt x="380" y="66"/>
                </a:lnTo>
                <a:lnTo>
                  <a:pt x="381" y="66"/>
                </a:lnTo>
                <a:lnTo>
                  <a:pt x="383" y="67"/>
                </a:lnTo>
                <a:lnTo>
                  <a:pt x="385" y="67"/>
                </a:lnTo>
                <a:lnTo>
                  <a:pt x="387" y="68"/>
                </a:lnTo>
                <a:lnTo>
                  <a:pt x="389" y="69"/>
                </a:lnTo>
                <a:lnTo>
                  <a:pt x="391" y="69"/>
                </a:lnTo>
                <a:lnTo>
                  <a:pt x="393" y="70"/>
                </a:lnTo>
                <a:lnTo>
                  <a:pt x="394" y="71"/>
                </a:lnTo>
                <a:lnTo>
                  <a:pt x="397" y="73"/>
                </a:lnTo>
                <a:lnTo>
                  <a:pt x="399" y="74"/>
                </a:lnTo>
                <a:lnTo>
                  <a:pt x="400" y="75"/>
                </a:lnTo>
                <a:lnTo>
                  <a:pt x="402" y="76"/>
                </a:lnTo>
                <a:lnTo>
                  <a:pt x="403" y="76"/>
                </a:lnTo>
                <a:lnTo>
                  <a:pt x="405" y="77"/>
                </a:lnTo>
                <a:lnTo>
                  <a:pt x="406" y="77"/>
                </a:lnTo>
                <a:lnTo>
                  <a:pt x="409" y="78"/>
                </a:lnTo>
                <a:lnTo>
                  <a:pt x="410" y="78"/>
                </a:lnTo>
                <a:lnTo>
                  <a:pt x="410" y="78"/>
                </a:lnTo>
                <a:lnTo>
                  <a:pt x="411" y="79"/>
                </a:lnTo>
                <a:lnTo>
                  <a:pt x="411" y="80"/>
                </a:lnTo>
                <a:lnTo>
                  <a:pt x="411" y="81"/>
                </a:lnTo>
                <a:lnTo>
                  <a:pt x="411" y="82"/>
                </a:lnTo>
                <a:lnTo>
                  <a:pt x="411" y="82"/>
                </a:lnTo>
                <a:lnTo>
                  <a:pt x="411" y="83"/>
                </a:lnTo>
                <a:lnTo>
                  <a:pt x="410" y="86"/>
                </a:lnTo>
                <a:lnTo>
                  <a:pt x="410" y="88"/>
                </a:lnTo>
                <a:lnTo>
                  <a:pt x="410" y="90"/>
                </a:lnTo>
                <a:lnTo>
                  <a:pt x="410" y="91"/>
                </a:lnTo>
                <a:lnTo>
                  <a:pt x="410" y="93"/>
                </a:lnTo>
                <a:lnTo>
                  <a:pt x="410" y="94"/>
                </a:lnTo>
                <a:lnTo>
                  <a:pt x="411" y="95"/>
                </a:lnTo>
                <a:lnTo>
                  <a:pt x="412" y="97"/>
                </a:lnTo>
                <a:lnTo>
                  <a:pt x="413" y="98"/>
                </a:lnTo>
                <a:lnTo>
                  <a:pt x="414" y="99"/>
                </a:lnTo>
                <a:lnTo>
                  <a:pt x="415" y="100"/>
                </a:lnTo>
                <a:lnTo>
                  <a:pt x="416" y="101"/>
                </a:lnTo>
                <a:lnTo>
                  <a:pt x="419" y="102"/>
                </a:lnTo>
                <a:lnTo>
                  <a:pt x="427" y="107"/>
                </a:lnTo>
                <a:lnTo>
                  <a:pt x="432" y="109"/>
                </a:lnTo>
                <a:lnTo>
                  <a:pt x="434" y="110"/>
                </a:lnTo>
                <a:lnTo>
                  <a:pt x="435" y="110"/>
                </a:lnTo>
                <a:lnTo>
                  <a:pt x="436" y="111"/>
                </a:lnTo>
                <a:lnTo>
                  <a:pt x="437" y="111"/>
                </a:lnTo>
                <a:lnTo>
                  <a:pt x="438" y="111"/>
                </a:lnTo>
                <a:lnTo>
                  <a:pt x="440" y="111"/>
                </a:lnTo>
                <a:lnTo>
                  <a:pt x="442" y="111"/>
                </a:lnTo>
                <a:lnTo>
                  <a:pt x="444" y="111"/>
                </a:lnTo>
                <a:lnTo>
                  <a:pt x="445" y="111"/>
                </a:lnTo>
                <a:lnTo>
                  <a:pt x="446" y="111"/>
                </a:lnTo>
                <a:lnTo>
                  <a:pt x="448" y="110"/>
                </a:lnTo>
                <a:lnTo>
                  <a:pt x="448" y="110"/>
                </a:lnTo>
                <a:lnTo>
                  <a:pt x="449" y="109"/>
                </a:lnTo>
                <a:lnTo>
                  <a:pt x="450" y="108"/>
                </a:lnTo>
                <a:lnTo>
                  <a:pt x="451" y="108"/>
                </a:lnTo>
                <a:lnTo>
                  <a:pt x="453" y="104"/>
                </a:lnTo>
                <a:lnTo>
                  <a:pt x="455" y="102"/>
                </a:lnTo>
                <a:lnTo>
                  <a:pt x="456" y="100"/>
                </a:lnTo>
                <a:lnTo>
                  <a:pt x="457" y="99"/>
                </a:lnTo>
                <a:lnTo>
                  <a:pt x="457" y="98"/>
                </a:lnTo>
                <a:lnTo>
                  <a:pt x="459" y="94"/>
                </a:lnTo>
                <a:lnTo>
                  <a:pt x="460" y="91"/>
                </a:lnTo>
                <a:lnTo>
                  <a:pt x="462" y="89"/>
                </a:lnTo>
                <a:lnTo>
                  <a:pt x="463" y="87"/>
                </a:lnTo>
                <a:lnTo>
                  <a:pt x="464" y="86"/>
                </a:lnTo>
                <a:lnTo>
                  <a:pt x="466" y="84"/>
                </a:lnTo>
                <a:lnTo>
                  <a:pt x="467" y="83"/>
                </a:lnTo>
                <a:lnTo>
                  <a:pt x="468" y="82"/>
                </a:lnTo>
                <a:lnTo>
                  <a:pt x="469" y="81"/>
                </a:lnTo>
                <a:lnTo>
                  <a:pt x="470" y="81"/>
                </a:lnTo>
                <a:lnTo>
                  <a:pt x="471" y="81"/>
                </a:lnTo>
                <a:lnTo>
                  <a:pt x="471" y="81"/>
                </a:lnTo>
                <a:lnTo>
                  <a:pt x="472" y="82"/>
                </a:lnTo>
                <a:lnTo>
                  <a:pt x="473" y="82"/>
                </a:lnTo>
                <a:lnTo>
                  <a:pt x="474" y="83"/>
                </a:lnTo>
                <a:lnTo>
                  <a:pt x="476" y="86"/>
                </a:lnTo>
                <a:lnTo>
                  <a:pt x="477" y="87"/>
                </a:lnTo>
                <a:lnTo>
                  <a:pt x="478" y="88"/>
                </a:lnTo>
                <a:lnTo>
                  <a:pt x="479" y="89"/>
                </a:lnTo>
                <a:lnTo>
                  <a:pt x="480" y="89"/>
                </a:lnTo>
                <a:lnTo>
                  <a:pt x="481" y="90"/>
                </a:lnTo>
                <a:lnTo>
                  <a:pt x="482" y="91"/>
                </a:lnTo>
                <a:lnTo>
                  <a:pt x="483" y="91"/>
                </a:lnTo>
                <a:lnTo>
                  <a:pt x="485" y="92"/>
                </a:lnTo>
                <a:lnTo>
                  <a:pt x="487" y="93"/>
                </a:lnTo>
                <a:lnTo>
                  <a:pt x="490" y="93"/>
                </a:lnTo>
                <a:lnTo>
                  <a:pt x="494" y="94"/>
                </a:lnTo>
                <a:lnTo>
                  <a:pt x="496" y="95"/>
                </a:lnTo>
                <a:lnTo>
                  <a:pt x="498" y="95"/>
                </a:lnTo>
                <a:lnTo>
                  <a:pt x="499" y="96"/>
                </a:lnTo>
                <a:lnTo>
                  <a:pt x="500" y="97"/>
                </a:lnTo>
                <a:lnTo>
                  <a:pt x="501" y="97"/>
                </a:lnTo>
                <a:lnTo>
                  <a:pt x="502" y="98"/>
                </a:lnTo>
                <a:lnTo>
                  <a:pt x="503" y="99"/>
                </a:lnTo>
                <a:lnTo>
                  <a:pt x="505" y="101"/>
                </a:lnTo>
                <a:lnTo>
                  <a:pt x="507" y="102"/>
                </a:lnTo>
                <a:lnTo>
                  <a:pt x="510" y="106"/>
                </a:lnTo>
                <a:lnTo>
                  <a:pt x="512" y="108"/>
                </a:lnTo>
                <a:lnTo>
                  <a:pt x="513" y="109"/>
                </a:lnTo>
                <a:lnTo>
                  <a:pt x="514" y="109"/>
                </a:lnTo>
                <a:lnTo>
                  <a:pt x="515" y="110"/>
                </a:lnTo>
                <a:lnTo>
                  <a:pt x="515" y="110"/>
                </a:lnTo>
                <a:lnTo>
                  <a:pt x="516" y="110"/>
                </a:lnTo>
                <a:lnTo>
                  <a:pt x="517" y="110"/>
                </a:lnTo>
                <a:lnTo>
                  <a:pt x="518" y="111"/>
                </a:lnTo>
                <a:lnTo>
                  <a:pt x="520" y="111"/>
                </a:lnTo>
                <a:lnTo>
                  <a:pt x="526" y="111"/>
                </a:lnTo>
                <a:lnTo>
                  <a:pt x="528" y="111"/>
                </a:lnTo>
                <a:lnTo>
                  <a:pt x="529" y="111"/>
                </a:lnTo>
                <a:lnTo>
                  <a:pt x="530" y="112"/>
                </a:lnTo>
                <a:lnTo>
                  <a:pt x="531" y="112"/>
                </a:lnTo>
                <a:lnTo>
                  <a:pt x="535" y="114"/>
                </a:lnTo>
                <a:lnTo>
                  <a:pt x="536" y="114"/>
                </a:lnTo>
                <a:lnTo>
                  <a:pt x="542" y="116"/>
                </a:lnTo>
                <a:lnTo>
                  <a:pt x="547" y="117"/>
                </a:lnTo>
                <a:lnTo>
                  <a:pt x="551" y="119"/>
                </a:lnTo>
                <a:lnTo>
                  <a:pt x="552" y="119"/>
                </a:lnTo>
                <a:lnTo>
                  <a:pt x="554" y="119"/>
                </a:lnTo>
                <a:lnTo>
                  <a:pt x="559" y="123"/>
                </a:lnTo>
                <a:lnTo>
                  <a:pt x="565" y="125"/>
                </a:lnTo>
                <a:lnTo>
                  <a:pt x="567" y="126"/>
                </a:lnTo>
                <a:lnTo>
                  <a:pt x="569" y="127"/>
                </a:lnTo>
                <a:lnTo>
                  <a:pt x="571" y="129"/>
                </a:lnTo>
                <a:lnTo>
                  <a:pt x="573" y="130"/>
                </a:lnTo>
                <a:lnTo>
                  <a:pt x="575" y="132"/>
                </a:lnTo>
                <a:lnTo>
                  <a:pt x="577" y="133"/>
                </a:lnTo>
                <a:lnTo>
                  <a:pt x="582" y="139"/>
                </a:lnTo>
                <a:lnTo>
                  <a:pt x="584" y="141"/>
                </a:lnTo>
                <a:lnTo>
                  <a:pt x="585" y="143"/>
                </a:lnTo>
                <a:lnTo>
                  <a:pt x="587" y="146"/>
                </a:lnTo>
                <a:lnTo>
                  <a:pt x="589" y="147"/>
                </a:lnTo>
                <a:lnTo>
                  <a:pt x="590" y="149"/>
                </a:lnTo>
                <a:lnTo>
                  <a:pt x="592" y="150"/>
                </a:lnTo>
                <a:lnTo>
                  <a:pt x="594" y="152"/>
                </a:lnTo>
                <a:lnTo>
                  <a:pt x="595" y="152"/>
                </a:lnTo>
                <a:lnTo>
                  <a:pt x="596" y="152"/>
                </a:lnTo>
                <a:lnTo>
                  <a:pt x="597" y="153"/>
                </a:lnTo>
                <a:lnTo>
                  <a:pt x="600" y="153"/>
                </a:lnTo>
                <a:lnTo>
                  <a:pt x="601" y="154"/>
                </a:lnTo>
                <a:lnTo>
                  <a:pt x="607" y="155"/>
                </a:lnTo>
                <a:lnTo>
                  <a:pt x="612" y="157"/>
                </a:lnTo>
                <a:lnTo>
                  <a:pt x="614" y="158"/>
                </a:lnTo>
                <a:lnTo>
                  <a:pt x="616" y="159"/>
                </a:lnTo>
                <a:lnTo>
                  <a:pt x="618" y="160"/>
                </a:lnTo>
                <a:lnTo>
                  <a:pt x="623" y="163"/>
                </a:lnTo>
                <a:lnTo>
                  <a:pt x="627" y="166"/>
                </a:lnTo>
                <a:lnTo>
                  <a:pt x="628" y="167"/>
                </a:lnTo>
                <a:lnTo>
                  <a:pt x="629" y="168"/>
                </a:lnTo>
                <a:lnTo>
                  <a:pt x="631" y="169"/>
                </a:lnTo>
                <a:lnTo>
                  <a:pt x="632" y="171"/>
                </a:lnTo>
                <a:lnTo>
                  <a:pt x="638" y="179"/>
                </a:lnTo>
                <a:lnTo>
                  <a:pt x="638" y="180"/>
                </a:lnTo>
                <a:lnTo>
                  <a:pt x="638" y="181"/>
                </a:lnTo>
                <a:lnTo>
                  <a:pt x="638" y="182"/>
                </a:lnTo>
                <a:lnTo>
                  <a:pt x="638" y="184"/>
                </a:lnTo>
                <a:lnTo>
                  <a:pt x="637" y="186"/>
                </a:lnTo>
                <a:lnTo>
                  <a:pt x="636" y="189"/>
                </a:lnTo>
                <a:lnTo>
                  <a:pt x="634" y="195"/>
                </a:lnTo>
                <a:lnTo>
                  <a:pt x="634" y="196"/>
                </a:lnTo>
                <a:lnTo>
                  <a:pt x="633" y="197"/>
                </a:lnTo>
                <a:lnTo>
                  <a:pt x="633" y="198"/>
                </a:lnTo>
                <a:lnTo>
                  <a:pt x="633" y="199"/>
                </a:lnTo>
                <a:lnTo>
                  <a:pt x="633" y="199"/>
                </a:lnTo>
                <a:lnTo>
                  <a:pt x="634" y="200"/>
                </a:lnTo>
                <a:lnTo>
                  <a:pt x="634" y="201"/>
                </a:lnTo>
                <a:lnTo>
                  <a:pt x="635" y="202"/>
                </a:lnTo>
                <a:lnTo>
                  <a:pt x="636" y="204"/>
                </a:lnTo>
                <a:lnTo>
                  <a:pt x="637" y="204"/>
                </a:lnTo>
                <a:lnTo>
                  <a:pt x="639" y="205"/>
                </a:lnTo>
                <a:lnTo>
                  <a:pt x="642" y="207"/>
                </a:lnTo>
                <a:lnTo>
                  <a:pt x="643" y="208"/>
                </a:lnTo>
                <a:lnTo>
                  <a:pt x="644" y="209"/>
                </a:lnTo>
                <a:lnTo>
                  <a:pt x="645" y="210"/>
                </a:lnTo>
                <a:lnTo>
                  <a:pt x="646" y="210"/>
                </a:lnTo>
                <a:lnTo>
                  <a:pt x="646" y="211"/>
                </a:lnTo>
                <a:lnTo>
                  <a:pt x="647" y="212"/>
                </a:lnTo>
                <a:lnTo>
                  <a:pt x="647" y="213"/>
                </a:lnTo>
                <a:lnTo>
                  <a:pt x="647" y="214"/>
                </a:lnTo>
                <a:lnTo>
                  <a:pt x="647" y="215"/>
                </a:lnTo>
                <a:lnTo>
                  <a:pt x="647" y="216"/>
                </a:lnTo>
                <a:lnTo>
                  <a:pt x="647" y="217"/>
                </a:lnTo>
                <a:lnTo>
                  <a:pt x="647" y="218"/>
                </a:lnTo>
                <a:lnTo>
                  <a:pt x="647" y="219"/>
                </a:lnTo>
                <a:lnTo>
                  <a:pt x="647" y="220"/>
                </a:lnTo>
                <a:lnTo>
                  <a:pt x="646" y="222"/>
                </a:lnTo>
                <a:lnTo>
                  <a:pt x="645" y="224"/>
                </a:lnTo>
                <a:lnTo>
                  <a:pt x="644" y="225"/>
                </a:lnTo>
                <a:lnTo>
                  <a:pt x="642" y="227"/>
                </a:lnTo>
                <a:lnTo>
                  <a:pt x="640" y="229"/>
                </a:lnTo>
                <a:lnTo>
                  <a:pt x="639" y="231"/>
                </a:lnTo>
                <a:lnTo>
                  <a:pt x="637" y="232"/>
                </a:lnTo>
                <a:lnTo>
                  <a:pt x="636" y="232"/>
                </a:lnTo>
                <a:lnTo>
                  <a:pt x="635" y="233"/>
                </a:lnTo>
                <a:lnTo>
                  <a:pt x="634" y="233"/>
                </a:lnTo>
                <a:lnTo>
                  <a:pt x="633" y="234"/>
                </a:lnTo>
                <a:lnTo>
                  <a:pt x="632" y="234"/>
                </a:lnTo>
                <a:lnTo>
                  <a:pt x="631" y="234"/>
                </a:lnTo>
                <a:lnTo>
                  <a:pt x="629" y="234"/>
                </a:lnTo>
                <a:lnTo>
                  <a:pt x="628" y="234"/>
                </a:lnTo>
                <a:lnTo>
                  <a:pt x="627" y="234"/>
                </a:lnTo>
                <a:lnTo>
                  <a:pt x="627" y="234"/>
                </a:lnTo>
                <a:lnTo>
                  <a:pt x="627" y="234"/>
                </a:lnTo>
                <a:lnTo>
                  <a:pt x="627" y="234"/>
                </a:lnTo>
                <a:lnTo>
                  <a:pt x="627" y="235"/>
                </a:lnTo>
                <a:lnTo>
                  <a:pt x="627" y="236"/>
                </a:lnTo>
                <a:lnTo>
                  <a:pt x="627" y="237"/>
                </a:lnTo>
                <a:lnTo>
                  <a:pt x="628" y="238"/>
                </a:lnTo>
                <a:lnTo>
                  <a:pt x="628" y="239"/>
                </a:lnTo>
                <a:lnTo>
                  <a:pt x="629" y="240"/>
                </a:lnTo>
                <a:lnTo>
                  <a:pt x="630" y="241"/>
                </a:lnTo>
                <a:lnTo>
                  <a:pt x="632" y="243"/>
                </a:lnTo>
                <a:lnTo>
                  <a:pt x="633" y="244"/>
                </a:lnTo>
                <a:lnTo>
                  <a:pt x="634" y="245"/>
                </a:lnTo>
                <a:lnTo>
                  <a:pt x="635" y="247"/>
                </a:lnTo>
                <a:lnTo>
                  <a:pt x="635" y="248"/>
                </a:lnTo>
                <a:lnTo>
                  <a:pt x="635" y="249"/>
                </a:lnTo>
                <a:lnTo>
                  <a:pt x="635" y="250"/>
                </a:lnTo>
                <a:lnTo>
                  <a:pt x="635" y="251"/>
                </a:lnTo>
                <a:lnTo>
                  <a:pt x="635" y="251"/>
                </a:lnTo>
                <a:lnTo>
                  <a:pt x="635" y="252"/>
                </a:lnTo>
                <a:lnTo>
                  <a:pt x="635" y="253"/>
                </a:lnTo>
                <a:lnTo>
                  <a:pt x="634" y="256"/>
                </a:lnTo>
                <a:lnTo>
                  <a:pt x="633" y="259"/>
                </a:lnTo>
                <a:lnTo>
                  <a:pt x="633" y="260"/>
                </a:lnTo>
                <a:lnTo>
                  <a:pt x="632" y="261"/>
                </a:lnTo>
                <a:lnTo>
                  <a:pt x="632" y="261"/>
                </a:lnTo>
                <a:lnTo>
                  <a:pt x="631" y="262"/>
                </a:lnTo>
                <a:lnTo>
                  <a:pt x="630" y="262"/>
                </a:lnTo>
                <a:lnTo>
                  <a:pt x="630" y="262"/>
                </a:lnTo>
                <a:lnTo>
                  <a:pt x="629" y="263"/>
                </a:lnTo>
                <a:lnTo>
                  <a:pt x="627" y="263"/>
                </a:lnTo>
                <a:lnTo>
                  <a:pt x="626" y="263"/>
                </a:lnTo>
                <a:lnTo>
                  <a:pt x="626" y="262"/>
                </a:lnTo>
                <a:lnTo>
                  <a:pt x="625" y="262"/>
                </a:lnTo>
                <a:lnTo>
                  <a:pt x="624" y="262"/>
                </a:lnTo>
                <a:lnTo>
                  <a:pt x="624" y="261"/>
                </a:lnTo>
                <a:lnTo>
                  <a:pt x="623" y="260"/>
                </a:lnTo>
                <a:lnTo>
                  <a:pt x="622" y="259"/>
                </a:lnTo>
                <a:lnTo>
                  <a:pt x="622" y="259"/>
                </a:lnTo>
                <a:lnTo>
                  <a:pt x="621" y="257"/>
                </a:lnTo>
                <a:lnTo>
                  <a:pt x="620" y="255"/>
                </a:lnTo>
                <a:lnTo>
                  <a:pt x="620" y="255"/>
                </a:lnTo>
                <a:lnTo>
                  <a:pt x="619" y="255"/>
                </a:lnTo>
                <a:lnTo>
                  <a:pt x="619" y="254"/>
                </a:lnTo>
                <a:lnTo>
                  <a:pt x="618" y="254"/>
                </a:lnTo>
                <a:lnTo>
                  <a:pt x="617" y="254"/>
                </a:lnTo>
                <a:lnTo>
                  <a:pt x="616" y="253"/>
                </a:lnTo>
                <a:lnTo>
                  <a:pt x="615" y="253"/>
                </a:lnTo>
                <a:lnTo>
                  <a:pt x="613" y="254"/>
                </a:lnTo>
                <a:lnTo>
                  <a:pt x="612" y="254"/>
                </a:lnTo>
                <a:lnTo>
                  <a:pt x="611" y="255"/>
                </a:lnTo>
                <a:lnTo>
                  <a:pt x="609" y="255"/>
                </a:lnTo>
                <a:lnTo>
                  <a:pt x="608" y="256"/>
                </a:lnTo>
                <a:lnTo>
                  <a:pt x="607" y="257"/>
                </a:lnTo>
                <a:lnTo>
                  <a:pt x="606" y="258"/>
                </a:lnTo>
                <a:lnTo>
                  <a:pt x="604" y="260"/>
                </a:lnTo>
                <a:lnTo>
                  <a:pt x="603" y="261"/>
                </a:lnTo>
                <a:lnTo>
                  <a:pt x="603" y="262"/>
                </a:lnTo>
                <a:lnTo>
                  <a:pt x="602" y="263"/>
                </a:lnTo>
                <a:lnTo>
                  <a:pt x="602" y="263"/>
                </a:lnTo>
                <a:lnTo>
                  <a:pt x="602" y="264"/>
                </a:lnTo>
                <a:lnTo>
                  <a:pt x="602" y="264"/>
                </a:lnTo>
                <a:lnTo>
                  <a:pt x="602" y="265"/>
                </a:lnTo>
                <a:lnTo>
                  <a:pt x="602" y="265"/>
                </a:lnTo>
                <a:lnTo>
                  <a:pt x="603" y="265"/>
                </a:lnTo>
                <a:lnTo>
                  <a:pt x="604" y="265"/>
                </a:lnTo>
                <a:lnTo>
                  <a:pt x="608" y="266"/>
                </a:lnTo>
                <a:lnTo>
                  <a:pt x="609" y="267"/>
                </a:lnTo>
                <a:lnTo>
                  <a:pt x="610" y="267"/>
                </a:lnTo>
                <a:lnTo>
                  <a:pt x="611" y="268"/>
                </a:lnTo>
                <a:lnTo>
                  <a:pt x="611" y="268"/>
                </a:lnTo>
                <a:lnTo>
                  <a:pt x="612" y="269"/>
                </a:lnTo>
                <a:lnTo>
                  <a:pt x="612" y="269"/>
                </a:lnTo>
                <a:lnTo>
                  <a:pt x="613" y="270"/>
                </a:lnTo>
                <a:lnTo>
                  <a:pt x="613" y="271"/>
                </a:lnTo>
                <a:lnTo>
                  <a:pt x="613" y="271"/>
                </a:lnTo>
                <a:lnTo>
                  <a:pt x="613" y="272"/>
                </a:lnTo>
                <a:lnTo>
                  <a:pt x="612" y="273"/>
                </a:lnTo>
                <a:lnTo>
                  <a:pt x="612" y="273"/>
                </a:lnTo>
                <a:lnTo>
                  <a:pt x="612" y="274"/>
                </a:lnTo>
                <a:lnTo>
                  <a:pt x="611" y="275"/>
                </a:lnTo>
                <a:lnTo>
                  <a:pt x="610" y="276"/>
                </a:lnTo>
                <a:lnTo>
                  <a:pt x="609" y="276"/>
                </a:lnTo>
                <a:lnTo>
                  <a:pt x="608" y="277"/>
                </a:lnTo>
                <a:lnTo>
                  <a:pt x="606" y="277"/>
                </a:lnTo>
                <a:lnTo>
                  <a:pt x="603" y="278"/>
                </a:lnTo>
                <a:lnTo>
                  <a:pt x="600" y="278"/>
                </a:lnTo>
                <a:lnTo>
                  <a:pt x="596" y="278"/>
                </a:lnTo>
                <a:lnTo>
                  <a:pt x="594" y="279"/>
                </a:lnTo>
                <a:lnTo>
                  <a:pt x="592" y="279"/>
                </a:lnTo>
                <a:lnTo>
                  <a:pt x="591" y="280"/>
                </a:lnTo>
                <a:lnTo>
                  <a:pt x="589" y="281"/>
                </a:lnTo>
                <a:lnTo>
                  <a:pt x="588" y="282"/>
                </a:lnTo>
                <a:lnTo>
                  <a:pt x="587" y="282"/>
                </a:lnTo>
                <a:lnTo>
                  <a:pt x="587" y="283"/>
                </a:lnTo>
                <a:lnTo>
                  <a:pt x="586" y="284"/>
                </a:lnTo>
                <a:lnTo>
                  <a:pt x="585" y="285"/>
                </a:lnTo>
                <a:lnTo>
                  <a:pt x="584" y="286"/>
                </a:lnTo>
                <a:lnTo>
                  <a:pt x="583" y="288"/>
                </a:lnTo>
                <a:lnTo>
                  <a:pt x="581" y="292"/>
                </a:lnTo>
                <a:lnTo>
                  <a:pt x="580" y="293"/>
                </a:lnTo>
                <a:lnTo>
                  <a:pt x="579" y="295"/>
                </a:lnTo>
                <a:lnTo>
                  <a:pt x="577" y="298"/>
                </a:lnTo>
                <a:lnTo>
                  <a:pt x="575" y="299"/>
                </a:lnTo>
                <a:lnTo>
                  <a:pt x="574" y="301"/>
                </a:lnTo>
                <a:lnTo>
                  <a:pt x="573" y="303"/>
                </a:lnTo>
                <a:lnTo>
                  <a:pt x="573" y="304"/>
                </a:lnTo>
                <a:lnTo>
                  <a:pt x="573" y="305"/>
                </a:lnTo>
                <a:lnTo>
                  <a:pt x="572" y="307"/>
                </a:lnTo>
                <a:lnTo>
                  <a:pt x="572" y="311"/>
                </a:lnTo>
                <a:lnTo>
                  <a:pt x="572" y="314"/>
                </a:lnTo>
                <a:lnTo>
                  <a:pt x="572" y="316"/>
                </a:lnTo>
                <a:lnTo>
                  <a:pt x="571" y="319"/>
                </a:lnTo>
                <a:lnTo>
                  <a:pt x="570" y="323"/>
                </a:lnTo>
                <a:lnTo>
                  <a:pt x="570" y="325"/>
                </a:lnTo>
                <a:lnTo>
                  <a:pt x="570" y="326"/>
                </a:lnTo>
                <a:lnTo>
                  <a:pt x="570" y="327"/>
                </a:lnTo>
                <a:lnTo>
                  <a:pt x="570" y="328"/>
                </a:lnTo>
                <a:lnTo>
                  <a:pt x="570" y="329"/>
                </a:lnTo>
                <a:lnTo>
                  <a:pt x="571" y="329"/>
                </a:lnTo>
                <a:lnTo>
                  <a:pt x="571" y="330"/>
                </a:lnTo>
                <a:lnTo>
                  <a:pt x="572" y="331"/>
                </a:lnTo>
                <a:lnTo>
                  <a:pt x="573" y="331"/>
                </a:lnTo>
                <a:lnTo>
                  <a:pt x="577" y="335"/>
                </a:lnTo>
                <a:lnTo>
                  <a:pt x="584" y="340"/>
                </a:lnTo>
                <a:lnTo>
                  <a:pt x="585" y="340"/>
                </a:lnTo>
                <a:lnTo>
                  <a:pt x="585" y="341"/>
                </a:lnTo>
                <a:lnTo>
                  <a:pt x="585" y="341"/>
                </a:lnTo>
                <a:lnTo>
                  <a:pt x="586" y="342"/>
                </a:lnTo>
                <a:lnTo>
                  <a:pt x="585" y="342"/>
                </a:lnTo>
                <a:lnTo>
                  <a:pt x="585" y="342"/>
                </a:lnTo>
                <a:lnTo>
                  <a:pt x="585" y="343"/>
                </a:lnTo>
                <a:lnTo>
                  <a:pt x="583" y="344"/>
                </a:lnTo>
                <a:lnTo>
                  <a:pt x="583" y="344"/>
                </a:lnTo>
                <a:lnTo>
                  <a:pt x="582" y="345"/>
                </a:lnTo>
                <a:lnTo>
                  <a:pt x="582" y="345"/>
                </a:lnTo>
                <a:lnTo>
                  <a:pt x="582" y="346"/>
                </a:lnTo>
                <a:lnTo>
                  <a:pt x="582" y="346"/>
                </a:lnTo>
                <a:lnTo>
                  <a:pt x="582" y="347"/>
                </a:lnTo>
                <a:lnTo>
                  <a:pt x="583" y="347"/>
                </a:lnTo>
                <a:lnTo>
                  <a:pt x="583" y="348"/>
                </a:lnTo>
                <a:lnTo>
                  <a:pt x="584" y="348"/>
                </a:lnTo>
                <a:lnTo>
                  <a:pt x="585" y="349"/>
                </a:lnTo>
                <a:lnTo>
                  <a:pt x="586" y="349"/>
                </a:lnTo>
                <a:lnTo>
                  <a:pt x="588" y="350"/>
                </a:lnTo>
                <a:lnTo>
                  <a:pt x="589" y="350"/>
                </a:lnTo>
                <a:lnTo>
                  <a:pt x="593" y="351"/>
                </a:lnTo>
                <a:lnTo>
                  <a:pt x="594" y="352"/>
                </a:lnTo>
                <a:lnTo>
                  <a:pt x="594" y="352"/>
                </a:lnTo>
                <a:lnTo>
                  <a:pt x="595" y="353"/>
                </a:lnTo>
                <a:lnTo>
                  <a:pt x="595" y="353"/>
                </a:lnTo>
                <a:lnTo>
                  <a:pt x="596" y="354"/>
                </a:lnTo>
                <a:lnTo>
                  <a:pt x="596" y="355"/>
                </a:lnTo>
                <a:lnTo>
                  <a:pt x="596" y="355"/>
                </a:lnTo>
                <a:lnTo>
                  <a:pt x="596" y="356"/>
                </a:lnTo>
                <a:lnTo>
                  <a:pt x="596" y="357"/>
                </a:lnTo>
                <a:lnTo>
                  <a:pt x="596" y="358"/>
                </a:lnTo>
                <a:lnTo>
                  <a:pt x="595" y="359"/>
                </a:lnTo>
                <a:lnTo>
                  <a:pt x="595" y="360"/>
                </a:lnTo>
                <a:lnTo>
                  <a:pt x="594" y="362"/>
                </a:lnTo>
                <a:lnTo>
                  <a:pt x="593" y="364"/>
                </a:lnTo>
                <a:lnTo>
                  <a:pt x="589" y="369"/>
                </a:lnTo>
                <a:lnTo>
                  <a:pt x="588" y="370"/>
                </a:lnTo>
                <a:lnTo>
                  <a:pt x="588" y="371"/>
                </a:lnTo>
                <a:lnTo>
                  <a:pt x="587" y="372"/>
                </a:lnTo>
                <a:lnTo>
                  <a:pt x="587" y="373"/>
                </a:lnTo>
                <a:lnTo>
                  <a:pt x="587" y="374"/>
                </a:lnTo>
                <a:lnTo>
                  <a:pt x="587" y="375"/>
                </a:lnTo>
                <a:lnTo>
                  <a:pt x="587" y="376"/>
                </a:lnTo>
                <a:lnTo>
                  <a:pt x="588" y="378"/>
                </a:lnTo>
                <a:lnTo>
                  <a:pt x="588" y="379"/>
                </a:lnTo>
                <a:lnTo>
                  <a:pt x="589" y="380"/>
                </a:lnTo>
                <a:lnTo>
                  <a:pt x="589" y="381"/>
                </a:lnTo>
                <a:lnTo>
                  <a:pt x="591" y="383"/>
                </a:lnTo>
                <a:lnTo>
                  <a:pt x="592" y="385"/>
                </a:lnTo>
                <a:lnTo>
                  <a:pt x="593" y="386"/>
                </a:lnTo>
                <a:lnTo>
                  <a:pt x="593" y="387"/>
                </a:lnTo>
                <a:lnTo>
                  <a:pt x="594" y="388"/>
                </a:lnTo>
                <a:lnTo>
                  <a:pt x="594" y="388"/>
                </a:lnTo>
                <a:lnTo>
                  <a:pt x="594" y="389"/>
                </a:lnTo>
                <a:lnTo>
                  <a:pt x="594" y="390"/>
                </a:lnTo>
                <a:lnTo>
                  <a:pt x="593" y="391"/>
                </a:lnTo>
                <a:lnTo>
                  <a:pt x="593" y="391"/>
                </a:lnTo>
                <a:lnTo>
                  <a:pt x="592" y="392"/>
                </a:lnTo>
                <a:lnTo>
                  <a:pt x="592" y="392"/>
                </a:lnTo>
                <a:lnTo>
                  <a:pt x="590" y="394"/>
                </a:lnTo>
                <a:lnTo>
                  <a:pt x="587" y="396"/>
                </a:lnTo>
                <a:lnTo>
                  <a:pt x="585" y="397"/>
                </a:lnTo>
                <a:lnTo>
                  <a:pt x="584" y="398"/>
                </a:lnTo>
                <a:lnTo>
                  <a:pt x="583" y="400"/>
                </a:lnTo>
                <a:lnTo>
                  <a:pt x="582" y="401"/>
                </a:lnTo>
                <a:lnTo>
                  <a:pt x="581" y="403"/>
                </a:lnTo>
                <a:lnTo>
                  <a:pt x="580" y="404"/>
                </a:lnTo>
                <a:lnTo>
                  <a:pt x="579" y="406"/>
                </a:lnTo>
                <a:lnTo>
                  <a:pt x="579" y="407"/>
                </a:lnTo>
                <a:lnTo>
                  <a:pt x="578" y="409"/>
                </a:lnTo>
                <a:lnTo>
                  <a:pt x="578" y="410"/>
                </a:lnTo>
                <a:lnTo>
                  <a:pt x="577" y="412"/>
                </a:lnTo>
                <a:lnTo>
                  <a:pt x="577" y="413"/>
                </a:lnTo>
                <a:lnTo>
                  <a:pt x="577" y="414"/>
                </a:lnTo>
                <a:lnTo>
                  <a:pt x="577" y="415"/>
                </a:lnTo>
                <a:lnTo>
                  <a:pt x="577" y="416"/>
                </a:lnTo>
                <a:lnTo>
                  <a:pt x="577" y="417"/>
                </a:lnTo>
                <a:lnTo>
                  <a:pt x="578" y="418"/>
                </a:lnTo>
                <a:lnTo>
                  <a:pt x="578" y="419"/>
                </a:lnTo>
                <a:lnTo>
                  <a:pt x="578" y="419"/>
                </a:lnTo>
                <a:lnTo>
                  <a:pt x="579" y="420"/>
                </a:lnTo>
                <a:lnTo>
                  <a:pt x="580" y="421"/>
                </a:lnTo>
                <a:lnTo>
                  <a:pt x="582" y="422"/>
                </a:lnTo>
                <a:lnTo>
                  <a:pt x="585" y="425"/>
                </a:lnTo>
                <a:lnTo>
                  <a:pt x="586" y="426"/>
                </a:lnTo>
                <a:lnTo>
                  <a:pt x="587" y="427"/>
                </a:lnTo>
                <a:lnTo>
                  <a:pt x="588" y="427"/>
                </a:lnTo>
                <a:lnTo>
                  <a:pt x="588" y="428"/>
                </a:lnTo>
                <a:lnTo>
                  <a:pt x="589" y="429"/>
                </a:lnTo>
                <a:lnTo>
                  <a:pt x="589" y="430"/>
                </a:lnTo>
                <a:lnTo>
                  <a:pt x="590" y="431"/>
                </a:lnTo>
                <a:lnTo>
                  <a:pt x="590" y="432"/>
                </a:lnTo>
                <a:lnTo>
                  <a:pt x="590" y="433"/>
                </a:lnTo>
                <a:lnTo>
                  <a:pt x="590" y="435"/>
                </a:lnTo>
                <a:lnTo>
                  <a:pt x="590" y="437"/>
                </a:lnTo>
                <a:lnTo>
                  <a:pt x="590" y="438"/>
                </a:lnTo>
                <a:lnTo>
                  <a:pt x="590" y="439"/>
                </a:lnTo>
                <a:lnTo>
                  <a:pt x="589" y="440"/>
                </a:lnTo>
                <a:lnTo>
                  <a:pt x="589" y="441"/>
                </a:lnTo>
                <a:lnTo>
                  <a:pt x="588" y="442"/>
                </a:lnTo>
                <a:lnTo>
                  <a:pt x="586" y="443"/>
                </a:lnTo>
                <a:lnTo>
                  <a:pt x="584" y="444"/>
                </a:lnTo>
                <a:lnTo>
                  <a:pt x="583" y="445"/>
                </a:lnTo>
                <a:lnTo>
                  <a:pt x="580" y="446"/>
                </a:lnTo>
                <a:lnTo>
                  <a:pt x="579" y="447"/>
                </a:lnTo>
                <a:lnTo>
                  <a:pt x="578" y="448"/>
                </a:lnTo>
                <a:lnTo>
                  <a:pt x="577" y="448"/>
                </a:lnTo>
                <a:lnTo>
                  <a:pt x="577" y="449"/>
                </a:lnTo>
                <a:lnTo>
                  <a:pt x="576" y="450"/>
                </a:lnTo>
                <a:lnTo>
                  <a:pt x="576" y="450"/>
                </a:lnTo>
                <a:lnTo>
                  <a:pt x="575" y="452"/>
                </a:lnTo>
                <a:lnTo>
                  <a:pt x="575" y="453"/>
                </a:lnTo>
                <a:lnTo>
                  <a:pt x="575" y="454"/>
                </a:lnTo>
                <a:lnTo>
                  <a:pt x="575" y="455"/>
                </a:lnTo>
                <a:lnTo>
                  <a:pt x="575" y="456"/>
                </a:lnTo>
                <a:lnTo>
                  <a:pt x="576" y="459"/>
                </a:lnTo>
                <a:lnTo>
                  <a:pt x="576" y="461"/>
                </a:lnTo>
                <a:lnTo>
                  <a:pt x="577" y="462"/>
                </a:lnTo>
                <a:lnTo>
                  <a:pt x="577" y="463"/>
                </a:lnTo>
                <a:lnTo>
                  <a:pt x="577" y="464"/>
                </a:lnTo>
                <a:lnTo>
                  <a:pt x="577" y="464"/>
                </a:lnTo>
                <a:lnTo>
                  <a:pt x="576" y="465"/>
                </a:lnTo>
                <a:lnTo>
                  <a:pt x="576" y="466"/>
                </a:lnTo>
                <a:lnTo>
                  <a:pt x="575" y="467"/>
                </a:lnTo>
                <a:lnTo>
                  <a:pt x="574" y="468"/>
                </a:lnTo>
                <a:lnTo>
                  <a:pt x="574" y="469"/>
                </a:lnTo>
                <a:lnTo>
                  <a:pt x="573" y="469"/>
                </a:lnTo>
                <a:lnTo>
                  <a:pt x="571" y="470"/>
                </a:lnTo>
                <a:lnTo>
                  <a:pt x="570" y="470"/>
                </a:lnTo>
                <a:lnTo>
                  <a:pt x="569" y="471"/>
                </a:lnTo>
                <a:lnTo>
                  <a:pt x="568" y="471"/>
                </a:lnTo>
                <a:lnTo>
                  <a:pt x="567" y="471"/>
                </a:lnTo>
                <a:lnTo>
                  <a:pt x="567" y="472"/>
                </a:lnTo>
                <a:lnTo>
                  <a:pt x="567" y="472"/>
                </a:lnTo>
                <a:lnTo>
                  <a:pt x="567" y="472"/>
                </a:lnTo>
                <a:lnTo>
                  <a:pt x="567" y="473"/>
                </a:lnTo>
                <a:lnTo>
                  <a:pt x="567" y="474"/>
                </a:lnTo>
                <a:lnTo>
                  <a:pt x="567" y="475"/>
                </a:lnTo>
                <a:lnTo>
                  <a:pt x="568" y="476"/>
                </a:lnTo>
                <a:lnTo>
                  <a:pt x="569" y="477"/>
                </a:lnTo>
                <a:lnTo>
                  <a:pt x="571" y="479"/>
                </a:lnTo>
                <a:lnTo>
                  <a:pt x="572" y="480"/>
                </a:lnTo>
                <a:lnTo>
                  <a:pt x="576" y="484"/>
                </a:lnTo>
                <a:lnTo>
                  <a:pt x="578" y="485"/>
                </a:lnTo>
                <a:lnTo>
                  <a:pt x="578" y="486"/>
                </a:lnTo>
                <a:lnTo>
                  <a:pt x="579" y="487"/>
                </a:lnTo>
                <a:lnTo>
                  <a:pt x="580" y="488"/>
                </a:lnTo>
                <a:lnTo>
                  <a:pt x="580" y="489"/>
                </a:lnTo>
                <a:lnTo>
                  <a:pt x="581" y="490"/>
                </a:lnTo>
                <a:lnTo>
                  <a:pt x="581" y="491"/>
                </a:lnTo>
                <a:lnTo>
                  <a:pt x="580" y="491"/>
                </a:lnTo>
                <a:lnTo>
                  <a:pt x="580" y="492"/>
                </a:lnTo>
                <a:lnTo>
                  <a:pt x="580" y="493"/>
                </a:lnTo>
                <a:lnTo>
                  <a:pt x="579" y="494"/>
                </a:lnTo>
                <a:lnTo>
                  <a:pt x="578" y="495"/>
                </a:lnTo>
                <a:lnTo>
                  <a:pt x="577" y="495"/>
                </a:lnTo>
                <a:lnTo>
                  <a:pt x="575" y="498"/>
                </a:lnTo>
                <a:lnTo>
                  <a:pt x="574" y="499"/>
                </a:lnTo>
                <a:lnTo>
                  <a:pt x="573" y="499"/>
                </a:lnTo>
                <a:lnTo>
                  <a:pt x="573" y="500"/>
                </a:lnTo>
                <a:lnTo>
                  <a:pt x="572" y="501"/>
                </a:lnTo>
                <a:lnTo>
                  <a:pt x="571" y="504"/>
                </a:lnTo>
                <a:lnTo>
                  <a:pt x="571" y="505"/>
                </a:lnTo>
                <a:lnTo>
                  <a:pt x="570" y="506"/>
                </a:lnTo>
                <a:lnTo>
                  <a:pt x="569" y="507"/>
                </a:lnTo>
                <a:lnTo>
                  <a:pt x="568" y="508"/>
                </a:lnTo>
                <a:lnTo>
                  <a:pt x="568" y="509"/>
                </a:lnTo>
                <a:lnTo>
                  <a:pt x="567" y="509"/>
                </a:lnTo>
                <a:lnTo>
                  <a:pt x="566" y="510"/>
                </a:lnTo>
                <a:lnTo>
                  <a:pt x="565" y="511"/>
                </a:lnTo>
                <a:lnTo>
                  <a:pt x="565" y="511"/>
                </a:lnTo>
                <a:lnTo>
                  <a:pt x="564" y="511"/>
                </a:lnTo>
                <a:lnTo>
                  <a:pt x="563" y="512"/>
                </a:lnTo>
                <a:lnTo>
                  <a:pt x="560" y="512"/>
                </a:lnTo>
                <a:lnTo>
                  <a:pt x="557" y="513"/>
                </a:lnTo>
                <a:lnTo>
                  <a:pt x="553" y="514"/>
                </a:lnTo>
                <a:lnTo>
                  <a:pt x="548" y="514"/>
                </a:lnTo>
                <a:lnTo>
                  <a:pt x="545" y="514"/>
                </a:lnTo>
                <a:lnTo>
                  <a:pt x="543" y="515"/>
                </a:lnTo>
                <a:lnTo>
                  <a:pt x="541" y="516"/>
                </a:lnTo>
                <a:lnTo>
                  <a:pt x="540" y="516"/>
                </a:lnTo>
                <a:lnTo>
                  <a:pt x="539" y="517"/>
                </a:lnTo>
                <a:lnTo>
                  <a:pt x="538" y="518"/>
                </a:lnTo>
                <a:lnTo>
                  <a:pt x="537" y="518"/>
                </a:lnTo>
                <a:lnTo>
                  <a:pt x="536" y="520"/>
                </a:lnTo>
                <a:lnTo>
                  <a:pt x="535" y="521"/>
                </a:lnTo>
                <a:lnTo>
                  <a:pt x="535" y="522"/>
                </a:lnTo>
                <a:lnTo>
                  <a:pt x="534" y="523"/>
                </a:lnTo>
                <a:lnTo>
                  <a:pt x="535" y="524"/>
                </a:lnTo>
                <a:lnTo>
                  <a:pt x="535" y="527"/>
                </a:lnTo>
                <a:lnTo>
                  <a:pt x="535" y="528"/>
                </a:lnTo>
                <a:lnTo>
                  <a:pt x="535" y="528"/>
                </a:lnTo>
                <a:lnTo>
                  <a:pt x="534" y="529"/>
                </a:lnTo>
                <a:lnTo>
                  <a:pt x="534" y="530"/>
                </a:lnTo>
                <a:lnTo>
                  <a:pt x="533" y="530"/>
                </a:lnTo>
                <a:lnTo>
                  <a:pt x="533" y="531"/>
                </a:lnTo>
                <a:lnTo>
                  <a:pt x="532" y="532"/>
                </a:lnTo>
                <a:lnTo>
                  <a:pt x="528" y="534"/>
                </a:lnTo>
                <a:lnTo>
                  <a:pt x="527" y="535"/>
                </a:lnTo>
                <a:lnTo>
                  <a:pt x="526" y="535"/>
                </a:lnTo>
                <a:lnTo>
                  <a:pt x="524" y="535"/>
                </a:lnTo>
                <a:lnTo>
                  <a:pt x="521" y="536"/>
                </a:lnTo>
                <a:lnTo>
                  <a:pt x="516" y="537"/>
                </a:lnTo>
                <a:lnTo>
                  <a:pt x="513" y="538"/>
                </a:lnTo>
                <a:lnTo>
                  <a:pt x="512" y="538"/>
                </a:lnTo>
                <a:lnTo>
                  <a:pt x="511" y="538"/>
                </a:lnTo>
                <a:lnTo>
                  <a:pt x="507" y="537"/>
                </a:lnTo>
                <a:lnTo>
                  <a:pt x="504" y="537"/>
                </a:lnTo>
                <a:lnTo>
                  <a:pt x="503" y="536"/>
                </a:lnTo>
                <a:lnTo>
                  <a:pt x="500" y="536"/>
                </a:lnTo>
                <a:lnTo>
                  <a:pt x="498" y="535"/>
                </a:lnTo>
                <a:lnTo>
                  <a:pt x="495" y="535"/>
                </a:lnTo>
                <a:lnTo>
                  <a:pt x="494" y="535"/>
                </a:lnTo>
                <a:lnTo>
                  <a:pt x="493" y="535"/>
                </a:lnTo>
                <a:lnTo>
                  <a:pt x="492" y="535"/>
                </a:lnTo>
                <a:lnTo>
                  <a:pt x="491" y="535"/>
                </a:lnTo>
                <a:lnTo>
                  <a:pt x="490" y="536"/>
                </a:lnTo>
                <a:lnTo>
                  <a:pt x="488" y="537"/>
                </a:lnTo>
                <a:lnTo>
                  <a:pt x="487" y="538"/>
                </a:lnTo>
                <a:lnTo>
                  <a:pt x="485" y="540"/>
                </a:lnTo>
                <a:lnTo>
                  <a:pt x="483" y="540"/>
                </a:lnTo>
                <a:lnTo>
                  <a:pt x="481" y="541"/>
                </a:lnTo>
                <a:lnTo>
                  <a:pt x="479" y="541"/>
                </a:lnTo>
                <a:lnTo>
                  <a:pt x="477" y="541"/>
                </a:lnTo>
                <a:lnTo>
                  <a:pt x="476" y="541"/>
                </a:lnTo>
                <a:lnTo>
                  <a:pt x="475" y="541"/>
                </a:lnTo>
                <a:lnTo>
                  <a:pt x="474" y="541"/>
                </a:lnTo>
                <a:lnTo>
                  <a:pt x="472" y="540"/>
                </a:lnTo>
                <a:lnTo>
                  <a:pt x="471" y="540"/>
                </a:lnTo>
                <a:lnTo>
                  <a:pt x="470" y="539"/>
                </a:lnTo>
                <a:lnTo>
                  <a:pt x="466" y="537"/>
                </a:lnTo>
                <a:lnTo>
                  <a:pt x="465" y="536"/>
                </a:lnTo>
                <a:lnTo>
                  <a:pt x="464" y="535"/>
                </a:lnTo>
                <a:lnTo>
                  <a:pt x="464" y="534"/>
                </a:lnTo>
                <a:lnTo>
                  <a:pt x="462" y="532"/>
                </a:lnTo>
                <a:lnTo>
                  <a:pt x="461" y="531"/>
                </a:lnTo>
                <a:lnTo>
                  <a:pt x="460" y="530"/>
                </a:lnTo>
                <a:lnTo>
                  <a:pt x="460" y="529"/>
                </a:lnTo>
                <a:lnTo>
                  <a:pt x="459" y="529"/>
                </a:lnTo>
                <a:lnTo>
                  <a:pt x="459" y="529"/>
                </a:lnTo>
                <a:lnTo>
                  <a:pt x="458" y="529"/>
                </a:lnTo>
                <a:lnTo>
                  <a:pt x="457" y="529"/>
                </a:lnTo>
                <a:lnTo>
                  <a:pt x="456" y="529"/>
                </a:lnTo>
                <a:lnTo>
                  <a:pt x="455" y="529"/>
                </a:lnTo>
                <a:lnTo>
                  <a:pt x="453" y="530"/>
                </a:lnTo>
                <a:lnTo>
                  <a:pt x="451" y="531"/>
                </a:lnTo>
                <a:lnTo>
                  <a:pt x="450" y="531"/>
                </a:lnTo>
                <a:lnTo>
                  <a:pt x="449" y="532"/>
                </a:lnTo>
                <a:lnTo>
                  <a:pt x="449" y="532"/>
                </a:lnTo>
                <a:lnTo>
                  <a:pt x="448" y="533"/>
                </a:lnTo>
                <a:lnTo>
                  <a:pt x="445" y="536"/>
                </a:lnTo>
                <a:lnTo>
                  <a:pt x="444" y="537"/>
                </a:lnTo>
                <a:lnTo>
                  <a:pt x="443" y="538"/>
                </a:lnTo>
                <a:lnTo>
                  <a:pt x="442" y="539"/>
                </a:lnTo>
                <a:lnTo>
                  <a:pt x="441" y="539"/>
                </a:lnTo>
                <a:lnTo>
                  <a:pt x="440" y="540"/>
                </a:lnTo>
                <a:lnTo>
                  <a:pt x="440" y="540"/>
                </a:lnTo>
                <a:lnTo>
                  <a:pt x="439" y="540"/>
                </a:lnTo>
                <a:lnTo>
                  <a:pt x="438" y="540"/>
                </a:lnTo>
                <a:lnTo>
                  <a:pt x="437" y="541"/>
                </a:lnTo>
                <a:lnTo>
                  <a:pt x="436" y="540"/>
                </a:lnTo>
                <a:lnTo>
                  <a:pt x="433" y="540"/>
                </a:lnTo>
                <a:lnTo>
                  <a:pt x="432" y="540"/>
                </a:lnTo>
                <a:lnTo>
                  <a:pt x="431" y="540"/>
                </a:lnTo>
                <a:lnTo>
                  <a:pt x="430" y="540"/>
                </a:lnTo>
                <a:lnTo>
                  <a:pt x="430" y="540"/>
                </a:lnTo>
                <a:lnTo>
                  <a:pt x="429" y="540"/>
                </a:lnTo>
                <a:lnTo>
                  <a:pt x="429" y="541"/>
                </a:lnTo>
                <a:lnTo>
                  <a:pt x="428" y="541"/>
                </a:lnTo>
                <a:lnTo>
                  <a:pt x="427" y="542"/>
                </a:lnTo>
                <a:lnTo>
                  <a:pt x="427" y="543"/>
                </a:lnTo>
                <a:lnTo>
                  <a:pt x="426" y="544"/>
                </a:lnTo>
                <a:lnTo>
                  <a:pt x="425" y="546"/>
                </a:lnTo>
                <a:lnTo>
                  <a:pt x="424" y="550"/>
                </a:lnTo>
                <a:lnTo>
                  <a:pt x="423" y="551"/>
                </a:lnTo>
                <a:lnTo>
                  <a:pt x="423" y="552"/>
                </a:lnTo>
                <a:lnTo>
                  <a:pt x="422" y="553"/>
                </a:lnTo>
                <a:lnTo>
                  <a:pt x="421" y="554"/>
                </a:lnTo>
                <a:lnTo>
                  <a:pt x="421" y="554"/>
                </a:lnTo>
                <a:lnTo>
                  <a:pt x="420" y="554"/>
                </a:lnTo>
                <a:lnTo>
                  <a:pt x="419" y="555"/>
                </a:lnTo>
                <a:lnTo>
                  <a:pt x="418" y="555"/>
                </a:lnTo>
                <a:lnTo>
                  <a:pt x="416" y="555"/>
                </a:lnTo>
                <a:lnTo>
                  <a:pt x="413" y="555"/>
                </a:lnTo>
                <a:lnTo>
                  <a:pt x="412" y="555"/>
                </a:lnTo>
                <a:lnTo>
                  <a:pt x="409" y="555"/>
                </a:lnTo>
                <a:lnTo>
                  <a:pt x="406" y="556"/>
                </a:lnTo>
                <a:lnTo>
                  <a:pt x="404" y="557"/>
                </a:lnTo>
                <a:lnTo>
                  <a:pt x="400" y="558"/>
                </a:lnTo>
                <a:lnTo>
                  <a:pt x="398" y="559"/>
                </a:lnTo>
                <a:lnTo>
                  <a:pt x="396" y="560"/>
                </a:lnTo>
                <a:lnTo>
                  <a:pt x="394" y="561"/>
                </a:lnTo>
                <a:lnTo>
                  <a:pt x="394" y="562"/>
                </a:lnTo>
                <a:lnTo>
                  <a:pt x="393" y="563"/>
                </a:lnTo>
                <a:lnTo>
                  <a:pt x="392" y="564"/>
                </a:lnTo>
                <a:lnTo>
                  <a:pt x="390" y="566"/>
                </a:lnTo>
                <a:lnTo>
                  <a:pt x="389" y="568"/>
                </a:lnTo>
                <a:lnTo>
                  <a:pt x="387" y="571"/>
                </a:lnTo>
                <a:lnTo>
                  <a:pt x="385" y="572"/>
                </a:lnTo>
                <a:lnTo>
                  <a:pt x="383" y="573"/>
                </a:lnTo>
                <a:lnTo>
                  <a:pt x="382" y="574"/>
                </a:lnTo>
                <a:lnTo>
                  <a:pt x="381" y="575"/>
                </a:lnTo>
                <a:lnTo>
                  <a:pt x="377" y="577"/>
                </a:lnTo>
                <a:lnTo>
                  <a:pt x="376" y="578"/>
                </a:lnTo>
                <a:lnTo>
                  <a:pt x="375" y="579"/>
                </a:lnTo>
                <a:lnTo>
                  <a:pt x="374" y="579"/>
                </a:lnTo>
                <a:lnTo>
                  <a:pt x="372" y="581"/>
                </a:lnTo>
                <a:lnTo>
                  <a:pt x="370" y="583"/>
                </a:lnTo>
                <a:lnTo>
                  <a:pt x="368" y="585"/>
                </a:lnTo>
                <a:lnTo>
                  <a:pt x="367" y="586"/>
                </a:lnTo>
                <a:lnTo>
                  <a:pt x="366" y="588"/>
                </a:lnTo>
                <a:lnTo>
                  <a:pt x="364" y="591"/>
                </a:lnTo>
                <a:lnTo>
                  <a:pt x="363" y="592"/>
                </a:lnTo>
                <a:lnTo>
                  <a:pt x="362" y="593"/>
                </a:lnTo>
                <a:lnTo>
                  <a:pt x="361" y="593"/>
                </a:lnTo>
                <a:lnTo>
                  <a:pt x="361" y="593"/>
                </a:lnTo>
                <a:lnTo>
                  <a:pt x="360" y="593"/>
                </a:lnTo>
                <a:lnTo>
                  <a:pt x="359" y="593"/>
                </a:lnTo>
                <a:lnTo>
                  <a:pt x="358" y="593"/>
                </a:lnTo>
                <a:lnTo>
                  <a:pt x="358" y="593"/>
                </a:lnTo>
                <a:lnTo>
                  <a:pt x="357" y="592"/>
                </a:lnTo>
                <a:lnTo>
                  <a:pt x="354" y="590"/>
                </a:lnTo>
                <a:lnTo>
                  <a:pt x="352" y="589"/>
                </a:lnTo>
                <a:lnTo>
                  <a:pt x="351" y="588"/>
                </a:lnTo>
                <a:lnTo>
                  <a:pt x="349" y="588"/>
                </a:lnTo>
                <a:lnTo>
                  <a:pt x="348" y="587"/>
                </a:lnTo>
                <a:lnTo>
                  <a:pt x="346" y="587"/>
                </a:lnTo>
                <a:lnTo>
                  <a:pt x="345" y="587"/>
                </a:lnTo>
                <a:lnTo>
                  <a:pt x="343" y="587"/>
                </a:lnTo>
                <a:lnTo>
                  <a:pt x="338" y="588"/>
                </a:lnTo>
                <a:lnTo>
                  <a:pt x="336" y="588"/>
                </a:lnTo>
                <a:lnTo>
                  <a:pt x="335" y="588"/>
                </a:lnTo>
                <a:lnTo>
                  <a:pt x="335" y="589"/>
                </a:lnTo>
                <a:lnTo>
                  <a:pt x="334" y="589"/>
                </a:lnTo>
                <a:lnTo>
                  <a:pt x="333" y="589"/>
                </a:lnTo>
                <a:lnTo>
                  <a:pt x="333" y="590"/>
                </a:lnTo>
                <a:lnTo>
                  <a:pt x="332" y="591"/>
                </a:lnTo>
                <a:lnTo>
                  <a:pt x="330" y="594"/>
                </a:lnTo>
                <a:lnTo>
                  <a:pt x="328" y="596"/>
                </a:lnTo>
                <a:lnTo>
                  <a:pt x="327" y="597"/>
                </a:lnTo>
                <a:lnTo>
                  <a:pt x="326" y="598"/>
                </a:lnTo>
                <a:lnTo>
                  <a:pt x="325" y="599"/>
                </a:lnTo>
                <a:lnTo>
                  <a:pt x="325" y="600"/>
                </a:lnTo>
                <a:lnTo>
                  <a:pt x="324" y="600"/>
                </a:lnTo>
                <a:lnTo>
                  <a:pt x="323" y="601"/>
                </a:lnTo>
                <a:lnTo>
                  <a:pt x="322" y="601"/>
                </a:lnTo>
                <a:lnTo>
                  <a:pt x="322" y="601"/>
                </a:lnTo>
                <a:lnTo>
                  <a:pt x="320" y="601"/>
                </a:lnTo>
                <a:lnTo>
                  <a:pt x="319" y="600"/>
                </a:lnTo>
                <a:lnTo>
                  <a:pt x="317" y="600"/>
                </a:lnTo>
                <a:lnTo>
                  <a:pt x="316" y="600"/>
                </a:lnTo>
                <a:lnTo>
                  <a:pt x="315" y="599"/>
                </a:lnTo>
                <a:lnTo>
                  <a:pt x="314" y="599"/>
                </a:lnTo>
                <a:lnTo>
                  <a:pt x="312" y="597"/>
                </a:lnTo>
                <a:lnTo>
                  <a:pt x="311" y="596"/>
                </a:lnTo>
                <a:lnTo>
                  <a:pt x="310" y="595"/>
                </a:lnTo>
                <a:lnTo>
                  <a:pt x="309" y="595"/>
                </a:lnTo>
                <a:lnTo>
                  <a:pt x="308" y="595"/>
                </a:lnTo>
                <a:lnTo>
                  <a:pt x="307" y="595"/>
                </a:lnTo>
                <a:lnTo>
                  <a:pt x="305" y="595"/>
                </a:lnTo>
                <a:lnTo>
                  <a:pt x="304" y="595"/>
                </a:lnTo>
                <a:lnTo>
                  <a:pt x="302" y="595"/>
                </a:lnTo>
                <a:lnTo>
                  <a:pt x="301" y="596"/>
                </a:lnTo>
                <a:lnTo>
                  <a:pt x="300" y="596"/>
                </a:lnTo>
                <a:lnTo>
                  <a:pt x="299" y="597"/>
                </a:lnTo>
                <a:lnTo>
                  <a:pt x="299" y="597"/>
                </a:lnTo>
                <a:lnTo>
                  <a:pt x="299" y="598"/>
                </a:lnTo>
                <a:lnTo>
                  <a:pt x="298" y="598"/>
                </a:lnTo>
                <a:lnTo>
                  <a:pt x="298" y="598"/>
                </a:lnTo>
                <a:lnTo>
                  <a:pt x="298" y="598"/>
                </a:lnTo>
                <a:lnTo>
                  <a:pt x="297" y="597"/>
                </a:lnTo>
                <a:lnTo>
                  <a:pt x="297" y="596"/>
                </a:lnTo>
                <a:lnTo>
                  <a:pt x="295" y="593"/>
                </a:lnTo>
                <a:lnTo>
                  <a:pt x="295" y="592"/>
                </a:lnTo>
                <a:lnTo>
                  <a:pt x="294" y="591"/>
                </a:lnTo>
                <a:lnTo>
                  <a:pt x="293" y="590"/>
                </a:lnTo>
                <a:lnTo>
                  <a:pt x="293" y="589"/>
                </a:lnTo>
                <a:lnTo>
                  <a:pt x="292" y="588"/>
                </a:lnTo>
                <a:lnTo>
                  <a:pt x="291" y="587"/>
                </a:lnTo>
                <a:lnTo>
                  <a:pt x="288" y="585"/>
                </a:lnTo>
                <a:lnTo>
                  <a:pt x="287" y="584"/>
                </a:lnTo>
                <a:lnTo>
                  <a:pt x="285" y="584"/>
                </a:lnTo>
                <a:lnTo>
                  <a:pt x="283" y="582"/>
                </a:lnTo>
                <a:lnTo>
                  <a:pt x="280" y="581"/>
                </a:lnTo>
                <a:lnTo>
                  <a:pt x="278" y="580"/>
                </a:lnTo>
                <a:lnTo>
                  <a:pt x="276" y="579"/>
                </a:lnTo>
                <a:lnTo>
                  <a:pt x="275" y="578"/>
                </a:lnTo>
                <a:lnTo>
                  <a:pt x="274" y="577"/>
                </a:lnTo>
                <a:lnTo>
                  <a:pt x="273" y="576"/>
                </a:lnTo>
                <a:lnTo>
                  <a:pt x="272" y="575"/>
                </a:lnTo>
                <a:lnTo>
                  <a:pt x="271" y="572"/>
                </a:lnTo>
                <a:lnTo>
                  <a:pt x="270" y="571"/>
                </a:lnTo>
                <a:lnTo>
                  <a:pt x="269" y="570"/>
                </a:lnTo>
                <a:lnTo>
                  <a:pt x="268" y="569"/>
                </a:lnTo>
                <a:lnTo>
                  <a:pt x="268" y="569"/>
                </a:lnTo>
                <a:lnTo>
                  <a:pt x="267" y="569"/>
                </a:lnTo>
                <a:lnTo>
                  <a:pt x="266" y="568"/>
                </a:lnTo>
                <a:lnTo>
                  <a:pt x="265" y="568"/>
                </a:lnTo>
                <a:lnTo>
                  <a:pt x="264" y="568"/>
                </a:lnTo>
                <a:lnTo>
                  <a:pt x="261" y="568"/>
                </a:lnTo>
                <a:lnTo>
                  <a:pt x="261" y="568"/>
                </a:lnTo>
                <a:lnTo>
                  <a:pt x="260" y="567"/>
                </a:lnTo>
                <a:lnTo>
                  <a:pt x="259" y="567"/>
                </a:lnTo>
                <a:lnTo>
                  <a:pt x="259" y="567"/>
                </a:lnTo>
                <a:lnTo>
                  <a:pt x="259" y="566"/>
                </a:lnTo>
                <a:lnTo>
                  <a:pt x="259" y="565"/>
                </a:lnTo>
                <a:lnTo>
                  <a:pt x="259" y="565"/>
                </a:lnTo>
                <a:lnTo>
                  <a:pt x="259" y="564"/>
                </a:lnTo>
                <a:lnTo>
                  <a:pt x="259" y="563"/>
                </a:lnTo>
                <a:lnTo>
                  <a:pt x="259" y="563"/>
                </a:lnTo>
                <a:lnTo>
                  <a:pt x="260" y="561"/>
                </a:lnTo>
                <a:lnTo>
                  <a:pt x="261" y="560"/>
                </a:lnTo>
                <a:lnTo>
                  <a:pt x="262" y="558"/>
                </a:lnTo>
                <a:lnTo>
                  <a:pt x="264" y="555"/>
                </a:lnTo>
                <a:lnTo>
                  <a:pt x="265" y="555"/>
                </a:lnTo>
                <a:lnTo>
                  <a:pt x="267" y="553"/>
                </a:lnTo>
                <a:lnTo>
                  <a:pt x="270" y="549"/>
                </a:lnTo>
                <a:lnTo>
                  <a:pt x="271" y="548"/>
                </a:lnTo>
                <a:lnTo>
                  <a:pt x="272" y="547"/>
                </a:lnTo>
                <a:lnTo>
                  <a:pt x="272" y="546"/>
                </a:lnTo>
                <a:lnTo>
                  <a:pt x="273" y="545"/>
                </a:lnTo>
                <a:lnTo>
                  <a:pt x="274" y="541"/>
                </a:lnTo>
                <a:lnTo>
                  <a:pt x="275" y="540"/>
                </a:lnTo>
                <a:lnTo>
                  <a:pt x="275" y="539"/>
                </a:lnTo>
                <a:lnTo>
                  <a:pt x="277" y="535"/>
                </a:lnTo>
                <a:lnTo>
                  <a:pt x="278" y="534"/>
                </a:lnTo>
                <a:lnTo>
                  <a:pt x="279" y="533"/>
                </a:lnTo>
                <a:lnTo>
                  <a:pt x="279" y="532"/>
                </a:lnTo>
                <a:lnTo>
                  <a:pt x="279" y="531"/>
                </a:lnTo>
                <a:lnTo>
                  <a:pt x="280" y="528"/>
                </a:lnTo>
                <a:lnTo>
                  <a:pt x="280" y="527"/>
                </a:lnTo>
                <a:lnTo>
                  <a:pt x="281" y="525"/>
                </a:lnTo>
                <a:lnTo>
                  <a:pt x="282" y="524"/>
                </a:lnTo>
                <a:lnTo>
                  <a:pt x="283" y="522"/>
                </a:lnTo>
                <a:lnTo>
                  <a:pt x="284" y="519"/>
                </a:lnTo>
                <a:lnTo>
                  <a:pt x="285" y="518"/>
                </a:lnTo>
                <a:lnTo>
                  <a:pt x="286" y="518"/>
                </a:lnTo>
                <a:lnTo>
                  <a:pt x="286" y="517"/>
                </a:lnTo>
                <a:lnTo>
                  <a:pt x="287" y="517"/>
                </a:lnTo>
                <a:lnTo>
                  <a:pt x="288" y="517"/>
                </a:lnTo>
                <a:lnTo>
                  <a:pt x="289" y="516"/>
                </a:lnTo>
                <a:lnTo>
                  <a:pt x="292" y="516"/>
                </a:lnTo>
                <a:lnTo>
                  <a:pt x="295" y="515"/>
                </a:lnTo>
                <a:lnTo>
                  <a:pt x="296" y="514"/>
                </a:lnTo>
                <a:lnTo>
                  <a:pt x="298" y="514"/>
                </a:lnTo>
                <a:lnTo>
                  <a:pt x="298" y="513"/>
                </a:lnTo>
                <a:lnTo>
                  <a:pt x="299" y="513"/>
                </a:lnTo>
                <a:lnTo>
                  <a:pt x="300" y="512"/>
                </a:lnTo>
                <a:lnTo>
                  <a:pt x="300" y="512"/>
                </a:lnTo>
                <a:lnTo>
                  <a:pt x="301" y="510"/>
                </a:lnTo>
                <a:lnTo>
                  <a:pt x="301" y="508"/>
                </a:lnTo>
                <a:lnTo>
                  <a:pt x="302" y="507"/>
                </a:lnTo>
                <a:lnTo>
                  <a:pt x="302" y="506"/>
                </a:lnTo>
                <a:lnTo>
                  <a:pt x="302" y="505"/>
                </a:lnTo>
                <a:lnTo>
                  <a:pt x="301" y="504"/>
                </a:lnTo>
                <a:lnTo>
                  <a:pt x="301" y="503"/>
                </a:lnTo>
                <a:lnTo>
                  <a:pt x="300" y="502"/>
                </a:lnTo>
                <a:lnTo>
                  <a:pt x="297" y="498"/>
                </a:lnTo>
                <a:lnTo>
                  <a:pt x="296" y="497"/>
                </a:lnTo>
                <a:lnTo>
                  <a:pt x="296" y="496"/>
                </a:lnTo>
                <a:lnTo>
                  <a:pt x="294" y="496"/>
                </a:lnTo>
                <a:lnTo>
                  <a:pt x="292" y="494"/>
                </a:lnTo>
                <a:lnTo>
                  <a:pt x="290" y="493"/>
                </a:lnTo>
                <a:lnTo>
                  <a:pt x="289" y="492"/>
                </a:lnTo>
                <a:lnTo>
                  <a:pt x="288" y="491"/>
                </a:lnTo>
                <a:lnTo>
                  <a:pt x="288" y="490"/>
                </a:lnTo>
                <a:lnTo>
                  <a:pt x="287" y="490"/>
                </a:lnTo>
                <a:lnTo>
                  <a:pt x="287" y="489"/>
                </a:lnTo>
                <a:lnTo>
                  <a:pt x="287" y="488"/>
                </a:lnTo>
                <a:lnTo>
                  <a:pt x="287" y="487"/>
                </a:lnTo>
                <a:lnTo>
                  <a:pt x="287" y="486"/>
                </a:lnTo>
                <a:lnTo>
                  <a:pt x="288" y="485"/>
                </a:lnTo>
                <a:lnTo>
                  <a:pt x="288" y="485"/>
                </a:lnTo>
                <a:lnTo>
                  <a:pt x="288" y="484"/>
                </a:lnTo>
                <a:lnTo>
                  <a:pt x="287" y="483"/>
                </a:lnTo>
                <a:lnTo>
                  <a:pt x="287" y="482"/>
                </a:lnTo>
                <a:lnTo>
                  <a:pt x="287" y="481"/>
                </a:lnTo>
                <a:lnTo>
                  <a:pt x="286" y="481"/>
                </a:lnTo>
                <a:lnTo>
                  <a:pt x="285" y="480"/>
                </a:lnTo>
                <a:lnTo>
                  <a:pt x="284" y="479"/>
                </a:lnTo>
                <a:lnTo>
                  <a:pt x="283" y="479"/>
                </a:lnTo>
                <a:lnTo>
                  <a:pt x="282" y="478"/>
                </a:lnTo>
                <a:lnTo>
                  <a:pt x="281" y="478"/>
                </a:lnTo>
                <a:lnTo>
                  <a:pt x="280" y="478"/>
                </a:lnTo>
                <a:lnTo>
                  <a:pt x="280" y="478"/>
                </a:lnTo>
                <a:lnTo>
                  <a:pt x="279" y="478"/>
                </a:lnTo>
                <a:lnTo>
                  <a:pt x="278" y="478"/>
                </a:lnTo>
                <a:lnTo>
                  <a:pt x="277" y="478"/>
                </a:lnTo>
                <a:lnTo>
                  <a:pt x="277" y="478"/>
                </a:lnTo>
                <a:lnTo>
                  <a:pt x="275" y="479"/>
                </a:lnTo>
                <a:lnTo>
                  <a:pt x="273" y="480"/>
                </a:lnTo>
                <a:lnTo>
                  <a:pt x="273" y="480"/>
                </a:lnTo>
                <a:lnTo>
                  <a:pt x="269" y="480"/>
                </a:lnTo>
                <a:lnTo>
                  <a:pt x="267" y="481"/>
                </a:lnTo>
                <a:lnTo>
                  <a:pt x="265" y="481"/>
                </a:lnTo>
                <a:lnTo>
                  <a:pt x="262" y="483"/>
                </a:lnTo>
                <a:lnTo>
                  <a:pt x="260" y="483"/>
                </a:lnTo>
                <a:lnTo>
                  <a:pt x="259" y="484"/>
                </a:lnTo>
                <a:lnTo>
                  <a:pt x="257" y="484"/>
                </a:lnTo>
                <a:lnTo>
                  <a:pt x="255" y="484"/>
                </a:lnTo>
                <a:lnTo>
                  <a:pt x="251" y="484"/>
                </a:lnTo>
                <a:lnTo>
                  <a:pt x="248" y="484"/>
                </a:lnTo>
                <a:lnTo>
                  <a:pt x="246" y="484"/>
                </a:lnTo>
                <a:lnTo>
                  <a:pt x="244" y="484"/>
                </a:lnTo>
                <a:lnTo>
                  <a:pt x="243" y="483"/>
                </a:lnTo>
                <a:lnTo>
                  <a:pt x="238" y="482"/>
                </a:lnTo>
                <a:lnTo>
                  <a:pt x="237" y="482"/>
                </a:lnTo>
                <a:lnTo>
                  <a:pt x="236" y="482"/>
                </a:lnTo>
                <a:lnTo>
                  <a:pt x="235" y="481"/>
                </a:lnTo>
                <a:lnTo>
                  <a:pt x="234" y="481"/>
                </a:lnTo>
                <a:lnTo>
                  <a:pt x="232" y="482"/>
                </a:lnTo>
                <a:lnTo>
                  <a:pt x="231" y="482"/>
                </a:lnTo>
                <a:lnTo>
                  <a:pt x="229" y="483"/>
                </a:lnTo>
                <a:lnTo>
                  <a:pt x="228" y="483"/>
                </a:lnTo>
                <a:lnTo>
                  <a:pt x="228" y="483"/>
                </a:lnTo>
                <a:lnTo>
                  <a:pt x="227" y="483"/>
                </a:lnTo>
                <a:lnTo>
                  <a:pt x="227" y="483"/>
                </a:lnTo>
                <a:lnTo>
                  <a:pt x="226" y="483"/>
                </a:lnTo>
                <a:lnTo>
                  <a:pt x="225" y="483"/>
                </a:lnTo>
                <a:lnTo>
                  <a:pt x="222" y="481"/>
                </a:lnTo>
                <a:lnTo>
                  <a:pt x="215" y="477"/>
                </a:lnTo>
                <a:lnTo>
                  <a:pt x="213" y="475"/>
                </a:lnTo>
                <a:lnTo>
                  <a:pt x="211" y="474"/>
                </a:lnTo>
                <a:lnTo>
                  <a:pt x="210" y="473"/>
                </a:lnTo>
                <a:lnTo>
                  <a:pt x="206" y="469"/>
                </a:lnTo>
                <a:lnTo>
                  <a:pt x="202" y="467"/>
                </a:lnTo>
                <a:lnTo>
                  <a:pt x="201" y="465"/>
                </a:lnTo>
                <a:lnTo>
                  <a:pt x="198" y="463"/>
                </a:lnTo>
                <a:lnTo>
                  <a:pt x="197" y="462"/>
                </a:lnTo>
                <a:lnTo>
                  <a:pt x="196" y="461"/>
                </a:lnTo>
                <a:lnTo>
                  <a:pt x="196" y="460"/>
                </a:lnTo>
                <a:lnTo>
                  <a:pt x="195" y="458"/>
                </a:lnTo>
                <a:lnTo>
                  <a:pt x="194" y="456"/>
                </a:lnTo>
                <a:lnTo>
                  <a:pt x="193" y="454"/>
                </a:lnTo>
                <a:lnTo>
                  <a:pt x="193" y="453"/>
                </a:lnTo>
                <a:lnTo>
                  <a:pt x="193" y="451"/>
                </a:lnTo>
                <a:lnTo>
                  <a:pt x="193" y="449"/>
                </a:lnTo>
                <a:lnTo>
                  <a:pt x="193" y="446"/>
                </a:lnTo>
                <a:lnTo>
                  <a:pt x="194" y="442"/>
                </a:lnTo>
                <a:lnTo>
                  <a:pt x="194" y="439"/>
                </a:lnTo>
                <a:lnTo>
                  <a:pt x="194" y="438"/>
                </a:lnTo>
                <a:lnTo>
                  <a:pt x="194" y="437"/>
                </a:lnTo>
                <a:lnTo>
                  <a:pt x="194" y="435"/>
                </a:lnTo>
                <a:lnTo>
                  <a:pt x="194" y="434"/>
                </a:lnTo>
                <a:lnTo>
                  <a:pt x="193" y="432"/>
                </a:lnTo>
                <a:lnTo>
                  <a:pt x="193" y="429"/>
                </a:lnTo>
                <a:lnTo>
                  <a:pt x="192" y="428"/>
                </a:lnTo>
                <a:lnTo>
                  <a:pt x="192" y="427"/>
                </a:lnTo>
                <a:lnTo>
                  <a:pt x="191" y="426"/>
                </a:lnTo>
                <a:lnTo>
                  <a:pt x="190" y="425"/>
                </a:lnTo>
                <a:lnTo>
                  <a:pt x="190" y="424"/>
                </a:lnTo>
                <a:lnTo>
                  <a:pt x="189" y="423"/>
                </a:lnTo>
                <a:lnTo>
                  <a:pt x="188" y="423"/>
                </a:lnTo>
                <a:lnTo>
                  <a:pt x="187" y="423"/>
                </a:lnTo>
                <a:lnTo>
                  <a:pt x="186" y="422"/>
                </a:lnTo>
                <a:lnTo>
                  <a:pt x="185" y="422"/>
                </a:lnTo>
                <a:lnTo>
                  <a:pt x="183" y="422"/>
                </a:lnTo>
                <a:lnTo>
                  <a:pt x="181" y="422"/>
                </a:lnTo>
                <a:lnTo>
                  <a:pt x="180" y="422"/>
                </a:lnTo>
                <a:lnTo>
                  <a:pt x="176" y="423"/>
                </a:lnTo>
                <a:lnTo>
                  <a:pt x="172" y="423"/>
                </a:lnTo>
                <a:lnTo>
                  <a:pt x="171" y="423"/>
                </a:lnTo>
                <a:lnTo>
                  <a:pt x="169" y="424"/>
                </a:lnTo>
                <a:lnTo>
                  <a:pt x="165" y="425"/>
                </a:lnTo>
                <a:lnTo>
                  <a:pt x="163" y="425"/>
                </a:lnTo>
                <a:lnTo>
                  <a:pt x="158" y="426"/>
                </a:lnTo>
                <a:lnTo>
                  <a:pt x="157" y="426"/>
                </a:lnTo>
                <a:lnTo>
                  <a:pt x="157" y="426"/>
                </a:lnTo>
                <a:lnTo>
                  <a:pt x="156" y="425"/>
                </a:lnTo>
                <a:lnTo>
                  <a:pt x="155" y="425"/>
                </a:lnTo>
                <a:lnTo>
                  <a:pt x="154" y="424"/>
                </a:lnTo>
                <a:lnTo>
                  <a:pt x="153" y="422"/>
                </a:lnTo>
                <a:lnTo>
                  <a:pt x="152" y="422"/>
                </a:lnTo>
                <a:lnTo>
                  <a:pt x="151" y="421"/>
                </a:lnTo>
                <a:lnTo>
                  <a:pt x="149" y="420"/>
                </a:lnTo>
                <a:lnTo>
                  <a:pt x="147" y="419"/>
                </a:lnTo>
                <a:lnTo>
                  <a:pt x="144" y="418"/>
                </a:lnTo>
                <a:lnTo>
                  <a:pt x="139" y="416"/>
                </a:lnTo>
                <a:lnTo>
                  <a:pt x="132" y="415"/>
                </a:lnTo>
                <a:lnTo>
                  <a:pt x="131" y="414"/>
                </a:lnTo>
                <a:lnTo>
                  <a:pt x="130" y="414"/>
                </a:lnTo>
                <a:lnTo>
                  <a:pt x="129" y="414"/>
                </a:lnTo>
                <a:lnTo>
                  <a:pt x="128" y="414"/>
                </a:lnTo>
                <a:lnTo>
                  <a:pt x="128" y="414"/>
                </a:lnTo>
                <a:lnTo>
                  <a:pt x="127" y="415"/>
                </a:lnTo>
                <a:lnTo>
                  <a:pt x="125" y="415"/>
                </a:lnTo>
                <a:lnTo>
                  <a:pt x="121" y="417"/>
                </a:lnTo>
                <a:lnTo>
                  <a:pt x="120" y="418"/>
                </a:lnTo>
                <a:lnTo>
                  <a:pt x="118" y="419"/>
                </a:lnTo>
                <a:lnTo>
                  <a:pt x="117" y="419"/>
                </a:lnTo>
                <a:lnTo>
                  <a:pt x="115" y="419"/>
                </a:lnTo>
                <a:lnTo>
                  <a:pt x="114" y="419"/>
                </a:lnTo>
                <a:lnTo>
                  <a:pt x="112" y="419"/>
                </a:lnTo>
                <a:lnTo>
                  <a:pt x="110" y="418"/>
                </a:lnTo>
                <a:lnTo>
                  <a:pt x="109" y="418"/>
                </a:lnTo>
                <a:lnTo>
                  <a:pt x="109" y="417"/>
                </a:lnTo>
                <a:lnTo>
                  <a:pt x="108" y="417"/>
                </a:lnTo>
                <a:lnTo>
                  <a:pt x="107" y="416"/>
                </a:lnTo>
                <a:lnTo>
                  <a:pt x="106" y="415"/>
                </a:lnTo>
                <a:lnTo>
                  <a:pt x="105" y="415"/>
                </a:lnTo>
                <a:lnTo>
                  <a:pt x="102" y="411"/>
                </a:lnTo>
                <a:lnTo>
                  <a:pt x="101" y="409"/>
                </a:lnTo>
                <a:lnTo>
                  <a:pt x="99" y="408"/>
                </a:lnTo>
                <a:lnTo>
                  <a:pt x="98" y="407"/>
                </a:lnTo>
                <a:lnTo>
                  <a:pt x="97" y="406"/>
                </a:lnTo>
                <a:lnTo>
                  <a:pt x="96" y="406"/>
                </a:lnTo>
                <a:lnTo>
                  <a:pt x="96" y="406"/>
                </a:lnTo>
                <a:lnTo>
                  <a:pt x="95" y="405"/>
                </a:lnTo>
                <a:lnTo>
                  <a:pt x="94" y="405"/>
                </a:lnTo>
                <a:lnTo>
                  <a:pt x="92" y="405"/>
                </a:lnTo>
                <a:lnTo>
                  <a:pt x="88" y="404"/>
                </a:lnTo>
                <a:lnTo>
                  <a:pt x="87" y="404"/>
                </a:lnTo>
                <a:lnTo>
                  <a:pt x="86" y="404"/>
                </a:lnTo>
                <a:lnTo>
                  <a:pt x="85" y="403"/>
                </a:lnTo>
                <a:lnTo>
                  <a:pt x="84" y="403"/>
                </a:lnTo>
                <a:lnTo>
                  <a:pt x="83" y="402"/>
                </a:lnTo>
                <a:lnTo>
                  <a:pt x="82" y="402"/>
                </a:lnTo>
                <a:lnTo>
                  <a:pt x="82" y="402"/>
                </a:lnTo>
                <a:lnTo>
                  <a:pt x="82" y="401"/>
                </a:lnTo>
                <a:lnTo>
                  <a:pt x="82" y="401"/>
                </a:lnTo>
                <a:lnTo>
                  <a:pt x="83" y="401"/>
                </a:lnTo>
                <a:lnTo>
                  <a:pt x="84" y="400"/>
                </a:lnTo>
                <a:lnTo>
                  <a:pt x="85" y="399"/>
                </a:lnTo>
                <a:lnTo>
                  <a:pt x="86" y="399"/>
                </a:lnTo>
                <a:lnTo>
                  <a:pt x="86" y="398"/>
                </a:lnTo>
                <a:lnTo>
                  <a:pt x="87" y="397"/>
                </a:lnTo>
                <a:lnTo>
                  <a:pt x="87" y="397"/>
                </a:lnTo>
                <a:lnTo>
                  <a:pt x="87" y="396"/>
                </a:lnTo>
                <a:lnTo>
                  <a:pt x="88" y="394"/>
                </a:lnTo>
                <a:lnTo>
                  <a:pt x="88" y="393"/>
                </a:lnTo>
                <a:lnTo>
                  <a:pt x="88" y="393"/>
                </a:lnTo>
                <a:lnTo>
                  <a:pt x="88" y="392"/>
                </a:lnTo>
                <a:lnTo>
                  <a:pt x="87" y="391"/>
                </a:lnTo>
                <a:lnTo>
                  <a:pt x="87" y="390"/>
                </a:lnTo>
                <a:lnTo>
                  <a:pt x="86" y="390"/>
                </a:lnTo>
                <a:lnTo>
                  <a:pt x="86" y="389"/>
                </a:lnTo>
                <a:lnTo>
                  <a:pt x="85" y="389"/>
                </a:lnTo>
                <a:lnTo>
                  <a:pt x="84" y="388"/>
                </a:lnTo>
                <a:lnTo>
                  <a:pt x="82" y="387"/>
                </a:lnTo>
                <a:lnTo>
                  <a:pt x="80" y="387"/>
                </a:lnTo>
                <a:lnTo>
                  <a:pt x="75" y="385"/>
                </a:lnTo>
                <a:lnTo>
                  <a:pt x="74" y="384"/>
                </a:lnTo>
                <a:lnTo>
                  <a:pt x="72" y="384"/>
                </a:lnTo>
                <a:lnTo>
                  <a:pt x="70" y="383"/>
                </a:lnTo>
                <a:lnTo>
                  <a:pt x="68" y="381"/>
                </a:lnTo>
                <a:lnTo>
                  <a:pt x="66" y="380"/>
                </a:lnTo>
                <a:lnTo>
                  <a:pt x="63" y="377"/>
                </a:lnTo>
                <a:lnTo>
                  <a:pt x="62" y="376"/>
                </a:lnTo>
                <a:lnTo>
                  <a:pt x="61" y="376"/>
                </a:lnTo>
                <a:lnTo>
                  <a:pt x="60" y="375"/>
                </a:lnTo>
                <a:lnTo>
                  <a:pt x="59" y="375"/>
                </a:lnTo>
                <a:lnTo>
                  <a:pt x="58" y="375"/>
                </a:lnTo>
                <a:lnTo>
                  <a:pt x="57" y="375"/>
                </a:lnTo>
                <a:lnTo>
                  <a:pt x="56" y="375"/>
                </a:lnTo>
                <a:lnTo>
                  <a:pt x="54" y="375"/>
                </a:lnTo>
                <a:lnTo>
                  <a:pt x="53" y="376"/>
                </a:lnTo>
                <a:lnTo>
                  <a:pt x="51" y="376"/>
                </a:lnTo>
                <a:lnTo>
                  <a:pt x="49" y="377"/>
                </a:lnTo>
                <a:lnTo>
                  <a:pt x="44" y="380"/>
                </a:lnTo>
                <a:lnTo>
                  <a:pt x="42" y="380"/>
                </a:lnTo>
                <a:lnTo>
                  <a:pt x="41" y="381"/>
                </a:lnTo>
                <a:lnTo>
                  <a:pt x="40" y="381"/>
                </a:lnTo>
                <a:lnTo>
                  <a:pt x="39" y="381"/>
                </a:lnTo>
                <a:lnTo>
                  <a:pt x="38" y="381"/>
                </a:lnTo>
                <a:lnTo>
                  <a:pt x="36" y="380"/>
                </a:lnTo>
                <a:lnTo>
                  <a:pt x="36" y="380"/>
                </a:lnTo>
                <a:lnTo>
                  <a:pt x="35" y="380"/>
                </a:lnTo>
                <a:lnTo>
                  <a:pt x="33" y="378"/>
                </a:lnTo>
                <a:lnTo>
                  <a:pt x="30" y="376"/>
                </a:lnTo>
                <a:lnTo>
                  <a:pt x="27" y="373"/>
                </a:lnTo>
                <a:lnTo>
                  <a:pt x="25" y="371"/>
                </a:lnTo>
                <a:lnTo>
                  <a:pt x="22" y="368"/>
                </a:lnTo>
                <a:lnTo>
                  <a:pt x="21" y="367"/>
                </a:lnTo>
                <a:lnTo>
                  <a:pt x="16" y="362"/>
                </a:lnTo>
                <a:lnTo>
                  <a:pt x="15" y="361"/>
                </a:lnTo>
                <a:lnTo>
                  <a:pt x="15" y="360"/>
                </a:lnTo>
                <a:lnTo>
                  <a:pt x="12" y="356"/>
                </a:lnTo>
                <a:lnTo>
                  <a:pt x="9" y="352"/>
                </a:lnTo>
                <a:lnTo>
                  <a:pt x="8" y="350"/>
                </a:lnTo>
                <a:lnTo>
                  <a:pt x="8" y="349"/>
                </a:lnTo>
                <a:lnTo>
                  <a:pt x="7" y="348"/>
                </a:lnTo>
                <a:lnTo>
                  <a:pt x="7" y="347"/>
                </a:lnTo>
                <a:lnTo>
                  <a:pt x="7" y="346"/>
                </a:lnTo>
                <a:lnTo>
                  <a:pt x="7" y="345"/>
                </a:lnTo>
                <a:lnTo>
                  <a:pt x="7" y="344"/>
                </a:lnTo>
                <a:lnTo>
                  <a:pt x="7" y="343"/>
                </a:lnTo>
                <a:lnTo>
                  <a:pt x="8" y="342"/>
                </a:lnTo>
                <a:lnTo>
                  <a:pt x="9" y="341"/>
                </a:lnTo>
                <a:lnTo>
                  <a:pt x="10" y="339"/>
                </a:lnTo>
                <a:lnTo>
                  <a:pt x="11" y="337"/>
                </a:lnTo>
                <a:lnTo>
                  <a:pt x="13" y="335"/>
                </a:lnTo>
                <a:lnTo>
                  <a:pt x="13" y="334"/>
                </a:lnTo>
                <a:lnTo>
                  <a:pt x="14" y="333"/>
                </a:lnTo>
                <a:lnTo>
                  <a:pt x="14" y="333"/>
                </a:lnTo>
                <a:lnTo>
                  <a:pt x="14" y="332"/>
                </a:lnTo>
                <a:lnTo>
                  <a:pt x="14" y="332"/>
                </a:lnTo>
                <a:lnTo>
                  <a:pt x="13" y="331"/>
                </a:lnTo>
                <a:lnTo>
                  <a:pt x="12" y="329"/>
                </a:lnTo>
                <a:lnTo>
                  <a:pt x="11" y="328"/>
                </a:lnTo>
                <a:lnTo>
                  <a:pt x="11" y="327"/>
                </a:lnTo>
                <a:lnTo>
                  <a:pt x="10" y="326"/>
                </a:lnTo>
                <a:lnTo>
                  <a:pt x="9" y="325"/>
                </a:lnTo>
                <a:lnTo>
                  <a:pt x="6" y="323"/>
                </a:lnTo>
                <a:lnTo>
                  <a:pt x="4" y="321"/>
                </a:lnTo>
                <a:lnTo>
                  <a:pt x="3" y="320"/>
                </a:lnTo>
                <a:lnTo>
                  <a:pt x="2" y="319"/>
                </a:lnTo>
                <a:lnTo>
                  <a:pt x="1" y="317"/>
                </a:lnTo>
                <a:lnTo>
                  <a:pt x="1" y="316"/>
                </a:lnTo>
                <a:lnTo>
                  <a:pt x="1" y="316"/>
                </a:lnTo>
                <a:lnTo>
                  <a:pt x="0" y="314"/>
                </a:lnTo>
                <a:lnTo>
                  <a:pt x="0" y="313"/>
                </a:lnTo>
                <a:lnTo>
                  <a:pt x="0" y="312"/>
                </a:lnTo>
                <a:lnTo>
                  <a:pt x="0" y="310"/>
                </a:lnTo>
                <a:lnTo>
                  <a:pt x="1" y="308"/>
                </a:lnTo>
                <a:lnTo>
                  <a:pt x="1" y="307"/>
                </a:lnTo>
                <a:lnTo>
                  <a:pt x="2" y="303"/>
                </a:lnTo>
                <a:lnTo>
                  <a:pt x="3" y="301"/>
                </a:lnTo>
                <a:lnTo>
                  <a:pt x="4" y="299"/>
                </a:lnTo>
                <a:lnTo>
                  <a:pt x="5" y="295"/>
                </a:lnTo>
                <a:lnTo>
                  <a:pt x="6" y="290"/>
                </a:lnTo>
                <a:lnTo>
                  <a:pt x="6" y="289"/>
                </a:lnTo>
                <a:lnTo>
                  <a:pt x="6" y="289"/>
                </a:lnTo>
                <a:lnTo>
                  <a:pt x="6" y="288"/>
                </a:lnTo>
                <a:lnTo>
                  <a:pt x="5" y="287"/>
                </a:lnTo>
                <a:lnTo>
                  <a:pt x="5" y="286"/>
                </a:lnTo>
                <a:lnTo>
                  <a:pt x="5" y="285"/>
                </a:lnTo>
                <a:lnTo>
                  <a:pt x="6" y="284"/>
                </a:lnTo>
                <a:lnTo>
                  <a:pt x="6" y="283"/>
                </a:lnTo>
                <a:lnTo>
                  <a:pt x="7" y="279"/>
                </a:lnTo>
                <a:lnTo>
                  <a:pt x="9" y="275"/>
                </a:lnTo>
                <a:lnTo>
                  <a:pt x="11" y="270"/>
                </a:lnTo>
                <a:lnTo>
                  <a:pt x="11" y="268"/>
                </a:lnTo>
                <a:lnTo>
                  <a:pt x="12" y="266"/>
                </a:lnTo>
                <a:lnTo>
                  <a:pt x="12" y="265"/>
                </a:lnTo>
                <a:lnTo>
                  <a:pt x="13" y="263"/>
                </a:lnTo>
                <a:lnTo>
                  <a:pt x="13" y="260"/>
                </a:lnTo>
                <a:lnTo>
                  <a:pt x="13" y="259"/>
                </a:lnTo>
                <a:lnTo>
                  <a:pt x="13" y="255"/>
                </a:lnTo>
                <a:lnTo>
                  <a:pt x="13" y="254"/>
                </a:lnTo>
                <a:lnTo>
                  <a:pt x="13" y="252"/>
                </a:lnTo>
                <a:lnTo>
                  <a:pt x="14" y="248"/>
                </a:lnTo>
                <a:lnTo>
                  <a:pt x="14" y="247"/>
                </a:lnTo>
                <a:lnTo>
                  <a:pt x="14" y="245"/>
                </a:lnTo>
                <a:lnTo>
                  <a:pt x="13" y="242"/>
                </a:lnTo>
                <a:lnTo>
                  <a:pt x="13" y="241"/>
                </a:lnTo>
                <a:lnTo>
                  <a:pt x="13" y="240"/>
                </a:lnTo>
                <a:lnTo>
                  <a:pt x="12" y="238"/>
                </a:lnTo>
                <a:lnTo>
                  <a:pt x="12" y="237"/>
                </a:lnTo>
                <a:lnTo>
                  <a:pt x="11" y="235"/>
                </a:lnTo>
                <a:lnTo>
                  <a:pt x="11" y="234"/>
                </a:lnTo>
                <a:lnTo>
                  <a:pt x="8" y="230"/>
                </a:lnTo>
                <a:lnTo>
                  <a:pt x="7" y="229"/>
                </a:lnTo>
                <a:lnTo>
                  <a:pt x="7" y="228"/>
                </a:lnTo>
                <a:lnTo>
                  <a:pt x="7" y="227"/>
                </a:lnTo>
                <a:lnTo>
                  <a:pt x="7" y="227"/>
                </a:lnTo>
                <a:lnTo>
                  <a:pt x="7" y="226"/>
                </a:lnTo>
                <a:lnTo>
                  <a:pt x="7" y="225"/>
                </a:lnTo>
                <a:lnTo>
                  <a:pt x="7" y="225"/>
                </a:lnTo>
                <a:lnTo>
                  <a:pt x="8" y="225"/>
                </a:lnTo>
                <a:lnTo>
                  <a:pt x="8" y="224"/>
                </a:lnTo>
                <a:lnTo>
                  <a:pt x="9" y="223"/>
                </a:lnTo>
                <a:lnTo>
                  <a:pt x="10" y="223"/>
                </a:lnTo>
                <a:lnTo>
                  <a:pt x="11" y="222"/>
                </a:lnTo>
                <a:lnTo>
                  <a:pt x="13" y="222"/>
                </a:lnTo>
                <a:lnTo>
                  <a:pt x="14" y="221"/>
                </a:lnTo>
                <a:lnTo>
                  <a:pt x="15" y="221"/>
                </a:lnTo>
                <a:lnTo>
                  <a:pt x="16" y="220"/>
                </a:lnTo>
                <a:lnTo>
                  <a:pt x="16" y="219"/>
                </a:lnTo>
                <a:lnTo>
                  <a:pt x="17" y="218"/>
                </a:lnTo>
                <a:lnTo>
                  <a:pt x="17" y="217"/>
                </a:lnTo>
                <a:lnTo>
                  <a:pt x="17" y="217"/>
                </a:lnTo>
                <a:lnTo>
                  <a:pt x="17" y="216"/>
                </a:lnTo>
                <a:lnTo>
                  <a:pt x="17" y="215"/>
                </a:lnTo>
                <a:lnTo>
                  <a:pt x="17" y="213"/>
                </a:lnTo>
                <a:lnTo>
                  <a:pt x="17" y="212"/>
                </a:lnTo>
                <a:lnTo>
                  <a:pt x="16" y="206"/>
                </a:lnTo>
                <a:lnTo>
                  <a:pt x="16" y="205"/>
                </a:lnTo>
                <a:lnTo>
                  <a:pt x="16" y="205"/>
                </a:lnTo>
                <a:lnTo>
                  <a:pt x="16" y="204"/>
                </a:lnTo>
                <a:lnTo>
                  <a:pt x="18" y="201"/>
                </a:lnTo>
                <a:lnTo>
                  <a:pt x="18" y="200"/>
                </a:lnTo>
                <a:lnTo>
                  <a:pt x="19" y="198"/>
                </a:lnTo>
                <a:lnTo>
                  <a:pt x="19" y="194"/>
                </a:lnTo>
                <a:lnTo>
                  <a:pt x="20" y="193"/>
                </a:lnTo>
                <a:lnTo>
                  <a:pt x="20" y="192"/>
                </a:lnTo>
                <a:lnTo>
                  <a:pt x="20" y="191"/>
                </a:lnTo>
                <a:lnTo>
                  <a:pt x="21" y="190"/>
                </a:lnTo>
                <a:lnTo>
                  <a:pt x="21" y="189"/>
                </a:lnTo>
                <a:lnTo>
                  <a:pt x="22" y="188"/>
                </a:lnTo>
                <a:lnTo>
                  <a:pt x="22" y="188"/>
                </a:lnTo>
                <a:lnTo>
                  <a:pt x="23" y="188"/>
                </a:lnTo>
                <a:lnTo>
                  <a:pt x="23" y="187"/>
                </a:lnTo>
                <a:lnTo>
                  <a:pt x="25" y="187"/>
                </a:lnTo>
                <a:lnTo>
                  <a:pt x="31" y="185"/>
                </a:lnTo>
                <a:lnTo>
                  <a:pt x="33" y="185"/>
                </a:lnTo>
                <a:lnTo>
                  <a:pt x="34" y="184"/>
                </a:lnTo>
                <a:lnTo>
                  <a:pt x="35" y="184"/>
                </a:lnTo>
                <a:lnTo>
                  <a:pt x="36" y="183"/>
                </a:lnTo>
                <a:lnTo>
                  <a:pt x="36" y="183"/>
                </a:lnTo>
                <a:lnTo>
                  <a:pt x="37" y="182"/>
                </a:lnTo>
                <a:lnTo>
                  <a:pt x="37" y="182"/>
                </a:lnTo>
                <a:lnTo>
                  <a:pt x="37" y="181"/>
                </a:lnTo>
                <a:lnTo>
                  <a:pt x="37" y="181"/>
                </a:lnTo>
                <a:lnTo>
                  <a:pt x="37" y="180"/>
                </a:lnTo>
                <a:lnTo>
                  <a:pt x="37" y="179"/>
                </a:lnTo>
                <a:lnTo>
                  <a:pt x="36" y="176"/>
                </a:lnTo>
                <a:lnTo>
                  <a:pt x="36" y="175"/>
                </a:lnTo>
                <a:lnTo>
                  <a:pt x="36" y="174"/>
                </a:lnTo>
                <a:lnTo>
                  <a:pt x="36" y="173"/>
                </a:lnTo>
                <a:lnTo>
                  <a:pt x="36" y="173"/>
                </a:lnTo>
                <a:lnTo>
                  <a:pt x="37" y="172"/>
                </a:lnTo>
                <a:lnTo>
                  <a:pt x="37" y="171"/>
                </a:lnTo>
                <a:lnTo>
                  <a:pt x="38" y="171"/>
                </a:lnTo>
                <a:lnTo>
                  <a:pt x="39" y="170"/>
                </a:lnTo>
                <a:lnTo>
                  <a:pt x="39" y="170"/>
                </a:lnTo>
                <a:lnTo>
                  <a:pt x="40" y="170"/>
                </a:lnTo>
                <a:lnTo>
                  <a:pt x="41" y="169"/>
                </a:lnTo>
                <a:lnTo>
                  <a:pt x="42" y="169"/>
                </a:lnTo>
                <a:lnTo>
                  <a:pt x="43" y="169"/>
                </a:lnTo>
                <a:lnTo>
                  <a:pt x="45" y="169"/>
                </a:lnTo>
                <a:lnTo>
                  <a:pt x="46" y="169"/>
                </a:lnTo>
                <a:lnTo>
                  <a:pt x="51" y="171"/>
                </a:lnTo>
                <a:lnTo>
                  <a:pt x="53" y="171"/>
                </a:lnTo>
                <a:lnTo>
                  <a:pt x="55" y="171"/>
                </a:lnTo>
                <a:lnTo>
                  <a:pt x="56" y="172"/>
                </a:lnTo>
                <a:lnTo>
                  <a:pt x="60" y="172"/>
                </a:lnTo>
                <a:lnTo>
                  <a:pt x="62" y="172"/>
                </a:lnTo>
                <a:lnTo>
                  <a:pt x="68" y="173"/>
                </a:lnTo>
                <a:lnTo>
                  <a:pt x="69" y="173"/>
                </a:lnTo>
                <a:lnTo>
                  <a:pt x="71" y="173"/>
                </a:lnTo>
                <a:lnTo>
                  <a:pt x="73" y="173"/>
                </a:lnTo>
                <a:lnTo>
                  <a:pt x="75" y="173"/>
                </a:lnTo>
                <a:lnTo>
                  <a:pt x="77" y="173"/>
                </a:lnTo>
                <a:lnTo>
                  <a:pt x="79" y="172"/>
                </a:lnTo>
                <a:lnTo>
                  <a:pt x="80" y="172"/>
                </a:lnTo>
                <a:lnTo>
                  <a:pt x="83" y="171"/>
                </a:lnTo>
                <a:lnTo>
                  <a:pt x="88" y="169"/>
                </a:lnTo>
                <a:lnTo>
                  <a:pt x="90" y="168"/>
                </a:lnTo>
                <a:lnTo>
                  <a:pt x="92" y="167"/>
                </a:lnTo>
                <a:lnTo>
                  <a:pt x="93" y="167"/>
                </a:lnTo>
                <a:lnTo>
                  <a:pt x="93" y="167"/>
                </a:lnTo>
                <a:lnTo>
                  <a:pt x="94" y="167"/>
                </a:lnTo>
                <a:lnTo>
                  <a:pt x="94" y="168"/>
                </a:lnTo>
                <a:lnTo>
                  <a:pt x="98" y="169"/>
                </a:lnTo>
                <a:lnTo>
                  <a:pt x="100" y="170"/>
                </a:lnTo>
                <a:lnTo>
                  <a:pt x="101" y="170"/>
                </a:lnTo>
                <a:lnTo>
                  <a:pt x="104" y="171"/>
                </a:lnTo>
                <a:lnTo>
                  <a:pt x="106" y="171"/>
                </a:lnTo>
                <a:lnTo>
                  <a:pt x="106" y="172"/>
                </a:lnTo>
                <a:lnTo>
                  <a:pt x="108" y="172"/>
                </a:lnTo>
                <a:lnTo>
                  <a:pt x="110" y="174"/>
                </a:lnTo>
                <a:lnTo>
                  <a:pt x="111" y="175"/>
                </a:lnTo>
                <a:lnTo>
                  <a:pt x="112" y="175"/>
                </a:lnTo>
                <a:lnTo>
                  <a:pt x="112" y="175"/>
                </a:lnTo>
                <a:lnTo>
                  <a:pt x="113" y="175"/>
                </a:lnTo>
                <a:lnTo>
                  <a:pt x="113" y="175"/>
                </a:lnTo>
                <a:lnTo>
                  <a:pt x="114" y="175"/>
                </a:lnTo>
                <a:lnTo>
                  <a:pt x="114" y="174"/>
                </a:lnTo>
                <a:lnTo>
                  <a:pt x="115" y="174"/>
                </a:lnTo>
                <a:lnTo>
                  <a:pt x="116" y="172"/>
                </a:lnTo>
                <a:lnTo>
                  <a:pt x="117" y="171"/>
                </a:lnTo>
                <a:lnTo>
                  <a:pt x="117" y="169"/>
                </a:lnTo>
                <a:lnTo>
                  <a:pt x="118" y="166"/>
                </a:lnTo>
                <a:lnTo>
                  <a:pt x="119" y="166"/>
                </a:lnTo>
                <a:lnTo>
                  <a:pt x="119" y="165"/>
                </a:lnTo>
                <a:lnTo>
                  <a:pt x="120" y="165"/>
                </a:lnTo>
                <a:lnTo>
                  <a:pt x="120" y="164"/>
                </a:lnTo>
                <a:lnTo>
                  <a:pt x="122" y="163"/>
                </a:lnTo>
                <a:lnTo>
                  <a:pt x="123" y="162"/>
                </a:lnTo>
                <a:lnTo>
                  <a:pt x="124" y="162"/>
                </a:lnTo>
                <a:lnTo>
                  <a:pt x="125" y="162"/>
                </a:lnTo>
                <a:lnTo>
                  <a:pt x="125" y="161"/>
                </a:lnTo>
                <a:lnTo>
                  <a:pt x="126" y="161"/>
                </a:lnTo>
                <a:lnTo>
                  <a:pt x="128" y="162"/>
                </a:lnTo>
                <a:lnTo>
                  <a:pt x="131" y="162"/>
                </a:lnTo>
                <a:lnTo>
                  <a:pt x="132" y="162"/>
                </a:lnTo>
                <a:lnTo>
                  <a:pt x="135" y="162"/>
                </a:lnTo>
                <a:lnTo>
                  <a:pt x="136" y="162"/>
                </a:lnTo>
                <a:lnTo>
                  <a:pt x="137" y="162"/>
                </a:lnTo>
                <a:lnTo>
                  <a:pt x="139" y="162"/>
                </a:lnTo>
                <a:lnTo>
                  <a:pt x="140" y="161"/>
                </a:lnTo>
                <a:lnTo>
                  <a:pt x="141" y="161"/>
                </a:lnTo>
                <a:lnTo>
                  <a:pt x="143" y="160"/>
                </a:lnTo>
                <a:lnTo>
                  <a:pt x="145" y="158"/>
                </a:lnTo>
                <a:lnTo>
                  <a:pt x="146" y="157"/>
                </a:lnTo>
                <a:lnTo>
                  <a:pt x="147" y="156"/>
                </a:lnTo>
                <a:lnTo>
                  <a:pt x="147" y="155"/>
                </a:lnTo>
                <a:lnTo>
                  <a:pt x="148" y="155"/>
                </a:lnTo>
                <a:lnTo>
                  <a:pt x="149" y="154"/>
                </a:lnTo>
                <a:lnTo>
                  <a:pt x="149" y="152"/>
                </a:lnTo>
                <a:lnTo>
                  <a:pt x="149" y="151"/>
                </a:lnTo>
                <a:lnTo>
                  <a:pt x="150" y="150"/>
                </a:lnTo>
                <a:lnTo>
                  <a:pt x="150" y="149"/>
                </a:lnTo>
                <a:lnTo>
                  <a:pt x="150" y="147"/>
                </a:lnTo>
                <a:lnTo>
                  <a:pt x="150" y="146"/>
                </a:lnTo>
                <a:lnTo>
                  <a:pt x="150" y="144"/>
                </a:lnTo>
                <a:lnTo>
                  <a:pt x="149" y="143"/>
                </a:lnTo>
                <a:lnTo>
                  <a:pt x="149" y="142"/>
                </a:lnTo>
                <a:lnTo>
                  <a:pt x="148" y="140"/>
                </a:lnTo>
                <a:lnTo>
                  <a:pt x="148" y="139"/>
                </a:lnTo>
                <a:lnTo>
                  <a:pt x="146" y="137"/>
                </a:lnTo>
                <a:lnTo>
                  <a:pt x="145" y="134"/>
                </a:lnTo>
                <a:lnTo>
                  <a:pt x="144" y="134"/>
                </a:lnTo>
                <a:lnTo>
                  <a:pt x="143" y="133"/>
                </a:lnTo>
                <a:lnTo>
                  <a:pt x="143" y="132"/>
                </a:lnTo>
                <a:lnTo>
                  <a:pt x="142" y="132"/>
                </a:lnTo>
                <a:lnTo>
                  <a:pt x="141" y="131"/>
                </a:lnTo>
                <a:lnTo>
                  <a:pt x="139" y="130"/>
                </a:lnTo>
                <a:lnTo>
                  <a:pt x="138" y="130"/>
                </a:lnTo>
                <a:lnTo>
                  <a:pt x="134" y="129"/>
                </a:lnTo>
                <a:lnTo>
                  <a:pt x="132" y="128"/>
                </a:lnTo>
                <a:lnTo>
                  <a:pt x="127" y="125"/>
                </a:lnTo>
                <a:lnTo>
                  <a:pt x="126" y="125"/>
                </a:lnTo>
                <a:lnTo>
                  <a:pt x="125" y="124"/>
                </a:lnTo>
                <a:lnTo>
                  <a:pt x="124" y="123"/>
                </a:lnTo>
                <a:lnTo>
                  <a:pt x="124" y="122"/>
                </a:lnTo>
                <a:lnTo>
                  <a:pt x="123" y="121"/>
                </a:lnTo>
                <a:lnTo>
                  <a:pt x="123" y="119"/>
                </a:lnTo>
                <a:lnTo>
                  <a:pt x="122" y="118"/>
                </a:lnTo>
                <a:lnTo>
                  <a:pt x="122" y="116"/>
                </a:lnTo>
                <a:lnTo>
                  <a:pt x="122" y="114"/>
                </a:lnTo>
                <a:lnTo>
                  <a:pt x="122" y="113"/>
                </a:lnTo>
                <a:lnTo>
                  <a:pt x="121" y="111"/>
                </a:lnTo>
                <a:lnTo>
                  <a:pt x="122" y="110"/>
                </a:lnTo>
                <a:lnTo>
                  <a:pt x="122" y="108"/>
                </a:lnTo>
                <a:lnTo>
                  <a:pt x="122" y="107"/>
                </a:lnTo>
                <a:lnTo>
                  <a:pt x="122" y="106"/>
                </a:lnTo>
                <a:lnTo>
                  <a:pt x="123" y="104"/>
                </a:lnTo>
                <a:lnTo>
                  <a:pt x="123" y="103"/>
                </a:lnTo>
                <a:lnTo>
                  <a:pt x="124" y="101"/>
                </a:lnTo>
                <a:lnTo>
                  <a:pt x="124" y="100"/>
                </a:lnTo>
                <a:lnTo>
                  <a:pt x="125" y="99"/>
                </a:lnTo>
                <a:lnTo>
                  <a:pt x="133" y="89"/>
                </a:lnTo>
                <a:lnTo>
                  <a:pt x="134" y="88"/>
                </a:lnTo>
                <a:lnTo>
                  <a:pt x="135" y="87"/>
                </a:lnTo>
                <a:lnTo>
                  <a:pt x="136" y="85"/>
                </a:lnTo>
                <a:lnTo>
                  <a:pt x="137" y="81"/>
                </a:lnTo>
                <a:lnTo>
                  <a:pt x="139" y="78"/>
                </a:lnTo>
                <a:lnTo>
                  <a:pt x="139" y="77"/>
                </a:lnTo>
                <a:lnTo>
                  <a:pt x="140" y="74"/>
                </a:lnTo>
                <a:lnTo>
                  <a:pt x="141" y="74"/>
                </a:lnTo>
                <a:lnTo>
                  <a:pt x="141" y="73"/>
                </a:lnTo>
                <a:lnTo>
                  <a:pt x="142" y="72"/>
                </a:lnTo>
                <a:lnTo>
                  <a:pt x="142" y="71"/>
                </a:lnTo>
                <a:lnTo>
                  <a:pt x="143" y="70"/>
                </a:lnTo>
                <a:lnTo>
                  <a:pt x="144" y="70"/>
                </a:lnTo>
                <a:lnTo>
                  <a:pt x="144" y="69"/>
                </a:lnTo>
                <a:lnTo>
                  <a:pt x="145" y="69"/>
                </a:lnTo>
                <a:lnTo>
                  <a:pt x="147" y="68"/>
                </a:lnTo>
                <a:lnTo>
                  <a:pt x="148" y="68"/>
                </a:lnTo>
                <a:lnTo>
                  <a:pt x="149" y="68"/>
                </a:lnTo>
                <a:lnTo>
                  <a:pt x="150" y="67"/>
                </a:lnTo>
                <a:lnTo>
                  <a:pt x="151" y="68"/>
                </a:lnTo>
                <a:lnTo>
                  <a:pt x="151" y="68"/>
                </a:lnTo>
                <a:lnTo>
                  <a:pt x="153" y="69"/>
                </a:lnTo>
                <a:lnTo>
                  <a:pt x="154" y="69"/>
                </a:lnTo>
                <a:lnTo>
                  <a:pt x="154" y="69"/>
                </a:lnTo>
                <a:lnTo>
                  <a:pt x="155" y="69"/>
                </a:lnTo>
                <a:lnTo>
                  <a:pt x="156" y="70"/>
                </a:lnTo>
                <a:lnTo>
                  <a:pt x="157" y="70"/>
                </a:lnTo>
                <a:lnTo>
                  <a:pt x="158" y="70"/>
                </a:lnTo>
                <a:lnTo>
                  <a:pt x="159" y="69"/>
                </a:lnTo>
                <a:lnTo>
                  <a:pt x="161" y="69"/>
                </a:lnTo>
                <a:lnTo>
                  <a:pt x="162" y="68"/>
                </a:lnTo>
                <a:lnTo>
                  <a:pt x="163" y="68"/>
                </a:lnTo>
                <a:lnTo>
                  <a:pt x="168" y="65"/>
                </a:lnTo>
                <a:lnTo>
                  <a:pt x="170" y="64"/>
                </a:lnTo>
                <a:lnTo>
                  <a:pt x="172" y="63"/>
                </a:lnTo>
                <a:lnTo>
                  <a:pt x="174" y="63"/>
                </a:lnTo>
                <a:lnTo>
                  <a:pt x="177" y="62"/>
                </a:lnTo>
                <a:lnTo>
                  <a:pt x="179" y="61"/>
                </a:lnTo>
                <a:lnTo>
                  <a:pt x="184" y="60"/>
                </a:lnTo>
                <a:lnTo>
                  <a:pt x="186" y="59"/>
                </a:lnTo>
                <a:lnTo>
                  <a:pt x="188" y="59"/>
                </a:lnTo>
                <a:lnTo>
                  <a:pt x="191" y="58"/>
                </a:lnTo>
                <a:lnTo>
                  <a:pt x="193" y="57"/>
                </a:lnTo>
                <a:lnTo>
                  <a:pt x="194" y="57"/>
                </a:lnTo>
                <a:lnTo>
                  <a:pt x="196" y="56"/>
                </a:lnTo>
                <a:lnTo>
                  <a:pt x="198" y="54"/>
                </a:lnTo>
                <a:lnTo>
                  <a:pt x="200" y="53"/>
                </a:lnTo>
                <a:lnTo>
                  <a:pt x="200" y="52"/>
                </a:lnTo>
                <a:lnTo>
                  <a:pt x="201" y="51"/>
                </a:lnTo>
                <a:lnTo>
                  <a:pt x="204" y="48"/>
                </a:lnTo>
                <a:lnTo>
                  <a:pt x="205" y="46"/>
                </a:lnTo>
                <a:lnTo>
                  <a:pt x="206" y="45"/>
                </a:lnTo>
                <a:lnTo>
                  <a:pt x="207" y="44"/>
                </a:lnTo>
                <a:lnTo>
                  <a:pt x="208" y="44"/>
                </a:lnTo>
                <a:lnTo>
                  <a:pt x="209" y="43"/>
                </a:lnTo>
                <a:lnTo>
                  <a:pt x="210" y="43"/>
                </a:lnTo>
                <a:lnTo>
                  <a:pt x="210" y="43"/>
                </a:lnTo>
                <a:lnTo>
                  <a:pt x="213" y="43"/>
                </a:lnTo>
                <a:lnTo>
                  <a:pt x="217" y="43"/>
                </a:lnTo>
                <a:lnTo>
                  <a:pt x="219" y="43"/>
                </a:lnTo>
                <a:lnTo>
                  <a:pt x="220" y="43"/>
                </a:lnTo>
                <a:lnTo>
                  <a:pt x="221" y="43"/>
                </a:lnTo>
                <a:lnTo>
                  <a:pt x="223" y="43"/>
                </a:lnTo>
                <a:lnTo>
                  <a:pt x="224" y="43"/>
                </a:lnTo>
                <a:lnTo>
                  <a:pt x="225" y="42"/>
                </a:lnTo>
                <a:lnTo>
                  <a:pt x="225" y="42"/>
                </a:lnTo>
                <a:lnTo>
                  <a:pt x="226" y="41"/>
                </a:lnTo>
                <a:lnTo>
                  <a:pt x="226" y="40"/>
                </a:lnTo>
                <a:lnTo>
                  <a:pt x="227" y="40"/>
                </a:lnTo>
                <a:lnTo>
                  <a:pt x="227" y="40"/>
                </a:lnTo>
                <a:lnTo>
                  <a:pt x="227" y="39"/>
                </a:lnTo>
                <a:lnTo>
                  <a:pt x="228" y="38"/>
                </a:lnTo>
                <a:lnTo>
                  <a:pt x="228" y="37"/>
                </a:lnTo>
                <a:lnTo>
                  <a:pt x="228" y="37"/>
                </a:lnTo>
                <a:lnTo>
                  <a:pt x="227" y="36"/>
                </a:lnTo>
                <a:lnTo>
                  <a:pt x="227" y="35"/>
                </a:lnTo>
                <a:lnTo>
                  <a:pt x="227" y="34"/>
                </a:lnTo>
                <a:lnTo>
                  <a:pt x="226" y="32"/>
                </a:lnTo>
                <a:lnTo>
                  <a:pt x="225" y="28"/>
                </a:lnTo>
                <a:lnTo>
                  <a:pt x="224" y="27"/>
                </a:lnTo>
                <a:lnTo>
                  <a:pt x="224" y="26"/>
                </a:lnTo>
                <a:lnTo>
                  <a:pt x="224" y="25"/>
                </a:lnTo>
                <a:lnTo>
                  <a:pt x="224" y="24"/>
                </a:lnTo>
                <a:lnTo>
                  <a:pt x="224" y="23"/>
                </a:lnTo>
                <a:lnTo>
                  <a:pt x="225" y="22"/>
                </a:lnTo>
                <a:lnTo>
                  <a:pt x="225" y="22"/>
                </a:lnTo>
                <a:lnTo>
                  <a:pt x="225" y="21"/>
                </a:lnTo>
                <a:lnTo>
                  <a:pt x="226" y="20"/>
                </a:lnTo>
                <a:lnTo>
                  <a:pt x="226" y="19"/>
                </a:lnTo>
                <a:lnTo>
                  <a:pt x="228" y="18"/>
                </a:lnTo>
                <a:lnTo>
                  <a:pt x="229" y="16"/>
                </a:lnTo>
                <a:lnTo>
                  <a:pt x="230" y="15"/>
                </a:lnTo>
                <a:lnTo>
                  <a:pt x="231" y="15"/>
                </a:lnTo>
                <a:lnTo>
                  <a:pt x="232" y="14"/>
                </a:lnTo>
                <a:lnTo>
                  <a:pt x="233" y="14"/>
                </a:lnTo>
                <a:lnTo>
                  <a:pt x="235" y="13"/>
                </a:lnTo>
                <a:lnTo>
                  <a:pt x="236" y="12"/>
                </a:lnTo>
                <a:lnTo>
                  <a:pt x="237" y="12"/>
                </a:lnTo>
                <a:lnTo>
                  <a:pt x="240" y="12"/>
                </a:lnTo>
                <a:lnTo>
                  <a:pt x="241" y="12"/>
                </a:lnTo>
                <a:lnTo>
                  <a:pt x="242" y="11"/>
                </a:lnTo>
                <a:lnTo>
                  <a:pt x="243" y="11"/>
                </a:lnTo>
                <a:lnTo>
                  <a:pt x="244" y="10"/>
                </a:lnTo>
                <a:lnTo>
                  <a:pt x="245" y="10"/>
                </a:lnTo>
                <a:lnTo>
                  <a:pt x="246" y="9"/>
                </a:lnTo>
                <a:lnTo>
                  <a:pt x="249" y="7"/>
                </a:lnTo>
                <a:lnTo>
                  <a:pt x="252" y="4"/>
                </a:lnTo>
                <a:lnTo>
                  <a:pt x="253" y="3"/>
                </a:lnTo>
                <a:lnTo>
                  <a:pt x="254" y="3"/>
                </a:lnTo>
                <a:lnTo>
                  <a:pt x="255" y="2"/>
                </a:lnTo>
                <a:lnTo>
                  <a:pt x="256" y="1"/>
                </a:lnTo>
                <a:lnTo>
                  <a:pt x="256" y="0"/>
                </a:lnTo>
                <a:lnTo>
                  <a:pt x="262" y="4"/>
                </a:lnTo>
                <a:close/>
              </a:path>
            </a:pathLst>
          </a:custGeom>
          <a:solidFill>
            <a:srgbClr val="A2A2A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629" name="Freeform 282">
            <a:extLst>
              <a:ext uri="{FF2B5EF4-FFF2-40B4-BE49-F238E27FC236}">
                <a16:creationId xmlns:a16="http://schemas.microsoft.com/office/drawing/2014/main" id="{97F494A1-9577-4169-8DB7-45360782F682}"/>
              </a:ext>
            </a:extLst>
          </p:cNvPr>
          <p:cNvSpPr>
            <a:spLocks/>
          </p:cNvSpPr>
          <p:nvPr/>
        </p:nvSpPr>
        <p:spPr bwMode="auto">
          <a:xfrm>
            <a:off x="8658510" y="2302531"/>
            <a:ext cx="575761" cy="608370"/>
          </a:xfrm>
          <a:custGeom>
            <a:avLst/>
            <a:gdLst>
              <a:gd name="T0" fmla="*/ 223 w 565"/>
              <a:gd name="T1" fmla="*/ 29 h 597"/>
              <a:gd name="T2" fmla="*/ 251 w 565"/>
              <a:gd name="T3" fmla="*/ 30 h 597"/>
              <a:gd name="T4" fmla="*/ 278 w 565"/>
              <a:gd name="T5" fmla="*/ 46 h 597"/>
              <a:gd name="T6" fmla="*/ 295 w 565"/>
              <a:gd name="T7" fmla="*/ 60 h 597"/>
              <a:gd name="T8" fmla="*/ 323 w 565"/>
              <a:gd name="T9" fmla="*/ 73 h 597"/>
              <a:gd name="T10" fmla="*/ 329 w 565"/>
              <a:gd name="T11" fmla="*/ 91 h 597"/>
              <a:gd name="T12" fmla="*/ 363 w 565"/>
              <a:gd name="T13" fmla="*/ 107 h 597"/>
              <a:gd name="T14" fmla="*/ 384 w 565"/>
              <a:gd name="T15" fmla="*/ 80 h 597"/>
              <a:gd name="T16" fmla="*/ 401 w 565"/>
              <a:gd name="T17" fmla="*/ 87 h 597"/>
              <a:gd name="T18" fmla="*/ 432 w 565"/>
              <a:gd name="T19" fmla="*/ 105 h 597"/>
              <a:gd name="T20" fmla="*/ 470 w 565"/>
              <a:gd name="T21" fmla="*/ 115 h 597"/>
              <a:gd name="T22" fmla="*/ 512 w 565"/>
              <a:gd name="T23" fmla="*/ 148 h 597"/>
              <a:gd name="T24" fmla="*/ 556 w 565"/>
              <a:gd name="T25" fmla="*/ 175 h 597"/>
              <a:gd name="T26" fmla="*/ 555 w 565"/>
              <a:gd name="T27" fmla="*/ 200 h 597"/>
              <a:gd name="T28" fmla="*/ 564 w 565"/>
              <a:gd name="T29" fmla="*/ 218 h 597"/>
              <a:gd name="T30" fmla="*/ 545 w 565"/>
              <a:gd name="T31" fmla="*/ 230 h 597"/>
              <a:gd name="T32" fmla="*/ 553 w 565"/>
              <a:gd name="T33" fmla="*/ 247 h 597"/>
              <a:gd name="T34" fmla="*/ 542 w 565"/>
              <a:gd name="T35" fmla="*/ 257 h 597"/>
              <a:gd name="T36" fmla="*/ 526 w 565"/>
              <a:gd name="T37" fmla="*/ 252 h 597"/>
              <a:gd name="T38" fmla="*/ 529 w 565"/>
              <a:gd name="T39" fmla="*/ 264 h 597"/>
              <a:gd name="T40" fmla="*/ 518 w 565"/>
              <a:gd name="T41" fmla="*/ 274 h 597"/>
              <a:gd name="T42" fmla="*/ 493 w 565"/>
              <a:gd name="T43" fmla="*/ 295 h 597"/>
              <a:gd name="T44" fmla="*/ 489 w 565"/>
              <a:gd name="T45" fmla="*/ 326 h 597"/>
              <a:gd name="T46" fmla="*/ 500 w 565"/>
              <a:gd name="T47" fmla="*/ 342 h 597"/>
              <a:gd name="T48" fmla="*/ 514 w 565"/>
              <a:gd name="T49" fmla="*/ 352 h 597"/>
              <a:gd name="T50" fmla="*/ 507 w 565"/>
              <a:gd name="T51" fmla="*/ 376 h 597"/>
              <a:gd name="T52" fmla="*/ 502 w 565"/>
              <a:gd name="T53" fmla="*/ 394 h 597"/>
              <a:gd name="T54" fmla="*/ 496 w 565"/>
              <a:gd name="T55" fmla="*/ 415 h 597"/>
              <a:gd name="T56" fmla="*/ 508 w 565"/>
              <a:gd name="T57" fmla="*/ 435 h 597"/>
              <a:gd name="T58" fmla="*/ 493 w 565"/>
              <a:gd name="T59" fmla="*/ 451 h 597"/>
              <a:gd name="T60" fmla="*/ 486 w 565"/>
              <a:gd name="T61" fmla="*/ 467 h 597"/>
              <a:gd name="T62" fmla="*/ 498 w 565"/>
              <a:gd name="T63" fmla="*/ 485 h 597"/>
              <a:gd name="T64" fmla="*/ 487 w 565"/>
              <a:gd name="T65" fmla="*/ 503 h 597"/>
              <a:gd name="T66" fmla="*/ 457 w 565"/>
              <a:gd name="T67" fmla="*/ 513 h 597"/>
              <a:gd name="T68" fmla="*/ 445 w 565"/>
              <a:gd name="T69" fmla="*/ 531 h 597"/>
              <a:gd name="T70" fmla="*/ 409 w 565"/>
              <a:gd name="T71" fmla="*/ 531 h 597"/>
              <a:gd name="T72" fmla="*/ 382 w 565"/>
              <a:gd name="T73" fmla="*/ 531 h 597"/>
              <a:gd name="T74" fmla="*/ 366 w 565"/>
              <a:gd name="T75" fmla="*/ 529 h 597"/>
              <a:gd name="T76" fmla="*/ 347 w 565"/>
              <a:gd name="T77" fmla="*/ 536 h 597"/>
              <a:gd name="T78" fmla="*/ 331 w 565"/>
              <a:gd name="T79" fmla="*/ 551 h 597"/>
              <a:gd name="T80" fmla="*/ 300 w 565"/>
              <a:gd name="T81" fmla="*/ 570 h 597"/>
              <a:gd name="T82" fmla="*/ 277 w 565"/>
              <a:gd name="T83" fmla="*/ 589 h 597"/>
              <a:gd name="T84" fmla="*/ 251 w 565"/>
              <a:gd name="T85" fmla="*/ 585 h 597"/>
              <a:gd name="T86" fmla="*/ 233 w 565"/>
              <a:gd name="T87" fmla="*/ 595 h 597"/>
              <a:gd name="T88" fmla="*/ 216 w 565"/>
              <a:gd name="T89" fmla="*/ 594 h 597"/>
              <a:gd name="T90" fmla="*/ 194 w 565"/>
              <a:gd name="T91" fmla="*/ 575 h 597"/>
              <a:gd name="T92" fmla="*/ 177 w 565"/>
              <a:gd name="T93" fmla="*/ 563 h 597"/>
              <a:gd name="T94" fmla="*/ 190 w 565"/>
              <a:gd name="T95" fmla="*/ 542 h 597"/>
              <a:gd name="T96" fmla="*/ 204 w 565"/>
              <a:gd name="T97" fmla="*/ 514 h 597"/>
              <a:gd name="T98" fmla="*/ 220 w 565"/>
              <a:gd name="T99" fmla="*/ 501 h 597"/>
              <a:gd name="T100" fmla="*/ 205 w 565"/>
              <a:gd name="T101" fmla="*/ 482 h 597"/>
              <a:gd name="T102" fmla="*/ 195 w 565"/>
              <a:gd name="T103" fmla="*/ 474 h 597"/>
              <a:gd name="T104" fmla="*/ 161 w 565"/>
              <a:gd name="T105" fmla="*/ 479 h 597"/>
              <a:gd name="T106" fmla="*/ 131 w 565"/>
              <a:gd name="T107" fmla="*/ 471 h 597"/>
              <a:gd name="T108" fmla="*/ 112 w 565"/>
              <a:gd name="T109" fmla="*/ 438 h 597"/>
              <a:gd name="T110" fmla="*/ 103 w 565"/>
              <a:gd name="T111" fmla="*/ 418 h 597"/>
              <a:gd name="T112" fmla="*/ 70 w 565"/>
              <a:gd name="T113" fmla="*/ 418 h 597"/>
              <a:gd name="T114" fmla="*/ 35 w 565"/>
              <a:gd name="T115" fmla="*/ 415 h 597"/>
              <a:gd name="T116" fmla="*/ 14 w 565"/>
              <a:gd name="T117" fmla="*/ 402 h 597"/>
              <a:gd name="T118" fmla="*/ 4 w 565"/>
              <a:gd name="T119" fmla="*/ 395 h 5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565" h="597">
                <a:moveTo>
                  <a:pt x="180" y="0"/>
                </a:moveTo>
                <a:lnTo>
                  <a:pt x="188" y="6"/>
                </a:lnTo>
                <a:lnTo>
                  <a:pt x="190" y="8"/>
                </a:lnTo>
                <a:lnTo>
                  <a:pt x="195" y="11"/>
                </a:lnTo>
                <a:lnTo>
                  <a:pt x="205" y="18"/>
                </a:lnTo>
                <a:lnTo>
                  <a:pt x="206" y="19"/>
                </a:lnTo>
                <a:lnTo>
                  <a:pt x="209" y="22"/>
                </a:lnTo>
                <a:lnTo>
                  <a:pt x="210" y="23"/>
                </a:lnTo>
                <a:lnTo>
                  <a:pt x="213" y="25"/>
                </a:lnTo>
                <a:lnTo>
                  <a:pt x="214" y="27"/>
                </a:lnTo>
                <a:lnTo>
                  <a:pt x="215" y="27"/>
                </a:lnTo>
                <a:lnTo>
                  <a:pt x="216" y="27"/>
                </a:lnTo>
                <a:lnTo>
                  <a:pt x="217" y="28"/>
                </a:lnTo>
                <a:lnTo>
                  <a:pt x="218" y="28"/>
                </a:lnTo>
                <a:lnTo>
                  <a:pt x="220" y="28"/>
                </a:lnTo>
                <a:lnTo>
                  <a:pt x="222" y="29"/>
                </a:lnTo>
                <a:lnTo>
                  <a:pt x="223" y="29"/>
                </a:lnTo>
                <a:lnTo>
                  <a:pt x="225" y="29"/>
                </a:lnTo>
                <a:lnTo>
                  <a:pt x="230" y="28"/>
                </a:lnTo>
                <a:lnTo>
                  <a:pt x="231" y="28"/>
                </a:lnTo>
                <a:lnTo>
                  <a:pt x="232" y="28"/>
                </a:lnTo>
                <a:lnTo>
                  <a:pt x="233" y="28"/>
                </a:lnTo>
                <a:lnTo>
                  <a:pt x="236" y="29"/>
                </a:lnTo>
                <a:lnTo>
                  <a:pt x="238" y="29"/>
                </a:lnTo>
                <a:lnTo>
                  <a:pt x="239" y="29"/>
                </a:lnTo>
                <a:lnTo>
                  <a:pt x="240" y="29"/>
                </a:lnTo>
                <a:lnTo>
                  <a:pt x="241" y="29"/>
                </a:lnTo>
                <a:lnTo>
                  <a:pt x="243" y="28"/>
                </a:lnTo>
                <a:lnTo>
                  <a:pt x="244" y="28"/>
                </a:lnTo>
                <a:lnTo>
                  <a:pt x="245" y="28"/>
                </a:lnTo>
                <a:lnTo>
                  <a:pt x="246" y="28"/>
                </a:lnTo>
                <a:lnTo>
                  <a:pt x="247" y="28"/>
                </a:lnTo>
                <a:lnTo>
                  <a:pt x="250" y="29"/>
                </a:lnTo>
                <a:lnTo>
                  <a:pt x="251" y="30"/>
                </a:lnTo>
                <a:lnTo>
                  <a:pt x="252" y="30"/>
                </a:lnTo>
                <a:lnTo>
                  <a:pt x="253" y="31"/>
                </a:lnTo>
                <a:lnTo>
                  <a:pt x="255" y="32"/>
                </a:lnTo>
                <a:lnTo>
                  <a:pt x="256" y="32"/>
                </a:lnTo>
                <a:lnTo>
                  <a:pt x="260" y="34"/>
                </a:lnTo>
                <a:lnTo>
                  <a:pt x="262" y="35"/>
                </a:lnTo>
                <a:lnTo>
                  <a:pt x="263" y="36"/>
                </a:lnTo>
                <a:lnTo>
                  <a:pt x="264" y="36"/>
                </a:lnTo>
                <a:lnTo>
                  <a:pt x="264" y="36"/>
                </a:lnTo>
                <a:lnTo>
                  <a:pt x="268" y="40"/>
                </a:lnTo>
                <a:lnTo>
                  <a:pt x="269" y="41"/>
                </a:lnTo>
                <a:lnTo>
                  <a:pt x="270" y="42"/>
                </a:lnTo>
                <a:lnTo>
                  <a:pt x="271" y="43"/>
                </a:lnTo>
                <a:lnTo>
                  <a:pt x="273" y="44"/>
                </a:lnTo>
                <a:lnTo>
                  <a:pt x="275" y="45"/>
                </a:lnTo>
                <a:lnTo>
                  <a:pt x="276" y="46"/>
                </a:lnTo>
                <a:lnTo>
                  <a:pt x="278" y="46"/>
                </a:lnTo>
                <a:lnTo>
                  <a:pt x="279" y="47"/>
                </a:lnTo>
                <a:lnTo>
                  <a:pt x="283" y="47"/>
                </a:lnTo>
                <a:lnTo>
                  <a:pt x="285" y="48"/>
                </a:lnTo>
                <a:lnTo>
                  <a:pt x="288" y="49"/>
                </a:lnTo>
                <a:lnTo>
                  <a:pt x="289" y="50"/>
                </a:lnTo>
                <a:lnTo>
                  <a:pt x="290" y="50"/>
                </a:lnTo>
                <a:lnTo>
                  <a:pt x="291" y="50"/>
                </a:lnTo>
                <a:lnTo>
                  <a:pt x="291" y="51"/>
                </a:lnTo>
                <a:lnTo>
                  <a:pt x="291" y="51"/>
                </a:lnTo>
                <a:lnTo>
                  <a:pt x="292" y="52"/>
                </a:lnTo>
                <a:lnTo>
                  <a:pt x="292" y="52"/>
                </a:lnTo>
                <a:lnTo>
                  <a:pt x="292" y="53"/>
                </a:lnTo>
                <a:lnTo>
                  <a:pt x="293" y="57"/>
                </a:lnTo>
                <a:lnTo>
                  <a:pt x="294" y="58"/>
                </a:lnTo>
                <a:lnTo>
                  <a:pt x="294" y="59"/>
                </a:lnTo>
                <a:lnTo>
                  <a:pt x="295" y="60"/>
                </a:lnTo>
                <a:lnTo>
                  <a:pt x="295" y="60"/>
                </a:lnTo>
                <a:lnTo>
                  <a:pt x="296" y="61"/>
                </a:lnTo>
                <a:lnTo>
                  <a:pt x="297" y="61"/>
                </a:lnTo>
                <a:lnTo>
                  <a:pt x="298" y="62"/>
                </a:lnTo>
                <a:lnTo>
                  <a:pt x="299" y="62"/>
                </a:lnTo>
                <a:lnTo>
                  <a:pt x="301" y="63"/>
                </a:lnTo>
                <a:lnTo>
                  <a:pt x="303" y="63"/>
                </a:lnTo>
                <a:lnTo>
                  <a:pt x="305" y="64"/>
                </a:lnTo>
                <a:lnTo>
                  <a:pt x="307" y="65"/>
                </a:lnTo>
                <a:lnTo>
                  <a:pt x="309" y="65"/>
                </a:lnTo>
                <a:lnTo>
                  <a:pt x="311" y="66"/>
                </a:lnTo>
                <a:lnTo>
                  <a:pt x="312" y="67"/>
                </a:lnTo>
                <a:lnTo>
                  <a:pt x="315" y="69"/>
                </a:lnTo>
                <a:lnTo>
                  <a:pt x="317" y="70"/>
                </a:lnTo>
                <a:lnTo>
                  <a:pt x="318" y="71"/>
                </a:lnTo>
                <a:lnTo>
                  <a:pt x="320" y="72"/>
                </a:lnTo>
                <a:lnTo>
                  <a:pt x="321" y="72"/>
                </a:lnTo>
                <a:lnTo>
                  <a:pt x="323" y="73"/>
                </a:lnTo>
                <a:lnTo>
                  <a:pt x="324" y="73"/>
                </a:lnTo>
                <a:lnTo>
                  <a:pt x="327" y="74"/>
                </a:lnTo>
                <a:lnTo>
                  <a:pt x="328" y="74"/>
                </a:lnTo>
                <a:lnTo>
                  <a:pt x="328" y="74"/>
                </a:lnTo>
                <a:lnTo>
                  <a:pt x="329" y="75"/>
                </a:lnTo>
                <a:lnTo>
                  <a:pt x="329" y="76"/>
                </a:lnTo>
                <a:lnTo>
                  <a:pt x="329" y="77"/>
                </a:lnTo>
                <a:lnTo>
                  <a:pt x="329" y="78"/>
                </a:lnTo>
                <a:lnTo>
                  <a:pt x="329" y="78"/>
                </a:lnTo>
                <a:lnTo>
                  <a:pt x="329" y="79"/>
                </a:lnTo>
                <a:lnTo>
                  <a:pt x="328" y="82"/>
                </a:lnTo>
                <a:lnTo>
                  <a:pt x="328" y="84"/>
                </a:lnTo>
                <a:lnTo>
                  <a:pt x="328" y="86"/>
                </a:lnTo>
                <a:lnTo>
                  <a:pt x="328" y="87"/>
                </a:lnTo>
                <a:lnTo>
                  <a:pt x="328" y="89"/>
                </a:lnTo>
                <a:lnTo>
                  <a:pt x="328" y="90"/>
                </a:lnTo>
                <a:lnTo>
                  <a:pt x="329" y="91"/>
                </a:lnTo>
                <a:lnTo>
                  <a:pt x="330" y="93"/>
                </a:lnTo>
                <a:lnTo>
                  <a:pt x="331" y="94"/>
                </a:lnTo>
                <a:lnTo>
                  <a:pt x="332" y="95"/>
                </a:lnTo>
                <a:lnTo>
                  <a:pt x="333" y="96"/>
                </a:lnTo>
                <a:lnTo>
                  <a:pt x="334" y="97"/>
                </a:lnTo>
                <a:lnTo>
                  <a:pt x="337" y="98"/>
                </a:lnTo>
                <a:lnTo>
                  <a:pt x="345" y="103"/>
                </a:lnTo>
                <a:lnTo>
                  <a:pt x="350" y="105"/>
                </a:lnTo>
                <a:lnTo>
                  <a:pt x="352" y="106"/>
                </a:lnTo>
                <a:lnTo>
                  <a:pt x="353" y="106"/>
                </a:lnTo>
                <a:lnTo>
                  <a:pt x="354" y="107"/>
                </a:lnTo>
                <a:lnTo>
                  <a:pt x="355" y="107"/>
                </a:lnTo>
                <a:lnTo>
                  <a:pt x="356" y="107"/>
                </a:lnTo>
                <a:lnTo>
                  <a:pt x="358" y="107"/>
                </a:lnTo>
                <a:lnTo>
                  <a:pt x="360" y="107"/>
                </a:lnTo>
                <a:lnTo>
                  <a:pt x="362" y="107"/>
                </a:lnTo>
                <a:lnTo>
                  <a:pt x="363" y="107"/>
                </a:lnTo>
                <a:lnTo>
                  <a:pt x="364" y="107"/>
                </a:lnTo>
                <a:lnTo>
                  <a:pt x="366" y="106"/>
                </a:lnTo>
                <a:lnTo>
                  <a:pt x="366" y="106"/>
                </a:lnTo>
                <a:lnTo>
                  <a:pt x="367" y="105"/>
                </a:lnTo>
                <a:lnTo>
                  <a:pt x="368" y="104"/>
                </a:lnTo>
                <a:lnTo>
                  <a:pt x="369" y="104"/>
                </a:lnTo>
                <a:lnTo>
                  <a:pt x="371" y="100"/>
                </a:lnTo>
                <a:lnTo>
                  <a:pt x="373" y="98"/>
                </a:lnTo>
                <a:lnTo>
                  <a:pt x="374" y="96"/>
                </a:lnTo>
                <a:lnTo>
                  <a:pt x="375" y="95"/>
                </a:lnTo>
                <a:lnTo>
                  <a:pt x="375" y="94"/>
                </a:lnTo>
                <a:lnTo>
                  <a:pt x="377" y="90"/>
                </a:lnTo>
                <a:lnTo>
                  <a:pt x="378" y="87"/>
                </a:lnTo>
                <a:lnTo>
                  <a:pt x="380" y="85"/>
                </a:lnTo>
                <a:lnTo>
                  <a:pt x="381" y="83"/>
                </a:lnTo>
                <a:lnTo>
                  <a:pt x="382" y="82"/>
                </a:lnTo>
                <a:lnTo>
                  <a:pt x="384" y="80"/>
                </a:lnTo>
                <a:lnTo>
                  <a:pt x="385" y="79"/>
                </a:lnTo>
                <a:lnTo>
                  <a:pt x="386" y="78"/>
                </a:lnTo>
                <a:lnTo>
                  <a:pt x="387" y="77"/>
                </a:lnTo>
                <a:lnTo>
                  <a:pt x="388" y="77"/>
                </a:lnTo>
                <a:lnTo>
                  <a:pt x="389" y="77"/>
                </a:lnTo>
                <a:lnTo>
                  <a:pt x="389" y="77"/>
                </a:lnTo>
                <a:lnTo>
                  <a:pt x="390" y="78"/>
                </a:lnTo>
                <a:lnTo>
                  <a:pt x="391" y="78"/>
                </a:lnTo>
                <a:lnTo>
                  <a:pt x="392" y="79"/>
                </a:lnTo>
                <a:lnTo>
                  <a:pt x="394" y="82"/>
                </a:lnTo>
                <a:lnTo>
                  <a:pt x="395" y="83"/>
                </a:lnTo>
                <a:lnTo>
                  <a:pt x="396" y="84"/>
                </a:lnTo>
                <a:lnTo>
                  <a:pt x="397" y="85"/>
                </a:lnTo>
                <a:lnTo>
                  <a:pt x="398" y="85"/>
                </a:lnTo>
                <a:lnTo>
                  <a:pt x="399" y="86"/>
                </a:lnTo>
                <a:lnTo>
                  <a:pt x="400" y="87"/>
                </a:lnTo>
                <a:lnTo>
                  <a:pt x="401" y="87"/>
                </a:lnTo>
                <a:lnTo>
                  <a:pt x="403" y="88"/>
                </a:lnTo>
                <a:lnTo>
                  <a:pt x="405" y="89"/>
                </a:lnTo>
                <a:lnTo>
                  <a:pt x="408" y="89"/>
                </a:lnTo>
                <a:lnTo>
                  <a:pt x="412" y="90"/>
                </a:lnTo>
                <a:lnTo>
                  <a:pt x="414" y="91"/>
                </a:lnTo>
                <a:lnTo>
                  <a:pt x="416" y="91"/>
                </a:lnTo>
                <a:lnTo>
                  <a:pt x="417" y="92"/>
                </a:lnTo>
                <a:lnTo>
                  <a:pt x="418" y="93"/>
                </a:lnTo>
                <a:lnTo>
                  <a:pt x="419" y="93"/>
                </a:lnTo>
                <a:lnTo>
                  <a:pt x="420" y="94"/>
                </a:lnTo>
                <a:lnTo>
                  <a:pt x="421" y="95"/>
                </a:lnTo>
                <a:lnTo>
                  <a:pt x="423" y="97"/>
                </a:lnTo>
                <a:lnTo>
                  <a:pt x="425" y="98"/>
                </a:lnTo>
                <a:lnTo>
                  <a:pt x="428" y="102"/>
                </a:lnTo>
                <a:lnTo>
                  <a:pt x="430" y="104"/>
                </a:lnTo>
                <a:lnTo>
                  <a:pt x="431" y="105"/>
                </a:lnTo>
                <a:lnTo>
                  <a:pt x="432" y="105"/>
                </a:lnTo>
                <a:lnTo>
                  <a:pt x="433" y="106"/>
                </a:lnTo>
                <a:lnTo>
                  <a:pt x="433" y="106"/>
                </a:lnTo>
                <a:lnTo>
                  <a:pt x="434" y="106"/>
                </a:lnTo>
                <a:lnTo>
                  <a:pt x="435" y="106"/>
                </a:lnTo>
                <a:lnTo>
                  <a:pt x="436" y="107"/>
                </a:lnTo>
                <a:lnTo>
                  <a:pt x="438" y="107"/>
                </a:lnTo>
                <a:lnTo>
                  <a:pt x="444" y="107"/>
                </a:lnTo>
                <a:lnTo>
                  <a:pt x="446" y="107"/>
                </a:lnTo>
                <a:lnTo>
                  <a:pt x="447" y="107"/>
                </a:lnTo>
                <a:lnTo>
                  <a:pt x="448" y="108"/>
                </a:lnTo>
                <a:lnTo>
                  <a:pt x="449" y="108"/>
                </a:lnTo>
                <a:lnTo>
                  <a:pt x="453" y="110"/>
                </a:lnTo>
                <a:lnTo>
                  <a:pt x="454" y="110"/>
                </a:lnTo>
                <a:lnTo>
                  <a:pt x="460" y="112"/>
                </a:lnTo>
                <a:lnTo>
                  <a:pt x="465" y="113"/>
                </a:lnTo>
                <a:lnTo>
                  <a:pt x="469" y="115"/>
                </a:lnTo>
                <a:lnTo>
                  <a:pt x="470" y="115"/>
                </a:lnTo>
                <a:lnTo>
                  <a:pt x="472" y="115"/>
                </a:lnTo>
                <a:lnTo>
                  <a:pt x="477" y="119"/>
                </a:lnTo>
                <a:lnTo>
                  <a:pt x="483" y="121"/>
                </a:lnTo>
                <a:lnTo>
                  <a:pt x="485" y="122"/>
                </a:lnTo>
                <a:lnTo>
                  <a:pt x="487" y="123"/>
                </a:lnTo>
                <a:lnTo>
                  <a:pt x="489" y="125"/>
                </a:lnTo>
                <a:lnTo>
                  <a:pt x="491" y="126"/>
                </a:lnTo>
                <a:lnTo>
                  <a:pt x="493" y="128"/>
                </a:lnTo>
                <a:lnTo>
                  <a:pt x="495" y="129"/>
                </a:lnTo>
                <a:lnTo>
                  <a:pt x="500" y="135"/>
                </a:lnTo>
                <a:lnTo>
                  <a:pt x="502" y="137"/>
                </a:lnTo>
                <a:lnTo>
                  <a:pt x="503" y="139"/>
                </a:lnTo>
                <a:lnTo>
                  <a:pt x="505" y="142"/>
                </a:lnTo>
                <a:lnTo>
                  <a:pt x="507" y="143"/>
                </a:lnTo>
                <a:lnTo>
                  <a:pt x="508" y="145"/>
                </a:lnTo>
                <a:lnTo>
                  <a:pt x="510" y="146"/>
                </a:lnTo>
                <a:lnTo>
                  <a:pt x="512" y="148"/>
                </a:lnTo>
                <a:lnTo>
                  <a:pt x="513" y="148"/>
                </a:lnTo>
                <a:lnTo>
                  <a:pt x="514" y="148"/>
                </a:lnTo>
                <a:lnTo>
                  <a:pt x="515" y="149"/>
                </a:lnTo>
                <a:lnTo>
                  <a:pt x="518" y="149"/>
                </a:lnTo>
                <a:lnTo>
                  <a:pt x="519" y="150"/>
                </a:lnTo>
                <a:lnTo>
                  <a:pt x="525" y="151"/>
                </a:lnTo>
                <a:lnTo>
                  <a:pt x="530" y="153"/>
                </a:lnTo>
                <a:lnTo>
                  <a:pt x="532" y="154"/>
                </a:lnTo>
                <a:lnTo>
                  <a:pt x="534" y="155"/>
                </a:lnTo>
                <a:lnTo>
                  <a:pt x="536" y="156"/>
                </a:lnTo>
                <a:lnTo>
                  <a:pt x="541" y="159"/>
                </a:lnTo>
                <a:lnTo>
                  <a:pt x="545" y="162"/>
                </a:lnTo>
                <a:lnTo>
                  <a:pt x="546" y="163"/>
                </a:lnTo>
                <a:lnTo>
                  <a:pt x="547" y="164"/>
                </a:lnTo>
                <a:lnTo>
                  <a:pt x="549" y="165"/>
                </a:lnTo>
                <a:lnTo>
                  <a:pt x="550" y="167"/>
                </a:lnTo>
                <a:lnTo>
                  <a:pt x="556" y="175"/>
                </a:lnTo>
                <a:lnTo>
                  <a:pt x="556" y="176"/>
                </a:lnTo>
                <a:lnTo>
                  <a:pt x="556" y="177"/>
                </a:lnTo>
                <a:lnTo>
                  <a:pt x="556" y="178"/>
                </a:lnTo>
                <a:lnTo>
                  <a:pt x="556" y="180"/>
                </a:lnTo>
                <a:lnTo>
                  <a:pt x="555" y="182"/>
                </a:lnTo>
                <a:lnTo>
                  <a:pt x="554" y="185"/>
                </a:lnTo>
                <a:lnTo>
                  <a:pt x="552" y="191"/>
                </a:lnTo>
                <a:lnTo>
                  <a:pt x="552" y="192"/>
                </a:lnTo>
                <a:lnTo>
                  <a:pt x="551" y="193"/>
                </a:lnTo>
                <a:lnTo>
                  <a:pt x="551" y="194"/>
                </a:lnTo>
                <a:lnTo>
                  <a:pt x="551" y="195"/>
                </a:lnTo>
                <a:lnTo>
                  <a:pt x="551" y="195"/>
                </a:lnTo>
                <a:lnTo>
                  <a:pt x="552" y="196"/>
                </a:lnTo>
                <a:lnTo>
                  <a:pt x="552" y="197"/>
                </a:lnTo>
                <a:lnTo>
                  <a:pt x="553" y="198"/>
                </a:lnTo>
                <a:lnTo>
                  <a:pt x="554" y="200"/>
                </a:lnTo>
                <a:lnTo>
                  <a:pt x="555" y="200"/>
                </a:lnTo>
                <a:lnTo>
                  <a:pt x="557" y="201"/>
                </a:lnTo>
                <a:lnTo>
                  <a:pt x="560" y="203"/>
                </a:lnTo>
                <a:lnTo>
                  <a:pt x="561" y="204"/>
                </a:lnTo>
                <a:lnTo>
                  <a:pt x="562" y="205"/>
                </a:lnTo>
                <a:lnTo>
                  <a:pt x="563" y="206"/>
                </a:lnTo>
                <a:lnTo>
                  <a:pt x="564" y="206"/>
                </a:lnTo>
                <a:lnTo>
                  <a:pt x="564" y="207"/>
                </a:lnTo>
                <a:lnTo>
                  <a:pt x="565" y="208"/>
                </a:lnTo>
                <a:lnTo>
                  <a:pt x="565" y="209"/>
                </a:lnTo>
                <a:lnTo>
                  <a:pt x="565" y="210"/>
                </a:lnTo>
                <a:lnTo>
                  <a:pt x="565" y="211"/>
                </a:lnTo>
                <a:lnTo>
                  <a:pt x="565" y="212"/>
                </a:lnTo>
                <a:lnTo>
                  <a:pt x="565" y="213"/>
                </a:lnTo>
                <a:lnTo>
                  <a:pt x="565" y="214"/>
                </a:lnTo>
                <a:lnTo>
                  <a:pt x="565" y="215"/>
                </a:lnTo>
                <a:lnTo>
                  <a:pt x="565" y="216"/>
                </a:lnTo>
                <a:lnTo>
                  <a:pt x="564" y="218"/>
                </a:lnTo>
                <a:lnTo>
                  <a:pt x="563" y="220"/>
                </a:lnTo>
                <a:lnTo>
                  <a:pt x="562" y="221"/>
                </a:lnTo>
                <a:lnTo>
                  <a:pt x="560" y="223"/>
                </a:lnTo>
                <a:lnTo>
                  <a:pt x="558" y="225"/>
                </a:lnTo>
                <a:lnTo>
                  <a:pt x="557" y="227"/>
                </a:lnTo>
                <a:lnTo>
                  <a:pt x="555" y="228"/>
                </a:lnTo>
                <a:lnTo>
                  <a:pt x="554" y="228"/>
                </a:lnTo>
                <a:lnTo>
                  <a:pt x="553" y="229"/>
                </a:lnTo>
                <a:lnTo>
                  <a:pt x="552" y="229"/>
                </a:lnTo>
                <a:lnTo>
                  <a:pt x="551" y="230"/>
                </a:lnTo>
                <a:lnTo>
                  <a:pt x="550" y="230"/>
                </a:lnTo>
                <a:lnTo>
                  <a:pt x="549" y="230"/>
                </a:lnTo>
                <a:lnTo>
                  <a:pt x="547" y="230"/>
                </a:lnTo>
                <a:lnTo>
                  <a:pt x="546" y="230"/>
                </a:lnTo>
                <a:lnTo>
                  <a:pt x="545" y="230"/>
                </a:lnTo>
                <a:lnTo>
                  <a:pt x="545" y="230"/>
                </a:lnTo>
                <a:lnTo>
                  <a:pt x="545" y="230"/>
                </a:lnTo>
                <a:lnTo>
                  <a:pt x="545" y="230"/>
                </a:lnTo>
                <a:lnTo>
                  <a:pt x="545" y="231"/>
                </a:lnTo>
                <a:lnTo>
                  <a:pt x="545" y="232"/>
                </a:lnTo>
                <a:lnTo>
                  <a:pt x="545" y="233"/>
                </a:lnTo>
                <a:lnTo>
                  <a:pt x="546" y="234"/>
                </a:lnTo>
                <a:lnTo>
                  <a:pt x="546" y="235"/>
                </a:lnTo>
                <a:lnTo>
                  <a:pt x="547" y="236"/>
                </a:lnTo>
                <a:lnTo>
                  <a:pt x="548" y="237"/>
                </a:lnTo>
                <a:lnTo>
                  <a:pt x="550" y="239"/>
                </a:lnTo>
                <a:lnTo>
                  <a:pt x="551" y="240"/>
                </a:lnTo>
                <a:lnTo>
                  <a:pt x="552" y="241"/>
                </a:lnTo>
                <a:lnTo>
                  <a:pt x="553" y="243"/>
                </a:lnTo>
                <a:lnTo>
                  <a:pt x="553" y="244"/>
                </a:lnTo>
                <a:lnTo>
                  <a:pt x="553" y="245"/>
                </a:lnTo>
                <a:lnTo>
                  <a:pt x="553" y="246"/>
                </a:lnTo>
                <a:lnTo>
                  <a:pt x="553" y="247"/>
                </a:lnTo>
                <a:lnTo>
                  <a:pt x="553" y="247"/>
                </a:lnTo>
                <a:lnTo>
                  <a:pt x="553" y="248"/>
                </a:lnTo>
                <a:lnTo>
                  <a:pt x="553" y="249"/>
                </a:lnTo>
                <a:lnTo>
                  <a:pt x="552" y="252"/>
                </a:lnTo>
                <a:lnTo>
                  <a:pt x="551" y="255"/>
                </a:lnTo>
                <a:lnTo>
                  <a:pt x="551" y="256"/>
                </a:lnTo>
                <a:lnTo>
                  <a:pt x="550" y="257"/>
                </a:lnTo>
                <a:lnTo>
                  <a:pt x="550" y="257"/>
                </a:lnTo>
                <a:lnTo>
                  <a:pt x="549" y="258"/>
                </a:lnTo>
                <a:lnTo>
                  <a:pt x="548" y="258"/>
                </a:lnTo>
                <a:lnTo>
                  <a:pt x="548" y="258"/>
                </a:lnTo>
                <a:lnTo>
                  <a:pt x="547" y="259"/>
                </a:lnTo>
                <a:lnTo>
                  <a:pt x="545" y="259"/>
                </a:lnTo>
                <a:lnTo>
                  <a:pt x="544" y="259"/>
                </a:lnTo>
                <a:lnTo>
                  <a:pt x="544" y="258"/>
                </a:lnTo>
                <a:lnTo>
                  <a:pt x="543" y="258"/>
                </a:lnTo>
                <a:lnTo>
                  <a:pt x="542" y="258"/>
                </a:lnTo>
                <a:lnTo>
                  <a:pt x="542" y="257"/>
                </a:lnTo>
                <a:lnTo>
                  <a:pt x="541" y="256"/>
                </a:lnTo>
                <a:lnTo>
                  <a:pt x="540" y="255"/>
                </a:lnTo>
                <a:lnTo>
                  <a:pt x="540" y="255"/>
                </a:lnTo>
                <a:lnTo>
                  <a:pt x="539" y="253"/>
                </a:lnTo>
                <a:lnTo>
                  <a:pt x="538" y="251"/>
                </a:lnTo>
                <a:lnTo>
                  <a:pt x="538" y="251"/>
                </a:lnTo>
                <a:lnTo>
                  <a:pt x="537" y="251"/>
                </a:lnTo>
                <a:lnTo>
                  <a:pt x="537" y="250"/>
                </a:lnTo>
                <a:lnTo>
                  <a:pt x="536" y="250"/>
                </a:lnTo>
                <a:lnTo>
                  <a:pt x="535" y="250"/>
                </a:lnTo>
                <a:lnTo>
                  <a:pt x="534" y="249"/>
                </a:lnTo>
                <a:lnTo>
                  <a:pt x="533" y="249"/>
                </a:lnTo>
                <a:lnTo>
                  <a:pt x="531" y="250"/>
                </a:lnTo>
                <a:lnTo>
                  <a:pt x="530" y="250"/>
                </a:lnTo>
                <a:lnTo>
                  <a:pt x="529" y="251"/>
                </a:lnTo>
                <a:lnTo>
                  <a:pt x="527" y="251"/>
                </a:lnTo>
                <a:lnTo>
                  <a:pt x="526" y="252"/>
                </a:lnTo>
                <a:lnTo>
                  <a:pt x="525" y="253"/>
                </a:lnTo>
                <a:lnTo>
                  <a:pt x="524" y="254"/>
                </a:lnTo>
                <a:lnTo>
                  <a:pt x="522" y="256"/>
                </a:lnTo>
                <a:lnTo>
                  <a:pt x="521" y="257"/>
                </a:lnTo>
                <a:lnTo>
                  <a:pt x="521" y="258"/>
                </a:lnTo>
                <a:lnTo>
                  <a:pt x="520" y="259"/>
                </a:lnTo>
                <a:lnTo>
                  <a:pt x="520" y="259"/>
                </a:lnTo>
                <a:lnTo>
                  <a:pt x="520" y="260"/>
                </a:lnTo>
                <a:lnTo>
                  <a:pt x="520" y="260"/>
                </a:lnTo>
                <a:lnTo>
                  <a:pt x="520" y="261"/>
                </a:lnTo>
                <a:lnTo>
                  <a:pt x="520" y="261"/>
                </a:lnTo>
                <a:lnTo>
                  <a:pt x="521" y="261"/>
                </a:lnTo>
                <a:lnTo>
                  <a:pt x="522" y="261"/>
                </a:lnTo>
                <a:lnTo>
                  <a:pt x="526" y="262"/>
                </a:lnTo>
                <a:lnTo>
                  <a:pt x="527" y="263"/>
                </a:lnTo>
                <a:lnTo>
                  <a:pt x="528" y="263"/>
                </a:lnTo>
                <a:lnTo>
                  <a:pt x="529" y="264"/>
                </a:lnTo>
                <a:lnTo>
                  <a:pt x="529" y="264"/>
                </a:lnTo>
                <a:lnTo>
                  <a:pt x="530" y="265"/>
                </a:lnTo>
                <a:lnTo>
                  <a:pt x="530" y="265"/>
                </a:lnTo>
                <a:lnTo>
                  <a:pt x="531" y="266"/>
                </a:lnTo>
                <a:lnTo>
                  <a:pt x="531" y="267"/>
                </a:lnTo>
                <a:lnTo>
                  <a:pt x="531" y="267"/>
                </a:lnTo>
                <a:lnTo>
                  <a:pt x="531" y="268"/>
                </a:lnTo>
                <a:lnTo>
                  <a:pt x="530" y="269"/>
                </a:lnTo>
                <a:lnTo>
                  <a:pt x="530" y="269"/>
                </a:lnTo>
                <a:lnTo>
                  <a:pt x="530" y="270"/>
                </a:lnTo>
                <a:lnTo>
                  <a:pt x="529" y="271"/>
                </a:lnTo>
                <a:lnTo>
                  <a:pt x="528" y="272"/>
                </a:lnTo>
                <a:lnTo>
                  <a:pt x="527" y="272"/>
                </a:lnTo>
                <a:lnTo>
                  <a:pt x="526" y="273"/>
                </a:lnTo>
                <a:lnTo>
                  <a:pt x="524" y="273"/>
                </a:lnTo>
                <a:lnTo>
                  <a:pt x="521" y="274"/>
                </a:lnTo>
                <a:lnTo>
                  <a:pt x="518" y="274"/>
                </a:lnTo>
                <a:lnTo>
                  <a:pt x="514" y="274"/>
                </a:lnTo>
                <a:lnTo>
                  <a:pt x="512" y="275"/>
                </a:lnTo>
                <a:lnTo>
                  <a:pt x="510" y="275"/>
                </a:lnTo>
                <a:lnTo>
                  <a:pt x="509" y="276"/>
                </a:lnTo>
                <a:lnTo>
                  <a:pt x="507" y="277"/>
                </a:lnTo>
                <a:lnTo>
                  <a:pt x="506" y="278"/>
                </a:lnTo>
                <a:lnTo>
                  <a:pt x="505" y="278"/>
                </a:lnTo>
                <a:lnTo>
                  <a:pt x="505" y="279"/>
                </a:lnTo>
                <a:lnTo>
                  <a:pt x="504" y="280"/>
                </a:lnTo>
                <a:lnTo>
                  <a:pt x="503" y="281"/>
                </a:lnTo>
                <a:lnTo>
                  <a:pt x="502" y="282"/>
                </a:lnTo>
                <a:lnTo>
                  <a:pt x="501" y="284"/>
                </a:lnTo>
                <a:lnTo>
                  <a:pt x="499" y="288"/>
                </a:lnTo>
                <a:lnTo>
                  <a:pt x="498" y="289"/>
                </a:lnTo>
                <a:lnTo>
                  <a:pt x="497" y="291"/>
                </a:lnTo>
                <a:lnTo>
                  <a:pt x="495" y="294"/>
                </a:lnTo>
                <a:lnTo>
                  <a:pt x="493" y="295"/>
                </a:lnTo>
                <a:lnTo>
                  <a:pt x="492" y="297"/>
                </a:lnTo>
                <a:lnTo>
                  <a:pt x="491" y="299"/>
                </a:lnTo>
                <a:lnTo>
                  <a:pt x="491" y="300"/>
                </a:lnTo>
                <a:lnTo>
                  <a:pt x="491" y="301"/>
                </a:lnTo>
                <a:lnTo>
                  <a:pt x="490" y="303"/>
                </a:lnTo>
                <a:lnTo>
                  <a:pt x="490" y="307"/>
                </a:lnTo>
                <a:lnTo>
                  <a:pt x="490" y="310"/>
                </a:lnTo>
                <a:lnTo>
                  <a:pt x="490" y="312"/>
                </a:lnTo>
                <a:lnTo>
                  <a:pt x="489" y="315"/>
                </a:lnTo>
                <a:lnTo>
                  <a:pt x="488" y="319"/>
                </a:lnTo>
                <a:lnTo>
                  <a:pt x="488" y="321"/>
                </a:lnTo>
                <a:lnTo>
                  <a:pt x="488" y="322"/>
                </a:lnTo>
                <a:lnTo>
                  <a:pt x="488" y="323"/>
                </a:lnTo>
                <a:lnTo>
                  <a:pt x="488" y="324"/>
                </a:lnTo>
                <a:lnTo>
                  <a:pt x="488" y="325"/>
                </a:lnTo>
                <a:lnTo>
                  <a:pt x="489" y="325"/>
                </a:lnTo>
                <a:lnTo>
                  <a:pt x="489" y="326"/>
                </a:lnTo>
                <a:lnTo>
                  <a:pt x="490" y="327"/>
                </a:lnTo>
                <a:lnTo>
                  <a:pt x="491" y="327"/>
                </a:lnTo>
                <a:lnTo>
                  <a:pt x="495" y="331"/>
                </a:lnTo>
                <a:lnTo>
                  <a:pt x="502" y="336"/>
                </a:lnTo>
                <a:lnTo>
                  <a:pt x="503" y="336"/>
                </a:lnTo>
                <a:lnTo>
                  <a:pt x="503" y="337"/>
                </a:lnTo>
                <a:lnTo>
                  <a:pt x="503" y="337"/>
                </a:lnTo>
                <a:lnTo>
                  <a:pt x="504" y="338"/>
                </a:lnTo>
                <a:lnTo>
                  <a:pt x="503" y="338"/>
                </a:lnTo>
                <a:lnTo>
                  <a:pt x="503" y="338"/>
                </a:lnTo>
                <a:lnTo>
                  <a:pt x="503" y="339"/>
                </a:lnTo>
                <a:lnTo>
                  <a:pt x="501" y="340"/>
                </a:lnTo>
                <a:lnTo>
                  <a:pt x="501" y="340"/>
                </a:lnTo>
                <a:lnTo>
                  <a:pt x="500" y="341"/>
                </a:lnTo>
                <a:lnTo>
                  <a:pt x="500" y="341"/>
                </a:lnTo>
                <a:lnTo>
                  <a:pt x="500" y="342"/>
                </a:lnTo>
                <a:lnTo>
                  <a:pt x="500" y="342"/>
                </a:lnTo>
                <a:lnTo>
                  <a:pt x="500" y="343"/>
                </a:lnTo>
                <a:lnTo>
                  <a:pt x="501" y="343"/>
                </a:lnTo>
                <a:lnTo>
                  <a:pt x="501" y="344"/>
                </a:lnTo>
                <a:lnTo>
                  <a:pt x="502" y="344"/>
                </a:lnTo>
                <a:lnTo>
                  <a:pt x="503" y="345"/>
                </a:lnTo>
                <a:lnTo>
                  <a:pt x="504" y="345"/>
                </a:lnTo>
                <a:lnTo>
                  <a:pt x="506" y="346"/>
                </a:lnTo>
                <a:lnTo>
                  <a:pt x="507" y="346"/>
                </a:lnTo>
                <a:lnTo>
                  <a:pt x="511" y="347"/>
                </a:lnTo>
                <a:lnTo>
                  <a:pt x="512" y="348"/>
                </a:lnTo>
                <a:lnTo>
                  <a:pt x="512" y="348"/>
                </a:lnTo>
                <a:lnTo>
                  <a:pt x="513" y="349"/>
                </a:lnTo>
                <a:lnTo>
                  <a:pt x="513" y="349"/>
                </a:lnTo>
                <a:lnTo>
                  <a:pt x="514" y="350"/>
                </a:lnTo>
                <a:lnTo>
                  <a:pt x="514" y="351"/>
                </a:lnTo>
                <a:lnTo>
                  <a:pt x="514" y="351"/>
                </a:lnTo>
                <a:lnTo>
                  <a:pt x="514" y="352"/>
                </a:lnTo>
                <a:lnTo>
                  <a:pt x="514" y="353"/>
                </a:lnTo>
                <a:lnTo>
                  <a:pt x="514" y="354"/>
                </a:lnTo>
                <a:lnTo>
                  <a:pt x="513" y="355"/>
                </a:lnTo>
                <a:lnTo>
                  <a:pt x="513" y="356"/>
                </a:lnTo>
                <a:lnTo>
                  <a:pt x="512" y="358"/>
                </a:lnTo>
                <a:lnTo>
                  <a:pt x="511" y="360"/>
                </a:lnTo>
                <a:lnTo>
                  <a:pt x="507" y="365"/>
                </a:lnTo>
                <a:lnTo>
                  <a:pt x="506" y="366"/>
                </a:lnTo>
                <a:lnTo>
                  <a:pt x="506" y="367"/>
                </a:lnTo>
                <a:lnTo>
                  <a:pt x="505" y="368"/>
                </a:lnTo>
                <a:lnTo>
                  <a:pt x="505" y="369"/>
                </a:lnTo>
                <a:lnTo>
                  <a:pt x="505" y="370"/>
                </a:lnTo>
                <a:lnTo>
                  <a:pt x="505" y="371"/>
                </a:lnTo>
                <a:lnTo>
                  <a:pt x="505" y="372"/>
                </a:lnTo>
                <a:lnTo>
                  <a:pt x="506" y="374"/>
                </a:lnTo>
                <a:lnTo>
                  <a:pt x="506" y="375"/>
                </a:lnTo>
                <a:lnTo>
                  <a:pt x="507" y="376"/>
                </a:lnTo>
                <a:lnTo>
                  <a:pt x="507" y="377"/>
                </a:lnTo>
                <a:lnTo>
                  <a:pt x="509" y="379"/>
                </a:lnTo>
                <a:lnTo>
                  <a:pt x="510" y="381"/>
                </a:lnTo>
                <a:lnTo>
                  <a:pt x="511" y="382"/>
                </a:lnTo>
                <a:lnTo>
                  <a:pt x="511" y="383"/>
                </a:lnTo>
                <a:lnTo>
                  <a:pt x="512" y="384"/>
                </a:lnTo>
                <a:lnTo>
                  <a:pt x="512" y="384"/>
                </a:lnTo>
                <a:lnTo>
                  <a:pt x="512" y="385"/>
                </a:lnTo>
                <a:lnTo>
                  <a:pt x="512" y="386"/>
                </a:lnTo>
                <a:lnTo>
                  <a:pt x="511" y="387"/>
                </a:lnTo>
                <a:lnTo>
                  <a:pt x="511" y="387"/>
                </a:lnTo>
                <a:lnTo>
                  <a:pt x="510" y="388"/>
                </a:lnTo>
                <a:lnTo>
                  <a:pt x="510" y="388"/>
                </a:lnTo>
                <a:lnTo>
                  <a:pt x="508" y="390"/>
                </a:lnTo>
                <a:lnTo>
                  <a:pt x="505" y="392"/>
                </a:lnTo>
                <a:lnTo>
                  <a:pt x="503" y="393"/>
                </a:lnTo>
                <a:lnTo>
                  <a:pt x="502" y="394"/>
                </a:lnTo>
                <a:lnTo>
                  <a:pt x="501" y="396"/>
                </a:lnTo>
                <a:lnTo>
                  <a:pt x="500" y="397"/>
                </a:lnTo>
                <a:lnTo>
                  <a:pt x="499" y="399"/>
                </a:lnTo>
                <a:lnTo>
                  <a:pt x="498" y="400"/>
                </a:lnTo>
                <a:lnTo>
                  <a:pt x="497" y="402"/>
                </a:lnTo>
                <a:lnTo>
                  <a:pt x="497" y="403"/>
                </a:lnTo>
                <a:lnTo>
                  <a:pt x="496" y="405"/>
                </a:lnTo>
                <a:lnTo>
                  <a:pt x="496" y="406"/>
                </a:lnTo>
                <a:lnTo>
                  <a:pt x="495" y="408"/>
                </a:lnTo>
                <a:lnTo>
                  <a:pt x="495" y="409"/>
                </a:lnTo>
                <a:lnTo>
                  <a:pt x="495" y="410"/>
                </a:lnTo>
                <a:lnTo>
                  <a:pt x="495" y="411"/>
                </a:lnTo>
                <a:lnTo>
                  <a:pt x="495" y="412"/>
                </a:lnTo>
                <a:lnTo>
                  <a:pt x="495" y="413"/>
                </a:lnTo>
                <a:lnTo>
                  <a:pt x="496" y="414"/>
                </a:lnTo>
                <a:lnTo>
                  <a:pt x="496" y="415"/>
                </a:lnTo>
                <a:lnTo>
                  <a:pt x="496" y="415"/>
                </a:lnTo>
                <a:lnTo>
                  <a:pt x="497" y="416"/>
                </a:lnTo>
                <a:lnTo>
                  <a:pt x="498" y="417"/>
                </a:lnTo>
                <a:lnTo>
                  <a:pt x="500" y="418"/>
                </a:lnTo>
                <a:lnTo>
                  <a:pt x="503" y="421"/>
                </a:lnTo>
                <a:lnTo>
                  <a:pt x="504" y="422"/>
                </a:lnTo>
                <a:lnTo>
                  <a:pt x="505" y="423"/>
                </a:lnTo>
                <a:lnTo>
                  <a:pt x="506" y="423"/>
                </a:lnTo>
                <a:lnTo>
                  <a:pt x="506" y="424"/>
                </a:lnTo>
                <a:lnTo>
                  <a:pt x="507" y="425"/>
                </a:lnTo>
                <a:lnTo>
                  <a:pt x="507" y="426"/>
                </a:lnTo>
                <a:lnTo>
                  <a:pt x="508" y="427"/>
                </a:lnTo>
                <a:lnTo>
                  <a:pt x="508" y="428"/>
                </a:lnTo>
                <a:lnTo>
                  <a:pt x="508" y="429"/>
                </a:lnTo>
                <a:lnTo>
                  <a:pt x="508" y="431"/>
                </a:lnTo>
                <a:lnTo>
                  <a:pt x="508" y="433"/>
                </a:lnTo>
                <a:lnTo>
                  <a:pt x="508" y="434"/>
                </a:lnTo>
                <a:lnTo>
                  <a:pt x="508" y="435"/>
                </a:lnTo>
                <a:lnTo>
                  <a:pt x="507" y="436"/>
                </a:lnTo>
                <a:lnTo>
                  <a:pt x="507" y="437"/>
                </a:lnTo>
                <a:lnTo>
                  <a:pt x="506" y="438"/>
                </a:lnTo>
                <a:lnTo>
                  <a:pt x="504" y="439"/>
                </a:lnTo>
                <a:lnTo>
                  <a:pt x="502" y="440"/>
                </a:lnTo>
                <a:lnTo>
                  <a:pt x="501" y="441"/>
                </a:lnTo>
                <a:lnTo>
                  <a:pt x="498" y="442"/>
                </a:lnTo>
                <a:lnTo>
                  <a:pt x="497" y="443"/>
                </a:lnTo>
                <a:lnTo>
                  <a:pt x="496" y="444"/>
                </a:lnTo>
                <a:lnTo>
                  <a:pt x="495" y="444"/>
                </a:lnTo>
                <a:lnTo>
                  <a:pt x="495" y="445"/>
                </a:lnTo>
                <a:lnTo>
                  <a:pt x="494" y="446"/>
                </a:lnTo>
                <a:lnTo>
                  <a:pt x="494" y="446"/>
                </a:lnTo>
                <a:lnTo>
                  <a:pt x="493" y="448"/>
                </a:lnTo>
                <a:lnTo>
                  <a:pt x="493" y="449"/>
                </a:lnTo>
                <a:lnTo>
                  <a:pt x="493" y="450"/>
                </a:lnTo>
                <a:lnTo>
                  <a:pt x="493" y="451"/>
                </a:lnTo>
                <a:lnTo>
                  <a:pt x="493" y="452"/>
                </a:lnTo>
                <a:lnTo>
                  <a:pt x="494" y="455"/>
                </a:lnTo>
                <a:lnTo>
                  <a:pt x="494" y="457"/>
                </a:lnTo>
                <a:lnTo>
                  <a:pt x="495" y="458"/>
                </a:lnTo>
                <a:lnTo>
                  <a:pt x="495" y="459"/>
                </a:lnTo>
                <a:lnTo>
                  <a:pt x="495" y="460"/>
                </a:lnTo>
                <a:lnTo>
                  <a:pt x="495" y="460"/>
                </a:lnTo>
                <a:lnTo>
                  <a:pt x="494" y="461"/>
                </a:lnTo>
                <a:lnTo>
                  <a:pt x="494" y="462"/>
                </a:lnTo>
                <a:lnTo>
                  <a:pt x="493" y="463"/>
                </a:lnTo>
                <a:lnTo>
                  <a:pt x="492" y="464"/>
                </a:lnTo>
                <a:lnTo>
                  <a:pt x="492" y="465"/>
                </a:lnTo>
                <a:lnTo>
                  <a:pt x="491" y="465"/>
                </a:lnTo>
                <a:lnTo>
                  <a:pt x="489" y="466"/>
                </a:lnTo>
                <a:lnTo>
                  <a:pt x="488" y="466"/>
                </a:lnTo>
                <a:lnTo>
                  <a:pt x="487" y="467"/>
                </a:lnTo>
                <a:lnTo>
                  <a:pt x="486" y="467"/>
                </a:lnTo>
                <a:lnTo>
                  <a:pt x="485" y="467"/>
                </a:lnTo>
                <a:lnTo>
                  <a:pt x="485" y="468"/>
                </a:lnTo>
                <a:lnTo>
                  <a:pt x="485" y="468"/>
                </a:lnTo>
                <a:lnTo>
                  <a:pt x="485" y="468"/>
                </a:lnTo>
                <a:lnTo>
                  <a:pt x="485" y="469"/>
                </a:lnTo>
                <a:lnTo>
                  <a:pt x="485" y="470"/>
                </a:lnTo>
                <a:lnTo>
                  <a:pt x="485" y="471"/>
                </a:lnTo>
                <a:lnTo>
                  <a:pt x="486" y="472"/>
                </a:lnTo>
                <a:lnTo>
                  <a:pt x="487" y="473"/>
                </a:lnTo>
                <a:lnTo>
                  <a:pt x="489" y="475"/>
                </a:lnTo>
                <a:lnTo>
                  <a:pt x="490" y="476"/>
                </a:lnTo>
                <a:lnTo>
                  <a:pt x="494" y="480"/>
                </a:lnTo>
                <a:lnTo>
                  <a:pt x="496" y="481"/>
                </a:lnTo>
                <a:lnTo>
                  <a:pt x="496" y="482"/>
                </a:lnTo>
                <a:lnTo>
                  <a:pt x="497" y="483"/>
                </a:lnTo>
                <a:lnTo>
                  <a:pt x="498" y="484"/>
                </a:lnTo>
                <a:lnTo>
                  <a:pt x="498" y="485"/>
                </a:lnTo>
                <a:lnTo>
                  <a:pt x="499" y="486"/>
                </a:lnTo>
                <a:lnTo>
                  <a:pt x="499" y="487"/>
                </a:lnTo>
                <a:lnTo>
                  <a:pt x="498" y="487"/>
                </a:lnTo>
                <a:lnTo>
                  <a:pt x="498" y="488"/>
                </a:lnTo>
                <a:lnTo>
                  <a:pt x="498" y="489"/>
                </a:lnTo>
                <a:lnTo>
                  <a:pt x="497" y="490"/>
                </a:lnTo>
                <a:lnTo>
                  <a:pt x="496" y="491"/>
                </a:lnTo>
                <a:lnTo>
                  <a:pt x="495" y="491"/>
                </a:lnTo>
                <a:lnTo>
                  <a:pt x="493" y="494"/>
                </a:lnTo>
                <a:lnTo>
                  <a:pt x="492" y="495"/>
                </a:lnTo>
                <a:lnTo>
                  <a:pt x="491" y="495"/>
                </a:lnTo>
                <a:lnTo>
                  <a:pt x="491" y="496"/>
                </a:lnTo>
                <a:lnTo>
                  <a:pt x="490" y="497"/>
                </a:lnTo>
                <a:lnTo>
                  <a:pt x="489" y="500"/>
                </a:lnTo>
                <a:lnTo>
                  <a:pt x="489" y="501"/>
                </a:lnTo>
                <a:lnTo>
                  <a:pt x="488" y="502"/>
                </a:lnTo>
                <a:lnTo>
                  <a:pt x="487" y="503"/>
                </a:lnTo>
                <a:lnTo>
                  <a:pt x="486" y="504"/>
                </a:lnTo>
                <a:lnTo>
                  <a:pt x="486" y="505"/>
                </a:lnTo>
                <a:lnTo>
                  <a:pt x="485" y="505"/>
                </a:lnTo>
                <a:lnTo>
                  <a:pt x="484" y="506"/>
                </a:lnTo>
                <a:lnTo>
                  <a:pt x="483" y="507"/>
                </a:lnTo>
                <a:lnTo>
                  <a:pt x="483" y="507"/>
                </a:lnTo>
                <a:lnTo>
                  <a:pt x="482" y="507"/>
                </a:lnTo>
                <a:lnTo>
                  <a:pt x="481" y="508"/>
                </a:lnTo>
                <a:lnTo>
                  <a:pt x="478" y="508"/>
                </a:lnTo>
                <a:lnTo>
                  <a:pt x="475" y="509"/>
                </a:lnTo>
                <a:lnTo>
                  <a:pt x="471" y="510"/>
                </a:lnTo>
                <a:lnTo>
                  <a:pt x="466" y="510"/>
                </a:lnTo>
                <a:lnTo>
                  <a:pt x="463" y="510"/>
                </a:lnTo>
                <a:lnTo>
                  <a:pt x="461" y="511"/>
                </a:lnTo>
                <a:lnTo>
                  <a:pt x="459" y="512"/>
                </a:lnTo>
                <a:lnTo>
                  <a:pt x="458" y="512"/>
                </a:lnTo>
                <a:lnTo>
                  <a:pt x="457" y="513"/>
                </a:lnTo>
                <a:lnTo>
                  <a:pt x="456" y="514"/>
                </a:lnTo>
                <a:lnTo>
                  <a:pt x="455" y="514"/>
                </a:lnTo>
                <a:lnTo>
                  <a:pt x="454" y="516"/>
                </a:lnTo>
                <a:lnTo>
                  <a:pt x="453" y="517"/>
                </a:lnTo>
                <a:lnTo>
                  <a:pt x="453" y="518"/>
                </a:lnTo>
                <a:lnTo>
                  <a:pt x="452" y="519"/>
                </a:lnTo>
                <a:lnTo>
                  <a:pt x="453" y="520"/>
                </a:lnTo>
                <a:lnTo>
                  <a:pt x="453" y="523"/>
                </a:lnTo>
                <a:lnTo>
                  <a:pt x="453" y="524"/>
                </a:lnTo>
                <a:lnTo>
                  <a:pt x="453" y="524"/>
                </a:lnTo>
                <a:lnTo>
                  <a:pt x="452" y="525"/>
                </a:lnTo>
                <a:lnTo>
                  <a:pt x="452" y="526"/>
                </a:lnTo>
                <a:lnTo>
                  <a:pt x="451" y="526"/>
                </a:lnTo>
                <a:lnTo>
                  <a:pt x="451" y="527"/>
                </a:lnTo>
                <a:lnTo>
                  <a:pt x="450" y="528"/>
                </a:lnTo>
                <a:lnTo>
                  <a:pt x="446" y="530"/>
                </a:lnTo>
                <a:lnTo>
                  <a:pt x="445" y="531"/>
                </a:lnTo>
                <a:lnTo>
                  <a:pt x="444" y="531"/>
                </a:lnTo>
                <a:lnTo>
                  <a:pt x="442" y="531"/>
                </a:lnTo>
                <a:lnTo>
                  <a:pt x="439" y="532"/>
                </a:lnTo>
                <a:lnTo>
                  <a:pt x="434" y="533"/>
                </a:lnTo>
                <a:lnTo>
                  <a:pt x="431" y="534"/>
                </a:lnTo>
                <a:lnTo>
                  <a:pt x="430" y="534"/>
                </a:lnTo>
                <a:lnTo>
                  <a:pt x="429" y="534"/>
                </a:lnTo>
                <a:lnTo>
                  <a:pt x="425" y="533"/>
                </a:lnTo>
                <a:lnTo>
                  <a:pt x="422" y="533"/>
                </a:lnTo>
                <a:lnTo>
                  <a:pt x="421" y="532"/>
                </a:lnTo>
                <a:lnTo>
                  <a:pt x="418" y="532"/>
                </a:lnTo>
                <a:lnTo>
                  <a:pt x="416" y="531"/>
                </a:lnTo>
                <a:lnTo>
                  <a:pt x="413" y="531"/>
                </a:lnTo>
                <a:lnTo>
                  <a:pt x="412" y="531"/>
                </a:lnTo>
                <a:lnTo>
                  <a:pt x="411" y="531"/>
                </a:lnTo>
                <a:lnTo>
                  <a:pt x="410" y="531"/>
                </a:lnTo>
                <a:lnTo>
                  <a:pt x="409" y="531"/>
                </a:lnTo>
                <a:lnTo>
                  <a:pt x="408" y="532"/>
                </a:lnTo>
                <a:lnTo>
                  <a:pt x="406" y="533"/>
                </a:lnTo>
                <a:lnTo>
                  <a:pt x="405" y="534"/>
                </a:lnTo>
                <a:lnTo>
                  <a:pt x="403" y="536"/>
                </a:lnTo>
                <a:lnTo>
                  <a:pt x="401" y="536"/>
                </a:lnTo>
                <a:lnTo>
                  <a:pt x="399" y="537"/>
                </a:lnTo>
                <a:lnTo>
                  <a:pt x="397" y="537"/>
                </a:lnTo>
                <a:lnTo>
                  <a:pt x="395" y="537"/>
                </a:lnTo>
                <a:lnTo>
                  <a:pt x="394" y="537"/>
                </a:lnTo>
                <a:lnTo>
                  <a:pt x="393" y="537"/>
                </a:lnTo>
                <a:lnTo>
                  <a:pt x="392" y="537"/>
                </a:lnTo>
                <a:lnTo>
                  <a:pt x="390" y="536"/>
                </a:lnTo>
                <a:lnTo>
                  <a:pt x="389" y="536"/>
                </a:lnTo>
                <a:lnTo>
                  <a:pt x="388" y="535"/>
                </a:lnTo>
                <a:lnTo>
                  <a:pt x="384" y="533"/>
                </a:lnTo>
                <a:lnTo>
                  <a:pt x="383" y="532"/>
                </a:lnTo>
                <a:lnTo>
                  <a:pt x="382" y="531"/>
                </a:lnTo>
                <a:lnTo>
                  <a:pt x="382" y="530"/>
                </a:lnTo>
                <a:lnTo>
                  <a:pt x="380" y="528"/>
                </a:lnTo>
                <a:lnTo>
                  <a:pt x="379" y="527"/>
                </a:lnTo>
                <a:lnTo>
                  <a:pt x="378" y="526"/>
                </a:lnTo>
                <a:lnTo>
                  <a:pt x="378" y="525"/>
                </a:lnTo>
                <a:lnTo>
                  <a:pt x="377" y="525"/>
                </a:lnTo>
                <a:lnTo>
                  <a:pt x="377" y="525"/>
                </a:lnTo>
                <a:lnTo>
                  <a:pt x="376" y="525"/>
                </a:lnTo>
                <a:lnTo>
                  <a:pt x="375" y="525"/>
                </a:lnTo>
                <a:lnTo>
                  <a:pt x="374" y="525"/>
                </a:lnTo>
                <a:lnTo>
                  <a:pt x="373" y="525"/>
                </a:lnTo>
                <a:lnTo>
                  <a:pt x="371" y="526"/>
                </a:lnTo>
                <a:lnTo>
                  <a:pt x="369" y="527"/>
                </a:lnTo>
                <a:lnTo>
                  <a:pt x="368" y="527"/>
                </a:lnTo>
                <a:lnTo>
                  <a:pt x="367" y="528"/>
                </a:lnTo>
                <a:lnTo>
                  <a:pt x="367" y="528"/>
                </a:lnTo>
                <a:lnTo>
                  <a:pt x="366" y="529"/>
                </a:lnTo>
                <a:lnTo>
                  <a:pt x="363" y="532"/>
                </a:lnTo>
                <a:lnTo>
                  <a:pt x="362" y="533"/>
                </a:lnTo>
                <a:lnTo>
                  <a:pt x="361" y="534"/>
                </a:lnTo>
                <a:lnTo>
                  <a:pt x="360" y="535"/>
                </a:lnTo>
                <a:lnTo>
                  <a:pt x="359" y="535"/>
                </a:lnTo>
                <a:lnTo>
                  <a:pt x="358" y="536"/>
                </a:lnTo>
                <a:lnTo>
                  <a:pt x="358" y="536"/>
                </a:lnTo>
                <a:lnTo>
                  <a:pt x="357" y="536"/>
                </a:lnTo>
                <a:lnTo>
                  <a:pt x="356" y="536"/>
                </a:lnTo>
                <a:lnTo>
                  <a:pt x="355" y="537"/>
                </a:lnTo>
                <a:lnTo>
                  <a:pt x="354" y="536"/>
                </a:lnTo>
                <a:lnTo>
                  <a:pt x="351" y="536"/>
                </a:lnTo>
                <a:lnTo>
                  <a:pt x="350" y="536"/>
                </a:lnTo>
                <a:lnTo>
                  <a:pt x="349" y="536"/>
                </a:lnTo>
                <a:lnTo>
                  <a:pt x="348" y="536"/>
                </a:lnTo>
                <a:lnTo>
                  <a:pt x="348" y="536"/>
                </a:lnTo>
                <a:lnTo>
                  <a:pt x="347" y="536"/>
                </a:lnTo>
                <a:lnTo>
                  <a:pt x="347" y="537"/>
                </a:lnTo>
                <a:lnTo>
                  <a:pt x="346" y="537"/>
                </a:lnTo>
                <a:lnTo>
                  <a:pt x="345" y="538"/>
                </a:lnTo>
                <a:lnTo>
                  <a:pt x="345" y="539"/>
                </a:lnTo>
                <a:lnTo>
                  <a:pt x="344" y="540"/>
                </a:lnTo>
                <a:lnTo>
                  <a:pt x="343" y="542"/>
                </a:lnTo>
                <a:lnTo>
                  <a:pt x="342" y="546"/>
                </a:lnTo>
                <a:lnTo>
                  <a:pt x="341" y="547"/>
                </a:lnTo>
                <a:lnTo>
                  <a:pt x="341" y="548"/>
                </a:lnTo>
                <a:lnTo>
                  <a:pt x="340" y="549"/>
                </a:lnTo>
                <a:lnTo>
                  <a:pt x="339" y="550"/>
                </a:lnTo>
                <a:lnTo>
                  <a:pt x="339" y="550"/>
                </a:lnTo>
                <a:lnTo>
                  <a:pt x="338" y="550"/>
                </a:lnTo>
                <a:lnTo>
                  <a:pt x="337" y="551"/>
                </a:lnTo>
                <a:lnTo>
                  <a:pt x="336" y="551"/>
                </a:lnTo>
                <a:lnTo>
                  <a:pt x="334" y="551"/>
                </a:lnTo>
                <a:lnTo>
                  <a:pt x="331" y="551"/>
                </a:lnTo>
                <a:lnTo>
                  <a:pt x="330" y="551"/>
                </a:lnTo>
                <a:lnTo>
                  <a:pt x="327" y="551"/>
                </a:lnTo>
                <a:lnTo>
                  <a:pt x="324" y="552"/>
                </a:lnTo>
                <a:lnTo>
                  <a:pt x="322" y="553"/>
                </a:lnTo>
                <a:lnTo>
                  <a:pt x="318" y="554"/>
                </a:lnTo>
                <a:lnTo>
                  <a:pt x="316" y="555"/>
                </a:lnTo>
                <a:lnTo>
                  <a:pt x="314" y="556"/>
                </a:lnTo>
                <a:lnTo>
                  <a:pt x="312" y="557"/>
                </a:lnTo>
                <a:lnTo>
                  <a:pt x="312" y="558"/>
                </a:lnTo>
                <a:lnTo>
                  <a:pt x="311" y="559"/>
                </a:lnTo>
                <a:lnTo>
                  <a:pt x="310" y="560"/>
                </a:lnTo>
                <a:lnTo>
                  <a:pt x="308" y="562"/>
                </a:lnTo>
                <a:lnTo>
                  <a:pt x="307" y="564"/>
                </a:lnTo>
                <a:lnTo>
                  <a:pt x="305" y="567"/>
                </a:lnTo>
                <a:lnTo>
                  <a:pt x="303" y="568"/>
                </a:lnTo>
                <a:lnTo>
                  <a:pt x="301" y="569"/>
                </a:lnTo>
                <a:lnTo>
                  <a:pt x="300" y="570"/>
                </a:lnTo>
                <a:lnTo>
                  <a:pt x="299" y="571"/>
                </a:lnTo>
                <a:lnTo>
                  <a:pt x="295" y="573"/>
                </a:lnTo>
                <a:lnTo>
                  <a:pt x="294" y="574"/>
                </a:lnTo>
                <a:lnTo>
                  <a:pt x="293" y="575"/>
                </a:lnTo>
                <a:lnTo>
                  <a:pt x="292" y="575"/>
                </a:lnTo>
                <a:lnTo>
                  <a:pt x="290" y="577"/>
                </a:lnTo>
                <a:lnTo>
                  <a:pt x="288" y="579"/>
                </a:lnTo>
                <a:lnTo>
                  <a:pt x="286" y="581"/>
                </a:lnTo>
                <a:lnTo>
                  <a:pt x="285" y="582"/>
                </a:lnTo>
                <a:lnTo>
                  <a:pt x="284" y="584"/>
                </a:lnTo>
                <a:lnTo>
                  <a:pt x="282" y="587"/>
                </a:lnTo>
                <a:lnTo>
                  <a:pt x="281" y="588"/>
                </a:lnTo>
                <a:lnTo>
                  <a:pt x="280" y="589"/>
                </a:lnTo>
                <a:lnTo>
                  <a:pt x="279" y="589"/>
                </a:lnTo>
                <a:lnTo>
                  <a:pt x="279" y="589"/>
                </a:lnTo>
                <a:lnTo>
                  <a:pt x="278" y="589"/>
                </a:lnTo>
                <a:lnTo>
                  <a:pt x="277" y="589"/>
                </a:lnTo>
                <a:lnTo>
                  <a:pt x="276" y="589"/>
                </a:lnTo>
                <a:lnTo>
                  <a:pt x="276" y="589"/>
                </a:lnTo>
                <a:lnTo>
                  <a:pt x="275" y="588"/>
                </a:lnTo>
                <a:lnTo>
                  <a:pt x="272" y="586"/>
                </a:lnTo>
                <a:lnTo>
                  <a:pt x="270" y="585"/>
                </a:lnTo>
                <a:lnTo>
                  <a:pt x="269" y="584"/>
                </a:lnTo>
                <a:lnTo>
                  <a:pt x="267" y="584"/>
                </a:lnTo>
                <a:lnTo>
                  <a:pt x="266" y="583"/>
                </a:lnTo>
                <a:lnTo>
                  <a:pt x="264" y="583"/>
                </a:lnTo>
                <a:lnTo>
                  <a:pt x="263" y="583"/>
                </a:lnTo>
                <a:lnTo>
                  <a:pt x="261" y="583"/>
                </a:lnTo>
                <a:lnTo>
                  <a:pt x="256" y="584"/>
                </a:lnTo>
                <a:lnTo>
                  <a:pt x="254" y="584"/>
                </a:lnTo>
                <a:lnTo>
                  <a:pt x="253" y="584"/>
                </a:lnTo>
                <a:lnTo>
                  <a:pt x="253" y="585"/>
                </a:lnTo>
                <a:lnTo>
                  <a:pt x="252" y="585"/>
                </a:lnTo>
                <a:lnTo>
                  <a:pt x="251" y="585"/>
                </a:lnTo>
                <a:lnTo>
                  <a:pt x="251" y="586"/>
                </a:lnTo>
                <a:lnTo>
                  <a:pt x="250" y="587"/>
                </a:lnTo>
                <a:lnTo>
                  <a:pt x="248" y="590"/>
                </a:lnTo>
                <a:lnTo>
                  <a:pt x="246" y="592"/>
                </a:lnTo>
                <a:lnTo>
                  <a:pt x="245" y="593"/>
                </a:lnTo>
                <a:lnTo>
                  <a:pt x="244" y="594"/>
                </a:lnTo>
                <a:lnTo>
                  <a:pt x="243" y="595"/>
                </a:lnTo>
                <a:lnTo>
                  <a:pt x="243" y="596"/>
                </a:lnTo>
                <a:lnTo>
                  <a:pt x="242" y="596"/>
                </a:lnTo>
                <a:lnTo>
                  <a:pt x="241" y="597"/>
                </a:lnTo>
                <a:lnTo>
                  <a:pt x="240" y="597"/>
                </a:lnTo>
                <a:lnTo>
                  <a:pt x="240" y="597"/>
                </a:lnTo>
                <a:lnTo>
                  <a:pt x="238" y="597"/>
                </a:lnTo>
                <a:lnTo>
                  <a:pt x="237" y="596"/>
                </a:lnTo>
                <a:lnTo>
                  <a:pt x="235" y="596"/>
                </a:lnTo>
                <a:lnTo>
                  <a:pt x="234" y="596"/>
                </a:lnTo>
                <a:lnTo>
                  <a:pt x="233" y="595"/>
                </a:lnTo>
                <a:lnTo>
                  <a:pt x="232" y="595"/>
                </a:lnTo>
                <a:lnTo>
                  <a:pt x="230" y="593"/>
                </a:lnTo>
                <a:lnTo>
                  <a:pt x="229" y="592"/>
                </a:lnTo>
                <a:lnTo>
                  <a:pt x="228" y="591"/>
                </a:lnTo>
                <a:lnTo>
                  <a:pt x="227" y="591"/>
                </a:lnTo>
                <a:lnTo>
                  <a:pt x="226" y="591"/>
                </a:lnTo>
                <a:lnTo>
                  <a:pt x="225" y="591"/>
                </a:lnTo>
                <a:lnTo>
                  <a:pt x="223" y="591"/>
                </a:lnTo>
                <a:lnTo>
                  <a:pt x="222" y="591"/>
                </a:lnTo>
                <a:lnTo>
                  <a:pt x="220" y="591"/>
                </a:lnTo>
                <a:lnTo>
                  <a:pt x="219" y="592"/>
                </a:lnTo>
                <a:lnTo>
                  <a:pt x="218" y="592"/>
                </a:lnTo>
                <a:lnTo>
                  <a:pt x="217" y="593"/>
                </a:lnTo>
                <a:lnTo>
                  <a:pt x="217" y="593"/>
                </a:lnTo>
                <a:lnTo>
                  <a:pt x="217" y="594"/>
                </a:lnTo>
                <a:lnTo>
                  <a:pt x="216" y="594"/>
                </a:lnTo>
                <a:lnTo>
                  <a:pt x="216" y="594"/>
                </a:lnTo>
                <a:lnTo>
                  <a:pt x="216" y="594"/>
                </a:lnTo>
                <a:lnTo>
                  <a:pt x="215" y="593"/>
                </a:lnTo>
                <a:lnTo>
                  <a:pt x="215" y="592"/>
                </a:lnTo>
                <a:lnTo>
                  <a:pt x="213" y="589"/>
                </a:lnTo>
                <a:lnTo>
                  <a:pt x="213" y="588"/>
                </a:lnTo>
                <a:lnTo>
                  <a:pt x="212" y="587"/>
                </a:lnTo>
                <a:lnTo>
                  <a:pt x="211" y="586"/>
                </a:lnTo>
                <a:lnTo>
                  <a:pt x="211" y="585"/>
                </a:lnTo>
                <a:lnTo>
                  <a:pt x="210" y="584"/>
                </a:lnTo>
                <a:lnTo>
                  <a:pt x="209" y="583"/>
                </a:lnTo>
                <a:lnTo>
                  <a:pt x="206" y="581"/>
                </a:lnTo>
                <a:lnTo>
                  <a:pt x="205" y="580"/>
                </a:lnTo>
                <a:lnTo>
                  <a:pt x="203" y="580"/>
                </a:lnTo>
                <a:lnTo>
                  <a:pt x="201" y="578"/>
                </a:lnTo>
                <a:lnTo>
                  <a:pt x="198" y="577"/>
                </a:lnTo>
                <a:lnTo>
                  <a:pt x="196" y="576"/>
                </a:lnTo>
                <a:lnTo>
                  <a:pt x="194" y="575"/>
                </a:lnTo>
                <a:lnTo>
                  <a:pt x="193" y="574"/>
                </a:lnTo>
                <a:lnTo>
                  <a:pt x="192" y="573"/>
                </a:lnTo>
                <a:lnTo>
                  <a:pt x="191" y="572"/>
                </a:lnTo>
                <a:lnTo>
                  <a:pt x="190" y="571"/>
                </a:lnTo>
                <a:lnTo>
                  <a:pt x="189" y="568"/>
                </a:lnTo>
                <a:lnTo>
                  <a:pt x="188" y="567"/>
                </a:lnTo>
                <a:lnTo>
                  <a:pt x="187" y="566"/>
                </a:lnTo>
                <a:lnTo>
                  <a:pt x="186" y="565"/>
                </a:lnTo>
                <a:lnTo>
                  <a:pt x="186" y="565"/>
                </a:lnTo>
                <a:lnTo>
                  <a:pt x="185" y="565"/>
                </a:lnTo>
                <a:lnTo>
                  <a:pt x="184" y="564"/>
                </a:lnTo>
                <a:lnTo>
                  <a:pt x="183" y="564"/>
                </a:lnTo>
                <a:lnTo>
                  <a:pt x="182" y="564"/>
                </a:lnTo>
                <a:lnTo>
                  <a:pt x="179" y="564"/>
                </a:lnTo>
                <a:lnTo>
                  <a:pt x="179" y="564"/>
                </a:lnTo>
                <a:lnTo>
                  <a:pt x="178" y="563"/>
                </a:lnTo>
                <a:lnTo>
                  <a:pt x="177" y="563"/>
                </a:lnTo>
                <a:lnTo>
                  <a:pt x="177" y="563"/>
                </a:lnTo>
                <a:lnTo>
                  <a:pt x="177" y="562"/>
                </a:lnTo>
                <a:lnTo>
                  <a:pt x="177" y="561"/>
                </a:lnTo>
                <a:lnTo>
                  <a:pt x="177" y="561"/>
                </a:lnTo>
                <a:lnTo>
                  <a:pt x="177" y="560"/>
                </a:lnTo>
                <a:lnTo>
                  <a:pt x="177" y="559"/>
                </a:lnTo>
                <a:lnTo>
                  <a:pt x="177" y="559"/>
                </a:lnTo>
                <a:lnTo>
                  <a:pt x="178" y="557"/>
                </a:lnTo>
                <a:lnTo>
                  <a:pt x="179" y="556"/>
                </a:lnTo>
                <a:lnTo>
                  <a:pt x="180" y="554"/>
                </a:lnTo>
                <a:lnTo>
                  <a:pt x="182" y="551"/>
                </a:lnTo>
                <a:lnTo>
                  <a:pt x="183" y="551"/>
                </a:lnTo>
                <a:lnTo>
                  <a:pt x="185" y="549"/>
                </a:lnTo>
                <a:lnTo>
                  <a:pt x="188" y="545"/>
                </a:lnTo>
                <a:lnTo>
                  <a:pt x="189" y="544"/>
                </a:lnTo>
                <a:lnTo>
                  <a:pt x="190" y="543"/>
                </a:lnTo>
                <a:lnTo>
                  <a:pt x="190" y="542"/>
                </a:lnTo>
                <a:lnTo>
                  <a:pt x="191" y="541"/>
                </a:lnTo>
                <a:lnTo>
                  <a:pt x="192" y="537"/>
                </a:lnTo>
                <a:lnTo>
                  <a:pt x="193" y="536"/>
                </a:lnTo>
                <a:lnTo>
                  <a:pt x="193" y="535"/>
                </a:lnTo>
                <a:lnTo>
                  <a:pt x="195" y="531"/>
                </a:lnTo>
                <a:lnTo>
                  <a:pt x="196" y="530"/>
                </a:lnTo>
                <a:lnTo>
                  <a:pt x="197" y="529"/>
                </a:lnTo>
                <a:lnTo>
                  <a:pt x="197" y="528"/>
                </a:lnTo>
                <a:lnTo>
                  <a:pt x="197" y="527"/>
                </a:lnTo>
                <a:lnTo>
                  <a:pt x="198" y="524"/>
                </a:lnTo>
                <a:lnTo>
                  <a:pt x="198" y="523"/>
                </a:lnTo>
                <a:lnTo>
                  <a:pt x="199" y="521"/>
                </a:lnTo>
                <a:lnTo>
                  <a:pt x="200" y="520"/>
                </a:lnTo>
                <a:lnTo>
                  <a:pt x="201" y="518"/>
                </a:lnTo>
                <a:lnTo>
                  <a:pt x="202" y="515"/>
                </a:lnTo>
                <a:lnTo>
                  <a:pt x="203" y="514"/>
                </a:lnTo>
                <a:lnTo>
                  <a:pt x="204" y="514"/>
                </a:lnTo>
                <a:lnTo>
                  <a:pt x="204" y="513"/>
                </a:lnTo>
                <a:lnTo>
                  <a:pt x="205" y="513"/>
                </a:lnTo>
                <a:lnTo>
                  <a:pt x="206" y="513"/>
                </a:lnTo>
                <a:lnTo>
                  <a:pt x="207" y="512"/>
                </a:lnTo>
                <a:lnTo>
                  <a:pt x="210" y="512"/>
                </a:lnTo>
                <a:lnTo>
                  <a:pt x="213" y="511"/>
                </a:lnTo>
                <a:lnTo>
                  <a:pt x="214" y="510"/>
                </a:lnTo>
                <a:lnTo>
                  <a:pt x="216" y="510"/>
                </a:lnTo>
                <a:lnTo>
                  <a:pt x="216" y="509"/>
                </a:lnTo>
                <a:lnTo>
                  <a:pt x="217" y="509"/>
                </a:lnTo>
                <a:lnTo>
                  <a:pt x="218" y="508"/>
                </a:lnTo>
                <a:lnTo>
                  <a:pt x="218" y="508"/>
                </a:lnTo>
                <a:lnTo>
                  <a:pt x="219" y="506"/>
                </a:lnTo>
                <a:lnTo>
                  <a:pt x="219" y="504"/>
                </a:lnTo>
                <a:lnTo>
                  <a:pt x="220" y="503"/>
                </a:lnTo>
                <a:lnTo>
                  <a:pt x="220" y="502"/>
                </a:lnTo>
                <a:lnTo>
                  <a:pt x="220" y="501"/>
                </a:lnTo>
                <a:lnTo>
                  <a:pt x="219" y="500"/>
                </a:lnTo>
                <a:lnTo>
                  <a:pt x="219" y="499"/>
                </a:lnTo>
                <a:lnTo>
                  <a:pt x="218" y="498"/>
                </a:lnTo>
                <a:lnTo>
                  <a:pt x="215" y="494"/>
                </a:lnTo>
                <a:lnTo>
                  <a:pt x="214" y="493"/>
                </a:lnTo>
                <a:lnTo>
                  <a:pt x="214" y="492"/>
                </a:lnTo>
                <a:lnTo>
                  <a:pt x="212" y="492"/>
                </a:lnTo>
                <a:lnTo>
                  <a:pt x="210" y="490"/>
                </a:lnTo>
                <a:lnTo>
                  <a:pt x="208" y="489"/>
                </a:lnTo>
                <a:lnTo>
                  <a:pt x="207" y="488"/>
                </a:lnTo>
                <a:lnTo>
                  <a:pt x="206" y="487"/>
                </a:lnTo>
                <a:lnTo>
                  <a:pt x="206" y="486"/>
                </a:lnTo>
                <a:lnTo>
                  <a:pt x="205" y="486"/>
                </a:lnTo>
                <a:lnTo>
                  <a:pt x="205" y="485"/>
                </a:lnTo>
                <a:lnTo>
                  <a:pt x="205" y="484"/>
                </a:lnTo>
                <a:lnTo>
                  <a:pt x="205" y="483"/>
                </a:lnTo>
                <a:lnTo>
                  <a:pt x="205" y="482"/>
                </a:lnTo>
                <a:lnTo>
                  <a:pt x="206" y="481"/>
                </a:lnTo>
                <a:lnTo>
                  <a:pt x="206" y="481"/>
                </a:lnTo>
                <a:lnTo>
                  <a:pt x="206" y="480"/>
                </a:lnTo>
                <a:lnTo>
                  <a:pt x="205" y="479"/>
                </a:lnTo>
                <a:lnTo>
                  <a:pt x="205" y="478"/>
                </a:lnTo>
                <a:lnTo>
                  <a:pt x="205" y="477"/>
                </a:lnTo>
                <a:lnTo>
                  <a:pt x="204" y="477"/>
                </a:lnTo>
                <a:lnTo>
                  <a:pt x="203" y="476"/>
                </a:lnTo>
                <a:lnTo>
                  <a:pt x="202" y="475"/>
                </a:lnTo>
                <a:lnTo>
                  <a:pt x="201" y="475"/>
                </a:lnTo>
                <a:lnTo>
                  <a:pt x="200" y="474"/>
                </a:lnTo>
                <a:lnTo>
                  <a:pt x="199" y="474"/>
                </a:lnTo>
                <a:lnTo>
                  <a:pt x="198" y="474"/>
                </a:lnTo>
                <a:lnTo>
                  <a:pt x="198" y="474"/>
                </a:lnTo>
                <a:lnTo>
                  <a:pt x="197" y="474"/>
                </a:lnTo>
                <a:lnTo>
                  <a:pt x="196" y="474"/>
                </a:lnTo>
                <a:lnTo>
                  <a:pt x="195" y="474"/>
                </a:lnTo>
                <a:lnTo>
                  <a:pt x="195" y="474"/>
                </a:lnTo>
                <a:lnTo>
                  <a:pt x="193" y="475"/>
                </a:lnTo>
                <a:lnTo>
                  <a:pt x="191" y="476"/>
                </a:lnTo>
                <a:lnTo>
                  <a:pt x="191" y="476"/>
                </a:lnTo>
                <a:lnTo>
                  <a:pt x="187" y="476"/>
                </a:lnTo>
                <a:lnTo>
                  <a:pt x="185" y="477"/>
                </a:lnTo>
                <a:lnTo>
                  <a:pt x="183" y="477"/>
                </a:lnTo>
                <a:lnTo>
                  <a:pt x="180" y="479"/>
                </a:lnTo>
                <a:lnTo>
                  <a:pt x="178" y="479"/>
                </a:lnTo>
                <a:lnTo>
                  <a:pt x="177" y="480"/>
                </a:lnTo>
                <a:lnTo>
                  <a:pt x="175" y="480"/>
                </a:lnTo>
                <a:lnTo>
                  <a:pt x="173" y="480"/>
                </a:lnTo>
                <a:lnTo>
                  <a:pt x="169" y="480"/>
                </a:lnTo>
                <a:lnTo>
                  <a:pt x="166" y="480"/>
                </a:lnTo>
                <a:lnTo>
                  <a:pt x="164" y="480"/>
                </a:lnTo>
                <a:lnTo>
                  <a:pt x="162" y="480"/>
                </a:lnTo>
                <a:lnTo>
                  <a:pt x="161" y="479"/>
                </a:lnTo>
                <a:lnTo>
                  <a:pt x="156" y="478"/>
                </a:lnTo>
                <a:lnTo>
                  <a:pt x="155" y="478"/>
                </a:lnTo>
                <a:lnTo>
                  <a:pt x="154" y="478"/>
                </a:lnTo>
                <a:lnTo>
                  <a:pt x="153" y="477"/>
                </a:lnTo>
                <a:lnTo>
                  <a:pt x="152" y="477"/>
                </a:lnTo>
                <a:lnTo>
                  <a:pt x="150" y="478"/>
                </a:lnTo>
                <a:lnTo>
                  <a:pt x="149" y="478"/>
                </a:lnTo>
                <a:lnTo>
                  <a:pt x="147" y="479"/>
                </a:lnTo>
                <a:lnTo>
                  <a:pt x="146" y="479"/>
                </a:lnTo>
                <a:lnTo>
                  <a:pt x="146" y="479"/>
                </a:lnTo>
                <a:lnTo>
                  <a:pt x="145" y="479"/>
                </a:lnTo>
                <a:lnTo>
                  <a:pt x="145" y="479"/>
                </a:lnTo>
                <a:lnTo>
                  <a:pt x="144" y="479"/>
                </a:lnTo>
                <a:lnTo>
                  <a:pt x="143" y="479"/>
                </a:lnTo>
                <a:lnTo>
                  <a:pt x="140" y="477"/>
                </a:lnTo>
                <a:lnTo>
                  <a:pt x="133" y="473"/>
                </a:lnTo>
                <a:lnTo>
                  <a:pt x="131" y="471"/>
                </a:lnTo>
                <a:lnTo>
                  <a:pt x="129" y="470"/>
                </a:lnTo>
                <a:lnTo>
                  <a:pt x="128" y="469"/>
                </a:lnTo>
                <a:lnTo>
                  <a:pt x="124" y="465"/>
                </a:lnTo>
                <a:lnTo>
                  <a:pt x="120" y="463"/>
                </a:lnTo>
                <a:lnTo>
                  <a:pt x="119" y="461"/>
                </a:lnTo>
                <a:lnTo>
                  <a:pt x="116" y="459"/>
                </a:lnTo>
                <a:lnTo>
                  <a:pt x="115" y="458"/>
                </a:lnTo>
                <a:lnTo>
                  <a:pt x="114" y="457"/>
                </a:lnTo>
                <a:lnTo>
                  <a:pt x="114" y="456"/>
                </a:lnTo>
                <a:lnTo>
                  <a:pt x="113" y="454"/>
                </a:lnTo>
                <a:lnTo>
                  <a:pt x="112" y="452"/>
                </a:lnTo>
                <a:lnTo>
                  <a:pt x="111" y="450"/>
                </a:lnTo>
                <a:lnTo>
                  <a:pt x="111" y="449"/>
                </a:lnTo>
                <a:lnTo>
                  <a:pt x="111" y="447"/>
                </a:lnTo>
                <a:lnTo>
                  <a:pt x="111" y="445"/>
                </a:lnTo>
                <a:lnTo>
                  <a:pt x="111" y="442"/>
                </a:lnTo>
                <a:lnTo>
                  <a:pt x="112" y="438"/>
                </a:lnTo>
                <a:lnTo>
                  <a:pt x="112" y="435"/>
                </a:lnTo>
                <a:lnTo>
                  <a:pt x="112" y="434"/>
                </a:lnTo>
                <a:lnTo>
                  <a:pt x="112" y="433"/>
                </a:lnTo>
                <a:lnTo>
                  <a:pt x="112" y="431"/>
                </a:lnTo>
                <a:lnTo>
                  <a:pt x="112" y="430"/>
                </a:lnTo>
                <a:lnTo>
                  <a:pt x="111" y="428"/>
                </a:lnTo>
                <a:lnTo>
                  <a:pt x="111" y="425"/>
                </a:lnTo>
                <a:lnTo>
                  <a:pt x="110" y="424"/>
                </a:lnTo>
                <a:lnTo>
                  <a:pt x="110" y="423"/>
                </a:lnTo>
                <a:lnTo>
                  <a:pt x="109" y="422"/>
                </a:lnTo>
                <a:lnTo>
                  <a:pt x="108" y="421"/>
                </a:lnTo>
                <a:lnTo>
                  <a:pt x="108" y="420"/>
                </a:lnTo>
                <a:lnTo>
                  <a:pt x="107" y="419"/>
                </a:lnTo>
                <a:lnTo>
                  <a:pt x="106" y="419"/>
                </a:lnTo>
                <a:lnTo>
                  <a:pt x="105" y="419"/>
                </a:lnTo>
                <a:lnTo>
                  <a:pt x="104" y="418"/>
                </a:lnTo>
                <a:lnTo>
                  <a:pt x="103" y="418"/>
                </a:lnTo>
                <a:lnTo>
                  <a:pt x="101" y="418"/>
                </a:lnTo>
                <a:lnTo>
                  <a:pt x="99" y="418"/>
                </a:lnTo>
                <a:lnTo>
                  <a:pt x="98" y="418"/>
                </a:lnTo>
                <a:lnTo>
                  <a:pt x="94" y="419"/>
                </a:lnTo>
                <a:lnTo>
                  <a:pt x="90" y="419"/>
                </a:lnTo>
                <a:lnTo>
                  <a:pt x="89" y="419"/>
                </a:lnTo>
                <a:lnTo>
                  <a:pt x="87" y="420"/>
                </a:lnTo>
                <a:lnTo>
                  <a:pt x="83" y="421"/>
                </a:lnTo>
                <a:lnTo>
                  <a:pt x="81" y="421"/>
                </a:lnTo>
                <a:lnTo>
                  <a:pt x="76" y="422"/>
                </a:lnTo>
                <a:lnTo>
                  <a:pt x="75" y="422"/>
                </a:lnTo>
                <a:lnTo>
                  <a:pt x="75" y="422"/>
                </a:lnTo>
                <a:lnTo>
                  <a:pt x="74" y="421"/>
                </a:lnTo>
                <a:lnTo>
                  <a:pt x="73" y="421"/>
                </a:lnTo>
                <a:lnTo>
                  <a:pt x="72" y="420"/>
                </a:lnTo>
                <a:lnTo>
                  <a:pt x="71" y="418"/>
                </a:lnTo>
                <a:lnTo>
                  <a:pt x="70" y="418"/>
                </a:lnTo>
                <a:lnTo>
                  <a:pt x="69" y="417"/>
                </a:lnTo>
                <a:lnTo>
                  <a:pt x="67" y="416"/>
                </a:lnTo>
                <a:lnTo>
                  <a:pt x="65" y="415"/>
                </a:lnTo>
                <a:lnTo>
                  <a:pt x="62" y="414"/>
                </a:lnTo>
                <a:lnTo>
                  <a:pt x="57" y="412"/>
                </a:lnTo>
                <a:lnTo>
                  <a:pt x="50" y="411"/>
                </a:lnTo>
                <a:lnTo>
                  <a:pt x="49" y="410"/>
                </a:lnTo>
                <a:lnTo>
                  <a:pt x="48" y="410"/>
                </a:lnTo>
                <a:lnTo>
                  <a:pt x="47" y="410"/>
                </a:lnTo>
                <a:lnTo>
                  <a:pt x="46" y="410"/>
                </a:lnTo>
                <a:lnTo>
                  <a:pt x="46" y="410"/>
                </a:lnTo>
                <a:lnTo>
                  <a:pt x="45" y="411"/>
                </a:lnTo>
                <a:lnTo>
                  <a:pt x="43" y="411"/>
                </a:lnTo>
                <a:lnTo>
                  <a:pt x="39" y="413"/>
                </a:lnTo>
                <a:lnTo>
                  <a:pt x="38" y="414"/>
                </a:lnTo>
                <a:lnTo>
                  <a:pt x="36" y="415"/>
                </a:lnTo>
                <a:lnTo>
                  <a:pt x="35" y="415"/>
                </a:lnTo>
                <a:lnTo>
                  <a:pt x="33" y="415"/>
                </a:lnTo>
                <a:lnTo>
                  <a:pt x="32" y="415"/>
                </a:lnTo>
                <a:lnTo>
                  <a:pt x="30" y="415"/>
                </a:lnTo>
                <a:lnTo>
                  <a:pt x="28" y="414"/>
                </a:lnTo>
                <a:lnTo>
                  <a:pt x="27" y="414"/>
                </a:lnTo>
                <a:lnTo>
                  <a:pt x="27" y="413"/>
                </a:lnTo>
                <a:lnTo>
                  <a:pt x="26" y="413"/>
                </a:lnTo>
                <a:lnTo>
                  <a:pt x="25" y="412"/>
                </a:lnTo>
                <a:lnTo>
                  <a:pt x="24" y="411"/>
                </a:lnTo>
                <a:lnTo>
                  <a:pt x="23" y="411"/>
                </a:lnTo>
                <a:lnTo>
                  <a:pt x="20" y="407"/>
                </a:lnTo>
                <a:lnTo>
                  <a:pt x="19" y="405"/>
                </a:lnTo>
                <a:lnTo>
                  <a:pt x="17" y="404"/>
                </a:lnTo>
                <a:lnTo>
                  <a:pt x="16" y="403"/>
                </a:lnTo>
                <a:lnTo>
                  <a:pt x="15" y="402"/>
                </a:lnTo>
                <a:lnTo>
                  <a:pt x="14" y="402"/>
                </a:lnTo>
                <a:lnTo>
                  <a:pt x="14" y="402"/>
                </a:lnTo>
                <a:lnTo>
                  <a:pt x="13" y="401"/>
                </a:lnTo>
                <a:lnTo>
                  <a:pt x="12" y="401"/>
                </a:lnTo>
                <a:lnTo>
                  <a:pt x="10" y="401"/>
                </a:lnTo>
                <a:lnTo>
                  <a:pt x="6" y="400"/>
                </a:lnTo>
                <a:lnTo>
                  <a:pt x="5" y="400"/>
                </a:lnTo>
                <a:lnTo>
                  <a:pt x="4" y="400"/>
                </a:lnTo>
                <a:lnTo>
                  <a:pt x="3" y="399"/>
                </a:lnTo>
                <a:lnTo>
                  <a:pt x="2" y="399"/>
                </a:lnTo>
                <a:lnTo>
                  <a:pt x="1" y="398"/>
                </a:lnTo>
                <a:lnTo>
                  <a:pt x="0" y="398"/>
                </a:lnTo>
                <a:lnTo>
                  <a:pt x="0" y="398"/>
                </a:lnTo>
                <a:lnTo>
                  <a:pt x="0" y="397"/>
                </a:lnTo>
                <a:lnTo>
                  <a:pt x="0" y="397"/>
                </a:lnTo>
                <a:lnTo>
                  <a:pt x="1" y="397"/>
                </a:lnTo>
                <a:lnTo>
                  <a:pt x="2" y="396"/>
                </a:lnTo>
                <a:lnTo>
                  <a:pt x="3" y="395"/>
                </a:lnTo>
                <a:lnTo>
                  <a:pt x="4" y="395"/>
                </a:lnTo>
                <a:lnTo>
                  <a:pt x="4" y="394"/>
                </a:lnTo>
                <a:lnTo>
                  <a:pt x="5" y="393"/>
                </a:lnTo>
                <a:lnTo>
                  <a:pt x="5" y="393"/>
                </a:lnTo>
                <a:lnTo>
                  <a:pt x="5" y="392"/>
                </a:lnTo>
              </a:path>
            </a:pathLst>
          </a:custGeom>
          <a:noFill/>
          <a:ln w="26988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630" name="Freeform 283">
            <a:extLst>
              <a:ext uri="{FF2B5EF4-FFF2-40B4-BE49-F238E27FC236}">
                <a16:creationId xmlns:a16="http://schemas.microsoft.com/office/drawing/2014/main" id="{2AC98749-27A9-4849-8580-887A0B8ACBF4}"/>
              </a:ext>
            </a:extLst>
          </p:cNvPr>
          <p:cNvSpPr>
            <a:spLocks/>
          </p:cNvSpPr>
          <p:nvPr/>
        </p:nvSpPr>
        <p:spPr bwMode="auto">
          <a:xfrm>
            <a:off x="8574948" y="2298455"/>
            <a:ext cx="266990" cy="403542"/>
          </a:xfrm>
          <a:custGeom>
            <a:avLst/>
            <a:gdLst>
              <a:gd name="T0" fmla="*/ 87 w 262"/>
              <a:gd name="T1" fmla="*/ 390 h 396"/>
              <a:gd name="T2" fmla="*/ 75 w 262"/>
              <a:gd name="T3" fmla="*/ 385 h 396"/>
              <a:gd name="T4" fmla="*/ 62 w 262"/>
              <a:gd name="T5" fmla="*/ 376 h 396"/>
              <a:gd name="T6" fmla="*/ 54 w 262"/>
              <a:gd name="T7" fmla="*/ 375 h 396"/>
              <a:gd name="T8" fmla="*/ 40 w 262"/>
              <a:gd name="T9" fmla="*/ 381 h 396"/>
              <a:gd name="T10" fmla="*/ 30 w 262"/>
              <a:gd name="T11" fmla="*/ 376 h 396"/>
              <a:gd name="T12" fmla="*/ 15 w 262"/>
              <a:gd name="T13" fmla="*/ 360 h 396"/>
              <a:gd name="T14" fmla="*/ 7 w 262"/>
              <a:gd name="T15" fmla="*/ 346 h 396"/>
              <a:gd name="T16" fmla="*/ 11 w 262"/>
              <a:gd name="T17" fmla="*/ 337 h 396"/>
              <a:gd name="T18" fmla="*/ 13 w 262"/>
              <a:gd name="T19" fmla="*/ 331 h 396"/>
              <a:gd name="T20" fmla="*/ 4 w 262"/>
              <a:gd name="T21" fmla="*/ 321 h 396"/>
              <a:gd name="T22" fmla="*/ 0 w 262"/>
              <a:gd name="T23" fmla="*/ 313 h 396"/>
              <a:gd name="T24" fmla="*/ 4 w 262"/>
              <a:gd name="T25" fmla="*/ 299 h 396"/>
              <a:gd name="T26" fmla="*/ 5 w 262"/>
              <a:gd name="T27" fmla="*/ 286 h 396"/>
              <a:gd name="T28" fmla="*/ 11 w 262"/>
              <a:gd name="T29" fmla="*/ 268 h 396"/>
              <a:gd name="T30" fmla="*/ 13 w 262"/>
              <a:gd name="T31" fmla="*/ 254 h 396"/>
              <a:gd name="T32" fmla="*/ 13 w 262"/>
              <a:gd name="T33" fmla="*/ 240 h 396"/>
              <a:gd name="T34" fmla="*/ 7 w 262"/>
              <a:gd name="T35" fmla="*/ 228 h 396"/>
              <a:gd name="T36" fmla="*/ 8 w 262"/>
              <a:gd name="T37" fmla="*/ 224 h 396"/>
              <a:gd name="T38" fmla="*/ 16 w 262"/>
              <a:gd name="T39" fmla="*/ 220 h 396"/>
              <a:gd name="T40" fmla="*/ 17 w 262"/>
              <a:gd name="T41" fmla="*/ 213 h 396"/>
              <a:gd name="T42" fmla="*/ 18 w 262"/>
              <a:gd name="T43" fmla="*/ 200 h 396"/>
              <a:gd name="T44" fmla="*/ 21 w 262"/>
              <a:gd name="T45" fmla="*/ 189 h 396"/>
              <a:gd name="T46" fmla="*/ 33 w 262"/>
              <a:gd name="T47" fmla="*/ 185 h 396"/>
              <a:gd name="T48" fmla="*/ 37 w 262"/>
              <a:gd name="T49" fmla="*/ 181 h 396"/>
              <a:gd name="T50" fmla="*/ 36 w 262"/>
              <a:gd name="T51" fmla="*/ 173 h 396"/>
              <a:gd name="T52" fmla="*/ 40 w 262"/>
              <a:gd name="T53" fmla="*/ 170 h 396"/>
              <a:gd name="T54" fmla="*/ 53 w 262"/>
              <a:gd name="T55" fmla="*/ 171 h 396"/>
              <a:gd name="T56" fmla="*/ 71 w 262"/>
              <a:gd name="T57" fmla="*/ 173 h 396"/>
              <a:gd name="T58" fmla="*/ 88 w 262"/>
              <a:gd name="T59" fmla="*/ 169 h 396"/>
              <a:gd name="T60" fmla="*/ 98 w 262"/>
              <a:gd name="T61" fmla="*/ 169 h 396"/>
              <a:gd name="T62" fmla="*/ 110 w 262"/>
              <a:gd name="T63" fmla="*/ 174 h 396"/>
              <a:gd name="T64" fmla="*/ 114 w 262"/>
              <a:gd name="T65" fmla="*/ 174 h 396"/>
              <a:gd name="T66" fmla="*/ 119 w 262"/>
              <a:gd name="T67" fmla="*/ 165 h 396"/>
              <a:gd name="T68" fmla="*/ 125 w 262"/>
              <a:gd name="T69" fmla="*/ 161 h 396"/>
              <a:gd name="T70" fmla="*/ 137 w 262"/>
              <a:gd name="T71" fmla="*/ 162 h 396"/>
              <a:gd name="T72" fmla="*/ 147 w 262"/>
              <a:gd name="T73" fmla="*/ 156 h 396"/>
              <a:gd name="T74" fmla="*/ 150 w 262"/>
              <a:gd name="T75" fmla="*/ 149 h 396"/>
              <a:gd name="T76" fmla="*/ 148 w 262"/>
              <a:gd name="T77" fmla="*/ 139 h 396"/>
              <a:gd name="T78" fmla="*/ 141 w 262"/>
              <a:gd name="T79" fmla="*/ 131 h 396"/>
              <a:gd name="T80" fmla="*/ 125 w 262"/>
              <a:gd name="T81" fmla="*/ 124 h 396"/>
              <a:gd name="T82" fmla="*/ 122 w 262"/>
              <a:gd name="T83" fmla="*/ 114 h 396"/>
              <a:gd name="T84" fmla="*/ 123 w 262"/>
              <a:gd name="T85" fmla="*/ 104 h 396"/>
              <a:gd name="T86" fmla="*/ 135 w 262"/>
              <a:gd name="T87" fmla="*/ 87 h 396"/>
              <a:gd name="T88" fmla="*/ 141 w 262"/>
              <a:gd name="T89" fmla="*/ 73 h 396"/>
              <a:gd name="T90" fmla="*/ 147 w 262"/>
              <a:gd name="T91" fmla="*/ 68 h 396"/>
              <a:gd name="T92" fmla="*/ 154 w 262"/>
              <a:gd name="T93" fmla="*/ 69 h 396"/>
              <a:gd name="T94" fmla="*/ 161 w 262"/>
              <a:gd name="T95" fmla="*/ 69 h 396"/>
              <a:gd name="T96" fmla="*/ 177 w 262"/>
              <a:gd name="T97" fmla="*/ 62 h 396"/>
              <a:gd name="T98" fmla="*/ 194 w 262"/>
              <a:gd name="T99" fmla="*/ 57 h 396"/>
              <a:gd name="T100" fmla="*/ 205 w 262"/>
              <a:gd name="T101" fmla="*/ 46 h 396"/>
              <a:gd name="T102" fmla="*/ 213 w 262"/>
              <a:gd name="T103" fmla="*/ 43 h 396"/>
              <a:gd name="T104" fmla="*/ 225 w 262"/>
              <a:gd name="T105" fmla="*/ 42 h 396"/>
              <a:gd name="T106" fmla="*/ 228 w 262"/>
              <a:gd name="T107" fmla="*/ 38 h 396"/>
              <a:gd name="T108" fmla="*/ 225 w 262"/>
              <a:gd name="T109" fmla="*/ 28 h 396"/>
              <a:gd name="T110" fmla="*/ 225 w 262"/>
              <a:gd name="T111" fmla="*/ 22 h 396"/>
              <a:gd name="T112" fmla="*/ 231 w 262"/>
              <a:gd name="T113" fmla="*/ 15 h 396"/>
              <a:gd name="T114" fmla="*/ 241 w 262"/>
              <a:gd name="T115" fmla="*/ 12 h 396"/>
              <a:gd name="T116" fmla="*/ 252 w 262"/>
              <a:gd name="T117" fmla="*/ 4 h 3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262" h="396">
                <a:moveTo>
                  <a:pt x="87" y="396"/>
                </a:moveTo>
                <a:lnTo>
                  <a:pt x="88" y="394"/>
                </a:lnTo>
                <a:lnTo>
                  <a:pt x="88" y="393"/>
                </a:lnTo>
                <a:lnTo>
                  <a:pt x="88" y="393"/>
                </a:lnTo>
                <a:lnTo>
                  <a:pt x="88" y="392"/>
                </a:lnTo>
                <a:lnTo>
                  <a:pt x="87" y="391"/>
                </a:lnTo>
                <a:lnTo>
                  <a:pt x="87" y="390"/>
                </a:lnTo>
                <a:lnTo>
                  <a:pt x="86" y="390"/>
                </a:lnTo>
                <a:lnTo>
                  <a:pt x="86" y="389"/>
                </a:lnTo>
                <a:lnTo>
                  <a:pt x="85" y="389"/>
                </a:lnTo>
                <a:lnTo>
                  <a:pt x="84" y="388"/>
                </a:lnTo>
                <a:lnTo>
                  <a:pt x="82" y="387"/>
                </a:lnTo>
                <a:lnTo>
                  <a:pt x="80" y="387"/>
                </a:lnTo>
                <a:lnTo>
                  <a:pt x="75" y="385"/>
                </a:lnTo>
                <a:lnTo>
                  <a:pt x="74" y="384"/>
                </a:lnTo>
                <a:lnTo>
                  <a:pt x="72" y="384"/>
                </a:lnTo>
                <a:lnTo>
                  <a:pt x="70" y="383"/>
                </a:lnTo>
                <a:lnTo>
                  <a:pt x="68" y="381"/>
                </a:lnTo>
                <a:lnTo>
                  <a:pt x="66" y="380"/>
                </a:lnTo>
                <a:lnTo>
                  <a:pt x="63" y="377"/>
                </a:lnTo>
                <a:lnTo>
                  <a:pt x="62" y="376"/>
                </a:lnTo>
                <a:lnTo>
                  <a:pt x="61" y="376"/>
                </a:lnTo>
                <a:lnTo>
                  <a:pt x="60" y="375"/>
                </a:lnTo>
                <a:lnTo>
                  <a:pt x="59" y="375"/>
                </a:lnTo>
                <a:lnTo>
                  <a:pt x="58" y="375"/>
                </a:lnTo>
                <a:lnTo>
                  <a:pt x="57" y="375"/>
                </a:lnTo>
                <a:lnTo>
                  <a:pt x="56" y="375"/>
                </a:lnTo>
                <a:lnTo>
                  <a:pt x="54" y="375"/>
                </a:lnTo>
                <a:lnTo>
                  <a:pt x="53" y="376"/>
                </a:lnTo>
                <a:lnTo>
                  <a:pt x="51" y="376"/>
                </a:lnTo>
                <a:lnTo>
                  <a:pt x="49" y="377"/>
                </a:lnTo>
                <a:lnTo>
                  <a:pt x="44" y="380"/>
                </a:lnTo>
                <a:lnTo>
                  <a:pt x="42" y="380"/>
                </a:lnTo>
                <a:lnTo>
                  <a:pt x="41" y="381"/>
                </a:lnTo>
                <a:lnTo>
                  <a:pt x="40" y="381"/>
                </a:lnTo>
                <a:lnTo>
                  <a:pt x="39" y="381"/>
                </a:lnTo>
                <a:lnTo>
                  <a:pt x="38" y="381"/>
                </a:lnTo>
                <a:lnTo>
                  <a:pt x="36" y="380"/>
                </a:lnTo>
                <a:lnTo>
                  <a:pt x="36" y="380"/>
                </a:lnTo>
                <a:lnTo>
                  <a:pt x="35" y="380"/>
                </a:lnTo>
                <a:lnTo>
                  <a:pt x="33" y="378"/>
                </a:lnTo>
                <a:lnTo>
                  <a:pt x="30" y="376"/>
                </a:lnTo>
                <a:lnTo>
                  <a:pt x="27" y="373"/>
                </a:lnTo>
                <a:lnTo>
                  <a:pt x="25" y="371"/>
                </a:lnTo>
                <a:lnTo>
                  <a:pt x="22" y="368"/>
                </a:lnTo>
                <a:lnTo>
                  <a:pt x="21" y="367"/>
                </a:lnTo>
                <a:lnTo>
                  <a:pt x="16" y="362"/>
                </a:lnTo>
                <a:lnTo>
                  <a:pt x="15" y="361"/>
                </a:lnTo>
                <a:lnTo>
                  <a:pt x="15" y="360"/>
                </a:lnTo>
                <a:lnTo>
                  <a:pt x="12" y="356"/>
                </a:lnTo>
                <a:lnTo>
                  <a:pt x="9" y="352"/>
                </a:lnTo>
                <a:lnTo>
                  <a:pt x="8" y="350"/>
                </a:lnTo>
                <a:lnTo>
                  <a:pt x="8" y="349"/>
                </a:lnTo>
                <a:lnTo>
                  <a:pt x="7" y="348"/>
                </a:lnTo>
                <a:lnTo>
                  <a:pt x="7" y="347"/>
                </a:lnTo>
                <a:lnTo>
                  <a:pt x="7" y="346"/>
                </a:lnTo>
                <a:lnTo>
                  <a:pt x="7" y="345"/>
                </a:lnTo>
                <a:lnTo>
                  <a:pt x="7" y="344"/>
                </a:lnTo>
                <a:lnTo>
                  <a:pt x="7" y="343"/>
                </a:lnTo>
                <a:lnTo>
                  <a:pt x="8" y="342"/>
                </a:lnTo>
                <a:lnTo>
                  <a:pt x="9" y="341"/>
                </a:lnTo>
                <a:lnTo>
                  <a:pt x="10" y="339"/>
                </a:lnTo>
                <a:lnTo>
                  <a:pt x="11" y="337"/>
                </a:lnTo>
                <a:lnTo>
                  <a:pt x="13" y="335"/>
                </a:lnTo>
                <a:lnTo>
                  <a:pt x="13" y="334"/>
                </a:lnTo>
                <a:lnTo>
                  <a:pt x="14" y="333"/>
                </a:lnTo>
                <a:lnTo>
                  <a:pt x="14" y="333"/>
                </a:lnTo>
                <a:lnTo>
                  <a:pt x="14" y="332"/>
                </a:lnTo>
                <a:lnTo>
                  <a:pt x="14" y="332"/>
                </a:lnTo>
                <a:lnTo>
                  <a:pt x="13" y="331"/>
                </a:lnTo>
                <a:lnTo>
                  <a:pt x="12" y="329"/>
                </a:lnTo>
                <a:lnTo>
                  <a:pt x="11" y="328"/>
                </a:lnTo>
                <a:lnTo>
                  <a:pt x="11" y="327"/>
                </a:lnTo>
                <a:lnTo>
                  <a:pt x="10" y="326"/>
                </a:lnTo>
                <a:lnTo>
                  <a:pt x="9" y="325"/>
                </a:lnTo>
                <a:lnTo>
                  <a:pt x="6" y="323"/>
                </a:lnTo>
                <a:lnTo>
                  <a:pt x="4" y="321"/>
                </a:lnTo>
                <a:lnTo>
                  <a:pt x="3" y="320"/>
                </a:lnTo>
                <a:lnTo>
                  <a:pt x="2" y="319"/>
                </a:lnTo>
                <a:lnTo>
                  <a:pt x="1" y="317"/>
                </a:lnTo>
                <a:lnTo>
                  <a:pt x="1" y="316"/>
                </a:lnTo>
                <a:lnTo>
                  <a:pt x="1" y="316"/>
                </a:lnTo>
                <a:lnTo>
                  <a:pt x="0" y="314"/>
                </a:lnTo>
                <a:lnTo>
                  <a:pt x="0" y="313"/>
                </a:lnTo>
                <a:lnTo>
                  <a:pt x="0" y="312"/>
                </a:lnTo>
                <a:lnTo>
                  <a:pt x="0" y="310"/>
                </a:lnTo>
                <a:lnTo>
                  <a:pt x="1" y="308"/>
                </a:lnTo>
                <a:lnTo>
                  <a:pt x="1" y="307"/>
                </a:lnTo>
                <a:lnTo>
                  <a:pt x="2" y="303"/>
                </a:lnTo>
                <a:lnTo>
                  <a:pt x="3" y="301"/>
                </a:lnTo>
                <a:lnTo>
                  <a:pt x="4" y="299"/>
                </a:lnTo>
                <a:lnTo>
                  <a:pt x="5" y="295"/>
                </a:lnTo>
                <a:lnTo>
                  <a:pt x="6" y="290"/>
                </a:lnTo>
                <a:lnTo>
                  <a:pt x="6" y="289"/>
                </a:lnTo>
                <a:lnTo>
                  <a:pt x="6" y="289"/>
                </a:lnTo>
                <a:lnTo>
                  <a:pt x="6" y="288"/>
                </a:lnTo>
                <a:lnTo>
                  <a:pt x="5" y="287"/>
                </a:lnTo>
                <a:lnTo>
                  <a:pt x="5" y="286"/>
                </a:lnTo>
                <a:lnTo>
                  <a:pt x="5" y="285"/>
                </a:lnTo>
                <a:lnTo>
                  <a:pt x="6" y="284"/>
                </a:lnTo>
                <a:lnTo>
                  <a:pt x="6" y="283"/>
                </a:lnTo>
                <a:lnTo>
                  <a:pt x="7" y="279"/>
                </a:lnTo>
                <a:lnTo>
                  <a:pt x="9" y="275"/>
                </a:lnTo>
                <a:lnTo>
                  <a:pt x="11" y="270"/>
                </a:lnTo>
                <a:lnTo>
                  <a:pt x="11" y="268"/>
                </a:lnTo>
                <a:lnTo>
                  <a:pt x="12" y="266"/>
                </a:lnTo>
                <a:lnTo>
                  <a:pt x="12" y="265"/>
                </a:lnTo>
                <a:lnTo>
                  <a:pt x="13" y="263"/>
                </a:lnTo>
                <a:lnTo>
                  <a:pt x="13" y="260"/>
                </a:lnTo>
                <a:lnTo>
                  <a:pt x="13" y="259"/>
                </a:lnTo>
                <a:lnTo>
                  <a:pt x="13" y="255"/>
                </a:lnTo>
                <a:lnTo>
                  <a:pt x="13" y="254"/>
                </a:lnTo>
                <a:lnTo>
                  <a:pt x="13" y="252"/>
                </a:lnTo>
                <a:lnTo>
                  <a:pt x="14" y="248"/>
                </a:lnTo>
                <a:lnTo>
                  <a:pt x="14" y="247"/>
                </a:lnTo>
                <a:lnTo>
                  <a:pt x="14" y="245"/>
                </a:lnTo>
                <a:lnTo>
                  <a:pt x="13" y="242"/>
                </a:lnTo>
                <a:lnTo>
                  <a:pt x="13" y="241"/>
                </a:lnTo>
                <a:lnTo>
                  <a:pt x="13" y="240"/>
                </a:lnTo>
                <a:lnTo>
                  <a:pt x="12" y="238"/>
                </a:lnTo>
                <a:lnTo>
                  <a:pt x="12" y="237"/>
                </a:lnTo>
                <a:lnTo>
                  <a:pt x="11" y="235"/>
                </a:lnTo>
                <a:lnTo>
                  <a:pt x="11" y="234"/>
                </a:lnTo>
                <a:lnTo>
                  <a:pt x="8" y="230"/>
                </a:lnTo>
                <a:lnTo>
                  <a:pt x="7" y="229"/>
                </a:lnTo>
                <a:lnTo>
                  <a:pt x="7" y="228"/>
                </a:lnTo>
                <a:lnTo>
                  <a:pt x="7" y="227"/>
                </a:lnTo>
                <a:lnTo>
                  <a:pt x="7" y="227"/>
                </a:lnTo>
                <a:lnTo>
                  <a:pt x="7" y="226"/>
                </a:lnTo>
                <a:lnTo>
                  <a:pt x="7" y="225"/>
                </a:lnTo>
                <a:lnTo>
                  <a:pt x="7" y="225"/>
                </a:lnTo>
                <a:lnTo>
                  <a:pt x="8" y="225"/>
                </a:lnTo>
                <a:lnTo>
                  <a:pt x="8" y="224"/>
                </a:lnTo>
                <a:lnTo>
                  <a:pt x="9" y="223"/>
                </a:lnTo>
                <a:lnTo>
                  <a:pt x="10" y="223"/>
                </a:lnTo>
                <a:lnTo>
                  <a:pt x="11" y="222"/>
                </a:lnTo>
                <a:lnTo>
                  <a:pt x="13" y="222"/>
                </a:lnTo>
                <a:lnTo>
                  <a:pt x="14" y="221"/>
                </a:lnTo>
                <a:lnTo>
                  <a:pt x="15" y="221"/>
                </a:lnTo>
                <a:lnTo>
                  <a:pt x="16" y="220"/>
                </a:lnTo>
                <a:lnTo>
                  <a:pt x="16" y="219"/>
                </a:lnTo>
                <a:lnTo>
                  <a:pt x="17" y="218"/>
                </a:lnTo>
                <a:lnTo>
                  <a:pt x="17" y="217"/>
                </a:lnTo>
                <a:lnTo>
                  <a:pt x="17" y="217"/>
                </a:lnTo>
                <a:lnTo>
                  <a:pt x="17" y="216"/>
                </a:lnTo>
                <a:lnTo>
                  <a:pt x="17" y="215"/>
                </a:lnTo>
                <a:lnTo>
                  <a:pt x="17" y="213"/>
                </a:lnTo>
                <a:lnTo>
                  <a:pt x="17" y="212"/>
                </a:lnTo>
                <a:lnTo>
                  <a:pt x="16" y="206"/>
                </a:lnTo>
                <a:lnTo>
                  <a:pt x="16" y="205"/>
                </a:lnTo>
                <a:lnTo>
                  <a:pt x="16" y="205"/>
                </a:lnTo>
                <a:lnTo>
                  <a:pt x="16" y="204"/>
                </a:lnTo>
                <a:lnTo>
                  <a:pt x="18" y="201"/>
                </a:lnTo>
                <a:lnTo>
                  <a:pt x="18" y="200"/>
                </a:lnTo>
                <a:lnTo>
                  <a:pt x="19" y="198"/>
                </a:lnTo>
                <a:lnTo>
                  <a:pt x="19" y="194"/>
                </a:lnTo>
                <a:lnTo>
                  <a:pt x="20" y="193"/>
                </a:lnTo>
                <a:lnTo>
                  <a:pt x="20" y="192"/>
                </a:lnTo>
                <a:lnTo>
                  <a:pt x="20" y="191"/>
                </a:lnTo>
                <a:lnTo>
                  <a:pt x="21" y="190"/>
                </a:lnTo>
                <a:lnTo>
                  <a:pt x="21" y="189"/>
                </a:lnTo>
                <a:lnTo>
                  <a:pt x="22" y="188"/>
                </a:lnTo>
                <a:lnTo>
                  <a:pt x="22" y="188"/>
                </a:lnTo>
                <a:lnTo>
                  <a:pt x="23" y="188"/>
                </a:lnTo>
                <a:lnTo>
                  <a:pt x="23" y="187"/>
                </a:lnTo>
                <a:lnTo>
                  <a:pt x="25" y="187"/>
                </a:lnTo>
                <a:lnTo>
                  <a:pt x="31" y="185"/>
                </a:lnTo>
                <a:lnTo>
                  <a:pt x="33" y="185"/>
                </a:lnTo>
                <a:lnTo>
                  <a:pt x="34" y="184"/>
                </a:lnTo>
                <a:lnTo>
                  <a:pt x="35" y="184"/>
                </a:lnTo>
                <a:lnTo>
                  <a:pt x="36" y="183"/>
                </a:lnTo>
                <a:lnTo>
                  <a:pt x="36" y="183"/>
                </a:lnTo>
                <a:lnTo>
                  <a:pt x="37" y="182"/>
                </a:lnTo>
                <a:lnTo>
                  <a:pt x="37" y="182"/>
                </a:lnTo>
                <a:lnTo>
                  <a:pt x="37" y="181"/>
                </a:lnTo>
                <a:lnTo>
                  <a:pt x="37" y="181"/>
                </a:lnTo>
                <a:lnTo>
                  <a:pt x="37" y="180"/>
                </a:lnTo>
                <a:lnTo>
                  <a:pt x="37" y="179"/>
                </a:lnTo>
                <a:lnTo>
                  <a:pt x="36" y="176"/>
                </a:lnTo>
                <a:lnTo>
                  <a:pt x="36" y="175"/>
                </a:lnTo>
                <a:lnTo>
                  <a:pt x="36" y="174"/>
                </a:lnTo>
                <a:lnTo>
                  <a:pt x="36" y="173"/>
                </a:lnTo>
                <a:lnTo>
                  <a:pt x="36" y="173"/>
                </a:lnTo>
                <a:lnTo>
                  <a:pt x="37" y="172"/>
                </a:lnTo>
                <a:lnTo>
                  <a:pt x="37" y="171"/>
                </a:lnTo>
                <a:lnTo>
                  <a:pt x="38" y="171"/>
                </a:lnTo>
                <a:lnTo>
                  <a:pt x="39" y="170"/>
                </a:lnTo>
                <a:lnTo>
                  <a:pt x="39" y="170"/>
                </a:lnTo>
                <a:lnTo>
                  <a:pt x="40" y="170"/>
                </a:lnTo>
                <a:lnTo>
                  <a:pt x="41" y="169"/>
                </a:lnTo>
                <a:lnTo>
                  <a:pt x="42" y="169"/>
                </a:lnTo>
                <a:lnTo>
                  <a:pt x="43" y="169"/>
                </a:lnTo>
                <a:lnTo>
                  <a:pt x="45" y="169"/>
                </a:lnTo>
                <a:lnTo>
                  <a:pt x="46" y="169"/>
                </a:lnTo>
                <a:lnTo>
                  <a:pt x="51" y="171"/>
                </a:lnTo>
                <a:lnTo>
                  <a:pt x="53" y="171"/>
                </a:lnTo>
                <a:lnTo>
                  <a:pt x="55" y="171"/>
                </a:lnTo>
                <a:lnTo>
                  <a:pt x="56" y="172"/>
                </a:lnTo>
                <a:lnTo>
                  <a:pt x="60" y="172"/>
                </a:lnTo>
                <a:lnTo>
                  <a:pt x="62" y="172"/>
                </a:lnTo>
                <a:lnTo>
                  <a:pt x="68" y="173"/>
                </a:lnTo>
                <a:lnTo>
                  <a:pt x="69" y="173"/>
                </a:lnTo>
                <a:lnTo>
                  <a:pt x="71" y="173"/>
                </a:lnTo>
                <a:lnTo>
                  <a:pt x="73" y="173"/>
                </a:lnTo>
                <a:lnTo>
                  <a:pt x="75" y="173"/>
                </a:lnTo>
                <a:lnTo>
                  <a:pt x="77" y="173"/>
                </a:lnTo>
                <a:lnTo>
                  <a:pt x="79" y="172"/>
                </a:lnTo>
                <a:lnTo>
                  <a:pt x="80" y="172"/>
                </a:lnTo>
                <a:lnTo>
                  <a:pt x="83" y="171"/>
                </a:lnTo>
                <a:lnTo>
                  <a:pt x="88" y="169"/>
                </a:lnTo>
                <a:lnTo>
                  <a:pt x="90" y="168"/>
                </a:lnTo>
                <a:lnTo>
                  <a:pt x="92" y="167"/>
                </a:lnTo>
                <a:lnTo>
                  <a:pt x="93" y="167"/>
                </a:lnTo>
                <a:lnTo>
                  <a:pt x="93" y="167"/>
                </a:lnTo>
                <a:lnTo>
                  <a:pt x="94" y="167"/>
                </a:lnTo>
                <a:lnTo>
                  <a:pt x="94" y="168"/>
                </a:lnTo>
                <a:lnTo>
                  <a:pt x="98" y="169"/>
                </a:lnTo>
                <a:lnTo>
                  <a:pt x="100" y="170"/>
                </a:lnTo>
                <a:lnTo>
                  <a:pt x="101" y="170"/>
                </a:lnTo>
                <a:lnTo>
                  <a:pt x="104" y="171"/>
                </a:lnTo>
                <a:lnTo>
                  <a:pt x="106" y="171"/>
                </a:lnTo>
                <a:lnTo>
                  <a:pt x="106" y="172"/>
                </a:lnTo>
                <a:lnTo>
                  <a:pt x="108" y="172"/>
                </a:lnTo>
                <a:lnTo>
                  <a:pt x="110" y="174"/>
                </a:lnTo>
                <a:lnTo>
                  <a:pt x="111" y="175"/>
                </a:lnTo>
                <a:lnTo>
                  <a:pt x="112" y="175"/>
                </a:lnTo>
                <a:lnTo>
                  <a:pt x="112" y="175"/>
                </a:lnTo>
                <a:lnTo>
                  <a:pt x="113" y="175"/>
                </a:lnTo>
                <a:lnTo>
                  <a:pt x="113" y="175"/>
                </a:lnTo>
                <a:lnTo>
                  <a:pt x="114" y="175"/>
                </a:lnTo>
                <a:lnTo>
                  <a:pt x="114" y="174"/>
                </a:lnTo>
                <a:lnTo>
                  <a:pt x="115" y="174"/>
                </a:lnTo>
                <a:lnTo>
                  <a:pt x="116" y="172"/>
                </a:lnTo>
                <a:lnTo>
                  <a:pt x="117" y="171"/>
                </a:lnTo>
                <a:lnTo>
                  <a:pt x="117" y="169"/>
                </a:lnTo>
                <a:lnTo>
                  <a:pt x="118" y="166"/>
                </a:lnTo>
                <a:lnTo>
                  <a:pt x="119" y="166"/>
                </a:lnTo>
                <a:lnTo>
                  <a:pt x="119" y="165"/>
                </a:lnTo>
                <a:lnTo>
                  <a:pt x="120" y="165"/>
                </a:lnTo>
                <a:lnTo>
                  <a:pt x="120" y="164"/>
                </a:lnTo>
                <a:lnTo>
                  <a:pt x="122" y="163"/>
                </a:lnTo>
                <a:lnTo>
                  <a:pt x="123" y="162"/>
                </a:lnTo>
                <a:lnTo>
                  <a:pt x="124" y="162"/>
                </a:lnTo>
                <a:lnTo>
                  <a:pt x="125" y="162"/>
                </a:lnTo>
                <a:lnTo>
                  <a:pt x="125" y="161"/>
                </a:lnTo>
                <a:lnTo>
                  <a:pt x="126" y="161"/>
                </a:lnTo>
                <a:lnTo>
                  <a:pt x="128" y="162"/>
                </a:lnTo>
                <a:lnTo>
                  <a:pt x="131" y="162"/>
                </a:lnTo>
                <a:lnTo>
                  <a:pt x="132" y="162"/>
                </a:lnTo>
                <a:lnTo>
                  <a:pt x="135" y="162"/>
                </a:lnTo>
                <a:lnTo>
                  <a:pt x="136" y="162"/>
                </a:lnTo>
                <a:lnTo>
                  <a:pt x="137" y="162"/>
                </a:lnTo>
                <a:lnTo>
                  <a:pt x="139" y="162"/>
                </a:lnTo>
                <a:lnTo>
                  <a:pt x="140" y="161"/>
                </a:lnTo>
                <a:lnTo>
                  <a:pt x="141" y="161"/>
                </a:lnTo>
                <a:lnTo>
                  <a:pt x="143" y="160"/>
                </a:lnTo>
                <a:lnTo>
                  <a:pt x="145" y="158"/>
                </a:lnTo>
                <a:lnTo>
                  <a:pt x="146" y="157"/>
                </a:lnTo>
                <a:lnTo>
                  <a:pt x="147" y="156"/>
                </a:lnTo>
                <a:lnTo>
                  <a:pt x="147" y="155"/>
                </a:lnTo>
                <a:lnTo>
                  <a:pt x="148" y="155"/>
                </a:lnTo>
                <a:lnTo>
                  <a:pt x="149" y="154"/>
                </a:lnTo>
                <a:lnTo>
                  <a:pt x="149" y="152"/>
                </a:lnTo>
                <a:lnTo>
                  <a:pt x="149" y="151"/>
                </a:lnTo>
                <a:lnTo>
                  <a:pt x="150" y="150"/>
                </a:lnTo>
                <a:lnTo>
                  <a:pt x="150" y="149"/>
                </a:lnTo>
                <a:lnTo>
                  <a:pt x="150" y="147"/>
                </a:lnTo>
                <a:lnTo>
                  <a:pt x="150" y="146"/>
                </a:lnTo>
                <a:lnTo>
                  <a:pt x="150" y="144"/>
                </a:lnTo>
                <a:lnTo>
                  <a:pt x="149" y="143"/>
                </a:lnTo>
                <a:lnTo>
                  <a:pt x="149" y="142"/>
                </a:lnTo>
                <a:lnTo>
                  <a:pt x="148" y="140"/>
                </a:lnTo>
                <a:lnTo>
                  <a:pt x="148" y="139"/>
                </a:lnTo>
                <a:lnTo>
                  <a:pt x="146" y="137"/>
                </a:lnTo>
                <a:lnTo>
                  <a:pt x="145" y="134"/>
                </a:lnTo>
                <a:lnTo>
                  <a:pt x="144" y="134"/>
                </a:lnTo>
                <a:lnTo>
                  <a:pt x="143" y="133"/>
                </a:lnTo>
                <a:lnTo>
                  <a:pt x="143" y="132"/>
                </a:lnTo>
                <a:lnTo>
                  <a:pt x="142" y="132"/>
                </a:lnTo>
                <a:lnTo>
                  <a:pt x="141" y="131"/>
                </a:lnTo>
                <a:lnTo>
                  <a:pt x="139" y="130"/>
                </a:lnTo>
                <a:lnTo>
                  <a:pt x="138" y="130"/>
                </a:lnTo>
                <a:lnTo>
                  <a:pt x="134" y="129"/>
                </a:lnTo>
                <a:lnTo>
                  <a:pt x="132" y="128"/>
                </a:lnTo>
                <a:lnTo>
                  <a:pt x="127" y="125"/>
                </a:lnTo>
                <a:lnTo>
                  <a:pt x="126" y="125"/>
                </a:lnTo>
                <a:lnTo>
                  <a:pt x="125" y="124"/>
                </a:lnTo>
                <a:lnTo>
                  <a:pt x="124" y="123"/>
                </a:lnTo>
                <a:lnTo>
                  <a:pt x="124" y="122"/>
                </a:lnTo>
                <a:lnTo>
                  <a:pt x="123" y="121"/>
                </a:lnTo>
                <a:lnTo>
                  <a:pt x="123" y="119"/>
                </a:lnTo>
                <a:lnTo>
                  <a:pt x="122" y="118"/>
                </a:lnTo>
                <a:lnTo>
                  <a:pt x="122" y="116"/>
                </a:lnTo>
                <a:lnTo>
                  <a:pt x="122" y="114"/>
                </a:lnTo>
                <a:lnTo>
                  <a:pt x="122" y="113"/>
                </a:lnTo>
                <a:lnTo>
                  <a:pt x="121" y="111"/>
                </a:lnTo>
                <a:lnTo>
                  <a:pt x="122" y="110"/>
                </a:lnTo>
                <a:lnTo>
                  <a:pt x="122" y="108"/>
                </a:lnTo>
                <a:lnTo>
                  <a:pt x="122" y="107"/>
                </a:lnTo>
                <a:lnTo>
                  <a:pt x="122" y="106"/>
                </a:lnTo>
                <a:lnTo>
                  <a:pt x="123" y="104"/>
                </a:lnTo>
                <a:lnTo>
                  <a:pt x="123" y="103"/>
                </a:lnTo>
                <a:lnTo>
                  <a:pt x="124" y="101"/>
                </a:lnTo>
                <a:lnTo>
                  <a:pt x="124" y="100"/>
                </a:lnTo>
                <a:lnTo>
                  <a:pt x="125" y="99"/>
                </a:lnTo>
                <a:lnTo>
                  <a:pt x="133" y="89"/>
                </a:lnTo>
                <a:lnTo>
                  <a:pt x="134" y="88"/>
                </a:lnTo>
                <a:lnTo>
                  <a:pt x="135" y="87"/>
                </a:lnTo>
                <a:lnTo>
                  <a:pt x="136" y="85"/>
                </a:lnTo>
                <a:lnTo>
                  <a:pt x="137" y="81"/>
                </a:lnTo>
                <a:lnTo>
                  <a:pt x="139" y="78"/>
                </a:lnTo>
                <a:lnTo>
                  <a:pt x="139" y="77"/>
                </a:lnTo>
                <a:lnTo>
                  <a:pt x="140" y="74"/>
                </a:lnTo>
                <a:lnTo>
                  <a:pt x="141" y="74"/>
                </a:lnTo>
                <a:lnTo>
                  <a:pt x="141" y="73"/>
                </a:lnTo>
                <a:lnTo>
                  <a:pt x="142" y="72"/>
                </a:lnTo>
                <a:lnTo>
                  <a:pt x="142" y="71"/>
                </a:lnTo>
                <a:lnTo>
                  <a:pt x="143" y="70"/>
                </a:lnTo>
                <a:lnTo>
                  <a:pt x="144" y="70"/>
                </a:lnTo>
                <a:lnTo>
                  <a:pt x="144" y="69"/>
                </a:lnTo>
                <a:lnTo>
                  <a:pt x="145" y="69"/>
                </a:lnTo>
                <a:lnTo>
                  <a:pt x="147" y="68"/>
                </a:lnTo>
                <a:lnTo>
                  <a:pt x="148" y="68"/>
                </a:lnTo>
                <a:lnTo>
                  <a:pt x="149" y="68"/>
                </a:lnTo>
                <a:lnTo>
                  <a:pt x="150" y="67"/>
                </a:lnTo>
                <a:lnTo>
                  <a:pt x="151" y="68"/>
                </a:lnTo>
                <a:lnTo>
                  <a:pt x="151" y="68"/>
                </a:lnTo>
                <a:lnTo>
                  <a:pt x="153" y="69"/>
                </a:lnTo>
                <a:lnTo>
                  <a:pt x="154" y="69"/>
                </a:lnTo>
                <a:lnTo>
                  <a:pt x="154" y="69"/>
                </a:lnTo>
                <a:lnTo>
                  <a:pt x="155" y="69"/>
                </a:lnTo>
                <a:lnTo>
                  <a:pt x="156" y="70"/>
                </a:lnTo>
                <a:lnTo>
                  <a:pt x="157" y="70"/>
                </a:lnTo>
                <a:lnTo>
                  <a:pt x="158" y="70"/>
                </a:lnTo>
                <a:lnTo>
                  <a:pt x="159" y="69"/>
                </a:lnTo>
                <a:lnTo>
                  <a:pt x="161" y="69"/>
                </a:lnTo>
                <a:lnTo>
                  <a:pt x="162" y="68"/>
                </a:lnTo>
                <a:lnTo>
                  <a:pt x="163" y="68"/>
                </a:lnTo>
                <a:lnTo>
                  <a:pt x="168" y="65"/>
                </a:lnTo>
                <a:lnTo>
                  <a:pt x="170" y="64"/>
                </a:lnTo>
                <a:lnTo>
                  <a:pt x="172" y="63"/>
                </a:lnTo>
                <a:lnTo>
                  <a:pt x="174" y="63"/>
                </a:lnTo>
                <a:lnTo>
                  <a:pt x="177" y="62"/>
                </a:lnTo>
                <a:lnTo>
                  <a:pt x="179" y="61"/>
                </a:lnTo>
                <a:lnTo>
                  <a:pt x="184" y="60"/>
                </a:lnTo>
                <a:lnTo>
                  <a:pt x="186" y="59"/>
                </a:lnTo>
                <a:lnTo>
                  <a:pt x="188" y="59"/>
                </a:lnTo>
                <a:lnTo>
                  <a:pt x="191" y="58"/>
                </a:lnTo>
                <a:lnTo>
                  <a:pt x="193" y="57"/>
                </a:lnTo>
                <a:lnTo>
                  <a:pt x="194" y="57"/>
                </a:lnTo>
                <a:lnTo>
                  <a:pt x="196" y="56"/>
                </a:lnTo>
                <a:lnTo>
                  <a:pt x="198" y="54"/>
                </a:lnTo>
                <a:lnTo>
                  <a:pt x="200" y="53"/>
                </a:lnTo>
                <a:lnTo>
                  <a:pt x="200" y="52"/>
                </a:lnTo>
                <a:lnTo>
                  <a:pt x="201" y="51"/>
                </a:lnTo>
                <a:lnTo>
                  <a:pt x="204" y="48"/>
                </a:lnTo>
                <a:lnTo>
                  <a:pt x="205" y="46"/>
                </a:lnTo>
                <a:lnTo>
                  <a:pt x="206" y="45"/>
                </a:lnTo>
                <a:lnTo>
                  <a:pt x="207" y="44"/>
                </a:lnTo>
                <a:lnTo>
                  <a:pt x="208" y="44"/>
                </a:lnTo>
                <a:lnTo>
                  <a:pt x="209" y="43"/>
                </a:lnTo>
                <a:lnTo>
                  <a:pt x="210" y="43"/>
                </a:lnTo>
                <a:lnTo>
                  <a:pt x="210" y="43"/>
                </a:lnTo>
                <a:lnTo>
                  <a:pt x="213" y="43"/>
                </a:lnTo>
                <a:lnTo>
                  <a:pt x="217" y="43"/>
                </a:lnTo>
                <a:lnTo>
                  <a:pt x="219" y="43"/>
                </a:lnTo>
                <a:lnTo>
                  <a:pt x="220" y="43"/>
                </a:lnTo>
                <a:lnTo>
                  <a:pt x="221" y="43"/>
                </a:lnTo>
                <a:lnTo>
                  <a:pt x="223" y="43"/>
                </a:lnTo>
                <a:lnTo>
                  <a:pt x="224" y="43"/>
                </a:lnTo>
                <a:lnTo>
                  <a:pt x="225" y="42"/>
                </a:lnTo>
                <a:lnTo>
                  <a:pt x="225" y="42"/>
                </a:lnTo>
                <a:lnTo>
                  <a:pt x="226" y="41"/>
                </a:lnTo>
                <a:lnTo>
                  <a:pt x="226" y="40"/>
                </a:lnTo>
                <a:lnTo>
                  <a:pt x="227" y="40"/>
                </a:lnTo>
                <a:lnTo>
                  <a:pt x="227" y="40"/>
                </a:lnTo>
                <a:lnTo>
                  <a:pt x="227" y="39"/>
                </a:lnTo>
                <a:lnTo>
                  <a:pt x="228" y="38"/>
                </a:lnTo>
                <a:lnTo>
                  <a:pt x="228" y="37"/>
                </a:lnTo>
                <a:lnTo>
                  <a:pt x="228" y="37"/>
                </a:lnTo>
                <a:lnTo>
                  <a:pt x="227" y="36"/>
                </a:lnTo>
                <a:lnTo>
                  <a:pt x="227" y="35"/>
                </a:lnTo>
                <a:lnTo>
                  <a:pt x="227" y="34"/>
                </a:lnTo>
                <a:lnTo>
                  <a:pt x="226" y="32"/>
                </a:lnTo>
                <a:lnTo>
                  <a:pt x="225" y="28"/>
                </a:lnTo>
                <a:lnTo>
                  <a:pt x="224" y="27"/>
                </a:lnTo>
                <a:lnTo>
                  <a:pt x="224" y="26"/>
                </a:lnTo>
                <a:lnTo>
                  <a:pt x="224" y="25"/>
                </a:lnTo>
                <a:lnTo>
                  <a:pt x="224" y="24"/>
                </a:lnTo>
                <a:lnTo>
                  <a:pt x="224" y="23"/>
                </a:lnTo>
                <a:lnTo>
                  <a:pt x="225" y="22"/>
                </a:lnTo>
                <a:lnTo>
                  <a:pt x="225" y="22"/>
                </a:lnTo>
                <a:lnTo>
                  <a:pt x="225" y="21"/>
                </a:lnTo>
                <a:lnTo>
                  <a:pt x="226" y="20"/>
                </a:lnTo>
                <a:lnTo>
                  <a:pt x="226" y="19"/>
                </a:lnTo>
                <a:lnTo>
                  <a:pt x="228" y="18"/>
                </a:lnTo>
                <a:lnTo>
                  <a:pt x="229" y="16"/>
                </a:lnTo>
                <a:lnTo>
                  <a:pt x="230" y="15"/>
                </a:lnTo>
                <a:lnTo>
                  <a:pt x="231" y="15"/>
                </a:lnTo>
                <a:lnTo>
                  <a:pt x="232" y="14"/>
                </a:lnTo>
                <a:lnTo>
                  <a:pt x="233" y="14"/>
                </a:lnTo>
                <a:lnTo>
                  <a:pt x="235" y="13"/>
                </a:lnTo>
                <a:lnTo>
                  <a:pt x="236" y="12"/>
                </a:lnTo>
                <a:lnTo>
                  <a:pt x="237" y="12"/>
                </a:lnTo>
                <a:lnTo>
                  <a:pt x="240" y="12"/>
                </a:lnTo>
                <a:lnTo>
                  <a:pt x="241" y="12"/>
                </a:lnTo>
                <a:lnTo>
                  <a:pt x="242" y="11"/>
                </a:lnTo>
                <a:lnTo>
                  <a:pt x="243" y="11"/>
                </a:lnTo>
                <a:lnTo>
                  <a:pt x="244" y="10"/>
                </a:lnTo>
                <a:lnTo>
                  <a:pt x="245" y="10"/>
                </a:lnTo>
                <a:lnTo>
                  <a:pt x="246" y="9"/>
                </a:lnTo>
                <a:lnTo>
                  <a:pt x="249" y="7"/>
                </a:lnTo>
                <a:lnTo>
                  <a:pt x="252" y="4"/>
                </a:lnTo>
                <a:lnTo>
                  <a:pt x="253" y="3"/>
                </a:lnTo>
                <a:lnTo>
                  <a:pt x="254" y="3"/>
                </a:lnTo>
                <a:lnTo>
                  <a:pt x="255" y="2"/>
                </a:lnTo>
                <a:lnTo>
                  <a:pt x="256" y="1"/>
                </a:lnTo>
                <a:lnTo>
                  <a:pt x="256" y="0"/>
                </a:lnTo>
                <a:lnTo>
                  <a:pt x="262" y="4"/>
                </a:lnTo>
              </a:path>
            </a:pathLst>
          </a:custGeom>
          <a:noFill/>
          <a:ln w="26988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631" name="Freeform 284">
            <a:extLst>
              <a:ext uri="{FF2B5EF4-FFF2-40B4-BE49-F238E27FC236}">
                <a16:creationId xmlns:a16="http://schemas.microsoft.com/office/drawing/2014/main" id="{B878895A-693D-47DA-989D-8BBE4B97EED5}"/>
              </a:ext>
            </a:extLst>
          </p:cNvPr>
          <p:cNvSpPr>
            <a:spLocks/>
          </p:cNvSpPr>
          <p:nvPr/>
        </p:nvSpPr>
        <p:spPr bwMode="auto">
          <a:xfrm>
            <a:off x="8859262" y="2446217"/>
            <a:ext cx="928351" cy="669513"/>
          </a:xfrm>
          <a:custGeom>
            <a:avLst/>
            <a:gdLst>
              <a:gd name="T0" fmla="*/ 482 w 911"/>
              <a:gd name="T1" fmla="*/ 2 h 657"/>
              <a:gd name="T2" fmla="*/ 532 w 911"/>
              <a:gd name="T3" fmla="*/ 24 h 657"/>
              <a:gd name="T4" fmla="*/ 510 w 911"/>
              <a:gd name="T5" fmla="*/ 45 h 657"/>
              <a:gd name="T6" fmla="*/ 540 w 911"/>
              <a:gd name="T7" fmla="*/ 65 h 657"/>
              <a:gd name="T8" fmla="*/ 544 w 911"/>
              <a:gd name="T9" fmla="*/ 123 h 657"/>
              <a:gd name="T10" fmla="*/ 553 w 911"/>
              <a:gd name="T11" fmla="*/ 154 h 657"/>
              <a:gd name="T12" fmla="*/ 581 w 911"/>
              <a:gd name="T13" fmla="*/ 123 h 657"/>
              <a:gd name="T14" fmla="*/ 572 w 911"/>
              <a:gd name="T15" fmla="*/ 88 h 657"/>
              <a:gd name="T16" fmla="*/ 611 w 911"/>
              <a:gd name="T17" fmla="*/ 108 h 657"/>
              <a:gd name="T18" fmla="*/ 636 w 911"/>
              <a:gd name="T19" fmla="*/ 150 h 657"/>
              <a:gd name="T20" fmla="*/ 642 w 911"/>
              <a:gd name="T21" fmla="*/ 172 h 657"/>
              <a:gd name="T22" fmla="*/ 685 w 911"/>
              <a:gd name="T23" fmla="*/ 207 h 657"/>
              <a:gd name="T24" fmla="*/ 692 w 911"/>
              <a:gd name="T25" fmla="*/ 282 h 657"/>
              <a:gd name="T26" fmla="*/ 710 w 911"/>
              <a:gd name="T27" fmla="*/ 300 h 657"/>
              <a:gd name="T28" fmla="*/ 678 w 911"/>
              <a:gd name="T29" fmla="*/ 342 h 657"/>
              <a:gd name="T30" fmla="*/ 713 w 911"/>
              <a:gd name="T31" fmla="*/ 349 h 657"/>
              <a:gd name="T32" fmla="*/ 733 w 911"/>
              <a:gd name="T33" fmla="*/ 382 h 657"/>
              <a:gd name="T34" fmla="*/ 782 w 911"/>
              <a:gd name="T35" fmla="*/ 404 h 657"/>
              <a:gd name="T36" fmla="*/ 818 w 911"/>
              <a:gd name="T37" fmla="*/ 431 h 657"/>
              <a:gd name="T38" fmla="*/ 864 w 911"/>
              <a:gd name="T39" fmla="*/ 441 h 657"/>
              <a:gd name="T40" fmla="*/ 908 w 911"/>
              <a:gd name="T41" fmla="*/ 491 h 657"/>
              <a:gd name="T42" fmla="*/ 868 w 911"/>
              <a:gd name="T43" fmla="*/ 519 h 657"/>
              <a:gd name="T44" fmla="*/ 827 w 911"/>
              <a:gd name="T45" fmla="*/ 507 h 657"/>
              <a:gd name="T46" fmla="*/ 777 w 911"/>
              <a:gd name="T47" fmla="*/ 516 h 657"/>
              <a:gd name="T48" fmla="*/ 714 w 911"/>
              <a:gd name="T49" fmla="*/ 491 h 657"/>
              <a:gd name="T50" fmla="*/ 661 w 911"/>
              <a:gd name="T51" fmla="*/ 554 h 657"/>
              <a:gd name="T52" fmla="*/ 618 w 911"/>
              <a:gd name="T53" fmla="*/ 646 h 657"/>
              <a:gd name="T54" fmla="*/ 600 w 911"/>
              <a:gd name="T55" fmla="*/ 630 h 657"/>
              <a:gd name="T56" fmla="*/ 574 w 911"/>
              <a:gd name="T57" fmla="*/ 597 h 657"/>
              <a:gd name="T58" fmla="*/ 509 w 911"/>
              <a:gd name="T59" fmla="*/ 585 h 657"/>
              <a:gd name="T60" fmla="*/ 486 w 911"/>
              <a:gd name="T61" fmla="*/ 559 h 657"/>
              <a:gd name="T62" fmla="*/ 432 w 911"/>
              <a:gd name="T63" fmla="*/ 540 h 657"/>
              <a:gd name="T64" fmla="*/ 385 w 911"/>
              <a:gd name="T65" fmla="*/ 568 h 657"/>
              <a:gd name="T66" fmla="*/ 346 w 911"/>
              <a:gd name="T67" fmla="*/ 586 h 657"/>
              <a:gd name="T68" fmla="*/ 259 w 911"/>
              <a:gd name="T69" fmla="*/ 583 h 657"/>
              <a:gd name="T70" fmla="*/ 182 w 911"/>
              <a:gd name="T71" fmla="*/ 546 h 657"/>
              <a:gd name="T72" fmla="*/ 157 w 911"/>
              <a:gd name="T73" fmla="*/ 524 h 657"/>
              <a:gd name="T74" fmla="*/ 132 w 911"/>
              <a:gd name="T75" fmla="*/ 505 h 657"/>
              <a:gd name="T76" fmla="*/ 89 w 911"/>
              <a:gd name="T77" fmla="*/ 512 h 657"/>
              <a:gd name="T78" fmla="*/ 13 w 911"/>
              <a:gd name="T79" fmla="*/ 484 h 657"/>
              <a:gd name="T80" fmla="*/ 12 w 911"/>
              <a:gd name="T81" fmla="*/ 459 h 657"/>
              <a:gd name="T82" fmla="*/ 36 w 911"/>
              <a:gd name="T83" fmla="*/ 454 h 657"/>
              <a:gd name="T84" fmla="*/ 70 w 911"/>
              <a:gd name="T85" fmla="*/ 443 h 657"/>
              <a:gd name="T86" fmla="*/ 108 w 911"/>
              <a:gd name="T87" fmla="*/ 426 h 657"/>
              <a:gd name="T88" fmla="*/ 148 w 911"/>
              <a:gd name="T89" fmla="*/ 398 h 657"/>
              <a:gd name="T90" fmla="*/ 176 w 911"/>
              <a:gd name="T91" fmla="*/ 384 h 657"/>
              <a:gd name="T92" fmla="*/ 211 w 911"/>
              <a:gd name="T93" fmla="*/ 391 h 657"/>
              <a:gd name="T94" fmla="*/ 256 w 911"/>
              <a:gd name="T95" fmla="*/ 382 h 657"/>
              <a:gd name="T96" fmla="*/ 292 w 911"/>
              <a:gd name="T97" fmla="*/ 360 h 657"/>
              <a:gd name="T98" fmla="*/ 288 w 911"/>
              <a:gd name="T99" fmla="*/ 328 h 657"/>
              <a:gd name="T100" fmla="*/ 297 w 911"/>
              <a:gd name="T101" fmla="*/ 305 h 657"/>
              <a:gd name="T102" fmla="*/ 301 w 911"/>
              <a:gd name="T103" fmla="*/ 276 h 657"/>
              <a:gd name="T104" fmla="*/ 315 w 911"/>
              <a:gd name="T105" fmla="*/ 245 h 657"/>
              <a:gd name="T106" fmla="*/ 317 w 911"/>
              <a:gd name="T107" fmla="*/ 210 h 657"/>
              <a:gd name="T108" fmla="*/ 306 w 911"/>
              <a:gd name="T109" fmla="*/ 196 h 657"/>
              <a:gd name="T110" fmla="*/ 302 w 911"/>
              <a:gd name="T111" fmla="*/ 147 h 657"/>
              <a:gd name="T112" fmla="*/ 333 w 911"/>
              <a:gd name="T113" fmla="*/ 124 h 657"/>
              <a:gd name="T114" fmla="*/ 338 w 911"/>
              <a:gd name="T115" fmla="*/ 109 h 657"/>
              <a:gd name="T116" fmla="*/ 356 w 911"/>
              <a:gd name="T117" fmla="*/ 106 h 657"/>
              <a:gd name="T118" fmla="*/ 357 w 911"/>
              <a:gd name="T119" fmla="*/ 87 h 657"/>
              <a:gd name="T120" fmla="*/ 355 w 911"/>
              <a:gd name="T121" fmla="*/ 56 h 657"/>
              <a:gd name="T122" fmla="*/ 371 w 911"/>
              <a:gd name="T123" fmla="*/ 27 h 657"/>
              <a:gd name="T124" fmla="*/ 415 w 911"/>
              <a:gd name="T125" fmla="*/ 26 h 6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911" h="657">
                <a:moveTo>
                  <a:pt x="430" y="0"/>
                </a:moveTo>
                <a:lnTo>
                  <a:pt x="431" y="0"/>
                </a:lnTo>
                <a:lnTo>
                  <a:pt x="431" y="0"/>
                </a:lnTo>
                <a:lnTo>
                  <a:pt x="433" y="1"/>
                </a:lnTo>
                <a:lnTo>
                  <a:pt x="437" y="2"/>
                </a:lnTo>
                <a:lnTo>
                  <a:pt x="439" y="2"/>
                </a:lnTo>
                <a:lnTo>
                  <a:pt x="442" y="3"/>
                </a:lnTo>
                <a:lnTo>
                  <a:pt x="446" y="3"/>
                </a:lnTo>
                <a:lnTo>
                  <a:pt x="448" y="3"/>
                </a:lnTo>
                <a:lnTo>
                  <a:pt x="450" y="3"/>
                </a:lnTo>
                <a:lnTo>
                  <a:pt x="452" y="2"/>
                </a:lnTo>
                <a:lnTo>
                  <a:pt x="456" y="1"/>
                </a:lnTo>
                <a:lnTo>
                  <a:pt x="457" y="1"/>
                </a:lnTo>
                <a:lnTo>
                  <a:pt x="458" y="1"/>
                </a:lnTo>
                <a:lnTo>
                  <a:pt x="459" y="1"/>
                </a:lnTo>
                <a:lnTo>
                  <a:pt x="461" y="1"/>
                </a:lnTo>
                <a:lnTo>
                  <a:pt x="463" y="1"/>
                </a:lnTo>
                <a:lnTo>
                  <a:pt x="466" y="3"/>
                </a:lnTo>
                <a:lnTo>
                  <a:pt x="467" y="3"/>
                </a:lnTo>
                <a:lnTo>
                  <a:pt x="468" y="3"/>
                </a:lnTo>
                <a:lnTo>
                  <a:pt x="469" y="3"/>
                </a:lnTo>
                <a:lnTo>
                  <a:pt x="470" y="3"/>
                </a:lnTo>
                <a:lnTo>
                  <a:pt x="474" y="2"/>
                </a:lnTo>
                <a:lnTo>
                  <a:pt x="476" y="2"/>
                </a:lnTo>
                <a:lnTo>
                  <a:pt x="477" y="2"/>
                </a:lnTo>
                <a:lnTo>
                  <a:pt x="479" y="2"/>
                </a:lnTo>
                <a:lnTo>
                  <a:pt x="482" y="2"/>
                </a:lnTo>
                <a:lnTo>
                  <a:pt x="486" y="3"/>
                </a:lnTo>
                <a:lnTo>
                  <a:pt x="487" y="3"/>
                </a:lnTo>
                <a:lnTo>
                  <a:pt x="489" y="3"/>
                </a:lnTo>
                <a:lnTo>
                  <a:pt x="491" y="4"/>
                </a:lnTo>
                <a:lnTo>
                  <a:pt x="493" y="4"/>
                </a:lnTo>
                <a:lnTo>
                  <a:pt x="495" y="5"/>
                </a:lnTo>
                <a:lnTo>
                  <a:pt x="496" y="6"/>
                </a:lnTo>
                <a:lnTo>
                  <a:pt x="500" y="8"/>
                </a:lnTo>
                <a:lnTo>
                  <a:pt x="510" y="12"/>
                </a:lnTo>
                <a:lnTo>
                  <a:pt x="512" y="13"/>
                </a:lnTo>
                <a:lnTo>
                  <a:pt x="514" y="14"/>
                </a:lnTo>
                <a:lnTo>
                  <a:pt x="517" y="15"/>
                </a:lnTo>
                <a:lnTo>
                  <a:pt x="519" y="16"/>
                </a:lnTo>
                <a:lnTo>
                  <a:pt x="522" y="17"/>
                </a:lnTo>
                <a:lnTo>
                  <a:pt x="524" y="18"/>
                </a:lnTo>
                <a:lnTo>
                  <a:pt x="526" y="18"/>
                </a:lnTo>
                <a:lnTo>
                  <a:pt x="528" y="18"/>
                </a:lnTo>
                <a:lnTo>
                  <a:pt x="530" y="19"/>
                </a:lnTo>
                <a:lnTo>
                  <a:pt x="532" y="19"/>
                </a:lnTo>
                <a:lnTo>
                  <a:pt x="534" y="18"/>
                </a:lnTo>
                <a:lnTo>
                  <a:pt x="534" y="18"/>
                </a:lnTo>
                <a:lnTo>
                  <a:pt x="535" y="18"/>
                </a:lnTo>
                <a:lnTo>
                  <a:pt x="534" y="19"/>
                </a:lnTo>
                <a:lnTo>
                  <a:pt x="534" y="20"/>
                </a:lnTo>
                <a:lnTo>
                  <a:pt x="533" y="21"/>
                </a:lnTo>
                <a:lnTo>
                  <a:pt x="533" y="22"/>
                </a:lnTo>
                <a:lnTo>
                  <a:pt x="532" y="24"/>
                </a:lnTo>
                <a:lnTo>
                  <a:pt x="531" y="28"/>
                </a:lnTo>
                <a:lnTo>
                  <a:pt x="531" y="29"/>
                </a:lnTo>
                <a:lnTo>
                  <a:pt x="531" y="29"/>
                </a:lnTo>
                <a:lnTo>
                  <a:pt x="530" y="30"/>
                </a:lnTo>
                <a:lnTo>
                  <a:pt x="530" y="31"/>
                </a:lnTo>
                <a:lnTo>
                  <a:pt x="529" y="31"/>
                </a:lnTo>
                <a:lnTo>
                  <a:pt x="529" y="32"/>
                </a:lnTo>
                <a:lnTo>
                  <a:pt x="528" y="32"/>
                </a:lnTo>
                <a:lnTo>
                  <a:pt x="527" y="32"/>
                </a:lnTo>
                <a:lnTo>
                  <a:pt x="526" y="32"/>
                </a:lnTo>
                <a:lnTo>
                  <a:pt x="525" y="32"/>
                </a:lnTo>
                <a:lnTo>
                  <a:pt x="524" y="32"/>
                </a:lnTo>
                <a:lnTo>
                  <a:pt x="518" y="31"/>
                </a:lnTo>
                <a:lnTo>
                  <a:pt x="514" y="30"/>
                </a:lnTo>
                <a:lnTo>
                  <a:pt x="513" y="30"/>
                </a:lnTo>
                <a:lnTo>
                  <a:pt x="512" y="30"/>
                </a:lnTo>
                <a:lnTo>
                  <a:pt x="512" y="31"/>
                </a:lnTo>
                <a:lnTo>
                  <a:pt x="511" y="31"/>
                </a:lnTo>
                <a:lnTo>
                  <a:pt x="511" y="32"/>
                </a:lnTo>
                <a:lnTo>
                  <a:pt x="511" y="33"/>
                </a:lnTo>
                <a:lnTo>
                  <a:pt x="510" y="34"/>
                </a:lnTo>
                <a:lnTo>
                  <a:pt x="510" y="36"/>
                </a:lnTo>
                <a:lnTo>
                  <a:pt x="510" y="37"/>
                </a:lnTo>
                <a:lnTo>
                  <a:pt x="510" y="38"/>
                </a:lnTo>
                <a:lnTo>
                  <a:pt x="510" y="42"/>
                </a:lnTo>
                <a:lnTo>
                  <a:pt x="510" y="43"/>
                </a:lnTo>
                <a:lnTo>
                  <a:pt x="510" y="45"/>
                </a:lnTo>
                <a:lnTo>
                  <a:pt x="510" y="48"/>
                </a:lnTo>
                <a:lnTo>
                  <a:pt x="510" y="50"/>
                </a:lnTo>
                <a:lnTo>
                  <a:pt x="510" y="51"/>
                </a:lnTo>
                <a:lnTo>
                  <a:pt x="511" y="51"/>
                </a:lnTo>
                <a:lnTo>
                  <a:pt x="511" y="52"/>
                </a:lnTo>
                <a:lnTo>
                  <a:pt x="511" y="53"/>
                </a:lnTo>
                <a:lnTo>
                  <a:pt x="512" y="53"/>
                </a:lnTo>
                <a:lnTo>
                  <a:pt x="512" y="54"/>
                </a:lnTo>
                <a:lnTo>
                  <a:pt x="513" y="54"/>
                </a:lnTo>
                <a:lnTo>
                  <a:pt x="514" y="54"/>
                </a:lnTo>
                <a:lnTo>
                  <a:pt x="518" y="56"/>
                </a:lnTo>
                <a:lnTo>
                  <a:pt x="522" y="57"/>
                </a:lnTo>
                <a:lnTo>
                  <a:pt x="528" y="58"/>
                </a:lnTo>
                <a:lnTo>
                  <a:pt x="531" y="59"/>
                </a:lnTo>
                <a:lnTo>
                  <a:pt x="533" y="60"/>
                </a:lnTo>
                <a:lnTo>
                  <a:pt x="535" y="60"/>
                </a:lnTo>
                <a:lnTo>
                  <a:pt x="538" y="60"/>
                </a:lnTo>
                <a:lnTo>
                  <a:pt x="541" y="61"/>
                </a:lnTo>
                <a:lnTo>
                  <a:pt x="542" y="61"/>
                </a:lnTo>
                <a:lnTo>
                  <a:pt x="542" y="61"/>
                </a:lnTo>
                <a:lnTo>
                  <a:pt x="543" y="62"/>
                </a:lnTo>
                <a:lnTo>
                  <a:pt x="543" y="62"/>
                </a:lnTo>
                <a:lnTo>
                  <a:pt x="543" y="62"/>
                </a:lnTo>
                <a:lnTo>
                  <a:pt x="543" y="63"/>
                </a:lnTo>
                <a:lnTo>
                  <a:pt x="542" y="63"/>
                </a:lnTo>
                <a:lnTo>
                  <a:pt x="541" y="64"/>
                </a:lnTo>
                <a:lnTo>
                  <a:pt x="540" y="65"/>
                </a:lnTo>
                <a:lnTo>
                  <a:pt x="539" y="66"/>
                </a:lnTo>
                <a:lnTo>
                  <a:pt x="538" y="67"/>
                </a:lnTo>
                <a:lnTo>
                  <a:pt x="537" y="68"/>
                </a:lnTo>
                <a:lnTo>
                  <a:pt x="536" y="71"/>
                </a:lnTo>
                <a:lnTo>
                  <a:pt x="535" y="73"/>
                </a:lnTo>
                <a:lnTo>
                  <a:pt x="532" y="77"/>
                </a:lnTo>
                <a:lnTo>
                  <a:pt x="531" y="78"/>
                </a:lnTo>
                <a:lnTo>
                  <a:pt x="531" y="80"/>
                </a:lnTo>
                <a:lnTo>
                  <a:pt x="530" y="82"/>
                </a:lnTo>
                <a:lnTo>
                  <a:pt x="530" y="84"/>
                </a:lnTo>
                <a:lnTo>
                  <a:pt x="530" y="86"/>
                </a:lnTo>
                <a:lnTo>
                  <a:pt x="530" y="88"/>
                </a:lnTo>
                <a:lnTo>
                  <a:pt x="531" y="90"/>
                </a:lnTo>
                <a:lnTo>
                  <a:pt x="531" y="92"/>
                </a:lnTo>
                <a:lnTo>
                  <a:pt x="532" y="97"/>
                </a:lnTo>
                <a:lnTo>
                  <a:pt x="534" y="102"/>
                </a:lnTo>
                <a:lnTo>
                  <a:pt x="535" y="106"/>
                </a:lnTo>
                <a:lnTo>
                  <a:pt x="536" y="108"/>
                </a:lnTo>
                <a:lnTo>
                  <a:pt x="536" y="109"/>
                </a:lnTo>
                <a:lnTo>
                  <a:pt x="537" y="110"/>
                </a:lnTo>
                <a:lnTo>
                  <a:pt x="538" y="112"/>
                </a:lnTo>
                <a:lnTo>
                  <a:pt x="541" y="116"/>
                </a:lnTo>
                <a:lnTo>
                  <a:pt x="542" y="117"/>
                </a:lnTo>
                <a:lnTo>
                  <a:pt x="542" y="119"/>
                </a:lnTo>
                <a:lnTo>
                  <a:pt x="543" y="120"/>
                </a:lnTo>
                <a:lnTo>
                  <a:pt x="544" y="122"/>
                </a:lnTo>
                <a:lnTo>
                  <a:pt x="544" y="123"/>
                </a:lnTo>
                <a:lnTo>
                  <a:pt x="544" y="124"/>
                </a:lnTo>
                <a:lnTo>
                  <a:pt x="544" y="125"/>
                </a:lnTo>
                <a:lnTo>
                  <a:pt x="544" y="126"/>
                </a:lnTo>
                <a:lnTo>
                  <a:pt x="543" y="126"/>
                </a:lnTo>
                <a:lnTo>
                  <a:pt x="543" y="127"/>
                </a:lnTo>
                <a:lnTo>
                  <a:pt x="542" y="128"/>
                </a:lnTo>
                <a:lnTo>
                  <a:pt x="540" y="130"/>
                </a:lnTo>
                <a:lnTo>
                  <a:pt x="539" y="131"/>
                </a:lnTo>
                <a:lnTo>
                  <a:pt x="538" y="132"/>
                </a:lnTo>
                <a:lnTo>
                  <a:pt x="538" y="133"/>
                </a:lnTo>
                <a:lnTo>
                  <a:pt x="537" y="134"/>
                </a:lnTo>
                <a:lnTo>
                  <a:pt x="537" y="135"/>
                </a:lnTo>
                <a:lnTo>
                  <a:pt x="537" y="136"/>
                </a:lnTo>
                <a:lnTo>
                  <a:pt x="536" y="137"/>
                </a:lnTo>
                <a:lnTo>
                  <a:pt x="536" y="138"/>
                </a:lnTo>
                <a:lnTo>
                  <a:pt x="536" y="139"/>
                </a:lnTo>
                <a:lnTo>
                  <a:pt x="537" y="140"/>
                </a:lnTo>
                <a:lnTo>
                  <a:pt x="537" y="140"/>
                </a:lnTo>
                <a:lnTo>
                  <a:pt x="538" y="141"/>
                </a:lnTo>
                <a:lnTo>
                  <a:pt x="538" y="142"/>
                </a:lnTo>
                <a:lnTo>
                  <a:pt x="540" y="144"/>
                </a:lnTo>
                <a:lnTo>
                  <a:pt x="541" y="145"/>
                </a:lnTo>
                <a:lnTo>
                  <a:pt x="542" y="146"/>
                </a:lnTo>
                <a:lnTo>
                  <a:pt x="544" y="148"/>
                </a:lnTo>
                <a:lnTo>
                  <a:pt x="549" y="151"/>
                </a:lnTo>
                <a:lnTo>
                  <a:pt x="551" y="153"/>
                </a:lnTo>
                <a:lnTo>
                  <a:pt x="553" y="154"/>
                </a:lnTo>
                <a:lnTo>
                  <a:pt x="556" y="155"/>
                </a:lnTo>
                <a:lnTo>
                  <a:pt x="558" y="155"/>
                </a:lnTo>
                <a:lnTo>
                  <a:pt x="559" y="156"/>
                </a:lnTo>
                <a:lnTo>
                  <a:pt x="561" y="156"/>
                </a:lnTo>
                <a:lnTo>
                  <a:pt x="562" y="155"/>
                </a:lnTo>
                <a:lnTo>
                  <a:pt x="563" y="155"/>
                </a:lnTo>
                <a:lnTo>
                  <a:pt x="564" y="154"/>
                </a:lnTo>
                <a:lnTo>
                  <a:pt x="566" y="153"/>
                </a:lnTo>
                <a:lnTo>
                  <a:pt x="568" y="152"/>
                </a:lnTo>
                <a:lnTo>
                  <a:pt x="570" y="150"/>
                </a:lnTo>
                <a:lnTo>
                  <a:pt x="571" y="148"/>
                </a:lnTo>
                <a:lnTo>
                  <a:pt x="572" y="147"/>
                </a:lnTo>
                <a:lnTo>
                  <a:pt x="573" y="146"/>
                </a:lnTo>
                <a:lnTo>
                  <a:pt x="574" y="144"/>
                </a:lnTo>
                <a:lnTo>
                  <a:pt x="575" y="142"/>
                </a:lnTo>
                <a:lnTo>
                  <a:pt x="576" y="138"/>
                </a:lnTo>
                <a:lnTo>
                  <a:pt x="578" y="135"/>
                </a:lnTo>
                <a:lnTo>
                  <a:pt x="579" y="133"/>
                </a:lnTo>
                <a:lnTo>
                  <a:pt x="581" y="131"/>
                </a:lnTo>
                <a:lnTo>
                  <a:pt x="581" y="129"/>
                </a:lnTo>
                <a:lnTo>
                  <a:pt x="582" y="129"/>
                </a:lnTo>
                <a:lnTo>
                  <a:pt x="582" y="128"/>
                </a:lnTo>
                <a:lnTo>
                  <a:pt x="582" y="127"/>
                </a:lnTo>
                <a:lnTo>
                  <a:pt x="582" y="126"/>
                </a:lnTo>
                <a:lnTo>
                  <a:pt x="582" y="125"/>
                </a:lnTo>
                <a:lnTo>
                  <a:pt x="581" y="124"/>
                </a:lnTo>
                <a:lnTo>
                  <a:pt x="581" y="123"/>
                </a:lnTo>
                <a:lnTo>
                  <a:pt x="581" y="122"/>
                </a:lnTo>
                <a:lnTo>
                  <a:pt x="580" y="120"/>
                </a:lnTo>
                <a:lnTo>
                  <a:pt x="578" y="117"/>
                </a:lnTo>
                <a:lnTo>
                  <a:pt x="578" y="117"/>
                </a:lnTo>
                <a:lnTo>
                  <a:pt x="577" y="115"/>
                </a:lnTo>
                <a:lnTo>
                  <a:pt x="576" y="113"/>
                </a:lnTo>
                <a:lnTo>
                  <a:pt x="576" y="112"/>
                </a:lnTo>
                <a:lnTo>
                  <a:pt x="576" y="111"/>
                </a:lnTo>
                <a:lnTo>
                  <a:pt x="575" y="110"/>
                </a:lnTo>
                <a:lnTo>
                  <a:pt x="574" y="109"/>
                </a:lnTo>
                <a:lnTo>
                  <a:pt x="567" y="102"/>
                </a:lnTo>
                <a:lnTo>
                  <a:pt x="566" y="101"/>
                </a:lnTo>
                <a:lnTo>
                  <a:pt x="566" y="101"/>
                </a:lnTo>
                <a:lnTo>
                  <a:pt x="565" y="100"/>
                </a:lnTo>
                <a:lnTo>
                  <a:pt x="565" y="99"/>
                </a:lnTo>
                <a:lnTo>
                  <a:pt x="564" y="98"/>
                </a:lnTo>
                <a:lnTo>
                  <a:pt x="564" y="97"/>
                </a:lnTo>
                <a:lnTo>
                  <a:pt x="563" y="96"/>
                </a:lnTo>
                <a:lnTo>
                  <a:pt x="563" y="96"/>
                </a:lnTo>
                <a:lnTo>
                  <a:pt x="563" y="96"/>
                </a:lnTo>
                <a:lnTo>
                  <a:pt x="564" y="95"/>
                </a:lnTo>
                <a:lnTo>
                  <a:pt x="564" y="95"/>
                </a:lnTo>
                <a:lnTo>
                  <a:pt x="564" y="94"/>
                </a:lnTo>
                <a:lnTo>
                  <a:pt x="566" y="92"/>
                </a:lnTo>
                <a:lnTo>
                  <a:pt x="568" y="90"/>
                </a:lnTo>
                <a:lnTo>
                  <a:pt x="570" y="89"/>
                </a:lnTo>
                <a:lnTo>
                  <a:pt x="572" y="88"/>
                </a:lnTo>
                <a:lnTo>
                  <a:pt x="575" y="86"/>
                </a:lnTo>
                <a:lnTo>
                  <a:pt x="577" y="85"/>
                </a:lnTo>
                <a:lnTo>
                  <a:pt x="579" y="85"/>
                </a:lnTo>
                <a:lnTo>
                  <a:pt x="580" y="84"/>
                </a:lnTo>
                <a:lnTo>
                  <a:pt x="582" y="84"/>
                </a:lnTo>
                <a:lnTo>
                  <a:pt x="583" y="84"/>
                </a:lnTo>
                <a:lnTo>
                  <a:pt x="585" y="84"/>
                </a:lnTo>
                <a:lnTo>
                  <a:pt x="587" y="85"/>
                </a:lnTo>
                <a:lnTo>
                  <a:pt x="591" y="86"/>
                </a:lnTo>
                <a:lnTo>
                  <a:pt x="593" y="87"/>
                </a:lnTo>
                <a:lnTo>
                  <a:pt x="594" y="87"/>
                </a:lnTo>
                <a:lnTo>
                  <a:pt x="595" y="87"/>
                </a:lnTo>
                <a:lnTo>
                  <a:pt x="596" y="88"/>
                </a:lnTo>
                <a:lnTo>
                  <a:pt x="597" y="89"/>
                </a:lnTo>
                <a:lnTo>
                  <a:pt x="598" y="90"/>
                </a:lnTo>
                <a:lnTo>
                  <a:pt x="600" y="92"/>
                </a:lnTo>
                <a:lnTo>
                  <a:pt x="601" y="94"/>
                </a:lnTo>
                <a:lnTo>
                  <a:pt x="601" y="94"/>
                </a:lnTo>
                <a:lnTo>
                  <a:pt x="602" y="97"/>
                </a:lnTo>
                <a:lnTo>
                  <a:pt x="604" y="99"/>
                </a:lnTo>
                <a:lnTo>
                  <a:pt x="605" y="100"/>
                </a:lnTo>
                <a:lnTo>
                  <a:pt x="607" y="103"/>
                </a:lnTo>
                <a:lnTo>
                  <a:pt x="608" y="104"/>
                </a:lnTo>
                <a:lnTo>
                  <a:pt x="608" y="105"/>
                </a:lnTo>
                <a:lnTo>
                  <a:pt x="609" y="107"/>
                </a:lnTo>
                <a:lnTo>
                  <a:pt x="610" y="107"/>
                </a:lnTo>
                <a:lnTo>
                  <a:pt x="611" y="108"/>
                </a:lnTo>
                <a:lnTo>
                  <a:pt x="612" y="110"/>
                </a:lnTo>
                <a:lnTo>
                  <a:pt x="613" y="111"/>
                </a:lnTo>
                <a:lnTo>
                  <a:pt x="613" y="113"/>
                </a:lnTo>
                <a:lnTo>
                  <a:pt x="614" y="114"/>
                </a:lnTo>
                <a:lnTo>
                  <a:pt x="615" y="118"/>
                </a:lnTo>
                <a:lnTo>
                  <a:pt x="617" y="123"/>
                </a:lnTo>
                <a:lnTo>
                  <a:pt x="618" y="127"/>
                </a:lnTo>
                <a:lnTo>
                  <a:pt x="618" y="128"/>
                </a:lnTo>
                <a:lnTo>
                  <a:pt x="619" y="129"/>
                </a:lnTo>
                <a:lnTo>
                  <a:pt x="620" y="130"/>
                </a:lnTo>
                <a:lnTo>
                  <a:pt x="620" y="131"/>
                </a:lnTo>
                <a:lnTo>
                  <a:pt x="621" y="132"/>
                </a:lnTo>
                <a:lnTo>
                  <a:pt x="624" y="135"/>
                </a:lnTo>
                <a:lnTo>
                  <a:pt x="625" y="135"/>
                </a:lnTo>
                <a:lnTo>
                  <a:pt x="625" y="136"/>
                </a:lnTo>
                <a:lnTo>
                  <a:pt x="626" y="137"/>
                </a:lnTo>
                <a:lnTo>
                  <a:pt x="626" y="138"/>
                </a:lnTo>
                <a:lnTo>
                  <a:pt x="628" y="141"/>
                </a:lnTo>
                <a:lnTo>
                  <a:pt x="629" y="143"/>
                </a:lnTo>
                <a:lnTo>
                  <a:pt x="629" y="144"/>
                </a:lnTo>
                <a:lnTo>
                  <a:pt x="631" y="145"/>
                </a:lnTo>
                <a:lnTo>
                  <a:pt x="632" y="147"/>
                </a:lnTo>
                <a:lnTo>
                  <a:pt x="633" y="148"/>
                </a:lnTo>
                <a:lnTo>
                  <a:pt x="634" y="149"/>
                </a:lnTo>
                <a:lnTo>
                  <a:pt x="634" y="149"/>
                </a:lnTo>
                <a:lnTo>
                  <a:pt x="635" y="150"/>
                </a:lnTo>
                <a:lnTo>
                  <a:pt x="636" y="150"/>
                </a:lnTo>
                <a:lnTo>
                  <a:pt x="636" y="150"/>
                </a:lnTo>
                <a:lnTo>
                  <a:pt x="637" y="151"/>
                </a:lnTo>
                <a:lnTo>
                  <a:pt x="637" y="151"/>
                </a:lnTo>
                <a:lnTo>
                  <a:pt x="638" y="151"/>
                </a:lnTo>
                <a:lnTo>
                  <a:pt x="639" y="150"/>
                </a:lnTo>
                <a:lnTo>
                  <a:pt x="639" y="150"/>
                </a:lnTo>
                <a:lnTo>
                  <a:pt x="640" y="150"/>
                </a:lnTo>
                <a:lnTo>
                  <a:pt x="640" y="149"/>
                </a:lnTo>
                <a:lnTo>
                  <a:pt x="641" y="147"/>
                </a:lnTo>
                <a:lnTo>
                  <a:pt x="642" y="146"/>
                </a:lnTo>
                <a:lnTo>
                  <a:pt x="642" y="146"/>
                </a:lnTo>
                <a:lnTo>
                  <a:pt x="643" y="146"/>
                </a:lnTo>
                <a:lnTo>
                  <a:pt x="643" y="146"/>
                </a:lnTo>
                <a:lnTo>
                  <a:pt x="644" y="146"/>
                </a:lnTo>
                <a:lnTo>
                  <a:pt x="644" y="146"/>
                </a:lnTo>
                <a:lnTo>
                  <a:pt x="644" y="147"/>
                </a:lnTo>
                <a:lnTo>
                  <a:pt x="644" y="148"/>
                </a:lnTo>
                <a:lnTo>
                  <a:pt x="645" y="149"/>
                </a:lnTo>
                <a:lnTo>
                  <a:pt x="645" y="151"/>
                </a:lnTo>
                <a:lnTo>
                  <a:pt x="645" y="153"/>
                </a:lnTo>
                <a:lnTo>
                  <a:pt x="644" y="155"/>
                </a:lnTo>
                <a:lnTo>
                  <a:pt x="644" y="158"/>
                </a:lnTo>
                <a:lnTo>
                  <a:pt x="644" y="159"/>
                </a:lnTo>
                <a:lnTo>
                  <a:pt x="643" y="164"/>
                </a:lnTo>
                <a:lnTo>
                  <a:pt x="642" y="168"/>
                </a:lnTo>
                <a:lnTo>
                  <a:pt x="642" y="171"/>
                </a:lnTo>
                <a:lnTo>
                  <a:pt x="642" y="172"/>
                </a:lnTo>
                <a:lnTo>
                  <a:pt x="642" y="172"/>
                </a:lnTo>
                <a:lnTo>
                  <a:pt x="642" y="173"/>
                </a:lnTo>
                <a:lnTo>
                  <a:pt x="642" y="173"/>
                </a:lnTo>
                <a:lnTo>
                  <a:pt x="643" y="174"/>
                </a:lnTo>
                <a:lnTo>
                  <a:pt x="643" y="175"/>
                </a:lnTo>
                <a:lnTo>
                  <a:pt x="644" y="175"/>
                </a:lnTo>
                <a:lnTo>
                  <a:pt x="645" y="176"/>
                </a:lnTo>
                <a:lnTo>
                  <a:pt x="646" y="177"/>
                </a:lnTo>
                <a:lnTo>
                  <a:pt x="649" y="178"/>
                </a:lnTo>
                <a:lnTo>
                  <a:pt x="651" y="180"/>
                </a:lnTo>
                <a:lnTo>
                  <a:pt x="654" y="181"/>
                </a:lnTo>
                <a:lnTo>
                  <a:pt x="656" y="182"/>
                </a:lnTo>
                <a:lnTo>
                  <a:pt x="660" y="183"/>
                </a:lnTo>
                <a:lnTo>
                  <a:pt x="664" y="184"/>
                </a:lnTo>
                <a:lnTo>
                  <a:pt x="666" y="185"/>
                </a:lnTo>
                <a:lnTo>
                  <a:pt x="668" y="186"/>
                </a:lnTo>
                <a:lnTo>
                  <a:pt x="671" y="187"/>
                </a:lnTo>
                <a:lnTo>
                  <a:pt x="672" y="188"/>
                </a:lnTo>
                <a:lnTo>
                  <a:pt x="674" y="190"/>
                </a:lnTo>
                <a:lnTo>
                  <a:pt x="678" y="193"/>
                </a:lnTo>
                <a:lnTo>
                  <a:pt x="680" y="194"/>
                </a:lnTo>
                <a:lnTo>
                  <a:pt x="680" y="195"/>
                </a:lnTo>
                <a:lnTo>
                  <a:pt x="681" y="196"/>
                </a:lnTo>
                <a:lnTo>
                  <a:pt x="682" y="197"/>
                </a:lnTo>
                <a:lnTo>
                  <a:pt x="682" y="198"/>
                </a:lnTo>
                <a:lnTo>
                  <a:pt x="683" y="200"/>
                </a:lnTo>
                <a:lnTo>
                  <a:pt x="685" y="207"/>
                </a:lnTo>
                <a:lnTo>
                  <a:pt x="686" y="211"/>
                </a:lnTo>
                <a:lnTo>
                  <a:pt x="687" y="213"/>
                </a:lnTo>
                <a:lnTo>
                  <a:pt x="689" y="218"/>
                </a:lnTo>
                <a:lnTo>
                  <a:pt x="691" y="224"/>
                </a:lnTo>
                <a:lnTo>
                  <a:pt x="692" y="226"/>
                </a:lnTo>
                <a:lnTo>
                  <a:pt x="692" y="226"/>
                </a:lnTo>
                <a:lnTo>
                  <a:pt x="687" y="236"/>
                </a:lnTo>
                <a:lnTo>
                  <a:pt x="686" y="239"/>
                </a:lnTo>
                <a:lnTo>
                  <a:pt x="685" y="241"/>
                </a:lnTo>
                <a:lnTo>
                  <a:pt x="684" y="242"/>
                </a:lnTo>
                <a:lnTo>
                  <a:pt x="684" y="243"/>
                </a:lnTo>
                <a:lnTo>
                  <a:pt x="684" y="245"/>
                </a:lnTo>
                <a:lnTo>
                  <a:pt x="683" y="247"/>
                </a:lnTo>
                <a:lnTo>
                  <a:pt x="684" y="249"/>
                </a:lnTo>
                <a:lnTo>
                  <a:pt x="684" y="250"/>
                </a:lnTo>
                <a:lnTo>
                  <a:pt x="685" y="254"/>
                </a:lnTo>
                <a:lnTo>
                  <a:pt x="685" y="256"/>
                </a:lnTo>
                <a:lnTo>
                  <a:pt x="685" y="258"/>
                </a:lnTo>
                <a:lnTo>
                  <a:pt x="686" y="263"/>
                </a:lnTo>
                <a:lnTo>
                  <a:pt x="686" y="265"/>
                </a:lnTo>
                <a:lnTo>
                  <a:pt x="686" y="266"/>
                </a:lnTo>
                <a:lnTo>
                  <a:pt x="687" y="268"/>
                </a:lnTo>
                <a:lnTo>
                  <a:pt x="687" y="270"/>
                </a:lnTo>
                <a:lnTo>
                  <a:pt x="690" y="276"/>
                </a:lnTo>
                <a:lnTo>
                  <a:pt x="692" y="280"/>
                </a:lnTo>
                <a:lnTo>
                  <a:pt x="692" y="281"/>
                </a:lnTo>
                <a:lnTo>
                  <a:pt x="692" y="282"/>
                </a:lnTo>
                <a:lnTo>
                  <a:pt x="692" y="283"/>
                </a:lnTo>
                <a:lnTo>
                  <a:pt x="692" y="284"/>
                </a:lnTo>
                <a:lnTo>
                  <a:pt x="692" y="287"/>
                </a:lnTo>
                <a:lnTo>
                  <a:pt x="692" y="288"/>
                </a:lnTo>
                <a:lnTo>
                  <a:pt x="693" y="289"/>
                </a:lnTo>
                <a:lnTo>
                  <a:pt x="693" y="289"/>
                </a:lnTo>
                <a:lnTo>
                  <a:pt x="693" y="290"/>
                </a:lnTo>
                <a:lnTo>
                  <a:pt x="693" y="290"/>
                </a:lnTo>
                <a:lnTo>
                  <a:pt x="694" y="290"/>
                </a:lnTo>
                <a:lnTo>
                  <a:pt x="695" y="291"/>
                </a:lnTo>
                <a:lnTo>
                  <a:pt x="696" y="291"/>
                </a:lnTo>
                <a:lnTo>
                  <a:pt x="698" y="291"/>
                </a:lnTo>
                <a:lnTo>
                  <a:pt x="702" y="291"/>
                </a:lnTo>
                <a:lnTo>
                  <a:pt x="703" y="291"/>
                </a:lnTo>
                <a:lnTo>
                  <a:pt x="706" y="290"/>
                </a:lnTo>
                <a:lnTo>
                  <a:pt x="706" y="290"/>
                </a:lnTo>
                <a:lnTo>
                  <a:pt x="707" y="290"/>
                </a:lnTo>
                <a:lnTo>
                  <a:pt x="708" y="291"/>
                </a:lnTo>
                <a:lnTo>
                  <a:pt x="709" y="291"/>
                </a:lnTo>
                <a:lnTo>
                  <a:pt x="709" y="292"/>
                </a:lnTo>
                <a:lnTo>
                  <a:pt x="710" y="292"/>
                </a:lnTo>
                <a:lnTo>
                  <a:pt x="710" y="293"/>
                </a:lnTo>
                <a:lnTo>
                  <a:pt x="710" y="294"/>
                </a:lnTo>
                <a:lnTo>
                  <a:pt x="710" y="296"/>
                </a:lnTo>
                <a:lnTo>
                  <a:pt x="710" y="297"/>
                </a:lnTo>
                <a:lnTo>
                  <a:pt x="710" y="298"/>
                </a:lnTo>
                <a:lnTo>
                  <a:pt x="710" y="300"/>
                </a:lnTo>
                <a:lnTo>
                  <a:pt x="710" y="302"/>
                </a:lnTo>
                <a:lnTo>
                  <a:pt x="709" y="304"/>
                </a:lnTo>
                <a:lnTo>
                  <a:pt x="708" y="306"/>
                </a:lnTo>
                <a:lnTo>
                  <a:pt x="708" y="308"/>
                </a:lnTo>
                <a:lnTo>
                  <a:pt x="707" y="309"/>
                </a:lnTo>
                <a:lnTo>
                  <a:pt x="706" y="311"/>
                </a:lnTo>
                <a:lnTo>
                  <a:pt x="705" y="312"/>
                </a:lnTo>
                <a:lnTo>
                  <a:pt x="705" y="313"/>
                </a:lnTo>
                <a:lnTo>
                  <a:pt x="704" y="313"/>
                </a:lnTo>
                <a:lnTo>
                  <a:pt x="702" y="315"/>
                </a:lnTo>
                <a:lnTo>
                  <a:pt x="699" y="318"/>
                </a:lnTo>
                <a:lnTo>
                  <a:pt x="696" y="319"/>
                </a:lnTo>
                <a:lnTo>
                  <a:pt x="695" y="320"/>
                </a:lnTo>
                <a:lnTo>
                  <a:pt x="693" y="321"/>
                </a:lnTo>
                <a:lnTo>
                  <a:pt x="692" y="322"/>
                </a:lnTo>
                <a:lnTo>
                  <a:pt x="691" y="324"/>
                </a:lnTo>
                <a:lnTo>
                  <a:pt x="690" y="326"/>
                </a:lnTo>
                <a:lnTo>
                  <a:pt x="689" y="327"/>
                </a:lnTo>
                <a:lnTo>
                  <a:pt x="687" y="333"/>
                </a:lnTo>
                <a:lnTo>
                  <a:pt x="685" y="335"/>
                </a:lnTo>
                <a:lnTo>
                  <a:pt x="685" y="336"/>
                </a:lnTo>
                <a:lnTo>
                  <a:pt x="684" y="337"/>
                </a:lnTo>
                <a:lnTo>
                  <a:pt x="683" y="338"/>
                </a:lnTo>
                <a:lnTo>
                  <a:pt x="682" y="339"/>
                </a:lnTo>
                <a:lnTo>
                  <a:pt x="680" y="341"/>
                </a:lnTo>
                <a:lnTo>
                  <a:pt x="679" y="341"/>
                </a:lnTo>
                <a:lnTo>
                  <a:pt x="678" y="342"/>
                </a:lnTo>
                <a:lnTo>
                  <a:pt x="678" y="343"/>
                </a:lnTo>
                <a:lnTo>
                  <a:pt x="677" y="344"/>
                </a:lnTo>
                <a:lnTo>
                  <a:pt x="677" y="345"/>
                </a:lnTo>
                <a:lnTo>
                  <a:pt x="677" y="347"/>
                </a:lnTo>
                <a:lnTo>
                  <a:pt x="677" y="348"/>
                </a:lnTo>
                <a:lnTo>
                  <a:pt x="677" y="350"/>
                </a:lnTo>
                <a:lnTo>
                  <a:pt x="677" y="352"/>
                </a:lnTo>
                <a:lnTo>
                  <a:pt x="678" y="354"/>
                </a:lnTo>
                <a:lnTo>
                  <a:pt x="678" y="354"/>
                </a:lnTo>
                <a:lnTo>
                  <a:pt x="678" y="355"/>
                </a:lnTo>
                <a:lnTo>
                  <a:pt x="679" y="355"/>
                </a:lnTo>
                <a:lnTo>
                  <a:pt x="680" y="356"/>
                </a:lnTo>
                <a:lnTo>
                  <a:pt x="681" y="356"/>
                </a:lnTo>
                <a:lnTo>
                  <a:pt x="682" y="356"/>
                </a:lnTo>
                <a:lnTo>
                  <a:pt x="683" y="356"/>
                </a:lnTo>
                <a:lnTo>
                  <a:pt x="684" y="357"/>
                </a:lnTo>
                <a:lnTo>
                  <a:pt x="686" y="356"/>
                </a:lnTo>
                <a:lnTo>
                  <a:pt x="688" y="356"/>
                </a:lnTo>
                <a:lnTo>
                  <a:pt x="689" y="356"/>
                </a:lnTo>
                <a:lnTo>
                  <a:pt x="691" y="355"/>
                </a:lnTo>
                <a:lnTo>
                  <a:pt x="695" y="354"/>
                </a:lnTo>
                <a:lnTo>
                  <a:pt x="705" y="351"/>
                </a:lnTo>
                <a:lnTo>
                  <a:pt x="707" y="350"/>
                </a:lnTo>
                <a:lnTo>
                  <a:pt x="710" y="349"/>
                </a:lnTo>
                <a:lnTo>
                  <a:pt x="711" y="349"/>
                </a:lnTo>
                <a:lnTo>
                  <a:pt x="712" y="349"/>
                </a:lnTo>
                <a:lnTo>
                  <a:pt x="713" y="349"/>
                </a:lnTo>
                <a:lnTo>
                  <a:pt x="715" y="349"/>
                </a:lnTo>
                <a:lnTo>
                  <a:pt x="716" y="349"/>
                </a:lnTo>
                <a:lnTo>
                  <a:pt x="716" y="349"/>
                </a:lnTo>
                <a:lnTo>
                  <a:pt x="717" y="350"/>
                </a:lnTo>
                <a:lnTo>
                  <a:pt x="718" y="350"/>
                </a:lnTo>
                <a:lnTo>
                  <a:pt x="719" y="351"/>
                </a:lnTo>
                <a:lnTo>
                  <a:pt x="720" y="352"/>
                </a:lnTo>
                <a:lnTo>
                  <a:pt x="721" y="355"/>
                </a:lnTo>
                <a:lnTo>
                  <a:pt x="723" y="357"/>
                </a:lnTo>
                <a:lnTo>
                  <a:pt x="724" y="358"/>
                </a:lnTo>
                <a:lnTo>
                  <a:pt x="724" y="360"/>
                </a:lnTo>
                <a:lnTo>
                  <a:pt x="725" y="362"/>
                </a:lnTo>
                <a:lnTo>
                  <a:pt x="725" y="363"/>
                </a:lnTo>
                <a:lnTo>
                  <a:pt x="725" y="365"/>
                </a:lnTo>
                <a:lnTo>
                  <a:pt x="725" y="366"/>
                </a:lnTo>
                <a:lnTo>
                  <a:pt x="725" y="369"/>
                </a:lnTo>
                <a:lnTo>
                  <a:pt x="725" y="374"/>
                </a:lnTo>
                <a:lnTo>
                  <a:pt x="725" y="376"/>
                </a:lnTo>
                <a:lnTo>
                  <a:pt x="725" y="377"/>
                </a:lnTo>
                <a:lnTo>
                  <a:pt x="725" y="378"/>
                </a:lnTo>
                <a:lnTo>
                  <a:pt x="725" y="378"/>
                </a:lnTo>
                <a:lnTo>
                  <a:pt x="726" y="379"/>
                </a:lnTo>
                <a:lnTo>
                  <a:pt x="726" y="380"/>
                </a:lnTo>
                <a:lnTo>
                  <a:pt x="727" y="380"/>
                </a:lnTo>
                <a:lnTo>
                  <a:pt x="727" y="380"/>
                </a:lnTo>
                <a:lnTo>
                  <a:pt x="731" y="381"/>
                </a:lnTo>
                <a:lnTo>
                  <a:pt x="733" y="382"/>
                </a:lnTo>
                <a:lnTo>
                  <a:pt x="734" y="382"/>
                </a:lnTo>
                <a:lnTo>
                  <a:pt x="735" y="383"/>
                </a:lnTo>
                <a:lnTo>
                  <a:pt x="737" y="384"/>
                </a:lnTo>
                <a:lnTo>
                  <a:pt x="740" y="385"/>
                </a:lnTo>
                <a:lnTo>
                  <a:pt x="741" y="385"/>
                </a:lnTo>
                <a:lnTo>
                  <a:pt x="742" y="386"/>
                </a:lnTo>
                <a:lnTo>
                  <a:pt x="743" y="387"/>
                </a:lnTo>
                <a:lnTo>
                  <a:pt x="745" y="389"/>
                </a:lnTo>
                <a:lnTo>
                  <a:pt x="747" y="391"/>
                </a:lnTo>
                <a:lnTo>
                  <a:pt x="748" y="391"/>
                </a:lnTo>
                <a:lnTo>
                  <a:pt x="748" y="392"/>
                </a:lnTo>
                <a:lnTo>
                  <a:pt x="750" y="393"/>
                </a:lnTo>
                <a:lnTo>
                  <a:pt x="751" y="393"/>
                </a:lnTo>
                <a:lnTo>
                  <a:pt x="752" y="393"/>
                </a:lnTo>
                <a:lnTo>
                  <a:pt x="760" y="394"/>
                </a:lnTo>
                <a:lnTo>
                  <a:pt x="764" y="395"/>
                </a:lnTo>
                <a:lnTo>
                  <a:pt x="771" y="396"/>
                </a:lnTo>
                <a:lnTo>
                  <a:pt x="772" y="396"/>
                </a:lnTo>
                <a:lnTo>
                  <a:pt x="774" y="397"/>
                </a:lnTo>
                <a:lnTo>
                  <a:pt x="775" y="397"/>
                </a:lnTo>
                <a:lnTo>
                  <a:pt x="776" y="398"/>
                </a:lnTo>
                <a:lnTo>
                  <a:pt x="778" y="399"/>
                </a:lnTo>
                <a:lnTo>
                  <a:pt x="779" y="400"/>
                </a:lnTo>
                <a:lnTo>
                  <a:pt x="780" y="402"/>
                </a:lnTo>
                <a:lnTo>
                  <a:pt x="781" y="402"/>
                </a:lnTo>
                <a:lnTo>
                  <a:pt x="781" y="403"/>
                </a:lnTo>
                <a:lnTo>
                  <a:pt x="782" y="404"/>
                </a:lnTo>
                <a:lnTo>
                  <a:pt x="782" y="406"/>
                </a:lnTo>
                <a:lnTo>
                  <a:pt x="782" y="408"/>
                </a:lnTo>
                <a:lnTo>
                  <a:pt x="783" y="412"/>
                </a:lnTo>
                <a:lnTo>
                  <a:pt x="783" y="413"/>
                </a:lnTo>
                <a:lnTo>
                  <a:pt x="783" y="414"/>
                </a:lnTo>
                <a:lnTo>
                  <a:pt x="784" y="415"/>
                </a:lnTo>
                <a:lnTo>
                  <a:pt x="784" y="416"/>
                </a:lnTo>
                <a:lnTo>
                  <a:pt x="785" y="416"/>
                </a:lnTo>
                <a:lnTo>
                  <a:pt x="785" y="417"/>
                </a:lnTo>
                <a:lnTo>
                  <a:pt x="786" y="417"/>
                </a:lnTo>
                <a:lnTo>
                  <a:pt x="787" y="418"/>
                </a:lnTo>
                <a:lnTo>
                  <a:pt x="789" y="418"/>
                </a:lnTo>
                <a:lnTo>
                  <a:pt x="791" y="418"/>
                </a:lnTo>
                <a:lnTo>
                  <a:pt x="794" y="419"/>
                </a:lnTo>
                <a:lnTo>
                  <a:pt x="795" y="419"/>
                </a:lnTo>
                <a:lnTo>
                  <a:pt x="797" y="419"/>
                </a:lnTo>
                <a:lnTo>
                  <a:pt x="798" y="420"/>
                </a:lnTo>
                <a:lnTo>
                  <a:pt x="799" y="420"/>
                </a:lnTo>
                <a:lnTo>
                  <a:pt x="800" y="421"/>
                </a:lnTo>
                <a:lnTo>
                  <a:pt x="808" y="427"/>
                </a:lnTo>
                <a:lnTo>
                  <a:pt x="810" y="428"/>
                </a:lnTo>
                <a:lnTo>
                  <a:pt x="812" y="429"/>
                </a:lnTo>
                <a:lnTo>
                  <a:pt x="813" y="430"/>
                </a:lnTo>
                <a:lnTo>
                  <a:pt x="815" y="431"/>
                </a:lnTo>
                <a:lnTo>
                  <a:pt x="816" y="431"/>
                </a:lnTo>
                <a:lnTo>
                  <a:pt x="817" y="431"/>
                </a:lnTo>
                <a:lnTo>
                  <a:pt x="818" y="431"/>
                </a:lnTo>
                <a:lnTo>
                  <a:pt x="819" y="431"/>
                </a:lnTo>
                <a:lnTo>
                  <a:pt x="821" y="431"/>
                </a:lnTo>
                <a:lnTo>
                  <a:pt x="823" y="431"/>
                </a:lnTo>
                <a:lnTo>
                  <a:pt x="828" y="430"/>
                </a:lnTo>
                <a:lnTo>
                  <a:pt x="831" y="429"/>
                </a:lnTo>
                <a:lnTo>
                  <a:pt x="833" y="429"/>
                </a:lnTo>
                <a:lnTo>
                  <a:pt x="837" y="429"/>
                </a:lnTo>
                <a:lnTo>
                  <a:pt x="842" y="428"/>
                </a:lnTo>
                <a:lnTo>
                  <a:pt x="843" y="428"/>
                </a:lnTo>
                <a:lnTo>
                  <a:pt x="844" y="428"/>
                </a:lnTo>
                <a:lnTo>
                  <a:pt x="845" y="428"/>
                </a:lnTo>
                <a:lnTo>
                  <a:pt x="846" y="428"/>
                </a:lnTo>
                <a:lnTo>
                  <a:pt x="847" y="429"/>
                </a:lnTo>
                <a:lnTo>
                  <a:pt x="850" y="430"/>
                </a:lnTo>
                <a:lnTo>
                  <a:pt x="854" y="431"/>
                </a:lnTo>
                <a:lnTo>
                  <a:pt x="855" y="432"/>
                </a:lnTo>
                <a:lnTo>
                  <a:pt x="857" y="432"/>
                </a:lnTo>
                <a:lnTo>
                  <a:pt x="858" y="433"/>
                </a:lnTo>
                <a:lnTo>
                  <a:pt x="860" y="435"/>
                </a:lnTo>
                <a:lnTo>
                  <a:pt x="861" y="436"/>
                </a:lnTo>
                <a:lnTo>
                  <a:pt x="862" y="436"/>
                </a:lnTo>
                <a:lnTo>
                  <a:pt x="863" y="437"/>
                </a:lnTo>
                <a:lnTo>
                  <a:pt x="863" y="438"/>
                </a:lnTo>
                <a:lnTo>
                  <a:pt x="863" y="439"/>
                </a:lnTo>
                <a:lnTo>
                  <a:pt x="864" y="439"/>
                </a:lnTo>
                <a:lnTo>
                  <a:pt x="864" y="440"/>
                </a:lnTo>
                <a:lnTo>
                  <a:pt x="864" y="441"/>
                </a:lnTo>
                <a:lnTo>
                  <a:pt x="865" y="443"/>
                </a:lnTo>
                <a:lnTo>
                  <a:pt x="865" y="446"/>
                </a:lnTo>
                <a:lnTo>
                  <a:pt x="865" y="448"/>
                </a:lnTo>
                <a:lnTo>
                  <a:pt x="865" y="448"/>
                </a:lnTo>
                <a:lnTo>
                  <a:pt x="866" y="449"/>
                </a:lnTo>
                <a:lnTo>
                  <a:pt x="866" y="450"/>
                </a:lnTo>
                <a:lnTo>
                  <a:pt x="867" y="451"/>
                </a:lnTo>
                <a:lnTo>
                  <a:pt x="867" y="451"/>
                </a:lnTo>
                <a:lnTo>
                  <a:pt x="868" y="452"/>
                </a:lnTo>
                <a:lnTo>
                  <a:pt x="869" y="452"/>
                </a:lnTo>
                <a:lnTo>
                  <a:pt x="870" y="453"/>
                </a:lnTo>
                <a:lnTo>
                  <a:pt x="873" y="454"/>
                </a:lnTo>
                <a:lnTo>
                  <a:pt x="875" y="455"/>
                </a:lnTo>
                <a:lnTo>
                  <a:pt x="885" y="459"/>
                </a:lnTo>
                <a:lnTo>
                  <a:pt x="886" y="460"/>
                </a:lnTo>
                <a:lnTo>
                  <a:pt x="888" y="461"/>
                </a:lnTo>
                <a:lnTo>
                  <a:pt x="890" y="463"/>
                </a:lnTo>
                <a:lnTo>
                  <a:pt x="891" y="464"/>
                </a:lnTo>
                <a:lnTo>
                  <a:pt x="893" y="466"/>
                </a:lnTo>
                <a:lnTo>
                  <a:pt x="894" y="468"/>
                </a:lnTo>
                <a:lnTo>
                  <a:pt x="896" y="470"/>
                </a:lnTo>
                <a:lnTo>
                  <a:pt x="901" y="477"/>
                </a:lnTo>
                <a:lnTo>
                  <a:pt x="904" y="481"/>
                </a:lnTo>
                <a:lnTo>
                  <a:pt x="905" y="483"/>
                </a:lnTo>
                <a:lnTo>
                  <a:pt x="906" y="484"/>
                </a:lnTo>
                <a:lnTo>
                  <a:pt x="907" y="486"/>
                </a:lnTo>
                <a:lnTo>
                  <a:pt x="908" y="491"/>
                </a:lnTo>
                <a:lnTo>
                  <a:pt x="909" y="493"/>
                </a:lnTo>
                <a:lnTo>
                  <a:pt x="910" y="495"/>
                </a:lnTo>
                <a:lnTo>
                  <a:pt x="910" y="495"/>
                </a:lnTo>
                <a:lnTo>
                  <a:pt x="911" y="495"/>
                </a:lnTo>
                <a:lnTo>
                  <a:pt x="910" y="495"/>
                </a:lnTo>
                <a:lnTo>
                  <a:pt x="910" y="495"/>
                </a:lnTo>
                <a:lnTo>
                  <a:pt x="909" y="495"/>
                </a:lnTo>
                <a:lnTo>
                  <a:pt x="909" y="496"/>
                </a:lnTo>
                <a:lnTo>
                  <a:pt x="907" y="496"/>
                </a:lnTo>
                <a:lnTo>
                  <a:pt x="905" y="498"/>
                </a:lnTo>
                <a:lnTo>
                  <a:pt x="900" y="501"/>
                </a:lnTo>
                <a:lnTo>
                  <a:pt x="894" y="506"/>
                </a:lnTo>
                <a:lnTo>
                  <a:pt x="892" y="508"/>
                </a:lnTo>
                <a:lnTo>
                  <a:pt x="888" y="511"/>
                </a:lnTo>
                <a:lnTo>
                  <a:pt x="886" y="512"/>
                </a:lnTo>
                <a:lnTo>
                  <a:pt x="885" y="513"/>
                </a:lnTo>
                <a:lnTo>
                  <a:pt x="884" y="513"/>
                </a:lnTo>
                <a:lnTo>
                  <a:pt x="883" y="514"/>
                </a:lnTo>
                <a:lnTo>
                  <a:pt x="882" y="514"/>
                </a:lnTo>
                <a:lnTo>
                  <a:pt x="881" y="514"/>
                </a:lnTo>
                <a:lnTo>
                  <a:pt x="878" y="515"/>
                </a:lnTo>
                <a:lnTo>
                  <a:pt x="874" y="515"/>
                </a:lnTo>
                <a:lnTo>
                  <a:pt x="873" y="516"/>
                </a:lnTo>
                <a:lnTo>
                  <a:pt x="872" y="516"/>
                </a:lnTo>
                <a:lnTo>
                  <a:pt x="871" y="517"/>
                </a:lnTo>
                <a:lnTo>
                  <a:pt x="868" y="519"/>
                </a:lnTo>
                <a:lnTo>
                  <a:pt x="868" y="519"/>
                </a:lnTo>
                <a:lnTo>
                  <a:pt x="867" y="520"/>
                </a:lnTo>
                <a:lnTo>
                  <a:pt x="866" y="520"/>
                </a:lnTo>
                <a:lnTo>
                  <a:pt x="865" y="520"/>
                </a:lnTo>
                <a:lnTo>
                  <a:pt x="862" y="521"/>
                </a:lnTo>
                <a:lnTo>
                  <a:pt x="861" y="521"/>
                </a:lnTo>
                <a:lnTo>
                  <a:pt x="860" y="521"/>
                </a:lnTo>
                <a:lnTo>
                  <a:pt x="859" y="521"/>
                </a:lnTo>
                <a:lnTo>
                  <a:pt x="858" y="521"/>
                </a:lnTo>
                <a:lnTo>
                  <a:pt x="857" y="520"/>
                </a:lnTo>
                <a:lnTo>
                  <a:pt x="857" y="520"/>
                </a:lnTo>
                <a:lnTo>
                  <a:pt x="855" y="518"/>
                </a:lnTo>
                <a:lnTo>
                  <a:pt x="855" y="518"/>
                </a:lnTo>
                <a:lnTo>
                  <a:pt x="854" y="518"/>
                </a:lnTo>
                <a:lnTo>
                  <a:pt x="851" y="517"/>
                </a:lnTo>
                <a:lnTo>
                  <a:pt x="850" y="517"/>
                </a:lnTo>
                <a:lnTo>
                  <a:pt x="849" y="516"/>
                </a:lnTo>
                <a:lnTo>
                  <a:pt x="847" y="515"/>
                </a:lnTo>
                <a:lnTo>
                  <a:pt x="843" y="512"/>
                </a:lnTo>
                <a:lnTo>
                  <a:pt x="841" y="510"/>
                </a:lnTo>
                <a:lnTo>
                  <a:pt x="839" y="509"/>
                </a:lnTo>
                <a:lnTo>
                  <a:pt x="837" y="508"/>
                </a:lnTo>
                <a:lnTo>
                  <a:pt x="835" y="507"/>
                </a:lnTo>
                <a:lnTo>
                  <a:pt x="833" y="507"/>
                </a:lnTo>
                <a:lnTo>
                  <a:pt x="831" y="506"/>
                </a:lnTo>
                <a:lnTo>
                  <a:pt x="829" y="506"/>
                </a:lnTo>
                <a:lnTo>
                  <a:pt x="828" y="506"/>
                </a:lnTo>
                <a:lnTo>
                  <a:pt x="827" y="507"/>
                </a:lnTo>
                <a:lnTo>
                  <a:pt x="827" y="507"/>
                </a:lnTo>
                <a:lnTo>
                  <a:pt x="826" y="507"/>
                </a:lnTo>
                <a:lnTo>
                  <a:pt x="824" y="508"/>
                </a:lnTo>
                <a:lnTo>
                  <a:pt x="821" y="509"/>
                </a:lnTo>
                <a:lnTo>
                  <a:pt x="821" y="510"/>
                </a:lnTo>
                <a:lnTo>
                  <a:pt x="819" y="511"/>
                </a:lnTo>
                <a:lnTo>
                  <a:pt x="816" y="514"/>
                </a:lnTo>
                <a:lnTo>
                  <a:pt x="814" y="515"/>
                </a:lnTo>
                <a:lnTo>
                  <a:pt x="808" y="520"/>
                </a:lnTo>
                <a:lnTo>
                  <a:pt x="805" y="521"/>
                </a:lnTo>
                <a:lnTo>
                  <a:pt x="804" y="522"/>
                </a:lnTo>
                <a:lnTo>
                  <a:pt x="803" y="523"/>
                </a:lnTo>
                <a:lnTo>
                  <a:pt x="802" y="523"/>
                </a:lnTo>
                <a:lnTo>
                  <a:pt x="801" y="523"/>
                </a:lnTo>
                <a:lnTo>
                  <a:pt x="799" y="523"/>
                </a:lnTo>
                <a:lnTo>
                  <a:pt x="797" y="524"/>
                </a:lnTo>
                <a:lnTo>
                  <a:pt x="793" y="524"/>
                </a:lnTo>
                <a:lnTo>
                  <a:pt x="791" y="524"/>
                </a:lnTo>
                <a:lnTo>
                  <a:pt x="790" y="523"/>
                </a:lnTo>
                <a:lnTo>
                  <a:pt x="789" y="523"/>
                </a:lnTo>
                <a:lnTo>
                  <a:pt x="788" y="523"/>
                </a:lnTo>
                <a:lnTo>
                  <a:pt x="787" y="522"/>
                </a:lnTo>
                <a:lnTo>
                  <a:pt x="785" y="521"/>
                </a:lnTo>
                <a:lnTo>
                  <a:pt x="783" y="520"/>
                </a:lnTo>
                <a:lnTo>
                  <a:pt x="782" y="519"/>
                </a:lnTo>
                <a:lnTo>
                  <a:pt x="779" y="517"/>
                </a:lnTo>
                <a:lnTo>
                  <a:pt x="777" y="516"/>
                </a:lnTo>
                <a:lnTo>
                  <a:pt x="774" y="513"/>
                </a:lnTo>
                <a:lnTo>
                  <a:pt x="770" y="509"/>
                </a:lnTo>
                <a:lnTo>
                  <a:pt x="769" y="509"/>
                </a:lnTo>
                <a:lnTo>
                  <a:pt x="768" y="508"/>
                </a:lnTo>
                <a:lnTo>
                  <a:pt x="767" y="507"/>
                </a:lnTo>
                <a:lnTo>
                  <a:pt x="764" y="506"/>
                </a:lnTo>
                <a:lnTo>
                  <a:pt x="762" y="505"/>
                </a:lnTo>
                <a:lnTo>
                  <a:pt x="756" y="501"/>
                </a:lnTo>
                <a:lnTo>
                  <a:pt x="751" y="498"/>
                </a:lnTo>
                <a:lnTo>
                  <a:pt x="750" y="498"/>
                </a:lnTo>
                <a:lnTo>
                  <a:pt x="748" y="497"/>
                </a:lnTo>
                <a:lnTo>
                  <a:pt x="747" y="497"/>
                </a:lnTo>
                <a:lnTo>
                  <a:pt x="743" y="495"/>
                </a:lnTo>
                <a:lnTo>
                  <a:pt x="737" y="493"/>
                </a:lnTo>
                <a:lnTo>
                  <a:pt x="735" y="492"/>
                </a:lnTo>
                <a:lnTo>
                  <a:pt x="733" y="492"/>
                </a:lnTo>
                <a:lnTo>
                  <a:pt x="731" y="491"/>
                </a:lnTo>
                <a:lnTo>
                  <a:pt x="729" y="490"/>
                </a:lnTo>
                <a:lnTo>
                  <a:pt x="727" y="490"/>
                </a:lnTo>
                <a:lnTo>
                  <a:pt x="724" y="490"/>
                </a:lnTo>
                <a:lnTo>
                  <a:pt x="722" y="489"/>
                </a:lnTo>
                <a:lnTo>
                  <a:pt x="721" y="489"/>
                </a:lnTo>
                <a:lnTo>
                  <a:pt x="720" y="489"/>
                </a:lnTo>
                <a:lnTo>
                  <a:pt x="718" y="489"/>
                </a:lnTo>
                <a:lnTo>
                  <a:pt x="717" y="490"/>
                </a:lnTo>
                <a:lnTo>
                  <a:pt x="716" y="490"/>
                </a:lnTo>
                <a:lnTo>
                  <a:pt x="714" y="491"/>
                </a:lnTo>
                <a:lnTo>
                  <a:pt x="713" y="491"/>
                </a:lnTo>
                <a:lnTo>
                  <a:pt x="712" y="492"/>
                </a:lnTo>
                <a:lnTo>
                  <a:pt x="710" y="494"/>
                </a:lnTo>
                <a:lnTo>
                  <a:pt x="708" y="495"/>
                </a:lnTo>
                <a:lnTo>
                  <a:pt x="704" y="499"/>
                </a:lnTo>
                <a:lnTo>
                  <a:pt x="697" y="506"/>
                </a:lnTo>
                <a:lnTo>
                  <a:pt x="695" y="507"/>
                </a:lnTo>
                <a:lnTo>
                  <a:pt x="690" y="511"/>
                </a:lnTo>
                <a:lnTo>
                  <a:pt x="687" y="514"/>
                </a:lnTo>
                <a:lnTo>
                  <a:pt x="684" y="516"/>
                </a:lnTo>
                <a:lnTo>
                  <a:pt x="683" y="517"/>
                </a:lnTo>
                <a:lnTo>
                  <a:pt x="682" y="518"/>
                </a:lnTo>
                <a:lnTo>
                  <a:pt x="681" y="519"/>
                </a:lnTo>
                <a:lnTo>
                  <a:pt x="681" y="520"/>
                </a:lnTo>
                <a:lnTo>
                  <a:pt x="680" y="521"/>
                </a:lnTo>
                <a:lnTo>
                  <a:pt x="679" y="523"/>
                </a:lnTo>
                <a:lnTo>
                  <a:pt x="678" y="525"/>
                </a:lnTo>
                <a:lnTo>
                  <a:pt x="676" y="531"/>
                </a:lnTo>
                <a:lnTo>
                  <a:pt x="676" y="533"/>
                </a:lnTo>
                <a:lnTo>
                  <a:pt x="675" y="534"/>
                </a:lnTo>
                <a:lnTo>
                  <a:pt x="674" y="536"/>
                </a:lnTo>
                <a:lnTo>
                  <a:pt x="673" y="538"/>
                </a:lnTo>
                <a:lnTo>
                  <a:pt x="670" y="543"/>
                </a:lnTo>
                <a:lnTo>
                  <a:pt x="669" y="545"/>
                </a:lnTo>
                <a:lnTo>
                  <a:pt x="668" y="547"/>
                </a:lnTo>
                <a:lnTo>
                  <a:pt x="666" y="549"/>
                </a:lnTo>
                <a:lnTo>
                  <a:pt x="661" y="554"/>
                </a:lnTo>
                <a:lnTo>
                  <a:pt x="655" y="560"/>
                </a:lnTo>
                <a:lnTo>
                  <a:pt x="653" y="563"/>
                </a:lnTo>
                <a:lnTo>
                  <a:pt x="651" y="565"/>
                </a:lnTo>
                <a:lnTo>
                  <a:pt x="650" y="567"/>
                </a:lnTo>
                <a:lnTo>
                  <a:pt x="646" y="575"/>
                </a:lnTo>
                <a:lnTo>
                  <a:pt x="644" y="578"/>
                </a:lnTo>
                <a:lnTo>
                  <a:pt x="641" y="584"/>
                </a:lnTo>
                <a:lnTo>
                  <a:pt x="640" y="587"/>
                </a:lnTo>
                <a:lnTo>
                  <a:pt x="638" y="592"/>
                </a:lnTo>
                <a:lnTo>
                  <a:pt x="635" y="597"/>
                </a:lnTo>
                <a:lnTo>
                  <a:pt x="634" y="599"/>
                </a:lnTo>
                <a:lnTo>
                  <a:pt x="633" y="602"/>
                </a:lnTo>
                <a:lnTo>
                  <a:pt x="632" y="607"/>
                </a:lnTo>
                <a:lnTo>
                  <a:pt x="631" y="610"/>
                </a:lnTo>
                <a:lnTo>
                  <a:pt x="629" y="612"/>
                </a:lnTo>
                <a:lnTo>
                  <a:pt x="627" y="616"/>
                </a:lnTo>
                <a:lnTo>
                  <a:pt x="626" y="618"/>
                </a:lnTo>
                <a:lnTo>
                  <a:pt x="625" y="621"/>
                </a:lnTo>
                <a:lnTo>
                  <a:pt x="624" y="623"/>
                </a:lnTo>
                <a:lnTo>
                  <a:pt x="622" y="627"/>
                </a:lnTo>
                <a:lnTo>
                  <a:pt x="622" y="628"/>
                </a:lnTo>
                <a:lnTo>
                  <a:pt x="622" y="629"/>
                </a:lnTo>
                <a:lnTo>
                  <a:pt x="621" y="633"/>
                </a:lnTo>
                <a:lnTo>
                  <a:pt x="620" y="639"/>
                </a:lnTo>
                <a:lnTo>
                  <a:pt x="619" y="642"/>
                </a:lnTo>
                <a:lnTo>
                  <a:pt x="619" y="644"/>
                </a:lnTo>
                <a:lnTo>
                  <a:pt x="618" y="646"/>
                </a:lnTo>
                <a:lnTo>
                  <a:pt x="617" y="648"/>
                </a:lnTo>
                <a:lnTo>
                  <a:pt x="617" y="649"/>
                </a:lnTo>
                <a:lnTo>
                  <a:pt x="616" y="651"/>
                </a:lnTo>
                <a:lnTo>
                  <a:pt x="615" y="652"/>
                </a:lnTo>
                <a:lnTo>
                  <a:pt x="614" y="653"/>
                </a:lnTo>
                <a:lnTo>
                  <a:pt x="613" y="655"/>
                </a:lnTo>
                <a:lnTo>
                  <a:pt x="612" y="656"/>
                </a:lnTo>
                <a:lnTo>
                  <a:pt x="611" y="656"/>
                </a:lnTo>
                <a:lnTo>
                  <a:pt x="610" y="656"/>
                </a:lnTo>
                <a:lnTo>
                  <a:pt x="609" y="657"/>
                </a:lnTo>
                <a:lnTo>
                  <a:pt x="608" y="657"/>
                </a:lnTo>
                <a:lnTo>
                  <a:pt x="608" y="657"/>
                </a:lnTo>
                <a:lnTo>
                  <a:pt x="607" y="657"/>
                </a:lnTo>
                <a:lnTo>
                  <a:pt x="606" y="657"/>
                </a:lnTo>
                <a:lnTo>
                  <a:pt x="605" y="656"/>
                </a:lnTo>
                <a:lnTo>
                  <a:pt x="604" y="656"/>
                </a:lnTo>
                <a:lnTo>
                  <a:pt x="604" y="655"/>
                </a:lnTo>
                <a:lnTo>
                  <a:pt x="603" y="655"/>
                </a:lnTo>
                <a:lnTo>
                  <a:pt x="603" y="654"/>
                </a:lnTo>
                <a:lnTo>
                  <a:pt x="603" y="653"/>
                </a:lnTo>
                <a:lnTo>
                  <a:pt x="602" y="652"/>
                </a:lnTo>
                <a:lnTo>
                  <a:pt x="602" y="651"/>
                </a:lnTo>
                <a:lnTo>
                  <a:pt x="602" y="646"/>
                </a:lnTo>
                <a:lnTo>
                  <a:pt x="601" y="640"/>
                </a:lnTo>
                <a:lnTo>
                  <a:pt x="600" y="637"/>
                </a:lnTo>
                <a:lnTo>
                  <a:pt x="600" y="633"/>
                </a:lnTo>
                <a:lnTo>
                  <a:pt x="600" y="630"/>
                </a:lnTo>
                <a:lnTo>
                  <a:pt x="599" y="626"/>
                </a:lnTo>
                <a:lnTo>
                  <a:pt x="598" y="622"/>
                </a:lnTo>
                <a:lnTo>
                  <a:pt x="598" y="620"/>
                </a:lnTo>
                <a:lnTo>
                  <a:pt x="597" y="618"/>
                </a:lnTo>
                <a:lnTo>
                  <a:pt x="597" y="611"/>
                </a:lnTo>
                <a:lnTo>
                  <a:pt x="597" y="610"/>
                </a:lnTo>
                <a:lnTo>
                  <a:pt x="596" y="608"/>
                </a:lnTo>
                <a:lnTo>
                  <a:pt x="596" y="607"/>
                </a:lnTo>
                <a:lnTo>
                  <a:pt x="595" y="605"/>
                </a:lnTo>
                <a:lnTo>
                  <a:pt x="595" y="603"/>
                </a:lnTo>
                <a:lnTo>
                  <a:pt x="594" y="602"/>
                </a:lnTo>
                <a:lnTo>
                  <a:pt x="593" y="600"/>
                </a:lnTo>
                <a:lnTo>
                  <a:pt x="591" y="599"/>
                </a:lnTo>
                <a:lnTo>
                  <a:pt x="591" y="598"/>
                </a:lnTo>
                <a:lnTo>
                  <a:pt x="590" y="597"/>
                </a:lnTo>
                <a:lnTo>
                  <a:pt x="589" y="596"/>
                </a:lnTo>
                <a:lnTo>
                  <a:pt x="588" y="596"/>
                </a:lnTo>
                <a:lnTo>
                  <a:pt x="587" y="596"/>
                </a:lnTo>
                <a:lnTo>
                  <a:pt x="586" y="595"/>
                </a:lnTo>
                <a:lnTo>
                  <a:pt x="584" y="595"/>
                </a:lnTo>
                <a:lnTo>
                  <a:pt x="583" y="595"/>
                </a:lnTo>
                <a:lnTo>
                  <a:pt x="582" y="595"/>
                </a:lnTo>
                <a:lnTo>
                  <a:pt x="581" y="595"/>
                </a:lnTo>
                <a:lnTo>
                  <a:pt x="580" y="595"/>
                </a:lnTo>
                <a:lnTo>
                  <a:pt x="579" y="595"/>
                </a:lnTo>
                <a:lnTo>
                  <a:pt x="576" y="596"/>
                </a:lnTo>
                <a:lnTo>
                  <a:pt x="574" y="597"/>
                </a:lnTo>
                <a:lnTo>
                  <a:pt x="572" y="597"/>
                </a:lnTo>
                <a:lnTo>
                  <a:pt x="569" y="597"/>
                </a:lnTo>
                <a:lnTo>
                  <a:pt x="566" y="598"/>
                </a:lnTo>
                <a:lnTo>
                  <a:pt x="562" y="598"/>
                </a:lnTo>
                <a:lnTo>
                  <a:pt x="556" y="599"/>
                </a:lnTo>
                <a:lnTo>
                  <a:pt x="553" y="600"/>
                </a:lnTo>
                <a:lnTo>
                  <a:pt x="548" y="600"/>
                </a:lnTo>
                <a:lnTo>
                  <a:pt x="547" y="600"/>
                </a:lnTo>
                <a:lnTo>
                  <a:pt x="546" y="600"/>
                </a:lnTo>
                <a:lnTo>
                  <a:pt x="543" y="600"/>
                </a:lnTo>
                <a:lnTo>
                  <a:pt x="538" y="598"/>
                </a:lnTo>
                <a:lnTo>
                  <a:pt x="536" y="598"/>
                </a:lnTo>
                <a:lnTo>
                  <a:pt x="534" y="597"/>
                </a:lnTo>
                <a:lnTo>
                  <a:pt x="531" y="595"/>
                </a:lnTo>
                <a:lnTo>
                  <a:pt x="529" y="594"/>
                </a:lnTo>
                <a:lnTo>
                  <a:pt x="527" y="593"/>
                </a:lnTo>
                <a:lnTo>
                  <a:pt x="524" y="590"/>
                </a:lnTo>
                <a:lnTo>
                  <a:pt x="523" y="589"/>
                </a:lnTo>
                <a:lnTo>
                  <a:pt x="522" y="589"/>
                </a:lnTo>
                <a:lnTo>
                  <a:pt x="521" y="588"/>
                </a:lnTo>
                <a:lnTo>
                  <a:pt x="517" y="587"/>
                </a:lnTo>
                <a:lnTo>
                  <a:pt x="516" y="586"/>
                </a:lnTo>
                <a:lnTo>
                  <a:pt x="514" y="586"/>
                </a:lnTo>
                <a:lnTo>
                  <a:pt x="513" y="585"/>
                </a:lnTo>
                <a:lnTo>
                  <a:pt x="512" y="585"/>
                </a:lnTo>
                <a:lnTo>
                  <a:pt x="511" y="585"/>
                </a:lnTo>
                <a:lnTo>
                  <a:pt x="509" y="585"/>
                </a:lnTo>
                <a:lnTo>
                  <a:pt x="508" y="585"/>
                </a:lnTo>
                <a:lnTo>
                  <a:pt x="507" y="585"/>
                </a:lnTo>
                <a:lnTo>
                  <a:pt x="502" y="585"/>
                </a:lnTo>
                <a:lnTo>
                  <a:pt x="501" y="585"/>
                </a:lnTo>
                <a:lnTo>
                  <a:pt x="500" y="585"/>
                </a:lnTo>
                <a:lnTo>
                  <a:pt x="499" y="585"/>
                </a:lnTo>
                <a:lnTo>
                  <a:pt x="498" y="585"/>
                </a:lnTo>
                <a:lnTo>
                  <a:pt x="498" y="585"/>
                </a:lnTo>
                <a:lnTo>
                  <a:pt x="497" y="585"/>
                </a:lnTo>
                <a:lnTo>
                  <a:pt x="497" y="584"/>
                </a:lnTo>
                <a:lnTo>
                  <a:pt x="496" y="584"/>
                </a:lnTo>
                <a:lnTo>
                  <a:pt x="496" y="583"/>
                </a:lnTo>
                <a:lnTo>
                  <a:pt x="495" y="582"/>
                </a:lnTo>
                <a:lnTo>
                  <a:pt x="495" y="582"/>
                </a:lnTo>
                <a:lnTo>
                  <a:pt x="494" y="581"/>
                </a:lnTo>
                <a:lnTo>
                  <a:pt x="494" y="580"/>
                </a:lnTo>
                <a:lnTo>
                  <a:pt x="494" y="579"/>
                </a:lnTo>
                <a:lnTo>
                  <a:pt x="493" y="573"/>
                </a:lnTo>
                <a:lnTo>
                  <a:pt x="492" y="570"/>
                </a:lnTo>
                <a:lnTo>
                  <a:pt x="492" y="568"/>
                </a:lnTo>
                <a:lnTo>
                  <a:pt x="492" y="567"/>
                </a:lnTo>
                <a:lnTo>
                  <a:pt x="491" y="566"/>
                </a:lnTo>
                <a:lnTo>
                  <a:pt x="491" y="564"/>
                </a:lnTo>
                <a:lnTo>
                  <a:pt x="490" y="563"/>
                </a:lnTo>
                <a:lnTo>
                  <a:pt x="489" y="562"/>
                </a:lnTo>
                <a:lnTo>
                  <a:pt x="488" y="560"/>
                </a:lnTo>
                <a:lnTo>
                  <a:pt x="486" y="559"/>
                </a:lnTo>
                <a:lnTo>
                  <a:pt x="485" y="558"/>
                </a:lnTo>
                <a:lnTo>
                  <a:pt x="484" y="557"/>
                </a:lnTo>
                <a:lnTo>
                  <a:pt x="483" y="556"/>
                </a:lnTo>
                <a:lnTo>
                  <a:pt x="482" y="555"/>
                </a:lnTo>
                <a:lnTo>
                  <a:pt x="480" y="555"/>
                </a:lnTo>
                <a:lnTo>
                  <a:pt x="478" y="554"/>
                </a:lnTo>
                <a:lnTo>
                  <a:pt x="477" y="554"/>
                </a:lnTo>
                <a:lnTo>
                  <a:pt x="475" y="554"/>
                </a:lnTo>
                <a:lnTo>
                  <a:pt x="470" y="554"/>
                </a:lnTo>
                <a:lnTo>
                  <a:pt x="468" y="554"/>
                </a:lnTo>
                <a:lnTo>
                  <a:pt x="466" y="554"/>
                </a:lnTo>
                <a:lnTo>
                  <a:pt x="464" y="554"/>
                </a:lnTo>
                <a:lnTo>
                  <a:pt x="462" y="554"/>
                </a:lnTo>
                <a:lnTo>
                  <a:pt x="461" y="553"/>
                </a:lnTo>
                <a:lnTo>
                  <a:pt x="459" y="553"/>
                </a:lnTo>
                <a:lnTo>
                  <a:pt x="457" y="552"/>
                </a:lnTo>
                <a:lnTo>
                  <a:pt x="456" y="552"/>
                </a:lnTo>
                <a:lnTo>
                  <a:pt x="446" y="547"/>
                </a:lnTo>
                <a:lnTo>
                  <a:pt x="444" y="545"/>
                </a:lnTo>
                <a:lnTo>
                  <a:pt x="440" y="542"/>
                </a:lnTo>
                <a:lnTo>
                  <a:pt x="438" y="542"/>
                </a:lnTo>
                <a:lnTo>
                  <a:pt x="436" y="540"/>
                </a:lnTo>
                <a:lnTo>
                  <a:pt x="435" y="540"/>
                </a:lnTo>
                <a:lnTo>
                  <a:pt x="434" y="540"/>
                </a:lnTo>
                <a:lnTo>
                  <a:pt x="433" y="540"/>
                </a:lnTo>
                <a:lnTo>
                  <a:pt x="432" y="540"/>
                </a:lnTo>
                <a:lnTo>
                  <a:pt x="432" y="540"/>
                </a:lnTo>
                <a:lnTo>
                  <a:pt x="431" y="540"/>
                </a:lnTo>
                <a:lnTo>
                  <a:pt x="429" y="540"/>
                </a:lnTo>
                <a:lnTo>
                  <a:pt x="426" y="541"/>
                </a:lnTo>
                <a:lnTo>
                  <a:pt x="424" y="542"/>
                </a:lnTo>
                <a:lnTo>
                  <a:pt x="422" y="542"/>
                </a:lnTo>
                <a:lnTo>
                  <a:pt x="420" y="542"/>
                </a:lnTo>
                <a:lnTo>
                  <a:pt x="416" y="542"/>
                </a:lnTo>
                <a:lnTo>
                  <a:pt x="413" y="542"/>
                </a:lnTo>
                <a:lnTo>
                  <a:pt x="409" y="542"/>
                </a:lnTo>
                <a:lnTo>
                  <a:pt x="404" y="542"/>
                </a:lnTo>
                <a:lnTo>
                  <a:pt x="403" y="542"/>
                </a:lnTo>
                <a:lnTo>
                  <a:pt x="402" y="542"/>
                </a:lnTo>
                <a:lnTo>
                  <a:pt x="401" y="542"/>
                </a:lnTo>
                <a:lnTo>
                  <a:pt x="400" y="542"/>
                </a:lnTo>
                <a:lnTo>
                  <a:pt x="399" y="542"/>
                </a:lnTo>
                <a:lnTo>
                  <a:pt x="398" y="543"/>
                </a:lnTo>
                <a:lnTo>
                  <a:pt x="397" y="544"/>
                </a:lnTo>
                <a:lnTo>
                  <a:pt x="396" y="545"/>
                </a:lnTo>
                <a:lnTo>
                  <a:pt x="395" y="546"/>
                </a:lnTo>
                <a:lnTo>
                  <a:pt x="394" y="548"/>
                </a:lnTo>
                <a:lnTo>
                  <a:pt x="392" y="550"/>
                </a:lnTo>
                <a:lnTo>
                  <a:pt x="390" y="555"/>
                </a:lnTo>
                <a:lnTo>
                  <a:pt x="389" y="558"/>
                </a:lnTo>
                <a:lnTo>
                  <a:pt x="387" y="563"/>
                </a:lnTo>
                <a:lnTo>
                  <a:pt x="386" y="565"/>
                </a:lnTo>
                <a:lnTo>
                  <a:pt x="385" y="567"/>
                </a:lnTo>
                <a:lnTo>
                  <a:pt x="385" y="568"/>
                </a:lnTo>
                <a:lnTo>
                  <a:pt x="381" y="573"/>
                </a:lnTo>
                <a:lnTo>
                  <a:pt x="378" y="579"/>
                </a:lnTo>
                <a:lnTo>
                  <a:pt x="376" y="581"/>
                </a:lnTo>
                <a:lnTo>
                  <a:pt x="375" y="582"/>
                </a:lnTo>
                <a:lnTo>
                  <a:pt x="374" y="583"/>
                </a:lnTo>
                <a:lnTo>
                  <a:pt x="372" y="584"/>
                </a:lnTo>
                <a:lnTo>
                  <a:pt x="371" y="586"/>
                </a:lnTo>
                <a:lnTo>
                  <a:pt x="367" y="588"/>
                </a:lnTo>
                <a:lnTo>
                  <a:pt x="366" y="589"/>
                </a:lnTo>
                <a:lnTo>
                  <a:pt x="364" y="590"/>
                </a:lnTo>
                <a:lnTo>
                  <a:pt x="363" y="590"/>
                </a:lnTo>
                <a:lnTo>
                  <a:pt x="361" y="590"/>
                </a:lnTo>
                <a:lnTo>
                  <a:pt x="360" y="590"/>
                </a:lnTo>
                <a:lnTo>
                  <a:pt x="358" y="590"/>
                </a:lnTo>
                <a:lnTo>
                  <a:pt x="357" y="590"/>
                </a:lnTo>
                <a:lnTo>
                  <a:pt x="356" y="589"/>
                </a:lnTo>
                <a:lnTo>
                  <a:pt x="355" y="589"/>
                </a:lnTo>
                <a:lnTo>
                  <a:pt x="354" y="588"/>
                </a:lnTo>
                <a:lnTo>
                  <a:pt x="352" y="587"/>
                </a:lnTo>
                <a:lnTo>
                  <a:pt x="351" y="586"/>
                </a:lnTo>
                <a:lnTo>
                  <a:pt x="351" y="586"/>
                </a:lnTo>
                <a:lnTo>
                  <a:pt x="350" y="585"/>
                </a:lnTo>
                <a:lnTo>
                  <a:pt x="349" y="585"/>
                </a:lnTo>
                <a:lnTo>
                  <a:pt x="349" y="585"/>
                </a:lnTo>
                <a:lnTo>
                  <a:pt x="348" y="585"/>
                </a:lnTo>
                <a:lnTo>
                  <a:pt x="347" y="585"/>
                </a:lnTo>
                <a:lnTo>
                  <a:pt x="346" y="586"/>
                </a:lnTo>
                <a:lnTo>
                  <a:pt x="344" y="587"/>
                </a:lnTo>
                <a:lnTo>
                  <a:pt x="343" y="587"/>
                </a:lnTo>
                <a:lnTo>
                  <a:pt x="342" y="588"/>
                </a:lnTo>
                <a:lnTo>
                  <a:pt x="341" y="588"/>
                </a:lnTo>
                <a:lnTo>
                  <a:pt x="340" y="588"/>
                </a:lnTo>
                <a:lnTo>
                  <a:pt x="339" y="588"/>
                </a:lnTo>
                <a:lnTo>
                  <a:pt x="338" y="588"/>
                </a:lnTo>
                <a:lnTo>
                  <a:pt x="337" y="588"/>
                </a:lnTo>
                <a:lnTo>
                  <a:pt x="335" y="588"/>
                </a:lnTo>
                <a:lnTo>
                  <a:pt x="331" y="587"/>
                </a:lnTo>
                <a:lnTo>
                  <a:pt x="329" y="587"/>
                </a:lnTo>
                <a:lnTo>
                  <a:pt x="325" y="586"/>
                </a:lnTo>
                <a:lnTo>
                  <a:pt x="323" y="586"/>
                </a:lnTo>
                <a:lnTo>
                  <a:pt x="320" y="586"/>
                </a:lnTo>
                <a:lnTo>
                  <a:pt x="318" y="586"/>
                </a:lnTo>
                <a:lnTo>
                  <a:pt x="313" y="586"/>
                </a:lnTo>
                <a:lnTo>
                  <a:pt x="310" y="586"/>
                </a:lnTo>
                <a:lnTo>
                  <a:pt x="306" y="586"/>
                </a:lnTo>
                <a:lnTo>
                  <a:pt x="301" y="585"/>
                </a:lnTo>
                <a:lnTo>
                  <a:pt x="295" y="585"/>
                </a:lnTo>
                <a:lnTo>
                  <a:pt x="277" y="583"/>
                </a:lnTo>
                <a:lnTo>
                  <a:pt x="273" y="583"/>
                </a:lnTo>
                <a:lnTo>
                  <a:pt x="271" y="583"/>
                </a:lnTo>
                <a:lnTo>
                  <a:pt x="268" y="583"/>
                </a:lnTo>
                <a:lnTo>
                  <a:pt x="267" y="583"/>
                </a:lnTo>
                <a:lnTo>
                  <a:pt x="262" y="583"/>
                </a:lnTo>
                <a:lnTo>
                  <a:pt x="259" y="583"/>
                </a:lnTo>
                <a:lnTo>
                  <a:pt x="257" y="583"/>
                </a:lnTo>
                <a:lnTo>
                  <a:pt x="253" y="583"/>
                </a:lnTo>
                <a:lnTo>
                  <a:pt x="246" y="582"/>
                </a:lnTo>
                <a:lnTo>
                  <a:pt x="244" y="582"/>
                </a:lnTo>
                <a:lnTo>
                  <a:pt x="242" y="582"/>
                </a:lnTo>
                <a:lnTo>
                  <a:pt x="240" y="581"/>
                </a:lnTo>
                <a:lnTo>
                  <a:pt x="238" y="581"/>
                </a:lnTo>
                <a:lnTo>
                  <a:pt x="237" y="580"/>
                </a:lnTo>
                <a:lnTo>
                  <a:pt x="235" y="580"/>
                </a:lnTo>
                <a:lnTo>
                  <a:pt x="233" y="579"/>
                </a:lnTo>
                <a:lnTo>
                  <a:pt x="231" y="578"/>
                </a:lnTo>
                <a:lnTo>
                  <a:pt x="229" y="577"/>
                </a:lnTo>
                <a:lnTo>
                  <a:pt x="225" y="575"/>
                </a:lnTo>
                <a:lnTo>
                  <a:pt x="217" y="571"/>
                </a:lnTo>
                <a:lnTo>
                  <a:pt x="205" y="565"/>
                </a:lnTo>
                <a:lnTo>
                  <a:pt x="201" y="562"/>
                </a:lnTo>
                <a:lnTo>
                  <a:pt x="199" y="561"/>
                </a:lnTo>
                <a:lnTo>
                  <a:pt x="197" y="560"/>
                </a:lnTo>
                <a:lnTo>
                  <a:pt x="196" y="559"/>
                </a:lnTo>
                <a:lnTo>
                  <a:pt x="194" y="557"/>
                </a:lnTo>
                <a:lnTo>
                  <a:pt x="191" y="555"/>
                </a:lnTo>
                <a:lnTo>
                  <a:pt x="189" y="553"/>
                </a:lnTo>
                <a:lnTo>
                  <a:pt x="187" y="552"/>
                </a:lnTo>
                <a:lnTo>
                  <a:pt x="185" y="550"/>
                </a:lnTo>
                <a:lnTo>
                  <a:pt x="184" y="548"/>
                </a:lnTo>
                <a:lnTo>
                  <a:pt x="183" y="547"/>
                </a:lnTo>
                <a:lnTo>
                  <a:pt x="182" y="546"/>
                </a:lnTo>
                <a:lnTo>
                  <a:pt x="181" y="545"/>
                </a:lnTo>
                <a:lnTo>
                  <a:pt x="180" y="544"/>
                </a:lnTo>
                <a:lnTo>
                  <a:pt x="180" y="543"/>
                </a:lnTo>
                <a:lnTo>
                  <a:pt x="179" y="542"/>
                </a:lnTo>
                <a:lnTo>
                  <a:pt x="178" y="538"/>
                </a:lnTo>
                <a:lnTo>
                  <a:pt x="178" y="537"/>
                </a:lnTo>
                <a:lnTo>
                  <a:pt x="178" y="536"/>
                </a:lnTo>
                <a:lnTo>
                  <a:pt x="178" y="536"/>
                </a:lnTo>
                <a:lnTo>
                  <a:pt x="177" y="535"/>
                </a:lnTo>
                <a:lnTo>
                  <a:pt x="177" y="535"/>
                </a:lnTo>
                <a:lnTo>
                  <a:pt x="176" y="534"/>
                </a:lnTo>
                <a:lnTo>
                  <a:pt x="175" y="533"/>
                </a:lnTo>
                <a:lnTo>
                  <a:pt x="174" y="533"/>
                </a:lnTo>
                <a:lnTo>
                  <a:pt x="173" y="533"/>
                </a:lnTo>
                <a:lnTo>
                  <a:pt x="172" y="532"/>
                </a:lnTo>
                <a:lnTo>
                  <a:pt x="171" y="532"/>
                </a:lnTo>
                <a:lnTo>
                  <a:pt x="170" y="532"/>
                </a:lnTo>
                <a:lnTo>
                  <a:pt x="170" y="532"/>
                </a:lnTo>
                <a:lnTo>
                  <a:pt x="169" y="531"/>
                </a:lnTo>
                <a:lnTo>
                  <a:pt x="168" y="530"/>
                </a:lnTo>
                <a:lnTo>
                  <a:pt x="166" y="528"/>
                </a:lnTo>
                <a:lnTo>
                  <a:pt x="165" y="528"/>
                </a:lnTo>
                <a:lnTo>
                  <a:pt x="164" y="527"/>
                </a:lnTo>
                <a:lnTo>
                  <a:pt x="163" y="526"/>
                </a:lnTo>
                <a:lnTo>
                  <a:pt x="162" y="526"/>
                </a:lnTo>
                <a:lnTo>
                  <a:pt x="161" y="525"/>
                </a:lnTo>
                <a:lnTo>
                  <a:pt x="157" y="524"/>
                </a:lnTo>
                <a:lnTo>
                  <a:pt x="156" y="524"/>
                </a:lnTo>
                <a:lnTo>
                  <a:pt x="156" y="524"/>
                </a:lnTo>
                <a:lnTo>
                  <a:pt x="155" y="523"/>
                </a:lnTo>
                <a:lnTo>
                  <a:pt x="155" y="523"/>
                </a:lnTo>
                <a:lnTo>
                  <a:pt x="154" y="522"/>
                </a:lnTo>
                <a:lnTo>
                  <a:pt x="154" y="521"/>
                </a:lnTo>
                <a:lnTo>
                  <a:pt x="154" y="521"/>
                </a:lnTo>
                <a:lnTo>
                  <a:pt x="154" y="520"/>
                </a:lnTo>
                <a:lnTo>
                  <a:pt x="153" y="519"/>
                </a:lnTo>
                <a:lnTo>
                  <a:pt x="152" y="519"/>
                </a:lnTo>
                <a:lnTo>
                  <a:pt x="150" y="518"/>
                </a:lnTo>
                <a:lnTo>
                  <a:pt x="149" y="517"/>
                </a:lnTo>
                <a:lnTo>
                  <a:pt x="148" y="516"/>
                </a:lnTo>
                <a:lnTo>
                  <a:pt x="146" y="514"/>
                </a:lnTo>
                <a:lnTo>
                  <a:pt x="145" y="513"/>
                </a:lnTo>
                <a:lnTo>
                  <a:pt x="144" y="513"/>
                </a:lnTo>
                <a:lnTo>
                  <a:pt x="144" y="512"/>
                </a:lnTo>
                <a:lnTo>
                  <a:pt x="143" y="512"/>
                </a:lnTo>
                <a:lnTo>
                  <a:pt x="141" y="512"/>
                </a:lnTo>
                <a:lnTo>
                  <a:pt x="139" y="511"/>
                </a:lnTo>
                <a:lnTo>
                  <a:pt x="137" y="510"/>
                </a:lnTo>
                <a:lnTo>
                  <a:pt x="136" y="510"/>
                </a:lnTo>
                <a:lnTo>
                  <a:pt x="135" y="509"/>
                </a:lnTo>
                <a:lnTo>
                  <a:pt x="135" y="508"/>
                </a:lnTo>
                <a:lnTo>
                  <a:pt x="134" y="507"/>
                </a:lnTo>
                <a:lnTo>
                  <a:pt x="133" y="507"/>
                </a:lnTo>
                <a:lnTo>
                  <a:pt x="132" y="505"/>
                </a:lnTo>
                <a:lnTo>
                  <a:pt x="132" y="504"/>
                </a:lnTo>
                <a:lnTo>
                  <a:pt x="131" y="504"/>
                </a:lnTo>
                <a:lnTo>
                  <a:pt x="131" y="503"/>
                </a:lnTo>
                <a:lnTo>
                  <a:pt x="130" y="502"/>
                </a:lnTo>
                <a:lnTo>
                  <a:pt x="129" y="502"/>
                </a:lnTo>
                <a:lnTo>
                  <a:pt x="129" y="502"/>
                </a:lnTo>
                <a:lnTo>
                  <a:pt x="128" y="501"/>
                </a:lnTo>
                <a:lnTo>
                  <a:pt x="127" y="501"/>
                </a:lnTo>
                <a:lnTo>
                  <a:pt x="126" y="501"/>
                </a:lnTo>
                <a:lnTo>
                  <a:pt x="121" y="501"/>
                </a:lnTo>
                <a:lnTo>
                  <a:pt x="119" y="501"/>
                </a:lnTo>
                <a:lnTo>
                  <a:pt x="116" y="501"/>
                </a:lnTo>
                <a:lnTo>
                  <a:pt x="113" y="501"/>
                </a:lnTo>
                <a:lnTo>
                  <a:pt x="110" y="502"/>
                </a:lnTo>
                <a:lnTo>
                  <a:pt x="108" y="502"/>
                </a:lnTo>
                <a:lnTo>
                  <a:pt x="107" y="503"/>
                </a:lnTo>
                <a:lnTo>
                  <a:pt x="106" y="503"/>
                </a:lnTo>
                <a:lnTo>
                  <a:pt x="105" y="504"/>
                </a:lnTo>
                <a:lnTo>
                  <a:pt x="103" y="504"/>
                </a:lnTo>
                <a:lnTo>
                  <a:pt x="102" y="505"/>
                </a:lnTo>
                <a:lnTo>
                  <a:pt x="97" y="509"/>
                </a:lnTo>
                <a:lnTo>
                  <a:pt x="95" y="510"/>
                </a:lnTo>
                <a:lnTo>
                  <a:pt x="94" y="510"/>
                </a:lnTo>
                <a:lnTo>
                  <a:pt x="92" y="511"/>
                </a:lnTo>
                <a:lnTo>
                  <a:pt x="91" y="512"/>
                </a:lnTo>
                <a:lnTo>
                  <a:pt x="90" y="512"/>
                </a:lnTo>
                <a:lnTo>
                  <a:pt x="89" y="512"/>
                </a:lnTo>
                <a:lnTo>
                  <a:pt x="87" y="512"/>
                </a:lnTo>
                <a:lnTo>
                  <a:pt x="85" y="512"/>
                </a:lnTo>
                <a:lnTo>
                  <a:pt x="83" y="512"/>
                </a:lnTo>
                <a:lnTo>
                  <a:pt x="81" y="512"/>
                </a:lnTo>
                <a:lnTo>
                  <a:pt x="77" y="512"/>
                </a:lnTo>
                <a:lnTo>
                  <a:pt x="68" y="511"/>
                </a:lnTo>
                <a:lnTo>
                  <a:pt x="67" y="510"/>
                </a:lnTo>
                <a:lnTo>
                  <a:pt x="65" y="510"/>
                </a:lnTo>
                <a:lnTo>
                  <a:pt x="63" y="509"/>
                </a:lnTo>
                <a:lnTo>
                  <a:pt x="62" y="508"/>
                </a:lnTo>
                <a:lnTo>
                  <a:pt x="60" y="507"/>
                </a:lnTo>
                <a:lnTo>
                  <a:pt x="58" y="505"/>
                </a:lnTo>
                <a:lnTo>
                  <a:pt x="56" y="504"/>
                </a:lnTo>
                <a:lnTo>
                  <a:pt x="50" y="499"/>
                </a:lnTo>
                <a:lnTo>
                  <a:pt x="48" y="497"/>
                </a:lnTo>
                <a:lnTo>
                  <a:pt x="47" y="496"/>
                </a:lnTo>
                <a:lnTo>
                  <a:pt x="45" y="495"/>
                </a:lnTo>
                <a:lnTo>
                  <a:pt x="44" y="494"/>
                </a:lnTo>
                <a:lnTo>
                  <a:pt x="39" y="492"/>
                </a:lnTo>
                <a:lnTo>
                  <a:pt x="34" y="489"/>
                </a:lnTo>
                <a:lnTo>
                  <a:pt x="33" y="488"/>
                </a:lnTo>
                <a:lnTo>
                  <a:pt x="31" y="488"/>
                </a:lnTo>
                <a:lnTo>
                  <a:pt x="29" y="487"/>
                </a:lnTo>
                <a:lnTo>
                  <a:pt x="26" y="486"/>
                </a:lnTo>
                <a:lnTo>
                  <a:pt x="18" y="485"/>
                </a:lnTo>
                <a:lnTo>
                  <a:pt x="15" y="484"/>
                </a:lnTo>
                <a:lnTo>
                  <a:pt x="13" y="484"/>
                </a:lnTo>
                <a:lnTo>
                  <a:pt x="11" y="483"/>
                </a:lnTo>
                <a:lnTo>
                  <a:pt x="9" y="482"/>
                </a:lnTo>
                <a:lnTo>
                  <a:pt x="0" y="479"/>
                </a:lnTo>
                <a:lnTo>
                  <a:pt x="1" y="478"/>
                </a:lnTo>
                <a:lnTo>
                  <a:pt x="2" y="476"/>
                </a:lnTo>
                <a:lnTo>
                  <a:pt x="4" y="471"/>
                </a:lnTo>
                <a:lnTo>
                  <a:pt x="4" y="470"/>
                </a:lnTo>
                <a:lnTo>
                  <a:pt x="5" y="470"/>
                </a:lnTo>
                <a:lnTo>
                  <a:pt x="5" y="469"/>
                </a:lnTo>
                <a:lnTo>
                  <a:pt x="6" y="469"/>
                </a:lnTo>
                <a:lnTo>
                  <a:pt x="7" y="469"/>
                </a:lnTo>
                <a:lnTo>
                  <a:pt x="7" y="468"/>
                </a:lnTo>
                <a:lnTo>
                  <a:pt x="9" y="467"/>
                </a:lnTo>
                <a:lnTo>
                  <a:pt x="10" y="467"/>
                </a:lnTo>
                <a:lnTo>
                  <a:pt x="10" y="466"/>
                </a:lnTo>
                <a:lnTo>
                  <a:pt x="10" y="466"/>
                </a:lnTo>
                <a:lnTo>
                  <a:pt x="10" y="466"/>
                </a:lnTo>
                <a:lnTo>
                  <a:pt x="9" y="465"/>
                </a:lnTo>
                <a:lnTo>
                  <a:pt x="9" y="465"/>
                </a:lnTo>
                <a:lnTo>
                  <a:pt x="9" y="465"/>
                </a:lnTo>
                <a:lnTo>
                  <a:pt x="9" y="464"/>
                </a:lnTo>
                <a:lnTo>
                  <a:pt x="10" y="464"/>
                </a:lnTo>
                <a:lnTo>
                  <a:pt x="11" y="463"/>
                </a:lnTo>
                <a:lnTo>
                  <a:pt x="11" y="462"/>
                </a:lnTo>
                <a:lnTo>
                  <a:pt x="12" y="460"/>
                </a:lnTo>
                <a:lnTo>
                  <a:pt x="12" y="460"/>
                </a:lnTo>
                <a:lnTo>
                  <a:pt x="12" y="459"/>
                </a:lnTo>
                <a:lnTo>
                  <a:pt x="12" y="458"/>
                </a:lnTo>
                <a:lnTo>
                  <a:pt x="13" y="458"/>
                </a:lnTo>
                <a:lnTo>
                  <a:pt x="13" y="458"/>
                </a:lnTo>
                <a:lnTo>
                  <a:pt x="15" y="458"/>
                </a:lnTo>
                <a:lnTo>
                  <a:pt x="15" y="457"/>
                </a:lnTo>
                <a:lnTo>
                  <a:pt x="16" y="457"/>
                </a:lnTo>
                <a:lnTo>
                  <a:pt x="16" y="457"/>
                </a:lnTo>
                <a:lnTo>
                  <a:pt x="17" y="456"/>
                </a:lnTo>
                <a:lnTo>
                  <a:pt x="19" y="454"/>
                </a:lnTo>
                <a:lnTo>
                  <a:pt x="19" y="453"/>
                </a:lnTo>
                <a:lnTo>
                  <a:pt x="19" y="453"/>
                </a:lnTo>
                <a:lnTo>
                  <a:pt x="20" y="453"/>
                </a:lnTo>
                <a:lnTo>
                  <a:pt x="20" y="452"/>
                </a:lnTo>
                <a:lnTo>
                  <a:pt x="20" y="452"/>
                </a:lnTo>
                <a:lnTo>
                  <a:pt x="21" y="451"/>
                </a:lnTo>
                <a:lnTo>
                  <a:pt x="22" y="451"/>
                </a:lnTo>
                <a:lnTo>
                  <a:pt x="23" y="450"/>
                </a:lnTo>
                <a:lnTo>
                  <a:pt x="25" y="450"/>
                </a:lnTo>
                <a:lnTo>
                  <a:pt x="26" y="450"/>
                </a:lnTo>
                <a:lnTo>
                  <a:pt x="28" y="450"/>
                </a:lnTo>
                <a:lnTo>
                  <a:pt x="29" y="450"/>
                </a:lnTo>
                <a:lnTo>
                  <a:pt x="30" y="450"/>
                </a:lnTo>
                <a:lnTo>
                  <a:pt x="31" y="450"/>
                </a:lnTo>
                <a:lnTo>
                  <a:pt x="32" y="451"/>
                </a:lnTo>
                <a:lnTo>
                  <a:pt x="33" y="452"/>
                </a:lnTo>
                <a:lnTo>
                  <a:pt x="35" y="454"/>
                </a:lnTo>
                <a:lnTo>
                  <a:pt x="36" y="454"/>
                </a:lnTo>
                <a:lnTo>
                  <a:pt x="37" y="455"/>
                </a:lnTo>
                <a:lnTo>
                  <a:pt x="38" y="455"/>
                </a:lnTo>
                <a:lnTo>
                  <a:pt x="40" y="455"/>
                </a:lnTo>
                <a:lnTo>
                  <a:pt x="41" y="456"/>
                </a:lnTo>
                <a:lnTo>
                  <a:pt x="43" y="456"/>
                </a:lnTo>
                <a:lnTo>
                  <a:pt x="43" y="456"/>
                </a:lnTo>
                <a:lnTo>
                  <a:pt x="44" y="456"/>
                </a:lnTo>
                <a:lnTo>
                  <a:pt x="45" y="455"/>
                </a:lnTo>
                <a:lnTo>
                  <a:pt x="46" y="455"/>
                </a:lnTo>
                <a:lnTo>
                  <a:pt x="46" y="454"/>
                </a:lnTo>
                <a:lnTo>
                  <a:pt x="47" y="453"/>
                </a:lnTo>
                <a:lnTo>
                  <a:pt x="48" y="452"/>
                </a:lnTo>
                <a:lnTo>
                  <a:pt x="49" y="451"/>
                </a:lnTo>
                <a:lnTo>
                  <a:pt x="51" y="449"/>
                </a:lnTo>
                <a:lnTo>
                  <a:pt x="53" y="446"/>
                </a:lnTo>
                <a:lnTo>
                  <a:pt x="54" y="445"/>
                </a:lnTo>
                <a:lnTo>
                  <a:pt x="54" y="444"/>
                </a:lnTo>
                <a:lnTo>
                  <a:pt x="55" y="444"/>
                </a:lnTo>
                <a:lnTo>
                  <a:pt x="56" y="444"/>
                </a:lnTo>
                <a:lnTo>
                  <a:pt x="56" y="443"/>
                </a:lnTo>
                <a:lnTo>
                  <a:pt x="57" y="443"/>
                </a:lnTo>
                <a:lnTo>
                  <a:pt x="59" y="443"/>
                </a:lnTo>
                <a:lnTo>
                  <a:pt x="64" y="442"/>
                </a:lnTo>
                <a:lnTo>
                  <a:pt x="66" y="442"/>
                </a:lnTo>
                <a:lnTo>
                  <a:pt x="67" y="442"/>
                </a:lnTo>
                <a:lnTo>
                  <a:pt x="69" y="442"/>
                </a:lnTo>
                <a:lnTo>
                  <a:pt x="70" y="443"/>
                </a:lnTo>
                <a:lnTo>
                  <a:pt x="72" y="443"/>
                </a:lnTo>
                <a:lnTo>
                  <a:pt x="73" y="444"/>
                </a:lnTo>
                <a:lnTo>
                  <a:pt x="75" y="445"/>
                </a:lnTo>
                <a:lnTo>
                  <a:pt x="78" y="447"/>
                </a:lnTo>
                <a:lnTo>
                  <a:pt x="79" y="448"/>
                </a:lnTo>
                <a:lnTo>
                  <a:pt x="79" y="448"/>
                </a:lnTo>
                <a:lnTo>
                  <a:pt x="80" y="448"/>
                </a:lnTo>
                <a:lnTo>
                  <a:pt x="81" y="448"/>
                </a:lnTo>
                <a:lnTo>
                  <a:pt x="82" y="448"/>
                </a:lnTo>
                <a:lnTo>
                  <a:pt x="82" y="448"/>
                </a:lnTo>
                <a:lnTo>
                  <a:pt x="83" y="448"/>
                </a:lnTo>
                <a:lnTo>
                  <a:pt x="84" y="447"/>
                </a:lnTo>
                <a:lnTo>
                  <a:pt x="85" y="446"/>
                </a:lnTo>
                <a:lnTo>
                  <a:pt x="87" y="443"/>
                </a:lnTo>
                <a:lnTo>
                  <a:pt x="88" y="441"/>
                </a:lnTo>
                <a:lnTo>
                  <a:pt x="89" y="440"/>
                </a:lnTo>
                <a:lnTo>
                  <a:pt x="91" y="438"/>
                </a:lnTo>
                <a:lnTo>
                  <a:pt x="93" y="436"/>
                </a:lnTo>
                <a:lnTo>
                  <a:pt x="95" y="434"/>
                </a:lnTo>
                <a:lnTo>
                  <a:pt x="96" y="434"/>
                </a:lnTo>
                <a:lnTo>
                  <a:pt x="97" y="433"/>
                </a:lnTo>
                <a:lnTo>
                  <a:pt x="98" y="432"/>
                </a:lnTo>
                <a:lnTo>
                  <a:pt x="102" y="430"/>
                </a:lnTo>
                <a:lnTo>
                  <a:pt x="103" y="429"/>
                </a:lnTo>
                <a:lnTo>
                  <a:pt x="104" y="428"/>
                </a:lnTo>
                <a:lnTo>
                  <a:pt x="106" y="427"/>
                </a:lnTo>
                <a:lnTo>
                  <a:pt x="108" y="426"/>
                </a:lnTo>
                <a:lnTo>
                  <a:pt x="110" y="423"/>
                </a:lnTo>
                <a:lnTo>
                  <a:pt x="111" y="421"/>
                </a:lnTo>
                <a:lnTo>
                  <a:pt x="113" y="419"/>
                </a:lnTo>
                <a:lnTo>
                  <a:pt x="114" y="418"/>
                </a:lnTo>
                <a:lnTo>
                  <a:pt x="115" y="417"/>
                </a:lnTo>
                <a:lnTo>
                  <a:pt x="115" y="416"/>
                </a:lnTo>
                <a:lnTo>
                  <a:pt x="117" y="415"/>
                </a:lnTo>
                <a:lnTo>
                  <a:pt x="119" y="414"/>
                </a:lnTo>
                <a:lnTo>
                  <a:pt x="121" y="413"/>
                </a:lnTo>
                <a:lnTo>
                  <a:pt x="125" y="412"/>
                </a:lnTo>
                <a:lnTo>
                  <a:pt x="127" y="411"/>
                </a:lnTo>
                <a:lnTo>
                  <a:pt x="130" y="410"/>
                </a:lnTo>
                <a:lnTo>
                  <a:pt x="133" y="410"/>
                </a:lnTo>
                <a:lnTo>
                  <a:pt x="134" y="410"/>
                </a:lnTo>
                <a:lnTo>
                  <a:pt x="137" y="410"/>
                </a:lnTo>
                <a:lnTo>
                  <a:pt x="139" y="410"/>
                </a:lnTo>
                <a:lnTo>
                  <a:pt x="140" y="410"/>
                </a:lnTo>
                <a:lnTo>
                  <a:pt x="141" y="409"/>
                </a:lnTo>
                <a:lnTo>
                  <a:pt x="142" y="409"/>
                </a:lnTo>
                <a:lnTo>
                  <a:pt x="142" y="409"/>
                </a:lnTo>
                <a:lnTo>
                  <a:pt x="143" y="408"/>
                </a:lnTo>
                <a:lnTo>
                  <a:pt x="144" y="407"/>
                </a:lnTo>
                <a:lnTo>
                  <a:pt x="144" y="406"/>
                </a:lnTo>
                <a:lnTo>
                  <a:pt x="145" y="405"/>
                </a:lnTo>
                <a:lnTo>
                  <a:pt x="146" y="401"/>
                </a:lnTo>
                <a:lnTo>
                  <a:pt x="147" y="399"/>
                </a:lnTo>
                <a:lnTo>
                  <a:pt x="148" y="398"/>
                </a:lnTo>
                <a:lnTo>
                  <a:pt x="148" y="397"/>
                </a:lnTo>
                <a:lnTo>
                  <a:pt x="149" y="396"/>
                </a:lnTo>
                <a:lnTo>
                  <a:pt x="150" y="396"/>
                </a:lnTo>
                <a:lnTo>
                  <a:pt x="150" y="395"/>
                </a:lnTo>
                <a:lnTo>
                  <a:pt x="151" y="395"/>
                </a:lnTo>
                <a:lnTo>
                  <a:pt x="151" y="395"/>
                </a:lnTo>
                <a:lnTo>
                  <a:pt x="152" y="395"/>
                </a:lnTo>
                <a:lnTo>
                  <a:pt x="153" y="395"/>
                </a:lnTo>
                <a:lnTo>
                  <a:pt x="154" y="395"/>
                </a:lnTo>
                <a:lnTo>
                  <a:pt x="157" y="395"/>
                </a:lnTo>
                <a:lnTo>
                  <a:pt x="158" y="396"/>
                </a:lnTo>
                <a:lnTo>
                  <a:pt x="159" y="395"/>
                </a:lnTo>
                <a:lnTo>
                  <a:pt x="160" y="395"/>
                </a:lnTo>
                <a:lnTo>
                  <a:pt x="161" y="395"/>
                </a:lnTo>
                <a:lnTo>
                  <a:pt x="161" y="395"/>
                </a:lnTo>
                <a:lnTo>
                  <a:pt x="162" y="394"/>
                </a:lnTo>
                <a:lnTo>
                  <a:pt x="163" y="394"/>
                </a:lnTo>
                <a:lnTo>
                  <a:pt x="164" y="393"/>
                </a:lnTo>
                <a:lnTo>
                  <a:pt x="165" y="392"/>
                </a:lnTo>
                <a:lnTo>
                  <a:pt x="166" y="391"/>
                </a:lnTo>
                <a:lnTo>
                  <a:pt x="169" y="388"/>
                </a:lnTo>
                <a:lnTo>
                  <a:pt x="170" y="387"/>
                </a:lnTo>
                <a:lnTo>
                  <a:pt x="170" y="387"/>
                </a:lnTo>
                <a:lnTo>
                  <a:pt x="171" y="386"/>
                </a:lnTo>
                <a:lnTo>
                  <a:pt x="172" y="386"/>
                </a:lnTo>
                <a:lnTo>
                  <a:pt x="174" y="385"/>
                </a:lnTo>
                <a:lnTo>
                  <a:pt x="176" y="384"/>
                </a:lnTo>
                <a:lnTo>
                  <a:pt x="177" y="384"/>
                </a:lnTo>
                <a:lnTo>
                  <a:pt x="178" y="384"/>
                </a:lnTo>
                <a:lnTo>
                  <a:pt x="179" y="384"/>
                </a:lnTo>
                <a:lnTo>
                  <a:pt x="180" y="384"/>
                </a:lnTo>
                <a:lnTo>
                  <a:pt x="180" y="384"/>
                </a:lnTo>
                <a:lnTo>
                  <a:pt x="181" y="384"/>
                </a:lnTo>
                <a:lnTo>
                  <a:pt x="181" y="385"/>
                </a:lnTo>
                <a:lnTo>
                  <a:pt x="182" y="386"/>
                </a:lnTo>
                <a:lnTo>
                  <a:pt x="183" y="387"/>
                </a:lnTo>
                <a:lnTo>
                  <a:pt x="185" y="389"/>
                </a:lnTo>
                <a:lnTo>
                  <a:pt x="185" y="390"/>
                </a:lnTo>
                <a:lnTo>
                  <a:pt x="186" y="391"/>
                </a:lnTo>
                <a:lnTo>
                  <a:pt x="187" y="392"/>
                </a:lnTo>
                <a:lnTo>
                  <a:pt x="191" y="394"/>
                </a:lnTo>
                <a:lnTo>
                  <a:pt x="192" y="395"/>
                </a:lnTo>
                <a:lnTo>
                  <a:pt x="193" y="395"/>
                </a:lnTo>
                <a:lnTo>
                  <a:pt x="195" y="396"/>
                </a:lnTo>
                <a:lnTo>
                  <a:pt x="196" y="396"/>
                </a:lnTo>
                <a:lnTo>
                  <a:pt x="197" y="396"/>
                </a:lnTo>
                <a:lnTo>
                  <a:pt x="198" y="396"/>
                </a:lnTo>
                <a:lnTo>
                  <a:pt x="200" y="396"/>
                </a:lnTo>
                <a:lnTo>
                  <a:pt x="202" y="396"/>
                </a:lnTo>
                <a:lnTo>
                  <a:pt x="204" y="395"/>
                </a:lnTo>
                <a:lnTo>
                  <a:pt x="206" y="395"/>
                </a:lnTo>
                <a:lnTo>
                  <a:pt x="208" y="393"/>
                </a:lnTo>
                <a:lnTo>
                  <a:pt x="209" y="392"/>
                </a:lnTo>
                <a:lnTo>
                  <a:pt x="211" y="391"/>
                </a:lnTo>
                <a:lnTo>
                  <a:pt x="212" y="390"/>
                </a:lnTo>
                <a:lnTo>
                  <a:pt x="213" y="390"/>
                </a:lnTo>
                <a:lnTo>
                  <a:pt x="214" y="390"/>
                </a:lnTo>
                <a:lnTo>
                  <a:pt x="215" y="390"/>
                </a:lnTo>
                <a:lnTo>
                  <a:pt x="216" y="390"/>
                </a:lnTo>
                <a:lnTo>
                  <a:pt x="219" y="390"/>
                </a:lnTo>
                <a:lnTo>
                  <a:pt x="221" y="391"/>
                </a:lnTo>
                <a:lnTo>
                  <a:pt x="224" y="391"/>
                </a:lnTo>
                <a:lnTo>
                  <a:pt x="225" y="392"/>
                </a:lnTo>
                <a:lnTo>
                  <a:pt x="228" y="392"/>
                </a:lnTo>
                <a:lnTo>
                  <a:pt x="232" y="393"/>
                </a:lnTo>
                <a:lnTo>
                  <a:pt x="233" y="393"/>
                </a:lnTo>
                <a:lnTo>
                  <a:pt x="234" y="393"/>
                </a:lnTo>
                <a:lnTo>
                  <a:pt x="237" y="392"/>
                </a:lnTo>
                <a:lnTo>
                  <a:pt x="242" y="391"/>
                </a:lnTo>
                <a:lnTo>
                  <a:pt x="245" y="390"/>
                </a:lnTo>
                <a:lnTo>
                  <a:pt x="247" y="390"/>
                </a:lnTo>
                <a:lnTo>
                  <a:pt x="248" y="390"/>
                </a:lnTo>
                <a:lnTo>
                  <a:pt x="249" y="389"/>
                </a:lnTo>
                <a:lnTo>
                  <a:pt x="253" y="387"/>
                </a:lnTo>
                <a:lnTo>
                  <a:pt x="254" y="386"/>
                </a:lnTo>
                <a:lnTo>
                  <a:pt x="254" y="385"/>
                </a:lnTo>
                <a:lnTo>
                  <a:pt x="255" y="385"/>
                </a:lnTo>
                <a:lnTo>
                  <a:pt x="255" y="384"/>
                </a:lnTo>
                <a:lnTo>
                  <a:pt x="256" y="383"/>
                </a:lnTo>
                <a:lnTo>
                  <a:pt x="256" y="383"/>
                </a:lnTo>
                <a:lnTo>
                  <a:pt x="256" y="382"/>
                </a:lnTo>
                <a:lnTo>
                  <a:pt x="256" y="379"/>
                </a:lnTo>
                <a:lnTo>
                  <a:pt x="255" y="378"/>
                </a:lnTo>
                <a:lnTo>
                  <a:pt x="256" y="377"/>
                </a:lnTo>
                <a:lnTo>
                  <a:pt x="256" y="376"/>
                </a:lnTo>
                <a:lnTo>
                  <a:pt x="257" y="375"/>
                </a:lnTo>
                <a:lnTo>
                  <a:pt x="258" y="373"/>
                </a:lnTo>
                <a:lnTo>
                  <a:pt x="259" y="373"/>
                </a:lnTo>
                <a:lnTo>
                  <a:pt x="260" y="372"/>
                </a:lnTo>
                <a:lnTo>
                  <a:pt x="261" y="371"/>
                </a:lnTo>
                <a:lnTo>
                  <a:pt x="262" y="371"/>
                </a:lnTo>
                <a:lnTo>
                  <a:pt x="264" y="370"/>
                </a:lnTo>
                <a:lnTo>
                  <a:pt x="266" y="369"/>
                </a:lnTo>
                <a:lnTo>
                  <a:pt x="269" y="369"/>
                </a:lnTo>
                <a:lnTo>
                  <a:pt x="274" y="369"/>
                </a:lnTo>
                <a:lnTo>
                  <a:pt x="278" y="368"/>
                </a:lnTo>
                <a:lnTo>
                  <a:pt x="281" y="367"/>
                </a:lnTo>
                <a:lnTo>
                  <a:pt x="284" y="367"/>
                </a:lnTo>
                <a:lnTo>
                  <a:pt x="285" y="366"/>
                </a:lnTo>
                <a:lnTo>
                  <a:pt x="286" y="366"/>
                </a:lnTo>
                <a:lnTo>
                  <a:pt x="286" y="366"/>
                </a:lnTo>
                <a:lnTo>
                  <a:pt x="287" y="365"/>
                </a:lnTo>
                <a:lnTo>
                  <a:pt x="288" y="364"/>
                </a:lnTo>
                <a:lnTo>
                  <a:pt x="289" y="364"/>
                </a:lnTo>
                <a:lnTo>
                  <a:pt x="289" y="363"/>
                </a:lnTo>
                <a:lnTo>
                  <a:pt x="290" y="362"/>
                </a:lnTo>
                <a:lnTo>
                  <a:pt x="291" y="361"/>
                </a:lnTo>
                <a:lnTo>
                  <a:pt x="292" y="360"/>
                </a:lnTo>
                <a:lnTo>
                  <a:pt x="292" y="359"/>
                </a:lnTo>
                <a:lnTo>
                  <a:pt x="293" y="356"/>
                </a:lnTo>
                <a:lnTo>
                  <a:pt x="294" y="355"/>
                </a:lnTo>
                <a:lnTo>
                  <a:pt x="294" y="354"/>
                </a:lnTo>
                <a:lnTo>
                  <a:pt x="295" y="354"/>
                </a:lnTo>
                <a:lnTo>
                  <a:pt x="296" y="353"/>
                </a:lnTo>
                <a:lnTo>
                  <a:pt x="298" y="350"/>
                </a:lnTo>
                <a:lnTo>
                  <a:pt x="299" y="350"/>
                </a:lnTo>
                <a:lnTo>
                  <a:pt x="300" y="349"/>
                </a:lnTo>
                <a:lnTo>
                  <a:pt x="301" y="348"/>
                </a:lnTo>
                <a:lnTo>
                  <a:pt x="301" y="347"/>
                </a:lnTo>
                <a:lnTo>
                  <a:pt x="301" y="346"/>
                </a:lnTo>
                <a:lnTo>
                  <a:pt x="302" y="346"/>
                </a:lnTo>
                <a:lnTo>
                  <a:pt x="302" y="345"/>
                </a:lnTo>
                <a:lnTo>
                  <a:pt x="301" y="344"/>
                </a:lnTo>
                <a:lnTo>
                  <a:pt x="301" y="343"/>
                </a:lnTo>
                <a:lnTo>
                  <a:pt x="300" y="342"/>
                </a:lnTo>
                <a:lnTo>
                  <a:pt x="299" y="341"/>
                </a:lnTo>
                <a:lnTo>
                  <a:pt x="299" y="340"/>
                </a:lnTo>
                <a:lnTo>
                  <a:pt x="297" y="339"/>
                </a:lnTo>
                <a:lnTo>
                  <a:pt x="293" y="335"/>
                </a:lnTo>
                <a:lnTo>
                  <a:pt x="292" y="334"/>
                </a:lnTo>
                <a:lnTo>
                  <a:pt x="290" y="332"/>
                </a:lnTo>
                <a:lnTo>
                  <a:pt x="289" y="331"/>
                </a:lnTo>
                <a:lnTo>
                  <a:pt x="288" y="330"/>
                </a:lnTo>
                <a:lnTo>
                  <a:pt x="288" y="329"/>
                </a:lnTo>
                <a:lnTo>
                  <a:pt x="288" y="328"/>
                </a:lnTo>
                <a:lnTo>
                  <a:pt x="288" y="327"/>
                </a:lnTo>
                <a:lnTo>
                  <a:pt x="288" y="327"/>
                </a:lnTo>
                <a:lnTo>
                  <a:pt x="288" y="327"/>
                </a:lnTo>
                <a:lnTo>
                  <a:pt x="288" y="326"/>
                </a:lnTo>
                <a:lnTo>
                  <a:pt x="289" y="326"/>
                </a:lnTo>
                <a:lnTo>
                  <a:pt x="290" y="326"/>
                </a:lnTo>
                <a:lnTo>
                  <a:pt x="291" y="325"/>
                </a:lnTo>
                <a:lnTo>
                  <a:pt x="292" y="325"/>
                </a:lnTo>
                <a:lnTo>
                  <a:pt x="294" y="324"/>
                </a:lnTo>
                <a:lnTo>
                  <a:pt x="295" y="324"/>
                </a:lnTo>
                <a:lnTo>
                  <a:pt x="295" y="323"/>
                </a:lnTo>
                <a:lnTo>
                  <a:pt x="296" y="322"/>
                </a:lnTo>
                <a:lnTo>
                  <a:pt x="297" y="321"/>
                </a:lnTo>
                <a:lnTo>
                  <a:pt x="297" y="320"/>
                </a:lnTo>
                <a:lnTo>
                  <a:pt x="298" y="319"/>
                </a:lnTo>
                <a:lnTo>
                  <a:pt x="298" y="319"/>
                </a:lnTo>
                <a:lnTo>
                  <a:pt x="298" y="318"/>
                </a:lnTo>
                <a:lnTo>
                  <a:pt x="298" y="317"/>
                </a:lnTo>
                <a:lnTo>
                  <a:pt x="297" y="316"/>
                </a:lnTo>
                <a:lnTo>
                  <a:pt x="297" y="314"/>
                </a:lnTo>
                <a:lnTo>
                  <a:pt x="296" y="311"/>
                </a:lnTo>
                <a:lnTo>
                  <a:pt x="296" y="310"/>
                </a:lnTo>
                <a:lnTo>
                  <a:pt x="296" y="309"/>
                </a:lnTo>
                <a:lnTo>
                  <a:pt x="296" y="308"/>
                </a:lnTo>
                <a:lnTo>
                  <a:pt x="296" y="307"/>
                </a:lnTo>
                <a:lnTo>
                  <a:pt x="297" y="305"/>
                </a:lnTo>
                <a:lnTo>
                  <a:pt x="297" y="305"/>
                </a:lnTo>
                <a:lnTo>
                  <a:pt x="298" y="304"/>
                </a:lnTo>
                <a:lnTo>
                  <a:pt x="298" y="303"/>
                </a:lnTo>
                <a:lnTo>
                  <a:pt x="299" y="303"/>
                </a:lnTo>
                <a:lnTo>
                  <a:pt x="300" y="302"/>
                </a:lnTo>
                <a:lnTo>
                  <a:pt x="301" y="301"/>
                </a:lnTo>
                <a:lnTo>
                  <a:pt x="304" y="300"/>
                </a:lnTo>
                <a:lnTo>
                  <a:pt x="305" y="299"/>
                </a:lnTo>
                <a:lnTo>
                  <a:pt x="307" y="298"/>
                </a:lnTo>
                <a:lnTo>
                  <a:pt x="309" y="297"/>
                </a:lnTo>
                <a:lnTo>
                  <a:pt x="310" y="296"/>
                </a:lnTo>
                <a:lnTo>
                  <a:pt x="310" y="295"/>
                </a:lnTo>
                <a:lnTo>
                  <a:pt x="311" y="294"/>
                </a:lnTo>
                <a:lnTo>
                  <a:pt x="311" y="293"/>
                </a:lnTo>
                <a:lnTo>
                  <a:pt x="311" y="292"/>
                </a:lnTo>
                <a:lnTo>
                  <a:pt x="311" y="290"/>
                </a:lnTo>
                <a:lnTo>
                  <a:pt x="311" y="288"/>
                </a:lnTo>
                <a:lnTo>
                  <a:pt x="311" y="287"/>
                </a:lnTo>
                <a:lnTo>
                  <a:pt x="311" y="286"/>
                </a:lnTo>
                <a:lnTo>
                  <a:pt x="310" y="285"/>
                </a:lnTo>
                <a:lnTo>
                  <a:pt x="310" y="284"/>
                </a:lnTo>
                <a:lnTo>
                  <a:pt x="309" y="283"/>
                </a:lnTo>
                <a:lnTo>
                  <a:pt x="309" y="282"/>
                </a:lnTo>
                <a:lnTo>
                  <a:pt x="308" y="282"/>
                </a:lnTo>
                <a:lnTo>
                  <a:pt x="307" y="281"/>
                </a:lnTo>
                <a:lnTo>
                  <a:pt x="306" y="280"/>
                </a:lnTo>
                <a:lnTo>
                  <a:pt x="303" y="277"/>
                </a:lnTo>
                <a:lnTo>
                  <a:pt x="301" y="276"/>
                </a:lnTo>
                <a:lnTo>
                  <a:pt x="300" y="275"/>
                </a:lnTo>
                <a:lnTo>
                  <a:pt x="299" y="274"/>
                </a:lnTo>
                <a:lnTo>
                  <a:pt x="299" y="274"/>
                </a:lnTo>
                <a:lnTo>
                  <a:pt x="299" y="273"/>
                </a:lnTo>
                <a:lnTo>
                  <a:pt x="298" y="272"/>
                </a:lnTo>
                <a:lnTo>
                  <a:pt x="298" y="271"/>
                </a:lnTo>
                <a:lnTo>
                  <a:pt x="298" y="270"/>
                </a:lnTo>
                <a:lnTo>
                  <a:pt x="298" y="269"/>
                </a:lnTo>
                <a:lnTo>
                  <a:pt x="298" y="268"/>
                </a:lnTo>
                <a:lnTo>
                  <a:pt x="298" y="267"/>
                </a:lnTo>
                <a:lnTo>
                  <a:pt x="299" y="265"/>
                </a:lnTo>
                <a:lnTo>
                  <a:pt x="299" y="264"/>
                </a:lnTo>
                <a:lnTo>
                  <a:pt x="300" y="262"/>
                </a:lnTo>
                <a:lnTo>
                  <a:pt x="300" y="261"/>
                </a:lnTo>
                <a:lnTo>
                  <a:pt x="301" y="259"/>
                </a:lnTo>
                <a:lnTo>
                  <a:pt x="302" y="258"/>
                </a:lnTo>
                <a:lnTo>
                  <a:pt x="303" y="256"/>
                </a:lnTo>
                <a:lnTo>
                  <a:pt x="304" y="255"/>
                </a:lnTo>
                <a:lnTo>
                  <a:pt x="305" y="253"/>
                </a:lnTo>
                <a:lnTo>
                  <a:pt x="306" y="252"/>
                </a:lnTo>
                <a:lnTo>
                  <a:pt x="308" y="251"/>
                </a:lnTo>
                <a:lnTo>
                  <a:pt x="311" y="249"/>
                </a:lnTo>
                <a:lnTo>
                  <a:pt x="313" y="247"/>
                </a:lnTo>
                <a:lnTo>
                  <a:pt x="313" y="247"/>
                </a:lnTo>
                <a:lnTo>
                  <a:pt x="314" y="246"/>
                </a:lnTo>
                <a:lnTo>
                  <a:pt x="314" y="246"/>
                </a:lnTo>
                <a:lnTo>
                  <a:pt x="315" y="245"/>
                </a:lnTo>
                <a:lnTo>
                  <a:pt x="315" y="244"/>
                </a:lnTo>
                <a:lnTo>
                  <a:pt x="315" y="243"/>
                </a:lnTo>
                <a:lnTo>
                  <a:pt x="315" y="243"/>
                </a:lnTo>
                <a:lnTo>
                  <a:pt x="314" y="242"/>
                </a:lnTo>
                <a:lnTo>
                  <a:pt x="314" y="241"/>
                </a:lnTo>
                <a:lnTo>
                  <a:pt x="313" y="240"/>
                </a:lnTo>
                <a:lnTo>
                  <a:pt x="312" y="238"/>
                </a:lnTo>
                <a:lnTo>
                  <a:pt x="310" y="236"/>
                </a:lnTo>
                <a:lnTo>
                  <a:pt x="310" y="235"/>
                </a:lnTo>
                <a:lnTo>
                  <a:pt x="309" y="234"/>
                </a:lnTo>
                <a:lnTo>
                  <a:pt x="309" y="233"/>
                </a:lnTo>
                <a:lnTo>
                  <a:pt x="308" y="231"/>
                </a:lnTo>
                <a:lnTo>
                  <a:pt x="308" y="230"/>
                </a:lnTo>
                <a:lnTo>
                  <a:pt x="308" y="229"/>
                </a:lnTo>
                <a:lnTo>
                  <a:pt x="308" y="228"/>
                </a:lnTo>
                <a:lnTo>
                  <a:pt x="308" y="227"/>
                </a:lnTo>
                <a:lnTo>
                  <a:pt x="309" y="226"/>
                </a:lnTo>
                <a:lnTo>
                  <a:pt x="309" y="225"/>
                </a:lnTo>
                <a:lnTo>
                  <a:pt x="310" y="224"/>
                </a:lnTo>
                <a:lnTo>
                  <a:pt x="314" y="219"/>
                </a:lnTo>
                <a:lnTo>
                  <a:pt x="315" y="217"/>
                </a:lnTo>
                <a:lnTo>
                  <a:pt x="316" y="215"/>
                </a:lnTo>
                <a:lnTo>
                  <a:pt x="316" y="214"/>
                </a:lnTo>
                <a:lnTo>
                  <a:pt x="317" y="213"/>
                </a:lnTo>
                <a:lnTo>
                  <a:pt x="317" y="212"/>
                </a:lnTo>
                <a:lnTo>
                  <a:pt x="317" y="211"/>
                </a:lnTo>
                <a:lnTo>
                  <a:pt x="317" y="210"/>
                </a:lnTo>
                <a:lnTo>
                  <a:pt x="317" y="210"/>
                </a:lnTo>
                <a:lnTo>
                  <a:pt x="317" y="209"/>
                </a:lnTo>
                <a:lnTo>
                  <a:pt x="316" y="208"/>
                </a:lnTo>
                <a:lnTo>
                  <a:pt x="316" y="208"/>
                </a:lnTo>
                <a:lnTo>
                  <a:pt x="315" y="207"/>
                </a:lnTo>
                <a:lnTo>
                  <a:pt x="315" y="207"/>
                </a:lnTo>
                <a:lnTo>
                  <a:pt x="314" y="206"/>
                </a:lnTo>
                <a:lnTo>
                  <a:pt x="310" y="205"/>
                </a:lnTo>
                <a:lnTo>
                  <a:pt x="309" y="205"/>
                </a:lnTo>
                <a:lnTo>
                  <a:pt x="307" y="204"/>
                </a:lnTo>
                <a:lnTo>
                  <a:pt x="306" y="204"/>
                </a:lnTo>
                <a:lnTo>
                  <a:pt x="305" y="203"/>
                </a:lnTo>
                <a:lnTo>
                  <a:pt x="304" y="203"/>
                </a:lnTo>
                <a:lnTo>
                  <a:pt x="304" y="202"/>
                </a:lnTo>
                <a:lnTo>
                  <a:pt x="303" y="202"/>
                </a:lnTo>
                <a:lnTo>
                  <a:pt x="303" y="201"/>
                </a:lnTo>
                <a:lnTo>
                  <a:pt x="303" y="201"/>
                </a:lnTo>
                <a:lnTo>
                  <a:pt x="303" y="200"/>
                </a:lnTo>
                <a:lnTo>
                  <a:pt x="303" y="200"/>
                </a:lnTo>
                <a:lnTo>
                  <a:pt x="304" y="199"/>
                </a:lnTo>
                <a:lnTo>
                  <a:pt x="304" y="199"/>
                </a:lnTo>
                <a:lnTo>
                  <a:pt x="306" y="198"/>
                </a:lnTo>
                <a:lnTo>
                  <a:pt x="306" y="197"/>
                </a:lnTo>
                <a:lnTo>
                  <a:pt x="306" y="197"/>
                </a:lnTo>
                <a:lnTo>
                  <a:pt x="307" y="197"/>
                </a:lnTo>
                <a:lnTo>
                  <a:pt x="306" y="196"/>
                </a:lnTo>
                <a:lnTo>
                  <a:pt x="306" y="196"/>
                </a:lnTo>
                <a:lnTo>
                  <a:pt x="306" y="195"/>
                </a:lnTo>
                <a:lnTo>
                  <a:pt x="305" y="195"/>
                </a:lnTo>
                <a:lnTo>
                  <a:pt x="298" y="190"/>
                </a:lnTo>
                <a:lnTo>
                  <a:pt x="294" y="186"/>
                </a:lnTo>
                <a:lnTo>
                  <a:pt x="293" y="186"/>
                </a:lnTo>
                <a:lnTo>
                  <a:pt x="292" y="185"/>
                </a:lnTo>
                <a:lnTo>
                  <a:pt x="292" y="184"/>
                </a:lnTo>
                <a:lnTo>
                  <a:pt x="291" y="184"/>
                </a:lnTo>
                <a:lnTo>
                  <a:pt x="291" y="183"/>
                </a:lnTo>
                <a:lnTo>
                  <a:pt x="291" y="182"/>
                </a:lnTo>
                <a:lnTo>
                  <a:pt x="291" y="181"/>
                </a:lnTo>
                <a:lnTo>
                  <a:pt x="291" y="180"/>
                </a:lnTo>
                <a:lnTo>
                  <a:pt x="291" y="178"/>
                </a:lnTo>
                <a:lnTo>
                  <a:pt x="292" y="174"/>
                </a:lnTo>
                <a:lnTo>
                  <a:pt x="293" y="171"/>
                </a:lnTo>
                <a:lnTo>
                  <a:pt x="293" y="169"/>
                </a:lnTo>
                <a:lnTo>
                  <a:pt x="293" y="166"/>
                </a:lnTo>
                <a:lnTo>
                  <a:pt x="293" y="162"/>
                </a:lnTo>
                <a:lnTo>
                  <a:pt x="294" y="160"/>
                </a:lnTo>
                <a:lnTo>
                  <a:pt x="294" y="159"/>
                </a:lnTo>
                <a:lnTo>
                  <a:pt x="294" y="158"/>
                </a:lnTo>
                <a:lnTo>
                  <a:pt x="295" y="156"/>
                </a:lnTo>
                <a:lnTo>
                  <a:pt x="296" y="154"/>
                </a:lnTo>
                <a:lnTo>
                  <a:pt x="298" y="153"/>
                </a:lnTo>
                <a:lnTo>
                  <a:pt x="300" y="150"/>
                </a:lnTo>
                <a:lnTo>
                  <a:pt x="301" y="148"/>
                </a:lnTo>
                <a:lnTo>
                  <a:pt x="302" y="147"/>
                </a:lnTo>
                <a:lnTo>
                  <a:pt x="304" y="143"/>
                </a:lnTo>
                <a:lnTo>
                  <a:pt x="305" y="141"/>
                </a:lnTo>
                <a:lnTo>
                  <a:pt x="306" y="140"/>
                </a:lnTo>
                <a:lnTo>
                  <a:pt x="307" y="139"/>
                </a:lnTo>
                <a:lnTo>
                  <a:pt x="308" y="138"/>
                </a:lnTo>
                <a:lnTo>
                  <a:pt x="308" y="137"/>
                </a:lnTo>
                <a:lnTo>
                  <a:pt x="309" y="137"/>
                </a:lnTo>
                <a:lnTo>
                  <a:pt x="310" y="136"/>
                </a:lnTo>
                <a:lnTo>
                  <a:pt x="312" y="135"/>
                </a:lnTo>
                <a:lnTo>
                  <a:pt x="313" y="134"/>
                </a:lnTo>
                <a:lnTo>
                  <a:pt x="315" y="134"/>
                </a:lnTo>
                <a:lnTo>
                  <a:pt x="317" y="133"/>
                </a:lnTo>
                <a:lnTo>
                  <a:pt x="321" y="133"/>
                </a:lnTo>
                <a:lnTo>
                  <a:pt x="324" y="133"/>
                </a:lnTo>
                <a:lnTo>
                  <a:pt x="327" y="132"/>
                </a:lnTo>
                <a:lnTo>
                  <a:pt x="329" y="132"/>
                </a:lnTo>
                <a:lnTo>
                  <a:pt x="330" y="131"/>
                </a:lnTo>
                <a:lnTo>
                  <a:pt x="331" y="131"/>
                </a:lnTo>
                <a:lnTo>
                  <a:pt x="332" y="130"/>
                </a:lnTo>
                <a:lnTo>
                  <a:pt x="333" y="129"/>
                </a:lnTo>
                <a:lnTo>
                  <a:pt x="333" y="128"/>
                </a:lnTo>
                <a:lnTo>
                  <a:pt x="333" y="128"/>
                </a:lnTo>
                <a:lnTo>
                  <a:pt x="334" y="127"/>
                </a:lnTo>
                <a:lnTo>
                  <a:pt x="334" y="126"/>
                </a:lnTo>
                <a:lnTo>
                  <a:pt x="334" y="126"/>
                </a:lnTo>
                <a:lnTo>
                  <a:pt x="334" y="125"/>
                </a:lnTo>
                <a:lnTo>
                  <a:pt x="333" y="124"/>
                </a:lnTo>
                <a:lnTo>
                  <a:pt x="333" y="124"/>
                </a:lnTo>
                <a:lnTo>
                  <a:pt x="332" y="123"/>
                </a:lnTo>
                <a:lnTo>
                  <a:pt x="332" y="123"/>
                </a:lnTo>
                <a:lnTo>
                  <a:pt x="331" y="122"/>
                </a:lnTo>
                <a:lnTo>
                  <a:pt x="330" y="122"/>
                </a:lnTo>
                <a:lnTo>
                  <a:pt x="329" y="121"/>
                </a:lnTo>
                <a:lnTo>
                  <a:pt x="325" y="120"/>
                </a:lnTo>
                <a:lnTo>
                  <a:pt x="324" y="120"/>
                </a:lnTo>
                <a:lnTo>
                  <a:pt x="323" y="120"/>
                </a:lnTo>
                <a:lnTo>
                  <a:pt x="323" y="120"/>
                </a:lnTo>
                <a:lnTo>
                  <a:pt x="323" y="119"/>
                </a:lnTo>
                <a:lnTo>
                  <a:pt x="323" y="119"/>
                </a:lnTo>
                <a:lnTo>
                  <a:pt x="323" y="118"/>
                </a:lnTo>
                <a:lnTo>
                  <a:pt x="323" y="118"/>
                </a:lnTo>
                <a:lnTo>
                  <a:pt x="324" y="117"/>
                </a:lnTo>
                <a:lnTo>
                  <a:pt x="324" y="116"/>
                </a:lnTo>
                <a:lnTo>
                  <a:pt x="325" y="115"/>
                </a:lnTo>
                <a:lnTo>
                  <a:pt x="327" y="113"/>
                </a:lnTo>
                <a:lnTo>
                  <a:pt x="328" y="112"/>
                </a:lnTo>
                <a:lnTo>
                  <a:pt x="329" y="111"/>
                </a:lnTo>
                <a:lnTo>
                  <a:pt x="330" y="110"/>
                </a:lnTo>
                <a:lnTo>
                  <a:pt x="332" y="110"/>
                </a:lnTo>
                <a:lnTo>
                  <a:pt x="333" y="109"/>
                </a:lnTo>
                <a:lnTo>
                  <a:pt x="334" y="109"/>
                </a:lnTo>
                <a:lnTo>
                  <a:pt x="336" y="108"/>
                </a:lnTo>
                <a:lnTo>
                  <a:pt x="337" y="108"/>
                </a:lnTo>
                <a:lnTo>
                  <a:pt x="338" y="109"/>
                </a:lnTo>
                <a:lnTo>
                  <a:pt x="339" y="109"/>
                </a:lnTo>
                <a:lnTo>
                  <a:pt x="340" y="109"/>
                </a:lnTo>
                <a:lnTo>
                  <a:pt x="340" y="110"/>
                </a:lnTo>
                <a:lnTo>
                  <a:pt x="341" y="110"/>
                </a:lnTo>
                <a:lnTo>
                  <a:pt x="341" y="110"/>
                </a:lnTo>
                <a:lnTo>
                  <a:pt x="342" y="112"/>
                </a:lnTo>
                <a:lnTo>
                  <a:pt x="343" y="114"/>
                </a:lnTo>
                <a:lnTo>
                  <a:pt x="343" y="114"/>
                </a:lnTo>
                <a:lnTo>
                  <a:pt x="344" y="115"/>
                </a:lnTo>
                <a:lnTo>
                  <a:pt x="345" y="116"/>
                </a:lnTo>
                <a:lnTo>
                  <a:pt x="345" y="117"/>
                </a:lnTo>
                <a:lnTo>
                  <a:pt x="346" y="117"/>
                </a:lnTo>
                <a:lnTo>
                  <a:pt x="347" y="117"/>
                </a:lnTo>
                <a:lnTo>
                  <a:pt x="347" y="118"/>
                </a:lnTo>
                <a:lnTo>
                  <a:pt x="348" y="118"/>
                </a:lnTo>
                <a:lnTo>
                  <a:pt x="350" y="118"/>
                </a:lnTo>
                <a:lnTo>
                  <a:pt x="351" y="117"/>
                </a:lnTo>
                <a:lnTo>
                  <a:pt x="351" y="117"/>
                </a:lnTo>
                <a:lnTo>
                  <a:pt x="352" y="117"/>
                </a:lnTo>
                <a:lnTo>
                  <a:pt x="353" y="116"/>
                </a:lnTo>
                <a:lnTo>
                  <a:pt x="353" y="116"/>
                </a:lnTo>
                <a:lnTo>
                  <a:pt x="354" y="115"/>
                </a:lnTo>
                <a:lnTo>
                  <a:pt x="354" y="114"/>
                </a:lnTo>
                <a:lnTo>
                  <a:pt x="355" y="111"/>
                </a:lnTo>
                <a:lnTo>
                  <a:pt x="356" y="108"/>
                </a:lnTo>
                <a:lnTo>
                  <a:pt x="356" y="107"/>
                </a:lnTo>
                <a:lnTo>
                  <a:pt x="356" y="106"/>
                </a:lnTo>
                <a:lnTo>
                  <a:pt x="356" y="106"/>
                </a:lnTo>
                <a:lnTo>
                  <a:pt x="356" y="105"/>
                </a:lnTo>
                <a:lnTo>
                  <a:pt x="356" y="104"/>
                </a:lnTo>
                <a:lnTo>
                  <a:pt x="356" y="103"/>
                </a:lnTo>
                <a:lnTo>
                  <a:pt x="356" y="102"/>
                </a:lnTo>
                <a:lnTo>
                  <a:pt x="355" y="100"/>
                </a:lnTo>
                <a:lnTo>
                  <a:pt x="354" y="99"/>
                </a:lnTo>
                <a:lnTo>
                  <a:pt x="353" y="98"/>
                </a:lnTo>
                <a:lnTo>
                  <a:pt x="351" y="96"/>
                </a:lnTo>
                <a:lnTo>
                  <a:pt x="350" y="95"/>
                </a:lnTo>
                <a:lnTo>
                  <a:pt x="349" y="94"/>
                </a:lnTo>
                <a:lnTo>
                  <a:pt x="349" y="93"/>
                </a:lnTo>
                <a:lnTo>
                  <a:pt x="348" y="92"/>
                </a:lnTo>
                <a:lnTo>
                  <a:pt x="348" y="91"/>
                </a:lnTo>
                <a:lnTo>
                  <a:pt x="348" y="90"/>
                </a:lnTo>
                <a:lnTo>
                  <a:pt x="348" y="89"/>
                </a:lnTo>
                <a:lnTo>
                  <a:pt x="348" y="89"/>
                </a:lnTo>
                <a:lnTo>
                  <a:pt x="348" y="89"/>
                </a:lnTo>
                <a:lnTo>
                  <a:pt x="348" y="89"/>
                </a:lnTo>
                <a:lnTo>
                  <a:pt x="349" y="89"/>
                </a:lnTo>
                <a:lnTo>
                  <a:pt x="350" y="89"/>
                </a:lnTo>
                <a:lnTo>
                  <a:pt x="352" y="89"/>
                </a:lnTo>
                <a:lnTo>
                  <a:pt x="353" y="89"/>
                </a:lnTo>
                <a:lnTo>
                  <a:pt x="354" y="89"/>
                </a:lnTo>
                <a:lnTo>
                  <a:pt x="355" y="88"/>
                </a:lnTo>
                <a:lnTo>
                  <a:pt x="356" y="88"/>
                </a:lnTo>
                <a:lnTo>
                  <a:pt x="357" y="87"/>
                </a:lnTo>
                <a:lnTo>
                  <a:pt x="358" y="87"/>
                </a:lnTo>
                <a:lnTo>
                  <a:pt x="360" y="86"/>
                </a:lnTo>
                <a:lnTo>
                  <a:pt x="361" y="84"/>
                </a:lnTo>
                <a:lnTo>
                  <a:pt x="363" y="82"/>
                </a:lnTo>
                <a:lnTo>
                  <a:pt x="365" y="80"/>
                </a:lnTo>
                <a:lnTo>
                  <a:pt x="366" y="79"/>
                </a:lnTo>
                <a:lnTo>
                  <a:pt x="367" y="77"/>
                </a:lnTo>
                <a:lnTo>
                  <a:pt x="368" y="75"/>
                </a:lnTo>
                <a:lnTo>
                  <a:pt x="368" y="74"/>
                </a:lnTo>
                <a:lnTo>
                  <a:pt x="368" y="73"/>
                </a:lnTo>
                <a:lnTo>
                  <a:pt x="368" y="72"/>
                </a:lnTo>
                <a:lnTo>
                  <a:pt x="368" y="71"/>
                </a:lnTo>
                <a:lnTo>
                  <a:pt x="368" y="70"/>
                </a:lnTo>
                <a:lnTo>
                  <a:pt x="368" y="69"/>
                </a:lnTo>
                <a:lnTo>
                  <a:pt x="368" y="68"/>
                </a:lnTo>
                <a:lnTo>
                  <a:pt x="368" y="67"/>
                </a:lnTo>
                <a:lnTo>
                  <a:pt x="367" y="66"/>
                </a:lnTo>
                <a:lnTo>
                  <a:pt x="367" y="65"/>
                </a:lnTo>
                <a:lnTo>
                  <a:pt x="366" y="65"/>
                </a:lnTo>
                <a:lnTo>
                  <a:pt x="365" y="64"/>
                </a:lnTo>
                <a:lnTo>
                  <a:pt x="364" y="63"/>
                </a:lnTo>
                <a:lnTo>
                  <a:pt x="363" y="62"/>
                </a:lnTo>
                <a:lnTo>
                  <a:pt x="360" y="60"/>
                </a:lnTo>
                <a:lnTo>
                  <a:pt x="358" y="59"/>
                </a:lnTo>
                <a:lnTo>
                  <a:pt x="357" y="59"/>
                </a:lnTo>
                <a:lnTo>
                  <a:pt x="356" y="57"/>
                </a:lnTo>
                <a:lnTo>
                  <a:pt x="355" y="56"/>
                </a:lnTo>
                <a:lnTo>
                  <a:pt x="355" y="55"/>
                </a:lnTo>
                <a:lnTo>
                  <a:pt x="354" y="54"/>
                </a:lnTo>
                <a:lnTo>
                  <a:pt x="354" y="54"/>
                </a:lnTo>
                <a:lnTo>
                  <a:pt x="354" y="53"/>
                </a:lnTo>
                <a:lnTo>
                  <a:pt x="354" y="52"/>
                </a:lnTo>
                <a:lnTo>
                  <a:pt x="355" y="51"/>
                </a:lnTo>
                <a:lnTo>
                  <a:pt x="355" y="50"/>
                </a:lnTo>
                <a:lnTo>
                  <a:pt x="357" y="44"/>
                </a:lnTo>
                <a:lnTo>
                  <a:pt x="358" y="41"/>
                </a:lnTo>
                <a:lnTo>
                  <a:pt x="359" y="39"/>
                </a:lnTo>
                <a:lnTo>
                  <a:pt x="359" y="37"/>
                </a:lnTo>
                <a:lnTo>
                  <a:pt x="359" y="36"/>
                </a:lnTo>
                <a:lnTo>
                  <a:pt x="359" y="35"/>
                </a:lnTo>
                <a:lnTo>
                  <a:pt x="359" y="34"/>
                </a:lnTo>
                <a:lnTo>
                  <a:pt x="359" y="35"/>
                </a:lnTo>
                <a:lnTo>
                  <a:pt x="360" y="35"/>
                </a:lnTo>
                <a:lnTo>
                  <a:pt x="360" y="35"/>
                </a:lnTo>
                <a:lnTo>
                  <a:pt x="361" y="35"/>
                </a:lnTo>
                <a:lnTo>
                  <a:pt x="361" y="35"/>
                </a:lnTo>
                <a:lnTo>
                  <a:pt x="362" y="35"/>
                </a:lnTo>
                <a:lnTo>
                  <a:pt x="363" y="35"/>
                </a:lnTo>
                <a:lnTo>
                  <a:pt x="363" y="35"/>
                </a:lnTo>
                <a:lnTo>
                  <a:pt x="364" y="34"/>
                </a:lnTo>
                <a:lnTo>
                  <a:pt x="365" y="33"/>
                </a:lnTo>
                <a:lnTo>
                  <a:pt x="367" y="32"/>
                </a:lnTo>
                <a:lnTo>
                  <a:pt x="368" y="30"/>
                </a:lnTo>
                <a:lnTo>
                  <a:pt x="371" y="27"/>
                </a:lnTo>
                <a:lnTo>
                  <a:pt x="371" y="27"/>
                </a:lnTo>
                <a:lnTo>
                  <a:pt x="372" y="26"/>
                </a:lnTo>
                <a:lnTo>
                  <a:pt x="373" y="25"/>
                </a:lnTo>
                <a:lnTo>
                  <a:pt x="375" y="25"/>
                </a:lnTo>
                <a:lnTo>
                  <a:pt x="376" y="24"/>
                </a:lnTo>
                <a:lnTo>
                  <a:pt x="377" y="24"/>
                </a:lnTo>
                <a:lnTo>
                  <a:pt x="378" y="24"/>
                </a:lnTo>
                <a:lnTo>
                  <a:pt x="379" y="24"/>
                </a:lnTo>
                <a:lnTo>
                  <a:pt x="380" y="24"/>
                </a:lnTo>
                <a:lnTo>
                  <a:pt x="380" y="24"/>
                </a:lnTo>
                <a:lnTo>
                  <a:pt x="382" y="24"/>
                </a:lnTo>
                <a:lnTo>
                  <a:pt x="383" y="25"/>
                </a:lnTo>
                <a:lnTo>
                  <a:pt x="384" y="26"/>
                </a:lnTo>
                <a:lnTo>
                  <a:pt x="385" y="26"/>
                </a:lnTo>
                <a:lnTo>
                  <a:pt x="386" y="26"/>
                </a:lnTo>
                <a:lnTo>
                  <a:pt x="388" y="26"/>
                </a:lnTo>
                <a:lnTo>
                  <a:pt x="391" y="25"/>
                </a:lnTo>
                <a:lnTo>
                  <a:pt x="393" y="25"/>
                </a:lnTo>
                <a:lnTo>
                  <a:pt x="397" y="24"/>
                </a:lnTo>
                <a:lnTo>
                  <a:pt x="399" y="24"/>
                </a:lnTo>
                <a:lnTo>
                  <a:pt x="400" y="24"/>
                </a:lnTo>
                <a:lnTo>
                  <a:pt x="401" y="24"/>
                </a:lnTo>
                <a:lnTo>
                  <a:pt x="402" y="24"/>
                </a:lnTo>
                <a:lnTo>
                  <a:pt x="408" y="25"/>
                </a:lnTo>
                <a:lnTo>
                  <a:pt x="410" y="25"/>
                </a:lnTo>
                <a:lnTo>
                  <a:pt x="412" y="26"/>
                </a:lnTo>
                <a:lnTo>
                  <a:pt x="415" y="26"/>
                </a:lnTo>
                <a:lnTo>
                  <a:pt x="417" y="25"/>
                </a:lnTo>
                <a:lnTo>
                  <a:pt x="419" y="25"/>
                </a:lnTo>
                <a:lnTo>
                  <a:pt x="420" y="25"/>
                </a:lnTo>
                <a:lnTo>
                  <a:pt x="420" y="25"/>
                </a:lnTo>
                <a:lnTo>
                  <a:pt x="421" y="24"/>
                </a:lnTo>
                <a:lnTo>
                  <a:pt x="422" y="23"/>
                </a:lnTo>
                <a:lnTo>
                  <a:pt x="422" y="23"/>
                </a:lnTo>
                <a:lnTo>
                  <a:pt x="423" y="21"/>
                </a:lnTo>
                <a:lnTo>
                  <a:pt x="424" y="20"/>
                </a:lnTo>
                <a:lnTo>
                  <a:pt x="424" y="18"/>
                </a:lnTo>
                <a:lnTo>
                  <a:pt x="427" y="7"/>
                </a:lnTo>
                <a:lnTo>
                  <a:pt x="428" y="4"/>
                </a:lnTo>
                <a:lnTo>
                  <a:pt x="428" y="2"/>
                </a:lnTo>
                <a:lnTo>
                  <a:pt x="429" y="1"/>
                </a:lnTo>
                <a:lnTo>
                  <a:pt x="430" y="0"/>
                </a:lnTo>
                <a:lnTo>
                  <a:pt x="430" y="0"/>
                </a:lnTo>
                <a:lnTo>
                  <a:pt x="430" y="0"/>
                </a:lnTo>
                <a:close/>
              </a:path>
            </a:pathLst>
          </a:custGeom>
          <a:solidFill>
            <a:srgbClr val="A2A2A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632" name="Freeform 285">
            <a:extLst>
              <a:ext uri="{FF2B5EF4-FFF2-40B4-BE49-F238E27FC236}">
                <a16:creationId xmlns:a16="http://schemas.microsoft.com/office/drawing/2014/main" id="{F58D90A1-E831-454B-855B-57D9B6B319D2}"/>
              </a:ext>
            </a:extLst>
          </p:cNvPr>
          <p:cNvSpPr>
            <a:spLocks/>
          </p:cNvSpPr>
          <p:nvPr/>
        </p:nvSpPr>
        <p:spPr bwMode="auto">
          <a:xfrm>
            <a:off x="8995814" y="2446217"/>
            <a:ext cx="791799" cy="669513"/>
          </a:xfrm>
          <a:custGeom>
            <a:avLst/>
            <a:gdLst>
              <a:gd name="T0" fmla="*/ 329 w 777"/>
              <a:gd name="T1" fmla="*/ 1 h 657"/>
              <a:gd name="T2" fmla="*/ 362 w 777"/>
              <a:gd name="T3" fmla="*/ 6 h 657"/>
              <a:gd name="T4" fmla="*/ 400 w 777"/>
              <a:gd name="T5" fmla="*/ 20 h 657"/>
              <a:gd name="T6" fmla="*/ 380 w 777"/>
              <a:gd name="T7" fmla="*/ 30 h 657"/>
              <a:gd name="T8" fmla="*/ 377 w 777"/>
              <a:gd name="T9" fmla="*/ 51 h 657"/>
              <a:gd name="T10" fmla="*/ 409 w 777"/>
              <a:gd name="T11" fmla="*/ 62 h 657"/>
              <a:gd name="T12" fmla="*/ 396 w 777"/>
              <a:gd name="T13" fmla="*/ 86 h 657"/>
              <a:gd name="T14" fmla="*/ 410 w 777"/>
              <a:gd name="T15" fmla="*/ 124 h 657"/>
              <a:gd name="T16" fmla="*/ 403 w 777"/>
              <a:gd name="T17" fmla="*/ 140 h 657"/>
              <a:gd name="T18" fmla="*/ 432 w 777"/>
              <a:gd name="T19" fmla="*/ 153 h 657"/>
              <a:gd name="T20" fmla="*/ 448 w 777"/>
              <a:gd name="T21" fmla="*/ 125 h 657"/>
              <a:gd name="T22" fmla="*/ 431 w 777"/>
              <a:gd name="T23" fmla="*/ 99 h 657"/>
              <a:gd name="T24" fmla="*/ 448 w 777"/>
              <a:gd name="T25" fmla="*/ 84 h 657"/>
              <a:gd name="T26" fmla="*/ 473 w 777"/>
              <a:gd name="T27" fmla="*/ 103 h 657"/>
              <a:gd name="T28" fmla="*/ 487 w 777"/>
              <a:gd name="T29" fmla="*/ 132 h 657"/>
              <a:gd name="T30" fmla="*/ 503 w 777"/>
              <a:gd name="T31" fmla="*/ 151 h 657"/>
              <a:gd name="T32" fmla="*/ 511 w 777"/>
              <a:gd name="T33" fmla="*/ 151 h 657"/>
              <a:gd name="T34" fmla="*/ 515 w 777"/>
              <a:gd name="T35" fmla="*/ 178 h 657"/>
              <a:gd name="T36" fmla="*/ 549 w 777"/>
              <a:gd name="T37" fmla="*/ 200 h 657"/>
              <a:gd name="T38" fmla="*/ 551 w 777"/>
              <a:gd name="T39" fmla="*/ 254 h 657"/>
              <a:gd name="T40" fmla="*/ 559 w 777"/>
              <a:gd name="T41" fmla="*/ 289 h 657"/>
              <a:gd name="T42" fmla="*/ 576 w 777"/>
              <a:gd name="T43" fmla="*/ 294 h 657"/>
              <a:gd name="T44" fmla="*/ 561 w 777"/>
              <a:gd name="T45" fmla="*/ 320 h 657"/>
              <a:gd name="T46" fmla="*/ 543 w 777"/>
              <a:gd name="T47" fmla="*/ 345 h 657"/>
              <a:gd name="T48" fmla="*/ 557 w 777"/>
              <a:gd name="T49" fmla="*/ 355 h 657"/>
              <a:gd name="T50" fmla="*/ 590 w 777"/>
              <a:gd name="T51" fmla="*/ 358 h 657"/>
              <a:gd name="T52" fmla="*/ 599 w 777"/>
              <a:gd name="T53" fmla="*/ 382 h 657"/>
              <a:gd name="T54" fmla="*/ 637 w 777"/>
              <a:gd name="T55" fmla="*/ 396 h 657"/>
              <a:gd name="T56" fmla="*/ 650 w 777"/>
              <a:gd name="T57" fmla="*/ 416 h 657"/>
              <a:gd name="T58" fmla="*/ 681 w 777"/>
              <a:gd name="T59" fmla="*/ 431 h 657"/>
              <a:gd name="T60" fmla="*/ 716 w 777"/>
              <a:gd name="T61" fmla="*/ 430 h 657"/>
              <a:gd name="T62" fmla="*/ 731 w 777"/>
              <a:gd name="T63" fmla="*/ 448 h 657"/>
              <a:gd name="T64" fmla="*/ 762 w 777"/>
              <a:gd name="T65" fmla="*/ 470 h 657"/>
              <a:gd name="T66" fmla="*/ 766 w 777"/>
              <a:gd name="T67" fmla="*/ 501 h 657"/>
              <a:gd name="T68" fmla="*/ 733 w 777"/>
              <a:gd name="T69" fmla="*/ 520 h 657"/>
              <a:gd name="T70" fmla="*/ 709 w 777"/>
              <a:gd name="T71" fmla="*/ 512 h 657"/>
              <a:gd name="T72" fmla="*/ 680 w 777"/>
              <a:gd name="T73" fmla="*/ 515 h 657"/>
              <a:gd name="T74" fmla="*/ 648 w 777"/>
              <a:gd name="T75" fmla="*/ 519 h 657"/>
              <a:gd name="T76" fmla="*/ 601 w 777"/>
              <a:gd name="T77" fmla="*/ 492 h 657"/>
              <a:gd name="T78" fmla="*/ 570 w 777"/>
              <a:gd name="T79" fmla="*/ 499 h 657"/>
              <a:gd name="T80" fmla="*/ 539 w 777"/>
              <a:gd name="T81" fmla="*/ 538 h 657"/>
              <a:gd name="T82" fmla="*/ 499 w 777"/>
              <a:gd name="T83" fmla="*/ 602 h 657"/>
              <a:gd name="T84" fmla="*/ 483 w 777"/>
              <a:gd name="T85" fmla="*/ 649 h 657"/>
              <a:gd name="T86" fmla="*/ 469 w 777"/>
              <a:gd name="T87" fmla="*/ 654 h 657"/>
              <a:gd name="T88" fmla="*/ 461 w 777"/>
              <a:gd name="T89" fmla="*/ 605 h 657"/>
              <a:gd name="T90" fmla="*/ 442 w 777"/>
              <a:gd name="T91" fmla="*/ 596 h 657"/>
              <a:gd name="T92" fmla="*/ 393 w 777"/>
              <a:gd name="T93" fmla="*/ 593 h 657"/>
              <a:gd name="T94" fmla="*/ 365 w 777"/>
              <a:gd name="T95" fmla="*/ 585 h 657"/>
              <a:gd name="T96" fmla="*/ 357 w 777"/>
              <a:gd name="T97" fmla="*/ 564 h 657"/>
              <a:gd name="T98" fmla="*/ 328 w 777"/>
              <a:gd name="T99" fmla="*/ 554 h 657"/>
              <a:gd name="T100" fmla="*/ 292 w 777"/>
              <a:gd name="T101" fmla="*/ 541 h 657"/>
              <a:gd name="T102" fmla="*/ 260 w 777"/>
              <a:gd name="T103" fmla="*/ 548 h 657"/>
              <a:gd name="T104" fmla="*/ 230 w 777"/>
              <a:gd name="T105" fmla="*/ 590 h 657"/>
              <a:gd name="T106" fmla="*/ 212 w 777"/>
              <a:gd name="T107" fmla="*/ 586 h 657"/>
              <a:gd name="T108" fmla="*/ 176 w 777"/>
              <a:gd name="T109" fmla="*/ 586 h 657"/>
              <a:gd name="T110" fmla="*/ 104 w 777"/>
              <a:gd name="T111" fmla="*/ 581 h 657"/>
              <a:gd name="T112" fmla="*/ 51 w 777"/>
              <a:gd name="T113" fmla="*/ 550 h 657"/>
              <a:gd name="T114" fmla="*/ 39 w 777"/>
              <a:gd name="T115" fmla="*/ 533 h 657"/>
              <a:gd name="T116" fmla="*/ 21 w 777"/>
              <a:gd name="T117" fmla="*/ 523 h 657"/>
              <a:gd name="T118" fmla="*/ 3 w 777"/>
              <a:gd name="T119" fmla="*/ 510 h 6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777" h="657">
                <a:moveTo>
                  <a:pt x="296" y="0"/>
                </a:moveTo>
                <a:lnTo>
                  <a:pt x="297" y="0"/>
                </a:lnTo>
                <a:lnTo>
                  <a:pt x="297" y="0"/>
                </a:lnTo>
                <a:lnTo>
                  <a:pt x="299" y="1"/>
                </a:lnTo>
                <a:lnTo>
                  <a:pt x="303" y="2"/>
                </a:lnTo>
                <a:lnTo>
                  <a:pt x="305" y="2"/>
                </a:lnTo>
                <a:lnTo>
                  <a:pt x="308" y="3"/>
                </a:lnTo>
                <a:lnTo>
                  <a:pt x="312" y="3"/>
                </a:lnTo>
                <a:lnTo>
                  <a:pt x="314" y="3"/>
                </a:lnTo>
                <a:lnTo>
                  <a:pt x="316" y="3"/>
                </a:lnTo>
                <a:lnTo>
                  <a:pt x="318" y="2"/>
                </a:lnTo>
                <a:lnTo>
                  <a:pt x="322" y="1"/>
                </a:lnTo>
                <a:lnTo>
                  <a:pt x="323" y="1"/>
                </a:lnTo>
                <a:lnTo>
                  <a:pt x="324" y="1"/>
                </a:lnTo>
                <a:lnTo>
                  <a:pt x="325" y="1"/>
                </a:lnTo>
                <a:lnTo>
                  <a:pt x="327" y="1"/>
                </a:lnTo>
                <a:lnTo>
                  <a:pt x="329" y="1"/>
                </a:lnTo>
                <a:lnTo>
                  <a:pt x="332" y="3"/>
                </a:lnTo>
                <a:lnTo>
                  <a:pt x="333" y="3"/>
                </a:lnTo>
                <a:lnTo>
                  <a:pt x="334" y="3"/>
                </a:lnTo>
                <a:lnTo>
                  <a:pt x="335" y="3"/>
                </a:lnTo>
                <a:lnTo>
                  <a:pt x="336" y="3"/>
                </a:lnTo>
                <a:lnTo>
                  <a:pt x="340" y="2"/>
                </a:lnTo>
                <a:lnTo>
                  <a:pt x="342" y="2"/>
                </a:lnTo>
                <a:lnTo>
                  <a:pt x="343" y="2"/>
                </a:lnTo>
                <a:lnTo>
                  <a:pt x="345" y="2"/>
                </a:lnTo>
                <a:lnTo>
                  <a:pt x="348" y="2"/>
                </a:lnTo>
                <a:lnTo>
                  <a:pt x="352" y="3"/>
                </a:lnTo>
                <a:lnTo>
                  <a:pt x="353" y="3"/>
                </a:lnTo>
                <a:lnTo>
                  <a:pt x="355" y="3"/>
                </a:lnTo>
                <a:lnTo>
                  <a:pt x="357" y="4"/>
                </a:lnTo>
                <a:lnTo>
                  <a:pt x="359" y="4"/>
                </a:lnTo>
                <a:lnTo>
                  <a:pt x="361" y="5"/>
                </a:lnTo>
                <a:lnTo>
                  <a:pt x="362" y="6"/>
                </a:lnTo>
                <a:lnTo>
                  <a:pt x="366" y="8"/>
                </a:lnTo>
                <a:lnTo>
                  <a:pt x="376" y="12"/>
                </a:lnTo>
                <a:lnTo>
                  <a:pt x="378" y="13"/>
                </a:lnTo>
                <a:lnTo>
                  <a:pt x="380" y="14"/>
                </a:lnTo>
                <a:lnTo>
                  <a:pt x="383" y="15"/>
                </a:lnTo>
                <a:lnTo>
                  <a:pt x="385" y="16"/>
                </a:lnTo>
                <a:lnTo>
                  <a:pt x="388" y="17"/>
                </a:lnTo>
                <a:lnTo>
                  <a:pt x="390" y="18"/>
                </a:lnTo>
                <a:lnTo>
                  <a:pt x="392" y="18"/>
                </a:lnTo>
                <a:lnTo>
                  <a:pt x="394" y="18"/>
                </a:lnTo>
                <a:lnTo>
                  <a:pt x="396" y="19"/>
                </a:lnTo>
                <a:lnTo>
                  <a:pt x="398" y="19"/>
                </a:lnTo>
                <a:lnTo>
                  <a:pt x="400" y="18"/>
                </a:lnTo>
                <a:lnTo>
                  <a:pt x="400" y="18"/>
                </a:lnTo>
                <a:lnTo>
                  <a:pt x="401" y="18"/>
                </a:lnTo>
                <a:lnTo>
                  <a:pt x="400" y="19"/>
                </a:lnTo>
                <a:lnTo>
                  <a:pt x="400" y="20"/>
                </a:lnTo>
                <a:lnTo>
                  <a:pt x="399" y="21"/>
                </a:lnTo>
                <a:lnTo>
                  <a:pt x="399" y="22"/>
                </a:lnTo>
                <a:lnTo>
                  <a:pt x="398" y="24"/>
                </a:lnTo>
                <a:lnTo>
                  <a:pt x="397" y="28"/>
                </a:lnTo>
                <a:lnTo>
                  <a:pt x="397" y="29"/>
                </a:lnTo>
                <a:lnTo>
                  <a:pt x="397" y="29"/>
                </a:lnTo>
                <a:lnTo>
                  <a:pt x="396" y="30"/>
                </a:lnTo>
                <a:lnTo>
                  <a:pt x="396" y="31"/>
                </a:lnTo>
                <a:lnTo>
                  <a:pt x="395" y="31"/>
                </a:lnTo>
                <a:lnTo>
                  <a:pt x="395" y="32"/>
                </a:lnTo>
                <a:lnTo>
                  <a:pt x="394" y="32"/>
                </a:lnTo>
                <a:lnTo>
                  <a:pt x="393" y="32"/>
                </a:lnTo>
                <a:lnTo>
                  <a:pt x="392" y="32"/>
                </a:lnTo>
                <a:lnTo>
                  <a:pt x="391" y="32"/>
                </a:lnTo>
                <a:lnTo>
                  <a:pt x="390" y="32"/>
                </a:lnTo>
                <a:lnTo>
                  <a:pt x="384" y="31"/>
                </a:lnTo>
                <a:lnTo>
                  <a:pt x="380" y="30"/>
                </a:lnTo>
                <a:lnTo>
                  <a:pt x="379" y="30"/>
                </a:lnTo>
                <a:lnTo>
                  <a:pt x="378" y="30"/>
                </a:lnTo>
                <a:lnTo>
                  <a:pt x="378" y="31"/>
                </a:lnTo>
                <a:lnTo>
                  <a:pt x="377" y="31"/>
                </a:lnTo>
                <a:lnTo>
                  <a:pt x="377" y="32"/>
                </a:lnTo>
                <a:lnTo>
                  <a:pt x="377" y="33"/>
                </a:lnTo>
                <a:lnTo>
                  <a:pt x="376" y="34"/>
                </a:lnTo>
                <a:lnTo>
                  <a:pt x="376" y="36"/>
                </a:lnTo>
                <a:lnTo>
                  <a:pt x="376" y="37"/>
                </a:lnTo>
                <a:lnTo>
                  <a:pt x="376" y="38"/>
                </a:lnTo>
                <a:lnTo>
                  <a:pt x="376" y="42"/>
                </a:lnTo>
                <a:lnTo>
                  <a:pt x="376" y="43"/>
                </a:lnTo>
                <a:lnTo>
                  <a:pt x="376" y="45"/>
                </a:lnTo>
                <a:lnTo>
                  <a:pt x="376" y="48"/>
                </a:lnTo>
                <a:lnTo>
                  <a:pt x="376" y="50"/>
                </a:lnTo>
                <a:lnTo>
                  <a:pt x="376" y="51"/>
                </a:lnTo>
                <a:lnTo>
                  <a:pt x="377" y="51"/>
                </a:lnTo>
                <a:lnTo>
                  <a:pt x="377" y="52"/>
                </a:lnTo>
                <a:lnTo>
                  <a:pt x="377" y="53"/>
                </a:lnTo>
                <a:lnTo>
                  <a:pt x="378" y="53"/>
                </a:lnTo>
                <a:lnTo>
                  <a:pt x="378" y="54"/>
                </a:lnTo>
                <a:lnTo>
                  <a:pt x="379" y="54"/>
                </a:lnTo>
                <a:lnTo>
                  <a:pt x="380" y="54"/>
                </a:lnTo>
                <a:lnTo>
                  <a:pt x="384" y="56"/>
                </a:lnTo>
                <a:lnTo>
                  <a:pt x="388" y="57"/>
                </a:lnTo>
                <a:lnTo>
                  <a:pt x="394" y="58"/>
                </a:lnTo>
                <a:lnTo>
                  <a:pt x="397" y="59"/>
                </a:lnTo>
                <a:lnTo>
                  <a:pt x="399" y="60"/>
                </a:lnTo>
                <a:lnTo>
                  <a:pt x="401" y="60"/>
                </a:lnTo>
                <a:lnTo>
                  <a:pt x="404" y="60"/>
                </a:lnTo>
                <a:lnTo>
                  <a:pt x="407" y="61"/>
                </a:lnTo>
                <a:lnTo>
                  <a:pt x="408" y="61"/>
                </a:lnTo>
                <a:lnTo>
                  <a:pt x="408" y="61"/>
                </a:lnTo>
                <a:lnTo>
                  <a:pt x="409" y="62"/>
                </a:lnTo>
                <a:lnTo>
                  <a:pt x="409" y="62"/>
                </a:lnTo>
                <a:lnTo>
                  <a:pt x="409" y="62"/>
                </a:lnTo>
                <a:lnTo>
                  <a:pt x="409" y="63"/>
                </a:lnTo>
                <a:lnTo>
                  <a:pt x="408" y="63"/>
                </a:lnTo>
                <a:lnTo>
                  <a:pt x="407" y="64"/>
                </a:lnTo>
                <a:lnTo>
                  <a:pt x="406" y="65"/>
                </a:lnTo>
                <a:lnTo>
                  <a:pt x="405" y="66"/>
                </a:lnTo>
                <a:lnTo>
                  <a:pt x="404" y="67"/>
                </a:lnTo>
                <a:lnTo>
                  <a:pt x="403" y="68"/>
                </a:lnTo>
                <a:lnTo>
                  <a:pt x="402" y="71"/>
                </a:lnTo>
                <a:lnTo>
                  <a:pt x="401" y="73"/>
                </a:lnTo>
                <a:lnTo>
                  <a:pt x="398" y="77"/>
                </a:lnTo>
                <a:lnTo>
                  <a:pt x="397" y="78"/>
                </a:lnTo>
                <a:lnTo>
                  <a:pt x="397" y="80"/>
                </a:lnTo>
                <a:lnTo>
                  <a:pt x="396" y="82"/>
                </a:lnTo>
                <a:lnTo>
                  <a:pt x="396" y="84"/>
                </a:lnTo>
                <a:lnTo>
                  <a:pt x="396" y="86"/>
                </a:lnTo>
                <a:lnTo>
                  <a:pt x="396" y="88"/>
                </a:lnTo>
                <a:lnTo>
                  <a:pt x="397" y="90"/>
                </a:lnTo>
                <a:lnTo>
                  <a:pt x="397" y="92"/>
                </a:lnTo>
                <a:lnTo>
                  <a:pt x="398" y="97"/>
                </a:lnTo>
                <a:lnTo>
                  <a:pt x="400" y="102"/>
                </a:lnTo>
                <a:lnTo>
                  <a:pt x="401" y="106"/>
                </a:lnTo>
                <a:lnTo>
                  <a:pt x="402" y="108"/>
                </a:lnTo>
                <a:lnTo>
                  <a:pt x="402" y="109"/>
                </a:lnTo>
                <a:lnTo>
                  <a:pt x="403" y="110"/>
                </a:lnTo>
                <a:lnTo>
                  <a:pt x="404" y="112"/>
                </a:lnTo>
                <a:lnTo>
                  <a:pt x="407" y="116"/>
                </a:lnTo>
                <a:lnTo>
                  <a:pt x="408" y="117"/>
                </a:lnTo>
                <a:lnTo>
                  <a:pt x="408" y="119"/>
                </a:lnTo>
                <a:lnTo>
                  <a:pt x="409" y="120"/>
                </a:lnTo>
                <a:lnTo>
                  <a:pt x="410" y="122"/>
                </a:lnTo>
                <a:lnTo>
                  <a:pt x="410" y="123"/>
                </a:lnTo>
                <a:lnTo>
                  <a:pt x="410" y="124"/>
                </a:lnTo>
                <a:lnTo>
                  <a:pt x="410" y="125"/>
                </a:lnTo>
                <a:lnTo>
                  <a:pt x="410" y="126"/>
                </a:lnTo>
                <a:lnTo>
                  <a:pt x="409" y="126"/>
                </a:lnTo>
                <a:lnTo>
                  <a:pt x="409" y="127"/>
                </a:lnTo>
                <a:lnTo>
                  <a:pt x="408" y="128"/>
                </a:lnTo>
                <a:lnTo>
                  <a:pt x="406" y="130"/>
                </a:lnTo>
                <a:lnTo>
                  <a:pt x="405" y="131"/>
                </a:lnTo>
                <a:lnTo>
                  <a:pt x="404" y="132"/>
                </a:lnTo>
                <a:lnTo>
                  <a:pt x="404" y="133"/>
                </a:lnTo>
                <a:lnTo>
                  <a:pt x="403" y="134"/>
                </a:lnTo>
                <a:lnTo>
                  <a:pt x="403" y="135"/>
                </a:lnTo>
                <a:lnTo>
                  <a:pt x="403" y="136"/>
                </a:lnTo>
                <a:lnTo>
                  <a:pt x="402" y="137"/>
                </a:lnTo>
                <a:lnTo>
                  <a:pt x="402" y="138"/>
                </a:lnTo>
                <a:lnTo>
                  <a:pt x="402" y="139"/>
                </a:lnTo>
                <a:lnTo>
                  <a:pt x="403" y="140"/>
                </a:lnTo>
                <a:lnTo>
                  <a:pt x="403" y="140"/>
                </a:lnTo>
                <a:lnTo>
                  <a:pt x="404" y="141"/>
                </a:lnTo>
                <a:lnTo>
                  <a:pt x="404" y="142"/>
                </a:lnTo>
                <a:lnTo>
                  <a:pt x="406" y="144"/>
                </a:lnTo>
                <a:lnTo>
                  <a:pt x="407" y="145"/>
                </a:lnTo>
                <a:lnTo>
                  <a:pt x="408" y="146"/>
                </a:lnTo>
                <a:lnTo>
                  <a:pt x="410" y="148"/>
                </a:lnTo>
                <a:lnTo>
                  <a:pt x="415" y="151"/>
                </a:lnTo>
                <a:lnTo>
                  <a:pt x="417" y="153"/>
                </a:lnTo>
                <a:lnTo>
                  <a:pt x="419" y="154"/>
                </a:lnTo>
                <a:lnTo>
                  <a:pt x="422" y="155"/>
                </a:lnTo>
                <a:lnTo>
                  <a:pt x="424" y="155"/>
                </a:lnTo>
                <a:lnTo>
                  <a:pt x="425" y="156"/>
                </a:lnTo>
                <a:lnTo>
                  <a:pt x="427" y="156"/>
                </a:lnTo>
                <a:lnTo>
                  <a:pt x="428" y="155"/>
                </a:lnTo>
                <a:lnTo>
                  <a:pt x="429" y="155"/>
                </a:lnTo>
                <a:lnTo>
                  <a:pt x="430" y="154"/>
                </a:lnTo>
                <a:lnTo>
                  <a:pt x="432" y="153"/>
                </a:lnTo>
                <a:lnTo>
                  <a:pt x="434" y="152"/>
                </a:lnTo>
                <a:lnTo>
                  <a:pt x="436" y="150"/>
                </a:lnTo>
                <a:lnTo>
                  <a:pt x="437" y="148"/>
                </a:lnTo>
                <a:lnTo>
                  <a:pt x="438" y="147"/>
                </a:lnTo>
                <a:lnTo>
                  <a:pt x="439" y="146"/>
                </a:lnTo>
                <a:lnTo>
                  <a:pt x="440" y="144"/>
                </a:lnTo>
                <a:lnTo>
                  <a:pt x="441" y="142"/>
                </a:lnTo>
                <a:lnTo>
                  <a:pt x="442" y="138"/>
                </a:lnTo>
                <a:lnTo>
                  <a:pt x="444" y="135"/>
                </a:lnTo>
                <a:lnTo>
                  <a:pt x="445" y="133"/>
                </a:lnTo>
                <a:lnTo>
                  <a:pt x="447" y="131"/>
                </a:lnTo>
                <a:lnTo>
                  <a:pt x="447" y="129"/>
                </a:lnTo>
                <a:lnTo>
                  <a:pt x="448" y="129"/>
                </a:lnTo>
                <a:lnTo>
                  <a:pt x="448" y="128"/>
                </a:lnTo>
                <a:lnTo>
                  <a:pt x="448" y="127"/>
                </a:lnTo>
                <a:lnTo>
                  <a:pt x="448" y="126"/>
                </a:lnTo>
                <a:lnTo>
                  <a:pt x="448" y="125"/>
                </a:lnTo>
                <a:lnTo>
                  <a:pt x="447" y="124"/>
                </a:lnTo>
                <a:lnTo>
                  <a:pt x="447" y="123"/>
                </a:lnTo>
                <a:lnTo>
                  <a:pt x="447" y="122"/>
                </a:lnTo>
                <a:lnTo>
                  <a:pt x="446" y="120"/>
                </a:lnTo>
                <a:lnTo>
                  <a:pt x="444" y="117"/>
                </a:lnTo>
                <a:lnTo>
                  <a:pt x="444" y="117"/>
                </a:lnTo>
                <a:lnTo>
                  <a:pt x="443" y="115"/>
                </a:lnTo>
                <a:lnTo>
                  <a:pt x="442" y="113"/>
                </a:lnTo>
                <a:lnTo>
                  <a:pt x="442" y="112"/>
                </a:lnTo>
                <a:lnTo>
                  <a:pt x="442" y="111"/>
                </a:lnTo>
                <a:lnTo>
                  <a:pt x="441" y="110"/>
                </a:lnTo>
                <a:lnTo>
                  <a:pt x="440" y="109"/>
                </a:lnTo>
                <a:lnTo>
                  <a:pt x="433" y="102"/>
                </a:lnTo>
                <a:lnTo>
                  <a:pt x="432" y="101"/>
                </a:lnTo>
                <a:lnTo>
                  <a:pt x="432" y="101"/>
                </a:lnTo>
                <a:lnTo>
                  <a:pt x="431" y="100"/>
                </a:lnTo>
                <a:lnTo>
                  <a:pt x="431" y="99"/>
                </a:lnTo>
                <a:lnTo>
                  <a:pt x="430" y="98"/>
                </a:lnTo>
                <a:lnTo>
                  <a:pt x="430" y="97"/>
                </a:lnTo>
                <a:lnTo>
                  <a:pt x="429" y="96"/>
                </a:lnTo>
                <a:lnTo>
                  <a:pt x="429" y="96"/>
                </a:lnTo>
                <a:lnTo>
                  <a:pt x="429" y="96"/>
                </a:lnTo>
                <a:lnTo>
                  <a:pt x="430" y="95"/>
                </a:lnTo>
                <a:lnTo>
                  <a:pt x="430" y="95"/>
                </a:lnTo>
                <a:lnTo>
                  <a:pt x="430" y="94"/>
                </a:lnTo>
                <a:lnTo>
                  <a:pt x="432" y="92"/>
                </a:lnTo>
                <a:lnTo>
                  <a:pt x="434" y="90"/>
                </a:lnTo>
                <a:lnTo>
                  <a:pt x="436" y="89"/>
                </a:lnTo>
                <a:lnTo>
                  <a:pt x="438" y="88"/>
                </a:lnTo>
                <a:lnTo>
                  <a:pt x="441" y="86"/>
                </a:lnTo>
                <a:lnTo>
                  <a:pt x="443" y="85"/>
                </a:lnTo>
                <a:lnTo>
                  <a:pt x="445" y="85"/>
                </a:lnTo>
                <a:lnTo>
                  <a:pt x="446" y="84"/>
                </a:lnTo>
                <a:lnTo>
                  <a:pt x="448" y="84"/>
                </a:lnTo>
                <a:lnTo>
                  <a:pt x="449" y="84"/>
                </a:lnTo>
                <a:lnTo>
                  <a:pt x="451" y="84"/>
                </a:lnTo>
                <a:lnTo>
                  <a:pt x="453" y="85"/>
                </a:lnTo>
                <a:lnTo>
                  <a:pt x="457" y="86"/>
                </a:lnTo>
                <a:lnTo>
                  <a:pt x="459" y="87"/>
                </a:lnTo>
                <a:lnTo>
                  <a:pt x="460" y="87"/>
                </a:lnTo>
                <a:lnTo>
                  <a:pt x="461" y="87"/>
                </a:lnTo>
                <a:lnTo>
                  <a:pt x="462" y="88"/>
                </a:lnTo>
                <a:lnTo>
                  <a:pt x="463" y="89"/>
                </a:lnTo>
                <a:lnTo>
                  <a:pt x="464" y="90"/>
                </a:lnTo>
                <a:lnTo>
                  <a:pt x="466" y="92"/>
                </a:lnTo>
                <a:lnTo>
                  <a:pt x="467" y="94"/>
                </a:lnTo>
                <a:lnTo>
                  <a:pt x="467" y="94"/>
                </a:lnTo>
                <a:lnTo>
                  <a:pt x="468" y="97"/>
                </a:lnTo>
                <a:lnTo>
                  <a:pt x="470" y="99"/>
                </a:lnTo>
                <a:lnTo>
                  <a:pt x="471" y="100"/>
                </a:lnTo>
                <a:lnTo>
                  <a:pt x="473" y="103"/>
                </a:lnTo>
                <a:lnTo>
                  <a:pt x="474" y="104"/>
                </a:lnTo>
                <a:lnTo>
                  <a:pt x="474" y="105"/>
                </a:lnTo>
                <a:lnTo>
                  <a:pt x="475" y="107"/>
                </a:lnTo>
                <a:lnTo>
                  <a:pt x="476" y="107"/>
                </a:lnTo>
                <a:lnTo>
                  <a:pt x="477" y="108"/>
                </a:lnTo>
                <a:lnTo>
                  <a:pt x="478" y="110"/>
                </a:lnTo>
                <a:lnTo>
                  <a:pt x="479" y="111"/>
                </a:lnTo>
                <a:lnTo>
                  <a:pt x="479" y="113"/>
                </a:lnTo>
                <a:lnTo>
                  <a:pt x="480" y="114"/>
                </a:lnTo>
                <a:lnTo>
                  <a:pt x="481" y="118"/>
                </a:lnTo>
                <a:lnTo>
                  <a:pt x="483" y="123"/>
                </a:lnTo>
                <a:lnTo>
                  <a:pt x="484" y="127"/>
                </a:lnTo>
                <a:lnTo>
                  <a:pt x="484" y="128"/>
                </a:lnTo>
                <a:lnTo>
                  <a:pt x="485" y="129"/>
                </a:lnTo>
                <a:lnTo>
                  <a:pt x="486" y="130"/>
                </a:lnTo>
                <a:lnTo>
                  <a:pt x="486" y="131"/>
                </a:lnTo>
                <a:lnTo>
                  <a:pt x="487" y="132"/>
                </a:lnTo>
                <a:lnTo>
                  <a:pt x="490" y="135"/>
                </a:lnTo>
                <a:lnTo>
                  <a:pt x="491" y="135"/>
                </a:lnTo>
                <a:lnTo>
                  <a:pt x="491" y="136"/>
                </a:lnTo>
                <a:lnTo>
                  <a:pt x="492" y="137"/>
                </a:lnTo>
                <a:lnTo>
                  <a:pt x="492" y="138"/>
                </a:lnTo>
                <a:lnTo>
                  <a:pt x="494" y="141"/>
                </a:lnTo>
                <a:lnTo>
                  <a:pt x="495" y="143"/>
                </a:lnTo>
                <a:lnTo>
                  <a:pt x="495" y="144"/>
                </a:lnTo>
                <a:lnTo>
                  <a:pt x="497" y="145"/>
                </a:lnTo>
                <a:lnTo>
                  <a:pt x="498" y="147"/>
                </a:lnTo>
                <a:lnTo>
                  <a:pt x="499" y="148"/>
                </a:lnTo>
                <a:lnTo>
                  <a:pt x="500" y="149"/>
                </a:lnTo>
                <a:lnTo>
                  <a:pt x="500" y="149"/>
                </a:lnTo>
                <a:lnTo>
                  <a:pt x="501" y="150"/>
                </a:lnTo>
                <a:lnTo>
                  <a:pt x="502" y="150"/>
                </a:lnTo>
                <a:lnTo>
                  <a:pt x="502" y="150"/>
                </a:lnTo>
                <a:lnTo>
                  <a:pt x="503" y="151"/>
                </a:lnTo>
                <a:lnTo>
                  <a:pt x="503" y="151"/>
                </a:lnTo>
                <a:lnTo>
                  <a:pt x="504" y="151"/>
                </a:lnTo>
                <a:lnTo>
                  <a:pt x="505" y="150"/>
                </a:lnTo>
                <a:lnTo>
                  <a:pt x="505" y="150"/>
                </a:lnTo>
                <a:lnTo>
                  <a:pt x="506" y="150"/>
                </a:lnTo>
                <a:lnTo>
                  <a:pt x="506" y="149"/>
                </a:lnTo>
                <a:lnTo>
                  <a:pt x="507" y="147"/>
                </a:lnTo>
                <a:lnTo>
                  <a:pt x="508" y="146"/>
                </a:lnTo>
                <a:lnTo>
                  <a:pt x="508" y="146"/>
                </a:lnTo>
                <a:lnTo>
                  <a:pt x="509" y="146"/>
                </a:lnTo>
                <a:lnTo>
                  <a:pt x="509" y="146"/>
                </a:lnTo>
                <a:lnTo>
                  <a:pt x="510" y="146"/>
                </a:lnTo>
                <a:lnTo>
                  <a:pt x="510" y="146"/>
                </a:lnTo>
                <a:lnTo>
                  <a:pt x="510" y="147"/>
                </a:lnTo>
                <a:lnTo>
                  <a:pt x="510" y="148"/>
                </a:lnTo>
                <a:lnTo>
                  <a:pt x="511" y="149"/>
                </a:lnTo>
                <a:lnTo>
                  <a:pt x="511" y="151"/>
                </a:lnTo>
                <a:lnTo>
                  <a:pt x="511" y="153"/>
                </a:lnTo>
                <a:lnTo>
                  <a:pt x="510" y="155"/>
                </a:lnTo>
                <a:lnTo>
                  <a:pt x="510" y="158"/>
                </a:lnTo>
                <a:lnTo>
                  <a:pt x="510" y="159"/>
                </a:lnTo>
                <a:lnTo>
                  <a:pt x="509" y="164"/>
                </a:lnTo>
                <a:lnTo>
                  <a:pt x="508" y="168"/>
                </a:lnTo>
                <a:lnTo>
                  <a:pt x="508" y="171"/>
                </a:lnTo>
                <a:lnTo>
                  <a:pt x="508" y="172"/>
                </a:lnTo>
                <a:lnTo>
                  <a:pt x="508" y="172"/>
                </a:lnTo>
                <a:lnTo>
                  <a:pt x="508" y="173"/>
                </a:lnTo>
                <a:lnTo>
                  <a:pt x="508" y="173"/>
                </a:lnTo>
                <a:lnTo>
                  <a:pt x="509" y="174"/>
                </a:lnTo>
                <a:lnTo>
                  <a:pt x="509" y="175"/>
                </a:lnTo>
                <a:lnTo>
                  <a:pt x="510" y="175"/>
                </a:lnTo>
                <a:lnTo>
                  <a:pt x="511" y="176"/>
                </a:lnTo>
                <a:lnTo>
                  <a:pt x="512" y="177"/>
                </a:lnTo>
                <a:lnTo>
                  <a:pt x="515" y="178"/>
                </a:lnTo>
                <a:lnTo>
                  <a:pt x="517" y="180"/>
                </a:lnTo>
                <a:lnTo>
                  <a:pt x="520" y="181"/>
                </a:lnTo>
                <a:lnTo>
                  <a:pt x="522" y="182"/>
                </a:lnTo>
                <a:lnTo>
                  <a:pt x="526" y="183"/>
                </a:lnTo>
                <a:lnTo>
                  <a:pt x="530" y="184"/>
                </a:lnTo>
                <a:lnTo>
                  <a:pt x="532" y="185"/>
                </a:lnTo>
                <a:lnTo>
                  <a:pt x="534" y="186"/>
                </a:lnTo>
                <a:lnTo>
                  <a:pt x="537" y="187"/>
                </a:lnTo>
                <a:lnTo>
                  <a:pt x="538" y="188"/>
                </a:lnTo>
                <a:lnTo>
                  <a:pt x="540" y="190"/>
                </a:lnTo>
                <a:lnTo>
                  <a:pt x="544" y="193"/>
                </a:lnTo>
                <a:lnTo>
                  <a:pt x="546" y="194"/>
                </a:lnTo>
                <a:lnTo>
                  <a:pt x="546" y="195"/>
                </a:lnTo>
                <a:lnTo>
                  <a:pt x="547" y="196"/>
                </a:lnTo>
                <a:lnTo>
                  <a:pt x="548" y="197"/>
                </a:lnTo>
                <a:lnTo>
                  <a:pt x="548" y="198"/>
                </a:lnTo>
                <a:lnTo>
                  <a:pt x="549" y="200"/>
                </a:lnTo>
                <a:lnTo>
                  <a:pt x="551" y="207"/>
                </a:lnTo>
                <a:lnTo>
                  <a:pt x="552" y="211"/>
                </a:lnTo>
                <a:lnTo>
                  <a:pt x="553" y="213"/>
                </a:lnTo>
                <a:lnTo>
                  <a:pt x="555" y="218"/>
                </a:lnTo>
                <a:lnTo>
                  <a:pt x="557" y="224"/>
                </a:lnTo>
                <a:lnTo>
                  <a:pt x="558" y="226"/>
                </a:lnTo>
                <a:lnTo>
                  <a:pt x="558" y="226"/>
                </a:lnTo>
                <a:lnTo>
                  <a:pt x="553" y="236"/>
                </a:lnTo>
                <a:lnTo>
                  <a:pt x="552" y="239"/>
                </a:lnTo>
                <a:lnTo>
                  <a:pt x="551" y="241"/>
                </a:lnTo>
                <a:lnTo>
                  <a:pt x="550" y="242"/>
                </a:lnTo>
                <a:lnTo>
                  <a:pt x="550" y="243"/>
                </a:lnTo>
                <a:lnTo>
                  <a:pt x="550" y="245"/>
                </a:lnTo>
                <a:lnTo>
                  <a:pt x="549" y="247"/>
                </a:lnTo>
                <a:lnTo>
                  <a:pt x="550" y="249"/>
                </a:lnTo>
                <a:lnTo>
                  <a:pt x="550" y="250"/>
                </a:lnTo>
                <a:lnTo>
                  <a:pt x="551" y="254"/>
                </a:lnTo>
                <a:lnTo>
                  <a:pt x="551" y="256"/>
                </a:lnTo>
                <a:lnTo>
                  <a:pt x="551" y="258"/>
                </a:lnTo>
                <a:lnTo>
                  <a:pt x="552" y="263"/>
                </a:lnTo>
                <a:lnTo>
                  <a:pt x="552" y="265"/>
                </a:lnTo>
                <a:lnTo>
                  <a:pt x="552" y="266"/>
                </a:lnTo>
                <a:lnTo>
                  <a:pt x="553" y="268"/>
                </a:lnTo>
                <a:lnTo>
                  <a:pt x="553" y="270"/>
                </a:lnTo>
                <a:lnTo>
                  <a:pt x="556" y="276"/>
                </a:lnTo>
                <a:lnTo>
                  <a:pt x="558" y="280"/>
                </a:lnTo>
                <a:lnTo>
                  <a:pt x="558" y="281"/>
                </a:lnTo>
                <a:lnTo>
                  <a:pt x="558" y="282"/>
                </a:lnTo>
                <a:lnTo>
                  <a:pt x="558" y="283"/>
                </a:lnTo>
                <a:lnTo>
                  <a:pt x="558" y="284"/>
                </a:lnTo>
                <a:lnTo>
                  <a:pt x="558" y="287"/>
                </a:lnTo>
                <a:lnTo>
                  <a:pt x="558" y="288"/>
                </a:lnTo>
                <a:lnTo>
                  <a:pt x="559" y="289"/>
                </a:lnTo>
                <a:lnTo>
                  <a:pt x="559" y="289"/>
                </a:lnTo>
                <a:lnTo>
                  <a:pt x="559" y="290"/>
                </a:lnTo>
                <a:lnTo>
                  <a:pt x="559" y="290"/>
                </a:lnTo>
                <a:lnTo>
                  <a:pt x="560" y="290"/>
                </a:lnTo>
                <a:lnTo>
                  <a:pt x="561" y="291"/>
                </a:lnTo>
                <a:lnTo>
                  <a:pt x="562" y="291"/>
                </a:lnTo>
                <a:lnTo>
                  <a:pt x="564" y="291"/>
                </a:lnTo>
                <a:lnTo>
                  <a:pt x="568" y="291"/>
                </a:lnTo>
                <a:lnTo>
                  <a:pt x="569" y="291"/>
                </a:lnTo>
                <a:lnTo>
                  <a:pt x="572" y="290"/>
                </a:lnTo>
                <a:lnTo>
                  <a:pt x="572" y="290"/>
                </a:lnTo>
                <a:lnTo>
                  <a:pt x="573" y="290"/>
                </a:lnTo>
                <a:lnTo>
                  <a:pt x="574" y="291"/>
                </a:lnTo>
                <a:lnTo>
                  <a:pt x="575" y="291"/>
                </a:lnTo>
                <a:lnTo>
                  <a:pt x="575" y="292"/>
                </a:lnTo>
                <a:lnTo>
                  <a:pt x="576" y="292"/>
                </a:lnTo>
                <a:lnTo>
                  <a:pt x="576" y="293"/>
                </a:lnTo>
                <a:lnTo>
                  <a:pt x="576" y="294"/>
                </a:lnTo>
                <a:lnTo>
                  <a:pt x="576" y="296"/>
                </a:lnTo>
                <a:lnTo>
                  <a:pt x="576" y="297"/>
                </a:lnTo>
                <a:lnTo>
                  <a:pt x="576" y="298"/>
                </a:lnTo>
                <a:lnTo>
                  <a:pt x="576" y="300"/>
                </a:lnTo>
                <a:lnTo>
                  <a:pt x="576" y="302"/>
                </a:lnTo>
                <a:lnTo>
                  <a:pt x="575" y="304"/>
                </a:lnTo>
                <a:lnTo>
                  <a:pt x="574" y="306"/>
                </a:lnTo>
                <a:lnTo>
                  <a:pt x="574" y="308"/>
                </a:lnTo>
                <a:lnTo>
                  <a:pt x="573" y="309"/>
                </a:lnTo>
                <a:lnTo>
                  <a:pt x="572" y="311"/>
                </a:lnTo>
                <a:lnTo>
                  <a:pt x="571" y="312"/>
                </a:lnTo>
                <a:lnTo>
                  <a:pt x="571" y="313"/>
                </a:lnTo>
                <a:lnTo>
                  <a:pt x="570" y="313"/>
                </a:lnTo>
                <a:lnTo>
                  <a:pt x="568" y="315"/>
                </a:lnTo>
                <a:lnTo>
                  <a:pt x="565" y="318"/>
                </a:lnTo>
                <a:lnTo>
                  <a:pt x="562" y="319"/>
                </a:lnTo>
                <a:lnTo>
                  <a:pt x="561" y="320"/>
                </a:lnTo>
                <a:lnTo>
                  <a:pt x="559" y="321"/>
                </a:lnTo>
                <a:lnTo>
                  <a:pt x="558" y="322"/>
                </a:lnTo>
                <a:lnTo>
                  <a:pt x="557" y="324"/>
                </a:lnTo>
                <a:lnTo>
                  <a:pt x="556" y="326"/>
                </a:lnTo>
                <a:lnTo>
                  <a:pt x="555" y="327"/>
                </a:lnTo>
                <a:lnTo>
                  <a:pt x="553" y="333"/>
                </a:lnTo>
                <a:lnTo>
                  <a:pt x="551" y="335"/>
                </a:lnTo>
                <a:lnTo>
                  <a:pt x="551" y="336"/>
                </a:lnTo>
                <a:lnTo>
                  <a:pt x="550" y="337"/>
                </a:lnTo>
                <a:lnTo>
                  <a:pt x="549" y="338"/>
                </a:lnTo>
                <a:lnTo>
                  <a:pt x="548" y="339"/>
                </a:lnTo>
                <a:lnTo>
                  <a:pt x="546" y="341"/>
                </a:lnTo>
                <a:lnTo>
                  <a:pt x="545" y="341"/>
                </a:lnTo>
                <a:lnTo>
                  <a:pt x="544" y="342"/>
                </a:lnTo>
                <a:lnTo>
                  <a:pt x="544" y="343"/>
                </a:lnTo>
                <a:lnTo>
                  <a:pt x="543" y="344"/>
                </a:lnTo>
                <a:lnTo>
                  <a:pt x="543" y="345"/>
                </a:lnTo>
                <a:lnTo>
                  <a:pt x="543" y="347"/>
                </a:lnTo>
                <a:lnTo>
                  <a:pt x="543" y="348"/>
                </a:lnTo>
                <a:lnTo>
                  <a:pt x="543" y="350"/>
                </a:lnTo>
                <a:lnTo>
                  <a:pt x="543" y="352"/>
                </a:lnTo>
                <a:lnTo>
                  <a:pt x="544" y="354"/>
                </a:lnTo>
                <a:lnTo>
                  <a:pt x="544" y="354"/>
                </a:lnTo>
                <a:lnTo>
                  <a:pt x="544" y="355"/>
                </a:lnTo>
                <a:lnTo>
                  <a:pt x="545" y="355"/>
                </a:lnTo>
                <a:lnTo>
                  <a:pt x="546" y="356"/>
                </a:lnTo>
                <a:lnTo>
                  <a:pt x="547" y="356"/>
                </a:lnTo>
                <a:lnTo>
                  <a:pt x="548" y="356"/>
                </a:lnTo>
                <a:lnTo>
                  <a:pt x="549" y="356"/>
                </a:lnTo>
                <a:lnTo>
                  <a:pt x="550" y="357"/>
                </a:lnTo>
                <a:lnTo>
                  <a:pt x="552" y="356"/>
                </a:lnTo>
                <a:lnTo>
                  <a:pt x="554" y="356"/>
                </a:lnTo>
                <a:lnTo>
                  <a:pt x="555" y="356"/>
                </a:lnTo>
                <a:lnTo>
                  <a:pt x="557" y="355"/>
                </a:lnTo>
                <a:lnTo>
                  <a:pt x="561" y="354"/>
                </a:lnTo>
                <a:lnTo>
                  <a:pt x="571" y="351"/>
                </a:lnTo>
                <a:lnTo>
                  <a:pt x="573" y="350"/>
                </a:lnTo>
                <a:lnTo>
                  <a:pt x="576" y="349"/>
                </a:lnTo>
                <a:lnTo>
                  <a:pt x="577" y="349"/>
                </a:lnTo>
                <a:lnTo>
                  <a:pt x="578" y="349"/>
                </a:lnTo>
                <a:lnTo>
                  <a:pt x="579" y="349"/>
                </a:lnTo>
                <a:lnTo>
                  <a:pt x="581" y="349"/>
                </a:lnTo>
                <a:lnTo>
                  <a:pt x="582" y="349"/>
                </a:lnTo>
                <a:lnTo>
                  <a:pt x="582" y="349"/>
                </a:lnTo>
                <a:lnTo>
                  <a:pt x="583" y="350"/>
                </a:lnTo>
                <a:lnTo>
                  <a:pt x="584" y="350"/>
                </a:lnTo>
                <a:lnTo>
                  <a:pt x="585" y="351"/>
                </a:lnTo>
                <a:lnTo>
                  <a:pt x="586" y="352"/>
                </a:lnTo>
                <a:lnTo>
                  <a:pt x="587" y="355"/>
                </a:lnTo>
                <a:lnTo>
                  <a:pt x="589" y="357"/>
                </a:lnTo>
                <a:lnTo>
                  <a:pt x="590" y="358"/>
                </a:lnTo>
                <a:lnTo>
                  <a:pt x="590" y="360"/>
                </a:lnTo>
                <a:lnTo>
                  <a:pt x="591" y="362"/>
                </a:lnTo>
                <a:lnTo>
                  <a:pt x="591" y="363"/>
                </a:lnTo>
                <a:lnTo>
                  <a:pt x="591" y="365"/>
                </a:lnTo>
                <a:lnTo>
                  <a:pt x="591" y="366"/>
                </a:lnTo>
                <a:lnTo>
                  <a:pt x="591" y="369"/>
                </a:lnTo>
                <a:lnTo>
                  <a:pt x="591" y="374"/>
                </a:lnTo>
                <a:lnTo>
                  <a:pt x="591" y="376"/>
                </a:lnTo>
                <a:lnTo>
                  <a:pt x="591" y="377"/>
                </a:lnTo>
                <a:lnTo>
                  <a:pt x="591" y="378"/>
                </a:lnTo>
                <a:lnTo>
                  <a:pt x="591" y="378"/>
                </a:lnTo>
                <a:lnTo>
                  <a:pt x="592" y="379"/>
                </a:lnTo>
                <a:lnTo>
                  <a:pt x="592" y="380"/>
                </a:lnTo>
                <a:lnTo>
                  <a:pt x="593" y="380"/>
                </a:lnTo>
                <a:lnTo>
                  <a:pt x="593" y="380"/>
                </a:lnTo>
                <a:lnTo>
                  <a:pt x="597" y="381"/>
                </a:lnTo>
                <a:lnTo>
                  <a:pt x="599" y="382"/>
                </a:lnTo>
                <a:lnTo>
                  <a:pt x="600" y="382"/>
                </a:lnTo>
                <a:lnTo>
                  <a:pt x="601" y="383"/>
                </a:lnTo>
                <a:lnTo>
                  <a:pt x="603" y="384"/>
                </a:lnTo>
                <a:lnTo>
                  <a:pt x="606" y="385"/>
                </a:lnTo>
                <a:lnTo>
                  <a:pt x="607" y="385"/>
                </a:lnTo>
                <a:lnTo>
                  <a:pt x="608" y="386"/>
                </a:lnTo>
                <a:lnTo>
                  <a:pt x="609" y="387"/>
                </a:lnTo>
                <a:lnTo>
                  <a:pt x="611" y="389"/>
                </a:lnTo>
                <a:lnTo>
                  <a:pt x="613" y="391"/>
                </a:lnTo>
                <a:lnTo>
                  <a:pt x="614" y="391"/>
                </a:lnTo>
                <a:lnTo>
                  <a:pt x="614" y="392"/>
                </a:lnTo>
                <a:lnTo>
                  <a:pt x="616" y="393"/>
                </a:lnTo>
                <a:lnTo>
                  <a:pt x="617" y="393"/>
                </a:lnTo>
                <a:lnTo>
                  <a:pt x="618" y="393"/>
                </a:lnTo>
                <a:lnTo>
                  <a:pt x="626" y="394"/>
                </a:lnTo>
                <a:lnTo>
                  <a:pt x="630" y="395"/>
                </a:lnTo>
                <a:lnTo>
                  <a:pt x="637" y="396"/>
                </a:lnTo>
                <a:lnTo>
                  <a:pt x="638" y="396"/>
                </a:lnTo>
                <a:lnTo>
                  <a:pt x="640" y="397"/>
                </a:lnTo>
                <a:lnTo>
                  <a:pt x="641" y="397"/>
                </a:lnTo>
                <a:lnTo>
                  <a:pt x="642" y="398"/>
                </a:lnTo>
                <a:lnTo>
                  <a:pt x="644" y="399"/>
                </a:lnTo>
                <a:lnTo>
                  <a:pt x="645" y="400"/>
                </a:lnTo>
                <a:lnTo>
                  <a:pt x="646" y="402"/>
                </a:lnTo>
                <a:lnTo>
                  <a:pt x="647" y="402"/>
                </a:lnTo>
                <a:lnTo>
                  <a:pt x="647" y="403"/>
                </a:lnTo>
                <a:lnTo>
                  <a:pt x="648" y="404"/>
                </a:lnTo>
                <a:lnTo>
                  <a:pt x="648" y="406"/>
                </a:lnTo>
                <a:lnTo>
                  <a:pt x="648" y="408"/>
                </a:lnTo>
                <a:lnTo>
                  <a:pt x="649" y="412"/>
                </a:lnTo>
                <a:lnTo>
                  <a:pt x="649" y="413"/>
                </a:lnTo>
                <a:lnTo>
                  <a:pt x="649" y="414"/>
                </a:lnTo>
                <a:lnTo>
                  <a:pt x="650" y="415"/>
                </a:lnTo>
                <a:lnTo>
                  <a:pt x="650" y="416"/>
                </a:lnTo>
                <a:lnTo>
                  <a:pt x="651" y="416"/>
                </a:lnTo>
                <a:lnTo>
                  <a:pt x="651" y="417"/>
                </a:lnTo>
                <a:lnTo>
                  <a:pt x="652" y="417"/>
                </a:lnTo>
                <a:lnTo>
                  <a:pt x="653" y="418"/>
                </a:lnTo>
                <a:lnTo>
                  <a:pt x="655" y="418"/>
                </a:lnTo>
                <a:lnTo>
                  <a:pt x="657" y="418"/>
                </a:lnTo>
                <a:lnTo>
                  <a:pt x="660" y="419"/>
                </a:lnTo>
                <a:lnTo>
                  <a:pt x="661" y="419"/>
                </a:lnTo>
                <a:lnTo>
                  <a:pt x="663" y="419"/>
                </a:lnTo>
                <a:lnTo>
                  <a:pt x="664" y="420"/>
                </a:lnTo>
                <a:lnTo>
                  <a:pt x="665" y="420"/>
                </a:lnTo>
                <a:lnTo>
                  <a:pt x="666" y="421"/>
                </a:lnTo>
                <a:lnTo>
                  <a:pt x="674" y="427"/>
                </a:lnTo>
                <a:lnTo>
                  <a:pt x="676" y="428"/>
                </a:lnTo>
                <a:lnTo>
                  <a:pt x="678" y="429"/>
                </a:lnTo>
                <a:lnTo>
                  <a:pt x="679" y="430"/>
                </a:lnTo>
                <a:lnTo>
                  <a:pt x="681" y="431"/>
                </a:lnTo>
                <a:lnTo>
                  <a:pt x="682" y="431"/>
                </a:lnTo>
                <a:lnTo>
                  <a:pt x="683" y="431"/>
                </a:lnTo>
                <a:lnTo>
                  <a:pt x="684" y="431"/>
                </a:lnTo>
                <a:lnTo>
                  <a:pt x="685" y="431"/>
                </a:lnTo>
                <a:lnTo>
                  <a:pt x="687" y="431"/>
                </a:lnTo>
                <a:lnTo>
                  <a:pt x="689" y="431"/>
                </a:lnTo>
                <a:lnTo>
                  <a:pt x="694" y="430"/>
                </a:lnTo>
                <a:lnTo>
                  <a:pt x="697" y="429"/>
                </a:lnTo>
                <a:lnTo>
                  <a:pt x="699" y="429"/>
                </a:lnTo>
                <a:lnTo>
                  <a:pt x="703" y="429"/>
                </a:lnTo>
                <a:lnTo>
                  <a:pt x="708" y="428"/>
                </a:lnTo>
                <a:lnTo>
                  <a:pt x="709" y="428"/>
                </a:lnTo>
                <a:lnTo>
                  <a:pt x="710" y="428"/>
                </a:lnTo>
                <a:lnTo>
                  <a:pt x="711" y="428"/>
                </a:lnTo>
                <a:lnTo>
                  <a:pt x="712" y="428"/>
                </a:lnTo>
                <a:lnTo>
                  <a:pt x="713" y="429"/>
                </a:lnTo>
                <a:lnTo>
                  <a:pt x="716" y="430"/>
                </a:lnTo>
                <a:lnTo>
                  <a:pt x="720" y="431"/>
                </a:lnTo>
                <a:lnTo>
                  <a:pt x="721" y="432"/>
                </a:lnTo>
                <a:lnTo>
                  <a:pt x="723" y="432"/>
                </a:lnTo>
                <a:lnTo>
                  <a:pt x="724" y="433"/>
                </a:lnTo>
                <a:lnTo>
                  <a:pt x="726" y="435"/>
                </a:lnTo>
                <a:lnTo>
                  <a:pt x="727" y="436"/>
                </a:lnTo>
                <a:lnTo>
                  <a:pt x="728" y="436"/>
                </a:lnTo>
                <a:lnTo>
                  <a:pt x="729" y="437"/>
                </a:lnTo>
                <a:lnTo>
                  <a:pt x="729" y="438"/>
                </a:lnTo>
                <a:lnTo>
                  <a:pt x="729" y="439"/>
                </a:lnTo>
                <a:lnTo>
                  <a:pt x="730" y="439"/>
                </a:lnTo>
                <a:lnTo>
                  <a:pt x="730" y="440"/>
                </a:lnTo>
                <a:lnTo>
                  <a:pt x="730" y="441"/>
                </a:lnTo>
                <a:lnTo>
                  <a:pt x="731" y="443"/>
                </a:lnTo>
                <a:lnTo>
                  <a:pt x="731" y="446"/>
                </a:lnTo>
                <a:lnTo>
                  <a:pt x="731" y="448"/>
                </a:lnTo>
                <a:lnTo>
                  <a:pt x="731" y="448"/>
                </a:lnTo>
                <a:lnTo>
                  <a:pt x="732" y="449"/>
                </a:lnTo>
                <a:lnTo>
                  <a:pt x="732" y="450"/>
                </a:lnTo>
                <a:lnTo>
                  <a:pt x="733" y="451"/>
                </a:lnTo>
                <a:lnTo>
                  <a:pt x="733" y="451"/>
                </a:lnTo>
                <a:lnTo>
                  <a:pt x="734" y="452"/>
                </a:lnTo>
                <a:lnTo>
                  <a:pt x="735" y="452"/>
                </a:lnTo>
                <a:lnTo>
                  <a:pt x="736" y="453"/>
                </a:lnTo>
                <a:lnTo>
                  <a:pt x="739" y="454"/>
                </a:lnTo>
                <a:lnTo>
                  <a:pt x="741" y="455"/>
                </a:lnTo>
                <a:lnTo>
                  <a:pt x="751" y="459"/>
                </a:lnTo>
                <a:lnTo>
                  <a:pt x="752" y="460"/>
                </a:lnTo>
                <a:lnTo>
                  <a:pt x="754" y="461"/>
                </a:lnTo>
                <a:lnTo>
                  <a:pt x="756" y="463"/>
                </a:lnTo>
                <a:lnTo>
                  <a:pt x="757" y="464"/>
                </a:lnTo>
                <a:lnTo>
                  <a:pt x="759" y="466"/>
                </a:lnTo>
                <a:lnTo>
                  <a:pt x="760" y="468"/>
                </a:lnTo>
                <a:lnTo>
                  <a:pt x="762" y="470"/>
                </a:lnTo>
                <a:lnTo>
                  <a:pt x="767" y="477"/>
                </a:lnTo>
                <a:lnTo>
                  <a:pt x="770" y="481"/>
                </a:lnTo>
                <a:lnTo>
                  <a:pt x="771" y="483"/>
                </a:lnTo>
                <a:lnTo>
                  <a:pt x="772" y="484"/>
                </a:lnTo>
                <a:lnTo>
                  <a:pt x="773" y="486"/>
                </a:lnTo>
                <a:lnTo>
                  <a:pt x="774" y="491"/>
                </a:lnTo>
                <a:lnTo>
                  <a:pt x="775" y="493"/>
                </a:lnTo>
                <a:lnTo>
                  <a:pt x="776" y="495"/>
                </a:lnTo>
                <a:lnTo>
                  <a:pt x="776" y="495"/>
                </a:lnTo>
                <a:lnTo>
                  <a:pt x="777" y="495"/>
                </a:lnTo>
                <a:lnTo>
                  <a:pt x="776" y="495"/>
                </a:lnTo>
                <a:lnTo>
                  <a:pt x="776" y="495"/>
                </a:lnTo>
                <a:lnTo>
                  <a:pt x="775" y="495"/>
                </a:lnTo>
                <a:lnTo>
                  <a:pt x="775" y="496"/>
                </a:lnTo>
                <a:lnTo>
                  <a:pt x="773" y="496"/>
                </a:lnTo>
                <a:lnTo>
                  <a:pt x="771" y="498"/>
                </a:lnTo>
                <a:lnTo>
                  <a:pt x="766" y="501"/>
                </a:lnTo>
                <a:lnTo>
                  <a:pt x="760" y="506"/>
                </a:lnTo>
                <a:lnTo>
                  <a:pt x="758" y="508"/>
                </a:lnTo>
                <a:lnTo>
                  <a:pt x="754" y="511"/>
                </a:lnTo>
                <a:lnTo>
                  <a:pt x="752" y="512"/>
                </a:lnTo>
                <a:lnTo>
                  <a:pt x="751" y="513"/>
                </a:lnTo>
                <a:lnTo>
                  <a:pt x="750" y="513"/>
                </a:lnTo>
                <a:lnTo>
                  <a:pt x="749" y="514"/>
                </a:lnTo>
                <a:lnTo>
                  <a:pt x="748" y="514"/>
                </a:lnTo>
                <a:lnTo>
                  <a:pt x="747" y="514"/>
                </a:lnTo>
                <a:lnTo>
                  <a:pt x="744" y="515"/>
                </a:lnTo>
                <a:lnTo>
                  <a:pt x="740" y="515"/>
                </a:lnTo>
                <a:lnTo>
                  <a:pt x="739" y="516"/>
                </a:lnTo>
                <a:lnTo>
                  <a:pt x="738" y="516"/>
                </a:lnTo>
                <a:lnTo>
                  <a:pt x="737" y="517"/>
                </a:lnTo>
                <a:lnTo>
                  <a:pt x="734" y="519"/>
                </a:lnTo>
                <a:lnTo>
                  <a:pt x="734" y="519"/>
                </a:lnTo>
                <a:lnTo>
                  <a:pt x="733" y="520"/>
                </a:lnTo>
                <a:lnTo>
                  <a:pt x="732" y="520"/>
                </a:lnTo>
                <a:lnTo>
                  <a:pt x="731" y="520"/>
                </a:lnTo>
                <a:lnTo>
                  <a:pt x="728" y="521"/>
                </a:lnTo>
                <a:lnTo>
                  <a:pt x="727" y="521"/>
                </a:lnTo>
                <a:lnTo>
                  <a:pt x="726" y="521"/>
                </a:lnTo>
                <a:lnTo>
                  <a:pt x="725" y="521"/>
                </a:lnTo>
                <a:lnTo>
                  <a:pt x="724" y="521"/>
                </a:lnTo>
                <a:lnTo>
                  <a:pt x="723" y="520"/>
                </a:lnTo>
                <a:lnTo>
                  <a:pt x="723" y="520"/>
                </a:lnTo>
                <a:lnTo>
                  <a:pt x="721" y="518"/>
                </a:lnTo>
                <a:lnTo>
                  <a:pt x="721" y="518"/>
                </a:lnTo>
                <a:lnTo>
                  <a:pt x="720" y="518"/>
                </a:lnTo>
                <a:lnTo>
                  <a:pt x="717" y="517"/>
                </a:lnTo>
                <a:lnTo>
                  <a:pt x="716" y="517"/>
                </a:lnTo>
                <a:lnTo>
                  <a:pt x="715" y="516"/>
                </a:lnTo>
                <a:lnTo>
                  <a:pt x="713" y="515"/>
                </a:lnTo>
                <a:lnTo>
                  <a:pt x="709" y="512"/>
                </a:lnTo>
                <a:lnTo>
                  <a:pt x="707" y="510"/>
                </a:lnTo>
                <a:lnTo>
                  <a:pt x="705" y="509"/>
                </a:lnTo>
                <a:lnTo>
                  <a:pt x="703" y="508"/>
                </a:lnTo>
                <a:lnTo>
                  <a:pt x="701" y="507"/>
                </a:lnTo>
                <a:lnTo>
                  <a:pt x="699" y="507"/>
                </a:lnTo>
                <a:lnTo>
                  <a:pt x="697" y="506"/>
                </a:lnTo>
                <a:lnTo>
                  <a:pt x="695" y="506"/>
                </a:lnTo>
                <a:lnTo>
                  <a:pt x="694" y="506"/>
                </a:lnTo>
                <a:lnTo>
                  <a:pt x="693" y="507"/>
                </a:lnTo>
                <a:lnTo>
                  <a:pt x="693" y="507"/>
                </a:lnTo>
                <a:lnTo>
                  <a:pt x="692" y="507"/>
                </a:lnTo>
                <a:lnTo>
                  <a:pt x="690" y="508"/>
                </a:lnTo>
                <a:lnTo>
                  <a:pt x="687" y="509"/>
                </a:lnTo>
                <a:lnTo>
                  <a:pt x="687" y="510"/>
                </a:lnTo>
                <a:lnTo>
                  <a:pt x="685" y="511"/>
                </a:lnTo>
                <a:lnTo>
                  <a:pt x="682" y="514"/>
                </a:lnTo>
                <a:lnTo>
                  <a:pt x="680" y="515"/>
                </a:lnTo>
                <a:lnTo>
                  <a:pt x="674" y="520"/>
                </a:lnTo>
                <a:lnTo>
                  <a:pt x="671" y="521"/>
                </a:lnTo>
                <a:lnTo>
                  <a:pt x="670" y="522"/>
                </a:lnTo>
                <a:lnTo>
                  <a:pt x="669" y="523"/>
                </a:lnTo>
                <a:lnTo>
                  <a:pt x="668" y="523"/>
                </a:lnTo>
                <a:lnTo>
                  <a:pt x="667" y="523"/>
                </a:lnTo>
                <a:lnTo>
                  <a:pt x="665" y="523"/>
                </a:lnTo>
                <a:lnTo>
                  <a:pt x="663" y="524"/>
                </a:lnTo>
                <a:lnTo>
                  <a:pt x="659" y="524"/>
                </a:lnTo>
                <a:lnTo>
                  <a:pt x="657" y="524"/>
                </a:lnTo>
                <a:lnTo>
                  <a:pt x="656" y="523"/>
                </a:lnTo>
                <a:lnTo>
                  <a:pt x="655" y="523"/>
                </a:lnTo>
                <a:lnTo>
                  <a:pt x="654" y="523"/>
                </a:lnTo>
                <a:lnTo>
                  <a:pt x="653" y="522"/>
                </a:lnTo>
                <a:lnTo>
                  <a:pt x="651" y="521"/>
                </a:lnTo>
                <a:lnTo>
                  <a:pt x="649" y="520"/>
                </a:lnTo>
                <a:lnTo>
                  <a:pt x="648" y="519"/>
                </a:lnTo>
                <a:lnTo>
                  <a:pt x="645" y="517"/>
                </a:lnTo>
                <a:lnTo>
                  <a:pt x="643" y="516"/>
                </a:lnTo>
                <a:lnTo>
                  <a:pt x="640" y="513"/>
                </a:lnTo>
                <a:lnTo>
                  <a:pt x="636" y="509"/>
                </a:lnTo>
                <a:lnTo>
                  <a:pt x="635" y="509"/>
                </a:lnTo>
                <a:lnTo>
                  <a:pt x="634" y="508"/>
                </a:lnTo>
                <a:lnTo>
                  <a:pt x="633" y="507"/>
                </a:lnTo>
                <a:lnTo>
                  <a:pt x="630" y="506"/>
                </a:lnTo>
                <a:lnTo>
                  <a:pt x="628" y="505"/>
                </a:lnTo>
                <a:lnTo>
                  <a:pt x="622" y="501"/>
                </a:lnTo>
                <a:lnTo>
                  <a:pt x="617" y="498"/>
                </a:lnTo>
                <a:lnTo>
                  <a:pt x="616" y="498"/>
                </a:lnTo>
                <a:lnTo>
                  <a:pt x="614" y="497"/>
                </a:lnTo>
                <a:lnTo>
                  <a:pt x="613" y="497"/>
                </a:lnTo>
                <a:lnTo>
                  <a:pt x="609" y="495"/>
                </a:lnTo>
                <a:lnTo>
                  <a:pt x="603" y="493"/>
                </a:lnTo>
                <a:lnTo>
                  <a:pt x="601" y="492"/>
                </a:lnTo>
                <a:lnTo>
                  <a:pt x="599" y="492"/>
                </a:lnTo>
                <a:lnTo>
                  <a:pt x="597" y="491"/>
                </a:lnTo>
                <a:lnTo>
                  <a:pt x="595" y="490"/>
                </a:lnTo>
                <a:lnTo>
                  <a:pt x="593" y="490"/>
                </a:lnTo>
                <a:lnTo>
                  <a:pt x="590" y="490"/>
                </a:lnTo>
                <a:lnTo>
                  <a:pt x="588" y="489"/>
                </a:lnTo>
                <a:lnTo>
                  <a:pt x="587" y="489"/>
                </a:lnTo>
                <a:lnTo>
                  <a:pt x="586" y="489"/>
                </a:lnTo>
                <a:lnTo>
                  <a:pt x="584" y="489"/>
                </a:lnTo>
                <a:lnTo>
                  <a:pt x="583" y="490"/>
                </a:lnTo>
                <a:lnTo>
                  <a:pt x="582" y="490"/>
                </a:lnTo>
                <a:lnTo>
                  <a:pt x="580" y="491"/>
                </a:lnTo>
                <a:lnTo>
                  <a:pt x="579" y="491"/>
                </a:lnTo>
                <a:lnTo>
                  <a:pt x="578" y="492"/>
                </a:lnTo>
                <a:lnTo>
                  <a:pt x="576" y="494"/>
                </a:lnTo>
                <a:lnTo>
                  <a:pt x="574" y="495"/>
                </a:lnTo>
                <a:lnTo>
                  <a:pt x="570" y="499"/>
                </a:lnTo>
                <a:lnTo>
                  <a:pt x="563" y="506"/>
                </a:lnTo>
                <a:lnTo>
                  <a:pt x="561" y="507"/>
                </a:lnTo>
                <a:lnTo>
                  <a:pt x="556" y="511"/>
                </a:lnTo>
                <a:lnTo>
                  <a:pt x="553" y="514"/>
                </a:lnTo>
                <a:lnTo>
                  <a:pt x="550" y="516"/>
                </a:lnTo>
                <a:lnTo>
                  <a:pt x="549" y="517"/>
                </a:lnTo>
                <a:lnTo>
                  <a:pt x="548" y="518"/>
                </a:lnTo>
                <a:lnTo>
                  <a:pt x="547" y="519"/>
                </a:lnTo>
                <a:lnTo>
                  <a:pt x="547" y="520"/>
                </a:lnTo>
                <a:lnTo>
                  <a:pt x="546" y="521"/>
                </a:lnTo>
                <a:lnTo>
                  <a:pt x="545" y="523"/>
                </a:lnTo>
                <a:lnTo>
                  <a:pt x="544" y="525"/>
                </a:lnTo>
                <a:lnTo>
                  <a:pt x="542" y="531"/>
                </a:lnTo>
                <a:lnTo>
                  <a:pt x="542" y="533"/>
                </a:lnTo>
                <a:lnTo>
                  <a:pt x="541" y="534"/>
                </a:lnTo>
                <a:lnTo>
                  <a:pt x="540" y="536"/>
                </a:lnTo>
                <a:lnTo>
                  <a:pt x="539" y="538"/>
                </a:lnTo>
                <a:lnTo>
                  <a:pt x="536" y="543"/>
                </a:lnTo>
                <a:lnTo>
                  <a:pt x="535" y="545"/>
                </a:lnTo>
                <a:lnTo>
                  <a:pt x="534" y="547"/>
                </a:lnTo>
                <a:lnTo>
                  <a:pt x="532" y="549"/>
                </a:lnTo>
                <a:lnTo>
                  <a:pt x="527" y="554"/>
                </a:lnTo>
                <a:lnTo>
                  <a:pt x="521" y="560"/>
                </a:lnTo>
                <a:lnTo>
                  <a:pt x="519" y="563"/>
                </a:lnTo>
                <a:lnTo>
                  <a:pt x="517" y="565"/>
                </a:lnTo>
                <a:lnTo>
                  <a:pt x="516" y="567"/>
                </a:lnTo>
                <a:lnTo>
                  <a:pt x="512" y="575"/>
                </a:lnTo>
                <a:lnTo>
                  <a:pt x="510" y="578"/>
                </a:lnTo>
                <a:lnTo>
                  <a:pt x="507" y="584"/>
                </a:lnTo>
                <a:lnTo>
                  <a:pt x="506" y="587"/>
                </a:lnTo>
                <a:lnTo>
                  <a:pt x="504" y="592"/>
                </a:lnTo>
                <a:lnTo>
                  <a:pt x="501" y="597"/>
                </a:lnTo>
                <a:lnTo>
                  <a:pt x="500" y="599"/>
                </a:lnTo>
                <a:lnTo>
                  <a:pt x="499" y="602"/>
                </a:lnTo>
                <a:lnTo>
                  <a:pt x="498" y="607"/>
                </a:lnTo>
                <a:lnTo>
                  <a:pt x="497" y="610"/>
                </a:lnTo>
                <a:lnTo>
                  <a:pt x="495" y="612"/>
                </a:lnTo>
                <a:lnTo>
                  <a:pt x="493" y="616"/>
                </a:lnTo>
                <a:lnTo>
                  <a:pt x="492" y="618"/>
                </a:lnTo>
                <a:lnTo>
                  <a:pt x="491" y="621"/>
                </a:lnTo>
                <a:lnTo>
                  <a:pt x="490" y="623"/>
                </a:lnTo>
                <a:lnTo>
                  <a:pt x="488" y="627"/>
                </a:lnTo>
                <a:lnTo>
                  <a:pt x="488" y="628"/>
                </a:lnTo>
                <a:lnTo>
                  <a:pt x="488" y="629"/>
                </a:lnTo>
                <a:lnTo>
                  <a:pt x="487" y="633"/>
                </a:lnTo>
                <a:lnTo>
                  <a:pt x="486" y="639"/>
                </a:lnTo>
                <a:lnTo>
                  <a:pt x="485" y="642"/>
                </a:lnTo>
                <a:lnTo>
                  <a:pt x="485" y="644"/>
                </a:lnTo>
                <a:lnTo>
                  <a:pt x="484" y="646"/>
                </a:lnTo>
                <a:lnTo>
                  <a:pt x="483" y="648"/>
                </a:lnTo>
                <a:lnTo>
                  <a:pt x="483" y="649"/>
                </a:lnTo>
                <a:lnTo>
                  <a:pt x="482" y="651"/>
                </a:lnTo>
                <a:lnTo>
                  <a:pt x="481" y="652"/>
                </a:lnTo>
                <a:lnTo>
                  <a:pt x="480" y="653"/>
                </a:lnTo>
                <a:lnTo>
                  <a:pt x="479" y="655"/>
                </a:lnTo>
                <a:lnTo>
                  <a:pt x="478" y="656"/>
                </a:lnTo>
                <a:lnTo>
                  <a:pt x="477" y="656"/>
                </a:lnTo>
                <a:lnTo>
                  <a:pt x="476" y="656"/>
                </a:lnTo>
                <a:lnTo>
                  <a:pt x="475" y="657"/>
                </a:lnTo>
                <a:lnTo>
                  <a:pt x="474" y="657"/>
                </a:lnTo>
                <a:lnTo>
                  <a:pt x="474" y="657"/>
                </a:lnTo>
                <a:lnTo>
                  <a:pt x="473" y="657"/>
                </a:lnTo>
                <a:lnTo>
                  <a:pt x="472" y="657"/>
                </a:lnTo>
                <a:lnTo>
                  <a:pt x="471" y="656"/>
                </a:lnTo>
                <a:lnTo>
                  <a:pt x="470" y="656"/>
                </a:lnTo>
                <a:lnTo>
                  <a:pt x="470" y="655"/>
                </a:lnTo>
                <a:lnTo>
                  <a:pt x="469" y="655"/>
                </a:lnTo>
                <a:lnTo>
                  <a:pt x="469" y="654"/>
                </a:lnTo>
                <a:lnTo>
                  <a:pt x="469" y="653"/>
                </a:lnTo>
                <a:lnTo>
                  <a:pt x="468" y="652"/>
                </a:lnTo>
                <a:lnTo>
                  <a:pt x="468" y="651"/>
                </a:lnTo>
                <a:lnTo>
                  <a:pt x="468" y="646"/>
                </a:lnTo>
                <a:lnTo>
                  <a:pt x="467" y="640"/>
                </a:lnTo>
                <a:lnTo>
                  <a:pt x="466" y="637"/>
                </a:lnTo>
                <a:lnTo>
                  <a:pt x="466" y="633"/>
                </a:lnTo>
                <a:lnTo>
                  <a:pt x="466" y="630"/>
                </a:lnTo>
                <a:lnTo>
                  <a:pt x="465" y="626"/>
                </a:lnTo>
                <a:lnTo>
                  <a:pt x="464" y="622"/>
                </a:lnTo>
                <a:lnTo>
                  <a:pt x="464" y="620"/>
                </a:lnTo>
                <a:lnTo>
                  <a:pt x="463" y="618"/>
                </a:lnTo>
                <a:lnTo>
                  <a:pt x="463" y="611"/>
                </a:lnTo>
                <a:lnTo>
                  <a:pt x="463" y="610"/>
                </a:lnTo>
                <a:lnTo>
                  <a:pt x="462" y="608"/>
                </a:lnTo>
                <a:lnTo>
                  <a:pt x="462" y="607"/>
                </a:lnTo>
                <a:lnTo>
                  <a:pt x="461" y="605"/>
                </a:lnTo>
                <a:lnTo>
                  <a:pt x="461" y="603"/>
                </a:lnTo>
                <a:lnTo>
                  <a:pt x="460" y="602"/>
                </a:lnTo>
                <a:lnTo>
                  <a:pt x="459" y="600"/>
                </a:lnTo>
                <a:lnTo>
                  <a:pt x="457" y="599"/>
                </a:lnTo>
                <a:lnTo>
                  <a:pt x="457" y="598"/>
                </a:lnTo>
                <a:lnTo>
                  <a:pt x="456" y="597"/>
                </a:lnTo>
                <a:lnTo>
                  <a:pt x="455" y="596"/>
                </a:lnTo>
                <a:lnTo>
                  <a:pt x="454" y="596"/>
                </a:lnTo>
                <a:lnTo>
                  <a:pt x="453" y="596"/>
                </a:lnTo>
                <a:lnTo>
                  <a:pt x="452" y="595"/>
                </a:lnTo>
                <a:lnTo>
                  <a:pt x="450" y="595"/>
                </a:lnTo>
                <a:lnTo>
                  <a:pt x="449" y="595"/>
                </a:lnTo>
                <a:lnTo>
                  <a:pt x="448" y="595"/>
                </a:lnTo>
                <a:lnTo>
                  <a:pt x="447" y="595"/>
                </a:lnTo>
                <a:lnTo>
                  <a:pt x="446" y="595"/>
                </a:lnTo>
                <a:lnTo>
                  <a:pt x="445" y="595"/>
                </a:lnTo>
                <a:lnTo>
                  <a:pt x="442" y="596"/>
                </a:lnTo>
                <a:lnTo>
                  <a:pt x="440" y="597"/>
                </a:lnTo>
                <a:lnTo>
                  <a:pt x="438" y="597"/>
                </a:lnTo>
                <a:lnTo>
                  <a:pt x="435" y="597"/>
                </a:lnTo>
                <a:lnTo>
                  <a:pt x="432" y="598"/>
                </a:lnTo>
                <a:lnTo>
                  <a:pt x="428" y="598"/>
                </a:lnTo>
                <a:lnTo>
                  <a:pt x="422" y="599"/>
                </a:lnTo>
                <a:lnTo>
                  <a:pt x="419" y="600"/>
                </a:lnTo>
                <a:lnTo>
                  <a:pt x="414" y="600"/>
                </a:lnTo>
                <a:lnTo>
                  <a:pt x="413" y="600"/>
                </a:lnTo>
                <a:lnTo>
                  <a:pt x="412" y="600"/>
                </a:lnTo>
                <a:lnTo>
                  <a:pt x="409" y="600"/>
                </a:lnTo>
                <a:lnTo>
                  <a:pt x="404" y="598"/>
                </a:lnTo>
                <a:lnTo>
                  <a:pt x="402" y="598"/>
                </a:lnTo>
                <a:lnTo>
                  <a:pt x="400" y="597"/>
                </a:lnTo>
                <a:lnTo>
                  <a:pt x="397" y="595"/>
                </a:lnTo>
                <a:lnTo>
                  <a:pt x="395" y="594"/>
                </a:lnTo>
                <a:lnTo>
                  <a:pt x="393" y="593"/>
                </a:lnTo>
                <a:lnTo>
                  <a:pt x="390" y="590"/>
                </a:lnTo>
                <a:lnTo>
                  <a:pt x="389" y="589"/>
                </a:lnTo>
                <a:lnTo>
                  <a:pt x="388" y="589"/>
                </a:lnTo>
                <a:lnTo>
                  <a:pt x="387" y="588"/>
                </a:lnTo>
                <a:lnTo>
                  <a:pt x="383" y="587"/>
                </a:lnTo>
                <a:lnTo>
                  <a:pt x="382" y="586"/>
                </a:lnTo>
                <a:lnTo>
                  <a:pt x="380" y="586"/>
                </a:lnTo>
                <a:lnTo>
                  <a:pt x="379" y="585"/>
                </a:lnTo>
                <a:lnTo>
                  <a:pt x="378" y="585"/>
                </a:lnTo>
                <a:lnTo>
                  <a:pt x="377" y="585"/>
                </a:lnTo>
                <a:lnTo>
                  <a:pt x="375" y="585"/>
                </a:lnTo>
                <a:lnTo>
                  <a:pt x="374" y="585"/>
                </a:lnTo>
                <a:lnTo>
                  <a:pt x="373" y="585"/>
                </a:lnTo>
                <a:lnTo>
                  <a:pt x="368" y="585"/>
                </a:lnTo>
                <a:lnTo>
                  <a:pt x="367" y="585"/>
                </a:lnTo>
                <a:lnTo>
                  <a:pt x="366" y="585"/>
                </a:lnTo>
                <a:lnTo>
                  <a:pt x="365" y="585"/>
                </a:lnTo>
                <a:lnTo>
                  <a:pt x="364" y="585"/>
                </a:lnTo>
                <a:lnTo>
                  <a:pt x="364" y="585"/>
                </a:lnTo>
                <a:lnTo>
                  <a:pt x="363" y="585"/>
                </a:lnTo>
                <a:lnTo>
                  <a:pt x="363" y="584"/>
                </a:lnTo>
                <a:lnTo>
                  <a:pt x="362" y="584"/>
                </a:lnTo>
                <a:lnTo>
                  <a:pt x="362" y="583"/>
                </a:lnTo>
                <a:lnTo>
                  <a:pt x="361" y="582"/>
                </a:lnTo>
                <a:lnTo>
                  <a:pt x="361" y="582"/>
                </a:lnTo>
                <a:lnTo>
                  <a:pt x="360" y="581"/>
                </a:lnTo>
                <a:lnTo>
                  <a:pt x="360" y="580"/>
                </a:lnTo>
                <a:lnTo>
                  <a:pt x="360" y="579"/>
                </a:lnTo>
                <a:lnTo>
                  <a:pt x="359" y="573"/>
                </a:lnTo>
                <a:lnTo>
                  <a:pt x="358" y="570"/>
                </a:lnTo>
                <a:lnTo>
                  <a:pt x="358" y="568"/>
                </a:lnTo>
                <a:lnTo>
                  <a:pt x="358" y="567"/>
                </a:lnTo>
                <a:lnTo>
                  <a:pt x="357" y="566"/>
                </a:lnTo>
                <a:lnTo>
                  <a:pt x="357" y="564"/>
                </a:lnTo>
                <a:lnTo>
                  <a:pt x="356" y="563"/>
                </a:lnTo>
                <a:lnTo>
                  <a:pt x="355" y="562"/>
                </a:lnTo>
                <a:lnTo>
                  <a:pt x="354" y="560"/>
                </a:lnTo>
                <a:lnTo>
                  <a:pt x="352" y="559"/>
                </a:lnTo>
                <a:lnTo>
                  <a:pt x="351" y="558"/>
                </a:lnTo>
                <a:lnTo>
                  <a:pt x="350" y="557"/>
                </a:lnTo>
                <a:lnTo>
                  <a:pt x="349" y="556"/>
                </a:lnTo>
                <a:lnTo>
                  <a:pt x="348" y="555"/>
                </a:lnTo>
                <a:lnTo>
                  <a:pt x="346" y="555"/>
                </a:lnTo>
                <a:lnTo>
                  <a:pt x="344" y="554"/>
                </a:lnTo>
                <a:lnTo>
                  <a:pt x="343" y="554"/>
                </a:lnTo>
                <a:lnTo>
                  <a:pt x="341" y="554"/>
                </a:lnTo>
                <a:lnTo>
                  <a:pt x="336" y="554"/>
                </a:lnTo>
                <a:lnTo>
                  <a:pt x="334" y="554"/>
                </a:lnTo>
                <a:lnTo>
                  <a:pt x="332" y="554"/>
                </a:lnTo>
                <a:lnTo>
                  <a:pt x="330" y="554"/>
                </a:lnTo>
                <a:lnTo>
                  <a:pt x="328" y="554"/>
                </a:lnTo>
                <a:lnTo>
                  <a:pt x="327" y="553"/>
                </a:lnTo>
                <a:lnTo>
                  <a:pt x="325" y="553"/>
                </a:lnTo>
                <a:lnTo>
                  <a:pt x="323" y="552"/>
                </a:lnTo>
                <a:lnTo>
                  <a:pt x="322" y="552"/>
                </a:lnTo>
                <a:lnTo>
                  <a:pt x="312" y="547"/>
                </a:lnTo>
                <a:lnTo>
                  <a:pt x="310" y="545"/>
                </a:lnTo>
                <a:lnTo>
                  <a:pt x="306" y="542"/>
                </a:lnTo>
                <a:lnTo>
                  <a:pt x="304" y="542"/>
                </a:lnTo>
                <a:lnTo>
                  <a:pt x="302" y="540"/>
                </a:lnTo>
                <a:lnTo>
                  <a:pt x="301" y="540"/>
                </a:lnTo>
                <a:lnTo>
                  <a:pt x="300" y="540"/>
                </a:lnTo>
                <a:lnTo>
                  <a:pt x="299" y="540"/>
                </a:lnTo>
                <a:lnTo>
                  <a:pt x="298" y="540"/>
                </a:lnTo>
                <a:lnTo>
                  <a:pt x="298" y="540"/>
                </a:lnTo>
                <a:lnTo>
                  <a:pt x="297" y="540"/>
                </a:lnTo>
                <a:lnTo>
                  <a:pt x="295" y="540"/>
                </a:lnTo>
                <a:lnTo>
                  <a:pt x="292" y="541"/>
                </a:lnTo>
                <a:lnTo>
                  <a:pt x="290" y="542"/>
                </a:lnTo>
                <a:lnTo>
                  <a:pt x="288" y="542"/>
                </a:lnTo>
                <a:lnTo>
                  <a:pt x="286" y="542"/>
                </a:lnTo>
                <a:lnTo>
                  <a:pt x="282" y="542"/>
                </a:lnTo>
                <a:lnTo>
                  <a:pt x="279" y="542"/>
                </a:lnTo>
                <a:lnTo>
                  <a:pt x="275" y="542"/>
                </a:lnTo>
                <a:lnTo>
                  <a:pt x="270" y="542"/>
                </a:lnTo>
                <a:lnTo>
                  <a:pt x="269" y="542"/>
                </a:lnTo>
                <a:lnTo>
                  <a:pt x="268" y="542"/>
                </a:lnTo>
                <a:lnTo>
                  <a:pt x="267" y="542"/>
                </a:lnTo>
                <a:lnTo>
                  <a:pt x="266" y="542"/>
                </a:lnTo>
                <a:lnTo>
                  <a:pt x="265" y="542"/>
                </a:lnTo>
                <a:lnTo>
                  <a:pt x="264" y="543"/>
                </a:lnTo>
                <a:lnTo>
                  <a:pt x="263" y="544"/>
                </a:lnTo>
                <a:lnTo>
                  <a:pt x="262" y="545"/>
                </a:lnTo>
                <a:lnTo>
                  <a:pt x="261" y="546"/>
                </a:lnTo>
                <a:lnTo>
                  <a:pt x="260" y="548"/>
                </a:lnTo>
                <a:lnTo>
                  <a:pt x="258" y="550"/>
                </a:lnTo>
                <a:lnTo>
                  <a:pt x="256" y="555"/>
                </a:lnTo>
                <a:lnTo>
                  <a:pt x="255" y="558"/>
                </a:lnTo>
                <a:lnTo>
                  <a:pt x="253" y="563"/>
                </a:lnTo>
                <a:lnTo>
                  <a:pt x="252" y="565"/>
                </a:lnTo>
                <a:lnTo>
                  <a:pt x="251" y="567"/>
                </a:lnTo>
                <a:lnTo>
                  <a:pt x="251" y="568"/>
                </a:lnTo>
                <a:lnTo>
                  <a:pt x="247" y="573"/>
                </a:lnTo>
                <a:lnTo>
                  <a:pt x="244" y="579"/>
                </a:lnTo>
                <a:lnTo>
                  <a:pt x="242" y="581"/>
                </a:lnTo>
                <a:lnTo>
                  <a:pt x="241" y="582"/>
                </a:lnTo>
                <a:lnTo>
                  <a:pt x="240" y="583"/>
                </a:lnTo>
                <a:lnTo>
                  <a:pt x="238" y="584"/>
                </a:lnTo>
                <a:lnTo>
                  <a:pt x="237" y="586"/>
                </a:lnTo>
                <a:lnTo>
                  <a:pt x="233" y="588"/>
                </a:lnTo>
                <a:lnTo>
                  <a:pt x="232" y="589"/>
                </a:lnTo>
                <a:lnTo>
                  <a:pt x="230" y="590"/>
                </a:lnTo>
                <a:lnTo>
                  <a:pt x="229" y="590"/>
                </a:lnTo>
                <a:lnTo>
                  <a:pt x="227" y="590"/>
                </a:lnTo>
                <a:lnTo>
                  <a:pt x="226" y="590"/>
                </a:lnTo>
                <a:lnTo>
                  <a:pt x="224" y="590"/>
                </a:lnTo>
                <a:lnTo>
                  <a:pt x="223" y="590"/>
                </a:lnTo>
                <a:lnTo>
                  <a:pt x="222" y="589"/>
                </a:lnTo>
                <a:lnTo>
                  <a:pt x="221" y="589"/>
                </a:lnTo>
                <a:lnTo>
                  <a:pt x="220" y="588"/>
                </a:lnTo>
                <a:lnTo>
                  <a:pt x="218" y="587"/>
                </a:lnTo>
                <a:lnTo>
                  <a:pt x="217" y="586"/>
                </a:lnTo>
                <a:lnTo>
                  <a:pt x="217" y="586"/>
                </a:lnTo>
                <a:lnTo>
                  <a:pt x="216" y="585"/>
                </a:lnTo>
                <a:lnTo>
                  <a:pt x="215" y="585"/>
                </a:lnTo>
                <a:lnTo>
                  <a:pt x="215" y="585"/>
                </a:lnTo>
                <a:lnTo>
                  <a:pt x="214" y="585"/>
                </a:lnTo>
                <a:lnTo>
                  <a:pt x="213" y="585"/>
                </a:lnTo>
                <a:lnTo>
                  <a:pt x="212" y="586"/>
                </a:lnTo>
                <a:lnTo>
                  <a:pt x="210" y="587"/>
                </a:lnTo>
                <a:lnTo>
                  <a:pt x="209" y="587"/>
                </a:lnTo>
                <a:lnTo>
                  <a:pt x="208" y="588"/>
                </a:lnTo>
                <a:lnTo>
                  <a:pt x="207" y="588"/>
                </a:lnTo>
                <a:lnTo>
                  <a:pt x="206" y="588"/>
                </a:lnTo>
                <a:lnTo>
                  <a:pt x="205" y="588"/>
                </a:lnTo>
                <a:lnTo>
                  <a:pt x="204" y="588"/>
                </a:lnTo>
                <a:lnTo>
                  <a:pt x="203" y="588"/>
                </a:lnTo>
                <a:lnTo>
                  <a:pt x="201" y="588"/>
                </a:lnTo>
                <a:lnTo>
                  <a:pt x="197" y="587"/>
                </a:lnTo>
                <a:lnTo>
                  <a:pt x="195" y="587"/>
                </a:lnTo>
                <a:lnTo>
                  <a:pt x="191" y="586"/>
                </a:lnTo>
                <a:lnTo>
                  <a:pt x="189" y="586"/>
                </a:lnTo>
                <a:lnTo>
                  <a:pt x="186" y="586"/>
                </a:lnTo>
                <a:lnTo>
                  <a:pt x="184" y="586"/>
                </a:lnTo>
                <a:lnTo>
                  <a:pt x="179" y="586"/>
                </a:lnTo>
                <a:lnTo>
                  <a:pt x="176" y="586"/>
                </a:lnTo>
                <a:lnTo>
                  <a:pt x="172" y="586"/>
                </a:lnTo>
                <a:lnTo>
                  <a:pt x="167" y="585"/>
                </a:lnTo>
                <a:lnTo>
                  <a:pt x="161" y="585"/>
                </a:lnTo>
                <a:lnTo>
                  <a:pt x="143" y="583"/>
                </a:lnTo>
                <a:lnTo>
                  <a:pt x="139" y="583"/>
                </a:lnTo>
                <a:lnTo>
                  <a:pt x="137" y="583"/>
                </a:lnTo>
                <a:lnTo>
                  <a:pt x="134" y="583"/>
                </a:lnTo>
                <a:lnTo>
                  <a:pt x="133" y="583"/>
                </a:lnTo>
                <a:lnTo>
                  <a:pt x="128" y="583"/>
                </a:lnTo>
                <a:lnTo>
                  <a:pt x="125" y="583"/>
                </a:lnTo>
                <a:lnTo>
                  <a:pt x="123" y="583"/>
                </a:lnTo>
                <a:lnTo>
                  <a:pt x="119" y="583"/>
                </a:lnTo>
                <a:lnTo>
                  <a:pt x="112" y="582"/>
                </a:lnTo>
                <a:lnTo>
                  <a:pt x="110" y="582"/>
                </a:lnTo>
                <a:lnTo>
                  <a:pt x="108" y="582"/>
                </a:lnTo>
                <a:lnTo>
                  <a:pt x="106" y="581"/>
                </a:lnTo>
                <a:lnTo>
                  <a:pt x="104" y="581"/>
                </a:lnTo>
                <a:lnTo>
                  <a:pt x="103" y="580"/>
                </a:lnTo>
                <a:lnTo>
                  <a:pt x="101" y="580"/>
                </a:lnTo>
                <a:lnTo>
                  <a:pt x="99" y="579"/>
                </a:lnTo>
                <a:lnTo>
                  <a:pt x="97" y="578"/>
                </a:lnTo>
                <a:lnTo>
                  <a:pt x="95" y="577"/>
                </a:lnTo>
                <a:lnTo>
                  <a:pt x="91" y="575"/>
                </a:lnTo>
                <a:lnTo>
                  <a:pt x="83" y="571"/>
                </a:lnTo>
                <a:lnTo>
                  <a:pt x="71" y="565"/>
                </a:lnTo>
                <a:lnTo>
                  <a:pt x="67" y="562"/>
                </a:lnTo>
                <a:lnTo>
                  <a:pt x="65" y="561"/>
                </a:lnTo>
                <a:lnTo>
                  <a:pt x="63" y="560"/>
                </a:lnTo>
                <a:lnTo>
                  <a:pt x="62" y="559"/>
                </a:lnTo>
                <a:lnTo>
                  <a:pt x="60" y="557"/>
                </a:lnTo>
                <a:lnTo>
                  <a:pt x="57" y="555"/>
                </a:lnTo>
                <a:lnTo>
                  <a:pt x="55" y="553"/>
                </a:lnTo>
                <a:lnTo>
                  <a:pt x="53" y="552"/>
                </a:lnTo>
                <a:lnTo>
                  <a:pt x="51" y="550"/>
                </a:lnTo>
                <a:lnTo>
                  <a:pt x="50" y="548"/>
                </a:lnTo>
                <a:lnTo>
                  <a:pt x="49" y="547"/>
                </a:lnTo>
                <a:lnTo>
                  <a:pt x="48" y="546"/>
                </a:lnTo>
                <a:lnTo>
                  <a:pt x="47" y="545"/>
                </a:lnTo>
                <a:lnTo>
                  <a:pt x="46" y="544"/>
                </a:lnTo>
                <a:lnTo>
                  <a:pt x="46" y="543"/>
                </a:lnTo>
                <a:lnTo>
                  <a:pt x="45" y="542"/>
                </a:lnTo>
                <a:lnTo>
                  <a:pt x="44" y="538"/>
                </a:lnTo>
                <a:lnTo>
                  <a:pt x="44" y="537"/>
                </a:lnTo>
                <a:lnTo>
                  <a:pt x="44" y="536"/>
                </a:lnTo>
                <a:lnTo>
                  <a:pt x="44" y="536"/>
                </a:lnTo>
                <a:lnTo>
                  <a:pt x="43" y="535"/>
                </a:lnTo>
                <a:lnTo>
                  <a:pt x="43" y="535"/>
                </a:lnTo>
                <a:lnTo>
                  <a:pt x="42" y="534"/>
                </a:lnTo>
                <a:lnTo>
                  <a:pt x="41" y="533"/>
                </a:lnTo>
                <a:lnTo>
                  <a:pt x="40" y="533"/>
                </a:lnTo>
                <a:lnTo>
                  <a:pt x="39" y="533"/>
                </a:lnTo>
                <a:lnTo>
                  <a:pt x="38" y="532"/>
                </a:lnTo>
                <a:lnTo>
                  <a:pt x="37" y="532"/>
                </a:lnTo>
                <a:lnTo>
                  <a:pt x="36" y="532"/>
                </a:lnTo>
                <a:lnTo>
                  <a:pt x="36" y="532"/>
                </a:lnTo>
                <a:lnTo>
                  <a:pt x="35" y="531"/>
                </a:lnTo>
                <a:lnTo>
                  <a:pt x="34" y="530"/>
                </a:lnTo>
                <a:lnTo>
                  <a:pt x="32" y="528"/>
                </a:lnTo>
                <a:lnTo>
                  <a:pt x="31" y="528"/>
                </a:lnTo>
                <a:lnTo>
                  <a:pt x="30" y="527"/>
                </a:lnTo>
                <a:lnTo>
                  <a:pt x="29" y="526"/>
                </a:lnTo>
                <a:lnTo>
                  <a:pt x="28" y="526"/>
                </a:lnTo>
                <a:lnTo>
                  <a:pt x="27" y="525"/>
                </a:lnTo>
                <a:lnTo>
                  <a:pt x="23" y="524"/>
                </a:lnTo>
                <a:lnTo>
                  <a:pt x="22" y="524"/>
                </a:lnTo>
                <a:lnTo>
                  <a:pt x="22" y="524"/>
                </a:lnTo>
                <a:lnTo>
                  <a:pt x="21" y="523"/>
                </a:lnTo>
                <a:lnTo>
                  <a:pt x="21" y="523"/>
                </a:lnTo>
                <a:lnTo>
                  <a:pt x="20" y="522"/>
                </a:lnTo>
                <a:lnTo>
                  <a:pt x="20" y="521"/>
                </a:lnTo>
                <a:lnTo>
                  <a:pt x="20" y="521"/>
                </a:lnTo>
                <a:lnTo>
                  <a:pt x="20" y="520"/>
                </a:lnTo>
                <a:lnTo>
                  <a:pt x="19" y="519"/>
                </a:lnTo>
                <a:lnTo>
                  <a:pt x="18" y="519"/>
                </a:lnTo>
                <a:lnTo>
                  <a:pt x="16" y="518"/>
                </a:lnTo>
                <a:lnTo>
                  <a:pt x="15" y="517"/>
                </a:lnTo>
                <a:lnTo>
                  <a:pt x="14" y="516"/>
                </a:lnTo>
                <a:lnTo>
                  <a:pt x="12" y="514"/>
                </a:lnTo>
                <a:lnTo>
                  <a:pt x="11" y="513"/>
                </a:lnTo>
                <a:lnTo>
                  <a:pt x="10" y="513"/>
                </a:lnTo>
                <a:lnTo>
                  <a:pt x="10" y="512"/>
                </a:lnTo>
                <a:lnTo>
                  <a:pt x="9" y="512"/>
                </a:lnTo>
                <a:lnTo>
                  <a:pt x="7" y="512"/>
                </a:lnTo>
                <a:lnTo>
                  <a:pt x="5" y="511"/>
                </a:lnTo>
                <a:lnTo>
                  <a:pt x="3" y="510"/>
                </a:lnTo>
                <a:lnTo>
                  <a:pt x="2" y="510"/>
                </a:lnTo>
                <a:lnTo>
                  <a:pt x="1" y="509"/>
                </a:lnTo>
                <a:lnTo>
                  <a:pt x="1" y="508"/>
                </a:lnTo>
                <a:lnTo>
                  <a:pt x="0" y="507"/>
                </a:lnTo>
              </a:path>
            </a:pathLst>
          </a:custGeom>
          <a:noFill/>
          <a:ln w="26988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633" name="Freeform 286">
            <a:extLst>
              <a:ext uri="{FF2B5EF4-FFF2-40B4-BE49-F238E27FC236}">
                <a16:creationId xmlns:a16="http://schemas.microsoft.com/office/drawing/2014/main" id="{19E8AD94-F0A3-46FE-9BD5-B6522F58B431}"/>
              </a:ext>
            </a:extLst>
          </p:cNvPr>
          <p:cNvSpPr>
            <a:spLocks/>
          </p:cNvSpPr>
          <p:nvPr/>
        </p:nvSpPr>
        <p:spPr bwMode="auto">
          <a:xfrm>
            <a:off x="8859262" y="2446217"/>
            <a:ext cx="438190" cy="521751"/>
          </a:xfrm>
          <a:custGeom>
            <a:avLst/>
            <a:gdLst>
              <a:gd name="T0" fmla="*/ 127 w 430"/>
              <a:gd name="T1" fmla="*/ 501 h 512"/>
              <a:gd name="T2" fmla="*/ 103 w 430"/>
              <a:gd name="T3" fmla="*/ 504 h 512"/>
              <a:gd name="T4" fmla="*/ 83 w 430"/>
              <a:gd name="T5" fmla="*/ 512 h 512"/>
              <a:gd name="T6" fmla="*/ 50 w 430"/>
              <a:gd name="T7" fmla="*/ 499 h 512"/>
              <a:gd name="T8" fmla="*/ 18 w 430"/>
              <a:gd name="T9" fmla="*/ 485 h 512"/>
              <a:gd name="T10" fmla="*/ 5 w 430"/>
              <a:gd name="T11" fmla="*/ 469 h 512"/>
              <a:gd name="T12" fmla="*/ 9 w 430"/>
              <a:gd name="T13" fmla="*/ 465 h 512"/>
              <a:gd name="T14" fmla="*/ 15 w 430"/>
              <a:gd name="T15" fmla="*/ 458 h 512"/>
              <a:gd name="T16" fmla="*/ 21 w 430"/>
              <a:gd name="T17" fmla="*/ 451 h 512"/>
              <a:gd name="T18" fmla="*/ 35 w 430"/>
              <a:gd name="T19" fmla="*/ 454 h 512"/>
              <a:gd name="T20" fmla="*/ 46 w 430"/>
              <a:gd name="T21" fmla="*/ 454 h 512"/>
              <a:gd name="T22" fmla="*/ 57 w 430"/>
              <a:gd name="T23" fmla="*/ 443 h 512"/>
              <a:gd name="T24" fmla="*/ 79 w 430"/>
              <a:gd name="T25" fmla="*/ 448 h 512"/>
              <a:gd name="T26" fmla="*/ 89 w 430"/>
              <a:gd name="T27" fmla="*/ 440 h 512"/>
              <a:gd name="T28" fmla="*/ 108 w 430"/>
              <a:gd name="T29" fmla="*/ 426 h 512"/>
              <a:gd name="T30" fmla="*/ 127 w 430"/>
              <a:gd name="T31" fmla="*/ 411 h 512"/>
              <a:gd name="T32" fmla="*/ 144 w 430"/>
              <a:gd name="T33" fmla="*/ 407 h 512"/>
              <a:gd name="T34" fmla="*/ 151 w 430"/>
              <a:gd name="T35" fmla="*/ 395 h 512"/>
              <a:gd name="T36" fmla="*/ 163 w 430"/>
              <a:gd name="T37" fmla="*/ 394 h 512"/>
              <a:gd name="T38" fmla="*/ 177 w 430"/>
              <a:gd name="T39" fmla="*/ 384 h 512"/>
              <a:gd name="T40" fmla="*/ 186 w 430"/>
              <a:gd name="T41" fmla="*/ 391 h 512"/>
              <a:gd name="T42" fmla="*/ 204 w 430"/>
              <a:gd name="T43" fmla="*/ 395 h 512"/>
              <a:gd name="T44" fmla="*/ 221 w 430"/>
              <a:gd name="T45" fmla="*/ 391 h 512"/>
              <a:gd name="T46" fmla="*/ 248 w 430"/>
              <a:gd name="T47" fmla="*/ 390 h 512"/>
              <a:gd name="T48" fmla="*/ 255 w 430"/>
              <a:gd name="T49" fmla="*/ 378 h 512"/>
              <a:gd name="T50" fmla="*/ 269 w 430"/>
              <a:gd name="T51" fmla="*/ 369 h 512"/>
              <a:gd name="T52" fmla="*/ 289 w 430"/>
              <a:gd name="T53" fmla="*/ 363 h 512"/>
              <a:gd name="T54" fmla="*/ 299 w 430"/>
              <a:gd name="T55" fmla="*/ 350 h 512"/>
              <a:gd name="T56" fmla="*/ 299 w 430"/>
              <a:gd name="T57" fmla="*/ 340 h 512"/>
              <a:gd name="T58" fmla="*/ 288 w 430"/>
              <a:gd name="T59" fmla="*/ 327 h 512"/>
              <a:gd name="T60" fmla="*/ 297 w 430"/>
              <a:gd name="T61" fmla="*/ 320 h 512"/>
              <a:gd name="T62" fmla="*/ 296 w 430"/>
              <a:gd name="T63" fmla="*/ 307 h 512"/>
              <a:gd name="T64" fmla="*/ 309 w 430"/>
              <a:gd name="T65" fmla="*/ 297 h 512"/>
              <a:gd name="T66" fmla="*/ 310 w 430"/>
              <a:gd name="T67" fmla="*/ 284 h 512"/>
              <a:gd name="T68" fmla="*/ 299 w 430"/>
              <a:gd name="T69" fmla="*/ 273 h 512"/>
              <a:gd name="T70" fmla="*/ 301 w 430"/>
              <a:gd name="T71" fmla="*/ 259 h 512"/>
              <a:gd name="T72" fmla="*/ 314 w 430"/>
              <a:gd name="T73" fmla="*/ 246 h 512"/>
              <a:gd name="T74" fmla="*/ 309 w 430"/>
              <a:gd name="T75" fmla="*/ 234 h 512"/>
              <a:gd name="T76" fmla="*/ 315 w 430"/>
              <a:gd name="T77" fmla="*/ 217 h 512"/>
              <a:gd name="T78" fmla="*/ 315 w 430"/>
              <a:gd name="T79" fmla="*/ 207 h 512"/>
              <a:gd name="T80" fmla="*/ 303 w 430"/>
              <a:gd name="T81" fmla="*/ 201 h 512"/>
              <a:gd name="T82" fmla="*/ 306 w 430"/>
              <a:gd name="T83" fmla="*/ 196 h 512"/>
              <a:gd name="T84" fmla="*/ 291 w 430"/>
              <a:gd name="T85" fmla="*/ 181 h 512"/>
              <a:gd name="T86" fmla="*/ 295 w 430"/>
              <a:gd name="T87" fmla="*/ 156 h 512"/>
              <a:gd name="T88" fmla="*/ 308 w 430"/>
              <a:gd name="T89" fmla="*/ 137 h 512"/>
              <a:gd name="T90" fmla="*/ 330 w 430"/>
              <a:gd name="T91" fmla="*/ 131 h 512"/>
              <a:gd name="T92" fmla="*/ 333 w 430"/>
              <a:gd name="T93" fmla="*/ 124 h 512"/>
              <a:gd name="T94" fmla="*/ 323 w 430"/>
              <a:gd name="T95" fmla="*/ 119 h 512"/>
              <a:gd name="T96" fmla="*/ 333 w 430"/>
              <a:gd name="T97" fmla="*/ 109 h 512"/>
              <a:gd name="T98" fmla="*/ 343 w 430"/>
              <a:gd name="T99" fmla="*/ 114 h 512"/>
              <a:gd name="T100" fmla="*/ 351 w 430"/>
              <a:gd name="T101" fmla="*/ 117 h 512"/>
              <a:gd name="T102" fmla="*/ 356 w 430"/>
              <a:gd name="T103" fmla="*/ 105 h 512"/>
              <a:gd name="T104" fmla="*/ 348 w 430"/>
              <a:gd name="T105" fmla="*/ 92 h 512"/>
              <a:gd name="T106" fmla="*/ 354 w 430"/>
              <a:gd name="T107" fmla="*/ 89 h 512"/>
              <a:gd name="T108" fmla="*/ 368 w 430"/>
              <a:gd name="T109" fmla="*/ 75 h 512"/>
              <a:gd name="T110" fmla="*/ 366 w 430"/>
              <a:gd name="T111" fmla="*/ 65 h 512"/>
              <a:gd name="T112" fmla="*/ 354 w 430"/>
              <a:gd name="T113" fmla="*/ 54 h 512"/>
              <a:gd name="T114" fmla="*/ 359 w 430"/>
              <a:gd name="T115" fmla="*/ 34 h 512"/>
              <a:gd name="T116" fmla="*/ 367 w 430"/>
              <a:gd name="T117" fmla="*/ 32 h 512"/>
              <a:gd name="T118" fmla="*/ 380 w 430"/>
              <a:gd name="T119" fmla="*/ 24 h 512"/>
              <a:gd name="T120" fmla="*/ 399 w 430"/>
              <a:gd name="T121" fmla="*/ 24 h 512"/>
              <a:gd name="T122" fmla="*/ 420 w 430"/>
              <a:gd name="T123" fmla="*/ 25 h 512"/>
              <a:gd name="T124" fmla="*/ 430 w 430"/>
              <a:gd name="T125" fmla="*/ 0 h 5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430" h="512">
                <a:moveTo>
                  <a:pt x="134" y="507"/>
                </a:moveTo>
                <a:lnTo>
                  <a:pt x="133" y="507"/>
                </a:lnTo>
                <a:lnTo>
                  <a:pt x="132" y="505"/>
                </a:lnTo>
                <a:lnTo>
                  <a:pt x="132" y="504"/>
                </a:lnTo>
                <a:lnTo>
                  <a:pt x="131" y="504"/>
                </a:lnTo>
                <a:lnTo>
                  <a:pt x="131" y="503"/>
                </a:lnTo>
                <a:lnTo>
                  <a:pt x="130" y="502"/>
                </a:lnTo>
                <a:lnTo>
                  <a:pt x="129" y="502"/>
                </a:lnTo>
                <a:lnTo>
                  <a:pt x="129" y="502"/>
                </a:lnTo>
                <a:lnTo>
                  <a:pt x="128" y="501"/>
                </a:lnTo>
                <a:lnTo>
                  <a:pt x="127" y="501"/>
                </a:lnTo>
                <a:lnTo>
                  <a:pt x="126" y="501"/>
                </a:lnTo>
                <a:lnTo>
                  <a:pt x="121" y="501"/>
                </a:lnTo>
                <a:lnTo>
                  <a:pt x="119" y="501"/>
                </a:lnTo>
                <a:lnTo>
                  <a:pt x="116" y="501"/>
                </a:lnTo>
                <a:lnTo>
                  <a:pt x="113" y="501"/>
                </a:lnTo>
                <a:lnTo>
                  <a:pt x="110" y="502"/>
                </a:lnTo>
                <a:lnTo>
                  <a:pt x="108" y="502"/>
                </a:lnTo>
                <a:lnTo>
                  <a:pt x="107" y="503"/>
                </a:lnTo>
                <a:lnTo>
                  <a:pt x="106" y="503"/>
                </a:lnTo>
                <a:lnTo>
                  <a:pt x="105" y="504"/>
                </a:lnTo>
                <a:lnTo>
                  <a:pt x="103" y="504"/>
                </a:lnTo>
                <a:lnTo>
                  <a:pt x="102" y="505"/>
                </a:lnTo>
                <a:lnTo>
                  <a:pt x="97" y="509"/>
                </a:lnTo>
                <a:lnTo>
                  <a:pt x="95" y="510"/>
                </a:lnTo>
                <a:lnTo>
                  <a:pt x="94" y="510"/>
                </a:lnTo>
                <a:lnTo>
                  <a:pt x="92" y="511"/>
                </a:lnTo>
                <a:lnTo>
                  <a:pt x="91" y="512"/>
                </a:lnTo>
                <a:lnTo>
                  <a:pt x="90" y="512"/>
                </a:lnTo>
                <a:lnTo>
                  <a:pt x="89" y="512"/>
                </a:lnTo>
                <a:lnTo>
                  <a:pt x="87" y="512"/>
                </a:lnTo>
                <a:lnTo>
                  <a:pt x="85" y="512"/>
                </a:lnTo>
                <a:lnTo>
                  <a:pt x="83" y="512"/>
                </a:lnTo>
                <a:lnTo>
                  <a:pt x="81" y="512"/>
                </a:lnTo>
                <a:lnTo>
                  <a:pt x="77" y="512"/>
                </a:lnTo>
                <a:lnTo>
                  <a:pt x="68" y="511"/>
                </a:lnTo>
                <a:lnTo>
                  <a:pt x="67" y="510"/>
                </a:lnTo>
                <a:lnTo>
                  <a:pt x="65" y="510"/>
                </a:lnTo>
                <a:lnTo>
                  <a:pt x="63" y="509"/>
                </a:lnTo>
                <a:lnTo>
                  <a:pt x="62" y="508"/>
                </a:lnTo>
                <a:lnTo>
                  <a:pt x="60" y="507"/>
                </a:lnTo>
                <a:lnTo>
                  <a:pt x="58" y="505"/>
                </a:lnTo>
                <a:lnTo>
                  <a:pt x="56" y="504"/>
                </a:lnTo>
                <a:lnTo>
                  <a:pt x="50" y="499"/>
                </a:lnTo>
                <a:lnTo>
                  <a:pt x="48" y="497"/>
                </a:lnTo>
                <a:lnTo>
                  <a:pt x="47" y="496"/>
                </a:lnTo>
                <a:lnTo>
                  <a:pt x="45" y="495"/>
                </a:lnTo>
                <a:lnTo>
                  <a:pt x="44" y="494"/>
                </a:lnTo>
                <a:lnTo>
                  <a:pt x="39" y="492"/>
                </a:lnTo>
                <a:lnTo>
                  <a:pt x="34" y="489"/>
                </a:lnTo>
                <a:lnTo>
                  <a:pt x="33" y="488"/>
                </a:lnTo>
                <a:lnTo>
                  <a:pt x="31" y="488"/>
                </a:lnTo>
                <a:lnTo>
                  <a:pt x="29" y="487"/>
                </a:lnTo>
                <a:lnTo>
                  <a:pt x="26" y="486"/>
                </a:lnTo>
                <a:lnTo>
                  <a:pt x="18" y="485"/>
                </a:lnTo>
                <a:lnTo>
                  <a:pt x="15" y="484"/>
                </a:lnTo>
                <a:lnTo>
                  <a:pt x="13" y="484"/>
                </a:lnTo>
                <a:lnTo>
                  <a:pt x="11" y="483"/>
                </a:lnTo>
                <a:lnTo>
                  <a:pt x="9" y="482"/>
                </a:lnTo>
                <a:lnTo>
                  <a:pt x="0" y="479"/>
                </a:lnTo>
                <a:lnTo>
                  <a:pt x="1" y="478"/>
                </a:lnTo>
                <a:lnTo>
                  <a:pt x="2" y="476"/>
                </a:lnTo>
                <a:lnTo>
                  <a:pt x="4" y="471"/>
                </a:lnTo>
                <a:lnTo>
                  <a:pt x="4" y="470"/>
                </a:lnTo>
                <a:lnTo>
                  <a:pt x="5" y="470"/>
                </a:lnTo>
                <a:lnTo>
                  <a:pt x="5" y="469"/>
                </a:lnTo>
                <a:lnTo>
                  <a:pt x="6" y="469"/>
                </a:lnTo>
                <a:lnTo>
                  <a:pt x="7" y="469"/>
                </a:lnTo>
                <a:lnTo>
                  <a:pt x="7" y="468"/>
                </a:lnTo>
                <a:lnTo>
                  <a:pt x="9" y="467"/>
                </a:lnTo>
                <a:lnTo>
                  <a:pt x="10" y="467"/>
                </a:lnTo>
                <a:lnTo>
                  <a:pt x="10" y="466"/>
                </a:lnTo>
                <a:lnTo>
                  <a:pt x="10" y="466"/>
                </a:lnTo>
                <a:lnTo>
                  <a:pt x="10" y="466"/>
                </a:lnTo>
                <a:lnTo>
                  <a:pt x="9" y="465"/>
                </a:lnTo>
                <a:lnTo>
                  <a:pt x="9" y="465"/>
                </a:lnTo>
                <a:lnTo>
                  <a:pt x="9" y="465"/>
                </a:lnTo>
                <a:lnTo>
                  <a:pt x="9" y="464"/>
                </a:lnTo>
                <a:lnTo>
                  <a:pt x="10" y="464"/>
                </a:lnTo>
                <a:lnTo>
                  <a:pt x="11" y="463"/>
                </a:lnTo>
                <a:lnTo>
                  <a:pt x="11" y="462"/>
                </a:lnTo>
                <a:lnTo>
                  <a:pt x="12" y="460"/>
                </a:lnTo>
                <a:lnTo>
                  <a:pt x="12" y="460"/>
                </a:lnTo>
                <a:lnTo>
                  <a:pt x="12" y="459"/>
                </a:lnTo>
                <a:lnTo>
                  <a:pt x="12" y="458"/>
                </a:lnTo>
                <a:lnTo>
                  <a:pt x="13" y="458"/>
                </a:lnTo>
                <a:lnTo>
                  <a:pt x="13" y="458"/>
                </a:lnTo>
                <a:lnTo>
                  <a:pt x="15" y="458"/>
                </a:lnTo>
                <a:lnTo>
                  <a:pt x="15" y="457"/>
                </a:lnTo>
                <a:lnTo>
                  <a:pt x="16" y="457"/>
                </a:lnTo>
                <a:lnTo>
                  <a:pt x="16" y="457"/>
                </a:lnTo>
                <a:lnTo>
                  <a:pt x="17" y="456"/>
                </a:lnTo>
                <a:lnTo>
                  <a:pt x="19" y="454"/>
                </a:lnTo>
                <a:lnTo>
                  <a:pt x="19" y="453"/>
                </a:lnTo>
                <a:lnTo>
                  <a:pt x="19" y="453"/>
                </a:lnTo>
                <a:lnTo>
                  <a:pt x="20" y="453"/>
                </a:lnTo>
                <a:lnTo>
                  <a:pt x="20" y="452"/>
                </a:lnTo>
                <a:lnTo>
                  <a:pt x="20" y="452"/>
                </a:lnTo>
                <a:lnTo>
                  <a:pt x="21" y="451"/>
                </a:lnTo>
                <a:lnTo>
                  <a:pt x="22" y="451"/>
                </a:lnTo>
                <a:lnTo>
                  <a:pt x="23" y="450"/>
                </a:lnTo>
                <a:lnTo>
                  <a:pt x="25" y="450"/>
                </a:lnTo>
                <a:lnTo>
                  <a:pt x="26" y="450"/>
                </a:lnTo>
                <a:lnTo>
                  <a:pt x="28" y="450"/>
                </a:lnTo>
                <a:lnTo>
                  <a:pt x="29" y="450"/>
                </a:lnTo>
                <a:lnTo>
                  <a:pt x="30" y="450"/>
                </a:lnTo>
                <a:lnTo>
                  <a:pt x="31" y="450"/>
                </a:lnTo>
                <a:lnTo>
                  <a:pt x="32" y="451"/>
                </a:lnTo>
                <a:lnTo>
                  <a:pt x="33" y="452"/>
                </a:lnTo>
                <a:lnTo>
                  <a:pt x="35" y="454"/>
                </a:lnTo>
                <a:lnTo>
                  <a:pt x="36" y="454"/>
                </a:lnTo>
                <a:lnTo>
                  <a:pt x="37" y="455"/>
                </a:lnTo>
                <a:lnTo>
                  <a:pt x="38" y="455"/>
                </a:lnTo>
                <a:lnTo>
                  <a:pt x="40" y="455"/>
                </a:lnTo>
                <a:lnTo>
                  <a:pt x="41" y="456"/>
                </a:lnTo>
                <a:lnTo>
                  <a:pt x="43" y="456"/>
                </a:lnTo>
                <a:lnTo>
                  <a:pt x="43" y="456"/>
                </a:lnTo>
                <a:lnTo>
                  <a:pt x="44" y="456"/>
                </a:lnTo>
                <a:lnTo>
                  <a:pt x="45" y="455"/>
                </a:lnTo>
                <a:lnTo>
                  <a:pt x="46" y="455"/>
                </a:lnTo>
                <a:lnTo>
                  <a:pt x="46" y="454"/>
                </a:lnTo>
                <a:lnTo>
                  <a:pt x="47" y="453"/>
                </a:lnTo>
                <a:lnTo>
                  <a:pt x="48" y="452"/>
                </a:lnTo>
                <a:lnTo>
                  <a:pt x="49" y="451"/>
                </a:lnTo>
                <a:lnTo>
                  <a:pt x="51" y="449"/>
                </a:lnTo>
                <a:lnTo>
                  <a:pt x="53" y="446"/>
                </a:lnTo>
                <a:lnTo>
                  <a:pt x="54" y="445"/>
                </a:lnTo>
                <a:lnTo>
                  <a:pt x="54" y="444"/>
                </a:lnTo>
                <a:lnTo>
                  <a:pt x="55" y="444"/>
                </a:lnTo>
                <a:lnTo>
                  <a:pt x="56" y="444"/>
                </a:lnTo>
                <a:lnTo>
                  <a:pt x="56" y="443"/>
                </a:lnTo>
                <a:lnTo>
                  <a:pt x="57" y="443"/>
                </a:lnTo>
                <a:lnTo>
                  <a:pt x="59" y="443"/>
                </a:lnTo>
                <a:lnTo>
                  <a:pt x="64" y="442"/>
                </a:lnTo>
                <a:lnTo>
                  <a:pt x="66" y="442"/>
                </a:lnTo>
                <a:lnTo>
                  <a:pt x="67" y="442"/>
                </a:lnTo>
                <a:lnTo>
                  <a:pt x="69" y="442"/>
                </a:lnTo>
                <a:lnTo>
                  <a:pt x="70" y="443"/>
                </a:lnTo>
                <a:lnTo>
                  <a:pt x="72" y="443"/>
                </a:lnTo>
                <a:lnTo>
                  <a:pt x="73" y="444"/>
                </a:lnTo>
                <a:lnTo>
                  <a:pt x="75" y="445"/>
                </a:lnTo>
                <a:lnTo>
                  <a:pt x="78" y="447"/>
                </a:lnTo>
                <a:lnTo>
                  <a:pt x="79" y="448"/>
                </a:lnTo>
                <a:lnTo>
                  <a:pt x="79" y="448"/>
                </a:lnTo>
                <a:lnTo>
                  <a:pt x="80" y="448"/>
                </a:lnTo>
                <a:lnTo>
                  <a:pt x="81" y="448"/>
                </a:lnTo>
                <a:lnTo>
                  <a:pt x="82" y="448"/>
                </a:lnTo>
                <a:lnTo>
                  <a:pt x="82" y="448"/>
                </a:lnTo>
                <a:lnTo>
                  <a:pt x="83" y="448"/>
                </a:lnTo>
                <a:lnTo>
                  <a:pt x="84" y="447"/>
                </a:lnTo>
                <a:lnTo>
                  <a:pt x="85" y="446"/>
                </a:lnTo>
                <a:lnTo>
                  <a:pt x="87" y="443"/>
                </a:lnTo>
                <a:lnTo>
                  <a:pt x="88" y="441"/>
                </a:lnTo>
                <a:lnTo>
                  <a:pt x="89" y="440"/>
                </a:lnTo>
                <a:lnTo>
                  <a:pt x="91" y="438"/>
                </a:lnTo>
                <a:lnTo>
                  <a:pt x="93" y="436"/>
                </a:lnTo>
                <a:lnTo>
                  <a:pt x="95" y="434"/>
                </a:lnTo>
                <a:lnTo>
                  <a:pt x="96" y="434"/>
                </a:lnTo>
                <a:lnTo>
                  <a:pt x="97" y="433"/>
                </a:lnTo>
                <a:lnTo>
                  <a:pt x="98" y="432"/>
                </a:lnTo>
                <a:lnTo>
                  <a:pt x="102" y="430"/>
                </a:lnTo>
                <a:lnTo>
                  <a:pt x="103" y="429"/>
                </a:lnTo>
                <a:lnTo>
                  <a:pt x="104" y="428"/>
                </a:lnTo>
                <a:lnTo>
                  <a:pt x="106" y="427"/>
                </a:lnTo>
                <a:lnTo>
                  <a:pt x="108" y="426"/>
                </a:lnTo>
                <a:lnTo>
                  <a:pt x="110" y="423"/>
                </a:lnTo>
                <a:lnTo>
                  <a:pt x="111" y="421"/>
                </a:lnTo>
                <a:lnTo>
                  <a:pt x="113" y="419"/>
                </a:lnTo>
                <a:lnTo>
                  <a:pt x="114" y="418"/>
                </a:lnTo>
                <a:lnTo>
                  <a:pt x="115" y="417"/>
                </a:lnTo>
                <a:lnTo>
                  <a:pt x="115" y="416"/>
                </a:lnTo>
                <a:lnTo>
                  <a:pt x="117" y="415"/>
                </a:lnTo>
                <a:lnTo>
                  <a:pt x="119" y="414"/>
                </a:lnTo>
                <a:lnTo>
                  <a:pt x="121" y="413"/>
                </a:lnTo>
                <a:lnTo>
                  <a:pt x="125" y="412"/>
                </a:lnTo>
                <a:lnTo>
                  <a:pt x="127" y="411"/>
                </a:lnTo>
                <a:lnTo>
                  <a:pt x="130" y="410"/>
                </a:lnTo>
                <a:lnTo>
                  <a:pt x="133" y="410"/>
                </a:lnTo>
                <a:lnTo>
                  <a:pt x="134" y="410"/>
                </a:lnTo>
                <a:lnTo>
                  <a:pt x="137" y="410"/>
                </a:lnTo>
                <a:lnTo>
                  <a:pt x="139" y="410"/>
                </a:lnTo>
                <a:lnTo>
                  <a:pt x="140" y="410"/>
                </a:lnTo>
                <a:lnTo>
                  <a:pt x="141" y="409"/>
                </a:lnTo>
                <a:lnTo>
                  <a:pt x="142" y="409"/>
                </a:lnTo>
                <a:lnTo>
                  <a:pt x="142" y="409"/>
                </a:lnTo>
                <a:lnTo>
                  <a:pt x="143" y="408"/>
                </a:lnTo>
                <a:lnTo>
                  <a:pt x="144" y="407"/>
                </a:lnTo>
                <a:lnTo>
                  <a:pt x="144" y="406"/>
                </a:lnTo>
                <a:lnTo>
                  <a:pt x="145" y="405"/>
                </a:lnTo>
                <a:lnTo>
                  <a:pt x="146" y="401"/>
                </a:lnTo>
                <a:lnTo>
                  <a:pt x="147" y="399"/>
                </a:lnTo>
                <a:lnTo>
                  <a:pt x="148" y="398"/>
                </a:lnTo>
                <a:lnTo>
                  <a:pt x="148" y="397"/>
                </a:lnTo>
                <a:lnTo>
                  <a:pt x="149" y="396"/>
                </a:lnTo>
                <a:lnTo>
                  <a:pt x="150" y="396"/>
                </a:lnTo>
                <a:lnTo>
                  <a:pt x="150" y="395"/>
                </a:lnTo>
                <a:lnTo>
                  <a:pt x="151" y="395"/>
                </a:lnTo>
                <a:lnTo>
                  <a:pt x="151" y="395"/>
                </a:lnTo>
                <a:lnTo>
                  <a:pt x="152" y="395"/>
                </a:lnTo>
                <a:lnTo>
                  <a:pt x="153" y="395"/>
                </a:lnTo>
                <a:lnTo>
                  <a:pt x="154" y="395"/>
                </a:lnTo>
                <a:lnTo>
                  <a:pt x="157" y="395"/>
                </a:lnTo>
                <a:lnTo>
                  <a:pt x="158" y="396"/>
                </a:lnTo>
                <a:lnTo>
                  <a:pt x="159" y="395"/>
                </a:lnTo>
                <a:lnTo>
                  <a:pt x="160" y="395"/>
                </a:lnTo>
                <a:lnTo>
                  <a:pt x="161" y="395"/>
                </a:lnTo>
                <a:lnTo>
                  <a:pt x="161" y="395"/>
                </a:lnTo>
                <a:lnTo>
                  <a:pt x="162" y="394"/>
                </a:lnTo>
                <a:lnTo>
                  <a:pt x="163" y="394"/>
                </a:lnTo>
                <a:lnTo>
                  <a:pt x="164" y="393"/>
                </a:lnTo>
                <a:lnTo>
                  <a:pt x="165" y="392"/>
                </a:lnTo>
                <a:lnTo>
                  <a:pt x="166" y="391"/>
                </a:lnTo>
                <a:lnTo>
                  <a:pt x="169" y="388"/>
                </a:lnTo>
                <a:lnTo>
                  <a:pt x="170" y="387"/>
                </a:lnTo>
                <a:lnTo>
                  <a:pt x="170" y="387"/>
                </a:lnTo>
                <a:lnTo>
                  <a:pt x="171" y="386"/>
                </a:lnTo>
                <a:lnTo>
                  <a:pt x="172" y="386"/>
                </a:lnTo>
                <a:lnTo>
                  <a:pt x="174" y="385"/>
                </a:lnTo>
                <a:lnTo>
                  <a:pt x="176" y="384"/>
                </a:lnTo>
                <a:lnTo>
                  <a:pt x="177" y="384"/>
                </a:lnTo>
                <a:lnTo>
                  <a:pt x="178" y="384"/>
                </a:lnTo>
                <a:lnTo>
                  <a:pt x="179" y="384"/>
                </a:lnTo>
                <a:lnTo>
                  <a:pt x="180" y="384"/>
                </a:lnTo>
                <a:lnTo>
                  <a:pt x="180" y="384"/>
                </a:lnTo>
                <a:lnTo>
                  <a:pt x="181" y="384"/>
                </a:lnTo>
                <a:lnTo>
                  <a:pt x="181" y="385"/>
                </a:lnTo>
                <a:lnTo>
                  <a:pt x="182" y="386"/>
                </a:lnTo>
                <a:lnTo>
                  <a:pt x="183" y="387"/>
                </a:lnTo>
                <a:lnTo>
                  <a:pt x="185" y="389"/>
                </a:lnTo>
                <a:lnTo>
                  <a:pt x="185" y="390"/>
                </a:lnTo>
                <a:lnTo>
                  <a:pt x="186" y="391"/>
                </a:lnTo>
                <a:lnTo>
                  <a:pt x="187" y="392"/>
                </a:lnTo>
                <a:lnTo>
                  <a:pt x="191" y="394"/>
                </a:lnTo>
                <a:lnTo>
                  <a:pt x="192" y="395"/>
                </a:lnTo>
                <a:lnTo>
                  <a:pt x="193" y="395"/>
                </a:lnTo>
                <a:lnTo>
                  <a:pt x="195" y="396"/>
                </a:lnTo>
                <a:lnTo>
                  <a:pt x="196" y="396"/>
                </a:lnTo>
                <a:lnTo>
                  <a:pt x="197" y="396"/>
                </a:lnTo>
                <a:lnTo>
                  <a:pt x="198" y="396"/>
                </a:lnTo>
                <a:lnTo>
                  <a:pt x="200" y="396"/>
                </a:lnTo>
                <a:lnTo>
                  <a:pt x="202" y="396"/>
                </a:lnTo>
                <a:lnTo>
                  <a:pt x="204" y="395"/>
                </a:lnTo>
                <a:lnTo>
                  <a:pt x="206" y="395"/>
                </a:lnTo>
                <a:lnTo>
                  <a:pt x="208" y="393"/>
                </a:lnTo>
                <a:lnTo>
                  <a:pt x="209" y="392"/>
                </a:lnTo>
                <a:lnTo>
                  <a:pt x="211" y="391"/>
                </a:lnTo>
                <a:lnTo>
                  <a:pt x="212" y="390"/>
                </a:lnTo>
                <a:lnTo>
                  <a:pt x="213" y="390"/>
                </a:lnTo>
                <a:lnTo>
                  <a:pt x="214" y="390"/>
                </a:lnTo>
                <a:lnTo>
                  <a:pt x="215" y="390"/>
                </a:lnTo>
                <a:lnTo>
                  <a:pt x="216" y="390"/>
                </a:lnTo>
                <a:lnTo>
                  <a:pt x="219" y="390"/>
                </a:lnTo>
                <a:lnTo>
                  <a:pt x="221" y="391"/>
                </a:lnTo>
                <a:lnTo>
                  <a:pt x="224" y="391"/>
                </a:lnTo>
                <a:lnTo>
                  <a:pt x="225" y="392"/>
                </a:lnTo>
                <a:lnTo>
                  <a:pt x="228" y="392"/>
                </a:lnTo>
                <a:lnTo>
                  <a:pt x="232" y="393"/>
                </a:lnTo>
                <a:lnTo>
                  <a:pt x="233" y="393"/>
                </a:lnTo>
                <a:lnTo>
                  <a:pt x="234" y="393"/>
                </a:lnTo>
                <a:lnTo>
                  <a:pt x="237" y="392"/>
                </a:lnTo>
                <a:lnTo>
                  <a:pt x="242" y="391"/>
                </a:lnTo>
                <a:lnTo>
                  <a:pt x="245" y="390"/>
                </a:lnTo>
                <a:lnTo>
                  <a:pt x="247" y="390"/>
                </a:lnTo>
                <a:lnTo>
                  <a:pt x="248" y="390"/>
                </a:lnTo>
                <a:lnTo>
                  <a:pt x="249" y="389"/>
                </a:lnTo>
                <a:lnTo>
                  <a:pt x="253" y="387"/>
                </a:lnTo>
                <a:lnTo>
                  <a:pt x="254" y="386"/>
                </a:lnTo>
                <a:lnTo>
                  <a:pt x="254" y="385"/>
                </a:lnTo>
                <a:lnTo>
                  <a:pt x="255" y="385"/>
                </a:lnTo>
                <a:lnTo>
                  <a:pt x="255" y="384"/>
                </a:lnTo>
                <a:lnTo>
                  <a:pt x="256" y="383"/>
                </a:lnTo>
                <a:lnTo>
                  <a:pt x="256" y="383"/>
                </a:lnTo>
                <a:lnTo>
                  <a:pt x="256" y="382"/>
                </a:lnTo>
                <a:lnTo>
                  <a:pt x="256" y="379"/>
                </a:lnTo>
                <a:lnTo>
                  <a:pt x="255" y="378"/>
                </a:lnTo>
                <a:lnTo>
                  <a:pt x="256" y="377"/>
                </a:lnTo>
                <a:lnTo>
                  <a:pt x="256" y="376"/>
                </a:lnTo>
                <a:lnTo>
                  <a:pt x="257" y="375"/>
                </a:lnTo>
                <a:lnTo>
                  <a:pt x="258" y="373"/>
                </a:lnTo>
                <a:lnTo>
                  <a:pt x="259" y="373"/>
                </a:lnTo>
                <a:lnTo>
                  <a:pt x="260" y="372"/>
                </a:lnTo>
                <a:lnTo>
                  <a:pt x="261" y="371"/>
                </a:lnTo>
                <a:lnTo>
                  <a:pt x="262" y="371"/>
                </a:lnTo>
                <a:lnTo>
                  <a:pt x="264" y="370"/>
                </a:lnTo>
                <a:lnTo>
                  <a:pt x="266" y="369"/>
                </a:lnTo>
                <a:lnTo>
                  <a:pt x="269" y="369"/>
                </a:lnTo>
                <a:lnTo>
                  <a:pt x="274" y="369"/>
                </a:lnTo>
                <a:lnTo>
                  <a:pt x="278" y="368"/>
                </a:lnTo>
                <a:lnTo>
                  <a:pt x="281" y="367"/>
                </a:lnTo>
                <a:lnTo>
                  <a:pt x="284" y="367"/>
                </a:lnTo>
                <a:lnTo>
                  <a:pt x="285" y="366"/>
                </a:lnTo>
                <a:lnTo>
                  <a:pt x="286" y="366"/>
                </a:lnTo>
                <a:lnTo>
                  <a:pt x="286" y="366"/>
                </a:lnTo>
                <a:lnTo>
                  <a:pt x="287" y="365"/>
                </a:lnTo>
                <a:lnTo>
                  <a:pt x="288" y="364"/>
                </a:lnTo>
                <a:lnTo>
                  <a:pt x="289" y="364"/>
                </a:lnTo>
                <a:lnTo>
                  <a:pt x="289" y="363"/>
                </a:lnTo>
                <a:lnTo>
                  <a:pt x="290" y="362"/>
                </a:lnTo>
                <a:lnTo>
                  <a:pt x="291" y="361"/>
                </a:lnTo>
                <a:lnTo>
                  <a:pt x="292" y="360"/>
                </a:lnTo>
                <a:lnTo>
                  <a:pt x="292" y="359"/>
                </a:lnTo>
                <a:lnTo>
                  <a:pt x="293" y="356"/>
                </a:lnTo>
                <a:lnTo>
                  <a:pt x="294" y="355"/>
                </a:lnTo>
                <a:lnTo>
                  <a:pt x="294" y="354"/>
                </a:lnTo>
                <a:lnTo>
                  <a:pt x="295" y="354"/>
                </a:lnTo>
                <a:lnTo>
                  <a:pt x="296" y="353"/>
                </a:lnTo>
                <a:lnTo>
                  <a:pt x="298" y="350"/>
                </a:lnTo>
                <a:lnTo>
                  <a:pt x="299" y="350"/>
                </a:lnTo>
                <a:lnTo>
                  <a:pt x="300" y="349"/>
                </a:lnTo>
                <a:lnTo>
                  <a:pt x="301" y="348"/>
                </a:lnTo>
                <a:lnTo>
                  <a:pt x="301" y="347"/>
                </a:lnTo>
                <a:lnTo>
                  <a:pt x="301" y="346"/>
                </a:lnTo>
                <a:lnTo>
                  <a:pt x="302" y="346"/>
                </a:lnTo>
                <a:lnTo>
                  <a:pt x="302" y="345"/>
                </a:lnTo>
                <a:lnTo>
                  <a:pt x="301" y="344"/>
                </a:lnTo>
                <a:lnTo>
                  <a:pt x="301" y="343"/>
                </a:lnTo>
                <a:lnTo>
                  <a:pt x="300" y="342"/>
                </a:lnTo>
                <a:lnTo>
                  <a:pt x="299" y="341"/>
                </a:lnTo>
                <a:lnTo>
                  <a:pt x="299" y="340"/>
                </a:lnTo>
                <a:lnTo>
                  <a:pt x="297" y="339"/>
                </a:lnTo>
                <a:lnTo>
                  <a:pt x="293" y="335"/>
                </a:lnTo>
                <a:lnTo>
                  <a:pt x="292" y="334"/>
                </a:lnTo>
                <a:lnTo>
                  <a:pt x="290" y="332"/>
                </a:lnTo>
                <a:lnTo>
                  <a:pt x="289" y="331"/>
                </a:lnTo>
                <a:lnTo>
                  <a:pt x="288" y="330"/>
                </a:lnTo>
                <a:lnTo>
                  <a:pt x="288" y="329"/>
                </a:lnTo>
                <a:lnTo>
                  <a:pt x="288" y="328"/>
                </a:lnTo>
                <a:lnTo>
                  <a:pt x="288" y="327"/>
                </a:lnTo>
                <a:lnTo>
                  <a:pt x="288" y="327"/>
                </a:lnTo>
                <a:lnTo>
                  <a:pt x="288" y="327"/>
                </a:lnTo>
                <a:lnTo>
                  <a:pt x="288" y="326"/>
                </a:lnTo>
                <a:lnTo>
                  <a:pt x="289" y="326"/>
                </a:lnTo>
                <a:lnTo>
                  <a:pt x="290" y="326"/>
                </a:lnTo>
                <a:lnTo>
                  <a:pt x="291" y="325"/>
                </a:lnTo>
                <a:lnTo>
                  <a:pt x="292" y="325"/>
                </a:lnTo>
                <a:lnTo>
                  <a:pt x="294" y="324"/>
                </a:lnTo>
                <a:lnTo>
                  <a:pt x="295" y="324"/>
                </a:lnTo>
                <a:lnTo>
                  <a:pt x="295" y="323"/>
                </a:lnTo>
                <a:lnTo>
                  <a:pt x="296" y="322"/>
                </a:lnTo>
                <a:lnTo>
                  <a:pt x="297" y="321"/>
                </a:lnTo>
                <a:lnTo>
                  <a:pt x="297" y="320"/>
                </a:lnTo>
                <a:lnTo>
                  <a:pt x="298" y="319"/>
                </a:lnTo>
                <a:lnTo>
                  <a:pt x="298" y="319"/>
                </a:lnTo>
                <a:lnTo>
                  <a:pt x="298" y="318"/>
                </a:lnTo>
                <a:lnTo>
                  <a:pt x="298" y="317"/>
                </a:lnTo>
                <a:lnTo>
                  <a:pt x="297" y="316"/>
                </a:lnTo>
                <a:lnTo>
                  <a:pt x="297" y="314"/>
                </a:lnTo>
                <a:lnTo>
                  <a:pt x="296" y="311"/>
                </a:lnTo>
                <a:lnTo>
                  <a:pt x="296" y="310"/>
                </a:lnTo>
                <a:lnTo>
                  <a:pt x="296" y="309"/>
                </a:lnTo>
                <a:lnTo>
                  <a:pt x="296" y="308"/>
                </a:lnTo>
                <a:lnTo>
                  <a:pt x="296" y="307"/>
                </a:lnTo>
                <a:lnTo>
                  <a:pt x="297" y="305"/>
                </a:lnTo>
                <a:lnTo>
                  <a:pt x="297" y="305"/>
                </a:lnTo>
                <a:lnTo>
                  <a:pt x="298" y="304"/>
                </a:lnTo>
                <a:lnTo>
                  <a:pt x="298" y="303"/>
                </a:lnTo>
                <a:lnTo>
                  <a:pt x="299" y="303"/>
                </a:lnTo>
                <a:lnTo>
                  <a:pt x="300" y="302"/>
                </a:lnTo>
                <a:lnTo>
                  <a:pt x="301" y="301"/>
                </a:lnTo>
                <a:lnTo>
                  <a:pt x="304" y="300"/>
                </a:lnTo>
                <a:lnTo>
                  <a:pt x="305" y="299"/>
                </a:lnTo>
                <a:lnTo>
                  <a:pt x="307" y="298"/>
                </a:lnTo>
                <a:lnTo>
                  <a:pt x="309" y="297"/>
                </a:lnTo>
                <a:lnTo>
                  <a:pt x="310" y="296"/>
                </a:lnTo>
                <a:lnTo>
                  <a:pt x="310" y="295"/>
                </a:lnTo>
                <a:lnTo>
                  <a:pt x="311" y="294"/>
                </a:lnTo>
                <a:lnTo>
                  <a:pt x="311" y="293"/>
                </a:lnTo>
                <a:lnTo>
                  <a:pt x="311" y="292"/>
                </a:lnTo>
                <a:lnTo>
                  <a:pt x="311" y="290"/>
                </a:lnTo>
                <a:lnTo>
                  <a:pt x="311" y="288"/>
                </a:lnTo>
                <a:lnTo>
                  <a:pt x="311" y="287"/>
                </a:lnTo>
                <a:lnTo>
                  <a:pt x="311" y="286"/>
                </a:lnTo>
                <a:lnTo>
                  <a:pt x="310" y="285"/>
                </a:lnTo>
                <a:lnTo>
                  <a:pt x="310" y="284"/>
                </a:lnTo>
                <a:lnTo>
                  <a:pt x="309" y="283"/>
                </a:lnTo>
                <a:lnTo>
                  <a:pt x="309" y="282"/>
                </a:lnTo>
                <a:lnTo>
                  <a:pt x="308" y="282"/>
                </a:lnTo>
                <a:lnTo>
                  <a:pt x="307" y="281"/>
                </a:lnTo>
                <a:lnTo>
                  <a:pt x="306" y="280"/>
                </a:lnTo>
                <a:lnTo>
                  <a:pt x="303" y="277"/>
                </a:lnTo>
                <a:lnTo>
                  <a:pt x="301" y="276"/>
                </a:lnTo>
                <a:lnTo>
                  <a:pt x="300" y="275"/>
                </a:lnTo>
                <a:lnTo>
                  <a:pt x="299" y="274"/>
                </a:lnTo>
                <a:lnTo>
                  <a:pt x="299" y="274"/>
                </a:lnTo>
                <a:lnTo>
                  <a:pt x="299" y="273"/>
                </a:lnTo>
                <a:lnTo>
                  <a:pt x="298" y="272"/>
                </a:lnTo>
                <a:lnTo>
                  <a:pt x="298" y="271"/>
                </a:lnTo>
                <a:lnTo>
                  <a:pt x="298" y="270"/>
                </a:lnTo>
                <a:lnTo>
                  <a:pt x="298" y="269"/>
                </a:lnTo>
                <a:lnTo>
                  <a:pt x="298" y="268"/>
                </a:lnTo>
                <a:lnTo>
                  <a:pt x="298" y="267"/>
                </a:lnTo>
                <a:lnTo>
                  <a:pt x="299" y="265"/>
                </a:lnTo>
                <a:lnTo>
                  <a:pt x="299" y="264"/>
                </a:lnTo>
                <a:lnTo>
                  <a:pt x="300" y="262"/>
                </a:lnTo>
                <a:lnTo>
                  <a:pt x="300" y="261"/>
                </a:lnTo>
                <a:lnTo>
                  <a:pt x="301" y="259"/>
                </a:lnTo>
                <a:lnTo>
                  <a:pt x="302" y="258"/>
                </a:lnTo>
                <a:lnTo>
                  <a:pt x="303" y="256"/>
                </a:lnTo>
                <a:lnTo>
                  <a:pt x="304" y="255"/>
                </a:lnTo>
                <a:lnTo>
                  <a:pt x="305" y="253"/>
                </a:lnTo>
                <a:lnTo>
                  <a:pt x="306" y="252"/>
                </a:lnTo>
                <a:lnTo>
                  <a:pt x="308" y="251"/>
                </a:lnTo>
                <a:lnTo>
                  <a:pt x="311" y="249"/>
                </a:lnTo>
                <a:lnTo>
                  <a:pt x="313" y="247"/>
                </a:lnTo>
                <a:lnTo>
                  <a:pt x="313" y="247"/>
                </a:lnTo>
                <a:lnTo>
                  <a:pt x="314" y="246"/>
                </a:lnTo>
                <a:lnTo>
                  <a:pt x="314" y="246"/>
                </a:lnTo>
                <a:lnTo>
                  <a:pt x="315" y="245"/>
                </a:lnTo>
                <a:lnTo>
                  <a:pt x="315" y="244"/>
                </a:lnTo>
                <a:lnTo>
                  <a:pt x="315" y="243"/>
                </a:lnTo>
                <a:lnTo>
                  <a:pt x="315" y="243"/>
                </a:lnTo>
                <a:lnTo>
                  <a:pt x="314" y="242"/>
                </a:lnTo>
                <a:lnTo>
                  <a:pt x="314" y="241"/>
                </a:lnTo>
                <a:lnTo>
                  <a:pt x="313" y="240"/>
                </a:lnTo>
                <a:lnTo>
                  <a:pt x="312" y="238"/>
                </a:lnTo>
                <a:lnTo>
                  <a:pt x="310" y="236"/>
                </a:lnTo>
                <a:lnTo>
                  <a:pt x="310" y="235"/>
                </a:lnTo>
                <a:lnTo>
                  <a:pt x="309" y="234"/>
                </a:lnTo>
                <a:lnTo>
                  <a:pt x="309" y="233"/>
                </a:lnTo>
                <a:lnTo>
                  <a:pt x="308" y="231"/>
                </a:lnTo>
                <a:lnTo>
                  <a:pt x="308" y="230"/>
                </a:lnTo>
                <a:lnTo>
                  <a:pt x="308" y="229"/>
                </a:lnTo>
                <a:lnTo>
                  <a:pt x="308" y="228"/>
                </a:lnTo>
                <a:lnTo>
                  <a:pt x="308" y="227"/>
                </a:lnTo>
                <a:lnTo>
                  <a:pt x="309" y="226"/>
                </a:lnTo>
                <a:lnTo>
                  <a:pt x="309" y="225"/>
                </a:lnTo>
                <a:lnTo>
                  <a:pt x="310" y="224"/>
                </a:lnTo>
                <a:lnTo>
                  <a:pt x="314" y="219"/>
                </a:lnTo>
                <a:lnTo>
                  <a:pt x="315" y="217"/>
                </a:lnTo>
                <a:lnTo>
                  <a:pt x="316" y="215"/>
                </a:lnTo>
                <a:lnTo>
                  <a:pt x="316" y="214"/>
                </a:lnTo>
                <a:lnTo>
                  <a:pt x="317" y="213"/>
                </a:lnTo>
                <a:lnTo>
                  <a:pt x="317" y="212"/>
                </a:lnTo>
                <a:lnTo>
                  <a:pt x="317" y="211"/>
                </a:lnTo>
                <a:lnTo>
                  <a:pt x="317" y="210"/>
                </a:lnTo>
                <a:lnTo>
                  <a:pt x="317" y="210"/>
                </a:lnTo>
                <a:lnTo>
                  <a:pt x="317" y="209"/>
                </a:lnTo>
                <a:lnTo>
                  <a:pt x="316" y="208"/>
                </a:lnTo>
                <a:lnTo>
                  <a:pt x="316" y="208"/>
                </a:lnTo>
                <a:lnTo>
                  <a:pt x="315" y="207"/>
                </a:lnTo>
                <a:lnTo>
                  <a:pt x="315" y="207"/>
                </a:lnTo>
                <a:lnTo>
                  <a:pt x="314" y="206"/>
                </a:lnTo>
                <a:lnTo>
                  <a:pt x="310" y="205"/>
                </a:lnTo>
                <a:lnTo>
                  <a:pt x="309" y="205"/>
                </a:lnTo>
                <a:lnTo>
                  <a:pt x="307" y="204"/>
                </a:lnTo>
                <a:lnTo>
                  <a:pt x="306" y="204"/>
                </a:lnTo>
                <a:lnTo>
                  <a:pt x="305" y="203"/>
                </a:lnTo>
                <a:lnTo>
                  <a:pt x="304" y="203"/>
                </a:lnTo>
                <a:lnTo>
                  <a:pt x="304" y="202"/>
                </a:lnTo>
                <a:lnTo>
                  <a:pt x="303" y="202"/>
                </a:lnTo>
                <a:lnTo>
                  <a:pt x="303" y="201"/>
                </a:lnTo>
                <a:lnTo>
                  <a:pt x="303" y="201"/>
                </a:lnTo>
                <a:lnTo>
                  <a:pt x="303" y="200"/>
                </a:lnTo>
                <a:lnTo>
                  <a:pt x="303" y="200"/>
                </a:lnTo>
                <a:lnTo>
                  <a:pt x="304" y="199"/>
                </a:lnTo>
                <a:lnTo>
                  <a:pt x="304" y="199"/>
                </a:lnTo>
                <a:lnTo>
                  <a:pt x="306" y="198"/>
                </a:lnTo>
                <a:lnTo>
                  <a:pt x="306" y="197"/>
                </a:lnTo>
                <a:lnTo>
                  <a:pt x="306" y="197"/>
                </a:lnTo>
                <a:lnTo>
                  <a:pt x="307" y="197"/>
                </a:lnTo>
                <a:lnTo>
                  <a:pt x="306" y="196"/>
                </a:lnTo>
                <a:lnTo>
                  <a:pt x="306" y="196"/>
                </a:lnTo>
                <a:lnTo>
                  <a:pt x="306" y="195"/>
                </a:lnTo>
                <a:lnTo>
                  <a:pt x="305" y="195"/>
                </a:lnTo>
                <a:lnTo>
                  <a:pt x="298" y="190"/>
                </a:lnTo>
                <a:lnTo>
                  <a:pt x="294" y="186"/>
                </a:lnTo>
                <a:lnTo>
                  <a:pt x="293" y="186"/>
                </a:lnTo>
                <a:lnTo>
                  <a:pt x="292" y="185"/>
                </a:lnTo>
                <a:lnTo>
                  <a:pt x="292" y="184"/>
                </a:lnTo>
                <a:lnTo>
                  <a:pt x="291" y="184"/>
                </a:lnTo>
                <a:lnTo>
                  <a:pt x="291" y="183"/>
                </a:lnTo>
                <a:lnTo>
                  <a:pt x="291" y="182"/>
                </a:lnTo>
                <a:lnTo>
                  <a:pt x="291" y="181"/>
                </a:lnTo>
                <a:lnTo>
                  <a:pt x="291" y="180"/>
                </a:lnTo>
                <a:lnTo>
                  <a:pt x="291" y="178"/>
                </a:lnTo>
                <a:lnTo>
                  <a:pt x="292" y="174"/>
                </a:lnTo>
                <a:lnTo>
                  <a:pt x="293" y="171"/>
                </a:lnTo>
                <a:lnTo>
                  <a:pt x="293" y="169"/>
                </a:lnTo>
                <a:lnTo>
                  <a:pt x="293" y="166"/>
                </a:lnTo>
                <a:lnTo>
                  <a:pt x="293" y="162"/>
                </a:lnTo>
                <a:lnTo>
                  <a:pt x="294" y="160"/>
                </a:lnTo>
                <a:lnTo>
                  <a:pt x="294" y="159"/>
                </a:lnTo>
                <a:lnTo>
                  <a:pt x="294" y="158"/>
                </a:lnTo>
                <a:lnTo>
                  <a:pt x="295" y="156"/>
                </a:lnTo>
                <a:lnTo>
                  <a:pt x="296" y="154"/>
                </a:lnTo>
                <a:lnTo>
                  <a:pt x="298" y="153"/>
                </a:lnTo>
                <a:lnTo>
                  <a:pt x="300" y="150"/>
                </a:lnTo>
                <a:lnTo>
                  <a:pt x="301" y="148"/>
                </a:lnTo>
                <a:lnTo>
                  <a:pt x="302" y="147"/>
                </a:lnTo>
                <a:lnTo>
                  <a:pt x="304" y="143"/>
                </a:lnTo>
                <a:lnTo>
                  <a:pt x="305" y="141"/>
                </a:lnTo>
                <a:lnTo>
                  <a:pt x="306" y="140"/>
                </a:lnTo>
                <a:lnTo>
                  <a:pt x="307" y="139"/>
                </a:lnTo>
                <a:lnTo>
                  <a:pt x="308" y="138"/>
                </a:lnTo>
                <a:lnTo>
                  <a:pt x="308" y="137"/>
                </a:lnTo>
                <a:lnTo>
                  <a:pt x="309" y="137"/>
                </a:lnTo>
                <a:lnTo>
                  <a:pt x="310" y="136"/>
                </a:lnTo>
                <a:lnTo>
                  <a:pt x="312" y="135"/>
                </a:lnTo>
                <a:lnTo>
                  <a:pt x="313" y="134"/>
                </a:lnTo>
                <a:lnTo>
                  <a:pt x="315" y="134"/>
                </a:lnTo>
                <a:lnTo>
                  <a:pt x="317" y="133"/>
                </a:lnTo>
                <a:lnTo>
                  <a:pt x="321" y="133"/>
                </a:lnTo>
                <a:lnTo>
                  <a:pt x="324" y="133"/>
                </a:lnTo>
                <a:lnTo>
                  <a:pt x="327" y="132"/>
                </a:lnTo>
                <a:lnTo>
                  <a:pt x="329" y="132"/>
                </a:lnTo>
                <a:lnTo>
                  <a:pt x="330" y="131"/>
                </a:lnTo>
                <a:lnTo>
                  <a:pt x="331" y="131"/>
                </a:lnTo>
                <a:lnTo>
                  <a:pt x="332" y="130"/>
                </a:lnTo>
                <a:lnTo>
                  <a:pt x="333" y="129"/>
                </a:lnTo>
                <a:lnTo>
                  <a:pt x="333" y="128"/>
                </a:lnTo>
                <a:lnTo>
                  <a:pt x="333" y="128"/>
                </a:lnTo>
                <a:lnTo>
                  <a:pt x="334" y="127"/>
                </a:lnTo>
                <a:lnTo>
                  <a:pt x="334" y="126"/>
                </a:lnTo>
                <a:lnTo>
                  <a:pt x="334" y="126"/>
                </a:lnTo>
                <a:lnTo>
                  <a:pt x="334" y="125"/>
                </a:lnTo>
                <a:lnTo>
                  <a:pt x="333" y="124"/>
                </a:lnTo>
                <a:lnTo>
                  <a:pt x="333" y="124"/>
                </a:lnTo>
                <a:lnTo>
                  <a:pt x="332" y="123"/>
                </a:lnTo>
                <a:lnTo>
                  <a:pt x="332" y="123"/>
                </a:lnTo>
                <a:lnTo>
                  <a:pt x="331" y="122"/>
                </a:lnTo>
                <a:lnTo>
                  <a:pt x="330" y="122"/>
                </a:lnTo>
                <a:lnTo>
                  <a:pt x="329" y="121"/>
                </a:lnTo>
                <a:lnTo>
                  <a:pt x="325" y="120"/>
                </a:lnTo>
                <a:lnTo>
                  <a:pt x="324" y="120"/>
                </a:lnTo>
                <a:lnTo>
                  <a:pt x="323" y="120"/>
                </a:lnTo>
                <a:lnTo>
                  <a:pt x="323" y="120"/>
                </a:lnTo>
                <a:lnTo>
                  <a:pt x="323" y="119"/>
                </a:lnTo>
                <a:lnTo>
                  <a:pt x="323" y="119"/>
                </a:lnTo>
                <a:lnTo>
                  <a:pt x="323" y="118"/>
                </a:lnTo>
                <a:lnTo>
                  <a:pt x="323" y="118"/>
                </a:lnTo>
                <a:lnTo>
                  <a:pt x="324" y="117"/>
                </a:lnTo>
                <a:lnTo>
                  <a:pt x="324" y="116"/>
                </a:lnTo>
                <a:lnTo>
                  <a:pt x="325" y="115"/>
                </a:lnTo>
                <a:lnTo>
                  <a:pt x="327" y="113"/>
                </a:lnTo>
                <a:lnTo>
                  <a:pt x="328" y="112"/>
                </a:lnTo>
                <a:lnTo>
                  <a:pt x="329" y="111"/>
                </a:lnTo>
                <a:lnTo>
                  <a:pt x="330" y="110"/>
                </a:lnTo>
                <a:lnTo>
                  <a:pt x="332" y="110"/>
                </a:lnTo>
                <a:lnTo>
                  <a:pt x="333" y="109"/>
                </a:lnTo>
                <a:lnTo>
                  <a:pt x="334" y="109"/>
                </a:lnTo>
                <a:lnTo>
                  <a:pt x="336" y="108"/>
                </a:lnTo>
                <a:lnTo>
                  <a:pt x="337" y="108"/>
                </a:lnTo>
                <a:lnTo>
                  <a:pt x="338" y="109"/>
                </a:lnTo>
                <a:lnTo>
                  <a:pt x="339" y="109"/>
                </a:lnTo>
                <a:lnTo>
                  <a:pt x="340" y="109"/>
                </a:lnTo>
                <a:lnTo>
                  <a:pt x="340" y="110"/>
                </a:lnTo>
                <a:lnTo>
                  <a:pt x="341" y="110"/>
                </a:lnTo>
                <a:lnTo>
                  <a:pt x="341" y="110"/>
                </a:lnTo>
                <a:lnTo>
                  <a:pt x="342" y="112"/>
                </a:lnTo>
                <a:lnTo>
                  <a:pt x="343" y="114"/>
                </a:lnTo>
                <a:lnTo>
                  <a:pt x="343" y="114"/>
                </a:lnTo>
                <a:lnTo>
                  <a:pt x="344" y="115"/>
                </a:lnTo>
                <a:lnTo>
                  <a:pt x="345" y="116"/>
                </a:lnTo>
                <a:lnTo>
                  <a:pt x="345" y="117"/>
                </a:lnTo>
                <a:lnTo>
                  <a:pt x="346" y="117"/>
                </a:lnTo>
                <a:lnTo>
                  <a:pt x="347" y="117"/>
                </a:lnTo>
                <a:lnTo>
                  <a:pt x="347" y="118"/>
                </a:lnTo>
                <a:lnTo>
                  <a:pt x="348" y="118"/>
                </a:lnTo>
                <a:lnTo>
                  <a:pt x="350" y="118"/>
                </a:lnTo>
                <a:lnTo>
                  <a:pt x="351" y="117"/>
                </a:lnTo>
                <a:lnTo>
                  <a:pt x="351" y="117"/>
                </a:lnTo>
                <a:lnTo>
                  <a:pt x="352" y="117"/>
                </a:lnTo>
                <a:lnTo>
                  <a:pt x="353" y="116"/>
                </a:lnTo>
                <a:lnTo>
                  <a:pt x="353" y="116"/>
                </a:lnTo>
                <a:lnTo>
                  <a:pt x="354" y="115"/>
                </a:lnTo>
                <a:lnTo>
                  <a:pt x="354" y="114"/>
                </a:lnTo>
                <a:lnTo>
                  <a:pt x="355" y="111"/>
                </a:lnTo>
                <a:lnTo>
                  <a:pt x="356" y="108"/>
                </a:lnTo>
                <a:lnTo>
                  <a:pt x="356" y="107"/>
                </a:lnTo>
                <a:lnTo>
                  <a:pt x="356" y="106"/>
                </a:lnTo>
                <a:lnTo>
                  <a:pt x="356" y="106"/>
                </a:lnTo>
                <a:lnTo>
                  <a:pt x="356" y="105"/>
                </a:lnTo>
                <a:lnTo>
                  <a:pt x="356" y="104"/>
                </a:lnTo>
                <a:lnTo>
                  <a:pt x="356" y="103"/>
                </a:lnTo>
                <a:lnTo>
                  <a:pt x="356" y="102"/>
                </a:lnTo>
                <a:lnTo>
                  <a:pt x="355" y="100"/>
                </a:lnTo>
                <a:lnTo>
                  <a:pt x="354" y="99"/>
                </a:lnTo>
                <a:lnTo>
                  <a:pt x="353" y="98"/>
                </a:lnTo>
                <a:lnTo>
                  <a:pt x="351" y="96"/>
                </a:lnTo>
                <a:lnTo>
                  <a:pt x="350" y="95"/>
                </a:lnTo>
                <a:lnTo>
                  <a:pt x="349" y="94"/>
                </a:lnTo>
                <a:lnTo>
                  <a:pt x="349" y="93"/>
                </a:lnTo>
                <a:lnTo>
                  <a:pt x="348" y="92"/>
                </a:lnTo>
                <a:lnTo>
                  <a:pt x="348" y="91"/>
                </a:lnTo>
                <a:lnTo>
                  <a:pt x="348" y="90"/>
                </a:lnTo>
                <a:lnTo>
                  <a:pt x="348" y="89"/>
                </a:lnTo>
                <a:lnTo>
                  <a:pt x="348" y="89"/>
                </a:lnTo>
                <a:lnTo>
                  <a:pt x="348" y="89"/>
                </a:lnTo>
                <a:lnTo>
                  <a:pt x="348" y="89"/>
                </a:lnTo>
                <a:lnTo>
                  <a:pt x="349" y="89"/>
                </a:lnTo>
                <a:lnTo>
                  <a:pt x="350" y="89"/>
                </a:lnTo>
                <a:lnTo>
                  <a:pt x="352" y="89"/>
                </a:lnTo>
                <a:lnTo>
                  <a:pt x="353" y="89"/>
                </a:lnTo>
                <a:lnTo>
                  <a:pt x="354" y="89"/>
                </a:lnTo>
                <a:lnTo>
                  <a:pt x="355" y="88"/>
                </a:lnTo>
                <a:lnTo>
                  <a:pt x="356" y="88"/>
                </a:lnTo>
                <a:lnTo>
                  <a:pt x="357" y="87"/>
                </a:lnTo>
                <a:lnTo>
                  <a:pt x="358" y="87"/>
                </a:lnTo>
                <a:lnTo>
                  <a:pt x="360" y="86"/>
                </a:lnTo>
                <a:lnTo>
                  <a:pt x="361" y="84"/>
                </a:lnTo>
                <a:lnTo>
                  <a:pt x="363" y="82"/>
                </a:lnTo>
                <a:lnTo>
                  <a:pt x="365" y="80"/>
                </a:lnTo>
                <a:lnTo>
                  <a:pt x="366" y="79"/>
                </a:lnTo>
                <a:lnTo>
                  <a:pt x="367" y="77"/>
                </a:lnTo>
                <a:lnTo>
                  <a:pt x="368" y="75"/>
                </a:lnTo>
                <a:lnTo>
                  <a:pt x="368" y="74"/>
                </a:lnTo>
                <a:lnTo>
                  <a:pt x="368" y="73"/>
                </a:lnTo>
                <a:lnTo>
                  <a:pt x="368" y="72"/>
                </a:lnTo>
                <a:lnTo>
                  <a:pt x="368" y="71"/>
                </a:lnTo>
                <a:lnTo>
                  <a:pt x="368" y="70"/>
                </a:lnTo>
                <a:lnTo>
                  <a:pt x="368" y="69"/>
                </a:lnTo>
                <a:lnTo>
                  <a:pt x="368" y="68"/>
                </a:lnTo>
                <a:lnTo>
                  <a:pt x="368" y="67"/>
                </a:lnTo>
                <a:lnTo>
                  <a:pt x="367" y="66"/>
                </a:lnTo>
                <a:lnTo>
                  <a:pt x="367" y="65"/>
                </a:lnTo>
                <a:lnTo>
                  <a:pt x="366" y="65"/>
                </a:lnTo>
                <a:lnTo>
                  <a:pt x="365" y="64"/>
                </a:lnTo>
                <a:lnTo>
                  <a:pt x="364" y="63"/>
                </a:lnTo>
                <a:lnTo>
                  <a:pt x="363" y="62"/>
                </a:lnTo>
                <a:lnTo>
                  <a:pt x="360" y="60"/>
                </a:lnTo>
                <a:lnTo>
                  <a:pt x="358" y="59"/>
                </a:lnTo>
                <a:lnTo>
                  <a:pt x="357" y="59"/>
                </a:lnTo>
                <a:lnTo>
                  <a:pt x="356" y="57"/>
                </a:lnTo>
                <a:lnTo>
                  <a:pt x="355" y="56"/>
                </a:lnTo>
                <a:lnTo>
                  <a:pt x="355" y="55"/>
                </a:lnTo>
                <a:lnTo>
                  <a:pt x="354" y="54"/>
                </a:lnTo>
                <a:lnTo>
                  <a:pt x="354" y="54"/>
                </a:lnTo>
                <a:lnTo>
                  <a:pt x="354" y="53"/>
                </a:lnTo>
                <a:lnTo>
                  <a:pt x="354" y="52"/>
                </a:lnTo>
                <a:lnTo>
                  <a:pt x="355" y="51"/>
                </a:lnTo>
                <a:lnTo>
                  <a:pt x="355" y="50"/>
                </a:lnTo>
                <a:lnTo>
                  <a:pt x="357" y="44"/>
                </a:lnTo>
                <a:lnTo>
                  <a:pt x="358" y="41"/>
                </a:lnTo>
                <a:lnTo>
                  <a:pt x="359" y="39"/>
                </a:lnTo>
                <a:lnTo>
                  <a:pt x="359" y="37"/>
                </a:lnTo>
                <a:lnTo>
                  <a:pt x="359" y="36"/>
                </a:lnTo>
                <a:lnTo>
                  <a:pt x="359" y="35"/>
                </a:lnTo>
                <a:lnTo>
                  <a:pt x="359" y="34"/>
                </a:lnTo>
                <a:lnTo>
                  <a:pt x="359" y="35"/>
                </a:lnTo>
                <a:lnTo>
                  <a:pt x="360" y="35"/>
                </a:lnTo>
                <a:lnTo>
                  <a:pt x="360" y="35"/>
                </a:lnTo>
                <a:lnTo>
                  <a:pt x="361" y="35"/>
                </a:lnTo>
                <a:lnTo>
                  <a:pt x="361" y="35"/>
                </a:lnTo>
                <a:lnTo>
                  <a:pt x="362" y="35"/>
                </a:lnTo>
                <a:lnTo>
                  <a:pt x="363" y="35"/>
                </a:lnTo>
                <a:lnTo>
                  <a:pt x="363" y="35"/>
                </a:lnTo>
                <a:lnTo>
                  <a:pt x="364" y="34"/>
                </a:lnTo>
                <a:lnTo>
                  <a:pt x="365" y="33"/>
                </a:lnTo>
                <a:lnTo>
                  <a:pt x="367" y="32"/>
                </a:lnTo>
                <a:lnTo>
                  <a:pt x="368" y="30"/>
                </a:lnTo>
                <a:lnTo>
                  <a:pt x="371" y="27"/>
                </a:lnTo>
                <a:lnTo>
                  <a:pt x="371" y="27"/>
                </a:lnTo>
                <a:lnTo>
                  <a:pt x="372" y="26"/>
                </a:lnTo>
                <a:lnTo>
                  <a:pt x="373" y="25"/>
                </a:lnTo>
                <a:lnTo>
                  <a:pt x="375" y="25"/>
                </a:lnTo>
                <a:lnTo>
                  <a:pt x="376" y="24"/>
                </a:lnTo>
                <a:lnTo>
                  <a:pt x="377" y="24"/>
                </a:lnTo>
                <a:lnTo>
                  <a:pt x="378" y="24"/>
                </a:lnTo>
                <a:lnTo>
                  <a:pt x="379" y="24"/>
                </a:lnTo>
                <a:lnTo>
                  <a:pt x="380" y="24"/>
                </a:lnTo>
                <a:lnTo>
                  <a:pt x="380" y="24"/>
                </a:lnTo>
                <a:lnTo>
                  <a:pt x="382" y="24"/>
                </a:lnTo>
                <a:lnTo>
                  <a:pt x="383" y="25"/>
                </a:lnTo>
                <a:lnTo>
                  <a:pt x="384" y="26"/>
                </a:lnTo>
                <a:lnTo>
                  <a:pt x="385" y="26"/>
                </a:lnTo>
                <a:lnTo>
                  <a:pt x="386" y="26"/>
                </a:lnTo>
                <a:lnTo>
                  <a:pt x="388" y="26"/>
                </a:lnTo>
                <a:lnTo>
                  <a:pt x="391" y="25"/>
                </a:lnTo>
                <a:lnTo>
                  <a:pt x="393" y="25"/>
                </a:lnTo>
                <a:lnTo>
                  <a:pt x="397" y="24"/>
                </a:lnTo>
                <a:lnTo>
                  <a:pt x="399" y="24"/>
                </a:lnTo>
                <a:lnTo>
                  <a:pt x="400" y="24"/>
                </a:lnTo>
                <a:lnTo>
                  <a:pt x="401" y="24"/>
                </a:lnTo>
                <a:lnTo>
                  <a:pt x="402" y="24"/>
                </a:lnTo>
                <a:lnTo>
                  <a:pt x="408" y="25"/>
                </a:lnTo>
                <a:lnTo>
                  <a:pt x="410" y="25"/>
                </a:lnTo>
                <a:lnTo>
                  <a:pt x="412" y="26"/>
                </a:lnTo>
                <a:lnTo>
                  <a:pt x="415" y="26"/>
                </a:lnTo>
                <a:lnTo>
                  <a:pt x="417" y="25"/>
                </a:lnTo>
                <a:lnTo>
                  <a:pt x="419" y="25"/>
                </a:lnTo>
                <a:lnTo>
                  <a:pt x="420" y="25"/>
                </a:lnTo>
                <a:lnTo>
                  <a:pt x="420" y="25"/>
                </a:lnTo>
                <a:lnTo>
                  <a:pt x="421" y="24"/>
                </a:lnTo>
                <a:lnTo>
                  <a:pt x="422" y="23"/>
                </a:lnTo>
                <a:lnTo>
                  <a:pt x="422" y="23"/>
                </a:lnTo>
                <a:lnTo>
                  <a:pt x="423" y="21"/>
                </a:lnTo>
                <a:lnTo>
                  <a:pt x="424" y="20"/>
                </a:lnTo>
                <a:lnTo>
                  <a:pt x="424" y="18"/>
                </a:lnTo>
                <a:lnTo>
                  <a:pt x="427" y="7"/>
                </a:lnTo>
                <a:lnTo>
                  <a:pt x="428" y="4"/>
                </a:lnTo>
                <a:lnTo>
                  <a:pt x="428" y="2"/>
                </a:lnTo>
                <a:lnTo>
                  <a:pt x="429" y="1"/>
                </a:lnTo>
                <a:lnTo>
                  <a:pt x="430" y="0"/>
                </a:lnTo>
                <a:lnTo>
                  <a:pt x="430" y="0"/>
                </a:lnTo>
                <a:lnTo>
                  <a:pt x="430" y="0"/>
                </a:lnTo>
              </a:path>
            </a:pathLst>
          </a:custGeom>
          <a:noFill/>
          <a:ln w="26988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634" name="Freeform 287">
            <a:extLst>
              <a:ext uri="{FF2B5EF4-FFF2-40B4-BE49-F238E27FC236}">
                <a16:creationId xmlns:a16="http://schemas.microsoft.com/office/drawing/2014/main" id="{4E57F453-A178-4F14-816D-FE63BBF14E86}"/>
              </a:ext>
            </a:extLst>
          </p:cNvPr>
          <p:cNvSpPr>
            <a:spLocks/>
          </p:cNvSpPr>
          <p:nvPr/>
        </p:nvSpPr>
        <p:spPr bwMode="auto">
          <a:xfrm>
            <a:off x="9361652" y="1895932"/>
            <a:ext cx="526847" cy="781608"/>
          </a:xfrm>
          <a:custGeom>
            <a:avLst/>
            <a:gdLst>
              <a:gd name="T0" fmla="*/ 258 w 517"/>
              <a:gd name="T1" fmla="*/ 105 h 767"/>
              <a:gd name="T2" fmla="*/ 281 w 517"/>
              <a:gd name="T3" fmla="*/ 107 h 767"/>
              <a:gd name="T4" fmla="*/ 290 w 517"/>
              <a:gd name="T5" fmla="*/ 147 h 767"/>
              <a:gd name="T6" fmla="*/ 254 w 517"/>
              <a:gd name="T7" fmla="*/ 165 h 767"/>
              <a:gd name="T8" fmla="*/ 217 w 517"/>
              <a:gd name="T9" fmla="*/ 213 h 767"/>
              <a:gd name="T10" fmla="*/ 194 w 517"/>
              <a:gd name="T11" fmla="*/ 277 h 767"/>
              <a:gd name="T12" fmla="*/ 201 w 517"/>
              <a:gd name="T13" fmla="*/ 320 h 767"/>
              <a:gd name="T14" fmla="*/ 189 w 517"/>
              <a:gd name="T15" fmla="*/ 356 h 767"/>
              <a:gd name="T16" fmla="*/ 201 w 517"/>
              <a:gd name="T17" fmla="*/ 389 h 767"/>
              <a:gd name="T18" fmla="*/ 215 w 517"/>
              <a:gd name="T19" fmla="*/ 406 h 767"/>
              <a:gd name="T20" fmla="*/ 258 w 517"/>
              <a:gd name="T21" fmla="*/ 384 h 767"/>
              <a:gd name="T22" fmla="*/ 276 w 517"/>
              <a:gd name="T23" fmla="*/ 406 h 767"/>
              <a:gd name="T24" fmla="*/ 294 w 517"/>
              <a:gd name="T25" fmla="*/ 409 h 767"/>
              <a:gd name="T26" fmla="*/ 314 w 517"/>
              <a:gd name="T27" fmla="*/ 396 h 767"/>
              <a:gd name="T28" fmla="*/ 322 w 517"/>
              <a:gd name="T29" fmla="*/ 379 h 767"/>
              <a:gd name="T30" fmla="*/ 336 w 517"/>
              <a:gd name="T31" fmla="*/ 420 h 767"/>
              <a:gd name="T32" fmla="*/ 379 w 517"/>
              <a:gd name="T33" fmla="*/ 449 h 767"/>
              <a:gd name="T34" fmla="*/ 416 w 517"/>
              <a:gd name="T35" fmla="*/ 449 h 767"/>
              <a:gd name="T36" fmla="*/ 419 w 517"/>
              <a:gd name="T37" fmla="*/ 495 h 767"/>
              <a:gd name="T38" fmla="*/ 444 w 517"/>
              <a:gd name="T39" fmla="*/ 501 h 767"/>
              <a:gd name="T40" fmla="*/ 491 w 517"/>
              <a:gd name="T41" fmla="*/ 558 h 767"/>
              <a:gd name="T42" fmla="*/ 501 w 517"/>
              <a:gd name="T43" fmla="*/ 569 h 767"/>
              <a:gd name="T44" fmla="*/ 513 w 517"/>
              <a:gd name="T45" fmla="*/ 593 h 767"/>
              <a:gd name="T46" fmla="*/ 484 w 517"/>
              <a:gd name="T47" fmla="*/ 602 h 767"/>
              <a:gd name="T48" fmla="*/ 459 w 517"/>
              <a:gd name="T49" fmla="*/ 646 h 767"/>
              <a:gd name="T50" fmla="*/ 424 w 517"/>
              <a:gd name="T51" fmla="*/ 640 h 767"/>
              <a:gd name="T52" fmla="*/ 400 w 517"/>
              <a:gd name="T53" fmla="*/ 647 h 767"/>
              <a:gd name="T54" fmla="*/ 400 w 517"/>
              <a:gd name="T55" fmla="*/ 674 h 767"/>
              <a:gd name="T56" fmla="*/ 364 w 517"/>
              <a:gd name="T57" fmla="*/ 676 h 767"/>
              <a:gd name="T58" fmla="*/ 339 w 517"/>
              <a:gd name="T59" fmla="*/ 702 h 767"/>
              <a:gd name="T60" fmla="*/ 298 w 517"/>
              <a:gd name="T61" fmla="*/ 692 h 767"/>
              <a:gd name="T62" fmla="*/ 281 w 517"/>
              <a:gd name="T63" fmla="*/ 678 h 767"/>
              <a:gd name="T64" fmla="*/ 278 w 517"/>
              <a:gd name="T65" fmla="*/ 719 h 767"/>
              <a:gd name="T66" fmla="*/ 239 w 517"/>
              <a:gd name="T67" fmla="*/ 750 h 767"/>
              <a:gd name="T68" fmla="*/ 200 w 517"/>
              <a:gd name="T69" fmla="*/ 767 h 767"/>
              <a:gd name="T70" fmla="*/ 161 w 517"/>
              <a:gd name="T71" fmla="*/ 721 h 767"/>
              <a:gd name="T72" fmla="*/ 151 w 517"/>
              <a:gd name="T73" fmla="*/ 686 h 767"/>
              <a:gd name="T74" fmla="*/ 133 w 517"/>
              <a:gd name="T75" fmla="*/ 678 h 767"/>
              <a:gd name="T76" fmla="*/ 111 w 517"/>
              <a:gd name="T77" fmla="*/ 639 h 767"/>
              <a:gd name="T78" fmla="*/ 71 w 517"/>
              <a:gd name="T79" fmla="*/ 634 h 767"/>
              <a:gd name="T80" fmla="*/ 88 w 517"/>
              <a:gd name="T81" fmla="*/ 664 h 767"/>
              <a:gd name="T82" fmla="*/ 65 w 517"/>
              <a:gd name="T83" fmla="*/ 695 h 767"/>
              <a:gd name="T84" fmla="*/ 50 w 517"/>
              <a:gd name="T85" fmla="*/ 667 h 767"/>
              <a:gd name="T86" fmla="*/ 38 w 517"/>
              <a:gd name="T87" fmla="*/ 620 h 767"/>
              <a:gd name="T88" fmla="*/ 25 w 517"/>
              <a:gd name="T89" fmla="*/ 596 h 767"/>
              <a:gd name="T90" fmla="*/ 21 w 517"/>
              <a:gd name="T91" fmla="*/ 570 h 767"/>
              <a:gd name="T92" fmla="*/ 42 w 517"/>
              <a:gd name="T93" fmla="*/ 551 h 767"/>
              <a:gd name="T94" fmla="*/ 55 w 517"/>
              <a:gd name="T95" fmla="*/ 504 h 767"/>
              <a:gd name="T96" fmla="*/ 39 w 517"/>
              <a:gd name="T97" fmla="*/ 472 h 767"/>
              <a:gd name="T98" fmla="*/ 30 w 517"/>
              <a:gd name="T99" fmla="*/ 440 h 767"/>
              <a:gd name="T100" fmla="*/ 11 w 517"/>
              <a:gd name="T101" fmla="*/ 391 h 767"/>
              <a:gd name="T102" fmla="*/ 7 w 517"/>
              <a:gd name="T103" fmla="*/ 329 h 767"/>
              <a:gd name="T104" fmla="*/ 15 w 517"/>
              <a:gd name="T105" fmla="*/ 294 h 767"/>
              <a:gd name="T106" fmla="*/ 36 w 517"/>
              <a:gd name="T107" fmla="*/ 252 h 767"/>
              <a:gd name="T108" fmla="*/ 51 w 517"/>
              <a:gd name="T109" fmla="*/ 192 h 767"/>
              <a:gd name="T110" fmla="*/ 74 w 517"/>
              <a:gd name="T111" fmla="*/ 150 h 767"/>
              <a:gd name="T112" fmla="*/ 113 w 517"/>
              <a:gd name="T113" fmla="*/ 146 h 767"/>
              <a:gd name="T114" fmla="*/ 120 w 517"/>
              <a:gd name="T115" fmla="*/ 114 h 767"/>
              <a:gd name="T116" fmla="*/ 84 w 517"/>
              <a:gd name="T117" fmla="*/ 70 h 767"/>
              <a:gd name="T118" fmla="*/ 55 w 517"/>
              <a:gd name="T119" fmla="*/ 22 h 767"/>
              <a:gd name="T120" fmla="*/ 96 w 517"/>
              <a:gd name="T121" fmla="*/ 15 h 767"/>
              <a:gd name="T122" fmla="*/ 157 w 517"/>
              <a:gd name="T123" fmla="*/ 31 h 767"/>
              <a:gd name="T124" fmla="*/ 200 w 517"/>
              <a:gd name="T125" fmla="*/ 54 h 7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517" h="767">
                <a:moveTo>
                  <a:pt x="238" y="79"/>
                </a:moveTo>
                <a:lnTo>
                  <a:pt x="240" y="79"/>
                </a:lnTo>
                <a:lnTo>
                  <a:pt x="241" y="79"/>
                </a:lnTo>
                <a:lnTo>
                  <a:pt x="243" y="78"/>
                </a:lnTo>
                <a:lnTo>
                  <a:pt x="249" y="77"/>
                </a:lnTo>
                <a:lnTo>
                  <a:pt x="250" y="77"/>
                </a:lnTo>
                <a:lnTo>
                  <a:pt x="251" y="77"/>
                </a:lnTo>
                <a:lnTo>
                  <a:pt x="252" y="77"/>
                </a:lnTo>
                <a:lnTo>
                  <a:pt x="253" y="77"/>
                </a:lnTo>
                <a:lnTo>
                  <a:pt x="254" y="77"/>
                </a:lnTo>
                <a:lnTo>
                  <a:pt x="254" y="77"/>
                </a:lnTo>
                <a:lnTo>
                  <a:pt x="255" y="77"/>
                </a:lnTo>
                <a:lnTo>
                  <a:pt x="255" y="78"/>
                </a:lnTo>
                <a:lnTo>
                  <a:pt x="255" y="78"/>
                </a:lnTo>
                <a:lnTo>
                  <a:pt x="256" y="79"/>
                </a:lnTo>
                <a:lnTo>
                  <a:pt x="257" y="83"/>
                </a:lnTo>
                <a:lnTo>
                  <a:pt x="258" y="87"/>
                </a:lnTo>
                <a:lnTo>
                  <a:pt x="258" y="87"/>
                </a:lnTo>
                <a:lnTo>
                  <a:pt x="258" y="89"/>
                </a:lnTo>
                <a:lnTo>
                  <a:pt x="258" y="90"/>
                </a:lnTo>
                <a:lnTo>
                  <a:pt x="258" y="92"/>
                </a:lnTo>
                <a:lnTo>
                  <a:pt x="258" y="103"/>
                </a:lnTo>
                <a:lnTo>
                  <a:pt x="258" y="104"/>
                </a:lnTo>
                <a:lnTo>
                  <a:pt x="258" y="105"/>
                </a:lnTo>
                <a:lnTo>
                  <a:pt x="258" y="107"/>
                </a:lnTo>
                <a:lnTo>
                  <a:pt x="259" y="109"/>
                </a:lnTo>
                <a:lnTo>
                  <a:pt x="259" y="110"/>
                </a:lnTo>
                <a:lnTo>
                  <a:pt x="260" y="110"/>
                </a:lnTo>
                <a:lnTo>
                  <a:pt x="260" y="111"/>
                </a:lnTo>
                <a:lnTo>
                  <a:pt x="260" y="111"/>
                </a:lnTo>
                <a:lnTo>
                  <a:pt x="261" y="112"/>
                </a:lnTo>
                <a:lnTo>
                  <a:pt x="262" y="112"/>
                </a:lnTo>
                <a:lnTo>
                  <a:pt x="263" y="112"/>
                </a:lnTo>
                <a:lnTo>
                  <a:pt x="263" y="112"/>
                </a:lnTo>
                <a:lnTo>
                  <a:pt x="264" y="111"/>
                </a:lnTo>
                <a:lnTo>
                  <a:pt x="264" y="111"/>
                </a:lnTo>
                <a:lnTo>
                  <a:pt x="267" y="109"/>
                </a:lnTo>
                <a:lnTo>
                  <a:pt x="268" y="108"/>
                </a:lnTo>
                <a:lnTo>
                  <a:pt x="269" y="107"/>
                </a:lnTo>
                <a:lnTo>
                  <a:pt x="270" y="107"/>
                </a:lnTo>
                <a:lnTo>
                  <a:pt x="271" y="107"/>
                </a:lnTo>
                <a:lnTo>
                  <a:pt x="272" y="106"/>
                </a:lnTo>
                <a:lnTo>
                  <a:pt x="274" y="106"/>
                </a:lnTo>
                <a:lnTo>
                  <a:pt x="275" y="106"/>
                </a:lnTo>
                <a:lnTo>
                  <a:pt x="276" y="106"/>
                </a:lnTo>
                <a:lnTo>
                  <a:pt x="278" y="106"/>
                </a:lnTo>
                <a:lnTo>
                  <a:pt x="279" y="106"/>
                </a:lnTo>
                <a:lnTo>
                  <a:pt x="281" y="107"/>
                </a:lnTo>
                <a:lnTo>
                  <a:pt x="282" y="107"/>
                </a:lnTo>
                <a:lnTo>
                  <a:pt x="284" y="108"/>
                </a:lnTo>
                <a:lnTo>
                  <a:pt x="285" y="109"/>
                </a:lnTo>
                <a:lnTo>
                  <a:pt x="287" y="110"/>
                </a:lnTo>
                <a:lnTo>
                  <a:pt x="288" y="111"/>
                </a:lnTo>
                <a:lnTo>
                  <a:pt x="289" y="112"/>
                </a:lnTo>
                <a:lnTo>
                  <a:pt x="290" y="112"/>
                </a:lnTo>
                <a:lnTo>
                  <a:pt x="291" y="113"/>
                </a:lnTo>
                <a:lnTo>
                  <a:pt x="292" y="115"/>
                </a:lnTo>
                <a:lnTo>
                  <a:pt x="292" y="116"/>
                </a:lnTo>
                <a:lnTo>
                  <a:pt x="293" y="117"/>
                </a:lnTo>
                <a:lnTo>
                  <a:pt x="294" y="119"/>
                </a:lnTo>
                <a:lnTo>
                  <a:pt x="294" y="120"/>
                </a:lnTo>
                <a:lnTo>
                  <a:pt x="294" y="121"/>
                </a:lnTo>
                <a:lnTo>
                  <a:pt x="294" y="121"/>
                </a:lnTo>
                <a:lnTo>
                  <a:pt x="294" y="122"/>
                </a:lnTo>
                <a:lnTo>
                  <a:pt x="293" y="134"/>
                </a:lnTo>
                <a:lnTo>
                  <a:pt x="293" y="137"/>
                </a:lnTo>
                <a:lnTo>
                  <a:pt x="293" y="140"/>
                </a:lnTo>
                <a:lnTo>
                  <a:pt x="292" y="143"/>
                </a:lnTo>
                <a:lnTo>
                  <a:pt x="292" y="144"/>
                </a:lnTo>
                <a:lnTo>
                  <a:pt x="291" y="145"/>
                </a:lnTo>
                <a:lnTo>
                  <a:pt x="291" y="147"/>
                </a:lnTo>
                <a:lnTo>
                  <a:pt x="290" y="147"/>
                </a:lnTo>
                <a:lnTo>
                  <a:pt x="290" y="148"/>
                </a:lnTo>
                <a:lnTo>
                  <a:pt x="289" y="148"/>
                </a:lnTo>
                <a:lnTo>
                  <a:pt x="288" y="149"/>
                </a:lnTo>
                <a:lnTo>
                  <a:pt x="287" y="149"/>
                </a:lnTo>
                <a:lnTo>
                  <a:pt x="286" y="149"/>
                </a:lnTo>
                <a:lnTo>
                  <a:pt x="285" y="149"/>
                </a:lnTo>
                <a:lnTo>
                  <a:pt x="284" y="149"/>
                </a:lnTo>
                <a:lnTo>
                  <a:pt x="282" y="149"/>
                </a:lnTo>
                <a:lnTo>
                  <a:pt x="280" y="149"/>
                </a:lnTo>
                <a:lnTo>
                  <a:pt x="278" y="148"/>
                </a:lnTo>
                <a:lnTo>
                  <a:pt x="276" y="148"/>
                </a:lnTo>
                <a:lnTo>
                  <a:pt x="275" y="148"/>
                </a:lnTo>
                <a:lnTo>
                  <a:pt x="274" y="148"/>
                </a:lnTo>
                <a:lnTo>
                  <a:pt x="273" y="149"/>
                </a:lnTo>
                <a:lnTo>
                  <a:pt x="272" y="149"/>
                </a:lnTo>
                <a:lnTo>
                  <a:pt x="271" y="150"/>
                </a:lnTo>
                <a:lnTo>
                  <a:pt x="269" y="152"/>
                </a:lnTo>
                <a:lnTo>
                  <a:pt x="266" y="155"/>
                </a:lnTo>
                <a:lnTo>
                  <a:pt x="262" y="160"/>
                </a:lnTo>
                <a:lnTo>
                  <a:pt x="260" y="161"/>
                </a:lnTo>
                <a:lnTo>
                  <a:pt x="259" y="162"/>
                </a:lnTo>
                <a:lnTo>
                  <a:pt x="257" y="164"/>
                </a:lnTo>
                <a:lnTo>
                  <a:pt x="256" y="165"/>
                </a:lnTo>
                <a:lnTo>
                  <a:pt x="254" y="165"/>
                </a:lnTo>
                <a:lnTo>
                  <a:pt x="251" y="166"/>
                </a:lnTo>
                <a:lnTo>
                  <a:pt x="250" y="167"/>
                </a:lnTo>
                <a:lnTo>
                  <a:pt x="248" y="168"/>
                </a:lnTo>
                <a:lnTo>
                  <a:pt x="247" y="169"/>
                </a:lnTo>
                <a:lnTo>
                  <a:pt x="246" y="170"/>
                </a:lnTo>
                <a:lnTo>
                  <a:pt x="245" y="171"/>
                </a:lnTo>
                <a:lnTo>
                  <a:pt x="241" y="174"/>
                </a:lnTo>
                <a:lnTo>
                  <a:pt x="240" y="175"/>
                </a:lnTo>
                <a:lnTo>
                  <a:pt x="239" y="176"/>
                </a:lnTo>
                <a:lnTo>
                  <a:pt x="236" y="178"/>
                </a:lnTo>
                <a:lnTo>
                  <a:pt x="235" y="179"/>
                </a:lnTo>
                <a:lnTo>
                  <a:pt x="233" y="181"/>
                </a:lnTo>
                <a:lnTo>
                  <a:pt x="230" y="185"/>
                </a:lnTo>
                <a:lnTo>
                  <a:pt x="223" y="193"/>
                </a:lnTo>
                <a:lnTo>
                  <a:pt x="221" y="196"/>
                </a:lnTo>
                <a:lnTo>
                  <a:pt x="220" y="198"/>
                </a:lnTo>
                <a:lnTo>
                  <a:pt x="220" y="199"/>
                </a:lnTo>
                <a:lnTo>
                  <a:pt x="219" y="200"/>
                </a:lnTo>
                <a:lnTo>
                  <a:pt x="219" y="202"/>
                </a:lnTo>
                <a:lnTo>
                  <a:pt x="218" y="205"/>
                </a:lnTo>
                <a:lnTo>
                  <a:pt x="218" y="209"/>
                </a:lnTo>
                <a:lnTo>
                  <a:pt x="218" y="211"/>
                </a:lnTo>
                <a:lnTo>
                  <a:pt x="217" y="212"/>
                </a:lnTo>
                <a:lnTo>
                  <a:pt x="217" y="213"/>
                </a:lnTo>
                <a:lnTo>
                  <a:pt x="216" y="215"/>
                </a:lnTo>
                <a:lnTo>
                  <a:pt x="214" y="220"/>
                </a:lnTo>
                <a:lnTo>
                  <a:pt x="214" y="222"/>
                </a:lnTo>
                <a:lnTo>
                  <a:pt x="213" y="223"/>
                </a:lnTo>
                <a:lnTo>
                  <a:pt x="213" y="225"/>
                </a:lnTo>
                <a:lnTo>
                  <a:pt x="213" y="227"/>
                </a:lnTo>
                <a:lnTo>
                  <a:pt x="213" y="229"/>
                </a:lnTo>
                <a:lnTo>
                  <a:pt x="213" y="236"/>
                </a:lnTo>
                <a:lnTo>
                  <a:pt x="213" y="242"/>
                </a:lnTo>
                <a:lnTo>
                  <a:pt x="213" y="245"/>
                </a:lnTo>
                <a:lnTo>
                  <a:pt x="213" y="247"/>
                </a:lnTo>
                <a:lnTo>
                  <a:pt x="213" y="249"/>
                </a:lnTo>
                <a:lnTo>
                  <a:pt x="213" y="250"/>
                </a:lnTo>
                <a:lnTo>
                  <a:pt x="212" y="252"/>
                </a:lnTo>
                <a:lnTo>
                  <a:pt x="211" y="254"/>
                </a:lnTo>
                <a:lnTo>
                  <a:pt x="211" y="255"/>
                </a:lnTo>
                <a:lnTo>
                  <a:pt x="210" y="257"/>
                </a:lnTo>
                <a:lnTo>
                  <a:pt x="209" y="259"/>
                </a:lnTo>
                <a:lnTo>
                  <a:pt x="208" y="260"/>
                </a:lnTo>
                <a:lnTo>
                  <a:pt x="207" y="261"/>
                </a:lnTo>
                <a:lnTo>
                  <a:pt x="199" y="270"/>
                </a:lnTo>
                <a:lnTo>
                  <a:pt x="197" y="273"/>
                </a:lnTo>
                <a:lnTo>
                  <a:pt x="196" y="275"/>
                </a:lnTo>
                <a:lnTo>
                  <a:pt x="194" y="277"/>
                </a:lnTo>
                <a:lnTo>
                  <a:pt x="193" y="279"/>
                </a:lnTo>
                <a:lnTo>
                  <a:pt x="192" y="283"/>
                </a:lnTo>
                <a:lnTo>
                  <a:pt x="191" y="284"/>
                </a:lnTo>
                <a:lnTo>
                  <a:pt x="191" y="285"/>
                </a:lnTo>
                <a:lnTo>
                  <a:pt x="190" y="287"/>
                </a:lnTo>
                <a:lnTo>
                  <a:pt x="190" y="288"/>
                </a:lnTo>
                <a:lnTo>
                  <a:pt x="190" y="290"/>
                </a:lnTo>
                <a:lnTo>
                  <a:pt x="189" y="295"/>
                </a:lnTo>
                <a:lnTo>
                  <a:pt x="188" y="300"/>
                </a:lnTo>
                <a:lnTo>
                  <a:pt x="188" y="301"/>
                </a:lnTo>
                <a:lnTo>
                  <a:pt x="188" y="302"/>
                </a:lnTo>
                <a:lnTo>
                  <a:pt x="189" y="303"/>
                </a:lnTo>
                <a:lnTo>
                  <a:pt x="189" y="304"/>
                </a:lnTo>
                <a:lnTo>
                  <a:pt x="189" y="304"/>
                </a:lnTo>
                <a:lnTo>
                  <a:pt x="189" y="305"/>
                </a:lnTo>
                <a:lnTo>
                  <a:pt x="190" y="306"/>
                </a:lnTo>
                <a:lnTo>
                  <a:pt x="191" y="307"/>
                </a:lnTo>
                <a:lnTo>
                  <a:pt x="192" y="309"/>
                </a:lnTo>
                <a:lnTo>
                  <a:pt x="198" y="315"/>
                </a:lnTo>
                <a:lnTo>
                  <a:pt x="199" y="316"/>
                </a:lnTo>
                <a:lnTo>
                  <a:pt x="200" y="318"/>
                </a:lnTo>
                <a:lnTo>
                  <a:pt x="200" y="318"/>
                </a:lnTo>
                <a:lnTo>
                  <a:pt x="201" y="319"/>
                </a:lnTo>
                <a:lnTo>
                  <a:pt x="201" y="320"/>
                </a:lnTo>
                <a:lnTo>
                  <a:pt x="201" y="321"/>
                </a:lnTo>
                <a:lnTo>
                  <a:pt x="202" y="322"/>
                </a:lnTo>
                <a:lnTo>
                  <a:pt x="202" y="323"/>
                </a:lnTo>
                <a:lnTo>
                  <a:pt x="202" y="324"/>
                </a:lnTo>
                <a:lnTo>
                  <a:pt x="202" y="325"/>
                </a:lnTo>
                <a:lnTo>
                  <a:pt x="202" y="326"/>
                </a:lnTo>
                <a:lnTo>
                  <a:pt x="201" y="328"/>
                </a:lnTo>
                <a:lnTo>
                  <a:pt x="201" y="329"/>
                </a:lnTo>
                <a:lnTo>
                  <a:pt x="200" y="331"/>
                </a:lnTo>
                <a:lnTo>
                  <a:pt x="199" y="333"/>
                </a:lnTo>
                <a:lnTo>
                  <a:pt x="198" y="334"/>
                </a:lnTo>
                <a:lnTo>
                  <a:pt x="195" y="338"/>
                </a:lnTo>
                <a:lnTo>
                  <a:pt x="193" y="340"/>
                </a:lnTo>
                <a:lnTo>
                  <a:pt x="191" y="342"/>
                </a:lnTo>
                <a:lnTo>
                  <a:pt x="191" y="343"/>
                </a:lnTo>
                <a:lnTo>
                  <a:pt x="191" y="344"/>
                </a:lnTo>
                <a:lnTo>
                  <a:pt x="190" y="345"/>
                </a:lnTo>
                <a:lnTo>
                  <a:pt x="190" y="347"/>
                </a:lnTo>
                <a:lnTo>
                  <a:pt x="190" y="348"/>
                </a:lnTo>
                <a:lnTo>
                  <a:pt x="190" y="350"/>
                </a:lnTo>
                <a:lnTo>
                  <a:pt x="190" y="351"/>
                </a:lnTo>
                <a:lnTo>
                  <a:pt x="190" y="353"/>
                </a:lnTo>
                <a:lnTo>
                  <a:pt x="190" y="354"/>
                </a:lnTo>
                <a:lnTo>
                  <a:pt x="189" y="356"/>
                </a:lnTo>
                <a:lnTo>
                  <a:pt x="188" y="358"/>
                </a:lnTo>
                <a:lnTo>
                  <a:pt x="186" y="363"/>
                </a:lnTo>
                <a:lnTo>
                  <a:pt x="185" y="365"/>
                </a:lnTo>
                <a:lnTo>
                  <a:pt x="185" y="366"/>
                </a:lnTo>
                <a:lnTo>
                  <a:pt x="185" y="367"/>
                </a:lnTo>
                <a:lnTo>
                  <a:pt x="185" y="369"/>
                </a:lnTo>
                <a:lnTo>
                  <a:pt x="185" y="369"/>
                </a:lnTo>
                <a:lnTo>
                  <a:pt x="185" y="370"/>
                </a:lnTo>
                <a:lnTo>
                  <a:pt x="185" y="371"/>
                </a:lnTo>
                <a:lnTo>
                  <a:pt x="185" y="372"/>
                </a:lnTo>
                <a:lnTo>
                  <a:pt x="186" y="373"/>
                </a:lnTo>
                <a:lnTo>
                  <a:pt x="187" y="375"/>
                </a:lnTo>
                <a:lnTo>
                  <a:pt x="188" y="377"/>
                </a:lnTo>
                <a:lnTo>
                  <a:pt x="189" y="378"/>
                </a:lnTo>
                <a:lnTo>
                  <a:pt x="189" y="379"/>
                </a:lnTo>
                <a:lnTo>
                  <a:pt x="192" y="382"/>
                </a:lnTo>
                <a:lnTo>
                  <a:pt x="194" y="385"/>
                </a:lnTo>
                <a:lnTo>
                  <a:pt x="195" y="386"/>
                </a:lnTo>
                <a:lnTo>
                  <a:pt x="197" y="388"/>
                </a:lnTo>
                <a:lnTo>
                  <a:pt x="197" y="388"/>
                </a:lnTo>
                <a:lnTo>
                  <a:pt x="198" y="389"/>
                </a:lnTo>
                <a:lnTo>
                  <a:pt x="199" y="389"/>
                </a:lnTo>
                <a:lnTo>
                  <a:pt x="200" y="389"/>
                </a:lnTo>
                <a:lnTo>
                  <a:pt x="201" y="389"/>
                </a:lnTo>
                <a:lnTo>
                  <a:pt x="202" y="389"/>
                </a:lnTo>
                <a:lnTo>
                  <a:pt x="203" y="389"/>
                </a:lnTo>
                <a:lnTo>
                  <a:pt x="207" y="389"/>
                </a:lnTo>
                <a:lnTo>
                  <a:pt x="208" y="388"/>
                </a:lnTo>
                <a:lnTo>
                  <a:pt x="210" y="388"/>
                </a:lnTo>
                <a:lnTo>
                  <a:pt x="211" y="387"/>
                </a:lnTo>
                <a:lnTo>
                  <a:pt x="212" y="387"/>
                </a:lnTo>
                <a:lnTo>
                  <a:pt x="212" y="387"/>
                </a:lnTo>
                <a:lnTo>
                  <a:pt x="213" y="387"/>
                </a:lnTo>
                <a:lnTo>
                  <a:pt x="213" y="388"/>
                </a:lnTo>
                <a:lnTo>
                  <a:pt x="213" y="388"/>
                </a:lnTo>
                <a:lnTo>
                  <a:pt x="213" y="389"/>
                </a:lnTo>
                <a:lnTo>
                  <a:pt x="214" y="390"/>
                </a:lnTo>
                <a:lnTo>
                  <a:pt x="214" y="391"/>
                </a:lnTo>
                <a:lnTo>
                  <a:pt x="213" y="394"/>
                </a:lnTo>
                <a:lnTo>
                  <a:pt x="213" y="398"/>
                </a:lnTo>
                <a:lnTo>
                  <a:pt x="213" y="400"/>
                </a:lnTo>
                <a:lnTo>
                  <a:pt x="212" y="401"/>
                </a:lnTo>
                <a:lnTo>
                  <a:pt x="213" y="403"/>
                </a:lnTo>
                <a:lnTo>
                  <a:pt x="213" y="403"/>
                </a:lnTo>
                <a:lnTo>
                  <a:pt x="213" y="404"/>
                </a:lnTo>
                <a:lnTo>
                  <a:pt x="214" y="405"/>
                </a:lnTo>
                <a:lnTo>
                  <a:pt x="214" y="406"/>
                </a:lnTo>
                <a:lnTo>
                  <a:pt x="215" y="406"/>
                </a:lnTo>
                <a:lnTo>
                  <a:pt x="215" y="406"/>
                </a:lnTo>
                <a:lnTo>
                  <a:pt x="216" y="406"/>
                </a:lnTo>
                <a:lnTo>
                  <a:pt x="217" y="407"/>
                </a:lnTo>
                <a:lnTo>
                  <a:pt x="218" y="407"/>
                </a:lnTo>
                <a:lnTo>
                  <a:pt x="223" y="406"/>
                </a:lnTo>
                <a:lnTo>
                  <a:pt x="228" y="406"/>
                </a:lnTo>
                <a:lnTo>
                  <a:pt x="229" y="406"/>
                </a:lnTo>
                <a:lnTo>
                  <a:pt x="230" y="406"/>
                </a:lnTo>
                <a:lnTo>
                  <a:pt x="231" y="406"/>
                </a:lnTo>
                <a:lnTo>
                  <a:pt x="232" y="405"/>
                </a:lnTo>
                <a:lnTo>
                  <a:pt x="232" y="404"/>
                </a:lnTo>
                <a:lnTo>
                  <a:pt x="234" y="402"/>
                </a:lnTo>
                <a:lnTo>
                  <a:pt x="235" y="401"/>
                </a:lnTo>
                <a:lnTo>
                  <a:pt x="236" y="400"/>
                </a:lnTo>
                <a:lnTo>
                  <a:pt x="237" y="399"/>
                </a:lnTo>
                <a:lnTo>
                  <a:pt x="238" y="397"/>
                </a:lnTo>
                <a:lnTo>
                  <a:pt x="243" y="394"/>
                </a:lnTo>
                <a:lnTo>
                  <a:pt x="247" y="391"/>
                </a:lnTo>
                <a:lnTo>
                  <a:pt x="249" y="389"/>
                </a:lnTo>
                <a:lnTo>
                  <a:pt x="252" y="387"/>
                </a:lnTo>
                <a:lnTo>
                  <a:pt x="253" y="386"/>
                </a:lnTo>
                <a:lnTo>
                  <a:pt x="254" y="386"/>
                </a:lnTo>
                <a:lnTo>
                  <a:pt x="255" y="385"/>
                </a:lnTo>
                <a:lnTo>
                  <a:pt x="258" y="384"/>
                </a:lnTo>
                <a:lnTo>
                  <a:pt x="260" y="383"/>
                </a:lnTo>
                <a:lnTo>
                  <a:pt x="261" y="383"/>
                </a:lnTo>
                <a:lnTo>
                  <a:pt x="262" y="382"/>
                </a:lnTo>
                <a:lnTo>
                  <a:pt x="264" y="382"/>
                </a:lnTo>
                <a:lnTo>
                  <a:pt x="267" y="382"/>
                </a:lnTo>
                <a:lnTo>
                  <a:pt x="269" y="381"/>
                </a:lnTo>
                <a:lnTo>
                  <a:pt x="270" y="381"/>
                </a:lnTo>
                <a:lnTo>
                  <a:pt x="271" y="382"/>
                </a:lnTo>
                <a:lnTo>
                  <a:pt x="272" y="382"/>
                </a:lnTo>
                <a:lnTo>
                  <a:pt x="273" y="382"/>
                </a:lnTo>
                <a:lnTo>
                  <a:pt x="274" y="383"/>
                </a:lnTo>
                <a:lnTo>
                  <a:pt x="275" y="384"/>
                </a:lnTo>
                <a:lnTo>
                  <a:pt x="276" y="384"/>
                </a:lnTo>
                <a:lnTo>
                  <a:pt x="277" y="385"/>
                </a:lnTo>
                <a:lnTo>
                  <a:pt x="277" y="386"/>
                </a:lnTo>
                <a:lnTo>
                  <a:pt x="278" y="387"/>
                </a:lnTo>
                <a:lnTo>
                  <a:pt x="278" y="389"/>
                </a:lnTo>
                <a:lnTo>
                  <a:pt x="278" y="390"/>
                </a:lnTo>
                <a:lnTo>
                  <a:pt x="278" y="390"/>
                </a:lnTo>
                <a:lnTo>
                  <a:pt x="278" y="391"/>
                </a:lnTo>
                <a:lnTo>
                  <a:pt x="278" y="394"/>
                </a:lnTo>
                <a:lnTo>
                  <a:pt x="277" y="397"/>
                </a:lnTo>
                <a:lnTo>
                  <a:pt x="276" y="403"/>
                </a:lnTo>
                <a:lnTo>
                  <a:pt x="276" y="406"/>
                </a:lnTo>
                <a:lnTo>
                  <a:pt x="276" y="408"/>
                </a:lnTo>
                <a:lnTo>
                  <a:pt x="276" y="409"/>
                </a:lnTo>
                <a:lnTo>
                  <a:pt x="276" y="410"/>
                </a:lnTo>
                <a:lnTo>
                  <a:pt x="276" y="412"/>
                </a:lnTo>
                <a:lnTo>
                  <a:pt x="277" y="413"/>
                </a:lnTo>
                <a:lnTo>
                  <a:pt x="278" y="415"/>
                </a:lnTo>
                <a:lnTo>
                  <a:pt x="279" y="417"/>
                </a:lnTo>
                <a:lnTo>
                  <a:pt x="280" y="418"/>
                </a:lnTo>
                <a:lnTo>
                  <a:pt x="281" y="419"/>
                </a:lnTo>
                <a:lnTo>
                  <a:pt x="282" y="420"/>
                </a:lnTo>
                <a:lnTo>
                  <a:pt x="283" y="420"/>
                </a:lnTo>
                <a:lnTo>
                  <a:pt x="283" y="421"/>
                </a:lnTo>
                <a:lnTo>
                  <a:pt x="284" y="421"/>
                </a:lnTo>
                <a:lnTo>
                  <a:pt x="284" y="420"/>
                </a:lnTo>
                <a:lnTo>
                  <a:pt x="285" y="420"/>
                </a:lnTo>
                <a:lnTo>
                  <a:pt x="285" y="420"/>
                </a:lnTo>
                <a:lnTo>
                  <a:pt x="286" y="420"/>
                </a:lnTo>
                <a:lnTo>
                  <a:pt x="287" y="418"/>
                </a:lnTo>
                <a:lnTo>
                  <a:pt x="288" y="415"/>
                </a:lnTo>
                <a:lnTo>
                  <a:pt x="289" y="414"/>
                </a:lnTo>
                <a:lnTo>
                  <a:pt x="290" y="414"/>
                </a:lnTo>
                <a:lnTo>
                  <a:pt x="293" y="410"/>
                </a:lnTo>
                <a:lnTo>
                  <a:pt x="294" y="410"/>
                </a:lnTo>
                <a:lnTo>
                  <a:pt x="294" y="409"/>
                </a:lnTo>
                <a:lnTo>
                  <a:pt x="295" y="408"/>
                </a:lnTo>
                <a:lnTo>
                  <a:pt x="296" y="406"/>
                </a:lnTo>
                <a:lnTo>
                  <a:pt x="296" y="405"/>
                </a:lnTo>
                <a:lnTo>
                  <a:pt x="297" y="404"/>
                </a:lnTo>
                <a:lnTo>
                  <a:pt x="297" y="404"/>
                </a:lnTo>
                <a:lnTo>
                  <a:pt x="298" y="403"/>
                </a:lnTo>
                <a:lnTo>
                  <a:pt x="299" y="403"/>
                </a:lnTo>
                <a:lnTo>
                  <a:pt x="301" y="401"/>
                </a:lnTo>
                <a:lnTo>
                  <a:pt x="302" y="401"/>
                </a:lnTo>
                <a:lnTo>
                  <a:pt x="303" y="400"/>
                </a:lnTo>
                <a:lnTo>
                  <a:pt x="304" y="400"/>
                </a:lnTo>
                <a:lnTo>
                  <a:pt x="304" y="399"/>
                </a:lnTo>
                <a:lnTo>
                  <a:pt x="305" y="399"/>
                </a:lnTo>
                <a:lnTo>
                  <a:pt x="305" y="399"/>
                </a:lnTo>
                <a:lnTo>
                  <a:pt x="306" y="400"/>
                </a:lnTo>
                <a:lnTo>
                  <a:pt x="307" y="400"/>
                </a:lnTo>
                <a:lnTo>
                  <a:pt x="308" y="400"/>
                </a:lnTo>
                <a:lnTo>
                  <a:pt x="308" y="400"/>
                </a:lnTo>
                <a:lnTo>
                  <a:pt x="309" y="400"/>
                </a:lnTo>
                <a:lnTo>
                  <a:pt x="310" y="400"/>
                </a:lnTo>
                <a:lnTo>
                  <a:pt x="311" y="399"/>
                </a:lnTo>
                <a:lnTo>
                  <a:pt x="311" y="398"/>
                </a:lnTo>
                <a:lnTo>
                  <a:pt x="313" y="397"/>
                </a:lnTo>
                <a:lnTo>
                  <a:pt x="314" y="396"/>
                </a:lnTo>
                <a:lnTo>
                  <a:pt x="314" y="395"/>
                </a:lnTo>
                <a:lnTo>
                  <a:pt x="314" y="395"/>
                </a:lnTo>
                <a:lnTo>
                  <a:pt x="315" y="394"/>
                </a:lnTo>
                <a:lnTo>
                  <a:pt x="315" y="393"/>
                </a:lnTo>
                <a:lnTo>
                  <a:pt x="315" y="391"/>
                </a:lnTo>
                <a:lnTo>
                  <a:pt x="315" y="390"/>
                </a:lnTo>
                <a:lnTo>
                  <a:pt x="314" y="389"/>
                </a:lnTo>
                <a:lnTo>
                  <a:pt x="312" y="379"/>
                </a:lnTo>
                <a:lnTo>
                  <a:pt x="312" y="377"/>
                </a:lnTo>
                <a:lnTo>
                  <a:pt x="312" y="376"/>
                </a:lnTo>
                <a:lnTo>
                  <a:pt x="312" y="375"/>
                </a:lnTo>
                <a:lnTo>
                  <a:pt x="312" y="374"/>
                </a:lnTo>
                <a:lnTo>
                  <a:pt x="313" y="374"/>
                </a:lnTo>
                <a:lnTo>
                  <a:pt x="313" y="373"/>
                </a:lnTo>
                <a:lnTo>
                  <a:pt x="314" y="373"/>
                </a:lnTo>
                <a:lnTo>
                  <a:pt x="315" y="373"/>
                </a:lnTo>
                <a:lnTo>
                  <a:pt x="316" y="373"/>
                </a:lnTo>
                <a:lnTo>
                  <a:pt x="318" y="373"/>
                </a:lnTo>
                <a:lnTo>
                  <a:pt x="319" y="373"/>
                </a:lnTo>
                <a:lnTo>
                  <a:pt x="319" y="374"/>
                </a:lnTo>
                <a:lnTo>
                  <a:pt x="319" y="374"/>
                </a:lnTo>
                <a:lnTo>
                  <a:pt x="320" y="375"/>
                </a:lnTo>
                <a:lnTo>
                  <a:pt x="320" y="376"/>
                </a:lnTo>
                <a:lnTo>
                  <a:pt x="322" y="379"/>
                </a:lnTo>
                <a:lnTo>
                  <a:pt x="324" y="383"/>
                </a:lnTo>
                <a:lnTo>
                  <a:pt x="325" y="385"/>
                </a:lnTo>
                <a:lnTo>
                  <a:pt x="326" y="387"/>
                </a:lnTo>
                <a:lnTo>
                  <a:pt x="326" y="389"/>
                </a:lnTo>
                <a:lnTo>
                  <a:pt x="326" y="391"/>
                </a:lnTo>
                <a:lnTo>
                  <a:pt x="326" y="394"/>
                </a:lnTo>
                <a:lnTo>
                  <a:pt x="326" y="395"/>
                </a:lnTo>
                <a:lnTo>
                  <a:pt x="327" y="397"/>
                </a:lnTo>
                <a:lnTo>
                  <a:pt x="327" y="398"/>
                </a:lnTo>
                <a:lnTo>
                  <a:pt x="328" y="401"/>
                </a:lnTo>
                <a:lnTo>
                  <a:pt x="329" y="402"/>
                </a:lnTo>
                <a:lnTo>
                  <a:pt x="331" y="406"/>
                </a:lnTo>
                <a:lnTo>
                  <a:pt x="331" y="407"/>
                </a:lnTo>
                <a:lnTo>
                  <a:pt x="332" y="408"/>
                </a:lnTo>
                <a:lnTo>
                  <a:pt x="333" y="409"/>
                </a:lnTo>
                <a:lnTo>
                  <a:pt x="333" y="410"/>
                </a:lnTo>
                <a:lnTo>
                  <a:pt x="333" y="411"/>
                </a:lnTo>
                <a:lnTo>
                  <a:pt x="333" y="412"/>
                </a:lnTo>
                <a:lnTo>
                  <a:pt x="334" y="414"/>
                </a:lnTo>
                <a:lnTo>
                  <a:pt x="334" y="416"/>
                </a:lnTo>
                <a:lnTo>
                  <a:pt x="334" y="417"/>
                </a:lnTo>
                <a:lnTo>
                  <a:pt x="335" y="418"/>
                </a:lnTo>
                <a:lnTo>
                  <a:pt x="335" y="419"/>
                </a:lnTo>
                <a:lnTo>
                  <a:pt x="336" y="420"/>
                </a:lnTo>
                <a:lnTo>
                  <a:pt x="340" y="424"/>
                </a:lnTo>
                <a:lnTo>
                  <a:pt x="341" y="425"/>
                </a:lnTo>
                <a:lnTo>
                  <a:pt x="342" y="427"/>
                </a:lnTo>
                <a:lnTo>
                  <a:pt x="343" y="429"/>
                </a:lnTo>
                <a:lnTo>
                  <a:pt x="344" y="431"/>
                </a:lnTo>
                <a:lnTo>
                  <a:pt x="345" y="432"/>
                </a:lnTo>
                <a:lnTo>
                  <a:pt x="346" y="433"/>
                </a:lnTo>
                <a:lnTo>
                  <a:pt x="347" y="434"/>
                </a:lnTo>
                <a:lnTo>
                  <a:pt x="349" y="435"/>
                </a:lnTo>
                <a:lnTo>
                  <a:pt x="349" y="435"/>
                </a:lnTo>
                <a:lnTo>
                  <a:pt x="352" y="436"/>
                </a:lnTo>
                <a:lnTo>
                  <a:pt x="353" y="437"/>
                </a:lnTo>
                <a:lnTo>
                  <a:pt x="354" y="438"/>
                </a:lnTo>
                <a:lnTo>
                  <a:pt x="356" y="439"/>
                </a:lnTo>
                <a:lnTo>
                  <a:pt x="358" y="441"/>
                </a:lnTo>
                <a:lnTo>
                  <a:pt x="359" y="442"/>
                </a:lnTo>
                <a:lnTo>
                  <a:pt x="361" y="443"/>
                </a:lnTo>
                <a:lnTo>
                  <a:pt x="362" y="444"/>
                </a:lnTo>
                <a:lnTo>
                  <a:pt x="368" y="447"/>
                </a:lnTo>
                <a:lnTo>
                  <a:pt x="371" y="448"/>
                </a:lnTo>
                <a:lnTo>
                  <a:pt x="372" y="448"/>
                </a:lnTo>
                <a:lnTo>
                  <a:pt x="373" y="448"/>
                </a:lnTo>
                <a:lnTo>
                  <a:pt x="378" y="449"/>
                </a:lnTo>
                <a:lnTo>
                  <a:pt x="379" y="449"/>
                </a:lnTo>
                <a:lnTo>
                  <a:pt x="380" y="449"/>
                </a:lnTo>
                <a:lnTo>
                  <a:pt x="381" y="449"/>
                </a:lnTo>
                <a:lnTo>
                  <a:pt x="382" y="449"/>
                </a:lnTo>
                <a:lnTo>
                  <a:pt x="383" y="449"/>
                </a:lnTo>
                <a:lnTo>
                  <a:pt x="386" y="447"/>
                </a:lnTo>
                <a:lnTo>
                  <a:pt x="389" y="446"/>
                </a:lnTo>
                <a:lnTo>
                  <a:pt x="391" y="445"/>
                </a:lnTo>
                <a:lnTo>
                  <a:pt x="393" y="445"/>
                </a:lnTo>
                <a:lnTo>
                  <a:pt x="400" y="442"/>
                </a:lnTo>
                <a:lnTo>
                  <a:pt x="402" y="442"/>
                </a:lnTo>
                <a:lnTo>
                  <a:pt x="406" y="441"/>
                </a:lnTo>
                <a:lnTo>
                  <a:pt x="407" y="441"/>
                </a:lnTo>
                <a:lnTo>
                  <a:pt x="407" y="441"/>
                </a:lnTo>
                <a:lnTo>
                  <a:pt x="408" y="441"/>
                </a:lnTo>
                <a:lnTo>
                  <a:pt x="409" y="441"/>
                </a:lnTo>
                <a:lnTo>
                  <a:pt x="410" y="441"/>
                </a:lnTo>
                <a:lnTo>
                  <a:pt x="410" y="442"/>
                </a:lnTo>
                <a:lnTo>
                  <a:pt x="411" y="442"/>
                </a:lnTo>
                <a:lnTo>
                  <a:pt x="412" y="442"/>
                </a:lnTo>
                <a:lnTo>
                  <a:pt x="413" y="443"/>
                </a:lnTo>
                <a:lnTo>
                  <a:pt x="414" y="445"/>
                </a:lnTo>
                <a:lnTo>
                  <a:pt x="414" y="446"/>
                </a:lnTo>
                <a:lnTo>
                  <a:pt x="415" y="447"/>
                </a:lnTo>
                <a:lnTo>
                  <a:pt x="416" y="449"/>
                </a:lnTo>
                <a:lnTo>
                  <a:pt x="416" y="451"/>
                </a:lnTo>
                <a:lnTo>
                  <a:pt x="417" y="454"/>
                </a:lnTo>
                <a:lnTo>
                  <a:pt x="417" y="456"/>
                </a:lnTo>
                <a:lnTo>
                  <a:pt x="417" y="457"/>
                </a:lnTo>
                <a:lnTo>
                  <a:pt x="418" y="459"/>
                </a:lnTo>
                <a:lnTo>
                  <a:pt x="417" y="461"/>
                </a:lnTo>
                <a:lnTo>
                  <a:pt x="417" y="462"/>
                </a:lnTo>
                <a:lnTo>
                  <a:pt x="417" y="464"/>
                </a:lnTo>
                <a:lnTo>
                  <a:pt x="417" y="465"/>
                </a:lnTo>
                <a:lnTo>
                  <a:pt x="415" y="471"/>
                </a:lnTo>
                <a:lnTo>
                  <a:pt x="415" y="474"/>
                </a:lnTo>
                <a:lnTo>
                  <a:pt x="415" y="475"/>
                </a:lnTo>
                <a:lnTo>
                  <a:pt x="415" y="477"/>
                </a:lnTo>
                <a:lnTo>
                  <a:pt x="414" y="478"/>
                </a:lnTo>
                <a:lnTo>
                  <a:pt x="414" y="480"/>
                </a:lnTo>
                <a:lnTo>
                  <a:pt x="415" y="482"/>
                </a:lnTo>
                <a:lnTo>
                  <a:pt x="415" y="484"/>
                </a:lnTo>
                <a:lnTo>
                  <a:pt x="415" y="486"/>
                </a:lnTo>
                <a:lnTo>
                  <a:pt x="416" y="488"/>
                </a:lnTo>
                <a:lnTo>
                  <a:pt x="416" y="490"/>
                </a:lnTo>
                <a:lnTo>
                  <a:pt x="417" y="492"/>
                </a:lnTo>
                <a:lnTo>
                  <a:pt x="418" y="493"/>
                </a:lnTo>
                <a:lnTo>
                  <a:pt x="419" y="494"/>
                </a:lnTo>
                <a:lnTo>
                  <a:pt x="419" y="495"/>
                </a:lnTo>
                <a:lnTo>
                  <a:pt x="420" y="496"/>
                </a:lnTo>
                <a:lnTo>
                  <a:pt x="422" y="497"/>
                </a:lnTo>
                <a:lnTo>
                  <a:pt x="423" y="498"/>
                </a:lnTo>
                <a:lnTo>
                  <a:pt x="425" y="499"/>
                </a:lnTo>
                <a:lnTo>
                  <a:pt x="426" y="500"/>
                </a:lnTo>
                <a:lnTo>
                  <a:pt x="428" y="501"/>
                </a:lnTo>
                <a:lnTo>
                  <a:pt x="429" y="501"/>
                </a:lnTo>
                <a:lnTo>
                  <a:pt x="430" y="501"/>
                </a:lnTo>
                <a:lnTo>
                  <a:pt x="431" y="501"/>
                </a:lnTo>
                <a:lnTo>
                  <a:pt x="432" y="501"/>
                </a:lnTo>
                <a:lnTo>
                  <a:pt x="433" y="501"/>
                </a:lnTo>
                <a:lnTo>
                  <a:pt x="434" y="501"/>
                </a:lnTo>
                <a:lnTo>
                  <a:pt x="434" y="500"/>
                </a:lnTo>
                <a:lnTo>
                  <a:pt x="436" y="499"/>
                </a:lnTo>
                <a:lnTo>
                  <a:pt x="437" y="499"/>
                </a:lnTo>
                <a:lnTo>
                  <a:pt x="437" y="498"/>
                </a:lnTo>
                <a:lnTo>
                  <a:pt x="438" y="498"/>
                </a:lnTo>
                <a:lnTo>
                  <a:pt x="439" y="498"/>
                </a:lnTo>
                <a:lnTo>
                  <a:pt x="439" y="498"/>
                </a:lnTo>
                <a:lnTo>
                  <a:pt x="440" y="498"/>
                </a:lnTo>
                <a:lnTo>
                  <a:pt x="440" y="499"/>
                </a:lnTo>
                <a:lnTo>
                  <a:pt x="441" y="499"/>
                </a:lnTo>
                <a:lnTo>
                  <a:pt x="443" y="500"/>
                </a:lnTo>
                <a:lnTo>
                  <a:pt x="444" y="501"/>
                </a:lnTo>
                <a:lnTo>
                  <a:pt x="445" y="503"/>
                </a:lnTo>
                <a:lnTo>
                  <a:pt x="447" y="505"/>
                </a:lnTo>
                <a:lnTo>
                  <a:pt x="448" y="507"/>
                </a:lnTo>
                <a:lnTo>
                  <a:pt x="449" y="508"/>
                </a:lnTo>
                <a:lnTo>
                  <a:pt x="450" y="510"/>
                </a:lnTo>
                <a:lnTo>
                  <a:pt x="452" y="514"/>
                </a:lnTo>
                <a:lnTo>
                  <a:pt x="453" y="515"/>
                </a:lnTo>
                <a:lnTo>
                  <a:pt x="454" y="518"/>
                </a:lnTo>
                <a:lnTo>
                  <a:pt x="455" y="519"/>
                </a:lnTo>
                <a:lnTo>
                  <a:pt x="456" y="520"/>
                </a:lnTo>
                <a:lnTo>
                  <a:pt x="457" y="521"/>
                </a:lnTo>
                <a:lnTo>
                  <a:pt x="458" y="521"/>
                </a:lnTo>
                <a:lnTo>
                  <a:pt x="468" y="529"/>
                </a:lnTo>
                <a:lnTo>
                  <a:pt x="470" y="531"/>
                </a:lnTo>
                <a:lnTo>
                  <a:pt x="472" y="532"/>
                </a:lnTo>
                <a:lnTo>
                  <a:pt x="477" y="537"/>
                </a:lnTo>
                <a:lnTo>
                  <a:pt x="480" y="540"/>
                </a:lnTo>
                <a:lnTo>
                  <a:pt x="481" y="542"/>
                </a:lnTo>
                <a:lnTo>
                  <a:pt x="484" y="545"/>
                </a:lnTo>
                <a:lnTo>
                  <a:pt x="486" y="548"/>
                </a:lnTo>
                <a:lnTo>
                  <a:pt x="488" y="551"/>
                </a:lnTo>
                <a:lnTo>
                  <a:pt x="490" y="555"/>
                </a:lnTo>
                <a:lnTo>
                  <a:pt x="491" y="556"/>
                </a:lnTo>
                <a:lnTo>
                  <a:pt x="491" y="558"/>
                </a:lnTo>
                <a:lnTo>
                  <a:pt x="491" y="559"/>
                </a:lnTo>
                <a:lnTo>
                  <a:pt x="491" y="559"/>
                </a:lnTo>
                <a:lnTo>
                  <a:pt x="491" y="560"/>
                </a:lnTo>
                <a:lnTo>
                  <a:pt x="491" y="561"/>
                </a:lnTo>
                <a:lnTo>
                  <a:pt x="491" y="562"/>
                </a:lnTo>
                <a:lnTo>
                  <a:pt x="490" y="564"/>
                </a:lnTo>
                <a:lnTo>
                  <a:pt x="489" y="565"/>
                </a:lnTo>
                <a:lnTo>
                  <a:pt x="489" y="567"/>
                </a:lnTo>
                <a:lnTo>
                  <a:pt x="489" y="568"/>
                </a:lnTo>
                <a:lnTo>
                  <a:pt x="489" y="568"/>
                </a:lnTo>
                <a:lnTo>
                  <a:pt x="489" y="569"/>
                </a:lnTo>
                <a:lnTo>
                  <a:pt x="489" y="571"/>
                </a:lnTo>
                <a:lnTo>
                  <a:pt x="490" y="572"/>
                </a:lnTo>
                <a:lnTo>
                  <a:pt x="490" y="573"/>
                </a:lnTo>
                <a:lnTo>
                  <a:pt x="491" y="574"/>
                </a:lnTo>
                <a:lnTo>
                  <a:pt x="492" y="574"/>
                </a:lnTo>
                <a:lnTo>
                  <a:pt x="492" y="575"/>
                </a:lnTo>
                <a:lnTo>
                  <a:pt x="493" y="575"/>
                </a:lnTo>
                <a:lnTo>
                  <a:pt x="494" y="575"/>
                </a:lnTo>
                <a:lnTo>
                  <a:pt x="494" y="574"/>
                </a:lnTo>
                <a:lnTo>
                  <a:pt x="495" y="574"/>
                </a:lnTo>
                <a:lnTo>
                  <a:pt x="498" y="571"/>
                </a:lnTo>
                <a:lnTo>
                  <a:pt x="500" y="570"/>
                </a:lnTo>
                <a:lnTo>
                  <a:pt x="501" y="569"/>
                </a:lnTo>
                <a:lnTo>
                  <a:pt x="502" y="568"/>
                </a:lnTo>
                <a:lnTo>
                  <a:pt x="503" y="568"/>
                </a:lnTo>
                <a:lnTo>
                  <a:pt x="505" y="568"/>
                </a:lnTo>
                <a:lnTo>
                  <a:pt x="506" y="568"/>
                </a:lnTo>
                <a:lnTo>
                  <a:pt x="507" y="568"/>
                </a:lnTo>
                <a:lnTo>
                  <a:pt x="507" y="568"/>
                </a:lnTo>
                <a:lnTo>
                  <a:pt x="508" y="568"/>
                </a:lnTo>
                <a:lnTo>
                  <a:pt x="508" y="568"/>
                </a:lnTo>
                <a:lnTo>
                  <a:pt x="509" y="568"/>
                </a:lnTo>
                <a:lnTo>
                  <a:pt x="509" y="569"/>
                </a:lnTo>
                <a:lnTo>
                  <a:pt x="511" y="570"/>
                </a:lnTo>
                <a:lnTo>
                  <a:pt x="512" y="572"/>
                </a:lnTo>
                <a:lnTo>
                  <a:pt x="513" y="574"/>
                </a:lnTo>
                <a:lnTo>
                  <a:pt x="515" y="579"/>
                </a:lnTo>
                <a:lnTo>
                  <a:pt x="516" y="582"/>
                </a:lnTo>
                <a:lnTo>
                  <a:pt x="517" y="583"/>
                </a:lnTo>
                <a:lnTo>
                  <a:pt x="517" y="583"/>
                </a:lnTo>
                <a:lnTo>
                  <a:pt x="517" y="584"/>
                </a:lnTo>
                <a:lnTo>
                  <a:pt x="517" y="585"/>
                </a:lnTo>
                <a:lnTo>
                  <a:pt x="516" y="586"/>
                </a:lnTo>
                <a:lnTo>
                  <a:pt x="516" y="587"/>
                </a:lnTo>
                <a:lnTo>
                  <a:pt x="515" y="588"/>
                </a:lnTo>
                <a:lnTo>
                  <a:pt x="514" y="590"/>
                </a:lnTo>
                <a:lnTo>
                  <a:pt x="513" y="593"/>
                </a:lnTo>
                <a:lnTo>
                  <a:pt x="511" y="595"/>
                </a:lnTo>
                <a:lnTo>
                  <a:pt x="510" y="596"/>
                </a:lnTo>
                <a:lnTo>
                  <a:pt x="510" y="596"/>
                </a:lnTo>
                <a:lnTo>
                  <a:pt x="509" y="597"/>
                </a:lnTo>
                <a:lnTo>
                  <a:pt x="508" y="598"/>
                </a:lnTo>
                <a:lnTo>
                  <a:pt x="507" y="598"/>
                </a:lnTo>
                <a:lnTo>
                  <a:pt x="506" y="599"/>
                </a:lnTo>
                <a:lnTo>
                  <a:pt x="505" y="599"/>
                </a:lnTo>
                <a:lnTo>
                  <a:pt x="505" y="599"/>
                </a:lnTo>
                <a:lnTo>
                  <a:pt x="504" y="599"/>
                </a:lnTo>
                <a:lnTo>
                  <a:pt x="503" y="599"/>
                </a:lnTo>
                <a:lnTo>
                  <a:pt x="502" y="599"/>
                </a:lnTo>
                <a:lnTo>
                  <a:pt x="501" y="599"/>
                </a:lnTo>
                <a:lnTo>
                  <a:pt x="499" y="599"/>
                </a:lnTo>
                <a:lnTo>
                  <a:pt x="497" y="598"/>
                </a:lnTo>
                <a:lnTo>
                  <a:pt x="493" y="597"/>
                </a:lnTo>
                <a:lnTo>
                  <a:pt x="491" y="597"/>
                </a:lnTo>
                <a:lnTo>
                  <a:pt x="489" y="597"/>
                </a:lnTo>
                <a:lnTo>
                  <a:pt x="488" y="597"/>
                </a:lnTo>
                <a:lnTo>
                  <a:pt x="488" y="597"/>
                </a:lnTo>
                <a:lnTo>
                  <a:pt x="487" y="597"/>
                </a:lnTo>
                <a:lnTo>
                  <a:pt x="486" y="598"/>
                </a:lnTo>
                <a:lnTo>
                  <a:pt x="485" y="599"/>
                </a:lnTo>
                <a:lnTo>
                  <a:pt x="484" y="602"/>
                </a:lnTo>
                <a:lnTo>
                  <a:pt x="483" y="603"/>
                </a:lnTo>
                <a:lnTo>
                  <a:pt x="482" y="604"/>
                </a:lnTo>
                <a:lnTo>
                  <a:pt x="482" y="605"/>
                </a:lnTo>
                <a:lnTo>
                  <a:pt x="481" y="606"/>
                </a:lnTo>
                <a:lnTo>
                  <a:pt x="480" y="607"/>
                </a:lnTo>
                <a:lnTo>
                  <a:pt x="479" y="608"/>
                </a:lnTo>
                <a:lnTo>
                  <a:pt x="476" y="610"/>
                </a:lnTo>
                <a:lnTo>
                  <a:pt x="474" y="611"/>
                </a:lnTo>
                <a:lnTo>
                  <a:pt x="473" y="612"/>
                </a:lnTo>
                <a:lnTo>
                  <a:pt x="471" y="615"/>
                </a:lnTo>
                <a:lnTo>
                  <a:pt x="468" y="617"/>
                </a:lnTo>
                <a:lnTo>
                  <a:pt x="468" y="618"/>
                </a:lnTo>
                <a:lnTo>
                  <a:pt x="467" y="619"/>
                </a:lnTo>
                <a:lnTo>
                  <a:pt x="467" y="620"/>
                </a:lnTo>
                <a:lnTo>
                  <a:pt x="466" y="621"/>
                </a:lnTo>
                <a:lnTo>
                  <a:pt x="466" y="622"/>
                </a:lnTo>
                <a:lnTo>
                  <a:pt x="466" y="626"/>
                </a:lnTo>
                <a:lnTo>
                  <a:pt x="466" y="628"/>
                </a:lnTo>
                <a:lnTo>
                  <a:pt x="466" y="629"/>
                </a:lnTo>
                <a:lnTo>
                  <a:pt x="465" y="632"/>
                </a:lnTo>
                <a:lnTo>
                  <a:pt x="464" y="634"/>
                </a:lnTo>
                <a:lnTo>
                  <a:pt x="462" y="638"/>
                </a:lnTo>
                <a:lnTo>
                  <a:pt x="461" y="642"/>
                </a:lnTo>
                <a:lnTo>
                  <a:pt x="459" y="646"/>
                </a:lnTo>
                <a:lnTo>
                  <a:pt x="459" y="647"/>
                </a:lnTo>
                <a:lnTo>
                  <a:pt x="458" y="647"/>
                </a:lnTo>
                <a:lnTo>
                  <a:pt x="457" y="648"/>
                </a:lnTo>
                <a:lnTo>
                  <a:pt x="456" y="649"/>
                </a:lnTo>
                <a:lnTo>
                  <a:pt x="456" y="649"/>
                </a:lnTo>
                <a:lnTo>
                  <a:pt x="456" y="650"/>
                </a:lnTo>
                <a:lnTo>
                  <a:pt x="454" y="650"/>
                </a:lnTo>
                <a:lnTo>
                  <a:pt x="450" y="651"/>
                </a:lnTo>
                <a:lnTo>
                  <a:pt x="447" y="652"/>
                </a:lnTo>
                <a:lnTo>
                  <a:pt x="445" y="652"/>
                </a:lnTo>
                <a:lnTo>
                  <a:pt x="444" y="652"/>
                </a:lnTo>
                <a:lnTo>
                  <a:pt x="442" y="652"/>
                </a:lnTo>
                <a:lnTo>
                  <a:pt x="440" y="651"/>
                </a:lnTo>
                <a:lnTo>
                  <a:pt x="439" y="651"/>
                </a:lnTo>
                <a:lnTo>
                  <a:pt x="437" y="650"/>
                </a:lnTo>
                <a:lnTo>
                  <a:pt x="436" y="650"/>
                </a:lnTo>
                <a:lnTo>
                  <a:pt x="435" y="649"/>
                </a:lnTo>
                <a:lnTo>
                  <a:pt x="434" y="648"/>
                </a:lnTo>
                <a:lnTo>
                  <a:pt x="433" y="647"/>
                </a:lnTo>
                <a:lnTo>
                  <a:pt x="430" y="645"/>
                </a:lnTo>
                <a:lnTo>
                  <a:pt x="429" y="643"/>
                </a:lnTo>
                <a:lnTo>
                  <a:pt x="427" y="642"/>
                </a:lnTo>
                <a:lnTo>
                  <a:pt x="425" y="641"/>
                </a:lnTo>
                <a:lnTo>
                  <a:pt x="424" y="640"/>
                </a:lnTo>
                <a:lnTo>
                  <a:pt x="423" y="640"/>
                </a:lnTo>
                <a:lnTo>
                  <a:pt x="422" y="639"/>
                </a:lnTo>
                <a:lnTo>
                  <a:pt x="421" y="639"/>
                </a:lnTo>
                <a:lnTo>
                  <a:pt x="419" y="639"/>
                </a:lnTo>
                <a:lnTo>
                  <a:pt x="418" y="639"/>
                </a:lnTo>
                <a:lnTo>
                  <a:pt x="417" y="640"/>
                </a:lnTo>
                <a:lnTo>
                  <a:pt x="417" y="640"/>
                </a:lnTo>
                <a:lnTo>
                  <a:pt x="416" y="641"/>
                </a:lnTo>
                <a:lnTo>
                  <a:pt x="415" y="642"/>
                </a:lnTo>
                <a:lnTo>
                  <a:pt x="413" y="645"/>
                </a:lnTo>
                <a:lnTo>
                  <a:pt x="412" y="646"/>
                </a:lnTo>
                <a:lnTo>
                  <a:pt x="412" y="646"/>
                </a:lnTo>
                <a:lnTo>
                  <a:pt x="411" y="647"/>
                </a:lnTo>
                <a:lnTo>
                  <a:pt x="411" y="647"/>
                </a:lnTo>
                <a:lnTo>
                  <a:pt x="410" y="648"/>
                </a:lnTo>
                <a:lnTo>
                  <a:pt x="410" y="648"/>
                </a:lnTo>
                <a:lnTo>
                  <a:pt x="409" y="648"/>
                </a:lnTo>
                <a:lnTo>
                  <a:pt x="408" y="648"/>
                </a:lnTo>
                <a:lnTo>
                  <a:pt x="407" y="647"/>
                </a:lnTo>
                <a:lnTo>
                  <a:pt x="404" y="647"/>
                </a:lnTo>
                <a:lnTo>
                  <a:pt x="403" y="647"/>
                </a:lnTo>
                <a:lnTo>
                  <a:pt x="402" y="647"/>
                </a:lnTo>
                <a:lnTo>
                  <a:pt x="401" y="647"/>
                </a:lnTo>
                <a:lnTo>
                  <a:pt x="400" y="647"/>
                </a:lnTo>
                <a:lnTo>
                  <a:pt x="399" y="647"/>
                </a:lnTo>
                <a:lnTo>
                  <a:pt x="399" y="647"/>
                </a:lnTo>
                <a:lnTo>
                  <a:pt x="398" y="648"/>
                </a:lnTo>
                <a:lnTo>
                  <a:pt x="398" y="648"/>
                </a:lnTo>
                <a:lnTo>
                  <a:pt x="397" y="648"/>
                </a:lnTo>
                <a:lnTo>
                  <a:pt x="397" y="649"/>
                </a:lnTo>
                <a:lnTo>
                  <a:pt x="397" y="649"/>
                </a:lnTo>
                <a:lnTo>
                  <a:pt x="397" y="650"/>
                </a:lnTo>
                <a:lnTo>
                  <a:pt x="397" y="650"/>
                </a:lnTo>
                <a:lnTo>
                  <a:pt x="397" y="651"/>
                </a:lnTo>
                <a:lnTo>
                  <a:pt x="397" y="652"/>
                </a:lnTo>
                <a:lnTo>
                  <a:pt x="398" y="653"/>
                </a:lnTo>
                <a:lnTo>
                  <a:pt x="401" y="659"/>
                </a:lnTo>
                <a:lnTo>
                  <a:pt x="402" y="662"/>
                </a:lnTo>
                <a:lnTo>
                  <a:pt x="402" y="663"/>
                </a:lnTo>
                <a:lnTo>
                  <a:pt x="402" y="664"/>
                </a:lnTo>
                <a:lnTo>
                  <a:pt x="403" y="666"/>
                </a:lnTo>
                <a:lnTo>
                  <a:pt x="403" y="667"/>
                </a:lnTo>
                <a:lnTo>
                  <a:pt x="402" y="668"/>
                </a:lnTo>
                <a:lnTo>
                  <a:pt x="402" y="669"/>
                </a:lnTo>
                <a:lnTo>
                  <a:pt x="402" y="670"/>
                </a:lnTo>
                <a:lnTo>
                  <a:pt x="401" y="671"/>
                </a:lnTo>
                <a:lnTo>
                  <a:pt x="401" y="673"/>
                </a:lnTo>
                <a:lnTo>
                  <a:pt x="400" y="674"/>
                </a:lnTo>
                <a:lnTo>
                  <a:pt x="398" y="675"/>
                </a:lnTo>
                <a:lnTo>
                  <a:pt x="398" y="676"/>
                </a:lnTo>
                <a:lnTo>
                  <a:pt x="397" y="677"/>
                </a:lnTo>
                <a:lnTo>
                  <a:pt x="396" y="677"/>
                </a:lnTo>
                <a:lnTo>
                  <a:pt x="395" y="678"/>
                </a:lnTo>
                <a:lnTo>
                  <a:pt x="394" y="678"/>
                </a:lnTo>
                <a:lnTo>
                  <a:pt x="392" y="679"/>
                </a:lnTo>
                <a:lnTo>
                  <a:pt x="391" y="679"/>
                </a:lnTo>
                <a:lnTo>
                  <a:pt x="390" y="679"/>
                </a:lnTo>
                <a:lnTo>
                  <a:pt x="388" y="679"/>
                </a:lnTo>
                <a:lnTo>
                  <a:pt x="387" y="679"/>
                </a:lnTo>
                <a:lnTo>
                  <a:pt x="386" y="679"/>
                </a:lnTo>
                <a:lnTo>
                  <a:pt x="384" y="679"/>
                </a:lnTo>
                <a:lnTo>
                  <a:pt x="383" y="678"/>
                </a:lnTo>
                <a:lnTo>
                  <a:pt x="382" y="678"/>
                </a:lnTo>
                <a:lnTo>
                  <a:pt x="379" y="677"/>
                </a:lnTo>
                <a:lnTo>
                  <a:pt x="378" y="677"/>
                </a:lnTo>
                <a:lnTo>
                  <a:pt x="377" y="676"/>
                </a:lnTo>
                <a:lnTo>
                  <a:pt x="376" y="676"/>
                </a:lnTo>
                <a:lnTo>
                  <a:pt x="374" y="676"/>
                </a:lnTo>
                <a:lnTo>
                  <a:pt x="372" y="676"/>
                </a:lnTo>
                <a:lnTo>
                  <a:pt x="370" y="676"/>
                </a:lnTo>
                <a:lnTo>
                  <a:pt x="368" y="676"/>
                </a:lnTo>
                <a:lnTo>
                  <a:pt x="364" y="676"/>
                </a:lnTo>
                <a:lnTo>
                  <a:pt x="362" y="677"/>
                </a:lnTo>
                <a:lnTo>
                  <a:pt x="361" y="677"/>
                </a:lnTo>
                <a:lnTo>
                  <a:pt x="358" y="678"/>
                </a:lnTo>
                <a:lnTo>
                  <a:pt x="355" y="679"/>
                </a:lnTo>
                <a:lnTo>
                  <a:pt x="352" y="680"/>
                </a:lnTo>
                <a:lnTo>
                  <a:pt x="350" y="680"/>
                </a:lnTo>
                <a:lnTo>
                  <a:pt x="349" y="680"/>
                </a:lnTo>
                <a:lnTo>
                  <a:pt x="349" y="681"/>
                </a:lnTo>
                <a:lnTo>
                  <a:pt x="348" y="681"/>
                </a:lnTo>
                <a:lnTo>
                  <a:pt x="348" y="682"/>
                </a:lnTo>
                <a:lnTo>
                  <a:pt x="348" y="682"/>
                </a:lnTo>
                <a:lnTo>
                  <a:pt x="348" y="684"/>
                </a:lnTo>
                <a:lnTo>
                  <a:pt x="348" y="685"/>
                </a:lnTo>
                <a:lnTo>
                  <a:pt x="347" y="688"/>
                </a:lnTo>
                <a:lnTo>
                  <a:pt x="347" y="690"/>
                </a:lnTo>
                <a:lnTo>
                  <a:pt x="346" y="691"/>
                </a:lnTo>
                <a:lnTo>
                  <a:pt x="346" y="692"/>
                </a:lnTo>
                <a:lnTo>
                  <a:pt x="345" y="694"/>
                </a:lnTo>
                <a:lnTo>
                  <a:pt x="344" y="695"/>
                </a:lnTo>
                <a:lnTo>
                  <a:pt x="343" y="697"/>
                </a:lnTo>
                <a:lnTo>
                  <a:pt x="342" y="698"/>
                </a:lnTo>
                <a:lnTo>
                  <a:pt x="341" y="700"/>
                </a:lnTo>
                <a:lnTo>
                  <a:pt x="340" y="701"/>
                </a:lnTo>
                <a:lnTo>
                  <a:pt x="339" y="702"/>
                </a:lnTo>
                <a:lnTo>
                  <a:pt x="338" y="703"/>
                </a:lnTo>
                <a:lnTo>
                  <a:pt x="336" y="704"/>
                </a:lnTo>
                <a:lnTo>
                  <a:pt x="335" y="704"/>
                </a:lnTo>
                <a:lnTo>
                  <a:pt x="334" y="705"/>
                </a:lnTo>
                <a:lnTo>
                  <a:pt x="333" y="705"/>
                </a:lnTo>
                <a:lnTo>
                  <a:pt x="333" y="705"/>
                </a:lnTo>
                <a:lnTo>
                  <a:pt x="332" y="704"/>
                </a:lnTo>
                <a:lnTo>
                  <a:pt x="330" y="703"/>
                </a:lnTo>
                <a:lnTo>
                  <a:pt x="326" y="700"/>
                </a:lnTo>
                <a:lnTo>
                  <a:pt x="324" y="699"/>
                </a:lnTo>
                <a:lnTo>
                  <a:pt x="323" y="698"/>
                </a:lnTo>
                <a:lnTo>
                  <a:pt x="321" y="697"/>
                </a:lnTo>
                <a:lnTo>
                  <a:pt x="320" y="697"/>
                </a:lnTo>
                <a:lnTo>
                  <a:pt x="319" y="696"/>
                </a:lnTo>
                <a:lnTo>
                  <a:pt x="318" y="696"/>
                </a:lnTo>
                <a:lnTo>
                  <a:pt x="316" y="696"/>
                </a:lnTo>
                <a:lnTo>
                  <a:pt x="315" y="695"/>
                </a:lnTo>
                <a:lnTo>
                  <a:pt x="312" y="695"/>
                </a:lnTo>
                <a:lnTo>
                  <a:pt x="309" y="695"/>
                </a:lnTo>
                <a:lnTo>
                  <a:pt x="307" y="694"/>
                </a:lnTo>
                <a:lnTo>
                  <a:pt x="304" y="693"/>
                </a:lnTo>
                <a:lnTo>
                  <a:pt x="301" y="692"/>
                </a:lnTo>
                <a:lnTo>
                  <a:pt x="300" y="692"/>
                </a:lnTo>
                <a:lnTo>
                  <a:pt x="298" y="692"/>
                </a:lnTo>
                <a:lnTo>
                  <a:pt x="295" y="692"/>
                </a:lnTo>
                <a:lnTo>
                  <a:pt x="293" y="691"/>
                </a:lnTo>
                <a:lnTo>
                  <a:pt x="293" y="691"/>
                </a:lnTo>
                <a:lnTo>
                  <a:pt x="292" y="691"/>
                </a:lnTo>
                <a:lnTo>
                  <a:pt x="292" y="690"/>
                </a:lnTo>
                <a:lnTo>
                  <a:pt x="291" y="689"/>
                </a:lnTo>
                <a:lnTo>
                  <a:pt x="291" y="688"/>
                </a:lnTo>
                <a:lnTo>
                  <a:pt x="290" y="687"/>
                </a:lnTo>
                <a:lnTo>
                  <a:pt x="290" y="686"/>
                </a:lnTo>
                <a:lnTo>
                  <a:pt x="289" y="682"/>
                </a:lnTo>
                <a:lnTo>
                  <a:pt x="289" y="681"/>
                </a:lnTo>
                <a:lnTo>
                  <a:pt x="289" y="680"/>
                </a:lnTo>
                <a:lnTo>
                  <a:pt x="289" y="679"/>
                </a:lnTo>
                <a:lnTo>
                  <a:pt x="288" y="678"/>
                </a:lnTo>
                <a:lnTo>
                  <a:pt x="287" y="677"/>
                </a:lnTo>
                <a:lnTo>
                  <a:pt x="287" y="677"/>
                </a:lnTo>
                <a:lnTo>
                  <a:pt x="286" y="676"/>
                </a:lnTo>
                <a:lnTo>
                  <a:pt x="285" y="676"/>
                </a:lnTo>
                <a:lnTo>
                  <a:pt x="285" y="676"/>
                </a:lnTo>
                <a:lnTo>
                  <a:pt x="284" y="676"/>
                </a:lnTo>
                <a:lnTo>
                  <a:pt x="283" y="677"/>
                </a:lnTo>
                <a:lnTo>
                  <a:pt x="282" y="677"/>
                </a:lnTo>
                <a:lnTo>
                  <a:pt x="281" y="677"/>
                </a:lnTo>
                <a:lnTo>
                  <a:pt x="281" y="678"/>
                </a:lnTo>
                <a:lnTo>
                  <a:pt x="280" y="679"/>
                </a:lnTo>
                <a:lnTo>
                  <a:pt x="280" y="679"/>
                </a:lnTo>
                <a:lnTo>
                  <a:pt x="278" y="681"/>
                </a:lnTo>
                <a:lnTo>
                  <a:pt x="275" y="686"/>
                </a:lnTo>
                <a:lnTo>
                  <a:pt x="274" y="688"/>
                </a:lnTo>
                <a:lnTo>
                  <a:pt x="273" y="690"/>
                </a:lnTo>
                <a:lnTo>
                  <a:pt x="273" y="691"/>
                </a:lnTo>
                <a:lnTo>
                  <a:pt x="273" y="693"/>
                </a:lnTo>
                <a:lnTo>
                  <a:pt x="273" y="695"/>
                </a:lnTo>
                <a:lnTo>
                  <a:pt x="273" y="697"/>
                </a:lnTo>
                <a:lnTo>
                  <a:pt x="273" y="698"/>
                </a:lnTo>
                <a:lnTo>
                  <a:pt x="274" y="701"/>
                </a:lnTo>
                <a:lnTo>
                  <a:pt x="274" y="702"/>
                </a:lnTo>
                <a:lnTo>
                  <a:pt x="275" y="704"/>
                </a:lnTo>
                <a:lnTo>
                  <a:pt x="276" y="708"/>
                </a:lnTo>
                <a:lnTo>
                  <a:pt x="278" y="711"/>
                </a:lnTo>
                <a:lnTo>
                  <a:pt x="278" y="712"/>
                </a:lnTo>
                <a:lnTo>
                  <a:pt x="279" y="713"/>
                </a:lnTo>
                <a:lnTo>
                  <a:pt x="279" y="714"/>
                </a:lnTo>
                <a:lnTo>
                  <a:pt x="279" y="715"/>
                </a:lnTo>
                <a:lnTo>
                  <a:pt x="279" y="717"/>
                </a:lnTo>
                <a:lnTo>
                  <a:pt x="279" y="718"/>
                </a:lnTo>
                <a:lnTo>
                  <a:pt x="278" y="718"/>
                </a:lnTo>
                <a:lnTo>
                  <a:pt x="278" y="719"/>
                </a:lnTo>
                <a:lnTo>
                  <a:pt x="277" y="720"/>
                </a:lnTo>
                <a:lnTo>
                  <a:pt x="276" y="721"/>
                </a:lnTo>
                <a:lnTo>
                  <a:pt x="273" y="724"/>
                </a:lnTo>
                <a:lnTo>
                  <a:pt x="270" y="726"/>
                </a:lnTo>
                <a:lnTo>
                  <a:pt x="269" y="728"/>
                </a:lnTo>
                <a:lnTo>
                  <a:pt x="268" y="729"/>
                </a:lnTo>
                <a:lnTo>
                  <a:pt x="267" y="730"/>
                </a:lnTo>
                <a:lnTo>
                  <a:pt x="265" y="731"/>
                </a:lnTo>
                <a:lnTo>
                  <a:pt x="263" y="736"/>
                </a:lnTo>
                <a:lnTo>
                  <a:pt x="260" y="739"/>
                </a:lnTo>
                <a:lnTo>
                  <a:pt x="258" y="742"/>
                </a:lnTo>
                <a:lnTo>
                  <a:pt x="256" y="745"/>
                </a:lnTo>
                <a:lnTo>
                  <a:pt x="254" y="746"/>
                </a:lnTo>
                <a:lnTo>
                  <a:pt x="254" y="746"/>
                </a:lnTo>
                <a:lnTo>
                  <a:pt x="253" y="747"/>
                </a:lnTo>
                <a:lnTo>
                  <a:pt x="252" y="748"/>
                </a:lnTo>
                <a:lnTo>
                  <a:pt x="251" y="748"/>
                </a:lnTo>
                <a:lnTo>
                  <a:pt x="250" y="749"/>
                </a:lnTo>
                <a:lnTo>
                  <a:pt x="249" y="749"/>
                </a:lnTo>
                <a:lnTo>
                  <a:pt x="248" y="750"/>
                </a:lnTo>
                <a:lnTo>
                  <a:pt x="247" y="750"/>
                </a:lnTo>
                <a:lnTo>
                  <a:pt x="245" y="750"/>
                </a:lnTo>
                <a:lnTo>
                  <a:pt x="241" y="750"/>
                </a:lnTo>
                <a:lnTo>
                  <a:pt x="239" y="750"/>
                </a:lnTo>
                <a:lnTo>
                  <a:pt x="234" y="751"/>
                </a:lnTo>
                <a:lnTo>
                  <a:pt x="230" y="752"/>
                </a:lnTo>
                <a:lnTo>
                  <a:pt x="229" y="752"/>
                </a:lnTo>
                <a:lnTo>
                  <a:pt x="221" y="754"/>
                </a:lnTo>
                <a:lnTo>
                  <a:pt x="219" y="754"/>
                </a:lnTo>
                <a:lnTo>
                  <a:pt x="216" y="754"/>
                </a:lnTo>
                <a:lnTo>
                  <a:pt x="215" y="754"/>
                </a:lnTo>
                <a:lnTo>
                  <a:pt x="214" y="755"/>
                </a:lnTo>
                <a:lnTo>
                  <a:pt x="213" y="755"/>
                </a:lnTo>
                <a:lnTo>
                  <a:pt x="212" y="756"/>
                </a:lnTo>
                <a:lnTo>
                  <a:pt x="211" y="757"/>
                </a:lnTo>
                <a:lnTo>
                  <a:pt x="209" y="758"/>
                </a:lnTo>
                <a:lnTo>
                  <a:pt x="209" y="759"/>
                </a:lnTo>
                <a:lnTo>
                  <a:pt x="208" y="760"/>
                </a:lnTo>
                <a:lnTo>
                  <a:pt x="206" y="763"/>
                </a:lnTo>
                <a:lnTo>
                  <a:pt x="205" y="764"/>
                </a:lnTo>
                <a:lnTo>
                  <a:pt x="204" y="765"/>
                </a:lnTo>
                <a:lnTo>
                  <a:pt x="203" y="766"/>
                </a:lnTo>
                <a:lnTo>
                  <a:pt x="203" y="767"/>
                </a:lnTo>
                <a:lnTo>
                  <a:pt x="202" y="767"/>
                </a:lnTo>
                <a:lnTo>
                  <a:pt x="201" y="767"/>
                </a:lnTo>
                <a:lnTo>
                  <a:pt x="201" y="767"/>
                </a:lnTo>
                <a:lnTo>
                  <a:pt x="200" y="767"/>
                </a:lnTo>
                <a:lnTo>
                  <a:pt x="200" y="767"/>
                </a:lnTo>
                <a:lnTo>
                  <a:pt x="199" y="767"/>
                </a:lnTo>
                <a:lnTo>
                  <a:pt x="199" y="766"/>
                </a:lnTo>
                <a:lnTo>
                  <a:pt x="199" y="766"/>
                </a:lnTo>
                <a:lnTo>
                  <a:pt x="198" y="764"/>
                </a:lnTo>
                <a:lnTo>
                  <a:pt x="196" y="758"/>
                </a:lnTo>
                <a:lnTo>
                  <a:pt x="194" y="753"/>
                </a:lnTo>
                <a:lnTo>
                  <a:pt x="193" y="751"/>
                </a:lnTo>
                <a:lnTo>
                  <a:pt x="192" y="747"/>
                </a:lnTo>
                <a:lnTo>
                  <a:pt x="190" y="740"/>
                </a:lnTo>
                <a:lnTo>
                  <a:pt x="189" y="738"/>
                </a:lnTo>
                <a:lnTo>
                  <a:pt x="189" y="737"/>
                </a:lnTo>
                <a:lnTo>
                  <a:pt x="188" y="736"/>
                </a:lnTo>
                <a:lnTo>
                  <a:pt x="187" y="735"/>
                </a:lnTo>
                <a:lnTo>
                  <a:pt x="187" y="734"/>
                </a:lnTo>
                <a:lnTo>
                  <a:pt x="185" y="733"/>
                </a:lnTo>
                <a:lnTo>
                  <a:pt x="181" y="730"/>
                </a:lnTo>
                <a:lnTo>
                  <a:pt x="179" y="728"/>
                </a:lnTo>
                <a:lnTo>
                  <a:pt x="178" y="727"/>
                </a:lnTo>
                <a:lnTo>
                  <a:pt x="175" y="726"/>
                </a:lnTo>
                <a:lnTo>
                  <a:pt x="173" y="725"/>
                </a:lnTo>
                <a:lnTo>
                  <a:pt x="171" y="724"/>
                </a:lnTo>
                <a:lnTo>
                  <a:pt x="167" y="723"/>
                </a:lnTo>
                <a:lnTo>
                  <a:pt x="163" y="722"/>
                </a:lnTo>
                <a:lnTo>
                  <a:pt x="161" y="721"/>
                </a:lnTo>
                <a:lnTo>
                  <a:pt x="158" y="720"/>
                </a:lnTo>
                <a:lnTo>
                  <a:pt x="156" y="718"/>
                </a:lnTo>
                <a:lnTo>
                  <a:pt x="153" y="717"/>
                </a:lnTo>
                <a:lnTo>
                  <a:pt x="152" y="716"/>
                </a:lnTo>
                <a:lnTo>
                  <a:pt x="151" y="715"/>
                </a:lnTo>
                <a:lnTo>
                  <a:pt x="150" y="715"/>
                </a:lnTo>
                <a:lnTo>
                  <a:pt x="150" y="714"/>
                </a:lnTo>
                <a:lnTo>
                  <a:pt x="149" y="713"/>
                </a:lnTo>
                <a:lnTo>
                  <a:pt x="149" y="713"/>
                </a:lnTo>
                <a:lnTo>
                  <a:pt x="149" y="712"/>
                </a:lnTo>
                <a:lnTo>
                  <a:pt x="149" y="712"/>
                </a:lnTo>
                <a:lnTo>
                  <a:pt x="149" y="711"/>
                </a:lnTo>
                <a:lnTo>
                  <a:pt x="149" y="708"/>
                </a:lnTo>
                <a:lnTo>
                  <a:pt x="150" y="704"/>
                </a:lnTo>
                <a:lnTo>
                  <a:pt x="151" y="699"/>
                </a:lnTo>
                <a:lnTo>
                  <a:pt x="151" y="698"/>
                </a:lnTo>
                <a:lnTo>
                  <a:pt x="151" y="695"/>
                </a:lnTo>
                <a:lnTo>
                  <a:pt x="152" y="693"/>
                </a:lnTo>
                <a:lnTo>
                  <a:pt x="152" y="691"/>
                </a:lnTo>
                <a:lnTo>
                  <a:pt x="152" y="689"/>
                </a:lnTo>
                <a:lnTo>
                  <a:pt x="151" y="688"/>
                </a:lnTo>
                <a:lnTo>
                  <a:pt x="151" y="687"/>
                </a:lnTo>
                <a:lnTo>
                  <a:pt x="151" y="686"/>
                </a:lnTo>
                <a:lnTo>
                  <a:pt x="151" y="686"/>
                </a:lnTo>
                <a:lnTo>
                  <a:pt x="150" y="686"/>
                </a:lnTo>
                <a:lnTo>
                  <a:pt x="150" y="686"/>
                </a:lnTo>
                <a:lnTo>
                  <a:pt x="149" y="686"/>
                </a:lnTo>
                <a:lnTo>
                  <a:pt x="149" y="686"/>
                </a:lnTo>
                <a:lnTo>
                  <a:pt x="148" y="687"/>
                </a:lnTo>
                <a:lnTo>
                  <a:pt x="147" y="689"/>
                </a:lnTo>
                <a:lnTo>
                  <a:pt x="147" y="690"/>
                </a:lnTo>
                <a:lnTo>
                  <a:pt x="146" y="690"/>
                </a:lnTo>
                <a:lnTo>
                  <a:pt x="146" y="690"/>
                </a:lnTo>
                <a:lnTo>
                  <a:pt x="145" y="691"/>
                </a:lnTo>
                <a:lnTo>
                  <a:pt x="144" y="691"/>
                </a:lnTo>
                <a:lnTo>
                  <a:pt x="144" y="691"/>
                </a:lnTo>
                <a:lnTo>
                  <a:pt x="143" y="690"/>
                </a:lnTo>
                <a:lnTo>
                  <a:pt x="143" y="690"/>
                </a:lnTo>
                <a:lnTo>
                  <a:pt x="142" y="690"/>
                </a:lnTo>
                <a:lnTo>
                  <a:pt x="141" y="689"/>
                </a:lnTo>
                <a:lnTo>
                  <a:pt x="141" y="689"/>
                </a:lnTo>
                <a:lnTo>
                  <a:pt x="140" y="688"/>
                </a:lnTo>
                <a:lnTo>
                  <a:pt x="139" y="687"/>
                </a:lnTo>
                <a:lnTo>
                  <a:pt x="138" y="685"/>
                </a:lnTo>
                <a:lnTo>
                  <a:pt x="136" y="684"/>
                </a:lnTo>
                <a:lnTo>
                  <a:pt x="136" y="683"/>
                </a:lnTo>
                <a:lnTo>
                  <a:pt x="135" y="681"/>
                </a:lnTo>
                <a:lnTo>
                  <a:pt x="133" y="678"/>
                </a:lnTo>
                <a:lnTo>
                  <a:pt x="133" y="677"/>
                </a:lnTo>
                <a:lnTo>
                  <a:pt x="132" y="676"/>
                </a:lnTo>
                <a:lnTo>
                  <a:pt x="132" y="675"/>
                </a:lnTo>
                <a:lnTo>
                  <a:pt x="131" y="675"/>
                </a:lnTo>
                <a:lnTo>
                  <a:pt x="128" y="672"/>
                </a:lnTo>
                <a:lnTo>
                  <a:pt x="127" y="671"/>
                </a:lnTo>
                <a:lnTo>
                  <a:pt x="127" y="670"/>
                </a:lnTo>
                <a:lnTo>
                  <a:pt x="126" y="669"/>
                </a:lnTo>
                <a:lnTo>
                  <a:pt x="125" y="668"/>
                </a:lnTo>
                <a:lnTo>
                  <a:pt x="125" y="667"/>
                </a:lnTo>
                <a:lnTo>
                  <a:pt x="124" y="663"/>
                </a:lnTo>
                <a:lnTo>
                  <a:pt x="122" y="658"/>
                </a:lnTo>
                <a:lnTo>
                  <a:pt x="121" y="654"/>
                </a:lnTo>
                <a:lnTo>
                  <a:pt x="120" y="653"/>
                </a:lnTo>
                <a:lnTo>
                  <a:pt x="120" y="651"/>
                </a:lnTo>
                <a:lnTo>
                  <a:pt x="119" y="650"/>
                </a:lnTo>
                <a:lnTo>
                  <a:pt x="118" y="648"/>
                </a:lnTo>
                <a:lnTo>
                  <a:pt x="117" y="647"/>
                </a:lnTo>
                <a:lnTo>
                  <a:pt x="116" y="647"/>
                </a:lnTo>
                <a:lnTo>
                  <a:pt x="115" y="645"/>
                </a:lnTo>
                <a:lnTo>
                  <a:pt x="115" y="644"/>
                </a:lnTo>
                <a:lnTo>
                  <a:pt x="114" y="643"/>
                </a:lnTo>
                <a:lnTo>
                  <a:pt x="112" y="640"/>
                </a:lnTo>
                <a:lnTo>
                  <a:pt x="111" y="639"/>
                </a:lnTo>
                <a:lnTo>
                  <a:pt x="109" y="637"/>
                </a:lnTo>
                <a:lnTo>
                  <a:pt x="108" y="634"/>
                </a:lnTo>
                <a:lnTo>
                  <a:pt x="108" y="634"/>
                </a:lnTo>
                <a:lnTo>
                  <a:pt x="107" y="632"/>
                </a:lnTo>
                <a:lnTo>
                  <a:pt x="105" y="630"/>
                </a:lnTo>
                <a:lnTo>
                  <a:pt x="104" y="629"/>
                </a:lnTo>
                <a:lnTo>
                  <a:pt x="103" y="628"/>
                </a:lnTo>
                <a:lnTo>
                  <a:pt x="102" y="627"/>
                </a:lnTo>
                <a:lnTo>
                  <a:pt x="101" y="627"/>
                </a:lnTo>
                <a:lnTo>
                  <a:pt x="100" y="627"/>
                </a:lnTo>
                <a:lnTo>
                  <a:pt x="98" y="626"/>
                </a:lnTo>
                <a:lnTo>
                  <a:pt x="94" y="625"/>
                </a:lnTo>
                <a:lnTo>
                  <a:pt x="92" y="624"/>
                </a:lnTo>
                <a:lnTo>
                  <a:pt x="90" y="624"/>
                </a:lnTo>
                <a:lnTo>
                  <a:pt x="89" y="624"/>
                </a:lnTo>
                <a:lnTo>
                  <a:pt x="87" y="624"/>
                </a:lnTo>
                <a:lnTo>
                  <a:pt x="86" y="625"/>
                </a:lnTo>
                <a:lnTo>
                  <a:pt x="84" y="625"/>
                </a:lnTo>
                <a:lnTo>
                  <a:pt x="82" y="626"/>
                </a:lnTo>
                <a:lnTo>
                  <a:pt x="79" y="628"/>
                </a:lnTo>
                <a:lnTo>
                  <a:pt x="77" y="629"/>
                </a:lnTo>
                <a:lnTo>
                  <a:pt x="75" y="630"/>
                </a:lnTo>
                <a:lnTo>
                  <a:pt x="73" y="632"/>
                </a:lnTo>
                <a:lnTo>
                  <a:pt x="71" y="634"/>
                </a:lnTo>
                <a:lnTo>
                  <a:pt x="71" y="635"/>
                </a:lnTo>
                <a:lnTo>
                  <a:pt x="71" y="635"/>
                </a:lnTo>
                <a:lnTo>
                  <a:pt x="70" y="636"/>
                </a:lnTo>
                <a:lnTo>
                  <a:pt x="70" y="636"/>
                </a:lnTo>
                <a:lnTo>
                  <a:pt x="70" y="636"/>
                </a:lnTo>
                <a:lnTo>
                  <a:pt x="71" y="637"/>
                </a:lnTo>
                <a:lnTo>
                  <a:pt x="71" y="638"/>
                </a:lnTo>
                <a:lnTo>
                  <a:pt x="72" y="639"/>
                </a:lnTo>
                <a:lnTo>
                  <a:pt x="72" y="640"/>
                </a:lnTo>
                <a:lnTo>
                  <a:pt x="73" y="641"/>
                </a:lnTo>
                <a:lnTo>
                  <a:pt x="73" y="641"/>
                </a:lnTo>
                <a:lnTo>
                  <a:pt x="74" y="642"/>
                </a:lnTo>
                <a:lnTo>
                  <a:pt x="81" y="649"/>
                </a:lnTo>
                <a:lnTo>
                  <a:pt x="82" y="650"/>
                </a:lnTo>
                <a:lnTo>
                  <a:pt x="83" y="651"/>
                </a:lnTo>
                <a:lnTo>
                  <a:pt x="83" y="652"/>
                </a:lnTo>
                <a:lnTo>
                  <a:pt x="83" y="653"/>
                </a:lnTo>
                <a:lnTo>
                  <a:pt x="84" y="655"/>
                </a:lnTo>
                <a:lnTo>
                  <a:pt x="85" y="657"/>
                </a:lnTo>
                <a:lnTo>
                  <a:pt x="85" y="657"/>
                </a:lnTo>
                <a:lnTo>
                  <a:pt x="87" y="660"/>
                </a:lnTo>
                <a:lnTo>
                  <a:pt x="88" y="662"/>
                </a:lnTo>
                <a:lnTo>
                  <a:pt x="88" y="663"/>
                </a:lnTo>
                <a:lnTo>
                  <a:pt x="88" y="664"/>
                </a:lnTo>
                <a:lnTo>
                  <a:pt x="89" y="665"/>
                </a:lnTo>
                <a:lnTo>
                  <a:pt x="89" y="666"/>
                </a:lnTo>
                <a:lnTo>
                  <a:pt x="89" y="667"/>
                </a:lnTo>
                <a:lnTo>
                  <a:pt x="89" y="668"/>
                </a:lnTo>
                <a:lnTo>
                  <a:pt x="89" y="669"/>
                </a:lnTo>
                <a:lnTo>
                  <a:pt x="88" y="669"/>
                </a:lnTo>
                <a:lnTo>
                  <a:pt x="88" y="671"/>
                </a:lnTo>
                <a:lnTo>
                  <a:pt x="86" y="673"/>
                </a:lnTo>
                <a:lnTo>
                  <a:pt x="85" y="675"/>
                </a:lnTo>
                <a:lnTo>
                  <a:pt x="83" y="678"/>
                </a:lnTo>
                <a:lnTo>
                  <a:pt x="82" y="682"/>
                </a:lnTo>
                <a:lnTo>
                  <a:pt x="81" y="684"/>
                </a:lnTo>
                <a:lnTo>
                  <a:pt x="80" y="686"/>
                </a:lnTo>
                <a:lnTo>
                  <a:pt x="79" y="687"/>
                </a:lnTo>
                <a:lnTo>
                  <a:pt x="78" y="688"/>
                </a:lnTo>
                <a:lnTo>
                  <a:pt x="77" y="690"/>
                </a:lnTo>
                <a:lnTo>
                  <a:pt x="75" y="692"/>
                </a:lnTo>
                <a:lnTo>
                  <a:pt x="73" y="693"/>
                </a:lnTo>
                <a:lnTo>
                  <a:pt x="71" y="694"/>
                </a:lnTo>
                <a:lnTo>
                  <a:pt x="70" y="695"/>
                </a:lnTo>
                <a:lnTo>
                  <a:pt x="69" y="695"/>
                </a:lnTo>
                <a:lnTo>
                  <a:pt x="68" y="696"/>
                </a:lnTo>
                <a:lnTo>
                  <a:pt x="66" y="696"/>
                </a:lnTo>
                <a:lnTo>
                  <a:pt x="65" y="695"/>
                </a:lnTo>
                <a:lnTo>
                  <a:pt x="63" y="695"/>
                </a:lnTo>
                <a:lnTo>
                  <a:pt x="60" y="694"/>
                </a:lnTo>
                <a:lnTo>
                  <a:pt x="58" y="693"/>
                </a:lnTo>
                <a:lnTo>
                  <a:pt x="56" y="691"/>
                </a:lnTo>
                <a:lnTo>
                  <a:pt x="51" y="688"/>
                </a:lnTo>
                <a:lnTo>
                  <a:pt x="49" y="686"/>
                </a:lnTo>
                <a:lnTo>
                  <a:pt x="48" y="685"/>
                </a:lnTo>
                <a:lnTo>
                  <a:pt x="47" y="684"/>
                </a:lnTo>
                <a:lnTo>
                  <a:pt x="45" y="682"/>
                </a:lnTo>
                <a:lnTo>
                  <a:pt x="45" y="681"/>
                </a:lnTo>
                <a:lnTo>
                  <a:pt x="44" y="680"/>
                </a:lnTo>
                <a:lnTo>
                  <a:pt x="44" y="680"/>
                </a:lnTo>
                <a:lnTo>
                  <a:pt x="43" y="679"/>
                </a:lnTo>
                <a:lnTo>
                  <a:pt x="43" y="678"/>
                </a:lnTo>
                <a:lnTo>
                  <a:pt x="43" y="677"/>
                </a:lnTo>
                <a:lnTo>
                  <a:pt x="44" y="676"/>
                </a:lnTo>
                <a:lnTo>
                  <a:pt x="44" y="675"/>
                </a:lnTo>
                <a:lnTo>
                  <a:pt x="44" y="674"/>
                </a:lnTo>
                <a:lnTo>
                  <a:pt x="45" y="673"/>
                </a:lnTo>
                <a:lnTo>
                  <a:pt x="45" y="672"/>
                </a:lnTo>
                <a:lnTo>
                  <a:pt x="46" y="671"/>
                </a:lnTo>
                <a:lnTo>
                  <a:pt x="47" y="670"/>
                </a:lnTo>
                <a:lnTo>
                  <a:pt x="49" y="668"/>
                </a:lnTo>
                <a:lnTo>
                  <a:pt x="50" y="667"/>
                </a:lnTo>
                <a:lnTo>
                  <a:pt x="50" y="666"/>
                </a:lnTo>
                <a:lnTo>
                  <a:pt x="51" y="666"/>
                </a:lnTo>
                <a:lnTo>
                  <a:pt x="51" y="665"/>
                </a:lnTo>
                <a:lnTo>
                  <a:pt x="51" y="664"/>
                </a:lnTo>
                <a:lnTo>
                  <a:pt x="51" y="663"/>
                </a:lnTo>
                <a:lnTo>
                  <a:pt x="51" y="662"/>
                </a:lnTo>
                <a:lnTo>
                  <a:pt x="50" y="660"/>
                </a:lnTo>
                <a:lnTo>
                  <a:pt x="49" y="659"/>
                </a:lnTo>
                <a:lnTo>
                  <a:pt x="49" y="657"/>
                </a:lnTo>
                <a:lnTo>
                  <a:pt x="48" y="656"/>
                </a:lnTo>
                <a:lnTo>
                  <a:pt x="45" y="652"/>
                </a:lnTo>
                <a:lnTo>
                  <a:pt x="44" y="650"/>
                </a:lnTo>
                <a:lnTo>
                  <a:pt x="43" y="649"/>
                </a:lnTo>
                <a:lnTo>
                  <a:pt x="43" y="648"/>
                </a:lnTo>
                <a:lnTo>
                  <a:pt x="42" y="646"/>
                </a:lnTo>
                <a:lnTo>
                  <a:pt x="41" y="642"/>
                </a:lnTo>
                <a:lnTo>
                  <a:pt x="39" y="637"/>
                </a:lnTo>
                <a:lnTo>
                  <a:pt x="38" y="632"/>
                </a:lnTo>
                <a:lnTo>
                  <a:pt x="38" y="630"/>
                </a:lnTo>
                <a:lnTo>
                  <a:pt x="37" y="628"/>
                </a:lnTo>
                <a:lnTo>
                  <a:pt x="37" y="626"/>
                </a:lnTo>
                <a:lnTo>
                  <a:pt x="37" y="624"/>
                </a:lnTo>
                <a:lnTo>
                  <a:pt x="37" y="622"/>
                </a:lnTo>
                <a:lnTo>
                  <a:pt x="38" y="620"/>
                </a:lnTo>
                <a:lnTo>
                  <a:pt x="38" y="618"/>
                </a:lnTo>
                <a:lnTo>
                  <a:pt x="39" y="617"/>
                </a:lnTo>
                <a:lnTo>
                  <a:pt x="42" y="613"/>
                </a:lnTo>
                <a:lnTo>
                  <a:pt x="43" y="611"/>
                </a:lnTo>
                <a:lnTo>
                  <a:pt x="44" y="608"/>
                </a:lnTo>
                <a:lnTo>
                  <a:pt x="45" y="607"/>
                </a:lnTo>
                <a:lnTo>
                  <a:pt x="46" y="606"/>
                </a:lnTo>
                <a:lnTo>
                  <a:pt x="47" y="605"/>
                </a:lnTo>
                <a:lnTo>
                  <a:pt x="48" y="604"/>
                </a:lnTo>
                <a:lnTo>
                  <a:pt x="49" y="603"/>
                </a:lnTo>
                <a:lnTo>
                  <a:pt x="50" y="603"/>
                </a:lnTo>
                <a:lnTo>
                  <a:pt x="50" y="602"/>
                </a:lnTo>
                <a:lnTo>
                  <a:pt x="50" y="602"/>
                </a:lnTo>
                <a:lnTo>
                  <a:pt x="50" y="602"/>
                </a:lnTo>
                <a:lnTo>
                  <a:pt x="49" y="601"/>
                </a:lnTo>
                <a:lnTo>
                  <a:pt x="49" y="601"/>
                </a:lnTo>
                <a:lnTo>
                  <a:pt x="48" y="601"/>
                </a:lnTo>
                <a:lnTo>
                  <a:pt x="45" y="600"/>
                </a:lnTo>
                <a:lnTo>
                  <a:pt x="42" y="600"/>
                </a:lnTo>
                <a:lnTo>
                  <a:pt x="40" y="600"/>
                </a:lnTo>
                <a:lnTo>
                  <a:pt x="38" y="599"/>
                </a:lnTo>
                <a:lnTo>
                  <a:pt x="35" y="598"/>
                </a:lnTo>
                <a:lnTo>
                  <a:pt x="29" y="597"/>
                </a:lnTo>
                <a:lnTo>
                  <a:pt x="25" y="596"/>
                </a:lnTo>
                <a:lnTo>
                  <a:pt x="21" y="594"/>
                </a:lnTo>
                <a:lnTo>
                  <a:pt x="20" y="594"/>
                </a:lnTo>
                <a:lnTo>
                  <a:pt x="19" y="594"/>
                </a:lnTo>
                <a:lnTo>
                  <a:pt x="19" y="593"/>
                </a:lnTo>
                <a:lnTo>
                  <a:pt x="18" y="593"/>
                </a:lnTo>
                <a:lnTo>
                  <a:pt x="18" y="592"/>
                </a:lnTo>
                <a:lnTo>
                  <a:pt x="18" y="591"/>
                </a:lnTo>
                <a:lnTo>
                  <a:pt x="17" y="591"/>
                </a:lnTo>
                <a:lnTo>
                  <a:pt x="17" y="590"/>
                </a:lnTo>
                <a:lnTo>
                  <a:pt x="17" y="588"/>
                </a:lnTo>
                <a:lnTo>
                  <a:pt x="17" y="585"/>
                </a:lnTo>
                <a:lnTo>
                  <a:pt x="17" y="583"/>
                </a:lnTo>
                <a:lnTo>
                  <a:pt x="17" y="582"/>
                </a:lnTo>
                <a:lnTo>
                  <a:pt x="17" y="578"/>
                </a:lnTo>
                <a:lnTo>
                  <a:pt x="17" y="577"/>
                </a:lnTo>
                <a:lnTo>
                  <a:pt x="17" y="576"/>
                </a:lnTo>
                <a:lnTo>
                  <a:pt x="17" y="574"/>
                </a:lnTo>
                <a:lnTo>
                  <a:pt x="18" y="573"/>
                </a:lnTo>
                <a:lnTo>
                  <a:pt x="18" y="572"/>
                </a:lnTo>
                <a:lnTo>
                  <a:pt x="18" y="571"/>
                </a:lnTo>
                <a:lnTo>
                  <a:pt x="19" y="571"/>
                </a:lnTo>
                <a:lnTo>
                  <a:pt x="19" y="570"/>
                </a:lnTo>
                <a:lnTo>
                  <a:pt x="20" y="570"/>
                </a:lnTo>
                <a:lnTo>
                  <a:pt x="21" y="570"/>
                </a:lnTo>
                <a:lnTo>
                  <a:pt x="25" y="571"/>
                </a:lnTo>
                <a:lnTo>
                  <a:pt x="31" y="572"/>
                </a:lnTo>
                <a:lnTo>
                  <a:pt x="32" y="572"/>
                </a:lnTo>
                <a:lnTo>
                  <a:pt x="33" y="572"/>
                </a:lnTo>
                <a:lnTo>
                  <a:pt x="34" y="572"/>
                </a:lnTo>
                <a:lnTo>
                  <a:pt x="35" y="572"/>
                </a:lnTo>
                <a:lnTo>
                  <a:pt x="36" y="572"/>
                </a:lnTo>
                <a:lnTo>
                  <a:pt x="36" y="571"/>
                </a:lnTo>
                <a:lnTo>
                  <a:pt x="37" y="571"/>
                </a:lnTo>
                <a:lnTo>
                  <a:pt x="37" y="570"/>
                </a:lnTo>
                <a:lnTo>
                  <a:pt x="38" y="569"/>
                </a:lnTo>
                <a:lnTo>
                  <a:pt x="38" y="569"/>
                </a:lnTo>
                <a:lnTo>
                  <a:pt x="38" y="568"/>
                </a:lnTo>
                <a:lnTo>
                  <a:pt x="39" y="564"/>
                </a:lnTo>
                <a:lnTo>
                  <a:pt x="40" y="562"/>
                </a:lnTo>
                <a:lnTo>
                  <a:pt x="40" y="561"/>
                </a:lnTo>
                <a:lnTo>
                  <a:pt x="41" y="560"/>
                </a:lnTo>
                <a:lnTo>
                  <a:pt x="41" y="559"/>
                </a:lnTo>
                <a:lnTo>
                  <a:pt x="42" y="558"/>
                </a:lnTo>
                <a:lnTo>
                  <a:pt x="42" y="558"/>
                </a:lnTo>
                <a:lnTo>
                  <a:pt x="42" y="558"/>
                </a:lnTo>
                <a:lnTo>
                  <a:pt x="42" y="557"/>
                </a:lnTo>
                <a:lnTo>
                  <a:pt x="42" y="554"/>
                </a:lnTo>
                <a:lnTo>
                  <a:pt x="42" y="551"/>
                </a:lnTo>
                <a:lnTo>
                  <a:pt x="43" y="548"/>
                </a:lnTo>
                <a:lnTo>
                  <a:pt x="44" y="544"/>
                </a:lnTo>
                <a:lnTo>
                  <a:pt x="45" y="542"/>
                </a:lnTo>
                <a:lnTo>
                  <a:pt x="45" y="540"/>
                </a:lnTo>
                <a:lnTo>
                  <a:pt x="45" y="540"/>
                </a:lnTo>
                <a:lnTo>
                  <a:pt x="45" y="539"/>
                </a:lnTo>
                <a:lnTo>
                  <a:pt x="43" y="534"/>
                </a:lnTo>
                <a:lnTo>
                  <a:pt x="42" y="532"/>
                </a:lnTo>
                <a:lnTo>
                  <a:pt x="42" y="531"/>
                </a:lnTo>
                <a:lnTo>
                  <a:pt x="42" y="529"/>
                </a:lnTo>
                <a:lnTo>
                  <a:pt x="42" y="528"/>
                </a:lnTo>
                <a:lnTo>
                  <a:pt x="42" y="526"/>
                </a:lnTo>
                <a:lnTo>
                  <a:pt x="42" y="525"/>
                </a:lnTo>
                <a:lnTo>
                  <a:pt x="43" y="523"/>
                </a:lnTo>
                <a:lnTo>
                  <a:pt x="43" y="522"/>
                </a:lnTo>
                <a:lnTo>
                  <a:pt x="44" y="520"/>
                </a:lnTo>
                <a:lnTo>
                  <a:pt x="45" y="519"/>
                </a:lnTo>
                <a:lnTo>
                  <a:pt x="46" y="518"/>
                </a:lnTo>
                <a:lnTo>
                  <a:pt x="46" y="517"/>
                </a:lnTo>
                <a:lnTo>
                  <a:pt x="50" y="512"/>
                </a:lnTo>
                <a:lnTo>
                  <a:pt x="53" y="508"/>
                </a:lnTo>
                <a:lnTo>
                  <a:pt x="54" y="507"/>
                </a:lnTo>
                <a:lnTo>
                  <a:pt x="55" y="505"/>
                </a:lnTo>
                <a:lnTo>
                  <a:pt x="55" y="504"/>
                </a:lnTo>
                <a:lnTo>
                  <a:pt x="56" y="503"/>
                </a:lnTo>
                <a:lnTo>
                  <a:pt x="56" y="501"/>
                </a:lnTo>
                <a:lnTo>
                  <a:pt x="57" y="498"/>
                </a:lnTo>
                <a:lnTo>
                  <a:pt x="57" y="496"/>
                </a:lnTo>
                <a:lnTo>
                  <a:pt x="57" y="493"/>
                </a:lnTo>
                <a:lnTo>
                  <a:pt x="57" y="492"/>
                </a:lnTo>
                <a:lnTo>
                  <a:pt x="57" y="490"/>
                </a:lnTo>
                <a:lnTo>
                  <a:pt x="57" y="485"/>
                </a:lnTo>
                <a:lnTo>
                  <a:pt x="56" y="483"/>
                </a:lnTo>
                <a:lnTo>
                  <a:pt x="56" y="482"/>
                </a:lnTo>
                <a:lnTo>
                  <a:pt x="55" y="481"/>
                </a:lnTo>
                <a:lnTo>
                  <a:pt x="55" y="479"/>
                </a:lnTo>
                <a:lnTo>
                  <a:pt x="54" y="478"/>
                </a:lnTo>
                <a:lnTo>
                  <a:pt x="53" y="478"/>
                </a:lnTo>
                <a:lnTo>
                  <a:pt x="52" y="477"/>
                </a:lnTo>
                <a:lnTo>
                  <a:pt x="51" y="476"/>
                </a:lnTo>
                <a:lnTo>
                  <a:pt x="50" y="475"/>
                </a:lnTo>
                <a:lnTo>
                  <a:pt x="49" y="475"/>
                </a:lnTo>
                <a:lnTo>
                  <a:pt x="49" y="474"/>
                </a:lnTo>
                <a:lnTo>
                  <a:pt x="47" y="474"/>
                </a:lnTo>
                <a:lnTo>
                  <a:pt x="43" y="473"/>
                </a:lnTo>
                <a:lnTo>
                  <a:pt x="42" y="473"/>
                </a:lnTo>
                <a:lnTo>
                  <a:pt x="40" y="472"/>
                </a:lnTo>
                <a:lnTo>
                  <a:pt x="39" y="472"/>
                </a:lnTo>
                <a:lnTo>
                  <a:pt x="39" y="472"/>
                </a:lnTo>
                <a:lnTo>
                  <a:pt x="38" y="472"/>
                </a:lnTo>
                <a:lnTo>
                  <a:pt x="38" y="471"/>
                </a:lnTo>
                <a:lnTo>
                  <a:pt x="38" y="471"/>
                </a:lnTo>
                <a:lnTo>
                  <a:pt x="37" y="471"/>
                </a:lnTo>
                <a:lnTo>
                  <a:pt x="37" y="470"/>
                </a:lnTo>
                <a:lnTo>
                  <a:pt x="37" y="469"/>
                </a:lnTo>
                <a:lnTo>
                  <a:pt x="38" y="468"/>
                </a:lnTo>
                <a:lnTo>
                  <a:pt x="39" y="465"/>
                </a:lnTo>
                <a:lnTo>
                  <a:pt x="39" y="464"/>
                </a:lnTo>
                <a:lnTo>
                  <a:pt x="39" y="462"/>
                </a:lnTo>
                <a:lnTo>
                  <a:pt x="39" y="461"/>
                </a:lnTo>
                <a:lnTo>
                  <a:pt x="39" y="460"/>
                </a:lnTo>
                <a:lnTo>
                  <a:pt x="39" y="459"/>
                </a:lnTo>
                <a:lnTo>
                  <a:pt x="37" y="455"/>
                </a:lnTo>
                <a:lnTo>
                  <a:pt x="37" y="454"/>
                </a:lnTo>
                <a:lnTo>
                  <a:pt x="37" y="453"/>
                </a:lnTo>
                <a:lnTo>
                  <a:pt x="36" y="449"/>
                </a:lnTo>
                <a:lnTo>
                  <a:pt x="36" y="448"/>
                </a:lnTo>
                <a:lnTo>
                  <a:pt x="36" y="447"/>
                </a:lnTo>
                <a:lnTo>
                  <a:pt x="35" y="446"/>
                </a:lnTo>
                <a:lnTo>
                  <a:pt x="34" y="444"/>
                </a:lnTo>
                <a:lnTo>
                  <a:pt x="33" y="443"/>
                </a:lnTo>
                <a:lnTo>
                  <a:pt x="30" y="440"/>
                </a:lnTo>
                <a:lnTo>
                  <a:pt x="27" y="437"/>
                </a:lnTo>
                <a:lnTo>
                  <a:pt x="25" y="434"/>
                </a:lnTo>
                <a:lnTo>
                  <a:pt x="24" y="432"/>
                </a:lnTo>
                <a:lnTo>
                  <a:pt x="23" y="431"/>
                </a:lnTo>
                <a:lnTo>
                  <a:pt x="21" y="428"/>
                </a:lnTo>
                <a:lnTo>
                  <a:pt x="20" y="425"/>
                </a:lnTo>
                <a:lnTo>
                  <a:pt x="19" y="423"/>
                </a:lnTo>
                <a:lnTo>
                  <a:pt x="18" y="419"/>
                </a:lnTo>
                <a:lnTo>
                  <a:pt x="17" y="417"/>
                </a:lnTo>
                <a:lnTo>
                  <a:pt x="17" y="416"/>
                </a:lnTo>
                <a:lnTo>
                  <a:pt x="16" y="415"/>
                </a:lnTo>
                <a:lnTo>
                  <a:pt x="15" y="413"/>
                </a:lnTo>
                <a:lnTo>
                  <a:pt x="12" y="408"/>
                </a:lnTo>
                <a:lnTo>
                  <a:pt x="11" y="407"/>
                </a:lnTo>
                <a:lnTo>
                  <a:pt x="11" y="405"/>
                </a:lnTo>
                <a:lnTo>
                  <a:pt x="10" y="404"/>
                </a:lnTo>
                <a:lnTo>
                  <a:pt x="10" y="402"/>
                </a:lnTo>
                <a:lnTo>
                  <a:pt x="10" y="401"/>
                </a:lnTo>
                <a:lnTo>
                  <a:pt x="10" y="398"/>
                </a:lnTo>
                <a:lnTo>
                  <a:pt x="10" y="397"/>
                </a:lnTo>
                <a:lnTo>
                  <a:pt x="10" y="396"/>
                </a:lnTo>
                <a:lnTo>
                  <a:pt x="10" y="394"/>
                </a:lnTo>
                <a:lnTo>
                  <a:pt x="11" y="393"/>
                </a:lnTo>
                <a:lnTo>
                  <a:pt x="11" y="391"/>
                </a:lnTo>
                <a:lnTo>
                  <a:pt x="11" y="390"/>
                </a:lnTo>
                <a:lnTo>
                  <a:pt x="12" y="389"/>
                </a:lnTo>
                <a:lnTo>
                  <a:pt x="12" y="387"/>
                </a:lnTo>
                <a:lnTo>
                  <a:pt x="14" y="386"/>
                </a:lnTo>
                <a:lnTo>
                  <a:pt x="16" y="382"/>
                </a:lnTo>
                <a:lnTo>
                  <a:pt x="17" y="381"/>
                </a:lnTo>
                <a:lnTo>
                  <a:pt x="17" y="380"/>
                </a:lnTo>
                <a:lnTo>
                  <a:pt x="18" y="379"/>
                </a:lnTo>
                <a:lnTo>
                  <a:pt x="18" y="378"/>
                </a:lnTo>
                <a:lnTo>
                  <a:pt x="18" y="376"/>
                </a:lnTo>
                <a:lnTo>
                  <a:pt x="18" y="375"/>
                </a:lnTo>
                <a:lnTo>
                  <a:pt x="18" y="373"/>
                </a:lnTo>
                <a:lnTo>
                  <a:pt x="17" y="368"/>
                </a:lnTo>
                <a:lnTo>
                  <a:pt x="17" y="366"/>
                </a:lnTo>
                <a:lnTo>
                  <a:pt x="16" y="364"/>
                </a:lnTo>
                <a:lnTo>
                  <a:pt x="16" y="360"/>
                </a:lnTo>
                <a:lnTo>
                  <a:pt x="16" y="354"/>
                </a:lnTo>
                <a:lnTo>
                  <a:pt x="15" y="352"/>
                </a:lnTo>
                <a:lnTo>
                  <a:pt x="15" y="350"/>
                </a:lnTo>
                <a:lnTo>
                  <a:pt x="14" y="348"/>
                </a:lnTo>
                <a:lnTo>
                  <a:pt x="12" y="342"/>
                </a:lnTo>
                <a:lnTo>
                  <a:pt x="9" y="335"/>
                </a:lnTo>
                <a:lnTo>
                  <a:pt x="8" y="331"/>
                </a:lnTo>
                <a:lnTo>
                  <a:pt x="7" y="329"/>
                </a:lnTo>
                <a:lnTo>
                  <a:pt x="7" y="326"/>
                </a:lnTo>
                <a:lnTo>
                  <a:pt x="5" y="319"/>
                </a:lnTo>
                <a:lnTo>
                  <a:pt x="4" y="316"/>
                </a:lnTo>
                <a:lnTo>
                  <a:pt x="3" y="312"/>
                </a:lnTo>
                <a:lnTo>
                  <a:pt x="1" y="307"/>
                </a:lnTo>
                <a:lnTo>
                  <a:pt x="1" y="305"/>
                </a:lnTo>
                <a:lnTo>
                  <a:pt x="0" y="303"/>
                </a:lnTo>
                <a:lnTo>
                  <a:pt x="0" y="302"/>
                </a:lnTo>
                <a:lnTo>
                  <a:pt x="0" y="301"/>
                </a:lnTo>
                <a:lnTo>
                  <a:pt x="0" y="300"/>
                </a:lnTo>
                <a:lnTo>
                  <a:pt x="1" y="300"/>
                </a:lnTo>
                <a:lnTo>
                  <a:pt x="1" y="299"/>
                </a:lnTo>
                <a:lnTo>
                  <a:pt x="1" y="299"/>
                </a:lnTo>
                <a:lnTo>
                  <a:pt x="2" y="298"/>
                </a:lnTo>
                <a:lnTo>
                  <a:pt x="2" y="298"/>
                </a:lnTo>
                <a:lnTo>
                  <a:pt x="3" y="297"/>
                </a:lnTo>
                <a:lnTo>
                  <a:pt x="4" y="297"/>
                </a:lnTo>
                <a:lnTo>
                  <a:pt x="5" y="296"/>
                </a:lnTo>
                <a:lnTo>
                  <a:pt x="7" y="296"/>
                </a:lnTo>
                <a:lnTo>
                  <a:pt x="10" y="296"/>
                </a:lnTo>
                <a:lnTo>
                  <a:pt x="12" y="295"/>
                </a:lnTo>
                <a:lnTo>
                  <a:pt x="13" y="295"/>
                </a:lnTo>
                <a:lnTo>
                  <a:pt x="14" y="294"/>
                </a:lnTo>
                <a:lnTo>
                  <a:pt x="15" y="294"/>
                </a:lnTo>
                <a:lnTo>
                  <a:pt x="15" y="293"/>
                </a:lnTo>
                <a:lnTo>
                  <a:pt x="17" y="292"/>
                </a:lnTo>
                <a:lnTo>
                  <a:pt x="18" y="290"/>
                </a:lnTo>
                <a:lnTo>
                  <a:pt x="19" y="289"/>
                </a:lnTo>
                <a:lnTo>
                  <a:pt x="20" y="287"/>
                </a:lnTo>
                <a:lnTo>
                  <a:pt x="21" y="286"/>
                </a:lnTo>
                <a:lnTo>
                  <a:pt x="25" y="283"/>
                </a:lnTo>
                <a:lnTo>
                  <a:pt x="26" y="281"/>
                </a:lnTo>
                <a:lnTo>
                  <a:pt x="31" y="278"/>
                </a:lnTo>
                <a:lnTo>
                  <a:pt x="32" y="276"/>
                </a:lnTo>
                <a:lnTo>
                  <a:pt x="33" y="275"/>
                </a:lnTo>
                <a:lnTo>
                  <a:pt x="34" y="274"/>
                </a:lnTo>
                <a:lnTo>
                  <a:pt x="35" y="273"/>
                </a:lnTo>
                <a:lnTo>
                  <a:pt x="35" y="272"/>
                </a:lnTo>
                <a:lnTo>
                  <a:pt x="36" y="271"/>
                </a:lnTo>
                <a:lnTo>
                  <a:pt x="37" y="269"/>
                </a:lnTo>
                <a:lnTo>
                  <a:pt x="37" y="267"/>
                </a:lnTo>
                <a:lnTo>
                  <a:pt x="37" y="266"/>
                </a:lnTo>
                <a:lnTo>
                  <a:pt x="37" y="265"/>
                </a:lnTo>
                <a:lnTo>
                  <a:pt x="37" y="263"/>
                </a:lnTo>
                <a:lnTo>
                  <a:pt x="37" y="258"/>
                </a:lnTo>
                <a:lnTo>
                  <a:pt x="36" y="256"/>
                </a:lnTo>
                <a:lnTo>
                  <a:pt x="36" y="253"/>
                </a:lnTo>
                <a:lnTo>
                  <a:pt x="36" y="252"/>
                </a:lnTo>
                <a:lnTo>
                  <a:pt x="35" y="250"/>
                </a:lnTo>
                <a:lnTo>
                  <a:pt x="36" y="249"/>
                </a:lnTo>
                <a:lnTo>
                  <a:pt x="36" y="248"/>
                </a:lnTo>
                <a:lnTo>
                  <a:pt x="36" y="247"/>
                </a:lnTo>
                <a:lnTo>
                  <a:pt x="36" y="245"/>
                </a:lnTo>
                <a:lnTo>
                  <a:pt x="38" y="241"/>
                </a:lnTo>
                <a:lnTo>
                  <a:pt x="38" y="240"/>
                </a:lnTo>
                <a:lnTo>
                  <a:pt x="38" y="239"/>
                </a:lnTo>
                <a:lnTo>
                  <a:pt x="38" y="237"/>
                </a:lnTo>
                <a:lnTo>
                  <a:pt x="38" y="236"/>
                </a:lnTo>
                <a:lnTo>
                  <a:pt x="37" y="231"/>
                </a:lnTo>
                <a:lnTo>
                  <a:pt x="37" y="229"/>
                </a:lnTo>
                <a:lnTo>
                  <a:pt x="37" y="227"/>
                </a:lnTo>
                <a:lnTo>
                  <a:pt x="37" y="226"/>
                </a:lnTo>
                <a:lnTo>
                  <a:pt x="38" y="225"/>
                </a:lnTo>
                <a:lnTo>
                  <a:pt x="38" y="224"/>
                </a:lnTo>
                <a:lnTo>
                  <a:pt x="38" y="223"/>
                </a:lnTo>
                <a:lnTo>
                  <a:pt x="40" y="220"/>
                </a:lnTo>
                <a:lnTo>
                  <a:pt x="41" y="219"/>
                </a:lnTo>
                <a:lnTo>
                  <a:pt x="43" y="214"/>
                </a:lnTo>
                <a:lnTo>
                  <a:pt x="44" y="210"/>
                </a:lnTo>
                <a:lnTo>
                  <a:pt x="45" y="208"/>
                </a:lnTo>
                <a:lnTo>
                  <a:pt x="47" y="203"/>
                </a:lnTo>
                <a:lnTo>
                  <a:pt x="51" y="192"/>
                </a:lnTo>
                <a:lnTo>
                  <a:pt x="52" y="187"/>
                </a:lnTo>
                <a:lnTo>
                  <a:pt x="55" y="181"/>
                </a:lnTo>
                <a:lnTo>
                  <a:pt x="55" y="179"/>
                </a:lnTo>
                <a:lnTo>
                  <a:pt x="56" y="177"/>
                </a:lnTo>
                <a:lnTo>
                  <a:pt x="56" y="175"/>
                </a:lnTo>
                <a:lnTo>
                  <a:pt x="57" y="173"/>
                </a:lnTo>
                <a:lnTo>
                  <a:pt x="57" y="171"/>
                </a:lnTo>
                <a:lnTo>
                  <a:pt x="57" y="169"/>
                </a:lnTo>
                <a:lnTo>
                  <a:pt x="57" y="167"/>
                </a:lnTo>
                <a:lnTo>
                  <a:pt x="57" y="165"/>
                </a:lnTo>
                <a:lnTo>
                  <a:pt x="57" y="165"/>
                </a:lnTo>
                <a:lnTo>
                  <a:pt x="57" y="165"/>
                </a:lnTo>
                <a:lnTo>
                  <a:pt x="58" y="165"/>
                </a:lnTo>
                <a:lnTo>
                  <a:pt x="59" y="164"/>
                </a:lnTo>
                <a:lnTo>
                  <a:pt x="60" y="163"/>
                </a:lnTo>
                <a:lnTo>
                  <a:pt x="60" y="163"/>
                </a:lnTo>
                <a:lnTo>
                  <a:pt x="61" y="162"/>
                </a:lnTo>
                <a:lnTo>
                  <a:pt x="65" y="157"/>
                </a:lnTo>
                <a:lnTo>
                  <a:pt x="66" y="156"/>
                </a:lnTo>
                <a:lnTo>
                  <a:pt x="67" y="155"/>
                </a:lnTo>
                <a:lnTo>
                  <a:pt x="69" y="154"/>
                </a:lnTo>
                <a:lnTo>
                  <a:pt x="71" y="152"/>
                </a:lnTo>
                <a:lnTo>
                  <a:pt x="72" y="151"/>
                </a:lnTo>
                <a:lnTo>
                  <a:pt x="74" y="150"/>
                </a:lnTo>
                <a:lnTo>
                  <a:pt x="75" y="150"/>
                </a:lnTo>
                <a:lnTo>
                  <a:pt x="76" y="149"/>
                </a:lnTo>
                <a:lnTo>
                  <a:pt x="78" y="149"/>
                </a:lnTo>
                <a:lnTo>
                  <a:pt x="79" y="148"/>
                </a:lnTo>
                <a:lnTo>
                  <a:pt x="81" y="148"/>
                </a:lnTo>
                <a:lnTo>
                  <a:pt x="86" y="147"/>
                </a:lnTo>
                <a:lnTo>
                  <a:pt x="88" y="147"/>
                </a:lnTo>
                <a:lnTo>
                  <a:pt x="91" y="146"/>
                </a:lnTo>
                <a:lnTo>
                  <a:pt x="92" y="146"/>
                </a:lnTo>
                <a:lnTo>
                  <a:pt x="94" y="145"/>
                </a:lnTo>
                <a:lnTo>
                  <a:pt x="95" y="144"/>
                </a:lnTo>
                <a:lnTo>
                  <a:pt x="97" y="143"/>
                </a:lnTo>
                <a:lnTo>
                  <a:pt x="99" y="141"/>
                </a:lnTo>
                <a:lnTo>
                  <a:pt x="100" y="140"/>
                </a:lnTo>
                <a:lnTo>
                  <a:pt x="101" y="140"/>
                </a:lnTo>
                <a:lnTo>
                  <a:pt x="102" y="139"/>
                </a:lnTo>
                <a:lnTo>
                  <a:pt x="102" y="139"/>
                </a:lnTo>
                <a:lnTo>
                  <a:pt x="103" y="139"/>
                </a:lnTo>
                <a:lnTo>
                  <a:pt x="104" y="139"/>
                </a:lnTo>
                <a:lnTo>
                  <a:pt x="105" y="139"/>
                </a:lnTo>
                <a:lnTo>
                  <a:pt x="106" y="140"/>
                </a:lnTo>
                <a:lnTo>
                  <a:pt x="107" y="141"/>
                </a:lnTo>
                <a:lnTo>
                  <a:pt x="111" y="145"/>
                </a:lnTo>
                <a:lnTo>
                  <a:pt x="113" y="146"/>
                </a:lnTo>
                <a:lnTo>
                  <a:pt x="113" y="147"/>
                </a:lnTo>
                <a:lnTo>
                  <a:pt x="114" y="147"/>
                </a:lnTo>
                <a:lnTo>
                  <a:pt x="115" y="147"/>
                </a:lnTo>
                <a:lnTo>
                  <a:pt x="116" y="148"/>
                </a:lnTo>
                <a:lnTo>
                  <a:pt x="117" y="148"/>
                </a:lnTo>
                <a:lnTo>
                  <a:pt x="118" y="147"/>
                </a:lnTo>
                <a:lnTo>
                  <a:pt x="119" y="147"/>
                </a:lnTo>
                <a:lnTo>
                  <a:pt x="119" y="146"/>
                </a:lnTo>
                <a:lnTo>
                  <a:pt x="120" y="145"/>
                </a:lnTo>
                <a:lnTo>
                  <a:pt x="121" y="144"/>
                </a:lnTo>
                <a:lnTo>
                  <a:pt x="121" y="143"/>
                </a:lnTo>
                <a:lnTo>
                  <a:pt x="122" y="142"/>
                </a:lnTo>
                <a:lnTo>
                  <a:pt x="122" y="141"/>
                </a:lnTo>
                <a:lnTo>
                  <a:pt x="121" y="139"/>
                </a:lnTo>
                <a:lnTo>
                  <a:pt x="121" y="138"/>
                </a:lnTo>
                <a:lnTo>
                  <a:pt x="120" y="134"/>
                </a:lnTo>
                <a:lnTo>
                  <a:pt x="119" y="132"/>
                </a:lnTo>
                <a:lnTo>
                  <a:pt x="119" y="129"/>
                </a:lnTo>
                <a:lnTo>
                  <a:pt x="119" y="127"/>
                </a:lnTo>
                <a:lnTo>
                  <a:pt x="118" y="126"/>
                </a:lnTo>
                <a:lnTo>
                  <a:pt x="119" y="124"/>
                </a:lnTo>
                <a:lnTo>
                  <a:pt x="119" y="119"/>
                </a:lnTo>
                <a:lnTo>
                  <a:pt x="119" y="116"/>
                </a:lnTo>
                <a:lnTo>
                  <a:pt x="120" y="114"/>
                </a:lnTo>
                <a:lnTo>
                  <a:pt x="119" y="111"/>
                </a:lnTo>
                <a:lnTo>
                  <a:pt x="119" y="109"/>
                </a:lnTo>
                <a:lnTo>
                  <a:pt x="118" y="107"/>
                </a:lnTo>
                <a:lnTo>
                  <a:pt x="118" y="105"/>
                </a:lnTo>
                <a:lnTo>
                  <a:pt x="117" y="103"/>
                </a:lnTo>
                <a:lnTo>
                  <a:pt x="115" y="101"/>
                </a:lnTo>
                <a:lnTo>
                  <a:pt x="114" y="99"/>
                </a:lnTo>
                <a:lnTo>
                  <a:pt x="112" y="98"/>
                </a:lnTo>
                <a:lnTo>
                  <a:pt x="111" y="97"/>
                </a:lnTo>
                <a:lnTo>
                  <a:pt x="110" y="96"/>
                </a:lnTo>
                <a:lnTo>
                  <a:pt x="108" y="94"/>
                </a:lnTo>
                <a:lnTo>
                  <a:pt x="100" y="90"/>
                </a:lnTo>
                <a:lnTo>
                  <a:pt x="98" y="89"/>
                </a:lnTo>
                <a:lnTo>
                  <a:pt x="95" y="88"/>
                </a:lnTo>
                <a:lnTo>
                  <a:pt x="94" y="87"/>
                </a:lnTo>
                <a:lnTo>
                  <a:pt x="92" y="86"/>
                </a:lnTo>
                <a:lnTo>
                  <a:pt x="91" y="85"/>
                </a:lnTo>
                <a:lnTo>
                  <a:pt x="90" y="84"/>
                </a:lnTo>
                <a:lnTo>
                  <a:pt x="89" y="83"/>
                </a:lnTo>
                <a:lnTo>
                  <a:pt x="88" y="82"/>
                </a:lnTo>
                <a:lnTo>
                  <a:pt x="88" y="80"/>
                </a:lnTo>
                <a:lnTo>
                  <a:pt x="87" y="79"/>
                </a:lnTo>
                <a:lnTo>
                  <a:pt x="86" y="77"/>
                </a:lnTo>
                <a:lnTo>
                  <a:pt x="84" y="70"/>
                </a:lnTo>
                <a:lnTo>
                  <a:pt x="80" y="64"/>
                </a:lnTo>
                <a:lnTo>
                  <a:pt x="79" y="60"/>
                </a:lnTo>
                <a:lnTo>
                  <a:pt x="78" y="57"/>
                </a:lnTo>
                <a:lnTo>
                  <a:pt x="76" y="52"/>
                </a:lnTo>
                <a:lnTo>
                  <a:pt x="75" y="48"/>
                </a:lnTo>
                <a:lnTo>
                  <a:pt x="74" y="46"/>
                </a:lnTo>
                <a:lnTo>
                  <a:pt x="73" y="44"/>
                </a:lnTo>
                <a:lnTo>
                  <a:pt x="72" y="43"/>
                </a:lnTo>
                <a:lnTo>
                  <a:pt x="72" y="42"/>
                </a:lnTo>
                <a:lnTo>
                  <a:pt x="71" y="41"/>
                </a:lnTo>
                <a:lnTo>
                  <a:pt x="70" y="40"/>
                </a:lnTo>
                <a:lnTo>
                  <a:pt x="69" y="39"/>
                </a:lnTo>
                <a:lnTo>
                  <a:pt x="65" y="36"/>
                </a:lnTo>
                <a:lnTo>
                  <a:pt x="61" y="32"/>
                </a:lnTo>
                <a:lnTo>
                  <a:pt x="59" y="31"/>
                </a:lnTo>
                <a:lnTo>
                  <a:pt x="58" y="30"/>
                </a:lnTo>
                <a:lnTo>
                  <a:pt x="58" y="29"/>
                </a:lnTo>
                <a:lnTo>
                  <a:pt x="57" y="28"/>
                </a:lnTo>
                <a:lnTo>
                  <a:pt x="56" y="27"/>
                </a:lnTo>
                <a:lnTo>
                  <a:pt x="56" y="26"/>
                </a:lnTo>
                <a:lnTo>
                  <a:pt x="55" y="25"/>
                </a:lnTo>
                <a:lnTo>
                  <a:pt x="55" y="24"/>
                </a:lnTo>
                <a:lnTo>
                  <a:pt x="55" y="23"/>
                </a:lnTo>
                <a:lnTo>
                  <a:pt x="55" y="22"/>
                </a:lnTo>
                <a:lnTo>
                  <a:pt x="55" y="21"/>
                </a:lnTo>
                <a:lnTo>
                  <a:pt x="56" y="19"/>
                </a:lnTo>
                <a:lnTo>
                  <a:pt x="56" y="17"/>
                </a:lnTo>
                <a:lnTo>
                  <a:pt x="57" y="15"/>
                </a:lnTo>
                <a:lnTo>
                  <a:pt x="58" y="13"/>
                </a:lnTo>
                <a:lnTo>
                  <a:pt x="60" y="11"/>
                </a:lnTo>
                <a:lnTo>
                  <a:pt x="61" y="9"/>
                </a:lnTo>
                <a:lnTo>
                  <a:pt x="63" y="7"/>
                </a:lnTo>
                <a:lnTo>
                  <a:pt x="64" y="5"/>
                </a:lnTo>
                <a:lnTo>
                  <a:pt x="65" y="4"/>
                </a:lnTo>
                <a:lnTo>
                  <a:pt x="67" y="3"/>
                </a:lnTo>
                <a:lnTo>
                  <a:pt x="69" y="1"/>
                </a:lnTo>
                <a:lnTo>
                  <a:pt x="70" y="1"/>
                </a:lnTo>
                <a:lnTo>
                  <a:pt x="71" y="0"/>
                </a:lnTo>
                <a:lnTo>
                  <a:pt x="72" y="0"/>
                </a:lnTo>
                <a:lnTo>
                  <a:pt x="72" y="0"/>
                </a:lnTo>
                <a:lnTo>
                  <a:pt x="72" y="1"/>
                </a:lnTo>
                <a:lnTo>
                  <a:pt x="74" y="2"/>
                </a:lnTo>
                <a:lnTo>
                  <a:pt x="76" y="4"/>
                </a:lnTo>
                <a:lnTo>
                  <a:pt x="79" y="5"/>
                </a:lnTo>
                <a:lnTo>
                  <a:pt x="83" y="7"/>
                </a:lnTo>
                <a:lnTo>
                  <a:pt x="89" y="11"/>
                </a:lnTo>
                <a:lnTo>
                  <a:pt x="92" y="13"/>
                </a:lnTo>
                <a:lnTo>
                  <a:pt x="96" y="15"/>
                </a:lnTo>
                <a:lnTo>
                  <a:pt x="97" y="15"/>
                </a:lnTo>
                <a:lnTo>
                  <a:pt x="98" y="16"/>
                </a:lnTo>
                <a:lnTo>
                  <a:pt x="100" y="16"/>
                </a:lnTo>
                <a:lnTo>
                  <a:pt x="102" y="16"/>
                </a:lnTo>
                <a:lnTo>
                  <a:pt x="104" y="16"/>
                </a:lnTo>
                <a:lnTo>
                  <a:pt x="107" y="16"/>
                </a:lnTo>
                <a:lnTo>
                  <a:pt x="109" y="16"/>
                </a:lnTo>
                <a:lnTo>
                  <a:pt x="111" y="16"/>
                </a:lnTo>
                <a:lnTo>
                  <a:pt x="113" y="17"/>
                </a:lnTo>
                <a:lnTo>
                  <a:pt x="118" y="18"/>
                </a:lnTo>
                <a:lnTo>
                  <a:pt x="120" y="19"/>
                </a:lnTo>
                <a:lnTo>
                  <a:pt x="122" y="20"/>
                </a:lnTo>
                <a:lnTo>
                  <a:pt x="130" y="23"/>
                </a:lnTo>
                <a:lnTo>
                  <a:pt x="133" y="24"/>
                </a:lnTo>
                <a:lnTo>
                  <a:pt x="135" y="25"/>
                </a:lnTo>
                <a:lnTo>
                  <a:pt x="138" y="26"/>
                </a:lnTo>
                <a:lnTo>
                  <a:pt x="142" y="27"/>
                </a:lnTo>
                <a:lnTo>
                  <a:pt x="144" y="27"/>
                </a:lnTo>
                <a:lnTo>
                  <a:pt x="149" y="28"/>
                </a:lnTo>
                <a:lnTo>
                  <a:pt x="151" y="28"/>
                </a:lnTo>
                <a:lnTo>
                  <a:pt x="152" y="28"/>
                </a:lnTo>
                <a:lnTo>
                  <a:pt x="154" y="29"/>
                </a:lnTo>
                <a:lnTo>
                  <a:pt x="155" y="30"/>
                </a:lnTo>
                <a:lnTo>
                  <a:pt x="157" y="31"/>
                </a:lnTo>
                <a:lnTo>
                  <a:pt x="159" y="32"/>
                </a:lnTo>
                <a:lnTo>
                  <a:pt x="160" y="33"/>
                </a:lnTo>
                <a:lnTo>
                  <a:pt x="167" y="37"/>
                </a:lnTo>
                <a:lnTo>
                  <a:pt x="169" y="38"/>
                </a:lnTo>
                <a:lnTo>
                  <a:pt x="170" y="38"/>
                </a:lnTo>
                <a:lnTo>
                  <a:pt x="172" y="39"/>
                </a:lnTo>
                <a:lnTo>
                  <a:pt x="174" y="39"/>
                </a:lnTo>
                <a:lnTo>
                  <a:pt x="175" y="39"/>
                </a:lnTo>
                <a:lnTo>
                  <a:pt x="177" y="40"/>
                </a:lnTo>
                <a:lnTo>
                  <a:pt x="179" y="40"/>
                </a:lnTo>
                <a:lnTo>
                  <a:pt x="185" y="39"/>
                </a:lnTo>
                <a:lnTo>
                  <a:pt x="187" y="39"/>
                </a:lnTo>
                <a:lnTo>
                  <a:pt x="188" y="39"/>
                </a:lnTo>
                <a:lnTo>
                  <a:pt x="189" y="39"/>
                </a:lnTo>
                <a:lnTo>
                  <a:pt x="191" y="40"/>
                </a:lnTo>
                <a:lnTo>
                  <a:pt x="191" y="40"/>
                </a:lnTo>
                <a:lnTo>
                  <a:pt x="192" y="40"/>
                </a:lnTo>
                <a:lnTo>
                  <a:pt x="193" y="41"/>
                </a:lnTo>
                <a:lnTo>
                  <a:pt x="193" y="42"/>
                </a:lnTo>
                <a:lnTo>
                  <a:pt x="194" y="42"/>
                </a:lnTo>
                <a:lnTo>
                  <a:pt x="195" y="44"/>
                </a:lnTo>
                <a:lnTo>
                  <a:pt x="197" y="50"/>
                </a:lnTo>
                <a:lnTo>
                  <a:pt x="198" y="52"/>
                </a:lnTo>
                <a:lnTo>
                  <a:pt x="200" y="54"/>
                </a:lnTo>
                <a:lnTo>
                  <a:pt x="201" y="57"/>
                </a:lnTo>
                <a:lnTo>
                  <a:pt x="203" y="59"/>
                </a:lnTo>
                <a:lnTo>
                  <a:pt x="205" y="61"/>
                </a:lnTo>
                <a:lnTo>
                  <a:pt x="206" y="63"/>
                </a:lnTo>
                <a:lnTo>
                  <a:pt x="207" y="64"/>
                </a:lnTo>
                <a:lnTo>
                  <a:pt x="209" y="66"/>
                </a:lnTo>
                <a:lnTo>
                  <a:pt x="211" y="67"/>
                </a:lnTo>
                <a:lnTo>
                  <a:pt x="213" y="69"/>
                </a:lnTo>
                <a:lnTo>
                  <a:pt x="216" y="71"/>
                </a:lnTo>
                <a:lnTo>
                  <a:pt x="217" y="72"/>
                </a:lnTo>
                <a:lnTo>
                  <a:pt x="219" y="73"/>
                </a:lnTo>
                <a:lnTo>
                  <a:pt x="221" y="74"/>
                </a:lnTo>
                <a:lnTo>
                  <a:pt x="223" y="76"/>
                </a:lnTo>
                <a:lnTo>
                  <a:pt x="226" y="77"/>
                </a:lnTo>
                <a:lnTo>
                  <a:pt x="227" y="77"/>
                </a:lnTo>
                <a:lnTo>
                  <a:pt x="229" y="78"/>
                </a:lnTo>
                <a:lnTo>
                  <a:pt x="230" y="78"/>
                </a:lnTo>
                <a:lnTo>
                  <a:pt x="232" y="79"/>
                </a:lnTo>
                <a:lnTo>
                  <a:pt x="233" y="79"/>
                </a:lnTo>
                <a:lnTo>
                  <a:pt x="235" y="79"/>
                </a:lnTo>
                <a:lnTo>
                  <a:pt x="236" y="79"/>
                </a:lnTo>
                <a:lnTo>
                  <a:pt x="238" y="79"/>
                </a:lnTo>
                <a:close/>
              </a:path>
            </a:pathLst>
          </a:custGeom>
          <a:solidFill>
            <a:srgbClr val="A2A2A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635" name="Freeform 288">
            <a:extLst>
              <a:ext uri="{FF2B5EF4-FFF2-40B4-BE49-F238E27FC236}">
                <a16:creationId xmlns:a16="http://schemas.microsoft.com/office/drawing/2014/main" id="{DDACE9CB-3684-49B8-AA72-0AEA9C2C2D28}"/>
              </a:ext>
            </a:extLst>
          </p:cNvPr>
          <p:cNvSpPr>
            <a:spLocks/>
          </p:cNvSpPr>
          <p:nvPr/>
        </p:nvSpPr>
        <p:spPr bwMode="auto">
          <a:xfrm>
            <a:off x="9405471" y="1974399"/>
            <a:ext cx="483028" cy="703142"/>
          </a:xfrm>
          <a:custGeom>
            <a:avLst/>
            <a:gdLst>
              <a:gd name="T0" fmla="*/ 215 w 474"/>
              <a:gd name="T1" fmla="*/ 10 h 690"/>
              <a:gd name="T2" fmla="*/ 220 w 474"/>
              <a:gd name="T3" fmla="*/ 35 h 690"/>
              <a:gd name="T4" fmla="*/ 242 w 474"/>
              <a:gd name="T5" fmla="*/ 32 h 690"/>
              <a:gd name="T6" fmla="*/ 249 w 474"/>
              <a:gd name="T7" fmla="*/ 66 h 690"/>
              <a:gd name="T8" fmla="*/ 231 w 474"/>
              <a:gd name="T9" fmla="*/ 71 h 690"/>
              <a:gd name="T10" fmla="*/ 202 w 474"/>
              <a:gd name="T11" fmla="*/ 94 h 690"/>
              <a:gd name="T12" fmla="*/ 174 w 474"/>
              <a:gd name="T13" fmla="*/ 135 h 690"/>
              <a:gd name="T14" fmla="*/ 168 w 474"/>
              <a:gd name="T15" fmla="*/ 178 h 690"/>
              <a:gd name="T16" fmla="*/ 145 w 474"/>
              <a:gd name="T17" fmla="*/ 223 h 690"/>
              <a:gd name="T18" fmla="*/ 159 w 474"/>
              <a:gd name="T19" fmla="*/ 245 h 690"/>
              <a:gd name="T20" fmla="*/ 147 w 474"/>
              <a:gd name="T21" fmla="*/ 271 h 690"/>
              <a:gd name="T22" fmla="*/ 144 w 474"/>
              <a:gd name="T23" fmla="*/ 298 h 690"/>
              <a:gd name="T24" fmla="*/ 167 w 474"/>
              <a:gd name="T25" fmla="*/ 311 h 690"/>
              <a:gd name="T26" fmla="*/ 171 w 474"/>
              <a:gd name="T27" fmla="*/ 328 h 690"/>
              <a:gd name="T28" fmla="*/ 194 w 474"/>
              <a:gd name="T29" fmla="*/ 322 h 690"/>
              <a:gd name="T30" fmla="*/ 228 w 474"/>
              <a:gd name="T31" fmla="*/ 305 h 690"/>
              <a:gd name="T32" fmla="*/ 233 w 474"/>
              <a:gd name="T33" fmla="*/ 331 h 690"/>
              <a:gd name="T34" fmla="*/ 244 w 474"/>
              <a:gd name="T35" fmla="*/ 341 h 690"/>
              <a:gd name="T36" fmla="*/ 261 w 474"/>
              <a:gd name="T37" fmla="*/ 323 h 690"/>
              <a:gd name="T38" fmla="*/ 272 w 474"/>
              <a:gd name="T39" fmla="*/ 316 h 690"/>
              <a:gd name="T40" fmla="*/ 276 w 474"/>
              <a:gd name="T41" fmla="*/ 297 h 690"/>
              <a:gd name="T42" fmla="*/ 289 w 474"/>
              <a:gd name="T43" fmla="*/ 331 h 690"/>
              <a:gd name="T44" fmla="*/ 303 w 474"/>
              <a:gd name="T45" fmla="*/ 356 h 690"/>
              <a:gd name="T46" fmla="*/ 336 w 474"/>
              <a:gd name="T47" fmla="*/ 372 h 690"/>
              <a:gd name="T48" fmla="*/ 367 w 474"/>
              <a:gd name="T49" fmla="*/ 365 h 690"/>
              <a:gd name="T50" fmla="*/ 372 w 474"/>
              <a:gd name="T51" fmla="*/ 394 h 690"/>
              <a:gd name="T52" fmla="*/ 380 w 474"/>
              <a:gd name="T53" fmla="*/ 421 h 690"/>
              <a:gd name="T54" fmla="*/ 397 w 474"/>
              <a:gd name="T55" fmla="*/ 421 h 690"/>
              <a:gd name="T56" fmla="*/ 425 w 474"/>
              <a:gd name="T57" fmla="*/ 452 h 690"/>
              <a:gd name="T58" fmla="*/ 447 w 474"/>
              <a:gd name="T59" fmla="*/ 487 h 690"/>
              <a:gd name="T60" fmla="*/ 457 w 474"/>
              <a:gd name="T61" fmla="*/ 493 h 690"/>
              <a:gd name="T62" fmla="*/ 474 w 474"/>
              <a:gd name="T63" fmla="*/ 506 h 690"/>
              <a:gd name="T64" fmla="*/ 462 w 474"/>
              <a:gd name="T65" fmla="*/ 522 h 690"/>
              <a:gd name="T66" fmla="*/ 439 w 474"/>
              <a:gd name="T67" fmla="*/ 527 h 690"/>
              <a:gd name="T68" fmla="*/ 423 w 474"/>
              <a:gd name="T69" fmla="*/ 552 h 690"/>
              <a:gd name="T70" fmla="*/ 399 w 474"/>
              <a:gd name="T71" fmla="*/ 575 h 690"/>
              <a:gd name="T72" fmla="*/ 375 w 474"/>
              <a:gd name="T73" fmla="*/ 562 h 690"/>
              <a:gd name="T74" fmla="*/ 359 w 474"/>
              <a:gd name="T75" fmla="*/ 570 h 690"/>
              <a:gd name="T76" fmla="*/ 359 w 474"/>
              <a:gd name="T77" fmla="*/ 586 h 690"/>
              <a:gd name="T78" fmla="*/ 348 w 474"/>
              <a:gd name="T79" fmla="*/ 602 h 690"/>
              <a:gd name="T80" fmla="*/ 319 w 474"/>
              <a:gd name="T81" fmla="*/ 600 h 690"/>
              <a:gd name="T82" fmla="*/ 302 w 474"/>
              <a:gd name="T83" fmla="*/ 617 h 690"/>
              <a:gd name="T84" fmla="*/ 280 w 474"/>
              <a:gd name="T85" fmla="*/ 621 h 690"/>
              <a:gd name="T86" fmla="*/ 249 w 474"/>
              <a:gd name="T87" fmla="*/ 614 h 690"/>
              <a:gd name="T88" fmla="*/ 240 w 474"/>
              <a:gd name="T89" fmla="*/ 600 h 690"/>
              <a:gd name="T90" fmla="*/ 232 w 474"/>
              <a:gd name="T91" fmla="*/ 627 h 690"/>
              <a:gd name="T92" fmla="*/ 224 w 474"/>
              <a:gd name="T93" fmla="*/ 653 h 690"/>
              <a:gd name="T94" fmla="*/ 196 w 474"/>
              <a:gd name="T95" fmla="*/ 673 h 690"/>
              <a:gd name="T96" fmla="*/ 161 w 474"/>
              <a:gd name="T97" fmla="*/ 688 h 690"/>
              <a:gd name="T98" fmla="*/ 146 w 474"/>
              <a:gd name="T99" fmla="*/ 661 h 690"/>
              <a:gd name="T100" fmla="*/ 110 w 474"/>
              <a:gd name="T101" fmla="*/ 640 h 690"/>
              <a:gd name="T102" fmla="*/ 109 w 474"/>
              <a:gd name="T103" fmla="*/ 612 h 690"/>
              <a:gd name="T104" fmla="*/ 100 w 474"/>
              <a:gd name="T105" fmla="*/ 613 h 690"/>
              <a:gd name="T106" fmla="*/ 84 w 474"/>
              <a:gd name="T107" fmla="*/ 594 h 690"/>
              <a:gd name="T108" fmla="*/ 69 w 474"/>
              <a:gd name="T109" fmla="*/ 563 h 690"/>
              <a:gd name="T110" fmla="*/ 44 w 474"/>
              <a:gd name="T111" fmla="*/ 547 h 690"/>
              <a:gd name="T112" fmla="*/ 29 w 474"/>
              <a:gd name="T113" fmla="*/ 563 h 690"/>
              <a:gd name="T114" fmla="*/ 46 w 474"/>
              <a:gd name="T115" fmla="*/ 589 h 690"/>
              <a:gd name="T116" fmla="*/ 28 w 474"/>
              <a:gd name="T117" fmla="*/ 617 h 690"/>
              <a:gd name="T118" fmla="*/ 1 w 474"/>
              <a:gd name="T119" fmla="*/ 603 h 6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474" h="690">
                <a:moveTo>
                  <a:pt x="195" y="2"/>
                </a:moveTo>
                <a:lnTo>
                  <a:pt x="197" y="2"/>
                </a:lnTo>
                <a:lnTo>
                  <a:pt x="198" y="2"/>
                </a:lnTo>
                <a:lnTo>
                  <a:pt x="200" y="1"/>
                </a:lnTo>
                <a:lnTo>
                  <a:pt x="206" y="0"/>
                </a:lnTo>
                <a:lnTo>
                  <a:pt x="207" y="0"/>
                </a:lnTo>
                <a:lnTo>
                  <a:pt x="208" y="0"/>
                </a:lnTo>
                <a:lnTo>
                  <a:pt x="209" y="0"/>
                </a:lnTo>
                <a:lnTo>
                  <a:pt x="210" y="0"/>
                </a:lnTo>
                <a:lnTo>
                  <a:pt x="211" y="0"/>
                </a:lnTo>
                <a:lnTo>
                  <a:pt x="211" y="0"/>
                </a:lnTo>
                <a:lnTo>
                  <a:pt x="212" y="0"/>
                </a:lnTo>
                <a:lnTo>
                  <a:pt x="212" y="1"/>
                </a:lnTo>
                <a:lnTo>
                  <a:pt x="212" y="1"/>
                </a:lnTo>
                <a:lnTo>
                  <a:pt x="213" y="2"/>
                </a:lnTo>
                <a:lnTo>
                  <a:pt x="214" y="6"/>
                </a:lnTo>
                <a:lnTo>
                  <a:pt x="215" y="10"/>
                </a:lnTo>
                <a:lnTo>
                  <a:pt x="215" y="10"/>
                </a:lnTo>
                <a:lnTo>
                  <a:pt x="215" y="12"/>
                </a:lnTo>
                <a:lnTo>
                  <a:pt x="215" y="13"/>
                </a:lnTo>
                <a:lnTo>
                  <a:pt x="215" y="15"/>
                </a:lnTo>
                <a:lnTo>
                  <a:pt x="215" y="26"/>
                </a:lnTo>
                <a:lnTo>
                  <a:pt x="215" y="27"/>
                </a:lnTo>
                <a:lnTo>
                  <a:pt x="215" y="28"/>
                </a:lnTo>
                <a:lnTo>
                  <a:pt x="215" y="30"/>
                </a:lnTo>
                <a:lnTo>
                  <a:pt x="216" y="32"/>
                </a:lnTo>
                <a:lnTo>
                  <a:pt x="216" y="33"/>
                </a:lnTo>
                <a:lnTo>
                  <a:pt x="217" y="33"/>
                </a:lnTo>
                <a:lnTo>
                  <a:pt x="217" y="34"/>
                </a:lnTo>
                <a:lnTo>
                  <a:pt x="217" y="34"/>
                </a:lnTo>
                <a:lnTo>
                  <a:pt x="218" y="35"/>
                </a:lnTo>
                <a:lnTo>
                  <a:pt x="219" y="35"/>
                </a:lnTo>
                <a:lnTo>
                  <a:pt x="220" y="35"/>
                </a:lnTo>
                <a:lnTo>
                  <a:pt x="220" y="35"/>
                </a:lnTo>
                <a:lnTo>
                  <a:pt x="221" y="34"/>
                </a:lnTo>
                <a:lnTo>
                  <a:pt x="221" y="34"/>
                </a:lnTo>
                <a:lnTo>
                  <a:pt x="224" y="32"/>
                </a:lnTo>
                <a:lnTo>
                  <a:pt x="225" y="31"/>
                </a:lnTo>
                <a:lnTo>
                  <a:pt x="226" y="30"/>
                </a:lnTo>
                <a:lnTo>
                  <a:pt x="227" y="30"/>
                </a:lnTo>
                <a:lnTo>
                  <a:pt x="228" y="30"/>
                </a:lnTo>
                <a:lnTo>
                  <a:pt x="229" y="29"/>
                </a:lnTo>
                <a:lnTo>
                  <a:pt x="231" y="29"/>
                </a:lnTo>
                <a:lnTo>
                  <a:pt x="232" y="29"/>
                </a:lnTo>
                <a:lnTo>
                  <a:pt x="233" y="29"/>
                </a:lnTo>
                <a:lnTo>
                  <a:pt x="235" y="29"/>
                </a:lnTo>
                <a:lnTo>
                  <a:pt x="236" y="29"/>
                </a:lnTo>
                <a:lnTo>
                  <a:pt x="238" y="30"/>
                </a:lnTo>
                <a:lnTo>
                  <a:pt x="239" y="30"/>
                </a:lnTo>
                <a:lnTo>
                  <a:pt x="241" y="31"/>
                </a:lnTo>
                <a:lnTo>
                  <a:pt x="242" y="32"/>
                </a:lnTo>
                <a:lnTo>
                  <a:pt x="244" y="33"/>
                </a:lnTo>
                <a:lnTo>
                  <a:pt x="245" y="34"/>
                </a:lnTo>
                <a:lnTo>
                  <a:pt x="246" y="35"/>
                </a:lnTo>
                <a:lnTo>
                  <a:pt x="247" y="35"/>
                </a:lnTo>
                <a:lnTo>
                  <a:pt x="248" y="36"/>
                </a:lnTo>
                <a:lnTo>
                  <a:pt x="249" y="38"/>
                </a:lnTo>
                <a:lnTo>
                  <a:pt x="249" y="39"/>
                </a:lnTo>
                <a:lnTo>
                  <a:pt x="250" y="40"/>
                </a:lnTo>
                <a:lnTo>
                  <a:pt x="251" y="42"/>
                </a:lnTo>
                <a:lnTo>
                  <a:pt x="251" y="43"/>
                </a:lnTo>
                <a:lnTo>
                  <a:pt x="251" y="44"/>
                </a:lnTo>
                <a:lnTo>
                  <a:pt x="251" y="44"/>
                </a:lnTo>
                <a:lnTo>
                  <a:pt x="251" y="45"/>
                </a:lnTo>
                <a:lnTo>
                  <a:pt x="250" y="57"/>
                </a:lnTo>
                <a:lnTo>
                  <a:pt x="250" y="60"/>
                </a:lnTo>
                <a:lnTo>
                  <a:pt x="250" y="63"/>
                </a:lnTo>
                <a:lnTo>
                  <a:pt x="249" y="66"/>
                </a:lnTo>
                <a:lnTo>
                  <a:pt x="249" y="67"/>
                </a:lnTo>
                <a:lnTo>
                  <a:pt x="248" y="68"/>
                </a:lnTo>
                <a:lnTo>
                  <a:pt x="248" y="70"/>
                </a:lnTo>
                <a:lnTo>
                  <a:pt x="247" y="70"/>
                </a:lnTo>
                <a:lnTo>
                  <a:pt x="247" y="71"/>
                </a:lnTo>
                <a:lnTo>
                  <a:pt x="246" y="71"/>
                </a:lnTo>
                <a:lnTo>
                  <a:pt x="245" y="72"/>
                </a:lnTo>
                <a:lnTo>
                  <a:pt x="244" y="72"/>
                </a:lnTo>
                <a:lnTo>
                  <a:pt x="243" y="72"/>
                </a:lnTo>
                <a:lnTo>
                  <a:pt x="242" y="72"/>
                </a:lnTo>
                <a:lnTo>
                  <a:pt x="241" y="72"/>
                </a:lnTo>
                <a:lnTo>
                  <a:pt x="239" y="72"/>
                </a:lnTo>
                <a:lnTo>
                  <a:pt x="237" y="72"/>
                </a:lnTo>
                <a:lnTo>
                  <a:pt x="235" y="71"/>
                </a:lnTo>
                <a:lnTo>
                  <a:pt x="233" y="71"/>
                </a:lnTo>
                <a:lnTo>
                  <a:pt x="232" y="71"/>
                </a:lnTo>
                <a:lnTo>
                  <a:pt x="231" y="71"/>
                </a:lnTo>
                <a:lnTo>
                  <a:pt x="230" y="72"/>
                </a:lnTo>
                <a:lnTo>
                  <a:pt x="229" y="72"/>
                </a:lnTo>
                <a:lnTo>
                  <a:pt x="228" y="73"/>
                </a:lnTo>
                <a:lnTo>
                  <a:pt x="226" y="75"/>
                </a:lnTo>
                <a:lnTo>
                  <a:pt x="223" y="78"/>
                </a:lnTo>
                <a:lnTo>
                  <a:pt x="219" y="83"/>
                </a:lnTo>
                <a:lnTo>
                  <a:pt x="217" y="84"/>
                </a:lnTo>
                <a:lnTo>
                  <a:pt x="216" y="85"/>
                </a:lnTo>
                <a:lnTo>
                  <a:pt x="214" y="87"/>
                </a:lnTo>
                <a:lnTo>
                  <a:pt x="213" y="88"/>
                </a:lnTo>
                <a:lnTo>
                  <a:pt x="211" y="88"/>
                </a:lnTo>
                <a:lnTo>
                  <a:pt x="208" y="89"/>
                </a:lnTo>
                <a:lnTo>
                  <a:pt x="207" y="90"/>
                </a:lnTo>
                <a:lnTo>
                  <a:pt x="205" y="91"/>
                </a:lnTo>
                <a:lnTo>
                  <a:pt x="204" y="92"/>
                </a:lnTo>
                <a:lnTo>
                  <a:pt x="203" y="93"/>
                </a:lnTo>
                <a:lnTo>
                  <a:pt x="202" y="94"/>
                </a:lnTo>
                <a:lnTo>
                  <a:pt x="198" y="97"/>
                </a:lnTo>
                <a:lnTo>
                  <a:pt x="197" y="98"/>
                </a:lnTo>
                <a:lnTo>
                  <a:pt x="196" y="99"/>
                </a:lnTo>
                <a:lnTo>
                  <a:pt x="193" y="101"/>
                </a:lnTo>
                <a:lnTo>
                  <a:pt x="192" y="102"/>
                </a:lnTo>
                <a:lnTo>
                  <a:pt x="190" y="104"/>
                </a:lnTo>
                <a:lnTo>
                  <a:pt x="187" y="108"/>
                </a:lnTo>
                <a:lnTo>
                  <a:pt x="180" y="116"/>
                </a:lnTo>
                <a:lnTo>
                  <a:pt x="178" y="119"/>
                </a:lnTo>
                <a:lnTo>
                  <a:pt x="177" y="121"/>
                </a:lnTo>
                <a:lnTo>
                  <a:pt x="177" y="122"/>
                </a:lnTo>
                <a:lnTo>
                  <a:pt x="176" y="123"/>
                </a:lnTo>
                <a:lnTo>
                  <a:pt x="176" y="125"/>
                </a:lnTo>
                <a:lnTo>
                  <a:pt x="175" y="128"/>
                </a:lnTo>
                <a:lnTo>
                  <a:pt x="175" y="132"/>
                </a:lnTo>
                <a:lnTo>
                  <a:pt x="175" y="134"/>
                </a:lnTo>
                <a:lnTo>
                  <a:pt x="174" y="135"/>
                </a:lnTo>
                <a:lnTo>
                  <a:pt x="174" y="136"/>
                </a:lnTo>
                <a:lnTo>
                  <a:pt x="173" y="138"/>
                </a:lnTo>
                <a:lnTo>
                  <a:pt x="171" y="143"/>
                </a:lnTo>
                <a:lnTo>
                  <a:pt x="171" y="145"/>
                </a:lnTo>
                <a:lnTo>
                  <a:pt x="170" y="146"/>
                </a:lnTo>
                <a:lnTo>
                  <a:pt x="170" y="148"/>
                </a:lnTo>
                <a:lnTo>
                  <a:pt x="170" y="150"/>
                </a:lnTo>
                <a:lnTo>
                  <a:pt x="170" y="152"/>
                </a:lnTo>
                <a:lnTo>
                  <a:pt x="170" y="159"/>
                </a:lnTo>
                <a:lnTo>
                  <a:pt x="170" y="165"/>
                </a:lnTo>
                <a:lnTo>
                  <a:pt x="170" y="168"/>
                </a:lnTo>
                <a:lnTo>
                  <a:pt x="170" y="170"/>
                </a:lnTo>
                <a:lnTo>
                  <a:pt x="170" y="172"/>
                </a:lnTo>
                <a:lnTo>
                  <a:pt x="170" y="173"/>
                </a:lnTo>
                <a:lnTo>
                  <a:pt x="169" y="175"/>
                </a:lnTo>
                <a:lnTo>
                  <a:pt x="168" y="177"/>
                </a:lnTo>
                <a:lnTo>
                  <a:pt x="168" y="178"/>
                </a:lnTo>
                <a:lnTo>
                  <a:pt x="167" y="180"/>
                </a:lnTo>
                <a:lnTo>
                  <a:pt x="166" y="182"/>
                </a:lnTo>
                <a:lnTo>
                  <a:pt x="165" y="183"/>
                </a:lnTo>
                <a:lnTo>
                  <a:pt x="164" y="184"/>
                </a:lnTo>
                <a:lnTo>
                  <a:pt x="156" y="193"/>
                </a:lnTo>
                <a:lnTo>
                  <a:pt x="154" y="196"/>
                </a:lnTo>
                <a:lnTo>
                  <a:pt x="153" y="198"/>
                </a:lnTo>
                <a:lnTo>
                  <a:pt x="151" y="200"/>
                </a:lnTo>
                <a:lnTo>
                  <a:pt x="150" y="202"/>
                </a:lnTo>
                <a:lnTo>
                  <a:pt x="149" y="206"/>
                </a:lnTo>
                <a:lnTo>
                  <a:pt x="148" y="207"/>
                </a:lnTo>
                <a:lnTo>
                  <a:pt x="148" y="208"/>
                </a:lnTo>
                <a:lnTo>
                  <a:pt x="147" y="210"/>
                </a:lnTo>
                <a:lnTo>
                  <a:pt x="147" y="211"/>
                </a:lnTo>
                <a:lnTo>
                  <a:pt x="147" y="213"/>
                </a:lnTo>
                <a:lnTo>
                  <a:pt x="146" y="218"/>
                </a:lnTo>
                <a:lnTo>
                  <a:pt x="145" y="223"/>
                </a:lnTo>
                <a:lnTo>
                  <a:pt x="145" y="224"/>
                </a:lnTo>
                <a:lnTo>
                  <a:pt x="145" y="225"/>
                </a:lnTo>
                <a:lnTo>
                  <a:pt x="146" y="226"/>
                </a:lnTo>
                <a:lnTo>
                  <a:pt x="146" y="227"/>
                </a:lnTo>
                <a:lnTo>
                  <a:pt x="146" y="227"/>
                </a:lnTo>
                <a:lnTo>
                  <a:pt x="146" y="228"/>
                </a:lnTo>
                <a:lnTo>
                  <a:pt x="147" y="229"/>
                </a:lnTo>
                <a:lnTo>
                  <a:pt x="148" y="230"/>
                </a:lnTo>
                <a:lnTo>
                  <a:pt x="149" y="232"/>
                </a:lnTo>
                <a:lnTo>
                  <a:pt x="155" y="238"/>
                </a:lnTo>
                <a:lnTo>
                  <a:pt x="156" y="239"/>
                </a:lnTo>
                <a:lnTo>
                  <a:pt x="157" y="241"/>
                </a:lnTo>
                <a:lnTo>
                  <a:pt x="157" y="241"/>
                </a:lnTo>
                <a:lnTo>
                  <a:pt x="158" y="242"/>
                </a:lnTo>
                <a:lnTo>
                  <a:pt x="158" y="243"/>
                </a:lnTo>
                <a:lnTo>
                  <a:pt x="158" y="244"/>
                </a:lnTo>
                <a:lnTo>
                  <a:pt x="159" y="245"/>
                </a:lnTo>
                <a:lnTo>
                  <a:pt x="159" y="246"/>
                </a:lnTo>
                <a:lnTo>
                  <a:pt x="159" y="247"/>
                </a:lnTo>
                <a:lnTo>
                  <a:pt x="159" y="248"/>
                </a:lnTo>
                <a:lnTo>
                  <a:pt x="159" y="249"/>
                </a:lnTo>
                <a:lnTo>
                  <a:pt x="158" y="251"/>
                </a:lnTo>
                <a:lnTo>
                  <a:pt x="158" y="252"/>
                </a:lnTo>
                <a:lnTo>
                  <a:pt x="157" y="254"/>
                </a:lnTo>
                <a:lnTo>
                  <a:pt x="156" y="256"/>
                </a:lnTo>
                <a:lnTo>
                  <a:pt x="155" y="257"/>
                </a:lnTo>
                <a:lnTo>
                  <a:pt x="152" y="261"/>
                </a:lnTo>
                <a:lnTo>
                  <a:pt x="150" y="263"/>
                </a:lnTo>
                <a:lnTo>
                  <a:pt x="148" y="265"/>
                </a:lnTo>
                <a:lnTo>
                  <a:pt x="148" y="266"/>
                </a:lnTo>
                <a:lnTo>
                  <a:pt x="148" y="267"/>
                </a:lnTo>
                <a:lnTo>
                  <a:pt x="147" y="268"/>
                </a:lnTo>
                <a:lnTo>
                  <a:pt x="147" y="270"/>
                </a:lnTo>
                <a:lnTo>
                  <a:pt x="147" y="271"/>
                </a:lnTo>
                <a:lnTo>
                  <a:pt x="147" y="273"/>
                </a:lnTo>
                <a:lnTo>
                  <a:pt x="147" y="274"/>
                </a:lnTo>
                <a:lnTo>
                  <a:pt x="147" y="276"/>
                </a:lnTo>
                <a:lnTo>
                  <a:pt x="147" y="277"/>
                </a:lnTo>
                <a:lnTo>
                  <a:pt x="146" y="279"/>
                </a:lnTo>
                <a:lnTo>
                  <a:pt x="145" y="281"/>
                </a:lnTo>
                <a:lnTo>
                  <a:pt x="143" y="286"/>
                </a:lnTo>
                <a:lnTo>
                  <a:pt x="142" y="288"/>
                </a:lnTo>
                <a:lnTo>
                  <a:pt x="142" y="289"/>
                </a:lnTo>
                <a:lnTo>
                  <a:pt x="142" y="290"/>
                </a:lnTo>
                <a:lnTo>
                  <a:pt x="142" y="292"/>
                </a:lnTo>
                <a:lnTo>
                  <a:pt x="142" y="292"/>
                </a:lnTo>
                <a:lnTo>
                  <a:pt x="142" y="293"/>
                </a:lnTo>
                <a:lnTo>
                  <a:pt x="142" y="294"/>
                </a:lnTo>
                <a:lnTo>
                  <a:pt x="142" y="295"/>
                </a:lnTo>
                <a:lnTo>
                  <a:pt x="143" y="296"/>
                </a:lnTo>
                <a:lnTo>
                  <a:pt x="144" y="298"/>
                </a:lnTo>
                <a:lnTo>
                  <a:pt x="145" y="300"/>
                </a:lnTo>
                <a:lnTo>
                  <a:pt x="146" y="301"/>
                </a:lnTo>
                <a:lnTo>
                  <a:pt x="146" y="302"/>
                </a:lnTo>
                <a:lnTo>
                  <a:pt x="149" y="305"/>
                </a:lnTo>
                <a:lnTo>
                  <a:pt x="151" y="308"/>
                </a:lnTo>
                <a:lnTo>
                  <a:pt x="152" y="309"/>
                </a:lnTo>
                <a:lnTo>
                  <a:pt x="154" y="311"/>
                </a:lnTo>
                <a:lnTo>
                  <a:pt x="154" y="311"/>
                </a:lnTo>
                <a:lnTo>
                  <a:pt x="155" y="312"/>
                </a:lnTo>
                <a:lnTo>
                  <a:pt x="156" y="312"/>
                </a:lnTo>
                <a:lnTo>
                  <a:pt x="157" y="312"/>
                </a:lnTo>
                <a:lnTo>
                  <a:pt x="158" y="312"/>
                </a:lnTo>
                <a:lnTo>
                  <a:pt x="159" y="312"/>
                </a:lnTo>
                <a:lnTo>
                  <a:pt x="160" y="312"/>
                </a:lnTo>
                <a:lnTo>
                  <a:pt x="164" y="312"/>
                </a:lnTo>
                <a:lnTo>
                  <a:pt x="165" y="311"/>
                </a:lnTo>
                <a:lnTo>
                  <a:pt x="167" y="311"/>
                </a:lnTo>
                <a:lnTo>
                  <a:pt x="168" y="310"/>
                </a:lnTo>
                <a:lnTo>
                  <a:pt x="169" y="310"/>
                </a:lnTo>
                <a:lnTo>
                  <a:pt x="169" y="310"/>
                </a:lnTo>
                <a:lnTo>
                  <a:pt x="170" y="310"/>
                </a:lnTo>
                <a:lnTo>
                  <a:pt x="170" y="311"/>
                </a:lnTo>
                <a:lnTo>
                  <a:pt x="170" y="311"/>
                </a:lnTo>
                <a:lnTo>
                  <a:pt x="170" y="312"/>
                </a:lnTo>
                <a:lnTo>
                  <a:pt x="171" y="313"/>
                </a:lnTo>
                <a:lnTo>
                  <a:pt x="171" y="314"/>
                </a:lnTo>
                <a:lnTo>
                  <a:pt x="170" y="317"/>
                </a:lnTo>
                <a:lnTo>
                  <a:pt x="170" y="321"/>
                </a:lnTo>
                <a:lnTo>
                  <a:pt x="170" y="323"/>
                </a:lnTo>
                <a:lnTo>
                  <a:pt x="169" y="324"/>
                </a:lnTo>
                <a:lnTo>
                  <a:pt x="170" y="326"/>
                </a:lnTo>
                <a:lnTo>
                  <a:pt x="170" y="326"/>
                </a:lnTo>
                <a:lnTo>
                  <a:pt x="170" y="327"/>
                </a:lnTo>
                <a:lnTo>
                  <a:pt x="171" y="328"/>
                </a:lnTo>
                <a:lnTo>
                  <a:pt x="171" y="329"/>
                </a:lnTo>
                <a:lnTo>
                  <a:pt x="172" y="329"/>
                </a:lnTo>
                <a:lnTo>
                  <a:pt x="172" y="329"/>
                </a:lnTo>
                <a:lnTo>
                  <a:pt x="173" y="329"/>
                </a:lnTo>
                <a:lnTo>
                  <a:pt x="174" y="330"/>
                </a:lnTo>
                <a:lnTo>
                  <a:pt x="175" y="330"/>
                </a:lnTo>
                <a:lnTo>
                  <a:pt x="180" y="329"/>
                </a:lnTo>
                <a:lnTo>
                  <a:pt x="185" y="329"/>
                </a:lnTo>
                <a:lnTo>
                  <a:pt x="186" y="329"/>
                </a:lnTo>
                <a:lnTo>
                  <a:pt x="187" y="329"/>
                </a:lnTo>
                <a:lnTo>
                  <a:pt x="188" y="329"/>
                </a:lnTo>
                <a:lnTo>
                  <a:pt x="189" y="328"/>
                </a:lnTo>
                <a:lnTo>
                  <a:pt x="189" y="327"/>
                </a:lnTo>
                <a:lnTo>
                  <a:pt x="191" y="325"/>
                </a:lnTo>
                <a:lnTo>
                  <a:pt x="192" y="324"/>
                </a:lnTo>
                <a:lnTo>
                  <a:pt x="193" y="323"/>
                </a:lnTo>
                <a:lnTo>
                  <a:pt x="194" y="322"/>
                </a:lnTo>
                <a:lnTo>
                  <a:pt x="195" y="320"/>
                </a:lnTo>
                <a:lnTo>
                  <a:pt x="200" y="317"/>
                </a:lnTo>
                <a:lnTo>
                  <a:pt x="204" y="314"/>
                </a:lnTo>
                <a:lnTo>
                  <a:pt x="206" y="312"/>
                </a:lnTo>
                <a:lnTo>
                  <a:pt x="209" y="310"/>
                </a:lnTo>
                <a:lnTo>
                  <a:pt x="210" y="309"/>
                </a:lnTo>
                <a:lnTo>
                  <a:pt x="211" y="309"/>
                </a:lnTo>
                <a:lnTo>
                  <a:pt x="212" y="308"/>
                </a:lnTo>
                <a:lnTo>
                  <a:pt x="215" y="307"/>
                </a:lnTo>
                <a:lnTo>
                  <a:pt x="217" y="306"/>
                </a:lnTo>
                <a:lnTo>
                  <a:pt x="218" y="306"/>
                </a:lnTo>
                <a:lnTo>
                  <a:pt x="219" y="305"/>
                </a:lnTo>
                <a:lnTo>
                  <a:pt x="221" y="305"/>
                </a:lnTo>
                <a:lnTo>
                  <a:pt x="224" y="305"/>
                </a:lnTo>
                <a:lnTo>
                  <a:pt x="226" y="304"/>
                </a:lnTo>
                <a:lnTo>
                  <a:pt x="227" y="304"/>
                </a:lnTo>
                <a:lnTo>
                  <a:pt x="228" y="305"/>
                </a:lnTo>
                <a:lnTo>
                  <a:pt x="229" y="305"/>
                </a:lnTo>
                <a:lnTo>
                  <a:pt x="230" y="305"/>
                </a:lnTo>
                <a:lnTo>
                  <a:pt x="231" y="306"/>
                </a:lnTo>
                <a:lnTo>
                  <a:pt x="232" y="307"/>
                </a:lnTo>
                <a:lnTo>
                  <a:pt x="233" y="307"/>
                </a:lnTo>
                <a:lnTo>
                  <a:pt x="234" y="308"/>
                </a:lnTo>
                <a:lnTo>
                  <a:pt x="234" y="309"/>
                </a:lnTo>
                <a:lnTo>
                  <a:pt x="235" y="310"/>
                </a:lnTo>
                <a:lnTo>
                  <a:pt x="235" y="312"/>
                </a:lnTo>
                <a:lnTo>
                  <a:pt x="235" y="313"/>
                </a:lnTo>
                <a:lnTo>
                  <a:pt x="235" y="313"/>
                </a:lnTo>
                <a:lnTo>
                  <a:pt x="235" y="314"/>
                </a:lnTo>
                <a:lnTo>
                  <a:pt x="235" y="317"/>
                </a:lnTo>
                <a:lnTo>
                  <a:pt x="234" y="320"/>
                </a:lnTo>
                <a:lnTo>
                  <a:pt x="233" y="326"/>
                </a:lnTo>
                <a:lnTo>
                  <a:pt x="233" y="329"/>
                </a:lnTo>
                <a:lnTo>
                  <a:pt x="233" y="331"/>
                </a:lnTo>
                <a:lnTo>
                  <a:pt x="233" y="332"/>
                </a:lnTo>
                <a:lnTo>
                  <a:pt x="233" y="333"/>
                </a:lnTo>
                <a:lnTo>
                  <a:pt x="233" y="335"/>
                </a:lnTo>
                <a:lnTo>
                  <a:pt x="234" y="336"/>
                </a:lnTo>
                <a:lnTo>
                  <a:pt x="235" y="338"/>
                </a:lnTo>
                <a:lnTo>
                  <a:pt x="236" y="340"/>
                </a:lnTo>
                <a:lnTo>
                  <a:pt x="237" y="341"/>
                </a:lnTo>
                <a:lnTo>
                  <a:pt x="238" y="342"/>
                </a:lnTo>
                <a:lnTo>
                  <a:pt x="239" y="343"/>
                </a:lnTo>
                <a:lnTo>
                  <a:pt x="240" y="343"/>
                </a:lnTo>
                <a:lnTo>
                  <a:pt x="240" y="344"/>
                </a:lnTo>
                <a:lnTo>
                  <a:pt x="241" y="344"/>
                </a:lnTo>
                <a:lnTo>
                  <a:pt x="241" y="343"/>
                </a:lnTo>
                <a:lnTo>
                  <a:pt x="242" y="343"/>
                </a:lnTo>
                <a:lnTo>
                  <a:pt x="242" y="343"/>
                </a:lnTo>
                <a:lnTo>
                  <a:pt x="243" y="343"/>
                </a:lnTo>
                <a:lnTo>
                  <a:pt x="244" y="341"/>
                </a:lnTo>
                <a:lnTo>
                  <a:pt x="245" y="338"/>
                </a:lnTo>
                <a:lnTo>
                  <a:pt x="246" y="337"/>
                </a:lnTo>
                <a:lnTo>
                  <a:pt x="247" y="337"/>
                </a:lnTo>
                <a:lnTo>
                  <a:pt x="250" y="333"/>
                </a:lnTo>
                <a:lnTo>
                  <a:pt x="251" y="333"/>
                </a:lnTo>
                <a:lnTo>
                  <a:pt x="251" y="332"/>
                </a:lnTo>
                <a:lnTo>
                  <a:pt x="252" y="331"/>
                </a:lnTo>
                <a:lnTo>
                  <a:pt x="253" y="329"/>
                </a:lnTo>
                <a:lnTo>
                  <a:pt x="253" y="328"/>
                </a:lnTo>
                <a:lnTo>
                  <a:pt x="254" y="327"/>
                </a:lnTo>
                <a:lnTo>
                  <a:pt x="254" y="327"/>
                </a:lnTo>
                <a:lnTo>
                  <a:pt x="255" y="326"/>
                </a:lnTo>
                <a:lnTo>
                  <a:pt x="256" y="326"/>
                </a:lnTo>
                <a:lnTo>
                  <a:pt x="258" y="324"/>
                </a:lnTo>
                <a:lnTo>
                  <a:pt x="259" y="324"/>
                </a:lnTo>
                <a:lnTo>
                  <a:pt x="260" y="323"/>
                </a:lnTo>
                <a:lnTo>
                  <a:pt x="261" y="323"/>
                </a:lnTo>
                <a:lnTo>
                  <a:pt x="261" y="322"/>
                </a:lnTo>
                <a:lnTo>
                  <a:pt x="262" y="322"/>
                </a:lnTo>
                <a:lnTo>
                  <a:pt x="262" y="322"/>
                </a:lnTo>
                <a:lnTo>
                  <a:pt x="263" y="323"/>
                </a:lnTo>
                <a:lnTo>
                  <a:pt x="264" y="323"/>
                </a:lnTo>
                <a:lnTo>
                  <a:pt x="265" y="323"/>
                </a:lnTo>
                <a:lnTo>
                  <a:pt x="265" y="323"/>
                </a:lnTo>
                <a:lnTo>
                  <a:pt x="266" y="323"/>
                </a:lnTo>
                <a:lnTo>
                  <a:pt x="267" y="323"/>
                </a:lnTo>
                <a:lnTo>
                  <a:pt x="268" y="322"/>
                </a:lnTo>
                <a:lnTo>
                  <a:pt x="268" y="321"/>
                </a:lnTo>
                <a:lnTo>
                  <a:pt x="270" y="320"/>
                </a:lnTo>
                <a:lnTo>
                  <a:pt x="271" y="319"/>
                </a:lnTo>
                <a:lnTo>
                  <a:pt x="271" y="318"/>
                </a:lnTo>
                <a:lnTo>
                  <a:pt x="271" y="318"/>
                </a:lnTo>
                <a:lnTo>
                  <a:pt x="272" y="317"/>
                </a:lnTo>
                <a:lnTo>
                  <a:pt x="272" y="316"/>
                </a:lnTo>
                <a:lnTo>
                  <a:pt x="272" y="314"/>
                </a:lnTo>
                <a:lnTo>
                  <a:pt x="272" y="313"/>
                </a:lnTo>
                <a:lnTo>
                  <a:pt x="271" y="312"/>
                </a:lnTo>
                <a:lnTo>
                  <a:pt x="269" y="302"/>
                </a:lnTo>
                <a:lnTo>
                  <a:pt x="269" y="300"/>
                </a:lnTo>
                <a:lnTo>
                  <a:pt x="269" y="299"/>
                </a:lnTo>
                <a:lnTo>
                  <a:pt x="269" y="298"/>
                </a:lnTo>
                <a:lnTo>
                  <a:pt x="269" y="297"/>
                </a:lnTo>
                <a:lnTo>
                  <a:pt x="270" y="297"/>
                </a:lnTo>
                <a:lnTo>
                  <a:pt x="270" y="296"/>
                </a:lnTo>
                <a:lnTo>
                  <a:pt x="271" y="296"/>
                </a:lnTo>
                <a:lnTo>
                  <a:pt x="272" y="296"/>
                </a:lnTo>
                <a:lnTo>
                  <a:pt x="273" y="296"/>
                </a:lnTo>
                <a:lnTo>
                  <a:pt x="275" y="296"/>
                </a:lnTo>
                <a:lnTo>
                  <a:pt x="276" y="296"/>
                </a:lnTo>
                <a:lnTo>
                  <a:pt x="276" y="297"/>
                </a:lnTo>
                <a:lnTo>
                  <a:pt x="276" y="297"/>
                </a:lnTo>
                <a:lnTo>
                  <a:pt x="277" y="298"/>
                </a:lnTo>
                <a:lnTo>
                  <a:pt x="277" y="299"/>
                </a:lnTo>
                <a:lnTo>
                  <a:pt x="279" y="302"/>
                </a:lnTo>
                <a:lnTo>
                  <a:pt x="281" y="306"/>
                </a:lnTo>
                <a:lnTo>
                  <a:pt x="282" y="308"/>
                </a:lnTo>
                <a:lnTo>
                  <a:pt x="283" y="310"/>
                </a:lnTo>
                <a:lnTo>
                  <a:pt x="283" y="312"/>
                </a:lnTo>
                <a:lnTo>
                  <a:pt x="283" y="314"/>
                </a:lnTo>
                <a:lnTo>
                  <a:pt x="283" y="317"/>
                </a:lnTo>
                <a:lnTo>
                  <a:pt x="283" y="318"/>
                </a:lnTo>
                <a:lnTo>
                  <a:pt x="284" y="320"/>
                </a:lnTo>
                <a:lnTo>
                  <a:pt x="284" y="321"/>
                </a:lnTo>
                <a:lnTo>
                  <a:pt x="285" y="324"/>
                </a:lnTo>
                <a:lnTo>
                  <a:pt x="286" y="325"/>
                </a:lnTo>
                <a:lnTo>
                  <a:pt x="288" y="329"/>
                </a:lnTo>
                <a:lnTo>
                  <a:pt x="288" y="330"/>
                </a:lnTo>
                <a:lnTo>
                  <a:pt x="289" y="331"/>
                </a:lnTo>
                <a:lnTo>
                  <a:pt x="290" y="332"/>
                </a:lnTo>
                <a:lnTo>
                  <a:pt x="290" y="333"/>
                </a:lnTo>
                <a:lnTo>
                  <a:pt x="290" y="334"/>
                </a:lnTo>
                <a:lnTo>
                  <a:pt x="290" y="335"/>
                </a:lnTo>
                <a:lnTo>
                  <a:pt x="291" y="337"/>
                </a:lnTo>
                <a:lnTo>
                  <a:pt x="291" y="339"/>
                </a:lnTo>
                <a:lnTo>
                  <a:pt x="291" y="340"/>
                </a:lnTo>
                <a:lnTo>
                  <a:pt x="292" y="341"/>
                </a:lnTo>
                <a:lnTo>
                  <a:pt x="292" y="342"/>
                </a:lnTo>
                <a:lnTo>
                  <a:pt x="293" y="343"/>
                </a:lnTo>
                <a:lnTo>
                  <a:pt x="297" y="347"/>
                </a:lnTo>
                <a:lnTo>
                  <a:pt x="298" y="348"/>
                </a:lnTo>
                <a:lnTo>
                  <a:pt x="299" y="350"/>
                </a:lnTo>
                <a:lnTo>
                  <a:pt x="300" y="352"/>
                </a:lnTo>
                <a:lnTo>
                  <a:pt x="301" y="354"/>
                </a:lnTo>
                <a:lnTo>
                  <a:pt x="302" y="355"/>
                </a:lnTo>
                <a:lnTo>
                  <a:pt x="303" y="356"/>
                </a:lnTo>
                <a:lnTo>
                  <a:pt x="304" y="357"/>
                </a:lnTo>
                <a:lnTo>
                  <a:pt x="306" y="358"/>
                </a:lnTo>
                <a:lnTo>
                  <a:pt x="306" y="358"/>
                </a:lnTo>
                <a:lnTo>
                  <a:pt x="309" y="359"/>
                </a:lnTo>
                <a:lnTo>
                  <a:pt x="310" y="360"/>
                </a:lnTo>
                <a:lnTo>
                  <a:pt x="311" y="361"/>
                </a:lnTo>
                <a:lnTo>
                  <a:pt x="313" y="362"/>
                </a:lnTo>
                <a:lnTo>
                  <a:pt x="315" y="364"/>
                </a:lnTo>
                <a:lnTo>
                  <a:pt x="316" y="365"/>
                </a:lnTo>
                <a:lnTo>
                  <a:pt x="318" y="366"/>
                </a:lnTo>
                <a:lnTo>
                  <a:pt x="319" y="367"/>
                </a:lnTo>
                <a:lnTo>
                  <a:pt x="325" y="370"/>
                </a:lnTo>
                <a:lnTo>
                  <a:pt x="328" y="371"/>
                </a:lnTo>
                <a:lnTo>
                  <a:pt x="329" y="371"/>
                </a:lnTo>
                <a:lnTo>
                  <a:pt x="330" y="371"/>
                </a:lnTo>
                <a:lnTo>
                  <a:pt x="335" y="372"/>
                </a:lnTo>
                <a:lnTo>
                  <a:pt x="336" y="372"/>
                </a:lnTo>
                <a:lnTo>
                  <a:pt x="337" y="372"/>
                </a:lnTo>
                <a:lnTo>
                  <a:pt x="338" y="372"/>
                </a:lnTo>
                <a:lnTo>
                  <a:pt x="339" y="372"/>
                </a:lnTo>
                <a:lnTo>
                  <a:pt x="340" y="372"/>
                </a:lnTo>
                <a:lnTo>
                  <a:pt x="343" y="370"/>
                </a:lnTo>
                <a:lnTo>
                  <a:pt x="346" y="369"/>
                </a:lnTo>
                <a:lnTo>
                  <a:pt x="348" y="368"/>
                </a:lnTo>
                <a:lnTo>
                  <a:pt x="350" y="368"/>
                </a:lnTo>
                <a:lnTo>
                  <a:pt x="357" y="365"/>
                </a:lnTo>
                <a:lnTo>
                  <a:pt x="359" y="365"/>
                </a:lnTo>
                <a:lnTo>
                  <a:pt x="363" y="364"/>
                </a:lnTo>
                <a:lnTo>
                  <a:pt x="364" y="364"/>
                </a:lnTo>
                <a:lnTo>
                  <a:pt x="364" y="364"/>
                </a:lnTo>
                <a:lnTo>
                  <a:pt x="365" y="364"/>
                </a:lnTo>
                <a:lnTo>
                  <a:pt x="366" y="364"/>
                </a:lnTo>
                <a:lnTo>
                  <a:pt x="367" y="364"/>
                </a:lnTo>
                <a:lnTo>
                  <a:pt x="367" y="365"/>
                </a:lnTo>
                <a:lnTo>
                  <a:pt x="368" y="365"/>
                </a:lnTo>
                <a:lnTo>
                  <a:pt x="369" y="365"/>
                </a:lnTo>
                <a:lnTo>
                  <a:pt x="370" y="366"/>
                </a:lnTo>
                <a:lnTo>
                  <a:pt x="371" y="368"/>
                </a:lnTo>
                <a:lnTo>
                  <a:pt x="371" y="369"/>
                </a:lnTo>
                <a:lnTo>
                  <a:pt x="372" y="370"/>
                </a:lnTo>
                <a:lnTo>
                  <a:pt x="373" y="372"/>
                </a:lnTo>
                <a:lnTo>
                  <a:pt x="373" y="374"/>
                </a:lnTo>
                <a:lnTo>
                  <a:pt x="374" y="377"/>
                </a:lnTo>
                <a:lnTo>
                  <a:pt x="374" y="379"/>
                </a:lnTo>
                <a:lnTo>
                  <a:pt x="374" y="380"/>
                </a:lnTo>
                <a:lnTo>
                  <a:pt x="375" y="382"/>
                </a:lnTo>
                <a:lnTo>
                  <a:pt x="374" y="384"/>
                </a:lnTo>
                <a:lnTo>
                  <a:pt x="374" y="385"/>
                </a:lnTo>
                <a:lnTo>
                  <a:pt x="374" y="387"/>
                </a:lnTo>
                <a:lnTo>
                  <a:pt x="374" y="388"/>
                </a:lnTo>
                <a:lnTo>
                  <a:pt x="372" y="394"/>
                </a:lnTo>
                <a:lnTo>
                  <a:pt x="372" y="397"/>
                </a:lnTo>
                <a:lnTo>
                  <a:pt x="372" y="398"/>
                </a:lnTo>
                <a:lnTo>
                  <a:pt x="372" y="400"/>
                </a:lnTo>
                <a:lnTo>
                  <a:pt x="371" y="401"/>
                </a:lnTo>
                <a:lnTo>
                  <a:pt x="371" y="403"/>
                </a:lnTo>
                <a:lnTo>
                  <a:pt x="372" y="405"/>
                </a:lnTo>
                <a:lnTo>
                  <a:pt x="372" y="407"/>
                </a:lnTo>
                <a:lnTo>
                  <a:pt x="372" y="409"/>
                </a:lnTo>
                <a:lnTo>
                  <a:pt x="373" y="411"/>
                </a:lnTo>
                <a:lnTo>
                  <a:pt x="373" y="413"/>
                </a:lnTo>
                <a:lnTo>
                  <a:pt x="374" y="415"/>
                </a:lnTo>
                <a:lnTo>
                  <a:pt x="375" y="416"/>
                </a:lnTo>
                <a:lnTo>
                  <a:pt x="376" y="417"/>
                </a:lnTo>
                <a:lnTo>
                  <a:pt x="376" y="418"/>
                </a:lnTo>
                <a:lnTo>
                  <a:pt x="377" y="419"/>
                </a:lnTo>
                <a:lnTo>
                  <a:pt x="379" y="420"/>
                </a:lnTo>
                <a:lnTo>
                  <a:pt x="380" y="421"/>
                </a:lnTo>
                <a:lnTo>
                  <a:pt x="382" y="422"/>
                </a:lnTo>
                <a:lnTo>
                  <a:pt x="383" y="423"/>
                </a:lnTo>
                <a:lnTo>
                  <a:pt x="385" y="424"/>
                </a:lnTo>
                <a:lnTo>
                  <a:pt x="386" y="424"/>
                </a:lnTo>
                <a:lnTo>
                  <a:pt x="387" y="424"/>
                </a:lnTo>
                <a:lnTo>
                  <a:pt x="388" y="424"/>
                </a:lnTo>
                <a:lnTo>
                  <a:pt x="389" y="424"/>
                </a:lnTo>
                <a:lnTo>
                  <a:pt x="390" y="424"/>
                </a:lnTo>
                <a:lnTo>
                  <a:pt x="391" y="424"/>
                </a:lnTo>
                <a:lnTo>
                  <a:pt x="391" y="423"/>
                </a:lnTo>
                <a:lnTo>
                  <a:pt x="393" y="422"/>
                </a:lnTo>
                <a:lnTo>
                  <a:pt x="394" y="422"/>
                </a:lnTo>
                <a:lnTo>
                  <a:pt x="394" y="421"/>
                </a:lnTo>
                <a:lnTo>
                  <a:pt x="395" y="421"/>
                </a:lnTo>
                <a:lnTo>
                  <a:pt x="396" y="421"/>
                </a:lnTo>
                <a:lnTo>
                  <a:pt x="396" y="421"/>
                </a:lnTo>
                <a:lnTo>
                  <a:pt x="397" y="421"/>
                </a:lnTo>
                <a:lnTo>
                  <a:pt x="397" y="422"/>
                </a:lnTo>
                <a:lnTo>
                  <a:pt x="398" y="422"/>
                </a:lnTo>
                <a:lnTo>
                  <a:pt x="400" y="423"/>
                </a:lnTo>
                <a:lnTo>
                  <a:pt x="401" y="424"/>
                </a:lnTo>
                <a:lnTo>
                  <a:pt x="402" y="426"/>
                </a:lnTo>
                <a:lnTo>
                  <a:pt x="404" y="428"/>
                </a:lnTo>
                <a:lnTo>
                  <a:pt x="405" y="430"/>
                </a:lnTo>
                <a:lnTo>
                  <a:pt x="406" y="431"/>
                </a:lnTo>
                <a:lnTo>
                  <a:pt x="407" y="433"/>
                </a:lnTo>
                <a:lnTo>
                  <a:pt x="409" y="437"/>
                </a:lnTo>
                <a:lnTo>
                  <a:pt x="410" y="438"/>
                </a:lnTo>
                <a:lnTo>
                  <a:pt x="411" y="441"/>
                </a:lnTo>
                <a:lnTo>
                  <a:pt x="412" y="442"/>
                </a:lnTo>
                <a:lnTo>
                  <a:pt x="413" y="443"/>
                </a:lnTo>
                <a:lnTo>
                  <a:pt x="414" y="444"/>
                </a:lnTo>
                <a:lnTo>
                  <a:pt x="415" y="444"/>
                </a:lnTo>
                <a:lnTo>
                  <a:pt x="425" y="452"/>
                </a:lnTo>
                <a:lnTo>
                  <a:pt x="427" y="454"/>
                </a:lnTo>
                <a:lnTo>
                  <a:pt x="429" y="455"/>
                </a:lnTo>
                <a:lnTo>
                  <a:pt x="434" y="460"/>
                </a:lnTo>
                <a:lnTo>
                  <a:pt x="437" y="463"/>
                </a:lnTo>
                <a:lnTo>
                  <a:pt x="438" y="465"/>
                </a:lnTo>
                <a:lnTo>
                  <a:pt x="441" y="468"/>
                </a:lnTo>
                <a:lnTo>
                  <a:pt x="443" y="471"/>
                </a:lnTo>
                <a:lnTo>
                  <a:pt x="445" y="474"/>
                </a:lnTo>
                <a:lnTo>
                  <a:pt x="447" y="478"/>
                </a:lnTo>
                <a:lnTo>
                  <a:pt x="448" y="479"/>
                </a:lnTo>
                <a:lnTo>
                  <a:pt x="448" y="481"/>
                </a:lnTo>
                <a:lnTo>
                  <a:pt x="448" y="482"/>
                </a:lnTo>
                <a:lnTo>
                  <a:pt x="448" y="482"/>
                </a:lnTo>
                <a:lnTo>
                  <a:pt x="448" y="483"/>
                </a:lnTo>
                <a:lnTo>
                  <a:pt x="448" y="484"/>
                </a:lnTo>
                <a:lnTo>
                  <a:pt x="448" y="485"/>
                </a:lnTo>
                <a:lnTo>
                  <a:pt x="447" y="487"/>
                </a:lnTo>
                <a:lnTo>
                  <a:pt x="446" y="488"/>
                </a:lnTo>
                <a:lnTo>
                  <a:pt x="446" y="490"/>
                </a:lnTo>
                <a:lnTo>
                  <a:pt x="446" y="491"/>
                </a:lnTo>
                <a:lnTo>
                  <a:pt x="446" y="491"/>
                </a:lnTo>
                <a:lnTo>
                  <a:pt x="446" y="492"/>
                </a:lnTo>
                <a:lnTo>
                  <a:pt x="446" y="494"/>
                </a:lnTo>
                <a:lnTo>
                  <a:pt x="447" y="495"/>
                </a:lnTo>
                <a:lnTo>
                  <a:pt x="447" y="496"/>
                </a:lnTo>
                <a:lnTo>
                  <a:pt x="448" y="497"/>
                </a:lnTo>
                <a:lnTo>
                  <a:pt x="449" y="497"/>
                </a:lnTo>
                <a:lnTo>
                  <a:pt x="449" y="498"/>
                </a:lnTo>
                <a:lnTo>
                  <a:pt x="450" y="498"/>
                </a:lnTo>
                <a:lnTo>
                  <a:pt x="451" y="498"/>
                </a:lnTo>
                <a:lnTo>
                  <a:pt x="451" y="497"/>
                </a:lnTo>
                <a:lnTo>
                  <a:pt x="452" y="497"/>
                </a:lnTo>
                <a:lnTo>
                  <a:pt x="455" y="494"/>
                </a:lnTo>
                <a:lnTo>
                  <a:pt x="457" y="493"/>
                </a:lnTo>
                <a:lnTo>
                  <a:pt x="458" y="492"/>
                </a:lnTo>
                <a:lnTo>
                  <a:pt x="459" y="491"/>
                </a:lnTo>
                <a:lnTo>
                  <a:pt x="460" y="491"/>
                </a:lnTo>
                <a:lnTo>
                  <a:pt x="462" y="491"/>
                </a:lnTo>
                <a:lnTo>
                  <a:pt x="463" y="491"/>
                </a:lnTo>
                <a:lnTo>
                  <a:pt x="464" y="491"/>
                </a:lnTo>
                <a:lnTo>
                  <a:pt x="464" y="491"/>
                </a:lnTo>
                <a:lnTo>
                  <a:pt x="465" y="491"/>
                </a:lnTo>
                <a:lnTo>
                  <a:pt x="465" y="491"/>
                </a:lnTo>
                <a:lnTo>
                  <a:pt x="466" y="491"/>
                </a:lnTo>
                <a:lnTo>
                  <a:pt x="466" y="492"/>
                </a:lnTo>
                <a:lnTo>
                  <a:pt x="468" y="493"/>
                </a:lnTo>
                <a:lnTo>
                  <a:pt x="469" y="495"/>
                </a:lnTo>
                <a:lnTo>
                  <a:pt x="470" y="497"/>
                </a:lnTo>
                <a:lnTo>
                  <a:pt x="472" y="502"/>
                </a:lnTo>
                <a:lnTo>
                  <a:pt x="473" y="505"/>
                </a:lnTo>
                <a:lnTo>
                  <a:pt x="474" y="506"/>
                </a:lnTo>
                <a:lnTo>
                  <a:pt x="474" y="506"/>
                </a:lnTo>
                <a:lnTo>
                  <a:pt x="474" y="507"/>
                </a:lnTo>
                <a:lnTo>
                  <a:pt x="474" y="508"/>
                </a:lnTo>
                <a:lnTo>
                  <a:pt x="473" y="509"/>
                </a:lnTo>
                <a:lnTo>
                  <a:pt x="473" y="510"/>
                </a:lnTo>
                <a:lnTo>
                  <a:pt x="472" y="511"/>
                </a:lnTo>
                <a:lnTo>
                  <a:pt x="471" y="513"/>
                </a:lnTo>
                <a:lnTo>
                  <a:pt x="470" y="516"/>
                </a:lnTo>
                <a:lnTo>
                  <a:pt x="468" y="518"/>
                </a:lnTo>
                <a:lnTo>
                  <a:pt x="467" y="519"/>
                </a:lnTo>
                <a:lnTo>
                  <a:pt x="467" y="519"/>
                </a:lnTo>
                <a:lnTo>
                  <a:pt x="466" y="520"/>
                </a:lnTo>
                <a:lnTo>
                  <a:pt x="465" y="521"/>
                </a:lnTo>
                <a:lnTo>
                  <a:pt x="464" y="521"/>
                </a:lnTo>
                <a:lnTo>
                  <a:pt x="463" y="522"/>
                </a:lnTo>
                <a:lnTo>
                  <a:pt x="462" y="522"/>
                </a:lnTo>
                <a:lnTo>
                  <a:pt x="462" y="522"/>
                </a:lnTo>
                <a:lnTo>
                  <a:pt x="461" y="522"/>
                </a:lnTo>
                <a:lnTo>
                  <a:pt x="460" y="522"/>
                </a:lnTo>
                <a:lnTo>
                  <a:pt x="459" y="522"/>
                </a:lnTo>
                <a:lnTo>
                  <a:pt x="458" y="522"/>
                </a:lnTo>
                <a:lnTo>
                  <a:pt x="456" y="522"/>
                </a:lnTo>
                <a:lnTo>
                  <a:pt x="454" y="521"/>
                </a:lnTo>
                <a:lnTo>
                  <a:pt x="450" y="520"/>
                </a:lnTo>
                <a:lnTo>
                  <a:pt x="448" y="520"/>
                </a:lnTo>
                <a:lnTo>
                  <a:pt x="446" y="520"/>
                </a:lnTo>
                <a:lnTo>
                  <a:pt x="445" y="520"/>
                </a:lnTo>
                <a:lnTo>
                  <a:pt x="445" y="520"/>
                </a:lnTo>
                <a:lnTo>
                  <a:pt x="444" y="520"/>
                </a:lnTo>
                <a:lnTo>
                  <a:pt x="443" y="521"/>
                </a:lnTo>
                <a:lnTo>
                  <a:pt x="442" y="522"/>
                </a:lnTo>
                <a:lnTo>
                  <a:pt x="441" y="525"/>
                </a:lnTo>
                <a:lnTo>
                  <a:pt x="440" y="526"/>
                </a:lnTo>
                <a:lnTo>
                  <a:pt x="439" y="527"/>
                </a:lnTo>
                <a:lnTo>
                  <a:pt x="439" y="528"/>
                </a:lnTo>
                <a:lnTo>
                  <a:pt x="438" y="529"/>
                </a:lnTo>
                <a:lnTo>
                  <a:pt x="437" y="530"/>
                </a:lnTo>
                <a:lnTo>
                  <a:pt x="436" y="531"/>
                </a:lnTo>
                <a:lnTo>
                  <a:pt x="433" y="533"/>
                </a:lnTo>
                <a:lnTo>
                  <a:pt x="431" y="534"/>
                </a:lnTo>
                <a:lnTo>
                  <a:pt x="430" y="535"/>
                </a:lnTo>
                <a:lnTo>
                  <a:pt x="428" y="538"/>
                </a:lnTo>
                <a:lnTo>
                  <a:pt x="425" y="540"/>
                </a:lnTo>
                <a:lnTo>
                  <a:pt x="425" y="541"/>
                </a:lnTo>
                <a:lnTo>
                  <a:pt x="424" y="542"/>
                </a:lnTo>
                <a:lnTo>
                  <a:pt x="424" y="543"/>
                </a:lnTo>
                <a:lnTo>
                  <a:pt x="423" y="544"/>
                </a:lnTo>
                <a:lnTo>
                  <a:pt x="423" y="545"/>
                </a:lnTo>
                <a:lnTo>
                  <a:pt x="423" y="549"/>
                </a:lnTo>
                <a:lnTo>
                  <a:pt x="423" y="551"/>
                </a:lnTo>
                <a:lnTo>
                  <a:pt x="423" y="552"/>
                </a:lnTo>
                <a:lnTo>
                  <a:pt x="422" y="555"/>
                </a:lnTo>
                <a:lnTo>
                  <a:pt x="421" y="557"/>
                </a:lnTo>
                <a:lnTo>
                  <a:pt x="419" y="561"/>
                </a:lnTo>
                <a:lnTo>
                  <a:pt x="418" y="565"/>
                </a:lnTo>
                <a:lnTo>
                  <a:pt x="416" y="569"/>
                </a:lnTo>
                <a:lnTo>
                  <a:pt x="416" y="570"/>
                </a:lnTo>
                <a:lnTo>
                  <a:pt x="415" y="570"/>
                </a:lnTo>
                <a:lnTo>
                  <a:pt x="414" y="571"/>
                </a:lnTo>
                <a:lnTo>
                  <a:pt x="413" y="572"/>
                </a:lnTo>
                <a:lnTo>
                  <a:pt x="413" y="572"/>
                </a:lnTo>
                <a:lnTo>
                  <a:pt x="413" y="573"/>
                </a:lnTo>
                <a:lnTo>
                  <a:pt x="411" y="573"/>
                </a:lnTo>
                <a:lnTo>
                  <a:pt x="407" y="574"/>
                </a:lnTo>
                <a:lnTo>
                  <a:pt x="404" y="575"/>
                </a:lnTo>
                <a:lnTo>
                  <a:pt x="402" y="575"/>
                </a:lnTo>
                <a:lnTo>
                  <a:pt x="401" y="575"/>
                </a:lnTo>
                <a:lnTo>
                  <a:pt x="399" y="575"/>
                </a:lnTo>
                <a:lnTo>
                  <a:pt x="397" y="574"/>
                </a:lnTo>
                <a:lnTo>
                  <a:pt x="396" y="574"/>
                </a:lnTo>
                <a:lnTo>
                  <a:pt x="394" y="573"/>
                </a:lnTo>
                <a:lnTo>
                  <a:pt x="393" y="573"/>
                </a:lnTo>
                <a:lnTo>
                  <a:pt x="392" y="572"/>
                </a:lnTo>
                <a:lnTo>
                  <a:pt x="391" y="571"/>
                </a:lnTo>
                <a:lnTo>
                  <a:pt x="390" y="570"/>
                </a:lnTo>
                <a:lnTo>
                  <a:pt x="387" y="568"/>
                </a:lnTo>
                <a:lnTo>
                  <a:pt x="386" y="566"/>
                </a:lnTo>
                <a:lnTo>
                  <a:pt x="384" y="565"/>
                </a:lnTo>
                <a:lnTo>
                  <a:pt x="382" y="564"/>
                </a:lnTo>
                <a:lnTo>
                  <a:pt x="381" y="563"/>
                </a:lnTo>
                <a:lnTo>
                  <a:pt x="380" y="563"/>
                </a:lnTo>
                <a:lnTo>
                  <a:pt x="379" y="562"/>
                </a:lnTo>
                <a:lnTo>
                  <a:pt x="378" y="562"/>
                </a:lnTo>
                <a:lnTo>
                  <a:pt x="376" y="562"/>
                </a:lnTo>
                <a:lnTo>
                  <a:pt x="375" y="562"/>
                </a:lnTo>
                <a:lnTo>
                  <a:pt x="374" y="563"/>
                </a:lnTo>
                <a:lnTo>
                  <a:pt x="374" y="563"/>
                </a:lnTo>
                <a:lnTo>
                  <a:pt x="373" y="564"/>
                </a:lnTo>
                <a:lnTo>
                  <a:pt x="372" y="565"/>
                </a:lnTo>
                <a:lnTo>
                  <a:pt x="370" y="568"/>
                </a:lnTo>
                <a:lnTo>
                  <a:pt x="369" y="569"/>
                </a:lnTo>
                <a:lnTo>
                  <a:pt x="369" y="569"/>
                </a:lnTo>
                <a:lnTo>
                  <a:pt x="368" y="570"/>
                </a:lnTo>
                <a:lnTo>
                  <a:pt x="368" y="570"/>
                </a:lnTo>
                <a:lnTo>
                  <a:pt x="367" y="571"/>
                </a:lnTo>
                <a:lnTo>
                  <a:pt x="367" y="571"/>
                </a:lnTo>
                <a:lnTo>
                  <a:pt x="366" y="571"/>
                </a:lnTo>
                <a:lnTo>
                  <a:pt x="365" y="571"/>
                </a:lnTo>
                <a:lnTo>
                  <a:pt x="364" y="570"/>
                </a:lnTo>
                <a:lnTo>
                  <a:pt x="361" y="570"/>
                </a:lnTo>
                <a:lnTo>
                  <a:pt x="360" y="570"/>
                </a:lnTo>
                <a:lnTo>
                  <a:pt x="359" y="570"/>
                </a:lnTo>
                <a:lnTo>
                  <a:pt x="358" y="570"/>
                </a:lnTo>
                <a:lnTo>
                  <a:pt x="357" y="570"/>
                </a:lnTo>
                <a:lnTo>
                  <a:pt x="356" y="570"/>
                </a:lnTo>
                <a:lnTo>
                  <a:pt x="356" y="570"/>
                </a:lnTo>
                <a:lnTo>
                  <a:pt x="355" y="571"/>
                </a:lnTo>
                <a:lnTo>
                  <a:pt x="355" y="571"/>
                </a:lnTo>
                <a:lnTo>
                  <a:pt x="354" y="571"/>
                </a:lnTo>
                <a:lnTo>
                  <a:pt x="354" y="572"/>
                </a:lnTo>
                <a:lnTo>
                  <a:pt x="354" y="572"/>
                </a:lnTo>
                <a:lnTo>
                  <a:pt x="354" y="573"/>
                </a:lnTo>
                <a:lnTo>
                  <a:pt x="354" y="573"/>
                </a:lnTo>
                <a:lnTo>
                  <a:pt x="354" y="574"/>
                </a:lnTo>
                <a:lnTo>
                  <a:pt x="354" y="575"/>
                </a:lnTo>
                <a:lnTo>
                  <a:pt x="355" y="576"/>
                </a:lnTo>
                <a:lnTo>
                  <a:pt x="358" y="582"/>
                </a:lnTo>
                <a:lnTo>
                  <a:pt x="359" y="585"/>
                </a:lnTo>
                <a:lnTo>
                  <a:pt x="359" y="586"/>
                </a:lnTo>
                <a:lnTo>
                  <a:pt x="359" y="587"/>
                </a:lnTo>
                <a:lnTo>
                  <a:pt x="360" y="589"/>
                </a:lnTo>
                <a:lnTo>
                  <a:pt x="360" y="590"/>
                </a:lnTo>
                <a:lnTo>
                  <a:pt x="359" y="591"/>
                </a:lnTo>
                <a:lnTo>
                  <a:pt x="359" y="592"/>
                </a:lnTo>
                <a:lnTo>
                  <a:pt x="359" y="593"/>
                </a:lnTo>
                <a:lnTo>
                  <a:pt x="358" y="594"/>
                </a:lnTo>
                <a:lnTo>
                  <a:pt x="358" y="596"/>
                </a:lnTo>
                <a:lnTo>
                  <a:pt x="357" y="597"/>
                </a:lnTo>
                <a:lnTo>
                  <a:pt x="355" y="598"/>
                </a:lnTo>
                <a:lnTo>
                  <a:pt x="355" y="599"/>
                </a:lnTo>
                <a:lnTo>
                  <a:pt x="354" y="600"/>
                </a:lnTo>
                <a:lnTo>
                  <a:pt x="353" y="600"/>
                </a:lnTo>
                <a:lnTo>
                  <a:pt x="352" y="601"/>
                </a:lnTo>
                <a:lnTo>
                  <a:pt x="351" y="601"/>
                </a:lnTo>
                <a:lnTo>
                  <a:pt x="349" y="602"/>
                </a:lnTo>
                <a:lnTo>
                  <a:pt x="348" y="602"/>
                </a:lnTo>
                <a:lnTo>
                  <a:pt x="347" y="602"/>
                </a:lnTo>
                <a:lnTo>
                  <a:pt x="345" y="602"/>
                </a:lnTo>
                <a:lnTo>
                  <a:pt x="344" y="602"/>
                </a:lnTo>
                <a:lnTo>
                  <a:pt x="343" y="602"/>
                </a:lnTo>
                <a:lnTo>
                  <a:pt x="341" y="602"/>
                </a:lnTo>
                <a:lnTo>
                  <a:pt x="340" y="601"/>
                </a:lnTo>
                <a:lnTo>
                  <a:pt x="339" y="601"/>
                </a:lnTo>
                <a:lnTo>
                  <a:pt x="336" y="600"/>
                </a:lnTo>
                <a:lnTo>
                  <a:pt x="335" y="600"/>
                </a:lnTo>
                <a:lnTo>
                  <a:pt x="334" y="599"/>
                </a:lnTo>
                <a:lnTo>
                  <a:pt x="333" y="599"/>
                </a:lnTo>
                <a:lnTo>
                  <a:pt x="331" y="599"/>
                </a:lnTo>
                <a:lnTo>
                  <a:pt x="329" y="599"/>
                </a:lnTo>
                <a:lnTo>
                  <a:pt x="327" y="599"/>
                </a:lnTo>
                <a:lnTo>
                  <a:pt x="325" y="599"/>
                </a:lnTo>
                <a:lnTo>
                  <a:pt x="321" y="599"/>
                </a:lnTo>
                <a:lnTo>
                  <a:pt x="319" y="600"/>
                </a:lnTo>
                <a:lnTo>
                  <a:pt x="318" y="600"/>
                </a:lnTo>
                <a:lnTo>
                  <a:pt x="315" y="601"/>
                </a:lnTo>
                <a:lnTo>
                  <a:pt x="312" y="602"/>
                </a:lnTo>
                <a:lnTo>
                  <a:pt x="309" y="603"/>
                </a:lnTo>
                <a:lnTo>
                  <a:pt x="307" y="603"/>
                </a:lnTo>
                <a:lnTo>
                  <a:pt x="306" y="603"/>
                </a:lnTo>
                <a:lnTo>
                  <a:pt x="306" y="604"/>
                </a:lnTo>
                <a:lnTo>
                  <a:pt x="305" y="604"/>
                </a:lnTo>
                <a:lnTo>
                  <a:pt x="305" y="605"/>
                </a:lnTo>
                <a:lnTo>
                  <a:pt x="305" y="605"/>
                </a:lnTo>
                <a:lnTo>
                  <a:pt x="305" y="607"/>
                </a:lnTo>
                <a:lnTo>
                  <a:pt x="305" y="608"/>
                </a:lnTo>
                <a:lnTo>
                  <a:pt x="304" y="611"/>
                </a:lnTo>
                <a:lnTo>
                  <a:pt x="304" y="613"/>
                </a:lnTo>
                <a:lnTo>
                  <a:pt x="303" y="614"/>
                </a:lnTo>
                <a:lnTo>
                  <a:pt x="303" y="615"/>
                </a:lnTo>
                <a:lnTo>
                  <a:pt x="302" y="617"/>
                </a:lnTo>
                <a:lnTo>
                  <a:pt x="301" y="618"/>
                </a:lnTo>
                <a:lnTo>
                  <a:pt x="300" y="620"/>
                </a:lnTo>
                <a:lnTo>
                  <a:pt x="299" y="621"/>
                </a:lnTo>
                <a:lnTo>
                  <a:pt x="298" y="623"/>
                </a:lnTo>
                <a:lnTo>
                  <a:pt x="297" y="624"/>
                </a:lnTo>
                <a:lnTo>
                  <a:pt x="296" y="625"/>
                </a:lnTo>
                <a:lnTo>
                  <a:pt x="295" y="626"/>
                </a:lnTo>
                <a:lnTo>
                  <a:pt x="293" y="627"/>
                </a:lnTo>
                <a:lnTo>
                  <a:pt x="292" y="627"/>
                </a:lnTo>
                <a:lnTo>
                  <a:pt x="291" y="628"/>
                </a:lnTo>
                <a:lnTo>
                  <a:pt x="290" y="628"/>
                </a:lnTo>
                <a:lnTo>
                  <a:pt x="290" y="628"/>
                </a:lnTo>
                <a:lnTo>
                  <a:pt x="289" y="627"/>
                </a:lnTo>
                <a:lnTo>
                  <a:pt x="287" y="626"/>
                </a:lnTo>
                <a:lnTo>
                  <a:pt x="283" y="623"/>
                </a:lnTo>
                <a:lnTo>
                  <a:pt x="281" y="622"/>
                </a:lnTo>
                <a:lnTo>
                  <a:pt x="280" y="621"/>
                </a:lnTo>
                <a:lnTo>
                  <a:pt x="278" y="620"/>
                </a:lnTo>
                <a:lnTo>
                  <a:pt x="277" y="620"/>
                </a:lnTo>
                <a:lnTo>
                  <a:pt x="276" y="619"/>
                </a:lnTo>
                <a:lnTo>
                  <a:pt x="275" y="619"/>
                </a:lnTo>
                <a:lnTo>
                  <a:pt x="273" y="619"/>
                </a:lnTo>
                <a:lnTo>
                  <a:pt x="272" y="618"/>
                </a:lnTo>
                <a:lnTo>
                  <a:pt x="269" y="618"/>
                </a:lnTo>
                <a:lnTo>
                  <a:pt x="266" y="618"/>
                </a:lnTo>
                <a:lnTo>
                  <a:pt x="264" y="617"/>
                </a:lnTo>
                <a:lnTo>
                  <a:pt x="261" y="616"/>
                </a:lnTo>
                <a:lnTo>
                  <a:pt x="258" y="615"/>
                </a:lnTo>
                <a:lnTo>
                  <a:pt x="257" y="615"/>
                </a:lnTo>
                <a:lnTo>
                  <a:pt x="255" y="615"/>
                </a:lnTo>
                <a:lnTo>
                  <a:pt x="252" y="615"/>
                </a:lnTo>
                <a:lnTo>
                  <a:pt x="250" y="614"/>
                </a:lnTo>
                <a:lnTo>
                  <a:pt x="250" y="614"/>
                </a:lnTo>
                <a:lnTo>
                  <a:pt x="249" y="614"/>
                </a:lnTo>
                <a:lnTo>
                  <a:pt x="249" y="613"/>
                </a:lnTo>
                <a:lnTo>
                  <a:pt x="248" y="612"/>
                </a:lnTo>
                <a:lnTo>
                  <a:pt x="248" y="611"/>
                </a:lnTo>
                <a:lnTo>
                  <a:pt x="247" y="610"/>
                </a:lnTo>
                <a:lnTo>
                  <a:pt x="247" y="609"/>
                </a:lnTo>
                <a:lnTo>
                  <a:pt x="246" y="605"/>
                </a:lnTo>
                <a:lnTo>
                  <a:pt x="246" y="604"/>
                </a:lnTo>
                <a:lnTo>
                  <a:pt x="246" y="603"/>
                </a:lnTo>
                <a:lnTo>
                  <a:pt x="246" y="602"/>
                </a:lnTo>
                <a:lnTo>
                  <a:pt x="245" y="601"/>
                </a:lnTo>
                <a:lnTo>
                  <a:pt x="244" y="600"/>
                </a:lnTo>
                <a:lnTo>
                  <a:pt x="244" y="600"/>
                </a:lnTo>
                <a:lnTo>
                  <a:pt x="243" y="599"/>
                </a:lnTo>
                <a:lnTo>
                  <a:pt x="242" y="599"/>
                </a:lnTo>
                <a:lnTo>
                  <a:pt x="242" y="599"/>
                </a:lnTo>
                <a:lnTo>
                  <a:pt x="241" y="599"/>
                </a:lnTo>
                <a:lnTo>
                  <a:pt x="240" y="600"/>
                </a:lnTo>
                <a:lnTo>
                  <a:pt x="239" y="600"/>
                </a:lnTo>
                <a:lnTo>
                  <a:pt x="238" y="600"/>
                </a:lnTo>
                <a:lnTo>
                  <a:pt x="238" y="601"/>
                </a:lnTo>
                <a:lnTo>
                  <a:pt x="237" y="602"/>
                </a:lnTo>
                <a:lnTo>
                  <a:pt x="237" y="602"/>
                </a:lnTo>
                <a:lnTo>
                  <a:pt x="235" y="604"/>
                </a:lnTo>
                <a:lnTo>
                  <a:pt x="232" y="609"/>
                </a:lnTo>
                <a:lnTo>
                  <a:pt x="231" y="611"/>
                </a:lnTo>
                <a:lnTo>
                  <a:pt x="230" y="613"/>
                </a:lnTo>
                <a:lnTo>
                  <a:pt x="230" y="614"/>
                </a:lnTo>
                <a:lnTo>
                  <a:pt x="230" y="616"/>
                </a:lnTo>
                <a:lnTo>
                  <a:pt x="230" y="618"/>
                </a:lnTo>
                <a:lnTo>
                  <a:pt x="230" y="620"/>
                </a:lnTo>
                <a:lnTo>
                  <a:pt x="230" y="621"/>
                </a:lnTo>
                <a:lnTo>
                  <a:pt x="231" y="624"/>
                </a:lnTo>
                <a:lnTo>
                  <a:pt x="231" y="625"/>
                </a:lnTo>
                <a:lnTo>
                  <a:pt x="232" y="627"/>
                </a:lnTo>
                <a:lnTo>
                  <a:pt x="233" y="631"/>
                </a:lnTo>
                <a:lnTo>
                  <a:pt x="235" y="634"/>
                </a:lnTo>
                <a:lnTo>
                  <a:pt x="235" y="635"/>
                </a:lnTo>
                <a:lnTo>
                  <a:pt x="236" y="636"/>
                </a:lnTo>
                <a:lnTo>
                  <a:pt x="236" y="637"/>
                </a:lnTo>
                <a:lnTo>
                  <a:pt x="236" y="638"/>
                </a:lnTo>
                <a:lnTo>
                  <a:pt x="236" y="640"/>
                </a:lnTo>
                <a:lnTo>
                  <a:pt x="236" y="641"/>
                </a:lnTo>
                <a:lnTo>
                  <a:pt x="235" y="641"/>
                </a:lnTo>
                <a:lnTo>
                  <a:pt x="235" y="642"/>
                </a:lnTo>
                <a:lnTo>
                  <a:pt x="234" y="643"/>
                </a:lnTo>
                <a:lnTo>
                  <a:pt x="233" y="644"/>
                </a:lnTo>
                <a:lnTo>
                  <a:pt x="230" y="647"/>
                </a:lnTo>
                <a:lnTo>
                  <a:pt x="227" y="649"/>
                </a:lnTo>
                <a:lnTo>
                  <a:pt x="226" y="651"/>
                </a:lnTo>
                <a:lnTo>
                  <a:pt x="225" y="652"/>
                </a:lnTo>
                <a:lnTo>
                  <a:pt x="224" y="653"/>
                </a:lnTo>
                <a:lnTo>
                  <a:pt x="222" y="654"/>
                </a:lnTo>
                <a:lnTo>
                  <a:pt x="220" y="659"/>
                </a:lnTo>
                <a:lnTo>
                  <a:pt x="217" y="662"/>
                </a:lnTo>
                <a:lnTo>
                  <a:pt x="215" y="665"/>
                </a:lnTo>
                <a:lnTo>
                  <a:pt x="213" y="668"/>
                </a:lnTo>
                <a:lnTo>
                  <a:pt x="211" y="669"/>
                </a:lnTo>
                <a:lnTo>
                  <a:pt x="211" y="669"/>
                </a:lnTo>
                <a:lnTo>
                  <a:pt x="210" y="670"/>
                </a:lnTo>
                <a:lnTo>
                  <a:pt x="209" y="671"/>
                </a:lnTo>
                <a:lnTo>
                  <a:pt x="208" y="671"/>
                </a:lnTo>
                <a:lnTo>
                  <a:pt x="207" y="672"/>
                </a:lnTo>
                <a:lnTo>
                  <a:pt x="206" y="672"/>
                </a:lnTo>
                <a:lnTo>
                  <a:pt x="205" y="673"/>
                </a:lnTo>
                <a:lnTo>
                  <a:pt x="204" y="673"/>
                </a:lnTo>
                <a:lnTo>
                  <a:pt x="202" y="673"/>
                </a:lnTo>
                <a:lnTo>
                  <a:pt x="198" y="673"/>
                </a:lnTo>
                <a:lnTo>
                  <a:pt x="196" y="673"/>
                </a:lnTo>
                <a:lnTo>
                  <a:pt x="191" y="674"/>
                </a:lnTo>
                <a:lnTo>
                  <a:pt x="187" y="675"/>
                </a:lnTo>
                <a:lnTo>
                  <a:pt x="186" y="675"/>
                </a:lnTo>
                <a:lnTo>
                  <a:pt x="178" y="677"/>
                </a:lnTo>
                <a:lnTo>
                  <a:pt x="176" y="677"/>
                </a:lnTo>
                <a:lnTo>
                  <a:pt x="173" y="677"/>
                </a:lnTo>
                <a:lnTo>
                  <a:pt x="172" y="677"/>
                </a:lnTo>
                <a:lnTo>
                  <a:pt x="171" y="678"/>
                </a:lnTo>
                <a:lnTo>
                  <a:pt x="170" y="678"/>
                </a:lnTo>
                <a:lnTo>
                  <a:pt x="169" y="679"/>
                </a:lnTo>
                <a:lnTo>
                  <a:pt x="168" y="680"/>
                </a:lnTo>
                <a:lnTo>
                  <a:pt x="166" y="681"/>
                </a:lnTo>
                <a:lnTo>
                  <a:pt x="166" y="682"/>
                </a:lnTo>
                <a:lnTo>
                  <a:pt x="165" y="683"/>
                </a:lnTo>
                <a:lnTo>
                  <a:pt x="163" y="686"/>
                </a:lnTo>
                <a:lnTo>
                  <a:pt x="162" y="687"/>
                </a:lnTo>
                <a:lnTo>
                  <a:pt x="161" y="688"/>
                </a:lnTo>
                <a:lnTo>
                  <a:pt x="160" y="689"/>
                </a:lnTo>
                <a:lnTo>
                  <a:pt x="160" y="690"/>
                </a:lnTo>
                <a:lnTo>
                  <a:pt x="159" y="690"/>
                </a:lnTo>
                <a:lnTo>
                  <a:pt x="158" y="690"/>
                </a:lnTo>
                <a:lnTo>
                  <a:pt x="158" y="690"/>
                </a:lnTo>
                <a:lnTo>
                  <a:pt x="157" y="690"/>
                </a:lnTo>
                <a:lnTo>
                  <a:pt x="157" y="690"/>
                </a:lnTo>
                <a:lnTo>
                  <a:pt x="156" y="690"/>
                </a:lnTo>
                <a:lnTo>
                  <a:pt x="156" y="689"/>
                </a:lnTo>
                <a:lnTo>
                  <a:pt x="156" y="689"/>
                </a:lnTo>
                <a:lnTo>
                  <a:pt x="155" y="687"/>
                </a:lnTo>
                <a:lnTo>
                  <a:pt x="153" y="681"/>
                </a:lnTo>
                <a:lnTo>
                  <a:pt x="151" y="676"/>
                </a:lnTo>
                <a:lnTo>
                  <a:pt x="150" y="674"/>
                </a:lnTo>
                <a:lnTo>
                  <a:pt x="149" y="670"/>
                </a:lnTo>
                <a:lnTo>
                  <a:pt x="147" y="663"/>
                </a:lnTo>
                <a:lnTo>
                  <a:pt x="146" y="661"/>
                </a:lnTo>
                <a:lnTo>
                  <a:pt x="146" y="660"/>
                </a:lnTo>
                <a:lnTo>
                  <a:pt x="145" y="659"/>
                </a:lnTo>
                <a:lnTo>
                  <a:pt x="144" y="658"/>
                </a:lnTo>
                <a:lnTo>
                  <a:pt x="144" y="657"/>
                </a:lnTo>
                <a:lnTo>
                  <a:pt x="142" y="656"/>
                </a:lnTo>
                <a:lnTo>
                  <a:pt x="138" y="653"/>
                </a:lnTo>
                <a:lnTo>
                  <a:pt x="136" y="651"/>
                </a:lnTo>
                <a:lnTo>
                  <a:pt x="135" y="650"/>
                </a:lnTo>
                <a:lnTo>
                  <a:pt x="132" y="649"/>
                </a:lnTo>
                <a:lnTo>
                  <a:pt x="130" y="648"/>
                </a:lnTo>
                <a:lnTo>
                  <a:pt x="128" y="647"/>
                </a:lnTo>
                <a:lnTo>
                  <a:pt x="124" y="646"/>
                </a:lnTo>
                <a:lnTo>
                  <a:pt x="120" y="645"/>
                </a:lnTo>
                <a:lnTo>
                  <a:pt x="118" y="644"/>
                </a:lnTo>
                <a:lnTo>
                  <a:pt x="115" y="643"/>
                </a:lnTo>
                <a:lnTo>
                  <a:pt x="113" y="641"/>
                </a:lnTo>
                <a:lnTo>
                  <a:pt x="110" y="640"/>
                </a:lnTo>
                <a:lnTo>
                  <a:pt x="109" y="639"/>
                </a:lnTo>
                <a:lnTo>
                  <a:pt x="108" y="638"/>
                </a:lnTo>
                <a:lnTo>
                  <a:pt x="107" y="638"/>
                </a:lnTo>
                <a:lnTo>
                  <a:pt x="107" y="637"/>
                </a:lnTo>
                <a:lnTo>
                  <a:pt x="106" y="636"/>
                </a:lnTo>
                <a:lnTo>
                  <a:pt x="106" y="636"/>
                </a:lnTo>
                <a:lnTo>
                  <a:pt x="106" y="635"/>
                </a:lnTo>
                <a:lnTo>
                  <a:pt x="106" y="635"/>
                </a:lnTo>
                <a:lnTo>
                  <a:pt x="106" y="634"/>
                </a:lnTo>
                <a:lnTo>
                  <a:pt x="106" y="631"/>
                </a:lnTo>
                <a:lnTo>
                  <a:pt x="107" y="627"/>
                </a:lnTo>
                <a:lnTo>
                  <a:pt x="108" y="622"/>
                </a:lnTo>
                <a:lnTo>
                  <a:pt x="108" y="621"/>
                </a:lnTo>
                <a:lnTo>
                  <a:pt x="108" y="618"/>
                </a:lnTo>
                <a:lnTo>
                  <a:pt x="109" y="616"/>
                </a:lnTo>
                <a:lnTo>
                  <a:pt x="109" y="614"/>
                </a:lnTo>
                <a:lnTo>
                  <a:pt x="109" y="612"/>
                </a:lnTo>
                <a:lnTo>
                  <a:pt x="108" y="611"/>
                </a:lnTo>
                <a:lnTo>
                  <a:pt x="108" y="610"/>
                </a:lnTo>
                <a:lnTo>
                  <a:pt x="108" y="609"/>
                </a:lnTo>
                <a:lnTo>
                  <a:pt x="108" y="609"/>
                </a:lnTo>
                <a:lnTo>
                  <a:pt x="107" y="609"/>
                </a:lnTo>
                <a:lnTo>
                  <a:pt x="107" y="609"/>
                </a:lnTo>
                <a:lnTo>
                  <a:pt x="106" y="609"/>
                </a:lnTo>
                <a:lnTo>
                  <a:pt x="106" y="609"/>
                </a:lnTo>
                <a:lnTo>
                  <a:pt x="105" y="610"/>
                </a:lnTo>
                <a:lnTo>
                  <a:pt x="104" y="612"/>
                </a:lnTo>
                <a:lnTo>
                  <a:pt x="104" y="613"/>
                </a:lnTo>
                <a:lnTo>
                  <a:pt x="103" y="613"/>
                </a:lnTo>
                <a:lnTo>
                  <a:pt x="103" y="613"/>
                </a:lnTo>
                <a:lnTo>
                  <a:pt x="102" y="614"/>
                </a:lnTo>
                <a:lnTo>
                  <a:pt x="101" y="614"/>
                </a:lnTo>
                <a:lnTo>
                  <a:pt x="101" y="614"/>
                </a:lnTo>
                <a:lnTo>
                  <a:pt x="100" y="613"/>
                </a:lnTo>
                <a:lnTo>
                  <a:pt x="100" y="613"/>
                </a:lnTo>
                <a:lnTo>
                  <a:pt x="99" y="613"/>
                </a:lnTo>
                <a:lnTo>
                  <a:pt x="98" y="612"/>
                </a:lnTo>
                <a:lnTo>
                  <a:pt x="98" y="612"/>
                </a:lnTo>
                <a:lnTo>
                  <a:pt x="97" y="611"/>
                </a:lnTo>
                <a:lnTo>
                  <a:pt x="96" y="610"/>
                </a:lnTo>
                <a:lnTo>
                  <a:pt x="95" y="608"/>
                </a:lnTo>
                <a:lnTo>
                  <a:pt x="93" y="607"/>
                </a:lnTo>
                <a:lnTo>
                  <a:pt x="93" y="606"/>
                </a:lnTo>
                <a:lnTo>
                  <a:pt x="92" y="604"/>
                </a:lnTo>
                <a:lnTo>
                  <a:pt x="90" y="601"/>
                </a:lnTo>
                <a:lnTo>
                  <a:pt x="90" y="600"/>
                </a:lnTo>
                <a:lnTo>
                  <a:pt x="89" y="599"/>
                </a:lnTo>
                <a:lnTo>
                  <a:pt x="89" y="598"/>
                </a:lnTo>
                <a:lnTo>
                  <a:pt x="88" y="598"/>
                </a:lnTo>
                <a:lnTo>
                  <a:pt x="85" y="595"/>
                </a:lnTo>
                <a:lnTo>
                  <a:pt x="84" y="594"/>
                </a:lnTo>
                <a:lnTo>
                  <a:pt x="84" y="593"/>
                </a:lnTo>
                <a:lnTo>
                  <a:pt x="83" y="592"/>
                </a:lnTo>
                <a:lnTo>
                  <a:pt x="82" y="591"/>
                </a:lnTo>
                <a:lnTo>
                  <a:pt x="82" y="590"/>
                </a:lnTo>
                <a:lnTo>
                  <a:pt x="81" y="586"/>
                </a:lnTo>
                <a:lnTo>
                  <a:pt x="79" y="581"/>
                </a:lnTo>
                <a:lnTo>
                  <a:pt x="78" y="577"/>
                </a:lnTo>
                <a:lnTo>
                  <a:pt x="77" y="576"/>
                </a:lnTo>
                <a:lnTo>
                  <a:pt x="77" y="574"/>
                </a:lnTo>
                <a:lnTo>
                  <a:pt x="76" y="573"/>
                </a:lnTo>
                <a:lnTo>
                  <a:pt x="75" y="571"/>
                </a:lnTo>
                <a:lnTo>
                  <a:pt x="74" y="570"/>
                </a:lnTo>
                <a:lnTo>
                  <a:pt x="73" y="570"/>
                </a:lnTo>
                <a:lnTo>
                  <a:pt x="72" y="568"/>
                </a:lnTo>
                <a:lnTo>
                  <a:pt x="72" y="567"/>
                </a:lnTo>
                <a:lnTo>
                  <a:pt x="71" y="566"/>
                </a:lnTo>
                <a:lnTo>
                  <a:pt x="69" y="563"/>
                </a:lnTo>
                <a:lnTo>
                  <a:pt x="68" y="562"/>
                </a:lnTo>
                <a:lnTo>
                  <a:pt x="66" y="560"/>
                </a:lnTo>
                <a:lnTo>
                  <a:pt x="65" y="557"/>
                </a:lnTo>
                <a:lnTo>
                  <a:pt x="65" y="557"/>
                </a:lnTo>
                <a:lnTo>
                  <a:pt x="64" y="555"/>
                </a:lnTo>
                <a:lnTo>
                  <a:pt x="62" y="553"/>
                </a:lnTo>
                <a:lnTo>
                  <a:pt x="61" y="552"/>
                </a:lnTo>
                <a:lnTo>
                  <a:pt x="60" y="551"/>
                </a:lnTo>
                <a:lnTo>
                  <a:pt x="59" y="550"/>
                </a:lnTo>
                <a:lnTo>
                  <a:pt x="58" y="550"/>
                </a:lnTo>
                <a:lnTo>
                  <a:pt x="57" y="550"/>
                </a:lnTo>
                <a:lnTo>
                  <a:pt x="55" y="549"/>
                </a:lnTo>
                <a:lnTo>
                  <a:pt x="51" y="548"/>
                </a:lnTo>
                <a:lnTo>
                  <a:pt x="49" y="547"/>
                </a:lnTo>
                <a:lnTo>
                  <a:pt x="47" y="547"/>
                </a:lnTo>
                <a:lnTo>
                  <a:pt x="46" y="547"/>
                </a:lnTo>
                <a:lnTo>
                  <a:pt x="44" y="547"/>
                </a:lnTo>
                <a:lnTo>
                  <a:pt x="43" y="548"/>
                </a:lnTo>
                <a:lnTo>
                  <a:pt x="41" y="548"/>
                </a:lnTo>
                <a:lnTo>
                  <a:pt x="39" y="549"/>
                </a:lnTo>
                <a:lnTo>
                  <a:pt x="36" y="551"/>
                </a:lnTo>
                <a:lnTo>
                  <a:pt x="34" y="552"/>
                </a:lnTo>
                <a:lnTo>
                  <a:pt x="32" y="553"/>
                </a:lnTo>
                <a:lnTo>
                  <a:pt x="30" y="555"/>
                </a:lnTo>
                <a:lnTo>
                  <a:pt x="28" y="557"/>
                </a:lnTo>
                <a:lnTo>
                  <a:pt x="28" y="558"/>
                </a:lnTo>
                <a:lnTo>
                  <a:pt x="28" y="558"/>
                </a:lnTo>
                <a:lnTo>
                  <a:pt x="27" y="559"/>
                </a:lnTo>
                <a:lnTo>
                  <a:pt x="27" y="559"/>
                </a:lnTo>
                <a:lnTo>
                  <a:pt x="27" y="559"/>
                </a:lnTo>
                <a:lnTo>
                  <a:pt x="28" y="560"/>
                </a:lnTo>
                <a:lnTo>
                  <a:pt x="28" y="561"/>
                </a:lnTo>
                <a:lnTo>
                  <a:pt x="29" y="562"/>
                </a:lnTo>
                <a:lnTo>
                  <a:pt x="29" y="563"/>
                </a:lnTo>
                <a:lnTo>
                  <a:pt x="30" y="564"/>
                </a:lnTo>
                <a:lnTo>
                  <a:pt x="30" y="564"/>
                </a:lnTo>
                <a:lnTo>
                  <a:pt x="31" y="565"/>
                </a:lnTo>
                <a:lnTo>
                  <a:pt x="38" y="572"/>
                </a:lnTo>
                <a:lnTo>
                  <a:pt x="39" y="573"/>
                </a:lnTo>
                <a:lnTo>
                  <a:pt x="40" y="574"/>
                </a:lnTo>
                <a:lnTo>
                  <a:pt x="40" y="575"/>
                </a:lnTo>
                <a:lnTo>
                  <a:pt x="40" y="576"/>
                </a:lnTo>
                <a:lnTo>
                  <a:pt x="41" y="578"/>
                </a:lnTo>
                <a:lnTo>
                  <a:pt x="42" y="580"/>
                </a:lnTo>
                <a:lnTo>
                  <a:pt x="42" y="580"/>
                </a:lnTo>
                <a:lnTo>
                  <a:pt x="44" y="583"/>
                </a:lnTo>
                <a:lnTo>
                  <a:pt x="45" y="585"/>
                </a:lnTo>
                <a:lnTo>
                  <a:pt x="45" y="586"/>
                </a:lnTo>
                <a:lnTo>
                  <a:pt x="45" y="587"/>
                </a:lnTo>
                <a:lnTo>
                  <a:pt x="46" y="588"/>
                </a:lnTo>
                <a:lnTo>
                  <a:pt x="46" y="589"/>
                </a:lnTo>
                <a:lnTo>
                  <a:pt x="46" y="590"/>
                </a:lnTo>
                <a:lnTo>
                  <a:pt x="46" y="591"/>
                </a:lnTo>
                <a:lnTo>
                  <a:pt x="46" y="592"/>
                </a:lnTo>
                <a:lnTo>
                  <a:pt x="45" y="592"/>
                </a:lnTo>
                <a:lnTo>
                  <a:pt x="45" y="594"/>
                </a:lnTo>
                <a:lnTo>
                  <a:pt x="43" y="596"/>
                </a:lnTo>
                <a:lnTo>
                  <a:pt x="42" y="598"/>
                </a:lnTo>
                <a:lnTo>
                  <a:pt x="40" y="601"/>
                </a:lnTo>
                <a:lnTo>
                  <a:pt x="39" y="605"/>
                </a:lnTo>
                <a:lnTo>
                  <a:pt x="38" y="607"/>
                </a:lnTo>
                <a:lnTo>
                  <a:pt x="37" y="609"/>
                </a:lnTo>
                <a:lnTo>
                  <a:pt x="36" y="610"/>
                </a:lnTo>
                <a:lnTo>
                  <a:pt x="35" y="611"/>
                </a:lnTo>
                <a:lnTo>
                  <a:pt x="34" y="613"/>
                </a:lnTo>
                <a:lnTo>
                  <a:pt x="32" y="615"/>
                </a:lnTo>
                <a:lnTo>
                  <a:pt x="30" y="616"/>
                </a:lnTo>
                <a:lnTo>
                  <a:pt x="28" y="617"/>
                </a:lnTo>
                <a:lnTo>
                  <a:pt x="27" y="618"/>
                </a:lnTo>
                <a:lnTo>
                  <a:pt x="26" y="618"/>
                </a:lnTo>
                <a:lnTo>
                  <a:pt x="25" y="619"/>
                </a:lnTo>
                <a:lnTo>
                  <a:pt x="23" y="619"/>
                </a:lnTo>
                <a:lnTo>
                  <a:pt x="22" y="618"/>
                </a:lnTo>
                <a:lnTo>
                  <a:pt x="20" y="618"/>
                </a:lnTo>
                <a:lnTo>
                  <a:pt x="17" y="617"/>
                </a:lnTo>
                <a:lnTo>
                  <a:pt x="15" y="616"/>
                </a:lnTo>
                <a:lnTo>
                  <a:pt x="13" y="614"/>
                </a:lnTo>
                <a:lnTo>
                  <a:pt x="8" y="611"/>
                </a:lnTo>
                <a:lnTo>
                  <a:pt x="6" y="609"/>
                </a:lnTo>
                <a:lnTo>
                  <a:pt x="5" y="608"/>
                </a:lnTo>
                <a:lnTo>
                  <a:pt x="4" y="607"/>
                </a:lnTo>
                <a:lnTo>
                  <a:pt x="2" y="605"/>
                </a:lnTo>
                <a:lnTo>
                  <a:pt x="2" y="604"/>
                </a:lnTo>
                <a:lnTo>
                  <a:pt x="1" y="603"/>
                </a:lnTo>
                <a:lnTo>
                  <a:pt x="1" y="603"/>
                </a:lnTo>
                <a:lnTo>
                  <a:pt x="0" y="602"/>
                </a:lnTo>
                <a:lnTo>
                  <a:pt x="0" y="601"/>
                </a:lnTo>
                <a:lnTo>
                  <a:pt x="0" y="600"/>
                </a:lnTo>
                <a:lnTo>
                  <a:pt x="1" y="599"/>
                </a:lnTo>
              </a:path>
            </a:pathLst>
          </a:custGeom>
          <a:noFill/>
          <a:ln w="26988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636" name="Freeform 289">
            <a:extLst>
              <a:ext uri="{FF2B5EF4-FFF2-40B4-BE49-F238E27FC236}">
                <a16:creationId xmlns:a16="http://schemas.microsoft.com/office/drawing/2014/main" id="{54C613D4-134B-47AE-ACFB-C0591C3182CE}"/>
              </a:ext>
            </a:extLst>
          </p:cNvPr>
          <p:cNvSpPr>
            <a:spLocks/>
          </p:cNvSpPr>
          <p:nvPr/>
        </p:nvSpPr>
        <p:spPr bwMode="auto">
          <a:xfrm>
            <a:off x="9361652" y="1895932"/>
            <a:ext cx="242533" cy="688875"/>
          </a:xfrm>
          <a:custGeom>
            <a:avLst/>
            <a:gdLst>
              <a:gd name="T0" fmla="*/ 49 w 238"/>
              <a:gd name="T1" fmla="*/ 668 h 676"/>
              <a:gd name="T2" fmla="*/ 50 w 238"/>
              <a:gd name="T3" fmla="*/ 660 h 676"/>
              <a:gd name="T4" fmla="*/ 42 w 238"/>
              <a:gd name="T5" fmla="*/ 646 h 676"/>
              <a:gd name="T6" fmla="*/ 37 w 238"/>
              <a:gd name="T7" fmla="*/ 622 h 676"/>
              <a:gd name="T8" fmla="*/ 46 w 238"/>
              <a:gd name="T9" fmla="*/ 606 h 676"/>
              <a:gd name="T10" fmla="*/ 49 w 238"/>
              <a:gd name="T11" fmla="*/ 601 h 676"/>
              <a:gd name="T12" fmla="*/ 29 w 238"/>
              <a:gd name="T13" fmla="*/ 597 h 676"/>
              <a:gd name="T14" fmla="*/ 18 w 238"/>
              <a:gd name="T15" fmla="*/ 591 h 676"/>
              <a:gd name="T16" fmla="*/ 17 w 238"/>
              <a:gd name="T17" fmla="*/ 577 h 676"/>
              <a:gd name="T18" fmla="*/ 20 w 238"/>
              <a:gd name="T19" fmla="*/ 570 h 676"/>
              <a:gd name="T20" fmla="*/ 36 w 238"/>
              <a:gd name="T21" fmla="*/ 572 h 676"/>
              <a:gd name="T22" fmla="*/ 40 w 238"/>
              <a:gd name="T23" fmla="*/ 562 h 676"/>
              <a:gd name="T24" fmla="*/ 42 w 238"/>
              <a:gd name="T25" fmla="*/ 554 h 676"/>
              <a:gd name="T26" fmla="*/ 43 w 238"/>
              <a:gd name="T27" fmla="*/ 534 h 676"/>
              <a:gd name="T28" fmla="*/ 43 w 238"/>
              <a:gd name="T29" fmla="*/ 522 h 676"/>
              <a:gd name="T30" fmla="*/ 55 w 238"/>
              <a:gd name="T31" fmla="*/ 505 h 676"/>
              <a:gd name="T32" fmla="*/ 57 w 238"/>
              <a:gd name="T33" fmla="*/ 490 h 676"/>
              <a:gd name="T34" fmla="*/ 52 w 238"/>
              <a:gd name="T35" fmla="*/ 477 h 676"/>
              <a:gd name="T36" fmla="*/ 40 w 238"/>
              <a:gd name="T37" fmla="*/ 472 h 676"/>
              <a:gd name="T38" fmla="*/ 37 w 238"/>
              <a:gd name="T39" fmla="*/ 469 h 676"/>
              <a:gd name="T40" fmla="*/ 37 w 238"/>
              <a:gd name="T41" fmla="*/ 455 h 676"/>
              <a:gd name="T42" fmla="*/ 33 w 238"/>
              <a:gd name="T43" fmla="*/ 443 h 676"/>
              <a:gd name="T44" fmla="*/ 19 w 238"/>
              <a:gd name="T45" fmla="*/ 423 h 676"/>
              <a:gd name="T46" fmla="*/ 11 w 238"/>
              <a:gd name="T47" fmla="*/ 405 h 676"/>
              <a:gd name="T48" fmla="*/ 11 w 238"/>
              <a:gd name="T49" fmla="*/ 393 h 676"/>
              <a:gd name="T50" fmla="*/ 17 w 238"/>
              <a:gd name="T51" fmla="*/ 380 h 676"/>
              <a:gd name="T52" fmla="*/ 16 w 238"/>
              <a:gd name="T53" fmla="*/ 364 h 676"/>
              <a:gd name="T54" fmla="*/ 8 w 238"/>
              <a:gd name="T55" fmla="*/ 331 h 676"/>
              <a:gd name="T56" fmla="*/ 0 w 238"/>
              <a:gd name="T57" fmla="*/ 303 h 676"/>
              <a:gd name="T58" fmla="*/ 2 w 238"/>
              <a:gd name="T59" fmla="*/ 298 h 676"/>
              <a:gd name="T60" fmla="*/ 14 w 238"/>
              <a:gd name="T61" fmla="*/ 294 h 676"/>
              <a:gd name="T62" fmla="*/ 25 w 238"/>
              <a:gd name="T63" fmla="*/ 283 h 676"/>
              <a:gd name="T64" fmla="*/ 36 w 238"/>
              <a:gd name="T65" fmla="*/ 271 h 676"/>
              <a:gd name="T66" fmla="*/ 36 w 238"/>
              <a:gd name="T67" fmla="*/ 253 h 676"/>
              <a:gd name="T68" fmla="*/ 38 w 238"/>
              <a:gd name="T69" fmla="*/ 240 h 676"/>
              <a:gd name="T70" fmla="*/ 38 w 238"/>
              <a:gd name="T71" fmla="*/ 225 h 676"/>
              <a:gd name="T72" fmla="*/ 47 w 238"/>
              <a:gd name="T73" fmla="*/ 203 h 676"/>
              <a:gd name="T74" fmla="*/ 57 w 238"/>
              <a:gd name="T75" fmla="*/ 171 h 676"/>
              <a:gd name="T76" fmla="*/ 60 w 238"/>
              <a:gd name="T77" fmla="*/ 163 h 676"/>
              <a:gd name="T78" fmla="*/ 72 w 238"/>
              <a:gd name="T79" fmla="*/ 151 h 676"/>
              <a:gd name="T80" fmla="*/ 88 w 238"/>
              <a:gd name="T81" fmla="*/ 147 h 676"/>
              <a:gd name="T82" fmla="*/ 101 w 238"/>
              <a:gd name="T83" fmla="*/ 140 h 676"/>
              <a:gd name="T84" fmla="*/ 111 w 238"/>
              <a:gd name="T85" fmla="*/ 145 h 676"/>
              <a:gd name="T86" fmla="*/ 119 w 238"/>
              <a:gd name="T87" fmla="*/ 147 h 676"/>
              <a:gd name="T88" fmla="*/ 121 w 238"/>
              <a:gd name="T89" fmla="*/ 138 h 676"/>
              <a:gd name="T90" fmla="*/ 119 w 238"/>
              <a:gd name="T91" fmla="*/ 116 h 676"/>
              <a:gd name="T92" fmla="*/ 114 w 238"/>
              <a:gd name="T93" fmla="*/ 99 h 676"/>
              <a:gd name="T94" fmla="*/ 94 w 238"/>
              <a:gd name="T95" fmla="*/ 87 h 676"/>
              <a:gd name="T96" fmla="*/ 86 w 238"/>
              <a:gd name="T97" fmla="*/ 77 h 676"/>
              <a:gd name="T98" fmla="*/ 73 w 238"/>
              <a:gd name="T99" fmla="*/ 44 h 676"/>
              <a:gd name="T100" fmla="*/ 59 w 238"/>
              <a:gd name="T101" fmla="*/ 31 h 676"/>
              <a:gd name="T102" fmla="*/ 55 w 238"/>
              <a:gd name="T103" fmla="*/ 23 h 676"/>
              <a:gd name="T104" fmla="*/ 61 w 238"/>
              <a:gd name="T105" fmla="*/ 9 h 676"/>
              <a:gd name="T106" fmla="*/ 72 w 238"/>
              <a:gd name="T107" fmla="*/ 0 h 676"/>
              <a:gd name="T108" fmla="*/ 92 w 238"/>
              <a:gd name="T109" fmla="*/ 13 h 676"/>
              <a:gd name="T110" fmla="*/ 109 w 238"/>
              <a:gd name="T111" fmla="*/ 16 h 676"/>
              <a:gd name="T112" fmla="*/ 135 w 238"/>
              <a:gd name="T113" fmla="*/ 25 h 676"/>
              <a:gd name="T114" fmla="*/ 155 w 238"/>
              <a:gd name="T115" fmla="*/ 30 h 676"/>
              <a:gd name="T116" fmla="*/ 174 w 238"/>
              <a:gd name="T117" fmla="*/ 39 h 676"/>
              <a:gd name="T118" fmla="*/ 191 w 238"/>
              <a:gd name="T119" fmla="*/ 40 h 676"/>
              <a:gd name="T120" fmla="*/ 198 w 238"/>
              <a:gd name="T121" fmla="*/ 52 h 676"/>
              <a:gd name="T122" fmla="*/ 211 w 238"/>
              <a:gd name="T123" fmla="*/ 67 h 676"/>
              <a:gd name="T124" fmla="*/ 227 w 238"/>
              <a:gd name="T125" fmla="*/ 77 h 6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38" h="676">
                <a:moveTo>
                  <a:pt x="44" y="676"/>
                </a:moveTo>
                <a:lnTo>
                  <a:pt x="44" y="675"/>
                </a:lnTo>
                <a:lnTo>
                  <a:pt x="44" y="674"/>
                </a:lnTo>
                <a:lnTo>
                  <a:pt x="45" y="673"/>
                </a:lnTo>
                <a:lnTo>
                  <a:pt x="45" y="672"/>
                </a:lnTo>
                <a:lnTo>
                  <a:pt x="46" y="671"/>
                </a:lnTo>
                <a:lnTo>
                  <a:pt x="47" y="670"/>
                </a:lnTo>
                <a:lnTo>
                  <a:pt x="49" y="668"/>
                </a:lnTo>
                <a:lnTo>
                  <a:pt x="50" y="667"/>
                </a:lnTo>
                <a:lnTo>
                  <a:pt x="50" y="666"/>
                </a:lnTo>
                <a:lnTo>
                  <a:pt x="51" y="666"/>
                </a:lnTo>
                <a:lnTo>
                  <a:pt x="51" y="665"/>
                </a:lnTo>
                <a:lnTo>
                  <a:pt x="51" y="664"/>
                </a:lnTo>
                <a:lnTo>
                  <a:pt x="51" y="663"/>
                </a:lnTo>
                <a:lnTo>
                  <a:pt x="51" y="662"/>
                </a:lnTo>
                <a:lnTo>
                  <a:pt x="50" y="660"/>
                </a:lnTo>
                <a:lnTo>
                  <a:pt x="49" y="659"/>
                </a:lnTo>
                <a:lnTo>
                  <a:pt x="49" y="657"/>
                </a:lnTo>
                <a:lnTo>
                  <a:pt x="48" y="656"/>
                </a:lnTo>
                <a:lnTo>
                  <a:pt x="45" y="652"/>
                </a:lnTo>
                <a:lnTo>
                  <a:pt x="44" y="650"/>
                </a:lnTo>
                <a:lnTo>
                  <a:pt x="43" y="649"/>
                </a:lnTo>
                <a:lnTo>
                  <a:pt x="43" y="648"/>
                </a:lnTo>
                <a:lnTo>
                  <a:pt x="42" y="646"/>
                </a:lnTo>
                <a:lnTo>
                  <a:pt x="41" y="642"/>
                </a:lnTo>
                <a:lnTo>
                  <a:pt x="39" y="637"/>
                </a:lnTo>
                <a:lnTo>
                  <a:pt x="38" y="632"/>
                </a:lnTo>
                <a:lnTo>
                  <a:pt x="38" y="630"/>
                </a:lnTo>
                <a:lnTo>
                  <a:pt x="37" y="628"/>
                </a:lnTo>
                <a:lnTo>
                  <a:pt x="37" y="626"/>
                </a:lnTo>
                <a:lnTo>
                  <a:pt x="37" y="624"/>
                </a:lnTo>
                <a:lnTo>
                  <a:pt x="37" y="622"/>
                </a:lnTo>
                <a:lnTo>
                  <a:pt x="38" y="620"/>
                </a:lnTo>
                <a:lnTo>
                  <a:pt x="38" y="618"/>
                </a:lnTo>
                <a:lnTo>
                  <a:pt x="39" y="617"/>
                </a:lnTo>
                <a:lnTo>
                  <a:pt x="42" y="613"/>
                </a:lnTo>
                <a:lnTo>
                  <a:pt x="43" y="611"/>
                </a:lnTo>
                <a:lnTo>
                  <a:pt x="44" y="608"/>
                </a:lnTo>
                <a:lnTo>
                  <a:pt x="45" y="607"/>
                </a:lnTo>
                <a:lnTo>
                  <a:pt x="46" y="606"/>
                </a:lnTo>
                <a:lnTo>
                  <a:pt x="47" y="605"/>
                </a:lnTo>
                <a:lnTo>
                  <a:pt x="48" y="604"/>
                </a:lnTo>
                <a:lnTo>
                  <a:pt x="49" y="603"/>
                </a:lnTo>
                <a:lnTo>
                  <a:pt x="50" y="603"/>
                </a:lnTo>
                <a:lnTo>
                  <a:pt x="50" y="602"/>
                </a:lnTo>
                <a:lnTo>
                  <a:pt x="50" y="602"/>
                </a:lnTo>
                <a:lnTo>
                  <a:pt x="50" y="602"/>
                </a:lnTo>
                <a:lnTo>
                  <a:pt x="49" y="601"/>
                </a:lnTo>
                <a:lnTo>
                  <a:pt x="49" y="601"/>
                </a:lnTo>
                <a:lnTo>
                  <a:pt x="48" y="601"/>
                </a:lnTo>
                <a:lnTo>
                  <a:pt x="45" y="600"/>
                </a:lnTo>
                <a:lnTo>
                  <a:pt x="42" y="600"/>
                </a:lnTo>
                <a:lnTo>
                  <a:pt x="40" y="600"/>
                </a:lnTo>
                <a:lnTo>
                  <a:pt x="38" y="599"/>
                </a:lnTo>
                <a:lnTo>
                  <a:pt x="35" y="598"/>
                </a:lnTo>
                <a:lnTo>
                  <a:pt x="29" y="597"/>
                </a:lnTo>
                <a:lnTo>
                  <a:pt x="25" y="596"/>
                </a:lnTo>
                <a:lnTo>
                  <a:pt x="21" y="594"/>
                </a:lnTo>
                <a:lnTo>
                  <a:pt x="20" y="594"/>
                </a:lnTo>
                <a:lnTo>
                  <a:pt x="19" y="594"/>
                </a:lnTo>
                <a:lnTo>
                  <a:pt x="19" y="593"/>
                </a:lnTo>
                <a:lnTo>
                  <a:pt x="18" y="593"/>
                </a:lnTo>
                <a:lnTo>
                  <a:pt x="18" y="592"/>
                </a:lnTo>
                <a:lnTo>
                  <a:pt x="18" y="591"/>
                </a:lnTo>
                <a:lnTo>
                  <a:pt x="17" y="591"/>
                </a:lnTo>
                <a:lnTo>
                  <a:pt x="17" y="590"/>
                </a:lnTo>
                <a:lnTo>
                  <a:pt x="17" y="588"/>
                </a:lnTo>
                <a:lnTo>
                  <a:pt x="17" y="585"/>
                </a:lnTo>
                <a:lnTo>
                  <a:pt x="17" y="583"/>
                </a:lnTo>
                <a:lnTo>
                  <a:pt x="17" y="582"/>
                </a:lnTo>
                <a:lnTo>
                  <a:pt x="17" y="578"/>
                </a:lnTo>
                <a:lnTo>
                  <a:pt x="17" y="577"/>
                </a:lnTo>
                <a:lnTo>
                  <a:pt x="17" y="576"/>
                </a:lnTo>
                <a:lnTo>
                  <a:pt x="17" y="574"/>
                </a:lnTo>
                <a:lnTo>
                  <a:pt x="18" y="573"/>
                </a:lnTo>
                <a:lnTo>
                  <a:pt x="18" y="572"/>
                </a:lnTo>
                <a:lnTo>
                  <a:pt x="18" y="571"/>
                </a:lnTo>
                <a:lnTo>
                  <a:pt x="19" y="571"/>
                </a:lnTo>
                <a:lnTo>
                  <a:pt x="19" y="570"/>
                </a:lnTo>
                <a:lnTo>
                  <a:pt x="20" y="570"/>
                </a:lnTo>
                <a:lnTo>
                  <a:pt x="21" y="570"/>
                </a:lnTo>
                <a:lnTo>
                  <a:pt x="25" y="571"/>
                </a:lnTo>
                <a:lnTo>
                  <a:pt x="31" y="572"/>
                </a:lnTo>
                <a:lnTo>
                  <a:pt x="32" y="572"/>
                </a:lnTo>
                <a:lnTo>
                  <a:pt x="33" y="572"/>
                </a:lnTo>
                <a:lnTo>
                  <a:pt x="34" y="572"/>
                </a:lnTo>
                <a:lnTo>
                  <a:pt x="35" y="572"/>
                </a:lnTo>
                <a:lnTo>
                  <a:pt x="36" y="572"/>
                </a:lnTo>
                <a:lnTo>
                  <a:pt x="36" y="571"/>
                </a:lnTo>
                <a:lnTo>
                  <a:pt x="37" y="571"/>
                </a:lnTo>
                <a:lnTo>
                  <a:pt x="37" y="570"/>
                </a:lnTo>
                <a:lnTo>
                  <a:pt x="38" y="569"/>
                </a:lnTo>
                <a:lnTo>
                  <a:pt x="38" y="569"/>
                </a:lnTo>
                <a:lnTo>
                  <a:pt x="38" y="568"/>
                </a:lnTo>
                <a:lnTo>
                  <a:pt x="39" y="564"/>
                </a:lnTo>
                <a:lnTo>
                  <a:pt x="40" y="562"/>
                </a:lnTo>
                <a:lnTo>
                  <a:pt x="40" y="561"/>
                </a:lnTo>
                <a:lnTo>
                  <a:pt x="41" y="560"/>
                </a:lnTo>
                <a:lnTo>
                  <a:pt x="41" y="559"/>
                </a:lnTo>
                <a:lnTo>
                  <a:pt x="42" y="558"/>
                </a:lnTo>
                <a:lnTo>
                  <a:pt x="42" y="558"/>
                </a:lnTo>
                <a:lnTo>
                  <a:pt x="42" y="558"/>
                </a:lnTo>
                <a:lnTo>
                  <a:pt x="42" y="557"/>
                </a:lnTo>
                <a:lnTo>
                  <a:pt x="42" y="554"/>
                </a:lnTo>
                <a:lnTo>
                  <a:pt x="42" y="551"/>
                </a:lnTo>
                <a:lnTo>
                  <a:pt x="43" y="548"/>
                </a:lnTo>
                <a:lnTo>
                  <a:pt x="44" y="544"/>
                </a:lnTo>
                <a:lnTo>
                  <a:pt x="45" y="542"/>
                </a:lnTo>
                <a:lnTo>
                  <a:pt x="45" y="540"/>
                </a:lnTo>
                <a:lnTo>
                  <a:pt x="45" y="540"/>
                </a:lnTo>
                <a:lnTo>
                  <a:pt x="45" y="539"/>
                </a:lnTo>
                <a:lnTo>
                  <a:pt x="43" y="534"/>
                </a:lnTo>
                <a:lnTo>
                  <a:pt x="42" y="532"/>
                </a:lnTo>
                <a:lnTo>
                  <a:pt x="42" y="531"/>
                </a:lnTo>
                <a:lnTo>
                  <a:pt x="42" y="529"/>
                </a:lnTo>
                <a:lnTo>
                  <a:pt x="42" y="528"/>
                </a:lnTo>
                <a:lnTo>
                  <a:pt x="42" y="526"/>
                </a:lnTo>
                <a:lnTo>
                  <a:pt x="42" y="525"/>
                </a:lnTo>
                <a:lnTo>
                  <a:pt x="43" y="523"/>
                </a:lnTo>
                <a:lnTo>
                  <a:pt x="43" y="522"/>
                </a:lnTo>
                <a:lnTo>
                  <a:pt x="44" y="520"/>
                </a:lnTo>
                <a:lnTo>
                  <a:pt x="45" y="519"/>
                </a:lnTo>
                <a:lnTo>
                  <a:pt x="46" y="518"/>
                </a:lnTo>
                <a:lnTo>
                  <a:pt x="46" y="517"/>
                </a:lnTo>
                <a:lnTo>
                  <a:pt x="50" y="512"/>
                </a:lnTo>
                <a:lnTo>
                  <a:pt x="53" y="508"/>
                </a:lnTo>
                <a:lnTo>
                  <a:pt x="54" y="507"/>
                </a:lnTo>
                <a:lnTo>
                  <a:pt x="55" y="505"/>
                </a:lnTo>
                <a:lnTo>
                  <a:pt x="55" y="504"/>
                </a:lnTo>
                <a:lnTo>
                  <a:pt x="56" y="503"/>
                </a:lnTo>
                <a:lnTo>
                  <a:pt x="56" y="501"/>
                </a:lnTo>
                <a:lnTo>
                  <a:pt x="57" y="498"/>
                </a:lnTo>
                <a:lnTo>
                  <a:pt x="57" y="496"/>
                </a:lnTo>
                <a:lnTo>
                  <a:pt x="57" y="493"/>
                </a:lnTo>
                <a:lnTo>
                  <a:pt x="57" y="492"/>
                </a:lnTo>
                <a:lnTo>
                  <a:pt x="57" y="490"/>
                </a:lnTo>
                <a:lnTo>
                  <a:pt x="57" y="485"/>
                </a:lnTo>
                <a:lnTo>
                  <a:pt x="56" y="483"/>
                </a:lnTo>
                <a:lnTo>
                  <a:pt x="56" y="482"/>
                </a:lnTo>
                <a:lnTo>
                  <a:pt x="55" y="481"/>
                </a:lnTo>
                <a:lnTo>
                  <a:pt x="55" y="479"/>
                </a:lnTo>
                <a:lnTo>
                  <a:pt x="54" y="478"/>
                </a:lnTo>
                <a:lnTo>
                  <a:pt x="53" y="478"/>
                </a:lnTo>
                <a:lnTo>
                  <a:pt x="52" y="477"/>
                </a:lnTo>
                <a:lnTo>
                  <a:pt x="51" y="476"/>
                </a:lnTo>
                <a:lnTo>
                  <a:pt x="50" y="475"/>
                </a:lnTo>
                <a:lnTo>
                  <a:pt x="49" y="475"/>
                </a:lnTo>
                <a:lnTo>
                  <a:pt x="49" y="474"/>
                </a:lnTo>
                <a:lnTo>
                  <a:pt x="47" y="474"/>
                </a:lnTo>
                <a:lnTo>
                  <a:pt x="43" y="473"/>
                </a:lnTo>
                <a:lnTo>
                  <a:pt x="42" y="473"/>
                </a:lnTo>
                <a:lnTo>
                  <a:pt x="40" y="472"/>
                </a:lnTo>
                <a:lnTo>
                  <a:pt x="39" y="472"/>
                </a:lnTo>
                <a:lnTo>
                  <a:pt x="39" y="472"/>
                </a:lnTo>
                <a:lnTo>
                  <a:pt x="38" y="472"/>
                </a:lnTo>
                <a:lnTo>
                  <a:pt x="38" y="471"/>
                </a:lnTo>
                <a:lnTo>
                  <a:pt x="38" y="471"/>
                </a:lnTo>
                <a:lnTo>
                  <a:pt x="37" y="471"/>
                </a:lnTo>
                <a:lnTo>
                  <a:pt x="37" y="470"/>
                </a:lnTo>
                <a:lnTo>
                  <a:pt x="37" y="469"/>
                </a:lnTo>
                <a:lnTo>
                  <a:pt x="38" y="468"/>
                </a:lnTo>
                <a:lnTo>
                  <a:pt x="39" y="465"/>
                </a:lnTo>
                <a:lnTo>
                  <a:pt x="39" y="464"/>
                </a:lnTo>
                <a:lnTo>
                  <a:pt x="39" y="462"/>
                </a:lnTo>
                <a:lnTo>
                  <a:pt x="39" y="461"/>
                </a:lnTo>
                <a:lnTo>
                  <a:pt x="39" y="460"/>
                </a:lnTo>
                <a:lnTo>
                  <a:pt x="39" y="459"/>
                </a:lnTo>
                <a:lnTo>
                  <a:pt x="37" y="455"/>
                </a:lnTo>
                <a:lnTo>
                  <a:pt x="37" y="454"/>
                </a:lnTo>
                <a:lnTo>
                  <a:pt x="37" y="453"/>
                </a:lnTo>
                <a:lnTo>
                  <a:pt x="36" y="449"/>
                </a:lnTo>
                <a:lnTo>
                  <a:pt x="36" y="448"/>
                </a:lnTo>
                <a:lnTo>
                  <a:pt x="36" y="447"/>
                </a:lnTo>
                <a:lnTo>
                  <a:pt x="35" y="446"/>
                </a:lnTo>
                <a:lnTo>
                  <a:pt x="34" y="444"/>
                </a:lnTo>
                <a:lnTo>
                  <a:pt x="33" y="443"/>
                </a:lnTo>
                <a:lnTo>
                  <a:pt x="30" y="440"/>
                </a:lnTo>
                <a:lnTo>
                  <a:pt x="27" y="437"/>
                </a:lnTo>
                <a:lnTo>
                  <a:pt x="25" y="434"/>
                </a:lnTo>
                <a:lnTo>
                  <a:pt x="24" y="432"/>
                </a:lnTo>
                <a:lnTo>
                  <a:pt x="23" y="431"/>
                </a:lnTo>
                <a:lnTo>
                  <a:pt x="21" y="428"/>
                </a:lnTo>
                <a:lnTo>
                  <a:pt x="20" y="425"/>
                </a:lnTo>
                <a:lnTo>
                  <a:pt x="19" y="423"/>
                </a:lnTo>
                <a:lnTo>
                  <a:pt x="18" y="419"/>
                </a:lnTo>
                <a:lnTo>
                  <a:pt x="17" y="417"/>
                </a:lnTo>
                <a:lnTo>
                  <a:pt x="17" y="416"/>
                </a:lnTo>
                <a:lnTo>
                  <a:pt x="16" y="415"/>
                </a:lnTo>
                <a:lnTo>
                  <a:pt x="15" y="413"/>
                </a:lnTo>
                <a:lnTo>
                  <a:pt x="12" y="408"/>
                </a:lnTo>
                <a:lnTo>
                  <a:pt x="11" y="407"/>
                </a:lnTo>
                <a:lnTo>
                  <a:pt x="11" y="405"/>
                </a:lnTo>
                <a:lnTo>
                  <a:pt x="10" y="404"/>
                </a:lnTo>
                <a:lnTo>
                  <a:pt x="10" y="402"/>
                </a:lnTo>
                <a:lnTo>
                  <a:pt x="10" y="401"/>
                </a:lnTo>
                <a:lnTo>
                  <a:pt x="10" y="398"/>
                </a:lnTo>
                <a:lnTo>
                  <a:pt x="10" y="397"/>
                </a:lnTo>
                <a:lnTo>
                  <a:pt x="10" y="396"/>
                </a:lnTo>
                <a:lnTo>
                  <a:pt x="10" y="394"/>
                </a:lnTo>
                <a:lnTo>
                  <a:pt x="11" y="393"/>
                </a:lnTo>
                <a:lnTo>
                  <a:pt x="11" y="391"/>
                </a:lnTo>
                <a:lnTo>
                  <a:pt x="11" y="390"/>
                </a:lnTo>
                <a:lnTo>
                  <a:pt x="12" y="389"/>
                </a:lnTo>
                <a:lnTo>
                  <a:pt x="12" y="387"/>
                </a:lnTo>
                <a:lnTo>
                  <a:pt x="14" y="386"/>
                </a:lnTo>
                <a:lnTo>
                  <a:pt x="16" y="382"/>
                </a:lnTo>
                <a:lnTo>
                  <a:pt x="17" y="381"/>
                </a:lnTo>
                <a:lnTo>
                  <a:pt x="17" y="380"/>
                </a:lnTo>
                <a:lnTo>
                  <a:pt x="18" y="379"/>
                </a:lnTo>
                <a:lnTo>
                  <a:pt x="18" y="378"/>
                </a:lnTo>
                <a:lnTo>
                  <a:pt x="18" y="376"/>
                </a:lnTo>
                <a:lnTo>
                  <a:pt x="18" y="375"/>
                </a:lnTo>
                <a:lnTo>
                  <a:pt x="18" y="373"/>
                </a:lnTo>
                <a:lnTo>
                  <a:pt x="17" y="368"/>
                </a:lnTo>
                <a:lnTo>
                  <a:pt x="17" y="366"/>
                </a:lnTo>
                <a:lnTo>
                  <a:pt x="16" y="364"/>
                </a:lnTo>
                <a:lnTo>
                  <a:pt x="16" y="360"/>
                </a:lnTo>
                <a:lnTo>
                  <a:pt x="16" y="354"/>
                </a:lnTo>
                <a:lnTo>
                  <a:pt x="15" y="352"/>
                </a:lnTo>
                <a:lnTo>
                  <a:pt x="15" y="350"/>
                </a:lnTo>
                <a:lnTo>
                  <a:pt x="14" y="348"/>
                </a:lnTo>
                <a:lnTo>
                  <a:pt x="12" y="342"/>
                </a:lnTo>
                <a:lnTo>
                  <a:pt x="9" y="335"/>
                </a:lnTo>
                <a:lnTo>
                  <a:pt x="8" y="331"/>
                </a:lnTo>
                <a:lnTo>
                  <a:pt x="7" y="329"/>
                </a:lnTo>
                <a:lnTo>
                  <a:pt x="7" y="326"/>
                </a:lnTo>
                <a:lnTo>
                  <a:pt x="5" y="319"/>
                </a:lnTo>
                <a:lnTo>
                  <a:pt x="4" y="316"/>
                </a:lnTo>
                <a:lnTo>
                  <a:pt x="3" y="312"/>
                </a:lnTo>
                <a:lnTo>
                  <a:pt x="1" y="307"/>
                </a:lnTo>
                <a:lnTo>
                  <a:pt x="1" y="305"/>
                </a:lnTo>
                <a:lnTo>
                  <a:pt x="0" y="303"/>
                </a:lnTo>
                <a:lnTo>
                  <a:pt x="0" y="302"/>
                </a:lnTo>
                <a:lnTo>
                  <a:pt x="0" y="301"/>
                </a:lnTo>
                <a:lnTo>
                  <a:pt x="0" y="300"/>
                </a:lnTo>
                <a:lnTo>
                  <a:pt x="1" y="300"/>
                </a:lnTo>
                <a:lnTo>
                  <a:pt x="1" y="299"/>
                </a:lnTo>
                <a:lnTo>
                  <a:pt x="1" y="299"/>
                </a:lnTo>
                <a:lnTo>
                  <a:pt x="2" y="298"/>
                </a:lnTo>
                <a:lnTo>
                  <a:pt x="2" y="298"/>
                </a:lnTo>
                <a:lnTo>
                  <a:pt x="3" y="297"/>
                </a:lnTo>
                <a:lnTo>
                  <a:pt x="4" y="297"/>
                </a:lnTo>
                <a:lnTo>
                  <a:pt x="5" y="296"/>
                </a:lnTo>
                <a:lnTo>
                  <a:pt x="7" y="296"/>
                </a:lnTo>
                <a:lnTo>
                  <a:pt x="10" y="296"/>
                </a:lnTo>
                <a:lnTo>
                  <a:pt x="12" y="295"/>
                </a:lnTo>
                <a:lnTo>
                  <a:pt x="13" y="295"/>
                </a:lnTo>
                <a:lnTo>
                  <a:pt x="14" y="294"/>
                </a:lnTo>
                <a:lnTo>
                  <a:pt x="15" y="294"/>
                </a:lnTo>
                <a:lnTo>
                  <a:pt x="15" y="293"/>
                </a:lnTo>
                <a:lnTo>
                  <a:pt x="17" y="292"/>
                </a:lnTo>
                <a:lnTo>
                  <a:pt x="18" y="290"/>
                </a:lnTo>
                <a:lnTo>
                  <a:pt x="19" y="289"/>
                </a:lnTo>
                <a:lnTo>
                  <a:pt x="20" y="287"/>
                </a:lnTo>
                <a:lnTo>
                  <a:pt x="21" y="286"/>
                </a:lnTo>
                <a:lnTo>
                  <a:pt x="25" y="283"/>
                </a:lnTo>
                <a:lnTo>
                  <a:pt x="26" y="281"/>
                </a:lnTo>
                <a:lnTo>
                  <a:pt x="31" y="278"/>
                </a:lnTo>
                <a:lnTo>
                  <a:pt x="32" y="276"/>
                </a:lnTo>
                <a:lnTo>
                  <a:pt x="33" y="275"/>
                </a:lnTo>
                <a:lnTo>
                  <a:pt x="34" y="274"/>
                </a:lnTo>
                <a:lnTo>
                  <a:pt x="35" y="273"/>
                </a:lnTo>
                <a:lnTo>
                  <a:pt x="35" y="272"/>
                </a:lnTo>
                <a:lnTo>
                  <a:pt x="36" y="271"/>
                </a:lnTo>
                <a:lnTo>
                  <a:pt x="37" y="269"/>
                </a:lnTo>
                <a:lnTo>
                  <a:pt x="37" y="267"/>
                </a:lnTo>
                <a:lnTo>
                  <a:pt x="37" y="266"/>
                </a:lnTo>
                <a:lnTo>
                  <a:pt x="37" y="265"/>
                </a:lnTo>
                <a:lnTo>
                  <a:pt x="37" y="263"/>
                </a:lnTo>
                <a:lnTo>
                  <a:pt x="37" y="258"/>
                </a:lnTo>
                <a:lnTo>
                  <a:pt x="36" y="256"/>
                </a:lnTo>
                <a:lnTo>
                  <a:pt x="36" y="253"/>
                </a:lnTo>
                <a:lnTo>
                  <a:pt x="36" y="252"/>
                </a:lnTo>
                <a:lnTo>
                  <a:pt x="35" y="250"/>
                </a:lnTo>
                <a:lnTo>
                  <a:pt x="36" y="249"/>
                </a:lnTo>
                <a:lnTo>
                  <a:pt x="36" y="248"/>
                </a:lnTo>
                <a:lnTo>
                  <a:pt x="36" y="247"/>
                </a:lnTo>
                <a:lnTo>
                  <a:pt x="36" y="245"/>
                </a:lnTo>
                <a:lnTo>
                  <a:pt x="38" y="241"/>
                </a:lnTo>
                <a:lnTo>
                  <a:pt x="38" y="240"/>
                </a:lnTo>
                <a:lnTo>
                  <a:pt x="38" y="239"/>
                </a:lnTo>
                <a:lnTo>
                  <a:pt x="38" y="237"/>
                </a:lnTo>
                <a:lnTo>
                  <a:pt x="38" y="236"/>
                </a:lnTo>
                <a:lnTo>
                  <a:pt x="37" y="231"/>
                </a:lnTo>
                <a:lnTo>
                  <a:pt x="37" y="229"/>
                </a:lnTo>
                <a:lnTo>
                  <a:pt x="37" y="227"/>
                </a:lnTo>
                <a:lnTo>
                  <a:pt x="37" y="226"/>
                </a:lnTo>
                <a:lnTo>
                  <a:pt x="38" y="225"/>
                </a:lnTo>
                <a:lnTo>
                  <a:pt x="38" y="224"/>
                </a:lnTo>
                <a:lnTo>
                  <a:pt x="38" y="223"/>
                </a:lnTo>
                <a:lnTo>
                  <a:pt x="40" y="220"/>
                </a:lnTo>
                <a:lnTo>
                  <a:pt x="41" y="219"/>
                </a:lnTo>
                <a:lnTo>
                  <a:pt x="43" y="214"/>
                </a:lnTo>
                <a:lnTo>
                  <a:pt x="44" y="210"/>
                </a:lnTo>
                <a:lnTo>
                  <a:pt x="45" y="208"/>
                </a:lnTo>
                <a:lnTo>
                  <a:pt x="47" y="203"/>
                </a:lnTo>
                <a:lnTo>
                  <a:pt x="51" y="192"/>
                </a:lnTo>
                <a:lnTo>
                  <a:pt x="52" y="187"/>
                </a:lnTo>
                <a:lnTo>
                  <a:pt x="55" y="181"/>
                </a:lnTo>
                <a:lnTo>
                  <a:pt x="55" y="179"/>
                </a:lnTo>
                <a:lnTo>
                  <a:pt x="56" y="177"/>
                </a:lnTo>
                <a:lnTo>
                  <a:pt x="56" y="175"/>
                </a:lnTo>
                <a:lnTo>
                  <a:pt x="57" y="173"/>
                </a:lnTo>
                <a:lnTo>
                  <a:pt x="57" y="171"/>
                </a:lnTo>
                <a:lnTo>
                  <a:pt x="57" y="169"/>
                </a:lnTo>
                <a:lnTo>
                  <a:pt x="57" y="167"/>
                </a:lnTo>
                <a:lnTo>
                  <a:pt x="57" y="165"/>
                </a:lnTo>
                <a:lnTo>
                  <a:pt x="57" y="165"/>
                </a:lnTo>
                <a:lnTo>
                  <a:pt x="57" y="165"/>
                </a:lnTo>
                <a:lnTo>
                  <a:pt x="58" y="165"/>
                </a:lnTo>
                <a:lnTo>
                  <a:pt x="59" y="164"/>
                </a:lnTo>
                <a:lnTo>
                  <a:pt x="60" y="163"/>
                </a:lnTo>
                <a:lnTo>
                  <a:pt x="60" y="163"/>
                </a:lnTo>
                <a:lnTo>
                  <a:pt x="61" y="162"/>
                </a:lnTo>
                <a:lnTo>
                  <a:pt x="65" y="157"/>
                </a:lnTo>
                <a:lnTo>
                  <a:pt x="66" y="156"/>
                </a:lnTo>
                <a:lnTo>
                  <a:pt x="67" y="155"/>
                </a:lnTo>
                <a:lnTo>
                  <a:pt x="69" y="154"/>
                </a:lnTo>
                <a:lnTo>
                  <a:pt x="71" y="152"/>
                </a:lnTo>
                <a:lnTo>
                  <a:pt x="72" y="151"/>
                </a:lnTo>
                <a:lnTo>
                  <a:pt x="74" y="150"/>
                </a:lnTo>
                <a:lnTo>
                  <a:pt x="75" y="150"/>
                </a:lnTo>
                <a:lnTo>
                  <a:pt x="76" y="149"/>
                </a:lnTo>
                <a:lnTo>
                  <a:pt x="78" y="149"/>
                </a:lnTo>
                <a:lnTo>
                  <a:pt x="79" y="148"/>
                </a:lnTo>
                <a:lnTo>
                  <a:pt x="81" y="148"/>
                </a:lnTo>
                <a:lnTo>
                  <a:pt x="86" y="147"/>
                </a:lnTo>
                <a:lnTo>
                  <a:pt x="88" y="147"/>
                </a:lnTo>
                <a:lnTo>
                  <a:pt x="91" y="146"/>
                </a:lnTo>
                <a:lnTo>
                  <a:pt x="92" y="146"/>
                </a:lnTo>
                <a:lnTo>
                  <a:pt x="94" y="145"/>
                </a:lnTo>
                <a:lnTo>
                  <a:pt x="95" y="144"/>
                </a:lnTo>
                <a:lnTo>
                  <a:pt x="97" y="143"/>
                </a:lnTo>
                <a:lnTo>
                  <a:pt x="99" y="141"/>
                </a:lnTo>
                <a:lnTo>
                  <a:pt x="100" y="140"/>
                </a:lnTo>
                <a:lnTo>
                  <a:pt x="101" y="140"/>
                </a:lnTo>
                <a:lnTo>
                  <a:pt x="102" y="139"/>
                </a:lnTo>
                <a:lnTo>
                  <a:pt x="102" y="139"/>
                </a:lnTo>
                <a:lnTo>
                  <a:pt x="103" y="139"/>
                </a:lnTo>
                <a:lnTo>
                  <a:pt x="104" y="139"/>
                </a:lnTo>
                <a:lnTo>
                  <a:pt x="105" y="139"/>
                </a:lnTo>
                <a:lnTo>
                  <a:pt x="106" y="140"/>
                </a:lnTo>
                <a:lnTo>
                  <a:pt x="107" y="141"/>
                </a:lnTo>
                <a:lnTo>
                  <a:pt x="111" y="145"/>
                </a:lnTo>
                <a:lnTo>
                  <a:pt x="113" y="146"/>
                </a:lnTo>
                <a:lnTo>
                  <a:pt x="113" y="147"/>
                </a:lnTo>
                <a:lnTo>
                  <a:pt x="114" y="147"/>
                </a:lnTo>
                <a:lnTo>
                  <a:pt x="115" y="147"/>
                </a:lnTo>
                <a:lnTo>
                  <a:pt x="116" y="148"/>
                </a:lnTo>
                <a:lnTo>
                  <a:pt x="117" y="148"/>
                </a:lnTo>
                <a:lnTo>
                  <a:pt x="118" y="147"/>
                </a:lnTo>
                <a:lnTo>
                  <a:pt x="119" y="147"/>
                </a:lnTo>
                <a:lnTo>
                  <a:pt x="119" y="146"/>
                </a:lnTo>
                <a:lnTo>
                  <a:pt x="120" y="145"/>
                </a:lnTo>
                <a:lnTo>
                  <a:pt x="121" y="144"/>
                </a:lnTo>
                <a:lnTo>
                  <a:pt x="121" y="143"/>
                </a:lnTo>
                <a:lnTo>
                  <a:pt x="122" y="142"/>
                </a:lnTo>
                <a:lnTo>
                  <a:pt x="122" y="141"/>
                </a:lnTo>
                <a:lnTo>
                  <a:pt x="121" y="139"/>
                </a:lnTo>
                <a:lnTo>
                  <a:pt x="121" y="138"/>
                </a:lnTo>
                <a:lnTo>
                  <a:pt x="120" y="134"/>
                </a:lnTo>
                <a:lnTo>
                  <a:pt x="119" y="132"/>
                </a:lnTo>
                <a:lnTo>
                  <a:pt x="119" y="129"/>
                </a:lnTo>
                <a:lnTo>
                  <a:pt x="119" y="127"/>
                </a:lnTo>
                <a:lnTo>
                  <a:pt x="118" y="126"/>
                </a:lnTo>
                <a:lnTo>
                  <a:pt x="119" y="124"/>
                </a:lnTo>
                <a:lnTo>
                  <a:pt x="119" y="119"/>
                </a:lnTo>
                <a:lnTo>
                  <a:pt x="119" y="116"/>
                </a:lnTo>
                <a:lnTo>
                  <a:pt x="120" y="114"/>
                </a:lnTo>
                <a:lnTo>
                  <a:pt x="119" y="111"/>
                </a:lnTo>
                <a:lnTo>
                  <a:pt x="119" y="109"/>
                </a:lnTo>
                <a:lnTo>
                  <a:pt x="118" y="107"/>
                </a:lnTo>
                <a:lnTo>
                  <a:pt x="118" y="105"/>
                </a:lnTo>
                <a:lnTo>
                  <a:pt x="117" y="103"/>
                </a:lnTo>
                <a:lnTo>
                  <a:pt x="115" y="101"/>
                </a:lnTo>
                <a:lnTo>
                  <a:pt x="114" y="99"/>
                </a:lnTo>
                <a:lnTo>
                  <a:pt x="112" y="98"/>
                </a:lnTo>
                <a:lnTo>
                  <a:pt x="111" y="97"/>
                </a:lnTo>
                <a:lnTo>
                  <a:pt x="110" y="96"/>
                </a:lnTo>
                <a:lnTo>
                  <a:pt x="108" y="94"/>
                </a:lnTo>
                <a:lnTo>
                  <a:pt x="100" y="90"/>
                </a:lnTo>
                <a:lnTo>
                  <a:pt x="98" y="89"/>
                </a:lnTo>
                <a:lnTo>
                  <a:pt x="95" y="88"/>
                </a:lnTo>
                <a:lnTo>
                  <a:pt x="94" y="87"/>
                </a:lnTo>
                <a:lnTo>
                  <a:pt x="92" y="86"/>
                </a:lnTo>
                <a:lnTo>
                  <a:pt x="91" y="85"/>
                </a:lnTo>
                <a:lnTo>
                  <a:pt x="90" y="84"/>
                </a:lnTo>
                <a:lnTo>
                  <a:pt x="89" y="83"/>
                </a:lnTo>
                <a:lnTo>
                  <a:pt x="88" y="82"/>
                </a:lnTo>
                <a:lnTo>
                  <a:pt x="88" y="80"/>
                </a:lnTo>
                <a:lnTo>
                  <a:pt x="87" y="79"/>
                </a:lnTo>
                <a:lnTo>
                  <a:pt x="86" y="77"/>
                </a:lnTo>
                <a:lnTo>
                  <a:pt x="84" y="70"/>
                </a:lnTo>
                <a:lnTo>
                  <a:pt x="80" y="64"/>
                </a:lnTo>
                <a:lnTo>
                  <a:pt x="79" y="60"/>
                </a:lnTo>
                <a:lnTo>
                  <a:pt x="78" y="57"/>
                </a:lnTo>
                <a:lnTo>
                  <a:pt x="76" y="52"/>
                </a:lnTo>
                <a:lnTo>
                  <a:pt x="75" y="48"/>
                </a:lnTo>
                <a:lnTo>
                  <a:pt x="74" y="46"/>
                </a:lnTo>
                <a:lnTo>
                  <a:pt x="73" y="44"/>
                </a:lnTo>
                <a:lnTo>
                  <a:pt x="72" y="43"/>
                </a:lnTo>
                <a:lnTo>
                  <a:pt x="72" y="42"/>
                </a:lnTo>
                <a:lnTo>
                  <a:pt x="71" y="41"/>
                </a:lnTo>
                <a:lnTo>
                  <a:pt x="70" y="40"/>
                </a:lnTo>
                <a:lnTo>
                  <a:pt x="69" y="39"/>
                </a:lnTo>
                <a:lnTo>
                  <a:pt x="65" y="36"/>
                </a:lnTo>
                <a:lnTo>
                  <a:pt x="61" y="32"/>
                </a:lnTo>
                <a:lnTo>
                  <a:pt x="59" y="31"/>
                </a:lnTo>
                <a:lnTo>
                  <a:pt x="58" y="30"/>
                </a:lnTo>
                <a:lnTo>
                  <a:pt x="58" y="29"/>
                </a:lnTo>
                <a:lnTo>
                  <a:pt x="57" y="28"/>
                </a:lnTo>
                <a:lnTo>
                  <a:pt x="56" y="27"/>
                </a:lnTo>
                <a:lnTo>
                  <a:pt x="56" y="26"/>
                </a:lnTo>
                <a:lnTo>
                  <a:pt x="55" y="25"/>
                </a:lnTo>
                <a:lnTo>
                  <a:pt x="55" y="24"/>
                </a:lnTo>
                <a:lnTo>
                  <a:pt x="55" y="23"/>
                </a:lnTo>
                <a:lnTo>
                  <a:pt x="55" y="22"/>
                </a:lnTo>
                <a:lnTo>
                  <a:pt x="55" y="21"/>
                </a:lnTo>
                <a:lnTo>
                  <a:pt x="56" y="19"/>
                </a:lnTo>
                <a:lnTo>
                  <a:pt x="56" y="17"/>
                </a:lnTo>
                <a:lnTo>
                  <a:pt x="57" y="15"/>
                </a:lnTo>
                <a:lnTo>
                  <a:pt x="58" y="13"/>
                </a:lnTo>
                <a:lnTo>
                  <a:pt x="60" y="11"/>
                </a:lnTo>
                <a:lnTo>
                  <a:pt x="61" y="9"/>
                </a:lnTo>
                <a:lnTo>
                  <a:pt x="63" y="7"/>
                </a:lnTo>
                <a:lnTo>
                  <a:pt x="64" y="5"/>
                </a:lnTo>
                <a:lnTo>
                  <a:pt x="65" y="4"/>
                </a:lnTo>
                <a:lnTo>
                  <a:pt x="67" y="3"/>
                </a:lnTo>
                <a:lnTo>
                  <a:pt x="69" y="1"/>
                </a:lnTo>
                <a:lnTo>
                  <a:pt x="70" y="1"/>
                </a:lnTo>
                <a:lnTo>
                  <a:pt x="71" y="0"/>
                </a:lnTo>
                <a:lnTo>
                  <a:pt x="72" y="0"/>
                </a:lnTo>
                <a:lnTo>
                  <a:pt x="72" y="0"/>
                </a:lnTo>
                <a:lnTo>
                  <a:pt x="72" y="1"/>
                </a:lnTo>
                <a:lnTo>
                  <a:pt x="74" y="2"/>
                </a:lnTo>
                <a:lnTo>
                  <a:pt x="76" y="4"/>
                </a:lnTo>
                <a:lnTo>
                  <a:pt x="79" y="5"/>
                </a:lnTo>
                <a:lnTo>
                  <a:pt x="83" y="7"/>
                </a:lnTo>
                <a:lnTo>
                  <a:pt x="89" y="11"/>
                </a:lnTo>
                <a:lnTo>
                  <a:pt x="92" y="13"/>
                </a:lnTo>
                <a:lnTo>
                  <a:pt x="96" y="15"/>
                </a:lnTo>
                <a:lnTo>
                  <a:pt x="97" y="15"/>
                </a:lnTo>
                <a:lnTo>
                  <a:pt x="98" y="16"/>
                </a:lnTo>
                <a:lnTo>
                  <a:pt x="100" y="16"/>
                </a:lnTo>
                <a:lnTo>
                  <a:pt x="102" y="16"/>
                </a:lnTo>
                <a:lnTo>
                  <a:pt x="104" y="16"/>
                </a:lnTo>
                <a:lnTo>
                  <a:pt x="107" y="16"/>
                </a:lnTo>
                <a:lnTo>
                  <a:pt x="109" y="16"/>
                </a:lnTo>
                <a:lnTo>
                  <a:pt x="111" y="16"/>
                </a:lnTo>
                <a:lnTo>
                  <a:pt x="113" y="17"/>
                </a:lnTo>
                <a:lnTo>
                  <a:pt x="118" y="18"/>
                </a:lnTo>
                <a:lnTo>
                  <a:pt x="120" y="19"/>
                </a:lnTo>
                <a:lnTo>
                  <a:pt x="122" y="20"/>
                </a:lnTo>
                <a:lnTo>
                  <a:pt x="130" y="23"/>
                </a:lnTo>
                <a:lnTo>
                  <a:pt x="133" y="24"/>
                </a:lnTo>
                <a:lnTo>
                  <a:pt x="135" y="25"/>
                </a:lnTo>
                <a:lnTo>
                  <a:pt x="138" y="26"/>
                </a:lnTo>
                <a:lnTo>
                  <a:pt x="142" y="27"/>
                </a:lnTo>
                <a:lnTo>
                  <a:pt x="144" y="27"/>
                </a:lnTo>
                <a:lnTo>
                  <a:pt x="149" y="28"/>
                </a:lnTo>
                <a:lnTo>
                  <a:pt x="151" y="28"/>
                </a:lnTo>
                <a:lnTo>
                  <a:pt x="152" y="28"/>
                </a:lnTo>
                <a:lnTo>
                  <a:pt x="154" y="29"/>
                </a:lnTo>
                <a:lnTo>
                  <a:pt x="155" y="30"/>
                </a:lnTo>
                <a:lnTo>
                  <a:pt x="157" y="31"/>
                </a:lnTo>
                <a:lnTo>
                  <a:pt x="159" y="32"/>
                </a:lnTo>
                <a:lnTo>
                  <a:pt x="160" y="33"/>
                </a:lnTo>
                <a:lnTo>
                  <a:pt x="167" y="37"/>
                </a:lnTo>
                <a:lnTo>
                  <a:pt x="169" y="38"/>
                </a:lnTo>
                <a:lnTo>
                  <a:pt x="170" y="38"/>
                </a:lnTo>
                <a:lnTo>
                  <a:pt x="172" y="39"/>
                </a:lnTo>
                <a:lnTo>
                  <a:pt x="174" y="39"/>
                </a:lnTo>
                <a:lnTo>
                  <a:pt x="175" y="39"/>
                </a:lnTo>
                <a:lnTo>
                  <a:pt x="177" y="40"/>
                </a:lnTo>
                <a:lnTo>
                  <a:pt x="179" y="40"/>
                </a:lnTo>
                <a:lnTo>
                  <a:pt x="185" y="39"/>
                </a:lnTo>
                <a:lnTo>
                  <a:pt x="187" y="39"/>
                </a:lnTo>
                <a:lnTo>
                  <a:pt x="188" y="39"/>
                </a:lnTo>
                <a:lnTo>
                  <a:pt x="189" y="39"/>
                </a:lnTo>
                <a:lnTo>
                  <a:pt x="191" y="40"/>
                </a:lnTo>
                <a:lnTo>
                  <a:pt x="191" y="40"/>
                </a:lnTo>
                <a:lnTo>
                  <a:pt x="192" y="40"/>
                </a:lnTo>
                <a:lnTo>
                  <a:pt x="193" y="41"/>
                </a:lnTo>
                <a:lnTo>
                  <a:pt x="193" y="42"/>
                </a:lnTo>
                <a:lnTo>
                  <a:pt x="194" y="42"/>
                </a:lnTo>
                <a:lnTo>
                  <a:pt x="195" y="44"/>
                </a:lnTo>
                <a:lnTo>
                  <a:pt x="197" y="50"/>
                </a:lnTo>
                <a:lnTo>
                  <a:pt x="198" y="52"/>
                </a:lnTo>
                <a:lnTo>
                  <a:pt x="200" y="54"/>
                </a:lnTo>
                <a:lnTo>
                  <a:pt x="201" y="57"/>
                </a:lnTo>
                <a:lnTo>
                  <a:pt x="203" y="59"/>
                </a:lnTo>
                <a:lnTo>
                  <a:pt x="205" y="61"/>
                </a:lnTo>
                <a:lnTo>
                  <a:pt x="206" y="63"/>
                </a:lnTo>
                <a:lnTo>
                  <a:pt x="207" y="64"/>
                </a:lnTo>
                <a:lnTo>
                  <a:pt x="209" y="66"/>
                </a:lnTo>
                <a:lnTo>
                  <a:pt x="211" y="67"/>
                </a:lnTo>
                <a:lnTo>
                  <a:pt x="213" y="69"/>
                </a:lnTo>
                <a:lnTo>
                  <a:pt x="216" y="71"/>
                </a:lnTo>
                <a:lnTo>
                  <a:pt x="217" y="72"/>
                </a:lnTo>
                <a:lnTo>
                  <a:pt x="219" y="73"/>
                </a:lnTo>
                <a:lnTo>
                  <a:pt x="221" y="74"/>
                </a:lnTo>
                <a:lnTo>
                  <a:pt x="223" y="76"/>
                </a:lnTo>
                <a:lnTo>
                  <a:pt x="226" y="77"/>
                </a:lnTo>
                <a:lnTo>
                  <a:pt x="227" y="77"/>
                </a:lnTo>
                <a:lnTo>
                  <a:pt x="229" y="78"/>
                </a:lnTo>
                <a:lnTo>
                  <a:pt x="230" y="78"/>
                </a:lnTo>
                <a:lnTo>
                  <a:pt x="232" y="79"/>
                </a:lnTo>
                <a:lnTo>
                  <a:pt x="233" y="79"/>
                </a:lnTo>
                <a:lnTo>
                  <a:pt x="235" y="79"/>
                </a:lnTo>
                <a:lnTo>
                  <a:pt x="236" y="79"/>
                </a:lnTo>
                <a:lnTo>
                  <a:pt x="238" y="79"/>
                </a:lnTo>
              </a:path>
            </a:pathLst>
          </a:custGeom>
          <a:noFill/>
          <a:ln w="26988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637" name="Freeform 290">
            <a:extLst>
              <a:ext uri="{FF2B5EF4-FFF2-40B4-BE49-F238E27FC236}">
                <a16:creationId xmlns:a16="http://schemas.microsoft.com/office/drawing/2014/main" id="{40AA243C-6A48-4656-AFA9-F27F95481E40}"/>
              </a:ext>
            </a:extLst>
          </p:cNvPr>
          <p:cNvSpPr>
            <a:spLocks/>
          </p:cNvSpPr>
          <p:nvPr/>
        </p:nvSpPr>
        <p:spPr bwMode="auto">
          <a:xfrm>
            <a:off x="9549156" y="2489017"/>
            <a:ext cx="558437" cy="461628"/>
          </a:xfrm>
          <a:custGeom>
            <a:avLst/>
            <a:gdLst>
              <a:gd name="T0" fmla="*/ 363 w 548"/>
              <a:gd name="T1" fmla="*/ 11 h 453"/>
              <a:gd name="T2" fmla="*/ 390 w 548"/>
              <a:gd name="T3" fmla="*/ 16 h 453"/>
              <a:gd name="T4" fmla="*/ 436 w 548"/>
              <a:gd name="T5" fmla="*/ 14 h 453"/>
              <a:gd name="T6" fmla="*/ 469 w 548"/>
              <a:gd name="T7" fmla="*/ 28 h 453"/>
              <a:gd name="T8" fmla="*/ 495 w 548"/>
              <a:gd name="T9" fmla="*/ 28 h 453"/>
              <a:gd name="T10" fmla="*/ 518 w 548"/>
              <a:gd name="T11" fmla="*/ 54 h 453"/>
              <a:gd name="T12" fmla="*/ 534 w 548"/>
              <a:gd name="T13" fmla="*/ 78 h 453"/>
              <a:gd name="T14" fmla="*/ 547 w 548"/>
              <a:gd name="T15" fmla="*/ 93 h 453"/>
              <a:gd name="T16" fmla="*/ 536 w 548"/>
              <a:gd name="T17" fmla="*/ 126 h 453"/>
              <a:gd name="T18" fmla="*/ 481 w 548"/>
              <a:gd name="T19" fmla="*/ 153 h 453"/>
              <a:gd name="T20" fmla="*/ 452 w 548"/>
              <a:gd name="T21" fmla="*/ 172 h 453"/>
              <a:gd name="T22" fmla="*/ 441 w 548"/>
              <a:gd name="T23" fmla="*/ 204 h 453"/>
              <a:gd name="T24" fmla="*/ 434 w 548"/>
              <a:gd name="T25" fmla="*/ 242 h 453"/>
              <a:gd name="T26" fmla="*/ 429 w 548"/>
              <a:gd name="T27" fmla="*/ 272 h 453"/>
              <a:gd name="T28" fmla="*/ 420 w 548"/>
              <a:gd name="T29" fmla="*/ 313 h 453"/>
              <a:gd name="T30" fmla="*/ 391 w 548"/>
              <a:gd name="T31" fmla="*/ 336 h 453"/>
              <a:gd name="T32" fmla="*/ 355 w 548"/>
              <a:gd name="T33" fmla="*/ 340 h 453"/>
              <a:gd name="T34" fmla="*/ 342 w 548"/>
              <a:gd name="T35" fmla="*/ 366 h 453"/>
              <a:gd name="T36" fmla="*/ 332 w 548"/>
              <a:gd name="T37" fmla="*/ 399 h 453"/>
              <a:gd name="T38" fmla="*/ 297 w 548"/>
              <a:gd name="T39" fmla="*/ 406 h 453"/>
              <a:gd name="T40" fmla="*/ 272 w 548"/>
              <a:gd name="T41" fmla="*/ 432 h 453"/>
              <a:gd name="T42" fmla="*/ 233 w 548"/>
              <a:gd name="T43" fmla="*/ 453 h 453"/>
              <a:gd name="T44" fmla="*/ 211 w 548"/>
              <a:gd name="T45" fmla="*/ 419 h 453"/>
              <a:gd name="T46" fmla="*/ 188 w 548"/>
              <a:gd name="T47" fmla="*/ 404 h 453"/>
              <a:gd name="T48" fmla="*/ 177 w 548"/>
              <a:gd name="T49" fmla="*/ 389 h 453"/>
              <a:gd name="T50" fmla="*/ 142 w 548"/>
              <a:gd name="T51" fmla="*/ 389 h 453"/>
              <a:gd name="T52" fmla="*/ 117 w 548"/>
              <a:gd name="T53" fmla="*/ 377 h 453"/>
              <a:gd name="T54" fmla="*/ 105 w 548"/>
              <a:gd name="T55" fmla="*/ 362 h 453"/>
              <a:gd name="T56" fmla="*/ 74 w 548"/>
              <a:gd name="T57" fmla="*/ 351 h 453"/>
              <a:gd name="T58" fmla="*/ 54 w 548"/>
              <a:gd name="T59" fmla="*/ 339 h 453"/>
              <a:gd name="T60" fmla="*/ 48 w 548"/>
              <a:gd name="T61" fmla="*/ 320 h 453"/>
              <a:gd name="T62" fmla="*/ 34 w 548"/>
              <a:gd name="T63" fmla="*/ 307 h 453"/>
              <a:gd name="T64" fmla="*/ 2 w 548"/>
              <a:gd name="T65" fmla="*/ 313 h 453"/>
              <a:gd name="T66" fmla="*/ 5 w 548"/>
              <a:gd name="T67" fmla="*/ 297 h 453"/>
              <a:gd name="T68" fmla="*/ 25 w 548"/>
              <a:gd name="T69" fmla="*/ 273 h 453"/>
              <a:gd name="T70" fmla="*/ 33 w 548"/>
              <a:gd name="T71" fmla="*/ 252 h 453"/>
              <a:gd name="T72" fmla="*/ 17 w 548"/>
              <a:gd name="T73" fmla="*/ 248 h 453"/>
              <a:gd name="T74" fmla="*/ 10 w 548"/>
              <a:gd name="T75" fmla="*/ 226 h 453"/>
              <a:gd name="T76" fmla="*/ 9 w 548"/>
              <a:gd name="T77" fmla="*/ 197 h 453"/>
              <a:gd name="T78" fmla="*/ 24 w 548"/>
              <a:gd name="T79" fmla="*/ 178 h 453"/>
              <a:gd name="T80" fmla="*/ 55 w 548"/>
              <a:gd name="T81" fmla="*/ 168 h 453"/>
              <a:gd name="T82" fmla="*/ 76 w 548"/>
              <a:gd name="T83" fmla="*/ 157 h 453"/>
              <a:gd name="T84" fmla="*/ 95 w 548"/>
              <a:gd name="T85" fmla="*/ 133 h 453"/>
              <a:gd name="T86" fmla="*/ 89 w 548"/>
              <a:gd name="T87" fmla="*/ 108 h 453"/>
              <a:gd name="T88" fmla="*/ 103 w 548"/>
              <a:gd name="T89" fmla="*/ 95 h 453"/>
              <a:gd name="T90" fmla="*/ 109 w 548"/>
              <a:gd name="T91" fmla="*/ 109 h 453"/>
              <a:gd name="T92" fmla="*/ 137 w 548"/>
              <a:gd name="T93" fmla="*/ 115 h 453"/>
              <a:gd name="T94" fmla="*/ 157 w 548"/>
              <a:gd name="T95" fmla="*/ 118 h 453"/>
              <a:gd name="T96" fmla="*/ 165 w 548"/>
              <a:gd name="T97" fmla="*/ 99 h 453"/>
              <a:gd name="T98" fmla="*/ 193 w 548"/>
              <a:gd name="T99" fmla="*/ 94 h 453"/>
              <a:gd name="T100" fmla="*/ 212 w 548"/>
              <a:gd name="T101" fmla="*/ 95 h 453"/>
              <a:gd name="T102" fmla="*/ 218 w 548"/>
              <a:gd name="T103" fmla="*/ 80 h 453"/>
              <a:gd name="T104" fmla="*/ 216 w 548"/>
              <a:gd name="T105" fmla="*/ 65 h 453"/>
              <a:gd name="T106" fmla="*/ 229 w 548"/>
              <a:gd name="T107" fmla="*/ 63 h 453"/>
              <a:gd name="T108" fmla="*/ 246 w 548"/>
              <a:gd name="T109" fmla="*/ 63 h 453"/>
              <a:gd name="T110" fmla="*/ 272 w 548"/>
              <a:gd name="T111" fmla="*/ 68 h 453"/>
              <a:gd name="T112" fmla="*/ 282 w 548"/>
              <a:gd name="T113" fmla="*/ 40 h 453"/>
              <a:gd name="T114" fmla="*/ 298 w 548"/>
              <a:gd name="T115" fmla="*/ 22 h 453"/>
              <a:gd name="T116" fmla="*/ 318 w 548"/>
              <a:gd name="T117" fmla="*/ 17 h 453"/>
              <a:gd name="T118" fmla="*/ 331 w 548"/>
              <a:gd name="T119" fmla="*/ 6 h 453"/>
              <a:gd name="T120" fmla="*/ 340 w 548"/>
              <a:gd name="T121" fmla="*/ 0 h 4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548" h="453">
                <a:moveTo>
                  <a:pt x="341" y="0"/>
                </a:moveTo>
                <a:lnTo>
                  <a:pt x="343" y="0"/>
                </a:lnTo>
                <a:lnTo>
                  <a:pt x="345" y="0"/>
                </a:lnTo>
                <a:lnTo>
                  <a:pt x="348" y="1"/>
                </a:lnTo>
                <a:lnTo>
                  <a:pt x="350" y="2"/>
                </a:lnTo>
                <a:lnTo>
                  <a:pt x="352" y="2"/>
                </a:lnTo>
                <a:lnTo>
                  <a:pt x="354" y="3"/>
                </a:lnTo>
                <a:lnTo>
                  <a:pt x="356" y="4"/>
                </a:lnTo>
                <a:lnTo>
                  <a:pt x="358" y="5"/>
                </a:lnTo>
                <a:lnTo>
                  <a:pt x="359" y="6"/>
                </a:lnTo>
                <a:lnTo>
                  <a:pt x="361" y="8"/>
                </a:lnTo>
                <a:lnTo>
                  <a:pt x="362" y="9"/>
                </a:lnTo>
                <a:lnTo>
                  <a:pt x="363" y="10"/>
                </a:lnTo>
                <a:lnTo>
                  <a:pt x="363" y="11"/>
                </a:lnTo>
                <a:lnTo>
                  <a:pt x="366" y="15"/>
                </a:lnTo>
                <a:lnTo>
                  <a:pt x="366" y="16"/>
                </a:lnTo>
                <a:lnTo>
                  <a:pt x="367" y="17"/>
                </a:lnTo>
                <a:lnTo>
                  <a:pt x="368" y="18"/>
                </a:lnTo>
                <a:lnTo>
                  <a:pt x="368" y="18"/>
                </a:lnTo>
                <a:lnTo>
                  <a:pt x="369" y="19"/>
                </a:lnTo>
                <a:lnTo>
                  <a:pt x="370" y="19"/>
                </a:lnTo>
                <a:lnTo>
                  <a:pt x="371" y="20"/>
                </a:lnTo>
                <a:lnTo>
                  <a:pt x="373" y="20"/>
                </a:lnTo>
                <a:lnTo>
                  <a:pt x="374" y="20"/>
                </a:lnTo>
                <a:lnTo>
                  <a:pt x="375" y="20"/>
                </a:lnTo>
                <a:lnTo>
                  <a:pt x="377" y="19"/>
                </a:lnTo>
                <a:lnTo>
                  <a:pt x="380" y="19"/>
                </a:lnTo>
                <a:lnTo>
                  <a:pt x="390" y="16"/>
                </a:lnTo>
                <a:lnTo>
                  <a:pt x="395" y="14"/>
                </a:lnTo>
                <a:lnTo>
                  <a:pt x="398" y="13"/>
                </a:lnTo>
                <a:lnTo>
                  <a:pt x="404" y="12"/>
                </a:lnTo>
                <a:lnTo>
                  <a:pt x="408" y="12"/>
                </a:lnTo>
                <a:lnTo>
                  <a:pt x="412" y="11"/>
                </a:lnTo>
                <a:lnTo>
                  <a:pt x="417" y="11"/>
                </a:lnTo>
                <a:lnTo>
                  <a:pt x="420" y="11"/>
                </a:lnTo>
                <a:lnTo>
                  <a:pt x="421" y="12"/>
                </a:lnTo>
                <a:lnTo>
                  <a:pt x="422" y="12"/>
                </a:lnTo>
                <a:lnTo>
                  <a:pt x="427" y="13"/>
                </a:lnTo>
                <a:lnTo>
                  <a:pt x="428" y="13"/>
                </a:lnTo>
                <a:lnTo>
                  <a:pt x="430" y="14"/>
                </a:lnTo>
                <a:lnTo>
                  <a:pt x="434" y="14"/>
                </a:lnTo>
                <a:lnTo>
                  <a:pt x="436" y="14"/>
                </a:lnTo>
                <a:lnTo>
                  <a:pt x="438" y="14"/>
                </a:lnTo>
                <a:lnTo>
                  <a:pt x="439" y="15"/>
                </a:lnTo>
                <a:lnTo>
                  <a:pt x="441" y="16"/>
                </a:lnTo>
                <a:lnTo>
                  <a:pt x="442" y="17"/>
                </a:lnTo>
                <a:lnTo>
                  <a:pt x="444" y="18"/>
                </a:lnTo>
                <a:lnTo>
                  <a:pt x="449" y="22"/>
                </a:lnTo>
                <a:lnTo>
                  <a:pt x="451" y="23"/>
                </a:lnTo>
                <a:lnTo>
                  <a:pt x="452" y="24"/>
                </a:lnTo>
                <a:lnTo>
                  <a:pt x="454" y="24"/>
                </a:lnTo>
                <a:lnTo>
                  <a:pt x="456" y="25"/>
                </a:lnTo>
                <a:lnTo>
                  <a:pt x="457" y="26"/>
                </a:lnTo>
                <a:lnTo>
                  <a:pt x="459" y="26"/>
                </a:lnTo>
                <a:lnTo>
                  <a:pt x="467" y="28"/>
                </a:lnTo>
                <a:lnTo>
                  <a:pt x="469" y="28"/>
                </a:lnTo>
                <a:lnTo>
                  <a:pt x="473" y="29"/>
                </a:lnTo>
                <a:lnTo>
                  <a:pt x="475" y="29"/>
                </a:lnTo>
                <a:lnTo>
                  <a:pt x="476" y="29"/>
                </a:lnTo>
                <a:lnTo>
                  <a:pt x="477" y="29"/>
                </a:lnTo>
                <a:lnTo>
                  <a:pt x="479" y="28"/>
                </a:lnTo>
                <a:lnTo>
                  <a:pt x="480" y="28"/>
                </a:lnTo>
                <a:lnTo>
                  <a:pt x="485" y="27"/>
                </a:lnTo>
                <a:lnTo>
                  <a:pt x="487" y="27"/>
                </a:lnTo>
                <a:lnTo>
                  <a:pt x="487" y="27"/>
                </a:lnTo>
                <a:lnTo>
                  <a:pt x="489" y="27"/>
                </a:lnTo>
                <a:lnTo>
                  <a:pt x="490" y="27"/>
                </a:lnTo>
                <a:lnTo>
                  <a:pt x="491" y="27"/>
                </a:lnTo>
                <a:lnTo>
                  <a:pt x="493" y="28"/>
                </a:lnTo>
                <a:lnTo>
                  <a:pt x="495" y="28"/>
                </a:lnTo>
                <a:lnTo>
                  <a:pt x="496" y="29"/>
                </a:lnTo>
                <a:lnTo>
                  <a:pt x="497" y="30"/>
                </a:lnTo>
                <a:lnTo>
                  <a:pt x="498" y="31"/>
                </a:lnTo>
                <a:lnTo>
                  <a:pt x="499" y="33"/>
                </a:lnTo>
                <a:lnTo>
                  <a:pt x="499" y="34"/>
                </a:lnTo>
                <a:lnTo>
                  <a:pt x="502" y="39"/>
                </a:lnTo>
                <a:lnTo>
                  <a:pt x="504" y="41"/>
                </a:lnTo>
                <a:lnTo>
                  <a:pt x="505" y="43"/>
                </a:lnTo>
                <a:lnTo>
                  <a:pt x="506" y="44"/>
                </a:lnTo>
                <a:lnTo>
                  <a:pt x="507" y="46"/>
                </a:lnTo>
                <a:lnTo>
                  <a:pt x="508" y="47"/>
                </a:lnTo>
                <a:lnTo>
                  <a:pt x="509" y="48"/>
                </a:lnTo>
                <a:lnTo>
                  <a:pt x="511" y="49"/>
                </a:lnTo>
                <a:lnTo>
                  <a:pt x="518" y="54"/>
                </a:lnTo>
                <a:lnTo>
                  <a:pt x="520" y="56"/>
                </a:lnTo>
                <a:lnTo>
                  <a:pt x="521" y="57"/>
                </a:lnTo>
                <a:lnTo>
                  <a:pt x="522" y="57"/>
                </a:lnTo>
                <a:lnTo>
                  <a:pt x="523" y="59"/>
                </a:lnTo>
                <a:lnTo>
                  <a:pt x="526" y="63"/>
                </a:lnTo>
                <a:lnTo>
                  <a:pt x="527" y="64"/>
                </a:lnTo>
                <a:lnTo>
                  <a:pt x="527" y="65"/>
                </a:lnTo>
                <a:lnTo>
                  <a:pt x="528" y="66"/>
                </a:lnTo>
                <a:lnTo>
                  <a:pt x="529" y="67"/>
                </a:lnTo>
                <a:lnTo>
                  <a:pt x="531" y="73"/>
                </a:lnTo>
                <a:lnTo>
                  <a:pt x="532" y="75"/>
                </a:lnTo>
                <a:lnTo>
                  <a:pt x="532" y="76"/>
                </a:lnTo>
                <a:lnTo>
                  <a:pt x="533" y="77"/>
                </a:lnTo>
                <a:lnTo>
                  <a:pt x="534" y="78"/>
                </a:lnTo>
                <a:lnTo>
                  <a:pt x="534" y="79"/>
                </a:lnTo>
                <a:lnTo>
                  <a:pt x="535" y="80"/>
                </a:lnTo>
                <a:lnTo>
                  <a:pt x="536" y="81"/>
                </a:lnTo>
                <a:lnTo>
                  <a:pt x="538" y="82"/>
                </a:lnTo>
                <a:lnTo>
                  <a:pt x="539" y="83"/>
                </a:lnTo>
                <a:lnTo>
                  <a:pt x="541" y="84"/>
                </a:lnTo>
                <a:lnTo>
                  <a:pt x="542" y="84"/>
                </a:lnTo>
                <a:lnTo>
                  <a:pt x="544" y="85"/>
                </a:lnTo>
                <a:lnTo>
                  <a:pt x="544" y="85"/>
                </a:lnTo>
                <a:lnTo>
                  <a:pt x="545" y="85"/>
                </a:lnTo>
                <a:lnTo>
                  <a:pt x="545" y="86"/>
                </a:lnTo>
                <a:lnTo>
                  <a:pt x="546" y="87"/>
                </a:lnTo>
                <a:lnTo>
                  <a:pt x="547" y="90"/>
                </a:lnTo>
                <a:lnTo>
                  <a:pt x="547" y="93"/>
                </a:lnTo>
                <a:lnTo>
                  <a:pt x="548" y="95"/>
                </a:lnTo>
                <a:lnTo>
                  <a:pt x="548" y="97"/>
                </a:lnTo>
                <a:lnTo>
                  <a:pt x="548" y="99"/>
                </a:lnTo>
                <a:lnTo>
                  <a:pt x="548" y="102"/>
                </a:lnTo>
                <a:lnTo>
                  <a:pt x="548" y="104"/>
                </a:lnTo>
                <a:lnTo>
                  <a:pt x="547" y="107"/>
                </a:lnTo>
                <a:lnTo>
                  <a:pt x="547" y="109"/>
                </a:lnTo>
                <a:lnTo>
                  <a:pt x="546" y="111"/>
                </a:lnTo>
                <a:lnTo>
                  <a:pt x="545" y="114"/>
                </a:lnTo>
                <a:lnTo>
                  <a:pt x="544" y="116"/>
                </a:lnTo>
                <a:lnTo>
                  <a:pt x="543" y="117"/>
                </a:lnTo>
                <a:lnTo>
                  <a:pt x="542" y="119"/>
                </a:lnTo>
                <a:lnTo>
                  <a:pt x="538" y="124"/>
                </a:lnTo>
                <a:lnTo>
                  <a:pt x="536" y="126"/>
                </a:lnTo>
                <a:lnTo>
                  <a:pt x="535" y="128"/>
                </a:lnTo>
                <a:lnTo>
                  <a:pt x="533" y="130"/>
                </a:lnTo>
                <a:lnTo>
                  <a:pt x="531" y="131"/>
                </a:lnTo>
                <a:lnTo>
                  <a:pt x="529" y="132"/>
                </a:lnTo>
                <a:lnTo>
                  <a:pt x="527" y="133"/>
                </a:lnTo>
                <a:lnTo>
                  <a:pt x="523" y="135"/>
                </a:lnTo>
                <a:lnTo>
                  <a:pt x="515" y="139"/>
                </a:lnTo>
                <a:lnTo>
                  <a:pt x="507" y="143"/>
                </a:lnTo>
                <a:lnTo>
                  <a:pt x="503" y="145"/>
                </a:lnTo>
                <a:lnTo>
                  <a:pt x="500" y="147"/>
                </a:lnTo>
                <a:lnTo>
                  <a:pt x="497" y="148"/>
                </a:lnTo>
                <a:lnTo>
                  <a:pt x="489" y="151"/>
                </a:lnTo>
                <a:lnTo>
                  <a:pt x="484" y="152"/>
                </a:lnTo>
                <a:lnTo>
                  <a:pt x="481" y="153"/>
                </a:lnTo>
                <a:lnTo>
                  <a:pt x="479" y="154"/>
                </a:lnTo>
                <a:lnTo>
                  <a:pt x="471" y="156"/>
                </a:lnTo>
                <a:lnTo>
                  <a:pt x="467" y="157"/>
                </a:lnTo>
                <a:lnTo>
                  <a:pt x="465" y="157"/>
                </a:lnTo>
                <a:lnTo>
                  <a:pt x="463" y="158"/>
                </a:lnTo>
                <a:lnTo>
                  <a:pt x="462" y="159"/>
                </a:lnTo>
                <a:lnTo>
                  <a:pt x="461" y="159"/>
                </a:lnTo>
                <a:lnTo>
                  <a:pt x="459" y="160"/>
                </a:lnTo>
                <a:lnTo>
                  <a:pt x="458" y="161"/>
                </a:lnTo>
                <a:lnTo>
                  <a:pt x="457" y="162"/>
                </a:lnTo>
                <a:lnTo>
                  <a:pt x="456" y="163"/>
                </a:lnTo>
                <a:lnTo>
                  <a:pt x="455" y="165"/>
                </a:lnTo>
                <a:lnTo>
                  <a:pt x="452" y="170"/>
                </a:lnTo>
                <a:lnTo>
                  <a:pt x="452" y="172"/>
                </a:lnTo>
                <a:lnTo>
                  <a:pt x="450" y="174"/>
                </a:lnTo>
                <a:lnTo>
                  <a:pt x="446" y="179"/>
                </a:lnTo>
                <a:lnTo>
                  <a:pt x="445" y="182"/>
                </a:lnTo>
                <a:lnTo>
                  <a:pt x="443" y="184"/>
                </a:lnTo>
                <a:lnTo>
                  <a:pt x="442" y="186"/>
                </a:lnTo>
                <a:lnTo>
                  <a:pt x="441" y="188"/>
                </a:lnTo>
                <a:lnTo>
                  <a:pt x="441" y="190"/>
                </a:lnTo>
                <a:lnTo>
                  <a:pt x="441" y="192"/>
                </a:lnTo>
                <a:lnTo>
                  <a:pt x="441" y="195"/>
                </a:lnTo>
                <a:lnTo>
                  <a:pt x="441" y="197"/>
                </a:lnTo>
                <a:lnTo>
                  <a:pt x="441" y="198"/>
                </a:lnTo>
                <a:lnTo>
                  <a:pt x="441" y="201"/>
                </a:lnTo>
                <a:lnTo>
                  <a:pt x="441" y="203"/>
                </a:lnTo>
                <a:lnTo>
                  <a:pt x="441" y="204"/>
                </a:lnTo>
                <a:lnTo>
                  <a:pt x="441" y="206"/>
                </a:lnTo>
                <a:lnTo>
                  <a:pt x="441" y="207"/>
                </a:lnTo>
                <a:lnTo>
                  <a:pt x="440" y="212"/>
                </a:lnTo>
                <a:lnTo>
                  <a:pt x="440" y="214"/>
                </a:lnTo>
                <a:lnTo>
                  <a:pt x="439" y="216"/>
                </a:lnTo>
                <a:lnTo>
                  <a:pt x="438" y="219"/>
                </a:lnTo>
                <a:lnTo>
                  <a:pt x="436" y="225"/>
                </a:lnTo>
                <a:lnTo>
                  <a:pt x="436" y="226"/>
                </a:lnTo>
                <a:lnTo>
                  <a:pt x="435" y="228"/>
                </a:lnTo>
                <a:lnTo>
                  <a:pt x="435" y="230"/>
                </a:lnTo>
                <a:lnTo>
                  <a:pt x="435" y="233"/>
                </a:lnTo>
                <a:lnTo>
                  <a:pt x="434" y="235"/>
                </a:lnTo>
                <a:lnTo>
                  <a:pt x="434" y="241"/>
                </a:lnTo>
                <a:lnTo>
                  <a:pt x="434" y="242"/>
                </a:lnTo>
                <a:lnTo>
                  <a:pt x="433" y="244"/>
                </a:lnTo>
                <a:lnTo>
                  <a:pt x="433" y="245"/>
                </a:lnTo>
                <a:lnTo>
                  <a:pt x="433" y="246"/>
                </a:lnTo>
                <a:lnTo>
                  <a:pt x="431" y="251"/>
                </a:lnTo>
                <a:lnTo>
                  <a:pt x="430" y="253"/>
                </a:lnTo>
                <a:lnTo>
                  <a:pt x="429" y="258"/>
                </a:lnTo>
                <a:lnTo>
                  <a:pt x="428" y="259"/>
                </a:lnTo>
                <a:lnTo>
                  <a:pt x="428" y="260"/>
                </a:lnTo>
                <a:lnTo>
                  <a:pt x="428" y="262"/>
                </a:lnTo>
                <a:lnTo>
                  <a:pt x="428" y="264"/>
                </a:lnTo>
                <a:lnTo>
                  <a:pt x="428" y="265"/>
                </a:lnTo>
                <a:lnTo>
                  <a:pt x="429" y="269"/>
                </a:lnTo>
                <a:lnTo>
                  <a:pt x="429" y="271"/>
                </a:lnTo>
                <a:lnTo>
                  <a:pt x="429" y="272"/>
                </a:lnTo>
                <a:lnTo>
                  <a:pt x="429" y="273"/>
                </a:lnTo>
                <a:lnTo>
                  <a:pt x="429" y="278"/>
                </a:lnTo>
                <a:lnTo>
                  <a:pt x="428" y="285"/>
                </a:lnTo>
                <a:lnTo>
                  <a:pt x="428" y="287"/>
                </a:lnTo>
                <a:lnTo>
                  <a:pt x="428" y="289"/>
                </a:lnTo>
                <a:lnTo>
                  <a:pt x="428" y="292"/>
                </a:lnTo>
                <a:lnTo>
                  <a:pt x="427" y="293"/>
                </a:lnTo>
                <a:lnTo>
                  <a:pt x="427" y="295"/>
                </a:lnTo>
                <a:lnTo>
                  <a:pt x="426" y="297"/>
                </a:lnTo>
                <a:lnTo>
                  <a:pt x="425" y="299"/>
                </a:lnTo>
                <a:lnTo>
                  <a:pt x="424" y="303"/>
                </a:lnTo>
                <a:lnTo>
                  <a:pt x="422" y="308"/>
                </a:lnTo>
                <a:lnTo>
                  <a:pt x="420" y="312"/>
                </a:lnTo>
                <a:lnTo>
                  <a:pt x="420" y="313"/>
                </a:lnTo>
                <a:lnTo>
                  <a:pt x="418" y="315"/>
                </a:lnTo>
                <a:lnTo>
                  <a:pt x="416" y="319"/>
                </a:lnTo>
                <a:lnTo>
                  <a:pt x="415" y="322"/>
                </a:lnTo>
                <a:lnTo>
                  <a:pt x="413" y="324"/>
                </a:lnTo>
                <a:lnTo>
                  <a:pt x="411" y="326"/>
                </a:lnTo>
                <a:lnTo>
                  <a:pt x="409" y="327"/>
                </a:lnTo>
                <a:lnTo>
                  <a:pt x="407" y="329"/>
                </a:lnTo>
                <a:lnTo>
                  <a:pt x="405" y="331"/>
                </a:lnTo>
                <a:lnTo>
                  <a:pt x="403" y="332"/>
                </a:lnTo>
                <a:lnTo>
                  <a:pt x="399" y="333"/>
                </a:lnTo>
                <a:lnTo>
                  <a:pt x="397" y="334"/>
                </a:lnTo>
                <a:lnTo>
                  <a:pt x="393" y="335"/>
                </a:lnTo>
                <a:lnTo>
                  <a:pt x="392" y="335"/>
                </a:lnTo>
                <a:lnTo>
                  <a:pt x="391" y="336"/>
                </a:lnTo>
                <a:lnTo>
                  <a:pt x="389" y="336"/>
                </a:lnTo>
                <a:lnTo>
                  <a:pt x="388" y="336"/>
                </a:lnTo>
                <a:lnTo>
                  <a:pt x="385" y="336"/>
                </a:lnTo>
                <a:lnTo>
                  <a:pt x="379" y="336"/>
                </a:lnTo>
                <a:lnTo>
                  <a:pt x="376" y="336"/>
                </a:lnTo>
                <a:lnTo>
                  <a:pt x="375" y="336"/>
                </a:lnTo>
                <a:lnTo>
                  <a:pt x="367" y="337"/>
                </a:lnTo>
                <a:lnTo>
                  <a:pt x="364" y="337"/>
                </a:lnTo>
                <a:lnTo>
                  <a:pt x="362" y="337"/>
                </a:lnTo>
                <a:lnTo>
                  <a:pt x="360" y="338"/>
                </a:lnTo>
                <a:lnTo>
                  <a:pt x="358" y="338"/>
                </a:lnTo>
                <a:lnTo>
                  <a:pt x="357" y="339"/>
                </a:lnTo>
                <a:lnTo>
                  <a:pt x="356" y="339"/>
                </a:lnTo>
                <a:lnTo>
                  <a:pt x="355" y="340"/>
                </a:lnTo>
                <a:lnTo>
                  <a:pt x="354" y="340"/>
                </a:lnTo>
                <a:lnTo>
                  <a:pt x="352" y="341"/>
                </a:lnTo>
                <a:lnTo>
                  <a:pt x="351" y="342"/>
                </a:lnTo>
                <a:lnTo>
                  <a:pt x="350" y="343"/>
                </a:lnTo>
                <a:lnTo>
                  <a:pt x="349" y="344"/>
                </a:lnTo>
                <a:lnTo>
                  <a:pt x="349" y="345"/>
                </a:lnTo>
                <a:lnTo>
                  <a:pt x="348" y="346"/>
                </a:lnTo>
                <a:lnTo>
                  <a:pt x="347" y="347"/>
                </a:lnTo>
                <a:lnTo>
                  <a:pt x="347" y="349"/>
                </a:lnTo>
                <a:lnTo>
                  <a:pt x="346" y="350"/>
                </a:lnTo>
                <a:lnTo>
                  <a:pt x="345" y="353"/>
                </a:lnTo>
                <a:lnTo>
                  <a:pt x="344" y="358"/>
                </a:lnTo>
                <a:lnTo>
                  <a:pt x="343" y="363"/>
                </a:lnTo>
                <a:lnTo>
                  <a:pt x="342" y="366"/>
                </a:lnTo>
                <a:lnTo>
                  <a:pt x="342" y="368"/>
                </a:lnTo>
                <a:lnTo>
                  <a:pt x="341" y="370"/>
                </a:lnTo>
                <a:lnTo>
                  <a:pt x="340" y="377"/>
                </a:lnTo>
                <a:lnTo>
                  <a:pt x="340" y="379"/>
                </a:lnTo>
                <a:lnTo>
                  <a:pt x="339" y="382"/>
                </a:lnTo>
                <a:lnTo>
                  <a:pt x="339" y="385"/>
                </a:lnTo>
                <a:lnTo>
                  <a:pt x="338" y="387"/>
                </a:lnTo>
                <a:lnTo>
                  <a:pt x="337" y="390"/>
                </a:lnTo>
                <a:lnTo>
                  <a:pt x="336" y="392"/>
                </a:lnTo>
                <a:lnTo>
                  <a:pt x="335" y="394"/>
                </a:lnTo>
                <a:lnTo>
                  <a:pt x="334" y="396"/>
                </a:lnTo>
                <a:lnTo>
                  <a:pt x="334" y="397"/>
                </a:lnTo>
                <a:lnTo>
                  <a:pt x="333" y="398"/>
                </a:lnTo>
                <a:lnTo>
                  <a:pt x="332" y="399"/>
                </a:lnTo>
                <a:lnTo>
                  <a:pt x="331" y="400"/>
                </a:lnTo>
                <a:lnTo>
                  <a:pt x="330" y="400"/>
                </a:lnTo>
                <a:lnTo>
                  <a:pt x="329" y="401"/>
                </a:lnTo>
                <a:lnTo>
                  <a:pt x="328" y="402"/>
                </a:lnTo>
                <a:lnTo>
                  <a:pt x="327" y="402"/>
                </a:lnTo>
                <a:lnTo>
                  <a:pt x="326" y="402"/>
                </a:lnTo>
                <a:lnTo>
                  <a:pt x="324" y="403"/>
                </a:lnTo>
                <a:lnTo>
                  <a:pt x="323" y="403"/>
                </a:lnTo>
                <a:lnTo>
                  <a:pt x="310" y="403"/>
                </a:lnTo>
                <a:lnTo>
                  <a:pt x="307" y="404"/>
                </a:lnTo>
                <a:lnTo>
                  <a:pt x="305" y="404"/>
                </a:lnTo>
                <a:lnTo>
                  <a:pt x="301" y="405"/>
                </a:lnTo>
                <a:lnTo>
                  <a:pt x="298" y="405"/>
                </a:lnTo>
                <a:lnTo>
                  <a:pt x="297" y="406"/>
                </a:lnTo>
                <a:lnTo>
                  <a:pt x="296" y="406"/>
                </a:lnTo>
                <a:lnTo>
                  <a:pt x="294" y="407"/>
                </a:lnTo>
                <a:lnTo>
                  <a:pt x="293" y="407"/>
                </a:lnTo>
                <a:lnTo>
                  <a:pt x="293" y="407"/>
                </a:lnTo>
                <a:lnTo>
                  <a:pt x="292" y="408"/>
                </a:lnTo>
                <a:lnTo>
                  <a:pt x="290" y="409"/>
                </a:lnTo>
                <a:lnTo>
                  <a:pt x="286" y="414"/>
                </a:lnTo>
                <a:lnTo>
                  <a:pt x="283" y="416"/>
                </a:lnTo>
                <a:lnTo>
                  <a:pt x="281" y="419"/>
                </a:lnTo>
                <a:lnTo>
                  <a:pt x="279" y="421"/>
                </a:lnTo>
                <a:lnTo>
                  <a:pt x="278" y="423"/>
                </a:lnTo>
                <a:lnTo>
                  <a:pt x="275" y="427"/>
                </a:lnTo>
                <a:lnTo>
                  <a:pt x="272" y="431"/>
                </a:lnTo>
                <a:lnTo>
                  <a:pt x="272" y="432"/>
                </a:lnTo>
                <a:lnTo>
                  <a:pt x="270" y="434"/>
                </a:lnTo>
                <a:lnTo>
                  <a:pt x="268" y="436"/>
                </a:lnTo>
                <a:lnTo>
                  <a:pt x="264" y="440"/>
                </a:lnTo>
                <a:lnTo>
                  <a:pt x="262" y="442"/>
                </a:lnTo>
                <a:lnTo>
                  <a:pt x="260" y="444"/>
                </a:lnTo>
                <a:lnTo>
                  <a:pt x="258" y="445"/>
                </a:lnTo>
                <a:lnTo>
                  <a:pt x="256" y="447"/>
                </a:lnTo>
                <a:lnTo>
                  <a:pt x="254" y="448"/>
                </a:lnTo>
                <a:lnTo>
                  <a:pt x="251" y="449"/>
                </a:lnTo>
                <a:lnTo>
                  <a:pt x="245" y="451"/>
                </a:lnTo>
                <a:lnTo>
                  <a:pt x="240" y="452"/>
                </a:lnTo>
                <a:lnTo>
                  <a:pt x="237" y="453"/>
                </a:lnTo>
                <a:lnTo>
                  <a:pt x="234" y="453"/>
                </a:lnTo>
                <a:lnTo>
                  <a:pt x="233" y="453"/>
                </a:lnTo>
                <a:lnTo>
                  <a:pt x="233" y="453"/>
                </a:lnTo>
                <a:lnTo>
                  <a:pt x="232" y="451"/>
                </a:lnTo>
                <a:lnTo>
                  <a:pt x="231" y="449"/>
                </a:lnTo>
                <a:lnTo>
                  <a:pt x="230" y="444"/>
                </a:lnTo>
                <a:lnTo>
                  <a:pt x="229" y="442"/>
                </a:lnTo>
                <a:lnTo>
                  <a:pt x="228" y="441"/>
                </a:lnTo>
                <a:lnTo>
                  <a:pt x="227" y="439"/>
                </a:lnTo>
                <a:lnTo>
                  <a:pt x="224" y="435"/>
                </a:lnTo>
                <a:lnTo>
                  <a:pt x="219" y="428"/>
                </a:lnTo>
                <a:lnTo>
                  <a:pt x="217" y="426"/>
                </a:lnTo>
                <a:lnTo>
                  <a:pt x="216" y="424"/>
                </a:lnTo>
                <a:lnTo>
                  <a:pt x="214" y="422"/>
                </a:lnTo>
                <a:lnTo>
                  <a:pt x="213" y="421"/>
                </a:lnTo>
                <a:lnTo>
                  <a:pt x="211" y="419"/>
                </a:lnTo>
                <a:lnTo>
                  <a:pt x="209" y="418"/>
                </a:lnTo>
                <a:lnTo>
                  <a:pt x="208" y="417"/>
                </a:lnTo>
                <a:lnTo>
                  <a:pt x="198" y="413"/>
                </a:lnTo>
                <a:lnTo>
                  <a:pt x="196" y="412"/>
                </a:lnTo>
                <a:lnTo>
                  <a:pt x="193" y="411"/>
                </a:lnTo>
                <a:lnTo>
                  <a:pt x="192" y="410"/>
                </a:lnTo>
                <a:lnTo>
                  <a:pt x="191" y="410"/>
                </a:lnTo>
                <a:lnTo>
                  <a:pt x="190" y="409"/>
                </a:lnTo>
                <a:lnTo>
                  <a:pt x="190" y="409"/>
                </a:lnTo>
                <a:lnTo>
                  <a:pt x="189" y="408"/>
                </a:lnTo>
                <a:lnTo>
                  <a:pt x="189" y="407"/>
                </a:lnTo>
                <a:lnTo>
                  <a:pt x="188" y="406"/>
                </a:lnTo>
                <a:lnTo>
                  <a:pt x="188" y="406"/>
                </a:lnTo>
                <a:lnTo>
                  <a:pt x="188" y="404"/>
                </a:lnTo>
                <a:lnTo>
                  <a:pt x="188" y="401"/>
                </a:lnTo>
                <a:lnTo>
                  <a:pt x="187" y="399"/>
                </a:lnTo>
                <a:lnTo>
                  <a:pt x="187" y="398"/>
                </a:lnTo>
                <a:lnTo>
                  <a:pt x="187" y="397"/>
                </a:lnTo>
                <a:lnTo>
                  <a:pt x="186" y="397"/>
                </a:lnTo>
                <a:lnTo>
                  <a:pt x="186" y="396"/>
                </a:lnTo>
                <a:lnTo>
                  <a:pt x="186" y="395"/>
                </a:lnTo>
                <a:lnTo>
                  <a:pt x="185" y="394"/>
                </a:lnTo>
                <a:lnTo>
                  <a:pt x="184" y="394"/>
                </a:lnTo>
                <a:lnTo>
                  <a:pt x="183" y="393"/>
                </a:lnTo>
                <a:lnTo>
                  <a:pt x="181" y="391"/>
                </a:lnTo>
                <a:lnTo>
                  <a:pt x="180" y="390"/>
                </a:lnTo>
                <a:lnTo>
                  <a:pt x="178" y="390"/>
                </a:lnTo>
                <a:lnTo>
                  <a:pt x="177" y="389"/>
                </a:lnTo>
                <a:lnTo>
                  <a:pt x="173" y="388"/>
                </a:lnTo>
                <a:lnTo>
                  <a:pt x="170" y="387"/>
                </a:lnTo>
                <a:lnTo>
                  <a:pt x="169" y="386"/>
                </a:lnTo>
                <a:lnTo>
                  <a:pt x="168" y="386"/>
                </a:lnTo>
                <a:lnTo>
                  <a:pt x="167" y="386"/>
                </a:lnTo>
                <a:lnTo>
                  <a:pt x="166" y="386"/>
                </a:lnTo>
                <a:lnTo>
                  <a:pt x="165" y="386"/>
                </a:lnTo>
                <a:lnTo>
                  <a:pt x="160" y="387"/>
                </a:lnTo>
                <a:lnTo>
                  <a:pt x="156" y="387"/>
                </a:lnTo>
                <a:lnTo>
                  <a:pt x="154" y="387"/>
                </a:lnTo>
                <a:lnTo>
                  <a:pt x="151" y="388"/>
                </a:lnTo>
                <a:lnTo>
                  <a:pt x="146" y="389"/>
                </a:lnTo>
                <a:lnTo>
                  <a:pt x="144" y="389"/>
                </a:lnTo>
                <a:lnTo>
                  <a:pt x="142" y="389"/>
                </a:lnTo>
                <a:lnTo>
                  <a:pt x="141" y="389"/>
                </a:lnTo>
                <a:lnTo>
                  <a:pt x="140" y="389"/>
                </a:lnTo>
                <a:lnTo>
                  <a:pt x="139" y="389"/>
                </a:lnTo>
                <a:lnTo>
                  <a:pt x="138" y="389"/>
                </a:lnTo>
                <a:lnTo>
                  <a:pt x="136" y="388"/>
                </a:lnTo>
                <a:lnTo>
                  <a:pt x="135" y="387"/>
                </a:lnTo>
                <a:lnTo>
                  <a:pt x="133" y="386"/>
                </a:lnTo>
                <a:lnTo>
                  <a:pt x="131" y="385"/>
                </a:lnTo>
                <a:lnTo>
                  <a:pt x="123" y="379"/>
                </a:lnTo>
                <a:lnTo>
                  <a:pt x="122" y="378"/>
                </a:lnTo>
                <a:lnTo>
                  <a:pt x="121" y="378"/>
                </a:lnTo>
                <a:lnTo>
                  <a:pt x="120" y="377"/>
                </a:lnTo>
                <a:lnTo>
                  <a:pt x="118" y="377"/>
                </a:lnTo>
                <a:lnTo>
                  <a:pt x="117" y="377"/>
                </a:lnTo>
                <a:lnTo>
                  <a:pt x="114" y="376"/>
                </a:lnTo>
                <a:lnTo>
                  <a:pt x="112" y="376"/>
                </a:lnTo>
                <a:lnTo>
                  <a:pt x="110" y="376"/>
                </a:lnTo>
                <a:lnTo>
                  <a:pt x="109" y="375"/>
                </a:lnTo>
                <a:lnTo>
                  <a:pt x="108" y="375"/>
                </a:lnTo>
                <a:lnTo>
                  <a:pt x="108" y="374"/>
                </a:lnTo>
                <a:lnTo>
                  <a:pt x="107" y="374"/>
                </a:lnTo>
                <a:lnTo>
                  <a:pt x="107" y="373"/>
                </a:lnTo>
                <a:lnTo>
                  <a:pt x="106" y="372"/>
                </a:lnTo>
                <a:lnTo>
                  <a:pt x="106" y="371"/>
                </a:lnTo>
                <a:lnTo>
                  <a:pt x="106" y="370"/>
                </a:lnTo>
                <a:lnTo>
                  <a:pt x="105" y="366"/>
                </a:lnTo>
                <a:lnTo>
                  <a:pt x="105" y="364"/>
                </a:lnTo>
                <a:lnTo>
                  <a:pt x="105" y="362"/>
                </a:lnTo>
                <a:lnTo>
                  <a:pt x="104" y="361"/>
                </a:lnTo>
                <a:lnTo>
                  <a:pt x="104" y="360"/>
                </a:lnTo>
                <a:lnTo>
                  <a:pt x="103" y="360"/>
                </a:lnTo>
                <a:lnTo>
                  <a:pt x="102" y="358"/>
                </a:lnTo>
                <a:lnTo>
                  <a:pt x="101" y="357"/>
                </a:lnTo>
                <a:lnTo>
                  <a:pt x="99" y="356"/>
                </a:lnTo>
                <a:lnTo>
                  <a:pt x="98" y="355"/>
                </a:lnTo>
                <a:lnTo>
                  <a:pt x="97" y="355"/>
                </a:lnTo>
                <a:lnTo>
                  <a:pt x="95" y="354"/>
                </a:lnTo>
                <a:lnTo>
                  <a:pt x="94" y="354"/>
                </a:lnTo>
                <a:lnTo>
                  <a:pt x="87" y="353"/>
                </a:lnTo>
                <a:lnTo>
                  <a:pt x="83" y="352"/>
                </a:lnTo>
                <a:lnTo>
                  <a:pt x="75" y="351"/>
                </a:lnTo>
                <a:lnTo>
                  <a:pt x="74" y="351"/>
                </a:lnTo>
                <a:lnTo>
                  <a:pt x="73" y="351"/>
                </a:lnTo>
                <a:lnTo>
                  <a:pt x="71" y="350"/>
                </a:lnTo>
                <a:lnTo>
                  <a:pt x="71" y="349"/>
                </a:lnTo>
                <a:lnTo>
                  <a:pt x="70" y="349"/>
                </a:lnTo>
                <a:lnTo>
                  <a:pt x="68" y="347"/>
                </a:lnTo>
                <a:lnTo>
                  <a:pt x="66" y="345"/>
                </a:lnTo>
                <a:lnTo>
                  <a:pt x="65" y="344"/>
                </a:lnTo>
                <a:lnTo>
                  <a:pt x="64" y="343"/>
                </a:lnTo>
                <a:lnTo>
                  <a:pt x="63" y="343"/>
                </a:lnTo>
                <a:lnTo>
                  <a:pt x="60" y="342"/>
                </a:lnTo>
                <a:lnTo>
                  <a:pt x="58" y="341"/>
                </a:lnTo>
                <a:lnTo>
                  <a:pt x="57" y="340"/>
                </a:lnTo>
                <a:lnTo>
                  <a:pt x="56" y="340"/>
                </a:lnTo>
                <a:lnTo>
                  <a:pt x="54" y="339"/>
                </a:lnTo>
                <a:lnTo>
                  <a:pt x="50" y="338"/>
                </a:lnTo>
                <a:lnTo>
                  <a:pt x="50" y="338"/>
                </a:lnTo>
                <a:lnTo>
                  <a:pt x="49" y="338"/>
                </a:lnTo>
                <a:lnTo>
                  <a:pt x="49" y="337"/>
                </a:lnTo>
                <a:lnTo>
                  <a:pt x="48" y="336"/>
                </a:lnTo>
                <a:lnTo>
                  <a:pt x="48" y="336"/>
                </a:lnTo>
                <a:lnTo>
                  <a:pt x="48" y="335"/>
                </a:lnTo>
                <a:lnTo>
                  <a:pt x="48" y="334"/>
                </a:lnTo>
                <a:lnTo>
                  <a:pt x="48" y="332"/>
                </a:lnTo>
                <a:lnTo>
                  <a:pt x="48" y="327"/>
                </a:lnTo>
                <a:lnTo>
                  <a:pt x="48" y="324"/>
                </a:lnTo>
                <a:lnTo>
                  <a:pt x="48" y="323"/>
                </a:lnTo>
                <a:lnTo>
                  <a:pt x="48" y="321"/>
                </a:lnTo>
                <a:lnTo>
                  <a:pt x="48" y="320"/>
                </a:lnTo>
                <a:lnTo>
                  <a:pt x="47" y="318"/>
                </a:lnTo>
                <a:lnTo>
                  <a:pt x="47" y="316"/>
                </a:lnTo>
                <a:lnTo>
                  <a:pt x="46" y="315"/>
                </a:lnTo>
                <a:lnTo>
                  <a:pt x="44" y="313"/>
                </a:lnTo>
                <a:lnTo>
                  <a:pt x="43" y="310"/>
                </a:lnTo>
                <a:lnTo>
                  <a:pt x="42" y="309"/>
                </a:lnTo>
                <a:lnTo>
                  <a:pt x="41" y="308"/>
                </a:lnTo>
                <a:lnTo>
                  <a:pt x="40" y="308"/>
                </a:lnTo>
                <a:lnTo>
                  <a:pt x="39" y="307"/>
                </a:lnTo>
                <a:lnTo>
                  <a:pt x="39" y="307"/>
                </a:lnTo>
                <a:lnTo>
                  <a:pt x="38" y="307"/>
                </a:lnTo>
                <a:lnTo>
                  <a:pt x="36" y="307"/>
                </a:lnTo>
                <a:lnTo>
                  <a:pt x="35" y="307"/>
                </a:lnTo>
                <a:lnTo>
                  <a:pt x="34" y="307"/>
                </a:lnTo>
                <a:lnTo>
                  <a:pt x="33" y="307"/>
                </a:lnTo>
                <a:lnTo>
                  <a:pt x="30" y="308"/>
                </a:lnTo>
                <a:lnTo>
                  <a:pt x="28" y="309"/>
                </a:lnTo>
                <a:lnTo>
                  <a:pt x="18" y="312"/>
                </a:lnTo>
                <a:lnTo>
                  <a:pt x="14" y="313"/>
                </a:lnTo>
                <a:lnTo>
                  <a:pt x="12" y="314"/>
                </a:lnTo>
                <a:lnTo>
                  <a:pt x="11" y="314"/>
                </a:lnTo>
                <a:lnTo>
                  <a:pt x="9" y="314"/>
                </a:lnTo>
                <a:lnTo>
                  <a:pt x="7" y="315"/>
                </a:lnTo>
                <a:lnTo>
                  <a:pt x="6" y="314"/>
                </a:lnTo>
                <a:lnTo>
                  <a:pt x="5" y="314"/>
                </a:lnTo>
                <a:lnTo>
                  <a:pt x="4" y="314"/>
                </a:lnTo>
                <a:lnTo>
                  <a:pt x="3" y="314"/>
                </a:lnTo>
                <a:lnTo>
                  <a:pt x="2" y="313"/>
                </a:lnTo>
                <a:lnTo>
                  <a:pt x="1" y="313"/>
                </a:lnTo>
                <a:lnTo>
                  <a:pt x="1" y="312"/>
                </a:lnTo>
                <a:lnTo>
                  <a:pt x="1" y="312"/>
                </a:lnTo>
                <a:lnTo>
                  <a:pt x="0" y="310"/>
                </a:lnTo>
                <a:lnTo>
                  <a:pt x="0" y="308"/>
                </a:lnTo>
                <a:lnTo>
                  <a:pt x="0" y="306"/>
                </a:lnTo>
                <a:lnTo>
                  <a:pt x="0" y="305"/>
                </a:lnTo>
                <a:lnTo>
                  <a:pt x="0" y="303"/>
                </a:lnTo>
                <a:lnTo>
                  <a:pt x="0" y="302"/>
                </a:lnTo>
                <a:lnTo>
                  <a:pt x="1" y="301"/>
                </a:lnTo>
                <a:lnTo>
                  <a:pt x="1" y="300"/>
                </a:lnTo>
                <a:lnTo>
                  <a:pt x="2" y="299"/>
                </a:lnTo>
                <a:lnTo>
                  <a:pt x="3" y="299"/>
                </a:lnTo>
                <a:lnTo>
                  <a:pt x="5" y="297"/>
                </a:lnTo>
                <a:lnTo>
                  <a:pt x="6" y="296"/>
                </a:lnTo>
                <a:lnTo>
                  <a:pt x="7" y="295"/>
                </a:lnTo>
                <a:lnTo>
                  <a:pt x="8" y="294"/>
                </a:lnTo>
                <a:lnTo>
                  <a:pt x="8" y="293"/>
                </a:lnTo>
                <a:lnTo>
                  <a:pt x="10" y="291"/>
                </a:lnTo>
                <a:lnTo>
                  <a:pt x="12" y="285"/>
                </a:lnTo>
                <a:lnTo>
                  <a:pt x="13" y="284"/>
                </a:lnTo>
                <a:lnTo>
                  <a:pt x="14" y="282"/>
                </a:lnTo>
                <a:lnTo>
                  <a:pt x="15" y="280"/>
                </a:lnTo>
                <a:lnTo>
                  <a:pt x="16" y="279"/>
                </a:lnTo>
                <a:lnTo>
                  <a:pt x="18" y="278"/>
                </a:lnTo>
                <a:lnTo>
                  <a:pt x="19" y="277"/>
                </a:lnTo>
                <a:lnTo>
                  <a:pt x="22" y="276"/>
                </a:lnTo>
                <a:lnTo>
                  <a:pt x="25" y="273"/>
                </a:lnTo>
                <a:lnTo>
                  <a:pt x="27" y="271"/>
                </a:lnTo>
                <a:lnTo>
                  <a:pt x="28" y="271"/>
                </a:lnTo>
                <a:lnTo>
                  <a:pt x="28" y="270"/>
                </a:lnTo>
                <a:lnTo>
                  <a:pt x="29" y="269"/>
                </a:lnTo>
                <a:lnTo>
                  <a:pt x="30" y="267"/>
                </a:lnTo>
                <a:lnTo>
                  <a:pt x="31" y="266"/>
                </a:lnTo>
                <a:lnTo>
                  <a:pt x="31" y="264"/>
                </a:lnTo>
                <a:lnTo>
                  <a:pt x="32" y="262"/>
                </a:lnTo>
                <a:lnTo>
                  <a:pt x="33" y="260"/>
                </a:lnTo>
                <a:lnTo>
                  <a:pt x="33" y="258"/>
                </a:lnTo>
                <a:lnTo>
                  <a:pt x="33" y="256"/>
                </a:lnTo>
                <a:lnTo>
                  <a:pt x="33" y="255"/>
                </a:lnTo>
                <a:lnTo>
                  <a:pt x="33" y="254"/>
                </a:lnTo>
                <a:lnTo>
                  <a:pt x="33" y="252"/>
                </a:lnTo>
                <a:lnTo>
                  <a:pt x="33" y="251"/>
                </a:lnTo>
                <a:lnTo>
                  <a:pt x="33" y="250"/>
                </a:lnTo>
                <a:lnTo>
                  <a:pt x="32" y="250"/>
                </a:lnTo>
                <a:lnTo>
                  <a:pt x="32" y="249"/>
                </a:lnTo>
                <a:lnTo>
                  <a:pt x="31" y="249"/>
                </a:lnTo>
                <a:lnTo>
                  <a:pt x="30" y="248"/>
                </a:lnTo>
                <a:lnTo>
                  <a:pt x="29" y="248"/>
                </a:lnTo>
                <a:lnTo>
                  <a:pt x="29" y="248"/>
                </a:lnTo>
                <a:lnTo>
                  <a:pt x="26" y="249"/>
                </a:lnTo>
                <a:lnTo>
                  <a:pt x="25" y="249"/>
                </a:lnTo>
                <a:lnTo>
                  <a:pt x="21" y="249"/>
                </a:lnTo>
                <a:lnTo>
                  <a:pt x="19" y="249"/>
                </a:lnTo>
                <a:lnTo>
                  <a:pt x="18" y="249"/>
                </a:lnTo>
                <a:lnTo>
                  <a:pt x="17" y="248"/>
                </a:lnTo>
                <a:lnTo>
                  <a:pt x="16" y="248"/>
                </a:lnTo>
                <a:lnTo>
                  <a:pt x="16" y="248"/>
                </a:lnTo>
                <a:lnTo>
                  <a:pt x="16" y="247"/>
                </a:lnTo>
                <a:lnTo>
                  <a:pt x="16" y="247"/>
                </a:lnTo>
                <a:lnTo>
                  <a:pt x="15" y="246"/>
                </a:lnTo>
                <a:lnTo>
                  <a:pt x="15" y="245"/>
                </a:lnTo>
                <a:lnTo>
                  <a:pt x="15" y="242"/>
                </a:lnTo>
                <a:lnTo>
                  <a:pt x="15" y="241"/>
                </a:lnTo>
                <a:lnTo>
                  <a:pt x="15" y="240"/>
                </a:lnTo>
                <a:lnTo>
                  <a:pt x="15" y="239"/>
                </a:lnTo>
                <a:lnTo>
                  <a:pt x="15" y="238"/>
                </a:lnTo>
                <a:lnTo>
                  <a:pt x="13" y="234"/>
                </a:lnTo>
                <a:lnTo>
                  <a:pt x="10" y="228"/>
                </a:lnTo>
                <a:lnTo>
                  <a:pt x="10" y="226"/>
                </a:lnTo>
                <a:lnTo>
                  <a:pt x="9" y="224"/>
                </a:lnTo>
                <a:lnTo>
                  <a:pt x="9" y="223"/>
                </a:lnTo>
                <a:lnTo>
                  <a:pt x="9" y="221"/>
                </a:lnTo>
                <a:lnTo>
                  <a:pt x="8" y="216"/>
                </a:lnTo>
                <a:lnTo>
                  <a:pt x="8" y="214"/>
                </a:lnTo>
                <a:lnTo>
                  <a:pt x="8" y="212"/>
                </a:lnTo>
                <a:lnTo>
                  <a:pt x="7" y="208"/>
                </a:lnTo>
                <a:lnTo>
                  <a:pt x="7" y="207"/>
                </a:lnTo>
                <a:lnTo>
                  <a:pt x="6" y="205"/>
                </a:lnTo>
                <a:lnTo>
                  <a:pt x="7" y="203"/>
                </a:lnTo>
                <a:lnTo>
                  <a:pt x="7" y="201"/>
                </a:lnTo>
                <a:lnTo>
                  <a:pt x="7" y="200"/>
                </a:lnTo>
                <a:lnTo>
                  <a:pt x="8" y="199"/>
                </a:lnTo>
                <a:lnTo>
                  <a:pt x="9" y="197"/>
                </a:lnTo>
                <a:lnTo>
                  <a:pt x="10" y="194"/>
                </a:lnTo>
                <a:lnTo>
                  <a:pt x="15" y="184"/>
                </a:lnTo>
                <a:lnTo>
                  <a:pt x="15" y="185"/>
                </a:lnTo>
                <a:lnTo>
                  <a:pt x="16" y="185"/>
                </a:lnTo>
                <a:lnTo>
                  <a:pt x="16" y="185"/>
                </a:lnTo>
                <a:lnTo>
                  <a:pt x="17" y="185"/>
                </a:lnTo>
                <a:lnTo>
                  <a:pt x="17" y="185"/>
                </a:lnTo>
                <a:lnTo>
                  <a:pt x="18" y="185"/>
                </a:lnTo>
                <a:lnTo>
                  <a:pt x="19" y="185"/>
                </a:lnTo>
                <a:lnTo>
                  <a:pt x="19" y="184"/>
                </a:lnTo>
                <a:lnTo>
                  <a:pt x="20" y="183"/>
                </a:lnTo>
                <a:lnTo>
                  <a:pt x="21" y="182"/>
                </a:lnTo>
                <a:lnTo>
                  <a:pt x="22" y="181"/>
                </a:lnTo>
                <a:lnTo>
                  <a:pt x="24" y="178"/>
                </a:lnTo>
                <a:lnTo>
                  <a:pt x="25" y="177"/>
                </a:lnTo>
                <a:lnTo>
                  <a:pt x="25" y="176"/>
                </a:lnTo>
                <a:lnTo>
                  <a:pt x="27" y="175"/>
                </a:lnTo>
                <a:lnTo>
                  <a:pt x="28" y="174"/>
                </a:lnTo>
                <a:lnTo>
                  <a:pt x="29" y="173"/>
                </a:lnTo>
                <a:lnTo>
                  <a:pt x="30" y="173"/>
                </a:lnTo>
                <a:lnTo>
                  <a:pt x="31" y="172"/>
                </a:lnTo>
                <a:lnTo>
                  <a:pt x="32" y="172"/>
                </a:lnTo>
                <a:lnTo>
                  <a:pt x="35" y="172"/>
                </a:lnTo>
                <a:lnTo>
                  <a:pt x="37" y="172"/>
                </a:lnTo>
                <a:lnTo>
                  <a:pt x="45" y="170"/>
                </a:lnTo>
                <a:lnTo>
                  <a:pt x="46" y="170"/>
                </a:lnTo>
                <a:lnTo>
                  <a:pt x="50" y="169"/>
                </a:lnTo>
                <a:lnTo>
                  <a:pt x="55" y="168"/>
                </a:lnTo>
                <a:lnTo>
                  <a:pt x="57" y="168"/>
                </a:lnTo>
                <a:lnTo>
                  <a:pt x="61" y="168"/>
                </a:lnTo>
                <a:lnTo>
                  <a:pt x="63" y="168"/>
                </a:lnTo>
                <a:lnTo>
                  <a:pt x="64" y="168"/>
                </a:lnTo>
                <a:lnTo>
                  <a:pt x="65" y="167"/>
                </a:lnTo>
                <a:lnTo>
                  <a:pt x="66" y="167"/>
                </a:lnTo>
                <a:lnTo>
                  <a:pt x="67" y="166"/>
                </a:lnTo>
                <a:lnTo>
                  <a:pt x="68" y="166"/>
                </a:lnTo>
                <a:lnTo>
                  <a:pt x="69" y="165"/>
                </a:lnTo>
                <a:lnTo>
                  <a:pt x="70" y="164"/>
                </a:lnTo>
                <a:lnTo>
                  <a:pt x="70" y="164"/>
                </a:lnTo>
                <a:lnTo>
                  <a:pt x="72" y="163"/>
                </a:lnTo>
                <a:lnTo>
                  <a:pt x="74" y="160"/>
                </a:lnTo>
                <a:lnTo>
                  <a:pt x="76" y="157"/>
                </a:lnTo>
                <a:lnTo>
                  <a:pt x="79" y="154"/>
                </a:lnTo>
                <a:lnTo>
                  <a:pt x="81" y="149"/>
                </a:lnTo>
                <a:lnTo>
                  <a:pt x="83" y="148"/>
                </a:lnTo>
                <a:lnTo>
                  <a:pt x="84" y="147"/>
                </a:lnTo>
                <a:lnTo>
                  <a:pt x="85" y="146"/>
                </a:lnTo>
                <a:lnTo>
                  <a:pt x="86" y="144"/>
                </a:lnTo>
                <a:lnTo>
                  <a:pt x="89" y="142"/>
                </a:lnTo>
                <a:lnTo>
                  <a:pt x="92" y="139"/>
                </a:lnTo>
                <a:lnTo>
                  <a:pt x="93" y="138"/>
                </a:lnTo>
                <a:lnTo>
                  <a:pt x="94" y="137"/>
                </a:lnTo>
                <a:lnTo>
                  <a:pt x="94" y="136"/>
                </a:lnTo>
                <a:lnTo>
                  <a:pt x="95" y="136"/>
                </a:lnTo>
                <a:lnTo>
                  <a:pt x="95" y="135"/>
                </a:lnTo>
                <a:lnTo>
                  <a:pt x="95" y="133"/>
                </a:lnTo>
                <a:lnTo>
                  <a:pt x="95" y="132"/>
                </a:lnTo>
                <a:lnTo>
                  <a:pt x="95" y="131"/>
                </a:lnTo>
                <a:lnTo>
                  <a:pt x="94" y="130"/>
                </a:lnTo>
                <a:lnTo>
                  <a:pt x="94" y="129"/>
                </a:lnTo>
                <a:lnTo>
                  <a:pt x="92" y="126"/>
                </a:lnTo>
                <a:lnTo>
                  <a:pt x="91" y="122"/>
                </a:lnTo>
                <a:lnTo>
                  <a:pt x="90" y="120"/>
                </a:lnTo>
                <a:lnTo>
                  <a:pt x="90" y="119"/>
                </a:lnTo>
                <a:lnTo>
                  <a:pt x="89" y="116"/>
                </a:lnTo>
                <a:lnTo>
                  <a:pt x="89" y="115"/>
                </a:lnTo>
                <a:lnTo>
                  <a:pt x="89" y="113"/>
                </a:lnTo>
                <a:lnTo>
                  <a:pt x="89" y="111"/>
                </a:lnTo>
                <a:lnTo>
                  <a:pt x="89" y="109"/>
                </a:lnTo>
                <a:lnTo>
                  <a:pt x="89" y="108"/>
                </a:lnTo>
                <a:lnTo>
                  <a:pt x="90" y="106"/>
                </a:lnTo>
                <a:lnTo>
                  <a:pt x="91" y="104"/>
                </a:lnTo>
                <a:lnTo>
                  <a:pt x="94" y="99"/>
                </a:lnTo>
                <a:lnTo>
                  <a:pt x="96" y="97"/>
                </a:lnTo>
                <a:lnTo>
                  <a:pt x="96" y="97"/>
                </a:lnTo>
                <a:lnTo>
                  <a:pt x="97" y="96"/>
                </a:lnTo>
                <a:lnTo>
                  <a:pt x="97" y="95"/>
                </a:lnTo>
                <a:lnTo>
                  <a:pt x="98" y="95"/>
                </a:lnTo>
                <a:lnTo>
                  <a:pt x="99" y="95"/>
                </a:lnTo>
                <a:lnTo>
                  <a:pt x="100" y="94"/>
                </a:lnTo>
                <a:lnTo>
                  <a:pt x="101" y="94"/>
                </a:lnTo>
                <a:lnTo>
                  <a:pt x="101" y="94"/>
                </a:lnTo>
                <a:lnTo>
                  <a:pt x="102" y="94"/>
                </a:lnTo>
                <a:lnTo>
                  <a:pt x="103" y="95"/>
                </a:lnTo>
                <a:lnTo>
                  <a:pt x="103" y="95"/>
                </a:lnTo>
                <a:lnTo>
                  <a:pt x="104" y="96"/>
                </a:lnTo>
                <a:lnTo>
                  <a:pt x="105" y="97"/>
                </a:lnTo>
                <a:lnTo>
                  <a:pt x="105" y="98"/>
                </a:lnTo>
                <a:lnTo>
                  <a:pt x="105" y="99"/>
                </a:lnTo>
                <a:lnTo>
                  <a:pt x="105" y="100"/>
                </a:lnTo>
                <a:lnTo>
                  <a:pt x="106" y="104"/>
                </a:lnTo>
                <a:lnTo>
                  <a:pt x="106" y="105"/>
                </a:lnTo>
                <a:lnTo>
                  <a:pt x="107" y="106"/>
                </a:lnTo>
                <a:lnTo>
                  <a:pt x="107" y="107"/>
                </a:lnTo>
                <a:lnTo>
                  <a:pt x="108" y="108"/>
                </a:lnTo>
                <a:lnTo>
                  <a:pt x="108" y="109"/>
                </a:lnTo>
                <a:lnTo>
                  <a:pt x="109" y="109"/>
                </a:lnTo>
                <a:lnTo>
                  <a:pt x="109" y="109"/>
                </a:lnTo>
                <a:lnTo>
                  <a:pt x="111" y="110"/>
                </a:lnTo>
                <a:lnTo>
                  <a:pt x="114" y="110"/>
                </a:lnTo>
                <a:lnTo>
                  <a:pt x="116" y="110"/>
                </a:lnTo>
                <a:lnTo>
                  <a:pt x="117" y="110"/>
                </a:lnTo>
                <a:lnTo>
                  <a:pt x="120" y="111"/>
                </a:lnTo>
                <a:lnTo>
                  <a:pt x="123" y="112"/>
                </a:lnTo>
                <a:lnTo>
                  <a:pt x="125" y="113"/>
                </a:lnTo>
                <a:lnTo>
                  <a:pt x="128" y="113"/>
                </a:lnTo>
                <a:lnTo>
                  <a:pt x="131" y="113"/>
                </a:lnTo>
                <a:lnTo>
                  <a:pt x="132" y="114"/>
                </a:lnTo>
                <a:lnTo>
                  <a:pt x="134" y="114"/>
                </a:lnTo>
                <a:lnTo>
                  <a:pt x="135" y="114"/>
                </a:lnTo>
                <a:lnTo>
                  <a:pt x="136" y="115"/>
                </a:lnTo>
                <a:lnTo>
                  <a:pt x="137" y="115"/>
                </a:lnTo>
                <a:lnTo>
                  <a:pt x="139" y="116"/>
                </a:lnTo>
                <a:lnTo>
                  <a:pt x="140" y="117"/>
                </a:lnTo>
                <a:lnTo>
                  <a:pt x="142" y="118"/>
                </a:lnTo>
                <a:lnTo>
                  <a:pt x="146" y="121"/>
                </a:lnTo>
                <a:lnTo>
                  <a:pt x="148" y="122"/>
                </a:lnTo>
                <a:lnTo>
                  <a:pt x="149" y="123"/>
                </a:lnTo>
                <a:lnTo>
                  <a:pt x="149" y="123"/>
                </a:lnTo>
                <a:lnTo>
                  <a:pt x="150" y="123"/>
                </a:lnTo>
                <a:lnTo>
                  <a:pt x="151" y="122"/>
                </a:lnTo>
                <a:lnTo>
                  <a:pt x="152" y="122"/>
                </a:lnTo>
                <a:lnTo>
                  <a:pt x="154" y="121"/>
                </a:lnTo>
                <a:lnTo>
                  <a:pt x="155" y="120"/>
                </a:lnTo>
                <a:lnTo>
                  <a:pt x="156" y="119"/>
                </a:lnTo>
                <a:lnTo>
                  <a:pt x="157" y="118"/>
                </a:lnTo>
                <a:lnTo>
                  <a:pt x="158" y="116"/>
                </a:lnTo>
                <a:lnTo>
                  <a:pt x="159" y="115"/>
                </a:lnTo>
                <a:lnTo>
                  <a:pt x="160" y="113"/>
                </a:lnTo>
                <a:lnTo>
                  <a:pt x="161" y="112"/>
                </a:lnTo>
                <a:lnTo>
                  <a:pt x="162" y="110"/>
                </a:lnTo>
                <a:lnTo>
                  <a:pt x="162" y="109"/>
                </a:lnTo>
                <a:lnTo>
                  <a:pt x="163" y="108"/>
                </a:lnTo>
                <a:lnTo>
                  <a:pt x="163" y="106"/>
                </a:lnTo>
                <a:lnTo>
                  <a:pt x="164" y="103"/>
                </a:lnTo>
                <a:lnTo>
                  <a:pt x="164" y="102"/>
                </a:lnTo>
                <a:lnTo>
                  <a:pt x="164" y="100"/>
                </a:lnTo>
                <a:lnTo>
                  <a:pt x="164" y="100"/>
                </a:lnTo>
                <a:lnTo>
                  <a:pt x="164" y="99"/>
                </a:lnTo>
                <a:lnTo>
                  <a:pt x="165" y="99"/>
                </a:lnTo>
                <a:lnTo>
                  <a:pt x="165" y="98"/>
                </a:lnTo>
                <a:lnTo>
                  <a:pt x="166" y="98"/>
                </a:lnTo>
                <a:lnTo>
                  <a:pt x="168" y="98"/>
                </a:lnTo>
                <a:lnTo>
                  <a:pt x="171" y="97"/>
                </a:lnTo>
                <a:lnTo>
                  <a:pt x="174" y="96"/>
                </a:lnTo>
                <a:lnTo>
                  <a:pt x="177" y="95"/>
                </a:lnTo>
                <a:lnTo>
                  <a:pt x="178" y="95"/>
                </a:lnTo>
                <a:lnTo>
                  <a:pt x="180" y="94"/>
                </a:lnTo>
                <a:lnTo>
                  <a:pt x="184" y="94"/>
                </a:lnTo>
                <a:lnTo>
                  <a:pt x="186" y="94"/>
                </a:lnTo>
                <a:lnTo>
                  <a:pt x="188" y="94"/>
                </a:lnTo>
                <a:lnTo>
                  <a:pt x="190" y="94"/>
                </a:lnTo>
                <a:lnTo>
                  <a:pt x="192" y="94"/>
                </a:lnTo>
                <a:lnTo>
                  <a:pt x="193" y="94"/>
                </a:lnTo>
                <a:lnTo>
                  <a:pt x="194" y="95"/>
                </a:lnTo>
                <a:lnTo>
                  <a:pt x="195" y="95"/>
                </a:lnTo>
                <a:lnTo>
                  <a:pt x="198" y="96"/>
                </a:lnTo>
                <a:lnTo>
                  <a:pt x="199" y="96"/>
                </a:lnTo>
                <a:lnTo>
                  <a:pt x="200" y="97"/>
                </a:lnTo>
                <a:lnTo>
                  <a:pt x="202" y="97"/>
                </a:lnTo>
                <a:lnTo>
                  <a:pt x="203" y="97"/>
                </a:lnTo>
                <a:lnTo>
                  <a:pt x="204" y="97"/>
                </a:lnTo>
                <a:lnTo>
                  <a:pt x="206" y="97"/>
                </a:lnTo>
                <a:lnTo>
                  <a:pt x="207" y="97"/>
                </a:lnTo>
                <a:lnTo>
                  <a:pt x="208" y="97"/>
                </a:lnTo>
                <a:lnTo>
                  <a:pt x="210" y="96"/>
                </a:lnTo>
                <a:lnTo>
                  <a:pt x="211" y="96"/>
                </a:lnTo>
                <a:lnTo>
                  <a:pt x="212" y="95"/>
                </a:lnTo>
                <a:lnTo>
                  <a:pt x="213" y="95"/>
                </a:lnTo>
                <a:lnTo>
                  <a:pt x="214" y="94"/>
                </a:lnTo>
                <a:lnTo>
                  <a:pt x="214" y="93"/>
                </a:lnTo>
                <a:lnTo>
                  <a:pt x="216" y="92"/>
                </a:lnTo>
                <a:lnTo>
                  <a:pt x="217" y="91"/>
                </a:lnTo>
                <a:lnTo>
                  <a:pt x="217" y="89"/>
                </a:lnTo>
                <a:lnTo>
                  <a:pt x="218" y="88"/>
                </a:lnTo>
                <a:lnTo>
                  <a:pt x="218" y="87"/>
                </a:lnTo>
                <a:lnTo>
                  <a:pt x="218" y="86"/>
                </a:lnTo>
                <a:lnTo>
                  <a:pt x="219" y="85"/>
                </a:lnTo>
                <a:lnTo>
                  <a:pt x="219" y="84"/>
                </a:lnTo>
                <a:lnTo>
                  <a:pt x="218" y="82"/>
                </a:lnTo>
                <a:lnTo>
                  <a:pt x="218" y="81"/>
                </a:lnTo>
                <a:lnTo>
                  <a:pt x="218" y="80"/>
                </a:lnTo>
                <a:lnTo>
                  <a:pt x="217" y="77"/>
                </a:lnTo>
                <a:lnTo>
                  <a:pt x="214" y="71"/>
                </a:lnTo>
                <a:lnTo>
                  <a:pt x="213" y="70"/>
                </a:lnTo>
                <a:lnTo>
                  <a:pt x="213" y="69"/>
                </a:lnTo>
                <a:lnTo>
                  <a:pt x="213" y="68"/>
                </a:lnTo>
                <a:lnTo>
                  <a:pt x="213" y="68"/>
                </a:lnTo>
                <a:lnTo>
                  <a:pt x="213" y="67"/>
                </a:lnTo>
                <a:lnTo>
                  <a:pt x="213" y="67"/>
                </a:lnTo>
                <a:lnTo>
                  <a:pt x="213" y="66"/>
                </a:lnTo>
                <a:lnTo>
                  <a:pt x="214" y="66"/>
                </a:lnTo>
                <a:lnTo>
                  <a:pt x="214" y="66"/>
                </a:lnTo>
                <a:lnTo>
                  <a:pt x="215" y="65"/>
                </a:lnTo>
                <a:lnTo>
                  <a:pt x="215" y="65"/>
                </a:lnTo>
                <a:lnTo>
                  <a:pt x="216" y="65"/>
                </a:lnTo>
                <a:lnTo>
                  <a:pt x="217" y="65"/>
                </a:lnTo>
                <a:lnTo>
                  <a:pt x="218" y="65"/>
                </a:lnTo>
                <a:lnTo>
                  <a:pt x="219" y="65"/>
                </a:lnTo>
                <a:lnTo>
                  <a:pt x="220" y="65"/>
                </a:lnTo>
                <a:lnTo>
                  <a:pt x="223" y="65"/>
                </a:lnTo>
                <a:lnTo>
                  <a:pt x="224" y="66"/>
                </a:lnTo>
                <a:lnTo>
                  <a:pt x="225" y="66"/>
                </a:lnTo>
                <a:lnTo>
                  <a:pt x="226" y="66"/>
                </a:lnTo>
                <a:lnTo>
                  <a:pt x="226" y="66"/>
                </a:lnTo>
                <a:lnTo>
                  <a:pt x="227" y="65"/>
                </a:lnTo>
                <a:lnTo>
                  <a:pt x="227" y="65"/>
                </a:lnTo>
                <a:lnTo>
                  <a:pt x="228" y="64"/>
                </a:lnTo>
                <a:lnTo>
                  <a:pt x="228" y="64"/>
                </a:lnTo>
                <a:lnTo>
                  <a:pt x="229" y="63"/>
                </a:lnTo>
                <a:lnTo>
                  <a:pt x="231" y="60"/>
                </a:lnTo>
                <a:lnTo>
                  <a:pt x="232" y="59"/>
                </a:lnTo>
                <a:lnTo>
                  <a:pt x="233" y="58"/>
                </a:lnTo>
                <a:lnTo>
                  <a:pt x="233" y="58"/>
                </a:lnTo>
                <a:lnTo>
                  <a:pt x="234" y="57"/>
                </a:lnTo>
                <a:lnTo>
                  <a:pt x="235" y="57"/>
                </a:lnTo>
                <a:lnTo>
                  <a:pt x="237" y="57"/>
                </a:lnTo>
                <a:lnTo>
                  <a:pt x="238" y="57"/>
                </a:lnTo>
                <a:lnTo>
                  <a:pt x="239" y="58"/>
                </a:lnTo>
                <a:lnTo>
                  <a:pt x="240" y="58"/>
                </a:lnTo>
                <a:lnTo>
                  <a:pt x="241" y="59"/>
                </a:lnTo>
                <a:lnTo>
                  <a:pt x="243" y="60"/>
                </a:lnTo>
                <a:lnTo>
                  <a:pt x="245" y="61"/>
                </a:lnTo>
                <a:lnTo>
                  <a:pt x="246" y="63"/>
                </a:lnTo>
                <a:lnTo>
                  <a:pt x="249" y="65"/>
                </a:lnTo>
                <a:lnTo>
                  <a:pt x="250" y="66"/>
                </a:lnTo>
                <a:lnTo>
                  <a:pt x="251" y="67"/>
                </a:lnTo>
                <a:lnTo>
                  <a:pt x="252" y="68"/>
                </a:lnTo>
                <a:lnTo>
                  <a:pt x="253" y="68"/>
                </a:lnTo>
                <a:lnTo>
                  <a:pt x="255" y="69"/>
                </a:lnTo>
                <a:lnTo>
                  <a:pt x="256" y="69"/>
                </a:lnTo>
                <a:lnTo>
                  <a:pt x="258" y="70"/>
                </a:lnTo>
                <a:lnTo>
                  <a:pt x="260" y="70"/>
                </a:lnTo>
                <a:lnTo>
                  <a:pt x="261" y="70"/>
                </a:lnTo>
                <a:lnTo>
                  <a:pt x="263" y="70"/>
                </a:lnTo>
                <a:lnTo>
                  <a:pt x="266" y="69"/>
                </a:lnTo>
                <a:lnTo>
                  <a:pt x="270" y="68"/>
                </a:lnTo>
                <a:lnTo>
                  <a:pt x="272" y="68"/>
                </a:lnTo>
                <a:lnTo>
                  <a:pt x="272" y="67"/>
                </a:lnTo>
                <a:lnTo>
                  <a:pt x="272" y="67"/>
                </a:lnTo>
                <a:lnTo>
                  <a:pt x="273" y="66"/>
                </a:lnTo>
                <a:lnTo>
                  <a:pt x="274" y="65"/>
                </a:lnTo>
                <a:lnTo>
                  <a:pt x="275" y="65"/>
                </a:lnTo>
                <a:lnTo>
                  <a:pt x="275" y="64"/>
                </a:lnTo>
                <a:lnTo>
                  <a:pt x="277" y="60"/>
                </a:lnTo>
                <a:lnTo>
                  <a:pt x="278" y="56"/>
                </a:lnTo>
                <a:lnTo>
                  <a:pt x="280" y="52"/>
                </a:lnTo>
                <a:lnTo>
                  <a:pt x="281" y="50"/>
                </a:lnTo>
                <a:lnTo>
                  <a:pt x="282" y="47"/>
                </a:lnTo>
                <a:lnTo>
                  <a:pt x="282" y="46"/>
                </a:lnTo>
                <a:lnTo>
                  <a:pt x="282" y="44"/>
                </a:lnTo>
                <a:lnTo>
                  <a:pt x="282" y="40"/>
                </a:lnTo>
                <a:lnTo>
                  <a:pt x="282" y="39"/>
                </a:lnTo>
                <a:lnTo>
                  <a:pt x="283" y="38"/>
                </a:lnTo>
                <a:lnTo>
                  <a:pt x="283" y="37"/>
                </a:lnTo>
                <a:lnTo>
                  <a:pt x="284" y="36"/>
                </a:lnTo>
                <a:lnTo>
                  <a:pt x="284" y="35"/>
                </a:lnTo>
                <a:lnTo>
                  <a:pt x="287" y="33"/>
                </a:lnTo>
                <a:lnTo>
                  <a:pt x="289" y="30"/>
                </a:lnTo>
                <a:lnTo>
                  <a:pt x="290" y="29"/>
                </a:lnTo>
                <a:lnTo>
                  <a:pt x="292" y="28"/>
                </a:lnTo>
                <a:lnTo>
                  <a:pt x="295" y="26"/>
                </a:lnTo>
                <a:lnTo>
                  <a:pt x="296" y="25"/>
                </a:lnTo>
                <a:lnTo>
                  <a:pt x="297" y="24"/>
                </a:lnTo>
                <a:lnTo>
                  <a:pt x="298" y="23"/>
                </a:lnTo>
                <a:lnTo>
                  <a:pt x="298" y="22"/>
                </a:lnTo>
                <a:lnTo>
                  <a:pt x="299" y="21"/>
                </a:lnTo>
                <a:lnTo>
                  <a:pt x="300" y="20"/>
                </a:lnTo>
                <a:lnTo>
                  <a:pt x="301" y="17"/>
                </a:lnTo>
                <a:lnTo>
                  <a:pt x="302" y="16"/>
                </a:lnTo>
                <a:lnTo>
                  <a:pt x="303" y="15"/>
                </a:lnTo>
                <a:lnTo>
                  <a:pt x="304" y="15"/>
                </a:lnTo>
                <a:lnTo>
                  <a:pt x="304" y="15"/>
                </a:lnTo>
                <a:lnTo>
                  <a:pt x="305" y="15"/>
                </a:lnTo>
                <a:lnTo>
                  <a:pt x="307" y="15"/>
                </a:lnTo>
                <a:lnTo>
                  <a:pt x="309" y="15"/>
                </a:lnTo>
                <a:lnTo>
                  <a:pt x="313" y="16"/>
                </a:lnTo>
                <a:lnTo>
                  <a:pt x="315" y="17"/>
                </a:lnTo>
                <a:lnTo>
                  <a:pt x="317" y="17"/>
                </a:lnTo>
                <a:lnTo>
                  <a:pt x="318" y="17"/>
                </a:lnTo>
                <a:lnTo>
                  <a:pt x="319" y="17"/>
                </a:lnTo>
                <a:lnTo>
                  <a:pt x="320" y="17"/>
                </a:lnTo>
                <a:lnTo>
                  <a:pt x="321" y="17"/>
                </a:lnTo>
                <a:lnTo>
                  <a:pt x="321" y="17"/>
                </a:lnTo>
                <a:lnTo>
                  <a:pt x="322" y="17"/>
                </a:lnTo>
                <a:lnTo>
                  <a:pt x="323" y="16"/>
                </a:lnTo>
                <a:lnTo>
                  <a:pt x="324" y="16"/>
                </a:lnTo>
                <a:lnTo>
                  <a:pt x="325" y="15"/>
                </a:lnTo>
                <a:lnTo>
                  <a:pt x="326" y="14"/>
                </a:lnTo>
                <a:lnTo>
                  <a:pt x="326" y="14"/>
                </a:lnTo>
                <a:lnTo>
                  <a:pt x="327" y="13"/>
                </a:lnTo>
                <a:lnTo>
                  <a:pt x="329" y="11"/>
                </a:lnTo>
                <a:lnTo>
                  <a:pt x="330" y="8"/>
                </a:lnTo>
                <a:lnTo>
                  <a:pt x="331" y="6"/>
                </a:lnTo>
                <a:lnTo>
                  <a:pt x="332" y="5"/>
                </a:lnTo>
                <a:lnTo>
                  <a:pt x="332" y="4"/>
                </a:lnTo>
                <a:lnTo>
                  <a:pt x="333" y="3"/>
                </a:lnTo>
                <a:lnTo>
                  <a:pt x="333" y="2"/>
                </a:lnTo>
                <a:lnTo>
                  <a:pt x="333" y="1"/>
                </a:lnTo>
                <a:lnTo>
                  <a:pt x="333" y="1"/>
                </a:lnTo>
                <a:lnTo>
                  <a:pt x="334" y="1"/>
                </a:lnTo>
                <a:lnTo>
                  <a:pt x="334" y="1"/>
                </a:lnTo>
                <a:lnTo>
                  <a:pt x="336" y="1"/>
                </a:lnTo>
                <a:lnTo>
                  <a:pt x="337" y="1"/>
                </a:lnTo>
                <a:lnTo>
                  <a:pt x="339" y="0"/>
                </a:lnTo>
                <a:lnTo>
                  <a:pt x="339" y="0"/>
                </a:lnTo>
                <a:lnTo>
                  <a:pt x="340" y="0"/>
                </a:lnTo>
                <a:lnTo>
                  <a:pt x="340" y="0"/>
                </a:lnTo>
                <a:lnTo>
                  <a:pt x="341" y="0"/>
                </a:lnTo>
                <a:close/>
              </a:path>
            </a:pathLst>
          </a:custGeom>
          <a:solidFill>
            <a:srgbClr val="A2A2A2"/>
          </a:solidFill>
          <a:ln w="26988">
            <a:solidFill>
              <a:srgbClr val="FFFFF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638" name="Freeform 291">
            <a:extLst>
              <a:ext uri="{FF2B5EF4-FFF2-40B4-BE49-F238E27FC236}">
                <a16:creationId xmlns:a16="http://schemas.microsoft.com/office/drawing/2014/main" id="{5BEC1B16-B322-427D-972F-09DD45805A9E}"/>
              </a:ext>
            </a:extLst>
          </p:cNvPr>
          <p:cNvSpPr>
            <a:spLocks/>
          </p:cNvSpPr>
          <p:nvPr/>
        </p:nvSpPr>
        <p:spPr bwMode="auto">
          <a:xfrm>
            <a:off x="9550175" y="1971342"/>
            <a:ext cx="744923" cy="604294"/>
          </a:xfrm>
          <a:custGeom>
            <a:avLst/>
            <a:gdLst>
              <a:gd name="T0" fmla="*/ 239 w 731"/>
              <a:gd name="T1" fmla="*/ 12 h 593"/>
              <a:gd name="T2" fmla="*/ 240 w 731"/>
              <a:gd name="T3" fmla="*/ 45 h 593"/>
              <a:gd name="T4" fmla="*/ 240 w 731"/>
              <a:gd name="T5" fmla="*/ 75 h 593"/>
              <a:gd name="T6" fmla="*/ 197 w 731"/>
              <a:gd name="T7" fmla="*/ 97 h 593"/>
              <a:gd name="T8" fmla="*/ 191 w 731"/>
              <a:gd name="T9" fmla="*/ 121 h 593"/>
              <a:gd name="T10" fmla="*/ 227 w 731"/>
              <a:gd name="T11" fmla="*/ 138 h 593"/>
              <a:gd name="T12" fmla="*/ 257 w 731"/>
              <a:gd name="T13" fmla="*/ 180 h 593"/>
              <a:gd name="T14" fmla="*/ 287 w 731"/>
              <a:gd name="T15" fmla="*/ 213 h 593"/>
              <a:gd name="T16" fmla="*/ 326 w 731"/>
              <a:gd name="T17" fmla="*/ 215 h 593"/>
              <a:gd name="T18" fmla="*/ 372 w 731"/>
              <a:gd name="T19" fmla="*/ 197 h 593"/>
              <a:gd name="T20" fmla="*/ 360 w 731"/>
              <a:gd name="T21" fmla="*/ 180 h 593"/>
              <a:gd name="T22" fmla="*/ 370 w 731"/>
              <a:gd name="T23" fmla="*/ 165 h 593"/>
              <a:gd name="T24" fmla="*/ 401 w 731"/>
              <a:gd name="T25" fmla="*/ 202 h 593"/>
              <a:gd name="T26" fmla="*/ 432 w 731"/>
              <a:gd name="T27" fmla="*/ 205 h 593"/>
              <a:gd name="T28" fmla="*/ 455 w 731"/>
              <a:gd name="T29" fmla="*/ 220 h 593"/>
              <a:gd name="T30" fmla="*/ 484 w 731"/>
              <a:gd name="T31" fmla="*/ 248 h 593"/>
              <a:gd name="T32" fmla="*/ 501 w 731"/>
              <a:gd name="T33" fmla="*/ 238 h 593"/>
              <a:gd name="T34" fmla="*/ 546 w 731"/>
              <a:gd name="T35" fmla="*/ 246 h 593"/>
              <a:gd name="T36" fmla="*/ 585 w 731"/>
              <a:gd name="T37" fmla="*/ 256 h 593"/>
              <a:gd name="T38" fmla="*/ 599 w 731"/>
              <a:gd name="T39" fmla="*/ 251 h 593"/>
              <a:gd name="T40" fmla="*/ 608 w 731"/>
              <a:gd name="T41" fmla="*/ 282 h 593"/>
              <a:gd name="T42" fmla="*/ 607 w 731"/>
              <a:gd name="T43" fmla="*/ 317 h 593"/>
              <a:gd name="T44" fmla="*/ 635 w 731"/>
              <a:gd name="T45" fmla="*/ 380 h 593"/>
              <a:gd name="T46" fmla="*/ 676 w 731"/>
              <a:gd name="T47" fmla="*/ 399 h 593"/>
              <a:gd name="T48" fmla="*/ 706 w 731"/>
              <a:gd name="T49" fmla="*/ 407 h 593"/>
              <a:gd name="T50" fmla="*/ 730 w 731"/>
              <a:gd name="T51" fmla="*/ 482 h 593"/>
              <a:gd name="T52" fmla="*/ 712 w 731"/>
              <a:gd name="T53" fmla="*/ 510 h 593"/>
              <a:gd name="T54" fmla="*/ 658 w 731"/>
              <a:gd name="T55" fmla="*/ 518 h 593"/>
              <a:gd name="T56" fmla="*/ 612 w 731"/>
              <a:gd name="T57" fmla="*/ 519 h 593"/>
              <a:gd name="T58" fmla="*/ 599 w 731"/>
              <a:gd name="T59" fmla="*/ 544 h 593"/>
              <a:gd name="T60" fmla="*/ 561 w 731"/>
              <a:gd name="T61" fmla="*/ 592 h 593"/>
              <a:gd name="T62" fmla="*/ 532 w 731"/>
              <a:gd name="T63" fmla="*/ 585 h 593"/>
              <a:gd name="T64" fmla="*/ 501 w 731"/>
              <a:gd name="T65" fmla="*/ 547 h 593"/>
              <a:gd name="T66" fmla="*/ 466 w 731"/>
              <a:gd name="T67" fmla="*/ 536 h 593"/>
              <a:gd name="T68" fmla="*/ 416 w 731"/>
              <a:gd name="T69" fmla="*/ 519 h 593"/>
              <a:gd name="T70" fmla="*/ 362 w 731"/>
              <a:gd name="T71" fmla="*/ 518 h 593"/>
              <a:gd name="T72" fmla="*/ 332 w 731"/>
              <a:gd name="T73" fmla="*/ 509 h 593"/>
              <a:gd name="T74" fmla="*/ 309 w 731"/>
              <a:gd name="T75" fmla="*/ 501 h 593"/>
              <a:gd name="T76" fmla="*/ 305 w 731"/>
              <a:gd name="T77" fmla="*/ 481 h 593"/>
              <a:gd name="T78" fmla="*/ 260 w 731"/>
              <a:gd name="T79" fmla="*/ 429 h 593"/>
              <a:gd name="T80" fmla="*/ 240 w 731"/>
              <a:gd name="T81" fmla="*/ 425 h 593"/>
              <a:gd name="T82" fmla="*/ 232 w 731"/>
              <a:gd name="T83" fmla="*/ 388 h 593"/>
              <a:gd name="T84" fmla="*/ 217 w 731"/>
              <a:gd name="T85" fmla="*/ 368 h 593"/>
              <a:gd name="T86" fmla="*/ 169 w 731"/>
              <a:gd name="T87" fmla="*/ 364 h 593"/>
              <a:gd name="T88" fmla="*/ 148 w 731"/>
              <a:gd name="T89" fmla="*/ 336 h 593"/>
              <a:gd name="T90" fmla="*/ 134 w 731"/>
              <a:gd name="T91" fmla="*/ 299 h 593"/>
              <a:gd name="T92" fmla="*/ 126 w 731"/>
              <a:gd name="T93" fmla="*/ 324 h 593"/>
              <a:gd name="T94" fmla="*/ 110 w 731"/>
              <a:gd name="T95" fmla="*/ 334 h 593"/>
              <a:gd name="T96" fmla="*/ 91 w 731"/>
              <a:gd name="T97" fmla="*/ 338 h 593"/>
              <a:gd name="T98" fmla="*/ 85 w 731"/>
              <a:gd name="T99" fmla="*/ 307 h 593"/>
              <a:gd name="T100" fmla="*/ 47 w 731"/>
              <a:gd name="T101" fmla="*/ 331 h 593"/>
              <a:gd name="T102" fmla="*/ 29 w 731"/>
              <a:gd name="T103" fmla="*/ 316 h 593"/>
              <a:gd name="T104" fmla="*/ 7 w 731"/>
              <a:gd name="T105" fmla="*/ 308 h 593"/>
              <a:gd name="T106" fmla="*/ 5 w 731"/>
              <a:gd name="T107" fmla="*/ 274 h 593"/>
              <a:gd name="T108" fmla="*/ 15 w 731"/>
              <a:gd name="T109" fmla="*/ 244 h 593"/>
              <a:gd name="T110" fmla="*/ 8 w 731"/>
              <a:gd name="T111" fmla="*/ 205 h 593"/>
              <a:gd name="T112" fmla="*/ 28 w 731"/>
              <a:gd name="T113" fmla="*/ 149 h 593"/>
              <a:gd name="T114" fmla="*/ 56 w 731"/>
              <a:gd name="T115" fmla="*/ 100 h 593"/>
              <a:gd name="T116" fmla="*/ 93 w 731"/>
              <a:gd name="T117" fmla="*/ 74 h 593"/>
              <a:gd name="T118" fmla="*/ 110 w 731"/>
              <a:gd name="T119" fmla="*/ 48 h 593"/>
              <a:gd name="T120" fmla="*/ 162 w 731"/>
              <a:gd name="T121" fmla="*/ 34 h 593"/>
              <a:gd name="T122" fmla="*/ 203 w 731"/>
              <a:gd name="T123" fmla="*/ 26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731" h="593">
                <a:moveTo>
                  <a:pt x="222" y="0"/>
                </a:moveTo>
                <a:lnTo>
                  <a:pt x="222" y="0"/>
                </a:lnTo>
                <a:lnTo>
                  <a:pt x="223" y="0"/>
                </a:lnTo>
                <a:lnTo>
                  <a:pt x="224" y="1"/>
                </a:lnTo>
                <a:lnTo>
                  <a:pt x="225" y="1"/>
                </a:lnTo>
                <a:lnTo>
                  <a:pt x="226" y="2"/>
                </a:lnTo>
                <a:lnTo>
                  <a:pt x="228" y="3"/>
                </a:lnTo>
                <a:lnTo>
                  <a:pt x="228" y="3"/>
                </a:lnTo>
                <a:lnTo>
                  <a:pt x="229" y="4"/>
                </a:lnTo>
                <a:lnTo>
                  <a:pt x="231" y="5"/>
                </a:lnTo>
                <a:lnTo>
                  <a:pt x="231" y="6"/>
                </a:lnTo>
                <a:lnTo>
                  <a:pt x="232" y="7"/>
                </a:lnTo>
                <a:lnTo>
                  <a:pt x="233" y="8"/>
                </a:lnTo>
                <a:lnTo>
                  <a:pt x="233" y="10"/>
                </a:lnTo>
                <a:lnTo>
                  <a:pt x="233" y="10"/>
                </a:lnTo>
                <a:lnTo>
                  <a:pt x="233" y="10"/>
                </a:lnTo>
                <a:lnTo>
                  <a:pt x="235" y="11"/>
                </a:lnTo>
                <a:lnTo>
                  <a:pt x="236" y="11"/>
                </a:lnTo>
                <a:lnTo>
                  <a:pt x="237" y="11"/>
                </a:lnTo>
                <a:lnTo>
                  <a:pt x="238" y="12"/>
                </a:lnTo>
                <a:lnTo>
                  <a:pt x="239" y="12"/>
                </a:lnTo>
                <a:lnTo>
                  <a:pt x="239" y="13"/>
                </a:lnTo>
                <a:lnTo>
                  <a:pt x="240" y="14"/>
                </a:lnTo>
                <a:lnTo>
                  <a:pt x="240" y="14"/>
                </a:lnTo>
                <a:lnTo>
                  <a:pt x="240" y="15"/>
                </a:lnTo>
                <a:lnTo>
                  <a:pt x="240" y="16"/>
                </a:lnTo>
                <a:lnTo>
                  <a:pt x="240" y="17"/>
                </a:lnTo>
                <a:lnTo>
                  <a:pt x="240" y="18"/>
                </a:lnTo>
                <a:lnTo>
                  <a:pt x="239" y="20"/>
                </a:lnTo>
                <a:lnTo>
                  <a:pt x="237" y="26"/>
                </a:lnTo>
                <a:lnTo>
                  <a:pt x="236" y="28"/>
                </a:lnTo>
                <a:lnTo>
                  <a:pt x="236" y="30"/>
                </a:lnTo>
                <a:lnTo>
                  <a:pt x="235" y="31"/>
                </a:lnTo>
                <a:lnTo>
                  <a:pt x="235" y="33"/>
                </a:lnTo>
                <a:lnTo>
                  <a:pt x="235" y="35"/>
                </a:lnTo>
                <a:lnTo>
                  <a:pt x="235" y="36"/>
                </a:lnTo>
                <a:lnTo>
                  <a:pt x="236" y="38"/>
                </a:lnTo>
                <a:lnTo>
                  <a:pt x="236" y="39"/>
                </a:lnTo>
                <a:lnTo>
                  <a:pt x="237" y="41"/>
                </a:lnTo>
                <a:lnTo>
                  <a:pt x="237" y="42"/>
                </a:lnTo>
                <a:lnTo>
                  <a:pt x="238" y="44"/>
                </a:lnTo>
                <a:lnTo>
                  <a:pt x="240" y="45"/>
                </a:lnTo>
                <a:lnTo>
                  <a:pt x="243" y="50"/>
                </a:lnTo>
                <a:lnTo>
                  <a:pt x="245" y="52"/>
                </a:lnTo>
                <a:lnTo>
                  <a:pt x="246" y="53"/>
                </a:lnTo>
                <a:lnTo>
                  <a:pt x="246" y="54"/>
                </a:lnTo>
                <a:lnTo>
                  <a:pt x="247" y="55"/>
                </a:lnTo>
                <a:lnTo>
                  <a:pt x="247" y="56"/>
                </a:lnTo>
                <a:lnTo>
                  <a:pt x="247" y="58"/>
                </a:lnTo>
                <a:lnTo>
                  <a:pt x="248" y="60"/>
                </a:lnTo>
                <a:lnTo>
                  <a:pt x="248" y="62"/>
                </a:lnTo>
                <a:lnTo>
                  <a:pt x="248" y="64"/>
                </a:lnTo>
                <a:lnTo>
                  <a:pt x="247" y="66"/>
                </a:lnTo>
                <a:lnTo>
                  <a:pt x="247" y="67"/>
                </a:lnTo>
                <a:lnTo>
                  <a:pt x="247" y="69"/>
                </a:lnTo>
                <a:lnTo>
                  <a:pt x="246" y="70"/>
                </a:lnTo>
                <a:lnTo>
                  <a:pt x="246" y="71"/>
                </a:lnTo>
                <a:lnTo>
                  <a:pt x="245" y="72"/>
                </a:lnTo>
                <a:lnTo>
                  <a:pt x="245" y="72"/>
                </a:lnTo>
                <a:lnTo>
                  <a:pt x="244" y="73"/>
                </a:lnTo>
                <a:lnTo>
                  <a:pt x="242" y="74"/>
                </a:lnTo>
                <a:lnTo>
                  <a:pt x="241" y="75"/>
                </a:lnTo>
                <a:lnTo>
                  <a:pt x="240" y="75"/>
                </a:lnTo>
                <a:lnTo>
                  <a:pt x="239" y="76"/>
                </a:lnTo>
                <a:lnTo>
                  <a:pt x="236" y="77"/>
                </a:lnTo>
                <a:lnTo>
                  <a:pt x="235" y="77"/>
                </a:lnTo>
                <a:lnTo>
                  <a:pt x="233" y="78"/>
                </a:lnTo>
                <a:lnTo>
                  <a:pt x="232" y="79"/>
                </a:lnTo>
                <a:lnTo>
                  <a:pt x="231" y="80"/>
                </a:lnTo>
                <a:lnTo>
                  <a:pt x="230" y="81"/>
                </a:lnTo>
                <a:lnTo>
                  <a:pt x="229" y="81"/>
                </a:lnTo>
                <a:lnTo>
                  <a:pt x="227" y="84"/>
                </a:lnTo>
                <a:lnTo>
                  <a:pt x="227" y="85"/>
                </a:lnTo>
                <a:lnTo>
                  <a:pt x="226" y="86"/>
                </a:lnTo>
                <a:lnTo>
                  <a:pt x="225" y="87"/>
                </a:lnTo>
                <a:lnTo>
                  <a:pt x="224" y="88"/>
                </a:lnTo>
                <a:lnTo>
                  <a:pt x="223" y="88"/>
                </a:lnTo>
                <a:lnTo>
                  <a:pt x="222" y="89"/>
                </a:lnTo>
                <a:lnTo>
                  <a:pt x="221" y="89"/>
                </a:lnTo>
                <a:lnTo>
                  <a:pt x="220" y="90"/>
                </a:lnTo>
                <a:lnTo>
                  <a:pt x="217" y="91"/>
                </a:lnTo>
                <a:lnTo>
                  <a:pt x="210" y="93"/>
                </a:lnTo>
                <a:lnTo>
                  <a:pt x="201" y="96"/>
                </a:lnTo>
                <a:lnTo>
                  <a:pt x="197" y="97"/>
                </a:lnTo>
                <a:lnTo>
                  <a:pt x="189" y="100"/>
                </a:lnTo>
                <a:lnTo>
                  <a:pt x="188" y="100"/>
                </a:lnTo>
                <a:lnTo>
                  <a:pt x="187" y="101"/>
                </a:lnTo>
                <a:lnTo>
                  <a:pt x="186" y="102"/>
                </a:lnTo>
                <a:lnTo>
                  <a:pt x="185" y="103"/>
                </a:lnTo>
                <a:lnTo>
                  <a:pt x="184" y="103"/>
                </a:lnTo>
                <a:lnTo>
                  <a:pt x="184" y="104"/>
                </a:lnTo>
                <a:lnTo>
                  <a:pt x="184" y="105"/>
                </a:lnTo>
                <a:lnTo>
                  <a:pt x="183" y="106"/>
                </a:lnTo>
                <a:lnTo>
                  <a:pt x="183" y="107"/>
                </a:lnTo>
                <a:lnTo>
                  <a:pt x="183" y="109"/>
                </a:lnTo>
                <a:lnTo>
                  <a:pt x="184" y="109"/>
                </a:lnTo>
                <a:lnTo>
                  <a:pt x="184" y="110"/>
                </a:lnTo>
                <a:lnTo>
                  <a:pt x="184" y="112"/>
                </a:lnTo>
                <a:lnTo>
                  <a:pt x="185" y="113"/>
                </a:lnTo>
                <a:lnTo>
                  <a:pt x="186" y="114"/>
                </a:lnTo>
                <a:lnTo>
                  <a:pt x="187" y="115"/>
                </a:lnTo>
                <a:lnTo>
                  <a:pt x="187" y="117"/>
                </a:lnTo>
                <a:lnTo>
                  <a:pt x="188" y="118"/>
                </a:lnTo>
                <a:lnTo>
                  <a:pt x="189" y="119"/>
                </a:lnTo>
                <a:lnTo>
                  <a:pt x="191" y="121"/>
                </a:lnTo>
                <a:lnTo>
                  <a:pt x="196" y="125"/>
                </a:lnTo>
                <a:lnTo>
                  <a:pt x="198" y="127"/>
                </a:lnTo>
                <a:lnTo>
                  <a:pt x="200" y="129"/>
                </a:lnTo>
                <a:lnTo>
                  <a:pt x="203" y="132"/>
                </a:lnTo>
                <a:lnTo>
                  <a:pt x="204" y="134"/>
                </a:lnTo>
                <a:lnTo>
                  <a:pt x="205" y="135"/>
                </a:lnTo>
                <a:lnTo>
                  <a:pt x="207" y="136"/>
                </a:lnTo>
                <a:lnTo>
                  <a:pt x="208" y="137"/>
                </a:lnTo>
                <a:lnTo>
                  <a:pt x="210" y="138"/>
                </a:lnTo>
                <a:lnTo>
                  <a:pt x="212" y="138"/>
                </a:lnTo>
                <a:lnTo>
                  <a:pt x="214" y="139"/>
                </a:lnTo>
                <a:lnTo>
                  <a:pt x="215" y="139"/>
                </a:lnTo>
                <a:lnTo>
                  <a:pt x="216" y="138"/>
                </a:lnTo>
                <a:lnTo>
                  <a:pt x="217" y="138"/>
                </a:lnTo>
                <a:lnTo>
                  <a:pt x="220" y="137"/>
                </a:lnTo>
                <a:lnTo>
                  <a:pt x="221" y="137"/>
                </a:lnTo>
                <a:lnTo>
                  <a:pt x="222" y="137"/>
                </a:lnTo>
                <a:lnTo>
                  <a:pt x="223" y="137"/>
                </a:lnTo>
                <a:lnTo>
                  <a:pt x="224" y="137"/>
                </a:lnTo>
                <a:lnTo>
                  <a:pt x="226" y="137"/>
                </a:lnTo>
                <a:lnTo>
                  <a:pt x="227" y="138"/>
                </a:lnTo>
                <a:lnTo>
                  <a:pt x="228" y="138"/>
                </a:lnTo>
                <a:lnTo>
                  <a:pt x="229" y="138"/>
                </a:lnTo>
                <a:lnTo>
                  <a:pt x="230" y="139"/>
                </a:lnTo>
                <a:lnTo>
                  <a:pt x="231" y="140"/>
                </a:lnTo>
                <a:lnTo>
                  <a:pt x="233" y="141"/>
                </a:lnTo>
                <a:lnTo>
                  <a:pt x="234" y="142"/>
                </a:lnTo>
                <a:lnTo>
                  <a:pt x="235" y="144"/>
                </a:lnTo>
                <a:lnTo>
                  <a:pt x="237" y="145"/>
                </a:lnTo>
                <a:lnTo>
                  <a:pt x="238" y="146"/>
                </a:lnTo>
                <a:lnTo>
                  <a:pt x="240" y="151"/>
                </a:lnTo>
                <a:lnTo>
                  <a:pt x="242" y="153"/>
                </a:lnTo>
                <a:lnTo>
                  <a:pt x="247" y="159"/>
                </a:lnTo>
                <a:lnTo>
                  <a:pt x="248" y="161"/>
                </a:lnTo>
                <a:lnTo>
                  <a:pt x="250" y="164"/>
                </a:lnTo>
                <a:lnTo>
                  <a:pt x="250" y="165"/>
                </a:lnTo>
                <a:lnTo>
                  <a:pt x="251" y="166"/>
                </a:lnTo>
                <a:lnTo>
                  <a:pt x="252" y="169"/>
                </a:lnTo>
                <a:lnTo>
                  <a:pt x="253" y="170"/>
                </a:lnTo>
                <a:lnTo>
                  <a:pt x="255" y="176"/>
                </a:lnTo>
                <a:lnTo>
                  <a:pt x="256" y="178"/>
                </a:lnTo>
                <a:lnTo>
                  <a:pt x="257" y="180"/>
                </a:lnTo>
                <a:lnTo>
                  <a:pt x="258" y="185"/>
                </a:lnTo>
                <a:lnTo>
                  <a:pt x="260" y="190"/>
                </a:lnTo>
                <a:lnTo>
                  <a:pt x="261" y="191"/>
                </a:lnTo>
                <a:lnTo>
                  <a:pt x="262" y="192"/>
                </a:lnTo>
                <a:lnTo>
                  <a:pt x="263" y="193"/>
                </a:lnTo>
                <a:lnTo>
                  <a:pt x="264" y="194"/>
                </a:lnTo>
                <a:lnTo>
                  <a:pt x="265" y="195"/>
                </a:lnTo>
                <a:lnTo>
                  <a:pt x="266" y="196"/>
                </a:lnTo>
                <a:lnTo>
                  <a:pt x="269" y="198"/>
                </a:lnTo>
                <a:lnTo>
                  <a:pt x="271" y="199"/>
                </a:lnTo>
                <a:lnTo>
                  <a:pt x="276" y="201"/>
                </a:lnTo>
                <a:lnTo>
                  <a:pt x="277" y="202"/>
                </a:lnTo>
                <a:lnTo>
                  <a:pt x="279" y="203"/>
                </a:lnTo>
                <a:lnTo>
                  <a:pt x="280" y="204"/>
                </a:lnTo>
                <a:lnTo>
                  <a:pt x="281" y="205"/>
                </a:lnTo>
                <a:lnTo>
                  <a:pt x="282" y="206"/>
                </a:lnTo>
                <a:lnTo>
                  <a:pt x="283" y="207"/>
                </a:lnTo>
                <a:lnTo>
                  <a:pt x="284" y="210"/>
                </a:lnTo>
                <a:lnTo>
                  <a:pt x="285" y="211"/>
                </a:lnTo>
                <a:lnTo>
                  <a:pt x="286" y="212"/>
                </a:lnTo>
                <a:lnTo>
                  <a:pt x="287" y="213"/>
                </a:lnTo>
                <a:lnTo>
                  <a:pt x="289" y="215"/>
                </a:lnTo>
                <a:lnTo>
                  <a:pt x="290" y="217"/>
                </a:lnTo>
                <a:lnTo>
                  <a:pt x="294" y="219"/>
                </a:lnTo>
                <a:lnTo>
                  <a:pt x="295" y="220"/>
                </a:lnTo>
                <a:lnTo>
                  <a:pt x="296" y="220"/>
                </a:lnTo>
                <a:lnTo>
                  <a:pt x="298" y="221"/>
                </a:lnTo>
                <a:lnTo>
                  <a:pt x="300" y="222"/>
                </a:lnTo>
                <a:lnTo>
                  <a:pt x="301" y="222"/>
                </a:lnTo>
                <a:lnTo>
                  <a:pt x="302" y="222"/>
                </a:lnTo>
                <a:lnTo>
                  <a:pt x="303" y="222"/>
                </a:lnTo>
                <a:lnTo>
                  <a:pt x="304" y="222"/>
                </a:lnTo>
                <a:lnTo>
                  <a:pt x="306" y="222"/>
                </a:lnTo>
                <a:lnTo>
                  <a:pt x="311" y="221"/>
                </a:lnTo>
                <a:lnTo>
                  <a:pt x="314" y="221"/>
                </a:lnTo>
                <a:lnTo>
                  <a:pt x="316" y="221"/>
                </a:lnTo>
                <a:lnTo>
                  <a:pt x="318" y="220"/>
                </a:lnTo>
                <a:lnTo>
                  <a:pt x="319" y="219"/>
                </a:lnTo>
                <a:lnTo>
                  <a:pt x="321" y="218"/>
                </a:lnTo>
                <a:lnTo>
                  <a:pt x="323" y="217"/>
                </a:lnTo>
                <a:lnTo>
                  <a:pt x="324" y="216"/>
                </a:lnTo>
                <a:lnTo>
                  <a:pt x="326" y="215"/>
                </a:lnTo>
                <a:lnTo>
                  <a:pt x="332" y="209"/>
                </a:lnTo>
                <a:lnTo>
                  <a:pt x="334" y="207"/>
                </a:lnTo>
                <a:lnTo>
                  <a:pt x="335" y="206"/>
                </a:lnTo>
                <a:lnTo>
                  <a:pt x="337" y="205"/>
                </a:lnTo>
                <a:lnTo>
                  <a:pt x="339" y="204"/>
                </a:lnTo>
                <a:lnTo>
                  <a:pt x="341" y="202"/>
                </a:lnTo>
                <a:lnTo>
                  <a:pt x="343" y="202"/>
                </a:lnTo>
                <a:lnTo>
                  <a:pt x="347" y="200"/>
                </a:lnTo>
                <a:lnTo>
                  <a:pt x="351" y="198"/>
                </a:lnTo>
                <a:lnTo>
                  <a:pt x="352" y="198"/>
                </a:lnTo>
                <a:lnTo>
                  <a:pt x="354" y="197"/>
                </a:lnTo>
                <a:lnTo>
                  <a:pt x="355" y="197"/>
                </a:lnTo>
                <a:lnTo>
                  <a:pt x="356" y="197"/>
                </a:lnTo>
                <a:lnTo>
                  <a:pt x="358" y="197"/>
                </a:lnTo>
                <a:lnTo>
                  <a:pt x="364" y="197"/>
                </a:lnTo>
                <a:lnTo>
                  <a:pt x="366" y="197"/>
                </a:lnTo>
                <a:lnTo>
                  <a:pt x="369" y="197"/>
                </a:lnTo>
                <a:lnTo>
                  <a:pt x="370" y="197"/>
                </a:lnTo>
                <a:lnTo>
                  <a:pt x="371" y="197"/>
                </a:lnTo>
                <a:lnTo>
                  <a:pt x="372" y="197"/>
                </a:lnTo>
                <a:lnTo>
                  <a:pt x="372" y="197"/>
                </a:lnTo>
                <a:lnTo>
                  <a:pt x="373" y="196"/>
                </a:lnTo>
                <a:lnTo>
                  <a:pt x="373" y="196"/>
                </a:lnTo>
                <a:lnTo>
                  <a:pt x="373" y="195"/>
                </a:lnTo>
                <a:lnTo>
                  <a:pt x="373" y="193"/>
                </a:lnTo>
                <a:lnTo>
                  <a:pt x="373" y="191"/>
                </a:lnTo>
                <a:lnTo>
                  <a:pt x="373" y="190"/>
                </a:lnTo>
                <a:lnTo>
                  <a:pt x="373" y="188"/>
                </a:lnTo>
                <a:lnTo>
                  <a:pt x="373" y="187"/>
                </a:lnTo>
                <a:lnTo>
                  <a:pt x="372" y="186"/>
                </a:lnTo>
                <a:lnTo>
                  <a:pt x="372" y="185"/>
                </a:lnTo>
                <a:lnTo>
                  <a:pt x="372" y="185"/>
                </a:lnTo>
                <a:lnTo>
                  <a:pt x="371" y="184"/>
                </a:lnTo>
                <a:lnTo>
                  <a:pt x="370" y="183"/>
                </a:lnTo>
                <a:lnTo>
                  <a:pt x="369" y="183"/>
                </a:lnTo>
                <a:lnTo>
                  <a:pt x="368" y="182"/>
                </a:lnTo>
                <a:lnTo>
                  <a:pt x="366" y="182"/>
                </a:lnTo>
                <a:lnTo>
                  <a:pt x="363" y="181"/>
                </a:lnTo>
                <a:lnTo>
                  <a:pt x="362" y="181"/>
                </a:lnTo>
                <a:lnTo>
                  <a:pt x="361" y="180"/>
                </a:lnTo>
                <a:lnTo>
                  <a:pt x="361" y="180"/>
                </a:lnTo>
                <a:lnTo>
                  <a:pt x="360" y="180"/>
                </a:lnTo>
                <a:lnTo>
                  <a:pt x="360" y="179"/>
                </a:lnTo>
                <a:lnTo>
                  <a:pt x="360" y="179"/>
                </a:lnTo>
                <a:lnTo>
                  <a:pt x="359" y="178"/>
                </a:lnTo>
                <a:lnTo>
                  <a:pt x="359" y="177"/>
                </a:lnTo>
                <a:lnTo>
                  <a:pt x="359" y="176"/>
                </a:lnTo>
                <a:lnTo>
                  <a:pt x="359" y="175"/>
                </a:lnTo>
                <a:lnTo>
                  <a:pt x="359" y="174"/>
                </a:lnTo>
                <a:lnTo>
                  <a:pt x="359" y="173"/>
                </a:lnTo>
                <a:lnTo>
                  <a:pt x="359" y="172"/>
                </a:lnTo>
                <a:lnTo>
                  <a:pt x="360" y="171"/>
                </a:lnTo>
                <a:lnTo>
                  <a:pt x="360" y="170"/>
                </a:lnTo>
                <a:lnTo>
                  <a:pt x="361" y="169"/>
                </a:lnTo>
                <a:lnTo>
                  <a:pt x="362" y="168"/>
                </a:lnTo>
                <a:lnTo>
                  <a:pt x="363" y="167"/>
                </a:lnTo>
                <a:lnTo>
                  <a:pt x="364" y="166"/>
                </a:lnTo>
                <a:lnTo>
                  <a:pt x="365" y="166"/>
                </a:lnTo>
                <a:lnTo>
                  <a:pt x="366" y="165"/>
                </a:lnTo>
                <a:lnTo>
                  <a:pt x="367" y="165"/>
                </a:lnTo>
                <a:lnTo>
                  <a:pt x="368" y="165"/>
                </a:lnTo>
                <a:lnTo>
                  <a:pt x="369" y="165"/>
                </a:lnTo>
                <a:lnTo>
                  <a:pt x="370" y="165"/>
                </a:lnTo>
                <a:lnTo>
                  <a:pt x="372" y="165"/>
                </a:lnTo>
                <a:lnTo>
                  <a:pt x="373" y="165"/>
                </a:lnTo>
                <a:lnTo>
                  <a:pt x="375" y="166"/>
                </a:lnTo>
                <a:lnTo>
                  <a:pt x="377" y="167"/>
                </a:lnTo>
                <a:lnTo>
                  <a:pt x="379" y="168"/>
                </a:lnTo>
                <a:lnTo>
                  <a:pt x="380" y="169"/>
                </a:lnTo>
                <a:lnTo>
                  <a:pt x="381" y="170"/>
                </a:lnTo>
                <a:lnTo>
                  <a:pt x="386" y="173"/>
                </a:lnTo>
                <a:lnTo>
                  <a:pt x="387" y="175"/>
                </a:lnTo>
                <a:lnTo>
                  <a:pt x="388" y="176"/>
                </a:lnTo>
                <a:lnTo>
                  <a:pt x="389" y="177"/>
                </a:lnTo>
                <a:lnTo>
                  <a:pt x="390" y="179"/>
                </a:lnTo>
                <a:lnTo>
                  <a:pt x="394" y="187"/>
                </a:lnTo>
                <a:lnTo>
                  <a:pt x="395" y="188"/>
                </a:lnTo>
                <a:lnTo>
                  <a:pt x="395" y="189"/>
                </a:lnTo>
                <a:lnTo>
                  <a:pt x="397" y="194"/>
                </a:lnTo>
                <a:lnTo>
                  <a:pt x="397" y="196"/>
                </a:lnTo>
                <a:lnTo>
                  <a:pt x="398" y="197"/>
                </a:lnTo>
                <a:lnTo>
                  <a:pt x="399" y="199"/>
                </a:lnTo>
                <a:lnTo>
                  <a:pt x="400" y="200"/>
                </a:lnTo>
                <a:lnTo>
                  <a:pt x="401" y="202"/>
                </a:lnTo>
                <a:lnTo>
                  <a:pt x="402" y="202"/>
                </a:lnTo>
                <a:lnTo>
                  <a:pt x="403" y="203"/>
                </a:lnTo>
                <a:lnTo>
                  <a:pt x="404" y="204"/>
                </a:lnTo>
                <a:lnTo>
                  <a:pt x="405" y="204"/>
                </a:lnTo>
                <a:lnTo>
                  <a:pt x="406" y="205"/>
                </a:lnTo>
                <a:lnTo>
                  <a:pt x="407" y="205"/>
                </a:lnTo>
                <a:lnTo>
                  <a:pt x="411" y="207"/>
                </a:lnTo>
                <a:lnTo>
                  <a:pt x="418" y="209"/>
                </a:lnTo>
                <a:lnTo>
                  <a:pt x="419" y="210"/>
                </a:lnTo>
                <a:lnTo>
                  <a:pt x="420" y="210"/>
                </a:lnTo>
                <a:lnTo>
                  <a:pt x="421" y="210"/>
                </a:lnTo>
                <a:lnTo>
                  <a:pt x="422" y="210"/>
                </a:lnTo>
                <a:lnTo>
                  <a:pt x="423" y="209"/>
                </a:lnTo>
                <a:lnTo>
                  <a:pt x="424" y="209"/>
                </a:lnTo>
                <a:lnTo>
                  <a:pt x="425" y="209"/>
                </a:lnTo>
                <a:lnTo>
                  <a:pt x="426" y="208"/>
                </a:lnTo>
                <a:lnTo>
                  <a:pt x="428" y="206"/>
                </a:lnTo>
                <a:lnTo>
                  <a:pt x="429" y="206"/>
                </a:lnTo>
                <a:lnTo>
                  <a:pt x="430" y="205"/>
                </a:lnTo>
                <a:lnTo>
                  <a:pt x="431" y="205"/>
                </a:lnTo>
                <a:lnTo>
                  <a:pt x="432" y="205"/>
                </a:lnTo>
                <a:lnTo>
                  <a:pt x="432" y="204"/>
                </a:lnTo>
                <a:lnTo>
                  <a:pt x="434" y="204"/>
                </a:lnTo>
                <a:lnTo>
                  <a:pt x="435" y="204"/>
                </a:lnTo>
                <a:lnTo>
                  <a:pt x="436" y="205"/>
                </a:lnTo>
                <a:lnTo>
                  <a:pt x="437" y="205"/>
                </a:lnTo>
                <a:lnTo>
                  <a:pt x="439" y="205"/>
                </a:lnTo>
                <a:lnTo>
                  <a:pt x="440" y="206"/>
                </a:lnTo>
                <a:lnTo>
                  <a:pt x="441" y="206"/>
                </a:lnTo>
                <a:lnTo>
                  <a:pt x="441" y="207"/>
                </a:lnTo>
                <a:lnTo>
                  <a:pt x="442" y="207"/>
                </a:lnTo>
                <a:lnTo>
                  <a:pt x="443" y="208"/>
                </a:lnTo>
                <a:lnTo>
                  <a:pt x="444" y="209"/>
                </a:lnTo>
                <a:lnTo>
                  <a:pt x="445" y="211"/>
                </a:lnTo>
                <a:lnTo>
                  <a:pt x="447" y="214"/>
                </a:lnTo>
                <a:lnTo>
                  <a:pt x="448" y="215"/>
                </a:lnTo>
                <a:lnTo>
                  <a:pt x="449" y="217"/>
                </a:lnTo>
                <a:lnTo>
                  <a:pt x="450" y="217"/>
                </a:lnTo>
                <a:lnTo>
                  <a:pt x="451" y="218"/>
                </a:lnTo>
                <a:lnTo>
                  <a:pt x="452" y="219"/>
                </a:lnTo>
                <a:lnTo>
                  <a:pt x="454" y="219"/>
                </a:lnTo>
                <a:lnTo>
                  <a:pt x="455" y="220"/>
                </a:lnTo>
                <a:lnTo>
                  <a:pt x="462" y="222"/>
                </a:lnTo>
                <a:lnTo>
                  <a:pt x="463" y="222"/>
                </a:lnTo>
                <a:lnTo>
                  <a:pt x="465" y="223"/>
                </a:lnTo>
                <a:lnTo>
                  <a:pt x="467" y="224"/>
                </a:lnTo>
                <a:lnTo>
                  <a:pt x="468" y="225"/>
                </a:lnTo>
                <a:lnTo>
                  <a:pt x="470" y="226"/>
                </a:lnTo>
                <a:lnTo>
                  <a:pt x="471" y="226"/>
                </a:lnTo>
                <a:lnTo>
                  <a:pt x="471" y="227"/>
                </a:lnTo>
                <a:lnTo>
                  <a:pt x="472" y="228"/>
                </a:lnTo>
                <a:lnTo>
                  <a:pt x="473" y="229"/>
                </a:lnTo>
                <a:lnTo>
                  <a:pt x="474" y="230"/>
                </a:lnTo>
                <a:lnTo>
                  <a:pt x="475" y="233"/>
                </a:lnTo>
                <a:lnTo>
                  <a:pt x="476" y="238"/>
                </a:lnTo>
                <a:lnTo>
                  <a:pt x="477" y="239"/>
                </a:lnTo>
                <a:lnTo>
                  <a:pt x="478" y="241"/>
                </a:lnTo>
                <a:lnTo>
                  <a:pt x="479" y="242"/>
                </a:lnTo>
                <a:lnTo>
                  <a:pt x="480" y="244"/>
                </a:lnTo>
                <a:lnTo>
                  <a:pt x="481" y="245"/>
                </a:lnTo>
                <a:lnTo>
                  <a:pt x="482" y="246"/>
                </a:lnTo>
                <a:lnTo>
                  <a:pt x="483" y="247"/>
                </a:lnTo>
                <a:lnTo>
                  <a:pt x="484" y="248"/>
                </a:lnTo>
                <a:lnTo>
                  <a:pt x="486" y="249"/>
                </a:lnTo>
                <a:lnTo>
                  <a:pt x="487" y="250"/>
                </a:lnTo>
                <a:lnTo>
                  <a:pt x="488" y="250"/>
                </a:lnTo>
                <a:lnTo>
                  <a:pt x="489" y="251"/>
                </a:lnTo>
                <a:lnTo>
                  <a:pt x="490" y="251"/>
                </a:lnTo>
                <a:lnTo>
                  <a:pt x="491" y="251"/>
                </a:lnTo>
                <a:lnTo>
                  <a:pt x="493" y="251"/>
                </a:lnTo>
                <a:lnTo>
                  <a:pt x="494" y="251"/>
                </a:lnTo>
                <a:lnTo>
                  <a:pt x="494" y="250"/>
                </a:lnTo>
                <a:lnTo>
                  <a:pt x="495" y="250"/>
                </a:lnTo>
                <a:lnTo>
                  <a:pt x="498" y="248"/>
                </a:lnTo>
                <a:lnTo>
                  <a:pt x="500" y="247"/>
                </a:lnTo>
                <a:lnTo>
                  <a:pt x="501" y="246"/>
                </a:lnTo>
                <a:lnTo>
                  <a:pt x="501" y="245"/>
                </a:lnTo>
                <a:lnTo>
                  <a:pt x="502" y="244"/>
                </a:lnTo>
                <a:lnTo>
                  <a:pt x="502" y="244"/>
                </a:lnTo>
                <a:lnTo>
                  <a:pt x="502" y="242"/>
                </a:lnTo>
                <a:lnTo>
                  <a:pt x="502" y="241"/>
                </a:lnTo>
                <a:lnTo>
                  <a:pt x="502" y="240"/>
                </a:lnTo>
                <a:lnTo>
                  <a:pt x="501" y="238"/>
                </a:lnTo>
                <a:lnTo>
                  <a:pt x="501" y="238"/>
                </a:lnTo>
                <a:lnTo>
                  <a:pt x="501" y="237"/>
                </a:lnTo>
                <a:lnTo>
                  <a:pt x="501" y="237"/>
                </a:lnTo>
                <a:lnTo>
                  <a:pt x="502" y="236"/>
                </a:lnTo>
                <a:lnTo>
                  <a:pt x="502" y="236"/>
                </a:lnTo>
                <a:lnTo>
                  <a:pt x="503" y="236"/>
                </a:lnTo>
                <a:lnTo>
                  <a:pt x="504" y="236"/>
                </a:lnTo>
                <a:lnTo>
                  <a:pt x="506" y="237"/>
                </a:lnTo>
                <a:lnTo>
                  <a:pt x="508" y="237"/>
                </a:lnTo>
                <a:lnTo>
                  <a:pt x="513" y="238"/>
                </a:lnTo>
                <a:lnTo>
                  <a:pt x="516" y="239"/>
                </a:lnTo>
                <a:lnTo>
                  <a:pt x="518" y="239"/>
                </a:lnTo>
                <a:lnTo>
                  <a:pt x="520" y="239"/>
                </a:lnTo>
                <a:lnTo>
                  <a:pt x="523" y="240"/>
                </a:lnTo>
                <a:lnTo>
                  <a:pt x="529" y="240"/>
                </a:lnTo>
                <a:lnTo>
                  <a:pt x="532" y="240"/>
                </a:lnTo>
                <a:lnTo>
                  <a:pt x="534" y="240"/>
                </a:lnTo>
                <a:lnTo>
                  <a:pt x="536" y="241"/>
                </a:lnTo>
                <a:lnTo>
                  <a:pt x="536" y="241"/>
                </a:lnTo>
                <a:lnTo>
                  <a:pt x="538" y="241"/>
                </a:lnTo>
                <a:lnTo>
                  <a:pt x="539" y="242"/>
                </a:lnTo>
                <a:lnTo>
                  <a:pt x="546" y="246"/>
                </a:lnTo>
                <a:lnTo>
                  <a:pt x="550" y="248"/>
                </a:lnTo>
                <a:lnTo>
                  <a:pt x="552" y="249"/>
                </a:lnTo>
                <a:lnTo>
                  <a:pt x="554" y="250"/>
                </a:lnTo>
                <a:lnTo>
                  <a:pt x="562" y="256"/>
                </a:lnTo>
                <a:lnTo>
                  <a:pt x="564" y="257"/>
                </a:lnTo>
                <a:lnTo>
                  <a:pt x="565" y="257"/>
                </a:lnTo>
                <a:lnTo>
                  <a:pt x="566" y="258"/>
                </a:lnTo>
                <a:lnTo>
                  <a:pt x="569" y="259"/>
                </a:lnTo>
                <a:lnTo>
                  <a:pt x="571" y="260"/>
                </a:lnTo>
                <a:lnTo>
                  <a:pt x="573" y="260"/>
                </a:lnTo>
                <a:lnTo>
                  <a:pt x="575" y="260"/>
                </a:lnTo>
                <a:lnTo>
                  <a:pt x="577" y="260"/>
                </a:lnTo>
                <a:lnTo>
                  <a:pt x="578" y="260"/>
                </a:lnTo>
                <a:lnTo>
                  <a:pt x="579" y="260"/>
                </a:lnTo>
                <a:lnTo>
                  <a:pt x="580" y="260"/>
                </a:lnTo>
                <a:lnTo>
                  <a:pt x="581" y="260"/>
                </a:lnTo>
                <a:lnTo>
                  <a:pt x="582" y="259"/>
                </a:lnTo>
                <a:lnTo>
                  <a:pt x="583" y="259"/>
                </a:lnTo>
                <a:lnTo>
                  <a:pt x="584" y="258"/>
                </a:lnTo>
                <a:lnTo>
                  <a:pt x="584" y="257"/>
                </a:lnTo>
                <a:lnTo>
                  <a:pt x="585" y="256"/>
                </a:lnTo>
                <a:lnTo>
                  <a:pt x="585" y="256"/>
                </a:lnTo>
                <a:lnTo>
                  <a:pt x="586" y="255"/>
                </a:lnTo>
                <a:lnTo>
                  <a:pt x="586" y="254"/>
                </a:lnTo>
                <a:lnTo>
                  <a:pt x="587" y="251"/>
                </a:lnTo>
                <a:lnTo>
                  <a:pt x="588" y="249"/>
                </a:lnTo>
                <a:lnTo>
                  <a:pt x="588" y="249"/>
                </a:lnTo>
                <a:lnTo>
                  <a:pt x="588" y="248"/>
                </a:lnTo>
                <a:lnTo>
                  <a:pt x="589" y="248"/>
                </a:lnTo>
                <a:lnTo>
                  <a:pt x="589" y="247"/>
                </a:lnTo>
                <a:lnTo>
                  <a:pt x="590" y="247"/>
                </a:lnTo>
                <a:lnTo>
                  <a:pt x="591" y="247"/>
                </a:lnTo>
                <a:lnTo>
                  <a:pt x="591" y="247"/>
                </a:lnTo>
                <a:lnTo>
                  <a:pt x="592" y="247"/>
                </a:lnTo>
                <a:lnTo>
                  <a:pt x="593" y="247"/>
                </a:lnTo>
                <a:lnTo>
                  <a:pt x="594" y="248"/>
                </a:lnTo>
                <a:lnTo>
                  <a:pt x="595" y="248"/>
                </a:lnTo>
                <a:lnTo>
                  <a:pt x="596" y="248"/>
                </a:lnTo>
                <a:lnTo>
                  <a:pt x="597" y="249"/>
                </a:lnTo>
                <a:lnTo>
                  <a:pt x="598" y="249"/>
                </a:lnTo>
                <a:lnTo>
                  <a:pt x="598" y="250"/>
                </a:lnTo>
                <a:lnTo>
                  <a:pt x="599" y="251"/>
                </a:lnTo>
                <a:lnTo>
                  <a:pt x="599" y="252"/>
                </a:lnTo>
                <a:lnTo>
                  <a:pt x="600" y="253"/>
                </a:lnTo>
                <a:lnTo>
                  <a:pt x="600" y="254"/>
                </a:lnTo>
                <a:lnTo>
                  <a:pt x="601" y="256"/>
                </a:lnTo>
                <a:lnTo>
                  <a:pt x="601" y="258"/>
                </a:lnTo>
                <a:lnTo>
                  <a:pt x="601" y="260"/>
                </a:lnTo>
                <a:lnTo>
                  <a:pt x="601" y="265"/>
                </a:lnTo>
                <a:lnTo>
                  <a:pt x="601" y="268"/>
                </a:lnTo>
                <a:lnTo>
                  <a:pt x="601" y="270"/>
                </a:lnTo>
                <a:lnTo>
                  <a:pt x="601" y="271"/>
                </a:lnTo>
                <a:lnTo>
                  <a:pt x="601" y="272"/>
                </a:lnTo>
                <a:lnTo>
                  <a:pt x="601" y="272"/>
                </a:lnTo>
                <a:lnTo>
                  <a:pt x="602" y="274"/>
                </a:lnTo>
                <a:lnTo>
                  <a:pt x="602" y="275"/>
                </a:lnTo>
                <a:lnTo>
                  <a:pt x="602" y="276"/>
                </a:lnTo>
                <a:lnTo>
                  <a:pt x="603" y="276"/>
                </a:lnTo>
                <a:lnTo>
                  <a:pt x="604" y="277"/>
                </a:lnTo>
                <a:lnTo>
                  <a:pt x="604" y="278"/>
                </a:lnTo>
                <a:lnTo>
                  <a:pt x="605" y="279"/>
                </a:lnTo>
                <a:lnTo>
                  <a:pt x="606" y="280"/>
                </a:lnTo>
                <a:lnTo>
                  <a:pt x="608" y="282"/>
                </a:lnTo>
                <a:lnTo>
                  <a:pt x="609" y="283"/>
                </a:lnTo>
                <a:lnTo>
                  <a:pt x="610" y="284"/>
                </a:lnTo>
                <a:lnTo>
                  <a:pt x="610" y="284"/>
                </a:lnTo>
                <a:lnTo>
                  <a:pt x="610" y="285"/>
                </a:lnTo>
                <a:lnTo>
                  <a:pt x="611" y="285"/>
                </a:lnTo>
                <a:lnTo>
                  <a:pt x="611" y="286"/>
                </a:lnTo>
                <a:lnTo>
                  <a:pt x="611" y="287"/>
                </a:lnTo>
                <a:lnTo>
                  <a:pt x="610" y="288"/>
                </a:lnTo>
                <a:lnTo>
                  <a:pt x="610" y="289"/>
                </a:lnTo>
                <a:lnTo>
                  <a:pt x="608" y="292"/>
                </a:lnTo>
                <a:lnTo>
                  <a:pt x="607" y="296"/>
                </a:lnTo>
                <a:lnTo>
                  <a:pt x="605" y="300"/>
                </a:lnTo>
                <a:lnTo>
                  <a:pt x="605" y="301"/>
                </a:lnTo>
                <a:lnTo>
                  <a:pt x="604" y="302"/>
                </a:lnTo>
                <a:lnTo>
                  <a:pt x="604" y="304"/>
                </a:lnTo>
                <a:lnTo>
                  <a:pt x="604" y="306"/>
                </a:lnTo>
                <a:lnTo>
                  <a:pt x="604" y="308"/>
                </a:lnTo>
                <a:lnTo>
                  <a:pt x="605" y="310"/>
                </a:lnTo>
                <a:lnTo>
                  <a:pt x="605" y="312"/>
                </a:lnTo>
                <a:lnTo>
                  <a:pt x="607" y="315"/>
                </a:lnTo>
                <a:lnTo>
                  <a:pt x="607" y="317"/>
                </a:lnTo>
                <a:lnTo>
                  <a:pt x="608" y="319"/>
                </a:lnTo>
                <a:lnTo>
                  <a:pt x="609" y="321"/>
                </a:lnTo>
                <a:lnTo>
                  <a:pt x="611" y="325"/>
                </a:lnTo>
                <a:lnTo>
                  <a:pt x="613" y="330"/>
                </a:lnTo>
                <a:lnTo>
                  <a:pt x="615" y="336"/>
                </a:lnTo>
                <a:lnTo>
                  <a:pt x="620" y="345"/>
                </a:lnTo>
                <a:lnTo>
                  <a:pt x="623" y="353"/>
                </a:lnTo>
                <a:lnTo>
                  <a:pt x="625" y="358"/>
                </a:lnTo>
                <a:lnTo>
                  <a:pt x="626" y="360"/>
                </a:lnTo>
                <a:lnTo>
                  <a:pt x="627" y="361"/>
                </a:lnTo>
                <a:lnTo>
                  <a:pt x="627" y="363"/>
                </a:lnTo>
                <a:lnTo>
                  <a:pt x="629" y="369"/>
                </a:lnTo>
                <a:lnTo>
                  <a:pt x="630" y="371"/>
                </a:lnTo>
                <a:lnTo>
                  <a:pt x="630" y="373"/>
                </a:lnTo>
                <a:lnTo>
                  <a:pt x="631" y="374"/>
                </a:lnTo>
                <a:lnTo>
                  <a:pt x="631" y="375"/>
                </a:lnTo>
                <a:lnTo>
                  <a:pt x="632" y="376"/>
                </a:lnTo>
                <a:lnTo>
                  <a:pt x="633" y="377"/>
                </a:lnTo>
                <a:lnTo>
                  <a:pt x="634" y="378"/>
                </a:lnTo>
                <a:lnTo>
                  <a:pt x="634" y="379"/>
                </a:lnTo>
                <a:lnTo>
                  <a:pt x="635" y="380"/>
                </a:lnTo>
                <a:lnTo>
                  <a:pt x="637" y="380"/>
                </a:lnTo>
                <a:lnTo>
                  <a:pt x="638" y="381"/>
                </a:lnTo>
                <a:lnTo>
                  <a:pt x="639" y="382"/>
                </a:lnTo>
                <a:lnTo>
                  <a:pt x="640" y="382"/>
                </a:lnTo>
                <a:lnTo>
                  <a:pt x="642" y="383"/>
                </a:lnTo>
                <a:lnTo>
                  <a:pt x="648" y="385"/>
                </a:lnTo>
                <a:lnTo>
                  <a:pt x="650" y="385"/>
                </a:lnTo>
                <a:lnTo>
                  <a:pt x="655" y="386"/>
                </a:lnTo>
                <a:lnTo>
                  <a:pt x="657" y="386"/>
                </a:lnTo>
                <a:lnTo>
                  <a:pt x="658" y="386"/>
                </a:lnTo>
                <a:lnTo>
                  <a:pt x="659" y="387"/>
                </a:lnTo>
                <a:lnTo>
                  <a:pt x="661" y="388"/>
                </a:lnTo>
                <a:lnTo>
                  <a:pt x="663" y="388"/>
                </a:lnTo>
                <a:lnTo>
                  <a:pt x="664" y="390"/>
                </a:lnTo>
                <a:lnTo>
                  <a:pt x="666" y="392"/>
                </a:lnTo>
                <a:lnTo>
                  <a:pt x="669" y="395"/>
                </a:lnTo>
                <a:lnTo>
                  <a:pt x="670" y="396"/>
                </a:lnTo>
                <a:lnTo>
                  <a:pt x="671" y="397"/>
                </a:lnTo>
                <a:lnTo>
                  <a:pt x="672" y="397"/>
                </a:lnTo>
                <a:lnTo>
                  <a:pt x="674" y="398"/>
                </a:lnTo>
                <a:lnTo>
                  <a:pt x="676" y="399"/>
                </a:lnTo>
                <a:lnTo>
                  <a:pt x="678" y="399"/>
                </a:lnTo>
                <a:lnTo>
                  <a:pt x="679" y="400"/>
                </a:lnTo>
                <a:lnTo>
                  <a:pt x="681" y="400"/>
                </a:lnTo>
                <a:lnTo>
                  <a:pt x="682" y="400"/>
                </a:lnTo>
                <a:lnTo>
                  <a:pt x="683" y="400"/>
                </a:lnTo>
                <a:lnTo>
                  <a:pt x="684" y="400"/>
                </a:lnTo>
                <a:lnTo>
                  <a:pt x="688" y="399"/>
                </a:lnTo>
                <a:lnTo>
                  <a:pt x="691" y="399"/>
                </a:lnTo>
                <a:lnTo>
                  <a:pt x="693" y="399"/>
                </a:lnTo>
                <a:lnTo>
                  <a:pt x="694" y="399"/>
                </a:lnTo>
                <a:lnTo>
                  <a:pt x="695" y="399"/>
                </a:lnTo>
                <a:lnTo>
                  <a:pt x="696" y="399"/>
                </a:lnTo>
                <a:lnTo>
                  <a:pt x="698" y="400"/>
                </a:lnTo>
                <a:lnTo>
                  <a:pt x="700" y="400"/>
                </a:lnTo>
                <a:lnTo>
                  <a:pt x="701" y="401"/>
                </a:lnTo>
                <a:lnTo>
                  <a:pt x="702" y="402"/>
                </a:lnTo>
                <a:lnTo>
                  <a:pt x="703" y="403"/>
                </a:lnTo>
                <a:lnTo>
                  <a:pt x="704" y="403"/>
                </a:lnTo>
                <a:lnTo>
                  <a:pt x="705" y="404"/>
                </a:lnTo>
                <a:lnTo>
                  <a:pt x="706" y="405"/>
                </a:lnTo>
                <a:lnTo>
                  <a:pt x="706" y="407"/>
                </a:lnTo>
                <a:lnTo>
                  <a:pt x="706" y="408"/>
                </a:lnTo>
                <a:lnTo>
                  <a:pt x="707" y="410"/>
                </a:lnTo>
                <a:lnTo>
                  <a:pt x="708" y="413"/>
                </a:lnTo>
                <a:lnTo>
                  <a:pt x="709" y="419"/>
                </a:lnTo>
                <a:lnTo>
                  <a:pt x="711" y="427"/>
                </a:lnTo>
                <a:lnTo>
                  <a:pt x="715" y="439"/>
                </a:lnTo>
                <a:lnTo>
                  <a:pt x="717" y="447"/>
                </a:lnTo>
                <a:lnTo>
                  <a:pt x="717" y="449"/>
                </a:lnTo>
                <a:lnTo>
                  <a:pt x="718" y="450"/>
                </a:lnTo>
                <a:lnTo>
                  <a:pt x="719" y="452"/>
                </a:lnTo>
                <a:lnTo>
                  <a:pt x="720" y="455"/>
                </a:lnTo>
                <a:lnTo>
                  <a:pt x="721" y="456"/>
                </a:lnTo>
                <a:lnTo>
                  <a:pt x="721" y="458"/>
                </a:lnTo>
                <a:lnTo>
                  <a:pt x="722" y="464"/>
                </a:lnTo>
                <a:lnTo>
                  <a:pt x="723" y="466"/>
                </a:lnTo>
                <a:lnTo>
                  <a:pt x="723" y="468"/>
                </a:lnTo>
                <a:lnTo>
                  <a:pt x="724" y="471"/>
                </a:lnTo>
                <a:lnTo>
                  <a:pt x="725" y="474"/>
                </a:lnTo>
                <a:lnTo>
                  <a:pt x="726" y="475"/>
                </a:lnTo>
                <a:lnTo>
                  <a:pt x="728" y="479"/>
                </a:lnTo>
                <a:lnTo>
                  <a:pt x="730" y="482"/>
                </a:lnTo>
                <a:lnTo>
                  <a:pt x="730" y="484"/>
                </a:lnTo>
                <a:lnTo>
                  <a:pt x="731" y="485"/>
                </a:lnTo>
                <a:lnTo>
                  <a:pt x="731" y="487"/>
                </a:lnTo>
                <a:lnTo>
                  <a:pt x="731" y="488"/>
                </a:lnTo>
                <a:lnTo>
                  <a:pt x="731" y="490"/>
                </a:lnTo>
                <a:lnTo>
                  <a:pt x="731" y="491"/>
                </a:lnTo>
                <a:lnTo>
                  <a:pt x="730" y="492"/>
                </a:lnTo>
                <a:lnTo>
                  <a:pt x="729" y="496"/>
                </a:lnTo>
                <a:lnTo>
                  <a:pt x="728" y="499"/>
                </a:lnTo>
                <a:lnTo>
                  <a:pt x="727" y="502"/>
                </a:lnTo>
                <a:lnTo>
                  <a:pt x="727" y="503"/>
                </a:lnTo>
                <a:lnTo>
                  <a:pt x="727" y="504"/>
                </a:lnTo>
                <a:lnTo>
                  <a:pt x="726" y="504"/>
                </a:lnTo>
                <a:lnTo>
                  <a:pt x="725" y="505"/>
                </a:lnTo>
                <a:lnTo>
                  <a:pt x="725" y="505"/>
                </a:lnTo>
                <a:lnTo>
                  <a:pt x="724" y="506"/>
                </a:lnTo>
                <a:lnTo>
                  <a:pt x="722" y="506"/>
                </a:lnTo>
                <a:lnTo>
                  <a:pt x="718" y="508"/>
                </a:lnTo>
                <a:lnTo>
                  <a:pt x="716" y="508"/>
                </a:lnTo>
                <a:lnTo>
                  <a:pt x="714" y="509"/>
                </a:lnTo>
                <a:lnTo>
                  <a:pt x="712" y="510"/>
                </a:lnTo>
                <a:lnTo>
                  <a:pt x="707" y="513"/>
                </a:lnTo>
                <a:lnTo>
                  <a:pt x="704" y="514"/>
                </a:lnTo>
                <a:lnTo>
                  <a:pt x="701" y="516"/>
                </a:lnTo>
                <a:lnTo>
                  <a:pt x="696" y="520"/>
                </a:lnTo>
                <a:lnTo>
                  <a:pt x="694" y="521"/>
                </a:lnTo>
                <a:lnTo>
                  <a:pt x="692" y="522"/>
                </a:lnTo>
                <a:lnTo>
                  <a:pt x="690" y="522"/>
                </a:lnTo>
                <a:lnTo>
                  <a:pt x="689" y="523"/>
                </a:lnTo>
                <a:lnTo>
                  <a:pt x="688" y="523"/>
                </a:lnTo>
                <a:lnTo>
                  <a:pt x="686" y="523"/>
                </a:lnTo>
                <a:lnTo>
                  <a:pt x="685" y="523"/>
                </a:lnTo>
                <a:lnTo>
                  <a:pt x="684" y="523"/>
                </a:lnTo>
                <a:lnTo>
                  <a:pt x="683" y="523"/>
                </a:lnTo>
                <a:lnTo>
                  <a:pt x="680" y="522"/>
                </a:lnTo>
                <a:lnTo>
                  <a:pt x="675" y="521"/>
                </a:lnTo>
                <a:lnTo>
                  <a:pt x="673" y="520"/>
                </a:lnTo>
                <a:lnTo>
                  <a:pt x="671" y="520"/>
                </a:lnTo>
                <a:lnTo>
                  <a:pt x="669" y="519"/>
                </a:lnTo>
                <a:lnTo>
                  <a:pt x="665" y="519"/>
                </a:lnTo>
                <a:lnTo>
                  <a:pt x="660" y="518"/>
                </a:lnTo>
                <a:lnTo>
                  <a:pt x="658" y="518"/>
                </a:lnTo>
                <a:lnTo>
                  <a:pt x="656" y="518"/>
                </a:lnTo>
                <a:lnTo>
                  <a:pt x="653" y="518"/>
                </a:lnTo>
                <a:lnTo>
                  <a:pt x="648" y="519"/>
                </a:lnTo>
                <a:lnTo>
                  <a:pt x="640" y="521"/>
                </a:lnTo>
                <a:lnTo>
                  <a:pt x="638" y="521"/>
                </a:lnTo>
                <a:lnTo>
                  <a:pt x="635" y="522"/>
                </a:lnTo>
                <a:lnTo>
                  <a:pt x="633" y="522"/>
                </a:lnTo>
                <a:lnTo>
                  <a:pt x="632" y="522"/>
                </a:lnTo>
                <a:lnTo>
                  <a:pt x="630" y="521"/>
                </a:lnTo>
                <a:lnTo>
                  <a:pt x="629" y="521"/>
                </a:lnTo>
                <a:lnTo>
                  <a:pt x="628" y="521"/>
                </a:lnTo>
                <a:lnTo>
                  <a:pt x="627" y="520"/>
                </a:lnTo>
                <a:lnTo>
                  <a:pt x="624" y="519"/>
                </a:lnTo>
                <a:lnTo>
                  <a:pt x="622" y="518"/>
                </a:lnTo>
                <a:lnTo>
                  <a:pt x="621" y="518"/>
                </a:lnTo>
                <a:lnTo>
                  <a:pt x="619" y="518"/>
                </a:lnTo>
                <a:lnTo>
                  <a:pt x="618" y="518"/>
                </a:lnTo>
                <a:lnTo>
                  <a:pt x="617" y="518"/>
                </a:lnTo>
                <a:lnTo>
                  <a:pt x="615" y="518"/>
                </a:lnTo>
                <a:lnTo>
                  <a:pt x="613" y="518"/>
                </a:lnTo>
                <a:lnTo>
                  <a:pt x="612" y="519"/>
                </a:lnTo>
                <a:lnTo>
                  <a:pt x="611" y="519"/>
                </a:lnTo>
                <a:lnTo>
                  <a:pt x="610" y="519"/>
                </a:lnTo>
                <a:lnTo>
                  <a:pt x="609" y="520"/>
                </a:lnTo>
                <a:lnTo>
                  <a:pt x="607" y="521"/>
                </a:lnTo>
                <a:lnTo>
                  <a:pt x="606" y="521"/>
                </a:lnTo>
                <a:lnTo>
                  <a:pt x="605" y="522"/>
                </a:lnTo>
                <a:lnTo>
                  <a:pt x="603" y="523"/>
                </a:lnTo>
                <a:lnTo>
                  <a:pt x="603" y="524"/>
                </a:lnTo>
                <a:lnTo>
                  <a:pt x="602" y="526"/>
                </a:lnTo>
                <a:lnTo>
                  <a:pt x="601" y="527"/>
                </a:lnTo>
                <a:lnTo>
                  <a:pt x="600" y="528"/>
                </a:lnTo>
                <a:lnTo>
                  <a:pt x="600" y="529"/>
                </a:lnTo>
                <a:lnTo>
                  <a:pt x="600" y="530"/>
                </a:lnTo>
                <a:lnTo>
                  <a:pt x="600" y="531"/>
                </a:lnTo>
                <a:lnTo>
                  <a:pt x="599" y="532"/>
                </a:lnTo>
                <a:lnTo>
                  <a:pt x="599" y="534"/>
                </a:lnTo>
                <a:lnTo>
                  <a:pt x="599" y="538"/>
                </a:lnTo>
                <a:lnTo>
                  <a:pt x="600" y="540"/>
                </a:lnTo>
                <a:lnTo>
                  <a:pt x="599" y="541"/>
                </a:lnTo>
                <a:lnTo>
                  <a:pt x="599" y="542"/>
                </a:lnTo>
                <a:lnTo>
                  <a:pt x="599" y="544"/>
                </a:lnTo>
                <a:lnTo>
                  <a:pt x="598" y="545"/>
                </a:lnTo>
                <a:lnTo>
                  <a:pt x="598" y="546"/>
                </a:lnTo>
                <a:lnTo>
                  <a:pt x="597" y="548"/>
                </a:lnTo>
                <a:lnTo>
                  <a:pt x="595" y="551"/>
                </a:lnTo>
                <a:lnTo>
                  <a:pt x="592" y="555"/>
                </a:lnTo>
                <a:lnTo>
                  <a:pt x="590" y="557"/>
                </a:lnTo>
                <a:lnTo>
                  <a:pt x="586" y="562"/>
                </a:lnTo>
                <a:lnTo>
                  <a:pt x="582" y="567"/>
                </a:lnTo>
                <a:lnTo>
                  <a:pt x="581" y="568"/>
                </a:lnTo>
                <a:lnTo>
                  <a:pt x="580" y="571"/>
                </a:lnTo>
                <a:lnTo>
                  <a:pt x="577" y="575"/>
                </a:lnTo>
                <a:lnTo>
                  <a:pt x="573" y="581"/>
                </a:lnTo>
                <a:lnTo>
                  <a:pt x="573" y="582"/>
                </a:lnTo>
                <a:lnTo>
                  <a:pt x="571" y="584"/>
                </a:lnTo>
                <a:lnTo>
                  <a:pt x="570" y="585"/>
                </a:lnTo>
                <a:lnTo>
                  <a:pt x="569" y="587"/>
                </a:lnTo>
                <a:lnTo>
                  <a:pt x="567" y="588"/>
                </a:lnTo>
                <a:lnTo>
                  <a:pt x="566" y="589"/>
                </a:lnTo>
                <a:lnTo>
                  <a:pt x="564" y="590"/>
                </a:lnTo>
                <a:lnTo>
                  <a:pt x="562" y="591"/>
                </a:lnTo>
                <a:lnTo>
                  <a:pt x="561" y="592"/>
                </a:lnTo>
                <a:lnTo>
                  <a:pt x="559" y="592"/>
                </a:lnTo>
                <a:lnTo>
                  <a:pt x="558" y="593"/>
                </a:lnTo>
                <a:lnTo>
                  <a:pt x="556" y="593"/>
                </a:lnTo>
                <a:lnTo>
                  <a:pt x="555" y="593"/>
                </a:lnTo>
                <a:lnTo>
                  <a:pt x="553" y="593"/>
                </a:lnTo>
                <a:lnTo>
                  <a:pt x="551" y="593"/>
                </a:lnTo>
                <a:lnTo>
                  <a:pt x="550" y="593"/>
                </a:lnTo>
                <a:lnTo>
                  <a:pt x="544" y="593"/>
                </a:lnTo>
                <a:lnTo>
                  <a:pt x="544" y="593"/>
                </a:lnTo>
                <a:lnTo>
                  <a:pt x="544" y="593"/>
                </a:lnTo>
                <a:lnTo>
                  <a:pt x="543" y="593"/>
                </a:lnTo>
                <a:lnTo>
                  <a:pt x="543" y="593"/>
                </a:lnTo>
                <a:lnTo>
                  <a:pt x="541" y="592"/>
                </a:lnTo>
                <a:lnTo>
                  <a:pt x="540" y="592"/>
                </a:lnTo>
                <a:lnTo>
                  <a:pt x="538" y="591"/>
                </a:lnTo>
                <a:lnTo>
                  <a:pt x="537" y="590"/>
                </a:lnTo>
                <a:lnTo>
                  <a:pt x="535" y="589"/>
                </a:lnTo>
                <a:lnTo>
                  <a:pt x="534" y="588"/>
                </a:lnTo>
                <a:lnTo>
                  <a:pt x="533" y="587"/>
                </a:lnTo>
                <a:lnTo>
                  <a:pt x="533" y="586"/>
                </a:lnTo>
                <a:lnTo>
                  <a:pt x="532" y="585"/>
                </a:lnTo>
                <a:lnTo>
                  <a:pt x="531" y="584"/>
                </a:lnTo>
                <a:lnTo>
                  <a:pt x="531" y="583"/>
                </a:lnTo>
                <a:lnTo>
                  <a:pt x="530" y="581"/>
                </a:lnTo>
                <a:lnTo>
                  <a:pt x="528" y="575"/>
                </a:lnTo>
                <a:lnTo>
                  <a:pt x="527" y="574"/>
                </a:lnTo>
                <a:lnTo>
                  <a:pt x="526" y="573"/>
                </a:lnTo>
                <a:lnTo>
                  <a:pt x="526" y="572"/>
                </a:lnTo>
                <a:lnTo>
                  <a:pt x="525" y="571"/>
                </a:lnTo>
                <a:lnTo>
                  <a:pt x="522" y="567"/>
                </a:lnTo>
                <a:lnTo>
                  <a:pt x="521" y="565"/>
                </a:lnTo>
                <a:lnTo>
                  <a:pt x="520" y="565"/>
                </a:lnTo>
                <a:lnTo>
                  <a:pt x="519" y="564"/>
                </a:lnTo>
                <a:lnTo>
                  <a:pt x="517" y="562"/>
                </a:lnTo>
                <a:lnTo>
                  <a:pt x="510" y="557"/>
                </a:lnTo>
                <a:lnTo>
                  <a:pt x="508" y="556"/>
                </a:lnTo>
                <a:lnTo>
                  <a:pt x="507" y="555"/>
                </a:lnTo>
                <a:lnTo>
                  <a:pt x="506" y="554"/>
                </a:lnTo>
                <a:lnTo>
                  <a:pt x="505" y="552"/>
                </a:lnTo>
                <a:lnTo>
                  <a:pt x="504" y="551"/>
                </a:lnTo>
                <a:lnTo>
                  <a:pt x="503" y="549"/>
                </a:lnTo>
                <a:lnTo>
                  <a:pt x="501" y="547"/>
                </a:lnTo>
                <a:lnTo>
                  <a:pt x="498" y="542"/>
                </a:lnTo>
                <a:lnTo>
                  <a:pt x="498" y="541"/>
                </a:lnTo>
                <a:lnTo>
                  <a:pt x="497" y="539"/>
                </a:lnTo>
                <a:lnTo>
                  <a:pt x="496" y="538"/>
                </a:lnTo>
                <a:lnTo>
                  <a:pt x="495" y="537"/>
                </a:lnTo>
                <a:lnTo>
                  <a:pt x="494" y="536"/>
                </a:lnTo>
                <a:lnTo>
                  <a:pt x="492" y="536"/>
                </a:lnTo>
                <a:lnTo>
                  <a:pt x="490" y="535"/>
                </a:lnTo>
                <a:lnTo>
                  <a:pt x="489" y="535"/>
                </a:lnTo>
                <a:lnTo>
                  <a:pt x="488" y="535"/>
                </a:lnTo>
                <a:lnTo>
                  <a:pt x="486" y="535"/>
                </a:lnTo>
                <a:lnTo>
                  <a:pt x="486" y="535"/>
                </a:lnTo>
                <a:lnTo>
                  <a:pt x="484" y="535"/>
                </a:lnTo>
                <a:lnTo>
                  <a:pt x="479" y="536"/>
                </a:lnTo>
                <a:lnTo>
                  <a:pt x="478" y="536"/>
                </a:lnTo>
                <a:lnTo>
                  <a:pt x="476" y="537"/>
                </a:lnTo>
                <a:lnTo>
                  <a:pt x="475" y="537"/>
                </a:lnTo>
                <a:lnTo>
                  <a:pt x="474" y="537"/>
                </a:lnTo>
                <a:lnTo>
                  <a:pt x="472" y="537"/>
                </a:lnTo>
                <a:lnTo>
                  <a:pt x="468" y="536"/>
                </a:lnTo>
                <a:lnTo>
                  <a:pt x="466" y="536"/>
                </a:lnTo>
                <a:lnTo>
                  <a:pt x="458" y="534"/>
                </a:lnTo>
                <a:lnTo>
                  <a:pt x="456" y="534"/>
                </a:lnTo>
                <a:lnTo>
                  <a:pt x="455" y="533"/>
                </a:lnTo>
                <a:lnTo>
                  <a:pt x="453" y="532"/>
                </a:lnTo>
                <a:lnTo>
                  <a:pt x="451" y="532"/>
                </a:lnTo>
                <a:lnTo>
                  <a:pt x="450" y="531"/>
                </a:lnTo>
                <a:lnTo>
                  <a:pt x="448" y="530"/>
                </a:lnTo>
                <a:lnTo>
                  <a:pt x="443" y="526"/>
                </a:lnTo>
                <a:lnTo>
                  <a:pt x="441" y="525"/>
                </a:lnTo>
                <a:lnTo>
                  <a:pt x="440" y="524"/>
                </a:lnTo>
                <a:lnTo>
                  <a:pt x="438" y="523"/>
                </a:lnTo>
                <a:lnTo>
                  <a:pt x="437" y="522"/>
                </a:lnTo>
                <a:lnTo>
                  <a:pt x="435" y="522"/>
                </a:lnTo>
                <a:lnTo>
                  <a:pt x="433" y="522"/>
                </a:lnTo>
                <a:lnTo>
                  <a:pt x="429" y="522"/>
                </a:lnTo>
                <a:lnTo>
                  <a:pt x="427" y="521"/>
                </a:lnTo>
                <a:lnTo>
                  <a:pt x="426" y="521"/>
                </a:lnTo>
                <a:lnTo>
                  <a:pt x="421" y="520"/>
                </a:lnTo>
                <a:lnTo>
                  <a:pt x="420" y="520"/>
                </a:lnTo>
                <a:lnTo>
                  <a:pt x="419" y="519"/>
                </a:lnTo>
                <a:lnTo>
                  <a:pt x="416" y="519"/>
                </a:lnTo>
                <a:lnTo>
                  <a:pt x="411" y="519"/>
                </a:lnTo>
                <a:lnTo>
                  <a:pt x="407" y="520"/>
                </a:lnTo>
                <a:lnTo>
                  <a:pt x="403" y="520"/>
                </a:lnTo>
                <a:lnTo>
                  <a:pt x="397" y="521"/>
                </a:lnTo>
                <a:lnTo>
                  <a:pt x="394" y="522"/>
                </a:lnTo>
                <a:lnTo>
                  <a:pt x="389" y="524"/>
                </a:lnTo>
                <a:lnTo>
                  <a:pt x="379" y="527"/>
                </a:lnTo>
                <a:lnTo>
                  <a:pt x="376" y="527"/>
                </a:lnTo>
                <a:lnTo>
                  <a:pt x="374" y="528"/>
                </a:lnTo>
                <a:lnTo>
                  <a:pt x="373" y="528"/>
                </a:lnTo>
                <a:lnTo>
                  <a:pt x="372" y="528"/>
                </a:lnTo>
                <a:lnTo>
                  <a:pt x="370" y="528"/>
                </a:lnTo>
                <a:lnTo>
                  <a:pt x="369" y="527"/>
                </a:lnTo>
                <a:lnTo>
                  <a:pt x="368" y="527"/>
                </a:lnTo>
                <a:lnTo>
                  <a:pt x="367" y="526"/>
                </a:lnTo>
                <a:lnTo>
                  <a:pt x="367" y="526"/>
                </a:lnTo>
                <a:lnTo>
                  <a:pt x="366" y="525"/>
                </a:lnTo>
                <a:lnTo>
                  <a:pt x="365" y="524"/>
                </a:lnTo>
                <a:lnTo>
                  <a:pt x="365" y="523"/>
                </a:lnTo>
                <a:lnTo>
                  <a:pt x="362" y="519"/>
                </a:lnTo>
                <a:lnTo>
                  <a:pt x="362" y="518"/>
                </a:lnTo>
                <a:lnTo>
                  <a:pt x="361" y="517"/>
                </a:lnTo>
                <a:lnTo>
                  <a:pt x="360" y="516"/>
                </a:lnTo>
                <a:lnTo>
                  <a:pt x="358" y="514"/>
                </a:lnTo>
                <a:lnTo>
                  <a:pt x="357" y="513"/>
                </a:lnTo>
                <a:lnTo>
                  <a:pt x="355" y="512"/>
                </a:lnTo>
                <a:lnTo>
                  <a:pt x="353" y="511"/>
                </a:lnTo>
                <a:lnTo>
                  <a:pt x="351" y="510"/>
                </a:lnTo>
                <a:lnTo>
                  <a:pt x="349" y="510"/>
                </a:lnTo>
                <a:lnTo>
                  <a:pt x="347" y="509"/>
                </a:lnTo>
                <a:lnTo>
                  <a:pt x="344" y="508"/>
                </a:lnTo>
                <a:lnTo>
                  <a:pt x="342" y="508"/>
                </a:lnTo>
                <a:lnTo>
                  <a:pt x="340" y="508"/>
                </a:lnTo>
                <a:lnTo>
                  <a:pt x="339" y="508"/>
                </a:lnTo>
                <a:lnTo>
                  <a:pt x="339" y="508"/>
                </a:lnTo>
                <a:lnTo>
                  <a:pt x="338" y="508"/>
                </a:lnTo>
                <a:lnTo>
                  <a:pt x="338" y="508"/>
                </a:lnTo>
                <a:lnTo>
                  <a:pt x="336" y="509"/>
                </a:lnTo>
                <a:lnTo>
                  <a:pt x="335" y="509"/>
                </a:lnTo>
                <a:lnTo>
                  <a:pt x="333" y="509"/>
                </a:lnTo>
                <a:lnTo>
                  <a:pt x="333" y="509"/>
                </a:lnTo>
                <a:lnTo>
                  <a:pt x="332" y="509"/>
                </a:lnTo>
                <a:lnTo>
                  <a:pt x="331" y="508"/>
                </a:lnTo>
                <a:lnTo>
                  <a:pt x="330" y="505"/>
                </a:lnTo>
                <a:lnTo>
                  <a:pt x="328" y="500"/>
                </a:lnTo>
                <a:lnTo>
                  <a:pt x="327" y="498"/>
                </a:lnTo>
                <a:lnTo>
                  <a:pt x="326" y="496"/>
                </a:lnTo>
                <a:lnTo>
                  <a:pt x="324" y="495"/>
                </a:lnTo>
                <a:lnTo>
                  <a:pt x="324" y="494"/>
                </a:lnTo>
                <a:lnTo>
                  <a:pt x="323" y="494"/>
                </a:lnTo>
                <a:lnTo>
                  <a:pt x="323" y="494"/>
                </a:lnTo>
                <a:lnTo>
                  <a:pt x="322" y="494"/>
                </a:lnTo>
                <a:lnTo>
                  <a:pt x="322" y="494"/>
                </a:lnTo>
                <a:lnTo>
                  <a:pt x="321" y="494"/>
                </a:lnTo>
                <a:lnTo>
                  <a:pt x="320" y="494"/>
                </a:lnTo>
                <a:lnTo>
                  <a:pt x="318" y="494"/>
                </a:lnTo>
                <a:lnTo>
                  <a:pt x="317" y="494"/>
                </a:lnTo>
                <a:lnTo>
                  <a:pt x="316" y="495"/>
                </a:lnTo>
                <a:lnTo>
                  <a:pt x="315" y="496"/>
                </a:lnTo>
                <a:lnTo>
                  <a:pt x="313" y="497"/>
                </a:lnTo>
                <a:lnTo>
                  <a:pt x="310" y="500"/>
                </a:lnTo>
                <a:lnTo>
                  <a:pt x="309" y="500"/>
                </a:lnTo>
                <a:lnTo>
                  <a:pt x="309" y="501"/>
                </a:lnTo>
                <a:lnTo>
                  <a:pt x="308" y="501"/>
                </a:lnTo>
                <a:lnTo>
                  <a:pt x="307" y="501"/>
                </a:lnTo>
                <a:lnTo>
                  <a:pt x="307" y="500"/>
                </a:lnTo>
                <a:lnTo>
                  <a:pt x="306" y="500"/>
                </a:lnTo>
                <a:lnTo>
                  <a:pt x="305" y="499"/>
                </a:lnTo>
                <a:lnTo>
                  <a:pt x="305" y="498"/>
                </a:lnTo>
                <a:lnTo>
                  <a:pt x="304" y="497"/>
                </a:lnTo>
                <a:lnTo>
                  <a:pt x="304" y="495"/>
                </a:lnTo>
                <a:lnTo>
                  <a:pt x="304" y="494"/>
                </a:lnTo>
                <a:lnTo>
                  <a:pt x="304" y="494"/>
                </a:lnTo>
                <a:lnTo>
                  <a:pt x="304" y="493"/>
                </a:lnTo>
                <a:lnTo>
                  <a:pt x="304" y="491"/>
                </a:lnTo>
                <a:lnTo>
                  <a:pt x="305" y="490"/>
                </a:lnTo>
                <a:lnTo>
                  <a:pt x="306" y="488"/>
                </a:lnTo>
                <a:lnTo>
                  <a:pt x="306" y="487"/>
                </a:lnTo>
                <a:lnTo>
                  <a:pt x="306" y="486"/>
                </a:lnTo>
                <a:lnTo>
                  <a:pt x="306" y="485"/>
                </a:lnTo>
                <a:lnTo>
                  <a:pt x="306" y="485"/>
                </a:lnTo>
                <a:lnTo>
                  <a:pt x="306" y="484"/>
                </a:lnTo>
                <a:lnTo>
                  <a:pt x="306" y="482"/>
                </a:lnTo>
                <a:lnTo>
                  <a:pt x="305" y="481"/>
                </a:lnTo>
                <a:lnTo>
                  <a:pt x="303" y="477"/>
                </a:lnTo>
                <a:lnTo>
                  <a:pt x="301" y="474"/>
                </a:lnTo>
                <a:lnTo>
                  <a:pt x="299" y="471"/>
                </a:lnTo>
                <a:lnTo>
                  <a:pt x="296" y="468"/>
                </a:lnTo>
                <a:lnTo>
                  <a:pt x="295" y="466"/>
                </a:lnTo>
                <a:lnTo>
                  <a:pt x="292" y="463"/>
                </a:lnTo>
                <a:lnTo>
                  <a:pt x="287" y="458"/>
                </a:lnTo>
                <a:lnTo>
                  <a:pt x="285" y="457"/>
                </a:lnTo>
                <a:lnTo>
                  <a:pt x="283" y="455"/>
                </a:lnTo>
                <a:lnTo>
                  <a:pt x="273" y="447"/>
                </a:lnTo>
                <a:lnTo>
                  <a:pt x="272" y="447"/>
                </a:lnTo>
                <a:lnTo>
                  <a:pt x="271" y="446"/>
                </a:lnTo>
                <a:lnTo>
                  <a:pt x="270" y="445"/>
                </a:lnTo>
                <a:lnTo>
                  <a:pt x="269" y="444"/>
                </a:lnTo>
                <a:lnTo>
                  <a:pt x="268" y="441"/>
                </a:lnTo>
                <a:lnTo>
                  <a:pt x="267" y="440"/>
                </a:lnTo>
                <a:lnTo>
                  <a:pt x="265" y="436"/>
                </a:lnTo>
                <a:lnTo>
                  <a:pt x="264" y="434"/>
                </a:lnTo>
                <a:lnTo>
                  <a:pt x="263" y="433"/>
                </a:lnTo>
                <a:lnTo>
                  <a:pt x="262" y="431"/>
                </a:lnTo>
                <a:lnTo>
                  <a:pt x="260" y="429"/>
                </a:lnTo>
                <a:lnTo>
                  <a:pt x="259" y="427"/>
                </a:lnTo>
                <a:lnTo>
                  <a:pt x="258" y="426"/>
                </a:lnTo>
                <a:lnTo>
                  <a:pt x="256" y="425"/>
                </a:lnTo>
                <a:lnTo>
                  <a:pt x="255" y="425"/>
                </a:lnTo>
                <a:lnTo>
                  <a:pt x="255" y="424"/>
                </a:lnTo>
                <a:lnTo>
                  <a:pt x="254" y="424"/>
                </a:lnTo>
                <a:lnTo>
                  <a:pt x="254" y="424"/>
                </a:lnTo>
                <a:lnTo>
                  <a:pt x="253" y="424"/>
                </a:lnTo>
                <a:lnTo>
                  <a:pt x="252" y="424"/>
                </a:lnTo>
                <a:lnTo>
                  <a:pt x="252" y="425"/>
                </a:lnTo>
                <a:lnTo>
                  <a:pt x="251" y="425"/>
                </a:lnTo>
                <a:lnTo>
                  <a:pt x="249" y="426"/>
                </a:lnTo>
                <a:lnTo>
                  <a:pt x="249" y="427"/>
                </a:lnTo>
                <a:lnTo>
                  <a:pt x="248" y="427"/>
                </a:lnTo>
                <a:lnTo>
                  <a:pt x="247" y="427"/>
                </a:lnTo>
                <a:lnTo>
                  <a:pt x="246" y="427"/>
                </a:lnTo>
                <a:lnTo>
                  <a:pt x="245" y="427"/>
                </a:lnTo>
                <a:lnTo>
                  <a:pt x="244" y="427"/>
                </a:lnTo>
                <a:lnTo>
                  <a:pt x="243" y="427"/>
                </a:lnTo>
                <a:lnTo>
                  <a:pt x="241" y="426"/>
                </a:lnTo>
                <a:lnTo>
                  <a:pt x="240" y="425"/>
                </a:lnTo>
                <a:lnTo>
                  <a:pt x="238" y="424"/>
                </a:lnTo>
                <a:lnTo>
                  <a:pt x="237" y="423"/>
                </a:lnTo>
                <a:lnTo>
                  <a:pt x="235" y="422"/>
                </a:lnTo>
                <a:lnTo>
                  <a:pt x="234" y="421"/>
                </a:lnTo>
                <a:lnTo>
                  <a:pt x="234" y="420"/>
                </a:lnTo>
                <a:lnTo>
                  <a:pt x="233" y="419"/>
                </a:lnTo>
                <a:lnTo>
                  <a:pt x="232" y="418"/>
                </a:lnTo>
                <a:lnTo>
                  <a:pt x="231" y="416"/>
                </a:lnTo>
                <a:lnTo>
                  <a:pt x="231" y="414"/>
                </a:lnTo>
                <a:lnTo>
                  <a:pt x="230" y="412"/>
                </a:lnTo>
                <a:lnTo>
                  <a:pt x="230" y="410"/>
                </a:lnTo>
                <a:lnTo>
                  <a:pt x="230" y="408"/>
                </a:lnTo>
                <a:lnTo>
                  <a:pt x="229" y="406"/>
                </a:lnTo>
                <a:lnTo>
                  <a:pt x="229" y="404"/>
                </a:lnTo>
                <a:lnTo>
                  <a:pt x="230" y="403"/>
                </a:lnTo>
                <a:lnTo>
                  <a:pt x="230" y="401"/>
                </a:lnTo>
                <a:lnTo>
                  <a:pt x="230" y="400"/>
                </a:lnTo>
                <a:lnTo>
                  <a:pt x="230" y="397"/>
                </a:lnTo>
                <a:lnTo>
                  <a:pt x="232" y="391"/>
                </a:lnTo>
                <a:lnTo>
                  <a:pt x="232" y="390"/>
                </a:lnTo>
                <a:lnTo>
                  <a:pt x="232" y="388"/>
                </a:lnTo>
                <a:lnTo>
                  <a:pt x="232" y="387"/>
                </a:lnTo>
                <a:lnTo>
                  <a:pt x="233" y="385"/>
                </a:lnTo>
                <a:lnTo>
                  <a:pt x="232" y="383"/>
                </a:lnTo>
                <a:lnTo>
                  <a:pt x="232" y="382"/>
                </a:lnTo>
                <a:lnTo>
                  <a:pt x="232" y="380"/>
                </a:lnTo>
                <a:lnTo>
                  <a:pt x="231" y="377"/>
                </a:lnTo>
                <a:lnTo>
                  <a:pt x="231" y="375"/>
                </a:lnTo>
                <a:lnTo>
                  <a:pt x="230" y="373"/>
                </a:lnTo>
                <a:lnTo>
                  <a:pt x="229" y="372"/>
                </a:lnTo>
                <a:lnTo>
                  <a:pt x="229" y="371"/>
                </a:lnTo>
                <a:lnTo>
                  <a:pt x="228" y="369"/>
                </a:lnTo>
                <a:lnTo>
                  <a:pt x="227" y="368"/>
                </a:lnTo>
                <a:lnTo>
                  <a:pt x="226" y="368"/>
                </a:lnTo>
                <a:lnTo>
                  <a:pt x="225" y="368"/>
                </a:lnTo>
                <a:lnTo>
                  <a:pt x="225" y="367"/>
                </a:lnTo>
                <a:lnTo>
                  <a:pt x="224" y="367"/>
                </a:lnTo>
                <a:lnTo>
                  <a:pt x="223" y="367"/>
                </a:lnTo>
                <a:lnTo>
                  <a:pt x="222" y="367"/>
                </a:lnTo>
                <a:lnTo>
                  <a:pt x="222" y="367"/>
                </a:lnTo>
                <a:lnTo>
                  <a:pt x="221" y="367"/>
                </a:lnTo>
                <a:lnTo>
                  <a:pt x="217" y="368"/>
                </a:lnTo>
                <a:lnTo>
                  <a:pt x="215" y="368"/>
                </a:lnTo>
                <a:lnTo>
                  <a:pt x="208" y="371"/>
                </a:lnTo>
                <a:lnTo>
                  <a:pt x="206" y="371"/>
                </a:lnTo>
                <a:lnTo>
                  <a:pt x="204" y="372"/>
                </a:lnTo>
                <a:lnTo>
                  <a:pt x="201" y="373"/>
                </a:lnTo>
                <a:lnTo>
                  <a:pt x="198" y="375"/>
                </a:lnTo>
                <a:lnTo>
                  <a:pt x="197" y="375"/>
                </a:lnTo>
                <a:lnTo>
                  <a:pt x="196" y="375"/>
                </a:lnTo>
                <a:lnTo>
                  <a:pt x="195" y="375"/>
                </a:lnTo>
                <a:lnTo>
                  <a:pt x="194" y="375"/>
                </a:lnTo>
                <a:lnTo>
                  <a:pt x="193" y="375"/>
                </a:lnTo>
                <a:lnTo>
                  <a:pt x="188" y="374"/>
                </a:lnTo>
                <a:lnTo>
                  <a:pt x="187" y="374"/>
                </a:lnTo>
                <a:lnTo>
                  <a:pt x="186" y="374"/>
                </a:lnTo>
                <a:lnTo>
                  <a:pt x="183" y="373"/>
                </a:lnTo>
                <a:lnTo>
                  <a:pt x="177" y="370"/>
                </a:lnTo>
                <a:lnTo>
                  <a:pt x="176" y="369"/>
                </a:lnTo>
                <a:lnTo>
                  <a:pt x="174" y="368"/>
                </a:lnTo>
                <a:lnTo>
                  <a:pt x="173" y="367"/>
                </a:lnTo>
                <a:lnTo>
                  <a:pt x="171" y="365"/>
                </a:lnTo>
                <a:lnTo>
                  <a:pt x="169" y="364"/>
                </a:lnTo>
                <a:lnTo>
                  <a:pt x="168" y="363"/>
                </a:lnTo>
                <a:lnTo>
                  <a:pt x="167" y="362"/>
                </a:lnTo>
                <a:lnTo>
                  <a:pt x="164" y="361"/>
                </a:lnTo>
                <a:lnTo>
                  <a:pt x="164" y="361"/>
                </a:lnTo>
                <a:lnTo>
                  <a:pt x="162" y="360"/>
                </a:lnTo>
                <a:lnTo>
                  <a:pt x="161" y="359"/>
                </a:lnTo>
                <a:lnTo>
                  <a:pt x="160" y="358"/>
                </a:lnTo>
                <a:lnTo>
                  <a:pt x="159" y="357"/>
                </a:lnTo>
                <a:lnTo>
                  <a:pt x="158" y="355"/>
                </a:lnTo>
                <a:lnTo>
                  <a:pt x="157" y="353"/>
                </a:lnTo>
                <a:lnTo>
                  <a:pt x="156" y="351"/>
                </a:lnTo>
                <a:lnTo>
                  <a:pt x="155" y="350"/>
                </a:lnTo>
                <a:lnTo>
                  <a:pt x="151" y="346"/>
                </a:lnTo>
                <a:lnTo>
                  <a:pt x="150" y="345"/>
                </a:lnTo>
                <a:lnTo>
                  <a:pt x="150" y="344"/>
                </a:lnTo>
                <a:lnTo>
                  <a:pt x="149" y="343"/>
                </a:lnTo>
                <a:lnTo>
                  <a:pt x="149" y="342"/>
                </a:lnTo>
                <a:lnTo>
                  <a:pt x="149" y="340"/>
                </a:lnTo>
                <a:lnTo>
                  <a:pt x="148" y="338"/>
                </a:lnTo>
                <a:lnTo>
                  <a:pt x="148" y="337"/>
                </a:lnTo>
                <a:lnTo>
                  <a:pt x="148" y="336"/>
                </a:lnTo>
                <a:lnTo>
                  <a:pt x="148" y="335"/>
                </a:lnTo>
                <a:lnTo>
                  <a:pt x="147" y="334"/>
                </a:lnTo>
                <a:lnTo>
                  <a:pt x="146" y="333"/>
                </a:lnTo>
                <a:lnTo>
                  <a:pt x="146" y="332"/>
                </a:lnTo>
                <a:lnTo>
                  <a:pt x="144" y="328"/>
                </a:lnTo>
                <a:lnTo>
                  <a:pt x="143" y="327"/>
                </a:lnTo>
                <a:lnTo>
                  <a:pt x="142" y="324"/>
                </a:lnTo>
                <a:lnTo>
                  <a:pt x="142" y="323"/>
                </a:lnTo>
                <a:lnTo>
                  <a:pt x="141" y="321"/>
                </a:lnTo>
                <a:lnTo>
                  <a:pt x="141" y="320"/>
                </a:lnTo>
                <a:lnTo>
                  <a:pt x="141" y="317"/>
                </a:lnTo>
                <a:lnTo>
                  <a:pt x="141" y="315"/>
                </a:lnTo>
                <a:lnTo>
                  <a:pt x="141" y="313"/>
                </a:lnTo>
                <a:lnTo>
                  <a:pt x="140" y="311"/>
                </a:lnTo>
                <a:lnTo>
                  <a:pt x="139" y="309"/>
                </a:lnTo>
                <a:lnTo>
                  <a:pt x="137" y="305"/>
                </a:lnTo>
                <a:lnTo>
                  <a:pt x="135" y="302"/>
                </a:lnTo>
                <a:lnTo>
                  <a:pt x="135" y="301"/>
                </a:lnTo>
                <a:lnTo>
                  <a:pt x="134" y="300"/>
                </a:lnTo>
                <a:lnTo>
                  <a:pt x="134" y="300"/>
                </a:lnTo>
                <a:lnTo>
                  <a:pt x="134" y="299"/>
                </a:lnTo>
                <a:lnTo>
                  <a:pt x="133" y="299"/>
                </a:lnTo>
                <a:lnTo>
                  <a:pt x="131" y="299"/>
                </a:lnTo>
                <a:lnTo>
                  <a:pt x="130" y="299"/>
                </a:lnTo>
                <a:lnTo>
                  <a:pt x="129" y="299"/>
                </a:lnTo>
                <a:lnTo>
                  <a:pt x="128" y="299"/>
                </a:lnTo>
                <a:lnTo>
                  <a:pt x="128" y="300"/>
                </a:lnTo>
                <a:lnTo>
                  <a:pt x="127" y="300"/>
                </a:lnTo>
                <a:lnTo>
                  <a:pt x="127" y="301"/>
                </a:lnTo>
                <a:lnTo>
                  <a:pt x="127" y="302"/>
                </a:lnTo>
                <a:lnTo>
                  <a:pt x="127" y="303"/>
                </a:lnTo>
                <a:lnTo>
                  <a:pt x="127" y="305"/>
                </a:lnTo>
                <a:lnTo>
                  <a:pt x="129" y="315"/>
                </a:lnTo>
                <a:lnTo>
                  <a:pt x="130" y="316"/>
                </a:lnTo>
                <a:lnTo>
                  <a:pt x="130" y="317"/>
                </a:lnTo>
                <a:lnTo>
                  <a:pt x="130" y="319"/>
                </a:lnTo>
                <a:lnTo>
                  <a:pt x="130" y="320"/>
                </a:lnTo>
                <a:lnTo>
                  <a:pt x="129" y="321"/>
                </a:lnTo>
                <a:lnTo>
                  <a:pt x="129" y="321"/>
                </a:lnTo>
                <a:lnTo>
                  <a:pt x="129" y="322"/>
                </a:lnTo>
                <a:lnTo>
                  <a:pt x="128" y="323"/>
                </a:lnTo>
                <a:lnTo>
                  <a:pt x="126" y="324"/>
                </a:lnTo>
                <a:lnTo>
                  <a:pt x="126" y="325"/>
                </a:lnTo>
                <a:lnTo>
                  <a:pt x="125" y="326"/>
                </a:lnTo>
                <a:lnTo>
                  <a:pt x="124" y="326"/>
                </a:lnTo>
                <a:lnTo>
                  <a:pt x="123" y="326"/>
                </a:lnTo>
                <a:lnTo>
                  <a:pt x="123" y="326"/>
                </a:lnTo>
                <a:lnTo>
                  <a:pt x="122" y="326"/>
                </a:lnTo>
                <a:lnTo>
                  <a:pt x="121" y="326"/>
                </a:lnTo>
                <a:lnTo>
                  <a:pt x="120" y="325"/>
                </a:lnTo>
                <a:lnTo>
                  <a:pt x="120" y="325"/>
                </a:lnTo>
                <a:lnTo>
                  <a:pt x="119" y="325"/>
                </a:lnTo>
                <a:lnTo>
                  <a:pt x="119" y="326"/>
                </a:lnTo>
                <a:lnTo>
                  <a:pt x="118" y="326"/>
                </a:lnTo>
                <a:lnTo>
                  <a:pt x="117" y="327"/>
                </a:lnTo>
                <a:lnTo>
                  <a:pt x="116" y="327"/>
                </a:lnTo>
                <a:lnTo>
                  <a:pt x="114" y="329"/>
                </a:lnTo>
                <a:lnTo>
                  <a:pt x="113" y="329"/>
                </a:lnTo>
                <a:lnTo>
                  <a:pt x="112" y="330"/>
                </a:lnTo>
                <a:lnTo>
                  <a:pt x="112" y="330"/>
                </a:lnTo>
                <a:lnTo>
                  <a:pt x="111" y="331"/>
                </a:lnTo>
                <a:lnTo>
                  <a:pt x="111" y="332"/>
                </a:lnTo>
                <a:lnTo>
                  <a:pt x="110" y="334"/>
                </a:lnTo>
                <a:lnTo>
                  <a:pt x="109" y="335"/>
                </a:lnTo>
                <a:lnTo>
                  <a:pt x="109" y="336"/>
                </a:lnTo>
                <a:lnTo>
                  <a:pt x="108" y="336"/>
                </a:lnTo>
                <a:lnTo>
                  <a:pt x="105" y="340"/>
                </a:lnTo>
                <a:lnTo>
                  <a:pt x="104" y="340"/>
                </a:lnTo>
                <a:lnTo>
                  <a:pt x="103" y="341"/>
                </a:lnTo>
                <a:lnTo>
                  <a:pt x="102" y="344"/>
                </a:lnTo>
                <a:lnTo>
                  <a:pt x="101" y="346"/>
                </a:lnTo>
                <a:lnTo>
                  <a:pt x="100" y="346"/>
                </a:lnTo>
                <a:lnTo>
                  <a:pt x="100" y="346"/>
                </a:lnTo>
                <a:lnTo>
                  <a:pt x="99" y="346"/>
                </a:lnTo>
                <a:lnTo>
                  <a:pt x="99" y="347"/>
                </a:lnTo>
                <a:lnTo>
                  <a:pt x="98" y="347"/>
                </a:lnTo>
                <a:lnTo>
                  <a:pt x="98" y="346"/>
                </a:lnTo>
                <a:lnTo>
                  <a:pt x="97" y="346"/>
                </a:lnTo>
                <a:lnTo>
                  <a:pt x="96" y="345"/>
                </a:lnTo>
                <a:lnTo>
                  <a:pt x="95" y="344"/>
                </a:lnTo>
                <a:lnTo>
                  <a:pt x="94" y="343"/>
                </a:lnTo>
                <a:lnTo>
                  <a:pt x="93" y="341"/>
                </a:lnTo>
                <a:lnTo>
                  <a:pt x="92" y="339"/>
                </a:lnTo>
                <a:lnTo>
                  <a:pt x="91" y="338"/>
                </a:lnTo>
                <a:lnTo>
                  <a:pt x="91" y="336"/>
                </a:lnTo>
                <a:lnTo>
                  <a:pt x="91" y="335"/>
                </a:lnTo>
                <a:lnTo>
                  <a:pt x="91" y="334"/>
                </a:lnTo>
                <a:lnTo>
                  <a:pt x="91" y="332"/>
                </a:lnTo>
                <a:lnTo>
                  <a:pt x="91" y="329"/>
                </a:lnTo>
                <a:lnTo>
                  <a:pt x="92" y="323"/>
                </a:lnTo>
                <a:lnTo>
                  <a:pt x="93" y="320"/>
                </a:lnTo>
                <a:lnTo>
                  <a:pt x="93" y="317"/>
                </a:lnTo>
                <a:lnTo>
                  <a:pt x="93" y="316"/>
                </a:lnTo>
                <a:lnTo>
                  <a:pt x="93" y="316"/>
                </a:lnTo>
                <a:lnTo>
                  <a:pt x="93" y="315"/>
                </a:lnTo>
                <a:lnTo>
                  <a:pt x="93" y="313"/>
                </a:lnTo>
                <a:lnTo>
                  <a:pt x="92" y="312"/>
                </a:lnTo>
                <a:lnTo>
                  <a:pt x="92" y="311"/>
                </a:lnTo>
                <a:lnTo>
                  <a:pt x="91" y="310"/>
                </a:lnTo>
                <a:lnTo>
                  <a:pt x="90" y="310"/>
                </a:lnTo>
                <a:lnTo>
                  <a:pt x="89" y="309"/>
                </a:lnTo>
                <a:lnTo>
                  <a:pt x="88" y="308"/>
                </a:lnTo>
                <a:lnTo>
                  <a:pt x="87" y="308"/>
                </a:lnTo>
                <a:lnTo>
                  <a:pt x="86" y="308"/>
                </a:lnTo>
                <a:lnTo>
                  <a:pt x="85" y="307"/>
                </a:lnTo>
                <a:lnTo>
                  <a:pt x="84" y="307"/>
                </a:lnTo>
                <a:lnTo>
                  <a:pt x="82" y="308"/>
                </a:lnTo>
                <a:lnTo>
                  <a:pt x="79" y="308"/>
                </a:lnTo>
                <a:lnTo>
                  <a:pt x="77" y="308"/>
                </a:lnTo>
                <a:lnTo>
                  <a:pt x="76" y="309"/>
                </a:lnTo>
                <a:lnTo>
                  <a:pt x="75" y="309"/>
                </a:lnTo>
                <a:lnTo>
                  <a:pt x="73" y="310"/>
                </a:lnTo>
                <a:lnTo>
                  <a:pt x="70" y="311"/>
                </a:lnTo>
                <a:lnTo>
                  <a:pt x="69" y="312"/>
                </a:lnTo>
                <a:lnTo>
                  <a:pt x="68" y="312"/>
                </a:lnTo>
                <a:lnTo>
                  <a:pt x="67" y="313"/>
                </a:lnTo>
                <a:lnTo>
                  <a:pt x="64" y="315"/>
                </a:lnTo>
                <a:lnTo>
                  <a:pt x="62" y="317"/>
                </a:lnTo>
                <a:lnTo>
                  <a:pt x="58" y="320"/>
                </a:lnTo>
                <a:lnTo>
                  <a:pt x="53" y="323"/>
                </a:lnTo>
                <a:lnTo>
                  <a:pt x="52" y="325"/>
                </a:lnTo>
                <a:lnTo>
                  <a:pt x="51" y="326"/>
                </a:lnTo>
                <a:lnTo>
                  <a:pt x="50" y="327"/>
                </a:lnTo>
                <a:lnTo>
                  <a:pt x="49" y="328"/>
                </a:lnTo>
                <a:lnTo>
                  <a:pt x="47" y="330"/>
                </a:lnTo>
                <a:lnTo>
                  <a:pt x="47" y="331"/>
                </a:lnTo>
                <a:lnTo>
                  <a:pt x="46" y="332"/>
                </a:lnTo>
                <a:lnTo>
                  <a:pt x="45" y="332"/>
                </a:lnTo>
                <a:lnTo>
                  <a:pt x="44" y="332"/>
                </a:lnTo>
                <a:lnTo>
                  <a:pt x="43" y="332"/>
                </a:lnTo>
                <a:lnTo>
                  <a:pt x="38" y="332"/>
                </a:lnTo>
                <a:lnTo>
                  <a:pt x="33" y="333"/>
                </a:lnTo>
                <a:lnTo>
                  <a:pt x="32" y="333"/>
                </a:lnTo>
                <a:lnTo>
                  <a:pt x="31" y="332"/>
                </a:lnTo>
                <a:lnTo>
                  <a:pt x="30" y="332"/>
                </a:lnTo>
                <a:lnTo>
                  <a:pt x="30" y="332"/>
                </a:lnTo>
                <a:lnTo>
                  <a:pt x="29" y="332"/>
                </a:lnTo>
                <a:lnTo>
                  <a:pt x="29" y="331"/>
                </a:lnTo>
                <a:lnTo>
                  <a:pt x="28" y="330"/>
                </a:lnTo>
                <a:lnTo>
                  <a:pt x="28" y="329"/>
                </a:lnTo>
                <a:lnTo>
                  <a:pt x="28" y="329"/>
                </a:lnTo>
                <a:lnTo>
                  <a:pt x="27" y="327"/>
                </a:lnTo>
                <a:lnTo>
                  <a:pt x="28" y="326"/>
                </a:lnTo>
                <a:lnTo>
                  <a:pt x="28" y="324"/>
                </a:lnTo>
                <a:lnTo>
                  <a:pt x="28" y="320"/>
                </a:lnTo>
                <a:lnTo>
                  <a:pt x="29" y="317"/>
                </a:lnTo>
                <a:lnTo>
                  <a:pt x="29" y="316"/>
                </a:lnTo>
                <a:lnTo>
                  <a:pt x="28" y="315"/>
                </a:lnTo>
                <a:lnTo>
                  <a:pt x="28" y="314"/>
                </a:lnTo>
                <a:lnTo>
                  <a:pt x="28" y="314"/>
                </a:lnTo>
                <a:lnTo>
                  <a:pt x="28" y="313"/>
                </a:lnTo>
                <a:lnTo>
                  <a:pt x="27" y="313"/>
                </a:lnTo>
                <a:lnTo>
                  <a:pt x="27" y="313"/>
                </a:lnTo>
                <a:lnTo>
                  <a:pt x="26" y="313"/>
                </a:lnTo>
                <a:lnTo>
                  <a:pt x="25" y="314"/>
                </a:lnTo>
                <a:lnTo>
                  <a:pt x="23" y="314"/>
                </a:lnTo>
                <a:lnTo>
                  <a:pt x="22" y="315"/>
                </a:lnTo>
                <a:lnTo>
                  <a:pt x="18" y="315"/>
                </a:lnTo>
                <a:lnTo>
                  <a:pt x="17" y="315"/>
                </a:lnTo>
                <a:lnTo>
                  <a:pt x="16" y="315"/>
                </a:lnTo>
                <a:lnTo>
                  <a:pt x="15" y="315"/>
                </a:lnTo>
                <a:lnTo>
                  <a:pt x="14" y="315"/>
                </a:lnTo>
                <a:lnTo>
                  <a:pt x="13" y="315"/>
                </a:lnTo>
                <a:lnTo>
                  <a:pt x="12" y="314"/>
                </a:lnTo>
                <a:lnTo>
                  <a:pt x="12" y="314"/>
                </a:lnTo>
                <a:lnTo>
                  <a:pt x="10" y="312"/>
                </a:lnTo>
                <a:lnTo>
                  <a:pt x="9" y="311"/>
                </a:lnTo>
                <a:lnTo>
                  <a:pt x="7" y="308"/>
                </a:lnTo>
                <a:lnTo>
                  <a:pt x="4" y="305"/>
                </a:lnTo>
                <a:lnTo>
                  <a:pt x="4" y="304"/>
                </a:lnTo>
                <a:lnTo>
                  <a:pt x="3" y="303"/>
                </a:lnTo>
                <a:lnTo>
                  <a:pt x="2" y="301"/>
                </a:lnTo>
                <a:lnTo>
                  <a:pt x="1" y="299"/>
                </a:lnTo>
                <a:lnTo>
                  <a:pt x="0" y="298"/>
                </a:lnTo>
                <a:lnTo>
                  <a:pt x="0" y="297"/>
                </a:lnTo>
                <a:lnTo>
                  <a:pt x="0" y="296"/>
                </a:lnTo>
                <a:lnTo>
                  <a:pt x="0" y="295"/>
                </a:lnTo>
                <a:lnTo>
                  <a:pt x="0" y="295"/>
                </a:lnTo>
                <a:lnTo>
                  <a:pt x="0" y="293"/>
                </a:lnTo>
                <a:lnTo>
                  <a:pt x="0" y="292"/>
                </a:lnTo>
                <a:lnTo>
                  <a:pt x="0" y="291"/>
                </a:lnTo>
                <a:lnTo>
                  <a:pt x="1" y="289"/>
                </a:lnTo>
                <a:lnTo>
                  <a:pt x="3" y="284"/>
                </a:lnTo>
                <a:lnTo>
                  <a:pt x="4" y="282"/>
                </a:lnTo>
                <a:lnTo>
                  <a:pt x="5" y="280"/>
                </a:lnTo>
                <a:lnTo>
                  <a:pt x="5" y="279"/>
                </a:lnTo>
                <a:lnTo>
                  <a:pt x="5" y="277"/>
                </a:lnTo>
                <a:lnTo>
                  <a:pt x="5" y="276"/>
                </a:lnTo>
                <a:lnTo>
                  <a:pt x="5" y="274"/>
                </a:lnTo>
                <a:lnTo>
                  <a:pt x="5" y="273"/>
                </a:lnTo>
                <a:lnTo>
                  <a:pt x="5" y="271"/>
                </a:lnTo>
                <a:lnTo>
                  <a:pt x="6" y="270"/>
                </a:lnTo>
                <a:lnTo>
                  <a:pt x="6" y="269"/>
                </a:lnTo>
                <a:lnTo>
                  <a:pt x="6" y="268"/>
                </a:lnTo>
                <a:lnTo>
                  <a:pt x="8" y="266"/>
                </a:lnTo>
                <a:lnTo>
                  <a:pt x="10" y="264"/>
                </a:lnTo>
                <a:lnTo>
                  <a:pt x="13" y="260"/>
                </a:lnTo>
                <a:lnTo>
                  <a:pt x="14" y="259"/>
                </a:lnTo>
                <a:lnTo>
                  <a:pt x="15" y="257"/>
                </a:lnTo>
                <a:lnTo>
                  <a:pt x="16" y="255"/>
                </a:lnTo>
                <a:lnTo>
                  <a:pt x="16" y="254"/>
                </a:lnTo>
                <a:lnTo>
                  <a:pt x="17" y="252"/>
                </a:lnTo>
                <a:lnTo>
                  <a:pt x="17" y="251"/>
                </a:lnTo>
                <a:lnTo>
                  <a:pt x="17" y="250"/>
                </a:lnTo>
                <a:lnTo>
                  <a:pt x="17" y="249"/>
                </a:lnTo>
                <a:lnTo>
                  <a:pt x="17" y="248"/>
                </a:lnTo>
                <a:lnTo>
                  <a:pt x="16" y="247"/>
                </a:lnTo>
                <a:lnTo>
                  <a:pt x="16" y="246"/>
                </a:lnTo>
                <a:lnTo>
                  <a:pt x="16" y="245"/>
                </a:lnTo>
                <a:lnTo>
                  <a:pt x="15" y="244"/>
                </a:lnTo>
                <a:lnTo>
                  <a:pt x="15" y="244"/>
                </a:lnTo>
                <a:lnTo>
                  <a:pt x="14" y="242"/>
                </a:lnTo>
                <a:lnTo>
                  <a:pt x="13" y="241"/>
                </a:lnTo>
                <a:lnTo>
                  <a:pt x="7" y="235"/>
                </a:lnTo>
                <a:lnTo>
                  <a:pt x="6" y="233"/>
                </a:lnTo>
                <a:lnTo>
                  <a:pt x="5" y="232"/>
                </a:lnTo>
                <a:lnTo>
                  <a:pt x="4" y="231"/>
                </a:lnTo>
                <a:lnTo>
                  <a:pt x="4" y="230"/>
                </a:lnTo>
                <a:lnTo>
                  <a:pt x="4" y="230"/>
                </a:lnTo>
                <a:lnTo>
                  <a:pt x="4" y="229"/>
                </a:lnTo>
                <a:lnTo>
                  <a:pt x="3" y="228"/>
                </a:lnTo>
                <a:lnTo>
                  <a:pt x="3" y="227"/>
                </a:lnTo>
                <a:lnTo>
                  <a:pt x="3" y="226"/>
                </a:lnTo>
                <a:lnTo>
                  <a:pt x="4" y="221"/>
                </a:lnTo>
                <a:lnTo>
                  <a:pt x="5" y="216"/>
                </a:lnTo>
                <a:lnTo>
                  <a:pt x="5" y="214"/>
                </a:lnTo>
                <a:lnTo>
                  <a:pt x="5" y="213"/>
                </a:lnTo>
                <a:lnTo>
                  <a:pt x="6" y="211"/>
                </a:lnTo>
                <a:lnTo>
                  <a:pt x="6" y="210"/>
                </a:lnTo>
                <a:lnTo>
                  <a:pt x="7" y="209"/>
                </a:lnTo>
                <a:lnTo>
                  <a:pt x="8" y="205"/>
                </a:lnTo>
                <a:lnTo>
                  <a:pt x="9" y="203"/>
                </a:lnTo>
                <a:lnTo>
                  <a:pt x="11" y="201"/>
                </a:lnTo>
                <a:lnTo>
                  <a:pt x="12" y="199"/>
                </a:lnTo>
                <a:lnTo>
                  <a:pt x="14" y="196"/>
                </a:lnTo>
                <a:lnTo>
                  <a:pt x="22" y="187"/>
                </a:lnTo>
                <a:lnTo>
                  <a:pt x="23" y="186"/>
                </a:lnTo>
                <a:lnTo>
                  <a:pt x="24" y="185"/>
                </a:lnTo>
                <a:lnTo>
                  <a:pt x="25" y="183"/>
                </a:lnTo>
                <a:lnTo>
                  <a:pt x="26" y="181"/>
                </a:lnTo>
                <a:lnTo>
                  <a:pt x="26" y="180"/>
                </a:lnTo>
                <a:lnTo>
                  <a:pt x="27" y="178"/>
                </a:lnTo>
                <a:lnTo>
                  <a:pt x="28" y="176"/>
                </a:lnTo>
                <a:lnTo>
                  <a:pt x="28" y="175"/>
                </a:lnTo>
                <a:lnTo>
                  <a:pt x="28" y="173"/>
                </a:lnTo>
                <a:lnTo>
                  <a:pt x="28" y="171"/>
                </a:lnTo>
                <a:lnTo>
                  <a:pt x="28" y="168"/>
                </a:lnTo>
                <a:lnTo>
                  <a:pt x="28" y="162"/>
                </a:lnTo>
                <a:lnTo>
                  <a:pt x="28" y="155"/>
                </a:lnTo>
                <a:lnTo>
                  <a:pt x="28" y="153"/>
                </a:lnTo>
                <a:lnTo>
                  <a:pt x="28" y="151"/>
                </a:lnTo>
                <a:lnTo>
                  <a:pt x="28" y="149"/>
                </a:lnTo>
                <a:lnTo>
                  <a:pt x="29" y="148"/>
                </a:lnTo>
                <a:lnTo>
                  <a:pt x="29" y="146"/>
                </a:lnTo>
                <a:lnTo>
                  <a:pt x="31" y="141"/>
                </a:lnTo>
                <a:lnTo>
                  <a:pt x="32" y="139"/>
                </a:lnTo>
                <a:lnTo>
                  <a:pt x="32" y="138"/>
                </a:lnTo>
                <a:lnTo>
                  <a:pt x="33" y="137"/>
                </a:lnTo>
                <a:lnTo>
                  <a:pt x="33" y="135"/>
                </a:lnTo>
                <a:lnTo>
                  <a:pt x="33" y="131"/>
                </a:lnTo>
                <a:lnTo>
                  <a:pt x="34" y="128"/>
                </a:lnTo>
                <a:lnTo>
                  <a:pt x="34" y="126"/>
                </a:lnTo>
                <a:lnTo>
                  <a:pt x="35" y="125"/>
                </a:lnTo>
                <a:lnTo>
                  <a:pt x="35" y="124"/>
                </a:lnTo>
                <a:lnTo>
                  <a:pt x="36" y="122"/>
                </a:lnTo>
                <a:lnTo>
                  <a:pt x="38" y="119"/>
                </a:lnTo>
                <a:lnTo>
                  <a:pt x="45" y="111"/>
                </a:lnTo>
                <a:lnTo>
                  <a:pt x="48" y="107"/>
                </a:lnTo>
                <a:lnTo>
                  <a:pt x="50" y="105"/>
                </a:lnTo>
                <a:lnTo>
                  <a:pt x="51" y="104"/>
                </a:lnTo>
                <a:lnTo>
                  <a:pt x="54" y="102"/>
                </a:lnTo>
                <a:lnTo>
                  <a:pt x="55" y="101"/>
                </a:lnTo>
                <a:lnTo>
                  <a:pt x="56" y="100"/>
                </a:lnTo>
                <a:lnTo>
                  <a:pt x="60" y="97"/>
                </a:lnTo>
                <a:lnTo>
                  <a:pt x="61" y="96"/>
                </a:lnTo>
                <a:lnTo>
                  <a:pt x="62" y="95"/>
                </a:lnTo>
                <a:lnTo>
                  <a:pt x="63" y="94"/>
                </a:lnTo>
                <a:lnTo>
                  <a:pt x="65" y="93"/>
                </a:lnTo>
                <a:lnTo>
                  <a:pt x="66" y="92"/>
                </a:lnTo>
                <a:lnTo>
                  <a:pt x="69" y="91"/>
                </a:lnTo>
                <a:lnTo>
                  <a:pt x="71" y="91"/>
                </a:lnTo>
                <a:lnTo>
                  <a:pt x="72" y="90"/>
                </a:lnTo>
                <a:lnTo>
                  <a:pt x="74" y="88"/>
                </a:lnTo>
                <a:lnTo>
                  <a:pt x="75" y="87"/>
                </a:lnTo>
                <a:lnTo>
                  <a:pt x="77" y="86"/>
                </a:lnTo>
                <a:lnTo>
                  <a:pt x="81" y="81"/>
                </a:lnTo>
                <a:lnTo>
                  <a:pt x="84" y="78"/>
                </a:lnTo>
                <a:lnTo>
                  <a:pt x="86" y="76"/>
                </a:lnTo>
                <a:lnTo>
                  <a:pt x="87" y="75"/>
                </a:lnTo>
                <a:lnTo>
                  <a:pt x="88" y="75"/>
                </a:lnTo>
                <a:lnTo>
                  <a:pt x="89" y="74"/>
                </a:lnTo>
                <a:lnTo>
                  <a:pt x="90" y="74"/>
                </a:lnTo>
                <a:lnTo>
                  <a:pt x="91" y="74"/>
                </a:lnTo>
                <a:lnTo>
                  <a:pt x="93" y="74"/>
                </a:lnTo>
                <a:lnTo>
                  <a:pt x="95" y="75"/>
                </a:lnTo>
                <a:lnTo>
                  <a:pt x="97" y="75"/>
                </a:lnTo>
                <a:lnTo>
                  <a:pt x="99" y="75"/>
                </a:lnTo>
                <a:lnTo>
                  <a:pt x="100" y="75"/>
                </a:lnTo>
                <a:lnTo>
                  <a:pt x="101" y="75"/>
                </a:lnTo>
                <a:lnTo>
                  <a:pt x="102" y="75"/>
                </a:lnTo>
                <a:lnTo>
                  <a:pt x="103" y="75"/>
                </a:lnTo>
                <a:lnTo>
                  <a:pt x="104" y="74"/>
                </a:lnTo>
                <a:lnTo>
                  <a:pt x="105" y="74"/>
                </a:lnTo>
                <a:lnTo>
                  <a:pt x="105" y="73"/>
                </a:lnTo>
                <a:lnTo>
                  <a:pt x="106" y="73"/>
                </a:lnTo>
                <a:lnTo>
                  <a:pt x="106" y="71"/>
                </a:lnTo>
                <a:lnTo>
                  <a:pt x="107" y="70"/>
                </a:lnTo>
                <a:lnTo>
                  <a:pt x="107" y="69"/>
                </a:lnTo>
                <a:lnTo>
                  <a:pt x="108" y="66"/>
                </a:lnTo>
                <a:lnTo>
                  <a:pt x="108" y="63"/>
                </a:lnTo>
                <a:lnTo>
                  <a:pt x="108" y="60"/>
                </a:lnTo>
                <a:lnTo>
                  <a:pt x="109" y="48"/>
                </a:lnTo>
                <a:lnTo>
                  <a:pt x="109" y="48"/>
                </a:lnTo>
                <a:lnTo>
                  <a:pt x="110" y="48"/>
                </a:lnTo>
                <a:lnTo>
                  <a:pt x="110" y="48"/>
                </a:lnTo>
                <a:lnTo>
                  <a:pt x="111" y="47"/>
                </a:lnTo>
                <a:lnTo>
                  <a:pt x="112" y="47"/>
                </a:lnTo>
                <a:lnTo>
                  <a:pt x="114" y="46"/>
                </a:lnTo>
                <a:lnTo>
                  <a:pt x="115" y="45"/>
                </a:lnTo>
                <a:lnTo>
                  <a:pt x="118" y="42"/>
                </a:lnTo>
                <a:lnTo>
                  <a:pt x="120" y="40"/>
                </a:lnTo>
                <a:lnTo>
                  <a:pt x="122" y="39"/>
                </a:lnTo>
                <a:lnTo>
                  <a:pt x="124" y="38"/>
                </a:lnTo>
                <a:lnTo>
                  <a:pt x="127" y="37"/>
                </a:lnTo>
                <a:lnTo>
                  <a:pt x="130" y="36"/>
                </a:lnTo>
                <a:lnTo>
                  <a:pt x="133" y="35"/>
                </a:lnTo>
                <a:lnTo>
                  <a:pt x="135" y="34"/>
                </a:lnTo>
                <a:lnTo>
                  <a:pt x="137" y="34"/>
                </a:lnTo>
                <a:lnTo>
                  <a:pt x="139" y="34"/>
                </a:lnTo>
                <a:lnTo>
                  <a:pt x="142" y="34"/>
                </a:lnTo>
                <a:lnTo>
                  <a:pt x="144" y="34"/>
                </a:lnTo>
                <a:lnTo>
                  <a:pt x="148" y="34"/>
                </a:lnTo>
                <a:lnTo>
                  <a:pt x="156" y="34"/>
                </a:lnTo>
                <a:lnTo>
                  <a:pt x="158" y="34"/>
                </a:lnTo>
                <a:lnTo>
                  <a:pt x="160" y="34"/>
                </a:lnTo>
                <a:lnTo>
                  <a:pt x="162" y="34"/>
                </a:lnTo>
                <a:lnTo>
                  <a:pt x="164" y="33"/>
                </a:lnTo>
                <a:lnTo>
                  <a:pt x="166" y="33"/>
                </a:lnTo>
                <a:lnTo>
                  <a:pt x="170" y="32"/>
                </a:lnTo>
                <a:lnTo>
                  <a:pt x="172" y="32"/>
                </a:lnTo>
                <a:lnTo>
                  <a:pt x="173" y="31"/>
                </a:lnTo>
                <a:lnTo>
                  <a:pt x="175" y="32"/>
                </a:lnTo>
                <a:lnTo>
                  <a:pt x="176" y="32"/>
                </a:lnTo>
                <a:lnTo>
                  <a:pt x="178" y="32"/>
                </a:lnTo>
                <a:lnTo>
                  <a:pt x="181" y="33"/>
                </a:lnTo>
                <a:lnTo>
                  <a:pt x="182" y="34"/>
                </a:lnTo>
                <a:lnTo>
                  <a:pt x="183" y="34"/>
                </a:lnTo>
                <a:lnTo>
                  <a:pt x="185" y="34"/>
                </a:lnTo>
                <a:lnTo>
                  <a:pt x="186" y="34"/>
                </a:lnTo>
                <a:lnTo>
                  <a:pt x="188" y="34"/>
                </a:lnTo>
                <a:lnTo>
                  <a:pt x="190" y="34"/>
                </a:lnTo>
                <a:lnTo>
                  <a:pt x="192" y="33"/>
                </a:lnTo>
                <a:lnTo>
                  <a:pt x="195" y="32"/>
                </a:lnTo>
                <a:lnTo>
                  <a:pt x="197" y="30"/>
                </a:lnTo>
                <a:lnTo>
                  <a:pt x="199" y="29"/>
                </a:lnTo>
                <a:lnTo>
                  <a:pt x="201" y="28"/>
                </a:lnTo>
                <a:lnTo>
                  <a:pt x="203" y="26"/>
                </a:lnTo>
                <a:lnTo>
                  <a:pt x="206" y="23"/>
                </a:lnTo>
                <a:lnTo>
                  <a:pt x="208" y="21"/>
                </a:lnTo>
                <a:lnTo>
                  <a:pt x="210" y="19"/>
                </a:lnTo>
                <a:lnTo>
                  <a:pt x="212" y="17"/>
                </a:lnTo>
                <a:lnTo>
                  <a:pt x="213" y="15"/>
                </a:lnTo>
                <a:lnTo>
                  <a:pt x="214" y="14"/>
                </a:lnTo>
                <a:lnTo>
                  <a:pt x="214" y="12"/>
                </a:lnTo>
                <a:lnTo>
                  <a:pt x="215" y="11"/>
                </a:lnTo>
                <a:lnTo>
                  <a:pt x="215" y="10"/>
                </a:lnTo>
                <a:lnTo>
                  <a:pt x="217" y="3"/>
                </a:lnTo>
                <a:lnTo>
                  <a:pt x="218" y="2"/>
                </a:lnTo>
                <a:lnTo>
                  <a:pt x="218" y="1"/>
                </a:lnTo>
                <a:lnTo>
                  <a:pt x="219" y="1"/>
                </a:lnTo>
                <a:lnTo>
                  <a:pt x="219" y="0"/>
                </a:lnTo>
                <a:lnTo>
                  <a:pt x="220" y="0"/>
                </a:lnTo>
                <a:lnTo>
                  <a:pt x="221" y="0"/>
                </a:lnTo>
                <a:lnTo>
                  <a:pt x="222" y="0"/>
                </a:lnTo>
                <a:close/>
              </a:path>
            </a:pathLst>
          </a:custGeom>
          <a:solidFill>
            <a:srgbClr val="A2A2A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639" name="Freeform 292">
            <a:extLst>
              <a:ext uri="{FF2B5EF4-FFF2-40B4-BE49-F238E27FC236}">
                <a16:creationId xmlns:a16="http://schemas.microsoft.com/office/drawing/2014/main" id="{00929933-79E0-4A8F-B7A6-44DE40E4EFF9}"/>
              </a:ext>
            </a:extLst>
          </p:cNvPr>
          <p:cNvSpPr>
            <a:spLocks/>
          </p:cNvSpPr>
          <p:nvPr/>
        </p:nvSpPr>
        <p:spPr bwMode="auto">
          <a:xfrm>
            <a:off x="9648004" y="1971342"/>
            <a:ext cx="647094" cy="604294"/>
          </a:xfrm>
          <a:custGeom>
            <a:avLst/>
            <a:gdLst>
              <a:gd name="T0" fmla="*/ 139 w 635"/>
              <a:gd name="T1" fmla="*/ 11 h 593"/>
              <a:gd name="T2" fmla="*/ 139 w 635"/>
              <a:gd name="T3" fmla="*/ 33 h 593"/>
              <a:gd name="T4" fmla="*/ 152 w 635"/>
              <a:gd name="T5" fmla="*/ 62 h 593"/>
              <a:gd name="T6" fmla="*/ 136 w 635"/>
              <a:gd name="T7" fmla="*/ 79 h 593"/>
              <a:gd name="T8" fmla="*/ 93 w 635"/>
              <a:gd name="T9" fmla="*/ 100 h 593"/>
              <a:gd name="T10" fmla="*/ 91 w 635"/>
              <a:gd name="T11" fmla="*/ 117 h 593"/>
              <a:gd name="T12" fmla="*/ 121 w 635"/>
              <a:gd name="T13" fmla="*/ 138 h 593"/>
              <a:gd name="T14" fmla="*/ 144 w 635"/>
              <a:gd name="T15" fmla="*/ 151 h 593"/>
              <a:gd name="T16" fmla="*/ 168 w 635"/>
              <a:gd name="T17" fmla="*/ 194 h 593"/>
              <a:gd name="T18" fmla="*/ 194 w 635"/>
              <a:gd name="T19" fmla="*/ 217 h 593"/>
              <a:gd name="T20" fmla="*/ 227 w 635"/>
              <a:gd name="T21" fmla="*/ 217 h 593"/>
              <a:gd name="T22" fmla="*/ 268 w 635"/>
              <a:gd name="T23" fmla="*/ 197 h 593"/>
              <a:gd name="T24" fmla="*/ 276 w 635"/>
              <a:gd name="T25" fmla="*/ 185 h 593"/>
              <a:gd name="T26" fmla="*/ 263 w 635"/>
              <a:gd name="T27" fmla="*/ 174 h 593"/>
              <a:gd name="T28" fmla="*/ 279 w 635"/>
              <a:gd name="T29" fmla="*/ 166 h 593"/>
              <a:gd name="T30" fmla="*/ 304 w 635"/>
              <a:gd name="T31" fmla="*/ 200 h 593"/>
              <a:gd name="T32" fmla="*/ 330 w 635"/>
              <a:gd name="T33" fmla="*/ 208 h 593"/>
              <a:gd name="T34" fmla="*/ 348 w 635"/>
              <a:gd name="T35" fmla="*/ 209 h 593"/>
              <a:gd name="T36" fmla="*/ 375 w 635"/>
              <a:gd name="T37" fmla="*/ 227 h 593"/>
              <a:gd name="T38" fmla="*/ 393 w 635"/>
              <a:gd name="T39" fmla="*/ 251 h 593"/>
              <a:gd name="T40" fmla="*/ 405 w 635"/>
              <a:gd name="T41" fmla="*/ 238 h 593"/>
              <a:gd name="T42" fmla="*/ 440 w 635"/>
              <a:gd name="T43" fmla="*/ 241 h 593"/>
              <a:gd name="T44" fmla="*/ 482 w 635"/>
              <a:gd name="T45" fmla="*/ 260 h 593"/>
              <a:gd name="T46" fmla="*/ 493 w 635"/>
              <a:gd name="T47" fmla="*/ 247 h 593"/>
              <a:gd name="T48" fmla="*/ 505 w 635"/>
              <a:gd name="T49" fmla="*/ 258 h 593"/>
              <a:gd name="T50" fmla="*/ 513 w 635"/>
              <a:gd name="T51" fmla="*/ 283 h 593"/>
              <a:gd name="T52" fmla="*/ 509 w 635"/>
              <a:gd name="T53" fmla="*/ 310 h 593"/>
              <a:gd name="T54" fmla="*/ 534 w 635"/>
              <a:gd name="T55" fmla="*/ 373 h 593"/>
              <a:gd name="T56" fmla="*/ 562 w 635"/>
              <a:gd name="T57" fmla="*/ 386 h 593"/>
              <a:gd name="T58" fmla="*/ 588 w 635"/>
              <a:gd name="T59" fmla="*/ 400 h 593"/>
              <a:gd name="T60" fmla="*/ 611 w 635"/>
              <a:gd name="T61" fmla="*/ 410 h 593"/>
              <a:gd name="T62" fmla="*/ 630 w 635"/>
              <a:gd name="T63" fmla="*/ 475 h 593"/>
              <a:gd name="T64" fmla="*/ 629 w 635"/>
              <a:gd name="T65" fmla="*/ 505 h 593"/>
              <a:gd name="T66" fmla="*/ 589 w 635"/>
              <a:gd name="T67" fmla="*/ 523 h 593"/>
              <a:gd name="T68" fmla="*/ 537 w 635"/>
              <a:gd name="T69" fmla="*/ 522 h 593"/>
              <a:gd name="T70" fmla="*/ 513 w 635"/>
              <a:gd name="T71" fmla="*/ 520 h 593"/>
              <a:gd name="T72" fmla="*/ 503 w 635"/>
              <a:gd name="T73" fmla="*/ 542 h 593"/>
              <a:gd name="T74" fmla="*/ 473 w 635"/>
              <a:gd name="T75" fmla="*/ 587 h 593"/>
              <a:gd name="T76" fmla="*/ 447 w 635"/>
              <a:gd name="T77" fmla="*/ 593 h 593"/>
              <a:gd name="T78" fmla="*/ 429 w 635"/>
              <a:gd name="T79" fmla="*/ 571 h 593"/>
              <a:gd name="T80" fmla="*/ 400 w 635"/>
              <a:gd name="T81" fmla="*/ 538 h 593"/>
              <a:gd name="T82" fmla="*/ 370 w 635"/>
              <a:gd name="T83" fmla="*/ 536 h 593"/>
              <a:gd name="T84" fmla="*/ 330 w 635"/>
              <a:gd name="T85" fmla="*/ 521 h 593"/>
              <a:gd name="T86" fmla="*/ 273 w 635"/>
              <a:gd name="T87" fmla="*/ 527 h 593"/>
              <a:gd name="T88" fmla="*/ 251 w 635"/>
              <a:gd name="T89" fmla="*/ 509 h 593"/>
              <a:gd name="T90" fmla="*/ 230 w 635"/>
              <a:gd name="T91" fmla="*/ 496 h 593"/>
              <a:gd name="T92" fmla="*/ 212 w 635"/>
              <a:gd name="T93" fmla="*/ 501 h 593"/>
              <a:gd name="T94" fmla="*/ 210 w 635"/>
              <a:gd name="T95" fmla="*/ 485 h 593"/>
              <a:gd name="T96" fmla="*/ 173 w 635"/>
              <a:gd name="T97" fmla="*/ 444 h 593"/>
              <a:gd name="T98" fmla="*/ 156 w 635"/>
              <a:gd name="T99" fmla="*/ 425 h 593"/>
              <a:gd name="T100" fmla="*/ 137 w 635"/>
              <a:gd name="T101" fmla="*/ 419 h 593"/>
              <a:gd name="T102" fmla="*/ 137 w 635"/>
              <a:gd name="T103" fmla="*/ 385 h 593"/>
              <a:gd name="T104" fmla="*/ 126 w 635"/>
              <a:gd name="T105" fmla="*/ 367 h 593"/>
              <a:gd name="T106" fmla="*/ 87 w 635"/>
              <a:gd name="T107" fmla="*/ 373 h 593"/>
              <a:gd name="T108" fmla="*/ 60 w 635"/>
              <a:gd name="T109" fmla="*/ 351 h 593"/>
              <a:gd name="T110" fmla="*/ 46 w 635"/>
              <a:gd name="T111" fmla="*/ 324 h 593"/>
              <a:gd name="T112" fmla="*/ 34 w 635"/>
              <a:gd name="T113" fmla="*/ 299 h 593"/>
              <a:gd name="T114" fmla="*/ 32 w 635"/>
              <a:gd name="T115" fmla="*/ 323 h 593"/>
              <a:gd name="T116" fmla="*/ 17 w 635"/>
              <a:gd name="T117" fmla="*/ 329 h 593"/>
              <a:gd name="T118" fmla="*/ 3 w 635"/>
              <a:gd name="T119" fmla="*/ 34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635" h="593">
                <a:moveTo>
                  <a:pt x="126" y="0"/>
                </a:moveTo>
                <a:lnTo>
                  <a:pt x="126" y="0"/>
                </a:lnTo>
                <a:lnTo>
                  <a:pt x="127" y="0"/>
                </a:lnTo>
                <a:lnTo>
                  <a:pt x="128" y="1"/>
                </a:lnTo>
                <a:lnTo>
                  <a:pt x="129" y="1"/>
                </a:lnTo>
                <a:lnTo>
                  <a:pt x="130" y="2"/>
                </a:lnTo>
                <a:lnTo>
                  <a:pt x="132" y="3"/>
                </a:lnTo>
                <a:lnTo>
                  <a:pt x="132" y="3"/>
                </a:lnTo>
                <a:lnTo>
                  <a:pt x="133" y="4"/>
                </a:lnTo>
                <a:lnTo>
                  <a:pt x="135" y="5"/>
                </a:lnTo>
                <a:lnTo>
                  <a:pt x="135" y="6"/>
                </a:lnTo>
                <a:lnTo>
                  <a:pt x="136" y="7"/>
                </a:lnTo>
                <a:lnTo>
                  <a:pt x="137" y="8"/>
                </a:lnTo>
                <a:lnTo>
                  <a:pt x="137" y="10"/>
                </a:lnTo>
                <a:lnTo>
                  <a:pt x="137" y="10"/>
                </a:lnTo>
                <a:lnTo>
                  <a:pt x="137" y="10"/>
                </a:lnTo>
                <a:lnTo>
                  <a:pt x="139" y="11"/>
                </a:lnTo>
                <a:lnTo>
                  <a:pt x="140" y="11"/>
                </a:lnTo>
                <a:lnTo>
                  <a:pt x="141" y="11"/>
                </a:lnTo>
                <a:lnTo>
                  <a:pt x="142" y="12"/>
                </a:lnTo>
                <a:lnTo>
                  <a:pt x="143" y="12"/>
                </a:lnTo>
                <a:lnTo>
                  <a:pt x="143" y="13"/>
                </a:lnTo>
                <a:lnTo>
                  <a:pt x="144" y="14"/>
                </a:lnTo>
                <a:lnTo>
                  <a:pt x="144" y="14"/>
                </a:lnTo>
                <a:lnTo>
                  <a:pt x="144" y="15"/>
                </a:lnTo>
                <a:lnTo>
                  <a:pt x="144" y="16"/>
                </a:lnTo>
                <a:lnTo>
                  <a:pt x="144" y="17"/>
                </a:lnTo>
                <a:lnTo>
                  <a:pt x="144" y="18"/>
                </a:lnTo>
                <a:lnTo>
                  <a:pt x="143" y="20"/>
                </a:lnTo>
                <a:lnTo>
                  <a:pt x="141" y="26"/>
                </a:lnTo>
                <a:lnTo>
                  <a:pt x="140" y="28"/>
                </a:lnTo>
                <a:lnTo>
                  <a:pt x="140" y="30"/>
                </a:lnTo>
                <a:lnTo>
                  <a:pt x="139" y="31"/>
                </a:lnTo>
                <a:lnTo>
                  <a:pt x="139" y="33"/>
                </a:lnTo>
                <a:lnTo>
                  <a:pt x="139" y="35"/>
                </a:lnTo>
                <a:lnTo>
                  <a:pt x="139" y="36"/>
                </a:lnTo>
                <a:lnTo>
                  <a:pt x="140" y="38"/>
                </a:lnTo>
                <a:lnTo>
                  <a:pt x="140" y="39"/>
                </a:lnTo>
                <a:lnTo>
                  <a:pt x="141" y="41"/>
                </a:lnTo>
                <a:lnTo>
                  <a:pt x="141" y="42"/>
                </a:lnTo>
                <a:lnTo>
                  <a:pt x="142" y="44"/>
                </a:lnTo>
                <a:lnTo>
                  <a:pt x="144" y="45"/>
                </a:lnTo>
                <a:lnTo>
                  <a:pt x="147" y="50"/>
                </a:lnTo>
                <a:lnTo>
                  <a:pt x="149" y="52"/>
                </a:lnTo>
                <a:lnTo>
                  <a:pt x="150" y="53"/>
                </a:lnTo>
                <a:lnTo>
                  <a:pt x="150" y="54"/>
                </a:lnTo>
                <a:lnTo>
                  <a:pt x="151" y="55"/>
                </a:lnTo>
                <a:lnTo>
                  <a:pt x="151" y="56"/>
                </a:lnTo>
                <a:lnTo>
                  <a:pt x="151" y="58"/>
                </a:lnTo>
                <a:lnTo>
                  <a:pt x="152" y="60"/>
                </a:lnTo>
                <a:lnTo>
                  <a:pt x="152" y="62"/>
                </a:lnTo>
                <a:lnTo>
                  <a:pt x="152" y="64"/>
                </a:lnTo>
                <a:lnTo>
                  <a:pt x="151" y="66"/>
                </a:lnTo>
                <a:lnTo>
                  <a:pt x="151" y="67"/>
                </a:lnTo>
                <a:lnTo>
                  <a:pt x="151" y="69"/>
                </a:lnTo>
                <a:lnTo>
                  <a:pt x="150" y="70"/>
                </a:lnTo>
                <a:lnTo>
                  <a:pt x="150" y="71"/>
                </a:lnTo>
                <a:lnTo>
                  <a:pt x="149" y="72"/>
                </a:lnTo>
                <a:lnTo>
                  <a:pt x="149" y="72"/>
                </a:lnTo>
                <a:lnTo>
                  <a:pt x="148" y="73"/>
                </a:lnTo>
                <a:lnTo>
                  <a:pt x="146" y="74"/>
                </a:lnTo>
                <a:lnTo>
                  <a:pt x="145" y="75"/>
                </a:lnTo>
                <a:lnTo>
                  <a:pt x="144" y="75"/>
                </a:lnTo>
                <a:lnTo>
                  <a:pt x="143" y="76"/>
                </a:lnTo>
                <a:lnTo>
                  <a:pt x="140" y="77"/>
                </a:lnTo>
                <a:lnTo>
                  <a:pt x="139" y="77"/>
                </a:lnTo>
                <a:lnTo>
                  <a:pt x="137" y="78"/>
                </a:lnTo>
                <a:lnTo>
                  <a:pt x="136" y="79"/>
                </a:lnTo>
                <a:lnTo>
                  <a:pt x="135" y="80"/>
                </a:lnTo>
                <a:lnTo>
                  <a:pt x="134" y="81"/>
                </a:lnTo>
                <a:lnTo>
                  <a:pt x="133" y="81"/>
                </a:lnTo>
                <a:lnTo>
                  <a:pt x="131" y="84"/>
                </a:lnTo>
                <a:lnTo>
                  <a:pt x="131" y="85"/>
                </a:lnTo>
                <a:lnTo>
                  <a:pt x="130" y="86"/>
                </a:lnTo>
                <a:lnTo>
                  <a:pt x="129" y="87"/>
                </a:lnTo>
                <a:lnTo>
                  <a:pt x="128" y="88"/>
                </a:lnTo>
                <a:lnTo>
                  <a:pt x="127" y="88"/>
                </a:lnTo>
                <a:lnTo>
                  <a:pt x="126" y="89"/>
                </a:lnTo>
                <a:lnTo>
                  <a:pt x="125" y="89"/>
                </a:lnTo>
                <a:lnTo>
                  <a:pt x="124" y="90"/>
                </a:lnTo>
                <a:lnTo>
                  <a:pt x="121" y="91"/>
                </a:lnTo>
                <a:lnTo>
                  <a:pt x="114" y="93"/>
                </a:lnTo>
                <a:lnTo>
                  <a:pt x="105" y="96"/>
                </a:lnTo>
                <a:lnTo>
                  <a:pt x="101" y="97"/>
                </a:lnTo>
                <a:lnTo>
                  <a:pt x="93" y="100"/>
                </a:lnTo>
                <a:lnTo>
                  <a:pt x="92" y="100"/>
                </a:lnTo>
                <a:lnTo>
                  <a:pt x="91" y="101"/>
                </a:lnTo>
                <a:lnTo>
                  <a:pt x="90" y="102"/>
                </a:lnTo>
                <a:lnTo>
                  <a:pt x="89" y="103"/>
                </a:lnTo>
                <a:lnTo>
                  <a:pt x="88" y="103"/>
                </a:lnTo>
                <a:lnTo>
                  <a:pt x="88" y="104"/>
                </a:lnTo>
                <a:lnTo>
                  <a:pt x="88" y="105"/>
                </a:lnTo>
                <a:lnTo>
                  <a:pt x="87" y="106"/>
                </a:lnTo>
                <a:lnTo>
                  <a:pt x="87" y="107"/>
                </a:lnTo>
                <a:lnTo>
                  <a:pt x="87" y="109"/>
                </a:lnTo>
                <a:lnTo>
                  <a:pt x="88" y="109"/>
                </a:lnTo>
                <a:lnTo>
                  <a:pt x="88" y="110"/>
                </a:lnTo>
                <a:lnTo>
                  <a:pt x="88" y="112"/>
                </a:lnTo>
                <a:lnTo>
                  <a:pt x="89" y="113"/>
                </a:lnTo>
                <a:lnTo>
                  <a:pt x="90" y="114"/>
                </a:lnTo>
                <a:lnTo>
                  <a:pt x="91" y="115"/>
                </a:lnTo>
                <a:lnTo>
                  <a:pt x="91" y="117"/>
                </a:lnTo>
                <a:lnTo>
                  <a:pt x="92" y="118"/>
                </a:lnTo>
                <a:lnTo>
                  <a:pt x="93" y="119"/>
                </a:lnTo>
                <a:lnTo>
                  <a:pt x="95" y="121"/>
                </a:lnTo>
                <a:lnTo>
                  <a:pt x="100" y="125"/>
                </a:lnTo>
                <a:lnTo>
                  <a:pt x="102" y="127"/>
                </a:lnTo>
                <a:lnTo>
                  <a:pt x="104" y="129"/>
                </a:lnTo>
                <a:lnTo>
                  <a:pt x="107" y="132"/>
                </a:lnTo>
                <a:lnTo>
                  <a:pt x="108" y="134"/>
                </a:lnTo>
                <a:lnTo>
                  <a:pt x="109" y="135"/>
                </a:lnTo>
                <a:lnTo>
                  <a:pt x="111" y="136"/>
                </a:lnTo>
                <a:lnTo>
                  <a:pt x="112" y="137"/>
                </a:lnTo>
                <a:lnTo>
                  <a:pt x="114" y="138"/>
                </a:lnTo>
                <a:lnTo>
                  <a:pt x="116" y="138"/>
                </a:lnTo>
                <a:lnTo>
                  <a:pt x="118" y="139"/>
                </a:lnTo>
                <a:lnTo>
                  <a:pt x="119" y="139"/>
                </a:lnTo>
                <a:lnTo>
                  <a:pt x="120" y="138"/>
                </a:lnTo>
                <a:lnTo>
                  <a:pt x="121" y="138"/>
                </a:lnTo>
                <a:lnTo>
                  <a:pt x="124" y="137"/>
                </a:lnTo>
                <a:lnTo>
                  <a:pt x="125" y="137"/>
                </a:lnTo>
                <a:lnTo>
                  <a:pt x="126" y="137"/>
                </a:lnTo>
                <a:lnTo>
                  <a:pt x="127" y="137"/>
                </a:lnTo>
                <a:lnTo>
                  <a:pt x="128" y="137"/>
                </a:lnTo>
                <a:lnTo>
                  <a:pt x="130" y="137"/>
                </a:lnTo>
                <a:lnTo>
                  <a:pt x="131" y="138"/>
                </a:lnTo>
                <a:lnTo>
                  <a:pt x="132" y="138"/>
                </a:lnTo>
                <a:lnTo>
                  <a:pt x="133" y="138"/>
                </a:lnTo>
                <a:lnTo>
                  <a:pt x="134" y="139"/>
                </a:lnTo>
                <a:lnTo>
                  <a:pt x="135" y="140"/>
                </a:lnTo>
                <a:lnTo>
                  <a:pt x="137" y="141"/>
                </a:lnTo>
                <a:lnTo>
                  <a:pt x="138" y="142"/>
                </a:lnTo>
                <a:lnTo>
                  <a:pt x="139" y="144"/>
                </a:lnTo>
                <a:lnTo>
                  <a:pt x="141" y="145"/>
                </a:lnTo>
                <a:lnTo>
                  <a:pt x="142" y="146"/>
                </a:lnTo>
                <a:lnTo>
                  <a:pt x="144" y="151"/>
                </a:lnTo>
                <a:lnTo>
                  <a:pt x="146" y="153"/>
                </a:lnTo>
                <a:lnTo>
                  <a:pt x="151" y="159"/>
                </a:lnTo>
                <a:lnTo>
                  <a:pt x="152" y="161"/>
                </a:lnTo>
                <a:lnTo>
                  <a:pt x="154" y="164"/>
                </a:lnTo>
                <a:lnTo>
                  <a:pt x="154" y="165"/>
                </a:lnTo>
                <a:lnTo>
                  <a:pt x="155" y="166"/>
                </a:lnTo>
                <a:lnTo>
                  <a:pt x="156" y="169"/>
                </a:lnTo>
                <a:lnTo>
                  <a:pt x="157" y="170"/>
                </a:lnTo>
                <a:lnTo>
                  <a:pt x="159" y="176"/>
                </a:lnTo>
                <a:lnTo>
                  <a:pt x="160" y="178"/>
                </a:lnTo>
                <a:lnTo>
                  <a:pt x="161" y="180"/>
                </a:lnTo>
                <a:lnTo>
                  <a:pt x="162" y="185"/>
                </a:lnTo>
                <a:lnTo>
                  <a:pt x="164" y="190"/>
                </a:lnTo>
                <a:lnTo>
                  <a:pt x="165" y="191"/>
                </a:lnTo>
                <a:lnTo>
                  <a:pt x="166" y="192"/>
                </a:lnTo>
                <a:lnTo>
                  <a:pt x="167" y="193"/>
                </a:lnTo>
                <a:lnTo>
                  <a:pt x="168" y="194"/>
                </a:lnTo>
                <a:lnTo>
                  <a:pt x="169" y="195"/>
                </a:lnTo>
                <a:lnTo>
                  <a:pt x="170" y="196"/>
                </a:lnTo>
                <a:lnTo>
                  <a:pt x="173" y="198"/>
                </a:lnTo>
                <a:lnTo>
                  <a:pt x="175" y="199"/>
                </a:lnTo>
                <a:lnTo>
                  <a:pt x="180" y="201"/>
                </a:lnTo>
                <a:lnTo>
                  <a:pt x="181" y="202"/>
                </a:lnTo>
                <a:lnTo>
                  <a:pt x="183" y="203"/>
                </a:lnTo>
                <a:lnTo>
                  <a:pt x="184" y="204"/>
                </a:lnTo>
                <a:lnTo>
                  <a:pt x="185" y="205"/>
                </a:lnTo>
                <a:lnTo>
                  <a:pt x="186" y="206"/>
                </a:lnTo>
                <a:lnTo>
                  <a:pt x="187" y="207"/>
                </a:lnTo>
                <a:lnTo>
                  <a:pt x="188" y="210"/>
                </a:lnTo>
                <a:lnTo>
                  <a:pt x="189" y="211"/>
                </a:lnTo>
                <a:lnTo>
                  <a:pt x="190" y="212"/>
                </a:lnTo>
                <a:lnTo>
                  <a:pt x="191" y="213"/>
                </a:lnTo>
                <a:lnTo>
                  <a:pt x="193" y="215"/>
                </a:lnTo>
                <a:lnTo>
                  <a:pt x="194" y="217"/>
                </a:lnTo>
                <a:lnTo>
                  <a:pt x="198" y="219"/>
                </a:lnTo>
                <a:lnTo>
                  <a:pt x="199" y="220"/>
                </a:lnTo>
                <a:lnTo>
                  <a:pt x="200" y="220"/>
                </a:lnTo>
                <a:lnTo>
                  <a:pt x="202" y="221"/>
                </a:lnTo>
                <a:lnTo>
                  <a:pt x="204" y="222"/>
                </a:lnTo>
                <a:lnTo>
                  <a:pt x="205" y="222"/>
                </a:lnTo>
                <a:lnTo>
                  <a:pt x="206" y="222"/>
                </a:lnTo>
                <a:lnTo>
                  <a:pt x="207" y="222"/>
                </a:lnTo>
                <a:lnTo>
                  <a:pt x="208" y="222"/>
                </a:lnTo>
                <a:lnTo>
                  <a:pt x="210" y="222"/>
                </a:lnTo>
                <a:lnTo>
                  <a:pt x="215" y="221"/>
                </a:lnTo>
                <a:lnTo>
                  <a:pt x="218" y="221"/>
                </a:lnTo>
                <a:lnTo>
                  <a:pt x="220" y="221"/>
                </a:lnTo>
                <a:lnTo>
                  <a:pt x="222" y="220"/>
                </a:lnTo>
                <a:lnTo>
                  <a:pt x="223" y="219"/>
                </a:lnTo>
                <a:lnTo>
                  <a:pt x="225" y="218"/>
                </a:lnTo>
                <a:lnTo>
                  <a:pt x="227" y="217"/>
                </a:lnTo>
                <a:lnTo>
                  <a:pt x="228" y="216"/>
                </a:lnTo>
                <a:lnTo>
                  <a:pt x="230" y="215"/>
                </a:lnTo>
                <a:lnTo>
                  <a:pt x="236" y="209"/>
                </a:lnTo>
                <a:lnTo>
                  <a:pt x="238" y="207"/>
                </a:lnTo>
                <a:lnTo>
                  <a:pt x="239" y="206"/>
                </a:lnTo>
                <a:lnTo>
                  <a:pt x="241" y="205"/>
                </a:lnTo>
                <a:lnTo>
                  <a:pt x="243" y="204"/>
                </a:lnTo>
                <a:lnTo>
                  <a:pt x="245" y="202"/>
                </a:lnTo>
                <a:lnTo>
                  <a:pt x="247" y="202"/>
                </a:lnTo>
                <a:lnTo>
                  <a:pt x="251" y="200"/>
                </a:lnTo>
                <a:lnTo>
                  <a:pt x="255" y="198"/>
                </a:lnTo>
                <a:lnTo>
                  <a:pt x="256" y="198"/>
                </a:lnTo>
                <a:lnTo>
                  <a:pt x="258" y="197"/>
                </a:lnTo>
                <a:lnTo>
                  <a:pt x="259" y="197"/>
                </a:lnTo>
                <a:lnTo>
                  <a:pt x="260" y="197"/>
                </a:lnTo>
                <a:lnTo>
                  <a:pt x="262" y="197"/>
                </a:lnTo>
                <a:lnTo>
                  <a:pt x="268" y="197"/>
                </a:lnTo>
                <a:lnTo>
                  <a:pt x="270" y="197"/>
                </a:lnTo>
                <a:lnTo>
                  <a:pt x="273" y="197"/>
                </a:lnTo>
                <a:lnTo>
                  <a:pt x="274" y="197"/>
                </a:lnTo>
                <a:lnTo>
                  <a:pt x="275" y="197"/>
                </a:lnTo>
                <a:lnTo>
                  <a:pt x="276" y="197"/>
                </a:lnTo>
                <a:lnTo>
                  <a:pt x="276" y="197"/>
                </a:lnTo>
                <a:lnTo>
                  <a:pt x="277" y="196"/>
                </a:lnTo>
                <a:lnTo>
                  <a:pt x="277" y="196"/>
                </a:lnTo>
                <a:lnTo>
                  <a:pt x="277" y="195"/>
                </a:lnTo>
                <a:lnTo>
                  <a:pt x="277" y="193"/>
                </a:lnTo>
                <a:lnTo>
                  <a:pt x="277" y="191"/>
                </a:lnTo>
                <a:lnTo>
                  <a:pt x="277" y="190"/>
                </a:lnTo>
                <a:lnTo>
                  <a:pt x="277" y="188"/>
                </a:lnTo>
                <a:lnTo>
                  <a:pt x="277" y="187"/>
                </a:lnTo>
                <a:lnTo>
                  <a:pt x="276" y="186"/>
                </a:lnTo>
                <a:lnTo>
                  <a:pt x="276" y="185"/>
                </a:lnTo>
                <a:lnTo>
                  <a:pt x="276" y="185"/>
                </a:lnTo>
                <a:lnTo>
                  <a:pt x="275" y="184"/>
                </a:lnTo>
                <a:lnTo>
                  <a:pt x="274" y="183"/>
                </a:lnTo>
                <a:lnTo>
                  <a:pt x="273" y="183"/>
                </a:lnTo>
                <a:lnTo>
                  <a:pt x="272" y="182"/>
                </a:lnTo>
                <a:lnTo>
                  <a:pt x="270" y="182"/>
                </a:lnTo>
                <a:lnTo>
                  <a:pt x="267" y="181"/>
                </a:lnTo>
                <a:lnTo>
                  <a:pt x="266" y="181"/>
                </a:lnTo>
                <a:lnTo>
                  <a:pt x="265" y="180"/>
                </a:lnTo>
                <a:lnTo>
                  <a:pt x="265" y="180"/>
                </a:lnTo>
                <a:lnTo>
                  <a:pt x="264" y="180"/>
                </a:lnTo>
                <a:lnTo>
                  <a:pt x="264" y="179"/>
                </a:lnTo>
                <a:lnTo>
                  <a:pt x="264" y="179"/>
                </a:lnTo>
                <a:lnTo>
                  <a:pt x="263" y="178"/>
                </a:lnTo>
                <a:lnTo>
                  <a:pt x="263" y="177"/>
                </a:lnTo>
                <a:lnTo>
                  <a:pt x="263" y="176"/>
                </a:lnTo>
                <a:lnTo>
                  <a:pt x="263" y="175"/>
                </a:lnTo>
                <a:lnTo>
                  <a:pt x="263" y="174"/>
                </a:lnTo>
                <a:lnTo>
                  <a:pt x="263" y="173"/>
                </a:lnTo>
                <a:lnTo>
                  <a:pt x="263" y="172"/>
                </a:lnTo>
                <a:lnTo>
                  <a:pt x="264" y="171"/>
                </a:lnTo>
                <a:lnTo>
                  <a:pt x="264" y="170"/>
                </a:lnTo>
                <a:lnTo>
                  <a:pt x="265" y="169"/>
                </a:lnTo>
                <a:lnTo>
                  <a:pt x="266" y="168"/>
                </a:lnTo>
                <a:lnTo>
                  <a:pt x="267" y="167"/>
                </a:lnTo>
                <a:lnTo>
                  <a:pt x="268" y="166"/>
                </a:lnTo>
                <a:lnTo>
                  <a:pt x="269" y="166"/>
                </a:lnTo>
                <a:lnTo>
                  <a:pt x="270" y="165"/>
                </a:lnTo>
                <a:lnTo>
                  <a:pt x="271" y="165"/>
                </a:lnTo>
                <a:lnTo>
                  <a:pt x="272" y="165"/>
                </a:lnTo>
                <a:lnTo>
                  <a:pt x="273" y="165"/>
                </a:lnTo>
                <a:lnTo>
                  <a:pt x="274" y="165"/>
                </a:lnTo>
                <a:lnTo>
                  <a:pt x="276" y="165"/>
                </a:lnTo>
                <a:lnTo>
                  <a:pt x="277" y="165"/>
                </a:lnTo>
                <a:lnTo>
                  <a:pt x="279" y="166"/>
                </a:lnTo>
                <a:lnTo>
                  <a:pt x="281" y="167"/>
                </a:lnTo>
                <a:lnTo>
                  <a:pt x="283" y="168"/>
                </a:lnTo>
                <a:lnTo>
                  <a:pt x="284" y="169"/>
                </a:lnTo>
                <a:lnTo>
                  <a:pt x="285" y="170"/>
                </a:lnTo>
                <a:lnTo>
                  <a:pt x="290" y="173"/>
                </a:lnTo>
                <a:lnTo>
                  <a:pt x="291" y="175"/>
                </a:lnTo>
                <a:lnTo>
                  <a:pt x="292" y="176"/>
                </a:lnTo>
                <a:lnTo>
                  <a:pt x="293" y="177"/>
                </a:lnTo>
                <a:lnTo>
                  <a:pt x="294" y="179"/>
                </a:lnTo>
                <a:lnTo>
                  <a:pt x="298" y="187"/>
                </a:lnTo>
                <a:lnTo>
                  <a:pt x="299" y="188"/>
                </a:lnTo>
                <a:lnTo>
                  <a:pt x="299" y="189"/>
                </a:lnTo>
                <a:lnTo>
                  <a:pt x="301" y="194"/>
                </a:lnTo>
                <a:lnTo>
                  <a:pt x="301" y="196"/>
                </a:lnTo>
                <a:lnTo>
                  <a:pt x="302" y="197"/>
                </a:lnTo>
                <a:lnTo>
                  <a:pt x="303" y="199"/>
                </a:lnTo>
                <a:lnTo>
                  <a:pt x="304" y="200"/>
                </a:lnTo>
                <a:lnTo>
                  <a:pt x="305" y="202"/>
                </a:lnTo>
                <a:lnTo>
                  <a:pt x="306" y="202"/>
                </a:lnTo>
                <a:lnTo>
                  <a:pt x="307" y="203"/>
                </a:lnTo>
                <a:lnTo>
                  <a:pt x="308" y="204"/>
                </a:lnTo>
                <a:lnTo>
                  <a:pt x="309" y="204"/>
                </a:lnTo>
                <a:lnTo>
                  <a:pt x="310" y="205"/>
                </a:lnTo>
                <a:lnTo>
                  <a:pt x="311" y="205"/>
                </a:lnTo>
                <a:lnTo>
                  <a:pt x="315" y="207"/>
                </a:lnTo>
                <a:lnTo>
                  <a:pt x="322" y="209"/>
                </a:lnTo>
                <a:lnTo>
                  <a:pt x="323" y="210"/>
                </a:lnTo>
                <a:lnTo>
                  <a:pt x="324" y="210"/>
                </a:lnTo>
                <a:lnTo>
                  <a:pt x="325" y="210"/>
                </a:lnTo>
                <a:lnTo>
                  <a:pt x="326" y="210"/>
                </a:lnTo>
                <a:lnTo>
                  <a:pt x="327" y="209"/>
                </a:lnTo>
                <a:lnTo>
                  <a:pt x="328" y="209"/>
                </a:lnTo>
                <a:lnTo>
                  <a:pt x="329" y="209"/>
                </a:lnTo>
                <a:lnTo>
                  <a:pt x="330" y="208"/>
                </a:lnTo>
                <a:lnTo>
                  <a:pt x="332" y="206"/>
                </a:lnTo>
                <a:lnTo>
                  <a:pt x="333" y="206"/>
                </a:lnTo>
                <a:lnTo>
                  <a:pt x="334" y="205"/>
                </a:lnTo>
                <a:lnTo>
                  <a:pt x="335" y="205"/>
                </a:lnTo>
                <a:lnTo>
                  <a:pt x="336" y="205"/>
                </a:lnTo>
                <a:lnTo>
                  <a:pt x="336" y="204"/>
                </a:lnTo>
                <a:lnTo>
                  <a:pt x="338" y="204"/>
                </a:lnTo>
                <a:lnTo>
                  <a:pt x="339" y="204"/>
                </a:lnTo>
                <a:lnTo>
                  <a:pt x="340" y="205"/>
                </a:lnTo>
                <a:lnTo>
                  <a:pt x="341" y="205"/>
                </a:lnTo>
                <a:lnTo>
                  <a:pt x="343" y="205"/>
                </a:lnTo>
                <a:lnTo>
                  <a:pt x="344" y="206"/>
                </a:lnTo>
                <a:lnTo>
                  <a:pt x="345" y="206"/>
                </a:lnTo>
                <a:lnTo>
                  <a:pt x="345" y="207"/>
                </a:lnTo>
                <a:lnTo>
                  <a:pt x="346" y="207"/>
                </a:lnTo>
                <a:lnTo>
                  <a:pt x="347" y="208"/>
                </a:lnTo>
                <a:lnTo>
                  <a:pt x="348" y="209"/>
                </a:lnTo>
                <a:lnTo>
                  <a:pt x="349" y="211"/>
                </a:lnTo>
                <a:lnTo>
                  <a:pt x="351" y="214"/>
                </a:lnTo>
                <a:lnTo>
                  <a:pt x="352" y="215"/>
                </a:lnTo>
                <a:lnTo>
                  <a:pt x="353" y="217"/>
                </a:lnTo>
                <a:lnTo>
                  <a:pt x="354" y="217"/>
                </a:lnTo>
                <a:lnTo>
                  <a:pt x="355" y="218"/>
                </a:lnTo>
                <a:lnTo>
                  <a:pt x="356" y="219"/>
                </a:lnTo>
                <a:lnTo>
                  <a:pt x="358" y="219"/>
                </a:lnTo>
                <a:lnTo>
                  <a:pt x="359" y="220"/>
                </a:lnTo>
                <a:lnTo>
                  <a:pt x="366" y="222"/>
                </a:lnTo>
                <a:lnTo>
                  <a:pt x="367" y="222"/>
                </a:lnTo>
                <a:lnTo>
                  <a:pt x="369" y="223"/>
                </a:lnTo>
                <a:lnTo>
                  <a:pt x="371" y="224"/>
                </a:lnTo>
                <a:lnTo>
                  <a:pt x="372" y="225"/>
                </a:lnTo>
                <a:lnTo>
                  <a:pt x="374" y="226"/>
                </a:lnTo>
                <a:lnTo>
                  <a:pt x="375" y="226"/>
                </a:lnTo>
                <a:lnTo>
                  <a:pt x="375" y="227"/>
                </a:lnTo>
                <a:lnTo>
                  <a:pt x="376" y="228"/>
                </a:lnTo>
                <a:lnTo>
                  <a:pt x="377" y="229"/>
                </a:lnTo>
                <a:lnTo>
                  <a:pt x="378" y="230"/>
                </a:lnTo>
                <a:lnTo>
                  <a:pt x="379" y="233"/>
                </a:lnTo>
                <a:lnTo>
                  <a:pt x="380" y="238"/>
                </a:lnTo>
                <a:lnTo>
                  <a:pt x="381" y="239"/>
                </a:lnTo>
                <a:lnTo>
                  <a:pt x="382" y="241"/>
                </a:lnTo>
                <a:lnTo>
                  <a:pt x="383" y="242"/>
                </a:lnTo>
                <a:lnTo>
                  <a:pt x="384" y="244"/>
                </a:lnTo>
                <a:lnTo>
                  <a:pt x="385" y="245"/>
                </a:lnTo>
                <a:lnTo>
                  <a:pt x="386" y="246"/>
                </a:lnTo>
                <a:lnTo>
                  <a:pt x="387" y="247"/>
                </a:lnTo>
                <a:lnTo>
                  <a:pt x="388" y="248"/>
                </a:lnTo>
                <a:lnTo>
                  <a:pt x="390" y="249"/>
                </a:lnTo>
                <a:lnTo>
                  <a:pt x="391" y="250"/>
                </a:lnTo>
                <a:lnTo>
                  <a:pt x="392" y="250"/>
                </a:lnTo>
                <a:lnTo>
                  <a:pt x="393" y="251"/>
                </a:lnTo>
                <a:lnTo>
                  <a:pt x="394" y="251"/>
                </a:lnTo>
                <a:lnTo>
                  <a:pt x="395" y="251"/>
                </a:lnTo>
                <a:lnTo>
                  <a:pt x="397" y="251"/>
                </a:lnTo>
                <a:lnTo>
                  <a:pt x="398" y="251"/>
                </a:lnTo>
                <a:lnTo>
                  <a:pt x="398" y="250"/>
                </a:lnTo>
                <a:lnTo>
                  <a:pt x="399" y="250"/>
                </a:lnTo>
                <a:lnTo>
                  <a:pt x="402" y="248"/>
                </a:lnTo>
                <a:lnTo>
                  <a:pt x="404" y="247"/>
                </a:lnTo>
                <a:lnTo>
                  <a:pt x="405" y="246"/>
                </a:lnTo>
                <a:lnTo>
                  <a:pt x="405" y="245"/>
                </a:lnTo>
                <a:lnTo>
                  <a:pt x="406" y="244"/>
                </a:lnTo>
                <a:lnTo>
                  <a:pt x="406" y="244"/>
                </a:lnTo>
                <a:lnTo>
                  <a:pt x="406" y="242"/>
                </a:lnTo>
                <a:lnTo>
                  <a:pt x="406" y="241"/>
                </a:lnTo>
                <a:lnTo>
                  <a:pt x="406" y="240"/>
                </a:lnTo>
                <a:lnTo>
                  <a:pt x="405" y="238"/>
                </a:lnTo>
                <a:lnTo>
                  <a:pt x="405" y="238"/>
                </a:lnTo>
                <a:lnTo>
                  <a:pt x="405" y="237"/>
                </a:lnTo>
                <a:lnTo>
                  <a:pt x="405" y="237"/>
                </a:lnTo>
                <a:lnTo>
                  <a:pt x="406" y="236"/>
                </a:lnTo>
                <a:lnTo>
                  <a:pt x="406" y="236"/>
                </a:lnTo>
                <a:lnTo>
                  <a:pt x="407" y="236"/>
                </a:lnTo>
                <a:lnTo>
                  <a:pt x="408" y="236"/>
                </a:lnTo>
                <a:lnTo>
                  <a:pt x="410" y="237"/>
                </a:lnTo>
                <a:lnTo>
                  <a:pt x="412" y="237"/>
                </a:lnTo>
                <a:lnTo>
                  <a:pt x="417" y="238"/>
                </a:lnTo>
                <a:lnTo>
                  <a:pt x="420" y="239"/>
                </a:lnTo>
                <a:lnTo>
                  <a:pt x="422" y="239"/>
                </a:lnTo>
                <a:lnTo>
                  <a:pt x="424" y="239"/>
                </a:lnTo>
                <a:lnTo>
                  <a:pt x="427" y="240"/>
                </a:lnTo>
                <a:lnTo>
                  <a:pt x="433" y="240"/>
                </a:lnTo>
                <a:lnTo>
                  <a:pt x="436" y="240"/>
                </a:lnTo>
                <a:lnTo>
                  <a:pt x="438" y="240"/>
                </a:lnTo>
                <a:lnTo>
                  <a:pt x="440" y="241"/>
                </a:lnTo>
                <a:lnTo>
                  <a:pt x="440" y="241"/>
                </a:lnTo>
                <a:lnTo>
                  <a:pt x="442" y="241"/>
                </a:lnTo>
                <a:lnTo>
                  <a:pt x="443" y="242"/>
                </a:lnTo>
                <a:lnTo>
                  <a:pt x="450" y="246"/>
                </a:lnTo>
                <a:lnTo>
                  <a:pt x="454" y="248"/>
                </a:lnTo>
                <a:lnTo>
                  <a:pt x="456" y="249"/>
                </a:lnTo>
                <a:lnTo>
                  <a:pt x="458" y="250"/>
                </a:lnTo>
                <a:lnTo>
                  <a:pt x="466" y="256"/>
                </a:lnTo>
                <a:lnTo>
                  <a:pt x="468" y="257"/>
                </a:lnTo>
                <a:lnTo>
                  <a:pt x="469" y="257"/>
                </a:lnTo>
                <a:lnTo>
                  <a:pt x="470" y="258"/>
                </a:lnTo>
                <a:lnTo>
                  <a:pt x="473" y="259"/>
                </a:lnTo>
                <a:lnTo>
                  <a:pt x="475" y="260"/>
                </a:lnTo>
                <a:lnTo>
                  <a:pt x="477" y="260"/>
                </a:lnTo>
                <a:lnTo>
                  <a:pt x="479" y="260"/>
                </a:lnTo>
                <a:lnTo>
                  <a:pt x="481" y="260"/>
                </a:lnTo>
                <a:lnTo>
                  <a:pt x="482" y="260"/>
                </a:lnTo>
                <a:lnTo>
                  <a:pt x="483" y="260"/>
                </a:lnTo>
                <a:lnTo>
                  <a:pt x="484" y="260"/>
                </a:lnTo>
                <a:lnTo>
                  <a:pt x="485" y="260"/>
                </a:lnTo>
                <a:lnTo>
                  <a:pt x="486" y="259"/>
                </a:lnTo>
                <a:lnTo>
                  <a:pt x="487" y="259"/>
                </a:lnTo>
                <a:lnTo>
                  <a:pt x="488" y="258"/>
                </a:lnTo>
                <a:lnTo>
                  <a:pt x="488" y="257"/>
                </a:lnTo>
                <a:lnTo>
                  <a:pt x="489" y="256"/>
                </a:lnTo>
                <a:lnTo>
                  <a:pt x="489" y="256"/>
                </a:lnTo>
                <a:lnTo>
                  <a:pt x="490" y="255"/>
                </a:lnTo>
                <a:lnTo>
                  <a:pt x="490" y="254"/>
                </a:lnTo>
                <a:lnTo>
                  <a:pt x="491" y="251"/>
                </a:lnTo>
                <a:lnTo>
                  <a:pt x="492" y="249"/>
                </a:lnTo>
                <a:lnTo>
                  <a:pt x="492" y="249"/>
                </a:lnTo>
                <a:lnTo>
                  <a:pt x="492" y="248"/>
                </a:lnTo>
                <a:lnTo>
                  <a:pt x="493" y="248"/>
                </a:lnTo>
                <a:lnTo>
                  <a:pt x="493" y="247"/>
                </a:lnTo>
                <a:lnTo>
                  <a:pt x="494" y="247"/>
                </a:lnTo>
                <a:lnTo>
                  <a:pt x="495" y="247"/>
                </a:lnTo>
                <a:lnTo>
                  <a:pt x="495" y="247"/>
                </a:lnTo>
                <a:lnTo>
                  <a:pt x="496" y="247"/>
                </a:lnTo>
                <a:lnTo>
                  <a:pt x="497" y="247"/>
                </a:lnTo>
                <a:lnTo>
                  <a:pt x="498" y="248"/>
                </a:lnTo>
                <a:lnTo>
                  <a:pt x="499" y="248"/>
                </a:lnTo>
                <a:lnTo>
                  <a:pt x="500" y="248"/>
                </a:lnTo>
                <a:lnTo>
                  <a:pt x="501" y="249"/>
                </a:lnTo>
                <a:lnTo>
                  <a:pt x="502" y="249"/>
                </a:lnTo>
                <a:lnTo>
                  <a:pt x="502" y="250"/>
                </a:lnTo>
                <a:lnTo>
                  <a:pt x="503" y="251"/>
                </a:lnTo>
                <a:lnTo>
                  <a:pt x="503" y="252"/>
                </a:lnTo>
                <a:lnTo>
                  <a:pt x="504" y="253"/>
                </a:lnTo>
                <a:lnTo>
                  <a:pt x="504" y="254"/>
                </a:lnTo>
                <a:lnTo>
                  <a:pt x="505" y="256"/>
                </a:lnTo>
                <a:lnTo>
                  <a:pt x="505" y="258"/>
                </a:lnTo>
                <a:lnTo>
                  <a:pt x="505" y="260"/>
                </a:lnTo>
                <a:lnTo>
                  <a:pt x="505" y="265"/>
                </a:lnTo>
                <a:lnTo>
                  <a:pt x="505" y="268"/>
                </a:lnTo>
                <a:lnTo>
                  <a:pt x="505" y="270"/>
                </a:lnTo>
                <a:lnTo>
                  <a:pt x="505" y="271"/>
                </a:lnTo>
                <a:lnTo>
                  <a:pt x="505" y="272"/>
                </a:lnTo>
                <a:lnTo>
                  <a:pt x="505" y="272"/>
                </a:lnTo>
                <a:lnTo>
                  <a:pt x="506" y="274"/>
                </a:lnTo>
                <a:lnTo>
                  <a:pt x="506" y="275"/>
                </a:lnTo>
                <a:lnTo>
                  <a:pt x="506" y="276"/>
                </a:lnTo>
                <a:lnTo>
                  <a:pt x="507" y="276"/>
                </a:lnTo>
                <a:lnTo>
                  <a:pt x="508" y="277"/>
                </a:lnTo>
                <a:lnTo>
                  <a:pt x="508" y="278"/>
                </a:lnTo>
                <a:lnTo>
                  <a:pt x="509" y="279"/>
                </a:lnTo>
                <a:lnTo>
                  <a:pt x="510" y="280"/>
                </a:lnTo>
                <a:lnTo>
                  <a:pt x="512" y="282"/>
                </a:lnTo>
                <a:lnTo>
                  <a:pt x="513" y="283"/>
                </a:lnTo>
                <a:lnTo>
                  <a:pt x="514" y="284"/>
                </a:lnTo>
                <a:lnTo>
                  <a:pt x="514" y="284"/>
                </a:lnTo>
                <a:lnTo>
                  <a:pt x="514" y="285"/>
                </a:lnTo>
                <a:lnTo>
                  <a:pt x="515" y="285"/>
                </a:lnTo>
                <a:lnTo>
                  <a:pt x="515" y="286"/>
                </a:lnTo>
                <a:lnTo>
                  <a:pt x="515" y="287"/>
                </a:lnTo>
                <a:lnTo>
                  <a:pt x="514" y="288"/>
                </a:lnTo>
                <a:lnTo>
                  <a:pt x="514" y="289"/>
                </a:lnTo>
                <a:lnTo>
                  <a:pt x="512" y="292"/>
                </a:lnTo>
                <a:lnTo>
                  <a:pt x="511" y="296"/>
                </a:lnTo>
                <a:lnTo>
                  <a:pt x="509" y="300"/>
                </a:lnTo>
                <a:lnTo>
                  <a:pt x="509" y="301"/>
                </a:lnTo>
                <a:lnTo>
                  <a:pt x="508" y="302"/>
                </a:lnTo>
                <a:lnTo>
                  <a:pt x="508" y="304"/>
                </a:lnTo>
                <a:lnTo>
                  <a:pt x="508" y="306"/>
                </a:lnTo>
                <a:lnTo>
                  <a:pt x="508" y="308"/>
                </a:lnTo>
                <a:lnTo>
                  <a:pt x="509" y="310"/>
                </a:lnTo>
                <a:lnTo>
                  <a:pt x="509" y="312"/>
                </a:lnTo>
                <a:lnTo>
                  <a:pt x="511" y="315"/>
                </a:lnTo>
                <a:lnTo>
                  <a:pt x="511" y="317"/>
                </a:lnTo>
                <a:lnTo>
                  <a:pt x="512" y="319"/>
                </a:lnTo>
                <a:lnTo>
                  <a:pt x="513" y="321"/>
                </a:lnTo>
                <a:lnTo>
                  <a:pt x="515" y="325"/>
                </a:lnTo>
                <a:lnTo>
                  <a:pt x="517" y="330"/>
                </a:lnTo>
                <a:lnTo>
                  <a:pt x="519" y="336"/>
                </a:lnTo>
                <a:lnTo>
                  <a:pt x="524" y="345"/>
                </a:lnTo>
                <a:lnTo>
                  <a:pt x="527" y="353"/>
                </a:lnTo>
                <a:lnTo>
                  <a:pt x="529" y="358"/>
                </a:lnTo>
                <a:lnTo>
                  <a:pt x="530" y="360"/>
                </a:lnTo>
                <a:lnTo>
                  <a:pt x="531" y="361"/>
                </a:lnTo>
                <a:lnTo>
                  <a:pt x="531" y="363"/>
                </a:lnTo>
                <a:lnTo>
                  <a:pt x="533" y="369"/>
                </a:lnTo>
                <a:lnTo>
                  <a:pt x="534" y="371"/>
                </a:lnTo>
                <a:lnTo>
                  <a:pt x="534" y="373"/>
                </a:lnTo>
                <a:lnTo>
                  <a:pt x="535" y="374"/>
                </a:lnTo>
                <a:lnTo>
                  <a:pt x="535" y="375"/>
                </a:lnTo>
                <a:lnTo>
                  <a:pt x="536" y="376"/>
                </a:lnTo>
                <a:lnTo>
                  <a:pt x="537" y="377"/>
                </a:lnTo>
                <a:lnTo>
                  <a:pt x="538" y="378"/>
                </a:lnTo>
                <a:lnTo>
                  <a:pt x="538" y="379"/>
                </a:lnTo>
                <a:lnTo>
                  <a:pt x="539" y="380"/>
                </a:lnTo>
                <a:lnTo>
                  <a:pt x="541" y="380"/>
                </a:lnTo>
                <a:lnTo>
                  <a:pt x="542" y="381"/>
                </a:lnTo>
                <a:lnTo>
                  <a:pt x="543" y="382"/>
                </a:lnTo>
                <a:lnTo>
                  <a:pt x="544" y="382"/>
                </a:lnTo>
                <a:lnTo>
                  <a:pt x="546" y="383"/>
                </a:lnTo>
                <a:lnTo>
                  <a:pt x="552" y="385"/>
                </a:lnTo>
                <a:lnTo>
                  <a:pt x="554" y="385"/>
                </a:lnTo>
                <a:lnTo>
                  <a:pt x="559" y="386"/>
                </a:lnTo>
                <a:lnTo>
                  <a:pt x="561" y="386"/>
                </a:lnTo>
                <a:lnTo>
                  <a:pt x="562" y="386"/>
                </a:lnTo>
                <a:lnTo>
                  <a:pt x="563" y="387"/>
                </a:lnTo>
                <a:lnTo>
                  <a:pt x="565" y="388"/>
                </a:lnTo>
                <a:lnTo>
                  <a:pt x="567" y="388"/>
                </a:lnTo>
                <a:lnTo>
                  <a:pt x="568" y="390"/>
                </a:lnTo>
                <a:lnTo>
                  <a:pt x="570" y="392"/>
                </a:lnTo>
                <a:lnTo>
                  <a:pt x="573" y="395"/>
                </a:lnTo>
                <a:lnTo>
                  <a:pt x="574" y="396"/>
                </a:lnTo>
                <a:lnTo>
                  <a:pt x="575" y="397"/>
                </a:lnTo>
                <a:lnTo>
                  <a:pt x="576" y="397"/>
                </a:lnTo>
                <a:lnTo>
                  <a:pt x="578" y="398"/>
                </a:lnTo>
                <a:lnTo>
                  <a:pt x="580" y="399"/>
                </a:lnTo>
                <a:lnTo>
                  <a:pt x="582" y="399"/>
                </a:lnTo>
                <a:lnTo>
                  <a:pt x="583" y="400"/>
                </a:lnTo>
                <a:lnTo>
                  <a:pt x="585" y="400"/>
                </a:lnTo>
                <a:lnTo>
                  <a:pt x="586" y="400"/>
                </a:lnTo>
                <a:lnTo>
                  <a:pt x="587" y="400"/>
                </a:lnTo>
                <a:lnTo>
                  <a:pt x="588" y="400"/>
                </a:lnTo>
                <a:lnTo>
                  <a:pt x="592" y="399"/>
                </a:lnTo>
                <a:lnTo>
                  <a:pt x="595" y="399"/>
                </a:lnTo>
                <a:lnTo>
                  <a:pt x="597" y="399"/>
                </a:lnTo>
                <a:lnTo>
                  <a:pt x="598" y="399"/>
                </a:lnTo>
                <a:lnTo>
                  <a:pt x="599" y="399"/>
                </a:lnTo>
                <a:lnTo>
                  <a:pt x="600" y="399"/>
                </a:lnTo>
                <a:lnTo>
                  <a:pt x="602" y="400"/>
                </a:lnTo>
                <a:lnTo>
                  <a:pt x="604" y="400"/>
                </a:lnTo>
                <a:lnTo>
                  <a:pt x="605" y="401"/>
                </a:lnTo>
                <a:lnTo>
                  <a:pt x="606" y="402"/>
                </a:lnTo>
                <a:lnTo>
                  <a:pt x="607" y="403"/>
                </a:lnTo>
                <a:lnTo>
                  <a:pt x="608" y="403"/>
                </a:lnTo>
                <a:lnTo>
                  <a:pt x="609" y="404"/>
                </a:lnTo>
                <a:lnTo>
                  <a:pt x="610" y="405"/>
                </a:lnTo>
                <a:lnTo>
                  <a:pt x="610" y="407"/>
                </a:lnTo>
                <a:lnTo>
                  <a:pt x="610" y="408"/>
                </a:lnTo>
                <a:lnTo>
                  <a:pt x="611" y="410"/>
                </a:lnTo>
                <a:lnTo>
                  <a:pt x="612" y="413"/>
                </a:lnTo>
                <a:lnTo>
                  <a:pt x="613" y="419"/>
                </a:lnTo>
                <a:lnTo>
                  <a:pt x="615" y="427"/>
                </a:lnTo>
                <a:lnTo>
                  <a:pt x="619" y="439"/>
                </a:lnTo>
                <a:lnTo>
                  <a:pt x="621" y="447"/>
                </a:lnTo>
                <a:lnTo>
                  <a:pt x="621" y="449"/>
                </a:lnTo>
                <a:lnTo>
                  <a:pt x="622" y="450"/>
                </a:lnTo>
                <a:lnTo>
                  <a:pt x="623" y="452"/>
                </a:lnTo>
                <a:lnTo>
                  <a:pt x="624" y="455"/>
                </a:lnTo>
                <a:lnTo>
                  <a:pt x="625" y="456"/>
                </a:lnTo>
                <a:lnTo>
                  <a:pt x="625" y="458"/>
                </a:lnTo>
                <a:lnTo>
                  <a:pt x="626" y="464"/>
                </a:lnTo>
                <a:lnTo>
                  <a:pt x="627" y="466"/>
                </a:lnTo>
                <a:lnTo>
                  <a:pt x="627" y="468"/>
                </a:lnTo>
                <a:lnTo>
                  <a:pt x="628" y="471"/>
                </a:lnTo>
                <a:lnTo>
                  <a:pt x="629" y="474"/>
                </a:lnTo>
                <a:lnTo>
                  <a:pt x="630" y="475"/>
                </a:lnTo>
                <a:lnTo>
                  <a:pt x="632" y="479"/>
                </a:lnTo>
                <a:lnTo>
                  <a:pt x="634" y="482"/>
                </a:lnTo>
                <a:lnTo>
                  <a:pt x="634" y="484"/>
                </a:lnTo>
                <a:lnTo>
                  <a:pt x="635" y="485"/>
                </a:lnTo>
                <a:lnTo>
                  <a:pt x="635" y="487"/>
                </a:lnTo>
                <a:lnTo>
                  <a:pt x="635" y="488"/>
                </a:lnTo>
                <a:lnTo>
                  <a:pt x="635" y="490"/>
                </a:lnTo>
                <a:lnTo>
                  <a:pt x="635" y="491"/>
                </a:lnTo>
                <a:lnTo>
                  <a:pt x="634" y="492"/>
                </a:lnTo>
                <a:lnTo>
                  <a:pt x="633" y="496"/>
                </a:lnTo>
                <a:lnTo>
                  <a:pt x="632" y="499"/>
                </a:lnTo>
                <a:lnTo>
                  <a:pt x="631" y="502"/>
                </a:lnTo>
                <a:lnTo>
                  <a:pt x="631" y="503"/>
                </a:lnTo>
                <a:lnTo>
                  <a:pt x="631" y="504"/>
                </a:lnTo>
                <a:lnTo>
                  <a:pt x="630" y="504"/>
                </a:lnTo>
                <a:lnTo>
                  <a:pt x="629" y="505"/>
                </a:lnTo>
                <a:lnTo>
                  <a:pt x="629" y="505"/>
                </a:lnTo>
                <a:lnTo>
                  <a:pt x="628" y="506"/>
                </a:lnTo>
                <a:lnTo>
                  <a:pt x="626" y="506"/>
                </a:lnTo>
                <a:lnTo>
                  <a:pt x="622" y="508"/>
                </a:lnTo>
                <a:lnTo>
                  <a:pt x="620" y="508"/>
                </a:lnTo>
                <a:lnTo>
                  <a:pt x="618" y="509"/>
                </a:lnTo>
                <a:lnTo>
                  <a:pt x="616" y="510"/>
                </a:lnTo>
                <a:lnTo>
                  <a:pt x="611" y="513"/>
                </a:lnTo>
                <a:lnTo>
                  <a:pt x="608" y="514"/>
                </a:lnTo>
                <a:lnTo>
                  <a:pt x="605" y="516"/>
                </a:lnTo>
                <a:lnTo>
                  <a:pt x="600" y="520"/>
                </a:lnTo>
                <a:lnTo>
                  <a:pt x="598" y="521"/>
                </a:lnTo>
                <a:lnTo>
                  <a:pt x="596" y="522"/>
                </a:lnTo>
                <a:lnTo>
                  <a:pt x="594" y="522"/>
                </a:lnTo>
                <a:lnTo>
                  <a:pt x="593" y="523"/>
                </a:lnTo>
                <a:lnTo>
                  <a:pt x="592" y="523"/>
                </a:lnTo>
                <a:lnTo>
                  <a:pt x="590" y="523"/>
                </a:lnTo>
                <a:lnTo>
                  <a:pt x="589" y="523"/>
                </a:lnTo>
                <a:lnTo>
                  <a:pt x="588" y="523"/>
                </a:lnTo>
                <a:lnTo>
                  <a:pt x="587" y="523"/>
                </a:lnTo>
                <a:lnTo>
                  <a:pt x="584" y="522"/>
                </a:lnTo>
                <a:lnTo>
                  <a:pt x="579" y="521"/>
                </a:lnTo>
                <a:lnTo>
                  <a:pt x="577" y="520"/>
                </a:lnTo>
                <a:lnTo>
                  <a:pt x="575" y="520"/>
                </a:lnTo>
                <a:lnTo>
                  <a:pt x="573" y="519"/>
                </a:lnTo>
                <a:lnTo>
                  <a:pt x="569" y="519"/>
                </a:lnTo>
                <a:lnTo>
                  <a:pt x="564" y="518"/>
                </a:lnTo>
                <a:lnTo>
                  <a:pt x="562" y="518"/>
                </a:lnTo>
                <a:lnTo>
                  <a:pt x="560" y="518"/>
                </a:lnTo>
                <a:lnTo>
                  <a:pt x="557" y="518"/>
                </a:lnTo>
                <a:lnTo>
                  <a:pt x="552" y="519"/>
                </a:lnTo>
                <a:lnTo>
                  <a:pt x="544" y="521"/>
                </a:lnTo>
                <a:lnTo>
                  <a:pt x="542" y="521"/>
                </a:lnTo>
                <a:lnTo>
                  <a:pt x="539" y="522"/>
                </a:lnTo>
                <a:lnTo>
                  <a:pt x="537" y="522"/>
                </a:lnTo>
                <a:lnTo>
                  <a:pt x="536" y="522"/>
                </a:lnTo>
                <a:lnTo>
                  <a:pt x="534" y="521"/>
                </a:lnTo>
                <a:lnTo>
                  <a:pt x="533" y="521"/>
                </a:lnTo>
                <a:lnTo>
                  <a:pt x="532" y="521"/>
                </a:lnTo>
                <a:lnTo>
                  <a:pt x="531" y="520"/>
                </a:lnTo>
                <a:lnTo>
                  <a:pt x="528" y="519"/>
                </a:lnTo>
                <a:lnTo>
                  <a:pt x="526" y="518"/>
                </a:lnTo>
                <a:lnTo>
                  <a:pt x="525" y="518"/>
                </a:lnTo>
                <a:lnTo>
                  <a:pt x="523" y="518"/>
                </a:lnTo>
                <a:lnTo>
                  <a:pt x="522" y="518"/>
                </a:lnTo>
                <a:lnTo>
                  <a:pt x="521" y="518"/>
                </a:lnTo>
                <a:lnTo>
                  <a:pt x="519" y="518"/>
                </a:lnTo>
                <a:lnTo>
                  <a:pt x="517" y="518"/>
                </a:lnTo>
                <a:lnTo>
                  <a:pt x="516" y="519"/>
                </a:lnTo>
                <a:lnTo>
                  <a:pt x="515" y="519"/>
                </a:lnTo>
                <a:lnTo>
                  <a:pt x="514" y="519"/>
                </a:lnTo>
                <a:lnTo>
                  <a:pt x="513" y="520"/>
                </a:lnTo>
                <a:lnTo>
                  <a:pt x="511" y="521"/>
                </a:lnTo>
                <a:lnTo>
                  <a:pt x="510" y="521"/>
                </a:lnTo>
                <a:lnTo>
                  <a:pt x="509" y="522"/>
                </a:lnTo>
                <a:lnTo>
                  <a:pt x="507" y="523"/>
                </a:lnTo>
                <a:lnTo>
                  <a:pt x="507" y="524"/>
                </a:lnTo>
                <a:lnTo>
                  <a:pt x="506" y="526"/>
                </a:lnTo>
                <a:lnTo>
                  <a:pt x="505" y="527"/>
                </a:lnTo>
                <a:lnTo>
                  <a:pt x="504" y="528"/>
                </a:lnTo>
                <a:lnTo>
                  <a:pt x="504" y="529"/>
                </a:lnTo>
                <a:lnTo>
                  <a:pt x="504" y="530"/>
                </a:lnTo>
                <a:lnTo>
                  <a:pt x="504" y="531"/>
                </a:lnTo>
                <a:lnTo>
                  <a:pt x="503" y="532"/>
                </a:lnTo>
                <a:lnTo>
                  <a:pt x="503" y="534"/>
                </a:lnTo>
                <a:lnTo>
                  <a:pt x="503" y="538"/>
                </a:lnTo>
                <a:lnTo>
                  <a:pt x="504" y="540"/>
                </a:lnTo>
                <a:lnTo>
                  <a:pt x="503" y="541"/>
                </a:lnTo>
                <a:lnTo>
                  <a:pt x="503" y="542"/>
                </a:lnTo>
                <a:lnTo>
                  <a:pt x="503" y="544"/>
                </a:lnTo>
                <a:lnTo>
                  <a:pt x="502" y="545"/>
                </a:lnTo>
                <a:lnTo>
                  <a:pt x="502" y="546"/>
                </a:lnTo>
                <a:lnTo>
                  <a:pt x="501" y="548"/>
                </a:lnTo>
                <a:lnTo>
                  <a:pt x="499" y="551"/>
                </a:lnTo>
                <a:lnTo>
                  <a:pt x="496" y="555"/>
                </a:lnTo>
                <a:lnTo>
                  <a:pt x="494" y="557"/>
                </a:lnTo>
                <a:lnTo>
                  <a:pt x="490" y="562"/>
                </a:lnTo>
                <a:lnTo>
                  <a:pt x="486" y="567"/>
                </a:lnTo>
                <a:lnTo>
                  <a:pt x="485" y="568"/>
                </a:lnTo>
                <a:lnTo>
                  <a:pt x="484" y="571"/>
                </a:lnTo>
                <a:lnTo>
                  <a:pt x="481" y="575"/>
                </a:lnTo>
                <a:lnTo>
                  <a:pt x="477" y="581"/>
                </a:lnTo>
                <a:lnTo>
                  <a:pt x="477" y="582"/>
                </a:lnTo>
                <a:lnTo>
                  <a:pt x="475" y="584"/>
                </a:lnTo>
                <a:lnTo>
                  <a:pt x="474" y="585"/>
                </a:lnTo>
                <a:lnTo>
                  <a:pt x="473" y="587"/>
                </a:lnTo>
                <a:lnTo>
                  <a:pt x="471" y="588"/>
                </a:lnTo>
                <a:lnTo>
                  <a:pt x="470" y="589"/>
                </a:lnTo>
                <a:lnTo>
                  <a:pt x="468" y="590"/>
                </a:lnTo>
                <a:lnTo>
                  <a:pt x="466" y="591"/>
                </a:lnTo>
                <a:lnTo>
                  <a:pt x="465" y="592"/>
                </a:lnTo>
                <a:lnTo>
                  <a:pt x="463" y="592"/>
                </a:lnTo>
                <a:lnTo>
                  <a:pt x="462" y="593"/>
                </a:lnTo>
                <a:lnTo>
                  <a:pt x="460" y="593"/>
                </a:lnTo>
                <a:lnTo>
                  <a:pt x="459" y="593"/>
                </a:lnTo>
                <a:lnTo>
                  <a:pt x="457" y="593"/>
                </a:lnTo>
                <a:lnTo>
                  <a:pt x="455" y="593"/>
                </a:lnTo>
                <a:lnTo>
                  <a:pt x="454" y="593"/>
                </a:lnTo>
                <a:lnTo>
                  <a:pt x="448" y="593"/>
                </a:lnTo>
                <a:lnTo>
                  <a:pt x="448" y="593"/>
                </a:lnTo>
                <a:lnTo>
                  <a:pt x="448" y="593"/>
                </a:lnTo>
                <a:lnTo>
                  <a:pt x="447" y="593"/>
                </a:lnTo>
                <a:lnTo>
                  <a:pt x="447" y="593"/>
                </a:lnTo>
                <a:lnTo>
                  <a:pt x="445" y="592"/>
                </a:lnTo>
                <a:lnTo>
                  <a:pt x="444" y="592"/>
                </a:lnTo>
                <a:lnTo>
                  <a:pt x="442" y="591"/>
                </a:lnTo>
                <a:lnTo>
                  <a:pt x="441" y="590"/>
                </a:lnTo>
                <a:lnTo>
                  <a:pt x="439" y="589"/>
                </a:lnTo>
                <a:lnTo>
                  <a:pt x="438" y="588"/>
                </a:lnTo>
                <a:lnTo>
                  <a:pt x="437" y="587"/>
                </a:lnTo>
                <a:lnTo>
                  <a:pt x="437" y="586"/>
                </a:lnTo>
                <a:lnTo>
                  <a:pt x="436" y="585"/>
                </a:lnTo>
                <a:lnTo>
                  <a:pt x="435" y="584"/>
                </a:lnTo>
                <a:lnTo>
                  <a:pt x="435" y="583"/>
                </a:lnTo>
                <a:lnTo>
                  <a:pt x="434" y="581"/>
                </a:lnTo>
                <a:lnTo>
                  <a:pt x="432" y="575"/>
                </a:lnTo>
                <a:lnTo>
                  <a:pt x="431" y="574"/>
                </a:lnTo>
                <a:lnTo>
                  <a:pt x="430" y="573"/>
                </a:lnTo>
                <a:lnTo>
                  <a:pt x="430" y="572"/>
                </a:lnTo>
                <a:lnTo>
                  <a:pt x="429" y="571"/>
                </a:lnTo>
                <a:lnTo>
                  <a:pt x="426" y="567"/>
                </a:lnTo>
                <a:lnTo>
                  <a:pt x="425" y="565"/>
                </a:lnTo>
                <a:lnTo>
                  <a:pt x="424" y="565"/>
                </a:lnTo>
                <a:lnTo>
                  <a:pt x="423" y="564"/>
                </a:lnTo>
                <a:lnTo>
                  <a:pt x="421" y="562"/>
                </a:lnTo>
                <a:lnTo>
                  <a:pt x="414" y="557"/>
                </a:lnTo>
                <a:lnTo>
                  <a:pt x="412" y="556"/>
                </a:lnTo>
                <a:lnTo>
                  <a:pt x="411" y="555"/>
                </a:lnTo>
                <a:lnTo>
                  <a:pt x="410" y="554"/>
                </a:lnTo>
                <a:lnTo>
                  <a:pt x="409" y="552"/>
                </a:lnTo>
                <a:lnTo>
                  <a:pt x="408" y="551"/>
                </a:lnTo>
                <a:lnTo>
                  <a:pt x="407" y="549"/>
                </a:lnTo>
                <a:lnTo>
                  <a:pt x="405" y="547"/>
                </a:lnTo>
                <a:lnTo>
                  <a:pt x="402" y="542"/>
                </a:lnTo>
                <a:lnTo>
                  <a:pt x="402" y="541"/>
                </a:lnTo>
                <a:lnTo>
                  <a:pt x="401" y="539"/>
                </a:lnTo>
                <a:lnTo>
                  <a:pt x="400" y="538"/>
                </a:lnTo>
                <a:lnTo>
                  <a:pt x="399" y="537"/>
                </a:lnTo>
                <a:lnTo>
                  <a:pt x="398" y="536"/>
                </a:lnTo>
                <a:lnTo>
                  <a:pt x="396" y="536"/>
                </a:lnTo>
                <a:lnTo>
                  <a:pt x="394" y="535"/>
                </a:lnTo>
                <a:lnTo>
                  <a:pt x="393" y="535"/>
                </a:lnTo>
                <a:lnTo>
                  <a:pt x="392" y="535"/>
                </a:lnTo>
                <a:lnTo>
                  <a:pt x="390" y="535"/>
                </a:lnTo>
                <a:lnTo>
                  <a:pt x="390" y="535"/>
                </a:lnTo>
                <a:lnTo>
                  <a:pt x="388" y="535"/>
                </a:lnTo>
                <a:lnTo>
                  <a:pt x="383" y="536"/>
                </a:lnTo>
                <a:lnTo>
                  <a:pt x="382" y="536"/>
                </a:lnTo>
                <a:lnTo>
                  <a:pt x="380" y="537"/>
                </a:lnTo>
                <a:lnTo>
                  <a:pt x="379" y="537"/>
                </a:lnTo>
                <a:lnTo>
                  <a:pt x="378" y="537"/>
                </a:lnTo>
                <a:lnTo>
                  <a:pt x="376" y="537"/>
                </a:lnTo>
                <a:lnTo>
                  <a:pt x="372" y="536"/>
                </a:lnTo>
                <a:lnTo>
                  <a:pt x="370" y="536"/>
                </a:lnTo>
                <a:lnTo>
                  <a:pt x="362" y="534"/>
                </a:lnTo>
                <a:lnTo>
                  <a:pt x="360" y="534"/>
                </a:lnTo>
                <a:lnTo>
                  <a:pt x="359" y="533"/>
                </a:lnTo>
                <a:lnTo>
                  <a:pt x="357" y="532"/>
                </a:lnTo>
                <a:lnTo>
                  <a:pt x="355" y="532"/>
                </a:lnTo>
                <a:lnTo>
                  <a:pt x="354" y="531"/>
                </a:lnTo>
                <a:lnTo>
                  <a:pt x="352" y="530"/>
                </a:lnTo>
                <a:lnTo>
                  <a:pt x="347" y="526"/>
                </a:lnTo>
                <a:lnTo>
                  <a:pt x="345" y="525"/>
                </a:lnTo>
                <a:lnTo>
                  <a:pt x="344" y="524"/>
                </a:lnTo>
                <a:lnTo>
                  <a:pt x="342" y="523"/>
                </a:lnTo>
                <a:lnTo>
                  <a:pt x="341" y="522"/>
                </a:lnTo>
                <a:lnTo>
                  <a:pt x="339" y="522"/>
                </a:lnTo>
                <a:lnTo>
                  <a:pt x="337" y="522"/>
                </a:lnTo>
                <a:lnTo>
                  <a:pt x="333" y="522"/>
                </a:lnTo>
                <a:lnTo>
                  <a:pt x="331" y="521"/>
                </a:lnTo>
                <a:lnTo>
                  <a:pt x="330" y="521"/>
                </a:lnTo>
                <a:lnTo>
                  <a:pt x="325" y="520"/>
                </a:lnTo>
                <a:lnTo>
                  <a:pt x="324" y="520"/>
                </a:lnTo>
                <a:lnTo>
                  <a:pt x="323" y="519"/>
                </a:lnTo>
                <a:lnTo>
                  <a:pt x="320" y="519"/>
                </a:lnTo>
                <a:lnTo>
                  <a:pt x="315" y="519"/>
                </a:lnTo>
                <a:lnTo>
                  <a:pt x="311" y="520"/>
                </a:lnTo>
                <a:lnTo>
                  <a:pt x="307" y="520"/>
                </a:lnTo>
                <a:lnTo>
                  <a:pt x="301" y="521"/>
                </a:lnTo>
                <a:lnTo>
                  <a:pt x="298" y="522"/>
                </a:lnTo>
                <a:lnTo>
                  <a:pt x="293" y="524"/>
                </a:lnTo>
                <a:lnTo>
                  <a:pt x="283" y="527"/>
                </a:lnTo>
                <a:lnTo>
                  <a:pt x="280" y="527"/>
                </a:lnTo>
                <a:lnTo>
                  <a:pt x="278" y="528"/>
                </a:lnTo>
                <a:lnTo>
                  <a:pt x="277" y="528"/>
                </a:lnTo>
                <a:lnTo>
                  <a:pt x="276" y="528"/>
                </a:lnTo>
                <a:lnTo>
                  <a:pt x="274" y="528"/>
                </a:lnTo>
                <a:lnTo>
                  <a:pt x="273" y="527"/>
                </a:lnTo>
                <a:lnTo>
                  <a:pt x="272" y="527"/>
                </a:lnTo>
                <a:lnTo>
                  <a:pt x="271" y="526"/>
                </a:lnTo>
                <a:lnTo>
                  <a:pt x="271" y="526"/>
                </a:lnTo>
                <a:lnTo>
                  <a:pt x="270" y="525"/>
                </a:lnTo>
                <a:lnTo>
                  <a:pt x="269" y="524"/>
                </a:lnTo>
                <a:lnTo>
                  <a:pt x="269" y="523"/>
                </a:lnTo>
                <a:lnTo>
                  <a:pt x="266" y="519"/>
                </a:lnTo>
                <a:lnTo>
                  <a:pt x="266" y="518"/>
                </a:lnTo>
                <a:lnTo>
                  <a:pt x="265" y="517"/>
                </a:lnTo>
                <a:lnTo>
                  <a:pt x="264" y="516"/>
                </a:lnTo>
                <a:lnTo>
                  <a:pt x="262" y="514"/>
                </a:lnTo>
                <a:lnTo>
                  <a:pt x="261" y="513"/>
                </a:lnTo>
                <a:lnTo>
                  <a:pt x="259" y="512"/>
                </a:lnTo>
                <a:lnTo>
                  <a:pt x="257" y="511"/>
                </a:lnTo>
                <a:lnTo>
                  <a:pt x="255" y="510"/>
                </a:lnTo>
                <a:lnTo>
                  <a:pt x="253" y="510"/>
                </a:lnTo>
                <a:lnTo>
                  <a:pt x="251" y="509"/>
                </a:lnTo>
                <a:lnTo>
                  <a:pt x="248" y="508"/>
                </a:lnTo>
                <a:lnTo>
                  <a:pt x="246" y="508"/>
                </a:lnTo>
                <a:lnTo>
                  <a:pt x="244" y="508"/>
                </a:lnTo>
                <a:lnTo>
                  <a:pt x="243" y="508"/>
                </a:lnTo>
                <a:lnTo>
                  <a:pt x="243" y="508"/>
                </a:lnTo>
                <a:lnTo>
                  <a:pt x="242" y="508"/>
                </a:lnTo>
                <a:lnTo>
                  <a:pt x="242" y="508"/>
                </a:lnTo>
                <a:lnTo>
                  <a:pt x="240" y="509"/>
                </a:lnTo>
                <a:lnTo>
                  <a:pt x="239" y="509"/>
                </a:lnTo>
                <a:lnTo>
                  <a:pt x="237" y="509"/>
                </a:lnTo>
                <a:lnTo>
                  <a:pt x="237" y="509"/>
                </a:lnTo>
                <a:lnTo>
                  <a:pt x="236" y="509"/>
                </a:lnTo>
                <a:lnTo>
                  <a:pt x="235" y="508"/>
                </a:lnTo>
                <a:lnTo>
                  <a:pt x="234" y="505"/>
                </a:lnTo>
                <a:lnTo>
                  <a:pt x="232" y="500"/>
                </a:lnTo>
                <a:lnTo>
                  <a:pt x="231" y="498"/>
                </a:lnTo>
                <a:lnTo>
                  <a:pt x="230" y="496"/>
                </a:lnTo>
                <a:lnTo>
                  <a:pt x="228" y="495"/>
                </a:lnTo>
                <a:lnTo>
                  <a:pt x="228" y="494"/>
                </a:lnTo>
                <a:lnTo>
                  <a:pt x="227" y="494"/>
                </a:lnTo>
                <a:lnTo>
                  <a:pt x="227" y="494"/>
                </a:lnTo>
                <a:lnTo>
                  <a:pt x="226" y="494"/>
                </a:lnTo>
                <a:lnTo>
                  <a:pt x="226" y="494"/>
                </a:lnTo>
                <a:lnTo>
                  <a:pt x="225" y="494"/>
                </a:lnTo>
                <a:lnTo>
                  <a:pt x="224" y="494"/>
                </a:lnTo>
                <a:lnTo>
                  <a:pt x="222" y="494"/>
                </a:lnTo>
                <a:lnTo>
                  <a:pt x="221" y="494"/>
                </a:lnTo>
                <a:lnTo>
                  <a:pt x="220" y="495"/>
                </a:lnTo>
                <a:lnTo>
                  <a:pt x="219" y="496"/>
                </a:lnTo>
                <a:lnTo>
                  <a:pt x="217" y="497"/>
                </a:lnTo>
                <a:lnTo>
                  <a:pt x="214" y="500"/>
                </a:lnTo>
                <a:lnTo>
                  <a:pt x="213" y="500"/>
                </a:lnTo>
                <a:lnTo>
                  <a:pt x="213" y="501"/>
                </a:lnTo>
                <a:lnTo>
                  <a:pt x="212" y="501"/>
                </a:lnTo>
                <a:lnTo>
                  <a:pt x="211" y="501"/>
                </a:lnTo>
                <a:lnTo>
                  <a:pt x="211" y="500"/>
                </a:lnTo>
                <a:lnTo>
                  <a:pt x="210" y="500"/>
                </a:lnTo>
                <a:lnTo>
                  <a:pt x="209" y="499"/>
                </a:lnTo>
                <a:lnTo>
                  <a:pt x="209" y="498"/>
                </a:lnTo>
                <a:lnTo>
                  <a:pt x="208" y="497"/>
                </a:lnTo>
                <a:lnTo>
                  <a:pt x="208" y="495"/>
                </a:lnTo>
                <a:lnTo>
                  <a:pt x="208" y="494"/>
                </a:lnTo>
                <a:lnTo>
                  <a:pt x="208" y="494"/>
                </a:lnTo>
                <a:lnTo>
                  <a:pt x="208" y="493"/>
                </a:lnTo>
                <a:lnTo>
                  <a:pt x="208" y="491"/>
                </a:lnTo>
                <a:lnTo>
                  <a:pt x="209" y="490"/>
                </a:lnTo>
                <a:lnTo>
                  <a:pt x="210" y="488"/>
                </a:lnTo>
                <a:lnTo>
                  <a:pt x="210" y="487"/>
                </a:lnTo>
                <a:lnTo>
                  <a:pt x="210" y="486"/>
                </a:lnTo>
                <a:lnTo>
                  <a:pt x="210" y="485"/>
                </a:lnTo>
                <a:lnTo>
                  <a:pt x="210" y="485"/>
                </a:lnTo>
                <a:lnTo>
                  <a:pt x="210" y="484"/>
                </a:lnTo>
                <a:lnTo>
                  <a:pt x="210" y="482"/>
                </a:lnTo>
                <a:lnTo>
                  <a:pt x="209" y="481"/>
                </a:lnTo>
                <a:lnTo>
                  <a:pt x="207" y="477"/>
                </a:lnTo>
                <a:lnTo>
                  <a:pt x="205" y="474"/>
                </a:lnTo>
                <a:lnTo>
                  <a:pt x="203" y="471"/>
                </a:lnTo>
                <a:lnTo>
                  <a:pt x="200" y="468"/>
                </a:lnTo>
                <a:lnTo>
                  <a:pt x="199" y="466"/>
                </a:lnTo>
                <a:lnTo>
                  <a:pt x="196" y="463"/>
                </a:lnTo>
                <a:lnTo>
                  <a:pt x="191" y="458"/>
                </a:lnTo>
                <a:lnTo>
                  <a:pt x="189" y="457"/>
                </a:lnTo>
                <a:lnTo>
                  <a:pt x="187" y="455"/>
                </a:lnTo>
                <a:lnTo>
                  <a:pt x="177" y="447"/>
                </a:lnTo>
                <a:lnTo>
                  <a:pt x="176" y="447"/>
                </a:lnTo>
                <a:lnTo>
                  <a:pt x="175" y="446"/>
                </a:lnTo>
                <a:lnTo>
                  <a:pt x="174" y="445"/>
                </a:lnTo>
                <a:lnTo>
                  <a:pt x="173" y="444"/>
                </a:lnTo>
                <a:lnTo>
                  <a:pt x="172" y="441"/>
                </a:lnTo>
                <a:lnTo>
                  <a:pt x="171" y="440"/>
                </a:lnTo>
                <a:lnTo>
                  <a:pt x="169" y="436"/>
                </a:lnTo>
                <a:lnTo>
                  <a:pt x="168" y="434"/>
                </a:lnTo>
                <a:lnTo>
                  <a:pt x="167" y="433"/>
                </a:lnTo>
                <a:lnTo>
                  <a:pt x="166" y="431"/>
                </a:lnTo>
                <a:lnTo>
                  <a:pt x="164" y="429"/>
                </a:lnTo>
                <a:lnTo>
                  <a:pt x="163" y="427"/>
                </a:lnTo>
                <a:lnTo>
                  <a:pt x="162" y="426"/>
                </a:lnTo>
                <a:lnTo>
                  <a:pt x="160" y="425"/>
                </a:lnTo>
                <a:lnTo>
                  <a:pt x="159" y="425"/>
                </a:lnTo>
                <a:lnTo>
                  <a:pt x="159" y="424"/>
                </a:lnTo>
                <a:lnTo>
                  <a:pt x="158" y="424"/>
                </a:lnTo>
                <a:lnTo>
                  <a:pt x="158" y="424"/>
                </a:lnTo>
                <a:lnTo>
                  <a:pt x="157" y="424"/>
                </a:lnTo>
                <a:lnTo>
                  <a:pt x="156" y="424"/>
                </a:lnTo>
                <a:lnTo>
                  <a:pt x="156" y="425"/>
                </a:lnTo>
                <a:lnTo>
                  <a:pt x="155" y="425"/>
                </a:lnTo>
                <a:lnTo>
                  <a:pt x="153" y="426"/>
                </a:lnTo>
                <a:lnTo>
                  <a:pt x="153" y="427"/>
                </a:lnTo>
                <a:lnTo>
                  <a:pt x="152" y="427"/>
                </a:lnTo>
                <a:lnTo>
                  <a:pt x="151" y="427"/>
                </a:lnTo>
                <a:lnTo>
                  <a:pt x="150" y="427"/>
                </a:lnTo>
                <a:lnTo>
                  <a:pt x="149" y="427"/>
                </a:lnTo>
                <a:lnTo>
                  <a:pt x="148" y="427"/>
                </a:lnTo>
                <a:lnTo>
                  <a:pt x="147" y="427"/>
                </a:lnTo>
                <a:lnTo>
                  <a:pt x="145" y="426"/>
                </a:lnTo>
                <a:lnTo>
                  <a:pt x="144" y="425"/>
                </a:lnTo>
                <a:lnTo>
                  <a:pt x="142" y="424"/>
                </a:lnTo>
                <a:lnTo>
                  <a:pt x="141" y="423"/>
                </a:lnTo>
                <a:lnTo>
                  <a:pt x="139" y="422"/>
                </a:lnTo>
                <a:lnTo>
                  <a:pt x="138" y="421"/>
                </a:lnTo>
                <a:lnTo>
                  <a:pt x="138" y="420"/>
                </a:lnTo>
                <a:lnTo>
                  <a:pt x="137" y="419"/>
                </a:lnTo>
                <a:lnTo>
                  <a:pt x="136" y="418"/>
                </a:lnTo>
                <a:lnTo>
                  <a:pt x="135" y="416"/>
                </a:lnTo>
                <a:lnTo>
                  <a:pt x="135" y="414"/>
                </a:lnTo>
                <a:lnTo>
                  <a:pt x="134" y="412"/>
                </a:lnTo>
                <a:lnTo>
                  <a:pt x="134" y="410"/>
                </a:lnTo>
                <a:lnTo>
                  <a:pt x="134" y="408"/>
                </a:lnTo>
                <a:lnTo>
                  <a:pt x="133" y="406"/>
                </a:lnTo>
                <a:lnTo>
                  <a:pt x="133" y="404"/>
                </a:lnTo>
                <a:lnTo>
                  <a:pt x="134" y="403"/>
                </a:lnTo>
                <a:lnTo>
                  <a:pt x="134" y="401"/>
                </a:lnTo>
                <a:lnTo>
                  <a:pt x="134" y="400"/>
                </a:lnTo>
                <a:lnTo>
                  <a:pt x="134" y="397"/>
                </a:lnTo>
                <a:lnTo>
                  <a:pt x="136" y="391"/>
                </a:lnTo>
                <a:lnTo>
                  <a:pt x="136" y="390"/>
                </a:lnTo>
                <a:lnTo>
                  <a:pt x="136" y="388"/>
                </a:lnTo>
                <a:lnTo>
                  <a:pt x="136" y="387"/>
                </a:lnTo>
                <a:lnTo>
                  <a:pt x="137" y="385"/>
                </a:lnTo>
                <a:lnTo>
                  <a:pt x="136" y="383"/>
                </a:lnTo>
                <a:lnTo>
                  <a:pt x="136" y="382"/>
                </a:lnTo>
                <a:lnTo>
                  <a:pt x="136" y="380"/>
                </a:lnTo>
                <a:lnTo>
                  <a:pt x="135" y="377"/>
                </a:lnTo>
                <a:lnTo>
                  <a:pt x="135" y="375"/>
                </a:lnTo>
                <a:lnTo>
                  <a:pt x="134" y="373"/>
                </a:lnTo>
                <a:lnTo>
                  <a:pt x="133" y="372"/>
                </a:lnTo>
                <a:lnTo>
                  <a:pt x="133" y="371"/>
                </a:lnTo>
                <a:lnTo>
                  <a:pt x="132" y="369"/>
                </a:lnTo>
                <a:lnTo>
                  <a:pt x="131" y="368"/>
                </a:lnTo>
                <a:lnTo>
                  <a:pt x="130" y="368"/>
                </a:lnTo>
                <a:lnTo>
                  <a:pt x="129" y="368"/>
                </a:lnTo>
                <a:lnTo>
                  <a:pt x="129" y="367"/>
                </a:lnTo>
                <a:lnTo>
                  <a:pt x="128" y="367"/>
                </a:lnTo>
                <a:lnTo>
                  <a:pt x="127" y="367"/>
                </a:lnTo>
                <a:lnTo>
                  <a:pt x="126" y="367"/>
                </a:lnTo>
                <a:lnTo>
                  <a:pt x="126" y="367"/>
                </a:lnTo>
                <a:lnTo>
                  <a:pt x="125" y="367"/>
                </a:lnTo>
                <a:lnTo>
                  <a:pt x="121" y="368"/>
                </a:lnTo>
                <a:lnTo>
                  <a:pt x="119" y="368"/>
                </a:lnTo>
                <a:lnTo>
                  <a:pt x="112" y="371"/>
                </a:lnTo>
                <a:lnTo>
                  <a:pt x="110" y="371"/>
                </a:lnTo>
                <a:lnTo>
                  <a:pt x="108" y="372"/>
                </a:lnTo>
                <a:lnTo>
                  <a:pt x="105" y="373"/>
                </a:lnTo>
                <a:lnTo>
                  <a:pt x="102" y="375"/>
                </a:lnTo>
                <a:lnTo>
                  <a:pt x="101" y="375"/>
                </a:lnTo>
                <a:lnTo>
                  <a:pt x="100" y="375"/>
                </a:lnTo>
                <a:lnTo>
                  <a:pt x="99" y="375"/>
                </a:lnTo>
                <a:lnTo>
                  <a:pt x="98" y="375"/>
                </a:lnTo>
                <a:lnTo>
                  <a:pt x="97" y="375"/>
                </a:lnTo>
                <a:lnTo>
                  <a:pt x="92" y="374"/>
                </a:lnTo>
                <a:lnTo>
                  <a:pt x="91" y="374"/>
                </a:lnTo>
                <a:lnTo>
                  <a:pt x="90" y="374"/>
                </a:lnTo>
                <a:lnTo>
                  <a:pt x="87" y="373"/>
                </a:lnTo>
                <a:lnTo>
                  <a:pt x="81" y="370"/>
                </a:lnTo>
                <a:lnTo>
                  <a:pt x="80" y="369"/>
                </a:lnTo>
                <a:lnTo>
                  <a:pt x="78" y="368"/>
                </a:lnTo>
                <a:lnTo>
                  <a:pt x="77" y="367"/>
                </a:lnTo>
                <a:lnTo>
                  <a:pt x="75" y="365"/>
                </a:lnTo>
                <a:lnTo>
                  <a:pt x="73" y="364"/>
                </a:lnTo>
                <a:lnTo>
                  <a:pt x="72" y="363"/>
                </a:lnTo>
                <a:lnTo>
                  <a:pt x="71" y="362"/>
                </a:lnTo>
                <a:lnTo>
                  <a:pt x="68" y="361"/>
                </a:lnTo>
                <a:lnTo>
                  <a:pt x="68" y="361"/>
                </a:lnTo>
                <a:lnTo>
                  <a:pt x="66" y="360"/>
                </a:lnTo>
                <a:lnTo>
                  <a:pt x="65" y="359"/>
                </a:lnTo>
                <a:lnTo>
                  <a:pt x="64" y="358"/>
                </a:lnTo>
                <a:lnTo>
                  <a:pt x="63" y="357"/>
                </a:lnTo>
                <a:lnTo>
                  <a:pt x="62" y="355"/>
                </a:lnTo>
                <a:lnTo>
                  <a:pt x="61" y="353"/>
                </a:lnTo>
                <a:lnTo>
                  <a:pt x="60" y="351"/>
                </a:lnTo>
                <a:lnTo>
                  <a:pt x="59" y="350"/>
                </a:lnTo>
                <a:lnTo>
                  <a:pt x="55" y="346"/>
                </a:lnTo>
                <a:lnTo>
                  <a:pt x="54" y="345"/>
                </a:lnTo>
                <a:lnTo>
                  <a:pt x="54" y="344"/>
                </a:lnTo>
                <a:lnTo>
                  <a:pt x="53" y="343"/>
                </a:lnTo>
                <a:lnTo>
                  <a:pt x="53" y="342"/>
                </a:lnTo>
                <a:lnTo>
                  <a:pt x="53" y="340"/>
                </a:lnTo>
                <a:lnTo>
                  <a:pt x="52" y="338"/>
                </a:lnTo>
                <a:lnTo>
                  <a:pt x="52" y="337"/>
                </a:lnTo>
                <a:lnTo>
                  <a:pt x="52" y="336"/>
                </a:lnTo>
                <a:lnTo>
                  <a:pt x="52" y="335"/>
                </a:lnTo>
                <a:lnTo>
                  <a:pt x="51" y="334"/>
                </a:lnTo>
                <a:lnTo>
                  <a:pt x="50" y="333"/>
                </a:lnTo>
                <a:lnTo>
                  <a:pt x="50" y="332"/>
                </a:lnTo>
                <a:lnTo>
                  <a:pt x="48" y="328"/>
                </a:lnTo>
                <a:lnTo>
                  <a:pt x="47" y="327"/>
                </a:lnTo>
                <a:lnTo>
                  <a:pt x="46" y="324"/>
                </a:lnTo>
                <a:lnTo>
                  <a:pt x="46" y="323"/>
                </a:lnTo>
                <a:lnTo>
                  <a:pt x="45" y="321"/>
                </a:lnTo>
                <a:lnTo>
                  <a:pt x="45" y="320"/>
                </a:lnTo>
                <a:lnTo>
                  <a:pt x="45" y="317"/>
                </a:lnTo>
                <a:lnTo>
                  <a:pt x="45" y="315"/>
                </a:lnTo>
                <a:lnTo>
                  <a:pt x="45" y="313"/>
                </a:lnTo>
                <a:lnTo>
                  <a:pt x="44" y="311"/>
                </a:lnTo>
                <a:lnTo>
                  <a:pt x="43" y="309"/>
                </a:lnTo>
                <a:lnTo>
                  <a:pt x="41" y="305"/>
                </a:lnTo>
                <a:lnTo>
                  <a:pt x="39" y="302"/>
                </a:lnTo>
                <a:lnTo>
                  <a:pt x="39" y="301"/>
                </a:lnTo>
                <a:lnTo>
                  <a:pt x="38" y="300"/>
                </a:lnTo>
                <a:lnTo>
                  <a:pt x="38" y="300"/>
                </a:lnTo>
                <a:lnTo>
                  <a:pt x="38" y="299"/>
                </a:lnTo>
                <a:lnTo>
                  <a:pt x="37" y="299"/>
                </a:lnTo>
                <a:lnTo>
                  <a:pt x="35" y="299"/>
                </a:lnTo>
                <a:lnTo>
                  <a:pt x="34" y="299"/>
                </a:lnTo>
                <a:lnTo>
                  <a:pt x="33" y="299"/>
                </a:lnTo>
                <a:lnTo>
                  <a:pt x="32" y="299"/>
                </a:lnTo>
                <a:lnTo>
                  <a:pt x="32" y="300"/>
                </a:lnTo>
                <a:lnTo>
                  <a:pt x="31" y="300"/>
                </a:lnTo>
                <a:lnTo>
                  <a:pt x="31" y="301"/>
                </a:lnTo>
                <a:lnTo>
                  <a:pt x="31" y="302"/>
                </a:lnTo>
                <a:lnTo>
                  <a:pt x="31" y="303"/>
                </a:lnTo>
                <a:lnTo>
                  <a:pt x="31" y="305"/>
                </a:lnTo>
                <a:lnTo>
                  <a:pt x="33" y="315"/>
                </a:lnTo>
                <a:lnTo>
                  <a:pt x="34" y="316"/>
                </a:lnTo>
                <a:lnTo>
                  <a:pt x="34" y="317"/>
                </a:lnTo>
                <a:lnTo>
                  <a:pt x="34" y="319"/>
                </a:lnTo>
                <a:lnTo>
                  <a:pt x="34" y="320"/>
                </a:lnTo>
                <a:lnTo>
                  <a:pt x="33" y="321"/>
                </a:lnTo>
                <a:lnTo>
                  <a:pt x="33" y="321"/>
                </a:lnTo>
                <a:lnTo>
                  <a:pt x="33" y="322"/>
                </a:lnTo>
                <a:lnTo>
                  <a:pt x="32" y="323"/>
                </a:lnTo>
                <a:lnTo>
                  <a:pt x="30" y="324"/>
                </a:lnTo>
                <a:lnTo>
                  <a:pt x="30" y="325"/>
                </a:lnTo>
                <a:lnTo>
                  <a:pt x="29" y="326"/>
                </a:lnTo>
                <a:lnTo>
                  <a:pt x="28" y="326"/>
                </a:lnTo>
                <a:lnTo>
                  <a:pt x="27" y="326"/>
                </a:lnTo>
                <a:lnTo>
                  <a:pt x="27" y="326"/>
                </a:lnTo>
                <a:lnTo>
                  <a:pt x="26" y="326"/>
                </a:lnTo>
                <a:lnTo>
                  <a:pt x="25" y="326"/>
                </a:lnTo>
                <a:lnTo>
                  <a:pt x="24" y="325"/>
                </a:lnTo>
                <a:lnTo>
                  <a:pt x="24" y="325"/>
                </a:lnTo>
                <a:lnTo>
                  <a:pt x="23" y="325"/>
                </a:lnTo>
                <a:lnTo>
                  <a:pt x="23" y="326"/>
                </a:lnTo>
                <a:lnTo>
                  <a:pt x="22" y="326"/>
                </a:lnTo>
                <a:lnTo>
                  <a:pt x="21" y="327"/>
                </a:lnTo>
                <a:lnTo>
                  <a:pt x="20" y="327"/>
                </a:lnTo>
                <a:lnTo>
                  <a:pt x="18" y="329"/>
                </a:lnTo>
                <a:lnTo>
                  <a:pt x="17" y="329"/>
                </a:lnTo>
                <a:lnTo>
                  <a:pt x="16" y="330"/>
                </a:lnTo>
                <a:lnTo>
                  <a:pt x="16" y="330"/>
                </a:lnTo>
                <a:lnTo>
                  <a:pt x="15" y="331"/>
                </a:lnTo>
                <a:lnTo>
                  <a:pt x="15" y="332"/>
                </a:lnTo>
                <a:lnTo>
                  <a:pt x="14" y="334"/>
                </a:lnTo>
                <a:lnTo>
                  <a:pt x="13" y="335"/>
                </a:lnTo>
                <a:lnTo>
                  <a:pt x="13" y="336"/>
                </a:lnTo>
                <a:lnTo>
                  <a:pt x="12" y="336"/>
                </a:lnTo>
                <a:lnTo>
                  <a:pt x="9" y="340"/>
                </a:lnTo>
                <a:lnTo>
                  <a:pt x="8" y="340"/>
                </a:lnTo>
                <a:lnTo>
                  <a:pt x="7" y="341"/>
                </a:lnTo>
                <a:lnTo>
                  <a:pt x="6" y="344"/>
                </a:lnTo>
                <a:lnTo>
                  <a:pt x="5" y="346"/>
                </a:lnTo>
                <a:lnTo>
                  <a:pt x="4" y="346"/>
                </a:lnTo>
                <a:lnTo>
                  <a:pt x="4" y="346"/>
                </a:lnTo>
                <a:lnTo>
                  <a:pt x="3" y="346"/>
                </a:lnTo>
                <a:lnTo>
                  <a:pt x="3" y="347"/>
                </a:lnTo>
                <a:lnTo>
                  <a:pt x="2" y="347"/>
                </a:lnTo>
                <a:lnTo>
                  <a:pt x="2" y="346"/>
                </a:lnTo>
                <a:lnTo>
                  <a:pt x="1" y="346"/>
                </a:lnTo>
                <a:lnTo>
                  <a:pt x="0" y="345"/>
                </a:lnTo>
              </a:path>
            </a:pathLst>
          </a:custGeom>
          <a:noFill/>
          <a:ln w="26988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640" name="Freeform 293">
            <a:extLst>
              <a:ext uri="{FF2B5EF4-FFF2-40B4-BE49-F238E27FC236}">
                <a16:creationId xmlns:a16="http://schemas.microsoft.com/office/drawing/2014/main" id="{FBF9CEBC-056F-4121-8C9A-8F875627E4CB}"/>
              </a:ext>
            </a:extLst>
          </p:cNvPr>
          <p:cNvSpPr>
            <a:spLocks/>
          </p:cNvSpPr>
          <p:nvPr/>
        </p:nvSpPr>
        <p:spPr bwMode="auto">
          <a:xfrm>
            <a:off x="9550175" y="1971342"/>
            <a:ext cx="226228" cy="351571"/>
          </a:xfrm>
          <a:custGeom>
            <a:avLst/>
            <a:gdLst>
              <a:gd name="T0" fmla="*/ 92 w 222"/>
              <a:gd name="T1" fmla="*/ 339 h 345"/>
              <a:gd name="T2" fmla="*/ 91 w 222"/>
              <a:gd name="T3" fmla="*/ 332 h 345"/>
              <a:gd name="T4" fmla="*/ 93 w 222"/>
              <a:gd name="T5" fmla="*/ 316 h 345"/>
              <a:gd name="T6" fmla="*/ 92 w 222"/>
              <a:gd name="T7" fmla="*/ 311 h 345"/>
              <a:gd name="T8" fmla="*/ 87 w 222"/>
              <a:gd name="T9" fmla="*/ 308 h 345"/>
              <a:gd name="T10" fmla="*/ 79 w 222"/>
              <a:gd name="T11" fmla="*/ 308 h 345"/>
              <a:gd name="T12" fmla="*/ 70 w 222"/>
              <a:gd name="T13" fmla="*/ 311 h 345"/>
              <a:gd name="T14" fmla="*/ 62 w 222"/>
              <a:gd name="T15" fmla="*/ 317 h 345"/>
              <a:gd name="T16" fmla="*/ 50 w 222"/>
              <a:gd name="T17" fmla="*/ 327 h 345"/>
              <a:gd name="T18" fmla="*/ 45 w 222"/>
              <a:gd name="T19" fmla="*/ 332 h 345"/>
              <a:gd name="T20" fmla="*/ 32 w 222"/>
              <a:gd name="T21" fmla="*/ 333 h 345"/>
              <a:gd name="T22" fmla="*/ 29 w 222"/>
              <a:gd name="T23" fmla="*/ 331 h 345"/>
              <a:gd name="T24" fmla="*/ 28 w 222"/>
              <a:gd name="T25" fmla="*/ 326 h 345"/>
              <a:gd name="T26" fmla="*/ 28 w 222"/>
              <a:gd name="T27" fmla="*/ 315 h 345"/>
              <a:gd name="T28" fmla="*/ 27 w 222"/>
              <a:gd name="T29" fmla="*/ 313 h 345"/>
              <a:gd name="T30" fmla="*/ 18 w 222"/>
              <a:gd name="T31" fmla="*/ 315 h 345"/>
              <a:gd name="T32" fmla="*/ 13 w 222"/>
              <a:gd name="T33" fmla="*/ 315 h 345"/>
              <a:gd name="T34" fmla="*/ 7 w 222"/>
              <a:gd name="T35" fmla="*/ 308 h 345"/>
              <a:gd name="T36" fmla="*/ 1 w 222"/>
              <a:gd name="T37" fmla="*/ 299 h 345"/>
              <a:gd name="T38" fmla="*/ 0 w 222"/>
              <a:gd name="T39" fmla="*/ 295 h 345"/>
              <a:gd name="T40" fmla="*/ 3 w 222"/>
              <a:gd name="T41" fmla="*/ 284 h 345"/>
              <a:gd name="T42" fmla="*/ 5 w 222"/>
              <a:gd name="T43" fmla="*/ 276 h 345"/>
              <a:gd name="T44" fmla="*/ 6 w 222"/>
              <a:gd name="T45" fmla="*/ 269 h 345"/>
              <a:gd name="T46" fmla="*/ 14 w 222"/>
              <a:gd name="T47" fmla="*/ 259 h 345"/>
              <a:gd name="T48" fmla="*/ 17 w 222"/>
              <a:gd name="T49" fmla="*/ 251 h 345"/>
              <a:gd name="T50" fmla="*/ 16 w 222"/>
              <a:gd name="T51" fmla="*/ 246 h 345"/>
              <a:gd name="T52" fmla="*/ 13 w 222"/>
              <a:gd name="T53" fmla="*/ 241 h 345"/>
              <a:gd name="T54" fmla="*/ 4 w 222"/>
              <a:gd name="T55" fmla="*/ 230 h 345"/>
              <a:gd name="T56" fmla="*/ 3 w 222"/>
              <a:gd name="T57" fmla="*/ 226 h 345"/>
              <a:gd name="T58" fmla="*/ 6 w 222"/>
              <a:gd name="T59" fmla="*/ 211 h 345"/>
              <a:gd name="T60" fmla="*/ 11 w 222"/>
              <a:gd name="T61" fmla="*/ 201 h 345"/>
              <a:gd name="T62" fmla="*/ 24 w 222"/>
              <a:gd name="T63" fmla="*/ 185 h 345"/>
              <a:gd name="T64" fmla="*/ 28 w 222"/>
              <a:gd name="T65" fmla="*/ 176 h 345"/>
              <a:gd name="T66" fmla="*/ 28 w 222"/>
              <a:gd name="T67" fmla="*/ 162 h 345"/>
              <a:gd name="T68" fmla="*/ 29 w 222"/>
              <a:gd name="T69" fmla="*/ 148 h 345"/>
              <a:gd name="T70" fmla="*/ 33 w 222"/>
              <a:gd name="T71" fmla="*/ 137 h 345"/>
              <a:gd name="T72" fmla="*/ 35 w 222"/>
              <a:gd name="T73" fmla="*/ 125 h 345"/>
              <a:gd name="T74" fmla="*/ 48 w 222"/>
              <a:gd name="T75" fmla="*/ 107 h 345"/>
              <a:gd name="T76" fmla="*/ 56 w 222"/>
              <a:gd name="T77" fmla="*/ 100 h 345"/>
              <a:gd name="T78" fmla="*/ 65 w 222"/>
              <a:gd name="T79" fmla="*/ 93 h 345"/>
              <a:gd name="T80" fmla="*/ 74 w 222"/>
              <a:gd name="T81" fmla="*/ 88 h 345"/>
              <a:gd name="T82" fmla="*/ 86 w 222"/>
              <a:gd name="T83" fmla="*/ 76 h 345"/>
              <a:gd name="T84" fmla="*/ 91 w 222"/>
              <a:gd name="T85" fmla="*/ 74 h 345"/>
              <a:gd name="T86" fmla="*/ 100 w 222"/>
              <a:gd name="T87" fmla="*/ 75 h 345"/>
              <a:gd name="T88" fmla="*/ 105 w 222"/>
              <a:gd name="T89" fmla="*/ 74 h 345"/>
              <a:gd name="T90" fmla="*/ 107 w 222"/>
              <a:gd name="T91" fmla="*/ 69 h 345"/>
              <a:gd name="T92" fmla="*/ 109 w 222"/>
              <a:gd name="T93" fmla="*/ 48 h 345"/>
              <a:gd name="T94" fmla="*/ 114 w 222"/>
              <a:gd name="T95" fmla="*/ 46 h 345"/>
              <a:gd name="T96" fmla="*/ 124 w 222"/>
              <a:gd name="T97" fmla="*/ 38 h 345"/>
              <a:gd name="T98" fmla="*/ 137 w 222"/>
              <a:gd name="T99" fmla="*/ 34 h 345"/>
              <a:gd name="T100" fmla="*/ 156 w 222"/>
              <a:gd name="T101" fmla="*/ 34 h 345"/>
              <a:gd name="T102" fmla="*/ 166 w 222"/>
              <a:gd name="T103" fmla="*/ 33 h 345"/>
              <a:gd name="T104" fmla="*/ 176 w 222"/>
              <a:gd name="T105" fmla="*/ 32 h 345"/>
              <a:gd name="T106" fmla="*/ 185 w 222"/>
              <a:gd name="T107" fmla="*/ 34 h 345"/>
              <a:gd name="T108" fmla="*/ 195 w 222"/>
              <a:gd name="T109" fmla="*/ 32 h 345"/>
              <a:gd name="T110" fmla="*/ 206 w 222"/>
              <a:gd name="T111" fmla="*/ 23 h 345"/>
              <a:gd name="T112" fmla="*/ 214 w 222"/>
              <a:gd name="T113" fmla="*/ 14 h 345"/>
              <a:gd name="T114" fmla="*/ 218 w 222"/>
              <a:gd name="T115" fmla="*/ 2 h 345"/>
              <a:gd name="T116" fmla="*/ 221 w 222"/>
              <a:gd name="T117" fmla="*/ 0 h 3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222" h="345">
                <a:moveTo>
                  <a:pt x="96" y="345"/>
                </a:moveTo>
                <a:lnTo>
                  <a:pt x="95" y="344"/>
                </a:lnTo>
                <a:lnTo>
                  <a:pt x="94" y="343"/>
                </a:lnTo>
                <a:lnTo>
                  <a:pt x="93" y="341"/>
                </a:lnTo>
                <a:lnTo>
                  <a:pt x="92" y="339"/>
                </a:lnTo>
                <a:lnTo>
                  <a:pt x="91" y="338"/>
                </a:lnTo>
                <a:lnTo>
                  <a:pt x="91" y="336"/>
                </a:lnTo>
                <a:lnTo>
                  <a:pt x="91" y="335"/>
                </a:lnTo>
                <a:lnTo>
                  <a:pt x="91" y="334"/>
                </a:lnTo>
                <a:lnTo>
                  <a:pt x="91" y="332"/>
                </a:lnTo>
                <a:lnTo>
                  <a:pt x="91" y="329"/>
                </a:lnTo>
                <a:lnTo>
                  <a:pt x="92" y="323"/>
                </a:lnTo>
                <a:lnTo>
                  <a:pt x="93" y="320"/>
                </a:lnTo>
                <a:lnTo>
                  <a:pt x="93" y="317"/>
                </a:lnTo>
                <a:lnTo>
                  <a:pt x="93" y="316"/>
                </a:lnTo>
                <a:lnTo>
                  <a:pt x="93" y="316"/>
                </a:lnTo>
                <a:lnTo>
                  <a:pt x="93" y="315"/>
                </a:lnTo>
                <a:lnTo>
                  <a:pt x="93" y="313"/>
                </a:lnTo>
                <a:lnTo>
                  <a:pt x="92" y="312"/>
                </a:lnTo>
                <a:lnTo>
                  <a:pt x="92" y="311"/>
                </a:lnTo>
                <a:lnTo>
                  <a:pt x="91" y="310"/>
                </a:lnTo>
                <a:lnTo>
                  <a:pt x="90" y="310"/>
                </a:lnTo>
                <a:lnTo>
                  <a:pt x="89" y="309"/>
                </a:lnTo>
                <a:lnTo>
                  <a:pt x="88" y="308"/>
                </a:lnTo>
                <a:lnTo>
                  <a:pt x="87" y="308"/>
                </a:lnTo>
                <a:lnTo>
                  <a:pt x="86" y="308"/>
                </a:lnTo>
                <a:lnTo>
                  <a:pt x="85" y="307"/>
                </a:lnTo>
                <a:lnTo>
                  <a:pt x="84" y="307"/>
                </a:lnTo>
                <a:lnTo>
                  <a:pt x="82" y="308"/>
                </a:lnTo>
                <a:lnTo>
                  <a:pt x="79" y="308"/>
                </a:lnTo>
                <a:lnTo>
                  <a:pt x="77" y="308"/>
                </a:lnTo>
                <a:lnTo>
                  <a:pt x="76" y="309"/>
                </a:lnTo>
                <a:lnTo>
                  <a:pt x="75" y="309"/>
                </a:lnTo>
                <a:lnTo>
                  <a:pt x="73" y="310"/>
                </a:lnTo>
                <a:lnTo>
                  <a:pt x="70" y="311"/>
                </a:lnTo>
                <a:lnTo>
                  <a:pt x="69" y="312"/>
                </a:lnTo>
                <a:lnTo>
                  <a:pt x="68" y="312"/>
                </a:lnTo>
                <a:lnTo>
                  <a:pt x="67" y="313"/>
                </a:lnTo>
                <a:lnTo>
                  <a:pt x="64" y="315"/>
                </a:lnTo>
                <a:lnTo>
                  <a:pt x="62" y="317"/>
                </a:lnTo>
                <a:lnTo>
                  <a:pt x="58" y="320"/>
                </a:lnTo>
                <a:lnTo>
                  <a:pt x="53" y="323"/>
                </a:lnTo>
                <a:lnTo>
                  <a:pt x="52" y="325"/>
                </a:lnTo>
                <a:lnTo>
                  <a:pt x="51" y="326"/>
                </a:lnTo>
                <a:lnTo>
                  <a:pt x="50" y="327"/>
                </a:lnTo>
                <a:lnTo>
                  <a:pt x="49" y="328"/>
                </a:lnTo>
                <a:lnTo>
                  <a:pt x="47" y="330"/>
                </a:lnTo>
                <a:lnTo>
                  <a:pt x="47" y="331"/>
                </a:lnTo>
                <a:lnTo>
                  <a:pt x="46" y="332"/>
                </a:lnTo>
                <a:lnTo>
                  <a:pt x="45" y="332"/>
                </a:lnTo>
                <a:lnTo>
                  <a:pt x="44" y="332"/>
                </a:lnTo>
                <a:lnTo>
                  <a:pt x="43" y="332"/>
                </a:lnTo>
                <a:lnTo>
                  <a:pt x="38" y="332"/>
                </a:lnTo>
                <a:lnTo>
                  <a:pt x="33" y="333"/>
                </a:lnTo>
                <a:lnTo>
                  <a:pt x="32" y="333"/>
                </a:lnTo>
                <a:lnTo>
                  <a:pt x="31" y="332"/>
                </a:lnTo>
                <a:lnTo>
                  <a:pt x="30" y="332"/>
                </a:lnTo>
                <a:lnTo>
                  <a:pt x="30" y="332"/>
                </a:lnTo>
                <a:lnTo>
                  <a:pt x="29" y="332"/>
                </a:lnTo>
                <a:lnTo>
                  <a:pt x="29" y="331"/>
                </a:lnTo>
                <a:lnTo>
                  <a:pt x="28" y="330"/>
                </a:lnTo>
                <a:lnTo>
                  <a:pt x="28" y="329"/>
                </a:lnTo>
                <a:lnTo>
                  <a:pt x="28" y="329"/>
                </a:lnTo>
                <a:lnTo>
                  <a:pt x="27" y="327"/>
                </a:lnTo>
                <a:lnTo>
                  <a:pt x="28" y="326"/>
                </a:lnTo>
                <a:lnTo>
                  <a:pt x="28" y="324"/>
                </a:lnTo>
                <a:lnTo>
                  <a:pt x="28" y="320"/>
                </a:lnTo>
                <a:lnTo>
                  <a:pt x="29" y="317"/>
                </a:lnTo>
                <a:lnTo>
                  <a:pt x="29" y="316"/>
                </a:lnTo>
                <a:lnTo>
                  <a:pt x="28" y="315"/>
                </a:lnTo>
                <a:lnTo>
                  <a:pt x="28" y="314"/>
                </a:lnTo>
                <a:lnTo>
                  <a:pt x="28" y="314"/>
                </a:lnTo>
                <a:lnTo>
                  <a:pt x="28" y="313"/>
                </a:lnTo>
                <a:lnTo>
                  <a:pt x="27" y="313"/>
                </a:lnTo>
                <a:lnTo>
                  <a:pt x="27" y="313"/>
                </a:lnTo>
                <a:lnTo>
                  <a:pt x="26" y="313"/>
                </a:lnTo>
                <a:lnTo>
                  <a:pt x="25" y="314"/>
                </a:lnTo>
                <a:lnTo>
                  <a:pt x="23" y="314"/>
                </a:lnTo>
                <a:lnTo>
                  <a:pt x="22" y="315"/>
                </a:lnTo>
                <a:lnTo>
                  <a:pt x="18" y="315"/>
                </a:lnTo>
                <a:lnTo>
                  <a:pt x="17" y="315"/>
                </a:lnTo>
                <a:lnTo>
                  <a:pt x="16" y="315"/>
                </a:lnTo>
                <a:lnTo>
                  <a:pt x="15" y="315"/>
                </a:lnTo>
                <a:lnTo>
                  <a:pt x="14" y="315"/>
                </a:lnTo>
                <a:lnTo>
                  <a:pt x="13" y="315"/>
                </a:lnTo>
                <a:lnTo>
                  <a:pt x="12" y="314"/>
                </a:lnTo>
                <a:lnTo>
                  <a:pt x="12" y="314"/>
                </a:lnTo>
                <a:lnTo>
                  <a:pt x="10" y="312"/>
                </a:lnTo>
                <a:lnTo>
                  <a:pt x="9" y="311"/>
                </a:lnTo>
                <a:lnTo>
                  <a:pt x="7" y="308"/>
                </a:lnTo>
                <a:lnTo>
                  <a:pt x="4" y="305"/>
                </a:lnTo>
                <a:lnTo>
                  <a:pt x="4" y="304"/>
                </a:lnTo>
                <a:lnTo>
                  <a:pt x="3" y="303"/>
                </a:lnTo>
                <a:lnTo>
                  <a:pt x="2" y="301"/>
                </a:lnTo>
                <a:lnTo>
                  <a:pt x="1" y="299"/>
                </a:lnTo>
                <a:lnTo>
                  <a:pt x="0" y="298"/>
                </a:lnTo>
                <a:lnTo>
                  <a:pt x="0" y="297"/>
                </a:lnTo>
                <a:lnTo>
                  <a:pt x="0" y="296"/>
                </a:lnTo>
                <a:lnTo>
                  <a:pt x="0" y="295"/>
                </a:lnTo>
                <a:lnTo>
                  <a:pt x="0" y="295"/>
                </a:lnTo>
                <a:lnTo>
                  <a:pt x="0" y="293"/>
                </a:lnTo>
                <a:lnTo>
                  <a:pt x="0" y="292"/>
                </a:lnTo>
                <a:lnTo>
                  <a:pt x="0" y="291"/>
                </a:lnTo>
                <a:lnTo>
                  <a:pt x="1" y="289"/>
                </a:lnTo>
                <a:lnTo>
                  <a:pt x="3" y="284"/>
                </a:lnTo>
                <a:lnTo>
                  <a:pt x="4" y="282"/>
                </a:lnTo>
                <a:lnTo>
                  <a:pt x="5" y="280"/>
                </a:lnTo>
                <a:lnTo>
                  <a:pt x="5" y="279"/>
                </a:lnTo>
                <a:lnTo>
                  <a:pt x="5" y="277"/>
                </a:lnTo>
                <a:lnTo>
                  <a:pt x="5" y="276"/>
                </a:lnTo>
                <a:lnTo>
                  <a:pt x="5" y="274"/>
                </a:lnTo>
                <a:lnTo>
                  <a:pt x="5" y="273"/>
                </a:lnTo>
                <a:lnTo>
                  <a:pt x="5" y="271"/>
                </a:lnTo>
                <a:lnTo>
                  <a:pt x="6" y="270"/>
                </a:lnTo>
                <a:lnTo>
                  <a:pt x="6" y="269"/>
                </a:lnTo>
                <a:lnTo>
                  <a:pt x="6" y="268"/>
                </a:lnTo>
                <a:lnTo>
                  <a:pt x="8" y="266"/>
                </a:lnTo>
                <a:lnTo>
                  <a:pt x="10" y="264"/>
                </a:lnTo>
                <a:lnTo>
                  <a:pt x="13" y="260"/>
                </a:lnTo>
                <a:lnTo>
                  <a:pt x="14" y="259"/>
                </a:lnTo>
                <a:lnTo>
                  <a:pt x="15" y="257"/>
                </a:lnTo>
                <a:lnTo>
                  <a:pt x="16" y="255"/>
                </a:lnTo>
                <a:lnTo>
                  <a:pt x="16" y="254"/>
                </a:lnTo>
                <a:lnTo>
                  <a:pt x="17" y="252"/>
                </a:lnTo>
                <a:lnTo>
                  <a:pt x="17" y="251"/>
                </a:lnTo>
                <a:lnTo>
                  <a:pt x="17" y="250"/>
                </a:lnTo>
                <a:lnTo>
                  <a:pt x="17" y="249"/>
                </a:lnTo>
                <a:lnTo>
                  <a:pt x="17" y="248"/>
                </a:lnTo>
                <a:lnTo>
                  <a:pt x="16" y="247"/>
                </a:lnTo>
                <a:lnTo>
                  <a:pt x="16" y="246"/>
                </a:lnTo>
                <a:lnTo>
                  <a:pt x="16" y="245"/>
                </a:lnTo>
                <a:lnTo>
                  <a:pt x="15" y="244"/>
                </a:lnTo>
                <a:lnTo>
                  <a:pt x="15" y="244"/>
                </a:lnTo>
                <a:lnTo>
                  <a:pt x="14" y="242"/>
                </a:lnTo>
                <a:lnTo>
                  <a:pt x="13" y="241"/>
                </a:lnTo>
                <a:lnTo>
                  <a:pt x="7" y="235"/>
                </a:lnTo>
                <a:lnTo>
                  <a:pt x="6" y="233"/>
                </a:lnTo>
                <a:lnTo>
                  <a:pt x="5" y="232"/>
                </a:lnTo>
                <a:lnTo>
                  <a:pt x="4" y="231"/>
                </a:lnTo>
                <a:lnTo>
                  <a:pt x="4" y="230"/>
                </a:lnTo>
                <a:lnTo>
                  <a:pt x="4" y="230"/>
                </a:lnTo>
                <a:lnTo>
                  <a:pt x="4" y="229"/>
                </a:lnTo>
                <a:lnTo>
                  <a:pt x="3" y="228"/>
                </a:lnTo>
                <a:lnTo>
                  <a:pt x="3" y="227"/>
                </a:lnTo>
                <a:lnTo>
                  <a:pt x="3" y="226"/>
                </a:lnTo>
                <a:lnTo>
                  <a:pt x="4" y="221"/>
                </a:lnTo>
                <a:lnTo>
                  <a:pt x="5" y="216"/>
                </a:lnTo>
                <a:lnTo>
                  <a:pt x="5" y="214"/>
                </a:lnTo>
                <a:lnTo>
                  <a:pt x="5" y="213"/>
                </a:lnTo>
                <a:lnTo>
                  <a:pt x="6" y="211"/>
                </a:lnTo>
                <a:lnTo>
                  <a:pt x="6" y="210"/>
                </a:lnTo>
                <a:lnTo>
                  <a:pt x="7" y="209"/>
                </a:lnTo>
                <a:lnTo>
                  <a:pt x="8" y="205"/>
                </a:lnTo>
                <a:lnTo>
                  <a:pt x="9" y="203"/>
                </a:lnTo>
                <a:lnTo>
                  <a:pt x="11" y="201"/>
                </a:lnTo>
                <a:lnTo>
                  <a:pt x="12" y="199"/>
                </a:lnTo>
                <a:lnTo>
                  <a:pt x="14" y="196"/>
                </a:lnTo>
                <a:lnTo>
                  <a:pt x="22" y="187"/>
                </a:lnTo>
                <a:lnTo>
                  <a:pt x="23" y="186"/>
                </a:lnTo>
                <a:lnTo>
                  <a:pt x="24" y="185"/>
                </a:lnTo>
                <a:lnTo>
                  <a:pt x="25" y="183"/>
                </a:lnTo>
                <a:lnTo>
                  <a:pt x="26" y="181"/>
                </a:lnTo>
                <a:lnTo>
                  <a:pt x="26" y="180"/>
                </a:lnTo>
                <a:lnTo>
                  <a:pt x="27" y="178"/>
                </a:lnTo>
                <a:lnTo>
                  <a:pt x="28" y="176"/>
                </a:lnTo>
                <a:lnTo>
                  <a:pt x="28" y="175"/>
                </a:lnTo>
                <a:lnTo>
                  <a:pt x="28" y="173"/>
                </a:lnTo>
                <a:lnTo>
                  <a:pt x="28" y="171"/>
                </a:lnTo>
                <a:lnTo>
                  <a:pt x="28" y="168"/>
                </a:lnTo>
                <a:lnTo>
                  <a:pt x="28" y="162"/>
                </a:lnTo>
                <a:lnTo>
                  <a:pt x="28" y="155"/>
                </a:lnTo>
                <a:lnTo>
                  <a:pt x="28" y="153"/>
                </a:lnTo>
                <a:lnTo>
                  <a:pt x="28" y="151"/>
                </a:lnTo>
                <a:lnTo>
                  <a:pt x="28" y="149"/>
                </a:lnTo>
                <a:lnTo>
                  <a:pt x="29" y="148"/>
                </a:lnTo>
                <a:lnTo>
                  <a:pt x="29" y="146"/>
                </a:lnTo>
                <a:lnTo>
                  <a:pt x="31" y="141"/>
                </a:lnTo>
                <a:lnTo>
                  <a:pt x="32" y="139"/>
                </a:lnTo>
                <a:lnTo>
                  <a:pt x="32" y="138"/>
                </a:lnTo>
                <a:lnTo>
                  <a:pt x="33" y="137"/>
                </a:lnTo>
                <a:lnTo>
                  <a:pt x="33" y="135"/>
                </a:lnTo>
                <a:lnTo>
                  <a:pt x="33" y="131"/>
                </a:lnTo>
                <a:lnTo>
                  <a:pt x="34" y="128"/>
                </a:lnTo>
                <a:lnTo>
                  <a:pt x="34" y="126"/>
                </a:lnTo>
                <a:lnTo>
                  <a:pt x="35" y="125"/>
                </a:lnTo>
                <a:lnTo>
                  <a:pt x="35" y="124"/>
                </a:lnTo>
                <a:lnTo>
                  <a:pt x="36" y="122"/>
                </a:lnTo>
                <a:lnTo>
                  <a:pt x="38" y="119"/>
                </a:lnTo>
                <a:lnTo>
                  <a:pt x="45" y="111"/>
                </a:lnTo>
                <a:lnTo>
                  <a:pt x="48" y="107"/>
                </a:lnTo>
                <a:lnTo>
                  <a:pt x="50" y="105"/>
                </a:lnTo>
                <a:lnTo>
                  <a:pt x="51" y="104"/>
                </a:lnTo>
                <a:lnTo>
                  <a:pt x="54" y="102"/>
                </a:lnTo>
                <a:lnTo>
                  <a:pt x="55" y="101"/>
                </a:lnTo>
                <a:lnTo>
                  <a:pt x="56" y="100"/>
                </a:lnTo>
                <a:lnTo>
                  <a:pt x="60" y="97"/>
                </a:lnTo>
                <a:lnTo>
                  <a:pt x="61" y="96"/>
                </a:lnTo>
                <a:lnTo>
                  <a:pt x="62" y="95"/>
                </a:lnTo>
                <a:lnTo>
                  <a:pt x="63" y="94"/>
                </a:lnTo>
                <a:lnTo>
                  <a:pt x="65" y="93"/>
                </a:lnTo>
                <a:lnTo>
                  <a:pt x="66" y="92"/>
                </a:lnTo>
                <a:lnTo>
                  <a:pt x="69" y="91"/>
                </a:lnTo>
                <a:lnTo>
                  <a:pt x="71" y="91"/>
                </a:lnTo>
                <a:lnTo>
                  <a:pt x="72" y="90"/>
                </a:lnTo>
                <a:lnTo>
                  <a:pt x="74" y="88"/>
                </a:lnTo>
                <a:lnTo>
                  <a:pt x="75" y="87"/>
                </a:lnTo>
                <a:lnTo>
                  <a:pt x="77" y="86"/>
                </a:lnTo>
                <a:lnTo>
                  <a:pt x="81" y="81"/>
                </a:lnTo>
                <a:lnTo>
                  <a:pt x="84" y="78"/>
                </a:lnTo>
                <a:lnTo>
                  <a:pt x="86" y="76"/>
                </a:lnTo>
                <a:lnTo>
                  <a:pt x="87" y="75"/>
                </a:lnTo>
                <a:lnTo>
                  <a:pt x="88" y="75"/>
                </a:lnTo>
                <a:lnTo>
                  <a:pt x="89" y="74"/>
                </a:lnTo>
                <a:lnTo>
                  <a:pt x="90" y="74"/>
                </a:lnTo>
                <a:lnTo>
                  <a:pt x="91" y="74"/>
                </a:lnTo>
                <a:lnTo>
                  <a:pt x="93" y="74"/>
                </a:lnTo>
                <a:lnTo>
                  <a:pt x="95" y="75"/>
                </a:lnTo>
                <a:lnTo>
                  <a:pt x="97" y="75"/>
                </a:lnTo>
                <a:lnTo>
                  <a:pt x="99" y="75"/>
                </a:lnTo>
                <a:lnTo>
                  <a:pt x="100" y="75"/>
                </a:lnTo>
                <a:lnTo>
                  <a:pt x="101" y="75"/>
                </a:lnTo>
                <a:lnTo>
                  <a:pt x="102" y="75"/>
                </a:lnTo>
                <a:lnTo>
                  <a:pt x="103" y="75"/>
                </a:lnTo>
                <a:lnTo>
                  <a:pt x="104" y="74"/>
                </a:lnTo>
                <a:lnTo>
                  <a:pt x="105" y="74"/>
                </a:lnTo>
                <a:lnTo>
                  <a:pt x="105" y="73"/>
                </a:lnTo>
                <a:lnTo>
                  <a:pt x="106" y="73"/>
                </a:lnTo>
                <a:lnTo>
                  <a:pt x="106" y="71"/>
                </a:lnTo>
                <a:lnTo>
                  <a:pt x="107" y="70"/>
                </a:lnTo>
                <a:lnTo>
                  <a:pt x="107" y="69"/>
                </a:lnTo>
                <a:lnTo>
                  <a:pt x="108" y="66"/>
                </a:lnTo>
                <a:lnTo>
                  <a:pt x="108" y="63"/>
                </a:lnTo>
                <a:lnTo>
                  <a:pt x="108" y="60"/>
                </a:lnTo>
                <a:lnTo>
                  <a:pt x="109" y="48"/>
                </a:lnTo>
                <a:lnTo>
                  <a:pt x="109" y="48"/>
                </a:lnTo>
                <a:lnTo>
                  <a:pt x="110" y="48"/>
                </a:lnTo>
                <a:lnTo>
                  <a:pt x="110" y="48"/>
                </a:lnTo>
                <a:lnTo>
                  <a:pt x="111" y="47"/>
                </a:lnTo>
                <a:lnTo>
                  <a:pt x="112" y="47"/>
                </a:lnTo>
                <a:lnTo>
                  <a:pt x="114" y="46"/>
                </a:lnTo>
                <a:lnTo>
                  <a:pt x="115" y="45"/>
                </a:lnTo>
                <a:lnTo>
                  <a:pt x="118" y="42"/>
                </a:lnTo>
                <a:lnTo>
                  <a:pt x="120" y="40"/>
                </a:lnTo>
                <a:lnTo>
                  <a:pt x="122" y="39"/>
                </a:lnTo>
                <a:lnTo>
                  <a:pt x="124" y="38"/>
                </a:lnTo>
                <a:lnTo>
                  <a:pt x="127" y="37"/>
                </a:lnTo>
                <a:lnTo>
                  <a:pt x="130" y="36"/>
                </a:lnTo>
                <a:lnTo>
                  <a:pt x="133" y="35"/>
                </a:lnTo>
                <a:lnTo>
                  <a:pt x="135" y="34"/>
                </a:lnTo>
                <a:lnTo>
                  <a:pt x="137" y="34"/>
                </a:lnTo>
                <a:lnTo>
                  <a:pt x="139" y="34"/>
                </a:lnTo>
                <a:lnTo>
                  <a:pt x="142" y="34"/>
                </a:lnTo>
                <a:lnTo>
                  <a:pt x="144" y="34"/>
                </a:lnTo>
                <a:lnTo>
                  <a:pt x="148" y="34"/>
                </a:lnTo>
                <a:lnTo>
                  <a:pt x="156" y="34"/>
                </a:lnTo>
                <a:lnTo>
                  <a:pt x="158" y="34"/>
                </a:lnTo>
                <a:lnTo>
                  <a:pt x="160" y="34"/>
                </a:lnTo>
                <a:lnTo>
                  <a:pt x="162" y="34"/>
                </a:lnTo>
                <a:lnTo>
                  <a:pt x="164" y="33"/>
                </a:lnTo>
                <a:lnTo>
                  <a:pt x="166" y="33"/>
                </a:lnTo>
                <a:lnTo>
                  <a:pt x="170" y="32"/>
                </a:lnTo>
                <a:lnTo>
                  <a:pt x="172" y="32"/>
                </a:lnTo>
                <a:lnTo>
                  <a:pt x="173" y="31"/>
                </a:lnTo>
                <a:lnTo>
                  <a:pt x="175" y="32"/>
                </a:lnTo>
                <a:lnTo>
                  <a:pt x="176" y="32"/>
                </a:lnTo>
                <a:lnTo>
                  <a:pt x="178" y="32"/>
                </a:lnTo>
                <a:lnTo>
                  <a:pt x="181" y="33"/>
                </a:lnTo>
                <a:lnTo>
                  <a:pt x="182" y="34"/>
                </a:lnTo>
                <a:lnTo>
                  <a:pt x="183" y="34"/>
                </a:lnTo>
                <a:lnTo>
                  <a:pt x="185" y="34"/>
                </a:lnTo>
                <a:lnTo>
                  <a:pt x="186" y="34"/>
                </a:lnTo>
                <a:lnTo>
                  <a:pt x="188" y="34"/>
                </a:lnTo>
                <a:lnTo>
                  <a:pt x="190" y="34"/>
                </a:lnTo>
                <a:lnTo>
                  <a:pt x="192" y="33"/>
                </a:lnTo>
                <a:lnTo>
                  <a:pt x="195" y="32"/>
                </a:lnTo>
                <a:lnTo>
                  <a:pt x="197" y="30"/>
                </a:lnTo>
                <a:lnTo>
                  <a:pt x="199" y="29"/>
                </a:lnTo>
                <a:lnTo>
                  <a:pt x="201" y="28"/>
                </a:lnTo>
                <a:lnTo>
                  <a:pt x="203" y="26"/>
                </a:lnTo>
                <a:lnTo>
                  <a:pt x="206" y="23"/>
                </a:lnTo>
                <a:lnTo>
                  <a:pt x="208" y="21"/>
                </a:lnTo>
                <a:lnTo>
                  <a:pt x="210" y="19"/>
                </a:lnTo>
                <a:lnTo>
                  <a:pt x="212" y="17"/>
                </a:lnTo>
                <a:lnTo>
                  <a:pt x="213" y="15"/>
                </a:lnTo>
                <a:lnTo>
                  <a:pt x="214" y="14"/>
                </a:lnTo>
                <a:lnTo>
                  <a:pt x="214" y="12"/>
                </a:lnTo>
                <a:lnTo>
                  <a:pt x="215" y="11"/>
                </a:lnTo>
                <a:lnTo>
                  <a:pt x="215" y="10"/>
                </a:lnTo>
                <a:lnTo>
                  <a:pt x="217" y="3"/>
                </a:lnTo>
                <a:lnTo>
                  <a:pt x="218" y="2"/>
                </a:lnTo>
                <a:lnTo>
                  <a:pt x="218" y="1"/>
                </a:lnTo>
                <a:lnTo>
                  <a:pt x="219" y="1"/>
                </a:lnTo>
                <a:lnTo>
                  <a:pt x="219" y="0"/>
                </a:lnTo>
                <a:lnTo>
                  <a:pt x="220" y="0"/>
                </a:lnTo>
                <a:lnTo>
                  <a:pt x="221" y="0"/>
                </a:lnTo>
                <a:lnTo>
                  <a:pt x="222" y="0"/>
                </a:lnTo>
              </a:path>
            </a:pathLst>
          </a:custGeom>
          <a:noFill/>
          <a:ln w="26988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641" name="Rectangle 294">
            <a:extLst>
              <a:ext uri="{FF2B5EF4-FFF2-40B4-BE49-F238E27FC236}">
                <a16:creationId xmlns:a16="http://schemas.microsoft.com/office/drawing/2014/main" id="{7D653273-2581-4BAB-8457-64EA0B5D60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15092" y="2320874"/>
            <a:ext cx="177934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cs-CZ" altLang="cs-CZ" sz="800" kern="0" dirty="0">
                <a:solidFill>
                  <a:srgbClr val="000000"/>
                </a:solidFill>
              </a:rPr>
              <a:t>5</a:t>
            </a:r>
            <a:r>
              <a:rPr kumimoji="0" lang="cs-CZ" altLang="cs-CZ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rPr>
              <a:t> </a:t>
            </a:r>
            <a:r>
              <a:rPr kumimoji="0" lang="en-US" altLang="cs-CZ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rPr>
              <a:t>%</a:t>
            </a:r>
            <a:endParaRPr kumimoji="0" lang="cs-CZ" alt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</a:endParaRPr>
          </a:p>
        </p:txBody>
      </p:sp>
      <p:sp>
        <p:nvSpPr>
          <p:cNvPr id="642" name="Rectangle 295">
            <a:extLst>
              <a:ext uri="{FF2B5EF4-FFF2-40B4-BE49-F238E27FC236}">
                <a16:creationId xmlns:a16="http://schemas.microsoft.com/office/drawing/2014/main" id="{A7C54033-305B-4A8F-8E01-310445BE10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64139" y="2776388"/>
            <a:ext cx="177934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cs-CZ" altLang="cs-CZ" sz="800" kern="0" dirty="0">
                <a:solidFill>
                  <a:srgbClr val="000000"/>
                </a:solidFill>
              </a:rPr>
              <a:t>0 </a:t>
            </a:r>
            <a:r>
              <a:rPr kumimoji="0" lang="en-US" altLang="cs-CZ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rPr>
              <a:t>%</a:t>
            </a:r>
            <a:endParaRPr kumimoji="0" lang="cs-CZ" alt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</a:endParaRPr>
          </a:p>
        </p:txBody>
      </p:sp>
      <p:sp>
        <p:nvSpPr>
          <p:cNvPr id="643" name="Rectangle 296">
            <a:extLst>
              <a:ext uri="{FF2B5EF4-FFF2-40B4-BE49-F238E27FC236}">
                <a16:creationId xmlns:a16="http://schemas.microsoft.com/office/drawing/2014/main" id="{D1362634-2EB6-42B7-9E30-910C51B144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50540" y="2453350"/>
            <a:ext cx="177934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altLang="cs-CZ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rPr>
              <a:t>0 </a:t>
            </a:r>
            <a:r>
              <a:rPr kumimoji="0" lang="en-US" altLang="cs-CZ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rPr>
              <a:t>%</a:t>
            </a:r>
            <a:endParaRPr kumimoji="0" lang="cs-CZ" alt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</a:endParaRPr>
          </a:p>
        </p:txBody>
      </p:sp>
      <p:sp>
        <p:nvSpPr>
          <p:cNvPr id="644" name="Rectangle 297">
            <a:extLst>
              <a:ext uri="{FF2B5EF4-FFF2-40B4-BE49-F238E27FC236}">
                <a16:creationId xmlns:a16="http://schemas.microsoft.com/office/drawing/2014/main" id="{F65F2C58-CEAE-4309-9E93-AF38FE04CE3B}"/>
              </a:ext>
            </a:extLst>
          </p:cNvPr>
          <p:cNvSpPr>
            <a:spLocks noChangeArrowheads="1"/>
          </p:cNvSpPr>
          <p:nvPr/>
        </p:nvSpPr>
        <p:spPr bwMode="auto">
          <a:xfrm>
            <a:off x="9227875" y="2776388"/>
            <a:ext cx="206788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altLang="cs-CZ" sz="80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rPr>
              <a:t> 1 </a:t>
            </a:r>
            <a:r>
              <a:rPr kumimoji="0" lang="en-US" altLang="cs-CZ" sz="80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rPr>
              <a:t>%</a:t>
            </a:r>
            <a:endParaRPr kumimoji="0" lang="cs-CZ" altLang="cs-CZ" sz="180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</a:endParaRPr>
          </a:p>
        </p:txBody>
      </p:sp>
      <p:sp>
        <p:nvSpPr>
          <p:cNvPr id="645" name="Rectangle 298">
            <a:extLst>
              <a:ext uri="{FF2B5EF4-FFF2-40B4-BE49-F238E27FC236}">
                <a16:creationId xmlns:a16="http://schemas.microsoft.com/office/drawing/2014/main" id="{8C1C1F89-6FF7-4B21-84D8-8806EECEA81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782834" y="2559331"/>
            <a:ext cx="177934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altLang="cs-CZ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rPr>
              <a:t>0 </a:t>
            </a:r>
            <a:r>
              <a:rPr kumimoji="0" lang="en-US" altLang="cs-CZ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rPr>
              <a:t>%</a:t>
            </a:r>
            <a:endParaRPr kumimoji="0" lang="cs-CZ" alt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</a:endParaRPr>
          </a:p>
        </p:txBody>
      </p:sp>
      <p:sp>
        <p:nvSpPr>
          <p:cNvPr id="646" name="Rectangle 299">
            <a:extLst>
              <a:ext uri="{FF2B5EF4-FFF2-40B4-BE49-F238E27FC236}">
                <a16:creationId xmlns:a16="http://schemas.microsoft.com/office/drawing/2014/main" id="{25076912-3370-45F6-AAFE-01FD785A0B45}"/>
              </a:ext>
            </a:extLst>
          </p:cNvPr>
          <p:cNvSpPr>
            <a:spLocks noChangeArrowheads="1"/>
          </p:cNvSpPr>
          <p:nvPr/>
        </p:nvSpPr>
        <p:spPr bwMode="auto">
          <a:xfrm>
            <a:off x="9716280" y="2667350"/>
            <a:ext cx="177934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altLang="cs-CZ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rPr>
              <a:t>0 </a:t>
            </a:r>
            <a:r>
              <a:rPr kumimoji="0" lang="en-US" altLang="cs-CZ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rPr>
              <a:t>%</a:t>
            </a:r>
            <a:endParaRPr kumimoji="0" lang="cs-CZ" alt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</a:endParaRPr>
          </a:p>
        </p:txBody>
      </p:sp>
      <p:sp>
        <p:nvSpPr>
          <p:cNvPr id="647" name="Rectangle 300">
            <a:extLst>
              <a:ext uri="{FF2B5EF4-FFF2-40B4-BE49-F238E27FC236}">
                <a16:creationId xmlns:a16="http://schemas.microsoft.com/office/drawing/2014/main" id="{0CC86C5B-0398-47AE-B84C-560A3DF1B9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7721" y="1839885"/>
            <a:ext cx="177934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altLang="cs-CZ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rPr>
              <a:t>6 </a:t>
            </a:r>
            <a:r>
              <a:rPr kumimoji="0" lang="en-US" altLang="cs-CZ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rPr>
              <a:t>%</a:t>
            </a:r>
            <a:endParaRPr kumimoji="0" lang="cs-CZ" alt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</a:endParaRPr>
          </a:p>
        </p:txBody>
      </p:sp>
      <p:sp>
        <p:nvSpPr>
          <p:cNvPr id="648" name="Rectangle 301">
            <a:extLst>
              <a:ext uri="{FF2B5EF4-FFF2-40B4-BE49-F238E27FC236}">
                <a16:creationId xmlns:a16="http://schemas.microsoft.com/office/drawing/2014/main" id="{85F73330-F7E9-43C0-8D90-8B2129909A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9845699" y="2262789"/>
            <a:ext cx="177934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altLang="cs-CZ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rPr>
              <a:t>0 </a:t>
            </a:r>
            <a:r>
              <a:rPr kumimoji="0" lang="en-US" altLang="cs-CZ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rPr>
              <a:t>%</a:t>
            </a:r>
            <a:endParaRPr kumimoji="0" lang="cs-CZ" alt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</a:endParaRPr>
          </a:p>
        </p:txBody>
      </p:sp>
      <p:sp>
        <p:nvSpPr>
          <p:cNvPr id="649" name="Rectangle 302">
            <a:extLst>
              <a:ext uri="{FF2B5EF4-FFF2-40B4-BE49-F238E27FC236}">
                <a16:creationId xmlns:a16="http://schemas.microsoft.com/office/drawing/2014/main" id="{FB5E327A-B09F-494D-83E1-F77A3F0FE7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9532851" y="2447236"/>
            <a:ext cx="177934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altLang="cs-CZ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rPr>
              <a:t>0 </a:t>
            </a:r>
            <a:r>
              <a:rPr kumimoji="0" lang="en-US" altLang="cs-CZ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rPr>
              <a:t>%</a:t>
            </a:r>
            <a:endParaRPr kumimoji="0" lang="cs-CZ" alt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</a:endParaRPr>
          </a:p>
        </p:txBody>
      </p:sp>
      <p:sp>
        <p:nvSpPr>
          <p:cNvPr id="650" name="Rectangle 303">
            <a:extLst>
              <a:ext uri="{FF2B5EF4-FFF2-40B4-BE49-F238E27FC236}">
                <a16:creationId xmlns:a16="http://schemas.microsoft.com/office/drawing/2014/main" id="{D57F6571-12EF-478D-8A4D-72013A2DE2BE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17214" y="2230179"/>
            <a:ext cx="177934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cs-CZ" altLang="cs-CZ" sz="800" kern="0" dirty="0">
                <a:solidFill>
                  <a:srgbClr val="000000"/>
                </a:solidFill>
              </a:rPr>
              <a:t>1</a:t>
            </a:r>
            <a:r>
              <a:rPr kumimoji="0" lang="cs-CZ" altLang="cs-CZ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rPr>
              <a:t> </a:t>
            </a:r>
            <a:r>
              <a:rPr kumimoji="0" lang="en-US" altLang="cs-CZ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rPr>
              <a:t>%</a:t>
            </a:r>
            <a:endParaRPr kumimoji="0" lang="cs-CZ" alt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</a:endParaRPr>
          </a:p>
        </p:txBody>
      </p:sp>
      <p:sp>
        <p:nvSpPr>
          <p:cNvPr id="651" name="Rectangle 304">
            <a:extLst>
              <a:ext uri="{FF2B5EF4-FFF2-40B4-BE49-F238E27FC236}">
                <a16:creationId xmlns:a16="http://schemas.microsoft.com/office/drawing/2014/main" id="{94C2BBA8-0F2C-4478-9A93-433F285F09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817481" y="1891856"/>
            <a:ext cx="177934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cs-CZ" altLang="cs-CZ" sz="800" kern="0" dirty="0">
                <a:solidFill>
                  <a:srgbClr val="000000"/>
                </a:solidFill>
              </a:rPr>
              <a:t>5</a:t>
            </a:r>
            <a:r>
              <a:rPr kumimoji="0" lang="cs-CZ" altLang="cs-CZ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rPr>
              <a:t> </a:t>
            </a:r>
            <a:r>
              <a:rPr kumimoji="0" lang="en-US" altLang="cs-CZ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rPr>
              <a:t>%</a:t>
            </a:r>
            <a:endParaRPr kumimoji="0" lang="cs-CZ" alt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</a:endParaRPr>
          </a:p>
        </p:txBody>
      </p:sp>
      <p:sp>
        <p:nvSpPr>
          <p:cNvPr id="652" name="Rectangle 305">
            <a:extLst>
              <a:ext uri="{FF2B5EF4-FFF2-40B4-BE49-F238E27FC236}">
                <a16:creationId xmlns:a16="http://schemas.microsoft.com/office/drawing/2014/main" id="{73198A0B-A7B1-49A3-98DC-484DA04710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530110" y="1673780"/>
            <a:ext cx="235642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cs-CZ" altLang="cs-CZ" sz="800" b="1" kern="0" dirty="0">
                <a:solidFill>
                  <a:srgbClr val="000000"/>
                </a:solidFill>
              </a:rPr>
              <a:t>75</a:t>
            </a:r>
            <a:r>
              <a:rPr kumimoji="0" lang="cs-CZ" altLang="cs-CZ" sz="8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rPr>
              <a:t> </a:t>
            </a:r>
            <a:r>
              <a:rPr kumimoji="0" lang="en-US" altLang="cs-CZ" sz="8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rPr>
              <a:t>%</a:t>
            </a:r>
            <a:endParaRPr kumimoji="0" lang="cs-CZ" altLang="cs-CZ" sz="1800" b="1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</a:endParaRPr>
          </a:p>
        </p:txBody>
      </p:sp>
      <p:sp>
        <p:nvSpPr>
          <p:cNvPr id="653" name="Rectangle 306">
            <a:extLst>
              <a:ext uri="{FF2B5EF4-FFF2-40B4-BE49-F238E27FC236}">
                <a16:creationId xmlns:a16="http://schemas.microsoft.com/office/drawing/2014/main" id="{2A3245F4-22AF-4720-AD6B-D53A1C9419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78321" y="2033503"/>
            <a:ext cx="177934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altLang="cs-CZ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rPr>
              <a:t>0 </a:t>
            </a:r>
            <a:r>
              <a:rPr kumimoji="0" lang="en-US" altLang="cs-CZ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rPr>
              <a:t>%</a:t>
            </a:r>
            <a:endParaRPr kumimoji="0" lang="cs-CZ" alt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</a:endParaRPr>
          </a:p>
        </p:txBody>
      </p:sp>
      <p:sp>
        <p:nvSpPr>
          <p:cNvPr id="654" name="Rectangle 307">
            <a:extLst>
              <a:ext uri="{FF2B5EF4-FFF2-40B4-BE49-F238E27FC236}">
                <a16:creationId xmlns:a16="http://schemas.microsoft.com/office/drawing/2014/main" id="{C2840A1F-C8BB-445E-AE05-9EA19F79751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37089" y="2074784"/>
            <a:ext cx="177934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altLang="cs-CZ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rPr>
              <a:t>5 </a:t>
            </a:r>
            <a:r>
              <a:rPr kumimoji="0" lang="en-US" altLang="cs-CZ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rPr>
              <a:t>%</a:t>
            </a:r>
            <a:endParaRPr kumimoji="0" lang="cs-CZ" alt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</a:endParaRPr>
          </a:p>
        </p:txBody>
      </p:sp>
      <p:grpSp>
        <p:nvGrpSpPr>
          <p:cNvPr id="655" name="Group 4">
            <a:extLst>
              <a:ext uri="{FF2B5EF4-FFF2-40B4-BE49-F238E27FC236}">
                <a16:creationId xmlns:a16="http://schemas.microsoft.com/office/drawing/2014/main" id="{C89A3075-ACEE-4CC7-8DBC-142A1CE4517F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3309963" y="2852111"/>
            <a:ext cx="5330998" cy="3043635"/>
            <a:chOff x="293" y="976"/>
            <a:chExt cx="5174" cy="2954"/>
          </a:xfrm>
        </p:grpSpPr>
        <p:sp>
          <p:nvSpPr>
            <p:cNvPr id="656" name="AutoShape 3">
              <a:extLst>
                <a:ext uri="{FF2B5EF4-FFF2-40B4-BE49-F238E27FC236}">
                  <a16:creationId xmlns:a16="http://schemas.microsoft.com/office/drawing/2014/main" id="{DADE272D-2677-49A5-95C4-6AA0C11EACC9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293" y="981"/>
              <a:ext cx="5174" cy="29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57" name="Freeform 5">
              <a:extLst>
                <a:ext uri="{FF2B5EF4-FFF2-40B4-BE49-F238E27FC236}">
                  <a16:creationId xmlns:a16="http://schemas.microsoft.com/office/drawing/2014/main" id="{4F5AD26F-A083-4C8D-924A-2FA8D1CA9067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8" y="2017"/>
              <a:ext cx="352" cy="270"/>
            </a:xfrm>
            <a:custGeom>
              <a:avLst/>
              <a:gdLst>
                <a:gd name="T0" fmla="*/ 226 w 352"/>
                <a:gd name="T1" fmla="*/ 3 h 270"/>
                <a:gd name="T2" fmla="*/ 233 w 352"/>
                <a:gd name="T3" fmla="*/ 11 h 270"/>
                <a:gd name="T4" fmla="*/ 258 w 352"/>
                <a:gd name="T5" fmla="*/ 28 h 270"/>
                <a:gd name="T6" fmla="*/ 270 w 352"/>
                <a:gd name="T7" fmla="*/ 34 h 270"/>
                <a:gd name="T8" fmla="*/ 280 w 352"/>
                <a:gd name="T9" fmla="*/ 50 h 270"/>
                <a:gd name="T10" fmla="*/ 299 w 352"/>
                <a:gd name="T11" fmla="*/ 58 h 270"/>
                <a:gd name="T12" fmla="*/ 318 w 352"/>
                <a:gd name="T13" fmla="*/ 69 h 270"/>
                <a:gd name="T14" fmla="*/ 332 w 352"/>
                <a:gd name="T15" fmla="*/ 85 h 270"/>
                <a:gd name="T16" fmla="*/ 349 w 352"/>
                <a:gd name="T17" fmla="*/ 101 h 270"/>
                <a:gd name="T18" fmla="*/ 352 w 352"/>
                <a:gd name="T19" fmla="*/ 109 h 270"/>
                <a:gd name="T20" fmla="*/ 348 w 352"/>
                <a:gd name="T21" fmla="*/ 120 h 270"/>
                <a:gd name="T22" fmla="*/ 324 w 352"/>
                <a:gd name="T23" fmla="*/ 136 h 270"/>
                <a:gd name="T24" fmla="*/ 314 w 352"/>
                <a:gd name="T25" fmla="*/ 145 h 270"/>
                <a:gd name="T26" fmla="*/ 314 w 352"/>
                <a:gd name="T27" fmla="*/ 153 h 270"/>
                <a:gd name="T28" fmla="*/ 322 w 352"/>
                <a:gd name="T29" fmla="*/ 167 h 270"/>
                <a:gd name="T30" fmla="*/ 325 w 352"/>
                <a:gd name="T31" fmla="*/ 191 h 270"/>
                <a:gd name="T32" fmla="*/ 318 w 352"/>
                <a:gd name="T33" fmla="*/ 201 h 270"/>
                <a:gd name="T34" fmla="*/ 303 w 352"/>
                <a:gd name="T35" fmla="*/ 211 h 270"/>
                <a:gd name="T36" fmla="*/ 288 w 352"/>
                <a:gd name="T37" fmla="*/ 209 h 270"/>
                <a:gd name="T38" fmla="*/ 262 w 352"/>
                <a:gd name="T39" fmla="*/ 198 h 270"/>
                <a:gd name="T40" fmla="*/ 253 w 352"/>
                <a:gd name="T41" fmla="*/ 199 h 270"/>
                <a:gd name="T42" fmla="*/ 250 w 352"/>
                <a:gd name="T43" fmla="*/ 199 h 270"/>
                <a:gd name="T44" fmla="*/ 228 w 352"/>
                <a:gd name="T45" fmla="*/ 200 h 270"/>
                <a:gd name="T46" fmla="*/ 217 w 352"/>
                <a:gd name="T47" fmla="*/ 209 h 270"/>
                <a:gd name="T48" fmla="*/ 202 w 352"/>
                <a:gd name="T49" fmla="*/ 215 h 270"/>
                <a:gd name="T50" fmla="*/ 172 w 352"/>
                <a:gd name="T51" fmla="*/ 236 h 270"/>
                <a:gd name="T52" fmla="*/ 152 w 352"/>
                <a:gd name="T53" fmla="*/ 245 h 270"/>
                <a:gd name="T54" fmla="*/ 129 w 352"/>
                <a:gd name="T55" fmla="*/ 251 h 270"/>
                <a:gd name="T56" fmla="*/ 119 w 352"/>
                <a:gd name="T57" fmla="*/ 264 h 270"/>
                <a:gd name="T58" fmla="*/ 113 w 352"/>
                <a:gd name="T59" fmla="*/ 270 h 270"/>
                <a:gd name="T60" fmla="*/ 89 w 352"/>
                <a:gd name="T61" fmla="*/ 268 h 270"/>
                <a:gd name="T62" fmla="*/ 79 w 352"/>
                <a:gd name="T63" fmla="*/ 263 h 270"/>
                <a:gd name="T64" fmla="*/ 74 w 352"/>
                <a:gd name="T65" fmla="*/ 256 h 270"/>
                <a:gd name="T66" fmla="*/ 76 w 352"/>
                <a:gd name="T67" fmla="*/ 243 h 270"/>
                <a:gd name="T68" fmla="*/ 74 w 352"/>
                <a:gd name="T69" fmla="*/ 237 h 270"/>
                <a:gd name="T70" fmla="*/ 74 w 352"/>
                <a:gd name="T71" fmla="*/ 224 h 270"/>
                <a:gd name="T72" fmla="*/ 63 w 352"/>
                <a:gd name="T73" fmla="*/ 216 h 270"/>
                <a:gd name="T74" fmla="*/ 53 w 352"/>
                <a:gd name="T75" fmla="*/ 208 h 270"/>
                <a:gd name="T76" fmla="*/ 52 w 352"/>
                <a:gd name="T77" fmla="*/ 199 h 270"/>
                <a:gd name="T78" fmla="*/ 54 w 352"/>
                <a:gd name="T79" fmla="*/ 188 h 270"/>
                <a:gd name="T80" fmla="*/ 38 w 352"/>
                <a:gd name="T81" fmla="*/ 170 h 270"/>
                <a:gd name="T82" fmla="*/ 24 w 352"/>
                <a:gd name="T83" fmla="*/ 149 h 270"/>
                <a:gd name="T84" fmla="*/ 17 w 352"/>
                <a:gd name="T85" fmla="*/ 136 h 270"/>
                <a:gd name="T86" fmla="*/ 22 w 352"/>
                <a:gd name="T87" fmla="*/ 125 h 270"/>
                <a:gd name="T88" fmla="*/ 33 w 352"/>
                <a:gd name="T89" fmla="*/ 116 h 270"/>
                <a:gd name="T90" fmla="*/ 27 w 352"/>
                <a:gd name="T91" fmla="*/ 105 h 270"/>
                <a:gd name="T92" fmla="*/ 7 w 352"/>
                <a:gd name="T93" fmla="*/ 88 h 270"/>
                <a:gd name="T94" fmla="*/ 0 w 352"/>
                <a:gd name="T95" fmla="*/ 82 h 270"/>
                <a:gd name="T96" fmla="*/ 6 w 352"/>
                <a:gd name="T97" fmla="*/ 78 h 270"/>
                <a:gd name="T98" fmla="*/ 37 w 352"/>
                <a:gd name="T99" fmla="*/ 67 h 270"/>
                <a:gd name="T100" fmla="*/ 54 w 352"/>
                <a:gd name="T101" fmla="*/ 60 h 270"/>
                <a:gd name="T102" fmla="*/ 67 w 352"/>
                <a:gd name="T103" fmla="*/ 66 h 270"/>
                <a:gd name="T104" fmla="*/ 85 w 352"/>
                <a:gd name="T105" fmla="*/ 67 h 270"/>
                <a:gd name="T106" fmla="*/ 91 w 352"/>
                <a:gd name="T107" fmla="*/ 61 h 270"/>
                <a:gd name="T108" fmla="*/ 97 w 352"/>
                <a:gd name="T109" fmla="*/ 46 h 270"/>
                <a:gd name="T110" fmla="*/ 108 w 352"/>
                <a:gd name="T111" fmla="*/ 38 h 270"/>
                <a:gd name="T112" fmla="*/ 124 w 352"/>
                <a:gd name="T113" fmla="*/ 38 h 270"/>
                <a:gd name="T114" fmla="*/ 139 w 352"/>
                <a:gd name="T115" fmla="*/ 31 h 270"/>
                <a:gd name="T116" fmla="*/ 150 w 352"/>
                <a:gd name="T117" fmla="*/ 23 h 270"/>
                <a:gd name="T118" fmla="*/ 170 w 352"/>
                <a:gd name="T119" fmla="*/ 19 h 270"/>
                <a:gd name="T120" fmla="*/ 181 w 352"/>
                <a:gd name="T121" fmla="*/ 9 h 270"/>
                <a:gd name="T122" fmla="*/ 204 w 352"/>
                <a:gd name="T123" fmla="*/ 4 h 2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52" h="270">
                  <a:moveTo>
                    <a:pt x="226" y="0"/>
                  </a:moveTo>
                  <a:lnTo>
                    <a:pt x="226" y="0"/>
                  </a:lnTo>
                  <a:lnTo>
                    <a:pt x="226" y="0"/>
                  </a:lnTo>
                  <a:lnTo>
                    <a:pt x="226" y="1"/>
                  </a:lnTo>
                  <a:lnTo>
                    <a:pt x="226" y="2"/>
                  </a:lnTo>
                  <a:lnTo>
                    <a:pt x="226" y="3"/>
                  </a:lnTo>
                  <a:lnTo>
                    <a:pt x="226" y="4"/>
                  </a:lnTo>
                  <a:lnTo>
                    <a:pt x="227" y="6"/>
                  </a:lnTo>
                  <a:lnTo>
                    <a:pt x="228" y="7"/>
                  </a:lnTo>
                  <a:lnTo>
                    <a:pt x="229" y="9"/>
                  </a:lnTo>
                  <a:lnTo>
                    <a:pt x="231" y="10"/>
                  </a:lnTo>
                  <a:lnTo>
                    <a:pt x="233" y="11"/>
                  </a:lnTo>
                  <a:lnTo>
                    <a:pt x="239" y="15"/>
                  </a:lnTo>
                  <a:lnTo>
                    <a:pt x="243" y="18"/>
                  </a:lnTo>
                  <a:lnTo>
                    <a:pt x="250" y="24"/>
                  </a:lnTo>
                  <a:lnTo>
                    <a:pt x="253" y="26"/>
                  </a:lnTo>
                  <a:lnTo>
                    <a:pt x="256" y="27"/>
                  </a:lnTo>
                  <a:lnTo>
                    <a:pt x="258" y="28"/>
                  </a:lnTo>
                  <a:lnTo>
                    <a:pt x="264" y="29"/>
                  </a:lnTo>
                  <a:lnTo>
                    <a:pt x="266" y="30"/>
                  </a:lnTo>
                  <a:lnTo>
                    <a:pt x="267" y="31"/>
                  </a:lnTo>
                  <a:lnTo>
                    <a:pt x="268" y="32"/>
                  </a:lnTo>
                  <a:lnTo>
                    <a:pt x="269" y="33"/>
                  </a:lnTo>
                  <a:lnTo>
                    <a:pt x="270" y="34"/>
                  </a:lnTo>
                  <a:lnTo>
                    <a:pt x="272" y="40"/>
                  </a:lnTo>
                  <a:lnTo>
                    <a:pt x="273" y="42"/>
                  </a:lnTo>
                  <a:lnTo>
                    <a:pt x="275" y="45"/>
                  </a:lnTo>
                  <a:lnTo>
                    <a:pt x="276" y="46"/>
                  </a:lnTo>
                  <a:lnTo>
                    <a:pt x="278" y="48"/>
                  </a:lnTo>
                  <a:lnTo>
                    <a:pt x="280" y="50"/>
                  </a:lnTo>
                  <a:lnTo>
                    <a:pt x="281" y="51"/>
                  </a:lnTo>
                  <a:lnTo>
                    <a:pt x="283" y="53"/>
                  </a:lnTo>
                  <a:lnTo>
                    <a:pt x="285" y="54"/>
                  </a:lnTo>
                  <a:lnTo>
                    <a:pt x="287" y="55"/>
                  </a:lnTo>
                  <a:lnTo>
                    <a:pt x="291" y="56"/>
                  </a:lnTo>
                  <a:lnTo>
                    <a:pt x="299" y="58"/>
                  </a:lnTo>
                  <a:lnTo>
                    <a:pt x="303" y="60"/>
                  </a:lnTo>
                  <a:lnTo>
                    <a:pt x="309" y="64"/>
                  </a:lnTo>
                  <a:lnTo>
                    <a:pt x="312" y="65"/>
                  </a:lnTo>
                  <a:lnTo>
                    <a:pt x="314" y="67"/>
                  </a:lnTo>
                  <a:lnTo>
                    <a:pt x="317" y="68"/>
                  </a:lnTo>
                  <a:lnTo>
                    <a:pt x="318" y="69"/>
                  </a:lnTo>
                  <a:lnTo>
                    <a:pt x="319" y="71"/>
                  </a:lnTo>
                  <a:lnTo>
                    <a:pt x="325" y="79"/>
                  </a:lnTo>
                  <a:lnTo>
                    <a:pt x="326" y="80"/>
                  </a:lnTo>
                  <a:lnTo>
                    <a:pt x="328" y="82"/>
                  </a:lnTo>
                  <a:lnTo>
                    <a:pt x="330" y="83"/>
                  </a:lnTo>
                  <a:lnTo>
                    <a:pt x="332" y="85"/>
                  </a:lnTo>
                  <a:lnTo>
                    <a:pt x="339" y="91"/>
                  </a:lnTo>
                  <a:lnTo>
                    <a:pt x="342" y="92"/>
                  </a:lnTo>
                  <a:lnTo>
                    <a:pt x="344" y="93"/>
                  </a:lnTo>
                  <a:lnTo>
                    <a:pt x="346" y="96"/>
                  </a:lnTo>
                  <a:lnTo>
                    <a:pt x="348" y="99"/>
                  </a:lnTo>
                  <a:lnTo>
                    <a:pt x="349" y="101"/>
                  </a:lnTo>
                  <a:lnTo>
                    <a:pt x="350" y="102"/>
                  </a:lnTo>
                  <a:lnTo>
                    <a:pt x="351" y="103"/>
                  </a:lnTo>
                  <a:lnTo>
                    <a:pt x="351" y="104"/>
                  </a:lnTo>
                  <a:lnTo>
                    <a:pt x="352" y="106"/>
                  </a:lnTo>
                  <a:lnTo>
                    <a:pt x="352" y="107"/>
                  </a:lnTo>
                  <a:lnTo>
                    <a:pt x="352" y="109"/>
                  </a:lnTo>
                  <a:lnTo>
                    <a:pt x="352" y="112"/>
                  </a:lnTo>
                  <a:lnTo>
                    <a:pt x="352" y="113"/>
                  </a:lnTo>
                  <a:lnTo>
                    <a:pt x="351" y="115"/>
                  </a:lnTo>
                  <a:lnTo>
                    <a:pt x="350" y="117"/>
                  </a:lnTo>
                  <a:lnTo>
                    <a:pt x="349" y="119"/>
                  </a:lnTo>
                  <a:lnTo>
                    <a:pt x="348" y="120"/>
                  </a:lnTo>
                  <a:lnTo>
                    <a:pt x="347" y="121"/>
                  </a:lnTo>
                  <a:lnTo>
                    <a:pt x="346" y="123"/>
                  </a:lnTo>
                  <a:lnTo>
                    <a:pt x="344" y="124"/>
                  </a:lnTo>
                  <a:lnTo>
                    <a:pt x="340" y="126"/>
                  </a:lnTo>
                  <a:lnTo>
                    <a:pt x="335" y="129"/>
                  </a:lnTo>
                  <a:lnTo>
                    <a:pt x="324" y="136"/>
                  </a:lnTo>
                  <a:lnTo>
                    <a:pt x="321" y="137"/>
                  </a:lnTo>
                  <a:lnTo>
                    <a:pt x="319" y="138"/>
                  </a:lnTo>
                  <a:lnTo>
                    <a:pt x="317" y="140"/>
                  </a:lnTo>
                  <a:lnTo>
                    <a:pt x="315" y="142"/>
                  </a:lnTo>
                  <a:lnTo>
                    <a:pt x="314" y="144"/>
                  </a:lnTo>
                  <a:lnTo>
                    <a:pt x="314" y="145"/>
                  </a:lnTo>
                  <a:lnTo>
                    <a:pt x="314" y="146"/>
                  </a:lnTo>
                  <a:lnTo>
                    <a:pt x="313" y="147"/>
                  </a:lnTo>
                  <a:lnTo>
                    <a:pt x="313" y="149"/>
                  </a:lnTo>
                  <a:lnTo>
                    <a:pt x="313" y="150"/>
                  </a:lnTo>
                  <a:lnTo>
                    <a:pt x="314" y="152"/>
                  </a:lnTo>
                  <a:lnTo>
                    <a:pt x="314" y="153"/>
                  </a:lnTo>
                  <a:lnTo>
                    <a:pt x="314" y="154"/>
                  </a:lnTo>
                  <a:lnTo>
                    <a:pt x="317" y="157"/>
                  </a:lnTo>
                  <a:lnTo>
                    <a:pt x="319" y="159"/>
                  </a:lnTo>
                  <a:lnTo>
                    <a:pt x="321" y="161"/>
                  </a:lnTo>
                  <a:lnTo>
                    <a:pt x="322" y="164"/>
                  </a:lnTo>
                  <a:lnTo>
                    <a:pt x="322" y="167"/>
                  </a:lnTo>
                  <a:lnTo>
                    <a:pt x="323" y="173"/>
                  </a:lnTo>
                  <a:lnTo>
                    <a:pt x="325" y="181"/>
                  </a:lnTo>
                  <a:lnTo>
                    <a:pt x="325" y="184"/>
                  </a:lnTo>
                  <a:lnTo>
                    <a:pt x="325" y="186"/>
                  </a:lnTo>
                  <a:lnTo>
                    <a:pt x="325" y="188"/>
                  </a:lnTo>
                  <a:lnTo>
                    <a:pt x="325" y="191"/>
                  </a:lnTo>
                  <a:lnTo>
                    <a:pt x="324" y="193"/>
                  </a:lnTo>
                  <a:lnTo>
                    <a:pt x="323" y="194"/>
                  </a:lnTo>
                  <a:lnTo>
                    <a:pt x="322" y="196"/>
                  </a:lnTo>
                  <a:lnTo>
                    <a:pt x="321" y="198"/>
                  </a:lnTo>
                  <a:lnTo>
                    <a:pt x="319" y="200"/>
                  </a:lnTo>
                  <a:lnTo>
                    <a:pt x="318" y="201"/>
                  </a:lnTo>
                  <a:lnTo>
                    <a:pt x="312" y="205"/>
                  </a:lnTo>
                  <a:lnTo>
                    <a:pt x="311" y="206"/>
                  </a:lnTo>
                  <a:lnTo>
                    <a:pt x="308" y="209"/>
                  </a:lnTo>
                  <a:lnTo>
                    <a:pt x="306" y="210"/>
                  </a:lnTo>
                  <a:lnTo>
                    <a:pt x="305" y="211"/>
                  </a:lnTo>
                  <a:lnTo>
                    <a:pt x="303" y="211"/>
                  </a:lnTo>
                  <a:lnTo>
                    <a:pt x="302" y="212"/>
                  </a:lnTo>
                  <a:lnTo>
                    <a:pt x="300" y="212"/>
                  </a:lnTo>
                  <a:lnTo>
                    <a:pt x="297" y="212"/>
                  </a:lnTo>
                  <a:lnTo>
                    <a:pt x="293" y="211"/>
                  </a:lnTo>
                  <a:lnTo>
                    <a:pt x="291" y="210"/>
                  </a:lnTo>
                  <a:lnTo>
                    <a:pt x="288" y="209"/>
                  </a:lnTo>
                  <a:lnTo>
                    <a:pt x="285" y="208"/>
                  </a:lnTo>
                  <a:lnTo>
                    <a:pt x="277" y="204"/>
                  </a:lnTo>
                  <a:lnTo>
                    <a:pt x="274" y="202"/>
                  </a:lnTo>
                  <a:lnTo>
                    <a:pt x="268" y="200"/>
                  </a:lnTo>
                  <a:lnTo>
                    <a:pt x="264" y="198"/>
                  </a:lnTo>
                  <a:lnTo>
                    <a:pt x="262" y="198"/>
                  </a:lnTo>
                  <a:lnTo>
                    <a:pt x="260" y="198"/>
                  </a:lnTo>
                  <a:lnTo>
                    <a:pt x="258" y="198"/>
                  </a:lnTo>
                  <a:lnTo>
                    <a:pt x="257" y="198"/>
                  </a:lnTo>
                  <a:lnTo>
                    <a:pt x="255" y="198"/>
                  </a:lnTo>
                  <a:lnTo>
                    <a:pt x="254" y="199"/>
                  </a:lnTo>
                  <a:lnTo>
                    <a:pt x="253" y="199"/>
                  </a:lnTo>
                  <a:lnTo>
                    <a:pt x="253" y="200"/>
                  </a:lnTo>
                  <a:lnTo>
                    <a:pt x="253" y="200"/>
                  </a:lnTo>
                  <a:lnTo>
                    <a:pt x="253" y="200"/>
                  </a:lnTo>
                  <a:lnTo>
                    <a:pt x="252" y="200"/>
                  </a:lnTo>
                  <a:lnTo>
                    <a:pt x="251" y="199"/>
                  </a:lnTo>
                  <a:lnTo>
                    <a:pt x="250" y="199"/>
                  </a:lnTo>
                  <a:lnTo>
                    <a:pt x="248" y="199"/>
                  </a:lnTo>
                  <a:lnTo>
                    <a:pt x="245" y="198"/>
                  </a:lnTo>
                  <a:lnTo>
                    <a:pt x="239" y="198"/>
                  </a:lnTo>
                  <a:lnTo>
                    <a:pt x="234" y="199"/>
                  </a:lnTo>
                  <a:lnTo>
                    <a:pt x="232" y="199"/>
                  </a:lnTo>
                  <a:lnTo>
                    <a:pt x="228" y="200"/>
                  </a:lnTo>
                  <a:lnTo>
                    <a:pt x="225" y="202"/>
                  </a:lnTo>
                  <a:lnTo>
                    <a:pt x="223" y="203"/>
                  </a:lnTo>
                  <a:lnTo>
                    <a:pt x="223" y="204"/>
                  </a:lnTo>
                  <a:lnTo>
                    <a:pt x="221" y="204"/>
                  </a:lnTo>
                  <a:lnTo>
                    <a:pt x="218" y="207"/>
                  </a:lnTo>
                  <a:lnTo>
                    <a:pt x="217" y="209"/>
                  </a:lnTo>
                  <a:lnTo>
                    <a:pt x="215" y="210"/>
                  </a:lnTo>
                  <a:lnTo>
                    <a:pt x="212" y="212"/>
                  </a:lnTo>
                  <a:lnTo>
                    <a:pt x="211" y="213"/>
                  </a:lnTo>
                  <a:lnTo>
                    <a:pt x="209" y="214"/>
                  </a:lnTo>
                  <a:lnTo>
                    <a:pt x="207" y="215"/>
                  </a:lnTo>
                  <a:lnTo>
                    <a:pt x="202" y="215"/>
                  </a:lnTo>
                  <a:lnTo>
                    <a:pt x="199" y="216"/>
                  </a:lnTo>
                  <a:lnTo>
                    <a:pt x="196" y="218"/>
                  </a:lnTo>
                  <a:lnTo>
                    <a:pt x="193" y="220"/>
                  </a:lnTo>
                  <a:lnTo>
                    <a:pt x="191" y="221"/>
                  </a:lnTo>
                  <a:lnTo>
                    <a:pt x="186" y="226"/>
                  </a:lnTo>
                  <a:lnTo>
                    <a:pt x="172" y="236"/>
                  </a:lnTo>
                  <a:lnTo>
                    <a:pt x="170" y="238"/>
                  </a:lnTo>
                  <a:lnTo>
                    <a:pt x="168" y="238"/>
                  </a:lnTo>
                  <a:lnTo>
                    <a:pt x="166" y="239"/>
                  </a:lnTo>
                  <a:lnTo>
                    <a:pt x="164" y="240"/>
                  </a:lnTo>
                  <a:lnTo>
                    <a:pt x="158" y="242"/>
                  </a:lnTo>
                  <a:lnTo>
                    <a:pt x="152" y="245"/>
                  </a:lnTo>
                  <a:lnTo>
                    <a:pt x="147" y="247"/>
                  </a:lnTo>
                  <a:lnTo>
                    <a:pt x="143" y="248"/>
                  </a:lnTo>
                  <a:lnTo>
                    <a:pt x="141" y="248"/>
                  </a:lnTo>
                  <a:lnTo>
                    <a:pt x="132" y="249"/>
                  </a:lnTo>
                  <a:lnTo>
                    <a:pt x="130" y="250"/>
                  </a:lnTo>
                  <a:lnTo>
                    <a:pt x="129" y="251"/>
                  </a:lnTo>
                  <a:lnTo>
                    <a:pt x="127" y="252"/>
                  </a:lnTo>
                  <a:lnTo>
                    <a:pt x="126" y="253"/>
                  </a:lnTo>
                  <a:lnTo>
                    <a:pt x="125" y="254"/>
                  </a:lnTo>
                  <a:lnTo>
                    <a:pt x="124" y="256"/>
                  </a:lnTo>
                  <a:lnTo>
                    <a:pt x="122" y="259"/>
                  </a:lnTo>
                  <a:lnTo>
                    <a:pt x="119" y="264"/>
                  </a:lnTo>
                  <a:lnTo>
                    <a:pt x="118" y="267"/>
                  </a:lnTo>
                  <a:lnTo>
                    <a:pt x="117" y="268"/>
                  </a:lnTo>
                  <a:lnTo>
                    <a:pt x="116" y="268"/>
                  </a:lnTo>
                  <a:lnTo>
                    <a:pt x="115" y="269"/>
                  </a:lnTo>
                  <a:lnTo>
                    <a:pt x="114" y="269"/>
                  </a:lnTo>
                  <a:lnTo>
                    <a:pt x="113" y="270"/>
                  </a:lnTo>
                  <a:lnTo>
                    <a:pt x="111" y="270"/>
                  </a:lnTo>
                  <a:lnTo>
                    <a:pt x="108" y="270"/>
                  </a:lnTo>
                  <a:lnTo>
                    <a:pt x="105" y="270"/>
                  </a:lnTo>
                  <a:lnTo>
                    <a:pt x="102" y="270"/>
                  </a:lnTo>
                  <a:lnTo>
                    <a:pt x="94" y="269"/>
                  </a:lnTo>
                  <a:lnTo>
                    <a:pt x="89" y="268"/>
                  </a:lnTo>
                  <a:lnTo>
                    <a:pt x="86" y="268"/>
                  </a:lnTo>
                  <a:lnTo>
                    <a:pt x="85" y="267"/>
                  </a:lnTo>
                  <a:lnTo>
                    <a:pt x="84" y="266"/>
                  </a:lnTo>
                  <a:lnTo>
                    <a:pt x="82" y="265"/>
                  </a:lnTo>
                  <a:lnTo>
                    <a:pt x="80" y="264"/>
                  </a:lnTo>
                  <a:lnTo>
                    <a:pt x="79" y="263"/>
                  </a:lnTo>
                  <a:lnTo>
                    <a:pt x="77" y="262"/>
                  </a:lnTo>
                  <a:lnTo>
                    <a:pt x="76" y="261"/>
                  </a:lnTo>
                  <a:lnTo>
                    <a:pt x="75" y="260"/>
                  </a:lnTo>
                  <a:lnTo>
                    <a:pt x="75" y="259"/>
                  </a:lnTo>
                  <a:lnTo>
                    <a:pt x="74" y="257"/>
                  </a:lnTo>
                  <a:lnTo>
                    <a:pt x="74" y="256"/>
                  </a:lnTo>
                  <a:lnTo>
                    <a:pt x="74" y="254"/>
                  </a:lnTo>
                  <a:lnTo>
                    <a:pt x="74" y="252"/>
                  </a:lnTo>
                  <a:lnTo>
                    <a:pt x="75" y="250"/>
                  </a:lnTo>
                  <a:lnTo>
                    <a:pt x="76" y="246"/>
                  </a:lnTo>
                  <a:lnTo>
                    <a:pt x="76" y="245"/>
                  </a:lnTo>
                  <a:lnTo>
                    <a:pt x="76" y="243"/>
                  </a:lnTo>
                  <a:lnTo>
                    <a:pt x="76" y="242"/>
                  </a:lnTo>
                  <a:lnTo>
                    <a:pt x="76" y="241"/>
                  </a:lnTo>
                  <a:lnTo>
                    <a:pt x="75" y="240"/>
                  </a:lnTo>
                  <a:lnTo>
                    <a:pt x="75" y="238"/>
                  </a:lnTo>
                  <a:lnTo>
                    <a:pt x="75" y="238"/>
                  </a:lnTo>
                  <a:lnTo>
                    <a:pt x="74" y="237"/>
                  </a:lnTo>
                  <a:lnTo>
                    <a:pt x="74" y="235"/>
                  </a:lnTo>
                  <a:lnTo>
                    <a:pt x="75" y="230"/>
                  </a:lnTo>
                  <a:lnTo>
                    <a:pt x="75" y="227"/>
                  </a:lnTo>
                  <a:lnTo>
                    <a:pt x="75" y="227"/>
                  </a:lnTo>
                  <a:lnTo>
                    <a:pt x="74" y="225"/>
                  </a:lnTo>
                  <a:lnTo>
                    <a:pt x="74" y="224"/>
                  </a:lnTo>
                  <a:lnTo>
                    <a:pt x="73" y="223"/>
                  </a:lnTo>
                  <a:lnTo>
                    <a:pt x="73" y="221"/>
                  </a:lnTo>
                  <a:lnTo>
                    <a:pt x="72" y="220"/>
                  </a:lnTo>
                  <a:lnTo>
                    <a:pt x="70" y="219"/>
                  </a:lnTo>
                  <a:lnTo>
                    <a:pt x="68" y="218"/>
                  </a:lnTo>
                  <a:lnTo>
                    <a:pt x="63" y="216"/>
                  </a:lnTo>
                  <a:lnTo>
                    <a:pt x="61" y="215"/>
                  </a:lnTo>
                  <a:lnTo>
                    <a:pt x="59" y="214"/>
                  </a:lnTo>
                  <a:lnTo>
                    <a:pt x="57" y="213"/>
                  </a:lnTo>
                  <a:lnTo>
                    <a:pt x="55" y="211"/>
                  </a:lnTo>
                  <a:lnTo>
                    <a:pt x="54" y="209"/>
                  </a:lnTo>
                  <a:lnTo>
                    <a:pt x="53" y="208"/>
                  </a:lnTo>
                  <a:lnTo>
                    <a:pt x="52" y="206"/>
                  </a:lnTo>
                  <a:lnTo>
                    <a:pt x="52" y="205"/>
                  </a:lnTo>
                  <a:lnTo>
                    <a:pt x="52" y="204"/>
                  </a:lnTo>
                  <a:lnTo>
                    <a:pt x="52" y="203"/>
                  </a:lnTo>
                  <a:lnTo>
                    <a:pt x="52" y="201"/>
                  </a:lnTo>
                  <a:lnTo>
                    <a:pt x="52" y="199"/>
                  </a:lnTo>
                  <a:lnTo>
                    <a:pt x="52" y="198"/>
                  </a:lnTo>
                  <a:lnTo>
                    <a:pt x="53" y="194"/>
                  </a:lnTo>
                  <a:lnTo>
                    <a:pt x="54" y="193"/>
                  </a:lnTo>
                  <a:lnTo>
                    <a:pt x="54" y="191"/>
                  </a:lnTo>
                  <a:lnTo>
                    <a:pt x="54" y="190"/>
                  </a:lnTo>
                  <a:lnTo>
                    <a:pt x="54" y="188"/>
                  </a:lnTo>
                  <a:lnTo>
                    <a:pt x="53" y="186"/>
                  </a:lnTo>
                  <a:lnTo>
                    <a:pt x="53" y="184"/>
                  </a:lnTo>
                  <a:lnTo>
                    <a:pt x="52" y="182"/>
                  </a:lnTo>
                  <a:lnTo>
                    <a:pt x="50" y="181"/>
                  </a:lnTo>
                  <a:lnTo>
                    <a:pt x="42" y="174"/>
                  </a:lnTo>
                  <a:lnTo>
                    <a:pt x="38" y="170"/>
                  </a:lnTo>
                  <a:lnTo>
                    <a:pt x="35" y="167"/>
                  </a:lnTo>
                  <a:lnTo>
                    <a:pt x="32" y="164"/>
                  </a:lnTo>
                  <a:lnTo>
                    <a:pt x="30" y="161"/>
                  </a:lnTo>
                  <a:lnTo>
                    <a:pt x="29" y="159"/>
                  </a:lnTo>
                  <a:lnTo>
                    <a:pt x="27" y="156"/>
                  </a:lnTo>
                  <a:lnTo>
                    <a:pt x="24" y="149"/>
                  </a:lnTo>
                  <a:lnTo>
                    <a:pt x="23" y="147"/>
                  </a:lnTo>
                  <a:lnTo>
                    <a:pt x="22" y="146"/>
                  </a:lnTo>
                  <a:lnTo>
                    <a:pt x="18" y="141"/>
                  </a:lnTo>
                  <a:lnTo>
                    <a:pt x="18" y="139"/>
                  </a:lnTo>
                  <a:lnTo>
                    <a:pt x="17" y="137"/>
                  </a:lnTo>
                  <a:lnTo>
                    <a:pt x="17" y="136"/>
                  </a:lnTo>
                  <a:lnTo>
                    <a:pt x="16" y="136"/>
                  </a:lnTo>
                  <a:lnTo>
                    <a:pt x="17" y="134"/>
                  </a:lnTo>
                  <a:lnTo>
                    <a:pt x="18" y="132"/>
                  </a:lnTo>
                  <a:lnTo>
                    <a:pt x="18" y="129"/>
                  </a:lnTo>
                  <a:lnTo>
                    <a:pt x="20" y="127"/>
                  </a:lnTo>
                  <a:lnTo>
                    <a:pt x="22" y="125"/>
                  </a:lnTo>
                  <a:lnTo>
                    <a:pt x="24" y="124"/>
                  </a:lnTo>
                  <a:lnTo>
                    <a:pt x="30" y="121"/>
                  </a:lnTo>
                  <a:lnTo>
                    <a:pt x="31" y="120"/>
                  </a:lnTo>
                  <a:lnTo>
                    <a:pt x="32" y="118"/>
                  </a:lnTo>
                  <a:lnTo>
                    <a:pt x="33" y="117"/>
                  </a:lnTo>
                  <a:lnTo>
                    <a:pt x="33" y="116"/>
                  </a:lnTo>
                  <a:lnTo>
                    <a:pt x="33" y="114"/>
                  </a:lnTo>
                  <a:lnTo>
                    <a:pt x="32" y="113"/>
                  </a:lnTo>
                  <a:lnTo>
                    <a:pt x="32" y="113"/>
                  </a:lnTo>
                  <a:lnTo>
                    <a:pt x="31" y="111"/>
                  </a:lnTo>
                  <a:lnTo>
                    <a:pt x="28" y="107"/>
                  </a:lnTo>
                  <a:lnTo>
                    <a:pt x="27" y="105"/>
                  </a:lnTo>
                  <a:lnTo>
                    <a:pt x="22" y="101"/>
                  </a:lnTo>
                  <a:lnTo>
                    <a:pt x="18" y="96"/>
                  </a:lnTo>
                  <a:lnTo>
                    <a:pt x="15" y="93"/>
                  </a:lnTo>
                  <a:lnTo>
                    <a:pt x="12" y="91"/>
                  </a:lnTo>
                  <a:lnTo>
                    <a:pt x="9" y="89"/>
                  </a:lnTo>
                  <a:lnTo>
                    <a:pt x="7" y="88"/>
                  </a:lnTo>
                  <a:lnTo>
                    <a:pt x="3" y="86"/>
                  </a:lnTo>
                  <a:lnTo>
                    <a:pt x="2" y="85"/>
                  </a:lnTo>
                  <a:lnTo>
                    <a:pt x="1" y="85"/>
                  </a:lnTo>
                  <a:lnTo>
                    <a:pt x="1" y="84"/>
                  </a:lnTo>
                  <a:lnTo>
                    <a:pt x="0" y="83"/>
                  </a:lnTo>
                  <a:lnTo>
                    <a:pt x="0" y="82"/>
                  </a:lnTo>
                  <a:lnTo>
                    <a:pt x="1" y="82"/>
                  </a:lnTo>
                  <a:lnTo>
                    <a:pt x="1" y="81"/>
                  </a:lnTo>
                  <a:lnTo>
                    <a:pt x="2" y="80"/>
                  </a:lnTo>
                  <a:lnTo>
                    <a:pt x="3" y="79"/>
                  </a:lnTo>
                  <a:lnTo>
                    <a:pt x="5" y="79"/>
                  </a:lnTo>
                  <a:lnTo>
                    <a:pt x="6" y="78"/>
                  </a:lnTo>
                  <a:lnTo>
                    <a:pt x="7" y="77"/>
                  </a:lnTo>
                  <a:lnTo>
                    <a:pt x="16" y="73"/>
                  </a:lnTo>
                  <a:lnTo>
                    <a:pt x="21" y="71"/>
                  </a:lnTo>
                  <a:lnTo>
                    <a:pt x="28" y="69"/>
                  </a:lnTo>
                  <a:lnTo>
                    <a:pt x="35" y="67"/>
                  </a:lnTo>
                  <a:lnTo>
                    <a:pt x="37" y="67"/>
                  </a:lnTo>
                  <a:lnTo>
                    <a:pt x="41" y="65"/>
                  </a:lnTo>
                  <a:lnTo>
                    <a:pt x="47" y="62"/>
                  </a:lnTo>
                  <a:lnTo>
                    <a:pt x="50" y="61"/>
                  </a:lnTo>
                  <a:lnTo>
                    <a:pt x="52" y="60"/>
                  </a:lnTo>
                  <a:lnTo>
                    <a:pt x="52" y="60"/>
                  </a:lnTo>
                  <a:lnTo>
                    <a:pt x="54" y="60"/>
                  </a:lnTo>
                  <a:lnTo>
                    <a:pt x="56" y="60"/>
                  </a:lnTo>
                  <a:lnTo>
                    <a:pt x="58" y="61"/>
                  </a:lnTo>
                  <a:lnTo>
                    <a:pt x="59" y="61"/>
                  </a:lnTo>
                  <a:lnTo>
                    <a:pt x="61" y="62"/>
                  </a:lnTo>
                  <a:lnTo>
                    <a:pt x="65" y="65"/>
                  </a:lnTo>
                  <a:lnTo>
                    <a:pt x="67" y="66"/>
                  </a:lnTo>
                  <a:lnTo>
                    <a:pt x="70" y="67"/>
                  </a:lnTo>
                  <a:lnTo>
                    <a:pt x="73" y="67"/>
                  </a:lnTo>
                  <a:lnTo>
                    <a:pt x="76" y="68"/>
                  </a:lnTo>
                  <a:lnTo>
                    <a:pt x="80" y="68"/>
                  </a:lnTo>
                  <a:lnTo>
                    <a:pt x="84" y="68"/>
                  </a:lnTo>
                  <a:lnTo>
                    <a:pt x="85" y="67"/>
                  </a:lnTo>
                  <a:lnTo>
                    <a:pt x="86" y="67"/>
                  </a:lnTo>
                  <a:lnTo>
                    <a:pt x="87" y="66"/>
                  </a:lnTo>
                  <a:lnTo>
                    <a:pt x="88" y="66"/>
                  </a:lnTo>
                  <a:lnTo>
                    <a:pt x="90" y="64"/>
                  </a:lnTo>
                  <a:lnTo>
                    <a:pt x="91" y="63"/>
                  </a:lnTo>
                  <a:lnTo>
                    <a:pt x="91" y="61"/>
                  </a:lnTo>
                  <a:lnTo>
                    <a:pt x="92" y="58"/>
                  </a:lnTo>
                  <a:lnTo>
                    <a:pt x="93" y="56"/>
                  </a:lnTo>
                  <a:lnTo>
                    <a:pt x="94" y="52"/>
                  </a:lnTo>
                  <a:lnTo>
                    <a:pt x="95" y="49"/>
                  </a:lnTo>
                  <a:lnTo>
                    <a:pt x="96" y="48"/>
                  </a:lnTo>
                  <a:lnTo>
                    <a:pt x="97" y="46"/>
                  </a:lnTo>
                  <a:lnTo>
                    <a:pt x="98" y="45"/>
                  </a:lnTo>
                  <a:lnTo>
                    <a:pt x="99" y="43"/>
                  </a:lnTo>
                  <a:lnTo>
                    <a:pt x="101" y="42"/>
                  </a:lnTo>
                  <a:lnTo>
                    <a:pt x="103" y="40"/>
                  </a:lnTo>
                  <a:lnTo>
                    <a:pt x="105" y="39"/>
                  </a:lnTo>
                  <a:lnTo>
                    <a:pt x="108" y="38"/>
                  </a:lnTo>
                  <a:lnTo>
                    <a:pt x="111" y="37"/>
                  </a:lnTo>
                  <a:lnTo>
                    <a:pt x="114" y="37"/>
                  </a:lnTo>
                  <a:lnTo>
                    <a:pt x="118" y="37"/>
                  </a:lnTo>
                  <a:lnTo>
                    <a:pt x="121" y="37"/>
                  </a:lnTo>
                  <a:lnTo>
                    <a:pt x="124" y="38"/>
                  </a:lnTo>
                  <a:lnTo>
                    <a:pt x="124" y="38"/>
                  </a:lnTo>
                  <a:lnTo>
                    <a:pt x="124" y="37"/>
                  </a:lnTo>
                  <a:lnTo>
                    <a:pt x="125" y="37"/>
                  </a:lnTo>
                  <a:lnTo>
                    <a:pt x="126" y="36"/>
                  </a:lnTo>
                  <a:lnTo>
                    <a:pt x="128" y="35"/>
                  </a:lnTo>
                  <a:lnTo>
                    <a:pt x="135" y="33"/>
                  </a:lnTo>
                  <a:lnTo>
                    <a:pt x="139" y="31"/>
                  </a:lnTo>
                  <a:lnTo>
                    <a:pt x="140" y="30"/>
                  </a:lnTo>
                  <a:lnTo>
                    <a:pt x="143" y="28"/>
                  </a:lnTo>
                  <a:lnTo>
                    <a:pt x="145" y="26"/>
                  </a:lnTo>
                  <a:lnTo>
                    <a:pt x="148" y="24"/>
                  </a:lnTo>
                  <a:lnTo>
                    <a:pt x="149" y="23"/>
                  </a:lnTo>
                  <a:lnTo>
                    <a:pt x="150" y="23"/>
                  </a:lnTo>
                  <a:lnTo>
                    <a:pt x="152" y="23"/>
                  </a:lnTo>
                  <a:lnTo>
                    <a:pt x="154" y="23"/>
                  </a:lnTo>
                  <a:lnTo>
                    <a:pt x="160" y="22"/>
                  </a:lnTo>
                  <a:lnTo>
                    <a:pt x="164" y="21"/>
                  </a:lnTo>
                  <a:lnTo>
                    <a:pt x="167" y="20"/>
                  </a:lnTo>
                  <a:lnTo>
                    <a:pt x="170" y="19"/>
                  </a:lnTo>
                  <a:lnTo>
                    <a:pt x="172" y="17"/>
                  </a:lnTo>
                  <a:lnTo>
                    <a:pt x="173" y="17"/>
                  </a:lnTo>
                  <a:lnTo>
                    <a:pt x="177" y="12"/>
                  </a:lnTo>
                  <a:lnTo>
                    <a:pt x="178" y="11"/>
                  </a:lnTo>
                  <a:lnTo>
                    <a:pt x="180" y="10"/>
                  </a:lnTo>
                  <a:lnTo>
                    <a:pt x="181" y="9"/>
                  </a:lnTo>
                  <a:lnTo>
                    <a:pt x="187" y="7"/>
                  </a:lnTo>
                  <a:lnTo>
                    <a:pt x="189" y="6"/>
                  </a:lnTo>
                  <a:lnTo>
                    <a:pt x="191" y="5"/>
                  </a:lnTo>
                  <a:lnTo>
                    <a:pt x="195" y="5"/>
                  </a:lnTo>
                  <a:lnTo>
                    <a:pt x="200" y="5"/>
                  </a:lnTo>
                  <a:lnTo>
                    <a:pt x="204" y="4"/>
                  </a:lnTo>
                  <a:lnTo>
                    <a:pt x="207" y="4"/>
                  </a:lnTo>
                  <a:lnTo>
                    <a:pt x="215" y="2"/>
                  </a:lnTo>
                  <a:lnTo>
                    <a:pt x="223" y="0"/>
                  </a:lnTo>
                  <a:lnTo>
                    <a:pt x="225" y="0"/>
                  </a:lnTo>
                  <a:lnTo>
                    <a:pt x="226" y="0"/>
                  </a:lnTo>
                  <a:close/>
                </a:path>
              </a:pathLst>
            </a:custGeom>
            <a:solidFill>
              <a:srgbClr val="BED8E8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58" name="Freeform 6">
              <a:extLst>
                <a:ext uri="{FF2B5EF4-FFF2-40B4-BE49-F238E27FC236}">
                  <a16:creationId xmlns:a16="http://schemas.microsoft.com/office/drawing/2014/main" id="{526A62BA-3DC4-4585-AE6D-927CCDF390F5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8" y="2331"/>
              <a:ext cx="641" cy="475"/>
            </a:xfrm>
            <a:custGeom>
              <a:avLst/>
              <a:gdLst>
                <a:gd name="T0" fmla="*/ 218 w 641"/>
                <a:gd name="T1" fmla="*/ 14 h 475"/>
                <a:gd name="T2" fmla="*/ 223 w 641"/>
                <a:gd name="T3" fmla="*/ 37 h 475"/>
                <a:gd name="T4" fmla="*/ 257 w 641"/>
                <a:gd name="T5" fmla="*/ 37 h 475"/>
                <a:gd name="T6" fmla="*/ 288 w 641"/>
                <a:gd name="T7" fmla="*/ 35 h 475"/>
                <a:gd name="T8" fmla="*/ 336 w 641"/>
                <a:gd name="T9" fmla="*/ 33 h 475"/>
                <a:gd name="T10" fmla="*/ 370 w 641"/>
                <a:gd name="T11" fmla="*/ 28 h 475"/>
                <a:gd name="T12" fmla="*/ 387 w 641"/>
                <a:gd name="T13" fmla="*/ 41 h 475"/>
                <a:gd name="T14" fmla="*/ 392 w 641"/>
                <a:gd name="T15" fmla="*/ 82 h 475"/>
                <a:gd name="T16" fmla="*/ 408 w 641"/>
                <a:gd name="T17" fmla="*/ 112 h 475"/>
                <a:gd name="T18" fmla="*/ 417 w 641"/>
                <a:gd name="T19" fmla="*/ 138 h 475"/>
                <a:gd name="T20" fmla="*/ 446 w 641"/>
                <a:gd name="T21" fmla="*/ 148 h 475"/>
                <a:gd name="T22" fmla="*/ 471 w 641"/>
                <a:gd name="T23" fmla="*/ 181 h 475"/>
                <a:gd name="T24" fmla="*/ 503 w 641"/>
                <a:gd name="T25" fmla="*/ 208 h 475"/>
                <a:gd name="T26" fmla="*/ 541 w 641"/>
                <a:gd name="T27" fmla="*/ 238 h 475"/>
                <a:gd name="T28" fmla="*/ 582 w 641"/>
                <a:gd name="T29" fmla="*/ 253 h 475"/>
                <a:gd name="T30" fmla="*/ 593 w 641"/>
                <a:gd name="T31" fmla="*/ 284 h 475"/>
                <a:gd name="T32" fmla="*/ 618 w 641"/>
                <a:gd name="T33" fmla="*/ 292 h 475"/>
                <a:gd name="T34" fmla="*/ 641 w 641"/>
                <a:gd name="T35" fmla="*/ 317 h 475"/>
                <a:gd name="T36" fmla="*/ 623 w 641"/>
                <a:gd name="T37" fmla="*/ 349 h 475"/>
                <a:gd name="T38" fmla="*/ 594 w 641"/>
                <a:gd name="T39" fmla="*/ 351 h 475"/>
                <a:gd name="T40" fmla="*/ 576 w 641"/>
                <a:gd name="T41" fmla="*/ 374 h 475"/>
                <a:gd name="T42" fmla="*/ 552 w 641"/>
                <a:gd name="T43" fmla="*/ 366 h 475"/>
                <a:gd name="T44" fmla="*/ 512 w 641"/>
                <a:gd name="T45" fmla="*/ 370 h 475"/>
                <a:gd name="T46" fmla="*/ 456 w 641"/>
                <a:gd name="T47" fmla="*/ 364 h 475"/>
                <a:gd name="T48" fmla="*/ 433 w 641"/>
                <a:gd name="T49" fmla="*/ 372 h 475"/>
                <a:gd name="T50" fmla="*/ 440 w 641"/>
                <a:gd name="T51" fmla="*/ 390 h 475"/>
                <a:gd name="T52" fmla="*/ 408 w 641"/>
                <a:gd name="T53" fmla="*/ 397 h 475"/>
                <a:gd name="T54" fmla="*/ 405 w 641"/>
                <a:gd name="T55" fmla="*/ 418 h 475"/>
                <a:gd name="T56" fmla="*/ 388 w 641"/>
                <a:gd name="T57" fmla="*/ 432 h 475"/>
                <a:gd name="T58" fmla="*/ 364 w 641"/>
                <a:gd name="T59" fmla="*/ 410 h 475"/>
                <a:gd name="T60" fmla="*/ 348 w 641"/>
                <a:gd name="T61" fmla="*/ 384 h 475"/>
                <a:gd name="T62" fmla="*/ 326 w 641"/>
                <a:gd name="T63" fmla="*/ 388 h 475"/>
                <a:gd name="T64" fmla="*/ 279 w 641"/>
                <a:gd name="T65" fmla="*/ 356 h 475"/>
                <a:gd name="T66" fmla="*/ 263 w 641"/>
                <a:gd name="T67" fmla="*/ 358 h 475"/>
                <a:gd name="T68" fmla="*/ 243 w 641"/>
                <a:gd name="T69" fmla="*/ 380 h 475"/>
                <a:gd name="T70" fmla="*/ 243 w 641"/>
                <a:gd name="T71" fmla="*/ 414 h 475"/>
                <a:gd name="T72" fmla="*/ 221 w 641"/>
                <a:gd name="T73" fmla="*/ 438 h 475"/>
                <a:gd name="T74" fmla="*/ 184 w 641"/>
                <a:gd name="T75" fmla="*/ 470 h 475"/>
                <a:gd name="T76" fmla="*/ 159 w 641"/>
                <a:gd name="T77" fmla="*/ 466 h 475"/>
                <a:gd name="T78" fmla="*/ 131 w 641"/>
                <a:gd name="T79" fmla="*/ 456 h 475"/>
                <a:gd name="T80" fmla="*/ 138 w 641"/>
                <a:gd name="T81" fmla="*/ 431 h 475"/>
                <a:gd name="T82" fmla="*/ 121 w 641"/>
                <a:gd name="T83" fmla="*/ 373 h 475"/>
                <a:gd name="T84" fmla="*/ 88 w 641"/>
                <a:gd name="T85" fmla="*/ 348 h 475"/>
                <a:gd name="T86" fmla="*/ 81 w 641"/>
                <a:gd name="T87" fmla="*/ 327 h 475"/>
                <a:gd name="T88" fmla="*/ 77 w 641"/>
                <a:gd name="T89" fmla="*/ 298 h 475"/>
                <a:gd name="T90" fmla="*/ 89 w 641"/>
                <a:gd name="T91" fmla="*/ 271 h 475"/>
                <a:gd name="T92" fmla="*/ 66 w 641"/>
                <a:gd name="T93" fmla="*/ 237 h 475"/>
                <a:gd name="T94" fmla="*/ 43 w 641"/>
                <a:gd name="T95" fmla="*/ 240 h 475"/>
                <a:gd name="T96" fmla="*/ 15 w 641"/>
                <a:gd name="T97" fmla="*/ 212 h 475"/>
                <a:gd name="T98" fmla="*/ 0 w 641"/>
                <a:gd name="T99" fmla="*/ 196 h 475"/>
                <a:gd name="T100" fmla="*/ 4 w 641"/>
                <a:gd name="T101" fmla="*/ 168 h 475"/>
                <a:gd name="T102" fmla="*/ 11 w 641"/>
                <a:gd name="T103" fmla="*/ 132 h 475"/>
                <a:gd name="T104" fmla="*/ 25 w 641"/>
                <a:gd name="T105" fmla="*/ 98 h 475"/>
                <a:gd name="T106" fmla="*/ 21 w 641"/>
                <a:gd name="T107" fmla="*/ 65 h 475"/>
                <a:gd name="T108" fmla="*/ 42 w 641"/>
                <a:gd name="T109" fmla="*/ 59 h 475"/>
                <a:gd name="T110" fmla="*/ 79 w 641"/>
                <a:gd name="T111" fmla="*/ 64 h 475"/>
                <a:gd name="T112" fmla="*/ 96 w 641"/>
                <a:gd name="T113" fmla="*/ 37 h 475"/>
                <a:gd name="T114" fmla="*/ 127 w 641"/>
                <a:gd name="T115" fmla="*/ 33 h 475"/>
                <a:gd name="T116" fmla="*/ 156 w 641"/>
                <a:gd name="T117" fmla="*/ 35 h 475"/>
                <a:gd name="T118" fmla="*/ 182 w 641"/>
                <a:gd name="T119" fmla="*/ 36 h 475"/>
                <a:gd name="T120" fmla="*/ 195 w 641"/>
                <a:gd name="T121" fmla="*/ 26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641" h="475">
                  <a:moveTo>
                    <a:pt x="194" y="0"/>
                  </a:moveTo>
                  <a:lnTo>
                    <a:pt x="196" y="0"/>
                  </a:lnTo>
                  <a:lnTo>
                    <a:pt x="199" y="1"/>
                  </a:lnTo>
                  <a:lnTo>
                    <a:pt x="203" y="2"/>
                  </a:lnTo>
                  <a:lnTo>
                    <a:pt x="207" y="3"/>
                  </a:lnTo>
                  <a:lnTo>
                    <a:pt x="208" y="4"/>
                  </a:lnTo>
                  <a:lnTo>
                    <a:pt x="211" y="6"/>
                  </a:lnTo>
                  <a:lnTo>
                    <a:pt x="213" y="8"/>
                  </a:lnTo>
                  <a:lnTo>
                    <a:pt x="215" y="10"/>
                  </a:lnTo>
                  <a:lnTo>
                    <a:pt x="216" y="11"/>
                  </a:lnTo>
                  <a:lnTo>
                    <a:pt x="217" y="13"/>
                  </a:lnTo>
                  <a:lnTo>
                    <a:pt x="218" y="14"/>
                  </a:lnTo>
                  <a:lnTo>
                    <a:pt x="218" y="15"/>
                  </a:lnTo>
                  <a:lnTo>
                    <a:pt x="218" y="17"/>
                  </a:lnTo>
                  <a:lnTo>
                    <a:pt x="218" y="22"/>
                  </a:lnTo>
                  <a:lnTo>
                    <a:pt x="217" y="28"/>
                  </a:lnTo>
                  <a:lnTo>
                    <a:pt x="218" y="30"/>
                  </a:lnTo>
                  <a:lnTo>
                    <a:pt x="218" y="32"/>
                  </a:lnTo>
                  <a:lnTo>
                    <a:pt x="218" y="34"/>
                  </a:lnTo>
                  <a:lnTo>
                    <a:pt x="219" y="35"/>
                  </a:lnTo>
                  <a:lnTo>
                    <a:pt x="219" y="36"/>
                  </a:lnTo>
                  <a:lnTo>
                    <a:pt x="221" y="37"/>
                  </a:lnTo>
                  <a:lnTo>
                    <a:pt x="222" y="37"/>
                  </a:lnTo>
                  <a:lnTo>
                    <a:pt x="223" y="37"/>
                  </a:lnTo>
                  <a:lnTo>
                    <a:pt x="225" y="38"/>
                  </a:lnTo>
                  <a:lnTo>
                    <a:pt x="226" y="38"/>
                  </a:lnTo>
                  <a:lnTo>
                    <a:pt x="229" y="38"/>
                  </a:lnTo>
                  <a:lnTo>
                    <a:pt x="232" y="38"/>
                  </a:lnTo>
                  <a:lnTo>
                    <a:pt x="235" y="37"/>
                  </a:lnTo>
                  <a:lnTo>
                    <a:pt x="240" y="37"/>
                  </a:lnTo>
                  <a:lnTo>
                    <a:pt x="242" y="37"/>
                  </a:lnTo>
                  <a:lnTo>
                    <a:pt x="244" y="36"/>
                  </a:lnTo>
                  <a:lnTo>
                    <a:pt x="247" y="37"/>
                  </a:lnTo>
                  <a:lnTo>
                    <a:pt x="252" y="37"/>
                  </a:lnTo>
                  <a:lnTo>
                    <a:pt x="255" y="37"/>
                  </a:lnTo>
                  <a:lnTo>
                    <a:pt x="257" y="37"/>
                  </a:lnTo>
                  <a:lnTo>
                    <a:pt x="263" y="40"/>
                  </a:lnTo>
                  <a:lnTo>
                    <a:pt x="267" y="41"/>
                  </a:lnTo>
                  <a:lnTo>
                    <a:pt x="269" y="41"/>
                  </a:lnTo>
                  <a:lnTo>
                    <a:pt x="271" y="41"/>
                  </a:lnTo>
                  <a:lnTo>
                    <a:pt x="272" y="41"/>
                  </a:lnTo>
                  <a:lnTo>
                    <a:pt x="274" y="41"/>
                  </a:lnTo>
                  <a:lnTo>
                    <a:pt x="277" y="40"/>
                  </a:lnTo>
                  <a:lnTo>
                    <a:pt x="278" y="40"/>
                  </a:lnTo>
                  <a:lnTo>
                    <a:pt x="280" y="39"/>
                  </a:lnTo>
                  <a:lnTo>
                    <a:pt x="282" y="38"/>
                  </a:lnTo>
                  <a:lnTo>
                    <a:pt x="286" y="36"/>
                  </a:lnTo>
                  <a:lnTo>
                    <a:pt x="288" y="35"/>
                  </a:lnTo>
                  <a:lnTo>
                    <a:pt x="293" y="32"/>
                  </a:lnTo>
                  <a:lnTo>
                    <a:pt x="298" y="30"/>
                  </a:lnTo>
                  <a:lnTo>
                    <a:pt x="300" y="29"/>
                  </a:lnTo>
                  <a:lnTo>
                    <a:pt x="302" y="28"/>
                  </a:lnTo>
                  <a:lnTo>
                    <a:pt x="305" y="28"/>
                  </a:lnTo>
                  <a:lnTo>
                    <a:pt x="307" y="28"/>
                  </a:lnTo>
                  <a:lnTo>
                    <a:pt x="309" y="28"/>
                  </a:lnTo>
                  <a:lnTo>
                    <a:pt x="311" y="28"/>
                  </a:lnTo>
                  <a:lnTo>
                    <a:pt x="324" y="30"/>
                  </a:lnTo>
                  <a:lnTo>
                    <a:pt x="328" y="31"/>
                  </a:lnTo>
                  <a:lnTo>
                    <a:pt x="332" y="32"/>
                  </a:lnTo>
                  <a:lnTo>
                    <a:pt x="336" y="33"/>
                  </a:lnTo>
                  <a:lnTo>
                    <a:pt x="339" y="34"/>
                  </a:lnTo>
                  <a:lnTo>
                    <a:pt x="343" y="35"/>
                  </a:lnTo>
                  <a:lnTo>
                    <a:pt x="345" y="36"/>
                  </a:lnTo>
                  <a:lnTo>
                    <a:pt x="347" y="37"/>
                  </a:lnTo>
                  <a:lnTo>
                    <a:pt x="348" y="37"/>
                  </a:lnTo>
                  <a:lnTo>
                    <a:pt x="351" y="37"/>
                  </a:lnTo>
                  <a:lnTo>
                    <a:pt x="354" y="36"/>
                  </a:lnTo>
                  <a:lnTo>
                    <a:pt x="356" y="35"/>
                  </a:lnTo>
                  <a:lnTo>
                    <a:pt x="360" y="34"/>
                  </a:lnTo>
                  <a:lnTo>
                    <a:pt x="364" y="32"/>
                  </a:lnTo>
                  <a:lnTo>
                    <a:pt x="366" y="30"/>
                  </a:lnTo>
                  <a:lnTo>
                    <a:pt x="370" y="28"/>
                  </a:lnTo>
                  <a:lnTo>
                    <a:pt x="372" y="26"/>
                  </a:lnTo>
                  <a:lnTo>
                    <a:pt x="377" y="23"/>
                  </a:lnTo>
                  <a:lnTo>
                    <a:pt x="378" y="23"/>
                  </a:lnTo>
                  <a:lnTo>
                    <a:pt x="379" y="24"/>
                  </a:lnTo>
                  <a:lnTo>
                    <a:pt x="381" y="25"/>
                  </a:lnTo>
                  <a:lnTo>
                    <a:pt x="382" y="26"/>
                  </a:lnTo>
                  <a:lnTo>
                    <a:pt x="383" y="28"/>
                  </a:lnTo>
                  <a:lnTo>
                    <a:pt x="384" y="30"/>
                  </a:lnTo>
                  <a:lnTo>
                    <a:pt x="384" y="32"/>
                  </a:lnTo>
                  <a:lnTo>
                    <a:pt x="386" y="37"/>
                  </a:lnTo>
                  <a:lnTo>
                    <a:pt x="386" y="39"/>
                  </a:lnTo>
                  <a:lnTo>
                    <a:pt x="387" y="41"/>
                  </a:lnTo>
                  <a:lnTo>
                    <a:pt x="387" y="43"/>
                  </a:lnTo>
                  <a:lnTo>
                    <a:pt x="387" y="49"/>
                  </a:lnTo>
                  <a:lnTo>
                    <a:pt x="387" y="50"/>
                  </a:lnTo>
                  <a:lnTo>
                    <a:pt x="387" y="52"/>
                  </a:lnTo>
                  <a:lnTo>
                    <a:pt x="388" y="57"/>
                  </a:lnTo>
                  <a:lnTo>
                    <a:pt x="388" y="59"/>
                  </a:lnTo>
                  <a:lnTo>
                    <a:pt x="389" y="73"/>
                  </a:lnTo>
                  <a:lnTo>
                    <a:pt x="389" y="75"/>
                  </a:lnTo>
                  <a:lnTo>
                    <a:pt x="389" y="77"/>
                  </a:lnTo>
                  <a:lnTo>
                    <a:pt x="390" y="79"/>
                  </a:lnTo>
                  <a:lnTo>
                    <a:pt x="390" y="80"/>
                  </a:lnTo>
                  <a:lnTo>
                    <a:pt x="392" y="82"/>
                  </a:lnTo>
                  <a:lnTo>
                    <a:pt x="395" y="84"/>
                  </a:lnTo>
                  <a:lnTo>
                    <a:pt x="396" y="86"/>
                  </a:lnTo>
                  <a:lnTo>
                    <a:pt x="398" y="88"/>
                  </a:lnTo>
                  <a:lnTo>
                    <a:pt x="399" y="89"/>
                  </a:lnTo>
                  <a:lnTo>
                    <a:pt x="399" y="92"/>
                  </a:lnTo>
                  <a:lnTo>
                    <a:pt x="400" y="94"/>
                  </a:lnTo>
                  <a:lnTo>
                    <a:pt x="400" y="96"/>
                  </a:lnTo>
                  <a:lnTo>
                    <a:pt x="401" y="101"/>
                  </a:lnTo>
                  <a:lnTo>
                    <a:pt x="401" y="102"/>
                  </a:lnTo>
                  <a:lnTo>
                    <a:pt x="402" y="104"/>
                  </a:lnTo>
                  <a:lnTo>
                    <a:pt x="403" y="105"/>
                  </a:lnTo>
                  <a:lnTo>
                    <a:pt x="408" y="112"/>
                  </a:lnTo>
                  <a:lnTo>
                    <a:pt x="409" y="113"/>
                  </a:lnTo>
                  <a:lnTo>
                    <a:pt x="409" y="114"/>
                  </a:lnTo>
                  <a:lnTo>
                    <a:pt x="410" y="115"/>
                  </a:lnTo>
                  <a:lnTo>
                    <a:pt x="410" y="117"/>
                  </a:lnTo>
                  <a:lnTo>
                    <a:pt x="410" y="121"/>
                  </a:lnTo>
                  <a:lnTo>
                    <a:pt x="410" y="123"/>
                  </a:lnTo>
                  <a:lnTo>
                    <a:pt x="411" y="125"/>
                  </a:lnTo>
                  <a:lnTo>
                    <a:pt x="412" y="129"/>
                  </a:lnTo>
                  <a:lnTo>
                    <a:pt x="413" y="132"/>
                  </a:lnTo>
                  <a:lnTo>
                    <a:pt x="414" y="134"/>
                  </a:lnTo>
                  <a:lnTo>
                    <a:pt x="415" y="136"/>
                  </a:lnTo>
                  <a:lnTo>
                    <a:pt x="417" y="138"/>
                  </a:lnTo>
                  <a:lnTo>
                    <a:pt x="418" y="139"/>
                  </a:lnTo>
                  <a:lnTo>
                    <a:pt x="420" y="140"/>
                  </a:lnTo>
                  <a:lnTo>
                    <a:pt x="422" y="141"/>
                  </a:lnTo>
                  <a:lnTo>
                    <a:pt x="423" y="141"/>
                  </a:lnTo>
                  <a:lnTo>
                    <a:pt x="424" y="142"/>
                  </a:lnTo>
                  <a:lnTo>
                    <a:pt x="426" y="142"/>
                  </a:lnTo>
                  <a:lnTo>
                    <a:pt x="434" y="143"/>
                  </a:lnTo>
                  <a:lnTo>
                    <a:pt x="437" y="144"/>
                  </a:lnTo>
                  <a:lnTo>
                    <a:pt x="441" y="145"/>
                  </a:lnTo>
                  <a:lnTo>
                    <a:pt x="443" y="146"/>
                  </a:lnTo>
                  <a:lnTo>
                    <a:pt x="445" y="147"/>
                  </a:lnTo>
                  <a:lnTo>
                    <a:pt x="446" y="148"/>
                  </a:lnTo>
                  <a:lnTo>
                    <a:pt x="447" y="149"/>
                  </a:lnTo>
                  <a:lnTo>
                    <a:pt x="448" y="150"/>
                  </a:lnTo>
                  <a:lnTo>
                    <a:pt x="449" y="151"/>
                  </a:lnTo>
                  <a:lnTo>
                    <a:pt x="450" y="152"/>
                  </a:lnTo>
                  <a:lnTo>
                    <a:pt x="451" y="155"/>
                  </a:lnTo>
                  <a:lnTo>
                    <a:pt x="453" y="160"/>
                  </a:lnTo>
                  <a:lnTo>
                    <a:pt x="453" y="161"/>
                  </a:lnTo>
                  <a:lnTo>
                    <a:pt x="454" y="162"/>
                  </a:lnTo>
                  <a:lnTo>
                    <a:pt x="458" y="168"/>
                  </a:lnTo>
                  <a:lnTo>
                    <a:pt x="466" y="176"/>
                  </a:lnTo>
                  <a:lnTo>
                    <a:pt x="468" y="178"/>
                  </a:lnTo>
                  <a:lnTo>
                    <a:pt x="471" y="181"/>
                  </a:lnTo>
                  <a:lnTo>
                    <a:pt x="473" y="182"/>
                  </a:lnTo>
                  <a:lnTo>
                    <a:pt x="474" y="183"/>
                  </a:lnTo>
                  <a:lnTo>
                    <a:pt x="477" y="186"/>
                  </a:lnTo>
                  <a:lnTo>
                    <a:pt x="478" y="187"/>
                  </a:lnTo>
                  <a:lnTo>
                    <a:pt x="482" y="192"/>
                  </a:lnTo>
                  <a:lnTo>
                    <a:pt x="487" y="196"/>
                  </a:lnTo>
                  <a:lnTo>
                    <a:pt x="488" y="196"/>
                  </a:lnTo>
                  <a:lnTo>
                    <a:pt x="491" y="198"/>
                  </a:lnTo>
                  <a:lnTo>
                    <a:pt x="498" y="203"/>
                  </a:lnTo>
                  <a:lnTo>
                    <a:pt x="500" y="205"/>
                  </a:lnTo>
                  <a:lnTo>
                    <a:pt x="502" y="207"/>
                  </a:lnTo>
                  <a:lnTo>
                    <a:pt x="503" y="208"/>
                  </a:lnTo>
                  <a:lnTo>
                    <a:pt x="506" y="212"/>
                  </a:lnTo>
                  <a:lnTo>
                    <a:pt x="507" y="214"/>
                  </a:lnTo>
                  <a:lnTo>
                    <a:pt x="509" y="216"/>
                  </a:lnTo>
                  <a:lnTo>
                    <a:pt x="511" y="217"/>
                  </a:lnTo>
                  <a:lnTo>
                    <a:pt x="514" y="219"/>
                  </a:lnTo>
                  <a:lnTo>
                    <a:pt x="524" y="227"/>
                  </a:lnTo>
                  <a:lnTo>
                    <a:pt x="525" y="228"/>
                  </a:lnTo>
                  <a:lnTo>
                    <a:pt x="527" y="230"/>
                  </a:lnTo>
                  <a:lnTo>
                    <a:pt x="529" y="231"/>
                  </a:lnTo>
                  <a:lnTo>
                    <a:pt x="533" y="234"/>
                  </a:lnTo>
                  <a:lnTo>
                    <a:pt x="537" y="236"/>
                  </a:lnTo>
                  <a:lnTo>
                    <a:pt x="541" y="238"/>
                  </a:lnTo>
                  <a:lnTo>
                    <a:pt x="548" y="241"/>
                  </a:lnTo>
                  <a:lnTo>
                    <a:pt x="551" y="241"/>
                  </a:lnTo>
                  <a:lnTo>
                    <a:pt x="554" y="241"/>
                  </a:lnTo>
                  <a:lnTo>
                    <a:pt x="559" y="242"/>
                  </a:lnTo>
                  <a:lnTo>
                    <a:pt x="567" y="244"/>
                  </a:lnTo>
                  <a:lnTo>
                    <a:pt x="569" y="244"/>
                  </a:lnTo>
                  <a:lnTo>
                    <a:pt x="570" y="245"/>
                  </a:lnTo>
                  <a:lnTo>
                    <a:pt x="572" y="246"/>
                  </a:lnTo>
                  <a:lnTo>
                    <a:pt x="573" y="246"/>
                  </a:lnTo>
                  <a:lnTo>
                    <a:pt x="578" y="251"/>
                  </a:lnTo>
                  <a:lnTo>
                    <a:pt x="580" y="252"/>
                  </a:lnTo>
                  <a:lnTo>
                    <a:pt x="582" y="253"/>
                  </a:lnTo>
                  <a:lnTo>
                    <a:pt x="583" y="254"/>
                  </a:lnTo>
                  <a:lnTo>
                    <a:pt x="585" y="254"/>
                  </a:lnTo>
                  <a:lnTo>
                    <a:pt x="587" y="255"/>
                  </a:lnTo>
                  <a:lnTo>
                    <a:pt x="588" y="254"/>
                  </a:lnTo>
                  <a:lnTo>
                    <a:pt x="588" y="255"/>
                  </a:lnTo>
                  <a:lnTo>
                    <a:pt x="588" y="256"/>
                  </a:lnTo>
                  <a:lnTo>
                    <a:pt x="589" y="268"/>
                  </a:lnTo>
                  <a:lnTo>
                    <a:pt x="590" y="275"/>
                  </a:lnTo>
                  <a:lnTo>
                    <a:pt x="591" y="277"/>
                  </a:lnTo>
                  <a:lnTo>
                    <a:pt x="591" y="280"/>
                  </a:lnTo>
                  <a:lnTo>
                    <a:pt x="592" y="282"/>
                  </a:lnTo>
                  <a:lnTo>
                    <a:pt x="593" y="284"/>
                  </a:lnTo>
                  <a:lnTo>
                    <a:pt x="593" y="285"/>
                  </a:lnTo>
                  <a:lnTo>
                    <a:pt x="595" y="286"/>
                  </a:lnTo>
                  <a:lnTo>
                    <a:pt x="596" y="286"/>
                  </a:lnTo>
                  <a:lnTo>
                    <a:pt x="598" y="286"/>
                  </a:lnTo>
                  <a:lnTo>
                    <a:pt x="601" y="286"/>
                  </a:lnTo>
                  <a:lnTo>
                    <a:pt x="603" y="287"/>
                  </a:lnTo>
                  <a:lnTo>
                    <a:pt x="605" y="287"/>
                  </a:lnTo>
                  <a:lnTo>
                    <a:pt x="609" y="290"/>
                  </a:lnTo>
                  <a:lnTo>
                    <a:pt x="611" y="291"/>
                  </a:lnTo>
                  <a:lnTo>
                    <a:pt x="612" y="291"/>
                  </a:lnTo>
                  <a:lnTo>
                    <a:pt x="614" y="291"/>
                  </a:lnTo>
                  <a:lnTo>
                    <a:pt x="618" y="292"/>
                  </a:lnTo>
                  <a:lnTo>
                    <a:pt x="621" y="292"/>
                  </a:lnTo>
                  <a:lnTo>
                    <a:pt x="624" y="293"/>
                  </a:lnTo>
                  <a:lnTo>
                    <a:pt x="627" y="293"/>
                  </a:lnTo>
                  <a:lnTo>
                    <a:pt x="628" y="294"/>
                  </a:lnTo>
                  <a:lnTo>
                    <a:pt x="629" y="295"/>
                  </a:lnTo>
                  <a:lnTo>
                    <a:pt x="631" y="297"/>
                  </a:lnTo>
                  <a:lnTo>
                    <a:pt x="632" y="298"/>
                  </a:lnTo>
                  <a:lnTo>
                    <a:pt x="635" y="304"/>
                  </a:lnTo>
                  <a:lnTo>
                    <a:pt x="638" y="309"/>
                  </a:lnTo>
                  <a:lnTo>
                    <a:pt x="639" y="311"/>
                  </a:lnTo>
                  <a:lnTo>
                    <a:pt x="640" y="315"/>
                  </a:lnTo>
                  <a:lnTo>
                    <a:pt x="641" y="317"/>
                  </a:lnTo>
                  <a:lnTo>
                    <a:pt x="641" y="318"/>
                  </a:lnTo>
                  <a:lnTo>
                    <a:pt x="641" y="320"/>
                  </a:lnTo>
                  <a:lnTo>
                    <a:pt x="641" y="321"/>
                  </a:lnTo>
                  <a:lnTo>
                    <a:pt x="641" y="333"/>
                  </a:lnTo>
                  <a:lnTo>
                    <a:pt x="640" y="336"/>
                  </a:lnTo>
                  <a:lnTo>
                    <a:pt x="639" y="341"/>
                  </a:lnTo>
                  <a:lnTo>
                    <a:pt x="639" y="340"/>
                  </a:lnTo>
                  <a:lnTo>
                    <a:pt x="639" y="341"/>
                  </a:lnTo>
                  <a:lnTo>
                    <a:pt x="631" y="345"/>
                  </a:lnTo>
                  <a:lnTo>
                    <a:pt x="627" y="347"/>
                  </a:lnTo>
                  <a:lnTo>
                    <a:pt x="626" y="348"/>
                  </a:lnTo>
                  <a:lnTo>
                    <a:pt x="623" y="349"/>
                  </a:lnTo>
                  <a:lnTo>
                    <a:pt x="621" y="350"/>
                  </a:lnTo>
                  <a:lnTo>
                    <a:pt x="619" y="351"/>
                  </a:lnTo>
                  <a:lnTo>
                    <a:pt x="616" y="351"/>
                  </a:lnTo>
                  <a:lnTo>
                    <a:pt x="615" y="352"/>
                  </a:lnTo>
                  <a:lnTo>
                    <a:pt x="612" y="352"/>
                  </a:lnTo>
                  <a:lnTo>
                    <a:pt x="609" y="352"/>
                  </a:lnTo>
                  <a:lnTo>
                    <a:pt x="606" y="352"/>
                  </a:lnTo>
                  <a:lnTo>
                    <a:pt x="601" y="350"/>
                  </a:lnTo>
                  <a:lnTo>
                    <a:pt x="598" y="350"/>
                  </a:lnTo>
                  <a:lnTo>
                    <a:pt x="596" y="350"/>
                  </a:lnTo>
                  <a:lnTo>
                    <a:pt x="595" y="350"/>
                  </a:lnTo>
                  <a:lnTo>
                    <a:pt x="594" y="351"/>
                  </a:lnTo>
                  <a:lnTo>
                    <a:pt x="593" y="351"/>
                  </a:lnTo>
                  <a:lnTo>
                    <a:pt x="592" y="352"/>
                  </a:lnTo>
                  <a:lnTo>
                    <a:pt x="591" y="353"/>
                  </a:lnTo>
                  <a:lnTo>
                    <a:pt x="587" y="355"/>
                  </a:lnTo>
                  <a:lnTo>
                    <a:pt x="585" y="357"/>
                  </a:lnTo>
                  <a:lnTo>
                    <a:pt x="584" y="358"/>
                  </a:lnTo>
                  <a:lnTo>
                    <a:pt x="584" y="359"/>
                  </a:lnTo>
                  <a:lnTo>
                    <a:pt x="582" y="366"/>
                  </a:lnTo>
                  <a:lnTo>
                    <a:pt x="580" y="369"/>
                  </a:lnTo>
                  <a:lnTo>
                    <a:pt x="578" y="372"/>
                  </a:lnTo>
                  <a:lnTo>
                    <a:pt x="577" y="373"/>
                  </a:lnTo>
                  <a:lnTo>
                    <a:pt x="576" y="374"/>
                  </a:lnTo>
                  <a:lnTo>
                    <a:pt x="576" y="375"/>
                  </a:lnTo>
                  <a:lnTo>
                    <a:pt x="575" y="375"/>
                  </a:lnTo>
                  <a:lnTo>
                    <a:pt x="574" y="375"/>
                  </a:lnTo>
                  <a:lnTo>
                    <a:pt x="573" y="375"/>
                  </a:lnTo>
                  <a:lnTo>
                    <a:pt x="572" y="375"/>
                  </a:lnTo>
                  <a:lnTo>
                    <a:pt x="570" y="374"/>
                  </a:lnTo>
                  <a:lnTo>
                    <a:pt x="569" y="373"/>
                  </a:lnTo>
                  <a:lnTo>
                    <a:pt x="564" y="370"/>
                  </a:lnTo>
                  <a:lnTo>
                    <a:pt x="562" y="369"/>
                  </a:lnTo>
                  <a:lnTo>
                    <a:pt x="560" y="368"/>
                  </a:lnTo>
                  <a:lnTo>
                    <a:pt x="558" y="367"/>
                  </a:lnTo>
                  <a:lnTo>
                    <a:pt x="552" y="366"/>
                  </a:lnTo>
                  <a:lnTo>
                    <a:pt x="549" y="366"/>
                  </a:lnTo>
                  <a:lnTo>
                    <a:pt x="546" y="364"/>
                  </a:lnTo>
                  <a:lnTo>
                    <a:pt x="540" y="362"/>
                  </a:lnTo>
                  <a:lnTo>
                    <a:pt x="539" y="361"/>
                  </a:lnTo>
                  <a:lnTo>
                    <a:pt x="538" y="361"/>
                  </a:lnTo>
                  <a:lnTo>
                    <a:pt x="537" y="361"/>
                  </a:lnTo>
                  <a:lnTo>
                    <a:pt x="536" y="361"/>
                  </a:lnTo>
                  <a:lnTo>
                    <a:pt x="534" y="362"/>
                  </a:lnTo>
                  <a:lnTo>
                    <a:pt x="533" y="362"/>
                  </a:lnTo>
                  <a:lnTo>
                    <a:pt x="518" y="367"/>
                  </a:lnTo>
                  <a:lnTo>
                    <a:pt x="514" y="369"/>
                  </a:lnTo>
                  <a:lnTo>
                    <a:pt x="512" y="370"/>
                  </a:lnTo>
                  <a:lnTo>
                    <a:pt x="507" y="371"/>
                  </a:lnTo>
                  <a:lnTo>
                    <a:pt x="504" y="372"/>
                  </a:lnTo>
                  <a:lnTo>
                    <a:pt x="499" y="372"/>
                  </a:lnTo>
                  <a:lnTo>
                    <a:pt x="495" y="372"/>
                  </a:lnTo>
                  <a:lnTo>
                    <a:pt x="493" y="372"/>
                  </a:lnTo>
                  <a:lnTo>
                    <a:pt x="491" y="372"/>
                  </a:lnTo>
                  <a:lnTo>
                    <a:pt x="473" y="369"/>
                  </a:lnTo>
                  <a:lnTo>
                    <a:pt x="469" y="368"/>
                  </a:lnTo>
                  <a:lnTo>
                    <a:pt x="466" y="367"/>
                  </a:lnTo>
                  <a:lnTo>
                    <a:pt x="462" y="366"/>
                  </a:lnTo>
                  <a:lnTo>
                    <a:pt x="457" y="365"/>
                  </a:lnTo>
                  <a:lnTo>
                    <a:pt x="456" y="364"/>
                  </a:lnTo>
                  <a:lnTo>
                    <a:pt x="454" y="362"/>
                  </a:lnTo>
                  <a:lnTo>
                    <a:pt x="452" y="360"/>
                  </a:lnTo>
                  <a:lnTo>
                    <a:pt x="451" y="360"/>
                  </a:lnTo>
                  <a:lnTo>
                    <a:pt x="449" y="360"/>
                  </a:lnTo>
                  <a:lnTo>
                    <a:pt x="445" y="361"/>
                  </a:lnTo>
                  <a:lnTo>
                    <a:pt x="443" y="363"/>
                  </a:lnTo>
                  <a:lnTo>
                    <a:pt x="440" y="364"/>
                  </a:lnTo>
                  <a:lnTo>
                    <a:pt x="437" y="365"/>
                  </a:lnTo>
                  <a:lnTo>
                    <a:pt x="436" y="366"/>
                  </a:lnTo>
                  <a:lnTo>
                    <a:pt x="434" y="368"/>
                  </a:lnTo>
                  <a:lnTo>
                    <a:pt x="434" y="370"/>
                  </a:lnTo>
                  <a:lnTo>
                    <a:pt x="433" y="372"/>
                  </a:lnTo>
                  <a:lnTo>
                    <a:pt x="433" y="373"/>
                  </a:lnTo>
                  <a:lnTo>
                    <a:pt x="433" y="374"/>
                  </a:lnTo>
                  <a:lnTo>
                    <a:pt x="434" y="375"/>
                  </a:lnTo>
                  <a:lnTo>
                    <a:pt x="434" y="377"/>
                  </a:lnTo>
                  <a:lnTo>
                    <a:pt x="437" y="380"/>
                  </a:lnTo>
                  <a:lnTo>
                    <a:pt x="439" y="383"/>
                  </a:lnTo>
                  <a:lnTo>
                    <a:pt x="440" y="385"/>
                  </a:lnTo>
                  <a:lnTo>
                    <a:pt x="441" y="387"/>
                  </a:lnTo>
                  <a:lnTo>
                    <a:pt x="441" y="388"/>
                  </a:lnTo>
                  <a:lnTo>
                    <a:pt x="441" y="388"/>
                  </a:lnTo>
                  <a:lnTo>
                    <a:pt x="441" y="389"/>
                  </a:lnTo>
                  <a:lnTo>
                    <a:pt x="440" y="390"/>
                  </a:lnTo>
                  <a:lnTo>
                    <a:pt x="439" y="391"/>
                  </a:lnTo>
                  <a:lnTo>
                    <a:pt x="437" y="392"/>
                  </a:lnTo>
                  <a:lnTo>
                    <a:pt x="435" y="393"/>
                  </a:lnTo>
                  <a:lnTo>
                    <a:pt x="433" y="393"/>
                  </a:lnTo>
                  <a:lnTo>
                    <a:pt x="431" y="394"/>
                  </a:lnTo>
                  <a:lnTo>
                    <a:pt x="428" y="394"/>
                  </a:lnTo>
                  <a:lnTo>
                    <a:pt x="423" y="394"/>
                  </a:lnTo>
                  <a:lnTo>
                    <a:pt x="417" y="395"/>
                  </a:lnTo>
                  <a:lnTo>
                    <a:pt x="411" y="395"/>
                  </a:lnTo>
                  <a:lnTo>
                    <a:pt x="410" y="396"/>
                  </a:lnTo>
                  <a:lnTo>
                    <a:pt x="409" y="396"/>
                  </a:lnTo>
                  <a:lnTo>
                    <a:pt x="408" y="397"/>
                  </a:lnTo>
                  <a:lnTo>
                    <a:pt x="407" y="397"/>
                  </a:lnTo>
                  <a:lnTo>
                    <a:pt x="407" y="399"/>
                  </a:lnTo>
                  <a:lnTo>
                    <a:pt x="406" y="400"/>
                  </a:lnTo>
                  <a:lnTo>
                    <a:pt x="405" y="403"/>
                  </a:lnTo>
                  <a:lnTo>
                    <a:pt x="405" y="405"/>
                  </a:lnTo>
                  <a:lnTo>
                    <a:pt x="405" y="407"/>
                  </a:lnTo>
                  <a:lnTo>
                    <a:pt x="405" y="408"/>
                  </a:lnTo>
                  <a:lnTo>
                    <a:pt x="406" y="411"/>
                  </a:lnTo>
                  <a:lnTo>
                    <a:pt x="406" y="413"/>
                  </a:lnTo>
                  <a:lnTo>
                    <a:pt x="406" y="415"/>
                  </a:lnTo>
                  <a:lnTo>
                    <a:pt x="406" y="417"/>
                  </a:lnTo>
                  <a:lnTo>
                    <a:pt x="405" y="418"/>
                  </a:lnTo>
                  <a:lnTo>
                    <a:pt x="404" y="420"/>
                  </a:lnTo>
                  <a:lnTo>
                    <a:pt x="401" y="423"/>
                  </a:lnTo>
                  <a:lnTo>
                    <a:pt x="400" y="425"/>
                  </a:lnTo>
                  <a:lnTo>
                    <a:pt x="400" y="426"/>
                  </a:lnTo>
                  <a:lnTo>
                    <a:pt x="400" y="428"/>
                  </a:lnTo>
                  <a:lnTo>
                    <a:pt x="400" y="429"/>
                  </a:lnTo>
                  <a:lnTo>
                    <a:pt x="396" y="431"/>
                  </a:lnTo>
                  <a:lnTo>
                    <a:pt x="395" y="431"/>
                  </a:lnTo>
                  <a:lnTo>
                    <a:pt x="393" y="431"/>
                  </a:lnTo>
                  <a:lnTo>
                    <a:pt x="391" y="432"/>
                  </a:lnTo>
                  <a:lnTo>
                    <a:pt x="389" y="432"/>
                  </a:lnTo>
                  <a:lnTo>
                    <a:pt x="388" y="432"/>
                  </a:lnTo>
                  <a:lnTo>
                    <a:pt x="386" y="432"/>
                  </a:lnTo>
                  <a:lnTo>
                    <a:pt x="385" y="432"/>
                  </a:lnTo>
                  <a:lnTo>
                    <a:pt x="382" y="431"/>
                  </a:lnTo>
                  <a:lnTo>
                    <a:pt x="381" y="430"/>
                  </a:lnTo>
                  <a:lnTo>
                    <a:pt x="379" y="430"/>
                  </a:lnTo>
                  <a:lnTo>
                    <a:pt x="377" y="428"/>
                  </a:lnTo>
                  <a:lnTo>
                    <a:pt x="375" y="427"/>
                  </a:lnTo>
                  <a:lnTo>
                    <a:pt x="374" y="426"/>
                  </a:lnTo>
                  <a:lnTo>
                    <a:pt x="372" y="424"/>
                  </a:lnTo>
                  <a:lnTo>
                    <a:pt x="371" y="422"/>
                  </a:lnTo>
                  <a:lnTo>
                    <a:pt x="367" y="416"/>
                  </a:lnTo>
                  <a:lnTo>
                    <a:pt x="364" y="410"/>
                  </a:lnTo>
                  <a:lnTo>
                    <a:pt x="361" y="402"/>
                  </a:lnTo>
                  <a:lnTo>
                    <a:pt x="358" y="398"/>
                  </a:lnTo>
                  <a:lnTo>
                    <a:pt x="356" y="395"/>
                  </a:lnTo>
                  <a:lnTo>
                    <a:pt x="354" y="390"/>
                  </a:lnTo>
                  <a:lnTo>
                    <a:pt x="354" y="388"/>
                  </a:lnTo>
                  <a:lnTo>
                    <a:pt x="354" y="387"/>
                  </a:lnTo>
                  <a:lnTo>
                    <a:pt x="353" y="386"/>
                  </a:lnTo>
                  <a:lnTo>
                    <a:pt x="352" y="386"/>
                  </a:lnTo>
                  <a:lnTo>
                    <a:pt x="352" y="385"/>
                  </a:lnTo>
                  <a:lnTo>
                    <a:pt x="350" y="384"/>
                  </a:lnTo>
                  <a:lnTo>
                    <a:pt x="349" y="384"/>
                  </a:lnTo>
                  <a:lnTo>
                    <a:pt x="348" y="384"/>
                  </a:lnTo>
                  <a:lnTo>
                    <a:pt x="347" y="384"/>
                  </a:lnTo>
                  <a:lnTo>
                    <a:pt x="344" y="385"/>
                  </a:lnTo>
                  <a:lnTo>
                    <a:pt x="343" y="386"/>
                  </a:lnTo>
                  <a:lnTo>
                    <a:pt x="340" y="388"/>
                  </a:lnTo>
                  <a:lnTo>
                    <a:pt x="337" y="390"/>
                  </a:lnTo>
                  <a:lnTo>
                    <a:pt x="335" y="390"/>
                  </a:lnTo>
                  <a:lnTo>
                    <a:pt x="334" y="391"/>
                  </a:lnTo>
                  <a:lnTo>
                    <a:pt x="333" y="391"/>
                  </a:lnTo>
                  <a:lnTo>
                    <a:pt x="332" y="390"/>
                  </a:lnTo>
                  <a:lnTo>
                    <a:pt x="331" y="390"/>
                  </a:lnTo>
                  <a:lnTo>
                    <a:pt x="329" y="389"/>
                  </a:lnTo>
                  <a:lnTo>
                    <a:pt x="326" y="388"/>
                  </a:lnTo>
                  <a:lnTo>
                    <a:pt x="324" y="387"/>
                  </a:lnTo>
                  <a:lnTo>
                    <a:pt x="322" y="385"/>
                  </a:lnTo>
                  <a:lnTo>
                    <a:pt x="319" y="382"/>
                  </a:lnTo>
                  <a:lnTo>
                    <a:pt x="313" y="377"/>
                  </a:lnTo>
                  <a:lnTo>
                    <a:pt x="310" y="375"/>
                  </a:lnTo>
                  <a:lnTo>
                    <a:pt x="308" y="372"/>
                  </a:lnTo>
                  <a:lnTo>
                    <a:pt x="304" y="370"/>
                  </a:lnTo>
                  <a:lnTo>
                    <a:pt x="301" y="367"/>
                  </a:lnTo>
                  <a:lnTo>
                    <a:pt x="298" y="366"/>
                  </a:lnTo>
                  <a:lnTo>
                    <a:pt x="285" y="360"/>
                  </a:lnTo>
                  <a:lnTo>
                    <a:pt x="281" y="358"/>
                  </a:lnTo>
                  <a:lnTo>
                    <a:pt x="279" y="356"/>
                  </a:lnTo>
                  <a:lnTo>
                    <a:pt x="278" y="356"/>
                  </a:lnTo>
                  <a:lnTo>
                    <a:pt x="278" y="355"/>
                  </a:lnTo>
                  <a:lnTo>
                    <a:pt x="278" y="354"/>
                  </a:lnTo>
                  <a:lnTo>
                    <a:pt x="277" y="354"/>
                  </a:lnTo>
                  <a:lnTo>
                    <a:pt x="276" y="354"/>
                  </a:lnTo>
                  <a:lnTo>
                    <a:pt x="275" y="353"/>
                  </a:lnTo>
                  <a:lnTo>
                    <a:pt x="275" y="353"/>
                  </a:lnTo>
                  <a:lnTo>
                    <a:pt x="274" y="353"/>
                  </a:lnTo>
                  <a:lnTo>
                    <a:pt x="273" y="354"/>
                  </a:lnTo>
                  <a:lnTo>
                    <a:pt x="270" y="354"/>
                  </a:lnTo>
                  <a:lnTo>
                    <a:pt x="266" y="356"/>
                  </a:lnTo>
                  <a:lnTo>
                    <a:pt x="263" y="358"/>
                  </a:lnTo>
                  <a:lnTo>
                    <a:pt x="260" y="361"/>
                  </a:lnTo>
                  <a:lnTo>
                    <a:pt x="257" y="363"/>
                  </a:lnTo>
                  <a:lnTo>
                    <a:pt x="255" y="366"/>
                  </a:lnTo>
                  <a:lnTo>
                    <a:pt x="252" y="368"/>
                  </a:lnTo>
                  <a:lnTo>
                    <a:pt x="252" y="370"/>
                  </a:lnTo>
                  <a:lnTo>
                    <a:pt x="251" y="371"/>
                  </a:lnTo>
                  <a:lnTo>
                    <a:pt x="248" y="374"/>
                  </a:lnTo>
                  <a:lnTo>
                    <a:pt x="247" y="374"/>
                  </a:lnTo>
                  <a:lnTo>
                    <a:pt x="245" y="376"/>
                  </a:lnTo>
                  <a:lnTo>
                    <a:pt x="244" y="377"/>
                  </a:lnTo>
                  <a:lnTo>
                    <a:pt x="244" y="378"/>
                  </a:lnTo>
                  <a:lnTo>
                    <a:pt x="243" y="380"/>
                  </a:lnTo>
                  <a:lnTo>
                    <a:pt x="243" y="382"/>
                  </a:lnTo>
                  <a:lnTo>
                    <a:pt x="243" y="385"/>
                  </a:lnTo>
                  <a:lnTo>
                    <a:pt x="243" y="388"/>
                  </a:lnTo>
                  <a:lnTo>
                    <a:pt x="242" y="389"/>
                  </a:lnTo>
                  <a:lnTo>
                    <a:pt x="241" y="394"/>
                  </a:lnTo>
                  <a:lnTo>
                    <a:pt x="241" y="396"/>
                  </a:lnTo>
                  <a:lnTo>
                    <a:pt x="241" y="399"/>
                  </a:lnTo>
                  <a:lnTo>
                    <a:pt x="240" y="401"/>
                  </a:lnTo>
                  <a:lnTo>
                    <a:pt x="241" y="403"/>
                  </a:lnTo>
                  <a:lnTo>
                    <a:pt x="241" y="406"/>
                  </a:lnTo>
                  <a:lnTo>
                    <a:pt x="241" y="410"/>
                  </a:lnTo>
                  <a:lnTo>
                    <a:pt x="243" y="414"/>
                  </a:lnTo>
                  <a:lnTo>
                    <a:pt x="244" y="420"/>
                  </a:lnTo>
                  <a:lnTo>
                    <a:pt x="245" y="422"/>
                  </a:lnTo>
                  <a:lnTo>
                    <a:pt x="245" y="424"/>
                  </a:lnTo>
                  <a:lnTo>
                    <a:pt x="245" y="425"/>
                  </a:lnTo>
                  <a:lnTo>
                    <a:pt x="244" y="427"/>
                  </a:lnTo>
                  <a:lnTo>
                    <a:pt x="243" y="428"/>
                  </a:lnTo>
                  <a:lnTo>
                    <a:pt x="242" y="429"/>
                  </a:lnTo>
                  <a:lnTo>
                    <a:pt x="241" y="431"/>
                  </a:lnTo>
                  <a:lnTo>
                    <a:pt x="238" y="433"/>
                  </a:lnTo>
                  <a:lnTo>
                    <a:pt x="234" y="434"/>
                  </a:lnTo>
                  <a:lnTo>
                    <a:pt x="229" y="435"/>
                  </a:lnTo>
                  <a:lnTo>
                    <a:pt x="221" y="438"/>
                  </a:lnTo>
                  <a:lnTo>
                    <a:pt x="219" y="438"/>
                  </a:lnTo>
                  <a:lnTo>
                    <a:pt x="218" y="439"/>
                  </a:lnTo>
                  <a:lnTo>
                    <a:pt x="215" y="441"/>
                  </a:lnTo>
                  <a:lnTo>
                    <a:pt x="210" y="445"/>
                  </a:lnTo>
                  <a:lnTo>
                    <a:pt x="205" y="448"/>
                  </a:lnTo>
                  <a:lnTo>
                    <a:pt x="197" y="455"/>
                  </a:lnTo>
                  <a:lnTo>
                    <a:pt x="195" y="456"/>
                  </a:lnTo>
                  <a:lnTo>
                    <a:pt x="193" y="458"/>
                  </a:lnTo>
                  <a:lnTo>
                    <a:pt x="190" y="461"/>
                  </a:lnTo>
                  <a:lnTo>
                    <a:pt x="187" y="465"/>
                  </a:lnTo>
                  <a:lnTo>
                    <a:pt x="186" y="467"/>
                  </a:lnTo>
                  <a:lnTo>
                    <a:pt x="184" y="470"/>
                  </a:lnTo>
                  <a:lnTo>
                    <a:pt x="183" y="472"/>
                  </a:lnTo>
                  <a:lnTo>
                    <a:pt x="182" y="474"/>
                  </a:lnTo>
                  <a:lnTo>
                    <a:pt x="180" y="475"/>
                  </a:lnTo>
                  <a:lnTo>
                    <a:pt x="179" y="475"/>
                  </a:lnTo>
                  <a:lnTo>
                    <a:pt x="178" y="475"/>
                  </a:lnTo>
                  <a:lnTo>
                    <a:pt x="176" y="475"/>
                  </a:lnTo>
                  <a:lnTo>
                    <a:pt x="175" y="475"/>
                  </a:lnTo>
                  <a:lnTo>
                    <a:pt x="173" y="474"/>
                  </a:lnTo>
                  <a:lnTo>
                    <a:pt x="169" y="470"/>
                  </a:lnTo>
                  <a:lnTo>
                    <a:pt x="166" y="468"/>
                  </a:lnTo>
                  <a:lnTo>
                    <a:pt x="162" y="468"/>
                  </a:lnTo>
                  <a:lnTo>
                    <a:pt x="159" y="466"/>
                  </a:lnTo>
                  <a:lnTo>
                    <a:pt x="154" y="465"/>
                  </a:lnTo>
                  <a:lnTo>
                    <a:pt x="150" y="464"/>
                  </a:lnTo>
                  <a:lnTo>
                    <a:pt x="148" y="463"/>
                  </a:lnTo>
                  <a:lnTo>
                    <a:pt x="140" y="462"/>
                  </a:lnTo>
                  <a:lnTo>
                    <a:pt x="138" y="462"/>
                  </a:lnTo>
                  <a:lnTo>
                    <a:pt x="137" y="462"/>
                  </a:lnTo>
                  <a:lnTo>
                    <a:pt x="136" y="461"/>
                  </a:lnTo>
                  <a:lnTo>
                    <a:pt x="135" y="460"/>
                  </a:lnTo>
                  <a:lnTo>
                    <a:pt x="133" y="459"/>
                  </a:lnTo>
                  <a:lnTo>
                    <a:pt x="132" y="458"/>
                  </a:lnTo>
                  <a:lnTo>
                    <a:pt x="131" y="457"/>
                  </a:lnTo>
                  <a:lnTo>
                    <a:pt x="131" y="456"/>
                  </a:lnTo>
                  <a:lnTo>
                    <a:pt x="131" y="456"/>
                  </a:lnTo>
                  <a:lnTo>
                    <a:pt x="130" y="454"/>
                  </a:lnTo>
                  <a:lnTo>
                    <a:pt x="130" y="452"/>
                  </a:lnTo>
                  <a:lnTo>
                    <a:pt x="131" y="450"/>
                  </a:lnTo>
                  <a:lnTo>
                    <a:pt x="132" y="447"/>
                  </a:lnTo>
                  <a:lnTo>
                    <a:pt x="133" y="444"/>
                  </a:lnTo>
                  <a:lnTo>
                    <a:pt x="135" y="439"/>
                  </a:lnTo>
                  <a:lnTo>
                    <a:pt x="135" y="437"/>
                  </a:lnTo>
                  <a:lnTo>
                    <a:pt x="136" y="434"/>
                  </a:lnTo>
                  <a:lnTo>
                    <a:pt x="137" y="433"/>
                  </a:lnTo>
                  <a:lnTo>
                    <a:pt x="138" y="432"/>
                  </a:lnTo>
                  <a:lnTo>
                    <a:pt x="138" y="431"/>
                  </a:lnTo>
                  <a:lnTo>
                    <a:pt x="138" y="429"/>
                  </a:lnTo>
                  <a:lnTo>
                    <a:pt x="138" y="427"/>
                  </a:lnTo>
                  <a:lnTo>
                    <a:pt x="138" y="426"/>
                  </a:lnTo>
                  <a:lnTo>
                    <a:pt x="138" y="422"/>
                  </a:lnTo>
                  <a:lnTo>
                    <a:pt x="138" y="418"/>
                  </a:lnTo>
                  <a:lnTo>
                    <a:pt x="138" y="416"/>
                  </a:lnTo>
                  <a:lnTo>
                    <a:pt x="135" y="408"/>
                  </a:lnTo>
                  <a:lnTo>
                    <a:pt x="132" y="400"/>
                  </a:lnTo>
                  <a:lnTo>
                    <a:pt x="128" y="390"/>
                  </a:lnTo>
                  <a:lnTo>
                    <a:pt x="125" y="379"/>
                  </a:lnTo>
                  <a:lnTo>
                    <a:pt x="123" y="377"/>
                  </a:lnTo>
                  <a:lnTo>
                    <a:pt x="121" y="373"/>
                  </a:lnTo>
                  <a:lnTo>
                    <a:pt x="118" y="367"/>
                  </a:lnTo>
                  <a:lnTo>
                    <a:pt x="116" y="366"/>
                  </a:lnTo>
                  <a:lnTo>
                    <a:pt x="116" y="365"/>
                  </a:lnTo>
                  <a:lnTo>
                    <a:pt x="115" y="363"/>
                  </a:lnTo>
                  <a:lnTo>
                    <a:pt x="113" y="361"/>
                  </a:lnTo>
                  <a:lnTo>
                    <a:pt x="107" y="356"/>
                  </a:lnTo>
                  <a:lnTo>
                    <a:pt x="105" y="355"/>
                  </a:lnTo>
                  <a:lnTo>
                    <a:pt x="104" y="354"/>
                  </a:lnTo>
                  <a:lnTo>
                    <a:pt x="100" y="353"/>
                  </a:lnTo>
                  <a:lnTo>
                    <a:pt x="96" y="351"/>
                  </a:lnTo>
                  <a:lnTo>
                    <a:pt x="91" y="349"/>
                  </a:lnTo>
                  <a:lnTo>
                    <a:pt x="88" y="348"/>
                  </a:lnTo>
                  <a:lnTo>
                    <a:pt x="87" y="347"/>
                  </a:lnTo>
                  <a:lnTo>
                    <a:pt x="85" y="346"/>
                  </a:lnTo>
                  <a:lnTo>
                    <a:pt x="84" y="345"/>
                  </a:lnTo>
                  <a:lnTo>
                    <a:pt x="83" y="343"/>
                  </a:lnTo>
                  <a:lnTo>
                    <a:pt x="83" y="343"/>
                  </a:lnTo>
                  <a:lnTo>
                    <a:pt x="83" y="341"/>
                  </a:lnTo>
                  <a:lnTo>
                    <a:pt x="83" y="340"/>
                  </a:lnTo>
                  <a:lnTo>
                    <a:pt x="84" y="336"/>
                  </a:lnTo>
                  <a:lnTo>
                    <a:pt x="84" y="335"/>
                  </a:lnTo>
                  <a:lnTo>
                    <a:pt x="83" y="333"/>
                  </a:lnTo>
                  <a:lnTo>
                    <a:pt x="82" y="332"/>
                  </a:lnTo>
                  <a:lnTo>
                    <a:pt x="81" y="327"/>
                  </a:lnTo>
                  <a:lnTo>
                    <a:pt x="79" y="320"/>
                  </a:lnTo>
                  <a:lnTo>
                    <a:pt x="76" y="314"/>
                  </a:lnTo>
                  <a:lnTo>
                    <a:pt x="75" y="312"/>
                  </a:lnTo>
                  <a:lnTo>
                    <a:pt x="74" y="310"/>
                  </a:lnTo>
                  <a:lnTo>
                    <a:pt x="74" y="309"/>
                  </a:lnTo>
                  <a:lnTo>
                    <a:pt x="74" y="308"/>
                  </a:lnTo>
                  <a:lnTo>
                    <a:pt x="74" y="306"/>
                  </a:lnTo>
                  <a:lnTo>
                    <a:pt x="74" y="305"/>
                  </a:lnTo>
                  <a:lnTo>
                    <a:pt x="74" y="303"/>
                  </a:lnTo>
                  <a:lnTo>
                    <a:pt x="75" y="301"/>
                  </a:lnTo>
                  <a:lnTo>
                    <a:pt x="76" y="300"/>
                  </a:lnTo>
                  <a:lnTo>
                    <a:pt x="77" y="298"/>
                  </a:lnTo>
                  <a:lnTo>
                    <a:pt x="82" y="293"/>
                  </a:lnTo>
                  <a:lnTo>
                    <a:pt x="82" y="291"/>
                  </a:lnTo>
                  <a:lnTo>
                    <a:pt x="83" y="290"/>
                  </a:lnTo>
                  <a:lnTo>
                    <a:pt x="84" y="288"/>
                  </a:lnTo>
                  <a:lnTo>
                    <a:pt x="86" y="283"/>
                  </a:lnTo>
                  <a:lnTo>
                    <a:pt x="88" y="279"/>
                  </a:lnTo>
                  <a:lnTo>
                    <a:pt x="89" y="277"/>
                  </a:lnTo>
                  <a:lnTo>
                    <a:pt x="89" y="275"/>
                  </a:lnTo>
                  <a:lnTo>
                    <a:pt x="89" y="275"/>
                  </a:lnTo>
                  <a:lnTo>
                    <a:pt x="89" y="274"/>
                  </a:lnTo>
                  <a:lnTo>
                    <a:pt x="89" y="272"/>
                  </a:lnTo>
                  <a:lnTo>
                    <a:pt x="89" y="271"/>
                  </a:lnTo>
                  <a:lnTo>
                    <a:pt x="86" y="264"/>
                  </a:lnTo>
                  <a:lnTo>
                    <a:pt x="79" y="250"/>
                  </a:lnTo>
                  <a:lnTo>
                    <a:pt x="77" y="246"/>
                  </a:lnTo>
                  <a:lnTo>
                    <a:pt x="75" y="243"/>
                  </a:lnTo>
                  <a:lnTo>
                    <a:pt x="74" y="241"/>
                  </a:lnTo>
                  <a:lnTo>
                    <a:pt x="72" y="240"/>
                  </a:lnTo>
                  <a:lnTo>
                    <a:pt x="71" y="239"/>
                  </a:lnTo>
                  <a:lnTo>
                    <a:pt x="70" y="238"/>
                  </a:lnTo>
                  <a:lnTo>
                    <a:pt x="70" y="238"/>
                  </a:lnTo>
                  <a:lnTo>
                    <a:pt x="69" y="237"/>
                  </a:lnTo>
                  <a:lnTo>
                    <a:pt x="68" y="237"/>
                  </a:lnTo>
                  <a:lnTo>
                    <a:pt x="66" y="237"/>
                  </a:lnTo>
                  <a:lnTo>
                    <a:pt x="63" y="237"/>
                  </a:lnTo>
                  <a:lnTo>
                    <a:pt x="59" y="238"/>
                  </a:lnTo>
                  <a:lnTo>
                    <a:pt x="57" y="239"/>
                  </a:lnTo>
                  <a:lnTo>
                    <a:pt x="55" y="240"/>
                  </a:lnTo>
                  <a:lnTo>
                    <a:pt x="51" y="241"/>
                  </a:lnTo>
                  <a:lnTo>
                    <a:pt x="49" y="242"/>
                  </a:lnTo>
                  <a:lnTo>
                    <a:pt x="48" y="242"/>
                  </a:lnTo>
                  <a:lnTo>
                    <a:pt x="47" y="242"/>
                  </a:lnTo>
                  <a:lnTo>
                    <a:pt x="46" y="242"/>
                  </a:lnTo>
                  <a:lnTo>
                    <a:pt x="45" y="241"/>
                  </a:lnTo>
                  <a:lnTo>
                    <a:pt x="44" y="241"/>
                  </a:lnTo>
                  <a:lnTo>
                    <a:pt x="43" y="240"/>
                  </a:lnTo>
                  <a:lnTo>
                    <a:pt x="38" y="235"/>
                  </a:lnTo>
                  <a:lnTo>
                    <a:pt x="36" y="232"/>
                  </a:lnTo>
                  <a:lnTo>
                    <a:pt x="34" y="230"/>
                  </a:lnTo>
                  <a:lnTo>
                    <a:pt x="27" y="226"/>
                  </a:lnTo>
                  <a:lnTo>
                    <a:pt x="26" y="225"/>
                  </a:lnTo>
                  <a:lnTo>
                    <a:pt x="25" y="223"/>
                  </a:lnTo>
                  <a:lnTo>
                    <a:pt x="23" y="221"/>
                  </a:lnTo>
                  <a:lnTo>
                    <a:pt x="22" y="220"/>
                  </a:lnTo>
                  <a:lnTo>
                    <a:pt x="17" y="215"/>
                  </a:lnTo>
                  <a:lnTo>
                    <a:pt x="17" y="213"/>
                  </a:lnTo>
                  <a:lnTo>
                    <a:pt x="16" y="212"/>
                  </a:lnTo>
                  <a:lnTo>
                    <a:pt x="15" y="212"/>
                  </a:lnTo>
                  <a:lnTo>
                    <a:pt x="14" y="211"/>
                  </a:lnTo>
                  <a:lnTo>
                    <a:pt x="11" y="210"/>
                  </a:lnTo>
                  <a:lnTo>
                    <a:pt x="9" y="209"/>
                  </a:lnTo>
                  <a:lnTo>
                    <a:pt x="8" y="208"/>
                  </a:lnTo>
                  <a:lnTo>
                    <a:pt x="6" y="207"/>
                  </a:lnTo>
                  <a:lnTo>
                    <a:pt x="5" y="207"/>
                  </a:lnTo>
                  <a:lnTo>
                    <a:pt x="3" y="206"/>
                  </a:lnTo>
                  <a:lnTo>
                    <a:pt x="3" y="205"/>
                  </a:lnTo>
                  <a:lnTo>
                    <a:pt x="2" y="204"/>
                  </a:lnTo>
                  <a:lnTo>
                    <a:pt x="2" y="202"/>
                  </a:lnTo>
                  <a:lnTo>
                    <a:pt x="1" y="199"/>
                  </a:lnTo>
                  <a:lnTo>
                    <a:pt x="0" y="196"/>
                  </a:lnTo>
                  <a:lnTo>
                    <a:pt x="0" y="193"/>
                  </a:lnTo>
                  <a:lnTo>
                    <a:pt x="0" y="191"/>
                  </a:lnTo>
                  <a:lnTo>
                    <a:pt x="0" y="190"/>
                  </a:lnTo>
                  <a:lnTo>
                    <a:pt x="0" y="188"/>
                  </a:lnTo>
                  <a:lnTo>
                    <a:pt x="1" y="187"/>
                  </a:lnTo>
                  <a:lnTo>
                    <a:pt x="3" y="183"/>
                  </a:lnTo>
                  <a:lnTo>
                    <a:pt x="4" y="181"/>
                  </a:lnTo>
                  <a:lnTo>
                    <a:pt x="5" y="178"/>
                  </a:lnTo>
                  <a:lnTo>
                    <a:pt x="5" y="175"/>
                  </a:lnTo>
                  <a:lnTo>
                    <a:pt x="5" y="173"/>
                  </a:lnTo>
                  <a:lnTo>
                    <a:pt x="5" y="171"/>
                  </a:lnTo>
                  <a:lnTo>
                    <a:pt x="4" y="168"/>
                  </a:lnTo>
                  <a:lnTo>
                    <a:pt x="2" y="161"/>
                  </a:lnTo>
                  <a:lnTo>
                    <a:pt x="2" y="157"/>
                  </a:lnTo>
                  <a:lnTo>
                    <a:pt x="2" y="151"/>
                  </a:lnTo>
                  <a:lnTo>
                    <a:pt x="2" y="148"/>
                  </a:lnTo>
                  <a:lnTo>
                    <a:pt x="2" y="147"/>
                  </a:lnTo>
                  <a:lnTo>
                    <a:pt x="2" y="146"/>
                  </a:lnTo>
                  <a:lnTo>
                    <a:pt x="3" y="144"/>
                  </a:lnTo>
                  <a:lnTo>
                    <a:pt x="6" y="140"/>
                  </a:lnTo>
                  <a:lnTo>
                    <a:pt x="8" y="139"/>
                  </a:lnTo>
                  <a:lnTo>
                    <a:pt x="9" y="137"/>
                  </a:lnTo>
                  <a:lnTo>
                    <a:pt x="10" y="134"/>
                  </a:lnTo>
                  <a:lnTo>
                    <a:pt x="11" y="132"/>
                  </a:lnTo>
                  <a:lnTo>
                    <a:pt x="11" y="129"/>
                  </a:lnTo>
                  <a:lnTo>
                    <a:pt x="13" y="121"/>
                  </a:lnTo>
                  <a:lnTo>
                    <a:pt x="13" y="117"/>
                  </a:lnTo>
                  <a:lnTo>
                    <a:pt x="14" y="115"/>
                  </a:lnTo>
                  <a:lnTo>
                    <a:pt x="16" y="111"/>
                  </a:lnTo>
                  <a:lnTo>
                    <a:pt x="17" y="109"/>
                  </a:lnTo>
                  <a:lnTo>
                    <a:pt x="18" y="107"/>
                  </a:lnTo>
                  <a:lnTo>
                    <a:pt x="19" y="106"/>
                  </a:lnTo>
                  <a:lnTo>
                    <a:pt x="23" y="103"/>
                  </a:lnTo>
                  <a:lnTo>
                    <a:pt x="24" y="101"/>
                  </a:lnTo>
                  <a:lnTo>
                    <a:pt x="25" y="100"/>
                  </a:lnTo>
                  <a:lnTo>
                    <a:pt x="25" y="98"/>
                  </a:lnTo>
                  <a:lnTo>
                    <a:pt x="26" y="96"/>
                  </a:lnTo>
                  <a:lnTo>
                    <a:pt x="27" y="92"/>
                  </a:lnTo>
                  <a:lnTo>
                    <a:pt x="28" y="90"/>
                  </a:lnTo>
                  <a:lnTo>
                    <a:pt x="28" y="88"/>
                  </a:lnTo>
                  <a:lnTo>
                    <a:pt x="28" y="85"/>
                  </a:lnTo>
                  <a:lnTo>
                    <a:pt x="28" y="80"/>
                  </a:lnTo>
                  <a:lnTo>
                    <a:pt x="28" y="78"/>
                  </a:lnTo>
                  <a:lnTo>
                    <a:pt x="27" y="77"/>
                  </a:lnTo>
                  <a:lnTo>
                    <a:pt x="26" y="74"/>
                  </a:lnTo>
                  <a:lnTo>
                    <a:pt x="25" y="71"/>
                  </a:lnTo>
                  <a:lnTo>
                    <a:pt x="23" y="68"/>
                  </a:lnTo>
                  <a:lnTo>
                    <a:pt x="21" y="65"/>
                  </a:lnTo>
                  <a:lnTo>
                    <a:pt x="20" y="65"/>
                  </a:lnTo>
                  <a:lnTo>
                    <a:pt x="20" y="64"/>
                  </a:lnTo>
                  <a:lnTo>
                    <a:pt x="20" y="63"/>
                  </a:lnTo>
                  <a:lnTo>
                    <a:pt x="20" y="62"/>
                  </a:lnTo>
                  <a:lnTo>
                    <a:pt x="21" y="62"/>
                  </a:lnTo>
                  <a:lnTo>
                    <a:pt x="22" y="60"/>
                  </a:lnTo>
                  <a:lnTo>
                    <a:pt x="24" y="60"/>
                  </a:lnTo>
                  <a:lnTo>
                    <a:pt x="25" y="60"/>
                  </a:lnTo>
                  <a:lnTo>
                    <a:pt x="27" y="59"/>
                  </a:lnTo>
                  <a:lnTo>
                    <a:pt x="30" y="59"/>
                  </a:lnTo>
                  <a:lnTo>
                    <a:pt x="33" y="59"/>
                  </a:lnTo>
                  <a:lnTo>
                    <a:pt x="42" y="59"/>
                  </a:lnTo>
                  <a:lnTo>
                    <a:pt x="45" y="59"/>
                  </a:lnTo>
                  <a:lnTo>
                    <a:pt x="47" y="60"/>
                  </a:lnTo>
                  <a:lnTo>
                    <a:pt x="50" y="60"/>
                  </a:lnTo>
                  <a:lnTo>
                    <a:pt x="55" y="63"/>
                  </a:lnTo>
                  <a:lnTo>
                    <a:pt x="58" y="64"/>
                  </a:lnTo>
                  <a:lnTo>
                    <a:pt x="59" y="65"/>
                  </a:lnTo>
                  <a:lnTo>
                    <a:pt x="60" y="66"/>
                  </a:lnTo>
                  <a:lnTo>
                    <a:pt x="64" y="66"/>
                  </a:lnTo>
                  <a:lnTo>
                    <a:pt x="66" y="67"/>
                  </a:lnTo>
                  <a:lnTo>
                    <a:pt x="68" y="67"/>
                  </a:lnTo>
                  <a:lnTo>
                    <a:pt x="71" y="66"/>
                  </a:lnTo>
                  <a:lnTo>
                    <a:pt x="79" y="64"/>
                  </a:lnTo>
                  <a:lnTo>
                    <a:pt x="82" y="63"/>
                  </a:lnTo>
                  <a:lnTo>
                    <a:pt x="84" y="62"/>
                  </a:lnTo>
                  <a:lnTo>
                    <a:pt x="85" y="61"/>
                  </a:lnTo>
                  <a:lnTo>
                    <a:pt x="87" y="60"/>
                  </a:lnTo>
                  <a:lnTo>
                    <a:pt x="87" y="60"/>
                  </a:lnTo>
                  <a:lnTo>
                    <a:pt x="88" y="59"/>
                  </a:lnTo>
                  <a:lnTo>
                    <a:pt x="89" y="58"/>
                  </a:lnTo>
                  <a:lnTo>
                    <a:pt x="90" y="56"/>
                  </a:lnTo>
                  <a:lnTo>
                    <a:pt x="91" y="53"/>
                  </a:lnTo>
                  <a:lnTo>
                    <a:pt x="94" y="42"/>
                  </a:lnTo>
                  <a:lnTo>
                    <a:pt x="95" y="40"/>
                  </a:lnTo>
                  <a:lnTo>
                    <a:pt x="96" y="37"/>
                  </a:lnTo>
                  <a:lnTo>
                    <a:pt x="97" y="36"/>
                  </a:lnTo>
                  <a:lnTo>
                    <a:pt x="99" y="34"/>
                  </a:lnTo>
                  <a:lnTo>
                    <a:pt x="100" y="32"/>
                  </a:lnTo>
                  <a:lnTo>
                    <a:pt x="101" y="32"/>
                  </a:lnTo>
                  <a:lnTo>
                    <a:pt x="101" y="33"/>
                  </a:lnTo>
                  <a:lnTo>
                    <a:pt x="102" y="33"/>
                  </a:lnTo>
                  <a:lnTo>
                    <a:pt x="103" y="33"/>
                  </a:lnTo>
                  <a:lnTo>
                    <a:pt x="104" y="34"/>
                  </a:lnTo>
                  <a:lnTo>
                    <a:pt x="107" y="34"/>
                  </a:lnTo>
                  <a:lnTo>
                    <a:pt x="112" y="34"/>
                  </a:lnTo>
                  <a:lnTo>
                    <a:pt x="121" y="34"/>
                  </a:lnTo>
                  <a:lnTo>
                    <a:pt x="127" y="33"/>
                  </a:lnTo>
                  <a:lnTo>
                    <a:pt x="130" y="32"/>
                  </a:lnTo>
                  <a:lnTo>
                    <a:pt x="136" y="31"/>
                  </a:lnTo>
                  <a:lnTo>
                    <a:pt x="137" y="31"/>
                  </a:lnTo>
                  <a:lnTo>
                    <a:pt x="138" y="31"/>
                  </a:lnTo>
                  <a:lnTo>
                    <a:pt x="141" y="31"/>
                  </a:lnTo>
                  <a:lnTo>
                    <a:pt x="145" y="32"/>
                  </a:lnTo>
                  <a:lnTo>
                    <a:pt x="149" y="32"/>
                  </a:lnTo>
                  <a:lnTo>
                    <a:pt x="150" y="32"/>
                  </a:lnTo>
                  <a:lnTo>
                    <a:pt x="151" y="33"/>
                  </a:lnTo>
                  <a:lnTo>
                    <a:pt x="154" y="34"/>
                  </a:lnTo>
                  <a:lnTo>
                    <a:pt x="155" y="35"/>
                  </a:lnTo>
                  <a:lnTo>
                    <a:pt x="156" y="35"/>
                  </a:lnTo>
                  <a:lnTo>
                    <a:pt x="157" y="35"/>
                  </a:lnTo>
                  <a:lnTo>
                    <a:pt x="158" y="34"/>
                  </a:lnTo>
                  <a:lnTo>
                    <a:pt x="160" y="33"/>
                  </a:lnTo>
                  <a:lnTo>
                    <a:pt x="162" y="32"/>
                  </a:lnTo>
                  <a:lnTo>
                    <a:pt x="165" y="30"/>
                  </a:lnTo>
                  <a:lnTo>
                    <a:pt x="167" y="30"/>
                  </a:lnTo>
                  <a:lnTo>
                    <a:pt x="168" y="30"/>
                  </a:lnTo>
                  <a:lnTo>
                    <a:pt x="169" y="30"/>
                  </a:lnTo>
                  <a:lnTo>
                    <a:pt x="171" y="31"/>
                  </a:lnTo>
                  <a:lnTo>
                    <a:pt x="174" y="32"/>
                  </a:lnTo>
                  <a:lnTo>
                    <a:pt x="177" y="34"/>
                  </a:lnTo>
                  <a:lnTo>
                    <a:pt x="182" y="36"/>
                  </a:lnTo>
                  <a:lnTo>
                    <a:pt x="184" y="36"/>
                  </a:lnTo>
                  <a:lnTo>
                    <a:pt x="184" y="37"/>
                  </a:lnTo>
                  <a:lnTo>
                    <a:pt x="184" y="37"/>
                  </a:lnTo>
                  <a:lnTo>
                    <a:pt x="186" y="37"/>
                  </a:lnTo>
                  <a:lnTo>
                    <a:pt x="187" y="36"/>
                  </a:lnTo>
                  <a:lnTo>
                    <a:pt x="188" y="35"/>
                  </a:lnTo>
                  <a:lnTo>
                    <a:pt x="190" y="34"/>
                  </a:lnTo>
                  <a:lnTo>
                    <a:pt x="192" y="32"/>
                  </a:lnTo>
                  <a:lnTo>
                    <a:pt x="194" y="30"/>
                  </a:lnTo>
                  <a:lnTo>
                    <a:pt x="195" y="29"/>
                  </a:lnTo>
                  <a:lnTo>
                    <a:pt x="195" y="27"/>
                  </a:lnTo>
                  <a:lnTo>
                    <a:pt x="195" y="26"/>
                  </a:lnTo>
                  <a:lnTo>
                    <a:pt x="196" y="23"/>
                  </a:lnTo>
                  <a:lnTo>
                    <a:pt x="196" y="21"/>
                  </a:lnTo>
                  <a:lnTo>
                    <a:pt x="196" y="20"/>
                  </a:lnTo>
                  <a:lnTo>
                    <a:pt x="196" y="16"/>
                  </a:lnTo>
                  <a:lnTo>
                    <a:pt x="196" y="14"/>
                  </a:lnTo>
                  <a:lnTo>
                    <a:pt x="195" y="11"/>
                  </a:lnTo>
                  <a:lnTo>
                    <a:pt x="194" y="1"/>
                  </a:lnTo>
                  <a:lnTo>
                    <a:pt x="193" y="0"/>
                  </a:lnTo>
                  <a:lnTo>
                    <a:pt x="194" y="0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59" name="Freeform 7">
              <a:extLst>
                <a:ext uri="{FF2B5EF4-FFF2-40B4-BE49-F238E27FC236}">
                  <a16:creationId xmlns:a16="http://schemas.microsoft.com/office/drawing/2014/main" id="{1B02BBB0-1B55-41A3-A8FB-2346F502F7AB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3" y="2155"/>
              <a:ext cx="359" cy="354"/>
            </a:xfrm>
            <a:custGeom>
              <a:avLst/>
              <a:gdLst>
                <a:gd name="T0" fmla="*/ 241 w 359"/>
                <a:gd name="T1" fmla="*/ 9 h 354"/>
                <a:gd name="T2" fmla="*/ 243 w 359"/>
                <a:gd name="T3" fmla="*/ 4 h 354"/>
                <a:gd name="T4" fmla="*/ 249 w 359"/>
                <a:gd name="T5" fmla="*/ 5 h 354"/>
                <a:gd name="T6" fmla="*/ 258 w 359"/>
                <a:gd name="T7" fmla="*/ 6 h 354"/>
                <a:gd name="T8" fmla="*/ 266 w 359"/>
                <a:gd name="T9" fmla="*/ 18 h 354"/>
                <a:gd name="T10" fmla="*/ 296 w 359"/>
                <a:gd name="T11" fmla="*/ 46 h 354"/>
                <a:gd name="T12" fmla="*/ 305 w 359"/>
                <a:gd name="T13" fmla="*/ 57 h 354"/>
                <a:gd name="T14" fmla="*/ 312 w 359"/>
                <a:gd name="T15" fmla="*/ 64 h 354"/>
                <a:gd name="T16" fmla="*/ 329 w 359"/>
                <a:gd name="T17" fmla="*/ 60 h 354"/>
                <a:gd name="T18" fmla="*/ 335 w 359"/>
                <a:gd name="T19" fmla="*/ 71 h 354"/>
                <a:gd name="T20" fmla="*/ 347 w 359"/>
                <a:gd name="T21" fmla="*/ 86 h 354"/>
                <a:gd name="T22" fmla="*/ 352 w 359"/>
                <a:gd name="T23" fmla="*/ 95 h 354"/>
                <a:gd name="T24" fmla="*/ 350 w 359"/>
                <a:gd name="T25" fmla="*/ 114 h 354"/>
                <a:gd name="T26" fmla="*/ 359 w 359"/>
                <a:gd name="T27" fmla="*/ 136 h 354"/>
                <a:gd name="T28" fmla="*/ 349 w 359"/>
                <a:gd name="T29" fmla="*/ 151 h 354"/>
                <a:gd name="T30" fmla="*/ 339 w 359"/>
                <a:gd name="T31" fmla="*/ 158 h 354"/>
                <a:gd name="T32" fmla="*/ 327 w 359"/>
                <a:gd name="T33" fmla="*/ 179 h 354"/>
                <a:gd name="T34" fmla="*/ 315 w 359"/>
                <a:gd name="T35" fmla="*/ 211 h 354"/>
                <a:gd name="T36" fmla="*/ 284 w 359"/>
                <a:gd name="T37" fmla="*/ 229 h 354"/>
                <a:gd name="T38" fmla="*/ 258 w 359"/>
                <a:gd name="T39" fmla="*/ 252 h 354"/>
                <a:gd name="T40" fmla="*/ 234 w 359"/>
                <a:gd name="T41" fmla="*/ 284 h 354"/>
                <a:gd name="T42" fmla="*/ 218 w 359"/>
                <a:gd name="T43" fmla="*/ 300 h 354"/>
                <a:gd name="T44" fmla="*/ 214 w 359"/>
                <a:gd name="T45" fmla="*/ 315 h 354"/>
                <a:gd name="T46" fmla="*/ 197 w 359"/>
                <a:gd name="T47" fmla="*/ 321 h 354"/>
                <a:gd name="T48" fmla="*/ 174 w 359"/>
                <a:gd name="T49" fmla="*/ 309 h 354"/>
                <a:gd name="T50" fmla="*/ 157 w 359"/>
                <a:gd name="T51" fmla="*/ 283 h 354"/>
                <a:gd name="T52" fmla="*/ 142 w 359"/>
                <a:gd name="T53" fmla="*/ 277 h 354"/>
                <a:gd name="T54" fmla="*/ 120 w 359"/>
                <a:gd name="T55" fmla="*/ 288 h 354"/>
                <a:gd name="T56" fmla="*/ 93 w 359"/>
                <a:gd name="T57" fmla="*/ 292 h 354"/>
                <a:gd name="T58" fmla="*/ 71 w 359"/>
                <a:gd name="T59" fmla="*/ 308 h 354"/>
                <a:gd name="T60" fmla="*/ 68 w 359"/>
                <a:gd name="T61" fmla="*/ 328 h 354"/>
                <a:gd name="T62" fmla="*/ 56 w 359"/>
                <a:gd name="T63" fmla="*/ 339 h 354"/>
                <a:gd name="T64" fmla="*/ 33 w 359"/>
                <a:gd name="T65" fmla="*/ 353 h 354"/>
                <a:gd name="T66" fmla="*/ 20 w 359"/>
                <a:gd name="T67" fmla="*/ 354 h 354"/>
                <a:gd name="T68" fmla="*/ 2 w 359"/>
                <a:gd name="T69" fmla="*/ 345 h 354"/>
                <a:gd name="T70" fmla="*/ 3 w 359"/>
                <a:gd name="T71" fmla="*/ 324 h 354"/>
                <a:gd name="T72" fmla="*/ 9 w 359"/>
                <a:gd name="T73" fmla="*/ 291 h 354"/>
                <a:gd name="T74" fmla="*/ 10 w 359"/>
                <a:gd name="T75" fmla="*/ 263 h 354"/>
                <a:gd name="T76" fmla="*/ 19 w 359"/>
                <a:gd name="T77" fmla="*/ 228 h 354"/>
                <a:gd name="T78" fmla="*/ 30 w 359"/>
                <a:gd name="T79" fmla="*/ 215 h 354"/>
                <a:gd name="T80" fmla="*/ 27 w 359"/>
                <a:gd name="T81" fmla="*/ 173 h 354"/>
                <a:gd name="T82" fmla="*/ 20 w 359"/>
                <a:gd name="T83" fmla="*/ 151 h 354"/>
                <a:gd name="T84" fmla="*/ 19 w 359"/>
                <a:gd name="T85" fmla="*/ 144 h 354"/>
                <a:gd name="T86" fmla="*/ 13 w 359"/>
                <a:gd name="T87" fmla="*/ 120 h 354"/>
                <a:gd name="T88" fmla="*/ 19 w 359"/>
                <a:gd name="T89" fmla="*/ 110 h 354"/>
                <a:gd name="T90" fmla="*/ 41 w 359"/>
                <a:gd name="T91" fmla="*/ 106 h 354"/>
                <a:gd name="T92" fmla="*/ 79 w 359"/>
                <a:gd name="T93" fmla="*/ 113 h 354"/>
                <a:gd name="T94" fmla="*/ 93 w 359"/>
                <a:gd name="T95" fmla="*/ 111 h 354"/>
                <a:gd name="T96" fmla="*/ 104 w 359"/>
                <a:gd name="T97" fmla="*/ 89 h 354"/>
                <a:gd name="T98" fmla="*/ 120 w 359"/>
                <a:gd name="T99" fmla="*/ 55 h 354"/>
                <a:gd name="T100" fmla="*/ 129 w 359"/>
                <a:gd name="T101" fmla="*/ 47 h 354"/>
                <a:gd name="T102" fmla="*/ 149 w 359"/>
                <a:gd name="T103" fmla="*/ 51 h 354"/>
                <a:gd name="T104" fmla="*/ 159 w 359"/>
                <a:gd name="T105" fmla="*/ 30 h 354"/>
                <a:gd name="T106" fmla="*/ 179 w 359"/>
                <a:gd name="T107" fmla="*/ 14 h 354"/>
                <a:gd name="T108" fmla="*/ 193 w 359"/>
                <a:gd name="T109" fmla="*/ 6 h 354"/>
                <a:gd name="T110" fmla="*/ 219 w 359"/>
                <a:gd name="T111" fmla="*/ 4 h 3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59" h="354">
                  <a:moveTo>
                    <a:pt x="232" y="0"/>
                  </a:moveTo>
                  <a:lnTo>
                    <a:pt x="232" y="0"/>
                  </a:lnTo>
                  <a:lnTo>
                    <a:pt x="235" y="2"/>
                  </a:lnTo>
                  <a:lnTo>
                    <a:pt x="236" y="4"/>
                  </a:lnTo>
                  <a:lnTo>
                    <a:pt x="238" y="6"/>
                  </a:lnTo>
                  <a:lnTo>
                    <a:pt x="240" y="9"/>
                  </a:lnTo>
                  <a:lnTo>
                    <a:pt x="240" y="9"/>
                  </a:lnTo>
                  <a:lnTo>
                    <a:pt x="241" y="9"/>
                  </a:lnTo>
                  <a:lnTo>
                    <a:pt x="242" y="9"/>
                  </a:lnTo>
                  <a:lnTo>
                    <a:pt x="242" y="9"/>
                  </a:lnTo>
                  <a:lnTo>
                    <a:pt x="243" y="9"/>
                  </a:lnTo>
                  <a:lnTo>
                    <a:pt x="243" y="9"/>
                  </a:lnTo>
                  <a:lnTo>
                    <a:pt x="243" y="8"/>
                  </a:lnTo>
                  <a:lnTo>
                    <a:pt x="242" y="6"/>
                  </a:lnTo>
                  <a:lnTo>
                    <a:pt x="242" y="5"/>
                  </a:lnTo>
                  <a:lnTo>
                    <a:pt x="243" y="4"/>
                  </a:lnTo>
                  <a:lnTo>
                    <a:pt x="243" y="3"/>
                  </a:lnTo>
                  <a:lnTo>
                    <a:pt x="244" y="3"/>
                  </a:lnTo>
                  <a:lnTo>
                    <a:pt x="245" y="2"/>
                  </a:lnTo>
                  <a:lnTo>
                    <a:pt x="245" y="2"/>
                  </a:lnTo>
                  <a:lnTo>
                    <a:pt x="246" y="3"/>
                  </a:lnTo>
                  <a:lnTo>
                    <a:pt x="247" y="3"/>
                  </a:lnTo>
                  <a:lnTo>
                    <a:pt x="248" y="5"/>
                  </a:lnTo>
                  <a:lnTo>
                    <a:pt x="249" y="5"/>
                  </a:lnTo>
                  <a:lnTo>
                    <a:pt x="249" y="5"/>
                  </a:lnTo>
                  <a:lnTo>
                    <a:pt x="250" y="5"/>
                  </a:lnTo>
                  <a:lnTo>
                    <a:pt x="251" y="5"/>
                  </a:lnTo>
                  <a:lnTo>
                    <a:pt x="252" y="5"/>
                  </a:lnTo>
                  <a:lnTo>
                    <a:pt x="253" y="5"/>
                  </a:lnTo>
                  <a:lnTo>
                    <a:pt x="256" y="6"/>
                  </a:lnTo>
                  <a:lnTo>
                    <a:pt x="257" y="6"/>
                  </a:lnTo>
                  <a:lnTo>
                    <a:pt x="258" y="6"/>
                  </a:lnTo>
                  <a:lnTo>
                    <a:pt x="260" y="6"/>
                  </a:lnTo>
                  <a:lnTo>
                    <a:pt x="259" y="6"/>
                  </a:lnTo>
                  <a:lnTo>
                    <a:pt x="259" y="7"/>
                  </a:lnTo>
                  <a:lnTo>
                    <a:pt x="259" y="8"/>
                  </a:lnTo>
                  <a:lnTo>
                    <a:pt x="259" y="8"/>
                  </a:lnTo>
                  <a:lnTo>
                    <a:pt x="261" y="10"/>
                  </a:lnTo>
                  <a:lnTo>
                    <a:pt x="261" y="12"/>
                  </a:lnTo>
                  <a:lnTo>
                    <a:pt x="266" y="18"/>
                  </a:lnTo>
                  <a:lnTo>
                    <a:pt x="279" y="34"/>
                  </a:lnTo>
                  <a:lnTo>
                    <a:pt x="281" y="35"/>
                  </a:lnTo>
                  <a:lnTo>
                    <a:pt x="282" y="36"/>
                  </a:lnTo>
                  <a:lnTo>
                    <a:pt x="283" y="37"/>
                  </a:lnTo>
                  <a:lnTo>
                    <a:pt x="288" y="41"/>
                  </a:lnTo>
                  <a:lnTo>
                    <a:pt x="290" y="43"/>
                  </a:lnTo>
                  <a:lnTo>
                    <a:pt x="294" y="44"/>
                  </a:lnTo>
                  <a:lnTo>
                    <a:pt x="296" y="46"/>
                  </a:lnTo>
                  <a:lnTo>
                    <a:pt x="299" y="48"/>
                  </a:lnTo>
                  <a:lnTo>
                    <a:pt x="302" y="50"/>
                  </a:lnTo>
                  <a:lnTo>
                    <a:pt x="303" y="51"/>
                  </a:lnTo>
                  <a:lnTo>
                    <a:pt x="304" y="51"/>
                  </a:lnTo>
                  <a:lnTo>
                    <a:pt x="305" y="53"/>
                  </a:lnTo>
                  <a:lnTo>
                    <a:pt x="305" y="54"/>
                  </a:lnTo>
                  <a:lnTo>
                    <a:pt x="305" y="55"/>
                  </a:lnTo>
                  <a:lnTo>
                    <a:pt x="305" y="57"/>
                  </a:lnTo>
                  <a:lnTo>
                    <a:pt x="305" y="60"/>
                  </a:lnTo>
                  <a:lnTo>
                    <a:pt x="306" y="62"/>
                  </a:lnTo>
                  <a:lnTo>
                    <a:pt x="306" y="62"/>
                  </a:lnTo>
                  <a:lnTo>
                    <a:pt x="307" y="63"/>
                  </a:lnTo>
                  <a:lnTo>
                    <a:pt x="308" y="64"/>
                  </a:lnTo>
                  <a:lnTo>
                    <a:pt x="309" y="64"/>
                  </a:lnTo>
                  <a:lnTo>
                    <a:pt x="311" y="64"/>
                  </a:lnTo>
                  <a:lnTo>
                    <a:pt x="312" y="64"/>
                  </a:lnTo>
                  <a:lnTo>
                    <a:pt x="313" y="64"/>
                  </a:lnTo>
                  <a:lnTo>
                    <a:pt x="316" y="62"/>
                  </a:lnTo>
                  <a:lnTo>
                    <a:pt x="318" y="61"/>
                  </a:lnTo>
                  <a:lnTo>
                    <a:pt x="321" y="60"/>
                  </a:lnTo>
                  <a:lnTo>
                    <a:pt x="324" y="59"/>
                  </a:lnTo>
                  <a:lnTo>
                    <a:pt x="326" y="59"/>
                  </a:lnTo>
                  <a:lnTo>
                    <a:pt x="327" y="59"/>
                  </a:lnTo>
                  <a:lnTo>
                    <a:pt x="329" y="60"/>
                  </a:lnTo>
                  <a:lnTo>
                    <a:pt x="330" y="61"/>
                  </a:lnTo>
                  <a:lnTo>
                    <a:pt x="331" y="62"/>
                  </a:lnTo>
                  <a:lnTo>
                    <a:pt x="333" y="63"/>
                  </a:lnTo>
                  <a:lnTo>
                    <a:pt x="334" y="65"/>
                  </a:lnTo>
                  <a:lnTo>
                    <a:pt x="334" y="66"/>
                  </a:lnTo>
                  <a:lnTo>
                    <a:pt x="335" y="67"/>
                  </a:lnTo>
                  <a:lnTo>
                    <a:pt x="335" y="69"/>
                  </a:lnTo>
                  <a:lnTo>
                    <a:pt x="335" y="71"/>
                  </a:lnTo>
                  <a:lnTo>
                    <a:pt x="335" y="74"/>
                  </a:lnTo>
                  <a:lnTo>
                    <a:pt x="335" y="76"/>
                  </a:lnTo>
                  <a:lnTo>
                    <a:pt x="336" y="77"/>
                  </a:lnTo>
                  <a:lnTo>
                    <a:pt x="337" y="78"/>
                  </a:lnTo>
                  <a:lnTo>
                    <a:pt x="338" y="79"/>
                  </a:lnTo>
                  <a:lnTo>
                    <a:pt x="339" y="80"/>
                  </a:lnTo>
                  <a:lnTo>
                    <a:pt x="342" y="83"/>
                  </a:lnTo>
                  <a:lnTo>
                    <a:pt x="347" y="86"/>
                  </a:lnTo>
                  <a:lnTo>
                    <a:pt x="350" y="88"/>
                  </a:lnTo>
                  <a:lnTo>
                    <a:pt x="351" y="89"/>
                  </a:lnTo>
                  <a:lnTo>
                    <a:pt x="352" y="89"/>
                  </a:lnTo>
                  <a:lnTo>
                    <a:pt x="352" y="91"/>
                  </a:lnTo>
                  <a:lnTo>
                    <a:pt x="352" y="92"/>
                  </a:lnTo>
                  <a:lnTo>
                    <a:pt x="352" y="93"/>
                  </a:lnTo>
                  <a:lnTo>
                    <a:pt x="352" y="94"/>
                  </a:lnTo>
                  <a:lnTo>
                    <a:pt x="352" y="95"/>
                  </a:lnTo>
                  <a:lnTo>
                    <a:pt x="351" y="97"/>
                  </a:lnTo>
                  <a:lnTo>
                    <a:pt x="350" y="99"/>
                  </a:lnTo>
                  <a:lnTo>
                    <a:pt x="350" y="100"/>
                  </a:lnTo>
                  <a:lnTo>
                    <a:pt x="350" y="100"/>
                  </a:lnTo>
                  <a:lnTo>
                    <a:pt x="350" y="104"/>
                  </a:lnTo>
                  <a:lnTo>
                    <a:pt x="349" y="110"/>
                  </a:lnTo>
                  <a:lnTo>
                    <a:pt x="349" y="111"/>
                  </a:lnTo>
                  <a:lnTo>
                    <a:pt x="350" y="114"/>
                  </a:lnTo>
                  <a:lnTo>
                    <a:pt x="352" y="119"/>
                  </a:lnTo>
                  <a:lnTo>
                    <a:pt x="352" y="121"/>
                  </a:lnTo>
                  <a:lnTo>
                    <a:pt x="352" y="123"/>
                  </a:lnTo>
                  <a:lnTo>
                    <a:pt x="356" y="128"/>
                  </a:lnTo>
                  <a:lnTo>
                    <a:pt x="357" y="129"/>
                  </a:lnTo>
                  <a:lnTo>
                    <a:pt x="357" y="130"/>
                  </a:lnTo>
                  <a:lnTo>
                    <a:pt x="358" y="134"/>
                  </a:lnTo>
                  <a:lnTo>
                    <a:pt x="359" y="136"/>
                  </a:lnTo>
                  <a:lnTo>
                    <a:pt x="359" y="138"/>
                  </a:lnTo>
                  <a:lnTo>
                    <a:pt x="358" y="140"/>
                  </a:lnTo>
                  <a:lnTo>
                    <a:pt x="357" y="143"/>
                  </a:lnTo>
                  <a:lnTo>
                    <a:pt x="356" y="145"/>
                  </a:lnTo>
                  <a:lnTo>
                    <a:pt x="354" y="146"/>
                  </a:lnTo>
                  <a:lnTo>
                    <a:pt x="352" y="148"/>
                  </a:lnTo>
                  <a:lnTo>
                    <a:pt x="351" y="150"/>
                  </a:lnTo>
                  <a:lnTo>
                    <a:pt x="349" y="151"/>
                  </a:lnTo>
                  <a:lnTo>
                    <a:pt x="347" y="151"/>
                  </a:lnTo>
                  <a:lnTo>
                    <a:pt x="344" y="152"/>
                  </a:lnTo>
                  <a:lnTo>
                    <a:pt x="343" y="152"/>
                  </a:lnTo>
                  <a:lnTo>
                    <a:pt x="341" y="153"/>
                  </a:lnTo>
                  <a:lnTo>
                    <a:pt x="341" y="154"/>
                  </a:lnTo>
                  <a:lnTo>
                    <a:pt x="340" y="155"/>
                  </a:lnTo>
                  <a:lnTo>
                    <a:pt x="340" y="156"/>
                  </a:lnTo>
                  <a:lnTo>
                    <a:pt x="339" y="158"/>
                  </a:lnTo>
                  <a:lnTo>
                    <a:pt x="337" y="160"/>
                  </a:lnTo>
                  <a:lnTo>
                    <a:pt x="336" y="162"/>
                  </a:lnTo>
                  <a:lnTo>
                    <a:pt x="334" y="164"/>
                  </a:lnTo>
                  <a:lnTo>
                    <a:pt x="331" y="168"/>
                  </a:lnTo>
                  <a:lnTo>
                    <a:pt x="329" y="171"/>
                  </a:lnTo>
                  <a:lnTo>
                    <a:pt x="329" y="174"/>
                  </a:lnTo>
                  <a:lnTo>
                    <a:pt x="328" y="177"/>
                  </a:lnTo>
                  <a:lnTo>
                    <a:pt x="327" y="179"/>
                  </a:lnTo>
                  <a:lnTo>
                    <a:pt x="326" y="183"/>
                  </a:lnTo>
                  <a:lnTo>
                    <a:pt x="325" y="187"/>
                  </a:lnTo>
                  <a:lnTo>
                    <a:pt x="321" y="202"/>
                  </a:lnTo>
                  <a:lnTo>
                    <a:pt x="321" y="203"/>
                  </a:lnTo>
                  <a:lnTo>
                    <a:pt x="320" y="204"/>
                  </a:lnTo>
                  <a:lnTo>
                    <a:pt x="320" y="204"/>
                  </a:lnTo>
                  <a:lnTo>
                    <a:pt x="320" y="204"/>
                  </a:lnTo>
                  <a:lnTo>
                    <a:pt x="315" y="211"/>
                  </a:lnTo>
                  <a:lnTo>
                    <a:pt x="310" y="215"/>
                  </a:lnTo>
                  <a:lnTo>
                    <a:pt x="306" y="218"/>
                  </a:lnTo>
                  <a:lnTo>
                    <a:pt x="304" y="221"/>
                  </a:lnTo>
                  <a:lnTo>
                    <a:pt x="299" y="224"/>
                  </a:lnTo>
                  <a:lnTo>
                    <a:pt x="297" y="225"/>
                  </a:lnTo>
                  <a:lnTo>
                    <a:pt x="295" y="226"/>
                  </a:lnTo>
                  <a:lnTo>
                    <a:pt x="292" y="227"/>
                  </a:lnTo>
                  <a:lnTo>
                    <a:pt x="284" y="229"/>
                  </a:lnTo>
                  <a:lnTo>
                    <a:pt x="283" y="230"/>
                  </a:lnTo>
                  <a:lnTo>
                    <a:pt x="281" y="231"/>
                  </a:lnTo>
                  <a:lnTo>
                    <a:pt x="278" y="233"/>
                  </a:lnTo>
                  <a:lnTo>
                    <a:pt x="276" y="235"/>
                  </a:lnTo>
                  <a:lnTo>
                    <a:pt x="272" y="238"/>
                  </a:lnTo>
                  <a:lnTo>
                    <a:pt x="269" y="241"/>
                  </a:lnTo>
                  <a:lnTo>
                    <a:pt x="263" y="247"/>
                  </a:lnTo>
                  <a:lnTo>
                    <a:pt x="258" y="252"/>
                  </a:lnTo>
                  <a:lnTo>
                    <a:pt x="255" y="256"/>
                  </a:lnTo>
                  <a:lnTo>
                    <a:pt x="248" y="264"/>
                  </a:lnTo>
                  <a:lnTo>
                    <a:pt x="244" y="268"/>
                  </a:lnTo>
                  <a:lnTo>
                    <a:pt x="242" y="270"/>
                  </a:lnTo>
                  <a:lnTo>
                    <a:pt x="240" y="273"/>
                  </a:lnTo>
                  <a:lnTo>
                    <a:pt x="238" y="276"/>
                  </a:lnTo>
                  <a:lnTo>
                    <a:pt x="235" y="282"/>
                  </a:lnTo>
                  <a:lnTo>
                    <a:pt x="234" y="284"/>
                  </a:lnTo>
                  <a:lnTo>
                    <a:pt x="233" y="286"/>
                  </a:lnTo>
                  <a:lnTo>
                    <a:pt x="231" y="288"/>
                  </a:lnTo>
                  <a:lnTo>
                    <a:pt x="227" y="291"/>
                  </a:lnTo>
                  <a:lnTo>
                    <a:pt x="225" y="293"/>
                  </a:lnTo>
                  <a:lnTo>
                    <a:pt x="223" y="294"/>
                  </a:lnTo>
                  <a:lnTo>
                    <a:pt x="220" y="296"/>
                  </a:lnTo>
                  <a:lnTo>
                    <a:pt x="219" y="298"/>
                  </a:lnTo>
                  <a:lnTo>
                    <a:pt x="218" y="300"/>
                  </a:lnTo>
                  <a:lnTo>
                    <a:pt x="217" y="301"/>
                  </a:lnTo>
                  <a:lnTo>
                    <a:pt x="217" y="303"/>
                  </a:lnTo>
                  <a:lnTo>
                    <a:pt x="216" y="304"/>
                  </a:lnTo>
                  <a:lnTo>
                    <a:pt x="215" y="310"/>
                  </a:lnTo>
                  <a:lnTo>
                    <a:pt x="215" y="312"/>
                  </a:lnTo>
                  <a:lnTo>
                    <a:pt x="215" y="313"/>
                  </a:lnTo>
                  <a:lnTo>
                    <a:pt x="214" y="314"/>
                  </a:lnTo>
                  <a:lnTo>
                    <a:pt x="214" y="315"/>
                  </a:lnTo>
                  <a:lnTo>
                    <a:pt x="211" y="317"/>
                  </a:lnTo>
                  <a:lnTo>
                    <a:pt x="208" y="320"/>
                  </a:lnTo>
                  <a:lnTo>
                    <a:pt x="205" y="321"/>
                  </a:lnTo>
                  <a:lnTo>
                    <a:pt x="204" y="322"/>
                  </a:lnTo>
                  <a:lnTo>
                    <a:pt x="203" y="322"/>
                  </a:lnTo>
                  <a:lnTo>
                    <a:pt x="200" y="322"/>
                  </a:lnTo>
                  <a:lnTo>
                    <a:pt x="198" y="321"/>
                  </a:lnTo>
                  <a:lnTo>
                    <a:pt x="197" y="321"/>
                  </a:lnTo>
                  <a:lnTo>
                    <a:pt x="195" y="320"/>
                  </a:lnTo>
                  <a:lnTo>
                    <a:pt x="189" y="315"/>
                  </a:lnTo>
                  <a:lnTo>
                    <a:pt x="187" y="315"/>
                  </a:lnTo>
                  <a:lnTo>
                    <a:pt x="181" y="313"/>
                  </a:lnTo>
                  <a:lnTo>
                    <a:pt x="177" y="311"/>
                  </a:lnTo>
                  <a:lnTo>
                    <a:pt x="176" y="310"/>
                  </a:lnTo>
                  <a:lnTo>
                    <a:pt x="175" y="310"/>
                  </a:lnTo>
                  <a:lnTo>
                    <a:pt x="174" y="309"/>
                  </a:lnTo>
                  <a:lnTo>
                    <a:pt x="173" y="308"/>
                  </a:lnTo>
                  <a:lnTo>
                    <a:pt x="172" y="306"/>
                  </a:lnTo>
                  <a:lnTo>
                    <a:pt x="169" y="301"/>
                  </a:lnTo>
                  <a:lnTo>
                    <a:pt x="165" y="294"/>
                  </a:lnTo>
                  <a:lnTo>
                    <a:pt x="163" y="291"/>
                  </a:lnTo>
                  <a:lnTo>
                    <a:pt x="160" y="287"/>
                  </a:lnTo>
                  <a:lnTo>
                    <a:pt x="159" y="285"/>
                  </a:lnTo>
                  <a:lnTo>
                    <a:pt x="157" y="283"/>
                  </a:lnTo>
                  <a:lnTo>
                    <a:pt x="155" y="281"/>
                  </a:lnTo>
                  <a:lnTo>
                    <a:pt x="151" y="280"/>
                  </a:lnTo>
                  <a:lnTo>
                    <a:pt x="149" y="278"/>
                  </a:lnTo>
                  <a:lnTo>
                    <a:pt x="147" y="277"/>
                  </a:lnTo>
                  <a:lnTo>
                    <a:pt x="147" y="277"/>
                  </a:lnTo>
                  <a:lnTo>
                    <a:pt x="145" y="277"/>
                  </a:lnTo>
                  <a:lnTo>
                    <a:pt x="144" y="277"/>
                  </a:lnTo>
                  <a:lnTo>
                    <a:pt x="142" y="277"/>
                  </a:lnTo>
                  <a:lnTo>
                    <a:pt x="140" y="278"/>
                  </a:lnTo>
                  <a:lnTo>
                    <a:pt x="138" y="280"/>
                  </a:lnTo>
                  <a:lnTo>
                    <a:pt x="134" y="282"/>
                  </a:lnTo>
                  <a:lnTo>
                    <a:pt x="133" y="283"/>
                  </a:lnTo>
                  <a:lnTo>
                    <a:pt x="130" y="285"/>
                  </a:lnTo>
                  <a:lnTo>
                    <a:pt x="128" y="286"/>
                  </a:lnTo>
                  <a:lnTo>
                    <a:pt x="124" y="287"/>
                  </a:lnTo>
                  <a:lnTo>
                    <a:pt x="120" y="288"/>
                  </a:lnTo>
                  <a:lnTo>
                    <a:pt x="116" y="288"/>
                  </a:lnTo>
                  <a:lnTo>
                    <a:pt x="112" y="287"/>
                  </a:lnTo>
                  <a:lnTo>
                    <a:pt x="110" y="287"/>
                  </a:lnTo>
                  <a:lnTo>
                    <a:pt x="108" y="287"/>
                  </a:lnTo>
                  <a:lnTo>
                    <a:pt x="105" y="288"/>
                  </a:lnTo>
                  <a:lnTo>
                    <a:pt x="102" y="289"/>
                  </a:lnTo>
                  <a:lnTo>
                    <a:pt x="96" y="291"/>
                  </a:lnTo>
                  <a:lnTo>
                    <a:pt x="93" y="292"/>
                  </a:lnTo>
                  <a:lnTo>
                    <a:pt x="89" y="294"/>
                  </a:lnTo>
                  <a:lnTo>
                    <a:pt x="85" y="296"/>
                  </a:lnTo>
                  <a:lnTo>
                    <a:pt x="79" y="301"/>
                  </a:lnTo>
                  <a:lnTo>
                    <a:pt x="76" y="303"/>
                  </a:lnTo>
                  <a:lnTo>
                    <a:pt x="73" y="304"/>
                  </a:lnTo>
                  <a:lnTo>
                    <a:pt x="73" y="305"/>
                  </a:lnTo>
                  <a:lnTo>
                    <a:pt x="72" y="306"/>
                  </a:lnTo>
                  <a:lnTo>
                    <a:pt x="71" y="308"/>
                  </a:lnTo>
                  <a:lnTo>
                    <a:pt x="71" y="310"/>
                  </a:lnTo>
                  <a:lnTo>
                    <a:pt x="71" y="311"/>
                  </a:lnTo>
                  <a:lnTo>
                    <a:pt x="71" y="316"/>
                  </a:lnTo>
                  <a:lnTo>
                    <a:pt x="71" y="317"/>
                  </a:lnTo>
                  <a:lnTo>
                    <a:pt x="70" y="320"/>
                  </a:lnTo>
                  <a:lnTo>
                    <a:pt x="70" y="324"/>
                  </a:lnTo>
                  <a:lnTo>
                    <a:pt x="69" y="327"/>
                  </a:lnTo>
                  <a:lnTo>
                    <a:pt x="68" y="328"/>
                  </a:lnTo>
                  <a:lnTo>
                    <a:pt x="68" y="330"/>
                  </a:lnTo>
                  <a:lnTo>
                    <a:pt x="67" y="331"/>
                  </a:lnTo>
                  <a:lnTo>
                    <a:pt x="66" y="332"/>
                  </a:lnTo>
                  <a:lnTo>
                    <a:pt x="63" y="334"/>
                  </a:lnTo>
                  <a:lnTo>
                    <a:pt x="61" y="335"/>
                  </a:lnTo>
                  <a:lnTo>
                    <a:pt x="60" y="336"/>
                  </a:lnTo>
                  <a:lnTo>
                    <a:pt x="58" y="338"/>
                  </a:lnTo>
                  <a:lnTo>
                    <a:pt x="56" y="339"/>
                  </a:lnTo>
                  <a:lnTo>
                    <a:pt x="51" y="344"/>
                  </a:lnTo>
                  <a:lnTo>
                    <a:pt x="47" y="347"/>
                  </a:lnTo>
                  <a:lnTo>
                    <a:pt x="45" y="349"/>
                  </a:lnTo>
                  <a:lnTo>
                    <a:pt x="38" y="351"/>
                  </a:lnTo>
                  <a:lnTo>
                    <a:pt x="37" y="352"/>
                  </a:lnTo>
                  <a:lnTo>
                    <a:pt x="35" y="353"/>
                  </a:lnTo>
                  <a:lnTo>
                    <a:pt x="34" y="353"/>
                  </a:lnTo>
                  <a:lnTo>
                    <a:pt x="33" y="353"/>
                  </a:lnTo>
                  <a:lnTo>
                    <a:pt x="31" y="354"/>
                  </a:lnTo>
                  <a:lnTo>
                    <a:pt x="30" y="353"/>
                  </a:lnTo>
                  <a:lnTo>
                    <a:pt x="25" y="353"/>
                  </a:lnTo>
                  <a:lnTo>
                    <a:pt x="23" y="353"/>
                  </a:lnTo>
                  <a:lnTo>
                    <a:pt x="22" y="353"/>
                  </a:lnTo>
                  <a:lnTo>
                    <a:pt x="22" y="353"/>
                  </a:lnTo>
                  <a:lnTo>
                    <a:pt x="21" y="353"/>
                  </a:lnTo>
                  <a:lnTo>
                    <a:pt x="20" y="354"/>
                  </a:lnTo>
                  <a:lnTo>
                    <a:pt x="20" y="353"/>
                  </a:lnTo>
                  <a:lnTo>
                    <a:pt x="19" y="352"/>
                  </a:lnTo>
                  <a:lnTo>
                    <a:pt x="17" y="351"/>
                  </a:lnTo>
                  <a:lnTo>
                    <a:pt x="13" y="349"/>
                  </a:lnTo>
                  <a:lnTo>
                    <a:pt x="6" y="347"/>
                  </a:lnTo>
                  <a:lnTo>
                    <a:pt x="4" y="346"/>
                  </a:lnTo>
                  <a:lnTo>
                    <a:pt x="3" y="346"/>
                  </a:lnTo>
                  <a:lnTo>
                    <a:pt x="2" y="345"/>
                  </a:lnTo>
                  <a:lnTo>
                    <a:pt x="1" y="344"/>
                  </a:lnTo>
                  <a:lnTo>
                    <a:pt x="0" y="341"/>
                  </a:lnTo>
                  <a:lnTo>
                    <a:pt x="0" y="340"/>
                  </a:lnTo>
                  <a:lnTo>
                    <a:pt x="0" y="338"/>
                  </a:lnTo>
                  <a:lnTo>
                    <a:pt x="0" y="338"/>
                  </a:lnTo>
                  <a:lnTo>
                    <a:pt x="2" y="329"/>
                  </a:lnTo>
                  <a:lnTo>
                    <a:pt x="3" y="327"/>
                  </a:lnTo>
                  <a:lnTo>
                    <a:pt x="3" y="324"/>
                  </a:lnTo>
                  <a:lnTo>
                    <a:pt x="3" y="319"/>
                  </a:lnTo>
                  <a:lnTo>
                    <a:pt x="3" y="311"/>
                  </a:lnTo>
                  <a:lnTo>
                    <a:pt x="4" y="308"/>
                  </a:lnTo>
                  <a:lnTo>
                    <a:pt x="4" y="305"/>
                  </a:lnTo>
                  <a:lnTo>
                    <a:pt x="4" y="303"/>
                  </a:lnTo>
                  <a:lnTo>
                    <a:pt x="5" y="302"/>
                  </a:lnTo>
                  <a:lnTo>
                    <a:pt x="8" y="295"/>
                  </a:lnTo>
                  <a:lnTo>
                    <a:pt x="9" y="291"/>
                  </a:lnTo>
                  <a:lnTo>
                    <a:pt x="10" y="287"/>
                  </a:lnTo>
                  <a:lnTo>
                    <a:pt x="11" y="285"/>
                  </a:lnTo>
                  <a:lnTo>
                    <a:pt x="11" y="282"/>
                  </a:lnTo>
                  <a:lnTo>
                    <a:pt x="11" y="279"/>
                  </a:lnTo>
                  <a:lnTo>
                    <a:pt x="11" y="277"/>
                  </a:lnTo>
                  <a:lnTo>
                    <a:pt x="10" y="270"/>
                  </a:lnTo>
                  <a:lnTo>
                    <a:pt x="10" y="266"/>
                  </a:lnTo>
                  <a:lnTo>
                    <a:pt x="10" y="263"/>
                  </a:lnTo>
                  <a:lnTo>
                    <a:pt x="11" y="252"/>
                  </a:lnTo>
                  <a:lnTo>
                    <a:pt x="11" y="250"/>
                  </a:lnTo>
                  <a:lnTo>
                    <a:pt x="11" y="248"/>
                  </a:lnTo>
                  <a:lnTo>
                    <a:pt x="12" y="246"/>
                  </a:lnTo>
                  <a:lnTo>
                    <a:pt x="15" y="238"/>
                  </a:lnTo>
                  <a:lnTo>
                    <a:pt x="17" y="233"/>
                  </a:lnTo>
                  <a:lnTo>
                    <a:pt x="18" y="229"/>
                  </a:lnTo>
                  <a:lnTo>
                    <a:pt x="19" y="228"/>
                  </a:lnTo>
                  <a:lnTo>
                    <a:pt x="20" y="226"/>
                  </a:lnTo>
                  <a:lnTo>
                    <a:pt x="22" y="225"/>
                  </a:lnTo>
                  <a:lnTo>
                    <a:pt x="22" y="224"/>
                  </a:lnTo>
                  <a:lnTo>
                    <a:pt x="27" y="220"/>
                  </a:lnTo>
                  <a:lnTo>
                    <a:pt x="28" y="219"/>
                  </a:lnTo>
                  <a:lnTo>
                    <a:pt x="29" y="218"/>
                  </a:lnTo>
                  <a:lnTo>
                    <a:pt x="29" y="217"/>
                  </a:lnTo>
                  <a:lnTo>
                    <a:pt x="30" y="215"/>
                  </a:lnTo>
                  <a:lnTo>
                    <a:pt x="30" y="214"/>
                  </a:lnTo>
                  <a:lnTo>
                    <a:pt x="31" y="212"/>
                  </a:lnTo>
                  <a:lnTo>
                    <a:pt x="31" y="209"/>
                  </a:lnTo>
                  <a:lnTo>
                    <a:pt x="31" y="205"/>
                  </a:lnTo>
                  <a:lnTo>
                    <a:pt x="30" y="200"/>
                  </a:lnTo>
                  <a:lnTo>
                    <a:pt x="30" y="195"/>
                  </a:lnTo>
                  <a:lnTo>
                    <a:pt x="29" y="183"/>
                  </a:lnTo>
                  <a:lnTo>
                    <a:pt x="27" y="173"/>
                  </a:lnTo>
                  <a:lnTo>
                    <a:pt x="26" y="163"/>
                  </a:lnTo>
                  <a:lnTo>
                    <a:pt x="25" y="156"/>
                  </a:lnTo>
                  <a:lnTo>
                    <a:pt x="24" y="155"/>
                  </a:lnTo>
                  <a:lnTo>
                    <a:pt x="24" y="153"/>
                  </a:lnTo>
                  <a:lnTo>
                    <a:pt x="23" y="152"/>
                  </a:lnTo>
                  <a:lnTo>
                    <a:pt x="22" y="152"/>
                  </a:lnTo>
                  <a:lnTo>
                    <a:pt x="21" y="151"/>
                  </a:lnTo>
                  <a:lnTo>
                    <a:pt x="20" y="151"/>
                  </a:lnTo>
                  <a:lnTo>
                    <a:pt x="18" y="151"/>
                  </a:lnTo>
                  <a:lnTo>
                    <a:pt x="17" y="151"/>
                  </a:lnTo>
                  <a:lnTo>
                    <a:pt x="18" y="151"/>
                  </a:lnTo>
                  <a:lnTo>
                    <a:pt x="18" y="150"/>
                  </a:lnTo>
                  <a:lnTo>
                    <a:pt x="19" y="148"/>
                  </a:lnTo>
                  <a:lnTo>
                    <a:pt x="19" y="147"/>
                  </a:lnTo>
                  <a:lnTo>
                    <a:pt x="19" y="145"/>
                  </a:lnTo>
                  <a:lnTo>
                    <a:pt x="19" y="144"/>
                  </a:lnTo>
                  <a:lnTo>
                    <a:pt x="19" y="140"/>
                  </a:lnTo>
                  <a:lnTo>
                    <a:pt x="19" y="138"/>
                  </a:lnTo>
                  <a:lnTo>
                    <a:pt x="18" y="134"/>
                  </a:lnTo>
                  <a:lnTo>
                    <a:pt x="17" y="132"/>
                  </a:lnTo>
                  <a:lnTo>
                    <a:pt x="15" y="126"/>
                  </a:lnTo>
                  <a:lnTo>
                    <a:pt x="14" y="124"/>
                  </a:lnTo>
                  <a:lnTo>
                    <a:pt x="14" y="122"/>
                  </a:lnTo>
                  <a:lnTo>
                    <a:pt x="13" y="120"/>
                  </a:lnTo>
                  <a:lnTo>
                    <a:pt x="14" y="117"/>
                  </a:lnTo>
                  <a:lnTo>
                    <a:pt x="14" y="116"/>
                  </a:lnTo>
                  <a:lnTo>
                    <a:pt x="14" y="115"/>
                  </a:lnTo>
                  <a:lnTo>
                    <a:pt x="15" y="114"/>
                  </a:lnTo>
                  <a:lnTo>
                    <a:pt x="16" y="113"/>
                  </a:lnTo>
                  <a:lnTo>
                    <a:pt x="17" y="112"/>
                  </a:lnTo>
                  <a:lnTo>
                    <a:pt x="18" y="111"/>
                  </a:lnTo>
                  <a:lnTo>
                    <a:pt x="19" y="110"/>
                  </a:lnTo>
                  <a:lnTo>
                    <a:pt x="21" y="109"/>
                  </a:lnTo>
                  <a:lnTo>
                    <a:pt x="22" y="109"/>
                  </a:lnTo>
                  <a:lnTo>
                    <a:pt x="25" y="108"/>
                  </a:lnTo>
                  <a:lnTo>
                    <a:pt x="28" y="107"/>
                  </a:lnTo>
                  <a:lnTo>
                    <a:pt x="30" y="106"/>
                  </a:lnTo>
                  <a:lnTo>
                    <a:pt x="32" y="106"/>
                  </a:lnTo>
                  <a:lnTo>
                    <a:pt x="34" y="106"/>
                  </a:lnTo>
                  <a:lnTo>
                    <a:pt x="41" y="106"/>
                  </a:lnTo>
                  <a:lnTo>
                    <a:pt x="48" y="107"/>
                  </a:lnTo>
                  <a:lnTo>
                    <a:pt x="52" y="107"/>
                  </a:lnTo>
                  <a:lnTo>
                    <a:pt x="55" y="107"/>
                  </a:lnTo>
                  <a:lnTo>
                    <a:pt x="58" y="108"/>
                  </a:lnTo>
                  <a:lnTo>
                    <a:pt x="61" y="109"/>
                  </a:lnTo>
                  <a:lnTo>
                    <a:pt x="72" y="112"/>
                  </a:lnTo>
                  <a:lnTo>
                    <a:pt x="75" y="113"/>
                  </a:lnTo>
                  <a:lnTo>
                    <a:pt x="79" y="113"/>
                  </a:lnTo>
                  <a:lnTo>
                    <a:pt x="81" y="113"/>
                  </a:lnTo>
                  <a:lnTo>
                    <a:pt x="84" y="113"/>
                  </a:lnTo>
                  <a:lnTo>
                    <a:pt x="86" y="113"/>
                  </a:lnTo>
                  <a:lnTo>
                    <a:pt x="88" y="112"/>
                  </a:lnTo>
                  <a:lnTo>
                    <a:pt x="90" y="112"/>
                  </a:lnTo>
                  <a:lnTo>
                    <a:pt x="90" y="111"/>
                  </a:lnTo>
                  <a:lnTo>
                    <a:pt x="92" y="111"/>
                  </a:lnTo>
                  <a:lnTo>
                    <a:pt x="93" y="111"/>
                  </a:lnTo>
                  <a:lnTo>
                    <a:pt x="94" y="110"/>
                  </a:lnTo>
                  <a:lnTo>
                    <a:pt x="95" y="108"/>
                  </a:lnTo>
                  <a:lnTo>
                    <a:pt x="97" y="106"/>
                  </a:lnTo>
                  <a:lnTo>
                    <a:pt x="99" y="102"/>
                  </a:lnTo>
                  <a:lnTo>
                    <a:pt x="101" y="99"/>
                  </a:lnTo>
                  <a:lnTo>
                    <a:pt x="102" y="95"/>
                  </a:lnTo>
                  <a:lnTo>
                    <a:pt x="103" y="91"/>
                  </a:lnTo>
                  <a:lnTo>
                    <a:pt x="104" y="89"/>
                  </a:lnTo>
                  <a:lnTo>
                    <a:pt x="106" y="86"/>
                  </a:lnTo>
                  <a:lnTo>
                    <a:pt x="113" y="77"/>
                  </a:lnTo>
                  <a:lnTo>
                    <a:pt x="115" y="72"/>
                  </a:lnTo>
                  <a:lnTo>
                    <a:pt x="117" y="67"/>
                  </a:lnTo>
                  <a:lnTo>
                    <a:pt x="119" y="65"/>
                  </a:lnTo>
                  <a:lnTo>
                    <a:pt x="120" y="62"/>
                  </a:lnTo>
                  <a:lnTo>
                    <a:pt x="120" y="59"/>
                  </a:lnTo>
                  <a:lnTo>
                    <a:pt x="120" y="55"/>
                  </a:lnTo>
                  <a:lnTo>
                    <a:pt x="121" y="53"/>
                  </a:lnTo>
                  <a:lnTo>
                    <a:pt x="121" y="51"/>
                  </a:lnTo>
                  <a:lnTo>
                    <a:pt x="123" y="49"/>
                  </a:lnTo>
                  <a:lnTo>
                    <a:pt x="124" y="48"/>
                  </a:lnTo>
                  <a:lnTo>
                    <a:pt x="124" y="47"/>
                  </a:lnTo>
                  <a:lnTo>
                    <a:pt x="126" y="47"/>
                  </a:lnTo>
                  <a:lnTo>
                    <a:pt x="127" y="47"/>
                  </a:lnTo>
                  <a:lnTo>
                    <a:pt x="129" y="47"/>
                  </a:lnTo>
                  <a:lnTo>
                    <a:pt x="131" y="48"/>
                  </a:lnTo>
                  <a:lnTo>
                    <a:pt x="139" y="51"/>
                  </a:lnTo>
                  <a:lnTo>
                    <a:pt x="141" y="52"/>
                  </a:lnTo>
                  <a:lnTo>
                    <a:pt x="142" y="53"/>
                  </a:lnTo>
                  <a:lnTo>
                    <a:pt x="145" y="53"/>
                  </a:lnTo>
                  <a:lnTo>
                    <a:pt x="147" y="52"/>
                  </a:lnTo>
                  <a:lnTo>
                    <a:pt x="148" y="52"/>
                  </a:lnTo>
                  <a:lnTo>
                    <a:pt x="149" y="51"/>
                  </a:lnTo>
                  <a:lnTo>
                    <a:pt x="151" y="50"/>
                  </a:lnTo>
                  <a:lnTo>
                    <a:pt x="153" y="48"/>
                  </a:lnTo>
                  <a:lnTo>
                    <a:pt x="155" y="46"/>
                  </a:lnTo>
                  <a:lnTo>
                    <a:pt x="156" y="44"/>
                  </a:lnTo>
                  <a:lnTo>
                    <a:pt x="157" y="41"/>
                  </a:lnTo>
                  <a:lnTo>
                    <a:pt x="159" y="37"/>
                  </a:lnTo>
                  <a:lnTo>
                    <a:pt x="159" y="33"/>
                  </a:lnTo>
                  <a:lnTo>
                    <a:pt x="159" y="30"/>
                  </a:lnTo>
                  <a:lnTo>
                    <a:pt x="160" y="30"/>
                  </a:lnTo>
                  <a:lnTo>
                    <a:pt x="161" y="29"/>
                  </a:lnTo>
                  <a:lnTo>
                    <a:pt x="166" y="26"/>
                  </a:lnTo>
                  <a:lnTo>
                    <a:pt x="171" y="23"/>
                  </a:lnTo>
                  <a:lnTo>
                    <a:pt x="173" y="22"/>
                  </a:lnTo>
                  <a:lnTo>
                    <a:pt x="174" y="21"/>
                  </a:lnTo>
                  <a:lnTo>
                    <a:pt x="175" y="21"/>
                  </a:lnTo>
                  <a:lnTo>
                    <a:pt x="179" y="14"/>
                  </a:lnTo>
                  <a:lnTo>
                    <a:pt x="181" y="12"/>
                  </a:lnTo>
                  <a:lnTo>
                    <a:pt x="182" y="10"/>
                  </a:lnTo>
                  <a:lnTo>
                    <a:pt x="183" y="9"/>
                  </a:lnTo>
                  <a:lnTo>
                    <a:pt x="185" y="9"/>
                  </a:lnTo>
                  <a:lnTo>
                    <a:pt x="186" y="8"/>
                  </a:lnTo>
                  <a:lnTo>
                    <a:pt x="189" y="7"/>
                  </a:lnTo>
                  <a:lnTo>
                    <a:pt x="191" y="6"/>
                  </a:lnTo>
                  <a:lnTo>
                    <a:pt x="193" y="6"/>
                  </a:lnTo>
                  <a:lnTo>
                    <a:pt x="193" y="6"/>
                  </a:lnTo>
                  <a:lnTo>
                    <a:pt x="196" y="6"/>
                  </a:lnTo>
                  <a:lnTo>
                    <a:pt x="204" y="8"/>
                  </a:lnTo>
                  <a:lnTo>
                    <a:pt x="205" y="8"/>
                  </a:lnTo>
                  <a:lnTo>
                    <a:pt x="209" y="7"/>
                  </a:lnTo>
                  <a:lnTo>
                    <a:pt x="213" y="6"/>
                  </a:lnTo>
                  <a:lnTo>
                    <a:pt x="215" y="5"/>
                  </a:lnTo>
                  <a:lnTo>
                    <a:pt x="219" y="4"/>
                  </a:lnTo>
                  <a:lnTo>
                    <a:pt x="230" y="0"/>
                  </a:lnTo>
                  <a:lnTo>
                    <a:pt x="232" y="0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60" name="Freeform 8">
              <a:extLst>
                <a:ext uri="{FF2B5EF4-FFF2-40B4-BE49-F238E27FC236}">
                  <a16:creationId xmlns:a16="http://schemas.microsoft.com/office/drawing/2014/main" id="{34A28CCA-29A9-4907-8270-E15A8BB45137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8" y="1813"/>
              <a:ext cx="332" cy="372"/>
            </a:xfrm>
            <a:custGeom>
              <a:avLst/>
              <a:gdLst>
                <a:gd name="T0" fmla="*/ 127 w 332"/>
                <a:gd name="T1" fmla="*/ 6 h 372"/>
                <a:gd name="T2" fmla="*/ 132 w 332"/>
                <a:gd name="T3" fmla="*/ 1 h 372"/>
                <a:gd name="T4" fmla="*/ 148 w 332"/>
                <a:gd name="T5" fmla="*/ 7 h 372"/>
                <a:gd name="T6" fmla="*/ 205 w 332"/>
                <a:gd name="T7" fmla="*/ 17 h 372"/>
                <a:gd name="T8" fmla="*/ 241 w 332"/>
                <a:gd name="T9" fmla="*/ 11 h 372"/>
                <a:gd name="T10" fmla="*/ 257 w 332"/>
                <a:gd name="T11" fmla="*/ 11 h 372"/>
                <a:gd name="T12" fmla="*/ 287 w 332"/>
                <a:gd name="T13" fmla="*/ 18 h 372"/>
                <a:gd name="T14" fmla="*/ 303 w 332"/>
                <a:gd name="T15" fmla="*/ 25 h 372"/>
                <a:gd name="T16" fmla="*/ 321 w 332"/>
                <a:gd name="T17" fmla="*/ 28 h 372"/>
                <a:gd name="T18" fmla="*/ 332 w 332"/>
                <a:gd name="T19" fmla="*/ 48 h 372"/>
                <a:gd name="T20" fmla="*/ 327 w 332"/>
                <a:gd name="T21" fmla="*/ 70 h 372"/>
                <a:gd name="T22" fmla="*/ 303 w 332"/>
                <a:gd name="T23" fmla="*/ 102 h 372"/>
                <a:gd name="T24" fmla="*/ 285 w 332"/>
                <a:gd name="T25" fmla="*/ 113 h 372"/>
                <a:gd name="T26" fmla="*/ 276 w 332"/>
                <a:gd name="T27" fmla="*/ 134 h 372"/>
                <a:gd name="T28" fmla="*/ 299 w 332"/>
                <a:gd name="T29" fmla="*/ 147 h 372"/>
                <a:gd name="T30" fmla="*/ 328 w 332"/>
                <a:gd name="T31" fmla="*/ 160 h 372"/>
                <a:gd name="T32" fmla="*/ 310 w 332"/>
                <a:gd name="T33" fmla="*/ 179 h 372"/>
                <a:gd name="T34" fmla="*/ 295 w 332"/>
                <a:gd name="T35" fmla="*/ 198 h 372"/>
                <a:gd name="T36" fmla="*/ 284 w 332"/>
                <a:gd name="T37" fmla="*/ 214 h 372"/>
                <a:gd name="T38" fmla="*/ 276 w 332"/>
                <a:gd name="T39" fmla="*/ 229 h 372"/>
                <a:gd name="T40" fmla="*/ 276 w 332"/>
                <a:gd name="T41" fmla="*/ 245 h 372"/>
                <a:gd name="T42" fmla="*/ 264 w 332"/>
                <a:gd name="T43" fmla="*/ 266 h 372"/>
                <a:gd name="T44" fmla="*/ 254 w 332"/>
                <a:gd name="T45" fmla="*/ 289 h 372"/>
                <a:gd name="T46" fmla="*/ 228 w 332"/>
                <a:gd name="T47" fmla="*/ 313 h 372"/>
                <a:gd name="T48" fmla="*/ 217 w 332"/>
                <a:gd name="T49" fmla="*/ 329 h 372"/>
                <a:gd name="T50" fmla="*/ 208 w 332"/>
                <a:gd name="T51" fmla="*/ 343 h 372"/>
                <a:gd name="T52" fmla="*/ 187 w 332"/>
                <a:gd name="T53" fmla="*/ 347 h 372"/>
                <a:gd name="T54" fmla="*/ 180 w 332"/>
                <a:gd name="T55" fmla="*/ 344 h 372"/>
                <a:gd name="T56" fmla="*/ 178 w 332"/>
                <a:gd name="T57" fmla="*/ 351 h 372"/>
                <a:gd name="T58" fmla="*/ 171 w 332"/>
                <a:gd name="T59" fmla="*/ 346 h 372"/>
                <a:gd name="T60" fmla="*/ 148 w 332"/>
                <a:gd name="T61" fmla="*/ 348 h 372"/>
                <a:gd name="T62" fmla="*/ 124 w 332"/>
                <a:gd name="T63" fmla="*/ 349 h 372"/>
                <a:gd name="T64" fmla="*/ 109 w 332"/>
                <a:gd name="T65" fmla="*/ 363 h 372"/>
                <a:gd name="T66" fmla="*/ 92 w 332"/>
                <a:gd name="T67" fmla="*/ 368 h 372"/>
                <a:gd name="T68" fmla="*/ 72 w 332"/>
                <a:gd name="T69" fmla="*/ 352 h 372"/>
                <a:gd name="T70" fmla="*/ 52 w 332"/>
                <a:gd name="T71" fmla="*/ 340 h 372"/>
                <a:gd name="T72" fmla="*/ 22 w 332"/>
                <a:gd name="T73" fmla="*/ 303 h 372"/>
                <a:gd name="T74" fmla="*/ 7 w 332"/>
                <a:gd name="T75" fmla="*/ 273 h 372"/>
                <a:gd name="T76" fmla="*/ 14 w 332"/>
                <a:gd name="T77" fmla="*/ 255 h 372"/>
                <a:gd name="T78" fmla="*/ 44 w 332"/>
                <a:gd name="T79" fmla="*/ 257 h 372"/>
                <a:gd name="T80" fmla="*/ 58 w 332"/>
                <a:gd name="T81" fmla="*/ 248 h 372"/>
                <a:gd name="T82" fmla="*/ 58 w 332"/>
                <a:gd name="T83" fmla="*/ 229 h 372"/>
                <a:gd name="T84" fmla="*/ 58 w 332"/>
                <a:gd name="T85" fmla="*/ 205 h 372"/>
                <a:gd name="T86" fmla="*/ 67 w 332"/>
                <a:gd name="T87" fmla="*/ 186 h 372"/>
                <a:gd name="T88" fmla="*/ 54 w 332"/>
                <a:gd name="T89" fmla="*/ 163 h 372"/>
                <a:gd name="T90" fmla="*/ 34 w 332"/>
                <a:gd name="T91" fmla="*/ 143 h 372"/>
                <a:gd name="T92" fmla="*/ 18 w 332"/>
                <a:gd name="T93" fmla="*/ 125 h 372"/>
                <a:gd name="T94" fmla="*/ 14 w 332"/>
                <a:gd name="T95" fmla="*/ 120 h 372"/>
                <a:gd name="T96" fmla="*/ 0 w 332"/>
                <a:gd name="T97" fmla="*/ 115 h 372"/>
                <a:gd name="T98" fmla="*/ 14 w 332"/>
                <a:gd name="T99" fmla="*/ 93 h 372"/>
                <a:gd name="T100" fmla="*/ 39 w 332"/>
                <a:gd name="T101" fmla="*/ 83 h 372"/>
                <a:gd name="T102" fmla="*/ 63 w 332"/>
                <a:gd name="T103" fmla="*/ 67 h 372"/>
                <a:gd name="T104" fmla="*/ 72 w 332"/>
                <a:gd name="T105" fmla="*/ 50 h 372"/>
                <a:gd name="T106" fmla="*/ 92 w 332"/>
                <a:gd name="T107" fmla="*/ 47 h 372"/>
                <a:gd name="T108" fmla="*/ 95 w 332"/>
                <a:gd name="T109" fmla="*/ 33 h 372"/>
                <a:gd name="T110" fmla="*/ 99 w 332"/>
                <a:gd name="T111" fmla="*/ 14 h 372"/>
                <a:gd name="T112" fmla="*/ 116 w 332"/>
                <a:gd name="T113" fmla="*/ 1 h 3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32" h="372">
                  <a:moveTo>
                    <a:pt x="121" y="0"/>
                  </a:moveTo>
                  <a:lnTo>
                    <a:pt x="122" y="1"/>
                  </a:lnTo>
                  <a:lnTo>
                    <a:pt x="122" y="1"/>
                  </a:lnTo>
                  <a:lnTo>
                    <a:pt x="122" y="1"/>
                  </a:lnTo>
                  <a:lnTo>
                    <a:pt x="123" y="2"/>
                  </a:lnTo>
                  <a:lnTo>
                    <a:pt x="123" y="3"/>
                  </a:lnTo>
                  <a:lnTo>
                    <a:pt x="125" y="4"/>
                  </a:lnTo>
                  <a:lnTo>
                    <a:pt x="127" y="6"/>
                  </a:lnTo>
                  <a:lnTo>
                    <a:pt x="128" y="6"/>
                  </a:lnTo>
                  <a:lnTo>
                    <a:pt x="128" y="6"/>
                  </a:lnTo>
                  <a:lnTo>
                    <a:pt x="128" y="6"/>
                  </a:lnTo>
                  <a:lnTo>
                    <a:pt x="128" y="5"/>
                  </a:lnTo>
                  <a:lnTo>
                    <a:pt x="129" y="3"/>
                  </a:lnTo>
                  <a:lnTo>
                    <a:pt x="129" y="2"/>
                  </a:lnTo>
                  <a:lnTo>
                    <a:pt x="130" y="2"/>
                  </a:lnTo>
                  <a:lnTo>
                    <a:pt x="132" y="1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3" y="1"/>
                  </a:lnTo>
                  <a:lnTo>
                    <a:pt x="134" y="1"/>
                  </a:lnTo>
                  <a:lnTo>
                    <a:pt x="139" y="4"/>
                  </a:lnTo>
                  <a:lnTo>
                    <a:pt x="144" y="6"/>
                  </a:lnTo>
                  <a:lnTo>
                    <a:pt x="146" y="6"/>
                  </a:lnTo>
                  <a:lnTo>
                    <a:pt x="148" y="7"/>
                  </a:lnTo>
                  <a:lnTo>
                    <a:pt x="158" y="11"/>
                  </a:lnTo>
                  <a:lnTo>
                    <a:pt x="162" y="11"/>
                  </a:lnTo>
                  <a:lnTo>
                    <a:pt x="166" y="12"/>
                  </a:lnTo>
                  <a:lnTo>
                    <a:pt x="171" y="13"/>
                  </a:lnTo>
                  <a:lnTo>
                    <a:pt x="176" y="14"/>
                  </a:lnTo>
                  <a:lnTo>
                    <a:pt x="187" y="15"/>
                  </a:lnTo>
                  <a:lnTo>
                    <a:pt x="199" y="16"/>
                  </a:lnTo>
                  <a:lnTo>
                    <a:pt x="205" y="17"/>
                  </a:lnTo>
                  <a:lnTo>
                    <a:pt x="212" y="17"/>
                  </a:lnTo>
                  <a:lnTo>
                    <a:pt x="217" y="17"/>
                  </a:lnTo>
                  <a:lnTo>
                    <a:pt x="222" y="16"/>
                  </a:lnTo>
                  <a:lnTo>
                    <a:pt x="227" y="15"/>
                  </a:lnTo>
                  <a:lnTo>
                    <a:pt x="230" y="14"/>
                  </a:lnTo>
                  <a:lnTo>
                    <a:pt x="236" y="13"/>
                  </a:lnTo>
                  <a:lnTo>
                    <a:pt x="239" y="11"/>
                  </a:lnTo>
                  <a:lnTo>
                    <a:pt x="241" y="11"/>
                  </a:lnTo>
                  <a:lnTo>
                    <a:pt x="244" y="8"/>
                  </a:lnTo>
                  <a:lnTo>
                    <a:pt x="245" y="7"/>
                  </a:lnTo>
                  <a:lnTo>
                    <a:pt x="247" y="7"/>
                  </a:lnTo>
                  <a:lnTo>
                    <a:pt x="249" y="7"/>
                  </a:lnTo>
                  <a:lnTo>
                    <a:pt x="251" y="7"/>
                  </a:lnTo>
                  <a:lnTo>
                    <a:pt x="252" y="7"/>
                  </a:lnTo>
                  <a:lnTo>
                    <a:pt x="255" y="10"/>
                  </a:lnTo>
                  <a:lnTo>
                    <a:pt x="257" y="11"/>
                  </a:lnTo>
                  <a:lnTo>
                    <a:pt x="259" y="11"/>
                  </a:lnTo>
                  <a:lnTo>
                    <a:pt x="262" y="11"/>
                  </a:lnTo>
                  <a:lnTo>
                    <a:pt x="267" y="11"/>
                  </a:lnTo>
                  <a:lnTo>
                    <a:pt x="270" y="12"/>
                  </a:lnTo>
                  <a:lnTo>
                    <a:pt x="274" y="13"/>
                  </a:lnTo>
                  <a:lnTo>
                    <a:pt x="276" y="14"/>
                  </a:lnTo>
                  <a:lnTo>
                    <a:pt x="282" y="16"/>
                  </a:lnTo>
                  <a:lnTo>
                    <a:pt x="287" y="18"/>
                  </a:lnTo>
                  <a:lnTo>
                    <a:pt x="291" y="21"/>
                  </a:lnTo>
                  <a:lnTo>
                    <a:pt x="294" y="23"/>
                  </a:lnTo>
                  <a:lnTo>
                    <a:pt x="295" y="23"/>
                  </a:lnTo>
                  <a:lnTo>
                    <a:pt x="295" y="23"/>
                  </a:lnTo>
                  <a:lnTo>
                    <a:pt x="298" y="24"/>
                  </a:lnTo>
                  <a:lnTo>
                    <a:pt x="299" y="24"/>
                  </a:lnTo>
                  <a:lnTo>
                    <a:pt x="300" y="25"/>
                  </a:lnTo>
                  <a:lnTo>
                    <a:pt x="303" y="25"/>
                  </a:lnTo>
                  <a:lnTo>
                    <a:pt x="306" y="25"/>
                  </a:lnTo>
                  <a:lnTo>
                    <a:pt x="309" y="25"/>
                  </a:lnTo>
                  <a:lnTo>
                    <a:pt x="313" y="25"/>
                  </a:lnTo>
                  <a:lnTo>
                    <a:pt x="316" y="26"/>
                  </a:lnTo>
                  <a:lnTo>
                    <a:pt x="318" y="26"/>
                  </a:lnTo>
                  <a:lnTo>
                    <a:pt x="319" y="26"/>
                  </a:lnTo>
                  <a:lnTo>
                    <a:pt x="320" y="27"/>
                  </a:lnTo>
                  <a:lnTo>
                    <a:pt x="321" y="28"/>
                  </a:lnTo>
                  <a:lnTo>
                    <a:pt x="321" y="29"/>
                  </a:lnTo>
                  <a:lnTo>
                    <a:pt x="322" y="30"/>
                  </a:lnTo>
                  <a:lnTo>
                    <a:pt x="324" y="34"/>
                  </a:lnTo>
                  <a:lnTo>
                    <a:pt x="325" y="37"/>
                  </a:lnTo>
                  <a:lnTo>
                    <a:pt x="329" y="43"/>
                  </a:lnTo>
                  <a:lnTo>
                    <a:pt x="330" y="44"/>
                  </a:lnTo>
                  <a:lnTo>
                    <a:pt x="331" y="45"/>
                  </a:lnTo>
                  <a:lnTo>
                    <a:pt x="332" y="48"/>
                  </a:lnTo>
                  <a:lnTo>
                    <a:pt x="332" y="52"/>
                  </a:lnTo>
                  <a:lnTo>
                    <a:pt x="332" y="56"/>
                  </a:lnTo>
                  <a:lnTo>
                    <a:pt x="332" y="57"/>
                  </a:lnTo>
                  <a:lnTo>
                    <a:pt x="332" y="59"/>
                  </a:lnTo>
                  <a:lnTo>
                    <a:pt x="331" y="61"/>
                  </a:lnTo>
                  <a:lnTo>
                    <a:pt x="330" y="64"/>
                  </a:lnTo>
                  <a:lnTo>
                    <a:pt x="329" y="68"/>
                  </a:lnTo>
                  <a:lnTo>
                    <a:pt x="327" y="70"/>
                  </a:lnTo>
                  <a:lnTo>
                    <a:pt x="324" y="76"/>
                  </a:lnTo>
                  <a:lnTo>
                    <a:pt x="321" y="82"/>
                  </a:lnTo>
                  <a:lnTo>
                    <a:pt x="318" y="86"/>
                  </a:lnTo>
                  <a:lnTo>
                    <a:pt x="316" y="90"/>
                  </a:lnTo>
                  <a:lnTo>
                    <a:pt x="314" y="92"/>
                  </a:lnTo>
                  <a:lnTo>
                    <a:pt x="312" y="94"/>
                  </a:lnTo>
                  <a:lnTo>
                    <a:pt x="306" y="100"/>
                  </a:lnTo>
                  <a:lnTo>
                    <a:pt x="303" y="102"/>
                  </a:lnTo>
                  <a:lnTo>
                    <a:pt x="301" y="103"/>
                  </a:lnTo>
                  <a:lnTo>
                    <a:pt x="298" y="105"/>
                  </a:lnTo>
                  <a:lnTo>
                    <a:pt x="296" y="106"/>
                  </a:lnTo>
                  <a:lnTo>
                    <a:pt x="291" y="108"/>
                  </a:lnTo>
                  <a:lnTo>
                    <a:pt x="289" y="109"/>
                  </a:lnTo>
                  <a:lnTo>
                    <a:pt x="287" y="110"/>
                  </a:lnTo>
                  <a:lnTo>
                    <a:pt x="286" y="112"/>
                  </a:lnTo>
                  <a:lnTo>
                    <a:pt x="285" y="113"/>
                  </a:lnTo>
                  <a:lnTo>
                    <a:pt x="283" y="115"/>
                  </a:lnTo>
                  <a:lnTo>
                    <a:pt x="278" y="123"/>
                  </a:lnTo>
                  <a:lnTo>
                    <a:pt x="276" y="125"/>
                  </a:lnTo>
                  <a:lnTo>
                    <a:pt x="276" y="127"/>
                  </a:lnTo>
                  <a:lnTo>
                    <a:pt x="276" y="130"/>
                  </a:lnTo>
                  <a:lnTo>
                    <a:pt x="276" y="131"/>
                  </a:lnTo>
                  <a:lnTo>
                    <a:pt x="276" y="133"/>
                  </a:lnTo>
                  <a:lnTo>
                    <a:pt x="276" y="134"/>
                  </a:lnTo>
                  <a:lnTo>
                    <a:pt x="276" y="135"/>
                  </a:lnTo>
                  <a:lnTo>
                    <a:pt x="277" y="136"/>
                  </a:lnTo>
                  <a:lnTo>
                    <a:pt x="278" y="136"/>
                  </a:lnTo>
                  <a:lnTo>
                    <a:pt x="280" y="137"/>
                  </a:lnTo>
                  <a:lnTo>
                    <a:pt x="282" y="139"/>
                  </a:lnTo>
                  <a:lnTo>
                    <a:pt x="287" y="142"/>
                  </a:lnTo>
                  <a:lnTo>
                    <a:pt x="294" y="145"/>
                  </a:lnTo>
                  <a:lnTo>
                    <a:pt x="299" y="147"/>
                  </a:lnTo>
                  <a:lnTo>
                    <a:pt x="309" y="149"/>
                  </a:lnTo>
                  <a:lnTo>
                    <a:pt x="311" y="150"/>
                  </a:lnTo>
                  <a:lnTo>
                    <a:pt x="315" y="152"/>
                  </a:lnTo>
                  <a:lnTo>
                    <a:pt x="318" y="153"/>
                  </a:lnTo>
                  <a:lnTo>
                    <a:pt x="321" y="155"/>
                  </a:lnTo>
                  <a:lnTo>
                    <a:pt x="322" y="157"/>
                  </a:lnTo>
                  <a:lnTo>
                    <a:pt x="327" y="159"/>
                  </a:lnTo>
                  <a:lnTo>
                    <a:pt x="328" y="160"/>
                  </a:lnTo>
                  <a:lnTo>
                    <a:pt x="329" y="160"/>
                  </a:lnTo>
                  <a:lnTo>
                    <a:pt x="329" y="161"/>
                  </a:lnTo>
                  <a:lnTo>
                    <a:pt x="328" y="161"/>
                  </a:lnTo>
                  <a:lnTo>
                    <a:pt x="318" y="170"/>
                  </a:lnTo>
                  <a:lnTo>
                    <a:pt x="316" y="171"/>
                  </a:lnTo>
                  <a:lnTo>
                    <a:pt x="313" y="174"/>
                  </a:lnTo>
                  <a:lnTo>
                    <a:pt x="311" y="176"/>
                  </a:lnTo>
                  <a:lnTo>
                    <a:pt x="310" y="179"/>
                  </a:lnTo>
                  <a:lnTo>
                    <a:pt x="310" y="181"/>
                  </a:lnTo>
                  <a:lnTo>
                    <a:pt x="308" y="185"/>
                  </a:lnTo>
                  <a:lnTo>
                    <a:pt x="307" y="187"/>
                  </a:lnTo>
                  <a:lnTo>
                    <a:pt x="306" y="188"/>
                  </a:lnTo>
                  <a:lnTo>
                    <a:pt x="305" y="189"/>
                  </a:lnTo>
                  <a:lnTo>
                    <a:pt x="304" y="191"/>
                  </a:lnTo>
                  <a:lnTo>
                    <a:pt x="298" y="195"/>
                  </a:lnTo>
                  <a:lnTo>
                    <a:pt x="295" y="198"/>
                  </a:lnTo>
                  <a:lnTo>
                    <a:pt x="292" y="200"/>
                  </a:lnTo>
                  <a:lnTo>
                    <a:pt x="291" y="201"/>
                  </a:lnTo>
                  <a:lnTo>
                    <a:pt x="290" y="203"/>
                  </a:lnTo>
                  <a:lnTo>
                    <a:pt x="288" y="207"/>
                  </a:lnTo>
                  <a:lnTo>
                    <a:pt x="287" y="210"/>
                  </a:lnTo>
                  <a:lnTo>
                    <a:pt x="287" y="211"/>
                  </a:lnTo>
                  <a:lnTo>
                    <a:pt x="286" y="213"/>
                  </a:lnTo>
                  <a:lnTo>
                    <a:pt x="284" y="214"/>
                  </a:lnTo>
                  <a:lnTo>
                    <a:pt x="281" y="216"/>
                  </a:lnTo>
                  <a:lnTo>
                    <a:pt x="280" y="217"/>
                  </a:lnTo>
                  <a:lnTo>
                    <a:pt x="279" y="219"/>
                  </a:lnTo>
                  <a:lnTo>
                    <a:pt x="278" y="221"/>
                  </a:lnTo>
                  <a:lnTo>
                    <a:pt x="277" y="223"/>
                  </a:lnTo>
                  <a:lnTo>
                    <a:pt x="276" y="225"/>
                  </a:lnTo>
                  <a:lnTo>
                    <a:pt x="276" y="227"/>
                  </a:lnTo>
                  <a:lnTo>
                    <a:pt x="276" y="229"/>
                  </a:lnTo>
                  <a:lnTo>
                    <a:pt x="276" y="232"/>
                  </a:lnTo>
                  <a:lnTo>
                    <a:pt x="276" y="234"/>
                  </a:lnTo>
                  <a:lnTo>
                    <a:pt x="276" y="236"/>
                  </a:lnTo>
                  <a:lnTo>
                    <a:pt x="276" y="239"/>
                  </a:lnTo>
                  <a:lnTo>
                    <a:pt x="277" y="241"/>
                  </a:lnTo>
                  <a:lnTo>
                    <a:pt x="277" y="242"/>
                  </a:lnTo>
                  <a:lnTo>
                    <a:pt x="276" y="243"/>
                  </a:lnTo>
                  <a:lnTo>
                    <a:pt x="276" y="245"/>
                  </a:lnTo>
                  <a:lnTo>
                    <a:pt x="276" y="246"/>
                  </a:lnTo>
                  <a:lnTo>
                    <a:pt x="272" y="257"/>
                  </a:lnTo>
                  <a:lnTo>
                    <a:pt x="271" y="259"/>
                  </a:lnTo>
                  <a:lnTo>
                    <a:pt x="270" y="260"/>
                  </a:lnTo>
                  <a:lnTo>
                    <a:pt x="269" y="261"/>
                  </a:lnTo>
                  <a:lnTo>
                    <a:pt x="266" y="263"/>
                  </a:lnTo>
                  <a:lnTo>
                    <a:pt x="265" y="265"/>
                  </a:lnTo>
                  <a:lnTo>
                    <a:pt x="264" y="266"/>
                  </a:lnTo>
                  <a:lnTo>
                    <a:pt x="264" y="267"/>
                  </a:lnTo>
                  <a:lnTo>
                    <a:pt x="263" y="271"/>
                  </a:lnTo>
                  <a:lnTo>
                    <a:pt x="260" y="278"/>
                  </a:lnTo>
                  <a:lnTo>
                    <a:pt x="259" y="282"/>
                  </a:lnTo>
                  <a:lnTo>
                    <a:pt x="258" y="284"/>
                  </a:lnTo>
                  <a:lnTo>
                    <a:pt x="256" y="287"/>
                  </a:lnTo>
                  <a:lnTo>
                    <a:pt x="255" y="288"/>
                  </a:lnTo>
                  <a:lnTo>
                    <a:pt x="254" y="289"/>
                  </a:lnTo>
                  <a:lnTo>
                    <a:pt x="251" y="293"/>
                  </a:lnTo>
                  <a:lnTo>
                    <a:pt x="245" y="296"/>
                  </a:lnTo>
                  <a:lnTo>
                    <a:pt x="237" y="301"/>
                  </a:lnTo>
                  <a:lnTo>
                    <a:pt x="235" y="303"/>
                  </a:lnTo>
                  <a:lnTo>
                    <a:pt x="233" y="305"/>
                  </a:lnTo>
                  <a:lnTo>
                    <a:pt x="232" y="306"/>
                  </a:lnTo>
                  <a:lnTo>
                    <a:pt x="231" y="307"/>
                  </a:lnTo>
                  <a:lnTo>
                    <a:pt x="228" y="313"/>
                  </a:lnTo>
                  <a:lnTo>
                    <a:pt x="227" y="316"/>
                  </a:lnTo>
                  <a:lnTo>
                    <a:pt x="225" y="317"/>
                  </a:lnTo>
                  <a:lnTo>
                    <a:pt x="222" y="320"/>
                  </a:lnTo>
                  <a:lnTo>
                    <a:pt x="221" y="322"/>
                  </a:lnTo>
                  <a:lnTo>
                    <a:pt x="219" y="324"/>
                  </a:lnTo>
                  <a:lnTo>
                    <a:pt x="219" y="327"/>
                  </a:lnTo>
                  <a:lnTo>
                    <a:pt x="218" y="329"/>
                  </a:lnTo>
                  <a:lnTo>
                    <a:pt x="217" y="329"/>
                  </a:lnTo>
                  <a:lnTo>
                    <a:pt x="216" y="335"/>
                  </a:lnTo>
                  <a:lnTo>
                    <a:pt x="215" y="337"/>
                  </a:lnTo>
                  <a:lnTo>
                    <a:pt x="214" y="339"/>
                  </a:lnTo>
                  <a:lnTo>
                    <a:pt x="213" y="340"/>
                  </a:lnTo>
                  <a:lnTo>
                    <a:pt x="212" y="340"/>
                  </a:lnTo>
                  <a:lnTo>
                    <a:pt x="211" y="341"/>
                  </a:lnTo>
                  <a:lnTo>
                    <a:pt x="210" y="342"/>
                  </a:lnTo>
                  <a:lnTo>
                    <a:pt x="208" y="343"/>
                  </a:lnTo>
                  <a:lnTo>
                    <a:pt x="207" y="344"/>
                  </a:lnTo>
                  <a:lnTo>
                    <a:pt x="202" y="346"/>
                  </a:lnTo>
                  <a:lnTo>
                    <a:pt x="195" y="348"/>
                  </a:lnTo>
                  <a:lnTo>
                    <a:pt x="193" y="348"/>
                  </a:lnTo>
                  <a:lnTo>
                    <a:pt x="192" y="348"/>
                  </a:lnTo>
                  <a:lnTo>
                    <a:pt x="191" y="348"/>
                  </a:lnTo>
                  <a:lnTo>
                    <a:pt x="188" y="347"/>
                  </a:lnTo>
                  <a:lnTo>
                    <a:pt x="187" y="347"/>
                  </a:lnTo>
                  <a:lnTo>
                    <a:pt x="186" y="347"/>
                  </a:lnTo>
                  <a:lnTo>
                    <a:pt x="185" y="347"/>
                  </a:lnTo>
                  <a:lnTo>
                    <a:pt x="184" y="347"/>
                  </a:lnTo>
                  <a:lnTo>
                    <a:pt x="184" y="347"/>
                  </a:lnTo>
                  <a:lnTo>
                    <a:pt x="183" y="347"/>
                  </a:lnTo>
                  <a:lnTo>
                    <a:pt x="182" y="345"/>
                  </a:lnTo>
                  <a:lnTo>
                    <a:pt x="181" y="345"/>
                  </a:lnTo>
                  <a:lnTo>
                    <a:pt x="180" y="344"/>
                  </a:lnTo>
                  <a:lnTo>
                    <a:pt x="180" y="344"/>
                  </a:lnTo>
                  <a:lnTo>
                    <a:pt x="179" y="345"/>
                  </a:lnTo>
                  <a:lnTo>
                    <a:pt x="178" y="345"/>
                  </a:lnTo>
                  <a:lnTo>
                    <a:pt x="178" y="346"/>
                  </a:lnTo>
                  <a:lnTo>
                    <a:pt x="177" y="347"/>
                  </a:lnTo>
                  <a:lnTo>
                    <a:pt x="177" y="348"/>
                  </a:lnTo>
                  <a:lnTo>
                    <a:pt x="178" y="350"/>
                  </a:lnTo>
                  <a:lnTo>
                    <a:pt x="178" y="351"/>
                  </a:lnTo>
                  <a:lnTo>
                    <a:pt x="178" y="351"/>
                  </a:lnTo>
                  <a:lnTo>
                    <a:pt x="177" y="351"/>
                  </a:lnTo>
                  <a:lnTo>
                    <a:pt x="177" y="351"/>
                  </a:lnTo>
                  <a:lnTo>
                    <a:pt x="176" y="351"/>
                  </a:lnTo>
                  <a:lnTo>
                    <a:pt x="175" y="351"/>
                  </a:lnTo>
                  <a:lnTo>
                    <a:pt x="175" y="351"/>
                  </a:lnTo>
                  <a:lnTo>
                    <a:pt x="173" y="348"/>
                  </a:lnTo>
                  <a:lnTo>
                    <a:pt x="171" y="346"/>
                  </a:lnTo>
                  <a:lnTo>
                    <a:pt x="170" y="344"/>
                  </a:lnTo>
                  <a:lnTo>
                    <a:pt x="167" y="342"/>
                  </a:lnTo>
                  <a:lnTo>
                    <a:pt x="167" y="342"/>
                  </a:lnTo>
                  <a:lnTo>
                    <a:pt x="167" y="342"/>
                  </a:lnTo>
                  <a:lnTo>
                    <a:pt x="165" y="342"/>
                  </a:lnTo>
                  <a:lnTo>
                    <a:pt x="154" y="346"/>
                  </a:lnTo>
                  <a:lnTo>
                    <a:pt x="150" y="347"/>
                  </a:lnTo>
                  <a:lnTo>
                    <a:pt x="148" y="348"/>
                  </a:lnTo>
                  <a:lnTo>
                    <a:pt x="144" y="349"/>
                  </a:lnTo>
                  <a:lnTo>
                    <a:pt x="140" y="350"/>
                  </a:lnTo>
                  <a:lnTo>
                    <a:pt x="139" y="350"/>
                  </a:lnTo>
                  <a:lnTo>
                    <a:pt x="131" y="348"/>
                  </a:lnTo>
                  <a:lnTo>
                    <a:pt x="128" y="348"/>
                  </a:lnTo>
                  <a:lnTo>
                    <a:pt x="128" y="348"/>
                  </a:lnTo>
                  <a:lnTo>
                    <a:pt x="126" y="348"/>
                  </a:lnTo>
                  <a:lnTo>
                    <a:pt x="124" y="349"/>
                  </a:lnTo>
                  <a:lnTo>
                    <a:pt x="121" y="350"/>
                  </a:lnTo>
                  <a:lnTo>
                    <a:pt x="120" y="351"/>
                  </a:lnTo>
                  <a:lnTo>
                    <a:pt x="118" y="351"/>
                  </a:lnTo>
                  <a:lnTo>
                    <a:pt x="117" y="352"/>
                  </a:lnTo>
                  <a:lnTo>
                    <a:pt x="116" y="354"/>
                  </a:lnTo>
                  <a:lnTo>
                    <a:pt x="114" y="356"/>
                  </a:lnTo>
                  <a:lnTo>
                    <a:pt x="110" y="363"/>
                  </a:lnTo>
                  <a:lnTo>
                    <a:pt x="109" y="363"/>
                  </a:lnTo>
                  <a:lnTo>
                    <a:pt x="108" y="364"/>
                  </a:lnTo>
                  <a:lnTo>
                    <a:pt x="106" y="365"/>
                  </a:lnTo>
                  <a:lnTo>
                    <a:pt x="101" y="368"/>
                  </a:lnTo>
                  <a:lnTo>
                    <a:pt x="96" y="371"/>
                  </a:lnTo>
                  <a:lnTo>
                    <a:pt x="95" y="372"/>
                  </a:lnTo>
                  <a:lnTo>
                    <a:pt x="94" y="372"/>
                  </a:lnTo>
                  <a:lnTo>
                    <a:pt x="94" y="371"/>
                  </a:lnTo>
                  <a:lnTo>
                    <a:pt x="92" y="368"/>
                  </a:lnTo>
                  <a:lnTo>
                    <a:pt x="90" y="366"/>
                  </a:lnTo>
                  <a:lnTo>
                    <a:pt x="88" y="364"/>
                  </a:lnTo>
                  <a:lnTo>
                    <a:pt x="86" y="363"/>
                  </a:lnTo>
                  <a:lnTo>
                    <a:pt x="83" y="361"/>
                  </a:lnTo>
                  <a:lnTo>
                    <a:pt x="81" y="358"/>
                  </a:lnTo>
                  <a:lnTo>
                    <a:pt x="78" y="356"/>
                  </a:lnTo>
                  <a:lnTo>
                    <a:pt x="75" y="354"/>
                  </a:lnTo>
                  <a:lnTo>
                    <a:pt x="72" y="352"/>
                  </a:lnTo>
                  <a:lnTo>
                    <a:pt x="69" y="351"/>
                  </a:lnTo>
                  <a:lnTo>
                    <a:pt x="62" y="348"/>
                  </a:lnTo>
                  <a:lnTo>
                    <a:pt x="59" y="347"/>
                  </a:lnTo>
                  <a:lnTo>
                    <a:pt x="58" y="346"/>
                  </a:lnTo>
                  <a:lnTo>
                    <a:pt x="57" y="345"/>
                  </a:lnTo>
                  <a:lnTo>
                    <a:pt x="54" y="343"/>
                  </a:lnTo>
                  <a:lnTo>
                    <a:pt x="53" y="341"/>
                  </a:lnTo>
                  <a:lnTo>
                    <a:pt x="52" y="340"/>
                  </a:lnTo>
                  <a:lnTo>
                    <a:pt x="47" y="331"/>
                  </a:lnTo>
                  <a:lnTo>
                    <a:pt x="45" y="329"/>
                  </a:lnTo>
                  <a:lnTo>
                    <a:pt x="43" y="327"/>
                  </a:lnTo>
                  <a:lnTo>
                    <a:pt x="40" y="323"/>
                  </a:lnTo>
                  <a:lnTo>
                    <a:pt x="33" y="316"/>
                  </a:lnTo>
                  <a:lnTo>
                    <a:pt x="29" y="312"/>
                  </a:lnTo>
                  <a:lnTo>
                    <a:pt x="26" y="309"/>
                  </a:lnTo>
                  <a:lnTo>
                    <a:pt x="22" y="303"/>
                  </a:lnTo>
                  <a:lnTo>
                    <a:pt x="15" y="295"/>
                  </a:lnTo>
                  <a:lnTo>
                    <a:pt x="14" y="293"/>
                  </a:lnTo>
                  <a:lnTo>
                    <a:pt x="12" y="290"/>
                  </a:lnTo>
                  <a:lnTo>
                    <a:pt x="10" y="286"/>
                  </a:lnTo>
                  <a:lnTo>
                    <a:pt x="8" y="282"/>
                  </a:lnTo>
                  <a:lnTo>
                    <a:pt x="7" y="279"/>
                  </a:lnTo>
                  <a:lnTo>
                    <a:pt x="6" y="276"/>
                  </a:lnTo>
                  <a:lnTo>
                    <a:pt x="7" y="273"/>
                  </a:lnTo>
                  <a:lnTo>
                    <a:pt x="7" y="270"/>
                  </a:lnTo>
                  <a:lnTo>
                    <a:pt x="9" y="262"/>
                  </a:lnTo>
                  <a:lnTo>
                    <a:pt x="10" y="260"/>
                  </a:lnTo>
                  <a:lnTo>
                    <a:pt x="11" y="259"/>
                  </a:lnTo>
                  <a:lnTo>
                    <a:pt x="11" y="257"/>
                  </a:lnTo>
                  <a:lnTo>
                    <a:pt x="12" y="256"/>
                  </a:lnTo>
                  <a:lnTo>
                    <a:pt x="13" y="255"/>
                  </a:lnTo>
                  <a:lnTo>
                    <a:pt x="14" y="255"/>
                  </a:lnTo>
                  <a:lnTo>
                    <a:pt x="16" y="254"/>
                  </a:lnTo>
                  <a:lnTo>
                    <a:pt x="18" y="254"/>
                  </a:lnTo>
                  <a:lnTo>
                    <a:pt x="20" y="254"/>
                  </a:lnTo>
                  <a:lnTo>
                    <a:pt x="23" y="254"/>
                  </a:lnTo>
                  <a:lnTo>
                    <a:pt x="31" y="256"/>
                  </a:lnTo>
                  <a:lnTo>
                    <a:pt x="38" y="257"/>
                  </a:lnTo>
                  <a:lnTo>
                    <a:pt x="41" y="257"/>
                  </a:lnTo>
                  <a:lnTo>
                    <a:pt x="44" y="257"/>
                  </a:lnTo>
                  <a:lnTo>
                    <a:pt x="46" y="256"/>
                  </a:lnTo>
                  <a:lnTo>
                    <a:pt x="48" y="255"/>
                  </a:lnTo>
                  <a:lnTo>
                    <a:pt x="51" y="254"/>
                  </a:lnTo>
                  <a:lnTo>
                    <a:pt x="53" y="253"/>
                  </a:lnTo>
                  <a:lnTo>
                    <a:pt x="55" y="252"/>
                  </a:lnTo>
                  <a:lnTo>
                    <a:pt x="56" y="251"/>
                  </a:lnTo>
                  <a:lnTo>
                    <a:pt x="57" y="249"/>
                  </a:lnTo>
                  <a:lnTo>
                    <a:pt x="58" y="248"/>
                  </a:lnTo>
                  <a:lnTo>
                    <a:pt x="59" y="246"/>
                  </a:lnTo>
                  <a:lnTo>
                    <a:pt x="60" y="244"/>
                  </a:lnTo>
                  <a:lnTo>
                    <a:pt x="60" y="242"/>
                  </a:lnTo>
                  <a:lnTo>
                    <a:pt x="60" y="240"/>
                  </a:lnTo>
                  <a:lnTo>
                    <a:pt x="60" y="238"/>
                  </a:lnTo>
                  <a:lnTo>
                    <a:pt x="59" y="238"/>
                  </a:lnTo>
                  <a:lnTo>
                    <a:pt x="59" y="232"/>
                  </a:lnTo>
                  <a:lnTo>
                    <a:pt x="58" y="229"/>
                  </a:lnTo>
                  <a:lnTo>
                    <a:pt x="56" y="222"/>
                  </a:lnTo>
                  <a:lnTo>
                    <a:pt x="55" y="219"/>
                  </a:lnTo>
                  <a:lnTo>
                    <a:pt x="55" y="217"/>
                  </a:lnTo>
                  <a:lnTo>
                    <a:pt x="55" y="215"/>
                  </a:lnTo>
                  <a:lnTo>
                    <a:pt x="56" y="213"/>
                  </a:lnTo>
                  <a:lnTo>
                    <a:pt x="56" y="211"/>
                  </a:lnTo>
                  <a:lnTo>
                    <a:pt x="56" y="209"/>
                  </a:lnTo>
                  <a:lnTo>
                    <a:pt x="58" y="205"/>
                  </a:lnTo>
                  <a:lnTo>
                    <a:pt x="60" y="201"/>
                  </a:lnTo>
                  <a:lnTo>
                    <a:pt x="63" y="196"/>
                  </a:lnTo>
                  <a:lnTo>
                    <a:pt x="64" y="194"/>
                  </a:lnTo>
                  <a:lnTo>
                    <a:pt x="66" y="193"/>
                  </a:lnTo>
                  <a:lnTo>
                    <a:pt x="67" y="192"/>
                  </a:lnTo>
                  <a:lnTo>
                    <a:pt x="67" y="190"/>
                  </a:lnTo>
                  <a:lnTo>
                    <a:pt x="67" y="188"/>
                  </a:lnTo>
                  <a:lnTo>
                    <a:pt x="67" y="186"/>
                  </a:lnTo>
                  <a:lnTo>
                    <a:pt x="67" y="185"/>
                  </a:lnTo>
                  <a:lnTo>
                    <a:pt x="66" y="182"/>
                  </a:lnTo>
                  <a:lnTo>
                    <a:pt x="65" y="181"/>
                  </a:lnTo>
                  <a:lnTo>
                    <a:pt x="64" y="179"/>
                  </a:lnTo>
                  <a:lnTo>
                    <a:pt x="60" y="173"/>
                  </a:lnTo>
                  <a:lnTo>
                    <a:pt x="58" y="169"/>
                  </a:lnTo>
                  <a:lnTo>
                    <a:pt x="56" y="166"/>
                  </a:lnTo>
                  <a:lnTo>
                    <a:pt x="54" y="163"/>
                  </a:lnTo>
                  <a:lnTo>
                    <a:pt x="51" y="160"/>
                  </a:lnTo>
                  <a:lnTo>
                    <a:pt x="50" y="159"/>
                  </a:lnTo>
                  <a:lnTo>
                    <a:pt x="46" y="156"/>
                  </a:lnTo>
                  <a:lnTo>
                    <a:pt x="43" y="154"/>
                  </a:lnTo>
                  <a:lnTo>
                    <a:pt x="42" y="152"/>
                  </a:lnTo>
                  <a:lnTo>
                    <a:pt x="39" y="148"/>
                  </a:lnTo>
                  <a:lnTo>
                    <a:pt x="35" y="145"/>
                  </a:lnTo>
                  <a:lnTo>
                    <a:pt x="34" y="143"/>
                  </a:lnTo>
                  <a:lnTo>
                    <a:pt x="33" y="141"/>
                  </a:lnTo>
                  <a:lnTo>
                    <a:pt x="30" y="136"/>
                  </a:lnTo>
                  <a:lnTo>
                    <a:pt x="28" y="134"/>
                  </a:lnTo>
                  <a:lnTo>
                    <a:pt x="26" y="131"/>
                  </a:lnTo>
                  <a:lnTo>
                    <a:pt x="25" y="129"/>
                  </a:lnTo>
                  <a:lnTo>
                    <a:pt x="24" y="128"/>
                  </a:lnTo>
                  <a:lnTo>
                    <a:pt x="23" y="127"/>
                  </a:lnTo>
                  <a:lnTo>
                    <a:pt x="18" y="125"/>
                  </a:lnTo>
                  <a:lnTo>
                    <a:pt x="17" y="125"/>
                  </a:lnTo>
                  <a:lnTo>
                    <a:pt x="17" y="124"/>
                  </a:lnTo>
                  <a:lnTo>
                    <a:pt x="16" y="124"/>
                  </a:lnTo>
                  <a:lnTo>
                    <a:pt x="15" y="122"/>
                  </a:lnTo>
                  <a:lnTo>
                    <a:pt x="15" y="121"/>
                  </a:lnTo>
                  <a:lnTo>
                    <a:pt x="15" y="120"/>
                  </a:lnTo>
                  <a:lnTo>
                    <a:pt x="14" y="120"/>
                  </a:lnTo>
                  <a:lnTo>
                    <a:pt x="14" y="120"/>
                  </a:lnTo>
                  <a:lnTo>
                    <a:pt x="12" y="119"/>
                  </a:lnTo>
                  <a:lnTo>
                    <a:pt x="3" y="119"/>
                  </a:lnTo>
                  <a:lnTo>
                    <a:pt x="1" y="119"/>
                  </a:lnTo>
                  <a:lnTo>
                    <a:pt x="0" y="119"/>
                  </a:lnTo>
                  <a:lnTo>
                    <a:pt x="0" y="119"/>
                  </a:lnTo>
                  <a:lnTo>
                    <a:pt x="0" y="118"/>
                  </a:lnTo>
                  <a:lnTo>
                    <a:pt x="0" y="117"/>
                  </a:lnTo>
                  <a:lnTo>
                    <a:pt x="0" y="115"/>
                  </a:lnTo>
                  <a:lnTo>
                    <a:pt x="1" y="113"/>
                  </a:lnTo>
                  <a:lnTo>
                    <a:pt x="2" y="109"/>
                  </a:lnTo>
                  <a:lnTo>
                    <a:pt x="3" y="108"/>
                  </a:lnTo>
                  <a:lnTo>
                    <a:pt x="3" y="106"/>
                  </a:lnTo>
                  <a:lnTo>
                    <a:pt x="6" y="102"/>
                  </a:lnTo>
                  <a:lnTo>
                    <a:pt x="9" y="99"/>
                  </a:lnTo>
                  <a:lnTo>
                    <a:pt x="12" y="96"/>
                  </a:lnTo>
                  <a:lnTo>
                    <a:pt x="14" y="93"/>
                  </a:lnTo>
                  <a:lnTo>
                    <a:pt x="17" y="91"/>
                  </a:lnTo>
                  <a:lnTo>
                    <a:pt x="20" y="90"/>
                  </a:lnTo>
                  <a:lnTo>
                    <a:pt x="22" y="89"/>
                  </a:lnTo>
                  <a:lnTo>
                    <a:pt x="24" y="88"/>
                  </a:lnTo>
                  <a:lnTo>
                    <a:pt x="26" y="87"/>
                  </a:lnTo>
                  <a:lnTo>
                    <a:pt x="29" y="86"/>
                  </a:lnTo>
                  <a:lnTo>
                    <a:pt x="33" y="85"/>
                  </a:lnTo>
                  <a:lnTo>
                    <a:pt x="39" y="83"/>
                  </a:lnTo>
                  <a:lnTo>
                    <a:pt x="43" y="82"/>
                  </a:lnTo>
                  <a:lnTo>
                    <a:pt x="46" y="80"/>
                  </a:lnTo>
                  <a:lnTo>
                    <a:pt x="48" y="79"/>
                  </a:lnTo>
                  <a:lnTo>
                    <a:pt x="51" y="78"/>
                  </a:lnTo>
                  <a:lnTo>
                    <a:pt x="54" y="76"/>
                  </a:lnTo>
                  <a:lnTo>
                    <a:pt x="57" y="74"/>
                  </a:lnTo>
                  <a:lnTo>
                    <a:pt x="59" y="71"/>
                  </a:lnTo>
                  <a:lnTo>
                    <a:pt x="63" y="67"/>
                  </a:lnTo>
                  <a:lnTo>
                    <a:pt x="66" y="64"/>
                  </a:lnTo>
                  <a:lnTo>
                    <a:pt x="67" y="62"/>
                  </a:lnTo>
                  <a:lnTo>
                    <a:pt x="68" y="60"/>
                  </a:lnTo>
                  <a:lnTo>
                    <a:pt x="69" y="57"/>
                  </a:lnTo>
                  <a:lnTo>
                    <a:pt x="71" y="54"/>
                  </a:lnTo>
                  <a:lnTo>
                    <a:pt x="71" y="53"/>
                  </a:lnTo>
                  <a:lnTo>
                    <a:pt x="71" y="51"/>
                  </a:lnTo>
                  <a:lnTo>
                    <a:pt x="72" y="50"/>
                  </a:lnTo>
                  <a:lnTo>
                    <a:pt x="74" y="50"/>
                  </a:lnTo>
                  <a:lnTo>
                    <a:pt x="76" y="49"/>
                  </a:lnTo>
                  <a:lnTo>
                    <a:pt x="80" y="49"/>
                  </a:lnTo>
                  <a:lnTo>
                    <a:pt x="84" y="49"/>
                  </a:lnTo>
                  <a:lnTo>
                    <a:pt x="88" y="49"/>
                  </a:lnTo>
                  <a:lnTo>
                    <a:pt x="89" y="48"/>
                  </a:lnTo>
                  <a:lnTo>
                    <a:pt x="91" y="47"/>
                  </a:lnTo>
                  <a:lnTo>
                    <a:pt x="92" y="47"/>
                  </a:lnTo>
                  <a:lnTo>
                    <a:pt x="93" y="46"/>
                  </a:lnTo>
                  <a:lnTo>
                    <a:pt x="94" y="45"/>
                  </a:lnTo>
                  <a:lnTo>
                    <a:pt x="94" y="44"/>
                  </a:lnTo>
                  <a:lnTo>
                    <a:pt x="95" y="43"/>
                  </a:lnTo>
                  <a:lnTo>
                    <a:pt x="95" y="42"/>
                  </a:lnTo>
                  <a:lnTo>
                    <a:pt x="95" y="38"/>
                  </a:lnTo>
                  <a:lnTo>
                    <a:pt x="95" y="34"/>
                  </a:lnTo>
                  <a:lnTo>
                    <a:pt x="95" y="33"/>
                  </a:lnTo>
                  <a:lnTo>
                    <a:pt x="95" y="26"/>
                  </a:lnTo>
                  <a:lnTo>
                    <a:pt x="95" y="24"/>
                  </a:lnTo>
                  <a:lnTo>
                    <a:pt x="95" y="23"/>
                  </a:lnTo>
                  <a:lnTo>
                    <a:pt x="95" y="22"/>
                  </a:lnTo>
                  <a:lnTo>
                    <a:pt x="96" y="19"/>
                  </a:lnTo>
                  <a:lnTo>
                    <a:pt x="96" y="18"/>
                  </a:lnTo>
                  <a:lnTo>
                    <a:pt x="98" y="15"/>
                  </a:lnTo>
                  <a:lnTo>
                    <a:pt x="99" y="14"/>
                  </a:lnTo>
                  <a:lnTo>
                    <a:pt x="100" y="12"/>
                  </a:lnTo>
                  <a:lnTo>
                    <a:pt x="102" y="11"/>
                  </a:lnTo>
                  <a:lnTo>
                    <a:pt x="104" y="10"/>
                  </a:lnTo>
                  <a:lnTo>
                    <a:pt x="106" y="7"/>
                  </a:lnTo>
                  <a:lnTo>
                    <a:pt x="110" y="4"/>
                  </a:lnTo>
                  <a:lnTo>
                    <a:pt x="112" y="3"/>
                  </a:lnTo>
                  <a:lnTo>
                    <a:pt x="115" y="2"/>
                  </a:lnTo>
                  <a:lnTo>
                    <a:pt x="116" y="1"/>
                  </a:lnTo>
                  <a:lnTo>
                    <a:pt x="118" y="1"/>
                  </a:lnTo>
                  <a:lnTo>
                    <a:pt x="120" y="0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61" name="Freeform 9">
              <a:extLst>
                <a:ext uri="{FF2B5EF4-FFF2-40B4-BE49-F238E27FC236}">
                  <a16:creationId xmlns:a16="http://schemas.microsoft.com/office/drawing/2014/main" id="{81E159BF-FD48-4DF8-9009-306553D1034A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0" y="2039"/>
              <a:ext cx="537" cy="324"/>
            </a:xfrm>
            <a:custGeom>
              <a:avLst/>
              <a:gdLst>
                <a:gd name="T0" fmla="*/ 460 w 537"/>
                <a:gd name="T1" fmla="*/ 15 h 324"/>
                <a:gd name="T2" fmla="*/ 497 w 537"/>
                <a:gd name="T3" fmla="*/ 22 h 324"/>
                <a:gd name="T4" fmla="*/ 512 w 537"/>
                <a:gd name="T5" fmla="*/ 23 h 324"/>
                <a:gd name="T6" fmla="*/ 533 w 537"/>
                <a:gd name="T7" fmla="*/ 36 h 324"/>
                <a:gd name="T8" fmla="*/ 534 w 537"/>
                <a:gd name="T9" fmla="*/ 50 h 324"/>
                <a:gd name="T10" fmla="*/ 525 w 537"/>
                <a:gd name="T11" fmla="*/ 62 h 324"/>
                <a:gd name="T12" fmla="*/ 511 w 537"/>
                <a:gd name="T13" fmla="*/ 71 h 324"/>
                <a:gd name="T14" fmla="*/ 516 w 537"/>
                <a:gd name="T15" fmla="*/ 83 h 324"/>
                <a:gd name="T16" fmla="*/ 509 w 537"/>
                <a:gd name="T17" fmla="*/ 107 h 324"/>
                <a:gd name="T18" fmla="*/ 494 w 537"/>
                <a:gd name="T19" fmla="*/ 123 h 324"/>
                <a:gd name="T20" fmla="*/ 490 w 537"/>
                <a:gd name="T21" fmla="*/ 135 h 324"/>
                <a:gd name="T22" fmla="*/ 486 w 537"/>
                <a:gd name="T23" fmla="*/ 148 h 324"/>
                <a:gd name="T24" fmla="*/ 506 w 537"/>
                <a:gd name="T25" fmla="*/ 165 h 324"/>
                <a:gd name="T26" fmla="*/ 483 w 537"/>
                <a:gd name="T27" fmla="*/ 156 h 324"/>
                <a:gd name="T28" fmla="*/ 466 w 537"/>
                <a:gd name="T29" fmla="*/ 148 h 324"/>
                <a:gd name="T30" fmla="*/ 442 w 537"/>
                <a:gd name="T31" fmla="*/ 165 h 324"/>
                <a:gd name="T32" fmla="*/ 441 w 537"/>
                <a:gd name="T33" fmla="*/ 184 h 324"/>
                <a:gd name="T34" fmla="*/ 417 w 537"/>
                <a:gd name="T35" fmla="*/ 189 h 324"/>
                <a:gd name="T36" fmla="*/ 402 w 537"/>
                <a:gd name="T37" fmla="*/ 208 h 324"/>
                <a:gd name="T38" fmla="*/ 385 w 537"/>
                <a:gd name="T39" fmla="*/ 216 h 324"/>
                <a:gd name="T40" fmla="*/ 364 w 537"/>
                <a:gd name="T41" fmla="*/ 231 h 324"/>
                <a:gd name="T42" fmla="*/ 329 w 537"/>
                <a:gd name="T43" fmla="*/ 237 h 324"/>
                <a:gd name="T44" fmla="*/ 295 w 537"/>
                <a:gd name="T45" fmla="*/ 248 h 324"/>
                <a:gd name="T46" fmla="*/ 273 w 537"/>
                <a:gd name="T47" fmla="*/ 277 h 324"/>
                <a:gd name="T48" fmla="*/ 243 w 537"/>
                <a:gd name="T49" fmla="*/ 285 h 324"/>
                <a:gd name="T50" fmla="*/ 221 w 537"/>
                <a:gd name="T51" fmla="*/ 284 h 324"/>
                <a:gd name="T52" fmla="*/ 205 w 537"/>
                <a:gd name="T53" fmla="*/ 323 h 324"/>
                <a:gd name="T54" fmla="*/ 190 w 537"/>
                <a:gd name="T55" fmla="*/ 315 h 324"/>
                <a:gd name="T56" fmla="*/ 165 w 537"/>
                <a:gd name="T57" fmla="*/ 314 h 324"/>
                <a:gd name="T58" fmla="*/ 152 w 537"/>
                <a:gd name="T59" fmla="*/ 302 h 324"/>
                <a:gd name="T60" fmla="*/ 128 w 537"/>
                <a:gd name="T61" fmla="*/ 280 h 324"/>
                <a:gd name="T62" fmla="*/ 119 w 537"/>
                <a:gd name="T63" fmla="*/ 261 h 324"/>
                <a:gd name="T64" fmla="*/ 133 w 537"/>
                <a:gd name="T65" fmla="*/ 251 h 324"/>
                <a:gd name="T66" fmla="*/ 146 w 537"/>
                <a:gd name="T67" fmla="*/ 248 h 324"/>
                <a:gd name="T68" fmla="*/ 146 w 537"/>
                <a:gd name="T69" fmla="*/ 204 h 324"/>
                <a:gd name="T70" fmla="*/ 112 w 537"/>
                <a:gd name="T71" fmla="*/ 185 h 324"/>
                <a:gd name="T72" fmla="*/ 93 w 537"/>
                <a:gd name="T73" fmla="*/ 157 h 324"/>
                <a:gd name="T74" fmla="*/ 75 w 537"/>
                <a:gd name="T75" fmla="*/ 170 h 324"/>
                <a:gd name="T76" fmla="*/ 34 w 537"/>
                <a:gd name="T77" fmla="*/ 173 h 324"/>
                <a:gd name="T78" fmla="*/ 15 w 537"/>
                <a:gd name="T79" fmla="*/ 159 h 324"/>
                <a:gd name="T80" fmla="*/ 8 w 537"/>
                <a:gd name="T81" fmla="*/ 109 h 324"/>
                <a:gd name="T82" fmla="*/ 0 w 537"/>
                <a:gd name="T83" fmla="*/ 87 h 324"/>
                <a:gd name="T84" fmla="*/ 9 w 537"/>
                <a:gd name="T85" fmla="*/ 72 h 324"/>
                <a:gd name="T86" fmla="*/ 44 w 537"/>
                <a:gd name="T87" fmla="*/ 53 h 324"/>
                <a:gd name="T88" fmla="*/ 46 w 537"/>
                <a:gd name="T89" fmla="*/ 68 h 324"/>
                <a:gd name="T90" fmla="*/ 76 w 537"/>
                <a:gd name="T91" fmla="*/ 71 h 324"/>
                <a:gd name="T92" fmla="*/ 117 w 537"/>
                <a:gd name="T93" fmla="*/ 63 h 324"/>
                <a:gd name="T94" fmla="*/ 147 w 537"/>
                <a:gd name="T95" fmla="*/ 48 h 324"/>
                <a:gd name="T96" fmla="*/ 153 w 537"/>
                <a:gd name="T97" fmla="*/ 56 h 324"/>
                <a:gd name="T98" fmla="*/ 149 w 537"/>
                <a:gd name="T99" fmla="*/ 78 h 324"/>
                <a:gd name="T100" fmla="*/ 166 w 537"/>
                <a:gd name="T101" fmla="*/ 75 h 324"/>
                <a:gd name="T102" fmla="*/ 194 w 537"/>
                <a:gd name="T103" fmla="*/ 67 h 324"/>
                <a:gd name="T104" fmla="*/ 215 w 537"/>
                <a:gd name="T105" fmla="*/ 55 h 324"/>
                <a:gd name="T106" fmla="*/ 237 w 537"/>
                <a:gd name="T107" fmla="*/ 61 h 324"/>
                <a:gd name="T108" fmla="*/ 260 w 537"/>
                <a:gd name="T109" fmla="*/ 73 h 324"/>
                <a:gd name="T110" fmla="*/ 286 w 537"/>
                <a:gd name="T111" fmla="*/ 82 h 324"/>
                <a:gd name="T112" fmla="*/ 313 w 537"/>
                <a:gd name="T113" fmla="*/ 72 h 324"/>
                <a:gd name="T114" fmla="*/ 341 w 537"/>
                <a:gd name="T115" fmla="*/ 65 h 324"/>
                <a:gd name="T116" fmla="*/ 372 w 537"/>
                <a:gd name="T117" fmla="*/ 64 h 324"/>
                <a:gd name="T118" fmla="*/ 406 w 537"/>
                <a:gd name="T119" fmla="*/ 55 h 324"/>
                <a:gd name="T120" fmla="*/ 409 w 537"/>
                <a:gd name="T121" fmla="*/ 29 h 324"/>
                <a:gd name="T122" fmla="*/ 412 w 537"/>
                <a:gd name="T123" fmla="*/ 11 h 3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537" h="324">
                  <a:moveTo>
                    <a:pt x="428" y="1"/>
                  </a:moveTo>
                  <a:lnTo>
                    <a:pt x="429" y="1"/>
                  </a:lnTo>
                  <a:lnTo>
                    <a:pt x="432" y="3"/>
                  </a:lnTo>
                  <a:lnTo>
                    <a:pt x="445" y="12"/>
                  </a:lnTo>
                  <a:lnTo>
                    <a:pt x="448" y="13"/>
                  </a:lnTo>
                  <a:lnTo>
                    <a:pt x="450" y="14"/>
                  </a:lnTo>
                  <a:lnTo>
                    <a:pt x="452" y="14"/>
                  </a:lnTo>
                  <a:lnTo>
                    <a:pt x="453" y="15"/>
                  </a:lnTo>
                  <a:lnTo>
                    <a:pt x="455" y="15"/>
                  </a:lnTo>
                  <a:lnTo>
                    <a:pt x="460" y="15"/>
                  </a:lnTo>
                  <a:lnTo>
                    <a:pt x="465" y="15"/>
                  </a:lnTo>
                  <a:lnTo>
                    <a:pt x="466" y="15"/>
                  </a:lnTo>
                  <a:lnTo>
                    <a:pt x="470" y="16"/>
                  </a:lnTo>
                  <a:lnTo>
                    <a:pt x="483" y="16"/>
                  </a:lnTo>
                  <a:lnTo>
                    <a:pt x="485" y="17"/>
                  </a:lnTo>
                  <a:lnTo>
                    <a:pt x="488" y="17"/>
                  </a:lnTo>
                  <a:lnTo>
                    <a:pt x="489" y="18"/>
                  </a:lnTo>
                  <a:lnTo>
                    <a:pt x="491" y="18"/>
                  </a:lnTo>
                  <a:lnTo>
                    <a:pt x="493" y="20"/>
                  </a:lnTo>
                  <a:lnTo>
                    <a:pt x="497" y="22"/>
                  </a:lnTo>
                  <a:lnTo>
                    <a:pt x="499" y="23"/>
                  </a:lnTo>
                  <a:lnTo>
                    <a:pt x="500" y="23"/>
                  </a:lnTo>
                  <a:lnTo>
                    <a:pt x="502" y="24"/>
                  </a:lnTo>
                  <a:lnTo>
                    <a:pt x="503" y="24"/>
                  </a:lnTo>
                  <a:lnTo>
                    <a:pt x="505" y="24"/>
                  </a:lnTo>
                  <a:lnTo>
                    <a:pt x="506" y="23"/>
                  </a:lnTo>
                  <a:lnTo>
                    <a:pt x="508" y="23"/>
                  </a:lnTo>
                  <a:lnTo>
                    <a:pt x="509" y="23"/>
                  </a:lnTo>
                  <a:lnTo>
                    <a:pt x="511" y="23"/>
                  </a:lnTo>
                  <a:lnTo>
                    <a:pt x="512" y="23"/>
                  </a:lnTo>
                  <a:lnTo>
                    <a:pt x="513" y="23"/>
                  </a:lnTo>
                  <a:lnTo>
                    <a:pt x="514" y="24"/>
                  </a:lnTo>
                  <a:lnTo>
                    <a:pt x="515" y="24"/>
                  </a:lnTo>
                  <a:lnTo>
                    <a:pt x="517" y="27"/>
                  </a:lnTo>
                  <a:lnTo>
                    <a:pt x="519" y="28"/>
                  </a:lnTo>
                  <a:lnTo>
                    <a:pt x="523" y="31"/>
                  </a:lnTo>
                  <a:lnTo>
                    <a:pt x="524" y="33"/>
                  </a:lnTo>
                  <a:lnTo>
                    <a:pt x="526" y="34"/>
                  </a:lnTo>
                  <a:lnTo>
                    <a:pt x="528" y="35"/>
                  </a:lnTo>
                  <a:lnTo>
                    <a:pt x="533" y="36"/>
                  </a:lnTo>
                  <a:lnTo>
                    <a:pt x="534" y="36"/>
                  </a:lnTo>
                  <a:lnTo>
                    <a:pt x="534" y="37"/>
                  </a:lnTo>
                  <a:lnTo>
                    <a:pt x="535" y="38"/>
                  </a:lnTo>
                  <a:lnTo>
                    <a:pt x="536" y="39"/>
                  </a:lnTo>
                  <a:lnTo>
                    <a:pt x="537" y="40"/>
                  </a:lnTo>
                  <a:lnTo>
                    <a:pt x="537" y="41"/>
                  </a:lnTo>
                  <a:lnTo>
                    <a:pt x="537" y="42"/>
                  </a:lnTo>
                  <a:lnTo>
                    <a:pt x="537" y="43"/>
                  </a:lnTo>
                  <a:lnTo>
                    <a:pt x="536" y="46"/>
                  </a:lnTo>
                  <a:lnTo>
                    <a:pt x="534" y="50"/>
                  </a:lnTo>
                  <a:lnTo>
                    <a:pt x="534" y="52"/>
                  </a:lnTo>
                  <a:lnTo>
                    <a:pt x="533" y="53"/>
                  </a:lnTo>
                  <a:lnTo>
                    <a:pt x="533" y="57"/>
                  </a:lnTo>
                  <a:lnTo>
                    <a:pt x="532" y="57"/>
                  </a:lnTo>
                  <a:lnTo>
                    <a:pt x="532" y="58"/>
                  </a:lnTo>
                  <a:lnTo>
                    <a:pt x="531" y="59"/>
                  </a:lnTo>
                  <a:lnTo>
                    <a:pt x="530" y="60"/>
                  </a:lnTo>
                  <a:lnTo>
                    <a:pt x="528" y="61"/>
                  </a:lnTo>
                  <a:lnTo>
                    <a:pt x="527" y="62"/>
                  </a:lnTo>
                  <a:lnTo>
                    <a:pt x="525" y="62"/>
                  </a:lnTo>
                  <a:lnTo>
                    <a:pt x="523" y="63"/>
                  </a:lnTo>
                  <a:lnTo>
                    <a:pt x="518" y="64"/>
                  </a:lnTo>
                  <a:lnTo>
                    <a:pt x="516" y="65"/>
                  </a:lnTo>
                  <a:lnTo>
                    <a:pt x="514" y="66"/>
                  </a:lnTo>
                  <a:lnTo>
                    <a:pt x="513" y="67"/>
                  </a:lnTo>
                  <a:lnTo>
                    <a:pt x="512" y="68"/>
                  </a:lnTo>
                  <a:lnTo>
                    <a:pt x="512" y="69"/>
                  </a:lnTo>
                  <a:lnTo>
                    <a:pt x="511" y="69"/>
                  </a:lnTo>
                  <a:lnTo>
                    <a:pt x="511" y="70"/>
                  </a:lnTo>
                  <a:lnTo>
                    <a:pt x="511" y="71"/>
                  </a:lnTo>
                  <a:lnTo>
                    <a:pt x="511" y="72"/>
                  </a:lnTo>
                  <a:lnTo>
                    <a:pt x="511" y="73"/>
                  </a:lnTo>
                  <a:lnTo>
                    <a:pt x="512" y="75"/>
                  </a:lnTo>
                  <a:lnTo>
                    <a:pt x="512" y="76"/>
                  </a:lnTo>
                  <a:lnTo>
                    <a:pt x="514" y="78"/>
                  </a:lnTo>
                  <a:lnTo>
                    <a:pt x="515" y="80"/>
                  </a:lnTo>
                  <a:lnTo>
                    <a:pt x="516" y="80"/>
                  </a:lnTo>
                  <a:lnTo>
                    <a:pt x="516" y="81"/>
                  </a:lnTo>
                  <a:lnTo>
                    <a:pt x="516" y="82"/>
                  </a:lnTo>
                  <a:lnTo>
                    <a:pt x="516" y="83"/>
                  </a:lnTo>
                  <a:lnTo>
                    <a:pt x="513" y="87"/>
                  </a:lnTo>
                  <a:lnTo>
                    <a:pt x="513" y="89"/>
                  </a:lnTo>
                  <a:lnTo>
                    <a:pt x="512" y="90"/>
                  </a:lnTo>
                  <a:lnTo>
                    <a:pt x="512" y="93"/>
                  </a:lnTo>
                  <a:lnTo>
                    <a:pt x="512" y="98"/>
                  </a:lnTo>
                  <a:lnTo>
                    <a:pt x="511" y="100"/>
                  </a:lnTo>
                  <a:lnTo>
                    <a:pt x="511" y="103"/>
                  </a:lnTo>
                  <a:lnTo>
                    <a:pt x="510" y="104"/>
                  </a:lnTo>
                  <a:lnTo>
                    <a:pt x="509" y="106"/>
                  </a:lnTo>
                  <a:lnTo>
                    <a:pt x="509" y="107"/>
                  </a:lnTo>
                  <a:lnTo>
                    <a:pt x="508" y="109"/>
                  </a:lnTo>
                  <a:lnTo>
                    <a:pt x="506" y="110"/>
                  </a:lnTo>
                  <a:lnTo>
                    <a:pt x="504" y="112"/>
                  </a:lnTo>
                  <a:lnTo>
                    <a:pt x="503" y="113"/>
                  </a:lnTo>
                  <a:lnTo>
                    <a:pt x="497" y="117"/>
                  </a:lnTo>
                  <a:lnTo>
                    <a:pt x="495" y="119"/>
                  </a:lnTo>
                  <a:lnTo>
                    <a:pt x="494" y="120"/>
                  </a:lnTo>
                  <a:lnTo>
                    <a:pt x="494" y="121"/>
                  </a:lnTo>
                  <a:lnTo>
                    <a:pt x="494" y="122"/>
                  </a:lnTo>
                  <a:lnTo>
                    <a:pt x="494" y="123"/>
                  </a:lnTo>
                  <a:lnTo>
                    <a:pt x="495" y="124"/>
                  </a:lnTo>
                  <a:lnTo>
                    <a:pt x="496" y="125"/>
                  </a:lnTo>
                  <a:lnTo>
                    <a:pt x="498" y="126"/>
                  </a:lnTo>
                  <a:lnTo>
                    <a:pt x="500" y="128"/>
                  </a:lnTo>
                  <a:lnTo>
                    <a:pt x="500" y="129"/>
                  </a:lnTo>
                  <a:lnTo>
                    <a:pt x="500" y="130"/>
                  </a:lnTo>
                  <a:lnTo>
                    <a:pt x="499" y="131"/>
                  </a:lnTo>
                  <a:lnTo>
                    <a:pt x="498" y="132"/>
                  </a:lnTo>
                  <a:lnTo>
                    <a:pt x="495" y="133"/>
                  </a:lnTo>
                  <a:lnTo>
                    <a:pt x="490" y="135"/>
                  </a:lnTo>
                  <a:lnTo>
                    <a:pt x="489" y="136"/>
                  </a:lnTo>
                  <a:lnTo>
                    <a:pt x="487" y="137"/>
                  </a:lnTo>
                  <a:lnTo>
                    <a:pt x="486" y="138"/>
                  </a:lnTo>
                  <a:lnTo>
                    <a:pt x="485" y="139"/>
                  </a:lnTo>
                  <a:lnTo>
                    <a:pt x="484" y="140"/>
                  </a:lnTo>
                  <a:lnTo>
                    <a:pt x="484" y="142"/>
                  </a:lnTo>
                  <a:lnTo>
                    <a:pt x="484" y="143"/>
                  </a:lnTo>
                  <a:lnTo>
                    <a:pt x="485" y="145"/>
                  </a:lnTo>
                  <a:lnTo>
                    <a:pt x="485" y="146"/>
                  </a:lnTo>
                  <a:lnTo>
                    <a:pt x="486" y="148"/>
                  </a:lnTo>
                  <a:lnTo>
                    <a:pt x="487" y="149"/>
                  </a:lnTo>
                  <a:lnTo>
                    <a:pt x="489" y="152"/>
                  </a:lnTo>
                  <a:lnTo>
                    <a:pt x="490" y="153"/>
                  </a:lnTo>
                  <a:lnTo>
                    <a:pt x="491" y="155"/>
                  </a:lnTo>
                  <a:lnTo>
                    <a:pt x="493" y="157"/>
                  </a:lnTo>
                  <a:lnTo>
                    <a:pt x="497" y="159"/>
                  </a:lnTo>
                  <a:lnTo>
                    <a:pt x="500" y="161"/>
                  </a:lnTo>
                  <a:lnTo>
                    <a:pt x="502" y="163"/>
                  </a:lnTo>
                  <a:lnTo>
                    <a:pt x="504" y="165"/>
                  </a:lnTo>
                  <a:lnTo>
                    <a:pt x="506" y="165"/>
                  </a:lnTo>
                  <a:lnTo>
                    <a:pt x="505" y="166"/>
                  </a:lnTo>
                  <a:lnTo>
                    <a:pt x="500" y="167"/>
                  </a:lnTo>
                  <a:lnTo>
                    <a:pt x="500" y="167"/>
                  </a:lnTo>
                  <a:lnTo>
                    <a:pt x="499" y="167"/>
                  </a:lnTo>
                  <a:lnTo>
                    <a:pt x="498" y="166"/>
                  </a:lnTo>
                  <a:lnTo>
                    <a:pt x="497" y="165"/>
                  </a:lnTo>
                  <a:lnTo>
                    <a:pt x="493" y="162"/>
                  </a:lnTo>
                  <a:lnTo>
                    <a:pt x="489" y="159"/>
                  </a:lnTo>
                  <a:lnTo>
                    <a:pt x="488" y="159"/>
                  </a:lnTo>
                  <a:lnTo>
                    <a:pt x="483" y="156"/>
                  </a:lnTo>
                  <a:lnTo>
                    <a:pt x="480" y="155"/>
                  </a:lnTo>
                  <a:lnTo>
                    <a:pt x="478" y="153"/>
                  </a:lnTo>
                  <a:lnTo>
                    <a:pt x="475" y="150"/>
                  </a:lnTo>
                  <a:lnTo>
                    <a:pt x="474" y="149"/>
                  </a:lnTo>
                  <a:lnTo>
                    <a:pt x="473" y="148"/>
                  </a:lnTo>
                  <a:lnTo>
                    <a:pt x="472" y="148"/>
                  </a:lnTo>
                  <a:lnTo>
                    <a:pt x="470" y="148"/>
                  </a:lnTo>
                  <a:lnTo>
                    <a:pt x="468" y="148"/>
                  </a:lnTo>
                  <a:lnTo>
                    <a:pt x="466" y="148"/>
                  </a:lnTo>
                  <a:lnTo>
                    <a:pt x="466" y="148"/>
                  </a:lnTo>
                  <a:lnTo>
                    <a:pt x="464" y="148"/>
                  </a:lnTo>
                  <a:lnTo>
                    <a:pt x="462" y="149"/>
                  </a:lnTo>
                  <a:lnTo>
                    <a:pt x="457" y="152"/>
                  </a:lnTo>
                  <a:lnTo>
                    <a:pt x="452" y="155"/>
                  </a:lnTo>
                  <a:lnTo>
                    <a:pt x="450" y="157"/>
                  </a:lnTo>
                  <a:lnTo>
                    <a:pt x="447" y="159"/>
                  </a:lnTo>
                  <a:lnTo>
                    <a:pt x="444" y="160"/>
                  </a:lnTo>
                  <a:lnTo>
                    <a:pt x="444" y="162"/>
                  </a:lnTo>
                  <a:lnTo>
                    <a:pt x="443" y="163"/>
                  </a:lnTo>
                  <a:lnTo>
                    <a:pt x="442" y="165"/>
                  </a:lnTo>
                  <a:lnTo>
                    <a:pt x="442" y="166"/>
                  </a:lnTo>
                  <a:lnTo>
                    <a:pt x="442" y="168"/>
                  </a:lnTo>
                  <a:lnTo>
                    <a:pt x="444" y="171"/>
                  </a:lnTo>
                  <a:lnTo>
                    <a:pt x="444" y="171"/>
                  </a:lnTo>
                  <a:lnTo>
                    <a:pt x="444" y="172"/>
                  </a:lnTo>
                  <a:lnTo>
                    <a:pt x="444" y="174"/>
                  </a:lnTo>
                  <a:lnTo>
                    <a:pt x="444" y="176"/>
                  </a:lnTo>
                  <a:lnTo>
                    <a:pt x="442" y="179"/>
                  </a:lnTo>
                  <a:lnTo>
                    <a:pt x="442" y="181"/>
                  </a:lnTo>
                  <a:lnTo>
                    <a:pt x="441" y="184"/>
                  </a:lnTo>
                  <a:lnTo>
                    <a:pt x="440" y="188"/>
                  </a:lnTo>
                  <a:lnTo>
                    <a:pt x="440" y="189"/>
                  </a:lnTo>
                  <a:lnTo>
                    <a:pt x="439" y="189"/>
                  </a:lnTo>
                  <a:lnTo>
                    <a:pt x="438" y="189"/>
                  </a:lnTo>
                  <a:lnTo>
                    <a:pt x="433" y="189"/>
                  </a:lnTo>
                  <a:lnTo>
                    <a:pt x="428" y="189"/>
                  </a:lnTo>
                  <a:lnTo>
                    <a:pt x="423" y="188"/>
                  </a:lnTo>
                  <a:lnTo>
                    <a:pt x="421" y="188"/>
                  </a:lnTo>
                  <a:lnTo>
                    <a:pt x="420" y="188"/>
                  </a:lnTo>
                  <a:lnTo>
                    <a:pt x="417" y="189"/>
                  </a:lnTo>
                  <a:lnTo>
                    <a:pt x="415" y="190"/>
                  </a:lnTo>
                  <a:lnTo>
                    <a:pt x="412" y="192"/>
                  </a:lnTo>
                  <a:lnTo>
                    <a:pt x="411" y="193"/>
                  </a:lnTo>
                  <a:lnTo>
                    <a:pt x="410" y="193"/>
                  </a:lnTo>
                  <a:lnTo>
                    <a:pt x="409" y="194"/>
                  </a:lnTo>
                  <a:lnTo>
                    <a:pt x="409" y="195"/>
                  </a:lnTo>
                  <a:lnTo>
                    <a:pt x="408" y="197"/>
                  </a:lnTo>
                  <a:lnTo>
                    <a:pt x="406" y="201"/>
                  </a:lnTo>
                  <a:lnTo>
                    <a:pt x="406" y="203"/>
                  </a:lnTo>
                  <a:lnTo>
                    <a:pt x="402" y="208"/>
                  </a:lnTo>
                  <a:lnTo>
                    <a:pt x="398" y="216"/>
                  </a:lnTo>
                  <a:lnTo>
                    <a:pt x="396" y="217"/>
                  </a:lnTo>
                  <a:lnTo>
                    <a:pt x="395" y="218"/>
                  </a:lnTo>
                  <a:lnTo>
                    <a:pt x="394" y="219"/>
                  </a:lnTo>
                  <a:lnTo>
                    <a:pt x="393" y="219"/>
                  </a:lnTo>
                  <a:lnTo>
                    <a:pt x="392" y="219"/>
                  </a:lnTo>
                  <a:lnTo>
                    <a:pt x="390" y="218"/>
                  </a:lnTo>
                  <a:lnTo>
                    <a:pt x="387" y="216"/>
                  </a:lnTo>
                  <a:lnTo>
                    <a:pt x="386" y="216"/>
                  </a:lnTo>
                  <a:lnTo>
                    <a:pt x="385" y="216"/>
                  </a:lnTo>
                  <a:lnTo>
                    <a:pt x="384" y="216"/>
                  </a:lnTo>
                  <a:lnTo>
                    <a:pt x="383" y="216"/>
                  </a:lnTo>
                  <a:lnTo>
                    <a:pt x="380" y="217"/>
                  </a:lnTo>
                  <a:lnTo>
                    <a:pt x="379" y="217"/>
                  </a:lnTo>
                  <a:lnTo>
                    <a:pt x="378" y="218"/>
                  </a:lnTo>
                  <a:lnTo>
                    <a:pt x="375" y="221"/>
                  </a:lnTo>
                  <a:lnTo>
                    <a:pt x="373" y="222"/>
                  </a:lnTo>
                  <a:lnTo>
                    <a:pt x="367" y="227"/>
                  </a:lnTo>
                  <a:lnTo>
                    <a:pt x="365" y="229"/>
                  </a:lnTo>
                  <a:lnTo>
                    <a:pt x="364" y="231"/>
                  </a:lnTo>
                  <a:lnTo>
                    <a:pt x="360" y="233"/>
                  </a:lnTo>
                  <a:lnTo>
                    <a:pt x="357" y="234"/>
                  </a:lnTo>
                  <a:lnTo>
                    <a:pt x="353" y="236"/>
                  </a:lnTo>
                  <a:lnTo>
                    <a:pt x="349" y="237"/>
                  </a:lnTo>
                  <a:lnTo>
                    <a:pt x="347" y="238"/>
                  </a:lnTo>
                  <a:lnTo>
                    <a:pt x="344" y="238"/>
                  </a:lnTo>
                  <a:lnTo>
                    <a:pt x="342" y="239"/>
                  </a:lnTo>
                  <a:lnTo>
                    <a:pt x="341" y="239"/>
                  </a:lnTo>
                  <a:lnTo>
                    <a:pt x="338" y="238"/>
                  </a:lnTo>
                  <a:lnTo>
                    <a:pt x="329" y="237"/>
                  </a:lnTo>
                  <a:lnTo>
                    <a:pt x="326" y="237"/>
                  </a:lnTo>
                  <a:lnTo>
                    <a:pt x="324" y="237"/>
                  </a:lnTo>
                  <a:lnTo>
                    <a:pt x="322" y="237"/>
                  </a:lnTo>
                  <a:lnTo>
                    <a:pt x="321" y="238"/>
                  </a:lnTo>
                  <a:lnTo>
                    <a:pt x="312" y="240"/>
                  </a:lnTo>
                  <a:lnTo>
                    <a:pt x="306" y="242"/>
                  </a:lnTo>
                  <a:lnTo>
                    <a:pt x="303" y="243"/>
                  </a:lnTo>
                  <a:lnTo>
                    <a:pt x="300" y="244"/>
                  </a:lnTo>
                  <a:lnTo>
                    <a:pt x="298" y="246"/>
                  </a:lnTo>
                  <a:lnTo>
                    <a:pt x="295" y="248"/>
                  </a:lnTo>
                  <a:lnTo>
                    <a:pt x="293" y="250"/>
                  </a:lnTo>
                  <a:lnTo>
                    <a:pt x="291" y="252"/>
                  </a:lnTo>
                  <a:lnTo>
                    <a:pt x="289" y="255"/>
                  </a:lnTo>
                  <a:lnTo>
                    <a:pt x="287" y="258"/>
                  </a:lnTo>
                  <a:lnTo>
                    <a:pt x="284" y="263"/>
                  </a:lnTo>
                  <a:lnTo>
                    <a:pt x="283" y="266"/>
                  </a:lnTo>
                  <a:lnTo>
                    <a:pt x="278" y="273"/>
                  </a:lnTo>
                  <a:lnTo>
                    <a:pt x="276" y="275"/>
                  </a:lnTo>
                  <a:lnTo>
                    <a:pt x="275" y="276"/>
                  </a:lnTo>
                  <a:lnTo>
                    <a:pt x="273" y="277"/>
                  </a:lnTo>
                  <a:lnTo>
                    <a:pt x="272" y="279"/>
                  </a:lnTo>
                  <a:lnTo>
                    <a:pt x="269" y="280"/>
                  </a:lnTo>
                  <a:lnTo>
                    <a:pt x="263" y="282"/>
                  </a:lnTo>
                  <a:lnTo>
                    <a:pt x="259" y="284"/>
                  </a:lnTo>
                  <a:lnTo>
                    <a:pt x="256" y="284"/>
                  </a:lnTo>
                  <a:lnTo>
                    <a:pt x="252" y="285"/>
                  </a:lnTo>
                  <a:lnTo>
                    <a:pt x="250" y="285"/>
                  </a:lnTo>
                  <a:lnTo>
                    <a:pt x="248" y="285"/>
                  </a:lnTo>
                  <a:lnTo>
                    <a:pt x="246" y="285"/>
                  </a:lnTo>
                  <a:lnTo>
                    <a:pt x="243" y="285"/>
                  </a:lnTo>
                  <a:lnTo>
                    <a:pt x="241" y="284"/>
                  </a:lnTo>
                  <a:lnTo>
                    <a:pt x="238" y="284"/>
                  </a:lnTo>
                  <a:lnTo>
                    <a:pt x="230" y="282"/>
                  </a:lnTo>
                  <a:lnTo>
                    <a:pt x="227" y="281"/>
                  </a:lnTo>
                  <a:lnTo>
                    <a:pt x="227" y="281"/>
                  </a:lnTo>
                  <a:lnTo>
                    <a:pt x="226" y="281"/>
                  </a:lnTo>
                  <a:lnTo>
                    <a:pt x="224" y="282"/>
                  </a:lnTo>
                  <a:lnTo>
                    <a:pt x="223" y="283"/>
                  </a:lnTo>
                  <a:lnTo>
                    <a:pt x="222" y="284"/>
                  </a:lnTo>
                  <a:lnTo>
                    <a:pt x="221" y="284"/>
                  </a:lnTo>
                  <a:lnTo>
                    <a:pt x="220" y="285"/>
                  </a:lnTo>
                  <a:lnTo>
                    <a:pt x="219" y="287"/>
                  </a:lnTo>
                  <a:lnTo>
                    <a:pt x="218" y="290"/>
                  </a:lnTo>
                  <a:lnTo>
                    <a:pt x="215" y="304"/>
                  </a:lnTo>
                  <a:lnTo>
                    <a:pt x="213" y="308"/>
                  </a:lnTo>
                  <a:lnTo>
                    <a:pt x="212" y="312"/>
                  </a:lnTo>
                  <a:lnTo>
                    <a:pt x="209" y="318"/>
                  </a:lnTo>
                  <a:lnTo>
                    <a:pt x="207" y="320"/>
                  </a:lnTo>
                  <a:lnTo>
                    <a:pt x="206" y="322"/>
                  </a:lnTo>
                  <a:lnTo>
                    <a:pt x="205" y="323"/>
                  </a:lnTo>
                  <a:lnTo>
                    <a:pt x="205" y="324"/>
                  </a:lnTo>
                  <a:lnTo>
                    <a:pt x="204" y="324"/>
                  </a:lnTo>
                  <a:lnTo>
                    <a:pt x="203" y="324"/>
                  </a:lnTo>
                  <a:lnTo>
                    <a:pt x="201" y="324"/>
                  </a:lnTo>
                  <a:lnTo>
                    <a:pt x="199" y="324"/>
                  </a:lnTo>
                  <a:lnTo>
                    <a:pt x="198" y="323"/>
                  </a:lnTo>
                  <a:lnTo>
                    <a:pt x="196" y="322"/>
                  </a:lnTo>
                  <a:lnTo>
                    <a:pt x="195" y="321"/>
                  </a:lnTo>
                  <a:lnTo>
                    <a:pt x="193" y="318"/>
                  </a:lnTo>
                  <a:lnTo>
                    <a:pt x="190" y="315"/>
                  </a:lnTo>
                  <a:lnTo>
                    <a:pt x="188" y="314"/>
                  </a:lnTo>
                  <a:lnTo>
                    <a:pt x="187" y="313"/>
                  </a:lnTo>
                  <a:lnTo>
                    <a:pt x="186" y="312"/>
                  </a:lnTo>
                  <a:lnTo>
                    <a:pt x="185" y="312"/>
                  </a:lnTo>
                  <a:lnTo>
                    <a:pt x="183" y="311"/>
                  </a:lnTo>
                  <a:lnTo>
                    <a:pt x="182" y="311"/>
                  </a:lnTo>
                  <a:lnTo>
                    <a:pt x="180" y="311"/>
                  </a:lnTo>
                  <a:lnTo>
                    <a:pt x="174" y="312"/>
                  </a:lnTo>
                  <a:lnTo>
                    <a:pt x="169" y="313"/>
                  </a:lnTo>
                  <a:lnTo>
                    <a:pt x="165" y="314"/>
                  </a:lnTo>
                  <a:lnTo>
                    <a:pt x="164" y="314"/>
                  </a:lnTo>
                  <a:lnTo>
                    <a:pt x="163" y="314"/>
                  </a:lnTo>
                  <a:lnTo>
                    <a:pt x="161" y="314"/>
                  </a:lnTo>
                  <a:lnTo>
                    <a:pt x="160" y="313"/>
                  </a:lnTo>
                  <a:lnTo>
                    <a:pt x="159" y="312"/>
                  </a:lnTo>
                  <a:lnTo>
                    <a:pt x="158" y="311"/>
                  </a:lnTo>
                  <a:lnTo>
                    <a:pt x="156" y="309"/>
                  </a:lnTo>
                  <a:lnTo>
                    <a:pt x="154" y="307"/>
                  </a:lnTo>
                  <a:lnTo>
                    <a:pt x="153" y="305"/>
                  </a:lnTo>
                  <a:lnTo>
                    <a:pt x="152" y="302"/>
                  </a:lnTo>
                  <a:lnTo>
                    <a:pt x="150" y="297"/>
                  </a:lnTo>
                  <a:lnTo>
                    <a:pt x="149" y="292"/>
                  </a:lnTo>
                  <a:lnTo>
                    <a:pt x="148" y="286"/>
                  </a:lnTo>
                  <a:lnTo>
                    <a:pt x="145" y="285"/>
                  </a:lnTo>
                  <a:lnTo>
                    <a:pt x="139" y="284"/>
                  </a:lnTo>
                  <a:lnTo>
                    <a:pt x="136" y="284"/>
                  </a:lnTo>
                  <a:lnTo>
                    <a:pt x="134" y="283"/>
                  </a:lnTo>
                  <a:lnTo>
                    <a:pt x="132" y="282"/>
                  </a:lnTo>
                  <a:lnTo>
                    <a:pt x="130" y="281"/>
                  </a:lnTo>
                  <a:lnTo>
                    <a:pt x="128" y="280"/>
                  </a:lnTo>
                  <a:lnTo>
                    <a:pt x="126" y="278"/>
                  </a:lnTo>
                  <a:lnTo>
                    <a:pt x="125" y="276"/>
                  </a:lnTo>
                  <a:lnTo>
                    <a:pt x="123" y="274"/>
                  </a:lnTo>
                  <a:lnTo>
                    <a:pt x="122" y="273"/>
                  </a:lnTo>
                  <a:lnTo>
                    <a:pt x="120" y="271"/>
                  </a:lnTo>
                  <a:lnTo>
                    <a:pt x="119" y="269"/>
                  </a:lnTo>
                  <a:lnTo>
                    <a:pt x="119" y="267"/>
                  </a:lnTo>
                  <a:lnTo>
                    <a:pt x="118" y="265"/>
                  </a:lnTo>
                  <a:lnTo>
                    <a:pt x="118" y="263"/>
                  </a:lnTo>
                  <a:lnTo>
                    <a:pt x="119" y="261"/>
                  </a:lnTo>
                  <a:lnTo>
                    <a:pt x="120" y="260"/>
                  </a:lnTo>
                  <a:lnTo>
                    <a:pt x="121" y="258"/>
                  </a:lnTo>
                  <a:lnTo>
                    <a:pt x="123" y="256"/>
                  </a:lnTo>
                  <a:lnTo>
                    <a:pt x="124" y="254"/>
                  </a:lnTo>
                  <a:lnTo>
                    <a:pt x="125" y="253"/>
                  </a:lnTo>
                  <a:lnTo>
                    <a:pt x="127" y="252"/>
                  </a:lnTo>
                  <a:lnTo>
                    <a:pt x="129" y="251"/>
                  </a:lnTo>
                  <a:lnTo>
                    <a:pt x="130" y="251"/>
                  </a:lnTo>
                  <a:lnTo>
                    <a:pt x="132" y="251"/>
                  </a:lnTo>
                  <a:lnTo>
                    <a:pt x="133" y="251"/>
                  </a:lnTo>
                  <a:lnTo>
                    <a:pt x="134" y="251"/>
                  </a:lnTo>
                  <a:lnTo>
                    <a:pt x="136" y="251"/>
                  </a:lnTo>
                  <a:lnTo>
                    <a:pt x="137" y="252"/>
                  </a:lnTo>
                  <a:lnTo>
                    <a:pt x="139" y="254"/>
                  </a:lnTo>
                  <a:lnTo>
                    <a:pt x="141" y="254"/>
                  </a:lnTo>
                  <a:lnTo>
                    <a:pt x="142" y="254"/>
                  </a:lnTo>
                  <a:lnTo>
                    <a:pt x="143" y="254"/>
                  </a:lnTo>
                  <a:lnTo>
                    <a:pt x="144" y="253"/>
                  </a:lnTo>
                  <a:lnTo>
                    <a:pt x="145" y="250"/>
                  </a:lnTo>
                  <a:lnTo>
                    <a:pt x="146" y="248"/>
                  </a:lnTo>
                  <a:lnTo>
                    <a:pt x="147" y="241"/>
                  </a:lnTo>
                  <a:lnTo>
                    <a:pt x="147" y="239"/>
                  </a:lnTo>
                  <a:lnTo>
                    <a:pt x="148" y="220"/>
                  </a:lnTo>
                  <a:lnTo>
                    <a:pt x="150" y="213"/>
                  </a:lnTo>
                  <a:lnTo>
                    <a:pt x="150" y="210"/>
                  </a:lnTo>
                  <a:lnTo>
                    <a:pt x="150" y="207"/>
                  </a:lnTo>
                  <a:lnTo>
                    <a:pt x="149" y="205"/>
                  </a:lnTo>
                  <a:lnTo>
                    <a:pt x="148" y="205"/>
                  </a:lnTo>
                  <a:lnTo>
                    <a:pt x="148" y="204"/>
                  </a:lnTo>
                  <a:lnTo>
                    <a:pt x="146" y="204"/>
                  </a:lnTo>
                  <a:lnTo>
                    <a:pt x="145" y="203"/>
                  </a:lnTo>
                  <a:lnTo>
                    <a:pt x="141" y="203"/>
                  </a:lnTo>
                  <a:lnTo>
                    <a:pt x="139" y="202"/>
                  </a:lnTo>
                  <a:lnTo>
                    <a:pt x="128" y="197"/>
                  </a:lnTo>
                  <a:lnTo>
                    <a:pt x="125" y="196"/>
                  </a:lnTo>
                  <a:lnTo>
                    <a:pt x="121" y="194"/>
                  </a:lnTo>
                  <a:lnTo>
                    <a:pt x="119" y="193"/>
                  </a:lnTo>
                  <a:lnTo>
                    <a:pt x="117" y="191"/>
                  </a:lnTo>
                  <a:lnTo>
                    <a:pt x="114" y="189"/>
                  </a:lnTo>
                  <a:lnTo>
                    <a:pt x="112" y="185"/>
                  </a:lnTo>
                  <a:lnTo>
                    <a:pt x="103" y="174"/>
                  </a:lnTo>
                  <a:lnTo>
                    <a:pt x="102" y="171"/>
                  </a:lnTo>
                  <a:lnTo>
                    <a:pt x="102" y="170"/>
                  </a:lnTo>
                  <a:lnTo>
                    <a:pt x="99" y="162"/>
                  </a:lnTo>
                  <a:lnTo>
                    <a:pt x="98" y="159"/>
                  </a:lnTo>
                  <a:lnTo>
                    <a:pt x="97" y="159"/>
                  </a:lnTo>
                  <a:lnTo>
                    <a:pt x="96" y="158"/>
                  </a:lnTo>
                  <a:lnTo>
                    <a:pt x="95" y="158"/>
                  </a:lnTo>
                  <a:lnTo>
                    <a:pt x="94" y="157"/>
                  </a:lnTo>
                  <a:lnTo>
                    <a:pt x="93" y="157"/>
                  </a:lnTo>
                  <a:lnTo>
                    <a:pt x="92" y="157"/>
                  </a:lnTo>
                  <a:lnTo>
                    <a:pt x="91" y="157"/>
                  </a:lnTo>
                  <a:lnTo>
                    <a:pt x="91" y="158"/>
                  </a:lnTo>
                  <a:lnTo>
                    <a:pt x="89" y="159"/>
                  </a:lnTo>
                  <a:lnTo>
                    <a:pt x="86" y="162"/>
                  </a:lnTo>
                  <a:lnTo>
                    <a:pt x="85" y="163"/>
                  </a:lnTo>
                  <a:lnTo>
                    <a:pt x="84" y="164"/>
                  </a:lnTo>
                  <a:lnTo>
                    <a:pt x="83" y="165"/>
                  </a:lnTo>
                  <a:lnTo>
                    <a:pt x="80" y="166"/>
                  </a:lnTo>
                  <a:lnTo>
                    <a:pt x="75" y="170"/>
                  </a:lnTo>
                  <a:lnTo>
                    <a:pt x="73" y="170"/>
                  </a:lnTo>
                  <a:lnTo>
                    <a:pt x="69" y="171"/>
                  </a:lnTo>
                  <a:lnTo>
                    <a:pt x="64" y="173"/>
                  </a:lnTo>
                  <a:lnTo>
                    <a:pt x="61" y="174"/>
                  </a:lnTo>
                  <a:lnTo>
                    <a:pt x="59" y="175"/>
                  </a:lnTo>
                  <a:lnTo>
                    <a:pt x="57" y="175"/>
                  </a:lnTo>
                  <a:lnTo>
                    <a:pt x="55" y="175"/>
                  </a:lnTo>
                  <a:lnTo>
                    <a:pt x="53" y="175"/>
                  </a:lnTo>
                  <a:lnTo>
                    <a:pt x="51" y="175"/>
                  </a:lnTo>
                  <a:lnTo>
                    <a:pt x="34" y="173"/>
                  </a:lnTo>
                  <a:lnTo>
                    <a:pt x="29" y="172"/>
                  </a:lnTo>
                  <a:lnTo>
                    <a:pt x="28" y="172"/>
                  </a:lnTo>
                  <a:lnTo>
                    <a:pt x="26" y="171"/>
                  </a:lnTo>
                  <a:lnTo>
                    <a:pt x="24" y="171"/>
                  </a:lnTo>
                  <a:lnTo>
                    <a:pt x="23" y="170"/>
                  </a:lnTo>
                  <a:lnTo>
                    <a:pt x="22" y="169"/>
                  </a:lnTo>
                  <a:lnTo>
                    <a:pt x="21" y="167"/>
                  </a:lnTo>
                  <a:lnTo>
                    <a:pt x="19" y="165"/>
                  </a:lnTo>
                  <a:lnTo>
                    <a:pt x="16" y="161"/>
                  </a:lnTo>
                  <a:lnTo>
                    <a:pt x="15" y="159"/>
                  </a:lnTo>
                  <a:lnTo>
                    <a:pt x="14" y="158"/>
                  </a:lnTo>
                  <a:lnTo>
                    <a:pt x="13" y="154"/>
                  </a:lnTo>
                  <a:lnTo>
                    <a:pt x="12" y="151"/>
                  </a:lnTo>
                  <a:lnTo>
                    <a:pt x="11" y="148"/>
                  </a:lnTo>
                  <a:lnTo>
                    <a:pt x="11" y="145"/>
                  </a:lnTo>
                  <a:lnTo>
                    <a:pt x="11" y="140"/>
                  </a:lnTo>
                  <a:lnTo>
                    <a:pt x="10" y="126"/>
                  </a:lnTo>
                  <a:lnTo>
                    <a:pt x="9" y="116"/>
                  </a:lnTo>
                  <a:lnTo>
                    <a:pt x="8" y="111"/>
                  </a:lnTo>
                  <a:lnTo>
                    <a:pt x="8" y="109"/>
                  </a:lnTo>
                  <a:lnTo>
                    <a:pt x="7" y="107"/>
                  </a:lnTo>
                  <a:lnTo>
                    <a:pt x="7" y="106"/>
                  </a:lnTo>
                  <a:lnTo>
                    <a:pt x="5" y="102"/>
                  </a:lnTo>
                  <a:lnTo>
                    <a:pt x="4" y="101"/>
                  </a:lnTo>
                  <a:lnTo>
                    <a:pt x="4" y="98"/>
                  </a:lnTo>
                  <a:lnTo>
                    <a:pt x="3" y="94"/>
                  </a:lnTo>
                  <a:lnTo>
                    <a:pt x="3" y="93"/>
                  </a:lnTo>
                  <a:lnTo>
                    <a:pt x="2" y="91"/>
                  </a:lnTo>
                  <a:lnTo>
                    <a:pt x="0" y="88"/>
                  </a:lnTo>
                  <a:lnTo>
                    <a:pt x="0" y="87"/>
                  </a:lnTo>
                  <a:lnTo>
                    <a:pt x="0" y="86"/>
                  </a:lnTo>
                  <a:lnTo>
                    <a:pt x="0" y="85"/>
                  </a:lnTo>
                  <a:lnTo>
                    <a:pt x="0" y="84"/>
                  </a:lnTo>
                  <a:lnTo>
                    <a:pt x="0" y="82"/>
                  </a:lnTo>
                  <a:lnTo>
                    <a:pt x="0" y="81"/>
                  </a:lnTo>
                  <a:lnTo>
                    <a:pt x="1" y="80"/>
                  </a:lnTo>
                  <a:lnTo>
                    <a:pt x="2" y="79"/>
                  </a:lnTo>
                  <a:lnTo>
                    <a:pt x="3" y="77"/>
                  </a:lnTo>
                  <a:lnTo>
                    <a:pt x="5" y="75"/>
                  </a:lnTo>
                  <a:lnTo>
                    <a:pt x="9" y="72"/>
                  </a:lnTo>
                  <a:lnTo>
                    <a:pt x="20" y="64"/>
                  </a:lnTo>
                  <a:lnTo>
                    <a:pt x="24" y="60"/>
                  </a:lnTo>
                  <a:lnTo>
                    <a:pt x="28" y="58"/>
                  </a:lnTo>
                  <a:lnTo>
                    <a:pt x="31" y="57"/>
                  </a:lnTo>
                  <a:lnTo>
                    <a:pt x="39" y="52"/>
                  </a:lnTo>
                  <a:lnTo>
                    <a:pt x="41" y="51"/>
                  </a:lnTo>
                  <a:lnTo>
                    <a:pt x="41" y="50"/>
                  </a:lnTo>
                  <a:lnTo>
                    <a:pt x="42" y="51"/>
                  </a:lnTo>
                  <a:lnTo>
                    <a:pt x="43" y="52"/>
                  </a:lnTo>
                  <a:lnTo>
                    <a:pt x="44" y="53"/>
                  </a:lnTo>
                  <a:lnTo>
                    <a:pt x="44" y="54"/>
                  </a:lnTo>
                  <a:lnTo>
                    <a:pt x="44" y="55"/>
                  </a:lnTo>
                  <a:lnTo>
                    <a:pt x="44" y="56"/>
                  </a:lnTo>
                  <a:lnTo>
                    <a:pt x="43" y="60"/>
                  </a:lnTo>
                  <a:lnTo>
                    <a:pt x="43" y="62"/>
                  </a:lnTo>
                  <a:lnTo>
                    <a:pt x="43" y="63"/>
                  </a:lnTo>
                  <a:lnTo>
                    <a:pt x="44" y="64"/>
                  </a:lnTo>
                  <a:lnTo>
                    <a:pt x="44" y="65"/>
                  </a:lnTo>
                  <a:lnTo>
                    <a:pt x="45" y="66"/>
                  </a:lnTo>
                  <a:lnTo>
                    <a:pt x="46" y="68"/>
                  </a:lnTo>
                  <a:lnTo>
                    <a:pt x="48" y="69"/>
                  </a:lnTo>
                  <a:lnTo>
                    <a:pt x="54" y="71"/>
                  </a:lnTo>
                  <a:lnTo>
                    <a:pt x="59" y="74"/>
                  </a:lnTo>
                  <a:lnTo>
                    <a:pt x="61" y="75"/>
                  </a:lnTo>
                  <a:lnTo>
                    <a:pt x="62" y="75"/>
                  </a:lnTo>
                  <a:lnTo>
                    <a:pt x="65" y="75"/>
                  </a:lnTo>
                  <a:lnTo>
                    <a:pt x="67" y="74"/>
                  </a:lnTo>
                  <a:lnTo>
                    <a:pt x="69" y="74"/>
                  </a:lnTo>
                  <a:lnTo>
                    <a:pt x="75" y="72"/>
                  </a:lnTo>
                  <a:lnTo>
                    <a:pt x="76" y="71"/>
                  </a:lnTo>
                  <a:lnTo>
                    <a:pt x="78" y="71"/>
                  </a:lnTo>
                  <a:lnTo>
                    <a:pt x="82" y="70"/>
                  </a:lnTo>
                  <a:lnTo>
                    <a:pt x="91" y="70"/>
                  </a:lnTo>
                  <a:lnTo>
                    <a:pt x="95" y="70"/>
                  </a:lnTo>
                  <a:lnTo>
                    <a:pt x="98" y="70"/>
                  </a:lnTo>
                  <a:lnTo>
                    <a:pt x="101" y="69"/>
                  </a:lnTo>
                  <a:lnTo>
                    <a:pt x="105" y="69"/>
                  </a:lnTo>
                  <a:lnTo>
                    <a:pt x="109" y="67"/>
                  </a:lnTo>
                  <a:lnTo>
                    <a:pt x="114" y="65"/>
                  </a:lnTo>
                  <a:lnTo>
                    <a:pt x="117" y="63"/>
                  </a:lnTo>
                  <a:lnTo>
                    <a:pt x="120" y="62"/>
                  </a:lnTo>
                  <a:lnTo>
                    <a:pt x="122" y="60"/>
                  </a:lnTo>
                  <a:lnTo>
                    <a:pt x="126" y="57"/>
                  </a:lnTo>
                  <a:lnTo>
                    <a:pt x="133" y="52"/>
                  </a:lnTo>
                  <a:lnTo>
                    <a:pt x="135" y="51"/>
                  </a:lnTo>
                  <a:lnTo>
                    <a:pt x="137" y="50"/>
                  </a:lnTo>
                  <a:lnTo>
                    <a:pt x="138" y="49"/>
                  </a:lnTo>
                  <a:lnTo>
                    <a:pt x="141" y="48"/>
                  </a:lnTo>
                  <a:lnTo>
                    <a:pt x="144" y="48"/>
                  </a:lnTo>
                  <a:lnTo>
                    <a:pt x="147" y="48"/>
                  </a:lnTo>
                  <a:lnTo>
                    <a:pt x="148" y="48"/>
                  </a:lnTo>
                  <a:lnTo>
                    <a:pt x="148" y="48"/>
                  </a:lnTo>
                  <a:lnTo>
                    <a:pt x="150" y="49"/>
                  </a:lnTo>
                  <a:lnTo>
                    <a:pt x="151" y="50"/>
                  </a:lnTo>
                  <a:lnTo>
                    <a:pt x="152" y="51"/>
                  </a:lnTo>
                  <a:lnTo>
                    <a:pt x="152" y="52"/>
                  </a:lnTo>
                  <a:lnTo>
                    <a:pt x="153" y="53"/>
                  </a:lnTo>
                  <a:lnTo>
                    <a:pt x="153" y="54"/>
                  </a:lnTo>
                  <a:lnTo>
                    <a:pt x="153" y="55"/>
                  </a:lnTo>
                  <a:lnTo>
                    <a:pt x="153" y="56"/>
                  </a:lnTo>
                  <a:lnTo>
                    <a:pt x="153" y="57"/>
                  </a:lnTo>
                  <a:lnTo>
                    <a:pt x="152" y="59"/>
                  </a:lnTo>
                  <a:lnTo>
                    <a:pt x="149" y="64"/>
                  </a:lnTo>
                  <a:lnTo>
                    <a:pt x="148" y="68"/>
                  </a:lnTo>
                  <a:lnTo>
                    <a:pt x="148" y="70"/>
                  </a:lnTo>
                  <a:lnTo>
                    <a:pt x="148" y="72"/>
                  </a:lnTo>
                  <a:lnTo>
                    <a:pt x="148" y="73"/>
                  </a:lnTo>
                  <a:lnTo>
                    <a:pt x="148" y="74"/>
                  </a:lnTo>
                  <a:lnTo>
                    <a:pt x="148" y="76"/>
                  </a:lnTo>
                  <a:lnTo>
                    <a:pt x="149" y="78"/>
                  </a:lnTo>
                  <a:lnTo>
                    <a:pt x="150" y="78"/>
                  </a:lnTo>
                  <a:lnTo>
                    <a:pt x="151" y="79"/>
                  </a:lnTo>
                  <a:lnTo>
                    <a:pt x="153" y="80"/>
                  </a:lnTo>
                  <a:lnTo>
                    <a:pt x="154" y="80"/>
                  </a:lnTo>
                  <a:lnTo>
                    <a:pt x="156" y="80"/>
                  </a:lnTo>
                  <a:lnTo>
                    <a:pt x="158" y="80"/>
                  </a:lnTo>
                  <a:lnTo>
                    <a:pt x="159" y="80"/>
                  </a:lnTo>
                  <a:lnTo>
                    <a:pt x="161" y="80"/>
                  </a:lnTo>
                  <a:lnTo>
                    <a:pt x="162" y="79"/>
                  </a:lnTo>
                  <a:lnTo>
                    <a:pt x="166" y="75"/>
                  </a:lnTo>
                  <a:lnTo>
                    <a:pt x="171" y="71"/>
                  </a:lnTo>
                  <a:lnTo>
                    <a:pt x="172" y="70"/>
                  </a:lnTo>
                  <a:lnTo>
                    <a:pt x="173" y="69"/>
                  </a:lnTo>
                  <a:lnTo>
                    <a:pt x="175" y="69"/>
                  </a:lnTo>
                  <a:lnTo>
                    <a:pt x="178" y="69"/>
                  </a:lnTo>
                  <a:lnTo>
                    <a:pt x="186" y="68"/>
                  </a:lnTo>
                  <a:lnTo>
                    <a:pt x="190" y="68"/>
                  </a:lnTo>
                  <a:lnTo>
                    <a:pt x="192" y="68"/>
                  </a:lnTo>
                  <a:lnTo>
                    <a:pt x="193" y="67"/>
                  </a:lnTo>
                  <a:lnTo>
                    <a:pt x="194" y="67"/>
                  </a:lnTo>
                  <a:lnTo>
                    <a:pt x="197" y="66"/>
                  </a:lnTo>
                  <a:lnTo>
                    <a:pt x="199" y="64"/>
                  </a:lnTo>
                  <a:lnTo>
                    <a:pt x="201" y="62"/>
                  </a:lnTo>
                  <a:lnTo>
                    <a:pt x="204" y="59"/>
                  </a:lnTo>
                  <a:lnTo>
                    <a:pt x="205" y="58"/>
                  </a:lnTo>
                  <a:lnTo>
                    <a:pt x="206" y="57"/>
                  </a:lnTo>
                  <a:lnTo>
                    <a:pt x="207" y="57"/>
                  </a:lnTo>
                  <a:lnTo>
                    <a:pt x="209" y="56"/>
                  </a:lnTo>
                  <a:lnTo>
                    <a:pt x="211" y="56"/>
                  </a:lnTo>
                  <a:lnTo>
                    <a:pt x="215" y="55"/>
                  </a:lnTo>
                  <a:lnTo>
                    <a:pt x="219" y="55"/>
                  </a:lnTo>
                  <a:lnTo>
                    <a:pt x="223" y="54"/>
                  </a:lnTo>
                  <a:lnTo>
                    <a:pt x="225" y="54"/>
                  </a:lnTo>
                  <a:lnTo>
                    <a:pt x="226" y="55"/>
                  </a:lnTo>
                  <a:lnTo>
                    <a:pt x="227" y="55"/>
                  </a:lnTo>
                  <a:lnTo>
                    <a:pt x="228" y="56"/>
                  </a:lnTo>
                  <a:lnTo>
                    <a:pt x="230" y="56"/>
                  </a:lnTo>
                  <a:lnTo>
                    <a:pt x="231" y="57"/>
                  </a:lnTo>
                  <a:lnTo>
                    <a:pt x="236" y="60"/>
                  </a:lnTo>
                  <a:lnTo>
                    <a:pt x="237" y="61"/>
                  </a:lnTo>
                  <a:lnTo>
                    <a:pt x="239" y="61"/>
                  </a:lnTo>
                  <a:lnTo>
                    <a:pt x="241" y="63"/>
                  </a:lnTo>
                  <a:lnTo>
                    <a:pt x="247" y="64"/>
                  </a:lnTo>
                  <a:lnTo>
                    <a:pt x="249" y="65"/>
                  </a:lnTo>
                  <a:lnTo>
                    <a:pt x="250" y="65"/>
                  </a:lnTo>
                  <a:lnTo>
                    <a:pt x="251" y="66"/>
                  </a:lnTo>
                  <a:lnTo>
                    <a:pt x="253" y="68"/>
                  </a:lnTo>
                  <a:lnTo>
                    <a:pt x="256" y="70"/>
                  </a:lnTo>
                  <a:lnTo>
                    <a:pt x="258" y="72"/>
                  </a:lnTo>
                  <a:lnTo>
                    <a:pt x="260" y="73"/>
                  </a:lnTo>
                  <a:lnTo>
                    <a:pt x="262" y="74"/>
                  </a:lnTo>
                  <a:lnTo>
                    <a:pt x="268" y="77"/>
                  </a:lnTo>
                  <a:lnTo>
                    <a:pt x="276" y="81"/>
                  </a:lnTo>
                  <a:lnTo>
                    <a:pt x="277" y="82"/>
                  </a:lnTo>
                  <a:lnTo>
                    <a:pt x="279" y="83"/>
                  </a:lnTo>
                  <a:lnTo>
                    <a:pt x="280" y="83"/>
                  </a:lnTo>
                  <a:lnTo>
                    <a:pt x="281" y="83"/>
                  </a:lnTo>
                  <a:lnTo>
                    <a:pt x="283" y="83"/>
                  </a:lnTo>
                  <a:lnTo>
                    <a:pt x="284" y="83"/>
                  </a:lnTo>
                  <a:lnTo>
                    <a:pt x="286" y="82"/>
                  </a:lnTo>
                  <a:lnTo>
                    <a:pt x="288" y="80"/>
                  </a:lnTo>
                  <a:lnTo>
                    <a:pt x="292" y="77"/>
                  </a:lnTo>
                  <a:lnTo>
                    <a:pt x="294" y="76"/>
                  </a:lnTo>
                  <a:lnTo>
                    <a:pt x="295" y="75"/>
                  </a:lnTo>
                  <a:lnTo>
                    <a:pt x="296" y="74"/>
                  </a:lnTo>
                  <a:lnTo>
                    <a:pt x="298" y="74"/>
                  </a:lnTo>
                  <a:lnTo>
                    <a:pt x="300" y="73"/>
                  </a:lnTo>
                  <a:lnTo>
                    <a:pt x="305" y="73"/>
                  </a:lnTo>
                  <a:lnTo>
                    <a:pt x="309" y="72"/>
                  </a:lnTo>
                  <a:lnTo>
                    <a:pt x="313" y="72"/>
                  </a:lnTo>
                  <a:lnTo>
                    <a:pt x="316" y="72"/>
                  </a:lnTo>
                  <a:lnTo>
                    <a:pt x="318" y="73"/>
                  </a:lnTo>
                  <a:lnTo>
                    <a:pt x="322" y="73"/>
                  </a:lnTo>
                  <a:lnTo>
                    <a:pt x="324" y="73"/>
                  </a:lnTo>
                  <a:lnTo>
                    <a:pt x="326" y="73"/>
                  </a:lnTo>
                  <a:lnTo>
                    <a:pt x="328" y="73"/>
                  </a:lnTo>
                  <a:lnTo>
                    <a:pt x="330" y="72"/>
                  </a:lnTo>
                  <a:lnTo>
                    <a:pt x="332" y="71"/>
                  </a:lnTo>
                  <a:lnTo>
                    <a:pt x="336" y="68"/>
                  </a:lnTo>
                  <a:lnTo>
                    <a:pt x="341" y="65"/>
                  </a:lnTo>
                  <a:lnTo>
                    <a:pt x="344" y="62"/>
                  </a:lnTo>
                  <a:lnTo>
                    <a:pt x="345" y="62"/>
                  </a:lnTo>
                  <a:lnTo>
                    <a:pt x="347" y="61"/>
                  </a:lnTo>
                  <a:lnTo>
                    <a:pt x="349" y="61"/>
                  </a:lnTo>
                  <a:lnTo>
                    <a:pt x="353" y="61"/>
                  </a:lnTo>
                  <a:lnTo>
                    <a:pt x="354" y="61"/>
                  </a:lnTo>
                  <a:lnTo>
                    <a:pt x="359" y="61"/>
                  </a:lnTo>
                  <a:lnTo>
                    <a:pt x="361" y="61"/>
                  </a:lnTo>
                  <a:lnTo>
                    <a:pt x="364" y="62"/>
                  </a:lnTo>
                  <a:lnTo>
                    <a:pt x="372" y="64"/>
                  </a:lnTo>
                  <a:lnTo>
                    <a:pt x="375" y="65"/>
                  </a:lnTo>
                  <a:lnTo>
                    <a:pt x="379" y="65"/>
                  </a:lnTo>
                  <a:lnTo>
                    <a:pt x="382" y="65"/>
                  </a:lnTo>
                  <a:lnTo>
                    <a:pt x="384" y="65"/>
                  </a:lnTo>
                  <a:lnTo>
                    <a:pt x="385" y="65"/>
                  </a:lnTo>
                  <a:lnTo>
                    <a:pt x="390" y="63"/>
                  </a:lnTo>
                  <a:lnTo>
                    <a:pt x="397" y="60"/>
                  </a:lnTo>
                  <a:lnTo>
                    <a:pt x="403" y="57"/>
                  </a:lnTo>
                  <a:lnTo>
                    <a:pt x="404" y="57"/>
                  </a:lnTo>
                  <a:lnTo>
                    <a:pt x="406" y="55"/>
                  </a:lnTo>
                  <a:lnTo>
                    <a:pt x="407" y="54"/>
                  </a:lnTo>
                  <a:lnTo>
                    <a:pt x="409" y="51"/>
                  </a:lnTo>
                  <a:lnTo>
                    <a:pt x="409" y="49"/>
                  </a:lnTo>
                  <a:lnTo>
                    <a:pt x="410" y="47"/>
                  </a:lnTo>
                  <a:lnTo>
                    <a:pt x="411" y="46"/>
                  </a:lnTo>
                  <a:lnTo>
                    <a:pt x="411" y="44"/>
                  </a:lnTo>
                  <a:lnTo>
                    <a:pt x="412" y="42"/>
                  </a:lnTo>
                  <a:lnTo>
                    <a:pt x="412" y="39"/>
                  </a:lnTo>
                  <a:lnTo>
                    <a:pt x="411" y="35"/>
                  </a:lnTo>
                  <a:lnTo>
                    <a:pt x="409" y="29"/>
                  </a:lnTo>
                  <a:lnTo>
                    <a:pt x="409" y="28"/>
                  </a:lnTo>
                  <a:lnTo>
                    <a:pt x="409" y="27"/>
                  </a:lnTo>
                  <a:lnTo>
                    <a:pt x="409" y="25"/>
                  </a:lnTo>
                  <a:lnTo>
                    <a:pt x="410" y="22"/>
                  </a:lnTo>
                  <a:lnTo>
                    <a:pt x="410" y="20"/>
                  </a:lnTo>
                  <a:lnTo>
                    <a:pt x="411" y="16"/>
                  </a:lnTo>
                  <a:lnTo>
                    <a:pt x="410" y="13"/>
                  </a:lnTo>
                  <a:lnTo>
                    <a:pt x="411" y="12"/>
                  </a:lnTo>
                  <a:lnTo>
                    <a:pt x="411" y="12"/>
                  </a:lnTo>
                  <a:lnTo>
                    <a:pt x="412" y="11"/>
                  </a:lnTo>
                  <a:lnTo>
                    <a:pt x="413" y="9"/>
                  </a:lnTo>
                  <a:lnTo>
                    <a:pt x="424" y="2"/>
                  </a:lnTo>
                  <a:lnTo>
                    <a:pt x="428" y="0"/>
                  </a:lnTo>
                  <a:lnTo>
                    <a:pt x="428" y="1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62" name="Freeform 10">
              <a:extLst>
                <a:ext uri="{FF2B5EF4-FFF2-40B4-BE49-F238E27FC236}">
                  <a16:creationId xmlns:a16="http://schemas.microsoft.com/office/drawing/2014/main" id="{B2CD6CB0-8B9E-494D-9576-4DA11B9F4B01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6" y="2187"/>
              <a:ext cx="478" cy="399"/>
            </a:xfrm>
            <a:custGeom>
              <a:avLst/>
              <a:gdLst>
                <a:gd name="T0" fmla="*/ 357 w 478"/>
                <a:gd name="T1" fmla="*/ 8 h 399"/>
                <a:gd name="T2" fmla="*/ 379 w 478"/>
                <a:gd name="T3" fmla="*/ 18 h 399"/>
                <a:gd name="T4" fmla="*/ 395 w 478"/>
                <a:gd name="T5" fmla="*/ 21 h 399"/>
                <a:gd name="T6" fmla="*/ 418 w 478"/>
                <a:gd name="T7" fmla="*/ 30 h 399"/>
                <a:gd name="T8" fmla="*/ 430 w 478"/>
                <a:gd name="T9" fmla="*/ 36 h 399"/>
                <a:gd name="T10" fmla="*/ 432 w 478"/>
                <a:gd name="T11" fmla="*/ 54 h 399"/>
                <a:gd name="T12" fmla="*/ 453 w 478"/>
                <a:gd name="T13" fmla="*/ 72 h 399"/>
                <a:gd name="T14" fmla="*/ 476 w 478"/>
                <a:gd name="T15" fmla="*/ 90 h 399"/>
                <a:gd name="T16" fmla="*/ 475 w 478"/>
                <a:gd name="T17" fmla="*/ 103 h 399"/>
                <a:gd name="T18" fmla="*/ 477 w 478"/>
                <a:gd name="T19" fmla="*/ 122 h 399"/>
                <a:gd name="T20" fmla="*/ 468 w 478"/>
                <a:gd name="T21" fmla="*/ 152 h 399"/>
                <a:gd name="T22" fmla="*/ 457 w 478"/>
                <a:gd name="T23" fmla="*/ 168 h 399"/>
                <a:gd name="T24" fmla="*/ 454 w 478"/>
                <a:gd name="T25" fmla="*/ 203 h 399"/>
                <a:gd name="T26" fmla="*/ 434 w 478"/>
                <a:gd name="T27" fmla="*/ 221 h 399"/>
                <a:gd name="T28" fmla="*/ 413 w 478"/>
                <a:gd name="T29" fmla="*/ 227 h 399"/>
                <a:gd name="T30" fmla="*/ 398 w 478"/>
                <a:gd name="T31" fmla="*/ 242 h 399"/>
                <a:gd name="T32" fmla="*/ 402 w 478"/>
                <a:gd name="T33" fmla="*/ 264 h 399"/>
                <a:gd name="T34" fmla="*/ 401 w 478"/>
                <a:gd name="T35" fmla="*/ 276 h 399"/>
                <a:gd name="T36" fmla="*/ 385 w 478"/>
                <a:gd name="T37" fmla="*/ 282 h 399"/>
                <a:gd name="T38" fmla="*/ 360 w 478"/>
                <a:gd name="T39" fmla="*/ 290 h 399"/>
                <a:gd name="T40" fmla="*/ 336 w 478"/>
                <a:gd name="T41" fmla="*/ 308 h 399"/>
                <a:gd name="T42" fmla="*/ 285 w 478"/>
                <a:gd name="T43" fmla="*/ 326 h 399"/>
                <a:gd name="T44" fmla="*/ 268 w 478"/>
                <a:gd name="T45" fmla="*/ 328 h 399"/>
                <a:gd name="T46" fmla="*/ 251 w 478"/>
                <a:gd name="T47" fmla="*/ 329 h 399"/>
                <a:gd name="T48" fmla="*/ 240 w 478"/>
                <a:gd name="T49" fmla="*/ 350 h 399"/>
                <a:gd name="T50" fmla="*/ 214 w 478"/>
                <a:gd name="T51" fmla="*/ 390 h 399"/>
                <a:gd name="T52" fmla="*/ 200 w 478"/>
                <a:gd name="T53" fmla="*/ 395 h 399"/>
                <a:gd name="T54" fmla="*/ 170 w 478"/>
                <a:gd name="T55" fmla="*/ 385 h 399"/>
                <a:gd name="T56" fmla="*/ 133 w 478"/>
                <a:gd name="T57" fmla="*/ 361 h 399"/>
                <a:gd name="T58" fmla="*/ 110 w 478"/>
                <a:gd name="T59" fmla="*/ 340 h 399"/>
                <a:gd name="T60" fmla="*/ 88 w 478"/>
                <a:gd name="T61" fmla="*/ 320 h 399"/>
                <a:gd name="T62" fmla="*/ 69 w 478"/>
                <a:gd name="T63" fmla="*/ 293 h 399"/>
                <a:gd name="T64" fmla="*/ 45 w 478"/>
                <a:gd name="T65" fmla="*/ 285 h 399"/>
                <a:gd name="T66" fmla="*/ 33 w 478"/>
                <a:gd name="T67" fmla="*/ 269 h 399"/>
                <a:gd name="T68" fmla="*/ 24 w 478"/>
                <a:gd name="T69" fmla="*/ 248 h 399"/>
                <a:gd name="T70" fmla="*/ 17 w 478"/>
                <a:gd name="T71" fmla="*/ 228 h 399"/>
                <a:gd name="T72" fmla="*/ 9 w 478"/>
                <a:gd name="T73" fmla="*/ 196 h 399"/>
                <a:gd name="T74" fmla="*/ 5 w 478"/>
                <a:gd name="T75" fmla="*/ 172 h 399"/>
                <a:gd name="T76" fmla="*/ 11 w 478"/>
                <a:gd name="T77" fmla="*/ 154 h 399"/>
                <a:gd name="T78" fmla="*/ 10 w 478"/>
                <a:gd name="T79" fmla="*/ 146 h 399"/>
                <a:gd name="T80" fmla="*/ 23 w 478"/>
                <a:gd name="T81" fmla="*/ 144 h 399"/>
                <a:gd name="T82" fmla="*/ 35 w 478"/>
                <a:gd name="T83" fmla="*/ 166 h 399"/>
                <a:gd name="T84" fmla="*/ 59 w 478"/>
                <a:gd name="T85" fmla="*/ 164 h 399"/>
                <a:gd name="T86" fmla="*/ 73 w 478"/>
                <a:gd name="T87" fmla="*/ 176 h 399"/>
                <a:gd name="T88" fmla="*/ 86 w 478"/>
                <a:gd name="T89" fmla="*/ 164 h 399"/>
                <a:gd name="T90" fmla="*/ 98 w 478"/>
                <a:gd name="T91" fmla="*/ 134 h 399"/>
                <a:gd name="T92" fmla="*/ 122 w 478"/>
                <a:gd name="T93" fmla="*/ 137 h 399"/>
                <a:gd name="T94" fmla="*/ 149 w 478"/>
                <a:gd name="T95" fmla="*/ 128 h 399"/>
                <a:gd name="T96" fmla="*/ 169 w 478"/>
                <a:gd name="T97" fmla="*/ 100 h 399"/>
                <a:gd name="T98" fmla="*/ 200 w 478"/>
                <a:gd name="T99" fmla="*/ 89 h 399"/>
                <a:gd name="T100" fmla="*/ 231 w 478"/>
                <a:gd name="T101" fmla="*/ 86 h 399"/>
                <a:gd name="T102" fmla="*/ 254 w 478"/>
                <a:gd name="T103" fmla="*/ 69 h 399"/>
                <a:gd name="T104" fmla="*/ 268 w 478"/>
                <a:gd name="T105" fmla="*/ 71 h 399"/>
                <a:gd name="T106" fmla="*/ 283 w 478"/>
                <a:gd name="T107" fmla="*/ 46 h 399"/>
                <a:gd name="T108" fmla="*/ 302 w 478"/>
                <a:gd name="T109" fmla="*/ 41 h 399"/>
                <a:gd name="T110" fmla="*/ 318 w 478"/>
                <a:gd name="T111" fmla="*/ 28 h 399"/>
                <a:gd name="T112" fmla="*/ 318 w 478"/>
                <a:gd name="T113" fmla="*/ 14 h 399"/>
                <a:gd name="T114" fmla="*/ 340 w 478"/>
                <a:gd name="T115" fmla="*/ 0 h 3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78" h="399">
                  <a:moveTo>
                    <a:pt x="342" y="0"/>
                  </a:moveTo>
                  <a:lnTo>
                    <a:pt x="344" y="0"/>
                  </a:lnTo>
                  <a:lnTo>
                    <a:pt x="346" y="0"/>
                  </a:lnTo>
                  <a:lnTo>
                    <a:pt x="347" y="0"/>
                  </a:lnTo>
                  <a:lnTo>
                    <a:pt x="348" y="1"/>
                  </a:lnTo>
                  <a:lnTo>
                    <a:pt x="349" y="2"/>
                  </a:lnTo>
                  <a:lnTo>
                    <a:pt x="352" y="5"/>
                  </a:lnTo>
                  <a:lnTo>
                    <a:pt x="354" y="7"/>
                  </a:lnTo>
                  <a:lnTo>
                    <a:pt x="357" y="8"/>
                  </a:lnTo>
                  <a:lnTo>
                    <a:pt x="362" y="11"/>
                  </a:lnTo>
                  <a:lnTo>
                    <a:pt x="363" y="11"/>
                  </a:lnTo>
                  <a:lnTo>
                    <a:pt x="367" y="14"/>
                  </a:lnTo>
                  <a:lnTo>
                    <a:pt x="371" y="17"/>
                  </a:lnTo>
                  <a:lnTo>
                    <a:pt x="372" y="18"/>
                  </a:lnTo>
                  <a:lnTo>
                    <a:pt x="373" y="19"/>
                  </a:lnTo>
                  <a:lnTo>
                    <a:pt x="374" y="19"/>
                  </a:lnTo>
                  <a:lnTo>
                    <a:pt x="374" y="19"/>
                  </a:lnTo>
                  <a:lnTo>
                    <a:pt x="379" y="18"/>
                  </a:lnTo>
                  <a:lnTo>
                    <a:pt x="380" y="17"/>
                  </a:lnTo>
                  <a:lnTo>
                    <a:pt x="381" y="17"/>
                  </a:lnTo>
                  <a:lnTo>
                    <a:pt x="382" y="17"/>
                  </a:lnTo>
                  <a:lnTo>
                    <a:pt x="383" y="16"/>
                  </a:lnTo>
                  <a:lnTo>
                    <a:pt x="384" y="16"/>
                  </a:lnTo>
                  <a:lnTo>
                    <a:pt x="386" y="17"/>
                  </a:lnTo>
                  <a:lnTo>
                    <a:pt x="389" y="18"/>
                  </a:lnTo>
                  <a:lnTo>
                    <a:pt x="392" y="19"/>
                  </a:lnTo>
                  <a:lnTo>
                    <a:pt x="395" y="21"/>
                  </a:lnTo>
                  <a:lnTo>
                    <a:pt x="396" y="22"/>
                  </a:lnTo>
                  <a:lnTo>
                    <a:pt x="399" y="24"/>
                  </a:lnTo>
                  <a:lnTo>
                    <a:pt x="400" y="25"/>
                  </a:lnTo>
                  <a:lnTo>
                    <a:pt x="401" y="26"/>
                  </a:lnTo>
                  <a:lnTo>
                    <a:pt x="402" y="26"/>
                  </a:lnTo>
                  <a:lnTo>
                    <a:pt x="404" y="27"/>
                  </a:lnTo>
                  <a:lnTo>
                    <a:pt x="410" y="28"/>
                  </a:lnTo>
                  <a:lnTo>
                    <a:pt x="413" y="29"/>
                  </a:lnTo>
                  <a:lnTo>
                    <a:pt x="418" y="30"/>
                  </a:lnTo>
                  <a:lnTo>
                    <a:pt x="419" y="30"/>
                  </a:lnTo>
                  <a:lnTo>
                    <a:pt x="420" y="31"/>
                  </a:lnTo>
                  <a:lnTo>
                    <a:pt x="421" y="32"/>
                  </a:lnTo>
                  <a:lnTo>
                    <a:pt x="422" y="32"/>
                  </a:lnTo>
                  <a:lnTo>
                    <a:pt x="423" y="34"/>
                  </a:lnTo>
                  <a:lnTo>
                    <a:pt x="425" y="35"/>
                  </a:lnTo>
                  <a:lnTo>
                    <a:pt x="426" y="35"/>
                  </a:lnTo>
                  <a:lnTo>
                    <a:pt x="429" y="36"/>
                  </a:lnTo>
                  <a:lnTo>
                    <a:pt x="430" y="36"/>
                  </a:lnTo>
                  <a:lnTo>
                    <a:pt x="431" y="37"/>
                  </a:lnTo>
                  <a:lnTo>
                    <a:pt x="431" y="38"/>
                  </a:lnTo>
                  <a:lnTo>
                    <a:pt x="431" y="39"/>
                  </a:lnTo>
                  <a:lnTo>
                    <a:pt x="431" y="41"/>
                  </a:lnTo>
                  <a:lnTo>
                    <a:pt x="431" y="45"/>
                  </a:lnTo>
                  <a:lnTo>
                    <a:pt x="431" y="50"/>
                  </a:lnTo>
                  <a:lnTo>
                    <a:pt x="432" y="52"/>
                  </a:lnTo>
                  <a:lnTo>
                    <a:pt x="432" y="53"/>
                  </a:lnTo>
                  <a:lnTo>
                    <a:pt x="432" y="54"/>
                  </a:lnTo>
                  <a:lnTo>
                    <a:pt x="433" y="56"/>
                  </a:lnTo>
                  <a:lnTo>
                    <a:pt x="434" y="57"/>
                  </a:lnTo>
                  <a:lnTo>
                    <a:pt x="435" y="58"/>
                  </a:lnTo>
                  <a:lnTo>
                    <a:pt x="437" y="60"/>
                  </a:lnTo>
                  <a:lnTo>
                    <a:pt x="440" y="63"/>
                  </a:lnTo>
                  <a:lnTo>
                    <a:pt x="443" y="66"/>
                  </a:lnTo>
                  <a:lnTo>
                    <a:pt x="446" y="68"/>
                  </a:lnTo>
                  <a:lnTo>
                    <a:pt x="450" y="70"/>
                  </a:lnTo>
                  <a:lnTo>
                    <a:pt x="453" y="72"/>
                  </a:lnTo>
                  <a:lnTo>
                    <a:pt x="455" y="74"/>
                  </a:lnTo>
                  <a:lnTo>
                    <a:pt x="461" y="77"/>
                  </a:lnTo>
                  <a:lnTo>
                    <a:pt x="465" y="79"/>
                  </a:lnTo>
                  <a:lnTo>
                    <a:pt x="466" y="79"/>
                  </a:lnTo>
                  <a:lnTo>
                    <a:pt x="467" y="80"/>
                  </a:lnTo>
                  <a:lnTo>
                    <a:pt x="471" y="84"/>
                  </a:lnTo>
                  <a:lnTo>
                    <a:pt x="473" y="86"/>
                  </a:lnTo>
                  <a:lnTo>
                    <a:pt x="475" y="88"/>
                  </a:lnTo>
                  <a:lnTo>
                    <a:pt x="476" y="90"/>
                  </a:lnTo>
                  <a:lnTo>
                    <a:pt x="477" y="91"/>
                  </a:lnTo>
                  <a:lnTo>
                    <a:pt x="477" y="94"/>
                  </a:lnTo>
                  <a:lnTo>
                    <a:pt x="478" y="96"/>
                  </a:lnTo>
                  <a:lnTo>
                    <a:pt x="478" y="99"/>
                  </a:lnTo>
                  <a:lnTo>
                    <a:pt x="478" y="100"/>
                  </a:lnTo>
                  <a:lnTo>
                    <a:pt x="478" y="101"/>
                  </a:lnTo>
                  <a:lnTo>
                    <a:pt x="477" y="101"/>
                  </a:lnTo>
                  <a:lnTo>
                    <a:pt x="476" y="102"/>
                  </a:lnTo>
                  <a:lnTo>
                    <a:pt x="475" y="103"/>
                  </a:lnTo>
                  <a:lnTo>
                    <a:pt x="475" y="104"/>
                  </a:lnTo>
                  <a:lnTo>
                    <a:pt x="474" y="105"/>
                  </a:lnTo>
                  <a:lnTo>
                    <a:pt x="474" y="107"/>
                  </a:lnTo>
                  <a:lnTo>
                    <a:pt x="474" y="108"/>
                  </a:lnTo>
                  <a:lnTo>
                    <a:pt x="474" y="110"/>
                  </a:lnTo>
                  <a:lnTo>
                    <a:pt x="474" y="111"/>
                  </a:lnTo>
                  <a:lnTo>
                    <a:pt x="475" y="113"/>
                  </a:lnTo>
                  <a:lnTo>
                    <a:pt x="476" y="116"/>
                  </a:lnTo>
                  <a:lnTo>
                    <a:pt x="477" y="122"/>
                  </a:lnTo>
                  <a:lnTo>
                    <a:pt x="478" y="123"/>
                  </a:lnTo>
                  <a:lnTo>
                    <a:pt x="478" y="124"/>
                  </a:lnTo>
                  <a:lnTo>
                    <a:pt x="478" y="125"/>
                  </a:lnTo>
                  <a:lnTo>
                    <a:pt x="478" y="126"/>
                  </a:lnTo>
                  <a:lnTo>
                    <a:pt x="478" y="127"/>
                  </a:lnTo>
                  <a:lnTo>
                    <a:pt x="477" y="129"/>
                  </a:lnTo>
                  <a:lnTo>
                    <a:pt x="475" y="136"/>
                  </a:lnTo>
                  <a:lnTo>
                    <a:pt x="471" y="144"/>
                  </a:lnTo>
                  <a:lnTo>
                    <a:pt x="468" y="152"/>
                  </a:lnTo>
                  <a:lnTo>
                    <a:pt x="467" y="153"/>
                  </a:lnTo>
                  <a:lnTo>
                    <a:pt x="466" y="155"/>
                  </a:lnTo>
                  <a:lnTo>
                    <a:pt x="465" y="157"/>
                  </a:lnTo>
                  <a:lnTo>
                    <a:pt x="459" y="160"/>
                  </a:lnTo>
                  <a:lnTo>
                    <a:pt x="458" y="162"/>
                  </a:lnTo>
                  <a:lnTo>
                    <a:pt x="458" y="163"/>
                  </a:lnTo>
                  <a:lnTo>
                    <a:pt x="457" y="164"/>
                  </a:lnTo>
                  <a:lnTo>
                    <a:pt x="457" y="165"/>
                  </a:lnTo>
                  <a:lnTo>
                    <a:pt x="457" y="168"/>
                  </a:lnTo>
                  <a:lnTo>
                    <a:pt x="457" y="176"/>
                  </a:lnTo>
                  <a:lnTo>
                    <a:pt x="457" y="182"/>
                  </a:lnTo>
                  <a:lnTo>
                    <a:pt x="457" y="184"/>
                  </a:lnTo>
                  <a:lnTo>
                    <a:pt x="457" y="187"/>
                  </a:lnTo>
                  <a:lnTo>
                    <a:pt x="455" y="192"/>
                  </a:lnTo>
                  <a:lnTo>
                    <a:pt x="455" y="193"/>
                  </a:lnTo>
                  <a:lnTo>
                    <a:pt x="454" y="196"/>
                  </a:lnTo>
                  <a:lnTo>
                    <a:pt x="454" y="202"/>
                  </a:lnTo>
                  <a:lnTo>
                    <a:pt x="454" y="203"/>
                  </a:lnTo>
                  <a:lnTo>
                    <a:pt x="454" y="204"/>
                  </a:lnTo>
                  <a:lnTo>
                    <a:pt x="454" y="204"/>
                  </a:lnTo>
                  <a:lnTo>
                    <a:pt x="453" y="205"/>
                  </a:lnTo>
                  <a:lnTo>
                    <a:pt x="451" y="207"/>
                  </a:lnTo>
                  <a:lnTo>
                    <a:pt x="450" y="209"/>
                  </a:lnTo>
                  <a:lnTo>
                    <a:pt x="448" y="211"/>
                  </a:lnTo>
                  <a:lnTo>
                    <a:pt x="442" y="215"/>
                  </a:lnTo>
                  <a:lnTo>
                    <a:pt x="436" y="220"/>
                  </a:lnTo>
                  <a:lnTo>
                    <a:pt x="434" y="221"/>
                  </a:lnTo>
                  <a:lnTo>
                    <a:pt x="433" y="222"/>
                  </a:lnTo>
                  <a:lnTo>
                    <a:pt x="431" y="223"/>
                  </a:lnTo>
                  <a:lnTo>
                    <a:pt x="430" y="224"/>
                  </a:lnTo>
                  <a:lnTo>
                    <a:pt x="428" y="224"/>
                  </a:lnTo>
                  <a:lnTo>
                    <a:pt x="426" y="225"/>
                  </a:lnTo>
                  <a:lnTo>
                    <a:pt x="420" y="225"/>
                  </a:lnTo>
                  <a:lnTo>
                    <a:pt x="418" y="226"/>
                  </a:lnTo>
                  <a:lnTo>
                    <a:pt x="416" y="227"/>
                  </a:lnTo>
                  <a:lnTo>
                    <a:pt x="413" y="227"/>
                  </a:lnTo>
                  <a:lnTo>
                    <a:pt x="411" y="228"/>
                  </a:lnTo>
                  <a:lnTo>
                    <a:pt x="409" y="229"/>
                  </a:lnTo>
                  <a:lnTo>
                    <a:pt x="408" y="231"/>
                  </a:lnTo>
                  <a:lnTo>
                    <a:pt x="407" y="232"/>
                  </a:lnTo>
                  <a:lnTo>
                    <a:pt x="403" y="235"/>
                  </a:lnTo>
                  <a:lnTo>
                    <a:pt x="401" y="238"/>
                  </a:lnTo>
                  <a:lnTo>
                    <a:pt x="399" y="239"/>
                  </a:lnTo>
                  <a:lnTo>
                    <a:pt x="398" y="240"/>
                  </a:lnTo>
                  <a:lnTo>
                    <a:pt x="398" y="242"/>
                  </a:lnTo>
                  <a:lnTo>
                    <a:pt x="397" y="243"/>
                  </a:lnTo>
                  <a:lnTo>
                    <a:pt x="397" y="245"/>
                  </a:lnTo>
                  <a:lnTo>
                    <a:pt x="397" y="246"/>
                  </a:lnTo>
                  <a:lnTo>
                    <a:pt x="397" y="248"/>
                  </a:lnTo>
                  <a:lnTo>
                    <a:pt x="397" y="249"/>
                  </a:lnTo>
                  <a:lnTo>
                    <a:pt x="397" y="252"/>
                  </a:lnTo>
                  <a:lnTo>
                    <a:pt x="397" y="254"/>
                  </a:lnTo>
                  <a:lnTo>
                    <a:pt x="400" y="260"/>
                  </a:lnTo>
                  <a:lnTo>
                    <a:pt x="402" y="264"/>
                  </a:lnTo>
                  <a:lnTo>
                    <a:pt x="402" y="266"/>
                  </a:lnTo>
                  <a:lnTo>
                    <a:pt x="403" y="268"/>
                  </a:lnTo>
                  <a:lnTo>
                    <a:pt x="403" y="270"/>
                  </a:lnTo>
                  <a:lnTo>
                    <a:pt x="403" y="271"/>
                  </a:lnTo>
                  <a:lnTo>
                    <a:pt x="403" y="272"/>
                  </a:lnTo>
                  <a:lnTo>
                    <a:pt x="402" y="273"/>
                  </a:lnTo>
                  <a:lnTo>
                    <a:pt x="402" y="274"/>
                  </a:lnTo>
                  <a:lnTo>
                    <a:pt x="401" y="275"/>
                  </a:lnTo>
                  <a:lnTo>
                    <a:pt x="401" y="276"/>
                  </a:lnTo>
                  <a:lnTo>
                    <a:pt x="400" y="277"/>
                  </a:lnTo>
                  <a:lnTo>
                    <a:pt x="398" y="279"/>
                  </a:lnTo>
                  <a:lnTo>
                    <a:pt x="397" y="280"/>
                  </a:lnTo>
                  <a:lnTo>
                    <a:pt x="396" y="281"/>
                  </a:lnTo>
                  <a:lnTo>
                    <a:pt x="394" y="281"/>
                  </a:lnTo>
                  <a:lnTo>
                    <a:pt x="392" y="282"/>
                  </a:lnTo>
                  <a:lnTo>
                    <a:pt x="390" y="282"/>
                  </a:lnTo>
                  <a:lnTo>
                    <a:pt x="387" y="282"/>
                  </a:lnTo>
                  <a:lnTo>
                    <a:pt x="385" y="282"/>
                  </a:lnTo>
                  <a:lnTo>
                    <a:pt x="376" y="282"/>
                  </a:lnTo>
                  <a:lnTo>
                    <a:pt x="372" y="281"/>
                  </a:lnTo>
                  <a:lnTo>
                    <a:pt x="370" y="282"/>
                  </a:lnTo>
                  <a:lnTo>
                    <a:pt x="368" y="282"/>
                  </a:lnTo>
                  <a:lnTo>
                    <a:pt x="367" y="283"/>
                  </a:lnTo>
                  <a:lnTo>
                    <a:pt x="365" y="283"/>
                  </a:lnTo>
                  <a:lnTo>
                    <a:pt x="364" y="284"/>
                  </a:lnTo>
                  <a:lnTo>
                    <a:pt x="363" y="286"/>
                  </a:lnTo>
                  <a:lnTo>
                    <a:pt x="360" y="290"/>
                  </a:lnTo>
                  <a:lnTo>
                    <a:pt x="355" y="296"/>
                  </a:lnTo>
                  <a:lnTo>
                    <a:pt x="353" y="298"/>
                  </a:lnTo>
                  <a:lnTo>
                    <a:pt x="352" y="299"/>
                  </a:lnTo>
                  <a:lnTo>
                    <a:pt x="352" y="300"/>
                  </a:lnTo>
                  <a:lnTo>
                    <a:pt x="350" y="301"/>
                  </a:lnTo>
                  <a:lnTo>
                    <a:pt x="342" y="306"/>
                  </a:lnTo>
                  <a:lnTo>
                    <a:pt x="340" y="306"/>
                  </a:lnTo>
                  <a:lnTo>
                    <a:pt x="338" y="307"/>
                  </a:lnTo>
                  <a:lnTo>
                    <a:pt x="336" y="308"/>
                  </a:lnTo>
                  <a:lnTo>
                    <a:pt x="330" y="309"/>
                  </a:lnTo>
                  <a:lnTo>
                    <a:pt x="329" y="309"/>
                  </a:lnTo>
                  <a:lnTo>
                    <a:pt x="324" y="311"/>
                  </a:lnTo>
                  <a:lnTo>
                    <a:pt x="315" y="314"/>
                  </a:lnTo>
                  <a:lnTo>
                    <a:pt x="305" y="317"/>
                  </a:lnTo>
                  <a:lnTo>
                    <a:pt x="302" y="317"/>
                  </a:lnTo>
                  <a:lnTo>
                    <a:pt x="298" y="319"/>
                  </a:lnTo>
                  <a:lnTo>
                    <a:pt x="295" y="320"/>
                  </a:lnTo>
                  <a:lnTo>
                    <a:pt x="285" y="326"/>
                  </a:lnTo>
                  <a:lnTo>
                    <a:pt x="283" y="327"/>
                  </a:lnTo>
                  <a:lnTo>
                    <a:pt x="281" y="328"/>
                  </a:lnTo>
                  <a:lnTo>
                    <a:pt x="279" y="329"/>
                  </a:lnTo>
                  <a:lnTo>
                    <a:pt x="277" y="329"/>
                  </a:lnTo>
                  <a:lnTo>
                    <a:pt x="275" y="329"/>
                  </a:lnTo>
                  <a:lnTo>
                    <a:pt x="272" y="329"/>
                  </a:lnTo>
                  <a:lnTo>
                    <a:pt x="271" y="329"/>
                  </a:lnTo>
                  <a:lnTo>
                    <a:pt x="269" y="328"/>
                  </a:lnTo>
                  <a:lnTo>
                    <a:pt x="268" y="328"/>
                  </a:lnTo>
                  <a:lnTo>
                    <a:pt x="265" y="326"/>
                  </a:lnTo>
                  <a:lnTo>
                    <a:pt x="264" y="326"/>
                  </a:lnTo>
                  <a:lnTo>
                    <a:pt x="263" y="325"/>
                  </a:lnTo>
                  <a:lnTo>
                    <a:pt x="261" y="325"/>
                  </a:lnTo>
                  <a:lnTo>
                    <a:pt x="260" y="326"/>
                  </a:lnTo>
                  <a:lnTo>
                    <a:pt x="258" y="326"/>
                  </a:lnTo>
                  <a:lnTo>
                    <a:pt x="256" y="327"/>
                  </a:lnTo>
                  <a:lnTo>
                    <a:pt x="252" y="328"/>
                  </a:lnTo>
                  <a:lnTo>
                    <a:pt x="251" y="329"/>
                  </a:lnTo>
                  <a:lnTo>
                    <a:pt x="250" y="329"/>
                  </a:lnTo>
                  <a:lnTo>
                    <a:pt x="249" y="330"/>
                  </a:lnTo>
                  <a:lnTo>
                    <a:pt x="248" y="332"/>
                  </a:lnTo>
                  <a:lnTo>
                    <a:pt x="247" y="334"/>
                  </a:lnTo>
                  <a:lnTo>
                    <a:pt x="246" y="335"/>
                  </a:lnTo>
                  <a:lnTo>
                    <a:pt x="245" y="337"/>
                  </a:lnTo>
                  <a:lnTo>
                    <a:pt x="244" y="341"/>
                  </a:lnTo>
                  <a:lnTo>
                    <a:pt x="243" y="343"/>
                  </a:lnTo>
                  <a:lnTo>
                    <a:pt x="240" y="350"/>
                  </a:lnTo>
                  <a:lnTo>
                    <a:pt x="238" y="357"/>
                  </a:lnTo>
                  <a:lnTo>
                    <a:pt x="237" y="359"/>
                  </a:lnTo>
                  <a:lnTo>
                    <a:pt x="236" y="361"/>
                  </a:lnTo>
                  <a:lnTo>
                    <a:pt x="235" y="363"/>
                  </a:lnTo>
                  <a:lnTo>
                    <a:pt x="234" y="363"/>
                  </a:lnTo>
                  <a:lnTo>
                    <a:pt x="228" y="371"/>
                  </a:lnTo>
                  <a:lnTo>
                    <a:pt x="218" y="383"/>
                  </a:lnTo>
                  <a:lnTo>
                    <a:pt x="215" y="387"/>
                  </a:lnTo>
                  <a:lnTo>
                    <a:pt x="214" y="390"/>
                  </a:lnTo>
                  <a:lnTo>
                    <a:pt x="212" y="393"/>
                  </a:lnTo>
                  <a:lnTo>
                    <a:pt x="211" y="396"/>
                  </a:lnTo>
                  <a:lnTo>
                    <a:pt x="210" y="398"/>
                  </a:lnTo>
                  <a:lnTo>
                    <a:pt x="209" y="399"/>
                  </a:lnTo>
                  <a:lnTo>
                    <a:pt x="207" y="398"/>
                  </a:lnTo>
                  <a:lnTo>
                    <a:pt x="205" y="398"/>
                  </a:lnTo>
                  <a:lnTo>
                    <a:pt x="204" y="397"/>
                  </a:lnTo>
                  <a:lnTo>
                    <a:pt x="202" y="396"/>
                  </a:lnTo>
                  <a:lnTo>
                    <a:pt x="200" y="395"/>
                  </a:lnTo>
                  <a:lnTo>
                    <a:pt x="195" y="390"/>
                  </a:lnTo>
                  <a:lnTo>
                    <a:pt x="194" y="390"/>
                  </a:lnTo>
                  <a:lnTo>
                    <a:pt x="192" y="389"/>
                  </a:lnTo>
                  <a:lnTo>
                    <a:pt x="191" y="388"/>
                  </a:lnTo>
                  <a:lnTo>
                    <a:pt x="189" y="388"/>
                  </a:lnTo>
                  <a:lnTo>
                    <a:pt x="181" y="386"/>
                  </a:lnTo>
                  <a:lnTo>
                    <a:pt x="176" y="385"/>
                  </a:lnTo>
                  <a:lnTo>
                    <a:pt x="173" y="385"/>
                  </a:lnTo>
                  <a:lnTo>
                    <a:pt x="170" y="385"/>
                  </a:lnTo>
                  <a:lnTo>
                    <a:pt x="163" y="382"/>
                  </a:lnTo>
                  <a:lnTo>
                    <a:pt x="159" y="380"/>
                  </a:lnTo>
                  <a:lnTo>
                    <a:pt x="155" y="378"/>
                  </a:lnTo>
                  <a:lnTo>
                    <a:pt x="151" y="375"/>
                  </a:lnTo>
                  <a:lnTo>
                    <a:pt x="149" y="374"/>
                  </a:lnTo>
                  <a:lnTo>
                    <a:pt x="147" y="372"/>
                  </a:lnTo>
                  <a:lnTo>
                    <a:pt x="146" y="371"/>
                  </a:lnTo>
                  <a:lnTo>
                    <a:pt x="136" y="363"/>
                  </a:lnTo>
                  <a:lnTo>
                    <a:pt x="133" y="361"/>
                  </a:lnTo>
                  <a:lnTo>
                    <a:pt x="131" y="360"/>
                  </a:lnTo>
                  <a:lnTo>
                    <a:pt x="129" y="358"/>
                  </a:lnTo>
                  <a:lnTo>
                    <a:pt x="128" y="356"/>
                  </a:lnTo>
                  <a:lnTo>
                    <a:pt x="125" y="352"/>
                  </a:lnTo>
                  <a:lnTo>
                    <a:pt x="124" y="351"/>
                  </a:lnTo>
                  <a:lnTo>
                    <a:pt x="122" y="349"/>
                  </a:lnTo>
                  <a:lnTo>
                    <a:pt x="120" y="347"/>
                  </a:lnTo>
                  <a:lnTo>
                    <a:pt x="113" y="342"/>
                  </a:lnTo>
                  <a:lnTo>
                    <a:pt x="110" y="340"/>
                  </a:lnTo>
                  <a:lnTo>
                    <a:pt x="109" y="340"/>
                  </a:lnTo>
                  <a:lnTo>
                    <a:pt x="104" y="336"/>
                  </a:lnTo>
                  <a:lnTo>
                    <a:pt x="100" y="331"/>
                  </a:lnTo>
                  <a:lnTo>
                    <a:pt x="99" y="330"/>
                  </a:lnTo>
                  <a:lnTo>
                    <a:pt x="96" y="327"/>
                  </a:lnTo>
                  <a:lnTo>
                    <a:pt x="95" y="326"/>
                  </a:lnTo>
                  <a:lnTo>
                    <a:pt x="93" y="325"/>
                  </a:lnTo>
                  <a:lnTo>
                    <a:pt x="90" y="322"/>
                  </a:lnTo>
                  <a:lnTo>
                    <a:pt x="88" y="320"/>
                  </a:lnTo>
                  <a:lnTo>
                    <a:pt x="80" y="312"/>
                  </a:lnTo>
                  <a:lnTo>
                    <a:pt x="76" y="306"/>
                  </a:lnTo>
                  <a:lnTo>
                    <a:pt x="75" y="305"/>
                  </a:lnTo>
                  <a:lnTo>
                    <a:pt x="75" y="304"/>
                  </a:lnTo>
                  <a:lnTo>
                    <a:pt x="73" y="299"/>
                  </a:lnTo>
                  <a:lnTo>
                    <a:pt x="72" y="296"/>
                  </a:lnTo>
                  <a:lnTo>
                    <a:pt x="71" y="295"/>
                  </a:lnTo>
                  <a:lnTo>
                    <a:pt x="70" y="294"/>
                  </a:lnTo>
                  <a:lnTo>
                    <a:pt x="69" y="293"/>
                  </a:lnTo>
                  <a:lnTo>
                    <a:pt x="68" y="292"/>
                  </a:lnTo>
                  <a:lnTo>
                    <a:pt x="67" y="291"/>
                  </a:lnTo>
                  <a:lnTo>
                    <a:pt x="65" y="290"/>
                  </a:lnTo>
                  <a:lnTo>
                    <a:pt x="63" y="289"/>
                  </a:lnTo>
                  <a:lnTo>
                    <a:pt x="59" y="288"/>
                  </a:lnTo>
                  <a:lnTo>
                    <a:pt x="56" y="287"/>
                  </a:lnTo>
                  <a:lnTo>
                    <a:pt x="48" y="286"/>
                  </a:lnTo>
                  <a:lnTo>
                    <a:pt x="46" y="286"/>
                  </a:lnTo>
                  <a:lnTo>
                    <a:pt x="45" y="285"/>
                  </a:lnTo>
                  <a:lnTo>
                    <a:pt x="44" y="285"/>
                  </a:lnTo>
                  <a:lnTo>
                    <a:pt x="42" y="284"/>
                  </a:lnTo>
                  <a:lnTo>
                    <a:pt x="40" y="283"/>
                  </a:lnTo>
                  <a:lnTo>
                    <a:pt x="39" y="282"/>
                  </a:lnTo>
                  <a:lnTo>
                    <a:pt x="37" y="280"/>
                  </a:lnTo>
                  <a:lnTo>
                    <a:pt x="36" y="278"/>
                  </a:lnTo>
                  <a:lnTo>
                    <a:pt x="35" y="276"/>
                  </a:lnTo>
                  <a:lnTo>
                    <a:pt x="34" y="273"/>
                  </a:lnTo>
                  <a:lnTo>
                    <a:pt x="33" y="269"/>
                  </a:lnTo>
                  <a:lnTo>
                    <a:pt x="32" y="267"/>
                  </a:lnTo>
                  <a:lnTo>
                    <a:pt x="32" y="265"/>
                  </a:lnTo>
                  <a:lnTo>
                    <a:pt x="32" y="261"/>
                  </a:lnTo>
                  <a:lnTo>
                    <a:pt x="32" y="259"/>
                  </a:lnTo>
                  <a:lnTo>
                    <a:pt x="31" y="258"/>
                  </a:lnTo>
                  <a:lnTo>
                    <a:pt x="31" y="257"/>
                  </a:lnTo>
                  <a:lnTo>
                    <a:pt x="30" y="256"/>
                  </a:lnTo>
                  <a:lnTo>
                    <a:pt x="25" y="249"/>
                  </a:lnTo>
                  <a:lnTo>
                    <a:pt x="24" y="248"/>
                  </a:lnTo>
                  <a:lnTo>
                    <a:pt x="23" y="246"/>
                  </a:lnTo>
                  <a:lnTo>
                    <a:pt x="23" y="245"/>
                  </a:lnTo>
                  <a:lnTo>
                    <a:pt x="22" y="240"/>
                  </a:lnTo>
                  <a:lnTo>
                    <a:pt x="22" y="238"/>
                  </a:lnTo>
                  <a:lnTo>
                    <a:pt x="21" y="236"/>
                  </a:lnTo>
                  <a:lnTo>
                    <a:pt x="21" y="233"/>
                  </a:lnTo>
                  <a:lnTo>
                    <a:pt x="20" y="232"/>
                  </a:lnTo>
                  <a:lnTo>
                    <a:pt x="18" y="230"/>
                  </a:lnTo>
                  <a:lnTo>
                    <a:pt x="17" y="228"/>
                  </a:lnTo>
                  <a:lnTo>
                    <a:pt x="14" y="226"/>
                  </a:lnTo>
                  <a:lnTo>
                    <a:pt x="12" y="224"/>
                  </a:lnTo>
                  <a:lnTo>
                    <a:pt x="12" y="223"/>
                  </a:lnTo>
                  <a:lnTo>
                    <a:pt x="11" y="221"/>
                  </a:lnTo>
                  <a:lnTo>
                    <a:pt x="11" y="219"/>
                  </a:lnTo>
                  <a:lnTo>
                    <a:pt x="11" y="217"/>
                  </a:lnTo>
                  <a:lnTo>
                    <a:pt x="10" y="203"/>
                  </a:lnTo>
                  <a:lnTo>
                    <a:pt x="10" y="201"/>
                  </a:lnTo>
                  <a:lnTo>
                    <a:pt x="9" y="196"/>
                  </a:lnTo>
                  <a:lnTo>
                    <a:pt x="9" y="194"/>
                  </a:lnTo>
                  <a:lnTo>
                    <a:pt x="9" y="193"/>
                  </a:lnTo>
                  <a:lnTo>
                    <a:pt x="9" y="187"/>
                  </a:lnTo>
                  <a:lnTo>
                    <a:pt x="9" y="185"/>
                  </a:lnTo>
                  <a:lnTo>
                    <a:pt x="8" y="183"/>
                  </a:lnTo>
                  <a:lnTo>
                    <a:pt x="8" y="181"/>
                  </a:lnTo>
                  <a:lnTo>
                    <a:pt x="6" y="176"/>
                  </a:lnTo>
                  <a:lnTo>
                    <a:pt x="6" y="174"/>
                  </a:lnTo>
                  <a:lnTo>
                    <a:pt x="5" y="172"/>
                  </a:lnTo>
                  <a:lnTo>
                    <a:pt x="4" y="170"/>
                  </a:lnTo>
                  <a:lnTo>
                    <a:pt x="3" y="169"/>
                  </a:lnTo>
                  <a:lnTo>
                    <a:pt x="1" y="168"/>
                  </a:lnTo>
                  <a:lnTo>
                    <a:pt x="0" y="167"/>
                  </a:lnTo>
                  <a:lnTo>
                    <a:pt x="1" y="166"/>
                  </a:lnTo>
                  <a:lnTo>
                    <a:pt x="3" y="163"/>
                  </a:lnTo>
                  <a:lnTo>
                    <a:pt x="9" y="156"/>
                  </a:lnTo>
                  <a:lnTo>
                    <a:pt x="10" y="155"/>
                  </a:lnTo>
                  <a:lnTo>
                    <a:pt x="11" y="154"/>
                  </a:lnTo>
                  <a:lnTo>
                    <a:pt x="11" y="154"/>
                  </a:lnTo>
                  <a:lnTo>
                    <a:pt x="11" y="153"/>
                  </a:lnTo>
                  <a:lnTo>
                    <a:pt x="11" y="152"/>
                  </a:lnTo>
                  <a:lnTo>
                    <a:pt x="10" y="151"/>
                  </a:lnTo>
                  <a:lnTo>
                    <a:pt x="9" y="150"/>
                  </a:lnTo>
                  <a:lnTo>
                    <a:pt x="8" y="148"/>
                  </a:lnTo>
                  <a:lnTo>
                    <a:pt x="8" y="147"/>
                  </a:lnTo>
                  <a:lnTo>
                    <a:pt x="9" y="147"/>
                  </a:lnTo>
                  <a:lnTo>
                    <a:pt x="10" y="146"/>
                  </a:lnTo>
                  <a:lnTo>
                    <a:pt x="11" y="145"/>
                  </a:lnTo>
                  <a:lnTo>
                    <a:pt x="13" y="145"/>
                  </a:lnTo>
                  <a:lnTo>
                    <a:pt x="15" y="144"/>
                  </a:lnTo>
                  <a:lnTo>
                    <a:pt x="16" y="144"/>
                  </a:lnTo>
                  <a:lnTo>
                    <a:pt x="18" y="143"/>
                  </a:lnTo>
                  <a:lnTo>
                    <a:pt x="20" y="141"/>
                  </a:lnTo>
                  <a:lnTo>
                    <a:pt x="22" y="139"/>
                  </a:lnTo>
                  <a:lnTo>
                    <a:pt x="22" y="138"/>
                  </a:lnTo>
                  <a:lnTo>
                    <a:pt x="23" y="144"/>
                  </a:lnTo>
                  <a:lnTo>
                    <a:pt x="24" y="149"/>
                  </a:lnTo>
                  <a:lnTo>
                    <a:pt x="26" y="154"/>
                  </a:lnTo>
                  <a:lnTo>
                    <a:pt x="27" y="157"/>
                  </a:lnTo>
                  <a:lnTo>
                    <a:pt x="28" y="159"/>
                  </a:lnTo>
                  <a:lnTo>
                    <a:pt x="30" y="161"/>
                  </a:lnTo>
                  <a:lnTo>
                    <a:pt x="32" y="163"/>
                  </a:lnTo>
                  <a:lnTo>
                    <a:pt x="33" y="164"/>
                  </a:lnTo>
                  <a:lnTo>
                    <a:pt x="34" y="165"/>
                  </a:lnTo>
                  <a:lnTo>
                    <a:pt x="35" y="166"/>
                  </a:lnTo>
                  <a:lnTo>
                    <a:pt x="37" y="166"/>
                  </a:lnTo>
                  <a:lnTo>
                    <a:pt x="38" y="166"/>
                  </a:lnTo>
                  <a:lnTo>
                    <a:pt x="39" y="166"/>
                  </a:lnTo>
                  <a:lnTo>
                    <a:pt x="43" y="165"/>
                  </a:lnTo>
                  <a:lnTo>
                    <a:pt x="48" y="164"/>
                  </a:lnTo>
                  <a:lnTo>
                    <a:pt x="54" y="163"/>
                  </a:lnTo>
                  <a:lnTo>
                    <a:pt x="56" y="163"/>
                  </a:lnTo>
                  <a:lnTo>
                    <a:pt x="57" y="163"/>
                  </a:lnTo>
                  <a:lnTo>
                    <a:pt x="59" y="164"/>
                  </a:lnTo>
                  <a:lnTo>
                    <a:pt x="60" y="164"/>
                  </a:lnTo>
                  <a:lnTo>
                    <a:pt x="61" y="165"/>
                  </a:lnTo>
                  <a:lnTo>
                    <a:pt x="62" y="166"/>
                  </a:lnTo>
                  <a:lnTo>
                    <a:pt x="64" y="167"/>
                  </a:lnTo>
                  <a:lnTo>
                    <a:pt x="67" y="170"/>
                  </a:lnTo>
                  <a:lnTo>
                    <a:pt x="69" y="173"/>
                  </a:lnTo>
                  <a:lnTo>
                    <a:pt x="70" y="174"/>
                  </a:lnTo>
                  <a:lnTo>
                    <a:pt x="72" y="175"/>
                  </a:lnTo>
                  <a:lnTo>
                    <a:pt x="73" y="176"/>
                  </a:lnTo>
                  <a:lnTo>
                    <a:pt x="75" y="176"/>
                  </a:lnTo>
                  <a:lnTo>
                    <a:pt x="77" y="176"/>
                  </a:lnTo>
                  <a:lnTo>
                    <a:pt x="78" y="176"/>
                  </a:lnTo>
                  <a:lnTo>
                    <a:pt x="79" y="176"/>
                  </a:lnTo>
                  <a:lnTo>
                    <a:pt x="79" y="175"/>
                  </a:lnTo>
                  <a:lnTo>
                    <a:pt x="80" y="174"/>
                  </a:lnTo>
                  <a:lnTo>
                    <a:pt x="81" y="172"/>
                  </a:lnTo>
                  <a:lnTo>
                    <a:pt x="83" y="170"/>
                  </a:lnTo>
                  <a:lnTo>
                    <a:pt x="86" y="164"/>
                  </a:lnTo>
                  <a:lnTo>
                    <a:pt x="87" y="160"/>
                  </a:lnTo>
                  <a:lnTo>
                    <a:pt x="89" y="156"/>
                  </a:lnTo>
                  <a:lnTo>
                    <a:pt x="92" y="142"/>
                  </a:lnTo>
                  <a:lnTo>
                    <a:pt x="93" y="139"/>
                  </a:lnTo>
                  <a:lnTo>
                    <a:pt x="94" y="137"/>
                  </a:lnTo>
                  <a:lnTo>
                    <a:pt x="95" y="136"/>
                  </a:lnTo>
                  <a:lnTo>
                    <a:pt x="96" y="136"/>
                  </a:lnTo>
                  <a:lnTo>
                    <a:pt x="97" y="135"/>
                  </a:lnTo>
                  <a:lnTo>
                    <a:pt x="98" y="134"/>
                  </a:lnTo>
                  <a:lnTo>
                    <a:pt x="100" y="133"/>
                  </a:lnTo>
                  <a:lnTo>
                    <a:pt x="101" y="133"/>
                  </a:lnTo>
                  <a:lnTo>
                    <a:pt x="101" y="133"/>
                  </a:lnTo>
                  <a:lnTo>
                    <a:pt x="104" y="134"/>
                  </a:lnTo>
                  <a:lnTo>
                    <a:pt x="112" y="136"/>
                  </a:lnTo>
                  <a:lnTo>
                    <a:pt x="115" y="136"/>
                  </a:lnTo>
                  <a:lnTo>
                    <a:pt x="117" y="137"/>
                  </a:lnTo>
                  <a:lnTo>
                    <a:pt x="120" y="137"/>
                  </a:lnTo>
                  <a:lnTo>
                    <a:pt x="122" y="137"/>
                  </a:lnTo>
                  <a:lnTo>
                    <a:pt x="124" y="137"/>
                  </a:lnTo>
                  <a:lnTo>
                    <a:pt x="126" y="137"/>
                  </a:lnTo>
                  <a:lnTo>
                    <a:pt x="130" y="136"/>
                  </a:lnTo>
                  <a:lnTo>
                    <a:pt x="133" y="136"/>
                  </a:lnTo>
                  <a:lnTo>
                    <a:pt x="137" y="134"/>
                  </a:lnTo>
                  <a:lnTo>
                    <a:pt x="143" y="132"/>
                  </a:lnTo>
                  <a:lnTo>
                    <a:pt x="146" y="131"/>
                  </a:lnTo>
                  <a:lnTo>
                    <a:pt x="147" y="129"/>
                  </a:lnTo>
                  <a:lnTo>
                    <a:pt x="149" y="128"/>
                  </a:lnTo>
                  <a:lnTo>
                    <a:pt x="150" y="127"/>
                  </a:lnTo>
                  <a:lnTo>
                    <a:pt x="152" y="125"/>
                  </a:lnTo>
                  <a:lnTo>
                    <a:pt x="157" y="118"/>
                  </a:lnTo>
                  <a:lnTo>
                    <a:pt x="158" y="115"/>
                  </a:lnTo>
                  <a:lnTo>
                    <a:pt x="161" y="110"/>
                  </a:lnTo>
                  <a:lnTo>
                    <a:pt x="163" y="107"/>
                  </a:lnTo>
                  <a:lnTo>
                    <a:pt x="165" y="104"/>
                  </a:lnTo>
                  <a:lnTo>
                    <a:pt x="167" y="102"/>
                  </a:lnTo>
                  <a:lnTo>
                    <a:pt x="169" y="100"/>
                  </a:lnTo>
                  <a:lnTo>
                    <a:pt x="172" y="98"/>
                  </a:lnTo>
                  <a:lnTo>
                    <a:pt x="174" y="96"/>
                  </a:lnTo>
                  <a:lnTo>
                    <a:pt x="177" y="95"/>
                  </a:lnTo>
                  <a:lnTo>
                    <a:pt x="180" y="94"/>
                  </a:lnTo>
                  <a:lnTo>
                    <a:pt x="186" y="92"/>
                  </a:lnTo>
                  <a:lnTo>
                    <a:pt x="195" y="90"/>
                  </a:lnTo>
                  <a:lnTo>
                    <a:pt x="196" y="89"/>
                  </a:lnTo>
                  <a:lnTo>
                    <a:pt x="198" y="89"/>
                  </a:lnTo>
                  <a:lnTo>
                    <a:pt x="200" y="89"/>
                  </a:lnTo>
                  <a:lnTo>
                    <a:pt x="203" y="89"/>
                  </a:lnTo>
                  <a:lnTo>
                    <a:pt x="212" y="90"/>
                  </a:lnTo>
                  <a:lnTo>
                    <a:pt x="215" y="91"/>
                  </a:lnTo>
                  <a:lnTo>
                    <a:pt x="216" y="91"/>
                  </a:lnTo>
                  <a:lnTo>
                    <a:pt x="218" y="90"/>
                  </a:lnTo>
                  <a:lnTo>
                    <a:pt x="221" y="90"/>
                  </a:lnTo>
                  <a:lnTo>
                    <a:pt x="223" y="89"/>
                  </a:lnTo>
                  <a:lnTo>
                    <a:pt x="227" y="88"/>
                  </a:lnTo>
                  <a:lnTo>
                    <a:pt x="231" y="86"/>
                  </a:lnTo>
                  <a:lnTo>
                    <a:pt x="234" y="85"/>
                  </a:lnTo>
                  <a:lnTo>
                    <a:pt x="238" y="83"/>
                  </a:lnTo>
                  <a:lnTo>
                    <a:pt x="239" y="81"/>
                  </a:lnTo>
                  <a:lnTo>
                    <a:pt x="241" y="79"/>
                  </a:lnTo>
                  <a:lnTo>
                    <a:pt x="247" y="74"/>
                  </a:lnTo>
                  <a:lnTo>
                    <a:pt x="249" y="73"/>
                  </a:lnTo>
                  <a:lnTo>
                    <a:pt x="252" y="70"/>
                  </a:lnTo>
                  <a:lnTo>
                    <a:pt x="253" y="69"/>
                  </a:lnTo>
                  <a:lnTo>
                    <a:pt x="254" y="69"/>
                  </a:lnTo>
                  <a:lnTo>
                    <a:pt x="257" y="68"/>
                  </a:lnTo>
                  <a:lnTo>
                    <a:pt x="258" y="68"/>
                  </a:lnTo>
                  <a:lnTo>
                    <a:pt x="259" y="68"/>
                  </a:lnTo>
                  <a:lnTo>
                    <a:pt x="260" y="68"/>
                  </a:lnTo>
                  <a:lnTo>
                    <a:pt x="261" y="68"/>
                  </a:lnTo>
                  <a:lnTo>
                    <a:pt x="264" y="70"/>
                  </a:lnTo>
                  <a:lnTo>
                    <a:pt x="266" y="71"/>
                  </a:lnTo>
                  <a:lnTo>
                    <a:pt x="267" y="71"/>
                  </a:lnTo>
                  <a:lnTo>
                    <a:pt x="268" y="71"/>
                  </a:lnTo>
                  <a:lnTo>
                    <a:pt x="269" y="70"/>
                  </a:lnTo>
                  <a:lnTo>
                    <a:pt x="270" y="69"/>
                  </a:lnTo>
                  <a:lnTo>
                    <a:pt x="272" y="68"/>
                  </a:lnTo>
                  <a:lnTo>
                    <a:pt x="276" y="60"/>
                  </a:lnTo>
                  <a:lnTo>
                    <a:pt x="280" y="55"/>
                  </a:lnTo>
                  <a:lnTo>
                    <a:pt x="280" y="53"/>
                  </a:lnTo>
                  <a:lnTo>
                    <a:pt x="282" y="49"/>
                  </a:lnTo>
                  <a:lnTo>
                    <a:pt x="283" y="47"/>
                  </a:lnTo>
                  <a:lnTo>
                    <a:pt x="283" y="46"/>
                  </a:lnTo>
                  <a:lnTo>
                    <a:pt x="284" y="45"/>
                  </a:lnTo>
                  <a:lnTo>
                    <a:pt x="285" y="45"/>
                  </a:lnTo>
                  <a:lnTo>
                    <a:pt x="286" y="44"/>
                  </a:lnTo>
                  <a:lnTo>
                    <a:pt x="289" y="42"/>
                  </a:lnTo>
                  <a:lnTo>
                    <a:pt x="291" y="41"/>
                  </a:lnTo>
                  <a:lnTo>
                    <a:pt x="294" y="40"/>
                  </a:lnTo>
                  <a:lnTo>
                    <a:pt x="295" y="40"/>
                  </a:lnTo>
                  <a:lnTo>
                    <a:pt x="297" y="40"/>
                  </a:lnTo>
                  <a:lnTo>
                    <a:pt x="302" y="41"/>
                  </a:lnTo>
                  <a:lnTo>
                    <a:pt x="307" y="41"/>
                  </a:lnTo>
                  <a:lnTo>
                    <a:pt x="312" y="41"/>
                  </a:lnTo>
                  <a:lnTo>
                    <a:pt x="313" y="41"/>
                  </a:lnTo>
                  <a:lnTo>
                    <a:pt x="314" y="41"/>
                  </a:lnTo>
                  <a:lnTo>
                    <a:pt x="314" y="40"/>
                  </a:lnTo>
                  <a:lnTo>
                    <a:pt x="315" y="36"/>
                  </a:lnTo>
                  <a:lnTo>
                    <a:pt x="316" y="33"/>
                  </a:lnTo>
                  <a:lnTo>
                    <a:pt x="316" y="31"/>
                  </a:lnTo>
                  <a:lnTo>
                    <a:pt x="318" y="28"/>
                  </a:lnTo>
                  <a:lnTo>
                    <a:pt x="318" y="26"/>
                  </a:lnTo>
                  <a:lnTo>
                    <a:pt x="318" y="24"/>
                  </a:lnTo>
                  <a:lnTo>
                    <a:pt x="318" y="23"/>
                  </a:lnTo>
                  <a:lnTo>
                    <a:pt x="318" y="23"/>
                  </a:lnTo>
                  <a:lnTo>
                    <a:pt x="316" y="20"/>
                  </a:lnTo>
                  <a:lnTo>
                    <a:pt x="316" y="18"/>
                  </a:lnTo>
                  <a:lnTo>
                    <a:pt x="316" y="17"/>
                  </a:lnTo>
                  <a:lnTo>
                    <a:pt x="317" y="15"/>
                  </a:lnTo>
                  <a:lnTo>
                    <a:pt x="318" y="14"/>
                  </a:lnTo>
                  <a:lnTo>
                    <a:pt x="318" y="12"/>
                  </a:lnTo>
                  <a:lnTo>
                    <a:pt x="321" y="11"/>
                  </a:lnTo>
                  <a:lnTo>
                    <a:pt x="324" y="9"/>
                  </a:lnTo>
                  <a:lnTo>
                    <a:pt x="326" y="7"/>
                  </a:lnTo>
                  <a:lnTo>
                    <a:pt x="331" y="4"/>
                  </a:lnTo>
                  <a:lnTo>
                    <a:pt x="336" y="1"/>
                  </a:lnTo>
                  <a:lnTo>
                    <a:pt x="338" y="0"/>
                  </a:lnTo>
                  <a:lnTo>
                    <a:pt x="340" y="0"/>
                  </a:lnTo>
                  <a:lnTo>
                    <a:pt x="340" y="0"/>
                  </a:lnTo>
                  <a:lnTo>
                    <a:pt x="342" y="0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63" name="Freeform 11">
              <a:extLst>
                <a:ext uri="{FF2B5EF4-FFF2-40B4-BE49-F238E27FC236}">
                  <a16:creationId xmlns:a16="http://schemas.microsoft.com/office/drawing/2014/main" id="{043A7A30-D7D8-434F-8DE0-B2F116505915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4" y="1623"/>
              <a:ext cx="383" cy="358"/>
            </a:xfrm>
            <a:custGeom>
              <a:avLst/>
              <a:gdLst>
                <a:gd name="T0" fmla="*/ 197 w 383"/>
                <a:gd name="T1" fmla="*/ 5 h 358"/>
                <a:gd name="T2" fmla="*/ 207 w 383"/>
                <a:gd name="T3" fmla="*/ 10 h 358"/>
                <a:gd name="T4" fmla="*/ 227 w 383"/>
                <a:gd name="T5" fmla="*/ 6 h 358"/>
                <a:gd name="T6" fmla="*/ 250 w 383"/>
                <a:gd name="T7" fmla="*/ 8 h 358"/>
                <a:gd name="T8" fmla="*/ 264 w 383"/>
                <a:gd name="T9" fmla="*/ 6 h 358"/>
                <a:gd name="T10" fmla="*/ 272 w 383"/>
                <a:gd name="T11" fmla="*/ 31 h 358"/>
                <a:gd name="T12" fmla="*/ 285 w 383"/>
                <a:gd name="T13" fmla="*/ 40 h 358"/>
                <a:gd name="T14" fmla="*/ 309 w 383"/>
                <a:gd name="T15" fmla="*/ 33 h 358"/>
                <a:gd name="T16" fmla="*/ 350 w 383"/>
                <a:gd name="T17" fmla="*/ 34 h 358"/>
                <a:gd name="T18" fmla="*/ 362 w 383"/>
                <a:gd name="T19" fmla="*/ 48 h 358"/>
                <a:gd name="T20" fmla="*/ 351 w 383"/>
                <a:gd name="T21" fmla="*/ 57 h 358"/>
                <a:gd name="T22" fmla="*/ 341 w 383"/>
                <a:gd name="T23" fmla="*/ 88 h 358"/>
                <a:gd name="T24" fmla="*/ 360 w 383"/>
                <a:gd name="T25" fmla="*/ 110 h 358"/>
                <a:gd name="T26" fmla="*/ 368 w 383"/>
                <a:gd name="T27" fmla="*/ 134 h 358"/>
                <a:gd name="T28" fmla="*/ 362 w 383"/>
                <a:gd name="T29" fmla="*/ 151 h 358"/>
                <a:gd name="T30" fmla="*/ 381 w 383"/>
                <a:gd name="T31" fmla="*/ 173 h 358"/>
                <a:gd name="T32" fmla="*/ 378 w 383"/>
                <a:gd name="T33" fmla="*/ 192 h 358"/>
                <a:gd name="T34" fmla="*/ 349 w 383"/>
                <a:gd name="T35" fmla="*/ 201 h 358"/>
                <a:gd name="T36" fmla="*/ 321 w 383"/>
                <a:gd name="T37" fmla="*/ 210 h 358"/>
                <a:gd name="T38" fmla="*/ 317 w 383"/>
                <a:gd name="T39" fmla="*/ 231 h 358"/>
                <a:gd name="T40" fmla="*/ 321 w 383"/>
                <a:gd name="T41" fmla="*/ 251 h 358"/>
                <a:gd name="T42" fmla="*/ 328 w 383"/>
                <a:gd name="T43" fmla="*/ 259 h 358"/>
                <a:gd name="T44" fmla="*/ 304 w 383"/>
                <a:gd name="T45" fmla="*/ 289 h 358"/>
                <a:gd name="T46" fmla="*/ 289 w 383"/>
                <a:gd name="T47" fmla="*/ 324 h 358"/>
                <a:gd name="T48" fmla="*/ 284 w 383"/>
                <a:gd name="T49" fmla="*/ 347 h 358"/>
                <a:gd name="T50" fmla="*/ 267 w 383"/>
                <a:gd name="T51" fmla="*/ 354 h 358"/>
                <a:gd name="T52" fmla="*/ 213 w 383"/>
                <a:gd name="T53" fmla="*/ 336 h 358"/>
                <a:gd name="T54" fmla="*/ 193 w 383"/>
                <a:gd name="T55" fmla="*/ 319 h 358"/>
                <a:gd name="T56" fmla="*/ 176 w 383"/>
                <a:gd name="T57" fmla="*/ 307 h 358"/>
                <a:gd name="T58" fmla="*/ 152 w 383"/>
                <a:gd name="T59" fmla="*/ 311 h 358"/>
                <a:gd name="T60" fmla="*/ 137 w 383"/>
                <a:gd name="T61" fmla="*/ 303 h 358"/>
                <a:gd name="T62" fmla="*/ 127 w 383"/>
                <a:gd name="T63" fmla="*/ 306 h 358"/>
                <a:gd name="T64" fmla="*/ 126 w 383"/>
                <a:gd name="T65" fmla="*/ 334 h 358"/>
                <a:gd name="T66" fmla="*/ 115 w 383"/>
                <a:gd name="T67" fmla="*/ 342 h 358"/>
                <a:gd name="T68" fmla="*/ 101 w 383"/>
                <a:gd name="T69" fmla="*/ 358 h 358"/>
                <a:gd name="T70" fmla="*/ 86 w 383"/>
                <a:gd name="T71" fmla="*/ 349 h 358"/>
                <a:gd name="T72" fmla="*/ 65 w 383"/>
                <a:gd name="T73" fmla="*/ 353 h 358"/>
                <a:gd name="T74" fmla="*/ 52 w 383"/>
                <a:gd name="T75" fmla="*/ 350 h 358"/>
                <a:gd name="T76" fmla="*/ 18 w 383"/>
                <a:gd name="T77" fmla="*/ 335 h 358"/>
                <a:gd name="T78" fmla="*/ 0 w 383"/>
                <a:gd name="T79" fmla="*/ 321 h 358"/>
                <a:gd name="T80" fmla="*/ 13 w 383"/>
                <a:gd name="T81" fmla="*/ 299 h 358"/>
                <a:gd name="T82" fmla="*/ 40 w 383"/>
                <a:gd name="T83" fmla="*/ 280 h 358"/>
                <a:gd name="T84" fmla="*/ 56 w 383"/>
                <a:gd name="T85" fmla="*/ 247 h 358"/>
                <a:gd name="T86" fmla="*/ 46 w 383"/>
                <a:gd name="T87" fmla="*/ 220 h 358"/>
                <a:gd name="T88" fmla="*/ 30 w 383"/>
                <a:gd name="T89" fmla="*/ 215 h 358"/>
                <a:gd name="T90" fmla="*/ 21 w 383"/>
                <a:gd name="T91" fmla="*/ 207 h 358"/>
                <a:gd name="T92" fmla="*/ 40 w 383"/>
                <a:gd name="T93" fmla="*/ 188 h 358"/>
                <a:gd name="T94" fmla="*/ 85 w 383"/>
                <a:gd name="T95" fmla="*/ 183 h 358"/>
                <a:gd name="T96" fmla="*/ 103 w 383"/>
                <a:gd name="T97" fmla="*/ 183 h 358"/>
                <a:gd name="T98" fmla="*/ 112 w 383"/>
                <a:gd name="T99" fmla="*/ 155 h 358"/>
                <a:gd name="T100" fmla="*/ 110 w 383"/>
                <a:gd name="T101" fmla="*/ 124 h 358"/>
                <a:gd name="T102" fmla="*/ 108 w 383"/>
                <a:gd name="T103" fmla="*/ 97 h 358"/>
                <a:gd name="T104" fmla="*/ 120 w 383"/>
                <a:gd name="T105" fmla="*/ 94 h 358"/>
                <a:gd name="T106" fmla="*/ 143 w 383"/>
                <a:gd name="T107" fmla="*/ 98 h 358"/>
                <a:gd name="T108" fmla="*/ 156 w 383"/>
                <a:gd name="T109" fmla="*/ 74 h 358"/>
                <a:gd name="T110" fmla="*/ 182 w 383"/>
                <a:gd name="T111" fmla="*/ 65 h 358"/>
                <a:gd name="T112" fmla="*/ 185 w 383"/>
                <a:gd name="T113" fmla="*/ 42 h 358"/>
                <a:gd name="T114" fmla="*/ 185 w 383"/>
                <a:gd name="T115" fmla="*/ 4 h 3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83" h="358">
                  <a:moveTo>
                    <a:pt x="187" y="0"/>
                  </a:moveTo>
                  <a:lnTo>
                    <a:pt x="188" y="0"/>
                  </a:lnTo>
                  <a:lnTo>
                    <a:pt x="189" y="1"/>
                  </a:lnTo>
                  <a:lnTo>
                    <a:pt x="190" y="2"/>
                  </a:lnTo>
                  <a:lnTo>
                    <a:pt x="191" y="2"/>
                  </a:lnTo>
                  <a:lnTo>
                    <a:pt x="193" y="3"/>
                  </a:lnTo>
                  <a:lnTo>
                    <a:pt x="195" y="4"/>
                  </a:lnTo>
                  <a:lnTo>
                    <a:pt x="196" y="4"/>
                  </a:lnTo>
                  <a:lnTo>
                    <a:pt x="197" y="5"/>
                  </a:lnTo>
                  <a:lnTo>
                    <a:pt x="198" y="6"/>
                  </a:lnTo>
                  <a:lnTo>
                    <a:pt x="199" y="7"/>
                  </a:lnTo>
                  <a:lnTo>
                    <a:pt x="200" y="8"/>
                  </a:lnTo>
                  <a:lnTo>
                    <a:pt x="201" y="9"/>
                  </a:lnTo>
                  <a:lnTo>
                    <a:pt x="202" y="9"/>
                  </a:lnTo>
                  <a:lnTo>
                    <a:pt x="204" y="10"/>
                  </a:lnTo>
                  <a:lnTo>
                    <a:pt x="204" y="10"/>
                  </a:lnTo>
                  <a:lnTo>
                    <a:pt x="205" y="10"/>
                  </a:lnTo>
                  <a:lnTo>
                    <a:pt x="207" y="10"/>
                  </a:lnTo>
                  <a:lnTo>
                    <a:pt x="209" y="10"/>
                  </a:lnTo>
                  <a:lnTo>
                    <a:pt x="211" y="9"/>
                  </a:lnTo>
                  <a:lnTo>
                    <a:pt x="215" y="7"/>
                  </a:lnTo>
                  <a:lnTo>
                    <a:pt x="216" y="6"/>
                  </a:lnTo>
                  <a:lnTo>
                    <a:pt x="219" y="5"/>
                  </a:lnTo>
                  <a:lnTo>
                    <a:pt x="221" y="5"/>
                  </a:lnTo>
                  <a:lnTo>
                    <a:pt x="223" y="5"/>
                  </a:lnTo>
                  <a:lnTo>
                    <a:pt x="225" y="5"/>
                  </a:lnTo>
                  <a:lnTo>
                    <a:pt x="227" y="6"/>
                  </a:lnTo>
                  <a:lnTo>
                    <a:pt x="233" y="9"/>
                  </a:lnTo>
                  <a:lnTo>
                    <a:pt x="235" y="9"/>
                  </a:lnTo>
                  <a:lnTo>
                    <a:pt x="238" y="9"/>
                  </a:lnTo>
                  <a:lnTo>
                    <a:pt x="239" y="10"/>
                  </a:lnTo>
                  <a:lnTo>
                    <a:pt x="240" y="10"/>
                  </a:lnTo>
                  <a:lnTo>
                    <a:pt x="243" y="10"/>
                  </a:lnTo>
                  <a:lnTo>
                    <a:pt x="245" y="9"/>
                  </a:lnTo>
                  <a:lnTo>
                    <a:pt x="246" y="9"/>
                  </a:lnTo>
                  <a:lnTo>
                    <a:pt x="250" y="8"/>
                  </a:lnTo>
                  <a:lnTo>
                    <a:pt x="251" y="7"/>
                  </a:lnTo>
                  <a:lnTo>
                    <a:pt x="254" y="6"/>
                  </a:lnTo>
                  <a:lnTo>
                    <a:pt x="257" y="5"/>
                  </a:lnTo>
                  <a:lnTo>
                    <a:pt x="259" y="4"/>
                  </a:lnTo>
                  <a:lnTo>
                    <a:pt x="260" y="4"/>
                  </a:lnTo>
                  <a:lnTo>
                    <a:pt x="261" y="4"/>
                  </a:lnTo>
                  <a:lnTo>
                    <a:pt x="262" y="5"/>
                  </a:lnTo>
                  <a:lnTo>
                    <a:pt x="263" y="5"/>
                  </a:lnTo>
                  <a:lnTo>
                    <a:pt x="264" y="6"/>
                  </a:lnTo>
                  <a:lnTo>
                    <a:pt x="265" y="8"/>
                  </a:lnTo>
                  <a:lnTo>
                    <a:pt x="266" y="9"/>
                  </a:lnTo>
                  <a:lnTo>
                    <a:pt x="267" y="11"/>
                  </a:lnTo>
                  <a:lnTo>
                    <a:pt x="267" y="13"/>
                  </a:lnTo>
                  <a:lnTo>
                    <a:pt x="269" y="20"/>
                  </a:lnTo>
                  <a:lnTo>
                    <a:pt x="270" y="24"/>
                  </a:lnTo>
                  <a:lnTo>
                    <a:pt x="271" y="27"/>
                  </a:lnTo>
                  <a:lnTo>
                    <a:pt x="272" y="29"/>
                  </a:lnTo>
                  <a:lnTo>
                    <a:pt x="272" y="31"/>
                  </a:lnTo>
                  <a:lnTo>
                    <a:pt x="273" y="32"/>
                  </a:lnTo>
                  <a:lnTo>
                    <a:pt x="274" y="34"/>
                  </a:lnTo>
                  <a:lnTo>
                    <a:pt x="275" y="35"/>
                  </a:lnTo>
                  <a:lnTo>
                    <a:pt x="276" y="36"/>
                  </a:lnTo>
                  <a:lnTo>
                    <a:pt x="277" y="37"/>
                  </a:lnTo>
                  <a:lnTo>
                    <a:pt x="279" y="38"/>
                  </a:lnTo>
                  <a:lnTo>
                    <a:pt x="281" y="39"/>
                  </a:lnTo>
                  <a:lnTo>
                    <a:pt x="284" y="39"/>
                  </a:lnTo>
                  <a:lnTo>
                    <a:pt x="285" y="40"/>
                  </a:lnTo>
                  <a:lnTo>
                    <a:pt x="287" y="40"/>
                  </a:lnTo>
                  <a:lnTo>
                    <a:pt x="288" y="40"/>
                  </a:lnTo>
                  <a:lnTo>
                    <a:pt x="289" y="40"/>
                  </a:lnTo>
                  <a:lnTo>
                    <a:pt x="291" y="40"/>
                  </a:lnTo>
                  <a:lnTo>
                    <a:pt x="293" y="39"/>
                  </a:lnTo>
                  <a:lnTo>
                    <a:pt x="296" y="37"/>
                  </a:lnTo>
                  <a:lnTo>
                    <a:pt x="299" y="36"/>
                  </a:lnTo>
                  <a:lnTo>
                    <a:pt x="308" y="33"/>
                  </a:lnTo>
                  <a:lnTo>
                    <a:pt x="309" y="33"/>
                  </a:lnTo>
                  <a:lnTo>
                    <a:pt x="312" y="32"/>
                  </a:lnTo>
                  <a:lnTo>
                    <a:pt x="319" y="32"/>
                  </a:lnTo>
                  <a:lnTo>
                    <a:pt x="326" y="32"/>
                  </a:lnTo>
                  <a:lnTo>
                    <a:pt x="329" y="31"/>
                  </a:lnTo>
                  <a:lnTo>
                    <a:pt x="333" y="31"/>
                  </a:lnTo>
                  <a:lnTo>
                    <a:pt x="338" y="32"/>
                  </a:lnTo>
                  <a:lnTo>
                    <a:pt x="342" y="32"/>
                  </a:lnTo>
                  <a:lnTo>
                    <a:pt x="348" y="33"/>
                  </a:lnTo>
                  <a:lnTo>
                    <a:pt x="350" y="34"/>
                  </a:lnTo>
                  <a:lnTo>
                    <a:pt x="352" y="34"/>
                  </a:lnTo>
                  <a:lnTo>
                    <a:pt x="352" y="35"/>
                  </a:lnTo>
                  <a:lnTo>
                    <a:pt x="353" y="36"/>
                  </a:lnTo>
                  <a:lnTo>
                    <a:pt x="357" y="40"/>
                  </a:lnTo>
                  <a:lnTo>
                    <a:pt x="359" y="43"/>
                  </a:lnTo>
                  <a:lnTo>
                    <a:pt x="361" y="44"/>
                  </a:lnTo>
                  <a:lnTo>
                    <a:pt x="362" y="45"/>
                  </a:lnTo>
                  <a:lnTo>
                    <a:pt x="362" y="47"/>
                  </a:lnTo>
                  <a:lnTo>
                    <a:pt x="362" y="48"/>
                  </a:lnTo>
                  <a:lnTo>
                    <a:pt x="362" y="49"/>
                  </a:lnTo>
                  <a:lnTo>
                    <a:pt x="362" y="50"/>
                  </a:lnTo>
                  <a:lnTo>
                    <a:pt x="361" y="51"/>
                  </a:lnTo>
                  <a:lnTo>
                    <a:pt x="360" y="51"/>
                  </a:lnTo>
                  <a:lnTo>
                    <a:pt x="359" y="52"/>
                  </a:lnTo>
                  <a:lnTo>
                    <a:pt x="354" y="54"/>
                  </a:lnTo>
                  <a:lnTo>
                    <a:pt x="353" y="55"/>
                  </a:lnTo>
                  <a:lnTo>
                    <a:pt x="352" y="56"/>
                  </a:lnTo>
                  <a:lnTo>
                    <a:pt x="351" y="57"/>
                  </a:lnTo>
                  <a:lnTo>
                    <a:pt x="350" y="58"/>
                  </a:lnTo>
                  <a:lnTo>
                    <a:pt x="350" y="59"/>
                  </a:lnTo>
                  <a:lnTo>
                    <a:pt x="347" y="65"/>
                  </a:lnTo>
                  <a:lnTo>
                    <a:pt x="345" y="69"/>
                  </a:lnTo>
                  <a:lnTo>
                    <a:pt x="345" y="71"/>
                  </a:lnTo>
                  <a:lnTo>
                    <a:pt x="343" y="77"/>
                  </a:lnTo>
                  <a:lnTo>
                    <a:pt x="341" y="84"/>
                  </a:lnTo>
                  <a:lnTo>
                    <a:pt x="341" y="86"/>
                  </a:lnTo>
                  <a:lnTo>
                    <a:pt x="341" y="88"/>
                  </a:lnTo>
                  <a:lnTo>
                    <a:pt x="341" y="89"/>
                  </a:lnTo>
                  <a:lnTo>
                    <a:pt x="342" y="91"/>
                  </a:lnTo>
                  <a:lnTo>
                    <a:pt x="343" y="93"/>
                  </a:lnTo>
                  <a:lnTo>
                    <a:pt x="344" y="94"/>
                  </a:lnTo>
                  <a:lnTo>
                    <a:pt x="345" y="95"/>
                  </a:lnTo>
                  <a:lnTo>
                    <a:pt x="350" y="99"/>
                  </a:lnTo>
                  <a:lnTo>
                    <a:pt x="354" y="103"/>
                  </a:lnTo>
                  <a:lnTo>
                    <a:pt x="357" y="107"/>
                  </a:lnTo>
                  <a:lnTo>
                    <a:pt x="360" y="110"/>
                  </a:lnTo>
                  <a:lnTo>
                    <a:pt x="362" y="112"/>
                  </a:lnTo>
                  <a:lnTo>
                    <a:pt x="363" y="115"/>
                  </a:lnTo>
                  <a:lnTo>
                    <a:pt x="365" y="119"/>
                  </a:lnTo>
                  <a:lnTo>
                    <a:pt x="367" y="122"/>
                  </a:lnTo>
                  <a:lnTo>
                    <a:pt x="368" y="125"/>
                  </a:lnTo>
                  <a:lnTo>
                    <a:pt x="369" y="128"/>
                  </a:lnTo>
                  <a:lnTo>
                    <a:pt x="369" y="130"/>
                  </a:lnTo>
                  <a:lnTo>
                    <a:pt x="369" y="133"/>
                  </a:lnTo>
                  <a:lnTo>
                    <a:pt x="368" y="134"/>
                  </a:lnTo>
                  <a:lnTo>
                    <a:pt x="368" y="136"/>
                  </a:lnTo>
                  <a:lnTo>
                    <a:pt x="367" y="139"/>
                  </a:lnTo>
                  <a:lnTo>
                    <a:pt x="365" y="140"/>
                  </a:lnTo>
                  <a:lnTo>
                    <a:pt x="363" y="144"/>
                  </a:lnTo>
                  <a:lnTo>
                    <a:pt x="363" y="145"/>
                  </a:lnTo>
                  <a:lnTo>
                    <a:pt x="362" y="146"/>
                  </a:lnTo>
                  <a:lnTo>
                    <a:pt x="362" y="148"/>
                  </a:lnTo>
                  <a:lnTo>
                    <a:pt x="362" y="150"/>
                  </a:lnTo>
                  <a:lnTo>
                    <a:pt x="362" y="151"/>
                  </a:lnTo>
                  <a:lnTo>
                    <a:pt x="363" y="153"/>
                  </a:lnTo>
                  <a:lnTo>
                    <a:pt x="363" y="155"/>
                  </a:lnTo>
                  <a:lnTo>
                    <a:pt x="365" y="156"/>
                  </a:lnTo>
                  <a:lnTo>
                    <a:pt x="367" y="159"/>
                  </a:lnTo>
                  <a:lnTo>
                    <a:pt x="368" y="161"/>
                  </a:lnTo>
                  <a:lnTo>
                    <a:pt x="370" y="163"/>
                  </a:lnTo>
                  <a:lnTo>
                    <a:pt x="378" y="169"/>
                  </a:lnTo>
                  <a:lnTo>
                    <a:pt x="379" y="171"/>
                  </a:lnTo>
                  <a:lnTo>
                    <a:pt x="381" y="173"/>
                  </a:lnTo>
                  <a:lnTo>
                    <a:pt x="382" y="175"/>
                  </a:lnTo>
                  <a:lnTo>
                    <a:pt x="383" y="177"/>
                  </a:lnTo>
                  <a:lnTo>
                    <a:pt x="383" y="179"/>
                  </a:lnTo>
                  <a:lnTo>
                    <a:pt x="383" y="181"/>
                  </a:lnTo>
                  <a:lnTo>
                    <a:pt x="383" y="184"/>
                  </a:lnTo>
                  <a:lnTo>
                    <a:pt x="382" y="187"/>
                  </a:lnTo>
                  <a:lnTo>
                    <a:pt x="381" y="190"/>
                  </a:lnTo>
                  <a:lnTo>
                    <a:pt x="380" y="190"/>
                  </a:lnTo>
                  <a:lnTo>
                    <a:pt x="378" y="192"/>
                  </a:lnTo>
                  <a:lnTo>
                    <a:pt x="376" y="193"/>
                  </a:lnTo>
                  <a:lnTo>
                    <a:pt x="373" y="197"/>
                  </a:lnTo>
                  <a:lnTo>
                    <a:pt x="370" y="198"/>
                  </a:lnTo>
                  <a:lnTo>
                    <a:pt x="367" y="199"/>
                  </a:lnTo>
                  <a:lnTo>
                    <a:pt x="364" y="200"/>
                  </a:lnTo>
                  <a:lnTo>
                    <a:pt x="358" y="200"/>
                  </a:lnTo>
                  <a:lnTo>
                    <a:pt x="355" y="200"/>
                  </a:lnTo>
                  <a:lnTo>
                    <a:pt x="351" y="201"/>
                  </a:lnTo>
                  <a:lnTo>
                    <a:pt x="349" y="201"/>
                  </a:lnTo>
                  <a:lnTo>
                    <a:pt x="344" y="202"/>
                  </a:lnTo>
                  <a:lnTo>
                    <a:pt x="341" y="203"/>
                  </a:lnTo>
                  <a:lnTo>
                    <a:pt x="337" y="204"/>
                  </a:lnTo>
                  <a:lnTo>
                    <a:pt x="330" y="205"/>
                  </a:lnTo>
                  <a:lnTo>
                    <a:pt x="329" y="205"/>
                  </a:lnTo>
                  <a:lnTo>
                    <a:pt x="326" y="206"/>
                  </a:lnTo>
                  <a:lnTo>
                    <a:pt x="324" y="207"/>
                  </a:lnTo>
                  <a:lnTo>
                    <a:pt x="323" y="208"/>
                  </a:lnTo>
                  <a:lnTo>
                    <a:pt x="321" y="210"/>
                  </a:lnTo>
                  <a:lnTo>
                    <a:pt x="320" y="213"/>
                  </a:lnTo>
                  <a:lnTo>
                    <a:pt x="318" y="215"/>
                  </a:lnTo>
                  <a:lnTo>
                    <a:pt x="318" y="217"/>
                  </a:lnTo>
                  <a:lnTo>
                    <a:pt x="317" y="220"/>
                  </a:lnTo>
                  <a:lnTo>
                    <a:pt x="316" y="223"/>
                  </a:lnTo>
                  <a:lnTo>
                    <a:pt x="316" y="224"/>
                  </a:lnTo>
                  <a:lnTo>
                    <a:pt x="316" y="227"/>
                  </a:lnTo>
                  <a:lnTo>
                    <a:pt x="316" y="229"/>
                  </a:lnTo>
                  <a:lnTo>
                    <a:pt x="317" y="231"/>
                  </a:lnTo>
                  <a:lnTo>
                    <a:pt x="317" y="232"/>
                  </a:lnTo>
                  <a:lnTo>
                    <a:pt x="318" y="235"/>
                  </a:lnTo>
                  <a:lnTo>
                    <a:pt x="319" y="237"/>
                  </a:lnTo>
                  <a:lnTo>
                    <a:pt x="319" y="239"/>
                  </a:lnTo>
                  <a:lnTo>
                    <a:pt x="319" y="244"/>
                  </a:lnTo>
                  <a:lnTo>
                    <a:pt x="319" y="246"/>
                  </a:lnTo>
                  <a:lnTo>
                    <a:pt x="319" y="247"/>
                  </a:lnTo>
                  <a:lnTo>
                    <a:pt x="320" y="249"/>
                  </a:lnTo>
                  <a:lnTo>
                    <a:pt x="321" y="251"/>
                  </a:lnTo>
                  <a:lnTo>
                    <a:pt x="322" y="252"/>
                  </a:lnTo>
                  <a:lnTo>
                    <a:pt x="323" y="254"/>
                  </a:lnTo>
                  <a:lnTo>
                    <a:pt x="325" y="255"/>
                  </a:lnTo>
                  <a:lnTo>
                    <a:pt x="326" y="256"/>
                  </a:lnTo>
                  <a:lnTo>
                    <a:pt x="328" y="257"/>
                  </a:lnTo>
                  <a:lnTo>
                    <a:pt x="329" y="258"/>
                  </a:lnTo>
                  <a:lnTo>
                    <a:pt x="330" y="258"/>
                  </a:lnTo>
                  <a:lnTo>
                    <a:pt x="329" y="258"/>
                  </a:lnTo>
                  <a:lnTo>
                    <a:pt x="328" y="259"/>
                  </a:lnTo>
                  <a:lnTo>
                    <a:pt x="322" y="265"/>
                  </a:lnTo>
                  <a:lnTo>
                    <a:pt x="317" y="269"/>
                  </a:lnTo>
                  <a:lnTo>
                    <a:pt x="310" y="274"/>
                  </a:lnTo>
                  <a:lnTo>
                    <a:pt x="308" y="276"/>
                  </a:lnTo>
                  <a:lnTo>
                    <a:pt x="307" y="278"/>
                  </a:lnTo>
                  <a:lnTo>
                    <a:pt x="307" y="279"/>
                  </a:lnTo>
                  <a:lnTo>
                    <a:pt x="307" y="280"/>
                  </a:lnTo>
                  <a:lnTo>
                    <a:pt x="305" y="287"/>
                  </a:lnTo>
                  <a:lnTo>
                    <a:pt x="304" y="289"/>
                  </a:lnTo>
                  <a:lnTo>
                    <a:pt x="303" y="292"/>
                  </a:lnTo>
                  <a:lnTo>
                    <a:pt x="301" y="295"/>
                  </a:lnTo>
                  <a:lnTo>
                    <a:pt x="298" y="300"/>
                  </a:lnTo>
                  <a:lnTo>
                    <a:pt x="292" y="312"/>
                  </a:lnTo>
                  <a:lnTo>
                    <a:pt x="291" y="314"/>
                  </a:lnTo>
                  <a:lnTo>
                    <a:pt x="290" y="316"/>
                  </a:lnTo>
                  <a:lnTo>
                    <a:pt x="289" y="319"/>
                  </a:lnTo>
                  <a:lnTo>
                    <a:pt x="289" y="322"/>
                  </a:lnTo>
                  <a:lnTo>
                    <a:pt x="289" y="324"/>
                  </a:lnTo>
                  <a:lnTo>
                    <a:pt x="289" y="329"/>
                  </a:lnTo>
                  <a:lnTo>
                    <a:pt x="289" y="331"/>
                  </a:lnTo>
                  <a:lnTo>
                    <a:pt x="289" y="333"/>
                  </a:lnTo>
                  <a:lnTo>
                    <a:pt x="289" y="335"/>
                  </a:lnTo>
                  <a:lnTo>
                    <a:pt x="288" y="337"/>
                  </a:lnTo>
                  <a:lnTo>
                    <a:pt x="286" y="342"/>
                  </a:lnTo>
                  <a:lnTo>
                    <a:pt x="285" y="344"/>
                  </a:lnTo>
                  <a:lnTo>
                    <a:pt x="284" y="345"/>
                  </a:lnTo>
                  <a:lnTo>
                    <a:pt x="284" y="347"/>
                  </a:lnTo>
                  <a:lnTo>
                    <a:pt x="283" y="348"/>
                  </a:lnTo>
                  <a:lnTo>
                    <a:pt x="280" y="349"/>
                  </a:lnTo>
                  <a:lnTo>
                    <a:pt x="278" y="351"/>
                  </a:lnTo>
                  <a:lnTo>
                    <a:pt x="276" y="352"/>
                  </a:lnTo>
                  <a:lnTo>
                    <a:pt x="274" y="353"/>
                  </a:lnTo>
                  <a:lnTo>
                    <a:pt x="272" y="354"/>
                  </a:lnTo>
                  <a:lnTo>
                    <a:pt x="270" y="354"/>
                  </a:lnTo>
                  <a:lnTo>
                    <a:pt x="269" y="354"/>
                  </a:lnTo>
                  <a:lnTo>
                    <a:pt x="267" y="354"/>
                  </a:lnTo>
                  <a:lnTo>
                    <a:pt x="265" y="353"/>
                  </a:lnTo>
                  <a:lnTo>
                    <a:pt x="262" y="352"/>
                  </a:lnTo>
                  <a:lnTo>
                    <a:pt x="253" y="349"/>
                  </a:lnTo>
                  <a:lnTo>
                    <a:pt x="250" y="348"/>
                  </a:lnTo>
                  <a:lnTo>
                    <a:pt x="239" y="344"/>
                  </a:lnTo>
                  <a:lnTo>
                    <a:pt x="235" y="343"/>
                  </a:lnTo>
                  <a:lnTo>
                    <a:pt x="228" y="341"/>
                  </a:lnTo>
                  <a:lnTo>
                    <a:pt x="225" y="340"/>
                  </a:lnTo>
                  <a:lnTo>
                    <a:pt x="213" y="336"/>
                  </a:lnTo>
                  <a:lnTo>
                    <a:pt x="210" y="335"/>
                  </a:lnTo>
                  <a:lnTo>
                    <a:pt x="205" y="332"/>
                  </a:lnTo>
                  <a:lnTo>
                    <a:pt x="204" y="331"/>
                  </a:lnTo>
                  <a:lnTo>
                    <a:pt x="202" y="329"/>
                  </a:lnTo>
                  <a:lnTo>
                    <a:pt x="200" y="327"/>
                  </a:lnTo>
                  <a:lnTo>
                    <a:pt x="198" y="326"/>
                  </a:lnTo>
                  <a:lnTo>
                    <a:pt x="197" y="324"/>
                  </a:lnTo>
                  <a:lnTo>
                    <a:pt x="194" y="321"/>
                  </a:lnTo>
                  <a:lnTo>
                    <a:pt x="193" y="319"/>
                  </a:lnTo>
                  <a:lnTo>
                    <a:pt x="192" y="318"/>
                  </a:lnTo>
                  <a:lnTo>
                    <a:pt x="189" y="316"/>
                  </a:lnTo>
                  <a:lnTo>
                    <a:pt x="187" y="315"/>
                  </a:lnTo>
                  <a:lnTo>
                    <a:pt x="185" y="314"/>
                  </a:lnTo>
                  <a:lnTo>
                    <a:pt x="182" y="311"/>
                  </a:lnTo>
                  <a:lnTo>
                    <a:pt x="181" y="309"/>
                  </a:lnTo>
                  <a:lnTo>
                    <a:pt x="180" y="308"/>
                  </a:lnTo>
                  <a:lnTo>
                    <a:pt x="178" y="307"/>
                  </a:lnTo>
                  <a:lnTo>
                    <a:pt x="176" y="307"/>
                  </a:lnTo>
                  <a:lnTo>
                    <a:pt x="174" y="307"/>
                  </a:lnTo>
                  <a:lnTo>
                    <a:pt x="171" y="307"/>
                  </a:lnTo>
                  <a:lnTo>
                    <a:pt x="165" y="307"/>
                  </a:lnTo>
                  <a:lnTo>
                    <a:pt x="162" y="308"/>
                  </a:lnTo>
                  <a:lnTo>
                    <a:pt x="160" y="308"/>
                  </a:lnTo>
                  <a:lnTo>
                    <a:pt x="159" y="309"/>
                  </a:lnTo>
                  <a:lnTo>
                    <a:pt x="155" y="310"/>
                  </a:lnTo>
                  <a:lnTo>
                    <a:pt x="154" y="311"/>
                  </a:lnTo>
                  <a:lnTo>
                    <a:pt x="152" y="311"/>
                  </a:lnTo>
                  <a:lnTo>
                    <a:pt x="151" y="311"/>
                  </a:lnTo>
                  <a:lnTo>
                    <a:pt x="150" y="311"/>
                  </a:lnTo>
                  <a:lnTo>
                    <a:pt x="149" y="310"/>
                  </a:lnTo>
                  <a:lnTo>
                    <a:pt x="147" y="309"/>
                  </a:lnTo>
                  <a:lnTo>
                    <a:pt x="145" y="307"/>
                  </a:lnTo>
                  <a:lnTo>
                    <a:pt x="141" y="304"/>
                  </a:lnTo>
                  <a:lnTo>
                    <a:pt x="139" y="303"/>
                  </a:lnTo>
                  <a:lnTo>
                    <a:pt x="138" y="303"/>
                  </a:lnTo>
                  <a:lnTo>
                    <a:pt x="137" y="303"/>
                  </a:lnTo>
                  <a:lnTo>
                    <a:pt x="136" y="302"/>
                  </a:lnTo>
                  <a:lnTo>
                    <a:pt x="135" y="302"/>
                  </a:lnTo>
                  <a:lnTo>
                    <a:pt x="134" y="302"/>
                  </a:lnTo>
                  <a:lnTo>
                    <a:pt x="133" y="302"/>
                  </a:lnTo>
                  <a:lnTo>
                    <a:pt x="131" y="303"/>
                  </a:lnTo>
                  <a:lnTo>
                    <a:pt x="130" y="303"/>
                  </a:lnTo>
                  <a:lnTo>
                    <a:pt x="129" y="303"/>
                  </a:lnTo>
                  <a:lnTo>
                    <a:pt x="128" y="305"/>
                  </a:lnTo>
                  <a:lnTo>
                    <a:pt x="127" y="306"/>
                  </a:lnTo>
                  <a:lnTo>
                    <a:pt x="127" y="307"/>
                  </a:lnTo>
                  <a:lnTo>
                    <a:pt x="126" y="309"/>
                  </a:lnTo>
                  <a:lnTo>
                    <a:pt x="126" y="311"/>
                  </a:lnTo>
                  <a:lnTo>
                    <a:pt x="126" y="314"/>
                  </a:lnTo>
                  <a:lnTo>
                    <a:pt x="126" y="316"/>
                  </a:lnTo>
                  <a:lnTo>
                    <a:pt x="127" y="324"/>
                  </a:lnTo>
                  <a:lnTo>
                    <a:pt x="127" y="330"/>
                  </a:lnTo>
                  <a:lnTo>
                    <a:pt x="126" y="333"/>
                  </a:lnTo>
                  <a:lnTo>
                    <a:pt x="126" y="334"/>
                  </a:lnTo>
                  <a:lnTo>
                    <a:pt x="126" y="336"/>
                  </a:lnTo>
                  <a:lnTo>
                    <a:pt x="125" y="337"/>
                  </a:lnTo>
                  <a:lnTo>
                    <a:pt x="125" y="337"/>
                  </a:lnTo>
                  <a:lnTo>
                    <a:pt x="125" y="337"/>
                  </a:lnTo>
                  <a:lnTo>
                    <a:pt x="124" y="338"/>
                  </a:lnTo>
                  <a:lnTo>
                    <a:pt x="123" y="339"/>
                  </a:lnTo>
                  <a:lnTo>
                    <a:pt x="122" y="339"/>
                  </a:lnTo>
                  <a:lnTo>
                    <a:pt x="117" y="341"/>
                  </a:lnTo>
                  <a:lnTo>
                    <a:pt x="115" y="342"/>
                  </a:lnTo>
                  <a:lnTo>
                    <a:pt x="114" y="343"/>
                  </a:lnTo>
                  <a:lnTo>
                    <a:pt x="106" y="349"/>
                  </a:lnTo>
                  <a:lnTo>
                    <a:pt x="102" y="352"/>
                  </a:lnTo>
                  <a:lnTo>
                    <a:pt x="102" y="353"/>
                  </a:lnTo>
                  <a:lnTo>
                    <a:pt x="102" y="354"/>
                  </a:lnTo>
                  <a:lnTo>
                    <a:pt x="101" y="355"/>
                  </a:lnTo>
                  <a:lnTo>
                    <a:pt x="101" y="356"/>
                  </a:lnTo>
                  <a:lnTo>
                    <a:pt x="101" y="357"/>
                  </a:lnTo>
                  <a:lnTo>
                    <a:pt x="101" y="358"/>
                  </a:lnTo>
                  <a:lnTo>
                    <a:pt x="100" y="357"/>
                  </a:lnTo>
                  <a:lnTo>
                    <a:pt x="98" y="357"/>
                  </a:lnTo>
                  <a:lnTo>
                    <a:pt x="91" y="354"/>
                  </a:lnTo>
                  <a:lnTo>
                    <a:pt x="90" y="353"/>
                  </a:lnTo>
                  <a:lnTo>
                    <a:pt x="90" y="353"/>
                  </a:lnTo>
                  <a:lnTo>
                    <a:pt x="89" y="352"/>
                  </a:lnTo>
                  <a:lnTo>
                    <a:pt x="88" y="350"/>
                  </a:lnTo>
                  <a:lnTo>
                    <a:pt x="87" y="350"/>
                  </a:lnTo>
                  <a:lnTo>
                    <a:pt x="86" y="349"/>
                  </a:lnTo>
                  <a:lnTo>
                    <a:pt x="84" y="349"/>
                  </a:lnTo>
                  <a:lnTo>
                    <a:pt x="81" y="349"/>
                  </a:lnTo>
                  <a:lnTo>
                    <a:pt x="80" y="349"/>
                  </a:lnTo>
                  <a:lnTo>
                    <a:pt x="79" y="349"/>
                  </a:lnTo>
                  <a:lnTo>
                    <a:pt x="76" y="350"/>
                  </a:lnTo>
                  <a:lnTo>
                    <a:pt x="71" y="353"/>
                  </a:lnTo>
                  <a:lnTo>
                    <a:pt x="69" y="353"/>
                  </a:lnTo>
                  <a:lnTo>
                    <a:pt x="68" y="353"/>
                  </a:lnTo>
                  <a:lnTo>
                    <a:pt x="65" y="353"/>
                  </a:lnTo>
                  <a:lnTo>
                    <a:pt x="64" y="353"/>
                  </a:lnTo>
                  <a:lnTo>
                    <a:pt x="63" y="353"/>
                  </a:lnTo>
                  <a:lnTo>
                    <a:pt x="62" y="353"/>
                  </a:lnTo>
                  <a:lnTo>
                    <a:pt x="61" y="353"/>
                  </a:lnTo>
                  <a:lnTo>
                    <a:pt x="59" y="352"/>
                  </a:lnTo>
                  <a:lnTo>
                    <a:pt x="57" y="351"/>
                  </a:lnTo>
                  <a:lnTo>
                    <a:pt x="56" y="350"/>
                  </a:lnTo>
                  <a:lnTo>
                    <a:pt x="54" y="350"/>
                  </a:lnTo>
                  <a:lnTo>
                    <a:pt x="52" y="350"/>
                  </a:lnTo>
                  <a:lnTo>
                    <a:pt x="51" y="349"/>
                  </a:lnTo>
                  <a:lnTo>
                    <a:pt x="46" y="347"/>
                  </a:lnTo>
                  <a:lnTo>
                    <a:pt x="45" y="345"/>
                  </a:lnTo>
                  <a:lnTo>
                    <a:pt x="42" y="343"/>
                  </a:lnTo>
                  <a:lnTo>
                    <a:pt x="39" y="342"/>
                  </a:lnTo>
                  <a:lnTo>
                    <a:pt x="35" y="340"/>
                  </a:lnTo>
                  <a:lnTo>
                    <a:pt x="33" y="339"/>
                  </a:lnTo>
                  <a:lnTo>
                    <a:pt x="23" y="337"/>
                  </a:lnTo>
                  <a:lnTo>
                    <a:pt x="18" y="335"/>
                  </a:lnTo>
                  <a:lnTo>
                    <a:pt x="11" y="332"/>
                  </a:lnTo>
                  <a:lnTo>
                    <a:pt x="6" y="329"/>
                  </a:lnTo>
                  <a:lnTo>
                    <a:pt x="4" y="327"/>
                  </a:lnTo>
                  <a:lnTo>
                    <a:pt x="2" y="326"/>
                  </a:lnTo>
                  <a:lnTo>
                    <a:pt x="1" y="326"/>
                  </a:lnTo>
                  <a:lnTo>
                    <a:pt x="0" y="325"/>
                  </a:lnTo>
                  <a:lnTo>
                    <a:pt x="0" y="324"/>
                  </a:lnTo>
                  <a:lnTo>
                    <a:pt x="0" y="323"/>
                  </a:lnTo>
                  <a:lnTo>
                    <a:pt x="0" y="321"/>
                  </a:lnTo>
                  <a:lnTo>
                    <a:pt x="0" y="320"/>
                  </a:lnTo>
                  <a:lnTo>
                    <a:pt x="0" y="317"/>
                  </a:lnTo>
                  <a:lnTo>
                    <a:pt x="0" y="315"/>
                  </a:lnTo>
                  <a:lnTo>
                    <a:pt x="2" y="313"/>
                  </a:lnTo>
                  <a:lnTo>
                    <a:pt x="7" y="305"/>
                  </a:lnTo>
                  <a:lnTo>
                    <a:pt x="9" y="303"/>
                  </a:lnTo>
                  <a:lnTo>
                    <a:pt x="10" y="302"/>
                  </a:lnTo>
                  <a:lnTo>
                    <a:pt x="11" y="300"/>
                  </a:lnTo>
                  <a:lnTo>
                    <a:pt x="13" y="299"/>
                  </a:lnTo>
                  <a:lnTo>
                    <a:pt x="15" y="298"/>
                  </a:lnTo>
                  <a:lnTo>
                    <a:pt x="20" y="296"/>
                  </a:lnTo>
                  <a:lnTo>
                    <a:pt x="22" y="295"/>
                  </a:lnTo>
                  <a:lnTo>
                    <a:pt x="25" y="293"/>
                  </a:lnTo>
                  <a:lnTo>
                    <a:pt x="27" y="292"/>
                  </a:lnTo>
                  <a:lnTo>
                    <a:pt x="30" y="290"/>
                  </a:lnTo>
                  <a:lnTo>
                    <a:pt x="36" y="284"/>
                  </a:lnTo>
                  <a:lnTo>
                    <a:pt x="38" y="282"/>
                  </a:lnTo>
                  <a:lnTo>
                    <a:pt x="40" y="280"/>
                  </a:lnTo>
                  <a:lnTo>
                    <a:pt x="42" y="276"/>
                  </a:lnTo>
                  <a:lnTo>
                    <a:pt x="45" y="272"/>
                  </a:lnTo>
                  <a:lnTo>
                    <a:pt x="48" y="266"/>
                  </a:lnTo>
                  <a:lnTo>
                    <a:pt x="51" y="260"/>
                  </a:lnTo>
                  <a:lnTo>
                    <a:pt x="53" y="258"/>
                  </a:lnTo>
                  <a:lnTo>
                    <a:pt x="54" y="254"/>
                  </a:lnTo>
                  <a:lnTo>
                    <a:pt x="55" y="251"/>
                  </a:lnTo>
                  <a:lnTo>
                    <a:pt x="56" y="249"/>
                  </a:lnTo>
                  <a:lnTo>
                    <a:pt x="56" y="247"/>
                  </a:lnTo>
                  <a:lnTo>
                    <a:pt x="56" y="246"/>
                  </a:lnTo>
                  <a:lnTo>
                    <a:pt x="56" y="242"/>
                  </a:lnTo>
                  <a:lnTo>
                    <a:pt x="56" y="238"/>
                  </a:lnTo>
                  <a:lnTo>
                    <a:pt x="55" y="235"/>
                  </a:lnTo>
                  <a:lnTo>
                    <a:pt x="54" y="234"/>
                  </a:lnTo>
                  <a:lnTo>
                    <a:pt x="53" y="233"/>
                  </a:lnTo>
                  <a:lnTo>
                    <a:pt x="49" y="227"/>
                  </a:lnTo>
                  <a:lnTo>
                    <a:pt x="48" y="224"/>
                  </a:lnTo>
                  <a:lnTo>
                    <a:pt x="46" y="220"/>
                  </a:lnTo>
                  <a:lnTo>
                    <a:pt x="45" y="219"/>
                  </a:lnTo>
                  <a:lnTo>
                    <a:pt x="45" y="218"/>
                  </a:lnTo>
                  <a:lnTo>
                    <a:pt x="44" y="217"/>
                  </a:lnTo>
                  <a:lnTo>
                    <a:pt x="43" y="216"/>
                  </a:lnTo>
                  <a:lnTo>
                    <a:pt x="42" y="216"/>
                  </a:lnTo>
                  <a:lnTo>
                    <a:pt x="40" y="216"/>
                  </a:lnTo>
                  <a:lnTo>
                    <a:pt x="37" y="215"/>
                  </a:lnTo>
                  <a:lnTo>
                    <a:pt x="33" y="215"/>
                  </a:lnTo>
                  <a:lnTo>
                    <a:pt x="30" y="215"/>
                  </a:lnTo>
                  <a:lnTo>
                    <a:pt x="27" y="215"/>
                  </a:lnTo>
                  <a:lnTo>
                    <a:pt x="24" y="215"/>
                  </a:lnTo>
                  <a:lnTo>
                    <a:pt x="23" y="214"/>
                  </a:lnTo>
                  <a:lnTo>
                    <a:pt x="22" y="214"/>
                  </a:lnTo>
                  <a:lnTo>
                    <a:pt x="19" y="213"/>
                  </a:lnTo>
                  <a:lnTo>
                    <a:pt x="18" y="213"/>
                  </a:lnTo>
                  <a:lnTo>
                    <a:pt x="18" y="212"/>
                  </a:lnTo>
                  <a:lnTo>
                    <a:pt x="19" y="210"/>
                  </a:lnTo>
                  <a:lnTo>
                    <a:pt x="21" y="207"/>
                  </a:lnTo>
                  <a:lnTo>
                    <a:pt x="22" y="205"/>
                  </a:lnTo>
                  <a:lnTo>
                    <a:pt x="25" y="200"/>
                  </a:lnTo>
                  <a:lnTo>
                    <a:pt x="29" y="196"/>
                  </a:lnTo>
                  <a:lnTo>
                    <a:pt x="32" y="193"/>
                  </a:lnTo>
                  <a:lnTo>
                    <a:pt x="33" y="191"/>
                  </a:lnTo>
                  <a:lnTo>
                    <a:pt x="34" y="190"/>
                  </a:lnTo>
                  <a:lnTo>
                    <a:pt x="37" y="189"/>
                  </a:lnTo>
                  <a:lnTo>
                    <a:pt x="39" y="188"/>
                  </a:lnTo>
                  <a:lnTo>
                    <a:pt x="40" y="188"/>
                  </a:lnTo>
                  <a:lnTo>
                    <a:pt x="42" y="187"/>
                  </a:lnTo>
                  <a:lnTo>
                    <a:pt x="45" y="187"/>
                  </a:lnTo>
                  <a:lnTo>
                    <a:pt x="50" y="186"/>
                  </a:lnTo>
                  <a:lnTo>
                    <a:pt x="58" y="185"/>
                  </a:lnTo>
                  <a:lnTo>
                    <a:pt x="66" y="184"/>
                  </a:lnTo>
                  <a:lnTo>
                    <a:pt x="76" y="183"/>
                  </a:lnTo>
                  <a:lnTo>
                    <a:pt x="79" y="183"/>
                  </a:lnTo>
                  <a:lnTo>
                    <a:pt x="82" y="183"/>
                  </a:lnTo>
                  <a:lnTo>
                    <a:pt x="85" y="183"/>
                  </a:lnTo>
                  <a:lnTo>
                    <a:pt x="93" y="185"/>
                  </a:lnTo>
                  <a:lnTo>
                    <a:pt x="94" y="186"/>
                  </a:lnTo>
                  <a:lnTo>
                    <a:pt x="96" y="186"/>
                  </a:lnTo>
                  <a:lnTo>
                    <a:pt x="98" y="185"/>
                  </a:lnTo>
                  <a:lnTo>
                    <a:pt x="99" y="185"/>
                  </a:lnTo>
                  <a:lnTo>
                    <a:pt x="101" y="184"/>
                  </a:lnTo>
                  <a:lnTo>
                    <a:pt x="102" y="184"/>
                  </a:lnTo>
                  <a:lnTo>
                    <a:pt x="102" y="183"/>
                  </a:lnTo>
                  <a:lnTo>
                    <a:pt x="103" y="183"/>
                  </a:lnTo>
                  <a:lnTo>
                    <a:pt x="105" y="181"/>
                  </a:lnTo>
                  <a:lnTo>
                    <a:pt x="106" y="179"/>
                  </a:lnTo>
                  <a:lnTo>
                    <a:pt x="107" y="178"/>
                  </a:lnTo>
                  <a:lnTo>
                    <a:pt x="108" y="175"/>
                  </a:lnTo>
                  <a:lnTo>
                    <a:pt x="109" y="173"/>
                  </a:lnTo>
                  <a:lnTo>
                    <a:pt x="109" y="170"/>
                  </a:lnTo>
                  <a:lnTo>
                    <a:pt x="111" y="161"/>
                  </a:lnTo>
                  <a:lnTo>
                    <a:pt x="111" y="158"/>
                  </a:lnTo>
                  <a:lnTo>
                    <a:pt x="112" y="155"/>
                  </a:lnTo>
                  <a:lnTo>
                    <a:pt x="113" y="153"/>
                  </a:lnTo>
                  <a:lnTo>
                    <a:pt x="113" y="149"/>
                  </a:lnTo>
                  <a:lnTo>
                    <a:pt x="113" y="146"/>
                  </a:lnTo>
                  <a:lnTo>
                    <a:pt x="113" y="141"/>
                  </a:lnTo>
                  <a:lnTo>
                    <a:pt x="113" y="139"/>
                  </a:lnTo>
                  <a:lnTo>
                    <a:pt x="113" y="136"/>
                  </a:lnTo>
                  <a:lnTo>
                    <a:pt x="112" y="133"/>
                  </a:lnTo>
                  <a:lnTo>
                    <a:pt x="110" y="127"/>
                  </a:lnTo>
                  <a:lnTo>
                    <a:pt x="110" y="124"/>
                  </a:lnTo>
                  <a:lnTo>
                    <a:pt x="109" y="122"/>
                  </a:lnTo>
                  <a:lnTo>
                    <a:pt x="109" y="120"/>
                  </a:lnTo>
                  <a:lnTo>
                    <a:pt x="109" y="116"/>
                  </a:lnTo>
                  <a:lnTo>
                    <a:pt x="109" y="113"/>
                  </a:lnTo>
                  <a:lnTo>
                    <a:pt x="109" y="111"/>
                  </a:lnTo>
                  <a:lnTo>
                    <a:pt x="108" y="106"/>
                  </a:lnTo>
                  <a:lnTo>
                    <a:pt x="108" y="100"/>
                  </a:lnTo>
                  <a:lnTo>
                    <a:pt x="108" y="99"/>
                  </a:lnTo>
                  <a:lnTo>
                    <a:pt x="108" y="97"/>
                  </a:lnTo>
                  <a:lnTo>
                    <a:pt x="109" y="96"/>
                  </a:lnTo>
                  <a:lnTo>
                    <a:pt x="109" y="95"/>
                  </a:lnTo>
                  <a:lnTo>
                    <a:pt x="111" y="94"/>
                  </a:lnTo>
                  <a:lnTo>
                    <a:pt x="113" y="94"/>
                  </a:lnTo>
                  <a:lnTo>
                    <a:pt x="113" y="93"/>
                  </a:lnTo>
                  <a:lnTo>
                    <a:pt x="114" y="93"/>
                  </a:lnTo>
                  <a:lnTo>
                    <a:pt x="116" y="93"/>
                  </a:lnTo>
                  <a:lnTo>
                    <a:pt x="117" y="93"/>
                  </a:lnTo>
                  <a:lnTo>
                    <a:pt x="120" y="94"/>
                  </a:lnTo>
                  <a:lnTo>
                    <a:pt x="129" y="98"/>
                  </a:lnTo>
                  <a:lnTo>
                    <a:pt x="132" y="98"/>
                  </a:lnTo>
                  <a:lnTo>
                    <a:pt x="135" y="99"/>
                  </a:lnTo>
                  <a:lnTo>
                    <a:pt x="136" y="99"/>
                  </a:lnTo>
                  <a:lnTo>
                    <a:pt x="138" y="99"/>
                  </a:lnTo>
                  <a:lnTo>
                    <a:pt x="140" y="99"/>
                  </a:lnTo>
                  <a:lnTo>
                    <a:pt x="142" y="99"/>
                  </a:lnTo>
                  <a:lnTo>
                    <a:pt x="143" y="99"/>
                  </a:lnTo>
                  <a:lnTo>
                    <a:pt x="143" y="98"/>
                  </a:lnTo>
                  <a:lnTo>
                    <a:pt x="144" y="97"/>
                  </a:lnTo>
                  <a:lnTo>
                    <a:pt x="145" y="96"/>
                  </a:lnTo>
                  <a:lnTo>
                    <a:pt x="145" y="93"/>
                  </a:lnTo>
                  <a:lnTo>
                    <a:pt x="146" y="91"/>
                  </a:lnTo>
                  <a:lnTo>
                    <a:pt x="148" y="85"/>
                  </a:lnTo>
                  <a:lnTo>
                    <a:pt x="152" y="77"/>
                  </a:lnTo>
                  <a:lnTo>
                    <a:pt x="153" y="77"/>
                  </a:lnTo>
                  <a:lnTo>
                    <a:pt x="155" y="75"/>
                  </a:lnTo>
                  <a:lnTo>
                    <a:pt x="156" y="74"/>
                  </a:lnTo>
                  <a:lnTo>
                    <a:pt x="158" y="73"/>
                  </a:lnTo>
                  <a:lnTo>
                    <a:pt x="166" y="72"/>
                  </a:lnTo>
                  <a:lnTo>
                    <a:pt x="171" y="69"/>
                  </a:lnTo>
                  <a:lnTo>
                    <a:pt x="176" y="68"/>
                  </a:lnTo>
                  <a:lnTo>
                    <a:pt x="178" y="67"/>
                  </a:lnTo>
                  <a:lnTo>
                    <a:pt x="180" y="67"/>
                  </a:lnTo>
                  <a:lnTo>
                    <a:pt x="181" y="66"/>
                  </a:lnTo>
                  <a:lnTo>
                    <a:pt x="181" y="65"/>
                  </a:lnTo>
                  <a:lnTo>
                    <a:pt x="182" y="65"/>
                  </a:lnTo>
                  <a:lnTo>
                    <a:pt x="183" y="64"/>
                  </a:lnTo>
                  <a:lnTo>
                    <a:pt x="184" y="63"/>
                  </a:lnTo>
                  <a:lnTo>
                    <a:pt x="185" y="61"/>
                  </a:lnTo>
                  <a:lnTo>
                    <a:pt x="185" y="59"/>
                  </a:lnTo>
                  <a:lnTo>
                    <a:pt x="185" y="57"/>
                  </a:lnTo>
                  <a:lnTo>
                    <a:pt x="186" y="55"/>
                  </a:lnTo>
                  <a:lnTo>
                    <a:pt x="186" y="52"/>
                  </a:lnTo>
                  <a:lnTo>
                    <a:pt x="186" y="45"/>
                  </a:lnTo>
                  <a:lnTo>
                    <a:pt x="185" y="42"/>
                  </a:lnTo>
                  <a:lnTo>
                    <a:pt x="185" y="39"/>
                  </a:lnTo>
                  <a:lnTo>
                    <a:pt x="183" y="30"/>
                  </a:lnTo>
                  <a:lnTo>
                    <a:pt x="182" y="24"/>
                  </a:lnTo>
                  <a:lnTo>
                    <a:pt x="182" y="20"/>
                  </a:lnTo>
                  <a:lnTo>
                    <a:pt x="182" y="17"/>
                  </a:lnTo>
                  <a:lnTo>
                    <a:pt x="182" y="14"/>
                  </a:lnTo>
                  <a:lnTo>
                    <a:pt x="183" y="11"/>
                  </a:lnTo>
                  <a:lnTo>
                    <a:pt x="183" y="9"/>
                  </a:lnTo>
                  <a:lnTo>
                    <a:pt x="185" y="4"/>
                  </a:lnTo>
                  <a:lnTo>
                    <a:pt x="186" y="2"/>
                  </a:lnTo>
                  <a:lnTo>
                    <a:pt x="186" y="0"/>
                  </a:lnTo>
                  <a:lnTo>
                    <a:pt x="187" y="0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64" name="Freeform 12">
              <a:extLst>
                <a:ext uri="{FF2B5EF4-FFF2-40B4-BE49-F238E27FC236}">
                  <a16:creationId xmlns:a16="http://schemas.microsoft.com/office/drawing/2014/main" id="{A7D4B4F3-9F5D-441B-9E9D-E77ADBBF1D5F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0" y="1496"/>
              <a:ext cx="388" cy="509"/>
            </a:xfrm>
            <a:custGeom>
              <a:avLst/>
              <a:gdLst>
                <a:gd name="T0" fmla="*/ 219 w 388"/>
                <a:gd name="T1" fmla="*/ 10 h 509"/>
                <a:gd name="T2" fmla="*/ 239 w 388"/>
                <a:gd name="T3" fmla="*/ 25 h 509"/>
                <a:gd name="T4" fmla="*/ 252 w 388"/>
                <a:gd name="T5" fmla="*/ 19 h 509"/>
                <a:gd name="T6" fmla="*/ 274 w 388"/>
                <a:gd name="T7" fmla="*/ 23 h 509"/>
                <a:gd name="T8" fmla="*/ 308 w 388"/>
                <a:gd name="T9" fmla="*/ 58 h 509"/>
                <a:gd name="T10" fmla="*/ 336 w 388"/>
                <a:gd name="T11" fmla="*/ 72 h 509"/>
                <a:gd name="T12" fmla="*/ 343 w 388"/>
                <a:gd name="T13" fmla="*/ 95 h 509"/>
                <a:gd name="T14" fmla="*/ 360 w 388"/>
                <a:gd name="T15" fmla="*/ 103 h 509"/>
                <a:gd name="T16" fmla="*/ 379 w 388"/>
                <a:gd name="T17" fmla="*/ 113 h 509"/>
                <a:gd name="T18" fmla="*/ 362 w 388"/>
                <a:gd name="T19" fmla="*/ 135 h 509"/>
                <a:gd name="T20" fmla="*/ 370 w 388"/>
                <a:gd name="T21" fmla="*/ 161 h 509"/>
                <a:gd name="T22" fmla="*/ 374 w 388"/>
                <a:gd name="T23" fmla="*/ 195 h 509"/>
                <a:gd name="T24" fmla="*/ 387 w 388"/>
                <a:gd name="T25" fmla="*/ 224 h 509"/>
                <a:gd name="T26" fmla="*/ 379 w 388"/>
                <a:gd name="T27" fmla="*/ 254 h 509"/>
                <a:gd name="T28" fmla="*/ 363 w 388"/>
                <a:gd name="T29" fmla="*/ 275 h 509"/>
                <a:gd name="T30" fmla="*/ 355 w 388"/>
                <a:gd name="T31" fmla="*/ 288 h 509"/>
                <a:gd name="T32" fmla="*/ 366 w 388"/>
                <a:gd name="T33" fmla="*/ 318 h 509"/>
                <a:gd name="T34" fmla="*/ 332 w 388"/>
                <a:gd name="T35" fmla="*/ 328 h 509"/>
                <a:gd name="T36" fmla="*/ 319 w 388"/>
                <a:gd name="T37" fmla="*/ 339 h 509"/>
                <a:gd name="T38" fmla="*/ 303 w 388"/>
                <a:gd name="T39" fmla="*/ 359 h 509"/>
                <a:gd name="T40" fmla="*/ 279 w 388"/>
                <a:gd name="T41" fmla="*/ 374 h 509"/>
                <a:gd name="T42" fmla="*/ 260 w 388"/>
                <a:gd name="T43" fmla="*/ 411 h 509"/>
                <a:gd name="T44" fmla="*/ 247 w 388"/>
                <a:gd name="T45" fmla="*/ 438 h 509"/>
                <a:gd name="T46" fmla="*/ 209 w 388"/>
                <a:gd name="T47" fmla="*/ 435 h 509"/>
                <a:gd name="T48" fmla="*/ 160 w 388"/>
                <a:gd name="T49" fmla="*/ 419 h 509"/>
                <a:gd name="T50" fmla="*/ 139 w 388"/>
                <a:gd name="T51" fmla="*/ 419 h 509"/>
                <a:gd name="T52" fmla="*/ 126 w 388"/>
                <a:gd name="T53" fmla="*/ 436 h 509"/>
                <a:gd name="T54" fmla="*/ 104 w 388"/>
                <a:gd name="T55" fmla="*/ 453 h 509"/>
                <a:gd name="T56" fmla="*/ 93 w 388"/>
                <a:gd name="T57" fmla="*/ 489 h 509"/>
                <a:gd name="T58" fmla="*/ 67 w 388"/>
                <a:gd name="T59" fmla="*/ 508 h 509"/>
                <a:gd name="T60" fmla="*/ 49 w 388"/>
                <a:gd name="T61" fmla="*/ 502 h 509"/>
                <a:gd name="T62" fmla="*/ 47 w 388"/>
                <a:gd name="T63" fmla="*/ 480 h 509"/>
                <a:gd name="T64" fmla="*/ 70 w 388"/>
                <a:gd name="T65" fmla="*/ 443 h 509"/>
                <a:gd name="T66" fmla="*/ 71 w 388"/>
                <a:gd name="T67" fmla="*/ 419 h 509"/>
                <a:gd name="T68" fmla="*/ 41 w 388"/>
                <a:gd name="T69" fmla="*/ 393 h 509"/>
                <a:gd name="T70" fmla="*/ 14 w 388"/>
                <a:gd name="T71" fmla="*/ 385 h 509"/>
                <a:gd name="T72" fmla="*/ 3 w 388"/>
                <a:gd name="T73" fmla="*/ 374 h 509"/>
                <a:gd name="T74" fmla="*/ 0 w 388"/>
                <a:gd name="T75" fmla="*/ 354 h 509"/>
                <a:gd name="T76" fmla="*/ 8 w 388"/>
                <a:gd name="T77" fmla="*/ 334 h 509"/>
                <a:gd name="T78" fmla="*/ 39 w 388"/>
                <a:gd name="T79" fmla="*/ 327 h 509"/>
                <a:gd name="T80" fmla="*/ 65 w 388"/>
                <a:gd name="T81" fmla="*/ 317 h 509"/>
                <a:gd name="T82" fmla="*/ 62 w 388"/>
                <a:gd name="T83" fmla="*/ 296 h 509"/>
                <a:gd name="T84" fmla="*/ 46 w 388"/>
                <a:gd name="T85" fmla="*/ 275 h 509"/>
                <a:gd name="T86" fmla="*/ 53 w 388"/>
                <a:gd name="T87" fmla="*/ 257 h 509"/>
                <a:gd name="T88" fmla="*/ 38 w 388"/>
                <a:gd name="T89" fmla="*/ 230 h 509"/>
                <a:gd name="T90" fmla="*/ 25 w 388"/>
                <a:gd name="T91" fmla="*/ 211 h 509"/>
                <a:gd name="T92" fmla="*/ 37 w 388"/>
                <a:gd name="T93" fmla="*/ 182 h 509"/>
                <a:gd name="T94" fmla="*/ 46 w 388"/>
                <a:gd name="T95" fmla="*/ 172 h 509"/>
                <a:gd name="T96" fmla="*/ 37 w 388"/>
                <a:gd name="T97" fmla="*/ 158 h 509"/>
                <a:gd name="T98" fmla="*/ 62 w 388"/>
                <a:gd name="T99" fmla="*/ 126 h 509"/>
                <a:gd name="T100" fmla="*/ 81 w 388"/>
                <a:gd name="T101" fmla="*/ 109 h 509"/>
                <a:gd name="T102" fmla="*/ 88 w 388"/>
                <a:gd name="T103" fmla="*/ 80 h 509"/>
                <a:gd name="T104" fmla="*/ 112 w 388"/>
                <a:gd name="T105" fmla="*/ 79 h 509"/>
                <a:gd name="T106" fmla="*/ 142 w 388"/>
                <a:gd name="T107" fmla="*/ 85 h 509"/>
                <a:gd name="T108" fmla="*/ 158 w 388"/>
                <a:gd name="T109" fmla="*/ 71 h 509"/>
                <a:gd name="T110" fmla="*/ 164 w 388"/>
                <a:gd name="T111" fmla="*/ 55 h 509"/>
                <a:gd name="T112" fmla="*/ 193 w 388"/>
                <a:gd name="T113" fmla="*/ 37 h 509"/>
                <a:gd name="T114" fmla="*/ 202 w 388"/>
                <a:gd name="T115" fmla="*/ 10 h 509"/>
                <a:gd name="T116" fmla="*/ 202 w 388"/>
                <a:gd name="T117" fmla="*/ 0 h 5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88" h="509">
                  <a:moveTo>
                    <a:pt x="204" y="0"/>
                  </a:moveTo>
                  <a:lnTo>
                    <a:pt x="206" y="0"/>
                  </a:lnTo>
                  <a:lnTo>
                    <a:pt x="207" y="0"/>
                  </a:lnTo>
                  <a:lnTo>
                    <a:pt x="207" y="0"/>
                  </a:lnTo>
                  <a:lnTo>
                    <a:pt x="209" y="0"/>
                  </a:lnTo>
                  <a:lnTo>
                    <a:pt x="211" y="2"/>
                  </a:lnTo>
                  <a:lnTo>
                    <a:pt x="213" y="3"/>
                  </a:lnTo>
                  <a:lnTo>
                    <a:pt x="218" y="8"/>
                  </a:lnTo>
                  <a:lnTo>
                    <a:pt x="219" y="10"/>
                  </a:lnTo>
                  <a:lnTo>
                    <a:pt x="222" y="12"/>
                  </a:lnTo>
                  <a:lnTo>
                    <a:pt x="228" y="16"/>
                  </a:lnTo>
                  <a:lnTo>
                    <a:pt x="229" y="18"/>
                  </a:lnTo>
                  <a:lnTo>
                    <a:pt x="231" y="20"/>
                  </a:lnTo>
                  <a:lnTo>
                    <a:pt x="233" y="22"/>
                  </a:lnTo>
                  <a:lnTo>
                    <a:pt x="234" y="23"/>
                  </a:lnTo>
                  <a:lnTo>
                    <a:pt x="235" y="24"/>
                  </a:lnTo>
                  <a:lnTo>
                    <a:pt x="237" y="25"/>
                  </a:lnTo>
                  <a:lnTo>
                    <a:pt x="239" y="25"/>
                  </a:lnTo>
                  <a:lnTo>
                    <a:pt x="240" y="25"/>
                  </a:lnTo>
                  <a:lnTo>
                    <a:pt x="241" y="25"/>
                  </a:lnTo>
                  <a:lnTo>
                    <a:pt x="242" y="25"/>
                  </a:lnTo>
                  <a:lnTo>
                    <a:pt x="243" y="24"/>
                  </a:lnTo>
                  <a:lnTo>
                    <a:pt x="245" y="23"/>
                  </a:lnTo>
                  <a:lnTo>
                    <a:pt x="247" y="22"/>
                  </a:lnTo>
                  <a:lnTo>
                    <a:pt x="251" y="20"/>
                  </a:lnTo>
                  <a:lnTo>
                    <a:pt x="252" y="20"/>
                  </a:lnTo>
                  <a:lnTo>
                    <a:pt x="252" y="19"/>
                  </a:lnTo>
                  <a:lnTo>
                    <a:pt x="254" y="19"/>
                  </a:lnTo>
                  <a:lnTo>
                    <a:pt x="256" y="19"/>
                  </a:lnTo>
                  <a:lnTo>
                    <a:pt x="258" y="19"/>
                  </a:lnTo>
                  <a:lnTo>
                    <a:pt x="265" y="20"/>
                  </a:lnTo>
                  <a:lnTo>
                    <a:pt x="269" y="21"/>
                  </a:lnTo>
                  <a:lnTo>
                    <a:pt x="271" y="22"/>
                  </a:lnTo>
                  <a:lnTo>
                    <a:pt x="272" y="22"/>
                  </a:lnTo>
                  <a:lnTo>
                    <a:pt x="273" y="22"/>
                  </a:lnTo>
                  <a:lnTo>
                    <a:pt x="274" y="23"/>
                  </a:lnTo>
                  <a:lnTo>
                    <a:pt x="277" y="27"/>
                  </a:lnTo>
                  <a:lnTo>
                    <a:pt x="279" y="29"/>
                  </a:lnTo>
                  <a:lnTo>
                    <a:pt x="285" y="35"/>
                  </a:lnTo>
                  <a:lnTo>
                    <a:pt x="295" y="46"/>
                  </a:lnTo>
                  <a:lnTo>
                    <a:pt x="298" y="51"/>
                  </a:lnTo>
                  <a:lnTo>
                    <a:pt x="300" y="54"/>
                  </a:lnTo>
                  <a:lnTo>
                    <a:pt x="303" y="56"/>
                  </a:lnTo>
                  <a:lnTo>
                    <a:pt x="306" y="57"/>
                  </a:lnTo>
                  <a:lnTo>
                    <a:pt x="308" y="58"/>
                  </a:lnTo>
                  <a:lnTo>
                    <a:pt x="311" y="60"/>
                  </a:lnTo>
                  <a:lnTo>
                    <a:pt x="319" y="62"/>
                  </a:lnTo>
                  <a:lnTo>
                    <a:pt x="321" y="63"/>
                  </a:lnTo>
                  <a:lnTo>
                    <a:pt x="324" y="64"/>
                  </a:lnTo>
                  <a:lnTo>
                    <a:pt x="326" y="65"/>
                  </a:lnTo>
                  <a:lnTo>
                    <a:pt x="327" y="66"/>
                  </a:lnTo>
                  <a:lnTo>
                    <a:pt x="328" y="67"/>
                  </a:lnTo>
                  <a:lnTo>
                    <a:pt x="333" y="70"/>
                  </a:lnTo>
                  <a:lnTo>
                    <a:pt x="336" y="72"/>
                  </a:lnTo>
                  <a:lnTo>
                    <a:pt x="337" y="74"/>
                  </a:lnTo>
                  <a:lnTo>
                    <a:pt x="338" y="75"/>
                  </a:lnTo>
                  <a:lnTo>
                    <a:pt x="339" y="76"/>
                  </a:lnTo>
                  <a:lnTo>
                    <a:pt x="339" y="78"/>
                  </a:lnTo>
                  <a:lnTo>
                    <a:pt x="340" y="80"/>
                  </a:lnTo>
                  <a:lnTo>
                    <a:pt x="342" y="88"/>
                  </a:lnTo>
                  <a:lnTo>
                    <a:pt x="342" y="90"/>
                  </a:lnTo>
                  <a:lnTo>
                    <a:pt x="343" y="93"/>
                  </a:lnTo>
                  <a:lnTo>
                    <a:pt x="343" y="95"/>
                  </a:lnTo>
                  <a:lnTo>
                    <a:pt x="344" y="97"/>
                  </a:lnTo>
                  <a:lnTo>
                    <a:pt x="345" y="98"/>
                  </a:lnTo>
                  <a:lnTo>
                    <a:pt x="346" y="99"/>
                  </a:lnTo>
                  <a:lnTo>
                    <a:pt x="348" y="100"/>
                  </a:lnTo>
                  <a:lnTo>
                    <a:pt x="349" y="101"/>
                  </a:lnTo>
                  <a:lnTo>
                    <a:pt x="351" y="101"/>
                  </a:lnTo>
                  <a:lnTo>
                    <a:pt x="354" y="102"/>
                  </a:lnTo>
                  <a:lnTo>
                    <a:pt x="358" y="103"/>
                  </a:lnTo>
                  <a:lnTo>
                    <a:pt x="360" y="103"/>
                  </a:lnTo>
                  <a:lnTo>
                    <a:pt x="363" y="103"/>
                  </a:lnTo>
                  <a:lnTo>
                    <a:pt x="365" y="104"/>
                  </a:lnTo>
                  <a:lnTo>
                    <a:pt x="366" y="104"/>
                  </a:lnTo>
                  <a:lnTo>
                    <a:pt x="368" y="105"/>
                  </a:lnTo>
                  <a:lnTo>
                    <a:pt x="370" y="106"/>
                  </a:lnTo>
                  <a:lnTo>
                    <a:pt x="372" y="107"/>
                  </a:lnTo>
                  <a:lnTo>
                    <a:pt x="375" y="109"/>
                  </a:lnTo>
                  <a:lnTo>
                    <a:pt x="378" y="112"/>
                  </a:lnTo>
                  <a:lnTo>
                    <a:pt x="379" y="113"/>
                  </a:lnTo>
                  <a:lnTo>
                    <a:pt x="380" y="113"/>
                  </a:lnTo>
                  <a:lnTo>
                    <a:pt x="378" y="114"/>
                  </a:lnTo>
                  <a:lnTo>
                    <a:pt x="375" y="118"/>
                  </a:lnTo>
                  <a:lnTo>
                    <a:pt x="369" y="124"/>
                  </a:lnTo>
                  <a:lnTo>
                    <a:pt x="367" y="126"/>
                  </a:lnTo>
                  <a:lnTo>
                    <a:pt x="366" y="128"/>
                  </a:lnTo>
                  <a:lnTo>
                    <a:pt x="364" y="131"/>
                  </a:lnTo>
                  <a:lnTo>
                    <a:pt x="363" y="133"/>
                  </a:lnTo>
                  <a:lnTo>
                    <a:pt x="362" y="135"/>
                  </a:lnTo>
                  <a:lnTo>
                    <a:pt x="362" y="136"/>
                  </a:lnTo>
                  <a:lnTo>
                    <a:pt x="362" y="137"/>
                  </a:lnTo>
                  <a:lnTo>
                    <a:pt x="362" y="139"/>
                  </a:lnTo>
                  <a:lnTo>
                    <a:pt x="363" y="141"/>
                  </a:lnTo>
                  <a:lnTo>
                    <a:pt x="364" y="144"/>
                  </a:lnTo>
                  <a:lnTo>
                    <a:pt x="366" y="149"/>
                  </a:lnTo>
                  <a:lnTo>
                    <a:pt x="367" y="153"/>
                  </a:lnTo>
                  <a:lnTo>
                    <a:pt x="368" y="156"/>
                  </a:lnTo>
                  <a:lnTo>
                    <a:pt x="370" y="161"/>
                  </a:lnTo>
                  <a:lnTo>
                    <a:pt x="373" y="167"/>
                  </a:lnTo>
                  <a:lnTo>
                    <a:pt x="373" y="170"/>
                  </a:lnTo>
                  <a:lnTo>
                    <a:pt x="373" y="170"/>
                  </a:lnTo>
                  <a:lnTo>
                    <a:pt x="373" y="171"/>
                  </a:lnTo>
                  <a:lnTo>
                    <a:pt x="373" y="178"/>
                  </a:lnTo>
                  <a:lnTo>
                    <a:pt x="373" y="189"/>
                  </a:lnTo>
                  <a:lnTo>
                    <a:pt x="373" y="192"/>
                  </a:lnTo>
                  <a:lnTo>
                    <a:pt x="374" y="194"/>
                  </a:lnTo>
                  <a:lnTo>
                    <a:pt x="374" y="195"/>
                  </a:lnTo>
                  <a:lnTo>
                    <a:pt x="374" y="197"/>
                  </a:lnTo>
                  <a:lnTo>
                    <a:pt x="375" y="199"/>
                  </a:lnTo>
                  <a:lnTo>
                    <a:pt x="377" y="201"/>
                  </a:lnTo>
                  <a:lnTo>
                    <a:pt x="378" y="204"/>
                  </a:lnTo>
                  <a:lnTo>
                    <a:pt x="380" y="206"/>
                  </a:lnTo>
                  <a:lnTo>
                    <a:pt x="381" y="208"/>
                  </a:lnTo>
                  <a:lnTo>
                    <a:pt x="383" y="212"/>
                  </a:lnTo>
                  <a:lnTo>
                    <a:pt x="384" y="215"/>
                  </a:lnTo>
                  <a:lnTo>
                    <a:pt x="387" y="224"/>
                  </a:lnTo>
                  <a:lnTo>
                    <a:pt x="388" y="228"/>
                  </a:lnTo>
                  <a:lnTo>
                    <a:pt x="388" y="230"/>
                  </a:lnTo>
                  <a:lnTo>
                    <a:pt x="388" y="234"/>
                  </a:lnTo>
                  <a:lnTo>
                    <a:pt x="388" y="237"/>
                  </a:lnTo>
                  <a:lnTo>
                    <a:pt x="387" y="240"/>
                  </a:lnTo>
                  <a:lnTo>
                    <a:pt x="386" y="244"/>
                  </a:lnTo>
                  <a:lnTo>
                    <a:pt x="385" y="246"/>
                  </a:lnTo>
                  <a:lnTo>
                    <a:pt x="383" y="248"/>
                  </a:lnTo>
                  <a:lnTo>
                    <a:pt x="379" y="254"/>
                  </a:lnTo>
                  <a:lnTo>
                    <a:pt x="378" y="257"/>
                  </a:lnTo>
                  <a:lnTo>
                    <a:pt x="377" y="259"/>
                  </a:lnTo>
                  <a:lnTo>
                    <a:pt x="374" y="266"/>
                  </a:lnTo>
                  <a:lnTo>
                    <a:pt x="373" y="268"/>
                  </a:lnTo>
                  <a:lnTo>
                    <a:pt x="373" y="269"/>
                  </a:lnTo>
                  <a:lnTo>
                    <a:pt x="372" y="270"/>
                  </a:lnTo>
                  <a:lnTo>
                    <a:pt x="370" y="272"/>
                  </a:lnTo>
                  <a:lnTo>
                    <a:pt x="368" y="272"/>
                  </a:lnTo>
                  <a:lnTo>
                    <a:pt x="363" y="275"/>
                  </a:lnTo>
                  <a:lnTo>
                    <a:pt x="361" y="276"/>
                  </a:lnTo>
                  <a:lnTo>
                    <a:pt x="360" y="277"/>
                  </a:lnTo>
                  <a:lnTo>
                    <a:pt x="358" y="279"/>
                  </a:lnTo>
                  <a:lnTo>
                    <a:pt x="357" y="281"/>
                  </a:lnTo>
                  <a:lnTo>
                    <a:pt x="356" y="283"/>
                  </a:lnTo>
                  <a:lnTo>
                    <a:pt x="355" y="284"/>
                  </a:lnTo>
                  <a:lnTo>
                    <a:pt x="355" y="285"/>
                  </a:lnTo>
                  <a:lnTo>
                    <a:pt x="355" y="287"/>
                  </a:lnTo>
                  <a:lnTo>
                    <a:pt x="355" y="288"/>
                  </a:lnTo>
                  <a:lnTo>
                    <a:pt x="356" y="290"/>
                  </a:lnTo>
                  <a:lnTo>
                    <a:pt x="356" y="292"/>
                  </a:lnTo>
                  <a:lnTo>
                    <a:pt x="357" y="294"/>
                  </a:lnTo>
                  <a:lnTo>
                    <a:pt x="362" y="303"/>
                  </a:lnTo>
                  <a:lnTo>
                    <a:pt x="363" y="306"/>
                  </a:lnTo>
                  <a:lnTo>
                    <a:pt x="364" y="309"/>
                  </a:lnTo>
                  <a:lnTo>
                    <a:pt x="365" y="315"/>
                  </a:lnTo>
                  <a:lnTo>
                    <a:pt x="366" y="317"/>
                  </a:lnTo>
                  <a:lnTo>
                    <a:pt x="366" y="318"/>
                  </a:lnTo>
                  <a:lnTo>
                    <a:pt x="365" y="318"/>
                  </a:lnTo>
                  <a:lnTo>
                    <a:pt x="364" y="319"/>
                  </a:lnTo>
                  <a:lnTo>
                    <a:pt x="363" y="320"/>
                  </a:lnTo>
                  <a:lnTo>
                    <a:pt x="356" y="322"/>
                  </a:lnTo>
                  <a:lnTo>
                    <a:pt x="350" y="325"/>
                  </a:lnTo>
                  <a:lnTo>
                    <a:pt x="347" y="326"/>
                  </a:lnTo>
                  <a:lnTo>
                    <a:pt x="345" y="326"/>
                  </a:lnTo>
                  <a:lnTo>
                    <a:pt x="336" y="328"/>
                  </a:lnTo>
                  <a:lnTo>
                    <a:pt x="332" y="328"/>
                  </a:lnTo>
                  <a:lnTo>
                    <a:pt x="327" y="329"/>
                  </a:lnTo>
                  <a:lnTo>
                    <a:pt x="325" y="330"/>
                  </a:lnTo>
                  <a:lnTo>
                    <a:pt x="323" y="331"/>
                  </a:lnTo>
                  <a:lnTo>
                    <a:pt x="322" y="332"/>
                  </a:lnTo>
                  <a:lnTo>
                    <a:pt x="321" y="333"/>
                  </a:lnTo>
                  <a:lnTo>
                    <a:pt x="320" y="334"/>
                  </a:lnTo>
                  <a:lnTo>
                    <a:pt x="320" y="336"/>
                  </a:lnTo>
                  <a:lnTo>
                    <a:pt x="319" y="337"/>
                  </a:lnTo>
                  <a:lnTo>
                    <a:pt x="319" y="339"/>
                  </a:lnTo>
                  <a:lnTo>
                    <a:pt x="318" y="343"/>
                  </a:lnTo>
                  <a:lnTo>
                    <a:pt x="317" y="344"/>
                  </a:lnTo>
                  <a:lnTo>
                    <a:pt x="317" y="345"/>
                  </a:lnTo>
                  <a:lnTo>
                    <a:pt x="315" y="346"/>
                  </a:lnTo>
                  <a:lnTo>
                    <a:pt x="312" y="350"/>
                  </a:lnTo>
                  <a:lnTo>
                    <a:pt x="309" y="353"/>
                  </a:lnTo>
                  <a:lnTo>
                    <a:pt x="307" y="355"/>
                  </a:lnTo>
                  <a:lnTo>
                    <a:pt x="304" y="358"/>
                  </a:lnTo>
                  <a:lnTo>
                    <a:pt x="303" y="359"/>
                  </a:lnTo>
                  <a:lnTo>
                    <a:pt x="302" y="360"/>
                  </a:lnTo>
                  <a:lnTo>
                    <a:pt x="300" y="362"/>
                  </a:lnTo>
                  <a:lnTo>
                    <a:pt x="298" y="364"/>
                  </a:lnTo>
                  <a:lnTo>
                    <a:pt x="297" y="365"/>
                  </a:lnTo>
                  <a:lnTo>
                    <a:pt x="296" y="366"/>
                  </a:lnTo>
                  <a:lnTo>
                    <a:pt x="292" y="368"/>
                  </a:lnTo>
                  <a:lnTo>
                    <a:pt x="288" y="370"/>
                  </a:lnTo>
                  <a:lnTo>
                    <a:pt x="283" y="373"/>
                  </a:lnTo>
                  <a:lnTo>
                    <a:pt x="279" y="374"/>
                  </a:lnTo>
                  <a:lnTo>
                    <a:pt x="275" y="376"/>
                  </a:lnTo>
                  <a:lnTo>
                    <a:pt x="274" y="377"/>
                  </a:lnTo>
                  <a:lnTo>
                    <a:pt x="273" y="378"/>
                  </a:lnTo>
                  <a:lnTo>
                    <a:pt x="272" y="380"/>
                  </a:lnTo>
                  <a:lnTo>
                    <a:pt x="271" y="382"/>
                  </a:lnTo>
                  <a:lnTo>
                    <a:pt x="267" y="391"/>
                  </a:lnTo>
                  <a:lnTo>
                    <a:pt x="264" y="399"/>
                  </a:lnTo>
                  <a:lnTo>
                    <a:pt x="263" y="403"/>
                  </a:lnTo>
                  <a:lnTo>
                    <a:pt x="260" y="411"/>
                  </a:lnTo>
                  <a:lnTo>
                    <a:pt x="258" y="414"/>
                  </a:lnTo>
                  <a:lnTo>
                    <a:pt x="257" y="418"/>
                  </a:lnTo>
                  <a:lnTo>
                    <a:pt x="254" y="428"/>
                  </a:lnTo>
                  <a:lnTo>
                    <a:pt x="252" y="432"/>
                  </a:lnTo>
                  <a:lnTo>
                    <a:pt x="252" y="433"/>
                  </a:lnTo>
                  <a:lnTo>
                    <a:pt x="251" y="435"/>
                  </a:lnTo>
                  <a:lnTo>
                    <a:pt x="250" y="436"/>
                  </a:lnTo>
                  <a:lnTo>
                    <a:pt x="249" y="437"/>
                  </a:lnTo>
                  <a:lnTo>
                    <a:pt x="247" y="438"/>
                  </a:lnTo>
                  <a:lnTo>
                    <a:pt x="245" y="439"/>
                  </a:lnTo>
                  <a:lnTo>
                    <a:pt x="242" y="439"/>
                  </a:lnTo>
                  <a:lnTo>
                    <a:pt x="239" y="439"/>
                  </a:lnTo>
                  <a:lnTo>
                    <a:pt x="233" y="439"/>
                  </a:lnTo>
                  <a:lnTo>
                    <a:pt x="229" y="439"/>
                  </a:lnTo>
                  <a:lnTo>
                    <a:pt x="225" y="439"/>
                  </a:lnTo>
                  <a:lnTo>
                    <a:pt x="219" y="438"/>
                  </a:lnTo>
                  <a:lnTo>
                    <a:pt x="214" y="437"/>
                  </a:lnTo>
                  <a:lnTo>
                    <a:pt x="209" y="435"/>
                  </a:lnTo>
                  <a:lnTo>
                    <a:pt x="205" y="434"/>
                  </a:lnTo>
                  <a:lnTo>
                    <a:pt x="193" y="430"/>
                  </a:lnTo>
                  <a:lnTo>
                    <a:pt x="189" y="428"/>
                  </a:lnTo>
                  <a:lnTo>
                    <a:pt x="185" y="427"/>
                  </a:lnTo>
                  <a:lnTo>
                    <a:pt x="177" y="425"/>
                  </a:lnTo>
                  <a:lnTo>
                    <a:pt x="173" y="424"/>
                  </a:lnTo>
                  <a:lnTo>
                    <a:pt x="171" y="423"/>
                  </a:lnTo>
                  <a:lnTo>
                    <a:pt x="163" y="420"/>
                  </a:lnTo>
                  <a:lnTo>
                    <a:pt x="160" y="419"/>
                  </a:lnTo>
                  <a:lnTo>
                    <a:pt x="157" y="419"/>
                  </a:lnTo>
                  <a:lnTo>
                    <a:pt x="155" y="418"/>
                  </a:lnTo>
                  <a:lnTo>
                    <a:pt x="153" y="418"/>
                  </a:lnTo>
                  <a:lnTo>
                    <a:pt x="150" y="418"/>
                  </a:lnTo>
                  <a:lnTo>
                    <a:pt x="148" y="418"/>
                  </a:lnTo>
                  <a:lnTo>
                    <a:pt x="145" y="419"/>
                  </a:lnTo>
                  <a:lnTo>
                    <a:pt x="143" y="419"/>
                  </a:lnTo>
                  <a:lnTo>
                    <a:pt x="141" y="419"/>
                  </a:lnTo>
                  <a:lnTo>
                    <a:pt x="139" y="419"/>
                  </a:lnTo>
                  <a:lnTo>
                    <a:pt x="135" y="422"/>
                  </a:lnTo>
                  <a:lnTo>
                    <a:pt x="134" y="422"/>
                  </a:lnTo>
                  <a:lnTo>
                    <a:pt x="133" y="423"/>
                  </a:lnTo>
                  <a:lnTo>
                    <a:pt x="132" y="424"/>
                  </a:lnTo>
                  <a:lnTo>
                    <a:pt x="132" y="425"/>
                  </a:lnTo>
                  <a:lnTo>
                    <a:pt x="130" y="429"/>
                  </a:lnTo>
                  <a:lnTo>
                    <a:pt x="130" y="430"/>
                  </a:lnTo>
                  <a:lnTo>
                    <a:pt x="127" y="434"/>
                  </a:lnTo>
                  <a:lnTo>
                    <a:pt x="126" y="436"/>
                  </a:lnTo>
                  <a:lnTo>
                    <a:pt x="124" y="437"/>
                  </a:lnTo>
                  <a:lnTo>
                    <a:pt x="122" y="439"/>
                  </a:lnTo>
                  <a:lnTo>
                    <a:pt x="115" y="443"/>
                  </a:lnTo>
                  <a:lnTo>
                    <a:pt x="111" y="445"/>
                  </a:lnTo>
                  <a:lnTo>
                    <a:pt x="109" y="447"/>
                  </a:lnTo>
                  <a:lnTo>
                    <a:pt x="108" y="448"/>
                  </a:lnTo>
                  <a:lnTo>
                    <a:pt x="107" y="450"/>
                  </a:lnTo>
                  <a:lnTo>
                    <a:pt x="106" y="451"/>
                  </a:lnTo>
                  <a:lnTo>
                    <a:pt x="104" y="453"/>
                  </a:lnTo>
                  <a:lnTo>
                    <a:pt x="104" y="456"/>
                  </a:lnTo>
                  <a:lnTo>
                    <a:pt x="102" y="459"/>
                  </a:lnTo>
                  <a:lnTo>
                    <a:pt x="101" y="462"/>
                  </a:lnTo>
                  <a:lnTo>
                    <a:pt x="100" y="465"/>
                  </a:lnTo>
                  <a:lnTo>
                    <a:pt x="99" y="469"/>
                  </a:lnTo>
                  <a:lnTo>
                    <a:pt x="97" y="479"/>
                  </a:lnTo>
                  <a:lnTo>
                    <a:pt x="96" y="482"/>
                  </a:lnTo>
                  <a:lnTo>
                    <a:pt x="95" y="486"/>
                  </a:lnTo>
                  <a:lnTo>
                    <a:pt x="93" y="489"/>
                  </a:lnTo>
                  <a:lnTo>
                    <a:pt x="93" y="490"/>
                  </a:lnTo>
                  <a:lnTo>
                    <a:pt x="89" y="494"/>
                  </a:lnTo>
                  <a:lnTo>
                    <a:pt x="86" y="497"/>
                  </a:lnTo>
                  <a:lnTo>
                    <a:pt x="83" y="498"/>
                  </a:lnTo>
                  <a:lnTo>
                    <a:pt x="81" y="501"/>
                  </a:lnTo>
                  <a:lnTo>
                    <a:pt x="77" y="503"/>
                  </a:lnTo>
                  <a:lnTo>
                    <a:pt x="73" y="505"/>
                  </a:lnTo>
                  <a:lnTo>
                    <a:pt x="70" y="507"/>
                  </a:lnTo>
                  <a:lnTo>
                    <a:pt x="67" y="508"/>
                  </a:lnTo>
                  <a:lnTo>
                    <a:pt x="64" y="508"/>
                  </a:lnTo>
                  <a:lnTo>
                    <a:pt x="61" y="509"/>
                  </a:lnTo>
                  <a:lnTo>
                    <a:pt x="59" y="509"/>
                  </a:lnTo>
                  <a:lnTo>
                    <a:pt x="57" y="508"/>
                  </a:lnTo>
                  <a:lnTo>
                    <a:pt x="55" y="507"/>
                  </a:lnTo>
                  <a:lnTo>
                    <a:pt x="54" y="507"/>
                  </a:lnTo>
                  <a:lnTo>
                    <a:pt x="52" y="506"/>
                  </a:lnTo>
                  <a:lnTo>
                    <a:pt x="51" y="504"/>
                  </a:lnTo>
                  <a:lnTo>
                    <a:pt x="49" y="502"/>
                  </a:lnTo>
                  <a:lnTo>
                    <a:pt x="48" y="500"/>
                  </a:lnTo>
                  <a:lnTo>
                    <a:pt x="47" y="498"/>
                  </a:lnTo>
                  <a:lnTo>
                    <a:pt x="46" y="495"/>
                  </a:lnTo>
                  <a:lnTo>
                    <a:pt x="46" y="493"/>
                  </a:lnTo>
                  <a:lnTo>
                    <a:pt x="45" y="490"/>
                  </a:lnTo>
                  <a:lnTo>
                    <a:pt x="45" y="487"/>
                  </a:lnTo>
                  <a:lnTo>
                    <a:pt x="45" y="485"/>
                  </a:lnTo>
                  <a:lnTo>
                    <a:pt x="46" y="482"/>
                  </a:lnTo>
                  <a:lnTo>
                    <a:pt x="47" y="480"/>
                  </a:lnTo>
                  <a:lnTo>
                    <a:pt x="47" y="478"/>
                  </a:lnTo>
                  <a:lnTo>
                    <a:pt x="49" y="474"/>
                  </a:lnTo>
                  <a:lnTo>
                    <a:pt x="53" y="468"/>
                  </a:lnTo>
                  <a:lnTo>
                    <a:pt x="60" y="459"/>
                  </a:lnTo>
                  <a:lnTo>
                    <a:pt x="64" y="453"/>
                  </a:lnTo>
                  <a:lnTo>
                    <a:pt x="66" y="451"/>
                  </a:lnTo>
                  <a:lnTo>
                    <a:pt x="68" y="448"/>
                  </a:lnTo>
                  <a:lnTo>
                    <a:pt x="69" y="446"/>
                  </a:lnTo>
                  <a:lnTo>
                    <a:pt x="70" y="443"/>
                  </a:lnTo>
                  <a:lnTo>
                    <a:pt x="71" y="441"/>
                  </a:lnTo>
                  <a:lnTo>
                    <a:pt x="72" y="438"/>
                  </a:lnTo>
                  <a:lnTo>
                    <a:pt x="72" y="436"/>
                  </a:lnTo>
                  <a:lnTo>
                    <a:pt x="73" y="433"/>
                  </a:lnTo>
                  <a:lnTo>
                    <a:pt x="73" y="430"/>
                  </a:lnTo>
                  <a:lnTo>
                    <a:pt x="73" y="427"/>
                  </a:lnTo>
                  <a:lnTo>
                    <a:pt x="72" y="423"/>
                  </a:lnTo>
                  <a:lnTo>
                    <a:pt x="72" y="421"/>
                  </a:lnTo>
                  <a:lnTo>
                    <a:pt x="71" y="419"/>
                  </a:lnTo>
                  <a:lnTo>
                    <a:pt x="70" y="417"/>
                  </a:lnTo>
                  <a:lnTo>
                    <a:pt x="70" y="415"/>
                  </a:lnTo>
                  <a:lnTo>
                    <a:pt x="68" y="413"/>
                  </a:lnTo>
                  <a:lnTo>
                    <a:pt x="59" y="404"/>
                  </a:lnTo>
                  <a:lnTo>
                    <a:pt x="56" y="400"/>
                  </a:lnTo>
                  <a:lnTo>
                    <a:pt x="54" y="398"/>
                  </a:lnTo>
                  <a:lnTo>
                    <a:pt x="52" y="397"/>
                  </a:lnTo>
                  <a:lnTo>
                    <a:pt x="51" y="397"/>
                  </a:lnTo>
                  <a:lnTo>
                    <a:pt x="41" y="393"/>
                  </a:lnTo>
                  <a:lnTo>
                    <a:pt x="34" y="389"/>
                  </a:lnTo>
                  <a:lnTo>
                    <a:pt x="30" y="387"/>
                  </a:lnTo>
                  <a:lnTo>
                    <a:pt x="26" y="386"/>
                  </a:lnTo>
                  <a:lnTo>
                    <a:pt x="23" y="385"/>
                  </a:lnTo>
                  <a:lnTo>
                    <a:pt x="20" y="385"/>
                  </a:lnTo>
                  <a:lnTo>
                    <a:pt x="18" y="384"/>
                  </a:lnTo>
                  <a:lnTo>
                    <a:pt x="17" y="384"/>
                  </a:lnTo>
                  <a:lnTo>
                    <a:pt x="16" y="384"/>
                  </a:lnTo>
                  <a:lnTo>
                    <a:pt x="14" y="385"/>
                  </a:lnTo>
                  <a:lnTo>
                    <a:pt x="13" y="385"/>
                  </a:lnTo>
                  <a:lnTo>
                    <a:pt x="12" y="384"/>
                  </a:lnTo>
                  <a:lnTo>
                    <a:pt x="10" y="383"/>
                  </a:lnTo>
                  <a:lnTo>
                    <a:pt x="9" y="382"/>
                  </a:lnTo>
                  <a:lnTo>
                    <a:pt x="7" y="381"/>
                  </a:lnTo>
                  <a:lnTo>
                    <a:pt x="6" y="379"/>
                  </a:lnTo>
                  <a:lnTo>
                    <a:pt x="5" y="378"/>
                  </a:lnTo>
                  <a:lnTo>
                    <a:pt x="4" y="376"/>
                  </a:lnTo>
                  <a:lnTo>
                    <a:pt x="3" y="374"/>
                  </a:lnTo>
                  <a:lnTo>
                    <a:pt x="3" y="373"/>
                  </a:lnTo>
                  <a:lnTo>
                    <a:pt x="3" y="371"/>
                  </a:lnTo>
                  <a:lnTo>
                    <a:pt x="3" y="366"/>
                  </a:lnTo>
                  <a:lnTo>
                    <a:pt x="3" y="364"/>
                  </a:lnTo>
                  <a:lnTo>
                    <a:pt x="2" y="362"/>
                  </a:lnTo>
                  <a:lnTo>
                    <a:pt x="1" y="359"/>
                  </a:lnTo>
                  <a:lnTo>
                    <a:pt x="1" y="358"/>
                  </a:lnTo>
                  <a:lnTo>
                    <a:pt x="0" y="356"/>
                  </a:lnTo>
                  <a:lnTo>
                    <a:pt x="0" y="354"/>
                  </a:lnTo>
                  <a:lnTo>
                    <a:pt x="0" y="351"/>
                  </a:lnTo>
                  <a:lnTo>
                    <a:pt x="0" y="350"/>
                  </a:lnTo>
                  <a:lnTo>
                    <a:pt x="1" y="347"/>
                  </a:lnTo>
                  <a:lnTo>
                    <a:pt x="2" y="344"/>
                  </a:lnTo>
                  <a:lnTo>
                    <a:pt x="2" y="342"/>
                  </a:lnTo>
                  <a:lnTo>
                    <a:pt x="4" y="340"/>
                  </a:lnTo>
                  <a:lnTo>
                    <a:pt x="5" y="337"/>
                  </a:lnTo>
                  <a:lnTo>
                    <a:pt x="7" y="335"/>
                  </a:lnTo>
                  <a:lnTo>
                    <a:pt x="8" y="334"/>
                  </a:lnTo>
                  <a:lnTo>
                    <a:pt x="10" y="333"/>
                  </a:lnTo>
                  <a:lnTo>
                    <a:pt x="13" y="332"/>
                  </a:lnTo>
                  <a:lnTo>
                    <a:pt x="14" y="332"/>
                  </a:lnTo>
                  <a:lnTo>
                    <a:pt x="21" y="331"/>
                  </a:lnTo>
                  <a:lnTo>
                    <a:pt x="25" y="330"/>
                  </a:lnTo>
                  <a:lnTo>
                    <a:pt x="28" y="329"/>
                  </a:lnTo>
                  <a:lnTo>
                    <a:pt x="33" y="328"/>
                  </a:lnTo>
                  <a:lnTo>
                    <a:pt x="35" y="328"/>
                  </a:lnTo>
                  <a:lnTo>
                    <a:pt x="39" y="327"/>
                  </a:lnTo>
                  <a:lnTo>
                    <a:pt x="42" y="327"/>
                  </a:lnTo>
                  <a:lnTo>
                    <a:pt x="48" y="327"/>
                  </a:lnTo>
                  <a:lnTo>
                    <a:pt x="51" y="326"/>
                  </a:lnTo>
                  <a:lnTo>
                    <a:pt x="54" y="325"/>
                  </a:lnTo>
                  <a:lnTo>
                    <a:pt x="57" y="324"/>
                  </a:lnTo>
                  <a:lnTo>
                    <a:pt x="60" y="320"/>
                  </a:lnTo>
                  <a:lnTo>
                    <a:pt x="62" y="319"/>
                  </a:lnTo>
                  <a:lnTo>
                    <a:pt x="64" y="317"/>
                  </a:lnTo>
                  <a:lnTo>
                    <a:pt x="65" y="317"/>
                  </a:lnTo>
                  <a:lnTo>
                    <a:pt x="66" y="314"/>
                  </a:lnTo>
                  <a:lnTo>
                    <a:pt x="67" y="311"/>
                  </a:lnTo>
                  <a:lnTo>
                    <a:pt x="67" y="308"/>
                  </a:lnTo>
                  <a:lnTo>
                    <a:pt x="67" y="306"/>
                  </a:lnTo>
                  <a:lnTo>
                    <a:pt x="67" y="304"/>
                  </a:lnTo>
                  <a:lnTo>
                    <a:pt x="66" y="302"/>
                  </a:lnTo>
                  <a:lnTo>
                    <a:pt x="65" y="300"/>
                  </a:lnTo>
                  <a:lnTo>
                    <a:pt x="63" y="298"/>
                  </a:lnTo>
                  <a:lnTo>
                    <a:pt x="62" y="296"/>
                  </a:lnTo>
                  <a:lnTo>
                    <a:pt x="54" y="290"/>
                  </a:lnTo>
                  <a:lnTo>
                    <a:pt x="52" y="288"/>
                  </a:lnTo>
                  <a:lnTo>
                    <a:pt x="51" y="286"/>
                  </a:lnTo>
                  <a:lnTo>
                    <a:pt x="49" y="283"/>
                  </a:lnTo>
                  <a:lnTo>
                    <a:pt x="47" y="282"/>
                  </a:lnTo>
                  <a:lnTo>
                    <a:pt x="47" y="280"/>
                  </a:lnTo>
                  <a:lnTo>
                    <a:pt x="46" y="278"/>
                  </a:lnTo>
                  <a:lnTo>
                    <a:pt x="46" y="277"/>
                  </a:lnTo>
                  <a:lnTo>
                    <a:pt x="46" y="275"/>
                  </a:lnTo>
                  <a:lnTo>
                    <a:pt x="46" y="273"/>
                  </a:lnTo>
                  <a:lnTo>
                    <a:pt x="47" y="272"/>
                  </a:lnTo>
                  <a:lnTo>
                    <a:pt x="47" y="271"/>
                  </a:lnTo>
                  <a:lnTo>
                    <a:pt x="49" y="267"/>
                  </a:lnTo>
                  <a:lnTo>
                    <a:pt x="51" y="266"/>
                  </a:lnTo>
                  <a:lnTo>
                    <a:pt x="52" y="263"/>
                  </a:lnTo>
                  <a:lnTo>
                    <a:pt x="52" y="261"/>
                  </a:lnTo>
                  <a:lnTo>
                    <a:pt x="53" y="260"/>
                  </a:lnTo>
                  <a:lnTo>
                    <a:pt x="53" y="257"/>
                  </a:lnTo>
                  <a:lnTo>
                    <a:pt x="53" y="255"/>
                  </a:lnTo>
                  <a:lnTo>
                    <a:pt x="52" y="252"/>
                  </a:lnTo>
                  <a:lnTo>
                    <a:pt x="51" y="249"/>
                  </a:lnTo>
                  <a:lnTo>
                    <a:pt x="49" y="246"/>
                  </a:lnTo>
                  <a:lnTo>
                    <a:pt x="47" y="242"/>
                  </a:lnTo>
                  <a:lnTo>
                    <a:pt x="46" y="239"/>
                  </a:lnTo>
                  <a:lnTo>
                    <a:pt x="44" y="237"/>
                  </a:lnTo>
                  <a:lnTo>
                    <a:pt x="41" y="234"/>
                  </a:lnTo>
                  <a:lnTo>
                    <a:pt x="38" y="230"/>
                  </a:lnTo>
                  <a:lnTo>
                    <a:pt x="34" y="226"/>
                  </a:lnTo>
                  <a:lnTo>
                    <a:pt x="29" y="222"/>
                  </a:lnTo>
                  <a:lnTo>
                    <a:pt x="28" y="221"/>
                  </a:lnTo>
                  <a:lnTo>
                    <a:pt x="27" y="220"/>
                  </a:lnTo>
                  <a:lnTo>
                    <a:pt x="26" y="218"/>
                  </a:lnTo>
                  <a:lnTo>
                    <a:pt x="25" y="216"/>
                  </a:lnTo>
                  <a:lnTo>
                    <a:pt x="25" y="215"/>
                  </a:lnTo>
                  <a:lnTo>
                    <a:pt x="25" y="213"/>
                  </a:lnTo>
                  <a:lnTo>
                    <a:pt x="25" y="211"/>
                  </a:lnTo>
                  <a:lnTo>
                    <a:pt x="27" y="204"/>
                  </a:lnTo>
                  <a:lnTo>
                    <a:pt x="29" y="198"/>
                  </a:lnTo>
                  <a:lnTo>
                    <a:pt x="29" y="196"/>
                  </a:lnTo>
                  <a:lnTo>
                    <a:pt x="31" y="192"/>
                  </a:lnTo>
                  <a:lnTo>
                    <a:pt x="34" y="186"/>
                  </a:lnTo>
                  <a:lnTo>
                    <a:pt x="34" y="185"/>
                  </a:lnTo>
                  <a:lnTo>
                    <a:pt x="35" y="184"/>
                  </a:lnTo>
                  <a:lnTo>
                    <a:pt x="36" y="183"/>
                  </a:lnTo>
                  <a:lnTo>
                    <a:pt x="37" y="182"/>
                  </a:lnTo>
                  <a:lnTo>
                    <a:pt x="38" y="181"/>
                  </a:lnTo>
                  <a:lnTo>
                    <a:pt x="43" y="179"/>
                  </a:lnTo>
                  <a:lnTo>
                    <a:pt x="44" y="178"/>
                  </a:lnTo>
                  <a:lnTo>
                    <a:pt x="45" y="178"/>
                  </a:lnTo>
                  <a:lnTo>
                    <a:pt x="46" y="177"/>
                  </a:lnTo>
                  <a:lnTo>
                    <a:pt x="46" y="176"/>
                  </a:lnTo>
                  <a:lnTo>
                    <a:pt x="46" y="175"/>
                  </a:lnTo>
                  <a:lnTo>
                    <a:pt x="46" y="174"/>
                  </a:lnTo>
                  <a:lnTo>
                    <a:pt x="46" y="172"/>
                  </a:lnTo>
                  <a:lnTo>
                    <a:pt x="45" y="171"/>
                  </a:lnTo>
                  <a:lnTo>
                    <a:pt x="43" y="170"/>
                  </a:lnTo>
                  <a:lnTo>
                    <a:pt x="41" y="167"/>
                  </a:lnTo>
                  <a:lnTo>
                    <a:pt x="37" y="163"/>
                  </a:lnTo>
                  <a:lnTo>
                    <a:pt x="37" y="162"/>
                  </a:lnTo>
                  <a:lnTo>
                    <a:pt x="36" y="162"/>
                  </a:lnTo>
                  <a:lnTo>
                    <a:pt x="36" y="161"/>
                  </a:lnTo>
                  <a:lnTo>
                    <a:pt x="37" y="159"/>
                  </a:lnTo>
                  <a:lnTo>
                    <a:pt x="37" y="158"/>
                  </a:lnTo>
                  <a:lnTo>
                    <a:pt x="38" y="157"/>
                  </a:lnTo>
                  <a:lnTo>
                    <a:pt x="39" y="156"/>
                  </a:lnTo>
                  <a:lnTo>
                    <a:pt x="40" y="154"/>
                  </a:lnTo>
                  <a:lnTo>
                    <a:pt x="41" y="152"/>
                  </a:lnTo>
                  <a:lnTo>
                    <a:pt x="44" y="149"/>
                  </a:lnTo>
                  <a:lnTo>
                    <a:pt x="50" y="143"/>
                  </a:lnTo>
                  <a:lnTo>
                    <a:pt x="54" y="138"/>
                  </a:lnTo>
                  <a:lnTo>
                    <a:pt x="57" y="135"/>
                  </a:lnTo>
                  <a:lnTo>
                    <a:pt x="62" y="126"/>
                  </a:lnTo>
                  <a:lnTo>
                    <a:pt x="65" y="123"/>
                  </a:lnTo>
                  <a:lnTo>
                    <a:pt x="67" y="122"/>
                  </a:lnTo>
                  <a:lnTo>
                    <a:pt x="68" y="121"/>
                  </a:lnTo>
                  <a:lnTo>
                    <a:pt x="74" y="116"/>
                  </a:lnTo>
                  <a:lnTo>
                    <a:pt x="76" y="115"/>
                  </a:lnTo>
                  <a:lnTo>
                    <a:pt x="78" y="113"/>
                  </a:lnTo>
                  <a:lnTo>
                    <a:pt x="79" y="112"/>
                  </a:lnTo>
                  <a:lnTo>
                    <a:pt x="80" y="111"/>
                  </a:lnTo>
                  <a:lnTo>
                    <a:pt x="81" y="109"/>
                  </a:lnTo>
                  <a:lnTo>
                    <a:pt x="81" y="106"/>
                  </a:lnTo>
                  <a:lnTo>
                    <a:pt x="82" y="103"/>
                  </a:lnTo>
                  <a:lnTo>
                    <a:pt x="83" y="99"/>
                  </a:lnTo>
                  <a:lnTo>
                    <a:pt x="84" y="90"/>
                  </a:lnTo>
                  <a:lnTo>
                    <a:pt x="84" y="88"/>
                  </a:lnTo>
                  <a:lnTo>
                    <a:pt x="84" y="86"/>
                  </a:lnTo>
                  <a:lnTo>
                    <a:pt x="85" y="85"/>
                  </a:lnTo>
                  <a:lnTo>
                    <a:pt x="86" y="82"/>
                  </a:lnTo>
                  <a:lnTo>
                    <a:pt x="88" y="80"/>
                  </a:lnTo>
                  <a:lnTo>
                    <a:pt x="88" y="79"/>
                  </a:lnTo>
                  <a:lnTo>
                    <a:pt x="91" y="79"/>
                  </a:lnTo>
                  <a:lnTo>
                    <a:pt x="93" y="78"/>
                  </a:lnTo>
                  <a:lnTo>
                    <a:pt x="94" y="78"/>
                  </a:lnTo>
                  <a:lnTo>
                    <a:pt x="97" y="78"/>
                  </a:lnTo>
                  <a:lnTo>
                    <a:pt x="101" y="78"/>
                  </a:lnTo>
                  <a:lnTo>
                    <a:pt x="104" y="78"/>
                  </a:lnTo>
                  <a:lnTo>
                    <a:pt x="106" y="79"/>
                  </a:lnTo>
                  <a:lnTo>
                    <a:pt x="112" y="79"/>
                  </a:lnTo>
                  <a:lnTo>
                    <a:pt x="118" y="81"/>
                  </a:lnTo>
                  <a:lnTo>
                    <a:pt x="128" y="84"/>
                  </a:lnTo>
                  <a:lnTo>
                    <a:pt x="132" y="85"/>
                  </a:lnTo>
                  <a:lnTo>
                    <a:pt x="135" y="86"/>
                  </a:lnTo>
                  <a:lnTo>
                    <a:pt x="136" y="86"/>
                  </a:lnTo>
                  <a:lnTo>
                    <a:pt x="138" y="86"/>
                  </a:lnTo>
                  <a:lnTo>
                    <a:pt x="138" y="86"/>
                  </a:lnTo>
                  <a:lnTo>
                    <a:pt x="140" y="85"/>
                  </a:lnTo>
                  <a:lnTo>
                    <a:pt x="142" y="85"/>
                  </a:lnTo>
                  <a:lnTo>
                    <a:pt x="144" y="84"/>
                  </a:lnTo>
                  <a:lnTo>
                    <a:pt x="145" y="84"/>
                  </a:lnTo>
                  <a:lnTo>
                    <a:pt x="147" y="83"/>
                  </a:lnTo>
                  <a:lnTo>
                    <a:pt x="149" y="81"/>
                  </a:lnTo>
                  <a:lnTo>
                    <a:pt x="150" y="79"/>
                  </a:lnTo>
                  <a:lnTo>
                    <a:pt x="153" y="78"/>
                  </a:lnTo>
                  <a:lnTo>
                    <a:pt x="155" y="75"/>
                  </a:lnTo>
                  <a:lnTo>
                    <a:pt x="157" y="73"/>
                  </a:lnTo>
                  <a:lnTo>
                    <a:pt x="158" y="71"/>
                  </a:lnTo>
                  <a:lnTo>
                    <a:pt x="158" y="69"/>
                  </a:lnTo>
                  <a:lnTo>
                    <a:pt x="159" y="68"/>
                  </a:lnTo>
                  <a:lnTo>
                    <a:pt x="160" y="63"/>
                  </a:lnTo>
                  <a:lnTo>
                    <a:pt x="160" y="60"/>
                  </a:lnTo>
                  <a:lnTo>
                    <a:pt x="161" y="59"/>
                  </a:lnTo>
                  <a:lnTo>
                    <a:pt x="161" y="57"/>
                  </a:lnTo>
                  <a:lnTo>
                    <a:pt x="162" y="56"/>
                  </a:lnTo>
                  <a:lnTo>
                    <a:pt x="163" y="56"/>
                  </a:lnTo>
                  <a:lnTo>
                    <a:pt x="164" y="55"/>
                  </a:lnTo>
                  <a:lnTo>
                    <a:pt x="167" y="53"/>
                  </a:lnTo>
                  <a:lnTo>
                    <a:pt x="170" y="51"/>
                  </a:lnTo>
                  <a:lnTo>
                    <a:pt x="172" y="49"/>
                  </a:lnTo>
                  <a:lnTo>
                    <a:pt x="177" y="46"/>
                  </a:lnTo>
                  <a:lnTo>
                    <a:pt x="186" y="42"/>
                  </a:lnTo>
                  <a:lnTo>
                    <a:pt x="189" y="41"/>
                  </a:lnTo>
                  <a:lnTo>
                    <a:pt x="191" y="40"/>
                  </a:lnTo>
                  <a:lnTo>
                    <a:pt x="192" y="38"/>
                  </a:lnTo>
                  <a:lnTo>
                    <a:pt x="193" y="37"/>
                  </a:lnTo>
                  <a:lnTo>
                    <a:pt x="194" y="36"/>
                  </a:lnTo>
                  <a:lnTo>
                    <a:pt x="195" y="34"/>
                  </a:lnTo>
                  <a:lnTo>
                    <a:pt x="195" y="34"/>
                  </a:lnTo>
                  <a:lnTo>
                    <a:pt x="196" y="31"/>
                  </a:lnTo>
                  <a:lnTo>
                    <a:pt x="196" y="28"/>
                  </a:lnTo>
                  <a:lnTo>
                    <a:pt x="197" y="21"/>
                  </a:lnTo>
                  <a:lnTo>
                    <a:pt x="198" y="18"/>
                  </a:lnTo>
                  <a:lnTo>
                    <a:pt x="199" y="15"/>
                  </a:lnTo>
                  <a:lnTo>
                    <a:pt x="202" y="10"/>
                  </a:lnTo>
                  <a:lnTo>
                    <a:pt x="202" y="7"/>
                  </a:lnTo>
                  <a:lnTo>
                    <a:pt x="203" y="6"/>
                  </a:lnTo>
                  <a:lnTo>
                    <a:pt x="203" y="5"/>
                  </a:lnTo>
                  <a:lnTo>
                    <a:pt x="202" y="4"/>
                  </a:lnTo>
                  <a:lnTo>
                    <a:pt x="202" y="3"/>
                  </a:lnTo>
                  <a:lnTo>
                    <a:pt x="201" y="1"/>
                  </a:lnTo>
                  <a:lnTo>
                    <a:pt x="200" y="0"/>
                  </a:lnTo>
                  <a:lnTo>
                    <a:pt x="201" y="0"/>
                  </a:lnTo>
                  <a:lnTo>
                    <a:pt x="202" y="0"/>
                  </a:lnTo>
                  <a:lnTo>
                    <a:pt x="204" y="0"/>
                  </a:lnTo>
                  <a:close/>
                </a:path>
              </a:pathLst>
            </a:custGeom>
            <a:solidFill>
              <a:srgbClr val="BED8E8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65" name="Freeform 13">
              <a:extLst>
                <a:ext uri="{FF2B5EF4-FFF2-40B4-BE49-F238E27FC236}">
                  <a16:creationId xmlns:a16="http://schemas.microsoft.com/office/drawing/2014/main" id="{2C34107C-7AE1-472C-A047-94E950D28302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3" y="1813"/>
              <a:ext cx="477" cy="309"/>
            </a:xfrm>
            <a:custGeom>
              <a:avLst/>
              <a:gdLst>
                <a:gd name="T0" fmla="*/ 287 w 477"/>
                <a:gd name="T1" fmla="*/ 8 h 309"/>
                <a:gd name="T2" fmla="*/ 313 w 477"/>
                <a:gd name="T3" fmla="*/ 13 h 309"/>
                <a:gd name="T4" fmla="*/ 331 w 477"/>
                <a:gd name="T5" fmla="*/ 33 h 309"/>
                <a:gd name="T6" fmla="*/ 335 w 477"/>
                <a:gd name="T7" fmla="*/ 50 h 309"/>
                <a:gd name="T8" fmla="*/ 342 w 477"/>
                <a:gd name="T9" fmla="*/ 65 h 309"/>
                <a:gd name="T10" fmla="*/ 357 w 477"/>
                <a:gd name="T11" fmla="*/ 71 h 309"/>
                <a:gd name="T12" fmla="*/ 401 w 477"/>
                <a:gd name="T13" fmla="*/ 73 h 309"/>
                <a:gd name="T14" fmla="*/ 433 w 477"/>
                <a:gd name="T15" fmla="*/ 66 h 309"/>
                <a:gd name="T16" fmla="*/ 447 w 477"/>
                <a:gd name="T17" fmla="*/ 68 h 309"/>
                <a:gd name="T18" fmla="*/ 463 w 477"/>
                <a:gd name="T19" fmla="*/ 85 h 309"/>
                <a:gd name="T20" fmla="*/ 460 w 477"/>
                <a:gd name="T21" fmla="*/ 123 h 309"/>
                <a:gd name="T22" fmla="*/ 464 w 477"/>
                <a:gd name="T23" fmla="*/ 147 h 309"/>
                <a:gd name="T24" fmla="*/ 477 w 477"/>
                <a:gd name="T25" fmla="*/ 173 h 309"/>
                <a:gd name="T26" fmla="*/ 463 w 477"/>
                <a:gd name="T27" fmla="*/ 205 h 309"/>
                <a:gd name="T28" fmla="*/ 452 w 477"/>
                <a:gd name="T29" fmla="*/ 227 h 309"/>
                <a:gd name="T30" fmla="*/ 443 w 477"/>
                <a:gd name="T31" fmla="*/ 240 h 309"/>
                <a:gd name="T32" fmla="*/ 425 w 477"/>
                <a:gd name="T33" fmla="*/ 239 h 309"/>
                <a:gd name="T34" fmla="*/ 389 w 477"/>
                <a:gd name="T35" fmla="*/ 237 h 309"/>
                <a:gd name="T36" fmla="*/ 386 w 477"/>
                <a:gd name="T37" fmla="*/ 253 h 309"/>
                <a:gd name="T38" fmla="*/ 387 w 477"/>
                <a:gd name="T39" fmla="*/ 273 h 309"/>
                <a:gd name="T40" fmla="*/ 367 w 477"/>
                <a:gd name="T41" fmla="*/ 289 h 309"/>
                <a:gd name="T42" fmla="*/ 338 w 477"/>
                <a:gd name="T43" fmla="*/ 287 h 309"/>
                <a:gd name="T44" fmla="*/ 318 w 477"/>
                <a:gd name="T45" fmla="*/ 291 h 309"/>
                <a:gd name="T46" fmla="*/ 295 w 477"/>
                <a:gd name="T47" fmla="*/ 299 h 309"/>
                <a:gd name="T48" fmla="*/ 272 w 477"/>
                <a:gd name="T49" fmla="*/ 301 h 309"/>
                <a:gd name="T50" fmla="*/ 257 w 477"/>
                <a:gd name="T51" fmla="*/ 309 h 309"/>
                <a:gd name="T52" fmla="*/ 233 w 477"/>
                <a:gd name="T53" fmla="*/ 296 h 309"/>
                <a:gd name="T54" fmla="*/ 214 w 477"/>
                <a:gd name="T55" fmla="*/ 287 h 309"/>
                <a:gd name="T56" fmla="*/ 200 w 477"/>
                <a:gd name="T57" fmla="*/ 280 h 309"/>
                <a:gd name="T58" fmla="*/ 181 w 477"/>
                <a:gd name="T59" fmla="*/ 285 h 309"/>
                <a:gd name="T60" fmla="*/ 163 w 477"/>
                <a:gd name="T61" fmla="*/ 294 h 309"/>
                <a:gd name="T62" fmla="*/ 138 w 477"/>
                <a:gd name="T63" fmla="*/ 306 h 309"/>
                <a:gd name="T64" fmla="*/ 126 w 477"/>
                <a:gd name="T65" fmla="*/ 304 h 309"/>
                <a:gd name="T66" fmla="*/ 126 w 477"/>
                <a:gd name="T67" fmla="*/ 290 h 309"/>
                <a:gd name="T68" fmla="*/ 129 w 477"/>
                <a:gd name="T69" fmla="*/ 277 h 309"/>
                <a:gd name="T70" fmla="*/ 118 w 477"/>
                <a:gd name="T71" fmla="*/ 274 h 309"/>
                <a:gd name="T72" fmla="*/ 94 w 477"/>
                <a:gd name="T73" fmla="*/ 289 h 309"/>
                <a:gd name="T74" fmla="*/ 59 w 477"/>
                <a:gd name="T75" fmla="*/ 296 h 309"/>
                <a:gd name="T76" fmla="*/ 38 w 477"/>
                <a:gd name="T77" fmla="*/ 301 h 309"/>
                <a:gd name="T78" fmla="*/ 20 w 477"/>
                <a:gd name="T79" fmla="*/ 289 h 309"/>
                <a:gd name="T80" fmla="*/ 19 w 477"/>
                <a:gd name="T81" fmla="*/ 277 h 309"/>
                <a:gd name="T82" fmla="*/ 21 w 477"/>
                <a:gd name="T83" fmla="*/ 263 h 309"/>
                <a:gd name="T84" fmla="*/ 38 w 477"/>
                <a:gd name="T85" fmla="*/ 261 h 309"/>
                <a:gd name="T86" fmla="*/ 41 w 477"/>
                <a:gd name="T87" fmla="*/ 250 h 309"/>
                <a:gd name="T88" fmla="*/ 29 w 477"/>
                <a:gd name="T89" fmla="*/ 228 h 309"/>
                <a:gd name="T90" fmla="*/ 11 w 477"/>
                <a:gd name="T91" fmla="*/ 197 h 309"/>
                <a:gd name="T92" fmla="*/ 0 w 477"/>
                <a:gd name="T93" fmla="*/ 172 h 309"/>
                <a:gd name="T94" fmla="*/ 11 w 477"/>
                <a:gd name="T95" fmla="*/ 139 h 309"/>
                <a:gd name="T96" fmla="*/ 29 w 477"/>
                <a:gd name="T97" fmla="*/ 122 h 309"/>
                <a:gd name="T98" fmla="*/ 40 w 477"/>
                <a:gd name="T99" fmla="*/ 106 h 309"/>
                <a:gd name="T100" fmla="*/ 57 w 477"/>
                <a:gd name="T101" fmla="*/ 101 h 309"/>
                <a:gd name="T102" fmla="*/ 84 w 477"/>
                <a:gd name="T103" fmla="*/ 108 h 309"/>
                <a:gd name="T104" fmla="*/ 132 w 477"/>
                <a:gd name="T105" fmla="*/ 122 h 309"/>
                <a:gd name="T106" fmla="*/ 157 w 477"/>
                <a:gd name="T107" fmla="*/ 119 h 309"/>
                <a:gd name="T108" fmla="*/ 170 w 477"/>
                <a:gd name="T109" fmla="*/ 86 h 309"/>
                <a:gd name="T110" fmla="*/ 186 w 477"/>
                <a:gd name="T111" fmla="*/ 57 h 309"/>
                <a:gd name="T112" fmla="*/ 209 w 477"/>
                <a:gd name="T113" fmla="*/ 43 h 309"/>
                <a:gd name="T114" fmla="*/ 224 w 477"/>
                <a:gd name="T115" fmla="*/ 27 h 309"/>
                <a:gd name="T116" fmla="*/ 230 w 477"/>
                <a:gd name="T117" fmla="*/ 14 h 309"/>
                <a:gd name="T118" fmla="*/ 263 w 477"/>
                <a:gd name="T119" fmla="*/ 5 h 3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77" h="309">
                  <a:moveTo>
                    <a:pt x="274" y="4"/>
                  </a:moveTo>
                  <a:lnTo>
                    <a:pt x="274" y="5"/>
                  </a:lnTo>
                  <a:lnTo>
                    <a:pt x="274" y="5"/>
                  </a:lnTo>
                  <a:lnTo>
                    <a:pt x="275" y="5"/>
                  </a:lnTo>
                  <a:lnTo>
                    <a:pt x="277" y="6"/>
                  </a:lnTo>
                  <a:lnTo>
                    <a:pt x="280" y="6"/>
                  </a:lnTo>
                  <a:lnTo>
                    <a:pt x="283" y="7"/>
                  </a:lnTo>
                  <a:lnTo>
                    <a:pt x="287" y="8"/>
                  </a:lnTo>
                  <a:lnTo>
                    <a:pt x="297" y="8"/>
                  </a:lnTo>
                  <a:lnTo>
                    <a:pt x="300" y="8"/>
                  </a:lnTo>
                  <a:lnTo>
                    <a:pt x="302" y="9"/>
                  </a:lnTo>
                  <a:lnTo>
                    <a:pt x="306" y="10"/>
                  </a:lnTo>
                  <a:lnTo>
                    <a:pt x="308" y="11"/>
                  </a:lnTo>
                  <a:lnTo>
                    <a:pt x="311" y="11"/>
                  </a:lnTo>
                  <a:lnTo>
                    <a:pt x="312" y="12"/>
                  </a:lnTo>
                  <a:lnTo>
                    <a:pt x="313" y="13"/>
                  </a:lnTo>
                  <a:lnTo>
                    <a:pt x="314" y="14"/>
                  </a:lnTo>
                  <a:lnTo>
                    <a:pt x="315" y="15"/>
                  </a:lnTo>
                  <a:lnTo>
                    <a:pt x="318" y="20"/>
                  </a:lnTo>
                  <a:lnTo>
                    <a:pt x="318" y="22"/>
                  </a:lnTo>
                  <a:lnTo>
                    <a:pt x="320" y="23"/>
                  </a:lnTo>
                  <a:lnTo>
                    <a:pt x="324" y="25"/>
                  </a:lnTo>
                  <a:lnTo>
                    <a:pt x="328" y="29"/>
                  </a:lnTo>
                  <a:lnTo>
                    <a:pt x="331" y="33"/>
                  </a:lnTo>
                  <a:lnTo>
                    <a:pt x="332" y="34"/>
                  </a:lnTo>
                  <a:lnTo>
                    <a:pt x="333" y="35"/>
                  </a:lnTo>
                  <a:lnTo>
                    <a:pt x="334" y="37"/>
                  </a:lnTo>
                  <a:lnTo>
                    <a:pt x="335" y="38"/>
                  </a:lnTo>
                  <a:lnTo>
                    <a:pt x="335" y="39"/>
                  </a:lnTo>
                  <a:lnTo>
                    <a:pt x="335" y="42"/>
                  </a:lnTo>
                  <a:lnTo>
                    <a:pt x="335" y="47"/>
                  </a:lnTo>
                  <a:lnTo>
                    <a:pt x="335" y="50"/>
                  </a:lnTo>
                  <a:lnTo>
                    <a:pt x="336" y="53"/>
                  </a:lnTo>
                  <a:lnTo>
                    <a:pt x="336" y="55"/>
                  </a:lnTo>
                  <a:lnTo>
                    <a:pt x="337" y="57"/>
                  </a:lnTo>
                  <a:lnTo>
                    <a:pt x="338" y="59"/>
                  </a:lnTo>
                  <a:lnTo>
                    <a:pt x="339" y="61"/>
                  </a:lnTo>
                  <a:lnTo>
                    <a:pt x="340" y="62"/>
                  </a:lnTo>
                  <a:lnTo>
                    <a:pt x="341" y="64"/>
                  </a:lnTo>
                  <a:lnTo>
                    <a:pt x="342" y="65"/>
                  </a:lnTo>
                  <a:lnTo>
                    <a:pt x="344" y="67"/>
                  </a:lnTo>
                  <a:lnTo>
                    <a:pt x="346" y="68"/>
                  </a:lnTo>
                  <a:lnTo>
                    <a:pt x="347" y="68"/>
                  </a:lnTo>
                  <a:lnTo>
                    <a:pt x="349" y="69"/>
                  </a:lnTo>
                  <a:lnTo>
                    <a:pt x="352" y="70"/>
                  </a:lnTo>
                  <a:lnTo>
                    <a:pt x="353" y="71"/>
                  </a:lnTo>
                  <a:lnTo>
                    <a:pt x="355" y="71"/>
                  </a:lnTo>
                  <a:lnTo>
                    <a:pt x="357" y="71"/>
                  </a:lnTo>
                  <a:lnTo>
                    <a:pt x="359" y="71"/>
                  </a:lnTo>
                  <a:lnTo>
                    <a:pt x="361" y="71"/>
                  </a:lnTo>
                  <a:lnTo>
                    <a:pt x="373" y="69"/>
                  </a:lnTo>
                  <a:lnTo>
                    <a:pt x="375" y="69"/>
                  </a:lnTo>
                  <a:lnTo>
                    <a:pt x="378" y="70"/>
                  </a:lnTo>
                  <a:lnTo>
                    <a:pt x="388" y="71"/>
                  </a:lnTo>
                  <a:lnTo>
                    <a:pt x="394" y="72"/>
                  </a:lnTo>
                  <a:lnTo>
                    <a:pt x="401" y="73"/>
                  </a:lnTo>
                  <a:lnTo>
                    <a:pt x="404" y="74"/>
                  </a:lnTo>
                  <a:lnTo>
                    <a:pt x="407" y="74"/>
                  </a:lnTo>
                  <a:lnTo>
                    <a:pt x="409" y="74"/>
                  </a:lnTo>
                  <a:lnTo>
                    <a:pt x="411" y="74"/>
                  </a:lnTo>
                  <a:lnTo>
                    <a:pt x="414" y="73"/>
                  </a:lnTo>
                  <a:lnTo>
                    <a:pt x="421" y="70"/>
                  </a:lnTo>
                  <a:lnTo>
                    <a:pt x="428" y="68"/>
                  </a:lnTo>
                  <a:lnTo>
                    <a:pt x="433" y="66"/>
                  </a:lnTo>
                  <a:lnTo>
                    <a:pt x="436" y="65"/>
                  </a:lnTo>
                  <a:lnTo>
                    <a:pt x="438" y="65"/>
                  </a:lnTo>
                  <a:lnTo>
                    <a:pt x="440" y="65"/>
                  </a:lnTo>
                  <a:lnTo>
                    <a:pt x="442" y="65"/>
                  </a:lnTo>
                  <a:lnTo>
                    <a:pt x="443" y="65"/>
                  </a:lnTo>
                  <a:lnTo>
                    <a:pt x="444" y="66"/>
                  </a:lnTo>
                  <a:lnTo>
                    <a:pt x="445" y="67"/>
                  </a:lnTo>
                  <a:lnTo>
                    <a:pt x="447" y="68"/>
                  </a:lnTo>
                  <a:lnTo>
                    <a:pt x="449" y="68"/>
                  </a:lnTo>
                  <a:lnTo>
                    <a:pt x="452" y="71"/>
                  </a:lnTo>
                  <a:lnTo>
                    <a:pt x="456" y="75"/>
                  </a:lnTo>
                  <a:lnTo>
                    <a:pt x="457" y="77"/>
                  </a:lnTo>
                  <a:lnTo>
                    <a:pt x="459" y="79"/>
                  </a:lnTo>
                  <a:lnTo>
                    <a:pt x="462" y="82"/>
                  </a:lnTo>
                  <a:lnTo>
                    <a:pt x="463" y="84"/>
                  </a:lnTo>
                  <a:lnTo>
                    <a:pt x="463" y="85"/>
                  </a:lnTo>
                  <a:lnTo>
                    <a:pt x="464" y="87"/>
                  </a:lnTo>
                  <a:lnTo>
                    <a:pt x="464" y="88"/>
                  </a:lnTo>
                  <a:lnTo>
                    <a:pt x="464" y="90"/>
                  </a:lnTo>
                  <a:lnTo>
                    <a:pt x="464" y="101"/>
                  </a:lnTo>
                  <a:lnTo>
                    <a:pt x="463" y="106"/>
                  </a:lnTo>
                  <a:lnTo>
                    <a:pt x="462" y="111"/>
                  </a:lnTo>
                  <a:lnTo>
                    <a:pt x="461" y="119"/>
                  </a:lnTo>
                  <a:lnTo>
                    <a:pt x="460" y="123"/>
                  </a:lnTo>
                  <a:lnTo>
                    <a:pt x="460" y="125"/>
                  </a:lnTo>
                  <a:lnTo>
                    <a:pt x="460" y="129"/>
                  </a:lnTo>
                  <a:lnTo>
                    <a:pt x="461" y="133"/>
                  </a:lnTo>
                  <a:lnTo>
                    <a:pt x="461" y="136"/>
                  </a:lnTo>
                  <a:lnTo>
                    <a:pt x="462" y="139"/>
                  </a:lnTo>
                  <a:lnTo>
                    <a:pt x="462" y="142"/>
                  </a:lnTo>
                  <a:lnTo>
                    <a:pt x="463" y="144"/>
                  </a:lnTo>
                  <a:lnTo>
                    <a:pt x="464" y="147"/>
                  </a:lnTo>
                  <a:lnTo>
                    <a:pt x="466" y="150"/>
                  </a:lnTo>
                  <a:lnTo>
                    <a:pt x="470" y="156"/>
                  </a:lnTo>
                  <a:lnTo>
                    <a:pt x="471" y="158"/>
                  </a:lnTo>
                  <a:lnTo>
                    <a:pt x="474" y="162"/>
                  </a:lnTo>
                  <a:lnTo>
                    <a:pt x="475" y="165"/>
                  </a:lnTo>
                  <a:lnTo>
                    <a:pt x="477" y="170"/>
                  </a:lnTo>
                  <a:lnTo>
                    <a:pt x="477" y="171"/>
                  </a:lnTo>
                  <a:lnTo>
                    <a:pt x="477" y="173"/>
                  </a:lnTo>
                  <a:lnTo>
                    <a:pt x="477" y="176"/>
                  </a:lnTo>
                  <a:lnTo>
                    <a:pt x="477" y="180"/>
                  </a:lnTo>
                  <a:lnTo>
                    <a:pt x="475" y="183"/>
                  </a:lnTo>
                  <a:lnTo>
                    <a:pt x="472" y="192"/>
                  </a:lnTo>
                  <a:lnTo>
                    <a:pt x="470" y="196"/>
                  </a:lnTo>
                  <a:lnTo>
                    <a:pt x="467" y="199"/>
                  </a:lnTo>
                  <a:lnTo>
                    <a:pt x="465" y="204"/>
                  </a:lnTo>
                  <a:lnTo>
                    <a:pt x="463" y="205"/>
                  </a:lnTo>
                  <a:lnTo>
                    <a:pt x="459" y="209"/>
                  </a:lnTo>
                  <a:lnTo>
                    <a:pt x="456" y="213"/>
                  </a:lnTo>
                  <a:lnTo>
                    <a:pt x="455" y="215"/>
                  </a:lnTo>
                  <a:lnTo>
                    <a:pt x="454" y="217"/>
                  </a:lnTo>
                  <a:lnTo>
                    <a:pt x="453" y="219"/>
                  </a:lnTo>
                  <a:lnTo>
                    <a:pt x="452" y="221"/>
                  </a:lnTo>
                  <a:lnTo>
                    <a:pt x="452" y="223"/>
                  </a:lnTo>
                  <a:lnTo>
                    <a:pt x="452" y="227"/>
                  </a:lnTo>
                  <a:lnTo>
                    <a:pt x="451" y="229"/>
                  </a:lnTo>
                  <a:lnTo>
                    <a:pt x="451" y="232"/>
                  </a:lnTo>
                  <a:lnTo>
                    <a:pt x="450" y="233"/>
                  </a:lnTo>
                  <a:lnTo>
                    <a:pt x="448" y="236"/>
                  </a:lnTo>
                  <a:lnTo>
                    <a:pt x="447" y="237"/>
                  </a:lnTo>
                  <a:lnTo>
                    <a:pt x="446" y="238"/>
                  </a:lnTo>
                  <a:lnTo>
                    <a:pt x="444" y="239"/>
                  </a:lnTo>
                  <a:lnTo>
                    <a:pt x="443" y="240"/>
                  </a:lnTo>
                  <a:lnTo>
                    <a:pt x="443" y="241"/>
                  </a:lnTo>
                  <a:lnTo>
                    <a:pt x="442" y="241"/>
                  </a:lnTo>
                  <a:lnTo>
                    <a:pt x="437" y="241"/>
                  </a:lnTo>
                  <a:lnTo>
                    <a:pt x="432" y="241"/>
                  </a:lnTo>
                  <a:lnTo>
                    <a:pt x="430" y="241"/>
                  </a:lnTo>
                  <a:lnTo>
                    <a:pt x="429" y="240"/>
                  </a:lnTo>
                  <a:lnTo>
                    <a:pt x="427" y="240"/>
                  </a:lnTo>
                  <a:lnTo>
                    <a:pt x="425" y="239"/>
                  </a:lnTo>
                  <a:lnTo>
                    <a:pt x="422" y="238"/>
                  </a:lnTo>
                  <a:lnTo>
                    <a:pt x="409" y="229"/>
                  </a:lnTo>
                  <a:lnTo>
                    <a:pt x="406" y="227"/>
                  </a:lnTo>
                  <a:lnTo>
                    <a:pt x="405" y="227"/>
                  </a:lnTo>
                  <a:lnTo>
                    <a:pt x="405" y="226"/>
                  </a:lnTo>
                  <a:lnTo>
                    <a:pt x="401" y="228"/>
                  </a:lnTo>
                  <a:lnTo>
                    <a:pt x="390" y="235"/>
                  </a:lnTo>
                  <a:lnTo>
                    <a:pt x="389" y="237"/>
                  </a:lnTo>
                  <a:lnTo>
                    <a:pt x="388" y="238"/>
                  </a:lnTo>
                  <a:lnTo>
                    <a:pt x="388" y="238"/>
                  </a:lnTo>
                  <a:lnTo>
                    <a:pt x="387" y="239"/>
                  </a:lnTo>
                  <a:lnTo>
                    <a:pt x="388" y="242"/>
                  </a:lnTo>
                  <a:lnTo>
                    <a:pt x="387" y="246"/>
                  </a:lnTo>
                  <a:lnTo>
                    <a:pt x="387" y="248"/>
                  </a:lnTo>
                  <a:lnTo>
                    <a:pt x="386" y="251"/>
                  </a:lnTo>
                  <a:lnTo>
                    <a:pt x="386" y="253"/>
                  </a:lnTo>
                  <a:lnTo>
                    <a:pt x="386" y="254"/>
                  </a:lnTo>
                  <a:lnTo>
                    <a:pt x="386" y="255"/>
                  </a:lnTo>
                  <a:lnTo>
                    <a:pt x="388" y="261"/>
                  </a:lnTo>
                  <a:lnTo>
                    <a:pt x="389" y="265"/>
                  </a:lnTo>
                  <a:lnTo>
                    <a:pt x="389" y="268"/>
                  </a:lnTo>
                  <a:lnTo>
                    <a:pt x="388" y="270"/>
                  </a:lnTo>
                  <a:lnTo>
                    <a:pt x="388" y="272"/>
                  </a:lnTo>
                  <a:lnTo>
                    <a:pt x="387" y="273"/>
                  </a:lnTo>
                  <a:lnTo>
                    <a:pt x="386" y="275"/>
                  </a:lnTo>
                  <a:lnTo>
                    <a:pt x="386" y="277"/>
                  </a:lnTo>
                  <a:lnTo>
                    <a:pt x="384" y="280"/>
                  </a:lnTo>
                  <a:lnTo>
                    <a:pt x="383" y="281"/>
                  </a:lnTo>
                  <a:lnTo>
                    <a:pt x="381" y="283"/>
                  </a:lnTo>
                  <a:lnTo>
                    <a:pt x="380" y="283"/>
                  </a:lnTo>
                  <a:lnTo>
                    <a:pt x="374" y="286"/>
                  </a:lnTo>
                  <a:lnTo>
                    <a:pt x="367" y="289"/>
                  </a:lnTo>
                  <a:lnTo>
                    <a:pt x="362" y="291"/>
                  </a:lnTo>
                  <a:lnTo>
                    <a:pt x="361" y="291"/>
                  </a:lnTo>
                  <a:lnTo>
                    <a:pt x="359" y="291"/>
                  </a:lnTo>
                  <a:lnTo>
                    <a:pt x="356" y="291"/>
                  </a:lnTo>
                  <a:lnTo>
                    <a:pt x="352" y="291"/>
                  </a:lnTo>
                  <a:lnTo>
                    <a:pt x="349" y="290"/>
                  </a:lnTo>
                  <a:lnTo>
                    <a:pt x="341" y="288"/>
                  </a:lnTo>
                  <a:lnTo>
                    <a:pt x="338" y="287"/>
                  </a:lnTo>
                  <a:lnTo>
                    <a:pt x="336" y="287"/>
                  </a:lnTo>
                  <a:lnTo>
                    <a:pt x="331" y="287"/>
                  </a:lnTo>
                  <a:lnTo>
                    <a:pt x="330" y="287"/>
                  </a:lnTo>
                  <a:lnTo>
                    <a:pt x="326" y="287"/>
                  </a:lnTo>
                  <a:lnTo>
                    <a:pt x="324" y="287"/>
                  </a:lnTo>
                  <a:lnTo>
                    <a:pt x="322" y="288"/>
                  </a:lnTo>
                  <a:lnTo>
                    <a:pt x="321" y="288"/>
                  </a:lnTo>
                  <a:lnTo>
                    <a:pt x="318" y="291"/>
                  </a:lnTo>
                  <a:lnTo>
                    <a:pt x="313" y="294"/>
                  </a:lnTo>
                  <a:lnTo>
                    <a:pt x="309" y="297"/>
                  </a:lnTo>
                  <a:lnTo>
                    <a:pt x="307" y="298"/>
                  </a:lnTo>
                  <a:lnTo>
                    <a:pt x="305" y="299"/>
                  </a:lnTo>
                  <a:lnTo>
                    <a:pt x="303" y="299"/>
                  </a:lnTo>
                  <a:lnTo>
                    <a:pt x="301" y="299"/>
                  </a:lnTo>
                  <a:lnTo>
                    <a:pt x="299" y="299"/>
                  </a:lnTo>
                  <a:lnTo>
                    <a:pt x="295" y="299"/>
                  </a:lnTo>
                  <a:lnTo>
                    <a:pt x="293" y="298"/>
                  </a:lnTo>
                  <a:lnTo>
                    <a:pt x="290" y="298"/>
                  </a:lnTo>
                  <a:lnTo>
                    <a:pt x="286" y="298"/>
                  </a:lnTo>
                  <a:lnTo>
                    <a:pt x="282" y="299"/>
                  </a:lnTo>
                  <a:lnTo>
                    <a:pt x="277" y="299"/>
                  </a:lnTo>
                  <a:lnTo>
                    <a:pt x="275" y="300"/>
                  </a:lnTo>
                  <a:lnTo>
                    <a:pt x="273" y="300"/>
                  </a:lnTo>
                  <a:lnTo>
                    <a:pt x="272" y="301"/>
                  </a:lnTo>
                  <a:lnTo>
                    <a:pt x="271" y="302"/>
                  </a:lnTo>
                  <a:lnTo>
                    <a:pt x="269" y="303"/>
                  </a:lnTo>
                  <a:lnTo>
                    <a:pt x="265" y="306"/>
                  </a:lnTo>
                  <a:lnTo>
                    <a:pt x="263" y="308"/>
                  </a:lnTo>
                  <a:lnTo>
                    <a:pt x="261" y="309"/>
                  </a:lnTo>
                  <a:lnTo>
                    <a:pt x="260" y="309"/>
                  </a:lnTo>
                  <a:lnTo>
                    <a:pt x="258" y="309"/>
                  </a:lnTo>
                  <a:lnTo>
                    <a:pt x="257" y="309"/>
                  </a:lnTo>
                  <a:lnTo>
                    <a:pt x="256" y="309"/>
                  </a:lnTo>
                  <a:lnTo>
                    <a:pt x="254" y="308"/>
                  </a:lnTo>
                  <a:lnTo>
                    <a:pt x="253" y="307"/>
                  </a:lnTo>
                  <a:lnTo>
                    <a:pt x="245" y="303"/>
                  </a:lnTo>
                  <a:lnTo>
                    <a:pt x="239" y="300"/>
                  </a:lnTo>
                  <a:lnTo>
                    <a:pt x="237" y="299"/>
                  </a:lnTo>
                  <a:lnTo>
                    <a:pt x="235" y="298"/>
                  </a:lnTo>
                  <a:lnTo>
                    <a:pt x="233" y="296"/>
                  </a:lnTo>
                  <a:lnTo>
                    <a:pt x="230" y="294"/>
                  </a:lnTo>
                  <a:lnTo>
                    <a:pt x="228" y="292"/>
                  </a:lnTo>
                  <a:lnTo>
                    <a:pt x="227" y="291"/>
                  </a:lnTo>
                  <a:lnTo>
                    <a:pt x="226" y="291"/>
                  </a:lnTo>
                  <a:lnTo>
                    <a:pt x="224" y="290"/>
                  </a:lnTo>
                  <a:lnTo>
                    <a:pt x="218" y="289"/>
                  </a:lnTo>
                  <a:lnTo>
                    <a:pt x="216" y="287"/>
                  </a:lnTo>
                  <a:lnTo>
                    <a:pt x="214" y="287"/>
                  </a:lnTo>
                  <a:lnTo>
                    <a:pt x="213" y="286"/>
                  </a:lnTo>
                  <a:lnTo>
                    <a:pt x="208" y="283"/>
                  </a:lnTo>
                  <a:lnTo>
                    <a:pt x="207" y="282"/>
                  </a:lnTo>
                  <a:lnTo>
                    <a:pt x="205" y="282"/>
                  </a:lnTo>
                  <a:lnTo>
                    <a:pt x="204" y="281"/>
                  </a:lnTo>
                  <a:lnTo>
                    <a:pt x="203" y="281"/>
                  </a:lnTo>
                  <a:lnTo>
                    <a:pt x="202" y="280"/>
                  </a:lnTo>
                  <a:lnTo>
                    <a:pt x="200" y="280"/>
                  </a:lnTo>
                  <a:lnTo>
                    <a:pt x="196" y="281"/>
                  </a:lnTo>
                  <a:lnTo>
                    <a:pt x="192" y="281"/>
                  </a:lnTo>
                  <a:lnTo>
                    <a:pt x="188" y="282"/>
                  </a:lnTo>
                  <a:lnTo>
                    <a:pt x="186" y="282"/>
                  </a:lnTo>
                  <a:lnTo>
                    <a:pt x="184" y="283"/>
                  </a:lnTo>
                  <a:lnTo>
                    <a:pt x="183" y="283"/>
                  </a:lnTo>
                  <a:lnTo>
                    <a:pt x="182" y="284"/>
                  </a:lnTo>
                  <a:lnTo>
                    <a:pt x="181" y="285"/>
                  </a:lnTo>
                  <a:lnTo>
                    <a:pt x="178" y="288"/>
                  </a:lnTo>
                  <a:lnTo>
                    <a:pt x="176" y="290"/>
                  </a:lnTo>
                  <a:lnTo>
                    <a:pt x="174" y="292"/>
                  </a:lnTo>
                  <a:lnTo>
                    <a:pt x="171" y="293"/>
                  </a:lnTo>
                  <a:lnTo>
                    <a:pt x="170" y="293"/>
                  </a:lnTo>
                  <a:lnTo>
                    <a:pt x="169" y="294"/>
                  </a:lnTo>
                  <a:lnTo>
                    <a:pt x="167" y="294"/>
                  </a:lnTo>
                  <a:lnTo>
                    <a:pt x="163" y="294"/>
                  </a:lnTo>
                  <a:lnTo>
                    <a:pt x="155" y="295"/>
                  </a:lnTo>
                  <a:lnTo>
                    <a:pt x="152" y="295"/>
                  </a:lnTo>
                  <a:lnTo>
                    <a:pt x="150" y="295"/>
                  </a:lnTo>
                  <a:lnTo>
                    <a:pt x="149" y="296"/>
                  </a:lnTo>
                  <a:lnTo>
                    <a:pt x="148" y="297"/>
                  </a:lnTo>
                  <a:lnTo>
                    <a:pt x="143" y="301"/>
                  </a:lnTo>
                  <a:lnTo>
                    <a:pt x="139" y="305"/>
                  </a:lnTo>
                  <a:lnTo>
                    <a:pt x="138" y="306"/>
                  </a:lnTo>
                  <a:lnTo>
                    <a:pt x="136" y="306"/>
                  </a:lnTo>
                  <a:lnTo>
                    <a:pt x="135" y="306"/>
                  </a:lnTo>
                  <a:lnTo>
                    <a:pt x="133" y="306"/>
                  </a:lnTo>
                  <a:lnTo>
                    <a:pt x="131" y="306"/>
                  </a:lnTo>
                  <a:lnTo>
                    <a:pt x="130" y="306"/>
                  </a:lnTo>
                  <a:lnTo>
                    <a:pt x="128" y="305"/>
                  </a:lnTo>
                  <a:lnTo>
                    <a:pt x="127" y="304"/>
                  </a:lnTo>
                  <a:lnTo>
                    <a:pt x="126" y="304"/>
                  </a:lnTo>
                  <a:lnTo>
                    <a:pt x="125" y="302"/>
                  </a:lnTo>
                  <a:lnTo>
                    <a:pt x="125" y="302"/>
                  </a:lnTo>
                  <a:lnTo>
                    <a:pt x="125" y="300"/>
                  </a:lnTo>
                  <a:lnTo>
                    <a:pt x="125" y="299"/>
                  </a:lnTo>
                  <a:lnTo>
                    <a:pt x="125" y="298"/>
                  </a:lnTo>
                  <a:lnTo>
                    <a:pt x="125" y="296"/>
                  </a:lnTo>
                  <a:lnTo>
                    <a:pt x="125" y="294"/>
                  </a:lnTo>
                  <a:lnTo>
                    <a:pt x="126" y="290"/>
                  </a:lnTo>
                  <a:lnTo>
                    <a:pt x="129" y="285"/>
                  </a:lnTo>
                  <a:lnTo>
                    <a:pt x="130" y="283"/>
                  </a:lnTo>
                  <a:lnTo>
                    <a:pt x="130" y="282"/>
                  </a:lnTo>
                  <a:lnTo>
                    <a:pt x="130" y="281"/>
                  </a:lnTo>
                  <a:lnTo>
                    <a:pt x="130" y="280"/>
                  </a:lnTo>
                  <a:lnTo>
                    <a:pt x="130" y="279"/>
                  </a:lnTo>
                  <a:lnTo>
                    <a:pt x="129" y="278"/>
                  </a:lnTo>
                  <a:lnTo>
                    <a:pt x="129" y="277"/>
                  </a:lnTo>
                  <a:lnTo>
                    <a:pt x="128" y="276"/>
                  </a:lnTo>
                  <a:lnTo>
                    <a:pt x="127" y="275"/>
                  </a:lnTo>
                  <a:lnTo>
                    <a:pt x="127" y="275"/>
                  </a:lnTo>
                  <a:lnTo>
                    <a:pt x="125" y="274"/>
                  </a:lnTo>
                  <a:lnTo>
                    <a:pt x="125" y="274"/>
                  </a:lnTo>
                  <a:lnTo>
                    <a:pt x="124" y="274"/>
                  </a:lnTo>
                  <a:lnTo>
                    <a:pt x="121" y="274"/>
                  </a:lnTo>
                  <a:lnTo>
                    <a:pt x="118" y="274"/>
                  </a:lnTo>
                  <a:lnTo>
                    <a:pt x="115" y="275"/>
                  </a:lnTo>
                  <a:lnTo>
                    <a:pt x="114" y="276"/>
                  </a:lnTo>
                  <a:lnTo>
                    <a:pt x="112" y="277"/>
                  </a:lnTo>
                  <a:lnTo>
                    <a:pt x="110" y="278"/>
                  </a:lnTo>
                  <a:lnTo>
                    <a:pt x="103" y="283"/>
                  </a:lnTo>
                  <a:lnTo>
                    <a:pt x="99" y="286"/>
                  </a:lnTo>
                  <a:lnTo>
                    <a:pt x="97" y="288"/>
                  </a:lnTo>
                  <a:lnTo>
                    <a:pt x="94" y="289"/>
                  </a:lnTo>
                  <a:lnTo>
                    <a:pt x="91" y="291"/>
                  </a:lnTo>
                  <a:lnTo>
                    <a:pt x="86" y="293"/>
                  </a:lnTo>
                  <a:lnTo>
                    <a:pt x="82" y="295"/>
                  </a:lnTo>
                  <a:lnTo>
                    <a:pt x="78" y="295"/>
                  </a:lnTo>
                  <a:lnTo>
                    <a:pt x="75" y="296"/>
                  </a:lnTo>
                  <a:lnTo>
                    <a:pt x="72" y="296"/>
                  </a:lnTo>
                  <a:lnTo>
                    <a:pt x="68" y="296"/>
                  </a:lnTo>
                  <a:lnTo>
                    <a:pt x="59" y="296"/>
                  </a:lnTo>
                  <a:lnTo>
                    <a:pt x="55" y="297"/>
                  </a:lnTo>
                  <a:lnTo>
                    <a:pt x="53" y="297"/>
                  </a:lnTo>
                  <a:lnTo>
                    <a:pt x="52" y="298"/>
                  </a:lnTo>
                  <a:lnTo>
                    <a:pt x="46" y="300"/>
                  </a:lnTo>
                  <a:lnTo>
                    <a:pt x="44" y="300"/>
                  </a:lnTo>
                  <a:lnTo>
                    <a:pt x="42" y="301"/>
                  </a:lnTo>
                  <a:lnTo>
                    <a:pt x="39" y="301"/>
                  </a:lnTo>
                  <a:lnTo>
                    <a:pt x="38" y="301"/>
                  </a:lnTo>
                  <a:lnTo>
                    <a:pt x="36" y="300"/>
                  </a:lnTo>
                  <a:lnTo>
                    <a:pt x="31" y="297"/>
                  </a:lnTo>
                  <a:lnTo>
                    <a:pt x="25" y="295"/>
                  </a:lnTo>
                  <a:lnTo>
                    <a:pt x="23" y="294"/>
                  </a:lnTo>
                  <a:lnTo>
                    <a:pt x="22" y="292"/>
                  </a:lnTo>
                  <a:lnTo>
                    <a:pt x="21" y="291"/>
                  </a:lnTo>
                  <a:lnTo>
                    <a:pt x="21" y="290"/>
                  </a:lnTo>
                  <a:lnTo>
                    <a:pt x="20" y="289"/>
                  </a:lnTo>
                  <a:lnTo>
                    <a:pt x="20" y="288"/>
                  </a:lnTo>
                  <a:lnTo>
                    <a:pt x="20" y="286"/>
                  </a:lnTo>
                  <a:lnTo>
                    <a:pt x="21" y="282"/>
                  </a:lnTo>
                  <a:lnTo>
                    <a:pt x="21" y="281"/>
                  </a:lnTo>
                  <a:lnTo>
                    <a:pt x="21" y="280"/>
                  </a:lnTo>
                  <a:lnTo>
                    <a:pt x="21" y="279"/>
                  </a:lnTo>
                  <a:lnTo>
                    <a:pt x="20" y="278"/>
                  </a:lnTo>
                  <a:lnTo>
                    <a:pt x="19" y="277"/>
                  </a:lnTo>
                  <a:lnTo>
                    <a:pt x="18" y="276"/>
                  </a:lnTo>
                  <a:lnTo>
                    <a:pt x="18" y="274"/>
                  </a:lnTo>
                  <a:lnTo>
                    <a:pt x="18" y="270"/>
                  </a:lnTo>
                  <a:lnTo>
                    <a:pt x="18" y="267"/>
                  </a:lnTo>
                  <a:lnTo>
                    <a:pt x="18" y="266"/>
                  </a:lnTo>
                  <a:lnTo>
                    <a:pt x="19" y="265"/>
                  </a:lnTo>
                  <a:lnTo>
                    <a:pt x="20" y="263"/>
                  </a:lnTo>
                  <a:lnTo>
                    <a:pt x="21" y="263"/>
                  </a:lnTo>
                  <a:lnTo>
                    <a:pt x="22" y="262"/>
                  </a:lnTo>
                  <a:lnTo>
                    <a:pt x="23" y="261"/>
                  </a:lnTo>
                  <a:lnTo>
                    <a:pt x="24" y="261"/>
                  </a:lnTo>
                  <a:lnTo>
                    <a:pt x="25" y="261"/>
                  </a:lnTo>
                  <a:lnTo>
                    <a:pt x="28" y="261"/>
                  </a:lnTo>
                  <a:lnTo>
                    <a:pt x="34" y="261"/>
                  </a:lnTo>
                  <a:lnTo>
                    <a:pt x="36" y="261"/>
                  </a:lnTo>
                  <a:lnTo>
                    <a:pt x="38" y="261"/>
                  </a:lnTo>
                  <a:lnTo>
                    <a:pt x="39" y="261"/>
                  </a:lnTo>
                  <a:lnTo>
                    <a:pt x="40" y="260"/>
                  </a:lnTo>
                  <a:lnTo>
                    <a:pt x="41" y="260"/>
                  </a:lnTo>
                  <a:lnTo>
                    <a:pt x="41" y="259"/>
                  </a:lnTo>
                  <a:lnTo>
                    <a:pt x="42" y="258"/>
                  </a:lnTo>
                  <a:lnTo>
                    <a:pt x="42" y="257"/>
                  </a:lnTo>
                  <a:lnTo>
                    <a:pt x="42" y="255"/>
                  </a:lnTo>
                  <a:lnTo>
                    <a:pt x="41" y="250"/>
                  </a:lnTo>
                  <a:lnTo>
                    <a:pt x="40" y="243"/>
                  </a:lnTo>
                  <a:lnTo>
                    <a:pt x="40" y="242"/>
                  </a:lnTo>
                  <a:lnTo>
                    <a:pt x="40" y="242"/>
                  </a:lnTo>
                  <a:lnTo>
                    <a:pt x="38" y="239"/>
                  </a:lnTo>
                  <a:lnTo>
                    <a:pt x="34" y="235"/>
                  </a:lnTo>
                  <a:lnTo>
                    <a:pt x="31" y="231"/>
                  </a:lnTo>
                  <a:lnTo>
                    <a:pt x="30" y="230"/>
                  </a:lnTo>
                  <a:lnTo>
                    <a:pt x="29" y="228"/>
                  </a:lnTo>
                  <a:lnTo>
                    <a:pt x="25" y="222"/>
                  </a:lnTo>
                  <a:lnTo>
                    <a:pt x="24" y="219"/>
                  </a:lnTo>
                  <a:lnTo>
                    <a:pt x="22" y="213"/>
                  </a:lnTo>
                  <a:lnTo>
                    <a:pt x="21" y="211"/>
                  </a:lnTo>
                  <a:lnTo>
                    <a:pt x="19" y="207"/>
                  </a:lnTo>
                  <a:lnTo>
                    <a:pt x="17" y="205"/>
                  </a:lnTo>
                  <a:lnTo>
                    <a:pt x="17" y="204"/>
                  </a:lnTo>
                  <a:lnTo>
                    <a:pt x="11" y="197"/>
                  </a:lnTo>
                  <a:lnTo>
                    <a:pt x="10" y="195"/>
                  </a:lnTo>
                  <a:lnTo>
                    <a:pt x="9" y="193"/>
                  </a:lnTo>
                  <a:lnTo>
                    <a:pt x="8" y="192"/>
                  </a:lnTo>
                  <a:lnTo>
                    <a:pt x="7" y="190"/>
                  </a:lnTo>
                  <a:lnTo>
                    <a:pt x="4" y="181"/>
                  </a:lnTo>
                  <a:lnTo>
                    <a:pt x="0" y="174"/>
                  </a:lnTo>
                  <a:lnTo>
                    <a:pt x="0" y="172"/>
                  </a:lnTo>
                  <a:lnTo>
                    <a:pt x="0" y="172"/>
                  </a:lnTo>
                  <a:lnTo>
                    <a:pt x="2" y="169"/>
                  </a:lnTo>
                  <a:lnTo>
                    <a:pt x="3" y="165"/>
                  </a:lnTo>
                  <a:lnTo>
                    <a:pt x="4" y="162"/>
                  </a:lnTo>
                  <a:lnTo>
                    <a:pt x="6" y="152"/>
                  </a:lnTo>
                  <a:lnTo>
                    <a:pt x="7" y="148"/>
                  </a:lnTo>
                  <a:lnTo>
                    <a:pt x="8" y="145"/>
                  </a:lnTo>
                  <a:lnTo>
                    <a:pt x="9" y="142"/>
                  </a:lnTo>
                  <a:lnTo>
                    <a:pt x="11" y="139"/>
                  </a:lnTo>
                  <a:lnTo>
                    <a:pt x="11" y="136"/>
                  </a:lnTo>
                  <a:lnTo>
                    <a:pt x="13" y="134"/>
                  </a:lnTo>
                  <a:lnTo>
                    <a:pt x="14" y="133"/>
                  </a:lnTo>
                  <a:lnTo>
                    <a:pt x="15" y="131"/>
                  </a:lnTo>
                  <a:lnTo>
                    <a:pt x="16" y="130"/>
                  </a:lnTo>
                  <a:lnTo>
                    <a:pt x="18" y="128"/>
                  </a:lnTo>
                  <a:lnTo>
                    <a:pt x="22" y="126"/>
                  </a:lnTo>
                  <a:lnTo>
                    <a:pt x="29" y="122"/>
                  </a:lnTo>
                  <a:lnTo>
                    <a:pt x="31" y="120"/>
                  </a:lnTo>
                  <a:lnTo>
                    <a:pt x="33" y="119"/>
                  </a:lnTo>
                  <a:lnTo>
                    <a:pt x="34" y="117"/>
                  </a:lnTo>
                  <a:lnTo>
                    <a:pt x="37" y="113"/>
                  </a:lnTo>
                  <a:lnTo>
                    <a:pt x="37" y="112"/>
                  </a:lnTo>
                  <a:lnTo>
                    <a:pt x="39" y="108"/>
                  </a:lnTo>
                  <a:lnTo>
                    <a:pt x="39" y="107"/>
                  </a:lnTo>
                  <a:lnTo>
                    <a:pt x="40" y="106"/>
                  </a:lnTo>
                  <a:lnTo>
                    <a:pt x="41" y="105"/>
                  </a:lnTo>
                  <a:lnTo>
                    <a:pt x="42" y="105"/>
                  </a:lnTo>
                  <a:lnTo>
                    <a:pt x="46" y="102"/>
                  </a:lnTo>
                  <a:lnTo>
                    <a:pt x="48" y="102"/>
                  </a:lnTo>
                  <a:lnTo>
                    <a:pt x="50" y="102"/>
                  </a:lnTo>
                  <a:lnTo>
                    <a:pt x="52" y="102"/>
                  </a:lnTo>
                  <a:lnTo>
                    <a:pt x="55" y="101"/>
                  </a:lnTo>
                  <a:lnTo>
                    <a:pt x="57" y="101"/>
                  </a:lnTo>
                  <a:lnTo>
                    <a:pt x="60" y="101"/>
                  </a:lnTo>
                  <a:lnTo>
                    <a:pt x="62" y="101"/>
                  </a:lnTo>
                  <a:lnTo>
                    <a:pt x="64" y="102"/>
                  </a:lnTo>
                  <a:lnTo>
                    <a:pt x="67" y="102"/>
                  </a:lnTo>
                  <a:lnTo>
                    <a:pt x="70" y="103"/>
                  </a:lnTo>
                  <a:lnTo>
                    <a:pt x="78" y="106"/>
                  </a:lnTo>
                  <a:lnTo>
                    <a:pt x="80" y="107"/>
                  </a:lnTo>
                  <a:lnTo>
                    <a:pt x="84" y="108"/>
                  </a:lnTo>
                  <a:lnTo>
                    <a:pt x="92" y="110"/>
                  </a:lnTo>
                  <a:lnTo>
                    <a:pt x="96" y="111"/>
                  </a:lnTo>
                  <a:lnTo>
                    <a:pt x="100" y="113"/>
                  </a:lnTo>
                  <a:lnTo>
                    <a:pt x="112" y="117"/>
                  </a:lnTo>
                  <a:lnTo>
                    <a:pt x="116" y="118"/>
                  </a:lnTo>
                  <a:lnTo>
                    <a:pt x="121" y="120"/>
                  </a:lnTo>
                  <a:lnTo>
                    <a:pt x="126" y="121"/>
                  </a:lnTo>
                  <a:lnTo>
                    <a:pt x="132" y="122"/>
                  </a:lnTo>
                  <a:lnTo>
                    <a:pt x="136" y="122"/>
                  </a:lnTo>
                  <a:lnTo>
                    <a:pt x="140" y="122"/>
                  </a:lnTo>
                  <a:lnTo>
                    <a:pt x="146" y="122"/>
                  </a:lnTo>
                  <a:lnTo>
                    <a:pt x="149" y="122"/>
                  </a:lnTo>
                  <a:lnTo>
                    <a:pt x="152" y="122"/>
                  </a:lnTo>
                  <a:lnTo>
                    <a:pt x="154" y="121"/>
                  </a:lnTo>
                  <a:lnTo>
                    <a:pt x="156" y="120"/>
                  </a:lnTo>
                  <a:lnTo>
                    <a:pt x="157" y="119"/>
                  </a:lnTo>
                  <a:lnTo>
                    <a:pt x="158" y="118"/>
                  </a:lnTo>
                  <a:lnTo>
                    <a:pt x="159" y="116"/>
                  </a:lnTo>
                  <a:lnTo>
                    <a:pt x="159" y="115"/>
                  </a:lnTo>
                  <a:lnTo>
                    <a:pt x="161" y="111"/>
                  </a:lnTo>
                  <a:lnTo>
                    <a:pt x="164" y="101"/>
                  </a:lnTo>
                  <a:lnTo>
                    <a:pt x="165" y="97"/>
                  </a:lnTo>
                  <a:lnTo>
                    <a:pt x="167" y="94"/>
                  </a:lnTo>
                  <a:lnTo>
                    <a:pt x="170" y="86"/>
                  </a:lnTo>
                  <a:lnTo>
                    <a:pt x="171" y="82"/>
                  </a:lnTo>
                  <a:lnTo>
                    <a:pt x="174" y="74"/>
                  </a:lnTo>
                  <a:lnTo>
                    <a:pt x="178" y="65"/>
                  </a:lnTo>
                  <a:lnTo>
                    <a:pt x="179" y="63"/>
                  </a:lnTo>
                  <a:lnTo>
                    <a:pt x="180" y="61"/>
                  </a:lnTo>
                  <a:lnTo>
                    <a:pt x="181" y="60"/>
                  </a:lnTo>
                  <a:lnTo>
                    <a:pt x="182" y="59"/>
                  </a:lnTo>
                  <a:lnTo>
                    <a:pt x="186" y="57"/>
                  </a:lnTo>
                  <a:lnTo>
                    <a:pt x="190" y="56"/>
                  </a:lnTo>
                  <a:lnTo>
                    <a:pt x="195" y="53"/>
                  </a:lnTo>
                  <a:lnTo>
                    <a:pt x="199" y="51"/>
                  </a:lnTo>
                  <a:lnTo>
                    <a:pt x="203" y="49"/>
                  </a:lnTo>
                  <a:lnTo>
                    <a:pt x="204" y="48"/>
                  </a:lnTo>
                  <a:lnTo>
                    <a:pt x="205" y="47"/>
                  </a:lnTo>
                  <a:lnTo>
                    <a:pt x="207" y="45"/>
                  </a:lnTo>
                  <a:lnTo>
                    <a:pt x="209" y="43"/>
                  </a:lnTo>
                  <a:lnTo>
                    <a:pt x="210" y="42"/>
                  </a:lnTo>
                  <a:lnTo>
                    <a:pt x="211" y="41"/>
                  </a:lnTo>
                  <a:lnTo>
                    <a:pt x="214" y="38"/>
                  </a:lnTo>
                  <a:lnTo>
                    <a:pt x="216" y="36"/>
                  </a:lnTo>
                  <a:lnTo>
                    <a:pt x="219" y="33"/>
                  </a:lnTo>
                  <a:lnTo>
                    <a:pt x="222" y="29"/>
                  </a:lnTo>
                  <a:lnTo>
                    <a:pt x="224" y="28"/>
                  </a:lnTo>
                  <a:lnTo>
                    <a:pt x="224" y="27"/>
                  </a:lnTo>
                  <a:lnTo>
                    <a:pt x="225" y="26"/>
                  </a:lnTo>
                  <a:lnTo>
                    <a:pt x="226" y="22"/>
                  </a:lnTo>
                  <a:lnTo>
                    <a:pt x="226" y="20"/>
                  </a:lnTo>
                  <a:lnTo>
                    <a:pt x="227" y="19"/>
                  </a:lnTo>
                  <a:lnTo>
                    <a:pt x="227" y="17"/>
                  </a:lnTo>
                  <a:lnTo>
                    <a:pt x="228" y="16"/>
                  </a:lnTo>
                  <a:lnTo>
                    <a:pt x="229" y="15"/>
                  </a:lnTo>
                  <a:lnTo>
                    <a:pt x="230" y="14"/>
                  </a:lnTo>
                  <a:lnTo>
                    <a:pt x="232" y="13"/>
                  </a:lnTo>
                  <a:lnTo>
                    <a:pt x="234" y="12"/>
                  </a:lnTo>
                  <a:lnTo>
                    <a:pt x="239" y="11"/>
                  </a:lnTo>
                  <a:lnTo>
                    <a:pt x="243" y="11"/>
                  </a:lnTo>
                  <a:lnTo>
                    <a:pt x="252" y="9"/>
                  </a:lnTo>
                  <a:lnTo>
                    <a:pt x="254" y="9"/>
                  </a:lnTo>
                  <a:lnTo>
                    <a:pt x="257" y="8"/>
                  </a:lnTo>
                  <a:lnTo>
                    <a:pt x="263" y="5"/>
                  </a:lnTo>
                  <a:lnTo>
                    <a:pt x="270" y="3"/>
                  </a:lnTo>
                  <a:lnTo>
                    <a:pt x="271" y="2"/>
                  </a:lnTo>
                  <a:lnTo>
                    <a:pt x="272" y="1"/>
                  </a:lnTo>
                  <a:lnTo>
                    <a:pt x="273" y="1"/>
                  </a:lnTo>
                  <a:lnTo>
                    <a:pt x="273" y="1"/>
                  </a:lnTo>
                  <a:lnTo>
                    <a:pt x="273" y="0"/>
                  </a:lnTo>
                  <a:lnTo>
                    <a:pt x="274" y="4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66" name="Freeform 14">
              <a:extLst>
                <a:ext uri="{FF2B5EF4-FFF2-40B4-BE49-F238E27FC236}">
                  <a16:creationId xmlns:a16="http://schemas.microsoft.com/office/drawing/2014/main" id="{4447A1DA-DB08-4197-A8BE-D9EEBE7238DA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9" y="1880"/>
              <a:ext cx="441" cy="492"/>
            </a:xfrm>
            <a:custGeom>
              <a:avLst/>
              <a:gdLst>
                <a:gd name="T0" fmla="*/ 280 w 441"/>
                <a:gd name="T1" fmla="*/ 20 h 492"/>
                <a:gd name="T2" fmla="*/ 291 w 441"/>
                <a:gd name="T3" fmla="*/ 59 h 492"/>
                <a:gd name="T4" fmla="*/ 266 w 441"/>
                <a:gd name="T5" fmla="*/ 106 h 492"/>
                <a:gd name="T6" fmla="*/ 285 w 441"/>
                <a:gd name="T7" fmla="*/ 124 h 492"/>
                <a:gd name="T8" fmla="*/ 321 w 441"/>
                <a:gd name="T9" fmla="*/ 123 h 492"/>
                <a:gd name="T10" fmla="*/ 344 w 441"/>
                <a:gd name="T11" fmla="*/ 163 h 492"/>
                <a:gd name="T12" fmla="*/ 353 w 441"/>
                <a:gd name="T13" fmla="*/ 194 h 492"/>
                <a:gd name="T14" fmla="*/ 332 w 441"/>
                <a:gd name="T15" fmla="*/ 200 h 492"/>
                <a:gd name="T16" fmla="*/ 293 w 441"/>
                <a:gd name="T17" fmla="*/ 238 h 492"/>
                <a:gd name="T18" fmla="*/ 295 w 441"/>
                <a:gd name="T19" fmla="*/ 260 h 492"/>
                <a:gd name="T20" fmla="*/ 305 w 441"/>
                <a:gd name="T21" fmla="*/ 317 h 492"/>
                <a:gd name="T22" fmla="*/ 344 w 441"/>
                <a:gd name="T23" fmla="*/ 334 h 492"/>
                <a:gd name="T24" fmla="*/ 377 w 441"/>
                <a:gd name="T25" fmla="*/ 321 h 492"/>
                <a:gd name="T26" fmla="*/ 393 w 441"/>
                <a:gd name="T27" fmla="*/ 330 h 492"/>
                <a:gd name="T28" fmla="*/ 439 w 441"/>
                <a:gd name="T29" fmla="*/ 363 h 492"/>
                <a:gd name="T30" fmla="*/ 433 w 441"/>
                <a:gd name="T31" fmla="*/ 413 h 492"/>
                <a:gd name="T32" fmla="*/ 414 w 441"/>
                <a:gd name="T33" fmla="*/ 415 h 492"/>
                <a:gd name="T34" fmla="*/ 419 w 441"/>
                <a:gd name="T35" fmla="*/ 439 h 492"/>
                <a:gd name="T36" fmla="*/ 430 w 441"/>
                <a:gd name="T37" fmla="*/ 452 h 492"/>
                <a:gd name="T38" fmla="*/ 426 w 441"/>
                <a:gd name="T39" fmla="*/ 463 h 492"/>
                <a:gd name="T40" fmla="*/ 387 w 441"/>
                <a:gd name="T41" fmla="*/ 488 h 492"/>
                <a:gd name="T42" fmla="*/ 341 w 441"/>
                <a:gd name="T43" fmla="*/ 479 h 492"/>
                <a:gd name="T44" fmla="*/ 308 w 441"/>
                <a:gd name="T45" fmla="*/ 492 h 492"/>
                <a:gd name="T46" fmla="*/ 265 w 441"/>
                <a:gd name="T47" fmla="*/ 489 h 492"/>
                <a:gd name="T48" fmla="*/ 257 w 441"/>
                <a:gd name="T49" fmla="*/ 466 h 492"/>
                <a:gd name="T50" fmla="*/ 232 w 441"/>
                <a:gd name="T51" fmla="*/ 451 h 492"/>
                <a:gd name="T52" fmla="*/ 229 w 441"/>
                <a:gd name="T53" fmla="*/ 485 h 492"/>
                <a:gd name="T54" fmla="*/ 206 w 441"/>
                <a:gd name="T55" fmla="*/ 481 h 492"/>
                <a:gd name="T56" fmla="*/ 180 w 441"/>
                <a:gd name="T57" fmla="*/ 482 h 492"/>
                <a:gd name="T58" fmla="*/ 140 w 441"/>
                <a:gd name="T59" fmla="*/ 483 h 492"/>
                <a:gd name="T60" fmla="*/ 132 w 441"/>
                <a:gd name="T61" fmla="*/ 461 h 492"/>
                <a:gd name="T62" fmla="*/ 133 w 441"/>
                <a:gd name="T63" fmla="*/ 424 h 492"/>
                <a:gd name="T64" fmla="*/ 152 w 441"/>
                <a:gd name="T65" fmla="*/ 400 h 492"/>
                <a:gd name="T66" fmla="*/ 160 w 441"/>
                <a:gd name="T67" fmla="*/ 360 h 492"/>
                <a:gd name="T68" fmla="*/ 167 w 441"/>
                <a:gd name="T69" fmla="*/ 335 h 492"/>
                <a:gd name="T70" fmla="*/ 211 w 441"/>
                <a:gd name="T71" fmla="*/ 349 h 492"/>
                <a:gd name="T72" fmla="*/ 234 w 441"/>
                <a:gd name="T73" fmla="*/ 328 h 492"/>
                <a:gd name="T74" fmla="*/ 223 w 441"/>
                <a:gd name="T75" fmla="*/ 289 h 492"/>
                <a:gd name="T76" fmla="*/ 249 w 441"/>
                <a:gd name="T77" fmla="*/ 263 h 492"/>
                <a:gd name="T78" fmla="*/ 260 w 441"/>
                <a:gd name="T79" fmla="*/ 241 h 492"/>
                <a:gd name="T80" fmla="*/ 234 w 441"/>
                <a:gd name="T81" fmla="*/ 216 h 492"/>
                <a:gd name="T82" fmla="*/ 190 w 441"/>
                <a:gd name="T83" fmla="*/ 188 h 492"/>
                <a:gd name="T84" fmla="*/ 167 w 441"/>
                <a:gd name="T85" fmla="*/ 165 h 492"/>
                <a:gd name="T86" fmla="*/ 135 w 441"/>
                <a:gd name="T87" fmla="*/ 139 h 492"/>
                <a:gd name="T88" fmla="*/ 90 w 441"/>
                <a:gd name="T89" fmla="*/ 146 h 492"/>
                <a:gd name="T90" fmla="*/ 58 w 441"/>
                <a:gd name="T91" fmla="*/ 160 h 492"/>
                <a:gd name="T92" fmla="*/ 35 w 441"/>
                <a:gd name="T93" fmla="*/ 165 h 492"/>
                <a:gd name="T94" fmla="*/ 26 w 441"/>
                <a:gd name="T95" fmla="*/ 142 h 492"/>
                <a:gd name="T96" fmla="*/ 0 w 441"/>
                <a:gd name="T97" fmla="*/ 139 h 492"/>
                <a:gd name="T98" fmla="*/ 16 w 441"/>
                <a:gd name="T99" fmla="*/ 117 h 492"/>
                <a:gd name="T100" fmla="*/ 7 w 441"/>
                <a:gd name="T101" fmla="*/ 96 h 492"/>
                <a:gd name="T102" fmla="*/ 31 w 441"/>
                <a:gd name="T103" fmla="*/ 77 h 492"/>
                <a:gd name="T104" fmla="*/ 36 w 441"/>
                <a:gd name="T105" fmla="*/ 46 h 492"/>
                <a:gd name="T106" fmla="*/ 56 w 441"/>
                <a:gd name="T107" fmla="*/ 54 h 492"/>
                <a:gd name="T108" fmla="*/ 86 w 441"/>
                <a:gd name="T109" fmla="*/ 52 h 492"/>
                <a:gd name="T110" fmla="*/ 110 w 441"/>
                <a:gd name="T111" fmla="*/ 75 h 492"/>
                <a:gd name="T112" fmla="*/ 175 w 441"/>
                <a:gd name="T113" fmla="*/ 97 h 492"/>
                <a:gd name="T114" fmla="*/ 194 w 441"/>
                <a:gd name="T115" fmla="*/ 76 h 492"/>
                <a:gd name="T116" fmla="*/ 210 w 441"/>
                <a:gd name="T117" fmla="*/ 30 h 4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41" h="492">
                  <a:moveTo>
                    <a:pt x="238" y="0"/>
                  </a:moveTo>
                  <a:lnTo>
                    <a:pt x="239" y="0"/>
                  </a:lnTo>
                  <a:lnTo>
                    <a:pt x="241" y="1"/>
                  </a:lnTo>
                  <a:lnTo>
                    <a:pt x="244" y="1"/>
                  </a:lnTo>
                  <a:lnTo>
                    <a:pt x="247" y="2"/>
                  </a:lnTo>
                  <a:lnTo>
                    <a:pt x="251" y="3"/>
                  </a:lnTo>
                  <a:lnTo>
                    <a:pt x="255" y="5"/>
                  </a:lnTo>
                  <a:lnTo>
                    <a:pt x="262" y="9"/>
                  </a:lnTo>
                  <a:lnTo>
                    <a:pt x="272" y="13"/>
                  </a:lnTo>
                  <a:lnTo>
                    <a:pt x="273" y="13"/>
                  </a:lnTo>
                  <a:lnTo>
                    <a:pt x="275" y="14"/>
                  </a:lnTo>
                  <a:lnTo>
                    <a:pt x="277" y="16"/>
                  </a:lnTo>
                  <a:lnTo>
                    <a:pt x="280" y="20"/>
                  </a:lnTo>
                  <a:lnTo>
                    <a:pt x="289" y="29"/>
                  </a:lnTo>
                  <a:lnTo>
                    <a:pt x="291" y="31"/>
                  </a:lnTo>
                  <a:lnTo>
                    <a:pt x="291" y="33"/>
                  </a:lnTo>
                  <a:lnTo>
                    <a:pt x="292" y="35"/>
                  </a:lnTo>
                  <a:lnTo>
                    <a:pt x="293" y="37"/>
                  </a:lnTo>
                  <a:lnTo>
                    <a:pt x="293" y="39"/>
                  </a:lnTo>
                  <a:lnTo>
                    <a:pt x="294" y="43"/>
                  </a:lnTo>
                  <a:lnTo>
                    <a:pt x="294" y="46"/>
                  </a:lnTo>
                  <a:lnTo>
                    <a:pt x="294" y="49"/>
                  </a:lnTo>
                  <a:lnTo>
                    <a:pt x="293" y="52"/>
                  </a:lnTo>
                  <a:lnTo>
                    <a:pt x="293" y="54"/>
                  </a:lnTo>
                  <a:lnTo>
                    <a:pt x="292" y="57"/>
                  </a:lnTo>
                  <a:lnTo>
                    <a:pt x="291" y="59"/>
                  </a:lnTo>
                  <a:lnTo>
                    <a:pt x="290" y="62"/>
                  </a:lnTo>
                  <a:lnTo>
                    <a:pt x="289" y="64"/>
                  </a:lnTo>
                  <a:lnTo>
                    <a:pt x="287" y="67"/>
                  </a:lnTo>
                  <a:lnTo>
                    <a:pt x="285" y="69"/>
                  </a:lnTo>
                  <a:lnTo>
                    <a:pt x="281" y="75"/>
                  </a:lnTo>
                  <a:lnTo>
                    <a:pt x="274" y="84"/>
                  </a:lnTo>
                  <a:lnTo>
                    <a:pt x="270" y="90"/>
                  </a:lnTo>
                  <a:lnTo>
                    <a:pt x="268" y="94"/>
                  </a:lnTo>
                  <a:lnTo>
                    <a:pt x="268" y="96"/>
                  </a:lnTo>
                  <a:lnTo>
                    <a:pt x="267" y="98"/>
                  </a:lnTo>
                  <a:lnTo>
                    <a:pt x="266" y="101"/>
                  </a:lnTo>
                  <a:lnTo>
                    <a:pt x="266" y="103"/>
                  </a:lnTo>
                  <a:lnTo>
                    <a:pt x="266" y="106"/>
                  </a:lnTo>
                  <a:lnTo>
                    <a:pt x="267" y="109"/>
                  </a:lnTo>
                  <a:lnTo>
                    <a:pt x="267" y="111"/>
                  </a:lnTo>
                  <a:lnTo>
                    <a:pt x="268" y="114"/>
                  </a:lnTo>
                  <a:lnTo>
                    <a:pt x="269" y="116"/>
                  </a:lnTo>
                  <a:lnTo>
                    <a:pt x="270" y="118"/>
                  </a:lnTo>
                  <a:lnTo>
                    <a:pt x="272" y="120"/>
                  </a:lnTo>
                  <a:lnTo>
                    <a:pt x="273" y="122"/>
                  </a:lnTo>
                  <a:lnTo>
                    <a:pt x="275" y="123"/>
                  </a:lnTo>
                  <a:lnTo>
                    <a:pt x="276" y="123"/>
                  </a:lnTo>
                  <a:lnTo>
                    <a:pt x="278" y="124"/>
                  </a:lnTo>
                  <a:lnTo>
                    <a:pt x="280" y="125"/>
                  </a:lnTo>
                  <a:lnTo>
                    <a:pt x="282" y="125"/>
                  </a:lnTo>
                  <a:lnTo>
                    <a:pt x="285" y="124"/>
                  </a:lnTo>
                  <a:lnTo>
                    <a:pt x="288" y="124"/>
                  </a:lnTo>
                  <a:lnTo>
                    <a:pt x="291" y="123"/>
                  </a:lnTo>
                  <a:lnTo>
                    <a:pt x="294" y="121"/>
                  </a:lnTo>
                  <a:lnTo>
                    <a:pt x="298" y="119"/>
                  </a:lnTo>
                  <a:lnTo>
                    <a:pt x="302" y="117"/>
                  </a:lnTo>
                  <a:lnTo>
                    <a:pt x="304" y="114"/>
                  </a:lnTo>
                  <a:lnTo>
                    <a:pt x="307" y="113"/>
                  </a:lnTo>
                  <a:lnTo>
                    <a:pt x="310" y="110"/>
                  </a:lnTo>
                  <a:lnTo>
                    <a:pt x="314" y="106"/>
                  </a:lnTo>
                  <a:lnTo>
                    <a:pt x="314" y="105"/>
                  </a:lnTo>
                  <a:lnTo>
                    <a:pt x="314" y="107"/>
                  </a:lnTo>
                  <a:lnTo>
                    <a:pt x="318" y="114"/>
                  </a:lnTo>
                  <a:lnTo>
                    <a:pt x="321" y="123"/>
                  </a:lnTo>
                  <a:lnTo>
                    <a:pt x="322" y="125"/>
                  </a:lnTo>
                  <a:lnTo>
                    <a:pt x="323" y="126"/>
                  </a:lnTo>
                  <a:lnTo>
                    <a:pt x="324" y="128"/>
                  </a:lnTo>
                  <a:lnTo>
                    <a:pt x="325" y="130"/>
                  </a:lnTo>
                  <a:lnTo>
                    <a:pt x="331" y="137"/>
                  </a:lnTo>
                  <a:lnTo>
                    <a:pt x="331" y="138"/>
                  </a:lnTo>
                  <a:lnTo>
                    <a:pt x="333" y="140"/>
                  </a:lnTo>
                  <a:lnTo>
                    <a:pt x="335" y="144"/>
                  </a:lnTo>
                  <a:lnTo>
                    <a:pt x="336" y="146"/>
                  </a:lnTo>
                  <a:lnTo>
                    <a:pt x="338" y="152"/>
                  </a:lnTo>
                  <a:lnTo>
                    <a:pt x="339" y="155"/>
                  </a:lnTo>
                  <a:lnTo>
                    <a:pt x="343" y="161"/>
                  </a:lnTo>
                  <a:lnTo>
                    <a:pt x="344" y="163"/>
                  </a:lnTo>
                  <a:lnTo>
                    <a:pt x="345" y="164"/>
                  </a:lnTo>
                  <a:lnTo>
                    <a:pt x="348" y="168"/>
                  </a:lnTo>
                  <a:lnTo>
                    <a:pt x="352" y="172"/>
                  </a:lnTo>
                  <a:lnTo>
                    <a:pt x="354" y="175"/>
                  </a:lnTo>
                  <a:lnTo>
                    <a:pt x="354" y="176"/>
                  </a:lnTo>
                  <a:lnTo>
                    <a:pt x="355" y="183"/>
                  </a:lnTo>
                  <a:lnTo>
                    <a:pt x="356" y="188"/>
                  </a:lnTo>
                  <a:lnTo>
                    <a:pt x="356" y="190"/>
                  </a:lnTo>
                  <a:lnTo>
                    <a:pt x="356" y="191"/>
                  </a:lnTo>
                  <a:lnTo>
                    <a:pt x="355" y="192"/>
                  </a:lnTo>
                  <a:lnTo>
                    <a:pt x="355" y="193"/>
                  </a:lnTo>
                  <a:lnTo>
                    <a:pt x="354" y="193"/>
                  </a:lnTo>
                  <a:lnTo>
                    <a:pt x="353" y="194"/>
                  </a:lnTo>
                  <a:lnTo>
                    <a:pt x="352" y="194"/>
                  </a:lnTo>
                  <a:lnTo>
                    <a:pt x="350" y="194"/>
                  </a:lnTo>
                  <a:lnTo>
                    <a:pt x="348" y="194"/>
                  </a:lnTo>
                  <a:lnTo>
                    <a:pt x="342" y="194"/>
                  </a:lnTo>
                  <a:lnTo>
                    <a:pt x="339" y="194"/>
                  </a:lnTo>
                  <a:lnTo>
                    <a:pt x="338" y="194"/>
                  </a:lnTo>
                  <a:lnTo>
                    <a:pt x="337" y="194"/>
                  </a:lnTo>
                  <a:lnTo>
                    <a:pt x="336" y="195"/>
                  </a:lnTo>
                  <a:lnTo>
                    <a:pt x="335" y="196"/>
                  </a:lnTo>
                  <a:lnTo>
                    <a:pt x="334" y="196"/>
                  </a:lnTo>
                  <a:lnTo>
                    <a:pt x="333" y="198"/>
                  </a:lnTo>
                  <a:lnTo>
                    <a:pt x="332" y="199"/>
                  </a:lnTo>
                  <a:lnTo>
                    <a:pt x="332" y="200"/>
                  </a:lnTo>
                  <a:lnTo>
                    <a:pt x="332" y="203"/>
                  </a:lnTo>
                  <a:lnTo>
                    <a:pt x="332" y="207"/>
                  </a:lnTo>
                  <a:lnTo>
                    <a:pt x="332" y="209"/>
                  </a:lnTo>
                  <a:lnTo>
                    <a:pt x="332" y="210"/>
                  </a:lnTo>
                  <a:lnTo>
                    <a:pt x="330" y="211"/>
                  </a:lnTo>
                  <a:lnTo>
                    <a:pt x="322" y="216"/>
                  </a:lnTo>
                  <a:lnTo>
                    <a:pt x="319" y="217"/>
                  </a:lnTo>
                  <a:lnTo>
                    <a:pt x="315" y="219"/>
                  </a:lnTo>
                  <a:lnTo>
                    <a:pt x="311" y="223"/>
                  </a:lnTo>
                  <a:lnTo>
                    <a:pt x="300" y="231"/>
                  </a:lnTo>
                  <a:lnTo>
                    <a:pt x="296" y="234"/>
                  </a:lnTo>
                  <a:lnTo>
                    <a:pt x="294" y="236"/>
                  </a:lnTo>
                  <a:lnTo>
                    <a:pt x="293" y="238"/>
                  </a:lnTo>
                  <a:lnTo>
                    <a:pt x="292" y="239"/>
                  </a:lnTo>
                  <a:lnTo>
                    <a:pt x="291" y="240"/>
                  </a:lnTo>
                  <a:lnTo>
                    <a:pt x="291" y="241"/>
                  </a:lnTo>
                  <a:lnTo>
                    <a:pt x="291" y="243"/>
                  </a:lnTo>
                  <a:lnTo>
                    <a:pt x="291" y="244"/>
                  </a:lnTo>
                  <a:lnTo>
                    <a:pt x="291" y="245"/>
                  </a:lnTo>
                  <a:lnTo>
                    <a:pt x="291" y="246"/>
                  </a:lnTo>
                  <a:lnTo>
                    <a:pt x="291" y="247"/>
                  </a:lnTo>
                  <a:lnTo>
                    <a:pt x="293" y="250"/>
                  </a:lnTo>
                  <a:lnTo>
                    <a:pt x="294" y="252"/>
                  </a:lnTo>
                  <a:lnTo>
                    <a:pt x="294" y="253"/>
                  </a:lnTo>
                  <a:lnTo>
                    <a:pt x="295" y="257"/>
                  </a:lnTo>
                  <a:lnTo>
                    <a:pt x="295" y="260"/>
                  </a:lnTo>
                  <a:lnTo>
                    <a:pt x="296" y="261"/>
                  </a:lnTo>
                  <a:lnTo>
                    <a:pt x="298" y="265"/>
                  </a:lnTo>
                  <a:lnTo>
                    <a:pt x="298" y="266"/>
                  </a:lnTo>
                  <a:lnTo>
                    <a:pt x="299" y="268"/>
                  </a:lnTo>
                  <a:lnTo>
                    <a:pt x="299" y="270"/>
                  </a:lnTo>
                  <a:lnTo>
                    <a:pt x="300" y="275"/>
                  </a:lnTo>
                  <a:lnTo>
                    <a:pt x="301" y="285"/>
                  </a:lnTo>
                  <a:lnTo>
                    <a:pt x="302" y="299"/>
                  </a:lnTo>
                  <a:lnTo>
                    <a:pt x="302" y="304"/>
                  </a:lnTo>
                  <a:lnTo>
                    <a:pt x="302" y="307"/>
                  </a:lnTo>
                  <a:lnTo>
                    <a:pt x="303" y="310"/>
                  </a:lnTo>
                  <a:lnTo>
                    <a:pt x="304" y="313"/>
                  </a:lnTo>
                  <a:lnTo>
                    <a:pt x="305" y="317"/>
                  </a:lnTo>
                  <a:lnTo>
                    <a:pt x="306" y="318"/>
                  </a:lnTo>
                  <a:lnTo>
                    <a:pt x="307" y="320"/>
                  </a:lnTo>
                  <a:lnTo>
                    <a:pt x="310" y="324"/>
                  </a:lnTo>
                  <a:lnTo>
                    <a:pt x="312" y="326"/>
                  </a:lnTo>
                  <a:lnTo>
                    <a:pt x="313" y="328"/>
                  </a:lnTo>
                  <a:lnTo>
                    <a:pt x="314" y="329"/>
                  </a:lnTo>
                  <a:lnTo>
                    <a:pt x="315" y="330"/>
                  </a:lnTo>
                  <a:lnTo>
                    <a:pt x="317" y="330"/>
                  </a:lnTo>
                  <a:lnTo>
                    <a:pt x="319" y="331"/>
                  </a:lnTo>
                  <a:lnTo>
                    <a:pt x="320" y="331"/>
                  </a:lnTo>
                  <a:lnTo>
                    <a:pt x="325" y="332"/>
                  </a:lnTo>
                  <a:lnTo>
                    <a:pt x="342" y="334"/>
                  </a:lnTo>
                  <a:lnTo>
                    <a:pt x="344" y="334"/>
                  </a:lnTo>
                  <a:lnTo>
                    <a:pt x="346" y="334"/>
                  </a:lnTo>
                  <a:lnTo>
                    <a:pt x="348" y="334"/>
                  </a:lnTo>
                  <a:lnTo>
                    <a:pt x="350" y="334"/>
                  </a:lnTo>
                  <a:lnTo>
                    <a:pt x="352" y="333"/>
                  </a:lnTo>
                  <a:lnTo>
                    <a:pt x="355" y="332"/>
                  </a:lnTo>
                  <a:lnTo>
                    <a:pt x="360" y="330"/>
                  </a:lnTo>
                  <a:lnTo>
                    <a:pt x="364" y="329"/>
                  </a:lnTo>
                  <a:lnTo>
                    <a:pt x="366" y="329"/>
                  </a:lnTo>
                  <a:lnTo>
                    <a:pt x="371" y="325"/>
                  </a:lnTo>
                  <a:lnTo>
                    <a:pt x="374" y="324"/>
                  </a:lnTo>
                  <a:lnTo>
                    <a:pt x="375" y="323"/>
                  </a:lnTo>
                  <a:lnTo>
                    <a:pt x="376" y="322"/>
                  </a:lnTo>
                  <a:lnTo>
                    <a:pt x="377" y="321"/>
                  </a:lnTo>
                  <a:lnTo>
                    <a:pt x="380" y="318"/>
                  </a:lnTo>
                  <a:lnTo>
                    <a:pt x="382" y="317"/>
                  </a:lnTo>
                  <a:lnTo>
                    <a:pt x="382" y="316"/>
                  </a:lnTo>
                  <a:lnTo>
                    <a:pt x="383" y="316"/>
                  </a:lnTo>
                  <a:lnTo>
                    <a:pt x="384" y="316"/>
                  </a:lnTo>
                  <a:lnTo>
                    <a:pt x="385" y="316"/>
                  </a:lnTo>
                  <a:lnTo>
                    <a:pt x="386" y="317"/>
                  </a:lnTo>
                  <a:lnTo>
                    <a:pt x="387" y="317"/>
                  </a:lnTo>
                  <a:lnTo>
                    <a:pt x="388" y="318"/>
                  </a:lnTo>
                  <a:lnTo>
                    <a:pt x="389" y="318"/>
                  </a:lnTo>
                  <a:lnTo>
                    <a:pt x="390" y="321"/>
                  </a:lnTo>
                  <a:lnTo>
                    <a:pt x="393" y="329"/>
                  </a:lnTo>
                  <a:lnTo>
                    <a:pt x="393" y="330"/>
                  </a:lnTo>
                  <a:lnTo>
                    <a:pt x="394" y="333"/>
                  </a:lnTo>
                  <a:lnTo>
                    <a:pt x="403" y="344"/>
                  </a:lnTo>
                  <a:lnTo>
                    <a:pt x="405" y="348"/>
                  </a:lnTo>
                  <a:lnTo>
                    <a:pt x="408" y="350"/>
                  </a:lnTo>
                  <a:lnTo>
                    <a:pt x="410" y="352"/>
                  </a:lnTo>
                  <a:lnTo>
                    <a:pt x="412" y="353"/>
                  </a:lnTo>
                  <a:lnTo>
                    <a:pt x="416" y="355"/>
                  </a:lnTo>
                  <a:lnTo>
                    <a:pt x="419" y="356"/>
                  </a:lnTo>
                  <a:lnTo>
                    <a:pt x="430" y="361"/>
                  </a:lnTo>
                  <a:lnTo>
                    <a:pt x="432" y="362"/>
                  </a:lnTo>
                  <a:lnTo>
                    <a:pt x="436" y="362"/>
                  </a:lnTo>
                  <a:lnTo>
                    <a:pt x="437" y="363"/>
                  </a:lnTo>
                  <a:lnTo>
                    <a:pt x="439" y="363"/>
                  </a:lnTo>
                  <a:lnTo>
                    <a:pt x="439" y="364"/>
                  </a:lnTo>
                  <a:lnTo>
                    <a:pt x="440" y="364"/>
                  </a:lnTo>
                  <a:lnTo>
                    <a:pt x="441" y="366"/>
                  </a:lnTo>
                  <a:lnTo>
                    <a:pt x="441" y="369"/>
                  </a:lnTo>
                  <a:lnTo>
                    <a:pt x="441" y="372"/>
                  </a:lnTo>
                  <a:lnTo>
                    <a:pt x="439" y="379"/>
                  </a:lnTo>
                  <a:lnTo>
                    <a:pt x="438" y="398"/>
                  </a:lnTo>
                  <a:lnTo>
                    <a:pt x="438" y="400"/>
                  </a:lnTo>
                  <a:lnTo>
                    <a:pt x="437" y="407"/>
                  </a:lnTo>
                  <a:lnTo>
                    <a:pt x="436" y="409"/>
                  </a:lnTo>
                  <a:lnTo>
                    <a:pt x="435" y="412"/>
                  </a:lnTo>
                  <a:lnTo>
                    <a:pt x="434" y="413"/>
                  </a:lnTo>
                  <a:lnTo>
                    <a:pt x="433" y="413"/>
                  </a:lnTo>
                  <a:lnTo>
                    <a:pt x="432" y="413"/>
                  </a:lnTo>
                  <a:lnTo>
                    <a:pt x="430" y="413"/>
                  </a:lnTo>
                  <a:lnTo>
                    <a:pt x="428" y="411"/>
                  </a:lnTo>
                  <a:lnTo>
                    <a:pt x="427" y="410"/>
                  </a:lnTo>
                  <a:lnTo>
                    <a:pt x="425" y="410"/>
                  </a:lnTo>
                  <a:lnTo>
                    <a:pt x="424" y="410"/>
                  </a:lnTo>
                  <a:lnTo>
                    <a:pt x="423" y="410"/>
                  </a:lnTo>
                  <a:lnTo>
                    <a:pt x="421" y="410"/>
                  </a:lnTo>
                  <a:lnTo>
                    <a:pt x="420" y="410"/>
                  </a:lnTo>
                  <a:lnTo>
                    <a:pt x="418" y="411"/>
                  </a:lnTo>
                  <a:lnTo>
                    <a:pt x="416" y="412"/>
                  </a:lnTo>
                  <a:lnTo>
                    <a:pt x="415" y="413"/>
                  </a:lnTo>
                  <a:lnTo>
                    <a:pt x="414" y="415"/>
                  </a:lnTo>
                  <a:lnTo>
                    <a:pt x="412" y="417"/>
                  </a:lnTo>
                  <a:lnTo>
                    <a:pt x="411" y="419"/>
                  </a:lnTo>
                  <a:lnTo>
                    <a:pt x="410" y="420"/>
                  </a:lnTo>
                  <a:lnTo>
                    <a:pt x="409" y="422"/>
                  </a:lnTo>
                  <a:lnTo>
                    <a:pt x="409" y="424"/>
                  </a:lnTo>
                  <a:lnTo>
                    <a:pt x="410" y="426"/>
                  </a:lnTo>
                  <a:lnTo>
                    <a:pt x="410" y="428"/>
                  </a:lnTo>
                  <a:lnTo>
                    <a:pt x="411" y="430"/>
                  </a:lnTo>
                  <a:lnTo>
                    <a:pt x="413" y="432"/>
                  </a:lnTo>
                  <a:lnTo>
                    <a:pt x="414" y="433"/>
                  </a:lnTo>
                  <a:lnTo>
                    <a:pt x="416" y="435"/>
                  </a:lnTo>
                  <a:lnTo>
                    <a:pt x="417" y="437"/>
                  </a:lnTo>
                  <a:lnTo>
                    <a:pt x="419" y="439"/>
                  </a:lnTo>
                  <a:lnTo>
                    <a:pt x="421" y="440"/>
                  </a:lnTo>
                  <a:lnTo>
                    <a:pt x="423" y="441"/>
                  </a:lnTo>
                  <a:lnTo>
                    <a:pt x="425" y="442"/>
                  </a:lnTo>
                  <a:lnTo>
                    <a:pt x="427" y="443"/>
                  </a:lnTo>
                  <a:lnTo>
                    <a:pt x="430" y="443"/>
                  </a:lnTo>
                  <a:lnTo>
                    <a:pt x="436" y="444"/>
                  </a:lnTo>
                  <a:lnTo>
                    <a:pt x="439" y="445"/>
                  </a:lnTo>
                  <a:lnTo>
                    <a:pt x="439" y="446"/>
                  </a:lnTo>
                  <a:lnTo>
                    <a:pt x="437" y="448"/>
                  </a:lnTo>
                  <a:lnTo>
                    <a:pt x="435" y="450"/>
                  </a:lnTo>
                  <a:lnTo>
                    <a:pt x="433" y="451"/>
                  </a:lnTo>
                  <a:lnTo>
                    <a:pt x="432" y="451"/>
                  </a:lnTo>
                  <a:lnTo>
                    <a:pt x="430" y="452"/>
                  </a:lnTo>
                  <a:lnTo>
                    <a:pt x="428" y="452"/>
                  </a:lnTo>
                  <a:lnTo>
                    <a:pt x="427" y="453"/>
                  </a:lnTo>
                  <a:lnTo>
                    <a:pt x="426" y="454"/>
                  </a:lnTo>
                  <a:lnTo>
                    <a:pt x="425" y="454"/>
                  </a:lnTo>
                  <a:lnTo>
                    <a:pt x="425" y="455"/>
                  </a:lnTo>
                  <a:lnTo>
                    <a:pt x="426" y="457"/>
                  </a:lnTo>
                  <a:lnTo>
                    <a:pt x="427" y="458"/>
                  </a:lnTo>
                  <a:lnTo>
                    <a:pt x="428" y="459"/>
                  </a:lnTo>
                  <a:lnTo>
                    <a:pt x="428" y="460"/>
                  </a:lnTo>
                  <a:lnTo>
                    <a:pt x="428" y="461"/>
                  </a:lnTo>
                  <a:lnTo>
                    <a:pt x="428" y="461"/>
                  </a:lnTo>
                  <a:lnTo>
                    <a:pt x="427" y="462"/>
                  </a:lnTo>
                  <a:lnTo>
                    <a:pt x="426" y="463"/>
                  </a:lnTo>
                  <a:lnTo>
                    <a:pt x="420" y="470"/>
                  </a:lnTo>
                  <a:lnTo>
                    <a:pt x="418" y="473"/>
                  </a:lnTo>
                  <a:lnTo>
                    <a:pt x="417" y="474"/>
                  </a:lnTo>
                  <a:lnTo>
                    <a:pt x="416" y="474"/>
                  </a:lnTo>
                  <a:lnTo>
                    <a:pt x="411" y="477"/>
                  </a:lnTo>
                  <a:lnTo>
                    <a:pt x="409" y="479"/>
                  </a:lnTo>
                  <a:lnTo>
                    <a:pt x="405" y="481"/>
                  </a:lnTo>
                  <a:lnTo>
                    <a:pt x="403" y="483"/>
                  </a:lnTo>
                  <a:lnTo>
                    <a:pt x="399" y="485"/>
                  </a:lnTo>
                  <a:lnTo>
                    <a:pt x="395" y="486"/>
                  </a:lnTo>
                  <a:lnTo>
                    <a:pt x="393" y="487"/>
                  </a:lnTo>
                  <a:lnTo>
                    <a:pt x="390" y="488"/>
                  </a:lnTo>
                  <a:lnTo>
                    <a:pt x="387" y="488"/>
                  </a:lnTo>
                  <a:lnTo>
                    <a:pt x="386" y="488"/>
                  </a:lnTo>
                  <a:lnTo>
                    <a:pt x="384" y="487"/>
                  </a:lnTo>
                  <a:lnTo>
                    <a:pt x="382" y="486"/>
                  </a:lnTo>
                  <a:lnTo>
                    <a:pt x="378" y="485"/>
                  </a:lnTo>
                  <a:lnTo>
                    <a:pt x="375" y="484"/>
                  </a:lnTo>
                  <a:lnTo>
                    <a:pt x="371" y="483"/>
                  </a:lnTo>
                  <a:lnTo>
                    <a:pt x="367" y="482"/>
                  </a:lnTo>
                  <a:lnTo>
                    <a:pt x="363" y="481"/>
                  </a:lnTo>
                  <a:lnTo>
                    <a:pt x="350" y="479"/>
                  </a:lnTo>
                  <a:lnTo>
                    <a:pt x="348" y="479"/>
                  </a:lnTo>
                  <a:lnTo>
                    <a:pt x="346" y="479"/>
                  </a:lnTo>
                  <a:lnTo>
                    <a:pt x="344" y="479"/>
                  </a:lnTo>
                  <a:lnTo>
                    <a:pt x="341" y="479"/>
                  </a:lnTo>
                  <a:lnTo>
                    <a:pt x="339" y="480"/>
                  </a:lnTo>
                  <a:lnTo>
                    <a:pt x="337" y="481"/>
                  </a:lnTo>
                  <a:lnTo>
                    <a:pt x="332" y="483"/>
                  </a:lnTo>
                  <a:lnTo>
                    <a:pt x="327" y="486"/>
                  </a:lnTo>
                  <a:lnTo>
                    <a:pt x="325" y="487"/>
                  </a:lnTo>
                  <a:lnTo>
                    <a:pt x="321" y="489"/>
                  </a:lnTo>
                  <a:lnTo>
                    <a:pt x="319" y="490"/>
                  </a:lnTo>
                  <a:lnTo>
                    <a:pt x="317" y="491"/>
                  </a:lnTo>
                  <a:lnTo>
                    <a:pt x="316" y="491"/>
                  </a:lnTo>
                  <a:lnTo>
                    <a:pt x="313" y="492"/>
                  </a:lnTo>
                  <a:lnTo>
                    <a:pt x="311" y="492"/>
                  </a:lnTo>
                  <a:lnTo>
                    <a:pt x="310" y="492"/>
                  </a:lnTo>
                  <a:lnTo>
                    <a:pt x="308" y="492"/>
                  </a:lnTo>
                  <a:lnTo>
                    <a:pt x="306" y="492"/>
                  </a:lnTo>
                  <a:lnTo>
                    <a:pt x="302" y="491"/>
                  </a:lnTo>
                  <a:lnTo>
                    <a:pt x="296" y="488"/>
                  </a:lnTo>
                  <a:lnTo>
                    <a:pt x="294" y="488"/>
                  </a:lnTo>
                  <a:lnTo>
                    <a:pt x="291" y="488"/>
                  </a:lnTo>
                  <a:lnTo>
                    <a:pt x="286" y="488"/>
                  </a:lnTo>
                  <a:lnTo>
                    <a:pt x="283" y="487"/>
                  </a:lnTo>
                  <a:lnTo>
                    <a:pt x="281" y="488"/>
                  </a:lnTo>
                  <a:lnTo>
                    <a:pt x="279" y="488"/>
                  </a:lnTo>
                  <a:lnTo>
                    <a:pt x="274" y="488"/>
                  </a:lnTo>
                  <a:lnTo>
                    <a:pt x="271" y="489"/>
                  </a:lnTo>
                  <a:lnTo>
                    <a:pt x="268" y="489"/>
                  </a:lnTo>
                  <a:lnTo>
                    <a:pt x="265" y="489"/>
                  </a:lnTo>
                  <a:lnTo>
                    <a:pt x="264" y="489"/>
                  </a:lnTo>
                  <a:lnTo>
                    <a:pt x="262" y="488"/>
                  </a:lnTo>
                  <a:lnTo>
                    <a:pt x="261" y="488"/>
                  </a:lnTo>
                  <a:lnTo>
                    <a:pt x="260" y="488"/>
                  </a:lnTo>
                  <a:lnTo>
                    <a:pt x="258" y="487"/>
                  </a:lnTo>
                  <a:lnTo>
                    <a:pt x="258" y="486"/>
                  </a:lnTo>
                  <a:lnTo>
                    <a:pt x="257" y="485"/>
                  </a:lnTo>
                  <a:lnTo>
                    <a:pt x="257" y="483"/>
                  </a:lnTo>
                  <a:lnTo>
                    <a:pt x="257" y="481"/>
                  </a:lnTo>
                  <a:lnTo>
                    <a:pt x="256" y="479"/>
                  </a:lnTo>
                  <a:lnTo>
                    <a:pt x="257" y="473"/>
                  </a:lnTo>
                  <a:lnTo>
                    <a:pt x="257" y="468"/>
                  </a:lnTo>
                  <a:lnTo>
                    <a:pt x="257" y="466"/>
                  </a:lnTo>
                  <a:lnTo>
                    <a:pt x="257" y="465"/>
                  </a:lnTo>
                  <a:lnTo>
                    <a:pt x="256" y="464"/>
                  </a:lnTo>
                  <a:lnTo>
                    <a:pt x="255" y="462"/>
                  </a:lnTo>
                  <a:lnTo>
                    <a:pt x="254" y="461"/>
                  </a:lnTo>
                  <a:lnTo>
                    <a:pt x="252" y="459"/>
                  </a:lnTo>
                  <a:lnTo>
                    <a:pt x="250" y="457"/>
                  </a:lnTo>
                  <a:lnTo>
                    <a:pt x="247" y="455"/>
                  </a:lnTo>
                  <a:lnTo>
                    <a:pt x="246" y="454"/>
                  </a:lnTo>
                  <a:lnTo>
                    <a:pt x="242" y="453"/>
                  </a:lnTo>
                  <a:lnTo>
                    <a:pt x="238" y="452"/>
                  </a:lnTo>
                  <a:lnTo>
                    <a:pt x="235" y="451"/>
                  </a:lnTo>
                  <a:lnTo>
                    <a:pt x="233" y="451"/>
                  </a:lnTo>
                  <a:lnTo>
                    <a:pt x="232" y="451"/>
                  </a:lnTo>
                  <a:lnTo>
                    <a:pt x="233" y="452"/>
                  </a:lnTo>
                  <a:lnTo>
                    <a:pt x="234" y="462"/>
                  </a:lnTo>
                  <a:lnTo>
                    <a:pt x="235" y="465"/>
                  </a:lnTo>
                  <a:lnTo>
                    <a:pt x="235" y="467"/>
                  </a:lnTo>
                  <a:lnTo>
                    <a:pt x="235" y="471"/>
                  </a:lnTo>
                  <a:lnTo>
                    <a:pt x="235" y="472"/>
                  </a:lnTo>
                  <a:lnTo>
                    <a:pt x="235" y="474"/>
                  </a:lnTo>
                  <a:lnTo>
                    <a:pt x="234" y="477"/>
                  </a:lnTo>
                  <a:lnTo>
                    <a:pt x="234" y="478"/>
                  </a:lnTo>
                  <a:lnTo>
                    <a:pt x="234" y="480"/>
                  </a:lnTo>
                  <a:lnTo>
                    <a:pt x="233" y="481"/>
                  </a:lnTo>
                  <a:lnTo>
                    <a:pt x="231" y="483"/>
                  </a:lnTo>
                  <a:lnTo>
                    <a:pt x="229" y="485"/>
                  </a:lnTo>
                  <a:lnTo>
                    <a:pt x="227" y="486"/>
                  </a:lnTo>
                  <a:lnTo>
                    <a:pt x="226" y="487"/>
                  </a:lnTo>
                  <a:lnTo>
                    <a:pt x="225" y="488"/>
                  </a:lnTo>
                  <a:lnTo>
                    <a:pt x="223" y="488"/>
                  </a:lnTo>
                  <a:lnTo>
                    <a:pt x="223" y="488"/>
                  </a:lnTo>
                  <a:lnTo>
                    <a:pt x="223" y="487"/>
                  </a:lnTo>
                  <a:lnTo>
                    <a:pt x="221" y="487"/>
                  </a:lnTo>
                  <a:lnTo>
                    <a:pt x="216" y="485"/>
                  </a:lnTo>
                  <a:lnTo>
                    <a:pt x="213" y="483"/>
                  </a:lnTo>
                  <a:lnTo>
                    <a:pt x="210" y="482"/>
                  </a:lnTo>
                  <a:lnTo>
                    <a:pt x="208" y="481"/>
                  </a:lnTo>
                  <a:lnTo>
                    <a:pt x="207" y="481"/>
                  </a:lnTo>
                  <a:lnTo>
                    <a:pt x="206" y="481"/>
                  </a:lnTo>
                  <a:lnTo>
                    <a:pt x="204" y="481"/>
                  </a:lnTo>
                  <a:lnTo>
                    <a:pt x="201" y="483"/>
                  </a:lnTo>
                  <a:lnTo>
                    <a:pt x="199" y="484"/>
                  </a:lnTo>
                  <a:lnTo>
                    <a:pt x="197" y="485"/>
                  </a:lnTo>
                  <a:lnTo>
                    <a:pt x="196" y="486"/>
                  </a:lnTo>
                  <a:lnTo>
                    <a:pt x="195" y="486"/>
                  </a:lnTo>
                  <a:lnTo>
                    <a:pt x="194" y="486"/>
                  </a:lnTo>
                  <a:lnTo>
                    <a:pt x="193" y="485"/>
                  </a:lnTo>
                  <a:lnTo>
                    <a:pt x="190" y="484"/>
                  </a:lnTo>
                  <a:lnTo>
                    <a:pt x="189" y="483"/>
                  </a:lnTo>
                  <a:lnTo>
                    <a:pt x="188" y="483"/>
                  </a:lnTo>
                  <a:lnTo>
                    <a:pt x="184" y="483"/>
                  </a:lnTo>
                  <a:lnTo>
                    <a:pt x="180" y="482"/>
                  </a:lnTo>
                  <a:lnTo>
                    <a:pt x="177" y="482"/>
                  </a:lnTo>
                  <a:lnTo>
                    <a:pt x="176" y="482"/>
                  </a:lnTo>
                  <a:lnTo>
                    <a:pt x="175" y="482"/>
                  </a:lnTo>
                  <a:lnTo>
                    <a:pt x="169" y="483"/>
                  </a:lnTo>
                  <a:lnTo>
                    <a:pt x="166" y="484"/>
                  </a:lnTo>
                  <a:lnTo>
                    <a:pt x="160" y="485"/>
                  </a:lnTo>
                  <a:lnTo>
                    <a:pt x="151" y="485"/>
                  </a:lnTo>
                  <a:lnTo>
                    <a:pt x="146" y="485"/>
                  </a:lnTo>
                  <a:lnTo>
                    <a:pt x="143" y="485"/>
                  </a:lnTo>
                  <a:lnTo>
                    <a:pt x="142" y="484"/>
                  </a:lnTo>
                  <a:lnTo>
                    <a:pt x="141" y="484"/>
                  </a:lnTo>
                  <a:lnTo>
                    <a:pt x="140" y="484"/>
                  </a:lnTo>
                  <a:lnTo>
                    <a:pt x="140" y="483"/>
                  </a:lnTo>
                  <a:lnTo>
                    <a:pt x="141" y="483"/>
                  </a:lnTo>
                  <a:lnTo>
                    <a:pt x="141" y="482"/>
                  </a:lnTo>
                  <a:lnTo>
                    <a:pt x="142" y="482"/>
                  </a:lnTo>
                  <a:lnTo>
                    <a:pt x="142" y="481"/>
                  </a:lnTo>
                  <a:lnTo>
                    <a:pt x="142" y="480"/>
                  </a:lnTo>
                  <a:lnTo>
                    <a:pt x="142" y="479"/>
                  </a:lnTo>
                  <a:lnTo>
                    <a:pt x="141" y="477"/>
                  </a:lnTo>
                  <a:lnTo>
                    <a:pt x="141" y="476"/>
                  </a:lnTo>
                  <a:lnTo>
                    <a:pt x="140" y="475"/>
                  </a:lnTo>
                  <a:lnTo>
                    <a:pt x="136" y="468"/>
                  </a:lnTo>
                  <a:lnTo>
                    <a:pt x="134" y="465"/>
                  </a:lnTo>
                  <a:lnTo>
                    <a:pt x="133" y="463"/>
                  </a:lnTo>
                  <a:lnTo>
                    <a:pt x="132" y="461"/>
                  </a:lnTo>
                  <a:lnTo>
                    <a:pt x="132" y="458"/>
                  </a:lnTo>
                  <a:lnTo>
                    <a:pt x="132" y="456"/>
                  </a:lnTo>
                  <a:lnTo>
                    <a:pt x="131" y="454"/>
                  </a:lnTo>
                  <a:lnTo>
                    <a:pt x="131" y="451"/>
                  </a:lnTo>
                  <a:lnTo>
                    <a:pt x="131" y="449"/>
                  </a:lnTo>
                  <a:lnTo>
                    <a:pt x="131" y="447"/>
                  </a:lnTo>
                  <a:lnTo>
                    <a:pt x="132" y="445"/>
                  </a:lnTo>
                  <a:lnTo>
                    <a:pt x="132" y="441"/>
                  </a:lnTo>
                  <a:lnTo>
                    <a:pt x="133" y="438"/>
                  </a:lnTo>
                  <a:lnTo>
                    <a:pt x="134" y="435"/>
                  </a:lnTo>
                  <a:lnTo>
                    <a:pt x="134" y="433"/>
                  </a:lnTo>
                  <a:lnTo>
                    <a:pt x="134" y="431"/>
                  </a:lnTo>
                  <a:lnTo>
                    <a:pt x="133" y="424"/>
                  </a:lnTo>
                  <a:lnTo>
                    <a:pt x="133" y="422"/>
                  </a:lnTo>
                  <a:lnTo>
                    <a:pt x="134" y="421"/>
                  </a:lnTo>
                  <a:lnTo>
                    <a:pt x="134" y="420"/>
                  </a:lnTo>
                  <a:lnTo>
                    <a:pt x="134" y="420"/>
                  </a:lnTo>
                  <a:lnTo>
                    <a:pt x="135" y="418"/>
                  </a:lnTo>
                  <a:lnTo>
                    <a:pt x="138" y="415"/>
                  </a:lnTo>
                  <a:lnTo>
                    <a:pt x="142" y="409"/>
                  </a:lnTo>
                  <a:lnTo>
                    <a:pt x="144" y="408"/>
                  </a:lnTo>
                  <a:lnTo>
                    <a:pt x="145" y="406"/>
                  </a:lnTo>
                  <a:lnTo>
                    <a:pt x="147" y="405"/>
                  </a:lnTo>
                  <a:lnTo>
                    <a:pt x="151" y="402"/>
                  </a:lnTo>
                  <a:lnTo>
                    <a:pt x="151" y="401"/>
                  </a:lnTo>
                  <a:lnTo>
                    <a:pt x="152" y="400"/>
                  </a:lnTo>
                  <a:lnTo>
                    <a:pt x="154" y="398"/>
                  </a:lnTo>
                  <a:lnTo>
                    <a:pt x="155" y="397"/>
                  </a:lnTo>
                  <a:lnTo>
                    <a:pt x="155" y="395"/>
                  </a:lnTo>
                  <a:lnTo>
                    <a:pt x="156" y="392"/>
                  </a:lnTo>
                  <a:lnTo>
                    <a:pt x="157" y="387"/>
                  </a:lnTo>
                  <a:lnTo>
                    <a:pt x="158" y="385"/>
                  </a:lnTo>
                  <a:lnTo>
                    <a:pt x="158" y="382"/>
                  </a:lnTo>
                  <a:lnTo>
                    <a:pt x="159" y="372"/>
                  </a:lnTo>
                  <a:lnTo>
                    <a:pt x="159" y="370"/>
                  </a:lnTo>
                  <a:lnTo>
                    <a:pt x="159" y="365"/>
                  </a:lnTo>
                  <a:lnTo>
                    <a:pt x="159" y="363"/>
                  </a:lnTo>
                  <a:lnTo>
                    <a:pt x="159" y="362"/>
                  </a:lnTo>
                  <a:lnTo>
                    <a:pt x="160" y="360"/>
                  </a:lnTo>
                  <a:lnTo>
                    <a:pt x="162" y="352"/>
                  </a:lnTo>
                  <a:lnTo>
                    <a:pt x="163" y="350"/>
                  </a:lnTo>
                  <a:lnTo>
                    <a:pt x="163" y="349"/>
                  </a:lnTo>
                  <a:lnTo>
                    <a:pt x="163" y="346"/>
                  </a:lnTo>
                  <a:lnTo>
                    <a:pt x="163" y="343"/>
                  </a:lnTo>
                  <a:lnTo>
                    <a:pt x="162" y="340"/>
                  </a:lnTo>
                  <a:lnTo>
                    <a:pt x="162" y="338"/>
                  </a:lnTo>
                  <a:lnTo>
                    <a:pt x="162" y="337"/>
                  </a:lnTo>
                  <a:lnTo>
                    <a:pt x="162" y="336"/>
                  </a:lnTo>
                  <a:lnTo>
                    <a:pt x="163" y="336"/>
                  </a:lnTo>
                  <a:lnTo>
                    <a:pt x="164" y="335"/>
                  </a:lnTo>
                  <a:lnTo>
                    <a:pt x="166" y="335"/>
                  </a:lnTo>
                  <a:lnTo>
                    <a:pt x="167" y="335"/>
                  </a:lnTo>
                  <a:lnTo>
                    <a:pt x="169" y="335"/>
                  </a:lnTo>
                  <a:lnTo>
                    <a:pt x="171" y="335"/>
                  </a:lnTo>
                  <a:lnTo>
                    <a:pt x="173" y="335"/>
                  </a:lnTo>
                  <a:lnTo>
                    <a:pt x="177" y="337"/>
                  </a:lnTo>
                  <a:lnTo>
                    <a:pt x="183" y="339"/>
                  </a:lnTo>
                  <a:lnTo>
                    <a:pt x="186" y="341"/>
                  </a:lnTo>
                  <a:lnTo>
                    <a:pt x="194" y="345"/>
                  </a:lnTo>
                  <a:lnTo>
                    <a:pt x="197" y="346"/>
                  </a:lnTo>
                  <a:lnTo>
                    <a:pt x="200" y="347"/>
                  </a:lnTo>
                  <a:lnTo>
                    <a:pt x="202" y="348"/>
                  </a:lnTo>
                  <a:lnTo>
                    <a:pt x="206" y="349"/>
                  </a:lnTo>
                  <a:lnTo>
                    <a:pt x="209" y="349"/>
                  </a:lnTo>
                  <a:lnTo>
                    <a:pt x="211" y="349"/>
                  </a:lnTo>
                  <a:lnTo>
                    <a:pt x="212" y="348"/>
                  </a:lnTo>
                  <a:lnTo>
                    <a:pt x="214" y="348"/>
                  </a:lnTo>
                  <a:lnTo>
                    <a:pt x="215" y="347"/>
                  </a:lnTo>
                  <a:lnTo>
                    <a:pt x="217" y="346"/>
                  </a:lnTo>
                  <a:lnTo>
                    <a:pt x="220" y="343"/>
                  </a:lnTo>
                  <a:lnTo>
                    <a:pt x="221" y="342"/>
                  </a:lnTo>
                  <a:lnTo>
                    <a:pt x="227" y="338"/>
                  </a:lnTo>
                  <a:lnTo>
                    <a:pt x="228" y="337"/>
                  </a:lnTo>
                  <a:lnTo>
                    <a:pt x="230" y="335"/>
                  </a:lnTo>
                  <a:lnTo>
                    <a:pt x="231" y="333"/>
                  </a:lnTo>
                  <a:lnTo>
                    <a:pt x="232" y="331"/>
                  </a:lnTo>
                  <a:lnTo>
                    <a:pt x="233" y="330"/>
                  </a:lnTo>
                  <a:lnTo>
                    <a:pt x="234" y="328"/>
                  </a:lnTo>
                  <a:lnTo>
                    <a:pt x="234" y="325"/>
                  </a:lnTo>
                  <a:lnTo>
                    <a:pt x="234" y="323"/>
                  </a:lnTo>
                  <a:lnTo>
                    <a:pt x="234" y="321"/>
                  </a:lnTo>
                  <a:lnTo>
                    <a:pt x="234" y="318"/>
                  </a:lnTo>
                  <a:lnTo>
                    <a:pt x="232" y="310"/>
                  </a:lnTo>
                  <a:lnTo>
                    <a:pt x="231" y="304"/>
                  </a:lnTo>
                  <a:lnTo>
                    <a:pt x="231" y="301"/>
                  </a:lnTo>
                  <a:lnTo>
                    <a:pt x="230" y="298"/>
                  </a:lnTo>
                  <a:lnTo>
                    <a:pt x="228" y="296"/>
                  </a:lnTo>
                  <a:lnTo>
                    <a:pt x="226" y="294"/>
                  </a:lnTo>
                  <a:lnTo>
                    <a:pt x="223" y="291"/>
                  </a:lnTo>
                  <a:lnTo>
                    <a:pt x="223" y="290"/>
                  </a:lnTo>
                  <a:lnTo>
                    <a:pt x="223" y="289"/>
                  </a:lnTo>
                  <a:lnTo>
                    <a:pt x="222" y="287"/>
                  </a:lnTo>
                  <a:lnTo>
                    <a:pt x="222" y="286"/>
                  </a:lnTo>
                  <a:lnTo>
                    <a:pt x="222" y="284"/>
                  </a:lnTo>
                  <a:lnTo>
                    <a:pt x="223" y="283"/>
                  </a:lnTo>
                  <a:lnTo>
                    <a:pt x="223" y="282"/>
                  </a:lnTo>
                  <a:lnTo>
                    <a:pt x="223" y="281"/>
                  </a:lnTo>
                  <a:lnTo>
                    <a:pt x="224" y="279"/>
                  </a:lnTo>
                  <a:lnTo>
                    <a:pt x="226" y="277"/>
                  </a:lnTo>
                  <a:lnTo>
                    <a:pt x="228" y="275"/>
                  </a:lnTo>
                  <a:lnTo>
                    <a:pt x="230" y="274"/>
                  </a:lnTo>
                  <a:lnTo>
                    <a:pt x="233" y="273"/>
                  </a:lnTo>
                  <a:lnTo>
                    <a:pt x="244" y="266"/>
                  </a:lnTo>
                  <a:lnTo>
                    <a:pt x="249" y="263"/>
                  </a:lnTo>
                  <a:lnTo>
                    <a:pt x="253" y="261"/>
                  </a:lnTo>
                  <a:lnTo>
                    <a:pt x="255" y="260"/>
                  </a:lnTo>
                  <a:lnTo>
                    <a:pt x="256" y="258"/>
                  </a:lnTo>
                  <a:lnTo>
                    <a:pt x="257" y="257"/>
                  </a:lnTo>
                  <a:lnTo>
                    <a:pt x="258" y="256"/>
                  </a:lnTo>
                  <a:lnTo>
                    <a:pt x="259" y="254"/>
                  </a:lnTo>
                  <a:lnTo>
                    <a:pt x="260" y="252"/>
                  </a:lnTo>
                  <a:lnTo>
                    <a:pt x="261" y="250"/>
                  </a:lnTo>
                  <a:lnTo>
                    <a:pt x="261" y="249"/>
                  </a:lnTo>
                  <a:lnTo>
                    <a:pt x="261" y="246"/>
                  </a:lnTo>
                  <a:lnTo>
                    <a:pt x="261" y="244"/>
                  </a:lnTo>
                  <a:lnTo>
                    <a:pt x="261" y="243"/>
                  </a:lnTo>
                  <a:lnTo>
                    <a:pt x="260" y="241"/>
                  </a:lnTo>
                  <a:lnTo>
                    <a:pt x="260" y="240"/>
                  </a:lnTo>
                  <a:lnTo>
                    <a:pt x="259" y="239"/>
                  </a:lnTo>
                  <a:lnTo>
                    <a:pt x="258" y="238"/>
                  </a:lnTo>
                  <a:lnTo>
                    <a:pt x="257" y="236"/>
                  </a:lnTo>
                  <a:lnTo>
                    <a:pt x="255" y="233"/>
                  </a:lnTo>
                  <a:lnTo>
                    <a:pt x="253" y="230"/>
                  </a:lnTo>
                  <a:lnTo>
                    <a:pt x="251" y="229"/>
                  </a:lnTo>
                  <a:lnTo>
                    <a:pt x="248" y="228"/>
                  </a:lnTo>
                  <a:lnTo>
                    <a:pt x="241" y="222"/>
                  </a:lnTo>
                  <a:lnTo>
                    <a:pt x="239" y="220"/>
                  </a:lnTo>
                  <a:lnTo>
                    <a:pt x="237" y="219"/>
                  </a:lnTo>
                  <a:lnTo>
                    <a:pt x="235" y="217"/>
                  </a:lnTo>
                  <a:lnTo>
                    <a:pt x="234" y="216"/>
                  </a:lnTo>
                  <a:lnTo>
                    <a:pt x="228" y="208"/>
                  </a:lnTo>
                  <a:lnTo>
                    <a:pt x="227" y="206"/>
                  </a:lnTo>
                  <a:lnTo>
                    <a:pt x="226" y="205"/>
                  </a:lnTo>
                  <a:lnTo>
                    <a:pt x="223" y="204"/>
                  </a:lnTo>
                  <a:lnTo>
                    <a:pt x="221" y="202"/>
                  </a:lnTo>
                  <a:lnTo>
                    <a:pt x="218" y="201"/>
                  </a:lnTo>
                  <a:lnTo>
                    <a:pt x="212" y="197"/>
                  </a:lnTo>
                  <a:lnTo>
                    <a:pt x="208" y="195"/>
                  </a:lnTo>
                  <a:lnTo>
                    <a:pt x="200" y="193"/>
                  </a:lnTo>
                  <a:lnTo>
                    <a:pt x="196" y="192"/>
                  </a:lnTo>
                  <a:lnTo>
                    <a:pt x="194" y="191"/>
                  </a:lnTo>
                  <a:lnTo>
                    <a:pt x="192" y="190"/>
                  </a:lnTo>
                  <a:lnTo>
                    <a:pt x="190" y="188"/>
                  </a:lnTo>
                  <a:lnTo>
                    <a:pt x="189" y="187"/>
                  </a:lnTo>
                  <a:lnTo>
                    <a:pt x="187" y="185"/>
                  </a:lnTo>
                  <a:lnTo>
                    <a:pt x="185" y="183"/>
                  </a:lnTo>
                  <a:lnTo>
                    <a:pt x="184" y="182"/>
                  </a:lnTo>
                  <a:lnTo>
                    <a:pt x="182" y="179"/>
                  </a:lnTo>
                  <a:lnTo>
                    <a:pt x="181" y="177"/>
                  </a:lnTo>
                  <a:lnTo>
                    <a:pt x="179" y="171"/>
                  </a:lnTo>
                  <a:lnTo>
                    <a:pt x="178" y="170"/>
                  </a:lnTo>
                  <a:lnTo>
                    <a:pt x="177" y="169"/>
                  </a:lnTo>
                  <a:lnTo>
                    <a:pt x="176" y="168"/>
                  </a:lnTo>
                  <a:lnTo>
                    <a:pt x="175" y="167"/>
                  </a:lnTo>
                  <a:lnTo>
                    <a:pt x="173" y="166"/>
                  </a:lnTo>
                  <a:lnTo>
                    <a:pt x="167" y="165"/>
                  </a:lnTo>
                  <a:lnTo>
                    <a:pt x="165" y="164"/>
                  </a:lnTo>
                  <a:lnTo>
                    <a:pt x="162" y="163"/>
                  </a:lnTo>
                  <a:lnTo>
                    <a:pt x="159" y="161"/>
                  </a:lnTo>
                  <a:lnTo>
                    <a:pt x="152" y="155"/>
                  </a:lnTo>
                  <a:lnTo>
                    <a:pt x="148" y="152"/>
                  </a:lnTo>
                  <a:lnTo>
                    <a:pt x="142" y="148"/>
                  </a:lnTo>
                  <a:lnTo>
                    <a:pt x="140" y="147"/>
                  </a:lnTo>
                  <a:lnTo>
                    <a:pt x="138" y="146"/>
                  </a:lnTo>
                  <a:lnTo>
                    <a:pt x="137" y="144"/>
                  </a:lnTo>
                  <a:lnTo>
                    <a:pt x="136" y="143"/>
                  </a:lnTo>
                  <a:lnTo>
                    <a:pt x="135" y="141"/>
                  </a:lnTo>
                  <a:lnTo>
                    <a:pt x="135" y="140"/>
                  </a:lnTo>
                  <a:lnTo>
                    <a:pt x="135" y="139"/>
                  </a:lnTo>
                  <a:lnTo>
                    <a:pt x="135" y="138"/>
                  </a:lnTo>
                  <a:lnTo>
                    <a:pt x="135" y="137"/>
                  </a:lnTo>
                  <a:lnTo>
                    <a:pt x="134" y="137"/>
                  </a:lnTo>
                  <a:lnTo>
                    <a:pt x="132" y="137"/>
                  </a:lnTo>
                  <a:lnTo>
                    <a:pt x="124" y="139"/>
                  </a:lnTo>
                  <a:lnTo>
                    <a:pt x="116" y="141"/>
                  </a:lnTo>
                  <a:lnTo>
                    <a:pt x="113" y="141"/>
                  </a:lnTo>
                  <a:lnTo>
                    <a:pt x="109" y="142"/>
                  </a:lnTo>
                  <a:lnTo>
                    <a:pt x="104" y="142"/>
                  </a:lnTo>
                  <a:lnTo>
                    <a:pt x="100" y="142"/>
                  </a:lnTo>
                  <a:lnTo>
                    <a:pt x="98" y="143"/>
                  </a:lnTo>
                  <a:lnTo>
                    <a:pt x="96" y="144"/>
                  </a:lnTo>
                  <a:lnTo>
                    <a:pt x="90" y="146"/>
                  </a:lnTo>
                  <a:lnTo>
                    <a:pt x="89" y="147"/>
                  </a:lnTo>
                  <a:lnTo>
                    <a:pt x="87" y="148"/>
                  </a:lnTo>
                  <a:lnTo>
                    <a:pt x="86" y="149"/>
                  </a:lnTo>
                  <a:lnTo>
                    <a:pt x="82" y="154"/>
                  </a:lnTo>
                  <a:lnTo>
                    <a:pt x="81" y="154"/>
                  </a:lnTo>
                  <a:lnTo>
                    <a:pt x="79" y="156"/>
                  </a:lnTo>
                  <a:lnTo>
                    <a:pt x="76" y="157"/>
                  </a:lnTo>
                  <a:lnTo>
                    <a:pt x="73" y="158"/>
                  </a:lnTo>
                  <a:lnTo>
                    <a:pt x="69" y="159"/>
                  </a:lnTo>
                  <a:lnTo>
                    <a:pt x="63" y="160"/>
                  </a:lnTo>
                  <a:lnTo>
                    <a:pt x="61" y="160"/>
                  </a:lnTo>
                  <a:lnTo>
                    <a:pt x="59" y="160"/>
                  </a:lnTo>
                  <a:lnTo>
                    <a:pt x="58" y="160"/>
                  </a:lnTo>
                  <a:lnTo>
                    <a:pt x="57" y="161"/>
                  </a:lnTo>
                  <a:lnTo>
                    <a:pt x="54" y="163"/>
                  </a:lnTo>
                  <a:lnTo>
                    <a:pt x="52" y="165"/>
                  </a:lnTo>
                  <a:lnTo>
                    <a:pt x="49" y="167"/>
                  </a:lnTo>
                  <a:lnTo>
                    <a:pt x="48" y="168"/>
                  </a:lnTo>
                  <a:lnTo>
                    <a:pt x="44" y="170"/>
                  </a:lnTo>
                  <a:lnTo>
                    <a:pt x="37" y="172"/>
                  </a:lnTo>
                  <a:lnTo>
                    <a:pt x="35" y="173"/>
                  </a:lnTo>
                  <a:lnTo>
                    <a:pt x="34" y="174"/>
                  </a:lnTo>
                  <a:lnTo>
                    <a:pt x="33" y="174"/>
                  </a:lnTo>
                  <a:lnTo>
                    <a:pt x="33" y="175"/>
                  </a:lnTo>
                  <a:lnTo>
                    <a:pt x="33" y="174"/>
                  </a:lnTo>
                  <a:lnTo>
                    <a:pt x="35" y="165"/>
                  </a:lnTo>
                  <a:lnTo>
                    <a:pt x="36" y="160"/>
                  </a:lnTo>
                  <a:lnTo>
                    <a:pt x="37" y="156"/>
                  </a:lnTo>
                  <a:lnTo>
                    <a:pt x="37" y="153"/>
                  </a:lnTo>
                  <a:lnTo>
                    <a:pt x="37" y="151"/>
                  </a:lnTo>
                  <a:lnTo>
                    <a:pt x="36" y="148"/>
                  </a:lnTo>
                  <a:lnTo>
                    <a:pt x="36" y="148"/>
                  </a:lnTo>
                  <a:lnTo>
                    <a:pt x="35" y="147"/>
                  </a:lnTo>
                  <a:lnTo>
                    <a:pt x="34" y="145"/>
                  </a:lnTo>
                  <a:lnTo>
                    <a:pt x="33" y="144"/>
                  </a:lnTo>
                  <a:lnTo>
                    <a:pt x="31" y="143"/>
                  </a:lnTo>
                  <a:lnTo>
                    <a:pt x="30" y="143"/>
                  </a:lnTo>
                  <a:lnTo>
                    <a:pt x="29" y="142"/>
                  </a:lnTo>
                  <a:lnTo>
                    <a:pt x="26" y="142"/>
                  </a:lnTo>
                  <a:lnTo>
                    <a:pt x="23" y="142"/>
                  </a:lnTo>
                  <a:lnTo>
                    <a:pt x="19" y="142"/>
                  </a:lnTo>
                  <a:lnTo>
                    <a:pt x="15" y="142"/>
                  </a:lnTo>
                  <a:lnTo>
                    <a:pt x="8" y="144"/>
                  </a:lnTo>
                  <a:lnTo>
                    <a:pt x="7" y="144"/>
                  </a:lnTo>
                  <a:lnTo>
                    <a:pt x="5" y="144"/>
                  </a:lnTo>
                  <a:lnTo>
                    <a:pt x="4" y="143"/>
                  </a:lnTo>
                  <a:lnTo>
                    <a:pt x="3" y="143"/>
                  </a:lnTo>
                  <a:lnTo>
                    <a:pt x="2" y="142"/>
                  </a:lnTo>
                  <a:lnTo>
                    <a:pt x="1" y="142"/>
                  </a:lnTo>
                  <a:lnTo>
                    <a:pt x="1" y="141"/>
                  </a:lnTo>
                  <a:lnTo>
                    <a:pt x="0" y="140"/>
                  </a:lnTo>
                  <a:lnTo>
                    <a:pt x="0" y="139"/>
                  </a:lnTo>
                  <a:lnTo>
                    <a:pt x="0" y="138"/>
                  </a:lnTo>
                  <a:lnTo>
                    <a:pt x="1" y="137"/>
                  </a:lnTo>
                  <a:lnTo>
                    <a:pt x="1" y="136"/>
                  </a:lnTo>
                  <a:lnTo>
                    <a:pt x="3" y="134"/>
                  </a:lnTo>
                  <a:lnTo>
                    <a:pt x="4" y="133"/>
                  </a:lnTo>
                  <a:lnTo>
                    <a:pt x="9" y="129"/>
                  </a:lnTo>
                  <a:lnTo>
                    <a:pt x="10" y="128"/>
                  </a:lnTo>
                  <a:lnTo>
                    <a:pt x="12" y="126"/>
                  </a:lnTo>
                  <a:lnTo>
                    <a:pt x="13" y="125"/>
                  </a:lnTo>
                  <a:lnTo>
                    <a:pt x="14" y="123"/>
                  </a:lnTo>
                  <a:lnTo>
                    <a:pt x="15" y="121"/>
                  </a:lnTo>
                  <a:lnTo>
                    <a:pt x="16" y="119"/>
                  </a:lnTo>
                  <a:lnTo>
                    <a:pt x="16" y="117"/>
                  </a:lnTo>
                  <a:lnTo>
                    <a:pt x="16" y="116"/>
                  </a:lnTo>
                  <a:lnTo>
                    <a:pt x="15" y="114"/>
                  </a:lnTo>
                  <a:lnTo>
                    <a:pt x="14" y="112"/>
                  </a:lnTo>
                  <a:lnTo>
                    <a:pt x="13" y="111"/>
                  </a:lnTo>
                  <a:lnTo>
                    <a:pt x="12" y="109"/>
                  </a:lnTo>
                  <a:lnTo>
                    <a:pt x="7" y="103"/>
                  </a:lnTo>
                  <a:lnTo>
                    <a:pt x="7" y="101"/>
                  </a:lnTo>
                  <a:lnTo>
                    <a:pt x="6" y="101"/>
                  </a:lnTo>
                  <a:lnTo>
                    <a:pt x="6" y="100"/>
                  </a:lnTo>
                  <a:lnTo>
                    <a:pt x="6" y="99"/>
                  </a:lnTo>
                  <a:lnTo>
                    <a:pt x="6" y="98"/>
                  </a:lnTo>
                  <a:lnTo>
                    <a:pt x="7" y="97"/>
                  </a:lnTo>
                  <a:lnTo>
                    <a:pt x="7" y="96"/>
                  </a:lnTo>
                  <a:lnTo>
                    <a:pt x="7" y="95"/>
                  </a:lnTo>
                  <a:lnTo>
                    <a:pt x="11" y="92"/>
                  </a:lnTo>
                  <a:lnTo>
                    <a:pt x="19" y="86"/>
                  </a:lnTo>
                  <a:lnTo>
                    <a:pt x="20" y="85"/>
                  </a:lnTo>
                  <a:lnTo>
                    <a:pt x="22" y="84"/>
                  </a:lnTo>
                  <a:lnTo>
                    <a:pt x="27" y="82"/>
                  </a:lnTo>
                  <a:lnTo>
                    <a:pt x="28" y="82"/>
                  </a:lnTo>
                  <a:lnTo>
                    <a:pt x="29" y="81"/>
                  </a:lnTo>
                  <a:lnTo>
                    <a:pt x="30" y="80"/>
                  </a:lnTo>
                  <a:lnTo>
                    <a:pt x="30" y="80"/>
                  </a:lnTo>
                  <a:lnTo>
                    <a:pt x="30" y="80"/>
                  </a:lnTo>
                  <a:lnTo>
                    <a:pt x="31" y="79"/>
                  </a:lnTo>
                  <a:lnTo>
                    <a:pt x="31" y="77"/>
                  </a:lnTo>
                  <a:lnTo>
                    <a:pt x="31" y="76"/>
                  </a:lnTo>
                  <a:lnTo>
                    <a:pt x="32" y="73"/>
                  </a:lnTo>
                  <a:lnTo>
                    <a:pt x="32" y="67"/>
                  </a:lnTo>
                  <a:lnTo>
                    <a:pt x="31" y="59"/>
                  </a:lnTo>
                  <a:lnTo>
                    <a:pt x="31" y="57"/>
                  </a:lnTo>
                  <a:lnTo>
                    <a:pt x="31" y="54"/>
                  </a:lnTo>
                  <a:lnTo>
                    <a:pt x="31" y="52"/>
                  </a:lnTo>
                  <a:lnTo>
                    <a:pt x="32" y="50"/>
                  </a:lnTo>
                  <a:lnTo>
                    <a:pt x="32" y="49"/>
                  </a:lnTo>
                  <a:lnTo>
                    <a:pt x="33" y="48"/>
                  </a:lnTo>
                  <a:lnTo>
                    <a:pt x="34" y="46"/>
                  </a:lnTo>
                  <a:lnTo>
                    <a:pt x="35" y="46"/>
                  </a:lnTo>
                  <a:lnTo>
                    <a:pt x="36" y="46"/>
                  </a:lnTo>
                  <a:lnTo>
                    <a:pt x="38" y="45"/>
                  </a:lnTo>
                  <a:lnTo>
                    <a:pt x="39" y="45"/>
                  </a:lnTo>
                  <a:lnTo>
                    <a:pt x="40" y="45"/>
                  </a:lnTo>
                  <a:lnTo>
                    <a:pt x="41" y="45"/>
                  </a:lnTo>
                  <a:lnTo>
                    <a:pt x="42" y="46"/>
                  </a:lnTo>
                  <a:lnTo>
                    <a:pt x="43" y="46"/>
                  </a:lnTo>
                  <a:lnTo>
                    <a:pt x="44" y="46"/>
                  </a:lnTo>
                  <a:lnTo>
                    <a:pt x="46" y="47"/>
                  </a:lnTo>
                  <a:lnTo>
                    <a:pt x="50" y="50"/>
                  </a:lnTo>
                  <a:lnTo>
                    <a:pt x="52" y="52"/>
                  </a:lnTo>
                  <a:lnTo>
                    <a:pt x="54" y="53"/>
                  </a:lnTo>
                  <a:lnTo>
                    <a:pt x="55" y="54"/>
                  </a:lnTo>
                  <a:lnTo>
                    <a:pt x="56" y="54"/>
                  </a:lnTo>
                  <a:lnTo>
                    <a:pt x="57" y="54"/>
                  </a:lnTo>
                  <a:lnTo>
                    <a:pt x="59" y="54"/>
                  </a:lnTo>
                  <a:lnTo>
                    <a:pt x="60" y="53"/>
                  </a:lnTo>
                  <a:lnTo>
                    <a:pt x="64" y="52"/>
                  </a:lnTo>
                  <a:lnTo>
                    <a:pt x="65" y="51"/>
                  </a:lnTo>
                  <a:lnTo>
                    <a:pt x="67" y="51"/>
                  </a:lnTo>
                  <a:lnTo>
                    <a:pt x="70" y="50"/>
                  </a:lnTo>
                  <a:lnTo>
                    <a:pt x="76" y="50"/>
                  </a:lnTo>
                  <a:lnTo>
                    <a:pt x="79" y="50"/>
                  </a:lnTo>
                  <a:lnTo>
                    <a:pt x="81" y="50"/>
                  </a:lnTo>
                  <a:lnTo>
                    <a:pt x="83" y="50"/>
                  </a:lnTo>
                  <a:lnTo>
                    <a:pt x="85" y="51"/>
                  </a:lnTo>
                  <a:lnTo>
                    <a:pt x="86" y="52"/>
                  </a:lnTo>
                  <a:lnTo>
                    <a:pt x="87" y="54"/>
                  </a:lnTo>
                  <a:lnTo>
                    <a:pt x="90" y="57"/>
                  </a:lnTo>
                  <a:lnTo>
                    <a:pt x="92" y="58"/>
                  </a:lnTo>
                  <a:lnTo>
                    <a:pt x="94" y="59"/>
                  </a:lnTo>
                  <a:lnTo>
                    <a:pt x="97" y="61"/>
                  </a:lnTo>
                  <a:lnTo>
                    <a:pt x="98" y="62"/>
                  </a:lnTo>
                  <a:lnTo>
                    <a:pt x="99" y="64"/>
                  </a:lnTo>
                  <a:lnTo>
                    <a:pt x="102" y="67"/>
                  </a:lnTo>
                  <a:lnTo>
                    <a:pt x="103" y="69"/>
                  </a:lnTo>
                  <a:lnTo>
                    <a:pt x="105" y="70"/>
                  </a:lnTo>
                  <a:lnTo>
                    <a:pt x="107" y="72"/>
                  </a:lnTo>
                  <a:lnTo>
                    <a:pt x="109" y="74"/>
                  </a:lnTo>
                  <a:lnTo>
                    <a:pt x="110" y="75"/>
                  </a:lnTo>
                  <a:lnTo>
                    <a:pt x="115" y="78"/>
                  </a:lnTo>
                  <a:lnTo>
                    <a:pt x="118" y="79"/>
                  </a:lnTo>
                  <a:lnTo>
                    <a:pt x="130" y="83"/>
                  </a:lnTo>
                  <a:lnTo>
                    <a:pt x="133" y="84"/>
                  </a:lnTo>
                  <a:lnTo>
                    <a:pt x="140" y="86"/>
                  </a:lnTo>
                  <a:lnTo>
                    <a:pt x="144" y="87"/>
                  </a:lnTo>
                  <a:lnTo>
                    <a:pt x="155" y="91"/>
                  </a:lnTo>
                  <a:lnTo>
                    <a:pt x="158" y="92"/>
                  </a:lnTo>
                  <a:lnTo>
                    <a:pt x="167" y="95"/>
                  </a:lnTo>
                  <a:lnTo>
                    <a:pt x="170" y="96"/>
                  </a:lnTo>
                  <a:lnTo>
                    <a:pt x="172" y="97"/>
                  </a:lnTo>
                  <a:lnTo>
                    <a:pt x="174" y="97"/>
                  </a:lnTo>
                  <a:lnTo>
                    <a:pt x="175" y="97"/>
                  </a:lnTo>
                  <a:lnTo>
                    <a:pt x="177" y="97"/>
                  </a:lnTo>
                  <a:lnTo>
                    <a:pt x="179" y="96"/>
                  </a:lnTo>
                  <a:lnTo>
                    <a:pt x="181" y="95"/>
                  </a:lnTo>
                  <a:lnTo>
                    <a:pt x="183" y="94"/>
                  </a:lnTo>
                  <a:lnTo>
                    <a:pt x="185" y="92"/>
                  </a:lnTo>
                  <a:lnTo>
                    <a:pt x="188" y="91"/>
                  </a:lnTo>
                  <a:lnTo>
                    <a:pt x="189" y="90"/>
                  </a:lnTo>
                  <a:lnTo>
                    <a:pt x="189" y="88"/>
                  </a:lnTo>
                  <a:lnTo>
                    <a:pt x="190" y="87"/>
                  </a:lnTo>
                  <a:lnTo>
                    <a:pt x="191" y="85"/>
                  </a:lnTo>
                  <a:lnTo>
                    <a:pt x="193" y="80"/>
                  </a:lnTo>
                  <a:lnTo>
                    <a:pt x="194" y="78"/>
                  </a:lnTo>
                  <a:lnTo>
                    <a:pt x="194" y="76"/>
                  </a:lnTo>
                  <a:lnTo>
                    <a:pt x="194" y="74"/>
                  </a:lnTo>
                  <a:lnTo>
                    <a:pt x="194" y="72"/>
                  </a:lnTo>
                  <a:lnTo>
                    <a:pt x="194" y="67"/>
                  </a:lnTo>
                  <a:lnTo>
                    <a:pt x="194" y="65"/>
                  </a:lnTo>
                  <a:lnTo>
                    <a:pt x="194" y="62"/>
                  </a:lnTo>
                  <a:lnTo>
                    <a:pt x="195" y="59"/>
                  </a:lnTo>
                  <a:lnTo>
                    <a:pt x="196" y="57"/>
                  </a:lnTo>
                  <a:lnTo>
                    <a:pt x="197" y="55"/>
                  </a:lnTo>
                  <a:lnTo>
                    <a:pt x="203" y="43"/>
                  </a:lnTo>
                  <a:lnTo>
                    <a:pt x="206" y="38"/>
                  </a:lnTo>
                  <a:lnTo>
                    <a:pt x="208" y="35"/>
                  </a:lnTo>
                  <a:lnTo>
                    <a:pt x="209" y="32"/>
                  </a:lnTo>
                  <a:lnTo>
                    <a:pt x="210" y="30"/>
                  </a:lnTo>
                  <a:lnTo>
                    <a:pt x="212" y="23"/>
                  </a:lnTo>
                  <a:lnTo>
                    <a:pt x="212" y="22"/>
                  </a:lnTo>
                  <a:lnTo>
                    <a:pt x="212" y="21"/>
                  </a:lnTo>
                  <a:lnTo>
                    <a:pt x="213" y="19"/>
                  </a:lnTo>
                  <a:lnTo>
                    <a:pt x="215" y="17"/>
                  </a:lnTo>
                  <a:lnTo>
                    <a:pt x="222" y="12"/>
                  </a:lnTo>
                  <a:lnTo>
                    <a:pt x="227" y="8"/>
                  </a:lnTo>
                  <a:lnTo>
                    <a:pt x="233" y="2"/>
                  </a:lnTo>
                  <a:lnTo>
                    <a:pt x="234" y="1"/>
                  </a:lnTo>
                  <a:lnTo>
                    <a:pt x="235" y="1"/>
                  </a:lnTo>
                  <a:lnTo>
                    <a:pt x="237" y="0"/>
                  </a:lnTo>
                  <a:lnTo>
                    <a:pt x="238" y="0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67" name="Freeform 15">
              <a:extLst>
                <a:ext uri="{FF2B5EF4-FFF2-40B4-BE49-F238E27FC236}">
                  <a16:creationId xmlns:a16="http://schemas.microsoft.com/office/drawing/2014/main" id="{0D57FD6C-43A3-4521-A8D1-09CA4ECA61A5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2" y="1972"/>
              <a:ext cx="340" cy="507"/>
            </a:xfrm>
            <a:custGeom>
              <a:avLst/>
              <a:gdLst>
                <a:gd name="T0" fmla="*/ 151 w 340"/>
                <a:gd name="T1" fmla="*/ 4 h 507"/>
                <a:gd name="T2" fmla="*/ 172 w 340"/>
                <a:gd name="T3" fmla="*/ 4 h 507"/>
                <a:gd name="T4" fmla="*/ 193 w 340"/>
                <a:gd name="T5" fmla="*/ 25 h 507"/>
                <a:gd name="T6" fmla="*/ 177 w 340"/>
                <a:gd name="T7" fmla="*/ 46 h 507"/>
                <a:gd name="T8" fmla="*/ 196 w 340"/>
                <a:gd name="T9" fmla="*/ 50 h 507"/>
                <a:gd name="T10" fmla="*/ 214 w 340"/>
                <a:gd name="T11" fmla="*/ 61 h 507"/>
                <a:gd name="T12" fmla="*/ 189 w 340"/>
                <a:gd name="T13" fmla="*/ 85 h 507"/>
                <a:gd name="T14" fmla="*/ 176 w 340"/>
                <a:gd name="T15" fmla="*/ 109 h 507"/>
                <a:gd name="T16" fmla="*/ 147 w 340"/>
                <a:gd name="T17" fmla="*/ 107 h 507"/>
                <a:gd name="T18" fmla="*/ 114 w 340"/>
                <a:gd name="T19" fmla="*/ 114 h 507"/>
                <a:gd name="T20" fmla="*/ 87 w 340"/>
                <a:gd name="T21" fmla="*/ 129 h 507"/>
                <a:gd name="T22" fmla="*/ 117 w 340"/>
                <a:gd name="T23" fmla="*/ 156 h 507"/>
                <a:gd name="T24" fmla="*/ 104 w 340"/>
                <a:gd name="T25" fmla="*/ 174 h 507"/>
                <a:gd name="T26" fmla="*/ 115 w 340"/>
                <a:gd name="T27" fmla="*/ 204 h 507"/>
                <a:gd name="T28" fmla="*/ 140 w 340"/>
                <a:gd name="T29" fmla="*/ 236 h 507"/>
                <a:gd name="T30" fmla="*/ 141 w 340"/>
                <a:gd name="T31" fmla="*/ 256 h 507"/>
                <a:gd name="T32" fmla="*/ 161 w 340"/>
                <a:gd name="T33" fmla="*/ 272 h 507"/>
                <a:gd name="T34" fmla="*/ 162 w 340"/>
                <a:gd name="T35" fmla="*/ 291 h 507"/>
                <a:gd name="T36" fmla="*/ 168 w 340"/>
                <a:gd name="T37" fmla="*/ 310 h 507"/>
                <a:gd name="T38" fmla="*/ 201 w 340"/>
                <a:gd name="T39" fmla="*/ 314 h 507"/>
                <a:gd name="T40" fmla="*/ 218 w 340"/>
                <a:gd name="T41" fmla="*/ 294 h 507"/>
                <a:gd name="T42" fmla="*/ 277 w 340"/>
                <a:gd name="T43" fmla="*/ 266 h 507"/>
                <a:gd name="T44" fmla="*/ 307 w 340"/>
                <a:gd name="T45" fmla="*/ 249 h 507"/>
                <a:gd name="T46" fmla="*/ 338 w 340"/>
                <a:gd name="T47" fmla="*/ 245 h 507"/>
                <a:gd name="T48" fmla="*/ 336 w 340"/>
                <a:gd name="T49" fmla="*/ 273 h 507"/>
                <a:gd name="T50" fmla="*/ 328 w 340"/>
                <a:gd name="T51" fmla="*/ 310 h 507"/>
                <a:gd name="T52" fmla="*/ 311 w 340"/>
                <a:gd name="T53" fmla="*/ 339 h 507"/>
                <a:gd name="T54" fmla="*/ 309 w 340"/>
                <a:gd name="T55" fmla="*/ 369 h 507"/>
                <a:gd name="T56" fmla="*/ 318 w 340"/>
                <a:gd name="T57" fmla="*/ 391 h 507"/>
                <a:gd name="T58" fmla="*/ 303 w 340"/>
                <a:gd name="T59" fmla="*/ 419 h 507"/>
                <a:gd name="T60" fmla="*/ 274 w 340"/>
                <a:gd name="T61" fmla="*/ 423 h 507"/>
                <a:gd name="T62" fmla="*/ 237 w 340"/>
                <a:gd name="T63" fmla="*/ 421 h 507"/>
                <a:gd name="T64" fmla="*/ 244 w 340"/>
                <a:gd name="T65" fmla="*/ 444 h 507"/>
                <a:gd name="T66" fmla="*/ 232 w 340"/>
                <a:gd name="T67" fmla="*/ 470 h 507"/>
                <a:gd name="T68" fmla="*/ 218 w 340"/>
                <a:gd name="T69" fmla="*/ 506 h 507"/>
                <a:gd name="T70" fmla="*/ 185 w 340"/>
                <a:gd name="T71" fmla="*/ 498 h 507"/>
                <a:gd name="T72" fmla="*/ 179 w 340"/>
                <a:gd name="T73" fmla="*/ 471 h 507"/>
                <a:gd name="T74" fmla="*/ 133 w 340"/>
                <a:gd name="T75" fmla="*/ 455 h 507"/>
                <a:gd name="T76" fmla="*/ 116 w 340"/>
                <a:gd name="T77" fmla="*/ 435 h 507"/>
                <a:gd name="T78" fmla="*/ 69 w 340"/>
                <a:gd name="T79" fmla="*/ 444 h 507"/>
                <a:gd name="T80" fmla="*/ 46 w 340"/>
                <a:gd name="T81" fmla="*/ 437 h 507"/>
                <a:gd name="T82" fmla="*/ 62 w 340"/>
                <a:gd name="T83" fmla="*/ 403 h 507"/>
                <a:gd name="T84" fmla="*/ 61 w 340"/>
                <a:gd name="T85" fmla="*/ 387 h 507"/>
                <a:gd name="T86" fmla="*/ 78 w 340"/>
                <a:gd name="T87" fmla="*/ 343 h 507"/>
                <a:gd name="T88" fmla="*/ 95 w 340"/>
                <a:gd name="T89" fmla="*/ 329 h 507"/>
                <a:gd name="T90" fmla="*/ 93 w 340"/>
                <a:gd name="T91" fmla="*/ 302 h 507"/>
                <a:gd name="T92" fmla="*/ 93 w 340"/>
                <a:gd name="T93" fmla="*/ 275 h 507"/>
                <a:gd name="T94" fmla="*/ 76 w 340"/>
                <a:gd name="T95" fmla="*/ 257 h 507"/>
                <a:gd name="T96" fmla="*/ 65 w 340"/>
                <a:gd name="T97" fmla="*/ 242 h 507"/>
                <a:gd name="T98" fmla="*/ 46 w 340"/>
                <a:gd name="T99" fmla="*/ 240 h 507"/>
                <a:gd name="T100" fmla="*/ 24 w 340"/>
                <a:gd name="T101" fmla="*/ 220 h 507"/>
                <a:gd name="T102" fmla="*/ 13 w 340"/>
                <a:gd name="T103" fmla="*/ 185 h 507"/>
                <a:gd name="T104" fmla="*/ 25 w 340"/>
                <a:gd name="T105" fmla="*/ 165 h 507"/>
                <a:gd name="T106" fmla="*/ 57 w 340"/>
                <a:gd name="T107" fmla="*/ 134 h 507"/>
                <a:gd name="T108" fmla="*/ 75 w 340"/>
                <a:gd name="T109" fmla="*/ 102 h 507"/>
                <a:gd name="T110" fmla="*/ 82 w 340"/>
                <a:gd name="T111" fmla="*/ 73 h 507"/>
                <a:gd name="T112" fmla="*/ 93 w 340"/>
                <a:gd name="T113" fmla="*/ 51 h 507"/>
                <a:gd name="T114" fmla="*/ 116 w 340"/>
                <a:gd name="T115" fmla="*/ 22 h 5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40" h="507">
                  <a:moveTo>
                    <a:pt x="134" y="1"/>
                  </a:moveTo>
                  <a:lnTo>
                    <a:pt x="136" y="1"/>
                  </a:lnTo>
                  <a:lnTo>
                    <a:pt x="138" y="1"/>
                  </a:lnTo>
                  <a:lnTo>
                    <a:pt x="139" y="2"/>
                  </a:lnTo>
                  <a:lnTo>
                    <a:pt x="141" y="3"/>
                  </a:lnTo>
                  <a:lnTo>
                    <a:pt x="143" y="4"/>
                  </a:lnTo>
                  <a:lnTo>
                    <a:pt x="144" y="4"/>
                  </a:lnTo>
                  <a:lnTo>
                    <a:pt x="145" y="4"/>
                  </a:lnTo>
                  <a:lnTo>
                    <a:pt x="146" y="4"/>
                  </a:lnTo>
                  <a:lnTo>
                    <a:pt x="147" y="4"/>
                  </a:lnTo>
                  <a:lnTo>
                    <a:pt x="150" y="4"/>
                  </a:lnTo>
                  <a:lnTo>
                    <a:pt x="151" y="4"/>
                  </a:lnTo>
                  <a:lnTo>
                    <a:pt x="153" y="4"/>
                  </a:lnTo>
                  <a:lnTo>
                    <a:pt x="158" y="1"/>
                  </a:lnTo>
                  <a:lnTo>
                    <a:pt x="161" y="0"/>
                  </a:lnTo>
                  <a:lnTo>
                    <a:pt x="162" y="0"/>
                  </a:lnTo>
                  <a:lnTo>
                    <a:pt x="163" y="0"/>
                  </a:lnTo>
                  <a:lnTo>
                    <a:pt x="166" y="0"/>
                  </a:lnTo>
                  <a:lnTo>
                    <a:pt x="168" y="0"/>
                  </a:lnTo>
                  <a:lnTo>
                    <a:pt x="169" y="1"/>
                  </a:lnTo>
                  <a:lnTo>
                    <a:pt x="170" y="1"/>
                  </a:lnTo>
                  <a:lnTo>
                    <a:pt x="171" y="3"/>
                  </a:lnTo>
                  <a:lnTo>
                    <a:pt x="172" y="4"/>
                  </a:lnTo>
                  <a:lnTo>
                    <a:pt x="172" y="4"/>
                  </a:lnTo>
                  <a:lnTo>
                    <a:pt x="173" y="5"/>
                  </a:lnTo>
                  <a:lnTo>
                    <a:pt x="180" y="8"/>
                  </a:lnTo>
                  <a:lnTo>
                    <a:pt x="182" y="8"/>
                  </a:lnTo>
                  <a:lnTo>
                    <a:pt x="183" y="9"/>
                  </a:lnTo>
                  <a:lnTo>
                    <a:pt x="184" y="9"/>
                  </a:lnTo>
                  <a:lnTo>
                    <a:pt x="184" y="11"/>
                  </a:lnTo>
                  <a:lnTo>
                    <a:pt x="189" y="17"/>
                  </a:lnTo>
                  <a:lnTo>
                    <a:pt x="190" y="19"/>
                  </a:lnTo>
                  <a:lnTo>
                    <a:pt x="191" y="20"/>
                  </a:lnTo>
                  <a:lnTo>
                    <a:pt x="192" y="22"/>
                  </a:lnTo>
                  <a:lnTo>
                    <a:pt x="193" y="24"/>
                  </a:lnTo>
                  <a:lnTo>
                    <a:pt x="193" y="25"/>
                  </a:lnTo>
                  <a:lnTo>
                    <a:pt x="193" y="27"/>
                  </a:lnTo>
                  <a:lnTo>
                    <a:pt x="192" y="29"/>
                  </a:lnTo>
                  <a:lnTo>
                    <a:pt x="191" y="31"/>
                  </a:lnTo>
                  <a:lnTo>
                    <a:pt x="190" y="33"/>
                  </a:lnTo>
                  <a:lnTo>
                    <a:pt x="189" y="34"/>
                  </a:lnTo>
                  <a:lnTo>
                    <a:pt x="187" y="36"/>
                  </a:lnTo>
                  <a:lnTo>
                    <a:pt x="186" y="37"/>
                  </a:lnTo>
                  <a:lnTo>
                    <a:pt x="181" y="41"/>
                  </a:lnTo>
                  <a:lnTo>
                    <a:pt x="180" y="42"/>
                  </a:lnTo>
                  <a:lnTo>
                    <a:pt x="178" y="44"/>
                  </a:lnTo>
                  <a:lnTo>
                    <a:pt x="178" y="45"/>
                  </a:lnTo>
                  <a:lnTo>
                    <a:pt x="177" y="46"/>
                  </a:lnTo>
                  <a:lnTo>
                    <a:pt x="177" y="47"/>
                  </a:lnTo>
                  <a:lnTo>
                    <a:pt x="177" y="48"/>
                  </a:lnTo>
                  <a:lnTo>
                    <a:pt x="178" y="49"/>
                  </a:lnTo>
                  <a:lnTo>
                    <a:pt x="178" y="50"/>
                  </a:lnTo>
                  <a:lnTo>
                    <a:pt x="179" y="50"/>
                  </a:lnTo>
                  <a:lnTo>
                    <a:pt x="180" y="51"/>
                  </a:lnTo>
                  <a:lnTo>
                    <a:pt x="181" y="51"/>
                  </a:lnTo>
                  <a:lnTo>
                    <a:pt x="182" y="52"/>
                  </a:lnTo>
                  <a:lnTo>
                    <a:pt x="184" y="52"/>
                  </a:lnTo>
                  <a:lnTo>
                    <a:pt x="185" y="52"/>
                  </a:lnTo>
                  <a:lnTo>
                    <a:pt x="192" y="50"/>
                  </a:lnTo>
                  <a:lnTo>
                    <a:pt x="196" y="50"/>
                  </a:lnTo>
                  <a:lnTo>
                    <a:pt x="200" y="50"/>
                  </a:lnTo>
                  <a:lnTo>
                    <a:pt x="203" y="50"/>
                  </a:lnTo>
                  <a:lnTo>
                    <a:pt x="206" y="50"/>
                  </a:lnTo>
                  <a:lnTo>
                    <a:pt x="207" y="51"/>
                  </a:lnTo>
                  <a:lnTo>
                    <a:pt x="208" y="51"/>
                  </a:lnTo>
                  <a:lnTo>
                    <a:pt x="210" y="52"/>
                  </a:lnTo>
                  <a:lnTo>
                    <a:pt x="211" y="53"/>
                  </a:lnTo>
                  <a:lnTo>
                    <a:pt x="212" y="55"/>
                  </a:lnTo>
                  <a:lnTo>
                    <a:pt x="213" y="56"/>
                  </a:lnTo>
                  <a:lnTo>
                    <a:pt x="213" y="56"/>
                  </a:lnTo>
                  <a:lnTo>
                    <a:pt x="214" y="59"/>
                  </a:lnTo>
                  <a:lnTo>
                    <a:pt x="214" y="61"/>
                  </a:lnTo>
                  <a:lnTo>
                    <a:pt x="214" y="64"/>
                  </a:lnTo>
                  <a:lnTo>
                    <a:pt x="213" y="68"/>
                  </a:lnTo>
                  <a:lnTo>
                    <a:pt x="212" y="73"/>
                  </a:lnTo>
                  <a:lnTo>
                    <a:pt x="210" y="82"/>
                  </a:lnTo>
                  <a:lnTo>
                    <a:pt x="210" y="83"/>
                  </a:lnTo>
                  <a:lnTo>
                    <a:pt x="207" y="82"/>
                  </a:lnTo>
                  <a:lnTo>
                    <a:pt x="204" y="82"/>
                  </a:lnTo>
                  <a:lnTo>
                    <a:pt x="200" y="82"/>
                  </a:lnTo>
                  <a:lnTo>
                    <a:pt x="197" y="82"/>
                  </a:lnTo>
                  <a:lnTo>
                    <a:pt x="194" y="83"/>
                  </a:lnTo>
                  <a:lnTo>
                    <a:pt x="191" y="84"/>
                  </a:lnTo>
                  <a:lnTo>
                    <a:pt x="189" y="85"/>
                  </a:lnTo>
                  <a:lnTo>
                    <a:pt x="187" y="87"/>
                  </a:lnTo>
                  <a:lnTo>
                    <a:pt x="185" y="88"/>
                  </a:lnTo>
                  <a:lnTo>
                    <a:pt x="184" y="90"/>
                  </a:lnTo>
                  <a:lnTo>
                    <a:pt x="183" y="91"/>
                  </a:lnTo>
                  <a:lnTo>
                    <a:pt x="182" y="93"/>
                  </a:lnTo>
                  <a:lnTo>
                    <a:pt x="181" y="94"/>
                  </a:lnTo>
                  <a:lnTo>
                    <a:pt x="180" y="97"/>
                  </a:lnTo>
                  <a:lnTo>
                    <a:pt x="179" y="101"/>
                  </a:lnTo>
                  <a:lnTo>
                    <a:pt x="178" y="103"/>
                  </a:lnTo>
                  <a:lnTo>
                    <a:pt x="177" y="106"/>
                  </a:lnTo>
                  <a:lnTo>
                    <a:pt x="177" y="108"/>
                  </a:lnTo>
                  <a:lnTo>
                    <a:pt x="176" y="109"/>
                  </a:lnTo>
                  <a:lnTo>
                    <a:pt x="174" y="111"/>
                  </a:lnTo>
                  <a:lnTo>
                    <a:pt x="173" y="111"/>
                  </a:lnTo>
                  <a:lnTo>
                    <a:pt x="172" y="112"/>
                  </a:lnTo>
                  <a:lnTo>
                    <a:pt x="171" y="112"/>
                  </a:lnTo>
                  <a:lnTo>
                    <a:pt x="170" y="113"/>
                  </a:lnTo>
                  <a:lnTo>
                    <a:pt x="166" y="113"/>
                  </a:lnTo>
                  <a:lnTo>
                    <a:pt x="162" y="113"/>
                  </a:lnTo>
                  <a:lnTo>
                    <a:pt x="159" y="112"/>
                  </a:lnTo>
                  <a:lnTo>
                    <a:pt x="156" y="112"/>
                  </a:lnTo>
                  <a:lnTo>
                    <a:pt x="153" y="111"/>
                  </a:lnTo>
                  <a:lnTo>
                    <a:pt x="151" y="110"/>
                  </a:lnTo>
                  <a:lnTo>
                    <a:pt x="147" y="107"/>
                  </a:lnTo>
                  <a:lnTo>
                    <a:pt x="145" y="106"/>
                  </a:lnTo>
                  <a:lnTo>
                    <a:pt x="144" y="106"/>
                  </a:lnTo>
                  <a:lnTo>
                    <a:pt x="142" y="105"/>
                  </a:lnTo>
                  <a:lnTo>
                    <a:pt x="140" y="105"/>
                  </a:lnTo>
                  <a:lnTo>
                    <a:pt x="138" y="105"/>
                  </a:lnTo>
                  <a:lnTo>
                    <a:pt x="138" y="105"/>
                  </a:lnTo>
                  <a:lnTo>
                    <a:pt x="136" y="106"/>
                  </a:lnTo>
                  <a:lnTo>
                    <a:pt x="133" y="107"/>
                  </a:lnTo>
                  <a:lnTo>
                    <a:pt x="127" y="110"/>
                  </a:lnTo>
                  <a:lnTo>
                    <a:pt x="123" y="112"/>
                  </a:lnTo>
                  <a:lnTo>
                    <a:pt x="121" y="112"/>
                  </a:lnTo>
                  <a:lnTo>
                    <a:pt x="114" y="114"/>
                  </a:lnTo>
                  <a:lnTo>
                    <a:pt x="107" y="116"/>
                  </a:lnTo>
                  <a:lnTo>
                    <a:pt x="102" y="118"/>
                  </a:lnTo>
                  <a:lnTo>
                    <a:pt x="93" y="122"/>
                  </a:lnTo>
                  <a:lnTo>
                    <a:pt x="92" y="123"/>
                  </a:lnTo>
                  <a:lnTo>
                    <a:pt x="91" y="124"/>
                  </a:lnTo>
                  <a:lnTo>
                    <a:pt x="89" y="124"/>
                  </a:lnTo>
                  <a:lnTo>
                    <a:pt x="88" y="125"/>
                  </a:lnTo>
                  <a:lnTo>
                    <a:pt x="87" y="126"/>
                  </a:lnTo>
                  <a:lnTo>
                    <a:pt x="87" y="127"/>
                  </a:lnTo>
                  <a:lnTo>
                    <a:pt x="86" y="127"/>
                  </a:lnTo>
                  <a:lnTo>
                    <a:pt x="86" y="128"/>
                  </a:lnTo>
                  <a:lnTo>
                    <a:pt x="87" y="129"/>
                  </a:lnTo>
                  <a:lnTo>
                    <a:pt x="87" y="130"/>
                  </a:lnTo>
                  <a:lnTo>
                    <a:pt x="88" y="130"/>
                  </a:lnTo>
                  <a:lnTo>
                    <a:pt x="89" y="131"/>
                  </a:lnTo>
                  <a:lnTo>
                    <a:pt x="93" y="133"/>
                  </a:lnTo>
                  <a:lnTo>
                    <a:pt x="95" y="134"/>
                  </a:lnTo>
                  <a:lnTo>
                    <a:pt x="98" y="136"/>
                  </a:lnTo>
                  <a:lnTo>
                    <a:pt x="101" y="138"/>
                  </a:lnTo>
                  <a:lnTo>
                    <a:pt x="104" y="141"/>
                  </a:lnTo>
                  <a:lnTo>
                    <a:pt x="108" y="146"/>
                  </a:lnTo>
                  <a:lnTo>
                    <a:pt x="113" y="150"/>
                  </a:lnTo>
                  <a:lnTo>
                    <a:pt x="114" y="152"/>
                  </a:lnTo>
                  <a:lnTo>
                    <a:pt x="117" y="156"/>
                  </a:lnTo>
                  <a:lnTo>
                    <a:pt x="118" y="158"/>
                  </a:lnTo>
                  <a:lnTo>
                    <a:pt x="118" y="158"/>
                  </a:lnTo>
                  <a:lnTo>
                    <a:pt x="119" y="159"/>
                  </a:lnTo>
                  <a:lnTo>
                    <a:pt x="119" y="161"/>
                  </a:lnTo>
                  <a:lnTo>
                    <a:pt x="119" y="162"/>
                  </a:lnTo>
                  <a:lnTo>
                    <a:pt x="118" y="163"/>
                  </a:lnTo>
                  <a:lnTo>
                    <a:pt x="117" y="165"/>
                  </a:lnTo>
                  <a:lnTo>
                    <a:pt x="116" y="166"/>
                  </a:lnTo>
                  <a:lnTo>
                    <a:pt x="110" y="169"/>
                  </a:lnTo>
                  <a:lnTo>
                    <a:pt x="108" y="170"/>
                  </a:lnTo>
                  <a:lnTo>
                    <a:pt x="106" y="172"/>
                  </a:lnTo>
                  <a:lnTo>
                    <a:pt x="104" y="174"/>
                  </a:lnTo>
                  <a:lnTo>
                    <a:pt x="104" y="177"/>
                  </a:lnTo>
                  <a:lnTo>
                    <a:pt x="103" y="179"/>
                  </a:lnTo>
                  <a:lnTo>
                    <a:pt x="102" y="181"/>
                  </a:lnTo>
                  <a:lnTo>
                    <a:pt x="103" y="181"/>
                  </a:lnTo>
                  <a:lnTo>
                    <a:pt x="103" y="182"/>
                  </a:lnTo>
                  <a:lnTo>
                    <a:pt x="104" y="184"/>
                  </a:lnTo>
                  <a:lnTo>
                    <a:pt x="104" y="186"/>
                  </a:lnTo>
                  <a:lnTo>
                    <a:pt x="108" y="191"/>
                  </a:lnTo>
                  <a:lnTo>
                    <a:pt x="109" y="192"/>
                  </a:lnTo>
                  <a:lnTo>
                    <a:pt x="110" y="194"/>
                  </a:lnTo>
                  <a:lnTo>
                    <a:pt x="113" y="201"/>
                  </a:lnTo>
                  <a:lnTo>
                    <a:pt x="115" y="204"/>
                  </a:lnTo>
                  <a:lnTo>
                    <a:pt x="116" y="206"/>
                  </a:lnTo>
                  <a:lnTo>
                    <a:pt x="118" y="209"/>
                  </a:lnTo>
                  <a:lnTo>
                    <a:pt x="121" y="212"/>
                  </a:lnTo>
                  <a:lnTo>
                    <a:pt x="124" y="215"/>
                  </a:lnTo>
                  <a:lnTo>
                    <a:pt x="128" y="219"/>
                  </a:lnTo>
                  <a:lnTo>
                    <a:pt x="136" y="226"/>
                  </a:lnTo>
                  <a:lnTo>
                    <a:pt x="138" y="227"/>
                  </a:lnTo>
                  <a:lnTo>
                    <a:pt x="139" y="229"/>
                  </a:lnTo>
                  <a:lnTo>
                    <a:pt x="139" y="231"/>
                  </a:lnTo>
                  <a:lnTo>
                    <a:pt x="140" y="233"/>
                  </a:lnTo>
                  <a:lnTo>
                    <a:pt x="140" y="235"/>
                  </a:lnTo>
                  <a:lnTo>
                    <a:pt x="140" y="236"/>
                  </a:lnTo>
                  <a:lnTo>
                    <a:pt x="140" y="238"/>
                  </a:lnTo>
                  <a:lnTo>
                    <a:pt x="139" y="239"/>
                  </a:lnTo>
                  <a:lnTo>
                    <a:pt x="138" y="243"/>
                  </a:lnTo>
                  <a:lnTo>
                    <a:pt x="138" y="244"/>
                  </a:lnTo>
                  <a:lnTo>
                    <a:pt x="138" y="246"/>
                  </a:lnTo>
                  <a:lnTo>
                    <a:pt x="138" y="248"/>
                  </a:lnTo>
                  <a:lnTo>
                    <a:pt x="138" y="249"/>
                  </a:lnTo>
                  <a:lnTo>
                    <a:pt x="138" y="250"/>
                  </a:lnTo>
                  <a:lnTo>
                    <a:pt x="138" y="251"/>
                  </a:lnTo>
                  <a:lnTo>
                    <a:pt x="139" y="253"/>
                  </a:lnTo>
                  <a:lnTo>
                    <a:pt x="140" y="254"/>
                  </a:lnTo>
                  <a:lnTo>
                    <a:pt x="141" y="256"/>
                  </a:lnTo>
                  <a:lnTo>
                    <a:pt x="143" y="258"/>
                  </a:lnTo>
                  <a:lnTo>
                    <a:pt x="145" y="259"/>
                  </a:lnTo>
                  <a:lnTo>
                    <a:pt x="147" y="260"/>
                  </a:lnTo>
                  <a:lnTo>
                    <a:pt x="149" y="261"/>
                  </a:lnTo>
                  <a:lnTo>
                    <a:pt x="154" y="263"/>
                  </a:lnTo>
                  <a:lnTo>
                    <a:pt x="156" y="264"/>
                  </a:lnTo>
                  <a:lnTo>
                    <a:pt x="158" y="265"/>
                  </a:lnTo>
                  <a:lnTo>
                    <a:pt x="159" y="266"/>
                  </a:lnTo>
                  <a:lnTo>
                    <a:pt x="159" y="268"/>
                  </a:lnTo>
                  <a:lnTo>
                    <a:pt x="160" y="269"/>
                  </a:lnTo>
                  <a:lnTo>
                    <a:pt x="160" y="270"/>
                  </a:lnTo>
                  <a:lnTo>
                    <a:pt x="161" y="272"/>
                  </a:lnTo>
                  <a:lnTo>
                    <a:pt x="161" y="272"/>
                  </a:lnTo>
                  <a:lnTo>
                    <a:pt x="161" y="275"/>
                  </a:lnTo>
                  <a:lnTo>
                    <a:pt x="160" y="280"/>
                  </a:lnTo>
                  <a:lnTo>
                    <a:pt x="160" y="282"/>
                  </a:lnTo>
                  <a:lnTo>
                    <a:pt x="161" y="283"/>
                  </a:lnTo>
                  <a:lnTo>
                    <a:pt x="161" y="283"/>
                  </a:lnTo>
                  <a:lnTo>
                    <a:pt x="161" y="285"/>
                  </a:lnTo>
                  <a:lnTo>
                    <a:pt x="162" y="286"/>
                  </a:lnTo>
                  <a:lnTo>
                    <a:pt x="162" y="287"/>
                  </a:lnTo>
                  <a:lnTo>
                    <a:pt x="162" y="288"/>
                  </a:lnTo>
                  <a:lnTo>
                    <a:pt x="162" y="290"/>
                  </a:lnTo>
                  <a:lnTo>
                    <a:pt x="162" y="291"/>
                  </a:lnTo>
                  <a:lnTo>
                    <a:pt x="161" y="295"/>
                  </a:lnTo>
                  <a:lnTo>
                    <a:pt x="160" y="297"/>
                  </a:lnTo>
                  <a:lnTo>
                    <a:pt x="160" y="299"/>
                  </a:lnTo>
                  <a:lnTo>
                    <a:pt x="160" y="301"/>
                  </a:lnTo>
                  <a:lnTo>
                    <a:pt x="160" y="302"/>
                  </a:lnTo>
                  <a:lnTo>
                    <a:pt x="161" y="304"/>
                  </a:lnTo>
                  <a:lnTo>
                    <a:pt x="161" y="305"/>
                  </a:lnTo>
                  <a:lnTo>
                    <a:pt x="162" y="306"/>
                  </a:lnTo>
                  <a:lnTo>
                    <a:pt x="163" y="307"/>
                  </a:lnTo>
                  <a:lnTo>
                    <a:pt x="165" y="308"/>
                  </a:lnTo>
                  <a:lnTo>
                    <a:pt x="166" y="309"/>
                  </a:lnTo>
                  <a:lnTo>
                    <a:pt x="168" y="310"/>
                  </a:lnTo>
                  <a:lnTo>
                    <a:pt x="170" y="311"/>
                  </a:lnTo>
                  <a:lnTo>
                    <a:pt x="171" y="312"/>
                  </a:lnTo>
                  <a:lnTo>
                    <a:pt x="172" y="313"/>
                  </a:lnTo>
                  <a:lnTo>
                    <a:pt x="175" y="313"/>
                  </a:lnTo>
                  <a:lnTo>
                    <a:pt x="180" y="314"/>
                  </a:lnTo>
                  <a:lnTo>
                    <a:pt x="188" y="315"/>
                  </a:lnTo>
                  <a:lnTo>
                    <a:pt x="191" y="315"/>
                  </a:lnTo>
                  <a:lnTo>
                    <a:pt x="194" y="315"/>
                  </a:lnTo>
                  <a:lnTo>
                    <a:pt x="197" y="315"/>
                  </a:lnTo>
                  <a:lnTo>
                    <a:pt x="199" y="315"/>
                  </a:lnTo>
                  <a:lnTo>
                    <a:pt x="200" y="314"/>
                  </a:lnTo>
                  <a:lnTo>
                    <a:pt x="201" y="314"/>
                  </a:lnTo>
                  <a:lnTo>
                    <a:pt x="202" y="313"/>
                  </a:lnTo>
                  <a:lnTo>
                    <a:pt x="203" y="313"/>
                  </a:lnTo>
                  <a:lnTo>
                    <a:pt x="204" y="312"/>
                  </a:lnTo>
                  <a:lnTo>
                    <a:pt x="205" y="309"/>
                  </a:lnTo>
                  <a:lnTo>
                    <a:pt x="208" y="304"/>
                  </a:lnTo>
                  <a:lnTo>
                    <a:pt x="210" y="301"/>
                  </a:lnTo>
                  <a:lnTo>
                    <a:pt x="211" y="299"/>
                  </a:lnTo>
                  <a:lnTo>
                    <a:pt x="212" y="298"/>
                  </a:lnTo>
                  <a:lnTo>
                    <a:pt x="213" y="297"/>
                  </a:lnTo>
                  <a:lnTo>
                    <a:pt x="215" y="296"/>
                  </a:lnTo>
                  <a:lnTo>
                    <a:pt x="216" y="295"/>
                  </a:lnTo>
                  <a:lnTo>
                    <a:pt x="218" y="294"/>
                  </a:lnTo>
                  <a:lnTo>
                    <a:pt x="227" y="293"/>
                  </a:lnTo>
                  <a:lnTo>
                    <a:pt x="229" y="293"/>
                  </a:lnTo>
                  <a:lnTo>
                    <a:pt x="233" y="292"/>
                  </a:lnTo>
                  <a:lnTo>
                    <a:pt x="238" y="290"/>
                  </a:lnTo>
                  <a:lnTo>
                    <a:pt x="244" y="287"/>
                  </a:lnTo>
                  <a:lnTo>
                    <a:pt x="250" y="285"/>
                  </a:lnTo>
                  <a:lnTo>
                    <a:pt x="252" y="284"/>
                  </a:lnTo>
                  <a:lnTo>
                    <a:pt x="254" y="283"/>
                  </a:lnTo>
                  <a:lnTo>
                    <a:pt x="256" y="283"/>
                  </a:lnTo>
                  <a:lnTo>
                    <a:pt x="258" y="281"/>
                  </a:lnTo>
                  <a:lnTo>
                    <a:pt x="272" y="271"/>
                  </a:lnTo>
                  <a:lnTo>
                    <a:pt x="277" y="266"/>
                  </a:lnTo>
                  <a:lnTo>
                    <a:pt x="279" y="265"/>
                  </a:lnTo>
                  <a:lnTo>
                    <a:pt x="282" y="263"/>
                  </a:lnTo>
                  <a:lnTo>
                    <a:pt x="285" y="261"/>
                  </a:lnTo>
                  <a:lnTo>
                    <a:pt x="288" y="260"/>
                  </a:lnTo>
                  <a:lnTo>
                    <a:pt x="293" y="260"/>
                  </a:lnTo>
                  <a:lnTo>
                    <a:pt x="295" y="259"/>
                  </a:lnTo>
                  <a:lnTo>
                    <a:pt x="297" y="258"/>
                  </a:lnTo>
                  <a:lnTo>
                    <a:pt x="298" y="257"/>
                  </a:lnTo>
                  <a:lnTo>
                    <a:pt x="301" y="255"/>
                  </a:lnTo>
                  <a:lnTo>
                    <a:pt x="303" y="254"/>
                  </a:lnTo>
                  <a:lnTo>
                    <a:pt x="304" y="252"/>
                  </a:lnTo>
                  <a:lnTo>
                    <a:pt x="307" y="249"/>
                  </a:lnTo>
                  <a:lnTo>
                    <a:pt x="309" y="249"/>
                  </a:lnTo>
                  <a:lnTo>
                    <a:pt x="309" y="248"/>
                  </a:lnTo>
                  <a:lnTo>
                    <a:pt x="311" y="247"/>
                  </a:lnTo>
                  <a:lnTo>
                    <a:pt x="314" y="245"/>
                  </a:lnTo>
                  <a:lnTo>
                    <a:pt x="318" y="244"/>
                  </a:lnTo>
                  <a:lnTo>
                    <a:pt x="320" y="244"/>
                  </a:lnTo>
                  <a:lnTo>
                    <a:pt x="325" y="243"/>
                  </a:lnTo>
                  <a:lnTo>
                    <a:pt x="331" y="243"/>
                  </a:lnTo>
                  <a:lnTo>
                    <a:pt x="334" y="244"/>
                  </a:lnTo>
                  <a:lnTo>
                    <a:pt x="336" y="244"/>
                  </a:lnTo>
                  <a:lnTo>
                    <a:pt x="337" y="244"/>
                  </a:lnTo>
                  <a:lnTo>
                    <a:pt x="338" y="245"/>
                  </a:lnTo>
                  <a:lnTo>
                    <a:pt x="339" y="245"/>
                  </a:lnTo>
                  <a:lnTo>
                    <a:pt x="339" y="246"/>
                  </a:lnTo>
                  <a:lnTo>
                    <a:pt x="339" y="248"/>
                  </a:lnTo>
                  <a:lnTo>
                    <a:pt x="340" y="251"/>
                  </a:lnTo>
                  <a:lnTo>
                    <a:pt x="340" y="254"/>
                  </a:lnTo>
                  <a:lnTo>
                    <a:pt x="340" y="257"/>
                  </a:lnTo>
                  <a:lnTo>
                    <a:pt x="340" y="258"/>
                  </a:lnTo>
                  <a:lnTo>
                    <a:pt x="339" y="260"/>
                  </a:lnTo>
                  <a:lnTo>
                    <a:pt x="337" y="268"/>
                  </a:lnTo>
                  <a:lnTo>
                    <a:pt x="336" y="270"/>
                  </a:lnTo>
                  <a:lnTo>
                    <a:pt x="336" y="271"/>
                  </a:lnTo>
                  <a:lnTo>
                    <a:pt x="336" y="273"/>
                  </a:lnTo>
                  <a:lnTo>
                    <a:pt x="336" y="278"/>
                  </a:lnTo>
                  <a:lnTo>
                    <a:pt x="336" y="280"/>
                  </a:lnTo>
                  <a:lnTo>
                    <a:pt x="335" y="290"/>
                  </a:lnTo>
                  <a:lnTo>
                    <a:pt x="335" y="293"/>
                  </a:lnTo>
                  <a:lnTo>
                    <a:pt x="334" y="295"/>
                  </a:lnTo>
                  <a:lnTo>
                    <a:pt x="333" y="300"/>
                  </a:lnTo>
                  <a:lnTo>
                    <a:pt x="332" y="303"/>
                  </a:lnTo>
                  <a:lnTo>
                    <a:pt x="332" y="305"/>
                  </a:lnTo>
                  <a:lnTo>
                    <a:pt x="331" y="306"/>
                  </a:lnTo>
                  <a:lnTo>
                    <a:pt x="329" y="308"/>
                  </a:lnTo>
                  <a:lnTo>
                    <a:pt x="328" y="309"/>
                  </a:lnTo>
                  <a:lnTo>
                    <a:pt x="328" y="310"/>
                  </a:lnTo>
                  <a:lnTo>
                    <a:pt x="324" y="313"/>
                  </a:lnTo>
                  <a:lnTo>
                    <a:pt x="322" y="314"/>
                  </a:lnTo>
                  <a:lnTo>
                    <a:pt x="321" y="316"/>
                  </a:lnTo>
                  <a:lnTo>
                    <a:pt x="319" y="317"/>
                  </a:lnTo>
                  <a:lnTo>
                    <a:pt x="315" y="323"/>
                  </a:lnTo>
                  <a:lnTo>
                    <a:pt x="312" y="326"/>
                  </a:lnTo>
                  <a:lnTo>
                    <a:pt x="311" y="328"/>
                  </a:lnTo>
                  <a:lnTo>
                    <a:pt x="311" y="328"/>
                  </a:lnTo>
                  <a:lnTo>
                    <a:pt x="311" y="329"/>
                  </a:lnTo>
                  <a:lnTo>
                    <a:pt x="310" y="330"/>
                  </a:lnTo>
                  <a:lnTo>
                    <a:pt x="310" y="332"/>
                  </a:lnTo>
                  <a:lnTo>
                    <a:pt x="311" y="339"/>
                  </a:lnTo>
                  <a:lnTo>
                    <a:pt x="311" y="341"/>
                  </a:lnTo>
                  <a:lnTo>
                    <a:pt x="311" y="343"/>
                  </a:lnTo>
                  <a:lnTo>
                    <a:pt x="310" y="346"/>
                  </a:lnTo>
                  <a:lnTo>
                    <a:pt x="309" y="349"/>
                  </a:lnTo>
                  <a:lnTo>
                    <a:pt x="309" y="353"/>
                  </a:lnTo>
                  <a:lnTo>
                    <a:pt x="308" y="355"/>
                  </a:lnTo>
                  <a:lnTo>
                    <a:pt x="308" y="357"/>
                  </a:lnTo>
                  <a:lnTo>
                    <a:pt x="308" y="359"/>
                  </a:lnTo>
                  <a:lnTo>
                    <a:pt x="308" y="362"/>
                  </a:lnTo>
                  <a:lnTo>
                    <a:pt x="309" y="364"/>
                  </a:lnTo>
                  <a:lnTo>
                    <a:pt x="309" y="366"/>
                  </a:lnTo>
                  <a:lnTo>
                    <a:pt x="309" y="369"/>
                  </a:lnTo>
                  <a:lnTo>
                    <a:pt x="310" y="371"/>
                  </a:lnTo>
                  <a:lnTo>
                    <a:pt x="311" y="373"/>
                  </a:lnTo>
                  <a:lnTo>
                    <a:pt x="313" y="376"/>
                  </a:lnTo>
                  <a:lnTo>
                    <a:pt x="317" y="383"/>
                  </a:lnTo>
                  <a:lnTo>
                    <a:pt x="318" y="384"/>
                  </a:lnTo>
                  <a:lnTo>
                    <a:pt x="318" y="385"/>
                  </a:lnTo>
                  <a:lnTo>
                    <a:pt x="319" y="387"/>
                  </a:lnTo>
                  <a:lnTo>
                    <a:pt x="319" y="388"/>
                  </a:lnTo>
                  <a:lnTo>
                    <a:pt x="319" y="389"/>
                  </a:lnTo>
                  <a:lnTo>
                    <a:pt x="319" y="390"/>
                  </a:lnTo>
                  <a:lnTo>
                    <a:pt x="318" y="390"/>
                  </a:lnTo>
                  <a:lnTo>
                    <a:pt x="318" y="391"/>
                  </a:lnTo>
                  <a:lnTo>
                    <a:pt x="317" y="391"/>
                  </a:lnTo>
                  <a:lnTo>
                    <a:pt x="316" y="391"/>
                  </a:lnTo>
                  <a:lnTo>
                    <a:pt x="315" y="393"/>
                  </a:lnTo>
                  <a:lnTo>
                    <a:pt x="313" y="395"/>
                  </a:lnTo>
                  <a:lnTo>
                    <a:pt x="312" y="396"/>
                  </a:lnTo>
                  <a:lnTo>
                    <a:pt x="311" y="399"/>
                  </a:lnTo>
                  <a:lnTo>
                    <a:pt x="310" y="401"/>
                  </a:lnTo>
                  <a:lnTo>
                    <a:pt x="307" y="412"/>
                  </a:lnTo>
                  <a:lnTo>
                    <a:pt x="306" y="415"/>
                  </a:lnTo>
                  <a:lnTo>
                    <a:pt x="305" y="417"/>
                  </a:lnTo>
                  <a:lnTo>
                    <a:pt x="304" y="418"/>
                  </a:lnTo>
                  <a:lnTo>
                    <a:pt x="303" y="419"/>
                  </a:lnTo>
                  <a:lnTo>
                    <a:pt x="303" y="419"/>
                  </a:lnTo>
                  <a:lnTo>
                    <a:pt x="301" y="420"/>
                  </a:lnTo>
                  <a:lnTo>
                    <a:pt x="300" y="421"/>
                  </a:lnTo>
                  <a:lnTo>
                    <a:pt x="298" y="422"/>
                  </a:lnTo>
                  <a:lnTo>
                    <a:pt x="295" y="423"/>
                  </a:lnTo>
                  <a:lnTo>
                    <a:pt x="287" y="425"/>
                  </a:lnTo>
                  <a:lnTo>
                    <a:pt x="284" y="426"/>
                  </a:lnTo>
                  <a:lnTo>
                    <a:pt x="282" y="426"/>
                  </a:lnTo>
                  <a:lnTo>
                    <a:pt x="280" y="425"/>
                  </a:lnTo>
                  <a:lnTo>
                    <a:pt x="276" y="425"/>
                  </a:lnTo>
                  <a:lnTo>
                    <a:pt x="275" y="424"/>
                  </a:lnTo>
                  <a:lnTo>
                    <a:pt x="274" y="423"/>
                  </a:lnTo>
                  <a:lnTo>
                    <a:pt x="271" y="422"/>
                  </a:lnTo>
                  <a:lnTo>
                    <a:pt x="266" y="419"/>
                  </a:lnTo>
                  <a:lnTo>
                    <a:pt x="263" y="419"/>
                  </a:lnTo>
                  <a:lnTo>
                    <a:pt x="261" y="418"/>
                  </a:lnTo>
                  <a:lnTo>
                    <a:pt x="258" y="418"/>
                  </a:lnTo>
                  <a:lnTo>
                    <a:pt x="249" y="418"/>
                  </a:lnTo>
                  <a:lnTo>
                    <a:pt x="246" y="418"/>
                  </a:lnTo>
                  <a:lnTo>
                    <a:pt x="243" y="418"/>
                  </a:lnTo>
                  <a:lnTo>
                    <a:pt x="241" y="419"/>
                  </a:lnTo>
                  <a:lnTo>
                    <a:pt x="240" y="419"/>
                  </a:lnTo>
                  <a:lnTo>
                    <a:pt x="238" y="419"/>
                  </a:lnTo>
                  <a:lnTo>
                    <a:pt x="237" y="421"/>
                  </a:lnTo>
                  <a:lnTo>
                    <a:pt x="236" y="421"/>
                  </a:lnTo>
                  <a:lnTo>
                    <a:pt x="236" y="422"/>
                  </a:lnTo>
                  <a:lnTo>
                    <a:pt x="236" y="423"/>
                  </a:lnTo>
                  <a:lnTo>
                    <a:pt x="236" y="424"/>
                  </a:lnTo>
                  <a:lnTo>
                    <a:pt x="237" y="424"/>
                  </a:lnTo>
                  <a:lnTo>
                    <a:pt x="239" y="427"/>
                  </a:lnTo>
                  <a:lnTo>
                    <a:pt x="241" y="430"/>
                  </a:lnTo>
                  <a:lnTo>
                    <a:pt x="242" y="433"/>
                  </a:lnTo>
                  <a:lnTo>
                    <a:pt x="243" y="436"/>
                  </a:lnTo>
                  <a:lnTo>
                    <a:pt x="244" y="437"/>
                  </a:lnTo>
                  <a:lnTo>
                    <a:pt x="244" y="439"/>
                  </a:lnTo>
                  <a:lnTo>
                    <a:pt x="244" y="444"/>
                  </a:lnTo>
                  <a:lnTo>
                    <a:pt x="244" y="447"/>
                  </a:lnTo>
                  <a:lnTo>
                    <a:pt x="244" y="449"/>
                  </a:lnTo>
                  <a:lnTo>
                    <a:pt x="243" y="451"/>
                  </a:lnTo>
                  <a:lnTo>
                    <a:pt x="242" y="455"/>
                  </a:lnTo>
                  <a:lnTo>
                    <a:pt x="241" y="457"/>
                  </a:lnTo>
                  <a:lnTo>
                    <a:pt x="241" y="459"/>
                  </a:lnTo>
                  <a:lnTo>
                    <a:pt x="240" y="460"/>
                  </a:lnTo>
                  <a:lnTo>
                    <a:pt x="239" y="462"/>
                  </a:lnTo>
                  <a:lnTo>
                    <a:pt x="235" y="465"/>
                  </a:lnTo>
                  <a:lnTo>
                    <a:pt x="234" y="466"/>
                  </a:lnTo>
                  <a:lnTo>
                    <a:pt x="233" y="468"/>
                  </a:lnTo>
                  <a:lnTo>
                    <a:pt x="232" y="470"/>
                  </a:lnTo>
                  <a:lnTo>
                    <a:pt x="230" y="474"/>
                  </a:lnTo>
                  <a:lnTo>
                    <a:pt x="229" y="476"/>
                  </a:lnTo>
                  <a:lnTo>
                    <a:pt x="229" y="480"/>
                  </a:lnTo>
                  <a:lnTo>
                    <a:pt x="227" y="488"/>
                  </a:lnTo>
                  <a:lnTo>
                    <a:pt x="227" y="491"/>
                  </a:lnTo>
                  <a:lnTo>
                    <a:pt x="226" y="493"/>
                  </a:lnTo>
                  <a:lnTo>
                    <a:pt x="225" y="496"/>
                  </a:lnTo>
                  <a:lnTo>
                    <a:pt x="224" y="498"/>
                  </a:lnTo>
                  <a:lnTo>
                    <a:pt x="222" y="499"/>
                  </a:lnTo>
                  <a:lnTo>
                    <a:pt x="219" y="503"/>
                  </a:lnTo>
                  <a:lnTo>
                    <a:pt x="218" y="505"/>
                  </a:lnTo>
                  <a:lnTo>
                    <a:pt x="218" y="506"/>
                  </a:lnTo>
                  <a:lnTo>
                    <a:pt x="218" y="507"/>
                  </a:lnTo>
                  <a:lnTo>
                    <a:pt x="217" y="507"/>
                  </a:lnTo>
                  <a:lnTo>
                    <a:pt x="215" y="507"/>
                  </a:lnTo>
                  <a:lnTo>
                    <a:pt x="202" y="506"/>
                  </a:lnTo>
                  <a:lnTo>
                    <a:pt x="198" y="506"/>
                  </a:lnTo>
                  <a:lnTo>
                    <a:pt x="195" y="505"/>
                  </a:lnTo>
                  <a:lnTo>
                    <a:pt x="193" y="505"/>
                  </a:lnTo>
                  <a:lnTo>
                    <a:pt x="191" y="504"/>
                  </a:lnTo>
                  <a:lnTo>
                    <a:pt x="189" y="502"/>
                  </a:lnTo>
                  <a:lnTo>
                    <a:pt x="187" y="501"/>
                  </a:lnTo>
                  <a:lnTo>
                    <a:pt x="186" y="499"/>
                  </a:lnTo>
                  <a:lnTo>
                    <a:pt x="185" y="498"/>
                  </a:lnTo>
                  <a:lnTo>
                    <a:pt x="184" y="496"/>
                  </a:lnTo>
                  <a:lnTo>
                    <a:pt x="184" y="494"/>
                  </a:lnTo>
                  <a:lnTo>
                    <a:pt x="184" y="491"/>
                  </a:lnTo>
                  <a:lnTo>
                    <a:pt x="184" y="489"/>
                  </a:lnTo>
                  <a:lnTo>
                    <a:pt x="184" y="482"/>
                  </a:lnTo>
                  <a:lnTo>
                    <a:pt x="184" y="480"/>
                  </a:lnTo>
                  <a:lnTo>
                    <a:pt x="184" y="478"/>
                  </a:lnTo>
                  <a:lnTo>
                    <a:pt x="184" y="476"/>
                  </a:lnTo>
                  <a:lnTo>
                    <a:pt x="183" y="476"/>
                  </a:lnTo>
                  <a:lnTo>
                    <a:pt x="182" y="474"/>
                  </a:lnTo>
                  <a:lnTo>
                    <a:pt x="181" y="473"/>
                  </a:lnTo>
                  <a:lnTo>
                    <a:pt x="179" y="471"/>
                  </a:lnTo>
                  <a:lnTo>
                    <a:pt x="177" y="470"/>
                  </a:lnTo>
                  <a:lnTo>
                    <a:pt x="175" y="469"/>
                  </a:lnTo>
                  <a:lnTo>
                    <a:pt x="172" y="468"/>
                  </a:lnTo>
                  <a:lnTo>
                    <a:pt x="171" y="467"/>
                  </a:lnTo>
                  <a:lnTo>
                    <a:pt x="169" y="467"/>
                  </a:lnTo>
                  <a:lnTo>
                    <a:pt x="162" y="466"/>
                  </a:lnTo>
                  <a:lnTo>
                    <a:pt x="160" y="465"/>
                  </a:lnTo>
                  <a:lnTo>
                    <a:pt x="154" y="464"/>
                  </a:lnTo>
                  <a:lnTo>
                    <a:pt x="150" y="463"/>
                  </a:lnTo>
                  <a:lnTo>
                    <a:pt x="139" y="458"/>
                  </a:lnTo>
                  <a:lnTo>
                    <a:pt x="136" y="456"/>
                  </a:lnTo>
                  <a:lnTo>
                    <a:pt x="133" y="455"/>
                  </a:lnTo>
                  <a:lnTo>
                    <a:pt x="132" y="454"/>
                  </a:lnTo>
                  <a:lnTo>
                    <a:pt x="129" y="453"/>
                  </a:lnTo>
                  <a:lnTo>
                    <a:pt x="128" y="452"/>
                  </a:lnTo>
                  <a:lnTo>
                    <a:pt x="127" y="451"/>
                  </a:lnTo>
                  <a:lnTo>
                    <a:pt x="126" y="449"/>
                  </a:lnTo>
                  <a:lnTo>
                    <a:pt x="125" y="445"/>
                  </a:lnTo>
                  <a:lnTo>
                    <a:pt x="123" y="443"/>
                  </a:lnTo>
                  <a:lnTo>
                    <a:pt x="122" y="442"/>
                  </a:lnTo>
                  <a:lnTo>
                    <a:pt x="119" y="438"/>
                  </a:lnTo>
                  <a:lnTo>
                    <a:pt x="118" y="437"/>
                  </a:lnTo>
                  <a:lnTo>
                    <a:pt x="117" y="436"/>
                  </a:lnTo>
                  <a:lnTo>
                    <a:pt x="116" y="435"/>
                  </a:lnTo>
                  <a:lnTo>
                    <a:pt x="115" y="435"/>
                  </a:lnTo>
                  <a:lnTo>
                    <a:pt x="114" y="434"/>
                  </a:lnTo>
                  <a:lnTo>
                    <a:pt x="113" y="434"/>
                  </a:lnTo>
                  <a:lnTo>
                    <a:pt x="111" y="434"/>
                  </a:lnTo>
                  <a:lnTo>
                    <a:pt x="110" y="434"/>
                  </a:lnTo>
                  <a:lnTo>
                    <a:pt x="108" y="435"/>
                  </a:lnTo>
                  <a:lnTo>
                    <a:pt x="100" y="438"/>
                  </a:lnTo>
                  <a:lnTo>
                    <a:pt x="93" y="440"/>
                  </a:lnTo>
                  <a:lnTo>
                    <a:pt x="90" y="441"/>
                  </a:lnTo>
                  <a:lnTo>
                    <a:pt x="82" y="442"/>
                  </a:lnTo>
                  <a:lnTo>
                    <a:pt x="72" y="444"/>
                  </a:lnTo>
                  <a:lnTo>
                    <a:pt x="69" y="444"/>
                  </a:lnTo>
                  <a:lnTo>
                    <a:pt x="66" y="445"/>
                  </a:lnTo>
                  <a:lnTo>
                    <a:pt x="64" y="445"/>
                  </a:lnTo>
                  <a:lnTo>
                    <a:pt x="61" y="445"/>
                  </a:lnTo>
                  <a:lnTo>
                    <a:pt x="59" y="445"/>
                  </a:lnTo>
                  <a:lnTo>
                    <a:pt x="57" y="444"/>
                  </a:lnTo>
                  <a:lnTo>
                    <a:pt x="55" y="444"/>
                  </a:lnTo>
                  <a:lnTo>
                    <a:pt x="53" y="443"/>
                  </a:lnTo>
                  <a:lnTo>
                    <a:pt x="50" y="442"/>
                  </a:lnTo>
                  <a:lnTo>
                    <a:pt x="49" y="442"/>
                  </a:lnTo>
                  <a:lnTo>
                    <a:pt x="48" y="441"/>
                  </a:lnTo>
                  <a:lnTo>
                    <a:pt x="47" y="439"/>
                  </a:lnTo>
                  <a:lnTo>
                    <a:pt x="46" y="437"/>
                  </a:lnTo>
                  <a:lnTo>
                    <a:pt x="44" y="435"/>
                  </a:lnTo>
                  <a:lnTo>
                    <a:pt x="44" y="433"/>
                  </a:lnTo>
                  <a:lnTo>
                    <a:pt x="44" y="431"/>
                  </a:lnTo>
                  <a:lnTo>
                    <a:pt x="44" y="430"/>
                  </a:lnTo>
                  <a:lnTo>
                    <a:pt x="44" y="428"/>
                  </a:lnTo>
                  <a:lnTo>
                    <a:pt x="45" y="427"/>
                  </a:lnTo>
                  <a:lnTo>
                    <a:pt x="46" y="425"/>
                  </a:lnTo>
                  <a:lnTo>
                    <a:pt x="47" y="422"/>
                  </a:lnTo>
                  <a:lnTo>
                    <a:pt x="51" y="418"/>
                  </a:lnTo>
                  <a:lnTo>
                    <a:pt x="57" y="410"/>
                  </a:lnTo>
                  <a:lnTo>
                    <a:pt x="60" y="407"/>
                  </a:lnTo>
                  <a:lnTo>
                    <a:pt x="62" y="403"/>
                  </a:lnTo>
                  <a:lnTo>
                    <a:pt x="65" y="400"/>
                  </a:lnTo>
                  <a:lnTo>
                    <a:pt x="66" y="398"/>
                  </a:lnTo>
                  <a:lnTo>
                    <a:pt x="66" y="396"/>
                  </a:lnTo>
                  <a:lnTo>
                    <a:pt x="67" y="395"/>
                  </a:lnTo>
                  <a:lnTo>
                    <a:pt x="67" y="394"/>
                  </a:lnTo>
                  <a:lnTo>
                    <a:pt x="67" y="393"/>
                  </a:lnTo>
                  <a:lnTo>
                    <a:pt x="67" y="392"/>
                  </a:lnTo>
                  <a:lnTo>
                    <a:pt x="66" y="391"/>
                  </a:lnTo>
                  <a:lnTo>
                    <a:pt x="65" y="391"/>
                  </a:lnTo>
                  <a:lnTo>
                    <a:pt x="63" y="390"/>
                  </a:lnTo>
                  <a:lnTo>
                    <a:pt x="62" y="389"/>
                  </a:lnTo>
                  <a:lnTo>
                    <a:pt x="61" y="387"/>
                  </a:lnTo>
                  <a:lnTo>
                    <a:pt x="62" y="386"/>
                  </a:lnTo>
                  <a:lnTo>
                    <a:pt x="62" y="385"/>
                  </a:lnTo>
                  <a:lnTo>
                    <a:pt x="66" y="370"/>
                  </a:lnTo>
                  <a:lnTo>
                    <a:pt x="67" y="366"/>
                  </a:lnTo>
                  <a:lnTo>
                    <a:pt x="68" y="362"/>
                  </a:lnTo>
                  <a:lnTo>
                    <a:pt x="69" y="360"/>
                  </a:lnTo>
                  <a:lnTo>
                    <a:pt x="70" y="357"/>
                  </a:lnTo>
                  <a:lnTo>
                    <a:pt x="70" y="354"/>
                  </a:lnTo>
                  <a:lnTo>
                    <a:pt x="72" y="351"/>
                  </a:lnTo>
                  <a:lnTo>
                    <a:pt x="75" y="347"/>
                  </a:lnTo>
                  <a:lnTo>
                    <a:pt x="77" y="345"/>
                  </a:lnTo>
                  <a:lnTo>
                    <a:pt x="78" y="343"/>
                  </a:lnTo>
                  <a:lnTo>
                    <a:pt x="80" y="341"/>
                  </a:lnTo>
                  <a:lnTo>
                    <a:pt x="81" y="339"/>
                  </a:lnTo>
                  <a:lnTo>
                    <a:pt x="81" y="338"/>
                  </a:lnTo>
                  <a:lnTo>
                    <a:pt x="82" y="337"/>
                  </a:lnTo>
                  <a:lnTo>
                    <a:pt x="82" y="336"/>
                  </a:lnTo>
                  <a:lnTo>
                    <a:pt x="84" y="335"/>
                  </a:lnTo>
                  <a:lnTo>
                    <a:pt x="85" y="335"/>
                  </a:lnTo>
                  <a:lnTo>
                    <a:pt x="88" y="334"/>
                  </a:lnTo>
                  <a:lnTo>
                    <a:pt x="90" y="334"/>
                  </a:lnTo>
                  <a:lnTo>
                    <a:pt x="92" y="333"/>
                  </a:lnTo>
                  <a:lnTo>
                    <a:pt x="93" y="331"/>
                  </a:lnTo>
                  <a:lnTo>
                    <a:pt x="95" y="329"/>
                  </a:lnTo>
                  <a:lnTo>
                    <a:pt x="97" y="328"/>
                  </a:lnTo>
                  <a:lnTo>
                    <a:pt x="98" y="326"/>
                  </a:lnTo>
                  <a:lnTo>
                    <a:pt x="99" y="323"/>
                  </a:lnTo>
                  <a:lnTo>
                    <a:pt x="100" y="321"/>
                  </a:lnTo>
                  <a:lnTo>
                    <a:pt x="100" y="319"/>
                  </a:lnTo>
                  <a:lnTo>
                    <a:pt x="99" y="317"/>
                  </a:lnTo>
                  <a:lnTo>
                    <a:pt x="98" y="313"/>
                  </a:lnTo>
                  <a:lnTo>
                    <a:pt x="98" y="312"/>
                  </a:lnTo>
                  <a:lnTo>
                    <a:pt x="97" y="311"/>
                  </a:lnTo>
                  <a:lnTo>
                    <a:pt x="93" y="306"/>
                  </a:lnTo>
                  <a:lnTo>
                    <a:pt x="93" y="304"/>
                  </a:lnTo>
                  <a:lnTo>
                    <a:pt x="93" y="302"/>
                  </a:lnTo>
                  <a:lnTo>
                    <a:pt x="91" y="297"/>
                  </a:lnTo>
                  <a:lnTo>
                    <a:pt x="90" y="294"/>
                  </a:lnTo>
                  <a:lnTo>
                    <a:pt x="90" y="293"/>
                  </a:lnTo>
                  <a:lnTo>
                    <a:pt x="91" y="287"/>
                  </a:lnTo>
                  <a:lnTo>
                    <a:pt x="91" y="283"/>
                  </a:lnTo>
                  <a:lnTo>
                    <a:pt x="91" y="283"/>
                  </a:lnTo>
                  <a:lnTo>
                    <a:pt x="91" y="282"/>
                  </a:lnTo>
                  <a:lnTo>
                    <a:pt x="92" y="280"/>
                  </a:lnTo>
                  <a:lnTo>
                    <a:pt x="93" y="278"/>
                  </a:lnTo>
                  <a:lnTo>
                    <a:pt x="93" y="277"/>
                  </a:lnTo>
                  <a:lnTo>
                    <a:pt x="93" y="276"/>
                  </a:lnTo>
                  <a:lnTo>
                    <a:pt x="93" y="275"/>
                  </a:lnTo>
                  <a:lnTo>
                    <a:pt x="93" y="274"/>
                  </a:lnTo>
                  <a:lnTo>
                    <a:pt x="93" y="272"/>
                  </a:lnTo>
                  <a:lnTo>
                    <a:pt x="92" y="272"/>
                  </a:lnTo>
                  <a:lnTo>
                    <a:pt x="91" y="271"/>
                  </a:lnTo>
                  <a:lnTo>
                    <a:pt x="88" y="269"/>
                  </a:lnTo>
                  <a:lnTo>
                    <a:pt x="83" y="266"/>
                  </a:lnTo>
                  <a:lnTo>
                    <a:pt x="80" y="263"/>
                  </a:lnTo>
                  <a:lnTo>
                    <a:pt x="79" y="262"/>
                  </a:lnTo>
                  <a:lnTo>
                    <a:pt x="78" y="261"/>
                  </a:lnTo>
                  <a:lnTo>
                    <a:pt x="77" y="260"/>
                  </a:lnTo>
                  <a:lnTo>
                    <a:pt x="76" y="259"/>
                  </a:lnTo>
                  <a:lnTo>
                    <a:pt x="76" y="257"/>
                  </a:lnTo>
                  <a:lnTo>
                    <a:pt x="76" y="254"/>
                  </a:lnTo>
                  <a:lnTo>
                    <a:pt x="76" y="252"/>
                  </a:lnTo>
                  <a:lnTo>
                    <a:pt x="76" y="250"/>
                  </a:lnTo>
                  <a:lnTo>
                    <a:pt x="75" y="249"/>
                  </a:lnTo>
                  <a:lnTo>
                    <a:pt x="75" y="248"/>
                  </a:lnTo>
                  <a:lnTo>
                    <a:pt x="74" y="246"/>
                  </a:lnTo>
                  <a:lnTo>
                    <a:pt x="72" y="245"/>
                  </a:lnTo>
                  <a:lnTo>
                    <a:pt x="71" y="244"/>
                  </a:lnTo>
                  <a:lnTo>
                    <a:pt x="70" y="243"/>
                  </a:lnTo>
                  <a:lnTo>
                    <a:pt x="68" y="242"/>
                  </a:lnTo>
                  <a:lnTo>
                    <a:pt x="67" y="242"/>
                  </a:lnTo>
                  <a:lnTo>
                    <a:pt x="65" y="242"/>
                  </a:lnTo>
                  <a:lnTo>
                    <a:pt x="62" y="243"/>
                  </a:lnTo>
                  <a:lnTo>
                    <a:pt x="59" y="244"/>
                  </a:lnTo>
                  <a:lnTo>
                    <a:pt x="57" y="245"/>
                  </a:lnTo>
                  <a:lnTo>
                    <a:pt x="54" y="247"/>
                  </a:lnTo>
                  <a:lnTo>
                    <a:pt x="53" y="247"/>
                  </a:lnTo>
                  <a:lnTo>
                    <a:pt x="52" y="247"/>
                  </a:lnTo>
                  <a:lnTo>
                    <a:pt x="50" y="247"/>
                  </a:lnTo>
                  <a:lnTo>
                    <a:pt x="49" y="247"/>
                  </a:lnTo>
                  <a:lnTo>
                    <a:pt x="48" y="246"/>
                  </a:lnTo>
                  <a:lnTo>
                    <a:pt x="47" y="245"/>
                  </a:lnTo>
                  <a:lnTo>
                    <a:pt x="46" y="243"/>
                  </a:lnTo>
                  <a:lnTo>
                    <a:pt x="46" y="240"/>
                  </a:lnTo>
                  <a:lnTo>
                    <a:pt x="46" y="238"/>
                  </a:lnTo>
                  <a:lnTo>
                    <a:pt x="46" y="237"/>
                  </a:lnTo>
                  <a:lnTo>
                    <a:pt x="46" y="236"/>
                  </a:lnTo>
                  <a:lnTo>
                    <a:pt x="45" y="234"/>
                  </a:lnTo>
                  <a:lnTo>
                    <a:pt x="44" y="234"/>
                  </a:lnTo>
                  <a:lnTo>
                    <a:pt x="43" y="233"/>
                  </a:lnTo>
                  <a:lnTo>
                    <a:pt x="40" y="231"/>
                  </a:lnTo>
                  <a:lnTo>
                    <a:pt x="37" y="229"/>
                  </a:lnTo>
                  <a:lnTo>
                    <a:pt x="35" y="227"/>
                  </a:lnTo>
                  <a:lnTo>
                    <a:pt x="31" y="226"/>
                  </a:lnTo>
                  <a:lnTo>
                    <a:pt x="29" y="224"/>
                  </a:lnTo>
                  <a:lnTo>
                    <a:pt x="24" y="220"/>
                  </a:lnTo>
                  <a:lnTo>
                    <a:pt x="23" y="219"/>
                  </a:lnTo>
                  <a:lnTo>
                    <a:pt x="22" y="218"/>
                  </a:lnTo>
                  <a:lnTo>
                    <a:pt x="20" y="217"/>
                  </a:lnTo>
                  <a:lnTo>
                    <a:pt x="7" y="201"/>
                  </a:lnTo>
                  <a:lnTo>
                    <a:pt x="2" y="195"/>
                  </a:lnTo>
                  <a:lnTo>
                    <a:pt x="2" y="193"/>
                  </a:lnTo>
                  <a:lnTo>
                    <a:pt x="0" y="191"/>
                  </a:lnTo>
                  <a:lnTo>
                    <a:pt x="0" y="190"/>
                  </a:lnTo>
                  <a:lnTo>
                    <a:pt x="0" y="189"/>
                  </a:lnTo>
                  <a:lnTo>
                    <a:pt x="1" y="189"/>
                  </a:lnTo>
                  <a:lnTo>
                    <a:pt x="8" y="187"/>
                  </a:lnTo>
                  <a:lnTo>
                    <a:pt x="13" y="185"/>
                  </a:lnTo>
                  <a:lnTo>
                    <a:pt x="14" y="184"/>
                  </a:lnTo>
                  <a:lnTo>
                    <a:pt x="16" y="183"/>
                  </a:lnTo>
                  <a:lnTo>
                    <a:pt x="17" y="182"/>
                  </a:lnTo>
                  <a:lnTo>
                    <a:pt x="18" y="181"/>
                  </a:lnTo>
                  <a:lnTo>
                    <a:pt x="19" y="181"/>
                  </a:lnTo>
                  <a:lnTo>
                    <a:pt x="20" y="180"/>
                  </a:lnTo>
                  <a:lnTo>
                    <a:pt x="21" y="178"/>
                  </a:lnTo>
                  <a:lnTo>
                    <a:pt x="22" y="176"/>
                  </a:lnTo>
                  <a:lnTo>
                    <a:pt x="23" y="170"/>
                  </a:lnTo>
                  <a:lnTo>
                    <a:pt x="24" y="170"/>
                  </a:lnTo>
                  <a:lnTo>
                    <a:pt x="25" y="168"/>
                  </a:lnTo>
                  <a:lnTo>
                    <a:pt x="25" y="165"/>
                  </a:lnTo>
                  <a:lnTo>
                    <a:pt x="27" y="163"/>
                  </a:lnTo>
                  <a:lnTo>
                    <a:pt x="28" y="161"/>
                  </a:lnTo>
                  <a:lnTo>
                    <a:pt x="31" y="158"/>
                  </a:lnTo>
                  <a:lnTo>
                    <a:pt x="33" y="157"/>
                  </a:lnTo>
                  <a:lnTo>
                    <a:pt x="34" y="154"/>
                  </a:lnTo>
                  <a:lnTo>
                    <a:pt x="37" y="148"/>
                  </a:lnTo>
                  <a:lnTo>
                    <a:pt x="38" y="147"/>
                  </a:lnTo>
                  <a:lnTo>
                    <a:pt x="39" y="146"/>
                  </a:lnTo>
                  <a:lnTo>
                    <a:pt x="41" y="144"/>
                  </a:lnTo>
                  <a:lnTo>
                    <a:pt x="43" y="142"/>
                  </a:lnTo>
                  <a:lnTo>
                    <a:pt x="51" y="137"/>
                  </a:lnTo>
                  <a:lnTo>
                    <a:pt x="57" y="134"/>
                  </a:lnTo>
                  <a:lnTo>
                    <a:pt x="60" y="130"/>
                  </a:lnTo>
                  <a:lnTo>
                    <a:pt x="61" y="129"/>
                  </a:lnTo>
                  <a:lnTo>
                    <a:pt x="62" y="128"/>
                  </a:lnTo>
                  <a:lnTo>
                    <a:pt x="64" y="125"/>
                  </a:lnTo>
                  <a:lnTo>
                    <a:pt x="65" y="123"/>
                  </a:lnTo>
                  <a:lnTo>
                    <a:pt x="66" y="119"/>
                  </a:lnTo>
                  <a:lnTo>
                    <a:pt x="69" y="112"/>
                  </a:lnTo>
                  <a:lnTo>
                    <a:pt x="70" y="108"/>
                  </a:lnTo>
                  <a:lnTo>
                    <a:pt x="70" y="107"/>
                  </a:lnTo>
                  <a:lnTo>
                    <a:pt x="71" y="106"/>
                  </a:lnTo>
                  <a:lnTo>
                    <a:pt x="72" y="104"/>
                  </a:lnTo>
                  <a:lnTo>
                    <a:pt x="75" y="102"/>
                  </a:lnTo>
                  <a:lnTo>
                    <a:pt x="76" y="101"/>
                  </a:lnTo>
                  <a:lnTo>
                    <a:pt x="77" y="100"/>
                  </a:lnTo>
                  <a:lnTo>
                    <a:pt x="78" y="98"/>
                  </a:lnTo>
                  <a:lnTo>
                    <a:pt x="82" y="87"/>
                  </a:lnTo>
                  <a:lnTo>
                    <a:pt x="82" y="86"/>
                  </a:lnTo>
                  <a:lnTo>
                    <a:pt x="82" y="84"/>
                  </a:lnTo>
                  <a:lnTo>
                    <a:pt x="83" y="83"/>
                  </a:lnTo>
                  <a:lnTo>
                    <a:pt x="83" y="82"/>
                  </a:lnTo>
                  <a:lnTo>
                    <a:pt x="82" y="80"/>
                  </a:lnTo>
                  <a:lnTo>
                    <a:pt x="82" y="77"/>
                  </a:lnTo>
                  <a:lnTo>
                    <a:pt x="82" y="75"/>
                  </a:lnTo>
                  <a:lnTo>
                    <a:pt x="82" y="73"/>
                  </a:lnTo>
                  <a:lnTo>
                    <a:pt x="82" y="70"/>
                  </a:lnTo>
                  <a:lnTo>
                    <a:pt x="82" y="68"/>
                  </a:lnTo>
                  <a:lnTo>
                    <a:pt x="82" y="66"/>
                  </a:lnTo>
                  <a:lnTo>
                    <a:pt x="83" y="64"/>
                  </a:lnTo>
                  <a:lnTo>
                    <a:pt x="84" y="62"/>
                  </a:lnTo>
                  <a:lnTo>
                    <a:pt x="85" y="60"/>
                  </a:lnTo>
                  <a:lnTo>
                    <a:pt x="86" y="58"/>
                  </a:lnTo>
                  <a:lnTo>
                    <a:pt x="87" y="57"/>
                  </a:lnTo>
                  <a:lnTo>
                    <a:pt x="90" y="55"/>
                  </a:lnTo>
                  <a:lnTo>
                    <a:pt x="92" y="54"/>
                  </a:lnTo>
                  <a:lnTo>
                    <a:pt x="93" y="52"/>
                  </a:lnTo>
                  <a:lnTo>
                    <a:pt x="93" y="51"/>
                  </a:lnTo>
                  <a:lnTo>
                    <a:pt x="94" y="48"/>
                  </a:lnTo>
                  <a:lnTo>
                    <a:pt x="96" y="44"/>
                  </a:lnTo>
                  <a:lnTo>
                    <a:pt x="97" y="42"/>
                  </a:lnTo>
                  <a:lnTo>
                    <a:pt x="98" y="41"/>
                  </a:lnTo>
                  <a:lnTo>
                    <a:pt x="101" y="39"/>
                  </a:lnTo>
                  <a:lnTo>
                    <a:pt x="104" y="36"/>
                  </a:lnTo>
                  <a:lnTo>
                    <a:pt x="110" y="32"/>
                  </a:lnTo>
                  <a:lnTo>
                    <a:pt x="111" y="30"/>
                  </a:lnTo>
                  <a:lnTo>
                    <a:pt x="112" y="29"/>
                  </a:lnTo>
                  <a:lnTo>
                    <a:pt x="113" y="28"/>
                  </a:lnTo>
                  <a:lnTo>
                    <a:pt x="114" y="26"/>
                  </a:lnTo>
                  <a:lnTo>
                    <a:pt x="116" y="22"/>
                  </a:lnTo>
                  <a:lnTo>
                    <a:pt x="116" y="20"/>
                  </a:lnTo>
                  <a:lnTo>
                    <a:pt x="117" y="17"/>
                  </a:lnTo>
                  <a:lnTo>
                    <a:pt x="119" y="15"/>
                  </a:lnTo>
                  <a:lnTo>
                    <a:pt x="122" y="12"/>
                  </a:lnTo>
                  <a:lnTo>
                    <a:pt x="124" y="11"/>
                  </a:lnTo>
                  <a:lnTo>
                    <a:pt x="134" y="2"/>
                  </a:lnTo>
                  <a:lnTo>
                    <a:pt x="135" y="2"/>
                  </a:lnTo>
                  <a:lnTo>
                    <a:pt x="135" y="1"/>
                  </a:lnTo>
                  <a:lnTo>
                    <a:pt x="134" y="1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68" name="Freeform 16">
              <a:extLst>
                <a:ext uri="{FF2B5EF4-FFF2-40B4-BE49-F238E27FC236}">
                  <a16:creationId xmlns:a16="http://schemas.microsoft.com/office/drawing/2014/main" id="{2FA3B574-42BA-4788-9207-BD60C16048A5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2" y="2359"/>
              <a:ext cx="704" cy="451"/>
            </a:xfrm>
            <a:custGeom>
              <a:avLst/>
              <a:gdLst>
                <a:gd name="T0" fmla="*/ 412 w 704"/>
                <a:gd name="T1" fmla="*/ 16 h 451"/>
                <a:gd name="T2" fmla="*/ 397 w 704"/>
                <a:gd name="T3" fmla="*/ 52 h 451"/>
                <a:gd name="T4" fmla="*/ 432 w 704"/>
                <a:gd name="T5" fmla="*/ 55 h 451"/>
                <a:gd name="T6" fmla="*/ 469 w 704"/>
                <a:gd name="T7" fmla="*/ 51 h 451"/>
                <a:gd name="T8" fmla="*/ 504 w 704"/>
                <a:gd name="T9" fmla="*/ 77 h 451"/>
                <a:gd name="T10" fmla="*/ 534 w 704"/>
                <a:gd name="T11" fmla="*/ 91 h 451"/>
                <a:gd name="T12" fmla="*/ 545 w 704"/>
                <a:gd name="T13" fmla="*/ 118 h 451"/>
                <a:gd name="T14" fmla="*/ 571 w 704"/>
                <a:gd name="T15" fmla="*/ 150 h 451"/>
                <a:gd name="T16" fmla="*/ 569 w 704"/>
                <a:gd name="T17" fmla="*/ 178 h 451"/>
                <a:gd name="T18" fmla="*/ 591 w 704"/>
                <a:gd name="T19" fmla="*/ 195 h 451"/>
                <a:gd name="T20" fmla="*/ 617 w 704"/>
                <a:gd name="T21" fmla="*/ 213 h 451"/>
                <a:gd name="T22" fmla="*/ 641 w 704"/>
                <a:gd name="T23" fmla="*/ 215 h 451"/>
                <a:gd name="T24" fmla="*/ 649 w 704"/>
                <a:gd name="T25" fmla="*/ 262 h 451"/>
                <a:gd name="T26" fmla="*/ 642 w 704"/>
                <a:gd name="T27" fmla="*/ 286 h 451"/>
                <a:gd name="T28" fmla="*/ 653 w 704"/>
                <a:gd name="T29" fmla="*/ 319 h 451"/>
                <a:gd name="T30" fmla="*/ 687 w 704"/>
                <a:gd name="T31" fmla="*/ 345 h 451"/>
                <a:gd name="T32" fmla="*/ 704 w 704"/>
                <a:gd name="T33" fmla="*/ 404 h 451"/>
                <a:gd name="T34" fmla="*/ 677 w 704"/>
                <a:gd name="T35" fmla="*/ 419 h 451"/>
                <a:gd name="T36" fmla="*/ 636 w 704"/>
                <a:gd name="T37" fmla="*/ 408 h 451"/>
                <a:gd name="T38" fmla="*/ 607 w 704"/>
                <a:gd name="T39" fmla="*/ 420 h 451"/>
                <a:gd name="T40" fmla="*/ 565 w 704"/>
                <a:gd name="T41" fmla="*/ 394 h 451"/>
                <a:gd name="T42" fmla="*/ 557 w 704"/>
                <a:gd name="T43" fmla="*/ 410 h 451"/>
                <a:gd name="T44" fmla="*/ 520 w 704"/>
                <a:gd name="T45" fmla="*/ 424 h 451"/>
                <a:gd name="T46" fmla="*/ 494 w 704"/>
                <a:gd name="T47" fmla="*/ 406 h 451"/>
                <a:gd name="T48" fmla="*/ 465 w 704"/>
                <a:gd name="T49" fmla="*/ 384 h 451"/>
                <a:gd name="T50" fmla="*/ 430 w 704"/>
                <a:gd name="T51" fmla="*/ 384 h 451"/>
                <a:gd name="T52" fmla="*/ 408 w 704"/>
                <a:gd name="T53" fmla="*/ 413 h 451"/>
                <a:gd name="T54" fmla="*/ 345 w 704"/>
                <a:gd name="T55" fmla="*/ 417 h 451"/>
                <a:gd name="T56" fmla="*/ 308 w 704"/>
                <a:gd name="T57" fmla="*/ 417 h 451"/>
                <a:gd name="T58" fmla="*/ 298 w 704"/>
                <a:gd name="T59" fmla="*/ 383 h 451"/>
                <a:gd name="T60" fmla="*/ 258 w 704"/>
                <a:gd name="T61" fmla="*/ 402 h 451"/>
                <a:gd name="T62" fmla="*/ 241 w 704"/>
                <a:gd name="T63" fmla="*/ 427 h 451"/>
                <a:gd name="T64" fmla="*/ 214 w 704"/>
                <a:gd name="T65" fmla="*/ 438 h 451"/>
                <a:gd name="T66" fmla="*/ 190 w 704"/>
                <a:gd name="T67" fmla="*/ 451 h 451"/>
                <a:gd name="T68" fmla="*/ 159 w 704"/>
                <a:gd name="T69" fmla="*/ 435 h 451"/>
                <a:gd name="T70" fmla="*/ 141 w 704"/>
                <a:gd name="T71" fmla="*/ 428 h 451"/>
                <a:gd name="T72" fmla="*/ 113 w 704"/>
                <a:gd name="T73" fmla="*/ 426 h 451"/>
                <a:gd name="T74" fmla="*/ 94 w 704"/>
                <a:gd name="T75" fmla="*/ 431 h 451"/>
                <a:gd name="T76" fmla="*/ 72 w 704"/>
                <a:gd name="T77" fmla="*/ 438 h 451"/>
                <a:gd name="T78" fmla="*/ 66 w 704"/>
                <a:gd name="T79" fmla="*/ 408 h 451"/>
                <a:gd name="T80" fmla="*/ 50 w 704"/>
                <a:gd name="T81" fmla="*/ 389 h 451"/>
                <a:gd name="T82" fmla="*/ 56 w 704"/>
                <a:gd name="T83" fmla="*/ 318 h 451"/>
                <a:gd name="T84" fmla="*/ 37 w 704"/>
                <a:gd name="T85" fmla="*/ 303 h 451"/>
                <a:gd name="T86" fmla="*/ 22 w 704"/>
                <a:gd name="T87" fmla="*/ 292 h 451"/>
                <a:gd name="T88" fmla="*/ 14 w 704"/>
                <a:gd name="T89" fmla="*/ 280 h 451"/>
                <a:gd name="T90" fmla="*/ 22 w 704"/>
                <a:gd name="T91" fmla="*/ 267 h 451"/>
                <a:gd name="T92" fmla="*/ 24 w 704"/>
                <a:gd name="T93" fmla="*/ 247 h 451"/>
                <a:gd name="T94" fmla="*/ 27 w 704"/>
                <a:gd name="T95" fmla="*/ 236 h 451"/>
                <a:gd name="T96" fmla="*/ 1 w 704"/>
                <a:gd name="T97" fmla="*/ 228 h 451"/>
                <a:gd name="T98" fmla="*/ 26 w 704"/>
                <a:gd name="T99" fmla="*/ 190 h 451"/>
                <a:gd name="T100" fmla="*/ 65 w 704"/>
                <a:gd name="T101" fmla="*/ 187 h 451"/>
                <a:gd name="T102" fmla="*/ 90 w 704"/>
                <a:gd name="T103" fmla="*/ 166 h 451"/>
                <a:gd name="T104" fmla="*/ 124 w 704"/>
                <a:gd name="T105" fmla="*/ 149 h 451"/>
                <a:gd name="T106" fmla="*/ 157 w 704"/>
                <a:gd name="T107" fmla="*/ 128 h 451"/>
                <a:gd name="T108" fmla="*/ 164 w 704"/>
                <a:gd name="T109" fmla="*/ 101 h 451"/>
                <a:gd name="T110" fmla="*/ 207 w 704"/>
                <a:gd name="T111" fmla="*/ 84 h 451"/>
                <a:gd name="T112" fmla="*/ 238 w 704"/>
                <a:gd name="T113" fmla="*/ 73 h 451"/>
                <a:gd name="T114" fmla="*/ 266 w 704"/>
                <a:gd name="T115" fmla="*/ 106 h 451"/>
                <a:gd name="T116" fmla="*/ 299 w 704"/>
                <a:gd name="T117" fmla="*/ 116 h 451"/>
                <a:gd name="T118" fmla="*/ 314 w 704"/>
                <a:gd name="T119" fmla="*/ 90 h 451"/>
                <a:gd name="T120" fmla="*/ 349 w 704"/>
                <a:gd name="T121" fmla="*/ 48 h 451"/>
                <a:gd name="T122" fmla="*/ 395 w 704"/>
                <a:gd name="T123" fmla="*/ 17 h 4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704" h="451">
                  <a:moveTo>
                    <a:pt x="411" y="0"/>
                  </a:moveTo>
                  <a:lnTo>
                    <a:pt x="412" y="2"/>
                  </a:lnTo>
                  <a:lnTo>
                    <a:pt x="413" y="3"/>
                  </a:lnTo>
                  <a:lnTo>
                    <a:pt x="415" y="4"/>
                  </a:lnTo>
                  <a:lnTo>
                    <a:pt x="416" y="4"/>
                  </a:lnTo>
                  <a:lnTo>
                    <a:pt x="417" y="5"/>
                  </a:lnTo>
                  <a:lnTo>
                    <a:pt x="417" y="6"/>
                  </a:lnTo>
                  <a:lnTo>
                    <a:pt x="417" y="7"/>
                  </a:lnTo>
                  <a:lnTo>
                    <a:pt x="417" y="8"/>
                  </a:lnTo>
                  <a:lnTo>
                    <a:pt x="416" y="9"/>
                  </a:lnTo>
                  <a:lnTo>
                    <a:pt x="416" y="11"/>
                  </a:lnTo>
                  <a:lnTo>
                    <a:pt x="415" y="13"/>
                  </a:lnTo>
                  <a:lnTo>
                    <a:pt x="412" y="16"/>
                  </a:lnTo>
                  <a:lnTo>
                    <a:pt x="410" y="20"/>
                  </a:lnTo>
                  <a:lnTo>
                    <a:pt x="407" y="23"/>
                  </a:lnTo>
                  <a:lnTo>
                    <a:pt x="401" y="31"/>
                  </a:lnTo>
                  <a:lnTo>
                    <a:pt x="397" y="35"/>
                  </a:lnTo>
                  <a:lnTo>
                    <a:pt x="396" y="38"/>
                  </a:lnTo>
                  <a:lnTo>
                    <a:pt x="395" y="40"/>
                  </a:lnTo>
                  <a:lnTo>
                    <a:pt x="394" y="41"/>
                  </a:lnTo>
                  <a:lnTo>
                    <a:pt x="394" y="43"/>
                  </a:lnTo>
                  <a:lnTo>
                    <a:pt x="394" y="44"/>
                  </a:lnTo>
                  <a:lnTo>
                    <a:pt x="394" y="46"/>
                  </a:lnTo>
                  <a:lnTo>
                    <a:pt x="394" y="48"/>
                  </a:lnTo>
                  <a:lnTo>
                    <a:pt x="396" y="50"/>
                  </a:lnTo>
                  <a:lnTo>
                    <a:pt x="397" y="52"/>
                  </a:lnTo>
                  <a:lnTo>
                    <a:pt x="398" y="54"/>
                  </a:lnTo>
                  <a:lnTo>
                    <a:pt x="399" y="55"/>
                  </a:lnTo>
                  <a:lnTo>
                    <a:pt x="400" y="55"/>
                  </a:lnTo>
                  <a:lnTo>
                    <a:pt x="403" y="56"/>
                  </a:lnTo>
                  <a:lnTo>
                    <a:pt x="405" y="57"/>
                  </a:lnTo>
                  <a:lnTo>
                    <a:pt x="407" y="57"/>
                  </a:lnTo>
                  <a:lnTo>
                    <a:pt x="409" y="58"/>
                  </a:lnTo>
                  <a:lnTo>
                    <a:pt x="411" y="58"/>
                  </a:lnTo>
                  <a:lnTo>
                    <a:pt x="414" y="58"/>
                  </a:lnTo>
                  <a:lnTo>
                    <a:pt x="416" y="58"/>
                  </a:lnTo>
                  <a:lnTo>
                    <a:pt x="419" y="57"/>
                  </a:lnTo>
                  <a:lnTo>
                    <a:pt x="422" y="57"/>
                  </a:lnTo>
                  <a:lnTo>
                    <a:pt x="432" y="55"/>
                  </a:lnTo>
                  <a:lnTo>
                    <a:pt x="440" y="54"/>
                  </a:lnTo>
                  <a:lnTo>
                    <a:pt x="443" y="53"/>
                  </a:lnTo>
                  <a:lnTo>
                    <a:pt x="450" y="51"/>
                  </a:lnTo>
                  <a:lnTo>
                    <a:pt x="458" y="48"/>
                  </a:lnTo>
                  <a:lnTo>
                    <a:pt x="460" y="47"/>
                  </a:lnTo>
                  <a:lnTo>
                    <a:pt x="461" y="47"/>
                  </a:lnTo>
                  <a:lnTo>
                    <a:pt x="463" y="47"/>
                  </a:lnTo>
                  <a:lnTo>
                    <a:pt x="464" y="47"/>
                  </a:lnTo>
                  <a:lnTo>
                    <a:pt x="465" y="48"/>
                  </a:lnTo>
                  <a:lnTo>
                    <a:pt x="466" y="48"/>
                  </a:lnTo>
                  <a:lnTo>
                    <a:pt x="467" y="49"/>
                  </a:lnTo>
                  <a:lnTo>
                    <a:pt x="468" y="50"/>
                  </a:lnTo>
                  <a:lnTo>
                    <a:pt x="469" y="51"/>
                  </a:lnTo>
                  <a:lnTo>
                    <a:pt x="472" y="55"/>
                  </a:lnTo>
                  <a:lnTo>
                    <a:pt x="473" y="56"/>
                  </a:lnTo>
                  <a:lnTo>
                    <a:pt x="475" y="58"/>
                  </a:lnTo>
                  <a:lnTo>
                    <a:pt x="476" y="62"/>
                  </a:lnTo>
                  <a:lnTo>
                    <a:pt x="477" y="64"/>
                  </a:lnTo>
                  <a:lnTo>
                    <a:pt x="478" y="65"/>
                  </a:lnTo>
                  <a:lnTo>
                    <a:pt x="479" y="66"/>
                  </a:lnTo>
                  <a:lnTo>
                    <a:pt x="482" y="67"/>
                  </a:lnTo>
                  <a:lnTo>
                    <a:pt x="483" y="68"/>
                  </a:lnTo>
                  <a:lnTo>
                    <a:pt x="486" y="69"/>
                  </a:lnTo>
                  <a:lnTo>
                    <a:pt x="489" y="71"/>
                  </a:lnTo>
                  <a:lnTo>
                    <a:pt x="500" y="76"/>
                  </a:lnTo>
                  <a:lnTo>
                    <a:pt x="504" y="77"/>
                  </a:lnTo>
                  <a:lnTo>
                    <a:pt x="510" y="78"/>
                  </a:lnTo>
                  <a:lnTo>
                    <a:pt x="512" y="79"/>
                  </a:lnTo>
                  <a:lnTo>
                    <a:pt x="519" y="80"/>
                  </a:lnTo>
                  <a:lnTo>
                    <a:pt x="521" y="80"/>
                  </a:lnTo>
                  <a:lnTo>
                    <a:pt x="522" y="81"/>
                  </a:lnTo>
                  <a:lnTo>
                    <a:pt x="525" y="82"/>
                  </a:lnTo>
                  <a:lnTo>
                    <a:pt x="527" y="83"/>
                  </a:lnTo>
                  <a:lnTo>
                    <a:pt x="529" y="84"/>
                  </a:lnTo>
                  <a:lnTo>
                    <a:pt x="531" y="86"/>
                  </a:lnTo>
                  <a:lnTo>
                    <a:pt x="532" y="87"/>
                  </a:lnTo>
                  <a:lnTo>
                    <a:pt x="533" y="89"/>
                  </a:lnTo>
                  <a:lnTo>
                    <a:pt x="534" y="89"/>
                  </a:lnTo>
                  <a:lnTo>
                    <a:pt x="534" y="91"/>
                  </a:lnTo>
                  <a:lnTo>
                    <a:pt x="534" y="93"/>
                  </a:lnTo>
                  <a:lnTo>
                    <a:pt x="534" y="95"/>
                  </a:lnTo>
                  <a:lnTo>
                    <a:pt x="534" y="102"/>
                  </a:lnTo>
                  <a:lnTo>
                    <a:pt x="534" y="104"/>
                  </a:lnTo>
                  <a:lnTo>
                    <a:pt x="534" y="107"/>
                  </a:lnTo>
                  <a:lnTo>
                    <a:pt x="534" y="109"/>
                  </a:lnTo>
                  <a:lnTo>
                    <a:pt x="535" y="111"/>
                  </a:lnTo>
                  <a:lnTo>
                    <a:pt x="536" y="112"/>
                  </a:lnTo>
                  <a:lnTo>
                    <a:pt x="537" y="114"/>
                  </a:lnTo>
                  <a:lnTo>
                    <a:pt x="539" y="115"/>
                  </a:lnTo>
                  <a:lnTo>
                    <a:pt x="541" y="117"/>
                  </a:lnTo>
                  <a:lnTo>
                    <a:pt x="543" y="118"/>
                  </a:lnTo>
                  <a:lnTo>
                    <a:pt x="545" y="118"/>
                  </a:lnTo>
                  <a:lnTo>
                    <a:pt x="548" y="119"/>
                  </a:lnTo>
                  <a:lnTo>
                    <a:pt x="552" y="119"/>
                  </a:lnTo>
                  <a:lnTo>
                    <a:pt x="565" y="120"/>
                  </a:lnTo>
                  <a:lnTo>
                    <a:pt x="567" y="120"/>
                  </a:lnTo>
                  <a:lnTo>
                    <a:pt x="568" y="120"/>
                  </a:lnTo>
                  <a:lnTo>
                    <a:pt x="568" y="123"/>
                  </a:lnTo>
                  <a:lnTo>
                    <a:pt x="568" y="129"/>
                  </a:lnTo>
                  <a:lnTo>
                    <a:pt x="568" y="133"/>
                  </a:lnTo>
                  <a:lnTo>
                    <a:pt x="570" y="140"/>
                  </a:lnTo>
                  <a:lnTo>
                    <a:pt x="571" y="143"/>
                  </a:lnTo>
                  <a:lnTo>
                    <a:pt x="571" y="145"/>
                  </a:lnTo>
                  <a:lnTo>
                    <a:pt x="571" y="147"/>
                  </a:lnTo>
                  <a:lnTo>
                    <a:pt x="571" y="150"/>
                  </a:lnTo>
                  <a:lnTo>
                    <a:pt x="570" y="153"/>
                  </a:lnTo>
                  <a:lnTo>
                    <a:pt x="569" y="155"/>
                  </a:lnTo>
                  <a:lnTo>
                    <a:pt x="567" y="159"/>
                  </a:lnTo>
                  <a:lnTo>
                    <a:pt x="566" y="160"/>
                  </a:lnTo>
                  <a:lnTo>
                    <a:pt x="566" y="162"/>
                  </a:lnTo>
                  <a:lnTo>
                    <a:pt x="566" y="163"/>
                  </a:lnTo>
                  <a:lnTo>
                    <a:pt x="566" y="165"/>
                  </a:lnTo>
                  <a:lnTo>
                    <a:pt x="566" y="168"/>
                  </a:lnTo>
                  <a:lnTo>
                    <a:pt x="567" y="171"/>
                  </a:lnTo>
                  <a:lnTo>
                    <a:pt x="568" y="174"/>
                  </a:lnTo>
                  <a:lnTo>
                    <a:pt x="568" y="176"/>
                  </a:lnTo>
                  <a:lnTo>
                    <a:pt x="569" y="177"/>
                  </a:lnTo>
                  <a:lnTo>
                    <a:pt x="569" y="178"/>
                  </a:lnTo>
                  <a:lnTo>
                    <a:pt x="571" y="179"/>
                  </a:lnTo>
                  <a:lnTo>
                    <a:pt x="572" y="179"/>
                  </a:lnTo>
                  <a:lnTo>
                    <a:pt x="574" y="180"/>
                  </a:lnTo>
                  <a:lnTo>
                    <a:pt x="575" y="181"/>
                  </a:lnTo>
                  <a:lnTo>
                    <a:pt x="577" y="182"/>
                  </a:lnTo>
                  <a:lnTo>
                    <a:pt x="580" y="183"/>
                  </a:lnTo>
                  <a:lnTo>
                    <a:pt x="581" y="184"/>
                  </a:lnTo>
                  <a:lnTo>
                    <a:pt x="582" y="184"/>
                  </a:lnTo>
                  <a:lnTo>
                    <a:pt x="583" y="185"/>
                  </a:lnTo>
                  <a:lnTo>
                    <a:pt x="583" y="187"/>
                  </a:lnTo>
                  <a:lnTo>
                    <a:pt x="588" y="192"/>
                  </a:lnTo>
                  <a:lnTo>
                    <a:pt x="589" y="193"/>
                  </a:lnTo>
                  <a:lnTo>
                    <a:pt x="591" y="195"/>
                  </a:lnTo>
                  <a:lnTo>
                    <a:pt x="592" y="197"/>
                  </a:lnTo>
                  <a:lnTo>
                    <a:pt x="593" y="198"/>
                  </a:lnTo>
                  <a:lnTo>
                    <a:pt x="600" y="202"/>
                  </a:lnTo>
                  <a:lnTo>
                    <a:pt x="602" y="204"/>
                  </a:lnTo>
                  <a:lnTo>
                    <a:pt x="604" y="207"/>
                  </a:lnTo>
                  <a:lnTo>
                    <a:pt x="609" y="212"/>
                  </a:lnTo>
                  <a:lnTo>
                    <a:pt x="610" y="213"/>
                  </a:lnTo>
                  <a:lnTo>
                    <a:pt x="611" y="213"/>
                  </a:lnTo>
                  <a:lnTo>
                    <a:pt x="612" y="214"/>
                  </a:lnTo>
                  <a:lnTo>
                    <a:pt x="613" y="214"/>
                  </a:lnTo>
                  <a:lnTo>
                    <a:pt x="614" y="214"/>
                  </a:lnTo>
                  <a:lnTo>
                    <a:pt x="615" y="214"/>
                  </a:lnTo>
                  <a:lnTo>
                    <a:pt x="617" y="213"/>
                  </a:lnTo>
                  <a:lnTo>
                    <a:pt x="621" y="212"/>
                  </a:lnTo>
                  <a:lnTo>
                    <a:pt x="623" y="211"/>
                  </a:lnTo>
                  <a:lnTo>
                    <a:pt x="625" y="210"/>
                  </a:lnTo>
                  <a:lnTo>
                    <a:pt x="629" y="209"/>
                  </a:lnTo>
                  <a:lnTo>
                    <a:pt x="632" y="209"/>
                  </a:lnTo>
                  <a:lnTo>
                    <a:pt x="634" y="209"/>
                  </a:lnTo>
                  <a:lnTo>
                    <a:pt x="635" y="209"/>
                  </a:lnTo>
                  <a:lnTo>
                    <a:pt x="636" y="210"/>
                  </a:lnTo>
                  <a:lnTo>
                    <a:pt x="636" y="210"/>
                  </a:lnTo>
                  <a:lnTo>
                    <a:pt x="637" y="211"/>
                  </a:lnTo>
                  <a:lnTo>
                    <a:pt x="638" y="212"/>
                  </a:lnTo>
                  <a:lnTo>
                    <a:pt x="640" y="213"/>
                  </a:lnTo>
                  <a:lnTo>
                    <a:pt x="641" y="215"/>
                  </a:lnTo>
                  <a:lnTo>
                    <a:pt x="643" y="218"/>
                  </a:lnTo>
                  <a:lnTo>
                    <a:pt x="645" y="222"/>
                  </a:lnTo>
                  <a:lnTo>
                    <a:pt x="652" y="236"/>
                  </a:lnTo>
                  <a:lnTo>
                    <a:pt x="655" y="243"/>
                  </a:lnTo>
                  <a:lnTo>
                    <a:pt x="655" y="244"/>
                  </a:lnTo>
                  <a:lnTo>
                    <a:pt x="655" y="246"/>
                  </a:lnTo>
                  <a:lnTo>
                    <a:pt x="655" y="247"/>
                  </a:lnTo>
                  <a:lnTo>
                    <a:pt x="655" y="247"/>
                  </a:lnTo>
                  <a:lnTo>
                    <a:pt x="655" y="249"/>
                  </a:lnTo>
                  <a:lnTo>
                    <a:pt x="654" y="251"/>
                  </a:lnTo>
                  <a:lnTo>
                    <a:pt x="652" y="255"/>
                  </a:lnTo>
                  <a:lnTo>
                    <a:pt x="650" y="260"/>
                  </a:lnTo>
                  <a:lnTo>
                    <a:pt x="649" y="262"/>
                  </a:lnTo>
                  <a:lnTo>
                    <a:pt x="648" y="263"/>
                  </a:lnTo>
                  <a:lnTo>
                    <a:pt x="648" y="265"/>
                  </a:lnTo>
                  <a:lnTo>
                    <a:pt x="643" y="270"/>
                  </a:lnTo>
                  <a:lnTo>
                    <a:pt x="642" y="272"/>
                  </a:lnTo>
                  <a:lnTo>
                    <a:pt x="641" y="273"/>
                  </a:lnTo>
                  <a:lnTo>
                    <a:pt x="640" y="275"/>
                  </a:lnTo>
                  <a:lnTo>
                    <a:pt x="640" y="277"/>
                  </a:lnTo>
                  <a:lnTo>
                    <a:pt x="640" y="278"/>
                  </a:lnTo>
                  <a:lnTo>
                    <a:pt x="640" y="280"/>
                  </a:lnTo>
                  <a:lnTo>
                    <a:pt x="640" y="281"/>
                  </a:lnTo>
                  <a:lnTo>
                    <a:pt x="640" y="282"/>
                  </a:lnTo>
                  <a:lnTo>
                    <a:pt x="641" y="284"/>
                  </a:lnTo>
                  <a:lnTo>
                    <a:pt x="642" y="286"/>
                  </a:lnTo>
                  <a:lnTo>
                    <a:pt x="645" y="292"/>
                  </a:lnTo>
                  <a:lnTo>
                    <a:pt x="647" y="299"/>
                  </a:lnTo>
                  <a:lnTo>
                    <a:pt x="648" y="304"/>
                  </a:lnTo>
                  <a:lnTo>
                    <a:pt x="649" y="305"/>
                  </a:lnTo>
                  <a:lnTo>
                    <a:pt x="650" y="307"/>
                  </a:lnTo>
                  <a:lnTo>
                    <a:pt x="650" y="308"/>
                  </a:lnTo>
                  <a:lnTo>
                    <a:pt x="649" y="312"/>
                  </a:lnTo>
                  <a:lnTo>
                    <a:pt x="649" y="313"/>
                  </a:lnTo>
                  <a:lnTo>
                    <a:pt x="649" y="315"/>
                  </a:lnTo>
                  <a:lnTo>
                    <a:pt x="649" y="315"/>
                  </a:lnTo>
                  <a:lnTo>
                    <a:pt x="650" y="317"/>
                  </a:lnTo>
                  <a:lnTo>
                    <a:pt x="651" y="318"/>
                  </a:lnTo>
                  <a:lnTo>
                    <a:pt x="653" y="319"/>
                  </a:lnTo>
                  <a:lnTo>
                    <a:pt x="654" y="320"/>
                  </a:lnTo>
                  <a:lnTo>
                    <a:pt x="657" y="321"/>
                  </a:lnTo>
                  <a:lnTo>
                    <a:pt x="662" y="323"/>
                  </a:lnTo>
                  <a:lnTo>
                    <a:pt x="666" y="325"/>
                  </a:lnTo>
                  <a:lnTo>
                    <a:pt x="670" y="326"/>
                  </a:lnTo>
                  <a:lnTo>
                    <a:pt x="671" y="327"/>
                  </a:lnTo>
                  <a:lnTo>
                    <a:pt x="673" y="328"/>
                  </a:lnTo>
                  <a:lnTo>
                    <a:pt x="679" y="333"/>
                  </a:lnTo>
                  <a:lnTo>
                    <a:pt x="681" y="335"/>
                  </a:lnTo>
                  <a:lnTo>
                    <a:pt x="682" y="337"/>
                  </a:lnTo>
                  <a:lnTo>
                    <a:pt x="682" y="338"/>
                  </a:lnTo>
                  <a:lnTo>
                    <a:pt x="684" y="339"/>
                  </a:lnTo>
                  <a:lnTo>
                    <a:pt x="687" y="345"/>
                  </a:lnTo>
                  <a:lnTo>
                    <a:pt x="689" y="349"/>
                  </a:lnTo>
                  <a:lnTo>
                    <a:pt x="691" y="351"/>
                  </a:lnTo>
                  <a:lnTo>
                    <a:pt x="694" y="362"/>
                  </a:lnTo>
                  <a:lnTo>
                    <a:pt x="698" y="372"/>
                  </a:lnTo>
                  <a:lnTo>
                    <a:pt x="701" y="380"/>
                  </a:lnTo>
                  <a:lnTo>
                    <a:pt x="704" y="388"/>
                  </a:lnTo>
                  <a:lnTo>
                    <a:pt x="704" y="390"/>
                  </a:lnTo>
                  <a:lnTo>
                    <a:pt x="704" y="394"/>
                  </a:lnTo>
                  <a:lnTo>
                    <a:pt x="704" y="398"/>
                  </a:lnTo>
                  <a:lnTo>
                    <a:pt x="704" y="399"/>
                  </a:lnTo>
                  <a:lnTo>
                    <a:pt x="704" y="401"/>
                  </a:lnTo>
                  <a:lnTo>
                    <a:pt x="704" y="403"/>
                  </a:lnTo>
                  <a:lnTo>
                    <a:pt x="704" y="404"/>
                  </a:lnTo>
                  <a:lnTo>
                    <a:pt x="703" y="405"/>
                  </a:lnTo>
                  <a:lnTo>
                    <a:pt x="702" y="406"/>
                  </a:lnTo>
                  <a:lnTo>
                    <a:pt x="699" y="409"/>
                  </a:lnTo>
                  <a:lnTo>
                    <a:pt x="696" y="411"/>
                  </a:lnTo>
                  <a:lnTo>
                    <a:pt x="694" y="413"/>
                  </a:lnTo>
                  <a:lnTo>
                    <a:pt x="689" y="416"/>
                  </a:lnTo>
                  <a:lnTo>
                    <a:pt x="688" y="417"/>
                  </a:lnTo>
                  <a:lnTo>
                    <a:pt x="687" y="417"/>
                  </a:lnTo>
                  <a:lnTo>
                    <a:pt x="684" y="417"/>
                  </a:lnTo>
                  <a:lnTo>
                    <a:pt x="683" y="417"/>
                  </a:lnTo>
                  <a:lnTo>
                    <a:pt x="680" y="418"/>
                  </a:lnTo>
                  <a:lnTo>
                    <a:pt x="678" y="419"/>
                  </a:lnTo>
                  <a:lnTo>
                    <a:pt x="677" y="419"/>
                  </a:lnTo>
                  <a:lnTo>
                    <a:pt x="675" y="419"/>
                  </a:lnTo>
                  <a:lnTo>
                    <a:pt x="672" y="419"/>
                  </a:lnTo>
                  <a:lnTo>
                    <a:pt x="669" y="418"/>
                  </a:lnTo>
                  <a:lnTo>
                    <a:pt x="660" y="417"/>
                  </a:lnTo>
                  <a:lnTo>
                    <a:pt x="659" y="417"/>
                  </a:lnTo>
                  <a:lnTo>
                    <a:pt x="655" y="417"/>
                  </a:lnTo>
                  <a:lnTo>
                    <a:pt x="652" y="417"/>
                  </a:lnTo>
                  <a:lnTo>
                    <a:pt x="648" y="416"/>
                  </a:lnTo>
                  <a:lnTo>
                    <a:pt x="646" y="415"/>
                  </a:lnTo>
                  <a:lnTo>
                    <a:pt x="643" y="413"/>
                  </a:lnTo>
                  <a:lnTo>
                    <a:pt x="639" y="409"/>
                  </a:lnTo>
                  <a:lnTo>
                    <a:pt x="638" y="409"/>
                  </a:lnTo>
                  <a:lnTo>
                    <a:pt x="636" y="408"/>
                  </a:lnTo>
                  <a:lnTo>
                    <a:pt x="635" y="408"/>
                  </a:lnTo>
                  <a:lnTo>
                    <a:pt x="629" y="407"/>
                  </a:lnTo>
                  <a:lnTo>
                    <a:pt x="624" y="406"/>
                  </a:lnTo>
                  <a:lnTo>
                    <a:pt x="621" y="406"/>
                  </a:lnTo>
                  <a:lnTo>
                    <a:pt x="620" y="406"/>
                  </a:lnTo>
                  <a:lnTo>
                    <a:pt x="618" y="406"/>
                  </a:lnTo>
                  <a:lnTo>
                    <a:pt x="616" y="407"/>
                  </a:lnTo>
                  <a:lnTo>
                    <a:pt x="615" y="408"/>
                  </a:lnTo>
                  <a:lnTo>
                    <a:pt x="614" y="410"/>
                  </a:lnTo>
                  <a:lnTo>
                    <a:pt x="612" y="412"/>
                  </a:lnTo>
                  <a:lnTo>
                    <a:pt x="609" y="416"/>
                  </a:lnTo>
                  <a:lnTo>
                    <a:pt x="608" y="417"/>
                  </a:lnTo>
                  <a:lnTo>
                    <a:pt x="607" y="420"/>
                  </a:lnTo>
                  <a:lnTo>
                    <a:pt x="603" y="417"/>
                  </a:lnTo>
                  <a:lnTo>
                    <a:pt x="597" y="413"/>
                  </a:lnTo>
                  <a:lnTo>
                    <a:pt x="592" y="408"/>
                  </a:lnTo>
                  <a:lnTo>
                    <a:pt x="590" y="406"/>
                  </a:lnTo>
                  <a:lnTo>
                    <a:pt x="588" y="406"/>
                  </a:lnTo>
                  <a:lnTo>
                    <a:pt x="586" y="404"/>
                  </a:lnTo>
                  <a:lnTo>
                    <a:pt x="583" y="403"/>
                  </a:lnTo>
                  <a:lnTo>
                    <a:pt x="577" y="401"/>
                  </a:lnTo>
                  <a:lnTo>
                    <a:pt x="575" y="400"/>
                  </a:lnTo>
                  <a:lnTo>
                    <a:pt x="570" y="396"/>
                  </a:lnTo>
                  <a:lnTo>
                    <a:pt x="568" y="395"/>
                  </a:lnTo>
                  <a:lnTo>
                    <a:pt x="566" y="394"/>
                  </a:lnTo>
                  <a:lnTo>
                    <a:pt x="565" y="394"/>
                  </a:lnTo>
                  <a:lnTo>
                    <a:pt x="564" y="394"/>
                  </a:lnTo>
                  <a:lnTo>
                    <a:pt x="563" y="394"/>
                  </a:lnTo>
                  <a:lnTo>
                    <a:pt x="562" y="395"/>
                  </a:lnTo>
                  <a:lnTo>
                    <a:pt x="561" y="396"/>
                  </a:lnTo>
                  <a:lnTo>
                    <a:pt x="561" y="397"/>
                  </a:lnTo>
                  <a:lnTo>
                    <a:pt x="560" y="398"/>
                  </a:lnTo>
                  <a:lnTo>
                    <a:pt x="560" y="399"/>
                  </a:lnTo>
                  <a:lnTo>
                    <a:pt x="560" y="405"/>
                  </a:lnTo>
                  <a:lnTo>
                    <a:pt x="560" y="408"/>
                  </a:lnTo>
                  <a:lnTo>
                    <a:pt x="560" y="409"/>
                  </a:lnTo>
                  <a:lnTo>
                    <a:pt x="559" y="410"/>
                  </a:lnTo>
                  <a:lnTo>
                    <a:pt x="558" y="410"/>
                  </a:lnTo>
                  <a:lnTo>
                    <a:pt x="557" y="410"/>
                  </a:lnTo>
                  <a:lnTo>
                    <a:pt x="553" y="410"/>
                  </a:lnTo>
                  <a:lnTo>
                    <a:pt x="550" y="410"/>
                  </a:lnTo>
                  <a:lnTo>
                    <a:pt x="548" y="410"/>
                  </a:lnTo>
                  <a:lnTo>
                    <a:pt x="545" y="411"/>
                  </a:lnTo>
                  <a:lnTo>
                    <a:pt x="543" y="412"/>
                  </a:lnTo>
                  <a:lnTo>
                    <a:pt x="541" y="414"/>
                  </a:lnTo>
                  <a:lnTo>
                    <a:pt x="538" y="415"/>
                  </a:lnTo>
                  <a:lnTo>
                    <a:pt x="531" y="420"/>
                  </a:lnTo>
                  <a:lnTo>
                    <a:pt x="530" y="421"/>
                  </a:lnTo>
                  <a:lnTo>
                    <a:pt x="528" y="422"/>
                  </a:lnTo>
                  <a:lnTo>
                    <a:pt x="527" y="422"/>
                  </a:lnTo>
                  <a:lnTo>
                    <a:pt x="522" y="424"/>
                  </a:lnTo>
                  <a:lnTo>
                    <a:pt x="520" y="424"/>
                  </a:lnTo>
                  <a:lnTo>
                    <a:pt x="518" y="424"/>
                  </a:lnTo>
                  <a:lnTo>
                    <a:pt x="506" y="422"/>
                  </a:lnTo>
                  <a:lnTo>
                    <a:pt x="505" y="421"/>
                  </a:lnTo>
                  <a:lnTo>
                    <a:pt x="504" y="421"/>
                  </a:lnTo>
                  <a:lnTo>
                    <a:pt x="503" y="420"/>
                  </a:lnTo>
                  <a:lnTo>
                    <a:pt x="503" y="419"/>
                  </a:lnTo>
                  <a:lnTo>
                    <a:pt x="502" y="418"/>
                  </a:lnTo>
                  <a:lnTo>
                    <a:pt x="500" y="414"/>
                  </a:lnTo>
                  <a:lnTo>
                    <a:pt x="500" y="413"/>
                  </a:lnTo>
                  <a:lnTo>
                    <a:pt x="499" y="411"/>
                  </a:lnTo>
                  <a:lnTo>
                    <a:pt x="498" y="410"/>
                  </a:lnTo>
                  <a:lnTo>
                    <a:pt x="495" y="407"/>
                  </a:lnTo>
                  <a:lnTo>
                    <a:pt x="494" y="406"/>
                  </a:lnTo>
                  <a:lnTo>
                    <a:pt x="492" y="406"/>
                  </a:lnTo>
                  <a:lnTo>
                    <a:pt x="489" y="404"/>
                  </a:lnTo>
                  <a:lnTo>
                    <a:pt x="485" y="401"/>
                  </a:lnTo>
                  <a:lnTo>
                    <a:pt x="480" y="400"/>
                  </a:lnTo>
                  <a:lnTo>
                    <a:pt x="478" y="399"/>
                  </a:lnTo>
                  <a:lnTo>
                    <a:pt x="477" y="398"/>
                  </a:lnTo>
                  <a:lnTo>
                    <a:pt x="476" y="396"/>
                  </a:lnTo>
                  <a:lnTo>
                    <a:pt x="474" y="395"/>
                  </a:lnTo>
                  <a:lnTo>
                    <a:pt x="471" y="391"/>
                  </a:lnTo>
                  <a:lnTo>
                    <a:pt x="469" y="388"/>
                  </a:lnTo>
                  <a:lnTo>
                    <a:pt x="467" y="387"/>
                  </a:lnTo>
                  <a:lnTo>
                    <a:pt x="466" y="385"/>
                  </a:lnTo>
                  <a:lnTo>
                    <a:pt x="465" y="384"/>
                  </a:lnTo>
                  <a:lnTo>
                    <a:pt x="463" y="383"/>
                  </a:lnTo>
                  <a:lnTo>
                    <a:pt x="460" y="383"/>
                  </a:lnTo>
                  <a:lnTo>
                    <a:pt x="458" y="382"/>
                  </a:lnTo>
                  <a:lnTo>
                    <a:pt x="455" y="381"/>
                  </a:lnTo>
                  <a:lnTo>
                    <a:pt x="453" y="381"/>
                  </a:lnTo>
                  <a:lnTo>
                    <a:pt x="451" y="380"/>
                  </a:lnTo>
                  <a:lnTo>
                    <a:pt x="449" y="380"/>
                  </a:lnTo>
                  <a:lnTo>
                    <a:pt x="445" y="380"/>
                  </a:lnTo>
                  <a:lnTo>
                    <a:pt x="443" y="381"/>
                  </a:lnTo>
                  <a:lnTo>
                    <a:pt x="439" y="382"/>
                  </a:lnTo>
                  <a:lnTo>
                    <a:pt x="432" y="383"/>
                  </a:lnTo>
                  <a:lnTo>
                    <a:pt x="431" y="383"/>
                  </a:lnTo>
                  <a:lnTo>
                    <a:pt x="430" y="384"/>
                  </a:lnTo>
                  <a:lnTo>
                    <a:pt x="428" y="384"/>
                  </a:lnTo>
                  <a:lnTo>
                    <a:pt x="427" y="386"/>
                  </a:lnTo>
                  <a:lnTo>
                    <a:pt x="425" y="387"/>
                  </a:lnTo>
                  <a:lnTo>
                    <a:pt x="423" y="389"/>
                  </a:lnTo>
                  <a:lnTo>
                    <a:pt x="422" y="391"/>
                  </a:lnTo>
                  <a:lnTo>
                    <a:pt x="420" y="395"/>
                  </a:lnTo>
                  <a:lnTo>
                    <a:pt x="418" y="400"/>
                  </a:lnTo>
                  <a:lnTo>
                    <a:pt x="416" y="403"/>
                  </a:lnTo>
                  <a:lnTo>
                    <a:pt x="413" y="406"/>
                  </a:lnTo>
                  <a:lnTo>
                    <a:pt x="411" y="410"/>
                  </a:lnTo>
                  <a:lnTo>
                    <a:pt x="410" y="411"/>
                  </a:lnTo>
                  <a:lnTo>
                    <a:pt x="409" y="412"/>
                  </a:lnTo>
                  <a:lnTo>
                    <a:pt x="408" y="413"/>
                  </a:lnTo>
                  <a:lnTo>
                    <a:pt x="407" y="414"/>
                  </a:lnTo>
                  <a:lnTo>
                    <a:pt x="405" y="414"/>
                  </a:lnTo>
                  <a:lnTo>
                    <a:pt x="404" y="414"/>
                  </a:lnTo>
                  <a:lnTo>
                    <a:pt x="399" y="414"/>
                  </a:lnTo>
                  <a:lnTo>
                    <a:pt x="396" y="414"/>
                  </a:lnTo>
                  <a:lnTo>
                    <a:pt x="392" y="415"/>
                  </a:lnTo>
                  <a:lnTo>
                    <a:pt x="384" y="416"/>
                  </a:lnTo>
                  <a:lnTo>
                    <a:pt x="375" y="416"/>
                  </a:lnTo>
                  <a:lnTo>
                    <a:pt x="364" y="417"/>
                  </a:lnTo>
                  <a:lnTo>
                    <a:pt x="361" y="417"/>
                  </a:lnTo>
                  <a:lnTo>
                    <a:pt x="352" y="417"/>
                  </a:lnTo>
                  <a:lnTo>
                    <a:pt x="349" y="417"/>
                  </a:lnTo>
                  <a:lnTo>
                    <a:pt x="345" y="417"/>
                  </a:lnTo>
                  <a:lnTo>
                    <a:pt x="341" y="418"/>
                  </a:lnTo>
                  <a:lnTo>
                    <a:pt x="338" y="418"/>
                  </a:lnTo>
                  <a:lnTo>
                    <a:pt x="334" y="418"/>
                  </a:lnTo>
                  <a:lnTo>
                    <a:pt x="329" y="417"/>
                  </a:lnTo>
                  <a:lnTo>
                    <a:pt x="328" y="417"/>
                  </a:lnTo>
                  <a:lnTo>
                    <a:pt x="326" y="417"/>
                  </a:lnTo>
                  <a:lnTo>
                    <a:pt x="322" y="418"/>
                  </a:lnTo>
                  <a:lnTo>
                    <a:pt x="320" y="419"/>
                  </a:lnTo>
                  <a:lnTo>
                    <a:pt x="318" y="419"/>
                  </a:lnTo>
                  <a:lnTo>
                    <a:pt x="315" y="419"/>
                  </a:lnTo>
                  <a:lnTo>
                    <a:pt x="312" y="419"/>
                  </a:lnTo>
                  <a:lnTo>
                    <a:pt x="310" y="418"/>
                  </a:lnTo>
                  <a:lnTo>
                    <a:pt x="308" y="417"/>
                  </a:lnTo>
                  <a:lnTo>
                    <a:pt x="306" y="417"/>
                  </a:lnTo>
                  <a:lnTo>
                    <a:pt x="305" y="416"/>
                  </a:lnTo>
                  <a:lnTo>
                    <a:pt x="304" y="415"/>
                  </a:lnTo>
                  <a:lnTo>
                    <a:pt x="303" y="413"/>
                  </a:lnTo>
                  <a:lnTo>
                    <a:pt x="302" y="412"/>
                  </a:lnTo>
                  <a:lnTo>
                    <a:pt x="301" y="410"/>
                  </a:lnTo>
                  <a:lnTo>
                    <a:pt x="300" y="408"/>
                  </a:lnTo>
                  <a:lnTo>
                    <a:pt x="300" y="406"/>
                  </a:lnTo>
                  <a:lnTo>
                    <a:pt x="300" y="404"/>
                  </a:lnTo>
                  <a:lnTo>
                    <a:pt x="299" y="398"/>
                  </a:lnTo>
                  <a:lnTo>
                    <a:pt x="299" y="388"/>
                  </a:lnTo>
                  <a:lnTo>
                    <a:pt x="299" y="385"/>
                  </a:lnTo>
                  <a:lnTo>
                    <a:pt x="298" y="383"/>
                  </a:lnTo>
                  <a:lnTo>
                    <a:pt x="298" y="383"/>
                  </a:lnTo>
                  <a:lnTo>
                    <a:pt x="297" y="382"/>
                  </a:lnTo>
                  <a:lnTo>
                    <a:pt x="296" y="382"/>
                  </a:lnTo>
                  <a:lnTo>
                    <a:pt x="287" y="384"/>
                  </a:lnTo>
                  <a:lnTo>
                    <a:pt x="284" y="385"/>
                  </a:lnTo>
                  <a:lnTo>
                    <a:pt x="282" y="386"/>
                  </a:lnTo>
                  <a:lnTo>
                    <a:pt x="276" y="389"/>
                  </a:lnTo>
                  <a:lnTo>
                    <a:pt x="264" y="394"/>
                  </a:lnTo>
                  <a:lnTo>
                    <a:pt x="262" y="396"/>
                  </a:lnTo>
                  <a:lnTo>
                    <a:pt x="261" y="397"/>
                  </a:lnTo>
                  <a:lnTo>
                    <a:pt x="259" y="398"/>
                  </a:lnTo>
                  <a:lnTo>
                    <a:pt x="258" y="400"/>
                  </a:lnTo>
                  <a:lnTo>
                    <a:pt x="258" y="402"/>
                  </a:lnTo>
                  <a:lnTo>
                    <a:pt x="257" y="406"/>
                  </a:lnTo>
                  <a:lnTo>
                    <a:pt x="256" y="407"/>
                  </a:lnTo>
                  <a:lnTo>
                    <a:pt x="254" y="413"/>
                  </a:lnTo>
                  <a:lnTo>
                    <a:pt x="253" y="416"/>
                  </a:lnTo>
                  <a:lnTo>
                    <a:pt x="252" y="417"/>
                  </a:lnTo>
                  <a:lnTo>
                    <a:pt x="250" y="420"/>
                  </a:lnTo>
                  <a:lnTo>
                    <a:pt x="249" y="423"/>
                  </a:lnTo>
                  <a:lnTo>
                    <a:pt x="248" y="425"/>
                  </a:lnTo>
                  <a:lnTo>
                    <a:pt x="247" y="425"/>
                  </a:lnTo>
                  <a:lnTo>
                    <a:pt x="246" y="426"/>
                  </a:lnTo>
                  <a:lnTo>
                    <a:pt x="245" y="427"/>
                  </a:lnTo>
                  <a:lnTo>
                    <a:pt x="244" y="427"/>
                  </a:lnTo>
                  <a:lnTo>
                    <a:pt x="241" y="427"/>
                  </a:lnTo>
                  <a:lnTo>
                    <a:pt x="240" y="427"/>
                  </a:lnTo>
                  <a:lnTo>
                    <a:pt x="238" y="427"/>
                  </a:lnTo>
                  <a:lnTo>
                    <a:pt x="238" y="428"/>
                  </a:lnTo>
                  <a:lnTo>
                    <a:pt x="237" y="428"/>
                  </a:lnTo>
                  <a:lnTo>
                    <a:pt x="236" y="428"/>
                  </a:lnTo>
                  <a:lnTo>
                    <a:pt x="232" y="432"/>
                  </a:lnTo>
                  <a:lnTo>
                    <a:pt x="230" y="434"/>
                  </a:lnTo>
                  <a:lnTo>
                    <a:pt x="228" y="435"/>
                  </a:lnTo>
                  <a:lnTo>
                    <a:pt x="227" y="436"/>
                  </a:lnTo>
                  <a:lnTo>
                    <a:pt x="224" y="437"/>
                  </a:lnTo>
                  <a:lnTo>
                    <a:pt x="222" y="437"/>
                  </a:lnTo>
                  <a:lnTo>
                    <a:pt x="219" y="438"/>
                  </a:lnTo>
                  <a:lnTo>
                    <a:pt x="214" y="438"/>
                  </a:lnTo>
                  <a:lnTo>
                    <a:pt x="211" y="438"/>
                  </a:lnTo>
                  <a:lnTo>
                    <a:pt x="209" y="438"/>
                  </a:lnTo>
                  <a:lnTo>
                    <a:pt x="208" y="439"/>
                  </a:lnTo>
                  <a:lnTo>
                    <a:pt x="205" y="440"/>
                  </a:lnTo>
                  <a:lnTo>
                    <a:pt x="204" y="440"/>
                  </a:lnTo>
                  <a:lnTo>
                    <a:pt x="203" y="441"/>
                  </a:lnTo>
                  <a:lnTo>
                    <a:pt x="201" y="442"/>
                  </a:lnTo>
                  <a:lnTo>
                    <a:pt x="200" y="444"/>
                  </a:lnTo>
                  <a:lnTo>
                    <a:pt x="199" y="446"/>
                  </a:lnTo>
                  <a:lnTo>
                    <a:pt x="196" y="451"/>
                  </a:lnTo>
                  <a:lnTo>
                    <a:pt x="195" y="451"/>
                  </a:lnTo>
                  <a:lnTo>
                    <a:pt x="194" y="451"/>
                  </a:lnTo>
                  <a:lnTo>
                    <a:pt x="190" y="451"/>
                  </a:lnTo>
                  <a:lnTo>
                    <a:pt x="187" y="450"/>
                  </a:lnTo>
                  <a:lnTo>
                    <a:pt x="182" y="449"/>
                  </a:lnTo>
                  <a:lnTo>
                    <a:pt x="179" y="447"/>
                  </a:lnTo>
                  <a:lnTo>
                    <a:pt x="172" y="444"/>
                  </a:lnTo>
                  <a:lnTo>
                    <a:pt x="170" y="443"/>
                  </a:lnTo>
                  <a:lnTo>
                    <a:pt x="169" y="442"/>
                  </a:lnTo>
                  <a:lnTo>
                    <a:pt x="168" y="441"/>
                  </a:lnTo>
                  <a:lnTo>
                    <a:pt x="167" y="440"/>
                  </a:lnTo>
                  <a:lnTo>
                    <a:pt x="167" y="439"/>
                  </a:lnTo>
                  <a:lnTo>
                    <a:pt x="166" y="439"/>
                  </a:lnTo>
                  <a:lnTo>
                    <a:pt x="164" y="438"/>
                  </a:lnTo>
                  <a:lnTo>
                    <a:pt x="161" y="436"/>
                  </a:lnTo>
                  <a:lnTo>
                    <a:pt x="159" y="435"/>
                  </a:lnTo>
                  <a:lnTo>
                    <a:pt x="159" y="434"/>
                  </a:lnTo>
                  <a:lnTo>
                    <a:pt x="158" y="433"/>
                  </a:lnTo>
                  <a:lnTo>
                    <a:pt x="154" y="429"/>
                  </a:lnTo>
                  <a:lnTo>
                    <a:pt x="152" y="428"/>
                  </a:lnTo>
                  <a:lnTo>
                    <a:pt x="151" y="427"/>
                  </a:lnTo>
                  <a:lnTo>
                    <a:pt x="150" y="427"/>
                  </a:lnTo>
                  <a:lnTo>
                    <a:pt x="149" y="426"/>
                  </a:lnTo>
                  <a:lnTo>
                    <a:pt x="147" y="426"/>
                  </a:lnTo>
                  <a:lnTo>
                    <a:pt x="147" y="426"/>
                  </a:lnTo>
                  <a:lnTo>
                    <a:pt x="145" y="426"/>
                  </a:lnTo>
                  <a:lnTo>
                    <a:pt x="144" y="426"/>
                  </a:lnTo>
                  <a:lnTo>
                    <a:pt x="142" y="427"/>
                  </a:lnTo>
                  <a:lnTo>
                    <a:pt x="141" y="428"/>
                  </a:lnTo>
                  <a:lnTo>
                    <a:pt x="136" y="432"/>
                  </a:lnTo>
                  <a:lnTo>
                    <a:pt x="134" y="433"/>
                  </a:lnTo>
                  <a:lnTo>
                    <a:pt x="132" y="435"/>
                  </a:lnTo>
                  <a:lnTo>
                    <a:pt x="129" y="436"/>
                  </a:lnTo>
                  <a:lnTo>
                    <a:pt x="127" y="437"/>
                  </a:lnTo>
                  <a:lnTo>
                    <a:pt x="126" y="437"/>
                  </a:lnTo>
                  <a:lnTo>
                    <a:pt x="124" y="437"/>
                  </a:lnTo>
                  <a:lnTo>
                    <a:pt x="122" y="437"/>
                  </a:lnTo>
                  <a:lnTo>
                    <a:pt x="121" y="436"/>
                  </a:lnTo>
                  <a:lnTo>
                    <a:pt x="120" y="436"/>
                  </a:lnTo>
                  <a:lnTo>
                    <a:pt x="120" y="435"/>
                  </a:lnTo>
                  <a:lnTo>
                    <a:pt x="119" y="434"/>
                  </a:lnTo>
                  <a:lnTo>
                    <a:pt x="113" y="426"/>
                  </a:lnTo>
                  <a:lnTo>
                    <a:pt x="111" y="421"/>
                  </a:lnTo>
                  <a:lnTo>
                    <a:pt x="110" y="420"/>
                  </a:lnTo>
                  <a:lnTo>
                    <a:pt x="110" y="421"/>
                  </a:lnTo>
                  <a:lnTo>
                    <a:pt x="107" y="423"/>
                  </a:lnTo>
                  <a:lnTo>
                    <a:pt x="106" y="425"/>
                  </a:lnTo>
                  <a:lnTo>
                    <a:pt x="104" y="427"/>
                  </a:lnTo>
                  <a:lnTo>
                    <a:pt x="103" y="428"/>
                  </a:lnTo>
                  <a:lnTo>
                    <a:pt x="102" y="429"/>
                  </a:lnTo>
                  <a:lnTo>
                    <a:pt x="102" y="430"/>
                  </a:lnTo>
                  <a:lnTo>
                    <a:pt x="100" y="431"/>
                  </a:lnTo>
                  <a:lnTo>
                    <a:pt x="99" y="431"/>
                  </a:lnTo>
                  <a:lnTo>
                    <a:pt x="98" y="431"/>
                  </a:lnTo>
                  <a:lnTo>
                    <a:pt x="94" y="431"/>
                  </a:lnTo>
                  <a:lnTo>
                    <a:pt x="91" y="430"/>
                  </a:lnTo>
                  <a:lnTo>
                    <a:pt x="90" y="430"/>
                  </a:lnTo>
                  <a:lnTo>
                    <a:pt x="89" y="431"/>
                  </a:lnTo>
                  <a:lnTo>
                    <a:pt x="88" y="431"/>
                  </a:lnTo>
                  <a:lnTo>
                    <a:pt x="87" y="432"/>
                  </a:lnTo>
                  <a:lnTo>
                    <a:pt x="85" y="435"/>
                  </a:lnTo>
                  <a:lnTo>
                    <a:pt x="82" y="438"/>
                  </a:lnTo>
                  <a:lnTo>
                    <a:pt x="81" y="439"/>
                  </a:lnTo>
                  <a:lnTo>
                    <a:pt x="80" y="440"/>
                  </a:lnTo>
                  <a:lnTo>
                    <a:pt x="79" y="440"/>
                  </a:lnTo>
                  <a:lnTo>
                    <a:pt x="78" y="440"/>
                  </a:lnTo>
                  <a:lnTo>
                    <a:pt x="75" y="439"/>
                  </a:lnTo>
                  <a:lnTo>
                    <a:pt x="72" y="438"/>
                  </a:lnTo>
                  <a:lnTo>
                    <a:pt x="70" y="437"/>
                  </a:lnTo>
                  <a:lnTo>
                    <a:pt x="68" y="437"/>
                  </a:lnTo>
                  <a:lnTo>
                    <a:pt x="68" y="436"/>
                  </a:lnTo>
                  <a:lnTo>
                    <a:pt x="67" y="435"/>
                  </a:lnTo>
                  <a:lnTo>
                    <a:pt x="68" y="434"/>
                  </a:lnTo>
                  <a:lnTo>
                    <a:pt x="68" y="432"/>
                  </a:lnTo>
                  <a:lnTo>
                    <a:pt x="68" y="428"/>
                  </a:lnTo>
                  <a:lnTo>
                    <a:pt x="68" y="425"/>
                  </a:lnTo>
                  <a:lnTo>
                    <a:pt x="68" y="420"/>
                  </a:lnTo>
                  <a:lnTo>
                    <a:pt x="68" y="417"/>
                  </a:lnTo>
                  <a:lnTo>
                    <a:pt x="68" y="415"/>
                  </a:lnTo>
                  <a:lnTo>
                    <a:pt x="67" y="412"/>
                  </a:lnTo>
                  <a:lnTo>
                    <a:pt x="66" y="408"/>
                  </a:lnTo>
                  <a:lnTo>
                    <a:pt x="65" y="406"/>
                  </a:lnTo>
                  <a:lnTo>
                    <a:pt x="64" y="403"/>
                  </a:lnTo>
                  <a:lnTo>
                    <a:pt x="62" y="401"/>
                  </a:lnTo>
                  <a:lnTo>
                    <a:pt x="61" y="399"/>
                  </a:lnTo>
                  <a:lnTo>
                    <a:pt x="60" y="398"/>
                  </a:lnTo>
                  <a:lnTo>
                    <a:pt x="57" y="396"/>
                  </a:lnTo>
                  <a:lnTo>
                    <a:pt x="56" y="394"/>
                  </a:lnTo>
                  <a:lnTo>
                    <a:pt x="52" y="393"/>
                  </a:lnTo>
                  <a:lnTo>
                    <a:pt x="51" y="393"/>
                  </a:lnTo>
                  <a:lnTo>
                    <a:pt x="51" y="392"/>
                  </a:lnTo>
                  <a:lnTo>
                    <a:pt x="50" y="391"/>
                  </a:lnTo>
                  <a:lnTo>
                    <a:pt x="50" y="390"/>
                  </a:lnTo>
                  <a:lnTo>
                    <a:pt x="50" y="389"/>
                  </a:lnTo>
                  <a:lnTo>
                    <a:pt x="50" y="386"/>
                  </a:lnTo>
                  <a:lnTo>
                    <a:pt x="49" y="376"/>
                  </a:lnTo>
                  <a:lnTo>
                    <a:pt x="49" y="374"/>
                  </a:lnTo>
                  <a:lnTo>
                    <a:pt x="50" y="368"/>
                  </a:lnTo>
                  <a:lnTo>
                    <a:pt x="51" y="359"/>
                  </a:lnTo>
                  <a:lnTo>
                    <a:pt x="51" y="354"/>
                  </a:lnTo>
                  <a:lnTo>
                    <a:pt x="52" y="350"/>
                  </a:lnTo>
                  <a:lnTo>
                    <a:pt x="54" y="340"/>
                  </a:lnTo>
                  <a:lnTo>
                    <a:pt x="55" y="337"/>
                  </a:lnTo>
                  <a:lnTo>
                    <a:pt x="56" y="333"/>
                  </a:lnTo>
                  <a:lnTo>
                    <a:pt x="56" y="329"/>
                  </a:lnTo>
                  <a:lnTo>
                    <a:pt x="56" y="324"/>
                  </a:lnTo>
                  <a:lnTo>
                    <a:pt x="56" y="318"/>
                  </a:lnTo>
                  <a:lnTo>
                    <a:pt x="56" y="316"/>
                  </a:lnTo>
                  <a:lnTo>
                    <a:pt x="56" y="315"/>
                  </a:lnTo>
                  <a:lnTo>
                    <a:pt x="55" y="313"/>
                  </a:lnTo>
                  <a:lnTo>
                    <a:pt x="54" y="312"/>
                  </a:lnTo>
                  <a:lnTo>
                    <a:pt x="53" y="311"/>
                  </a:lnTo>
                  <a:lnTo>
                    <a:pt x="52" y="309"/>
                  </a:lnTo>
                  <a:lnTo>
                    <a:pt x="51" y="308"/>
                  </a:lnTo>
                  <a:lnTo>
                    <a:pt x="49" y="307"/>
                  </a:lnTo>
                  <a:lnTo>
                    <a:pt x="47" y="305"/>
                  </a:lnTo>
                  <a:lnTo>
                    <a:pt x="44" y="304"/>
                  </a:lnTo>
                  <a:lnTo>
                    <a:pt x="42" y="304"/>
                  </a:lnTo>
                  <a:lnTo>
                    <a:pt x="39" y="303"/>
                  </a:lnTo>
                  <a:lnTo>
                    <a:pt x="37" y="303"/>
                  </a:lnTo>
                  <a:lnTo>
                    <a:pt x="34" y="303"/>
                  </a:lnTo>
                  <a:lnTo>
                    <a:pt x="29" y="303"/>
                  </a:lnTo>
                  <a:lnTo>
                    <a:pt x="26" y="303"/>
                  </a:lnTo>
                  <a:lnTo>
                    <a:pt x="24" y="303"/>
                  </a:lnTo>
                  <a:lnTo>
                    <a:pt x="22" y="302"/>
                  </a:lnTo>
                  <a:lnTo>
                    <a:pt x="22" y="301"/>
                  </a:lnTo>
                  <a:lnTo>
                    <a:pt x="21" y="300"/>
                  </a:lnTo>
                  <a:lnTo>
                    <a:pt x="21" y="299"/>
                  </a:lnTo>
                  <a:lnTo>
                    <a:pt x="21" y="298"/>
                  </a:lnTo>
                  <a:lnTo>
                    <a:pt x="22" y="296"/>
                  </a:lnTo>
                  <a:lnTo>
                    <a:pt x="22" y="294"/>
                  </a:lnTo>
                  <a:lnTo>
                    <a:pt x="22" y="293"/>
                  </a:lnTo>
                  <a:lnTo>
                    <a:pt x="22" y="292"/>
                  </a:lnTo>
                  <a:lnTo>
                    <a:pt x="21" y="292"/>
                  </a:lnTo>
                  <a:lnTo>
                    <a:pt x="20" y="291"/>
                  </a:lnTo>
                  <a:lnTo>
                    <a:pt x="19" y="289"/>
                  </a:lnTo>
                  <a:lnTo>
                    <a:pt x="16" y="288"/>
                  </a:lnTo>
                  <a:lnTo>
                    <a:pt x="12" y="285"/>
                  </a:lnTo>
                  <a:lnTo>
                    <a:pt x="3" y="280"/>
                  </a:lnTo>
                  <a:lnTo>
                    <a:pt x="1" y="279"/>
                  </a:lnTo>
                  <a:lnTo>
                    <a:pt x="0" y="278"/>
                  </a:lnTo>
                  <a:lnTo>
                    <a:pt x="1" y="278"/>
                  </a:lnTo>
                  <a:lnTo>
                    <a:pt x="3" y="279"/>
                  </a:lnTo>
                  <a:lnTo>
                    <a:pt x="8" y="280"/>
                  </a:lnTo>
                  <a:lnTo>
                    <a:pt x="11" y="280"/>
                  </a:lnTo>
                  <a:lnTo>
                    <a:pt x="14" y="280"/>
                  </a:lnTo>
                  <a:lnTo>
                    <a:pt x="18" y="280"/>
                  </a:lnTo>
                  <a:lnTo>
                    <a:pt x="21" y="279"/>
                  </a:lnTo>
                  <a:lnTo>
                    <a:pt x="22" y="279"/>
                  </a:lnTo>
                  <a:lnTo>
                    <a:pt x="22" y="278"/>
                  </a:lnTo>
                  <a:lnTo>
                    <a:pt x="23" y="277"/>
                  </a:lnTo>
                  <a:lnTo>
                    <a:pt x="24" y="277"/>
                  </a:lnTo>
                  <a:lnTo>
                    <a:pt x="24" y="276"/>
                  </a:lnTo>
                  <a:lnTo>
                    <a:pt x="25" y="275"/>
                  </a:lnTo>
                  <a:lnTo>
                    <a:pt x="25" y="274"/>
                  </a:lnTo>
                  <a:lnTo>
                    <a:pt x="25" y="272"/>
                  </a:lnTo>
                  <a:lnTo>
                    <a:pt x="24" y="270"/>
                  </a:lnTo>
                  <a:lnTo>
                    <a:pt x="23" y="269"/>
                  </a:lnTo>
                  <a:lnTo>
                    <a:pt x="22" y="267"/>
                  </a:lnTo>
                  <a:lnTo>
                    <a:pt x="21" y="266"/>
                  </a:lnTo>
                  <a:lnTo>
                    <a:pt x="17" y="261"/>
                  </a:lnTo>
                  <a:lnTo>
                    <a:pt x="16" y="260"/>
                  </a:lnTo>
                  <a:lnTo>
                    <a:pt x="15" y="259"/>
                  </a:lnTo>
                  <a:lnTo>
                    <a:pt x="14" y="258"/>
                  </a:lnTo>
                  <a:lnTo>
                    <a:pt x="14" y="257"/>
                  </a:lnTo>
                  <a:lnTo>
                    <a:pt x="14" y="255"/>
                  </a:lnTo>
                  <a:lnTo>
                    <a:pt x="14" y="253"/>
                  </a:lnTo>
                  <a:lnTo>
                    <a:pt x="14" y="252"/>
                  </a:lnTo>
                  <a:lnTo>
                    <a:pt x="15" y="252"/>
                  </a:lnTo>
                  <a:lnTo>
                    <a:pt x="15" y="251"/>
                  </a:lnTo>
                  <a:lnTo>
                    <a:pt x="16" y="250"/>
                  </a:lnTo>
                  <a:lnTo>
                    <a:pt x="24" y="247"/>
                  </a:lnTo>
                  <a:lnTo>
                    <a:pt x="28" y="245"/>
                  </a:lnTo>
                  <a:lnTo>
                    <a:pt x="31" y="244"/>
                  </a:lnTo>
                  <a:lnTo>
                    <a:pt x="32" y="243"/>
                  </a:lnTo>
                  <a:lnTo>
                    <a:pt x="32" y="242"/>
                  </a:lnTo>
                  <a:lnTo>
                    <a:pt x="33" y="241"/>
                  </a:lnTo>
                  <a:lnTo>
                    <a:pt x="33" y="240"/>
                  </a:lnTo>
                  <a:lnTo>
                    <a:pt x="33" y="239"/>
                  </a:lnTo>
                  <a:lnTo>
                    <a:pt x="33" y="238"/>
                  </a:lnTo>
                  <a:lnTo>
                    <a:pt x="32" y="237"/>
                  </a:lnTo>
                  <a:lnTo>
                    <a:pt x="31" y="236"/>
                  </a:lnTo>
                  <a:lnTo>
                    <a:pt x="29" y="236"/>
                  </a:lnTo>
                  <a:lnTo>
                    <a:pt x="28" y="236"/>
                  </a:lnTo>
                  <a:lnTo>
                    <a:pt x="27" y="236"/>
                  </a:lnTo>
                  <a:lnTo>
                    <a:pt x="22" y="235"/>
                  </a:lnTo>
                  <a:lnTo>
                    <a:pt x="21" y="234"/>
                  </a:lnTo>
                  <a:lnTo>
                    <a:pt x="20" y="234"/>
                  </a:lnTo>
                  <a:lnTo>
                    <a:pt x="14" y="235"/>
                  </a:lnTo>
                  <a:lnTo>
                    <a:pt x="9" y="236"/>
                  </a:lnTo>
                  <a:lnTo>
                    <a:pt x="7" y="236"/>
                  </a:lnTo>
                  <a:lnTo>
                    <a:pt x="6" y="236"/>
                  </a:lnTo>
                  <a:lnTo>
                    <a:pt x="4" y="236"/>
                  </a:lnTo>
                  <a:lnTo>
                    <a:pt x="3" y="235"/>
                  </a:lnTo>
                  <a:lnTo>
                    <a:pt x="2" y="233"/>
                  </a:lnTo>
                  <a:lnTo>
                    <a:pt x="1" y="232"/>
                  </a:lnTo>
                  <a:lnTo>
                    <a:pt x="1" y="230"/>
                  </a:lnTo>
                  <a:lnTo>
                    <a:pt x="1" y="228"/>
                  </a:lnTo>
                  <a:lnTo>
                    <a:pt x="1" y="226"/>
                  </a:lnTo>
                  <a:lnTo>
                    <a:pt x="1" y="224"/>
                  </a:lnTo>
                  <a:lnTo>
                    <a:pt x="1" y="223"/>
                  </a:lnTo>
                  <a:lnTo>
                    <a:pt x="1" y="221"/>
                  </a:lnTo>
                  <a:lnTo>
                    <a:pt x="2" y="219"/>
                  </a:lnTo>
                  <a:lnTo>
                    <a:pt x="3" y="217"/>
                  </a:lnTo>
                  <a:lnTo>
                    <a:pt x="4" y="214"/>
                  </a:lnTo>
                  <a:lnTo>
                    <a:pt x="7" y="211"/>
                  </a:lnTo>
                  <a:lnTo>
                    <a:pt x="12" y="203"/>
                  </a:lnTo>
                  <a:lnTo>
                    <a:pt x="17" y="198"/>
                  </a:lnTo>
                  <a:lnTo>
                    <a:pt x="20" y="194"/>
                  </a:lnTo>
                  <a:lnTo>
                    <a:pt x="22" y="191"/>
                  </a:lnTo>
                  <a:lnTo>
                    <a:pt x="26" y="190"/>
                  </a:lnTo>
                  <a:lnTo>
                    <a:pt x="29" y="187"/>
                  </a:lnTo>
                  <a:lnTo>
                    <a:pt x="34" y="184"/>
                  </a:lnTo>
                  <a:lnTo>
                    <a:pt x="38" y="182"/>
                  </a:lnTo>
                  <a:lnTo>
                    <a:pt x="42" y="180"/>
                  </a:lnTo>
                  <a:lnTo>
                    <a:pt x="45" y="179"/>
                  </a:lnTo>
                  <a:lnTo>
                    <a:pt x="47" y="179"/>
                  </a:lnTo>
                  <a:lnTo>
                    <a:pt x="49" y="179"/>
                  </a:lnTo>
                  <a:lnTo>
                    <a:pt x="51" y="179"/>
                  </a:lnTo>
                  <a:lnTo>
                    <a:pt x="52" y="179"/>
                  </a:lnTo>
                  <a:lnTo>
                    <a:pt x="54" y="180"/>
                  </a:lnTo>
                  <a:lnTo>
                    <a:pt x="61" y="185"/>
                  </a:lnTo>
                  <a:lnTo>
                    <a:pt x="63" y="186"/>
                  </a:lnTo>
                  <a:lnTo>
                    <a:pt x="65" y="187"/>
                  </a:lnTo>
                  <a:lnTo>
                    <a:pt x="67" y="187"/>
                  </a:lnTo>
                  <a:lnTo>
                    <a:pt x="68" y="187"/>
                  </a:lnTo>
                  <a:lnTo>
                    <a:pt x="68" y="187"/>
                  </a:lnTo>
                  <a:lnTo>
                    <a:pt x="70" y="187"/>
                  </a:lnTo>
                  <a:lnTo>
                    <a:pt x="71" y="186"/>
                  </a:lnTo>
                  <a:lnTo>
                    <a:pt x="72" y="185"/>
                  </a:lnTo>
                  <a:lnTo>
                    <a:pt x="74" y="183"/>
                  </a:lnTo>
                  <a:lnTo>
                    <a:pt x="76" y="181"/>
                  </a:lnTo>
                  <a:lnTo>
                    <a:pt x="79" y="177"/>
                  </a:lnTo>
                  <a:lnTo>
                    <a:pt x="80" y="174"/>
                  </a:lnTo>
                  <a:lnTo>
                    <a:pt x="84" y="170"/>
                  </a:lnTo>
                  <a:lnTo>
                    <a:pt x="87" y="168"/>
                  </a:lnTo>
                  <a:lnTo>
                    <a:pt x="90" y="166"/>
                  </a:lnTo>
                  <a:lnTo>
                    <a:pt x="92" y="163"/>
                  </a:lnTo>
                  <a:lnTo>
                    <a:pt x="98" y="159"/>
                  </a:lnTo>
                  <a:lnTo>
                    <a:pt x="108" y="152"/>
                  </a:lnTo>
                  <a:lnTo>
                    <a:pt x="110" y="150"/>
                  </a:lnTo>
                  <a:lnTo>
                    <a:pt x="111" y="150"/>
                  </a:lnTo>
                  <a:lnTo>
                    <a:pt x="112" y="149"/>
                  </a:lnTo>
                  <a:lnTo>
                    <a:pt x="113" y="149"/>
                  </a:lnTo>
                  <a:lnTo>
                    <a:pt x="113" y="149"/>
                  </a:lnTo>
                  <a:lnTo>
                    <a:pt x="114" y="149"/>
                  </a:lnTo>
                  <a:lnTo>
                    <a:pt x="116" y="149"/>
                  </a:lnTo>
                  <a:lnTo>
                    <a:pt x="121" y="149"/>
                  </a:lnTo>
                  <a:lnTo>
                    <a:pt x="122" y="150"/>
                  </a:lnTo>
                  <a:lnTo>
                    <a:pt x="124" y="149"/>
                  </a:lnTo>
                  <a:lnTo>
                    <a:pt x="125" y="149"/>
                  </a:lnTo>
                  <a:lnTo>
                    <a:pt x="126" y="149"/>
                  </a:lnTo>
                  <a:lnTo>
                    <a:pt x="128" y="148"/>
                  </a:lnTo>
                  <a:lnTo>
                    <a:pt x="129" y="147"/>
                  </a:lnTo>
                  <a:lnTo>
                    <a:pt x="136" y="145"/>
                  </a:lnTo>
                  <a:lnTo>
                    <a:pt x="138" y="143"/>
                  </a:lnTo>
                  <a:lnTo>
                    <a:pt x="142" y="140"/>
                  </a:lnTo>
                  <a:lnTo>
                    <a:pt x="147" y="135"/>
                  </a:lnTo>
                  <a:lnTo>
                    <a:pt x="149" y="134"/>
                  </a:lnTo>
                  <a:lnTo>
                    <a:pt x="151" y="132"/>
                  </a:lnTo>
                  <a:lnTo>
                    <a:pt x="152" y="131"/>
                  </a:lnTo>
                  <a:lnTo>
                    <a:pt x="154" y="130"/>
                  </a:lnTo>
                  <a:lnTo>
                    <a:pt x="157" y="128"/>
                  </a:lnTo>
                  <a:lnTo>
                    <a:pt x="158" y="127"/>
                  </a:lnTo>
                  <a:lnTo>
                    <a:pt x="159" y="126"/>
                  </a:lnTo>
                  <a:lnTo>
                    <a:pt x="159" y="124"/>
                  </a:lnTo>
                  <a:lnTo>
                    <a:pt x="160" y="123"/>
                  </a:lnTo>
                  <a:lnTo>
                    <a:pt x="161" y="120"/>
                  </a:lnTo>
                  <a:lnTo>
                    <a:pt x="161" y="116"/>
                  </a:lnTo>
                  <a:lnTo>
                    <a:pt x="162" y="113"/>
                  </a:lnTo>
                  <a:lnTo>
                    <a:pt x="162" y="112"/>
                  </a:lnTo>
                  <a:lnTo>
                    <a:pt x="162" y="107"/>
                  </a:lnTo>
                  <a:lnTo>
                    <a:pt x="162" y="106"/>
                  </a:lnTo>
                  <a:lnTo>
                    <a:pt x="162" y="104"/>
                  </a:lnTo>
                  <a:lnTo>
                    <a:pt x="163" y="102"/>
                  </a:lnTo>
                  <a:lnTo>
                    <a:pt x="164" y="101"/>
                  </a:lnTo>
                  <a:lnTo>
                    <a:pt x="164" y="100"/>
                  </a:lnTo>
                  <a:lnTo>
                    <a:pt x="167" y="99"/>
                  </a:lnTo>
                  <a:lnTo>
                    <a:pt x="170" y="97"/>
                  </a:lnTo>
                  <a:lnTo>
                    <a:pt x="176" y="92"/>
                  </a:lnTo>
                  <a:lnTo>
                    <a:pt x="180" y="90"/>
                  </a:lnTo>
                  <a:lnTo>
                    <a:pt x="184" y="88"/>
                  </a:lnTo>
                  <a:lnTo>
                    <a:pt x="187" y="87"/>
                  </a:lnTo>
                  <a:lnTo>
                    <a:pt x="193" y="85"/>
                  </a:lnTo>
                  <a:lnTo>
                    <a:pt x="196" y="84"/>
                  </a:lnTo>
                  <a:lnTo>
                    <a:pt x="199" y="83"/>
                  </a:lnTo>
                  <a:lnTo>
                    <a:pt x="201" y="83"/>
                  </a:lnTo>
                  <a:lnTo>
                    <a:pt x="203" y="83"/>
                  </a:lnTo>
                  <a:lnTo>
                    <a:pt x="207" y="84"/>
                  </a:lnTo>
                  <a:lnTo>
                    <a:pt x="211" y="84"/>
                  </a:lnTo>
                  <a:lnTo>
                    <a:pt x="215" y="83"/>
                  </a:lnTo>
                  <a:lnTo>
                    <a:pt x="219" y="82"/>
                  </a:lnTo>
                  <a:lnTo>
                    <a:pt x="221" y="81"/>
                  </a:lnTo>
                  <a:lnTo>
                    <a:pt x="224" y="79"/>
                  </a:lnTo>
                  <a:lnTo>
                    <a:pt x="225" y="78"/>
                  </a:lnTo>
                  <a:lnTo>
                    <a:pt x="229" y="76"/>
                  </a:lnTo>
                  <a:lnTo>
                    <a:pt x="231" y="74"/>
                  </a:lnTo>
                  <a:lnTo>
                    <a:pt x="233" y="73"/>
                  </a:lnTo>
                  <a:lnTo>
                    <a:pt x="235" y="73"/>
                  </a:lnTo>
                  <a:lnTo>
                    <a:pt x="236" y="73"/>
                  </a:lnTo>
                  <a:lnTo>
                    <a:pt x="238" y="73"/>
                  </a:lnTo>
                  <a:lnTo>
                    <a:pt x="238" y="73"/>
                  </a:lnTo>
                  <a:lnTo>
                    <a:pt x="240" y="74"/>
                  </a:lnTo>
                  <a:lnTo>
                    <a:pt x="242" y="76"/>
                  </a:lnTo>
                  <a:lnTo>
                    <a:pt x="246" y="77"/>
                  </a:lnTo>
                  <a:lnTo>
                    <a:pt x="248" y="79"/>
                  </a:lnTo>
                  <a:lnTo>
                    <a:pt x="250" y="81"/>
                  </a:lnTo>
                  <a:lnTo>
                    <a:pt x="251" y="83"/>
                  </a:lnTo>
                  <a:lnTo>
                    <a:pt x="254" y="87"/>
                  </a:lnTo>
                  <a:lnTo>
                    <a:pt x="256" y="90"/>
                  </a:lnTo>
                  <a:lnTo>
                    <a:pt x="260" y="97"/>
                  </a:lnTo>
                  <a:lnTo>
                    <a:pt x="263" y="102"/>
                  </a:lnTo>
                  <a:lnTo>
                    <a:pt x="264" y="104"/>
                  </a:lnTo>
                  <a:lnTo>
                    <a:pt x="265" y="105"/>
                  </a:lnTo>
                  <a:lnTo>
                    <a:pt x="266" y="106"/>
                  </a:lnTo>
                  <a:lnTo>
                    <a:pt x="267" y="106"/>
                  </a:lnTo>
                  <a:lnTo>
                    <a:pt x="268" y="107"/>
                  </a:lnTo>
                  <a:lnTo>
                    <a:pt x="272" y="109"/>
                  </a:lnTo>
                  <a:lnTo>
                    <a:pt x="278" y="111"/>
                  </a:lnTo>
                  <a:lnTo>
                    <a:pt x="280" y="111"/>
                  </a:lnTo>
                  <a:lnTo>
                    <a:pt x="286" y="116"/>
                  </a:lnTo>
                  <a:lnTo>
                    <a:pt x="288" y="117"/>
                  </a:lnTo>
                  <a:lnTo>
                    <a:pt x="289" y="117"/>
                  </a:lnTo>
                  <a:lnTo>
                    <a:pt x="291" y="118"/>
                  </a:lnTo>
                  <a:lnTo>
                    <a:pt x="294" y="118"/>
                  </a:lnTo>
                  <a:lnTo>
                    <a:pt x="295" y="118"/>
                  </a:lnTo>
                  <a:lnTo>
                    <a:pt x="296" y="117"/>
                  </a:lnTo>
                  <a:lnTo>
                    <a:pt x="299" y="116"/>
                  </a:lnTo>
                  <a:lnTo>
                    <a:pt x="302" y="113"/>
                  </a:lnTo>
                  <a:lnTo>
                    <a:pt x="305" y="111"/>
                  </a:lnTo>
                  <a:lnTo>
                    <a:pt x="305" y="110"/>
                  </a:lnTo>
                  <a:lnTo>
                    <a:pt x="306" y="109"/>
                  </a:lnTo>
                  <a:lnTo>
                    <a:pt x="306" y="108"/>
                  </a:lnTo>
                  <a:lnTo>
                    <a:pt x="306" y="106"/>
                  </a:lnTo>
                  <a:lnTo>
                    <a:pt x="307" y="100"/>
                  </a:lnTo>
                  <a:lnTo>
                    <a:pt x="308" y="99"/>
                  </a:lnTo>
                  <a:lnTo>
                    <a:pt x="308" y="97"/>
                  </a:lnTo>
                  <a:lnTo>
                    <a:pt x="309" y="96"/>
                  </a:lnTo>
                  <a:lnTo>
                    <a:pt x="310" y="94"/>
                  </a:lnTo>
                  <a:lnTo>
                    <a:pt x="311" y="92"/>
                  </a:lnTo>
                  <a:lnTo>
                    <a:pt x="314" y="90"/>
                  </a:lnTo>
                  <a:lnTo>
                    <a:pt x="316" y="89"/>
                  </a:lnTo>
                  <a:lnTo>
                    <a:pt x="318" y="87"/>
                  </a:lnTo>
                  <a:lnTo>
                    <a:pt x="322" y="84"/>
                  </a:lnTo>
                  <a:lnTo>
                    <a:pt x="324" y="82"/>
                  </a:lnTo>
                  <a:lnTo>
                    <a:pt x="325" y="80"/>
                  </a:lnTo>
                  <a:lnTo>
                    <a:pt x="326" y="78"/>
                  </a:lnTo>
                  <a:lnTo>
                    <a:pt x="329" y="72"/>
                  </a:lnTo>
                  <a:lnTo>
                    <a:pt x="331" y="69"/>
                  </a:lnTo>
                  <a:lnTo>
                    <a:pt x="333" y="66"/>
                  </a:lnTo>
                  <a:lnTo>
                    <a:pt x="335" y="64"/>
                  </a:lnTo>
                  <a:lnTo>
                    <a:pt x="339" y="60"/>
                  </a:lnTo>
                  <a:lnTo>
                    <a:pt x="346" y="52"/>
                  </a:lnTo>
                  <a:lnTo>
                    <a:pt x="349" y="48"/>
                  </a:lnTo>
                  <a:lnTo>
                    <a:pt x="354" y="43"/>
                  </a:lnTo>
                  <a:lnTo>
                    <a:pt x="360" y="37"/>
                  </a:lnTo>
                  <a:lnTo>
                    <a:pt x="363" y="34"/>
                  </a:lnTo>
                  <a:lnTo>
                    <a:pt x="367" y="31"/>
                  </a:lnTo>
                  <a:lnTo>
                    <a:pt x="369" y="29"/>
                  </a:lnTo>
                  <a:lnTo>
                    <a:pt x="372" y="27"/>
                  </a:lnTo>
                  <a:lnTo>
                    <a:pt x="374" y="26"/>
                  </a:lnTo>
                  <a:lnTo>
                    <a:pt x="375" y="25"/>
                  </a:lnTo>
                  <a:lnTo>
                    <a:pt x="383" y="23"/>
                  </a:lnTo>
                  <a:lnTo>
                    <a:pt x="386" y="22"/>
                  </a:lnTo>
                  <a:lnTo>
                    <a:pt x="388" y="21"/>
                  </a:lnTo>
                  <a:lnTo>
                    <a:pt x="390" y="20"/>
                  </a:lnTo>
                  <a:lnTo>
                    <a:pt x="395" y="17"/>
                  </a:lnTo>
                  <a:lnTo>
                    <a:pt x="397" y="14"/>
                  </a:lnTo>
                  <a:lnTo>
                    <a:pt x="401" y="11"/>
                  </a:lnTo>
                  <a:lnTo>
                    <a:pt x="406" y="7"/>
                  </a:lnTo>
                  <a:lnTo>
                    <a:pt x="411" y="0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69" name="Freeform 17">
              <a:extLst>
                <a:ext uri="{FF2B5EF4-FFF2-40B4-BE49-F238E27FC236}">
                  <a16:creationId xmlns:a16="http://schemas.microsoft.com/office/drawing/2014/main" id="{6CF3034A-78B9-4FF8-AEA9-6EB70D9CFC6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3" y="1909"/>
              <a:ext cx="449" cy="397"/>
            </a:xfrm>
            <a:custGeom>
              <a:avLst/>
              <a:gdLst>
                <a:gd name="T0" fmla="*/ 325 w 449"/>
                <a:gd name="T1" fmla="*/ 4 h 397"/>
                <a:gd name="T2" fmla="*/ 335 w 449"/>
                <a:gd name="T3" fmla="*/ 23 h 397"/>
                <a:gd name="T4" fmla="*/ 350 w 449"/>
                <a:gd name="T5" fmla="*/ 24 h 397"/>
                <a:gd name="T6" fmla="*/ 370 w 449"/>
                <a:gd name="T7" fmla="*/ 25 h 397"/>
                <a:gd name="T8" fmla="*/ 381 w 449"/>
                <a:gd name="T9" fmla="*/ 35 h 397"/>
                <a:gd name="T10" fmla="*/ 401 w 449"/>
                <a:gd name="T11" fmla="*/ 60 h 397"/>
                <a:gd name="T12" fmla="*/ 421 w 449"/>
                <a:gd name="T13" fmla="*/ 86 h 397"/>
                <a:gd name="T14" fmla="*/ 415 w 449"/>
                <a:gd name="T15" fmla="*/ 105 h 397"/>
                <a:gd name="T16" fmla="*/ 413 w 449"/>
                <a:gd name="T17" fmla="*/ 133 h 397"/>
                <a:gd name="T18" fmla="*/ 412 w 449"/>
                <a:gd name="T19" fmla="*/ 153 h 397"/>
                <a:gd name="T20" fmla="*/ 393 w 449"/>
                <a:gd name="T21" fmla="*/ 161 h 397"/>
                <a:gd name="T22" fmla="*/ 366 w 449"/>
                <a:gd name="T23" fmla="*/ 161 h 397"/>
                <a:gd name="T24" fmla="*/ 365 w 449"/>
                <a:gd name="T25" fmla="*/ 190 h 397"/>
                <a:gd name="T26" fmla="*/ 398 w 449"/>
                <a:gd name="T27" fmla="*/ 231 h 397"/>
                <a:gd name="T28" fmla="*/ 417 w 449"/>
                <a:gd name="T29" fmla="*/ 252 h 397"/>
                <a:gd name="T30" fmla="*/ 445 w 449"/>
                <a:gd name="T31" fmla="*/ 270 h 397"/>
                <a:gd name="T32" fmla="*/ 443 w 449"/>
                <a:gd name="T33" fmla="*/ 294 h 397"/>
                <a:gd name="T34" fmla="*/ 421 w 449"/>
                <a:gd name="T35" fmla="*/ 294 h 397"/>
                <a:gd name="T36" fmla="*/ 410 w 449"/>
                <a:gd name="T37" fmla="*/ 301 h 397"/>
                <a:gd name="T38" fmla="*/ 393 w 449"/>
                <a:gd name="T39" fmla="*/ 337 h 397"/>
                <a:gd name="T40" fmla="*/ 380 w 449"/>
                <a:gd name="T41" fmla="*/ 357 h 397"/>
                <a:gd name="T42" fmla="*/ 351 w 449"/>
                <a:gd name="T43" fmla="*/ 355 h 397"/>
                <a:gd name="T44" fmla="*/ 318 w 449"/>
                <a:gd name="T45" fmla="*/ 353 h 397"/>
                <a:gd name="T46" fmla="*/ 304 w 449"/>
                <a:gd name="T47" fmla="*/ 361 h 397"/>
                <a:gd name="T48" fmla="*/ 309 w 449"/>
                <a:gd name="T49" fmla="*/ 384 h 397"/>
                <a:gd name="T50" fmla="*/ 305 w 449"/>
                <a:gd name="T51" fmla="*/ 395 h 397"/>
                <a:gd name="T52" fmla="*/ 268 w 449"/>
                <a:gd name="T53" fmla="*/ 379 h 397"/>
                <a:gd name="T54" fmla="*/ 261 w 449"/>
                <a:gd name="T55" fmla="*/ 375 h 397"/>
                <a:gd name="T56" fmla="*/ 260 w 449"/>
                <a:gd name="T57" fmla="*/ 354 h 397"/>
                <a:gd name="T58" fmla="*/ 233 w 449"/>
                <a:gd name="T59" fmla="*/ 350 h 397"/>
                <a:gd name="T60" fmla="*/ 223 w 449"/>
                <a:gd name="T61" fmla="*/ 349 h 397"/>
                <a:gd name="T62" fmla="*/ 197 w 449"/>
                <a:gd name="T63" fmla="*/ 315 h 397"/>
                <a:gd name="T64" fmla="*/ 179 w 449"/>
                <a:gd name="T65" fmla="*/ 311 h 397"/>
                <a:gd name="T66" fmla="*/ 143 w 449"/>
                <a:gd name="T67" fmla="*/ 314 h 397"/>
                <a:gd name="T68" fmla="*/ 118 w 449"/>
                <a:gd name="T69" fmla="*/ 304 h 397"/>
                <a:gd name="T70" fmla="*/ 85 w 449"/>
                <a:gd name="T71" fmla="*/ 281 h 397"/>
                <a:gd name="T72" fmla="*/ 86 w 449"/>
                <a:gd name="T73" fmla="*/ 273 h 397"/>
                <a:gd name="T74" fmla="*/ 86 w 449"/>
                <a:gd name="T75" fmla="*/ 263 h 397"/>
                <a:gd name="T76" fmla="*/ 55 w 449"/>
                <a:gd name="T77" fmla="*/ 261 h 397"/>
                <a:gd name="T78" fmla="*/ 20 w 449"/>
                <a:gd name="T79" fmla="*/ 267 h 397"/>
                <a:gd name="T80" fmla="*/ 1 w 449"/>
                <a:gd name="T81" fmla="*/ 263 h 397"/>
                <a:gd name="T82" fmla="*/ 3 w 449"/>
                <a:gd name="T83" fmla="*/ 249 h 397"/>
                <a:gd name="T84" fmla="*/ 16 w 449"/>
                <a:gd name="T85" fmla="*/ 224 h 397"/>
                <a:gd name="T86" fmla="*/ 5 w 449"/>
                <a:gd name="T87" fmla="*/ 200 h 397"/>
                <a:gd name="T88" fmla="*/ 17 w 449"/>
                <a:gd name="T89" fmla="*/ 185 h 397"/>
                <a:gd name="T90" fmla="*/ 39 w 449"/>
                <a:gd name="T91" fmla="*/ 178 h 397"/>
                <a:gd name="T92" fmla="*/ 53 w 449"/>
                <a:gd name="T93" fmla="*/ 160 h 397"/>
                <a:gd name="T94" fmla="*/ 64 w 449"/>
                <a:gd name="T95" fmla="*/ 151 h 397"/>
                <a:gd name="T96" fmla="*/ 69 w 449"/>
                <a:gd name="T97" fmla="*/ 131 h 397"/>
                <a:gd name="T98" fmla="*/ 81 w 449"/>
                <a:gd name="T99" fmla="*/ 108 h 397"/>
                <a:gd name="T100" fmla="*/ 110 w 449"/>
                <a:gd name="T101" fmla="*/ 85 h 397"/>
                <a:gd name="T102" fmla="*/ 142 w 449"/>
                <a:gd name="T103" fmla="*/ 83 h 397"/>
                <a:gd name="T104" fmla="*/ 170 w 449"/>
                <a:gd name="T105" fmla="*/ 64 h 397"/>
                <a:gd name="T106" fmla="*/ 202 w 449"/>
                <a:gd name="T107" fmla="*/ 37 h 397"/>
                <a:gd name="T108" fmla="*/ 216 w 449"/>
                <a:gd name="T109" fmla="*/ 41 h 397"/>
                <a:gd name="T110" fmla="*/ 256 w 449"/>
                <a:gd name="T111" fmla="*/ 43 h 397"/>
                <a:gd name="T112" fmla="*/ 281 w 449"/>
                <a:gd name="T113" fmla="*/ 31 h 397"/>
                <a:gd name="T114" fmla="*/ 315 w 449"/>
                <a:gd name="T115" fmla="*/ 1 h 3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49" h="397">
                  <a:moveTo>
                    <a:pt x="317" y="0"/>
                  </a:moveTo>
                  <a:lnTo>
                    <a:pt x="318" y="0"/>
                  </a:lnTo>
                  <a:lnTo>
                    <a:pt x="319" y="1"/>
                  </a:lnTo>
                  <a:lnTo>
                    <a:pt x="320" y="2"/>
                  </a:lnTo>
                  <a:lnTo>
                    <a:pt x="322" y="4"/>
                  </a:lnTo>
                  <a:lnTo>
                    <a:pt x="323" y="5"/>
                  </a:lnTo>
                  <a:lnTo>
                    <a:pt x="324" y="5"/>
                  </a:lnTo>
                  <a:lnTo>
                    <a:pt x="324" y="4"/>
                  </a:lnTo>
                  <a:lnTo>
                    <a:pt x="325" y="4"/>
                  </a:lnTo>
                  <a:lnTo>
                    <a:pt x="326" y="4"/>
                  </a:lnTo>
                  <a:lnTo>
                    <a:pt x="326" y="5"/>
                  </a:lnTo>
                  <a:lnTo>
                    <a:pt x="327" y="6"/>
                  </a:lnTo>
                  <a:lnTo>
                    <a:pt x="328" y="6"/>
                  </a:lnTo>
                  <a:lnTo>
                    <a:pt x="329" y="8"/>
                  </a:lnTo>
                  <a:lnTo>
                    <a:pt x="332" y="15"/>
                  </a:lnTo>
                  <a:lnTo>
                    <a:pt x="333" y="17"/>
                  </a:lnTo>
                  <a:lnTo>
                    <a:pt x="334" y="21"/>
                  </a:lnTo>
                  <a:lnTo>
                    <a:pt x="335" y="23"/>
                  </a:lnTo>
                  <a:lnTo>
                    <a:pt x="335" y="24"/>
                  </a:lnTo>
                  <a:lnTo>
                    <a:pt x="335" y="25"/>
                  </a:lnTo>
                  <a:lnTo>
                    <a:pt x="336" y="26"/>
                  </a:lnTo>
                  <a:lnTo>
                    <a:pt x="337" y="26"/>
                  </a:lnTo>
                  <a:lnTo>
                    <a:pt x="338" y="26"/>
                  </a:lnTo>
                  <a:lnTo>
                    <a:pt x="341" y="26"/>
                  </a:lnTo>
                  <a:lnTo>
                    <a:pt x="344" y="25"/>
                  </a:lnTo>
                  <a:lnTo>
                    <a:pt x="347" y="25"/>
                  </a:lnTo>
                  <a:lnTo>
                    <a:pt x="350" y="24"/>
                  </a:lnTo>
                  <a:lnTo>
                    <a:pt x="353" y="23"/>
                  </a:lnTo>
                  <a:lnTo>
                    <a:pt x="355" y="23"/>
                  </a:lnTo>
                  <a:lnTo>
                    <a:pt x="356" y="23"/>
                  </a:lnTo>
                  <a:lnTo>
                    <a:pt x="358" y="23"/>
                  </a:lnTo>
                  <a:lnTo>
                    <a:pt x="367" y="23"/>
                  </a:lnTo>
                  <a:lnTo>
                    <a:pt x="369" y="24"/>
                  </a:lnTo>
                  <a:lnTo>
                    <a:pt x="369" y="24"/>
                  </a:lnTo>
                  <a:lnTo>
                    <a:pt x="370" y="24"/>
                  </a:lnTo>
                  <a:lnTo>
                    <a:pt x="370" y="25"/>
                  </a:lnTo>
                  <a:lnTo>
                    <a:pt x="370" y="26"/>
                  </a:lnTo>
                  <a:lnTo>
                    <a:pt x="371" y="28"/>
                  </a:lnTo>
                  <a:lnTo>
                    <a:pt x="372" y="28"/>
                  </a:lnTo>
                  <a:lnTo>
                    <a:pt x="372" y="29"/>
                  </a:lnTo>
                  <a:lnTo>
                    <a:pt x="373" y="29"/>
                  </a:lnTo>
                  <a:lnTo>
                    <a:pt x="378" y="31"/>
                  </a:lnTo>
                  <a:lnTo>
                    <a:pt x="379" y="32"/>
                  </a:lnTo>
                  <a:lnTo>
                    <a:pt x="380" y="33"/>
                  </a:lnTo>
                  <a:lnTo>
                    <a:pt x="381" y="35"/>
                  </a:lnTo>
                  <a:lnTo>
                    <a:pt x="383" y="38"/>
                  </a:lnTo>
                  <a:lnTo>
                    <a:pt x="385" y="40"/>
                  </a:lnTo>
                  <a:lnTo>
                    <a:pt x="388" y="45"/>
                  </a:lnTo>
                  <a:lnTo>
                    <a:pt x="389" y="47"/>
                  </a:lnTo>
                  <a:lnTo>
                    <a:pt x="390" y="49"/>
                  </a:lnTo>
                  <a:lnTo>
                    <a:pt x="394" y="52"/>
                  </a:lnTo>
                  <a:lnTo>
                    <a:pt x="397" y="56"/>
                  </a:lnTo>
                  <a:lnTo>
                    <a:pt x="398" y="58"/>
                  </a:lnTo>
                  <a:lnTo>
                    <a:pt x="401" y="60"/>
                  </a:lnTo>
                  <a:lnTo>
                    <a:pt x="405" y="63"/>
                  </a:lnTo>
                  <a:lnTo>
                    <a:pt x="406" y="64"/>
                  </a:lnTo>
                  <a:lnTo>
                    <a:pt x="409" y="67"/>
                  </a:lnTo>
                  <a:lnTo>
                    <a:pt x="411" y="70"/>
                  </a:lnTo>
                  <a:lnTo>
                    <a:pt x="413" y="73"/>
                  </a:lnTo>
                  <a:lnTo>
                    <a:pt x="415" y="77"/>
                  </a:lnTo>
                  <a:lnTo>
                    <a:pt x="419" y="83"/>
                  </a:lnTo>
                  <a:lnTo>
                    <a:pt x="420" y="85"/>
                  </a:lnTo>
                  <a:lnTo>
                    <a:pt x="421" y="86"/>
                  </a:lnTo>
                  <a:lnTo>
                    <a:pt x="422" y="89"/>
                  </a:lnTo>
                  <a:lnTo>
                    <a:pt x="422" y="90"/>
                  </a:lnTo>
                  <a:lnTo>
                    <a:pt x="422" y="92"/>
                  </a:lnTo>
                  <a:lnTo>
                    <a:pt x="422" y="94"/>
                  </a:lnTo>
                  <a:lnTo>
                    <a:pt x="422" y="96"/>
                  </a:lnTo>
                  <a:lnTo>
                    <a:pt x="421" y="97"/>
                  </a:lnTo>
                  <a:lnTo>
                    <a:pt x="419" y="98"/>
                  </a:lnTo>
                  <a:lnTo>
                    <a:pt x="418" y="100"/>
                  </a:lnTo>
                  <a:lnTo>
                    <a:pt x="415" y="105"/>
                  </a:lnTo>
                  <a:lnTo>
                    <a:pt x="413" y="109"/>
                  </a:lnTo>
                  <a:lnTo>
                    <a:pt x="411" y="113"/>
                  </a:lnTo>
                  <a:lnTo>
                    <a:pt x="411" y="115"/>
                  </a:lnTo>
                  <a:lnTo>
                    <a:pt x="411" y="117"/>
                  </a:lnTo>
                  <a:lnTo>
                    <a:pt x="410" y="119"/>
                  </a:lnTo>
                  <a:lnTo>
                    <a:pt x="410" y="121"/>
                  </a:lnTo>
                  <a:lnTo>
                    <a:pt x="410" y="123"/>
                  </a:lnTo>
                  <a:lnTo>
                    <a:pt x="411" y="126"/>
                  </a:lnTo>
                  <a:lnTo>
                    <a:pt x="413" y="133"/>
                  </a:lnTo>
                  <a:lnTo>
                    <a:pt x="414" y="136"/>
                  </a:lnTo>
                  <a:lnTo>
                    <a:pt x="414" y="142"/>
                  </a:lnTo>
                  <a:lnTo>
                    <a:pt x="415" y="142"/>
                  </a:lnTo>
                  <a:lnTo>
                    <a:pt x="415" y="144"/>
                  </a:lnTo>
                  <a:lnTo>
                    <a:pt x="415" y="146"/>
                  </a:lnTo>
                  <a:lnTo>
                    <a:pt x="415" y="148"/>
                  </a:lnTo>
                  <a:lnTo>
                    <a:pt x="414" y="150"/>
                  </a:lnTo>
                  <a:lnTo>
                    <a:pt x="413" y="152"/>
                  </a:lnTo>
                  <a:lnTo>
                    <a:pt x="412" y="153"/>
                  </a:lnTo>
                  <a:lnTo>
                    <a:pt x="411" y="155"/>
                  </a:lnTo>
                  <a:lnTo>
                    <a:pt x="410" y="156"/>
                  </a:lnTo>
                  <a:lnTo>
                    <a:pt x="408" y="157"/>
                  </a:lnTo>
                  <a:lnTo>
                    <a:pt x="406" y="158"/>
                  </a:lnTo>
                  <a:lnTo>
                    <a:pt x="403" y="159"/>
                  </a:lnTo>
                  <a:lnTo>
                    <a:pt x="401" y="160"/>
                  </a:lnTo>
                  <a:lnTo>
                    <a:pt x="399" y="161"/>
                  </a:lnTo>
                  <a:lnTo>
                    <a:pt x="396" y="161"/>
                  </a:lnTo>
                  <a:lnTo>
                    <a:pt x="393" y="161"/>
                  </a:lnTo>
                  <a:lnTo>
                    <a:pt x="386" y="160"/>
                  </a:lnTo>
                  <a:lnTo>
                    <a:pt x="378" y="158"/>
                  </a:lnTo>
                  <a:lnTo>
                    <a:pt x="375" y="158"/>
                  </a:lnTo>
                  <a:lnTo>
                    <a:pt x="373" y="158"/>
                  </a:lnTo>
                  <a:lnTo>
                    <a:pt x="371" y="158"/>
                  </a:lnTo>
                  <a:lnTo>
                    <a:pt x="369" y="159"/>
                  </a:lnTo>
                  <a:lnTo>
                    <a:pt x="368" y="159"/>
                  </a:lnTo>
                  <a:lnTo>
                    <a:pt x="367" y="160"/>
                  </a:lnTo>
                  <a:lnTo>
                    <a:pt x="366" y="161"/>
                  </a:lnTo>
                  <a:lnTo>
                    <a:pt x="366" y="163"/>
                  </a:lnTo>
                  <a:lnTo>
                    <a:pt x="365" y="164"/>
                  </a:lnTo>
                  <a:lnTo>
                    <a:pt x="364" y="166"/>
                  </a:lnTo>
                  <a:lnTo>
                    <a:pt x="362" y="174"/>
                  </a:lnTo>
                  <a:lnTo>
                    <a:pt x="362" y="177"/>
                  </a:lnTo>
                  <a:lnTo>
                    <a:pt x="361" y="180"/>
                  </a:lnTo>
                  <a:lnTo>
                    <a:pt x="362" y="183"/>
                  </a:lnTo>
                  <a:lnTo>
                    <a:pt x="363" y="186"/>
                  </a:lnTo>
                  <a:lnTo>
                    <a:pt x="365" y="190"/>
                  </a:lnTo>
                  <a:lnTo>
                    <a:pt x="367" y="194"/>
                  </a:lnTo>
                  <a:lnTo>
                    <a:pt x="369" y="197"/>
                  </a:lnTo>
                  <a:lnTo>
                    <a:pt x="370" y="199"/>
                  </a:lnTo>
                  <a:lnTo>
                    <a:pt x="377" y="207"/>
                  </a:lnTo>
                  <a:lnTo>
                    <a:pt x="381" y="213"/>
                  </a:lnTo>
                  <a:lnTo>
                    <a:pt x="384" y="216"/>
                  </a:lnTo>
                  <a:lnTo>
                    <a:pt x="388" y="220"/>
                  </a:lnTo>
                  <a:lnTo>
                    <a:pt x="395" y="227"/>
                  </a:lnTo>
                  <a:lnTo>
                    <a:pt x="398" y="231"/>
                  </a:lnTo>
                  <a:lnTo>
                    <a:pt x="400" y="233"/>
                  </a:lnTo>
                  <a:lnTo>
                    <a:pt x="402" y="235"/>
                  </a:lnTo>
                  <a:lnTo>
                    <a:pt x="407" y="244"/>
                  </a:lnTo>
                  <a:lnTo>
                    <a:pt x="408" y="245"/>
                  </a:lnTo>
                  <a:lnTo>
                    <a:pt x="409" y="247"/>
                  </a:lnTo>
                  <a:lnTo>
                    <a:pt x="412" y="249"/>
                  </a:lnTo>
                  <a:lnTo>
                    <a:pt x="413" y="250"/>
                  </a:lnTo>
                  <a:lnTo>
                    <a:pt x="414" y="251"/>
                  </a:lnTo>
                  <a:lnTo>
                    <a:pt x="417" y="252"/>
                  </a:lnTo>
                  <a:lnTo>
                    <a:pt x="424" y="255"/>
                  </a:lnTo>
                  <a:lnTo>
                    <a:pt x="427" y="256"/>
                  </a:lnTo>
                  <a:lnTo>
                    <a:pt x="430" y="258"/>
                  </a:lnTo>
                  <a:lnTo>
                    <a:pt x="433" y="260"/>
                  </a:lnTo>
                  <a:lnTo>
                    <a:pt x="436" y="262"/>
                  </a:lnTo>
                  <a:lnTo>
                    <a:pt x="438" y="265"/>
                  </a:lnTo>
                  <a:lnTo>
                    <a:pt x="441" y="267"/>
                  </a:lnTo>
                  <a:lnTo>
                    <a:pt x="443" y="268"/>
                  </a:lnTo>
                  <a:lnTo>
                    <a:pt x="445" y="270"/>
                  </a:lnTo>
                  <a:lnTo>
                    <a:pt x="447" y="272"/>
                  </a:lnTo>
                  <a:lnTo>
                    <a:pt x="449" y="275"/>
                  </a:lnTo>
                  <a:lnTo>
                    <a:pt x="449" y="276"/>
                  </a:lnTo>
                  <a:lnTo>
                    <a:pt x="449" y="279"/>
                  </a:lnTo>
                  <a:lnTo>
                    <a:pt x="449" y="283"/>
                  </a:lnTo>
                  <a:lnTo>
                    <a:pt x="447" y="287"/>
                  </a:lnTo>
                  <a:lnTo>
                    <a:pt x="446" y="290"/>
                  </a:lnTo>
                  <a:lnTo>
                    <a:pt x="445" y="292"/>
                  </a:lnTo>
                  <a:lnTo>
                    <a:pt x="443" y="294"/>
                  </a:lnTo>
                  <a:lnTo>
                    <a:pt x="441" y="296"/>
                  </a:lnTo>
                  <a:lnTo>
                    <a:pt x="439" y="297"/>
                  </a:lnTo>
                  <a:lnTo>
                    <a:pt x="438" y="298"/>
                  </a:lnTo>
                  <a:lnTo>
                    <a:pt x="437" y="298"/>
                  </a:lnTo>
                  <a:lnTo>
                    <a:pt x="435" y="299"/>
                  </a:lnTo>
                  <a:lnTo>
                    <a:pt x="432" y="299"/>
                  </a:lnTo>
                  <a:lnTo>
                    <a:pt x="431" y="298"/>
                  </a:lnTo>
                  <a:lnTo>
                    <a:pt x="429" y="297"/>
                  </a:lnTo>
                  <a:lnTo>
                    <a:pt x="421" y="294"/>
                  </a:lnTo>
                  <a:lnTo>
                    <a:pt x="419" y="293"/>
                  </a:lnTo>
                  <a:lnTo>
                    <a:pt x="417" y="293"/>
                  </a:lnTo>
                  <a:lnTo>
                    <a:pt x="416" y="293"/>
                  </a:lnTo>
                  <a:lnTo>
                    <a:pt x="414" y="293"/>
                  </a:lnTo>
                  <a:lnTo>
                    <a:pt x="414" y="294"/>
                  </a:lnTo>
                  <a:lnTo>
                    <a:pt x="413" y="295"/>
                  </a:lnTo>
                  <a:lnTo>
                    <a:pt x="411" y="297"/>
                  </a:lnTo>
                  <a:lnTo>
                    <a:pt x="411" y="299"/>
                  </a:lnTo>
                  <a:lnTo>
                    <a:pt x="410" y="301"/>
                  </a:lnTo>
                  <a:lnTo>
                    <a:pt x="410" y="305"/>
                  </a:lnTo>
                  <a:lnTo>
                    <a:pt x="410" y="308"/>
                  </a:lnTo>
                  <a:lnTo>
                    <a:pt x="409" y="311"/>
                  </a:lnTo>
                  <a:lnTo>
                    <a:pt x="407" y="313"/>
                  </a:lnTo>
                  <a:lnTo>
                    <a:pt x="405" y="318"/>
                  </a:lnTo>
                  <a:lnTo>
                    <a:pt x="403" y="323"/>
                  </a:lnTo>
                  <a:lnTo>
                    <a:pt x="396" y="332"/>
                  </a:lnTo>
                  <a:lnTo>
                    <a:pt x="394" y="335"/>
                  </a:lnTo>
                  <a:lnTo>
                    <a:pt x="393" y="337"/>
                  </a:lnTo>
                  <a:lnTo>
                    <a:pt x="392" y="341"/>
                  </a:lnTo>
                  <a:lnTo>
                    <a:pt x="391" y="345"/>
                  </a:lnTo>
                  <a:lnTo>
                    <a:pt x="389" y="348"/>
                  </a:lnTo>
                  <a:lnTo>
                    <a:pt x="387" y="352"/>
                  </a:lnTo>
                  <a:lnTo>
                    <a:pt x="385" y="354"/>
                  </a:lnTo>
                  <a:lnTo>
                    <a:pt x="384" y="356"/>
                  </a:lnTo>
                  <a:lnTo>
                    <a:pt x="383" y="357"/>
                  </a:lnTo>
                  <a:lnTo>
                    <a:pt x="382" y="357"/>
                  </a:lnTo>
                  <a:lnTo>
                    <a:pt x="380" y="357"/>
                  </a:lnTo>
                  <a:lnTo>
                    <a:pt x="380" y="358"/>
                  </a:lnTo>
                  <a:lnTo>
                    <a:pt x="378" y="358"/>
                  </a:lnTo>
                  <a:lnTo>
                    <a:pt x="376" y="359"/>
                  </a:lnTo>
                  <a:lnTo>
                    <a:pt x="374" y="359"/>
                  </a:lnTo>
                  <a:lnTo>
                    <a:pt x="371" y="359"/>
                  </a:lnTo>
                  <a:lnTo>
                    <a:pt x="369" y="359"/>
                  </a:lnTo>
                  <a:lnTo>
                    <a:pt x="365" y="359"/>
                  </a:lnTo>
                  <a:lnTo>
                    <a:pt x="362" y="358"/>
                  </a:lnTo>
                  <a:lnTo>
                    <a:pt x="351" y="355"/>
                  </a:lnTo>
                  <a:lnTo>
                    <a:pt x="348" y="354"/>
                  </a:lnTo>
                  <a:lnTo>
                    <a:pt x="345" y="353"/>
                  </a:lnTo>
                  <a:lnTo>
                    <a:pt x="342" y="353"/>
                  </a:lnTo>
                  <a:lnTo>
                    <a:pt x="338" y="353"/>
                  </a:lnTo>
                  <a:lnTo>
                    <a:pt x="331" y="352"/>
                  </a:lnTo>
                  <a:lnTo>
                    <a:pt x="324" y="352"/>
                  </a:lnTo>
                  <a:lnTo>
                    <a:pt x="322" y="352"/>
                  </a:lnTo>
                  <a:lnTo>
                    <a:pt x="320" y="352"/>
                  </a:lnTo>
                  <a:lnTo>
                    <a:pt x="318" y="353"/>
                  </a:lnTo>
                  <a:lnTo>
                    <a:pt x="315" y="354"/>
                  </a:lnTo>
                  <a:lnTo>
                    <a:pt x="312" y="355"/>
                  </a:lnTo>
                  <a:lnTo>
                    <a:pt x="311" y="355"/>
                  </a:lnTo>
                  <a:lnTo>
                    <a:pt x="309" y="356"/>
                  </a:lnTo>
                  <a:lnTo>
                    <a:pt x="308" y="357"/>
                  </a:lnTo>
                  <a:lnTo>
                    <a:pt x="307" y="358"/>
                  </a:lnTo>
                  <a:lnTo>
                    <a:pt x="306" y="359"/>
                  </a:lnTo>
                  <a:lnTo>
                    <a:pt x="305" y="360"/>
                  </a:lnTo>
                  <a:lnTo>
                    <a:pt x="304" y="361"/>
                  </a:lnTo>
                  <a:lnTo>
                    <a:pt x="304" y="362"/>
                  </a:lnTo>
                  <a:lnTo>
                    <a:pt x="304" y="363"/>
                  </a:lnTo>
                  <a:lnTo>
                    <a:pt x="303" y="366"/>
                  </a:lnTo>
                  <a:lnTo>
                    <a:pt x="304" y="368"/>
                  </a:lnTo>
                  <a:lnTo>
                    <a:pt x="304" y="370"/>
                  </a:lnTo>
                  <a:lnTo>
                    <a:pt x="305" y="372"/>
                  </a:lnTo>
                  <a:lnTo>
                    <a:pt x="307" y="378"/>
                  </a:lnTo>
                  <a:lnTo>
                    <a:pt x="308" y="380"/>
                  </a:lnTo>
                  <a:lnTo>
                    <a:pt x="309" y="384"/>
                  </a:lnTo>
                  <a:lnTo>
                    <a:pt x="309" y="386"/>
                  </a:lnTo>
                  <a:lnTo>
                    <a:pt x="309" y="390"/>
                  </a:lnTo>
                  <a:lnTo>
                    <a:pt x="309" y="391"/>
                  </a:lnTo>
                  <a:lnTo>
                    <a:pt x="309" y="393"/>
                  </a:lnTo>
                  <a:lnTo>
                    <a:pt x="309" y="394"/>
                  </a:lnTo>
                  <a:lnTo>
                    <a:pt x="308" y="396"/>
                  </a:lnTo>
                  <a:lnTo>
                    <a:pt x="308" y="397"/>
                  </a:lnTo>
                  <a:lnTo>
                    <a:pt x="307" y="397"/>
                  </a:lnTo>
                  <a:lnTo>
                    <a:pt x="305" y="395"/>
                  </a:lnTo>
                  <a:lnTo>
                    <a:pt x="299" y="391"/>
                  </a:lnTo>
                  <a:lnTo>
                    <a:pt x="292" y="385"/>
                  </a:lnTo>
                  <a:lnTo>
                    <a:pt x="289" y="383"/>
                  </a:lnTo>
                  <a:lnTo>
                    <a:pt x="288" y="382"/>
                  </a:lnTo>
                  <a:lnTo>
                    <a:pt x="285" y="381"/>
                  </a:lnTo>
                  <a:lnTo>
                    <a:pt x="277" y="380"/>
                  </a:lnTo>
                  <a:lnTo>
                    <a:pt x="272" y="379"/>
                  </a:lnTo>
                  <a:lnTo>
                    <a:pt x="270" y="379"/>
                  </a:lnTo>
                  <a:lnTo>
                    <a:pt x="268" y="379"/>
                  </a:lnTo>
                  <a:lnTo>
                    <a:pt x="265" y="380"/>
                  </a:lnTo>
                  <a:lnTo>
                    <a:pt x="263" y="380"/>
                  </a:lnTo>
                  <a:lnTo>
                    <a:pt x="262" y="380"/>
                  </a:lnTo>
                  <a:lnTo>
                    <a:pt x="261" y="380"/>
                  </a:lnTo>
                  <a:lnTo>
                    <a:pt x="260" y="380"/>
                  </a:lnTo>
                  <a:lnTo>
                    <a:pt x="259" y="379"/>
                  </a:lnTo>
                  <a:lnTo>
                    <a:pt x="259" y="378"/>
                  </a:lnTo>
                  <a:lnTo>
                    <a:pt x="260" y="376"/>
                  </a:lnTo>
                  <a:lnTo>
                    <a:pt x="261" y="375"/>
                  </a:lnTo>
                  <a:lnTo>
                    <a:pt x="261" y="374"/>
                  </a:lnTo>
                  <a:lnTo>
                    <a:pt x="262" y="369"/>
                  </a:lnTo>
                  <a:lnTo>
                    <a:pt x="263" y="364"/>
                  </a:lnTo>
                  <a:lnTo>
                    <a:pt x="263" y="361"/>
                  </a:lnTo>
                  <a:lnTo>
                    <a:pt x="263" y="359"/>
                  </a:lnTo>
                  <a:lnTo>
                    <a:pt x="262" y="357"/>
                  </a:lnTo>
                  <a:lnTo>
                    <a:pt x="262" y="356"/>
                  </a:lnTo>
                  <a:lnTo>
                    <a:pt x="261" y="355"/>
                  </a:lnTo>
                  <a:lnTo>
                    <a:pt x="260" y="354"/>
                  </a:lnTo>
                  <a:lnTo>
                    <a:pt x="258" y="353"/>
                  </a:lnTo>
                  <a:lnTo>
                    <a:pt x="257" y="352"/>
                  </a:lnTo>
                  <a:lnTo>
                    <a:pt x="255" y="351"/>
                  </a:lnTo>
                  <a:lnTo>
                    <a:pt x="244" y="348"/>
                  </a:lnTo>
                  <a:lnTo>
                    <a:pt x="243" y="348"/>
                  </a:lnTo>
                  <a:lnTo>
                    <a:pt x="239" y="349"/>
                  </a:lnTo>
                  <a:lnTo>
                    <a:pt x="235" y="350"/>
                  </a:lnTo>
                  <a:lnTo>
                    <a:pt x="233" y="350"/>
                  </a:lnTo>
                  <a:lnTo>
                    <a:pt x="233" y="350"/>
                  </a:lnTo>
                  <a:lnTo>
                    <a:pt x="232" y="350"/>
                  </a:lnTo>
                  <a:lnTo>
                    <a:pt x="228" y="353"/>
                  </a:lnTo>
                  <a:lnTo>
                    <a:pt x="227" y="354"/>
                  </a:lnTo>
                  <a:lnTo>
                    <a:pt x="226" y="354"/>
                  </a:lnTo>
                  <a:lnTo>
                    <a:pt x="224" y="355"/>
                  </a:lnTo>
                  <a:lnTo>
                    <a:pt x="224" y="354"/>
                  </a:lnTo>
                  <a:lnTo>
                    <a:pt x="224" y="353"/>
                  </a:lnTo>
                  <a:lnTo>
                    <a:pt x="223" y="351"/>
                  </a:lnTo>
                  <a:lnTo>
                    <a:pt x="223" y="349"/>
                  </a:lnTo>
                  <a:lnTo>
                    <a:pt x="222" y="347"/>
                  </a:lnTo>
                  <a:lnTo>
                    <a:pt x="221" y="346"/>
                  </a:lnTo>
                  <a:lnTo>
                    <a:pt x="219" y="343"/>
                  </a:lnTo>
                  <a:lnTo>
                    <a:pt x="217" y="340"/>
                  </a:lnTo>
                  <a:lnTo>
                    <a:pt x="210" y="330"/>
                  </a:lnTo>
                  <a:lnTo>
                    <a:pt x="200" y="319"/>
                  </a:lnTo>
                  <a:lnTo>
                    <a:pt x="199" y="317"/>
                  </a:lnTo>
                  <a:lnTo>
                    <a:pt x="198" y="316"/>
                  </a:lnTo>
                  <a:lnTo>
                    <a:pt x="197" y="315"/>
                  </a:lnTo>
                  <a:lnTo>
                    <a:pt x="195" y="313"/>
                  </a:lnTo>
                  <a:lnTo>
                    <a:pt x="192" y="312"/>
                  </a:lnTo>
                  <a:lnTo>
                    <a:pt x="191" y="312"/>
                  </a:lnTo>
                  <a:lnTo>
                    <a:pt x="189" y="311"/>
                  </a:lnTo>
                  <a:lnTo>
                    <a:pt x="187" y="311"/>
                  </a:lnTo>
                  <a:lnTo>
                    <a:pt x="187" y="311"/>
                  </a:lnTo>
                  <a:lnTo>
                    <a:pt x="185" y="311"/>
                  </a:lnTo>
                  <a:lnTo>
                    <a:pt x="183" y="310"/>
                  </a:lnTo>
                  <a:lnTo>
                    <a:pt x="179" y="311"/>
                  </a:lnTo>
                  <a:lnTo>
                    <a:pt x="176" y="311"/>
                  </a:lnTo>
                  <a:lnTo>
                    <a:pt x="166" y="313"/>
                  </a:lnTo>
                  <a:lnTo>
                    <a:pt x="164" y="314"/>
                  </a:lnTo>
                  <a:lnTo>
                    <a:pt x="161" y="314"/>
                  </a:lnTo>
                  <a:lnTo>
                    <a:pt x="158" y="315"/>
                  </a:lnTo>
                  <a:lnTo>
                    <a:pt x="155" y="315"/>
                  </a:lnTo>
                  <a:lnTo>
                    <a:pt x="152" y="315"/>
                  </a:lnTo>
                  <a:lnTo>
                    <a:pt x="149" y="315"/>
                  </a:lnTo>
                  <a:lnTo>
                    <a:pt x="143" y="314"/>
                  </a:lnTo>
                  <a:lnTo>
                    <a:pt x="141" y="314"/>
                  </a:lnTo>
                  <a:lnTo>
                    <a:pt x="138" y="313"/>
                  </a:lnTo>
                  <a:lnTo>
                    <a:pt x="135" y="313"/>
                  </a:lnTo>
                  <a:lnTo>
                    <a:pt x="132" y="312"/>
                  </a:lnTo>
                  <a:lnTo>
                    <a:pt x="130" y="312"/>
                  </a:lnTo>
                  <a:lnTo>
                    <a:pt x="129" y="311"/>
                  </a:lnTo>
                  <a:lnTo>
                    <a:pt x="125" y="310"/>
                  </a:lnTo>
                  <a:lnTo>
                    <a:pt x="121" y="307"/>
                  </a:lnTo>
                  <a:lnTo>
                    <a:pt x="118" y="304"/>
                  </a:lnTo>
                  <a:lnTo>
                    <a:pt x="111" y="299"/>
                  </a:lnTo>
                  <a:lnTo>
                    <a:pt x="107" y="296"/>
                  </a:lnTo>
                  <a:lnTo>
                    <a:pt x="102" y="293"/>
                  </a:lnTo>
                  <a:lnTo>
                    <a:pt x="95" y="289"/>
                  </a:lnTo>
                  <a:lnTo>
                    <a:pt x="91" y="288"/>
                  </a:lnTo>
                  <a:lnTo>
                    <a:pt x="90" y="287"/>
                  </a:lnTo>
                  <a:lnTo>
                    <a:pt x="88" y="285"/>
                  </a:lnTo>
                  <a:lnTo>
                    <a:pt x="85" y="283"/>
                  </a:lnTo>
                  <a:lnTo>
                    <a:pt x="85" y="281"/>
                  </a:lnTo>
                  <a:lnTo>
                    <a:pt x="84" y="280"/>
                  </a:lnTo>
                  <a:lnTo>
                    <a:pt x="83" y="279"/>
                  </a:lnTo>
                  <a:lnTo>
                    <a:pt x="83" y="278"/>
                  </a:lnTo>
                  <a:lnTo>
                    <a:pt x="83" y="278"/>
                  </a:lnTo>
                  <a:lnTo>
                    <a:pt x="83" y="277"/>
                  </a:lnTo>
                  <a:lnTo>
                    <a:pt x="84" y="276"/>
                  </a:lnTo>
                  <a:lnTo>
                    <a:pt x="84" y="275"/>
                  </a:lnTo>
                  <a:lnTo>
                    <a:pt x="85" y="274"/>
                  </a:lnTo>
                  <a:lnTo>
                    <a:pt x="86" y="273"/>
                  </a:lnTo>
                  <a:lnTo>
                    <a:pt x="88" y="272"/>
                  </a:lnTo>
                  <a:lnTo>
                    <a:pt x="93" y="270"/>
                  </a:lnTo>
                  <a:lnTo>
                    <a:pt x="94" y="269"/>
                  </a:lnTo>
                  <a:lnTo>
                    <a:pt x="94" y="268"/>
                  </a:lnTo>
                  <a:lnTo>
                    <a:pt x="94" y="267"/>
                  </a:lnTo>
                  <a:lnTo>
                    <a:pt x="93" y="267"/>
                  </a:lnTo>
                  <a:lnTo>
                    <a:pt x="92" y="267"/>
                  </a:lnTo>
                  <a:lnTo>
                    <a:pt x="89" y="265"/>
                  </a:lnTo>
                  <a:lnTo>
                    <a:pt x="86" y="263"/>
                  </a:lnTo>
                  <a:lnTo>
                    <a:pt x="85" y="263"/>
                  </a:lnTo>
                  <a:lnTo>
                    <a:pt x="83" y="262"/>
                  </a:lnTo>
                  <a:lnTo>
                    <a:pt x="81" y="262"/>
                  </a:lnTo>
                  <a:lnTo>
                    <a:pt x="79" y="262"/>
                  </a:lnTo>
                  <a:lnTo>
                    <a:pt x="75" y="262"/>
                  </a:lnTo>
                  <a:lnTo>
                    <a:pt x="68" y="263"/>
                  </a:lnTo>
                  <a:lnTo>
                    <a:pt x="64" y="263"/>
                  </a:lnTo>
                  <a:lnTo>
                    <a:pt x="62" y="262"/>
                  </a:lnTo>
                  <a:lnTo>
                    <a:pt x="55" y="261"/>
                  </a:lnTo>
                  <a:lnTo>
                    <a:pt x="51" y="260"/>
                  </a:lnTo>
                  <a:lnTo>
                    <a:pt x="48" y="260"/>
                  </a:lnTo>
                  <a:lnTo>
                    <a:pt x="44" y="260"/>
                  </a:lnTo>
                  <a:lnTo>
                    <a:pt x="39" y="261"/>
                  </a:lnTo>
                  <a:lnTo>
                    <a:pt x="35" y="262"/>
                  </a:lnTo>
                  <a:lnTo>
                    <a:pt x="32" y="263"/>
                  </a:lnTo>
                  <a:lnTo>
                    <a:pt x="26" y="266"/>
                  </a:lnTo>
                  <a:lnTo>
                    <a:pt x="23" y="267"/>
                  </a:lnTo>
                  <a:lnTo>
                    <a:pt x="20" y="267"/>
                  </a:lnTo>
                  <a:lnTo>
                    <a:pt x="19" y="267"/>
                  </a:lnTo>
                  <a:lnTo>
                    <a:pt x="17" y="267"/>
                  </a:lnTo>
                  <a:lnTo>
                    <a:pt x="17" y="267"/>
                  </a:lnTo>
                  <a:lnTo>
                    <a:pt x="15" y="267"/>
                  </a:lnTo>
                  <a:lnTo>
                    <a:pt x="6" y="266"/>
                  </a:lnTo>
                  <a:lnTo>
                    <a:pt x="4" y="265"/>
                  </a:lnTo>
                  <a:lnTo>
                    <a:pt x="3" y="264"/>
                  </a:lnTo>
                  <a:lnTo>
                    <a:pt x="2" y="264"/>
                  </a:lnTo>
                  <a:lnTo>
                    <a:pt x="1" y="263"/>
                  </a:lnTo>
                  <a:lnTo>
                    <a:pt x="1" y="262"/>
                  </a:lnTo>
                  <a:lnTo>
                    <a:pt x="0" y="261"/>
                  </a:lnTo>
                  <a:lnTo>
                    <a:pt x="0" y="260"/>
                  </a:lnTo>
                  <a:lnTo>
                    <a:pt x="0" y="258"/>
                  </a:lnTo>
                  <a:lnTo>
                    <a:pt x="0" y="256"/>
                  </a:lnTo>
                  <a:lnTo>
                    <a:pt x="0" y="255"/>
                  </a:lnTo>
                  <a:lnTo>
                    <a:pt x="1" y="253"/>
                  </a:lnTo>
                  <a:lnTo>
                    <a:pt x="2" y="251"/>
                  </a:lnTo>
                  <a:lnTo>
                    <a:pt x="3" y="249"/>
                  </a:lnTo>
                  <a:lnTo>
                    <a:pt x="5" y="244"/>
                  </a:lnTo>
                  <a:lnTo>
                    <a:pt x="7" y="241"/>
                  </a:lnTo>
                  <a:lnTo>
                    <a:pt x="9" y="237"/>
                  </a:lnTo>
                  <a:lnTo>
                    <a:pt x="14" y="233"/>
                  </a:lnTo>
                  <a:lnTo>
                    <a:pt x="15" y="231"/>
                  </a:lnTo>
                  <a:lnTo>
                    <a:pt x="16" y="229"/>
                  </a:lnTo>
                  <a:lnTo>
                    <a:pt x="16" y="228"/>
                  </a:lnTo>
                  <a:lnTo>
                    <a:pt x="16" y="226"/>
                  </a:lnTo>
                  <a:lnTo>
                    <a:pt x="16" y="224"/>
                  </a:lnTo>
                  <a:lnTo>
                    <a:pt x="16" y="222"/>
                  </a:lnTo>
                  <a:lnTo>
                    <a:pt x="16" y="220"/>
                  </a:lnTo>
                  <a:lnTo>
                    <a:pt x="15" y="217"/>
                  </a:lnTo>
                  <a:lnTo>
                    <a:pt x="14" y="215"/>
                  </a:lnTo>
                  <a:lnTo>
                    <a:pt x="12" y="212"/>
                  </a:lnTo>
                  <a:lnTo>
                    <a:pt x="10" y="209"/>
                  </a:lnTo>
                  <a:lnTo>
                    <a:pt x="9" y="207"/>
                  </a:lnTo>
                  <a:lnTo>
                    <a:pt x="5" y="202"/>
                  </a:lnTo>
                  <a:lnTo>
                    <a:pt x="5" y="200"/>
                  </a:lnTo>
                  <a:lnTo>
                    <a:pt x="4" y="199"/>
                  </a:lnTo>
                  <a:lnTo>
                    <a:pt x="4" y="199"/>
                  </a:lnTo>
                  <a:lnTo>
                    <a:pt x="4" y="198"/>
                  </a:lnTo>
                  <a:lnTo>
                    <a:pt x="5" y="196"/>
                  </a:lnTo>
                  <a:lnTo>
                    <a:pt x="5" y="194"/>
                  </a:lnTo>
                  <a:lnTo>
                    <a:pt x="7" y="192"/>
                  </a:lnTo>
                  <a:lnTo>
                    <a:pt x="10" y="190"/>
                  </a:lnTo>
                  <a:lnTo>
                    <a:pt x="13" y="187"/>
                  </a:lnTo>
                  <a:lnTo>
                    <a:pt x="17" y="185"/>
                  </a:lnTo>
                  <a:lnTo>
                    <a:pt x="19" y="183"/>
                  </a:lnTo>
                  <a:lnTo>
                    <a:pt x="21" y="182"/>
                  </a:lnTo>
                  <a:lnTo>
                    <a:pt x="23" y="181"/>
                  </a:lnTo>
                  <a:lnTo>
                    <a:pt x="26" y="180"/>
                  </a:lnTo>
                  <a:lnTo>
                    <a:pt x="28" y="180"/>
                  </a:lnTo>
                  <a:lnTo>
                    <a:pt x="30" y="179"/>
                  </a:lnTo>
                  <a:lnTo>
                    <a:pt x="35" y="179"/>
                  </a:lnTo>
                  <a:lnTo>
                    <a:pt x="37" y="178"/>
                  </a:lnTo>
                  <a:lnTo>
                    <a:pt x="39" y="178"/>
                  </a:lnTo>
                  <a:lnTo>
                    <a:pt x="40" y="178"/>
                  </a:lnTo>
                  <a:lnTo>
                    <a:pt x="42" y="177"/>
                  </a:lnTo>
                  <a:lnTo>
                    <a:pt x="43" y="176"/>
                  </a:lnTo>
                  <a:lnTo>
                    <a:pt x="44" y="176"/>
                  </a:lnTo>
                  <a:lnTo>
                    <a:pt x="46" y="175"/>
                  </a:lnTo>
                  <a:lnTo>
                    <a:pt x="49" y="171"/>
                  </a:lnTo>
                  <a:lnTo>
                    <a:pt x="51" y="168"/>
                  </a:lnTo>
                  <a:lnTo>
                    <a:pt x="51" y="166"/>
                  </a:lnTo>
                  <a:lnTo>
                    <a:pt x="53" y="160"/>
                  </a:lnTo>
                  <a:lnTo>
                    <a:pt x="54" y="159"/>
                  </a:lnTo>
                  <a:lnTo>
                    <a:pt x="55" y="157"/>
                  </a:lnTo>
                  <a:lnTo>
                    <a:pt x="56" y="156"/>
                  </a:lnTo>
                  <a:lnTo>
                    <a:pt x="57" y="155"/>
                  </a:lnTo>
                  <a:lnTo>
                    <a:pt x="62" y="153"/>
                  </a:lnTo>
                  <a:lnTo>
                    <a:pt x="62" y="153"/>
                  </a:lnTo>
                  <a:lnTo>
                    <a:pt x="63" y="152"/>
                  </a:lnTo>
                  <a:lnTo>
                    <a:pt x="64" y="152"/>
                  </a:lnTo>
                  <a:lnTo>
                    <a:pt x="64" y="151"/>
                  </a:lnTo>
                  <a:lnTo>
                    <a:pt x="65" y="150"/>
                  </a:lnTo>
                  <a:lnTo>
                    <a:pt x="66" y="148"/>
                  </a:lnTo>
                  <a:lnTo>
                    <a:pt x="66" y="146"/>
                  </a:lnTo>
                  <a:lnTo>
                    <a:pt x="66" y="143"/>
                  </a:lnTo>
                  <a:lnTo>
                    <a:pt x="66" y="139"/>
                  </a:lnTo>
                  <a:lnTo>
                    <a:pt x="67" y="138"/>
                  </a:lnTo>
                  <a:lnTo>
                    <a:pt x="67" y="136"/>
                  </a:lnTo>
                  <a:lnTo>
                    <a:pt x="68" y="132"/>
                  </a:lnTo>
                  <a:lnTo>
                    <a:pt x="69" y="131"/>
                  </a:lnTo>
                  <a:lnTo>
                    <a:pt x="69" y="128"/>
                  </a:lnTo>
                  <a:lnTo>
                    <a:pt x="70" y="122"/>
                  </a:lnTo>
                  <a:lnTo>
                    <a:pt x="70" y="120"/>
                  </a:lnTo>
                  <a:lnTo>
                    <a:pt x="71" y="117"/>
                  </a:lnTo>
                  <a:lnTo>
                    <a:pt x="72" y="116"/>
                  </a:lnTo>
                  <a:lnTo>
                    <a:pt x="72" y="114"/>
                  </a:lnTo>
                  <a:lnTo>
                    <a:pt x="73" y="113"/>
                  </a:lnTo>
                  <a:lnTo>
                    <a:pt x="75" y="111"/>
                  </a:lnTo>
                  <a:lnTo>
                    <a:pt x="81" y="108"/>
                  </a:lnTo>
                  <a:lnTo>
                    <a:pt x="84" y="105"/>
                  </a:lnTo>
                  <a:lnTo>
                    <a:pt x="87" y="102"/>
                  </a:lnTo>
                  <a:lnTo>
                    <a:pt x="91" y="97"/>
                  </a:lnTo>
                  <a:lnTo>
                    <a:pt x="93" y="97"/>
                  </a:lnTo>
                  <a:lnTo>
                    <a:pt x="97" y="93"/>
                  </a:lnTo>
                  <a:lnTo>
                    <a:pt x="101" y="90"/>
                  </a:lnTo>
                  <a:lnTo>
                    <a:pt x="105" y="87"/>
                  </a:lnTo>
                  <a:lnTo>
                    <a:pt x="108" y="86"/>
                  </a:lnTo>
                  <a:lnTo>
                    <a:pt x="110" y="85"/>
                  </a:lnTo>
                  <a:lnTo>
                    <a:pt x="113" y="85"/>
                  </a:lnTo>
                  <a:lnTo>
                    <a:pt x="117" y="84"/>
                  </a:lnTo>
                  <a:lnTo>
                    <a:pt x="119" y="84"/>
                  </a:lnTo>
                  <a:lnTo>
                    <a:pt x="122" y="84"/>
                  </a:lnTo>
                  <a:lnTo>
                    <a:pt x="129" y="85"/>
                  </a:lnTo>
                  <a:lnTo>
                    <a:pt x="131" y="85"/>
                  </a:lnTo>
                  <a:lnTo>
                    <a:pt x="134" y="85"/>
                  </a:lnTo>
                  <a:lnTo>
                    <a:pt x="138" y="84"/>
                  </a:lnTo>
                  <a:lnTo>
                    <a:pt x="142" y="83"/>
                  </a:lnTo>
                  <a:lnTo>
                    <a:pt x="146" y="82"/>
                  </a:lnTo>
                  <a:lnTo>
                    <a:pt x="151" y="80"/>
                  </a:lnTo>
                  <a:lnTo>
                    <a:pt x="155" y="78"/>
                  </a:lnTo>
                  <a:lnTo>
                    <a:pt x="157" y="77"/>
                  </a:lnTo>
                  <a:lnTo>
                    <a:pt x="159" y="75"/>
                  </a:lnTo>
                  <a:lnTo>
                    <a:pt x="161" y="74"/>
                  </a:lnTo>
                  <a:lnTo>
                    <a:pt x="164" y="72"/>
                  </a:lnTo>
                  <a:lnTo>
                    <a:pt x="166" y="69"/>
                  </a:lnTo>
                  <a:lnTo>
                    <a:pt x="170" y="64"/>
                  </a:lnTo>
                  <a:lnTo>
                    <a:pt x="172" y="63"/>
                  </a:lnTo>
                  <a:lnTo>
                    <a:pt x="173" y="62"/>
                  </a:lnTo>
                  <a:lnTo>
                    <a:pt x="178" y="57"/>
                  </a:lnTo>
                  <a:lnTo>
                    <a:pt x="184" y="51"/>
                  </a:lnTo>
                  <a:lnTo>
                    <a:pt x="195" y="41"/>
                  </a:lnTo>
                  <a:lnTo>
                    <a:pt x="198" y="40"/>
                  </a:lnTo>
                  <a:lnTo>
                    <a:pt x="199" y="38"/>
                  </a:lnTo>
                  <a:lnTo>
                    <a:pt x="201" y="37"/>
                  </a:lnTo>
                  <a:lnTo>
                    <a:pt x="202" y="37"/>
                  </a:lnTo>
                  <a:lnTo>
                    <a:pt x="203" y="36"/>
                  </a:lnTo>
                  <a:lnTo>
                    <a:pt x="204" y="36"/>
                  </a:lnTo>
                  <a:lnTo>
                    <a:pt x="205" y="36"/>
                  </a:lnTo>
                  <a:lnTo>
                    <a:pt x="206" y="37"/>
                  </a:lnTo>
                  <a:lnTo>
                    <a:pt x="208" y="38"/>
                  </a:lnTo>
                  <a:lnTo>
                    <a:pt x="210" y="40"/>
                  </a:lnTo>
                  <a:lnTo>
                    <a:pt x="212" y="40"/>
                  </a:lnTo>
                  <a:lnTo>
                    <a:pt x="214" y="40"/>
                  </a:lnTo>
                  <a:lnTo>
                    <a:pt x="216" y="41"/>
                  </a:lnTo>
                  <a:lnTo>
                    <a:pt x="221" y="42"/>
                  </a:lnTo>
                  <a:lnTo>
                    <a:pt x="225" y="43"/>
                  </a:lnTo>
                  <a:lnTo>
                    <a:pt x="228" y="44"/>
                  </a:lnTo>
                  <a:lnTo>
                    <a:pt x="231" y="44"/>
                  </a:lnTo>
                  <a:lnTo>
                    <a:pt x="234" y="44"/>
                  </a:lnTo>
                  <a:lnTo>
                    <a:pt x="238" y="44"/>
                  </a:lnTo>
                  <a:lnTo>
                    <a:pt x="247" y="44"/>
                  </a:lnTo>
                  <a:lnTo>
                    <a:pt x="253" y="43"/>
                  </a:lnTo>
                  <a:lnTo>
                    <a:pt x="256" y="43"/>
                  </a:lnTo>
                  <a:lnTo>
                    <a:pt x="259" y="42"/>
                  </a:lnTo>
                  <a:lnTo>
                    <a:pt x="262" y="42"/>
                  </a:lnTo>
                  <a:lnTo>
                    <a:pt x="265" y="41"/>
                  </a:lnTo>
                  <a:lnTo>
                    <a:pt x="266" y="40"/>
                  </a:lnTo>
                  <a:lnTo>
                    <a:pt x="267" y="40"/>
                  </a:lnTo>
                  <a:lnTo>
                    <a:pt x="272" y="36"/>
                  </a:lnTo>
                  <a:lnTo>
                    <a:pt x="276" y="33"/>
                  </a:lnTo>
                  <a:lnTo>
                    <a:pt x="278" y="32"/>
                  </a:lnTo>
                  <a:lnTo>
                    <a:pt x="281" y="31"/>
                  </a:lnTo>
                  <a:lnTo>
                    <a:pt x="283" y="30"/>
                  </a:lnTo>
                  <a:lnTo>
                    <a:pt x="285" y="29"/>
                  </a:lnTo>
                  <a:lnTo>
                    <a:pt x="288" y="28"/>
                  </a:lnTo>
                  <a:lnTo>
                    <a:pt x="290" y="26"/>
                  </a:lnTo>
                  <a:lnTo>
                    <a:pt x="294" y="22"/>
                  </a:lnTo>
                  <a:lnTo>
                    <a:pt x="308" y="8"/>
                  </a:lnTo>
                  <a:lnTo>
                    <a:pt x="312" y="4"/>
                  </a:lnTo>
                  <a:lnTo>
                    <a:pt x="313" y="3"/>
                  </a:lnTo>
                  <a:lnTo>
                    <a:pt x="315" y="1"/>
                  </a:lnTo>
                  <a:lnTo>
                    <a:pt x="316" y="0"/>
                  </a:lnTo>
                  <a:lnTo>
                    <a:pt x="317" y="0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70" name="Freeform 18">
              <a:extLst>
                <a:ext uri="{FF2B5EF4-FFF2-40B4-BE49-F238E27FC236}">
                  <a16:creationId xmlns:a16="http://schemas.microsoft.com/office/drawing/2014/main" id="{204F9210-E617-4AD5-8F7B-A37E6F67D72A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0" y="3017"/>
              <a:ext cx="534" cy="776"/>
            </a:xfrm>
            <a:custGeom>
              <a:avLst/>
              <a:gdLst>
                <a:gd name="T0" fmla="*/ 146 w 534"/>
                <a:gd name="T1" fmla="*/ 19 h 776"/>
                <a:gd name="T2" fmla="*/ 162 w 534"/>
                <a:gd name="T3" fmla="*/ 70 h 776"/>
                <a:gd name="T4" fmla="*/ 189 w 534"/>
                <a:gd name="T5" fmla="*/ 65 h 776"/>
                <a:gd name="T6" fmla="*/ 208 w 534"/>
                <a:gd name="T7" fmla="*/ 91 h 776"/>
                <a:gd name="T8" fmla="*/ 236 w 534"/>
                <a:gd name="T9" fmla="*/ 115 h 776"/>
                <a:gd name="T10" fmla="*/ 285 w 534"/>
                <a:gd name="T11" fmla="*/ 135 h 776"/>
                <a:gd name="T12" fmla="*/ 308 w 534"/>
                <a:gd name="T13" fmla="*/ 173 h 776"/>
                <a:gd name="T14" fmla="*/ 335 w 534"/>
                <a:gd name="T15" fmla="*/ 202 h 776"/>
                <a:gd name="T16" fmla="*/ 365 w 534"/>
                <a:gd name="T17" fmla="*/ 231 h 776"/>
                <a:gd name="T18" fmla="*/ 353 w 534"/>
                <a:gd name="T19" fmla="*/ 255 h 776"/>
                <a:gd name="T20" fmla="*/ 336 w 534"/>
                <a:gd name="T21" fmla="*/ 275 h 776"/>
                <a:gd name="T22" fmla="*/ 328 w 534"/>
                <a:gd name="T23" fmla="*/ 303 h 776"/>
                <a:gd name="T24" fmla="*/ 353 w 534"/>
                <a:gd name="T25" fmla="*/ 314 h 776"/>
                <a:gd name="T26" fmla="*/ 365 w 534"/>
                <a:gd name="T27" fmla="*/ 333 h 776"/>
                <a:gd name="T28" fmla="*/ 355 w 534"/>
                <a:gd name="T29" fmla="*/ 361 h 776"/>
                <a:gd name="T30" fmla="*/ 369 w 534"/>
                <a:gd name="T31" fmla="*/ 387 h 776"/>
                <a:gd name="T32" fmla="*/ 396 w 534"/>
                <a:gd name="T33" fmla="*/ 405 h 776"/>
                <a:gd name="T34" fmla="*/ 398 w 534"/>
                <a:gd name="T35" fmla="*/ 439 h 776"/>
                <a:gd name="T36" fmla="*/ 416 w 534"/>
                <a:gd name="T37" fmla="*/ 455 h 776"/>
                <a:gd name="T38" fmla="*/ 434 w 534"/>
                <a:gd name="T39" fmla="*/ 461 h 776"/>
                <a:gd name="T40" fmla="*/ 422 w 534"/>
                <a:gd name="T41" fmla="*/ 482 h 776"/>
                <a:gd name="T42" fmla="*/ 441 w 534"/>
                <a:gd name="T43" fmla="*/ 497 h 776"/>
                <a:gd name="T44" fmla="*/ 457 w 534"/>
                <a:gd name="T45" fmla="*/ 546 h 776"/>
                <a:gd name="T46" fmla="*/ 484 w 534"/>
                <a:gd name="T47" fmla="*/ 570 h 776"/>
                <a:gd name="T48" fmla="*/ 513 w 534"/>
                <a:gd name="T49" fmla="*/ 586 h 776"/>
                <a:gd name="T50" fmla="*/ 529 w 534"/>
                <a:gd name="T51" fmla="*/ 638 h 776"/>
                <a:gd name="T52" fmla="*/ 529 w 534"/>
                <a:gd name="T53" fmla="*/ 663 h 776"/>
                <a:gd name="T54" fmla="*/ 478 w 534"/>
                <a:gd name="T55" fmla="*/ 651 h 776"/>
                <a:gd name="T56" fmla="*/ 456 w 534"/>
                <a:gd name="T57" fmla="*/ 687 h 776"/>
                <a:gd name="T58" fmla="*/ 435 w 534"/>
                <a:gd name="T59" fmla="*/ 729 h 776"/>
                <a:gd name="T60" fmla="*/ 398 w 534"/>
                <a:gd name="T61" fmla="*/ 764 h 776"/>
                <a:gd name="T62" fmla="*/ 385 w 534"/>
                <a:gd name="T63" fmla="*/ 769 h 776"/>
                <a:gd name="T64" fmla="*/ 371 w 534"/>
                <a:gd name="T65" fmla="*/ 722 h 776"/>
                <a:gd name="T66" fmla="*/ 361 w 534"/>
                <a:gd name="T67" fmla="*/ 715 h 776"/>
                <a:gd name="T68" fmla="*/ 315 w 534"/>
                <a:gd name="T69" fmla="*/ 661 h 776"/>
                <a:gd name="T70" fmla="*/ 287 w 534"/>
                <a:gd name="T71" fmla="*/ 633 h 776"/>
                <a:gd name="T72" fmla="*/ 275 w 534"/>
                <a:gd name="T73" fmla="*/ 620 h 776"/>
                <a:gd name="T74" fmla="*/ 219 w 534"/>
                <a:gd name="T75" fmla="*/ 633 h 776"/>
                <a:gd name="T76" fmla="*/ 202 w 534"/>
                <a:gd name="T77" fmla="*/ 593 h 776"/>
                <a:gd name="T78" fmla="*/ 187 w 534"/>
                <a:gd name="T79" fmla="*/ 568 h 776"/>
                <a:gd name="T80" fmla="*/ 146 w 534"/>
                <a:gd name="T81" fmla="*/ 537 h 776"/>
                <a:gd name="T82" fmla="*/ 137 w 534"/>
                <a:gd name="T83" fmla="*/ 518 h 776"/>
                <a:gd name="T84" fmla="*/ 87 w 534"/>
                <a:gd name="T85" fmla="*/ 487 h 776"/>
                <a:gd name="T86" fmla="*/ 58 w 534"/>
                <a:gd name="T87" fmla="*/ 460 h 776"/>
                <a:gd name="T88" fmla="*/ 29 w 534"/>
                <a:gd name="T89" fmla="*/ 435 h 776"/>
                <a:gd name="T90" fmla="*/ 1 w 534"/>
                <a:gd name="T91" fmla="*/ 408 h 776"/>
                <a:gd name="T92" fmla="*/ 12 w 534"/>
                <a:gd name="T93" fmla="*/ 385 h 776"/>
                <a:gd name="T94" fmla="*/ 44 w 534"/>
                <a:gd name="T95" fmla="*/ 360 h 776"/>
                <a:gd name="T96" fmla="*/ 45 w 534"/>
                <a:gd name="T97" fmla="*/ 331 h 776"/>
                <a:gd name="T98" fmla="*/ 26 w 534"/>
                <a:gd name="T99" fmla="*/ 303 h 776"/>
                <a:gd name="T100" fmla="*/ 28 w 534"/>
                <a:gd name="T101" fmla="*/ 257 h 776"/>
                <a:gd name="T102" fmla="*/ 17 w 534"/>
                <a:gd name="T103" fmla="*/ 238 h 776"/>
                <a:gd name="T104" fmla="*/ 27 w 534"/>
                <a:gd name="T105" fmla="*/ 225 h 776"/>
                <a:gd name="T106" fmla="*/ 46 w 534"/>
                <a:gd name="T107" fmla="*/ 213 h 776"/>
                <a:gd name="T108" fmla="*/ 50 w 534"/>
                <a:gd name="T109" fmla="*/ 189 h 776"/>
                <a:gd name="T110" fmla="*/ 70 w 534"/>
                <a:gd name="T111" fmla="*/ 154 h 776"/>
                <a:gd name="T112" fmla="*/ 67 w 534"/>
                <a:gd name="T113" fmla="*/ 112 h 776"/>
                <a:gd name="T114" fmla="*/ 84 w 534"/>
                <a:gd name="T115" fmla="*/ 105 h 776"/>
                <a:gd name="T116" fmla="*/ 113 w 534"/>
                <a:gd name="T117" fmla="*/ 110 h 776"/>
                <a:gd name="T118" fmla="*/ 98 w 534"/>
                <a:gd name="T119" fmla="*/ 72 h 776"/>
                <a:gd name="T120" fmla="*/ 101 w 534"/>
                <a:gd name="T121" fmla="*/ 30 h 776"/>
                <a:gd name="T122" fmla="*/ 130 w 534"/>
                <a:gd name="T123" fmla="*/ 7 h 7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534" h="776">
                  <a:moveTo>
                    <a:pt x="136" y="1"/>
                  </a:moveTo>
                  <a:lnTo>
                    <a:pt x="137" y="1"/>
                  </a:lnTo>
                  <a:lnTo>
                    <a:pt x="137" y="3"/>
                  </a:lnTo>
                  <a:lnTo>
                    <a:pt x="138" y="3"/>
                  </a:lnTo>
                  <a:lnTo>
                    <a:pt x="142" y="4"/>
                  </a:lnTo>
                  <a:lnTo>
                    <a:pt x="143" y="3"/>
                  </a:lnTo>
                  <a:lnTo>
                    <a:pt x="143" y="4"/>
                  </a:lnTo>
                  <a:lnTo>
                    <a:pt x="144" y="5"/>
                  </a:lnTo>
                  <a:lnTo>
                    <a:pt x="144" y="6"/>
                  </a:lnTo>
                  <a:lnTo>
                    <a:pt x="144" y="8"/>
                  </a:lnTo>
                  <a:lnTo>
                    <a:pt x="145" y="14"/>
                  </a:lnTo>
                  <a:lnTo>
                    <a:pt x="146" y="19"/>
                  </a:lnTo>
                  <a:lnTo>
                    <a:pt x="148" y="24"/>
                  </a:lnTo>
                  <a:lnTo>
                    <a:pt x="149" y="33"/>
                  </a:lnTo>
                  <a:lnTo>
                    <a:pt x="151" y="36"/>
                  </a:lnTo>
                  <a:lnTo>
                    <a:pt x="152" y="41"/>
                  </a:lnTo>
                  <a:lnTo>
                    <a:pt x="155" y="47"/>
                  </a:lnTo>
                  <a:lnTo>
                    <a:pt x="158" y="53"/>
                  </a:lnTo>
                  <a:lnTo>
                    <a:pt x="159" y="57"/>
                  </a:lnTo>
                  <a:lnTo>
                    <a:pt x="160" y="64"/>
                  </a:lnTo>
                  <a:lnTo>
                    <a:pt x="160" y="65"/>
                  </a:lnTo>
                  <a:lnTo>
                    <a:pt x="161" y="67"/>
                  </a:lnTo>
                  <a:lnTo>
                    <a:pt x="161" y="69"/>
                  </a:lnTo>
                  <a:lnTo>
                    <a:pt x="162" y="70"/>
                  </a:lnTo>
                  <a:lnTo>
                    <a:pt x="163" y="71"/>
                  </a:lnTo>
                  <a:lnTo>
                    <a:pt x="164" y="71"/>
                  </a:lnTo>
                  <a:lnTo>
                    <a:pt x="165" y="72"/>
                  </a:lnTo>
                  <a:lnTo>
                    <a:pt x="166" y="72"/>
                  </a:lnTo>
                  <a:lnTo>
                    <a:pt x="168" y="72"/>
                  </a:lnTo>
                  <a:lnTo>
                    <a:pt x="170" y="71"/>
                  </a:lnTo>
                  <a:lnTo>
                    <a:pt x="174" y="68"/>
                  </a:lnTo>
                  <a:lnTo>
                    <a:pt x="177" y="67"/>
                  </a:lnTo>
                  <a:lnTo>
                    <a:pt x="180" y="65"/>
                  </a:lnTo>
                  <a:lnTo>
                    <a:pt x="183" y="65"/>
                  </a:lnTo>
                  <a:lnTo>
                    <a:pt x="186" y="65"/>
                  </a:lnTo>
                  <a:lnTo>
                    <a:pt x="189" y="65"/>
                  </a:lnTo>
                  <a:lnTo>
                    <a:pt x="191" y="65"/>
                  </a:lnTo>
                  <a:lnTo>
                    <a:pt x="193" y="66"/>
                  </a:lnTo>
                  <a:lnTo>
                    <a:pt x="194" y="67"/>
                  </a:lnTo>
                  <a:lnTo>
                    <a:pt x="196" y="69"/>
                  </a:lnTo>
                  <a:lnTo>
                    <a:pt x="198" y="71"/>
                  </a:lnTo>
                  <a:lnTo>
                    <a:pt x="200" y="73"/>
                  </a:lnTo>
                  <a:lnTo>
                    <a:pt x="202" y="76"/>
                  </a:lnTo>
                  <a:lnTo>
                    <a:pt x="203" y="77"/>
                  </a:lnTo>
                  <a:lnTo>
                    <a:pt x="205" y="81"/>
                  </a:lnTo>
                  <a:lnTo>
                    <a:pt x="205" y="84"/>
                  </a:lnTo>
                  <a:lnTo>
                    <a:pt x="207" y="88"/>
                  </a:lnTo>
                  <a:lnTo>
                    <a:pt x="208" y="91"/>
                  </a:lnTo>
                  <a:lnTo>
                    <a:pt x="210" y="93"/>
                  </a:lnTo>
                  <a:lnTo>
                    <a:pt x="216" y="101"/>
                  </a:lnTo>
                  <a:lnTo>
                    <a:pt x="217" y="103"/>
                  </a:lnTo>
                  <a:lnTo>
                    <a:pt x="220" y="106"/>
                  </a:lnTo>
                  <a:lnTo>
                    <a:pt x="222" y="108"/>
                  </a:lnTo>
                  <a:lnTo>
                    <a:pt x="224" y="110"/>
                  </a:lnTo>
                  <a:lnTo>
                    <a:pt x="226" y="111"/>
                  </a:lnTo>
                  <a:lnTo>
                    <a:pt x="228" y="112"/>
                  </a:lnTo>
                  <a:lnTo>
                    <a:pt x="229" y="113"/>
                  </a:lnTo>
                  <a:lnTo>
                    <a:pt x="231" y="114"/>
                  </a:lnTo>
                  <a:lnTo>
                    <a:pt x="233" y="115"/>
                  </a:lnTo>
                  <a:lnTo>
                    <a:pt x="236" y="115"/>
                  </a:lnTo>
                  <a:lnTo>
                    <a:pt x="244" y="117"/>
                  </a:lnTo>
                  <a:lnTo>
                    <a:pt x="249" y="119"/>
                  </a:lnTo>
                  <a:lnTo>
                    <a:pt x="264" y="123"/>
                  </a:lnTo>
                  <a:lnTo>
                    <a:pt x="273" y="126"/>
                  </a:lnTo>
                  <a:lnTo>
                    <a:pt x="275" y="127"/>
                  </a:lnTo>
                  <a:lnTo>
                    <a:pt x="278" y="128"/>
                  </a:lnTo>
                  <a:lnTo>
                    <a:pt x="280" y="129"/>
                  </a:lnTo>
                  <a:lnTo>
                    <a:pt x="281" y="130"/>
                  </a:lnTo>
                  <a:lnTo>
                    <a:pt x="282" y="131"/>
                  </a:lnTo>
                  <a:lnTo>
                    <a:pt x="283" y="132"/>
                  </a:lnTo>
                  <a:lnTo>
                    <a:pt x="284" y="133"/>
                  </a:lnTo>
                  <a:lnTo>
                    <a:pt x="285" y="135"/>
                  </a:lnTo>
                  <a:lnTo>
                    <a:pt x="286" y="139"/>
                  </a:lnTo>
                  <a:lnTo>
                    <a:pt x="288" y="145"/>
                  </a:lnTo>
                  <a:lnTo>
                    <a:pt x="289" y="148"/>
                  </a:lnTo>
                  <a:lnTo>
                    <a:pt x="290" y="151"/>
                  </a:lnTo>
                  <a:lnTo>
                    <a:pt x="292" y="153"/>
                  </a:lnTo>
                  <a:lnTo>
                    <a:pt x="293" y="155"/>
                  </a:lnTo>
                  <a:lnTo>
                    <a:pt x="295" y="156"/>
                  </a:lnTo>
                  <a:lnTo>
                    <a:pt x="300" y="164"/>
                  </a:lnTo>
                  <a:lnTo>
                    <a:pt x="306" y="168"/>
                  </a:lnTo>
                  <a:lnTo>
                    <a:pt x="308" y="170"/>
                  </a:lnTo>
                  <a:lnTo>
                    <a:pt x="308" y="172"/>
                  </a:lnTo>
                  <a:lnTo>
                    <a:pt x="308" y="173"/>
                  </a:lnTo>
                  <a:lnTo>
                    <a:pt x="311" y="179"/>
                  </a:lnTo>
                  <a:lnTo>
                    <a:pt x="312" y="181"/>
                  </a:lnTo>
                  <a:lnTo>
                    <a:pt x="313" y="183"/>
                  </a:lnTo>
                  <a:lnTo>
                    <a:pt x="315" y="184"/>
                  </a:lnTo>
                  <a:lnTo>
                    <a:pt x="319" y="190"/>
                  </a:lnTo>
                  <a:lnTo>
                    <a:pt x="321" y="191"/>
                  </a:lnTo>
                  <a:lnTo>
                    <a:pt x="322" y="192"/>
                  </a:lnTo>
                  <a:lnTo>
                    <a:pt x="324" y="193"/>
                  </a:lnTo>
                  <a:lnTo>
                    <a:pt x="328" y="196"/>
                  </a:lnTo>
                  <a:lnTo>
                    <a:pt x="330" y="197"/>
                  </a:lnTo>
                  <a:lnTo>
                    <a:pt x="331" y="198"/>
                  </a:lnTo>
                  <a:lnTo>
                    <a:pt x="335" y="202"/>
                  </a:lnTo>
                  <a:lnTo>
                    <a:pt x="338" y="204"/>
                  </a:lnTo>
                  <a:lnTo>
                    <a:pt x="341" y="207"/>
                  </a:lnTo>
                  <a:lnTo>
                    <a:pt x="344" y="209"/>
                  </a:lnTo>
                  <a:lnTo>
                    <a:pt x="348" y="211"/>
                  </a:lnTo>
                  <a:lnTo>
                    <a:pt x="353" y="213"/>
                  </a:lnTo>
                  <a:lnTo>
                    <a:pt x="358" y="215"/>
                  </a:lnTo>
                  <a:lnTo>
                    <a:pt x="365" y="218"/>
                  </a:lnTo>
                  <a:lnTo>
                    <a:pt x="366" y="219"/>
                  </a:lnTo>
                  <a:lnTo>
                    <a:pt x="366" y="220"/>
                  </a:lnTo>
                  <a:lnTo>
                    <a:pt x="366" y="221"/>
                  </a:lnTo>
                  <a:lnTo>
                    <a:pt x="366" y="227"/>
                  </a:lnTo>
                  <a:lnTo>
                    <a:pt x="365" y="231"/>
                  </a:lnTo>
                  <a:lnTo>
                    <a:pt x="365" y="235"/>
                  </a:lnTo>
                  <a:lnTo>
                    <a:pt x="365" y="239"/>
                  </a:lnTo>
                  <a:lnTo>
                    <a:pt x="364" y="242"/>
                  </a:lnTo>
                  <a:lnTo>
                    <a:pt x="363" y="246"/>
                  </a:lnTo>
                  <a:lnTo>
                    <a:pt x="362" y="248"/>
                  </a:lnTo>
                  <a:lnTo>
                    <a:pt x="361" y="250"/>
                  </a:lnTo>
                  <a:lnTo>
                    <a:pt x="359" y="252"/>
                  </a:lnTo>
                  <a:lnTo>
                    <a:pt x="358" y="253"/>
                  </a:lnTo>
                  <a:lnTo>
                    <a:pt x="357" y="254"/>
                  </a:lnTo>
                  <a:lnTo>
                    <a:pt x="356" y="254"/>
                  </a:lnTo>
                  <a:lnTo>
                    <a:pt x="354" y="255"/>
                  </a:lnTo>
                  <a:lnTo>
                    <a:pt x="353" y="255"/>
                  </a:lnTo>
                  <a:lnTo>
                    <a:pt x="348" y="255"/>
                  </a:lnTo>
                  <a:lnTo>
                    <a:pt x="347" y="255"/>
                  </a:lnTo>
                  <a:lnTo>
                    <a:pt x="345" y="255"/>
                  </a:lnTo>
                  <a:lnTo>
                    <a:pt x="343" y="256"/>
                  </a:lnTo>
                  <a:lnTo>
                    <a:pt x="342" y="257"/>
                  </a:lnTo>
                  <a:lnTo>
                    <a:pt x="341" y="258"/>
                  </a:lnTo>
                  <a:lnTo>
                    <a:pt x="340" y="259"/>
                  </a:lnTo>
                  <a:lnTo>
                    <a:pt x="339" y="261"/>
                  </a:lnTo>
                  <a:lnTo>
                    <a:pt x="337" y="264"/>
                  </a:lnTo>
                  <a:lnTo>
                    <a:pt x="337" y="267"/>
                  </a:lnTo>
                  <a:lnTo>
                    <a:pt x="337" y="269"/>
                  </a:lnTo>
                  <a:lnTo>
                    <a:pt x="336" y="275"/>
                  </a:lnTo>
                  <a:lnTo>
                    <a:pt x="336" y="282"/>
                  </a:lnTo>
                  <a:lnTo>
                    <a:pt x="335" y="285"/>
                  </a:lnTo>
                  <a:lnTo>
                    <a:pt x="334" y="287"/>
                  </a:lnTo>
                  <a:lnTo>
                    <a:pt x="333" y="289"/>
                  </a:lnTo>
                  <a:lnTo>
                    <a:pt x="332" y="290"/>
                  </a:lnTo>
                  <a:lnTo>
                    <a:pt x="330" y="294"/>
                  </a:lnTo>
                  <a:lnTo>
                    <a:pt x="329" y="295"/>
                  </a:lnTo>
                  <a:lnTo>
                    <a:pt x="328" y="296"/>
                  </a:lnTo>
                  <a:lnTo>
                    <a:pt x="328" y="297"/>
                  </a:lnTo>
                  <a:lnTo>
                    <a:pt x="328" y="299"/>
                  </a:lnTo>
                  <a:lnTo>
                    <a:pt x="328" y="302"/>
                  </a:lnTo>
                  <a:lnTo>
                    <a:pt x="328" y="303"/>
                  </a:lnTo>
                  <a:lnTo>
                    <a:pt x="329" y="303"/>
                  </a:lnTo>
                  <a:lnTo>
                    <a:pt x="329" y="304"/>
                  </a:lnTo>
                  <a:lnTo>
                    <a:pt x="331" y="305"/>
                  </a:lnTo>
                  <a:lnTo>
                    <a:pt x="331" y="306"/>
                  </a:lnTo>
                  <a:lnTo>
                    <a:pt x="332" y="307"/>
                  </a:lnTo>
                  <a:lnTo>
                    <a:pt x="334" y="307"/>
                  </a:lnTo>
                  <a:lnTo>
                    <a:pt x="336" y="308"/>
                  </a:lnTo>
                  <a:lnTo>
                    <a:pt x="342" y="309"/>
                  </a:lnTo>
                  <a:lnTo>
                    <a:pt x="346" y="310"/>
                  </a:lnTo>
                  <a:lnTo>
                    <a:pt x="350" y="312"/>
                  </a:lnTo>
                  <a:lnTo>
                    <a:pt x="352" y="313"/>
                  </a:lnTo>
                  <a:lnTo>
                    <a:pt x="353" y="314"/>
                  </a:lnTo>
                  <a:lnTo>
                    <a:pt x="354" y="314"/>
                  </a:lnTo>
                  <a:lnTo>
                    <a:pt x="356" y="315"/>
                  </a:lnTo>
                  <a:lnTo>
                    <a:pt x="357" y="317"/>
                  </a:lnTo>
                  <a:lnTo>
                    <a:pt x="359" y="318"/>
                  </a:lnTo>
                  <a:lnTo>
                    <a:pt x="360" y="320"/>
                  </a:lnTo>
                  <a:lnTo>
                    <a:pt x="361" y="322"/>
                  </a:lnTo>
                  <a:lnTo>
                    <a:pt x="364" y="326"/>
                  </a:lnTo>
                  <a:lnTo>
                    <a:pt x="365" y="327"/>
                  </a:lnTo>
                  <a:lnTo>
                    <a:pt x="365" y="328"/>
                  </a:lnTo>
                  <a:lnTo>
                    <a:pt x="365" y="330"/>
                  </a:lnTo>
                  <a:lnTo>
                    <a:pt x="365" y="332"/>
                  </a:lnTo>
                  <a:lnTo>
                    <a:pt x="365" y="333"/>
                  </a:lnTo>
                  <a:lnTo>
                    <a:pt x="365" y="335"/>
                  </a:lnTo>
                  <a:lnTo>
                    <a:pt x="365" y="337"/>
                  </a:lnTo>
                  <a:lnTo>
                    <a:pt x="364" y="342"/>
                  </a:lnTo>
                  <a:lnTo>
                    <a:pt x="363" y="344"/>
                  </a:lnTo>
                  <a:lnTo>
                    <a:pt x="362" y="346"/>
                  </a:lnTo>
                  <a:lnTo>
                    <a:pt x="361" y="348"/>
                  </a:lnTo>
                  <a:lnTo>
                    <a:pt x="356" y="356"/>
                  </a:lnTo>
                  <a:lnTo>
                    <a:pt x="355" y="358"/>
                  </a:lnTo>
                  <a:lnTo>
                    <a:pt x="355" y="359"/>
                  </a:lnTo>
                  <a:lnTo>
                    <a:pt x="354" y="360"/>
                  </a:lnTo>
                  <a:lnTo>
                    <a:pt x="355" y="360"/>
                  </a:lnTo>
                  <a:lnTo>
                    <a:pt x="355" y="361"/>
                  </a:lnTo>
                  <a:lnTo>
                    <a:pt x="356" y="362"/>
                  </a:lnTo>
                  <a:lnTo>
                    <a:pt x="358" y="365"/>
                  </a:lnTo>
                  <a:lnTo>
                    <a:pt x="360" y="367"/>
                  </a:lnTo>
                  <a:lnTo>
                    <a:pt x="362" y="370"/>
                  </a:lnTo>
                  <a:lnTo>
                    <a:pt x="363" y="371"/>
                  </a:lnTo>
                  <a:lnTo>
                    <a:pt x="364" y="374"/>
                  </a:lnTo>
                  <a:lnTo>
                    <a:pt x="365" y="376"/>
                  </a:lnTo>
                  <a:lnTo>
                    <a:pt x="366" y="382"/>
                  </a:lnTo>
                  <a:lnTo>
                    <a:pt x="367" y="384"/>
                  </a:lnTo>
                  <a:lnTo>
                    <a:pt x="367" y="385"/>
                  </a:lnTo>
                  <a:lnTo>
                    <a:pt x="368" y="386"/>
                  </a:lnTo>
                  <a:lnTo>
                    <a:pt x="369" y="387"/>
                  </a:lnTo>
                  <a:lnTo>
                    <a:pt x="370" y="389"/>
                  </a:lnTo>
                  <a:lnTo>
                    <a:pt x="372" y="390"/>
                  </a:lnTo>
                  <a:lnTo>
                    <a:pt x="375" y="391"/>
                  </a:lnTo>
                  <a:lnTo>
                    <a:pt x="381" y="393"/>
                  </a:lnTo>
                  <a:lnTo>
                    <a:pt x="382" y="394"/>
                  </a:lnTo>
                  <a:lnTo>
                    <a:pt x="383" y="394"/>
                  </a:lnTo>
                  <a:lnTo>
                    <a:pt x="385" y="395"/>
                  </a:lnTo>
                  <a:lnTo>
                    <a:pt x="387" y="398"/>
                  </a:lnTo>
                  <a:lnTo>
                    <a:pt x="389" y="400"/>
                  </a:lnTo>
                  <a:lnTo>
                    <a:pt x="390" y="401"/>
                  </a:lnTo>
                  <a:lnTo>
                    <a:pt x="394" y="404"/>
                  </a:lnTo>
                  <a:lnTo>
                    <a:pt x="396" y="405"/>
                  </a:lnTo>
                  <a:lnTo>
                    <a:pt x="398" y="406"/>
                  </a:lnTo>
                  <a:lnTo>
                    <a:pt x="399" y="407"/>
                  </a:lnTo>
                  <a:lnTo>
                    <a:pt x="399" y="408"/>
                  </a:lnTo>
                  <a:lnTo>
                    <a:pt x="399" y="410"/>
                  </a:lnTo>
                  <a:lnTo>
                    <a:pt x="399" y="411"/>
                  </a:lnTo>
                  <a:lnTo>
                    <a:pt x="399" y="413"/>
                  </a:lnTo>
                  <a:lnTo>
                    <a:pt x="399" y="418"/>
                  </a:lnTo>
                  <a:lnTo>
                    <a:pt x="397" y="429"/>
                  </a:lnTo>
                  <a:lnTo>
                    <a:pt x="397" y="432"/>
                  </a:lnTo>
                  <a:lnTo>
                    <a:pt x="397" y="434"/>
                  </a:lnTo>
                  <a:lnTo>
                    <a:pt x="397" y="437"/>
                  </a:lnTo>
                  <a:lnTo>
                    <a:pt x="398" y="439"/>
                  </a:lnTo>
                  <a:lnTo>
                    <a:pt x="399" y="440"/>
                  </a:lnTo>
                  <a:lnTo>
                    <a:pt x="399" y="443"/>
                  </a:lnTo>
                  <a:lnTo>
                    <a:pt x="401" y="445"/>
                  </a:lnTo>
                  <a:lnTo>
                    <a:pt x="402" y="447"/>
                  </a:lnTo>
                  <a:lnTo>
                    <a:pt x="404" y="449"/>
                  </a:lnTo>
                  <a:lnTo>
                    <a:pt x="407" y="450"/>
                  </a:lnTo>
                  <a:lnTo>
                    <a:pt x="409" y="451"/>
                  </a:lnTo>
                  <a:lnTo>
                    <a:pt x="410" y="452"/>
                  </a:lnTo>
                  <a:lnTo>
                    <a:pt x="412" y="453"/>
                  </a:lnTo>
                  <a:lnTo>
                    <a:pt x="413" y="454"/>
                  </a:lnTo>
                  <a:lnTo>
                    <a:pt x="415" y="455"/>
                  </a:lnTo>
                  <a:lnTo>
                    <a:pt x="416" y="455"/>
                  </a:lnTo>
                  <a:lnTo>
                    <a:pt x="419" y="455"/>
                  </a:lnTo>
                  <a:lnTo>
                    <a:pt x="421" y="455"/>
                  </a:lnTo>
                  <a:lnTo>
                    <a:pt x="428" y="454"/>
                  </a:lnTo>
                  <a:lnTo>
                    <a:pt x="430" y="454"/>
                  </a:lnTo>
                  <a:lnTo>
                    <a:pt x="431" y="454"/>
                  </a:lnTo>
                  <a:lnTo>
                    <a:pt x="433" y="454"/>
                  </a:lnTo>
                  <a:lnTo>
                    <a:pt x="433" y="454"/>
                  </a:lnTo>
                  <a:lnTo>
                    <a:pt x="434" y="455"/>
                  </a:lnTo>
                  <a:lnTo>
                    <a:pt x="435" y="456"/>
                  </a:lnTo>
                  <a:lnTo>
                    <a:pt x="435" y="457"/>
                  </a:lnTo>
                  <a:lnTo>
                    <a:pt x="435" y="459"/>
                  </a:lnTo>
                  <a:lnTo>
                    <a:pt x="434" y="461"/>
                  </a:lnTo>
                  <a:lnTo>
                    <a:pt x="433" y="462"/>
                  </a:lnTo>
                  <a:lnTo>
                    <a:pt x="433" y="463"/>
                  </a:lnTo>
                  <a:lnTo>
                    <a:pt x="432" y="464"/>
                  </a:lnTo>
                  <a:lnTo>
                    <a:pt x="427" y="468"/>
                  </a:lnTo>
                  <a:lnTo>
                    <a:pt x="426" y="469"/>
                  </a:lnTo>
                  <a:lnTo>
                    <a:pt x="424" y="471"/>
                  </a:lnTo>
                  <a:lnTo>
                    <a:pt x="423" y="473"/>
                  </a:lnTo>
                  <a:lnTo>
                    <a:pt x="422" y="474"/>
                  </a:lnTo>
                  <a:lnTo>
                    <a:pt x="422" y="477"/>
                  </a:lnTo>
                  <a:lnTo>
                    <a:pt x="421" y="479"/>
                  </a:lnTo>
                  <a:lnTo>
                    <a:pt x="422" y="481"/>
                  </a:lnTo>
                  <a:lnTo>
                    <a:pt x="422" y="482"/>
                  </a:lnTo>
                  <a:lnTo>
                    <a:pt x="423" y="483"/>
                  </a:lnTo>
                  <a:lnTo>
                    <a:pt x="424" y="484"/>
                  </a:lnTo>
                  <a:lnTo>
                    <a:pt x="425" y="485"/>
                  </a:lnTo>
                  <a:lnTo>
                    <a:pt x="427" y="486"/>
                  </a:lnTo>
                  <a:lnTo>
                    <a:pt x="428" y="487"/>
                  </a:lnTo>
                  <a:lnTo>
                    <a:pt x="434" y="490"/>
                  </a:lnTo>
                  <a:lnTo>
                    <a:pt x="437" y="492"/>
                  </a:lnTo>
                  <a:lnTo>
                    <a:pt x="438" y="493"/>
                  </a:lnTo>
                  <a:lnTo>
                    <a:pt x="439" y="494"/>
                  </a:lnTo>
                  <a:lnTo>
                    <a:pt x="440" y="495"/>
                  </a:lnTo>
                  <a:lnTo>
                    <a:pt x="441" y="496"/>
                  </a:lnTo>
                  <a:lnTo>
                    <a:pt x="441" y="497"/>
                  </a:lnTo>
                  <a:lnTo>
                    <a:pt x="442" y="499"/>
                  </a:lnTo>
                  <a:lnTo>
                    <a:pt x="443" y="505"/>
                  </a:lnTo>
                  <a:lnTo>
                    <a:pt x="444" y="511"/>
                  </a:lnTo>
                  <a:lnTo>
                    <a:pt x="446" y="515"/>
                  </a:lnTo>
                  <a:lnTo>
                    <a:pt x="449" y="521"/>
                  </a:lnTo>
                  <a:lnTo>
                    <a:pt x="451" y="524"/>
                  </a:lnTo>
                  <a:lnTo>
                    <a:pt x="451" y="528"/>
                  </a:lnTo>
                  <a:lnTo>
                    <a:pt x="453" y="535"/>
                  </a:lnTo>
                  <a:lnTo>
                    <a:pt x="454" y="539"/>
                  </a:lnTo>
                  <a:lnTo>
                    <a:pt x="455" y="541"/>
                  </a:lnTo>
                  <a:lnTo>
                    <a:pt x="456" y="543"/>
                  </a:lnTo>
                  <a:lnTo>
                    <a:pt x="457" y="546"/>
                  </a:lnTo>
                  <a:lnTo>
                    <a:pt x="459" y="549"/>
                  </a:lnTo>
                  <a:lnTo>
                    <a:pt x="461" y="552"/>
                  </a:lnTo>
                  <a:lnTo>
                    <a:pt x="463" y="554"/>
                  </a:lnTo>
                  <a:lnTo>
                    <a:pt x="465" y="556"/>
                  </a:lnTo>
                  <a:lnTo>
                    <a:pt x="467" y="559"/>
                  </a:lnTo>
                  <a:lnTo>
                    <a:pt x="468" y="561"/>
                  </a:lnTo>
                  <a:lnTo>
                    <a:pt x="470" y="563"/>
                  </a:lnTo>
                  <a:lnTo>
                    <a:pt x="473" y="564"/>
                  </a:lnTo>
                  <a:lnTo>
                    <a:pt x="475" y="565"/>
                  </a:lnTo>
                  <a:lnTo>
                    <a:pt x="478" y="567"/>
                  </a:lnTo>
                  <a:lnTo>
                    <a:pt x="480" y="569"/>
                  </a:lnTo>
                  <a:lnTo>
                    <a:pt x="484" y="570"/>
                  </a:lnTo>
                  <a:lnTo>
                    <a:pt x="488" y="572"/>
                  </a:lnTo>
                  <a:lnTo>
                    <a:pt x="491" y="573"/>
                  </a:lnTo>
                  <a:lnTo>
                    <a:pt x="494" y="574"/>
                  </a:lnTo>
                  <a:lnTo>
                    <a:pt x="503" y="575"/>
                  </a:lnTo>
                  <a:lnTo>
                    <a:pt x="504" y="576"/>
                  </a:lnTo>
                  <a:lnTo>
                    <a:pt x="506" y="577"/>
                  </a:lnTo>
                  <a:lnTo>
                    <a:pt x="508" y="578"/>
                  </a:lnTo>
                  <a:lnTo>
                    <a:pt x="510" y="579"/>
                  </a:lnTo>
                  <a:lnTo>
                    <a:pt x="511" y="581"/>
                  </a:lnTo>
                  <a:lnTo>
                    <a:pt x="512" y="583"/>
                  </a:lnTo>
                  <a:lnTo>
                    <a:pt x="512" y="585"/>
                  </a:lnTo>
                  <a:lnTo>
                    <a:pt x="513" y="586"/>
                  </a:lnTo>
                  <a:lnTo>
                    <a:pt x="514" y="589"/>
                  </a:lnTo>
                  <a:lnTo>
                    <a:pt x="515" y="592"/>
                  </a:lnTo>
                  <a:lnTo>
                    <a:pt x="517" y="599"/>
                  </a:lnTo>
                  <a:lnTo>
                    <a:pt x="517" y="602"/>
                  </a:lnTo>
                  <a:lnTo>
                    <a:pt x="518" y="604"/>
                  </a:lnTo>
                  <a:lnTo>
                    <a:pt x="520" y="609"/>
                  </a:lnTo>
                  <a:lnTo>
                    <a:pt x="525" y="619"/>
                  </a:lnTo>
                  <a:lnTo>
                    <a:pt x="526" y="622"/>
                  </a:lnTo>
                  <a:lnTo>
                    <a:pt x="527" y="625"/>
                  </a:lnTo>
                  <a:lnTo>
                    <a:pt x="528" y="627"/>
                  </a:lnTo>
                  <a:lnTo>
                    <a:pt x="528" y="629"/>
                  </a:lnTo>
                  <a:lnTo>
                    <a:pt x="529" y="638"/>
                  </a:lnTo>
                  <a:lnTo>
                    <a:pt x="530" y="643"/>
                  </a:lnTo>
                  <a:lnTo>
                    <a:pt x="531" y="647"/>
                  </a:lnTo>
                  <a:lnTo>
                    <a:pt x="533" y="654"/>
                  </a:lnTo>
                  <a:lnTo>
                    <a:pt x="534" y="658"/>
                  </a:lnTo>
                  <a:lnTo>
                    <a:pt x="534" y="661"/>
                  </a:lnTo>
                  <a:lnTo>
                    <a:pt x="534" y="663"/>
                  </a:lnTo>
                  <a:lnTo>
                    <a:pt x="534" y="664"/>
                  </a:lnTo>
                  <a:lnTo>
                    <a:pt x="533" y="664"/>
                  </a:lnTo>
                  <a:lnTo>
                    <a:pt x="533" y="665"/>
                  </a:lnTo>
                  <a:lnTo>
                    <a:pt x="532" y="665"/>
                  </a:lnTo>
                  <a:lnTo>
                    <a:pt x="531" y="664"/>
                  </a:lnTo>
                  <a:lnTo>
                    <a:pt x="529" y="663"/>
                  </a:lnTo>
                  <a:lnTo>
                    <a:pt x="523" y="659"/>
                  </a:lnTo>
                  <a:lnTo>
                    <a:pt x="520" y="658"/>
                  </a:lnTo>
                  <a:lnTo>
                    <a:pt x="517" y="656"/>
                  </a:lnTo>
                  <a:lnTo>
                    <a:pt x="513" y="655"/>
                  </a:lnTo>
                  <a:lnTo>
                    <a:pt x="512" y="655"/>
                  </a:lnTo>
                  <a:lnTo>
                    <a:pt x="509" y="654"/>
                  </a:lnTo>
                  <a:lnTo>
                    <a:pt x="497" y="653"/>
                  </a:lnTo>
                  <a:lnTo>
                    <a:pt x="490" y="651"/>
                  </a:lnTo>
                  <a:lnTo>
                    <a:pt x="486" y="651"/>
                  </a:lnTo>
                  <a:lnTo>
                    <a:pt x="484" y="650"/>
                  </a:lnTo>
                  <a:lnTo>
                    <a:pt x="480" y="650"/>
                  </a:lnTo>
                  <a:lnTo>
                    <a:pt x="478" y="651"/>
                  </a:lnTo>
                  <a:lnTo>
                    <a:pt x="475" y="651"/>
                  </a:lnTo>
                  <a:lnTo>
                    <a:pt x="473" y="652"/>
                  </a:lnTo>
                  <a:lnTo>
                    <a:pt x="471" y="653"/>
                  </a:lnTo>
                  <a:lnTo>
                    <a:pt x="468" y="654"/>
                  </a:lnTo>
                  <a:lnTo>
                    <a:pt x="467" y="654"/>
                  </a:lnTo>
                  <a:lnTo>
                    <a:pt x="466" y="656"/>
                  </a:lnTo>
                  <a:lnTo>
                    <a:pt x="464" y="658"/>
                  </a:lnTo>
                  <a:lnTo>
                    <a:pt x="463" y="660"/>
                  </a:lnTo>
                  <a:lnTo>
                    <a:pt x="462" y="664"/>
                  </a:lnTo>
                  <a:lnTo>
                    <a:pt x="461" y="666"/>
                  </a:lnTo>
                  <a:lnTo>
                    <a:pt x="459" y="674"/>
                  </a:lnTo>
                  <a:lnTo>
                    <a:pt x="456" y="687"/>
                  </a:lnTo>
                  <a:lnTo>
                    <a:pt x="456" y="690"/>
                  </a:lnTo>
                  <a:lnTo>
                    <a:pt x="456" y="699"/>
                  </a:lnTo>
                  <a:lnTo>
                    <a:pt x="455" y="701"/>
                  </a:lnTo>
                  <a:lnTo>
                    <a:pt x="454" y="704"/>
                  </a:lnTo>
                  <a:lnTo>
                    <a:pt x="453" y="706"/>
                  </a:lnTo>
                  <a:lnTo>
                    <a:pt x="452" y="708"/>
                  </a:lnTo>
                  <a:lnTo>
                    <a:pt x="451" y="710"/>
                  </a:lnTo>
                  <a:lnTo>
                    <a:pt x="447" y="715"/>
                  </a:lnTo>
                  <a:lnTo>
                    <a:pt x="444" y="719"/>
                  </a:lnTo>
                  <a:lnTo>
                    <a:pt x="441" y="723"/>
                  </a:lnTo>
                  <a:lnTo>
                    <a:pt x="438" y="726"/>
                  </a:lnTo>
                  <a:lnTo>
                    <a:pt x="435" y="729"/>
                  </a:lnTo>
                  <a:lnTo>
                    <a:pt x="433" y="731"/>
                  </a:lnTo>
                  <a:lnTo>
                    <a:pt x="430" y="733"/>
                  </a:lnTo>
                  <a:lnTo>
                    <a:pt x="422" y="737"/>
                  </a:lnTo>
                  <a:lnTo>
                    <a:pt x="419" y="741"/>
                  </a:lnTo>
                  <a:lnTo>
                    <a:pt x="414" y="745"/>
                  </a:lnTo>
                  <a:lnTo>
                    <a:pt x="410" y="747"/>
                  </a:lnTo>
                  <a:lnTo>
                    <a:pt x="408" y="750"/>
                  </a:lnTo>
                  <a:lnTo>
                    <a:pt x="405" y="753"/>
                  </a:lnTo>
                  <a:lnTo>
                    <a:pt x="403" y="756"/>
                  </a:lnTo>
                  <a:lnTo>
                    <a:pt x="401" y="758"/>
                  </a:lnTo>
                  <a:lnTo>
                    <a:pt x="399" y="762"/>
                  </a:lnTo>
                  <a:lnTo>
                    <a:pt x="398" y="764"/>
                  </a:lnTo>
                  <a:lnTo>
                    <a:pt x="396" y="768"/>
                  </a:lnTo>
                  <a:lnTo>
                    <a:pt x="395" y="770"/>
                  </a:lnTo>
                  <a:lnTo>
                    <a:pt x="393" y="773"/>
                  </a:lnTo>
                  <a:lnTo>
                    <a:pt x="393" y="775"/>
                  </a:lnTo>
                  <a:lnTo>
                    <a:pt x="393" y="776"/>
                  </a:lnTo>
                  <a:lnTo>
                    <a:pt x="392" y="776"/>
                  </a:lnTo>
                  <a:lnTo>
                    <a:pt x="391" y="775"/>
                  </a:lnTo>
                  <a:lnTo>
                    <a:pt x="390" y="775"/>
                  </a:lnTo>
                  <a:lnTo>
                    <a:pt x="388" y="774"/>
                  </a:lnTo>
                  <a:lnTo>
                    <a:pt x="387" y="772"/>
                  </a:lnTo>
                  <a:lnTo>
                    <a:pt x="386" y="771"/>
                  </a:lnTo>
                  <a:lnTo>
                    <a:pt x="385" y="769"/>
                  </a:lnTo>
                  <a:lnTo>
                    <a:pt x="383" y="768"/>
                  </a:lnTo>
                  <a:lnTo>
                    <a:pt x="381" y="766"/>
                  </a:lnTo>
                  <a:lnTo>
                    <a:pt x="380" y="764"/>
                  </a:lnTo>
                  <a:lnTo>
                    <a:pt x="377" y="760"/>
                  </a:lnTo>
                  <a:lnTo>
                    <a:pt x="376" y="756"/>
                  </a:lnTo>
                  <a:lnTo>
                    <a:pt x="374" y="751"/>
                  </a:lnTo>
                  <a:lnTo>
                    <a:pt x="373" y="746"/>
                  </a:lnTo>
                  <a:lnTo>
                    <a:pt x="372" y="743"/>
                  </a:lnTo>
                  <a:lnTo>
                    <a:pt x="372" y="739"/>
                  </a:lnTo>
                  <a:lnTo>
                    <a:pt x="371" y="735"/>
                  </a:lnTo>
                  <a:lnTo>
                    <a:pt x="371" y="730"/>
                  </a:lnTo>
                  <a:lnTo>
                    <a:pt x="371" y="722"/>
                  </a:lnTo>
                  <a:lnTo>
                    <a:pt x="372" y="717"/>
                  </a:lnTo>
                  <a:lnTo>
                    <a:pt x="373" y="712"/>
                  </a:lnTo>
                  <a:lnTo>
                    <a:pt x="373" y="711"/>
                  </a:lnTo>
                  <a:lnTo>
                    <a:pt x="372" y="711"/>
                  </a:lnTo>
                  <a:lnTo>
                    <a:pt x="371" y="711"/>
                  </a:lnTo>
                  <a:lnTo>
                    <a:pt x="370" y="711"/>
                  </a:lnTo>
                  <a:lnTo>
                    <a:pt x="366" y="714"/>
                  </a:lnTo>
                  <a:lnTo>
                    <a:pt x="365" y="715"/>
                  </a:lnTo>
                  <a:lnTo>
                    <a:pt x="365" y="715"/>
                  </a:lnTo>
                  <a:lnTo>
                    <a:pt x="364" y="715"/>
                  </a:lnTo>
                  <a:lnTo>
                    <a:pt x="362" y="715"/>
                  </a:lnTo>
                  <a:lnTo>
                    <a:pt x="361" y="715"/>
                  </a:lnTo>
                  <a:lnTo>
                    <a:pt x="360" y="714"/>
                  </a:lnTo>
                  <a:lnTo>
                    <a:pt x="359" y="713"/>
                  </a:lnTo>
                  <a:lnTo>
                    <a:pt x="357" y="711"/>
                  </a:lnTo>
                  <a:lnTo>
                    <a:pt x="353" y="704"/>
                  </a:lnTo>
                  <a:lnTo>
                    <a:pt x="349" y="700"/>
                  </a:lnTo>
                  <a:lnTo>
                    <a:pt x="347" y="698"/>
                  </a:lnTo>
                  <a:lnTo>
                    <a:pt x="342" y="693"/>
                  </a:lnTo>
                  <a:lnTo>
                    <a:pt x="340" y="690"/>
                  </a:lnTo>
                  <a:lnTo>
                    <a:pt x="328" y="677"/>
                  </a:lnTo>
                  <a:lnTo>
                    <a:pt x="321" y="668"/>
                  </a:lnTo>
                  <a:lnTo>
                    <a:pt x="318" y="664"/>
                  </a:lnTo>
                  <a:lnTo>
                    <a:pt x="315" y="661"/>
                  </a:lnTo>
                  <a:lnTo>
                    <a:pt x="311" y="658"/>
                  </a:lnTo>
                  <a:lnTo>
                    <a:pt x="310" y="657"/>
                  </a:lnTo>
                  <a:lnTo>
                    <a:pt x="309" y="656"/>
                  </a:lnTo>
                  <a:lnTo>
                    <a:pt x="306" y="654"/>
                  </a:lnTo>
                  <a:lnTo>
                    <a:pt x="296" y="650"/>
                  </a:lnTo>
                  <a:lnTo>
                    <a:pt x="295" y="649"/>
                  </a:lnTo>
                  <a:lnTo>
                    <a:pt x="294" y="648"/>
                  </a:lnTo>
                  <a:lnTo>
                    <a:pt x="292" y="646"/>
                  </a:lnTo>
                  <a:lnTo>
                    <a:pt x="291" y="644"/>
                  </a:lnTo>
                  <a:lnTo>
                    <a:pt x="290" y="643"/>
                  </a:lnTo>
                  <a:lnTo>
                    <a:pt x="289" y="641"/>
                  </a:lnTo>
                  <a:lnTo>
                    <a:pt x="287" y="633"/>
                  </a:lnTo>
                  <a:lnTo>
                    <a:pt x="286" y="632"/>
                  </a:lnTo>
                  <a:lnTo>
                    <a:pt x="286" y="628"/>
                  </a:lnTo>
                  <a:lnTo>
                    <a:pt x="286" y="624"/>
                  </a:lnTo>
                  <a:lnTo>
                    <a:pt x="285" y="622"/>
                  </a:lnTo>
                  <a:lnTo>
                    <a:pt x="285" y="620"/>
                  </a:lnTo>
                  <a:lnTo>
                    <a:pt x="285" y="620"/>
                  </a:lnTo>
                  <a:lnTo>
                    <a:pt x="284" y="620"/>
                  </a:lnTo>
                  <a:lnTo>
                    <a:pt x="283" y="619"/>
                  </a:lnTo>
                  <a:lnTo>
                    <a:pt x="281" y="619"/>
                  </a:lnTo>
                  <a:lnTo>
                    <a:pt x="279" y="620"/>
                  </a:lnTo>
                  <a:lnTo>
                    <a:pt x="277" y="620"/>
                  </a:lnTo>
                  <a:lnTo>
                    <a:pt x="275" y="620"/>
                  </a:lnTo>
                  <a:lnTo>
                    <a:pt x="267" y="624"/>
                  </a:lnTo>
                  <a:lnTo>
                    <a:pt x="261" y="626"/>
                  </a:lnTo>
                  <a:lnTo>
                    <a:pt x="254" y="628"/>
                  </a:lnTo>
                  <a:lnTo>
                    <a:pt x="242" y="631"/>
                  </a:lnTo>
                  <a:lnTo>
                    <a:pt x="234" y="633"/>
                  </a:lnTo>
                  <a:lnTo>
                    <a:pt x="230" y="634"/>
                  </a:lnTo>
                  <a:lnTo>
                    <a:pt x="228" y="634"/>
                  </a:lnTo>
                  <a:lnTo>
                    <a:pt x="227" y="634"/>
                  </a:lnTo>
                  <a:lnTo>
                    <a:pt x="225" y="634"/>
                  </a:lnTo>
                  <a:lnTo>
                    <a:pt x="223" y="634"/>
                  </a:lnTo>
                  <a:lnTo>
                    <a:pt x="221" y="633"/>
                  </a:lnTo>
                  <a:lnTo>
                    <a:pt x="219" y="633"/>
                  </a:lnTo>
                  <a:lnTo>
                    <a:pt x="218" y="632"/>
                  </a:lnTo>
                  <a:lnTo>
                    <a:pt x="217" y="632"/>
                  </a:lnTo>
                  <a:lnTo>
                    <a:pt x="216" y="631"/>
                  </a:lnTo>
                  <a:lnTo>
                    <a:pt x="215" y="629"/>
                  </a:lnTo>
                  <a:lnTo>
                    <a:pt x="212" y="623"/>
                  </a:lnTo>
                  <a:lnTo>
                    <a:pt x="206" y="614"/>
                  </a:lnTo>
                  <a:lnTo>
                    <a:pt x="205" y="611"/>
                  </a:lnTo>
                  <a:lnTo>
                    <a:pt x="205" y="609"/>
                  </a:lnTo>
                  <a:lnTo>
                    <a:pt x="205" y="608"/>
                  </a:lnTo>
                  <a:lnTo>
                    <a:pt x="204" y="601"/>
                  </a:lnTo>
                  <a:lnTo>
                    <a:pt x="203" y="596"/>
                  </a:lnTo>
                  <a:lnTo>
                    <a:pt x="202" y="593"/>
                  </a:lnTo>
                  <a:lnTo>
                    <a:pt x="202" y="589"/>
                  </a:lnTo>
                  <a:lnTo>
                    <a:pt x="202" y="587"/>
                  </a:lnTo>
                  <a:lnTo>
                    <a:pt x="203" y="585"/>
                  </a:lnTo>
                  <a:lnTo>
                    <a:pt x="203" y="584"/>
                  </a:lnTo>
                  <a:lnTo>
                    <a:pt x="203" y="582"/>
                  </a:lnTo>
                  <a:lnTo>
                    <a:pt x="202" y="581"/>
                  </a:lnTo>
                  <a:lnTo>
                    <a:pt x="201" y="579"/>
                  </a:lnTo>
                  <a:lnTo>
                    <a:pt x="201" y="578"/>
                  </a:lnTo>
                  <a:lnTo>
                    <a:pt x="199" y="577"/>
                  </a:lnTo>
                  <a:lnTo>
                    <a:pt x="196" y="575"/>
                  </a:lnTo>
                  <a:lnTo>
                    <a:pt x="194" y="574"/>
                  </a:lnTo>
                  <a:lnTo>
                    <a:pt x="187" y="568"/>
                  </a:lnTo>
                  <a:lnTo>
                    <a:pt x="183" y="563"/>
                  </a:lnTo>
                  <a:lnTo>
                    <a:pt x="176" y="555"/>
                  </a:lnTo>
                  <a:lnTo>
                    <a:pt x="174" y="554"/>
                  </a:lnTo>
                  <a:lnTo>
                    <a:pt x="173" y="553"/>
                  </a:lnTo>
                  <a:lnTo>
                    <a:pt x="170" y="552"/>
                  </a:lnTo>
                  <a:lnTo>
                    <a:pt x="164" y="548"/>
                  </a:lnTo>
                  <a:lnTo>
                    <a:pt x="161" y="546"/>
                  </a:lnTo>
                  <a:lnTo>
                    <a:pt x="157" y="543"/>
                  </a:lnTo>
                  <a:lnTo>
                    <a:pt x="151" y="540"/>
                  </a:lnTo>
                  <a:lnTo>
                    <a:pt x="149" y="539"/>
                  </a:lnTo>
                  <a:lnTo>
                    <a:pt x="148" y="538"/>
                  </a:lnTo>
                  <a:lnTo>
                    <a:pt x="146" y="537"/>
                  </a:lnTo>
                  <a:lnTo>
                    <a:pt x="140" y="535"/>
                  </a:lnTo>
                  <a:lnTo>
                    <a:pt x="138" y="535"/>
                  </a:lnTo>
                  <a:lnTo>
                    <a:pt x="138" y="534"/>
                  </a:lnTo>
                  <a:lnTo>
                    <a:pt x="137" y="533"/>
                  </a:lnTo>
                  <a:lnTo>
                    <a:pt x="137" y="532"/>
                  </a:lnTo>
                  <a:lnTo>
                    <a:pt x="137" y="531"/>
                  </a:lnTo>
                  <a:lnTo>
                    <a:pt x="137" y="530"/>
                  </a:lnTo>
                  <a:lnTo>
                    <a:pt x="137" y="527"/>
                  </a:lnTo>
                  <a:lnTo>
                    <a:pt x="137" y="525"/>
                  </a:lnTo>
                  <a:lnTo>
                    <a:pt x="137" y="520"/>
                  </a:lnTo>
                  <a:lnTo>
                    <a:pt x="137" y="519"/>
                  </a:lnTo>
                  <a:lnTo>
                    <a:pt x="137" y="518"/>
                  </a:lnTo>
                  <a:lnTo>
                    <a:pt x="136" y="517"/>
                  </a:lnTo>
                  <a:lnTo>
                    <a:pt x="135" y="515"/>
                  </a:lnTo>
                  <a:lnTo>
                    <a:pt x="133" y="514"/>
                  </a:lnTo>
                  <a:lnTo>
                    <a:pt x="131" y="513"/>
                  </a:lnTo>
                  <a:lnTo>
                    <a:pt x="124" y="509"/>
                  </a:lnTo>
                  <a:lnTo>
                    <a:pt x="120" y="507"/>
                  </a:lnTo>
                  <a:lnTo>
                    <a:pt x="115" y="504"/>
                  </a:lnTo>
                  <a:lnTo>
                    <a:pt x="108" y="499"/>
                  </a:lnTo>
                  <a:lnTo>
                    <a:pt x="103" y="496"/>
                  </a:lnTo>
                  <a:lnTo>
                    <a:pt x="99" y="494"/>
                  </a:lnTo>
                  <a:lnTo>
                    <a:pt x="89" y="488"/>
                  </a:lnTo>
                  <a:lnTo>
                    <a:pt x="87" y="487"/>
                  </a:lnTo>
                  <a:lnTo>
                    <a:pt x="85" y="486"/>
                  </a:lnTo>
                  <a:lnTo>
                    <a:pt x="84" y="485"/>
                  </a:lnTo>
                  <a:lnTo>
                    <a:pt x="82" y="484"/>
                  </a:lnTo>
                  <a:lnTo>
                    <a:pt x="80" y="481"/>
                  </a:lnTo>
                  <a:lnTo>
                    <a:pt x="75" y="475"/>
                  </a:lnTo>
                  <a:lnTo>
                    <a:pt x="69" y="467"/>
                  </a:lnTo>
                  <a:lnTo>
                    <a:pt x="69" y="466"/>
                  </a:lnTo>
                  <a:lnTo>
                    <a:pt x="68" y="465"/>
                  </a:lnTo>
                  <a:lnTo>
                    <a:pt x="66" y="464"/>
                  </a:lnTo>
                  <a:lnTo>
                    <a:pt x="62" y="462"/>
                  </a:lnTo>
                  <a:lnTo>
                    <a:pt x="59" y="461"/>
                  </a:lnTo>
                  <a:lnTo>
                    <a:pt x="58" y="460"/>
                  </a:lnTo>
                  <a:lnTo>
                    <a:pt x="54" y="456"/>
                  </a:lnTo>
                  <a:lnTo>
                    <a:pt x="52" y="454"/>
                  </a:lnTo>
                  <a:lnTo>
                    <a:pt x="50" y="453"/>
                  </a:lnTo>
                  <a:lnTo>
                    <a:pt x="46" y="450"/>
                  </a:lnTo>
                  <a:lnTo>
                    <a:pt x="44" y="449"/>
                  </a:lnTo>
                  <a:lnTo>
                    <a:pt x="43" y="448"/>
                  </a:lnTo>
                  <a:lnTo>
                    <a:pt x="41" y="447"/>
                  </a:lnTo>
                  <a:lnTo>
                    <a:pt x="37" y="441"/>
                  </a:lnTo>
                  <a:lnTo>
                    <a:pt x="35" y="439"/>
                  </a:lnTo>
                  <a:lnTo>
                    <a:pt x="34" y="438"/>
                  </a:lnTo>
                  <a:lnTo>
                    <a:pt x="32" y="436"/>
                  </a:lnTo>
                  <a:lnTo>
                    <a:pt x="29" y="435"/>
                  </a:lnTo>
                  <a:lnTo>
                    <a:pt x="26" y="433"/>
                  </a:lnTo>
                  <a:lnTo>
                    <a:pt x="17" y="428"/>
                  </a:lnTo>
                  <a:lnTo>
                    <a:pt x="15" y="427"/>
                  </a:lnTo>
                  <a:lnTo>
                    <a:pt x="12" y="425"/>
                  </a:lnTo>
                  <a:lnTo>
                    <a:pt x="10" y="422"/>
                  </a:lnTo>
                  <a:lnTo>
                    <a:pt x="8" y="420"/>
                  </a:lnTo>
                  <a:lnTo>
                    <a:pt x="6" y="418"/>
                  </a:lnTo>
                  <a:lnTo>
                    <a:pt x="5" y="416"/>
                  </a:lnTo>
                  <a:lnTo>
                    <a:pt x="4" y="415"/>
                  </a:lnTo>
                  <a:lnTo>
                    <a:pt x="3" y="413"/>
                  </a:lnTo>
                  <a:lnTo>
                    <a:pt x="2" y="411"/>
                  </a:lnTo>
                  <a:lnTo>
                    <a:pt x="1" y="408"/>
                  </a:lnTo>
                  <a:lnTo>
                    <a:pt x="1" y="405"/>
                  </a:lnTo>
                  <a:lnTo>
                    <a:pt x="0" y="403"/>
                  </a:lnTo>
                  <a:lnTo>
                    <a:pt x="0" y="401"/>
                  </a:lnTo>
                  <a:lnTo>
                    <a:pt x="0" y="398"/>
                  </a:lnTo>
                  <a:lnTo>
                    <a:pt x="0" y="396"/>
                  </a:lnTo>
                  <a:lnTo>
                    <a:pt x="0" y="394"/>
                  </a:lnTo>
                  <a:lnTo>
                    <a:pt x="1" y="391"/>
                  </a:lnTo>
                  <a:lnTo>
                    <a:pt x="1" y="390"/>
                  </a:lnTo>
                  <a:lnTo>
                    <a:pt x="1" y="389"/>
                  </a:lnTo>
                  <a:lnTo>
                    <a:pt x="2" y="389"/>
                  </a:lnTo>
                  <a:lnTo>
                    <a:pt x="10" y="386"/>
                  </a:lnTo>
                  <a:lnTo>
                    <a:pt x="12" y="385"/>
                  </a:lnTo>
                  <a:lnTo>
                    <a:pt x="15" y="383"/>
                  </a:lnTo>
                  <a:lnTo>
                    <a:pt x="19" y="382"/>
                  </a:lnTo>
                  <a:lnTo>
                    <a:pt x="22" y="381"/>
                  </a:lnTo>
                  <a:lnTo>
                    <a:pt x="24" y="379"/>
                  </a:lnTo>
                  <a:lnTo>
                    <a:pt x="26" y="377"/>
                  </a:lnTo>
                  <a:lnTo>
                    <a:pt x="31" y="373"/>
                  </a:lnTo>
                  <a:lnTo>
                    <a:pt x="34" y="371"/>
                  </a:lnTo>
                  <a:lnTo>
                    <a:pt x="36" y="369"/>
                  </a:lnTo>
                  <a:lnTo>
                    <a:pt x="39" y="364"/>
                  </a:lnTo>
                  <a:lnTo>
                    <a:pt x="41" y="362"/>
                  </a:lnTo>
                  <a:lnTo>
                    <a:pt x="42" y="361"/>
                  </a:lnTo>
                  <a:lnTo>
                    <a:pt x="44" y="360"/>
                  </a:lnTo>
                  <a:lnTo>
                    <a:pt x="48" y="359"/>
                  </a:lnTo>
                  <a:lnTo>
                    <a:pt x="49" y="357"/>
                  </a:lnTo>
                  <a:lnTo>
                    <a:pt x="50" y="357"/>
                  </a:lnTo>
                  <a:lnTo>
                    <a:pt x="50" y="356"/>
                  </a:lnTo>
                  <a:lnTo>
                    <a:pt x="51" y="355"/>
                  </a:lnTo>
                  <a:lnTo>
                    <a:pt x="51" y="353"/>
                  </a:lnTo>
                  <a:lnTo>
                    <a:pt x="51" y="350"/>
                  </a:lnTo>
                  <a:lnTo>
                    <a:pt x="51" y="348"/>
                  </a:lnTo>
                  <a:lnTo>
                    <a:pt x="51" y="348"/>
                  </a:lnTo>
                  <a:lnTo>
                    <a:pt x="50" y="345"/>
                  </a:lnTo>
                  <a:lnTo>
                    <a:pt x="49" y="342"/>
                  </a:lnTo>
                  <a:lnTo>
                    <a:pt x="45" y="331"/>
                  </a:lnTo>
                  <a:lnTo>
                    <a:pt x="44" y="329"/>
                  </a:lnTo>
                  <a:lnTo>
                    <a:pt x="41" y="326"/>
                  </a:lnTo>
                  <a:lnTo>
                    <a:pt x="39" y="325"/>
                  </a:lnTo>
                  <a:lnTo>
                    <a:pt x="35" y="319"/>
                  </a:lnTo>
                  <a:lnTo>
                    <a:pt x="33" y="318"/>
                  </a:lnTo>
                  <a:lnTo>
                    <a:pt x="32" y="316"/>
                  </a:lnTo>
                  <a:lnTo>
                    <a:pt x="30" y="314"/>
                  </a:lnTo>
                  <a:lnTo>
                    <a:pt x="29" y="313"/>
                  </a:lnTo>
                  <a:lnTo>
                    <a:pt x="28" y="311"/>
                  </a:lnTo>
                  <a:lnTo>
                    <a:pt x="27" y="308"/>
                  </a:lnTo>
                  <a:lnTo>
                    <a:pt x="27" y="306"/>
                  </a:lnTo>
                  <a:lnTo>
                    <a:pt x="26" y="303"/>
                  </a:lnTo>
                  <a:lnTo>
                    <a:pt x="26" y="302"/>
                  </a:lnTo>
                  <a:lnTo>
                    <a:pt x="26" y="299"/>
                  </a:lnTo>
                  <a:lnTo>
                    <a:pt x="27" y="294"/>
                  </a:lnTo>
                  <a:lnTo>
                    <a:pt x="28" y="287"/>
                  </a:lnTo>
                  <a:lnTo>
                    <a:pt x="29" y="283"/>
                  </a:lnTo>
                  <a:lnTo>
                    <a:pt x="30" y="268"/>
                  </a:lnTo>
                  <a:lnTo>
                    <a:pt x="30" y="265"/>
                  </a:lnTo>
                  <a:lnTo>
                    <a:pt x="30" y="262"/>
                  </a:lnTo>
                  <a:lnTo>
                    <a:pt x="29" y="259"/>
                  </a:lnTo>
                  <a:lnTo>
                    <a:pt x="29" y="258"/>
                  </a:lnTo>
                  <a:lnTo>
                    <a:pt x="28" y="258"/>
                  </a:lnTo>
                  <a:lnTo>
                    <a:pt x="28" y="257"/>
                  </a:lnTo>
                  <a:lnTo>
                    <a:pt x="26" y="255"/>
                  </a:lnTo>
                  <a:lnTo>
                    <a:pt x="25" y="254"/>
                  </a:lnTo>
                  <a:lnTo>
                    <a:pt x="24" y="254"/>
                  </a:lnTo>
                  <a:lnTo>
                    <a:pt x="23" y="254"/>
                  </a:lnTo>
                  <a:lnTo>
                    <a:pt x="22" y="254"/>
                  </a:lnTo>
                  <a:lnTo>
                    <a:pt x="20" y="249"/>
                  </a:lnTo>
                  <a:lnTo>
                    <a:pt x="16" y="243"/>
                  </a:lnTo>
                  <a:lnTo>
                    <a:pt x="16" y="242"/>
                  </a:lnTo>
                  <a:lnTo>
                    <a:pt x="16" y="241"/>
                  </a:lnTo>
                  <a:lnTo>
                    <a:pt x="16" y="240"/>
                  </a:lnTo>
                  <a:lnTo>
                    <a:pt x="16" y="239"/>
                  </a:lnTo>
                  <a:lnTo>
                    <a:pt x="17" y="238"/>
                  </a:lnTo>
                  <a:lnTo>
                    <a:pt x="19" y="238"/>
                  </a:lnTo>
                  <a:lnTo>
                    <a:pt x="22" y="237"/>
                  </a:lnTo>
                  <a:lnTo>
                    <a:pt x="23" y="237"/>
                  </a:lnTo>
                  <a:lnTo>
                    <a:pt x="24" y="236"/>
                  </a:lnTo>
                  <a:lnTo>
                    <a:pt x="24" y="236"/>
                  </a:lnTo>
                  <a:lnTo>
                    <a:pt x="24" y="235"/>
                  </a:lnTo>
                  <a:lnTo>
                    <a:pt x="24" y="235"/>
                  </a:lnTo>
                  <a:lnTo>
                    <a:pt x="25" y="231"/>
                  </a:lnTo>
                  <a:lnTo>
                    <a:pt x="26" y="228"/>
                  </a:lnTo>
                  <a:lnTo>
                    <a:pt x="26" y="227"/>
                  </a:lnTo>
                  <a:lnTo>
                    <a:pt x="27" y="226"/>
                  </a:lnTo>
                  <a:lnTo>
                    <a:pt x="27" y="225"/>
                  </a:lnTo>
                  <a:lnTo>
                    <a:pt x="28" y="224"/>
                  </a:lnTo>
                  <a:lnTo>
                    <a:pt x="29" y="224"/>
                  </a:lnTo>
                  <a:lnTo>
                    <a:pt x="30" y="224"/>
                  </a:lnTo>
                  <a:lnTo>
                    <a:pt x="33" y="224"/>
                  </a:lnTo>
                  <a:lnTo>
                    <a:pt x="35" y="223"/>
                  </a:lnTo>
                  <a:lnTo>
                    <a:pt x="36" y="222"/>
                  </a:lnTo>
                  <a:lnTo>
                    <a:pt x="38" y="221"/>
                  </a:lnTo>
                  <a:lnTo>
                    <a:pt x="40" y="220"/>
                  </a:lnTo>
                  <a:lnTo>
                    <a:pt x="41" y="219"/>
                  </a:lnTo>
                  <a:lnTo>
                    <a:pt x="44" y="216"/>
                  </a:lnTo>
                  <a:lnTo>
                    <a:pt x="45" y="215"/>
                  </a:lnTo>
                  <a:lnTo>
                    <a:pt x="46" y="213"/>
                  </a:lnTo>
                  <a:lnTo>
                    <a:pt x="46" y="212"/>
                  </a:lnTo>
                  <a:lnTo>
                    <a:pt x="46" y="209"/>
                  </a:lnTo>
                  <a:lnTo>
                    <a:pt x="47" y="206"/>
                  </a:lnTo>
                  <a:lnTo>
                    <a:pt x="47" y="202"/>
                  </a:lnTo>
                  <a:lnTo>
                    <a:pt x="47" y="201"/>
                  </a:lnTo>
                  <a:lnTo>
                    <a:pt x="47" y="200"/>
                  </a:lnTo>
                  <a:lnTo>
                    <a:pt x="47" y="199"/>
                  </a:lnTo>
                  <a:lnTo>
                    <a:pt x="47" y="198"/>
                  </a:lnTo>
                  <a:lnTo>
                    <a:pt x="47" y="197"/>
                  </a:lnTo>
                  <a:lnTo>
                    <a:pt x="48" y="195"/>
                  </a:lnTo>
                  <a:lnTo>
                    <a:pt x="49" y="191"/>
                  </a:lnTo>
                  <a:lnTo>
                    <a:pt x="50" y="189"/>
                  </a:lnTo>
                  <a:lnTo>
                    <a:pt x="52" y="187"/>
                  </a:lnTo>
                  <a:lnTo>
                    <a:pt x="54" y="184"/>
                  </a:lnTo>
                  <a:lnTo>
                    <a:pt x="59" y="176"/>
                  </a:lnTo>
                  <a:lnTo>
                    <a:pt x="64" y="170"/>
                  </a:lnTo>
                  <a:lnTo>
                    <a:pt x="68" y="165"/>
                  </a:lnTo>
                  <a:lnTo>
                    <a:pt x="69" y="163"/>
                  </a:lnTo>
                  <a:lnTo>
                    <a:pt x="69" y="162"/>
                  </a:lnTo>
                  <a:lnTo>
                    <a:pt x="69" y="160"/>
                  </a:lnTo>
                  <a:lnTo>
                    <a:pt x="70" y="158"/>
                  </a:lnTo>
                  <a:lnTo>
                    <a:pt x="70" y="156"/>
                  </a:lnTo>
                  <a:lnTo>
                    <a:pt x="70" y="156"/>
                  </a:lnTo>
                  <a:lnTo>
                    <a:pt x="70" y="154"/>
                  </a:lnTo>
                  <a:lnTo>
                    <a:pt x="70" y="152"/>
                  </a:lnTo>
                  <a:lnTo>
                    <a:pt x="69" y="149"/>
                  </a:lnTo>
                  <a:lnTo>
                    <a:pt x="68" y="142"/>
                  </a:lnTo>
                  <a:lnTo>
                    <a:pt x="67" y="137"/>
                  </a:lnTo>
                  <a:lnTo>
                    <a:pt x="66" y="131"/>
                  </a:lnTo>
                  <a:lnTo>
                    <a:pt x="66" y="125"/>
                  </a:lnTo>
                  <a:lnTo>
                    <a:pt x="65" y="122"/>
                  </a:lnTo>
                  <a:lnTo>
                    <a:pt x="66" y="120"/>
                  </a:lnTo>
                  <a:lnTo>
                    <a:pt x="66" y="117"/>
                  </a:lnTo>
                  <a:lnTo>
                    <a:pt x="66" y="116"/>
                  </a:lnTo>
                  <a:lnTo>
                    <a:pt x="66" y="114"/>
                  </a:lnTo>
                  <a:lnTo>
                    <a:pt x="67" y="112"/>
                  </a:lnTo>
                  <a:lnTo>
                    <a:pt x="68" y="110"/>
                  </a:lnTo>
                  <a:lnTo>
                    <a:pt x="69" y="109"/>
                  </a:lnTo>
                  <a:lnTo>
                    <a:pt x="69" y="108"/>
                  </a:lnTo>
                  <a:lnTo>
                    <a:pt x="70" y="107"/>
                  </a:lnTo>
                  <a:lnTo>
                    <a:pt x="71" y="106"/>
                  </a:lnTo>
                  <a:lnTo>
                    <a:pt x="72" y="105"/>
                  </a:lnTo>
                  <a:lnTo>
                    <a:pt x="74" y="105"/>
                  </a:lnTo>
                  <a:lnTo>
                    <a:pt x="76" y="105"/>
                  </a:lnTo>
                  <a:lnTo>
                    <a:pt x="78" y="104"/>
                  </a:lnTo>
                  <a:lnTo>
                    <a:pt x="80" y="104"/>
                  </a:lnTo>
                  <a:lnTo>
                    <a:pt x="81" y="105"/>
                  </a:lnTo>
                  <a:lnTo>
                    <a:pt x="84" y="105"/>
                  </a:lnTo>
                  <a:lnTo>
                    <a:pt x="87" y="107"/>
                  </a:lnTo>
                  <a:lnTo>
                    <a:pt x="95" y="110"/>
                  </a:lnTo>
                  <a:lnTo>
                    <a:pt x="103" y="111"/>
                  </a:lnTo>
                  <a:lnTo>
                    <a:pt x="105" y="112"/>
                  </a:lnTo>
                  <a:lnTo>
                    <a:pt x="108" y="113"/>
                  </a:lnTo>
                  <a:lnTo>
                    <a:pt x="109" y="113"/>
                  </a:lnTo>
                  <a:lnTo>
                    <a:pt x="110" y="112"/>
                  </a:lnTo>
                  <a:lnTo>
                    <a:pt x="111" y="112"/>
                  </a:lnTo>
                  <a:lnTo>
                    <a:pt x="112" y="112"/>
                  </a:lnTo>
                  <a:lnTo>
                    <a:pt x="112" y="111"/>
                  </a:lnTo>
                  <a:lnTo>
                    <a:pt x="113" y="111"/>
                  </a:lnTo>
                  <a:lnTo>
                    <a:pt x="113" y="110"/>
                  </a:lnTo>
                  <a:lnTo>
                    <a:pt x="113" y="109"/>
                  </a:lnTo>
                  <a:lnTo>
                    <a:pt x="113" y="108"/>
                  </a:lnTo>
                  <a:lnTo>
                    <a:pt x="112" y="106"/>
                  </a:lnTo>
                  <a:lnTo>
                    <a:pt x="111" y="103"/>
                  </a:lnTo>
                  <a:lnTo>
                    <a:pt x="107" y="98"/>
                  </a:lnTo>
                  <a:lnTo>
                    <a:pt x="106" y="95"/>
                  </a:lnTo>
                  <a:lnTo>
                    <a:pt x="103" y="91"/>
                  </a:lnTo>
                  <a:lnTo>
                    <a:pt x="103" y="88"/>
                  </a:lnTo>
                  <a:lnTo>
                    <a:pt x="101" y="83"/>
                  </a:lnTo>
                  <a:lnTo>
                    <a:pt x="100" y="78"/>
                  </a:lnTo>
                  <a:lnTo>
                    <a:pt x="99" y="76"/>
                  </a:lnTo>
                  <a:lnTo>
                    <a:pt x="98" y="72"/>
                  </a:lnTo>
                  <a:lnTo>
                    <a:pt x="97" y="67"/>
                  </a:lnTo>
                  <a:lnTo>
                    <a:pt x="97" y="64"/>
                  </a:lnTo>
                  <a:lnTo>
                    <a:pt x="96" y="55"/>
                  </a:lnTo>
                  <a:lnTo>
                    <a:pt x="95" y="43"/>
                  </a:lnTo>
                  <a:lnTo>
                    <a:pt x="95" y="39"/>
                  </a:lnTo>
                  <a:lnTo>
                    <a:pt x="95" y="37"/>
                  </a:lnTo>
                  <a:lnTo>
                    <a:pt x="95" y="35"/>
                  </a:lnTo>
                  <a:lnTo>
                    <a:pt x="96" y="34"/>
                  </a:lnTo>
                  <a:lnTo>
                    <a:pt x="96" y="33"/>
                  </a:lnTo>
                  <a:lnTo>
                    <a:pt x="97" y="32"/>
                  </a:lnTo>
                  <a:lnTo>
                    <a:pt x="98" y="31"/>
                  </a:lnTo>
                  <a:lnTo>
                    <a:pt x="101" y="30"/>
                  </a:lnTo>
                  <a:lnTo>
                    <a:pt x="103" y="28"/>
                  </a:lnTo>
                  <a:lnTo>
                    <a:pt x="107" y="26"/>
                  </a:lnTo>
                  <a:lnTo>
                    <a:pt x="110" y="26"/>
                  </a:lnTo>
                  <a:lnTo>
                    <a:pt x="114" y="24"/>
                  </a:lnTo>
                  <a:lnTo>
                    <a:pt x="117" y="23"/>
                  </a:lnTo>
                  <a:lnTo>
                    <a:pt x="119" y="22"/>
                  </a:lnTo>
                  <a:lnTo>
                    <a:pt x="120" y="21"/>
                  </a:lnTo>
                  <a:lnTo>
                    <a:pt x="121" y="21"/>
                  </a:lnTo>
                  <a:lnTo>
                    <a:pt x="123" y="20"/>
                  </a:lnTo>
                  <a:lnTo>
                    <a:pt x="125" y="17"/>
                  </a:lnTo>
                  <a:lnTo>
                    <a:pt x="127" y="12"/>
                  </a:lnTo>
                  <a:lnTo>
                    <a:pt x="130" y="7"/>
                  </a:lnTo>
                  <a:lnTo>
                    <a:pt x="132" y="4"/>
                  </a:lnTo>
                  <a:lnTo>
                    <a:pt x="133" y="2"/>
                  </a:lnTo>
                  <a:lnTo>
                    <a:pt x="134" y="1"/>
                  </a:lnTo>
                  <a:lnTo>
                    <a:pt x="135" y="1"/>
                  </a:lnTo>
                  <a:lnTo>
                    <a:pt x="136" y="0"/>
                  </a:lnTo>
                  <a:lnTo>
                    <a:pt x="136" y="1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71" name="Freeform 19">
              <a:extLst>
                <a:ext uri="{FF2B5EF4-FFF2-40B4-BE49-F238E27FC236}">
                  <a16:creationId xmlns:a16="http://schemas.microsoft.com/office/drawing/2014/main" id="{4BA5D6D8-BB0C-48F1-B3C2-D26B700249AA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1" y="3406"/>
              <a:ext cx="632" cy="524"/>
            </a:xfrm>
            <a:custGeom>
              <a:avLst/>
              <a:gdLst>
                <a:gd name="T0" fmla="*/ 240 w 632"/>
                <a:gd name="T1" fmla="*/ 19 h 524"/>
                <a:gd name="T2" fmla="*/ 256 w 632"/>
                <a:gd name="T3" fmla="*/ 39 h 524"/>
                <a:gd name="T4" fmla="*/ 285 w 632"/>
                <a:gd name="T5" fmla="*/ 61 h 524"/>
                <a:gd name="T6" fmla="*/ 308 w 632"/>
                <a:gd name="T7" fmla="*/ 78 h 524"/>
                <a:gd name="T8" fmla="*/ 347 w 632"/>
                <a:gd name="T9" fmla="*/ 110 h 524"/>
                <a:gd name="T10" fmla="*/ 376 w 632"/>
                <a:gd name="T11" fmla="*/ 131 h 524"/>
                <a:gd name="T12" fmla="*/ 385 w 632"/>
                <a:gd name="T13" fmla="*/ 148 h 524"/>
                <a:gd name="T14" fmla="*/ 415 w 632"/>
                <a:gd name="T15" fmla="*/ 166 h 524"/>
                <a:gd name="T16" fmla="*/ 442 w 632"/>
                <a:gd name="T17" fmla="*/ 195 h 524"/>
                <a:gd name="T18" fmla="*/ 445 w 632"/>
                <a:gd name="T19" fmla="*/ 225 h 524"/>
                <a:gd name="T20" fmla="*/ 466 w 632"/>
                <a:gd name="T21" fmla="*/ 245 h 524"/>
                <a:gd name="T22" fmla="*/ 518 w 632"/>
                <a:gd name="T23" fmla="*/ 231 h 524"/>
                <a:gd name="T24" fmla="*/ 526 w 632"/>
                <a:gd name="T25" fmla="*/ 244 h 524"/>
                <a:gd name="T26" fmla="*/ 549 w 632"/>
                <a:gd name="T27" fmla="*/ 268 h 524"/>
                <a:gd name="T28" fmla="*/ 592 w 632"/>
                <a:gd name="T29" fmla="*/ 315 h 524"/>
                <a:gd name="T30" fmla="*/ 609 w 632"/>
                <a:gd name="T31" fmla="*/ 322 h 524"/>
                <a:gd name="T32" fmla="*/ 611 w 632"/>
                <a:gd name="T33" fmla="*/ 354 h 524"/>
                <a:gd name="T34" fmla="*/ 626 w 632"/>
                <a:gd name="T35" fmla="*/ 383 h 524"/>
                <a:gd name="T36" fmla="*/ 628 w 632"/>
                <a:gd name="T37" fmla="*/ 409 h 524"/>
                <a:gd name="T38" fmla="*/ 624 w 632"/>
                <a:gd name="T39" fmla="*/ 477 h 524"/>
                <a:gd name="T40" fmla="*/ 603 w 632"/>
                <a:gd name="T41" fmla="*/ 494 h 524"/>
                <a:gd name="T42" fmla="*/ 575 w 632"/>
                <a:gd name="T43" fmla="*/ 475 h 524"/>
                <a:gd name="T44" fmla="*/ 555 w 632"/>
                <a:gd name="T45" fmla="*/ 461 h 524"/>
                <a:gd name="T46" fmla="*/ 536 w 632"/>
                <a:gd name="T47" fmla="*/ 447 h 524"/>
                <a:gd name="T48" fmla="*/ 497 w 632"/>
                <a:gd name="T49" fmla="*/ 463 h 524"/>
                <a:gd name="T50" fmla="*/ 450 w 632"/>
                <a:gd name="T51" fmla="*/ 439 h 524"/>
                <a:gd name="T52" fmla="*/ 424 w 632"/>
                <a:gd name="T53" fmla="*/ 424 h 524"/>
                <a:gd name="T54" fmla="*/ 417 w 632"/>
                <a:gd name="T55" fmla="*/ 448 h 524"/>
                <a:gd name="T56" fmla="*/ 403 w 632"/>
                <a:gd name="T57" fmla="*/ 479 h 524"/>
                <a:gd name="T58" fmla="*/ 376 w 632"/>
                <a:gd name="T59" fmla="*/ 486 h 524"/>
                <a:gd name="T60" fmla="*/ 364 w 632"/>
                <a:gd name="T61" fmla="*/ 503 h 524"/>
                <a:gd name="T62" fmla="*/ 342 w 632"/>
                <a:gd name="T63" fmla="*/ 514 h 524"/>
                <a:gd name="T64" fmla="*/ 314 w 632"/>
                <a:gd name="T65" fmla="*/ 519 h 524"/>
                <a:gd name="T66" fmla="*/ 252 w 632"/>
                <a:gd name="T67" fmla="*/ 495 h 524"/>
                <a:gd name="T68" fmla="*/ 195 w 632"/>
                <a:gd name="T69" fmla="*/ 482 h 524"/>
                <a:gd name="T70" fmla="*/ 151 w 632"/>
                <a:gd name="T71" fmla="*/ 481 h 524"/>
                <a:gd name="T72" fmla="*/ 118 w 632"/>
                <a:gd name="T73" fmla="*/ 471 h 524"/>
                <a:gd name="T74" fmla="*/ 97 w 632"/>
                <a:gd name="T75" fmla="*/ 447 h 524"/>
                <a:gd name="T76" fmla="*/ 82 w 632"/>
                <a:gd name="T77" fmla="*/ 427 h 524"/>
                <a:gd name="T78" fmla="*/ 89 w 632"/>
                <a:gd name="T79" fmla="*/ 413 h 524"/>
                <a:gd name="T80" fmla="*/ 108 w 632"/>
                <a:gd name="T81" fmla="*/ 398 h 524"/>
                <a:gd name="T82" fmla="*/ 95 w 632"/>
                <a:gd name="T83" fmla="*/ 378 h 524"/>
                <a:gd name="T84" fmla="*/ 67 w 632"/>
                <a:gd name="T85" fmla="*/ 346 h 524"/>
                <a:gd name="T86" fmla="*/ 32 w 632"/>
                <a:gd name="T87" fmla="*/ 332 h 524"/>
                <a:gd name="T88" fmla="*/ 3 w 632"/>
                <a:gd name="T89" fmla="*/ 294 h 524"/>
                <a:gd name="T90" fmla="*/ 27 w 632"/>
                <a:gd name="T91" fmla="*/ 281 h 524"/>
                <a:gd name="T92" fmla="*/ 44 w 632"/>
                <a:gd name="T93" fmla="*/ 253 h 524"/>
                <a:gd name="T94" fmla="*/ 46 w 632"/>
                <a:gd name="T95" fmla="*/ 213 h 524"/>
                <a:gd name="T96" fmla="*/ 33 w 632"/>
                <a:gd name="T97" fmla="*/ 165 h 524"/>
                <a:gd name="T98" fmla="*/ 32 w 632"/>
                <a:gd name="T99" fmla="*/ 129 h 524"/>
                <a:gd name="T100" fmla="*/ 53 w 632"/>
                <a:gd name="T101" fmla="*/ 121 h 524"/>
                <a:gd name="T102" fmla="*/ 85 w 632"/>
                <a:gd name="T103" fmla="*/ 118 h 524"/>
                <a:gd name="T104" fmla="*/ 139 w 632"/>
                <a:gd name="T105" fmla="*/ 113 h 524"/>
                <a:gd name="T106" fmla="*/ 182 w 632"/>
                <a:gd name="T107" fmla="*/ 116 h 524"/>
                <a:gd name="T108" fmla="*/ 206 w 632"/>
                <a:gd name="T109" fmla="*/ 130 h 524"/>
                <a:gd name="T110" fmla="*/ 210 w 632"/>
                <a:gd name="T111" fmla="*/ 116 h 524"/>
                <a:gd name="T112" fmla="*/ 204 w 632"/>
                <a:gd name="T113" fmla="*/ 98 h 524"/>
                <a:gd name="T114" fmla="*/ 206 w 632"/>
                <a:gd name="T115" fmla="*/ 71 h 524"/>
                <a:gd name="T116" fmla="*/ 215 w 632"/>
                <a:gd name="T117" fmla="*/ 43 h 524"/>
                <a:gd name="T118" fmla="*/ 223 w 632"/>
                <a:gd name="T119" fmla="*/ 18 h 524"/>
                <a:gd name="T120" fmla="*/ 241 w 632"/>
                <a:gd name="T121" fmla="*/ 0 h 5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632" h="524">
                  <a:moveTo>
                    <a:pt x="240" y="0"/>
                  </a:moveTo>
                  <a:lnTo>
                    <a:pt x="240" y="1"/>
                  </a:lnTo>
                  <a:lnTo>
                    <a:pt x="240" y="2"/>
                  </a:lnTo>
                  <a:lnTo>
                    <a:pt x="239" y="5"/>
                  </a:lnTo>
                  <a:lnTo>
                    <a:pt x="239" y="7"/>
                  </a:lnTo>
                  <a:lnTo>
                    <a:pt x="239" y="9"/>
                  </a:lnTo>
                  <a:lnTo>
                    <a:pt x="239" y="12"/>
                  </a:lnTo>
                  <a:lnTo>
                    <a:pt x="239" y="14"/>
                  </a:lnTo>
                  <a:lnTo>
                    <a:pt x="240" y="16"/>
                  </a:lnTo>
                  <a:lnTo>
                    <a:pt x="240" y="19"/>
                  </a:lnTo>
                  <a:lnTo>
                    <a:pt x="241" y="22"/>
                  </a:lnTo>
                  <a:lnTo>
                    <a:pt x="242" y="24"/>
                  </a:lnTo>
                  <a:lnTo>
                    <a:pt x="243" y="26"/>
                  </a:lnTo>
                  <a:lnTo>
                    <a:pt x="244" y="27"/>
                  </a:lnTo>
                  <a:lnTo>
                    <a:pt x="245" y="29"/>
                  </a:lnTo>
                  <a:lnTo>
                    <a:pt x="247" y="31"/>
                  </a:lnTo>
                  <a:lnTo>
                    <a:pt x="249" y="33"/>
                  </a:lnTo>
                  <a:lnTo>
                    <a:pt x="251" y="36"/>
                  </a:lnTo>
                  <a:lnTo>
                    <a:pt x="254" y="38"/>
                  </a:lnTo>
                  <a:lnTo>
                    <a:pt x="256" y="39"/>
                  </a:lnTo>
                  <a:lnTo>
                    <a:pt x="265" y="44"/>
                  </a:lnTo>
                  <a:lnTo>
                    <a:pt x="268" y="46"/>
                  </a:lnTo>
                  <a:lnTo>
                    <a:pt x="271" y="47"/>
                  </a:lnTo>
                  <a:lnTo>
                    <a:pt x="273" y="49"/>
                  </a:lnTo>
                  <a:lnTo>
                    <a:pt x="274" y="50"/>
                  </a:lnTo>
                  <a:lnTo>
                    <a:pt x="276" y="52"/>
                  </a:lnTo>
                  <a:lnTo>
                    <a:pt x="280" y="58"/>
                  </a:lnTo>
                  <a:lnTo>
                    <a:pt x="282" y="59"/>
                  </a:lnTo>
                  <a:lnTo>
                    <a:pt x="283" y="60"/>
                  </a:lnTo>
                  <a:lnTo>
                    <a:pt x="285" y="61"/>
                  </a:lnTo>
                  <a:lnTo>
                    <a:pt x="289" y="64"/>
                  </a:lnTo>
                  <a:lnTo>
                    <a:pt x="291" y="65"/>
                  </a:lnTo>
                  <a:lnTo>
                    <a:pt x="293" y="67"/>
                  </a:lnTo>
                  <a:lnTo>
                    <a:pt x="297" y="71"/>
                  </a:lnTo>
                  <a:lnTo>
                    <a:pt x="298" y="72"/>
                  </a:lnTo>
                  <a:lnTo>
                    <a:pt x="301" y="73"/>
                  </a:lnTo>
                  <a:lnTo>
                    <a:pt x="305" y="75"/>
                  </a:lnTo>
                  <a:lnTo>
                    <a:pt x="307" y="76"/>
                  </a:lnTo>
                  <a:lnTo>
                    <a:pt x="308" y="77"/>
                  </a:lnTo>
                  <a:lnTo>
                    <a:pt x="308" y="78"/>
                  </a:lnTo>
                  <a:lnTo>
                    <a:pt x="314" y="86"/>
                  </a:lnTo>
                  <a:lnTo>
                    <a:pt x="319" y="92"/>
                  </a:lnTo>
                  <a:lnTo>
                    <a:pt x="321" y="95"/>
                  </a:lnTo>
                  <a:lnTo>
                    <a:pt x="323" y="96"/>
                  </a:lnTo>
                  <a:lnTo>
                    <a:pt x="324" y="97"/>
                  </a:lnTo>
                  <a:lnTo>
                    <a:pt x="326" y="98"/>
                  </a:lnTo>
                  <a:lnTo>
                    <a:pt x="328" y="99"/>
                  </a:lnTo>
                  <a:lnTo>
                    <a:pt x="338" y="105"/>
                  </a:lnTo>
                  <a:lnTo>
                    <a:pt x="342" y="107"/>
                  </a:lnTo>
                  <a:lnTo>
                    <a:pt x="347" y="110"/>
                  </a:lnTo>
                  <a:lnTo>
                    <a:pt x="354" y="115"/>
                  </a:lnTo>
                  <a:lnTo>
                    <a:pt x="359" y="118"/>
                  </a:lnTo>
                  <a:lnTo>
                    <a:pt x="363" y="120"/>
                  </a:lnTo>
                  <a:lnTo>
                    <a:pt x="370" y="124"/>
                  </a:lnTo>
                  <a:lnTo>
                    <a:pt x="372" y="125"/>
                  </a:lnTo>
                  <a:lnTo>
                    <a:pt x="374" y="126"/>
                  </a:lnTo>
                  <a:lnTo>
                    <a:pt x="375" y="128"/>
                  </a:lnTo>
                  <a:lnTo>
                    <a:pt x="376" y="129"/>
                  </a:lnTo>
                  <a:lnTo>
                    <a:pt x="376" y="130"/>
                  </a:lnTo>
                  <a:lnTo>
                    <a:pt x="376" y="131"/>
                  </a:lnTo>
                  <a:lnTo>
                    <a:pt x="376" y="136"/>
                  </a:lnTo>
                  <a:lnTo>
                    <a:pt x="376" y="138"/>
                  </a:lnTo>
                  <a:lnTo>
                    <a:pt x="376" y="141"/>
                  </a:lnTo>
                  <a:lnTo>
                    <a:pt x="376" y="142"/>
                  </a:lnTo>
                  <a:lnTo>
                    <a:pt x="376" y="143"/>
                  </a:lnTo>
                  <a:lnTo>
                    <a:pt x="376" y="144"/>
                  </a:lnTo>
                  <a:lnTo>
                    <a:pt x="377" y="145"/>
                  </a:lnTo>
                  <a:lnTo>
                    <a:pt x="377" y="146"/>
                  </a:lnTo>
                  <a:lnTo>
                    <a:pt x="379" y="146"/>
                  </a:lnTo>
                  <a:lnTo>
                    <a:pt x="385" y="148"/>
                  </a:lnTo>
                  <a:lnTo>
                    <a:pt x="387" y="149"/>
                  </a:lnTo>
                  <a:lnTo>
                    <a:pt x="388" y="150"/>
                  </a:lnTo>
                  <a:lnTo>
                    <a:pt x="390" y="151"/>
                  </a:lnTo>
                  <a:lnTo>
                    <a:pt x="396" y="154"/>
                  </a:lnTo>
                  <a:lnTo>
                    <a:pt x="400" y="157"/>
                  </a:lnTo>
                  <a:lnTo>
                    <a:pt x="403" y="159"/>
                  </a:lnTo>
                  <a:lnTo>
                    <a:pt x="409" y="163"/>
                  </a:lnTo>
                  <a:lnTo>
                    <a:pt x="412" y="164"/>
                  </a:lnTo>
                  <a:lnTo>
                    <a:pt x="413" y="165"/>
                  </a:lnTo>
                  <a:lnTo>
                    <a:pt x="415" y="166"/>
                  </a:lnTo>
                  <a:lnTo>
                    <a:pt x="422" y="174"/>
                  </a:lnTo>
                  <a:lnTo>
                    <a:pt x="426" y="179"/>
                  </a:lnTo>
                  <a:lnTo>
                    <a:pt x="433" y="185"/>
                  </a:lnTo>
                  <a:lnTo>
                    <a:pt x="435" y="186"/>
                  </a:lnTo>
                  <a:lnTo>
                    <a:pt x="438" y="188"/>
                  </a:lnTo>
                  <a:lnTo>
                    <a:pt x="440" y="189"/>
                  </a:lnTo>
                  <a:lnTo>
                    <a:pt x="440" y="190"/>
                  </a:lnTo>
                  <a:lnTo>
                    <a:pt x="441" y="192"/>
                  </a:lnTo>
                  <a:lnTo>
                    <a:pt x="442" y="193"/>
                  </a:lnTo>
                  <a:lnTo>
                    <a:pt x="442" y="195"/>
                  </a:lnTo>
                  <a:lnTo>
                    <a:pt x="442" y="196"/>
                  </a:lnTo>
                  <a:lnTo>
                    <a:pt x="441" y="198"/>
                  </a:lnTo>
                  <a:lnTo>
                    <a:pt x="441" y="200"/>
                  </a:lnTo>
                  <a:lnTo>
                    <a:pt x="441" y="204"/>
                  </a:lnTo>
                  <a:lnTo>
                    <a:pt x="442" y="207"/>
                  </a:lnTo>
                  <a:lnTo>
                    <a:pt x="443" y="212"/>
                  </a:lnTo>
                  <a:lnTo>
                    <a:pt x="444" y="219"/>
                  </a:lnTo>
                  <a:lnTo>
                    <a:pt x="444" y="220"/>
                  </a:lnTo>
                  <a:lnTo>
                    <a:pt x="444" y="222"/>
                  </a:lnTo>
                  <a:lnTo>
                    <a:pt x="445" y="225"/>
                  </a:lnTo>
                  <a:lnTo>
                    <a:pt x="451" y="234"/>
                  </a:lnTo>
                  <a:lnTo>
                    <a:pt x="454" y="240"/>
                  </a:lnTo>
                  <a:lnTo>
                    <a:pt x="455" y="242"/>
                  </a:lnTo>
                  <a:lnTo>
                    <a:pt x="456" y="243"/>
                  </a:lnTo>
                  <a:lnTo>
                    <a:pt x="457" y="243"/>
                  </a:lnTo>
                  <a:lnTo>
                    <a:pt x="458" y="244"/>
                  </a:lnTo>
                  <a:lnTo>
                    <a:pt x="460" y="244"/>
                  </a:lnTo>
                  <a:lnTo>
                    <a:pt x="462" y="245"/>
                  </a:lnTo>
                  <a:lnTo>
                    <a:pt x="464" y="245"/>
                  </a:lnTo>
                  <a:lnTo>
                    <a:pt x="466" y="245"/>
                  </a:lnTo>
                  <a:lnTo>
                    <a:pt x="467" y="245"/>
                  </a:lnTo>
                  <a:lnTo>
                    <a:pt x="469" y="245"/>
                  </a:lnTo>
                  <a:lnTo>
                    <a:pt x="473" y="244"/>
                  </a:lnTo>
                  <a:lnTo>
                    <a:pt x="481" y="242"/>
                  </a:lnTo>
                  <a:lnTo>
                    <a:pt x="493" y="239"/>
                  </a:lnTo>
                  <a:lnTo>
                    <a:pt x="500" y="237"/>
                  </a:lnTo>
                  <a:lnTo>
                    <a:pt x="506" y="235"/>
                  </a:lnTo>
                  <a:lnTo>
                    <a:pt x="514" y="231"/>
                  </a:lnTo>
                  <a:lnTo>
                    <a:pt x="516" y="231"/>
                  </a:lnTo>
                  <a:lnTo>
                    <a:pt x="518" y="231"/>
                  </a:lnTo>
                  <a:lnTo>
                    <a:pt x="520" y="230"/>
                  </a:lnTo>
                  <a:lnTo>
                    <a:pt x="522" y="230"/>
                  </a:lnTo>
                  <a:lnTo>
                    <a:pt x="523" y="231"/>
                  </a:lnTo>
                  <a:lnTo>
                    <a:pt x="524" y="231"/>
                  </a:lnTo>
                  <a:lnTo>
                    <a:pt x="524" y="231"/>
                  </a:lnTo>
                  <a:lnTo>
                    <a:pt x="524" y="233"/>
                  </a:lnTo>
                  <a:lnTo>
                    <a:pt x="525" y="235"/>
                  </a:lnTo>
                  <a:lnTo>
                    <a:pt x="525" y="239"/>
                  </a:lnTo>
                  <a:lnTo>
                    <a:pt x="525" y="243"/>
                  </a:lnTo>
                  <a:lnTo>
                    <a:pt x="526" y="244"/>
                  </a:lnTo>
                  <a:lnTo>
                    <a:pt x="528" y="252"/>
                  </a:lnTo>
                  <a:lnTo>
                    <a:pt x="529" y="254"/>
                  </a:lnTo>
                  <a:lnTo>
                    <a:pt x="530" y="255"/>
                  </a:lnTo>
                  <a:lnTo>
                    <a:pt x="531" y="257"/>
                  </a:lnTo>
                  <a:lnTo>
                    <a:pt x="533" y="259"/>
                  </a:lnTo>
                  <a:lnTo>
                    <a:pt x="534" y="260"/>
                  </a:lnTo>
                  <a:lnTo>
                    <a:pt x="535" y="261"/>
                  </a:lnTo>
                  <a:lnTo>
                    <a:pt x="545" y="265"/>
                  </a:lnTo>
                  <a:lnTo>
                    <a:pt x="548" y="267"/>
                  </a:lnTo>
                  <a:lnTo>
                    <a:pt x="549" y="268"/>
                  </a:lnTo>
                  <a:lnTo>
                    <a:pt x="550" y="269"/>
                  </a:lnTo>
                  <a:lnTo>
                    <a:pt x="554" y="272"/>
                  </a:lnTo>
                  <a:lnTo>
                    <a:pt x="557" y="275"/>
                  </a:lnTo>
                  <a:lnTo>
                    <a:pt x="560" y="279"/>
                  </a:lnTo>
                  <a:lnTo>
                    <a:pt x="567" y="288"/>
                  </a:lnTo>
                  <a:lnTo>
                    <a:pt x="579" y="301"/>
                  </a:lnTo>
                  <a:lnTo>
                    <a:pt x="581" y="304"/>
                  </a:lnTo>
                  <a:lnTo>
                    <a:pt x="586" y="309"/>
                  </a:lnTo>
                  <a:lnTo>
                    <a:pt x="588" y="311"/>
                  </a:lnTo>
                  <a:lnTo>
                    <a:pt x="592" y="315"/>
                  </a:lnTo>
                  <a:lnTo>
                    <a:pt x="596" y="322"/>
                  </a:lnTo>
                  <a:lnTo>
                    <a:pt x="598" y="324"/>
                  </a:lnTo>
                  <a:lnTo>
                    <a:pt x="599" y="325"/>
                  </a:lnTo>
                  <a:lnTo>
                    <a:pt x="600" y="326"/>
                  </a:lnTo>
                  <a:lnTo>
                    <a:pt x="601" y="326"/>
                  </a:lnTo>
                  <a:lnTo>
                    <a:pt x="603" y="326"/>
                  </a:lnTo>
                  <a:lnTo>
                    <a:pt x="604" y="326"/>
                  </a:lnTo>
                  <a:lnTo>
                    <a:pt x="604" y="326"/>
                  </a:lnTo>
                  <a:lnTo>
                    <a:pt x="605" y="325"/>
                  </a:lnTo>
                  <a:lnTo>
                    <a:pt x="609" y="322"/>
                  </a:lnTo>
                  <a:lnTo>
                    <a:pt x="610" y="322"/>
                  </a:lnTo>
                  <a:lnTo>
                    <a:pt x="611" y="322"/>
                  </a:lnTo>
                  <a:lnTo>
                    <a:pt x="612" y="322"/>
                  </a:lnTo>
                  <a:lnTo>
                    <a:pt x="612" y="323"/>
                  </a:lnTo>
                  <a:lnTo>
                    <a:pt x="611" y="328"/>
                  </a:lnTo>
                  <a:lnTo>
                    <a:pt x="610" y="333"/>
                  </a:lnTo>
                  <a:lnTo>
                    <a:pt x="610" y="341"/>
                  </a:lnTo>
                  <a:lnTo>
                    <a:pt x="610" y="346"/>
                  </a:lnTo>
                  <a:lnTo>
                    <a:pt x="611" y="350"/>
                  </a:lnTo>
                  <a:lnTo>
                    <a:pt x="611" y="354"/>
                  </a:lnTo>
                  <a:lnTo>
                    <a:pt x="612" y="357"/>
                  </a:lnTo>
                  <a:lnTo>
                    <a:pt x="613" y="362"/>
                  </a:lnTo>
                  <a:lnTo>
                    <a:pt x="615" y="367"/>
                  </a:lnTo>
                  <a:lnTo>
                    <a:pt x="616" y="371"/>
                  </a:lnTo>
                  <a:lnTo>
                    <a:pt x="619" y="375"/>
                  </a:lnTo>
                  <a:lnTo>
                    <a:pt x="620" y="377"/>
                  </a:lnTo>
                  <a:lnTo>
                    <a:pt x="622" y="379"/>
                  </a:lnTo>
                  <a:lnTo>
                    <a:pt x="624" y="380"/>
                  </a:lnTo>
                  <a:lnTo>
                    <a:pt x="625" y="382"/>
                  </a:lnTo>
                  <a:lnTo>
                    <a:pt x="626" y="383"/>
                  </a:lnTo>
                  <a:lnTo>
                    <a:pt x="627" y="385"/>
                  </a:lnTo>
                  <a:lnTo>
                    <a:pt x="629" y="386"/>
                  </a:lnTo>
                  <a:lnTo>
                    <a:pt x="630" y="386"/>
                  </a:lnTo>
                  <a:lnTo>
                    <a:pt x="631" y="387"/>
                  </a:lnTo>
                  <a:lnTo>
                    <a:pt x="632" y="387"/>
                  </a:lnTo>
                  <a:lnTo>
                    <a:pt x="631" y="389"/>
                  </a:lnTo>
                  <a:lnTo>
                    <a:pt x="630" y="394"/>
                  </a:lnTo>
                  <a:lnTo>
                    <a:pt x="628" y="400"/>
                  </a:lnTo>
                  <a:lnTo>
                    <a:pt x="628" y="405"/>
                  </a:lnTo>
                  <a:lnTo>
                    <a:pt x="628" y="409"/>
                  </a:lnTo>
                  <a:lnTo>
                    <a:pt x="628" y="413"/>
                  </a:lnTo>
                  <a:lnTo>
                    <a:pt x="628" y="432"/>
                  </a:lnTo>
                  <a:lnTo>
                    <a:pt x="628" y="437"/>
                  </a:lnTo>
                  <a:lnTo>
                    <a:pt x="628" y="442"/>
                  </a:lnTo>
                  <a:lnTo>
                    <a:pt x="627" y="455"/>
                  </a:lnTo>
                  <a:lnTo>
                    <a:pt x="626" y="464"/>
                  </a:lnTo>
                  <a:lnTo>
                    <a:pt x="626" y="467"/>
                  </a:lnTo>
                  <a:lnTo>
                    <a:pt x="626" y="470"/>
                  </a:lnTo>
                  <a:lnTo>
                    <a:pt x="626" y="473"/>
                  </a:lnTo>
                  <a:lnTo>
                    <a:pt x="624" y="477"/>
                  </a:lnTo>
                  <a:lnTo>
                    <a:pt x="623" y="481"/>
                  </a:lnTo>
                  <a:lnTo>
                    <a:pt x="620" y="483"/>
                  </a:lnTo>
                  <a:lnTo>
                    <a:pt x="618" y="487"/>
                  </a:lnTo>
                  <a:lnTo>
                    <a:pt x="616" y="489"/>
                  </a:lnTo>
                  <a:lnTo>
                    <a:pt x="615" y="490"/>
                  </a:lnTo>
                  <a:lnTo>
                    <a:pt x="614" y="491"/>
                  </a:lnTo>
                  <a:lnTo>
                    <a:pt x="612" y="492"/>
                  </a:lnTo>
                  <a:lnTo>
                    <a:pt x="609" y="493"/>
                  </a:lnTo>
                  <a:lnTo>
                    <a:pt x="606" y="493"/>
                  </a:lnTo>
                  <a:lnTo>
                    <a:pt x="603" y="494"/>
                  </a:lnTo>
                  <a:lnTo>
                    <a:pt x="599" y="494"/>
                  </a:lnTo>
                  <a:lnTo>
                    <a:pt x="596" y="494"/>
                  </a:lnTo>
                  <a:lnTo>
                    <a:pt x="593" y="493"/>
                  </a:lnTo>
                  <a:lnTo>
                    <a:pt x="591" y="492"/>
                  </a:lnTo>
                  <a:lnTo>
                    <a:pt x="589" y="492"/>
                  </a:lnTo>
                  <a:lnTo>
                    <a:pt x="587" y="490"/>
                  </a:lnTo>
                  <a:lnTo>
                    <a:pt x="585" y="488"/>
                  </a:lnTo>
                  <a:lnTo>
                    <a:pt x="582" y="485"/>
                  </a:lnTo>
                  <a:lnTo>
                    <a:pt x="577" y="478"/>
                  </a:lnTo>
                  <a:lnTo>
                    <a:pt x="575" y="475"/>
                  </a:lnTo>
                  <a:lnTo>
                    <a:pt x="573" y="473"/>
                  </a:lnTo>
                  <a:lnTo>
                    <a:pt x="571" y="471"/>
                  </a:lnTo>
                  <a:lnTo>
                    <a:pt x="570" y="470"/>
                  </a:lnTo>
                  <a:lnTo>
                    <a:pt x="567" y="469"/>
                  </a:lnTo>
                  <a:lnTo>
                    <a:pt x="563" y="468"/>
                  </a:lnTo>
                  <a:lnTo>
                    <a:pt x="561" y="467"/>
                  </a:lnTo>
                  <a:lnTo>
                    <a:pt x="559" y="466"/>
                  </a:lnTo>
                  <a:lnTo>
                    <a:pt x="558" y="465"/>
                  </a:lnTo>
                  <a:lnTo>
                    <a:pt x="556" y="463"/>
                  </a:lnTo>
                  <a:lnTo>
                    <a:pt x="555" y="461"/>
                  </a:lnTo>
                  <a:lnTo>
                    <a:pt x="553" y="459"/>
                  </a:lnTo>
                  <a:lnTo>
                    <a:pt x="549" y="454"/>
                  </a:lnTo>
                  <a:lnTo>
                    <a:pt x="547" y="451"/>
                  </a:lnTo>
                  <a:lnTo>
                    <a:pt x="546" y="450"/>
                  </a:lnTo>
                  <a:lnTo>
                    <a:pt x="545" y="449"/>
                  </a:lnTo>
                  <a:lnTo>
                    <a:pt x="544" y="448"/>
                  </a:lnTo>
                  <a:lnTo>
                    <a:pt x="542" y="447"/>
                  </a:lnTo>
                  <a:lnTo>
                    <a:pt x="541" y="447"/>
                  </a:lnTo>
                  <a:lnTo>
                    <a:pt x="539" y="447"/>
                  </a:lnTo>
                  <a:lnTo>
                    <a:pt x="536" y="447"/>
                  </a:lnTo>
                  <a:lnTo>
                    <a:pt x="535" y="448"/>
                  </a:lnTo>
                  <a:lnTo>
                    <a:pt x="532" y="450"/>
                  </a:lnTo>
                  <a:lnTo>
                    <a:pt x="515" y="460"/>
                  </a:lnTo>
                  <a:lnTo>
                    <a:pt x="512" y="462"/>
                  </a:lnTo>
                  <a:lnTo>
                    <a:pt x="509" y="463"/>
                  </a:lnTo>
                  <a:lnTo>
                    <a:pt x="506" y="464"/>
                  </a:lnTo>
                  <a:lnTo>
                    <a:pt x="504" y="464"/>
                  </a:lnTo>
                  <a:lnTo>
                    <a:pt x="501" y="464"/>
                  </a:lnTo>
                  <a:lnTo>
                    <a:pt x="500" y="464"/>
                  </a:lnTo>
                  <a:lnTo>
                    <a:pt x="497" y="463"/>
                  </a:lnTo>
                  <a:lnTo>
                    <a:pt x="490" y="460"/>
                  </a:lnTo>
                  <a:lnTo>
                    <a:pt x="480" y="458"/>
                  </a:lnTo>
                  <a:lnTo>
                    <a:pt x="477" y="457"/>
                  </a:lnTo>
                  <a:lnTo>
                    <a:pt x="466" y="452"/>
                  </a:lnTo>
                  <a:lnTo>
                    <a:pt x="464" y="451"/>
                  </a:lnTo>
                  <a:lnTo>
                    <a:pt x="462" y="450"/>
                  </a:lnTo>
                  <a:lnTo>
                    <a:pt x="459" y="448"/>
                  </a:lnTo>
                  <a:lnTo>
                    <a:pt x="456" y="446"/>
                  </a:lnTo>
                  <a:lnTo>
                    <a:pt x="455" y="444"/>
                  </a:lnTo>
                  <a:lnTo>
                    <a:pt x="450" y="439"/>
                  </a:lnTo>
                  <a:lnTo>
                    <a:pt x="448" y="436"/>
                  </a:lnTo>
                  <a:lnTo>
                    <a:pt x="441" y="429"/>
                  </a:lnTo>
                  <a:lnTo>
                    <a:pt x="437" y="426"/>
                  </a:lnTo>
                  <a:lnTo>
                    <a:pt x="435" y="424"/>
                  </a:lnTo>
                  <a:lnTo>
                    <a:pt x="433" y="424"/>
                  </a:lnTo>
                  <a:lnTo>
                    <a:pt x="431" y="423"/>
                  </a:lnTo>
                  <a:lnTo>
                    <a:pt x="429" y="423"/>
                  </a:lnTo>
                  <a:lnTo>
                    <a:pt x="427" y="424"/>
                  </a:lnTo>
                  <a:lnTo>
                    <a:pt x="426" y="424"/>
                  </a:lnTo>
                  <a:lnTo>
                    <a:pt x="424" y="424"/>
                  </a:lnTo>
                  <a:lnTo>
                    <a:pt x="422" y="425"/>
                  </a:lnTo>
                  <a:lnTo>
                    <a:pt x="422" y="425"/>
                  </a:lnTo>
                  <a:lnTo>
                    <a:pt x="421" y="426"/>
                  </a:lnTo>
                  <a:lnTo>
                    <a:pt x="420" y="427"/>
                  </a:lnTo>
                  <a:lnTo>
                    <a:pt x="420" y="429"/>
                  </a:lnTo>
                  <a:lnTo>
                    <a:pt x="419" y="430"/>
                  </a:lnTo>
                  <a:lnTo>
                    <a:pt x="419" y="433"/>
                  </a:lnTo>
                  <a:lnTo>
                    <a:pt x="418" y="441"/>
                  </a:lnTo>
                  <a:lnTo>
                    <a:pt x="418" y="445"/>
                  </a:lnTo>
                  <a:lnTo>
                    <a:pt x="417" y="448"/>
                  </a:lnTo>
                  <a:lnTo>
                    <a:pt x="415" y="455"/>
                  </a:lnTo>
                  <a:lnTo>
                    <a:pt x="413" y="460"/>
                  </a:lnTo>
                  <a:lnTo>
                    <a:pt x="412" y="463"/>
                  </a:lnTo>
                  <a:lnTo>
                    <a:pt x="411" y="466"/>
                  </a:lnTo>
                  <a:lnTo>
                    <a:pt x="410" y="469"/>
                  </a:lnTo>
                  <a:lnTo>
                    <a:pt x="409" y="471"/>
                  </a:lnTo>
                  <a:lnTo>
                    <a:pt x="408" y="473"/>
                  </a:lnTo>
                  <a:lnTo>
                    <a:pt x="406" y="475"/>
                  </a:lnTo>
                  <a:lnTo>
                    <a:pt x="404" y="478"/>
                  </a:lnTo>
                  <a:lnTo>
                    <a:pt x="403" y="479"/>
                  </a:lnTo>
                  <a:lnTo>
                    <a:pt x="401" y="481"/>
                  </a:lnTo>
                  <a:lnTo>
                    <a:pt x="399" y="481"/>
                  </a:lnTo>
                  <a:lnTo>
                    <a:pt x="398" y="482"/>
                  </a:lnTo>
                  <a:lnTo>
                    <a:pt x="396" y="483"/>
                  </a:lnTo>
                  <a:lnTo>
                    <a:pt x="395" y="483"/>
                  </a:lnTo>
                  <a:lnTo>
                    <a:pt x="392" y="483"/>
                  </a:lnTo>
                  <a:lnTo>
                    <a:pt x="384" y="484"/>
                  </a:lnTo>
                  <a:lnTo>
                    <a:pt x="380" y="485"/>
                  </a:lnTo>
                  <a:lnTo>
                    <a:pt x="376" y="486"/>
                  </a:lnTo>
                  <a:lnTo>
                    <a:pt x="376" y="486"/>
                  </a:lnTo>
                  <a:lnTo>
                    <a:pt x="375" y="487"/>
                  </a:lnTo>
                  <a:lnTo>
                    <a:pt x="373" y="488"/>
                  </a:lnTo>
                  <a:lnTo>
                    <a:pt x="372" y="489"/>
                  </a:lnTo>
                  <a:lnTo>
                    <a:pt x="371" y="490"/>
                  </a:lnTo>
                  <a:lnTo>
                    <a:pt x="370" y="492"/>
                  </a:lnTo>
                  <a:lnTo>
                    <a:pt x="368" y="497"/>
                  </a:lnTo>
                  <a:lnTo>
                    <a:pt x="367" y="500"/>
                  </a:lnTo>
                  <a:lnTo>
                    <a:pt x="366" y="501"/>
                  </a:lnTo>
                  <a:lnTo>
                    <a:pt x="365" y="503"/>
                  </a:lnTo>
                  <a:lnTo>
                    <a:pt x="364" y="503"/>
                  </a:lnTo>
                  <a:lnTo>
                    <a:pt x="363" y="504"/>
                  </a:lnTo>
                  <a:lnTo>
                    <a:pt x="361" y="505"/>
                  </a:lnTo>
                  <a:lnTo>
                    <a:pt x="359" y="506"/>
                  </a:lnTo>
                  <a:lnTo>
                    <a:pt x="356" y="507"/>
                  </a:lnTo>
                  <a:lnTo>
                    <a:pt x="351" y="508"/>
                  </a:lnTo>
                  <a:lnTo>
                    <a:pt x="349" y="509"/>
                  </a:lnTo>
                  <a:lnTo>
                    <a:pt x="348" y="510"/>
                  </a:lnTo>
                  <a:lnTo>
                    <a:pt x="346" y="511"/>
                  </a:lnTo>
                  <a:lnTo>
                    <a:pt x="344" y="512"/>
                  </a:lnTo>
                  <a:lnTo>
                    <a:pt x="342" y="514"/>
                  </a:lnTo>
                  <a:lnTo>
                    <a:pt x="338" y="518"/>
                  </a:lnTo>
                  <a:lnTo>
                    <a:pt x="335" y="520"/>
                  </a:lnTo>
                  <a:lnTo>
                    <a:pt x="333" y="522"/>
                  </a:lnTo>
                  <a:lnTo>
                    <a:pt x="331" y="523"/>
                  </a:lnTo>
                  <a:lnTo>
                    <a:pt x="329" y="524"/>
                  </a:lnTo>
                  <a:lnTo>
                    <a:pt x="327" y="524"/>
                  </a:lnTo>
                  <a:lnTo>
                    <a:pt x="324" y="524"/>
                  </a:lnTo>
                  <a:lnTo>
                    <a:pt x="322" y="524"/>
                  </a:lnTo>
                  <a:lnTo>
                    <a:pt x="319" y="523"/>
                  </a:lnTo>
                  <a:lnTo>
                    <a:pt x="314" y="519"/>
                  </a:lnTo>
                  <a:lnTo>
                    <a:pt x="306" y="515"/>
                  </a:lnTo>
                  <a:lnTo>
                    <a:pt x="297" y="512"/>
                  </a:lnTo>
                  <a:lnTo>
                    <a:pt x="280" y="502"/>
                  </a:lnTo>
                  <a:lnTo>
                    <a:pt x="277" y="501"/>
                  </a:lnTo>
                  <a:lnTo>
                    <a:pt x="274" y="500"/>
                  </a:lnTo>
                  <a:lnTo>
                    <a:pt x="272" y="499"/>
                  </a:lnTo>
                  <a:lnTo>
                    <a:pt x="268" y="498"/>
                  </a:lnTo>
                  <a:lnTo>
                    <a:pt x="264" y="497"/>
                  </a:lnTo>
                  <a:lnTo>
                    <a:pt x="257" y="496"/>
                  </a:lnTo>
                  <a:lnTo>
                    <a:pt x="252" y="495"/>
                  </a:lnTo>
                  <a:lnTo>
                    <a:pt x="250" y="494"/>
                  </a:lnTo>
                  <a:lnTo>
                    <a:pt x="241" y="491"/>
                  </a:lnTo>
                  <a:lnTo>
                    <a:pt x="236" y="490"/>
                  </a:lnTo>
                  <a:lnTo>
                    <a:pt x="227" y="486"/>
                  </a:lnTo>
                  <a:lnTo>
                    <a:pt x="221" y="485"/>
                  </a:lnTo>
                  <a:lnTo>
                    <a:pt x="216" y="483"/>
                  </a:lnTo>
                  <a:lnTo>
                    <a:pt x="210" y="483"/>
                  </a:lnTo>
                  <a:lnTo>
                    <a:pt x="206" y="482"/>
                  </a:lnTo>
                  <a:lnTo>
                    <a:pt x="199" y="482"/>
                  </a:lnTo>
                  <a:lnTo>
                    <a:pt x="195" y="482"/>
                  </a:lnTo>
                  <a:lnTo>
                    <a:pt x="193" y="481"/>
                  </a:lnTo>
                  <a:lnTo>
                    <a:pt x="183" y="480"/>
                  </a:lnTo>
                  <a:lnTo>
                    <a:pt x="179" y="480"/>
                  </a:lnTo>
                  <a:lnTo>
                    <a:pt x="173" y="479"/>
                  </a:lnTo>
                  <a:lnTo>
                    <a:pt x="170" y="479"/>
                  </a:lnTo>
                  <a:lnTo>
                    <a:pt x="166" y="479"/>
                  </a:lnTo>
                  <a:lnTo>
                    <a:pt x="164" y="480"/>
                  </a:lnTo>
                  <a:lnTo>
                    <a:pt x="158" y="481"/>
                  </a:lnTo>
                  <a:lnTo>
                    <a:pt x="154" y="481"/>
                  </a:lnTo>
                  <a:lnTo>
                    <a:pt x="151" y="481"/>
                  </a:lnTo>
                  <a:lnTo>
                    <a:pt x="149" y="481"/>
                  </a:lnTo>
                  <a:lnTo>
                    <a:pt x="147" y="481"/>
                  </a:lnTo>
                  <a:lnTo>
                    <a:pt x="144" y="480"/>
                  </a:lnTo>
                  <a:lnTo>
                    <a:pt x="142" y="479"/>
                  </a:lnTo>
                  <a:lnTo>
                    <a:pt x="137" y="477"/>
                  </a:lnTo>
                  <a:lnTo>
                    <a:pt x="135" y="476"/>
                  </a:lnTo>
                  <a:lnTo>
                    <a:pt x="131" y="475"/>
                  </a:lnTo>
                  <a:lnTo>
                    <a:pt x="122" y="473"/>
                  </a:lnTo>
                  <a:lnTo>
                    <a:pt x="120" y="472"/>
                  </a:lnTo>
                  <a:lnTo>
                    <a:pt x="118" y="471"/>
                  </a:lnTo>
                  <a:lnTo>
                    <a:pt x="117" y="470"/>
                  </a:lnTo>
                  <a:lnTo>
                    <a:pt x="114" y="467"/>
                  </a:lnTo>
                  <a:lnTo>
                    <a:pt x="109" y="464"/>
                  </a:lnTo>
                  <a:lnTo>
                    <a:pt x="108" y="463"/>
                  </a:lnTo>
                  <a:lnTo>
                    <a:pt x="106" y="461"/>
                  </a:lnTo>
                  <a:lnTo>
                    <a:pt x="103" y="458"/>
                  </a:lnTo>
                  <a:lnTo>
                    <a:pt x="103" y="457"/>
                  </a:lnTo>
                  <a:lnTo>
                    <a:pt x="101" y="454"/>
                  </a:lnTo>
                  <a:lnTo>
                    <a:pt x="100" y="452"/>
                  </a:lnTo>
                  <a:lnTo>
                    <a:pt x="97" y="447"/>
                  </a:lnTo>
                  <a:lnTo>
                    <a:pt x="97" y="445"/>
                  </a:lnTo>
                  <a:lnTo>
                    <a:pt x="96" y="444"/>
                  </a:lnTo>
                  <a:lnTo>
                    <a:pt x="95" y="442"/>
                  </a:lnTo>
                  <a:lnTo>
                    <a:pt x="94" y="441"/>
                  </a:lnTo>
                  <a:lnTo>
                    <a:pt x="89" y="436"/>
                  </a:lnTo>
                  <a:lnTo>
                    <a:pt x="87" y="435"/>
                  </a:lnTo>
                  <a:lnTo>
                    <a:pt x="85" y="434"/>
                  </a:lnTo>
                  <a:lnTo>
                    <a:pt x="84" y="432"/>
                  </a:lnTo>
                  <a:lnTo>
                    <a:pt x="83" y="429"/>
                  </a:lnTo>
                  <a:lnTo>
                    <a:pt x="82" y="427"/>
                  </a:lnTo>
                  <a:lnTo>
                    <a:pt x="81" y="425"/>
                  </a:lnTo>
                  <a:lnTo>
                    <a:pt x="81" y="424"/>
                  </a:lnTo>
                  <a:lnTo>
                    <a:pt x="81" y="424"/>
                  </a:lnTo>
                  <a:lnTo>
                    <a:pt x="82" y="422"/>
                  </a:lnTo>
                  <a:lnTo>
                    <a:pt x="82" y="421"/>
                  </a:lnTo>
                  <a:lnTo>
                    <a:pt x="83" y="419"/>
                  </a:lnTo>
                  <a:lnTo>
                    <a:pt x="84" y="417"/>
                  </a:lnTo>
                  <a:lnTo>
                    <a:pt x="86" y="415"/>
                  </a:lnTo>
                  <a:lnTo>
                    <a:pt x="87" y="414"/>
                  </a:lnTo>
                  <a:lnTo>
                    <a:pt x="89" y="413"/>
                  </a:lnTo>
                  <a:lnTo>
                    <a:pt x="92" y="411"/>
                  </a:lnTo>
                  <a:lnTo>
                    <a:pt x="94" y="409"/>
                  </a:lnTo>
                  <a:lnTo>
                    <a:pt x="100" y="406"/>
                  </a:lnTo>
                  <a:lnTo>
                    <a:pt x="103" y="405"/>
                  </a:lnTo>
                  <a:lnTo>
                    <a:pt x="103" y="404"/>
                  </a:lnTo>
                  <a:lnTo>
                    <a:pt x="104" y="403"/>
                  </a:lnTo>
                  <a:lnTo>
                    <a:pt x="105" y="402"/>
                  </a:lnTo>
                  <a:lnTo>
                    <a:pt x="106" y="401"/>
                  </a:lnTo>
                  <a:lnTo>
                    <a:pt x="107" y="400"/>
                  </a:lnTo>
                  <a:lnTo>
                    <a:pt x="108" y="398"/>
                  </a:lnTo>
                  <a:lnTo>
                    <a:pt x="108" y="396"/>
                  </a:lnTo>
                  <a:lnTo>
                    <a:pt x="108" y="393"/>
                  </a:lnTo>
                  <a:lnTo>
                    <a:pt x="108" y="391"/>
                  </a:lnTo>
                  <a:lnTo>
                    <a:pt x="108" y="390"/>
                  </a:lnTo>
                  <a:lnTo>
                    <a:pt x="107" y="388"/>
                  </a:lnTo>
                  <a:lnTo>
                    <a:pt x="106" y="387"/>
                  </a:lnTo>
                  <a:lnTo>
                    <a:pt x="105" y="385"/>
                  </a:lnTo>
                  <a:lnTo>
                    <a:pt x="103" y="384"/>
                  </a:lnTo>
                  <a:lnTo>
                    <a:pt x="101" y="382"/>
                  </a:lnTo>
                  <a:lnTo>
                    <a:pt x="95" y="378"/>
                  </a:lnTo>
                  <a:lnTo>
                    <a:pt x="92" y="375"/>
                  </a:lnTo>
                  <a:lnTo>
                    <a:pt x="91" y="373"/>
                  </a:lnTo>
                  <a:lnTo>
                    <a:pt x="88" y="370"/>
                  </a:lnTo>
                  <a:lnTo>
                    <a:pt x="82" y="364"/>
                  </a:lnTo>
                  <a:lnTo>
                    <a:pt x="80" y="360"/>
                  </a:lnTo>
                  <a:lnTo>
                    <a:pt x="76" y="356"/>
                  </a:lnTo>
                  <a:lnTo>
                    <a:pt x="73" y="353"/>
                  </a:lnTo>
                  <a:lnTo>
                    <a:pt x="70" y="350"/>
                  </a:lnTo>
                  <a:lnTo>
                    <a:pt x="69" y="348"/>
                  </a:lnTo>
                  <a:lnTo>
                    <a:pt x="67" y="346"/>
                  </a:lnTo>
                  <a:lnTo>
                    <a:pt x="65" y="345"/>
                  </a:lnTo>
                  <a:lnTo>
                    <a:pt x="63" y="345"/>
                  </a:lnTo>
                  <a:lnTo>
                    <a:pt x="61" y="344"/>
                  </a:lnTo>
                  <a:lnTo>
                    <a:pt x="57" y="342"/>
                  </a:lnTo>
                  <a:lnTo>
                    <a:pt x="47" y="338"/>
                  </a:lnTo>
                  <a:lnTo>
                    <a:pt x="40" y="335"/>
                  </a:lnTo>
                  <a:lnTo>
                    <a:pt x="37" y="334"/>
                  </a:lnTo>
                  <a:lnTo>
                    <a:pt x="35" y="333"/>
                  </a:lnTo>
                  <a:lnTo>
                    <a:pt x="34" y="333"/>
                  </a:lnTo>
                  <a:lnTo>
                    <a:pt x="32" y="332"/>
                  </a:lnTo>
                  <a:lnTo>
                    <a:pt x="26" y="327"/>
                  </a:lnTo>
                  <a:lnTo>
                    <a:pt x="21" y="323"/>
                  </a:lnTo>
                  <a:lnTo>
                    <a:pt x="18" y="321"/>
                  </a:lnTo>
                  <a:lnTo>
                    <a:pt x="14" y="317"/>
                  </a:lnTo>
                  <a:lnTo>
                    <a:pt x="10" y="313"/>
                  </a:lnTo>
                  <a:lnTo>
                    <a:pt x="6" y="309"/>
                  </a:lnTo>
                  <a:lnTo>
                    <a:pt x="2" y="303"/>
                  </a:lnTo>
                  <a:lnTo>
                    <a:pt x="0" y="300"/>
                  </a:lnTo>
                  <a:lnTo>
                    <a:pt x="2" y="296"/>
                  </a:lnTo>
                  <a:lnTo>
                    <a:pt x="3" y="294"/>
                  </a:lnTo>
                  <a:lnTo>
                    <a:pt x="4" y="293"/>
                  </a:lnTo>
                  <a:lnTo>
                    <a:pt x="5" y="291"/>
                  </a:lnTo>
                  <a:lnTo>
                    <a:pt x="7" y="290"/>
                  </a:lnTo>
                  <a:lnTo>
                    <a:pt x="8" y="288"/>
                  </a:lnTo>
                  <a:lnTo>
                    <a:pt x="10" y="288"/>
                  </a:lnTo>
                  <a:lnTo>
                    <a:pt x="12" y="286"/>
                  </a:lnTo>
                  <a:lnTo>
                    <a:pt x="15" y="285"/>
                  </a:lnTo>
                  <a:lnTo>
                    <a:pt x="18" y="284"/>
                  </a:lnTo>
                  <a:lnTo>
                    <a:pt x="24" y="282"/>
                  </a:lnTo>
                  <a:lnTo>
                    <a:pt x="27" y="281"/>
                  </a:lnTo>
                  <a:lnTo>
                    <a:pt x="28" y="280"/>
                  </a:lnTo>
                  <a:lnTo>
                    <a:pt x="30" y="279"/>
                  </a:lnTo>
                  <a:lnTo>
                    <a:pt x="31" y="277"/>
                  </a:lnTo>
                  <a:lnTo>
                    <a:pt x="33" y="277"/>
                  </a:lnTo>
                  <a:lnTo>
                    <a:pt x="34" y="275"/>
                  </a:lnTo>
                  <a:lnTo>
                    <a:pt x="35" y="273"/>
                  </a:lnTo>
                  <a:lnTo>
                    <a:pt x="36" y="271"/>
                  </a:lnTo>
                  <a:lnTo>
                    <a:pt x="37" y="269"/>
                  </a:lnTo>
                  <a:lnTo>
                    <a:pt x="40" y="260"/>
                  </a:lnTo>
                  <a:lnTo>
                    <a:pt x="44" y="253"/>
                  </a:lnTo>
                  <a:lnTo>
                    <a:pt x="46" y="249"/>
                  </a:lnTo>
                  <a:lnTo>
                    <a:pt x="46" y="246"/>
                  </a:lnTo>
                  <a:lnTo>
                    <a:pt x="47" y="242"/>
                  </a:lnTo>
                  <a:lnTo>
                    <a:pt x="48" y="239"/>
                  </a:lnTo>
                  <a:lnTo>
                    <a:pt x="48" y="237"/>
                  </a:lnTo>
                  <a:lnTo>
                    <a:pt x="48" y="235"/>
                  </a:lnTo>
                  <a:lnTo>
                    <a:pt x="48" y="232"/>
                  </a:lnTo>
                  <a:lnTo>
                    <a:pt x="47" y="220"/>
                  </a:lnTo>
                  <a:lnTo>
                    <a:pt x="46" y="217"/>
                  </a:lnTo>
                  <a:lnTo>
                    <a:pt x="46" y="213"/>
                  </a:lnTo>
                  <a:lnTo>
                    <a:pt x="46" y="210"/>
                  </a:lnTo>
                  <a:lnTo>
                    <a:pt x="45" y="207"/>
                  </a:lnTo>
                  <a:lnTo>
                    <a:pt x="43" y="201"/>
                  </a:lnTo>
                  <a:lnTo>
                    <a:pt x="40" y="196"/>
                  </a:lnTo>
                  <a:lnTo>
                    <a:pt x="35" y="186"/>
                  </a:lnTo>
                  <a:lnTo>
                    <a:pt x="35" y="181"/>
                  </a:lnTo>
                  <a:lnTo>
                    <a:pt x="34" y="177"/>
                  </a:lnTo>
                  <a:lnTo>
                    <a:pt x="33" y="173"/>
                  </a:lnTo>
                  <a:lnTo>
                    <a:pt x="33" y="169"/>
                  </a:lnTo>
                  <a:lnTo>
                    <a:pt x="33" y="165"/>
                  </a:lnTo>
                  <a:lnTo>
                    <a:pt x="33" y="163"/>
                  </a:lnTo>
                  <a:lnTo>
                    <a:pt x="34" y="156"/>
                  </a:lnTo>
                  <a:lnTo>
                    <a:pt x="34" y="152"/>
                  </a:lnTo>
                  <a:lnTo>
                    <a:pt x="34" y="149"/>
                  </a:lnTo>
                  <a:lnTo>
                    <a:pt x="33" y="146"/>
                  </a:lnTo>
                  <a:lnTo>
                    <a:pt x="32" y="139"/>
                  </a:lnTo>
                  <a:lnTo>
                    <a:pt x="32" y="137"/>
                  </a:lnTo>
                  <a:lnTo>
                    <a:pt x="32" y="135"/>
                  </a:lnTo>
                  <a:lnTo>
                    <a:pt x="32" y="132"/>
                  </a:lnTo>
                  <a:lnTo>
                    <a:pt x="32" y="129"/>
                  </a:lnTo>
                  <a:lnTo>
                    <a:pt x="33" y="128"/>
                  </a:lnTo>
                  <a:lnTo>
                    <a:pt x="34" y="126"/>
                  </a:lnTo>
                  <a:lnTo>
                    <a:pt x="35" y="125"/>
                  </a:lnTo>
                  <a:lnTo>
                    <a:pt x="35" y="124"/>
                  </a:lnTo>
                  <a:lnTo>
                    <a:pt x="37" y="123"/>
                  </a:lnTo>
                  <a:lnTo>
                    <a:pt x="38" y="123"/>
                  </a:lnTo>
                  <a:lnTo>
                    <a:pt x="41" y="122"/>
                  </a:lnTo>
                  <a:lnTo>
                    <a:pt x="46" y="122"/>
                  </a:lnTo>
                  <a:lnTo>
                    <a:pt x="51" y="121"/>
                  </a:lnTo>
                  <a:lnTo>
                    <a:pt x="53" y="121"/>
                  </a:lnTo>
                  <a:lnTo>
                    <a:pt x="56" y="121"/>
                  </a:lnTo>
                  <a:lnTo>
                    <a:pt x="58" y="122"/>
                  </a:lnTo>
                  <a:lnTo>
                    <a:pt x="61" y="123"/>
                  </a:lnTo>
                  <a:lnTo>
                    <a:pt x="63" y="124"/>
                  </a:lnTo>
                  <a:lnTo>
                    <a:pt x="65" y="124"/>
                  </a:lnTo>
                  <a:lnTo>
                    <a:pt x="68" y="123"/>
                  </a:lnTo>
                  <a:lnTo>
                    <a:pt x="69" y="123"/>
                  </a:lnTo>
                  <a:lnTo>
                    <a:pt x="71" y="122"/>
                  </a:lnTo>
                  <a:lnTo>
                    <a:pt x="83" y="118"/>
                  </a:lnTo>
                  <a:lnTo>
                    <a:pt x="85" y="118"/>
                  </a:lnTo>
                  <a:lnTo>
                    <a:pt x="88" y="118"/>
                  </a:lnTo>
                  <a:lnTo>
                    <a:pt x="91" y="117"/>
                  </a:lnTo>
                  <a:lnTo>
                    <a:pt x="100" y="116"/>
                  </a:lnTo>
                  <a:lnTo>
                    <a:pt x="117" y="114"/>
                  </a:lnTo>
                  <a:lnTo>
                    <a:pt x="120" y="114"/>
                  </a:lnTo>
                  <a:lnTo>
                    <a:pt x="125" y="112"/>
                  </a:lnTo>
                  <a:lnTo>
                    <a:pt x="127" y="112"/>
                  </a:lnTo>
                  <a:lnTo>
                    <a:pt x="131" y="112"/>
                  </a:lnTo>
                  <a:lnTo>
                    <a:pt x="135" y="112"/>
                  </a:lnTo>
                  <a:lnTo>
                    <a:pt x="139" y="113"/>
                  </a:lnTo>
                  <a:lnTo>
                    <a:pt x="148" y="114"/>
                  </a:lnTo>
                  <a:lnTo>
                    <a:pt x="151" y="114"/>
                  </a:lnTo>
                  <a:lnTo>
                    <a:pt x="155" y="114"/>
                  </a:lnTo>
                  <a:lnTo>
                    <a:pt x="162" y="113"/>
                  </a:lnTo>
                  <a:lnTo>
                    <a:pt x="164" y="113"/>
                  </a:lnTo>
                  <a:lnTo>
                    <a:pt x="165" y="113"/>
                  </a:lnTo>
                  <a:lnTo>
                    <a:pt x="176" y="114"/>
                  </a:lnTo>
                  <a:lnTo>
                    <a:pt x="178" y="114"/>
                  </a:lnTo>
                  <a:lnTo>
                    <a:pt x="180" y="115"/>
                  </a:lnTo>
                  <a:lnTo>
                    <a:pt x="182" y="116"/>
                  </a:lnTo>
                  <a:lnTo>
                    <a:pt x="183" y="116"/>
                  </a:lnTo>
                  <a:lnTo>
                    <a:pt x="188" y="120"/>
                  </a:lnTo>
                  <a:lnTo>
                    <a:pt x="194" y="125"/>
                  </a:lnTo>
                  <a:lnTo>
                    <a:pt x="198" y="129"/>
                  </a:lnTo>
                  <a:lnTo>
                    <a:pt x="201" y="130"/>
                  </a:lnTo>
                  <a:lnTo>
                    <a:pt x="202" y="131"/>
                  </a:lnTo>
                  <a:lnTo>
                    <a:pt x="203" y="131"/>
                  </a:lnTo>
                  <a:lnTo>
                    <a:pt x="205" y="131"/>
                  </a:lnTo>
                  <a:lnTo>
                    <a:pt x="206" y="131"/>
                  </a:lnTo>
                  <a:lnTo>
                    <a:pt x="206" y="130"/>
                  </a:lnTo>
                  <a:lnTo>
                    <a:pt x="208" y="129"/>
                  </a:lnTo>
                  <a:lnTo>
                    <a:pt x="209" y="127"/>
                  </a:lnTo>
                  <a:lnTo>
                    <a:pt x="210" y="126"/>
                  </a:lnTo>
                  <a:lnTo>
                    <a:pt x="211" y="124"/>
                  </a:lnTo>
                  <a:lnTo>
                    <a:pt x="211" y="122"/>
                  </a:lnTo>
                  <a:lnTo>
                    <a:pt x="212" y="121"/>
                  </a:lnTo>
                  <a:lnTo>
                    <a:pt x="212" y="120"/>
                  </a:lnTo>
                  <a:lnTo>
                    <a:pt x="212" y="119"/>
                  </a:lnTo>
                  <a:lnTo>
                    <a:pt x="211" y="118"/>
                  </a:lnTo>
                  <a:lnTo>
                    <a:pt x="210" y="116"/>
                  </a:lnTo>
                  <a:lnTo>
                    <a:pt x="210" y="115"/>
                  </a:lnTo>
                  <a:lnTo>
                    <a:pt x="211" y="114"/>
                  </a:lnTo>
                  <a:lnTo>
                    <a:pt x="211" y="113"/>
                  </a:lnTo>
                  <a:lnTo>
                    <a:pt x="211" y="112"/>
                  </a:lnTo>
                  <a:lnTo>
                    <a:pt x="211" y="111"/>
                  </a:lnTo>
                  <a:lnTo>
                    <a:pt x="209" y="107"/>
                  </a:lnTo>
                  <a:lnTo>
                    <a:pt x="206" y="103"/>
                  </a:lnTo>
                  <a:lnTo>
                    <a:pt x="206" y="102"/>
                  </a:lnTo>
                  <a:lnTo>
                    <a:pt x="205" y="100"/>
                  </a:lnTo>
                  <a:lnTo>
                    <a:pt x="204" y="98"/>
                  </a:lnTo>
                  <a:lnTo>
                    <a:pt x="204" y="96"/>
                  </a:lnTo>
                  <a:lnTo>
                    <a:pt x="204" y="94"/>
                  </a:lnTo>
                  <a:lnTo>
                    <a:pt x="203" y="89"/>
                  </a:lnTo>
                  <a:lnTo>
                    <a:pt x="202" y="86"/>
                  </a:lnTo>
                  <a:lnTo>
                    <a:pt x="202" y="84"/>
                  </a:lnTo>
                  <a:lnTo>
                    <a:pt x="203" y="83"/>
                  </a:lnTo>
                  <a:lnTo>
                    <a:pt x="203" y="81"/>
                  </a:lnTo>
                  <a:lnTo>
                    <a:pt x="204" y="78"/>
                  </a:lnTo>
                  <a:lnTo>
                    <a:pt x="204" y="76"/>
                  </a:lnTo>
                  <a:lnTo>
                    <a:pt x="206" y="71"/>
                  </a:lnTo>
                  <a:lnTo>
                    <a:pt x="207" y="70"/>
                  </a:lnTo>
                  <a:lnTo>
                    <a:pt x="209" y="68"/>
                  </a:lnTo>
                  <a:lnTo>
                    <a:pt x="210" y="67"/>
                  </a:lnTo>
                  <a:lnTo>
                    <a:pt x="210" y="66"/>
                  </a:lnTo>
                  <a:lnTo>
                    <a:pt x="211" y="61"/>
                  </a:lnTo>
                  <a:lnTo>
                    <a:pt x="213" y="55"/>
                  </a:lnTo>
                  <a:lnTo>
                    <a:pt x="214" y="53"/>
                  </a:lnTo>
                  <a:lnTo>
                    <a:pt x="215" y="50"/>
                  </a:lnTo>
                  <a:lnTo>
                    <a:pt x="215" y="48"/>
                  </a:lnTo>
                  <a:lnTo>
                    <a:pt x="215" y="43"/>
                  </a:lnTo>
                  <a:lnTo>
                    <a:pt x="215" y="39"/>
                  </a:lnTo>
                  <a:lnTo>
                    <a:pt x="216" y="37"/>
                  </a:lnTo>
                  <a:lnTo>
                    <a:pt x="216" y="35"/>
                  </a:lnTo>
                  <a:lnTo>
                    <a:pt x="217" y="34"/>
                  </a:lnTo>
                  <a:lnTo>
                    <a:pt x="217" y="32"/>
                  </a:lnTo>
                  <a:lnTo>
                    <a:pt x="219" y="27"/>
                  </a:lnTo>
                  <a:lnTo>
                    <a:pt x="220" y="27"/>
                  </a:lnTo>
                  <a:lnTo>
                    <a:pt x="221" y="25"/>
                  </a:lnTo>
                  <a:lnTo>
                    <a:pt x="222" y="20"/>
                  </a:lnTo>
                  <a:lnTo>
                    <a:pt x="223" y="18"/>
                  </a:lnTo>
                  <a:lnTo>
                    <a:pt x="224" y="16"/>
                  </a:lnTo>
                  <a:lnTo>
                    <a:pt x="225" y="14"/>
                  </a:lnTo>
                  <a:lnTo>
                    <a:pt x="227" y="11"/>
                  </a:lnTo>
                  <a:lnTo>
                    <a:pt x="228" y="9"/>
                  </a:lnTo>
                  <a:lnTo>
                    <a:pt x="231" y="6"/>
                  </a:lnTo>
                  <a:lnTo>
                    <a:pt x="234" y="5"/>
                  </a:lnTo>
                  <a:lnTo>
                    <a:pt x="237" y="3"/>
                  </a:lnTo>
                  <a:lnTo>
                    <a:pt x="240" y="1"/>
                  </a:lnTo>
                  <a:lnTo>
                    <a:pt x="240" y="0"/>
                  </a:lnTo>
                  <a:lnTo>
                    <a:pt x="241" y="0"/>
                  </a:lnTo>
                  <a:lnTo>
                    <a:pt x="240" y="0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72" name="Freeform 20">
              <a:extLst>
                <a:ext uri="{FF2B5EF4-FFF2-40B4-BE49-F238E27FC236}">
                  <a16:creationId xmlns:a16="http://schemas.microsoft.com/office/drawing/2014/main" id="{3FC58FCC-71CA-4C3A-9280-6E7CF97E8F6A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8" y="3042"/>
              <a:ext cx="750" cy="649"/>
            </a:xfrm>
            <a:custGeom>
              <a:avLst/>
              <a:gdLst>
                <a:gd name="T0" fmla="*/ 273 w 750"/>
                <a:gd name="T1" fmla="*/ 36 h 649"/>
                <a:gd name="T2" fmla="*/ 320 w 750"/>
                <a:gd name="T3" fmla="*/ 33 h 649"/>
                <a:gd name="T4" fmla="*/ 358 w 750"/>
                <a:gd name="T5" fmla="*/ 58 h 649"/>
                <a:gd name="T6" fmla="*/ 355 w 750"/>
                <a:gd name="T7" fmla="*/ 76 h 649"/>
                <a:gd name="T8" fmla="*/ 392 w 750"/>
                <a:gd name="T9" fmla="*/ 99 h 649"/>
                <a:gd name="T10" fmla="*/ 429 w 750"/>
                <a:gd name="T11" fmla="*/ 97 h 649"/>
                <a:gd name="T12" fmla="*/ 480 w 750"/>
                <a:gd name="T13" fmla="*/ 113 h 649"/>
                <a:gd name="T14" fmla="*/ 531 w 750"/>
                <a:gd name="T15" fmla="*/ 109 h 649"/>
                <a:gd name="T16" fmla="*/ 550 w 750"/>
                <a:gd name="T17" fmla="*/ 138 h 649"/>
                <a:gd name="T18" fmla="*/ 570 w 750"/>
                <a:gd name="T19" fmla="*/ 194 h 649"/>
                <a:gd name="T20" fmla="*/ 627 w 750"/>
                <a:gd name="T21" fmla="*/ 217 h 649"/>
                <a:gd name="T22" fmla="*/ 685 w 750"/>
                <a:gd name="T23" fmla="*/ 215 h 649"/>
                <a:gd name="T24" fmla="*/ 718 w 750"/>
                <a:gd name="T25" fmla="*/ 217 h 649"/>
                <a:gd name="T26" fmla="*/ 727 w 750"/>
                <a:gd name="T27" fmla="*/ 241 h 649"/>
                <a:gd name="T28" fmla="*/ 726 w 750"/>
                <a:gd name="T29" fmla="*/ 278 h 649"/>
                <a:gd name="T30" fmla="*/ 702 w 750"/>
                <a:gd name="T31" fmla="*/ 312 h 649"/>
                <a:gd name="T32" fmla="*/ 668 w 750"/>
                <a:gd name="T33" fmla="*/ 363 h 649"/>
                <a:gd name="T34" fmla="*/ 687 w 750"/>
                <a:gd name="T35" fmla="*/ 379 h 649"/>
                <a:gd name="T36" fmla="*/ 727 w 750"/>
                <a:gd name="T37" fmla="*/ 409 h 649"/>
                <a:gd name="T38" fmla="*/ 725 w 750"/>
                <a:gd name="T39" fmla="*/ 437 h 649"/>
                <a:gd name="T40" fmla="*/ 714 w 750"/>
                <a:gd name="T41" fmla="*/ 457 h 649"/>
                <a:gd name="T42" fmla="*/ 678 w 750"/>
                <a:gd name="T43" fmla="*/ 455 h 649"/>
                <a:gd name="T44" fmla="*/ 618 w 750"/>
                <a:gd name="T45" fmla="*/ 422 h 649"/>
                <a:gd name="T46" fmla="*/ 546 w 750"/>
                <a:gd name="T47" fmla="*/ 388 h 649"/>
                <a:gd name="T48" fmla="*/ 502 w 750"/>
                <a:gd name="T49" fmla="*/ 383 h 649"/>
                <a:gd name="T50" fmla="*/ 469 w 750"/>
                <a:gd name="T51" fmla="*/ 417 h 649"/>
                <a:gd name="T52" fmla="*/ 412 w 750"/>
                <a:gd name="T53" fmla="*/ 430 h 649"/>
                <a:gd name="T54" fmla="*/ 400 w 750"/>
                <a:gd name="T55" fmla="*/ 381 h 649"/>
                <a:gd name="T56" fmla="*/ 347 w 750"/>
                <a:gd name="T57" fmla="*/ 368 h 649"/>
                <a:gd name="T58" fmla="*/ 304 w 750"/>
                <a:gd name="T59" fmla="*/ 348 h 649"/>
                <a:gd name="T60" fmla="*/ 278 w 750"/>
                <a:gd name="T61" fmla="*/ 365 h 649"/>
                <a:gd name="T62" fmla="*/ 266 w 750"/>
                <a:gd name="T63" fmla="*/ 429 h 649"/>
                <a:gd name="T64" fmla="*/ 264 w 750"/>
                <a:gd name="T65" fmla="*/ 524 h 649"/>
                <a:gd name="T66" fmla="*/ 249 w 750"/>
                <a:gd name="T67" fmla="*/ 601 h 649"/>
                <a:gd name="T68" fmla="*/ 259 w 750"/>
                <a:gd name="T69" fmla="*/ 640 h 649"/>
                <a:gd name="T70" fmla="*/ 205 w 750"/>
                <a:gd name="T71" fmla="*/ 640 h 649"/>
                <a:gd name="T72" fmla="*/ 190 w 750"/>
                <a:gd name="T73" fmla="*/ 579 h 649"/>
                <a:gd name="T74" fmla="*/ 160 w 750"/>
                <a:gd name="T75" fmla="*/ 547 h 649"/>
                <a:gd name="T76" fmla="*/ 126 w 750"/>
                <a:gd name="T77" fmla="*/ 514 h 649"/>
                <a:gd name="T78" fmla="*/ 100 w 750"/>
                <a:gd name="T79" fmla="*/ 462 h 649"/>
                <a:gd name="T80" fmla="*/ 105 w 750"/>
                <a:gd name="T81" fmla="*/ 437 h 649"/>
                <a:gd name="T82" fmla="*/ 84 w 750"/>
                <a:gd name="T83" fmla="*/ 428 h 649"/>
                <a:gd name="T84" fmla="*/ 71 w 750"/>
                <a:gd name="T85" fmla="*/ 386 h 649"/>
                <a:gd name="T86" fmla="*/ 42 w 750"/>
                <a:gd name="T87" fmla="*/ 364 h 649"/>
                <a:gd name="T88" fmla="*/ 27 w 750"/>
                <a:gd name="T89" fmla="*/ 334 h 649"/>
                <a:gd name="T90" fmla="*/ 32 w 750"/>
                <a:gd name="T91" fmla="*/ 295 h 649"/>
                <a:gd name="T92" fmla="*/ 1 w 750"/>
                <a:gd name="T93" fmla="*/ 278 h 649"/>
                <a:gd name="T94" fmla="*/ 9 w 750"/>
                <a:gd name="T95" fmla="*/ 239 h 649"/>
                <a:gd name="T96" fmla="*/ 34 w 750"/>
                <a:gd name="T97" fmla="*/ 223 h 649"/>
                <a:gd name="T98" fmla="*/ 57 w 750"/>
                <a:gd name="T99" fmla="*/ 196 h 649"/>
                <a:gd name="T100" fmla="*/ 90 w 750"/>
                <a:gd name="T101" fmla="*/ 222 h 649"/>
                <a:gd name="T102" fmla="*/ 129 w 750"/>
                <a:gd name="T103" fmla="*/ 229 h 649"/>
                <a:gd name="T104" fmla="*/ 122 w 750"/>
                <a:gd name="T105" fmla="*/ 210 h 649"/>
                <a:gd name="T106" fmla="*/ 125 w 750"/>
                <a:gd name="T107" fmla="*/ 166 h 649"/>
                <a:gd name="T108" fmla="*/ 104 w 750"/>
                <a:gd name="T109" fmla="*/ 140 h 649"/>
                <a:gd name="T110" fmla="*/ 94 w 750"/>
                <a:gd name="T111" fmla="*/ 101 h 649"/>
                <a:gd name="T112" fmla="*/ 147 w 750"/>
                <a:gd name="T113" fmla="*/ 102 h 649"/>
                <a:gd name="T114" fmla="*/ 186 w 750"/>
                <a:gd name="T115" fmla="*/ 58 h 649"/>
                <a:gd name="T116" fmla="*/ 182 w 750"/>
                <a:gd name="T117" fmla="*/ 18 h 649"/>
                <a:gd name="T118" fmla="*/ 218 w 750"/>
                <a:gd name="T119" fmla="*/ 2 h 6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750" h="649">
                  <a:moveTo>
                    <a:pt x="224" y="0"/>
                  </a:moveTo>
                  <a:lnTo>
                    <a:pt x="226" y="2"/>
                  </a:lnTo>
                  <a:lnTo>
                    <a:pt x="229" y="4"/>
                  </a:lnTo>
                  <a:lnTo>
                    <a:pt x="231" y="6"/>
                  </a:lnTo>
                  <a:lnTo>
                    <a:pt x="234" y="7"/>
                  </a:lnTo>
                  <a:lnTo>
                    <a:pt x="236" y="9"/>
                  </a:lnTo>
                  <a:lnTo>
                    <a:pt x="243" y="17"/>
                  </a:lnTo>
                  <a:lnTo>
                    <a:pt x="246" y="19"/>
                  </a:lnTo>
                  <a:lnTo>
                    <a:pt x="258" y="29"/>
                  </a:lnTo>
                  <a:lnTo>
                    <a:pt x="261" y="31"/>
                  </a:lnTo>
                  <a:lnTo>
                    <a:pt x="263" y="33"/>
                  </a:lnTo>
                  <a:lnTo>
                    <a:pt x="264" y="34"/>
                  </a:lnTo>
                  <a:lnTo>
                    <a:pt x="265" y="35"/>
                  </a:lnTo>
                  <a:lnTo>
                    <a:pt x="268" y="36"/>
                  </a:lnTo>
                  <a:lnTo>
                    <a:pt x="270" y="36"/>
                  </a:lnTo>
                  <a:lnTo>
                    <a:pt x="273" y="36"/>
                  </a:lnTo>
                  <a:lnTo>
                    <a:pt x="275" y="35"/>
                  </a:lnTo>
                  <a:lnTo>
                    <a:pt x="276" y="35"/>
                  </a:lnTo>
                  <a:lnTo>
                    <a:pt x="278" y="34"/>
                  </a:lnTo>
                  <a:lnTo>
                    <a:pt x="288" y="29"/>
                  </a:lnTo>
                  <a:lnTo>
                    <a:pt x="292" y="27"/>
                  </a:lnTo>
                  <a:lnTo>
                    <a:pt x="295" y="26"/>
                  </a:lnTo>
                  <a:lnTo>
                    <a:pt x="298" y="25"/>
                  </a:lnTo>
                  <a:lnTo>
                    <a:pt x="300" y="24"/>
                  </a:lnTo>
                  <a:lnTo>
                    <a:pt x="302" y="24"/>
                  </a:lnTo>
                  <a:lnTo>
                    <a:pt x="305" y="24"/>
                  </a:lnTo>
                  <a:lnTo>
                    <a:pt x="307" y="25"/>
                  </a:lnTo>
                  <a:lnTo>
                    <a:pt x="308" y="25"/>
                  </a:lnTo>
                  <a:lnTo>
                    <a:pt x="309" y="26"/>
                  </a:lnTo>
                  <a:lnTo>
                    <a:pt x="312" y="27"/>
                  </a:lnTo>
                  <a:lnTo>
                    <a:pt x="314" y="29"/>
                  </a:lnTo>
                  <a:lnTo>
                    <a:pt x="320" y="33"/>
                  </a:lnTo>
                  <a:lnTo>
                    <a:pt x="323" y="36"/>
                  </a:lnTo>
                  <a:lnTo>
                    <a:pt x="327" y="39"/>
                  </a:lnTo>
                  <a:lnTo>
                    <a:pt x="331" y="40"/>
                  </a:lnTo>
                  <a:lnTo>
                    <a:pt x="332" y="41"/>
                  </a:lnTo>
                  <a:lnTo>
                    <a:pt x="335" y="42"/>
                  </a:lnTo>
                  <a:lnTo>
                    <a:pt x="344" y="46"/>
                  </a:lnTo>
                  <a:lnTo>
                    <a:pt x="348" y="47"/>
                  </a:lnTo>
                  <a:lnTo>
                    <a:pt x="351" y="48"/>
                  </a:lnTo>
                  <a:lnTo>
                    <a:pt x="353" y="50"/>
                  </a:lnTo>
                  <a:lnTo>
                    <a:pt x="355" y="51"/>
                  </a:lnTo>
                  <a:lnTo>
                    <a:pt x="355" y="51"/>
                  </a:lnTo>
                  <a:lnTo>
                    <a:pt x="356" y="52"/>
                  </a:lnTo>
                  <a:lnTo>
                    <a:pt x="357" y="53"/>
                  </a:lnTo>
                  <a:lnTo>
                    <a:pt x="358" y="55"/>
                  </a:lnTo>
                  <a:lnTo>
                    <a:pt x="358" y="56"/>
                  </a:lnTo>
                  <a:lnTo>
                    <a:pt x="358" y="58"/>
                  </a:lnTo>
                  <a:lnTo>
                    <a:pt x="358" y="60"/>
                  </a:lnTo>
                  <a:lnTo>
                    <a:pt x="357" y="62"/>
                  </a:lnTo>
                  <a:lnTo>
                    <a:pt x="357" y="63"/>
                  </a:lnTo>
                  <a:lnTo>
                    <a:pt x="356" y="65"/>
                  </a:lnTo>
                  <a:lnTo>
                    <a:pt x="355" y="66"/>
                  </a:lnTo>
                  <a:lnTo>
                    <a:pt x="355" y="67"/>
                  </a:lnTo>
                  <a:lnTo>
                    <a:pt x="354" y="68"/>
                  </a:lnTo>
                  <a:lnTo>
                    <a:pt x="353" y="69"/>
                  </a:lnTo>
                  <a:lnTo>
                    <a:pt x="349" y="71"/>
                  </a:lnTo>
                  <a:lnTo>
                    <a:pt x="348" y="72"/>
                  </a:lnTo>
                  <a:lnTo>
                    <a:pt x="348" y="73"/>
                  </a:lnTo>
                  <a:lnTo>
                    <a:pt x="349" y="74"/>
                  </a:lnTo>
                  <a:lnTo>
                    <a:pt x="350" y="74"/>
                  </a:lnTo>
                  <a:lnTo>
                    <a:pt x="351" y="75"/>
                  </a:lnTo>
                  <a:lnTo>
                    <a:pt x="353" y="76"/>
                  </a:lnTo>
                  <a:lnTo>
                    <a:pt x="355" y="76"/>
                  </a:lnTo>
                  <a:lnTo>
                    <a:pt x="357" y="77"/>
                  </a:lnTo>
                  <a:lnTo>
                    <a:pt x="359" y="77"/>
                  </a:lnTo>
                  <a:lnTo>
                    <a:pt x="366" y="78"/>
                  </a:lnTo>
                  <a:lnTo>
                    <a:pt x="369" y="79"/>
                  </a:lnTo>
                  <a:lnTo>
                    <a:pt x="371" y="79"/>
                  </a:lnTo>
                  <a:lnTo>
                    <a:pt x="373" y="80"/>
                  </a:lnTo>
                  <a:lnTo>
                    <a:pt x="374" y="80"/>
                  </a:lnTo>
                  <a:lnTo>
                    <a:pt x="376" y="82"/>
                  </a:lnTo>
                  <a:lnTo>
                    <a:pt x="378" y="83"/>
                  </a:lnTo>
                  <a:lnTo>
                    <a:pt x="378" y="84"/>
                  </a:lnTo>
                  <a:lnTo>
                    <a:pt x="380" y="85"/>
                  </a:lnTo>
                  <a:lnTo>
                    <a:pt x="382" y="87"/>
                  </a:lnTo>
                  <a:lnTo>
                    <a:pt x="385" y="90"/>
                  </a:lnTo>
                  <a:lnTo>
                    <a:pt x="389" y="97"/>
                  </a:lnTo>
                  <a:lnTo>
                    <a:pt x="391" y="98"/>
                  </a:lnTo>
                  <a:lnTo>
                    <a:pt x="392" y="99"/>
                  </a:lnTo>
                  <a:lnTo>
                    <a:pt x="394" y="101"/>
                  </a:lnTo>
                  <a:lnTo>
                    <a:pt x="395" y="102"/>
                  </a:lnTo>
                  <a:lnTo>
                    <a:pt x="397" y="103"/>
                  </a:lnTo>
                  <a:lnTo>
                    <a:pt x="399" y="104"/>
                  </a:lnTo>
                  <a:lnTo>
                    <a:pt x="401" y="105"/>
                  </a:lnTo>
                  <a:lnTo>
                    <a:pt x="403" y="105"/>
                  </a:lnTo>
                  <a:lnTo>
                    <a:pt x="405" y="106"/>
                  </a:lnTo>
                  <a:lnTo>
                    <a:pt x="407" y="106"/>
                  </a:lnTo>
                  <a:lnTo>
                    <a:pt x="409" y="106"/>
                  </a:lnTo>
                  <a:lnTo>
                    <a:pt x="410" y="106"/>
                  </a:lnTo>
                  <a:lnTo>
                    <a:pt x="412" y="105"/>
                  </a:lnTo>
                  <a:lnTo>
                    <a:pt x="414" y="104"/>
                  </a:lnTo>
                  <a:lnTo>
                    <a:pt x="417" y="103"/>
                  </a:lnTo>
                  <a:lnTo>
                    <a:pt x="420" y="102"/>
                  </a:lnTo>
                  <a:lnTo>
                    <a:pt x="426" y="98"/>
                  </a:lnTo>
                  <a:lnTo>
                    <a:pt x="429" y="97"/>
                  </a:lnTo>
                  <a:lnTo>
                    <a:pt x="431" y="97"/>
                  </a:lnTo>
                  <a:lnTo>
                    <a:pt x="433" y="96"/>
                  </a:lnTo>
                  <a:lnTo>
                    <a:pt x="434" y="96"/>
                  </a:lnTo>
                  <a:lnTo>
                    <a:pt x="435" y="96"/>
                  </a:lnTo>
                  <a:lnTo>
                    <a:pt x="437" y="97"/>
                  </a:lnTo>
                  <a:lnTo>
                    <a:pt x="440" y="97"/>
                  </a:lnTo>
                  <a:lnTo>
                    <a:pt x="453" y="100"/>
                  </a:lnTo>
                  <a:lnTo>
                    <a:pt x="457" y="101"/>
                  </a:lnTo>
                  <a:lnTo>
                    <a:pt x="467" y="104"/>
                  </a:lnTo>
                  <a:lnTo>
                    <a:pt x="473" y="107"/>
                  </a:lnTo>
                  <a:lnTo>
                    <a:pt x="478" y="108"/>
                  </a:lnTo>
                  <a:lnTo>
                    <a:pt x="480" y="109"/>
                  </a:lnTo>
                  <a:lnTo>
                    <a:pt x="480" y="109"/>
                  </a:lnTo>
                  <a:lnTo>
                    <a:pt x="480" y="110"/>
                  </a:lnTo>
                  <a:lnTo>
                    <a:pt x="480" y="111"/>
                  </a:lnTo>
                  <a:lnTo>
                    <a:pt x="480" y="113"/>
                  </a:lnTo>
                  <a:lnTo>
                    <a:pt x="480" y="113"/>
                  </a:lnTo>
                  <a:lnTo>
                    <a:pt x="480" y="114"/>
                  </a:lnTo>
                  <a:lnTo>
                    <a:pt x="481" y="115"/>
                  </a:lnTo>
                  <a:lnTo>
                    <a:pt x="482" y="115"/>
                  </a:lnTo>
                  <a:lnTo>
                    <a:pt x="483" y="115"/>
                  </a:lnTo>
                  <a:lnTo>
                    <a:pt x="485" y="115"/>
                  </a:lnTo>
                  <a:lnTo>
                    <a:pt x="491" y="115"/>
                  </a:lnTo>
                  <a:lnTo>
                    <a:pt x="495" y="115"/>
                  </a:lnTo>
                  <a:lnTo>
                    <a:pt x="499" y="114"/>
                  </a:lnTo>
                  <a:lnTo>
                    <a:pt x="505" y="112"/>
                  </a:lnTo>
                  <a:lnTo>
                    <a:pt x="509" y="112"/>
                  </a:lnTo>
                  <a:lnTo>
                    <a:pt x="512" y="111"/>
                  </a:lnTo>
                  <a:lnTo>
                    <a:pt x="519" y="111"/>
                  </a:lnTo>
                  <a:lnTo>
                    <a:pt x="526" y="110"/>
                  </a:lnTo>
                  <a:lnTo>
                    <a:pt x="528" y="109"/>
                  </a:lnTo>
                  <a:lnTo>
                    <a:pt x="531" y="109"/>
                  </a:lnTo>
                  <a:lnTo>
                    <a:pt x="533" y="110"/>
                  </a:lnTo>
                  <a:lnTo>
                    <a:pt x="536" y="110"/>
                  </a:lnTo>
                  <a:lnTo>
                    <a:pt x="537" y="111"/>
                  </a:lnTo>
                  <a:lnTo>
                    <a:pt x="539" y="111"/>
                  </a:lnTo>
                  <a:lnTo>
                    <a:pt x="540" y="112"/>
                  </a:lnTo>
                  <a:lnTo>
                    <a:pt x="542" y="113"/>
                  </a:lnTo>
                  <a:lnTo>
                    <a:pt x="543" y="114"/>
                  </a:lnTo>
                  <a:lnTo>
                    <a:pt x="544" y="115"/>
                  </a:lnTo>
                  <a:lnTo>
                    <a:pt x="545" y="117"/>
                  </a:lnTo>
                  <a:lnTo>
                    <a:pt x="546" y="118"/>
                  </a:lnTo>
                  <a:lnTo>
                    <a:pt x="547" y="119"/>
                  </a:lnTo>
                  <a:lnTo>
                    <a:pt x="548" y="122"/>
                  </a:lnTo>
                  <a:lnTo>
                    <a:pt x="548" y="126"/>
                  </a:lnTo>
                  <a:lnTo>
                    <a:pt x="549" y="130"/>
                  </a:lnTo>
                  <a:lnTo>
                    <a:pt x="549" y="133"/>
                  </a:lnTo>
                  <a:lnTo>
                    <a:pt x="550" y="138"/>
                  </a:lnTo>
                  <a:lnTo>
                    <a:pt x="550" y="142"/>
                  </a:lnTo>
                  <a:lnTo>
                    <a:pt x="549" y="147"/>
                  </a:lnTo>
                  <a:lnTo>
                    <a:pt x="548" y="154"/>
                  </a:lnTo>
                  <a:lnTo>
                    <a:pt x="548" y="158"/>
                  </a:lnTo>
                  <a:lnTo>
                    <a:pt x="548" y="163"/>
                  </a:lnTo>
                  <a:lnTo>
                    <a:pt x="548" y="165"/>
                  </a:lnTo>
                  <a:lnTo>
                    <a:pt x="548" y="168"/>
                  </a:lnTo>
                  <a:lnTo>
                    <a:pt x="549" y="170"/>
                  </a:lnTo>
                  <a:lnTo>
                    <a:pt x="550" y="174"/>
                  </a:lnTo>
                  <a:lnTo>
                    <a:pt x="552" y="177"/>
                  </a:lnTo>
                  <a:lnTo>
                    <a:pt x="553" y="179"/>
                  </a:lnTo>
                  <a:lnTo>
                    <a:pt x="555" y="180"/>
                  </a:lnTo>
                  <a:lnTo>
                    <a:pt x="556" y="182"/>
                  </a:lnTo>
                  <a:lnTo>
                    <a:pt x="558" y="184"/>
                  </a:lnTo>
                  <a:lnTo>
                    <a:pt x="563" y="189"/>
                  </a:lnTo>
                  <a:lnTo>
                    <a:pt x="570" y="194"/>
                  </a:lnTo>
                  <a:lnTo>
                    <a:pt x="571" y="195"/>
                  </a:lnTo>
                  <a:lnTo>
                    <a:pt x="578" y="201"/>
                  </a:lnTo>
                  <a:lnTo>
                    <a:pt x="580" y="203"/>
                  </a:lnTo>
                  <a:lnTo>
                    <a:pt x="582" y="205"/>
                  </a:lnTo>
                  <a:lnTo>
                    <a:pt x="585" y="207"/>
                  </a:lnTo>
                  <a:lnTo>
                    <a:pt x="599" y="215"/>
                  </a:lnTo>
                  <a:lnTo>
                    <a:pt x="607" y="219"/>
                  </a:lnTo>
                  <a:lnTo>
                    <a:pt x="608" y="220"/>
                  </a:lnTo>
                  <a:lnTo>
                    <a:pt x="610" y="220"/>
                  </a:lnTo>
                  <a:lnTo>
                    <a:pt x="611" y="220"/>
                  </a:lnTo>
                  <a:lnTo>
                    <a:pt x="613" y="220"/>
                  </a:lnTo>
                  <a:lnTo>
                    <a:pt x="617" y="218"/>
                  </a:lnTo>
                  <a:lnTo>
                    <a:pt x="620" y="217"/>
                  </a:lnTo>
                  <a:lnTo>
                    <a:pt x="622" y="217"/>
                  </a:lnTo>
                  <a:lnTo>
                    <a:pt x="625" y="217"/>
                  </a:lnTo>
                  <a:lnTo>
                    <a:pt x="627" y="217"/>
                  </a:lnTo>
                  <a:lnTo>
                    <a:pt x="628" y="218"/>
                  </a:lnTo>
                  <a:lnTo>
                    <a:pt x="639" y="221"/>
                  </a:lnTo>
                  <a:lnTo>
                    <a:pt x="641" y="221"/>
                  </a:lnTo>
                  <a:lnTo>
                    <a:pt x="644" y="221"/>
                  </a:lnTo>
                  <a:lnTo>
                    <a:pt x="647" y="221"/>
                  </a:lnTo>
                  <a:lnTo>
                    <a:pt x="652" y="221"/>
                  </a:lnTo>
                  <a:lnTo>
                    <a:pt x="656" y="221"/>
                  </a:lnTo>
                  <a:lnTo>
                    <a:pt x="661" y="221"/>
                  </a:lnTo>
                  <a:lnTo>
                    <a:pt x="663" y="221"/>
                  </a:lnTo>
                  <a:lnTo>
                    <a:pt x="665" y="221"/>
                  </a:lnTo>
                  <a:lnTo>
                    <a:pt x="668" y="221"/>
                  </a:lnTo>
                  <a:lnTo>
                    <a:pt x="670" y="221"/>
                  </a:lnTo>
                  <a:lnTo>
                    <a:pt x="673" y="220"/>
                  </a:lnTo>
                  <a:lnTo>
                    <a:pt x="679" y="217"/>
                  </a:lnTo>
                  <a:lnTo>
                    <a:pt x="683" y="216"/>
                  </a:lnTo>
                  <a:lnTo>
                    <a:pt x="685" y="215"/>
                  </a:lnTo>
                  <a:lnTo>
                    <a:pt x="692" y="214"/>
                  </a:lnTo>
                  <a:lnTo>
                    <a:pt x="695" y="213"/>
                  </a:lnTo>
                  <a:lnTo>
                    <a:pt x="696" y="212"/>
                  </a:lnTo>
                  <a:lnTo>
                    <a:pt x="700" y="210"/>
                  </a:lnTo>
                  <a:lnTo>
                    <a:pt x="701" y="210"/>
                  </a:lnTo>
                  <a:lnTo>
                    <a:pt x="703" y="210"/>
                  </a:lnTo>
                  <a:lnTo>
                    <a:pt x="705" y="210"/>
                  </a:lnTo>
                  <a:lnTo>
                    <a:pt x="706" y="210"/>
                  </a:lnTo>
                  <a:lnTo>
                    <a:pt x="707" y="210"/>
                  </a:lnTo>
                  <a:lnTo>
                    <a:pt x="708" y="210"/>
                  </a:lnTo>
                  <a:lnTo>
                    <a:pt x="709" y="211"/>
                  </a:lnTo>
                  <a:lnTo>
                    <a:pt x="712" y="213"/>
                  </a:lnTo>
                  <a:lnTo>
                    <a:pt x="716" y="215"/>
                  </a:lnTo>
                  <a:lnTo>
                    <a:pt x="717" y="216"/>
                  </a:lnTo>
                  <a:lnTo>
                    <a:pt x="717" y="217"/>
                  </a:lnTo>
                  <a:lnTo>
                    <a:pt x="718" y="217"/>
                  </a:lnTo>
                  <a:lnTo>
                    <a:pt x="719" y="218"/>
                  </a:lnTo>
                  <a:lnTo>
                    <a:pt x="719" y="219"/>
                  </a:lnTo>
                  <a:lnTo>
                    <a:pt x="719" y="221"/>
                  </a:lnTo>
                  <a:lnTo>
                    <a:pt x="719" y="221"/>
                  </a:lnTo>
                  <a:lnTo>
                    <a:pt x="719" y="223"/>
                  </a:lnTo>
                  <a:lnTo>
                    <a:pt x="719" y="224"/>
                  </a:lnTo>
                  <a:lnTo>
                    <a:pt x="718" y="228"/>
                  </a:lnTo>
                  <a:lnTo>
                    <a:pt x="718" y="229"/>
                  </a:lnTo>
                  <a:lnTo>
                    <a:pt x="718" y="230"/>
                  </a:lnTo>
                  <a:lnTo>
                    <a:pt x="718" y="231"/>
                  </a:lnTo>
                  <a:lnTo>
                    <a:pt x="718" y="233"/>
                  </a:lnTo>
                  <a:lnTo>
                    <a:pt x="719" y="233"/>
                  </a:lnTo>
                  <a:lnTo>
                    <a:pt x="719" y="234"/>
                  </a:lnTo>
                  <a:lnTo>
                    <a:pt x="721" y="237"/>
                  </a:lnTo>
                  <a:lnTo>
                    <a:pt x="724" y="239"/>
                  </a:lnTo>
                  <a:lnTo>
                    <a:pt x="727" y="241"/>
                  </a:lnTo>
                  <a:lnTo>
                    <a:pt x="732" y="244"/>
                  </a:lnTo>
                  <a:lnTo>
                    <a:pt x="734" y="246"/>
                  </a:lnTo>
                  <a:lnTo>
                    <a:pt x="736" y="247"/>
                  </a:lnTo>
                  <a:lnTo>
                    <a:pt x="739" y="250"/>
                  </a:lnTo>
                  <a:lnTo>
                    <a:pt x="743" y="256"/>
                  </a:lnTo>
                  <a:lnTo>
                    <a:pt x="749" y="262"/>
                  </a:lnTo>
                  <a:lnTo>
                    <a:pt x="750" y="263"/>
                  </a:lnTo>
                  <a:lnTo>
                    <a:pt x="749" y="264"/>
                  </a:lnTo>
                  <a:lnTo>
                    <a:pt x="748" y="265"/>
                  </a:lnTo>
                  <a:lnTo>
                    <a:pt x="745" y="268"/>
                  </a:lnTo>
                  <a:lnTo>
                    <a:pt x="743" y="270"/>
                  </a:lnTo>
                  <a:lnTo>
                    <a:pt x="741" y="272"/>
                  </a:lnTo>
                  <a:lnTo>
                    <a:pt x="739" y="274"/>
                  </a:lnTo>
                  <a:lnTo>
                    <a:pt x="735" y="276"/>
                  </a:lnTo>
                  <a:lnTo>
                    <a:pt x="730" y="277"/>
                  </a:lnTo>
                  <a:lnTo>
                    <a:pt x="726" y="278"/>
                  </a:lnTo>
                  <a:lnTo>
                    <a:pt x="720" y="279"/>
                  </a:lnTo>
                  <a:lnTo>
                    <a:pt x="719" y="280"/>
                  </a:lnTo>
                  <a:lnTo>
                    <a:pt x="717" y="280"/>
                  </a:lnTo>
                  <a:lnTo>
                    <a:pt x="716" y="281"/>
                  </a:lnTo>
                  <a:lnTo>
                    <a:pt x="715" y="282"/>
                  </a:lnTo>
                  <a:lnTo>
                    <a:pt x="714" y="283"/>
                  </a:lnTo>
                  <a:lnTo>
                    <a:pt x="713" y="285"/>
                  </a:lnTo>
                  <a:lnTo>
                    <a:pt x="710" y="289"/>
                  </a:lnTo>
                  <a:lnTo>
                    <a:pt x="707" y="294"/>
                  </a:lnTo>
                  <a:lnTo>
                    <a:pt x="707" y="296"/>
                  </a:lnTo>
                  <a:lnTo>
                    <a:pt x="707" y="298"/>
                  </a:lnTo>
                  <a:lnTo>
                    <a:pt x="706" y="300"/>
                  </a:lnTo>
                  <a:lnTo>
                    <a:pt x="704" y="307"/>
                  </a:lnTo>
                  <a:lnTo>
                    <a:pt x="704" y="310"/>
                  </a:lnTo>
                  <a:lnTo>
                    <a:pt x="703" y="311"/>
                  </a:lnTo>
                  <a:lnTo>
                    <a:pt x="702" y="312"/>
                  </a:lnTo>
                  <a:lnTo>
                    <a:pt x="701" y="314"/>
                  </a:lnTo>
                  <a:lnTo>
                    <a:pt x="696" y="321"/>
                  </a:lnTo>
                  <a:lnTo>
                    <a:pt x="696" y="323"/>
                  </a:lnTo>
                  <a:lnTo>
                    <a:pt x="695" y="325"/>
                  </a:lnTo>
                  <a:lnTo>
                    <a:pt x="693" y="331"/>
                  </a:lnTo>
                  <a:lnTo>
                    <a:pt x="692" y="334"/>
                  </a:lnTo>
                  <a:lnTo>
                    <a:pt x="691" y="335"/>
                  </a:lnTo>
                  <a:lnTo>
                    <a:pt x="690" y="337"/>
                  </a:lnTo>
                  <a:lnTo>
                    <a:pt x="688" y="339"/>
                  </a:lnTo>
                  <a:lnTo>
                    <a:pt x="682" y="346"/>
                  </a:lnTo>
                  <a:lnTo>
                    <a:pt x="678" y="349"/>
                  </a:lnTo>
                  <a:lnTo>
                    <a:pt x="677" y="351"/>
                  </a:lnTo>
                  <a:lnTo>
                    <a:pt x="673" y="354"/>
                  </a:lnTo>
                  <a:lnTo>
                    <a:pt x="671" y="357"/>
                  </a:lnTo>
                  <a:lnTo>
                    <a:pt x="669" y="361"/>
                  </a:lnTo>
                  <a:lnTo>
                    <a:pt x="668" y="363"/>
                  </a:lnTo>
                  <a:lnTo>
                    <a:pt x="667" y="365"/>
                  </a:lnTo>
                  <a:lnTo>
                    <a:pt x="667" y="368"/>
                  </a:lnTo>
                  <a:lnTo>
                    <a:pt x="667" y="369"/>
                  </a:lnTo>
                  <a:lnTo>
                    <a:pt x="667" y="370"/>
                  </a:lnTo>
                  <a:lnTo>
                    <a:pt x="668" y="371"/>
                  </a:lnTo>
                  <a:lnTo>
                    <a:pt x="669" y="372"/>
                  </a:lnTo>
                  <a:lnTo>
                    <a:pt x="670" y="372"/>
                  </a:lnTo>
                  <a:lnTo>
                    <a:pt x="672" y="372"/>
                  </a:lnTo>
                  <a:lnTo>
                    <a:pt x="676" y="373"/>
                  </a:lnTo>
                  <a:lnTo>
                    <a:pt x="679" y="373"/>
                  </a:lnTo>
                  <a:lnTo>
                    <a:pt x="680" y="374"/>
                  </a:lnTo>
                  <a:lnTo>
                    <a:pt x="682" y="374"/>
                  </a:lnTo>
                  <a:lnTo>
                    <a:pt x="683" y="375"/>
                  </a:lnTo>
                  <a:lnTo>
                    <a:pt x="685" y="376"/>
                  </a:lnTo>
                  <a:lnTo>
                    <a:pt x="686" y="377"/>
                  </a:lnTo>
                  <a:lnTo>
                    <a:pt x="687" y="379"/>
                  </a:lnTo>
                  <a:lnTo>
                    <a:pt x="688" y="380"/>
                  </a:lnTo>
                  <a:lnTo>
                    <a:pt x="692" y="386"/>
                  </a:lnTo>
                  <a:lnTo>
                    <a:pt x="693" y="388"/>
                  </a:lnTo>
                  <a:lnTo>
                    <a:pt x="695" y="390"/>
                  </a:lnTo>
                  <a:lnTo>
                    <a:pt x="696" y="391"/>
                  </a:lnTo>
                  <a:lnTo>
                    <a:pt x="698" y="393"/>
                  </a:lnTo>
                  <a:lnTo>
                    <a:pt x="701" y="395"/>
                  </a:lnTo>
                  <a:lnTo>
                    <a:pt x="705" y="396"/>
                  </a:lnTo>
                  <a:lnTo>
                    <a:pt x="711" y="399"/>
                  </a:lnTo>
                  <a:lnTo>
                    <a:pt x="713" y="401"/>
                  </a:lnTo>
                  <a:lnTo>
                    <a:pt x="716" y="402"/>
                  </a:lnTo>
                  <a:lnTo>
                    <a:pt x="719" y="403"/>
                  </a:lnTo>
                  <a:lnTo>
                    <a:pt x="720" y="404"/>
                  </a:lnTo>
                  <a:lnTo>
                    <a:pt x="723" y="406"/>
                  </a:lnTo>
                  <a:lnTo>
                    <a:pt x="725" y="408"/>
                  </a:lnTo>
                  <a:lnTo>
                    <a:pt x="727" y="409"/>
                  </a:lnTo>
                  <a:lnTo>
                    <a:pt x="728" y="411"/>
                  </a:lnTo>
                  <a:lnTo>
                    <a:pt x="730" y="413"/>
                  </a:lnTo>
                  <a:lnTo>
                    <a:pt x="730" y="414"/>
                  </a:lnTo>
                  <a:lnTo>
                    <a:pt x="733" y="418"/>
                  </a:lnTo>
                  <a:lnTo>
                    <a:pt x="737" y="425"/>
                  </a:lnTo>
                  <a:lnTo>
                    <a:pt x="738" y="427"/>
                  </a:lnTo>
                  <a:lnTo>
                    <a:pt x="739" y="428"/>
                  </a:lnTo>
                  <a:lnTo>
                    <a:pt x="738" y="430"/>
                  </a:lnTo>
                  <a:lnTo>
                    <a:pt x="734" y="434"/>
                  </a:lnTo>
                  <a:lnTo>
                    <a:pt x="733" y="435"/>
                  </a:lnTo>
                  <a:lnTo>
                    <a:pt x="732" y="435"/>
                  </a:lnTo>
                  <a:lnTo>
                    <a:pt x="731" y="436"/>
                  </a:lnTo>
                  <a:lnTo>
                    <a:pt x="730" y="436"/>
                  </a:lnTo>
                  <a:lnTo>
                    <a:pt x="727" y="437"/>
                  </a:lnTo>
                  <a:lnTo>
                    <a:pt x="726" y="437"/>
                  </a:lnTo>
                  <a:lnTo>
                    <a:pt x="725" y="437"/>
                  </a:lnTo>
                  <a:lnTo>
                    <a:pt x="725" y="440"/>
                  </a:lnTo>
                  <a:lnTo>
                    <a:pt x="725" y="441"/>
                  </a:lnTo>
                  <a:lnTo>
                    <a:pt x="724" y="444"/>
                  </a:lnTo>
                  <a:lnTo>
                    <a:pt x="723" y="445"/>
                  </a:lnTo>
                  <a:lnTo>
                    <a:pt x="720" y="448"/>
                  </a:lnTo>
                  <a:lnTo>
                    <a:pt x="720" y="448"/>
                  </a:lnTo>
                  <a:lnTo>
                    <a:pt x="720" y="449"/>
                  </a:lnTo>
                  <a:lnTo>
                    <a:pt x="720" y="450"/>
                  </a:lnTo>
                  <a:lnTo>
                    <a:pt x="721" y="451"/>
                  </a:lnTo>
                  <a:lnTo>
                    <a:pt x="722" y="451"/>
                  </a:lnTo>
                  <a:lnTo>
                    <a:pt x="721" y="451"/>
                  </a:lnTo>
                  <a:lnTo>
                    <a:pt x="721" y="452"/>
                  </a:lnTo>
                  <a:lnTo>
                    <a:pt x="719" y="453"/>
                  </a:lnTo>
                  <a:lnTo>
                    <a:pt x="717" y="455"/>
                  </a:lnTo>
                  <a:lnTo>
                    <a:pt x="716" y="456"/>
                  </a:lnTo>
                  <a:lnTo>
                    <a:pt x="714" y="457"/>
                  </a:lnTo>
                  <a:lnTo>
                    <a:pt x="712" y="457"/>
                  </a:lnTo>
                  <a:lnTo>
                    <a:pt x="712" y="458"/>
                  </a:lnTo>
                  <a:lnTo>
                    <a:pt x="711" y="459"/>
                  </a:lnTo>
                  <a:lnTo>
                    <a:pt x="710" y="460"/>
                  </a:lnTo>
                  <a:lnTo>
                    <a:pt x="707" y="470"/>
                  </a:lnTo>
                  <a:lnTo>
                    <a:pt x="705" y="472"/>
                  </a:lnTo>
                  <a:lnTo>
                    <a:pt x="705" y="475"/>
                  </a:lnTo>
                  <a:lnTo>
                    <a:pt x="704" y="475"/>
                  </a:lnTo>
                  <a:lnTo>
                    <a:pt x="702" y="474"/>
                  </a:lnTo>
                  <a:lnTo>
                    <a:pt x="699" y="473"/>
                  </a:lnTo>
                  <a:lnTo>
                    <a:pt x="696" y="471"/>
                  </a:lnTo>
                  <a:lnTo>
                    <a:pt x="693" y="469"/>
                  </a:lnTo>
                  <a:lnTo>
                    <a:pt x="688" y="466"/>
                  </a:lnTo>
                  <a:lnTo>
                    <a:pt x="685" y="462"/>
                  </a:lnTo>
                  <a:lnTo>
                    <a:pt x="682" y="459"/>
                  </a:lnTo>
                  <a:lnTo>
                    <a:pt x="678" y="455"/>
                  </a:lnTo>
                  <a:lnTo>
                    <a:pt x="672" y="446"/>
                  </a:lnTo>
                  <a:lnTo>
                    <a:pt x="668" y="442"/>
                  </a:lnTo>
                  <a:lnTo>
                    <a:pt x="666" y="440"/>
                  </a:lnTo>
                  <a:lnTo>
                    <a:pt x="663" y="437"/>
                  </a:lnTo>
                  <a:lnTo>
                    <a:pt x="661" y="436"/>
                  </a:lnTo>
                  <a:lnTo>
                    <a:pt x="657" y="434"/>
                  </a:lnTo>
                  <a:lnTo>
                    <a:pt x="654" y="432"/>
                  </a:lnTo>
                  <a:lnTo>
                    <a:pt x="651" y="431"/>
                  </a:lnTo>
                  <a:lnTo>
                    <a:pt x="649" y="430"/>
                  </a:lnTo>
                  <a:lnTo>
                    <a:pt x="647" y="429"/>
                  </a:lnTo>
                  <a:lnTo>
                    <a:pt x="643" y="428"/>
                  </a:lnTo>
                  <a:lnTo>
                    <a:pt x="638" y="427"/>
                  </a:lnTo>
                  <a:lnTo>
                    <a:pt x="635" y="426"/>
                  </a:lnTo>
                  <a:lnTo>
                    <a:pt x="624" y="424"/>
                  </a:lnTo>
                  <a:lnTo>
                    <a:pt x="621" y="423"/>
                  </a:lnTo>
                  <a:lnTo>
                    <a:pt x="618" y="422"/>
                  </a:lnTo>
                  <a:lnTo>
                    <a:pt x="615" y="421"/>
                  </a:lnTo>
                  <a:lnTo>
                    <a:pt x="612" y="420"/>
                  </a:lnTo>
                  <a:lnTo>
                    <a:pt x="609" y="418"/>
                  </a:lnTo>
                  <a:lnTo>
                    <a:pt x="606" y="417"/>
                  </a:lnTo>
                  <a:lnTo>
                    <a:pt x="601" y="414"/>
                  </a:lnTo>
                  <a:lnTo>
                    <a:pt x="591" y="407"/>
                  </a:lnTo>
                  <a:lnTo>
                    <a:pt x="581" y="400"/>
                  </a:lnTo>
                  <a:lnTo>
                    <a:pt x="577" y="397"/>
                  </a:lnTo>
                  <a:lnTo>
                    <a:pt x="573" y="395"/>
                  </a:lnTo>
                  <a:lnTo>
                    <a:pt x="569" y="392"/>
                  </a:lnTo>
                  <a:lnTo>
                    <a:pt x="564" y="391"/>
                  </a:lnTo>
                  <a:lnTo>
                    <a:pt x="560" y="390"/>
                  </a:lnTo>
                  <a:lnTo>
                    <a:pt x="557" y="389"/>
                  </a:lnTo>
                  <a:lnTo>
                    <a:pt x="554" y="388"/>
                  </a:lnTo>
                  <a:lnTo>
                    <a:pt x="550" y="388"/>
                  </a:lnTo>
                  <a:lnTo>
                    <a:pt x="546" y="388"/>
                  </a:lnTo>
                  <a:lnTo>
                    <a:pt x="541" y="388"/>
                  </a:lnTo>
                  <a:lnTo>
                    <a:pt x="535" y="389"/>
                  </a:lnTo>
                  <a:lnTo>
                    <a:pt x="532" y="389"/>
                  </a:lnTo>
                  <a:lnTo>
                    <a:pt x="529" y="389"/>
                  </a:lnTo>
                  <a:lnTo>
                    <a:pt x="526" y="389"/>
                  </a:lnTo>
                  <a:lnTo>
                    <a:pt x="521" y="388"/>
                  </a:lnTo>
                  <a:lnTo>
                    <a:pt x="519" y="387"/>
                  </a:lnTo>
                  <a:lnTo>
                    <a:pt x="517" y="387"/>
                  </a:lnTo>
                  <a:lnTo>
                    <a:pt x="514" y="385"/>
                  </a:lnTo>
                  <a:lnTo>
                    <a:pt x="509" y="382"/>
                  </a:lnTo>
                  <a:lnTo>
                    <a:pt x="506" y="382"/>
                  </a:lnTo>
                  <a:lnTo>
                    <a:pt x="505" y="381"/>
                  </a:lnTo>
                  <a:lnTo>
                    <a:pt x="504" y="381"/>
                  </a:lnTo>
                  <a:lnTo>
                    <a:pt x="503" y="381"/>
                  </a:lnTo>
                  <a:lnTo>
                    <a:pt x="503" y="382"/>
                  </a:lnTo>
                  <a:lnTo>
                    <a:pt x="502" y="383"/>
                  </a:lnTo>
                  <a:lnTo>
                    <a:pt x="501" y="384"/>
                  </a:lnTo>
                  <a:lnTo>
                    <a:pt x="500" y="385"/>
                  </a:lnTo>
                  <a:lnTo>
                    <a:pt x="499" y="387"/>
                  </a:lnTo>
                  <a:lnTo>
                    <a:pt x="497" y="394"/>
                  </a:lnTo>
                  <a:lnTo>
                    <a:pt x="495" y="398"/>
                  </a:lnTo>
                  <a:lnTo>
                    <a:pt x="493" y="403"/>
                  </a:lnTo>
                  <a:lnTo>
                    <a:pt x="490" y="409"/>
                  </a:lnTo>
                  <a:lnTo>
                    <a:pt x="488" y="411"/>
                  </a:lnTo>
                  <a:lnTo>
                    <a:pt x="487" y="413"/>
                  </a:lnTo>
                  <a:lnTo>
                    <a:pt x="485" y="414"/>
                  </a:lnTo>
                  <a:lnTo>
                    <a:pt x="483" y="415"/>
                  </a:lnTo>
                  <a:lnTo>
                    <a:pt x="482" y="415"/>
                  </a:lnTo>
                  <a:lnTo>
                    <a:pt x="481" y="416"/>
                  </a:lnTo>
                  <a:lnTo>
                    <a:pt x="479" y="416"/>
                  </a:lnTo>
                  <a:lnTo>
                    <a:pt x="476" y="417"/>
                  </a:lnTo>
                  <a:lnTo>
                    <a:pt x="469" y="417"/>
                  </a:lnTo>
                  <a:lnTo>
                    <a:pt x="462" y="418"/>
                  </a:lnTo>
                  <a:lnTo>
                    <a:pt x="458" y="418"/>
                  </a:lnTo>
                  <a:lnTo>
                    <a:pt x="455" y="419"/>
                  </a:lnTo>
                  <a:lnTo>
                    <a:pt x="450" y="420"/>
                  </a:lnTo>
                  <a:lnTo>
                    <a:pt x="446" y="422"/>
                  </a:lnTo>
                  <a:lnTo>
                    <a:pt x="441" y="424"/>
                  </a:lnTo>
                  <a:lnTo>
                    <a:pt x="433" y="428"/>
                  </a:lnTo>
                  <a:lnTo>
                    <a:pt x="430" y="429"/>
                  </a:lnTo>
                  <a:lnTo>
                    <a:pt x="428" y="430"/>
                  </a:lnTo>
                  <a:lnTo>
                    <a:pt x="426" y="430"/>
                  </a:lnTo>
                  <a:lnTo>
                    <a:pt x="424" y="431"/>
                  </a:lnTo>
                  <a:lnTo>
                    <a:pt x="419" y="432"/>
                  </a:lnTo>
                  <a:lnTo>
                    <a:pt x="415" y="432"/>
                  </a:lnTo>
                  <a:lnTo>
                    <a:pt x="414" y="431"/>
                  </a:lnTo>
                  <a:lnTo>
                    <a:pt x="413" y="431"/>
                  </a:lnTo>
                  <a:lnTo>
                    <a:pt x="412" y="430"/>
                  </a:lnTo>
                  <a:lnTo>
                    <a:pt x="411" y="430"/>
                  </a:lnTo>
                  <a:lnTo>
                    <a:pt x="411" y="429"/>
                  </a:lnTo>
                  <a:lnTo>
                    <a:pt x="410" y="428"/>
                  </a:lnTo>
                  <a:lnTo>
                    <a:pt x="409" y="426"/>
                  </a:lnTo>
                  <a:lnTo>
                    <a:pt x="409" y="425"/>
                  </a:lnTo>
                  <a:lnTo>
                    <a:pt x="409" y="423"/>
                  </a:lnTo>
                  <a:lnTo>
                    <a:pt x="409" y="414"/>
                  </a:lnTo>
                  <a:lnTo>
                    <a:pt x="409" y="412"/>
                  </a:lnTo>
                  <a:lnTo>
                    <a:pt x="409" y="409"/>
                  </a:lnTo>
                  <a:lnTo>
                    <a:pt x="409" y="407"/>
                  </a:lnTo>
                  <a:lnTo>
                    <a:pt x="408" y="404"/>
                  </a:lnTo>
                  <a:lnTo>
                    <a:pt x="407" y="399"/>
                  </a:lnTo>
                  <a:lnTo>
                    <a:pt x="406" y="396"/>
                  </a:lnTo>
                  <a:lnTo>
                    <a:pt x="403" y="390"/>
                  </a:lnTo>
                  <a:lnTo>
                    <a:pt x="401" y="384"/>
                  </a:lnTo>
                  <a:lnTo>
                    <a:pt x="400" y="381"/>
                  </a:lnTo>
                  <a:lnTo>
                    <a:pt x="400" y="380"/>
                  </a:lnTo>
                  <a:lnTo>
                    <a:pt x="398" y="378"/>
                  </a:lnTo>
                  <a:lnTo>
                    <a:pt x="397" y="377"/>
                  </a:lnTo>
                  <a:lnTo>
                    <a:pt x="395" y="375"/>
                  </a:lnTo>
                  <a:lnTo>
                    <a:pt x="392" y="374"/>
                  </a:lnTo>
                  <a:lnTo>
                    <a:pt x="389" y="372"/>
                  </a:lnTo>
                  <a:lnTo>
                    <a:pt x="386" y="371"/>
                  </a:lnTo>
                  <a:lnTo>
                    <a:pt x="383" y="370"/>
                  </a:lnTo>
                  <a:lnTo>
                    <a:pt x="378" y="370"/>
                  </a:lnTo>
                  <a:lnTo>
                    <a:pt x="373" y="369"/>
                  </a:lnTo>
                  <a:lnTo>
                    <a:pt x="368" y="369"/>
                  </a:lnTo>
                  <a:lnTo>
                    <a:pt x="362" y="369"/>
                  </a:lnTo>
                  <a:lnTo>
                    <a:pt x="358" y="369"/>
                  </a:lnTo>
                  <a:lnTo>
                    <a:pt x="354" y="369"/>
                  </a:lnTo>
                  <a:lnTo>
                    <a:pt x="350" y="369"/>
                  </a:lnTo>
                  <a:lnTo>
                    <a:pt x="347" y="368"/>
                  </a:lnTo>
                  <a:lnTo>
                    <a:pt x="344" y="367"/>
                  </a:lnTo>
                  <a:lnTo>
                    <a:pt x="343" y="366"/>
                  </a:lnTo>
                  <a:lnTo>
                    <a:pt x="341" y="365"/>
                  </a:lnTo>
                  <a:lnTo>
                    <a:pt x="339" y="364"/>
                  </a:lnTo>
                  <a:lnTo>
                    <a:pt x="337" y="363"/>
                  </a:lnTo>
                  <a:lnTo>
                    <a:pt x="335" y="362"/>
                  </a:lnTo>
                  <a:lnTo>
                    <a:pt x="331" y="357"/>
                  </a:lnTo>
                  <a:lnTo>
                    <a:pt x="329" y="356"/>
                  </a:lnTo>
                  <a:lnTo>
                    <a:pt x="327" y="355"/>
                  </a:lnTo>
                  <a:lnTo>
                    <a:pt x="326" y="354"/>
                  </a:lnTo>
                  <a:lnTo>
                    <a:pt x="324" y="353"/>
                  </a:lnTo>
                  <a:lnTo>
                    <a:pt x="322" y="353"/>
                  </a:lnTo>
                  <a:lnTo>
                    <a:pt x="321" y="352"/>
                  </a:lnTo>
                  <a:lnTo>
                    <a:pt x="319" y="351"/>
                  </a:lnTo>
                  <a:lnTo>
                    <a:pt x="312" y="350"/>
                  </a:lnTo>
                  <a:lnTo>
                    <a:pt x="304" y="348"/>
                  </a:lnTo>
                  <a:lnTo>
                    <a:pt x="300" y="348"/>
                  </a:lnTo>
                  <a:lnTo>
                    <a:pt x="298" y="348"/>
                  </a:lnTo>
                  <a:lnTo>
                    <a:pt x="297" y="348"/>
                  </a:lnTo>
                  <a:lnTo>
                    <a:pt x="294" y="348"/>
                  </a:lnTo>
                  <a:lnTo>
                    <a:pt x="292" y="349"/>
                  </a:lnTo>
                  <a:lnTo>
                    <a:pt x="290" y="350"/>
                  </a:lnTo>
                  <a:lnTo>
                    <a:pt x="287" y="351"/>
                  </a:lnTo>
                  <a:lnTo>
                    <a:pt x="286" y="352"/>
                  </a:lnTo>
                  <a:lnTo>
                    <a:pt x="284" y="353"/>
                  </a:lnTo>
                  <a:lnTo>
                    <a:pt x="283" y="354"/>
                  </a:lnTo>
                  <a:lnTo>
                    <a:pt x="282" y="355"/>
                  </a:lnTo>
                  <a:lnTo>
                    <a:pt x="281" y="356"/>
                  </a:lnTo>
                  <a:lnTo>
                    <a:pt x="280" y="357"/>
                  </a:lnTo>
                  <a:lnTo>
                    <a:pt x="279" y="358"/>
                  </a:lnTo>
                  <a:lnTo>
                    <a:pt x="279" y="359"/>
                  </a:lnTo>
                  <a:lnTo>
                    <a:pt x="278" y="365"/>
                  </a:lnTo>
                  <a:lnTo>
                    <a:pt x="277" y="368"/>
                  </a:lnTo>
                  <a:lnTo>
                    <a:pt x="276" y="371"/>
                  </a:lnTo>
                  <a:lnTo>
                    <a:pt x="275" y="374"/>
                  </a:lnTo>
                  <a:lnTo>
                    <a:pt x="274" y="378"/>
                  </a:lnTo>
                  <a:lnTo>
                    <a:pt x="270" y="386"/>
                  </a:lnTo>
                  <a:lnTo>
                    <a:pt x="268" y="388"/>
                  </a:lnTo>
                  <a:lnTo>
                    <a:pt x="267" y="391"/>
                  </a:lnTo>
                  <a:lnTo>
                    <a:pt x="266" y="394"/>
                  </a:lnTo>
                  <a:lnTo>
                    <a:pt x="266" y="397"/>
                  </a:lnTo>
                  <a:lnTo>
                    <a:pt x="265" y="400"/>
                  </a:lnTo>
                  <a:lnTo>
                    <a:pt x="265" y="403"/>
                  </a:lnTo>
                  <a:lnTo>
                    <a:pt x="264" y="406"/>
                  </a:lnTo>
                  <a:lnTo>
                    <a:pt x="264" y="411"/>
                  </a:lnTo>
                  <a:lnTo>
                    <a:pt x="264" y="416"/>
                  </a:lnTo>
                  <a:lnTo>
                    <a:pt x="265" y="421"/>
                  </a:lnTo>
                  <a:lnTo>
                    <a:pt x="266" y="429"/>
                  </a:lnTo>
                  <a:lnTo>
                    <a:pt x="268" y="440"/>
                  </a:lnTo>
                  <a:lnTo>
                    <a:pt x="268" y="449"/>
                  </a:lnTo>
                  <a:lnTo>
                    <a:pt x="269" y="452"/>
                  </a:lnTo>
                  <a:lnTo>
                    <a:pt x="272" y="467"/>
                  </a:lnTo>
                  <a:lnTo>
                    <a:pt x="273" y="471"/>
                  </a:lnTo>
                  <a:lnTo>
                    <a:pt x="273" y="475"/>
                  </a:lnTo>
                  <a:lnTo>
                    <a:pt x="273" y="479"/>
                  </a:lnTo>
                  <a:lnTo>
                    <a:pt x="273" y="482"/>
                  </a:lnTo>
                  <a:lnTo>
                    <a:pt x="273" y="484"/>
                  </a:lnTo>
                  <a:lnTo>
                    <a:pt x="272" y="489"/>
                  </a:lnTo>
                  <a:lnTo>
                    <a:pt x="271" y="495"/>
                  </a:lnTo>
                  <a:lnTo>
                    <a:pt x="267" y="510"/>
                  </a:lnTo>
                  <a:lnTo>
                    <a:pt x="266" y="513"/>
                  </a:lnTo>
                  <a:lnTo>
                    <a:pt x="264" y="517"/>
                  </a:lnTo>
                  <a:lnTo>
                    <a:pt x="264" y="520"/>
                  </a:lnTo>
                  <a:lnTo>
                    <a:pt x="264" y="524"/>
                  </a:lnTo>
                  <a:lnTo>
                    <a:pt x="263" y="528"/>
                  </a:lnTo>
                  <a:lnTo>
                    <a:pt x="263" y="532"/>
                  </a:lnTo>
                  <a:lnTo>
                    <a:pt x="263" y="537"/>
                  </a:lnTo>
                  <a:lnTo>
                    <a:pt x="264" y="546"/>
                  </a:lnTo>
                  <a:lnTo>
                    <a:pt x="264" y="549"/>
                  </a:lnTo>
                  <a:lnTo>
                    <a:pt x="263" y="550"/>
                  </a:lnTo>
                  <a:lnTo>
                    <a:pt x="263" y="552"/>
                  </a:lnTo>
                  <a:lnTo>
                    <a:pt x="262" y="554"/>
                  </a:lnTo>
                  <a:lnTo>
                    <a:pt x="260" y="560"/>
                  </a:lnTo>
                  <a:lnTo>
                    <a:pt x="258" y="564"/>
                  </a:lnTo>
                  <a:lnTo>
                    <a:pt x="255" y="575"/>
                  </a:lnTo>
                  <a:lnTo>
                    <a:pt x="253" y="584"/>
                  </a:lnTo>
                  <a:lnTo>
                    <a:pt x="252" y="587"/>
                  </a:lnTo>
                  <a:lnTo>
                    <a:pt x="251" y="592"/>
                  </a:lnTo>
                  <a:lnTo>
                    <a:pt x="250" y="596"/>
                  </a:lnTo>
                  <a:lnTo>
                    <a:pt x="249" y="601"/>
                  </a:lnTo>
                  <a:lnTo>
                    <a:pt x="249" y="606"/>
                  </a:lnTo>
                  <a:lnTo>
                    <a:pt x="249" y="608"/>
                  </a:lnTo>
                  <a:lnTo>
                    <a:pt x="249" y="610"/>
                  </a:lnTo>
                  <a:lnTo>
                    <a:pt x="250" y="613"/>
                  </a:lnTo>
                  <a:lnTo>
                    <a:pt x="251" y="616"/>
                  </a:lnTo>
                  <a:lnTo>
                    <a:pt x="252" y="617"/>
                  </a:lnTo>
                  <a:lnTo>
                    <a:pt x="253" y="618"/>
                  </a:lnTo>
                  <a:lnTo>
                    <a:pt x="256" y="624"/>
                  </a:lnTo>
                  <a:lnTo>
                    <a:pt x="257" y="626"/>
                  </a:lnTo>
                  <a:lnTo>
                    <a:pt x="258" y="628"/>
                  </a:lnTo>
                  <a:lnTo>
                    <a:pt x="259" y="629"/>
                  </a:lnTo>
                  <a:lnTo>
                    <a:pt x="260" y="631"/>
                  </a:lnTo>
                  <a:lnTo>
                    <a:pt x="260" y="634"/>
                  </a:lnTo>
                  <a:lnTo>
                    <a:pt x="260" y="636"/>
                  </a:lnTo>
                  <a:lnTo>
                    <a:pt x="260" y="638"/>
                  </a:lnTo>
                  <a:lnTo>
                    <a:pt x="259" y="640"/>
                  </a:lnTo>
                  <a:lnTo>
                    <a:pt x="257" y="641"/>
                  </a:lnTo>
                  <a:lnTo>
                    <a:pt x="256" y="643"/>
                  </a:lnTo>
                  <a:lnTo>
                    <a:pt x="253" y="645"/>
                  </a:lnTo>
                  <a:lnTo>
                    <a:pt x="252" y="647"/>
                  </a:lnTo>
                  <a:lnTo>
                    <a:pt x="249" y="648"/>
                  </a:lnTo>
                  <a:lnTo>
                    <a:pt x="248" y="648"/>
                  </a:lnTo>
                  <a:lnTo>
                    <a:pt x="245" y="649"/>
                  </a:lnTo>
                  <a:lnTo>
                    <a:pt x="242" y="649"/>
                  </a:lnTo>
                  <a:lnTo>
                    <a:pt x="239" y="648"/>
                  </a:lnTo>
                  <a:lnTo>
                    <a:pt x="235" y="648"/>
                  </a:lnTo>
                  <a:lnTo>
                    <a:pt x="231" y="647"/>
                  </a:lnTo>
                  <a:lnTo>
                    <a:pt x="228" y="646"/>
                  </a:lnTo>
                  <a:lnTo>
                    <a:pt x="215" y="642"/>
                  </a:lnTo>
                  <a:lnTo>
                    <a:pt x="206" y="640"/>
                  </a:lnTo>
                  <a:lnTo>
                    <a:pt x="204" y="640"/>
                  </a:lnTo>
                  <a:lnTo>
                    <a:pt x="205" y="640"/>
                  </a:lnTo>
                  <a:lnTo>
                    <a:pt x="205" y="639"/>
                  </a:lnTo>
                  <a:lnTo>
                    <a:pt x="206" y="639"/>
                  </a:lnTo>
                  <a:lnTo>
                    <a:pt x="206" y="638"/>
                  </a:lnTo>
                  <a:lnTo>
                    <a:pt x="206" y="636"/>
                  </a:lnTo>
                  <a:lnTo>
                    <a:pt x="206" y="633"/>
                  </a:lnTo>
                  <a:lnTo>
                    <a:pt x="205" y="629"/>
                  </a:lnTo>
                  <a:lnTo>
                    <a:pt x="203" y="622"/>
                  </a:lnTo>
                  <a:lnTo>
                    <a:pt x="202" y="618"/>
                  </a:lnTo>
                  <a:lnTo>
                    <a:pt x="201" y="613"/>
                  </a:lnTo>
                  <a:lnTo>
                    <a:pt x="200" y="604"/>
                  </a:lnTo>
                  <a:lnTo>
                    <a:pt x="200" y="602"/>
                  </a:lnTo>
                  <a:lnTo>
                    <a:pt x="199" y="600"/>
                  </a:lnTo>
                  <a:lnTo>
                    <a:pt x="198" y="597"/>
                  </a:lnTo>
                  <a:lnTo>
                    <a:pt x="197" y="594"/>
                  </a:lnTo>
                  <a:lnTo>
                    <a:pt x="192" y="584"/>
                  </a:lnTo>
                  <a:lnTo>
                    <a:pt x="190" y="579"/>
                  </a:lnTo>
                  <a:lnTo>
                    <a:pt x="189" y="577"/>
                  </a:lnTo>
                  <a:lnTo>
                    <a:pt x="189" y="574"/>
                  </a:lnTo>
                  <a:lnTo>
                    <a:pt x="187" y="567"/>
                  </a:lnTo>
                  <a:lnTo>
                    <a:pt x="186" y="564"/>
                  </a:lnTo>
                  <a:lnTo>
                    <a:pt x="185" y="561"/>
                  </a:lnTo>
                  <a:lnTo>
                    <a:pt x="184" y="560"/>
                  </a:lnTo>
                  <a:lnTo>
                    <a:pt x="184" y="558"/>
                  </a:lnTo>
                  <a:lnTo>
                    <a:pt x="183" y="556"/>
                  </a:lnTo>
                  <a:lnTo>
                    <a:pt x="182" y="554"/>
                  </a:lnTo>
                  <a:lnTo>
                    <a:pt x="180" y="553"/>
                  </a:lnTo>
                  <a:lnTo>
                    <a:pt x="178" y="552"/>
                  </a:lnTo>
                  <a:lnTo>
                    <a:pt x="176" y="551"/>
                  </a:lnTo>
                  <a:lnTo>
                    <a:pt x="175" y="550"/>
                  </a:lnTo>
                  <a:lnTo>
                    <a:pt x="166" y="549"/>
                  </a:lnTo>
                  <a:lnTo>
                    <a:pt x="163" y="548"/>
                  </a:lnTo>
                  <a:lnTo>
                    <a:pt x="160" y="547"/>
                  </a:lnTo>
                  <a:lnTo>
                    <a:pt x="156" y="545"/>
                  </a:lnTo>
                  <a:lnTo>
                    <a:pt x="152" y="544"/>
                  </a:lnTo>
                  <a:lnTo>
                    <a:pt x="150" y="542"/>
                  </a:lnTo>
                  <a:lnTo>
                    <a:pt x="147" y="540"/>
                  </a:lnTo>
                  <a:lnTo>
                    <a:pt x="145" y="539"/>
                  </a:lnTo>
                  <a:lnTo>
                    <a:pt x="142" y="538"/>
                  </a:lnTo>
                  <a:lnTo>
                    <a:pt x="140" y="536"/>
                  </a:lnTo>
                  <a:lnTo>
                    <a:pt x="139" y="534"/>
                  </a:lnTo>
                  <a:lnTo>
                    <a:pt x="137" y="531"/>
                  </a:lnTo>
                  <a:lnTo>
                    <a:pt x="135" y="529"/>
                  </a:lnTo>
                  <a:lnTo>
                    <a:pt x="133" y="527"/>
                  </a:lnTo>
                  <a:lnTo>
                    <a:pt x="131" y="524"/>
                  </a:lnTo>
                  <a:lnTo>
                    <a:pt x="129" y="521"/>
                  </a:lnTo>
                  <a:lnTo>
                    <a:pt x="128" y="518"/>
                  </a:lnTo>
                  <a:lnTo>
                    <a:pt x="127" y="516"/>
                  </a:lnTo>
                  <a:lnTo>
                    <a:pt x="126" y="514"/>
                  </a:lnTo>
                  <a:lnTo>
                    <a:pt x="125" y="510"/>
                  </a:lnTo>
                  <a:lnTo>
                    <a:pt x="123" y="503"/>
                  </a:lnTo>
                  <a:lnTo>
                    <a:pt x="123" y="499"/>
                  </a:lnTo>
                  <a:lnTo>
                    <a:pt x="121" y="496"/>
                  </a:lnTo>
                  <a:lnTo>
                    <a:pt x="118" y="490"/>
                  </a:lnTo>
                  <a:lnTo>
                    <a:pt x="116" y="486"/>
                  </a:lnTo>
                  <a:lnTo>
                    <a:pt x="115" y="480"/>
                  </a:lnTo>
                  <a:lnTo>
                    <a:pt x="114" y="474"/>
                  </a:lnTo>
                  <a:lnTo>
                    <a:pt x="113" y="472"/>
                  </a:lnTo>
                  <a:lnTo>
                    <a:pt x="113" y="471"/>
                  </a:lnTo>
                  <a:lnTo>
                    <a:pt x="112" y="470"/>
                  </a:lnTo>
                  <a:lnTo>
                    <a:pt x="111" y="469"/>
                  </a:lnTo>
                  <a:lnTo>
                    <a:pt x="110" y="468"/>
                  </a:lnTo>
                  <a:lnTo>
                    <a:pt x="109" y="467"/>
                  </a:lnTo>
                  <a:lnTo>
                    <a:pt x="106" y="465"/>
                  </a:lnTo>
                  <a:lnTo>
                    <a:pt x="100" y="462"/>
                  </a:lnTo>
                  <a:lnTo>
                    <a:pt x="99" y="461"/>
                  </a:lnTo>
                  <a:lnTo>
                    <a:pt x="97" y="460"/>
                  </a:lnTo>
                  <a:lnTo>
                    <a:pt x="96" y="459"/>
                  </a:lnTo>
                  <a:lnTo>
                    <a:pt x="95" y="458"/>
                  </a:lnTo>
                  <a:lnTo>
                    <a:pt x="94" y="457"/>
                  </a:lnTo>
                  <a:lnTo>
                    <a:pt x="94" y="456"/>
                  </a:lnTo>
                  <a:lnTo>
                    <a:pt x="93" y="454"/>
                  </a:lnTo>
                  <a:lnTo>
                    <a:pt x="94" y="452"/>
                  </a:lnTo>
                  <a:lnTo>
                    <a:pt x="94" y="449"/>
                  </a:lnTo>
                  <a:lnTo>
                    <a:pt x="95" y="448"/>
                  </a:lnTo>
                  <a:lnTo>
                    <a:pt x="96" y="446"/>
                  </a:lnTo>
                  <a:lnTo>
                    <a:pt x="98" y="444"/>
                  </a:lnTo>
                  <a:lnTo>
                    <a:pt x="99" y="443"/>
                  </a:lnTo>
                  <a:lnTo>
                    <a:pt x="104" y="439"/>
                  </a:lnTo>
                  <a:lnTo>
                    <a:pt x="105" y="438"/>
                  </a:lnTo>
                  <a:lnTo>
                    <a:pt x="105" y="437"/>
                  </a:lnTo>
                  <a:lnTo>
                    <a:pt x="106" y="436"/>
                  </a:lnTo>
                  <a:lnTo>
                    <a:pt x="107" y="434"/>
                  </a:lnTo>
                  <a:lnTo>
                    <a:pt x="107" y="432"/>
                  </a:lnTo>
                  <a:lnTo>
                    <a:pt x="107" y="431"/>
                  </a:lnTo>
                  <a:lnTo>
                    <a:pt x="106" y="430"/>
                  </a:lnTo>
                  <a:lnTo>
                    <a:pt x="105" y="429"/>
                  </a:lnTo>
                  <a:lnTo>
                    <a:pt x="105" y="429"/>
                  </a:lnTo>
                  <a:lnTo>
                    <a:pt x="103" y="429"/>
                  </a:lnTo>
                  <a:lnTo>
                    <a:pt x="102" y="429"/>
                  </a:lnTo>
                  <a:lnTo>
                    <a:pt x="100" y="429"/>
                  </a:lnTo>
                  <a:lnTo>
                    <a:pt x="93" y="430"/>
                  </a:lnTo>
                  <a:lnTo>
                    <a:pt x="91" y="430"/>
                  </a:lnTo>
                  <a:lnTo>
                    <a:pt x="88" y="430"/>
                  </a:lnTo>
                  <a:lnTo>
                    <a:pt x="87" y="430"/>
                  </a:lnTo>
                  <a:lnTo>
                    <a:pt x="85" y="429"/>
                  </a:lnTo>
                  <a:lnTo>
                    <a:pt x="84" y="428"/>
                  </a:lnTo>
                  <a:lnTo>
                    <a:pt x="82" y="427"/>
                  </a:lnTo>
                  <a:lnTo>
                    <a:pt x="81" y="426"/>
                  </a:lnTo>
                  <a:lnTo>
                    <a:pt x="79" y="425"/>
                  </a:lnTo>
                  <a:lnTo>
                    <a:pt x="76" y="424"/>
                  </a:lnTo>
                  <a:lnTo>
                    <a:pt x="74" y="422"/>
                  </a:lnTo>
                  <a:lnTo>
                    <a:pt x="73" y="420"/>
                  </a:lnTo>
                  <a:lnTo>
                    <a:pt x="71" y="418"/>
                  </a:lnTo>
                  <a:lnTo>
                    <a:pt x="71" y="415"/>
                  </a:lnTo>
                  <a:lnTo>
                    <a:pt x="70" y="414"/>
                  </a:lnTo>
                  <a:lnTo>
                    <a:pt x="69" y="412"/>
                  </a:lnTo>
                  <a:lnTo>
                    <a:pt x="69" y="409"/>
                  </a:lnTo>
                  <a:lnTo>
                    <a:pt x="69" y="407"/>
                  </a:lnTo>
                  <a:lnTo>
                    <a:pt x="69" y="404"/>
                  </a:lnTo>
                  <a:lnTo>
                    <a:pt x="71" y="393"/>
                  </a:lnTo>
                  <a:lnTo>
                    <a:pt x="71" y="388"/>
                  </a:lnTo>
                  <a:lnTo>
                    <a:pt x="71" y="386"/>
                  </a:lnTo>
                  <a:lnTo>
                    <a:pt x="71" y="385"/>
                  </a:lnTo>
                  <a:lnTo>
                    <a:pt x="71" y="383"/>
                  </a:lnTo>
                  <a:lnTo>
                    <a:pt x="71" y="382"/>
                  </a:lnTo>
                  <a:lnTo>
                    <a:pt x="70" y="381"/>
                  </a:lnTo>
                  <a:lnTo>
                    <a:pt x="68" y="380"/>
                  </a:lnTo>
                  <a:lnTo>
                    <a:pt x="66" y="379"/>
                  </a:lnTo>
                  <a:lnTo>
                    <a:pt x="62" y="376"/>
                  </a:lnTo>
                  <a:lnTo>
                    <a:pt x="61" y="375"/>
                  </a:lnTo>
                  <a:lnTo>
                    <a:pt x="59" y="373"/>
                  </a:lnTo>
                  <a:lnTo>
                    <a:pt x="57" y="370"/>
                  </a:lnTo>
                  <a:lnTo>
                    <a:pt x="55" y="369"/>
                  </a:lnTo>
                  <a:lnTo>
                    <a:pt x="54" y="369"/>
                  </a:lnTo>
                  <a:lnTo>
                    <a:pt x="53" y="368"/>
                  </a:lnTo>
                  <a:lnTo>
                    <a:pt x="47" y="366"/>
                  </a:lnTo>
                  <a:lnTo>
                    <a:pt x="44" y="365"/>
                  </a:lnTo>
                  <a:lnTo>
                    <a:pt x="42" y="364"/>
                  </a:lnTo>
                  <a:lnTo>
                    <a:pt x="41" y="362"/>
                  </a:lnTo>
                  <a:lnTo>
                    <a:pt x="40" y="361"/>
                  </a:lnTo>
                  <a:lnTo>
                    <a:pt x="39" y="360"/>
                  </a:lnTo>
                  <a:lnTo>
                    <a:pt x="39" y="359"/>
                  </a:lnTo>
                  <a:lnTo>
                    <a:pt x="38" y="357"/>
                  </a:lnTo>
                  <a:lnTo>
                    <a:pt x="37" y="351"/>
                  </a:lnTo>
                  <a:lnTo>
                    <a:pt x="36" y="349"/>
                  </a:lnTo>
                  <a:lnTo>
                    <a:pt x="35" y="346"/>
                  </a:lnTo>
                  <a:lnTo>
                    <a:pt x="34" y="345"/>
                  </a:lnTo>
                  <a:lnTo>
                    <a:pt x="32" y="342"/>
                  </a:lnTo>
                  <a:lnTo>
                    <a:pt x="30" y="340"/>
                  </a:lnTo>
                  <a:lnTo>
                    <a:pt x="28" y="337"/>
                  </a:lnTo>
                  <a:lnTo>
                    <a:pt x="27" y="336"/>
                  </a:lnTo>
                  <a:lnTo>
                    <a:pt x="27" y="335"/>
                  </a:lnTo>
                  <a:lnTo>
                    <a:pt x="26" y="335"/>
                  </a:lnTo>
                  <a:lnTo>
                    <a:pt x="27" y="334"/>
                  </a:lnTo>
                  <a:lnTo>
                    <a:pt x="27" y="333"/>
                  </a:lnTo>
                  <a:lnTo>
                    <a:pt x="28" y="331"/>
                  </a:lnTo>
                  <a:lnTo>
                    <a:pt x="33" y="323"/>
                  </a:lnTo>
                  <a:lnTo>
                    <a:pt x="34" y="321"/>
                  </a:lnTo>
                  <a:lnTo>
                    <a:pt x="35" y="319"/>
                  </a:lnTo>
                  <a:lnTo>
                    <a:pt x="36" y="317"/>
                  </a:lnTo>
                  <a:lnTo>
                    <a:pt x="37" y="312"/>
                  </a:lnTo>
                  <a:lnTo>
                    <a:pt x="37" y="310"/>
                  </a:lnTo>
                  <a:lnTo>
                    <a:pt x="37" y="308"/>
                  </a:lnTo>
                  <a:lnTo>
                    <a:pt x="37" y="307"/>
                  </a:lnTo>
                  <a:lnTo>
                    <a:pt x="37" y="305"/>
                  </a:lnTo>
                  <a:lnTo>
                    <a:pt x="37" y="303"/>
                  </a:lnTo>
                  <a:lnTo>
                    <a:pt x="37" y="302"/>
                  </a:lnTo>
                  <a:lnTo>
                    <a:pt x="36" y="301"/>
                  </a:lnTo>
                  <a:lnTo>
                    <a:pt x="33" y="297"/>
                  </a:lnTo>
                  <a:lnTo>
                    <a:pt x="32" y="295"/>
                  </a:lnTo>
                  <a:lnTo>
                    <a:pt x="31" y="293"/>
                  </a:lnTo>
                  <a:lnTo>
                    <a:pt x="29" y="292"/>
                  </a:lnTo>
                  <a:lnTo>
                    <a:pt x="28" y="290"/>
                  </a:lnTo>
                  <a:lnTo>
                    <a:pt x="26" y="289"/>
                  </a:lnTo>
                  <a:lnTo>
                    <a:pt x="25" y="289"/>
                  </a:lnTo>
                  <a:lnTo>
                    <a:pt x="24" y="288"/>
                  </a:lnTo>
                  <a:lnTo>
                    <a:pt x="22" y="287"/>
                  </a:lnTo>
                  <a:lnTo>
                    <a:pt x="18" y="285"/>
                  </a:lnTo>
                  <a:lnTo>
                    <a:pt x="14" y="284"/>
                  </a:lnTo>
                  <a:lnTo>
                    <a:pt x="8" y="283"/>
                  </a:lnTo>
                  <a:lnTo>
                    <a:pt x="6" y="282"/>
                  </a:lnTo>
                  <a:lnTo>
                    <a:pt x="4" y="282"/>
                  </a:lnTo>
                  <a:lnTo>
                    <a:pt x="3" y="281"/>
                  </a:lnTo>
                  <a:lnTo>
                    <a:pt x="3" y="280"/>
                  </a:lnTo>
                  <a:lnTo>
                    <a:pt x="1" y="279"/>
                  </a:lnTo>
                  <a:lnTo>
                    <a:pt x="1" y="278"/>
                  </a:lnTo>
                  <a:lnTo>
                    <a:pt x="0" y="278"/>
                  </a:lnTo>
                  <a:lnTo>
                    <a:pt x="0" y="277"/>
                  </a:lnTo>
                  <a:lnTo>
                    <a:pt x="0" y="274"/>
                  </a:lnTo>
                  <a:lnTo>
                    <a:pt x="0" y="272"/>
                  </a:lnTo>
                  <a:lnTo>
                    <a:pt x="0" y="271"/>
                  </a:lnTo>
                  <a:lnTo>
                    <a:pt x="1" y="270"/>
                  </a:lnTo>
                  <a:lnTo>
                    <a:pt x="2" y="269"/>
                  </a:lnTo>
                  <a:lnTo>
                    <a:pt x="4" y="265"/>
                  </a:lnTo>
                  <a:lnTo>
                    <a:pt x="5" y="264"/>
                  </a:lnTo>
                  <a:lnTo>
                    <a:pt x="6" y="262"/>
                  </a:lnTo>
                  <a:lnTo>
                    <a:pt x="7" y="260"/>
                  </a:lnTo>
                  <a:lnTo>
                    <a:pt x="8" y="257"/>
                  </a:lnTo>
                  <a:lnTo>
                    <a:pt x="8" y="250"/>
                  </a:lnTo>
                  <a:lnTo>
                    <a:pt x="9" y="244"/>
                  </a:lnTo>
                  <a:lnTo>
                    <a:pt x="9" y="242"/>
                  </a:lnTo>
                  <a:lnTo>
                    <a:pt x="9" y="239"/>
                  </a:lnTo>
                  <a:lnTo>
                    <a:pt x="11" y="236"/>
                  </a:lnTo>
                  <a:lnTo>
                    <a:pt x="12" y="234"/>
                  </a:lnTo>
                  <a:lnTo>
                    <a:pt x="13" y="233"/>
                  </a:lnTo>
                  <a:lnTo>
                    <a:pt x="14" y="232"/>
                  </a:lnTo>
                  <a:lnTo>
                    <a:pt x="15" y="231"/>
                  </a:lnTo>
                  <a:lnTo>
                    <a:pt x="17" y="230"/>
                  </a:lnTo>
                  <a:lnTo>
                    <a:pt x="19" y="230"/>
                  </a:lnTo>
                  <a:lnTo>
                    <a:pt x="20" y="230"/>
                  </a:lnTo>
                  <a:lnTo>
                    <a:pt x="25" y="230"/>
                  </a:lnTo>
                  <a:lnTo>
                    <a:pt x="26" y="230"/>
                  </a:lnTo>
                  <a:lnTo>
                    <a:pt x="28" y="229"/>
                  </a:lnTo>
                  <a:lnTo>
                    <a:pt x="29" y="229"/>
                  </a:lnTo>
                  <a:lnTo>
                    <a:pt x="30" y="228"/>
                  </a:lnTo>
                  <a:lnTo>
                    <a:pt x="31" y="227"/>
                  </a:lnTo>
                  <a:lnTo>
                    <a:pt x="33" y="225"/>
                  </a:lnTo>
                  <a:lnTo>
                    <a:pt x="34" y="223"/>
                  </a:lnTo>
                  <a:lnTo>
                    <a:pt x="35" y="221"/>
                  </a:lnTo>
                  <a:lnTo>
                    <a:pt x="36" y="217"/>
                  </a:lnTo>
                  <a:lnTo>
                    <a:pt x="37" y="214"/>
                  </a:lnTo>
                  <a:lnTo>
                    <a:pt x="37" y="210"/>
                  </a:lnTo>
                  <a:lnTo>
                    <a:pt x="37" y="206"/>
                  </a:lnTo>
                  <a:lnTo>
                    <a:pt x="38" y="202"/>
                  </a:lnTo>
                  <a:lnTo>
                    <a:pt x="38" y="196"/>
                  </a:lnTo>
                  <a:lnTo>
                    <a:pt x="38" y="195"/>
                  </a:lnTo>
                  <a:lnTo>
                    <a:pt x="40" y="195"/>
                  </a:lnTo>
                  <a:lnTo>
                    <a:pt x="44" y="194"/>
                  </a:lnTo>
                  <a:lnTo>
                    <a:pt x="46" y="194"/>
                  </a:lnTo>
                  <a:lnTo>
                    <a:pt x="48" y="193"/>
                  </a:lnTo>
                  <a:lnTo>
                    <a:pt x="49" y="194"/>
                  </a:lnTo>
                  <a:lnTo>
                    <a:pt x="52" y="194"/>
                  </a:lnTo>
                  <a:lnTo>
                    <a:pt x="54" y="195"/>
                  </a:lnTo>
                  <a:lnTo>
                    <a:pt x="57" y="196"/>
                  </a:lnTo>
                  <a:lnTo>
                    <a:pt x="59" y="197"/>
                  </a:lnTo>
                  <a:lnTo>
                    <a:pt x="60" y="199"/>
                  </a:lnTo>
                  <a:lnTo>
                    <a:pt x="63" y="200"/>
                  </a:lnTo>
                  <a:lnTo>
                    <a:pt x="65" y="202"/>
                  </a:lnTo>
                  <a:lnTo>
                    <a:pt x="67" y="204"/>
                  </a:lnTo>
                  <a:lnTo>
                    <a:pt x="70" y="207"/>
                  </a:lnTo>
                  <a:lnTo>
                    <a:pt x="74" y="214"/>
                  </a:lnTo>
                  <a:lnTo>
                    <a:pt x="76" y="216"/>
                  </a:lnTo>
                  <a:lnTo>
                    <a:pt x="78" y="218"/>
                  </a:lnTo>
                  <a:lnTo>
                    <a:pt x="79" y="219"/>
                  </a:lnTo>
                  <a:lnTo>
                    <a:pt x="81" y="220"/>
                  </a:lnTo>
                  <a:lnTo>
                    <a:pt x="82" y="221"/>
                  </a:lnTo>
                  <a:lnTo>
                    <a:pt x="83" y="221"/>
                  </a:lnTo>
                  <a:lnTo>
                    <a:pt x="85" y="222"/>
                  </a:lnTo>
                  <a:lnTo>
                    <a:pt x="87" y="222"/>
                  </a:lnTo>
                  <a:lnTo>
                    <a:pt x="90" y="222"/>
                  </a:lnTo>
                  <a:lnTo>
                    <a:pt x="92" y="222"/>
                  </a:lnTo>
                  <a:lnTo>
                    <a:pt x="93" y="222"/>
                  </a:lnTo>
                  <a:lnTo>
                    <a:pt x="95" y="221"/>
                  </a:lnTo>
                  <a:lnTo>
                    <a:pt x="101" y="220"/>
                  </a:lnTo>
                  <a:lnTo>
                    <a:pt x="104" y="220"/>
                  </a:lnTo>
                  <a:lnTo>
                    <a:pt x="106" y="219"/>
                  </a:lnTo>
                  <a:lnTo>
                    <a:pt x="108" y="219"/>
                  </a:lnTo>
                  <a:lnTo>
                    <a:pt x="110" y="219"/>
                  </a:lnTo>
                  <a:lnTo>
                    <a:pt x="112" y="220"/>
                  </a:lnTo>
                  <a:lnTo>
                    <a:pt x="114" y="220"/>
                  </a:lnTo>
                  <a:lnTo>
                    <a:pt x="116" y="221"/>
                  </a:lnTo>
                  <a:lnTo>
                    <a:pt x="118" y="221"/>
                  </a:lnTo>
                  <a:lnTo>
                    <a:pt x="119" y="221"/>
                  </a:lnTo>
                  <a:lnTo>
                    <a:pt x="122" y="223"/>
                  </a:lnTo>
                  <a:lnTo>
                    <a:pt x="123" y="224"/>
                  </a:lnTo>
                  <a:lnTo>
                    <a:pt x="129" y="229"/>
                  </a:lnTo>
                  <a:lnTo>
                    <a:pt x="131" y="229"/>
                  </a:lnTo>
                  <a:lnTo>
                    <a:pt x="132" y="230"/>
                  </a:lnTo>
                  <a:lnTo>
                    <a:pt x="134" y="231"/>
                  </a:lnTo>
                  <a:lnTo>
                    <a:pt x="136" y="231"/>
                  </a:lnTo>
                  <a:lnTo>
                    <a:pt x="137" y="230"/>
                  </a:lnTo>
                  <a:lnTo>
                    <a:pt x="138" y="230"/>
                  </a:lnTo>
                  <a:lnTo>
                    <a:pt x="138" y="229"/>
                  </a:lnTo>
                  <a:lnTo>
                    <a:pt x="139" y="228"/>
                  </a:lnTo>
                  <a:lnTo>
                    <a:pt x="139" y="227"/>
                  </a:lnTo>
                  <a:lnTo>
                    <a:pt x="138" y="225"/>
                  </a:lnTo>
                  <a:lnTo>
                    <a:pt x="137" y="224"/>
                  </a:lnTo>
                  <a:lnTo>
                    <a:pt x="136" y="222"/>
                  </a:lnTo>
                  <a:lnTo>
                    <a:pt x="135" y="221"/>
                  </a:lnTo>
                  <a:lnTo>
                    <a:pt x="129" y="217"/>
                  </a:lnTo>
                  <a:lnTo>
                    <a:pt x="124" y="211"/>
                  </a:lnTo>
                  <a:lnTo>
                    <a:pt x="122" y="210"/>
                  </a:lnTo>
                  <a:lnTo>
                    <a:pt x="118" y="205"/>
                  </a:lnTo>
                  <a:lnTo>
                    <a:pt x="116" y="201"/>
                  </a:lnTo>
                  <a:lnTo>
                    <a:pt x="115" y="199"/>
                  </a:lnTo>
                  <a:lnTo>
                    <a:pt x="114" y="198"/>
                  </a:lnTo>
                  <a:lnTo>
                    <a:pt x="113" y="196"/>
                  </a:lnTo>
                  <a:lnTo>
                    <a:pt x="112" y="193"/>
                  </a:lnTo>
                  <a:lnTo>
                    <a:pt x="111" y="191"/>
                  </a:lnTo>
                  <a:lnTo>
                    <a:pt x="111" y="189"/>
                  </a:lnTo>
                  <a:lnTo>
                    <a:pt x="111" y="187"/>
                  </a:lnTo>
                  <a:lnTo>
                    <a:pt x="111" y="185"/>
                  </a:lnTo>
                  <a:lnTo>
                    <a:pt x="112" y="183"/>
                  </a:lnTo>
                  <a:lnTo>
                    <a:pt x="113" y="181"/>
                  </a:lnTo>
                  <a:lnTo>
                    <a:pt x="115" y="178"/>
                  </a:lnTo>
                  <a:lnTo>
                    <a:pt x="116" y="176"/>
                  </a:lnTo>
                  <a:lnTo>
                    <a:pt x="123" y="168"/>
                  </a:lnTo>
                  <a:lnTo>
                    <a:pt x="125" y="166"/>
                  </a:lnTo>
                  <a:lnTo>
                    <a:pt x="125" y="165"/>
                  </a:lnTo>
                  <a:lnTo>
                    <a:pt x="126" y="163"/>
                  </a:lnTo>
                  <a:lnTo>
                    <a:pt x="126" y="161"/>
                  </a:lnTo>
                  <a:lnTo>
                    <a:pt x="126" y="159"/>
                  </a:lnTo>
                  <a:lnTo>
                    <a:pt x="126" y="157"/>
                  </a:lnTo>
                  <a:lnTo>
                    <a:pt x="125" y="155"/>
                  </a:lnTo>
                  <a:lnTo>
                    <a:pt x="124" y="154"/>
                  </a:lnTo>
                  <a:lnTo>
                    <a:pt x="123" y="153"/>
                  </a:lnTo>
                  <a:lnTo>
                    <a:pt x="122" y="152"/>
                  </a:lnTo>
                  <a:lnTo>
                    <a:pt x="118" y="150"/>
                  </a:lnTo>
                  <a:lnTo>
                    <a:pt x="115" y="147"/>
                  </a:lnTo>
                  <a:lnTo>
                    <a:pt x="113" y="146"/>
                  </a:lnTo>
                  <a:lnTo>
                    <a:pt x="108" y="143"/>
                  </a:lnTo>
                  <a:lnTo>
                    <a:pt x="106" y="142"/>
                  </a:lnTo>
                  <a:lnTo>
                    <a:pt x="105" y="141"/>
                  </a:lnTo>
                  <a:lnTo>
                    <a:pt x="104" y="140"/>
                  </a:lnTo>
                  <a:lnTo>
                    <a:pt x="103" y="138"/>
                  </a:lnTo>
                  <a:lnTo>
                    <a:pt x="101" y="136"/>
                  </a:lnTo>
                  <a:lnTo>
                    <a:pt x="99" y="132"/>
                  </a:lnTo>
                  <a:lnTo>
                    <a:pt x="96" y="129"/>
                  </a:lnTo>
                  <a:lnTo>
                    <a:pt x="94" y="124"/>
                  </a:lnTo>
                  <a:lnTo>
                    <a:pt x="93" y="121"/>
                  </a:lnTo>
                  <a:lnTo>
                    <a:pt x="92" y="114"/>
                  </a:lnTo>
                  <a:lnTo>
                    <a:pt x="91" y="110"/>
                  </a:lnTo>
                  <a:lnTo>
                    <a:pt x="91" y="108"/>
                  </a:lnTo>
                  <a:lnTo>
                    <a:pt x="91" y="108"/>
                  </a:lnTo>
                  <a:lnTo>
                    <a:pt x="91" y="107"/>
                  </a:lnTo>
                  <a:lnTo>
                    <a:pt x="92" y="105"/>
                  </a:lnTo>
                  <a:lnTo>
                    <a:pt x="92" y="104"/>
                  </a:lnTo>
                  <a:lnTo>
                    <a:pt x="93" y="103"/>
                  </a:lnTo>
                  <a:lnTo>
                    <a:pt x="93" y="102"/>
                  </a:lnTo>
                  <a:lnTo>
                    <a:pt x="94" y="101"/>
                  </a:lnTo>
                  <a:lnTo>
                    <a:pt x="96" y="100"/>
                  </a:lnTo>
                  <a:lnTo>
                    <a:pt x="97" y="100"/>
                  </a:lnTo>
                  <a:lnTo>
                    <a:pt x="99" y="99"/>
                  </a:lnTo>
                  <a:lnTo>
                    <a:pt x="100" y="99"/>
                  </a:lnTo>
                  <a:lnTo>
                    <a:pt x="102" y="100"/>
                  </a:lnTo>
                  <a:lnTo>
                    <a:pt x="104" y="100"/>
                  </a:lnTo>
                  <a:lnTo>
                    <a:pt x="105" y="101"/>
                  </a:lnTo>
                  <a:lnTo>
                    <a:pt x="111" y="103"/>
                  </a:lnTo>
                  <a:lnTo>
                    <a:pt x="114" y="104"/>
                  </a:lnTo>
                  <a:lnTo>
                    <a:pt x="118" y="105"/>
                  </a:lnTo>
                  <a:lnTo>
                    <a:pt x="121" y="106"/>
                  </a:lnTo>
                  <a:lnTo>
                    <a:pt x="125" y="106"/>
                  </a:lnTo>
                  <a:lnTo>
                    <a:pt x="128" y="107"/>
                  </a:lnTo>
                  <a:lnTo>
                    <a:pt x="131" y="107"/>
                  </a:lnTo>
                  <a:lnTo>
                    <a:pt x="134" y="106"/>
                  </a:lnTo>
                  <a:lnTo>
                    <a:pt x="147" y="102"/>
                  </a:lnTo>
                  <a:lnTo>
                    <a:pt x="150" y="101"/>
                  </a:lnTo>
                  <a:lnTo>
                    <a:pt x="153" y="100"/>
                  </a:lnTo>
                  <a:lnTo>
                    <a:pt x="160" y="97"/>
                  </a:lnTo>
                  <a:lnTo>
                    <a:pt x="162" y="96"/>
                  </a:lnTo>
                  <a:lnTo>
                    <a:pt x="169" y="91"/>
                  </a:lnTo>
                  <a:lnTo>
                    <a:pt x="175" y="88"/>
                  </a:lnTo>
                  <a:lnTo>
                    <a:pt x="177" y="86"/>
                  </a:lnTo>
                  <a:lnTo>
                    <a:pt x="178" y="85"/>
                  </a:lnTo>
                  <a:lnTo>
                    <a:pt x="179" y="85"/>
                  </a:lnTo>
                  <a:lnTo>
                    <a:pt x="180" y="83"/>
                  </a:lnTo>
                  <a:lnTo>
                    <a:pt x="181" y="81"/>
                  </a:lnTo>
                  <a:lnTo>
                    <a:pt x="182" y="78"/>
                  </a:lnTo>
                  <a:lnTo>
                    <a:pt x="183" y="70"/>
                  </a:lnTo>
                  <a:lnTo>
                    <a:pt x="184" y="64"/>
                  </a:lnTo>
                  <a:lnTo>
                    <a:pt x="184" y="63"/>
                  </a:lnTo>
                  <a:lnTo>
                    <a:pt x="186" y="58"/>
                  </a:lnTo>
                  <a:lnTo>
                    <a:pt x="187" y="55"/>
                  </a:lnTo>
                  <a:lnTo>
                    <a:pt x="191" y="48"/>
                  </a:lnTo>
                  <a:lnTo>
                    <a:pt x="192" y="45"/>
                  </a:lnTo>
                  <a:lnTo>
                    <a:pt x="194" y="41"/>
                  </a:lnTo>
                  <a:lnTo>
                    <a:pt x="194" y="40"/>
                  </a:lnTo>
                  <a:lnTo>
                    <a:pt x="194" y="39"/>
                  </a:lnTo>
                  <a:lnTo>
                    <a:pt x="194" y="38"/>
                  </a:lnTo>
                  <a:lnTo>
                    <a:pt x="194" y="36"/>
                  </a:lnTo>
                  <a:lnTo>
                    <a:pt x="193" y="35"/>
                  </a:lnTo>
                  <a:lnTo>
                    <a:pt x="193" y="34"/>
                  </a:lnTo>
                  <a:lnTo>
                    <a:pt x="192" y="32"/>
                  </a:lnTo>
                  <a:lnTo>
                    <a:pt x="189" y="29"/>
                  </a:lnTo>
                  <a:lnTo>
                    <a:pt x="184" y="24"/>
                  </a:lnTo>
                  <a:lnTo>
                    <a:pt x="184" y="23"/>
                  </a:lnTo>
                  <a:lnTo>
                    <a:pt x="183" y="21"/>
                  </a:lnTo>
                  <a:lnTo>
                    <a:pt x="182" y="18"/>
                  </a:lnTo>
                  <a:lnTo>
                    <a:pt x="181" y="17"/>
                  </a:lnTo>
                  <a:lnTo>
                    <a:pt x="181" y="16"/>
                  </a:lnTo>
                  <a:lnTo>
                    <a:pt x="181" y="14"/>
                  </a:lnTo>
                  <a:lnTo>
                    <a:pt x="182" y="14"/>
                  </a:lnTo>
                  <a:lnTo>
                    <a:pt x="183" y="13"/>
                  </a:lnTo>
                  <a:lnTo>
                    <a:pt x="184" y="11"/>
                  </a:lnTo>
                  <a:lnTo>
                    <a:pt x="186" y="9"/>
                  </a:lnTo>
                  <a:lnTo>
                    <a:pt x="189" y="8"/>
                  </a:lnTo>
                  <a:lnTo>
                    <a:pt x="192" y="7"/>
                  </a:lnTo>
                  <a:lnTo>
                    <a:pt x="196" y="6"/>
                  </a:lnTo>
                  <a:lnTo>
                    <a:pt x="207" y="4"/>
                  </a:lnTo>
                  <a:lnTo>
                    <a:pt x="209" y="3"/>
                  </a:lnTo>
                  <a:lnTo>
                    <a:pt x="212" y="2"/>
                  </a:lnTo>
                  <a:lnTo>
                    <a:pt x="213" y="2"/>
                  </a:lnTo>
                  <a:lnTo>
                    <a:pt x="215" y="2"/>
                  </a:lnTo>
                  <a:lnTo>
                    <a:pt x="218" y="2"/>
                  </a:lnTo>
                  <a:lnTo>
                    <a:pt x="219" y="2"/>
                  </a:lnTo>
                  <a:lnTo>
                    <a:pt x="220" y="2"/>
                  </a:lnTo>
                  <a:lnTo>
                    <a:pt x="221" y="1"/>
                  </a:lnTo>
                  <a:lnTo>
                    <a:pt x="223" y="0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73" name="Freeform 21">
              <a:extLst>
                <a:ext uri="{FF2B5EF4-FFF2-40B4-BE49-F238E27FC236}">
                  <a16:creationId xmlns:a16="http://schemas.microsoft.com/office/drawing/2014/main" id="{A178CD2C-6318-47FF-86B6-C8E577E89958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7" y="2739"/>
              <a:ext cx="413" cy="478"/>
            </a:xfrm>
            <a:custGeom>
              <a:avLst/>
              <a:gdLst>
                <a:gd name="T0" fmla="*/ 106 w 413"/>
                <a:gd name="T1" fmla="*/ 30 h 478"/>
                <a:gd name="T2" fmla="*/ 123 w 413"/>
                <a:gd name="T3" fmla="*/ 39 h 478"/>
                <a:gd name="T4" fmla="*/ 154 w 413"/>
                <a:gd name="T5" fmla="*/ 37 h 478"/>
                <a:gd name="T6" fmla="*/ 210 w 413"/>
                <a:gd name="T7" fmla="*/ 34 h 478"/>
                <a:gd name="T8" fmla="*/ 227 w 413"/>
                <a:gd name="T9" fmla="*/ 11 h 478"/>
                <a:gd name="T10" fmla="*/ 250 w 413"/>
                <a:gd name="T11" fmla="*/ 0 h 478"/>
                <a:gd name="T12" fmla="*/ 272 w 413"/>
                <a:gd name="T13" fmla="*/ 7 h 478"/>
                <a:gd name="T14" fmla="*/ 297 w 413"/>
                <a:gd name="T15" fmla="*/ 26 h 478"/>
                <a:gd name="T16" fmla="*/ 309 w 413"/>
                <a:gd name="T17" fmla="*/ 41 h 478"/>
                <a:gd name="T18" fmla="*/ 343 w 413"/>
                <a:gd name="T19" fmla="*/ 35 h 478"/>
                <a:gd name="T20" fmla="*/ 365 w 413"/>
                <a:gd name="T21" fmla="*/ 29 h 478"/>
                <a:gd name="T22" fmla="*/ 370 w 413"/>
                <a:gd name="T23" fmla="*/ 14 h 478"/>
                <a:gd name="T24" fmla="*/ 397 w 413"/>
                <a:gd name="T25" fmla="*/ 28 h 478"/>
                <a:gd name="T26" fmla="*/ 410 w 413"/>
                <a:gd name="T27" fmla="*/ 50 h 478"/>
                <a:gd name="T28" fmla="*/ 400 w 413"/>
                <a:gd name="T29" fmla="*/ 75 h 478"/>
                <a:gd name="T30" fmla="*/ 407 w 413"/>
                <a:gd name="T31" fmla="*/ 107 h 478"/>
                <a:gd name="T32" fmla="*/ 411 w 413"/>
                <a:gd name="T33" fmla="*/ 131 h 478"/>
                <a:gd name="T34" fmla="*/ 407 w 413"/>
                <a:gd name="T35" fmla="*/ 170 h 478"/>
                <a:gd name="T36" fmla="*/ 393 w 413"/>
                <a:gd name="T37" fmla="*/ 186 h 478"/>
                <a:gd name="T38" fmla="*/ 401 w 413"/>
                <a:gd name="T39" fmla="*/ 227 h 478"/>
                <a:gd name="T40" fmla="*/ 384 w 413"/>
                <a:gd name="T41" fmla="*/ 244 h 478"/>
                <a:gd name="T42" fmla="*/ 373 w 413"/>
                <a:gd name="T43" fmla="*/ 268 h 478"/>
                <a:gd name="T44" fmla="*/ 355 w 413"/>
                <a:gd name="T45" fmla="*/ 282 h 478"/>
                <a:gd name="T46" fmla="*/ 343 w 413"/>
                <a:gd name="T47" fmla="*/ 285 h 478"/>
                <a:gd name="T48" fmla="*/ 320 w 413"/>
                <a:gd name="T49" fmla="*/ 304 h 478"/>
                <a:gd name="T50" fmla="*/ 308 w 413"/>
                <a:gd name="T51" fmla="*/ 321 h 478"/>
                <a:gd name="T52" fmla="*/ 319 w 413"/>
                <a:gd name="T53" fmla="*/ 373 h 478"/>
                <a:gd name="T54" fmla="*/ 324 w 413"/>
                <a:gd name="T55" fmla="*/ 390 h 478"/>
                <a:gd name="T56" fmla="*/ 293 w 413"/>
                <a:gd name="T57" fmla="*/ 382 h 478"/>
                <a:gd name="T58" fmla="*/ 280 w 413"/>
                <a:gd name="T59" fmla="*/ 390 h 478"/>
                <a:gd name="T60" fmla="*/ 282 w 413"/>
                <a:gd name="T61" fmla="*/ 427 h 478"/>
                <a:gd name="T62" fmla="*/ 277 w 413"/>
                <a:gd name="T63" fmla="*/ 448 h 478"/>
                <a:gd name="T64" fmla="*/ 260 w 413"/>
                <a:gd name="T65" fmla="*/ 478 h 478"/>
                <a:gd name="T66" fmla="*/ 220 w 413"/>
                <a:gd name="T67" fmla="*/ 474 h 478"/>
                <a:gd name="T68" fmla="*/ 195 w 413"/>
                <a:gd name="T69" fmla="*/ 458 h 478"/>
                <a:gd name="T70" fmla="*/ 175 w 413"/>
                <a:gd name="T71" fmla="*/ 441 h 478"/>
                <a:gd name="T72" fmla="*/ 153 w 413"/>
                <a:gd name="T73" fmla="*/ 433 h 478"/>
                <a:gd name="T74" fmla="*/ 127 w 413"/>
                <a:gd name="T75" fmla="*/ 417 h 478"/>
                <a:gd name="T76" fmla="*/ 107 w 413"/>
                <a:gd name="T77" fmla="*/ 385 h 478"/>
                <a:gd name="T78" fmla="*/ 86 w 413"/>
                <a:gd name="T79" fmla="*/ 356 h 478"/>
                <a:gd name="T80" fmla="*/ 77 w 413"/>
                <a:gd name="T81" fmla="*/ 328 h 478"/>
                <a:gd name="T82" fmla="*/ 47 w 413"/>
                <a:gd name="T83" fmla="*/ 281 h 478"/>
                <a:gd name="T84" fmla="*/ 46 w 413"/>
                <a:gd name="T85" fmla="*/ 249 h 478"/>
                <a:gd name="T86" fmla="*/ 56 w 413"/>
                <a:gd name="T87" fmla="*/ 220 h 478"/>
                <a:gd name="T88" fmla="*/ 58 w 413"/>
                <a:gd name="T89" fmla="*/ 201 h 478"/>
                <a:gd name="T90" fmla="*/ 46 w 413"/>
                <a:gd name="T91" fmla="*/ 186 h 478"/>
                <a:gd name="T92" fmla="*/ 43 w 413"/>
                <a:gd name="T93" fmla="*/ 164 h 478"/>
                <a:gd name="T94" fmla="*/ 36 w 413"/>
                <a:gd name="T95" fmla="*/ 143 h 478"/>
                <a:gd name="T96" fmla="*/ 52 w 413"/>
                <a:gd name="T97" fmla="*/ 130 h 478"/>
                <a:gd name="T98" fmla="*/ 58 w 413"/>
                <a:gd name="T99" fmla="*/ 113 h 478"/>
                <a:gd name="T100" fmla="*/ 44 w 413"/>
                <a:gd name="T101" fmla="*/ 103 h 478"/>
                <a:gd name="T102" fmla="*/ 43 w 413"/>
                <a:gd name="T103" fmla="*/ 94 h 478"/>
                <a:gd name="T104" fmla="*/ 27 w 413"/>
                <a:gd name="T105" fmla="*/ 82 h 478"/>
                <a:gd name="T106" fmla="*/ 1 w 413"/>
                <a:gd name="T107" fmla="*/ 72 h 478"/>
                <a:gd name="T108" fmla="*/ 13 w 413"/>
                <a:gd name="T109" fmla="*/ 59 h 478"/>
                <a:gd name="T110" fmla="*/ 37 w 413"/>
                <a:gd name="T111" fmla="*/ 52 h 478"/>
                <a:gd name="T112" fmla="*/ 52 w 413"/>
                <a:gd name="T113" fmla="*/ 45 h 478"/>
                <a:gd name="T114" fmla="*/ 63 w 413"/>
                <a:gd name="T115" fmla="*/ 20 h 478"/>
                <a:gd name="T116" fmla="*/ 102 w 413"/>
                <a:gd name="T117" fmla="*/ 2 h 4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13" h="478">
                  <a:moveTo>
                    <a:pt x="102" y="2"/>
                  </a:moveTo>
                  <a:lnTo>
                    <a:pt x="103" y="3"/>
                  </a:lnTo>
                  <a:lnTo>
                    <a:pt x="103" y="3"/>
                  </a:lnTo>
                  <a:lnTo>
                    <a:pt x="104" y="5"/>
                  </a:lnTo>
                  <a:lnTo>
                    <a:pt x="104" y="8"/>
                  </a:lnTo>
                  <a:lnTo>
                    <a:pt x="104" y="18"/>
                  </a:lnTo>
                  <a:lnTo>
                    <a:pt x="105" y="24"/>
                  </a:lnTo>
                  <a:lnTo>
                    <a:pt x="105" y="26"/>
                  </a:lnTo>
                  <a:lnTo>
                    <a:pt x="105" y="28"/>
                  </a:lnTo>
                  <a:lnTo>
                    <a:pt x="106" y="30"/>
                  </a:lnTo>
                  <a:lnTo>
                    <a:pt x="107" y="32"/>
                  </a:lnTo>
                  <a:lnTo>
                    <a:pt x="108" y="33"/>
                  </a:lnTo>
                  <a:lnTo>
                    <a:pt x="109" y="35"/>
                  </a:lnTo>
                  <a:lnTo>
                    <a:pt x="110" y="36"/>
                  </a:lnTo>
                  <a:lnTo>
                    <a:pt x="111" y="37"/>
                  </a:lnTo>
                  <a:lnTo>
                    <a:pt x="113" y="37"/>
                  </a:lnTo>
                  <a:lnTo>
                    <a:pt x="115" y="38"/>
                  </a:lnTo>
                  <a:lnTo>
                    <a:pt x="117" y="39"/>
                  </a:lnTo>
                  <a:lnTo>
                    <a:pt x="120" y="39"/>
                  </a:lnTo>
                  <a:lnTo>
                    <a:pt x="123" y="39"/>
                  </a:lnTo>
                  <a:lnTo>
                    <a:pt x="125" y="39"/>
                  </a:lnTo>
                  <a:lnTo>
                    <a:pt x="127" y="38"/>
                  </a:lnTo>
                  <a:lnTo>
                    <a:pt x="131" y="37"/>
                  </a:lnTo>
                  <a:lnTo>
                    <a:pt x="133" y="37"/>
                  </a:lnTo>
                  <a:lnTo>
                    <a:pt x="134" y="37"/>
                  </a:lnTo>
                  <a:lnTo>
                    <a:pt x="139" y="38"/>
                  </a:lnTo>
                  <a:lnTo>
                    <a:pt x="143" y="38"/>
                  </a:lnTo>
                  <a:lnTo>
                    <a:pt x="146" y="38"/>
                  </a:lnTo>
                  <a:lnTo>
                    <a:pt x="150" y="37"/>
                  </a:lnTo>
                  <a:lnTo>
                    <a:pt x="154" y="37"/>
                  </a:lnTo>
                  <a:lnTo>
                    <a:pt x="157" y="37"/>
                  </a:lnTo>
                  <a:lnTo>
                    <a:pt x="166" y="37"/>
                  </a:lnTo>
                  <a:lnTo>
                    <a:pt x="169" y="37"/>
                  </a:lnTo>
                  <a:lnTo>
                    <a:pt x="180" y="36"/>
                  </a:lnTo>
                  <a:lnTo>
                    <a:pt x="189" y="36"/>
                  </a:lnTo>
                  <a:lnTo>
                    <a:pt x="197" y="35"/>
                  </a:lnTo>
                  <a:lnTo>
                    <a:pt x="201" y="34"/>
                  </a:lnTo>
                  <a:lnTo>
                    <a:pt x="204" y="34"/>
                  </a:lnTo>
                  <a:lnTo>
                    <a:pt x="209" y="34"/>
                  </a:lnTo>
                  <a:lnTo>
                    <a:pt x="210" y="34"/>
                  </a:lnTo>
                  <a:lnTo>
                    <a:pt x="212" y="34"/>
                  </a:lnTo>
                  <a:lnTo>
                    <a:pt x="213" y="33"/>
                  </a:lnTo>
                  <a:lnTo>
                    <a:pt x="214" y="32"/>
                  </a:lnTo>
                  <a:lnTo>
                    <a:pt x="215" y="31"/>
                  </a:lnTo>
                  <a:lnTo>
                    <a:pt x="216" y="30"/>
                  </a:lnTo>
                  <a:lnTo>
                    <a:pt x="218" y="26"/>
                  </a:lnTo>
                  <a:lnTo>
                    <a:pt x="221" y="23"/>
                  </a:lnTo>
                  <a:lnTo>
                    <a:pt x="223" y="20"/>
                  </a:lnTo>
                  <a:lnTo>
                    <a:pt x="225" y="15"/>
                  </a:lnTo>
                  <a:lnTo>
                    <a:pt x="227" y="11"/>
                  </a:lnTo>
                  <a:lnTo>
                    <a:pt x="228" y="9"/>
                  </a:lnTo>
                  <a:lnTo>
                    <a:pt x="230" y="7"/>
                  </a:lnTo>
                  <a:lnTo>
                    <a:pt x="232" y="6"/>
                  </a:lnTo>
                  <a:lnTo>
                    <a:pt x="233" y="4"/>
                  </a:lnTo>
                  <a:lnTo>
                    <a:pt x="235" y="4"/>
                  </a:lnTo>
                  <a:lnTo>
                    <a:pt x="236" y="3"/>
                  </a:lnTo>
                  <a:lnTo>
                    <a:pt x="237" y="3"/>
                  </a:lnTo>
                  <a:lnTo>
                    <a:pt x="244" y="2"/>
                  </a:lnTo>
                  <a:lnTo>
                    <a:pt x="248" y="1"/>
                  </a:lnTo>
                  <a:lnTo>
                    <a:pt x="250" y="0"/>
                  </a:lnTo>
                  <a:lnTo>
                    <a:pt x="254" y="0"/>
                  </a:lnTo>
                  <a:lnTo>
                    <a:pt x="256" y="0"/>
                  </a:lnTo>
                  <a:lnTo>
                    <a:pt x="258" y="1"/>
                  </a:lnTo>
                  <a:lnTo>
                    <a:pt x="260" y="1"/>
                  </a:lnTo>
                  <a:lnTo>
                    <a:pt x="263" y="2"/>
                  </a:lnTo>
                  <a:lnTo>
                    <a:pt x="265" y="3"/>
                  </a:lnTo>
                  <a:lnTo>
                    <a:pt x="268" y="3"/>
                  </a:lnTo>
                  <a:lnTo>
                    <a:pt x="270" y="4"/>
                  </a:lnTo>
                  <a:lnTo>
                    <a:pt x="271" y="5"/>
                  </a:lnTo>
                  <a:lnTo>
                    <a:pt x="272" y="7"/>
                  </a:lnTo>
                  <a:lnTo>
                    <a:pt x="274" y="8"/>
                  </a:lnTo>
                  <a:lnTo>
                    <a:pt x="276" y="11"/>
                  </a:lnTo>
                  <a:lnTo>
                    <a:pt x="279" y="15"/>
                  </a:lnTo>
                  <a:lnTo>
                    <a:pt x="281" y="16"/>
                  </a:lnTo>
                  <a:lnTo>
                    <a:pt x="282" y="18"/>
                  </a:lnTo>
                  <a:lnTo>
                    <a:pt x="283" y="19"/>
                  </a:lnTo>
                  <a:lnTo>
                    <a:pt x="285" y="20"/>
                  </a:lnTo>
                  <a:lnTo>
                    <a:pt x="290" y="21"/>
                  </a:lnTo>
                  <a:lnTo>
                    <a:pt x="294" y="24"/>
                  </a:lnTo>
                  <a:lnTo>
                    <a:pt x="297" y="26"/>
                  </a:lnTo>
                  <a:lnTo>
                    <a:pt x="299" y="26"/>
                  </a:lnTo>
                  <a:lnTo>
                    <a:pt x="300" y="27"/>
                  </a:lnTo>
                  <a:lnTo>
                    <a:pt x="303" y="30"/>
                  </a:lnTo>
                  <a:lnTo>
                    <a:pt x="304" y="31"/>
                  </a:lnTo>
                  <a:lnTo>
                    <a:pt x="305" y="33"/>
                  </a:lnTo>
                  <a:lnTo>
                    <a:pt x="305" y="34"/>
                  </a:lnTo>
                  <a:lnTo>
                    <a:pt x="307" y="38"/>
                  </a:lnTo>
                  <a:lnTo>
                    <a:pt x="308" y="39"/>
                  </a:lnTo>
                  <a:lnTo>
                    <a:pt x="308" y="40"/>
                  </a:lnTo>
                  <a:lnTo>
                    <a:pt x="309" y="41"/>
                  </a:lnTo>
                  <a:lnTo>
                    <a:pt x="310" y="41"/>
                  </a:lnTo>
                  <a:lnTo>
                    <a:pt x="311" y="42"/>
                  </a:lnTo>
                  <a:lnTo>
                    <a:pt x="323" y="44"/>
                  </a:lnTo>
                  <a:lnTo>
                    <a:pt x="325" y="44"/>
                  </a:lnTo>
                  <a:lnTo>
                    <a:pt x="327" y="44"/>
                  </a:lnTo>
                  <a:lnTo>
                    <a:pt x="332" y="42"/>
                  </a:lnTo>
                  <a:lnTo>
                    <a:pt x="333" y="42"/>
                  </a:lnTo>
                  <a:lnTo>
                    <a:pt x="335" y="41"/>
                  </a:lnTo>
                  <a:lnTo>
                    <a:pt x="336" y="40"/>
                  </a:lnTo>
                  <a:lnTo>
                    <a:pt x="343" y="35"/>
                  </a:lnTo>
                  <a:lnTo>
                    <a:pt x="346" y="34"/>
                  </a:lnTo>
                  <a:lnTo>
                    <a:pt x="348" y="32"/>
                  </a:lnTo>
                  <a:lnTo>
                    <a:pt x="350" y="31"/>
                  </a:lnTo>
                  <a:lnTo>
                    <a:pt x="353" y="30"/>
                  </a:lnTo>
                  <a:lnTo>
                    <a:pt x="355" y="30"/>
                  </a:lnTo>
                  <a:lnTo>
                    <a:pt x="358" y="30"/>
                  </a:lnTo>
                  <a:lnTo>
                    <a:pt x="362" y="30"/>
                  </a:lnTo>
                  <a:lnTo>
                    <a:pt x="363" y="30"/>
                  </a:lnTo>
                  <a:lnTo>
                    <a:pt x="364" y="30"/>
                  </a:lnTo>
                  <a:lnTo>
                    <a:pt x="365" y="29"/>
                  </a:lnTo>
                  <a:lnTo>
                    <a:pt x="365" y="28"/>
                  </a:lnTo>
                  <a:lnTo>
                    <a:pt x="365" y="25"/>
                  </a:lnTo>
                  <a:lnTo>
                    <a:pt x="365" y="19"/>
                  </a:lnTo>
                  <a:lnTo>
                    <a:pt x="365" y="18"/>
                  </a:lnTo>
                  <a:lnTo>
                    <a:pt x="366" y="17"/>
                  </a:lnTo>
                  <a:lnTo>
                    <a:pt x="366" y="16"/>
                  </a:lnTo>
                  <a:lnTo>
                    <a:pt x="367" y="15"/>
                  </a:lnTo>
                  <a:lnTo>
                    <a:pt x="368" y="14"/>
                  </a:lnTo>
                  <a:lnTo>
                    <a:pt x="369" y="14"/>
                  </a:lnTo>
                  <a:lnTo>
                    <a:pt x="370" y="14"/>
                  </a:lnTo>
                  <a:lnTo>
                    <a:pt x="371" y="14"/>
                  </a:lnTo>
                  <a:lnTo>
                    <a:pt x="373" y="15"/>
                  </a:lnTo>
                  <a:lnTo>
                    <a:pt x="375" y="16"/>
                  </a:lnTo>
                  <a:lnTo>
                    <a:pt x="380" y="20"/>
                  </a:lnTo>
                  <a:lnTo>
                    <a:pt x="382" y="21"/>
                  </a:lnTo>
                  <a:lnTo>
                    <a:pt x="388" y="23"/>
                  </a:lnTo>
                  <a:lnTo>
                    <a:pt x="391" y="24"/>
                  </a:lnTo>
                  <a:lnTo>
                    <a:pt x="393" y="26"/>
                  </a:lnTo>
                  <a:lnTo>
                    <a:pt x="395" y="26"/>
                  </a:lnTo>
                  <a:lnTo>
                    <a:pt x="397" y="28"/>
                  </a:lnTo>
                  <a:lnTo>
                    <a:pt x="402" y="33"/>
                  </a:lnTo>
                  <a:lnTo>
                    <a:pt x="408" y="37"/>
                  </a:lnTo>
                  <a:lnTo>
                    <a:pt x="412" y="40"/>
                  </a:lnTo>
                  <a:lnTo>
                    <a:pt x="412" y="41"/>
                  </a:lnTo>
                  <a:lnTo>
                    <a:pt x="413" y="41"/>
                  </a:lnTo>
                  <a:lnTo>
                    <a:pt x="413" y="42"/>
                  </a:lnTo>
                  <a:lnTo>
                    <a:pt x="413" y="43"/>
                  </a:lnTo>
                  <a:lnTo>
                    <a:pt x="412" y="46"/>
                  </a:lnTo>
                  <a:lnTo>
                    <a:pt x="411" y="48"/>
                  </a:lnTo>
                  <a:lnTo>
                    <a:pt x="410" y="50"/>
                  </a:lnTo>
                  <a:lnTo>
                    <a:pt x="407" y="56"/>
                  </a:lnTo>
                  <a:lnTo>
                    <a:pt x="405" y="60"/>
                  </a:lnTo>
                  <a:lnTo>
                    <a:pt x="402" y="63"/>
                  </a:lnTo>
                  <a:lnTo>
                    <a:pt x="401" y="65"/>
                  </a:lnTo>
                  <a:lnTo>
                    <a:pt x="400" y="67"/>
                  </a:lnTo>
                  <a:lnTo>
                    <a:pt x="400" y="69"/>
                  </a:lnTo>
                  <a:lnTo>
                    <a:pt x="400" y="71"/>
                  </a:lnTo>
                  <a:lnTo>
                    <a:pt x="399" y="72"/>
                  </a:lnTo>
                  <a:lnTo>
                    <a:pt x="400" y="74"/>
                  </a:lnTo>
                  <a:lnTo>
                    <a:pt x="400" y="75"/>
                  </a:lnTo>
                  <a:lnTo>
                    <a:pt x="401" y="82"/>
                  </a:lnTo>
                  <a:lnTo>
                    <a:pt x="402" y="83"/>
                  </a:lnTo>
                  <a:lnTo>
                    <a:pt x="402" y="87"/>
                  </a:lnTo>
                  <a:lnTo>
                    <a:pt x="401" y="94"/>
                  </a:lnTo>
                  <a:lnTo>
                    <a:pt x="402" y="97"/>
                  </a:lnTo>
                  <a:lnTo>
                    <a:pt x="402" y="99"/>
                  </a:lnTo>
                  <a:lnTo>
                    <a:pt x="403" y="101"/>
                  </a:lnTo>
                  <a:lnTo>
                    <a:pt x="404" y="103"/>
                  </a:lnTo>
                  <a:lnTo>
                    <a:pt x="405" y="105"/>
                  </a:lnTo>
                  <a:lnTo>
                    <a:pt x="407" y="107"/>
                  </a:lnTo>
                  <a:lnTo>
                    <a:pt x="410" y="112"/>
                  </a:lnTo>
                  <a:lnTo>
                    <a:pt x="412" y="114"/>
                  </a:lnTo>
                  <a:lnTo>
                    <a:pt x="413" y="116"/>
                  </a:lnTo>
                  <a:lnTo>
                    <a:pt x="413" y="118"/>
                  </a:lnTo>
                  <a:lnTo>
                    <a:pt x="413" y="120"/>
                  </a:lnTo>
                  <a:lnTo>
                    <a:pt x="413" y="122"/>
                  </a:lnTo>
                  <a:lnTo>
                    <a:pt x="413" y="123"/>
                  </a:lnTo>
                  <a:lnTo>
                    <a:pt x="412" y="127"/>
                  </a:lnTo>
                  <a:lnTo>
                    <a:pt x="411" y="129"/>
                  </a:lnTo>
                  <a:lnTo>
                    <a:pt x="411" y="131"/>
                  </a:lnTo>
                  <a:lnTo>
                    <a:pt x="412" y="138"/>
                  </a:lnTo>
                  <a:lnTo>
                    <a:pt x="411" y="140"/>
                  </a:lnTo>
                  <a:lnTo>
                    <a:pt x="411" y="142"/>
                  </a:lnTo>
                  <a:lnTo>
                    <a:pt x="410" y="148"/>
                  </a:lnTo>
                  <a:lnTo>
                    <a:pt x="408" y="151"/>
                  </a:lnTo>
                  <a:lnTo>
                    <a:pt x="408" y="153"/>
                  </a:lnTo>
                  <a:lnTo>
                    <a:pt x="408" y="157"/>
                  </a:lnTo>
                  <a:lnTo>
                    <a:pt x="408" y="163"/>
                  </a:lnTo>
                  <a:lnTo>
                    <a:pt x="407" y="167"/>
                  </a:lnTo>
                  <a:lnTo>
                    <a:pt x="407" y="170"/>
                  </a:lnTo>
                  <a:lnTo>
                    <a:pt x="407" y="173"/>
                  </a:lnTo>
                  <a:lnTo>
                    <a:pt x="406" y="174"/>
                  </a:lnTo>
                  <a:lnTo>
                    <a:pt x="405" y="176"/>
                  </a:lnTo>
                  <a:lnTo>
                    <a:pt x="403" y="178"/>
                  </a:lnTo>
                  <a:lnTo>
                    <a:pt x="402" y="179"/>
                  </a:lnTo>
                  <a:lnTo>
                    <a:pt x="401" y="181"/>
                  </a:lnTo>
                  <a:lnTo>
                    <a:pt x="399" y="182"/>
                  </a:lnTo>
                  <a:lnTo>
                    <a:pt x="394" y="185"/>
                  </a:lnTo>
                  <a:lnTo>
                    <a:pt x="393" y="185"/>
                  </a:lnTo>
                  <a:lnTo>
                    <a:pt x="393" y="186"/>
                  </a:lnTo>
                  <a:lnTo>
                    <a:pt x="392" y="187"/>
                  </a:lnTo>
                  <a:lnTo>
                    <a:pt x="393" y="189"/>
                  </a:lnTo>
                  <a:lnTo>
                    <a:pt x="393" y="191"/>
                  </a:lnTo>
                  <a:lnTo>
                    <a:pt x="396" y="200"/>
                  </a:lnTo>
                  <a:lnTo>
                    <a:pt x="397" y="204"/>
                  </a:lnTo>
                  <a:lnTo>
                    <a:pt x="400" y="211"/>
                  </a:lnTo>
                  <a:lnTo>
                    <a:pt x="401" y="216"/>
                  </a:lnTo>
                  <a:lnTo>
                    <a:pt x="401" y="218"/>
                  </a:lnTo>
                  <a:lnTo>
                    <a:pt x="401" y="223"/>
                  </a:lnTo>
                  <a:lnTo>
                    <a:pt x="401" y="227"/>
                  </a:lnTo>
                  <a:lnTo>
                    <a:pt x="401" y="230"/>
                  </a:lnTo>
                  <a:lnTo>
                    <a:pt x="400" y="232"/>
                  </a:lnTo>
                  <a:lnTo>
                    <a:pt x="399" y="234"/>
                  </a:lnTo>
                  <a:lnTo>
                    <a:pt x="397" y="237"/>
                  </a:lnTo>
                  <a:lnTo>
                    <a:pt x="396" y="239"/>
                  </a:lnTo>
                  <a:lnTo>
                    <a:pt x="395" y="240"/>
                  </a:lnTo>
                  <a:lnTo>
                    <a:pt x="390" y="241"/>
                  </a:lnTo>
                  <a:lnTo>
                    <a:pt x="387" y="242"/>
                  </a:lnTo>
                  <a:lnTo>
                    <a:pt x="385" y="243"/>
                  </a:lnTo>
                  <a:lnTo>
                    <a:pt x="384" y="244"/>
                  </a:lnTo>
                  <a:lnTo>
                    <a:pt x="383" y="245"/>
                  </a:lnTo>
                  <a:lnTo>
                    <a:pt x="382" y="246"/>
                  </a:lnTo>
                  <a:lnTo>
                    <a:pt x="381" y="248"/>
                  </a:lnTo>
                  <a:lnTo>
                    <a:pt x="380" y="250"/>
                  </a:lnTo>
                  <a:lnTo>
                    <a:pt x="379" y="252"/>
                  </a:lnTo>
                  <a:lnTo>
                    <a:pt x="378" y="257"/>
                  </a:lnTo>
                  <a:lnTo>
                    <a:pt x="377" y="260"/>
                  </a:lnTo>
                  <a:lnTo>
                    <a:pt x="377" y="262"/>
                  </a:lnTo>
                  <a:lnTo>
                    <a:pt x="375" y="264"/>
                  </a:lnTo>
                  <a:lnTo>
                    <a:pt x="373" y="268"/>
                  </a:lnTo>
                  <a:lnTo>
                    <a:pt x="367" y="274"/>
                  </a:lnTo>
                  <a:lnTo>
                    <a:pt x="364" y="277"/>
                  </a:lnTo>
                  <a:lnTo>
                    <a:pt x="362" y="280"/>
                  </a:lnTo>
                  <a:lnTo>
                    <a:pt x="361" y="281"/>
                  </a:lnTo>
                  <a:lnTo>
                    <a:pt x="359" y="282"/>
                  </a:lnTo>
                  <a:lnTo>
                    <a:pt x="358" y="283"/>
                  </a:lnTo>
                  <a:lnTo>
                    <a:pt x="357" y="283"/>
                  </a:lnTo>
                  <a:lnTo>
                    <a:pt x="356" y="282"/>
                  </a:lnTo>
                  <a:lnTo>
                    <a:pt x="356" y="281"/>
                  </a:lnTo>
                  <a:lnTo>
                    <a:pt x="355" y="282"/>
                  </a:lnTo>
                  <a:lnTo>
                    <a:pt x="351" y="281"/>
                  </a:lnTo>
                  <a:lnTo>
                    <a:pt x="350" y="281"/>
                  </a:lnTo>
                  <a:lnTo>
                    <a:pt x="350" y="279"/>
                  </a:lnTo>
                  <a:lnTo>
                    <a:pt x="349" y="279"/>
                  </a:lnTo>
                  <a:lnTo>
                    <a:pt x="349" y="278"/>
                  </a:lnTo>
                  <a:lnTo>
                    <a:pt x="348" y="279"/>
                  </a:lnTo>
                  <a:lnTo>
                    <a:pt x="347" y="279"/>
                  </a:lnTo>
                  <a:lnTo>
                    <a:pt x="346" y="280"/>
                  </a:lnTo>
                  <a:lnTo>
                    <a:pt x="345" y="282"/>
                  </a:lnTo>
                  <a:lnTo>
                    <a:pt x="343" y="285"/>
                  </a:lnTo>
                  <a:lnTo>
                    <a:pt x="340" y="290"/>
                  </a:lnTo>
                  <a:lnTo>
                    <a:pt x="338" y="295"/>
                  </a:lnTo>
                  <a:lnTo>
                    <a:pt x="336" y="298"/>
                  </a:lnTo>
                  <a:lnTo>
                    <a:pt x="334" y="299"/>
                  </a:lnTo>
                  <a:lnTo>
                    <a:pt x="333" y="299"/>
                  </a:lnTo>
                  <a:lnTo>
                    <a:pt x="332" y="300"/>
                  </a:lnTo>
                  <a:lnTo>
                    <a:pt x="330" y="301"/>
                  </a:lnTo>
                  <a:lnTo>
                    <a:pt x="327" y="302"/>
                  </a:lnTo>
                  <a:lnTo>
                    <a:pt x="323" y="304"/>
                  </a:lnTo>
                  <a:lnTo>
                    <a:pt x="320" y="304"/>
                  </a:lnTo>
                  <a:lnTo>
                    <a:pt x="316" y="306"/>
                  </a:lnTo>
                  <a:lnTo>
                    <a:pt x="314" y="308"/>
                  </a:lnTo>
                  <a:lnTo>
                    <a:pt x="311" y="309"/>
                  </a:lnTo>
                  <a:lnTo>
                    <a:pt x="310" y="310"/>
                  </a:lnTo>
                  <a:lnTo>
                    <a:pt x="309" y="311"/>
                  </a:lnTo>
                  <a:lnTo>
                    <a:pt x="309" y="312"/>
                  </a:lnTo>
                  <a:lnTo>
                    <a:pt x="308" y="313"/>
                  </a:lnTo>
                  <a:lnTo>
                    <a:pt x="308" y="315"/>
                  </a:lnTo>
                  <a:lnTo>
                    <a:pt x="308" y="317"/>
                  </a:lnTo>
                  <a:lnTo>
                    <a:pt x="308" y="321"/>
                  </a:lnTo>
                  <a:lnTo>
                    <a:pt x="309" y="333"/>
                  </a:lnTo>
                  <a:lnTo>
                    <a:pt x="310" y="342"/>
                  </a:lnTo>
                  <a:lnTo>
                    <a:pt x="310" y="345"/>
                  </a:lnTo>
                  <a:lnTo>
                    <a:pt x="311" y="350"/>
                  </a:lnTo>
                  <a:lnTo>
                    <a:pt x="312" y="354"/>
                  </a:lnTo>
                  <a:lnTo>
                    <a:pt x="313" y="356"/>
                  </a:lnTo>
                  <a:lnTo>
                    <a:pt x="314" y="361"/>
                  </a:lnTo>
                  <a:lnTo>
                    <a:pt x="316" y="366"/>
                  </a:lnTo>
                  <a:lnTo>
                    <a:pt x="316" y="369"/>
                  </a:lnTo>
                  <a:lnTo>
                    <a:pt x="319" y="373"/>
                  </a:lnTo>
                  <a:lnTo>
                    <a:pt x="320" y="376"/>
                  </a:lnTo>
                  <a:lnTo>
                    <a:pt x="324" y="381"/>
                  </a:lnTo>
                  <a:lnTo>
                    <a:pt x="325" y="384"/>
                  </a:lnTo>
                  <a:lnTo>
                    <a:pt x="326" y="386"/>
                  </a:lnTo>
                  <a:lnTo>
                    <a:pt x="326" y="387"/>
                  </a:lnTo>
                  <a:lnTo>
                    <a:pt x="326" y="388"/>
                  </a:lnTo>
                  <a:lnTo>
                    <a:pt x="326" y="389"/>
                  </a:lnTo>
                  <a:lnTo>
                    <a:pt x="325" y="389"/>
                  </a:lnTo>
                  <a:lnTo>
                    <a:pt x="325" y="390"/>
                  </a:lnTo>
                  <a:lnTo>
                    <a:pt x="324" y="390"/>
                  </a:lnTo>
                  <a:lnTo>
                    <a:pt x="323" y="390"/>
                  </a:lnTo>
                  <a:lnTo>
                    <a:pt x="322" y="391"/>
                  </a:lnTo>
                  <a:lnTo>
                    <a:pt x="321" y="391"/>
                  </a:lnTo>
                  <a:lnTo>
                    <a:pt x="318" y="390"/>
                  </a:lnTo>
                  <a:lnTo>
                    <a:pt x="316" y="389"/>
                  </a:lnTo>
                  <a:lnTo>
                    <a:pt x="308" y="388"/>
                  </a:lnTo>
                  <a:lnTo>
                    <a:pt x="300" y="385"/>
                  </a:lnTo>
                  <a:lnTo>
                    <a:pt x="297" y="383"/>
                  </a:lnTo>
                  <a:lnTo>
                    <a:pt x="294" y="383"/>
                  </a:lnTo>
                  <a:lnTo>
                    <a:pt x="293" y="382"/>
                  </a:lnTo>
                  <a:lnTo>
                    <a:pt x="291" y="382"/>
                  </a:lnTo>
                  <a:lnTo>
                    <a:pt x="289" y="383"/>
                  </a:lnTo>
                  <a:lnTo>
                    <a:pt x="287" y="383"/>
                  </a:lnTo>
                  <a:lnTo>
                    <a:pt x="285" y="383"/>
                  </a:lnTo>
                  <a:lnTo>
                    <a:pt x="284" y="384"/>
                  </a:lnTo>
                  <a:lnTo>
                    <a:pt x="283" y="385"/>
                  </a:lnTo>
                  <a:lnTo>
                    <a:pt x="282" y="386"/>
                  </a:lnTo>
                  <a:lnTo>
                    <a:pt x="282" y="387"/>
                  </a:lnTo>
                  <a:lnTo>
                    <a:pt x="281" y="388"/>
                  </a:lnTo>
                  <a:lnTo>
                    <a:pt x="280" y="390"/>
                  </a:lnTo>
                  <a:lnTo>
                    <a:pt x="279" y="392"/>
                  </a:lnTo>
                  <a:lnTo>
                    <a:pt x="279" y="394"/>
                  </a:lnTo>
                  <a:lnTo>
                    <a:pt x="279" y="395"/>
                  </a:lnTo>
                  <a:lnTo>
                    <a:pt x="279" y="398"/>
                  </a:lnTo>
                  <a:lnTo>
                    <a:pt x="278" y="400"/>
                  </a:lnTo>
                  <a:lnTo>
                    <a:pt x="279" y="403"/>
                  </a:lnTo>
                  <a:lnTo>
                    <a:pt x="279" y="409"/>
                  </a:lnTo>
                  <a:lnTo>
                    <a:pt x="280" y="415"/>
                  </a:lnTo>
                  <a:lnTo>
                    <a:pt x="281" y="420"/>
                  </a:lnTo>
                  <a:lnTo>
                    <a:pt x="282" y="427"/>
                  </a:lnTo>
                  <a:lnTo>
                    <a:pt x="283" y="430"/>
                  </a:lnTo>
                  <a:lnTo>
                    <a:pt x="283" y="432"/>
                  </a:lnTo>
                  <a:lnTo>
                    <a:pt x="283" y="434"/>
                  </a:lnTo>
                  <a:lnTo>
                    <a:pt x="283" y="434"/>
                  </a:lnTo>
                  <a:lnTo>
                    <a:pt x="283" y="436"/>
                  </a:lnTo>
                  <a:lnTo>
                    <a:pt x="282" y="438"/>
                  </a:lnTo>
                  <a:lnTo>
                    <a:pt x="282" y="440"/>
                  </a:lnTo>
                  <a:lnTo>
                    <a:pt x="282" y="441"/>
                  </a:lnTo>
                  <a:lnTo>
                    <a:pt x="281" y="443"/>
                  </a:lnTo>
                  <a:lnTo>
                    <a:pt x="277" y="448"/>
                  </a:lnTo>
                  <a:lnTo>
                    <a:pt x="272" y="454"/>
                  </a:lnTo>
                  <a:lnTo>
                    <a:pt x="267" y="462"/>
                  </a:lnTo>
                  <a:lnTo>
                    <a:pt x="265" y="465"/>
                  </a:lnTo>
                  <a:lnTo>
                    <a:pt x="263" y="467"/>
                  </a:lnTo>
                  <a:lnTo>
                    <a:pt x="262" y="469"/>
                  </a:lnTo>
                  <a:lnTo>
                    <a:pt x="261" y="473"/>
                  </a:lnTo>
                  <a:lnTo>
                    <a:pt x="260" y="475"/>
                  </a:lnTo>
                  <a:lnTo>
                    <a:pt x="260" y="476"/>
                  </a:lnTo>
                  <a:lnTo>
                    <a:pt x="260" y="477"/>
                  </a:lnTo>
                  <a:lnTo>
                    <a:pt x="260" y="478"/>
                  </a:lnTo>
                  <a:lnTo>
                    <a:pt x="259" y="478"/>
                  </a:lnTo>
                  <a:lnTo>
                    <a:pt x="259" y="478"/>
                  </a:lnTo>
                  <a:lnTo>
                    <a:pt x="256" y="478"/>
                  </a:lnTo>
                  <a:lnTo>
                    <a:pt x="253" y="478"/>
                  </a:lnTo>
                  <a:lnTo>
                    <a:pt x="245" y="476"/>
                  </a:lnTo>
                  <a:lnTo>
                    <a:pt x="241" y="475"/>
                  </a:lnTo>
                  <a:lnTo>
                    <a:pt x="237" y="475"/>
                  </a:lnTo>
                  <a:lnTo>
                    <a:pt x="234" y="475"/>
                  </a:lnTo>
                  <a:lnTo>
                    <a:pt x="224" y="474"/>
                  </a:lnTo>
                  <a:lnTo>
                    <a:pt x="220" y="474"/>
                  </a:lnTo>
                  <a:lnTo>
                    <a:pt x="215" y="473"/>
                  </a:lnTo>
                  <a:lnTo>
                    <a:pt x="212" y="472"/>
                  </a:lnTo>
                  <a:lnTo>
                    <a:pt x="207" y="470"/>
                  </a:lnTo>
                  <a:lnTo>
                    <a:pt x="204" y="469"/>
                  </a:lnTo>
                  <a:lnTo>
                    <a:pt x="203" y="468"/>
                  </a:lnTo>
                  <a:lnTo>
                    <a:pt x="202" y="468"/>
                  </a:lnTo>
                  <a:lnTo>
                    <a:pt x="201" y="466"/>
                  </a:lnTo>
                  <a:lnTo>
                    <a:pt x="198" y="460"/>
                  </a:lnTo>
                  <a:lnTo>
                    <a:pt x="197" y="459"/>
                  </a:lnTo>
                  <a:lnTo>
                    <a:pt x="195" y="458"/>
                  </a:lnTo>
                  <a:lnTo>
                    <a:pt x="194" y="457"/>
                  </a:lnTo>
                  <a:lnTo>
                    <a:pt x="193" y="456"/>
                  </a:lnTo>
                  <a:lnTo>
                    <a:pt x="185" y="454"/>
                  </a:lnTo>
                  <a:lnTo>
                    <a:pt x="182" y="454"/>
                  </a:lnTo>
                  <a:lnTo>
                    <a:pt x="180" y="452"/>
                  </a:lnTo>
                  <a:lnTo>
                    <a:pt x="179" y="451"/>
                  </a:lnTo>
                  <a:lnTo>
                    <a:pt x="178" y="449"/>
                  </a:lnTo>
                  <a:lnTo>
                    <a:pt x="176" y="447"/>
                  </a:lnTo>
                  <a:lnTo>
                    <a:pt x="176" y="445"/>
                  </a:lnTo>
                  <a:lnTo>
                    <a:pt x="175" y="441"/>
                  </a:lnTo>
                  <a:lnTo>
                    <a:pt x="174" y="439"/>
                  </a:lnTo>
                  <a:lnTo>
                    <a:pt x="173" y="437"/>
                  </a:lnTo>
                  <a:lnTo>
                    <a:pt x="173" y="436"/>
                  </a:lnTo>
                  <a:lnTo>
                    <a:pt x="172" y="436"/>
                  </a:lnTo>
                  <a:lnTo>
                    <a:pt x="170" y="435"/>
                  </a:lnTo>
                  <a:lnTo>
                    <a:pt x="168" y="434"/>
                  </a:lnTo>
                  <a:lnTo>
                    <a:pt x="167" y="434"/>
                  </a:lnTo>
                  <a:lnTo>
                    <a:pt x="162" y="434"/>
                  </a:lnTo>
                  <a:lnTo>
                    <a:pt x="159" y="434"/>
                  </a:lnTo>
                  <a:lnTo>
                    <a:pt x="153" y="433"/>
                  </a:lnTo>
                  <a:lnTo>
                    <a:pt x="144" y="431"/>
                  </a:lnTo>
                  <a:lnTo>
                    <a:pt x="140" y="429"/>
                  </a:lnTo>
                  <a:lnTo>
                    <a:pt x="138" y="429"/>
                  </a:lnTo>
                  <a:lnTo>
                    <a:pt x="137" y="428"/>
                  </a:lnTo>
                  <a:lnTo>
                    <a:pt x="135" y="427"/>
                  </a:lnTo>
                  <a:lnTo>
                    <a:pt x="134" y="426"/>
                  </a:lnTo>
                  <a:lnTo>
                    <a:pt x="134" y="425"/>
                  </a:lnTo>
                  <a:lnTo>
                    <a:pt x="132" y="423"/>
                  </a:lnTo>
                  <a:lnTo>
                    <a:pt x="129" y="419"/>
                  </a:lnTo>
                  <a:lnTo>
                    <a:pt x="127" y="417"/>
                  </a:lnTo>
                  <a:lnTo>
                    <a:pt x="125" y="415"/>
                  </a:lnTo>
                  <a:lnTo>
                    <a:pt x="122" y="411"/>
                  </a:lnTo>
                  <a:lnTo>
                    <a:pt x="117" y="408"/>
                  </a:lnTo>
                  <a:lnTo>
                    <a:pt x="115" y="406"/>
                  </a:lnTo>
                  <a:lnTo>
                    <a:pt x="114" y="404"/>
                  </a:lnTo>
                  <a:lnTo>
                    <a:pt x="112" y="401"/>
                  </a:lnTo>
                  <a:lnTo>
                    <a:pt x="111" y="398"/>
                  </a:lnTo>
                  <a:lnTo>
                    <a:pt x="110" y="395"/>
                  </a:lnTo>
                  <a:lnTo>
                    <a:pt x="108" y="388"/>
                  </a:lnTo>
                  <a:lnTo>
                    <a:pt x="107" y="385"/>
                  </a:lnTo>
                  <a:lnTo>
                    <a:pt x="105" y="381"/>
                  </a:lnTo>
                  <a:lnTo>
                    <a:pt x="103" y="377"/>
                  </a:lnTo>
                  <a:lnTo>
                    <a:pt x="100" y="374"/>
                  </a:lnTo>
                  <a:lnTo>
                    <a:pt x="97" y="368"/>
                  </a:lnTo>
                  <a:lnTo>
                    <a:pt x="95" y="366"/>
                  </a:lnTo>
                  <a:lnTo>
                    <a:pt x="91" y="363"/>
                  </a:lnTo>
                  <a:lnTo>
                    <a:pt x="89" y="361"/>
                  </a:lnTo>
                  <a:lnTo>
                    <a:pt x="88" y="360"/>
                  </a:lnTo>
                  <a:lnTo>
                    <a:pt x="87" y="358"/>
                  </a:lnTo>
                  <a:lnTo>
                    <a:pt x="86" y="356"/>
                  </a:lnTo>
                  <a:lnTo>
                    <a:pt x="85" y="354"/>
                  </a:lnTo>
                  <a:lnTo>
                    <a:pt x="84" y="353"/>
                  </a:lnTo>
                  <a:lnTo>
                    <a:pt x="84" y="352"/>
                  </a:lnTo>
                  <a:lnTo>
                    <a:pt x="84" y="350"/>
                  </a:lnTo>
                  <a:lnTo>
                    <a:pt x="84" y="346"/>
                  </a:lnTo>
                  <a:lnTo>
                    <a:pt x="83" y="344"/>
                  </a:lnTo>
                  <a:lnTo>
                    <a:pt x="83" y="343"/>
                  </a:lnTo>
                  <a:lnTo>
                    <a:pt x="82" y="340"/>
                  </a:lnTo>
                  <a:lnTo>
                    <a:pt x="79" y="333"/>
                  </a:lnTo>
                  <a:lnTo>
                    <a:pt x="77" y="328"/>
                  </a:lnTo>
                  <a:lnTo>
                    <a:pt x="76" y="323"/>
                  </a:lnTo>
                  <a:lnTo>
                    <a:pt x="73" y="319"/>
                  </a:lnTo>
                  <a:lnTo>
                    <a:pt x="67" y="308"/>
                  </a:lnTo>
                  <a:lnTo>
                    <a:pt x="66" y="304"/>
                  </a:lnTo>
                  <a:lnTo>
                    <a:pt x="64" y="301"/>
                  </a:lnTo>
                  <a:lnTo>
                    <a:pt x="61" y="298"/>
                  </a:lnTo>
                  <a:lnTo>
                    <a:pt x="58" y="294"/>
                  </a:lnTo>
                  <a:lnTo>
                    <a:pt x="55" y="289"/>
                  </a:lnTo>
                  <a:lnTo>
                    <a:pt x="48" y="283"/>
                  </a:lnTo>
                  <a:lnTo>
                    <a:pt x="47" y="281"/>
                  </a:lnTo>
                  <a:lnTo>
                    <a:pt x="45" y="280"/>
                  </a:lnTo>
                  <a:lnTo>
                    <a:pt x="44" y="278"/>
                  </a:lnTo>
                  <a:lnTo>
                    <a:pt x="43" y="276"/>
                  </a:lnTo>
                  <a:lnTo>
                    <a:pt x="43" y="275"/>
                  </a:lnTo>
                  <a:lnTo>
                    <a:pt x="43" y="273"/>
                  </a:lnTo>
                  <a:lnTo>
                    <a:pt x="43" y="270"/>
                  </a:lnTo>
                  <a:lnTo>
                    <a:pt x="43" y="267"/>
                  </a:lnTo>
                  <a:lnTo>
                    <a:pt x="43" y="261"/>
                  </a:lnTo>
                  <a:lnTo>
                    <a:pt x="45" y="252"/>
                  </a:lnTo>
                  <a:lnTo>
                    <a:pt x="46" y="249"/>
                  </a:lnTo>
                  <a:lnTo>
                    <a:pt x="47" y="246"/>
                  </a:lnTo>
                  <a:lnTo>
                    <a:pt x="49" y="239"/>
                  </a:lnTo>
                  <a:lnTo>
                    <a:pt x="50" y="237"/>
                  </a:lnTo>
                  <a:lnTo>
                    <a:pt x="51" y="233"/>
                  </a:lnTo>
                  <a:lnTo>
                    <a:pt x="51" y="230"/>
                  </a:lnTo>
                  <a:lnTo>
                    <a:pt x="52" y="228"/>
                  </a:lnTo>
                  <a:lnTo>
                    <a:pt x="53" y="226"/>
                  </a:lnTo>
                  <a:lnTo>
                    <a:pt x="55" y="222"/>
                  </a:lnTo>
                  <a:lnTo>
                    <a:pt x="55" y="221"/>
                  </a:lnTo>
                  <a:lnTo>
                    <a:pt x="56" y="220"/>
                  </a:lnTo>
                  <a:lnTo>
                    <a:pt x="56" y="218"/>
                  </a:lnTo>
                  <a:lnTo>
                    <a:pt x="56" y="218"/>
                  </a:lnTo>
                  <a:lnTo>
                    <a:pt x="56" y="216"/>
                  </a:lnTo>
                  <a:lnTo>
                    <a:pt x="55" y="213"/>
                  </a:lnTo>
                  <a:lnTo>
                    <a:pt x="55" y="211"/>
                  </a:lnTo>
                  <a:lnTo>
                    <a:pt x="56" y="209"/>
                  </a:lnTo>
                  <a:lnTo>
                    <a:pt x="57" y="205"/>
                  </a:lnTo>
                  <a:lnTo>
                    <a:pt x="58" y="204"/>
                  </a:lnTo>
                  <a:lnTo>
                    <a:pt x="58" y="203"/>
                  </a:lnTo>
                  <a:lnTo>
                    <a:pt x="58" y="201"/>
                  </a:lnTo>
                  <a:lnTo>
                    <a:pt x="57" y="200"/>
                  </a:lnTo>
                  <a:lnTo>
                    <a:pt x="56" y="198"/>
                  </a:lnTo>
                  <a:lnTo>
                    <a:pt x="55" y="196"/>
                  </a:lnTo>
                  <a:lnTo>
                    <a:pt x="55" y="196"/>
                  </a:lnTo>
                  <a:lnTo>
                    <a:pt x="54" y="195"/>
                  </a:lnTo>
                  <a:lnTo>
                    <a:pt x="50" y="192"/>
                  </a:lnTo>
                  <a:lnTo>
                    <a:pt x="48" y="190"/>
                  </a:lnTo>
                  <a:lnTo>
                    <a:pt x="46" y="189"/>
                  </a:lnTo>
                  <a:lnTo>
                    <a:pt x="46" y="187"/>
                  </a:lnTo>
                  <a:lnTo>
                    <a:pt x="46" y="186"/>
                  </a:lnTo>
                  <a:lnTo>
                    <a:pt x="46" y="185"/>
                  </a:lnTo>
                  <a:lnTo>
                    <a:pt x="46" y="184"/>
                  </a:lnTo>
                  <a:lnTo>
                    <a:pt x="48" y="183"/>
                  </a:lnTo>
                  <a:lnTo>
                    <a:pt x="48" y="181"/>
                  </a:lnTo>
                  <a:lnTo>
                    <a:pt x="48" y="179"/>
                  </a:lnTo>
                  <a:lnTo>
                    <a:pt x="48" y="178"/>
                  </a:lnTo>
                  <a:lnTo>
                    <a:pt x="47" y="175"/>
                  </a:lnTo>
                  <a:lnTo>
                    <a:pt x="45" y="170"/>
                  </a:lnTo>
                  <a:lnTo>
                    <a:pt x="43" y="167"/>
                  </a:lnTo>
                  <a:lnTo>
                    <a:pt x="43" y="164"/>
                  </a:lnTo>
                  <a:lnTo>
                    <a:pt x="43" y="160"/>
                  </a:lnTo>
                  <a:lnTo>
                    <a:pt x="42" y="158"/>
                  </a:lnTo>
                  <a:lnTo>
                    <a:pt x="41" y="156"/>
                  </a:lnTo>
                  <a:lnTo>
                    <a:pt x="38" y="151"/>
                  </a:lnTo>
                  <a:lnTo>
                    <a:pt x="37" y="149"/>
                  </a:lnTo>
                  <a:lnTo>
                    <a:pt x="36" y="148"/>
                  </a:lnTo>
                  <a:lnTo>
                    <a:pt x="36" y="147"/>
                  </a:lnTo>
                  <a:lnTo>
                    <a:pt x="36" y="145"/>
                  </a:lnTo>
                  <a:lnTo>
                    <a:pt x="36" y="144"/>
                  </a:lnTo>
                  <a:lnTo>
                    <a:pt x="36" y="143"/>
                  </a:lnTo>
                  <a:lnTo>
                    <a:pt x="36" y="142"/>
                  </a:lnTo>
                  <a:lnTo>
                    <a:pt x="38" y="139"/>
                  </a:lnTo>
                  <a:lnTo>
                    <a:pt x="39" y="138"/>
                  </a:lnTo>
                  <a:lnTo>
                    <a:pt x="41" y="136"/>
                  </a:lnTo>
                  <a:lnTo>
                    <a:pt x="42" y="135"/>
                  </a:lnTo>
                  <a:lnTo>
                    <a:pt x="43" y="134"/>
                  </a:lnTo>
                  <a:lnTo>
                    <a:pt x="44" y="134"/>
                  </a:lnTo>
                  <a:lnTo>
                    <a:pt x="48" y="132"/>
                  </a:lnTo>
                  <a:lnTo>
                    <a:pt x="50" y="131"/>
                  </a:lnTo>
                  <a:lnTo>
                    <a:pt x="52" y="130"/>
                  </a:lnTo>
                  <a:lnTo>
                    <a:pt x="54" y="128"/>
                  </a:lnTo>
                  <a:lnTo>
                    <a:pt x="55" y="127"/>
                  </a:lnTo>
                  <a:lnTo>
                    <a:pt x="56" y="124"/>
                  </a:lnTo>
                  <a:lnTo>
                    <a:pt x="57" y="121"/>
                  </a:lnTo>
                  <a:lnTo>
                    <a:pt x="58" y="119"/>
                  </a:lnTo>
                  <a:lnTo>
                    <a:pt x="58" y="118"/>
                  </a:lnTo>
                  <a:lnTo>
                    <a:pt x="59" y="116"/>
                  </a:lnTo>
                  <a:lnTo>
                    <a:pt x="59" y="116"/>
                  </a:lnTo>
                  <a:lnTo>
                    <a:pt x="58" y="114"/>
                  </a:lnTo>
                  <a:lnTo>
                    <a:pt x="58" y="113"/>
                  </a:lnTo>
                  <a:lnTo>
                    <a:pt x="57" y="112"/>
                  </a:lnTo>
                  <a:lnTo>
                    <a:pt x="56" y="112"/>
                  </a:lnTo>
                  <a:lnTo>
                    <a:pt x="55" y="111"/>
                  </a:lnTo>
                  <a:lnTo>
                    <a:pt x="52" y="111"/>
                  </a:lnTo>
                  <a:lnTo>
                    <a:pt x="51" y="110"/>
                  </a:lnTo>
                  <a:lnTo>
                    <a:pt x="50" y="109"/>
                  </a:lnTo>
                  <a:lnTo>
                    <a:pt x="48" y="108"/>
                  </a:lnTo>
                  <a:lnTo>
                    <a:pt x="45" y="104"/>
                  </a:lnTo>
                  <a:lnTo>
                    <a:pt x="44" y="104"/>
                  </a:lnTo>
                  <a:lnTo>
                    <a:pt x="44" y="103"/>
                  </a:lnTo>
                  <a:lnTo>
                    <a:pt x="44" y="101"/>
                  </a:lnTo>
                  <a:lnTo>
                    <a:pt x="44" y="100"/>
                  </a:lnTo>
                  <a:lnTo>
                    <a:pt x="44" y="99"/>
                  </a:lnTo>
                  <a:lnTo>
                    <a:pt x="44" y="98"/>
                  </a:lnTo>
                  <a:lnTo>
                    <a:pt x="45" y="97"/>
                  </a:lnTo>
                  <a:lnTo>
                    <a:pt x="45" y="96"/>
                  </a:lnTo>
                  <a:lnTo>
                    <a:pt x="45" y="95"/>
                  </a:lnTo>
                  <a:lnTo>
                    <a:pt x="44" y="94"/>
                  </a:lnTo>
                  <a:lnTo>
                    <a:pt x="43" y="94"/>
                  </a:lnTo>
                  <a:lnTo>
                    <a:pt x="43" y="94"/>
                  </a:lnTo>
                  <a:lnTo>
                    <a:pt x="42" y="94"/>
                  </a:lnTo>
                  <a:lnTo>
                    <a:pt x="39" y="93"/>
                  </a:lnTo>
                  <a:lnTo>
                    <a:pt x="38" y="93"/>
                  </a:lnTo>
                  <a:lnTo>
                    <a:pt x="36" y="92"/>
                  </a:lnTo>
                  <a:lnTo>
                    <a:pt x="34" y="91"/>
                  </a:lnTo>
                  <a:lnTo>
                    <a:pt x="33" y="90"/>
                  </a:lnTo>
                  <a:lnTo>
                    <a:pt x="32" y="88"/>
                  </a:lnTo>
                  <a:lnTo>
                    <a:pt x="29" y="83"/>
                  </a:lnTo>
                  <a:lnTo>
                    <a:pt x="28" y="82"/>
                  </a:lnTo>
                  <a:lnTo>
                    <a:pt x="27" y="82"/>
                  </a:lnTo>
                  <a:lnTo>
                    <a:pt x="26" y="81"/>
                  </a:lnTo>
                  <a:lnTo>
                    <a:pt x="23" y="80"/>
                  </a:lnTo>
                  <a:lnTo>
                    <a:pt x="21" y="78"/>
                  </a:lnTo>
                  <a:lnTo>
                    <a:pt x="19" y="77"/>
                  </a:lnTo>
                  <a:lnTo>
                    <a:pt x="16" y="76"/>
                  </a:lnTo>
                  <a:lnTo>
                    <a:pt x="14" y="75"/>
                  </a:lnTo>
                  <a:lnTo>
                    <a:pt x="11" y="74"/>
                  </a:lnTo>
                  <a:lnTo>
                    <a:pt x="4" y="73"/>
                  </a:lnTo>
                  <a:lnTo>
                    <a:pt x="2" y="73"/>
                  </a:lnTo>
                  <a:lnTo>
                    <a:pt x="1" y="72"/>
                  </a:lnTo>
                  <a:lnTo>
                    <a:pt x="0" y="72"/>
                  </a:lnTo>
                  <a:lnTo>
                    <a:pt x="0" y="71"/>
                  </a:lnTo>
                  <a:lnTo>
                    <a:pt x="1" y="71"/>
                  </a:lnTo>
                  <a:lnTo>
                    <a:pt x="4" y="66"/>
                  </a:lnTo>
                  <a:lnTo>
                    <a:pt x="5" y="64"/>
                  </a:lnTo>
                  <a:lnTo>
                    <a:pt x="6" y="62"/>
                  </a:lnTo>
                  <a:lnTo>
                    <a:pt x="8" y="61"/>
                  </a:lnTo>
                  <a:lnTo>
                    <a:pt x="9" y="60"/>
                  </a:lnTo>
                  <a:lnTo>
                    <a:pt x="10" y="60"/>
                  </a:lnTo>
                  <a:lnTo>
                    <a:pt x="13" y="59"/>
                  </a:lnTo>
                  <a:lnTo>
                    <a:pt x="14" y="58"/>
                  </a:lnTo>
                  <a:lnTo>
                    <a:pt x="16" y="58"/>
                  </a:lnTo>
                  <a:lnTo>
                    <a:pt x="19" y="58"/>
                  </a:lnTo>
                  <a:lnTo>
                    <a:pt x="24" y="58"/>
                  </a:lnTo>
                  <a:lnTo>
                    <a:pt x="27" y="57"/>
                  </a:lnTo>
                  <a:lnTo>
                    <a:pt x="29" y="57"/>
                  </a:lnTo>
                  <a:lnTo>
                    <a:pt x="32" y="56"/>
                  </a:lnTo>
                  <a:lnTo>
                    <a:pt x="33" y="55"/>
                  </a:lnTo>
                  <a:lnTo>
                    <a:pt x="35" y="54"/>
                  </a:lnTo>
                  <a:lnTo>
                    <a:pt x="37" y="52"/>
                  </a:lnTo>
                  <a:lnTo>
                    <a:pt x="41" y="48"/>
                  </a:lnTo>
                  <a:lnTo>
                    <a:pt x="42" y="48"/>
                  </a:lnTo>
                  <a:lnTo>
                    <a:pt x="43" y="48"/>
                  </a:lnTo>
                  <a:lnTo>
                    <a:pt x="43" y="47"/>
                  </a:lnTo>
                  <a:lnTo>
                    <a:pt x="45" y="47"/>
                  </a:lnTo>
                  <a:lnTo>
                    <a:pt x="46" y="47"/>
                  </a:lnTo>
                  <a:lnTo>
                    <a:pt x="49" y="47"/>
                  </a:lnTo>
                  <a:lnTo>
                    <a:pt x="50" y="47"/>
                  </a:lnTo>
                  <a:lnTo>
                    <a:pt x="51" y="46"/>
                  </a:lnTo>
                  <a:lnTo>
                    <a:pt x="52" y="45"/>
                  </a:lnTo>
                  <a:lnTo>
                    <a:pt x="53" y="45"/>
                  </a:lnTo>
                  <a:lnTo>
                    <a:pt x="54" y="43"/>
                  </a:lnTo>
                  <a:lnTo>
                    <a:pt x="55" y="40"/>
                  </a:lnTo>
                  <a:lnTo>
                    <a:pt x="57" y="37"/>
                  </a:lnTo>
                  <a:lnTo>
                    <a:pt x="58" y="36"/>
                  </a:lnTo>
                  <a:lnTo>
                    <a:pt x="59" y="33"/>
                  </a:lnTo>
                  <a:lnTo>
                    <a:pt x="61" y="27"/>
                  </a:lnTo>
                  <a:lnTo>
                    <a:pt x="62" y="26"/>
                  </a:lnTo>
                  <a:lnTo>
                    <a:pt x="63" y="22"/>
                  </a:lnTo>
                  <a:lnTo>
                    <a:pt x="63" y="20"/>
                  </a:lnTo>
                  <a:lnTo>
                    <a:pt x="64" y="18"/>
                  </a:lnTo>
                  <a:lnTo>
                    <a:pt x="66" y="17"/>
                  </a:lnTo>
                  <a:lnTo>
                    <a:pt x="67" y="16"/>
                  </a:lnTo>
                  <a:lnTo>
                    <a:pt x="69" y="14"/>
                  </a:lnTo>
                  <a:lnTo>
                    <a:pt x="81" y="9"/>
                  </a:lnTo>
                  <a:lnTo>
                    <a:pt x="87" y="6"/>
                  </a:lnTo>
                  <a:lnTo>
                    <a:pt x="89" y="5"/>
                  </a:lnTo>
                  <a:lnTo>
                    <a:pt x="92" y="4"/>
                  </a:lnTo>
                  <a:lnTo>
                    <a:pt x="101" y="2"/>
                  </a:lnTo>
                  <a:lnTo>
                    <a:pt x="102" y="2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74" name="Freeform 22">
              <a:extLst>
                <a:ext uri="{FF2B5EF4-FFF2-40B4-BE49-F238E27FC236}">
                  <a16:creationId xmlns:a16="http://schemas.microsoft.com/office/drawing/2014/main" id="{CED5D5AC-4685-4533-8E5D-5BB811D62CED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5" y="3207"/>
              <a:ext cx="576" cy="499"/>
            </a:xfrm>
            <a:custGeom>
              <a:avLst/>
              <a:gdLst>
                <a:gd name="T0" fmla="*/ 118 w 576"/>
                <a:gd name="T1" fmla="*/ 5 h 499"/>
                <a:gd name="T2" fmla="*/ 148 w 576"/>
                <a:gd name="T3" fmla="*/ 13 h 499"/>
                <a:gd name="T4" fmla="*/ 163 w 576"/>
                <a:gd name="T5" fmla="*/ 29 h 499"/>
                <a:gd name="T6" fmla="*/ 180 w 576"/>
                <a:gd name="T7" fmla="*/ 36 h 499"/>
                <a:gd name="T8" fmla="*/ 243 w 576"/>
                <a:gd name="T9" fmla="*/ 39 h 499"/>
                <a:gd name="T10" fmla="*/ 257 w 576"/>
                <a:gd name="T11" fmla="*/ 64 h 499"/>
                <a:gd name="T12" fmla="*/ 289 w 576"/>
                <a:gd name="T13" fmla="*/ 63 h 499"/>
                <a:gd name="T14" fmla="*/ 323 w 576"/>
                <a:gd name="T15" fmla="*/ 53 h 499"/>
                <a:gd name="T16" fmla="*/ 338 w 576"/>
                <a:gd name="T17" fmla="*/ 33 h 499"/>
                <a:gd name="T18" fmla="*/ 352 w 576"/>
                <a:gd name="T19" fmla="*/ 43 h 499"/>
                <a:gd name="T20" fmla="*/ 370 w 576"/>
                <a:gd name="T21" fmla="*/ 44 h 499"/>
                <a:gd name="T22" fmla="*/ 379 w 576"/>
                <a:gd name="T23" fmla="*/ 58 h 499"/>
                <a:gd name="T24" fmla="*/ 398 w 576"/>
                <a:gd name="T25" fmla="*/ 79 h 499"/>
                <a:gd name="T26" fmla="*/ 425 w 576"/>
                <a:gd name="T27" fmla="*/ 89 h 499"/>
                <a:gd name="T28" fmla="*/ 493 w 576"/>
                <a:gd name="T29" fmla="*/ 89 h 499"/>
                <a:gd name="T30" fmla="*/ 526 w 576"/>
                <a:gd name="T31" fmla="*/ 85 h 499"/>
                <a:gd name="T32" fmla="*/ 545 w 576"/>
                <a:gd name="T33" fmla="*/ 69 h 499"/>
                <a:gd name="T34" fmla="*/ 553 w 576"/>
                <a:gd name="T35" fmla="*/ 67 h 499"/>
                <a:gd name="T36" fmla="*/ 552 w 576"/>
                <a:gd name="T37" fmla="*/ 104 h 499"/>
                <a:gd name="T38" fmla="*/ 557 w 576"/>
                <a:gd name="T39" fmla="*/ 126 h 499"/>
                <a:gd name="T40" fmla="*/ 576 w 576"/>
                <a:gd name="T41" fmla="*/ 158 h 499"/>
                <a:gd name="T42" fmla="*/ 569 w 576"/>
                <a:gd name="T43" fmla="*/ 170 h 499"/>
                <a:gd name="T44" fmla="*/ 547 w 576"/>
                <a:gd name="T45" fmla="*/ 191 h 499"/>
                <a:gd name="T46" fmla="*/ 520 w 576"/>
                <a:gd name="T47" fmla="*/ 204 h 499"/>
                <a:gd name="T48" fmla="*/ 506 w 576"/>
                <a:gd name="T49" fmla="*/ 226 h 499"/>
                <a:gd name="T50" fmla="*/ 501 w 576"/>
                <a:gd name="T51" fmla="*/ 249 h 499"/>
                <a:gd name="T52" fmla="*/ 490 w 576"/>
                <a:gd name="T53" fmla="*/ 275 h 499"/>
                <a:gd name="T54" fmla="*/ 490 w 576"/>
                <a:gd name="T55" fmla="*/ 297 h 499"/>
                <a:gd name="T56" fmla="*/ 496 w 576"/>
                <a:gd name="T57" fmla="*/ 314 h 499"/>
                <a:gd name="T58" fmla="*/ 495 w 576"/>
                <a:gd name="T59" fmla="*/ 326 h 499"/>
                <a:gd name="T60" fmla="*/ 480 w 576"/>
                <a:gd name="T61" fmla="*/ 324 h 499"/>
                <a:gd name="T62" fmla="*/ 448 w 576"/>
                <a:gd name="T63" fmla="*/ 312 h 499"/>
                <a:gd name="T64" fmla="*/ 406 w 576"/>
                <a:gd name="T65" fmla="*/ 313 h 499"/>
                <a:gd name="T66" fmla="*/ 354 w 576"/>
                <a:gd name="T67" fmla="*/ 322 h 499"/>
                <a:gd name="T68" fmla="*/ 327 w 576"/>
                <a:gd name="T69" fmla="*/ 321 h 499"/>
                <a:gd name="T70" fmla="*/ 318 w 576"/>
                <a:gd name="T71" fmla="*/ 334 h 499"/>
                <a:gd name="T72" fmla="*/ 319 w 576"/>
                <a:gd name="T73" fmla="*/ 368 h 499"/>
                <a:gd name="T74" fmla="*/ 332 w 576"/>
                <a:gd name="T75" fmla="*/ 412 h 499"/>
                <a:gd name="T76" fmla="*/ 332 w 576"/>
                <a:gd name="T77" fmla="*/ 448 h 499"/>
                <a:gd name="T78" fmla="*/ 316 w 576"/>
                <a:gd name="T79" fmla="*/ 478 h 499"/>
                <a:gd name="T80" fmla="*/ 293 w 576"/>
                <a:gd name="T81" fmla="*/ 489 h 499"/>
                <a:gd name="T82" fmla="*/ 276 w 576"/>
                <a:gd name="T83" fmla="*/ 491 h 499"/>
                <a:gd name="T84" fmla="*/ 242 w 576"/>
                <a:gd name="T85" fmla="*/ 470 h 499"/>
                <a:gd name="T86" fmla="*/ 208 w 576"/>
                <a:gd name="T87" fmla="*/ 455 h 499"/>
                <a:gd name="T88" fmla="*/ 200 w 576"/>
                <a:gd name="T89" fmla="*/ 425 h 499"/>
                <a:gd name="T90" fmla="*/ 178 w 576"/>
                <a:gd name="T91" fmla="*/ 392 h 499"/>
                <a:gd name="T92" fmla="*/ 165 w 576"/>
                <a:gd name="T93" fmla="*/ 372 h 499"/>
                <a:gd name="T94" fmla="*/ 147 w 576"/>
                <a:gd name="T95" fmla="*/ 335 h 499"/>
                <a:gd name="T96" fmla="*/ 113 w 576"/>
                <a:gd name="T97" fmla="*/ 334 h 499"/>
                <a:gd name="T98" fmla="*/ 88 w 576"/>
                <a:gd name="T99" fmla="*/ 317 h 499"/>
                <a:gd name="T100" fmla="*/ 62 w 576"/>
                <a:gd name="T101" fmla="*/ 260 h 499"/>
                <a:gd name="T102" fmla="*/ 48 w 576"/>
                <a:gd name="T103" fmla="*/ 256 h 499"/>
                <a:gd name="T104" fmla="*/ 30 w 576"/>
                <a:gd name="T105" fmla="*/ 236 h 499"/>
                <a:gd name="T106" fmla="*/ 7 w 576"/>
                <a:gd name="T107" fmla="*/ 229 h 499"/>
                <a:gd name="T108" fmla="*/ 0 w 576"/>
                <a:gd name="T109" fmla="*/ 204 h 499"/>
                <a:gd name="T110" fmla="*/ 5 w 576"/>
                <a:gd name="T111" fmla="*/ 168 h 499"/>
                <a:gd name="T112" fmla="*/ 23 w 576"/>
                <a:gd name="T113" fmla="*/ 141 h 499"/>
                <a:gd name="T114" fmla="*/ 43 w 576"/>
                <a:gd name="T115" fmla="*/ 127 h 499"/>
                <a:gd name="T116" fmla="*/ 48 w 576"/>
                <a:gd name="T117" fmla="*/ 108 h 499"/>
                <a:gd name="T118" fmla="*/ 38 w 576"/>
                <a:gd name="T119" fmla="*/ 70 h 499"/>
                <a:gd name="T120" fmla="*/ 45 w 576"/>
                <a:gd name="T121" fmla="*/ 25 h 499"/>
                <a:gd name="T122" fmla="*/ 65 w 576"/>
                <a:gd name="T123" fmla="*/ 24 h 499"/>
                <a:gd name="T124" fmla="*/ 83 w 576"/>
                <a:gd name="T125" fmla="*/ 19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76" h="499">
                  <a:moveTo>
                    <a:pt x="112" y="0"/>
                  </a:moveTo>
                  <a:lnTo>
                    <a:pt x="114" y="1"/>
                  </a:lnTo>
                  <a:lnTo>
                    <a:pt x="115" y="1"/>
                  </a:lnTo>
                  <a:lnTo>
                    <a:pt x="116" y="0"/>
                  </a:lnTo>
                  <a:lnTo>
                    <a:pt x="116" y="0"/>
                  </a:lnTo>
                  <a:lnTo>
                    <a:pt x="116" y="1"/>
                  </a:lnTo>
                  <a:lnTo>
                    <a:pt x="117" y="2"/>
                  </a:lnTo>
                  <a:lnTo>
                    <a:pt x="118" y="4"/>
                  </a:lnTo>
                  <a:lnTo>
                    <a:pt x="118" y="5"/>
                  </a:lnTo>
                  <a:lnTo>
                    <a:pt x="119" y="6"/>
                  </a:lnTo>
                  <a:lnTo>
                    <a:pt x="121" y="7"/>
                  </a:lnTo>
                  <a:lnTo>
                    <a:pt x="123" y="8"/>
                  </a:lnTo>
                  <a:lnTo>
                    <a:pt x="125" y="8"/>
                  </a:lnTo>
                  <a:lnTo>
                    <a:pt x="127" y="9"/>
                  </a:lnTo>
                  <a:lnTo>
                    <a:pt x="136" y="11"/>
                  </a:lnTo>
                  <a:lnTo>
                    <a:pt x="141" y="11"/>
                  </a:lnTo>
                  <a:lnTo>
                    <a:pt x="145" y="12"/>
                  </a:lnTo>
                  <a:lnTo>
                    <a:pt x="148" y="13"/>
                  </a:lnTo>
                  <a:lnTo>
                    <a:pt x="150" y="14"/>
                  </a:lnTo>
                  <a:lnTo>
                    <a:pt x="152" y="16"/>
                  </a:lnTo>
                  <a:lnTo>
                    <a:pt x="154" y="17"/>
                  </a:lnTo>
                  <a:lnTo>
                    <a:pt x="156" y="18"/>
                  </a:lnTo>
                  <a:lnTo>
                    <a:pt x="157" y="20"/>
                  </a:lnTo>
                  <a:lnTo>
                    <a:pt x="159" y="21"/>
                  </a:lnTo>
                  <a:lnTo>
                    <a:pt x="160" y="22"/>
                  </a:lnTo>
                  <a:lnTo>
                    <a:pt x="161" y="23"/>
                  </a:lnTo>
                  <a:lnTo>
                    <a:pt x="163" y="29"/>
                  </a:lnTo>
                  <a:lnTo>
                    <a:pt x="164" y="31"/>
                  </a:lnTo>
                  <a:lnTo>
                    <a:pt x="165" y="32"/>
                  </a:lnTo>
                  <a:lnTo>
                    <a:pt x="167" y="34"/>
                  </a:lnTo>
                  <a:lnTo>
                    <a:pt x="169" y="34"/>
                  </a:lnTo>
                  <a:lnTo>
                    <a:pt x="171" y="35"/>
                  </a:lnTo>
                  <a:lnTo>
                    <a:pt x="173" y="35"/>
                  </a:lnTo>
                  <a:lnTo>
                    <a:pt x="174" y="36"/>
                  </a:lnTo>
                  <a:lnTo>
                    <a:pt x="176" y="36"/>
                  </a:lnTo>
                  <a:lnTo>
                    <a:pt x="180" y="36"/>
                  </a:lnTo>
                  <a:lnTo>
                    <a:pt x="183" y="36"/>
                  </a:lnTo>
                  <a:lnTo>
                    <a:pt x="191" y="36"/>
                  </a:lnTo>
                  <a:lnTo>
                    <a:pt x="196" y="36"/>
                  </a:lnTo>
                  <a:lnTo>
                    <a:pt x="207" y="36"/>
                  </a:lnTo>
                  <a:lnTo>
                    <a:pt x="218" y="36"/>
                  </a:lnTo>
                  <a:lnTo>
                    <a:pt x="238" y="37"/>
                  </a:lnTo>
                  <a:lnTo>
                    <a:pt x="240" y="37"/>
                  </a:lnTo>
                  <a:lnTo>
                    <a:pt x="242" y="38"/>
                  </a:lnTo>
                  <a:lnTo>
                    <a:pt x="243" y="39"/>
                  </a:lnTo>
                  <a:lnTo>
                    <a:pt x="244" y="40"/>
                  </a:lnTo>
                  <a:lnTo>
                    <a:pt x="246" y="43"/>
                  </a:lnTo>
                  <a:lnTo>
                    <a:pt x="248" y="45"/>
                  </a:lnTo>
                  <a:lnTo>
                    <a:pt x="249" y="48"/>
                  </a:lnTo>
                  <a:lnTo>
                    <a:pt x="251" y="52"/>
                  </a:lnTo>
                  <a:lnTo>
                    <a:pt x="254" y="60"/>
                  </a:lnTo>
                  <a:lnTo>
                    <a:pt x="255" y="62"/>
                  </a:lnTo>
                  <a:lnTo>
                    <a:pt x="256" y="63"/>
                  </a:lnTo>
                  <a:lnTo>
                    <a:pt x="257" y="64"/>
                  </a:lnTo>
                  <a:lnTo>
                    <a:pt x="258" y="65"/>
                  </a:lnTo>
                  <a:lnTo>
                    <a:pt x="260" y="64"/>
                  </a:lnTo>
                  <a:lnTo>
                    <a:pt x="266" y="63"/>
                  </a:lnTo>
                  <a:lnTo>
                    <a:pt x="270" y="63"/>
                  </a:lnTo>
                  <a:lnTo>
                    <a:pt x="275" y="62"/>
                  </a:lnTo>
                  <a:lnTo>
                    <a:pt x="282" y="63"/>
                  </a:lnTo>
                  <a:lnTo>
                    <a:pt x="286" y="63"/>
                  </a:lnTo>
                  <a:lnTo>
                    <a:pt x="287" y="63"/>
                  </a:lnTo>
                  <a:lnTo>
                    <a:pt x="289" y="63"/>
                  </a:lnTo>
                  <a:lnTo>
                    <a:pt x="290" y="62"/>
                  </a:lnTo>
                  <a:lnTo>
                    <a:pt x="292" y="62"/>
                  </a:lnTo>
                  <a:lnTo>
                    <a:pt x="299" y="58"/>
                  </a:lnTo>
                  <a:lnTo>
                    <a:pt x="303" y="56"/>
                  </a:lnTo>
                  <a:lnTo>
                    <a:pt x="305" y="56"/>
                  </a:lnTo>
                  <a:lnTo>
                    <a:pt x="309" y="55"/>
                  </a:lnTo>
                  <a:lnTo>
                    <a:pt x="321" y="54"/>
                  </a:lnTo>
                  <a:lnTo>
                    <a:pt x="322" y="53"/>
                  </a:lnTo>
                  <a:lnTo>
                    <a:pt x="323" y="53"/>
                  </a:lnTo>
                  <a:lnTo>
                    <a:pt x="324" y="52"/>
                  </a:lnTo>
                  <a:lnTo>
                    <a:pt x="325" y="51"/>
                  </a:lnTo>
                  <a:lnTo>
                    <a:pt x="326" y="50"/>
                  </a:lnTo>
                  <a:lnTo>
                    <a:pt x="329" y="45"/>
                  </a:lnTo>
                  <a:lnTo>
                    <a:pt x="333" y="37"/>
                  </a:lnTo>
                  <a:lnTo>
                    <a:pt x="334" y="35"/>
                  </a:lnTo>
                  <a:lnTo>
                    <a:pt x="335" y="34"/>
                  </a:lnTo>
                  <a:lnTo>
                    <a:pt x="336" y="33"/>
                  </a:lnTo>
                  <a:lnTo>
                    <a:pt x="338" y="33"/>
                  </a:lnTo>
                  <a:lnTo>
                    <a:pt x="339" y="32"/>
                  </a:lnTo>
                  <a:lnTo>
                    <a:pt x="341" y="33"/>
                  </a:lnTo>
                  <a:lnTo>
                    <a:pt x="342" y="33"/>
                  </a:lnTo>
                  <a:lnTo>
                    <a:pt x="344" y="34"/>
                  </a:lnTo>
                  <a:lnTo>
                    <a:pt x="344" y="35"/>
                  </a:lnTo>
                  <a:lnTo>
                    <a:pt x="347" y="38"/>
                  </a:lnTo>
                  <a:lnTo>
                    <a:pt x="348" y="40"/>
                  </a:lnTo>
                  <a:lnTo>
                    <a:pt x="350" y="42"/>
                  </a:lnTo>
                  <a:lnTo>
                    <a:pt x="352" y="43"/>
                  </a:lnTo>
                  <a:lnTo>
                    <a:pt x="353" y="43"/>
                  </a:lnTo>
                  <a:lnTo>
                    <a:pt x="354" y="44"/>
                  </a:lnTo>
                  <a:lnTo>
                    <a:pt x="356" y="44"/>
                  </a:lnTo>
                  <a:lnTo>
                    <a:pt x="359" y="44"/>
                  </a:lnTo>
                  <a:lnTo>
                    <a:pt x="365" y="43"/>
                  </a:lnTo>
                  <a:lnTo>
                    <a:pt x="367" y="43"/>
                  </a:lnTo>
                  <a:lnTo>
                    <a:pt x="368" y="43"/>
                  </a:lnTo>
                  <a:lnTo>
                    <a:pt x="369" y="44"/>
                  </a:lnTo>
                  <a:lnTo>
                    <a:pt x="370" y="44"/>
                  </a:lnTo>
                  <a:lnTo>
                    <a:pt x="371" y="45"/>
                  </a:lnTo>
                  <a:lnTo>
                    <a:pt x="372" y="46"/>
                  </a:lnTo>
                  <a:lnTo>
                    <a:pt x="373" y="47"/>
                  </a:lnTo>
                  <a:lnTo>
                    <a:pt x="374" y="49"/>
                  </a:lnTo>
                  <a:lnTo>
                    <a:pt x="376" y="53"/>
                  </a:lnTo>
                  <a:lnTo>
                    <a:pt x="376" y="54"/>
                  </a:lnTo>
                  <a:lnTo>
                    <a:pt x="377" y="55"/>
                  </a:lnTo>
                  <a:lnTo>
                    <a:pt x="378" y="56"/>
                  </a:lnTo>
                  <a:lnTo>
                    <a:pt x="379" y="58"/>
                  </a:lnTo>
                  <a:lnTo>
                    <a:pt x="385" y="63"/>
                  </a:lnTo>
                  <a:lnTo>
                    <a:pt x="388" y="65"/>
                  </a:lnTo>
                  <a:lnTo>
                    <a:pt x="389" y="67"/>
                  </a:lnTo>
                  <a:lnTo>
                    <a:pt x="389" y="68"/>
                  </a:lnTo>
                  <a:lnTo>
                    <a:pt x="393" y="74"/>
                  </a:lnTo>
                  <a:lnTo>
                    <a:pt x="395" y="77"/>
                  </a:lnTo>
                  <a:lnTo>
                    <a:pt x="396" y="78"/>
                  </a:lnTo>
                  <a:lnTo>
                    <a:pt x="397" y="79"/>
                  </a:lnTo>
                  <a:lnTo>
                    <a:pt x="398" y="79"/>
                  </a:lnTo>
                  <a:lnTo>
                    <a:pt x="400" y="80"/>
                  </a:lnTo>
                  <a:lnTo>
                    <a:pt x="401" y="81"/>
                  </a:lnTo>
                  <a:lnTo>
                    <a:pt x="403" y="82"/>
                  </a:lnTo>
                  <a:lnTo>
                    <a:pt x="405" y="82"/>
                  </a:lnTo>
                  <a:lnTo>
                    <a:pt x="411" y="83"/>
                  </a:lnTo>
                  <a:lnTo>
                    <a:pt x="415" y="84"/>
                  </a:lnTo>
                  <a:lnTo>
                    <a:pt x="418" y="86"/>
                  </a:lnTo>
                  <a:lnTo>
                    <a:pt x="423" y="88"/>
                  </a:lnTo>
                  <a:lnTo>
                    <a:pt x="425" y="89"/>
                  </a:lnTo>
                  <a:lnTo>
                    <a:pt x="429" y="90"/>
                  </a:lnTo>
                  <a:lnTo>
                    <a:pt x="434" y="90"/>
                  </a:lnTo>
                  <a:lnTo>
                    <a:pt x="442" y="91"/>
                  </a:lnTo>
                  <a:lnTo>
                    <a:pt x="446" y="91"/>
                  </a:lnTo>
                  <a:lnTo>
                    <a:pt x="456" y="90"/>
                  </a:lnTo>
                  <a:lnTo>
                    <a:pt x="468" y="90"/>
                  </a:lnTo>
                  <a:lnTo>
                    <a:pt x="478" y="90"/>
                  </a:lnTo>
                  <a:lnTo>
                    <a:pt x="488" y="89"/>
                  </a:lnTo>
                  <a:lnTo>
                    <a:pt x="493" y="89"/>
                  </a:lnTo>
                  <a:lnTo>
                    <a:pt x="503" y="89"/>
                  </a:lnTo>
                  <a:lnTo>
                    <a:pt x="507" y="89"/>
                  </a:lnTo>
                  <a:lnTo>
                    <a:pt x="511" y="89"/>
                  </a:lnTo>
                  <a:lnTo>
                    <a:pt x="514" y="89"/>
                  </a:lnTo>
                  <a:lnTo>
                    <a:pt x="517" y="88"/>
                  </a:lnTo>
                  <a:lnTo>
                    <a:pt x="520" y="88"/>
                  </a:lnTo>
                  <a:lnTo>
                    <a:pt x="522" y="87"/>
                  </a:lnTo>
                  <a:lnTo>
                    <a:pt x="524" y="86"/>
                  </a:lnTo>
                  <a:lnTo>
                    <a:pt x="526" y="85"/>
                  </a:lnTo>
                  <a:lnTo>
                    <a:pt x="529" y="84"/>
                  </a:lnTo>
                  <a:lnTo>
                    <a:pt x="531" y="82"/>
                  </a:lnTo>
                  <a:lnTo>
                    <a:pt x="533" y="81"/>
                  </a:lnTo>
                  <a:lnTo>
                    <a:pt x="536" y="79"/>
                  </a:lnTo>
                  <a:lnTo>
                    <a:pt x="537" y="78"/>
                  </a:lnTo>
                  <a:lnTo>
                    <a:pt x="539" y="76"/>
                  </a:lnTo>
                  <a:lnTo>
                    <a:pt x="541" y="74"/>
                  </a:lnTo>
                  <a:lnTo>
                    <a:pt x="543" y="71"/>
                  </a:lnTo>
                  <a:lnTo>
                    <a:pt x="545" y="69"/>
                  </a:lnTo>
                  <a:lnTo>
                    <a:pt x="546" y="68"/>
                  </a:lnTo>
                  <a:lnTo>
                    <a:pt x="546" y="67"/>
                  </a:lnTo>
                  <a:lnTo>
                    <a:pt x="547" y="65"/>
                  </a:lnTo>
                  <a:lnTo>
                    <a:pt x="547" y="64"/>
                  </a:lnTo>
                  <a:lnTo>
                    <a:pt x="548" y="64"/>
                  </a:lnTo>
                  <a:lnTo>
                    <a:pt x="549" y="64"/>
                  </a:lnTo>
                  <a:lnTo>
                    <a:pt x="550" y="64"/>
                  </a:lnTo>
                  <a:lnTo>
                    <a:pt x="551" y="65"/>
                  </a:lnTo>
                  <a:lnTo>
                    <a:pt x="553" y="67"/>
                  </a:lnTo>
                  <a:lnTo>
                    <a:pt x="553" y="68"/>
                  </a:lnTo>
                  <a:lnTo>
                    <a:pt x="554" y="68"/>
                  </a:lnTo>
                  <a:lnTo>
                    <a:pt x="554" y="69"/>
                  </a:lnTo>
                  <a:lnTo>
                    <a:pt x="555" y="72"/>
                  </a:lnTo>
                  <a:lnTo>
                    <a:pt x="555" y="75"/>
                  </a:lnTo>
                  <a:lnTo>
                    <a:pt x="555" y="78"/>
                  </a:lnTo>
                  <a:lnTo>
                    <a:pt x="554" y="93"/>
                  </a:lnTo>
                  <a:lnTo>
                    <a:pt x="553" y="97"/>
                  </a:lnTo>
                  <a:lnTo>
                    <a:pt x="552" y="104"/>
                  </a:lnTo>
                  <a:lnTo>
                    <a:pt x="551" y="109"/>
                  </a:lnTo>
                  <a:lnTo>
                    <a:pt x="551" y="112"/>
                  </a:lnTo>
                  <a:lnTo>
                    <a:pt x="551" y="113"/>
                  </a:lnTo>
                  <a:lnTo>
                    <a:pt x="552" y="116"/>
                  </a:lnTo>
                  <a:lnTo>
                    <a:pt x="552" y="118"/>
                  </a:lnTo>
                  <a:lnTo>
                    <a:pt x="553" y="121"/>
                  </a:lnTo>
                  <a:lnTo>
                    <a:pt x="554" y="123"/>
                  </a:lnTo>
                  <a:lnTo>
                    <a:pt x="555" y="124"/>
                  </a:lnTo>
                  <a:lnTo>
                    <a:pt x="557" y="126"/>
                  </a:lnTo>
                  <a:lnTo>
                    <a:pt x="558" y="128"/>
                  </a:lnTo>
                  <a:lnTo>
                    <a:pt x="560" y="129"/>
                  </a:lnTo>
                  <a:lnTo>
                    <a:pt x="564" y="135"/>
                  </a:lnTo>
                  <a:lnTo>
                    <a:pt x="566" y="136"/>
                  </a:lnTo>
                  <a:lnTo>
                    <a:pt x="569" y="139"/>
                  </a:lnTo>
                  <a:lnTo>
                    <a:pt x="570" y="141"/>
                  </a:lnTo>
                  <a:lnTo>
                    <a:pt x="574" y="152"/>
                  </a:lnTo>
                  <a:lnTo>
                    <a:pt x="575" y="155"/>
                  </a:lnTo>
                  <a:lnTo>
                    <a:pt x="576" y="158"/>
                  </a:lnTo>
                  <a:lnTo>
                    <a:pt x="576" y="158"/>
                  </a:lnTo>
                  <a:lnTo>
                    <a:pt x="576" y="160"/>
                  </a:lnTo>
                  <a:lnTo>
                    <a:pt x="576" y="163"/>
                  </a:lnTo>
                  <a:lnTo>
                    <a:pt x="576" y="165"/>
                  </a:lnTo>
                  <a:lnTo>
                    <a:pt x="575" y="166"/>
                  </a:lnTo>
                  <a:lnTo>
                    <a:pt x="575" y="167"/>
                  </a:lnTo>
                  <a:lnTo>
                    <a:pt x="574" y="167"/>
                  </a:lnTo>
                  <a:lnTo>
                    <a:pt x="573" y="169"/>
                  </a:lnTo>
                  <a:lnTo>
                    <a:pt x="569" y="170"/>
                  </a:lnTo>
                  <a:lnTo>
                    <a:pt x="567" y="171"/>
                  </a:lnTo>
                  <a:lnTo>
                    <a:pt x="566" y="172"/>
                  </a:lnTo>
                  <a:lnTo>
                    <a:pt x="564" y="174"/>
                  </a:lnTo>
                  <a:lnTo>
                    <a:pt x="561" y="179"/>
                  </a:lnTo>
                  <a:lnTo>
                    <a:pt x="559" y="181"/>
                  </a:lnTo>
                  <a:lnTo>
                    <a:pt x="556" y="183"/>
                  </a:lnTo>
                  <a:lnTo>
                    <a:pt x="551" y="187"/>
                  </a:lnTo>
                  <a:lnTo>
                    <a:pt x="549" y="189"/>
                  </a:lnTo>
                  <a:lnTo>
                    <a:pt x="547" y="191"/>
                  </a:lnTo>
                  <a:lnTo>
                    <a:pt x="544" y="192"/>
                  </a:lnTo>
                  <a:lnTo>
                    <a:pt x="540" y="193"/>
                  </a:lnTo>
                  <a:lnTo>
                    <a:pt x="537" y="195"/>
                  </a:lnTo>
                  <a:lnTo>
                    <a:pt x="535" y="196"/>
                  </a:lnTo>
                  <a:lnTo>
                    <a:pt x="527" y="199"/>
                  </a:lnTo>
                  <a:lnTo>
                    <a:pt x="526" y="199"/>
                  </a:lnTo>
                  <a:lnTo>
                    <a:pt x="526" y="200"/>
                  </a:lnTo>
                  <a:lnTo>
                    <a:pt x="523" y="202"/>
                  </a:lnTo>
                  <a:lnTo>
                    <a:pt x="520" y="204"/>
                  </a:lnTo>
                  <a:lnTo>
                    <a:pt x="517" y="205"/>
                  </a:lnTo>
                  <a:lnTo>
                    <a:pt x="514" y="208"/>
                  </a:lnTo>
                  <a:lnTo>
                    <a:pt x="513" y="210"/>
                  </a:lnTo>
                  <a:lnTo>
                    <a:pt x="511" y="213"/>
                  </a:lnTo>
                  <a:lnTo>
                    <a:pt x="510" y="215"/>
                  </a:lnTo>
                  <a:lnTo>
                    <a:pt x="509" y="217"/>
                  </a:lnTo>
                  <a:lnTo>
                    <a:pt x="508" y="219"/>
                  </a:lnTo>
                  <a:lnTo>
                    <a:pt x="507" y="224"/>
                  </a:lnTo>
                  <a:lnTo>
                    <a:pt x="506" y="226"/>
                  </a:lnTo>
                  <a:lnTo>
                    <a:pt x="505" y="226"/>
                  </a:lnTo>
                  <a:lnTo>
                    <a:pt x="503" y="231"/>
                  </a:lnTo>
                  <a:lnTo>
                    <a:pt x="503" y="233"/>
                  </a:lnTo>
                  <a:lnTo>
                    <a:pt x="502" y="234"/>
                  </a:lnTo>
                  <a:lnTo>
                    <a:pt x="502" y="236"/>
                  </a:lnTo>
                  <a:lnTo>
                    <a:pt x="501" y="238"/>
                  </a:lnTo>
                  <a:lnTo>
                    <a:pt x="501" y="242"/>
                  </a:lnTo>
                  <a:lnTo>
                    <a:pt x="501" y="247"/>
                  </a:lnTo>
                  <a:lnTo>
                    <a:pt x="501" y="249"/>
                  </a:lnTo>
                  <a:lnTo>
                    <a:pt x="500" y="252"/>
                  </a:lnTo>
                  <a:lnTo>
                    <a:pt x="499" y="254"/>
                  </a:lnTo>
                  <a:lnTo>
                    <a:pt x="497" y="260"/>
                  </a:lnTo>
                  <a:lnTo>
                    <a:pt x="496" y="265"/>
                  </a:lnTo>
                  <a:lnTo>
                    <a:pt x="496" y="266"/>
                  </a:lnTo>
                  <a:lnTo>
                    <a:pt x="495" y="267"/>
                  </a:lnTo>
                  <a:lnTo>
                    <a:pt x="493" y="269"/>
                  </a:lnTo>
                  <a:lnTo>
                    <a:pt x="492" y="270"/>
                  </a:lnTo>
                  <a:lnTo>
                    <a:pt x="490" y="275"/>
                  </a:lnTo>
                  <a:lnTo>
                    <a:pt x="490" y="277"/>
                  </a:lnTo>
                  <a:lnTo>
                    <a:pt x="489" y="280"/>
                  </a:lnTo>
                  <a:lnTo>
                    <a:pt x="489" y="282"/>
                  </a:lnTo>
                  <a:lnTo>
                    <a:pt x="488" y="283"/>
                  </a:lnTo>
                  <a:lnTo>
                    <a:pt x="488" y="285"/>
                  </a:lnTo>
                  <a:lnTo>
                    <a:pt x="489" y="288"/>
                  </a:lnTo>
                  <a:lnTo>
                    <a:pt x="490" y="293"/>
                  </a:lnTo>
                  <a:lnTo>
                    <a:pt x="490" y="295"/>
                  </a:lnTo>
                  <a:lnTo>
                    <a:pt x="490" y="297"/>
                  </a:lnTo>
                  <a:lnTo>
                    <a:pt x="491" y="299"/>
                  </a:lnTo>
                  <a:lnTo>
                    <a:pt x="492" y="301"/>
                  </a:lnTo>
                  <a:lnTo>
                    <a:pt x="492" y="302"/>
                  </a:lnTo>
                  <a:lnTo>
                    <a:pt x="495" y="306"/>
                  </a:lnTo>
                  <a:lnTo>
                    <a:pt x="497" y="310"/>
                  </a:lnTo>
                  <a:lnTo>
                    <a:pt x="497" y="311"/>
                  </a:lnTo>
                  <a:lnTo>
                    <a:pt x="497" y="312"/>
                  </a:lnTo>
                  <a:lnTo>
                    <a:pt x="497" y="313"/>
                  </a:lnTo>
                  <a:lnTo>
                    <a:pt x="496" y="314"/>
                  </a:lnTo>
                  <a:lnTo>
                    <a:pt x="496" y="315"/>
                  </a:lnTo>
                  <a:lnTo>
                    <a:pt x="497" y="317"/>
                  </a:lnTo>
                  <a:lnTo>
                    <a:pt x="498" y="318"/>
                  </a:lnTo>
                  <a:lnTo>
                    <a:pt x="498" y="319"/>
                  </a:lnTo>
                  <a:lnTo>
                    <a:pt x="498" y="320"/>
                  </a:lnTo>
                  <a:lnTo>
                    <a:pt x="497" y="321"/>
                  </a:lnTo>
                  <a:lnTo>
                    <a:pt x="497" y="323"/>
                  </a:lnTo>
                  <a:lnTo>
                    <a:pt x="496" y="325"/>
                  </a:lnTo>
                  <a:lnTo>
                    <a:pt x="495" y="326"/>
                  </a:lnTo>
                  <a:lnTo>
                    <a:pt x="494" y="328"/>
                  </a:lnTo>
                  <a:lnTo>
                    <a:pt x="492" y="329"/>
                  </a:lnTo>
                  <a:lnTo>
                    <a:pt x="492" y="330"/>
                  </a:lnTo>
                  <a:lnTo>
                    <a:pt x="491" y="330"/>
                  </a:lnTo>
                  <a:lnTo>
                    <a:pt x="489" y="330"/>
                  </a:lnTo>
                  <a:lnTo>
                    <a:pt x="488" y="330"/>
                  </a:lnTo>
                  <a:lnTo>
                    <a:pt x="487" y="329"/>
                  </a:lnTo>
                  <a:lnTo>
                    <a:pt x="484" y="328"/>
                  </a:lnTo>
                  <a:lnTo>
                    <a:pt x="480" y="324"/>
                  </a:lnTo>
                  <a:lnTo>
                    <a:pt x="474" y="319"/>
                  </a:lnTo>
                  <a:lnTo>
                    <a:pt x="469" y="315"/>
                  </a:lnTo>
                  <a:lnTo>
                    <a:pt x="468" y="315"/>
                  </a:lnTo>
                  <a:lnTo>
                    <a:pt x="466" y="314"/>
                  </a:lnTo>
                  <a:lnTo>
                    <a:pt x="464" y="313"/>
                  </a:lnTo>
                  <a:lnTo>
                    <a:pt x="462" y="313"/>
                  </a:lnTo>
                  <a:lnTo>
                    <a:pt x="451" y="312"/>
                  </a:lnTo>
                  <a:lnTo>
                    <a:pt x="450" y="312"/>
                  </a:lnTo>
                  <a:lnTo>
                    <a:pt x="448" y="312"/>
                  </a:lnTo>
                  <a:lnTo>
                    <a:pt x="441" y="313"/>
                  </a:lnTo>
                  <a:lnTo>
                    <a:pt x="437" y="313"/>
                  </a:lnTo>
                  <a:lnTo>
                    <a:pt x="434" y="313"/>
                  </a:lnTo>
                  <a:lnTo>
                    <a:pt x="425" y="312"/>
                  </a:lnTo>
                  <a:lnTo>
                    <a:pt x="421" y="311"/>
                  </a:lnTo>
                  <a:lnTo>
                    <a:pt x="417" y="311"/>
                  </a:lnTo>
                  <a:lnTo>
                    <a:pt x="413" y="311"/>
                  </a:lnTo>
                  <a:lnTo>
                    <a:pt x="411" y="311"/>
                  </a:lnTo>
                  <a:lnTo>
                    <a:pt x="406" y="313"/>
                  </a:lnTo>
                  <a:lnTo>
                    <a:pt x="403" y="313"/>
                  </a:lnTo>
                  <a:lnTo>
                    <a:pt x="386" y="315"/>
                  </a:lnTo>
                  <a:lnTo>
                    <a:pt x="377" y="316"/>
                  </a:lnTo>
                  <a:lnTo>
                    <a:pt x="374" y="317"/>
                  </a:lnTo>
                  <a:lnTo>
                    <a:pt x="371" y="317"/>
                  </a:lnTo>
                  <a:lnTo>
                    <a:pt x="369" y="317"/>
                  </a:lnTo>
                  <a:lnTo>
                    <a:pt x="357" y="321"/>
                  </a:lnTo>
                  <a:lnTo>
                    <a:pt x="355" y="322"/>
                  </a:lnTo>
                  <a:lnTo>
                    <a:pt x="354" y="322"/>
                  </a:lnTo>
                  <a:lnTo>
                    <a:pt x="351" y="323"/>
                  </a:lnTo>
                  <a:lnTo>
                    <a:pt x="349" y="323"/>
                  </a:lnTo>
                  <a:lnTo>
                    <a:pt x="347" y="322"/>
                  </a:lnTo>
                  <a:lnTo>
                    <a:pt x="344" y="321"/>
                  </a:lnTo>
                  <a:lnTo>
                    <a:pt x="342" y="320"/>
                  </a:lnTo>
                  <a:lnTo>
                    <a:pt x="339" y="320"/>
                  </a:lnTo>
                  <a:lnTo>
                    <a:pt x="337" y="320"/>
                  </a:lnTo>
                  <a:lnTo>
                    <a:pt x="332" y="321"/>
                  </a:lnTo>
                  <a:lnTo>
                    <a:pt x="327" y="321"/>
                  </a:lnTo>
                  <a:lnTo>
                    <a:pt x="324" y="322"/>
                  </a:lnTo>
                  <a:lnTo>
                    <a:pt x="323" y="322"/>
                  </a:lnTo>
                  <a:lnTo>
                    <a:pt x="321" y="323"/>
                  </a:lnTo>
                  <a:lnTo>
                    <a:pt x="321" y="324"/>
                  </a:lnTo>
                  <a:lnTo>
                    <a:pt x="320" y="325"/>
                  </a:lnTo>
                  <a:lnTo>
                    <a:pt x="319" y="327"/>
                  </a:lnTo>
                  <a:lnTo>
                    <a:pt x="318" y="328"/>
                  </a:lnTo>
                  <a:lnTo>
                    <a:pt x="318" y="331"/>
                  </a:lnTo>
                  <a:lnTo>
                    <a:pt x="318" y="334"/>
                  </a:lnTo>
                  <a:lnTo>
                    <a:pt x="318" y="336"/>
                  </a:lnTo>
                  <a:lnTo>
                    <a:pt x="318" y="338"/>
                  </a:lnTo>
                  <a:lnTo>
                    <a:pt x="319" y="345"/>
                  </a:lnTo>
                  <a:lnTo>
                    <a:pt x="320" y="348"/>
                  </a:lnTo>
                  <a:lnTo>
                    <a:pt x="320" y="351"/>
                  </a:lnTo>
                  <a:lnTo>
                    <a:pt x="320" y="355"/>
                  </a:lnTo>
                  <a:lnTo>
                    <a:pt x="319" y="362"/>
                  </a:lnTo>
                  <a:lnTo>
                    <a:pt x="319" y="364"/>
                  </a:lnTo>
                  <a:lnTo>
                    <a:pt x="319" y="368"/>
                  </a:lnTo>
                  <a:lnTo>
                    <a:pt x="319" y="372"/>
                  </a:lnTo>
                  <a:lnTo>
                    <a:pt x="320" y="376"/>
                  </a:lnTo>
                  <a:lnTo>
                    <a:pt x="321" y="380"/>
                  </a:lnTo>
                  <a:lnTo>
                    <a:pt x="321" y="385"/>
                  </a:lnTo>
                  <a:lnTo>
                    <a:pt x="326" y="395"/>
                  </a:lnTo>
                  <a:lnTo>
                    <a:pt x="329" y="400"/>
                  </a:lnTo>
                  <a:lnTo>
                    <a:pt x="331" y="406"/>
                  </a:lnTo>
                  <a:lnTo>
                    <a:pt x="332" y="409"/>
                  </a:lnTo>
                  <a:lnTo>
                    <a:pt x="332" y="412"/>
                  </a:lnTo>
                  <a:lnTo>
                    <a:pt x="332" y="416"/>
                  </a:lnTo>
                  <a:lnTo>
                    <a:pt x="333" y="419"/>
                  </a:lnTo>
                  <a:lnTo>
                    <a:pt x="334" y="431"/>
                  </a:lnTo>
                  <a:lnTo>
                    <a:pt x="334" y="434"/>
                  </a:lnTo>
                  <a:lnTo>
                    <a:pt x="334" y="436"/>
                  </a:lnTo>
                  <a:lnTo>
                    <a:pt x="334" y="438"/>
                  </a:lnTo>
                  <a:lnTo>
                    <a:pt x="333" y="441"/>
                  </a:lnTo>
                  <a:lnTo>
                    <a:pt x="332" y="445"/>
                  </a:lnTo>
                  <a:lnTo>
                    <a:pt x="332" y="448"/>
                  </a:lnTo>
                  <a:lnTo>
                    <a:pt x="330" y="452"/>
                  </a:lnTo>
                  <a:lnTo>
                    <a:pt x="326" y="459"/>
                  </a:lnTo>
                  <a:lnTo>
                    <a:pt x="323" y="468"/>
                  </a:lnTo>
                  <a:lnTo>
                    <a:pt x="322" y="470"/>
                  </a:lnTo>
                  <a:lnTo>
                    <a:pt x="321" y="472"/>
                  </a:lnTo>
                  <a:lnTo>
                    <a:pt x="320" y="474"/>
                  </a:lnTo>
                  <a:lnTo>
                    <a:pt x="319" y="476"/>
                  </a:lnTo>
                  <a:lnTo>
                    <a:pt x="317" y="476"/>
                  </a:lnTo>
                  <a:lnTo>
                    <a:pt x="316" y="478"/>
                  </a:lnTo>
                  <a:lnTo>
                    <a:pt x="314" y="479"/>
                  </a:lnTo>
                  <a:lnTo>
                    <a:pt x="313" y="480"/>
                  </a:lnTo>
                  <a:lnTo>
                    <a:pt x="310" y="481"/>
                  </a:lnTo>
                  <a:lnTo>
                    <a:pt x="304" y="483"/>
                  </a:lnTo>
                  <a:lnTo>
                    <a:pt x="301" y="484"/>
                  </a:lnTo>
                  <a:lnTo>
                    <a:pt x="298" y="485"/>
                  </a:lnTo>
                  <a:lnTo>
                    <a:pt x="296" y="487"/>
                  </a:lnTo>
                  <a:lnTo>
                    <a:pt x="294" y="487"/>
                  </a:lnTo>
                  <a:lnTo>
                    <a:pt x="293" y="489"/>
                  </a:lnTo>
                  <a:lnTo>
                    <a:pt x="291" y="490"/>
                  </a:lnTo>
                  <a:lnTo>
                    <a:pt x="290" y="492"/>
                  </a:lnTo>
                  <a:lnTo>
                    <a:pt x="289" y="493"/>
                  </a:lnTo>
                  <a:lnTo>
                    <a:pt x="288" y="495"/>
                  </a:lnTo>
                  <a:lnTo>
                    <a:pt x="286" y="499"/>
                  </a:lnTo>
                  <a:lnTo>
                    <a:pt x="286" y="498"/>
                  </a:lnTo>
                  <a:lnTo>
                    <a:pt x="285" y="498"/>
                  </a:lnTo>
                  <a:lnTo>
                    <a:pt x="280" y="494"/>
                  </a:lnTo>
                  <a:lnTo>
                    <a:pt x="276" y="491"/>
                  </a:lnTo>
                  <a:lnTo>
                    <a:pt x="273" y="487"/>
                  </a:lnTo>
                  <a:lnTo>
                    <a:pt x="268" y="484"/>
                  </a:lnTo>
                  <a:lnTo>
                    <a:pt x="264" y="481"/>
                  </a:lnTo>
                  <a:lnTo>
                    <a:pt x="259" y="478"/>
                  </a:lnTo>
                  <a:lnTo>
                    <a:pt x="254" y="476"/>
                  </a:lnTo>
                  <a:lnTo>
                    <a:pt x="252" y="474"/>
                  </a:lnTo>
                  <a:lnTo>
                    <a:pt x="249" y="473"/>
                  </a:lnTo>
                  <a:lnTo>
                    <a:pt x="245" y="471"/>
                  </a:lnTo>
                  <a:lnTo>
                    <a:pt x="242" y="470"/>
                  </a:lnTo>
                  <a:lnTo>
                    <a:pt x="239" y="469"/>
                  </a:lnTo>
                  <a:lnTo>
                    <a:pt x="225" y="465"/>
                  </a:lnTo>
                  <a:lnTo>
                    <a:pt x="219" y="464"/>
                  </a:lnTo>
                  <a:lnTo>
                    <a:pt x="217" y="463"/>
                  </a:lnTo>
                  <a:lnTo>
                    <a:pt x="215" y="462"/>
                  </a:lnTo>
                  <a:lnTo>
                    <a:pt x="212" y="460"/>
                  </a:lnTo>
                  <a:lnTo>
                    <a:pt x="210" y="458"/>
                  </a:lnTo>
                  <a:lnTo>
                    <a:pt x="209" y="457"/>
                  </a:lnTo>
                  <a:lnTo>
                    <a:pt x="208" y="455"/>
                  </a:lnTo>
                  <a:lnTo>
                    <a:pt x="207" y="453"/>
                  </a:lnTo>
                  <a:lnTo>
                    <a:pt x="207" y="452"/>
                  </a:lnTo>
                  <a:lnTo>
                    <a:pt x="206" y="451"/>
                  </a:lnTo>
                  <a:lnTo>
                    <a:pt x="206" y="448"/>
                  </a:lnTo>
                  <a:lnTo>
                    <a:pt x="204" y="438"/>
                  </a:lnTo>
                  <a:lnTo>
                    <a:pt x="204" y="435"/>
                  </a:lnTo>
                  <a:lnTo>
                    <a:pt x="203" y="432"/>
                  </a:lnTo>
                  <a:lnTo>
                    <a:pt x="202" y="430"/>
                  </a:lnTo>
                  <a:lnTo>
                    <a:pt x="200" y="425"/>
                  </a:lnTo>
                  <a:lnTo>
                    <a:pt x="195" y="413"/>
                  </a:lnTo>
                  <a:lnTo>
                    <a:pt x="193" y="408"/>
                  </a:lnTo>
                  <a:lnTo>
                    <a:pt x="192" y="406"/>
                  </a:lnTo>
                  <a:lnTo>
                    <a:pt x="189" y="402"/>
                  </a:lnTo>
                  <a:lnTo>
                    <a:pt x="188" y="400"/>
                  </a:lnTo>
                  <a:lnTo>
                    <a:pt x="187" y="399"/>
                  </a:lnTo>
                  <a:lnTo>
                    <a:pt x="185" y="397"/>
                  </a:lnTo>
                  <a:lnTo>
                    <a:pt x="185" y="396"/>
                  </a:lnTo>
                  <a:lnTo>
                    <a:pt x="178" y="392"/>
                  </a:lnTo>
                  <a:lnTo>
                    <a:pt x="176" y="390"/>
                  </a:lnTo>
                  <a:lnTo>
                    <a:pt x="174" y="389"/>
                  </a:lnTo>
                  <a:lnTo>
                    <a:pt x="173" y="387"/>
                  </a:lnTo>
                  <a:lnTo>
                    <a:pt x="173" y="386"/>
                  </a:lnTo>
                  <a:lnTo>
                    <a:pt x="171" y="385"/>
                  </a:lnTo>
                  <a:lnTo>
                    <a:pt x="170" y="382"/>
                  </a:lnTo>
                  <a:lnTo>
                    <a:pt x="168" y="379"/>
                  </a:lnTo>
                  <a:lnTo>
                    <a:pt x="167" y="375"/>
                  </a:lnTo>
                  <a:lnTo>
                    <a:pt x="165" y="372"/>
                  </a:lnTo>
                  <a:lnTo>
                    <a:pt x="162" y="362"/>
                  </a:lnTo>
                  <a:lnTo>
                    <a:pt x="158" y="352"/>
                  </a:lnTo>
                  <a:lnTo>
                    <a:pt x="156" y="348"/>
                  </a:lnTo>
                  <a:lnTo>
                    <a:pt x="154" y="344"/>
                  </a:lnTo>
                  <a:lnTo>
                    <a:pt x="153" y="341"/>
                  </a:lnTo>
                  <a:lnTo>
                    <a:pt x="151" y="339"/>
                  </a:lnTo>
                  <a:lnTo>
                    <a:pt x="150" y="337"/>
                  </a:lnTo>
                  <a:lnTo>
                    <a:pt x="148" y="336"/>
                  </a:lnTo>
                  <a:lnTo>
                    <a:pt x="147" y="335"/>
                  </a:lnTo>
                  <a:lnTo>
                    <a:pt x="145" y="334"/>
                  </a:lnTo>
                  <a:lnTo>
                    <a:pt x="143" y="334"/>
                  </a:lnTo>
                  <a:lnTo>
                    <a:pt x="140" y="334"/>
                  </a:lnTo>
                  <a:lnTo>
                    <a:pt x="134" y="335"/>
                  </a:lnTo>
                  <a:lnTo>
                    <a:pt x="129" y="335"/>
                  </a:lnTo>
                  <a:lnTo>
                    <a:pt x="126" y="335"/>
                  </a:lnTo>
                  <a:lnTo>
                    <a:pt x="118" y="335"/>
                  </a:lnTo>
                  <a:lnTo>
                    <a:pt x="116" y="335"/>
                  </a:lnTo>
                  <a:lnTo>
                    <a:pt x="113" y="334"/>
                  </a:lnTo>
                  <a:lnTo>
                    <a:pt x="109" y="334"/>
                  </a:lnTo>
                  <a:lnTo>
                    <a:pt x="106" y="333"/>
                  </a:lnTo>
                  <a:lnTo>
                    <a:pt x="105" y="332"/>
                  </a:lnTo>
                  <a:lnTo>
                    <a:pt x="103" y="331"/>
                  </a:lnTo>
                  <a:lnTo>
                    <a:pt x="102" y="330"/>
                  </a:lnTo>
                  <a:lnTo>
                    <a:pt x="99" y="328"/>
                  </a:lnTo>
                  <a:lnTo>
                    <a:pt x="97" y="327"/>
                  </a:lnTo>
                  <a:lnTo>
                    <a:pt x="90" y="318"/>
                  </a:lnTo>
                  <a:lnTo>
                    <a:pt x="88" y="317"/>
                  </a:lnTo>
                  <a:lnTo>
                    <a:pt x="87" y="314"/>
                  </a:lnTo>
                  <a:lnTo>
                    <a:pt x="83" y="309"/>
                  </a:lnTo>
                  <a:lnTo>
                    <a:pt x="82" y="305"/>
                  </a:lnTo>
                  <a:lnTo>
                    <a:pt x="77" y="295"/>
                  </a:lnTo>
                  <a:lnTo>
                    <a:pt x="74" y="289"/>
                  </a:lnTo>
                  <a:lnTo>
                    <a:pt x="71" y="280"/>
                  </a:lnTo>
                  <a:lnTo>
                    <a:pt x="66" y="270"/>
                  </a:lnTo>
                  <a:lnTo>
                    <a:pt x="63" y="262"/>
                  </a:lnTo>
                  <a:lnTo>
                    <a:pt x="62" y="260"/>
                  </a:lnTo>
                  <a:lnTo>
                    <a:pt x="61" y="260"/>
                  </a:lnTo>
                  <a:lnTo>
                    <a:pt x="61" y="259"/>
                  </a:lnTo>
                  <a:lnTo>
                    <a:pt x="60" y="259"/>
                  </a:lnTo>
                  <a:lnTo>
                    <a:pt x="60" y="258"/>
                  </a:lnTo>
                  <a:lnTo>
                    <a:pt x="59" y="258"/>
                  </a:lnTo>
                  <a:lnTo>
                    <a:pt x="57" y="258"/>
                  </a:lnTo>
                  <a:lnTo>
                    <a:pt x="52" y="258"/>
                  </a:lnTo>
                  <a:lnTo>
                    <a:pt x="50" y="257"/>
                  </a:lnTo>
                  <a:lnTo>
                    <a:pt x="48" y="256"/>
                  </a:lnTo>
                  <a:lnTo>
                    <a:pt x="47" y="255"/>
                  </a:lnTo>
                  <a:lnTo>
                    <a:pt x="44" y="253"/>
                  </a:lnTo>
                  <a:lnTo>
                    <a:pt x="42" y="250"/>
                  </a:lnTo>
                  <a:lnTo>
                    <a:pt x="40" y="249"/>
                  </a:lnTo>
                  <a:lnTo>
                    <a:pt x="37" y="242"/>
                  </a:lnTo>
                  <a:lnTo>
                    <a:pt x="35" y="240"/>
                  </a:lnTo>
                  <a:lnTo>
                    <a:pt x="34" y="239"/>
                  </a:lnTo>
                  <a:lnTo>
                    <a:pt x="32" y="238"/>
                  </a:lnTo>
                  <a:lnTo>
                    <a:pt x="30" y="236"/>
                  </a:lnTo>
                  <a:lnTo>
                    <a:pt x="28" y="234"/>
                  </a:lnTo>
                  <a:lnTo>
                    <a:pt x="26" y="233"/>
                  </a:lnTo>
                  <a:lnTo>
                    <a:pt x="24" y="232"/>
                  </a:lnTo>
                  <a:lnTo>
                    <a:pt x="23" y="232"/>
                  </a:lnTo>
                  <a:lnTo>
                    <a:pt x="20" y="231"/>
                  </a:lnTo>
                  <a:lnTo>
                    <a:pt x="17" y="230"/>
                  </a:lnTo>
                  <a:lnTo>
                    <a:pt x="14" y="230"/>
                  </a:lnTo>
                  <a:lnTo>
                    <a:pt x="11" y="229"/>
                  </a:lnTo>
                  <a:lnTo>
                    <a:pt x="7" y="229"/>
                  </a:lnTo>
                  <a:lnTo>
                    <a:pt x="6" y="230"/>
                  </a:lnTo>
                  <a:lnTo>
                    <a:pt x="6" y="229"/>
                  </a:lnTo>
                  <a:lnTo>
                    <a:pt x="5" y="227"/>
                  </a:lnTo>
                  <a:lnTo>
                    <a:pt x="3" y="217"/>
                  </a:lnTo>
                  <a:lnTo>
                    <a:pt x="2" y="215"/>
                  </a:lnTo>
                  <a:lnTo>
                    <a:pt x="1" y="213"/>
                  </a:lnTo>
                  <a:lnTo>
                    <a:pt x="1" y="210"/>
                  </a:lnTo>
                  <a:lnTo>
                    <a:pt x="0" y="207"/>
                  </a:lnTo>
                  <a:lnTo>
                    <a:pt x="0" y="204"/>
                  </a:lnTo>
                  <a:lnTo>
                    <a:pt x="0" y="201"/>
                  </a:lnTo>
                  <a:lnTo>
                    <a:pt x="0" y="198"/>
                  </a:lnTo>
                  <a:lnTo>
                    <a:pt x="0" y="194"/>
                  </a:lnTo>
                  <a:lnTo>
                    <a:pt x="0" y="190"/>
                  </a:lnTo>
                  <a:lnTo>
                    <a:pt x="1" y="186"/>
                  </a:lnTo>
                  <a:lnTo>
                    <a:pt x="2" y="181"/>
                  </a:lnTo>
                  <a:lnTo>
                    <a:pt x="3" y="176"/>
                  </a:lnTo>
                  <a:lnTo>
                    <a:pt x="4" y="171"/>
                  </a:lnTo>
                  <a:lnTo>
                    <a:pt x="5" y="168"/>
                  </a:lnTo>
                  <a:lnTo>
                    <a:pt x="6" y="165"/>
                  </a:lnTo>
                  <a:lnTo>
                    <a:pt x="7" y="162"/>
                  </a:lnTo>
                  <a:lnTo>
                    <a:pt x="11" y="157"/>
                  </a:lnTo>
                  <a:lnTo>
                    <a:pt x="14" y="150"/>
                  </a:lnTo>
                  <a:lnTo>
                    <a:pt x="15" y="147"/>
                  </a:lnTo>
                  <a:lnTo>
                    <a:pt x="17" y="146"/>
                  </a:lnTo>
                  <a:lnTo>
                    <a:pt x="19" y="144"/>
                  </a:lnTo>
                  <a:lnTo>
                    <a:pt x="21" y="142"/>
                  </a:lnTo>
                  <a:lnTo>
                    <a:pt x="23" y="141"/>
                  </a:lnTo>
                  <a:lnTo>
                    <a:pt x="25" y="139"/>
                  </a:lnTo>
                  <a:lnTo>
                    <a:pt x="26" y="138"/>
                  </a:lnTo>
                  <a:lnTo>
                    <a:pt x="27" y="137"/>
                  </a:lnTo>
                  <a:lnTo>
                    <a:pt x="33" y="136"/>
                  </a:lnTo>
                  <a:lnTo>
                    <a:pt x="35" y="135"/>
                  </a:lnTo>
                  <a:lnTo>
                    <a:pt x="37" y="133"/>
                  </a:lnTo>
                  <a:lnTo>
                    <a:pt x="39" y="131"/>
                  </a:lnTo>
                  <a:lnTo>
                    <a:pt x="41" y="129"/>
                  </a:lnTo>
                  <a:lnTo>
                    <a:pt x="43" y="127"/>
                  </a:lnTo>
                  <a:lnTo>
                    <a:pt x="44" y="126"/>
                  </a:lnTo>
                  <a:lnTo>
                    <a:pt x="45" y="124"/>
                  </a:lnTo>
                  <a:lnTo>
                    <a:pt x="46" y="123"/>
                  </a:lnTo>
                  <a:lnTo>
                    <a:pt x="46" y="121"/>
                  </a:lnTo>
                  <a:lnTo>
                    <a:pt x="47" y="119"/>
                  </a:lnTo>
                  <a:lnTo>
                    <a:pt x="48" y="117"/>
                  </a:lnTo>
                  <a:lnTo>
                    <a:pt x="48" y="114"/>
                  </a:lnTo>
                  <a:lnTo>
                    <a:pt x="48" y="111"/>
                  </a:lnTo>
                  <a:lnTo>
                    <a:pt x="48" y="108"/>
                  </a:lnTo>
                  <a:lnTo>
                    <a:pt x="47" y="104"/>
                  </a:lnTo>
                  <a:lnTo>
                    <a:pt x="44" y="93"/>
                  </a:lnTo>
                  <a:lnTo>
                    <a:pt x="43" y="90"/>
                  </a:lnTo>
                  <a:lnTo>
                    <a:pt x="42" y="87"/>
                  </a:lnTo>
                  <a:lnTo>
                    <a:pt x="39" y="80"/>
                  </a:lnTo>
                  <a:lnTo>
                    <a:pt x="39" y="78"/>
                  </a:lnTo>
                  <a:lnTo>
                    <a:pt x="38" y="75"/>
                  </a:lnTo>
                  <a:lnTo>
                    <a:pt x="38" y="72"/>
                  </a:lnTo>
                  <a:lnTo>
                    <a:pt x="38" y="70"/>
                  </a:lnTo>
                  <a:lnTo>
                    <a:pt x="38" y="68"/>
                  </a:lnTo>
                  <a:lnTo>
                    <a:pt x="40" y="62"/>
                  </a:lnTo>
                  <a:lnTo>
                    <a:pt x="41" y="58"/>
                  </a:lnTo>
                  <a:lnTo>
                    <a:pt x="42" y="54"/>
                  </a:lnTo>
                  <a:lnTo>
                    <a:pt x="42" y="45"/>
                  </a:lnTo>
                  <a:lnTo>
                    <a:pt x="42" y="41"/>
                  </a:lnTo>
                  <a:lnTo>
                    <a:pt x="43" y="34"/>
                  </a:lnTo>
                  <a:lnTo>
                    <a:pt x="45" y="29"/>
                  </a:lnTo>
                  <a:lnTo>
                    <a:pt x="45" y="25"/>
                  </a:lnTo>
                  <a:lnTo>
                    <a:pt x="46" y="23"/>
                  </a:lnTo>
                  <a:lnTo>
                    <a:pt x="47" y="22"/>
                  </a:lnTo>
                  <a:lnTo>
                    <a:pt x="48" y="22"/>
                  </a:lnTo>
                  <a:lnTo>
                    <a:pt x="48" y="22"/>
                  </a:lnTo>
                  <a:lnTo>
                    <a:pt x="50" y="21"/>
                  </a:lnTo>
                  <a:lnTo>
                    <a:pt x="51" y="22"/>
                  </a:lnTo>
                  <a:lnTo>
                    <a:pt x="53" y="22"/>
                  </a:lnTo>
                  <a:lnTo>
                    <a:pt x="62" y="23"/>
                  </a:lnTo>
                  <a:lnTo>
                    <a:pt x="65" y="24"/>
                  </a:lnTo>
                  <a:lnTo>
                    <a:pt x="68" y="24"/>
                  </a:lnTo>
                  <a:lnTo>
                    <a:pt x="70" y="24"/>
                  </a:lnTo>
                  <a:lnTo>
                    <a:pt x="71" y="24"/>
                  </a:lnTo>
                  <a:lnTo>
                    <a:pt x="73" y="24"/>
                  </a:lnTo>
                  <a:lnTo>
                    <a:pt x="75" y="23"/>
                  </a:lnTo>
                  <a:lnTo>
                    <a:pt x="77" y="22"/>
                  </a:lnTo>
                  <a:lnTo>
                    <a:pt x="79" y="22"/>
                  </a:lnTo>
                  <a:lnTo>
                    <a:pt x="81" y="21"/>
                  </a:lnTo>
                  <a:lnTo>
                    <a:pt x="83" y="19"/>
                  </a:lnTo>
                  <a:lnTo>
                    <a:pt x="87" y="16"/>
                  </a:lnTo>
                  <a:lnTo>
                    <a:pt x="91" y="14"/>
                  </a:lnTo>
                  <a:lnTo>
                    <a:pt x="100" y="6"/>
                  </a:lnTo>
                  <a:lnTo>
                    <a:pt x="103" y="4"/>
                  </a:lnTo>
                  <a:lnTo>
                    <a:pt x="105" y="3"/>
                  </a:lnTo>
                  <a:lnTo>
                    <a:pt x="109" y="1"/>
                  </a:lnTo>
                  <a:lnTo>
                    <a:pt x="111" y="0"/>
                  </a:lnTo>
                  <a:lnTo>
                    <a:pt x="112" y="0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75" name="Freeform 23">
              <a:extLst>
                <a:ext uri="{FF2B5EF4-FFF2-40B4-BE49-F238E27FC236}">
                  <a16:creationId xmlns:a16="http://schemas.microsoft.com/office/drawing/2014/main" id="{4374A06D-599B-4500-9FA6-2E94202D1897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3" y="2779"/>
              <a:ext cx="454" cy="519"/>
            </a:xfrm>
            <a:custGeom>
              <a:avLst/>
              <a:gdLst>
                <a:gd name="T0" fmla="*/ 125 w 454"/>
                <a:gd name="T1" fmla="*/ 17 h 519"/>
                <a:gd name="T2" fmla="*/ 146 w 454"/>
                <a:gd name="T3" fmla="*/ 6 h 519"/>
                <a:gd name="T4" fmla="*/ 160 w 454"/>
                <a:gd name="T5" fmla="*/ 16 h 519"/>
                <a:gd name="T6" fmla="*/ 181 w 454"/>
                <a:gd name="T7" fmla="*/ 29 h 519"/>
                <a:gd name="T8" fmla="*/ 208 w 454"/>
                <a:gd name="T9" fmla="*/ 35 h 519"/>
                <a:gd name="T10" fmla="*/ 227 w 454"/>
                <a:gd name="T11" fmla="*/ 50 h 519"/>
                <a:gd name="T12" fmla="*/ 239 w 454"/>
                <a:gd name="T13" fmla="*/ 56 h 519"/>
                <a:gd name="T14" fmla="*/ 244 w 454"/>
                <a:gd name="T15" fmla="*/ 69 h 519"/>
                <a:gd name="T16" fmla="*/ 252 w 454"/>
                <a:gd name="T17" fmla="*/ 78 h 519"/>
                <a:gd name="T18" fmla="*/ 237 w 454"/>
                <a:gd name="T19" fmla="*/ 94 h 519"/>
                <a:gd name="T20" fmla="*/ 230 w 454"/>
                <a:gd name="T21" fmla="*/ 108 h 519"/>
                <a:gd name="T22" fmla="*/ 242 w 454"/>
                <a:gd name="T23" fmla="*/ 138 h 519"/>
                <a:gd name="T24" fmla="*/ 244 w 454"/>
                <a:gd name="T25" fmla="*/ 152 h 519"/>
                <a:gd name="T26" fmla="*/ 250 w 454"/>
                <a:gd name="T27" fmla="*/ 169 h 519"/>
                <a:gd name="T28" fmla="*/ 246 w 454"/>
                <a:gd name="T29" fmla="*/ 188 h 519"/>
                <a:gd name="T30" fmla="*/ 237 w 454"/>
                <a:gd name="T31" fmla="*/ 230 h 519"/>
                <a:gd name="T32" fmla="*/ 255 w 454"/>
                <a:gd name="T33" fmla="*/ 258 h 519"/>
                <a:gd name="T34" fmla="*/ 277 w 454"/>
                <a:gd name="T35" fmla="*/ 304 h 519"/>
                <a:gd name="T36" fmla="*/ 285 w 454"/>
                <a:gd name="T37" fmla="*/ 323 h 519"/>
                <a:gd name="T38" fmla="*/ 306 w 454"/>
                <a:gd name="T39" fmla="*/ 361 h 519"/>
                <a:gd name="T40" fmla="*/ 328 w 454"/>
                <a:gd name="T41" fmla="*/ 386 h 519"/>
                <a:gd name="T42" fmla="*/ 362 w 454"/>
                <a:gd name="T43" fmla="*/ 394 h 519"/>
                <a:gd name="T44" fmla="*/ 373 w 454"/>
                <a:gd name="T45" fmla="*/ 411 h 519"/>
                <a:gd name="T46" fmla="*/ 396 w 454"/>
                <a:gd name="T47" fmla="*/ 428 h 519"/>
                <a:gd name="T48" fmla="*/ 435 w 454"/>
                <a:gd name="T49" fmla="*/ 435 h 519"/>
                <a:gd name="T50" fmla="*/ 453 w 454"/>
                <a:gd name="T51" fmla="*/ 447 h 519"/>
                <a:gd name="T52" fmla="*/ 440 w 454"/>
                <a:gd name="T53" fmla="*/ 462 h 519"/>
                <a:gd name="T54" fmla="*/ 431 w 454"/>
                <a:gd name="T55" fmla="*/ 473 h 519"/>
                <a:gd name="T56" fmla="*/ 423 w 454"/>
                <a:gd name="T57" fmla="*/ 480 h 519"/>
                <a:gd name="T58" fmla="*/ 421 w 454"/>
                <a:gd name="T59" fmla="*/ 504 h 519"/>
                <a:gd name="T60" fmla="*/ 399 w 454"/>
                <a:gd name="T61" fmla="*/ 516 h 519"/>
                <a:gd name="T62" fmla="*/ 328 w 454"/>
                <a:gd name="T63" fmla="*/ 519 h 519"/>
                <a:gd name="T64" fmla="*/ 285 w 454"/>
                <a:gd name="T65" fmla="*/ 510 h 519"/>
                <a:gd name="T66" fmla="*/ 270 w 454"/>
                <a:gd name="T67" fmla="*/ 493 h 519"/>
                <a:gd name="T68" fmla="*/ 253 w 454"/>
                <a:gd name="T69" fmla="*/ 473 h 519"/>
                <a:gd name="T70" fmla="*/ 234 w 454"/>
                <a:gd name="T71" fmla="*/ 471 h 519"/>
                <a:gd name="T72" fmla="*/ 218 w 454"/>
                <a:gd name="T73" fmla="*/ 461 h 519"/>
                <a:gd name="T74" fmla="*/ 203 w 454"/>
                <a:gd name="T75" fmla="*/ 482 h 519"/>
                <a:gd name="T76" fmla="*/ 164 w 454"/>
                <a:gd name="T77" fmla="*/ 491 h 519"/>
                <a:gd name="T78" fmla="*/ 133 w 454"/>
                <a:gd name="T79" fmla="*/ 480 h 519"/>
                <a:gd name="T80" fmla="*/ 89 w 454"/>
                <a:gd name="T81" fmla="*/ 464 h 519"/>
                <a:gd name="T82" fmla="*/ 49 w 454"/>
                <a:gd name="T83" fmla="*/ 462 h 519"/>
                <a:gd name="T84" fmla="*/ 34 w 454"/>
                <a:gd name="T85" fmla="*/ 444 h 519"/>
                <a:gd name="T86" fmla="*/ 1 w 454"/>
                <a:gd name="T87" fmla="*/ 434 h 519"/>
                <a:gd name="T88" fmla="*/ 7 w 454"/>
                <a:gd name="T89" fmla="*/ 403 h 519"/>
                <a:gd name="T90" fmla="*/ 19 w 454"/>
                <a:gd name="T91" fmla="*/ 384 h 519"/>
                <a:gd name="T92" fmla="*/ 5 w 454"/>
                <a:gd name="T93" fmla="*/ 358 h 519"/>
                <a:gd name="T94" fmla="*/ 16 w 454"/>
                <a:gd name="T95" fmla="*/ 336 h 519"/>
                <a:gd name="T96" fmla="*/ 28 w 454"/>
                <a:gd name="T97" fmla="*/ 323 h 519"/>
                <a:gd name="T98" fmla="*/ 17 w 454"/>
                <a:gd name="T99" fmla="*/ 308 h 519"/>
                <a:gd name="T100" fmla="*/ 18 w 454"/>
                <a:gd name="T101" fmla="*/ 295 h 519"/>
                <a:gd name="T102" fmla="*/ 32 w 454"/>
                <a:gd name="T103" fmla="*/ 281 h 519"/>
                <a:gd name="T104" fmla="*/ 33 w 454"/>
                <a:gd name="T105" fmla="*/ 259 h 519"/>
                <a:gd name="T106" fmla="*/ 62 w 454"/>
                <a:gd name="T107" fmla="*/ 233 h 519"/>
                <a:gd name="T108" fmla="*/ 78 w 454"/>
                <a:gd name="T109" fmla="*/ 194 h 519"/>
                <a:gd name="T110" fmla="*/ 71 w 454"/>
                <a:gd name="T111" fmla="*/ 175 h 519"/>
                <a:gd name="T112" fmla="*/ 65 w 454"/>
                <a:gd name="T113" fmla="*/ 129 h 519"/>
                <a:gd name="T114" fmla="*/ 70 w 454"/>
                <a:gd name="T115" fmla="*/ 96 h 519"/>
                <a:gd name="T116" fmla="*/ 63 w 454"/>
                <a:gd name="T117" fmla="*/ 55 h 519"/>
                <a:gd name="T118" fmla="*/ 55 w 454"/>
                <a:gd name="T119" fmla="*/ 40 h 519"/>
                <a:gd name="T120" fmla="*/ 66 w 454"/>
                <a:gd name="T121" fmla="*/ 15 h 519"/>
                <a:gd name="T122" fmla="*/ 81 w 454"/>
                <a:gd name="T123" fmla="*/ 18 h 519"/>
                <a:gd name="T124" fmla="*/ 99 w 454"/>
                <a:gd name="T125" fmla="*/ 11 h 5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54" h="519">
                  <a:moveTo>
                    <a:pt x="109" y="0"/>
                  </a:moveTo>
                  <a:lnTo>
                    <a:pt x="110" y="1"/>
                  </a:lnTo>
                  <a:lnTo>
                    <a:pt x="112" y="6"/>
                  </a:lnTo>
                  <a:lnTo>
                    <a:pt x="118" y="14"/>
                  </a:lnTo>
                  <a:lnTo>
                    <a:pt x="119" y="15"/>
                  </a:lnTo>
                  <a:lnTo>
                    <a:pt x="119" y="16"/>
                  </a:lnTo>
                  <a:lnTo>
                    <a:pt x="120" y="16"/>
                  </a:lnTo>
                  <a:lnTo>
                    <a:pt x="121" y="17"/>
                  </a:lnTo>
                  <a:lnTo>
                    <a:pt x="123" y="17"/>
                  </a:lnTo>
                  <a:lnTo>
                    <a:pt x="125" y="17"/>
                  </a:lnTo>
                  <a:lnTo>
                    <a:pt x="126" y="17"/>
                  </a:lnTo>
                  <a:lnTo>
                    <a:pt x="128" y="16"/>
                  </a:lnTo>
                  <a:lnTo>
                    <a:pt x="131" y="15"/>
                  </a:lnTo>
                  <a:lnTo>
                    <a:pt x="133" y="13"/>
                  </a:lnTo>
                  <a:lnTo>
                    <a:pt x="135" y="12"/>
                  </a:lnTo>
                  <a:lnTo>
                    <a:pt x="140" y="8"/>
                  </a:lnTo>
                  <a:lnTo>
                    <a:pt x="141" y="7"/>
                  </a:lnTo>
                  <a:lnTo>
                    <a:pt x="143" y="6"/>
                  </a:lnTo>
                  <a:lnTo>
                    <a:pt x="144" y="6"/>
                  </a:lnTo>
                  <a:lnTo>
                    <a:pt x="146" y="6"/>
                  </a:lnTo>
                  <a:lnTo>
                    <a:pt x="146" y="6"/>
                  </a:lnTo>
                  <a:lnTo>
                    <a:pt x="148" y="6"/>
                  </a:lnTo>
                  <a:lnTo>
                    <a:pt x="149" y="7"/>
                  </a:lnTo>
                  <a:lnTo>
                    <a:pt x="150" y="7"/>
                  </a:lnTo>
                  <a:lnTo>
                    <a:pt x="151" y="8"/>
                  </a:lnTo>
                  <a:lnTo>
                    <a:pt x="153" y="9"/>
                  </a:lnTo>
                  <a:lnTo>
                    <a:pt x="157" y="13"/>
                  </a:lnTo>
                  <a:lnTo>
                    <a:pt x="158" y="14"/>
                  </a:lnTo>
                  <a:lnTo>
                    <a:pt x="158" y="15"/>
                  </a:lnTo>
                  <a:lnTo>
                    <a:pt x="160" y="16"/>
                  </a:lnTo>
                  <a:lnTo>
                    <a:pt x="163" y="18"/>
                  </a:lnTo>
                  <a:lnTo>
                    <a:pt x="165" y="19"/>
                  </a:lnTo>
                  <a:lnTo>
                    <a:pt x="166" y="19"/>
                  </a:lnTo>
                  <a:lnTo>
                    <a:pt x="166" y="20"/>
                  </a:lnTo>
                  <a:lnTo>
                    <a:pt x="167" y="21"/>
                  </a:lnTo>
                  <a:lnTo>
                    <a:pt x="168" y="22"/>
                  </a:lnTo>
                  <a:lnTo>
                    <a:pt x="169" y="23"/>
                  </a:lnTo>
                  <a:lnTo>
                    <a:pt x="171" y="24"/>
                  </a:lnTo>
                  <a:lnTo>
                    <a:pt x="178" y="27"/>
                  </a:lnTo>
                  <a:lnTo>
                    <a:pt x="181" y="29"/>
                  </a:lnTo>
                  <a:lnTo>
                    <a:pt x="186" y="30"/>
                  </a:lnTo>
                  <a:lnTo>
                    <a:pt x="189" y="31"/>
                  </a:lnTo>
                  <a:lnTo>
                    <a:pt x="193" y="31"/>
                  </a:lnTo>
                  <a:lnTo>
                    <a:pt x="194" y="31"/>
                  </a:lnTo>
                  <a:lnTo>
                    <a:pt x="194" y="32"/>
                  </a:lnTo>
                  <a:lnTo>
                    <a:pt x="195" y="32"/>
                  </a:lnTo>
                  <a:lnTo>
                    <a:pt x="196" y="33"/>
                  </a:lnTo>
                  <a:lnTo>
                    <a:pt x="198" y="33"/>
                  </a:lnTo>
                  <a:lnTo>
                    <a:pt x="205" y="34"/>
                  </a:lnTo>
                  <a:lnTo>
                    <a:pt x="208" y="35"/>
                  </a:lnTo>
                  <a:lnTo>
                    <a:pt x="210" y="36"/>
                  </a:lnTo>
                  <a:lnTo>
                    <a:pt x="213" y="37"/>
                  </a:lnTo>
                  <a:lnTo>
                    <a:pt x="215" y="38"/>
                  </a:lnTo>
                  <a:lnTo>
                    <a:pt x="217" y="40"/>
                  </a:lnTo>
                  <a:lnTo>
                    <a:pt x="220" y="41"/>
                  </a:lnTo>
                  <a:lnTo>
                    <a:pt x="221" y="42"/>
                  </a:lnTo>
                  <a:lnTo>
                    <a:pt x="222" y="42"/>
                  </a:lnTo>
                  <a:lnTo>
                    <a:pt x="223" y="43"/>
                  </a:lnTo>
                  <a:lnTo>
                    <a:pt x="226" y="48"/>
                  </a:lnTo>
                  <a:lnTo>
                    <a:pt x="227" y="50"/>
                  </a:lnTo>
                  <a:lnTo>
                    <a:pt x="228" y="51"/>
                  </a:lnTo>
                  <a:lnTo>
                    <a:pt x="230" y="52"/>
                  </a:lnTo>
                  <a:lnTo>
                    <a:pt x="232" y="53"/>
                  </a:lnTo>
                  <a:lnTo>
                    <a:pt x="233" y="53"/>
                  </a:lnTo>
                  <a:lnTo>
                    <a:pt x="236" y="54"/>
                  </a:lnTo>
                  <a:lnTo>
                    <a:pt x="237" y="54"/>
                  </a:lnTo>
                  <a:lnTo>
                    <a:pt x="237" y="54"/>
                  </a:lnTo>
                  <a:lnTo>
                    <a:pt x="238" y="54"/>
                  </a:lnTo>
                  <a:lnTo>
                    <a:pt x="239" y="55"/>
                  </a:lnTo>
                  <a:lnTo>
                    <a:pt x="239" y="56"/>
                  </a:lnTo>
                  <a:lnTo>
                    <a:pt x="239" y="57"/>
                  </a:lnTo>
                  <a:lnTo>
                    <a:pt x="238" y="58"/>
                  </a:lnTo>
                  <a:lnTo>
                    <a:pt x="238" y="59"/>
                  </a:lnTo>
                  <a:lnTo>
                    <a:pt x="238" y="60"/>
                  </a:lnTo>
                  <a:lnTo>
                    <a:pt x="238" y="61"/>
                  </a:lnTo>
                  <a:lnTo>
                    <a:pt x="238" y="63"/>
                  </a:lnTo>
                  <a:lnTo>
                    <a:pt x="238" y="64"/>
                  </a:lnTo>
                  <a:lnTo>
                    <a:pt x="239" y="64"/>
                  </a:lnTo>
                  <a:lnTo>
                    <a:pt x="242" y="68"/>
                  </a:lnTo>
                  <a:lnTo>
                    <a:pt x="244" y="69"/>
                  </a:lnTo>
                  <a:lnTo>
                    <a:pt x="245" y="70"/>
                  </a:lnTo>
                  <a:lnTo>
                    <a:pt x="246" y="71"/>
                  </a:lnTo>
                  <a:lnTo>
                    <a:pt x="249" y="71"/>
                  </a:lnTo>
                  <a:lnTo>
                    <a:pt x="250" y="72"/>
                  </a:lnTo>
                  <a:lnTo>
                    <a:pt x="251" y="72"/>
                  </a:lnTo>
                  <a:lnTo>
                    <a:pt x="252" y="73"/>
                  </a:lnTo>
                  <a:lnTo>
                    <a:pt x="252" y="74"/>
                  </a:lnTo>
                  <a:lnTo>
                    <a:pt x="253" y="76"/>
                  </a:lnTo>
                  <a:lnTo>
                    <a:pt x="253" y="76"/>
                  </a:lnTo>
                  <a:lnTo>
                    <a:pt x="252" y="78"/>
                  </a:lnTo>
                  <a:lnTo>
                    <a:pt x="252" y="79"/>
                  </a:lnTo>
                  <a:lnTo>
                    <a:pt x="251" y="81"/>
                  </a:lnTo>
                  <a:lnTo>
                    <a:pt x="250" y="84"/>
                  </a:lnTo>
                  <a:lnTo>
                    <a:pt x="249" y="87"/>
                  </a:lnTo>
                  <a:lnTo>
                    <a:pt x="248" y="88"/>
                  </a:lnTo>
                  <a:lnTo>
                    <a:pt x="246" y="90"/>
                  </a:lnTo>
                  <a:lnTo>
                    <a:pt x="244" y="91"/>
                  </a:lnTo>
                  <a:lnTo>
                    <a:pt x="242" y="92"/>
                  </a:lnTo>
                  <a:lnTo>
                    <a:pt x="238" y="94"/>
                  </a:lnTo>
                  <a:lnTo>
                    <a:pt x="237" y="94"/>
                  </a:lnTo>
                  <a:lnTo>
                    <a:pt x="236" y="95"/>
                  </a:lnTo>
                  <a:lnTo>
                    <a:pt x="235" y="96"/>
                  </a:lnTo>
                  <a:lnTo>
                    <a:pt x="233" y="98"/>
                  </a:lnTo>
                  <a:lnTo>
                    <a:pt x="232" y="99"/>
                  </a:lnTo>
                  <a:lnTo>
                    <a:pt x="230" y="102"/>
                  </a:lnTo>
                  <a:lnTo>
                    <a:pt x="230" y="103"/>
                  </a:lnTo>
                  <a:lnTo>
                    <a:pt x="230" y="104"/>
                  </a:lnTo>
                  <a:lnTo>
                    <a:pt x="230" y="105"/>
                  </a:lnTo>
                  <a:lnTo>
                    <a:pt x="230" y="107"/>
                  </a:lnTo>
                  <a:lnTo>
                    <a:pt x="230" y="108"/>
                  </a:lnTo>
                  <a:lnTo>
                    <a:pt x="231" y="109"/>
                  </a:lnTo>
                  <a:lnTo>
                    <a:pt x="232" y="111"/>
                  </a:lnTo>
                  <a:lnTo>
                    <a:pt x="235" y="116"/>
                  </a:lnTo>
                  <a:lnTo>
                    <a:pt x="236" y="118"/>
                  </a:lnTo>
                  <a:lnTo>
                    <a:pt x="237" y="120"/>
                  </a:lnTo>
                  <a:lnTo>
                    <a:pt x="237" y="124"/>
                  </a:lnTo>
                  <a:lnTo>
                    <a:pt x="237" y="127"/>
                  </a:lnTo>
                  <a:lnTo>
                    <a:pt x="239" y="130"/>
                  </a:lnTo>
                  <a:lnTo>
                    <a:pt x="241" y="135"/>
                  </a:lnTo>
                  <a:lnTo>
                    <a:pt x="242" y="138"/>
                  </a:lnTo>
                  <a:lnTo>
                    <a:pt x="242" y="139"/>
                  </a:lnTo>
                  <a:lnTo>
                    <a:pt x="242" y="141"/>
                  </a:lnTo>
                  <a:lnTo>
                    <a:pt x="242" y="143"/>
                  </a:lnTo>
                  <a:lnTo>
                    <a:pt x="240" y="144"/>
                  </a:lnTo>
                  <a:lnTo>
                    <a:pt x="240" y="145"/>
                  </a:lnTo>
                  <a:lnTo>
                    <a:pt x="240" y="146"/>
                  </a:lnTo>
                  <a:lnTo>
                    <a:pt x="240" y="147"/>
                  </a:lnTo>
                  <a:lnTo>
                    <a:pt x="240" y="149"/>
                  </a:lnTo>
                  <a:lnTo>
                    <a:pt x="242" y="150"/>
                  </a:lnTo>
                  <a:lnTo>
                    <a:pt x="244" y="152"/>
                  </a:lnTo>
                  <a:lnTo>
                    <a:pt x="248" y="155"/>
                  </a:lnTo>
                  <a:lnTo>
                    <a:pt x="249" y="156"/>
                  </a:lnTo>
                  <a:lnTo>
                    <a:pt x="249" y="156"/>
                  </a:lnTo>
                  <a:lnTo>
                    <a:pt x="250" y="158"/>
                  </a:lnTo>
                  <a:lnTo>
                    <a:pt x="251" y="160"/>
                  </a:lnTo>
                  <a:lnTo>
                    <a:pt x="252" y="161"/>
                  </a:lnTo>
                  <a:lnTo>
                    <a:pt x="252" y="163"/>
                  </a:lnTo>
                  <a:lnTo>
                    <a:pt x="252" y="164"/>
                  </a:lnTo>
                  <a:lnTo>
                    <a:pt x="251" y="165"/>
                  </a:lnTo>
                  <a:lnTo>
                    <a:pt x="250" y="169"/>
                  </a:lnTo>
                  <a:lnTo>
                    <a:pt x="249" y="171"/>
                  </a:lnTo>
                  <a:lnTo>
                    <a:pt x="249" y="173"/>
                  </a:lnTo>
                  <a:lnTo>
                    <a:pt x="250" y="176"/>
                  </a:lnTo>
                  <a:lnTo>
                    <a:pt x="250" y="178"/>
                  </a:lnTo>
                  <a:lnTo>
                    <a:pt x="250" y="178"/>
                  </a:lnTo>
                  <a:lnTo>
                    <a:pt x="250" y="180"/>
                  </a:lnTo>
                  <a:lnTo>
                    <a:pt x="249" y="181"/>
                  </a:lnTo>
                  <a:lnTo>
                    <a:pt x="249" y="182"/>
                  </a:lnTo>
                  <a:lnTo>
                    <a:pt x="247" y="186"/>
                  </a:lnTo>
                  <a:lnTo>
                    <a:pt x="246" y="188"/>
                  </a:lnTo>
                  <a:lnTo>
                    <a:pt x="245" y="190"/>
                  </a:lnTo>
                  <a:lnTo>
                    <a:pt x="245" y="193"/>
                  </a:lnTo>
                  <a:lnTo>
                    <a:pt x="244" y="197"/>
                  </a:lnTo>
                  <a:lnTo>
                    <a:pt x="243" y="199"/>
                  </a:lnTo>
                  <a:lnTo>
                    <a:pt x="241" y="206"/>
                  </a:lnTo>
                  <a:lnTo>
                    <a:pt x="240" y="209"/>
                  </a:lnTo>
                  <a:lnTo>
                    <a:pt x="239" y="212"/>
                  </a:lnTo>
                  <a:lnTo>
                    <a:pt x="237" y="221"/>
                  </a:lnTo>
                  <a:lnTo>
                    <a:pt x="237" y="227"/>
                  </a:lnTo>
                  <a:lnTo>
                    <a:pt x="237" y="230"/>
                  </a:lnTo>
                  <a:lnTo>
                    <a:pt x="237" y="233"/>
                  </a:lnTo>
                  <a:lnTo>
                    <a:pt x="237" y="235"/>
                  </a:lnTo>
                  <a:lnTo>
                    <a:pt x="237" y="236"/>
                  </a:lnTo>
                  <a:lnTo>
                    <a:pt x="238" y="238"/>
                  </a:lnTo>
                  <a:lnTo>
                    <a:pt x="239" y="240"/>
                  </a:lnTo>
                  <a:lnTo>
                    <a:pt x="241" y="241"/>
                  </a:lnTo>
                  <a:lnTo>
                    <a:pt x="242" y="243"/>
                  </a:lnTo>
                  <a:lnTo>
                    <a:pt x="249" y="249"/>
                  </a:lnTo>
                  <a:lnTo>
                    <a:pt x="252" y="254"/>
                  </a:lnTo>
                  <a:lnTo>
                    <a:pt x="255" y="258"/>
                  </a:lnTo>
                  <a:lnTo>
                    <a:pt x="258" y="261"/>
                  </a:lnTo>
                  <a:lnTo>
                    <a:pt x="260" y="264"/>
                  </a:lnTo>
                  <a:lnTo>
                    <a:pt x="261" y="268"/>
                  </a:lnTo>
                  <a:lnTo>
                    <a:pt x="267" y="279"/>
                  </a:lnTo>
                  <a:lnTo>
                    <a:pt x="270" y="283"/>
                  </a:lnTo>
                  <a:lnTo>
                    <a:pt x="271" y="288"/>
                  </a:lnTo>
                  <a:lnTo>
                    <a:pt x="273" y="293"/>
                  </a:lnTo>
                  <a:lnTo>
                    <a:pt x="276" y="300"/>
                  </a:lnTo>
                  <a:lnTo>
                    <a:pt x="277" y="303"/>
                  </a:lnTo>
                  <a:lnTo>
                    <a:pt x="277" y="304"/>
                  </a:lnTo>
                  <a:lnTo>
                    <a:pt x="278" y="306"/>
                  </a:lnTo>
                  <a:lnTo>
                    <a:pt x="278" y="310"/>
                  </a:lnTo>
                  <a:lnTo>
                    <a:pt x="278" y="312"/>
                  </a:lnTo>
                  <a:lnTo>
                    <a:pt x="278" y="313"/>
                  </a:lnTo>
                  <a:lnTo>
                    <a:pt x="279" y="314"/>
                  </a:lnTo>
                  <a:lnTo>
                    <a:pt x="280" y="316"/>
                  </a:lnTo>
                  <a:lnTo>
                    <a:pt x="281" y="318"/>
                  </a:lnTo>
                  <a:lnTo>
                    <a:pt x="282" y="320"/>
                  </a:lnTo>
                  <a:lnTo>
                    <a:pt x="283" y="321"/>
                  </a:lnTo>
                  <a:lnTo>
                    <a:pt x="285" y="323"/>
                  </a:lnTo>
                  <a:lnTo>
                    <a:pt x="289" y="326"/>
                  </a:lnTo>
                  <a:lnTo>
                    <a:pt x="291" y="328"/>
                  </a:lnTo>
                  <a:lnTo>
                    <a:pt x="294" y="334"/>
                  </a:lnTo>
                  <a:lnTo>
                    <a:pt x="297" y="337"/>
                  </a:lnTo>
                  <a:lnTo>
                    <a:pt x="299" y="341"/>
                  </a:lnTo>
                  <a:lnTo>
                    <a:pt x="301" y="345"/>
                  </a:lnTo>
                  <a:lnTo>
                    <a:pt x="302" y="348"/>
                  </a:lnTo>
                  <a:lnTo>
                    <a:pt x="304" y="355"/>
                  </a:lnTo>
                  <a:lnTo>
                    <a:pt x="305" y="358"/>
                  </a:lnTo>
                  <a:lnTo>
                    <a:pt x="306" y="361"/>
                  </a:lnTo>
                  <a:lnTo>
                    <a:pt x="308" y="364"/>
                  </a:lnTo>
                  <a:lnTo>
                    <a:pt x="309" y="366"/>
                  </a:lnTo>
                  <a:lnTo>
                    <a:pt x="311" y="368"/>
                  </a:lnTo>
                  <a:lnTo>
                    <a:pt x="316" y="371"/>
                  </a:lnTo>
                  <a:lnTo>
                    <a:pt x="319" y="375"/>
                  </a:lnTo>
                  <a:lnTo>
                    <a:pt x="321" y="377"/>
                  </a:lnTo>
                  <a:lnTo>
                    <a:pt x="323" y="379"/>
                  </a:lnTo>
                  <a:lnTo>
                    <a:pt x="326" y="383"/>
                  </a:lnTo>
                  <a:lnTo>
                    <a:pt x="328" y="385"/>
                  </a:lnTo>
                  <a:lnTo>
                    <a:pt x="328" y="386"/>
                  </a:lnTo>
                  <a:lnTo>
                    <a:pt x="329" y="387"/>
                  </a:lnTo>
                  <a:lnTo>
                    <a:pt x="331" y="388"/>
                  </a:lnTo>
                  <a:lnTo>
                    <a:pt x="332" y="389"/>
                  </a:lnTo>
                  <a:lnTo>
                    <a:pt x="334" y="389"/>
                  </a:lnTo>
                  <a:lnTo>
                    <a:pt x="338" y="391"/>
                  </a:lnTo>
                  <a:lnTo>
                    <a:pt x="347" y="393"/>
                  </a:lnTo>
                  <a:lnTo>
                    <a:pt x="353" y="394"/>
                  </a:lnTo>
                  <a:lnTo>
                    <a:pt x="356" y="394"/>
                  </a:lnTo>
                  <a:lnTo>
                    <a:pt x="361" y="394"/>
                  </a:lnTo>
                  <a:lnTo>
                    <a:pt x="362" y="394"/>
                  </a:lnTo>
                  <a:lnTo>
                    <a:pt x="364" y="395"/>
                  </a:lnTo>
                  <a:lnTo>
                    <a:pt x="366" y="396"/>
                  </a:lnTo>
                  <a:lnTo>
                    <a:pt x="367" y="396"/>
                  </a:lnTo>
                  <a:lnTo>
                    <a:pt x="367" y="397"/>
                  </a:lnTo>
                  <a:lnTo>
                    <a:pt x="368" y="399"/>
                  </a:lnTo>
                  <a:lnTo>
                    <a:pt x="369" y="401"/>
                  </a:lnTo>
                  <a:lnTo>
                    <a:pt x="370" y="405"/>
                  </a:lnTo>
                  <a:lnTo>
                    <a:pt x="370" y="407"/>
                  </a:lnTo>
                  <a:lnTo>
                    <a:pt x="372" y="409"/>
                  </a:lnTo>
                  <a:lnTo>
                    <a:pt x="373" y="411"/>
                  </a:lnTo>
                  <a:lnTo>
                    <a:pt x="374" y="412"/>
                  </a:lnTo>
                  <a:lnTo>
                    <a:pt x="376" y="414"/>
                  </a:lnTo>
                  <a:lnTo>
                    <a:pt x="379" y="414"/>
                  </a:lnTo>
                  <a:lnTo>
                    <a:pt x="387" y="416"/>
                  </a:lnTo>
                  <a:lnTo>
                    <a:pt x="388" y="417"/>
                  </a:lnTo>
                  <a:lnTo>
                    <a:pt x="389" y="418"/>
                  </a:lnTo>
                  <a:lnTo>
                    <a:pt x="391" y="419"/>
                  </a:lnTo>
                  <a:lnTo>
                    <a:pt x="392" y="420"/>
                  </a:lnTo>
                  <a:lnTo>
                    <a:pt x="395" y="426"/>
                  </a:lnTo>
                  <a:lnTo>
                    <a:pt x="396" y="428"/>
                  </a:lnTo>
                  <a:lnTo>
                    <a:pt x="397" y="428"/>
                  </a:lnTo>
                  <a:lnTo>
                    <a:pt x="398" y="429"/>
                  </a:lnTo>
                  <a:lnTo>
                    <a:pt x="401" y="430"/>
                  </a:lnTo>
                  <a:lnTo>
                    <a:pt x="406" y="432"/>
                  </a:lnTo>
                  <a:lnTo>
                    <a:pt x="409" y="433"/>
                  </a:lnTo>
                  <a:lnTo>
                    <a:pt x="414" y="434"/>
                  </a:lnTo>
                  <a:lnTo>
                    <a:pt x="418" y="434"/>
                  </a:lnTo>
                  <a:lnTo>
                    <a:pt x="428" y="435"/>
                  </a:lnTo>
                  <a:lnTo>
                    <a:pt x="431" y="435"/>
                  </a:lnTo>
                  <a:lnTo>
                    <a:pt x="435" y="435"/>
                  </a:lnTo>
                  <a:lnTo>
                    <a:pt x="439" y="436"/>
                  </a:lnTo>
                  <a:lnTo>
                    <a:pt x="447" y="438"/>
                  </a:lnTo>
                  <a:lnTo>
                    <a:pt x="450" y="438"/>
                  </a:lnTo>
                  <a:lnTo>
                    <a:pt x="453" y="438"/>
                  </a:lnTo>
                  <a:lnTo>
                    <a:pt x="453" y="438"/>
                  </a:lnTo>
                  <a:lnTo>
                    <a:pt x="454" y="438"/>
                  </a:lnTo>
                  <a:lnTo>
                    <a:pt x="454" y="439"/>
                  </a:lnTo>
                  <a:lnTo>
                    <a:pt x="454" y="440"/>
                  </a:lnTo>
                  <a:lnTo>
                    <a:pt x="454" y="444"/>
                  </a:lnTo>
                  <a:lnTo>
                    <a:pt x="453" y="447"/>
                  </a:lnTo>
                  <a:lnTo>
                    <a:pt x="453" y="450"/>
                  </a:lnTo>
                  <a:lnTo>
                    <a:pt x="453" y="451"/>
                  </a:lnTo>
                  <a:lnTo>
                    <a:pt x="452" y="453"/>
                  </a:lnTo>
                  <a:lnTo>
                    <a:pt x="451" y="454"/>
                  </a:lnTo>
                  <a:lnTo>
                    <a:pt x="448" y="457"/>
                  </a:lnTo>
                  <a:lnTo>
                    <a:pt x="447" y="458"/>
                  </a:lnTo>
                  <a:lnTo>
                    <a:pt x="445" y="459"/>
                  </a:lnTo>
                  <a:lnTo>
                    <a:pt x="443" y="460"/>
                  </a:lnTo>
                  <a:lnTo>
                    <a:pt x="442" y="461"/>
                  </a:lnTo>
                  <a:lnTo>
                    <a:pt x="440" y="462"/>
                  </a:lnTo>
                  <a:lnTo>
                    <a:pt x="437" y="462"/>
                  </a:lnTo>
                  <a:lnTo>
                    <a:pt x="436" y="462"/>
                  </a:lnTo>
                  <a:lnTo>
                    <a:pt x="435" y="462"/>
                  </a:lnTo>
                  <a:lnTo>
                    <a:pt x="434" y="463"/>
                  </a:lnTo>
                  <a:lnTo>
                    <a:pt x="434" y="464"/>
                  </a:lnTo>
                  <a:lnTo>
                    <a:pt x="433" y="465"/>
                  </a:lnTo>
                  <a:lnTo>
                    <a:pt x="433" y="466"/>
                  </a:lnTo>
                  <a:lnTo>
                    <a:pt x="432" y="469"/>
                  </a:lnTo>
                  <a:lnTo>
                    <a:pt x="431" y="473"/>
                  </a:lnTo>
                  <a:lnTo>
                    <a:pt x="431" y="473"/>
                  </a:lnTo>
                  <a:lnTo>
                    <a:pt x="431" y="474"/>
                  </a:lnTo>
                  <a:lnTo>
                    <a:pt x="431" y="474"/>
                  </a:lnTo>
                  <a:lnTo>
                    <a:pt x="430" y="475"/>
                  </a:lnTo>
                  <a:lnTo>
                    <a:pt x="429" y="475"/>
                  </a:lnTo>
                  <a:lnTo>
                    <a:pt x="426" y="476"/>
                  </a:lnTo>
                  <a:lnTo>
                    <a:pt x="424" y="476"/>
                  </a:lnTo>
                  <a:lnTo>
                    <a:pt x="423" y="477"/>
                  </a:lnTo>
                  <a:lnTo>
                    <a:pt x="423" y="478"/>
                  </a:lnTo>
                  <a:lnTo>
                    <a:pt x="423" y="479"/>
                  </a:lnTo>
                  <a:lnTo>
                    <a:pt x="423" y="480"/>
                  </a:lnTo>
                  <a:lnTo>
                    <a:pt x="423" y="481"/>
                  </a:lnTo>
                  <a:lnTo>
                    <a:pt x="427" y="487"/>
                  </a:lnTo>
                  <a:lnTo>
                    <a:pt x="429" y="492"/>
                  </a:lnTo>
                  <a:lnTo>
                    <a:pt x="429" y="493"/>
                  </a:lnTo>
                  <a:lnTo>
                    <a:pt x="428" y="495"/>
                  </a:lnTo>
                  <a:lnTo>
                    <a:pt x="428" y="496"/>
                  </a:lnTo>
                  <a:lnTo>
                    <a:pt x="427" y="497"/>
                  </a:lnTo>
                  <a:lnTo>
                    <a:pt x="425" y="499"/>
                  </a:lnTo>
                  <a:lnTo>
                    <a:pt x="423" y="502"/>
                  </a:lnTo>
                  <a:lnTo>
                    <a:pt x="421" y="504"/>
                  </a:lnTo>
                  <a:lnTo>
                    <a:pt x="419" y="506"/>
                  </a:lnTo>
                  <a:lnTo>
                    <a:pt x="418" y="507"/>
                  </a:lnTo>
                  <a:lnTo>
                    <a:pt x="415" y="509"/>
                  </a:lnTo>
                  <a:lnTo>
                    <a:pt x="413" y="510"/>
                  </a:lnTo>
                  <a:lnTo>
                    <a:pt x="411" y="512"/>
                  </a:lnTo>
                  <a:lnTo>
                    <a:pt x="408" y="513"/>
                  </a:lnTo>
                  <a:lnTo>
                    <a:pt x="406" y="514"/>
                  </a:lnTo>
                  <a:lnTo>
                    <a:pt x="404" y="515"/>
                  </a:lnTo>
                  <a:lnTo>
                    <a:pt x="402" y="516"/>
                  </a:lnTo>
                  <a:lnTo>
                    <a:pt x="399" y="516"/>
                  </a:lnTo>
                  <a:lnTo>
                    <a:pt x="396" y="517"/>
                  </a:lnTo>
                  <a:lnTo>
                    <a:pt x="393" y="517"/>
                  </a:lnTo>
                  <a:lnTo>
                    <a:pt x="389" y="517"/>
                  </a:lnTo>
                  <a:lnTo>
                    <a:pt x="385" y="517"/>
                  </a:lnTo>
                  <a:lnTo>
                    <a:pt x="375" y="517"/>
                  </a:lnTo>
                  <a:lnTo>
                    <a:pt x="370" y="517"/>
                  </a:lnTo>
                  <a:lnTo>
                    <a:pt x="360" y="518"/>
                  </a:lnTo>
                  <a:lnTo>
                    <a:pt x="350" y="518"/>
                  </a:lnTo>
                  <a:lnTo>
                    <a:pt x="338" y="518"/>
                  </a:lnTo>
                  <a:lnTo>
                    <a:pt x="328" y="519"/>
                  </a:lnTo>
                  <a:lnTo>
                    <a:pt x="324" y="519"/>
                  </a:lnTo>
                  <a:lnTo>
                    <a:pt x="316" y="518"/>
                  </a:lnTo>
                  <a:lnTo>
                    <a:pt x="311" y="518"/>
                  </a:lnTo>
                  <a:lnTo>
                    <a:pt x="307" y="517"/>
                  </a:lnTo>
                  <a:lnTo>
                    <a:pt x="305" y="516"/>
                  </a:lnTo>
                  <a:lnTo>
                    <a:pt x="300" y="514"/>
                  </a:lnTo>
                  <a:lnTo>
                    <a:pt x="297" y="512"/>
                  </a:lnTo>
                  <a:lnTo>
                    <a:pt x="293" y="511"/>
                  </a:lnTo>
                  <a:lnTo>
                    <a:pt x="287" y="510"/>
                  </a:lnTo>
                  <a:lnTo>
                    <a:pt x="285" y="510"/>
                  </a:lnTo>
                  <a:lnTo>
                    <a:pt x="283" y="509"/>
                  </a:lnTo>
                  <a:lnTo>
                    <a:pt x="282" y="508"/>
                  </a:lnTo>
                  <a:lnTo>
                    <a:pt x="280" y="507"/>
                  </a:lnTo>
                  <a:lnTo>
                    <a:pt x="279" y="507"/>
                  </a:lnTo>
                  <a:lnTo>
                    <a:pt x="278" y="506"/>
                  </a:lnTo>
                  <a:lnTo>
                    <a:pt x="277" y="505"/>
                  </a:lnTo>
                  <a:lnTo>
                    <a:pt x="275" y="502"/>
                  </a:lnTo>
                  <a:lnTo>
                    <a:pt x="271" y="496"/>
                  </a:lnTo>
                  <a:lnTo>
                    <a:pt x="271" y="495"/>
                  </a:lnTo>
                  <a:lnTo>
                    <a:pt x="270" y="493"/>
                  </a:lnTo>
                  <a:lnTo>
                    <a:pt x="267" y="491"/>
                  </a:lnTo>
                  <a:lnTo>
                    <a:pt x="261" y="486"/>
                  </a:lnTo>
                  <a:lnTo>
                    <a:pt x="260" y="484"/>
                  </a:lnTo>
                  <a:lnTo>
                    <a:pt x="259" y="483"/>
                  </a:lnTo>
                  <a:lnTo>
                    <a:pt x="258" y="482"/>
                  </a:lnTo>
                  <a:lnTo>
                    <a:pt x="258" y="481"/>
                  </a:lnTo>
                  <a:lnTo>
                    <a:pt x="256" y="477"/>
                  </a:lnTo>
                  <a:lnTo>
                    <a:pt x="255" y="475"/>
                  </a:lnTo>
                  <a:lnTo>
                    <a:pt x="254" y="474"/>
                  </a:lnTo>
                  <a:lnTo>
                    <a:pt x="253" y="473"/>
                  </a:lnTo>
                  <a:lnTo>
                    <a:pt x="252" y="472"/>
                  </a:lnTo>
                  <a:lnTo>
                    <a:pt x="251" y="472"/>
                  </a:lnTo>
                  <a:lnTo>
                    <a:pt x="250" y="471"/>
                  </a:lnTo>
                  <a:lnTo>
                    <a:pt x="249" y="471"/>
                  </a:lnTo>
                  <a:lnTo>
                    <a:pt x="247" y="471"/>
                  </a:lnTo>
                  <a:lnTo>
                    <a:pt x="241" y="472"/>
                  </a:lnTo>
                  <a:lnTo>
                    <a:pt x="238" y="472"/>
                  </a:lnTo>
                  <a:lnTo>
                    <a:pt x="236" y="472"/>
                  </a:lnTo>
                  <a:lnTo>
                    <a:pt x="235" y="471"/>
                  </a:lnTo>
                  <a:lnTo>
                    <a:pt x="234" y="471"/>
                  </a:lnTo>
                  <a:lnTo>
                    <a:pt x="232" y="470"/>
                  </a:lnTo>
                  <a:lnTo>
                    <a:pt x="230" y="468"/>
                  </a:lnTo>
                  <a:lnTo>
                    <a:pt x="229" y="466"/>
                  </a:lnTo>
                  <a:lnTo>
                    <a:pt x="226" y="463"/>
                  </a:lnTo>
                  <a:lnTo>
                    <a:pt x="226" y="462"/>
                  </a:lnTo>
                  <a:lnTo>
                    <a:pt x="224" y="461"/>
                  </a:lnTo>
                  <a:lnTo>
                    <a:pt x="223" y="461"/>
                  </a:lnTo>
                  <a:lnTo>
                    <a:pt x="221" y="460"/>
                  </a:lnTo>
                  <a:lnTo>
                    <a:pt x="220" y="461"/>
                  </a:lnTo>
                  <a:lnTo>
                    <a:pt x="218" y="461"/>
                  </a:lnTo>
                  <a:lnTo>
                    <a:pt x="217" y="462"/>
                  </a:lnTo>
                  <a:lnTo>
                    <a:pt x="216" y="463"/>
                  </a:lnTo>
                  <a:lnTo>
                    <a:pt x="215" y="465"/>
                  </a:lnTo>
                  <a:lnTo>
                    <a:pt x="211" y="473"/>
                  </a:lnTo>
                  <a:lnTo>
                    <a:pt x="208" y="478"/>
                  </a:lnTo>
                  <a:lnTo>
                    <a:pt x="207" y="479"/>
                  </a:lnTo>
                  <a:lnTo>
                    <a:pt x="206" y="480"/>
                  </a:lnTo>
                  <a:lnTo>
                    <a:pt x="205" y="481"/>
                  </a:lnTo>
                  <a:lnTo>
                    <a:pt x="204" y="481"/>
                  </a:lnTo>
                  <a:lnTo>
                    <a:pt x="203" y="482"/>
                  </a:lnTo>
                  <a:lnTo>
                    <a:pt x="191" y="483"/>
                  </a:lnTo>
                  <a:lnTo>
                    <a:pt x="187" y="484"/>
                  </a:lnTo>
                  <a:lnTo>
                    <a:pt x="185" y="484"/>
                  </a:lnTo>
                  <a:lnTo>
                    <a:pt x="181" y="486"/>
                  </a:lnTo>
                  <a:lnTo>
                    <a:pt x="174" y="490"/>
                  </a:lnTo>
                  <a:lnTo>
                    <a:pt x="172" y="490"/>
                  </a:lnTo>
                  <a:lnTo>
                    <a:pt x="171" y="491"/>
                  </a:lnTo>
                  <a:lnTo>
                    <a:pt x="169" y="491"/>
                  </a:lnTo>
                  <a:lnTo>
                    <a:pt x="168" y="491"/>
                  </a:lnTo>
                  <a:lnTo>
                    <a:pt x="164" y="491"/>
                  </a:lnTo>
                  <a:lnTo>
                    <a:pt x="157" y="490"/>
                  </a:lnTo>
                  <a:lnTo>
                    <a:pt x="152" y="491"/>
                  </a:lnTo>
                  <a:lnTo>
                    <a:pt x="148" y="491"/>
                  </a:lnTo>
                  <a:lnTo>
                    <a:pt x="142" y="492"/>
                  </a:lnTo>
                  <a:lnTo>
                    <a:pt x="140" y="493"/>
                  </a:lnTo>
                  <a:lnTo>
                    <a:pt x="139" y="492"/>
                  </a:lnTo>
                  <a:lnTo>
                    <a:pt x="138" y="491"/>
                  </a:lnTo>
                  <a:lnTo>
                    <a:pt x="137" y="490"/>
                  </a:lnTo>
                  <a:lnTo>
                    <a:pt x="136" y="488"/>
                  </a:lnTo>
                  <a:lnTo>
                    <a:pt x="133" y="480"/>
                  </a:lnTo>
                  <a:lnTo>
                    <a:pt x="131" y="476"/>
                  </a:lnTo>
                  <a:lnTo>
                    <a:pt x="130" y="473"/>
                  </a:lnTo>
                  <a:lnTo>
                    <a:pt x="128" y="471"/>
                  </a:lnTo>
                  <a:lnTo>
                    <a:pt x="126" y="468"/>
                  </a:lnTo>
                  <a:lnTo>
                    <a:pt x="125" y="467"/>
                  </a:lnTo>
                  <a:lnTo>
                    <a:pt x="124" y="466"/>
                  </a:lnTo>
                  <a:lnTo>
                    <a:pt x="122" y="465"/>
                  </a:lnTo>
                  <a:lnTo>
                    <a:pt x="120" y="465"/>
                  </a:lnTo>
                  <a:lnTo>
                    <a:pt x="100" y="464"/>
                  </a:lnTo>
                  <a:lnTo>
                    <a:pt x="89" y="464"/>
                  </a:lnTo>
                  <a:lnTo>
                    <a:pt x="78" y="464"/>
                  </a:lnTo>
                  <a:lnTo>
                    <a:pt x="73" y="464"/>
                  </a:lnTo>
                  <a:lnTo>
                    <a:pt x="65" y="464"/>
                  </a:lnTo>
                  <a:lnTo>
                    <a:pt x="62" y="464"/>
                  </a:lnTo>
                  <a:lnTo>
                    <a:pt x="58" y="464"/>
                  </a:lnTo>
                  <a:lnTo>
                    <a:pt x="56" y="464"/>
                  </a:lnTo>
                  <a:lnTo>
                    <a:pt x="55" y="463"/>
                  </a:lnTo>
                  <a:lnTo>
                    <a:pt x="53" y="463"/>
                  </a:lnTo>
                  <a:lnTo>
                    <a:pt x="51" y="462"/>
                  </a:lnTo>
                  <a:lnTo>
                    <a:pt x="49" y="462"/>
                  </a:lnTo>
                  <a:lnTo>
                    <a:pt x="47" y="460"/>
                  </a:lnTo>
                  <a:lnTo>
                    <a:pt x="46" y="459"/>
                  </a:lnTo>
                  <a:lnTo>
                    <a:pt x="45" y="457"/>
                  </a:lnTo>
                  <a:lnTo>
                    <a:pt x="43" y="451"/>
                  </a:lnTo>
                  <a:lnTo>
                    <a:pt x="42" y="450"/>
                  </a:lnTo>
                  <a:lnTo>
                    <a:pt x="41" y="449"/>
                  </a:lnTo>
                  <a:lnTo>
                    <a:pt x="39" y="448"/>
                  </a:lnTo>
                  <a:lnTo>
                    <a:pt x="38" y="446"/>
                  </a:lnTo>
                  <a:lnTo>
                    <a:pt x="36" y="445"/>
                  </a:lnTo>
                  <a:lnTo>
                    <a:pt x="34" y="444"/>
                  </a:lnTo>
                  <a:lnTo>
                    <a:pt x="32" y="442"/>
                  </a:lnTo>
                  <a:lnTo>
                    <a:pt x="30" y="441"/>
                  </a:lnTo>
                  <a:lnTo>
                    <a:pt x="27" y="440"/>
                  </a:lnTo>
                  <a:lnTo>
                    <a:pt x="23" y="439"/>
                  </a:lnTo>
                  <a:lnTo>
                    <a:pt x="18" y="439"/>
                  </a:lnTo>
                  <a:lnTo>
                    <a:pt x="9" y="437"/>
                  </a:lnTo>
                  <a:lnTo>
                    <a:pt x="7" y="436"/>
                  </a:lnTo>
                  <a:lnTo>
                    <a:pt x="5" y="436"/>
                  </a:lnTo>
                  <a:lnTo>
                    <a:pt x="3" y="435"/>
                  </a:lnTo>
                  <a:lnTo>
                    <a:pt x="1" y="434"/>
                  </a:lnTo>
                  <a:lnTo>
                    <a:pt x="0" y="433"/>
                  </a:lnTo>
                  <a:lnTo>
                    <a:pt x="0" y="432"/>
                  </a:lnTo>
                  <a:lnTo>
                    <a:pt x="0" y="431"/>
                  </a:lnTo>
                  <a:lnTo>
                    <a:pt x="0" y="428"/>
                  </a:lnTo>
                  <a:lnTo>
                    <a:pt x="0" y="425"/>
                  </a:lnTo>
                  <a:lnTo>
                    <a:pt x="3" y="413"/>
                  </a:lnTo>
                  <a:lnTo>
                    <a:pt x="4" y="409"/>
                  </a:lnTo>
                  <a:lnTo>
                    <a:pt x="6" y="406"/>
                  </a:lnTo>
                  <a:lnTo>
                    <a:pt x="6" y="405"/>
                  </a:lnTo>
                  <a:lnTo>
                    <a:pt x="7" y="403"/>
                  </a:lnTo>
                  <a:lnTo>
                    <a:pt x="8" y="401"/>
                  </a:lnTo>
                  <a:lnTo>
                    <a:pt x="9" y="400"/>
                  </a:lnTo>
                  <a:lnTo>
                    <a:pt x="11" y="397"/>
                  </a:lnTo>
                  <a:lnTo>
                    <a:pt x="16" y="394"/>
                  </a:lnTo>
                  <a:lnTo>
                    <a:pt x="17" y="392"/>
                  </a:lnTo>
                  <a:lnTo>
                    <a:pt x="18" y="390"/>
                  </a:lnTo>
                  <a:lnTo>
                    <a:pt x="18" y="389"/>
                  </a:lnTo>
                  <a:lnTo>
                    <a:pt x="19" y="388"/>
                  </a:lnTo>
                  <a:lnTo>
                    <a:pt x="19" y="386"/>
                  </a:lnTo>
                  <a:lnTo>
                    <a:pt x="19" y="384"/>
                  </a:lnTo>
                  <a:lnTo>
                    <a:pt x="18" y="382"/>
                  </a:lnTo>
                  <a:lnTo>
                    <a:pt x="18" y="379"/>
                  </a:lnTo>
                  <a:lnTo>
                    <a:pt x="17" y="377"/>
                  </a:lnTo>
                  <a:lnTo>
                    <a:pt x="16" y="375"/>
                  </a:lnTo>
                  <a:lnTo>
                    <a:pt x="15" y="373"/>
                  </a:lnTo>
                  <a:lnTo>
                    <a:pt x="11" y="369"/>
                  </a:lnTo>
                  <a:lnTo>
                    <a:pt x="10" y="366"/>
                  </a:lnTo>
                  <a:lnTo>
                    <a:pt x="8" y="362"/>
                  </a:lnTo>
                  <a:lnTo>
                    <a:pt x="6" y="360"/>
                  </a:lnTo>
                  <a:lnTo>
                    <a:pt x="5" y="358"/>
                  </a:lnTo>
                  <a:lnTo>
                    <a:pt x="5" y="355"/>
                  </a:lnTo>
                  <a:lnTo>
                    <a:pt x="5" y="353"/>
                  </a:lnTo>
                  <a:lnTo>
                    <a:pt x="5" y="351"/>
                  </a:lnTo>
                  <a:lnTo>
                    <a:pt x="6" y="349"/>
                  </a:lnTo>
                  <a:lnTo>
                    <a:pt x="6" y="348"/>
                  </a:lnTo>
                  <a:lnTo>
                    <a:pt x="7" y="346"/>
                  </a:lnTo>
                  <a:lnTo>
                    <a:pt x="8" y="345"/>
                  </a:lnTo>
                  <a:lnTo>
                    <a:pt x="10" y="343"/>
                  </a:lnTo>
                  <a:lnTo>
                    <a:pt x="13" y="339"/>
                  </a:lnTo>
                  <a:lnTo>
                    <a:pt x="16" y="336"/>
                  </a:lnTo>
                  <a:lnTo>
                    <a:pt x="18" y="335"/>
                  </a:lnTo>
                  <a:lnTo>
                    <a:pt x="19" y="334"/>
                  </a:lnTo>
                  <a:lnTo>
                    <a:pt x="22" y="332"/>
                  </a:lnTo>
                  <a:lnTo>
                    <a:pt x="24" y="331"/>
                  </a:lnTo>
                  <a:lnTo>
                    <a:pt x="25" y="331"/>
                  </a:lnTo>
                  <a:lnTo>
                    <a:pt x="25" y="330"/>
                  </a:lnTo>
                  <a:lnTo>
                    <a:pt x="26" y="329"/>
                  </a:lnTo>
                  <a:lnTo>
                    <a:pt x="27" y="327"/>
                  </a:lnTo>
                  <a:lnTo>
                    <a:pt x="28" y="325"/>
                  </a:lnTo>
                  <a:lnTo>
                    <a:pt x="28" y="323"/>
                  </a:lnTo>
                  <a:lnTo>
                    <a:pt x="28" y="321"/>
                  </a:lnTo>
                  <a:lnTo>
                    <a:pt x="28" y="320"/>
                  </a:lnTo>
                  <a:lnTo>
                    <a:pt x="28" y="319"/>
                  </a:lnTo>
                  <a:lnTo>
                    <a:pt x="26" y="318"/>
                  </a:lnTo>
                  <a:lnTo>
                    <a:pt x="22" y="315"/>
                  </a:lnTo>
                  <a:lnTo>
                    <a:pt x="21" y="314"/>
                  </a:lnTo>
                  <a:lnTo>
                    <a:pt x="19" y="312"/>
                  </a:lnTo>
                  <a:lnTo>
                    <a:pt x="19" y="311"/>
                  </a:lnTo>
                  <a:lnTo>
                    <a:pt x="18" y="309"/>
                  </a:lnTo>
                  <a:lnTo>
                    <a:pt x="17" y="308"/>
                  </a:lnTo>
                  <a:lnTo>
                    <a:pt x="16" y="306"/>
                  </a:lnTo>
                  <a:lnTo>
                    <a:pt x="16" y="304"/>
                  </a:lnTo>
                  <a:lnTo>
                    <a:pt x="16" y="303"/>
                  </a:lnTo>
                  <a:lnTo>
                    <a:pt x="16" y="303"/>
                  </a:lnTo>
                  <a:lnTo>
                    <a:pt x="16" y="301"/>
                  </a:lnTo>
                  <a:lnTo>
                    <a:pt x="16" y="299"/>
                  </a:lnTo>
                  <a:lnTo>
                    <a:pt x="16" y="298"/>
                  </a:lnTo>
                  <a:lnTo>
                    <a:pt x="16" y="297"/>
                  </a:lnTo>
                  <a:lnTo>
                    <a:pt x="17" y="296"/>
                  </a:lnTo>
                  <a:lnTo>
                    <a:pt x="18" y="295"/>
                  </a:lnTo>
                  <a:lnTo>
                    <a:pt x="20" y="294"/>
                  </a:lnTo>
                  <a:lnTo>
                    <a:pt x="25" y="292"/>
                  </a:lnTo>
                  <a:lnTo>
                    <a:pt x="26" y="291"/>
                  </a:lnTo>
                  <a:lnTo>
                    <a:pt x="27" y="290"/>
                  </a:lnTo>
                  <a:lnTo>
                    <a:pt x="29" y="288"/>
                  </a:lnTo>
                  <a:lnTo>
                    <a:pt x="30" y="287"/>
                  </a:lnTo>
                  <a:lnTo>
                    <a:pt x="30" y="286"/>
                  </a:lnTo>
                  <a:lnTo>
                    <a:pt x="31" y="284"/>
                  </a:lnTo>
                  <a:lnTo>
                    <a:pt x="32" y="283"/>
                  </a:lnTo>
                  <a:lnTo>
                    <a:pt x="32" y="281"/>
                  </a:lnTo>
                  <a:lnTo>
                    <a:pt x="33" y="280"/>
                  </a:lnTo>
                  <a:lnTo>
                    <a:pt x="33" y="280"/>
                  </a:lnTo>
                  <a:lnTo>
                    <a:pt x="33" y="278"/>
                  </a:lnTo>
                  <a:lnTo>
                    <a:pt x="32" y="273"/>
                  </a:lnTo>
                  <a:lnTo>
                    <a:pt x="32" y="270"/>
                  </a:lnTo>
                  <a:lnTo>
                    <a:pt x="32" y="269"/>
                  </a:lnTo>
                  <a:lnTo>
                    <a:pt x="32" y="267"/>
                  </a:lnTo>
                  <a:lnTo>
                    <a:pt x="32" y="264"/>
                  </a:lnTo>
                  <a:lnTo>
                    <a:pt x="33" y="261"/>
                  </a:lnTo>
                  <a:lnTo>
                    <a:pt x="33" y="259"/>
                  </a:lnTo>
                  <a:lnTo>
                    <a:pt x="34" y="258"/>
                  </a:lnTo>
                  <a:lnTo>
                    <a:pt x="35" y="257"/>
                  </a:lnTo>
                  <a:lnTo>
                    <a:pt x="40" y="251"/>
                  </a:lnTo>
                  <a:lnTo>
                    <a:pt x="43" y="249"/>
                  </a:lnTo>
                  <a:lnTo>
                    <a:pt x="44" y="247"/>
                  </a:lnTo>
                  <a:lnTo>
                    <a:pt x="51" y="243"/>
                  </a:lnTo>
                  <a:lnTo>
                    <a:pt x="57" y="238"/>
                  </a:lnTo>
                  <a:lnTo>
                    <a:pt x="59" y="236"/>
                  </a:lnTo>
                  <a:lnTo>
                    <a:pt x="61" y="235"/>
                  </a:lnTo>
                  <a:lnTo>
                    <a:pt x="62" y="233"/>
                  </a:lnTo>
                  <a:lnTo>
                    <a:pt x="64" y="231"/>
                  </a:lnTo>
                  <a:lnTo>
                    <a:pt x="66" y="226"/>
                  </a:lnTo>
                  <a:lnTo>
                    <a:pt x="67" y="220"/>
                  </a:lnTo>
                  <a:lnTo>
                    <a:pt x="69" y="217"/>
                  </a:lnTo>
                  <a:lnTo>
                    <a:pt x="71" y="212"/>
                  </a:lnTo>
                  <a:lnTo>
                    <a:pt x="74" y="208"/>
                  </a:lnTo>
                  <a:lnTo>
                    <a:pt x="76" y="205"/>
                  </a:lnTo>
                  <a:lnTo>
                    <a:pt x="76" y="203"/>
                  </a:lnTo>
                  <a:lnTo>
                    <a:pt x="77" y="199"/>
                  </a:lnTo>
                  <a:lnTo>
                    <a:pt x="78" y="194"/>
                  </a:lnTo>
                  <a:lnTo>
                    <a:pt x="79" y="192"/>
                  </a:lnTo>
                  <a:lnTo>
                    <a:pt x="79" y="190"/>
                  </a:lnTo>
                  <a:lnTo>
                    <a:pt x="79" y="189"/>
                  </a:lnTo>
                  <a:lnTo>
                    <a:pt x="79" y="187"/>
                  </a:lnTo>
                  <a:lnTo>
                    <a:pt x="78" y="185"/>
                  </a:lnTo>
                  <a:lnTo>
                    <a:pt x="78" y="184"/>
                  </a:lnTo>
                  <a:lnTo>
                    <a:pt x="77" y="182"/>
                  </a:lnTo>
                  <a:lnTo>
                    <a:pt x="75" y="180"/>
                  </a:lnTo>
                  <a:lnTo>
                    <a:pt x="72" y="177"/>
                  </a:lnTo>
                  <a:lnTo>
                    <a:pt x="71" y="175"/>
                  </a:lnTo>
                  <a:lnTo>
                    <a:pt x="69" y="172"/>
                  </a:lnTo>
                  <a:lnTo>
                    <a:pt x="66" y="165"/>
                  </a:lnTo>
                  <a:lnTo>
                    <a:pt x="64" y="160"/>
                  </a:lnTo>
                  <a:lnTo>
                    <a:pt x="62" y="156"/>
                  </a:lnTo>
                  <a:lnTo>
                    <a:pt x="59" y="148"/>
                  </a:lnTo>
                  <a:lnTo>
                    <a:pt x="59" y="145"/>
                  </a:lnTo>
                  <a:lnTo>
                    <a:pt x="59" y="144"/>
                  </a:lnTo>
                  <a:lnTo>
                    <a:pt x="60" y="143"/>
                  </a:lnTo>
                  <a:lnTo>
                    <a:pt x="63" y="133"/>
                  </a:lnTo>
                  <a:lnTo>
                    <a:pt x="65" y="129"/>
                  </a:lnTo>
                  <a:lnTo>
                    <a:pt x="66" y="125"/>
                  </a:lnTo>
                  <a:lnTo>
                    <a:pt x="67" y="122"/>
                  </a:lnTo>
                  <a:lnTo>
                    <a:pt x="69" y="120"/>
                  </a:lnTo>
                  <a:lnTo>
                    <a:pt x="75" y="111"/>
                  </a:lnTo>
                  <a:lnTo>
                    <a:pt x="76" y="110"/>
                  </a:lnTo>
                  <a:lnTo>
                    <a:pt x="76" y="109"/>
                  </a:lnTo>
                  <a:lnTo>
                    <a:pt x="76" y="107"/>
                  </a:lnTo>
                  <a:lnTo>
                    <a:pt x="75" y="106"/>
                  </a:lnTo>
                  <a:lnTo>
                    <a:pt x="73" y="100"/>
                  </a:lnTo>
                  <a:lnTo>
                    <a:pt x="70" y="96"/>
                  </a:lnTo>
                  <a:lnTo>
                    <a:pt x="68" y="90"/>
                  </a:lnTo>
                  <a:lnTo>
                    <a:pt x="67" y="88"/>
                  </a:lnTo>
                  <a:lnTo>
                    <a:pt x="67" y="85"/>
                  </a:lnTo>
                  <a:lnTo>
                    <a:pt x="66" y="79"/>
                  </a:lnTo>
                  <a:lnTo>
                    <a:pt x="65" y="76"/>
                  </a:lnTo>
                  <a:lnTo>
                    <a:pt x="65" y="74"/>
                  </a:lnTo>
                  <a:lnTo>
                    <a:pt x="65" y="65"/>
                  </a:lnTo>
                  <a:lnTo>
                    <a:pt x="64" y="63"/>
                  </a:lnTo>
                  <a:lnTo>
                    <a:pt x="64" y="59"/>
                  </a:lnTo>
                  <a:lnTo>
                    <a:pt x="63" y="55"/>
                  </a:lnTo>
                  <a:lnTo>
                    <a:pt x="62" y="53"/>
                  </a:lnTo>
                  <a:lnTo>
                    <a:pt x="62" y="52"/>
                  </a:lnTo>
                  <a:lnTo>
                    <a:pt x="61" y="51"/>
                  </a:lnTo>
                  <a:lnTo>
                    <a:pt x="58" y="48"/>
                  </a:lnTo>
                  <a:lnTo>
                    <a:pt x="57" y="46"/>
                  </a:lnTo>
                  <a:lnTo>
                    <a:pt x="56" y="44"/>
                  </a:lnTo>
                  <a:lnTo>
                    <a:pt x="56" y="43"/>
                  </a:lnTo>
                  <a:lnTo>
                    <a:pt x="55" y="42"/>
                  </a:lnTo>
                  <a:lnTo>
                    <a:pt x="55" y="41"/>
                  </a:lnTo>
                  <a:lnTo>
                    <a:pt x="55" y="40"/>
                  </a:lnTo>
                  <a:lnTo>
                    <a:pt x="55" y="38"/>
                  </a:lnTo>
                  <a:lnTo>
                    <a:pt x="56" y="35"/>
                  </a:lnTo>
                  <a:lnTo>
                    <a:pt x="59" y="25"/>
                  </a:lnTo>
                  <a:lnTo>
                    <a:pt x="60" y="22"/>
                  </a:lnTo>
                  <a:lnTo>
                    <a:pt x="61" y="20"/>
                  </a:lnTo>
                  <a:lnTo>
                    <a:pt x="62" y="20"/>
                  </a:lnTo>
                  <a:lnTo>
                    <a:pt x="63" y="17"/>
                  </a:lnTo>
                  <a:lnTo>
                    <a:pt x="64" y="16"/>
                  </a:lnTo>
                  <a:lnTo>
                    <a:pt x="65" y="15"/>
                  </a:lnTo>
                  <a:lnTo>
                    <a:pt x="66" y="15"/>
                  </a:lnTo>
                  <a:lnTo>
                    <a:pt x="67" y="16"/>
                  </a:lnTo>
                  <a:lnTo>
                    <a:pt x="67" y="17"/>
                  </a:lnTo>
                  <a:lnTo>
                    <a:pt x="69" y="17"/>
                  </a:lnTo>
                  <a:lnTo>
                    <a:pt x="71" y="18"/>
                  </a:lnTo>
                  <a:lnTo>
                    <a:pt x="74" y="19"/>
                  </a:lnTo>
                  <a:lnTo>
                    <a:pt x="77" y="20"/>
                  </a:lnTo>
                  <a:lnTo>
                    <a:pt x="78" y="20"/>
                  </a:lnTo>
                  <a:lnTo>
                    <a:pt x="79" y="20"/>
                  </a:lnTo>
                  <a:lnTo>
                    <a:pt x="80" y="19"/>
                  </a:lnTo>
                  <a:lnTo>
                    <a:pt x="81" y="18"/>
                  </a:lnTo>
                  <a:lnTo>
                    <a:pt x="84" y="15"/>
                  </a:lnTo>
                  <a:lnTo>
                    <a:pt x="86" y="12"/>
                  </a:lnTo>
                  <a:lnTo>
                    <a:pt x="87" y="11"/>
                  </a:lnTo>
                  <a:lnTo>
                    <a:pt x="88" y="11"/>
                  </a:lnTo>
                  <a:lnTo>
                    <a:pt x="89" y="10"/>
                  </a:lnTo>
                  <a:lnTo>
                    <a:pt x="90" y="10"/>
                  </a:lnTo>
                  <a:lnTo>
                    <a:pt x="93" y="11"/>
                  </a:lnTo>
                  <a:lnTo>
                    <a:pt x="97" y="11"/>
                  </a:lnTo>
                  <a:lnTo>
                    <a:pt x="98" y="11"/>
                  </a:lnTo>
                  <a:lnTo>
                    <a:pt x="99" y="11"/>
                  </a:lnTo>
                  <a:lnTo>
                    <a:pt x="101" y="10"/>
                  </a:lnTo>
                  <a:lnTo>
                    <a:pt x="101" y="9"/>
                  </a:lnTo>
                  <a:lnTo>
                    <a:pt x="102" y="8"/>
                  </a:lnTo>
                  <a:lnTo>
                    <a:pt x="103" y="7"/>
                  </a:lnTo>
                  <a:lnTo>
                    <a:pt x="105" y="5"/>
                  </a:lnTo>
                  <a:lnTo>
                    <a:pt x="106" y="3"/>
                  </a:lnTo>
                  <a:lnTo>
                    <a:pt x="109" y="1"/>
                  </a:lnTo>
                  <a:lnTo>
                    <a:pt x="109" y="0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76" name="Freeform 24">
              <a:extLst>
                <a:ext uri="{FF2B5EF4-FFF2-40B4-BE49-F238E27FC236}">
                  <a16:creationId xmlns:a16="http://schemas.microsoft.com/office/drawing/2014/main" id="{E9B6E754-DBBA-4EDA-A8FF-DA6978E7CBDF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4" y="2684"/>
              <a:ext cx="415" cy="589"/>
            </a:xfrm>
            <a:custGeom>
              <a:avLst/>
              <a:gdLst>
                <a:gd name="T0" fmla="*/ 312 w 415"/>
                <a:gd name="T1" fmla="*/ 13 h 589"/>
                <a:gd name="T2" fmla="*/ 345 w 415"/>
                <a:gd name="T3" fmla="*/ 37 h 589"/>
                <a:gd name="T4" fmla="*/ 363 w 415"/>
                <a:gd name="T5" fmla="*/ 31 h 589"/>
                <a:gd name="T6" fmla="*/ 378 w 415"/>
                <a:gd name="T7" fmla="*/ 57 h 589"/>
                <a:gd name="T8" fmla="*/ 400 w 415"/>
                <a:gd name="T9" fmla="*/ 79 h 589"/>
                <a:gd name="T10" fmla="*/ 415 w 415"/>
                <a:gd name="T11" fmla="*/ 88 h 589"/>
                <a:gd name="T12" fmla="*/ 408 w 415"/>
                <a:gd name="T13" fmla="*/ 106 h 589"/>
                <a:gd name="T14" fmla="*/ 397 w 415"/>
                <a:gd name="T15" fmla="*/ 117 h 589"/>
                <a:gd name="T16" fmla="*/ 409 w 415"/>
                <a:gd name="T17" fmla="*/ 151 h 589"/>
                <a:gd name="T18" fmla="*/ 403 w 415"/>
                <a:gd name="T19" fmla="*/ 194 h 589"/>
                <a:gd name="T20" fmla="*/ 394 w 415"/>
                <a:gd name="T21" fmla="*/ 230 h 589"/>
                <a:gd name="T22" fmla="*/ 385 w 415"/>
                <a:gd name="T23" fmla="*/ 277 h 589"/>
                <a:gd name="T24" fmla="*/ 405 w 415"/>
                <a:gd name="T25" fmla="*/ 298 h 589"/>
                <a:gd name="T26" fmla="*/ 398 w 415"/>
                <a:gd name="T27" fmla="*/ 325 h 589"/>
                <a:gd name="T28" fmla="*/ 407 w 415"/>
                <a:gd name="T29" fmla="*/ 354 h 589"/>
                <a:gd name="T30" fmla="*/ 393 w 415"/>
                <a:gd name="T31" fmla="*/ 361 h 589"/>
                <a:gd name="T32" fmla="*/ 365 w 415"/>
                <a:gd name="T33" fmla="*/ 375 h 589"/>
                <a:gd name="T34" fmla="*/ 378 w 415"/>
                <a:gd name="T35" fmla="*/ 397 h 589"/>
                <a:gd name="T36" fmla="*/ 365 w 415"/>
                <a:gd name="T37" fmla="*/ 439 h 589"/>
                <a:gd name="T38" fmla="*/ 331 w 415"/>
                <a:gd name="T39" fmla="*/ 460 h 589"/>
                <a:gd name="T40" fmla="*/ 286 w 415"/>
                <a:gd name="T41" fmla="*/ 458 h 589"/>
                <a:gd name="T42" fmla="*/ 275 w 415"/>
                <a:gd name="T43" fmla="*/ 466 h 589"/>
                <a:gd name="T44" fmla="*/ 289 w 415"/>
                <a:gd name="T45" fmla="*/ 499 h 589"/>
                <a:gd name="T46" fmla="*/ 310 w 415"/>
                <a:gd name="T47" fmla="*/ 517 h 589"/>
                <a:gd name="T48" fmla="*/ 295 w 415"/>
                <a:gd name="T49" fmla="*/ 545 h 589"/>
                <a:gd name="T50" fmla="*/ 313 w 415"/>
                <a:gd name="T51" fmla="*/ 575 h 589"/>
                <a:gd name="T52" fmla="*/ 318 w 415"/>
                <a:gd name="T53" fmla="*/ 589 h 589"/>
                <a:gd name="T54" fmla="*/ 294 w 415"/>
                <a:gd name="T55" fmla="*/ 577 h 589"/>
                <a:gd name="T56" fmla="*/ 267 w 415"/>
                <a:gd name="T57" fmla="*/ 579 h 589"/>
                <a:gd name="T58" fmla="*/ 244 w 415"/>
                <a:gd name="T59" fmla="*/ 557 h 589"/>
                <a:gd name="T60" fmla="*/ 222 w 415"/>
                <a:gd name="T61" fmla="*/ 552 h 589"/>
                <a:gd name="T62" fmla="*/ 184 w 415"/>
                <a:gd name="T63" fmla="*/ 529 h 589"/>
                <a:gd name="T64" fmla="*/ 164 w 415"/>
                <a:gd name="T65" fmla="*/ 503 h 589"/>
                <a:gd name="T66" fmla="*/ 140 w 415"/>
                <a:gd name="T67" fmla="*/ 466 h 589"/>
                <a:gd name="T68" fmla="*/ 92 w 415"/>
                <a:gd name="T69" fmla="*/ 448 h 589"/>
                <a:gd name="T70" fmla="*/ 66 w 415"/>
                <a:gd name="T71" fmla="*/ 426 h 589"/>
                <a:gd name="T72" fmla="*/ 49 w 415"/>
                <a:gd name="T73" fmla="*/ 399 h 589"/>
                <a:gd name="T74" fmla="*/ 21 w 415"/>
                <a:gd name="T75" fmla="*/ 405 h 589"/>
                <a:gd name="T76" fmla="*/ 8 w 415"/>
                <a:gd name="T77" fmla="*/ 374 h 589"/>
                <a:gd name="T78" fmla="*/ 4 w 415"/>
                <a:gd name="T79" fmla="*/ 336 h 589"/>
                <a:gd name="T80" fmla="*/ 24 w 415"/>
                <a:gd name="T81" fmla="*/ 303 h 589"/>
                <a:gd name="T82" fmla="*/ 43 w 415"/>
                <a:gd name="T83" fmla="*/ 287 h 589"/>
                <a:gd name="T84" fmla="*/ 35 w 415"/>
                <a:gd name="T85" fmla="*/ 242 h 589"/>
                <a:gd name="T86" fmla="*/ 50 w 415"/>
                <a:gd name="T87" fmla="*/ 225 h 589"/>
                <a:gd name="T88" fmla="*/ 54 w 415"/>
                <a:gd name="T89" fmla="*/ 184 h 589"/>
                <a:gd name="T90" fmla="*/ 47 w 415"/>
                <a:gd name="T91" fmla="*/ 158 h 589"/>
                <a:gd name="T92" fmla="*/ 43 w 415"/>
                <a:gd name="T93" fmla="*/ 126 h 589"/>
                <a:gd name="T94" fmla="*/ 56 w 415"/>
                <a:gd name="T95" fmla="*/ 97 h 589"/>
                <a:gd name="T96" fmla="*/ 68 w 415"/>
                <a:gd name="T97" fmla="*/ 81 h 589"/>
                <a:gd name="T98" fmla="*/ 100 w 415"/>
                <a:gd name="T99" fmla="*/ 92 h 589"/>
                <a:gd name="T100" fmla="*/ 132 w 415"/>
                <a:gd name="T101" fmla="*/ 92 h 589"/>
                <a:gd name="T102" fmla="*/ 146 w 415"/>
                <a:gd name="T103" fmla="*/ 94 h 589"/>
                <a:gd name="T104" fmla="*/ 151 w 415"/>
                <a:gd name="T105" fmla="*/ 109 h 589"/>
                <a:gd name="T106" fmla="*/ 189 w 415"/>
                <a:gd name="T107" fmla="*/ 122 h 589"/>
                <a:gd name="T108" fmla="*/ 207 w 415"/>
                <a:gd name="T109" fmla="*/ 105 h 589"/>
                <a:gd name="T110" fmla="*/ 252 w 415"/>
                <a:gd name="T111" fmla="*/ 80 h 589"/>
                <a:gd name="T112" fmla="*/ 255 w 415"/>
                <a:gd name="T113" fmla="*/ 53 h 589"/>
                <a:gd name="T114" fmla="*/ 258 w 415"/>
                <a:gd name="T115" fmla="*/ 25 h 589"/>
                <a:gd name="T116" fmla="*/ 277 w 415"/>
                <a:gd name="T117" fmla="*/ 5 h 5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15" h="589">
                  <a:moveTo>
                    <a:pt x="289" y="0"/>
                  </a:moveTo>
                  <a:lnTo>
                    <a:pt x="289" y="0"/>
                  </a:lnTo>
                  <a:lnTo>
                    <a:pt x="290" y="1"/>
                  </a:lnTo>
                  <a:lnTo>
                    <a:pt x="291" y="1"/>
                  </a:lnTo>
                  <a:lnTo>
                    <a:pt x="292" y="1"/>
                  </a:lnTo>
                  <a:lnTo>
                    <a:pt x="292" y="2"/>
                  </a:lnTo>
                  <a:lnTo>
                    <a:pt x="292" y="3"/>
                  </a:lnTo>
                  <a:lnTo>
                    <a:pt x="293" y="3"/>
                  </a:lnTo>
                  <a:lnTo>
                    <a:pt x="295" y="5"/>
                  </a:lnTo>
                  <a:lnTo>
                    <a:pt x="299" y="7"/>
                  </a:lnTo>
                  <a:lnTo>
                    <a:pt x="312" y="13"/>
                  </a:lnTo>
                  <a:lnTo>
                    <a:pt x="315" y="14"/>
                  </a:lnTo>
                  <a:lnTo>
                    <a:pt x="318" y="17"/>
                  </a:lnTo>
                  <a:lnTo>
                    <a:pt x="322" y="19"/>
                  </a:lnTo>
                  <a:lnTo>
                    <a:pt x="324" y="22"/>
                  </a:lnTo>
                  <a:lnTo>
                    <a:pt x="327" y="24"/>
                  </a:lnTo>
                  <a:lnTo>
                    <a:pt x="333" y="29"/>
                  </a:lnTo>
                  <a:lnTo>
                    <a:pt x="336" y="32"/>
                  </a:lnTo>
                  <a:lnTo>
                    <a:pt x="338" y="34"/>
                  </a:lnTo>
                  <a:lnTo>
                    <a:pt x="340" y="35"/>
                  </a:lnTo>
                  <a:lnTo>
                    <a:pt x="343" y="36"/>
                  </a:lnTo>
                  <a:lnTo>
                    <a:pt x="345" y="37"/>
                  </a:lnTo>
                  <a:lnTo>
                    <a:pt x="346" y="37"/>
                  </a:lnTo>
                  <a:lnTo>
                    <a:pt x="347" y="38"/>
                  </a:lnTo>
                  <a:lnTo>
                    <a:pt x="348" y="38"/>
                  </a:lnTo>
                  <a:lnTo>
                    <a:pt x="349" y="37"/>
                  </a:lnTo>
                  <a:lnTo>
                    <a:pt x="351" y="37"/>
                  </a:lnTo>
                  <a:lnTo>
                    <a:pt x="354" y="35"/>
                  </a:lnTo>
                  <a:lnTo>
                    <a:pt x="357" y="33"/>
                  </a:lnTo>
                  <a:lnTo>
                    <a:pt x="358" y="32"/>
                  </a:lnTo>
                  <a:lnTo>
                    <a:pt x="361" y="31"/>
                  </a:lnTo>
                  <a:lnTo>
                    <a:pt x="362" y="31"/>
                  </a:lnTo>
                  <a:lnTo>
                    <a:pt x="363" y="31"/>
                  </a:lnTo>
                  <a:lnTo>
                    <a:pt x="364" y="31"/>
                  </a:lnTo>
                  <a:lnTo>
                    <a:pt x="366" y="32"/>
                  </a:lnTo>
                  <a:lnTo>
                    <a:pt x="366" y="33"/>
                  </a:lnTo>
                  <a:lnTo>
                    <a:pt x="367" y="33"/>
                  </a:lnTo>
                  <a:lnTo>
                    <a:pt x="368" y="34"/>
                  </a:lnTo>
                  <a:lnTo>
                    <a:pt x="368" y="35"/>
                  </a:lnTo>
                  <a:lnTo>
                    <a:pt x="368" y="37"/>
                  </a:lnTo>
                  <a:lnTo>
                    <a:pt x="370" y="42"/>
                  </a:lnTo>
                  <a:lnTo>
                    <a:pt x="372" y="45"/>
                  </a:lnTo>
                  <a:lnTo>
                    <a:pt x="375" y="49"/>
                  </a:lnTo>
                  <a:lnTo>
                    <a:pt x="378" y="57"/>
                  </a:lnTo>
                  <a:lnTo>
                    <a:pt x="381" y="63"/>
                  </a:lnTo>
                  <a:lnTo>
                    <a:pt x="385" y="69"/>
                  </a:lnTo>
                  <a:lnTo>
                    <a:pt x="386" y="71"/>
                  </a:lnTo>
                  <a:lnTo>
                    <a:pt x="388" y="73"/>
                  </a:lnTo>
                  <a:lnTo>
                    <a:pt x="389" y="74"/>
                  </a:lnTo>
                  <a:lnTo>
                    <a:pt x="391" y="75"/>
                  </a:lnTo>
                  <a:lnTo>
                    <a:pt x="393" y="77"/>
                  </a:lnTo>
                  <a:lnTo>
                    <a:pt x="395" y="77"/>
                  </a:lnTo>
                  <a:lnTo>
                    <a:pt x="396" y="78"/>
                  </a:lnTo>
                  <a:lnTo>
                    <a:pt x="399" y="79"/>
                  </a:lnTo>
                  <a:lnTo>
                    <a:pt x="400" y="79"/>
                  </a:lnTo>
                  <a:lnTo>
                    <a:pt x="402" y="79"/>
                  </a:lnTo>
                  <a:lnTo>
                    <a:pt x="403" y="79"/>
                  </a:lnTo>
                  <a:lnTo>
                    <a:pt x="405" y="79"/>
                  </a:lnTo>
                  <a:lnTo>
                    <a:pt x="407" y="78"/>
                  </a:lnTo>
                  <a:lnTo>
                    <a:pt x="409" y="78"/>
                  </a:lnTo>
                  <a:lnTo>
                    <a:pt x="410" y="78"/>
                  </a:lnTo>
                  <a:lnTo>
                    <a:pt x="414" y="76"/>
                  </a:lnTo>
                  <a:lnTo>
                    <a:pt x="413" y="76"/>
                  </a:lnTo>
                  <a:lnTo>
                    <a:pt x="413" y="77"/>
                  </a:lnTo>
                  <a:lnTo>
                    <a:pt x="414" y="78"/>
                  </a:lnTo>
                  <a:lnTo>
                    <a:pt x="415" y="88"/>
                  </a:lnTo>
                  <a:lnTo>
                    <a:pt x="415" y="91"/>
                  </a:lnTo>
                  <a:lnTo>
                    <a:pt x="415" y="93"/>
                  </a:lnTo>
                  <a:lnTo>
                    <a:pt x="415" y="95"/>
                  </a:lnTo>
                  <a:lnTo>
                    <a:pt x="415" y="97"/>
                  </a:lnTo>
                  <a:lnTo>
                    <a:pt x="415" y="98"/>
                  </a:lnTo>
                  <a:lnTo>
                    <a:pt x="414" y="100"/>
                  </a:lnTo>
                  <a:lnTo>
                    <a:pt x="414" y="102"/>
                  </a:lnTo>
                  <a:lnTo>
                    <a:pt x="413" y="103"/>
                  </a:lnTo>
                  <a:lnTo>
                    <a:pt x="412" y="104"/>
                  </a:lnTo>
                  <a:lnTo>
                    <a:pt x="410" y="105"/>
                  </a:lnTo>
                  <a:lnTo>
                    <a:pt x="408" y="106"/>
                  </a:lnTo>
                  <a:lnTo>
                    <a:pt x="405" y="107"/>
                  </a:lnTo>
                  <a:lnTo>
                    <a:pt x="403" y="108"/>
                  </a:lnTo>
                  <a:lnTo>
                    <a:pt x="401" y="109"/>
                  </a:lnTo>
                  <a:lnTo>
                    <a:pt x="399" y="110"/>
                  </a:lnTo>
                  <a:lnTo>
                    <a:pt x="398" y="111"/>
                  </a:lnTo>
                  <a:lnTo>
                    <a:pt x="398" y="112"/>
                  </a:lnTo>
                  <a:lnTo>
                    <a:pt x="397" y="113"/>
                  </a:lnTo>
                  <a:lnTo>
                    <a:pt x="397" y="115"/>
                  </a:lnTo>
                  <a:lnTo>
                    <a:pt x="397" y="115"/>
                  </a:lnTo>
                  <a:lnTo>
                    <a:pt x="397" y="116"/>
                  </a:lnTo>
                  <a:lnTo>
                    <a:pt x="397" y="117"/>
                  </a:lnTo>
                  <a:lnTo>
                    <a:pt x="398" y="119"/>
                  </a:lnTo>
                  <a:lnTo>
                    <a:pt x="399" y="121"/>
                  </a:lnTo>
                  <a:lnTo>
                    <a:pt x="403" y="129"/>
                  </a:lnTo>
                  <a:lnTo>
                    <a:pt x="404" y="131"/>
                  </a:lnTo>
                  <a:lnTo>
                    <a:pt x="405" y="134"/>
                  </a:lnTo>
                  <a:lnTo>
                    <a:pt x="406" y="136"/>
                  </a:lnTo>
                  <a:lnTo>
                    <a:pt x="407" y="138"/>
                  </a:lnTo>
                  <a:lnTo>
                    <a:pt x="408" y="141"/>
                  </a:lnTo>
                  <a:lnTo>
                    <a:pt x="408" y="144"/>
                  </a:lnTo>
                  <a:lnTo>
                    <a:pt x="409" y="148"/>
                  </a:lnTo>
                  <a:lnTo>
                    <a:pt x="409" y="151"/>
                  </a:lnTo>
                  <a:lnTo>
                    <a:pt x="409" y="154"/>
                  </a:lnTo>
                  <a:lnTo>
                    <a:pt x="408" y="161"/>
                  </a:lnTo>
                  <a:lnTo>
                    <a:pt x="407" y="164"/>
                  </a:lnTo>
                  <a:lnTo>
                    <a:pt x="407" y="167"/>
                  </a:lnTo>
                  <a:lnTo>
                    <a:pt x="408" y="173"/>
                  </a:lnTo>
                  <a:lnTo>
                    <a:pt x="407" y="176"/>
                  </a:lnTo>
                  <a:lnTo>
                    <a:pt x="407" y="180"/>
                  </a:lnTo>
                  <a:lnTo>
                    <a:pt x="406" y="183"/>
                  </a:lnTo>
                  <a:lnTo>
                    <a:pt x="406" y="186"/>
                  </a:lnTo>
                  <a:lnTo>
                    <a:pt x="404" y="190"/>
                  </a:lnTo>
                  <a:lnTo>
                    <a:pt x="403" y="194"/>
                  </a:lnTo>
                  <a:lnTo>
                    <a:pt x="400" y="202"/>
                  </a:lnTo>
                  <a:lnTo>
                    <a:pt x="397" y="210"/>
                  </a:lnTo>
                  <a:lnTo>
                    <a:pt x="394" y="217"/>
                  </a:lnTo>
                  <a:lnTo>
                    <a:pt x="393" y="219"/>
                  </a:lnTo>
                  <a:lnTo>
                    <a:pt x="393" y="220"/>
                  </a:lnTo>
                  <a:lnTo>
                    <a:pt x="393" y="222"/>
                  </a:lnTo>
                  <a:lnTo>
                    <a:pt x="393" y="223"/>
                  </a:lnTo>
                  <a:lnTo>
                    <a:pt x="394" y="226"/>
                  </a:lnTo>
                  <a:lnTo>
                    <a:pt x="394" y="227"/>
                  </a:lnTo>
                  <a:lnTo>
                    <a:pt x="394" y="228"/>
                  </a:lnTo>
                  <a:lnTo>
                    <a:pt x="394" y="230"/>
                  </a:lnTo>
                  <a:lnTo>
                    <a:pt x="391" y="239"/>
                  </a:lnTo>
                  <a:lnTo>
                    <a:pt x="391" y="245"/>
                  </a:lnTo>
                  <a:lnTo>
                    <a:pt x="390" y="249"/>
                  </a:lnTo>
                  <a:lnTo>
                    <a:pt x="388" y="253"/>
                  </a:lnTo>
                  <a:lnTo>
                    <a:pt x="386" y="260"/>
                  </a:lnTo>
                  <a:lnTo>
                    <a:pt x="385" y="262"/>
                  </a:lnTo>
                  <a:lnTo>
                    <a:pt x="384" y="266"/>
                  </a:lnTo>
                  <a:lnTo>
                    <a:pt x="384" y="270"/>
                  </a:lnTo>
                  <a:lnTo>
                    <a:pt x="384" y="273"/>
                  </a:lnTo>
                  <a:lnTo>
                    <a:pt x="384" y="275"/>
                  </a:lnTo>
                  <a:lnTo>
                    <a:pt x="385" y="277"/>
                  </a:lnTo>
                  <a:lnTo>
                    <a:pt x="385" y="278"/>
                  </a:lnTo>
                  <a:lnTo>
                    <a:pt x="386" y="279"/>
                  </a:lnTo>
                  <a:lnTo>
                    <a:pt x="386" y="281"/>
                  </a:lnTo>
                  <a:lnTo>
                    <a:pt x="387" y="282"/>
                  </a:lnTo>
                  <a:lnTo>
                    <a:pt x="389" y="284"/>
                  </a:lnTo>
                  <a:lnTo>
                    <a:pt x="391" y="286"/>
                  </a:lnTo>
                  <a:lnTo>
                    <a:pt x="394" y="289"/>
                  </a:lnTo>
                  <a:lnTo>
                    <a:pt x="400" y="293"/>
                  </a:lnTo>
                  <a:lnTo>
                    <a:pt x="402" y="295"/>
                  </a:lnTo>
                  <a:lnTo>
                    <a:pt x="403" y="296"/>
                  </a:lnTo>
                  <a:lnTo>
                    <a:pt x="405" y="298"/>
                  </a:lnTo>
                  <a:lnTo>
                    <a:pt x="406" y="301"/>
                  </a:lnTo>
                  <a:lnTo>
                    <a:pt x="409" y="305"/>
                  </a:lnTo>
                  <a:lnTo>
                    <a:pt x="409" y="306"/>
                  </a:lnTo>
                  <a:lnTo>
                    <a:pt x="410" y="307"/>
                  </a:lnTo>
                  <a:lnTo>
                    <a:pt x="410" y="307"/>
                  </a:lnTo>
                  <a:lnTo>
                    <a:pt x="409" y="308"/>
                  </a:lnTo>
                  <a:lnTo>
                    <a:pt x="409" y="309"/>
                  </a:lnTo>
                  <a:lnTo>
                    <a:pt x="402" y="319"/>
                  </a:lnTo>
                  <a:lnTo>
                    <a:pt x="400" y="321"/>
                  </a:lnTo>
                  <a:lnTo>
                    <a:pt x="399" y="323"/>
                  </a:lnTo>
                  <a:lnTo>
                    <a:pt x="398" y="325"/>
                  </a:lnTo>
                  <a:lnTo>
                    <a:pt x="397" y="327"/>
                  </a:lnTo>
                  <a:lnTo>
                    <a:pt x="397" y="329"/>
                  </a:lnTo>
                  <a:lnTo>
                    <a:pt x="397" y="330"/>
                  </a:lnTo>
                  <a:lnTo>
                    <a:pt x="397" y="331"/>
                  </a:lnTo>
                  <a:lnTo>
                    <a:pt x="397" y="333"/>
                  </a:lnTo>
                  <a:lnTo>
                    <a:pt x="398" y="335"/>
                  </a:lnTo>
                  <a:lnTo>
                    <a:pt x="399" y="338"/>
                  </a:lnTo>
                  <a:lnTo>
                    <a:pt x="401" y="341"/>
                  </a:lnTo>
                  <a:lnTo>
                    <a:pt x="405" y="351"/>
                  </a:lnTo>
                  <a:lnTo>
                    <a:pt x="406" y="353"/>
                  </a:lnTo>
                  <a:lnTo>
                    <a:pt x="407" y="354"/>
                  </a:lnTo>
                  <a:lnTo>
                    <a:pt x="407" y="355"/>
                  </a:lnTo>
                  <a:lnTo>
                    <a:pt x="407" y="357"/>
                  </a:lnTo>
                  <a:lnTo>
                    <a:pt x="407" y="358"/>
                  </a:lnTo>
                  <a:lnTo>
                    <a:pt x="405" y="359"/>
                  </a:lnTo>
                  <a:lnTo>
                    <a:pt x="404" y="360"/>
                  </a:lnTo>
                  <a:lnTo>
                    <a:pt x="403" y="360"/>
                  </a:lnTo>
                  <a:lnTo>
                    <a:pt x="402" y="360"/>
                  </a:lnTo>
                  <a:lnTo>
                    <a:pt x="399" y="360"/>
                  </a:lnTo>
                  <a:lnTo>
                    <a:pt x="397" y="360"/>
                  </a:lnTo>
                  <a:lnTo>
                    <a:pt x="396" y="360"/>
                  </a:lnTo>
                  <a:lnTo>
                    <a:pt x="393" y="361"/>
                  </a:lnTo>
                  <a:lnTo>
                    <a:pt x="391" y="362"/>
                  </a:lnTo>
                  <a:lnTo>
                    <a:pt x="380" y="364"/>
                  </a:lnTo>
                  <a:lnTo>
                    <a:pt x="376" y="365"/>
                  </a:lnTo>
                  <a:lnTo>
                    <a:pt x="373" y="366"/>
                  </a:lnTo>
                  <a:lnTo>
                    <a:pt x="370" y="367"/>
                  </a:lnTo>
                  <a:lnTo>
                    <a:pt x="368" y="369"/>
                  </a:lnTo>
                  <a:lnTo>
                    <a:pt x="367" y="371"/>
                  </a:lnTo>
                  <a:lnTo>
                    <a:pt x="366" y="372"/>
                  </a:lnTo>
                  <a:lnTo>
                    <a:pt x="365" y="372"/>
                  </a:lnTo>
                  <a:lnTo>
                    <a:pt x="365" y="374"/>
                  </a:lnTo>
                  <a:lnTo>
                    <a:pt x="365" y="375"/>
                  </a:lnTo>
                  <a:lnTo>
                    <a:pt x="366" y="376"/>
                  </a:lnTo>
                  <a:lnTo>
                    <a:pt x="367" y="379"/>
                  </a:lnTo>
                  <a:lnTo>
                    <a:pt x="368" y="381"/>
                  </a:lnTo>
                  <a:lnTo>
                    <a:pt x="368" y="382"/>
                  </a:lnTo>
                  <a:lnTo>
                    <a:pt x="373" y="387"/>
                  </a:lnTo>
                  <a:lnTo>
                    <a:pt x="376" y="390"/>
                  </a:lnTo>
                  <a:lnTo>
                    <a:pt x="377" y="392"/>
                  </a:lnTo>
                  <a:lnTo>
                    <a:pt x="377" y="393"/>
                  </a:lnTo>
                  <a:lnTo>
                    <a:pt x="378" y="394"/>
                  </a:lnTo>
                  <a:lnTo>
                    <a:pt x="378" y="396"/>
                  </a:lnTo>
                  <a:lnTo>
                    <a:pt x="378" y="397"/>
                  </a:lnTo>
                  <a:lnTo>
                    <a:pt x="378" y="398"/>
                  </a:lnTo>
                  <a:lnTo>
                    <a:pt x="378" y="399"/>
                  </a:lnTo>
                  <a:lnTo>
                    <a:pt x="376" y="403"/>
                  </a:lnTo>
                  <a:lnTo>
                    <a:pt x="375" y="406"/>
                  </a:lnTo>
                  <a:lnTo>
                    <a:pt x="371" y="413"/>
                  </a:lnTo>
                  <a:lnTo>
                    <a:pt x="370" y="416"/>
                  </a:lnTo>
                  <a:lnTo>
                    <a:pt x="368" y="421"/>
                  </a:lnTo>
                  <a:lnTo>
                    <a:pt x="368" y="422"/>
                  </a:lnTo>
                  <a:lnTo>
                    <a:pt x="367" y="428"/>
                  </a:lnTo>
                  <a:lnTo>
                    <a:pt x="366" y="436"/>
                  </a:lnTo>
                  <a:lnTo>
                    <a:pt x="365" y="439"/>
                  </a:lnTo>
                  <a:lnTo>
                    <a:pt x="364" y="441"/>
                  </a:lnTo>
                  <a:lnTo>
                    <a:pt x="363" y="443"/>
                  </a:lnTo>
                  <a:lnTo>
                    <a:pt x="362" y="443"/>
                  </a:lnTo>
                  <a:lnTo>
                    <a:pt x="361" y="444"/>
                  </a:lnTo>
                  <a:lnTo>
                    <a:pt x="359" y="446"/>
                  </a:lnTo>
                  <a:lnTo>
                    <a:pt x="353" y="449"/>
                  </a:lnTo>
                  <a:lnTo>
                    <a:pt x="346" y="454"/>
                  </a:lnTo>
                  <a:lnTo>
                    <a:pt x="344" y="455"/>
                  </a:lnTo>
                  <a:lnTo>
                    <a:pt x="337" y="458"/>
                  </a:lnTo>
                  <a:lnTo>
                    <a:pt x="334" y="459"/>
                  </a:lnTo>
                  <a:lnTo>
                    <a:pt x="331" y="460"/>
                  </a:lnTo>
                  <a:lnTo>
                    <a:pt x="318" y="464"/>
                  </a:lnTo>
                  <a:lnTo>
                    <a:pt x="315" y="465"/>
                  </a:lnTo>
                  <a:lnTo>
                    <a:pt x="312" y="465"/>
                  </a:lnTo>
                  <a:lnTo>
                    <a:pt x="309" y="464"/>
                  </a:lnTo>
                  <a:lnTo>
                    <a:pt x="305" y="464"/>
                  </a:lnTo>
                  <a:lnTo>
                    <a:pt x="302" y="463"/>
                  </a:lnTo>
                  <a:lnTo>
                    <a:pt x="298" y="462"/>
                  </a:lnTo>
                  <a:lnTo>
                    <a:pt x="295" y="461"/>
                  </a:lnTo>
                  <a:lnTo>
                    <a:pt x="289" y="459"/>
                  </a:lnTo>
                  <a:lnTo>
                    <a:pt x="288" y="458"/>
                  </a:lnTo>
                  <a:lnTo>
                    <a:pt x="286" y="458"/>
                  </a:lnTo>
                  <a:lnTo>
                    <a:pt x="284" y="457"/>
                  </a:lnTo>
                  <a:lnTo>
                    <a:pt x="283" y="457"/>
                  </a:lnTo>
                  <a:lnTo>
                    <a:pt x="281" y="458"/>
                  </a:lnTo>
                  <a:lnTo>
                    <a:pt x="280" y="458"/>
                  </a:lnTo>
                  <a:lnTo>
                    <a:pt x="278" y="459"/>
                  </a:lnTo>
                  <a:lnTo>
                    <a:pt x="277" y="460"/>
                  </a:lnTo>
                  <a:lnTo>
                    <a:pt x="277" y="461"/>
                  </a:lnTo>
                  <a:lnTo>
                    <a:pt x="276" y="462"/>
                  </a:lnTo>
                  <a:lnTo>
                    <a:pt x="276" y="463"/>
                  </a:lnTo>
                  <a:lnTo>
                    <a:pt x="275" y="465"/>
                  </a:lnTo>
                  <a:lnTo>
                    <a:pt x="275" y="466"/>
                  </a:lnTo>
                  <a:lnTo>
                    <a:pt x="275" y="466"/>
                  </a:lnTo>
                  <a:lnTo>
                    <a:pt x="275" y="468"/>
                  </a:lnTo>
                  <a:lnTo>
                    <a:pt x="276" y="472"/>
                  </a:lnTo>
                  <a:lnTo>
                    <a:pt x="277" y="479"/>
                  </a:lnTo>
                  <a:lnTo>
                    <a:pt x="278" y="482"/>
                  </a:lnTo>
                  <a:lnTo>
                    <a:pt x="280" y="487"/>
                  </a:lnTo>
                  <a:lnTo>
                    <a:pt x="283" y="490"/>
                  </a:lnTo>
                  <a:lnTo>
                    <a:pt x="285" y="494"/>
                  </a:lnTo>
                  <a:lnTo>
                    <a:pt x="287" y="496"/>
                  </a:lnTo>
                  <a:lnTo>
                    <a:pt x="288" y="498"/>
                  </a:lnTo>
                  <a:lnTo>
                    <a:pt x="289" y="499"/>
                  </a:lnTo>
                  <a:lnTo>
                    <a:pt x="290" y="500"/>
                  </a:lnTo>
                  <a:lnTo>
                    <a:pt x="292" y="501"/>
                  </a:lnTo>
                  <a:lnTo>
                    <a:pt x="297" y="504"/>
                  </a:lnTo>
                  <a:lnTo>
                    <a:pt x="299" y="505"/>
                  </a:lnTo>
                  <a:lnTo>
                    <a:pt x="302" y="508"/>
                  </a:lnTo>
                  <a:lnTo>
                    <a:pt x="306" y="510"/>
                  </a:lnTo>
                  <a:lnTo>
                    <a:pt x="307" y="511"/>
                  </a:lnTo>
                  <a:lnTo>
                    <a:pt x="308" y="512"/>
                  </a:lnTo>
                  <a:lnTo>
                    <a:pt x="309" y="513"/>
                  </a:lnTo>
                  <a:lnTo>
                    <a:pt x="310" y="515"/>
                  </a:lnTo>
                  <a:lnTo>
                    <a:pt x="310" y="517"/>
                  </a:lnTo>
                  <a:lnTo>
                    <a:pt x="310" y="519"/>
                  </a:lnTo>
                  <a:lnTo>
                    <a:pt x="310" y="521"/>
                  </a:lnTo>
                  <a:lnTo>
                    <a:pt x="309" y="523"/>
                  </a:lnTo>
                  <a:lnTo>
                    <a:pt x="309" y="524"/>
                  </a:lnTo>
                  <a:lnTo>
                    <a:pt x="307" y="526"/>
                  </a:lnTo>
                  <a:lnTo>
                    <a:pt x="300" y="534"/>
                  </a:lnTo>
                  <a:lnTo>
                    <a:pt x="299" y="536"/>
                  </a:lnTo>
                  <a:lnTo>
                    <a:pt x="297" y="539"/>
                  </a:lnTo>
                  <a:lnTo>
                    <a:pt x="296" y="541"/>
                  </a:lnTo>
                  <a:lnTo>
                    <a:pt x="295" y="543"/>
                  </a:lnTo>
                  <a:lnTo>
                    <a:pt x="295" y="545"/>
                  </a:lnTo>
                  <a:lnTo>
                    <a:pt x="295" y="547"/>
                  </a:lnTo>
                  <a:lnTo>
                    <a:pt x="295" y="549"/>
                  </a:lnTo>
                  <a:lnTo>
                    <a:pt x="296" y="551"/>
                  </a:lnTo>
                  <a:lnTo>
                    <a:pt x="297" y="554"/>
                  </a:lnTo>
                  <a:lnTo>
                    <a:pt x="298" y="556"/>
                  </a:lnTo>
                  <a:lnTo>
                    <a:pt x="299" y="557"/>
                  </a:lnTo>
                  <a:lnTo>
                    <a:pt x="300" y="559"/>
                  </a:lnTo>
                  <a:lnTo>
                    <a:pt x="302" y="563"/>
                  </a:lnTo>
                  <a:lnTo>
                    <a:pt x="306" y="568"/>
                  </a:lnTo>
                  <a:lnTo>
                    <a:pt x="308" y="569"/>
                  </a:lnTo>
                  <a:lnTo>
                    <a:pt x="313" y="575"/>
                  </a:lnTo>
                  <a:lnTo>
                    <a:pt x="319" y="579"/>
                  </a:lnTo>
                  <a:lnTo>
                    <a:pt x="320" y="580"/>
                  </a:lnTo>
                  <a:lnTo>
                    <a:pt x="321" y="582"/>
                  </a:lnTo>
                  <a:lnTo>
                    <a:pt x="322" y="583"/>
                  </a:lnTo>
                  <a:lnTo>
                    <a:pt x="323" y="585"/>
                  </a:lnTo>
                  <a:lnTo>
                    <a:pt x="323" y="586"/>
                  </a:lnTo>
                  <a:lnTo>
                    <a:pt x="322" y="587"/>
                  </a:lnTo>
                  <a:lnTo>
                    <a:pt x="322" y="588"/>
                  </a:lnTo>
                  <a:lnTo>
                    <a:pt x="321" y="588"/>
                  </a:lnTo>
                  <a:lnTo>
                    <a:pt x="320" y="589"/>
                  </a:lnTo>
                  <a:lnTo>
                    <a:pt x="318" y="589"/>
                  </a:lnTo>
                  <a:lnTo>
                    <a:pt x="316" y="588"/>
                  </a:lnTo>
                  <a:lnTo>
                    <a:pt x="315" y="587"/>
                  </a:lnTo>
                  <a:lnTo>
                    <a:pt x="313" y="587"/>
                  </a:lnTo>
                  <a:lnTo>
                    <a:pt x="307" y="582"/>
                  </a:lnTo>
                  <a:lnTo>
                    <a:pt x="306" y="581"/>
                  </a:lnTo>
                  <a:lnTo>
                    <a:pt x="303" y="579"/>
                  </a:lnTo>
                  <a:lnTo>
                    <a:pt x="302" y="579"/>
                  </a:lnTo>
                  <a:lnTo>
                    <a:pt x="300" y="579"/>
                  </a:lnTo>
                  <a:lnTo>
                    <a:pt x="298" y="578"/>
                  </a:lnTo>
                  <a:lnTo>
                    <a:pt x="296" y="578"/>
                  </a:lnTo>
                  <a:lnTo>
                    <a:pt x="294" y="577"/>
                  </a:lnTo>
                  <a:lnTo>
                    <a:pt x="292" y="577"/>
                  </a:lnTo>
                  <a:lnTo>
                    <a:pt x="290" y="577"/>
                  </a:lnTo>
                  <a:lnTo>
                    <a:pt x="288" y="578"/>
                  </a:lnTo>
                  <a:lnTo>
                    <a:pt x="285" y="578"/>
                  </a:lnTo>
                  <a:lnTo>
                    <a:pt x="279" y="579"/>
                  </a:lnTo>
                  <a:lnTo>
                    <a:pt x="277" y="580"/>
                  </a:lnTo>
                  <a:lnTo>
                    <a:pt x="276" y="580"/>
                  </a:lnTo>
                  <a:lnTo>
                    <a:pt x="274" y="580"/>
                  </a:lnTo>
                  <a:lnTo>
                    <a:pt x="271" y="580"/>
                  </a:lnTo>
                  <a:lnTo>
                    <a:pt x="269" y="580"/>
                  </a:lnTo>
                  <a:lnTo>
                    <a:pt x="267" y="579"/>
                  </a:lnTo>
                  <a:lnTo>
                    <a:pt x="266" y="579"/>
                  </a:lnTo>
                  <a:lnTo>
                    <a:pt x="265" y="578"/>
                  </a:lnTo>
                  <a:lnTo>
                    <a:pt x="263" y="577"/>
                  </a:lnTo>
                  <a:lnTo>
                    <a:pt x="262" y="576"/>
                  </a:lnTo>
                  <a:lnTo>
                    <a:pt x="260" y="574"/>
                  </a:lnTo>
                  <a:lnTo>
                    <a:pt x="258" y="572"/>
                  </a:lnTo>
                  <a:lnTo>
                    <a:pt x="254" y="565"/>
                  </a:lnTo>
                  <a:lnTo>
                    <a:pt x="251" y="562"/>
                  </a:lnTo>
                  <a:lnTo>
                    <a:pt x="249" y="560"/>
                  </a:lnTo>
                  <a:lnTo>
                    <a:pt x="247" y="558"/>
                  </a:lnTo>
                  <a:lnTo>
                    <a:pt x="244" y="557"/>
                  </a:lnTo>
                  <a:lnTo>
                    <a:pt x="243" y="555"/>
                  </a:lnTo>
                  <a:lnTo>
                    <a:pt x="241" y="554"/>
                  </a:lnTo>
                  <a:lnTo>
                    <a:pt x="238" y="553"/>
                  </a:lnTo>
                  <a:lnTo>
                    <a:pt x="236" y="552"/>
                  </a:lnTo>
                  <a:lnTo>
                    <a:pt x="233" y="552"/>
                  </a:lnTo>
                  <a:lnTo>
                    <a:pt x="232" y="551"/>
                  </a:lnTo>
                  <a:lnTo>
                    <a:pt x="230" y="552"/>
                  </a:lnTo>
                  <a:lnTo>
                    <a:pt x="228" y="552"/>
                  </a:lnTo>
                  <a:lnTo>
                    <a:pt x="224" y="553"/>
                  </a:lnTo>
                  <a:lnTo>
                    <a:pt x="222" y="553"/>
                  </a:lnTo>
                  <a:lnTo>
                    <a:pt x="222" y="552"/>
                  </a:lnTo>
                  <a:lnTo>
                    <a:pt x="221" y="551"/>
                  </a:lnTo>
                  <a:lnTo>
                    <a:pt x="214" y="548"/>
                  </a:lnTo>
                  <a:lnTo>
                    <a:pt x="209" y="546"/>
                  </a:lnTo>
                  <a:lnTo>
                    <a:pt x="204" y="544"/>
                  </a:lnTo>
                  <a:lnTo>
                    <a:pt x="200" y="542"/>
                  </a:lnTo>
                  <a:lnTo>
                    <a:pt x="197" y="540"/>
                  </a:lnTo>
                  <a:lnTo>
                    <a:pt x="194" y="537"/>
                  </a:lnTo>
                  <a:lnTo>
                    <a:pt x="191" y="535"/>
                  </a:lnTo>
                  <a:lnTo>
                    <a:pt x="187" y="531"/>
                  </a:lnTo>
                  <a:lnTo>
                    <a:pt x="186" y="530"/>
                  </a:lnTo>
                  <a:lnTo>
                    <a:pt x="184" y="529"/>
                  </a:lnTo>
                  <a:lnTo>
                    <a:pt x="180" y="526"/>
                  </a:lnTo>
                  <a:lnTo>
                    <a:pt x="178" y="525"/>
                  </a:lnTo>
                  <a:lnTo>
                    <a:pt x="177" y="524"/>
                  </a:lnTo>
                  <a:lnTo>
                    <a:pt x="175" y="523"/>
                  </a:lnTo>
                  <a:lnTo>
                    <a:pt x="171" y="517"/>
                  </a:lnTo>
                  <a:lnTo>
                    <a:pt x="169" y="516"/>
                  </a:lnTo>
                  <a:lnTo>
                    <a:pt x="168" y="514"/>
                  </a:lnTo>
                  <a:lnTo>
                    <a:pt x="167" y="512"/>
                  </a:lnTo>
                  <a:lnTo>
                    <a:pt x="164" y="506"/>
                  </a:lnTo>
                  <a:lnTo>
                    <a:pt x="164" y="505"/>
                  </a:lnTo>
                  <a:lnTo>
                    <a:pt x="164" y="503"/>
                  </a:lnTo>
                  <a:lnTo>
                    <a:pt x="162" y="501"/>
                  </a:lnTo>
                  <a:lnTo>
                    <a:pt x="156" y="497"/>
                  </a:lnTo>
                  <a:lnTo>
                    <a:pt x="151" y="489"/>
                  </a:lnTo>
                  <a:lnTo>
                    <a:pt x="149" y="488"/>
                  </a:lnTo>
                  <a:lnTo>
                    <a:pt x="148" y="486"/>
                  </a:lnTo>
                  <a:lnTo>
                    <a:pt x="146" y="484"/>
                  </a:lnTo>
                  <a:lnTo>
                    <a:pt x="145" y="481"/>
                  </a:lnTo>
                  <a:lnTo>
                    <a:pt x="144" y="478"/>
                  </a:lnTo>
                  <a:lnTo>
                    <a:pt x="142" y="472"/>
                  </a:lnTo>
                  <a:lnTo>
                    <a:pt x="141" y="468"/>
                  </a:lnTo>
                  <a:lnTo>
                    <a:pt x="140" y="466"/>
                  </a:lnTo>
                  <a:lnTo>
                    <a:pt x="139" y="465"/>
                  </a:lnTo>
                  <a:lnTo>
                    <a:pt x="138" y="464"/>
                  </a:lnTo>
                  <a:lnTo>
                    <a:pt x="137" y="463"/>
                  </a:lnTo>
                  <a:lnTo>
                    <a:pt x="136" y="462"/>
                  </a:lnTo>
                  <a:lnTo>
                    <a:pt x="134" y="461"/>
                  </a:lnTo>
                  <a:lnTo>
                    <a:pt x="131" y="460"/>
                  </a:lnTo>
                  <a:lnTo>
                    <a:pt x="129" y="459"/>
                  </a:lnTo>
                  <a:lnTo>
                    <a:pt x="120" y="456"/>
                  </a:lnTo>
                  <a:lnTo>
                    <a:pt x="105" y="452"/>
                  </a:lnTo>
                  <a:lnTo>
                    <a:pt x="100" y="450"/>
                  </a:lnTo>
                  <a:lnTo>
                    <a:pt x="92" y="448"/>
                  </a:lnTo>
                  <a:lnTo>
                    <a:pt x="89" y="448"/>
                  </a:lnTo>
                  <a:lnTo>
                    <a:pt x="87" y="447"/>
                  </a:lnTo>
                  <a:lnTo>
                    <a:pt x="85" y="446"/>
                  </a:lnTo>
                  <a:lnTo>
                    <a:pt x="84" y="445"/>
                  </a:lnTo>
                  <a:lnTo>
                    <a:pt x="82" y="444"/>
                  </a:lnTo>
                  <a:lnTo>
                    <a:pt x="80" y="443"/>
                  </a:lnTo>
                  <a:lnTo>
                    <a:pt x="78" y="441"/>
                  </a:lnTo>
                  <a:lnTo>
                    <a:pt x="76" y="439"/>
                  </a:lnTo>
                  <a:lnTo>
                    <a:pt x="73" y="436"/>
                  </a:lnTo>
                  <a:lnTo>
                    <a:pt x="72" y="434"/>
                  </a:lnTo>
                  <a:lnTo>
                    <a:pt x="66" y="426"/>
                  </a:lnTo>
                  <a:lnTo>
                    <a:pt x="64" y="424"/>
                  </a:lnTo>
                  <a:lnTo>
                    <a:pt x="63" y="421"/>
                  </a:lnTo>
                  <a:lnTo>
                    <a:pt x="61" y="417"/>
                  </a:lnTo>
                  <a:lnTo>
                    <a:pt x="61" y="414"/>
                  </a:lnTo>
                  <a:lnTo>
                    <a:pt x="59" y="410"/>
                  </a:lnTo>
                  <a:lnTo>
                    <a:pt x="58" y="409"/>
                  </a:lnTo>
                  <a:lnTo>
                    <a:pt x="56" y="406"/>
                  </a:lnTo>
                  <a:lnTo>
                    <a:pt x="54" y="404"/>
                  </a:lnTo>
                  <a:lnTo>
                    <a:pt x="52" y="402"/>
                  </a:lnTo>
                  <a:lnTo>
                    <a:pt x="50" y="400"/>
                  </a:lnTo>
                  <a:lnTo>
                    <a:pt x="49" y="399"/>
                  </a:lnTo>
                  <a:lnTo>
                    <a:pt x="47" y="398"/>
                  </a:lnTo>
                  <a:lnTo>
                    <a:pt x="45" y="398"/>
                  </a:lnTo>
                  <a:lnTo>
                    <a:pt x="42" y="398"/>
                  </a:lnTo>
                  <a:lnTo>
                    <a:pt x="39" y="398"/>
                  </a:lnTo>
                  <a:lnTo>
                    <a:pt x="36" y="398"/>
                  </a:lnTo>
                  <a:lnTo>
                    <a:pt x="33" y="400"/>
                  </a:lnTo>
                  <a:lnTo>
                    <a:pt x="30" y="401"/>
                  </a:lnTo>
                  <a:lnTo>
                    <a:pt x="26" y="404"/>
                  </a:lnTo>
                  <a:lnTo>
                    <a:pt x="24" y="405"/>
                  </a:lnTo>
                  <a:lnTo>
                    <a:pt x="22" y="405"/>
                  </a:lnTo>
                  <a:lnTo>
                    <a:pt x="21" y="405"/>
                  </a:lnTo>
                  <a:lnTo>
                    <a:pt x="20" y="404"/>
                  </a:lnTo>
                  <a:lnTo>
                    <a:pt x="19" y="404"/>
                  </a:lnTo>
                  <a:lnTo>
                    <a:pt x="18" y="403"/>
                  </a:lnTo>
                  <a:lnTo>
                    <a:pt x="17" y="402"/>
                  </a:lnTo>
                  <a:lnTo>
                    <a:pt x="17" y="400"/>
                  </a:lnTo>
                  <a:lnTo>
                    <a:pt x="16" y="398"/>
                  </a:lnTo>
                  <a:lnTo>
                    <a:pt x="16" y="397"/>
                  </a:lnTo>
                  <a:lnTo>
                    <a:pt x="15" y="390"/>
                  </a:lnTo>
                  <a:lnTo>
                    <a:pt x="14" y="386"/>
                  </a:lnTo>
                  <a:lnTo>
                    <a:pt x="11" y="380"/>
                  </a:lnTo>
                  <a:lnTo>
                    <a:pt x="8" y="374"/>
                  </a:lnTo>
                  <a:lnTo>
                    <a:pt x="7" y="369"/>
                  </a:lnTo>
                  <a:lnTo>
                    <a:pt x="5" y="366"/>
                  </a:lnTo>
                  <a:lnTo>
                    <a:pt x="4" y="357"/>
                  </a:lnTo>
                  <a:lnTo>
                    <a:pt x="2" y="352"/>
                  </a:lnTo>
                  <a:lnTo>
                    <a:pt x="1" y="347"/>
                  </a:lnTo>
                  <a:lnTo>
                    <a:pt x="0" y="341"/>
                  </a:lnTo>
                  <a:lnTo>
                    <a:pt x="0" y="339"/>
                  </a:lnTo>
                  <a:lnTo>
                    <a:pt x="0" y="338"/>
                  </a:lnTo>
                  <a:lnTo>
                    <a:pt x="1" y="338"/>
                  </a:lnTo>
                  <a:lnTo>
                    <a:pt x="2" y="337"/>
                  </a:lnTo>
                  <a:lnTo>
                    <a:pt x="4" y="336"/>
                  </a:lnTo>
                  <a:lnTo>
                    <a:pt x="5" y="335"/>
                  </a:lnTo>
                  <a:lnTo>
                    <a:pt x="7" y="332"/>
                  </a:lnTo>
                  <a:lnTo>
                    <a:pt x="10" y="329"/>
                  </a:lnTo>
                  <a:lnTo>
                    <a:pt x="16" y="323"/>
                  </a:lnTo>
                  <a:lnTo>
                    <a:pt x="18" y="319"/>
                  </a:lnTo>
                  <a:lnTo>
                    <a:pt x="20" y="317"/>
                  </a:lnTo>
                  <a:lnTo>
                    <a:pt x="20" y="315"/>
                  </a:lnTo>
                  <a:lnTo>
                    <a:pt x="21" y="312"/>
                  </a:lnTo>
                  <a:lnTo>
                    <a:pt x="22" y="307"/>
                  </a:lnTo>
                  <a:lnTo>
                    <a:pt x="23" y="305"/>
                  </a:lnTo>
                  <a:lnTo>
                    <a:pt x="24" y="303"/>
                  </a:lnTo>
                  <a:lnTo>
                    <a:pt x="25" y="301"/>
                  </a:lnTo>
                  <a:lnTo>
                    <a:pt x="26" y="300"/>
                  </a:lnTo>
                  <a:lnTo>
                    <a:pt x="27" y="299"/>
                  </a:lnTo>
                  <a:lnTo>
                    <a:pt x="28" y="298"/>
                  </a:lnTo>
                  <a:lnTo>
                    <a:pt x="30" y="297"/>
                  </a:lnTo>
                  <a:lnTo>
                    <a:pt x="33" y="296"/>
                  </a:lnTo>
                  <a:lnTo>
                    <a:pt x="38" y="295"/>
                  </a:lnTo>
                  <a:lnTo>
                    <a:pt x="39" y="294"/>
                  </a:lnTo>
                  <a:lnTo>
                    <a:pt x="40" y="292"/>
                  </a:lnTo>
                  <a:lnTo>
                    <a:pt x="42" y="289"/>
                  </a:lnTo>
                  <a:lnTo>
                    <a:pt x="43" y="287"/>
                  </a:lnTo>
                  <a:lnTo>
                    <a:pt x="44" y="285"/>
                  </a:lnTo>
                  <a:lnTo>
                    <a:pt x="44" y="282"/>
                  </a:lnTo>
                  <a:lnTo>
                    <a:pt x="44" y="278"/>
                  </a:lnTo>
                  <a:lnTo>
                    <a:pt x="44" y="273"/>
                  </a:lnTo>
                  <a:lnTo>
                    <a:pt x="44" y="271"/>
                  </a:lnTo>
                  <a:lnTo>
                    <a:pt x="43" y="266"/>
                  </a:lnTo>
                  <a:lnTo>
                    <a:pt x="40" y="259"/>
                  </a:lnTo>
                  <a:lnTo>
                    <a:pt x="39" y="255"/>
                  </a:lnTo>
                  <a:lnTo>
                    <a:pt x="36" y="246"/>
                  </a:lnTo>
                  <a:lnTo>
                    <a:pt x="36" y="244"/>
                  </a:lnTo>
                  <a:lnTo>
                    <a:pt x="35" y="242"/>
                  </a:lnTo>
                  <a:lnTo>
                    <a:pt x="36" y="241"/>
                  </a:lnTo>
                  <a:lnTo>
                    <a:pt x="36" y="240"/>
                  </a:lnTo>
                  <a:lnTo>
                    <a:pt x="37" y="240"/>
                  </a:lnTo>
                  <a:lnTo>
                    <a:pt x="42" y="237"/>
                  </a:lnTo>
                  <a:lnTo>
                    <a:pt x="44" y="236"/>
                  </a:lnTo>
                  <a:lnTo>
                    <a:pt x="45" y="234"/>
                  </a:lnTo>
                  <a:lnTo>
                    <a:pt x="46" y="233"/>
                  </a:lnTo>
                  <a:lnTo>
                    <a:pt x="48" y="231"/>
                  </a:lnTo>
                  <a:lnTo>
                    <a:pt x="49" y="229"/>
                  </a:lnTo>
                  <a:lnTo>
                    <a:pt x="50" y="228"/>
                  </a:lnTo>
                  <a:lnTo>
                    <a:pt x="50" y="225"/>
                  </a:lnTo>
                  <a:lnTo>
                    <a:pt x="50" y="222"/>
                  </a:lnTo>
                  <a:lnTo>
                    <a:pt x="51" y="218"/>
                  </a:lnTo>
                  <a:lnTo>
                    <a:pt x="51" y="212"/>
                  </a:lnTo>
                  <a:lnTo>
                    <a:pt x="51" y="208"/>
                  </a:lnTo>
                  <a:lnTo>
                    <a:pt x="51" y="206"/>
                  </a:lnTo>
                  <a:lnTo>
                    <a:pt x="53" y="203"/>
                  </a:lnTo>
                  <a:lnTo>
                    <a:pt x="54" y="197"/>
                  </a:lnTo>
                  <a:lnTo>
                    <a:pt x="54" y="195"/>
                  </a:lnTo>
                  <a:lnTo>
                    <a:pt x="55" y="193"/>
                  </a:lnTo>
                  <a:lnTo>
                    <a:pt x="54" y="186"/>
                  </a:lnTo>
                  <a:lnTo>
                    <a:pt x="54" y="184"/>
                  </a:lnTo>
                  <a:lnTo>
                    <a:pt x="55" y="182"/>
                  </a:lnTo>
                  <a:lnTo>
                    <a:pt x="56" y="178"/>
                  </a:lnTo>
                  <a:lnTo>
                    <a:pt x="56" y="177"/>
                  </a:lnTo>
                  <a:lnTo>
                    <a:pt x="56" y="175"/>
                  </a:lnTo>
                  <a:lnTo>
                    <a:pt x="56" y="173"/>
                  </a:lnTo>
                  <a:lnTo>
                    <a:pt x="56" y="171"/>
                  </a:lnTo>
                  <a:lnTo>
                    <a:pt x="55" y="169"/>
                  </a:lnTo>
                  <a:lnTo>
                    <a:pt x="53" y="167"/>
                  </a:lnTo>
                  <a:lnTo>
                    <a:pt x="50" y="162"/>
                  </a:lnTo>
                  <a:lnTo>
                    <a:pt x="48" y="160"/>
                  </a:lnTo>
                  <a:lnTo>
                    <a:pt x="47" y="158"/>
                  </a:lnTo>
                  <a:lnTo>
                    <a:pt x="46" y="156"/>
                  </a:lnTo>
                  <a:lnTo>
                    <a:pt x="45" y="154"/>
                  </a:lnTo>
                  <a:lnTo>
                    <a:pt x="45" y="152"/>
                  </a:lnTo>
                  <a:lnTo>
                    <a:pt x="44" y="149"/>
                  </a:lnTo>
                  <a:lnTo>
                    <a:pt x="45" y="142"/>
                  </a:lnTo>
                  <a:lnTo>
                    <a:pt x="45" y="138"/>
                  </a:lnTo>
                  <a:lnTo>
                    <a:pt x="44" y="137"/>
                  </a:lnTo>
                  <a:lnTo>
                    <a:pt x="43" y="130"/>
                  </a:lnTo>
                  <a:lnTo>
                    <a:pt x="43" y="129"/>
                  </a:lnTo>
                  <a:lnTo>
                    <a:pt x="42" y="127"/>
                  </a:lnTo>
                  <a:lnTo>
                    <a:pt x="43" y="126"/>
                  </a:lnTo>
                  <a:lnTo>
                    <a:pt x="43" y="124"/>
                  </a:lnTo>
                  <a:lnTo>
                    <a:pt x="43" y="122"/>
                  </a:lnTo>
                  <a:lnTo>
                    <a:pt x="44" y="120"/>
                  </a:lnTo>
                  <a:lnTo>
                    <a:pt x="45" y="118"/>
                  </a:lnTo>
                  <a:lnTo>
                    <a:pt x="48" y="115"/>
                  </a:lnTo>
                  <a:lnTo>
                    <a:pt x="50" y="111"/>
                  </a:lnTo>
                  <a:lnTo>
                    <a:pt x="53" y="105"/>
                  </a:lnTo>
                  <a:lnTo>
                    <a:pt x="54" y="103"/>
                  </a:lnTo>
                  <a:lnTo>
                    <a:pt x="55" y="101"/>
                  </a:lnTo>
                  <a:lnTo>
                    <a:pt x="56" y="98"/>
                  </a:lnTo>
                  <a:lnTo>
                    <a:pt x="56" y="97"/>
                  </a:lnTo>
                  <a:lnTo>
                    <a:pt x="56" y="96"/>
                  </a:lnTo>
                  <a:lnTo>
                    <a:pt x="55" y="96"/>
                  </a:lnTo>
                  <a:lnTo>
                    <a:pt x="55" y="95"/>
                  </a:lnTo>
                  <a:lnTo>
                    <a:pt x="56" y="92"/>
                  </a:lnTo>
                  <a:lnTo>
                    <a:pt x="57" y="91"/>
                  </a:lnTo>
                  <a:lnTo>
                    <a:pt x="60" y="87"/>
                  </a:lnTo>
                  <a:lnTo>
                    <a:pt x="62" y="85"/>
                  </a:lnTo>
                  <a:lnTo>
                    <a:pt x="63" y="83"/>
                  </a:lnTo>
                  <a:lnTo>
                    <a:pt x="64" y="82"/>
                  </a:lnTo>
                  <a:lnTo>
                    <a:pt x="66" y="81"/>
                  </a:lnTo>
                  <a:lnTo>
                    <a:pt x="68" y="81"/>
                  </a:lnTo>
                  <a:lnTo>
                    <a:pt x="69" y="81"/>
                  </a:lnTo>
                  <a:lnTo>
                    <a:pt x="72" y="81"/>
                  </a:lnTo>
                  <a:lnTo>
                    <a:pt x="77" y="82"/>
                  </a:lnTo>
                  <a:lnTo>
                    <a:pt x="83" y="83"/>
                  </a:lnTo>
                  <a:lnTo>
                    <a:pt x="84" y="83"/>
                  </a:lnTo>
                  <a:lnTo>
                    <a:pt x="86" y="84"/>
                  </a:lnTo>
                  <a:lnTo>
                    <a:pt x="87" y="84"/>
                  </a:lnTo>
                  <a:lnTo>
                    <a:pt x="91" y="88"/>
                  </a:lnTo>
                  <a:lnTo>
                    <a:pt x="94" y="90"/>
                  </a:lnTo>
                  <a:lnTo>
                    <a:pt x="96" y="91"/>
                  </a:lnTo>
                  <a:lnTo>
                    <a:pt x="100" y="92"/>
                  </a:lnTo>
                  <a:lnTo>
                    <a:pt x="103" y="92"/>
                  </a:lnTo>
                  <a:lnTo>
                    <a:pt x="107" y="92"/>
                  </a:lnTo>
                  <a:lnTo>
                    <a:pt x="108" y="92"/>
                  </a:lnTo>
                  <a:lnTo>
                    <a:pt x="117" y="93"/>
                  </a:lnTo>
                  <a:lnTo>
                    <a:pt x="120" y="94"/>
                  </a:lnTo>
                  <a:lnTo>
                    <a:pt x="123" y="94"/>
                  </a:lnTo>
                  <a:lnTo>
                    <a:pt x="125" y="94"/>
                  </a:lnTo>
                  <a:lnTo>
                    <a:pt x="126" y="94"/>
                  </a:lnTo>
                  <a:lnTo>
                    <a:pt x="128" y="93"/>
                  </a:lnTo>
                  <a:lnTo>
                    <a:pt x="131" y="92"/>
                  </a:lnTo>
                  <a:lnTo>
                    <a:pt x="132" y="92"/>
                  </a:lnTo>
                  <a:lnTo>
                    <a:pt x="135" y="92"/>
                  </a:lnTo>
                  <a:lnTo>
                    <a:pt x="136" y="92"/>
                  </a:lnTo>
                  <a:lnTo>
                    <a:pt x="137" y="91"/>
                  </a:lnTo>
                  <a:lnTo>
                    <a:pt x="142" y="88"/>
                  </a:lnTo>
                  <a:lnTo>
                    <a:pt x="144" y="86"/>
                  </a:lnTo>
                  <a:lnTo>
                    <a:pt x="147" y="84"/>
                  </a:lnTo>
                  <a:lnTo>
                    <a:pt x="150" y="81"/>
                  </a:lnTo>
                  <a:lnTo>
                    <a:pt x="149" y="84"/>
                  </a:lnTo>
                  <a:lnTo>
                    <a:pt x="149" y="86"/>
                  </a:lnTo>
                  <a:lnTo>
                    <a:pt x="147" y="91"/>
                  </a:lnTo>
                  <a:lnTo>
                    <a:pt x="146" y="94"/>
                  </a:lnTo>
                  <a:lnTo>
                    <a:pt x="145" y="97"/>
                  </a:lnTo>
                  <a:lnTo>
                    <a:pt x="144" y="99"/>
                  </a:lnTo>
                  <a:lnTo>
                    <a:pt x="144" y="101"/>
                  </a:lnTo>
                  <a:lnTo>
                    <a:pt x="145" y="103"/>
                  </a:lnTo>
                  <a:lnTo>
                    <a:pt x="145" y="103"/>
                  </a:lnTo>
                  <a:lnTo>
                    <a:pt x="145" y="104"/>
                  </a:lnTo>
                  <a:lnTo>
                    <a:pt x="146" y="105"/>
                  </a:lnTo>
                  <a:lnTo>
                    <a:pt x="147" y="106"/>
                  </a:lnTo>
                  <a:lnTo>
                    <a:pt x="149" y="107"/>
                  </a:lnTo>
                  <a:lnTo>
                    <a:pt x="150" y="108"/>
                  </a:lnTo>
                  <a:lnTo>
                    <a:pt x="151" y="109"/>
                  </a:lnTo>
                  <a:lnTo>
                    <a:pt x="152" y="109"/>
                  </a:lnTo>
                  <a:lnTo>
                    <a:pt x="154" y="109"/>
                  </a:lnTo>
                  <a:lnTo>
                    <a:pt x="162" y="110"/>
                  </a:lnTo>
                  <a:lnTo>
                    <a:pt x="164" y="111"/>
                  </a:lnTo>
                  <a:lnTo>
                    <a:pt x="168" y="112"/>
                  </a:lnTo>
                  <a:lnTo>
                    <a:pt x="173" y="113"/>
                  </a:lnTo>
                  <a:lnTo>
                    <a:pt x="176" y="115"/>
                  </a:lnTo>
                  <a:lnTo>
                    <a:pt x="180" y="115"/>
                  </a:lnTo>
                  <a:lnTo>
                    <a:pt x="183" y="117"/>
                  </a:lnTo>
                  <a:lnTo>
                    <a:pt x="187" y="121"/>
                  </a:lnTo>
                  <a:lnTo>
                    <a:pt x="189" y="122"/>
                  </a:lnTo>
                  <a:lnTo>
                    <a:pt x="190" y="122"/>
                  </a:lnTo>
                  <a:lnTo>
                    <a:pt x="192" y="122"/>
                  </a:lnTo>
                  <a:lnTo>
                    <a:pt x="193" y="122"/>
                  </a:lnTo>
                  <a:lnTo>
                    <a:pt x="194" y="122"/>
                  </a:lnTo>
                  <a:lnTo>
                    <a:pt x="196" y="121"/>
                  </a:lnTo>
                  <a:lnTo>
                    <a:pt x="197" y="119"/>
                  </a:lnTo>
                  <a:lnTo>
                    <a:pt x="198" y="117"/>
                  </a:lnTo>
                  <a:lnTo>
                    <a:pt x="200" y="114"/>
                  </a:lnTo>
                  <a:lnTo>
                    <a:pt x="201" y="112"/>
                  </a:lnTo>
                  <a:lnTo>
                    <a:pt x="204" y="108"/>
                  </a:lnTo>
                  <a:lnTo>
                    <a:pt x="207" y="105"/>
                  </a:lnTo>
                  <a:lnTo>
                    <a:pt x="209" y="103"/>
                  </a:lnTo>
                  <a:lnTo>
                    <a:pt x="211" y="102"/>
                  </a:lnTo>
                  <a:lnTo>
                    <a:pt x="219" y="95"/>
                  </a:lnTo>
                  <a:lnTo>
                    <a:pt x="224" y="92"/>
                  </a:lnTo>
                  <a:lnTo>
                    <a:pt x="229" y="88"/>
                  </a:lnTo>
                  <a:lnTo>
                    <a:pt x="232" y="86"/>
                  </a:lnTo>
                  <a:lnTo>
                    <a:pt x="233" y="85"/>
                  </a:lnTo>
                  <a:lnTo>
                    <a:pt x="235" y="85"/>
                  </a:lnTo>
                  <a:lnTo>
                    <a:pt x="243" y="82"/>
                  </a:lnTo>
                  <a:lnTo>
                    <a:pt x="248" y="81"/>
                  </a:lnTo>
                  <a:lnTo>
                    <a:pt x="252" y="80"/>
                  </a:lnTo>
                  <a:lnTo>
                    <a:pt x="255" y="78"/>
                  </a:lnTo>
                  <a:lnTo>
                    <a:pt x="256" y="76"/>
                  </a:lnTo>
                  <a:lnTo>
                    <a:pt x="257" y="75"/>
                  </a:lnTo>
                  <a:lnTo>
                    <a:pt x="258" y="74"/>
                  </a:lnTo>
                  <a:lnTo>
                    <a:pt x="259" y="72"/>
                  </a:lnTo>
                  <a:lnTo>
                    <a:pt x="259" y="71"/>
                  </a:lnTo>
                  <a:lnTo>
                    <a:pt x="259" y="69"/>
                  </a:lnTo>
                  <a:lnTo>
                    <a:pt x="258" y="67"/>
                  </a:lnTo>
                  <a:lnTo>
                    <a:pt x="257" y="61"/>
                  </a:lnTo>
                  <a:lnTo>
                    <a:pt x="255" y="57"/>
                  </a:lnTo>
                  <a:lnTo>
                    <a:pt x="255" y="53"/>
                  </a:lnTo>
                  <a:lnTo>
                    <a:pt x="255" y="50"/>
                  </a:lnTo>
                  <a:lnTo>
                    <a:pt x="254" y="48"/>
                  </a:lnTo>
                  <a:lnTo>
                    <a:pt x="255" y="46"/>
                  </a:lnTo>
                  <a:lnTo>
                    <a:pt x="255" y="43"/>
                  </a:lnTo>
                  <a:lnTo>
                    <a:pt x="255" y="41"/>
                  </a:lnTo>
                  <a:lnTo>
                    <a:pt x="256" y="36"/>
                  </a:lnTo>
                  <a:lnTo>
                    <a:pt x="257" y="35"/>
                  </a:lnTo>
                  <a:lnTo>
                    <a:pt x="257" y="32"/>
                  </a:lnTo>
                  <a:lnTo>
                    <a:pt x="257" y="29"/>
                  </a:lnTo>
                  <a:lnTo>
                    <a:pt x="257" y="27"/>
                  </a:lnTo>
                  <a:lnTo>
                    <a:pt x="258" y="25"/>
                  </a:lnTo>
                  <a:lnTo>
                    <a:pt x="258" y="24"/>
                  </a:lnTo>
                  <a:lnTo>
                    <a:pt x="259" y="23"/>
                  </a:lnTo>
                  <a:lnTo>
                    <a:pt x="261" y="21"/>
                  </a:lnTo>
                  <a:lnTo>
                    <a:pt x="262" y="21"/>
                  </a:lnTo>
                  <a:lnTo>
                    <a:pt x="265" y="18"/>
                  </a:lnTo>
                  <a:lnTo>
                    <a:pt x="266" y="17"/>
                  </a:lnTo>
                  <a:lnTo>
                    <a:pt x="266" y="15"/>
                  </a:lnTo>
                  <a:lnTo>
                    <a:pt x="269" y="13"/>
                  </a:lnTo>
                  <a:lnTo>
                    <a:pt x="271" y="10"/>
                  </a:lnTo>
                  <a:lnTo>
                    <a:pt x="274" y="8"/>
                  </a:lnTo>
                  <a:lnTo>
                    <a:pt x="277" y="5"/>
                  </a:lnTo>
                  <a:lnTo>
                    <a:pt x="280" y="3"/>
                  </a:lnTo>
                  <a:lnTo>
                    <a:pt x="284" y="1"/>
                  </a:lnTo>
                  <a:lnTo>
                    <a:pt x="287" y="1"/>
                  </a:lnTo>
                  <a:lnTo>
                    <a:pt x="288" y="0"/>
                  </a:lnTo>
                  <a:lnTo>
                    <a:pt x="289" y="0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77" name="Freeform 25">
              <a:extLst>
                <a:ext uri="{FF2B5EF4-FFF2-40B4-BE49-F238E27FC236}">
                  <a16:creationId xmlns:a16="http://schemas.microsoft.com/office/drawing/2014/main" id="{48D0EBE3-3B85-41AD-9306-1AE75FE22BAB}"/>
                </a:ext>
              </a:extLst>
            </p:cNvPr>
            <p:cNvSpPr>
              <a:spLocks/>
            </p:cNvSpPr>
            <p:nvPr/>
          </p:nvSpPr>
          <p:spPr bwMode="auto">
            <a:xfrm>
              <a:off x="626" y="2627"/>
              <a:ext cx="475" cy="425"/>
            </a:xfrm>
            <a:custGeom>
              <a:avLst/>
              <a:gdLst>
                <a:gd name="T0" fmla="*/ 149 w 475"/>
                <a:gd name="T1" fmla="*/ 23 h 425"/>
                <a:gd name="T2" fmla="*/ 174 w 475"/>
                <a:gd name="T3" fmla="*/ 24 h 425"/>
                <a:gd name="T4" fmla="*/ 207 w 475"/>
                <a:gd name="T5" fmla="*/ 20 h 425"/>
                <a:gd name="T6" fmla="*/ 226 w 475"/>
                <a:gd name="T7" fmla="*/ 24 h 425"/>
                <a:gd name="T8" fmla="*/ 244 w 475"/>
                <a:gd name="T9" fmla="*/ 31 h 425"/>
                <a:gd name="T10" fmla="*/ 253 w 475"/>
                <a:gd name="T11" fmla="*/ 17 h 425"/>
                <a:gd name="T12" fmla="*/ 264 w 475"/>
                <a:gd name="T13" fmla="*/ 3 h 425"/>
                <a:gd name="T14" fmla="*/ 288 w 475"/>
                <a:gd name="T15" fmla="*/ 1 h 425"/>
                <a:gd name="T16" fmla="*/ 326 w 475"/>
                <a:gd name="T17" fmla="*/ 2 h 425"/>
                <a:gd name="T18" fmla="*/ 343 w 475"/>
                <a:gd name="T19" fmla="*/ 13 h 425"/>
                <a:gd name="T20" fmla="*/ 344 w 475"/>
                <a:gd name="T21" fmla="*/ 27 h 425"/>
                <a:gd name="T22" fmla="*/ 345 w 475"/>
                <a:gd name="T23" fmla="*/ 47 h 425"/>
                <a:gd name="T24" fmla="*/ 364 w 475"/>
                <a:gd name="T25" fmla="*/ 32 h 425"/>
                <a:gd name="T26" fmla="*/ 386 w 475"/>
                <a:gd name="T27" fmla="*/ 23 h 425"/>
                <a:gd name="T28" fmla="*/ 412 w 475"/>
                <a:gd name="T29" fmla="*/ 24 h 425"/>
                <a:gd name="T30" fmla="*/ 437 w 475"/>
                <a:gd name="T31" fmla="*/ 47 h 425"/>
                <a:gd name="T32" fmla="*/ 455 w 475"/>
                <a:gd name="T33" fmla="*/ 78 h 425"/>
                <a:gd name="T34" fmla="*/ 458 w 475"/>
                <a:gd name="T35" fmla="*/ 91 h 425"/>
                <a:gd name="T36" fmla="*/ 448 w 475"/>
                <a:gd name="T37" fmla="*/ 103 h 425"/>
                <a:gd name="T38" fmla="*/ 438 w 475"/>
                <a:gd name="T39" fmla="*/ 114 h 425"/>
                <a:gd name="T40" fmla="*/ 440 w 475"/>
                <a:gd name="T41" fmla="*/ 132 h 425"/>
                <a:gd name="T42" fmla="*/ 474 w 475"/>
                <a:gd name="T43" fmla="*/ 160 h 425"/>
                <a:gd name="T44" fmla="*/ 455 w 475"/>
                <a:gd name="T45" fmla="*/ 197 h 425"/>
                <a:gd name="T46" fmla="*/ 448 w 475"/>
                <a:gd name="T47" fmla="*/ 217 h 425"/>
                <a:gd name="T48" fmla="*/ 427 w 475"/>
                <a:gd name="T49" fmla="*/ 240 h 425"/>
                <a:gd name="T50" fmla="*/ 410 w 475"/>
                <a:gd name="T51" fmla="*/ 258 h 425"/>
                <a:gd name="T52" fmla="*/ 416 w 475"/>
                <a:gd name="T53" fmla="*/ 270 h 425"/>
                <a:gd name="T54" fmla="*/ 430 w 475"/>
                <a:gd name="T55" fmla="*/ 292 h 425"/>
                <a:gd name="T56" fmla="*/ 426 w 475"/>
                <a:gd name="T57" fmla="*/ 308 h 425"/>
                <a:gd name="T58" fmla="*/ 434 w 475"/>
                <a:gd name="T59" fmla="*/ 321 h 425"/>
                <a:gd name="T60" fmla="*/ 444 w 475"/>
                <a:gd name="T61" fmla="*/ 342 h 425"/>
                <a:gd name="T62" fmla="*/ 443 w 475"/>
                <a:gd name="T63" fmla="*/ 381 h 425"/>
                <a:gd name="T64" fmla="*/ 433 w 475"/>
                <a:gd name="T65" fmla="*/ 389 h 425"/>
                <a:gd name="T66" fmla="*/ 405 w 475"/>
                <a:gd name="T67" fmla="*/ 394 h 425"/>
                <a:gd name="T68" fmla="*/ 378 w 475"/>
                <a:gd name="T69" fmla="*/ 391 h 425"/>
                <a:gd name="T70" fmla="*/ 363 w 475"/>
                <a:gd name="T71" fmla="*/ 391 h 425"/>
                <a:gd name="T72" fmla="*/ 355 w 475"/>
                <a:gd name="T73" fmla="*/ 403 h 425"/>
                <a:gd name="T74" fmla="*/ 349 w 475"/>
                <a:gd name="T75" fmla="*/ 423 h 425"/>
                <a:gd name="T76" fmla="*/ 342 w 475"/>
                <a:gd name="T77" fmla="*/ 407 h 425"/>
                <a:gd name="T78" fmla="*/ 293 w 475"/>
                <a:gd name="T79" fmla="*/ 360 h 425"/>
                <a:gd name="T80" fmla="*/ 252 w 475"/>
                <a:gd name="T81" fmla="*/ 349 h 425"/>
                <a:gd name="T82" fmla="*/ 238 w 475"/>
                <a:gd name="T83" fmla="*/ 357 h 425"/>
                <a:gd name="T84" fmla="*/ 225 w 475"/>
                <a:gd name="T85" fmla="*/ 361 h 425"/>
                <a:gd name="T86" fmla="*/ 185 w 475"/>
                <a:gd name="T87" fmla="*/ 353 h 425"/>
                <a:gd name="T88" fmla="*/ 164 w 475"/>
                <a:gd name="T89" fmla="*/ 344 h 425"/>
                <a:gd name="T90" fmla="*/ 146 w 475"/>
                <a:gd name="T91" fmla="*/ 312 h 425"/>
                <a:gd name="T92" fmla="*/ 130 w 475"/>
                <a:gd name="T93" fmla="*/ 280 h 425"/>
                <a:gd name="T94" fmla="*/ 85 w 475"/>
                <a:gd name="T95" fmla="*/ 249 h 425"/>
                <a:gd name="T96" fmla="*/ 69 w 475"/>
                <a:gd name="T97" fmla="*/ 233 h 425"/>
                <a:gd name="T98" fmla="*/ 55 w 475"/>
                <a:gd name="T99" fmla="*/ 191 h 425"/>
                <a:gd name="T100" fmla="*/ 58 w 475"/>
                <a:gd name="T101" fmla="*/ 152 h 425"/>
                <a:gd name="T102" fmla="*/ 50 w 475"/>
                <a:gd name="T103" fmla="*/ 131 h 425"/>
                <a:gd name="T104" fmla="*/ 24 w 475"/>
                <a:gd name="T105" fmla="*/ 115 h 425"/>
                <a:gd name="T106" fmla="*/ 8 w 475"/>
                <a:gd name="T107" fmla="*/ 81 h 425"/>
                <a:gd name="T108" fmla="*/ 2 w 475"/>
                <a:gd name="T109" fmla="*/ 33 h 425"/>
                <a:gd name="T110" fmla="*/ 41 w 475"/>
                <a:gd name="T111" fmla="*/ 47 h 425"/>
                <a:gd name="T112" fmla="*/ 60 w 475"/>
                <a:gd name="T113" fmla="*/ 55 h 425"/>
                <a:gd name="T114" fmla="*/ 76 w 475"/>
                <a:gd name="T115" fmla="*/ 55 h 425"/>
                <a:gd name="T116" fmla="*/ 103 w 475"/>
                <a:gd name="T117" fmla="*/ 37 h 425"/>
                <a:gd name="T118" fmla="*/ 129 w 475"/>
                <a:gd name="T119" fmla="*/ 29 h 425"/>
                <a:gd name="T120" fmla="*/ 140 w 475"/>
                <a:gd name="T121" fmla="*/ 13 h 4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75" h="425">
                  <a:moveTo>
                    <a:pt x="142" y="12"/>
                  </a:moveTo>
                  <a:lnTo>
                    <a:pt x="142" y="13"/>
                  </a:lnTo>
                  <a:lnTo>
                    <a:pt x="142" y="13"/>
                  </a:lnTo>
                  <a:lnTo>
                    <a:pt x="143" y="15"/>
                  </a:lnTo>
                  <a:lnTo>
                    <a:pt x="144" y="16"/>
                  </a:lnTo>
                  <a:lnTo>
                    <a:pt x="145" y="19"/>
                  </a:lnTo>
                  <a:lnTo>
                    <a:pt x="147" y="21"/>
                  </a:lnTo>
                  <a:lnTo>
                    <a:pt x="149" y="23"/>
                  </a:lnTo>
                  <a:lnTo>
                    <a:pt x="151" y="24"/>
                  </a:lnTo>
                  <a:lnTo>
                    <a:pt x="153" y="25"/>
                  </a:lnTo>
                  <a:lnTo>
                    <a:pt x="156" y="25"/>
                  </a:lnTo>
                  <a:lnTo>
                    <a:pt x="159" y="26"/>
                  </a:lnTo>
                  <a:lnTo>
                    <a:pt x="162" y="26"/>
                  </a:lnTo>
                  <a:lnTo>
                    <a:pt x="165" y="25"/>
                  </a:lnTo>
                  <a:lnTo>
                    <a:pt x="172" y="24"/>
                  </a:lnTo>
                  <a:lnTo>
                    <a:pt x="174" y="24"/>
                  </a:lnTo>
                  <a:lnTo>
                    <a:pt x="177" y="24"/>
                  </a:lnTo>
                  <a:lnTo>
                    <a:pt x="184" y="24"/>
                  </a:lnTo>
                  <a:lnTo>
                    <a:pt x="186" y="24"/>
                  </a:lnTo>
                  <a:lnTo>
                    <a:pt x="188" y="24"/>
                  </a:lnTo>
                  <a:lnTo>
                    <a:pt x="191" y="24"/>
                  </a:lnTo>
                  <a:lnTo>
                    <a:pt x="193" y="24"/>
                  </a:lnTo>
                  <a:lnTo>
                    <a:pt x="200" y="22"/>
                  </a:lnTo>
                  <a:lnTo>
                    <a:pt x="207" y="20"/>
                  </a:lnTo>
                  <a:lnTo>
                    <a:pt x="208" y="20"/>
                  </a:lnTo>
                  <a:lnTo>
                    <a:pt x="210" y="20"/>
                  </a:lnTo>
                  <a:lnTo>
                    <a:pt x="212" y="20"/>
                  </a:lnTo>
                  <a:lnTo>
                    <a:pt x="214" y="20"/>
                  </a:lnTo>
                  <a:lnTo>
                    <a:pt x="218" y="22"/>
                  </a:lnTo>
                  <a:lnTo>
                    <a:pt x="222" y="23"/>
                  </a:lnTo>
                  <a:lnTo>
                    <a:pt x="224" y="24"/>
                  </a:lnTo>
                  <a:lnTo>
                    <a:pt x="226" y="24"/>
                  </a:lnTo>
                  <a:lnTo>
                    <a:pt x="233" y="24"/>
                  </a:lnTo>
                  <a:lnTo>
                    <a:pt x="234" y="24"/>
                  </a:lnTo>
                  <a:lnTo>
                    <a:pt x="235" y="24"/>
                  </a:lnTo>
                  <a:lnTo>
                    <a:pt x="237" y="25"/>
                  </a:lnTo>
                  <a:lnTo>
                    <a:pt x="238" y="25"/>
                  </a:lnTo>
                  <a:lnTo>
                    <a:pt x="241" y="28"/>
                  </a:lnTo>
                  <a:lnTo>
                    <a:pt x="242" y="30"/>
                  </a:lnTo>
                  <a:lnTo>
                    <a:pt x="244" y="31"/>
                  </a:lnTo>
                  <a:lnTo>
                    <a:pt x="245" y="31"/>
                  </a:lnTo>
                  <a:lnTo>
                    <a:pt x="246" y="31"/>
                  </a:lnTo>
                  <a:lnTo>
                    <a:pt x="247" y="30"/>
                  </a:lnTo>
                  <a:lnTo>
                    <a:pt x="248" y="30"/>
                  </a:lnTo>
                  <a:lnTo>
                    <a:pt x="249" y="28"/>
                  </a:lnTo>
                  <a:lnTo>
                    <a:pt x="250" y="26"/>
                  </a:lnTo>
                  <a:lnTo>
                    <a:pt x="252" y="20"/>
                  </a:lnTo>
                  <a:lnTo>
                    <a:pt x="253" y="17"/>
                  </a:lnTo>
                  <a:lnTo>
                    <a:pt x="254" y="14"/>
                  </a:lnTo>
                  <a:lnTo>
                    <a:pt x="255" y="13"/>
                  </a:lnTo>
                  <a:lnTo>
                    <a:pt x="258" y="9"/>
                  </a:lnTo>
                  <a:lnTo>
                    <a:pt x="260" y="7"/>
                  </a:lnTo>
                  <a:lnTo>
                    <a:pt x="261" y="5"/>
                  </a:lnTo>
                  <a:lnTo>
                    <a:pt x="262" y="4"/>
                  </a:lnTo>
                  <a:lnTo>
                    <a:pt x="263" y="4"/>
                  </a:lnTo>
                  <a:lnTo>
                    <a:pt x="264" y="3"/>
                  </a:lnTo>
                  <a:lnTo>
                    <a:pt x="265" y="2"/>
                  </a:lnTo>
                  <a:lnTo>
                    <a:pt x="267" y="2"/>
                  </a:lnTo>
                  <a:lnTo>
                    <a:pt x="272" y="1"/>
                  </a:lnTo>
                  <a:lnTo>
                    <a:pt x="274" y="1"/>
                  </a:lnTo>
                  <a:lnTo>
                    <a:pt x="276" y="1"/>
                  </a:lnTo>
                  <a:lnTo>
                    <a:pt x="279" y="0"/>
                  </a:lnTo>
                  <a:lnTo>
                    <a:pt x="282" y="0"/>
                  </a:lnTo>
                  <a:lnTo>
                    <a:pt x="288" y="1"/>
                  </a:lnTo>
                  <a:lnTo>
                    <a:pt x="298" y="2"/>
                  </a:lnTo>
                  <a:lnTo>
                    <a:pt x="302" y="2"/>
                  </a:lnTo>
                  <a:lnTo>
                    <a:pt x="307" y="2"/>
                  </a:lnTo>
                  <a:lnTo>
                    <a:pt x="313" y="1"/>
                  </a:lnTo>
                  <a:lnTo>
                    <a:pt x="316" y="1"/>
                  </a:lnTo>
                  <a:lnTo>
                    <a:pt x="320" y="1"/>
                  </a:lnTo>
                  <a:lnTo>
                    <a:pt x="322" y="1"/>
                  </a:lnTo>
                  <a:lnTo>
                    <a:pt x="326" y="2"/>
                  </a:lnTo>
                  <a:lnTo>
                    <a:pt x="330" y="2"/>
                  </a:lnTo>
                  <a:lnTo>
                    <a:pt x="333" y="4"/>
                  </a:lnTo>
                  <a:lnTo>
                    <a:pt x="336" y="6"/>
                  </a:lnTo>
                  <a:lnTo>
                    <a:pt x="339" y="8"/>
                  </a:lnTo>
                  <a:lnTo>
                    <a:pt x="341" y="10"/>
                  </a:lnTo>
                  <a:lnTo>
                    <a:pt x="342" y="11"/>
                  </a:lnTo>
                  <a:lnTo>
                    <a:pt x="343" y="12"/>
                  </a:lnTo>
                  <a:lnTo>
                    <a:pt x="343" y="13"/>
                  </a:lnTo>
                  <a:lnTo>
                    <a:pt x="343" y="13"/>
                  </a:lnTo>
                  <a:lnTo>
                    <a:pt x="343" y="13"/>
                  </a:lnTo>
                  <a:lnTo>
                    <a:pt x="343" y="13"/>
                  </a:lnTo>
                  <a:lnTo>
                    <a:pt x="342" y="14"/>
                  </a:lnTo>
                  <a:lnTo>
                    <a:pt x="342" y="15"/>
                  </a:lnTo>
                  <a:lnTo>
                    <a:pt x="342" y="16"/>
                  </a:lnTo>
                  <a:lnTo>
                    <a:pt x="342" y="19"/>
                  </a:lnTo>
                  <a:lnTo>
                    <a:pt x="344" y="27"/>
                  </a:lnTo>
                  <a:lnTo>
                    <a:pt x="344" y="31"/>
                  </a:lnTo>
                  <a:lnTo>
                    <a:pt x="344" y="35"/>
                  </a:lnTo>
                  <a:lnTo>
                    <a:pt x="344" y="41"/>
                  </a:lnTo>
                  <a:lnTo>
                    <a:pt x="344" y="43"/>
                  </a:lnTo>
                  <a:lnTo>
                    <a:pt x="344" y="44"/>
                  </a:lnTo>
                  <a:lnTo>
                    <a:pt x="344" y="45"/>
                  </a:lnTo>
                  <a:lnTo>
                    <a:pt x="344" y="46"/>
                  </a:lnTo>
                  <a:lnTo>
                    <a:pt x="345" y="47"/>
                  </a:lnTo>
                  <a:lnTo>
                    <a:pt x="346" y="47"/>
                  </a:lnTo>
                  <a:lnTo>
                    <a:pt x="347" y="47"/>
                  </a:lnTo>
                  <a:lnTo>
                    <a:pt x="349" y="46"/>
                  </a:lnTo>
                  <a:lnTo>
                    <a:pt x="350" y="46"/>
                  </a:lnTo>
                  <a:lnTo>
                    <a:pt x="352" y="43"/>
                  </a:lnTo>
                  <a:lnTo>
                    <a:pt x="358" y="36"/>
                  </a:lnTo>
                  <a:lnTo>
                    <a:pt x="362" y="34"/>
                  </a:lnTo>
                  <a:lnTo>
                    <a:pt x="364" y="32"/>
                  </a:lnTo>
                  <a:lnTo>
                    <a:pt x="367" y="30"/>
                  </a:lnTo>
                  <a:lnTo>
                    <a:pt x="369" y="28"/>
                  </a:lnTo>
                  <a:lnTo>
                    <a:pt x="371" y="27"/>
                  </a:lnTo>
                  <a:lnTo>
                    <a:pt x="374" y="26"/>
                  </a:lnTo>
                  <a:lnTo>
                    <a:pt x="377" y="25"/>
                  </a:lnTo>
                  <a:lnTo>
                    <a:pt x="380" y="24"/>
                  </a:lnTo>
                  <a:lnTo>
                    <a:pt x="383" y="24"/>
                  </a:lnTo>
                  <a:lnTo>
                    <a:pt x="386" y="23"/>
                  </a:lnTo>
                  <a:lnTo>
                    <a:pt x="389" y="23"/>
                  </a:lnTo>
                  <a:lnTo>
                    <a:pt x="392" y="22"/>
                  </a:lnTo>
                  <a:lnTo>
                    <a:pt x="395" y="22"/>
                  </a:lnTo>
                  <a:lnTo>
                    <a:pt x="401" y="22"/>
                  </a:lnTo>
                  <a:lnTo>
                    <a:pt x="405" y="23"/>
                  </a:lnTo>
                  <a:lnTo>
                    <a:pt x="409" y="24"/>
                  </a:lnTo>
                  <a:lnTo>
                    <a:pt x="410" y="24"/>
                  </a:lnTo>
                  <a:lnTo>
                    <a:pt x="412" y="24"/>
                  </a:lnTo>
                  <a:lnTo>
                    <a:pt x="417" y="29"/>
                  </a:lnTo>
                  <a:lnTo>
                    <a:pt x="419" y="30"/>
                  </a:lnTo>
                  <a:lnTo>
                    <a:pt x="422" y="34"/>
                  </a:lnTo>
                  <a:lnTo>
                    <a:pt x="424" y="36"/>
                  </a:lnTo>
                  <a:lnTo>
                    <a:pt x="427" y="38"/>
                  </a:lnTo>
                  <a:lnTo>
                    <a:pt x="434" y="43"/>
                  </a:lnTo>
                  <a:lnTo>
                    <a:pt x="435" y="45"/>
                  </a:lnTo>
                  <a:lnTo>
                    <a:pt x="437" y="47"/>
                  </a:lnTo>
                  <a:lnTo>
                    <a:pt x="439" y="49"/>
                  </a:lnTo>
                  <a:lnTo>
                    <a:pt x="441" y="51"/>
                  </a:lnTo>
                  <a:lnTo>
                    <a:pt x="446" y="66"/>
                  </a:lnTo>
                  <a:lnTo>
                    <a:pt x="448" y="69"/>
                  </a:lnTo>
                  <a:lnTo>
                    <a:pt x="449" y="70"/>
                  </a:lnTo>
                  <a:lnTo>
                    <a:pt x="450" y="72"/>
                  </a:lnTo>
                  <a:lnTo>
                    <a:pt x="454" y="77"/>
                  </a:lnTo>
                  <a:lnTo>
                    <a:pt x="455" y="78"/>
                  </a:lnTo>
                  <a:lnTo>
                    <a:pt x="456" y="80"/>
                  </a:lnTo>
                  <a:lnTo>
                    <a:pt x="457" y="81"/>
                  </a:lnTo>
                  <a:lnTo>
                    <a:pt x="458" y="83"/>
                  </a:lnTo>
                  <a:lnTo>
                    <a:pt x="458" y="85"/>
                  </a:lnTo>
                  <a:lnTo>
                    <a:pt x="458" y="87"/>
                  </a:lnTo>
                  <a:lnTo>
                    <a:pt x="458" y="88"/>
                  </a:lnTo>
                  <a:lnTo>
                    <a:pt x="458" y="90"/>
                  </a:lnTo>
                  <a:lnTo>
                    <a:pt x="458" y="91"/>
                  </a:lnTo>
                  <a:lnTo>
                    <a:pt x="458" y="92"/>
                  </a:lnTo>
                  <a:lnTo>
                    <a:pt x="457" y="93"/>
                  </a:lnTo>
                  <a:lnTo>
                    <a:pt x="456" y="95"/>
                  </a:lnTo>
                  <a:lnTo>
                    <a:pt x="455" y="97"/>
                  </a:lnTo>
                  <a:lnTo>
                    <a:pt x="454" y="98"/>
                  </a:lnTo>
                  <a:lnTo>
                    <a:pt x="452" y="100"/>
                  </a:lnTo>
                  <a:lnTo>
                    <a:pt x="450" y="102"/>
                  </a:lnTo>
                  <a:lnTo>
                    <a:pt x="448" y="103"/>
                  </a:lnTo>
                  <a:lnTo>
                    <a:pt x="444" y="105"/>
                  </a:lnTo>
                  <a:lnTo>
                    <a:pt x="442" y="107"/>
                  </a:lnTo>
                  <a:lnTo>
                    <a:pt x="440" y="108"/>
                  </a:lnTo>
                  <a:lnTo>
                    <a:pt x="440" y="109"/>
                  </a:lnTo>
                  <a:lnTo>
                    <a:pt x="439" y="110"/>
                  </a:lnTo>
                  <a:lnTo>
                    <a:pt x="438" y="111"/>
                  </a:lnTo>
                  <a:lnTo>
                    <a:pt x="438" y="113"/>
                  </a:lnTo>
                  <a:lnTo>
                    <a:pt x="438" y="114"/>
                  </a:lnTo>
                  <a:lnTo>
                    <a:pt x="438" y="115"/>
                  </a:lnTo>
                  <a:lnTo>
                    <a:pt x="439" y="118"/>
                  </a:lnTo>
                  <a:lnTo>
                    <a:pt x="439" y="119"/>
                  </a:lnTo>
                  <a:lnTo>
                    <a:pt x="439" y="121"/>
                  </a:lnTo>
                  <a:lnTo>
                    <a:pt x="439" y="124"/>
                  </a:lnTo>
                  <a:lnTo>
                    <a:pt x="439" y="126"/>
                  </a:lnTo>
                  <a:lnTo>
                    <a:pt x="439" y="128"/>
                  </a:lnTo>
                  <a:lnTo>
                    <a:pt x="440" y="132"/>
                  </a:lnTo>
                  <a:lnTo>
                    <a:pt x="441" y="135"/>
                  </a:lnTo>
                  <a:lnTo>
                    <a:pt x="443" y="137"/>
                  </a:lnTo>
                  <a:lnTo>
                    <a:pt x="445" y="138"/>
                  </a:lnTo>
                  <a:lnTo>
                    <a:pt x="447" y="141"/>
                  </a:lnTo>
                  <a:lnTo>
                    <a:pt x="449" y="143"/>
                  </a:lnTo>
                  <a:lnTo>
                    <a:pt x="453" y="146"/>
                  </a:lnTo>
                  <a:lnTo>
                    <a:pt x="463" y="152"/>
                  </a:lnTo>
                  <a:lnTo>
                    <a:pt x="474" y="160"/>
                  </a:lnTo>
                  <a:lnTo>
                    <a:pt x="475" y="161"/>
                  </a:lnTo>
                  <a:lnTo>
                    <a:pt x="475" y="161"/>
                  </a:lnTo>
                  <a:lnTo>
                    <a:pt x="471" y="167"/>
                  </a:lnTo>
                  <a:lnTo>
                    <a:pt x="463" y="182"/>
                  </a:lnTo>
                  <a:lnTo>
                    <a:pt x="460" y="186"/>
                  </a:lnTo>
                  <a:lnTo>
                    <a:pt x="458" y="192"/>
                  </a:lnTo>
                  <a:lnTo>
                    <a:pt x="456" y="194"/>
                  </a:lnTo>
                  <a:lnTo>
                    <a:pt x="455" y="197"/>
                  </a:lnTo>
                  <a:lnTo>
                    <a:pt x="455" y="200"/>
                  </a:lnTo>
                  <a:lnTo>
                    <a:pt x="454" y="205"/>
                  </a:lnTo>
                  <a:lnTo>
                    <a:pt x="454" y="206"/>
                  </a:lnTo>
                  <a:lnTo>
                    <a:pt x="453" y="208"/>
                  </a:lnTo>
                  <a:lnTo>
                    <a:pt x="452" y="210"/>
                  </a:lnTo>
                  <a:lnTo>
                    <a:pt x="451" y="213"/>
                  </a:lnTo>
                  <a:lnTo>
                    <a:pt x="449" y="216"/>
                  </a:lnTo>
                  <a:lnTo>
                    <a:pt x="448" y="217"/>
                  </a:lnTo>
                  <a:lnTo>
                    <a:pt x="447" y="219"/>
                  </a:lnTo>
                  <a:lnTo>
                    <a:pt x="446" y="221"/>
                  </a:lnTo>
                  <a:lnTo>
                    <a:pt x="444" y="222"/>
                  </a:lnTo>
                  <a:lnTo>
                    <a:pt x="438" y="226"/>
                  </a:lnTo>
                  <a:lnTo>
                    <a:pt x="433" y="230"/>
                  </a:lnTo>
                  <a:lnTo>
                    <a:pt x="432" y="232"/>
                  </a:lnTo>
                  <a:lnTo>
                    <a:pt x="429" y="238"/>
                  </a:lnTo>
                  <a:lnTo>
                    <a:pt x="427" y="240"/>
                  </a:lnTo>
                  <a:lnTo>
                    <a:pt x="426" y="240"/>
                  </a:lnTo>
                  <a:lnTo>
                    <a:pt x="425" y="241"/>
                  </a:lnTo>
                  <a:lnTo>
                    <a:pt x="421" y="245"/>
                  </a:lnTo>
                  <a:lnTo>
                    <a:pt x="418" y="248"/>
                  </a:lnTo>
                  <a:lnTo>
                    <a:pt x="413" y="252"/>
                  </a:lnTo>
                  <a:lnTo>
                    <a:pt x="412" y="254"/>
                  </a:lnTo>
                  <a:lnTo>
                    <a:pt x="411" y="256"/>
                  </a:lnTo>
                  <a:lnTo>
                    <a:pt x="410" y="258"/>
                  </a:lnTo>
                  <a:lnTo>
                    <a:pt x="410" y="259"/>
                  </a:lnTo>
                  <a:lnTo>
                    <a:pt x="410" y="261"/>
                  </a:lnTo>
                  <a:lnTo>
                    <a:pt x="410" y="262"/>
                  </a:lnTo>
                  <a:lnTo>
                    <a:pt x="411" y="263"/>
                  </a:lnTo>
                  <a:lnTo>
                    <a:pt x="412" y="265"/>
                  </a:lnTo>
                  <a:lnTo>
                    <a:pt x="412" y="265"/>
                  </a:lnTo>
                  <a:lnTo>
                    <a:pt x="412" y="267"/>
                  </a:lnTo>
                  <a:lnTo>
                    <a:pt x="416" y="270"/>
                  </a:lnTo>
                  <a:lnTo>
                    <a:pt x="418" y="271"/>
                  </a:lnTo>
                  <a:lnTo>
                    <a:pt x="419" y="273"/>
                  </a:lnTo>
                  <a:lnTo>
                    <a:pt x="421" y="274"/>
                  </a:lnTo>
                  <a:lnTo>
                    <a:pt x="423" y="277"/>
                  </a:lnTo>
                  <a:lnTo>
                    <a:pt x="424" y="281"/>
                  </a:lnTo>
                  <a:lnTo>
                    <a:pt x="427" y="286"/>
                  </a:lnTo>
                  <a:lnTo>
                    <a:pt x="429" y="289"/>
                  </a:lnTo>
                  <a:lnTo>
                    <a:pt x="430" y="292"/>
                  </a:lnTo>
                  <a:lnTo>
                    <a:pt x="431" y="295"/>
                  </a:lnTo>
                  <a:lnTo>
                    <a:pt x="431" y="296"/>
                  </a:lnTo>
                  <a:lnTo>
                    <a:pt x="431" y="299"/>
                  </a:lnTo>
                  <a:lnTo>
                    <a:pt x="430" y="301"/>
                  </a:lnTo>
                  <a:lnTo>
                    <a:pt x="430" y="303"/>
                  </a:lnTo>
                  <a:lnTo>
                    <a:pt x="429" y="304"/>
                  </a:lnTo>
                  <a:lnTo>
                    <a:pt x="427" y="307"/>
                  </a:lnTo>
                  <a:lnTo>
                    <a:pt x="426" y="308"/>
                  </a:lnTo>
                  <a:lnTo>
                    <a:pt x="425" y="310"/>
                  </a:lnTo>
                  <a:lnTo>
                    <a:pt x="425" y="311"/>
                  </a:lnTo>
                  <a:lnTo>
                    <a:pt x="426" y="311"/>
                  </a:lnTo>
                  <a:lnTo>
                    <a:pt x="426" y="313"/>
                  </a:lnTo>
                  <a:lnTo>
                    <a:pt x="428" y="315"/>
                  </a:lnTo>
                  <a:lnTo>
                    <a:pt x="429" y="316"/>
                  </a:lnTo>
                  <a:lnTo>
                    <a:pt x="432" y="319"/>
                  </a:lnTo>
                  <a:lnTo>
                    <a:pt x="434" y="321"/>
                  </a:lnTo>
                  <a:lnTo>
                    <a:pt x="435" y="323"/>
                  </a:lnTo>
                  <a:lnTo>
                    <a:pt x="437" y="326"/>
                  </a:lnTo>
                  <a:lnTo>
                    <a:pt x="438" y="328"/>
                  </a:lnTo>
                  <a:lnTo>
                    <a:pt x="440" y="332"/>
                  </a:lnTo>
                  <a:lnTo>
                    <a:pt x="442" y="335"/>
                  </a:lnTo>
                  <a:lnTo>
                    <a:pt x="443" y="339"/>
                  </a:lnTo>
                  <a:lnTo>
                    <a:pt x="443" y="341"/>
                  </a:lnTo>
                  <a:lnTo>
                    <a:pt x="444" y="342"/>
                  </a:lnTo>
                  <a:lnTo>
                    <a:pt x="444" y="347"/>
                  </a:lnTo>
                  <a:lnTo>
                    <a:pt x="444" y="351"/>
                  </a:lnTo>
                  <a:lnTo>
                    <a:pt x="444" y="360"/>
                  </a:lnTo>
                  <a:lnTo>
                    <a:pt x="445" y="370"/>
                  </a:lnTo>
                  <a:lnTo>
                    <a:pt x="444" y="374"/>
                  </a:lnTo>
                  <a:lnTo>
                    <a:pt x="444" y="377"/>
                  </a:lnTo>
                  <a:lnTo>
                    <a:pt x="444" y="379"/>
                  </a:lnTo>
                  <a:lnTo>
                    <a:pt x="443" y="381"/>
                  </a:lnTo>
                  <a:lnTo>
                    <a:pt x="442" y="383"/>
                  </a:lnTo>
                  <a:lnTo>
                    <a:pt x="441" y="384"/>
                  </a:lnTo>
                  <a:lnTo>
                    <a:pt x="440" y="385"/>
                  </a:lnTo>
                  <a:lnTo>
                    <a:pt x="438" y="387"/>
                  </a:lnTo>
                  <a:lnTo>
                    <a:pt x="437" y="387"/>
                  </a:lnTo>
                  <a:lnTo>
                    <a:pt x="435" y="388"/>
                  </a:lnTo>
                  <a:lnTo>
                    <a:pt x="435" y="389"/>
                  </a:lnTo>
                  <a:lnTo>
                    <a:pt x="433" y="389"/>
                  </a:lnTo>
                  <a:lnTo>
                    <a:pt x="431" y="390"/>
                  </a:lnTo>
                  <a:lnTo>
                    <a:pt x="428" y="390"/>
                  </a:lnTo>
                  <a:lnTo>
                    <a:pt x="426" y="390"/>
                  </a:lnTo>
                  <a:lnTo>
                    <a:pt x="421" y="391"/>
                  </a:lnTo>
                  <a:lnTo>
                    <a:pt x="418" y="391"/>
                  </a:lnTo>
                  <a:lnTo>
                    <a:pt x="415" y="391"/>
                  </a:lnTo>
                  <a:lnTo>
                    <a:pt x="409" y="393"/>
                  </a:lnTo>
                  <a:lnTo>
                    <a:pt x="405" y="394"/>
                  </a:lnTo>
                  <a:lnTo>
                    <a:pt x="402" y="394"/>
                  </a:lnTo>
                  <a:lnTo>
                    <a:pt x="397" y="394"/>
                  </a:lnTo>
                  <a:lnTo>
                    <a:pt x="392" y="394"/>
                  </a:lnTo>
                  <a:lnTo>
                    <a:pt x="389" y="394"/>
                  </a:lnTo>
                  <a:lnTo>
                    <a:pt x="388" y="394"/>
                  </a:lnTo>
                  <a:lnTo>
                    <a:pt x="387" y="394"/>
                  </a:lnTo>
                  <a:lnTo>
                    <a:pt x="384" y="393"/>
                  </a:lnTo>
                  <a:lnTo>
                    <a:pt x="378" y="391"/>
                  </a:lnTo>
                  <a:lnTo>
                    <a:pt x="375" y="390"/>
                  </a:lnTo>
                  <a:lnTo>
                    <a:pt x="373" y="390"/>
                  </a:lnTo>
                  <a:lnTo>
                    <a:pt x="370" y="389"/>
                  </a:lnTo>
                  <a:lnTo>
                    <a:pt x="368" y="389"/>
                  </a:lnTo>
                  <a:lnTo>
                    <a:pt x="367" y="389"/>
                  </a:lnTo>
                  <a:lnTo>
                    <a:pt x="365" y="390"/>
                  </a:lnTo>
                  <a:lnTo>
                    <a:pt x="364" y="390"/>
                  </a:lnTo>
                  <a:lnTo>
                    <a:pt x="363" y="391"/>
                  </a:lnTo>
                  <a:lnTo>
                    <a:pt x="361" y="392"/>
                  </a:lnTo>
                  <a:lnTo>
                    <a:pt x="360" y="393"/>
                  </a:lnTo>
                  <a:lnTo>
                    <a:pt x="359" y="394"/>
                  </a:lnTo>
                  <a:lnTo>
                    <a:pt x="358" y="395"/>
                  </a:lnTo>
                  <a:lnTo>
                    <a:pt x="357" y="396"/>
                  </a:lnTo>
                  <a:lnTo>
                    <a:pt x="356" y="398"/>
                  </a:lnTo>
                  <a:lnTo>
                    <a:pt x="355" y="400"/>
                  </a:lnTo>
                  <a:lnTo>
                    <a:pt x="355" y="403"/>
                  </a:lnTo>
                  <a:lnTo>
                    <a:pt x="352" y="414"/>
                  </a:lnTo>
                  <a:lnTo>
                    <a:pt x="350" y="421"/>
                  </a:lnTo>
                  <a:lnTo>
                    <a:pt x="349" y="424"/>
                  </a:lnTo>
                  <a:lnTo>
                    <a:pt x="349" y="425"/>
                  </a:lnTo>
                  <a:lnTo>
                    <a:pt x="348" y="425"/>
                  </a:lnTo>
                  <a:lnTo>
                    <a:pt x="349" y="425"/>
                  </a:lnTo>
                  <a:lnTo>
                    <a:pt x="349" y="424"/>
                  </a:lnTo>
                  <a:lnTo>
                    <a:pt x="349" y="423"/>
                  </a:lnTo>
                  <a:lnTo>
                    <a:pt x="349" y="421"/>
                  </a:lnTo>
                  <a:lnTo>
                    <a:pt x="348" y="420"/>
                  </a:lnTo>
                  <a:lnTo>
                    <a:pt x="348" y="417"/>
                  </a:lnTo>
                  <a:lnTo>
                    <a:pt x="347" y="415"/>
                  </a:lnTo>
                  <a:lnTo>
                    <a:pt x="346" y="414"/>
                  </a:lnTo>
                  <a:lnTo>
                    <a:pt x="345" y="411"/>
                  </a:lnTo>
                  <a:lnTo>
                    <a:pt x="344" y="410"/>
                  </a:lnTo>
                  <a:lnTo>
                    <a:pt x="342" y="407"/>
                  </a:lnTo>
                  <a:lnTo>
                    <a:pt x="328" y="390"/>
                  </a:lnTo>
                  <a:lnTo>
                    <a:pt x="319" y="381"/>
                  </a:lnTo>
                  <a:lnTo>
                    <a:pt x="316" y="377"/>
                  </a:lnTo>
                  <a:lnTo>
                    <a:pt x="311" y="374"/>
                  </a:lnTo>
                  <a:lnTo>
                    <a:pt x="308" y="370"/>
                  </a:lnTo>
                  <a:lnTo>
                    <a:pt x="304" y="367"/>
                  </a:lnTo>
                  <a:lnTo>
                    <a:pt x="299" y="364"/>
                  </a:lnTo>
                  <a:lnTo>
                    <a:pt x="293" y="360"/>
                  </a:lnTo>
                  <a:lnTo>
                    <a:pt x="288" y="358"/>
                  </a:lnTo>
                  <a:lnTo>
                    <a:pt x="285" y="356"/>
                  </a:lnTo>
                  <a:lnTo>
                    <a:pt x="281" y="355"/>
                  </a:lnTo>
                  <a:lnTo>
                    <a:pt x="276" y="354"/>
                  </a:lnTo>
                  <a:lnTo>
                    <a:pt x="271" y="353"/>
                  </a:lnTo>
                  <a:lnTo>
                    <a:pt x="259" y="350"/>
                  </a:lnTo>
                  <a:lnTo>
                    <a:pt x="255" y="350"/>
                  </a:lnTo>
                  <a:lnTo>
                    <a:pt x="252" y="349"/>
                  </a:lnTo>
                  <a:lnTo>
                    <a:pt x="248" y="349"/>
                  </a:lnTo>
                  <a:lnTo>
                    <a:pt x="246" y="349"/>
                  </a:lnTo>
                  <a:lnTo>
                    <a:pt x="244" y="350"/>
                  </a:lnTo>
                  <a:lnTo>
                    <a:pt x="242" y="351"/>
                  </a:lnTo>
                  <a:lnTo>
                    <a:pt x="241" y="352"/>
                  </a:lnTo>
                  <a:lnTo>
                    <a:pt x="241" y="353"/>
                  </a:lnTo>
                  <a:lnTo>
                    <a:pt x="240" y="353"/>
                  </a:lnTo>
                  <a:lnTo>
                    <a:pt x="238" y="357"/>
                  </a:lnTo>
                  <a:lnTo>
                    <a:pt x="237" y="358"/>
                  </a:lnTo>
                  <a:lnTo>
                    <a:pt x="236" y="359"/>
                  </a:lnTo>
                  <a:lnTo>
                    <a:pt x="235" y="360"/>
                  </a:lnTo>
                  <a:lnTo>
                    <a:pt x="233" y="361"/>
                  </a:lnTo>
                  <a:lnTo>
                    <a:pt x="232" y="361"/>
                  </a:lnTo>
                  <a:lnTo>
                    <a:pt x="230" y="361"/>
                  </a:lnTo>
                  <a:lnTo>
                    <a:pt x="228" y="361"/>
                  </a:lnTo>
                  <a:lnTo>
                    <a:pt x="225" y="361"/>
                  </a:lnTo>
                  <a:lnTo>
                    <a:pt x="222" y="360"/>
                  </a:lnTo>
                  <a:lnTo>
                    <a:pt x="217" y="359"/>
                  </a:lnTo>
                  <a:lnTo>
                    <a:pt x="211" y="357"/>
                  </a:lnTo>
                  <a:lnTo>
                    <a:pt x="208" y="356"/>
                  </a:lnTo>
                  <a:lnTo>
                    <a:pt x="205" y="356"/>
                  </a:lnTo>
                  <a:lnTo>
                    <a:pt x="196" y="355"/>
                  </a:lnTo>
                  <a:lnTo>
                    <a:pt x="190" y="354"/>
                  </a:lnTo>
                  <a:lnTo>
                    <a:pt x="185" y="353"/>
                  </a:lnTo>
                  <a:lnTo>
                    <a:pt x="179" y="353"/>
                  </a:lnTo>
                  <a:lnTo>
                    <a:pt x="177" y="352"/>
                  </a:lnTo>
                  <a:lnTo>
                    <a:pt x="174" y="351"/>
                  </a:lnTo>
                  <a:lnTo>
                    <a:pt x="172" y="350"/>
                  </a:lnTo>
                  <a:lnTo>
                    <a:pt x="170" y="349"/>
                  </a:lnTo>
                  <a:lnTo>
                    <a:pt x="168" y="347"/>
                  </a:lnTo>
                  <a:lnTo>
                    <a:pt x="166" y="346"/>
                  </a:lnTo>
                  <a:lnTo>
                    <a:pt x="164" y="344"/>
                  </a:lnTo>
                  <a:lnTo>
                    <a:pt x="162" y="342"/>
                  </a:lnTo>
                  <a:lnTo>
                    <a:pt x="161" y="340"/>
                  </a:lnTo>
                  <a:lnTo>
                    <a:pt x="159" y="337"/>
                  </a:lnTo>
                  <a:lnTo>
                    <a:pt x="156" y="331"/>
                  </a:lnTo>
                  <a:lnTo>
                    <a:pt x="151" y="322"/>
                  </a:lnTo>
                  <a:lnTo>
                    <a:pt x="149" y="318"/>
                  </a:lnTo>
                  <a:lnTo>
                    <a:pt x="147" y="316"/>
                  </a:lnTo>
                  <a:lnTo>
                    <a:pt x="146" y="312"/>
                  </a:lnTo>
                  <a:lnTo>
                    <a:pt x="143" y="303"/>
                  </a:lnTo>
                  <a:lnTo>
                    <a:pt x="141" y="299"/>
                  </a:lnTo>
                  <a:lnTo>
                    <a:pt x="140" y="296"/>
                  </a:lnTo>
                  <a:lnTo>
                    <a:pt x="139" y="292"/>
                  </a:lnTo>
                  <a:lnTo>
                    <a:pt x="137" y="289"/>
                  </a:lnTo>
                  <a:lnTo>
                    <a:pt x="135" y="286"/>
                  </a:lnTo>
                  <a:lnTo>
                    <a:pt x="132" y="283"/>
                  </a:lnTo>
                  <a:lnTo>
                    <a:pt x="130" y="280"/>
                  </a:lnTo>
                  <a:lnTo>
                    <a:pt x="126" y="276"/>
                  </a:lnTo>
                  <a:lnTo>
                    <a:pt x="122" y="272"/>
                  </a:lnTo>
                  <a:lnTo>
                    <a:pt x="109" y="262"/>
                  </a:lnTo>
                  <a:lnTo>
                    <a:pt x="106" y="260"/>
                  </a:lnTo>
                  <a:lnTo>
                    <a:pt x="104" y="258"/>
                  </a:lnTo>
                  <a:lnTo>
                    <a:pt x="100" y="256"/>
                  </a:lnTo>
                  <a:lnTo>
                    <a:pt x="96" y="253"/>
                  </a:lnTo>
                  <a:lnTo>
                    <a:pt x="85" y="249"/>
                  </a:lnTo>
                  <a:lnTo>
                    <a:pt x="82" y="248"/>
                  </a:lnTo>
                  <a:lnTo>
                    <a:pt x="80" y="246"/>
                  </a:lnTo>
                  <a:lnTo>
                    <a:pt x="76" y="243"/>
                  </a:lnTo>
                  <a:lnTo>
                    <a:pt x="74" y="242"/>
                  </a:lnTo>
                  <a:lnTo>
                    <a:pt x="73" y="240"/>
                  </a:lnTo>
                  <a:lnTo>
                    <a:pt x="71" y="238"/>
                  </a:lnTo>
                  <a:lnTo>
                    <a:pt x="70" y="236"/>
                  </a:lnTo>
                  <a:lnTo>
                    <a:pt x="69" y="233"/>
                  </a:lnTo>
                  <a:lnTo>
                    <a:pt x="67" y="229"/>
                  </a:lnTo>
                  <a:lnTo>
                    <a:pt x="66" y="226"/>
                  </a:lnTo>
                  <a:lnTo>
                    <a:pt x="64" y="217"/>
                  </a:lnTo>
                  <a:lnTo>
                    <a:pt x="62" y="212"/>
                  </a:lnTo>
                  <a:lnTo>
                    <a:pt x="60" y="206"/>
                  </a:lnTo>
                  <a:lnTo>
                    <a:pt x="57" y="197"/>
                  </a:lnTo>
                  <a:lnTo>
                    <a:pt x="56" y="194"/>
                  </a:lnTo>
                  <a:lnTo>
                    <a:pt x="55" y="191"/>
                  </a:lnTo>
                  <a:lnTo>
                    <a:pt x="55" y="189"/>
                  </a:lnTo>
                  <a:lnTo>
                    <a:pt x="55" y="186"/>
                  </a:lnTo>
                  <a:lnTo>
                    <a:pt x="55" y="184"/>
                  </a:lnTo>
                  <a:lnTo>
                    <a:pt x="57" y="178"/>
                  </a:lnTo>
                  <a:lnTo>
                    <a:pt x="57" y="172"/>
                  </a:lnTo>
                  <a:lnTo>
                    <a:pt x="57" y="169"/>
                  </a:lnTo>
                  <a:lnTo>
                    <a:pt x="57" y="161"/>
                  </a:lnTo>
                  <a:lnTo>
                    <a:pt x="58" y="152"/>
                  </a:lnTo>
                  <a:lnTo>
                    <a:pt x="58" y="149"/>
                  </a:lnTo>
                  <a:lnTo>
                    <a:pt x="57" y="145"/>
                  </a:lnTo>
                  <a:lnTo>
                    <a:pt x="57" y="142"/>
                  </a:lnTo>
                  <a:lnTo>
                    <a:pt x="56" y="138"/>
                  </a:lnTo>
                  <a:lnTo>
                    <a:pt x="55" y="137"/>
                  </a:lnTo>
                  <a:lnTo>
                    <a:pt x="53" y="135"/>
                  </a:lnTo>
                  <a:lnTo>
                    <a:pt x="52" y="132"/>
                  </a:lnTo>
                  <a:lnTo>
                    <a:pt x="50" y="131"/>
                  </a:lnTo>
                  <a:lnTo>
                    <a:pt x="48" y="130"/>
                  </a:lnTo>
                  <a:lnTo>
                    <a:pt x="40" y="126"/>
                  </a:lnTo>
                  <a:lnTo>
                    <a:pt x="37" y="126"/>
                  </a:lnTo>
                  <a:lnTo>
                    <a:pt x="34" y="124"/>
                  </a:lnTo>
                  <a:lnTo>
                    <a:pt x="30" y="121"/>
                  </a:lnTo>
                  <a:lnTo>
                    <a:pt x="27" y="120"/>
                  </a:lnTo>
                  <a:lnTo>
                    <a:pt x="25" y="118"/>
                  </a:lnTo>
                  <a:lnTo>
                    <a:pt x="24" y="115"/>
                  </a:lnTo>
                  <a:lnTo>
                    <a:pt x="22" y="114"/>
                  </a:lnTo>
                  <a:lnTo>
                    <a:pt x="18" y="108"/>
                  </a:lnTo>
                  <a:lnTo>
                    <a:pt x="15" y="103"/>
                  </a:lnTo>
                  <a:lnTo>
                    <a:pt x="13" y="99"/>
                  </a:lnTo>
                  <a:lnTo>
                    <a:pt x="11" y="93"/>
                  </a:lnTo>
                  <a:lnTo>
                    <a:pt x="10" y="89"/>
                  </a:lnTo>
                  <a:lnTo>
                    <a:pt x="8" y="85"/>
                  </a:lnTo>
                  <a:lnTo>
                    <a:pt x="8" y="81"/>
                  </a:lnTo>
                  <a:lnTo>
                    <a:pt x="7" y="78"/>
                  </a:lnTo>
                  <a:lnTo>
                    <a:pt x="5" y="61"/>
                  </a:lnTo>
                  <a:lnTo>
                    <a:pt x="4" y="55"/>
                  </a:lnTo>
                  <a:lnTo>
                    <a:pt x="3" y="49"/>
                  </a:lnTo>
                  <a:lnTo>
                    <a:pt x="1" y="37"/>
                  </a:lnTo>
                  <a:lnTo>
                    <a:pt x="0" y="32"/>
                  </a:lnTo>
                  <a:lnTo>
                    <a:pt x="1" y="32"/>
                  </a:lnTo>
                  <a:lnTo>
                    <a:pt x="2" y="33"/>
                  </a:lnTo>
                  <a:lnTo>
                    <a:pt x="3" y="34"/>
                  </a:lnTo>
                  <a:lnTo>
                    <a:pt x="6" y="35"/>
                  </a:lnTo>
                  <a:lnTo>
                    <a:pt x="23" y="41"/>
                  </a:lnTo>
                  <a:lnTo>
                    <a:pt x="32" y="45"/>
                  </a:lnTo>
                  <a:lnTo>
                    <a:pt x="35" y="46"/>
                  </a:lnTo>
                  <a:lnTo>
                    <a:pt x="37" y="47"/>
                  </a:lnTo>
                  <a:lnTo>
                    <a:pt x="38" y="47"/>
                  </a:lnTo>
                  <a:lnTo>
                    <a:pt x="41" y="47"/>
                  </a:lnTo>
                  <a:lnTo>
                    <a:pt x="45" y="47"/>
                  </a:lnTo>
                  <a:lnTo>
                    <a:pt x="46" y="47"/>
                  </a:lnTo>
                  <a:lnTo>
                    <a:pt x="47" y="47"/>
                  </a:lnTo>
                  <a:lnTo>
                    <a:pt x="48" y="47"/>
                  </a:lnTo>
                  <a:lnTo>
                    <a:pt x="49" y="47"/>
                  </a:lnTo>
                  <a:lnTo>
                    <a:pt x="50" y="48"/>
                  </a:lnTo>
                  <a:lnTo>
                    <a:pt x="58" y="54"/>
                  </a:lnTo>
                  <a:lnTo>
                    <a:pt x="60" y="55"/>
                  </a:lnTo>
                  <a:lnTo>
                    <a:pt x="60" y="56"/>
                  </a:lnTo>
                  <a:lnTo>
                    <a:pt x="62" y="57"/>
                  </a:lnTo>
                  <a:lnTo>
                    <a:pt x="64" y="57"/>
                  </a:lnTo>
                  <a:lnTo>
                    <a:pt x="67" y="57"/>
                  </a:lnTo>
                  <a:lnTo>
                    <a:pt x="69" y="57"/>
                  </a:lnTo>
                  <a:lnTo>
                    <a:pt x="71" y="56"/>
                  </a:lnTo>
                  <a:lnTo>
                    <a:pt x="74" y="55"/>
                  </a:lnTo>
                  <a:lnTo>
                    <a:pt x="76" y="55"/>
                  </a:lnTo>
                  <a:lnTo>
                    <a:pt x="78" y="54"/>
                  </a:lnTo>
                  <a:lnTo>
                    <a:pt x="84" y="49"/>
                  </a:lnTo>
                  <a:lnTo>
                    <a:pt x="86" y="47"/>
                  </a:lnTo>
                  <a:lnTo>
                    <a:pt x="90" y="45"/>
                  </a:lnTo>
                  <a:lnTo>
                    <a:pt x="93" y="42"/>
                  </a:lnTo>
                  <a:lnTo>
                    <a:pt x="94" y="41"/>
                  </a:lnTo>
                  <a:lnTo>
                    <a:pt x="97" y="39"/>
                  </a:lnTo>
                  <a:lnTo>
                    <a:pt x="103" y="37"/>
                  </a:lnTo>
                  <a:lnTo>
                    <a:pt x="107" y="36"/>
                  </a:lnTo>
                  <a:lnTo>
                    <a:pt x="112" y="35"/>
                  </a:lnTo>
                  <a:lnTo>
                    <a:pt x="116" y="34"/>
                  </a:lnTo>
                  <a:lnTo>
                    <a:pt x="121" y="33"/>
                  </a:lnTo>
                  <a:lnTo>
                    <a:pt x="123" y="32"/>
                  </a:lnTo>
                  <a:lnTo>
                    <a:pt x="126" y="31"/>
                  </a:lnTo>
                  <a:lnTo>
                    <a:pt x="128" y="30"/>
                  </a:lnTo>
                  <a:lnTo>
                    <a:pt x="129" y="29"/>
                  </a:lnTo>
                  <a:lnTo>
                    <a:pt x="131" y="28"/>
                  </a:lnTo>
                  <a:lnTo>
                    <a:pt x="132" y="27"/>
                  </a:lnTo>
                  <a:lnTo>
                    <a:pt x="133" y="26"/>
                  </a:lnTo>
                  <a:lnTo>
                    <a:pt x="134" y="24"/>
                  </a:lnTo>
                  <a:lnTo>
                    <a:pt x="135" y="23"/>
                  </a:lnTo>
                  <a:lnTo>
                    <a:pt x="138" y="17"/>
                  </a:lnTo>
                  <a:lnTo>
                    <a:pt x="139" y="14"/>
                  </a:lnTo>
                  <a:lnTo>
                    <a:pt x="140" y="13"/>
                  </a:lnTo>
                  <a:lnTo>
                    <a:pt x="141" y="13"/>
                  </a:lnTo>
                  <a:lnTo>
                    <a:pt x="142" y="12"/>
                  </a:lnTo>
                  <a:lnTo>
                    <a:pt x="142" y="12"/>
                  </a:lnTo>
                  <a:lnTo>
                    <a:pt x="142" y="12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78" name="Freeform 26">
              <a:extLst>
                <a:ext uri="{FF2B5EF4-FFF2-40B4-BE49-F238E27FC236}">
                  <a16:creationId xmlns:a16="http://schemas.microsoft.com/office/drawing/2014/main" id="{F57EA677-725B-4287-9CC7-F6D14C1722B9}"/>
                </a:ext>
              </a:extLst>
            </p:cNvPr>
            <p:cNvSpPr>
              <a:spLocks/>
            </p:cNvSpPr>
            <p:nvPr/>
          </p:nvSpPr>
          <p:spPr bwMode="auto">
            <a:xfrm>
              <a:off x="974" y="2763"/>
              <a:ext cx="588" cy="698"/>
            </a:xfrm>
            <a:custGeom>
              <a:avLst/>
              <a:gdLst>
                <a:gd name="T0" fmla="*/ 211 w 588"/>
                <a:gd name="T1" fmla="*/ 17 h 698"/>
                <a:gd name="T2" fmla="*/ 226 w 588"/>
                <a:gd name="T3" fmla="*/ 24 h 698"/>
                <a:gd name="T4" fmla="*/ 247 w 588"/>
                <a:gd name="T5" fmla="*/ 40 h 698"/>
                <a:gd name="T6" fmla="*/ 264 w 588"/>
                <a:gd name="T7" fmla="*/ 66 h 698"/>
                <a:gd name="T8" fmla="*/ 281 w 588"/>
                <a:gd name="T9" fmla="*/ 58 h 698"/>
                <a:gd name="T10" fmla="*/ 293 w 588"/>
                <a:gd name="T11" fmla="*/ 41 h 698"/>
                <a:gd name="T12" fmla="*/ 327 w 588"/>
                <a:gd name="T13" fmla="*/ 47 h 698"/>
                <a:gd name="T14" fmla="*/ 343 w 588"/>
                <a:gd name="T15" fmla="*/ 70 h 698"/>
                <a:gd name="T16" fmla="*/ 337 w 588"/>
                <a:gd name="T17" fmla="*/ 89 h 698"/>
                <a:gd name="T18" fmla="*/ 352 w 588"/>
                <a:gd name="T19" fmla="*/ 115 h 698"/>
                <a:gd name="T20" fmla="*/ 393 w 588"/>
                <a:gd name="T21" fmla="*/ 119 h 698"/>
                <a:gd name="T22" fmla="*/ 428 w 588"/>
                <a:gd name="T23" fmla="*/ 121 h 698"/>
                <a:gd name="T24" fmla="*/ 447 w 588"/>
                <a:gd name="T25" fmla="*/ 123 h 698"/>
                <a:gd name="T26" fmla="*/ 482 w 588"/>
                <a:gd name="T27" fmla="*/ 138 h 698"/>
                <a:gd name="T28" fmla="*/ 523 w 588"/>
                <a:gd name="T29" fmla="*/ 147 h 698"/>
                <a:gd name="T30" fmla="*/ 566 w 588"/>
                <a:gd name="T31" fmla="*/ 160 h 698"/>
                <a:gd name="T32" fmla="*/ 584 w 588"/>
                <a:gd name="T33" fmla="*/ 196 h 698"/>
                <a:gd name="T34" fmla="*/ 585 w 588"/>
                <a:gd name="T35" fmla="*/ 221 h 698"/>
                <a:gd name="T36" fmla="*/ 560 w 588"/>
                <a:gd name="T37" fmla="*/ 259 h 698"/>
                <a:gd name="T38" fmla="*/ 541 w 588"/>
                <a:gd name="T39" fmla="*/ 286 h 698"/>
                <a:gd name="T40" fmla="*/ 536 w 588"/>
                <a:gd name="T41" fmla="*/ 306 h 698"/>
                <a:gd name="T42" fmla="*/ 525 w 588"/>
                <a:gd name="T43" fmla="*/ 319 h 698"/>
                <a:gd name="T44" fmla="*/ 537 w 588"/>
                <a:gd name="T45" fmla="*/ 336 h 698"/>
                <a:gd name="T46" fmla="*/ 527 w 588"/>
                <a:gd name="T47" fmla="*/ 351 h 698"/>
                <a:gd name="T48" fmla="*/ 514 w 588"/>
                <a:gd name="T49" fmla="*/ 374 h 698"/>
                <a:gd name="T50" fmla="*/ 528 w 588"/>
                <a:gd name="T51" fmla="*/ 402 h 698"/>
                <a:gd name="T52" fmla="*/ 515 w 588"/>
                <a:gd name="T53" fmla="*/ 422 h 698"/>
                <a:gd name="T54" fmla="*/ 506 w 588"/>
                <a:gd name="T55" fmla="*/ 445 h 698"/>
                <a:gd name="T56" fmla="*/ 472 w 588"/>
                <a:gd name="T57" fmla="*/ 465 h 698"/>
                <a:gd name="T58" fmla="*/ 442 w 588"/>
                <a:gd name="T59" fmla="*/ 466 h 698"/>
                <a:gd name="T60" fmla="*/ 433 w 588"/>
                <a:gd name="T61" fmla="*/ 498 h 698"/>
                <a:gd name="T62" fmla="*/ 435 w 588"/>
                <a:gd name="T63" fmla="*/ 537 h 698"/>
                <a:gd name="T64" fmla="*/ 434 w 588"/>
                <a:gd name="T65" fmla="*/ 571 h 698"/>
                <a:gd name="T66" fmla="*/ 410 w 588"/>
                <a:gd name="T67" fmla="*/ 588 h 698"/>
                <a:gd name="T68" fmla="*/ 392 w 588"/>
                <a:gd name="T69" fmla="*/ 630 h 698"/>
                <a:gd name="T70" fmla="*/ 396 w 588"/>
                <a:gd name="T71" fmla="*/ 671 h 698"/>
                <a:gd name="T72" fmla="*/ 380 w 588"/>
                <a:gd name="T73" fmla="*/ 674 h 698"/>
                <a:gd name="T74" fmla="*/ 360 w 588"/>
                <a:gd name="T75" fmla="*/ 696 h 698"/>
                <a:gd name="T76" fmla="*/ 334 w 588"/>
                <a:gd name="T77" fmla="*/ 688 h 698"/>
                <a:gd name="T78" fmla="*/ 287 w 588"/>
                <a:gd name="T79" fmla="*/ 645 h 698"/>
                <a:gd name="T80" fmla="*/ 277 w 588"/>
                <a:gd name="T81" fmla="*/ 579 h 698"/>
                <a:gd name="T82" fmla="*/ 234 w 588"/>
                <a:gd name="T83" fmla="*/ 523 h 698"/>
                <a:gd name="T84" fmla="*/ 189 w 588"/>
                <a:gd name="T85" fmla="*/ 493 h 698"/>
                <a:gd name="T86" fmla="*/ 141 w 588"/>
                <a:gd name="T87" fmla="*/ 487 h 698"/>
                <a:gd name="T88" fmla="*/ 111 w 588"/>
                <a:gd name="T89" fmla="*/ 459 h 698"/>
                <a:gd name="T90" fmla="*/ 94 w 588"/>
                <a:gd name="T91" fmla="*/ 416 h 698"/>
                <a:gd name="T92" fmla="*/ 48 w 588"/>
                <a:gd name="T93" fmla="*/ 356 h 698"/>
                <a:gd name="T94" fmla="*/ 17 w 588"/>
                <a:gd name="T95" fmla="*/ 318 h 698"/>
                <a:gd name="T96" fmla="*/ 0 w 588"/>
                <a:gd name="T97" fmla="*/ 289 h 698"/>
                <a:gd name="T98" fmla="*/ 12 w 588"/>
                <a:gd name="T99" fmla="*/ 257 h 698"/>
                <a:gd name="T100" fmla="*/ 36 w 588"/>
                <a:gd name="T101" fmla="*/ 257 h 698"/>
                <a:gd name="T102" fmla="*/ 73 w 588"/>
                <a:gd name="T103" fmla="*/ 255 h 698"/>
                <a:gd name="T104" fmla="*/ 94 w 588"/>
                <a:gd name="T105" fmla="*/ 247 h 698"/>
                <a:gd name="T106" fmla="*/ 95 w 588"/>
                <a:gd name="T107" fmla="*/ 203 h 698"/>
                <a:gd name="T108" fmla="*/ 78 w 588"/>
                <a:gd name="T109" fmla="*/ 175 h 698"/>
                <a:gd name="T110" fmla="*/ 82 w 588"/>
                <a:gd name="T111" fmla="*/ 156 h 698"/>
                <a:gd name="T112" fmla="*/ 63 w 588"/>
                <a:gd name="T113" fmla="*/ 127 h 698"/>
                <a:gd name="T114" fmla="*/ 78 w 588"/>
                <a:gd name="T115" fmla="*/ 104 h 698"/>
                <a:gd name="T116" fmla="*/ 103 w 588"/>
                <a:gd name="T117" fmla="*/ 77 h 698"/>
                <a:gd name="T118" fmla="*/ 123 w 588"/>
                <a:gd name="T119" fmla="*/ 31 h 698"/>
                <a:gd name="T120" fmla="*/ 147 w 588"/>
                <a:gd name="T121" fmla="*/ 19 h 698"/>
                <a:gd name="T122" fmla="*/ 165 w 588"/>
                <a:gd name="T123" fmla="*/ 5 h 698"/>
                <a:gd name="T124" fmla="*/ 195 w 588"/>
                <a:gd name="T125" fmla="*/ 0 h 6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88" h="698">
                  <a:moveTo>
                    <a:pt x="199" y="0"/>
                  </a:moveTo>
                  <a:lnTo>
                    <a:pt x="201" y="0"/>
                  </a:lnTo>
                  <a:lnTo>
                    <a:pt x="203" y="1"/>
                  </a:lnTo>
                  <a:lnTo>
                    <a:pt x="205" y="1"/>
                  </a:lnTo>
                  <a:lnTo>
                    <a:pt x="206" y="2"/>
                  </a:lnTo>
                  <a:lnTo>
                    <a:pt x="208" y="3"/>
                  </a:lnTo>
                  <a:lnTo>
                    <a:pt x="208" y="4"/>
                  </a:lnTo>
                  <a:lnTo>
                    <a:pt x="209" y="6"/>
                  </a:lnTo>
                  <a:lnTo>
                    <a:pt x="209" y="7"/>
                  </a:lnTo>
                  <a:lnTo>
                    <a:pt x="210" y="14"/>
                  </a:lnTo>
                  <a:lnTo>
                    <a:pt x="211" y="17"/>
                  </a:lnTo>
                  <a:lnTo>
                    <a:pt x="211" y="19"/>
                  </a:lnTo>
                  <a:lnTo>
                    <a:pt x="212" y="20"/>
                  </a:lnTo>
                  <a:lnTo>
                    <a:pt x="212" y="21"/>
                  </a:lnTo>
                  <a:lnTo>
                    <a:pt x="212" y="22"/>
                  </a:lnTo>
                  <a:lnTo>
                    <a:pt x="213" y="23"/>
                  </a:lnTo>
                  <a:lnTo>
                    <a:pt x="214" y="23"/>
                  </a:lnTo>
                  <a:lnTo>
                    <a:pt x="218" y="24"/>
                  </a:lnTo>
                  <a:lnTo>
                    <a:pt x="219" y="24"/>
                  </a:lnTo>
                  <a:lnTo>
                    <a:pt x="221" y="24"/>
                  </a:lnTo>
                  <a:lnTo>
                    <a:pt x="223" y="24"/>
                  </a:lnTo>
                  <a:lnTo>
                    <a:pt x="226" y="24"/>
                  </a:lnTo>
                  <a:lnTo>
                    <a:pt x="228" y="24"/>
                  </a:lnTo>
                  <a:lnTo>
                    <a:pt x="230" y="24"/>
                  </a:lnTo>
                  <a:lnTo>
                    <a:pt x="232" y="25"/>
                  </a:lnTo>
                  <a:lnTo>
                    <a:pt x="235" y="26"/>
                  </a:lnTo>
                  <a:lnTo>
                    <a:pt x="237" y="29"/>
                  </a:lnTo>
                  <a:lnTo>
                    <a:pt x="240" y="32"/>
                  </a:lnTo>
                  <a:lnTo>
                    <a:pt x="242" y="33"/>
                  </a:lnTo>
                  <a:lnTo>
                    <a:pt x="244" y="35"/>
                  </a:lnTo>
                  <a:lnTo>
                    <a:pt x="246" y="36"/>
                  </a:lnTo>
                  <a:lnTo>
                    <a:pt x="246" y="38"/>
                  </a:lnTo>
                  <a:lnTo>
                    <a:pt x="247" y="40"/>
                  </a:lnTo>
                  <a:lnTo>
                    <a:pt x="248" y="42"/>
                  </a:lnTo>
                  <a:lnTo>
                    <a:pt x="252" y="54"/>
                  </a:lnTo>
                  <a:lnTo>
                    <a:pt x="253" y="56"/>
                  </a:lnTo>
                  <a:lnTo>
                    <a:pt x="254" y="58"/>
                  </a:lnTo>
                  <a:lnTo>
                    <a:pt x="255" y="58"/>
                  </a:lnTo>
                  <a:lnTo>
                    <a:pt x="256" y="60"/>
                  </a:lnTo>
                  <a:lnTo>
                    <a:pt x="258" y="62"/>
                  </a:lnTo>
                  <a:lnTo>
                    <a:pt x="259" y="63"/>
                  </a:lnTo>
                  <a:lnTo>
                    <a:pt x="261" y="65"/>
                  </a:lnTo>
                  <a:lnTo>
                    <a:pt x="263" y="65"/>
                  </a:lnTo>
                  <a:lnTo>
                    <a:pt x="264" y="66"/>
                  </a:lnTo>
                  <a:lnTo>
                    <a:pt x="266" y="67"/>
                  </a:lnTo>
                  <a:lnTo>
                    <a:pt x="268" y="67"/>
                  </a:lnTo>
                  <a:lnTo>
                    <a:pt x="269" y="67"/>
                  </a:lnTo>
                  <a:lnTo>
                    <a:pt x="271" y="67"/>
                  </a:lnTo>
                  <a:lnTo>
                    <a:pt x="273" y="66"/>
                  </a:lnTo>
                  <a:lnTo>
                    <a:pt x="275" y="65"/>
                  </a:lnTo>
                  <a:lnTo>
                    <a:pt x="277" y="64"/>
                  </a:lnTo>
                  <a:lnTo>
                    <a:pt x="278" y="63"/>
                  </a:lnTo>
                  <a:lnTo>
                    <a:pt x="280" y="62"/>
                  </a:lnTo>
                  <a:lnTo>
                    <a:pt x="280" y="60"/>
                  </a:lnTo>
                  <a:lnTo>
                    <a:pt x="281" y="58"/>
                  </a:lnTo>
                  <a:lnTo>
                    <a:pt x="282" y="58"/>
                  </a:lnTo>
                  <a:lnTo>
                    <a:pt x="283" y="56"/>
                  </a:lnTo>
                  <a:lnTo>
                    <a:pt x="284" y="52"/>
                  </a:lnTo>
                  <a:lnTo>
                    <a:pt x="285" y="49"/>
                  </a:lnTo>
                  <a:lnTo>
                    <a:pt x="286" y="47"/>
                  </a:lnTo>
                  <a:lnTo>
                    <a:pt x="287" y="45"/>
                  </a:lnTo>
                  <a:lnTo>
                    <a:pt x="288" y="45"/>
                  </a:lnTo>
                  <a:lnTo>
                    <a:pt x="289" y="43"/>
                  </a:lnTo>
                  <a:lnTo>
                    <a:pt x="290" y="42"/>
                  </a:lnTo>
                  <a:lnTo>
                    <a:pt x="291" y="41"/>
                  </a:lnTo>
                  <a:lnTo>
                    <a:pt x="293" y="41"/>
                  </a:lnTo>
                  <a:lnTo>
                    <a:pt x="295" y="40"/>
                  </a:lnTo>
                  <a:lnTo>
                    <a:pt x="296" y="40"/>
                  </a:lnTo>
                  <a:lnTo>
                    <a:pt x="297" y="40"/>
                  </a:lnTo>
                  <a:lnTo>
                    <a:pt x="299" y="41"/>
                  </a:lnTo>
                  <a:lnTo>
                    <a:pt x="302" y="41"/>
                  </a:lnTo>
                  <a:lnTo>
                    <a:pt x="308" y="43"/>
                  </a:lnTo>
                  <a:lnTo>
                    <a:pt x="312" y="44"/>
                  </a:lnTo>
                  <a:lnTo>
                    <a:pt x="315" y="45"/>
                  </a:lnTo>
                  <a:lnTo>
                    <a:pt x="322" y="46"/>
                  </a:lnTo>
                  <a:lnTo>
                    <a:pt x="324" y="46"/>
                  </a:lnTo>
                  <a:lnTo>
                    <a:pt x="327" y="47"/>
                  </a:lnTo>
                  <a:lnTo>
                    <a:pt x="330" y="47"/>
                  </a:lnTo>
                  <a:lnTo>
                    <a:pt x="332" y="48"/>
                  </a:lnTo>
                  <a:lnTo>
                    <a:pt x="334" y="49"/>
                  </a:lnTo>
                  <a:lnTo>
                    <a:pt x="335" y="50"/>
                  </a:lnTo>
                  <a:lnTo>
                    <a:pt x="336" y="52"/>
                  </a:lnTo>
                  <a:lnTo>
                    <a:pt x="337" y="55"/>
                  </a:lnTo>
                  <a:lnTo>
                    <a:pt x="338" y="57"/>
                  </a:lnTo>
                  <a:lnTo>
                    <a:pt x="339" y="59"/>
                  </a:lnTo>
                  <a:lnTo>
                    <a:pt x="341" y="64"/>
                  </a:lnTo>
                  <a:lnTo>
                    <a:pt x="341" y="66"/>
                  </a:lnTo>
                  <a:lnTo>
                    <a:pt x="343" y="70"/>
                  </a:lnTo>
                  <a:lnTo>
                    <a:pt x="344" y="71"/>
                  </a:lnTo>
                  <a:lnTo>
                    <a:pt x="345" y="74"/>
                  </a:lnTo>
                  <a:lnTo>
                    <a:pt x="345" y="76"/>
                  </a:lnTo>
                  <a:lnTo>
                    <a:pt x="345" y="77"/>
                  </a:lnTo>
                  <a:lnTo>
                    <a:pt x="345" y="78"/>
                  </a:lnTo>
                  <a:lnTo>
                    <a:pt x="345" y="80"/>
                  </a:lnTo>
                  <a:lnTo>
                    <a:pt x="344" y="81"/>
                  </a:lnTo>
                  <a:lnTo>
                    <a:pt x="342" y="82"/>
                  </a:lnTo>
                  <a:lnTo>
                    <a:pt x="339" y="85"/>
                  </a:lnTo>
                  <a:lnTo>
                    <a:pt x="337" y="87"/>
                  </a:lnTo>
                  <a:lnTo>
                    <a:pt x="337" y="89"/>
                  </a:lnTo>
                  <a:lnTo>
                    <a:pt x="336" y="91"/>
                  </a:lnTo>
                  <a:lnTo>
                    <a:pt x="335" y="92"/>
                  </a:lnTo>
                  <a:lnTo>
                    <a:pt x="335" y="94"/>
                  </a:lnTo>
                  <a:lnTo>
                    <a:pt x="335" y="96"/>
                  </a:lnTo>
                  <a:lnTo>
                    <a:pt x="336" y="99"/>
                  </a:lnTo>
                  <a:lnTo>
                    <a:pt x="337" y="101"/>
                  </a:lnTo>
                  <a:lnTo>
                    <a:pt x="337" y="103"/>
                  </a:lnTo>
                  <a:lnTo>
                    <a:pt x="339" y="104"/>
                  </a:lnTo>
                  <a:lnTo>
                    <a:pt x="341" y="106"/>
                  </a:lnTo>
                  <a:lnTo>
                    <a:pt x="346" y="110"/>
                  </a:lnTo>
                  <a:lnTo>
                    <a:pt x="352" y="115"/>
                  </a:lnTo>
                  <a:lnTo>
                    <a:pt x="356" y="116"/>
                  </a:lnTo>
                  <a:lnTo>
                    <a:pt x="359" y="118"/>
                  </a:lnTo>
                  <a:lnTo>
                    <a:pt x="361" y="119"/>
                  </a:lnTo>
                  <a:lnTo>
                    <a:pt x="365" y="120"/>
                  </a:lnTo>
                  <a:lnTo>
                    <a:pt x="368" y="120"/>
                  </a:lnTo>
                  <a:lnTo>
                    <a:pt x="371" y="121"/>
                  </a:lnTo>
                  <a:lnTo>
                    <a:pt x="374" y="121"/>
                  </a:lnTo>
                  <a:lnTo>
                    <a:pt x="377" y="121"/>
                  </a:lnTo>
                  <a:lnTo>
                    <a:pt x="389" y="119"/>
                  </a:lnTo>
                  <a:lnTo>
                    <a:pt x="391" y="119"/>
                  </a:lnTo>
                  <a:lnTo>
                    <a:pt x="393" y="119"/>
                  </a:lnTo>
                  <a:lnTo>
                    <a:pt x="395" y="120"/>
                  </a:lnTo>
                  <a:lnTo>
                    <a:pt x="402" y="122"/>
                  </a:lnTo>
                  <a:lnTo>
                    <a:pt x="410" y="124"/>
                  </a:lnTo>
                  <a:lnTo>
                    <a:pt x="413" y="125"/>
                  </a:lnTo>
                  <a:lnTo>
                    <a:pt x="417" y="125"/>
                  </a:lnTo>
                  <a:lnTo>
                    <a:pt x="417" y="125"/>
                  </a:lnTo>
                  <a:lnTo>
                    <a:pt x="419" y="125"/>
                  </a:lnTo>
                  <a:lnTo>
                    <a:pt x="421" y="124"/>
                  </a:lnTo>
                  <a:lnTo>
                    <a:pt x="423" y="124"/>
                  </a:lnTo>
                  <a:lnTo>
                    <a:pt x="426" y="122"/>
                  </a:lnTo>
                  <a:lnTo>
                    <a:pt x="428" y="121"/>
                  </a:lnTo>
                  <a:lnTo>
                    <a:pt x="434" y="117"/>
                  </a:lnTo>
                  <a:lnTo>
                    <a:pt x="436" y="116"/>
                  </a:lnTo>
                  <a:lnTo>
                    <a:pt x="437" y="116"/>
                  </a:lnTo>
                  <a:lnTo>
                    <a:pt x="438" y="116"/>
                  </a:lnTo>
                  <a:lnTo>
                    <a:pt x="439" y="116"/>
                  </a:lnTo>
                  <a:lnTo>
                    <a:pt x="439" y="116"/>
                  </a:lnTo>
                  <a:lnTo>
                    <a:pt x="440" y="116"/>
                  </a:lnTo>
                  <a:lnTo>
                    <a:pt x="440" y="117"/>
                  </a:lnTo>
                  <a:lnTo>
                    <a:pt x="442" y="118"/>
                  </a:lnTo>
                  <a:lnTo>
                    <a:pt x="444" y="119"/>
                  </a:lnTo>
                  <a:lnTo>
                    <a:pt x="447" y="123"/>
                  </a:lnTo>
                  <a:lnTo>
                    <a:pt x="451" y="127"/>
                  </a:lnTo>
                  <a:lnTo>
                    <a:pt x="452" y="129"/>
                  </a:lnTo>
                  <a:lnTo>
                    <a:pt x="455" y="131"/>
                  </a:lnTo>
                  <a:lnTo>
                    <a:pt x="457" y="133"/>
                  </a:lnTo>
                  <a:lnTo>
                    <a:pt x="460" y="134"/>
                  </a:lnTo>
                  <a:lnTo>
                    <a:pt x="462" y="136"/>
                  </a:lnTo>
                  <a:lnTo>
                    <a:pt x="463" y="137"/>
                  </a:lnTo>
                  <a:lnTo>
                    <a:pt x="465" y="137"/>
                  </a:lnTo>
                  <a:lnTo>
                    <a:pt x="467" y="137"/>
                  </a:lnTo>
                  <a:lnTo>
                    <a:pt x="473" y="138"/>
                  </a:lnTo>
                  <a:lnTo>
                    <a:pt x="482" y="138"/>
                  </a:lnTo>
                  <a:lnTo>
                    <a:pt x="488" y="138"/>
                  </a:lnTo>
                  <a:lnTo>
                    <a:pt x="492" y="138"/>
                  </a:lnTo>
                  <a:lnTo>
                    <a:pt x="496" y="138"/>
                  </a:lnTo>
                  <a:lnTo>
                    <a:pt x="501" y="139"/>
                  </a:lnTo>
                  <a:lnTo>
                    <a:pt x="504" y="140"/>
                  </a:lnTo>
                  <a:lnTo>
                    <a:pt x="507" y="141"/>
                  </a:lnTo>
                  <a:lnTo>
                    <a:pt x="510" y="142"/>
                  </a:lnTo>
                  <a:lnTo>
                    <a:pt x="517" y="145"/>
                  </a:lnTo>
                  <a:lnTo>
                    <a:pt x="519" y="146"/>
                  </a:lnTo>
                  <a:lnTo>
                    <a:pt x="520" y="147"/>
                  </a:lnTo>
                  <a:lnTo>
                    <a:pt x="523" y="147"/>
                  </a:lnTo>
                  <a:lnTo>
                    <a:pt x="525" y="148"/>
                  </a:lnTo>
                  <a:lnTo>
                    <a:pt x="534" y="148"/>
                  </a:lnTo>
                  <a:lnTo>
                    <a:pt x="536" y="149"/>
                  </a:lnTo>
                  <a:lnTo>
                    <a:pt x="539" y="149"/>
                  </a:lnTo>
                  <a:lnTo>
                    <a:pt x="542" y="150"/>
                  </a:lnTo>
                  <a:lnTo>
                    <a:pt x="544" y="151"/>
                  </a:lnTo>
                  <a:lnTo>
                    <a:pt x="554" y="156"/>
                  </a:lnTo>
                  <a:lnTo>
                    <a:pt x="558" y="158"/>
                  </a:lnTo>
                  <a:lnTo>
                    <a:pt x="561" y="159"/>
                  </a:lnTo>
                  <a:lnTo>
                    <a:pt x="564" y="160"/>
                  </a:lnTo>
                  <a:lnTo>
                    <a:pt x="566" y="160"/>
                  </a:lnTo>
                  <a:lnTo>
                    <a:pt x="567" y="160"/>
                  </a:lnTo>
                  <a:lnTo>
                    <a:pt x="568" y="160"/>
                  </a:lnTo>
                  <a:lnTo>
                    <a:pt x="568" y="161"/>
                  </a:lnTo>
                  <a:lnTo>
                    <a:pt x="568" y="164"/>
                  </a:lnTo>
                  <a:lnTo>
                    <a:pt x="571" y="172"/>
                  </a:lnTo>
                  <a:lnTo>
                    <a:pt x="573" y="176"/>
                  </a:lnTo>
                  <a:lnTo>
                    <a:pt x="575" y="181"/>
                  </a:lnTo>
                  <a:lnTo>
                    <a:pt x="578" y="188"/>
                  </a:lnTo>
                  <a:lnTo>
                    <a:pt x="580" y="191"/>
                  </a:lnTo>
                  <a:lnTo>
                    <a:pt x="581" y="193"/>
                  </a:lnTo>
                  <a:lnTo>
                    <a:pt x="584" y="196"/>
                  </a:lnTo>
                  <a:lnTo>
                    <a:pt x="586" y="198"/>
                  </a:lnTo>
                  <a:lnTo>
                    <a:pt x="587" y="200"/>
                  </a:lnTo>
                  <a:lnTo>
                    <a:pt x="587" y="201"/>
                  </a:lnTo>
                  <a:lnTo>
                    <a:pt x="588" y="203"/>
                  </a:lnTo>
                  <a:lnTo>
                    <a:pt x="588" y="205"/>
                  </a:lnTo>
                  <a:lnTo>
                    <a:pt x="588" y="206"/>
                  </a:lnTo>
                  <a:lnTo>
                    <a:pt x="588" y="208"/>
                  </a:lnTo>
                  <a:lnTo>
                    <a:pt x="587" y="210"/>
                  </a:lnTo>
                  <a:lnTo>
                    <a:pt x="586" y="215"/>
                  </a:lnTo>
                  <a:lnTo>
                    <a:pt x="585" y="219"/>
                  </a:lnTo>
                  <a:lnTo>
                    <a:pt x="585" y="221"/>
                  </a:lnTo>
                  <a:lnTo>
                    <a:pt x="583" y="224"/>
                  </a:lnTo>
                  <a:lnTo>
                    <a:pt x="580" y="228"/>
                  </a:lnTo>
                  <a:lnTo>
                    <a:pt x="578" y="233"/>
                  </a:lnTo>
                  <a:lnTo>
                    <a:pt x="576" y="236"/>
                  </a:lnTo>
                  <a:lnTo>
                    <a:pt x="575" y="242"/>
                  </a:lnTo>
                  <a:lnTo>
                    <a:pt x="573" y="247"/>
                  </a:lnTo>
                  <a:lnTo>
                    <a:pt x="571" y="249"/>
                  </a:lnTo>
                  <a:lnTo>
                    <a:pt x="570" y="251"/>
                  </a:lnTo>
                  <a:lnTo>
                    <a:pt x="568" y="252"/>
                  </a:lnTo>
                  <a:lnTo>
                    <a:pt x="566" y="254"/>
                  </a:lnTo>
                  <a:lnTo>
                    <a:pt x="560" y="259"/>
                  </a:lnTo>
                  <a:lnTo>
                    <a:pt x="553" y="263"/>
                  </a:lnTo>
                  <a:lnTo>
                    <a:pt x="552" y="265"/>
                  </a:lnTo>
                  <a:lnTo>
                    <a:pt x="549" y="267"/>
                  </a:lnTo>
                  <a:lnTo>
                    <a:pt x="544" y="273"/>
                  </a:lnTo>
                  <a:lnTo>
                    <a:pt x="543" y="274"/>
                  </a:lnTo>
                  <a:lnTo>
                    <a:pt x="542" y="275"/>
                  </a:lnTo>
                  <a:lnTo>
                    <a:pt x="542" y="277"/>
                  </a:lnTo>
                  <a:lnTo>
                    <a:pt x="541" y="280"/>
                  </a:lnTo>
                  <a:lnTo>
                    <a:pt x="541" y="283"/>
                  </a:lnTo>
                  <a:lnTo>
                    <a:pt x="541" y="285"/>
                  </a:lnTo>
                  <a:lnTo>
                    <a:pt x="541" y="286"/>
                  </a:lnTo>
                  <a:lnTo>
                    <a:pt x="541" y="289"/>
                  </a:lnTo>
                  <a:lnTo>
                    <a:pt x="542" y="294"/>
                  </a:lnTo>
                  <a:lnTo>
                    <a:pt x="542" y="296"/>
                  </a:lnTo>
                  <a:lnTo>
                    <a:pt x="542" y="296"/>
                  </a:lnTo>
                  <a:lnTo>
                    <a:pt x="541" y="297"/>
                  </a:lnTo>
                  <a:lnTo>
                    <a:pt x="541" y="299"/>
                  </a:lnTo>
                  <a:lnTo>
                    <a:pt x="540" y="300"/>
                  </a:lnTo>
                  <a:lnTo>
                    <a:pt x="539" y="302"/>
                  </a:lnTo>
                  <a:lnTo>
                    <a:pt x="539" y="303"/>
                  </a:lnTo>
                  <a:lnTo>
                    <a:pt x="538" y="304"/>
                  </a:lnTo>
                  <a:lnTo>
                    <a:pt x="536" y="306"/>
                  </a:lnTo>
                  <a:lnTo>
                    <a:pt x="535" y="307"/>
                  </a:lnTo>
                  <a:lnTo>
                    <a:pt x="534" y="308"/>
                  </a:lnTo>
                  <a:lnTo>
                    <a:pt x="529" y="310"/>
                  </a:lnTo>
                  <a:lnTo>
                    <a:pt x="527" y="311"/>
                  </a:lnTo>
                  <a:lnTo>
                    <a:pt x="526" y="312"/>
                  </a:lnTo>
                  <a:lnTo>
                    <a:pt x="525" y="313"/>
                  </a:lnTo>
                  <a:lnTo>
                    <a:pt x="525" y="314"/>
                  </a:lnTo>
                  <a:lnTo>
                    <a:pt x="525" y="315"/>
                  </a:lnTo>
                  <a:lnTo>
                    <a:pt x="525" y="317"/>
                  </a:lnTo>
                  <a:lnTo>
                    <a:pt x="525" y="319"/>
                  </a:lnTo>
                  <a:lnTo>
                    <a:pt x="525" y="319"/>
                  </a:lnTo>
                  <a:lnTo>
                    <a:pt x="525" y="320"/>
                  </a:lnTo>
                  <a:lnTo>
                    <a:pt x="525" y="322"/>
                  </a:lnTo>
                  <a:lnTo>
                    <a:pt x="526" y="324"/>
                  </a:lnTo>
                  <a:lnTo>
                    <a:pt x="527" y="325"/>
                  </a:lnTo>
                  <a:lnTo>
                    <a:pt x="528" y="327"/>
                  </a:lnTo>
                  <a:lnTo>
                    <a:pt x="528" y="328"/>
                  </a:lnTo>
                  <a:lnTo>
                    <a:pt x="530" y="330"/>
                  </a:lnTo>
                  <a:lnTo>
                    <a:pt x="531" y="331"/>
                  </a:lnTo>
                  <a:lnTo>
                    <a:pt x="535" y="334"/>
                  </a:lnTo>
                  <a:lnTo>
                    <a:pt x="537" y="335"/>
                  </a:lnTo>
                  <a:lnTo>
                    <a:pt x="537" y="336"/>
                  </a:lnTo>
                  <a:lnTo>
                    <a:pt x="537" y="337"/>
                  </a:lnTo>
                  <a:lnTo>
                    <a:pt x="537" y="339"/>
                  </a:lnTo>
                  <a:lnTo>
                    <a:pt x="537" y="341"/>
                  </a:lnTo>
                  <a:lnTo>
                    <a:pt x="536" y="343"/>
                  </a:lnTo>
                  <a:lnTo>
                    <a:pt x="535" y="345"/>
                  </a:lnTo>
                  <a:lnTo>
                    <a:pt x="534" y="346"/>
                  </a:lnTo>
                  <a:lnTo>
                    <a:pt x="534" y="347"/>
                  </a:lnTo>
                  <a:lnTo>
                    <a:pt x="533" y="347"/>
                  </a:lnTo>
                  <a:lnTo>
                    <a:pt x="531" y="348"/>
                  </a:lnTo>
                  <a:lnTo>
                    <a:pt x="528" y="350"/>
                  </a:lnTo>
                  <a:lnTo>
                    <a:pt x="527" y="351"/>
                  </a:lnTo>
                  <a:lnTo>
                    <a:pt x="525" y="352"/>
                  </a:lnTo>
                  <a:lnTo>
                    <a:pt x="522" y="355"/>
                  </a:lnTo>
                  <a:lnTo>
                    <a:pt x="519" y="359"/>
                  </a:lnTo>
                  <a:lnTo>
                    <a:pt x="517" y="361"/>
                  </a:lnTo>
                  <a:lnTo>
                    <a:pt x="516" y="362"/>
                  </a:lnTo>
                  <a:lnTo>
                    <a:pt x="515" y="364"/>
                  </a:lnTo>
                  <a:lnTo>
                    <a:pt x="515" y="365"/>
                  </a:lnTo>
                  <a:lnTo>
                    <a:pt x="514" y="367"/>
                  </a:lnTo>
                  <a:lnTo>
                    <a:pt x="514" y="369"/>
                  </a:lnTo>
                  <a:lnTo>
                    <a:pt x="514" y="371"/>
                  </a:lnTo>
                  <a:lnTo>
                    <a:pt x="514" y="374"/>
                  </a:lnTo>
                  <a:lnTo>
                    <a:pt x="515" y="376"/>
                  </a:lnTo>
                  <a:lnTo>
                    <a:pt x="517" y="378"/>
                  </a:lnTo>
                  <a:lnTo>
                    <a:pt x="519" y="382"/>
                  </a:lnTo>
                  <a:lnTo>
                    <a:pt x="520" y="385"/>
                  </a:lnTo>
                  <a:lnTo>
                    <a:pt x="524" y="389"/>
                  </a:lnTo>
                  <a:lnTo>
                    <a:pt x="525" y="391"/>
                  </a:lnTo>
                  <a:lnTo>
                    <a:pt x="526" y="393"/>
                  </a:lnTo>
                  <a:lnTo>
                    <a:pt x="527" y="395"/>
                  </a:lnTo>
                  <a:lnTo>
                    <a:pt x="527" y="398"/>
                  </a:lnTo>
                  <a:lnTo>
                    <a:pt x="528" y="400"/>
                  </a:lnTo>
                  <a:lnTo>
                    <a:pt x="528" y="402"/>
                  </a:lnTo>
                  <a:lnTo>
                    <a:pt x="528" y="404"/>
                  </a:lnTo>
                  <a:lnTo>
                    <a:pt x="527" y="405"/>
                  </a:lnTo>
                  <a:lnTo>
                    <a:pt x="527" y="406"/>
                  </a:lnTo>
                  <a:lnTo>
                    <a:pt x="526" y="408"/>
                  </a:lnTo>
                  <a:lnTo>
                    <a:pt x="525" y="410"/>
                  </a:lnTo>
                  <a:lnTo>
                    <a:pt x="520" y="413"/>
                  </a:lnTo>
                  <a:lnTo>
                    <a:pt x="518" y="416"/>
                  </a:lnTo>
                  <a:lnTo>
                    <a:pt x="517" y="417"/>
                  </a:lnTo>
                  <a:lnTo>
                    <a:pt x="516" y="419"/>
                  </a:lnTo>
                  <a:lnTo>
                    <a:pt x="515" y="421"/>
                  </a:lnTo>
                  <a:lnTo>
                    <a:pt x="515" y="422"/>
                  </a:lnTo>
                  <a:lnTo>
                    <a:pt x="513" y="425"/>
                  </a:lnTo>
                  <a:lnTo>
                    <a:pt x="512" y="429"/>
                  </a:lnTo>
                  <a:lnTo>
                    <a:pt x="509" y="441"/>
                  </a:lnTo>
                  <a:lnTo>
                    <a:pt x="509" y="444"/>
                  </a:lnTo>
                  <a:lnTo>
                    <a:pt x="509" y="447"/>
                  </a:lnTo>
                  <a:lnTo>
                    <a:pt x="509" y="448"/>
                  </a:lnTo>
                  <a:lnTo>
                    <a:pt x="508" y="446"/>
                  </a:lnTo>
                  <a:lnTo>
                    <a:pt x="507" y="445"/>
                  </a:lnTo>
                  <a:lnTo>
                    <a:pt x="507" y="444"/>
                  </a:lnTo>
                  <a:lnTo>
                    <a:pt x="507" y="444"/>
                  </a:lnTo>
                  <a:lnTo>
                    <a:pt x="506" y="445"/>
                  </a:lnTo>
                  <a:lnTo>
                    <a:pt x="505" y="445"/>
                  </a:lnTo>
                  <a:lnTo>
                    <a:pt x="503" y="444"/>
                  </a:lnTo>
                  <a:lnTo>
                    <a:pt x="502" y="444"/>
                  </a:lnTo>
                  <a:lnTo>
                    <a:pt x="500" y="445"/>
                  </a:lnTo>
                  <a:lnTo>
                    <a:pt x="496" y="447"/>
                  </a:lnTo>
                  <a:lnTo>
                    <a:pt x="494" y="448"/>
                  </a:lnTo>
                  <a:lnTo>
                    <a:pt x="491" y="450"/>
                  </a:lnTo>
                  <a:lnTo>
                    <a:pt x="482" y="458"/>
                  </a:lnTo>
                  <a:lnTo>
                    <a:pt x="478" y="460"/>
                  </a:lnTo>
                  <a:lnTo>
                    <a:pt x="474" y="463"/>
                  </a:lnTo>
                  <a:lnTo>
                    <a:pt x="472" y="465"/>
                  </a:lnTo>
                  <a:lnTo>
                    <a:pt x="470" y="466"/>
                  </a:lnTo>
                  <a:lnTo>
                    <a:pt x="468" y="466"/>
                  </a:lnTo>
                  <a:lnTo>
                    <a:pt x="466" y="467"/>
                  </a:lnTo>
                  <a:lnTo>
                    <a:pt x="464" y="468"/>
                  </a:lnTo>
                  <a:lnTo>
                    <a:pt x="462" y="468"/>
                  </a:lnTo>
                  <a:lnTo>
                    <a:pt x="461" y="468"/>
                  </a:lnTo>
                  <a:lnTo>
                    <a:pt x="459" y="468"/>
                  </a:lnTo>
                  <a:lnTo>
                    <a:pt x="456" y="468"/>
                  </a:lnTo>
                  <a:lnTo>
                    <a:pt x="453" y="467"/>
                  </a:lnTo>
                  <a:lnTo>
                    <a:pt x="444" y="466"/>
                  </a:lnTo>
                  <a:lnTo>
                    <a:pt x="442" y="466"/>
                  </a:lnTo>
                  <a:lnTo>
                    <a:pt x="441" y="465"/>
                  </a:lnTo>
                  <a:lnTo>
                    <a:pt x="439" y="466"/>
                  </a:lnTo>
                  <a:lnTo>
                    <a:pt x="439" y="466"/>
                  </a:lnTo>
                  <a:lnTo>
                    <a:pt x="438" y="466"/>
                  </a:lnTo>
                  <a:lnTo>
                    <a:pt x="437" y="467"/>
                  </a:lnTo>
                  <a:lnTo>
                    <a:pt x="436" y="469"/>
                  </a:lnTo>
                  <a:lnTo>
                    <a:pt x="436" y="473"/>
                  </a:lnTo>
                  <a:lnTo>
                    <a:pt x="434" y="478"/>
                  </a:lnTo>
                  <a:lnTo>
                    <a:pt x="433" y="485"/>
                  </a:lnTo>
                  <a:lnTo>
                    <a:pt x="433" y="489"/>
                  </a:lnTo>
                  <a:lnTo>
                    <a:pt x="433" y="498"/>
                  </a:lnTo>
                  <a:lnTo>
                    <a:pt x="432" y="502"/>
                  </a:lnTo>
                  <a:lnTo>
                    <a:pt x="431" y="506"/>
                  </a:lnTo>
                  <a:lnTo>
                    <a:pt x="429" y="512"/>
                  </a:lnTo>
                  <a:lnTo>
                    <a:pt x="429" y="514"/>
                  </a:lnTo>
                  <a:lnTo>
                    <a:pt x="429" y="516"/>
                  </a:lnTo>
                  <a:lnTo>
                    <a:pt x="429" y="519"/>
                  </a:lnTo>
                  <a:lnTo>
                    <a:pt x="430" y="522"/>
                  </a:lnTo>
                  <a:lnTo>
                    <a:pt x="430" y="524"/>
                  </a:lnTo>
                  <a:lnTo>
                    <a:pt x="433" y="531"/>
                  </a:lnTo>
                  <a:lnTo>
                    <a:pt x="434" y="534"/>
                  </a:lnTo>
                  <a:lnTo>
                    <a:pt x="435" y="537"/>
                  </a:lnTo>
                  <a:lnTo>
                    <a:pt x="438" y="548"/>
                  </a:lnTo>
                  <a:lnTo>
                    <a:pt x="439" y="552"/>
                  </a:lnTo>
                  <a:lnTo>
                    <a:pt x="439" y="555"/>
                  </a:lnTo>
                  <a:lnTo>
                    <a:pt x="439" y="558"/>
                  </a:lnTo>
                  <a:lnTo>
                    <a:pt x="439" y="561"/>
                  </a:lnTo>
                  <a:lnTo>
                    <a:pt x="438" y="563"/>
                  </a:lnTo>
                  <a:lnTo>
                    <a:pt x="437" y="565"/>
                  </a:lnTo>
                  <a:lnTo>
                    <a:pt x="437" y="567"/>
                  </a:lnTo>
                  <a:lnTo>
                    <a:pt x="436" y="568"/>
                  </a:lnTo>
                  <a:lnTo>
                    <a:pt x="435" y="570"/>
                  </a:lnTo>
                  <a:lnTo>
                    <a:pt x="434" y="571"/>
                  </a:lnTo>
                  <a:lnTo>
                    <a:pt x="432" y="573"/>
                  </a:lnTo>
                  <a:lnTo>
                    <a:pt x="430" y="575"/>
                  </a:lnTo>
                  <a:lnTo>
                    <a:pt x="428" y="577"/>
                  </a:lnTo>
                  <a:lnTo>
                    <a:pt x="426" y="579"/>
                  </a:lnTo>
                  <a:lnTo>
                    <a:pt x="424" y="580"/>
                  </a:lnTo>
                  <a:lnTo>
                    <a:pt x="418" y="581"/>
                  </a:lnTo>
                  <a:lnTo>
                    <a:pt x="417" y="582"/>
                  </a:lnTo>
                  <a:lnTo>
                    <a:pt x="416" y="583"/>
                  </a:lnTo>
                  <a:lnTo>
                    <a:pt x="414" y="585"/>
                  </a:lnTo>
                  <a:lnTo>
                    <a:pt x="412" y="586"/>
                  </a:lnTo>
                  <a:lnTo>
                    <a:pt x="410" y="588"/>
                  </a:lnTo>
                  <a:lnTo>
                    <a:pt x="408" y="590"/>
                  </a:lnTo>
                  <a:lnTo>
                    <a:pt x="406" y="591"/>
                  </a:lnTo>
                  <a:lnTo>
                    <a:pt x="405" y="594"/>
                  </a:lnTo>
                  <a:lnTo>
                    <a:pt x="402" y="601"/>
                  </a:lnTo>
                  <a:lnTo>
                    <a:pt x="398" y="606"/>
                  </a:lnTo>
                  <a:lnTo>
                    <a:pt x="397" y="609"/>
                  </a:lnTo>
                  <a:lnTo>
                    <a:pt x="396" y="612"/>
                  </a:lnTo>
                  <a:lnTo>
                    <a:pt x="395" y="615"/>
                  </a:lnTo>
                  <a:lnTo>
                    <a:pt x="394" y="620"/>
                  </a:lnTo>
                  <a:lnTo>
                    <a:pt x="393" y="625"/>
                  </a:lnTo>
                  <a:lnTo>
                    <a:pt x="392" y="630"/>
                  </a:lnTo>
                  <a:lnTo>
                    <a:pt x="391" y="634"/>
                  </a:lnTo>
                  <a:lnTo>
                    <a:pt x="391" y="638"/>
                  </a:lnTo>
                  <a:lnTo>
                    <a:pt x="391" y="642"/>
                  </a:lnTo>
                  <a:lnTo>
                    <a:pt x="391" y="645"/>
                  </a:lnTo>
                  <a:lnTo>
                    <a:pt x="391" y="648"/>
                  </a:lnTo>
                  <a:lnTo>
                    <a:pt x="391" y="651"/>
                  </a:lnTo>
                  <a:lnTo>
                    <a:pt x="392" y="654"/>
                  </a:lnTo>
                  <a:lnTo>
                    <a:pt x="392" y="657"/>
                  </a:lnTo>
                  <a:lnTo>
                    <a:pt x="393" y="659"/>
                  </a:lnTo>
                  <a:lnTo>
                    <a:pt x="394" y="661"/>
                  </a:lnTo>
                  <a:lnTo>
                    <a:pt x="396" y="671"/>
                  </a:lnTo>
                  <a:lnTo>
                    <a:pt x="397" y="673"/>
                  </a:lnTo>
                  <a:lnTo>
                    <a:pt x="397" y="674"/>
                  </a:lnTo>
                  <a:lnTo>
                    <a:pt x="397" y="673"/>
                  </a:lnTo>
                  <a:lnTo>
                    <a:pt x="396" y="673"/>
                  </a:lnTo>
                  <a:lnTo>
                    <a:pt x="394" y="672"/>
                  </a:lnTo>
                  <a:lnTo>
                    <a:pt x="392" y="672"/>
                  </a:lnTo>
                  <a:lnTo>
                    <a:pt x="390" y="672"/>
                  </a:lnTo>
                  <a:lnTo>
                    <a:pt x="387" y="672"/>
                  </a:lnTo>
                  <a:lnTo>
                    <a:pt x="384" y="672"/>
                  </a:lnTo>
                  <a:lnTo>
                    <a:pt x="382" y="673"/>
                  </a:lnTo>
                  <a:lnTo>
                    <a:pt x="380" y="674"/>
                  </a:lnTo>
                  <a:lnTo>
                    <a:pt x="377" y="675"/>
                  </a:lnTo>
                  <a:lnTo>
                    <a:pt x="374" y="676"/>
                  </a:lnTo>
                  <a:lnTo>
                    <a:pt x="372" y="678"/>
                  </a:lnTo>
                  <a:lnTo>
                    <a:pt x="371" y="680"/>
                  </a:lnTo>
                  <a:lnTo>
                    <a:pt x="369" y="681"/>
                  </a:lnTo>
                  <a:lnTo>
                    <a:pt x="367" y="682"/>
                  </a:lnTo>
                  <a:lnTo>
                    <a:pt x="366" y="684"/>
                  </a:lnTo>
                  <a:lnTo>
                    <a:pt x="365" y="686"/>
                  </a:lnTo>
                  <a:lnTo>
                    <a:pt x="361" y="693"/>
                  </a:lnTo>
                  <a:lnTo>
                    <a:pt x="360" y="695"/>
                  </a:lnTo>
                  <a:lnTo>
                    <a:pt x="360" y="696"/>
                  </a:lnTo>
                  <a:lnTo>
                    <a:pt x="359" y="696"/>
                  </a:lnTo>
                  <a:lnTo>
                    <a:pt x="358" y="697"/>
                  </a:lnTo>
                  <a:lnTo>
                    <a:pt x="357" y="698"/>
                  </a:lnTo>
                  <a:lnTo>
                    <a:pt x="355" y="698"/>
                  </a:lnTo>
                  <a:lnTo>
                    <a:pt x="353" y="698"/>
                  </a:lnTo>
                  <a:lnTo>
                    <a:pt x="351" y="698"/>
                  </a:lnTo>
                  <a:lnTo>
                    <a:pt x="350" y="697"/>
                  </a:lnTo>
                  <a:lnTo>
                    <a:pt x="348" y="697"/>
                  </a:lnTo>
                  <a:lnTo>
                    <a:pt x="347" y="696"/>
                  </a:lnTo>
                  <a:lnTo>
                    <a:pt x="341" y="693"/>
                  </a:lnTo>
                  <a:lnTo>
                    <a:pt x="334" y="688"/>
                  </a:lnTo>
                  <a:lnTo>
                    <a:pt x="312" y="673"/>
                  </a:lnTo>
                  <a:lnTo>
                    <a:pt x="305" y="668"/>
                  </a:lnTo>
                  <a:lnTo>
                    <a:pt x="303" y="666"/>
                  </a:lnTo>
                  <a:lnTo>
                    <a:pt x="301" y="664"/>
                  </a:lnTo>
                  <a:lnTo>
                    <a:pt x="296" y="659"/>
                  </a:lnTo>
                  <a:lnTo>
                    <a:pt x="294" y="657"/>
                  </a:lnTo>
                  <a:lnTo>
                    <a:pt x="291" y="654"/>
                  </a:lnTo>
                  <a:lnTo>
                    <a:pt x="290" y="651"/>
                  </a:lnTo>
                  <a:lnTo>
                    <a:pt x="289" y="649"/>
                  </a:lnTo>
                  <a:lnTo>
                    <a:pt x="288" y="647"/>
                  </a:lnTo>
                  <a:lnTo>
                    <a:pt x="287" y="645"/>
                  </a:lnTo>
                  <a:lnTo>
                    <a:pt x="286" y="641"/>
                  </a:lnTo>
                  <a:lnTo>
                    <a:pt x="286" y="638"/>
                  </a:lnTo>
                  <a:lnTo>
                    <a:pt x="284" y="627"/>
                  </a:lnTo>
                  <a:lnTo>
                    <a:pt x="283" y="616"/>
                  </a:lnTo>
                  <a:lnTo>
                    <a:pt x="282" y="606"/>
                  </a:lnTo>
                  <a:lnTo>
                    <a:pt x="282" y="603"/>
                  </a:lnTo>
                  <a:lnTo>
                    <a:pt x="281" y="598"/>
                  </a:lnTo>
                  <a:lnTo>
                    <a:pt x="280" y="593"/>
                  </a:lnTo>
                  <a:lnTo>
                    <a:pt x="280" y="590"/>
                  </a:lnTo>
                  <a:lnTo>
                    <a:pt x="278" y="580"/>
                  </a:lnTo>
                  <a:lnTo>
                    <a:pt x="277" y="579"/>
                  </a:lnTo>
                  <a:lnTo>
                    <a:pt x="276" y="577"/>
                  </a:lnTo>
                  <a:lnTo>
                    <a:pt x="275" y="575"/>
                  </a:lnTo>
                  <a:lnTo>
                    <a:pt x="274" y="573"/>
                  </a:lnTo>
                  <a:lnTo>
                    <a:pt x="272" y="570"/>
                  </a:lnTo>
                  <a:lnTo>
                    <a:pt x="269" y="568"/>
                  </a:lnTo>
                  <a:lnTo>
                    <a:pt x="265" y="561"/>
                  </a:lnTo>
                  <a:lnTo>
                    <a:pt x="258" y="554"/>
                  </a:lnTo>
                  <a:lnTo>
                    <a:pt x="251" y="545"/>
                  </a:lnTo>
                  <a:lnTo>
                    <a:pt x="239" y="530"/>
                  </a:lnTo>
                  <a:lnTo>
                    <a:pt x="236" y="526"/>
                  </a:lnTo>
                  <a:lnTo>
                    <a:pt x="234" y="523"/>
                  </a:lnTo>
                  <a:lnTo>
                    <a:pt x="230" y="520"/>
                  </a:lnTo>
                  <a:lnTo>
                    <a:pt x="225" y="516"/>
                  </a:lnTo>
                  <a:lnTo>
                    <a:pt x="223" y="513"/>
                  </a:lnTo>
                  <a:lnTo>
                    <a:pt x="219" y="511"/>
                  </a:lnTo>
                  <a:lnTo>
                    <a:pt x="212" y="505"/>
                  </a:lnTo>
                  <a:lnTo>
                    <a:pt x="209" y="502"/>
                  </a:lnTo>
                  <a:lnTo>
                    <a:pt x="205" y="500"/>
                  </a:lnTo>
                  <a:lnTo>
                    <a:pt x="200" y="497"/>
                  </a:lnTo>
                  <a:lnTo>
                    <a:pt x="196" y="495"/>
                  </a:lnTo>
                  <a:lnTo>
                    <a:pt x="193" y="494"/>
                  </a:lnTo>
                  <a:lnTo>
                    <a:pt x="189" y="493"/>
                  </a:lnTo>
                  <a:lnTo>
                    <a:pt x="185" y="492"/>
                  </a:lnTo>
                  <a:lnTo>
                    <a:pt x="180" y="492"/>
                  </a:lnTo>
                  <a:lnTo>
                    <a:pt x="175" y="492"/>
                  </a:lnTo>
                  <a:lnTo>
                    <a:pt x="165" y="492"/>
                  </a:lnTo>
                  <a:lnTo>
                    <a:pt x="159" y="492"/>
                  </a:lnTo>
                  <a:lnTo>
                    <a:pt x="156" y="491"/>
                  </a:lnTo>
                  <a:lnTo>
                    <a:pt x="154" y="491"/>
                  </a:lnTo>
                  <a:lnTo>
                    <a:pt x="151" y="490"/>
                  </a:lnTo>
                  <a:lnTo>
                    <a:pt x="147" y="489"/>
                  </a:lnTo>
                  <a:lnTo>
                    <a:pt x="144" y="489"/>
                  </a:lnTo>
                  <a:lnTo>
                    <a:pt x="141" y="487"/>
                  </a:lnTo>
                  <a:lnTo>
                    <a:pt x="137" y="485"/>
                  </a:lnTo>
                  <a:lnTo>
                    <a:pt x="133" y="483"/>
                  </a:lnTo>
                  <a:lnTo>
                    <a:pt x="131" y="481"/>
                  </a:lnTo>
                  <a:lnTo>
                    <a:pt x="127" y="478"/>
                  </a:lnTo>
                  <a:lnTo>
                    <a:pt x="124" y="476"/>
                  </a:lnTo>
                  <a:lnTo>
                    <a:pt x="121" y="473"/>
                  </a:lnTo>
                  <a:lnTo>
                    <a:pt x="119" y="470"/>
                  </a:lnTo>
                  <a:lnTo>
                    <a:pt x="116" y="466"/>
                  </a:lnTo>
                  <a:lnTo>
                    <a:pt x="114" y="463"/>
                  </a:lnTo>
                  <a:lnTo>
                    <a:pt x="112" y="461"/>
                  </a:lnTo>
                  <a:lnTo>
                    <a:pt x="111" y="459"/>
                  </a:lnTo>
                  <a:lnTo>
                    <a:pt x="110" y="456"/>
                  </a:lnTo>
                  <a:lnTo>
                    <a:pt x="110" y="453"/>
                  </a:lnTo>
                  <a:lnTo>
                    <a:pt x="108" y="441"/>
                  </a:lnTo>
                  <a:lnTo>
                    <a:pt x="107" y="437"/>
                  </a:lnTo>
                  <a:lnTo>
                    <a:pt x="106" y="434"/>
                  </a:lnTo>
                  <a:lnTo>
                    <a:pt x="105" y="432"/>
                  </a:lnTo>
                  <a:lnTo>
                    <a:pt x="104" y="429"/>
                  </a:lnTo>
                  <a:lnTo>
                    <a:pt x="102" y="427"/>
                  </a:lnTo>
                  <a:lnTo>
                    <a:pt x="101" y="425"/>
                  </a:lnTo>
                  <a:lnTo>
                    <a:pt x="98" y="422"/>
                  </a:lnTo>
                  <a:lnTo>
                    <a:pt x="94" y="416"/>
                  </a:lnTo>
                  <a:lnTo>
                    <a:pt x="84" y="406"/>
                  </a:lnTo>
                  <a:lnTo>
                    <a:pt x="72" y="393"/>
                  </a:lnTo>
                  <a:lnTo>
                    <a:pt x="70" y="390"/>
                  </a:lnTo>
                  <a:lnTo>
                    <a:pt x="68" y="388"/>
                  </a:lnTo>
                  <a:lnTo>
                    <a:pt x="66" y="386"/>
                  </a:lnTo>
                  <a:lnTo>
                    <a:pt x="65" y="384"/>
                  </a:lnTo>
                  <a:lnTo>
                    <a:pt x="61" y="375"/>
                  </a:lnTo>
                  <a:lnTo>
                    <a:pt x="59" y="371"/>
                  </a:lnTo>
                  <a:lnTo>
                    <a:pt x="56" y="367"/>
                  </a:lnTo>
                  <a:lnTo>
                    <a:pt x="51" y="360"/>
                  </a:lnTo>
                  <a:lnTo>
                    <a:pt x="48" y="356"/>
                  </a:lnTo>
                  <a:lnTo>
                    <a:pt x="47" y="354"/>
                  </a:lnTo>
                  <a:lnTo>
                    <a:pt x="42" y="346"/>
                  </a:lnTo>
                  <a:lnTo>
                    <a:pt x="41" y="343"/>
                  </a:lnTo>
                  <a:lnTo>
                    <a:pt x="39" y="341"/>
                  </a:lnTo>
                  <a:lnTo>
                    <a:pt x="38" y="340"/>
                  </a:lnTo>
                  <a:lnTo>
                    <a:pt x="36" y="338"/>
                  </a:lnTo>
                  <a:lnTo>
                    <a:pt x="28" y="330"/>
                  </a:lnTo>
                  <a:lnTo>
                    <a:pt x="25" y="328"/>
                  </a:lnTo>
                  <a:lnTo>
                    <a:pt x="23" y="325"/>
                  </a:lnTo>
                  <a:lnTo>
                    <a:pt x="19" y="319"/>
                  </a:lnTo>
                  <a:lnTo>
                    <a:pt x="17" y="318"/>
                  </a:lnTo>
                  <a:lnTo>
                    <a:pt x="15" y="315"/>
                  </a:lnTo>
                  <a:lnTo>
                    <a:pt x="9" y="309"/>
                  </a:lnTo>
                  <a:lnTo>
                    <a:pt x="6" y="305"/>
                  </a:lnTo>
                  <a:lnTo>
                    <a:pt x="4" y="302"/>
                  </a:lnTo>
                  <a:lnTo>
                    <a:pt x="3" y="300"/>
                  </a:lnTo>
                  <a:lnTo>
                    <a:pt x="2" y="298"/>
                  </a:lnTo>
                  <a:lnTo>
                    <a:pt x="1" y="296"/>
                  </a:lnTo>
                  <a:lnTo>
                    <a:pt x="0" y="294"/>
                  </a:lnTo>
                  <a:lnTo>
                    <a:pt x="0" y="291"/>
                  </a:lnTo>
                  <a:lnTo>
                    <a:pt x="0" y="290"/>
                  </a:lnTo>
                  <a:lnTo>
                    <a:pt x="0" y="289"/>
                  </a:lnTo>
                  <a:lnTo>
                    <a:pt x="1" y="289"/>
                  </a:lnTo>
                  <a:lnTo>
                    <a:pt x="1" y="288"/>
                  </a:lnTo>
                  <a:lnTo>
                    <a:pt x="2" y="285"/>
                  </a:lnTo>
                  <a:lnTo>
                    <a:pt x="4" y="278"/>
                  </a:lnTo>
                  <a:lnTo>
                    <a:pt x="7" y="267"/>
                  </a:lnTo>
                  <a:lnTo>
                    <a:pt x="7" y="264"/>
                  </a:lnTo>
                  <a:lnTo>
                    <a:pt x="8" y="262"/>
                  </a:lnTo>
                  <a:lnTo>
                    <a:pt x="9" y="260"/>
                  </a:lnTo>
                  <a:lnTo>
                    <a:pt x="10" y="259"/>
                  </a:lnTo>
                  <a:lnTo>
                    <a:pt x="11" y="258"/>
                  </a:lnTo>
                  <a:lnTo>
                    <a:pt x="12" y="257"/>
                  </a:lnTo>
                  <a:lnTo>
                    <a:pt x="13" y="256"/>
                  </a:lnTo>
                  <a:lnTo>
                    <a:pt x="15" y="255"/>
                  </a:lnTo>
                  <a:lnTo>
                    <a:pt x="16" y="254"/>
                  </a:lnTo>
                  <a:lnTo>
                    <a:pt x="17" y="254"/>
                  </a:lnTo>
                  <a:lnTo>
                    <a:pt x="19" y="253"/>
                  </a:lnTo>
                  <a:lnTo>
                    <a:pt x="20" y="253"/>
                  </a:lnTo>
                  <a:lnTo>
                    <a:pt x="22" y="253"/>
                  </a:lnTo>
                  <a:lnTo>
                    <a:pt x="25" y="254"/>
                  </a:lnTo>
                  <a:lnTo>
                    <a:pt x="27" y="254"/>
                  </a:lnTo>
                  <a:lnTo>
                    <a:pt x="30" y="255"/>
                  </a:lnTo>
                  <a:lnTo>
                    <a:pt x="36" y="257"/>
                  </a:lnTo>
                  <a:lnTo>
                    <a:pt x="39" y="258"/>
                  </a:lnTo>
                  <a:lnTo>
                    <a:pt x="40" y="258"/>
                  </a:lnTo>
                  <a:lnTo>
                    <a:pt x="41" y="258"/>
                  </a:lnTo>
                  <a:lnTo>
                    <a:pt x="44" y="258"/>
                  </a:lnTo>
                  <a:lnTo>
                    <a:pt x="49" y="258"/>
                  </a:lnTo>
                  <a:lnTo>
                    <a:pt x="54" y="258"/>
                  </a:lnTo>
                  <a:lnTo>
                    <a:pt x="57" y="258"/>
                  </a:lnTo>
                  <a:lnTo>
                    <a:pt x="61" y="257"/>
                  </a:lnTo>
                  <a:lnTo>
                    <a:pt x="67" y="255"/>
                  </a:lnTo>
                  <a:lnTo>
                    <a:pt x="70" y="255"/>
                  </a:lnTo>
                  <a:lnTo>
                    <a:pt x="73" y="255"/>
                  </a:lnTo>
                  <a:lnTo>
                    <a:pt x="78" y="254"/>
                  </a:lnTo>
                  <a:lnTo>
                    <a:pt x="80" y="254"/>
                  </a:lnTo>
                  <a:lnTo>
                    <a:pt x="83" y="254"/>
                  </a:lnTo>
                  <a:lnTo>
                    <a:pt x="85" y="253"/>
                  </a:lnTo>
                  <a:lnTo>
                    <a:pt x="87" y="253"/>
                  </a:lnTo>
                  <a:lnTo>
                    <a:pt x="87" y="252"/>
                  </a:lnTo>
                  <a:lnTo>
                    <a:pt x="89" y="251"/>
                  </a:lnTo>
                  <a:lnTo>
                    <a:pt x="90" y="251"/>
                  </a:lnTo>
                  <a:lnTo>
                    <a:pt x="92" y="249"/>
                  </a:lnTo>
                  <a:lnTo>
                    <a:pt x="93" y="248"/>
                  </a:lnTo>
                  <a:lnTo>
                    <a:pt x="94" y="247"/>
                  </a:lnTo>
                  <a:lnTo>
                    <a:pt x="95" y="245"/>
                  </a:lnTo>
                  <a:lnTo>
                    <a:pt x="96" y="243"/>
                  </a:lnTo>
                  <a:lnTo>
                    <a:pt x="96" y="241"/>
                  </a:lnTo>
                  <a:lnTo>
                    <a:pt x="96" y="238"/>
                  </a:lnTo>
                  <a:lnTo>
                    <a:pt x="97" y="234"/>
                  </a:lnTo>
                  <a:lnTo>
                    <a:pt x="96" y="224"/>
                  </a:lnTo>
                  <a:lnTo>
                    <a:pt x="96" y="215"/>
                  </a:lnTo>
                  <a:lnTo>
                    <a:pt x="96" y="211"/>
                  </a:lnTo>
                  <a:lnTo>
                    <a:pt x="96" y="206"/>
                  </a:lnTo>
                  <a:lnTo>
                    <a:pt x="95" y="205"/>
                  </a:lnTo>
                  <a:lnTo>
                    <a:pt x="95" y="203"/>
                  </a:lnTo>
                  <a:lnTo>
                    <a:pt x="94" y="199"/>
                  </a:lnTo>
                  <a:lnTo>
                    <a:pt x="92" y="196"/>
                  </a:lnTo>
                  <a:lnTo>
                    <a:pt x="90" y="192"/>
                  </a:lnTo>
                  <a:lnTo>
                    <a:pt x="89" y="190"/>
                  </a:lnTo>
                  <a:lnTo>
                    <a:pt x="87" y="187"/>
                  </a:lnTo>
                  <a:lnTo>
                    <a:pt x="86" y="185"/>
                  </a:lnTo>
                  <a:lnTo>
                    <a:pt x="84" y="183"/>
                  </a:lnTo>
                  <a:lnTo>
                    <a:pt x="81" y="180"/>
                  </a:lnTo>
                  <a:lnTo>
                    <a:pt x="80" y="179"/>
                  </a:lnTo>
                  <a:lnTo>
                    <a:pt x="78" y="177"/>
                  </a:lnTo>
                  <a:lnTo>
                    <a:pt x="78" y="175"/>
                  </a:lnTo>
                  <a:lnTo>
                    <a:pt x="77" y="175"/>
                  </a:lnTo>
                  <a:lnTo>
                    <a:pt x="77" y="174"/>
                  </a:lnTo>
                  <a:lnTo>
                    <a:pt x="78" y="172"/>
                  </a:lnTo>
                  <a:lnTo>
                    <a:pt x="79" y="171"/>
                  </a:lnTo>
                  <a:lnTo>
                    <a:pt x="81" y="168"/>
                  </a:lnTo>
                  <a:lnTo>
                    <a:pt x="82" y="167"/>
                  </a:lnTo>
                  <a:lnTo>
                    <a:pt x="82" y="165"/>
                  </a:lnTo>
                  <a:lnTo>
                    <a:pt x="83" y="163"/>
                  </a:lnTo>
                  <a:lnTo>
                    <a:pt x="83" y="160"/>
                  </a:lnTo>
                  <a:lnTo>
                    <a:pt x="83" y="159"/>
                  </a:lnTo>
                  <a:lnTo>
                    <a:pt x="82" y="156"/>
                  </a:lnTo>
                  <a:lnTo>
                    <a:pt x="81" y="153"/>
                  </a:lnTo>
                  <a:lnTo>
                    <a:pt x="79" y="150"/>
                  </a:lnTo>
                  <a:lnTo>
                    <a:pt x="76" y="145"/>
                  </a:lnTo>
                  <a:lnTo>
                    <a:pt x="75" y="141"/>
                  </a:lnTo>
                  <a:lnTo>
                    <a:pt x="73" y="138"/>
                  </a:lnTo>
                  <a:lnTo>
                    <a:pt x="71" y="137"/>
                  </a:lnTo>
                  <a:lnTo>
                    <a:pt x="70" y="135"/>
                  </a:lnTo>
                  <a:lnTo>
                    <a:pt x="68" y="134"/>
                  </a:lnTo>
                  <a:lnTo>
                    <a:pt x="64" y="131"/>
                  </a:lnTo>
                  <a:lnTo>
                    <a:pt x="64" y="129"/>
                  </a:lnTo>
                  <a:lnTo>
                    <a:pt x="63" y="127"/>
                  </a:lnTo>
                  <a:lnTo>
                    <a:pt x="62" y="126"/>
                  </a:lnTo>
                  <a:lnTo>
                    <a:pt x="62" y="125"/>
                  </a:lnTo>
                  <a:lnTo>
                    <a:pt x="62" y="123"/>
                  </a:lnTo>
                  <a:lnTo>
                    <a:pt x="62" y="122"/>
                  </a:lnTo>
                  <a:lnTo>
                    <a:pt x="63" y="120"/>
                  </a:lnTo>
                  <a:lnTo>
                    <a:pt x="64" y="118"/>
                  </a:lnTo>
                  <a:lnTo>
                    <a:pt x="65" y="116"/>
                  </a:lnTo>
                  <a:lnTo>
                    <a:pt x="70" y="112"/>
                  </a:lnTo>
                  <a:lnTo>
                    <a:pt x="73" y="109"/>
                  </a:lnTo>
                  <a:lnTo>
                    <a:pt x="77" y="105"/>
                  </a:lnTo>
                  <a:lnTo>
                    <a:pt x="78" y="104"/>
                  </a:lnTo>
                  <a:lnTo>
                    <a:pt x="79" y="104"/>
                  </a:lnTo>
                  <a:lnTo>
                    <a:pt x="81" y="102"/>
                  </a:lnTo>
                  <a:lnTo>
                    <a:pt x="84" y="96"/>
                  </a:lnTo>
                  <a:lnTo>
                    <a:pt x="85" y="94"/>
                  </a:lnTo>
                  <a:lnTo>
                    <a:pt x="90" y="90"/>
                  </a:lnTo>
                  <a:lnTo>
                    <a:pt x="96" y="86"/>
                  </a:lnTo>
                  <a:lnTo>
                    <a:pt x="98" y="85"/>
                  </a:lnTo>
                  <a:lnTo>
                    <a:pt x="99" y="83"/>
                  </a:lnTo>
                  <a:lnTo>
                    <a:pt x="100" y="81"/>
                  </a:lnTo>
                  <a:lnTo>
                    <a:pt x="101" y="80"/>
                  </a:lnTo>
                  <a:lnTo>
                    <a:pt x="103" y="77"/>
                  </a:lnTo>
                  <a:lnTo>
                    <a:pt x="104" y="74"/>
                  </a:lnTo>
                  <a:lnTo>
                    <a:pt x="105" y="72"/>
                  </a:lnTo>
                  <a:lnTo>
                    <a:pt x="106" y="70"/>
                  </a:lnTo>
                  <a:lnTo>
                    <a:pt x="106" y="69"/>
                  </a:lnTo>
                  <a:lnTo>
                    <a:pt x="107" y="64"/>
                  </a:lnTo>
                  <a:lnTo>
                    <a:pt x="107" y="61"/>
                  </a:lnTo>
                  <a:lnTo>
                    <a:pt x="108" y="58"/>
                  </a:lnTo>
                  <a:lnTo>
                    <a:pt x="110" y="56"/>
                  </a:lnTo>
                  <a:lnTo>
                    <a:pt x="112" y="50"/>
                  </a:lnTo>
                  <a:lnTo>
                    <a:pt x="115" y="46"/>
                  </a:lnTo>
                  <a:lnTo>
                    <a:pt x="123" y="31"/>
                  </a:lnTo>
                  <a:lnTo>
                    <a:pt x="127" y="25"/>
                  </a:lnTo>
                  <a:lnTo>
                    <a:pt x="128" y="25"/>
                  </a:lnTo>
                  <a:lnTo>
                    <a:pt x="130" y="25"/>
                  </a:lnTo>
                  <a:lnTo>
                    <a:pt x="135" y="25"/>
                  </a:lnTo>
                  <a:lnTo>
                    <a:pt x="137" y="25"/>
                  </a:lnTo>
                  <a:lnTo>
                    <a:pt x="140" y="25"/>
                  </a:lnTo>
                  <a:lnTo>
                    <a:pt x="141" y="24"/>
                  </a:lnTo>
                  <a:lnTo>
                    <a:pt x="143" y="24"/>
                  </a:lnTo>
                  <a:lnTo>
                    <a:pt x="144" y="23"/>
                  </a:lnTo>
                  <a:lnTo>
                    <a:pt x="145" y="21"/>
                  </a:lnTo>
                  <a:lnTo>
                    <a:pt x="147" y="19"/>
                  </a:lnTo>
                  <a:lnTo>
                    <a:pt x="148" y="17"/>
                  </a:lnTo>
                  <a:lnTo>
                    <a:pt x="150" y="13"/>
                  </a:lnTo>
                  <a:lnTo>
                    <a:pt x="151" y="12"/>
                  </a:lnTo>
                  <a:lnTo>
                    <a:pt x="152" y="11"/>
                  </a:lnTo>
                  <a:lnTo>
                    <a:pt x="153" y="11"/>
                  </a:lnTo>
                  <a:lnTo>
                    <a:pt x="154" y="10"/>
                  </a:lnTo>
                  <a:lnTo>
                    <a:pt x="157" y="8"/>
                  </a:lnTo>
                  <a:lnTo>
                    <a:pt x="161" y="6"/>
                  </a:lnTo>
                  <a:lnTo>
                    <a:pt x="163" y="5"/>
                  </a:lnTo>
                  <a:lnTo>
                    <a:pt x="164" y="5"/>
                  </a:lnTo>
                  <a:lnTo>
                    <a:pt x="165" y="5"/>
                  </a:lnTo>
                  <a:lnTo>
                    <a:pt x="166" y="5"/>
                  </a:lnTo>
                  <a:lnTo>
                    <a:pt x="168" y="6"/>
                  </a:lnTo>
                  <a:lnTo>
                    <a:pt x="170" y="6"/>
                  </a:lnTo>
                  <a:lnTo>
                    <a:pt x="172" y="6"/>
                  </a:lnTo>
                  <a:lnTo>
                    <a:pt x="174" y="6"/>
                  </a:lnTo>
                  <a:lnTo>
                    <a:pt x="178" y="5"/>
                  </a:lnTo>
                  <a:lnTo>
                    <a:pt x="181" y="4"/>
                  </a:lnTo>
                  <a:lnTo>
                    <a:pt x="185" y="3"/>
                  </a:lnTo>
                  <a:lnTo>
                    <a:pt x="190" y="1"/>
                  </a:lnTo>
                  <a:lnTo>
                    <a:pt x="193" y="1"/>
                  </a:lnTo>
                  <a:lnTo>
                    <a:pt x="195" y="0"/>
                  </a:lnTo>
                  <a:lnTo>
                    <a:pt x="197" y="0"/>
                  </a:lnTo>
                  <a:lnTo>
                    <a:pt x="199" y="0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79" name="Freeform 27">
              <a:extLst>
                <a:ext uri="{FF2B5EF4-FFF2-40B4-BE49-F238E27FC236}">
                  <a16:creationId xmlns:a16="http://schemas.microsoft.com/office/drawing/2014/main" id="{0FFAFAC1-DE84-4E8A-984A-05FF58007852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9" y="2438"/>
              <a:ext cx="227" cy="225"/>
            </a:xfrm>
            <a:custGeom>
              <a:avLst/>
              <a:gdLst>
                <a:gd name="T0" fmla="*/ 88 w 227"/>
                <a:gd name="T1" fmla="*/ 7 h 225"/>
                <a:gd name="T2" fmla="*/ 96 w 227"/>
                <a:gd name="T3" fmla="*/ 11 h 225"/>
                <a:gd name="T4" fmla="*/ 102 w 227"/>
                <a:gd name="T5" fmla="*/ 22 h 225"/>
                <a:gd name="T6" fmla="*/ 108 w 227"/>
                <a:gd name="T7" fmla="*/ 33 h 225"/>
                <a:gd name="T8" fmla="*/ 115 w 227"/>
                <a:gd name="T9" fmla="*/ 33 h 225"/>
                <a:gd name="T10" fmla="*/ 119 w 227"/>
                <a:gd name="T11" fmla="*/ 36 h 225"/>
                <a:gd name="T12" fmla="*/ 123 w 227"/>
                <a:gd name="T13" fmla="*/ 41 h 225"/>
                <a:gd name="T14" fmla="*/ 128 w 227"/>
                <a:gd name="T15" fmla="*/ 40 h 225"/>
                <a:gd name="T16" fmla="*/ 144 w 227"/>
                <a:gd name="T17" fmla="*/ 20 h 225"/>
                <a:gd name="T18" fmla="*/ 166 w 227"/>
                <a:gd name="T19" fmla="*/ 5 h 225"/>
                <a:gd name="T20" fmla="*/ 172 w 227"/>
                <a:gd name="T21" fmla="*/ 0 h 225"/>
                <a:gd name="T22" fmla="*/ 175 w 227"/>
                <a:gd name="T23" fmla="*/ 6 h 225"/>
                <a:gd name="T24" fmla="*/ 180 w 227"/>
                <a:gd name="T25" fmla="*/ 25 h 225"/>
                <a:gd name="T26" fmla="*/ 193 w 227"/>
                <a:gd name="T27" fmla="*/ 39 h 225"/>
                <a:gd name="T28" fmla="*/ 195 w 227"/>
                <a:gd name="T29" fmla="*/ 48 h 225"/>
                <a:gd name="T30" fmla="*/ 185 w 227"/>
                <a:gd name="T31" fmla="*/ 63 h 225"/>
                <a:gd name="T32" fmla="*/ 174 w 227"/>
                <a:gd name="T33" fmla="*/ 77 h 225"/>
                <a:gd name="T34" fmla="*/ 173 w 227"/>
                <a:gd name="T35" fmla="*/ 85 h 225"/>
                <a:gd name="T36" fmla="*/ 182 w 227"/>
                <a:gd name="T37" fmla="*/ 94 h 225"/>
                <a:gd name="T38" fmla="*/ 204 w 227"/>
                <a:gd name="T39" fmla="*/ 113 h 225"/>
                <a:gd name="T40" fmla="*/ 203 w 227"/>
                <a:gd name="T41" fmla="*/ 119 h 225"/>
                <a:gd name="T42" fmla="*/ 200 w 227"/>
                <a:gd name="T43" fmla="*/ 127 h 225"/>
                <a:gd name="T44" fmla="*/ 205 w 227"/>
                <a:gd name="T45" fmla="*/ 135 h 225"/>
                <a:gd name="T46" fmla="*/ 221 w 227"/>
                <a:gd name="T47" fmla="*/ 144 h 225"/>
                <a:gd name="T48" fmla="*/ 224 w 227"/>
                <a:gd name="T49" fmla="*/ 151 h 225"/>
                <a:gd name="T50" fmla="*/ 212 w 227"/>
                <a:gd name="T51" fmla="*/ 173 h 225"/>
                <a:gd name="T52" fmla="*/ 210 w 227"/>
                <a:gd name="T53" fmla="*/ 188 h 225"/>
                <a:gd name="T54" fmla="*/ 199 w 227"/>
                <a:gd name="T55" fmla="*/ 202 h 225"/>
                <a:gd name="T56" fmla="*/ 177 w 227"/>
                <a:gd name="T57" fmla="*/ 218 h 225"/>
                <a:gd name="T58" fmla="*/ 161 w 227"/>
                <a:gd name="T59" fmla="*/ 225 h 225"/>
                <a:gd name="T60" fmla="*/ 152 w 227"/>
                <a:gd name="T61" fmla="*/ 225 h 225"/>
                <a:gd name="T62" fmla="*/ 140 w 227"/>
                <a:gd name="T63" fmla="*/ 218 h 225"/>
                <a:gd name="T64" fmla="*/ 122 w 227"/>
                <a:gd name="T65" fmla="*/ 202 h 225"/>
                <a:gd name="T66" fmla="*/ 104 w 227"/>
                <a:gd name="T67" fmla="*/ 196 h 225"/>
                <a:gd name="T68" fmla="*/ 99 w 227"/>
                <a:gd name="T69" fmla="*/ 190 h 225"/>
                <a:gd name="T70" fmla="*/ 103 w 227"/>
                <a:gd name="T71" fmla="*/ 180 h 225"/>
                <a:gd name="T72" fmla="*/ 108 w 227"/>
                <a:gd name="T73" fmla="*/ 172 h 225"/>
                <a:gd name="T74" fmla="*/ 108 w 227"/>
                <a:gd name="T75" fmla="*/ 160 h 225"/>
                <a:gd name="T76" fmla="*/ 102 w 227"/>
                <a:gd name="T77" fmla="*/ 154 h 225"/>
                <a:gd name="T78" fmla="*/ 87 w 227"/>
                <a:gd name="T79" fmla="*/ 145 h 225"/>
                <a:gd name="T80" fmla="*/ 69 w 227"/>
                <a:gd name="T81" fmla="*/ 147 h 225"/>
                <a:gd name="T82" fmla="*/ 42 w 227"/>
                <a:gd name="T83" fmla="*/ 150 h 225"/>
                <a:gd name="T84" fmla="*/ 28 w 227"/>
                <a:gd name="T85" fmla="*/ 145 h 225"/>
                <a:gd name="T86" fmla="*/ 21 w 227"/>
                <a:gd name="T87" fmla="*/ 139 h 225"/>
                <a:gd name="T88" fmla="*/ 18 w 227"/>
                <a:gd name="T89" fmla="*/ 131 h 225"/>
                <a:gd name="T90" fmla="*/ 18 w 227"/>
                <a:gd name="T91" fmla="*/ 120 h 225"/>
                <a:gd name="T92" fmla="*/ 17 w 227"/>
                <a:gd name="T93" fmla="*/ 91 h 225"/>
                <a:gd name="T94" fmla="*/ 12 w 227"/>
                <a:gd name="T95" fmla="*/ 83 h 225"/>
                <a:gd name="T96" fmla="*/ 8 w 227"/>
                <a:gd name="T97" fmla="*/ 71 h 225"/>
                <a:gd name="T98" fmla="*/ 6 w 227"/>
                <a:gd name="T99" fmla="*/ 52 h 225"/>
                <a:gd name="T100" fmla="*/ 0 w 227"/>
                <a:gd name="T101" fmla="*/ 39 h 225"/>
                <a:gd name="T102" fmla="*/ 1 w 227"/>
                <a:gd name="T103" fmla="*/ 32 h 225"/>
                <a:gd name="T104" fmla="*/ 7 w 227"/>
                <a:gd name="T105" fmla="*/ 23 h 225"/>
                <a:gd name="T106" fmla="*/ 15 w 227"/>
                <a:gd name="T107" fmla="*/ 22 h 225"/>
                <a:gd name="T108" fmla="*/ 35 w 227"/>
                <a:gd name="T109" fmla="*/ 32 h 225"/>
                <a:gd name="T110" fmla="*/ 51 w 227"/>
                <a:gd name="T111" fmla="*/ 34 h 225"/>
                <a:gd name="T112" fmla="*/ 59 w 227"/>
                <a:gd name="T113" fmla="*/ 31 h 225"/>
                <a:gd name="T114" fmla="*/ 68 w 227"/>
                <a:gd name="T115" fmla="*/ 16 h 225"/>
                <a:gd name="T116" fmla="*/ 77 w 227"/>
                <a:gd name="T117" fmla="*/ 8 h 2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27" h="225">
                  <a:moveTo>
                    <a:pt x="83" y="6"/>
                  </a:moveTo>
                  <a:lnTo>
                    <a:pt x="83" y="6"/>
                  </a:lnTo>
                  <a:lnTo>
                    <a:pt x="84" y="6"/>
                  </a:lnTo>
                  <a:lnTo>
                    <a:pt x="86" y="6"/>
                  </a:lnTo>
                  <a:lnTo>
                    <a:pt x="88" y="7"/>
                  </a:lnTo>
                  <a:lnTo>
                    <a:pt x="90" y="8"/>
                  </a:lnTo>
                  <a:lnTo>
                    <a:pt x="92" y="8"/>
                  </a:lnTo>
                  <a:lnTo>
                    <a:pt x="93" y="9"/>
                  </a:lnTo>
                  <a:lnTo>
                    <a:pt x="95" y="10"/>
                  </a:lnTo>
                  <a:lnTo>
                    <a:pt x="96" y="11"/>
                  </a:lnTo>
                  <a:lnTo>
                    <a:pt x="98" y="14"/>
                  </a:lnTo>
                  <a:lnTo>
                    <a:pt x="98" y="15"/>
                  </a:lnTo>
                  <a:lnTo>
                    <a:pt x="99" y="17"/>
                  </a:lnTo>
                  <a:lnTo>
                    <a:pt x="100" y="20"/>
                  </a:lnTo>
                  <a:lnTo>
                    <a:pt x="102" y="22"/>
                  </a:lnTo>
                  <a:lnTo>
                    <a:pt x="104" y="28"/>
                  </a:lnTo>
                  <a:lnTo>
                    <a:pt x="104" y="30"/>
                  </a:lnTo>
                  <a:lnTo>
                    <a:pt x="105" y="32"/>
                  </a:lnTo>
                  <a:lnTo>
                    <a:pt x="107" y="32"/>
                  </a:lnTo>
                  <a:lnTo>
                    <a:pt x="108" y="33"/>
                  </a:lnTo>
                  <a:lnTo>
                    <a:pt x="109" y="34"/>
                  </a:lnTo>
                  <a:lnTo>
                    <a:pt x="109" y="34"/>
                  </a:lnTo>
                  <a:lnTo>
                    <a:pt x="110" y="34"/>
                  </a:lnTo>
                  <a:lnTo>
                    <a:pt x="113" y="33"/>
                  </a:lnTo>
                  <a:lnTo>
                    <a:pt x="115" y="33"/>
                  </a:lnTo>
                  <a:lnTo>
                    <a:pt x="116" y="33"/>
                  </a:lnTo>
                  <a:lnTo>
                    <a:pt x="117" y="33"/>
                  </a:lnTo>
                  <a:lnTo>
                    <a:pt x="118" y="34"/>
                  </a:lnTo>
                  <a:lnTo>
                    <a:pt x="119" y="34"/>
                  </a:lnTo>
                  <a:lnTo>
                    <a:pt x="119" y="36"/>
                  </a:lnTo>
                  <a:lnTo>
                    <a:pt x="121" y="38"/>
                  </a:lnTo>
                  <a:lnTo>
                    <a:pt x="121" y="39"/>
                  </a:lnTo>
                  <a:lnTo>
                    <a:pt x="121" y="40"/>
                  </a:lnTo>
                  <a:lnTo>
                    <a:pt x="122" y="40"/>
                  </a:lnTo>
                  <a:lnTo>
                    <a:pt x="123" y="41"/>
                  </a:lnTo>
                  <a:lnTo>
                    <a:pt x="125" y="41"/>
                  </a:lnTo>
                  <a:lnTo>
                    <a:pt x="126" y="41"/>
                  </a:lnTo>
                  <a:lnTo>
                    <a:pt x="127" y="41"/>
                  </a:lnTo>
                  <a:lnTo>
                    <a:pt x="128" y="41"/>
                  </a:lnTo>
                  <a:lnTo>
                    <a:pt x="128" y="40"/>
                  </a:lnTo>
                  <a:lnTo>
                    <a:pt x="129" y="39"/>
                  </a:lnTo>
                  <a:lnTo>
                    <a:pt x="140" y="24"/>
                  </a:lnTo>
                  <a:lnTo>
                    <a:pt x="142" y="22"/>
                  </a:lnTo>
                  <a:lnTo>
                    <a:pt x="143" y="21"/>
                  </a:lnTo>
                  <a:lnTo>
                    <a:pt x="144" y="20"/>
                  </a:lnTo>
                  <a:lnTo>
                    <a:pt x="146" y="19"/>
                  </a:lnTo>
                  <a:lnTo>
                    <a:pt x="154" y="14"/>
                  </a:lnTo>
                  <a:lnTo>
                    <a:pt x="157" y="11"/>
                  </a:lnTo>
                  <a:lnTo>
                    <a:pt x="161" y="9"/>
                  </a:lnTo>
                  <a:lnTo>
                    <a:pt x="166" y="5"/>
                  </a:lnTo>
                  <a:lnTo>
                    <a:pt x="167" y="3"/>
                  </a:lnTo>
                  <a:lnTo>
                    <a:pt x="170" y="1"/>
                  </a:lnTo>
                  <a:lnTo>
                    <a:pt x="171" y="0"/>
                  </a:lnTo>
                  <a:lnTo>
                    <a:pt x="171" y="0"/>
                  </a:lnTo>
                  <a:lnTo>
                    <a:pt x="172" y="0"/>
                  </a:lnTo>
                  <a:lnTo>
                    <a:pt x="172" y="0"/>
                  </a:lnTo>
                  <a:lnTo>
                    <a:pt x="173" y="1"/>
                  </a:lnTo>
                  <a:lnTo>
                    <a:pt x="174" y="2"/>
                  </a:lnTo>
                  <a:lnTo>
                    <a:pt x="174" y="3"/>
                  </a:lnTo>
                  <a:lnTo>
                    <a:pt x="175" y="6"/>
                  </a:lnTo>
                  <a:lnTo>
                    <a:pt x="176" y="12"/>
                  </a:lnTo>
                  <a:lnTo>
                    <a:pt x="177" y="16"/>
                  </a:lnTo>
                  <a:lnTo>
                    <a:pt x="177" y="18"/>
                  </a:lnTo>
                  <a:lnTo>
                    <a:pt x="177" y="21"/>
                  </a:lnTo>
                  <a:lnTo>
                    <a:pt x="180" y="25"/>
                  </a:lnTo>
                  <a:lnTo>
                    <a:pt x="181" y="27"/>
                  </a:lnTo>
                  <a:lnTo>
                    <a:pt x="182" y="28"/>
                  </a:lnTo>
                  <a:lnTo>
                    <a:pt x="188" y="33"/>
                  </a:lnTo>
                  <a:lnTo>
                    <a:pt x="190" y="37"/>
                  </a:lnTo>
                  <a:lnTo>
                    <a:pt x="193" y="39"/>
                  </a:lnTo>
                  <a:lnTo>
                    <a:pt x="194" y="41"/>
                  </a:lnTo>
                  <a:lnTo>
                    <a:pt x="195" y="43"/>
                  </a:lnTo>
                  <a:lnTo>
                    <a:pt x="195" y="44"/>
                  </a:lnTo>
                  <a:lnTo>
                    <a:pt x="196" y="46"/>
                  </a:lnTo>
                  <a:lnTo>
                    <a:pt x="195" y="48"/>
                  </a:lnTo>
                  <a:lnTo>
                    <a:pt x="195" y="51"/>
                  </a:lnTo>
                  <a:lnTo>
                    <a:pt x="193" y="53"/>
                  </a:lnTo>
                  <a:lnTo>
                    <a:pt x="192" y="55"/>
                  </a:lnTo>
                  <a:lnTo>
                    <a:pt x="190" y="57"/>
                  </a:lnTo>
                  <a:lnTo>
                    <a:pt x="185" y="63"/>
                  </a:lnTo>
                  <a:lnTo>
                    <a:pt x="179" y="67"/>
                  </a:lnTo>
                  <a:lnTo>
                    <a:pt x="177" y="70"/>
                  </a:lnTo>
                  <a:lnTo>
                    <a:pt x="176" y="73"/>
                  </a:lnTo>
                  <a:lnTo>
                    <a:pt x="175" y="75"/>
                  </a:lnTo>
                  <a:lnTo>
                    <a:pt x="174" y="77"/>
                  </a:lnTo>
                  <a:lnTo>
                    <a:pt x="173" y="78"/>
                  </a:lnTo>
                  <a:lnTo>
                    <a:pt x="173" y="80"/>
                  </a:lnTo>
                  <a:lnTo>
                    <a:pt x="173" y="82"/>
                  </a:lnTo>
                  <a:lnTo>
                    <a:pt x="173" y="84"/>
                  </a:lnTo>
                  <a:lnTo>
                    <a:pt x="173" y="85"/>
                  </a:lnTo>
                  <a:lnTo>
                    <a:pt x="173" y="87"/>
                  </a:lnTo>
                  <a:lnTo>
                    <a:pt x="174" y="89"/>
                  </a:lnTo>
                  <a:lnTo>
                    <a:pt x="175" y="89"/>
                  </a:lnTo>
                  <a:lnTo>
                    <a:pt x="177" y="91"/>
                  </a:lnTo>
                  <a:lnTo>
                    <a:pt x="182" y="94"/>
                  </a:lnTo>
                  <a:lnTo>
                    <a:pt x="188" y="99"/>
                  </a:lnTo>
                  <a:lnTo>
                    <a:pt x="193" y="104"/>
                  </a:lnTo>
                  <a:lnTo>
                    <a:pt x="197" y="107"/>
                  </a:lnTo>
                  <a:lnTo>
                    <a:pt x="203" y="112"/>
                  </a:lnTo>
                  <a:lnTo>
                    <a:pt x="204" y="113"/>
                  </a:lnTo>
                  <a:lnTo>
                    <a:pt x="204" y="114"/>
                  </a:lnTo>
                  <a:lnTo>
                    <a:pt x="205" y="115"/>
                  </a:lnTo>
                  <a:lnTo>
                    <a:pt x="205" y="116"/>
                  </a:lnTo>
                  <a:lnTo>
                    <a:pt x="204" y="117"/>
                  </a:lnTo>
                  <a:lnTo>
                    <a:pt x="203" y="119"/>
                  </a:lnTo>
                  <a:lnTo>
                    <a:pt x="201" y="122"/>
                  </a:lnTo>
                  <a:lnTo>
                    <a:pt x="200" y="123"/>
                  </a:lnTo>
                  <a:lnTo>
                    <a:pt x="200" y="124"/>
                  </a:lnTo>
                  <a:lnTo>
                    <a:pt x="200" y="126"/>
                  </a:lnTo>
                  <a:lnTo>
                    <a:pt x="200" y="127"/>
                  </a:lnTo>
                  <a:lnTo>
                    <a:pt x="200" y="128"/>
                  </a:lnTo>
                  <a:lnTo>
                    <a:pt x="200" y="130"/>
                  </a:lnTo>
                  <a:lnTo>
                    <a:pt x="201" y="132"/>
                  </a:lnTo>
                  <a:lnTo>
                    <a:pt x="203" y="134"/>
                  </a:lnTo>
                  <a:lnTo>
                    <a:pt x="205" y="135"/>
                  </a:lnTo>
                  <a:lnTo>
                    <a:pt x="207" y="137"/>
                  </a:lnTo>
                  <a:lnTo>
                    <a:pt x="210" y="138"/>
                  </a:lnTo>
                  <a:lnTo>
                    <a:pt x="216" y="141"/>
                  </a:lnTo>
                  <a:lnTo>
                    <a:pt x="219" y="143"/>
                  </a:lnTo>
                  <a:lnTo>
                    <a:pt x="221" y="144"/>
                  </a:lnTo>
                  <a:lnTo>
                    <a:pt x="225" y="146"/>
                  </a:lnTo>
                  <a:lnTo>
                    <a:pt x="226" y="147"/>
                  </a:lnTo>
                  <a:lnTo>
                    <a:pt x="227" y="147"/>
                  </a:lnTo>
                  <a:lnTo>
                    <a:pt x="226" y="148"/>
                  </a:lnTo>
                  <a:lnTo>
                    <a:pt x="224" y="151"/>
                  </a:lnTo>
                  <a:lnTo>
                    <a:pt x="221" y="157"/>
                  </a:lnTo>
                  <a:lnTo>
                    <a:pt x="218" y="161"/>
                  </a:lnTo>
                  <a:lnTo>
                    <a:pt x="216" y="165"/>
                  </a:lnTo>
                  <a:lnTo>
                    <a:pt x="213" y="170"/>
                  </a:lnTo>
                  <a:lnTo>
                    <a:pt x="212" y="173"/>
                  </a:lnTo>
                  <a:lnTo>
                    <a:pt x="212" y="176"/>
                  </a:lnTo>
                  <a:lnTo>
                    <a:pt x="211" y="179"/>
                  </a:lnTo>
                  <a:lnTo>
                    <a:pt x="210" y="185"/>
                  </a:lnTo>
                  <a:lnTo>
                    <a:pt x="210" y="186"/>
                  </a:lnTo>
                  <a:lnTo>
                    <a:pt x="210" y="188"/>
                  </a:lnTo>
                  <a:lnTo>
                    <a:pt x="208" y="191"/>
                  </a:lnTo>
                  <a:lnTo>
                    <a:pt x="207" y="193"/>
                  </a:lnTo>
                  <a:lnTo>
                    <a:pt x="204" y="196"/>
                  </a:lnTo>
                  <a:lnTo>
                    <a:pt x="202" y="199"/>
                  </a:lnTo>
                  <a:lnTo>
                    <a:pt x="199" y="202"/>
                  </a:lnTo>
                  <a:lnTo>
                    <a:pt x="194" y="206"/>
                  </a:lnTo>
                  <a:lnTo>
                    <a:pt x="190" y="208"/>
                  </a:lnTo>
                  <a:lnTo>
                    <a:pt x="184" y="213"/>
                  </a:lnTo>
                  <a:lnTo>
                    <a:pt x="182" y="213"/>
                  </a:lnTo>
                  <a:lnTo>
                    <a:pt x="177" y="218"/>
                  </a:lnTo>
                  <a:lnTo>
                    <a:pt x="176" y="219"/>
                  </a:lnTo>
                  <a:lnTo>
                    <a:pt x="175" y="219"/>
                  </a:lnTo>
                  <a:lnTo>
                    <a:pt x="172" y="220"/>
                  </a:lnTo>
                  <a:lnTo>
                    <a:pt x="166" y="222"/>
                  </a:lnTo>
                  <a:lnTo>
                    <a:pt x="161" y="225"/>
                  </a:lnTo>
                  <a:lnTo>
                    <a:pt x="159" y="225"/>
                  </a:lnTo>
                  <a:lnTo>
                    <a:pt x="157" y="225"/>
                  </a:lnTo>
                  <a:lnTo>
                    <a:pt x="155" y="225"/>
                  </a:lnTo>
                  <a:lnTo>
                    <a:pt x="153" y="225"/>
                  </a:lnTo>
                  <a:lnTo>
                    <a:pt x="152" y="225"/>
                  </a:lnTo>
                  <a:lnTo>
                    <a:pt x="150" y="225"/>
                  </a:lnTo>
                  <a:lnTo>
                    <a:pt x="148" y="225"/>
                  </a:lnTo>
                  <a:lnTo>
                    <a:pt x="145" y="223"/>
                  </a:lnTo>
                  <a:lnTo>
                    <a:pt x="143" y="222"/>
                  </a:lnTo>
                  <a:lnTo>
                    <a:pt x="140" y="218"/>
                  </a:lnTo>
                  <a:lnTo>
                    <a:pt x="133" y="212"/>
                  </a:lnTo>
                  <a:lnTo>
                    <a:pt x="131" y="209"/>
                  </a:lnTo>
                  <a:lnTo>
                    <a:pt x="128" y="206"/>
                  </a:lnTo>
                  <a:lnTo>
                    <a:pt x="125" y="204"/>
                  </a:lnTo>
                  <a:lnTo>
                    <a:pt x="122" y="202"/>
                  </a:lnTo>
                  <a:lnTo>
                    <a:pt x="120" y="202"/>
                  </a:lnTo>
                  <a:lnTo>
                    <a:pt x="116" y="201"/>
                  </a:lnTo>
                  <a:lnTo>
                    <a:pt x="109" y="198"/>
                  </a:lnTo>
                  <a:lnTo>
                    <a:pt x="106" y="197"/>
                  </a:lnTo>
                  <a:lnTo>
                    <a:pt x="104" y="196"/>
                  </a:lnTo>
                  <a:lnTo>
                    <a:pt x="103" y="195"/>
                  </a:lnTo>
                  <a:lnTo>
                    <a:pt x="101" y="194"/>
                  </a:lnTo>
                  <a:lnTo>
                    <a:pt x="100" y="192"/>
                  </a:lnTo>
                  <a:lnTo>
                    <a:pt x="99" y="191"/>
                  </a:lnTo>
                  <a:lnTo>
                    <a:pt x="99" y="190"/>
                  </a:lnTo>
                  <a:lnTo>
                    <a:pt x="99" y="188"/>
                  </a:lnTo>
                  <a:lnTo>
                    <a:pt x="99" y="186"/>
                  </a:lnTo>
                  <a:lnTo>
                    <a:pt x="99" y="185"/>
                  </a:lnTo>
                  <a:lnTo>
                    <a:pt x="100" y="184"/>
                  </a:lnTo>
                  <a:lnTo>
                    <a:pt x="103" y="180"/>
                  </a:lnTo>
                  <a:lnTo>
                    <a:pt x="105" y="179"/>
                  </a:lnTo>
                  <a:lnTo>
                    <a:pt x="106" y="178"/>
                  </a:lnTo>
                  <a:lnTo>
                    <a:pt x="107" y="176"/>
                  </a:lnTo>
                  <a:lnTo>
                    <a:pt x="107" y="174"/>
                  </a:lnTo>
                  <a:lnTo>
                    <a:pt x="108" y="172"/>
                  </a:lnTo>
                  <a:lnTo>
                    <a:pt x="108" y="169"/>
                  </a:lnTo>
                  <a:lnTo>
                    <a:pt x="109" y="168"/>
                  </a:lnTo>
                  <a:lnTo>
                    <a:pt x="109" y="165"/>
                  </a:lnTo>
                  <a:lnTo>
                    <a:pt x="108" y="163"/>
                  </a:lnTo>
                  <a:lnTo>
                    <a:pt x="108" y="160"/>
                  </a:lnTo>
                  <a:lnTo>
                    <a:pt x="107" y="159"/>
                  </a:lnTo>
                  <a:lnTo>
                    <a:pt x="106" y="157"/>
                  </a:lnTo>
                  <a:lnTo>
                    <a:pt x="105" y="157"/>
                  </a:lnTo>
                  <a:lnTo>
                    <a:pt x="104" y="155"/>
                  </a:lnTo>
                  <a:lnTo>
                    <a:pt x="102" y="154"/>
                  </a:lnTo>
                  <a:lnTo>
                    <a:pt x="95" y="149"/>
                  </a:lnTo>
                  <a:lnTo>
                    <a:pt x="92" y="147"/>
                  </a:lnTo>
                  <a:lnTo>
                    <a:pt x="91" y="146"/>
                  </a:lnTo>
                  <a:lnTo>
                    <a:pt x="89" y="146"/>
                  </a:lnTo>
                  <a:lnTo>
                    <a:pt x="87" y="145"/>
                  </a:lnTo>
                  <a:lnTo>
                    <a:pt x="85" y="145"/>
                  </a:lnTo>
                  <a:lnTo>
                    <a:pt x="82" y="145"/>
                  </a:lnTo>
                  <a:lnTo>
                    <a:pt x="78" y="145"/>
                  </a:lnTo>
                  <a:lnTo>
                    <a:pt x="76" y="146"/>
                  </a:lnTo>
                  <a:lnTo>
                    <a:pt x="69" y="147"/>
                  </a:lnTo>
                  <a:lnTo>
                    <a:pt x="64" y="148"/>
                  </a:lnTo>
                  <a:lnTo>
                    <a:pt x="60" y="149"/>
                  </a:lnTo>
                  <a:lnTo>
                    <a:pt x="52" y="150"/>
                  </a:lnTo>
                  <a:lnTo>
                    <a:pt x="45" y="150"/>
                  </a:lnTo>
                  <a:lnTo>
                    <a:pt x="42" y="150"/>
                  </a:lnTo>
                  <a:lnTo>
                    <a:pt x="38" y="149"/>
                  </a:lnTo>
                  <a:lnTo>
                    <a:pt x="34" y="148"/>
                  </a:lnTo>
                  <a:lnTo>
                    <a:pt x="30" y="146"/>
                  </a:lnTo>
                  <a:lnTo>
                    <a:pt x="29" y="146"/>
                  </a:lnTo>
                  <a:lnTo>
                    <a:pt x="28" y="145"/>
                  </a:lnTo>
                  <a:lnTo>
                    <a:pt x="26" y="145"/>
                  </a:lnTo>
                  <a:lnTo>
                    <a:pt x="25" y="144"/>
                  </a:lnTo>
                  <a:lnTo>
                    <a:pt x="23" y="142"/>
                  </a:lnTo>
                  <a:lnTo>
                    <a:pt x="22" y="141"/>
                  </a:lnTo>
                  <a:lnTo>
                    <a:pt x="21" y="139"/>
                  </a:lnTo>
                  <a:lnTo>
                    <a:pt x="20" y="137"/>
                  </a:lnTo>
                  <a:lnTo>
                    <a:pt x="19" y="136"/>
                  </a:lnTo>
                  <a:lnTo>
                    <a:pt x="19" y="134"/>
                  </a:lnTo>
                  <a:lnTo>
                    <a:pt x="18" y="133"/>
                  </a:lnTo>
                  <a:lnTo>
                    <a:pt x="18" y="131"/>
                  </a:lnTo>
                  <a:lnTo>
                    <a:pt x="18" y="129"/>
                  </a:lnTo>
                  <a:lnTo>
                    <a:pt x="18" y="127"/>
                  </a:lnTo>
                  <a:lnTo>
                    <a:pt x="18" y="127"/>
                  </a:lnTo>
                  <a:lnTo>
                    <a:pt x="18" y="125"/>
                  </a:lnTo>
                  <a:lnTo>
                    <a:pt x="18" y="120"/>
                  </a:lnTo>
                  <a:lnTo>
                    <a:pt x="18" y="116"/>
                  </a:lnTo>
                  <a:lnTo>
                    <a:pt x="18" y="107"/>
                  </a:lnTo>
                  <a:lnTo>
                    <a:pt x="18" y="103"/>
                  </a:lnTo>
                  <a:lnTo>
                    <a:pt x="18" y="97"/>
                  </a:lnTo>
                  <a:lnTo>
                    <a:pt x="17" y="91"/>
                  </a:lnTo>
                  <a:lnTo>
                    <a:pt x="17" y="89"/>
                  </a:lnTo>
                  <a:lnTo>
                    <a:pt x="16" y="89"/>
                  </a:lnTo>
                  <a:lnTo>
                    <a:pt x="16" y="88"/>
                  </a:lnTo>
                  <a:lnTo>
                    <a:pt x="13" y="85"/>
                  </a:lnTo>
                  <a:lnTo>
                    <a:pt x="12" y="83"/>
                  </a:lnTo>
                  <a:lnTo>
                    <a:pt x="11" y="81"/>
                  </a:lnTo>
                  <a:lnTo>
                    <a:pt x="10" y="79"/>
                  </a:lnTo>
                  <a:lnTo>
                    <a:pt x="9" y="77"/>
                  </a:lnTo>
                  <a:lnTo>
                    <a:pt x="9" y="75"/>
                  </a:lnTo>
                  <a:lnTo>
                    <a:pt x="8" y="71"/>
                  </a:lnTo>
                  <a:lnTo>
                    <a:pt x="8" y="62"/>
                  </a:lnTo>
                  <a:lnTo>
                    <a:pt x="7" y="57"/>
                  </a:lnTo>
                  <a:lnTo>
                    <a:pt x="7" y="55"/>
                  </a:lnTo>
                  <a:lnTo>
                    <a:pt x="7" y="54"/>
                  </a:lnTo>
                  <a:lnTo>
                    <a:pt x="6" y="52"/>
                  </a:lnTo>
                  <a:lnTo>
                    <a:pt x="5" y="49"/>
                  </a:lnTo>
                  <a:lnTo>
                    <a:pt x="1" y="44"/>
                  </a:lnTo>
                  <a:lnTo>
                    <a:pt x="1" y="42"/>
                  </a:lnTo>
                  <a:lnTo>
                    <a:pt x="0" y="40"/>
                  </a:lnTo>
                  <a:lnTo>
                    <a:pt x="0" y="39"/>
                  </a:lnTo>
                  <a:lnTo>
                    <a:pt x="0" y="38"/>
                  </a:lnTo>
                  <a:lnTo>
                    <a:pt x="0" y="36"/>
                  </a:lnTo>
                  <a:lnTo>
                    <a:pt x="0" y="35"/>
                  </a:lnTo>
                  <a:lnTo>
                    <a:pt x="0" y="33"/>
                  </a:lnTo>
                  <a:lnTo>
                    <a:pt x="1" y="32"/>
                  </a:lnTo>
                  <a:lnTo>
                    <a:pt x="2" y="29"/>
                  </a:lnTo>
                  <a:lnTo>
                    <a:pt x="4" y="27"/>
                  </a:lnTo>
                  <a:lnTo>
                    <a:pt x="5" y="26"/>
                  </a:lnTo>
                  <a:lnTo>
                    <a:pt x="6" y="24"/>
                  </a:lnTo>
                  <a:lnTo>
                    <a:pt x="7" y="23"/>
                  </a:lnTo>
                  <a:lnTo>
                    <a:pt x="8" y="22"/>
                  </a:lnTo>
                  <a:lnTo>
                    <a:pt x="10" y="22"/>
                  </a:lnTo>
                  <a:lnTo>
                    <a:pt x="12" y="22"/>
                  </a:lnTo>
                  <a:lnTo>
                    <a:pt x="14" y="22"/>
                  </a:lnTo>
                  <a:lnTo>
                    <a:pt x="15" y="22"/>
                  </a:lnTo>
                  <a:lnTo>
                    <a:pt x="16" y="22"/>
                  </a:lnTo>
                  <a:lnTo>
                    <a:pt x="19" y="24"/>
                  </a:lnTo>
                  <a:lnTo>
                    <a:pt x="21" y="25"/>
                  </a:lnTo>
                  <a:lnTo>
                    <a:pt x="29" y="29"/>
                  </a:lnTo>
                  <a:lnTo>
                    <a:pt x="35" y="32"/>
                  </a:lnTo>
                  <a:lnTo>
                    <a:pt x="38" y="32"/>
                  </a:lnTo>
                  <a:lnTo>
                    <a:pt x="40" y="33"/>
                  </a:lnTo>
                  <a:lnTo>
                    <a:pt x="42" y="34"/>
                  </a:lnTo>
                  <a:lnTo>
                    <a:pt x="47" y="34"/>
                  </a:lnTo>
                  <a:lnTo>
                    <a:pt x="51" y="34"/>
                  </a:lnTo>
                  <a:lnTo>
                    <a:pt x="52" y="34"/>
                  </a:lnTo>
                  <a:lnTo>
                    <a:pt x="53" y="34"/>
                  </a:lnTo>
                  <a:lnTo>
                    <a:pt x="55" y="33"/>
                  </a:lnTo>
                  <a:lnTo>
                    <a:pt x="57" y="32"/>
                  </a:lnTo>
                  <a:lnTo>
                    <a:pt x="59" y="31"/>
                  </a:lnTo>
                  <a:lnTo>
                    <a:pt x="61" y="29"/>
                  </a:lnTo>
                  <a:lnTo>
                    <a:pt x="62" y="27"/>
                  </a:lnTo>
                  <a:lnTo>
                    <a:pt x="64" y="25"/>
                  </a:lnTo>
                  <a:lnTo>
                    <a:pt x="66" y="19"/>
                  </a:lnTo>
                  <a:lnTo>
                    <a:pt x="68" y="16"/>
                  </a:lnTo>
                  <a:lnTo>
                    <a:pt x="69" y="14"/>
                  </a:lnTo>
                  <a:lnTo>
                    <a:pt x="71" y="12"/>
                  </a:lnTo>
                  <a:lnTo>
                    <a:pt x="74" y="10"/>
                  </a:lnTo>
                  <a:lnTo>
                    <a:pt x="75" y="9"/>
                  </a:lnTo>
                  <a:lnTo>
                    <a:pt x="77" y="8"/>
                  </a:lnTo>
                  <a:lnTo>
                    <a:pt x="79" y="7"/>
                  </a:lnTo>
                  <a:lnTo>
                    <a:pt x="81" y="7"/>
                  </a:lnTo>
                  <a:lnTo>
                    <a:pt x="82" y="6"/>
                  </a:lnTo>
                  <a:lnTo>
                    <a:pt x="83" y="6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80" name="Freeform 28">
              <a:extLst>
                <a:ext uri="{FF2B5EF4-FFF2-40B4-BE49-F238E27FC236}">
                  <a16:creationId xmlns:a16="http://schemas.microsoft.com/office/drawing/2014/main" id="{CB4B5059-79E0-405E-A09E-502411F40755}"/>
                </a:ext>
              </a:extLst>
            </p:cNvPr>
            <p:cNvSpPr>
              <a:spLocks/>
            </p:cNvSpPr>
            <p:nvPr/>
          </p:nvSpPr>
          <p:spPr bwMode="auto">
            <a:xfrm>
              <a:off x="968" y="2565"/>
              <a:ext cx="591" cy="358"/>
            </a:xfrm>
            <a:custGeom>
              <a:avLst/>
              <a:gdLst>
                <a:gd name="T0" fmla="*/ 130 w 591"/>
                <a:gd name="T1" fmla="*/ 11 h 358"/>
                <a:gd name="T2" fmla="*/ 150 w 591"/>
                <a:gd name="T3" fmla="*/ 24 h 358"/>
                <a:gd name="T4" fmla="*/ 172 w 591"/>
                <a:gd name="T5" fmla="*/ 36 h 358"/>
                <a:gd name="T6" fmla="*/ 199 w 591"/>
                <a:gd name="T7" fmla="*/ 30 h 358"/>
                <a:gd name="T8" fmla="*/ 229 w 591"/>
                <a:gd name="T9" fmla="*/ 6 h 358"/>
                <a:gd name="T10" fmla="*/ 241 w 591"/>
                <a:gd name="T11" fmla="*/ 19 h 358"/>
                <a:gd name="T12" fmla="*/ 293 w 591"/>
                <a:gd name="T13" fmla="*/ 18 h 358"/>
                <a:gd name="T14" fmla="*/ 318 w 591"/>
                <a:gd name="T15" fmla="*/ 32 h 358"/>
                <a:gd name="T16" fmla="*/ 314 w 591"/>
                <a:gd name="T17" fmla="*/ 53 h 358"/>
                <a:gd name="T18" fmla="*/ 317 w 591"/>
                <a:gd name="T19" fmla="*/ 70 h 358"/>
                <a:gd name="T20" fmla="*/ 356 w 591"/>
                <a:gd name="T21" fmla="*/ 96 h 358"/>
                <a:gd name="T22" fmla="*/ 386 w 591"/>
                <a:gd name="T23" fmla="*/ 92 h 358"/>
                <a:gd name="T24" fmla="*/ 419 w 591"/>
                <a:gd name="T25" fmla="*/ 64 h 358"/>
                <a:gd name="T26" fmla="*/ 435 w 591"/>
                <a:gd name="T27" fmla="*/ 24 h 358"/>
                <a:gd name="T28" fmla="*/ 446 w 591"/>
                <a:gd name="T29" fmla="*/ 21 h 358"/>
                <a:gd name="T30" fmla="*/ 443 w 591"/>
                <a:gd name="T31" fmla="*/ 54 h 358"/>
                <a:gd name="T32" fmla="*/ 457 w 591"/>
                <a:gd name="T33" fmla="*/ 66 h 358"/>
                <a:gd name="T34" fmla="*/ 485 w 591"/>
                <a:gd name="T35" fmla="*/ 75 h 358"/>
                <a:gd name="T36" fmla="*/ 501 w 591"/>
                <a:gd name="T37" fmla="*/ 67 h 358"/>
                <a:gd name="T38" fmla="*/ 536 w 591"/>
                <a:gd name="T39" fmla="*/ 87 h 358"/>
                <a:gd name="T40" fmla="*/ 548 w 591"/>
                <a:gd name="T41" fmla="*/ 97 h 358"/>
                <a:gd name="T42" fmla="*/ 569 w 591"/>
                <a:gd name="T43" fmla="*/ 107 h 358"/>
                <a:gd name="T44" fmla="*/ 565 w 591"/>
                <a:gd name="T45" fmla="*/ 153 h 358"/>
                <a:gd name="T46" fmla="*/ 570 w 591"/>
                <a:gd name="T47" fmla="*/ 188 h 358"/>
                <a:gd name="T48" fmla="*/ 582 w 591"/>
                <a:gd name="T49" fmla="*/ 214 h 358"/>
                <a:gd name="T50" fmla="*/ 575 w 591"/>
                <a:gd name="T51" fmla="*/ 236 h 358"/>
                <a:gd name="T52" fmla="*/ 576 w 591"/>
                <a:gd name="T53" fmla="*/ 265 h 358"/>
                <a:gd name="T54" fmla="*/ 582 w 591"/>
                <a:gd name="T55" fmla="*/ 302 h 358"/>
                <a:gd name="T56" fmla="*/ 581 w 591"/>
                <a:gd name="T57" fmla="*/ 339 h 358"/>
                <a:gd name="T58" fmla="*/ 550 w 591"/>
                <a:gd name="T59" fmla="*/ 349 h 358"/>
                <a:gd name="T60" fmla="*/ 513 w 591"/>
                <a:gd name="T61" fmla="*/ 339 h 358"/>
                <a:gd name="T62" fmla="*/ 468 w 591"/>
                <a:gd name="T63" fmla="*/ 334 h 358"/>
                <a:gd name="T64" fmla="*/ 445 w 591"/>
                <a:gd name="T65" fmla="*/ 314 h 358"/>
                <a:gd name="T66" fmla="*/ 423 w 591"/>
                <a:gd name="T67" fmla="*/ 323 h 358"/>
                <a:gd name="T68" fmla="*/ 377 w 591"/>
                <a:gd name="T69" fmla="*/ 319 h 358"/>
                <a:gd name="T70" fmla="*/ 343 w 591"/>
                <a:gd name="T71" fmla="*/ 299 h 358"/>
                <a:gd name="T72" fmla="*/ 351 w 591"/>
                <a:gd name="T73" fmla="*/ 278 h 358"/>
                <a:gd name="T74" fmla="*/ 343 w 591"/>
                <a:gd name="T75" fmla="*/ 253 h 358"/>
                <a:gd name="T76" fmla="*/ 314 w 591"/>
                <a:gd name="T77" fmla="*/ 241 h 358"/>
                <a:gd name="T78" fmla="*/ 293 w 591"/>
                <a:gd name="T79" fmla="*/ 243 h 358"/>
                <a:gd name="T80" fmla="*/ 281 w 591"/>
                <a:gd name="T81" fmla="*/ 263 h 358"/>
                <a:gd name="T82" fmla="*/ 262 w 591"/>
                <a:gd name="T83" fmla="*/ 258 h 358"/>
                <a:gd name="T84" fmla="*/ 246 w 591"/>
                <a:gd name="T85" fmla="*/ 230 h 358"/>
                <a:gd name="T86" fmla="*/ 220 w 591"/>
                <a:gd name="T87" fmla="*/ 221 h 358"/>
                <a:gd name="T88" fmla="*/ 214 w 591"/>
                <a:gd name="T89" fmla="*/ 201 h 358"/>
                <a:gd name="T90" fmla="*/ 187 w 591"/>
                <a:gd name="T91" fmla="*/ 202 h 358"/>
                <a:gd name="T92" fmla="*/ 163 w 591"/>
                <a:gd name="T93" fmla="*/ 206 h 358"/>
                <a:gd name="T94" fmla="*/ 147 w 591"/>
                <a:gd name="T95" fmla="*/ 222 h 358"/>
                <a:gd name="T96" fmla="*/ 105 w 591"/>
                <a:gd name="T97" fmla="*/ 203 h 358"/>
                <a:gd name="T98" fmla="*/ 96 w 591"/>
                <a:gd name="T99" fmla="*/ 177 h 358"/>
                <a:gd name="T100" fmla="*/ 110 w 591"/>
                <a:gd name="T101" fmla="*/ 162 h 358"/>
                <a:gd name="T102" fmla="*/ 116 w 591"/>
                <a:gd name="T103" fmla="*/ 145 h 358"/>
                <a:gd name="T104" fmla="*/ 95 w 591"/>
                <a:gd name="T105" fmla="*/ 109 h 358"/>
                <a:gd name="T106" fmla="*/ 63 w 591"/>
                <a:gd name="T107" fmla="*/ 85 h 358"/>
                <a:gd name="T108" fmla="*/ 27 w 591"/>
                <a:gd name="T109" fmla="*/ 90 h 358"/>
                <a:gd name="T110" fmla="*/ 2 w 591"/>
                <a:gd name="T111" fmla="*/ 108 h 358"/>
                <a:gd name="T112" fmla="*/ 0 w 591"/>
                <a:gd name="T113" fmla="*/ 76 h 358"/>
                <a:gd name="T114" fmla="*/ 13 w 591"/>
                <a:gd name="T115" fmla="*/ 64 h 358"/>
                <a:gd name="T116" fmla="*/ 29 w 591"/>
                <a:gd name="T117" fmla="*/ 53 h 358"/>
                <a:gd name="T118" fmla="*/ 39 w 591"/>
                <a:gd name="T119" fmla="*/ 36 h 358"/>
                <a:gd name="T120" fmla="*/ 62 w 591"/>
                <a:gd name="T121" fmla="*/ 44 h 358"/>
                <a:gd name="T122" fmla="*/ 80 w 591"/>
                <a:gd name="T123" fmla="*/ 30 h 358"/>
                <a:gd name="T124" fmla="*/ 102 w 591"/>
                <a:gd name="T125" fmla="*/ 13 h 3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91" h="358">
                  <a:moveTo>
                    <a:pt x="108" y="8"/>
                  </a:moveTo>
                  <a:lnTo>
                    <a:pt x="109" y="9"/>
                  </a:lnTo>
                  <a:lnTo>
                    <a:pt x="113" y="11"/>
                  </a:lnTo>
                  <a:lnTo>
                    <a:pt x="115" y="12"/>
                  </a:lnTo>
                  <a:lnTo>
                    <a:pt x="117" y="13"/>
                  </a:lnTo>
                  <a:lnTo>
                    <a:pt x="119" y="14"/>
                  </a:lnTo>
                  <a:lnTo>
                    <a:pt x="121" y="14"/>
                  </a:lnTo>
                  <a:lnTo>
                    <a:pt x="123" y="14"/>
                  </a:lnTo>
                  <a:lnTo>
                    <a:pt x="125" y="13"/>
                  </a:lnTo>
                  <a:lnTo>
                    <a:pt x="129" y="11"/>
                  </a:lnTo>
                  <a:lnTo>
                    <a:pt x="130" y="11"/>
                  </a:lnTo>
                  <a:lnTo>
                    <a:pt x="132" y="11"/>
                  </a:lnTo>
                  <a:lnTo>
                    <a:pt x="134" y="11"/>
                  </a:lnTo>
                  <a:lnTo>
                    <a:pt x="135" y="11"/>
                  </a:lnTo>
                  <a:lnTo>
                    <a:pt x="137" y="12"/>
                  </a:lnTo>
                  <a:lnTo>
                    <a:pt x="138" y="13"/>
                  </a:lnTo>
                  <a:lnTo>
                    <a:pt x="139" y="14"/>
                  </a:lnTo>
                  <a:lnTo>
                    <a:pt x="144" y="17"/>
                  </a:lnTo>
                  <a:lnTo>
                    <a:pt x="146" y="18"/>
                  </a:lnTo>
                  <a:lnTo>
                    <a:pt x="148" y="20"/>
                  </a:lnTo>
                  <a:lnTo>
                    <a:pt x="150" y="22"/>
                  </a:lnTo>
                  <a:lnTo>
                    <a:pt x="150" y="24"/>
                  </a:lnTo>
                  <a:lnTo>
                    <a:pt x="152" y="27"/>
                  </a:lnTo>
                  <a:lnTo>
                    <a:pt x="154" y="30"/>
                  </a:lnTo>
                  <a:lnTo>
                    <a:pt x="155" y="30"/>
                  </a:lnTo>
                  <a:lnTo>
                    <a:pt x="157" y="32"/>
                  </a:lnTo>
                  <a:lnTo>
                    <a:pt x="158" y="32"/>
                  </a:lnTo>
                  <a:lnTo>
                    <a:pt x="159" y="33"/>
                  </a:lnTo>
                  <a:lnTo>
                    <a:pt x="160" y="34"/>
                  </a:lnTo>
                  <a:lnTo>
                    <a:pt x="162" y="35"/>
                  </a:lnTo>
                  <a:lnTo>
                    <a:pt x="166" y="36"/>
                  </a:lnTo>
                  <a:lnTo>
                    <a:pt x="169" y="36"/>
                  </a:lnTo>
                  <a:lnTo>
                    <a:pt x="172" y="36"/>
                  </a:lnTo>
                  <a:lnTo>
                    <a:pt x="175" y="36"/>
                  </a:lnTo>
                  <a:lnTo>
                    <a:pt x="178" y="36"/>
                  </a:lnTo>
                  <a:lnTo>
                    <a:pt x="182" y="36"/>
                  </a:lnTo>
                  <a:lnTo>
                    <a:pt x="184" y="36"/>
                  </a:lnTo>
                  <a:lnTo>
                    <a:pt x="185" y="36"/>
                  </a:lnTo>
                  <a:lnTo>
                    <a:pt x="192" y="34"/>
                  </a:lnTo>
                  <a:lnTo>
                    <a:pt x="194" y="34"/>
                  </a:lnTo>
                  <a:lnTo>
                    <a:pt x="195" y="33"/>
                  </a:lnTo>
                  <a:lnTo>
                    <a:pt x="196" y="32"/>
                  </a:lnTo>
                  <a:lnTo>
                    <a:pt x="197" y="31"/>
                  </a:lnTo>
                  <a:lnTo>
                    <a:pt x="199" y="30"/>
                  </a:lnTo>
                  <a:lnTo>
                    <a:pt x="200" y="30"/>
                  </a:lnTo>
                  <a:lnTo>
                    <a:pt x="206" y="22"/>
                  </a:lnTo>
                  <a:lnTo>
                    <a:pt x="213" y="15"/>
                  </a:lnTo>
                  <a:lnTo>
                    <a:pt x="221" y="7"/>
                  </a:lnTo>
                  <a:lnTo>
                    <a:pt x="227" y="2"/>
                  </a:lnTo>
                  <a:lnTo>
                    <a:pt x="229" y="1"/>
                  </a:lnTo>
                  <a:lnTo>
                    <a:pt x="229" y="0"/>
                  </a:lnTo>
                  <a:lnTo>
                    <a:pt x="229" y="0"/>
                  </a:lnTo>
                  <a:lnTo>
                    <a:pt x="229" y="2"/>
                  </a:lnTo>
                  <a:lnTo>
                    <a:pt x="229" y="4"/>
                  </a:lnTo>
                  <a:lnTo>
                    <a:pt x="229" y="6"/>
                  </a:lnTo>
                  <a:lnTo>
                    <a:pt x="230" y="7"/>
                  </a:lnTo>
                  <a:lnTo>
                    <a:pt x="230" y="9"/>
                  </a:lnTo>
                  <a:lnTo>
                    <a:pt x="231" y="10"/>
                  </a:lnTo>
                  <a:lnTo>
                    <a:pt x="232" y="12"/>
                  </a:lnTo>
                  <a:lnTo>
                    <a:pt x="233" y="14"/>
                  </a:lnTo>
                  <a:lnTo>
                    <a:pt x="234" y="15"/>
                  </a:lnTo>
                  <a:lnTo>
                    <a:pt x="236" y="17"/>
                  </a:lnTo>
                  <a:lnTo>
                    <a:pt x="237" y="18"/>
                  </a:lnTo>
                  <a:lnTo>
                    <a:pt x="239" y="18"/>
                  </a:lnTo>
                  <a:lnTo>
                    <a:pt x="240" y="19"/>
                  </a:lnTo>
                  <a:lnTo>
                    <a:pt x="241" y="19"/>
                  </a:lnTo>
                  <a:lnTo>
                    <a:pt x="245" y="21"/>
                  </a:lnTo>
                  <a:lnTo>
                    <a:pt x="249" y="22"/>
                  </a:lnTo>
                  <a:lnTo>
                    <a:pt x="253" y="23"/>
                  </a:lnTo>
                  <a:lnTo>
                    <a:pt x="256" y="23"/>
                  </a:lnTo>
                  <a:lnTo>
                    <a:pt x="263" y="23"/>
                  </a:lnTo>
                  <a:lnTo>
                    <a:pt x="271" y="22"/>
                  </a:lnTo>
                  <a:lnTo>
                    <a:pt x="275" y="21"/>
                  </a:lnTo>
                  <a:lnTo>
                    <a:pt x="280" y="20"/>
                  </a:lnTo>
                  <a:lnTo>
                    <a:pt x="287" y="19"/>
                  </a:lnTo>
                  <a:lnTo>
                    <a:pt x="289" y="18"/>
                  </a:lnTo>
                  <a:lnTo>
                    <a:pt x="293" y="18"/>
                  </a:lnTo>
                  <a:lnTo>
                    <a:pt x="296" y="18"/>
                  </a:lnTo>
                  <a:lnTo>
                    <a:pt x="298" y="18"/>
                  </a:lnTo>
                  <a:lnTo>
                    <a:pt x="300" y="19"/>
                  </a:lnTo>
                  <a:lnTo>
                    <a:pt x="302" y="19"/>
                  </a:lnTo>
                  <a:lnTo>
                    <a:pt x="303" y="20"/>
                  </a:lnTo>
                  <a:lnTo>
                    <a:pt x="306" y="22"/>
                  </a:lnTo>
                  <a:lnTo>
                    <a:pt x="313" y="27"/>
                  </a:lnTo>
                  <a:lnTo>
                    <a:pt x="315" y="28"/>
                  </a:lnTo>
                  <a:lnTo>
                    <a:pt x="316" y="30"/>
                  </a:lnTo>
                  <a:lnTo>
                    <a:pt x="317" y="30"/>
                  </a:lnTo>
                  <a:lnTo>
                    <a:pt x="318" y="32"/>
                  </a:lnTo>
                  <a:lnTo>
                    <a:pt x="319" y="33"/>
                  </a:lnTo>
                  <a:lnTo>
                    <a:pt x="319" y="36"/>
                  </a:lnTo>
                  <a:lnTo>
                    <a:pt x="320" y="38"/>
                  </a:lnTo>
                  <a:lnTo>
                    <a:pt x="320" y="41"/>
                  </a:lnTo>
                  <a:lnTo>
                    <a:pt x="319" y="42"/>
                  </a:lnTo>
                  <a:lnTo>
                    <a:pt x="319" y="45"/>
                  </a:lnTo>
                  <a:lnTo>
                    <a:pt x="318" y="47"/>
                  </a:lnTo>
                  <a:lnTo>
                    <a:pt x="318" y="49"/>
                  </a:lnTo>
                  <a:lnTo>
                    <a:pt x="317" y="51"/>
                  </a:lnTo>
                  <a:lnTo>
                    <a:pt x="316" y="52"/>
                  </a:lnTo>
                  <a:lnTo>
                    <a:pt x="314" y="53"/>
                  </a:lnTo>
                  <a:lnTo>
                    <a:pt x="311" y="57"/>
                  </a:lnTo>
                  <a:lnTo>
                    <a:pt x="310" y="58"/>
                  </a:lnTo>
                  <a:lnTo>
                    <a:pt x="310" y="59"/>
                  </a:lnTo>
                  <a:lnTo>
                    <a:pt x="310" y="61"/>
                  </a:lnTo>
                  <a:lnTo>
                    <a:pt x="310" y="63"/>
                  </a:lnTo>
                  <a:lnTo>
                    <a:pt x="310" y="64"/>
                  </a:lnTo>
                  <a:lnTo>
                    <a:pt x="311" y="65"/>
                  </a:lnTo>
                  <a:lnTo>
                    <a:pt x="312" y="67"/>
                  </a:lnTo>
                  <a:lnTo>
                    <a:pt x="314" y="68"/>
                  </a:lnTo>
                  <a:lnTo>
                    <a:pt x="315" y="69"/>
                  </a:lnTo>
                  <a:lnTo>
                    <a:pt x="317" y="70"/>
                  </a:lnTo>
                  <a:lnTo>
                    <a:pt x="320" y="71"/>
                  </a:lnTo>
                  <a:lnTo>
                    <a:pt x="327" y="74"/>
                  </a:lnTo>
                  <a:lnTo>
                    <a:pt x="331" y="75"/>
                  </a:lnTo>
                  <a:lnTo>
                    <a:pt x="333" y="75"/>
                  </a:lnTo>
                  <a:lnTo>
                    <a:pt x="336" y="77"/>
                  </a:lnTo>
                  <a:lnTo>
                    <a:pt x="339" y="79"/>
                  </a:lnTo>
                  <a:lnTo>
                    <a:pt x="342" y="82"/>
                  </a:lnTo>
                  <a:lnTo>
                    <a:pt x="344" y="85"/>
                  </a:lnTo>
                  <a:lnTo>
                    <a:pt x="351" y="91"/>
                  </a:lnTo>
                  <a:lnTo>
                    <a:pt x="354" y="95"/>
                  </a:lnTo>
                  <a:lnTo>
                    <a:pt x="356" y="96"/>
                  </a:lnTo>
                  <a:lnTo>
                    <a:pt x="359" y="98"/>
                  </a:lnTo>
                  <a:lnTo>
                    <a:pt x="361" y="98"/>
                  </a:lnTo>
                  <a:lnTo>
                    <a:pt x="363" y="98"/>
                  </a:lnTo>
                  <a:lnTo>
                    <a:pt x="364" y="98"/>
                  </a:lnTo>
                  <a:lnTo>
                    <a:pt x="366" y="98"/>
                  </a:lnTo>
                  <a:lnTo>
                    <a:pt x="368" y="98"/>
                  </a:lnTo>
                  <a:lnTo>
                    <a:pt x="370" y="98"/>
                  </a:lnTo>
                  <a:lnTo>
                    <a:pt x="372" y="98"/>
                  </a:lnTo>
                  <a:lnTo>
                    <a:pt x="377" y="95"/>
                  </a:lnTo>
                  <a:lnTo>
                    <a:pt x="383" y="93"/>
                  </a:lnTo>
                  <a:lnTo>
                    <a:pt x="386" y="92"/>
                  </a:lnTo>
                  <a:lnTo>
                    <a:pt x="387" y="92"/>
                  </a:lnTo>
                  <a:lnTo>
                    <a:pt x="388" y="91"/>
                  </a:lnTo>
                  <a:lnTo>
                    <a:pt x="393" y="86"/>
                  </a:lnTo>
                  <a:lnTo>
                    <a:pt x="395" y="86"/>
                  </a:lnTo>
                  <a:lnTo>
                    <a:pt x="401" y="81"/>
                  </a:lnTo>
                  <a:lnTo>
                    <a:pt x="405" y="79"/>
                  </a:lnTo>
                  <a:lnTo>
                    <a:pt x="410" y="75"/>
                  </a:lnTo>
                  <a:lnTo>
                    <a:pt x="413" y="72"/>
                  </a:lnTo>
                  <a:lnTo>
                    <a:pt x="415" y="69"/>
                  </a:lnTo>
                  <a:lnTo>
                    <a:pt x="418" y="66"/>
                  </a:lnTo>
                  <a:lnTo>
                    <a:pt x="419" y="64"/>
                  </a:lnTo>
                  <a:lnTo>
                    <a:pt x="421" y="61"/>
                  </a:lnTo>
                  <a:lnTo>
                    <a:pt x="421" y="59"/>
                  </a:lnTo>
                  <a:lnTo>
                    <a:pt x="421" y="58"/>
                  </a:lnTo>
                  <a:lnTo>
                    <a:pt x="422" y="52"/>
                  </a:lnTo>
                  <a:lnTo>
                    <a:pt x="423" y="49"/>
                  </a:lnTo>
                  <a:lnTo>
                    <a:pt x="423" y="46"/>
                  </a:lnTo>
                  <a:lnTo>
                    <a:pt x="424" y="43"/>
                  </a:lnTo>
                  <a:lnTo>
                    <a:pt x="427" y="38"/>
                  </a:lnTo>
                  <a:lnTo>
                    <a:pt x="429" y="34"/>
                  </a:lnTo>
                  <a:lnTo>
                    <a:pt x="432" y="30"/>
                  </a:lnTo>
                  <a:lnTo>
                    <a:pt x="435" y="24"/>
                  </a:lnTo>
                  <a:lnTo>
                    <a:pt x="437" y="21"/>
                  </a:lnTo>
                  <a:lnTo>
                    <a:pt x="438" y="20"/>
                  </a:lnTo>
                  <a:lnTo>
                    <a:pt x="438" y="19"/>
                  </a:lnTo>
                  <a:lnTo>
                    <a:pt x="439" y="19"/>
                  </a:lnTo>
                  <a:lnTo>
                    <a:pt x="440" y="19"/>
                  </a:lnTo>
                  <a:lnTo>
                    <a:pt x="441" y="19"/>
                  </a:lnTo>
                  <a:lnTo>
                    <a:pt x="442" y="19"/>
                  </a:lnTo>
                  <a:lnTo>
                    <a:pt x="443" y="19"/>
                  </a:lnTo>
                  <a:lnTo>
                    <a:pt x="444" y="19"/>
                  </a:lnTo>
                  <a:lnTo>
                    <a:pt x="445" y="20"/>
                  </a:lnTo>
                  <a:lnTo>
                    <a:pt x="446" y="21"/>
                  </a:lnTo>
                  <a:lnTo>
                    <a:pt x="447" y="23"/>
                  </a:lnTo>
                  <a:lnTo>
                    <a:pt x="448" y="26"/>
                  </a:lnTo>
                  <a:lnTo>
                    <a:pt x="449" y="28"/>
                  </a:lnTo>
                  <a:lnTo>
                    <a:pt x="449" y="30"/>
                  </a:lnTo>
                  <a:lnTo>
                    <a:pt x="449" y="32"/>
                  </a:lnTo>
                  <a:lnTo>
                    <a:pt x="448" y="36"/>
                  </a:lnTo>
                  <a:lnTo>
                    <a:pt x="448" y="39"/>
                  </a:lnTo>
                  <a:lnTo>
                    <a:pt x="446" y="45"/>
                  </a:lnTo>
                  <a:lnTo>
                    <a:pt x="445" y="48"/>
                  </a:lnTo>
                  <a:lnTo>
                    <a:pt x="444" y="52"/>
                  </a:lnTo>
                  <a:lnTo>
                    <a:pt x="443" y="54"/>
                  </a:lnTo>
                  <a:lnTo>
                    <a:pt x="443" y="55"/>
                  </a:lnTo>
                  <a:lnTo>
                    <a:pt x="443" y="57"/>
                  </a:lnTo>
                  <a:lnTo>
                    <a:pt x="443" y="58"/>
                  </a:lnTo>
                  <a:lnTo>
                    <a:pt x="443" y="59"/>
                  </a:lnTo>
                  <a:lnTo>
                    <a:pt x="443" y="60"/>
                  </a:lnTo>
                  <a:lnTo>
                    <a:pt x="444" y="61"/>
                  </a:lnTo>
                  <a:lnTo>
                    <a:pt x="444" y="62"/>
                  </a:lnTo>
                  <a:lnTo>
                    <a:pt x="445" y="63"/>
                  </a:lnTo>
                  <a:lnTo>
                    <a:pt x="447" y="64"/>
                  </a:lnTo>
                  <a:lnTo>
                    <a:pt x="449" y="64"/>
                  </a:lnTo>
                  <a:lnTo>
                    <a:pt x="457" y="66"/>
                  </a:lnTo>
                  <a:lnTo>
                    <a:pt x="465" y="70"/>
                  </a:lnTo>
                  <a:lnTo>
                    <a:pt x="471" y="71"/>
                  </a:lnTo>
                  <a:lnTo>
                    <a:pt x="473" y="72"/>
                  </a:lnTo>
                  <a:lnTo>
                    <a:pt x="476" y="73"/>
                  </a:lnTo>
                  <a:lnTo>
                    <a:pt x="479" y="75"/>
                  </a:lnTo>
                  <a:lnTo>
                    <a:pt x="480" y="76"/>
                  </a:lnTo>
                  <a:lnTo>
                    <a:pt x="481" y="76"/>
                  </a:lnTo>
                  <a:lnTo>
                    <a:pt x="482" y="76"/>
                  </a:lnTo>
                  <a:lnTo>
                    <a:pt x="483" y="76"/>
                  </a:lnTo>
                  <a:lnTo>
                    <a:pt x="484" y="75"/>
                  </a:lnTo>
                  <a:lnTo>
                    <a:pt x="485" y="75"/>
                  </a:lnTo>
                  <a:lnTo>
                    <a:pt x="486" y="74"/>
                  </a:lnTo>
                  <a:lnTo>
                    <a:pt x="487" y="72"/>
                  </a:lnTo>
                  <a:lnTo>
                    <a:pt x="489" y="70"/>
                  </a:lnTo>
                  <a:lnTo>
                    <a:pt x="490" y="68"/>
                  </a:lnTo>
                  <a:lnTo>
                    <a:pt x="491" y="67"/>
                  </a:lnTo>
                  <a:lnTo>
                    <a:pt x="491" y="66"/>
                  </a:lnTo>
                  <a:lnTo>
                    <a:pt x="492" y="66"/>
                  </a:lnTo>
                  <a:lnTo>
                    <a:pt x="493" y="66"/>
                  </a:lnTo>
                  <a:lnTo>
                    <a:pt x="494" y="66"/>
                  </a:lnTo>
                  <a:lnTo>
                    <a:pt x="496" y="66"/>
                  </a:lnTo>
                  <a:lnTo>
                    <a:pt x="501" y="67"/>
                  </a:lnTo>
                  <a:lnTo>
                    <a:pt x="505" y="68"/>
                  </a:lnTo>
                  <a:lnTo>
                    <a:pt x="514" y="72"/>
                  </a:lnTo>
                  <a:lnTo>
                    <a:pt x="515" y="73"/>
                  </a:lnTo>
                  <a:lnTo>
                    <a:pt x="517" y="74"/>
                  </a:lnTo>
                  <a:lnTo>
                    <a:pt x="526" y="79"/>
                  </a:lnTo>
                  <a:lnTo>
                    <a:pt x="530" y="82"/>
                  </a:lnTo>
                  <a:lnTo>
                    <a:pt x="533" y="83"/>
                  </a:lnTo>
                  <a:lnTo>
                    <a:pt x="534" y="85"/>
                  </a:lnTo>
                  <a:lnTo>
                    <a:pt x="535" y="86"/>
                  </a:lnTo>
                  <a:lnTo>
                    <a:pt x="536" y="86"/>
                  </a:lnTo>
                  <a:lnTo>
                    <a:pt x="536" y="87"/>
                  </a:lnTo>
                  <a:lnTo>
                    <a:pt x="536" y="88"/>
                  </a:lnTo>
                  <a:lnTo>
                    <a:pt x="536" y="90"/>
                  </a:lnTo>
                  <a:lnTo>
                    <a:pt x="535" y="92"/>
                  </a:lnTo>
                  <a:lnTo>
                    <a:pt x="535" y="93"/>
                  </a:lnTo>
                  <a:lnTo>
                    <a:pt x="535" y="94"/>
                  </a:lnTo>
                  <a:lnTo>
                    <a:pt x="536" y="95"/>
                  </a:lnTo>
                  <a:lnTo>
                    <a:pt x="536" y="96"/>
                  </a:lnTo>
                  <a:lnTo>
                    <a:pt x="538" y="97"/>
                  </a:lnTo>
                  <a:lnTo>
                    <a:pt x="540" y="97"/>
                  </a:lnTo>
                  <a:lnTo>
                    <a:pt x="543" y="97"/>
                  </a:lnTo>
                  <a:lnTo>
                    <a:pt x="548" y="97"/>
                  </a:lnTo>
                  <a:lnTo>
                    <a:pt x="551" y="97"/>
                  </a:lnTo>
                  <a:lnTo>
                    <a:pt x="553" y="97"/>
                  </a:lnTo>
                  <a:lnTo>
                    <a:pt x="556" y="98"/>
                  </a:lnTo>
                  <a:lnTo>
                    <a:pt x="558" y="98"/>
                  </a:lnTo>
                  <a:lnTo>
                    <a:pt x="561" y="99"/>
                  </a:lnTo>
                  <a:lnTo>
                    <a:pt x="563" y="101"/>
                  </a:lnTo>
                  <a:lnTo>
                    <a:pt x="565" y="102"/>
                  </a:lnTo>
                  <a:lnTo>
                    <a:pt x="566" y="103"/>
                  </a:lnTo>
                  <a:lnTo>
                    <a:pt x="567" y="105"/>
                  </a:lnTo>
                  <a:lnTo>
                    <a:pt x="568" y="106"/>
                  </a:lnTo>
                  <a:lnTo>
                    <a:pt x="569" y="107"/>
                  </a:lnTo>
                  <a:lnTo>
                    <a:pt x="570" y="109"/>
                  </a:lnTo>
                  <a:lnTo>
                    <a:pt x="570" y="110"/>
                  </a:lnTo>
                  <a:lnTo>
                    <a:pt x="570" y="112"/>
                  </a:lnTo>
                  <a:lnTo>
                    <a:pt x="570" y="118"/>
                  </a:lnTo>
                  <a:lnTo>
                    <a:pt x="570" y="123"/>
                  </a:lnTo>
                  <a:lnTo>
                    <a:pt x="570" y="127"/>
                  </a:lnTo>
                  <a:lnTo>
                    <a:pt x="569" y="131"/>
                  </a:lnTo>
                  <a:lnTo>
                    <a:pt x="568" y="134"/>
                  </a:lnTo>
                  <a:lnTo>
                    <a:pt x="566" y="144"/>
                  </a:lnTo>
                  <a:lnTo>
                    <a:pt x="565" y="148"/>
                  </a:lnTo>
                  <a:lnTo>
                    <a:pt x="565" y="153"/>
                  </a:lnTo>
                  <a:lnTo>
                    <a:pt x="564" y="162"/>
                  </a:lnTo>
                  <a:lnTo>
                    <a:pt x="563" y="168"/>
                  </a:lnTo>
                  <a:lnTo>
                    <a:pt x="563" y="170"/>
                  </a:lnTo>
                  <a:lnTo>
                    <a:pt x="564" y="180"/>
                  </a:lnTo>
                  <a:lnTo>
                    <a:pt x="564" y="183"/>
                  </a:lnTo>
                  <a:lnTo>
                    <a:pt x="564" y="184"/>
                  </a:lnTo>
                  <a:lnTo>
                    <a:pt x="564" y="185"/>
                  </a:lnTo>
                  <a:lnTo>
                    <a:pt x="565" y="186"/>
                  </a:lnTo>
                  <a:lnTo>
                    <a:pt x="565" y="187"/>
                  </a:lnTo>
                  <a:lnTo>
                    <a:pt x="566" y="187"/>
                  </a:lnTo>
                  <a:lnTo>
                    <a:pt x="570" y="188"/>
                  </a:lnTo>
                  <a:lnTo>
                    <a:pt x="571" y="190"/>
                  </a:lnTo>
                  <a:lnTo>
                    <a:pt x="574" y="192"/>
                  </a:lnTo>
                  <a:lnTo>
                    <a:pt x="575" y="193"/>
                  </a:lnTo>
                  <a:lnTo>
                    <a:pt x="576" y="195"/>
                  </a:lnTo>
                  <a:lnTo>
                    <a:pt x="578" y="197"/>
                  </a:lnTo>
                  <a:lnTo>
                    <a:pt x="579" y="200"/>
                  </a:lnTo>
                  <a:lnTo>
                    <a:pt x="580" y="202"/>
                  </a:lnTo>
                  <a:lnTo>
                    <a:pt x="581" y="206"/>
                  </a:lnTo>
                  <a:lnTo>
                    <a:pt x="582" y="209"/>
                  </a:lnTo>
                  <a:lnTo>
                    <a:pt x="582" y="211"/>
                  </a:lnTo>
                  <a:lnTo>
                    <a:pt x="582" y="214"/>
                  </a:lnTo>
                  <a:lnTo>
                    <a:pt x="582" y="219"/>
                  </a:lnTo>
                  <a:lnTo>
                    <a:pt x="582" y="222"/>
                  </a:lnTo>
                  <a:lnTo>
                    <a:pt x="582" y="226"/>
                  </a:lnTo>
                  <a:lnTo>
                    <a:pt x="582" y="228"/>
                  </a:lnTo>
                  <a:lnTo>
                    <a:pt x="581" y="229"/>
                  </a:lnTo>
                  <a:lnTo>
                    <a:pt x="580" y="229"/>
                  </a:lnTo>
                  <a:lnTo>
                    <a:pt x="579" y="230"/>
                  </a:lnTo>
                  <a:lnTo>
                    <a:pt x="578" y="231"/>
                  </a:lnTo>
                  <a:lnTo>
                    <a:pt x="577" y="234"/>
                  </a:lnTo>
                  <a:lnTo>
                    <a:pt x="576" y="234"/>
                  </a:lnTo>
                  <a:lnTo>
                    <a:pt x="575" y="236"/>
                  </a:lnTo>
                  <a:lnTo>
                    <a:pt x="574" y="239"/>
                  </a:lnTo>
                  <a:lnTo>
                    <a:pt x="571" y="249"/>
                  </a:lnTo>
                  <a:lnTo>
                    <a:pt x="570" y="252"/>
                  </a:lnTo>
                  <a:lnTo>
                    <a:pt x="570" y="254"/>
                  </a:lnTo>
                  <a:lnTo>
                    <a:pt x="570" y="255"/>
                  </a:lnTo>
                  <a:lnTo>
                    <a:pt x="570" y="256"/>
                  </a:lnTo>
                  <a:lnTo>
                    <a:pt x="571" y="257"/>
                  </a:lnTo>
                  <a:lnTo>
                    <a:pt x="571" y="258"/>
                  </a:lnTo>
                  <a:lnTo>
                    <a:pt x="572" y="260"/>
                  </a:lnTo>
                  <a:lnTo>
                    <a:pt x="573" y="262"/>
                  </a:lnTo>
                  <a:lnTo>
                    <a:pt x="576" y="265"/>
                  </a:lnTo>
                  <a:lnTo>
                    <a:pt x="577" y="266"/>
                  </a:lnTo>
                  <a:lnTo>
                    <a:pt x="577" y="267"/>
                  </a:lnTo>
                  <a:lnTo>
                    <a:pt x="578" y="269"/>
                  </a:lnTo>
                  <a:lnTo>
                    <a:pt x="579" y="273"/>
                  </a:lnTo>
                  <a:lnTo>
                    <a:pt x="579" y="277"/>
                  </a:lnTo>
                  <a:lnTo>
                    <a:pt x="580" y="279"/>
                  </a:lnTo>
                  <a:lnTo>
                    <a:pt x="580" y="288"/>
                  </a:lnTo>
                  <a:lnTo>
                    <a:pt x="580" y="290"/>
                  </a:lnTo>
                  <a:lnTo>
                    <a:pt x="581" y="293"/>
                  </a:lnTo>
                  <a:lnTo>
                    <a:pt x="582" y="299"/>
                  </a:lnTo>
                  <a:lnTo>
                    <a:pt x="582" y="302"/>
                  </a:lnTo>
                  <a:lnTo>
                    <a:pt x="583" y="304"/>
                  </a:lnTo>
                  <a:lnTo>
                    <a:pt x="585" y="310"/>
                  </a:lnTo>
                  <a:lnTo>
                    <a:pt x="588" y="314"/>
                  </a:lnTo>
                  <a:lnTo>
                    <a:pt x="590" y="320"/>
                  </a:lnTo>
                  <a:lnTo>
                    <a:pt x="591" y="321"/>
                  </a:lnTo>
                  <a:lnTo>
                    <a:pt x="591" y="323"/>
                  </a:lnTo>
                  <a:lnTo>
                    <a:pt x="591" y="324"/>
                  </a:lnTo>
                  <a:lnTo>
                    <a:pt x="590" y="325"/>
                  </a:lnTo>
                  <a:lnTo>
                    <a:pt x="584" y="334"/>
                  </a:lnTo>
                  <a:lnTo>
                    <a:pt x="582" y="336"/>
                  </a:lnTo>
                  <a:lnTo>
                    <a:pt x="581" y="339"/>
                  </a:lnTo>
                  <a:lnTo>
                    <a:pt x="580" y="343"/>
                  </a:lnTo>
                  <a:lnTo>
                    <a:pt x="578" y="347"/>
                  </a:lnTo>
                  <a:lnTo>
                    <a:pt x="575" y="357"/>
                  </a:lnTo>
                  <a:lnTo>
                    <a:pt x="574" y="358"/>
                  </a:lnTo>
                  <a:lnTo>
                    <a:pt x="573" y="358"/>
                  </a:lnTo>
                  <a:lnTo>
                    <a:pt x="572" y="358"/>
                  </a:lnTo>
                  <a:lnTo>
                    <a:pt x="570" y="358"/>
                  </a:lnTo>
                  <a:lnTo>
                    <a:pt x="567" y="357"/>
                  </a:lnTo>
                  <a:lnTo>
                    <a:pt x="564" y="356"/>
                  </a:lnTo>
                  <a:lnTo>
                    <a:pt x="560" y="354"/>
                  </a:lnTo>
                  <a:lnTo>
                    <a:pt x="550" y="349"/>
                  </a:lnTo>
                  <a:lnTo>
                    <a:pt x="548" y="348"/>
                  </a:lnTo>
                  <a:lnTo>
                    <a:pt x="545" y="347"/>
                  </a:lnTo>
                  <a:lnTo>
                    <a:pt x="542" y="347"/>
                  </a:lnTo>
                  <a:lnTo>
                    <a:pt x="540" y="346"/>
                  </a:lnTo>
                  <a:lnTo>
                    <a:pt x="531" y="346"/>
                  </a:lnTo>
                  <a:lnTo>
                    <a:pt x="529" y="345"/>
                  </a:lnTo>
                  <a:lnTo>
                    <a:pt x="526" y="345"/>
                  </a:lnTo>
                  <a:lnTo>
                    <a:pt x="525" y="344"/>
                  </a:lnTo>
                  <a:lnTo>
                    <a:pt x="523" y="343"/>
                  </a:lnTo>
                  <a:lnTo>
                    <a:pt x="516" y="340"/>
                  </a:lnTo>
                  <a:lnTo>
                    <a:pt x="513" y="339"/>
                  </a:lnTo>
                  <a:lnTo>
                    <a:pt x="510" y="338"/>
                  </a:lnTo>
                  <a:lnTo>
                    <a:pt x="507" y="337"/>
                  </a:lnTo>
                  <a:lnTo>
                    <a:pt x="502" y="336"/>
                  </a:lnTo>
                  <a:lnTo>
                    <a:pt x="498" y="336"/>
                  </a:lnTo>
                  <a:lnTo>
                    <a:pt x="494" y="336"/>
                  </a:lnTo>
                  <a:lnTo>
                    <a:pt x="488" y="336"/>
                  </a:lnTo>
                  <a:lnTo>
                    <a:pt x="479" y="336"/>
                  </a:lnTo>
                  <a:lnTo>
                    <a:pt x="473" y="335"/>
                  </a:lnTo>
                  <a:lnTo>
                    <a:pt x="471" y="335"/>
                  </a:lnTo>
                  <a:lnTo>
                    <a:pt x="469" y="335"/>
                  </a:lnTo>
                  <a:lnTo>
                    <a:pt x="468" y="334"/>
                  </a:lnTo>
                  <a:lnTo>
                    <a:pt x="466" y="332"/>
                  </a:lnTo>
                  <a:lnTo>
                    <a:pt x="463" y="331"/>
                  </a:lnTo>
                  <a:lnTo>
                    <a:pt x="461" y="329"/>
                  </a:lnTo>
                  <a:lnTo>
                    <a:pt x="458" y="327"/>
                  </a:lnTo>
                  <a:lnTo>
                    <a:pt x="457" y="325"/>
                  </a:lnTo>
                  <a:lnTo>
                    <a:pt x="453" y="321"/>
                  </a:lnTo>
                  <a:lnTo>
                    <a:pt x="450" y="317"/>
                  </a:lnTo>
                  <a:lnTo>
                    <a:pt x="448" y="316"/>
                  </a:lnTo>
                  <a:lnTo>
                    <a:pt x="446" y="315"/>
                  </a:lnTo>
                  <a:lnTo>
                    <a:pt x="446" y="314"/>
                  </a:lnTo>
                  <a:lnTo>
                    <a:pt x="445" y="314"/>
                  </a:lnTo>
                  <a:lnTo>
                    <a:pt x="445" y="314"/>
                  </a:lnTo>
                  <a:lnTo>
                    <a:pt x="444" y="314"/>
                  </a:lnTo>
                  <a:lnTo>
                    <a:pt x="443" y="314"/>
                  </a:lnTo>
                  <a:lnTo>
                    <a:pt x="442" y="314"/>
                  </a:lnTo>
                  <a:lnTo>
                    <a:pt x="440" y="315"/>
                  </a:lnTo>
                  <a:lnTo>
                    <a:pt x="434" y="319"/>
                  </a:lnTo>
                  <a:lnTo>
                    <a:pt x="432" y="320"/>
                  </a:lnTo>
                  <a:lnTo>
                    <a:pt x="429" y="322"/>
                  </a:lnTo>
                  <a:lnTo>
                    <a:pt x="427" y="322"/>
                  </a:lnTo>
                  <a:lnTo>
                    <a:pt x="425" y="323"/>
                  </a:lnTo>
                  <a:lnTo>
                    <a:pt x="423" y="323"/>
                  </a:lnTo>
                  <a:lnTo>
                    <a:pt x="423" y="323"/>
                  </a:lnTo>
                  <a:lnTo>
                    <a:pt x="419" y="323"/>
                  </a:lnTo>
                  <a:lnTo>
                    <a:pt x="416" y="322"/>
                  </a:lnTo>
                  <a:lnTo>
                    <a:pt x="408" y="320"/>
                  </a:lnTo>
                  <a:lnTo>
                    <a:pt x="401" y="318"/>
                  </a:lnTo>
                  <a:lnTo>
                    <a:pt x="399" y="317"/>
                  </a:lnTo>
                  <a:lnTo>
                    <a:pt x="397" y="317"/>
                  </a:lnTo>
                  <a:lnTo>
                    <a:pt x="395" y="317"/>
                  </a:lnTo>
                  <a:lnTo>
                    <a:pt x="383" y="319"/>
                  </a:lnTo>
                  <a:lnTo>
                    <a:pt x="380" y="319"/>
                  </a:lnTo>
                  <a:lnTo>
                    <a:pt x="377" y="319"/>
                  </a:lnTo>
                  <a:lnTo>
                    <a:pt x="374" y="318"/>
                  </a:lnTo>
                  <a:lnTo>
                    <a:pt x="371" y="318"/>
                  </a:lnTo>
                  <a:lnTo>
                    <a:pt x="367" y="317"/>
                  </a:lnTo>
                  <a:lnTo>
                    <a:pt x="365" y="316"/>
                  </a:lnTo>
                  <a:lnTo>
                    <a:pt x="362" y="314"/>
                  </a:lnTo>
                  <a:lnTo>
                    <a:pt x="358" y="313"/>
                  </a:lnTo>
                  <a:lnTo>
                    <a:pt x="352" y="308"/>
                  </a:lnTo>
                  <a:lnTo>
                    <a:pt x="347" y="304"/>
                  </a:lnTo>
                  <a:lnTo>
                    <a:pt x="345" y="302"/>
                  </a:lnTo>
                  <a:lnTo>
                    <a:pt x="343" y="301"/>
                  </a:lnTo>
                  <a:lnTo>
                    <a:pt x="343" y="299"/>
                  </a:lnTo>
                  <a:lnTo>
                    <a:pt x="342" y="297"/>
                  </a:lnTo>
                  <a:lnTo>
                    <a:pt x="341" y="294"/>
                  </a:lnTo>
                  <a:lnTo>
                    <a:pt x="341" y="292"/>
                  </a:lnTo>
                  <a:lnTo>
                    <a:pt x="341" y="290"/>
                  </a:lnTo>
                  <a:lnTo>
                    <a:pt x="342" y="289"/>
                  </a:lnTo>
                  <a:lnTo>
                    <a:pt x="343" y="287"/>
                  </a:lnTo>
                  <a:lnTo>
                    <a:pt x="343" y="285"/>
                  </a:lnTo>
                  <a:lnTo>
                    <a:pt x="345" y="283"/>
                  </a:lnTo>
                  <a:lnTo>
                    <a:pt x="348" y="280"/>
                  </a:lnTo>
                  <a:lnTo>
                    <a:pt x="350" y="279"/>
                  </a:lnTo>
                  <a:lnTo>
                    <a:pt x="351" y="278"/>
                  </a:lnTo>
                  <a:lnTo>
                    <a:pt x="351" y="276"/>
                  </a:lnTo>
                  <a:lnTo>
                    <a:pt x="351" y="275"/>
                  </a:lnTo>
                  <a:lnTo>
                    <a:pt x="351" y="274"/>
                  </a:lnTo>
                  <a:lnTo>
                    <a:pt x="351" y="272"/>
                  </a:lnTo>
                  <a:lnTo>
                    <a:pt x="350" y="269"/>
                  </a:lnTo>
                  <a:lnTo>
                    <a:pt x="349" y="268"/>
                  </a:lnTo>
                  <a:lnTo>
                    <a:pt x="347" y="264"/>
                  </a:lnTo>
                  <a:lnTo>
                    <a:pt x="347" y="262"/>
                  </a:lnTo>
                  <a:lnTo>
                    <a:pt x="345" y="257"/>
                  </a:lnTo>
                  <a:lnTo>
                    <a:pt x="344" y="255"/>
                  </a:lnTo>
                  <a:lnTo>
                    <a:pt x="343" y="253"/>
                  </a:lnTo>
                  <a:lnTo>
                    <a:pt x="342" y="250"/>
                  </a:lnTo>
                  <a:lnTo>
                    <a:pt x="341" y="248"/>
                  </a:lnTo>
                  <a:lnTo>
                    <a:pt x="340" y="247"/>
                  </a:lnTo>
                  <a:lnTo>
                    <a:pt x="338" y="246"/>
                  </a:lnTo>
                  <a:lnTo>
                    <a:pt x="336" y="245"/>
                  </a:lnTo>
                  <a:lnTo>
                    <a:pt x="333" y="245"/>
                  </a:lnTo>
                  <a:lnTo>
                    <a:pt x="330" y="244"/>
                  </a:lnTo>
                  <a:lnTo>
                    <a:pt x="328" y="244"/>
                  </a:lnTo>
                  <a:lnTo>
                    <a:pt x="321" y="243"/>
                  </a:lnTo>
                  <a:lnTo>
                    <a:pt x="318" y="242"/>
                  </a:lnTo>
                  <a:lnTo>
                    <a:pt x="314" y="241"/>
                  </a:lnTo>
                  <a:lnTo>
                    <a:pt x="308" y="239"/>
                  </a:lnTo>
                  <a:lnTo>
                    <a:pt x="305" y="239"/>
                  </a:lnTo>
                  <a:lnTo>
                    <a:pt x="303" y="238"/>
                  </a:lnTo>
                  <a:lnTo>
                    <a:pt x="302" y="238"/>
                  </a:lnTo>
                  <a:lnTo>
                    <a:pt x="301" y="238"/>
                  </a:lnTo>
                  <a:lnTo>
                    <a:pt x="299" y="239"/>
                  </a:lnTo>
                  <a:lnTo>
                    <a:pt x="297" y="239"/>
                  </a:lnTo>
                  <a:lnTo>
                    <a:pt x="296" y="240"/>
                  </a:lnTo>
                  <a:lnTo>
                    <a:pt x="295" y="241"/>
                  </a:lnTo>
                  <a:lnTo>
                    <a:pt x="294" y="243"/>
                  </a:lnTo>
                  <a:lnTo>
                    <a:pt x="293" y="243"/>
                  </a:lnTo>
                  <a:lnTo>
                    <a:pt x="292" y="245"/>
                  </a:lnTo>
                  <a:lnTo>
                    <a:pt x="291" y="247"/>
                  </a:lnTo>
                  <a:lnTo>
                    <a:pt x="290" y="250"/>
                  </a:lnTo>
                  <a:lnTo>
                    <a:pt x="289" y="254"/>
                  </a:lnTo>
                  <a:lnTo>
                    <a:pt x="288" y="256"/>
                  </a:lnTo>
                  <a:lnTo>
                    <a:pt x="287" y="256"/>
                  </a:lnTo>
                  <a:lnTo>
                    <a:pt x="286" y="258"/>
                  </a:lnTo>
                  <a:lnTo>
                    <a:pt x="286" y="260"/>
                  </a:lnTo>
                  <a:lnTo>
                    <a:pt x="284" y="261"/>
                  </a:lnTo>
                  <a:lnTo>
                    <a:pt x="283" y="262"/>
                  </a:lnTo>
                  <a:lnTo>
                    <a:pt x="281" y="263"/>
                  </a:lnTo>
                  <a:lnTo>
                    <a:pt x="279" y="264"/>
                  </a:lnTo>
                  <a:lnTo>
                    <a:pt x="277" y="265"/>
                  </a:lnTo>
                  <a:lnTo>
                    <a:pt x="275" y="265"/>
                  </a:lnTo>
                  <a:lnTo>
                    <a:pt x="274" y="265"/>
                  </a:lnTo>
                  <a:lnTo>
                    <a:pt x="272" y="265"/>
                  </a:lnTo>
                  <a:lnTo>
                    <a:pt x="270" y="264"/>
                  </a:lnTo>
                  <a:lnTo>
                    <a:pt x="269" y="263"/>
                  </a:lnTo>
                  <a:lnTo>
                    <a:pt x="267" y="263"/>
                  </a:lnTo>
                  <a:lnTo>
                    <a:pt x="265" y="261"/>
                  </a:lnTo>
                  <a:lnTo>
                    <a:pt x="264" y="260"/>
                  </a:lnTo>
                  <a:lnTo>
                    <a:pt x="262" y="258"/>
                  </a:lnTo>
                  <a:lnTo>
                    <a:pt x="261" y="256"/>
                  </a:lnTo>
                  <a:lnTo>
                    <a:pt x="260" y="256"/>
                  </a:lnTo>
                  <a:lnTo>
                    <a:pt x="259" y="254"/>
                  </a:lnTo>
                  <a:lnTo>
                    <a:pt x="258" y="252"/>
                  </a:lnTo>
                  <a:lnTo>
                    <a:pt x="254" y="240"/>
                  </a:lnTo>
                  <a:lnTo>
                    <a:pt x="253" y="238"/>
                  </a:lnTo>
                  <a:lnTo>
                    <a:pt x="252" y="236"/>
                  </a:lnTo>
                  <a:lnTo>
                    <a:pt x="252" y="234"/>
                  </a:lnTo>
                  <a:lnTo>
                    <a:pt x="250" y="233"/>
                  </a:lnTo>
                  <a:lnTo>
                    <a:pt x="248" y="231"/>
                  </a:lnTo>
                  <a:lnTo>
                    <a:pt x="246" y="230"/>
                  </a:lnTo>
                  <a:lnTo>
                    <a:pt x="243" y="227"/>
                  </a:lnTo>
                  <a:lnTo>
                    <a:pt x="241" y="224"/>
                  </a:lnTo>
                  <a:lnTo>
                    <a:pt x="238" y="223"/>
                  </a:lnTo>
                  <a:lnTo>
                    <a:pt x="236" y="222"/>
                  </a:lnTo>
                  <a:lnTo>
                    <a:pt x="234" y="222"/>
                  </a:lnTo>
                  <a:lnTo>
                    <a:pt x="232" y="222"/>
                  </a:lnTo>
                  <a:lnTo>
                    <a:pt x="229" y="222"/>
                  </a:lnTo>
                  <a:lnTo>
                    <a:pt x="227" y="222"/>
                  </a:lnTo>
                  <a:lnTo>
                    <a:pt x="225" y="222"/>
                  </a:lnTo>
                  <a:lnTo>
                    <a:pt x="224" y="222"/>
                  </a:lnTo>
                  <a:lnTo>
                    <a:pt x="220" y="221"/>
                  </a:lnTo>
                  <a:lnTo>
                    <a:pt x="219" y="221"/>
                  </a:lnTo>
                  <a:lnTo>
                    <a:pt x="218" y="220"/>
                  </a:lnTo>
                  <a:lnTo>
                    <a:pt x="218" y="219"/>
                  </a:lnTo>
                  <a:lnTo>
                    <a:pt x="218" y="218"/>
                  </a:lnTo>
                  <a:lnTo>
                    <a:pt x="217" y="217"/>
                  </a:lnTo>
                  <a:lnTo>
                    <a:pt x="217" y="215"/>
                  </a:lnTo>
                  <a:lnTo>
                    <a:pt x="216" y="212"/>
                  </a:lnTo>
                  <a:lnTo>
                    <a:pt x="215" y="205"/>
                  </a:lnTo>
                  <a:lnTo>
                    <a:pt x="215" y="204"/>
                  </a:lnTo>
                  <a:lnTo>
                    <a:pt x="214" y="202"/>
                  </a:lnTo>
                  <a:lnTo>
                    <a:pt x="214" y="201"/>
                  </a:lnTo>
                  <a:lnTo>
                    <a:pt x="212" y="200"/>
                  </a:lnTo>
                  <a:lnTo>
                    <a:pt x="211" y="199"/>
                  </a:lnTo>
                  <a:lnTo>
                    <a:pt x="209" y="199"/>
                  </a:lnTo>
                  <a:lnTo>
                    <a:pt x="207" y="198"/>
                  </a:lnTo>
                  <a:lnTo>
                    <a:pt x="205" y="198"/>
                  </a:lnTo>
                  <a:lnTo>
                    <a:pt x="203" y="198"/>
                  </a:lnTo>
                  <a:lnTo>
                    <a:pt x="201" y="198"/>
                  </a:lnTo>
                  <a:lnTo>
                    <a:pt x="199" y="199"/>
                  </a:lnTo>
                  <a:lnTo>
                    <a:pt x="196" y="199"/>
                  </a:lnTo>
                  <a:lnTo>
                    <a:pt x="191" y="201"/>
                  </a:lnTo>
                  <a:lnTo>
                    <a:pt x="187" y="202"/>
                  </a:lnTo>
                  <a:lnTo>
                    <a:pt x="184" y="203"/>
                  </a:lnTo>
                  <a:lnTo>
                    <a:pt x="180" y="204"/>
                  </a:lnTo>
                  <a:lnTo>
                    <a:pt x="178" y="204"/>
                  </a:lnTo>
                  <a:lnTo>
                    <a:pt x="176" y="204"/>
                  </a:lnTo>
                  <a:lnTo>
                    <a:pt x="174" y="204"/>
                  </a:lnTo>
                  <a:lnTo>
                    <a:pt x="172" y="203"/>
                  </a:lnTo>
                  <a:lnTo>
                    <a:pt x="171" y="203"/>
                  </a:lnTo>
                  <a:lnTo>
                    <a:pt x="170" y="203"/>
                  </a:lnTo>
                  <a:lnTo>
                    <a:pt x="169" y="203"/>
                  </a:lnTo>
                  <a:lnTo>
                    <a:pt x="167" y="204"/>
                  </a:lnTo>
                  <a:lnTo>
                    <a:pt x="163" y="206"/>
                  </a:lnTo>
                  <a:lnTo>
                    <a:pt x="160" y="208"/>
                  </a:lnTo>
                  <a:lnTo>
                    <a:pt x="159" y="209"/>
                  </a:lnTo>
                  <a:lnTo>
                    <a:pt x="158" y="209"/>
                  </a:lnTo>
                  <a:lnTo>
                    <a:pt x="157" y="210"/>
                  </a:lnTo>
                  <a:lnTo>
                    <a:pt x="156" y="211"/>
                  </a:lnTo>
                  <a:lnTo>
                    <a:pt x="154" y="215"/>
                  </a:lnTo>
                  <a:lnTo>
                    <a:pt x="153" y="217"/>
                  </a:lnTo>
                  <a:lnTo>
                    <a:pt x="151" y="219"/>
                  </a:lnTo>
                  <a:lnTo>
                    <a:pt x="150" y="221"/>
                  </a:lnTo>
                  <a:lnTo>
                    <a:pt x="149" y="222"/>
                  </a:lnTo>
                  <a:lnTo>
                    <a:pt x="147" y="222"/>
                  </a:lnTo>
                  <a:lnTo>
                    <a:pt x="146" y="223"/>
                  </a:lnTo>
                  <a:lnTo>
                    <a:pt x="143" y="223"/>
                  </a:lnTo>
                  <a:lnTo>
                    <a:pt x="141" y="223"/>
                  </a:lnTo>
                  <a:lnTo>
                    <a:pt x="136" y="223"/>
                  </a:lnTo>
                  <a:lnTo>
                    <a:pt x="134" y="223"/>
                  </a:lnTo>
                  <a:lnTo>
                    <a:pt x="133" y="223"/>
                  </a:lnTo>
                  <a:lnTo>
                    <a:pt x="132" y="222"/>
                  </a:lnTo>
                  <a:lnTo>
                    <a:pt x="121" y="214"/>
                  </a:lnTo>
                  <a:lnTo>
                    <a:pt x="111" y="208"/>
                  </a:lnTo>
                  <a:lnTo>
                    <a:pt x="107" y="205"/>
                  </a:lnTo>
                  <a:lnTo>
                    <a:pt x="105" y="203"/>
                  </a:lnTo>
                  <a:lnTo>
                    <a:pt x="103" y="200"/>
                  </a:lnTo>
                  <a:lnTo>
                    <a:pt x="101" y="199"/>
                  </a:lnTo>
                  <a:lnTo>
                    <a:pt x="99" y="197"/>
                  </a:lnTo>
                  <a:lnTo>
                    <a:pt x="98" y="194"/>
                  </a:lnTo>
                  <a:lnTo>
                    <a:pt x="97" y="190"/>
                  </a:lnTo>
                  <a:lnTo>
                    <a:pt x="97" y="188"/>
                  </a:lnTo>
                  <a:lnTo>
                    <a:pt x="97" y="186"/>
                  </a:lnTo>
                  <a:lnTo>
                    <a:pt x="97" y="183"/>
                  </a:lnTo>
                  <a:lnTo>
                    <a:pt x="97" y="181"/>
                  </a:lnTo>
                  <a:lnTo>
                    <a:pt x="97" y="180"/>
                  </a:lnTo>
                  <a:lnTo>
                    <a:pt x="96" y="177"/>
                  </a:lnTo>
                  <a:lnTo>
                    <a:pt x="96" y="176"/>
                  </a:lnTo>
                  <a:lnTo>
                    <a:pt x="96" y="175"/>
                  </a:lnTo>
                  <a:lnTo>
                    <a:pt x="96" y="173"/>
                  </a:lnTo>
                  <a:lnTo>
                    <a:pt x="97" y="172"/>
                  </a:lnTo>
                  <a:lnTo>
                    <a:pt x="98" y="171"/>
                  </a:lnTo>
                  <a:lnTo>
                    <a:pt x="98" y="170"/>
                  </a:lnTo>
                  <a:lnTo>
                    <a:pt x="100" y="169"/>
                  </a:lnTo>
                  <a:lnTo>
                    <a:pt x="102" y="167"/>
                  </a:lnTo>
                  <a:lnTo>
                    <a:pt x="106" y="165"/>
                  </a:lnTo>
                  <a:lnTo>
                    <a:pt x="108" y="164"/>
                  </a:lnTo>
                  <a:lnTo>
                    <a:pt x="110" y="162"/>
                  </a:lnTo>
                  <a:lnTo>
                    <a:pt x="112" y="160"/>
                  </a:lnTo>
                  <a:lnTo>
                    <a:pt x="113" y="159"/>
                  </a:lnTo>
                  <a:lnTo>
                    <a:pt x="114" y="157"/>
                  </a:lnTo>
                  <a:lnTo>
                    <a:pt x="115" y="155"/>
                  </a:lnTo>
                  <a:lnTo>
                    <a:pt x="116" y="154"/>
                  </a:lnTo>
                  <a:lnTo>
                    <a:pt x="116" y="153"/>
                  </a:lnTo>
                  <a:lnTo>
                    <a:pt x="116" y="152"/>
                  </a:lnTo>
                  <a:lnTo>
                    <a:pt x="116" y="150"/>
                  </a:lnTo>
                  <a:lnTo>
                    <a:pt x="116" y="149"/>
                  </a:lnTo>
                  <a:lnTo>
                    <a:pt x="116" y="147"/>
                  </a:lnTo>
                  <a:lnTo>
                    <a:pt x="116" y="145"/>
                  </a:lnTo>
                  <a:lnTo>
                    <a:pt x="115" y="143"/>
                  </a:lnTo>
                  <a:lnTo>
                    <a:pt x="114" y="142"/>
                  </a:lnTo>
                  <a:lnTo>
                    <a:pt x="113" y="140"/>
                  </a:lnTo>
                  <a:lnTo>
                    <a:pt x="112" y="139"/>
                  </a:lnTo>
                  <a:lnTo>
                    <a:pt x="108" y="134"/>
                  </a:lnTo>
                  <a:lnTo>
                    <a:pt x="107" y="132"/>
                  </a:lnTo>
                  <a:lnTo>
                    <a:pt x="106" y="131"/>
                  </a:lnTo>
                  <a:lnTo>
                    <a:pt x="104" y="128"/>
                  </a:lnTo>
                  <a:lnTo>
                    <a:pt x="99" y="113"/>
                  </a:lnTo>
                  <a:lnTo>
                    <a:pt x="97" y="111"/>
                  </a:lnTo>
                  <a:lnTo>
                    <a:pt x="95" y="109"/>
                  </a:lnTo>
                  <a:lnTo>
                    <a:pt x="93" y="107"/>
                  </a:lnTo>
                  <a:lnTo>
                    <a:pt x="92" y="105"/>
                  </a:lnTo>
                  <a:lnTo>
                    <a:pt x="85" y="100"/>
                  </a:lnTo>
                  <a:lnTo>
                    <a:pt x="82" y="98"/>
                  </a:lnTo>
                  <a:lnTo>
                    <a:pt x="80" y="96"/>
                  </a:lnTo>
                  <a:lnTo>
                    <a:pt x="77" y="92"/>
                  </a:lnTo>
                  <a:lnTo>
                    <a:pt x="75" y="91"/>
                  </a:lnTo>
                  <a:lnTo>
                    <a:pt x="70" y="86"/>
                  </a:lnTo>
                  <a:lnTo>
                    <a:pt x="68" y="86"/>
                  </a:lnTo>
                  <a:lnTo>
                    <a:pt x="67" y="86"/>
                  </a:lnTo>
                  <a:lnTo>
                    <a:pt x="63" y="85"/>
                  </a:lnTo>
                  <a:lnTo>
                    <a:pt x="59" y="84"/>
                  </a:lnTo>
                  <a:lnTo>
                    <a:pt x="53" y="84"/>
                  </a:lnTo>
                  <a:lnTo>
                    <a:pt x="50" y="84"/>
                  </a:lnTo>
                  <a:lnTo>
                    <a:pt x="47" y="85"/>
                  </a:lnTo>
                  <a:lnTo>
                    <a:pt x="44" y="85"/>
                  </a:lnTo>
                  <a:lnTo>
                    <a:pt x="41" y="86"/>
                  </a:lnTo>
                  <a:lnTo>
                    <a:pt x="38" y="86"/>
                  </a:lnTo>
                  <a:lnTo>
                    <a:pt x="35" y="87"/>
                  </a:lnTo>
                  <a:lnTo>
                    <a:pt x="32" y="88"/>
                  </a:lnTo>
                  <a:lnTo>
                    <a:pt x="29" y="89"/>
                  </a:lnTo>
                  <a:lnTo>
                    <a:pt x="27" y="90"/>
                  </a:lnTo>
                  <a:lnTo>
                    <a:pt x="25" y="92"/>
                  </a:lnTo>
                  <a:lnTo>
                    <a:pt x="22" y="94"/>
                  </a:lnTo>
                  <a:lnTo>
                    <a:pt x="20" y="96"/>
                  </a:lnTo>
                  <a:lnTo>
                    <a:pt x="16" y="98"/>
                  </a:lnTo>
                  <a:lnTo>
                    <a:pt x="10" y="105"/>
                  </a:lnTo>
                  <a:lnTo>
                    <a:pt x="8" y="108"/>
                  </a:lnTo>
                  <a:lnTo>
                    <a:pt x="7" y="108"/>
                  </a:lnTo>
                  <a:lnTo>
                    <a:pt x="5" y="109"/>
                  </a:lnTo>
                  <a:lnTo>
                    <a:pt x="4" y="109"/>
                  </a:lnTo>
                  <a:lnTo>
                    <a:pt x="3" y="109"/>
                  </a:lnTo>
                  <a:lnTo>
                    <a:pt x="2" y="108"/>
                  </a:lnTo>
                  <a:lnTo>
                    <a:pt x="2" y="107"/>
                  </a:lnTo>
                  <a:lnTo>
                    <a:pt x="2" y="106"/>
                  </a:lnTo>
                  <a:lnTo>
                    <a:pt x="2" y="105"/>
                  </a:lnTo>
                  <a:lnTo>
                    <a:pt x="2" y="103"/>
                  </a:lnTo>
                  <a:lnTo>
                    <a:pt x="2" y="97"/>
                  </a:lnTo>
                  <a:lnTo>
                    <a:pt x="2" y="93"/>
                  </a:lnTo>
                  <a:lnTo>
                    <a:pt x="2" y="89"/>
                  </a:lnTo>
                  <a:lnTo>
                    <a:pt x="0" y="81"/>
                  </a:lnTo>
                  <a:lnTo>
                    <a:pt x="0" y="78"/>
                  </a:lnTo>
                  <a:lnTo>
                    <a:pt x="0" y="77"/>
                  </a:lnTo>
                  <a:lnTo>
                    <a:pt x="0" y="76"/>
                  </a:lnTo>
                  <a:lnTo>
                    <a:pt x="1" y="75"/>
                  </a:lnTo>
                  <a:lnTo>
                    <a:pt x="1" y="75"/>
                  </a:lnTo>
                  <a:lnTo>
                    <a:pt x="1" y="75"/>
                  </a:lnTo>
                  <a:lnTo>
                    <a:pt x="1" y="75"/>
                  </a:lnTo>
                  <a:lnTo>
                    <a:pt x="2" y="72"/>
                  </a:lnTo>
                  <a:lnTo>
                    <a:pt x="3" y="70"/>
                  </a:lnTo>
                  <a:lnTo>
                    <a:pt x="5" y="69"/>
                  </a:lnTo>
                  <a:lnTo>
                    <a:pt x="6" y="68"/>
                  </a:lnTo>
                  <a:lnTo>
                    <a:pt x="8" y="67"/>
                  </a:lnTo>
                  <a:lnTo>
                    <a:pt x="13" y="65"/>
                  </a:lnTo>
                  <a:lnTo>
                    <a:pt x="13" y="64"/>
                  </a:lnTo>
                  <a:lnTo>
                    <a:pt x="14" y="64"/>
                  </a:lnTo>
                  <a:lnTo>
                    <a:pt x="17" y="64"/>
                  </a:lnTo>
                  <a:lnTo>
                    <a:pt x="20" y="64"/>
                  </a:lnTo>
                  <a:lnTo>
                    <a:pt x="22" y="64"/>
                  </a:lnTo>
                  <a:lnTo>
                    <a:pt x="23" y="64"/>
                  </a:lnTo>
                  <a:lnTo>
                    <a:pt x="24" y="64"/>
                  </a:lnTo>
                  <a:lnTo>
                    <a:pt x="25" y="64"/>
                  </a:lnTo>
                  <a:lnTo>
                    <a:pt x="25" y="62"/>
                  </a:lnTo>
                  <a:lnTo>
                    <a:pt x="26" y="58"/>
                  </a:lnTo>
                  <a:lnTo>
                    <a:pt x="28" y="55"/>
                  </a:lnTo>
                  <a:lnTo>
                    <a:pt x="29" y="53"/>
                  </a:lnTo>
                  <a:lnTo>
                    <a:pt x="33" y="50"/>
                  </a:lnTo>
                  <a:lnTo>
                    <a:pt x="33" y="49"/>
                  </a:lnTo>
                  <a:lnTo>
                    <a:pt x="34" y="48"/>
                  </a:lnTo>
                  <a:lnTo>
                    <a:pt x="34" y="44"/>
                  </a:lnTo>
                  <a:lnTo>
                    <a:pt x="34" y="43"/>
                  </a:lnTo>
                  <a:lnTo>
                    <a:pt x="35" y="41"/>
                  </a:lnTo>
                  <a:lnTo>
                    <a:pt x="36" y="40"/>
                  </a:lnTo>
                  <a:lnTo>
                    <a:pt x="36" y="39"/>
                  </a:lnTo>
                  <a:lnTo>
                    <a:pt x="37" y="38"/>
                  </a:lnTo>
                  <a:lnTo>
                    <a:pt x="38" y="36"/>
                  </a:lnTo>
                  <a:lnTo>
                    <a:pt x="39" y="36"/>
                  </a:lnTo>
                  <a:lnTo>
                    <a:pt x="40" y="37"/>
                  </a:lnTo>
                  <a:lnTo>
                    <a:pt x="41" y="37"/>
                  </a:lnTo>
                  <a:lnTo>
                    <a:pt x="42" y="38"/>
                  </a:lnTo>
                  <a:lnTo>
                    <a:pt x="45" y="39"/>
                  </a:lnTo>
                  <a:lnTo>
                    <a:pt x="49" y="40"/>
                  </a:lnTo>
                  <a:lnTo>
                    <a:pt x="52" y="41"/>
                  </a:lnTo>
                  <a:lnTo>
                    <a:pt x="54" y="41"/>
                  </a:lnTo>
                  <a:lnTo>
                    <a:pt x="59" y="43"/>
                  </a:lnTo>
                  <a:lnTo>
                    <a:pt x="59" y="44"/>
                  </a:lnTo>
                  <a:lnTo>
                    <a:pt x="61" y="44"/>
                  </a:lnTo>
                  <a:lnTo>
                    <a:pt x="62" y="44"/>
                  </a:lnTo>
                  <a:lnTo>
                    <a:pt x="63" y="44"/>
                  </a:lnTo>
                  <a:lnTo>
                    <a:pt x="64" y="43"/>
                  </a:lnTo>
                  <a:lnTo>
                    <a:pt x="65" y="42"/>
                  </a:lnTo>
                  <a:lnTo>
                    <a:pt x="66" y="41"/>
                  </a:lnTo>
                  <a:lnTo>
                    <a:pt x="67" y="40"/>
                  </a:lnTo>
                  <a:lnTo>
                    <a:pt x="68" y="38"/>
                  </a:lnTo>
                  <a:lnTo>
                    <a:pt x="70" y="37"/>
                  </a:lnTo>
                  <a:lnTo>
                    <a:pt x="71" y="35"/>
                  </a:lnTo>
                  <a:lnTo>
                    <a:pt x="78" y="32"/>
                  </a:lnTo>
                  <a:lnTo>
                    <a:pt x="79" y="30"/>
                  </a:lnTo>
                  <a:lnTo>
                    <a:pt x="80" y="30"/>
                  </a:lnTo>
                  <a:lnTo>
                    <a:pt x="81" y="29"/>
                  </a:lnTo>
                  <a:lnTo>
                    <a:pt x="81" y="28"/>
                  </a:lnTo>
                  <a:lnTo>
                    <a:pt x="82" y="24"/>
                  </a:lnTo>
                  <a:lnTo>
                    <a:pt x="83" y="22"/>
                  </a:lnTo>
                  <a:lnTo>
                    <a:pt x="84" y="21"/>
                  </a:lnTo>
                  <a:lnTo>
                    <a:pt x="86" y="19"/>
                  </a:lnTo>
                  <a:lnTo>
                    <a:pt x="88" y="18"/>
                  </a:lnTo>
                  <a:lnTo>
                    <a:pt x="92" y="17"/>
                  </a:lnTo>
                  <a:lnTo>
                    <a:pt x="98" y="15"/>
                  </a:lnTo>
                  <a:lnTo>
                    <a:pt x="100" y="14"/>
                  </a:lnTo>
                  <a:lnTo>
                    <a:pt x="102" y="13"/>
                  </a:lnTo>
                  <a:lnTo>
                    <a:pt x="106" y="10"/>
                  </a:lnTo>
                  <a:lnTo>
                    <a:pt x="107" y="9"/>
                  </a:lnTo>
                  <a:lnTo>
                    <a:pt x="108" y="8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81" name="Freeform 29">
              <a:extLst>
                <a:ext uri="{FF2B5EF4-FFF2-40B4-BE49-F238E27FC236}">
                  <a16:creationId xmlns:a16="http://schemas.microsoft.com/office/drawing/2014/main" id="{797E1ABD-C1DD-421E-A980-1D0CF69A2610}"/>
                </a:ext>
              </a:extLst>
            </p:cNvPr>
            <p:cNvSpPr>
              <a:spLocks/>
            </p:cNvSpPr>
            <p:nvPr/>
          </p:nvSpPr>
          <p:spPr bwMode="auto">
            <a:xfrm>
              <a:off x="941" y="2091"/>
              <a:ext cx="566" cy="518"/>
            </a:xfrm>
            <a:custGeom>
              <a:avLst/>
              <a:gdLst>
                <a:gd name="T0" fmla="*/ 291 w 566"/>
                <a:gd name="T1" fmla="*/ 14 h 518"/>
                <a:gd name="T2" fmla="*/ 313 w 566"/>
                <a:gd name="T3" fmla="*/ 15 h 518"/>
                <a:gd name="T4" fmla="*/ 335 w 566"/>
                <a:gd name="T5" fmla="*/ 27 h 518"/>
                <a:gd name="T6" fmla="*/ 357 w 566"/>
                <a:gd name="T7" fmla="*/ 35 h 518"/>
                <a:gd name="T8" fmla="*/ 344 w 566"/>
                <a:gd name="T9" fmla="*/ 69 h 518"/>
                <a:gd name="T10" fmla="*/ 357 w 566"/>
                <a:gd name="T11" fmla="*/ 85 h 518"/>
                <a:gd name="T12" fmla="*/ 397 w 566"/>
                <a:gd name="T13" fmla="*/ 79 h 518"/>
                <a:gd name="T14" fmla="*/ 436 w 566"/>
                <a:gd name="T15" fmla="*/ 85 h 518"/>
                <a:gd name="T16" fmla="*/ 426 w 566"/>
                <a:gd name="T17" fmla="*/ 98 h 518"/>
                <a:gd name="T18" fmla="*/ 471 w 566"/>
                <a:gd name="T19" fmla="*/ 129 h 518"/>
                <a:gd name="T20" fmla="*/ 508 w 566"/>
                <a:gd name="T21" fmla="*/ 131 h 518"/>
                <a:gd name="T22" fmla="*/ 541 w 566"/>
                <a:gd name="T23" fmla="*/ 135 h 518"/>
                <a:gd name="T24" fmla="*/ 565 w 566"/>
                <a:gd name="T25" fmla="*/ 172 h 518"/>
                <a:gd name="T26" fmla="*/ 526 w 566"/>
                <a:gd name="T27" fmla="*/ 198 h 518"/>
                <a:gd name="T28" fmla="*/ 498 w 566"/>
                <a:gd name="T29" fmla="*/ 194 h 518"/>
                <a:gd name="T30" fmla="*/ 488 w 566"/>
                <a:gd name="T31" fmla="*/ 209 h 518"/>
                <a:gd name="T32" fmla="*/ 465 w 566"/>
                <a:gd name="T33" fmla="*/ 215 h 518"/>
                <a:gd name="T34" fmla="*/ 443 w 566"/>
                <a:gd name="T35" fmla="*/ 227 h 518"/>
                <a:gd name="T36" fmla="*/ 433 w 566"/>
                <a:gd name="T37" fmla="*/ 255 h 518"/>
                <a:gd name="T38" fmla="*/ 427 w 566"/>
                <a:gd name="T39" fmla="*/ 325 h 518"/>
                <a:gd name="T40" fmla="*/ 410 w 566"/>
                <a:gd name="T41" fmla="*/ 346 h 518"/>
                <a:gd name="T42" fmla="*/ 378 w 566"/>
                <a:gd name="T43" fmla="*/ 371 h 518"/>
                <a:gd name="T44" fmla="*/ 357 w 566"/>
                <a:gd name="T45" fmla="*/ 381 h 518"/>
                <a:gd name="T46" fmla="*/ 342 w 566"/>
                <a:gd name="T47" fmla="*/ 375 h 518"/>
                <a:gd name="T48" fmla="*/ 322 w 566"/>
                <a:gd name="T49" fmla="*/ 353 h 518"/>
                <a:gd name="T50" fmla="*/ 300 w 566"/>
                <a:gd name="T51" fmla="*/ 374 h 518"/>
                <a:gd name="T52" fmla="*/ 267 w 566"/>
                <a:gd name="T53" fmla="*/ 376 h 518"/>
                <a:gd name="T54" fmla="*/ 240 w 566"/>
                <a:gd name="T55" fmla="*/ 376 h 518"/>
                <a:gd name="T56" fmla="*/ 245 w 566"/>
                <a:gd name="T57" fmla="*/ 402 h 518"/>
                <a:gd name="T58" fmla="*/ 255 w 566"/>
                <a:gd name="T59" fmla="*/ 438 h 518"/>
                <a:gd name="T60" fmla="*/ 240 w 566"/>
                <a:gd name="T61" fmla="*/ 489 h 518"/>
                <a:gd name="T62" fmla="*/ 202 w 566"/>
                <a:gd name="T63" fmla="*/ 510 h 518"/>
                <a:gd name="T64" fmla="*/ 177 w 566"/>
                <a:gd name="T65" fmla="*/ 496 h 518"/>
                <a:gd name="T66" fmla="*/ 150 w 566"/>
                <a:gd name="T67" fmla="*/ 488 h 518"/>
                <a:gd name="T68" fmla="*/ 119 w 566"/>
                <a:gd name="T69" fmla="*/ 491 h 518"/>
                <a:gd name="T70" fmla="*/ 95 w 566"/>
                <a:gd name="T71" fmla="*/ 512 h 518"/>
                <a:gd name="T72" fmla="*/ 72 w 566"/>
                <a:gd name="T73" fmla="*/ 513 h 518"/>
                <a:gd name="T74" fmla="*/ 70 w 566"/>
                <a:gd name="T75" fmla="*/ 494 h 518"/>
                <a:gd name="T76" fmla="*/ 77 w 566"/>
                <a:gd name="T77" fmla="*/ 465 h 518"/>
                <a:gd name="T78" fmla="*/ 79 w 566"/>
                <a:gd name="T79" fmla="*/ 436 h 518"/>
                <a:gd name="T80" fmla="*/ 106 w 566"/>
                <a:gd name="T81" fmla="*/ 416 h 518"/>
                <a:gd name="T82" fmla="*/ 83 w 566"/>
                <a:gd name="T83" fmla="*/ 385 h 518"/>
                <a:gd name="T84" fmla="*/ 96 w 566"/>
                <a:gd name="T85" fmla="*/ 350 h 518"/>
                <a:gd name="T86" fmla="*/ 69 w 566"/>
                <a:gd name="T87" fmla="*/ 313 h 518"/>
                <a:gd name="T88" fmla="*/ 53 w 566"/>
                <a:gd name="T89" fmla="*/ 293 h 518"/>
                <a:gd name="T90" fmla="*/ 55 w 566"/>
                <a:gd name="T91" fmla="*/ 258 h 518"/>
                <a:gd name="T92" fmla="*/ 16 w 566"/>
                <a:gd name="T93" fmla="*/ 198 h 518"/>
                <a:gd name="T94" fmla="*/ 5 w 566"/>
                <a:gd name="T95" fmla="*/ 177 h 518"/>
                <a:gd name="T96" fmla="*/ 7 w 566"/>
                <a:gd name="T97" fmla="*/ 161 h 518"/>
                <a:gd name="T98" fmla="*/ 27 w 566"/>
                <a:gd name="T99" fmla="*/ 139 h 518"/>
                <a:gd name="T100" fmla="*/ 74 w 566"/>
                <a:gd name="T101" fmla="*/ 108 h 518"/>
                <a:gd name="T102" fmla="*/ 111 w 566"/>
                <a:gd name="T103" fmla="*/ 84 h 518"/>
                <a:gd name="T104" fmla="*/ 166 w 566"/>
                <a:gd name="T105" fmla="*/ 98 h 518"/>
                <a:gd name="T106" fmla="*/ 203 w 566"/>
                <a:gd name="T107" fmla="*/ 119 h 518"/>
                <a:gd name="T108" fmla="*/ 214 w 566"/>
                <a:gd name="T109" fmla="*/ 72 h 518"/>
                <a:gd name="T110" fmla="*/ 245 w 566"/>
                <a:gd name="T111" fmla="*/ 55 h 518"/>
                <a:gd name="T112" fmla="*/ 257 w 566"/>
                <a:gd name="T113" fmla="*/ 35 h 518"/>
                <a:gd name="T114" fmla="*/ 259 w 566"/>
                <a:gd name="T115" fmla="*/ 7 h 518"/>
                <a:gd name="T116" fmla="*/ 281 w 566"/>
                <a:gd name="T117" fmla="*/ 1 h 5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66" h="518">
                  <a:moveTo>
                    <a:pt x="283" y="0"/>
                  </a:moveTo>
                  <a:lnTo>
                    <a:pt x="283" y="1"/>
                  </a:lnTo>
                  <a:lnTo>
                    <a:pt x="283" y="2"/>
                  </a:lnTo>
                  <a:lnTo>
                    <a:pt x="283" y="4"/>
                  </a:lnTo>
                  <a:lnTo>
                    <a:pt x="284" y="7"/>
                  </a:lnTo>
                  <a:lnTo>
                    <a:pt x="284" y="9"/>
                  </a:lnTo>
                  <a:lnTo>
                    <a:pt x="285" y="11"/>
                  </a:lnTo>
                  <a:lnTo>
                    <a:pt x="286" y="12"/>
                  </a:lnTo>
                  <a:lnTo>
                    <a:pt x="287" y="13"/>
                  </a:lnTo>
                  <a:lnTo>
                    <a:pt x="288" y="14"/>
                  </a:lnTo>
                  <a:lnTo>
                    <a:pt x="290" y="14"/>
                  </a:lnTo>
                  <a:lnTo>
                    <a:pt x="290" y="14"/>
                  </a:lnTo>
                  <a:lnTo>
                    <a:pt x="291" y="14"/>
                  </a:lnTo>
                  <a:lnTo>
                    <a:pt x="292" y="13"/>
                  </a:lnTo>
                  <a:lnTo>
                    <a:pt x="293" y="13"/>
                  </a:lnTo>
                  <a:lnTo>
                    <a:pt x="295" y="11"/>
                  </a:lnTo>
                  <a:lnTo>
                    <a:pt x="298" y="6"/>
                  </a:lnTo>
                  <a:lnTo>
                    <a:pt x="300" y="5"/>
                  </a:lnTo>
                  <a:lnTo>
                    <a:pt x="301" y="5"/>
                  </a:lnTo>
                  <a:lnTo>
                    <a:pt x="302" y="3"/>
                  </a:lnTo>
                  <a:lnTo>
                    <a:pt x="304" y="3"/>
                  </a:lnTo>
                  <a:lnTo>
                    <a:pt x="305" y="2"/>
                  </a:lnTo>
                  <a:lnTo>
                    <a:pt x="306" y="3"/>
                  </a:lnTo>
                  <a:lnTo>
                    <a:pt x="308" y="5"/>
                  </a:lnTo>
                  <a:lnTo>
                    <a:pt x="310" y="10"/>
                  </a:lnTo>
                  <a:lnTo>
                    <a:pt x="313" y="15"/>
                  </a:lnTo>
                  <a:lnTo>
                    <a:pt x="315" y="17"/>
                  </a:lnTo>
                  <a:lnTo>
                    <a:pt x="316" y="19"/>
                  </a:lnTo>
                  <a:lnTo>
                    <a:pt x="318" y="24"/>
                  </a:lnTo>
                  <a:lnTo>
                    <a:pt x="319" y="26"/>
                  </a:lnTo>
                  <a:lnTo>
                    <a:pt x="320" y="27"/>
                  </a:lnTo>
                  <a:lnTo>
                    <a:pt x="321" y="28"/>
                  </a:lnTo>
                  <a:lnTo>
                    <a:pt x="322" y="28"/>
                  </a:lnTo>
                  <a:lnTo>
                    <a:pt x="323" y="28"/>
                  </a:lnTo>
                  <a:lnTo>
                    <a:pt x="324" y="28"/>
                  </a:lnTo>
                  <a:lnTo>
                    <a:pt x="324" y="28"/>
                  </a:lnTo>
                  <a:lnTo>
                    <a:pt x="327" y="28"/>
                  </a:lnTo>
                  <a:lnTo>
                    <a:pt x="334" y="28"/>
                  </a:lnTo>
                  <a:lnTo>
                    <a:pt x="335" y="27"/>
                  </a:lnTo>
                  <a:lnTo>
                    <a:pt x="336" y="26"/>
                  </a:lnTo>
                  <a:lnTo>
                    <a:pt x="339" y="24"/>
                  </a:lnTo>
                  <a:lnTo>
                    <a:pt x="342" y="22"/>
                  </a:lnTo>
                  <a:lnTo>
                    <a:pt x="343" y="21"/>
                  </a:lnTo>
                  <a:lnTo>
                    <a:pt x="344" y="20"/>
                  </a:lnTo>
                  <a:lnTo>
                    <a:pt x="346" y="17"/>
                  </a:lnTo>
                  <a:lnTo>
                    <a:pt x="347" y="18"/>
                  </a:lnTo>
                  <a:lnTo>
                    <a:pt x="347" y="20"/>
                  </a:lnTo>
                  <a:lnTo>
                    <a:pt x="351" y="25"/>
                  </a:lnTo>
                  <a:lnTo>
                    <a:pt x="352" y="27"/>
                  </a:lnTo>
                  <a:lnTo>
                    <a:pt x="354" y="30"/>
                  </a:lnTo>
                  <a:lnTo>
                    <a:pt x="356" y="33"/>
                  </a:lnTo>
                  <a:lnTo>
                    <a:pt x="357" y="35"/>
                  </a:lnTo>
                  <a:lnTo>
                    <a:pt x="358" y="38"/>
                  </a:lnTo>
                  <a:lnTo>
                    <a:pt x="358" y="40"/>
                  </a:lnTo>
                  <a:lnTo>
                    <a:pt x="358" y="42"/>
                  </a:lnTo>
                  <a:lnTo>
                    <a:pt x="358" y="44"/>
                  </a:lnTo>
                  <a:lnTo>
                    <a:pt x="358" y="46"/>
                  </a:lnTo>
                  <a:lnTo>
                    <a:pt x="358" y="47"/>
                  </a:lnTo>
                  <a:lnTo>
                    <a:pt x="357" y="49"/>
                  </a:lnTo>
                  <a:lnTo>
                    <a:pt x="356" y="51"/>
                  </a:lnTo>
                  <a:lnTo>
                    <a:pt x="351" y="55"/>
                  </a:lnTo>
                  <a:lnTo>
                    <a:pt x="349" y="59"/>
                  </a:lnTo>
                  <a:lnTo>
                    <a:pt x="347" y="62"/>
                  </a:lnTo>
                  <a:lnTo>
                    <a:pt x="345" y="67"/>
                  </a:lnTo>
                  <a:lnTo>
                    <a:pt x="344" y="69"/>
                  </a:lnTo>
                  <a:lnTo>
                    <a:pt x="343" y="71"/>
                  </a:lnTo>
                  <a:lnTo>
                    <a:pt x="342" y="73"/>
                  </a:lnTo>
                  <a:lnTo>
                    <a:pt x="342" y="74"/>
                  </a:lnTo>
                  <a:lnTo>
                    <a:pt x="342" y="76"/>
                  </a:lnTo>
                  <a:lnTo>
                    <a:pt x="342" y="78"/>
                  </a:lnTo>
                  <a:lnTo>
                    <a:pt x="342" y="79"/>
                  </a:lnTo>
                  <a:lnTo>
                    <a:pt x="343" y="80"/>
                  </a:lnTo>
                  <a:lnTo>
                    <a:pt x="343" y="81"/>
                  </a:lnTo>
                  <a:lnTo>
                    <a:pt x="344" y="82"/>
                  </a:lnTo>
                  <a:lnTo>
                    <a:pt x="345" y="82"/>
                  </a:lnTo>
                  <a:lnTo>
                    <a:pt x="346" y="83"/>
                  </a:lnTo>
                  <a:lnTo>
                    <a:pt x="348" y="84"/>
                  </a:lnTo>
                  <a:lnTo>
                    <a:pt x="357" y="85"/>
                  </a:lnTo>
                  <a:lnTo>
                    <a:pt x="359" y="85"/>
                  </a:lnTo>
                  <a:lnTo>
                    <a:pt x="359" y="85"/>
                  </a:lnTo>
                  <a:lnTo>
                    <a:pt x="361" y="85"/>
                  </a:lnTo>
                  <a:lnTo>
                    <a:pt x="362" y="85"/>
                  </a:lnTo>
                  <a:lnTo>
                    <a:pt x="365" y="85"/>
                  </a:lnTo>
                  <a:lnTo>
                    <a:pt x="368" y="84"/>
                  </a:lnTo>
                  <a:lnTo>
                    <a:pt x="374" y="81"/>
                  </a:lnTo>
                  <a:lnTo>
                    <a:pt x="377" y="80"/>
                  </a:lnTo>
                  <a:lnTo>
                    <a:pt x="381" y="79"/>
                  </a:lnTo>
                  <a:lnTo>
                    <a:pt x="386" y="78"/>
                  </a:lnTo>
                  <a:lnTo>
                    <a:pt x="390" y="78"/>
                  </a:lnTo>
                  <a:lnTo>
                    <a:pt x="393" y="78"/>
                  </a:lnTo>
                  <a:lnTo>
                    <a:pt x="397" y="79"/>
                  </a:lnTo>
                  <a:lnTo>
                    <a:pt x="404" y="80"/>
                  </a:lnTo>
                  <a:lnTo>
                    <a:pt x="406" y="81"/>
                  </a:lnTo>
                  <a:lnTo>
                    <a:pt x="410" y="81"/>
                  </a:lnTo>
                  <a:lnTo>
                    <a:pt x="417" y="80"/>
                  </a:lnTo>
                  <a:lnTo>
                    <a:pt x="421" y="80"/>
                  </a:lnTo>
                  <a:lnTo>
                    <a:pt x="423" y="80"/>
                  </a:lnTo>
                  <a:lnTo>
                    <a:pt x="425" y="80"/>
                  </a:lnTo>
                  <a:lnTo>
                    <a:pt x="427" y="81"/>
                  </a:lnTo>
                  <a:lnTo>
                    <a:pt x="428" y="81"/>
                  </a:lnTo>
                  <a:lnTo>
                    <a:pt x="431" y="83"/>
                  </a:lnTo>
                  <a:lnTo>
                    <a:pt x="434" y="85"/>
                  </a:lnTo>
                  <a:lnTo>
                    <a:pt x="435" y="85"/>
                  </a:lnTo>
                  <a:lnTo>
                    <a:pt x="436" y="85"/>
                  </a:lnTo>
                  <a:lnTo>
                    <a:pt x="436" y="86"/>
                  </a:lnTo>
                  <a:lnTo>
                    <a:pt x="436" y="87"/>
                  </a:lnTo>
                  <a:lnTo>
                    <a:pt x="435" y="88"/>
                  </a:lnTo>
                  <a:lnTo>
                    <a:pt x="430" y="90"/>
                  </a:lnTo>
                  <a:lnTo>
                    <a:pt x="428" y="91"/>
                  </a:lnTo>
                  <a:lnTo>
                    <a:pt x="427" y="92"/>
                  </a:lnTo>
                  <a:lnTo>
                    <a:pt x="426" y="93"/>
                  </a:lnTo>
                  <a:lnTo>
                    <a:pt x="426" y="94"/>
                  </a:lnTo>
                  <a:lnTo>
                    <a:pt x="425" y="95"/>
                  </a:lnTo>
                  <a:lnTo>
                    <a:pt x="425" y="96"/>
                  </a:lnTo>
                  <a:lnTo>
                    <a:pt x="425" y="96"/>
                  </a:lnTo>
                  <a:lnTo>
                    <a:pt x="425" y="97"/>
                  </a:lnTo>
                  <a:lnTo>
                    <a:pt x="426" y="98"/>
                  </a:lnTo>
                  <a:lnTo>
                    <a:pt x="427" y="99"/>
                  </a:lnTo>
                  <a:lnTo>
                    <a:pt x="427" y="101"/>
                  </a:lnTo>
                  <a:lnTo>
                    <a:pt x="430" y="103"/>
                  </a:lnTo>
                  <a:lnTo>
                    <a:pt x="432" y="105"/>
                  </a:lnTo>
                  <a:lnTo>
                    <a:pt x="433" y="106"/>
                  </a:lnTo>
                  <a:lnTo>
                    <a:pt x="437" y="107"/>
                  </a:lnTo>
                  <a:lnTo>
                    <a:pt x="444" y="111"/>
                  </a:lnTo>
                  <a:lnTo>
                    <a:pt x="449" y="114"/>
                  </a:lnTo>
                  <a:lnTo>
                    <a:pt x="453" y="117"/>
                  </a:lnTo>
                  <a:lnTo>
                    <a:pt x="460" y="122"/>
                  </a:lnTo>
                  <a:lnTo>
                    <a:pt x="463" y="125"/>
                  </a:lnTo>
                  <a:lnTo>
                    <a:pt x="467" y="128"/>
                  </a:lnTo>
                  <a:lnTo>
                    <a:pt x="471" y="129"/>
                  </a:lnTo>
                  <a:lnTo>
                    <a:pt x="472" y="130"/>
                  </a:lnTo>
                  <a:lnTo>
                    <a:pt x="474" y="130"/>
                  </a:lnTo>
                  <a:lnTo>
                    <a:pt x="477" y="131"/>
                  </a:lnTo>
                  <a:lnTo>
                    <a:pt x="480" y="131"/>
                  </a:lnTo>
                  <a:lnTo>
                    <a:pt x="483" y="132"/>
                  </a:lnTo>
                  <a:lnTo>
                    <a:pt x="485" y="132"/>
                  </a:lnTo>
                  <a:lnTo>
                    <a:pt x="491" y="133"/>
                  </a:lnTo>
                  <a:lnTo>
                    <a:pt x="494" y="133"/>
                  </a:lnTo>
                  <a:lnTo>
                    <a:pt x="497" y="133"/>
                  </a:lnTo>
                  <a:lnTo>
                    <a:pt x="500" y="133"/>
                  </a:lnTo>
                  <a:lnTo>
                    <a:pt x="503" y="132"/>
                  </a:lnTo>
                  <a:lnTo>
                    <a:pt x="506" y="132"/>
                  </a:lnTo>
                  <a:lnTo>
                    <a:pt x="508" y="131"/>
                  </a:lnTo>
                  <a:lnTo>
                    <a:pt x="518" y="129"/>
                  </a:lnTo>
                  <a:lnTo>
                    <a:pt x="521" y="129"/>
                  </a:lnTo>
                  <a:lnTo>
                    <a:pt x="525" y="128"/>
                  </a:lnTo>
                  <a:lnTo>
                    <a:pt x="527" y="129"/>
                  </a:lnTo>
                  <a:lnTo>
                    <a:pt x="529" y="129"/>
                  </a:lnTo>
                  <a:lnTo>
                    <a:pt x="529" y="129"/>
                  </a:lnTo>
                  <a:lnTo>
                    <a:pt x="531" y="129"/>
                  </a:lnTo>
                  <a:lnTo>
                    <a:pt x="533" y="130"/>
                  </a:lnTo>
                  <a:lnTo>
                    <a:pt x="534" y="130"/>
                  </a:lnTo>
                  <a:lnTo>
                    <a:pt x="537" y="131"/>
                  </a:lnTo>
                  <a:lnTo>
                    <a:pt x="539" y="133"/>
                  </a:lnTo>
                  <a:lnTo>
                    <a:pt x="540" y="134"/>
                  </a:lnTo>
                  <a:lnTo>
                    <a:pt x="541" y="135"/>
                  </a:lnTo>
                  <a:lnTo>
                    <a:pt x="542" y="137"/>
                  </a:lnTo>
                  <a:lnTo>
                    <a:pt x="552" y="148"/>
                  </a:lnTo>
                  <a:lnTo>
                    <a:pt x="559" y="158"/>
                  </a:lnTo>
                  <a:lnTo>
                    <a:pt x="561" y="161"/>
                  </a:lnTo>
                  <a:lnTo>
                    <a:pt x="563" y="164"/>
                  </a:lnTo>
                  <a:lnTo>
                    <a:pt x="564" y="165"/>
                  </a:lnTo>
                  <a:lnTo>
                    <a:pt x="565" y="167"/>
                  </a:lnTo>
                  <a:lnTo>
                    <a:pt x="565" y="169"/>
                  </a:lnTo>
                  <a:lnTo>
                    <a:pt x="566" y="171"/>
                  </a:lnTo>
                  <a:lnTo>
                    <a:pt x="566" y="172"/>
                  </a:lnTo>
                  <a:lnTo>
                    <a:pt x="566" y="173"/>
                  </a:lnTo>
                  <a:lnTo>
                    <a:pt x="566" y="172"/>
                  </a:lnTo>
                  <a:lnTo>
                    <a:pt x="565" y="172"/>
                  </a:lnTo>
                  <a:lnTo>
                    <a:pt x="563" y="173"/>
                  </a:lnTo>
                  <a:lnTo>
                    <a:pt x="561" y="173"/>
                  </a:lnTo>
                  <a:lnTo>
                    <a:pt x="558" y="174"/>
                  </a:lnTo>
                  <a:lnTo>
                    <a:pt x="556" y="175"/>
                  </a:lnTo>
                  <a:lnTo>
                    <a:pt x="553" y="175"/>
                  </a:lnTo>
                  <a:lnTo>
                    <a:pt x="552" y="177"/>
                  </a:lnTo>
                  <a:lnTo>
                    <a:pt x="549" y="178"/>
                  </a:lnTo>
                  <a:lnTo>
                    <a:pt x="545" y="181"/>
                  </a:lnTo>
                  <a:lnTo>
                    <a:pt x="541" y="184"/>
                  </a:lnTo>
                  <a:lnTo>
                    <a:pt x="538" y="187"/>
                  </a:lnTo>
                  <a:lnTo>
                    <a:pt x="531" y="194"/>
                  </a:lnTo>
                  <a:lnTo>
                    <a:pt x="528" y="197"/>
                  </a:lnTo>
                  <a:lnTo>
                    <a:pt x="526" y="198"/>
                  </a:lnTo>
                  <a:lnTo>
                    <a:pt x="525" y="198"/>
                  </a:lnTo>
                  <a:lnTo>
                    <a:pt x="523" y="199"/>
                  </a:lnTo>
                  <a:lnTo>
                    <a:pt x="522" y="200"/>
                  </a:lnTo>
                  <a:lnTo>
                    <a:pt x="520" y="200"/>
                  </a:lnTo>
                  <a:lnTo>
                    <a:pt x="518" y="200"/>
                  </a:lnTo>
                  <a:lnTo>
                    <a:pt x="517" y="200"/>
                  </a:lnTo>
                  <a:lnTo>
                    <a:pt x="515" y="200"/>
                  </a:lnTo>
                  <a:lnTo>
                    <a:pt x="512" y="199"/>
                  </a:lnTo>
                  <a:lnTo>
                    <a:pt x="510" y="199"/>
                  </a:lnTo>
                  <a:lnTo>
                    <a:pt x="507" y="198"/>
                  </a:lnTo>
                  <a:lnTo>
                    <a:pt x="502" y="196"/>
                  </a:lnTo>
                  <a:lnTo>
                    <a:pt x="499" y="195"/>
                  </a:lnTo>
                  <a:lnTo>
                    <a:pt x="498" y="194"/>
                  </a:lnTo>
                  <a:lnTo>
                    <a:pt x="495" y="194"/>
                  </a:lnTo>
                  <a:lnTo>
                    <a:pt x="494" y="194"/>
                  </a:lnTo>
                  <a:lnTo>
                    <a:pt x="492" y="194"/>
                  </a:lnTo>
                  <a:lnTo>
                    <a:pt x="491" y="194"/>
                  </a:lnTo>
                  <a:lnTo>
                    <a:pt x="489" y="195"/>
                  </a:lnTo>
                  <a:lnTo>
                    <a:pt x="488" y="196"/>
                  </a:lnTo>
                  <a:lnTo>
                    <a:pt x="487" y="198"/>
                  </a:lnTo>
                  <a:lnTo>
                    <a:pt x="487" y="199"/>
                  </a:lnTo>
                  <a:lnTo>
                    <a:pt x="486" y="200"/>
                  </a:lnTo>
                  <a:lnTo>
                    <a:pt x="487" y="203"/>
                  </a:lnTo>
                  <a:lnTo>
                    <a:pt x="487" y="205"/>
                  </a:lnTo>
                  <a:lnTo>
                    <a:pt x="488" y="209"/>
                  </a:lnTo>
                  <a:lnTo>
                    <a:pt x="488" y="209"/>
                  </a:lnTo>
                  <a:lnTo>
                    <a:pt x="488" y="210"/>
                  </a:lnTo>
                  <a:lnTo>
                    <a:pt x="488" y="212"/>
                  </a:lnTo>
                  <a:lnTo>
                    <a:pt x="488" y="214"/>
                  </a:lnTo>
                  <a:lnTo>
                    <a:pt x="487" y="215"/>
                  </a:lnTo>
                  <a:lnTo>
                    <a:pt x="486" y="216"/>
                  </a:lnTo>
                  <a:lnTo>
                    <a:pt x="485" y="216"/>
                  </a:lnTo>
                  <a:lnTo>
                    <a:pt x="484" y="217"/>
                  </a:lnTo>
                  <a:lnTo>
                    <a:pt x="482" y="217"/>
                  </a:lnTo>
                  <a:lnTo>
                    <a:pt x="480" y="217"/>
                  </a:lnTo>
                  <a:lnTo>
                    <a:pt x="478" y="217"/>
                  </a:lnTo>
                  <a:lnTo>
                    <a:pt x="476" y="217"/>
                  </a:lnTo>
                  <a:lnTo>
                    <a:pt x="470" y="216"/>
                  </a:lnTo>
                  <a:lnTo>
                    <a:pt x="465" y="215"/>
                  </a:lnTo>
                  <a:lnTo>
                    <a:pt x="463" y="215"/>
                  </a:lnTo>
                  <a:lnTo>
                    <a:pt x="461" y="215"/>
                  </a:lnTo>
                  <a:lnTo>
                    <a:pt x="461" y="216"/>
                  </a:lnTo>
                  <a:lnTo>
                    <a:pt x="459" y="216"/>
                  </a:lnTo>
                  <a:lnTo>
                    <a:pt x="457" y="217"/>
                  </a:lnTo>
                  <a:lnTo>
                    <a:pt x="456" y="217"/>
                  </a:lnTo>
                  <a:lnTo>
                    <a:pt x="453" y="218"/>
                  </a:lnTo>
                  <a:lnTo>
                    <a:pt x="448" y="221"/>
                  </a:lnTo>
                  <a:lnTo>
                    <a:pt x="446" y="222"/>
                  </a:lnTo>
                  <a:lnTo>
                    <a:pt x="445" y="224"/>
                  </a:lnTo>
                  <a:lnTo>
                    <a:pt x="444" y="225"/>
                  </a:lnTo>
                  <a:lnTo>
                    <a:pt x="443" y="226"/>
                  </a:lnTo>
                  <a:lnTo>
                    <a:pt x="443" y="227"/>
                  </a:lnTo>
                  <a:lnTo>
                    <a:pt x="443" y="228"/>
                  </a:lnTo>
                  <a:lnTo>
                    <a:pt x="442" y="229"/>
                  </a:lnTo>
                  <a:lnTo>
                    <a:pt x="443" y="230"/>
                  </a:lnTo>
                  <a:lnTo>
                    <a:pt x="443" y="233"/>
                  </a:lnTo>
                  <a:lnTo>
                    <a:pt x="443" y="235"/>
                  </a:lnTo>
                  <a:lnTo>
                    <a:pt x="443" y="237"/>
                  </a:lnTo>
                  <a:lnTo>
                    <a:pt x="443" y="240"/>
                  </a:lnTo>
                  <a:lnTo>
                    <a:pt x="441" y="242"/>
                  </a:lnTo>
                  <a:lnTo>
                    <a:pt x="440" y="244"/>
                  </a:lnTo>
                  <a:lnTo>
                    <a:pt x="439" y="246"/>
                  </a:lnTo>
                  <a:lnTo>
                    <a:pt x="436" y="251"/>
                  </a:lnTo>
                  <a:lnTo>
                    <a:pt x="434" y="254"/>
                  </a:lnTo>
                  <a:lnTo>
                    <a:pt x="433" y="255"/>
                  </a:lnTo>
                  <a:lnTo>
                    <a:pt x="433" y="256"/>
                  </a:lnTo>
                  <a:lnTo>
                    <a:pt x="432" y="258"/>
                  </a:lnTo>
                  <a:lnTo>
                    <a:pt x="432" y="260"/>
                  </a:lnTo>
                  <a:lnTo>
                    <a:pt x="431" y="264"/>
                  </a:lnTo>
                  <a:lnTo>
                    <a:pt x="431" y="273"/>
                  </a:lnTo>
                  <a:lnTo>
                    <a:pt x="431" y="277"/>
                  </a:lnTo>
                  <a:lnTo>
                    <a:pt x="429" y="288"/>
                  </a:lnTo>
                  <a:lnTo>
                    <a:pt x="427" y="305"/>
                  </a:lnTo>
                  <a:lnTo>
                    <a:pt x="426" y="315"/>
                  </a:lnTo>
                  <a:lnTo>
                    <a:pt x="426" y="318"/>
                  </a:lnTo>
                  <a:lnTo>
                    <a:pt x="426" y="321"/>
                  </a:lnTo>
                  <a:lnTo>
                    <a:pt x="426" y="323"/>
                  </a:lnTo>
                  <a:lnTo>
                    <a:pt x="427" y="325"/>
                  </a:lnTo>
                  <a:lnTo>
                    <a:pt x="427" y="329"/>
                  </a:lnTo>
                  <a:lnTo>
                    <a:pt x="427" y="331"/>
                  </a:lnTo>
                  <a:lnTo>
                    <a:pt x="427" y="334"/>
                  </a:lnTo>
                  <a:lnTo>
                    <a:pt x="427" y="336"/>
                  </a:lnTo>
                  <a:lnTo>
                    <a:pt x="426" y="338"/>
                  </a:lnTo>
                  <a:lnTo>
                    <a:pt x="425" y="340"/>
                  </a:lnTo>
                  <a:lnTo>
                    <a:pt x="423" y="342"/>
                  </a:lnTo>
                  <a:lnTo>
                    <a:pt x="422" y="343"/>
                  </a:lnTo>
                  <a:lnTo>
                    <a:pt x="420" y="344"/>
                  </a:lnTo>
                  <a:lnTo>
                    <a:pt x="418" y="345"/>
                  </a:lnTo>
                  <a:lnTo>
                    <a:pt x="416" y="345"/>
                  </a:lnTo>
                  <a:lnTo>
                    <a:pt x="411" y="346"/>
                  </a:lnTo>
                  <a:lnTo>
                    <a:pt x="410" y="346"/>
                  </a:lnTo>
                  <a:lnTo>
                    <a:pt x="410" y="347"/>
                  </a:lnTo>
                  <a:lnTo>
                    <a:pt x="409" y="347"/>
                  </a:lnTo>
                  <a:lnTo>
                    <a:pt x="408" y="348"/>
                  </a:lnTo>
                  <a:lnTo>
                    <a:pt x="405" y="350"/>
                  </a:lnTo>
                  <a:lnTo>
                    <a:pt x="404" y="352"/>
                  </a:lnTo>
                  <a:lnTo>
                    <a:pt x="399" y="356"/>
                  </a:lnTo>
                  <a:lnTo>
                    <a:pt x="395" y="358"/>
                  </a:lnTo>
                  <a:lnTo>
                    <a:pt x="392" y="361"/>
                  </a:lnTo>
                  <a:lnTo>
                    <a:pt x="384" y="366"/>
                  </a:lnTo>
                  <a:lnTo>
                    <a:pt x="382" y="367"/>
                  </a:lnTo>
                  <a:lnTo>
                    <a:pt x="381" y="368"/>
                  </a:lnTo>
                  <a:lnTo>
                    <a:pt x="380" y="369"/>
                  </a:lnTo>
                  <a:lnTo>
                    <a:pt x="378" y="371"/>
                  </a:lnTo>
                  <a:lnTo>
                    <a:pt x="367" y="386"/>
                  </a:lnTo>
                  <a:lnTo>
                    <a:pt x="366" y="387"/>
                  </a:lnTo>
                  <a:lnTo>
                    <a:pt x="366" y="388"/>
                  </a:lnTo>
                  <a:lnTo>
                    <a:pt x="365" y="388"/>
                  </a:lnTo>
                  <a:lnTo>
                    <a:pt x="364" y="388"/>
                  </a:lnTo>
                  <a:lnTo>
                    <a:pt x="363" y="388"/>
                  </a:lnTo>
                  <a:lnTo>
                    <a:pt x="361" y="388"/>
                  </a:lnTo>
                  <a:lnTo>
                    <a:pt x="360" y="387"/>
                  </a:lnTo>
                  <a:lnTo>
                    <a:pt x="359" y="387"/>
                  </a:lnTo>
                  <a:lnTo>
                    <a:pt x="359" y="386"/>
                  </a:lnTo>
                  <a:lnTo>
                    <a:pt x="359" y="385"/>
                  </a:lnTo>
                  <a:lnTo>
                    <a:pt x="357" y="383"/>
                  </a:lnTo>
                  <a:lnTo>
                    <a:pt x="357" y="381"/>
                  </a:lnTo>
                  <a:lnTo>
                    <a:pt x="356" y="381"/>
                  </a:lnTo>
                  <a:lnTo>
                    <a:pt x="355" y="380"/>
                  </a:lnTo>
                  <a:lnTo>
                    <a:pt x="354" y="380"/>
                  </a:lnTo>
                  <a:lnTo>
                    <a:pt x="353" y="380"/>
                  </a:lnTo>
                  <a:lnTo>
                    <a:pt x="351" y="380"/>
                  </a:lnTo>
                  <a:lnTo>
                    <a:pt x="348" y="381"/>
                  </a:lnTo>
                  <a:lnTo>
                    <a:pt x="347" y="381"/>
                  </a:lnTo>
                  <a:lnTo>
                    <a:pt x="347" y="381"/>
                  </a:lnTo>
                  <a:lnTo>
                    <a:pt x="346" y="380"/>
                  </a:lnTo>
                  <a:lnTo>
                    <a:pt x="345" y="379"/>
                  </a:lnTo>
                  <a:lnTo>
                    <a:pt x="343" y="379"/>
                  </a:lnTo>
                  <a:lnTo>
                    <a:pt x="342" y="377"/>
                  </a:lnTo>
                  <a:lnTo>
                    <a:pt x="342" y="375"/>
                  </a:lnTo>
                  <a:lnTo>
                    <a:pt x="340" y="369"/>
                  </a:lnTo>
                  <a:lnTo>
                    <a:pt x="338" y="367"/>
                  </a:lnTo>
                  <a:lnTo>
                    <a:pt x="337" y="364"/>
                  </a:lnTo>
                  <a:lnTo>
                    <a:pt x="336" y="362"/>
                  </a:lnTo>
                  <a:lnTo>
                    <a:pt x="336" y="361"/>
                  </a:lnTo>
                  <a:lnTo>
                    <a:pt x="334" y="358"/>
                  </a:lnTo>
                  <a:lnTo>
                    <a:pt x="333" y="357"/>
                  </a:lnTo>
                  <a:lnTo>
                    <a:pt x="331" y="356"/>
                  </a:lnTo>
                  <a:lnTo>
                    <a:pt x="330" y="355"/>
                  </a:lnTo>
                  <a:lnTo>
                    <a:pt x="328" y="355"/>
                  </a:lnTo>
                  <a:lnTo>
                    <a:pt x="326" y="354"/>
                  </a:lnTo>
                  <a:lnTo>
                    <a:pt x="324" y="353"/>
                  </a:lnTo>
                  <a:lnTo>
                    <a:pt x="322" y="353"/>
                  </a:lnTo>
                  <a:lnTo>
                    <a:pt x="321" y="353"/>
                  </a:lnTo>
                  <a:lnTo>
                    <a:pt x="320" y="353"/>
                  </a:lnTo>
                  <a:lnTo>
                    <a:pt x="319" y="354"/>
                  </a:lnTo>
                  <a:lnTo>
                    <a:pt x="317" y="354"/>
                  </a:lnTo>
                  <a:lnTo>
                    <a:pt x="315" y="355"/>
                  </a:lnTo>
                  <a:lnTo>
                    <a:pt x="313" y="356"/>
                  </a:lnTo>
                  <a:lnTo>
                    <a:pt x="312" y="357"/>
                  </a:lnTo>
                  <a:lnTo>
                    <a:pt x="309" y="359"/>
                  </a:lnTo>
                  <a:lnTo>
                    <a:pt x="307" y="361"/>
                  </a:lnTo>
                  <a:lnTo>
                    <a:pt x="306" y="363"/>
                  </a:lnTo>
                  <a:lnTo>
                    <a:pt x="304" y="366"/>
                  </a:lnTo>
                  <a:lnTo>
                    <a:pt x="302" y="372"/>
                  </a:lnTo>
                  <a:lnTo>
                    <a:pt x="300" y="374"/>
                  </a:lnTo>
                  <a:lnTo>
                    <a:pt x="299" y="376"/>
                  </a:lnTo>
                  <a:lnTo>
                    <a:pt x="297" y="378"/>
                  </a:lnTo>
                  <a:lnTo>
                    <a:pt x="295" y="379"/>
                  </a:lnTo>
                  <a:lnTo>
                    <a:pt x="293" y="380"/>
                  </a:lnTo>
                  <a:lnTo>
                    <a:pt x="291" y="381"/>
                  </a:lnTo>
                  <a:lnTo>
                    <a:pt x="290" y="381"/>
                  </a:lnTo>
                  <a:lnTo>
                    <a:pt x="289" y="381"/>
                  </a:lnTo>
                  <a:lnTo>
                    <a:pt x="285" y="381"/>
                  </a:lnTo>
                  <a:lnTo>
                    <a:pt x="280" y="381"/>
                  </a:lnTo>
                  <a:lnTo>
                    <a:pt x="278" y="380"/>
                  </a:lnTo>
                  <a:lnTo>
                    <a:pt x="276" y="379"/>
                  </a:lnTo>
                  <a:lnTo>
                    <a:pt x="273" y="379"/>
                  </a:lnTo>
                  <a:lnTo>
                    <a:pt x="267" y="376"/>
                  </a:lnTo>
                  <a:lnTo>
                    <a:pt x="259" y="372"/>
                  </a:lnTo>
                  <a:lnTo>
                    <a:pt x="257" y="371"/>
                  </a:lnTo>
                  <a:lnTo>
                    <a:pt x="254" y="369"/>
                  </a:lnTo>
                  <a:lnTo>
                    <a:pt x="253" y="369"/>
                  </a:lnTo>
                  <a:lnTo>
                    <a:pt x="252" y="369"/>
                  </a:lnTo>
                  <a:lnTo>
                    <a:pt x="250" y="369"/>
                  </a:lnTo>
                  <a:lnTo>
                    <a:pt x="248" y="369"/>
                  </a:lnTo>
                  <a:lnTo>
                    <a:pt x="246" y="369"/>
                  </a:lnTo>
                  <a:lnTo>
                    <a:pt x="245" y="370"/>
                  </a:lnTo>
                  <a:lnTo>
                    <a:pt x="244" y="371"/>
                  </a:lnTo>
                  <a:lnTo>
                    <a:pt x="243" y="373"/>
                  </a:lnTo>
                  <a:lnTo>
                    <a:pt x="242" y="374"/>
                  </a:lnTo>
                  <a:lnTo>
                    <a:pt x="240" y="376"/>
                  </a:lnTo>
                  <a:lnTo>
                    <a:pt x="239" y="379"/>
                  </a:lnTo>
                  <a:lnTo>
                    <a:pt x="238" y="380"/>
                  </a:lnTo>
                  <a:lnTo>
                    <a:pt x="238" y="382"/>
                  </a:lnTo>
                  <a:lnTo>
                    <a:pt x="238" y="383"/>
                  </a:lnTo>
                  <a:lnTo>
                    <a:pt x="238" y="385"/>
                  </a:lnTo>
                  <a:lnTo>
                    <a:pt x="238" y="386"/>
                  </a:lnTo>
                  <a:lnTo>
                    <a:pt x="238" y="387"/>
                  </a:lnTo>
                  <a:lnTo>
                    <a:pt x="239" y="389"/>
                  </a:lnTo>
                  <a:lnTo>
                    <a:pt x="239" y="391"/>
                  </a:lnTo>
                  <a:lnTo>
                    <a:pt x="243" y="396"/>
                  </a:lnTo>
                  <a:lnTo>
                    <a:pt x="244" y="399"/>
                  </a:lnTo>
                  <a:lnTo>
                    <a:pt x="245" y="401"/>
                  </a:lnTo>
                  <a:lnTo>
                    <a:pt x="245" y="402"/>
                  </a:lnTo>
                  <a:lnTo>
                    <a:pt x="245" y="404"/>
                  </a:lnTo>
                  <a:lnTo>
                    <a:pt x="246" y="409"/>
                  </a:lnTo>
                  <a:lnTo>
                    <a:pt x="246" y="418"/>
                  </a:lnTo>
                  <a:lnTo>
                    <a:pt x="247" y="422"/>
                  </a:lnTo>
                  <a:lnTo>
                    <a:pt x="247" y="424"/>
                  </a:lnTo>
                  <a:lnTo>
                    <a:pt x="248" y="426"/>
                  </a:lnTo>
                  <a:lnTo>
                    <a:pt x="249" y="428"/>
                  </a:lnTo>
                  <a:lnTo>
                    <a:pt x="250" y="430"/>
                  </a:lnTo>
                  <a:lnTo>
                    <a:pt x="251" y="432"/>
                  </a:lnTo>
                  <a:lnTo>
                    <a:pt x="254" y="435"/>
                  </a:lnTo>
                  <a:lnTo>
                    <a:pt x="254" y="436"/>
                  </a:lnTo>
                  <a:lnTo>
                    <a:pt x="255" y="436"/>
                  </a:lnTo>
                  <a:lnTo>
                    <a:pt x="255" y="438"/>
                  </a:lnTo>
                  <a:lnTo>
                    <a:pt x="256" y="444"/>
                  </a:lnTo>
                  <a:lnTo>
                    <a:pt x="256" y="450"/>
                  </a:lnTo>
                  <a:lnTo>
                    <a:pt x="256" y="454"/>
                  </a:lnTo>
                  <a:lnTo>
                    <a:pt x="256" y="463"/>
                  </a:lnTo>
                  <a:lnTo>
                    <a:pt x="256" y="467"/>
                  </a:lnTo>
                  <a:lnTo>
                    <a:pt x="256" y="472"/>
                  </a:lnTo>
                  <a:lnTo>
                    <a:pt x="256" y="474"/>
                  </a:lnTo>
                  <a:lnTo>
                    <a:pt x="256" y="474"/>
                  </a:lnTo>
                  <a:lnTo>
                    <a:pt x="256" y="474"/>
                  </a:lnTo>
                  <a:lnTo>
                    <a:pt x="256" y="475"/>
                  </a:lnTo>
                  <a:lnTo>
                    <a:pt x="254" y="476"/>
                  </a:lnTo>
                  <a:lnTo>
                    <a:pt x="248" y="481"/>
                  </a:lnTo>
                  <a:lnTo>
                    <a:pt x="240" y="489"/>
                  </a:lnTo>
                  <a:lnTo>
                    <a:pt x="233" y="496"/>
                  </a:lnTo>
                  <a:lnTo>
                    <a:pt x="227" y="504"/>
                  </a:lnTo>
                  <a:lnTo>
                    <a:pt x="226" y="504"/>
                  </a:lnTo>
                  <a:lnTo>
                    <a:pt x="224" y="505"/>
                  </a:lnTo>
                  <a:lnTo>
                    <a:pt x="223" y="506"/>
                  </a:lnTo>
                  <a:lnTo>
                    <a:pt x="222" y="507"/>
                  </a:lnTo>
                  <a:lnTo>
                    <a:pt x="221" y="508"/>
                  </a:lnTo>
                  <a:lnTo>
                    <a:pt x="219" y="508"/>
                  </a:lnTo>
                  <a:lnTo>
                    <a:pt x="212" y="510"/>
                  </a:lnTo>
                  <a:lnTo>
                    <a:pt x="211" y="510"/>
                  </a:lnTo>
                  <a:lnTo>
                    <a:pt x="209" y="510"/>
                  </a:lnTo>
                  <a:lnTo>
                    <a:pt x="205" y="510"/>
                  </a:lnTo>
                  <a:lnTo>
                    <a:pt x="202" y="510"/>
                  </a:lnTo>
                  <a:lnTo>
                    <a:pt x="199" y="510"/>
                  </a:lnTo>
                  <a:lnTo>
                    <a:pt x="196" y="510"/>
                  </a:lnTo>
                  <a:lnTo>
                    <a:pt x="193" y="510"/>
                  </a:lnTo>
                  <a:lnTo>
                    <a:pt x="189" y="509"/>
                  </a:lnTo>
                  <a:lnTo>
                    <a:pt x="187" y="508"/>
                  </a:lnTo>
                  <a:lnTo>
                    <a:pt x="186" y="507"/>
                  </a:lnTo>
                  <a:lnTo>
                    <a:pt x="185" y="506"/>
                  </a:lnTo>
                  <a:lnTo>
                    <a:pt x="184" y="506"/>
                  </a:lnTo>
                  <a:lnTo>
                    <a:pt x="182" y="504"/>
                  </a:lnTo>
                  <a:lnTo>
                    <a:pt x="181" y="504"/>
                  </a:lnTo>
                  <a:lnTo>
                    <a:pt x="179" y="501"/>
                  </a:lnTo>
                  <a:lnTo>
                    <a:pt x="177" y="498"/>
                  </a:lnTo>
                  <a:lnTo>
                    <a:pt x="177" y="496"/>
                  </a:lnTo>
                  <a:lnTo>
                    <a:pt x="175" y="494"/>
                  </a:lnTo>
                  <a:lnTo>
                    <a:pt x="173" y="492"/>
                  </a:lnTo>
                  <a:lnTo>
                    <a:pt x="171" y="491"/>
                  </a:lnTo>
                  <a:lnTo>
                    <a:pt x="166" y="488"/>
                  </a:lnTo>
                  <a:lnTo>
                    <a:pt x="165" y="487"/>
                  </a:lnTo>
                  <a:lnTo>
                    <a:pt x="164" y="486"/>
                  </a:lnTo>
                  <a:lnTo>
                    <a:pt x="162" y="485"/>
                  </a:lnTo>
                  <a:lnTo>
                    <a:pt x="161" y="485"/>
                  </a:lnTo>
                  <a:lnTo>
                    <a:pt x="159" y="485"/>
                  </a:lnTo>
                  <a:lnTo>
                    <a:pt x="157" y="485"/>
                  </a:lnTo>
                  <a:lnTo>
                    <a:pt x="156" y="485"/>
                  </a:lnTo>
                  <a:lnTo>
                    <a:pt x="152" y="487"/>
                  </a:lnTo>
                  <a:lnTo>
                    <a:pt x="150" y="488"/>
                  </a:lnTo>
                  <a:lnTo>
                    <a:pt x="148" y="488"/>
                  </a:lnTo>
                  <a:lnTo>
                    <a:pt x="146" y="488"/>
                  </a:lnTo>
                  <a:lnTo>
                    <a:pt x="144" y="487"/>
                  </a:lnTo>
                  <a:lnTo>
                    <a:pt x="142" y="486"/>
                  </a:lnTo>
                  <a:lnTo>
                    <a:pt x="140" y="485"/>
                  </a:lnTo>
                  <a:lnTo>
                    <a:pt x="136" y="483"/>
                  </a:lnTo>
                  <a:lnTo>
                    <a:pt x="135" y="482"/>
                  </a:lnTo>
                  <a:lnTo>
                    <a:pt x="134" y="483"/>
                  </a:lnTo>
                  <a:lnTo>
                    <a:pt x="133" y="484"/>
                  </a:lnTo>
                  <a:lnTo>
                    <a:pt x="129" y="487"/>
                  </a:lnTo>
                  <a:lnTo>
                    <a:pt x="127" y="488"/>
                  </a:lnTo>
                  <a:lnTo>
                    <a:pt x="125" y="489"/>
                  </a:lnTo>
                  <a:lnTo>
                    <a:pt x="119" y="491"/>
                  </a:lnTo>
                  <a:lnTo>
                    <a:pt x="115" y="492"/>
                  </a:lnTo>
                  <a:lnTo>
                    <a:pt x="113" y="493"/>
                  </a:lnTo>
                  <a:lnTo>
                    <a:pt x="111" y="495"/>
                  </a:lnTo>
                  <a:lnTo>
                    <a:pt x="110" y="496"/>
                  </a:lnTo>
                  <a:lnTo>
                    <a:pt x="109" y="498"/>
                  </a:lnTo>
                  <a:lnTo>
                    <a:pt x="108" y="502"/>
                  </a:lnTo>
                  <a:lnTo>
                    <a:pt x="108" y="503"/>
                  </a:lnTo>
                  <a:lnTo>
                    <a:pt x="107" y="504"/>
                  </a:lnTo>
                  <a:lnTo>
                    <a:pt x="106" y="504"/>
                  </a:lnTo>
                  <a:lnTo>
                    <a:pt x="105" y="506"/>
                  </a:lnTo>
                  <a:lnTo>
                    <a:pt x="98" y="509"/>
                  </a:lnTo>
                  <a:lnTo>
                    <a:pt x="97" y="511"/>
                  </a:lnTo>
                  <a:lnTo>
                    <a:pt x="95" y="512"/>
                  </a:lnTo>
                  <a:lnTo>
                    <a:pt x="94" y="514"/>
                  </a:lnTo>
                  <a:lnTo>
                    <a:pt x="93" y="515"/>
                  </a:lnTo>
                  <a:lnTo>
                    <a:pt x="92" y="516"/>
                  </a:lnTo>
                  <a:lnTo>
                    <a:pt x="91" y="517"/>
                  </a:lnTo>
                  <a:lnTo>
                    <a:pt x="90" y="518"/>
                  </a:lnTo>
                  <a:lnTo>
                    <a:pt x="89" y="518"/>
                  </a:lnTo>
                  <a:lnTo>
                    <a:pt x="88" y="518"/>
                  </a:lnTo>
                  <a:lnTo>
                    <a:pt x="86" y="518"/>
                  </a:lnTo>
                  <a:lnTo>
                    <a:pt x="86" y="517"/>
                  </a:lnTo>
                  <a:lnTo>
                    <a:pt x="81" y="515"/>
                  </a:lnTo>
                  <a:lnTo>
                    <a:pt x="79" y="515"/>
                  </a:lnTo>
                  <a:lnTo>
                    <a:pt x="76" y="514"/>
                  </a:lnTo>
                  <a:lnTo>
                    <a:pt x="72" y="513"/>
                  </a:lnTo>
                  <a:lnTo>
                    <a:pt x="69" y="512"/>
                  </a:lnTo>
                  <a:lnTo>
                    <a:pt x="68" y="511"/>
                  </a:lnTo>
                  <a:lnTo>
                    <a:pt x="67" y="511"/>
                  </a:lnTo>
                  <a:lnTo>
                    <a:pt x="66" y="510"/>
                  </a:lnTo>
                  <a:lnTo>
                    <a:pt x="66" y="509"/>
                  </a:lnTo>
                  <a:lnTo>
                    <a:pt x="65" y="509"/>
                  </a:lnTo>
                  <a:lnTo>
                    <a:pt x="65" y="506"/>
                  </a:lnTo>
                  <a:lnTo>
                    <a:pt x="65" y="505"/>
                  </a:lnTo>
                  <a:lnTo>
                    <a:pt x="65" y="504"/>
                  </a:lnTo>
                  <a:lnTo>
                    <a:pt x="65" y="503"/>
                  </a:lnTo>
                  <a:lnTo>
                    <a:pt x="66" y="501"/>
                  </a:lnTo>
                  <a:lnTo>
                    <a:pt x="67" y="500"/>
                  </a:lnTo>
                  <a:lnTo>
                    <a:pt x="70" y="494"/>
                  </a:lnTo>
                  <a:lnTo>
                    <a:pt x="71" y="492"/>
                  </a:lnTo>
                  <a:lnTo>
                    <a:pt x="72" y="490"/>
                  </a:lnTo>
                  <a:lnTo>
                    <a:pt x="73" y="483"/>
                  </a:lnTo>
                  <a:lnTo>
                    <a:pt x="74" y="481"/>
                  </a:lnTo>
                  <a:lnTo>
                    <a:pt x="74" y="479"/>
                  </a:lnTo>
                  <a:lnTo>
                    <a:pt x="74" y="478"/>
                  </a:lnTo>
                  <a:lnTo>
                    <a:pt x="78" y="471"/>
                  </a:lnTo>
                  <a:lnTo>
                    <a:pt x="78" y="470"/>
                  </a:lnTo>
                  <a:lnTo>
                    <a:pt x="78" y="470"/>
                  </a:lnTo>
                  <a:lnTo>
                    <a:pt x="78" y="468"/>
                  </a:lnTo>
                  <a:lnTo>
                    <a:pt x="78" y="467"/>
                  </a:lnTo>
                  <a:lnTo>
                    <a:pt x="78" y="466"/>
                  </a:lnTo>
                  <a:lnTo>
                    <a:pt x="77" y="465"/>
                  </a:lnTo>
                  <a:lnTo>
                    <a:pt x="75" y="462"/>
                  </a:lnTo>
                  <a:lnTo>
                    <a:pt x="72" y="458"/>
                  </a:lnTo>
                  <a:lnTo>
                    <a:pt x="71" y="456"/>
                  </a:lnTo>
                  <a:lnTo>
                    <a:pt x="70" y="455"/>
                  </a:lnTo>
                  <a:lnTo>
                    <a:pt x="70" y="453"/>
                  </a:lnTo>
                  <a:lnTo>
                    <a:pt x="70" y="451"/>
                  </a:lnTo>
                  <a:lnTo>
                    <a:pt x="70" y="450"/>
                  </a:lnTo>
                  <a:lnTo>
                    <a:pt x="70" y="448"/>
                  </a:lnTo>
                  <a:lnTo>
                    <a:pt x="71" y="447"/>
                  </a:lnTo>
                  <a:lnTo>
                    <a:pt x="72" y="446"/>
                  </a:lnTo>
                  <a:lnTo>
                    <a:pt x="74" y="443"/>
                  </a:lnTo>
                  <a:lnTo>
                    <a:pt x="74" y="441"/>
                  </a:lnTo>
                  <a:lnTo>
                    <a:pt x="79" y="436"/>
                  </a:lnTo>
                  <a:lnTo>
                    <a:pt x="81" y="435"/>
                  </a:lnTo>
                  <a:lnTo>
                    <a:pt x="83" y="433"/>
                  </a:lnTo>
                  <a:lnTo>
                    <a:pt x="85" y="431"/>
                  </a:lnTo>
                  <a:lnTo>
                    <a:pt x="87" y="429"/>
                  </a:lnTo>
                  <a:lnTo>
                    <a:pt x="91" y="427"/>
                  </a:lnTo>
                  <a:lnTo>
                    <a:pt x="95" y="425"/>
                  </a:lnTo>
                  <a:lnTo>
                    <a:pt x="101" y="422"/>
                  </a:lnTo>
                  <a:lnTo>
                    <a:pt x="103" y="421"/>
                  </a:lnTo>
                  <a:lnTo>
                    <a:pt x="105" y="420"/>
                  </a:lnTo>
                  <a:lnTo>
                    <a:pt x="105" y="419"/>
                  </a:lnTo>
                  <a:lnTo>
                    <a:pt x="106" y="418"/>
                  </a:lnTo>
                  <a:lnTo>
                    <a:pt x="106" y="417"/>
                  </a:lnTo>
                  <a:lnTo>
                    <a:pt x="106" y="416"/>
                  </a:lnTo>
                  <a:lnTo>
                    <a:pt x="106" y="415"/>
                  </a:lnTo>
                  <a:lnTo>
                    <a:pt x="105" y="414"/>
                  </a:lnTo>
                  <a:lnTo>
                    <a:pt x="104" y="413"/>
                  </a:lnTo>
                  <a:lnTo>
                    <a:pt x="102" y="410"/>
                  </a:lnTo>
                  <a:lnTo>
                    <a:pt x="97" y="405"/>
                  </a:lnTo>
                  <a:lnTo>
                    <a:pt x="96" y="402"/>
                  </a:lnTo>
                  <a:lnTo>
                    <a:pt x="94" y="401"/>
                  </a:lnTo>
                  <a:lnTo>
                    <a:pt x="90" y="396"/>
                  </a:lnTo>
                  <a:lnTo>
                    <a:pt x="86" y="391"/>
                  </a:lnTo>
                  <a:lnTo>
                    <a:pt x="86" y="390"/>
                  </a:lnTo>
                  <a:lnTo>
                    <a:pt x="85" y="388"/>
                  </a:lnTo>
                  <a:lnTo>
                    <a:pt x="84" y="387"/>
                  </a:lnTo>
                  <a:lnTo>
                    <a:pt x="83" y="385"/>
                  </a:lnTo>
                  <a:lnTo>
                    <a:pt x="83" y="384"/>
                  </a:lnTo>
                  <a:lnTo>
                    <a:pt x="83" y="381"/>
                  </a:lnTo>
                  <a:lnTo>
                    <a:pt x="83" y="379"/>
                  </a:lnTo>
                  <a:lnTo>
                    <a:pt x="83" y="378"/>
                  </a:lnTo>
                  <a:lnTo>
                    <a:pt x="84" y="375"/>
                  </a:lnTo>
                  <a:lnTo>
                    <a:pt x="85" y="373"/>
                  </a:lnTo>
                  <a:lnTo>
                    <a:pt x="86" y="369"/>
                  </a:lnTo>
                  <a:lnTo>
                    <a:pt x="90" y="363"/>
                  </a:lnTo>
                  <a:lnTo>
                    <a:pt x="94" y="357"/>
                  </a:lnTo>
                  <a:lnTo>
                    <a:pt x="95" y="356"/>
                  </a:lnTo>
                  <a:lnTo>
                    <a:pt x="96" y="354"/>
                  </a:lnTo>
                  <a:lnTo>
                    <a:pt x="96" y="352"/>
                  </a:lnTo>
                  <a:lnTo>
                    <a:pt x="96" y="350"/>
                  </a:lnTo>
                  <a:lnTo>
                    <a:pt x="96" y="347"/>
                  </a:lnTo>
                  <a:lnTo>
                    <a:pt x="95" y="345"/>
                  </a:lnTo>
                  <a:lnTo>
                    <a:pt x="94" y="341"/>
                  </a:lnTo>
                  <a:lnTo>
                    <a:pt x="92" y="338"/>
                  </a:lnTo>
                  <a:lnTo>
                    <a:pt x="89" y="334"/>
                  </a:lnTo>
                  <a:lnTo>
                    <a:pt x="86" y="329"/>
                  </a:lnTo>
                  <a:lnTo>
                    <a:pt x="84" y="325"/>
                  </a:lnTo>
                  <a:lnTo>
                    <a:pt x="80" y="321"/>
                  </a:lnTo>
                  <a:lnTo>
                    <a:pt x="78" y="318"/>
                  </a:lnTo>
                  <a:lnTo>
                    <a:pt x="76" y="317"/>
                  </a:lnTo>
                  <a:lnTo>
                    <a:pt x="74" y="316"/>
                  </a:lnTo>
                  <a:lnTo>
                    <a:pt x="73" y="314"/>
                  </a:lnTo>
                  <a:lnTo>
                    <a:pt x="69" y="313"/>
                  </a:lnTo>
                  <a:lnTo>
                    <a:pt x="64" y="311"/>
                  </a:lnTo>
                  <a:lnTo>
                    <a:pt x="58" y="309"/>
                  </a:lnTo>
                  <a:lnTo>
                    <a:pt x="56" y="307"/>
                  </a:lnTo>
                  <a:lnTo>
                    <a:pt x="55" y="307"/>
                  </a:lnTo>
                  <a:lnTo>
                    <a:pt x="54" y="306"/>
                  </a:lnTo>
                  <a:lnTo>
                    <a:pt x="53" y="305"/>
                  </a:lnTo>
                  <a:lnTo>
                    <a:pt x="52" y="304"/>
                  </a:lnTo>
                  <a:lnTo>
                    <a:pt x="52" y="303"/>
                  </a:lnTo>
                  <a:lnTo>
                    <a:pt x="52" y="301"/>
                  </a:lnTo>
                  <a:lnTo>
                    <a:pt x="52" y="300"/>
                  </a:lnTo>
                  <a:lnTo>
                    <a:pt x="52" y="297"/>
                  </a:lnTo>
                  <a:lnTo>
                    <a:pt x="52" y="295"/>
                  </a:lnTo>
                  <a:lnTo>
                    <a:pt x="53" y="293"/>
                  </a:lnTo>
                  <a:lnTo>
                    <a:pt x="56" y="287"/>
                  </a:lnTo>
                  <a:lnTo>
                    <a:pt x="57" y="284"/>
                  </a:lnTo>
                  <a:lnTo>
                    <a:pt x="58" y="280"/>
                  </a:lnTo>
                  <a:lnTo>
                    <a:pt x="59" y="277"/>
                  </a:lnTo>
                  <a:lnTo>
                    <a:pt x="59" y="275"/>
                  </a:lnTo>
                  <a:lnTo>
                    <a:pt x="59" y="272"/>
                  </a:lnTo>
                  <a:lnTo>
                    <a:pt x="59" y="269"/>
                  </a:lnTo>
                  <a:lnTo>
                    <a:pt x="58" y="267"/>
                  </a:lnTo>
                  <a:lnTo>
                    <a:pt x="58" y="266"/>
                  </a:lnTo>
                  <a:lnTo>
                    <a:pt x="57" y="264"/>
                  </a:lnTo>
                  <a:lnTo>
                    <a:pt x="57" y="261"/>
                  </a:lnTo>
                  <a:lnTo>
                    <a:pt x="56" y="259"/>
                  </a:lnTo>
                  <a:lnTo>
                    <a:pt x="55" y="258"/>
                  </a:lnTo>
                  <a:lnTo>
                    <a:pt x="54" y="257"/>
                  </a:lnTo>
                  <a:lnTo>
                    <a:pt x="51" y="251"/>
                  </a:lnTo>
                  <a:lnTo>
                    <a:pt x="49" y="248"/>
                  </a:lnTo>
                  <a:lnTo>
                    <a:pt x="46" y="243"/>
                  </a:lnTo>
                  <a:lnTo>
                    <a:pt x="42" y="234"/>
                  </a:lnTo>
                  <a:lnTo>
                    <a:pt x="40" y="231"/>
                  </a:lnTo>
                  <a:lnTo>
                    <a:pt x="37" y="223"/>
                  </a:lnTo>
                  <a:lnTo>
                    <a:pt x="36" y="221"/>
                  </a:lnTo>
                  <a:lnTo>
                    <a:pt x="34" y="219"/>
                  </a:lnTo>
                  <a:lnTo>
                    <a:pt x="31" y="216"/>
                  </a:lnTo>
                  <a:lnTo>
                    <a:pt x="29" y="214"/>
                  </a:lnTo>
                  <a:lnTo>
                    <a:pt x="22" y="207"/>
                  </a:lnTo>
                  <a:lnTo>
                    <a:pt x="16" y="198"/>
                  </a:lnTo>
                  <a:lnTo>
                    <a:pt x="10" y="193"/>
                  </a:lnTo>
                  <a:lnTo>
                    <a:pt x="7" y="191"/>
                  </a:lnTo>
                  <a:lnTo>
                    <a:pt x="5" y="189"/>
                  </a:lnTo>
                  <a:lnTo>
                    <a:pt x="2" y="187"/>
                  </a:lnTo>
                  <a:lnTo>
                    <a:pt x="1" y="187"/>
                  </a:lnTo>
                  <a:lnTo>
                    <a:pt x="0" y="187"/>
                  </a:lnTo>
                  <a:lnTo>
                    <a:pt x="2" y="185"/>
                  </a:lnTo>
                  <a:lnTo>
                    <a:pt x="4" y="183"/>
                  </a:lnTo>
                  <a:lnTo>
                    <a:pt x="4" y="181"/>
                  </a:lnTo>
                  <a:lnTo>
                    <a:pt x="5" y="180"/>
                  </a:lnTo>
                  <a:lnTo>
                    <a:pt x="5" y="179"/>
                  </a:lnTo>
                  <a:lnTo>
                    <a:pt x="5" y="178"/>
                  </a:lnTo>
                  <a:lnTo>
                    <a:pt x="5" y="177"/>
                  </a:lnTo>
                  <a:lnTo>
                    <a:pt x="4" y="175"/>
                  </a:lnTo>
                  <a:lnTo>
                    <a:pt x="3" y="175"/>
                  </a:lnTo>
                  <a:lnTo>
                    <a:pt x="3" y="174"/>
                  </a:lnTo>
                  <a:lnTo>
                    <a:pt x="3" y="172"/>
                  </a:lnTo>
                  <a:lnTo>
                    <a:pt x="3" y="171"/>
                  </a:lnTo>
                  <a:lnTo>
                    <a:pt x="4" y="171"/>
                  </a:lnTo>
                  <a:lnTo>
                    <a:pt x="4" y="170"/>
                  </a:lnTo>
                  <a:lnTo>
                    <a:pt x="6" y="169"/>
                  </a:lnTo>
                  <a:lnTo>
                    <a:pt x="7" y="168"/>
                  </a:lnTo>
                  <a:lnTo>
                    <a:pt x="7" y="167"/>
                  </a:lnTo>
                  <a:lnTo>
                    <a:pt x="8" y="164"/>
                  </a:lnTo>
                  <a:lnTo>
                    <a:pt x="7" y="164"/>
                  </a:lnTo>
                  <a:lnTo>
                    <a:pt x="7" y="161"/>
                  </a:lnTo>
                  <a:lnTo>
                    <a:pt x="6" y="159"/>
                  </a:lnTo>
                  <a:lnTo>
                    <a:pt x="3" y="154"/>
                  </a:lnTo>
                  <a:lnTo>
                    <a:pt x="2" y="153"/>
                  </a:lnTo>
                  <a:lnTo>
                    <a:pt x="1" y="152"/>
                  </a:lnTo>
                  <a:lnTo>
                    <a:pt x="1" y="151"/>
                  </a:lnTo>
                  <a:lnTo>
                    <a:pt x="0" y="149"/>
                  </a:lnTo>
                  <a:lnTo>
                    <a:pt x="0" y="147"/>
                  </a:lnTo>
                  <a:lnTo>
                    <a:pt x="0" y="146"/>
                  </a:lnTo>
                  <a:lnTo>
                    <a:pt x="1" y="146"/>
                  </a:lnTo>
                  <a:lnTo>
                    <a:pt x="3" y="145"/>
                  </a:lnTo>
                  <a:lnTo>
                    <a:pt x="13" y="143"/>
                  </a:lnTo>
                  <a:lnTo>
                    <a:pt x="18" y="141"/>
                  </a:lnTo>
                  <a:lnTo>
                    <a:pt x="27" y="139"/>
                  </a:lnTo>
                  <a:lnTo>
                    <a:pt x="29" y="138"/>
                  </a:lnTo>
                  <a:lnTo>
                    <a:pt x="30" y="137"/>
                  </a:lnTo>
                  <a:lnTo>
                    <a:pt x="32" y="136"/>
                  </a:lnTo>
                  <a:lnTo>
                    <a:pt x="36" y="132"/>
                  </a:lnTo>
                  <a:lnTo>
                    <a:pt x="38" y="131"/>
                  </a:lnTo>
                  <a:lnTo>
                    <a:pt x="40" y="130"/>
                  </a:lnTo>
                  <a:lnTo>
                    <a:pt x="46" y="128"/>
                  </a:lnTo>
                  <a:lnTo>
                    <a:pt x="48" y="127"/>
                  </a:lnTo>
                  <a:lnTo>
                    <a:pt x="54" y="122"/>
                  </a:lnTo>
                  <a:lnTo>
                    <a:pt x="61" y="119"/>
                  </a:lnTo>
                  <a:lnTo>
                    <a:pt x="65" y="115"/>
                  </a:lnTo>
                  <a:lnTo>
                    <a:pt x="70" y="112"/>
                  </a:lnTo>
                  <a:lnTo>
                    <a:pt x="74" y="108"/>
                  </a:lnTo>
                  <a:lnTo>
                    <a:pt x="82" y="104"/>
                  </a:lnTo>
                  <a:lnTo>
                    <a:pt x="84" y="103"/>
                  </a:lnTo>
                  <a:lnTo>
                    <a:pt x="86" y="101"/>
                  </a:lnTo>
                  <a:lnTo>
                    <a:pt x="90" y="96"/>
                  </a:lnTo>
                  <a:lnTo>
                    <a:pt x="96" y="92"/>
                  </a:lnTo>
                  <a:lnTo>
                    <a:pt x="99" y="88"/>
                  </a:lnTo>
                  <a:lnTo>
                    <a:pt x="100" y="86"/>
                  </a:lnTo>
                  <a:lnTo>
                    <a:pt x="102" y="85"/>
                  </a:lnTo>
                  <a:lnTo>
                    <a:pt x="104" y="85"/>
                  </a:lnTo>
                  <a:lnTo>
                    <a:pt x="106" y="84"/>
                  </a:lnTo>
                  <a:lnTo>
                    <a:pt x="108" y="83"/>
                  </a:lnTo>
                  <a:lnTo>
                    <a:pt x="109" y="83"/>
                  </a:lnTo>
                  <a:lnTo>
                    <a:pt x="111" y="84"/>
                  </a:lnTo>
                  <a:lnTo>
                    <a:pt x="118" y="85"/>
                  </a:lnTo>
                  <a:lnTo>
                    <a:pt x="123" y="86"/>
                  </a:lnTo>
                  <a:lnTo>
                    <a:pt x="126" y="86"/>
                  </a:lnTo>
                  <a:lnTo>
                    <a:pt x="133" y="87"/>
                  </a:lnTo>
                  <a:lnTo>
                    <a:pt x="143" y="88"/>
                  </a:lnTo>
                  <a:lnTo>
                    <a:pt x="145" y="88"/>
                  </a:lnTo>
                  <a:lnTo>
                    <a:pt x="148" y="89"/>
                  </a:lnTo>
                  <a:lnTo>
                    <a:pt x="154" y="91"/>
                  </a:lnTo>
                  <a:lnTo>
                    <a:pt x="155" y="92"/>
                  </a:lnTo>
                  <a:lnTo>
                    <a:pt x="157" y="93"/>
                  </a:lnTo>
                  <a:lnTo>
                    <a:pt x="159" y="94"/>
                  </a:lnTo>
                  <a:lnTo>
                    <a:pt x="163" y="96"/>
                  </a:lnTo>
                  <a:lnTo>
                    <a:pt x="166" y="98"/>
                  </a:lnTo>
                  <a:lnTo>
                    <a:pt x="171" y="103"/>
                  </a:lnTo>
                  <a:lnTo>
                    <a:pt x="172" y="104"/>
                  </a:lnTo>
                  <a:lnTo>
                    <a:pt x="176" y="106"/>
                  </a:lnTo>
                  <a:lnTo>
                    <a:pt x="183" y="111"/>
                  </a:lnTo>
                  <a:lnTo>
                    <a:pt x="187" y="114"/>
                  </a:lnTo>
                  <a:lnTo>
                    <a:pt x="189" y="116"/>
                  </a:lnTo>
                  <a:lnTo>
                    <a:pt x="192" y="117"/>
                  </a:lnTo>
                  <a:lnTo>
                    <a:pt x="194" y="118"/>
                  </a:lnTo>
                  <a:lnTo>
                    <a:pt x="197" y="119"/>
                  </a:lnTo>
                  <a:lnTo>
                    <a:pt x="199" y="119"/>
                  </a:lnTo>
                  <a:lnTo>
                    <a:pt x="200" y="119"/>
                  </a:lnTo>
                  <a:lnTo>
                    <a:pt x="202" y="119"/>
                  </a:lnTo>
                  <a:lnTo>
                    <a:pt x="203" y="119"/>
                  </a:lnTo>
                  <a:lnTo>
                    <a:pt x="205" y="118"/>
                  </a:lnTo>
                  <a:lnTo>
                    <a:pt x="206" y="118"/>
                  </a:lnTo>
                  <a:lnTo>
                    <a:pt x="207" y="116"/>
                  </a:lnTo>
                  <a:lnTo>
                    <a:pt x="208" y="115"/>
                  </a:lnTo>
                  <a:lnTo>
                    <a:pt x="209" y="113"/>
                  </a:lnTo>
                  <a:lnTo>
                    <a:pt x="210" y="111"/>
                  </a:lnTo>
                  <a:lnTo>
                    <a:pt x="211" y="108"/>
                  </a:lnTo>
                  <a:lnTo>
                    <a:pt x="214" y="93"/>
                  </a:lnTo>
                  <a:lnTo>
                    <a:pt x="215" y="89"/>
                  </a:lnTo>
                  <a:lnTo>
                    <a:pt x="215" y="85"/>
                  </a:lnTo>
                  <a:lnTo>
                    <a:pt x="215" y="79"/>
                  </a:lnTo>
                  <a:lnTo>
                    <a:pt x="214" y="73"/>
                  </a:lnTo>
                  <a:lnTo>
                    <a:pt x="214" y="72"/>
                  </a:lnTo>
                  <a:lnTo>
                    <a:pt x="215" y="70"/>
                  </a:lnTo>
                  <a:lnTo>
                    <a:pt x="215" y="68"/>
                  </a:lnTo>
                  <a:lnTo>
                    <a:pt x="216" y="67"/>
                  </a:lnTo>
                  <a:lnTo>
                    <a:pt x="217" y="66"/>
                  </a:lnTo>
                  <a:lnTo>
                    <a:pt x="218" y="65"/>
                  </a:lnTo>
                  <a:lnTo>
                    <a:pt x="219" y="65"/>
                  </a:lnTo>
                  <a:lnTo>
                    <a:pt x="222" y="63"/>
                  </a:lnTo>
                  <a:lnTo>
                    <a:pt x="226" y="62"/>
                  </a:lnTo>
                  <a:lnTo>
                    <a:pt x="228" y="62"/>
                  </a:lnTo>
                  <a:lnTo>
                    <a:pt x="233" y="61"/>
                  </a:lnTo>
                  <a:lnTo>
                    <a:pt x="240" y="58"/>
                  </a:lnTo>
                  <a:lnTo>
                    <a:pt x="243" y="56"/>
                  </a:lnTo>
                  <a:lnTo>
                    <a:pt x="245" y="55"/>
                  </a:lnTo>
                  <a:lnTo>
                    <a:pt x="248" y="52"/>
                  </a:lnTo>
                  <a:lnTo>
                    <a:pt x="251" y="51"/>
                  </a:lnTo>
                  <a:lnTo>
                    <a:pt x="253" y="50"/>
                  </a:lnTo>
                  <a:lnTo>
                    <a:pt x="255" y="49"/>
                  </a:lnTo>
                  <a:lnTo>
                    <a:pt x="256" y="47"/>
                  </a:lnTo>
                  <a:lnTo>
                    <a:pt x="256" y="45"/>
                  </a:lnTo>
                  <a:lnTo>
                    <a:pt x="257" y="44"/>
                  </a:lnTo>
                  <a:lnTo>
                    <a:pt x="258" y="42"/>
                  </a:lnTo>
                  <a:lnTo>
                    <a:pt x="258" y="40"/>
                  </a:lnTo>
                  <a:lnTo>
                    <a:pt x="258" y="39"/>
                  </a:lnTo>
                  <a:lnTo>
                    <a:pt x="258" y="39"/>
                  </a:lnTo>
                  <a:lnTo>
                    <a:pt x="258" y="36"/>
                  </a:lnTo>
                  <a:lnTo>
                    <a:pt x="257" y="35"/>
                  </a:lnTo>
                  <a:lnTo>
                    <a:pt x="256" y="33"/>
                  </a:lnTo>
                  <a:lnTo>
                    <a:pt x="254" y="30"/>
                  </a:lnTo>
                  <a:lnTo>
                    <a:pt x="254" y="28"/>
                  </a:lnTo>
                  <a:lnTo>
                    <a:pt x="253" y="28"/>
                  </a:lnTo>
                  <a:lnTo>
                    <a:pt x="253" y="26"/>
                  </a:lnTo>
                  <a:lnTo>
                    <a:pt x="253" y="24"/>
                  </a:lnTo>
                  <a:lnTo>
                    <a:pt x="253" y="22"/>
                  </a:lnTo>
                  <a:lnTo>
                    <a:pt x="253" y="20"/>
                  </a:lnTo>
                  <a:lnTo>
                    <a:pt x="254" y="17"/>
                  </a:lnTo>
                  <a:lnTo>
                    <a:pt x="256" y="14"/>
                  </a:lnTo>
                  <a:lnTo>
                    <a:pt x="257" y="10"/>
                  </a:lnTo>
                  <a:lnTo>
                    <a:pt x="258" y="8"/>
                  </a:lnTo>
                  <a:lnTo>
                    <a:pt x="259" y="7"/>
                  </a:lnTo>
                  <a:lnTo>
                    <a:pt x="260" y="6"/>
                  </a:lnTo>
                  <a:lnTo>
                    <a:pt x="262" y="5"/>
                  </a:lnTo>
                  <a:lnTo>
                    <a:pt x="264" y="5"/>
                  </a:lnTo>
                  <a:lnTo>
                    <a:pt x="267" y="4"/>
                  </a:lnTo>
                  <a:lnTo>
                    <a:pt x="268" y="3"/>
                  </a:lnTo>
                  <a:lnTo>
                    <a:pt x="268" y="3"/>
                  </a:lnTo>
                  <a:lnTo>
                    <a:pt x="269" y="3"/>
                  </a:lnTo>
                  <a:lnTo>
                    <a:pt x="270" y="3"/>
                  </a:lnTo>
                  <a:lnTo>
                    <a:pt x="271" y="3"/>
                  </a:lnTo>
                  <a:lnTo>
                    <a:pt x="275" y="3"/>
                  </a:lnTo>
                  <a:lnTo>
                    <a:pt x="280" y="2"/>
                  </a:lnTo>
                  <a:lnTo>
                    <a:pt x="281" y="2"/>
                  </a:lnTo>
                  <a:lnTo>
                    <a:pt x="281" y="1"/>
                  </a:lnTo>
                  <a:lnTo>
                    <a:pt x="282" y="0"/>
                  </a:lnTo>
                  <a:lnTo>
                    <a:pt x="283" y="0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82" name="Freeform 30">
              <a:extLst>
                <a:ext uri="{FF2B5EF4-FFF2-40B4-BE49-F238E27FC236}">
                  <a16:creationId xmlns:a16="http://schemas.microsoft.com/office/drawing/2014/main" id="{FFF526C0-2AA7-4613-B2FD-7EC4CB687DBC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0" y="2257"/>
              <a:ext cx="254" cy="384"/>
            </a:xfrm>
            <a:custGeom>
              <a:avLst/>
              <a:gdLst>
                <a:gd name="T0" fmla="*/ 194 w 254"/>
                <a:gd name="T1" fmla="*/ 7 h 384"/>
                <a:gd name="T2" fmla="*/ 194 w 254"/>
                <a:gd name="T3" fmla="*/ 26 h 384"/>
                <a:gd name="T4" fmla="*/ 193 w 254"/>
                <a:gd name="T5" fmla="*/ 32 h 384"/>
                <a:gd name="T6" fmla="*/ 205 w 254"/>
                <a:gd name="T7" fmla="*/ 31 h 384"/>
                <a:gd name="T8" fmla="*/ 238 w 254"/>
                <a:gd name="T9" fmla="*/ 47 h 384"/>
                <a:gd name="T10" fmla="*/ 247 w 254"/>
                <a:gd name="T11" fmla="*/ 51 h 384"/>
                <a:gd name="T12" fmla="*/ 253 w 254"/>
                <a:gd name="T13" fmla="*/ 98 h 384"/>
                <a:gd name="T14" fmla="*/ 252 w 254"/>
                <a:gd name="T15" fmla="*/ 116 h 384"/>
                <a:gd name="T16" fmla="*/ 241 w 254"/>
                <a:gd name="T17" fmla="*/ 127 h 384"/>
                <a:gd name="T18" fmla="*/ 233 w 254"/>
                <a:gd name="T19" fmla="*/ 161 h 384"/>
                <a:gd name="T20" fmla="*/ 233 w 254"/>
                <a:gd name="T21" fmla="*/ 185 h 384"/>
                <a:gd name="T22" fmla="*/ 226 w 254"/>
                <a:gd name="T23" fmla="*/ 209 h 384"/>
                <a:gd name="T24" fmla="*/ 223 w 254"/>
                <a:gd name="T25" fmla="*/ 238 h 384"/>
                <a:gd name="T26" fmla="*/ 236 w 254"/>
                <a:gd name="T27" fmla="*/ 247 h 384"/>
                <a:gd name="T28" fmla="*/ 230 w 254"/>
                <a:gd name="T29" fmla="*/ 261 h 384"/>
                <a:gd name="T30" fmla="*/ 208 w 254"/>
                <a:gd name="T31" fmla="*/ 283 h 384"/>
                <a:gd name="T32" fmla="*/ 199 w 254"/>
                <a:gd name="T33" fmla="*/ 289 h 384"/>
                <a:gd name="T34" fmla="*/ 181 w 254"/>
                <a:gd name="T35" fmla="*/ 281 h 384"/>
                <a:gd name="T36" fmla="*/ 158 w 254"/>
                <a:gd name="T37" fmla="*/ 292 h 384"/>
                <a:gd name="T38" fmla="*/ 135 w 254"/>
                <a:gd name="T39" fmla="*/ 319 h 384"/>
                <a:gd name="T40" fmla="*/ 133 w 254"/>
                <a:gd name="T41" fmla="*/ 332 h 384"/>
                <a:gd name="T42" fmla="*/ 141 w 254"/>
                <a:gd name="T43" fmla="*/ 338 h 384"/>
                <a:gd name="T44" fmla="*/ 161 w 254"/>
                <a:gd name="T45" fmla="*/ 338 h 384"/>
                <a:gd name="T46" fmla="*/ 165 w 254"/>
                <a:gd name="T47" fmla="*/ 343 h 384"/>
                <a:gd name="T48" fmla="*/ 147 w 254"/>
                <a:gd name="T49" fmla="*/ 353 h 384"/>
                <a:gd name="T50" fmla="*/ 147 w 254"/>
                <a:gd name="T51" fmla="*/ 361 h 384"/>
                <a:gd name="T52" fmla="*/ 157 w 254"/>
                <a:gd name="T53" fmla="*/ 374 h 384"/>
                <a:gd name="T54" fmla="*/ 154 w 254"/>
                <a:gd name="T55" fmla="*/ 381 h 384"/>
                <a:gd name="T56" fmla="*/ 133 w 254"/>
                <a:gd name="T57" fmla="*/ 380 h 384"/>
                <a:gd name="T58" fmla="*/ 110 w 254"/>
                <a:gd name="T59" fmla="*/ 374 h 384"/>
                <a:gd name="T60" fmla="*/ 104 w 254"/>
                <a:gd name="T61" fmla="*/ 382 h 384"/>
                <a:gd name="T62" fmla="*/ 97 w 254"/>
                <a:gd name="T63" fmla="*/ 383 h 384"/>
                <a:gd name="T64" fmla="*/ 65 w 254"/>
                <a:gd name="T65" fmla="*/ 372 h 384"/>
                <a:gd name="T66" fmla="*/ 61 w 254"/>
                <a:gd name="T67" fmla="*/ 365 h 384"/>
                <a:gd name="T68" fmla="*/ 66 w 254"/>
                <a:gd name="T69" fmla="*/ 344 h 384"/>
                <a:gd name="T70" fmla="*/ 63 w 254"/>
                <a:gd name="T71" fmla="*/ 328 h 384"/>
                <a:gd name="T72" fmla="*/ 56 w 254"/>
                <a:gd name="T73" fmla="*/ 327 h 384"/>
                <a:gd name="T74" fmla="*/ 39 w 254"/>
                <a:gd name="T75" fmla="*/ 319 h 384"/>
                <a:gd name="T76" fmla="*/ 29 w 254"/>
                <a:gd name="T77" fmla="*/ 308 h 384"/>
                <a:gd name="T78" fmla="*/ 34 w 254"/>
                <a:gd name="T79" fmla="*/ 297 h 384"/>
                <a:gd name="T80" fmla="*/ 17 w 254"/>
                <a:gd name="T81" fmla="*/ 280 h 384"/>
                <a:gd name="T82" fmla="*/ 2 w 254"/>
                <a:gd name="T83" fmla="*/ 265 h 384"/>
                <a:gd name="T84" fmla="*/ 6 w 254"/>
                <a:gd name="T85" fmla="*/ 251 h 384"/>
                <a:gd name="T86" fmla="*/ 24 w 254"/>
                <a:gd name="T87" fmla="*/ 229 h 384"/>
                <a:gd name="T88" fmla="*/ 17 w 254"/>
                <a:gd name="T89" fmla="*/ 214 h 384"/>
                <a:gd name="T90" fmla="*/ 5 w 254"/>
                <a:gd name="T91" fmla="*/ 193 h 384"/>
                <a:gd name="T92" fmla="*/ 0 w 254"/>
                <a:gd name="T93" fmla="*/ 181 h 384"/>
                <a:gd name="T94" fmla="*/ 13 w 254"/>
                <a:gd name="T95" fmla="*/ 177 h 384"/>
                <a:gd name="T96" fmla="*/ 18 w 254"/>
                <a:gd name="T97" fmla="*/ 163 h 384"/>
                <a:gd name="T98" fmla="*/ 20 w 254"/>
                <a:gd name="T99" fmla="*/ 122 h 384"/>
                <a:gd name="T100" fmla="*/ 24 w 254"/>
                <a:gd name="T101" fmla="*/ 89 h 384"/>
                <a:gd name="T102" fmla="*/ 34 w 254"/>
                <a:gd name="T103" fmla="*/ 71 h 384"/>
                <a:gd name="T104" fmla="*/ 34 w 254"/>
                <a:gd name="T105" fmla="*/ 60 h 384"/>
                <a:gd name="T106" fmla="*/ 48 w 254"/>
                <a:gd name="T107" fmla="*/ 51 h 384"/>
                <a:gd name="T108" fmla="*/ 67 w 254"/>
                <a:gd name="T109" fmla="*/ 51 h 384"/>
                <a:gd name="T110" fmla="*/ 78 w 254"/>
                <a:gd name="T111" fmla="*/ 49 h 384"/>
                <a:gd name="T112" fmla="*/ 78 w 254"/>
                <a:gd name="T113" fmla="*/ 37 h 384"/>
                <a:gd name="T114" fmla="*/ 83 w 254"/>
                <a:gd name="T115" fmla="*/ 28 h 384"/>
                <a:gd name="T116" fmla="*/ 101 w 254"/>
                <a:gd name="T117" fmla="*/ 33 h 384"/>
                <a:gd name="T118" fmla="*/ 114 w 254"/>
                <a:gd name="T119" fmla="*/ 33 h 384"/>
                <a:gd name="T120" fmla="*/ 136 w 254"/>
                <a:gd name="T121" fmla="*/ 15 h 384"/>
                <a:gd name="T122" fmla="*/ 154 w 254"/>
                <a:gd name="T123" fmla="*/ 7 h 384"/>
                <a:gd name="T124" fmla="*/ 165 w 254"/>
                <a:gd name="T125" fmla="*/ 2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54" h="384">
                  <a:moveTo>
                    <a:pt x="176" y="0"/>
                  </a:moveTo>
                  <a:lnTo>
                    <a:pt x="177" y="0"/>
                  </a:lnTo>
                  <a:lnTo>
                    <a:pt x="188" y="3"/>
                  </a:lnTo>
                  <a:lnTo>
                    <a:pt x="190" y="4"/>
                  </a:lnTo>
                  <a:lnTo>
                    <a:pt x="191" y="5"/>
                  </a:lnTo>
                  <a:lnTo>
                    <a:pt x="193" y="6"/>
                  </a:lnTo>
                  <a:lnTo>
                    <a:pt x="194" y="7"/>
                  </a:lnTo>
                  <a:lnTo>
                    <a:pt x="195" y="8"/>
                  </a:lnTo>
                  <a:lnTo>
                    <a:pt x="195" y="9"/>
                  </a:lnTo>
                  <a:lnTo>
                    <a:pt x="196" y="11"/>
                  </a:lnTo>
                  <a:lnTo>
                    <a:pt x="196" y="13"/>
                  </a:lnTo>
                  <a:lnTo>
                    <a:pt x="196" y="16"/>
                  </a:lnTo>
                  <a:lnTo>
                    <a:pt x="195" y="21"/>
                  </a:lnTo>
                  <a:lnTo>
                    <a:pt x="194" y="26"/>
                  </a:lnTo>
                  <a:lnTo>
                    <a:pt x="194" y="27"/>
                  </a:lnTo>
                  <a:lnTo>
                    <a:pt x="193" y="28"/>
                  </a:lnTo>
                  <a:lnTo>
                    <a:pt x="192" y="30"/>
                  </a:lnTo>
                  <a:lnTo>
                    <a:pt x="192" y="30"/>
                  </a:lnTo>
                  <a:lnTo>
                    <a:pt x="192" y="31"/>
                  </a:lnTo>
                  <a:lnTo>
                    <a:pt x="192" y="31"/>
                  </a:lnTo>
                  <a:lnTo>
                    <a:pt x="193" y="32"/>
                  </a:lnTo>
                  <a:lnTo>
                    <a:pt x="194" y="32"/>
                  </a:lnTo>
                  <a:lnTo>
                    <a:pt x="195" y="32"/>
                  </a:lnTo>
                  <a:lnTo>
                    <a:pt x="196" y="32"/>
                  </a:lnTo>
                  <a:lnTo>
                    <a:pt x="198" y="32"/>
                  </a:lnTo>
                  <a:lnTo>
                    <a:pt x="201" y="31"/>
                  </a:lnTo>
                  <a:lnTo>
                    <a:pt x="203" y="31"/>
                  </a:lnTo>
                  <a:lnTo>
                    <a:pt x="205" y="31"/>
                  </a:lnTo>
                  <a:lnTo>
                    <a:pt x="210" y="32"/>
                  </a:lnTo>
                  <a:lnTo>
                    <a:pt x="218" y="33"/>
                  </a:lnTo>
                  <a:lnTo>
                    <a:pt x="221" y="34"/>
                  </a:lnTo>
                  <a:lnTo>
                    <a:pt x="222" y="35"/>
                  </a:lnTo>
                  <a:lnTo>
                    <a:pt x="225" y="37"/>
                  </a:lnTo>
                  <a:lnTo>
                    <a:pt x="232" y="43"/>
                  </a:lnTo>
                  <a:lnTo>
                    <a:pt x="238" y="47"/>
                  </a:lnTo>
                  <a:lnTo>
                    <a:pt x="240" y="49"/>
                  </a:lnTo>
                  <a:lnTo>
                    <a:pt x="241" y="49"/>
                  </a:lnTo>
                  <a:lnTo>
                    <a:pt x="243" y="49"/>
                  </a:lnTo>
                  <a:lnTo>
                    <a:pt x="244" y="49"/>
                  </a:lnTo>
                  <a:lnTo>
                    <a:pt x="245" y="50"/>
                  </a:lnTo>
                  <a:lnTo>
                    <a:pt x="246" y="50"/>
                  </a:lnTo>
                  <a:lnTo>
                    <a:pt x="247" y="51"/>
                  </a:lnTo>
                  <a:lnTo>
                    <a:pt x="247" y="53"/>
                  </a:lnTo>
                  <a:lnTo>
                    <a:pt x="248" y="54"/>
                  </a:lnTo>
                  <a:lnTo>
                    <a:pt x="249" y="61"/>
                  </a:lnTo>
                  <a:lnTo>
                    <a:pt x="250" y="71"/>
                  </a:lnTo>
                  <a:lnTo>
                    <a:pt x="252" y="81"/>
                  </a:lnTo>
                  <a:lnTo>
                    <a:pt x="253" y="93"/>
                  </a:lnTo>
                  <a:lnTo>
                    <a:pt x="253" y="98"/>
                  </a:lnTo>
                  <a:lnTo>
                    <a:pt x="254" y="103"/>
                  </a:lnTo>
                  <a:lnTo>
                    <a:pt x="254" y="107"/>
                  </a:lnTo>
                  <a:lnTo>
                    <a:pt x="254" y="110"/>
                  </a:lnTo>
                  <a:lnTo>
                    <a:pt x="253" y="112"/>
                  </a:lnTo>
                  <a:lnTo>
                    <a:pt x="253" y="113"/>
                  </a:lnTo>
                  <a:lnTo>
                    <a:pt x="252" y="115"/>
                  </a:lnTo>
                  <a:lnTo>
                    <a:pt x="252" y="116"/>
                  </a:lnTo>
                  <a:lnTo>
                    <a:pt x="251" y="117"/>
                  </a:lnTo>
                  <a:lnTo>
                    <a:pt x="250" y="118"/>
                  </a:lnTo>
                  <a:lnTo>
                    <a:pt x="245" y="122"/>
                  </a:lnTo>
                  <a:lnTo>
                    <a:pt x="245" y="123"/>
                  </a:lnTo>
                  <a:lnTo>
                    <a:pt x="243" y="124"/>
                  </a:lnTo>
                  <a:lnTo>
                    <a:pt x="242" y="126"/>
                  </a:lnTo>
                  <a:lnTo>
                    <a:pt x="241" y="127"/>
                  </a:lnTo>
                  <a:lnTo>
                    <a:pt x="240" y="131"/>
                  </a:lnTo>
                  <a:lnTo>
                    <a:pt x="238" y="136"/>
                  </a:lnTo>
                  <a:lnTo>
                    <a:pt x="235" y="144"/>
                  </a:lnTo>
                  <a:lnTo>
                    <a:pt x="234" y="146"/>
                  </a:lnTo>
                  <a:lnTo>
                    <a:pt x="234" y="148"/>
                  </a:lnTo>
                  <a:lnTo>
                    <a:pt x="234" y="150"/>
                  </a:lnTo>
                  <a:lnTo>
                    <a:pt x="233" y="161"/>
                  </a:lnTo>
                  <a:lnTo>
                    <a:pt x="233" y="164"/>
                  </a:lnTo>
                  <a:lnTo>
                    <a:pt x="233" y="168"/>
                  </a:lnTo>
                  <a:lnTo>
                    <a:pt x="234" y="175"/>
                  </a:lnTo>
                  <a:lnTo>
                    <a:pt x="234" y="177"/>
                  </a:lnTo>
                  <a:lnTo>
                    <a:pt x="234" y="180"/>
                  </a:lnTo>
                  <a:lnTo>
                    <a:pt x="234" y="183"/>
                  </a:lnTo>
                  <a:lnTo>
                    <a:pt x="233" y="185"/>
                  </a:lnTo>
                  <a:lnTo>
                    <a:pt x="232" y="189"/>
                  </a:lnTo>
                  <a:lnTo>
                    <a:pt x="231" y="193"/>
                  </a:lnTo>
                  <a:lnTo>
                    <a:pt x="228" y="200"/>
                  </a:lnTo>
                  <a:lnTo>
                    <a:pt x="227" y="201"/>
                  </a:lnTo>
                  <a:lnTo>
                    <a:pt x="227" y="203"/>
                  </a:lnTo>
                  <a:lnTo>
                    <a:pt x="227" y="206"/>
                  </a:lnTo>
                  <a:lnTo>
                    <a:pt x="226" y="209"/>
                  </a:lnTo>
                  <a:lnTo>
                    <a:pt x="226" y="217"/>
                  </a:lnTo>
                  <a:lnTo>
                    <a:pt x="226" y="222"/>
                  </a:lnTo>
                  <a:lnTo>
                    <a:pt x="226" y="225"/>
                  </a:lnTo>
                  <a:lnTo>
                    <a:pt x="225" y="227"/>
                  </a:lnTo>
                  <a:lnTo>
                    <a:pt x="223" y="236"/>
                  </a:lnTo>
                  <a:lnTo>
                    <a:pt x="223" y="236"/>
                  </a:lnTo>
                  <a:lnTo>
                    <a:pt x="223" y="238"/>
                  </a:lnTo>
                  <a:lnTo>
                    <a:pt x="223" y="239"/>
                  </a:lnTo>
                  <a:lnTo>
                    <a:pt x="224" y="242"/>
                  </a:lnTo>
                  <a:lnTo>
                    <a:pt x="225" y="243"/>
                  </a:lnTo>
                  <a:lnTo>
                    <a:pt x="226" y="244"/>
                  </a:lnTo>
                  <a:lnTo>
                    <a:pt x="227" y="244"/>
                  </a:lnTo>
                  <a:lnTo>
                    <a:pt x="229" y="245"/>
                  </a:lnTo>
                  <a:lnTo>
                    <a:pt x="236" y="247"/>
                  </a:lnTo>
                  <a:lnTo>
                    <a:pt x="240" y="249"/>
                  </a:lnTo>
                  <a:lnTo>
                    <a:pt x="242" y="250"/>
                  </a:lnTo>
                  <a:lnTo>
                    <a:pt x="243" y="251"/>
                  </a:lnTo>
                  <a:lnTo>
                    <a:pt x="243" y="252"/>
                  </a:lnTo>
                  <a:lnTo>
                    <a:pt x="242" y="252"/>
                  </a:lnTo>
                  <a:lnTo>
                    <a:pt x="240" y="254"/>
                  </a:lnTo>
                  <a:lnTo>
                    <a:pt x="230" y="261"/>
                  </a:lnTo>
                  <a:lnTo>
                    <a:pt x="224" y="265"/>
                  </a:lnTo>
                  <a:lnTo>
                    <a:pt x="222" y="268"/>
                  </a:lnTo>
                  <a:lnTo>
                    <a:pt x="219" y="270"/>
                  </a:lnTo>
                  <a:lnTo>
                    <a:pt x="216" y="272"/>
                  </a:lnTo>
                  <a:lnTo>
                    <a:pt x="212" y="276"/>
                  </a:lnTo>
                  <a:lnTo>
                    <a:pt x="211" y="279"/>
                  </a:lnTo>
                  <a:lnTo>
                    <a:pt x="208" y="283"/>
                  </a:lnTo>
                  <a:lnTo>
                    <a:pt x="206" y="285"/>
                  </a:lnTo>
                  <a:lnTo>
                    <a:pt x="204" y="287"/>
                  </a:lnTo>
                  <a:lnTo>
                    <a:pt x="203" y="288"/>
                  </a:lnTo>
                  <a:lnTo>
                    <a:pt x="202" y="289"/>
                  </a:lnTo>
                  <a:lnTo>
                    <a:pt x="200" y="289"/>
                  </a:lnTo>
                  <a:lnTo>
                    <a:pt x="200" y="289"/>
                  </a:lnTo>
                  <a:lnTo>
                    <a:pt x="199" y="289"/>
                  </a:lnTo>
                  <a:lnTo>
                    <a:pt x="197" y="289"/>
                  </a:lnTo>
                  <a:lnTo>
                    <a:pt x="195" y="288"/>
                  </a:lnTo>
                  <a:lnTo>
                    <a:pt x="193" y="287"/>
                  </a:lnTo>
                  <a:lnTo>
                    <a:pt x="186" y="282"/>
                  </a:lnTo>
                  <a:lnTo>
                    <a:pt x="184" y="281"/>
                  </a:lnTo>
                  <a:lnTo>
                    <a:pt x="183" y="281"/>
                  </a:lnTo>
                  <a:lnTo>
                    <a:pt x="181" y="281"/>
                  </a:lnTo>
                  <a:lnTo>
                    <a:pt x="179" y="281"/>
                  </a:lnTo>
                  <a:lnTo>
                    <a:pt x="177" y="281"/>
                  </a:lnTo>
                  <a:lnTo>
                    <a:pt x="174" y="282"/>
                  </a:lnTo>
                  <a:lnTo>
                    <a:pt x="170" y="284"/>
                  </a:lnTo>
                  <a:lnTo>
                    <a:pt x="166" y="286"/>
                  </a:lnTo>
                  <a:lnTo>
                    <a:pt x="161" y="289"/>
                  </a:lnTo>
                  <a:lnTo>
                    <a:pt x="158" y="292"/>
                  </a:lnTo>
                  <a:lnTo>
                    <a:pt x="154" y="293"/>
                  </a:lnTo>
                  <a:lnTo>
                    <a:pt x="152" y="296"/>
                  </a:lnTo>
                  <a:lnTo>
                    <a:pt x="149" y="300"/>
                  </a:lnTo>
                  <a:lnTo>
                    <a:pt x="144" y="305"/>
                  </a:lnTo>
                  <a:lnTo>
                    <a:pt x="139" y="313"/>
                  </a:lnTo>
                  <a:lnTo>
                    <a:pt x="136" y="316"/>
                  </a:lnTo>
                  <a:lnTo>
                    <a:pt x="135" y="319"/>
                  </a:lnTo>
                  <a:lnTo>
                    <a:pt x="134" y="321"/>
                  </a:lnTo>
                  <a:lnTo>
                    <a:pt x="133" y="323"/>
                  </a:lnTo>
                  <a:lnTo>
                    <a:pt x="133" y="325"/>
                  </a:lnTo>
                  <a:lnTo>
                    <a:pt x="133" y="326"/>
                  </a:lnTo>
                  <a:lnTo>
                    <a:pt x="133" y="328"/>
                  </a:lnTo>
                  <a:lnTo>
                    <a:pt x="133" y="330"/>
                  </a:lnTo>
                  <a:lnTo>
                    <a:pt x="133" y="332"/>
                  </a:lnTo>
                  <a:lnTo>
                    <a:pt x="133" y="334"/>
                  </a:lnTo>
                  <a:lnTo>
                    <a:pt x="134" y="335"/>
                  </a:lnTo>
                  <a:lnTo>
                    <a:pt x="135" y="337"/>
                  </a:lnTo>
                  <a:lnTo>
                    <a:pt x="136" y="338"/>
                  </a:lnTo>
                  <a:lnTo>
                    <a:pt x="138" y="338"/>
                  </a:lnTo>
                  <a:lnTo>
                    <a:pt x="139" y="338"/>
                  </a:lnTo>
                  <a:lnTo>
                    <a:pt x="141" y="338"/>
                  </a:lnTo>
                  <a:lnTo>
                    <a:pt x="146" y="337"/>
                  </a:lnTo>
                  <a:lnTo>
                    <a:pt x="152" y="336"/>
                  </a:lnTo>
                  <a:lnTo>
                    <a:pt x="153" y="336"/>
                  </a:lnTo>
                  <a:lnTo>
                    <a:pt x="154" y="337"/>
                  </a:lnTo>
                  <a:lnTo>
                    <a:pt x="159" y="338"/>
                  </a:lnTo>
                  <a:lnTo>
                    <a:pt x="160" y="338"/>
                  </a:lnTo>
                  <a:lnTo>
                    <a:pt x="161" y="338"/>
                  </a:lnTo>
                  <a:lnTo>
                    <a:pt x="163" y="338"/>
                  </a:lnTo>
                  <a:lnTo>
                    <a:pt x="164" y="339"/>
                  </a:lnTo>
                  <a:lnTo>
                    <a:pt x="165" y="340"/>
                  </a:lnTo>
                  <a:lnTo>
                    <a:pt x="165" y="341"/>
                  </a:lnTo>
                  <a:lnTo>
                    <a:pt x="165" y="342"/>
                  </a:lnTo>
                  <a:lnTo>
                    <a:pt x="165" y="343"/>
                  </a:lnTo>
                  <a:lnTo>
                    <a:pt x="165" y="343"/>
                  </a:lnTo>
                  <a:lnTo>
                    <a:pt x="164" y="344"/>
                  </a:lnTo>
                  <a:lnTo>
                    <a:pt x="164" y="345"/>
                  </a:lnTo>
                  <a:lnTo>
                    <a:pt x="163" y="346"/>
                  </a:lnTo>
                  <a:lnTo>
                    <a:pt x="160" y="347"/>
                  </a:lnTo>
                  <a:lnTo>
                    <a:pt x="156" y="349"/>
                  </a:lnTo>
                  <a:lnTo>
                    <a:pt x="148" y="352"/>
                  </a:lnTo>
                  <a:lnTo>
                    <a:pt x="147" y="353"/>
                  </a:lnTo>
                  <a:lnTo>
                    <a:pt x="147" y="354"/>
                  </a:lnTo>
                  <a:lnTo>
                    <a:pt x="146" y="354"/>
                  </a:lnTo>
                  <a:lnTo>
                    <a:pt x="146" y="355"/>
                  </a:lnTo>
                  <a:lnTo>
                    <a:pt x="146" y="357"/>
                  </a:lnTo>
                  <a:lnTo>
                    <a:pt x="146" y="359"/>
                  </a:lnTo>
                  <a:lnTo>
                    <a:pt x="146" y="360"/>
                  </a:lnTo>
                  <a:lnTo>
                    <a:pt x="147" y="361"/>
                  </a:lnTo>
                  <a:lnTo>
                    <a:pt x="148" y="362"/>
                  </a:lnTo>
                  <a:lnTo>
                    <a:pt x="149" y="363"/>
                  </a:lnTo>
                  <a:lnTo>
                    <a:pt x="153" y="368"/>
                  </a:lnTo>
                  <a:lnTo>
                    <a:pt x="154" y="369"/>
                  </a:lnTo>
                  <a:lnTo>
                    <a:pt x="155" y="371"/>
                  </a:lnTo>
                  <a:lnTo>
                    <a:pt x="156" y="372"/>
                  </a:lnTo>
                  <a:lnTo>
                    <a:pt x="157" y="374"/>
                  </a:lnTo>
                  <a:lnTo>
                    <a:pt x="157" y="376"/>
                  </a:lnTo>
                  <a:lnTo>
                    <a:pt x="157" y="377"/>
                  </a:lnTo>
                  <a:lnTo>
                    <a:pt x="156" y="378"/>
                  </a:lnTo>
                  <a:lnTo>
                    <a:pt x="156" y="379"/>
                  </a:lnTo>
                  <a:lnTo>
                    <a:pt x="155" y="379"/>
                  </a:lnTo>
                  <a:lnTo>
                    <a:pt x="154" y="380"/>
                  </a:lnTo>
                  <a:lnTo>
                    <a:pt x="154" y="381"/>
                  </a:lnTo>
                  <a:lnTo>
                    <a:pt x="153" y="381"/>
                  </a:lnTo>
                  <a:lnTo>
                    <a:pt x="150" y="382"/>
                  </a:lnTo>
                  <a:lnTo>
                    <a:pt x="146" y="382"/>
                  </a:lnTo>
                  <a:lnTo>
                    <a:pt x="143" y="382"/>
                  </a:lnTo>
                  <a:lnTo>
                    <a:pt x="140" y="382"/>
                  </a:lnTo>
                  <a:lnTo>
                    <a:pt x="135" y="381"/>
                  </a:lnTo>
                  <a:lnTo>
                    <a:pt x="133" y="380"/>
                  </a:lnTo>
                  <a:lnTo>
                    <a:pt x="132" y="380"/>
                  </a:lnTo>
                  <a:lnTo>
                    <a:pt x="123" y="376"/>
                  </a:lnTo>
                  <a:lnTo>
                    <a:pt x="119" y="375"/>
                  </a:lnTo>
                  <a:lnTo>
                    <a:pt x="114" y="374"/>
                  </a:lnTo>
                  <a:lnTo>
                    <a:pt x="112" y="374"/>
                  </a:lnTo>
                  <a:lnTo>
                    <a:pt x="111" y="374"/>
                  </a:lnTo>
                  <a:lnTo>
                    <a:pt x="110" y="374"/>
                  </a:lnTo>
                  <a:lnTo>
                    <a:pt x="109" y="374"/>
                  </a:lnTo>
                  <a:lnTo>
                    <a:pt x="109" y="375"/>
                  </a:lnTo>
                  <a:lnTo>
                    <a:pt x="109" y="375"/>
                  </a:lnTo>
                  <a:lnTo>
                    <a:pt x="108" y="376"/>
                  </a:lnTo>
                  <a:lnTo>
                    <a:pt x="107" y="378"/>
                  </a:lnTo>
                  <a:lnTo>
                    <a:pt x="105" y="380"/>
                  </a:lnTo>
                  <a:lnTo>
                    <a:pt x="104" y="382"/>
                  </a:lnTo>
                  <a:lnTo>
                    <a:pt x="103" y="383"/>
                  </a:lnTo>
                  <a:lnTo>
                    <a:pt x="102" y="383"/>
                  </a:lnTo>
                  <a:lnTo>
                    <a:pt x="101" y="384"/>
                  </a:lnTo>
                  <a:lnTo>
                    <a:pt x="100" y="384"/>
                  </a:lnTo>
                  <a:lnTo>
                    <a:pt x="99" y="384"/>
                  </a:lnTo>
                  <a:lnTo>
                    <a:pt x="98" y="384"/>
                  </a:lnTo>
                  <a:lnTo>
                    <a:pt x="97" y="383"/>
                  </a:lnTo>
                  <a:lnTo>
                    <a:pt x="94" y="381"/>
                  </a:lnTo>
                  <a:lnTo>
                    <a:pt x="91" y="380"/>
                  </a:lnTo>
                  <a:lnTo>
                    <a:pt x="89" y="379"/>
                  </a:lnTo>
                  <a:lnTo>
                    <a:pt x="83" y="378"/>
                  </a:lnTo>
                  <a:lnTo>
                    <a:pt x="75" y="374"/>
                  </a:lnTo>
                  <a:lnTo>
                    <a:pt x="67" y="372"/>
                  </a:lnTo>
                  <a:lnTo>
                    <a:pt x="65" y="372"/>
                  </a:lnTo>
                  <a:lnTo>
                    <a:pt x="63" y="371"/>
                  </a:lnTo>
                  <a:lnTo>
                    <a:pt x="62" y="370"/>
                  </a:lnTo>
                  <a:lnTo>
                    <a:pt x="62" y="369"/>
                  </a:lnTo>
                  <a:lnTo>
                    <a:pt x="61" y="368"/>
                  </a:lnTo>
                  <a:lnTo>
                    <a:pt x="61" y="367"/>
                  </a:lnTo>
                  <a:lnTo>
                    <a:pt x="61" y="366"/>
                  </a:lnTo>
                  <a:lnTo>
                    <a:pt x="61" y="365"/>
                  </a:lnTo>
                  <a:lnTo>
                    <a:pt x="61" y="363"/>
                  </a:lnTo>
                  <a:lnTo>
                    <a:pt x="61" y="362"/>
                  </a:lnTo>
                  <a:lnTo>
                    <a:pt x="62" y="360"/>
                  </a:lnTo>
                  <a:lnTo>
                    <a:pt x="63" y="356"/>
                  </a:lnTo>
                  <a:lnTo>
                    <a:pt x="64" y="353"/>
                  </a:lnTo>
                  <a:lnTo>
                    <a:pt x="66" y="347"/>
                  </a:lnTo>
                  <a:lnTo>
                    <a:pt x="66" y="344"/>
                  </a:lnTo>
                  <a:lnTo>
                    <a:pt x="67" y="340"/>
                  </a:lnTo>
                  <a:lnTo>
                    <a:pt x="67" y="338"/>
                  </a:lnTo>
                  <a:lnTo>
                    <a:pt x="67" y="336"/>
                  </a:lnTo>
                  <a:lnTo>
                    <a:pt x="66" y="334"/>
                  </a:lnTo>
                  <a:lnTo>
                    <a:pt x="65" y="331"/>
                  </a:lnTo>
                  <a:lnTo>
                    <a:pt x="64" y="329"/>
                  </a:lnTo>
                  <a:lnTo>
                    <a:pt x="63" y="328"/>
                  </a:lnTo>
                  <a:lnTo>
                    <a:pt x="62" y="327"/>
                  </a:lnTo>
                  <a:lnTo>
                    <a:pt x="61" y="327"/>
                  </a:lnTo>
                  <a:lnTo>
                    <a:pt x="60" y="327"/>
                  </a:lnTo>
                  <a:lnTo>
                    <a:pt x="59" y="327"/>
                  </a:lnTo>
                  <a:lnTo>
                    <a:pt x="58" y="327"/>
                  </a:lnTo>
                  <a:lnTo>
                    <a:pt x="57" y="327"/>
                  </a:lnTo>
                  <a:lnTo>
                    <a:pt x="56" y="327"/>
                  </a:lnTo>
                  <a:lnTo>
                    <a:pt x="56" y="328"/>
                  </a:lnTo>
                  <a:lnTo>
                    <a:pt x="55" y="328"/>
                  </a:lnTo>
                  <a:lnTo>
                    <a:pt x="54" y="327"/>
                  </a:lnTo>
                  <a:lnTo>
                    <a:pt x="50" y="325"/>
                  </a:lnTo>
                  <a:lnTo>
                    <a:pt x="48" y="324"/>
                  </a:lnTo>
                  <a:lnTo>
                    <a:pt x="45" y="322"/>
                  </a:lnTo>
                  <a:lnTo>
                    <a:pt x="39" y="319"/>
                  </a:lnTo>
                  <a:lnTo>
                    <a:pt x="36" y="318"/>
                  </a:lnTo>
                  <a:lnTo>
                    <a:pt x="34" y="316"/>
                  </a:lnTo>
                  <a:lnTo>
                    <a:pt x="32" y="315"/>
                  </a:lnTo>
                  <a:lnTo>
                    <a:pt x="30" y="313"/>
                  </a:lnTo>
                  <a:lnTo>
                    <a:pt x="29" y="311"/>
                  </a:lnTo>
                  <a:lnTo>
                    <a:pt x="29" y="309"/>
                  </a:lnTo>
                  <a:lnTo>
                    <a:pt x="29" y="308"/>
                  </a:lnTo>
                  <a:lnTo>
                    <a:pt x="29" y="307"/>
                  </a:lnTo>
                  <a:lnTo>
                    <a:pt x="29" y="305"/>
                  </a:lnTo>
                  <a:lnTo>
                    <a:pt x="29" y="304"/>
                  </a:lnTo>
                  <a:lnTo>
                    <a:pt x="30" y="303"/>
                  </a:lnTo>
                  <a:lnTo>
                    <a:pt x="32" y="300"/>
                  </a:lnTo>
                  <a:lnTo>
                    <a:pt x="33" y="298"/>
                  </a:lnTo>
                  <a:lnTo>
                    <a:pt x="34" y="297"/>
                  </a:lnTo>
                  <a:lnTo>
                    <a:pt x="34" y="296"/>
                  </a:lnTo>
                  <a:lnTo>
                    <a:pt x="33" y="295"/>
                  </a:lnTo>
                  <a:lnTo>
                    <a:pt x="33" y="294"/>
                  </a:lnTo>
                  <a:lnTo>
                    <a:pt x="32" y="293"/>
                  </a:lnTo>
                  <a:lnTo>
                    <a:pt x="26" y="288"/>
                  </a:lnTo>
                  <a:lnTo>
                    <a:pt x="22" y="285"/>
                  </a:lnTo>
                  <a:lnTo>
                    <a:pt x="17" y="280"/>
                  </a:lnTo>
                  <a:lnTo>
                    <a:pt x="11" y="275"/>
                  </a:lnTo>
                  <a:lnTo>
                    <a:pt x="6" y="272"/>
                  </a:lnTo>
                  <a:lnTo>
                    <a:pt x="4" y="270"/>
                  </a:lnTo>
                  <a:lnTo>
                    <a:pt x="3" y="270"/>
                  </a:lnTo>
                  <a:lnTo>
                    <a:pt x="2" y="268"/>
                  </a:lnTo>
                  <a:lnTo>
                    <a:pt x="2" y="266"/>
                  </a:lnTo>
                  <a:lnTo>
                    <a:pt x="2" y="265"/>
                  </a:lnTo>
                  <a:lnTo>
                    <a:pt x="2" y="263"/>
                  </a:lnTo>
                  <a:lnTo>
                    <a:pt x="2" y="261"/>
                  </a:lnTo>
                  <a:lnTo>
                    <a:pt x="2" y="259"/>
                  </a:lnTo>
                  <a:lnTo>
                    <a:pt x="3" y="258"/>
                  </a:lnTo>
                  <a:lnTo>
                    <a:pt x="4" y="256"/>
                  </a:lnTo>
                  <a:lnTo>
                    <a:pt x="5" y="254"/>
                  </a:lnTo>
                  <a:lnTo>
                    <a:pt x="6" y="251"/>
                  </a:lnTo>
                  <a:lnTo>
                    <a:pt x="8" y="248"/>
                  </a:lnTo>
                  <a:lnTo>
                    <a:pt x="14" y="244"/>
                  </a:lnTo>
                  <a:lnTo>
                    <a:pt x="19" y="238"/>
                  </a:lnTo>
                  <a:lnTo>
                    <a:pt x="21" y="236"/>
                  </a:lnTo>
                  <a:lnTo>
                    <a:pt x="22" y="234"/>
                  </a:lnTo>
                  <a:lnTo>
                    <a:pt x="24" y="232"/>
                  </a:lnTo>
                  <a:lnTo>
                    <a:pt x="24" y="229"/>
                  </a:lnTo>
                  <a:lnTo>
                    <a:pt x="25" y="227"/>
                  </a:lnTo>
                  <a:lnTo>
                    <a:pt x="24" y="225"/>
                  </a:lnTo>
                  <a:lnTo>
                    <a:pt x="24" y="224"/>
                  </a:lnTo>
                  <a:lnTo>
                    <a:pt x="23" y="222"/>
                  </a:lnTo>
                  <a:lnTo>
                    <a:pt x="22" y="220"/>
                  </a:lnTo>
                  <a:lnTo>
                    <a:pt x="19" y="218"/>
                  </a:lnTo>
                  <a:lnTo>
                    <a:pt x="17" y="214"/>
                  </a:lnTo>
                  <a:lnTo>
                    <a:pt x="11" y="209"/>
                  </a:lnTo>
                  <a:lnTo>
                    <a:pt x="10" y="208"/>
                  </a:lnTo>
                  <a:lnTo>
                    <a:pt x="9" y="206"/>
                  </a:lnTo>
                  <a:lnTo>
                    <a:pt x="6" y="202"/>
                  </a:lnTo>
                  <a:lnTo>
                    <a:pt x="6" y="199"/>
                  </a:lnTo>
                  <a:lnTo>
                    <a:pt x="6" y="197"/>
                  </a:lnTo>
                  <a:lnTo>
                    <a:pt x="5" y="193"/>
                  </a:lnTo>
                  <a:lnTo>
                    <a:pt x="4" y="187"/>
                  </a:lnTo>
                  <a:lnTo>
                    <a:pt x="3" y="184"/>
                  </a:lnTo>
                  <a:lnTo>
                    <a:pt x="3" y="183"/>
                  </a:lnTo>
                  <a:lnTo>
                    <a:pt x="2" y="182"/>
                  </a:lnTo>
                  <a:lnTo>
                    <a:pt x="1" y="181"/>
                  </a:lnTo>
                  <a:lnTo>
                    <a:pt x="1" y="181"/>
                  </a:lnTo>
                  <a:lnTo>
                    <a:pt x="0" y="181"/>
                  </a:lnTo>
                  <a:lnTo>
                    <a:pt x="1" y="181"/>
                  </a:lnTo>
                  <a:lnTo>
                    <a:pt x="1" y="180"/>
                  </a:lnTo>
                  <a:lnTo>
                    <a:pt x="2" y="180"/>
                  </a:lnTo>
                  <a:lnTo>
                    <a:pt x="7" y="179"/>
                  </a:lnTo>
                  <a:lnTo>
                    <a:pt x="9" y="179"/>
                  </a:lnTo>
                  <a:lnTo>
                    <a:pt x="11" y="178"/>
                  </a:lnTo>
                  <a:lnTo>
                    <a:pt x="13" y="177"/>
                  </a:lnTo>
                  <a:lnTo>
                    <a:pt x="14" y="176"/>
                  </a:lnTo>
                  <a:lnTo>
                    <a:pt x="16" y="174"/>
                  </a:lnTo>
                  <a:lnTo>
                    <a:pt x="17" y="172"/>
                  </a:lnTo>
                  <a:lnTo>
                    <a:pt x="18" y="170"/>
                  </a:lnTo>
                  <a:lnTo>
                    <a:pt x="18" y="168"/>
                  </a:lnTo>
                  <a:lnTo>
                    <a:pt x="18" y="165"/>
                  </a:lnTo>
                  <a:lnTo>
                    <a:pt x="18" y="163"/>
                  </a:lnTo>
                  <a:lnTo>
                    <a:pt x="18" y="159"/>
                  </a:lnTo>
                  <a:lnTo>
                    <a:pt x="17" y="157"/>
                  </a:lnTo>
                  <a:lnTo>
                    <a:pt x="17" y="155"/>
                  </a:lnTo>
                  <a:lnTo>
                    <a:pt x="17" y="152"/>
                  </a:lnTo>
                  <a:lnTo>
                    <a:pt x="17" y="149"/>
                  </a:lnTo>
                  <a:lnTo>
                    <a:pt x="18" y="139"/>
                  </a:lnTo>
                  <a:lnTo>
                    <a:pt x="20" y="122"/>
                  </a:lnTo>
                  <a:lnTo>
                    <a:pt x="22" y="111"/>
                  </a:lnTo>
                  <a:lnTo>
                    <a:pt x="22" y="107"/>
                  </a:lnTo>
                  <a:lnTo>
                    <a:pt x="22" y="98"/>
                  </a:lnTo>
                  <a:lnTo>
                    <a:pt x="23" y="94"/>
                  </a:lnTo>
                  <a:lnTo>
                    <a:pt x="23" y="92"/>
                  </a:lnTo>
                  <a:lnTo>
                    <a:pt x="24" y="90"/>
                  </a:lnTo>
                  <a:lnTo>
                    <a:pt x="24" y="89"/>
                  </a:lnTo>
                  <a:lnTo>
                    <a:pt x="25" y="88"/>
                  </a:lnTo>
                  <a:lnTo>
                    <a:pt x="27" y="85"/>
                  </a:lnTo>
                  <a:lnTo>
                    <a:pt x="30" y="80"/>
                  </a:lnTo>
                  <a:lnTo>
                    <a:pt x="31" y="78"/>
                  </a:lnTo>
                  <a:lnTo>
                    <a:pt x="32" y="76"/>
                  </a:lnTo>
                  <a:lnTo>
                    <a:pt x="34" y="74"/>
                  </a:lnTo>
                  <a:lnTo>
                    <a:pt x="34" y="71"/>
                  </a:lnTo>
                  <a:lnTo>
                    <a:pt x="34" y="69"/>
                  </a:lnTo>
                  <a:lnTo>
                    <a:pt x="34" y="67"/>
                  </a:lnTo>
                  <a:lnTo>
                    <a:pt x="34" y="64"/>
                  </a:lnTo>
                  <a:lnTo>
                    <a:pt x="33" y="63"/>
                  </a:lnTo>
                  <a:lnTo>
                    <a:pt x="34" y="62"/>
                  </a:lnTo>
                  <a:lnTo>
                    <a:pt x="34" y="61"/>
                  </a:lnTo>
                  <a:lnTo>
                    <a:pt x="34" y="60"/>
                  </a:lnTo>
                  <a:lnTo>
                    <a:pt x="35" y="59"/>
                  </a:lnTo>
                  <a:lnTo>
                    <a:pt x="36" y="58"/>
                  </a:lnTo>
                  <a:lnTo>
                    <a:pt x="37" y="56"/>
                  </a:lnTo>
                  <a:lnTo>
                    <a:pt x="39" y="55"/>
                  </a:lnTo>
                  <a:lnTo>
                    <a:pt x="44" y="52"/>
                  </a:lnTo>
                  <a:lnTo>
                    <a:pt x="47" y="51"/>
                  </a:lnTo>
                  <a:lnTo>
                    <a:pt x="48" y="51"/>
                  </a:lnTo>
                  <a:lnTo>
                    <a:pt x="50" y="50"/>
                  </a:lnTo>
                  <a:lnTo>
                    <a:pt x="52" y="50"/>
                  </a:lnTo>
                  <a:lnTo>
                    <a:pt x="52" y="49"/>
                  </a:lnTo>
                  <a:lnTo>
                    <a:pt x="54" y="49"/>
                  </a:lnTo>
                  <a:lnTo>
                    <a:pt x="56" y="49"/>
                  </a:lnTo>
                  <a:lnTo>
                    <a:pt x="61" y="50"/>
                  </a:lnTo>
                  <a:lnTo>
                    <a:pt x="67" y="51"/>
                  </a:lnTo>
                  <a:lnTo>
                    <a:pt x="69" y="51"/>
                  </a:lnTo>
                  <a:lnTo>
                    <a:pt x="71" y="51"/>
                  </a:lnTo>
                  <a:lnTo>
                    <a:pt x="73" y="51"/>
                  </a:lnTo>
                  <a:lnTo>
                    <a:pt x="75" y="51"/>
                  </a:lnTo>
                  <a:lnTo>
                    <a:pt x="76" y="50"/>
                  </a:lnTo>
                  <a:lnTo>
                    <a:pt x="77" y="50"/>
                  </a:lnTo>
                  <a:lnTo>
                    <a:pt x="78" y="49"/>
                  </a:lnTo>
                  <a:lnTo>
                    <a:pt x="79" y="48"/>
                  </a:lnTo>
                  <a:lnTo>
                    <a:pt x="79" y="46"/>
                  </a:lnTo>
                  <a:lnTo>
                    <a:pt x="79" y="44"/>
                  </a:lnTo>
                  <a:lnTo>
                    <a:pt x="79" y="43"/>
                  </a:lnTo>
                  <a:lnTo>
                    <a:pt x="79" y="43"/>
                  </a:lnTo>
                  <a:lnTo>
                    <a:pt x="78" y="39"/>
                  </a:lnTo>
                  <a:lnTo>
                    <a:pt x="78" y="37"/>
                  </a:lnTo>
                  <a:lnTo>
                    <a:pt x="77" y="34"/>
                  </a:lnTo>
                  <a:lnTo>
                    <a:pt x="78" y="33"/>
                  </a:lnTo>
                  <a:lnTo>
                    <a:pt x="78" y="32"/>
                  </a:lnTo>
                  <a:lnTo>
                    <a:pt x="79" y="30"/>
                  </a:lnTo>
                  <a:lnTo>
                    <a:pt x="80" y="29"/>
                  </a:lnTo>
                  <a:lnTo>
                    <a:pt x="82" y="28"/>
                  </a:lnTo>
                  <a:lnTo>
                    <a:pt x="83" y="28"/>
                  </a:lnTo>
                  <a:lnTo>
                    <a:pt x="85" y="28"/>
                  </a:lnTo>
                  <a:lnTo>
                    <a:pt x="86" y="28"/>
                  </a:lnTo>
                  <a:lnTo>
                    <a:pt x="89" y="28"/>
                  </a:lnTo>
                  <a:lnTo>
                    <a:pt x="90" y="29"/>
                  </a:lnTo>
                  <a:lnTo>
                    <a:pt x="93" y="30"/>
                  </a:lnTo>
                  <a:lnTo>
                    <a:pt x="98" y="32"/>
                  </a:lnTo>
                  <a:lnTo>
                    <a:pt x="101" y="33"/>
                  </a:lnTo>
                  <a:lnTo>
                    <a:pt x="103" y="33"/>
                  </a:lnTo>
                  <a:lnTo>
                    <a:pt x="106" y="34"/>
                  </a:lnTo>
                  <a:lnTo>
                    <a:pt x="108" y="34"/>
                  </a:lnTo>
                  <a:lnTo>
                    <a:pt x="109" y="34"/>
                  </a:lnTo>
                  <a:lnTo>
                    <a:pt x="111" y="34"/>
                  </a:lnTo>
                  <a:lnTo>
                    <a:pt x="113" y="34"/>
                  </a:lnTo>
                  <a:lnTo>
                    <a:pt x="114" y="33"/>
                  </a:lnTo>
                  <a:lnTo>
                    <a:pt x="116" y="32"/>
                  </a:lnTo>
                  <a:lnTo>
                    <a:pt x="117" y="32"/>
                  </a:lnTo>
                  <a:lnTo>
                    <a:pt x="119" y="31"/>
                  </a:lnTo>
                  <a:lnTo>
                    <a:pt x="122" y="28"/>
                  </a:lnTo>
                  <a:lnTo>
                    <a:pt x="129" y="21"/>
                  </a:lnTo>
                  <a:lnTo>
                    <a:pt x="132" y="18"/>
                  </a:lnTo>
                  <a:lnTo>
                    <a:pt x="136" y="15"/>
                  </a:lnTo>
                  <a:lnTo>
                    <a:pt x="140" y="12"/>
                  </a:lnTo>
                  <a:lnTo>
                    <a:pt x="143" y="11"/>
                  </a:lnTo>
                  <a:lnTo>
                    <a:pt x="144" y="9"/>
                  </a:lnTo>
                  <a:lnTo>
                    <a:pt x="147" y="9"/>
                  </a:lnTo>
                  <a:lnTo>
                    <a:pt x="149" y="8"/>
                  </a:lnTo>
                  <a:lnTo>
                    <a:pt x="152" y="7"/>
                  </a:lnTo>
                  <a:lnTo>
                    <a:pt x="154" y="7"/>
                  </a:lnTo>
                  <a:lnTo>
                    <a:pt x="156" y="6"/>
                  </a:lnTo>
                  <a:lnTo>
                    <a:pt x="157" y="6"/>
                  </a:lnTo>
                  <a:lnTo>
                    <a:pt x="157" y="7"/>
                  </a:lnTo>
                  <a:lnTo>
                    <a:pt x="159" y="6"/>
                  </a:lnTo>
                  <a:lnTo>
                    <a:pt x="160" y="6"/>
                  </a:lnTo>
                  <a:lnTo>
                    <a:pt x="161" y="5"/>
                  </a:lnTo>
                  <a:lnTo>
                    <a:pt x="165" y="2"/>
                  </a:lnTo>
                  <a:lnTo>
                    <a:pt x="166" y="2"/>
                  </a:lnTo>
                  <a:lnTo>
                    <a:pt x="166" y="2"/>
                  </a:lnTo>
                  <a:lnTo>
                    <a:pt x="168" y="2"/>
                  </a:lnTo>
                  <a:lnTo>
                    <a:pt x="172" y="1"/>
                  </a:lnTo>
                  <a:lnTo>
                    <a:pt x="176" y="0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83" name="Freeform 31">
              <a:extLst>
                <a:ext uri="{FF2B5EF4-FFF2-40B4-BE49-F238E27FC236}">
                  <a16:creationId xmlns:a16="http://schemas.microsoft.com/office/drawing/2014/main" id="{7B12AE12-C532-4E7C-94E8-BF0FA9A64833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" y="2273"/>
              <a:ext cx="535" cy="411"/>
            </a:xfrm>
            <a:custGeom>
              <a:avLst/>
              <a:gdLst>
                <a:gd name="T0" fmla="*/ 336 w 535"/>
                <a:gd name="T1" fmla="*/ 11 h 411"/>
                <a:gd name="T2" fmla="*/ 365 w 535"/>
                <a:gd name="T3" fmla="*/ 16 h 411"/>
                <a:gd name="T4" fmla="*/ 386 w 535"/>
                <a:gd name="T5" fmla="*/ 15 h 411"/>
                <a:gd name="T6" fmla="*/ 408 w 535"/>
                <a:gd name="T7" fmla="*/ 20 h 411"/>
                <a:gd name="T8" fmla="*/ 434 w 535"/>
                <a:gd name="T9" fmla="*/ 7 h 411"/>
                <a:gd name="T10" fmla="*/ 466 w 535"/>
                <a:gd name="T11" fmla="*/ 41 h 411"/>
                <a:gd name="T12" fmla="*/ 486 w 535"/>
                <a:gd name="T13" fmla="*/ 79 h 411"/>
                <a:gd name="T14" fmla="*/ 486 w 535"/>
                <a:gd name="T15" fmla="*/ 102 h 411"/>
                <a:gd name="T16" fmla="*/ 482 w 535"/>
                <a:gd name="T17" fmla="*/ 123 h 411"/>
                <a:gd name="T18" fmla="*/ 505 w 535"/>
                <a:gd name="T19" fmla="*/ 135 h 411"/>
                <a:gd name="T20" fmla="*/ 525 w 535"/>
                <a:gd name="T21" fmla="*/ 165 h 411"/>
                <a:gd name="T22" fmla="*/ 513 w 535"/>
                <a:gd name="T23" fmla="*/ 193 h 411"/>
                <a:gd name="T24" fmla="*/ 515 w 535"/>
                <a:gd name="T25" fmla="*/ 209 h 411"/>
                <a:gd name="T26" fmla="*/ 535 w 535"/>
                <a:gd name="T27" fmla="*/ 234 h 411"/>
                <a:gd name="T28" fmla="*/ 516 w 535"/>
                <a:gd name="T29" fmla="*/ 247 h 411"/>
                <a:gd name="T30" fmla="*/ 499 w 535"/>
                <a:gd name="T31" fmla="*/ 266 h 411"/>
                <a:gd name="T32" fmla="*/ 507 w 535"/>
                <a:gd name="T33" fmla="*/ 284 h 411"/>
                <a:gd name="T34" fmla="*/ 502 w 535"/>
                <a:gd name="T35" fmla="*/ 301 h 411"/>
                <a:gd name="T36" fmla="*/ 494 w 535"/>
                <a:gd name="T37" fmla="*/ 324 h 411"/>
                <a:gd name="T38" fmla="*/ 490 w 535"/>
                <a:gd name="T39" fmla="*/ 335 h 411"/>
                <a:gd name="T40" fmla="*/ 481 w 535"/>
                <a:gd name="T41" fmla="*/ 356 h 411"/>
                <a:gd name="T42" fmla="*/ 464 w 535"/>
                <a:gd name="T43" fmla="*/ 359 h 411"/>
                <a:gd name="T44" fmla="*/ 456 w 535"/>
                <a:gd name="T45" fmla="*/ 365 h 411"/>
                <a:gd name="T46" fmla="*/ 430 w 535"/>
                <a:gd name="T47" fmla="*/ 355 h 411"/>
                <a:gd name="T48" fmla="*/ 388 w 535"/>
                <a:gd name="T49" fmla="*/ 355 h 411"/>
                <a:gd name="T50" fmla="*/ 372 w 535"/>
                <a:gd name="T51" fmla="*/ 363 h 411"/>
                <a:gd name="T52" fmla="*/ 360 w 535"/>
                <a:gd name="T53" fmla="*/ 385 h 411"/>
                <a:gd name="T54" fmla="*/ 347 w 535"/>
                <a:gd name="T55" fmla="*/ 378 h 411"/>
                <a:gd name="T56" fmla="*/ 321 w 535"/>
                <a:gd name="T57" fmla="*/ 374 h 411"/>
                <a:gd name="T58" fmla="*/ 286 w 535"/>
                <a:gd name="T59" fmla="*/ 378 h 411"/>
                <a:gd name="T60" fmla="*/ 259 w 535"/>
                <a:gd name="T61" fmla="*/ 373 h 411"/>
                <a:gd name="T62" fmla="*/ 252 w 535"/>
                <a:gd name="T63" fmla="*/ 371 h 411"/>
                <a:gd name="T64" fmla="*/ 237 w 535"/>
                <a:gd name="T65" fmla="*/ 386 h 411"/>
                <a:gd name="T66" fmla="*/ 204 w 535"/>
                <a:gd name="T67" fmla="*/ 399 h 411"/>
                <a:gd name="T68" fmla="*/ 178 w 535"/>
                <a:gd name="T69" fmla="*/ 411 h 411"/>
                <a:gd name="T70" fmla="*/ 160 w 535"/>
                <a:gd name="T71" fmla="*/ 401 h 411"/>
                <a:gd name="T72" fmla="*/ 117 w 535"/>
                <a:gd name="T73" fmla="*/ 388 h 411"/>
                <a:gd name="T74" fmla="*/ 105 w 535"/>
                <a:gd name="T75" fmla="*/ 378 h 411"/>
                <a:gd name="T76" fmla="*/ 86 w 535"/>
                <a:gd name="T77" fmla="*/ 359 h 411"/>
                <a:gd name="T78" fmla="*/ 86 w 535"/>
                <a:gd name="T79" fmla="*/ 332 h 411"/>
                <a:gd name="T80" fmla="*/ 86 w 535"/>
                <a:gd name="T81" fmla="*/ 304 h 411"/>
                <a:gd name="T82" fmla="*/ 67 w 535"/>
                <a:gd name="T83" fmla="*/ 291 h 411"/>
                <a:gd name="T84" fmla="*/ 26 w 535"/>
                <a:gd name="T85" fmla="*/ 266 h 411"/>
                <a:gd name="T86" fmla="*/ 3 w 535"/>
                <a:gd name="T87" fmla="*/ 228 h 411"/>
                <a:gd name="T88" fmla="*/ 1 w 535"/>
                <a:gd name="T89" fmla="*/ 209 h 411"/>
                <a:gd name="T90" fmla="*/ 21 w 535"/>
                <a:gd name="T91" fmla="*/ 189 h 411"/>
                <a:gd name="T92" fmla="*/ 48 w 535"/>
                <a:gd name="T93" fmla="*/ 168 h 411"/>
                <a:gd name="T94" fmla="*/ 60 w 535"/>
                <a:gd name="T95" fmla="*/ 117 h 411"/>
                <a:gd name="T96" fmla="*/ 83 w 535"/>
                <a:gd name="T97" fmla="*/ 87 h 411"/>
                <a:gd name="T98" fmla="*/ 115 w 535"/>
                <a:gd name="T99" fmla="*/ 39 h 411"/>
                <a:gd name="T100" fmla="*/ 152 w 535"/>
                <a:gd name="T101" fmla="*/ 43 h 411"/>
                <a:gd name="T102" fmla="*/ 176 w 535"/>
                <a:gd name="T103" fmla="*/ 30 h 411"/>
                <a:gd name="T104" fmla="*/ 199 w 535"/>
                <a:gd name="T105" fmla="*/ 35 h 411"/>
                <a:gd name="T106" fmla="*/ 213 w 535"/>
                <a:gd name="T107" fmla="*/ 48 h 411"/>
                <a:gd name="T108" fmla="*/ 223 w 535"/>
                <a:gd name="T109" fmla="*/ 34 h 411"/>
                <a:gd name="T110" fmla="*/ 242 w 535"/>
                <a:gd name="T111" fmla="*/ 19 h 411"/>
                <a:gd name="T112" fmla="*/ 277 w 535"/>
                <a:gd name="T113" fmla="*/ 9 h 411"/>
                <a:gd name="T114" fmla="*/ 305 w 535"/>
                <a:gd name="T115" fmla="*/ 0 h 4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535" h="411">
                  <a:moveTo>
                    <a:pt x="305" y="0"/>
                  </a:moveTo>
                  <a:lnTo>
                    <a:pt x="310" y="2"/>
                  </a:lnTo>
                  <a:lnTo>
                    <a:pt x="312" y="3"/>
                  </a:lnTo>
                  <a:lnTo>
                    <a:pt x="314" y="4"/>
                  </a:lnTo>
                  <a:lnTo>
                    <a:pt x="319" y="6"/>
                  </a:lnTo>
                  <a:lnTo>
                    <a:pt x="322" y="8"/>
                  </a:lnTo>
                  <a:lnTo>
                    <a:pt x="325" y="8"/>
                  </a:lnTo>
                  <a:lnTo>
                    <a:pt x="334" y="10"/>
                  </a:lnTo>
                  <a:lnTo>
                    <a:pt x="336" y="11"/>
                  </a:lnTo>
                  <a:lnTo>
                    <a:pt x="340" y="13"/>
                  </a:lnTo>
                  <a:lnTo>
                    <a:pt x="347" y="16"/>
                  </a:lnTo>
                  <a:lnTo>
                    <a:pt x="348" y="16"/>
                  </a:lnTo>
                  <a:lnTo>
                    <a:pt x="350" y="16"/>
                  </a:lnTo>
                  <a:lnTo>
                    <a:pt x="352" y="17"/>
                  </a:lnTo>
                  <a:lnTo>
                    <a:pt x="355" y="17"/>
                  </a:lnTo>
                  <a:lnTo>
                    <a:pt x="359" y="17"/>
                  </a:lnTo>
                  <a:lnTo>
                    <a:pt x="363" y="16"/>
                  </a:lnTo>
                  <a:lnTo>
                    <a:pt x="365" y="16"/>
                  </a:lnTo>
                  <a:lnTo>
                    <a:pt x="367" y="16"/>
                  </a:lnTo>
                  <a:lnTo>
                    <a:pt x="372" y="14"/>
                  </a:lnTo>
                  <a:lnTo>
                    <a:pt x="375" y="14"/>
                  </a:lnTo>
                  <a:lnTo>
                    <a:pt x="378" y="13"/>
                  </a:lnTo>
                  <a:lnTo>
                    <a:pt x="380" y="13"/>
                  </a:lnTo>
                  <a:lnTo>
                    <a:pt x="381" y="13"/>
                  </a:lnTo>
                  <a:lnTo>
                    <a:pt x="383" y="14"/>
                  </a:lnTo>
                  <a:lnTo>
                    <a:pt x="385" y="14"/>
                  </a:lnTo>
                  <a:lnTo>
                    <a:pt x="386" y="15"/>
                  </a:lnTo>
                  <a:lnTo>
                    <a:pt x="389" y="16"/>
                  </a:lnTo>
                  <a:lnTo>
                    <a:pt x="394" y="18"/>
                  </a:lnTo>
                  <a:lnTo>
                    <a:pt x="398" y="20"/>
                  </a:lnTo>
                  <a:lnTo>
                    <a:pt x="400" y="21"/>
                  </a:lnTo>
                  <a:lnTo>
                    <a:pt x="401" y="21"/>
                  </a:lnTo>
                  <a:lnTo>
                    <a:pt x="402" y="22"/>
                  </a:lnTo>
                  <a:lnTo>
                    <a:pt x="403" y="21"/>
                  </a:lnTo>
                  <a:lnTo>
                    <a:pt x="404" y="21"/>
                  </a:lnTo>
                  <a:lnTo>
                    <a:pt x="408" y="20"/>
                  </a:lnTo>
                  <a:lnTo>
                    <a:pt x="410" y="19"/>
                  </a:lnTo>
                  <a:lnTo>
                    <a:pt x="412" y="18"/>
                  </a:lnTo>
                  <a:lnTo>
                    <a:pt x="415" y="16"/>
                  </a:lnTo>
                  <a:lnTo>
                    <a:pt x="418" y="14"/>
                  </a:lnTo>
                  <a:lnTo>
                    <a:pt x="427" y="5"/>
                  </a:lnTo>
                  <a:lnTo>
                    <a:pt x="429" y="5"/>
                  </a:lnTo>
                  <a:lnTo>
                    <a:pt x="430" y="5"/>
                  </a:lnTo>
                  <a:lnTo>
                    <a:pt x="431" y="5"/>
                  </a:lnTo>
                  <a:lnTo>
                    <a:pt x="434" y="7"/>
                  </a:lnTo>
                  <a:lnTo>
                    <a:pt x="436" y="9"/>
                  </a:lnTo>
                  <a:lnTo>
                    <a:pt x="439" y="11"/>
                  </a:lnTo>
                  <a:lnTo>
                    <a:pt x="445" y="16"/>
                  </a:lnTo>
                  <a:lnTo>
                    <a:pt x="451" y="25"/>
                  </a:lnTo>
                  <a:lnTo>
                    <a:pt x="458" y="32"/>
                  </a:lnTo>
                  <a:lnTo>
                    <a:pt x="460" y="34"/>
                  </a:lnTo>
                  <a:lnTo>
                    <a:pt x="463" y="37"/>
                  </a:lnTo>
                  <a:lnTo>
                    <a:pt x="465" y="39"/>
                  </a:lnTo>
                  <a:lnTo>
                    <a:pt x="466" y="41"/>
                  </a:lnTo>
                  <a:lnTo>
                    <a:pt x="469" y="49"/>
                  </a:lnTo>
                  <a:lnTo>
                    <a:pt x="471" y="52"/>
                  </a:lnTo>
                  <a:lnTo>
                    <a:pt x="475" y="61"/>
                  </a:lnTo>
                  <a:lnTo>
                    <a:pt x="478" y="66"/>
                  </a:lnTo>
                  <a:lnTo>
                    <a:pt x="480" y="69"/>
                  </a:lnTo>
                  <a:lnTo>
                    <a:pt x="483" y="75"/>
                  </a:lnTo>
                  <a:lnTo>
                    <a:pt x="484" y="76"/>
                  </a:lnTo>
                  <a:lnTo>
                    <a:pt x="485" y="77"/>
                  </a:lnTo>
                  <a:lnTo>
                    <a:pt x="486" y="79"/>
                  </a:lnTo>
                  <a:lnTo>
                    <a:pt x="486" y="82"/>
                  </a:lnTo>
                  <a:lnTo>
                    <a:pt x="487" y="84"/>
                  </a:lnTo>
                  <a:lnTo>
                    <a:pt x="487" y="85"/>
                  </a:lnTo>
                  <a:lnTo>
                    <a:pt x="488" y="87"/>
                  </a:lnTo>
                  <a:lnTo>
                    <a:pt x="488" y="90"/>
                  </a:lnTo>
                  <a:lnTo>
                    <a:pt x="488" y="93"/>
                  </a:lnTo>
                  <a:lnTo>
                    <a:pt x="488" y="95"/>
                  </a:lnTo>
                  <a:lnTo>
                    <a:pt x="487" y="98"/>
                  </a:lnTo>
                  <a:lnTo>
                    <a:pt x="486" y="102"/>
                  </a:lnTo>
                  <a:lnTo>
                    <a:pt x="485" y="105"/>
                  </a:lnTo>
                  <a:lnTo>
                    <a:pt x="482" y="111"/>
                  </a:lnTo>
                  <a:lnTo>
                    <a:pt x="481" y="113"/>
                  </a:lnTo>
                  <a:lnTo>
                    <a:pt x="481" y="115"/>
                  </a:lnTo>
                  <a:lnTo>
                    <a:pt x="481" y="118"/>
                  </a:lnTo>
                  <a:lnTo>
                    <a:pt x="481" y="119"/>
                  </a:lnTo>
                  <a:lnTo>
                    <a:pt x="481" y="121"/>
                  </a:lnTo>
                  <a:lnTo>
                    <a:pt x="481" y="122"/>
                  </a:lnTo>
                  <a:lnTo>
                    <a:pt x="482" y="123"/>
                  </a:lnTo>
                  <a:lnTo>
                    <a:pt x="483" y="124"/>
                  </a:lnTo>
                  <a:lnTo>
                    <a:pt x="484" y="125"/>
                  </a:lnTo>
                  <a:lnTo>
                    <a:pt x="485" y="125"/>
                  </a:lnTo>
                  <a:lnTo>
                    <a:pt x="487" y="127"/>
                  </a:lnTo>
                  <a:lnTo>
                    <a:pt x="493" y="129"/>
                  </a:lnTo>
                  <a:lnTo>
                    <a:pt x="498" y="131"/>
                  </a:lnTo>
                  <a:lnTo>
                    <a:pt x="502" y="132"/>
                  </a:lnTo>
                  <a:lnTo>
                    <a:pt x="503" y="134"/>
                  </a:lnTo>
                  <a:lnTo>
                    <a:pt x="505" y="135"/>
                  </a:lnTo>
                  <a:lnTo>
                    <a:pt x="507" y="136"/>
                  </a:lnTo>
                  <a:lnTo>
                    <a:pt x="509" y="139"/>
                  </a:lnTo>
                  <a:lnTo>
                    <a:pt x="513" y="143"/>
                  </a:lnTo>
                  <a:lnTo>
                    <a:pt x="515" y="147"/>
                  </a:lnTo>
                  <a:lnTo>
                    <a:pt x="518" y="152"/>
                  </a:lnTo>
                  <a:lnTo>
                    <a:pt x="521" y="156"/>
                  </a:lnTo>
                  <a:lnTo>
                    <a:pt x="523" y="159"/>
                  </a:lnTo>
                  <a:lnTo>
                    <a:pt x="524" y="163"/>
                  </a:lnTo>
                  <a:lnTo>
                    <a:pt x="525" y="165"/>
                  </a:lnTo>
                  <a:lnTo>
                    <a:pt x="525" y="168"/>
                  </a:lnTo>
                  <a:lnTo>
                    <a:pt x="525" y="170"/>
                  </a:lnTo>
                  <a:lnTo>
                    <a:pt x="525" y="172"/>
                  </a:lnTo>
                  <a:lnTo>
                    <a:pt x="524" y="174"/>
                  </a:lnTo>
                  <a:lnTo>
                    <a:pt x="523" y="175"/>
                  </a:lnTo>
                  <a:lnTo>
                    <a:pt x="519" y="181"/>
                  </a:lnTo>
                  <a:lnTo>
                    <a:pt x="515" y="187"/>
                  </a:lnTo>
                  <a:lnTo>
                    <a:pt x="514" y="191"/>
                  </a:lnTo>
                  <a:lnTo>
                    <a:pt x="513" y="193"/>
                  </a:lnTo>
                  <a:lnTo>
                    <a:pt x="512" y="196"/>
                  </a:lnTo>
                  <a:lnTo>
                    <a:pt x="512" y="197"/>
                  </a:lnTo>
                  <a:lnTo>
                    <a:pt x="512" y="199"/>
                  </a:lnTo>
                  <a:lnTo>
                    <a:pt x="512" y="202"/>
                  </a:lnTo>
                  <a:lnTo>
                    <a:pt x="512" y="203"/>
                  </a:lnTo>
                  <a:lnTo>
                    <a:pt x="513" y="205"/>
                  </a:lnTo>
                  <a:lnTo>
                    <a:pt x="514" y="206"/>
                  </a:lnTo>
                  <a:lnTo>
                    <a:pt x="515" y="208"/>
                  </a:lnTo>
                  <a:lnTo>
                    <a:pt x="515" y="209"/>
                  </a:lnTo>
                  <a:lnTo>
                    <a:pt x="519" y="214"/>
                  </a:lnTo>
                  <a:lnTo>
                    <a:pt x="523" y="219"/>
                  </a:lnTo>
                  <a:lnTo>
                    <a:pt x="525" y="220"/>
                  </a:lnTo>
                  <a:lnTo>
                    <a:pt x="526" y="223"/>
                  </a:lnTo>
                  <a:lnTo>
                    <a:pt x="531" y="228"/>
                  </a:lnTo>
                  <a:lnTo>
                    <a:pt x="533" y="231"/>
                  </a:lnTo>
                  <a:lnTo>
                    <a:pt x="534" y="232"/>
                  </a:lnTo>
                  <a:lnTo>
                    <a:pt x="535" y="233"/>
                  </a:lnTo>
                  <a:lnTo>
                    <a:pt x="535" y="234"/>
                  </a:lnTo>
                  <a:lnTo>
                    <a:pt x="535" y="235"/>
                  </a:lnTo>
                  <a:lnTo>
                    <a:pt x="535" y="236"/>
                  </a:lnTo>
                  <a:lnTo>
                    <a:pt x="534" y="237"/>
                  </a:lnTo>
                  <a:lnTo>
                    <a:pt x="534" y="238"/>
                  </a:lnTo>
                  <a:lnTo>
                    <a:pt x="532" y="239"/>
                  </a:lnTo>
                  <a:lnTo>
                    <a:pt x="530" y="240"/>
                  </a:lnTo>
                  <a:lnTo>
                    <a:pt x="524" y="243"/>
                  </a:lnTo>
                  <a:lnTo>
                    <a:pt x="520" y="245"/>
                  </a:lnTo>
                  <a:lnTo>
                    <a:pt x="516" y="247"/>
                  </a:lnTo>
                  <a:lnTo>
                    <a:pt x="514" y="249"/>
                  </a:lnTo>
                  <a:lnTo>
                    <a:pt x="512" y="251"/>
                  </a:lnTo>
                  <a:lnTo>
                    <a:pt x="510" y="253"/>
                  </a:lnTo>
                  <a:lnTo>
                    <a:pt x="508" y="254"/>
                  </a:lnTo>
                  <a:lnTo>
                    <a:pt x="503" y="259"/>
                  </a:lnTo>
                  <a:lnTo>
                    <a:pt x="503" y="261"/>
                  </a:lnTo>
                  <a:lnTo>
                    <a:pt x="501" y="264"/>
                  </a:lnTo>
                  <a:lnTo>
                    <a:pt x="500" y="265"/>
                  </a:lnTo>
                  <a:lnTo>
                    <a:pt x="499" y="266"/>
                  </a:lnTo>
                  <a:lnTo>
                    <a:pt x="499" y="268"/>
                  </a:lnTo>
                  <a:lnTo>
                    <a:pt x="499" y="269"/>
                  </a:lnTo>
                  <a:lnTo>
                    <a:pt x="499" y="271"/>
                  </a:lnTo>
                  <a:lnTo>
                    <a:pt x="499" y="273"/>
                  </a:lnTo>
                  <a:lnTo>
                    <a:pt x="500" y="274"/>
                  </a:lnTo>
                  <a:lnTo>
                    <a:pt x="501" y="276"/>
                  </a:lnTo>
                  <a:lnTo>
                    <a:pt x="504" y="280"/>
                  </a:lnTo>
                  <a:lnTo>
                    <a:pt x="506" y="283"/>
                  </a:lnTo>
                  <a:lnTo>
                    <a:pt x="507" y="284"/>
                  </a:lnTo>
                  <a:lnTo>
                    <a:pt x="507" y="285"/>
                  </a:lnTo>
                  <a:lnTo>
                    <a:pt x="507" y="286"/>
                  </a:lnTo>
                  <a:lnTo>
                    <a:pt x="507" y="288"/>
                  </a:lnTo>
                  <a:lnTo>
                    <a:pt x="507" y="288"/>
                  </a:lnTo>
                  <a:lnTo>
                    <a:pt x="507" y="289"/>
                  </a:lnTo>
                  <a:lnTo>
                    <a:pt x="503" y="296"/>
                  </a:lnTo>
                  <a:lnTo>
                    <a:pt x="503" y="297"/>
                  </a:lnTo>
                  <a:lnTo>
                    <a:pt x="503" y="299"/>
                  </a:lnTo>
                  <a:lnTo>
                    <a:pt x="502" y="301"/>
                  </a:lnTo>
                  <a:lnTo>
                    <a:pt x="501" y="308"/>
                  </a:lnTo>
                  <a:lnTo>
                    <a:pt x="500" y="310"/>
                  </a:lnTo>
                  <a:lnTo>
                    <a:pt x="499" y="312"/>
                  </a:lnTo>
                  <a:lnTo>
                    <a:pt x="496" y="318"/>
                  </a:lnTo>
                  <a:lnTo>
                    <a:pt x="495" y="319"/>
                  </a:lnTo>
                  <a:lnTo>
                    <a:pt x="494" y="321"/>
                  </a:lnTo>
                  <a:lnTo>
                    <a:pt x="494" y="322"/>
                  </a:lnTo>
                  <a:lnTo>
                    <a:pt x="494" y="323"/>
                  </a:lnTo>
                  <a:lnTo>
                    <a:pt x="494" y="324"/>
                  </a:lnTo>
                  <a:lnTo>
                    <a:pt x="494" y="327"/>
                  </a:lnTo>
                  <a:lnTo>
                    <a:pt x="495" y="327"/>
                  </a:lnTo>
                  <a:lnTo>
                    <a:pt x="495" y="328"/>
                  </a:lnTo>
                  <a:lnTo>
                    <a:pt x="494" y="328"/>
                  </a:lnTo>
                  <a:lnTo>
                    <a:pt x="493" y="330"/>
                  </a:lnTo>
                  <a:lnTo>
                    <a:pt x="492" y="331"/>
                  </a:lnTo>
                  <a:lnTo>
                    <a:pt x="492" y="332"/>
                  </a:lnTo>
                  <a:lnTo>
                    <a:pt x="491" y="333"/>
                  </a:lnTo>
                  <a:lnTo>
                    <a:pt x="490" y="335"/>
                  </a:lnTo>
                  <a:lnTo>
                    <a:pt x="490" y="336"/>
                  </a:lnTo>
                  <a:lnTo>
                    <a:pt x="490" y="340"/>
                  </a:lnTo>
                  <a:lnTo>
                    <a:pt x="489" y="341"/>
                  </a:lnTo>
                  <a:lnTo>
                    <a:pt x="489" y="342"/>
                  </a:lnTo>
                  <a:lnTo>
                    <a:pt x="485" y="345"/>
                  </a:lnTo>
                  <a:lnTo>
                    <a:pt x="484" y="347"/>
                  </a:lnTo>
                  <a:lnTo>
                    <a:pt x="482" y="350"/>
                  </a:lnTo>
                  <a:lnTo>
                    <a:pt x="481" y="354"/>
                  </a:lnTo>
                  <a:lnTo>
                    <a:pt x="481" y="356"/>
                  </a:lnTo>
                  <a:lnTo>
                    <a:pt x="480" y="356"/>
                  </a:lnTo>
                  <a:lnTo>
                    <a:pt x="479" y="356"/>
                  </a:lnTo>
                  <a:lnTo>
                    <a:pt x="478" y="356"/>
                  </a:lnTo>
                  <a:lnTo>
                    <a:pt x="476" y="356"/>
                  </a:lnTo>
                  <a:lnTo>
                    <a:pt x="473" y="356"/>
                  </a:lnTo>
                  <a:lnTo>
                    <a:pt x="470" y="356"/>
                  </a:lnTo>
                  <a:lnTo>
                    <a:pt x="469" y="356"/>
                  </a:lnTo>
                  <a:lnTo>
                    <a:pt x="469" y="357"/>
                  </a:lnTo>
                  <a:lnTo>
                    <a:pt x="464" y="359"/>
                  </a:lnTo>
                  <a:lnTo>
                    <a:pt x="462" y="360"/>
                  </a:lnTo>
                  <a:lnTo>
                    <a:pt x="461" y="361"/>
                  </a:lnTo>
                  <a:lnTo>
                    <a:pt x="459" y="362"/>
                  </a:lnTo>
                  <a:lnTo>
                    <a:pt x="458" y="364"/>
                  </a:lnTo>
                  <a:lnTo>
                    <a:pt x="457" y="367"/>
                  </a:lnTo>
                  <a:lnTo>
                    <a:pt x="457" y="367"/>
                  </a:lnTo>
                  <a:lnTo>
                    <a:pt x="457" y="367"/>
                  </a:lnTo>
                  <a:lnTo>
                    <a:pt x="457" y="366"/>
                  </a:lnTo>
                  <a:lnTo>
                    <a:pt x="456" y="365"/>
                  </a:lnTo>
                  <a:lnTo>
                    <a:pt x="455" y="364"/>
                  </a:lnTo>
                  <a:lnTo>
                    <a:pt x="453" y="362"/>
                  </a:lnTo>
                  <a:lnTo>
                    <a:pt x="450" y="360"/>
                  </a:lnTo>
                  <a:lnTo>
                    <a:pt x="447" y="358"/>
                  </a:lnTo>
                  <a:lnTo>
                    <a:pt x="444" y="356"/>
                  </a:lnTo>
                  <a:lnTo>
                    <a:pt x="440" y="356"/>
                  </a:lnTo>
                  <a:lnTo>
                    <a:pt x="436" y="355"/>
                  </a:lnTo>
                  <a:lnTo>
                    <a:pt x="434" y="355"/>
                  </a:lnTo>
                  <a:lnTo>
                    <a:pt x="430" y="355"/>
                  </a:lnTo>
                  <a:lnTo>
                    <a:pt x="427" y="355"/>
                  </a:lnTo>
                  <a:lnTo>
                    <a:pt x="421" y="356"/>
                  </a:lnTo>
                  <a:lnTo>
                    <a:pt x="416" y="356"/>
                  </a:lnTo>
                  <a:lnTo>
                    <a:pt x="412" y="356"/>
                  </a:lnTo>
                  <a:lnTo>
                    <a:pt x="402" y="355"/>
                  </a:lnTo>
                  <a:lnTo>
                    <a:pt x="396" y="354"/>
                  </a:lnTo>
                  <a:lnTo>
                    <a:pt x="393" y="354"/>
                  </a:lnTo>
                  <a:lnTo>
                    <a:pt x="390" y="355"/>
                  </a:lnTo>
                  <a:lnTo>
                    <a:pt x="388" y="355"/>
                  </a:lnTo>
                  <a:lnTo>
                    <a:pt x="386" y="355"/>
                  </a:lnTo>
                  <a:lnTo>
                    <a:pt x="381" y="356"/>
                  </a:lnTo>
                  <a:lnTo>
                    <a:pt x="379" y="356"/>
                  </a:lnTo>
                  <a:lnTo>
                    <a:pt x="378" y="357"/>
                  </a:lnTo>
                  <a:lnTo>
                    <a:pt x="377" y="358"/>
                  </a:lnTo>
                  <a:lnTo>
                    <a:pt x="376" y="358"/>
                  </a:lnTo>
                  <a:lnTo>
                    <a:pt x="375" y="359"/>
                  </a:lnTo>
                  <a:lnTo>
                    <a:pt x="374" y="361"/>
                  </a:lnTo>
                  <a:lnTo>
                    <a:pt x="372" y="363"/>
                  </a:lnTo>
                  <a:lnTo>
                    <a:pt x="369" y="367"/>
                  </a:lnTo>
                  <a:lnTo>
                    <a:pt x="368" y="368"/>
                  </a:lnTo>
                  <a:lnTo>
                    <a:pt x="367" y="371"/>
                  </a:lnTo>
                  <a:lnTo>
                    <a:pt x="366" y="374"/>
                  </a:lnTo>
                  <a:lnTo>
                    <a:pt x="364" y="380"/>
                  </a:lnTo>
                  <a:lnTo>
                    <a:pt x="363" y="382"/>
                  </a:lnTo>
                  <a:lnTo>
                    <a:pt x="362" y="384"/>
                  </a:lnTo>
                  <a:lnTo>
                    <a:pt x="361" y="384"/>
                  </a:lnTo>
                  <a:lnTo>
                    <a:pt x="360" y="385"/>
                  </a:lnTo>
                  <a:lnTo>
                    <a:pt x="359" y="385"/>
                  </a:lnTo>
                  <a:lnTo>
                    <a:pt x="358" y="385"/>
                  </a:lnTo>
                  <a:lnTo>
                    <a:pt x="356" y="384"/>
                  </a:lnTo>
                  <a:lnTo>
                    <a:pt x="355" y="382"/>
                  </a:lnTo>
                  <a:lnTo>
                    <a:pt x="352" y="379"/>
                  </a:lnTo>
                  <a:lnTo>
                    <a:pt x="351" y="379"/>
                  </a:lnTo>
                  <a:lnTo>
                    <a:pt x="349" y="378"/>
                  </a:lnTo>
                  <a:lnTo>
                    <a:pt x="348" y="378"/>
                  </a:lnTo>
                  <a:lnTo>
                    <a:pt x="347" y="378"/>
                  </a:lnTo>
                  <a:lnTo>
                    <a:pt x="340" y="378"/>
                  </a:lnTo>
                  <a:lnTo>
                    <a:pt x="338" y="378"/>
                  </a:lnTo>
                  <a:lnTo>
                    <a:pt x="336" y="377"/>
                  </a:lnTo>
                  <a:lnTo>
                    <a:pt x="332" y="376"/>
                  </a:lnTo>
                  <a:lnTo>
                    <a:pt x="328" y="374"/>
                  </a:lnTo>
                  <a:lnTo>
                    <a:pt x="326" y="374"/>
                  </a:lnTo>
                  <a:lnTo>
                    <a:pt x="324" y="374"/>
                  </a:lnTo>
                  <a:lnTo>
                    <a:pt x="322" y="374"/>
                  </a:lnTo>
                  <a:lnTo>
                    <a:pt x="321" y="374"/>
                  </a:lnTo>
                  <a:lnTo>
                    <a:pt x="314" y="376"/>
                  </a:lnTo>
                  <a:lnTo>
                    <a:pt x="307" y="378"/>
                  </a:lnTo>
                  <a:lnTo>
                    <a:pt x="305" y="378"/>
                  </a:lnTo>
                  <a:lnTo>
                    <a:pt x="302" y="378"/>
                  </a:lnTo>
                  <a:lnTo>
                    <a:pt x="300" y="378"/>
                  </a:lnTo>
                  <a:lnTo>
                    <a:pt x="298" y="378"/>
                  </a:lnTo>
                  <a:lnTo>
                    <a:pt x="291" y="378"/>
                  </a:lnTo>
                  <a:lnTo>
                    <a:pt x="288" y="378"/>
                  </a:lnTo>
                  <a:lnTo>
                    <a:pt x="286" y="378"/>
                  </a:lnTo>
                  <a:lnTo>
                    <a:pt x="279" y="379"/>
                  </a:lnTo>
                  <a:lnTo>
                    <a:pt x="276" y="380"/>
                  </a:lnTo>
                  <a:lnTo>
                    <a:pt x="273" y="380"/>
                  </a:lnTo>
                  <a:lnTo>
                    <a:pt x="270" y="379"/>
                  </a:lnTo>
                  <a:lnTo>
                    <a:pt x="267" y="379"/>
                  </a:lnTo>
                  <a:lnTo>
                    <a:pt x="265" y="378"/>
                  </a:lnTo>
                  <a:lnTo>
                    <a:pt x="263" y="377"/>
                  </a:lnTo>
                  <a:lnTo>
                    <a:pt x="261" y="375"/>
                  </a:lnTo>
                  <a:lnTo>
                    <a:pt x="259" y="373"/>
                  </a:lnTo>
                  <a:lnTo>
                    <a:pt x="258" y="370"/>
                  </a:lnTo>
                  <a:lnTo>
                    <a:pt x="257" y="369"/>
                  </a:lnTo>
                  <a:lnTo>
                    <a:pt x="256" y="367"/>
                  </a:lnTo>
                  <a:lnTo>
                    <a:pt x="256" y="367"/>
                  </a:lnTo>
                  <a:lnTo>
                    <a:pt x="256" y="366"/>
                  </a:lnTo>
                  <a:lnTo>
                    <a:pt x="255" y="367"/>
                  </a:lnTo>
                  <a:lnTo>
                    <a:pt x="254" y="367"/>
                  </a:lnTo>
                  <a:lnTo>
                    <a:pt x="253" y="368"/>
                  </a:lnTo>
                  <a:lnTo>
                    <a:pt x="252" y="371"/>
                  </a:lnTo>
                  <a:lnTo>
                    <a:pt x="249" y="377"/>
                  </a:lnTo>
                  <a:lnTo>
                    <a:pt x="248" y="378"/>
                  </a:lnTo>
                  <a:lnTo>
                    <a:pt x="247" y="380"/>
                  </a:lnTo>
                  <a:lnTo>
                    <a:pt x="246" y="381"/>
                  </a:lnTo>
                  <a:lnTo>
                    <a:pt x="245" y="382"/>
                  </a:lnTo>
                  <a:lnTo>
                    <a:pt x="243" y="383"/>
                  </a:lnTo>
                  <a:lnTo>
                    <a:pt x="242" y="384"/>
                  </a:lnTo>
                  <a:lnTo>
                    <a:pt x="240" y="385"/>
                  </a:lnTo>
                  <a:lnTo>
                    <a:pt x="237" y="386"/>
                  </a:lnTo>
                  <a:lnTo>
                    <a:pt x="235" y="387"/>
                  </a:lnTo>
                  <a:lnTo>
                    <a:pt x="230" y="388"/>
                  </a:lnTo>
                  <a:lnTo>
                    <a:pt x="226" y="389"/>
                  </a:lnTo>
                  <a:lnTo>
                    <a:pt x="221" y="390"/>
                  </a:lnTo>
                  <a:lnTo>
                    <a:pt x="217" y="391"/>
                  </a:lnTo>
                  <a:lnTo>
                    <a:pt x="211" y="393"/>
                  </a:lnTo>
                  <a:lnTo>
                    <a:pt x="208" y="395"/>
                  </a:lnTo>
                  <a:lnTo>
                    <a:pt x="207" y="396"/>
                  </a:lnTo>
                  <a:lnTo>
                    <a:pt x="204" y="399"/>
                  </a:lnTo>
                  <a:lnTo>
                    <a:pt x="200" y="401"/>
                  </a:lnTo>
                  <a:lnTo>
                    <a:pt x="198" y="403"/>
                  </a:lnTo>
                  <a:lnTo>
                    <a:pt x="192" y="408"/>
                  </a:lnTo>
                  <a:lnTo>
                    <a:pt x="190" y="409"/>
                  </a:lnTo>
                  <a:lnTo>
                    <a:pt x="188" y="409"/>
                  </a:lnTo>
                  <a:lnTo>
                    <a:pt x="185" y="410"/>
                  </a:lnTo>
                  <a:lnTo>
                    <a:pt x="183" y="411"/>
                  </a:lnTo>
                  <a:lnTo>
                    <a:pt x="181" y="411"/>
                  </a:lnTo>
                  <a:lnTo>
                    <a:pt x="178" y="411"/>
                  </a:lnTo>
                  <a:lnTo>
                    <a:pt x="176" y="411"/>
                  </a:lnTo>
                  <a:lnTo>
                    <a:pt x="174" y="410"/>
                  </a:lnTo>
                  <a:lnTo>
                    <a:pt x="174" y="409"/>
                  </a:lnTo>
                  <a:lnTo>
                    <a:pt x="172" y="408"/>
                  </a:lnTo>
                  <a:lnTo>
                    <a:pt x="164" y="402"/>
                  </a:lnTo>
                  <a:lnTo>
                    <a:pt x="163" y="401"/>
                  </a:lnTo>
                  <a:lnTo>
                    <a:pt x="162" y="401"/>
                  </a:lnTo>
                  <a:lnTo>
                    <a:pt x="161" y="401"/>
                  </a:lnTo>
                  <a:lnTo>
                    <a:pt x="160" y="401"/>
                  </a:lnTo>
                  <a:lnTo>
                    <a:pt x="159" y="401"/>
                  </a:lnTo>
                  <a:lnTo>
                    <a:pt x="155" y="401"/>
                  </a:lnTo>
                  <a:lnTo>
                    <a:pt x="152" y="401"/>
                  </a:lnTo>
                  <a:lnTo>
                    <a:pt x="151" y="401"/>
                  </a:lnTo>
                  <a:lnTo>
                    <a:pt x="149" y="400"/>
                  </a:lnTo>
                  <a:lnTo>
                    <a:pt x="146" y="399"/>
                  </a:lnTo>
                  <a:lnTo>
                    <a:pt x="137" y="395"/>
                  </a:lnTo>
                  <a:lnTo>
                    <a:pt x="120" y="389"/>
                  </a:lnTo>
                  <a:lnTo>
                    <a:pt x="117" y="388"/>
                  </a:lnTo>
                  <a:lnTo>
                    <a:pt x="116" y="387"/>
                  </a:lnTo>
                  <a:lnTo>
                    <a:pt x="115" y="386"/>
                  </a:lnTo>
                  <a:lnTo>
                    <a:pt x="114" y="386"/>
                  </a:lnTo>
                  <a:lnTo>
                    <a:pt x="114" y="385"/>
                  </a:lnTo>
                  <a:lnTo>
                    <a:pt x="113" y="383"/>
                  </a:lnTo>
                  <a:lnTo>
                    <a:pt x="111" y="381"/>
                  </a:lnTo>
                  <a:lnTo>
                    <a:pt x="109" y="380"/>
                  </a:lnTo>
                  <a:lnTo>
                    <a:pt x="107" y="378"/>
                  </a:lnTo>
                  <a:lnTo>
                    <a:pt x="105" y="378"/>
                  </a:lnTo>
                  <a:lnTo>
                    <a:pt x="99" y="374"/>
                  </a:lnTo>
                  <a:lnTo>
                    <a:pt x="96" y="373"/>
                  </a:lnTo>
                  <a:lnTo>
                    <a:pt x="94" y="372"/>
                  </a:lnTo>
                  <a:lnTo>
                    <a:pt x="94" y="370"/>
                  </a:lnTo>
                  <a:lnTo>
                    <a:pt x="92" y="369"/>
                  </a:lnTo>
                  <a:lnTo>
                    <a:pt x="90" y="367"/>
                  </a:lnTo>
                  <a:lnTo>
                    <a:pt x="88" y="363"/>
                  </a:lnTo>
                  <a:lnTo>
                    <a:pt x="87" y="361"/>
                  </a:lnTo>
                  <a:lnTo>
                    <a:pt x="86" y="359"/>
                  </a:lnTo>
                  <a:lnTo>
                    <a:pt x="86" y="357"/>
                  </a:lnTo>
                  <a:lnTo>
                    <a:pt x="86" y="356"/>
                  </a:lnTo>
                  <a:lnTo>
                    <a:pt x="86" y="350"/>
                  </a:lnTo>
                  <a:lnTo>
                    <a:pt x="85" y="348"/>
                  </a:lnTo>
                  <a:lnTo>
                    <a:pt x="85" y="344"/>
                  </a:lnTo>
                  <a:lnTo>
                    <a:pt x="84" y="343"/>
                  </a:lnTo>
                  <a:lnTo>
                    <a:pt x="84" y="341"/>
                  </a:lnTo>
                  <a:lnTo>
                    <a:pt x="85" y="338"/>
                  </a:lnTo>
                  <a:lnTo>
                    <a:pt x="86" y="332"/>
                  </a:lnTo>
                  <a:lnTo>
                    <a:pt x="87" y="325"/>
                  </a:lnTo>
                  <a:lnTo>
                    <a:pt x="88" y="320"/>
                  </a:lnTo>
                  <a:lnTo>
                    <a:pt x="89" y="317"/>
                  </a:lnTo>
                  <a:lnTo>
                    <a:pt x="89" y="315"/>
                  </a:lnTo>
                  <a:lnTo>
                    <a:pt x="89" y="313"/>
                  </a:lnTo>
                  <a:lnTo>
                    <a:pt x="88" y="311"/>
                  </a:lnTo>
                  <a:lnTo>
                    <a:pt x="87" y="308"/>
                  </a:lnTo>
                  <a:lnTo>
                    <a:pt x="86" y="306"/>
                  </a:lnTo>
                  <a:lnTo>
                    <a:pt x="86" y="304"/>
                  </a:lnTo>
                  <a:lnTo>
                    <a:pt x="85" y="302"/>
                  </a:lnTo>
                  <a:lnTo>
                    <a:pt x="84" y="300"/>
                  </a:lnTo>
                  <a:lnTo>
                    <a:pt x="83" y="299"/>
                  </a:lnTo>
                  <a:lnTo>
                    <a:pt x="82" y="298"/>
                  </a:lnTo>
                  <a:lnTo>
                    <a:pt x="81" y="297"/>
                  </a:lnTo>
                  <a:lnTo>
                    <a:pt x="79" y="296"/>
                  </a:lnTo>
                  <a:lnTo>
                    <a:pt x="78" y="295"/>
                  </a:lnTo>
                  <a:lnTo>
                    <a:pt x="76" y="294"/>
                  </a:lnTo>
                  <a:lnTo>
                    <a:pt x="67" y="291"/>
                  </a:lnTo>
                  <a:lnTo>
                    <a:pt x="65" y="290"/>
                  </a:lnTo>
                  <a:lnTo>
                    <a:pt x="62" y="288"/>
                  </a:lnTo>
                  <a:lnTo>
                    <a:pt x="60" y="288"/>
                  </a:lnTo>
                  <a:lnTo>
                    <a:pt x="52" y="283"/>
                  </a:lnTo>
                  <a:lnTo>
                    <a:pt x="39" y="276"/>
                  </a:lnTo>
                  <a:lnTo>
                    <a:pt x="35" y="273"/>
                  </a:lnTo>
                  <a:lnTo>
                    <a:pt x="32" y="271"/>
                  </a:lnTo>
                  <a:lnTo>
                    <a:pt x="29" y="268"/>
                  </a:lnTo>
                  <a:lnTo>
                    <a:pt x="26" y="266"/>
                  </a:lnTo>
                  <a:lnTo>
                    <a:pt x="25" y="264"/>
                  </a:lnTo>
                  <a:lnTo>
                    <a:pt x="23" y="262"/>
                  </a:lnTo>
                  <a:lnTo>
                    <a:pt x="20" y="257"/>
                  </a:lnTo>
                  <a:lnTo>
                    <a:pt x="16" y="252"/>
                  </a:lnTo>
                  <a:lnTo>
                    <a:pt x="11" y="243"/>
                  </a:lnTo>
                  <a:lnTo>
                    <a:pt x="6" y="236"/>
                  </a:lnTo>
                  <a:lnTo>
                    <a:pt x="4" y="232"/>
                  </a:lnTo>
                  <a:lnTo>
                    <a:pt x="3" y="231"/>
                  </a:lnTo>
                  <a:lnTo>
                    <a:pt x="3" y="228"/>
                  </a:lnTo>
                  <a:lnTo>
                    <a:pt x="2" y="226"/>
                  </a:lnTo>
                  <a:lnTo>
                    <a:pt x="1" y="224"/>
                  </a:lnTo>
                  <a:lnTo>
                    <a:pt x="1" y="222"/>
                  </a:lnTo>
                  <a:lnTo>
                    <a:pt x="1" y="220"/>
                  </a:lnTo>
                  <a:lnTo>
                    <a:pt x="0" y="218"/>
                  </a:lnTo>
                  <a:lnTo>
                    <a:pt x="0" y="216"/>
                  </a:lnTo>
                  <a:lnTo>
                    <a:pt x="0" y="213"/>
                  </a:lnTo>
                  <a:lnTo>
                    <a:pt x="1" y="211"/>
                  </a:lnTo>
                  <a:lnTo>
                    <a:pt x="1" y="209"/>
                  </a:lnTo>
                  <a:lnTo>
                    <a:pt x="2" y="207"/>
                  </a:lnTo>
                  <a:lnTo>
                    <a:pt x="3" y="205"/>
                  </a:lnTo>
                  <a:lnTo>
                    <a:pt x="3" y="203"/>
                  </a:lnTo>
                  <a:lnTo>
                    <a:pt x="5" y="201"/>
                  </a:lnTo>
                  <a:lnTo>
                    <a:pt x="7" y="199"/>
                  </a:lnTo>
                  <a:lnTo>
                    <a:pt x="9" y="198"/>
                  </a:lnTo>
                  <a:lnTo>
                    <a:pt x="11" y="196"/>
                  </a:lnTo>
                  <a:lnTo>
                    <a:pt x="15" y="193"/>
                  </a:lnTo>
                  <a:lnTo>
                    <a:pt x="21" y="189"/>
                  </a:lnTo>
                  <a:lnTo>
                    <a:pt x="34" y="181"/>
                  </a:lnTo>
                  <a:lnTo>
                    <a:pt x="37" y="179"/>
                  </a:lnTo>
                  <a:lnTo>
                    <a:pt x="39" y="177"/>
                  </a:lnTo>
                  <a:lnTo>
                    <a:pt x="41" y="175"/>
                  </a:lnTo>
                  <a:lnTo>
                    <a:pt x="43" y="174"/>
                  </a:lnTo>
                  <a:lnTo>
                    <a:pt x="45" y="172"/>
                  </a:lnTo>
                  <a:lnTo>
                    <a:pt x="46" y="171"/>
                  </a:lnTo>
                  <a:lnTo>
                    <a:pt x="47" y="169"/>
                  </a:lnTo>
                  <a:lnTo>
                    <a:pt x="48" y="168"/>
                  </a:lnTo>
                  <a:lnTo>
                    <a:pt x="48" y="166"/>
                  </a:lnTo>
                  <a:lnTo>
                    <a:pt x="49" y="164"/>
                  </a:lnTo>
                  <a:lnTo>
                    <a:pt x="49" y="157"/>
                  </a:lnTo>
                  <a:lnTo>
                    <a:pt x="51" y="148"/>
                  </a:lnTo>
                  <a:lnTo>
                    <a:pt x="52" y="143"/>
                  </a:lnTo>
                  <a:lnTo>
                    <a:pt x="57" y="126"/>
                  </a:lnTo>
                  <a:lnTo>
                    <a:pt x="58" y="123"/>
                  </a:lnTo>
                  <a:lnTo>
                    <a:pt x="59" y="119"/>
                  </a:lnTo>
                  <a:lnTo>
                    <a:pt x="60" y="117"/>
                  </a:lnTo>
                  <a:lnTo>
                    <a:pt x="62" y="115"/>
                  </a:lnTo>
                  <a:lnTo>
                    <a:pt x="64" y="113"/>
                  </a:lnTo>
                  <a:lnTo>
                    <a:pt x="69" y="109"/>
                  </a:lnTo>
                  <a:lnTo>
                    <a:pt x="71" y="107"/>
                  </a:lnTo>
                  <a:lnTo>
                    <a:pt x="71" y="107"/>
                  </a:lnTo>
                  <a:lnTo>
                    <a:pt x="73" y="103"/>
                  </a:lnTo>
                  <a:lnTo>
                    <a:pt x="77" y="95"/>
                  </a:lnTo>
                  <a:lnTo>
                    <a:pt x="79" y="93"/>
                  </a:lnTo>
                  <a:lnTo>
                    <a:pt x="83" y="87"/>
                  </a:lnTo>
                  <a:lnTo>
                    <a:pt x="85" y="84"/>
                  </a:lnTo>
                  <a:lnTo>
                    <a:pt x="87" y="80"/>
                  </a:lnTo>
                  <a:lnTo>
                    <a:pt x="94" y="68"/>
                  </a:lnTo>
                  <a:lnTo>
                    <a:pt x="97" y="62"/>
                  </a:lnTo>
                  <a:lnTo>
                    <a:pt x="99" y="59"/>
                  </a:lnTo>
                  <a:lnTo>
                    <a:pt x="103" y="54"/>
                  </a:lnTo>
                  <a:lnTo>
                    <a:pt x="105" y="50"/>
                  </a:lnTo>
                  <a:lnTo>
                    <a:pt x="112" y="42"/>
                  </a:lnTo>
                  <a:lnTo>
                    <a:pt x="115" y="39"/>
                  </a:lnTo>
                  <a:lnTo>
                    <a:pt x="117" y="37"/>
                  </a:lnTo>
                  <a:lnTo>
                    <a:pt x="117" y="36"/>
                  </a:lnTo>
                  <a:lnTo>
                    <a:pt x="121" y="37"/>
                  </a:lnTo>
                  <a:lnTo>
                    <a:pt x="131" y="39"/>
                  </a:lnTo>
                  <a:lnTo>
                    <a:pt x="143" y="43"/>
                  </a:lnTo>
                  <a:lnTo>
                    <a:pt x="147" y="44"/>
                  </a:lnTo>
                  <a:lnTo>
                    <a:pt x="149" y="44"/>
                  </a:lnTo>
                  <a:lnTo>
                    <a:pt x="150" y="44"/>
                  </a:lnTo>
                  <a:lnTo>
                    <a:pt x="152" y="43"/>
                  </a:lnTo>
                  <a:lnTo>
                    <a:pt x="154" y="43"/>
                  </a:lnTo>
                  <a:lnTo>
                    <a:pt x="156" y="42"/>
                  </a:lnTo>
                  <a:lnTo>
                    <a:pt x="158" y="41"/>
                  </a:lnTo>
                  <a:lnTo>
                    <a:pt x="161" y="39"/>
                  </a:lnTo>
                  <a:lnTo>
                    <a:pt x="164" y="36"/>
                  </a:lnTo>
                  <a:lnTo>
                    <a:pt x="167" y="34"/>
                  </a:lnTo>
                  <a:lnTo>
                    <a:pt x="170" y="33"/>
                  </a:lnTo>
                  <a:lnTo>
                    <a:pt x="173" y="31"/>
                  </a:lnTo>
                  <a:lnTo>
                    <a:pt x="176" y="30"/>
                  </a:lnTo>
                  <a:lnTo>
                    <a:pt x="179" y="29"/>
                  </a:lnTo>
                  <a:lnTo>
                    <a:pt x="183" y="29"/>
                  </a:lnTo>
                  <a:lnTo>
                    <a:pt x="185" y="29"/>
                  </a:lnTo>
                  <a:lnTo>
                    <a:pt x="187" y="29"/>
                  </a:lnTo>
                  <a:lnTo>
                    <a:pt x="190" y="30"/>
                  </a:lnTo>
                  <a:lnTo>
                    <a:pt x="193" y="31"/>
                  </a:lnTo>
                  <a:lnTo>
                    <a:pt x="196" y="32"/>
                  </a:lnTo>
                  <a:lnTo>
                    <a:pt x="197" y="33"/>
                  </a:lnTo>
                  <a:lnTo>
                    <a:pt x="199" y="35"/>
                  </a:lnTo>
                  <a:lnTo>
                    <a:pt x="202" y="38"/>
                  </a:lnTo>
                  <a:lnTo>
                    <a:pt x="204" y="39"/>
                  </a:lnTo>
                  <a:lnTo>
                    <a:pt x="208" y="45"/>
                  </a:lnTo>
                  <a:lnTo>
                    <a:pt x="209" y="46"/>
                  </a:lnTo>
                  <a:lnTo>
                    <a:pt x="210" y="47"/>
                  </a:lnTo>
                  <a:lnTo>
                    <a:pt x="210" y="48"/>
                  </a:lnTo>
                  <a:lnTo>
                    <a:pt x="211" y="48"/>
                  </a:lnTo>
                  <a:lnTo>
                    <a:pt x="212" y="48"/>
                  </a:lnTo>
                  <a:lnTo>
                    <a:pt x="213" y="48"/>
                  </a:lnTo>
                  <a:lnTo>
                    <a:pt x="213" y="47"/>
                  </a:lnTo>
                  <a:lnTo>
                    <a:pt x="214" y="46"/>
                  </a:lnTo>
                  <a:lnTo>
                    <a:pt x="215" y="45"/>
                  </a:lnTo>
                  <a:lnTo>
                    <a:pt x="216" y="41"/>
                  </a:lnTo>
                  <a:lnTo>
                    <a:pt x="218" y="39"/>
                  </a:lnTo>
                  <a:lnTo>
                    <a:pt x="218" y="39"/>
                  </a:lnTo>
                  <a:lnTo>
                    <a:pt x="219" y="37"/>
                  </a:lnTo>
                  <a:lnTo>
                    <a:pt x="220" y="36"/>
                  </a:lnTo>
                  <a:lnTo>
                    <a:pt x="223" y="34"/>
                  </a:lnTo>
                  <a:lnTo>
                    <a:pt x="225" y="33"/>
                  </a:lnTo>
                  <a:lnTo>
                    <a:pt x="230" y="29"/>
                  </a:lnTo>
                  <a:lnTo>
                    <a:pt x="233" y="28"/>
                  </a:lnTo>
                  <a:lnTo>
                    <a:pt x="234" y="27"/>
                  </a:lnTo>
                  <a:lnTo>
                    <a:pt x="235" y="26"/>
                  </a:lnTo>
                  <a:lnTo>
                    <a:pt x="238" y="22"/>
                  </a:lnTo>
                  <a:lnTo>
                    <a:pt x="239" y="21"/>
                  </a:lnTo>
                  <a:lnTo>
                    <a:pt x="240" y="20"/>
                  </a:lnTo>
                  <a:lnTo>
                    <a:pt x="242" y="19"/>
                  </a:lnTo>
                  <a:lnTo>
                    <a:pt x="242" y="18"/>
                  </a:lnTo>
                  <a:lnTo>
                    <a:pt x="244" y="18"/>
                  </a:lnTo>
                  <a:lnTo>
                    <a:pt x="250" y="16"/>
                  </a:lnTo>
                  <a:lnTo>
                    <a:pt x="253" y="16"/>
                  </a:lnTo>
                  <a:lnTo>
                    <a:pt x="256" y="15"/>
                  </a:lnTo>
                  <a:lnTo>
                    <a:pt x="263" y="12"/>
                  </a:lnTo>
                  <a:lnTo>
                    <a:pt x="265" y="11"/>
                  </a:lnTo>
                  <a:lnTo>
                    <a:pt x="269" y="10"/>
                  </a:lnTo>
                  <a:lnTo>
                    <a:pt x="277" y="9"/>
                  </a:lnTo>
                  <a:lnTo>
                    <a:pt x="287" y="8"/>
                  </a:lnTo>
                  <a:lnTo>
                    <a:pt x="288" y="7"/>
                  </a:lnTo>
                  <a:lnTo>
                    <a:pt x="290" y="7"/>
                  </a:lnTo>
                  <a:lnTo>
                    <a:pt x="293" y="6"/>
                  </a:lnTo>
                  <a:lnTo>
                    <a:pt x="298" y="4"/>
                  </a:lnTo>
                  <a:lnTo>
                    <a:pt x="300" y="2"/>
                  </a:lnTo>
                  <a:lnTo>
                    <a:pt x="303" y="0"/>
                  </a:lnTo>
                  <a:lnTo>
                    <a:pt x="304" y="0"/>
                  </a:lnTo>
                  <a:lnTo>
                    <a:pt x="305" y="0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84" name="Freeform 32">
              <a:extLst>
                <a:ext uri="{FF2B5EF4-FFF2-40B4-BE49-F238E27FC236}">
                  <a16:creationId xmlns:a16="http://schemas.microsoft.com/office/drawing/2014/main" id="{E47521BD-3EAC-488B-86EB-309BA9A4788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" y="1803"/>
              <a:ext cx="649" cy="518"/>
            </a:xfrm>
            <a:custGeom>
              <a:avLst/>
              <a:gdLst>
                <a:gd name="T0" fmla="*/ 47 w 649"/>
                <a:gd name="T1" fmla="*/ 2 h 518"/>
                <a:gd name="T2" fmla="*/ 72 w 649"/>
                <a:gd name="T3" fmla="*/ 17 h 518"/>
                <a:gd name="T4" fmla="*/ 86 w 649"/>
                <a:gd name="T5" fmla="*/ 58 h 518"/>
                <a:gd name="T6" fmla="*/ 119 w 649"/>
                <a:gd name="T7" fmla="*/ 77 h 518"/>
                <a:gd name="T8" fmla="*/ 113 w 649"/>
                <a:gd name="T9" fmla="*/ 91 h 518"/>
                <a:gd name="T10" fmla="*/ 135 w 649"/>
                <a:gd name="T11" fmla="*/ 119 h 518"/>
                <a:gd name="T12" fmla="*/ 136 w 649"/>
                <a:gd name="T13" fmla="*/ 157 h 518"/>
                <a:gd name="T14" fmla="*/ 151 w 649"/>
                <a:gd name="T15" fmla="*/ 180 h 518"/>
                <a:gd name="T16" fmla="*/ 173 w 649"/>
                <a:gd name="T17" fmla="*/ 165 h 518"/>
                <a:gd name="T18" fmla="*/ 176 w 649"/>
                <a:gd name="T19" fmla="*/ 112 h 518"/>
                <a:gd name="T20" fmla="*/ 190 w 649"/>
                <a:gd name="T21" fmla="*/ 101 h 518"/>
                <a:gd name="T22" fmla="*/ 201 w 649"/>
                <a:gd name="T23" fmla="*/ 67 h 518"/>
                <a:gd name="T24" fmla="*/ 239 w 649"/>
                <a:gd name="T25" fmla="*/ 67 h 518"/>
                <a:gd name="T26" fmla="*/ 275 w 649"/>
                <a:gd name="T27" fmla="*/ 86 h 518"/>
                <a:gd name="T28" fmla="*/ 302 w 649"/>
                <a:gd name="T29" fmla="*/ 154 h 518"/>
                <a:gd name="T30" fmla="*/ 301 w 649"/>
                <a:gd name="T31" fmla="*/ 183 h 518"/>
                <a:gd name="T32" fmla="*/ 300 w 649"/>
                <a:gd name="T33" fmla="*/ 204 h 518"/>
                <a:gd name="T34" fmla="*/ 288 w 649"/>
                <a:gd name="T35" fmla="*/ 247 h 518"/>
                <a:gd name="T36" fmla="*/ 313 w 649"/>
                <a:gd name="T37" fmla="*/ 266 h 518"/>
                <a:gd name="T38" fmla="*/ 346 w 649"/>
                <a:gd name="T39" fmla="*/ 297 h 518"/>
                <a:gd name="T40" fmla="*/ 359 w 649"/>
                <a:gd name="T41" fmla="*/ 320 h 518"/>
                <a:gd name="T42" fmla="*/ 390 w 649"/>
                <a:gd name="T43" fmla="*/ 330 h 518"/>
                <a:gd name="T44" fmla="*/ 410 w 649"/>
                <a:gd name="T45" fmla="*/ 313 h 518"/>
                <a:gd name="T46" fmla="*/ 430 w 649"/>
                <a:gd name="T47" fmla="*/ 323 h 518"/>
                <a:gd name="T48" fmla="*/ 459 w 649"/>
                <a:gd name="T49" fmla="*/ 310 h 518"/>
                <a:gd name="T50" fmla="*/ 502 w 649"/>
                <a:gd name="T51" fmla="*/ 334 h 518"/>
                <a:gd name="T52" fmla="*/ 539 w 649"/>
                <a:gd name="T53" fmla="*/ 352 h 518"/>
                <a:gd name="T54" fmla="*/ 575 w 649"/>
                <a:gd name="T55" fmla="*/ 380 h 518"/>
                <a:gd name="T56" fmla="*/ 618 w 649"/>
                <a:gd name="T57" fmla="*/ 389 h 518"/>
                <a:gd name="T58" fmla="*/ 629 w 649"/>
                <a:gd name="T59" fmla="*/ 411 h 518"/>
                <a:gd name="T60" fmla="*/ 617 w 649"/>
                <a:gd name="T61" fmla="*/ 432 h 518"/>
                <a:gd name="T62" fmla="*/ 638 w 649"/>
                <a:gd name="T63" fmla="*/ 435 h 518"/>
                <a:gd name="T64" fmla="*/ 648 w 649"/>
                <a:gd name="T65" fmla="*/ 456 h 518"/>
                <a:gd name="T66" fmla="*/ 646 w 649"/>
                <a:gd name="T67" fmla="*/ 468 h 518"/>
                <a:gd name="T68" fmla="*/ 615 w 649"/>
                <a:gd name="T69" fmla="*/ 491 h 518"/>
                <a:gd name="T70" fmla="*/ 590 w 649"/>
                <a:gd name="T71" fmla="*/ 483 h 518"/>
                <a:gd name="T72" fmla="*/ 552 w 649"/>
                <a:gd name="T73" fmla="*/ 483 h 518"/>
                <a:gd name="T74" fmla="*/ 512 w 649"/>
                <a:gd name="T75" fmla="*/ 472 h 518"/>
                <a:gd name="T76" fmla="*/ 462 w 649"/>
                <a:gd name="T77" fmla="*/ 486 h 518"/>
                <a:gd name="T78" fmla="*/ 435 w 649"/>
                <a:gd name="T79" fmla="*/ 504 h 518"/>
                <a:gd name="T80" fmla="*/ 422 w 649"/>
                <a:gd name="T81" fmla="*/ 518 h 518"/>
                <a:gd name="T82" fmla="*/ 397 w 649"/>
                <a:gd name="T83" fmla="*/ 499 h 518"/>
                <a:gd name="T84" fmla="*/ 364 w 649"/>
                <a:gd name="T85" fmla="*/ 513 h 518"/>
                <a:gd name="T86" fmla="*/ 326 w 649"/>
                <a:gd name="T87" fmla="*/ 497 h 518"/>
                <a:gd name="T88" fmla="*/ 279 w 649"/>
                <a:gd name="T89" fmla="*/ 463 h 518"/>
                <a:gd name="T90" fmla="*/ 282 w 649"/>
                <a:gd name="T91" fmla="*/ 439 h 518"/>
                <a:gd name="T92" fmla="*/ 281 w 649"/>
                <a:gd name="T93" fmla="*/ 416 h 518"/>
                <a:gd name="T94" fmla="*/ 247 w 649"/>
                <a:gd name="T95" fmla="*/ 402 h 518"/>
                <a:gd name="T96" fmla="*/ 216 w 649"/>
                <a:gd name="T97" fmla="*/ 376 h 518"/>
                <a:gd name="T98" fmla="*/ 174 w 649"/>
                <a:gd name="T99" fmla="*/ 347 h 518"/>
                <a:gd name="T100" fmla="*/ 146 w 649"/>
                <a:gd name="T101" fmla="*/ 323 h 518"/>
                <a:gd name="T102" fmla="*/ 119 w 649"/>
                <a:gd name="T103" fmla="*/ 307 h 518"/>
                <a:gd name="T104" fmla="*/ 103 w 649"/>
                <a:gd name="T105" fmla="*/ 275 h 518"/>
                <a:gd name="T106" fmla="*/ 75 w 649"/>
                <a:gd name="T107" fmla="*/ 254 h 518"/>
                <a:gd name="T108" fmla="*/ 74 w 649"/>
                <a:gd name="T109" fmla="*/ 204 h 518"/>
                <a:gd name="T110" fmla="*/ 70 w 649"/>
                <a:gd name="T111" fmla="*/ 156 h 518"/>
                <a:gd name="T112" fmla="*/ 41 w 649"/>
                <a:gd name="T113" fmla="*/ 117 h 518"/>
                <a:gd name="T114" fmla="*/ 10 w 649"/>
                <a:gd name="T115" fmla="*/ 98 h 518"/>
                <a:gd name="T116" fmla="*/ 1 w 649"/>
                <a:gd name="T117" fmla="*/ 78 h 518"/>
                <a:gd name="T118" fmla="*/ 25 w 649"/>
                <a:gd name="T119" fmla="*/ 53 h 518"/>
                <a:gd name="T120" fmla="*/ 14 w 649"/>
                <a:gd name="T121" fmla="*/ 10 h 5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649" h="518">
                  <a:moveTo>
                    <a:pt x="10" y="1"/>
                  </a:moveTo>
                  <a:lnTo>
                    <a:pt x="10" y="2"/>
                  </a:lnTo>
                  <a:lnTo>
                    <a:pt x="11" y="2"/>
                  </a:lnTo>
                  <a:lnTo>
                    <a:pt x="12" y="3"/>
                  </a:lnTo>
                  <a:lnTo>
                    <a:pt x="15" y="3"/>
                  </a:lnTo>
                  <a:lnTo>
                    <a:pt x="18" y="4"/>
                  </a:lnTo>
                  <a:lnTo>
                    <a:pt x="21" y="4"/>
                  </a:lnTo>
                  <a:lnTo>
                    <a:pt x="23" y="4"/>
                  </a:lnTo>
                  <a:lnTo>
                    <a:pt x="37" y="2"/>
                  </a:lnTo>
                  <a:lnTo>
                    <a:pt x="42" y="2"/>
                  </a:lnTo>
                  <a:lnTo>
                    <a:pt x="44" y="2"/>
                  </a:lnTo>
                  <a:lnTo>
                    <a:pt x="47" y="2"/>
                  </a:lnTo>
                  <a:lnTo>
                    <a:pt x="51" y="2"/>
                  </a:lnTo>
                  <a:lnTo>
                    <a:pt x="54" y="3"/>
                  </a:lnTo>
                  <a:lnTo>
                    <a:pt x="56" y="3"/>
                  </a:lnTo>
                  <a:lnTo>
                    <a:pt x="57" y="4"/>
                  </a:lnTo>
                  <a:lnTo>
                    <a:pt x="59" y="5"/>
                  </a:lnTo>
                  <a:lnTo>
                    <a:pt x="61" y="6"/>
                  </a:lnTo>
                  <a:lnTo>
                    <a:pt x="63" y="7"/>
                  </a:lnTo>
                  <a:lnTo>
                    <a:pt x="64" y="8"/>
                  </a:lnTo>
                  <a:lnTo>
                    <a:pt x="66" y="9"/>
                  </a:lnTo>
                  <a:lnTo>
                    <a:pt x="67" y="11"/>
                  </a:lnTo>
                  <a:lnTo>
                    <a:pt x="70" y="14"/>
                  </a:lnTo>
                  <a:lnTo>
                    <a:pt x="72" y="17"/>
                  </a:lnTo>
                  <a:lnTo>
                    <a:pt x="73" y="20"/>
                  </a:lnTo>
                  <a:lnTo>
                    <a:pt x="75" y="22"/>
                  </a:lnTo>
                  <a:lnTo>
                    <a:pt x="75" y="24"/>
                  </a:lnTo>
                  <a:lnTo>
                    <a:pt x="76" y="26"/>
                  </a:lnTo>
                  <a:lnTo>
                    <a:pt x="77" y="35"/>
                  </a:lnTo>
                  <a:lnTo>
                    <a:pt x="78" y="38"/>
                  </a:lnTo>
                  <a:lnTo>
                    <a:pt x="79" y="45"/>
                  </a:lnTo>
                  <a:lnTo>
                    <a:pt x="80" y="49"/>
                  </a:lnTo>
                  <a:lnTo>
                    <a:pt x="81" y="52"/>
                  </a:lnTo>
                  <a:lnTo>
                    <a:pt x="83" y="55"/>
                  </a:lnTo>
                  <a:lnTo>
                    <a:pt x="84" y="56"/>
                  </a:lnTo>
                  <a:lnTo>
                    <a:pt x="86" y="58"/>
                  </a:lnTo>
                  <a:lnTo>
                    <a:pt x="88" y="59"/>
                  </a:lnTo>
                  <a:lnTo>
                    <a:pt x="90" y="61"/>
                  </a:lnTo>
                  <a:lnTo>
                    <a:pt x="92" y="62"/>
                  </a:lnTo>
                  <a:lnTo>
                    <a:pt x="94" y="63"/>
                  </a:lnTo>
                  <a:lnTo>
                    <a:pt x="96" y="64"/>
                  </a:lnTo>
                  <a:lnTo>
                    <a:pt x="110" y="68"/>
                  </a:lnTo>
                  <a:lnTo>
                    <a:pt x="112" y="69"/>
                  </a:lnTo>
                  <a:lnTo>
                    <a:pt x="113" y="70"/>
                  </a:lnTo>
                  <a:lnTo>
                    <a:pt x="115" y="71"/>
                  </a:lnTo>
                  <a:lnTo>
                    <a:pt x="116" y="73"/>
                  </a:lnTo>
                  <a:lnTo>
                    <a:pt x="118" y="74"/>
                  </a:lnTo>
                  <a:lnTo>
                    <a:pt x="119" y="77"/>
                  </a:lnTo>
                  <a:lnTo>
                    <a:pt x="120" y="78"/>
                  </a:lnTo>
                  <a:lnTo>
                    <a:pt x="121" y="79"/>
                  </a:lnTo>
                  <a:lnTo>
                    <a:pt x="121" y="81"/>
                  </a:lnTo>
                  <a:lnTo>
                    <a:pt x="121" y="83"/>
                  </a:lnTo>
                  <a:lnTo>
                    <a:pt x="120" y="84"/>
                  </a:lnTo>
                  <a:lnTo>
                    <a:pt x="119" y="85"/>
                  </a:lnTo>
                  <a:lnTo>
                    <a:pt x="118" y="85"/>
                  </a:lnTo>
                  <a:lnTo>
                    <a:pt x="116" y="87"/>
                  </a:lnTo>
                  <a:lnTo>
                    <a:pt x="115" y="88"/>
                  </a:lnTo>
                  <a:lnTo>
                    <a:pt x="114" y="89"/>
                  </a:lnTo>
                  <a:lnTo>
                    <a:pt x="113" y="89"/>
                  </a:lnTo>
                  <a:lnTo>
                    <a:pt x="113" y="91"/>
                  </a:lnTo>
                  <a:lnTo>
                    <a:pt x="113" y="92"/>
                  </a:lnTo>
                  <a:lnTo>
                    <a:pt x="113" y="94"/>
                  </a:lnTo>
                  <a:lnTo>
                    <a:pt x="114" y="96"/>
                  </a:lnTo>
                  <a:lnTo>
                    <a:pt x="115" y="98"/>
                  </a:lnTo>
                  <a:lnTo>
                    <a:pt x="117" y="101"/>
                  </a:lnTo>
                  <a:lnTo>
                    <a:pt x="119" y="103"/>
                  </a:lnTo>
                  <a:lnTo>
                    <a:pt x="121" y="105"/>
                  </a:lnTo>
                  <a:lnTo>
                    <a:pt x="124" y="108"/>
                  </a:lnTo>
                  <a:lnTo>
                    <a:pt x="131" y="113"/>
                  </a:lnTo>
                  <a:lnTo>
                    <a:pt x="133" y="115"/>
                  </a:lnTo>
                  <a:lnTo>
                    <a:pt x="134" y="117"/>
                  </a:lnTo>
                  <a:lnTo>
                    <a:pt x="135" y="119"/>
                  </a:lnTo>
                  <a:lnTo>
                    <a:pt x="138" y="123"/>
                  </a:lnTo>
                  <a:lnTo>
                    <a:pt x="139" y="124"/>
                  </a:lnTo>
                  <a:lnTo>
                    <a:pt x="139" y="125"/>
                  </a:lnTo>
                  <a:lnTo>
                    <a:pt x="140" y="127"/>
                  </a:lnTo>
                  <a:lnTo>
                    <a:pt x="140" y="128"/>
                  </a:lnTo>
                  <a:lnTo>
                    <a:pt x="140" y="130"/>
                  </a:lnTo>
                  <a:lnTo>
                    <a:pt x="139" y="135"/>
                  </a:lnTo>
                  <a:lnTo>
                    <a:pt x="138" y="143"/>
                  </a:lnTo>
                  <a:lnTo>
                    <a:pt x="137" y="146"/>
                  </a:lnTo>
                  <a:lnTo>
                    <a:pt x="136" y="152"/>
                  </a:lnTo>
                  <a:lnTo>
                    <a:pt x="136" y="155"/>
                  </a:lnTo>
                  <a:lnTo>
                    <a:pt x="136" y="157"/>
                  </a:lnTo>
                  <a:lnTo>
                    <a:pt x="136" y="158"/>
                  </a:lnTo>
                  <a:lnTo>
                    <a:pt x="136" y="160"/>
                  </a:lnTo>
                  <a:lnTo>
                    <a:pt x="137" y="162"/>
                  </a:lnTo>
                  <a:lnTo>
                    <a:pt x="139" y="166"/>
                  </a:lnTo>
                  <a:lnTo>
                    <a:pt x="142" y="170"/>
                  </a:lnTo>
                  <a:lnTo>
                    <a:pt x="144" y="173"/>
                  </a:lnTo>
                  <a:lnTo>
                    <a:pt x="145" y="175"/>
                  </a:lnTo>
                  <a:lnTo>
                    <a:pt x="147" y="176"/>
                  </a:lnTo>
                  <a:lnTo>
                    <a:pt x="147" y="177"/>
                  </a:lnTo>
                  <a:lnTo>
                    <a:pt x="148" y="178"/>
                  </a:lnTo>
                  <a:lnTo>
                    <a:pt x="150" y="179"/>
                  </a:lnTo>
                  <a:lnTo>
                    <a:pt x="151" y="180"/>
                  </a:lnTo>
                  <a:lnTo>
                    <a:pt x="156" y="181"/>
                  </a:lnTo>
                  <a:lnTo>
                    <a:pt x="159" y="182"/>
                  </a:lnTo>
                  <a:lnTo>
                    <a:pt x="161" y="182"/>
                  </a:lnTo>
                  <a:lnTo>
                    <a:pt x="163" y="182"/>
                  </a:lnTo>
                  <a:lnTo>
                    <a:pt x="166" y="182"/>
                  </a:lnTo>
                  <a:lnTo>
                    <a:pt x="168" y="182"/>
                  </a:lnTo>
                  <a:lnTo>
                    <a:pt x="169" y="182"/>
                  </a:lnTo>
                  <a:lnTo>
                    <a:pt x="170" y="181"/>
                  </a:lnTo>
                  <a:lnTo>
                    <a:pt x="170" y="180"/>
                  </a:lnTo>
                  <a:lnTo>
                    <a:pt x="170" y="180"/>
                  </a:lnTo>
                  <a:lnTo>
                    <a:pt x="171" y="172"/>
                  </a:lnTo>
                  <a:lnTo>
                    <a:pt x="173" y="165"/>
                  </a:lnTo>
                  <a:lnTo>
                    <a:pt x="173" y="160"/>
                  </a:lnTo>
                  <a:lnTo>
                    <a:pt x="173" y="158"/>
                  </a:lnTo>
                  <a:lnTo>
                    <a:pt x="173" y="156"/>
                  </a:lnTo>
                  <a:lnTo>
                    <a:pt x="172" y="147"/>
                  </a:lnTo>
                  <a:lnTo>
                    <a:pt x="172" y="145"/>
                  </a:lnTo>
                  <a:lnTo>
                    <a:pt x="172" y="141"/>
                  </a:lnTo>
                  <a:lnTo>
                    <a:pt x="172" y="136"/>
                  </a:lnTo>
                  <a:lnTo>
                    <a:pt x="172" y="133"/>
                  </a:lnTo>
                  <a:lnTo>
                    <a:pt x="174" y="126"/>
                  </a:lnTo>
                  <a:lnTo>
                    <a:pt x="174" y="121"/>
                  </a:lnTo>
                  <a:lnTo>
                    <a:pt x="175" y="117"/>
                  </a:lnTo>
                  <a:lnTo>
                    <a:pt x="176" y="112"/>
                  </a:lnTo>
                  <a:lnTo>
                    <a:pt x="177" y="111"/>
                  </a:lnTo>
                  <a:lnTo>
                    <a:pt x="178" y="109"/>
                  </a:lnTo>
                  <a:lnTo>
                    <a:pt x="178" y="108"/>
                  </a:lnTo>
                  <a:lnTo>
                    <a:pt x="179" y="107"/>
                  </a:lnTo>
                  <a:lnTo>
                    <a:pt x="180" y="106"/>
                  </a:lnTo>
                  <a:lnTo>
                    <a:pt x="181" y="106"/>
                  </a:lnTo>
                  <a:lnTo>
                    <a:pt x="181" y="105"/>
                  </a:lnTo>
                  <a:lnTo>
                    <a:pt x="186" y="104"/>
                  </a:lnTo>
                  <a:lnTo>
                    <a:pt x="188" y="103"/>
                  </a:lnTo>
                  <a:lnTo>
                    <a:pt x="189" y="103"/>
                  </a:lnTo>
                  <a:lnTo>
                    <a:pt x="189" y="102"/>
                  </a:lnTo>
                  <a:lnTo>
                    <a:pt x="190" y="101"/>
                  </a:lnTo>
                  <a:lnTo>
                    <a:pt x="191" y="101"/>
                  </a:lnTo>
                  <a:lnTo>
                    <a:pt x="192" y="99"/>
                  </a:lnTo>
                  <a:lnTo>
                    <a:pt x="192" y="97"/>
                  </a:lnTo>
                  <a:lnTo>
                    <a:pt x="192" y="94"/>
                  </a:lnTo>
                  <a:lnTo>
                    <a:pt x="193" y="88"/>
                  </a:lnTo>
                  <a:lnTo>
                    <a:pt x="193" y="86"/>
                  </a:lnTo>
                  <a:lnTo>
                    <a:pt x="194" y="83"/>
                  </a:lnTo>
                  <a:lnTo>
                    <a:pt x="194" y="81"/>
                  </a:lnTo>
                  <a:lnTo>
                    <a:pt x="195" y="78"/>
                  </a:lnTo>
                  <a:lnTo>
                    <a:pt x="197" y="76"/>
                  </a:lnTo>
                  <a:lnTo>
                    <a:pt x="198" y="72"/>
                  </a:lnTo>
                  <a:lnTo>
                    <a:pt x="201" y="67"/>
                  </a:lnTo>
                  <a:lnTo>
                    <a:pt x="204" y="63"/>
                  </a:lnTo>
                  <a:lnTo>
                    <a:pt x="205" y="59"/>
                  </a:lnTo>
                  <a:lnTo>
                    <a:pt x="207" y="55"/>
                  </a:lnTo>
                  <a:lnTo>
                    <a:pt x="210" y="53"/>
                  </a:lnTo>
                  <a:lnTo>
                    <a:pt x="213" y="50"/>
                  </a:lnTo>
                  <a:lnTo>
                    <a:pt x="215" y="48"/>
                  </a:lnTo>
                  <a:lnTo>
                    <a:pt x="215" y="47"/>
                  </a:lnTo>
                  <a:lnTo>
                    <a:pt x="221" y="53"/>
                  </a:lnTo>
                  <a:lnTo>
                    <a:pt x="227" y="57"/>
                  </a:lnTo>
                  <a:lnTo>
                    <a:pt x="234" y="63"/>
                  </a:lnTo>
                  <a:lnTo>
                    <a:pt x="238" y="66"/>
                  </a:lnTo>
                  <a:lnTo>
                    <a:pt x="239" y="67"/>
                  </a:lnTo>
                  <a:lnTo>
                    <a:pt x="241" y="67"/>
                  </a:lnTo>
                  <a:lnTo>
                    <a:pt x="243" y="67"/>
                  </a:lnTo>
                  <a:lnTo>
                    <a:pt x="247" y="67"/>
                  </a:lnTo>
                  <a:lnTo>
                    <a:pt x="248" y="67"/>
                  </a:lnTo>
                  <a:lnTo>
                    <a:pt x="249" y="68"/>
                  </a:lnTo>
                  <a:lnTo>
                    <a:pt x="253" y="70"/>
                  </a:lnTo>
                  <a:lnTo>
                    <a:pt x="257" y="72"/>
                  </a:lnTo>
                  <a:lnTo>
                    <a:pt x="262" y="76"/>
                  </a:lnTo>
                  <a:lnTo>
                    <a:pt x="270" y="81"/>
                  </a:lnTo>
                  <a:lnTo>
                    <a:pt x="272" y="82"/>
                  </a:lnTo>
                  <a:lnTo>
                    <a:pt x="273" y="84"/>
                  </a:lnTo>
                  <a:lnTo>
                    <a:pt x="275" y="86"/>
                  </a:lnTo>
                  <a:lnTo>
                    <a:pt x="276" y="88"/>
                  </a:lnTo>
                  <a:lnTo>
                    <a:pt x="277" y="89"/>
                  </a:lnTo>
                  <a:lnTo>
                    <a:pt x="283" y="99"/>
                  </a:lnTo>
                  <a:lnTo>
                    <a:pt x="296" y="123"/>
                  </a:lnTo>
                  <a:lnTo>
                    <a:pt x="298" y="126"/>
                  </a:lnTo>
                  <a:lnTo>
                    <a:pt x="299" y="129"/>
                  </a:lnTo>
                  <a:lnTo>
                    <a:pt x="300" y="132"/>
                  </a:lnTo>
                  <a:lnTo>
                    <a:pt x="300" y="134"/>
                  </a:lnTo>
                  <a:lnTo>
                    <a:pt x="301" y="135"/>
                  </a:lnTo>
                  <a:lnTo>
                    <a:pt x="301" y="138"/>
                  </a:lnTo>
                  <a:lnTo>
                    <a:pt x="301" y="147"/>
                  </a:lnTo>
                  <a:lnTo>
                    <a:pt x="302" y="154"/>
                  </a:lnTo>
                  <a:lnTo>
                    <a:pt x="302" y="157"/>
                  </a:lnTo>
                  <a:lnTo>
                    <a:pt x="302" y="159"/>
                  </a:lnTo>
                  <a:lnTo>
                    <a:pt x="301" y="162"/>
                  </a:lnTo>
                  <a:lnTo>
                    <a:pt x="300" y="165"/>
                  </a:lnTo>
                  <a:lnTo>
                    <a:pt x="298" y="169"/>
                  </a:lnTo>
                  <a:lnTo>
                    <a:pt x="298" y="171"/>
                  </a:lnTo>
                  <a:lnTo>
                    <a:pt x="297" y="173"/>
                  </a:lnTo>
                  <a:lnTo>
                    <a:pt x="297" y="175"/>
                  </a:lnTo>
                  <a:lnTo>
                    <a:pt x="297" y="176"/>
                  </a:lnTo>
                  <a:lnTo>
                    <a:pt x="298" y="178"/>
                  </a:lnTo>
                  <a:lnTo>
                    <a:pt x="299" y="180"/>
                  </a:lnTo>
                  <a:lnTo>
                    <a:pt x="301" y="183"/>
                  </a:lnTo>
                  <a:lnTo>
                    <a:pt x="302" y="184"/>
                  </a:lnTo>
                  <a:lnTo>
                    <a:pt x="303" y="186"/>
                  </a:lnTo>
                  <a:lnTo>
                    <a:pt x="303" y="188"/>
                  </a:lnTo>
                  <a:lnTo>
                    <a:pt x="304" y="191"/>
                  </a:lnTo>
                  <a:lnTo>
                    <a:pt x="304" y="192"/>
                  </a:lnTo>
                  <a:lnTo>
                    <a:pt x="304" y="194"/>
                  </a:lnTo>
                  <a:lnTo>
                    <a:pt x="304" y="196"/>
                  </a:lnTo>
                  <a:lnTo>
                    <a:pt x="303" y="198"/>
                  </a:lnTo>
                  <a:lnTo>
                    <a:pt x="303" y="199"/>
                  </a:lnTo>
                  <a:lnTo>
                    <a:pt x="302" y="201"/>
                  </a:lnTo>
                  <a:lnTo>
                    <a:pt x="301" y="203"/>
                  </a:lnTo>
                  <a:lnTo>
                    <a:pt x="300" y="204"/>
                  </a:lnTo>
                  <a:lnTo>
                    <a:pt x="296" y="210"/>
                  </a:lnTo>
                  <a:lnTo>
                    <a:pt x="294" y="213"/>
                  </a:lnTo>
                  <a:lnTo>
                    <a:pt x="294" y="214"/>
                  </a:lnTo>
                  <a:lnTo>
                    <a:pt x="293" y="216"/>
                  </a:lnTo>
                  <a:lnTo>
                    <a:pt x="291" y="220"/>
                  </a:lnTo>
                  <a:lnTo>
                    <a:pt x="290" y="224"/>
                  </a:lnTo>
                  <a:lnTo>
                    <a:pt x="290" y="227"/>
                  </a:lnTo>
                  <a:lnTo>
                    <a:pt x="289" y="232"/>
                  </a:lnTo>
                  <a:lnTo>
                    <a:pt x="288" y="237"/>
                  </a:lnTo>
                  <a:lnTo>
                    <a:pt x="288" y="240"/>
                  </a:lnTo>
                  <a:lnTo>
                    <a:pt x="288" y="243"/>
                  </a:lnTo>
                  <a:lnTo>
                    <a:pt x="288" y="247"/>
                  </a:lnTo>
                  <a:lnTo>
                    <a:pt x="289" y="248"/>
                  </a:lnTo>
                  <a:lnTo>
                    <a:pt x="289" y="249"/>
                  </a:lnTo>
                  <a:lnTo>
                    <a:pt x="290" y="250"/>
                  </a:lnTo>
                  <a:lnTo>
                    <a:pt x="291" y="251"/>
                  </a:lnTo>
                  <a:lnTo>
                    <a:pt x="292" y="252"/>
                  </a:lnTo>
                  <a:lnTo>
                    <a:pt x="294" y="253"/>
                  </a:lnTo>
                  <a:lnTo>
                    <a:pt x="300" y="257"/>
                  </a:lnTo>
                  <a:lnTo>
                    <a:pt x="306" y="260"/>
                  </a:lnTo>
                  <a:lnTo>
                    <a:pt x="308" y="261"/>
                  </a:lnTo>
                  <a:lnTo>
                    <a:pt x="311" y="263"/>
                  </a:lnTo>
                  <a:lnTo>
                    <a:pt x="312" y="265"/>
                  </a:lnTo>
                  <a:lnTo>
                    <a:pt x="313" y="266"/>
                  </a:lnTo>
                  <a:lnTo>
                    <a:pt x="316" y="271"/>
                  </a:lnTo>
                  <a:lnTo>
                    <a:pt x="317" y="273"/>
                  </a:lnTo>
                  <a:lnTo>
                    <a:pt x="320" y="279"/>
                  </a:lnTo>
                  <a:lnTo>
                    <a:pt x="322" y="282"/>
                  </a:lnTo>
                  <a:lnTo>
                    <a:pt x="323" y="283"/>
                  </a:lnTo>
                  <a:lnTo>
                    <a:pt x="325" y="285"/>
                  </a:lnTo>
                  <a:lnTo>
                    <a:pt x="328" y="288"/>
                  </a:lnTo>
                  <a:lnTo>
                    <a:pt x="330" y="290"/>
                  </a:lnTo>
                  <a:lnTo>
                    <a:pt x="333" y="292"/>
                  </a:lnTo>
                  <a:lnTo>
                    <a:pt x="336" y="293"/>
                  </a:lnTo>
                  <a:lnTo>
                    <a:pt x="342" y="295"/>
                  </a:lnTo>
                  <a:lnTo>
                    <a:pt x="346" y="297"/>
                  </a:lnTo>
                  <a:lnTo>
                    <a:pt x="350" y="299"/>
                  </a:lnTo>
                  <a:lnTo>
                    <a:pt x="351" y="300"/>
                  </a:lnTo>
                  <a:lnTo>
                    <a:pt x="351" y="301"/>
                  </a:lnTo>
                  <a:lnTo>
                    <a:pt x="352" y="302"/>
                  </a:lnTo>
                  <a:lnTo>
                    <a:pt x="353" y="304"/>
                  </a:lnTo>
                  <a:lnTo>
                    <a:pt x="353" y="305"/>
                  </a:lnTo>
                  <a:lnTo>
                    <a:pt x="354" y="305"/>
                  </a:lnTo>
                  <a:lnTo>
                    <a:pt x="355" y="308"/>
                  </a:lnTo>
                  <a:lnTo>
                    <a:pt x="356" y="315"/>
                  </a:lnTo>
                  <a:lnTo>
                    <a:pt x="358" y="317"/>
                  </a:lnTo>
                  <a:lnTo>
                    <a:pt x="358" y="319"/>
                  </a:lnTo>
                  <a:lnTo>
                    <a:pt x="359" y="320"/>
                  </a:lnTo>
                  <a:lnTo>
                    <a:pt x="360" y="321"/>
                  </a:lnTo>
                  <a:lnTo>
                    <a:pt x="361" y="322"/>
                  </a:lnTo>
                  <a:lnTo>
                    <a:pt x="363" y="324"/>
                  </a:lnTo>
                  <a:lnTo>
                    <a:pt x="365" y="326"/>
                  </a:lnTo>
                  <a:lnTo>
                    <a:pt x="377" y="331"/>
                  </a:lnTo>
                  <a:lnTo>
                    <a:pt x="379" y="331"/>
                  </a:lnTo>
                  <a:lnTo>
                    <a:pt x="381" y="332"/>
                  </a:lnTo>
                  <a:lnTo>
                    <a:pt x="382" y="332"/>
                  </a:lnTo>
                  <a:lnTo>
                    <a:pt x="385" y="332"/>
                  </a:lnTo>
                  <a:lnTo>
                    <a:pt x="386" y="331"/>
                  </a:lnTo>
                  <a:lnTo>
                    <a:pt x="387" y="331"/>
                  </a:lnTo>
                  <a:lnTo>
                    <a:pt x="390" y="330"/>
                  </a:lnTo>
                  <a:lnTo>
                    <a:pt x="393" y="328"/>
                  </a:lnTo>
                  <a:lnTo>
                    <a:pt x="395" y="327"/>
                  </a:lnTo>
                  <a:lnTo>
                    <a:pt x="397" y="326"/>
                  </a:lnTo>
                  <a:lnTo>
                    <a:pt x="398" y="325"/>
                  </a:lnTo>
                  <a:lnTo>
                    <a:pt x="400" y="322"/>
                  </a:lnTo>
                  <a:lnTo>
                    <a:pt x="402" y="319"/>
                  </a:lnTo>
                  <a:lnTo>
                    <a:pt x="405" y="316"/>
                  </a:lnTo>
                  <a:lnTo>
                    <a:pt x="406" y="315"/>
                  </a:lnTo>
                  <a:lnTo>
                    <a:pt x="408" y="313"/>
                  </a:lnTo>
                  <a:lnTo>
                    <a:pt x="408" y="313"/>
                  </a:lnTo>
                  <a:lnTo>
                    <a:pt x="409" y="313"/>
                  </a:lnTo>
                  <a:lnTo>
                    <a:pt x="410" y="313"/>
                  </a:lnTo>
                  <a:lnTo>
                    <a:pt x="410" y="314"/>
                  </a:lnTo>
                  <a:lnTo>
                    <a:pt x="412" y="315"/>
                  </a:lnTo>
                  <a:lnTo>
                    <a:pt x="415" y="317"/>
                  </a:lnTo>
                  <a:lnTo>
                    <a:pt x="416" y="319"/>
                  </a:lnTo>
                  <a:lnTo>
                    <a:pt x="418" y="320"/>
                  </a:lnTo>
                  <a:lnTo>
                    <a:pt x="420" y="321"/>
                  </a:lnTo>
                  <a:lnTo>
                    <a:pt x="421" y="322"/>
                  </a:lnTo>
                  <a:lnTo>
                    <a:pt x="423" y="323"/>
                  </a:lnTo>
                  <a:lnTo>
                    <a:pt x="425" y="323"/>
                  </a:lnTo>
                  <a:lnTo>
                    <a:pt x="427" y="323"/>
                  </a:lnTo>
                  <a:lnTo>
                    <a:pt x="428" y="323"/>
                  </a:lnTo>
                  <a:lnTo>
                    <a:pt x="430" y="323"/>
                  </a:lnTo>
                  <a:lnTo>
                    <a:pt x="431" y="322"/>
                  </a:lnTo>
                  <a:lnTo>
                    <a:pt x="432" y="321"/>
                  </a:lnTo>
                  <a:lnTo>
                    <a:pt x="434" y="320"/>
                  </a:lnTo>
                  <a:lnTo>
                    <a:pt x="439" y="316"/>
                  </a:lnTo>
                  <a:lnTo>
                    <a:pt x="441" y="315"/>
                  </a:lnTo>
                  <a:lnTo>
                    <a:pt x="443" y="314"/>
                  </a:lnTo>
                  <a:lnTo>
                    <a:pt x="446" y="313"/>
                  </a:lnTo>
                  <a:lnTo>
                    <a:pt x="451" y="311"/>
                  </a:lnTo>
                  <a:lnTo>
                    <a:pt x="453" y="311"/>
                  </a:lnTo>
                  <a:lnTo>
                    <a:pt x="455" y="310"/>
                  </a:lnTo>
                  <a:lnTo>
                    <a:pt x="457" y="310"/>
                  </a:lnTo>
                  <a:lnTo>
                    <a:pt x="459" y="310"/>
                  </a:lnTo>
                  <a:lnTo>
                    <a:pt x="461" y="310"/>
                  </a:lnTo>
                  <a:lnTo>
                    <a:pt x="463" y="310"/>
                  </a:lnTo>
                  <a:lnTo>
                    <a:pt x="465" y="311"/>
                  </a:lnTo>
                  <a:lnTo>
                    <a:pt x="468" y="312"/>
                  </a:lnTo>
                  <a:lnTo>
                    <a:pt x="474" y="315"/>
                  </a:lnTo>
                  <a:lnTo>
                    <a:pt x="481" y="318"/>
                  </a:lnTo>
                  <a:lnTo>
                    <a:pt x="485" y="320"/>
                  </a:lnTo>
                  <a:lnTo>
                    <a:pt x="488" y="322"/>
                  </a:lnTo>
                  <a:lnTo>
                    <a:pt x="489" y="324"/>
                  </a:lnTo>
                  <a:lnTo>
                    <a:pt x="497" y="329"/>
                  </a:lnTo>
                  <a:lnTo>
                    <a:pt x="499" y="332"/>
                  </a:lnTo>
                  <a:lnTo>
                    <a:pt x="502" y="334"/>
                  </a:lnTo>
                  <a:lnTo>
                    <a:pt x="505" y="335"/>
                  </a:lnTo>
                  <a:lnTo>
                    <a:pt x="506" y="336"/>
                  </a:lnTo>
                  <a:lnTo>
                    <a:pt x="508" y="337"/>
                  </a:lnTo>
                  <a:lnTo>
                    <a:pt x="510" y="338"/>
                  </a:lnTo>
                  <a:lnTo>
                    <a:pt x="514" y="339"/>
                  </a:lnTo>
                  <a:lnTo>
                    <a:pt x="516" y="339"/>
                  </a:lnTo>
                  <a:lnTo>
                    <a:pt x="517" y="339"/>
                  </a:lnTo>
                  <a:lnTo>
                    <a:pt x="520" y="340"/>
                  </a:lnTo>
                  <a:lnTo>
                    <a:pt x="522" y="342"/>
                  </a:lnTo>
                  <a:lnTo>
                    <a:pt x="530" y="347"/>
                  </a:lnTo>
                  <a:lnTo>
                    <a:pt x="536" y="350"/>
                  </a:lnTo>
                  <a:lnTo>
                    <a:pt x="539" y="352"/>
                  </a:lnTo>
                  <a:lnTo>
                    <a:pt x="542" y="353"/>
                  </a:lnTo>
                  <a:lnTo>
                    <a:pt x="544" y="354"/>
                  </a:lnTo>
                  <a:lnTo>
                    <a:pt x="545" y="354"/>
                  </a:lnTo>
                  <a:lnTo>
                    <a:pt x="545" y="355"/>
                  </a:lnTo>
                  <a:lnTo>
                    <a:pt x="545" y="355"/>
                  </a:lnTo>
                  <a:lnTo>
                    <a:pt x="547" y="357"/>
                  </a:lnTo>
                  <a:lnTo>
                    <a:pt x="560" y="366"/>
                  </a:lnTo>
                  <a:lnTo>
                    <a:pt x="563" y="369"/>
                  </a:lnTo>
                  <a:lnTo>
                    <a:pt x="567" y="372"/>
                  </a:lnTo>
                  <a:lnTo>
                    <a:pt x="569" y="374"/>
                  </a:lnTo>
                  <a:lnTo>
                    <a:pt x="572" y="377"/>
                  </a:lnTo>
                  <a:lnTo>
                    <a:pt x="575" y="380"/>
                  </a:lnTo>
                  <a:lnTo>
                    <a:pt x="578" y="384"/>
                  </a:lnTo>
                  <a:lnTo>
                    <a:pt x="579" y="385"/>
                  </a:lnTo>
                  <a:lnTo>
                    <a:pt x="581" y="387"/>
                  </a:lnTo>
                  <a:lnTo>
                    <a:pt x="583" y="388"/>
                  </a:lnTo>
                  <a:lnTo>
                    <a:pt x="584" y="389"/>
                  </a:lnTo>
                  <a:lnTo>
                    <a:pt x="586" y="389"/>
                  </a:lnTo>
                  <a:lnTo>
                    <a:pt x="587" y="389"/>
                  </a:lnTo>
                  <a:lnTo>
                    <a:pt x="589" y="390"/>
                  </a:lnTo>
                  <a:lnTo>
                    <a:pt x="603" y="389"/>
                  </a:lnTo>
                  <a:lnTo>
                    <a:pt x="612" y="388"/>
                  </a:lnTo>
                  <a:lnTo>
                    <a:pt x="615" y="388"/>
                  </a:lnTo>
                  <a:lnTo>
                    <a:pt x="618" y="389"/>
                  </a:lnTo>
                  <a:lnTo>
                    <a:pt x="620" y="389"/>
                  </a:lnTo>
                  <a:lnTo>
                    <a:pt x="621" y="390"/>
                  </a:lnTo>
                  <a:lnTo>
                    <a:pt x="623" y="391"/>
                  </a:lnTo>
                  <a:lnTo>
                    <a:pt x="624" y="393"/>
                  </a:lnTo>
                  <a:lnTo>
                    <a:pt x="625" y="395"/>
                  </a:lnTo>
                  <a:lnTo>
                    <a:pt x="627" y="397"/>
                  </a:lnTo>
                  <a:lnTo>
                    <a:pt x="628" y="400"/>
                  </a:lnTo>
                  <a:lnTo>
                    <a:pt x="629" y="402"/>
                  </a:lnTo>
                  <a:lnTo>
                    <a:pt x="629" y="404"/>
                  </a:lnTo>
                  <a:lnTo>
                    <a:pt x="629" y="407"/>
                  </a:lnTo>
                  <a:lnTo>
                    <a:pt x="629" y="408"/>
                  </a:lnTo>
                  <a:lnTo>
                    <a:pt x="629" y="411"/>
                  </a:lnTo>
                  <a:lnTo>
                    <a:pt x="628" y="413"/>
                  </a:lnTo>
                  <a:lnTo>
                    <a:pt x="627" y="415"/>
                  </a:lnTo>
                  <a:lnTo>
                    <a:pt x="626" y="417"/>
                  </a:lnTo>
                  <a:lnTo>
                    <a:pt x="625" y="418"/>
                  </a:lnTo>
                  <a:lnTo>
                    <a:pt x="624" y="418"/>
                  </a:lnTo>
                  <a:lnTo>
                    <a:pt x="618" y="424"/>
                  </a:lnTo>
                  <a:lnTo>
                    <a:pt x="617" y="425"/>
                  </a:lnTo>
                  <a:lnTo>
                    <a:pt x="617" y="426"/>
                  </a:lnTo>
                  <a:lnTo>
                    <a:pt x="616" y="427"/>
                  </a:lnTo>
                  <a:lnTo>
                    <a:pt x="616" y="429"/>
                  </a:lnTo>
                  <a:lnTo>
                    <a:pt x="617" y="430"/>
                  </a:lnTo>
                  <a:lnTo>
                    <a:pt x="617" y="432"/>
                  </a:lnTo>
                  <a:lnTo>
                    <a:pt x="618" y="433"/>
                  </a:lnTo>
                  <a:lnTo>
                    <a:pt x="619" y="434"/>
                  </a:lnTo>
                  <a:lnTo>
                    <a:pt x="620" y="435"/>
                  </a:lnTo>
                  <a:lnTo>
                    <a:pt x="620" y="436"/>
                  </a:lnTo>
                  <a:lnTo>
                    <a:pt x="621" y="437"/>
                  </a:lnTo>
                  <a:lnTo>
                    <a:pt x="622" y="437"/>
                  </a:lnTo>
                  <a:lnTo>
                    <a:pt x="624" y="437"/>
                  </a:lnTo>
                  <a:lnTo>
                    <a:pt x="624" y="438"/>
                  </a:lnTo>
                  <a:lnTo>
                    <a:pt x="626" y="438"/>
                  </a:lnTo>
                  <a:lnTo>
                    <a:pt x="628" y="438"/>
                  </a:lnTo>
                  <a:lnTo>
                    <a:pt x="630" y="437"/>
                  </a:lnTo>
                  <a:lnTo>
                    <a:pt x="638" y="435"/>
                  </a:lnTo>
                  <a:lnTo>
                    <a:pt x="641" y="435"/>
                  </a:lnTo>
                  <a:lnTo>
                    <a:pt x="641" y="437"/>
                  </a:lnTo>
                  <a:lnTo>
                    <a:pt x="642" y="439"/>
                  </a:lnTo>
                  <a:lnTo>
                    <a:pt x="642" y="440"/>
                  </a:lnTo>
                  <a:lnTo>
                    <a:pt x="643" y="441"/>
                  </a:lnTo>
                  <a:lnTo>
                    <a:pt x="644" y="442"/>
                  </a:lnTo>
                  <a:lnTo>
                    <a:pt x="647" y="447"/>
                  </a:lnTo>
                  <a:lnTo>
                    <a:pt x="648" y="449"/>
                  </a:lnTo>
                  <a:lnTo>
                    <a:pt x="648" y="452"/>
                  </a:lnTo>
                  <a:lnTo>
                    <a:pt x="649" y="452"/>
                  </a:lnTo>
                  <a:lnTo>
                    <a:pt x="648" y="455"/>
                  </a:lnTo>
                  <a:lnTo>
                    <a:pt x="648" y="456"/>
                  </a:lnTo>
                  <a:lnTo>
                    <a:pt x="647" y="457"/>
                  </a:lnTo>
                  <a:lnTo>
                    <a:pt x="645" y="458"/>
                  </a:lnTo>
                  <a:lnTo>
                    <a:pt x="645" y="459"/>
                  </a:lnTo>
                  <a:lnTo>
                    <a:pt x="644" y="459"/>
                  </a:lnTo>
                  <a:lnTo>
                    <a:pt x="644" y="460"/>
                  </a:lnTo>
                  <a:lnTo>
                    <a:pt x="644" y="462"/>
                  </a:lnTo>
                  <a:lnTo>
                    <a:pt x="644" y="463"/>
                  </a:lnTo>
                  <a:lnTo>
                    <a:pt x="645" y="463"/>
                  </a:lnTo>
                  <a:lnTo>
                    <a:pt x="646" y="465"/>
                  </a:lnTo>
                  <a:lnTo>
                    <a:pt x="646" y="466"/>
                  </a:lnTo>
                  <a:lnTo>
                    <a:pt x="646" y="467"/>
                  </a:lnTo>
                  <a:lnTo>
                    <a:pt x="646" y="468"/>
                  </a:lnTo>
                  <a:lnTo>
                    <a:pt x="645" y="469"/>
                  </a:lnTo>
                  <a:lnTo>
                    <a:pt x="645" y="471"/>
                  </a:lnTo>
                  <a:lnTo>
                    <a:pt x="643" y="473"/>
                  </a:lnTo>
                  <a:lnTo>
                    <a:pt x="641" y="475"/>
                  </a:lnTo>
                  <a:lnTo>
                    <a:pt x="639" y="475"/>
                  </a:lnTo>
                  <a:lnTo>
                    <a:pt x="630" y="484"/>
                  </a:lnTo>
                  <a:lnTo>
                    <a:pt x="627" y="486"/>
                  </a:lnTo>
                  <a:lnTo>
                    <a:pt x="624" y="488"/>
                  </a:lnTo>
                  <a:lnTo>
                    <a:pt x="622" y="489"/>
                  </a:lnTo>
                  <a:lnTo>
                    <a:pt x="620" y="490"/>
                  </a:lnTo>
                  <a:lnTo>
                    <a:pt x="616" y="491"/>
                  </a:lnTo>
                  <a:lnTo>
                    <a:pt x="615" y="491"/>
                  </a:lnTo>
                  <a:lnTo>
                    <a:pt x="614" y="492"/>
                  </a:lnTo>
                  <a:lnTo>
                    <a:pt x="613" y="491"/>
                  </a:lnTo>
                  <a:lnTo>
                    <a:pt x="612" y="491"/>
                  </a:lnTo>
                  <a:lnTo>
                    <a:pt x="610" y="490"/>
                  </a:lnTo>
                  <a:lnTo>
                    <a:pt x="606" y="488"/>
                  </a:lnTo>
                  <a:lnTo>
                    <a:pt x="601" y="486"/>
                  </a:lnTo>
                  <a:lnTo>
                    <a:pt x="598" y="485"/>
                  </a:lnTo>
                  <a:lnTo>
                    <a:pt x="597" y="484"/>
                  </a:lnTo>
                  <a:lnTo>
                    <a:pt x="595" y="484"/>
                  </a:lnTo>
                  <a:lnTo>
                    <a:pt x="593" y="483"/>
                  </a:lnTo>
                  <a:lnTo>
                    <a:pt x="592" y="483"/>
                  </a:lnTo>
                  <a:lnTo>
                    <a:pt x="590" y="483"/>
                  </a:lnTo>
                  <a:lnTo>
                    <a:pt x="587" y="484"/>
                  </a:lnTo>
                  <a:lnTo>
                    <a:pt x="584" y="484"/>
                  </a:lnTo>
                  <a:lnTo>
                    <a:pt x="579" y="486"/>
                  </a:lnTo>
                  <a:lnTo>
                    <a:pt x="577" y="486"/>
                  </a:lnTo>
                  <a:lnTo>
                    <a:pt x="575" y="486"/>
                  </a:lnTo>
                  <a:lnTo>
                    <a:pt x="571" y="487"/>
                  </a:lnTo>
                  <a:lnTo>
                    <a:pt x="567" y="487"/>
                  </a:lnTo>
                  <a:lnTo>
                    <a:pt x="564" y="487"/>
                  </a:lnTo>
                  <a:lnTo>
                    <a:pt x="562" y="486"/>
                  </a:lnTo>
                  <a:lnTo>
                    <a:pt x="560" y="486"/>
                  </a:lnTo>
                  <a:lnTo>
                    <a:pt x="559" y="486"/>
                  </a:lnTo>
                  <a:lnTo>
                    <a:pt x="552" y="483"/>
                  </a:lnTo>
                  <a:lnTo>
                    <a:pt x="548" y="481"/>
                  </a:lnTo>
                  <a:lnTo>
                    <a:pt x="546" y="480"/>
                  </a:lnTo>
                  <a:lnTo>
                    <a:pt x="537" y="478"/>
                  </a:lnTo>
                  <a:lnTo>
                    <a:pt x="534" y="478"/>
                  </a:lnTo>
                  <a:lnTo>
                    <a:pt x="531" y="476"/>
                  </a:lnTo>
                  <a:lnTo>
                    <a:pt x="526" y="474"/>
                  </a:lnTo>
                  <a:lnTo>
                    <a:pt x="524" y="473"/>
                  </a:lnTo>
                  <a:lnTo>
                    <a:pt x="522" y="472"/>
                  </a:lnTo>
                  <a:lnTo>
                    <a:pt x="517" y="470"/>
                  </a:lnTo>
                  <a:lnTo>
                    <a:pt x="516" y="470"/>
                  </a:lnTo>
                  <a:lnTo>
                    <a:pt x="515" y="470"/>
                  </a:lnTo>
                  <a:lnTo>
                    <a:pt x="512" y="472"/>
                  </a:lnTo>
                  <a:lnTo>
                    <a:pt x="510" y="474"/>
                  </a:lnTo>
                  <a:lnTo>
                    <a:pt x="505" y="476"/>
                  </a:lnTo>
                  <a:lnTo>
                    <a:pt x="502" y="477"/>
                  </a:lnTo>
                  <a:lnTo>
                    <a:pt x="500" y="477"/>
                  </a:lnTo>
                  <a:lnTo>
                    <a:pt x="499" y="478"/>
                  </a:lnTo>
                  <a:lnTo>
                    <a:pt x="489" y="479"/>
                  </a:lnTo>
                  <a:lnTo>
                    <a:pt x="481" y="480"/>
                  </a:lnTo>
                  <a:lnTo>
                    <a:pt x="477" y="481"/>
                  </a:lnTo>
                  <a:lnTo>
                    <a:pt x="475" y="482"/>
                  </a:lnTo>
                  <a:lnTo>
                    <a:pt x="468" y="485"/>
                  </a:lnTo>
                  <a:lnTo>
                    <a:pt x="465" y="486"/>
                  </a:lnTo>
                  <a:lnTo>
                    <a:pt x="462" y="486"/>
                  </a:lnTo>
                  <a:lnTo>
                    <a:pt x="456" y="488"/>
                  </a:lnTo>
                  <a:lnTo>
                    <a:pt x="454" y="488"/>
                  </a:lnTo>
                  <a:lnTo>
                    <a:pt x="454" y="489"/>
                  </a:lnTo>
                  <a:lnTo>
                    <a:pt x="452" y="490"/>
                  </a:lnTo>
                  <a:lnTo>
                    <a:pt x="451" y="491"/>
                  </a:lnTo>
                  <a:lnTo>
                    <a:pt x="450" y="492"/>
                  </a:lnTo>
                  <a:lnTo>
                    <a:pt x="447" y="496"/>
                  </a:lnTo>
                  <a:lnTo>
                    <a:pt x="446" y="497"/>
                  </a:lnTo>
                  <a:lnTo>
                    <a:pt x="445" y="498"/>
                  </a:lnTo>
                  <a:lnTo>
                    <a:pt x="442" y="499"/>
                  </a:lnTo>
                  <a:lnTo>
                    <a:pt x="437" y="503"/>
                  </a:lnTo>
                  <a:lnTo>
                    <a:pt x="435" y="504"/>
                  </a:lnTo>
                  <a:lnTo>
                    <a:pt x="432" y="506"/>
                  </a:lnTo>
                  <a:lnTo>
                    <a:pt x="431" y="507"/>
                  </a:lnTo>
                  <a:lnTo>
                    <a:pt x="430" y="509"/>
                  </a:lnTo>
                  <a:lnTo>
                    <a:pt x="430" y="509"/>
                  </a:lnTo>
                  <a:lnTo>
                    <a:pt x="428" y="511"/>
                  </a:lnTo>
                  <a:lnTo>
                    <a:pt x="427" y="515"/>
                  </a:lnTo>
                  <a:lnTo>
                    <a:pt x="426" y="516"/>
                  </a:lnTo>
                  <a:lnTo>
                    <a:pt x="425" y="517"/>
                  </a:lnTo>
                  <a:lnTo>
                    <a:pt x="425" y="518"/>
                  </a:lnTo>
                  <a:lnTo>
                    <a:pt x="424" y="518"/>
                  </a:lnTo>
                  <a:lnTo>
                    <a:pt x="423" y="518"/>
                  </a:lnTo>
                  <a:lnTo>
                    <a:pt x="422" y="518"/>
                  </a:lnTo>
                  <a:lnTo>
                    <a:pt x="422" y="517"/>
                  </a:lnTo>
                  <a:lnTo>
                    <a:pt x="421" y="516"/>
                  </a:lnTo>
                  <a:lnTo>
                    <a:pt x="420" y="515"/>
                  </a:lnTo>
                  <a:lnTo>
                    <a:pt x="416" y="509"/>
                  </a:lnTo>
                  <a:lnTo>
                    <a:pt x="414" y="508"/>
                  </a:lnTo>
                  <a:lnTo>
                    <a:pt x="411" y="505"/>
                  </a:lnTo>
                  <a:lnTo>
                    <a:pt x="409" y="503"/>
                  </a:lnTo>
                  <a:lnTo>
                    <a:pt x="408" y="502"/>
                  </a:lnTo>
                  <a:lnTo>
                    <a:pt x="405" y="501"/>
                  </a:lnTo>
                  <a:lnTo>
                    <a:pt x="402" y="500"/>
                  </a:lnTo>
                  <a:lnTo>
                    <a:pt x="399" y="499"/>
                  </a:lnTo>
                  <a:lnTo>
                    <a:pt x="397" y="499"/>
                  </a:lnTo>
                  <a:lnTo>
                    <a:pt x="395" y="499"/>
                  </a:lnTo>
                  <a:lnTo>
                    <a:pt x="391" y="499"/>
                  </a:lnTo>
                  <a:lnTo>
                    <a:pt x="388" y="500"/>
                  </a:lnTo>
                  <a:lnTo>
                    <a:pt x="385" y="501"/>
                  </a:lnTo>
                  <a:lnTo>
                    <a:pt x="382" y="503"/>
                  </a:lnTo>
                  <a:lnTo>
                    <a:pt x="379" y="504"/>
                  </a:lnTo>
                  <a:lnTo>
                    <a:pt x="376" y="506"/>
                  </a:lnTo>
                  <a:lnTo>
                    <a:pt x="373" y="509"/>
                  </a:lnTo>
                  <a:lnTo>
                    <a:pt x="370" y="511"/>
                  </a:lnTo>
                  <a:lnTo>
                    <a:pt x="368" y="512"/>
                  </a:lnTo>
                  <a:lnTo>
                    <a:pt x="366" y="513"/>
                  </a:lnTo>
                  <a:lnTo>
                    <a:pt x="364" y="513"/>
                  </a:lnTo>
                  <a:lnTo>
                    <a:pt x="362" y="514"/>
                  </a:lnTo>
                  <a:lnTo>
                    <a:pt x="361" y="514"/>
                  </a:lnTo>
                  <a:lnTo>
                    <a:pt x="359" y="514"/>
                  </a:lnTo>
                  <a:lnTo>
                    <a:pt x="355" y="513"/>
                  </a:lnTo>
                  <a:lnTo>
                    <a:pt x="343" y="509"/>
                  </a:lnTo>
                  <a:lnTo>
                    <a:pt x="333" y="507"/>
                  </a:lnTo>
                  <a:lnTo>
                    <a:pt x="329" y="506"/>
                  </a:lnTo>
                  <a:lnTo>
                    <a:pt x="329" y="505"/>
                  </a:lnTo>
                  <a:lnTo>
                    <a:pt x="329" y="503"/>
                  </a:lnTo>
                  <a:lnTo>
                    <a:pt x="328" y="501"/>
                  </a:lnTo>
                  <a:lnTo>
                    <a:pt x="327" y="498"/>
                  </a:lnTo>
                  <a:lnTo>
                    <a:pt x="326" y="497"/>
                  </a:lnTo>
                  <a:lnTo>
                    <a:pt x="324" y="495"/>
                  </a:lnTo>
                  <a:lnTo>
                    <a:pt x="321" y="492"/>
                  </a:lnTo>
                  <a:lnTo>
                    <a:pt x="319" y="490"/>
                  </a:lnTo>
                  <a:lnTo>
                    <a:pt x="317" y="488"/>
                  </a:lnTo>
                  <a:lnTo>
                    <a:pt x="315" y="486"/>
                  </a:lnTo>
                  <a:lnTo>
                    <a:pt x="309" y="483"/>
                  </a:lnTo>
                  <a:lnTo>
                    <a:pt x="306" y="481"/>
                  </a:lnTo>
                  <a:lnTo>
                    <a:pt x="292" y="474"/>
                  </a:lnTo>
                  <a:lnTo>
                    <a:pt x="287" y="471"/>
                  </a:lnTo>
                  <a:lnTo>
                    <a:pt x="283" y="467"/>
                  </a:lnTo>
                  <a:lnTo>
                    <a:pt x="281" y="465"/>
                  </a:lnTo>
                  <a:lnTo>
                    <a:pt x="279" y="463"/>
                  </a:lnTo>
                  <a:lnTo>
                    <a:pt x="278" y="463"/>
                  </a:lnTo>
                  <a:lnTo>
                    <a:pt x="277" y="462"/>
                  </a:lnTo>
                  <a:lnTo>
                    <a:pt x="276" y="459"/>
                  </a:lnTo>
                  <a:lnTo>
                    <a:pt x="275" y="458"/>
                  </a:lnTo>
                  <a:lnTo>
                    <a:pt x="275" y="456"/>
                  </a:lnTo>
                  <a:lnTo>
                    <a:pt x="275" y="454"/>
                  </a:lnTo>
                  <a:lnTo>
                    <a:pt x="275" y="452"/>
                  </a:lnTo>
                  <a:lnTo>
                    <a:pt x="275" y="451"/>
                  </a:lnTo>
                  <a:lnTo>
                    <a:pt x="276" y="448"/>
                  </a:lnTo>
                  <a:lnTo>
                    <a:pt x="277" y="446"/>
                  </a:lnTo>
                  <a:lnTo>
                    <a:pt x="279" y="443"/>
                  </a:lnTo>
                  <a:lnTo>
                    <a:pt x="282" y="439"/>
                  </a:lnTo>
                  <a:lnTo>
                    <a:pt x="283" y="435"/>
                  </a:lnTo>
                  <a:lnTo>
                    <a:pt x="283" y="433"/>
                  </a:lnTo>
                  <a:lnTo>
                    <a:pt x="283" y="431"/>
                  </a:lnTo>
                  <a:lnTo>
                    <a:pt x="284" y="429"/>
                  </a:lnTo>
                  <a:lnTo>
                    <a:pt x="284" y="427"/>
                  </a:lnTo>
                  <a:lnTo>
                    <a:pt x="284" y="425"/>
                  </a:lnTo>
                  <a:lnTo>
                    <a:pt x="284" y="424"/>
                  </a:lnTo>
                  <a:lnTo>
                    <a:pt x="283" y="422"/>
                  </a:lnTo>
                  <a:lnTo>
                    <a:pt x="283" y="420"/>
                  </a:lnTo>
                  <a:lnTo>
                    <a:pt x="283" y="418"/>
                  </a:lnTo>
                  <a:lnTo>
                    <a:pt x="282" y="418"/>
                  </a:lnTo>
                  <a:lnTo>
                    <a:pt x="281" y="416"/>
                  </a:lnTo>
                  <a:lnTo>
                    <a:pt x="279" y="415"/>
                  </a:lnTo>
                  <a:lnTo>
                    <a:pt x="274" y="410"/>
                  </a:lnTo>
                  <a:lnTo>
                    <a:pt x="271" y="407"/>
                  </a:lnTo>
                  <a:lnTo>
                    <a:pt x="268" y="406"/>
                  </a:lnTo>
                  <a:lnTo>
                    <a:pt x="267" y="405"/>
                  </a:lnTo>
                  <a:lnTo>
                    <a:pt x="265" y="404"/>
                  </a:lnTo>
                  <a:lnTo>
                    <a:pt x="262" y="403"/>
                  </a:lnTo>
                  <a:lnTo>
                    <a:pt x="260" y="403"/>
                  </a:lnTo>
                  <a:lnTo>
                    <a:pt x="257" y="403"/>
                  </a:lnTo>
                  <a:lnTo>
                    <a:pt x="251" y="403"/>
                  </a:lnTo>
                  <a:lnTo>
                    <a:pt x="249" y="402"/>
                  </a:lnTo>
                  <a:lnTo>
                    <a:pt x="247" y="402"/>
                  </a:lnTo>
                  <a:lnTo>
                    <a:pt x="245" y="401"/>
                  </a:lnTo>
                  <a:lnTo>
                    <a:pt x="243" y="400"/>
                  </a:lnTo>
                  <a:lnTo>
                    <a:pt x="242" y="399"/>
                  </a:lnTo>
                  <a:lnTo>
                    <a:pt x="241" y="398"/>
                  </a:lnTo>
                  <a:lnTo>
                    <a:pt x="239" y="395"/>
                  </a:lnTo>
                  <a:lnTo>
                    <a:pt x="238" y="393"/>
                  </a:lnTo>
                  <a:lnTo>
                    <a:pt x="237" y="391"/>
                  </a:lnTo>
                  <a:lnTo>
                    <a:pt x="235" y="390"/>
                  </a:lnTo>
                  <a:lnTo>
                    <a:pt x="230" y="387"/>
                  </a:lnTo>
                  <a:lnTo>
                    <a:pt x="223" y="382"/>
                  </a:lnTo>
                  <a:lnTo>
                    <a:pt x="219" y="380"/>
                  </a:lnTo>
                  <a:lnTo>
                    <a:pt x="216" y="376"/>
                  </a:lnTo>
                  <a:lnTo>
                    <a:pt x="215" y="375"/>
                  </a:lnTo>
                  <a:lnTo>
                    <a:pt x="213" y="374"/>
                  </a:lnTo>
                  <a:lnTo>
                    <a:pt x="207" y="372"/>
                  </a:lnTo>
                  <a:lnTo>
                    <a:pt x="205" y="371"/>
                  </a:lnTo>
                  <a:lnTo>
                    <a:pt x="203" y="369"/>
                  </a:lnTo>
                  <a:lnTo>
                    <a:pt x="196" y="365"/>
                  </a:lnTo>
                  <a:lnTo>
                    <a:pt x="193" y="363"/>
                  </a:lnTo>
                  <a:lnTo>
                    <a:pt x="189" y="360"/>
                  </a:lnTo>
                  <a:lnTo>
                    <a:pt x="180" y="350"/>
                  </a:lnTo>
                  <a:lnTo>
                    <a:pt x="178" y="350"/>
                  </a:lnTo>
                  <a:lnTo>
                    <a:pt x="176" y="348"/>
                  </a:lnTo>
                  <a:lnTo>
                    <a:pt x="174" y="347"/>
                  </a:lnTo>
                  <a:lnTo>
                    <a:pt x="172" y="346"/>
                  </a:lnTo>
                  <a:lnTo>
                    <a:pt x="167" y="343"/>
                  </a:lnTo>
                  <a:lnTo>
                    <a:pt x="165" y="343"/>
                  </a:lnTo>
                  <a:lnTo>
                    <a:pt x="164" y="342"/>
                  </a:lnTo>
                  <a:lnTo>
                    <a:pt x="162" y="340"/>
                  </a:lnTo>
                  <a:lnTo>
                    <a:pt x="160" y="338"/>
                  </a:lnTo>
                  <a:lnTo>
                    <a:pt x="158" y="335"/>
                  </a:lnTo>
                  <a:lnTo>
                    <a:pt x="154" y="330"/>
                  </a:lnTo>
                  <a:lnTo>
                    <a:pt x="153" y="328"/>
                  </a:lnTo>
                  <a:lnTo>
                    <a:pt x="151" y="327"/>
                  </a:lnTo>
                  <a:lnTo>
                    <a:pt x="149" y="326"/>
                  </a:lnTo>
                  <a:lnTo>
                    <a:pt x="146" y="323"/>
                  </a:lnTo>
                  <a:lnTo>
                    <a:pt x="142" y="322"/>
                  </a:lnTo>
                  <a:lnTo>
                    <a:pt x="139" y="320"/>
                  </a:lnTo>
                  <a:lnTo>
                    <a:pt x="131" y="318"/>
                  </a:lnTo>
                  <a:lnTo>
                    <a:pt x="128" y="317"/>
                  </a:lnTo>
                  <a:lnTo>
                    <a:pt x="124" y="315"/>
                  </a:lnTo>
                  <a:lnTo>
                    <a:pt x="123" y="314"/>
                  </a:lnTo>
                  <a:lnTo>
                    <a:pt x="122" y="313"/>
                  </a:lnTo>
                  <a:lnTo>
                    <a:pt x="121" y="312"/>
                  </a:lnTo>
                  <a:lnTo>
                    <a:pt x="120" y="311"/>
                  </a:lnTo>
                  <a:lnTo>
                    <a:pt x="119" y="310"/>
                  </a:lnTo>
                  <a:lnTo>
                    <a:pt x="119" y="308"/>
                  </a:lnTo>
                  <a:lnTo>
                    <a:pt x="119" y="307"/>
                  </a:lnTo>
                  <a:lnTo>
                    <a:pt x="118" y="306"/>
                  </a:lnTo>
                  <a:lnTo>
                    <a:pt x="119" y="301"/>
                  </a:lnTo>
                  <a:lnTo>
                    <a:pt x="119" y="299"/>
                  </a:lnTo>
                  <a:lnTo>
                    <a:pt x="118" y="296"/>
                  </a:lnTo>
                  <a:lnTo>
                    <a:pt x="118" y="294"/>
                  </a:lnTo>
                  <a:lnTo>
                    <a:pt x="117" y="293"/>
                  </a:lnTo>
                  <a:lnTo>
                    <a:pt x="114" y="289"/>
                  </a:lnTo>
                  <a:lnTo>
                    <a:pt x="113" y="285"/>
                  </a:lnTo>
                  <a:lnTo>
                    <a:pt x="109" y="281"/>
                  </a:lnTo>
                  <a:lnTo>
                    <a:pt x="107" y="279"/>
                  </a:lnTo>
                  <a:lnTo>
                    <a:pt x="104" y="276"/>
                  </a:lnTo>
                  <a:lnTo>
                    <a:pt x="103" y="275"/>
                  </a:lnTo>
                  <a:lnTo>
                    <a:pt x="101" y="273"/>
                  </a:lnTo>
                  <a:lnTo>
                    <a:pt x="100" y="272"/>
                  </a:lnTo>
                  <a:lnTo>
                    <a:pt x="95" y="271"/>
                  </a:lnTo>
                  <a:lnTo>
                    <a:pt x="92" y="269"/>
                  </a:lnTo>
                  <a:lnTo>
                    <a:pt x="91" y="268"/>
                  </a:lnTo>
                  <a:lnTo>
                    <a:pt x="87" y="265"/>
                  </a:lnTo>
                  <a:lnTo>
                    <a:pt x="82" y="262"/>
                  </a:lnTo>
                  <a:lnTo>
                    <a:pt x="80" y="260"/>
                  </a:lnTo>
                  <a:lnTo>
                    <a:pt x="79" y="259"/>
                  </a:lnTo>
                  <a:lnTo>
                    <a:pt x="78" y="258"/>
                  </a:lnTo>
                  <a:lnTo>
                    <a:pt x="76" y="256"/>
                  </a:lnTo>
                  <a:lnTo>
                    <a:pt x="75" y="254"/>
                  </a:lnTo>
                  <a:lnTo>
                    <a:pt x="73" y="252"/>
                  </a:lnTo>
                  <a:lnTo>
                    <a:pt x="72" y="249"/>
                  </a:lnTo>
                  <a:lnTo>
                    <a:pt x="71" y="246"/>
                  </a:lnTo>
                  <a:lnTo>
                    <a:pt x="70" y="241"/>
                  </a:lnTo>
                  <a:lnTo>
                    <a:pt x="69" y="238"/>
                  </a:lnTo>
                  <a:lnTo>
                    <a:pt x="69" y="235"/>
                  </a:lnTo>
                  <a:lnTo>
                    <a:pt x="69" y="230"/>
                  </a:lnTo>
                  <a:lnTo>
                    <a:pt x="69" y="226"/>
                  </a:lnTo>
                  <a:lnTo>
                    <a:pt x="69" y="222"/>
                  </a:lnTo>
                  <a:lnTo>
                    <a:pt x="70" y="219"/>
                  </a:lnTo>
                  <a:lnTo>
                    <a:pt x="71" y="216"/>
                  </a:lnTo>
                  <a:lnTo>
                    <a:pt x="74" y="204"/>
                  </a:lnTo>
                  <a:lnTo>
                    <a:pt x="77" y="196"/>
                  </a:lnTo>
                  <a:lnTo>
                    <a:pt x="78" y="193"/>
                  </a:lnTo>
                  <a:lnTo>
                    <a:pt x="79" y="190"/>
                  </a:lnTo>
                  <a:lnTo>
                    <a:pt x="79" y="188"/>
                  </a:lnTo>
                  <a:lnTo>
                    <a:pt x="79" y="185"/>
                  </a:lnTo>
                  <a:lnTo>
                    <a:pt x="78" y="181"/>
                  </a:lnTo>
                  <a:lnTo>
                    <a:pt x="78" y="178"/>
                  </a:lnTo>
                  <a:lnTo>
                    <a:pt x="77" y="173"/>
                  </a:lnTo>
                  <a:lnTo>
                    <a:pt x="75" y="169"/>
                  </a:lnTo>
                  <a:lnTo>
                    <a:pt x="74" y="166"/>
                  </a:lnTo>
                  <a:lnTo>
                    <a:pt x="73" y="163"/>
                  </a:lnTo>
                  <a:lnTo>
                    <a:pt x="70" y="156"/>
                  </a:lnTo>
                  <a:lnTo>
                    <a:pt x="68" y="151"/>
                  </a:lnTo>
                  <a:lnTo>
                    <a:pt x="67" y="150"/>
                  </a:lnTo>
                  <a:lnTo>
                    <a:pt x="67" y="148"/>
                  </a:lnTo>
                  <a:lnTo>
                    <a:pt x="63" y="145"/>
                  </a:lnTo>
                  <a:lnTo>
                    <a:pt x="60" y="141"/>
                  </a:lnTo>
                  <a:lnTo>
                    <a:pt x="56" y="136"/>
                  </a:lnTo>
                  <a:lnTo>
                    <a:pt x="54" y="135"/>
                  </a:lnTo>
                  <a:lnTo>
                    <a:pt x="50" y="131"/>
                  </a:lnTo>
                  <a:lnTo>
                    <a:pt x="48" y="129"/>
                  </a:lnTo>
                  <a:lnTo>
                    <a:pt x="46" y="127"/>
                  </a:lnTo>
                  <a:lnTo>
                    <a:pt x="44" y="120"/>
                  </a:lnTo>
                  <a:lnTo>
                    <a:pt x="41" y="117"/>
                  </a:lnTo>
                  <a:lnTo>
                    <a:pt x="39" y="114"/>
                  </a:lnTo>
                  <a:lnTo>
                    <a:pt x="36" y="111"/>
                  </a:lnTo>
                  <a:lnTo>
                    <a:pt x="34" y="110"/>
                  </a:lnTo>
                  <a:lnTo>
                    <a:pt x="33" y="109"/>
                  </a:lnTo>
                  <a:lnTo>
                    <a:pt x="31" y="108"/>
                  </a:lnTo>
                  <a:lnTo>
                    <a:pt x="24" y="106"/>
                  </a:lnTo>
                  <a:lnTo>
                    <a:pt x="21" y="104"/>
                  </a:lnTo>
                  <a:lnTo>
                    <a:pt x="18" y="103"/>
                  </a:lnTo>
                  <a:lnTo>
                    <a:pt x="16" y="102"/>
                  </a:lnTo>
                  <a:lnTo>
                    <a:pt x="14" y="101"/>
                  </a:lnTo>
                  <a:lnTo>
                    <a:pt x="12" y="100"/>
                  </a:lnTo>
                  <a:lnTo>
                    <a:pt x="10" y="98"/>
                  </a:lnTo>
                  <a:lnTo>
                    <a:pt x="9" y="97"/>
                  </a:lnTo>
                  <a:lnTo>
                    <a:pt x="7" y="94"/>
                  </a:lnTo>
                  <a:lnTo>
                    <a:pt x="4" y="92"/>
                  </a:lnTo>
                  <a:lnTo>
                    <a:pt x="3" y="90"/>
                  </a:lnTo>
                  <a:lnTo>
                    <a:pt x="2" y="89"/>
                  </a:lnTo>
                  <a:lnTo>
                    <a:pt x="1" y="87"/>
                  </a:lnTo>
                  <a:lnTo>
                    <a:pt x="0" y="86"/>
                  </a:lnTo>
                  <a:lnTo>
                    <a:pt x="0" y="84"/>
                  </a:lnTo>
                  <a:lnTo>
                    <a:pt x="0" y="83"/>
                  </a:lnTo>
                  <a:lnTo>
                    <a:pt x="0" y="82"/>
                  </a:lnTo>
                  <a:lnTo>
                    <a:pt x="0" y="80"/>
                  </a:lnTo>
                  <a:lnTo>
                    <a:pt x="1" y="78"/>
                  </a:lnTo>
                  <a:lnTo>
                    <a:pt x="2" y="77"/>
                  </a:lnTo>
                  <a:lnTo>
                    <a:pt x="3" y="75"/>
                  </a:lnTo>
                  <a:lnTo>
                    <a:pt x="4" y="74"/>
                  </a:lnTo>
                  <a:lnTo>
                    <a:pt x="6" y="71"/>
                  </a:lnTo>
                  <a:lnTo>
                    <a:pt x="9" y="69"/>
                  </a:lnTo>
                  <a:lnTo>
                    <a:pt x="10" y="67"/>
                  </a:lnTo>
                  <a:lnTo>
                    <a:pt x="17" y="62"/>
                  </a:lnTo>
                  <a:lnTo>
                    <a:pt x="20" y="60"/>
                  </a:lnTo>
                  <a:lnTo>
                    <a:pt x="22" y="59"/>
                  </a:lnTo>
                  <a:lnTo>
                    <a:pt x="22" y="56"/>
                  </a:lnTo>
                  <a:lnTo>
                    <a:pt x="24" y="55"/>
                  </a:lnTo>
                  <a:lnTo>
                    <a:pt x="25" y="53"/>
                  </a:lnTo>
                  <a:lnTo>
                    <a:pt x="25" y="50"/>
                  </a:lnTo>
                  <a:lnTo>
                    <a:pt x="25" y="48"/>
                  </a:lnTo>
                  <a:lnTo>
                    <a:pt x="25" y="45"/>
                  </a:lnTo>
                  <a:lnTo>
                    <a:pt x="24" y="43"/>
                  </a:lnTo>
                  <a:lnTo>
                    <a:pt x="22" y="36"/>
                  </a:lnTo>
                  <a:lnTo>
                    <a:pt x="22" y="33"/>
                  </a:lnTo>
                  <a:lnTo>
                    <a:pt x="21" y="29"/>
                  </a:lnTo>
                  <a:lnTo>
                    <a:pt x="20" y="23"/>
                  </a:lnTo>
                  <a:lnTo>
                    <a:pt x="19" y="20"/>
                  </a:lnTo>
                  <a:lnTo>
                    <a:pt x="17" y="17"/>
                  </a:lnTo>
                  <a:lnTo>
                    <a:pt x="16" y="13"/>
                  </a:lnTo>
                  <a:lnTo>
                    <a:pt x="14" y="10"/>
                  </a:lnTo>
                  <a:lnTo>
                    <a:pt x="10" y="5"/>
                  </a:lnTo>
                  <a:lnTo>
                    <a:pt x="9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9" y="1"/>
                  </a:lnTo>
                  <a:lnTo>
                    <a:pt x="9" y="0"/>
                  </a:lnTo>
                  <a:lnTo>
                    <a:pt x="10" y="1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85" name="Freeform 33">
              <a:extLst>
                <a:ext uri="{FF2B5EF4-FFF2-40B4-BE49-F238E27FC236}">
                  <a16:creationId xmlns:a16="http://schemas.microsoft.com/office/drawing/2014/main" id="{BCA16D30-254E-431D-A3CE-D8CCFD74E9B9}"/>
                </a:ext>
              </a:extLst>
            </p:cNvPr>
            <p:cNvSpPr>
              <a:spLocks/>
            </p:cNvSpPr>
            <p:nvPr/>
          </p:nvSpPr>
          <p:spPr bwMode="auto">
            <a:xfrm>
              <a:off x="714" y="1660"/>
              <a:ext cx="494" cy="581"/>
            </a:xfrm>
            <a:custGeom>
              <a:avLst/>
              <a:gdLst>
                <a:gd name="T0" fmla="*/ 199 w 494"/>
                <a:gd name="T1" fmla="*/ 40 h 581"/>
                <a:gd name="T2" fmla="*/ 232 w 494"/>
                <a:gd name="T3" fmla="*/ 66 h 581"/>
                <a:gd name="T4" fmla="*/ 275 w 494"/>
                <a:gd name="T5" fmla="*/ 83 h 581"/>
                <a:gd name="T6" fmla="*/ 325 w 494"/>
                <a:gd name="T7" fmla="*/ 92 h 581"/>
                <a:gd name="T8" fmla="*/ 347 w 494"/>
                <a:gd name="T9" fmla="*/ 108 h 581"/>
                <a:gd name="T10" fmla="*/ 353 w 494"/>
                <a:gd name="T11" fmla="*/ 129 h 581"/>
                <a:gd name="T12" fmla="*/ 373 w 494"/>
                <a:gd name="T13" fmla="*/ 129 h 581"/>
                <a:gd name="T14" fmla="*/ 425 w 494"/>
                <a:gd name="T15" fmla="*/ 130 h 581"/>
                <a:gd name="T16" fmla="*/ 442 w 494"/>
                <a:gd name="T17" fmla="*/ 143 h 581"/>
                <a:gd name="T18" fmla="*/ 443 w 494"/>
                <a:gd name="T19" fmla="*/ 181 h 581"/>
                <a:gd name="T20" fmla="*/ 438 w 494"/>
                <a:gd name="T21" fmla="*/ 222 h 581"/>
                <a:gd name="T22" fmla="*/ 444 w 494"/>
                <a:gd name="T23" fmla="*/ 256 h 581"/>
                <a:gd name="T24" fmla="*/ 457 w 494"/>
                <a:gd name="T25" fmla="*/ 285 h 581"/>
                <a:gd name="T26" fmla="*/ 457 w 494"/>
                <a:gd name="T27" fmla="*/ 298 h 581"/>
                <a:gd name="T28" fmla="*/ 478 w 494"/>
                <a:gd name="T29" fmla="*/ 349 h 581"/>
                <a:gd name="T30" fmla="*/ 474 w 494"/>
                <a:gd name="T31" fmla="*/ 369 h 581"/>
                <a:gd name="T32" fmla="*/ 467 w 494"/>
                <a:gd name="T33" fmla="*/ 384 h 581"/>
                <a:gd name="T34" fmla="*/ 447 w 494"/>
                <a:gd name="T35" fmla="*/ 390 h 581"/>
                <a:gd name="T36" fmla="*/ 464 w 494"/>
                <a:gd name="T37" fmla="*/ 402 h 581"/>
                <a:gd name="T38" fmla="*/ 489 w 494"/>
                <a:gd name="T39" fmla="*/ 425 h 581"/>
                <a:gd name="T40" fmla="*/ 483 w 494"/>
                <a:gd name="T41" fmla="*/ 445 h 581"/>
                <a:gd name="T42" fmla="*/ 485 w 494"/>
                <a:gd name="T43" fmla="*/ 467 h 581"/>
                <a:gd name="T44" fmla="*/ 475 w 494"/>
                <a:gd name="T45" fmla="*/ 483 h 581"/>
                <a:gd name="T46" fmla="*/ 443 w 494"/>
                <a:gd name="T47" fmla="*/ 498 h 581"/>
                <a:gd name="T48" fmla="*/ 436 w 494"/>
                <a:gd name="T49" fmla="*/ 544 h 581"/>
                <a:gd name="T50" fmla="*/ 419 w 494"/>
                <a:gd name="T51" fmla="*/ 548 h 581"/>
                <a:gd name="T52" fmla="*/ 382 w 494"/>
                <a:gd name="T53" fmla="*/ 523 h 581"/>
                <a:gd name="T54" fmla="*/ 335 w 494"/>
                <a:gd name="T55" fmla="*/ 514 h 581"/>
                <a:gd name="T56" fmla="*/ 301 w 494"/>
                <a:gd name="T57" fmla="*/ 539 h 581"/>
                <a:gd name="T58" fmla="*/ 257 w 494"/>
                <a:gd name="T59" fmla="*/ 568 h 581"/>
                <a:gd name="T60" fmla="*/ 214 w 494"/>
                <a:gd name="T61" fmla="*/ 581 h 581"/>
                <a:gd name="T62" fmla="*/ 203 w 494"/>
                <a:gd name="T63" fmla="*/ 573 h 581"/>
                <a:gd name="T64" fmla="*/ 215 w 494"/>
                <a:gd name="T65" fmla="*/ 554 h 581"/>
                <a:gd name="T66" fmla="*/ 206 w 494"/>
                <a:gd name="T67" fmla="*/ 532 h 581"/>
                <a:gd name="T68" fmla="*/ 165 w 494"/>
                <a:gd name="T69" fmla="*/ 528 h 581"/>
                <a:gd name="T70" fmla="*/ 131 w 494"/>
                <a:gd name="T71" fmla="*/ 497 h 581"/>
                <a:gd name="T72" fmla="*/ 122 w 494"/>
                <a:gd name="T73" fmla="*/ 453 h 581"/>
                <a:gd name="T74" fmla="*/ 139 w 494"/>
                <a:gd name="T75" fmla="*/ 430 h 581"/>
                <a:gd name="T76" fmla="*/ 151 w 494"/>
                <a:gd name="T77" fmla="*/ 406 h 581"/>
                <a:gd name="T78" fmla="*/ 143 w 494"/>
                <a:gd name="T79" fmla="*/ 394 h 581"/>
                <a:gd name="T80" fmla="*/ 158 w 494"/>
                <a:gd name="T81" fmla="*/ 384 h 581"/>
                <a:gd name="T82" fmla="*/ 146 w 494"/>
                <a:gd name="T83" fmla="*/ 347 h 581"/>
                <a:gd name="T84" fmla="*/ 134 w 494"/>
                <a:gd name="T85" fmla="*/ 338 h 581"/>
                <a:gd name="T86" fmla="*/ 135 w 494"/>
                <a:gd name="T87" fmla="*/ 321 h 581"/>
                <a:gd name="T88" fmla="*/ 108 w 494"/>
                <a:gd name="T89" fmla="*/ 314 h 581"/>
                <a:gd name="T90" fmla="*/ 92 w 494"/>
                <a:gd name="T91" fmla="*/ 295 h 581"/>
                <a:gd name="T92" fmla="*/ 87 w 494"/>
                <a:gd name="T93" fmla="*/ 246 h 581"/>
                <a:gd name="T94" fmla="*/ 69 w 494"/>
                <a:gd name="T95" fmla="*/ 219 h 581"/>
                <a:gd name="T96" fmla="*/ 43 w 494"/>
                <a:gd name="T97" fmla="*/ 195 h 581"/>
                <a:gd name="T98" fmla="*/ 29 w 494"/>
                <a:gd name="T99" fmla="*/ 174 h 581"/>
                <a:gd name="T100" fmla="*/ 17 w 494"/>
                <a:gd name="T101" fmla="*/ 163 h 581"/>
                <a:gd name="T102" fmla="*/ 13 w 494"/>
                <a:gd name="T103" fmla="*/ 118 h 581"/>
                <a:gd name="T104" fmla="*/ 18 w 494"/>
                <a:gd name="T105" fmla="*/ 76 h 581"/>
                <a:gd name="T106" fmla="*/ 17 w 494"/>
                <a:gd name="T107" fmla="*/ 51 h 581"/>
                <a:gd name="T108" fmla="*/ 48 w 494"/>
                <a:gd name="T109" fmla="*/ 63 h 581"/>
                <a:gd name="T110" fmla="*/ 85 w 494"/>
                <a:gd name="T111" fmla="*/ 27 h 581"/>
                <a:gd name="T112" fmla="*/ 119 w 494"/>
                <a:gd name="T113" fmla="*/ 17 h 581"/>
                <a:gd name="T114" fmla="*/ 138 w 494"/>
                <a:gd name="T115" fmla="*/ 6 h 5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94" h="581">
                  <a:moveTo>
                    <a:pt x="141" y="0"/>
                  </a:moveTo>
                  <a:lnTo>
                    <a:pt x="142" y="1"/>
                  </a:lnTo>
                  <a:lnTo>
                    <a:pt x="145" y="3"/>
                  </a:lnTo>
                  <a:lnTo>
                    <a:pt x="150" y="6"/>
                  </a:lnTo>
                  <a:lnTo>
                    <a:pt x="153" y="7"/>
                  </a:lnTo>
                  <a:lnTo>
                    <a:pt x="165" y="17"/>
                  </a:lnTo>
                  <a:lnTo>
                    <a:pt x="177" y="25"/>
                  </a:lnTo>
                  <a:lnTo>
                    <a:pt x="184" y="29"/>
                  </a:lnTo>
                  <a:lnTo>
                    <a:pt x="188" y="31"/>
                  </a:lnTo>
                  <a:lnTo>
                    <a:pt x="194" y="37"/>
                  </a:lnTo>
                  <a:lnTo>
                    <a:pt x="199" y="40"/>
                  </a:lnTo>
                  <a:lnTo>
                    <a:pt x="200" y="42"/>
                  </a:lnTo>
                  <a:lnTo>
                    <a:pt x="202" y="43"/>
                  </a:lnTo>
                  <a:lnTo>
                    <a:pt x="208" y="46"/>
                  </a:lnTo>
                  <a:lnTo>
                    <a:pt x="209" y="46"/>
                  </a:lnTo>
                  <a:lnTo>
                    <a:pt x="212" y="48"/>
                  </a:lnTo>
                  <a:lnTo>
                    <a:pt x="216" y="51"/>
                  </a:lnTo>
                  <a:lnTo>
                    <a:pt x="222" y="57"/>
                  </a:lnTo>
                  <a:lnTo>
                    <a:pt x="225" y="60"/>
                  </a:lnTo>
                  <a:lnTo>
                    <a:pt x="229" y="63"/>
                  </a:lnTo>
                  <a:lnTo>
                    <a:pt x="231" y="65"/>
                  </a:lnTo>
                  <a:lnTo>
                    <a:pt x="232" y="66"/>
                  </a:lnTo>
                  <a:lnTo>
                    <a:pt x="233" y="67"/>
                  </a:lnTo>
                  <a:lnTo>
                    <a:pt x="233" y="67"/>
                  </a:lnTo>
                  <a:lnTo>
                    <a:pt x="234" y="67"/>
                  </a:lnTo>
                  <a:lnTo>
                    <a:pt x="244" y="74"/>
                  </a:lnTo>
                  <a:lnTo>
                    <a:pt x="248" y="75"/>
                  </a:lnTo>
                  <a:lnTo>
                    <a:pt x="251" y="77"/>
                  </a:lnTo>
                  <a:lnTo>
                    <a:pt x="254" y="78"/>
                  </a:lnTo>
                  <a:lnTo>
                    <a:pt x="258" y="79"/>
                  </a:lnTo>
                  <a:lnTo>
                    <a:pt x="265" y="81"/>
                  </a:lnTo>
                  <a:lnTo>
                    <a:pt x="270" y="82"/>
                  </a:lnTo>
                  <a:lnTo>
                    <a:pt x="275" y="83"/>
                  </a:lnTo>
                  <a:lnTo>
                    <a:pt x="283" y="83"/>
                  </a:lnTo>
                  <a:lnTo>
                    <a:pt x="287" y="84"/>
                  </a:lnTo>
                  <a:lnTo>
                    <a:pt x="290" y="85"/>
                  </a:lnTo>
                  <a:lnTo>
                    <a:pt x="298" y="86"/>
                  </a:lnTo>
                  <a:lnTo>
                    <a:pt x="303" y="88"/>
                  </a:lnTo>
                  <a:lnTo>
                    <a:pt x="306" y="88"/>
                  </a:lnTo>
                  <a:lnTo>
                    <a:pt x="312" y="89"/>
                  </a:lnTo>
                  <a:lnTo>
                    <a:pt x="315" y="89"/>
                  </a:lnTo>
                  <a:lnTo>
                    <a:pt x="320" y="90"/>
                  </a:lnTo>
                  <a:lnTo>
                    <a:pt x="324" y="91"/>
                  </a:lnTo>
                  <a:lnTo>
                    <a:pt x="325" y="92"/>
                  </a:lnTo>
                  <a:lnTo>
                    <a:pt x="327" y="92"/>
                  </a:lnTo>
                  <a:lnTo>
                    <a:pt x="331" y="94"/>
                  </a:lnTo>
                  <a:lnTo>
                    <a:pt x="338" y="98"/>
                  </a:lnTo>
                  <a:lnTo>
                    <a:pt x="341" y="99"/>
                  </a:lnTo>
                  <a:lnTo>
                    <a:pt x="342" y="101"/>
                  </a:lnTo>
                  <a:lnTo>
                    <a:pt x="344" y="102"/>
                  </a:lnTo>
                  <a:lnTo>
                    <a:pt x="345" y="103"/>
                  </a:lnTo>
                  <a:lnTo>
                    <a:pt x="346" y="104"/>
                  </a:lnTo>
                  <a:lnTo>
                    <a:pt x="347" y="106"/>
                  </a:lnTo>
                  <a:lnTo>
                    <a:pt x="347" y="107"/>
                  </a:lnTo>
                  <a:lnTo>
                    <a:pt x="347" y="108"/>
                  </a:lnTo>
                  <a:lnTo>
                    <a:pt x="347" y="110"/>
                  </a:lnTo>
                  <a:lnTo>
                    <a:pt x="348" y="112"/>
                  </a:lnTo>
                  <a:lnTo>
                    <a:pt x="348" y="119"/>
                  </a:lnTo>
                  <a:lnTo>
                    <a:pt x="348" y="121"/>
                  </a:lnTo>
                  <a:lnTo>
                    <a:pt x="348" y="123"/>
                  </a:lnTo>
                  <a:lnTo>
                    <a:pt x="348" y="124"/>
                  </a:lnTo>
                  <a:lnTo>
                    <a:pt x="349" y="125"/>
                  </a:lnTo>
                  <a:lnTo>
                    <a:pt x="350" y="126"/>
                  </a:lnTo>
                  <a:lnTo>
                    <a:pt x="351" y="127"/>
                  </a:lnTo>
                  <a:lnTo>
                    <a:pt x="352" y="128"/>
                  </a:lnTo>
                  <a:lnTo>
                    <a:pt x="353" y="129"/>
                  </a:lnTo>
                  <a:lnTo>
                    <a:pt x="354" y="130"/>
                  </a:lnTo>
                  <a:lnTo>
                    <a:pt x="356" y="130"/>
                  </a:lnTo>
                  <a:lnTo>
                    <a:pt x="357" y="130"/>
                  </a:lnTo>
                  <a:lnTo>
                    <a:pt x="358" y="131"/>
                  </a:lnTo>
                  <a:lnTo>
                    <a:pt x="359" y="131"/>
                  </a:lnTo>
                  <a:lnTo>
                    <a:pt x="360" y="131"/>
                  </a:lnTo>
                  <a:lnTo>
                    <a:pt x="361" y="131"/>
                  </a:lnTo>
                  <a:lnTo>
                    <a:pt x="364" y="130"/>
                  </a:lnTo>
                  <a:lnTo>
                    <a:pt x="369" y="130"/>
                  </a:lnTo>
                  <a:lnTo>
                    <a:pt x="371" y="129"/>
                  </a:lnTo>
                  <a:lnTo>
                    <a:pt x="373" y="129"/>
                  </a:lnTo>
                  <a:lnTo>
                    <a:pt x="376" y="129"/>
                  </a:lnTo>
                  <a:lnTo>
                    <a:pt x="379" y="129"/>
                  </a:lnTo>
                  <a:lnTo>
                    <a:pt x="382" y="129"/>
                  </a:lnTo>
                  <a:lnTo>
                    <a:pt x="392" y="130"/>
                  </a:lnTo>
                  <a:lnTo>
                    <a:pt x="397" y="130"/>
                  </a:lnTo>
                  <a:lnTo>
                    <a:pt x="402" y="131"/>
                  </a:lnTo>
                  <a:lnTo>
                    <a:pt x="409" y="131"/>
                  </a:lnTo>
                  <a:lnTo>
                    <a:pt x="411" y="131"/>
                  </a:lnTo>
                  <a:lnTo>
                    <a:pt x="413" y="131"/>
                  </a:lnTo>
                  <a:lnTo>
                    <a:pt x="423" y="130"/>
                  </a:lnTo>
                  <a:lnTo>
                    <a:pt x="425" y="130"/>
                  </a:lnTo>
                  <a:lnTo>
                    <a:pt x="426" y="130"/>
                  </a:lnTo>
                  <a:lnTo>
                    <a:pt x="427" y="130"/>
                  </a:lnTo>
                  <a:lnTo>
                    <a:pt x="428" y="130"/>
                  </a:lnTo>
                  <a:lnTo>
                    <a:pt x="430" y="130"/>
                  </a:lnTo>
                  <a:lnTo>
                    <a:pt x="431" y="130"/>
                  </a:lnTo>
                  <a:lnTo>
                    <a:pt x="432" y="131"/>
                  </a:lnTo>
                  <a:lnTo>
                    <a:pt x="434" y="133"/>
                  </a:lnTo>
                  <a:lnTo>
                    <a:pt x="437" y="136"/>
                  </a:lnTo>
                  <a:lnTo>
                    <a:pt x="438" y="138"/>
                  </a:lnTo>
                  <a:lnTo>
                    <a:pt x="440" y="141"/>
                  </a:lnTo>
                  <a:lnTo>
                    <a:pt x="442" y="143"/>
                  </a:lnTo>
                  <a:lnTo>
                    <a:pt x="444" y="148"/>
                  </a:lnTo>
                  <a:lnTo>
                    <a:pt x="446" y="152"/>
                  </a:lnTo>
                  <a:lnTo>
                    <a:pt x="447" y="154"/>
                  </a:lnTo>
                  <a:lnTo>
                    <a:pt x="447" y="156"/>
                  </a:lnTo>
                  <a:lnTo>
                    <a:pt x="447" y="160"/>
                  </a:lnTo>
                  <a:lnTo>
                    <a:pt x="447" y="164"/>
                  </a:lnTo>
                  <a:lnTo>
                    <a:pt x="447" y="167"/>
                  </a:lnTo>
                  <a:lnTo>
                    <a:pt x="446" y="170"/>
                  </a:lnTo>
                  <a:lnTo>
                    <a:pt x="444" y="177"/>
                  </a:lnTo>
                  <a:lnTo>
                    <a:pt x="443" y="179"/>
                  </a:lnTo>
                  <a:lnTo>
                    <a:pt x="443" y="181"/>
                  </a:lnTo>
                  <a:lnTo>
                    <a:pt x="443" y="184"/>
                  </a:lnTo>
                  <a:lnTo>
                    <a:pt x="443" y="186"/>
                  </a:lnTo>
                  <a:lnTo>
                    <a:pt x="443" y="194"/>
                  </a:lnTo>
                  <a:lnTo>
                    <a:pt x="443" y="196"/>
                  </a:lnTo>
                  <a:lnTo>
                    <a:pt x="443" y="198"/>
                  </a:lnTo>
                  <a:lnTo>
                    <a:pt x="442" y="199"/>
                  </a:lnTo>
                  <a:lnTo>
                    <a:pt x="441" y="205"/>
                  </a:lnTo>
                  <a:lnTo>
                    <a:pt x="438" y="213"/>
                  </a:lnTo>
                  <a:lnTo>
                    <a:pt x="438" y="217"/>
                  </a:lnTo>
                  <a:lnTo>
                    <a:pt x="438" y="221"/>
                  </a:lnTo>
                  <a:lnTo>
                    <a:pt x="438" y="222"/>
                  </a:lnTo>
                  <a:lnTo>
                    <a:pt x="438" y="225"/>
                  </a:lnTo>
                  <a:lnTo>
                    <a:pt x="438" y="227"/>
                  </a:lnTo>
                  <a:lnTo>
                    <a:pt x="441" y="232"/>
                  </a:lnTo>
                  <a:lnTo>
                    <a:pt x="442" y="233"/>
                  </a:lnTo>
                  <a:lnTo>
                    <a:pt x="442" y="236"/>
                  </a:lnTo>
                  <a:lnTo>
                    <a:pt x="443" y="241"/>
                  </a:lnTo>
                  <a:lnTo>
                    <a:pt x="444" y="243"/>
                  </a:lnTo>
                  <a:lnTo>
                    <a:pt x="444" y="245"/>
                  </a:lnTo>
                  <a:lnTo>
                    <a:pt x="445" y="250"/>
                  </a:lnTo>
                  <a:lnTo>
                    <a:pt x="444" y="254"/>
                  </a:lnTo>
                  <a:lnTo>
                    <a:pt x="444" y="256"/>
                  </a:lnTo>
                  <a:lnTo>
                    <a:pt x="443" y="262"/>
                  </a:lnTo>
                  <a:lnTo>
                    <a:pt x="442" y="264"/>
                  </a:lnTo>
                  <a:lnTo>
                    <a:pt x="442" y="266"/>
                  </a:lnTo>
                  <a:lnTo>
                    <a:pt x="443" y="267"/>
                  </a:lnTo>
                  <a:lnTo>
                    <a:pt x="443" y="269"/>
                  </a:lnTo>
                  <a:lnTo>
                    <a:pt x="444" y="271"/>
                  </a:lnTo>
                  <a:lnTo>
                    <a:pt x="445" y="273"/>
                  </a:lnTo>
                  <a:lnTo>
                    <a:pt x="447" y="275"/>
                  </a:lnTo>
                  <a:lnTo>
                    <a:pt x="448" y="276"/>
                  </a:lnTo>
                  <a:lnTo>
                    <a:pt x="454" y="281"/>
                  </a:lnTo>
                  <a:lnTo>
                    <a:pt x="457" y="285"/>
                  </a:lnTo>
                  <a:lnTo>
                    <a:pt x="458" y="286"/>
                  </a:lnTo>
                  <a:lnTo>
                    <a:pt x="458" y="288"/>
                  </a:lnTo>
                  <a:lnTo>
                    <a:pt x="459" y="289"/>
                  </a:lnTo>
                  <a:lnTo>
                    <a:pt x="458" y="289"/>
                  </a:lnTo>
                  <a:lnTo>
                    <a:pt x="458" y="289"/>
                  </a:lnTo>
                  <a:lnTo>
                    <a:pt x="457" y="290"/>
                  </a:lnTo>
                  <a:lnTo>
                    <a:pt x="457" y="292"/>
                  </a:lnTo>
                  <a:lnTo>
                    <a:pt x="456" y="294"/>
                  </a:lnTo>
                  <a:lnTo>
                    <a:pt x="456" y="296"/>
                  </a:lnTo>
                  <a:lnTo>
                    <a:pt x="456" y="297"/>
                  </a:lnTo>
                  <a:lnTo>
                    <a:pt x="457" y="298"/>
                  </a:lnTo>
                  <a:lnTo>
                    <a:pt x="457" y="300"/>
                  </a:lnTo>
                  <a:lnTo>
                    <a:pt x="458" y="301"/>
                  </a:lnTo>
                  <a:lnTo>
                    <a:pt x="459" y="303"/>
                  </a:lnTo>
                  <a:lnTo>
                    <a:pt x="462" y="310"/>
                  </a:lnTo>
                  <a:lnTo>
                    <a:pt x="464" y="312"/>
                  </a:lnTo>
                  <a:lnTo>
                    <a:pt x="468" y="320"/>
                  </a:lnTo>
                  <a:lnTo>
                    <a:pt x="470" y="323"/>
                  </a:lnTo>
                  <a:lnTo>
                    <a:pt x="474" y="334"/>
                  </a:lnTo>
                  <a:lnTo>
                    <a:pt x="475" y="338"/>
                  </a:lnTo>
                  <a:lnTo>
                    <a:pt x="477" y="343"/>
                  </a:lnTo>
                  <a:lnTo>
                    <a:pt x="478" y="349"/>
                  </a:lnTo>
                  <a:lnTo>
                    <a:pt x="479" y="354"/>
                  </a:lnTo>
                  <a:lnTo>
                    <a:pt x="479" y="356"/>
                  </a:lnTo>
                  <a:lnTo>
                    <a:pt x="479" y="357"/>
                  </a:lnTo>
                  <a:lnTo>
                    <a:pt x="479" y="359"/>
                  </a:lnTo>
                  <a:lnTo>
                    <a:pt x="479" y="361"/>
                  </a:lnTo>
                  <a:lnTo>
                    <a:pt x="478" y="362"/>
                  </a:lnTo>
                  <a:lnTo>
                    <a:pt x="478" y="363"/>
                  </a:lnTo>
                  <a:lnTo>
                    <a:pt x="475" y="366"/>
                  </a:lnTo>
                  <a:lnTo>
                    <a:pt x="475" y="368"/>
                  </a:lnTo>
                  <a:lnTo>
                    <a:pt x="474" y="368"/>
                  </a:lnTo>
                  <a:lnTo>
                    <a:pt x="474" y="369"/>
                  </a:lnTo>
                  <a:lnTo>
                    <a:pt x="474" y="371"/>
                  </a:lnTo>
                  <a:lnTo>
                    <a:pt x="474" y="372"/>
                  </a:lnTo>
                  <a:lnTo>
                    <a:pt x="476" y="378"/>
                  </a:lnTo>
                  <a:lnTo>
                    <a:pt x="476" y="380"/>
                  </a:lnTo>
                  <a:lnTo>
                    <a:pt x="476" y="381"/>
                  </a:lnTo>
                  <a:lnTo>
                    <a:pt x="476" y="383"/>
                  </a:lnTo>
                  <a:lnTo>
                    <a:pt x="475" y="384"/>
                  </a:lnTo>
                  <a:lnTo>
                    <a:pt x="473" y="385"/>
                  </a:lnTo>
                  <a:lnTo>
                    <a:pt x="472" y="385"/>
                  </a:lnTo>
                  <a:lnTo>
                    <a:pt x="472" y="385"/>
                  </a:lnTo>
                  <a:lnTo>
                    <a:pt x="467" y="384"/>
                  </a:lnTo>
                  <a:lnTo>
                    <a:pt x="464" y="384"/>
                  </a:lnTo>
                  <a:lnTo>
                    <a:pt x="460" y="383"/>
                  </a:lnTo>
                  <a:lnTo>
                    <a:pt x="458" y="383"/>
                  </a:lnTo>
                  <a:lnTo>
                    <a:pt x="457" y="384"/>
                  </a:lnTo>
                  <a:lnTo>
                    <a:pt x="455" y="384"/>
                  </a:lnTo>
                  <a:lnTo>
                    <a:pt x="453" y="385"/>
                  </a:lnTo>
                  <a:lnTo>
                    <a:pt x="451" y="386"/>
                  </a:lnTo>
                  <a:lnTo>
                    <a:pt x="450" y="386"/>
                  </a:lnTo>
                  <a:lnTo>
                    <a:pt x="449" y="387"/>
                  </a:lnTo>
                  <a:lnTo>
                    <a:pt x="448" y="388"/>
                  </a:lnTo>
                  <a:lnTo>
                    <a:pt x="447" y="390"/>
                  </a:lnTo>
                  <a:lnTo>
                    <a:pt x="446" y="391"/>
                  </a:lnTo>
                  <a:lnTo>
                    <a:pt x="445" y="392"/>
                  </a:lnTo>
                  <a:lnTo>
                    <a:pt x="445" y="394"/>
                  </a:lnTo>
                  <a:lnTo>
                    <a:pt x="446" y="394"/>
                  </a:lnTo>
                  <a:lnTo>
                    <a:pt x="446" y="395"/>
                  </a:lnTo>
                  <a:lnTo>
                    <a:pt x="448" y="397"/>
                  </a:lnTo>
                  <a:lnTo>
                    <a:pt x="449" y="399"/>
                  </a:lnTo>
                  <a:lnTo>
                    <a:pt x="451" y="400"/>
                  </a:lnTo>
                  <a:lnTo>
                    <a:pt x="453" y="401"/>
                  </a:lnTo>
                  <a:lnTo>
                    <a:pt x="454" y="401"/>
                  </a:lnTo>
                  <a:lnTo>
                    <a:pt x="464" y="402"/>
                  </a:lnTo>
                  <a:lnTo>
                    <a:pt x="466" y="403"/>
                  </a:lnTo>
                  <a:lnTo>
                    <a:pt x="468" y="404"/>
                  </a:lnTo>
                  <a:lnTo>
                    <a:pt x="471" y="405"/>
                  </a:lnTo>
                  <a:lnTo>
                    <a:pt x="472" y="406"/>
                  </a:lnTo>
                  <a:lnTo>
                    <a:pt x="474" y="407"/>
                  </a:lnTo>
                  <a:lnTo>
                    <a:pt x="477" y="409"/>
                  </a:lnTo>
                  <a:lnTo>
                    <a:pt x="479" y="411"/>
                  </a:lnTo>
                  <a:lnTo>
                    <a:pt x="480" y="413"/>
                  </a:lnTo>
                  <a:lnTo>
                    <a:pt x="485" y="420"/>
                  </a:lnTo>
                  <a:lnTo>
                    <a:pt x="487" y="423"/>
                  </a:lnTo>
                  <a:lnTo>
                    <a:pt x="489" y="425"/>
                  </a:lnTo>
                  <a:lnTo>
                    <a:pt x="490" y="427"/>
                  </a:lnTo>
                  <a:lnTo>
                    <a:pt x="492" y="430"/>
                  </a:lnTo>
                  <a:lnTo>
                    <a:pt x="493" y="435"/>
                  </a:lnTo>
                  <a:lnTo>
                    <a:pt x="494" y="435"/>
                  </a:lnTo>
                  <a:lnTo>
                    <a:pt x="491" y="436"/>
                  </a:lnTo>
                  <a:lnTo>
                    <a:pt x="489" y="436"/>
                  </a:lnTo>
                  <a:lnTo>
                    <a:pt x="487" y="437"/>
                  </a:lnTo>
                  <a:lnTo>
                    <a:pt x="486" y="438"/>
                  </a:lnTo>
                  <a:lnTo>
                    <a:pt x="485" y="439"/>
                  </a:lnTo>
                  <a:lnTo>
                    <a:pt x="484" y="441"/>
                  </a:lnTo>
                  <a:lnTo>
                    <a:pt x="483" y="445"/>
                  </a:lnTo>
                  <a:lnTo>
                    <a:pt x="481" y="448"/>
                  </a:lnTo>
                  <a:lnTo>
                    <a:pt x="480" y="451"/>
                  </a:lnTo>
                  <a:lnTo>
                    <a:pt x="480" y="453"/>
                  </a:lnTo>
                  <a:lnTo>
                    <a:pt x="480" y="455"/>
                  </a:lnTo>
                  <a:lnTo>
                    <a:pt x="480" y="457"/>
                  </a:lnTo>
                  <a:lnTo>
                    <a:pt x="480" y="459"/>
                  </a:lnTo>
                  <a:lnTo>
                    <a:pt x="481" y="459"/>
                  </a:lnTo>
                  <a:lnTo>
                    <a:pt x="481" y="461"/>
                  </a:lnTo>
                  <a:lnTo>
                    <a:pt x="483" y="464"/>
                  </a:lnTo>
                  <a:lnTo>
                    <a:pt x="484" y="466"/>
                  </a:lnTo>
                  <a:lnTo>
                    <a:pt x="485" y="467"/>
                  </a:lnTo>
                  <a:lnTo>
                    <a:pt x="485" y="470"/>
                  </a:lnTo>
                  <a:lnTo>
                    <a:pt x="485" y="470"/>
                  </a:lnTo>
                  <a:lnTo>
                    <a:pt x="485" y="471"/>
                  </a:lnTo>
                  <a:lnTo>
                    <a:pt x="485" y="473"/>
                  </a:lnTo>
                  <a:lnTo>
                    <a:pt x="484" y="475"/>
                  </a:lnTo>
                  <a:lnTo>
                    <a:pt x="483" y="476"/>
                  </a:lnTo>
                  <a:lnTo>
                    <a:pt x="483" y="478"/>
                  </a:lnTo>
                  <a:lnTo>
                    <a:pt x="482" y="480"/>
                  </a:lnTo>
                  <a:lnTo>
                    <a:pt x="480" y="481"/>
                  </a:lnTo>
                  <a:lnTo>
                    <a:pt x="478" y="482"/>
                  </a:lnTo>
                  <a:lnTo>
                    <a:pt x="475" y="483"/>
                  </a:lnTo>
                  <a:lnTo>
                    <a:pt x="472" y="486"/>
                  </a:lnTo>
                  <a:lnTo>
                    <a:pt x="470" y="487"/>
                  </a:lnTo>
                  <a:lnTo>
                    <a:pt x="467" y="489"/>
                  </a:lnTo>
                  <a:lnTo>
                    <a:pt x="460" y="492"/>
                  </a:lnTo>
                  <a:lnTo>
                    <a:pt x="455" y="493"/>
                  </a:lnTo>
                  <a:lnTo>
                    <a:pt x="453" y="493"/>
                  </a:lnTo>
                  <a:lnTo>
                    <a:pt x="449" y="494"/>
                  </a:lnTo>
                  <a:lnTo>
                    <a:pt x="446" y="496"/>
                  </a:lnTo>
                  <a:lnTo>
                    <a:pt x="445" y="496"/>
                  </a:lnTo>
                  <a:lnTo>
                    <a:pt x="444" y="497"/>
                  </a:lnTo>
                  <a:lnTo>
                    <a:pt x="443" y="498"/>
                  </a:lnTo>
                  <a:lnTo>
                    <a:pt x="442" y="499"/>
                  </a:lnTo>
                  <a:lnTo>
                    <a:pt x="442" y="501"/>
                  </a:lnTo>
                  <a:lnTo>
                    <a:pt x="441" y="503"/>
                  </a:lnTo>
                  <a:lnTo>
                    <a:pt x="441" y="504"/>
                  </a:lnTo>
                  <a:lnTo>
                    <a:pt x="442" y="510"/>
                  </a:lnTo>
                  <a:lnTo>
                    <a:pt x="442" y="516"/>
                  </a:lnTo>
                  <a:lnTo>
                    <a:pt x="442" y="520"/>
                  </a:lnTo>
                  <a:lnTo>
                    <a:pt x="441" y="524"/>
                  </a:lnTo>
                  <a:lnTo>
                    <a:pt x="438" y="539"/>
                  </a:lnTo>
                  <a:lnTo>
                    <a:pt x="437" y="542"/>
                  </a:lnTo>
                  <a:lnTo>
                    <a:pt x="436" y="544"/>
                  </a:lnTo>
                  <a:lnTo>
                    <a:pt x="435" y="546"/>
                  </a:lnTo>
                  <a:lnTo>
                    <a:pt x="434" y="547"/>
                  </a:lnTo>
                  <a:lnTo>
                    <a:pt x="433" y="549"/>
                  </a:lnTo>
                  <a:lnTo>
                    <a:pt x="432" y="549"/>
                  </a:lnTo>
                  <a:lnTo>
                    <a:pt x="430" y="550"/>
                  </a:lnTo>
                  <a:lnTo>
                    <a:pt x="429" y="550"/>
                  </a:lnTo>
                  <a:lnTo>
                    <a:pt x="427" y="550"/>
                  </a:lnTo>
                  <a:lnTo>
                    <a:pt x="426" y="550"/>
                  </a:lnTo>
                  <a:lnTo>
                    <a:pt x="424" y="550"/>
                  </a:lnTo>
                  <a:lnTo>
                    <a:pt x="421" y="549"/>
                  </a:lnTo>
                  <a:lnTo>
                    <a:pt x="419" y="548"/>
                  </a:lnTo>
                  <a:lnTo>
                    <a:pt x="416" y="547"/>
                  </a:lnTo>
                  <a:lnTo>
                    <a:pt x="414" y="545"/>
                  </a:lnTo>
                  <a:lnTo>
                    <a:pt x="410" y="542"/>
                  </a:lnTo>
                  <a:lnTo>
                    <a:pt x="403" y="537"/>
                  </a:lnTo>
                  <a:lnTo>
                    <a:pt x="399" y="535"/>
                  </a:lnTo>
                  <a:lnTo>
                    <a:pt x="398" y="534"/>
                  </a:lnTo>
                  <a:lnTo>
                    <a:pt x="393" y="529"/>
                  </a:lnTo>
                  <a:lnTo>
                    <a:pt x="390" y="527"/>
                  </a:lnTo>
                  <a:lnTo>
                    <a:pt x="386" y="525"/>
                  </a:lnTo>
                  <a:lnTo>
                    <a:pt x="384" y="524"/>
                  </a:lnTo>
                  <a:lnTo>
                    <a:pt x="382" y="523"/>
                  </a:lnTo>
                  <a:lnTo>
                    <a:pt x="381" y="522"/>
                  </a:lnTo>
                  <a:lnTo>
                    <a:pt x="375" y="520"/>
                  </a:lnTo>
                  <a:lnTo>
                    <a:pt x="372" y="519"/>
                  </a:lnTo>
                  <a:lnTo>
                    <a:pt x="370" y="519"/>
                  </a:lnTo>
                  <a:lnTo>
                    <a:pt x="360" y="518"/>
                  </a:lnTo>
                  <a:lnTo>
                    <a:pt x="353" y="517"/>
                  </a:lnTo>
                  <a:lnTo>
                    <a:pt x="350" y="517"/>
                  </a:lnTo>
                  <a:lnTo>
                    <a:pt x="345" y="516"/>
                  </a:lnTo>
                  <a:lnTo>
                    <a:pt x="338" y="515"/>
                  </a:lnTo>
                  <a:lnTo>
                    <a:pt x="336" y="514"/>
                  </a:lnTo>
                  <a:lnTo>
                    <a:pt x="335" y="514"/>
                  </a:lnTo>
                  <a:lnTo>
                    <a:pt x="333" y="515"/>
                  </a:lnTo>
                  <a:lnTo>
                    <a:pt x="331" y="516"/>
                  </a:lnTo>
                  <a:lnTo>
                    <a:pt x="329" y="516"/>
                  </a:lnTo>
                  <a:lnTo>
                    <a:pt x="327" y="517"/>
                  </a:lnTo>
                  <a:lnTo>
                    <a:pt x="326" y="519"/>
                  </a:lnTo>
                  <a:lnTo>
                    <a:pt x="323" y="523"/>
                  </a:lnTo>
                  <a:lnTo>
                    <a:pt x="317" y="527"/>
                  </a:lnTo>
                  <a:lnTo>
                    <a:pt x="313" y="532"/>
                  </a:lnTo>
                  <a:lnTo>
                    <a:pt x="311" y="534"/>
                  </a:lnTo>
                  <a:lnTo>
                    <a:pt x="309" y="535"/>
                  </a:lnTo>
                  <a:lnTo>
                    <a:pt x="301" y="539"/>
                  </a:lnTo>
                  <a:lnTo>
                    <a:pt x="297" y="543"/>
                  </a:lnTo>
                  <a:lnTo>
                    <a:pt x="292" y="546"/>
                  </a:lnTo>
                  <a:lnTo>
                    <a:pt x="288" y="550"/>
                  </a:lnTo>
                  <a:lnTo>
                    <a:pt x="281" y="553"/>
                  </a:lnTo>
                  <a:lnTo>
                    <a:pt x="275" y="558"/>
                  </a:lnTo>
                  <a:lnTo>
                    <a:pt x="273" y="559"/>
                  </a:lnTo>
                  <a:lnTo>
                    <a:pt x="267" y="561"/>
                  </a:lnTo>
                  <a:lnTo>
                    <a:pt x="265" y="562"/>
                  </a:lnTo>
                  <a:lnTo>
                    <a:pt x="263" y="563"/>
                  </a:lnTo>
                  <a:lnTo>
                    <a:pt x="259" y="567"/>
                  </a:lnTo>
                  <a:lnTo>
                    <a:pt x="257" y="568"/>
                  </a:lnTo>
                  <a:lnTo>
                    <a:pt x="256" y="569"/>
                  </a:lnTo>
                  <a:lnTo>
                    <a:pt x="254" y="570"/>
                  </a:lnTo>
                  <a:lnTo>
                    <a:pt x="245" y="572"/>
                  </a:lnTo>
                  <a:lnTo>
                    <a:pt x="240" y="574"/>
                  </a:lnTo>
                  <a:lnTo>
                    <a:pt x="230" y="576"/>
                  </a:lnTo>
                  <a:lnTo>
                    <a:pt x="228" y="577"/>
                  </a:lnTo>
                  <a:lnTo>
                    <a:pt x="227" y="577"/>
                  </a:lnTo>
                  <a:lnTo>
                    <a:pt x="227" y="578"/>
                  </a:lnTo>
                  <a:lnTo>
                    <a:pt x="224" y="578"/>
                  </a:lnTo>
                  <a:lnTo>
                    <a:pt x="216" y="580"/>
                  </a:lnTo>
                  <a:lnTo>
                    <a:pt x="214" y="581"/>
                  </a:lnTo>
                  <a:lnTo>
                    <a:pt x="212" y="581"/>
                  </a:lnTo>
                  <a:lnTo>
                    <a:pt x="210" y="581"/>
                  </a:lnTo>
                  <a:lnTo>
                    <a:pt x="210" y="580"/>
                  </a:lnTo>
                  <a:lnTo>
                    <a:pt x="208" y="580"/>
                  </a:lnTo>
                  <a:lnTo>
                    <a:pt x="207" y="580"/>
                  </a:lnTo>
                  <a:lnTo>
                    <a:pt x="206" y="579"/>
                  </a:lnTo>
                  <a:lnTo>
                    <a:pt x="206" y="578"/>
                  </a:lnTo>
                  <a:lnTo>
                    <a:pt x="205" y="577"/>
                  </a:lnTo>
                  <a:lnTo>
                    <a:pt x="204" y="576"/>
                  </a:lnTo>
                  <a:lnTo>
                    <a:pt x="203" y="575"/>
                  </a:lnTo>
                  <a:lnTo>
                    <a:pt x="203" y="573"/>
                  </a:lnTo>
                  <a:lnTo>
                    <a:pt x="202" y="572"/>
                  </a:lnTo>
                  <a:lnTo>
                    <a:pt x="202" y="570"/>
                  </a:lnTo>
                  <a:lnTo>
                    <a:pt x="203" y="569"/>
                  </a:lnTo>
                  <a:lnTo>
                    <a:pt x="203" y="568"/>
                  </a:lnTo>
                  <a:lnTo>
                    <a:pt x="204" y="567"/>
                  </a:lnTo>
                  <a:lnTo>
                    <a:pt x="210" y="561"/>
                  </a:lnTo>
                  <a:lnTo>
                    <a:pt x="211" y="561"/>
                  </a:lnTo>
                  <a:lnTo>
                    <a:pt x="212" y="560"/>
                  </a:lnTo>
                  <a:lnTo>
                    <a:pt x="213" y="558"/>
                  </a:lnTo>
                  <a:lnTo>
                    <a:pt x="214" y="556"/>
                  </a:lnTo>
                  <a:lnTo>
                    <a:pt x="215" y="554"/>
                  </a:lnTo>
                  <a:lnTo>
                    <a:pt x="215" y="551"/>
                  </a:lnTo>
                  <a:lnTo>
                    <a:pt x="215" y="550"/>
                  </a:lnTo>
                  <a:lnTo>
                    <a:pt x="215" y="547"/>
                  </a:lnTo>
                  <a:lnTo>
                    <a:pt x="215" y="545"/>
                  </a:lnTo>
                  <a:lnTo>
                    <a:pt x="214" y="543"/>
                  </a:lnTo>
                  <a:lnTo>
                    <a:pt x="213" y="540"/>
                  </a:lnTo>
                  <a:lnTo>
                    <a:pt x="211" y="538"/>
                  </a:lnTo>
                  <a:lnTo>
                    <a:pt x="210" y="536"/>
                  </a:lnTo>
                  <a:lnTo>
                    <a:pt x="209" y="534"/>
                  </a:lnTo>
                  <a:lnTo>
                    <a:pt x="207" y="533"/>
                  </a:lnTo>
                  <a:lnTo>
                    <a:pt x="206" y="532"/>
                  </a:lnTo>
                  <a:lnTo>
                    <a:pt x="204" y="532"/>
                  </a:lnTo>
                  <a:lnTo>
                    <a:pt x="201" y="531"/>
                  </a:lnTo>
                  <a:lnTo>
                    <a:pt x="198" y="531"/>
                  </a:lnTo>
                  <a:lnTo>
                    <a:pt x="189" y="532"/>
                  </a:lnTo>
                  <a:lnTo>
                    <a:pt x="175" y="533"/>
                  </a:lnTo>
                  <a:lnTo>
                    <a:pt x="173" y="532"/>
                  </a:lnTo>
                  <a:lnTo>
                    <a:pt x="172" y="532"/>
                  </a:lnTo>
                  <a:lnTo>
                    <a:pt x="170" y="532"/>
                  </a:lnTo>
                  <a:lnTo>
                    <a:pt x="169" y="531"/>
                  </a:lnTo>
                  <a:lnTo>
                    <a:pt x="167" y="530"/>
                  </a:lnTo>
                  <a:lnTo>
                    <a:pt x="165" y="528"/>
                  </a:lnTo>
                  <a:lnTo>
                    <a:pt x="164" y="527"/>
                  </a:lnTo>
                  <a:lnTo>
                    <a:pt x="161" y="523"/>
                  </a:lnTo>
                  <a:lnTo>
                    <a:pt x="158" y="520"/>
                  </a:lnTo>
                  <a:lnTo>
                    <a:pt x="155" y="517"/>
                  </a:lnTo>
                  <a:lnTo>
                    <a:pt x="153" y="515"/>
                  </a:lnTo>
                  <a:lnTo>
                    <a:pt x="149" y="512"/>
                  </a:lnTo>
                  <a:lnTo>
                    <a:pt x="146" y="509"/>
                  </a:lnTo>
                  <a:lnTo>
                    <a:pt x="133" y="500"/>
                  </a:lnTo>
                  <a:lnTo>
                    <a:pt x="131" y="498"/>
                  </a:lnTo>
                  <a:lnTo>
                    <a:pt x="131" y="498"/>
                  </a:lnTo>
                  <a:lnTo>
                    <a:pt x="131" y="497"/>
                  </a:lnTo>
                  <a:lnTo>
                    <a:pt x="131" y="496"/>
                  </a:lnTo>
                  <a:lnTo>
                    <a:pt x="130" y="493"/>
                  </a:lnTo>
                  <a:lnTo>
                    <a:pt x="130" y="486"/>
                  </a:lnTo>
                  <a:lnTo>
                    <a:pt x="131" y="479"/>
                  </a:lnTo>
                  <a:lnTo>
                    <a:pt x="131" y="476"/>
                  </a:lnTo>
                  <a:lnTo>
                    <a:pt x="130" y="473"/>
                  </a:lnTo>
                  <a:lnTo>
                    <a:pt x="129" y="469"/>
                  </a:lnTo>
                  <a:lnTo>
                    <a:pt x="128" y="465"/>
                  </a:lnTo>
                  <a:lnTo>
                    <a:pt x="126" y="460"/>
                  </a:lnTo>
                  <a:lnTo>
                    <a:pt x="123" y="455"/>
                  </a:lnTo>
                  <a:lnTo>
                    <a:pt x="122" y="453"/>
                  </a:lnTo>
                  <a:lnTo>
                    <a:pt x="122" y="452"/>
                  </a:lnTo>
                  <a:lnTo>
                    <a:pt x="122" y="450"/>
                  </a:lnTo>
                  <a:lnTo>
                    <a:pt x="122" y="449"/>
                  </a:lnTo>
                  <a:lnTo>
                    <a:pt x="122" y="448"/>
                  </a:lnTo>
                  <a:lnTo>
                    <a:pt x="123" y="447"/>
                  </a:lnTo>
                  <a:lnTo>
                    <a:pt x="124" y="445"/>
                  </a:lnTo>
                  <a:lnTo>
                    <a:pt x="125" y="443"/>
                  </a:lnTo>
                  <a:lnTo>
                    <a:pt x="127" y="441"/>
                  </a:lnTo>
                  <a:lnTo>
                    <a:pt x="130" y="438"/>
                  </a:lnTo>
                  <a:lnTo>
                    <a:pt x="136" y="433"/>
                  </a:lnTo>
                  <a:lnTo>
                    <a:pt x="139" y="430"/>
                  </a:lnTo>
                  <a:lnTo>
                    <a:pt x="143" y="425"/>
                  </a:lnTo>
                  <a:lnTo>
                    <a:pt x="149" y="419"/>
                  </a:lnTo>
                  <a:lnTo>
                    <a:pt x="153" y="414"/>
                  </a:lnTo>
                  <a:lnTo>
                    <a:pt x="154" y="413"/>
                  </a:lnTo>
                  <a:lnTo>
                    <a:pt x="154" y="411"/>
                  </a:lnTo>
                  <a:lnTo>
                    <a:pt x="155" y="410"/>
                  </a:lnTo>
                  <a:lnTo>
                    <a:pt x="154" y="409"/>
                  </a:lnTo>
                  <a:lnTo>
                    <a:pt x="154" y="408"/>
                  </a:lnTo>
                  <a:lnTo>
                    <a:pt x="153" y="407"/>
                  </a:lnTo>
                  <a:lnTo>
                    <a:pt x="153" y="406"/>
                  </a:lnTo>
                  <a:lnTo>
                    <a:pt x="151" y="406"/>
                  </a:lnTo>
                  <a:lnTo>
                    <a:pt x="149" y="406"/>
                  </a:lnTo>
                  <a:lnTo>
                    <a:pt x="147" y="405"/>
                  </a:lnTo>
                  <a:lnTo>
                    <a:pt x="145" y="404"/>
                  </a:lnTo>
                  <a:lnTo>
                    <a:pt x="143" y="403"/>
                  </a:lnTo>
                  <a:lnTo>
                    <a:pt x="142" y="402"/>
                  </a:lnTo>
                  <a:lnTo>
                    <a:pt x="142" y="401"/>
                  </a:lnTo>
                  <a:lnTo>
                    <a:pt x="141" y="400"/>
                  </a:lnTo>
                  <a:lnTo>
                    <a:pt x="141" y="398"/>
                  </a:lnTo>
                  <a:lnTo>
                    <a:pt x="142" y="397"/>
                  </a:lnTo>
                  <a:lnTo>
                    <a:pt x="142" y="396"/>
                  </a:lnTo>
                  <a:lnTo>
                    <a:pt x="143" y="394"/>
                  </a:lnTo>
                  <a:lnTo>
                    <a:pt x="144" y="393"/>
                  </a:lnTo>
                  <a:lnTo>
                    <a:pt x="148" y="391"/>
                  </a:lnTo>
                  <a:lnTo>
                    <a:pt x="150" y="391"/>
                  </a:lnTo>
                  <a:lnTo>
                    <a:pt x="151" y="390"/>
                  </a:lnTo>
                  <a:lnTo>
                    <a:pt x="153" y="389"/>
                  </a:lnTo>
                  <a:lnTo>
                    <a:pt x="157" y="388"/>
                  </a:lnTo>
                  <a:lnTo>
                    <a:pt x="158" y="388"/>
                  </a:lnTo>
                  <a:lnTo>
                    <a:pt x="158" y="387"/>
                  </a:lnTo>
                  <a:lnTo>
                    <a:pt x="158" y="386"/>
                  </a:lnTo>
                  <a:lnTo>
                    <a:pt x="158" y="385"/>
                  </a:lnTo>
                  <a:lnTo>
                    <a:pt x="158" y="384"/>
                  </a:lnTo>
                  <a:lnTo>
                    <a:pt x="157" y="382"/>
                  </a:lnTo>
                  <a:lnTo>
                    <a:pt x="153" y="377"/>
                  </a:lnTo>
                  <a:lnTo>
                    <a:pt x="151" y="375"/>
                  </a:lnTo>
                  <a:lnTo>
                    <a:pt x="149" y="372"/>
                  </a:lnTo>
                  <a:lnTo>
                    <a:pt x="148" y="369"/>
                  </a:lnTo>
                  <a:lnTo>
                    <a:pt x="148" y="367"/>
                  </a:lnTo>
                  <a:lnTo>
                    <a:pt x="147" y="364"/>
                  </a:lnTo>
                  <a:lnTo>
                    <a:pt x="147" y="352"/>
                  </a:lnTo>
                  <a:lnTo>
                    <a:pt x="147" y="350"/>
                  </a:lnTo>
                  <a:lnTo>
                    <a:pt x="147" y="349"/>
                  </a:lnTo>
                  <a:lnTo>
                    <a:pt x="146" y="347"/>
                  </a:lnTo>
                  <a:lnTo>
                    <a:pt x="145" y="345"/>
                  </a:lnTo>
                  <a:lnTo>
                    <a:pt x="145" y="344"/>
                  </a:lnTo>
                  <a:lnTo>
                    <a:pt x="144" y="343"/>
                  </a:lnTo>
                  <a:lnTo>
                    <a:pt x="143" y="342"/>
                  </a:lnTo>
                  <a:lnTo>
                    <a:pt x="142" y="341"/>
                  </a:lnTo>
                  <a:lnTo>
                    <a:pt x="141" y="341"/>
                  </a:lnTo>
                  <a:lnTo>
                    <a:pt x="140" y="340"/>
                  </a:lnTo>
                  <a:lnTo>
                    <a:pt x="137" y="340"/>
                  </a:lnTo>
                  <a:lnTo>
                    <a:pt x="136" y="339"/>
                  </a:lnTo>
                  <a:lnTo>
                    <a:pt x="135" y="339"/>
                  </a:lnTo>
                  <a:lnTo>
                    <a:pt x="134" y="338"/>
                  </a:lnTo>
                  <a:lnTo>
                    <a:pt x="134" y="336"/>
                  </a:lnTo>
                  <a:lnTo>
                    <a:pt x="134" y="335"/>
                  </a:lnTo>
                  <a:lnTo>
                    <a:pt x="135" y="334"/>
                  </a:lnTo>
                  <a:lnTo>
                    <a:pt x="137" y="330"/>
                  </a:lnTo>
                  <a:lnTo>
                    <a:pt x="137" y="328"/>
                  </a:lnTo>
                  <a:lnTo>
                    <a:pt x="138" y="327"/>
                  </a:lnTo>
                  <a:lnTo>
                    <a:pt x="138" y="325"/>
                  </a:lnTo>
                  <a:lnTo>
                    <a:pt x="137" y="324"/>
                  </a:lnTo>
                  <a:lnTo>
                    <a:pt x="137" y="323"/>
                  </a:lnTo>
                  <a:lnTo>
                    <a:pt x="136" y="322"/>
                  </a:lnTo>
                  <a:lnTo>
                    <a:pt x="135" y="321"/>
                  </a:lnTo>
                  <a:lnTo>
                    <a:pt x="134" y="320"/>
                  </a:lnTo>
                  <a:lnTo>
                    <a:pt x="132" y="318"/>
                  </a:lnTo>
                  <a:lnTo>
                    <a:pt x="130" y="317"/>
                  </a:lnTo>
                  <a:lnTo>
                    <a:pt x="127" y="316"/>
                  </a:lnTo>
                  <a:lnTo>
                    <a:pt x="123" y="315"/>
                  </a:lnTo>
                  <a:lnTo>
                    <a:pt x="119" y="315"/>
                  </a:lnTo>
                  <a:lnTo>
                    <a:pt x="117" y="315"/>
                  </a:lnTo>
                  <a:lnTo>
                    <a:pt x="112" y="315"/>
                  </a:lnTo>
                  <a:lnTo>
                    <a:pt x="110" y="315"/>
                  </a:lnTo>
                  <a:lnTo>
                    <a:pt x="108" y="315"/>
                  </a:lnTo>
                  <a:lnTo>
                    <a:pt x="108" y="314"/>
                  </a:lnTo>
                  <a:lnTo>
                    <a:pt x="106" y="313"/>
                  </a:lnTo>
                  <a:lnTo>
                    <a:pt x="103" y="312"/>
                  </a:lnTo>
                  <a:lnTo>
                    <a:pt x="100" y="310"/>
                  </a:lnTo>
                  <a:lnTo>
                    <a:pt x="98" y="308"/>
                  </a:lnTo>
                  <a:lnTo>
                    <a:pt x="97" y="306"/>
                  </a:lnTo>
                  <a:lnTo>
                    <a:pt x="96" y="304"/>
                  </a:lnTo>
                  <a:lnTo>
                    <a:pt x="94" y="303"/>
                  </a:lnTo>
                  <a:lnTo>
                    <a:pt x="93" y="301"/>
                  </a:lnTo>
                  <a:lnTo>
                    <a:pt x="92" y="300"/>
                  </a:lnTo>
                  <a:lnTo>
                    <a:pt x="92" y="298"/>
                  </a:lnTo>
                  <a:lnTo>
                    <a:pt x="92" y="295"/>
                  </a:lnTo>
                  <a:lnTo>
                    <a:pt x="91" y="288"/>
                  </a:lnTo>
                  <a:lnTo>
                    <a:pt x="91" y="284"/>
                  </a:lnTo>
                  <a:lnTo>
                    <a:pt x="90" y="281"/>
                  </a:lnTo>
                  <a:lnTo>
                    <a:pt x="89" y="274"/>
                  </a:lnTo>
                  <a:lnTo>
                    <a:pt x="88" y="269"/>
                  </a:lnTo>
                  <a:lnTo>
                    <a:pt x="87" y="266"/>
                  </a:lnTo>
                  <a:lnTo>
                    <a:pt x="87" y="264"/>
                  </a:lnTo>
                  <a:lnTo>
                    <a:pt x="87" y="261"/>
                  </a:lnTo>
                  <a:lnTo>
                    <a:pt x="87" y="250"/>
                  </a:lnTo>
                  <a:lnTo>
                    <a:pt x="87" y="248"/>
                  </a:lnTo>
                  <a:lnTo>
                    <a:pt x="87" y="246"/>
                  </a:lnTo>
                  <a:lnTo>
                    <a:pt x="86" y="244"/>
                  </a:lnTo>
                  <a:lnTo>
                    <a:pt x="85" y="242"/>
                  </a:lnTo>
                  <a:lnTo>
                    <a:pt x="82" y="235"/>
                  </a:lnTo>
                  <a:lnTo>
                    <a:pt x="78" y="228"/>
                  </a:lnTo>
                  <a:lnTo>
                    <a:pt x="76" y="225"/>
                  </a:lnTo>
                  <a:lnTo>
                    <a:pt x="75" y="223"/>
                  </a:lnTo>
                  <a:lnTo>
                    <a:pt x="74" y="222"/>
                  </a:lnTo>
                  <a:lnTo>
                    <a:pt x="73" y="221"/>
                  </a:lnTo>
                  <a:lnTo>
                    <a:pt x="72" y="221"/>
                  </a:lnTo>
                  <a:lnTo>
                    <a:pt x="71" y="220"/>
                  </a:lnTo>
                  <a:lnTo>
                    <a:pt x="69" y="219"/>
                  </a:lnTo>
                  <a:lnTo>
                    <a:pt x="63" y="217"/>
                  </a:lnTo>
                  <a:lnTo>
                    <a:pt x="61" y="216"/>
                  </a:lnTo>
                  <a:lnTo>
                    <a:pt x="60" y="215"/>
                  </a:lnTo>
                  <a:lnTo>
                    <a:pt x="58" y="213"/>
                  </a:lnTo>
                  <a:lnTo>
                    <a:pt x="55" y="210"/>
                  </a:lnTo>
                  <a:lnTo>
                    <a:pt x="51" y="206"/>
                  </a:lnTo>
                  <a:lnTo>
                    <a:pt x="50" y="204"/>
                  </a:lnTo>
                  <a:lnTo>
                    <a:pt x="48" y="202"/>
                  </a:lnTo>
                  <a:lnTo>
                    <a:pt x="46" y="199"/>
                  </a:lnTo>
                  <a:lnTo>
                    <a:pt x="44" y="198"/>
                  </a:lnTo>
                  <a:lnTo>
                    <a:pt x="43" y="195"/>
                  </a:lnTo>
                  <a:lnTo>
                    <a:pt x="42" y="192"/>
                  </a:lnTo>
                  <a:lnTo>
                    <a:pt x="41" y="190"/>
                  </a:lnTo>
                  <a:lnTo>
                    <a:pt x="40" y="185"/>
                  </a:lnTo>
                  <a:lnTo>
                    <a:pt x="40" y="183"/>
                  </a:lnTo>
                  <a:lnTo>
                    <a:pt x="40" y="182"/>
                  </a:lnTo>
                  <a:lnTo>
                    <a:pt x="39" y="181"/>
                  </a:lnTo>
                  <a:lnTo>
                    <a:pt x="38" y="180"/>
                  </a:lnTo>
                  <a:lnTo>
                    <a:pt x="37" y="179"/>
                  </a:lnTo>
                  <a:lnTo>
                    <a:pt x="35" y="177"/>
                  </a:lnTo>
                  <a:lnTo>
                    <a:pt x="30" y="175"/>
                  </a:lnTo>
                  <a:lnTo>
                    <a:pt x="29" y="174"/>
                  </a:lnTo>
                  <a:lnTo>
                    <a:pt x="27" y="172"/>
                  </a:lnTo>
                  <a:lnTo>
                    <a:pt x="26" y="172"/>
                  </a:lnTo>
                  <a:lnTo>
                    <a:pt x="24" y="171"/>
                  </a:lnTo>
                  <a:lnTo>
                    <a:pt x="21" y="171"/>
                  </a:lnTo>
                  <a:lnTo>
                    <a:pt x="20" y="171"/>
                  </a:lnTo>
                  <a:lnTo>
                    <a:pt x="19" y="170"/>
                  </a:lnTo>
                  <a:lnTo>
                    <a:pt x="18" y="169"/>
                  </a:lnTo>
                  <a:lnTo>
                    <a:pt x="18" y="168"/>
                  </a:lnTo>
                  <a:lnTo>
                    <a:pt x="17" y="166"/>
                  </a:lnTo>
                  <a:lnTo>
                    <a:pt x="17" y="164"/>
                  </a:lnTo>
                  <a:lnTo>
                    <a:pt x="17" y="163"/>
                  </a:lnTo>
                  <a:lnTo>
                    <a:pt x="17" y="161"/>
                  </a:lnTo>
                  <a:lnTo>
                    <a:pt x="17" y="156"/>
                  </a:lnTo>
                  <a:lnTo>
                    <a:pt x="17" y="149"/>
                  </a:lnTo>
                  <a:lnTo>
                    <a:pt x="17" y="145"/>
                  </a:lnTo>
                  <a:lnTo>
                    <a:pt x="17" y="142"/>
                  </a:lnTo>
                  <a:lnTo>
                    <a:pt x="17" y="138"/>
                  </a:lnTo>
                  <a:lnTo>
                    <a:pt x="17" y="134"/>
                  </a:lnTo>
                  <a:lnTo>
                    <a:pt x="17" y="131"/>
                  </a:lnTo>
                  <a:lnTo>
                    <a:pt x="16" y="127"/>
                  </a:lnTo>
                  <a:lnTo>
                    <a:pt x="14" y="121"/>
                  </a:lnTo>
                  <a:lnTo>
                    <a:pt x="13" y="118"/>
                  </a:lnTo>
                  <a:lnTo>
                    <a:pt x="13" y="114"/>
                  </a:lnTo>
                  <a:lnTo>
                    <a:pt x="12" y="111"/>
                  </a:lnTo>
                  <a:lnTo>
                    <a:pt x="13" y="108"/>
                  </a:lnTo>
                  <a:lnTo>
                    <a:pt x="13" y="105"/>
                  </a:lnTo>
                  <a:lnTo>
                    <a:pt x="14" y="103"/>
                  </a:lnTo>
                  <a:lnTo>
                    <a:pt x="16" y="97"/>
                  </a:lnTo>
                  <a:lnTo>
                    <a:pt x="19" y="85"/>
                  </a:lnTo>
                  <a:lnTo>
                    <a:pt x="19" y="81"/>
                  </a:lnTo>
                  <a:lnTo>
                    <a:pt x="19" y="80"/>
                  </a:lnTo>
                  <a:lnTo>
                    <a:pt x="19" y="79"/>
                  </a:lnTo>
                  <a:lnTo>
                    <a:pt x="18" y="76"/>
                  </a:lnTo>
                  <a:lnTo>
                    <a:pt x="17" y="74"/>
                  </a:lnTo>
                  <a:lnTo>
                    <a:pt x="16" y="70"/>
                  </a:lnTo>
                  <a:lnTo>
                    <a:pt x="14" y="66"/>
                  </a:lnTo>
                  <a:lnTo>
                    <a:pt x="12" y="64"/>
                  </a:lnTo>
                  <a:lnTo>
                    <a:pt x="10" y="62"/>
                  </a:lnTo>
                  <a:lnTo>
                    <a:pt x="3" y="54"/>
                  </a:lnTo>
                  <a:lnTo>
                    <a:pt x="1" y="51"/>
                  </a:lnTo>
                  <a:lnTo>
                    <a:pt x="0" y="51"/>
                  </a:lnTo>
                  <a:lnTo>
                    <a:pt x="3" y="51"/>
                  </a:lnTo>
                  <a:lnTo>
                    <a:pt x="13" y="51"/>
                  </a:lnTo>
                  <a:lnTo>
                    <a:pt x="17" y="51"/>
                  </a:lnTo>
                  <a:lnTo>
                    <a:pt x="20" y="52"/>
                  </a:lnTo>
                  <a:lnTo>
                    <a:pt x="23" y="53"/>
                  </a:lnTo>
                  <a:lnTo>
                    <a:pt x="27" y="54"/>
                  </a:lnTo>
                  <a:lnTo>
                    <a:pt x="29" y="55"/>
                  </a:lnTo>
                  <a:lnTo>
                    <a:pt x="31" y="56"/>
                  </a:lnTo>
                  <a:lnTo>
                    <a:pt x="36" y="59"/>
                  </a:lnTo>
                  <a:lnTo>
                    <a:pt x="41" y="62"/>
                  </a:lnTo>
                  <a:lnTo>
                    <a:pt x="44" y="63"/>
                  </a:lnTo>
                  <a:lnTo>
                    <a:pt x="45" y="63"/>
                  </a:lnTo>
                  <a:lnTo>
                    <a:pt x="46" y="63"/>
                  </a:lnTo>
                  <a:lnTo>
                    <a:pt x="48" y="63"/>
                  </a:lnTo>
                  <a:lnTo>
                    <a:pt x="49" y="63"/>
                  </a:lnTo>
                  <a:lnTo>
                    <a:pt x="51" y="62"/>
                  </a:lnTo>
                  <a:lnTo>
                    <a:pt x="51" y="62"/>
                  </a:lnTo>
                  <a:lnTo>
                    <a:pt x="57" y="55"/>
                  </a:lnTo>
                  <a:lnTo>
                    <a:pt x="60" y="51"/>
                  </a:lnTo>
                  <a:lnTo>
                    <a:pt x="68" y="41"/>
                  </a:lnTo>
                  <a:lnTo>
                    <a:pt x="73" y="37"/>
                  </a:lnTo>
                  <a:lnTo>
                    <a:pt x="75" y="33"/>
                  </a:lnTo>
                  <a:lnTo>
                    <a:pt x="78" y="30"/>
                  </a:lnTo>
                  <a:lnTo>
                    <a:pt x="81" y="28"/>
                  </a:lnTo>
                  <a:lnTo>
                    <a:pt x="85" y="27"/>
                  </a:lnTo>
                  <a:lnTo>
                    <a:pt x="89" y="24"/>
                  </a:lnTo>
                  <a:lnTo>
                    <a:pt x="93" y="23"/>
                  </a:lnTo>
                  <a:lnTo>
                    <a:pt x="96" y="21"/>
                  </a:lnTo>
                  <a:lnTo>
                    <a:pt x="102" y="19"/>
                  </a:lnTo>
                  <a:lnTo>
                    <a:pt x="108" y="17"/>
                  </a:lnTo>
                  <a:lnTo>
                    <a:pt x="111" y="17"/>
                  </a:lnTo>
                  <a:lnTo>
                    <a:pt x="113" y="17"/>
                  </a:lnTo>
                  <a:lnTo>
                    <a:pt x="116" y="17"/>
                  </a:lnTo>
                  <a:lnTo>
                    <a:pt x="117" y="17"/>
                  </a:lnTo>
                  <a:lnTo>
                    <a:pt x="118" y="17"/>
                  </a:lnTo>
                  <a:lnTo>
                    <a:pt x="119" y="17"/>
                  </a:lnTo>
                  <a:lnTo>
                    <a:pt x="121" y="18"/>
                  </a:lnTo>
                  <a:lnTo>
                    <a:pt x="122" y="19"/>
                  </a:lnTo>
                  <a:lnTo>
                    <a:pt x="127" y="22"/>
                  </a:lnTo>
                  <a:lnTo>
                    <a:pt x="128" y="23"/>
                  </a:lnTo>
                  <a:lnTo>
                    <a:pt x="129" y="24"/>
                  </a:lnTo>
                  <a:lnTo>
                    <a:pt x="130" y="24"/>
                  </a:lnTo>
                  <a:lnTo>
                    <a:pt x="131" y="23"/>
                  </a:lnTo>
                  <a:lnTo>
                    <a:pt x="131" y="22"/>
                  </a:lnTo>
                  <a:lnTo>
                    <a:pt x="131" y="21"/>
                  </a:lnTo>
                  <a:lnTo>
                    <a:pt x="134" y="15"/>
                  </a:lnTo>
                  <a:lnTo>
                    <a:pt x="138" y="6"/>
                  </a:lnTo>
                  <a:lnTo>
                    <a:pt x="140" y="1"/>
                  </a:lnTo>
                  <a:lnTo>
                    <a:pt x="141" y="0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86" name="Freeform 34">
              <a:extLst>
                <a:ext uri="{FF2B5EF4-FFF2-40B4-BE49-F238E27FC236}">
                  <a16:creationId xmlns:a16="http://schemas.microsoft.com/office/drawing/2014/main" id="{0EA87F63-4B1C-482C-BCB5-8A1F2D9FFD0D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" y="1710"/>
              <a:ext cx="357" cy="447"/>
            </a:xfrm>
            <a:custGeom>
              <a:avLst/>
              <a:gdLst>
                <a:gd name="T0" fmla="*/ 209 w 357"/>
                <a:gd name="T1" fmla="*/ 12 h 447"/>
                <a:gd name="T2" fmla="*/ 218 w 357"/>
                <a:gd name="T3" fmla="*/ 31 h 447"/>
                <a:gd name="T4" fmla="*/ 212 w 357"/>
                <a:gd name="T5" fmla="*/ 68 h 447"/>
                <a:gd name="T6" fmla="*/ 216 w 357"/>
                <a:gd name="T7" fmla="*/ 99 h 447"/>
                <a:gd name="T8" fmla="*/ 218 w 357"/>
                <a:gd name="T9" fmla="*/ 120 h 447"/>
                <a:gd name="T10" fmla="*/ 229 w 357"/>
                <a:gd name="T11" fmla="*/ 125 h 447"/>
                <a:gd name="T12" fmla="*/ 240 w 357"/>
                <a:gd name="T13" fmla="*/ 140 h 447"/>
                <a:gd name="T14" fmla="*/ 254 w 357"/>
                <a:gd name="T15" fmla="*/ 160 h 447"/>
                <a:gd name="T16" fmla="*/ 272 w 357"/>
                <a:gd name="T17" fmla="*/ 171 h 447"/>
                <a:gd name="T18" fmla="*/ 286 w 357"/>
                <a:gd name="T19" fmla="*/ 196 h 447"/>
                <a:gd name="T20" fmla="*/ 289 w 357"/>
                <a:gd name="T21" fmla="*/ 231 h 447"/>
                <a:gd name="T22" fmla="*/ 295 w 357"/>
                <a:gd name="T23" fmla="*/ 254 h 447"/>
                <a:gd name="T24" fmla="*/ 309 w 357"/>
                <a:gd name="T25" fmla="*/ 265 h 447"/>
                <a:gd name="T26" fmla="*/ 333 w 357"/>
                <a:gd name="T27" fmla="*/ 270 h 447"/>
                <a:gd name="T28" fmla="*/ 336 w 357"/>
                <a:gd name="T29" fmla="*/ 280 h 447"/>
                <a:gd name="T30" fmla="*/ 336 w 357"/>
                <a:gd name="T31" fmla="*/ 290 h 447"/>
                <a:gd name="T32" fmla="*/ 345 w 357"/>
                <a:gd name="T33" fmla="*/ 297 h 447"/>
                <a:gd name="T34" fmla="*/ 350 w 357"/>
                <a:gd name="T35" fmla="*/ 325 h 447"/>
                <a:gd name="T36" fmla="*/ 357 w 357"/>
                <a:gd name="T37" fmla="*/ 338 h 447"/>
                <a:gd name="T38" fmla="*/ 341 w 357"/>
                <a:gd name="T39" fmla="*/ 346 h 447"/>
                <a:gd name="T40" fmla="*/ 344 w 357"/>
                <a:gd name="T41" fmla="*/ 354 h 447"/>
                <a:gd name="T42" fmla="*/ 354 w 357"/>
                <a:gd name="T43" fmla="*/ 360 h 447"/>
                <a:gd name="T44" fmla="*/ 329 w 357"/>
                <a:gd name="T45" fmla="*/ 388 h 447"/>
                <a:gd name="T46" fmla="*/ 321 w 357"/>
                <a:gd name="T47" fmla="*/ 402 h 447"/>
                <a:gd name="T48" fmla="*/ 330 w 357"/>
                <a:gd name="T49" fmla="*/ 429 h 447"/>
                <a:gd name="T50" fmla="*/ 327 w 357"/>
                <a:gd name="T51" fmla="*/ 446 h 447"/>
                <a:gd name="T52" fmla="*/ 299 w 357"/>
                <a:gd name="T53" fmla="*/ 432 h 447"/>
                <a:gd name="T54" fmla="*/ 274 w 357"/>
                <a:gd name="T55" fmla="*/ 417 h 447"/>
                <a:gd name="T56" fmla="*/ 246 w 357"/>
                <a:gd name="T57" fmla="*/ 403 h 447"/>
                <a:gd name="T58" fmla="*/ 226 w 357"/>
                <a:gd name="T59" fmla="*/ 408 h 447"/>
                <a:gd name="T60" fmla="*/ 210 w 357"/>
                <a:gd name="T61" fmla="*/ 416 h 447"/>
                <a:gd name="T62" fmla="*/ 195 w 357"/>
                <a:gd name="T63" fmla="*/ 407 h 447"/>
                <a:gd name="T64" fmla="*/ 187 w 357"/>
                <a:gd name="T65" fmla="*/ 412 h 447"/>
                <a:gd name="T66" fmla="*/ 171 w 357"/>
                <a:gd name="T67" fmla="*/ 424 h 447"/>
                <a:gd name="T68" fmla="*/ 146 w 357"/>
                <a:gd name="T69" fmla="*/ 415 h 447"/>
                <a:gd name="T70" fmla="*/ 138 w 357"/>
                <a:gd name="T71" fmla="*/ 398 h 447"/>
                <a:gd name="T72" fmla="*/ 121 w 357"/>
                <a:gd name="T73" fmla="*/ 386 h 447"/>
                <a:gd name="T74" fmla="*/ 102 w 357"/>
                <a:gd name="T75" fmla="*/ 366 h 447"/>
                <a:gd name="T76" fmla="*/ 79 w 357"/>
                <a:gd name="T77" fmla="*/ 346 h 447"/>
                <a:gd name="T78" fmla="*/ 73 w 357"/>
                <a:gd name="T79" fmla="*/ 333 h 447"/>
                <a:gd name="T80" fmla="*/ 79 w 357"/>
                <a:gd name="T81" fmla="*/ 306 h 447"/>
                <a:gd name="T82" fmla="*/ 89 w 357"/>
                <a:gd name="T83" fmla="*/ 287 h 447"/>
                <a:gd name="T84" fmla="*/ 83 w 357"/>
                <a:gd name="T85" fmla="*/ 271 h 447"/>
                <a:gd name="T86" fmla="*/ 87 w 357"/>
                <a:gd name="T87" fmla="*/ 252 h 447"/>
                <a:gd name="T88" fmla="*/ 84 w 357"/>
                <a:gd name="T89" fmla="*/ 222 h 447"/>
                <a:gd name="T90" fmla="*/ 57 w 357"/>
                <a:gd name="T91" fmla="*/ 175 h 447"/>
                <a:gd name="T92" fmla="*/ 28 w 357"/>
                <a:gd name="T93" fmla="*/ 160 h 447"/>
                <a:gd name="T94" fmla="*/ 1 w 357"/>
                <a:gd name="T95" fmla="*/ 140 h 447"/>
                <a:gd name="T96" fmla="*/ 13 w 357"/>
                <a:gd name="T97" fmla="*/ 118 h 447"/>
                <a:gd name="T98" fmla="*/ 27 w 357"/>
                <a:gd name="T99" fmla="*/ 102 h 447"/>
                <a:gd name="T100" fmla="*/ 50 w 357"/>
                <a:gd name="T101" fmla="*/ 81 h 447"/>
                <a:gd name="T102" fmla="*/ 76 w 357"/>
                <a:gd name="T103" fmla="*/ 68 h 447"/>
                <a:gd name="T104" fmla="*/ 87 w 357"/>
                <a:gd name="T105" fmla="*/ 46 h 447"/>
                <a:gd name="T106" fmla="*/ 100 w 357"/>
                <a:gd name="T107" fmla="*/ 26 h 447"/>
                <a:gd name="T108" fmla="*/ 128 w 357"/>
                <a:gd name="T109" fmla="*/ 13 h 447"/>
                <a:gd name="T110" fmla="*/ 193 w 357"/>
                <a:gd name="T111" fmla="*/ 0 h 4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57" h="447">
                  <a:moveTo>
                    <a:pt x="195" y="0"/>
                  </a:moveTo>
                  <a:lnTo>
                    <a:pt x="197" y="0"/>
                  </a:lnTo>
                  <a:lnTo>
                    <a:pt x="198" y="1"/>
                  </a:lnTo>
                  <a:lnTo>
                    <a:pt x="199" y="1"/>
                  </a:lnTo>
                  <a:lnTo>
                    <a:pt x="199" y="1"/>
                  </a:lnTo>
                  <a:lnTo>
                    <a:pt x="200" y="1"/>
                  </a:lnTo>
                  <a:lnTo>
                    <a:pt x="202" y="4"/>
                  </a:lnTo>
                  <a:lnTo>
                    <a:pt x="209" y="12"/>
                  </a:lnTo>
                  <a:lnTo>
                    <a:pt x="211" y="14"/>
                  </a:lnTo>
                  <a:lnTo>
                    <a:pt x="213" y="16"/>
                  </a:lnTo>
                  <a:lnTo>
                    <a:pt x="215" y="20"/>
                  </a:lnTo>
                  <a:lnTo>
                    <a:pt x="216" y="24"/>
                  </a:lnTo>
                  <a:lnTo>
                    <a:pt x="217" y="26"/>
                  </a:lnTo>
                  <a:lnTo>
                    <a:pt x="218" y="29"/>
                  </a:lnTo>
                  <a:lnTo>
                    <a:pt x="218" y="30"/>
                  </a:lnTo>
                  <a:lnTo>
                    <a:pt x="218" y="31"/>
                  </a:lnTo>
                  <a:lnTo>
                    <a:pt x="218" y="35"/>
                  </a:lnTo>
                  <a:lnTo>
                    <a:pt x="215" y="47"/>
                  </a:lnTo>
                  <a:lnTo>
                    <a:pt x="213" y="53"/>
                  </a:lnTo>
                  <a:lnTo>
                    <a:pt x="212" y="55"/>
                  </a:lnTo>
                  <a:lnTo>
                    <a:pt x="212" y="58"/>
                  </a:lnTo>
                  <a:lnTo>
                    <a:pt x="211" y="61"/>
                  </a:lnTo>
                  <a:lnTo>
                    <a:pt x="212" y="64"/>
                  </a:lnTo>
                  <a:lnTo>
                    <a:pt x="212" y="68"/>
                  </a:lnTo>
                  <a:lnTo>
                    <a:pt x="213" y="71"/>
                  </a:lnTo>
                  <a:lnTo>
                    <a:pt x="215" y="77"/>
                  </a:lnTo>
                  <a:lnTo>
                    <a:pt x="216" y="81"/>
                  </a:lnTo>
                  <a:lnTo>
                    <a:pt x="216" y="84"/>
                  </a:lnTo>
                  <a:lnTo>
                    <a:pt x="216" y="88"/>
                  </a:lnTo>
                  <a:lnTo>
                    <a:pt x="216" y="92"/>
                  </a:lnTo>
                  <a:lnTo>
                    <a:pt x="216" y="95"/>
                  </a:lnTo>
                  <a:lnTo>
                    <a:pt x="216" y="99"/>
                  </a:lnTo>
                  <a:lnTo>
                    <a:pt x="216" y="106"/>
                  </a:lnTo>
                  <a:lnTo>
                    <a:pt x="216" y="111"/>
                  </a:lnTo>
                  <a:lnTo>
                    <a:pt x="216" y="113"/>
                  </a:lnTo>
                  <a:lnTo>
                    <a:pt x="216" y="114"/>
                  </a:lnTo>
                  <a:lnTo>
                    <a:pt x="216" y="116"/>
                  </a:lnTo>
                  <a:lnTo>
                    <a:pt x="217" y="118"/>
                  </a:lnTo>
                  <a:lnTo>
                    <a:pt x="217" y="119"/>
                  </a:lnTo>
                  <a:lnTo>
                    <a:pt x="218" y="120"/>
                  </a:lnTo>
                  <a:lnTo>
                    <a:pt x="218" y="120"/>
                  </a:lnTo>
                  <a:lnTo>
                    <a:pt x="219" y="121"/>
                  </a:lnTo>
                  <a:lnTo>
                    <a:pt x="220" y="121"/>
                  </a:lnTo>
                  <a:lnTo>
                    <a:pt x="223" y="121"/>
                  </a:lnTo>
                  <a:lnTo>
                    <a:pt x="225" y="122"/>
                  </a:lnTo>
                  <a:lnTo>
                    <a:pt x="226" y="122"/>
                  </a:lnTo>
                  <a:lnTo>
                    <a:pt x="228" y="124"/>
                  </a:lnTo>
                  <a:lnTo>
                    <a:pt x="229" y="125"/>
                  </a:lnTo>
                  <a:lnTo>
                    <a:pt x="234" y="127"/>
                  </a:lnTo>
                  <a:lnTo>
                    <a:pt x="236" y="129"/>
                  </a:lnTo>
                  <a:lnTo>
                    <a:pt x="237" y="130"/>
                  </a:lnTo>
                  <a:lnTo>
                    <a:pt x="238" y="131"/>
                  </a:lnTo>
                  <a:lnTo>
                    <a:pt x="239" y="132"/>
                  </a:lnTo>
                  <a:lnTo>
                    <a:pt x="239" y="133"/>
                  </a:lnTo>
                  <a:lnTo>
                    <a:pt x="239" y="135"/>
                  </a:lnTo>
                  <a:lnTo>
                    <a:pt x="240" y="140"/>
                  </a:lnTo>
                  <a:lnTo>
                    <a:pt x="241" y="142"/>
                  </a:lnTo>
                  <a:lnTo>
                    <a:pt x="242" y="145"/>
                  </a:lnTo>
                  <a:lnTo>
                    <a:pt x="243" y="148"/>
                  </a:lnTo>
                  <a:lnTo>
                    <a:pt x="245" y="149"/>
                  </a:lnTo>
                  <a:lnTo>
                    <a:pt x="247" y="152"/>
                  </a:lnTo>
                  <a:lnTo>
                    <a:pt x="249" y="154"/>
                  </a:lnTo>
                  <a:lnTo>
                    <a:pt x="250" y="156"/>
                  </a:lnTo>
                  <a:lnTo>
                    <a:pt x="254" y="160"/>
                  </a:lnTo>
                  <a:lnTo>
                    <a:pt x="257" y="163"/>
                  </a:lnTo>
                  <a:lnTo>
                    <a:pt x="259" y="165"/>
                  </a:lnTo>
                  <a:lnTo>
                    <a:pt x="260" y="166"/>
                  </a:lnTo>
                  <a:lnTo>
                    <a:pt x="262" y="167"/>
                  </a:lnTo>
                  <a:lnTo>
                    <a:pt x="268" y="169"/>
                  </a:lnTo>
                  <a:lnTo>
                    <a:pt x="270" y="170"/>
                  </a:lnTo>
                  <a:lnTo>
                    <a:pt x="271" y="171"/>
                  </a:lnTo>
                  <a:lnTo>
                    <a:pt x="272" y="171"/>
                  </a:lnTo>
                  <a:lnTo>
                    <a:pt x="273" y="172"/>
                  </a:lnTo>
                  <a:lnTo>
                    <a:pt x="274" y="173"/>
                  </a:lnTo>
                  <a:lnTo>
                    <a:pt x="275" y="175"/>
                  </a:lnTo>
                  <a:lnTo>
                    <a:pt x="277" y="178"/>
                  </a:lnTo>
                  <a:lnTo>
                    <a:pt x="281" y="185"/>
                  </a:lnTo>
                  <a:lnTo>
                    <a:pt x="284" y="192"/>
                  </a:lnTo>
                  <a:lnTo>
                    <a:pt x="285" y="194"/>
                  </a:lnTo>
                  <a:lnTo>
                    <a:pt x="286" y="196"/>
                  </a:lnTo>
                  <a:lnTo>
                    <a:pt x="286" y="198"/>
                  </a:lnTo>
                  <a:lnTo>
                    <a:pt x="286" y="200"/>
                  </a:lnTo>
                  <a:lnTo>
                    <a:pt x="286" y="211"/>
                  </a:lnTo>
                  <a:lnTo>
                    <a:pt x="286" y="214"/>
                  </a:lnTo>
                  <a:lnTo>
                    <a:pt x="286" y="216"/>
                  </a:lnTo>
                  <a:lnTo>
                    <a:pt x="287" y="219"/>
                  </a:lnTo>
                  <a:lnTo>
                    <a:pt x="288" y="224"/>
                  </a:lnTo>
                  <a:lnTo>
                    <a:pt x="289" y="231"/>
                  </a:lnTo>
                  <a:lnTo>
                    <a:pt x="290" y="234"/>
                  </a:lnTo>
                  <a:lnTo>
                    <a:pt x="290" y="238"/>
                  </a:lnTo>
                  <a:lnTo>
                    <a:pt x="291" y="245"/>
                  </a:lnTo>
                  <a:lnTo>
                    <a:pt x="291" y="248"/>
                  </a:lnTo>
                  <a:lnTo>
                    <a:pt x="291" y="250"/>
                  </a:lnTo>
                  <a:lnTo>
                    <a:pt x="292" y="251"/>
                  </a:lnTo>
                  <a:lnTo>
                    <a:pt x="293" y="253"/>
                  </a:lnTo>
                  <a:lnTo>
                    <a:pt x="295" y="254"/>
                  </a:lnTo>
                  <a:lnTo>
                    <a:pt x="296" y="256"/>
                  </a:lnTo>
                  <a:lnTo>
                    <a:pt x="297" y="258"/>
                  </a:lnTo>
                  <a:lnTo>
                    <a:pt x="299" y="260"/>
                  </a:lnTo>
                  <a:lnTo>
                    <a:pt x="302" y="262"/>
                  </a:lnTo>
                  <a:lnTo>
                    <a:pt x="305" y="263"/>
                  </a:lnTo>
                  <a:lnTo>
                    <a:pt x="307" y="264"/>
                  </a:lnTo>
                  <a:lnTo>
                    <a:pt x="307" y="265"/>
                  </a:lnTo>
                  <a:lnTo>
                    <a:pt x="309" y="265"/>
                  </a:lnTo>
                  <a:lnTo>
                    <a:pt x="311" y="265"/>
                  </a:lnTo>
                  <a:lnTo>
                    <a:pt x="316" y="265"/>
                  </a:lnTo>
                  <a:lnTo>
                    <a:pt x="318" y="265"/>
                  </a:lnTo>
                  <a:lnTo>
                    <a:pt x="322" y="265"/>
                  </a:lnTo>
                  <a:lnTo>
                    <a:pt x="326" y="266"/>
                  </a:lnTo>
                  <a:lnTo>
                    <a:pt x="329" y="267"/>
                  </a:lnTo>
                  <a:lnTo>
                    <a:pt x="331" y="268"/>
                  </a:lnTo>
                  <a:lnTo>
                    <a:pt x="333" y="270"/>
                  </a:lnTo>
                  <a:lnTo>
                    <a:pt x="334" y="271"/>
                  </a:lnTo>
                  <a:lnTo>
                    <a:pt x="335" y="272"/>
                  </a:lnTo>
                  <a:lnTo>
                    <a:pt x="336" y="273"/>
                  </a:lnTo>
                  <a:lnTo>
                    <a:pt x="336" y="274"/>
                  </a:lnTo>
                  <a:lnTo>
                    <a:pt x="337" y="275"/>
                  </a:lnTo>
                  <a:lnTo>
                    <a:pt x="337" y="277"/>
                  </a:lnTo>
                  <a:lnTo>
                    <a:pt x="336" y="278"/>
                  </a:lnTo>
                  <a:lnTo>
                    <a:pt x="336" y="280"/>
                  </a:lnTo>
                  <a:lnTo>
                    <a:pt x="334" y="284"/>
                  </a:lnTo>
                  <a:lnTo>
                    <a:pt x="333" y="285"/>
                  </a:lnTo>
                  <a:lnTo>
                    <a:pt x="333" y="286"/>
                  </a:lnTo>
                  <a:lnTo>
                    <a:pt x="333" y="288"/>
                  </a:lnTo>
                  <a:lnTo>
                    <a:pt x="333" y="288"/>
                  </a:lnTo>
                  <a:lnTo>
                    <a:pt x="334" y="289"/>
                  </a:lnTo>
                  <a:lnTo>
                    <a:pt x="335" y="289"/>
                  </a:lnTo>
                  <a:lnTo>
                    <a:pt x="336" y="290"/>
                  </a:lnTo>
                  <a:lnTo>
                    <a:pt x="339" y="290"/>
                  </a:lnTo>
                  <a:lnTo>
                    <a:pt x="340" y="291"/>
                  </a:lnTo>
                  <a:lnTo>
                    <a:pt x="341" y="291"/>
                  </a:lnTo>
                  <a:lnTo>
                    <a:pt x="342" y="292"/>
                  </a:lnTo>
                  <a:lnTo>
                    <a:pt x="343" y="293"/>
                  </a:lnTo>
                  <a:lnTo>
                    <a:pt x="344" y="294"/>
                  </a:lnTo>
                  <a:lnTo>
                    <a:pt x="344" y="295"/>
                  </a:lnTo>
                  <a:lnTo>
                    <a:pt x="345" y="297"/>
                  </a:lnTo>
                  <a:lnTo>
                    <a:pt x="346" y="299"/>
                  </a:lnTo>
                  <a:lnTo>
                    <a:pt x="346" y="300"/>
                  </a:lnTo>
                  <a:lnTo>
                    <a:pt x="346" y="302"/>
                  </a:lnTo>
                  <a:lnTo>
                    <a:pt x="346" y="314"/>
                  </a:lnTo>
                  <a:lnTo>
                    <a:pt x="347" y="317"/>
                  </a:lnTo>
                  <a:lnTo>
                    <a:pt x="347" y="319"/>
                  </a:lnTo>
                  <a:lnTo>
                    <a:pt x="348" y="322"/>
                  </a:lnTo>
                  <a:lnTo>
                    <a:pt x="350" y="325"/>
                  </a:lnTo>
                  <a:lnTo>
                    <a:pt x="352" y="327"/>
                  </a:lnTo>
                  <a:lnTo>
                    <a:pt x="356" y="332"/>
                  </a:lnTo>
                  <a:lnTo>
                    <a:pt x="357" y="334"/>
                  </a:lnTo>
                  <a:lnTo>
                    <a:pt x="357" y="335"/>
                  </a:lnTo>
                  <a:lnTo>
                    <a:pt x="357" y="336"/>
                  </a:lnTo>
                  <a:lnTo>
                    <a:pt x="357" y="337"/>
                  </a:lnTo>
                  <a:lnTo>
                    <a:pt x="357" y="338"/>
                  </a:lnTo>
                  <a:lnTo>
                    <a:pt x="357" y="338"/>
                  </a:lnTo>
                  <a:lnTo>
                    <a:pt x="356" y="338"/>
                  </a:lnTo>
                  <a:lnTo>
                    <a:pt x="352" y="339"/>
                  </a:lnTo>
                  <a:lnTo>
                    <a:pt x="350" y="340"/>
                  </a:lnTo>
                  <a:lnTo>
                    <a:pt x="349" y="341"/>
                  </a:lnTo>
                  <a:lnTo>
                    <a:pt x="347" y="341"/>
                  </a:lnTo>
                  <a:lnTo>
                    <a:pt x="343" y="343"/>
                  </a:lnTo>
                  <a:lnTo>
                    <a:pt x="342" y="344"/>
                  </a:lnTo>
                  <a:lnTo>
                    <a:pt x="341" y="346"/>
                  </a:lnTo>
                  <a:lnTo>
                    <a:pt x="341" y="347"/>
                  </a:lnTo>
                  <a:lnTo>
                    <a:pt x="340" y="348"/>
                  </a:lnTo>
                  <a:lnTo>
                    <a:pt x="340" y="350"/>
                  </a:lnTo>
                  <a:lnTo>
                    <a:pt x="341" y="351"/>
                  </a:lnTo>
                  <a:lnTo>
                    <a:pt x="341" y="351"/>
                  </a:lnTo>
                  <a:lnTo>
                    <a:pt x="341" y="352"/>
                  </a:lnTo>
                  <a:lnTo>
                    <a:pt x="342" y="353"/>
                  </a:lnTo>
                  <a:lnTo>
                    <a:pt x="344" y="354"/>
                  </a:lnTo>
                  <a:lnTo>
                    <a:pt x="346" y="355"/>
                  </a:lnTo>
                  <a:lnTo>
                    <a:pt x="348" y="356"/>
                  </a:lnTo>
                  <a:lnTo>
                    <a:pt x="350" y="356"/>
                  </a:lnTo>
                  <a:lnTo>
                    <a:pt x="352" y="356"/>
                  </a:lnTo>
                  <a:lnTo>
                    <a:pt x="352" y="357"/>
                  </a:lnTo>
                  <a:lnTo>
                    <a:pt x="353" y="358"/>
                  </a:lnTo>
                  <a:lnTo>
                    <a:pt x="353" y="359"/>
                  </a:lnTo>
                  <a:lnTo>
                    <a:pt x="354" y="360"/>
                  </a:lnTo>
                  <a:lnTo>
                    <a:pt x="353" y="361"/>
                  </a:lnTo>
                  <a:lnTo>
                    <a:pt x="353" y="363"/>
                  </a:lnTo>
                  <a:lnTo>
                    <a:pt x="352" y="364"/>
                  </a:lnTo>
                  <a:lnTo>
                    <a:pt x="348" y="369"/>
                  </a:lnTo>
                  <a:lnTo>
                    <a:pt x="342" y="375"/>
                  </a:lnTo>
                  <a:lnTo>
                    <a:pt x="338" y="380"/>
                  </a:lnTo>
                  <a:lnTo>
                    <a:pt x="335" y="383"/>
                  </a:lnTo>
                  <a:lnTo>
                    <a:pt x="329" y="388"/>
                  </a:lnTo>
                  <a:lnTo>
                    <a:pt x="326" y="391"/>
                  </a:lnTo>
                  <a:lnTo>
                    <a:pt x="324" y="393"/>
                  </a:lnTo>
                  <a:lnTo>
                    <a:pt x="323" y="395"/>
                  </a:lnTo>
                  <a:lnTo>
                    <a:pt x="322" y="397"/>
                  </a:lnTo>
                  <a:lnTo>
                    <a:pt x="321" y="398"/>
                  </a:lnTo>
                  <a:lnTo>
                    <a:pt x="321" y="399"/>
                  </a:lnTo>
                  <a:lnTo>
                    <a:pt x="321" y="400"/>
                  </a:lnTo>
                  <a:lnTo>
                    <a:pt x="321" y="402"/>
                  </a:lnTo>
                  <a:lnTo>
                    <a:pt x="321" y="403"/>
                  </a:lnTo>
                  <a:lnTo>
                    <a:pt x="322" y="405"/>
                  </a:lnTo>
                  <a:lnTo>
                    <a:pt x="325" y="410"/>
                  </a:lnTo>
                  <a:lnTo>
                    <a:pt x="327" y="415"/>
                  </a:lnTo>
                  <a:lnTo>
                    <a:pt x="328" y="419"/>
                  </a:lnTo>
                  <a:lnTo>
                    <a:pt x="329" y="423"/>
                  </a:lnTo>
                  <a:lnTo>
                    <a:pt x="330" y="426"/>
                  </a:lnTo>
                  <a:lnTo>
                    <a:pt x="330" y="429"/>
                  </a:lnTo>
                  <a:lnTo>
                    <a:pt x="329" y="436"/>
                  </a:lnTo>
                  <a:lnTo>
                    <a:pt x="329" y="443"/>
                  </a:lnTo>
                  <a:lnTo>
                    <a:pt x="330" y="446"/>
                  </a:lnTo>
                  <a:lnTo>
                    <a:pt x="330" y="447"/>
                  </a:lnTo>
                  <a:lnTo>
                    <a:pt x="330" y="447"/>
                  </a:lnTo>
                  <a:lnTo>
                    <a:pt x="330" y="447"/>
                  </a:lnTo>
                  <a:lnTo>
                    <a:pt x="329" y="447"/>
                  </a:lnTo>
                  <a:lnTo>
                    <a:pt x="327" y="446"/>
                  </a:lnTo>
                  <a:lnTo>
                    <a:pt x="324" y="445"/>
                  </a:lnTo>
                  <a:lnTo>
                    <a:pt x="321" y="443"/>
                  </a:lnTo>
                  <a:lnTo>
                    <a:pt x="315" y="440"/>
                  </a:lnTo>
                  <a:lnTo>
                    <a:pt x="307" y="435"/>
                  </a:lnTo>
                  <a:lnTo>
                    <a:pt x="305" y="433"/>
                  </a:lnTo>
                  <a:lnTo>
                    <a:pt x="302" y="432"/>
                  </a:lnTo>
                  <a:lnTo>
                    <a:pt x="301" y="432"/>
                  </a:lnTo>
                  <a:lnTo>
                    <a:pt x="299" y="432"/>
                  </a:lnTo>
                  <a:lnTo>
                    <a:pt x="295" y="431"/>
                  </a:lnTo>
                  <a:lnTo>
                    <a:pt x="293" y="430"/>
                  </a:lnTo>
                  <a:lnTo>
                    <a:pt x="291" y="429"/>
                  </a:lnTo>
                  <a:lnTo>
                    <a:pt x="290" y="428"/>
                  </a:lnTo>
                  <a:lnTo>
                    <a:pt x="287" y="427"/>
                  </a:lnTo>
                  <a:lnTo>
                    <a:pt x="284" y="425"/>
                  </a:lnTo>
                  <a:lnTo>
                    <a:pt x="282" y="422"/>
                  </a:lnTo>
                  <a:lnTo>
                    <a:pt x="274" y="417"/>
                  </a:lnTo>
                  <a:lnTo>
                    <a:pt x="273" y="415"/>
                  </a:lnTo>
                  <a:lnTo>
                    <a:pt x="270" y="413"/>
                  </a:lnTo>
                  <a:lnTo>
                    <a:pt x="266" y="411"/>
                  </a:lnTo>
                  <a:lnTo>
                    <a:pt x="259" y="408"/>
                  </a:lnTo>
                  <a:lnTo>
                    <a:pt x="253" y="405"/>
                  </a:lnTo>
                  <a:lnTo>
                    <a:pt x="250" y="404"/>
                  </a:lnTo>
                  <a:lnTo>
                    <a:pt x="248" y="403"/>
                  </a:lnTo>
                  <a:lnTo>
                    <a:pt x="246" y="403"/>
                  </a:lnTo>
                  <a:lnTo>
                    <a:pt x="244" y="403"/>
                  </a:lnTo>
                  <a:lnTo>
                    <a:pt x="242" y="403"/>
                  </a:lnTo>
                  <a:lnTo>
                    <a:pt x="240" y="403"/>
                  </a:lnTo>
                  <a:lnTo>
                    <a:pt x="238" y="404"/>
                  </a:lnTo>
                  <a:lnTo>
                    <a:pt x="236" y="404"/>
                  </a:lnTo>
                  <a:lnTo>
                    <a:pt x="231" y="406"/>
                  </a:lnTo>
                  <a:lnTo>
                    <a:pt x="228" y="407"/>
                  </a:lnTo>
                  <a:lnTo>
                    <a:pt x="226" y="408"/>
                  </a:lnTo>
                  <a:lnTo>
                    <a:pt x="224" y="409"/>
                  </a:lnTo>
                  <a:lnTo>
                    <a:pt x="219" y="413"/>
                  </a:lnTo>
                  <a:lnTo>
                    <a:pt x="217" y="414"/>
                  </a:lnTo>
                  <a:lnTo>
                    <a:pt x="216" y="415"/>
                  </a:lnTo>
                  <a:lnTo>
                    <a:pt x="215" y="416"/>
                  </a:lnTo>
                  <a:lnTo>
                    <a:pt x="213" y="416"/>
                  </a:lnTo>
                  <a:lnTo>
                    <a:pt x="212" y="416"/>
                  </a:lnTo>
                  <a:lnTo>
                    <a:pt x="210" y="416"/>
                  </a:lnTo>
                  <a:lnTo>
                    <a:pt x="208" y="416"/>
                  </a:lnTo>
                  <a:lnTo>
                    <a:pt x="206" y="415"/>
                  </a:lnTo>
                  <a:lnTo>
                    <a:pt x="205" y="414"/>
                  </a:lnTo>
                  <a:lnTo>
                    <a:pt x="203" y="413"/>
                  </a:lnTo>
                  <a:lnTo>
                    <a:pt x="201" y="412"/>
                  </a:lnTo>
                  <a:lnTo>
                    <a:pt x="200" y="410"/>
                  </a:lnTo>
                  <a:lnTo>
                    <a:pt x="197" y="408"/>
                  </a:lnTo>
                  <a:lnTo>
                    <a:pt x="195" y="407"/>
                  </a:lnTo>
                  <a:lnTo>
                    <a:pt x="195" y="406"/>
                  </a:lnTo>
                  <a:lnTo>
                    <a:pt x="194" y="406"/>
                  </a:lnTo>
                  <a:lnTo>
                    <a:pt x="193" y="406"/>
                  </a:lnTo>
                  <a:lnTo>
                    <a:pt x="193" y="406"/>
                  </a:lnTo>
                  <a:lnTo>
                    <a:pt x="193" y="406"/>
                  </a:lnTo>
                  <a:lnTo>
                    <a:pt x="191" y="408"/>
                  </a:lnTo>
                  <a:lnTo>
                    <a:pt x="190" y="409"/>
                  </a:lnTo>
                  <a:lnTo>
                    <a:pt x="187" y="412"/>
                  </a:lnTo>
                  <a:lnTo>
                    <a:pt x="185" y="415"/>
                  </a:lnTo>
                  <a:lnTo>
                    <a:pt x="183" y="418"/>
                  </a:lnTo>
                  <a:lnTo>
                    <a:pt x="182" y="419"/>
                  </a:lnTo>
                  <a:lnTo>
                    <a:pt x="180" y="420"/>
                  </a:lnTo>
                  <a:lnTo>
                    <a:pt x="178" y="421"/>
                  </a:lnTo>
                  <a:lnTo>
                    <a:pt x="175" y="423"/>
                  </a:lnTo>
                  <a:lnTo>
                    <a:pt x="172" y="424"/>
                  </a:lnTo>
                  <a:lnTo>
                    <a:pt x="171" y="424"/>
                  </a:lnTo>
                  <a:lnTo>
                    <a:pt x="170" y="425"/>
                  </a:lnTo>
                  <a:lnTo>
                    <a:pt x="167" y="425"/>
                  </a:lnTo>
                  <a:lnTo>
                    <a:pt x="166" y="425"/>
                  </a:lnTo>
                  <a:lnTo>
                    <a:pt x="164" y="424"/>
                  </a:lnTo>
                  <a:lnTo>
                    <a:pt x="162" y="424"/>
                  </a:lnTo>
                  <a:lnTo>
                    <a:pt x="150" y="419"/>
                  </a:lnTo>
                  <a:lnTo>
                    <a:pt x="148" y="417"/>
                  </a:lnTo>
                  <a:lnTo>
                    <a:pt x="146" y="415"/>
                  </a:lnTo>
                  <a:lnTo>
                    <a:pt x="145" y="414"/>
                  </a:lnTo>
                  <a:lnTo>
                    <a:pt x="144" y="413"/>
                  </a:lnTo>
                  <a:lnTo>
                    <a:pt x="143" y="412"/>
                  </a:lnTo>
                  <a:lnTo>
                    <a:pt x="143" y="410"/>
                  </a:lnTo>
                  <a:lnTo>
                    <a:pt x="141" y="408"/>
                  </a:lnTo>
                  <a:lnTo>
                    <a:pt x="140" y="401"/>
                  </a:lnTo>
                  <a:lnTo>
                    <a:pt x="139" y="398"/>
                  </a:lnTo>
                  <a:lnTo>
                    <a:pt x="138" y="398"/>
                  </a:lnTo>
                  <a:lnTo>
                    <a:pt x="138" y="397"/>
                  </a:lnTo>
                  <a:lnTo>
                    <a:pt x="137" y="395"/>
                  </a:lnTo>
                  <a:lnTo>
                    <a:pt x="136" y="394"/>
                  </a:lnTo>
                  <a:lnTo>
                    <a:pt x="136" y="393"/>
                  </a:lnTo>
                  <a:lnTo>
                    <a:pt x="135" y="392"/>
                  </a:lnTo>
                  <a:lnTo>
                    <a:pt x="131" y="390"/>
                  </a:lnTo>
                  <a:lnTo>
                    <a:pt x="127" y="388"/>
                  </a:lnTo>
                  <a:lnTo>
                    <a:pt x="121" y="386"/>
                  </a:lnTo>
                  <a:lnTo>
                    <a:pt x="118" y="385"/>
                  </a:lnTo>
                  <a:lnTo>
                    <a:pt x="115" y="383"/>
                  </a:lnTo>
                  <a:lnTo>
                    <a:pt x="113" y="381"/>
                  </a:lnTo>
                  <a:lnTo>
                    <a:pt x="110" y="378"/>
                  </a:lnTo>
                  <a:lnTo>
                    <a:pt x="108" y="376"/>
                  </a:lnTo>
                  <a:lnTo>
                    <a:pt x="107" y="375"/>
                  </a:lnTo>
                  <a:lnTo>
                    <a:pt x="105" y="372"/>
                  </a:lnTo>
                  <a:lnTo>
                    <a:pt x="102" y="366"/>
                  </a:lnTo>
                  <a:lnTo>
                    <a:pt x="101" y="364"/>
                  </a:lnTo>
                  <a:lnTo>
                    <a:pt x="98" y="359"/>
                  </a:lnTo>
                  <a:lnTo>
                    <a:pt x="97" y="358"/>
                  </a:lnTo>
                  <a:lnTo>
                    <a:pt x="96" y="356"/>
                  </a:lnTo>
                  <a:lnTo>
                    <a:pt x="93" y="354"/>
                  </a:lnTo>
                  <a:lnTo>
                    <a:pt x="91" y="353"/>
                  </a:lnTo>
                  <a:lnTo>
                    <a:pt x="85" y="350"/>
                  </a:lnTo>
                  <a:lnTo>
                    <a:pt x="79" y="346"/>
                  </a:lnTo>
                  <a:lnTo>
                    <a:pt x="77" y="345"/>
                  </a:lnTo>
                  <a:lnTo>
                    <a:pt x="76" y="344"/>
                  </a:lnTo>
                  <a:lnTo>
                    <a:pt x="75" y="343"/>
                  </a:lnTo>
                  <a:lnTo>
                    <a:pt x="74" y="342"/>
                  </a:lnTo>
                  <a:lnTo>
                    <a:pt x="74" y="341"/>
                  </a:lnTo>
                  <a:lnTo>
                    <a:pt x="73" y="340"/>
                  </a:lnTo>
                  <a:lnTo>
                    <a:pt x="73" y="336"/>
                  </a:lnTo>
                  <a:lnTo>
                    <a:pt x="73" y="333"/>
                  </a:lnTo>
                  <a:lnTo>
                    <a:pt x="73" y="330"/>
                  </a:lnTo>
                  <a:lnTo>
                    <a:pt x="74" y="325"/>
                  </a:lnTo>
                  <a:lnTo>
                    <a:pt x="75" y="320"/>
                  </a:lnTo>
                  <a:lnTo>
                    <a:pt x="75" y="317"/>
                  </a:lnTo>
                  <a:lnTo>
                    <a:pt x="76" y="313"/>
                  </a:lnTo>
                  <a:lnTo>
                    <a:pt x="78" y="309"/>
                  </a:lnTo>
                  <a:lnTo>
                    <a:pt x="79" y="307"/>
                  </a:lnTo>
                  <a:lnTo>
                    <a:pt x="79" y="306"/>
                  </a:lnTo>
                  <a:lnTo>
                    <a:pt x="81" y="303"/>
                  </a:lnTo>
                  <a:lnTo>
                    <a:pt x="85" y="297"/>
                  </a:lnTo>
                  <a:lnTo>
                    <a:pt x="86" y="296"/>
                  </a:lnTo>
                  <a:lnTo>
                    <a:pt x="87" y="294"/>
                  </a:lnTo>
                  <a:lnTo>
                    <a:pt x="88" y="292"/>
                  </a:lnTo>
                  <a:lnTo>
                    <a:pt x="88" y="291"/>
                  </a:lnTo>
                  <a:lnTo>
                    <a:pt x="89" y="289"/>
                  </a:lnTo>
                  <a:lnTo>
                    <a:pt x="89" y="287"/>
                  </a:lnTo>
                  <a:lnTo>
                    <a:pt x="89" y="285"/>
                  </a:lnTo>
                  <a:lnTo>
                    <a:pt x="89" y="284"/>
                  </a:lnTo>
                  <a:lnTo>
                    <a:pt x="88" y="281"/>
                  </a:lnTo>
                  <a:lnTo>
                    <a:pt x="88" y="279"/>
                  </a:lnTo>
                  <a:lnTo>
                    <a:pt x="87" y="277"/>
                  </a:lnTo>
                  <a:lnTo>
                    <a:pt x="86" y="276"/>
                  </a:lnTo>
                  <a:lnTo>
                    <a:pt x="84" y="273"/>
                  </a:lnTo>
                  <a:lnTo>
                    <a:pt x="83" y="271"/>
                  </a:lnTo>
                  <a:lnTo>
                    <a:pt x="82" y="269"/>
                  </a:lnTo>
                  <a:lnTo>
                    <a:pt x="82" y="268"/>
                  </a:lnTo>
                  <a:lnTo>
                    <a:pt x="82" y="266"/>
                  </a:lnTo>
                  <a:lnTo>
                    <a:pt x="83" y="264"/>
                  </a:lnTo>
                  <a:lnTo>
                    <a:pt x="83" y="262"/>
                  </a:lnTo>
                  <a:lnTo>
                    <a:pt x="85" y="258"/>
                  </a:lnTo>
                  <a:lnTo>
                    <a:pt x="86" y="255"/>
                  </a:lnTo>
                  <a:lnTo>
                    <a:pt x="87" y="252"/>
                  </a:lnTo>
                  <a:lnTo>
                    <a:pt x="87" y="250"/>
                  </a:lnTo>
                  <a:lnTo>
                    <a:pt x="87" y="247"/>
                  </a:lnTo>
                  <a:lnTo>
                    <a:pt x="86" y="240"/>
                  </a:lnTo>
                  <a:lnTo>
                    <a:pt x="86" y="231"/>
                  </a:lnTo>
                  <a:lnTo>
                    <a:pt x="86" y="228"/>
                  </a:lnTo>
                  <a:lnTo>
                    <a:pt x="85" y="227"/>
                  </a:lnTo>
                  <a:lnTo>
                    <a:pt x="85" y="225"/>
                  </a:lnTo>
                  <a:lnTo>
                    <a:pt x="84" y="222"/>
                  </a:lnTo>
                  <a:lnTo>
                    <a:pt x="83" y="219"/>
                  </a:lnTo>
                  <a:lnTo>
                    <a:pt x="81" y="216"/>
                  </a:lnTo>
                  <a:lnTo>
                    <a:pt x="68" y="192"/>
                  </a:lnTo>
                  <a:lnTo>
                    <a:pt x="62" y="182"/>
                  </a:lnTo>
                  <a:lnTo>
                    <a:pt x="61" y="181"/>
                  </a:lnTo>
                  <a:lnTo>
                    <a:pt x="60" y="179"/>
                  </a:lnTo>
                  <a:lnTo>
                    <a:pt x="58" y="177"/>
                  </a:lnTo>
                  <a:lnTo>
                    <a:pt x="57" y="175"/>
                  </a:lnTo>
                  <a:lnTo>
                    <a:pt x="55" y="174"/>
                  </a:lnTo>
                  <a:lnTo>
                    <a:pt x="47" y="169"/>
                  </a:lnTo>
                  <a:lnTo>
                    <a:pt x="42" y="165"/>
                  </a:lnTo>
                  <a:lnTo>
                    <a:pt x="38" y="163"/>
                  </a:lnTo>
                  <a:lnTo>
                    <a:pt x="34" y="161"/>
                  </a:lnTo>
                  <a:lnTo>
                    <a:pt x="33" y="160"/>
                  </a:lnTo>
                  <a:lnTo>
                    <a:pt x="32" y="160"/>
                  </a:lnTo>
                  <a:lnTo>
                    <a:pt x="28" y="160"/>
                  </a:lnTo>
                  <a:lnTo>
                    <a:pt x="26" y="160"/>
                  </a:lnTo>
                  <a:lnTo>
                    <a:pt x="24" y="160"/>
                  </a:lnTo>
                  <a:lnTo>
                    <a:pt x="23" y="159"/>
                  </a:lnTo>
                  <a:lnTo>
                    <a:pt x="19" y="156"/>
                  </a:lnTo>
                  <a:lnTo>
                    <a:pt x="12" y="150"/>
                  </a:lnTo>
                  <a:lnTo>
                    <a:pt x="6" y="146"/>
                  </a:lnTo>
                  <a:lnTo>
                    <a:pt x="0" y="140"/>
                  </a:lnTo>
                  <a:lnTo>
                    <a:pt x="1" y="140"/>
                  </a:lnTo>
                  <a:lnTo>
                    <a:pt x="2" y="140"/>
                  </a:lnTo>
                  <a:lnTo>
                    <a:pt x="2" y="140"/>
                  </a:lnTo>
                  <a:lnTo>
                    <a:pt x="3" y="139"/>
                  </a:lnTo>
                  <a:lnTo>
                    <a:pt x="5" y="137"/>
                  </a:lnTo>
                  <a:lnTo>
                    <a:pt x="7" y="135"/>
                  </a:lnTo>
                  <a:lnTo>
                    <a:pt x="9" y="132"/>
                  </a:lnTo>
                  <a:lnTo>
                    <a:pt x="10" y="129"/>
                  </a:lnTo>
                  <a:lnTo>
                    <a:pt x="13" y="118"/>
                  </a:lnTo>
                  <a:lnTo>
                    <a:pt x="16" y="113"/>
                  </a:lnTo>
                  <a:lnTo>
                    <a:pt x="17" y="110"/>
                  </a:lnTo>
                  <a:lnTo>
                    <a:pt x="19" y="108"/>
                  </a:lnTo>
                  <a:lnTo>
                    <a:pt x="20" y="106"/>
                  </a:lnTo>
                  <a:lnTo>
                    <a:pt x="22" y="105"/>
                  </a:lnTo>
                  <a:lnTo>
                    <a:pt x="23" y="103"/>
                  </a:lnTo>
                  <a:lnTo>
                    <a:pt x="24" y="103"/>
                  </a:lnTo>
                  <a:lnTo>
                    <a:pt x="27" y="102"/>
                  </a:lnTo>
                  <a:lnTo>
                    <a:pt x="31" y="99"/>
                  </a:lnTo>
                  <a:lnTo>
                    <a:pt x="34" y="98"/>
                  </a:lnTo>
                  <a:lnTo>
                    <a:pt x="36" y="96"/>
                  </a:lnTo>
                  <a:lnTo>
                    <a:pt x="38" y="95"/>
                  </a:lnTo>
                  <a:lnTo>
                    <a:pt x="39" y="93"/>
                  </a:lnTo>
                  <a:lnTo>
                    <a:pt x="41" y="92"/>
                  </a:lnTo>
                  <a:lnTo>
                    <a:pt x="46" y="85"/>
                  </a:lnTo>
                  <a:lnTo>
                    <a:pt x="50" y="81"/>
                  </a:lnTo>
                  <a:lnTo>
                    <a:pt x="54" y="79"/>
                  </a:lnTo>
                  <a:lnTo>
                    <a:pt x="57" y="76"/>
                  </a:lnTo>
                  <a:lnTo>
                    <a:pt x="62" y="73"/>
                  </a:lnTo>
                  <a:lnTo>
                    <a:pt x="64" y="72"/>
                  </a:lnTo>
                  <a:lnTo>
                    <a:pt x="66" y="71"/>
                  </a:lnTo>
                  <a:lnTo>
                    <a:pt x="68" y="70"/>
                  </a:lnTo>
                  <a:lnTo>
                    <a:pt x="74" y="69"/>
                  </a:lnTo>
                  <a:lnTo>
                    <a:pt x="76" y="68"/>
                  </a:lnTo>
                  <a:lnTo>
                    <a:pt x="78" y="67"/>
                  </a:lnTo>
                  <a:lnTo>
                    <a:pt x="79" y="66"/>
                  </a:lnTo>
                  <a:lnTo>
                    <a:pt x="80" y="65"/>
                  </a:lnTo>
                  <a:lnTo>
                    <a:pt x="81" y="63"/>
                  </a:lnTo>
                  <a:lnTo>
                    <a:pt x="82" y="60"/>
                  </a:lnTo>
                  <a:lnTo>
                    <a:pt x="83" y="58"/>
                  </a:lnTo>
                  <a:lnTo>
                    <a:pt x="86" y="50"/>
                  </a:lnTo>
                  <a:lnTo>
                    <a:pt x="87" y="46"/>
                  </a:lnTo>
                  <a:lnTo>
                    <a:pt x="88" y="45"/>
                  </a:lnTo>
                  <a:lnTo>
                    <a:pt x="89" y="42"/>
                  </a:lnTo>
                  <a:lnTo>
                    <a:pt x="91" y="38"/>
                  </a:lnTo>
                  <a:lnTo>
                    <a:pt x="92" y="35"/>
                  </a:lnTo>
                  <a:lnTo>
                    <a:pt x="94" y="33"/>
                  </a:lnTo>
                  <a:lnTo>
                    <a:pt x="96" y="30"/>
                  </a:lnTo>
                  <a:lnTo>
                    <a:pt x="98" y="28"/>
                  </a:lnTo>
                  <a:lnTo>
                    <a:pt x="100" y="26"/>
                  </a:lnTo>
                  <a:lnTo>
                    <a:pt x="102" y="24"/>
                  </a:lnTo>
                  <a:lnTo>
                    <a:pt x="103" y="23"/>
                  </a:lnTo>
                  <a:lnTo>
                    <a:pt x="106" y="21"/>
                  </a:lnTo>
                  <a:lnTo>
                    <a:pt x="109" y="19"/>
                  </a:lnTo>
                  <a:lnTo>
                    <a:pt x="113" y="17"/>
                  </a:lnTo>
                  <a:lnTo>
                    <a:pt x="118" y="15"/>
                  </a:lnTo>
                  <a:lnTo>
                    <a:pt x="123" y="14"/>
                  </a:lnTo>
                  <a:lnTo>
                    <a:pt x="128" y="13"/>
                  </a:lnTo>
                  <a:lnTo>
                    <a:pt x="136" y="12"/>
                  </a:lnTo>
                  <a:lnTo>
                    <a:pt x="140" y="12"/>
                  </a:lnTo>
                  <a:lnTo>
                    <a:pt x="147" y="10"/>
                  </a:lnTo>
                  <a:lnTo>
                    <a:pt x="157" y="7"/>
                  </a:lnTo>
                  <a:lnTo>
                    <a:pt x="172" y="4"/>
                  </a:lnTo>
                  <a:lnTo>
                    <a:pt x="184" y="1"/>
                  </a:lnTo>
                  <a:lnTo>
                    <a:pt x="189" y="1"/>
                  </a:lnTo>
                  <a:lnTo>
                    <a:pt x="193" y="0"/>
                  </a:lnTo>
                  <a:lnTo>
                    <a:pt x="195" y="0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87" name="Freeform 35">
              <a:extLst>
                <a:ext uri="{FF2B5EF4-FFF2-40B4-BE49-F238E27FC236}">
                  <a16:creationId xmlns:a16="http://schemas.microsoft.com/office/drawing/2014/main" id="{50344C88-2C76-464F-A3AA-D157EA22BF4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5" y="976"/>
              <a:ext cx="452" cy="486"/>
            </a:xfrm>
            <a:custGeom>
              <a:avLst/>
              <a:gdLst>
                <a:gd name="T0" fmla="*/ 225 w 452"/>
                <a:gd name="T1" fmla="*/ 15 h 486"/>
                <a:gd name="T2" fmla="*/ 260 w 452"/>
                <a:gd name="T3" fmla="*/ 33 h 486"/>
                <a:gd name="T4" fmla="*/ 285 w 452"/>
                <a:gd name="T5" fmla="*/ 38 h 486"/>
                <a:gd name="T6" fmla="*/ 318 w 452"/>
                <a:gd name="T7" fmla="*/ 31 h 486"/>
                <a:gd name="T8" fmla="*/ 335 w 452"/>
                <a:gd name="T9" fmla="*/ 27 h 486"/>
                <a:gd name="T10" fmla="*/ 344 w 452"/>
                <a:gd name="T11" fmla="*/ 23 h 486"/>
                <a:gd name="T12" fmla="*/ 352 w 452"/>
                <a:gd name="T13" fmla="*/ 41 h 486"/>
                <a:gd name="T14" fmla="*/ 385 w 452"/>
                <a:gd name="T15" fmla="*/ 60 h 486"/>
                <a:gd name="T16" fmla="*/ 408 w 452"/>
                <a:gd name="T17" fmla="*/ 81 h 486"/>
                <a:gd name="T18" fmla="*/ 408 w 452"/>
                <a:gd name="T19" fmla="*/ 116 h 486"/>
                <a:gd name="T20" fmla="*/ 393 w 452"/>
                <a:gd name="T21" fmla="*/ 153 h 486"/>
                <a:gd name="T22" fmla="*/ 400 w 452"/>
                <a:gd name="T23" fmla="*/ 163 h 486"/>
                <a:gd name="T24" fmla="*/ 434 w 452"/>
                <a:gd name="T25" fmla="*/ 157 h 486"/>
                <a:gd name="T26" fmla="*/ 450 w 452"/>
                <a:gd name="T27" fmla="*/ 159 h 486"/>
                <a:gd name="T28" fmla="*/ 447 w 452"/>
                <a:gd name="T29" fmla="*/ 189 h 486"/>
                <a:gd name="T30" fmla="*/ 426 w 452"/>
                <a:gd name="T31" fmla="*/ 240 h 486"/>
                <a:gd name="T32" fmla="*/ 396 w 452"/>
                <a:gd name="T33" fmla="*/ 263 h 486"/>
                <a:gd name="T34" fmla="*/ 383 w 452"/>
                <a:gd name="T35" fmla="*/ 296 h 486"/>
                <a:gd name="T36" fmla="*/ 371 w 452"/>
                <a:gd name="T37" fmla="*/ 306 h 486"/>
                <a:gd name="T38" fmla="*/ 347 w 452"/>
                <a:gd name="T39" fmla="*/ 301 h 486"/>
                <a:gd name="T40" fmla="*/ 315 w 452"/>
                <a:gd name="T41" fmla="*/ 288 h 486"/>
                <a:gd name="T42" fmla="*/ 303 w 452"/>
                <a:gd name="T43" fmla="*/ 293 h 486"/>
                <a:gd name="T44" fmla="*/ 301 w 452"/>
                <a:gd name="T45" fmla="*/ 328 h 486"/>
                <a:gd name="T46" fmla="*/ 284 w 452"/>
                <a:gd name="T47" fmla="*/ 355 h 486"/>
                <a:gd name="T48" fmla="*/ 280 w 452"/>
                <a:gd name="T49" fmla="*/ 376 h 486"/>
                <a:gd name="T50" fmla="*/ 254 w 452"/>
                <a:gd name="T51" fmla="*/ 396 h 486"/>
                <a:gd name="T52" fmla="*/ 242 w 452"/>
                <a:gd name="T53" fmla="*/ 418 h 486"/>
                <a:gd name="T54" fmla="*/ 228 w 452"/>
                <a:gd name="T55" fmla="*/ 457 h 486"/>
                <a:gd name="T56" fmla="*/ 227 w 452"/>
                <a:gd name="T57" fmla="*/ 473 h 486"/>
                <a:gd name="T58" fmla="*/ 210 w 452"/>
                <a:gd name="T59" fmla="*/ 485 h 486"/>
                <a:gd name="T60" fmla="*/ 192 w 452"/>
                <a:gd name="T61" fmla="*/ 477 h 486"/>
                <a:gd name="T62" fmla="*/ 168 w 452"/>
                <a:gd name="T63" fmla="*/ 476 h 486"/>
                <a:gd name="T64" fmla="*/ 143 w 452"/>
                <a:gd name="T65" fmla="*/ 466 h 486"/>
                <a:gd name="T66" fmla="*/ 126 w 452"/>
                <a:gd name="T67" fmla="*/ 451 h 486"/>
                <a:gd name="T68" fmla="*/ 102 w 452"/>
                <a:gd name="T69" fmla="*/ 428 h 486"/>
                <a:gd name="T70" fmla="*/ 72 w 452"/>
                <a:gd name="T71" fmla="*/ 399 h 486"/>
                <a:gd name="T72" fmla="*/ 48 w 452"/>
                <a:gd name="T73" fmla="*/ 384 h 486"/>
                <a:gd name="T74" fmla="*/ 19 w 452"/>
                <a:gd name="T75" fmla="*/ 353 h 486"/>
                <a:gd name="T76" fmla="*/ 17 w 452"/>
                <a:gd name="T77" fmla="*/ 329 h 486"/>
                <a:gd name="T78" fmla="*/ 1 w 452"/>
                <a:gd name="T79" fmla="*/ 316 h 486"/>
                <a:gd name="T80" fmla="*/ 2 w 452"/>
                <a:gd name="T81" fmla="*/ 288 h 486"/>
                <a:gd name="T82" fmla="*/ 34 w 452"/>
                <a:gd name="T83" fmla="*/ 272 h 486"/>
                <a:gd name="T84" fmla="*/ 114 w 452"/>
                <a:gd name="T85" fmla="*/ 238 h 486"/>
                <a:gd name="T86" fmla="*/ 144 w 452"/>
                <a:gd name="T87" fmla="*/ 208 h 486"/>
                <a:gd name="T88" fmla="*/ 166 w 452"/>
                <a:gd name="T89" fmla="*/ 195 h 486"/>
                <a:gd name="T90" fmla="*/ 198 w 452"/>
                <a:gd name="T91" fmla="*/ 198 h 486"/>
                <a:gd name="T92" fmla="*/ 242 w 452"/>
                <a:gd name="T93" fmla="*/ 187 h 486"/>
                <a:gd name="T94" fmla="*/ 259 w 452"/>
                <a:gd name="T95" fmla="*/ 168 h 486"/>
                <a:gd name="T96" fmla="*/ 262 w 452"/>
                <a:gd name="T97" fmla="*/ 146 h 486"/>
                <a:gd name="T98" fmla="*/ 236 w 452"/>
                <a:gd name="T99" fmla="*/ 133 h 486"/>
                <a:gd name="T100" fmla="*/ 206 w 452"/>
                <a:gd name="T101" fmla="*/ 118 h 486"/>
                <a:gd name="T102" fmla="*/ 202 w 452"/>
                <a:gd name="T103" fmla="*/ 103 h 486"/>
                <a:gd name="T104" fmla="*/ 204 w 452"/>
                <a:gd name="T105" fmla="*/ 89 h 486"/>
                <a:gd name="T106" fmla="*/ 181 w 452"/>
                <a:gd name="T107" fmla="*/ 87 h 486"/>
                <a:gd name="T108" fmla="*/ 166 w 452"/>
                <a:gd name="T109" fmla="*/ 76 h 486"/>
                <a:gd name="T110" fmla="*/ 172 w 452"/>
                <a:gd name="T111" fmla="*/ 49 h 486"/>
                <a:gd name="T112" fmla="*/ 181 w 452"/>
                <a:gd name="T113" fmla="*/ 21 h 4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52" h="486">
                  <a:moveTo>
                    <a:pt x="197" y="1"/>
                  </a:moveTo>
                  <a:lnTo>
                    <a:pt x="198" y="1"/>
                  </a:lnTo>
                  <a:lnTo>
                    <a:pt x="199" y="2"/>
                  </a:lnTo>
                  <a:lnTo>
                    <a:pt x="203" y="4"/>
                  </a:lnTo>
                  <a:lnTo>
                    <a:pt x="212" y="10"/>
                  </a:lnTo>
                  <a:lnTo>
                    <a:pt x="216" y="11"/>
                  </a:lnTo>
                  <a:lnTo>
                    <a:pt x="219" y="13"/>
                  </a:lnTo>
                  <a:lnTo>
                    <a:pt x="221" y="14"/>
                  </a:lnTo>
                  <a:lnTo>
                    <a:pt x="225" y="15"/>
                  </a:lnTo>
                  <a:lnTo>
                    <a:pt x="234" y="17"/>
                  </a:lnTo>
                  <a:lnTo>
                    <a:pt x="237" y="18"/>
                  </a:lnTo>
                  <a:lnTo>
                    <a:pt x="240" y="19"/>
                  </a:lnTo>
                  <a:lnTo>
                    <a:pt x="242" y="21"/>
                  </a:lnTo>
                  <a:lnTo>
                    <a:pt x="245" y="22"/>
                  </a:lnTo>
                  <a:lnTo>
                    <a:pt x="250" y="24"/>
                  </a:lnTo>
                  <a:lnTo>
                    <a:pt x="252" y="26"/>
                  </a:lnTo>
                  <a:lnTo>
                    <a:pt x="258" y="32"/>
                  </a:lnTo>
                  <a:lnTo>
                    <a:pt x="260" y="33"/>
                  </a:lnTo>
                  <a:lnTo>
                    <a:pt x="262" y="35"/>
                  </a:lnTo>
                  <a:lnTo>
                    <a:pt x="265" y="36"/>
                  </a:lnTo>
                  <a:lnTo>
                    <a:pt x="268" y="38"/>
                  </a:lnTo>
                  <a:lnTo>
                    <a:pt x="271" y="39"/>
                  </a:lnTo>
                  <a:lnTo>
                    <a:pt x="274" y="39"/>
                  </a:lnTo>
                  <a:lnTo>
                    <a:pt x="276" y="39"/>
                  </a:lnTo>
                  <a:lnTo>
                    <a:pt x="279" y="39"/>
                  </a:lnTo>
                  <a:lnTo>
                    <a:pt x="282" y="39"/>
                  </a:lnTo>
                  <a:lnTo>
                    <a:pt x="285" y="38"/>
                  </a:lnTo>
                  <a:lnTo>
                    <a:pt x="288" y="38"/>
                  </a:lnTo>
                  <a:lnTo>
                    <a:pt x="289" y="37"/>
                  </a:lnTo>
                  <a:lnTo>
                    <a:pt x="299" y="33"/>
                  </a:lnTo>
                  <a:lnTo>
                    <a:pt x="302" y="32"/>
                  </a:lnTo>
                  <a:lnTo>
                    <a:pt x="305" y="31"/>
                  </a:lnTo>
                  <a:lnTo>
                    <a:pt x="309" y="31"/>
                  </a:lnTo>
                  <a:lnTo>
                    <a:pt x="311" y="30"/>
                  </a:lnTo>
                  <a:lnTo>
                    <a:pt x="314" y="31"/>
                  </a:lnTo>
                  <a:lnTo>
                    <a:pt x="318" y="31"/>
                  </a:lnTo>
                  <a:lnTo>
                    <a:pt x="323" y="32"/>
                  </a:lnTo>
                  <a:lnTo>
                    <a:pt x="325" y="32"/>
                  </a:lnTo>
                  <a:lnTo>
                    <a:pt x="327" y="32"/>
                  </a:lnTo>
                  <a:lnTo>
                    <a:pt x="330" y="32"/>
                  </a:lnTo>
                  <a:lnTo>
                    <a:pt x="331" y="32"/>
                  </a:lnTo>
                  <a:lnTo>
                    <a:pt x="332" y="31"/>
                  </a:lnTo>
                  <a:lnTo>
                    <a:pt x="333" y="30"/>
                  </a:lnTo>
                  <a:lnTo>
                    <a:pt x="333" y="29"/>
                  </a:lnTo>
                  <a:lnTo>
                    <a:pt x="335" y="27"/>
                  </a:lnTo>
                  <a:lnTo>
                    <a:pt x="338" y="23"/>
                  </a:lnTo>
                  <a:lnTo>
                    <a:pt x="339" y="21"/>
                  </a:lnTo>
                  <a:lnTo>
                    <a:pt x="340" y="21"/>
                  </a:lnTo>
                  <a:lnTo>
                    <a:pt x="341" y="21"/>
                  </a:lnTo>
                  <a:lnTo>
                    <a:pt x="342" y="21"/>
                  </a:lnTo>
                  <a:lnTo>
                    <a:pt x="342" y="21"/>
                  </a:lnTo>
                  <a:lnTo>
                    <a:pt x="343" y="21"/>
                  </a:lnTo>
                  <a:lnTo>
                    <a:pt x="343" y="22"/>
                  </a:lnTo>
                  <a:lnTo>
                    <a:pt x="344" y="23"/>
                  </a:lnTo>
                  <a:lnTo>
                    <a:pt x="344" y="25"/>
                  </a:lnTo>
                  <a:lnTo>
                    <a:pt x="345" y="29"/>
                  </a:lnTo>
                  <a:lnTo>
                    <a:pt x="345" y="32"/>
                  </a:lnTo>
                  <a:lnTo>
                    <a:pt x="346" y="33"/>
                  </a:lnTo>
                  <a:lnTo>
                    <a:pt x="347" y="35"/>
                  </a:lnTo>
                  <a:lnTo>
                    <a:pt x="348" y="37"/>
                  </a:lnTo>
                  <a:lnTo>
                    <a:pt x="349" y="38"/>
                  </a:lnTo>
                  <a:lnTo>
                    <a:pt x="350" y="40"/>
                  </a:lnTo>
                  <a:lnTo>
                    <a:pt x="352" y="41"/>
                  </a:lnTo>
                  <a:lnTo>
                    <a:pt x="355" y="43"/>
                  </a:lnTo>
                  <a:lnTo>
                    <a:pt x="362" y="48"/>
                  </a:lnTo>
                  <a:lnTo>
                    <a:pt x="365" y="51"/>
                  </a:lnTo>
                  <a:lnTo>
                    <a:pt x="369" y="55"/>
                  </a:lnTo>
                  <a:lnTo>
                    <a:pt x="371" y="56"/>
                  </a:lnTo>
                  <a:lnTo>
                    <a:pt x="373" y="57"/>
                  </a:lnTo>
                  <a:lnTo>
                    <a:pt x="376" y="58"/>
                  </a:lnTo>
                  <a:lnTo>
                    <a:pt x="378" y="58"/>
                  </a:lnTo>
                  <a:lnTo>
                    <a:pt x="385" y="60"/>
                  </a:lnTo>
                  <a:lnTo>
                    <a:pt x="387" y="61"/>
                  </a:lnTo>
                  <a:lnTo>
                    <a:pt x="389" y="62"/>
                  </a:lnTo>
                  <a:lnTo>
                    <a:pt x="391" y="63"/>
                  </a:lnTo>
                  <a:lnTo>
                    <a:pt x="393" y="65"/>
                  </a:lnTo>
                  <a:lnTo>
                    <a:pt x="396" y="67"/>
                  </a:lnTo>
                  <a:lnTo>
                    <a:pt x="399" y="68"/>
                  </a:lnTo>
                  <a:lnTo>
                    <a:pt x="401" y="72"/>
                  </a:lnTo>
                  <a:lnTo>
                    <a:pt x="405" y="78"/>
                  </a:lnTo>
                  <a:lnTo>
                    <a:pt x="408" y="81"/>
                  </a:lnTo>
                  <a:lnTo>
                    <a:pt x="410" y="84"/>
                  </a:lnTo>
                  <a:lnTo>
                    <a:pt x="411" y="87"/>
                  </a:lnTo>
                  <a:lnTo>
                    <a:pt x="412" y="90"/>
                  </a:lnTo>
                  <a:lnTo>
                    <a:pt x="412" y="94"/>
                  </a:lnTo>
                  <a:lnTo>
                    <a:pt x="412" y="98"/>
                  </a:lnTo>
                  <a:lnTo>
                    <a:pt x="412" y="101"/>
                  </a:lnTo>
                  <a:lnTo>
                    <a:pt x="411" y="106"/>
                  </a:lnTo>
                  <a:lnTo>
                    <a:pt x="410" y="112"/>
                  </a:lnTo>
                  <a:lnTo>
                    <a:pt x="408" y="116"/>
                  </a:lnTo>
                  <a:lnTo>
                    <a:pt x="406" y="121"/>
                  </a:lnTo>
                  <a:lnTo>
                    <a:pt x="403" y="129"/>
                  </a:lnTo>
                  <a:lnTo>
                    <a:pt x="401" y="134"/>
                  </a:lnTo>
                  <a:lnTo>
                    <a:pt x="397" y="141"/>
                  </a:lnTo>
                  <a:lnTo>
                    <a:pt x="396" y="144"/>
                  </a:lnTo>
                  <a:lnTo>
                    <a:pt x="395" y="146"/>
                  </a:lnTo>
                  <a:lnTo>
                    <a:pt x="394" y="148"/>
                  </a:lnTo>
                  <a:lnTo>
                    <a:pt x="393" y="152"/>
                  </a:lnTo>
                  <a:lnTo>
                    <a:pt x="393" y="153"/>
                  </a:lnTo>
                  <a:lnTo>
                    <a:pt x="393" y="154"/>
                  </a:lnTo>
                  <a:lnTo>
                    <a:pt x="393" y="156"/>
                  </a:lnTo>
                  <a:lnTo>
                    <a:pt x="393" y="157"/>
                  </a:lnTo>
                  <a:lnTo>
                    <a:pt x="394" y="157"/>
                  </a:lnTo>
                  <a:lnTo>
                    <a:pt x="394" y="158"/>
                  </a:lnTo>
                  <a:lnTo>
                    <a:pt x="395" y="160"/>
                  </a:lnTo>
                  <a:lnTo>
                    <a:pt x="396" y="161"/>
                  </a:lnTo>
                  <a:lnTo>
                    <a:pt x="398" y="162"/>
                  </a:lnTo>
                  <a:lnTo>
                    <a:pt x="400" y="163"/>
                  </a:lnTo>
                  <a:lnTo>
                    <a:pt x="401" y="163"/>
                  </a:lnTo>
                  <a:lnTo>
                    <a:pt x="402" y="164"/>
                  </a:lnTo>
                  <a:lnTo>
                    <a:pt x="404" y="164"/>
                  </a:lnTo>
                  <a:lnTo>
                    <a:pt x="406" y="164"/>
                  </a:lnTo>
                  <a:lnTo>
                    <a:pt x="410" y="163"/>
                  </a:lnTo>
                  <a:lnTo>
                    <a:pt x="413" y="163"/>
                  </a:lnTo>
                  <a:lnTo>
                    <a:pt x="418" y="161"/>
                  </a:lnTo>
                  <a:lnTo>
                    <a:pt x="428" y="157"/>
                  </a:lnTo>
                  <a:lnTo>
                    <a:pt x="434" y="157"/>
                  </a:lnTo>
                  <a:lnTo>
                    <a:pt x="437" y="156"/>
                  </a:lnTo>
                  <a:lnTo>
                    <a:pt x="440" y="156"/>
                  </a:lnTo>
                  <a:lnTo>
                    <a:pt x="442" y="156"/>
                  </a:lnTo>
                  <a:lnTo>
                    <a:pt x="444" y="156"/>
                  </a:lnTo>
                  <a:lnTo>
                    <a:pt x="446" y="156"/>
                  </a:lnTo>
                  <a:lnTo>
                    <a:pt x="447" y="157"/>
                  </a:lnTo>
                  <a:lnTo>
                    <a:pt x="448" y="157"/>
                  </a:lnTo>
                  <a:lnTo>
                    <a:pt x="449" y="157"/>
                  </a:lnTo>
                  <a:lnTo>
                    <a:pt x="450" y="159"/>
                  </a:lnTo>
                  <a:lnTo>
                    <a:pt x="451" y="160"/>
                  </a:lnTo>
                  <a:lnTo>
                    <a:pt x="452" y="162"/>
                  </a:lnTo>
                  <a:lnTo>
                    <a:pt x="452" y="164"/>
                  </a:lnTo>
                  <a:lnTo>
                    <a:pt x="452" y="168"/>
                  </a:lnTo>
                  <a:lnTo>
                    <a:pt x="452" y="170"/>
                  </a:lnTo>
                  <a:lnTo>
                    <a:pt x="452" y="174"/>
                  </a:lnTo>
                  <a:lnTo>
                    <a:pt x="451" y="178"/>
                  </a:lnTo>
                  <a:lnTo>
                    <a:pt x="450" y="180"/>
                  </a:lnTo>
                  <a:lnTo>
                    <a:pt x="447" y="189"/>
                  </a:lnTo>
                  <a:lnTo>
                    <a:pt x="444" y="194"/>
                  </a:lnTo>
                  <a:lnTo>
                    <a:pt x="436" y="216"/>
                  </a:lnTo>
                  <a:lnTo>
                    <a:pt x="430" y="232"/>
                  </a:lnTo>
                  <a:lnTo>
                    <a:pt x="429" y="235"/>
                  </a:lnTo>
                  <a:lnTo>
                    <a:pt x="429" y="236"/>
                  </a:lnTo>
                  <a:lnTo>
                    <a:pt x="429" y="236"/>
                  </a:lnTo>
                  <a:lnTo>
                    <a:pt x="429" y="237"/>
                  </a:lnTo>
                  <a:lnTo>
                    <a:pt x="428" y="238"/>
                  </a:lnTo>
                  <a:lnTo>
                    <a:pt x="426" y="240"/>
                  </a:lnTo>
                  <a:lnTo>
                    <a:pt x="424" y="243"/>
                  </a:lnTo>
                  <a:lnTo>
                    <a:pt x="421" y="246"/>
                  </a:lnTo>
                  <a:lnTo>
                    <a:pt x="417" y="248"/>
                  </a:lnTo>
                  <a:lnTo>
                    <a:pt x="413" y="251"/>
                  </a:lnTo>
                  <a:lnTo>
                    <a:pt x="410" y="253"/>
                  </a:lnTo>
                  <a:lnTo>
                    <a:pt x="402" y="258"/>
                  </a:lnTo>
                  <a:lnTo>
                    <a:pt x="400" y="259"/>
                  </a:lnTo>
                  <a:lnTo>
                    <a:pt x="397" y="262"/>
                  </a:lnTo>
                  <a:lnTo>
                    <a:pt x="396" y="263"/>
                  </a:lnTo>
                  <a:lnTo>
                    <a:pt x="395" y="264"/>
                  </a:lnTo>
                  <a:lnTo>
                    <a:pt x="394" y="266"/>
                  </a:lnTo>
                  <a:lnTo>
                    <a:pt x="393" y="268"/>
                  </a:lnTo>
                  <a:lnTo>
                    <a:pt x="392" y="270"/>
                  </a:lnTo>
                  <a:lnTo>
                    <a:pt x="390" y="274"/>
                  </a:lnTo>
                  <a:lnTo>
                    <a:pt x="389" y="278"/>
                  </a:lnTo>
                  <a:lnTo>
                    <a:pt x="385" y="292"/>
                  </a:lnTo>
                  <a:lnTo>
                    <a:pt x="384" y="294"/>
                  </a:lnTo>
                  <a:lnTo>
                    <a:pt x="383" y="296"/>
                  </a:lnTo>
                  <a:lnTo>
                    <a:pt x="382" y="298"/>
                  </a:lnTo>
                  <a:lnTo>
                    <a:pt x="381" y="299"/>
                  </a:lnTo>
                  <a:lnTo>
                    <a:pt x="379" y="302"/>
                  </a:lnTo>
                  <a:lnTo>
                    <a:pt x="379" y="303"/>
                  </a:lnTo>
                  <a:lnTo>
                    <a:pt x="378" y="304"/>
                  </a:lnTo>
                  <a:lnTo>
                    <a:pt x="376" y="304"/>
                  </a:lnTo>
                  <a:lnTo>
                    <a:pt x="375" y="304"/>
                  </a:lnTo>
                  <a:lnTo>
                    <a:pt x="373" y="305"/>
                  </a:lnTo>
                  <a:lnTo>
                    <a:pt x="371" y="306"/>
                  </a:lnTo>
                  <a:lnTo>
                    <a:pt x="368" y="306"/>
                  </a:lnTo>
                  <a:lnTo>
                    <a:pt x="367" y="306"/>
                  </a:lnTo>
                  <a:lnTo>
                    <a:pt x="365" y="306"/>
                  </a:lnTo>
                  <a:lnTo>
                    <a:pt x="362" y="306"/>
                  </a:lnTo>
                  <a:lnTo>
                    <a:pt x="360" y="305"/>
                  </a:lnTo>
                  <a:lnTo>
                    <a:pt x="357" y="305"/>
                  </a:lnTo>
                  <a:lnTo>
                    <a:pt x="354" y="304"/>
                  </a:lnTo>
                  <a:lnTo>
                    <a:pt x="350" y="302"/>
                  </a:lnTo>
                  <a:lnTo>
                    <a:pt x="347" y="301"/>
                  </a:lnTo>
                  <a:lnTo>
                    <a:pt x="340" y="296"/>
                  </a:lnTo>
                  <a:lnTo>
                    <a:pt x="336" y="293"/>
                  </a:lnTo>
                  <a:lnTo>
                    <a:pt x="333" y="293"/>
                  </a:lnTo>
                  <a:lnTo>
                    <a:pt x="328" y="291"/>
                  </a:lnTo>
                  <a:lnTo>
                    <a:pt x="323" y="289"/>
                  </a:lnTo>
                  <a:lnTo>
                    <a:pt x="322" y="288"/>
                  </a:lnTo>
                  <a:lnTo>
                    <a:pt x="320" y="288"/>
                  </a:lnTo>
                  <a:lnTo>
                    <a:pt x="318" y="288"/>
                  </a:lnTo>
                  <a:lnTo>
                    <a:pt x="315" y="288"/>
                  </a:lnTo>
                  <a:lnTo>
                    <a:pt x="313" y="288"/>
                  </a:lnTo>
                  <a:lnTo>
                    <a:pt x="309" y="289"/>
                  </a:lnTo>
                  <a:lnTo>
                    <a:pt x="307" y="290"/>
                  </a:lnTo>
                  <a:lnTo>
                    <a:pt x="305" y="291"/>
                  </a:lnTo>
                  <a:lnTo>
                    <a:pt x="304" y="291"/>
                  </a:lnTo>
                  <a:lnTo>
                    <a:pt x="304" y="292"/>
                  </a:lnTo>
                  <a:lnTo>
                    <a:pt x="303" y="292"/>
                  </a:lnTo>
                  <a:lnTo>
                    <a:pt x="303" y="293"/>
                  </a:lnTo>
                  <a:lnTo>
                    <a:pt x="303" y="293"/>
                  </a:lnTo>
                  <a:lnTo>
                    <a:pt x="303" y="295"/>
                  </a:lnTo>
                  <a:lnTo>
                    <a:pt x="303" y="298"/>
                  </a:lnTo>
                  <a:lnTo>
                    <a:pt x="304" y="307"/>
                  </a:lnTo>
                  <a:lnTo>
                    <a:pt x="304" y="311"/>
                  </a:lnTo>
                  <a:lnTo>
                    <a:pt x="304" y="314"/>
                  </a:lnTo>
                  <a:lnTo>
                    <a:pt x="304" y="316"/>
                  </a:lnTo>
                  <a:lnTo>
                    <a:pt x="303" y="324"/>
                  </a:lnTo>
                  <a:lnTo>
                    <a:pt x="302" y="326"/>
                  </a:lnTo>
                  <a:lnTo>
                    <a:pt x="301" y="328"/>
                  </a:lnTo>
                  <a:lnTo>
                    <a:pt x="300" y="330"/>
                  </a:lnTo>
                  <a:lnTo>
                    <a:pt x="299" y="333"/>
                  </a:lnTo>
                  <a:lnTo>
                    <a:pt x="297" y="335"/>
                  </a:lnTo>
                  <a:lnTo>
                    <a:pt x="293" y="338"/>
                  </a:lnTo>
                  <a:lnTo>
                    <a:pt x="291" y="341"/>
                  </a:lnTo>
                  <a:lnTo>
                    <a:pt x="288" y="345"/>
                  </a:lnTo>
                  <a:lnTo>
                    <a:pt x="287" y="349"/>
                  </a:lnTo>
                  <a:lnTo>
                    <a:pt x="286" y="351"/>
                  </a:lnTo>
                  <a:lnTo>
                    <a:pt x="284" y="355"/>
                  </a:lnTo>
                  <a:lnTo>
                    <a:pt x="283" y="359"/>
                  </a:lnTo>
                  <a:lnTo>
                    <a:pt x="282" y="362"/>
                  </a:lnTo>
                  <a:lnTo>
                    <a:pt x="282" y="364"/>
                  </a:lnTo>
                  <a:lnTo>
                    <a:pt x="281" y="367"/>
                  </a:lnTo>
                  <a:lnTo>
                    <a:pt x="281" y="369"/>
                  </a:lnTo>
                  <a:lnTo>
                    <a:pt x="281" y="373"/>
                  </a:lnTo>
                  <a:lnTo>
                    <a:pt x="281" y="374"/>
                  </a:lnTo>
                  <a:lnTo>
                    <a:pt x="280" y="375"/>
                  </a:lnTo>
                  <a:lnTo>
                    <a:pt x="280" y="376"/>
                  </a:lnTo>
                  <a:lnTo>
                    <a:pt x="279" y="378"/>
                  </a:lnTo>
                  <a:lnTo>
                    <a:pt x="278" y="379"/>
                  </a:lnTo>
                  <a:lnTo>
                    <a:pt x="277" y="380"/>
                  </a:lnTo>
                  <a:lnTo>
                    <a:pt x="276" y="380"/>
                  </a:lnTo>
                  <a:lnTo>
                    <a:pt x="274" y="382"/>
                  </a:lnTo>
                  <a:lnTo>
                    <a:pt x="271" y="383"/>
                  </a:lnTo>
                  <a:lnTo>
                    <a:pt x="264" y="389"/>
                  </a:lnTo>
                  <a:lnTo>
                    <a:pt x="257" y="395"/>
                  </a:lnTo>
                  <a:lnTo>
                    <a:pt x="254" y="396"/>
                  </a:lnTo>
                  <a:lnTo>
                    <a:pt x="252" y="398"/>
                  </a:lnTo>
                  <a:lnTo>
                    <a:pt x="250" y="400"/>
                  </a:lnTo>
                  <a:lnTo>
                    <a:pt x="248" y="403"/>
                  </a:lnTo>
                  <a:lnTo>
                    <a:pt x="247" y="406"/>
                  </a:lnTo>
                  <a:lnTo>
                    <a:pt x="245" y="408"/>
                  </a:lnTo>
                  <a:lnTo>
                    <a:pt x="244" y="411"/>
                  </a:lnTo>
                  <a:lnTo>
                    <a:pt x="243" y="414"/>
                  </a:lnTo>
                  <a:lnTo>
                    <a:pt x="242" y="416"/>
                  </a:lnTo>
                  <a:lnTo>
                    <a:pt x="242" y="418"/>
                  </a:lnTo>
                  <a:lnTo>
                    <a:pt x="242" y="420"/>
                  </a:lnTo>
                  <a:lnTo>
                    <a:pt x="241" y="429"/>
                  </a:lnTo>
                  <a:lnTo>
                    <a:pt x="241" y="430"/>
                  </a:lnTo>
                  <a:lnTo>
                    <a:pt x="240" y="432"/>
                  </a:lnTo>
                  <a:lnTo>
                    <a:pt x="239" y="435"/>
                  </a:lnTo>
                  <a:lnTo>
                    <a:pt x="238" y="438"/>
                  </a:lnTo>
                  <a:lnTo>
                    <a:pt x="232" y="448"/>
                  </a:lnTo>
                  <a:lnTo>
                    <a:pt x="230" y="452"/>
                  </a:lnTo>
                  <a:lnTo>
                    <a:pt x="228" y="457"/>
                  </a:lnTo>
                  <a:lnTo>
                    <a:pt x="226" y="461"/>
                  </a:lnTo>
                  <a:lnTo>
                    <a:pt x="226" y="463"/>
                  </a:lnTo>
                  <a:lnTo>
                    <a:pt x="225" y="465"/>
                  </a:lnTo>
                  <a:lnTo>
                    <a:pt x="225" y="467"/>
                  </a:lnTo>
                  <a:lnTo>
                    <a:pt x="225" y="469"/>
                  </a:lnTo>
                  <a:lnTo>
                    <a:pt x="225" y="471"/>
                  </a:lnTo>
                  <a:lnTo>
                    <a:pt x="225" y="472"/>
                  </a:lnTo>
                  <a:lnTo>
                    <a:pt x="226" y="473"/>
                  </a:lnTo>
                  <a:lnTo>
                    <a:pt x="227" y="473"/>
                  </a:lnTo>
                  <a:lnTo>
                    <a:pt x="227" y="474"/>
                  </a:lnTo>
                  <a:lnTo>
                    <a:pt x="226" y="474"/>
                  </a:lnTo>
                  <a:lnTo>
                    <a:pt x="225" y="476"/>
                  </a:lnTo>
                  <a:lnTo>
                    <a:pt x="224" y="477"/>
                  </a:lnTo>
                  <a:lnTo>
                    <a:pt x="223" y="478"/>
                  </a:lnTo>
                  <a:lnTo>
                    <a:pt x="221" y="480"/>
                  </a:lnTo>
                  <a:lnTo>
                    <a:pt x="219" y="481"/>
                  </a:lnTo>
                  <a:lnTo>
                    <a:pt x="217" y="482"/>
                  </a:lnTo>
                  <a:lnTo>
                    <a:pt x="210" y="485"/>
                  </a:lnTo>
                  <a:lnTo>
                    <a:pt x="208" y="485"/>
                  </a:lnTo>
                  <a:lnTo>
                    <a:pt x="207" y="486"/>
                  </a:lnTo>
                  <a:lnTo>
                    <a:pt x="206" y="486"/>
                  </a:lnTo>
                  <a:lnTo>
                    <a:pt x="204" y="485"/>
                  </a:lnTo>
                  <a:lnTo>
                    <a:pt x="202" y="484"/>
                  </a:lnTo>
                  <a:lnTo>
                    <a:pt x="200" y="483"/>
                  </a:lnTo>
                  <a:lnTo>
                    <a:pt x="197" y="480"/>
                  </a:lnTo>
                  <a:lnTo>
                    <a:pt x="195" y="479"/>
                  </a:lnTo>
                  <a:lnTo>
                    <a:pt x="192" y="477"/>
                  </a:lnTo>
                  <a:lnTo>
                    <a:pt x="190" y="477"/>
                  </a:lnTo>
                  <a:lnTo>
                    <a:pt x="188" y="476"/>
                  </a:lnTo>
                  <a:lnTo>
                    <a:pt x="185" y="476"/>
                  </a:lnTo>
                  <a:lnTo>
                    <a:pt x="184" y="475"/>
                  </a:lnTo>
                  <a:lnTo>
                    <a:pt x="182" y="475"/>
                  </a:lnTo>
                  <a:lnTo>
                    <a:pt x="179" y="475"/>
                  </a:lnTo>
                  <a:lnTo>
                    <a:pt x="175" y="476"/>
                  </a:lnTo>
                  <a:lnTo>
                    <a:pt x="170" y="476"/>
                  </a:lnTo>
                  <a:lnTo>
                    <a:pt x="168" y="476"/>
                  </a:lnTo>
                  <a:lnTo>
                    <a:pt x="166" y="476"/>
                  </a:lnTo>
                  <a:lnTo>
                    <a:pt x="164" y="475"/>
                  </a:lnTo>
                  <a:lnTo>
                    <a:pt x="159" y="474"/>
                  </a:lnTo>
                  <a:lnTo>
                    <a:pt x="151" y="472"/>
                  </a:lnTo>
                  <a:lnTo>
                    <a:pt x="149" y="471"/>
                  </a:lnTo>
                  <a:lnTo>
                    <a:pt x="147" y="470"/>
                  </a:lnTo>
                  <a:lnTo>
                    <a:pt x="145" y="469"/>
                  </a:lnTo>
                  <a:lnTo>
                    <a:pt x="145" y="468"/>
                  </a:lnTo>
                  <a:lnTo>
                    <a:pt x="143" y="466"/>
                  </a:lnTo>
                  <a:lnTo>
                    <a:pt x="143" y="465"/>
                  </a:lnTo>
                  <a:lnTo>
                    <a:pt x="142" y="464"/>
                  </a:lnTo>
                  <a:lnTo>
                    <a:pt x="140" y="463"/>
                  </a:lnTo>
                  <a:lnTo>
                    <a:pt x="140" y="463"/>
                  </a:lnTo>
                  <a:lnTo>
                    <a:pt x="139" y="462"/>
                  </a:lnTo>
                  <a:lnTo>
                    <a:pt x="138" y="461"/>
                  </a:lnTo>
                  <a:lnTo>
                    <a:pt x="137" y="460"/>
                  </a:lnTo>
                  <a:lnTo>
                    <a:pt x="134" y="457"/>
                  </a:lnTo>
                  <a:lnTo>
                    <a:pt x="126" y="451"/>
                  </a:lnTo>
                  <a:lnTo>
                    <a:pt x="123" y="449"/>
                  </a:lnTo>
                  <a:lnTo>
                    <a:pt x="119" y="446"/>
                  </a:lnTo>
                  <a:lnTo>
                    <a:pt x="117" y="443"/>
                  </a:lnTo>
                  <a:lnTo>
                    <a:pt x="114" y="440"/>
                  </a:lnTo>
                  <a:lnTo>
                    <a:pt x="109" y="434"/>
                  </a:lnTo>
                  <a:lnTo>
                    <a:pt x="108" y="433"/>
                  </a:lnTo>
                  <a:lnTo>
                    <a:pt x="107" y="431"/>
                  </a:lnTo>
                  <a:lnTo>
                    <a:pt x="103" y="429"/>
                  </a:lnTo>
                  <a:lnTo>
                    <a:pt x="102" y="428"/>
                  </a:lnTo>
                  <a:lnTo>
                    <a:pt x="101" y="427"/>
                  </a:lnTo>
                  <a:lnTo>
                    <a:pt x="98" y="424"/>
                  </a:lnTo>
                  <a:lnTo>
                    <a:pt x="92" y="414"/>
                  </a:lnTo>
                  <a:lnTo>
                    <a:pt x="90" y="412"/>
                  </a:lnTo>
                  <a:lnTo>
                    <a:pt x="88" y="410"/>
                  </a:lnTo>
                  <a:lnTo>
                    <a:pt x="86" y="408"/>
                  </a:lnTo>
                  <a:lnTo>
                    <a:pt x="77" y="402"/>
                  </a:lnTo>
                  <a:lnTo>
                    <a:pt x="74" y="400"/>
                  </a:lnTo>
                  <a:lnTo>
                    <a:pt x="72" y="399"/>
                  </a:lnTo>
                  <a:lnTo>
                    <a:pt x="69" y="397"/>
                  </a:lnTo>
                  <a:lnTo>
                    <a:pt x="66" y="395"/>
                  </a:lnTo>
                  <a:lnTo>
                    <a:pt x="63" y="395"/>
                  </a:lnTo>
                  <a:lnTo>
                    <a:pt x="59" y="393"/>
                  </a:lnTo>
                  <a:lnTo>
                    <a:pt x="57" y="392"/>
                  </a:lnTo>
                  <a:lnTo>
                    <a:pt x="55" y="391"/>
                  </a:lnTo>
                  <a:lnTo>
                    <a:pt x="52" y="389"/>
                  </a:lnTo>
                  <a:lnTo>
                    <a:pt x="50" y="387"/>
                  </a:lnTo>
                  <a:lnTo>
                    <a:pt x="48" y="384"/>
                  </a:lnTo>
                  <a:lnTo>
                    <a:pt x="35" y="371"/>
                  </a:lnTo>
                  <a:lnTo>
                    <a:pt x="31" y="367"/>
                  </a:lnTo>
                  <a:lnTo>
                    <a:pt x="28" y="365"/>
                  </a:lnTo>
                  <a:lnTo>
                    <a:pt x="23" y="361"/>
                  </a:lnTo>
                  <a:lnTo>
                    <a:pt x="22" y="360"/>
                  </a:lnTo>
                  <a:lnTo>
                    <a:pt x="21" y="359"/>
                  </a:lnTo>
                  <a:lnTo>
                    <a:pt x="20" y="357"/>
                  </a:lnTo>
                  <a:lnTo>
                    <a:pt x="19" y="355"/>
                  </a:lnTo>
                  <a:lnTo>
                    <a:pt x="19" y="353"/>
                  </a:lnTo>
                  <a:lnTo>
                    <a:pt x="18" y="351"/>
                  </a:lnTo>
                  <a:lnTo>
                    <a:pt x="18" y="348"/>
                  </a:lnTo>
                  <a:lnTo>
                    <a:pt x="18" y="345"/>
                  </a:lnTo>
                  <a:lnTo>
                    <a:pt x="18" y="342"/>
                  </a:lnTo>
                  <a:lnTo>
                    <a:pt x="18" y="338"/>
                  </a:lnTo>
                  <a:lnTo>
                    <a:pt x="18" y="335"/>
                  </a:lnTo>
                  <a:lnTo>
                    <a:pt x="18" y="332"/>
                  </a:lnTo>
                  <a:lnTo>
                    <a:pt x="17" y="330"/>
                  </a:lnTo>
                  <a:lnTo>
                    <a:pt x="17" y="329"/>
                  </a:lnTo>
                  <a:lnTo>
                    <a:pt x="16" y="329"/>
                  </a:lnTo>
                  <a:lnTo>
                    <a:pt x="15" y="327"/>
                  </a:lnTo>
                  <a:lnTo>
                    <a:pt x="13" y="327"/>
                  </a:lnTo>
                  <a:lnTo>
                    <a:pt x="7" y="323"/>
                  </a:lnTo>
                  <a:lnTo>
                    <a:pt x="6" y="322"/>
                  </a:lnTo>
                  <a:lnTo>
                    <a:pt x="4" y="321"/>
                  </a:lnTo>
                  <a:lnTo>
                    <a:pt x="3" y="319"/>
                  </a:lnTo>
                  <a:lnTo>
                    <a:pt x="2" y="317"/>
                  </a:lnTo>
                  <a:lnTo>
                    <a:pt x="1" y="316"/>
                  </a:lnTo>
                  <a:lnTo>
                    <a:pt x="1" y="313"/>
                  </a:lnTo>
                  <a:lnTo>
                    <a:pt x="0" y="311"/>
                  </a:lnTo>
                  <a:lnTo>
                    <a:pt x="0" y="309"/>
                  </a:lnTo>
                  <a:lnTo>
                    <a:pt x="0" y="306"/>
                  </a:lnTo>
                  <a:lnTo>
                    <a:pt x="0" y="304"/>
                  </a:lnTo>
                  <a:lnTo>
                    <a:pt x="0" y="300"/>
                  </a:lnTo>
                  <a:lnTo>
                    <a:pt x="0" y="297"/>
                  </a:lnTo>
                  <a:lnTo>
                    <a:pt x="2" y="292"/>
                  </a:lnTo>
                  <a:lnTo>
                    <a:pt x="2" y="288"/>
                  </a:lnTo>
                  <a:lnTo>
                    <a:pt x="3" y="288"/>
                  </a:lnTo>
                  <a:lnTo>
                    <a:pt x="3" y="288"/>
                  </a:lnTo>
                  <a:lnTo>
                    <a:pt x="6" y="287"/>
                  </a:lnTo>
                  <a:lnTo>
                    <a:pt x="9" y="286"/>
                  </a:lnTo>
                  <a:lnTo>
                    <a:pt x="13" y="285"/>
                  </a:lnTo>
                  <a:lnTo>
                    <a:pt x="15" y="284"/>
                  </a:lnTo>
                  <a:lnTo>
                    <a:pt x="17" y="282"/>
                  </a:lnTo>
                  <a:lnTo>
                    <a:pt x="30" y="274"/>
                  </a:lnTo>
                  <a:lnTo>
                    <a:pt x="34" y="272"/>
                  </a:lnTo>
                  <a:lnTo>
                    <a:pt x="37" y="270"/>
                  </a:lnTo>
                  <a:lnTo>
                    <a:pt x="46" y="267"/>
                  </a:lnTo>
                  <a:lnTo>
                    <a:pt x="65" y="259"/>
                  </a:lnTo>
                  <a:lnTo>
                    <a:pt x="79" y="252"/>
                  </a:lnTo>
                  <a:lnTo>
                    <a:pt x="84" y="249"/>
                  </a:lnTo>
                  <a:lnTo>
                    <a:pt x="89" y="248"/>
                  </a:lnTo>
                  <a:lnTo>
                    <a:pt x="103" y="243"/>
                  </a:lnTo>
                  <a:lnTo>
                    <a:pt x="108" y="241"/>
                  </a:lnTo>
                  <a:lnTo>
                    <a:pt x="114" y="238"/>
                  </a:lnTo>
                  <a:lnTo>
                    <a:pt x="118" y="236"/>
                  </a:lnTo>
                  <a:lnTo>
                    <a:pt x="122" y="234"/>
                  </a:lnTo>
                  <a:lnTo>
                    <a:pt x="127" y="231"/>
                  </a:lnTo>
                  <a:lnTo>
                    <a:pt x="130" y="227"/>
                  </a:lnTo>
                  <a:lnTo>
                    <a:pt x="133" y="225"/>
                  </a:lnTo>
                  <a:lnTo>
                    <a:pt x="135" y="223"/>
                  </a:lnTo>
                  <a:lnTo>
                    <a:pt x="137" y="219"/>
                  </a:lnTo>
                  <a:lnTo>
                    <a:pt x="140" y="215"/>
                  </a:lnTo>
                  <a:lnTo>
                    <a:pt x="144" y="208"/>
                  </a:lnTo>
                  <a:lnTo>
                    <a:pt x="145" y="205"/>
                  </a:lnTo>
                  <a:lnTo>
                    <a:pt x="147" y="203"/>
                  </a:lnTo>
                  <a:lnTo>
                    <a:pt x="149" y="202"/>
                  </a:lnTo>
                  <a:lnTo>
                    <a:pt x="151" y="201"/>
                  </a:lnTo>
                  <a:lnTo>
                    <a:pt x="152" y="200"/>
                  </a:lnTo>
                  <a:lnTo>
                    <a:pt x="155" y="198"/>
                  </a:lnTo>
                  <a:lnTo>
                    <a:pt x="160" y="197"/>
                  </a:lnTo>
                  <a:lnTo>
                    <a:pt x="163" y="196"/>
                  </a:lnTo>
                  <a:lnTo>
                    <a:pt x="166" y="195"/>
                  </a:lnTo>
                  <a:lnTo>
                    <a:pt x="169" y="195"/>
                  </a:lnTo>
                  <a:lnTo>
                    <a:pt x="172" y="195"/>
                  </a:lnTo>
                  <a:lnTo>
                    <a:pt x="174" y="195"/>
                  </a:lnTo>
                  <a:lnTo>
                    <a:pt x="177" y="196"/>
                  </a:lnTo>
                  <a:lnTo>
                    <a:pt x="185" y="198"/>
                  </a:lnTo>
                  <a:lnTo>
                    <a:pt x="189" y="198"/>
                  </a:lnTo>
                  <a:lnTo>
                    <a:pt x="192" y="198"/>
                  </a:lnTo>
                  <a:lnTo>
                    <a:pt x="196" y="198"/>
                  </a:lnTo>
                  <a:lnTo>
                    <a:pt x="198" y="198"/>
                  </a:lnTo>
                  <a:lnTo>
                    <a:pt x="203" y="197"/>
                  </a:lnTo>
                  <a:lnTo>
                    <a:pt x="208" y="196"/>
                  </a:lnTo>
                  <a:lnTo>
                    <a:pt x="213" y="195"/>
                  </a:lnTo>
                  <a:lnTo>
                    <a:pt x="219" y="193"/>
                  </a:lnTo>
                  <a:lnTo>
                    <a:pt x="223" y="192"/>
                  </a:lnTo>
                  <a:lnTo>
                    <a:pt x="229" y="190"/>
                  </a:lnTo>
                  <a:lnTo>
                    <a:pt x="231" y="189"/>
                  </a:lnTo>
                  <a:lnTo>
                    <a:pt x="235" y="188"/>
                  </a:lnTo>
                  <a:lnTo>
                    <a:pt x="242" y="187"/>
                  </a:lnTo>
                  <a:lnTo>
                    <a:pt x="244" y="186"/>
                  </a:lnTo>
                  <a:lnTo>
                    <a:pt x="246" y="186"/>
                  </a:lnTo>
                  <a:lnTo>
                    <a:pt x="249" y="184"/>
                  </a:lnTo>
                  <a:lnTo>
                    <a:pt x="251" y="183"/>
                  </a:lnTo>
                  <a:lnTo>
                    <a:pt x="253" y="181"/>
                  </a:lnTo>
                  <a:lnTo>
                    <a:pt x="254" y="180"/>
                  </a:lnTo>
                  <a:lnTo>
                    <a:pt x="255" y="177"/>
                  </a:lnTo>
                  <a:lnTo>
                    <a:pt x="256" y="174"/>
                  </a:lnTo>
                  <a:lnTo>
                    <a:pt x="259" y="168"/>
                  </a:lnTo>
                  <a:lnTo>
                    <a:pt x="262" y="161"/>
                  </a:lnTo>
                  <a:lnTo>
                    <a:pt x="263" y="158"/>
                  </a:lnTo>
                  <a:lnTo>
                    <a:pt x="263" y="156"/>
                  </a:lnTo>
                  <a:lnTo>
                    <a:pt x="264" y="155"/>
                  </a:lnTo>
                  <a:lnTo>
                    <a:pt x="264" y="153"/>
                  </a:lnTo>
                  <a:lnTo>
                    <a:pt x="263" y="151"/>
                  </a:lnTo>
                  <a:lnTo>
                    <a:pt x="263" y="149"/>
                  </a:lnTo>
                  <a:lnTo>
                    <a:pt x="262" y="148"/>
                  </a:lnTo>
                  <a:lnTo>
                    <a:pt x="262" y="146"/>
                  </a:lnTo>
                  <a:lnTo>
                    <a:pt x="261" y="146"/>
                  </a:lnTo>
                  <a:lnTo>
                    <a:pt x="260" y="145"/>
                  </a:lnTo>
                  <a:lnTo>
                    <a:pt x="258" y="143"/>
                  </a:lnTo>
                  <a:lnTo>
                    <a:pt x="257" y="142"/>
                  </a:lnTo>
                  <a:lnTo>
                    <a:pt x="255" y="140"/>
                  </a:lnTo>
                  <a:lnTo>
                    <a:pt x="254" y="139"/>
                  </a:lnTo>
                  <a:lnTo>
                    <a:pt x="251" y="138"/>
                  </a:lnTo>
                  <a:lnTo>
                    <a:pt x="246" y="136"/>
                  </a:lnTo>
                  <a:lnTo>
                    <a:pt x="236" y="133"/>
                  </a:lnTo>
                  <a:lnTo>
                    <a:pt x="230" y="130"/>
                  </a:lnTo>
                  <a:lnTo>
                    <a:pt x="218" y="125"/>
                  </a:lnTo>
                  <a:lnTo>
                    <a:pt x="215" y="124"/>
                  </a:lnTo>
                  <a:lnTo>
                    <a:pt x="212" y="123"/>
                  </a:lnTo>
                  <a:lnTo>
                    <a:pt x="210" y="122"/>
                  </a:lnTo>
                  <a:lnTo>
                    <a:pt x="209" y="121"/>
                  </a:lnTo>
                  <a:lnTo>
                    <a:pt x="208" y="120"/>
                  </a:lnTo>
                  <a:lnTo>
                    <a:pt x="207" y="119"/>
                  </a:lnTo>
                  <a:lnTo>
                    <a:pt x="206" y="118"/>
                  </a:lnTo>
                  <a:lnTo>
                    <a:pt x="205" y="116"/>
                  </a:lnTo>
                  <a:lnTo>
                    <a:pt x="204" y="114"/>
                  </a:lnTo>
                  <a:lnTo>
                    <a:pt x="203" y="112"/>
                  </a:lnTo>
                  <a:lnTo>
                    <a:pt x="202" y="110"/>
                  </a:lnTo>
                  <a:lnTo>
                    <a:pt x="202" y="108"/>
                  </a:lnTo>
                  <a:lnTo>
                    <a:pt x="201" y="107"/>
                  </a:lnTo>
                  <a:lnTo>
                    <a:pt x="202" y="106"/>
                  </a:lnTo>
                  <a:lnTo>
                    <a:pt x="202" y="105"/>
                  </a:lnTo>
                  <a:lnTo>
                    <a:pt x="202" y="103"/>
                  </a:lnTo>
                  <a:lnTo>
                    <a:pt x="203" y="101"/>
                  </a:lnTo>
                  <a:lnTo>
                    <a:pt x="206" y="97"/>
                  </a:lnTo>
                  <a:lnTo>
                    <a:pt x="206" y="96"/>
                  </a:lnTo>
                  <a:lnTo>
                    <a:pt x="207" y="95"/>
                  </a:lnTo>
                  <a:lnTo>
                    <a:pt x="207" y="94"/>
                  </a:lnTo>
                  <a:lnTo>
                    <a:pt x="207" y="92"/>
                  </a:lnTo>
                  <a:lnTo>
                    <a:pt x="206" y="91"/>
                  </a:lnTo>
                  <a:lnTo>
                    <a:pt x="205" y="90"/>
                  </a:lnTo>
                  <a:lnTo>
                    <a:pt x="204" y="89"/>
                  </a:lnTo>
                  <a:lnTo>
                    <a:pt x="203" y="89"/>
                  </a:lnTo>
                  <a:lnTo>
                    <a:pt x="202" y="89"/>
                  </a:lnTo>
                  <a:lnTo>
                    <a:pt x="200" y="89"/>
                  </a:lnTo>
                  <a:lnTo>
                    <a:pt x="197" y="88"/>
                  </a:lnTo>
                  <a:lnTo>
                    <a:pt x="190" y="89"/>
                  </a:lnTo>
                  <a:lnTo>
                    <a:pt x="186" y="88"/>
                  </a:lnTo>
                  <a:lnTo>
                    <a:pt x="185" y="88"/>
                  </a:lnTo>
                  <a:lnTo>
                    <a:pt x="183" y="88"/>
                  </a:lnTo>
                  <a:lnTo>
                    <a:pt x="181" y="87"/>
                  </a:lnTo>
                  <a:lnTo>
                    <a:pt x="179" y="87"/>
                  </a:lnTo>
                  <a:lnTo>
                    <a:pt x="177" y="86"/>
                  </a:lnTo>
                  <a:lnTo>
                    <a:pt x="174" y="84"/>
                  </a:lnTo>
                  <a:lnTo>
                    <a:pt x="173" y="83"/>
                  </a:lnTo>
                  <a:lnTo>
                    <a:pt x="171" y="82"/>
                  </a:lnTo>
                  <a:lnTo>
                    <a:pt x="169" y="80"/>
                  </a:lnTo>
                  <a:lnTo>
                    <a:pt x="168" y="78"/>
                  </a:lnTo>
                  <a:lnTo>
                    <a:pt x="167" y="78"/>
                  </a:lnTo>
                  <a:lnTo>
                    <a:pt x="166" y="76"/>
                  </a:lnTo>
                  <a:lnTo>
                    <a:pt x="166" y="75"/>
                  </a:lnTo>
                  <a:lnTo>
                    <a:pt x="166" y="73"/>
                  </a:lnTo>
                  <a:lnTo>
                    <a:pt x="165" y="69"/>
                  </a:lnTo>
                  <a:lnTo>
                    <a:pt x="166" y="64"/>
                  </a:lnTo>
                  <a:lnTo>
                    <a:pt x="166" y="62"/>
                  </a:lnTo>
                  <a:lnTo>
                    <a:pt x="166" y="60"/>
                  </a:lnTo>
                  <a:lnTo>
                    <a:pt x="167" y="58"/>
                  </a:lnTo>
                  <a:lnTo>
                    <a:pt x="168" y="56"/>
                  </a:lnTo>
                  <a:lnTo>
                    <a:pt x="172" y="49"/>
                  </a:lnTo>
                  <a:lnTo>
                    <a:pt x="173" y="47"/>
                  </a:lnTo>
                  <a:lnTo>
                    <a:pt x="174" y="44"/>
                  </a:lnTo>
                  <a:lnTo>
                    <a:pt x="175" y="41"/>
                  </a:lnTo>
                  <a:lnTo>
                    <a:pt x="176" y="38"/>
                  </a:lnTo>
                  <a:lnTo>
                    <a:pt x="177" y="35"/>
                  </a:lnTo>
                  <a:lnTo>
                    <a:pt x="178" y="33"/>
                  </a:lnTo>
                  <a:lnTo>
                    <a:pt x="179" y="25"/>
                  </a:lnTo>
                  <a:lnTo>
                    <a:pt x="180" y="22"/>
                  </a:lnTo>
                  <a:lnTo>
                    <a:pt x="181" y="21"/>
                  </a:lnTo>
                  <a:lnTo>
                    <a:pt x="181" y="20"/>
                  </a:lnTo>
                  <a:lnTo>
                    <a:pt x="182" y="18"/>
                  </a:lnTo>
                  <a:lnTo>
                    <a:pt x="184" y="15"/>
                  </a:lnTo>
                  <a:lnTo>
                    <a:pt x="192" y="4"/>
                  </a:lnTo>
                  <a:lnTo>
                    <a:pt x="195" y="2"/>
                  </a:lnTo>
                  <a:lnTo>
                    <a:pt x="196" y="0"/>
                  </a:lnTo>
                  <a:lnTo>
                    <a:pt x="197" y="1"/>
                  </a:lnTo>
                  <a:close/>
                </a:path>
              </a:pathLst>
            </a:custGeom>
            <a:solidFill>
              <a:srgbClr val="BED8E8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88" name="Freeform 36">
              <a:extLst>
                <a:ext uri="{FF2B5EF4-FFF2-40B4-BE49-F238E27FC236}">
                  <a16:creationId xmlns:a16="http://schemas.microsoft.com/office/drawing/2014/main" id="{9F5C5AD3-F12D-4704-B6D2-D749F8840806}"/>
                </a:ext>
              </a:extLst>
            </p:cNvPr>
            <p:cNvSpPr>
              <a:spLocks/>
            </p:cNvSpPr>
            <p:nvPr/>
          </p:nvSpPr>
          <p:spPr bwMode="auto">
            <a:xfrm>
              <a:off x="947" y="1481"/>
              <a:ext cx="466" cy="468"/>
            </a:xfrm>
            <a:custGeom>
              <a:avLst/>
              <a:gdLst>
                <a:gd name="T0" fmla="*/ 323 w 466"/>
                <a:gd name="T1" fmla="*/ 15 h 468"/>
                <a:gd name="T2" fmla="*/ 338 w 466"/>
                <a:gd name="T3" fmla="*/ 39 h 468"/>
                <a:gd name="T4" fmla="*/ 357 w 466"/>
                <a:gd name="T5" fmla="*/ 49 h 468"/>
                <a:gd name="T6" fmla="*/ 375 w 466"/>
                <a:gd name="T7" fmla="*/ 51 h 468"/>
                <a:gd name="T8" fmla="*/ 375 w 466"/>
                <a:gd name="T9" fmla="*/ 69 h 468"/>
                <a:gd name="T10" fmla="*/ 392 w 466"/>
                <a:gd name="T11" fmla="*/ 73 h 468"/>
                <a:gd name="T12" fmla="*/ 414 w 466"/>
                <a:gd name="T13" fmla="*/ 94 h 468"/>
                <a:gd name="T14" fmla="*/ 430 w 466"/>
                <a:gd name="T15" fmla="*/ 124 h 468"/>
                <a:gd name="T16" fmla="*/ 448 w 466"/>
                <a:gd name="T17" fmla="*/ 152 h 468"/>
                <a:gd name="T18" fmla="*/ 460 w 466"/>
                <a:gd name="T19" fmla="*/ 173 h 468"/>
                <a:gd name="T20" fmla="*/ 465 w 466"/>
                <a:gd name="T21" fmla="*/ 208 h 468"/>
                <a:gd name="T22" fmla="*/ 457 w 466"/>
                <a:gd name="T23" fmla="*/ 242 h 468"/>
                <a:gd name="T24" fmla="*/ 452 w 466"/>
                <a:gd name="T25" fmla="*/ 265 h 468"/>
                <a:gd name="T26" fmla="*/ 456 w 466"/>
                <a:gd name="T27" fmla="*/ 285 h 468"/>
                <a:gd name="T28" fmla="*/ 430 w 466"/>
                <a:gd name="T29" fmla="*/ 282 h 468"/>
                <a:gd name="T30" fmla="*/ 415 w 466"/>
                <a:gd name="T31" fmla="*/ 287 h 468"/>
                <a:gd name="T32" fmla="*/ 398 w 466"/>
                <a:gd name="T33" fmla="*/ 298 h 468"/>
                <a:gd name="T34" fmla="*/ 371 w 466"/>
                <a:gd name="T35" fmla="*/ 306 h 468"/>
                <a:gd name="T36" fmla="*/ 375 w 466"/>
                <a:gd name="T37" fmla="*/ 326 h 468"/>
                <a:gd name="T38" fmla="*/ 371 w 466"/>
                <a:gd name="T39" fmla="*/ 345 h 468"/>
                <a:gd name="T40" fmla="*/ 362 w 466"/>
                <a:gd name="T41" fmla="*/ 371 h 468"/>
                <a:gd name="T42" fmla="*/ 345 w 466"/>
                <a:gd name="T43" fmla="*/ 389 h 468"/>
                <a:gd name="T44" fmla="*/ 328 w 466"/>
                <a:gd name="T45" fmla="*/ 415 h 468"/>
                <a:gd name="T46" fmla="*/ 316 w 466"/>
                <a:gd name="T47" fmla="*/ 418 h 468"/>
                <a:gd name="T48" fmla="*/ 292 w 466"/>
                <a:gd name="T49" fmla="*/ 409 h 468"/>
                <a:gd name="T50" fmla="*/ 273 w 466"/>
                <a:gd name="T51" fmla="*/ 422 h 468"/>
                <a:gd name="T52" fmla="*/ 246 w 466"/>
                <a:gd name="T53" fmla="*/ 449 h 468"/>
                <a:gd name="T54" fmla="*/ 233 w 466"/>
                <a:gd name="T55" fmla="*/ 467 h 468"/>
                <a:gd name="T56" fmla="*/ 225 w 466"/>
                <a:gd name="T57" fmla="*/ 467 h 468"/>
                <a:gd name="T58" fmla="*/ 210 w 466"/>
                <a:gd name="T59" fmla="*/ 446 h 468"/>
                <a:gd name="T60" fmla="*/ 210 w 466"/>
                <a:gd name="T61" fmla="*/ 420 h 468"/>
                <a:gd name="T62" fmla="*/ 205 w 466"/>
                <a:gd name="T63" fmla="*/ 392 h 468"/>
                <a:gd name="T64" fmla="*/ 210 w 466"/>
                <a:gd name="T65" fmla="*/ 358 h 468"/>
                <a:gd name="T66" fmla="*/ 211 w 466"/>
                <a:gd name="T67" fmla="*/ 327 h 468"/>
                <a:gd name="T68" fmla="*/ 195 w 466"/>
                <a:gd name="T69" fmla="*/ 309 h 468"/>
                <a:gd name="T70" fmla="*/ 164 w 466"/>
                <a:gd name="T71" fmla="*/ 309 h 468"/>
                <a:gd name="T72" fmla="*/ 128 w 466"/>
                <a:gd name="T73" fmla="*/ 310 h 468"/>
                <a:gd name="T74" fmla="*/ 118 w 466"/>
                <a:gd name="T75" fmla="*/ 306 h 468"/>
                <a:gd name="T76" fmla="*/ 114 w 466"/>
                <a:gd name="T77" fmla="*/ 287 h 468"/>
                <a:gd name="T78" fmla="*/ 98 w 466"/>
                <a:gd name="T79" fmla="*/ 273 h 468"/>
                <a:gd name="T80" fmla="*/ 65 w 466"/>
                <a:gd name="T81" fmla="*/ 265 h 468"/>
                <a:gd name="T82" fmla="*/ 18 w 466"/>
                <a:gd name="T83" fmla="*/ 256 h 468"/>
                <a:gd name="T84" fmla="*/ 3 w 466"/>
                <a:gd name="T85" fmla="*/ 241 h 468"/>
                <a:gd name="T86" fmla="*/ 46 w 466"/>
                <a:gd name="T87" fmla="*/ 207 h 468"/>
                <a:gd name="T88" fmla="*/ 59 w 466"/>
                <a:gd name="T89" fmla="*/ 164 h 468"/>
                <a:gd name="T90" fmla="*/ 68 w 466"/>
                <a:gd name="T91" fmla="*/ 133 h 468"/>
                <a:gd name="T92" fmla="*/ 95 w 466"/>
                <a:gd name="T93" fmla="*/ 131 h 468"/>
                <a:gd name="T94" fmla="*/ 134 w 466"/>
                <a:gd name="T95" fmla="*/ 124 h 468"/>
                <a:gd name="T96" fmla="*/ 159 w 466"/>
                <a:gd name="T97" fmla="*/ 128 h 468"/>
                <a:gd name="T98" fmla="*/ 186 w 466"/>
                <a:gd name="T99" fmla="*/ 129 h 468"/>
                <a:gd name="T100" fmla="*/ 207 w 466"/>
                <a:gd name="T101" fmla="*/ 97 h 468"/>
                <a:gd name="T102" fmla="*/ 217 w 466"/>
                <a:gd name="T103" fmla="*/ 63 h 468"/>
                <a:gd name="T104" fmla="*/ 232 w 466"/>
                <a:gd name="T105" fmla="*/ 37 h 468"/>
                <a:gd name="T106" fmla="*/ 250 w 466"/>
                <a:gd name="T107" fmla="*/ 33 h 468"/>
                <a:gd name="T108" fmla="*/ 270 w 466"/>
                <a:gd name="T109" fmla="*/ 44 h 468"/>
                <a:gd name="T110" fmla="*/ 284 w 466"/>
                <a:gd name="T111" fmla="*/ 40 h 468"/>
                <a:gd name="T112" fmla="*/ 296 w 466"/>
                <a:gd name="T113" fmla="*/ 17 h 468"/>
                <a:gd name="T114" fmla="*/ 319 w 466"/>
                <a:gd name="T115" fmla="*/ 0 h 4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66" h="468">
                  <a:moveTo>
                    <a:pt x="319" y="0"/>
                  </a:moveTo>
                  <a:lnTo>
                    <a:pt x="320" y="0"/>
                  </a:lnTo>
                  <a:lnTo>
                    <a:pt x="321" y="1"/>
                  </a:lnTo>
                  <a:lnTo>
                    <a:pt x="321" y="2"/>
                  </a:lnTo>
                  <a:lnTo>
                    <a:pt x="321" y="4"/>
                  </a:lnTo>
                  <a:lnTo>
                    <a:pt x="321" y="7"/>
                  </a:lnTo>
                  <a:lnTo>
                    <a:pt x="322" y="10"/>
                  </a:lnTo>
                  <a:lnTo>
                    <a:pt x="323" y="13"/>
                  </a:lnTo>
                  <a:lnTo>
                    <a:pt x="323" y="15"/>
                  </a:lnTo>
                  <a:lnTo>
                    <a:pt x="324" y="18"/>
                  </a:lnTo>
                  <a:lnTo>
                    <a:pt x="326" y="21"/>
                  </a:lnTo>
                  <a:lnTo>
                    <a:pt x="327" y="24"/>
                  </a:lnTo>
                  <a:lnTo>
                    <a:pt x="328" y="26"/>
                  </a:lnTo>
                  <a:lnTo>
                    <a:pt x="331" y="31"/>
                  </a:lnTo>
                  <a:lnTo>
                    <a:pt x="332" y="34"/>
                  </a:lnTo>
                  <a:lnTo>
                    <a:pt x="334" y="36"/>
                  </a:lnTo>
                  <a:lnTo>
                    <a:pt x="336" y="37"/>
                  </a:lnTo>
                  <a:lnTo>
                    <a:pt x="338" y="39"/>
                  </a:lnTo>
                  <a:lnTo>
                    <a:pt x="340" y="41"/>
                  </a:lnTo>
                  <a:lnTo>
                    <a:pt x="341" y="42"/>
                  </a:lnTo>
                  <a:lnTo>
                    <a:pt x="343" y="44"/>
                  </a:lnTo>
                  <a:lnTo>
                    <a:pt x="345" y="45"/>
                  </a:lnTo>
                  <a:lnTo>
                    <a:pt x="348" y="47"/>
                  </a:lnTo>
                  <a:lnTo>
                    <a:pt x="351" y="48"/>
                  </a:lnTo>
                  <a:lnTo>
                    <a:pt x="353" y="49"/>
                  </a:lnTo>
                  <a:lnTo>
                    <a:pt x="355" y="49"/>
                  </a:lnTo>
                  <a:lnTo>
                    <a:pt x="357" y="49"/>
                  </a:lnTo>
                  <a:lnTo>
                    <a:pt x="360" y="49"/>
                  </a:lnTo>
                  <a:lnTo>
                    <a:pt x="362" y="49"/>
                  </a:lnTo>
                  <a:lnTo>
                    <a:pt x="367" y="47"/>
                  </a:lnTo>
                  <a:lnTo>
                    <a:pt x="370" y="46"/>
                  </a:lnTo>
                  <a:lnTo>
                    <a:pt x="372" y="46"/>
                  </a:lnTo>
                  <a:lnTo>
                    <a:pt x="373" y="46"/>
                  </a:lnTo>
                  <a:lnTo>
                    <a:pt x="374" y="47"/>
                  </a:lnTo>
                  <a:lnTo>
                    <a:pt x="375" y="49"/>
                  </a:lnTo>
                  <a:lnTo>
                    <a:pt x="375" y="51"/>
                  </a:lnTo>
                  <a:lnTo>
                    <a:pt x="376" y="53"/>
                  </a:lnTo>
                  <a:lnTo>
                    <a:pt x="376" y="54"/>
                  </a:lnTo>
                  <a:lnTo>
                    <a:pt x="376" y="56"/>
                  </a:lnTo>
                  <a:lnTo>
                    <a:pt x="375" y="61"/>
                  </a:lnTo>
                  <a:lnTo>
                    <a:pt x="375" y="63"/>
                  </a:lnTo>
                  <a:lnTo>
                    <a:pt x="375" y="64"/>
                  </a:lnTo>
                  <a:lnTo>
                    <a:pt x="375" y="66"/>
                  </a:lnTo>
                  <a:lnTo>
                    <a:pt x="375" y="68"/>
                  </a:lnTo>
                  <a:lnTo>
                    <a:pt x="375" y="69"/>
                  </a:lnTo>
                  <a:lnTo>
                    <a:pt x="376" y="70"/>
                  </a:lnTo>
                  <a:lnTo>
                    <a:pt x="378" y="71"/>
                  </a:lnTo>
                  <a:lnTo>
                    <a:pt x="378" y="71"/>
                  </a:lnTo>
                  <a:lnTo>
                    <a:pt x="379" y="71"/>
                  </a:lnTo>
                  <a:lnTo>
                    <a:pt x="381" y="71"/>
                  </a:lnTo>
                  <a:lnTo>
                    <a:pt x="386" y="72"/>
                  </a:lnTo>
                  <a:lnTo>
                    <a:pt x="388" y="72"/>
                  </a:lnTo>
                  <a:lnTo>
                    <a:pt x="390" y="73"/>
                  </a:lnTo>
                  <a:lnTo>
                    <a:pt x="392" y="73"/>
                  </a:lnTo>
                  <a:lnTo>
                    <a:pt x="393" y="74"/>
                  </a:lnTo>
                  <a:lnTo>
                    <a:pt x="394" y="75"/>
                  </a:lnTo>
                  <a:lnTo>
                    <a:pt x="396" y="76"/>
                  </a:lnTo>
                  <a:lnTo>
                    <a:pt x="398" y="78"/>
                  </a:lnTo>
                  <a:lnTo>
                    <a:pt x="401" y="83"/>
                  </a:lnTo>
                  <a:lnTo>
                    <a:pt x="406" y="87"/>
                  </a:lnTo>
                  <a:lnTo>
                    <a:pt x="408" y="88"/>
                  </a:lnTo>
                  <a:lnTo>
                    <a:pt x="409" y="90"/>
                  </a:lnTo>
                  <a:lnTo>
                    <a:pt x="414" y="94"/>
                  </a:lnTo>
                  <a:lnTo>
                    <a:pt x="416" y="95"/>
                  </a:lnTo>
                  <a:lnTo>
                    <a:pt x="417" y="96"/>
                  </a:lnTo>
                  <a:lnTo>
                    <a:pt x="419" y="98"/>
                  </a:lnTo>
                  <a:lnTo>
                    <a:pt x="421" y="103"/>
                  </a:lnTo>
                  <a:lnTo>
                    <a:pt x="423" y="105"/>
                  </a:lnTo>
                  <a:lnTo>
                    <a:pt x="424" y="109"/>
                  </a:lnTo>
                  <a:lnTo>
                    <a:pt x="426" y="113"/>
                  </a:lnTo>
                  <a:lnTo>
                    <a:pt x="429" y="120"/>
                  </a:lnTo>
                  <a:lnTo>
                    <a:pt x="430" y="124"/>
                  </a:lnTo>
                  <a:lnTo>
                    <a:pt x="431" y="126"/>
                  </a:lnTo>
                  <a:lnTo>
                    <a:pt x="432" y="127"/>
                  </a:lnTo>
                  <a:lnTo>
                    <a:pt x="434" y="129"/>
                  </a:lnTo>
                  <a:lnTo>
                    <a:pt x="435" y="131"/>
                  </a:lnTo>
                  <a:lnTo>
                    <a:pt x="436" y="132"/>
                  </a:lnTo>
                  <a:lnTo>
                    <a:pt x="438" y="137"/>
                  </a:lnTo>
                  <a:lnTo>
                    <a:pt x="443" y="145"/>
                  </a:lnTo>
                  <a:lnTo>
                    <a:pt x="445" y="150"/>
                  </a:lnTo>
                  <a:lnTo>
                    <a:pt x="448" y="152"/>
                  </a:lnTo>
                  <a:lnTo>
                    <a:pt x="450" y="155"/>
                  </a:lnTo>
                  <a:lnTo>
                    <a:pt x="455" y="160"/>
                  </a:lnTo>
                  <a:lnTo>
                    <a:pt x="456" y="162"/>
                  </a:lnTo>
                  <a:lnTo>
                    <a:pt x="458" y="164"/>
                  </a:lnTo>
                  <a:lnTo>
                    <a:pt x="459" y="165"/>
                  </a:lnTo>
                  <a:lnTo>
                    <a:pt x="459" y="167"/>
                  </a:lnTo>
                  <a:lnTo>
                    <a:pt x="460" y="169"/>
                  </a:lnTo>
                  <a:lnTo>
                    <a:pt x="460" y="170"/>
                  </a:lnTo>
                  <a:lnTo>
                    <a:pt x="460" y="173"/>
                  </a:lnTo>
                  <a:lnTo>
                    <a:pt x="460" y="176"/>
                  </a:lnTo>
                  <a:lnTo>
                    <a:pt x="459" y="185"/>
                  </a:lnTo>
                  <a:lnTo>
                    <a:pt x="459" y="186"/>
                  </a:lnTo>
                  <a:lnTo>
                    <a:pt x="459" y="189"/>
                  </a:lnTo>
                  <a:lnTo>
                    <a:pt x="460" y="193"/>
                  </a:lnTo>
                  <a:lnTo>
                    <a:pt x="461" y="196"/>
                  </a:lnTo>
                  <a:lnTo>
                    <a:pt x="462" y="199"/>
                  </a:lnTo>
                  <a:lnTo>
                    <a:pt x="464" y="206"/>
                  </a:lnTo>
                  <a:lnTo>
                    <a:pt x="465" y="208"/>
                  </a:lnTo>
                  <a:lnTo>
                    <a:pt x="466" y="212"/>
                  </a:lnTo>
                  <a:lnTo>
                    <a:pt x="466" y="216"/>
                  </a:lnTo>
                  <a:lnTo>
                    <a:pt x="466" y="219"/>
                  </a:lnTo>
                  <a:lnTo>
                    <a:pt x="466" y="223"/>
                  </a:lnTo>
                  <a:lnTo>
                    <a:pt x="466" y="227"/>
                  </a:lnTo>
                  <a:lnTo>
                    <a:pt x="465" y="229"/>
                  </a:lnTo>
                  <a:lnTo>
                    <a:pt x="465" y="230"/>
                  </a:lnTo>
                  <a:lnTo>
                    <a:pt x="464" y="230"/>
                  </a:lnTo>
                  <a:lnTo>
                    <a:pt x="457" y="242"/>
                  </a:lnTo>
                  <a:lnTo>
                    <a:pt x="455" y="246"/>
                  </a:lnTo>
                  <a:lnTo>
                    <a:pt x="454" y="249"/>
                  </a:lnTo>
                  <a:lnTo>
                    <a:pt x="453" y="253"/>
                  </a:lnTo>
                  <a:lnTo>
                    <a:pt x="453" y="255"/>
                  </a:lnTo>
                  <a:lnTo>
                    <a:pt x="452" y="257"/>
                  </a:lnTo>
                  <a:lnTo>
                    <a:pt x="452" y="260"/>
                  </a:lnTo>
                  <a:lnTo>
                    <a:pt x="452" y="262"/>
                  </a:lnTo>
                  <a:lnTo>
                    <a:pt x="452" y="264"/>
                  </a:lnTo>
                  <a:lnTo>
                    <a:pt x="452" y="265"/>
                  </a:lnTo>
                  <a:lnTo>
                    <a:pt x="453" y="267"/>
                  </a:lnTo>
                  <a:lnTo>
                    <a:pt x="455" y="273"/>
                  </a:lnTo>
                  <a:lnTo>
                    <a:pt x="456" y="276"/>
                  </a:lnTo>
                  <a:lnTo>
                    <a:pt x="456" y="278"/>
                  </a:lnTo>
                  <a:lnTo>
                    <a:pt x="457" y="279"/>
                  </a:lnTo>
                  <a:lnTo>
                    <a:pt x="457" y="281"/>
                  </a:lnTo>
                  <a:lnTo>
                    <a:pt x="457" y="283"/>
                  </a:lnTo>
                  <a:lnTo>
                    <a:pt x="457" y="284"/>
                  </a:lnTo>
                  <a:lnTo>
                    <a:pt x="456" y="285"/>
                  </a:lnTo>
                  <a:lnTo>
                    <a:pt x="455" y="285"/>
                  </a:lnTo>
                  <a:lnTo>
                    <a:pt x="455" y="286"/>
                  </a:lnTo>
                  <a:lnTo>
                    <a:pt x="447" y="287"/>
                  </a:lnTo>
                  <a:lnTo>
                    <a:pt x="444" y="287"/>
                  </a:lnTo>
                  <a:lnTo>
                    <a:pt x="443" y="287"/>
                  </a:lnTo>
                  <a:lnTo>
                    <a:pt x="441" y="287"/>
                  </a:lnTo>
                  <a:lnTo>
                    <a:pt x="440" y="287"/>
                  </a:lnTo>
                  <a:lnTo>
                    <a:pt x="432" y="283"/>
                  </a:lnTo>
                  <a:lnTo>
                    <a:pt x="430" y="282"/>
                  </a:lnTo>
                  <a:lnTo>
                    <a:pt x="428" y="282"/>
                  </a:lnTo>
                  <a:lnTo>
                    <a:pt x="426" y="281"/>
                  </a:lnTo>
                  <a:lnTo>
                    <a:pt x="424" y="281"/>
                  </a:lnTo>
                  <a:lnTo>
                    <a:pt x="423" y="282"/>
                  </a:lnTo>
                  <a:lnTo>
                    <a:pt x="421" y="282"/>
                  </a:lnTo>
                  <a:lnTo>
                    <a:pt x="420" y="283"/>
                  </a:lnTo>
                  <a:lnTo>
                    <a:pt x="418" y="284"/>
                  </a:lnTo>
                  <a:lnTo>
                    <a:pt x="417" y="285"/>
                  </a:lnTo>
                  <a:lnTo>
                    <a:pt x="415" y="287"/>
                  </a:lnTo>
                  <a:lnTo>
                    <a:pt x="414" y="287"/>
                  </a:lnTo>
                  <a:lnTo>
                    <a:pt x="413" y="289"/>
                  </a:lnTo>
                  <a:lnTo>
                    <a:pt x="411" y="292"/>
                  </a:lnTo>
                  <a:lnTo>
                    <a:pt x="410" y="293"/>
                  </a:lnTo>
                  <a:lnTo>
                    <a:pt x="409" y="294"/>
                  </a:lnTo>
                  <a:lnTo>
                    <a:pt x="409" y="295"/>
                  </a:lnTo>
                  <a:lnTo>
                    <a:pt x="405" y="297"/>
                  </a:lnTo>
                  <a:lnTo>
                    <a:pt x="401" y="298"/>
                  </a:lnTo>
                  <a:lnTo>
                    <a:pt x="398" y="298"/>
                  </a:lnTo>
                  <a:lnTo>
                    <a:pt x="392" y="299"/>
                  </a:lnTo>
                  <a:lnTo>
                    <a:pt x="383" y="299"/>
                  </a:lnTo>
                  <a:lnTo>
                    <a:pt x="381" y="300"/>
                  </a:lnTo>
                  <a:lnTo>
                    <a:pt x="378" y="300"/>
                  </a:lnTo>
                  <a:lnTo>
                    <a:pt x="376" y="301"/>
                  </a:lnTo>
                  <a:lnTo>
                    <a:pt x="374" y="302"/>
                  </a:lnTo>
                  <a:lnTo>
                    <a:pt x="373" y="303"/>
                  </a:lnTo>
                  <a:lnTo>
                    <a:pt x="372" y="304"/>
                  </a:lnTo>
                  <a:lnTo>
                    <a:pt x="371" y="306"/>
                  </a:lnTo>
                  <a:lnTo>
                    <a:pt x="371" y="307"/>
                  </a:lnTo>
                  <a:lnTo>
                    <a:pt x="371" y="309"/>
                  </a:lnTo>
                  <a:lnTo>
                    <a:pt x="371" y="310"/>
                  </a:lnTo>
                  <a:lnTo>
                    <a:pt x="371" y="312"/>
                  </a:lnTo>
                  <a:lnTo>
                    <a:pt x="372" y="315"/>
                  </a:lnTo>
                  <a:lnTo>
                    <a:pt x="374" y="321"/>
                  </a:lnTo>
                  <a:lnTo>
                    <a:pt x="375" y="321"/>
                  </a:lnTo>
                  <a:lnTo>
                    <a:pt x="375" y="324"/>
                  </a:lnTo>
                  <a:lnTo>
                    <a:pt x="375" y="326"/>
                  </a:lnTo>
                  <a:lnTo>
                    <a:pt x="375" y="329"/>
                  </a:lnTo>
                  <a:lnTo>
                    <a:pt x="374" y="332"/>
                  </a:lnTo>
                  <a:lnTo>
                    <a:pt x="374" y="333"/>
                  </a:lnTo>
                  <a:lnTo>
                    <a:pt x="374" y="336"/>
                  </a:lnTo>
                  <a:lnTo>
                    <a:pt x="374" y="340"/>
                  </a:lnTo>
                  <a:lnTo>
                    <a:pt x="374" y="341"/>
                  </a:lnTo>
                  <a:lnTo>
                    <a:pt x="373" y="343"/>
                  </a:lnTo>
                  <a:lnTo>
                    <a:pt x="372" y="344"/>
                  </a:lnTo>
                  <a:lnTo>
                    <a:pt x="371" y="345"/>
                  </a:lnTo>
                  <a:lnTo>
                    <a:pt x="367" y="351"/>
                  </a:lnTo>
                  <a:lnTo>
                    <a:pt x="365" y="353"/>
                  </a:lnTo>
                  <a:lnTo>
                    <a:pt x="364" y="355"/>
                  </a:lnTo>
                  <a:lnTo>
                    <a:pt x="364" y="356"/>
                  </a:lnTo>
                  <a:lnTo>
                    <a:pt x="363" y="359"/>
                  </a:lnTo>
                  <a:lnTo>
                    <a:pt x="362" y="363"/>
                  </a:lnTo>
                  <a:lnTo>
                    <a:pt x="362" y="365"/>
                  </a:lnTo>
                  <a:lnTo>
                    <a:pt x="362" y="368"/>
                  </a:lnTo>
                  <a:lnTo>
                    <a:pt x="362" y="371"/>
                  </a:lnTo>
                  <a:lnTo>
                    <a:pt x="361" y="374"/>
                  </a:lnTo>
                  <a:lnTo>
                    <a:pt x="360" y="376"/>
                  </a:lnTo>
                  <a:lnTo>
                    <a:pt x="359" y="377"/>
                  </a:lnTo>
                  <a:lnTo>
                    <a:pt x="357" y="379"/>
                  </a:lnTo>
                  <a:lnTo>
                    <a:pt x="354" y="381"/>
                  </a:lnTo>
                  <a:lnTo>
                    <a:pt x="350" y="384"/>
                  </a:lnTo>
                  <a:lnTo>
                    <a:pt x="348" y="386"/>
                  </a:lnTo>
                  <a:lnTo>
                    <a:pt x="346" y="388"/>
                  </a:lnTo>
                  <a:lnTo>
                    <a:pt x="345" y="389"/>
                  </a:lnTo>
                  <a:lnTo>
                    <a:pt x="344" y="390"/>
                  </a:lnTo>
                  <a:lnTo>
                    <a:pt x="342" y="392"/>
                  </a:lnTo>
                  <a:lnTo>
                    <a:pt x="340" y="399"/>
                  </a:lnTo>
                  <a:lnTo>
                    <a:pt x="334" y="408"/>
                  </a:lnTo>
                  <a:lnTo>
                    <a:pt x="333" y="411"/>
                  </a:lnTo>
                  <a:lnTo>
                    <a:pt x="332" y="411"/>
                  </a:lnTo>
                  <a:lnTo>
                    <a:pt x="331" y="412"/>
                  </a:lnTo>
                  <a:lnTo>
                    <a:pt x="330" y="414"/>
                  </a:lnTo>
                  <a:lnTo>
                    <a:pt x="328" y="415"/>
                  </a:lnTo>
                  <a:lnTo>
                    <a:pt x="326" y="417"/>
                  </a:lnTo>
                  <a:lnTo>
                    <a:pt x="325" y="417"/>
                  </a:lnTo>
                  <a:lnTo>
                    <a:pt x="324" y="418"/>
                  </a:lnTo>
                  <a:lnTo>
                    <a:pt x="322" y="419"/>
                  </a:lnTo>
                  <a:lnTo>
                    <a:pt x="321" y="419"/>
                  </a:lnTo>
                  <a:lnTo>
                    <a:pt x="319" y="419"/>
                  </a:lnTo>
                  <a:lnTo>
                    <a:pt x="318" y="419"/>
                  </a:lnTo>
                  <a:lnTo>
                    <a:pt x="317" y="419"/>
                  </a:lnTo>
                  <a:lnTo>
                    <a:pt x="316" y="418"/>
                  </a:lnTo>
                  <a:lnTo>
                    <a:pt x="314" y="418"/>
                  </a:lnTo>
                  <a:lnTo>
                    <a:pt x="311" y="416"/>
                  </a:lnTo>
                  <a:lnTo>
                    <a:pt x="304" y="411"/>
                  </a:lnTo>
                  <a:lnTo>
                    <a:pt x="301" y="410"/>
                  </a:lnTo>
                  <a:lnTo>
                    <a:pt x="299" y="409"/>
                  </a:lnTo>
                  <a:lnTo>
                    <a:pt x="297" y="409"/>
                  </a:lnTo>
                  <a:lnTo>
                    <a:pt x="296" y="409"/>
                  </a:lnTo>
                  <a:lnTo>
                    <a:pt x="294" y="409"/>
                  </a:lnTo>
                  <a:lnTo>
                    <a:pt x="292" y="409"/>
                  </a:lnTo>
                  <a:lnTo>
                    <a:pt x="289" y="410"/>
                  </a:lnTo>
                  <a:lnTo>
                    <a:pt x="287" y="411"/>
                  </a:lnTo>
                  <a:lnTo>
                    <a:pt x="285" y="411"/>
                  </a:lnTo>
                  <a:lnTo>
                    <a:pt x="284" y="412"/>
                  </a:lnTo>
                  <a:lnTo>
                    <a:pt x="282" y="413"/>
                  </a:lnTo>
                  <a:lnTo>
                    <a:pt x="279" y="414"/>
                  </a:lnTo>
                  <a:lnTo>
                    <a:pt x="278" y="416"/>
                  </a:lnTo>
                  <a:lnTo>
                    <a:pt x="276" y="417"/>
                  </a:lnTo>
                  <a:lnTo>
                    <a:pt x="273" y="422"/>
                  </a:lnTo>
                  <a:lnTo>
                    <a:pt x="268" y="427"/>
                  </a:lnTo>
                  <a:lnTo>
                    <a:pt x="264" y="431"/>
                  </a:lnTo>
                  <a:lnTo>
                    <a:pt x="262" y="435"/>
                  </a:lnTo>
                  <a:lnTo>
                    <a:pt x="258" y="441"/>
                  </a:lnTo>
                  <a:lnTo>
                    <a:pt x="256" y="443"/>
                  </a:lnTo>
                  <a:lnTo>
                    <a:pt x="254" y="444"/>
                  </a:lnTo>
                  <a:lnTo>
                    <a:pt x="253" y="445"/>
                  </a:lnTo>
                  <a:lnTo>
                    <a:pt x="248" y="448"/>
                  </a:lnTo>
                  <a:lnTo>
                    <a:pt x="246" y="449"/>
                  </a:lnTo>
                  <a:lnTo>
                    <a:pt x="243" y="452"/>
                  </a:lnTo>
                  <a:lnTo>
                    <a:pt x="241" y="454"/>
                  </a:lnTo>
                  <a:lnTo>
                    <a:pt x="239" y="456"/>
                  </a:lnTo>
                  <a:lnTo>
                    <a:pt x="239" y="457"/>
                  </a:lnTo>
                  <a:lnTo>
                    <a:pt x="238" y="459"/>
                  </a:lnTo>
                  <a:lnTo>
                    <a:pt x="236" y="463"/>
                  </a:lnTo>
                  <a:lnTo>
                    <a:pt x="235" y="465"/>
                  </a:lnTo>
                  <a:lnTo>
                    <a:pt x="234" y="466"/>
                  </a:lnTo>
                  <a:lnTo>
                    <a:pt x="233" y="467"/>
                  </a:lnTo>
                  <a:lnTo>
                    <a:pt x="232" y="468"/>
                  </a:lnTo>
                  <a:lnTo>
                    <a:pt x="231" y="468"/>
                  </a:lnTo>
                  <a:lnTo>
                    <a:pt x="229" y="468"/>
                  </a:lnTo>
                  <a:lnTo>
                    <a:pt x="228" y="468"/>
                  </a:lnTo>
                  <a:lnTo>
                    <a:pt x="227" y="468"/>
                  </a:lnTo>
                  <a:lnTo>
                    <a:pt x="226" y="468"/>
                  </a:lnTo>
                  <a:lnTo>
                    <a:pt x="225" y="468"/>
                  </a:lnTo>
                  <a:lnTo>
                    <a:pt x="226" y="468"/>
                  </a:lnTo>
                  <a:lnTo>
                    <a:pt x="225" y="467"/>
                  </a:lnTo>
                  <a:lnTo>
                    <a:pt x="225" y="465"/>
                  </a:lnTo>
                  <a:lnTo>
                    <a:pt x="224" y="464"/>
                  </a:lnTo>
                  <a:lnTo>
                    <a:pt x="221" y="460"/>
                  </a:lnTo>
                  <a:lnTo>
                    <a:pt x="215" y="455"/>
                  </a:lnTo>
                  <a:lnTo>
                    <a:pt x="214" y="454"/>
                  </a:lnTo>
                  <a:lnTo>
                    <a:pt x="212" y="452"/>
                  </a:lnTo>
                  <a:lnTo>
                    <a:pt x="211" y="450"/>
                  </a:lnTo>
                  <a:lnTo>
                    <a:pt x="210" y="448"/>
                  </a:lnTo>
                  <a:lnTo>
                    <a:pt x="210" y="446"/>
                  </a:lnTo>
                  <a:lnTo>
                    <a:pt x="209" y="445"/>
                  </a:lnTo>
                  <a:lnTo>
                    <a:pt x="209" y="443"/>
                  </a:lnTo>
                  <a:lnTo>
                    <a:pt x="210" y="441"/>
                  </a:lnTo>
                  <a:lnTo>
                    <a:pt x="211" y="435"/>
                  </a:lnTo>
                  <a:lnTo>
                    <a:pt x="211" y="433"/>
                  </a:lnTo>
                  <a:lnTo>
                    <a:pt x="212" y="429"/>
                  </a:lnTo>
                  <a:lnTo>
                    <a:pt x="211" y="424"/>
                  </a:lnTo>
                  <a:lnTo>
                    <a:pt x="211" y="422"/>
                  </a:lnTo>
                  <a:lnTo>
                    <a:pt x="210" y="420"/>
                  </a:lnTo>
                  <a:lnTo>
                    <a:pt x="209" y="415"/>
                  </a:lnTo>
                  <a:lnTo>
                    <a:pt x="209" y="412"/>
                  </a:lnTo>
                  <a:lnTo>
                    <a:pt x="208" y="411"/>
                  </a:lnTo>
                  <a:lnTo>
                    <a:pt x="205" y="406"/>
                  </a:lnTo>
                  <a:lnTo>
                    <a:pt x="205" y="404"/>
                  </a:lnTo>
                  <a:lnTo>
                    <a:pt x="205" y="401"/>
                  </a:lnTo>
                  <a:lnTo>
                    <a:pt x="205" y="400"/>
                  </a:lnTo>
                  <a:lnTo>
                    <a:pt x="205" y="396"/>
                  </a:lnTo>
                  <a:lnTo>
                    <a:pt x="205" y="392"/>
                  </a:lnTo>
                  <a:lnTo>
                    <a:pt x="208" y="384"/>
                  </a:lnTo>
                  <a:lnTo>
                    <a:pt x="209" y="378"/>
                  </a:lnTo>
                  <a:lnTo>
                    <a:pt x="210" y="377"/>
                  </a:lnTo>
                  <a:lnTo>
                    <a:pt x="210" y="375"/>
                  </a:lnTo>
                  <a:lnTo>
                    <a:pt x="210" y="373"/>
                  </a:lnTo>
                  <a:lnTo>
                    <a:pt x="210" y="365"/>
                  </a:lnTo>
                  <a:lnTo>
                    <a:pt x="210" y="363"/>
                  </a:lnTo>
                  <a:lnTo>
                    <a:pt x="210" y="360"/>
                  </a:lnTo>
                  <a:lnTo>
                    <a:pt x="210" y="358"/>
                  </a:lnTo>
                  <a:lnTo>
                    <a:pt x="211" y="356"/>
                  </a:lnTo>
                  <a:lnTo>
                    <a:pt x="213" y="349"/>
                  </a:lnTo>
                  <a:lnTo>
                    <a:pt x="214" y="346"/>
                  </a:lnTo>
                  <a:lnTo>
                    <a:pt x="214" y="343"/>
                  </a:lnTo>
                  <a:lnTo>
                    <a:pt x="214" y="339"/>
                  </a:lnTo>
                  <a:lnTo>
                    <a:pt x="214" y="335"/>
                  </a:lnTo>
                  <a:lnTo>
                    <a:pt x="214" y="333"/>
                  </a:lnTo>
                  <a:lnTo>
                    <a:pt x="213" y="331"/>
                  </a:lnTo>
                  <a:lnTo>
                    <a:pt x="211" y="327"/>
                  </a:lnTo>
                  <a:lnTo>
                    <a:pt x="209" y="322"/>
                  </a:lnTo>
                  <a:lnTo>
                    <a:pt x="207" y="320"/>
                  </a:lnTo>
                  <a:lnTo>
                    <a:pt x="205" y="317"/>
                  </a:lnTo>
                  <a:lnTo>
                    <a:pt x="204" y="315"/>
                  </a:lnTo>
                  <a:lnTo>
                    <a:pt x="201" y="312"/>
                  </a:lnTo>
                  <a:lnTo>
                    <a:pt x="199" y="310"/>
                  </a:lnTo>
                  <a:lnTo>
                    <a:pt x="198" y="309"/>
                  </a:lnTo>
                  <a:lnTo>
                    <a:pt x="197" y="309"/>
                  </a:lnTo>
                  <a:lnTo>
                    <a:pt x="195" y="309"/>
                  </a:lnTo>
                  <a:lnTo>
                    <a:pt x="194" y="309"/>
                  </a:lnTo>
                  <a:lnTo>
                    <a:pt x="193" y="309"/>
                  </a:lnTo>
                  <a:lnTo>
                    <a:pt x="192" y="309"/>
                  </a:lnTo>
                  <a:lnTo>
                    <a:pt x="190" y="309"/>
                  </a:lnTo>
                  <a:lnTo>
                    <a:pt x="180" y="310"/>
                  </a:lnTo>
                  <a:lnTo>
                    <a:pt x="178" y="310"/>
                  </a:lnTo>
                  <a:lnTo>
                    <a:pt x="176" y="310"/>
                  </a:lnTo>
                  <a:lnTo>
                    <a:pt x="169" y="310"/>
                  </a:lnTo>
                  <a:lnTo>
                    <a:pt x="164" y="309"/>
                  </a:lnTo>
                  <a:lnTo>
                    <a:pt x="159" y="309"/>
                  </a:lnTo>
                  <a:lnTo>
                    <a:pt x="149" y="308"/>
                  </a:lnTo>
                  <a:lnTo>
                    <a:pt x="146" y="308"/>
                  </a:lnTo>
                  <a:lnTo>
                    <a:pt x="143" y="308"/>
                  </a:lnTo>
                  <a:lnTo>
                    <a:pt x="140" y="308"/>
                  </a:lnTo>
                  <a:lnTo>
                    <a:pt x="138" y="308"/>
                  </a:lnTo>
                  <a:lnTo>
                    <a:pt x="136" y="309"/>
                  </a:lnTo>
                  <a:lnTo>
                    <a:pt x="131" y="309"/>
                  </a:lnTo>
                  <a:lnTo>
                    <a:pt x="128" y="310"/>
                  </a:lnTo>
                  <a:lnTo>
                    <a:pt x="127" y="310"/>
                  </a:lnTo>
                  <a:lnTo>
                    <a:pt x="126" y="310"/>
                  </a:lnTo>
                  <a:lnTo>
                    <a:pt x="125" y="310"/>
                  </a:lnTo>
                  <a:lnTo>
                    <a:pt x="124" y="309"/>
                  </a:lnTo>
                  <a:lnTo>
                    <a:pt x="123" y="309"/>
                  </a:lnTo>
                  <a:lnTo>
                    <a:pt x="121" y="309"/>
                  </a:lnTo>
                  <a:lnTo>
                    <a:pt x="120" y="308"/>
                  </a:lnTo>
                  <a:lnTo>
                    <a:pt x="119" y="307"/>
                  </a:lnTo>
                  <a:lnTo>
                    <a:pt x="118" y="306"/>
                  </a:lnTo>
                  <a:lnTo>
                    <a:pt x="117" y="305"/>
                  </a:lnTo>
                  <a:lnTo>
                    <a:pt x="116" y="304"/>
                  </a:lnTo>
                  <a:lnTo>
                    <a:pt x="115" y="303"/>
                  </a:lnTo>
                  <a:lnTo>
                    <a:pt x="115" y="302"/>
                  </a:lnTo>
                  <a:lnTo>
                    <a:pt x="115" y="300"/>
                  </a:lnTo>
                  <a:lnTo>
                    <a:pt x="115" y="298"/>
                  </a:lnTo>
                  <a:lnTo>
                    <a:pt x="115" y="291"/>
                  </a:lnTo>
                  <a:lnTo>
                    <a:pt x="114" y="289"/>
                  </a:lnTo>
                  <a:lnTo>
                    <a:pt x="114" y="287"/>
                  </a:lnTo>
                  <a:lnTo>
                    <a:pt x="114" y="286"/>
                  </a:lnTo>
                  <a:lnTo>
                    <a:pt x="114" y="285"/>
                  </a:lnTo>
                  <a:lnTo>
                    <a:pt x="113" y="283"/>
                  </a:lnTo>
                  <a:lnTo>
                    <a:pt x="112" y="282"/>
                  </a:lnTo>
                  <a:lnTo>
                    <a:pt x="111" y="281"/>
                  </a:lnTo>
                  <a:lnTo>
                    <a:pt x="109" y="280"/>
                  </a:lnTo>
                  <a:lnTo>
                    <a:pt x="108" y="278"/>
                  </a:lnTo>
                  <a:lnTo>
                    <a:pt x="105" y="277"/>
                  </a:lnTo>
                  <a:lnTo>
                    <a:pt x="98" y="273"/>
                  </a:lnTo>
                  <a:lnTo>
                    <a:pt x="94" y="271"/>
                  </a:lnTo>
                  <a:lnTo>
                    <a:pt x="92" y="271"/>
                  </a:lnTo>
                  <a:lnTo>
                    <a:pt x="91" y="270"/>
                  </a:lnTo>
                  <a:lnTo>
                    <a:pt x="87" y="269"/>
                  </a:lnTo>
                  <a:lnTo>
                    <a:pt x="82" y="268"/>
                  </a:lnTo>
                  <a:lnTo>
                    <a:pt x="79" y="268"/>
                  </a:lnTo>
                  <a:lnTo>
                    <a:pt x="73" y="267"/>
                  </a:lnTo>
                  <a:lnTo>
                    <a:pt x="70" y="267"/>
                  </a:lnTo>
                  <a:lnTo>
                    <a:pt x="65" y="265"/>
                  </a:lnTo>
                  <a:lnTo>
                    <a:pt x="57" y="264"/>
                  </a:lnTo>
                  <a:lnTo>
                    <a:pt x="54" y="263"/>
                  </a:lnTo>
                  <a:lnTo>
                    <a:pt x="50" y="262"/>
                  </a:lnTo>
                  <a:lnTo>
                    <a:pt x="42" y="262"/>
                  </a:lnTo>
                  <a:lnTo>
                    <a:pt x="37" y="261"/>
                  </a:lnTo>
                  <a:lnTo>
                    <a:pt x="32" y="260"/>
                  </a:lnTo>
                  <a:lnTo>
                    <a:pt x="25" y="258"/>
                  </a:lnTo>
                  <a:lnTo>
                    <a:pt x="21" y="257"/>
                  </a:lnTo>
                  <a:lnTo>
                    <a:pt x="18" y="256"/>
                  </a:lnTo>
                  <a:lnTo>
                    <a:pt x="15" y="254"/>
                  </a:lnTo>
                  <a:lnTo>
                    <a:pt x="11" y="253"/>
                  </a:lnTo>
                  <a:lnTo>
                    <a:pt x="1" y="246"/>
                  </a:lnTo>
                  <a:lnTo>
                    <a:pt x="0" y="246"/>
                  </a:lnTo>
                  <a:lnTo>
                    <a:pt x="0" y="245"/>
                  </a:lnTo>
                  <a:lnTo>
                    <a:pt x="0" y="244"/>
                  </a:lnTo>
                  <a:lnTo>
                    <a:pt x="0" y="243"/>
                  </a:lnTo>
                  <a:lnTo>
                    <a:pt x="1" y="242"/>
                  </a:lnTo>
                  <a:lnTo>
                    <a:pt x="3" y="241"/>
                  </a:lnTo>
                  <a:lnTo>
                    <a:pt x="5" y="240"/>
                  </a:lnTo>
                  <a:lnTo>
                    <a:pt x="7" y="239"/>
                  </a:lnTo>
                  <a:lnTo>
                    <a:pt x="17" y="233"/>
                  </a:lnTo>
                  <a:lnTo>
                    <a:pt x="22" y="230"/>
                  </a:lnTo>
                  <a:lnTo>
                    <a:pt x="27" y="227"/>
                  </a:lnTo>
                  <a:lnTo>
                    <a:pt x="29" y="225"/>
                  </a:lnTo>
                  <a:lnTo>
                    <a:pt x="31" y="224"/>
                  </a:lnTo>
                  <a:lnTo>
                    <a:pt x="34" y="219"/>
                  </a:lnTo>
                  <a:lnTo>
                    <a:pt x="46" y="207"/>
                  </a:lnTo>
                  <a:lnTo>
                    <a:pt x="49" y="203"/>
                  </a:lnTo>
                  <a:lnTo>
                    <a:pt x="52" y="199"/>
                  </a:lnTo>
                  <a:lnTo>
                    <a:pt x="54" y="197"/>
                  </a:lnTo>
                  <a:lnTo>
                    <a:pt x="55" y="195"/>
                  </a:lnTo>
                  <a:lnTo>
                    <a:pt x="56" y="192"/>
                  </a:lnTo>
                  <a:lnTo>
                    <a:pt x="57" y="188"/>
                  </a:lnTo>
                  <a:lnTo>
                    <a:pt x="57" y="185"/>
                  </a:lnTo>
                  <a:lnTo>
                    <a:pt x="58" y="172"/>
                  </a:lnTo>
                  <a:lnTo>
                    <a:pt x="59" y="164"/>
                  </a:lnTo>
                  <a:lnTo>
                    <a:pt x="60" y="156"/>
                  </a:lnTo>
                  <a:lnTo>
                    <a:pt x="61" y="152"/>
                  </a:lnTo>
                  <a:lnTo>
                    <a:pt x="62" y="150"/>
                  </a:lnTo>
                  <a:lnTo>
                    <a:pt x="63" y="147"/>
                  </a:lnTo>
                  <a:lnTo>
                    <a:pt x="64" y="143"/>
                  </a:lnTo>
                  <a:lnTo>
                    <a:pt x="65" y="140"/>
                  </a:lnTo>
                  <a:lnTo>
                    <a:pt x="67" y="138"/>
                  </a:lnTo>
                  <a:lnTo>
                    <a:pt x="68" y="135"/>
                  </a:lnTo>
                  <a:lnTo>
                    <a:pt x="68" y="133"/>
                  </a:lnTo>
                  <a:lnTo>
                    <a:pt x="70" y="132"/>
                  </a:lnTo>
                  <a:lnTo>
                    <a:pt x="71" y="130"/>
                  </a:lnTo>
                  <a:lnTo>
                    <a:pt x="73" y="129"/>
                  </a:lnTo>
                  <a:lnTo>
                    <a:pt x="74" y="129"/>
                  </a:lnTo>
                  <a:lnTo>
                    <a:pt x="77" y="128"/>
                  </a:lnTo>
                  <a:lnTo>
                    <a:pt x="79" y="128"/>
                  </a:lnTo>
                  <a:lnTo>
                    <a:pt x="81" y="128"/>
                  </a:lnTo>
                  <a:lnTo>
                    <a:pt x="90" y="130"/>
                  </a:lnTo>
                  <a:lnTo>
                    <a:pt x="95" y="131"/>
                  </a:lnTo>
                  <a:lnTo>
                    <a:pt x="99" y="132"/>
                  </a:lnTo>
                  <a:lnTo>
                    <a:pt x="102" y="132"/>
                  </a:lnTo>
                  <a:lnTo>
                    <a:pt x="105" y="131"/>
                  </a:lnTo>
                  <a:lnTo>
                    <a:pt x="108" y="131"/>
                  </a:lnTo>
                  <a:lnTo>
                    <a:pt x="114" y="130"/>
                  </a:lnTo>
                  <a:lnTo>
                    <a:pt x="118" y="129"/>
                  </a:lnTo>
                  <a:lnTo>
                    <a:pt x="122" y="128"/>
                  </a:lnTo>
                  <a:lnTo>
                    <a:pt x="131" y="125"/>
                  </a:lnTo>
                  <a:lnTo>
                    <a:pt x="134" y="124"/>
                  </a:lnTo>
                  <a:lnTo>
                    <a:pt x="137" y="123"/>
                  </a:lnTo>
                  <a:lnTo>
                    <a:pt x="138" y="123"/>
                  </a:lnTo>
                  <a:lnTo>
                    <a:pt x="140" y="123"/>
                  </a:lnTo>
                  <a:lnTo>
                    <a:pt x="142" y="123"/>
                  </a:lnTo>
                  <a:lnTo>
                    <a:pt x="145" y="124"/>
                  </a:lnTo>
                  <a:lnTo>
                    <a:pt x="147" y="125"/>
                  </a:lnTo>
                  <a:lnTo>
                    <a:pt x="152" y="127"/>
                  </a:lnTo>
                  <a:lnTo>
                    <a:pt x="156" y="128"/>
                  </a:lnTo>
                  <a:lnTo>
                    <a:pt x="159" y="128"/>
                  </a:lnTo>
                  <a:lnTo>
                    <a:pt x="164" y="129"/>
                  </a:lnTo>
                  <a:lnTo>
                    <a:pt x="171" y="130"/>
                  </a:lnTo>
                  <a:lnTo>
                    <a:pt x="176" y="131"/>
                  </a:lnTo>
                  <a:lnTo>
                    <a:pt x="178" y="131"/>
                  </a:lnTo>
                  <a:lnTo>
                    <a:pt x="180" y="130"/>
                  </a:lnTo>
                  <a:lnTo>
                    <a:pt x="182" y="130"/>
                  </a:lnTo>
                  <a:lnTo>
                    <a:pt x="183" y="130"/>
                  </a:lnTo>
                  <a:lnTo>
                    <a:pt x="185" y="129"/>
                  </a:lnTo>
                  <a:lnTo>
                    <a:pt x="186" y="129"/>
                  </a:lnTo>
                  <a:lnTo>
                    <a:pt x="187" y="128"/>
                  </a:lnTo>
                  <a:lnTo>
                    <a:pt x="189" y="128"/>
                  </a:lnTo>
                  <a:lnTo>
                    <a:pt x="190" y="127"/>
                  </a:lnTo>
                  <a:lnTo>
                    <a:pt x="191" y="125"/>
                  </a:lnTo>
                  <a:lnTo>
                    <a:pt x="193" y="123"/>
                  </a:lnTo>
                  <a:lnTo>
                    <a:pt x="198" y="115"/>
                  </a:lnTo>
                  <a:lnTo>
                    <a:pt x="200" y="112"/>
                  </a:lnTo>
                  <a:lnTo>
                    <a:pt x="201" y="109"/>
                  </a:lnTo>
                  <a:lnTo>
                    <a:pt x="207" y="97"/>
                  </a:lnTo>
                  <a:lnTo>
                    <a:pt x="209" y="94"/>
                  </a:lnTo>
                  <a:lnTo>
                    <a:pt x="211" y="89"/>
                  </a:lnTo>
                  <a:lnTo>
                    <a:pt x="213" y="83"/>
                  </a:lnTo>
                  <a:lnTo>
                    <a:pt x="214" y="81"/>
                  </a:lnTo>
                  <a:lnTo>
                    <a:pt x="215" y="78"/>
                  </a:lnTo>
                  <a:lnTo>
                    <a:pt x="215" y="76"/>
                  </a:lnTo>
                  <a:lnTo>
                    <a:pt x="216" y="69"/>
                  </a:lnTo>
                  <a:lnTo>
                    <a:pt x="216" y="66"/>
                  </a:lnTo>
                  <a:lnTo>
                    <a:pt x="217" y="63"/>
                  </a:lnTo>
                  <a:lnTo>
                    <a:pt x="218" y="60"/>
                  </a:lnTo>
                  <a:lnTo>
                    <a:pt x="221" y="54"/>
                  </a:lnTo>
                  <a:lnTo>
                    <a:pt x="223" y="49"/>
                  </a:lnTo>
                  <a:lnTo>
                    <a:pt x="225" y="46"/>
                  </a:lnTo>
                  <a:lnTo>
                    <a:pt x="226" y="44"/>
                  </a:lnTo>
                  <a:lnTo>
                    <a:pt x="227" y="42"/>
                  </a:lnTo>
                  <a:lnTo>
                    <a:pt x="228" y="40"/>
                  </a:lnTo>
                  <a:lnTo>
                    <a:pt x="230" y="38"/>
                  </a:lnTo>
                  <a:lnTo>
                    <a:pt x="232" y="37"/>
                  </a:lnTo>
                  <a:lnTo>
                    <a:pt x="234" y="35"/>
                  </a:lnTo>
                  <a:lnTo>
                    <a:pt x="236" y="34"/>
                  </a:lnTo>
                  <a:lnTo>
                    <a:pt x="238" y="33"/>
                  </a:lnTo>
                  <a:lnTo>
                    <a:pt x="239" y="33"/>
                  </a:lnTo>
                  <a:lnTo>
                    <a:pt x="240" y="32"/>
                  </a:lnTo>
                  <a:lnTo>
                    <a:pt x="243" y="32"/>
                  </a:lnTo>
                  <a:lnTo>
                    <a:pt x="245" y="32"/>
                  </a:lnTo>
                  <a:lnTo>
                    <a:pt x="247" y="33"/>
                  </a:lnTo>
                  <a:lnTo>
                    <a:pt x="250" y="33"/>
                  </a:lnTo>
                  <a:lnTo>
                    <a:pt x="251" y="34"/>
                  </a:lnTo>
                  <a:lnTo>
                    <a:pt x="253" y="35"/>
                  </a:lnTo>
                  <a:lnTo>
                    <a:pt x="255" y="36"/>
                  </a:lnTo>
                  <a:lnTo>
                    <a:pt x="257" y="37"/>
                  </a:lnTo>
                  <a:lnTo>
                    <a:pt x="262" y="40"/>
                  </a:lnTo>
                  <a:lnTo>
                    <a:pt x="264" y="42"/>
                  </a:lnTo>
                  <a:lnTo>
                    <a:pt x="266" y="43"/>
                  </a:lnTo>
                  <a:lnTo>
                    <a:pt x="268" y="44"/>
                  </a:lnTo>
                  <a:lnTo>
                    <a:pt x="270" y="44"/>
                  </a:lnTo>
                  <a:lnTo>
                    <a:pt x="272" y="44"/>
                  </a:lnTo>
                  <a:lnTo>
                    <a:pt x="273" y="44"/>
                  </a:lnTo>
                  <a:lnTo>
                    <a:pt x="274" y="44"/>
                  </a:lnTo>
                  <a:lnTo>
                    <a:pt x="276" y="44"/>
                  </a:lnTo>
                  <a:lnTo>
                    <a:pt x="278" y="44"/>
                  </a:lnTo>
                  <a:lnTo>
                    <a:pt x="279" y="43"/>
                  </a:lnTo>
                  <a:lnTo>
                    <a:pt x="281" y="43"/>
                  </a:lnTo>
                  <a:lnTo>
                    <a:pt x="283" y="42"/>
                  </a:lnTo>
                  <a:lnTo>
                    <a:pt x="284" y="40"/>
                  </a:lnTo>
                  <a:lnTo>
                    <a:pt x="285" y="39"/>
                  </a:lnTo>
                  <a:lnTo>
                    <a:pt x="286" y="37"/>
                  </a:lnTo>
                  <a:lnTo>
                    <a:pt x="287" y="37"/>
                  </a:lnTo>
                  <a:lnTo>
                    <a:pt x="288" y="35"/>
                  </a:lnTo>
                  <a:lnTo>
                    <a:pt x="291" y="26"/>
                  </a:lnTo>
                  <a:lnTo>
                    <a:pt x="292" y="24"/>
                  </a:lnTo>
                  <a:lnTo>
                    <a:pt x="293" y="22"/>
                  </a:lnTo>
                  <a:lnTo>
                    <a:pt x="295" y="19"/>
                  </a:lnTo>
                  <a:lnTo>
                    <a:pt x="296" y="17"/>
                  </a:lnTo>
                  <a:lnTo>
                    <a:pt x="297" y="15"/>
                  </a:lnTo>
                  <a:lnTo>
                    <a:pt x="299" y="14"/>
                  </a:lnTo>
                  <a:lnTo>
                    <a:pt x="301" y="13"/>
                  </a:lnTo>
                  <a:lnTo>
                    <a:pt x="304" y="10"/>
                  </a:lnTo>
                  <a:lnTo>
                    <a:pt x="307" y="7"/>
                  </a:lnTo>
                  <a:lnTo>
                    <a:pt x="310" y="4"/>
                  </a:lnTo>
                  <a:lnTo>
                    <a:pt x="318" y="1"/>
                  </a:lnTo>
                  <a:lnTo>
                    <a:pt x="318" y="0"/>
                  </a:lnTo>
                  <a:lnTo>
                    <a:pt x="319" y="0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89" name="Freeform 37">
              <a:extLst>
                <a:ext uri="{FF2B5EF4-FFF2-40B4-BE49-F238E27FC236}">
                  <a16:creationId xmlns:a16="http://schemas.microsoft.com/office/drawing/2014/main" id="{30FBAF46-E722-41AC-98AD-3378F3DC5C51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6" y="1437"/>
              <a:ext cx="466" cy="399"/>
            </a:xfrm>
            <a:custGeom>
              <a:avLst/>
              <a:gdLst>
                <a:gd name="T0" fmla="*/ 284 w 466"/>
                <a:gd name="T1" fmla="*/ 7 h 399"/>
                <a:gd name="T2" fmla="*/ 305 w 466"/>
                <a:gd name="T3" fmla="*/ 15 h 399"/>
                <a:gd name="T4" fmla="*/ 327 w 466"/>
                <a:gd name="T5" fmla="*/ 15 h 399"/>
                <a:gd name="T6" fmla="*/ 345 w 466"/>
                <a:gd name="T7" fmla="*/ 25 h 399"/>
                <a:gd name="T8" fmla="*/ 363 w 466"/>
                <a:gd name="T9" fmla="*/ 16 h 399"/>
                <a:gd name="T10" fmla="*/ 368 w 466"/>
                <a:gd name="T11" fmla="*/ 13 h 399"/>
                <a:gd name="T12" fmla="*/ 377 w 466"/>
                <a:gd name="T13" fmla="*/ 48 h 399"/>
                <a:gd name="T14" fmla="*/ 401 w 466"/>
                <a:gd name="T15" fmla="*/ 92 h 399"/>
                <a:gd name="T16" fmla="*/ 419 w 466"/>
                <a:gd name="T17" fmla="*/ 133 h 399"/>
                <a:gd name="T18" fmla="*/ 445 w 466"/>
                <a:gd name="T19" fmla="*/ 166 h 399"/>
                <a:gd name="T20" fmla="*/ 465 w 466"/>
                <a:gd name="T21" fmla="*/ 188 h 399"/>
                <a:gd name="T22" fmla="*/ 459 w 466"/>
                <a:gd name="T23" fmla="*/ 188 h 399"/>
                <a:gd name="T24" fmla="*/ 451 w 466"/>
                <a:gd name="T25" fmla="*/ 195 h 399"/>
                <a:gd name="T26" fmla="*/ 453 w 466"/>
                <a:gd name="T27" fmla="*/ 228 h 399"/>
                <a:gd name="T28" fmla="*/ 451 w 466"/>
                <a:gd name="T29" fmla="*/ 250 h 399"/>
                <a:gd name="T30" fmla="*/ 434 w 466"/>
                <a:gd name="T31" fmla="*/ 258 h 399"/>
                <a:gd name="T32" fmla="*/ 413 w 466"/>
                <a:gd name="T33" fmla="*/ 279 h 399"/>
                <a:gd name="T34" fmla="*/ 406 w 466"/>
                <a:gd name="T35" fmla="*/ 285 h 399"/>
                <a:gd name="T36" fmla="*/ 382 w 466"/>
                <a:gd name="T37" fmla="*/ 279 h 399"/>
                <a:gd name="T38" fmla="*/ 376 w 466"/>
                <a:gd name="T39" fmla="*/ 285 h 399"/>
                <a:gd name="T40" fmla="*/ 378 w 466"/>
                <a:gd name="T41" fmla="*/ 310 h 399"/>
                <a:gd name="T42" fmla="*/ 381 w 466"/>
                <a:gd name="T43" fmla="*/ 339 h 399"/>
                <a:gd name="T44" fmla="*/ 374 w 466"/>
                <a:gd name="T45" fmla="*/ 365 h 399"/>
                <a:gd name="T46" fmla="*/ 364 w 466"/>
                <a:gd name="T47" fmla="*/ 372 h 399"/>
                <a:gd name="T48" fmla="*/ 326 w 466"/>
                <a:gd name="T49" fmla="*/ 371 h 399"/>
                <a:gd name="T50" fmla="*/ 301 w 466"/>
                <a:gd name="T51" fmla="*/ 377 h 399"/>
                <a:gd name="T52" fmla="*/ 286 w 466"/>
                <a:gd name="T53" fmla="*/ 399 h 399"/>
                <a:gd name="T54" fmla="*/ 254 w 466"/>
                <a:gd name="T55" fmla="*/ 387 h 399"/>
                <a:gd name="T56" fmla="*/ 237 w 466"/>
                <a:gd name="T57" fmla="*/ 383 h 399"/>
                <a:gd name="T58" fmla="*/ 209 w 466"/>
                <a:gd name="T59" fmla="*/ 393 h 399"/>
                <a:gd name="T60" fmla="*/ 154 w 466"/>
                <a:gd name="T61" fmla="*/ 387 h 399"/>
                <a:gd name="T62" fmla="*/ 126 w 466"/>
                <a:gd name="T63" fmla="*/ 365 h 399"/>
                <a:gd name="T64" fmla="*/ 108 w 466"/>
                <a:gd name="T65" fmla="*/ 349 h 399"/>
                <a:gd name="T66" fmla="*/ 74 w 466"/>
                <a:gd name="T67" fmla="*/ 334 h 399"/>
                <a:gd name="T68" fmla="*/ 68 w 466"/>
                <a:gd name="T69" fmla="*/ 322 h 399"/>
                <a:gd name="T70" fmla="*/ 75 w 466"/>
                <a:gd name="T71" fmla="*/ 295 h 399"/>
                <a:gd name="T72" fmla="*/ 69 w 466"/>
                <a:gd name="T73" fmla="*/ 279 h 399"/>
                <a:gd name="T74" fmla="*/ 53 w 466"/>
                <a:gd name="T75" fmla="*/ 274 h 399"/>
                <a:gd name="T76" fmla="*/ 29 w 466"/>
                <a:gd name="T77" fmla="*/ 277 h 399"/>
                <a:gd name="T78" fmla="*/ 17 w 466"/>
                <a:gd name="T79" fmla="*/ 270 h 399"/>
                <a:gd name="T80" fmla="*/ 8 w 466"/>
                <a:gd name="T81" fmla="*/ 251 h 399"/>
                <a:gd name="T82" fmla="*/ 5 w 466"/>
                <a:gd name="T83" fmla="*/ 210 h 399"/>
                <a:gd name="T84" fmla="*/ 5 w 466"/>
                <a:gd name="T85" fmla="*/ 198 h 399"/>
                <a:gd name="T86" fmla="*/ 0 w 466"/>
                <a:gd name="T87" fmla="*/ 198 h 399"/>
                <a:gd name="T88" fmla="*/ 13 w 466"/>
                <a:gd name="T89" fmla="*/ 191 h 399"/>
                <a:gd name="T90" fmla="*/ 16 w 466"/>
                <a:gd name="T91" fmla="*/ 177 h 399"/>
                <a:gd name="T92" fmla="*/ 24 w 466"/>
                <a:gd name="T93" fmla="*/ 156 h 399"/>
                <a:gd name="T94" fmla="*/ 29 w 466"/>
                <a:gd name="T95" fmla="*/ 128 h 399"/>
                <a:gd name="T96" fmla="*/ 49 w 466"/>
                <a:gd name="T97" fmla="*/ 122 h 399"/>
                <a:gd name="T98" fmla="*/ 92 w 466"/>
                <a:gd name="T99" fmla="*/ 102 h 399"/>
                <a:gd name="T100" fmla="*/ 111 w 466"/>
                <a:gd name="T101" fmla="*/ 97 h 399"/>
                <a:gd name="T102" fmla="*/ 147 w 466"/>
                <a:gd name="T103" fmla="*/ 94 h 399"/>
                <a:gd name="T104" fmla="*/ 172 w 466"/>
                <a:gd name="T105" fmla="*/ 92 h 399"/>
                <a:gd name="T106" fmla="*/ 189 w 466"/>
                <a:gd name="T107" fmla="*/ 93 h 399"/>
                <a:gd name="T108" fmla="*/ 212 w 466"/>
                <a:gd name="T109" fmla="*/ 75 h 399"/>
                <a:gd name="T110" fmla="*/ 230 w 466"/>
                <a:gd name="T111" fmla="*/ 67 h 399"/>
                <a:gd name="T112" fmla="*/ 244 w 466"/>
                <a:gd name="T113" fmla="*/ 51 h 399"/>
                <a:gd name="T114" fmla="*/ 262 w 466"/>
                <a:gd name="T115" fmla="*/ 47 h 399"/>
                <a:gd name="T116" fmla="*/ 274 w 466"/>
                <a:gd name="T117" fmla="*/ 25 h 3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66" h="399">
                  <a:moveTo>
                    <a:pt x="278" y="1"/>
                  </a:moveTo>
                  <a:lnTo>
                    <a:pt x="278" y="1"/>
                  </a:lnTo>
                  <a:lnTo>
                    <a:pt x="279" y="2"/>
                  </a:lnTo>
                  <a:lnTo>
                    <a:pt x="279" y="2"/>
                  </a:lnTo>
                  <a:lnTo>
                    <a:pt x="281" y="3"/>
                  </a:lnTo>
                  <a:lnTo>
                    <a:pt x="282" y="4"/>
                  </a:lnTo>
                  <a:lnTo>
                    <a:pt x="282" y="5"/>
                  </a:lnTo>
                  <a:lnTo>
                    <a:pt x="284" y="7"/>
                  </a:lnTo>
                  <a:lnTo>
                    <a:pt x="284" y="8"/>
                  </a:lnTo>
                  <a:lnTo>
                    <a:pt x="284" y="8"/>
                  </a:lnTo>
                  <a:lnTo>
                    <a:pt x="286" y="9"/>
                  </a:lnTo>
                  <a:lnTo>
                    <a:pt x="288" y="10"/>
                  </a:lnTo>
                  <a:lnTo>
                    <a:pt x="290" y="11"/>
                  </a:lnTo>
                  <a:lnTo>
                    <a:pt x="298" y="13"/>
                  </a:lnTo>
                  <a:lnTo>
                    <a:pt x="303" y="14"/>
                  </a:lnTo>
                  <a:lnTo>
                    <a:pt x="305" y="15"/>
                  </a:lnTo>
                  <a:lnTo>
                    <a:pt x="307" y="15"/>
                  </a:lnTo>
                  <a:lnTo>
                    <a:pt x="309" y="15"/>
                  </a:lnTo>
                  <a:lnTo>
                    <a:pt x="314" y="15"/>
                  </a:lnTo>
                  <a:lnTo>
                    <a:pt x="318" y="14"/>
                  </a:lnTo>
                  <a:lnTo>
                    <a:pt x="321" y="14"/>
                  </a:lnTo>
                  <a:lnTo>
                    <a:pt x="323" y="14"/>
                  </a:lnTo>
                  <a:lnTo>
                    <a:pt x="324" y="15"/>
                  </a:lnTo>
                  <a:lnTo>
                    <a:pt x="327" y="15"/>
                  </a:lnTo>
                  <a:lnTo>
                    <a:pt x="329" y="16"/>
                  </a:lnTo>
                  <a:lnTo>
                    <a:pt x="331" y="16"/>
                  </a:lnTo>
                  <a:lnTo>
                    <a:pt x="334" y="18"/>
                  </a:lnTo>
                  <a:lnTo>
                    <a:pt x="336" y="19"/>
                  </a:lnTo>
                  <a:lnTo>
                    <a:pt x="339" y="22"/>
                  </a:lnTo>
                  <a:lnTo>
                    <a:pt x="341" y="23"/>
                  </a:lnTo>
                  <a:lnTo>
                    <a:pt x="343" y="24"/>
                  </a:lnTo>
                  <a:lnTo>
                    <a:pt x="345" y="25"/>
                  </a:lnTo>
                  <a:lnTo>
                    <a:pt x="346" y="25"/>
                  </a:lnTo>
                  <a:lnTo>
                    <a:pt x="347" y="24"/>
                  </a:lnTo>
                  <a:lnTo>
                    <a:pt x="349" y="24"/>
                  </a:lnTo>
                  <a:lnTo>
                    <a:pt x="356" y="21"/>
                  </a:lnTo>
                  <a:lnTo>
                    <a:pt x="358" y="20"/>
                  </a:lnTo>
                  <a:lnTo>
                    <a:pt x="360" y="19"/>
                  </a:lnTo>
                  <a:lnTo>
                    <a:pt x="362" y="17"/>
                  </a:lnTo>
                  <a:lnTo>
                    <a:pt x="363" y="16"/>
                  </a:lnTo>
                  <a:lnTo>
                    <a:pt x="364" y="15"/>
                  </a:lnTo>
                  <a:lnTo>
                    <a:pt x="365" y="13"/>
                  </a:lnTo>
                  <a:lnTo>
                    <a:pt x="366" y="13"/>
                  </a:lnTo>
                  <a:lnTo>
                    <a:pt x="366" y="12"/>
                  </a:lnTo>
                  <a:lnTo>
                    <a:pt x="366" y="12"/>
                  </a:lnTo>
                  <a:lnTo>
                    <a:pt x="367" y="12"/>
                  </a:lnTo>
                  <a:lnTo>
                    <a:pt x="367" y="12"/>
                  </a:lnTo>
                  <a:lnTo>
                    <a:pt x="368" y="13"/>
                  </a:lnTo>
                  <a:lnTo>
                    <a:pt x="369" y="14"/>
                  </a:lnTo>
                  <a:lnTo>
                    <a:pt x="370" y="17"/>
                  </a:lnTo>
                  <a:lnTo>
                    <a:pt x="371" y="22"/>
                  </a:lnTo>
                  <a:lnTo>
                    <a:pt x="372" y="27"/>
                  </a:lnTo>
                  <a:lnTo>
                    <a:pt x="373" y="32"/>
                  </a:lnTo>
                  <a:lnTo>
                    <a:pt x="375" y="40"/>
                  </a:lnTo>
                  <a:lnTo>
                    <a:pt x="376" y="44"/>
                  </a:lnTo>
                  <a:lnTo>
                    <a:pt x="377" y="48"/>
                  </a:lnTo>
                  <a:lnTo>
                    <a:pt x="381" y="55"/>
                  </a:lnTo>
                  <a:lnTo>
                    <a:pt x="384" y="64"/>
                  </a:lnTo>
                  <a:lnTo>
                    <a:pt x="390" y="74"/>
                  </a:lnTo>
                  <a:lnTo>
                    <a:pt x="391" y="78"/>
                  </a:lnTo>
                  <a:lnTo>
                    <a:pt x="393" y="81"/>
                  </a:lnTo>
                  <a:lnTo>
                    <a:pt x="396" y="85"/>
                  </a:lnTo>
                  <a:lnTo>
                    <a:pt x="397" y="88"/>
                  </a:lnTo>
                  <a:lnTo>
                    <a:pt x="401" y="92"/>
                  </a:lnTo>
                  <a:lnTo>
                    <a:pt x="403" y="94"/>
                  </a:lnTo>
                  <a:lnTo>
                    <a:pt x="404" y="98"/>
                  </a:lnTo>
                  <a:lnTo>
                    <a:pt x="407" y="104"/>
                  </a:lnTo>
                  <a:lnTo>
                    <a:pt x="409" y="107"/>
                  </a:lnTo>
                  <a:lnTo>
                    <a:pt x="411" y="111"/>
                  </a:lnTo>
                  <a:lnTo>
                    <a:pt x="416" y="127"/>
                  </a:lnTo>
                  <a:lnTo>
                    <a:pt x="418" y="129"/>
                  </a:lnTo>
                  <a:lnTo>
                    <a:pt x="419" y="133"/>
                  </a:lnTo>
                  <a:lnTo>
                    <a:pt x="426" y="144"/>
                  </a:lnTo>
                  <a:lnTo>
                    <a:pt x="431" y="154"/>
                  </a:lnTo>
                  <a:lnTo>
                    <a:pt x="432" y="155"/>
                  </a:lnTo>
                  <a:lnTo>
                    <a:pt x="433" y="157"/>
                  </a:lnTo>
                  <a:lnTo>
                    <a:pt x="435" y="160"/>
                  </a:lnTo>
                  <a:lnTo>
                    <a:pt x="437" y="161"/>
                  </a:lnTo>
                  <a:lnTo>
                    <a:pt x="438" y="162"/>
                  </a:lnTo>
                  <a:lnTo>
                    <a:pt x="445" y="166"/>
                  </a:lnTo>
                  <a:lnTo>
                    <a:pt x="449" y="169"/>
                  </a:lnTo>
                  <a:lnTo>
                    <a:pt x="452" y="172"/>
                  </a:lnTo>
                  <a:lnTo>
                    <a:pt x="455" y="174"/>
                  </a:lnTo>
                  <a:lnTo>
                    <a:pt x="457" y="176"/>
                  </a:lnTo>
                  <a:lnTo>
                    <a:pt x="459" y="178"/>
                  </a:lnTo>
                  <a:lnTo>
                    <a:pt x="461" y="183"/>
                  </a:lnTo>
                  <a:lnTo>
                    <a:pt x="463" y="185"/>
                  </a:lnTo>
                  <a:lnTo>
                    <a:pt x="465" y="188"/>
                  </a:lnTo>
                  <a:lnTo>
                    <a:pt x="466" y="191"/>
                  </a:lnTo>
                  <a:lnTo>
                    <a:pt x="466" y="191"/>
                  </a:lnTo>
                  <a:lnTo>
                    <a:pt x="466" y="192"/>
                  </a:lnTo>
                  <a:lnTo>
                    <a:pt x="465" y="191"/>
                  </a:lnTo>
                  <a:lnTo>
                    <a:pt x="464" y="190"/>
                  </a:lnTo>
                  <a:lnTo>
                    <a:pt x="463" y="190"/>
                  </a:lnTo>
                  <a:lnTo>
                    <a:pt x="461" y="189"/>
                  </a:lnTo>
                  <a:lnTo>
                    <a:pt x="459" y="188"/>
                  </a:lnTo>
                  <a:lnTo>
                    <a:pt x="458" y="188"/>
                  </a:lnTo>
                  <a:lnTo>
                    <a:pt x="457" y="187"/>
                  </a:lnTo>
                  <a:lnTo>
                    <a:pt x="456" y="186"/>
                  </a:lnTo>
                  <a:lnTo>
                    <a:pt x="455" y="186"/>
                  </a:lnTo>
                  <a:lnTo>
                    <a:pt x="454" y="186"/>
                  </a:lnTo>
                  <a:lnTo>
                    <a:pt x="454" y="188"/>
                  </a:lnTo>
                  <a:lnTo>
                    <a:pt x="453" y="190"/>
                  </a:lnTo>
                  <a:lnTo>
                    <a:pt x="451" y="195"/>
                  </a:lnTo>
                  <a:lnTo>
                    <a:pt x="451" y="197"/>
                  </a:lnTo>
                  <a:lnTo>
                    <a:pt x="450" y="200"/>
                  </a:lnTo>
                  <a:lnTo>
                    <a:pt x="450" y="203"/>
                  </a:lnTo>
                  <a:lnTo>
                    <a:pt x="450" y="206"/>
                  </a:lnTo>
                  <a:lnTo>
                    <a:pt x="450" y="210"/>
                  </a:lnTo>
                  <a:lnTo>
                    <a:pt x="451" y="216"/>
                  </a:lnTo>
                  <a:lnTo>
                    <a:pt x="453" y="225"/>
                  </a:lnTo>
                  <a:lnTo>
                    <a:pt x="453" y="228"/>
                  </a:lnTo>
                  <a:lnTo>
                    <a:pt x="454" y="231"/>
                  </a:lnTo>
                  <a:lnTo>
                    <a:pt x="454" y="238"/>
                  </a:lnTo>
                  <a:lnTo>
                    <a:pt x="454" y="241"/>
                  </a:lnTo>
                  <a:lnTo>
                    <a:pt x="453" y="243"/>
                  </a:lnTo>
                  <a:lnTo>
                    <a:pt x="453" y="245"/>
                  </a:lnTo>
                  <a:lnTo>
                    <a:pt x="453" y="247"/>
                  </a:lnTo>
                  <a:lnTo>
                    <a:pt x="452" y="249"/>
                  </a:lnTo>
                  <a:lnTo>
                    <a:pt x="451" y="250"/>
                  </a:lnTo>
                  <a:lnTo>
                    <a:pt x="450" y="251"/>
                  </a:lnTo>
                  <a:lnTo>
                    <a:pt x="449" y="251"/>
                  </a:lnTo>
                  <a:lnTo>
                    <a:pt x="449" y="252"/>
                  </a:lnTo>
                  <a:lnTo>
                    <a:pt x="448" y="253"/>
                  </a:lnTo>
                  <a:lnTo>
                    <a:pt x="446" y="253"/>
                  </a:lnTo>
                  <a:lnTo>
                    <a:pt x="444" y="254"/>
                  </a:lnTo>
                  <a:lnTo>
                    <a:pt x="439" y="255"/>
                  </a:lnTo>
                  <a:lnTo>
                    <a:pt x="434" y="258"/>
                  </a:lnTo>
                  <a:lnTo>
                    <a:pt x="426" y="259"/>
                  </a:lnTo>
                  <a:lnTo>
                    <a:pt x="424" y="260"/>
                  </a:lnTo>
                  <a:lnTo>
                    <a:pt x="423" y="261"/>
                  </a:lnTo>
                  <a:lnTo>
                    <a:pt x="421" y="263"/>
                  </a:lnTo>
                  <a:lnTo>
                    <a:pt x="420" y="263"/>
                  </a:lnTo>
                  <a:lnTo>
                    <a:pt x="416" y="271"/>
                  </a:lnTo>
                  <a:lnTo>
                    <a:pt x="414" y="277"/>
                  </a:lnTo>
                  <a:lnTo>
                    <a:pt x="413" y="279"/>
                  </a:lnTo>
                  <a:lnTo>
                    <a:pt x="413" y="282"/>
                  </a:lnTo>
                  <a:lnTo>
                    <a:pt x="412" y="283"/>
                  </a:lnTo>
                  <a:lnTo>
                    <a:pt x="412" y="283"/>
                  </a:lnTo>
                  <a:lnTo>
                    <a:pt x="411" y="284"/>
                  </a:lnTo>
                  <a:lnTo>
                    <a:pt x="411" y="285"/>
                  </a:lnTo>
                  <a:lnTo>
                    <a:pt x="410" y="285"/>
                  </a:lnTo>
                  <a:lnTo>
                    <a:pt x="408" y="285"/>
                  </a:lnTo>
                  <a:lnTo>
                    <a:pt x="406" y="285"/>
                  </a:lnTo>
                  <a:lnTo>
                    <a:pt x="404" y="285"/>
                  </a:lnTo>
                  <a:lnTo>
                    <a:pt x="403" y="285"/>
                  </a:lnTo>
                  <a:lnTo>
                    <a:pt x="400" y="284"/>
                  </a:lnTo>
                  <a:lnTo>
                    <a:pt x="397" y="284"/>
                  </a:lnTo>
                  <a:lnTo>
                    <a:pt x="388" y="280"/>
                  </a:lnTo>
                  <a:lnTo>
                    <a:pt x="385" y="279"/>
                  </a:lnTo>
                  <a:lnTo>
                    <a:pt x="384" y="279"/>
                  </a:lnTo>
                  <a:lnTo>
                    <a:pt x="382" y="279"/>
                  </a:lnTo>
                  <a:lnTo>
                    <a:pt x="381" y="279"/>
                  </a:lnTo>
                  <a:lnTo>
                    <a:pt x="381" y="280"/>
                  </a:lnTo>
                  <a:lnTo>
                    <a:pt x="379" y="280"/>
                  </a:lnTo>
                  <a:lnTo>
                    <a:pt x="379" y="280"/>
                  </a:lnTo>
                  <a:lnTo>
                    <a:pt x="377" y="281"/>
                  </a:lnTo>
                  <a:lnTo>
                    <a:pt x="377" y="282"/>
                  </a:lnTo>
                  <a:lnTo>
                    <a:pt x="376" y="283"/>
                  </a:lnTo>
                  <a:lnTo>
                    <a:pt x="376" y="285"/>
                  </a:lnTo>
                  <a:lnTo>
                    <a:pt x="376" y="286"/>
                  </a:lnTo>
                  <a:lnTo>
                    <a:pt x="376" y="292"/>
                  </a:lnTo>
                  <a:lnTo>
                    <a:pt x="377" y="297"/>
                  </a:lnTo>
                  <a:lnTo>
                    <a:pt x="377" y="299"/>
                  </a:lnTo>
                  <a:lnTo>
                    <a:pt x="377" y="302"/>
                  </a:lnTo>
                  <a:lnTo>
                    <a:pt x="377" y="306"/>
                  </a:lnTo>
                  <a:lnTo>
                    <a:pt x="377" y="308"/>
                  </a:lnTo>
                  <a:lnTo>
                    <a:pt x="378" y="310"/>
                  </a:lnTo>
                  <a:lnTo>
                    <a:pt x="378" y="313"/>
                  </a:lnTo>
                  <a:lnTo>
                    <a:pt x="380" y="319"/>
                  </a:lnTo>
                  <a:lnTo>
                    <a:pt x="381" y="322"/>
                  </a:lnTo>
                  <a:lnTo>
                    <a:pt x="381" y="325"/>
                  </a:lnTo>
                  <a:lnTo>
                    <a:pt x="381" y="327"/>
                  </a:lnTo>
                  <a:lnTo>
                    <a:pt x="381" y="332"/>
                  </a:lnTo>
                  <a:lnTo>
                    <a:pt x="381" y="335"/>
                  </a:lnTo>
                  <a:lnTo>
                    <a:pt x="381" y="339"/>
                  </a:lnTo>
                  <a:lnTo>
                    <a:pt x="380" y="341"/>
                  </a:lnTo>
                  <a:lnTo>
                    <a:pt x="379" y="344"/>
                  </a:lnTo>
                  <a:lnTo>
                    <a:pt x="379" y="347"/>
                  </a:lnTo>
                  <a:lnTo>
                    <a:pt x="377" y="356"/>
                  </a:lnTo>
                  <a:lnTo>
                    <a:pt x="377" y="359"/>
                  </a:lnTo>
                  <a:lnTo>
                    <a:pt x="376" y="361"/>
                  </a:lnTo>
                  <a:lnTo>
                    <a:pt x="375" y="364"/>
                  </a:lnTo>
                  <a:lnTo>
                    <a:pt x="374" y="365"/>
                  </a:lnTo>
                  <a:lnTo>
                    <a:pt x="373" y="367"/>
                  </a:lnTo>
                  <a:lnTo>
                    <a:pt x="371" y="369"/>
                  </a:lnTo>
                  <a:lnTo>
                    <a:pt x="370" y="369"/>
                  </a:lnTo>
                  <a:lnTo>
                    <a:pt x="370" y="370"/>
                  </a:lnTo>
                  <a:lnTo>
                    <a:pt x="369" y="370"/>
                  </a:lnTo>
                  <a:lnTo>
                    <a:pt x="367" y="371"/>
                  </a:lnTo>
                  <a:lnTo>
                    <a:pt x="366" y="371"/>
                  </a:lnTo>
                  <a:lnTo>
                    <a:pt x="364" y="372"/>
                  </a:lnTo>
                  <a:lnTo>
                    <a:pt x="362" y="372"/>
                  </a:lnTo>
                  <a:lnTo>
                    <a:pt x="361" y="371"/>
                  </a:lnTo>
                  <a:lnTo>
                    <a:pt x="353" y="369"/>
                  </a:lnTo>
                  <a:lnTo>
                    <a:pt x="350" y="369"/>
                  </a:lnTo>
                  <a:lnTo>
                    <a:pt x="347" y="369"/>
                  </a:lnTo>
                  <a:lnTo>
                    <a:pt x="344" y="369"/>
                  </a:lnTo>
                  <a:lnTo>
                    <a:pt x="334" y="370"/>
                  </a:lnTo>
                  <a:lnTo>
                    <a:pt x="326" y="371"/>
                  </a:lnTo>
                  <a:lnTo>
                    <a:pt x="318" y="372"/>
                  </a:lnTo>
                  <a:lnTo>
                    <a:pt x="313" y="373"/>
                  </a:lnTo>
                  <a:lnTo>
                    <a:pt x="310" y="373"/>
                  </a:lnTo>
                  <a:lnTo>
                    <a:pt x="308" y="374"/>
                  </a:lnTo>
                  <a:lnTo>
                    <a:pt x="307" y="374"/>
                  </a:lnTo>
                  <a:lnTo>
                    <a:pt x="305" y="375"/>
                  </a:lnTo>
                  <a:lnTo>
                    <a:pt x="302" y="376"/>
                  </a:lnTo>
                  <a:lnTo>
                    <a:pt x="301" y="377"/>
                  </a:lnTo>
                  <a:lnTo>
                    <a:pt x="300" y="379"/>
                  </a:lnTo>
                  <a:lnTo>
                    <a:pt x="297" y="382"/>
                  </a:lnTo>
                  <a:lnTo>
                    <a:pt x="293" y="386"/>
                  </a:lnTo>
                  <a:lnTo>
                    <a:pt x="290" y="391"/>
                  </a:lnTo>
                  <a:lnTo>
                    <a:pt x="289" y="393"/>
                  </a:lnTo>
                  <a:lnTo>
                    <a:pt x="287" y="396"/>
                  </a:lnTo>
                  <a:lnTo>
                    <a:pt x="286" y="398"/>
                  </a:lnTo>
                  <a:lnTo>
                    <a:pt x="286" y="399"/>
                  </a:lnTo>
                  <a:lnTo>
                    <a:pt x="283" y="397"/>
                  </a:lnTo>
                  <a:lnTo>
                    <a:pt x="279" y="394"/>
                  </a:lnTo>
                  <a:lnTo>
                    <a:pt x="274" y="392"/>
                  </a:lnTo>
                  <a:lnTo>
                    <a:pt x="268" y="390"/>
                  </a:lnTo>
                  <a:lnTo>
                    <a:pt x="266" y="389"/>
                  </a:lnTo>
                  <a:lnTo>
                    <a:pt x="262" y="388"/>
                  </a:lnTo>
                  <a:lnTo>
                    <a:pt x="259" y="387"/>
                  </a:lnTo>
                  <a:lnTo>
                    <a:pt x="254" y="387"/>
                  </a:lnTo>
                  <a:lnTo>
                    <a:pt x="251" y="387"/>
                  </a:lnTo>
                  <a:lnTo>
                    <a:pt x="249" y="387"/>
                  </a:lnTo>
                  <a:lnTo>
                    <a:pt x="247" y="386"/>
                  </a:lnTo>
                  <a:lnTo>
                    <a:pt x="244" y="383"/>
                  </a:lnTo>
                  <a:lnTo>
                    <a:pt x="243" y="383"/>
                  </a:lnTo>
                  <a:lnTo>
                    <a:pt x="241" y="383"/>
                  </a:lnTo>
                  <a:lnTo>
                    <a:pt x="239" y="383"/>
                  </a:lnTo>
                  <a:lnTo>
                    <a:pt x="237" y="383"/>
                  </a:lnTo>
                  <a:lnTo>
                    <a:pt x="236" y="384"/>
                  </a:lnTo>
                  <a:lnTo>
                    <a:pt x="233" y="387"/>
                  </a:lnTo>
                  <a:lnTo>
                    <a:pt x="231" y="387"/>
                  </a:lnTo>
                  <a:lnTo>
                    <a:pt x="228" y="389"/>
                  </a:lnTo>
                  <a:lnTo>
                    <a:pt x="222" y="390"/>
                  </a:lnTo>
                  <a:lnTo>
                    <a:pt x="219" y="391"/>
                  </a:lnTo>
                  <a:lnTo>
                    <a:pt x="214" y="392"/>
                  </a:lnTo>
                  <a:lnTo>
                    <a:pt x="209" y="393"/>
                  </a:lnTo>
                  <a:lnTo>
                    <a:pt x="204" y="393"/>
                  </a:lnTo>
                  <a:lnTo>
                    <a:pt x="197" y="393"/>
                  </a:lnTo>
                  <a:lnTo>
                    <a:pt x="191" y="392"/>
                  </a:lnTo>
                  <a:lnTo>
                    <a:pt x="179" y="391"/>
                  </a:lnTo>
                  <a:lnTo>
                    <a:pt x="168" y="390"/>
                  </a:lnTo>
                  <a:lnTo>
                    <a:pt x="163" y="389"/>
                  </a:lnTo>
                  <a:lnTo>
                    <a:pt x="158" y="388"/>
                  </a:lnTo>
                  <a:lnTo>
                    <a:pt x="154" y="387"/>
                  </a:lnTo>
                  <a:lnTo>
                    <a:pt x="150" y="387"/>
                  </a:lnTo>
                  <a:lnTo>
                    <a:pt x="140" y="383"/>
                  </a:lnTo>
                  <a:lnTo>
                    <a:pt x="138" y="382"/>
                  </a:lnTo>
                  <a:lnTo>
                    <a:pt x="136" y="382"/>
                  </a:lnTo>
                  <a:lnTo>
                    <a:pt x="134" y="379"/>
                  </a:lnTo>
                  <a:lnTo>
                    <a:pt x="132" y="376"/>
                  </a:lnTo>
                  <a:lnTo>
                    <a:pt x="131" y="373"/>
                  </a:lnTo>
                  <a:lnTo>
                    <a:pt x="126" y="365"/>
                  </a:lnTo>
                  <a:lnTo>
                    <a:pt x="123" y="360"/>
                  </a:lnTo>
                  <a:lnTo>
                    <a:pt x="121" y="358"/>
                  </a:lnTo>
                  <a:lnTo>
                    <a:pt x="120" y="356"/>
                  </a:lnTo>
                  <a:lnTo>
                    <a:pt x="118" y="354"/>
                  </a:lnTo>
                  <a:lnTo>
                    <a:pt x="116" y="353"/>
                  </a:lnTo>
                  <a:lnTo>
                    <a:pt x="114" y="351"/>
                  </a:lnTo>
                  <a:lnTo>
                    <a:pt x="110" y="350"/>
                  </a:lnTo>
                  <a:lnTo>
                    <a:pt x="108" y="349"/>
                  </a:lnTo>
                  <a:lnTo>
                    <a:pt x="102" y="347"/>
                  </a:lnTo>
                  <a:lnTo>
                    <a:pt x="99" y="346"/>
                  </a:lnTo>
                  <a:lnTo>
                    <a:pt x="97" y="345"/>
                  </a:lnTo>
                  <a:lnTo>
                    <a:pt x="92" y="343"/>
                  </a:lnTo>
                  <a:lnTo>
                    <a:pt x="85" y="340"/>
                  </a:lnTo>
                  <a:lnTo>
                    <a:pt x="80" y="338"/>
                  </a:lnTo>
                  <a:lnTo>
                    <a:pt x="76" y="336"/>
                  </a:lnTo>
                  <a:lnTo>
                    <a:pt x="74" y="334"/>
                  </a:lnTo>
                  <a:lnTo>
                    <a:pt x="70" y="331"/>
                  </a:lnTo>
                  <a:lnTo>
                    <a:pt x="69" y="331"/>
                  </a:lnTo>
                  <a:lnTo>
                    <a:pt x="69" y="330"/>
                  </a:lnTo>
                  <a:lnTo>
                    <a:pt x="68" y="328"/>
                  </a:lnTo>
                  <a:lnTo>
                    <a:pt x="68" y="327"/>
                  </a:lnTo>
                  <a:lnTo>
                    <a:pt x="67" y="326"/>
                  </a:lnTo>
                  <a:lnTo>
                    <a:pt x="68" y="324"/>
                  </a:lnTo>
                  <a:lnTo>
                    <a:pt x="68" y="322"/>
                  </a:lnTo>
                  <a:lnTo>
                    <a:pt x="70" y="318"/>
                  </a:lnTo>
                  <a:lnTo>
                    <a:pt x="72" y="311"/>
                  </a:lnTo>
                  <a:lnTo>
                    <a:pt x="74" y="306"/>
                  </a:lnTo>
                  <a:lnTo>
                    <a:pt x="74" y="303"/>
                  </a:lnTo>
                  <a:lnTo>
                    <a:pt x="74" y="301"/>
                  </a:lnTo>
                  <a:lnTo>
                    <a:pt x="74" y="299"/>
                  </a:lnTo>
                  <a:lnTo>
                    <a:pt x="75" y="297"/>
                  </a:lnTo>
                  <a:lnTo>
                    <a:pt x="75" y="295"/>
                  </a:lnTo>
                  <a:lnTo>
                    <a:pt x="75" y="293"/>
                  </a:lnTo>
                  <a:lnTo>
                    <a:pt x="74" y="290"/>
                  </a:lnTo>
                  <a:lnTo>
                    <a:pt x="74" y="288"/>
                  </a:lnTo>
                  <a:lnTo>
                    <a:pt x="74" y="285"/>
                  </a:lnTo>
                  <a:lnTo>
                    <a:pt x="73" y="284"/>
                  </a:lnTo>
                  <a:lnTo>
                    <a:pt x="72" y="282"/>
                  </a:lnTo>
                  <a:lnTo>
                    <a:pt x="71" y="281"/>
                  </a:lnTo>
                  <a:lnTo>
                    <a:pt x="69" y="279"/>
                  </a:lnTo>
                  <a:lnTo>
                    <a:pt x="67" y="277"/>
                  </a:lnTo>
                  <a:lnTo>
                    <a:pt x="65" y="276"/>
                  </a:lnTo>
                  <a:lnTo>
                    <a:pt x="64" y="275"/>
                  </a:lnTo>
                  <a:lnTo>
                    <a:pt x="63" y="274"/>
                  </a:lnTo>
                  <a:lnTo>
                    <a:pt x="61" y="274"/>
                  </a:lnTo>
                  <a:lnTo>
                    <a:pt x="59" y="274"/>
                  </a:lnTo>
                  <a:lnTo>
                    <a:pt x="56" y="274"/>
                  </a:lnTo>
                  <a:lnTo>
                    <a:pt x="53" y="274"/>
                  </a:lnTo>
                  <a:lnTo>
                    <a:pt x="47" y="274"/>
                  </a:lnTo>
                  <a:lnTo>
                    <a:pt x="44" y="274"/>
                  </a:lnTo>
                  <a:lnTo>
                    <a:pt x="42" y="274"/>
                  </a:lnTo>
                  <a:lnTo>
                    <a:pt x="40" y="274"/>
                  </a:lnTo>
                  <a:lnTo>
                    <a:pt x="39" y="274"/>
                  </a:lnTo>
                  <a:lnTo>
                    <a:pt x="32" y="276"/>
                  </a:lnTo>
                  <a:lnTo>
                    <a:pt x="30" y="276"/>
                  </a:lnTo>
                  <a:lnTo>
                    <a:pt x="29" y="277"/>
                  </a:lnTo>
                  <a:lnTo>
                    <a:pt x="26" y="276"/>
                  </a:lnTo>
                  <a:lnTo>
                    <a:pt x="25" y="276"/>
                  </a:lnTo>
                  <a:lnTo>
                    <a:pt x="23" y="275"/>
                  </a:lnTo>
                  <a:lnTo>
                    <a:pt x="22" y="275"/>
                  </a:lnTo>
                  <a:lnTo>
                    <a:pt x="20" y="274"/>
                  </a:lnTo>
                  <a:lnTo>
                    <a:pt x="19" y="273"/>
                  </a:lnTo>
                  <a:lnTo>
                    <a:pt x="17" y="272"/>
                  </a:lnTo>
                  <a:lnTo>
                    <a:pt x="17" y="270"/>
                  </a:lnTo>
                  <a:lnTo>
                    <a:pt x="15" y="268"/>
                  </a:lnTo>
                  <a:lnTo>
                    <a:pt x="13" y="265"/>
                  </a:lnTo>
                  <a:lnTo>
                    <a:pt x="11" y="261"/>
                  </a:lnTo>
                  <a:lnTo>
                    <a:pt x="9" y="257"/>
                  </a:lnTo>
                  <a:lnTo>
                    <a:pt x="9" y="256"/>
                  </a:lnTo>
                  <a:lnTo>
                    <a:pt x="8" y="254"/>
                  </a:lnTo>
                  <a:lnTo>
                    <a:pt x="8" y="252"/>
                  </a:lnTo>
                  <a:lnTo>
                    <a:pt x="8" y="251"/>
                  </a:lnTo>
                  <a:lnTo>
                    <a:pt x="9" y="242"/>
                  </a:lnTo>
                  <a:lnTo>
                    <a:pt x="9" y="240"/>
                  </a:lnTo>
                  <a:lnTo>
                    <a:pt x="9" y="236"/>
                  </a:lnTo>
                  <a:lnTo>
                    <a:pt x="7" y="229"/>
                  </a:lnTo>
                  <a:lnTo>
                    <a:pt x="6" y="224"/>
                  </a:lnTo>
                  <a:lnTo>
                    <a:pt x="6" y="219"/>
                  </a:lnTo>
                  <a:lnTo>
                    <a:pt x="5" y="213"/>
                  </a:lnTo>
                  <a:lnTo>
                    <a:pt x="5" y="210"/>
                  </a:lnTo>
                  <a:lnTo>
                    <a:pt x="5" y="207"/>
                  </a:lnTo>
                  <a:lnTo>
                    <a:pt x="5" y="206"/>
                  </a:lnTo>
                  <a:lnTo>
                    <a:pt x="5" y="201"/>
                  </a:lnTo>
                  <a:lnTo>
                    <a:pt x="6" y="198"/>
                  </a:lnTo>
                  <a:lnTo>
                    <a:pt x="6" y="198"/>
                  </a:lnTo>
                  <a:lnTo>
                    <a:pt x="6" y="198"/>
                  </a:lnTo>
                  <a:lnTo>
                    <a:pt x="6" y="198"/>
                  </a:lnTo>
                  <a:lnTo>
                    <a:pt x="5" y="198"/>
                  </a:lnTo>
                  <a:lnTo>
                    <a:pt x="5" y="198"/>
                  </a:lnTo>
                  <a:lnTo>
                    <a:pt x="4" y="200"/>
                  </a:lnTo>
                  <a:lnTo>
                    <a:pt x="4" y="201"/>
                  </a:lnTo>
                  <a:lnTo>
                    <a:pt x="4" y="201"/>
                  </a:lnTo>
                  <a:lnTo>
                    <a:pt x="3" y="201"/>
                  </a:lnTo>
                  <a:lnTo>
                    <a:pt x="2" y="200"/>
                  </a:lnTo>
                  <a:lnTo>
                    <a:pt x="1" y="200"/>
                  </a:lnTo>
                  <a:lnTo>
                    <a:pt x="0" y="198"/>
                  </a:lnTo>
                  <a:lnTo>
                    <a:pt x="0" y="198"/>
                  </a:lnTo>
                  <a:lnTo>
                    <a:pt x="1" y="197"/>
                  </a:lnTo>
                  <a:lnTo>
                    <a:pt x="3" y="196"/>
                  </a:lnTo>
                  <a:lnTo>
                    <a:pt x="6" y="195"/>
                  </a:lnTo>
                  <a:lnTo>
                    <a:pt x="9" y="194"/>
                  </a:lnTo>
                  <a:lnTo>
                    <a:pt x="10" y="193"/>
                  </a:lnTo>
                  <a:lnTo>
                    <a:pt x="12" y="192"/>
                  </a:lnTo>
                  <a:lnTo>
                    <a:pt x="13" y="191"/>
                  </a:lnTo>
                  <a:lnTo>
                    <a:pt x="13" y="190"/>
                  </a:lnTo>
                  <a:lnTo>
                    <a:pt x="14" y="189"/>
                  </a:lnTo>
                  <a:lnTo>
                    <a:pt x="14" y="186"/>
                  </a:lnTo>
                  <a:lnTo>
                    <a:pt x="15" y="184"/>
                  </a:lnTo>
                  <a:lnTo>
                    <a:pt x="15" y="180"/>
                  </a:lnTo>
                  <a:lnTo>
                    <a:pt x="15" y="178"/>
                  </a:lnTo>
                  <a:lnTo>
                    <a:pt x="16" y="177"/>
                  </a:lnTo>
                  <a:lnTo>
                    <a:pt x="16" y="177"/>
                  </a:lnTo>
                  <a:lnTo>
                    <a:pt x="18" y="174"/>
                  </a:lnTo>
                  <a:lnTo>
                    <a:pt x="19" y="173"/>
                  </a:lnTo>
                  <a:lnTo>
                    <a:pt x="20" y="172"/>
                  </a:lnTo>
                  <a:lnTo>
                    <a:pt x="21" y="170"/>
                  </a:lnTo>
                  <a:lnTo>
                    <a:pt x="23" y="166"/>
                  </a:lnTo>
                  <a:lnTo>
                    <a:pt x="24" y="162"/>
                  </a:lnTo>
                  <a:lnTo>
                    <a:pt x="24" y="161"/>
                  </a:lnTo>
                  <a:lnTo>
                    <a:pt x="24" y="156"/>
                  </a:lnTo>
                  <a:lnTo>
                    <a:pt x="25" y="149"/>
                  </a:lnTo>
                  <a:lnTo>
                    <a:pt x="25" y="146"/>
                  </a:lnTo>
                  <a:lnTo>
                    <a:pt x="26" y="141"/>
                  </a:lnTo>
                  <a:lnTo>
                    <a:pt x="28" y="137"/>
                  </a:lnTo>
                  <a:lnTo>
                    <a:pt x="29" y="134"/>
                  </a:lnTo>
                  <a:lnTo>
                    <a:pt x="29" y="133"/>
                  </a:lnTo>
                  <a:lnTo>
                    <a:pt x="29" y="130"/>
                  </a:lnTo>
                  <a:lnTo>
                    <a:pt x="29" y="128"/>
                  </a:lnTo>
                  <a:lnTo>
                    <a:pt x="29" y="127"/>
                  </a:lnTo>
                  <a:lnTo>
                    <a:pt x="29" y="127"/>
                  </a:lnTo>
                  <a:lnTo>
                    <a:pt x="30" y="127"/>
                  </a:lnTo>
                  <a:lnTo>
                    <a:pt x="31" y="126"/>
                  </a:lnTo>
                  <a:lnTo>
                    <a:pt x="33" y="126"/>
                  </a:lnTo>
                  <a:lnTo>
                    <a:pt x="37" y="125"/>
                  </a:lnTo>
                  <a:lnTo>
                    <a:pt x="40" y="124"/>
                  </a:lnTo>
                  <a:lnTo>
                    <a:pt x="49" y="122"/>
                  </a:lnTo>
                  <a:lnTo>
                    <a:pt x="53" y="120"/>
                  </a:lnTo>
                  <a:lnTo>
                    <a:pt x="62" y="116"/>
                  </a:lnTo>
                  <a:lnTo>
                    <a:pt x="72" y="112"/>
                  </a:lnTo>
                  <a:lnTo>
                    <a:pt x="80" y="107"/>
                  </a:lnTo>
                  <a:lnTo>
                    <a:pt x="89" y="104"/>
                  </a:lnTo>
                  <a:lnTo>
                    <a:pt x="91" y="103"/>
                  </a:lnTo>
                  <a:lnTo>
                    <a:pt x="92" y="102"/>
                  </a:lnTo>
                  <a:lnTo>
                    <a:pt x="92" y="102"/>
                  </a:lnTo>
                  <a:lnTo>
                    <a:pt x="92" y="102"/>
                  </a:lnTo>
                  <a:lnTo>
                    <a:pt x="93" y="103"/>
                  </a:lnTo>
                  <a:lnTo>
                    <a:pt x="94" y="103"/>
                  </a:lnTo>
                  <a:lnTo>
                    <a:pt x="96" y="103"/>
                  </a:lnTo>
                  <a:lnTo>
                    <a:pt x="97" y="103"/>
                  </a:lnTo>
                  <a:lnTo>
                    <a:pt x="99" y="102"/>
                  </a:lnTo>
                  <a:lnTo>
                    <a:pt x="106" y="99"/>
                  </a:lnTo>
                  <a:lnTo>
                    <a:pt x="111" y="97"/>
                  </a:lnTo>
                  <a:lnTo>
                    <a:pt x="117" y="95"/>
                  </a:lnTo>
                  <a:lnTo>
                    <a:pt x="119" y="95"/>
                  </a:lnTo>
                  <a:lnTo>
                    <a:pt x="121" y="95"/>
                  </a:lnTo>
                  <a:lnTo>
                    <a:pt x="129" y="94"/>
                  </a:lnTo>
                  <a:lnTo>
                    <a:pt x="137" y="93"/>
                  </a:lnTo>
                  <a:lnTo>
                    <a:pt x="140" y="93"/>
                  </a:lnTo>
                  <a:lnTo>
                    <a:pt x="142" y="93"/>
                  </a:lnTo>
                  <a:lnTo>
                    <a:pt x="147" y="94"/>
                  </a:lnTo>
                  <a:lnTo>
                    <a:pt x="149" y="94"/>
                  </a:lnTo>
                  <a:lnTo>
                    <a:pt x="154" y="95"/>
                  </a:lnTo>
                  <a:lnTo>
                    <a:pt x="155" y="94"/>
                  </a:lnTo>
                  <a:lnTo>
                    <a:pt x="158" y="94"/>
                  </a:lnTo>
                  <a:lnTo>
                    <a:pt x="163" y="93"/>
                  </a:lnTo>
                  <a:lnTo>
                    <a:pt x="165" y="93"/>
                  </a:lnTo>
                  <a:lnTo>
                    <a:pt x="170" y="92"/>
                  </a:lnTo>
                  <a:lnTo>
                    <a:pt x="172" y="92"/>
                  </a:lnTo>
                  <a:lnTo>
                    <a:pt x="174" y="92"/>
                  </a:lnTo>
                  <a:lnTo>
                    <a:pt x="175" y="91"/>
                  </a:lnTo>
                  <a:lnTo>
                    <a:pt x="177" y="91"/>
                  </a:lnTo>
                  <a:lnTo>
                    <a:pt x="179" y="92"/>
                  </a:lnTo>
                  <a:lnTo>
                    <a:pt x="186" y="93"/>
                  </a:lnTo>
                  <a:lnTo>
                    <a:pt x="188" y="93"/>
                  </a:lnTo>
                  <a:lnTo>
                    <a:pt x="188" y="93"/>
                  </a:lnTo>
                  <a:lnTo>
                    <a:pt x="189" y="93"/>
                  </a:lnTo>
                  <a:lnTo>
                    <a:pt x="190" y="93"/>
                  </a:lnTo>
                  <a:lnTo>
                    <a:pt x="191" y="93"/>
                  </a:lnTo>
                  <a:lnTo>
                    <a:pt x="194" y="91"/>
                  </a:lnTo>
                  <a:lnTo>
                    <a:pt x="201" y="84"/>
                  </a:lnTo>
                  <a:lnTo>
                    <a:pt x="205" y="81"/>
                  </a:lnTo>
                  <a:lnTo>
                    <a:pt x="210" y="77"/>
                  </a:lnTo>
                  <a:lnTo>
                    <a:pt x="211" y="76"/>
                  </a:lnTo>
                  <a:lnTo>
                    <a:pt x="212" y="75"/>
                  </a:lnTo>
                  <a:lnTo>
                    <a:pt x="214" y="74"/>
                  </a:lnTo>
                  <a:lnTo>
                    <a:pt x="217" y="73"/>
                  </a:lnTo>
                  <a:lnTo>
                    <a:pt x="219" y="72"/>
                  </a:lnTo>
                  <a:lnTo>
                    <a:pt x="223" y="71"/>
                  </a:lnTo>
                  <a:lnTo>
                    <a:pt x="225" y="70"/>
                  </a:lnTo>
                  <a:lnTo>
                    <a:pt x="227" y="70"/>
                  </a:lnTo>
                  <a:lnTo>
                    <a:pt x="228" y="69"/>
                  </a:lnTo>
                  <a:lnTo>
                    <a:pt x="230" y="67"/>
                  </a:lnTo>
                  <a:lnTo>
                    <a:pt x="232" y="65"/>
                  </a:lnTo>
                  <a:lnTo>
                    <a:pt x="233" y="62"/>
                  </a:lnTo>
                  <a:lnTo>
                    <a:pt x="237" y="57"/>
                  </a:lnTo>
                  <a:lnTo>
                    <a:pt x="238" y="55"/>
                  </a:lnTo>
                  <a:lnTo>
                    <a:pt x="239" y="53"/>
                  </a:lnTo>
                  <a:lnTo>
                    <a:pt x="241" y="52"/>
                  </a:lnTo>
                  <a:lnTo>
                    <a:pt x="243" y="51"/>
                  </a:lnTo>
                  <a:lnTo>
                    <a:pt x="244" y="51"/>
                  </a:lnTo>
                  <a:lnTo>
                    <a:pt x="245" y="51"/>
                  </a:lnTo>
                  <a:lnTo>
                    <a:pt x="246" y="51"/>
                  </a:lnTo>
                  <a:lnTo>
                    <a:pt x="250" y="51"/>
                  </a:lnTo>
                  <a:lnTo>
                    <a:pt x="252" y="51"/>
                  </a:lnTo>
                  <a:lnTo>
                    <a:pt x="254" y="51"/>
                  </a:lnTo>
                  <a:lnTo>
                    <a:pt x="256" y="51"/>
                  </a:lnTo>
                  <a:lnTo>
                    <a:pt x="258" y="49"/>
                  </a:lnTo>
                  <a:lnTo>
                    <a:pt x="262" y="47"/>
                  </a:lnTo>
                  <a:lnTo>
                    <a:pt x="266" y="45"/>
                  </a:lnTo>
                  <a:lnTo>
                    <a:pt x="268" y="43"/>
                  </a:lnTo>
                  <a:lnTo>
                    <a:pt x="269" y="41"/>
                  </a:lnTo>
                  <a:lnTo>
                    <a:pt x="270" y="39"/>
                  </a:lnTo>
                  <a:lnTo>
                    <a:pt x="271" y="38"/>
                  </a:lnTo>
                  <a:lnTo>
                    <a:pt x="272" y="36"/>
                  </a:lnTo>
                  <a:lnTo>
                    <a:pt x="273" y="32"/>
                  </a:lnTo>
                  <a:lnTo>
                    <a:pt x="274" y="25"/>
                  </a:lnTo>
                  <a:lnTo>
                    <a:pt x="275" y="19"/>
                  </a:lnTo>
                  <a:lnTo>
                    <a:pt x="276" y="11"/>
                  </a:lnTo>
                  <a:lnTo>
                    <a:pt x="277" y="2"/>
                  </a:lnTo>
                  <a:lnTo>
                    <a:pt x="277" y="1"/>
                  </a:lnTo>
                  <a:lnTo>
                    <a:pt x="277" y="0"/>
                  </a:lnTo>
                  <a:lnTo>
                    <a:pt x="277" y="0"/>
                  </a:lnTo>
                  <a:lnTo>
                    <a:pt x="278" y="1"/>
                  </a:lnTo>
                  <a:close/>
                </a:path>
              </a:pathLst>
            </a:custGeom>
            <a:solidFill>
              <a:srgbClr val="BED8E8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90" name="Freeform 38">
              <a:extLst>
                <a:ext uri="{FF2B5EF4-FFF2-40B4-BE49-F238E27FC236}">
                  <a16:creationId xmlns:a16="http://schemas.microsoft.com/office/drawing/2014/main" id="{6F3BB39C-435C-4E47-8C3C-C7BE5D8E0A1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9" y="1635"/>
              <a:ext cx="623" cy="484"/>
            </a:xfrm>
            <a:custGeom>
              <a:avLst/>
              <a:gdLst>
                <a:gd name="T0" fmla="*/ 492 w 623"/>
                <a:gd name="T1" fmla="*/ 15 h 484"/>
                <a:gd name="T2" fmla="*/ 498 w 623"/>
                <a:gd name="T3" fmla="*/ 63 h 484"/>
                <a:gd name="T4" fmla="*/ 517 w 623"/>
                <a:gd name="T5" fmla="*/ 78 h 484"/>
                <a:gd name="T6" fmla="*/ 551 w 623"/>
                <a:gd name="T7" fmla="*/ 77 h 484"/>
                <a:gd name="T8" fmla="*/ 562 w 623"/>
                <a:gd name="T9" fmla="*/ 99 h 484"/>
                <a:gd name="T10" fmla="*/ 556 w 623"/>
                <a:gd name="T11" fmla="*/ 132 h 484"/>
                <a:gd name="T12" fmla="*/ 597 w 623"/>
                <a:gd name="T13" fmla="*/ 152 h 484"/>
                <a:gd name="T14" fmla="*/ 618 w 623"/>
                <a:gd name="T15" fmla="*/ 182 h 484"/>
                <a:gd name="T16" fmla="*/ 604 w 623"/>
                <a:gd name="T17" fmla="*/ 182 h 484"/>
                <a:gd name="T18" fmla="*/ 583 w 623"/>
                <a:gd name="T19" fmla="*/ 188 h 484"/>
                <a:gd name="T20" fmla="*/ 574 w 623"/>
                <a:gd name="T21" fmla="*/ 212 h 484"/>
                <a:gd name="T22" fmla="*/ 559 w 623"/>
                <a:gd name="T23" fmla="*/ 227 h 484"/>
                <a:gd name="T24" fmla="*/ 538 w 623"/>
                <a:gd name="T25" fmla="*/ 249 h 484"/>
                <a:gd name="T26" fmla="*/ 501 w 623"/>
                <a:gd name="T27" fmla="*/ 267 h 484"/>
                <a:gd name="T28" fmla="*/ 479 w 623"/>
                <a:gd name="T29" fmla="*/ 295 h 484"/>
                <a:gd name="T30" fmla="*/ 459 w 623"/>
                <a:gd name="T31" fmla="*/ 298 h 484"/>
                <a:gd name="T32" fmla="*/ 448 w 623"/>
                <a:gd name="T33" fmla="*/ 279 h 484"/>
                <a:gd name="T34" fmla="*/ 418 w 623"/>
                <a:gd name="T35" fmla="*/ 296 h 484"/>
                <a:gd name="T36" fmla="*/ 386 w 623"/>
                <a:gd name="T37" fmla="*/ 316 h 484"/>
                <a:gd name="T38" fmla="*/ 338 w 623"/>
                <a:gd name="T39" fmla="*/ 314 h 484"/>
                <a:gd name="T40" fmla="*/ 319 w 623"/>
                <a:gd name="T41" fmla="*/ 315 h 484"/>
                <a:gd name="T42" fmla="*/ 275 w 623"/>
                <a:gd name="T43" fmla="*/ 354 h 484"/>
                <a:gd name="T44" fmla="*/ 232 w 623"/>
                <a:gd name="T45" fmla="*/ 360 h 484"/>
                <a:gd name="T46" fmla="*/ 196 w 623"/>
                <a:gd name="T47" fmla="*/ 390 h 484"/>
                <a:gd name="T48" fmla="*/ 190 w 623"/>
                <a:gd name="T49" fmla="*/ 422 h 484"/>
                <a:gd name="T50" fmla="*/ 175 w 623"/>
                <a:gd name="T51" fmla="*/ 440 h 484"/>
                <a:gd name="T52" fmla="*/ 152 w 623"/>
                <a:gd name="T53" fmla="*/ 454 h 484"/>
                <a:gd name="T54" fmla="*/ 128 w 623"/>
                <a:gd name="T55" fmla="*/ 473 h 484"/>
                <a:gd name="T56" fmla="*/ 105 w 623"/>
                <a:gd name="T57" fmla="*/ 484 h 484"/>
                <a:gd name="T58" fmla="*/ 87 w 623"/>
                <a:gd name="T59" fmla="*/ 458 h 484"/>
                <a:gd name="T60" fmla="*/ 70 w 623"/>
                <a:gd name="T61" fmla="*/ 470 h 484"/>
                <a:gd name="T62" fmla="*/ 63 w 623"/>
                <a:gd name="T63" fmla="*/ 458 h 484"/>
                <a:gd name="T64" fmla="*/ 44 w 623"/>
                <a:gd name="T65" fmla="*/ 450 h 484"/>
                <a:gd name="T66" fmla="*/ 9 w 623"/>
                <a:gd name="T67" fmla="*/ 426 h 484"/>
                <a:gd name="T68" fmla="*/ 4 w 623"/>
                <a:gd name="T69" fmla="*/ 412 h 484"/>
                <a:gd name="T70" fmla="*/ 28 w 623"/>
                <a:gd name="T71" fmla="*/ 410 h 484"/>
                <a:gd name="T72" fmla="*/ 33 w 623"/>
                <a:gd name="T73" fmla="*/ 388 h 484"/>
                <a:gd name="T74" fmla="*/ 23 w 623"/>
                <a:gd name="T75" fmla="*/ 345 h 484"/>
                <a:gd name="T76" fmla="*/ 13 w 623"/>
                <a:gd name="T77" fmla="*/ 314 h 484"/>
                <a:gd name="T78" fmla="*/ 26 w 623"/>
                <a:gd name="T79" fmla="*/ 305 h 484"/>
                <a:gd name="T80" fmla="*/ 52 w 623"/>
                <a:gd name="T81" fmla="*/ 277 h 484"/>
                <a:gd name="T82" fmla="*/ 82 w 623"/>
                <a:gd name="T83" fmla="*/ 255 h 484"/>
                <a:gd name="T84" fmla="*/ 109 w 623"/>
                <a:gd name="T85" fmla="*/ 265 h 484"/>
                <a:gd name="T86" fmla="*/ 130 w 623"/>
                <a:gd name="T87" fmla="*/ 238 h 484"/>
                <a:gd name="T88" fmla="*/ 150 w 623"/>
                <a:gd name="T89" fmla="*/ 214 h 484"/>
                <a:gd name="T90" fmla="*/ 162 w 623"/>
                <a:gd name="T91" fmla="*/ 186 h 484"/>
                <a:gd name="T92" fmla="*/ 159 w 623"/>
                <a:gd name="T93" fmla="*/ 155 h 484"/>
                <a:gd name="T94" fmla="*/ 189 w 623"/>
                <a:gd name="T95" fmla="*/ 144 h 484"/>
                <a:gd name="T96" fmla="*/ 209 w 623"/>
                <a:gd name="T97" fmla="*/ 128 h 484"/>
                <a:gd name="T98" fmla="*/ 243 w 623"/>
                <a:gd name="T99" fmla="*/ 132 h 484"/>
                <a:gd name="T100" fmla="*/ 240 w 623"/>
                <a:gd name="T101" fmla="*/ 110 h 484"/>
                <a:gd name="T102" fmla="*/ 256 w 623"/>
                <a:gd name="T103" fmla="*/ 78 h 484"/>
                <a:gd name="T104" fmla="*/ 292 w 623"/>
                <a:gd name="T105" fmla="*/ 87 h 484"/>
                <a:gd name="T106" fmla="*/ 343 w 623"/>
                <a:gd name="T107" fmla="*/ 83 h 484"/>
                <a:gd name="T108" fmla="*/ 396 w 623"/>
                <a:gd name="T109" fmla="*/ 86 h 484"/>
                <a:gd name="T110" fmla="*/ 425 w 623"/>
                <a:gd name="T111" fmla="*/ 67 h 484"/>
                <a:gd name="T112" fmla="*/ 420 w 623"/>
                <a:gd name="T113" fmla="*/ 32 h 484"/>
                <a:gd name="T114" fmla="*/ 447 w 623"/>
                <a:gd name="T115" fmla="*/ 30 h 484"/>
                <a:gd name="T116" fmla="*/ 465 w 623"/>
                <a:gd name="T117" fmla="*/ 18 h 4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623" h="484">
                  <a:moveTo>
                    <a:pt x="488" y="2"/>
                  </a:moveTo>
                  <a:lnTo>
                    <a:pt x="489" y="2"/>
                  </a:lnTo>
                  <a:lnTo>
                    <a:pt x="490" y="3"/>
                  </a:lnTo>
                  <a:lnTo>
                    <a:pt x="491" y="3"/>
                  </a:lnTo>
                  <a:lnTo>
                    <a:pt x="491" y="2"/>
                  </a:lnTo>
                  <a:lnTo>
                    <a:pt x="492" y="0"/>
                  </a:lnTo>
                  <a:lnTo>
                    <a:pt x="493" y="0"/>
                  </a:lnTo>
                  <a:lnTo>
                    <a:pt x="492" y="3"/>
                  </a:lnTo>
                  <a:lnTo>
                    <a:pt x="492" y="8"/>
                  </a:lnTo>
                  <a:lnTo>
                    <a:pt x="492" y="9"/>
                  </a:lnTo>
                  <a:lnTo>
                    <a:pt x="492" y="12"/>
                  </a:lnTo>
                  <a:lnTo>
                    <a:pt x="492" y="15"/>
                  </a:lnTo>
                  <a:lnTo>
                    <a:pt x="493" y="21"/>
                  </a:lnTo>
                  <a:lnTo>
                    <a:pt x="493" y="26"/>
                  </a:lnTo>
                  <a:lnTo>
                    <a:pt x="494" y="31"/>
                  </a:lnTo>
                  <a:lnTo>
                    <a:pt x="496" y="38"/>
                  </a:lnTo>
                  <a:lnTo>
                    <a:pt x="496" y="42"/>
                  </a:lnTo>
                  <a:lnTo>
                    <a:pt x="496" y="44"/>
                  </a:lnTo>
                  <a:lnTo>
                    <a:pt x="495" y="53"/>
                  </a:lnTo>
                  <a:lnTo>
                    <a:pt x="495" y="54"/>
                  </a:lnTo>
                  <a:lnTo>
                    <a:pt x="495" y="56"/>
                  </a:lnTo>
                  <a:lnTo>
                    <a:pt x="496" y="58"/>
                  </a:lnTo>
                  <a:lnTo>
                    <a:pt x="496" y="59"/>
                  </a:lnTo>
                  <a:lnTo>
                    <a:pt x="498" y="63"/>
                  </a:lnTo>
                  <a:lnTo>
                    <a:pt x="500" y="67"/>
                  </a:lnTo>
                  <a:lnTo>
                    <a:pt x="502" y="70"/>
                  </a:lnTo>
                  <a:lnTo>
                    <a:pt x="504" y="72"/>
                  </a:lnTo>
                  <a:lnTo>
                    <a:pt x="504" y="74"/>
                  </a:lnTo>
                  <a:lnTo>
                    <a:pt x="506" y="75"/>
                  </a:lnTo>
                  <a:lnTo>
                    <a:pt x="507" y="76"/>
                  </a:lnTo>
                  <a:lnTo>
                    <a:pt x="509" y="77"/>
                  </a:lnTo>
                  <a:lnTo>
                    <a:pt x="510" y="77"/>
                  </a:lnTo>
                  <a:lnTo>
                    <a:pt x="512" y="78"/>
                  </a:lnTo>
                  <a:lnTo>
                    <a:pt x="513" y="78"/>
                  </a:lnTo>
                  <a:lnTo>
                    <a:pt x="516" y="79"/>
                  </a:lnTo>
                  <a:lnTo>
                    <a:pt x="517" y="78"/>
                  </a:lnTo>
                  <a:lnTo>
                    <a:pt x="519" y="78"/>
                  </a:lnTo>
                  <a:lnTo>
                    <a:pt x="526" y="76"/>
                  </a:lnTo>
                  <a:lnTo>
                    <a:pt x="527" y="76"/>
                  </a:lnTo>
                  <a:lnTo>
                    <a:pt x="529" y="76"/>
                  </a:lnTo>
                  <a:lnTo>
                    <a:pt x="531" y="76"/>
                  </a:lnTo>
                  <a:lnTo>
                    <a:pt x="534" y="76"/>
                  </a:lnTo>
                  <a:lnTo>
                    <a:pt x="540" y="76"/>
                  </a:lnTo>
                  <a:lnTo>
                    <a:pt x="543" y="76"/>
                  </a:lnTo>
                  <a:lnTo>
                    <a:pt x="546" y="76"/>
                  </a:lnTo>
                  <a:lnTo>
                    <a:pt x="548" y="76"/>
                  </a:lnTo>
                  <a:lnTo>
                    <a:pt x="550" y="76"/>
                  </a:lnTo>
                  <a:lnTo>
                    <a:pt x="551" y="77"/>
                  </a:lnTo>
                  <a:lnTo>
                    <a:pt x="552" y="78"/>
                  </a:lnTo>
                  <a:lnTo>
                    <a:pt x="554" y="79"/>
                  </a:lnTo>
                  <a:lnTo>
                    <a:pt x="556" y="81"/>
                  </a:lnTo>
                  <a:lnTo>
                    <a:pt x="558" y="83"/>
                  </a:lnTo>
                  <a:lnTo>
                    <a:pt x="559" y="84"/>
                  </a:lnTo>
                  <a:lnTo>
                    <a:pt x="560" y="86"/>
                  </a:lnTo>
                  <a:lnTo>
                    <a:pt x="561" y="87"/>
                  </a:lnTo>
                  <a:lnTo>
                    <a:pt x="561" y="90"/>
                  </a:lnTo>
                  <a:lnTo>
                    <a:pt x="561" y="92"/>
                  </a:lnTo>
                  <a:lnTo>
                    <a:pt x="562" y="95"/>
                  </a:lnTo>
                  <a:lnTo>
                    <a:pt x="562" y="97"/>
                  </a:lnTo>
                  <a:lnTo>
                    <a:pt x="562" y="99"/>
                  </a:lnTo>
                  <a:lnTo>
                    <a:pt x="561" y="101"/>
                  </a:lnTo>
                  <a:lnTo>
                    <a:pt x="561" y="103"/>
                  </a:lnTo>
                  <a:lnTo>
                    <a:pt x="561" y="105"/>
                  </a:lnTo>
                  <a:lnTo>
                    <a:pt x="561" y="108"/>
                  </a:lnTo>
                  <a:lnTo>
                    <a:pt x="559" y="113"/>
                  </a:lnTo>
                  <a:lnTo>
                    <a:pt x="557" y="120"/>
                  </a:lnTo>
                  <a:lnTo>
                    <a:pt x="555" y="124"/>
                  </a:lnTo>
                  <a:lnTo>
                    <a:pt x="555" y="126"/>
                  </a:lnTo>
                  <a:lnTo>
                    <a:pt x="554" y="128"/>
                  </a:lnTo>
                  <a:lnTo>
                    <a:pt x="555" y="129"/>
                  </a:lnTo>
                  <a:lnTo>
                    <a:pt x="555" y="130"/>
                  </a:lnTo>
                  <a:lnTo>
                    <a:pt x="556" y="132"/>
                  </a:lnTo>
                  <a:lnTo>
                    <a:pt x="556" y="133"/>
                  </a:lnTo>
                  <a:lnTo>
                    <a:pt x="557" y="133"/>
                  </a:lnTo>
                  <a:lnTo>
                    <a:pt x="561" y="136"/>
                  </a:lnTo>
                  <a:lnTo>
                    <a:pt x="563" y="138"/>
                  </a:lnTo>
                  <a:lnTo>
                    <a:pt x="567" y="140"/>
                  </a:lnTo>
                  <a:lnTo>
                    <a:pt x="572" y="142"/>
                  </a:lnTo>
                  <a:lnTo>
                    <a:pt x="579" y="145"/>
                  </a:lnTo>
                  <a:lnTo>
                    <a:pt x="584" y="147"/>
                  </a:lnTo>
                  <a:lnTo>
                    <a:pt x="586" y="148"/>
                  </a:lnTo>
                  <a:lnTo>
                    <a:pt x="589" y="149"/>
                  </a:lnTo>
                  <a:lnTo>
                    <a:pt x="595" y="151"/>
                  </a:lnTo>
                  <a:lnTo>
                    <a:pt x="597" y="152"/>
                  </a:lnTo>
                  <a:lnTo>
                    <a:pt x="601" y="153"/>
                  </a:lnTo>
                  <a:lnTo>
                    <a:pt x="603" y="155"/>
                  </a:lnTo>
                  <a:lnTo>
                    <a:pt x="605" y="156"/>
                  </a:lnTo>
                  <a:lnTo>
                    <a:pt x="607" y="158"/>
                  </a:lnTo>
                  <a:lnTo>
                    <a:pt x="608" y="160"/>
                  </a:lnTo>
                  <a:lnTo>
                    <a:pt x="610" y="162"/>
                  </a:lnTo>
                  <a:lnTo>
                    <a:pt x="613" y="167"/>
                  </a:lnTo>
                  <a:lnTo>
                    <a:pt x="618" y="175"/>
                  </a:lnTo>
                  <a:lnTo>
                    <a:pt x="619" y="178"/>
                  </a:lnTo>
                  <a:lnTo>
                    <a:pt x="621" y="181"/>
                  </a:lnTo>
                  <a:lnTo>
                    <a:pt x="623" y="184"/>
                  </a:lnTo>
                  <a:lnTo>
                    <a:pt x="618" y="182"/>
                  </a:lnTo>
                  <a:lnTo>
                    <a:pt x="613" y="179"/>
                  </a:lnTo>
                  <a:lnTo>
                    <a:pt x="612" y="179"/>
                  </a:lnTo>
                  <a:lnTo>
                    <a:pt x="611" y="178"/>
                  </a:lnTo>
                  <a:lnTo>
                    <a:pt x="611" y="179"/>
                  </a:lnTo>
                  <a:lnTo>
                    <a:pt x="609" y="180"/>
                  </a:lnTo>
                  <a:lnTo>
                    <a:pt x="608" y="180"/>
                  </a:lnTo>
                  <a:lnTo>
                    <a:pt x="608" y="181"/>
                  </a:lnTo>
                  <a:lnTo>
                    <a:pt x="607" y="183"/>
                  </a:lnTo>
                  <a:lnTo>
                    <a:pt x="607" y="184"/>
                  </a:lnTo>
                  <a:lnTo>
                    <a:pt x="607" y="184"/>
                  </a:lnTo>
                  <a:lnTo>
                    <a:pt x="606" y="184"/>
                  </a:lnTo>
                  <a:lnTo>
                    <a:pt x="604" y="182"/>
                  </a:lnTo>
                  <a:lnTo>
                    <a:pt x="602" y="181"/>
                  </a:lnTo>
                  <a:lnTo>
                    <a:pt x="602" y="180"/>
                  </a:lnTo>
                  <a:lnTo>
                    <a:pt x="601" y="179"/>
                  </a:lnTo>
                  <a:lnTo>
                    <a:pt x="600" y="178"/>
                  </a:lnTo>
                  <a:lnTo>
                    <a:pt x="599" y="178"/>
                  </a:lnTo>
                  <a:lnTo>
                    <a:pt x="597" y="179"/>
                  </a:lnTo>
                  <a:lnTo>
                    <a:pt x="595" y="179"/>
                  </a:lnTo>
                  <a:lnTo>
                    <a:pt x="594" y="180"/>
                  </a:lnTo>
                  <a:lnTo>
                    <a:pt x="591" y="181"/>
                  </a:lnTo>
                  <a:lnTo>
                    <a:pt x="589" y="182"/>
                  </a:lnTo>
                  <a:lnTo>
                    <a:pt x="585" y="185"/>
                  </a:lnTo>
                  <a:lnTo>
                    <a:pt x="583" y="188"/>
                  </a:lnTo>
                  <a:lnTo>
                    <a:pt x="581" y="189"/>
                  </a:lnTo>
                  <a:lnTo>
                    <a:pt x="579" y="190"/>
                  </a:lnTo>
                  <a:lnTo>
                    <a:pt x="578" y="192"/>
                  </a:lnTo>
                  <a:lnTo>
                    <a:pt x="577" y="193"/>
                  </a:lnTo>
                  <a:lnTo>
                    <a:pt x="575" y="196"/>
                  </a:lnTo>
                  <a:lnTo>
                    <a:pt x="575" y="197"/>
                  </a:lnTo>
                  <a:lnTo>
                    <a:pt x="574" y="200"/>
                  </a:lnTo>
                  <a:lnTo>
                    <a:pt x="574" y="201"/>
                  </a:lnTo>
                  <a:lnTo>
                    <a:pt x="574" y="202"/>
                  </a:lnTo>
                  <a:lnTo>
                    <a:pt x="574" y="204"/>
                  </a:lnTo>
                  <a:lnTo>
                    <a:pt x="574" y="211"/>
                  </a:lnTo>
                  <a:lnTo>
                    <a:pt x="574" y="212"/>
                  </a:lnTo>
                  <a:lnTo>
                    <a:pt x="574" y="216"/>
                  </a:lnTo>
                  <a:lnTo>
                    <a:pt x="574" y="220"/>
                  </a:lnTo>
                  <a:lnTo>
                    <a:pt x="574" y="221"/>
                  </a:lnTo>
                  <a:lnTo>
                    <a:pt x="573" y="222"/>
                  </a:lnTo>
                  <a:lnTo>
                    <a:pt x="573" y="223"/>
                  </a:lnTo>
                  <a:lnTo>
                    <a:pt x="572" y="224"/>
                  </a:lnTo>
                  <a:lnTo>
                    <a:pt x="571" y="225"/>
                  </a:lnTo>
                  <a:lnTo>
                    <a:pt x="570" y="225"/>
                  </a:lnTo>
                  <a:lnTo>
                    <a:pt x="568" y="226"/>
                  </a:lnTo>
                  <a:lnTo>
                    <a:pt x="567" y="227"/>
                  </a:lnTo>
                  <a:lnTo>
                    <a:pt x="563" y="227"/>
                  </a:lnTo>
                  <a:lnTo>
                    <a:pt x="559" y="227"/>
                  </a:lnTo>
                  <a:lnTo>
                    <a:pt x="555" y="227"/>
                  </a:lnTo>
                  <a:lnTo>
                    <a:pt x="553" y="228"/>
                  </a:lnTo>
                  <a:lnTo>
                    <a:pt x="551" y="228"/>
                  </a:lnTo>
                  <a:lnTo>
                    <a:pt x="550" y="229"/>
                  </a:lnTo>
                  <a:lnTo>
                    <a:pt x="550" y="231"/>
                  </a:lnTo>
                  <a:lnTo>
                    <a:pt x="550" y="232"/>
                  </a:lnTo>
                  <a:lnTo>
                    <a:pt x="548" y="235"/>
                  </a:lnTo>
                  <a:lnTo>
                    <a:pt x="547" y="238"/>
                  </a:lnTo>
                  <a:lnTo>
                    <a:pt x="546" y="240"/>
                  </a:lnTo>
                  <a:lnTo>
                    <a:pt x="545" y="242"/>
                  </a:lnTo>
                  <a:lnTo>
                    <a:pt x="542" y="245"/>
                  </a:lnTo>
                  <a:lnTo>
                    <a:pt x="538" y="249"/>
                  </a:lnTo>
                  <a:lnTo>
                    <a:pt x="536" y="252"/>
                  </a:lnTo>
                  <a:lnTo>
                    <a:pt x="533" y="254"/>
                  </a:lnTo>
                  <a:lnTo>
                    <a:pt x="530" y="256"/>
                  </a:lnTo>
                  <a:lnTo>
                    <a:pt x="527" y="257"/>
                  </a:lnTo>
                  <a:lnTo>
                    <a:pt x="525" y="258"/>
                  </a:lnTo>
                  <a:lnTo>
                    <a:pt x="522" y="260"/>
                  </a:lnTo>
                  <a:lnTo>
                    <a:pt x="518" y="261"/>
                  </a:lnTo>
                  <a:lnTo>
                    <a:pt x="512" y="263"/>
                  </a:lnTo>
                  <a:lnTo>
                    <a:pt x="508" y="264"/>
                  </a:lnTo>
                  <a:lnTo>
                    <a:pt x="505" y="265"/>
                  </a:lnTo>
                  <a:lnTo>
                    <a:pt x="503" y="266"/>
                  </a:lnTo>
                  <a:lnTo>
                    <a:pt x="501" y="267"/>
                  </a:lnTo>
                  <a:lnTo>
                    <a:pt x="499" y="268"/>
                  </a:lnTo>
                  <a:lnTo>
                    <a:pt x="496" y="269"/>
                  </a:lnTo>
                  <a:lnTo>
                    <a:pt x="493" y="271"/>
                  </a:lnTo>
                  <a:lnTo>
                    <a:pt x="491" y="274"/>
                  </a:lnTo>
                  <a:lnTo>
                    <a:pt x="488" y="277"/>
                  </a:lnTo>
                  <a:lnTo>
                    <a:pt x="485" y="280"/>
                  </a:lnTo>
                  <a:lnTo>
                    <a:pt x="482" y="284"/>
                  </a:lnTo>
                  <a:lnTo>
                    <a:pt x="482" y="286"/>
                  </a:lnTo>
                  <a:lnTo>
                    <a:pt x="481" y="287"/>
                  </a:lnTo>
                  <a:lnTo>
                    <a:pt x="480" y="291"/>
                  </a:lnTo>
                  <a:lnTo>
                    <a:pt x="479" y="293"/>
                  </a:lnTo>
                  <a:lnTo>
                    <a:pt x="479" y="295"/>
                  </a:lnTo>
                  <a:lnTo>
                    <a:pt x="479" y="296"/>
                  </a:lnTo>
                  <a:lnTo>
                    <a:pt x="479" y="297"/>
                  </a:lnTo>
                  <a:lnTo>
                    <a:pt x="477" y="297"/>
                  </a:lnTo>
                  <a:lnTo>
                    <a:pt x="474" y="298"/>
                  </a:lnTo>
                  <a:lnTo>
                    <a:pt x="471" y="299"/>
                  </a:lnTo>
                  <a:lnTo>
                    <a:pt x="468" y="299"/>
                  </a:lnTo>
                  <a:lnTo>
                    <a:pt x="465" y="300"/>
                  </a:lnTo>
                  <a:lnTo>
                    <a:pt x="462" y="300"/>
                  </a:lnTo>
                  <a:lnTo>
                    <a:pt x="461" y="300"/>
                  </a:lnTo>
                  <a:lnTo>
                    <a:pt x="460" y="300"/>
                  </a:lnTo>
                  <a:lnTo>
                    <a:pt x="459" y="299"/>
                  </a:lnTo>
                  <a:lnTo>
                    <a:pt x="459" y="298"/>
                  </a:lnTo>
                  <a:lnTo>
                    <a:pt x="459" y="297"/>
                  </a:lnTo>
                  <a:lnTo>
                    <a:pt x="458" y="295"/>
                  </a:lnTo>
                  <a:lnTo>
                    <a:pt x="457" y="291"/>
                  </a:lnTo>
                  <a:lnTo>
                    <a:pt x="456" y="289"/>
                  </a:lnTo>
                  <a:lnTo>
                    <a:pt x="453" y="282"/>
                  </a:lnTo>
                  <a:lnTo>
                    <a:pt x="452" y="280"/>
                  </a:lnTo>
                  <a:lnTo>
                    <a:pt x="451" y="280"/>
                  </a:lnTo>
                  <a:lnTo>
                    <a:pt x="450" y="279"/>
                  </a:lnTo>
                  <a:lnTo>
                    <a:pt x="450" y="278"/>
                  </a:lnTo>
                  <a:lnTo>
                    <a:pt x="449" y="278"/>
                  </a:lnTo>
                  <a:lnTo>
                    <a:pt x="448" y="278"/>
                  </a:lnTo>
                  <a:lnTo>
                    <a:pt x="448" y="279"/>
                  </a:lnTo>
                  <a:lnTo>
                    <a:pt x="447" y="279"/>
                  </a:lnTo>
                  <a:lnTo>
                    <a:pt x="446" y="278"/>
                  </a:lnTo>
                  <a:lnTo>
                    <a:pt x="444" y="276"/>
                  </a:lnTo>
                  <a:lnTo>
                    <a:pt x="443" y="275"/>
                  </a:lnTo>
                  <a:lnTo>
                    <a:pt x="442" y="274"/>
                  </a:lnTo>
                  <a:lnTo>
                    <a:pt x="441" y="274"/>
                  </a:lnTo>
                  <a:lnTo>
                    <a:pt x="440" y="274"/>
                  </a:lnTo>
                  <a:lnTo>
                    <a:pt x="439" y="275"/>
                  </a:lnTo>
                  <a:lnTo>
                    <a:pt x="437" y="277"/>
                  </a:lnTo>
                  <a:lnTo>
                    <a:pt x="436" y="278"/>
                  </a:lnTo>
                  <a:lnTo>
                    <a:pt x="432" y="282"/>
                  </a:lnTo>
                  <a:lnTo>
                    <a:pt x="418" y="296"/>
                  </a:lnTo>
                  <a:lnTo>
                    <a:pt x="414" y="300"/>
                  </a:lnTo>
                  <a:lnTo>
                    <a:pt x="412" y="302"/>
                  </a:lnTo>
                  <a:lnTo>
                    <a:pt x="409" y="303"/>
                  </a:lnTo>
                  <a:lnTo>
                    <a:pt x="407" y="304"/>
                  </a:lnTo>
                  <a:lnTo>
                    <a:pt x="405" y="305"/>
                  </a:lnTo>
                  <a:lnTo>
                    <a:pt x="402" y="306"/>
                  </a:lnTo>
                  <a:lnTo>
                    <a:pt x="400" y="307"/>
                  </a:lnTo>
                  <a:lnTo>
                    <a:pt x="396" y="310"/>
                  </a:lnTo>
                  <a:lnTo>
                    <a:pt x="391" y="314"/>
                  </a:lnTo>
                  <a:lnTo>
                    <a:pt x="390" y="314"/>
                  </a:lnTo>
                  <a:lnTo>
                    <a:pt x="389" y="315"/>
                  </a:lnTo>
                  <a:lnTo>
                    <a:pt x="386" y="316"/>
                  </a:lnTo>
                  <a:lnTo>
                    <a:pt x="383" y="316"/>
                  </a:lnTo>
                  <a:lnTo>
                    <a:pt x="380" y="317"/>
                  </a:lnTo>
                  <a:lnTo>
                    <a:pt x="377" y="317"/>
                  </a:lnTo>
                  <a:lnTo>
                    <a:pt x="371" y="318"/>
                  </a:lnTo>
                  <a:lnTo>
                    <a:pt x="362" y="318"/>
                  </a:lnTo>
                  <a:lnTo>
                    <a:pt x="358" y="318"/>
                  </a:lnTo>
                  <a:lnTo>
                    <a:pt x="355" y="318"/>
                  </a:lnTo>
                  <a:lnTo>
                    <a:pt x="352" y="318"/>
                  </a:lnTo>
                  <a:lnTo>
                    <a:pt x="349" y="317"/>
                  </a:lnTo>
                  <a:lnTo>
                    <a:pt x="345" y="316"/>
                  </a:lnTo>
                  <a:lnTo>
                    <a:pt x="340" y="315"/>
                  </a:lnTo>
                  <a:lnTo>
                    <a:pt x="338" y="314"/>
                  </a:lnTo>
                  <a:lnTo>
                    <a:pt x="336" y="314"/>
                  </a:lnTo>
                  <a:lnTo>
                    <a:pt x="334" y="314"/>
                  </a:lnTo>
                  <a:lnTo>
                    <a:pt x="332" y="312"/>
                  </a:lnTo>
                  <a:lnTo>
                    <a:pt x="330" y="311"/>
                  </a:lnTo>
                  <a:lnTo>
                    <a:pt x="329" y="310"/>
                  </a:lnTo>
                  <a:lnTo>
                    <a:pt x="328" y="310"/>
                  </a:lnTo>
                  <a:lnTo>
                    <a:pt x="327" y="310"/>
                  </a:lnTo>
                  <a:lnTo>
                    <a:pt x="326" y="311"/>
                  </a:lnTo>
                  <a:lnTo>
                    <a:pt x="325" y="311"/>
                  </a:lnTo>
                  <a:lnTo>
                    <a:pt x="323" y="312"/>
                  </a:lnTo>
                  <a:lnTo>
                    <a:pt x="322" y="314"/>
                  </a:lnTo>
                  <a:lnTo>
                    <a:pt x="319" y="315"/>
                  </a:lnTo>
                  <a:lnTo>
                    <a:pt x="308" y="325"/>
                  </a:lnTo>
                  <a:lnTo>
                    <a:pt x="302" y="331"/>
                  </a:lnTo>
                  <a:lnTo>
                    <a:pt x="297" y="336"/>
                  </a:lnTo>
                  <a:lnTo>
                    <a:pt x="296" y="337"/>
                  </a:lnTo>
                  <a:lnTo>
                    <a:pt x="294" y="338"/>
                  </a:lnTo>
                  <a:lnTo>
                    <a:pt x="290" y="343"/>
                  </a:lnTo>
                  <a:lnTo>
                    <a:pt x="288" y="346"/>
                  </a:lnTo>
                  <a:lnTo>
                    <a:pt x="285" y="348"/>
                  </a:lnTo>
                  <a:lnTo>
                    <a:pt x="283" y="349"/>
                  </a:lnTo>
                  <a:lnTo>
                    <a:pt x="281" y="351"/>
                  </a:lnTo>
                  <a:lnTo>
                    <a:pt x="279" y="352"/>
                  </a:lnTo>
                  <a:lnTo>
                    <a:pt x="275" y="354"/>
                  </a:lnTo>
                  <a:lnTo>
                    <a:pt x="270" y="356"/>
                  </a:lnTo>
                  <a:lnTo>
                    <a:pt x="266" y="357"/>
                  </a:lnTo>
                  <a:lnTo>
                    <a:pt x="262" y="358"/>
                  </a:lnTo>
                  <a:lnTo>
                    <a:pt x="258" y="359"/>
                  </a:lnTo>
                  <a:lnTo>
                    <a:pt x="255" y="359"/>
                  </a:lnTo>
                  <a:lnTo>
                    <a:pt x="253" y="359"/>
                  </a:lnTo>
                  <a:lnTo>
                    <a:pt x="246" y="358"/>
                  </a:lnTo>
                  <a:lnTo>
                    <a:pt x="243" y="358"/>
                  </a:lnTo>
                  <a:lnTo>
                    <a:pt x="241" y="358"/>
                  </a:lnTo>
                  <a:lnTo>
                    <a:pt x="237" y="359"/>
                  </a:lnTo>
                  <a:lnTo>
                    <a:pt x="234" y="359"/>
                  </a:lnTo>
                  <a:lnTo>
                    <a:pt x="232" y="360"/>
                  </a:lnTo>
                  <a:lnTo>
                    <a:pt x="229" y="361"/>
                  </a:lnTo>
                  <a:lnTo>
                    <a:pt x="225" y="364"/>
                  </a:lnTo>
                  <a:lnTo>
                    <a:pt x="221" y="367"/>
                  </a:lnTo>
                  <a:lnTo>
                    <a:pt x="217" y="371"/>
                  </a:lnTo>
                  <a:lnTo>
                    <a:pt x="215" y="371"/>
                  </a:lnTo>
                  <a:lnTo>
                    <a:pt x="211" y="376"/>
                  </a:lnTo>
                  <a:lnTo>
                    <a:pt x="208" y="379"/>
                  </a:lnTo>
                  <a:lnTo>
                    <a:pt x="205" y="382"/>
                  </a:lnTo>
                  <a:lnTo>
                    <a:pt x="199" y="385"/>
                  </a:lnTo>
                  <a:lnTo>
                    <a:pt x="197" y="387"/>
                  </a:lnTo>
                  <a:lnTo>
                    <a:pt x="196" y="388"/>
                  </a:lnTo>
                  <a:lnTo>
                    <a:pt x="196" y="390"/>
                  </a:lnTo>
                  <a:lnTo>
                    <a:pt x="195" y="391"/>
                  </a:lnTo>
                  <a:lnTo>
                    <a:pt x="194" y="394"/>
                  </a:lnTo>
                  <a:lnTo>
                    <a:pt x="194" y="396"/>
                  </a:lnTo>
                  <a:lnTo>
                    <a:pt x="193" y="402"/>
                  </a:lnTo>
                  <a:lnTo>
                    <a:pt x="193" y="405"/>
                  </a:lnTo>
                  <a:lnTo>
                    <a:pt x="192" y="406"/>
                  </a:lnTo>
                  <a:lnTo>
                    <a:pt x="191" y="410"/>
                  </a:lnTo>
                  <a:lnTo>
                    <a:pt x="191" y="412"/>
                  </a:lnTo>
                  <a:lnTo>
                    <a:pt x="190" y="413"/>
                  </a:lnTo>
                  <a:lnTo>
                    <a:pt x="190" y="417"/>
                  </a:lnTo>
                  <a:lnTo>
                    <a:pt x="190" y="420"/>
                  </a:lnTo>
                  <a:lnTo>
                    <a:pt x="190" y="422"/>
                  </a:lnTo>
                  <a:lnTo>
                    <a:pt x="189" y="424"/>
                  </a:lnTo>
                  <a:lnTo>
                    <a:pt x="188" y="425"/>
                  </a:lnTo>
                  <a:lnTo>
                    <a:pt x="188" y="426"/>
                  </a:lnTo>
                  <a:lnTo>
                    <a:pt x="187" y="426"/>
                  </a:lnTo>
                  <a:lnTo>
                    <a:pt x="186" y="427"/>
                  </a:lnTo>
                  <a:lnTo>
                    <a:pt x="186" y="427"/>
                  </a:lnTo>
                  <a:lnTo>
                    <a:pt x="181" y="429"/>
                  </a:lnTo>
                  <a:lnTo>
                    <a:pt x="180" y="430"/>
                  </a:lnTo>
                  <a:lnTo>
                    <a:pt x="179" y="431"/>
                  </a:lnTo>
                  <a:lnTo>
                    <a:pt x="178" y="433"/>
                  </a:lnTo>
                  <a:lnTo>
                    <a:pt x="177" y="434"/>
                  </a:lnTo>
                  <a:lnTo>
                    <a:pt x="175" y="440"/>
                  </a:lnTo>
                  <a:lnTo>
                    <a:pt x="175" y="442"/>
                  </a:lnTo>
                  <a:lnTo>
                    <a:pt x="173" y="445"/>
                  </a:lnTo>
                  <a:lnTo>
                    <a:pt x="170" y="449"/>
                  </a:lnTo>
                  <a:lnTo>
                    <a:pt x="168" y="450"/>
                  </a:lnTo>
                  <a:lnTo>
                    <a:pt x="167" y="450"/>
                  </a:lnTo>
                  <a:lnTo>
                    <a:pt x="166" y="451"/>
                  </a:lnTo>
                  <a:lnTo>
                    <a:pt x="164" y="452"/>
                  </a:lnTo>
                  <a:lnTo>
                    <a:pt x="163" y="452"/>
                  </a:lnTo>
                  <a:lnTo>
                    <a:pt x="161" y="452"/>
                  </a:lnTo>
                  <a:lnTo>
                    <a:pt x="159" y="453"/>
                  </a:lnTo>
                  <a:lnTo>
                    <a:pt x="154" y="453"/>
                  </a:lnTo>
                  <a:lnTo>
                    <a:pt x="152" y="454"/>
                  </a:lnTo>
                  <a:lnTo>
                    <a:pt x="150" y="454"/>
                  </a:lnTo>
                  <a:lnTo>
                    <a:pt x="147" y="455"/>
                  </a:lnTo>
                  <a:lnTo>
                    <a:pt x="145" y="456"/>
                  </a:lnTo>
                  <a:lnTo>
                    <a:pt x="143" y="457"/>
                  </a:lnTo>
                  <a:lnTo>
                    <a:pt x="141" y="459"/>
                  </a:lnTo>
                  <a:lnTo>
                    <a:pt x="137" y="461"/>
                  </a:lnTo>
                  <a:lnTo>
                    <a:pt x="134" y="464"/>
                  </a:lnTo>
                  <a:lnTo>
                    <a:pt x="131" y="466"/>
                  </a:lnTo>
                  <a:lnTo>
                    <a:pt x="129" y="468"/>
                  </a:lnTo>
                  <a:lnTo>
                    <a:pt x="129" y="470"/>
                  </a:lnTo>
                  <a:lnTo>
                    <a:pt x="128" y="472"/>
                  </a:lnTo>
                  <a:lnTo>
                    <a:pt x="128" y="473"/>
                  </a:lnTo>
                  <a:lnTo>
                    <a:pt x="128" y="473"/>
                  </a:lnTo>
                  <a:lnTo>
                    <a:pt x="126" y="476"/>
                  </a:lnTo>
                  <a:lnTo>
                    <a:pt x="125" y="477"/>
                  </a:lnTo>
                  <a:lnTo>
                    <a:pt x="124" y="478"/>
                  </a:lnTo>
                  <a:lnTo>
                    <a:pt x="121" y="480"/>
                  </a:lnTo>
                  <a:lnTo>
                    <a:pt x="118" y="482"/>
                  </a:lnTo>
                  <a:lnTo>
                    <a:pt x="117" y="483"/>
                  </a:lnTo>
                  <a:lnTo>
                    <a:pt x="116" y="484"/>
                  </a:lnTo>
                  <a:lnTo>
                    <a:pt x="109" y="484"/>
                  </a:lnTo>
                  <a:lnTo>
                    <a:pt x="106" y="484"/>
                  </a:lnTo>
                  <a:lnTo>
                    <a:pt x="106" y="484"/>
                  </a:lnTo>
                  <a:lnTo>
                    <a:pt x="105" y="484"/>
                  </a:lnTo>
                  <a:lnTo>
                    <a:pt x="104" y="484"/>
                  </a:lnTo>
                  <a:lnTo>
                    <a:pt x="103" y="484"/>
                  </a:lnTo>
                  <a:lnTo>
                    <a:pt x="102" y="483"/>
                  </a:lnTo>
                  <a:lnTo>
                    <a:pt x="101" y="482"/>
                  </a:lnTo>
                  <a:lnTo>
                    <a:pt x="100" y="480"/>
                  </a:lnTo>
                  <a:lnTo>
                    <a:pt x="98" y="475"/>
                  </a:lnTo>
                  <a:lnTo>
                    <a:pt x="97" y="473"/>
                  </a:lnTo>
                  <a:lnTo>
                    <a:pt x="95" y="471"/>
                  </a:lnTo>
                  <a:lnTo>
                    <a:pt x="92" y="466"/>
                  </a:lnTo>
                  <a:lnTo>
                    <a:pt x="90" y="461"/>
                  </a:lnTo>
                  <a:lnTo>
                    <a:pt x="88" y="459"/>
                  </a:lnTo>
                  <a:lnTo>
                    <a:pt x="87" y="458"/>
                  </a:lnTo>
                  <a:lnTo>
                    <a:pt x="86" y="459"/>
                  </a:lnTo>
                  <a:lnTo>
                    <a:pt x="84" y="459"/>
                  </a:lnTo>
                  <a:lnTo>
                    <a:pt x="83" y="461"/>
                  </a:lnTo>
                  <a:lnTo>
                    <a:pt x="82" y="461"/>
                  </a:lnTo>
                  <a:lnTo>
                    <a:pt x="80" y="462"/>
                  </a:lnTo>
                  <a:lnTo>
                    <a:pt x="77" y="467"/>
                  </a:lnTo>
                  <a:lnTo>
                    <a:pt x="75" y="469"/>
                  </a:lnTo>
                  <a:lnTo>
                    <a:pt x="74" y="469"/>
                  </a:lnTo>
                  <a:lnTo>
                    <a:pt x="73" y="470"/>
                  </a:lnTo>
                  <a:lnTo>
                    <a:pt x="72" y="470"/>
                  </a:lnTo>
                  <a:lnTo>
                    <a:pt x="72" y="470"/>
                  </a:lnTo>
                  <a:lnTo>
                    <a:pt x="70" y="470"/>
                  </a:lnTo>
                  <a:lnTo>
                    <a:pt x="69" y="469"/>
                  </a:lnTo>
                  <a:lnTo>
                    <a:pt x="68" y="468"/>
                  </a:lnTo>
                  <a:lnTo>
                    <a:pt x="67" y="467"/>
                  </a:lnTo>
                  <a:lnTo>
                    <a:pt x="66" y="465"/>
                  </a:lnTo>
                  <a:lnTo>
                    <a:pt x="66" y="463"/>
                  </a:lnTo>
                  <a:lnTo>
                    <a:pt x="65" y="460"/>
                  </a:lnTo>
                  <a:lnTo>
                    <a:pt x="65" y="458"/>
                  </a:lnTo>
                  <a:lnTo>
                    <a:pt x="65" y="457"/>
                  </a:lnTo>
                  <a:lnTo>
                    <a:pt x="65" y="456"/>
                  </a:lnTo>
                  <a:lnTo>
                    <a:pt x="64" y="456"/>
                  </a:lnTo>
                  <a:lnTo>
                    <a:pt x="63" y="457"/>
                  </a:lnTo>
                  <a:lnTo>
                    <a:pt x="63" y="458"/>
                  </a:lnTo>
                  <a:lnTo>
                    <a:pt x="62" y="458"/>
                  </a:lnTo>
                  <a:lnTo>
                    <a:pt x="57" y="459"/>
                  </a:lnTo>
                  <a:lnTo>
                    <a:pt x="53" y="459"/>
                  </a:lnTo>
                  <a:lnTo>
                    <a:pt x="52" y="459"/>
                  </a:lnTo>
                  <a:lnTo>
                    <a:pt x="51" y="459"/>
                  </a:lnTo>
                  <a:lnTo>
                    <a:pt x="50" y="459"/>
                  </a:lnTo>
                  <a:lnTo>
                    <a:pt x="50" y="459"/>
                  </a:lnTo>
                  <a:lnTo>
                    <a:pt x="49" y="460"/>
                  </a:lnTo>
                  <a:lnTo>
                    <a:pt x="48" y="460"/>
                  </a:lnTo>
                  <a:lnTo>
                    <a:pt x="47" y="455"/>
                  </a:lnTo>
                  <a:lnTo>
                    <a:pt x="45" y="452"/>
                  </a:lnTo>
                  <a:lnTo>
                    <a:pt x="44" y="450"/>
                  </a:lnTo>
                  <a:lnTo>
                    <a:pt x="42" y="448"/>
                  </a:lnTo>
                  <a:lnTo>
                    <a:pt x="40" y="445"/>
                  </a:lnTo>
                  <a:lnTo>
                    <a:pt x="35" y="438"/>
                  </a:lnTo>
                  <a:lnTo>
                    <a:pt x="34" y="436"/>
                  </a:lnTo>
                  <a:lnTo>
                    <a:pt x="32" y="434"/>
                  </a:lnTo>
                  <a:lnTo>
                    <a:pt x="29" y="432"/>
                  </a:lnTo>
                  <a:lnTo>
                    <a:pt x="27" y="431"/>
                  </a:lnTo>
                  <a:lnTo>
                    <a:pt x="26" y="430"/>
                  </a:lnTo>
                  <a:lnTo>
                    <a:pt x="23" y="429"/>
                  </a:lnTo>
                  <a:lnTo>
                    <a:pt x="21" y="428"/>
                  </a:lnTo>
                  <a:lnTo>
                    <a:pt x="19" y="427"/>
                  </a:lnTo>
                  <a:lnTo>
                    <a:pt x="9" y="426"/>
                  </a:lnTo>
                  <a:lnTo>
                    <a:pt x="8" y="426"/>
                  </a:lnTo>
                  <a:lnTo>
                    <a:pt x="6" y="425"/>
                  </a:lnTo>
                  <a:lnTo>
                    <a:pt x="4" y="424"/>
                  </a:lnTo>
                  <a:lnTo>
                    <a:pt x="3" y="422"/>
                  </a:lnTo>
                  <a:lnTo>
                    <a:pt x="1" y="420"/>
                  </a:lnTo>
                  <a:lnTo>
                    <a:pt x="1" y="419"/>
                  </a:lnTo>
                  <a:lnTo>
                    <a:pt x="0" y="419"/>
                  </a:lnTo>
                  <a:lnTo>
                    <a:pt x="0" y="417"/>
                  </a:lnTo>
                  <a:lnTo>
                    <a:pt x="1" y="416"/>
                  </a:lnTo>
                  <a:lnTo>
                    <a:pt x="2" y="415"/>
                  </a:lnTo>
                  <a:lnTo>
                    <a:pt x="3" y="413"/>
                  </a:lnTo>
                  <a:lnTo>
                    <a:pt x="4" y="412"/>
                  </a:lnTo>
                  <a:lnTo>
                    <a:pt x="5" y="411"/>
                  </a:lnTo>
                  <a:lnTo>
                    <a:pt x="6" y="411"/>
                  </a:lnTo>
                  <a:lnTo>
                    <a:pt x="8" y="410"/>
                  </a:lnTo>
                  <a:lnTo>
                    <a:pt x="10" y="409"/>
                  </a:lnTo>
                  <a:lnTo>
                    <a:pt x="12" y="409"/>
                  </a:lnTo>
                  <a:lnTo>
                    <a:pt x="13" y="408"/>
                  </a:lnTo>
                  <a:lnTo>
                    <a:pt x="15" y="408"/>
                  </a:lnTo>
                  <a:lnTo>
                    <a:pt x="19" y="409"/>
                  </a:lnTo>
                  <a:lnTo>
                    <a:pt x="22" y="409"/>
                  </a:lnTo>
                  <a:lnTo>
                    <a:pt x="27" y="410"/>
                  </a:lnTo>
                  <a:lnTo>
                    <a:pt x="27" y="410"/>
                  </a:lnTo>
                  <a:lnTo>
                    <a:pt x="28" y="410"/>
                  </a:lnTo>
                  <a:lnTo>
                    <a:pt x="30" y="409"/>
                  </a:lnTo>
                  <a:lnTo>
                    <a:pt x="31" y="408"/>
                  </a:lnTo>
                  <a:lnTo>
                    <a:pt x="31" y="406"/>
                  </a:lnTo>
                  <a:lnTo>
                    <a:pt x="31" y="405"/>
                  </a:lnTo>
                  <a:lnTo>
                    <a:pt x="31" y="403"/>
                  </a:lnTo>
                  <a:lnTo>
                    <a:pt x="29" y="397"/>
                  </a:lnTo>
                  <a:lnTo>
                    <a:pt x="29" y="396"/>
                  </a:lnTo>
                  <a:lnTo>
                    <a:pt x="29" y="394"/>
                  </a:lnTo>
                  <a:lnTo>
                    <a:pt x="29" y="393"/>
                  </a:lnTo>
                  <a:lnTo>
                    <a:pt x="30" y="393"/>
                  </a:lnTo>
                  <a:lnTo>
                    <a:pt x="30" y="391"/>
                  </a:lnTo>
                  <a:lnTo>
                    <a:pt x="33" y="388"/>
                  </a:lnTo>
                  <a:lnTo>
                    <a:pt x="33" y="387"/>
                  </a:lnTo>
                  <a:lnTo>
                    <a:pt x="34" y="386"/>
                  </a:lnTo>
                  <a:lnTo>
                    <a:pt x="34" y="384"/>
                  </a:lnTo>
                  <a:lnTo>
                    <a:pt x="34" y="382"/>
                  </a:lnTo>
                  <a:lnTo>
                    <a:pt x="34" y="381"/>
                  </a:lnTo>
                  <a:lnTo>
                    <a:pt x="34" y="379"/>
                  </a:lnTo>
                  <a:lnTo>
                    <a:pt x="33" y="374"/>
                  </a:lnTo>
                  <a:lnTo>
                    <a:pt x="32" y="368"/>
                  </a:lnTo>
                  <a:lnTo>
                    <a:pt x="30" y="363"/>
                  </a:lnTo>
                  <a:lnTo>
                    <a:pt x="29" y="359"/>
                  </a:lnTo>
                  <a:lnTo>
                    <a:pt x="25" y="348"/>
                  </a:lnTo>
                  <a:lnTo>
                    <a:pt x="23" y="345"/>
                  </a:lnTo>
                  <a:lnTo>
                    <a:pt x="19" y="337"/>
                  </a:lnTo>
                  <a:lnTo>
                    <a:pt x="17" y="335"/>
                  </a:lnTo>
                  <a:lnTo>
                    <a:pt x="14" y="328"/>
                  </a:lnTo>
                  <a:lnTo>
                    <a:pt x="13" y="326"/>
                  </a:lnTo>
                  <a:lnTo>
                    <a:pt x="12" y="325"/>
                  </a:lnTo>
                  <a:lnTo>
                    <a:pt x="12" y="323"/>
                  </a:lnTo>
                  <a:lnTo>
                    <a:pt x="11" y="322"/>
                  </a:lnTo>
                  <a:lnTo>
                    <a:pt x="11" y="321"/>
                  </a:lnTo>
                  <a:lnTo>
                    <a:pt x="11" y="319"/>
                  </a:lnTo>
                  <a:lnTo>
                    <a:pt x="12" y="317"/>
                  </a:lnTo>
                  <a:lnTo>
                    <a:pt x="12" y="315"/>
                  </a:lnTo>
                  <a:lnTo>
                    <a:pt x="13" y="314"/>
                  </a:lnTo>
                  <a:lnTo>
                    <a:pt x="13" y="314"/>
                  </a:lnTo>
                  <a:lnTo>
                    <a:pt x="14" y="314"/>
                  </a:lnTo>
                  <a:lnTo>
                    <a:pt x="15" y="314"/>
                  </a:lnTo>
                  <a:lnTo>
                    <a:pt x="16" y="314"/>
                  </a:lnTo>
                  <a:lnTo>
                    <a:pt x="17" y="314"/>
                  </a:lnTo>
                  <a:lnTo>
                    <a:pt x="19" y="314"/>
                  </a:lnTo>
                  <a:lnTo>
                    <a:pt x="20" y="314"/>
                  </a:lnTo>
                  <a:lnTo>
                    <a:pt x="21" y="313"/>
                  </a:lnTo>
                  <a:lnTo>
                    <a:pt x="22" y="312"/>
                  </a:lnTo>
                  <a:lnTo>
                    <a:pt x="23" y="311"/>
                  </a:lnTo>
                  <a:lnTo>
                    <a:pt x="24" y="309"/>
                  </a:lnTo>
                  <a:lnTo>
                    <a:pt x="26" y="305"/>
                  </a:lnTo>
                  <a:lnTo>
                    <a:pt x="27" y="303"/>
                  </a:lnTo>
                  <a:lnTo>
                    <a:pt x="27" y="302"/>
                  </a:lnTo>
                  <a:lnTo>
                    <a:pt x="29" y="300"/>
                  </a:lnTo>
                  <a:lnTo>
                    <a:pt x="31" y="298"/>
                  </a:lnTo>
                  <a:lnTo>
                    <a:pt x="34" y="295"/>
                  </a:lnTo>
                  <a:lnTo>
                    <a:pt x="36" y="294"/>
                  </a:lnTo>
                  <a:lnTo>
                    <a:pt x="41" y="291"/>
                  </a:lnTo>
                  <a:lnTo>
                    <a:pt x="42" y="290"/>
                  </a:lnTo>
                  <a:lnTo>
                    <a:pt x="44" y="289"/>
                  </a:lnTo>
                  <a:lnTo>
                    <a:pt x="46" y="287"/>
                  </a:lnTo>
                  <a:lnTo>
                    <a:pt x="50" y="281"/>
                  </a:lnTo>
                  <a:lnTo>
                    <a:pt x="52" y="277"/>
                  </a:lnTo>
                  <a:lnTo>
                    <a:pt x="56" y="273"/>
                  </a:lnTo>
                  <a:lnTo>
                    <a:pt x="61" y="268"/>
                  </a:lnTo>
                  <a:lnTo>
                    <a:pt x="64" y="263"/>
                  </a:lnTo>
                  <a:lnTo>
                    <a:pt x="66" y="262"/>
                  </a:lnTo>
                  <a:lnTo>
                    <a:pt x="67" y="260"/>
                  </a:lnTo>
                  <a:lnTo>
                    <a:pt x="70" y="259"/>
                  </a:lnTo>
                  <a:lnTo>
                    <a:pt x="72" y="258"/>
                  </a:lnTo>
                  <a:lnTo>
                    <a:pt x="73" y="257"/>
                  </a:lnTo>
                  <a:lnTo>
                    <a:pt x="75" y="257"/>
                  </a:lnTo>
                  <a:lnTo>
                    <a:pt x="77" y="256"/>
                  </a:lnTo>
                  <a:lnTo>
                    <a:pt x="80" y="255"/>
                  </a:lnTo>
                  <a:lnTo>
                    <a:pt x="82" y="255"/>
                  </a:lnTo>
                  <a:lnTo>
                    <a:pt x="84" y="255"/>
                  </a:lnTo>
                  <a:lnTo>
                    <a:pt x="85" y="255"/>
                  </a:lnTo>
                  <a:lnTo>
                    <a:pt x="87" y="255"/>
                  </a:lnTo>
                  <a:lnTo>
                    <a:pt x="89" y="256"/>
                  </a:lnTo>
                  <a:lnTo>
                    <a:pt x="92" y="257"/>
                  </a:lnTo>
                  <a:lnTo>
                    <a:pt x="99" y="262"/>
                  </a:lnTo>
                  <a:lnTo>
                    <a:pt x="102" y="264"/>
                  </a:lnTo>
                  <a:lnTo>
                    <a:pt x="104" y="264"/>
                  </a:lnTo>
                  <a:lnTo>
                    <a:pt x="105" y="265"/>
                  </a:lnTo>
                  <a:lnTo>
                    <a:pt x="106" y="265"/>
                  </a:lnTo>
                  <a:lnTo>
                    <a:pt x="107" y="265"/>
                  </a:lnTo>
                  <a:lnTo>
                    <a:pt x="109" y="265"/>
                  </a:lnTo>
                  <a:lnTo>
                    <a:pt x="110" y="265"/>
                  </a:lnTo>
                  <a:lnTo>
                    <a:pt x="112" y="264"/>
                  </a:lnTo>
                  <a:lnTo>
                    <a:pt x="113" y="263"/>
                  </a:lnTo>
                  <a:lnTo>
                    <a:pt x="114" y="263"/>
                  </a:lnTo>
                  <a:lnTo>
                    <a:pt x="116" y="261"/>
                  </a:lnTo>
                  <a:lnTo>
                    <a:pt x="118" y="260"/>
                  </a:lnTo>
                  <a:lnTo>
                    <a:pt x="119" y="258"/>
                  </a:lnTo>
                  <a:lnTo>
                    <a:pt x="120" y="257"/>
                  </a:lnTo>
                  <a:lnTo>
                    <a:pt x="121" y="257"/>
                  </a:lnTo>
                  <a:lnTo>
                    <a:pt x="122" y="254"/>
                  </a:lnTo>
                  <a:lnTo>
                    <a:pt x="128" y="245"/>
                  </a:lnTo>
                  <a:lnTo>
                    <a:pt x="130" y="238"/>
                  </a:lnTo>
                  <a:lnTo>
                    <a:pt x="132" y="236"/>
                  </a:lnTo>
                  <a:lnTo>
                    <a:pt x="133" y="235"/>
                  </a:lnTo>
                  <a:lnTo>
                    <a:pt x="134" y="234"/>
                  </a:lnTo>
                  <a:lnTo>
                    <a:pt x="136" y="232"/>
                  </a:lnTo>
                  <a:lnTo>
                    <a:pt x="138" y="230"/>
                  </a:lnTo>
                  <a:lnTo>
                    <a:pt x="142" y="227"/>
                  </a:lnTo>
                  <a:lnTo>
                    <a:pt x="145" y="225"/>
                  </a:lnTo>
                  <a:lnTo>
                    <a:pt x="147" y="223"/>
                  </a:lnTo>
                  <a:lnTo>
                    <a:pt x="148" y="222"/>
                  </a:lnTo>
                  <a:lnTo>
                    <a:pt x="149" y="220"/>
                  </a:lnTo>
                  <a:lnTo>
                    <a:pt x="150" y="217"/>
                  </a:lnTo>
                  <a:lnTo>
                    <a:pt x="150" y="214"/>
                  </a:lnTo>
                  <a:lnTo>
                    <a:pt x="150" y="211"/>
                  </a:lnTo>
                  <a:lnTo>
                    <a:pt x="150" y="209"/>
                  </a:lnTo>
                  <a:lnTo>
                    <a:pt x="151" y="205"/>
                  </a:lnTo>
                  <a:lnTo>
                    <a:pt x="152" y="202"/>
                  </a:lnTo>
                  <a:lnTo>
                    <a:pt x="152" y="201"/>
                  </a:lnTo>
                  <a:lnTo>
                    <a:pt x="153" y="199"/>
                  </a:lnTo>
                  <a:lnTo>
                    <a:pt x="155" y="197"/>
                  </a:lnTo>
                  <a:lnTo>
                    <a:pt x="159" y="191"/>
                  </a:lnTo>
                  <a:lnTo>
                    <a:pt x="160" y="190"/>
                  </a:lnTo>
                  <a:lnTo>
                    <a:pt x="161" y="189"/>
                  </a:lnTo>
                  <a:lnTo>
                    <a:pt x="162" y="187"/>
                  </a:lnTo>
                  <a:lnTo>
                    <a:pt x="162" y="186"/>
                  </a:lnTo>
                  <a:lnTo>
                    <a:pt x="162" y="182"/>
                  </a:lnTo>
                  <a:lnTo>
                    <a:pt x="162" y="179"/>
                  </a:lnTo>
                  <a:lnTo>
                    <a:pt x="162" y="178"/>
                  </a:lnTo>
                  <a:lnTo>
                    <a:pt x="163" y="175"/>
                  </a:lnTo>
                  <a:lnTo>
                    <a:pt x="163" y="172"/>
                  </a:lnTo>
                  <a:lnTo>
                    <a:pt x="163" y="170"/>
                  </a:lnTo>
                  <a:lnTo>
                    <a:pt x="163" y="167"/>
                  </a:lnTo>
                  <a:lnTo>
                    <a:pt x="162" y="167"/>
                  </a:lnTo>
                  <a:lnTo>
                    <a:pt x="160" y="161"/>
                  </a:lnTo>
                  <a:lnTo>
                    <a:pt x="159" y="158"/>
                  </a:lnTo>
                  <a:lnTo>
                    <a:pt x="159" y="156"/>
                  </a:lnTo>
                  <a:lnTo>
                    <a:pt x="159" y="155"/>
                  </a:lnTo>
                  <a:lnTo>
                    <a:pt x="159" y="153"/>
                  </a:lnTo>
                  <a:lnTo>
                    <a:pt x="159" y="152"/>
                  </a:lnTo>
                  <a:lnTo>
                    <a:pt x="160" y="150"/>
                  </a:lnTo>
                  <a:lnTo>
                    <a:pt x="161" y="149"/>
                  </a:lnTo>
                  <a:lnTo>
                    <a:pt x="162" y="148"/>
                  </a:lnTo>
                  <a:lnTo>
                    <a:pt x="164" y="147"/>
                  </a:lnTo>
                  <a:lnTo>
                    <a:pt x="166" y="146"/>
                  </a:lnTo>
                  <a:lnTo>
                    <a:pt x="169" y="146"/>
                  </a:lnTo>
                  <a:lnTo>
                    <a:pt x="171" y="145"/>
                  </a:lnTo>
                  <a:lnTo>
                    <a:pt x="180" y="145"/>
                  </a:lnTo>
                  <a:lnTo>
                    <a:pt x="186" y="144"/>
                  </a:lnTo>
                  <a:lnTo>
                    <a:pt x="189" y="144"/>
                  </a:lnTo>
                  <a:lnTo>
                    <a:pt x="193" y="143"/>
                  </a:lnTo>
                  <a:lnTo>
                    <a:pt x="197" y="141"/>
                  </a:lnTo>
                  <a:lnTo>
                    <a:pt x="197" y="140"/>
                  </a:lnTo>
                  <a:lnTo>
                    <a:pt x="198" y="139"/>
                  </a:lnTo>
                  <a:lnTo>
                    <a:pt x="199" y="138"/>
                  </a:lnTo>
                  <a:lnTo>
                    <a:pt x="201" y="135"/>
                  </a:lnTo>
                  <a:lnTo>
                    <a:pt x="202" y="133"/>
                  </a:lnTo>
                  <a:lnTo>
                    <a:pt x="203" y="133"/>
                  </a:lnTo>
                  <a:lnTo>
                    <a:pt x="205" y="131"/>
                  </a:lnTo>
                  <a:lnTo>
                    <a:pt x="206" y="130"/>
                  </a:lnTo>
                  <a:lnTo>
                    <a:pt x="208" y="129"/>
                  </a:lnTo>
                  <a:lnTo>
                    <a:pt x="209" y="128"/>
                  </a:lnTo>
                  <a:lnTo>
                    <a:pt x="211" y="128"/>
                  </a:lnTo>
                  <a:lnTo>
                    <a:pt x="212" y="127"/>
                  </a:lnTo>
                  <a:lnTo>
                    <a:pt x="214" y="127"/>
                  </a:lnTo>
                  <a:lnTo>
                    <a:pt x="216" y="128"/>
                  </a:lnTo>
                  <a:lnTo>
                    <a:pt x="218" y="128"/>
                  </a:lnTo>
                  <a:lnTo>
                    <a:pt x="220" y="129"/>
                  </a:lnTo>
                  <a:lnTo>
                    <a:pt x="228" y="133"/>
                  </a:lnTo>
                  <a:lnTo>
                    <a:pt x="229" y="133"/>
                  </a:lnTo>
                  <a:lnTo>
                    <a:pt x="231" y="133"/>
                  </a:lnTo>
                  <a:lnTo>
                    <a:pt x="232" y="133"/>
                  </a:lnTo>
                  <a:lnTo>
                    <a:pt x="235" y="133"/>
                  </a:lnTo>
                  <a:lnTo>
                    <a:pt x="243" y="132"/>
                  </a:lnTo>
                  <a:lnTo>
                    <a:pt x="243" y="131"/>
                  </a:lnTo>
                  <a:lnTo>
                    <a:pt x="244" y="131"/>
                  </a:lnTo>
                  <a:lnTo>
                    <a:pt x="245" y="130"/>
                  </a:lnTo>
                  <a:lnTo>
                    <a:pt x="245" y="129"/>
                  </a:lnTo>
                  <a:lnTo>
                    <a:pt x="245" y="127"/>
                  </a:lnTo>
                  <a:lnTo>
                    <a:pt x="245" y="125"/>
                  </a:lnTo>
                  <a:lnTo>
                    <a:pt x="244" y="124"/>
                  </a:lnTo>
                  <a:lnTo>
                    <a:pt x="244" y="122"/>
                  </a:lnTo>
                  <a:lnTo>
                    <a:pt x="243" y="119"/>
                  </a:lnTo>
                  <a:lnTo>
                    <a:pt x="241" y="113"/>
                  </a:lnTo>
                  <a:lnTo>
                    <a:pt x="240" y="111"/>
                  </a:lnTo>
                  <a:lnTo>
                    <a:pt x="240" y="110"/>
                  </a:lnTo>
                  <a:lnTo>
                    <a:pt x="240" y="108"/>
                  </a:lnTo>
                  <a:lnTo>
                    <a:pt x="240" y="106"/>
                  </a:lnTo>
                  <a:lnTo>
                    <a:pt x="240" y="103"/>
                  </a:lnTo>
                  <a:lnTo>
                    <a:pt x="241" y="101"/>
                  </a:lnTo>
                  <a:lnTo>
                    <a:pt x="241" y="99"/>
                  </a:lnTo>
                  <a:lnTo>
                    <a:pt x="242" y="95"/>
                  </a:lnTo>
                  <a:lnTo>
                    <a:pt x="243" y="92"/>
                  </a:lnTo>
                  <a:lnTo>
                    <a:pt x="245" y="88"/>
                  </a:lnTo>
                  <a:lnTo>
                    <a:pt x="252" y="76"/>
                  </a:lnTo>
                  <a:lnTo>
                    <a:pt x="253" y="76"/>
                  </a:lnTo>
                  <a:lnTo>
                    <a:pt x="253" y="75"/>
                  </a:lnTo>
                  <a:lnTo>
                    <a:pt x="256" y="78"/>
                  </a:lnTo>
                  <a:lnTo>
                    <a:pt x="262" y="81"/>
                  </a:lnTo>
                  <a:lnTo>
                    <a:pt x="266" y="84"/>
                  </a:lnTo>
                  <a:lnTo>
                    <a:pt x="270" y="86"/>
                  </a:lnTo>
                  <a:lnTo>
                    <a:pt x="274" y="87"/>
                  </a:lnTo>
                  <a:lnTo>
                    <a:pt x="277" y="89"/>
                  </a:lnTo>
                  <a:lnTo>
                    <a:pt x="279" y="90"/>
                  </a:lnTo>
                  <a:lnTo>
                    <a:pt x="282" y="90"/>
                  </a:lnTo>
                  <a:lnTo>
                    <a:pt x="283" y="90"/>
                  </a:lnTo>
                  <a:lnTo>
                    <a:pt x="285" y="90"/>
                  </a:lnTo>
                  <a:lnTo>
                    <a:pt x="287" y="89"/>
                  </a:lnTo>
                  <a:lnTo>
                    <a:pt x="288" y="89"/>
                  </a:lnTo>
                  <a:lnTo>
                    <a:pt x="292" y="87"/>
                  </a:lnTo>
                  <a:lnTo>
                    <a:pt x="299" y="85"/>
                  </a:lnTo>
                  <a:lnTo>
                    <a:pt x="306" y="81"/>
                  </a:lnTo>
                  <a:lnTo>
                    <a:pt x="310" y="79"/>
                  </a:lnTo>
                  <a:lnTo>
                    <a:pt x="311" y="79"/>
                  </a:lnTo>
                  <a:lnTo>
                    <a:pt x="312" y="78"/>
                  </a:lnTo>
                  <a:lnTo>
                    <a:pt x="316" y="78"/>
                  </a:lnTo>
                  <a:lnTo>
                    <a:pt x="320" y="78"/>
                  </a:lnTo>
                  <a:lnTo>
                    <a:pt x="323" y="78"/>
                  </a:lnTo>
                  <a:lnTo>
                    <a:pt x="328" y="79"/>
                  </a:lnTo>
                  <a:lnTo>
                    <a:pt x="332" y="80"/>
                  </a:lnTo>
                  <a:lnTo>
                    <a:pt x="336" y="81"/>
                  </a:lnTo>
                  <a:lnTo>
                    <a:pt x="343" y="83"/>
                  </a:lnTo>
                  <a:lnTo>
                    <a:pt x="350" y="85"/>
                  </a:lnTo>
                  <a:lnTo>
                    <a:pt x="360" y="88"/>
                  </a:lnTo>
                  <a:lnTo>
                    <a:pt x="363" y="88"/>
                  </a:lnTo>
                  <a:lnTo>
                    <a:pt x="366" y="89"/>
                  </a:lnTo>
                  <a:lnTo>
                    <a:pt x="368" y="89"/>
                  </a:lnTo>
                  <a:lnTo>
                    <a:pt x="372" y="89"/>
                  </a:lnTo>
                  <a:lnTo>
                    <a:pt x="377" y="89"/>
                  </a:lnTo>
                  <a:lnTo>
                    <a:pt x="380" y="88"/>
                  </a:lnTo>
                  <a:lnTo>
                    <a:pt x="384" y="88"/>
                  </a:lnTo>
                  <a:lnTo>
                    <a:pt x="389" y="87"/>
                  </a:lnTo>
                  <a:lnTo>
                    <a:pt x="392" y="87"/>
                  </a:lnTo>
                  <a:lnTo>
                    <a:pt x="396" y="86"/>
                  </a:lnTo>
                  <a:lnTo>
                    <a:pt x="402" y="84"/>
                  </a:lnTo>
                  <a:lnTo>
                    <a:pt x="411" y="81"/>
                  </a:lnTo>
                  <a:lnTo>
                    <a:pt x="414" y="79"/>
                  </a:lnTo>
                  <a:lnTo>
                    <a:pt x="416" y="78"/>
                  </a:lnTo>
                  <a:lnTo>
                    <a:pt x="419" y="77"/>
                  </a:lnTo>
                  <a:lnTo>
                    <a:pt x="421" y="76"/>
                  </a:lnTo>
                  <a:lnTo>
                    <a:pt x="422" y="75"/>
                  </a:lnTo>
                  <a:lnTo>
                    <a:pt x="423" y="74"/>
                  </a:lnTo>
                  <a:lnTo>
                    <a:pt x="424" y="72"/>
                  </a:lnTo>
                  <a:lnTo>
                    <a:pt x="425" y="71"/>
                  </a:lnTo>
                  <a:lnTo>
                    <a:pt x="425" y="69"/>
                  </a:lnTo>
                  <a:lnTo>
                    <a:pt x="425" y="67"/>
                  </a:lnTo>
                  <a:lnTo>
                    <a:pt x="425" y="65"/>
                  </a:lnTo>
                  <a:lnTo>
                    <a:pt x="424" y="64"/>
                  </a:lnTo>
                  <a:lnTo>
                    <a:pt x="421" y="55"/>
                  </a:lnTo>
                  <a:lnTo>
                    <a:pt x="419" y="52"/>
                  </a:lnTo>
                  <a:lnTo>
                    <a:pt x="419" y="50"/>
                  </a:lnTo>
                  <a:lnTo>
                    <a:pt x="418" y="48"/>
                  </a:lnTo>
                  <a:lnTo>
                    <a:pt x="418" y="43"/>
                  </a:lnTo>
                  <a:lnTo>
                    <a:pt x="418" y="41"/>
                  </a:lnTo>
                  <a:lnTo>
                    <a:pt x="418" y="39"/>
                  </a:lnTo>
                  <a:lnTo>
                    <a:pt x="419" y="37"/>
                  </a:lnTo>
                  <a:lnTo>
                    <a:pt x="419" y="34"/>
                  </a:lnTo>
                  <a:lnTo>
                    <a:pt x="420" y="32"/>
                  </a:lnTo>
                  <a:lnTo>
                    <a:pt x="421" y="31"/>
                  </a:lnTo>
                  <a:lnTo>
                    <a:pt x="422" y="30"/>
                  </a:lnTo>
                  <a:lnTo>
                    <a:pt x="423" y="29"/>
                  </a:lnTo>
                  <a:lnTo>
                    <a:pt x="424" y="29"/>
                  </a:lnTo>
                  <a:lnTo>
                    <a:pt x="425" y="28"/>
                  </a:lnTo>
                  <a:lnTo>
                    <a:pt x="431" y="27"/>
                  </a:lnTo>
                  <a:lnTo>
                    <a:pt x="433" y="27"/>
                  </a:lnTo>
                  <a:lnTo>
                    <a:pt x="436" y="27"/>
                  </a:lnTo>
                  <a:lnTo>
                    <a:pt x="437" y="27"/>
                  </a:lnTo>
                  <a:lnTo>
                    <a:pt x="438" y="27"/>
                  </a:lnTo>
                  <a:lnTo>
                    <a:pt x="444" y="29"/>
                  </a:lnTo>
                  <a:lnTo>
                    <a:pt x="447" y="30"/>
                  </a:lnTo>
                  <a:lnTo>
                    <a:pt x="448" y="30"/>
                  </a:lnTo>
                  <a:lnTo>
                    <a:pt x="449" y="28"/>
                  </a:lnTo>
                  <a:lnTo>
                    <a:pt x="450" y="28"/>
                  </a:lnTo>
                  <a:lnTo>
                    <a:pt x="451" y="28"/>
                  </a:lnTo>
                  <a:lnTo>
                    <a:pt x="452" y="27"/>
                  </a:lnTo>
                  <a:lnTo>
                    <a:pt x="453" y="28"/>
                  </a:lnTo>
                  <a:lnTo>
                    <a:pt x="457" y="28"/>
                  </a:lnTo>
                  <a:lnTo>
                    <a:pt x="458" y="28"/>
                  </a:lnTo>
                  <a:lnTo>
                    <a:pt x="459" y="27"/>
                  </a:lnTo>
                  <a:lnTo>
                    <a:pt x="460" y="25"/>
                  </a:lnTo>
                  <a:lnTo>
                    <a:pt x="462" y="23"/>
                  </a:lnTo>
                  <a:lnTo>
                    <a:pt x="465" y="18"/>
                  </a:lnTo>
                  <a:lnTo>
                    <a:pt x="466" y="18"/>
                  </a:lnTo>
                  <a:lnTo>
                    <a:pt x="467" y="16"/>
                  </a:lnTo>
                  <a:lnTo>
                    <a:pt x="471" y="12"/>
                  </a:lnTo>
                  <a:lnTo>
                    <a:pt x="478" y="7"/>
                  </a:lnTo>
                  <a:lnTo>
                    <a:pt x="481" y="5"/>
                  </a:lnTo>
                  <a:lnTo>
                    <a:pt x="486" y="1"/>
                  </a:lnTo>
                  <a:lnTo>
                    <a:pt x="487" y="0"/>
                  </a:lnTo>
                  <a:lnTo>
                    <a:pt x="488" y="2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91" name="Freeform 39">
              <a:extLst>
                <a:ext uri="{FF2B5EF4-FFF2-40B4-BE49-F238E27FC236}">
                  <a16:creationId xmlns:a16="http://schemas.microsoft.com/office/drawing/2014/main" id="{CC9808BB-1083-4FC3-B6D8-B069B6F8835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8" y="1371"/>
              <a:ext cx="316" cy="354"/>
            </a:xfrm>
            <a:custGeom>
              <a:avLst/>
              <a:gdLst>
                <a:gd name="T0" fmla="*/ 157 w 316"/>
                <a:gd name="T1" fmla="*/ 2 h 354"/>
                <a:gd name="T2" fmla="*/ 168 w 316"/>
                <a:gd name="T3" fmla="*/ 3 h 354"/>
                <a:gd name="T4" fmla="*/ 172 w 316"/>
                <a:gd name="T5" fmla="*/ 7 h 354"/>
                <a:gd name="T6" fmla="*/ 191 w 316"/>
                <a:gd name="T7" fmla="*/ 28 h 354"/>
                <a:gd name="T8" fmla="*/ 199 w 316"/>
                <a:gd name="T9" fmla="*/ 42 h 354"/>
                <a:gd name="T10" fmla="*/ 197 w 316"/>
                <a:gd name="T11" fmla="*/ 62 h 354"/>
                <a:gd name="T12" fmla="*/ 198 w 316"/>
                <a:gd name="T13" fmla="*/ 71 h 354"/>
                <a:gd name="T14" fmla="*/ 217 w 316"/>
                <a:gd name="T15" fmla="*/ 98 h 354"/>
                <a:gd name="T16" fmla="*/ 226 w 316"/>
                <a:gd name="T17" fmla="*/ 125 h 354"/>
                <a:gd name="T18" fmla="*/ 238 w 316"/>
                <a:gd name="T19" fmla="*/ 141 h 354"/>
                <a:gd name="T20" fmla="*/ 249 w 316"/>
                <a:gd name="T21" fmla="*/ 158 h 354"/>
                <a:gd name="T22" fmla="*/ 252 w 316"/>
                <a:gd name="T23" fmla="*/ 169 h 354"/>
                <a:gd name="T24" fmla="*/ 246 w 316"/>
                <a:gd name="T25" fmla="*/ 188 h 354"/>
                <a:gd name="T26" fmla="*/ 249 w 316"/>
                <a:gd name="T27" fmla="*/ 193 h 354"/>
                <a:gd name="T28" fmla="*/ 279 w 316"/>
                <a:gd name="T29" fmla="*/ 205 h 354"/>
                <a:gd name="T30" fmla="*/ 290 w 316"/>
                <a:gd name="T31" fmla="*/ 215 h 354"/>
                <a:gd name="T32" fmla="*/ 295 w 316"/>
                <a:gd name="T33" fmla="*/ 234 h 354"/>
                <a:gd name="T34" fmla="*/ 301 w 316"/>
                <a:gd name="T35" fmla="*/ 257 h 354"/>
                <a:gd name="T36" fmla="*/ 308 w 316"/>
                <a:gd name="T37" fmla="*/ 272 h 354"/>
                <a:gd name="T38" fmla="*/ 313 w 316"/>
                <a:gd name="T39" fmla="*/ 292 h 354"/>
                <a:gd name="T40" fmla="*/ 311 w 316"/>
                <a:gd name="T41" fmla="*/ 296 h 354"/>
                <a:gd name="T42" fmla="*/ 309 w 316"/>
                <a:gd name="T43" fmla="*/ 312 h 354"/>
                <a:gd name="T44" fmla="*/ 316 w 316"/>
                <a:gd name="T45" fmla="*/ 331 h 354"/>
                <a:gd name="T46" fmla="*/ 312 w 316"/>
                <a:gd name="T47" fmla="*/ 340 h 354"/>
                <a:gd name="T48" fmla="*/ 287 w 316"/>
                <a:gd name="T49" fmla="*/ 350 h 354"/>
                <a:gd name="T50" fmla="*/ 263 w 316"/>
                <a:gd name="T51" fmla="*/ 353 h 354"/>
                <a:gd name="T52" fmla="*/ 234 w 316"/>
                <a:gd name="T53" fmla="*/ 347 h 354"/>
                <a:gd name="T54" fmla="*/ 207 w 316"/>
                <a:gd name="T55" fmla="*/ 342 h 354"/>
                <a:gd name="T56" fmla="*/ 183 w 316"/>
                <a:gd name="T57" fmla="*/ 351 h 354"/>
                <a:gd name="T58" fmla="*/ 170 w 316"/>
                <a:gd name="T59" fmla="*/ 354 h 354"/>
                <a:gd name="T60" fmla="*/ 147 w 316"/>
                <a:gd name="T61" fmla="*/ 342 h 354"/>
                <a:gd name="T62" fmla="*/ 145 w 316"/>
                <a:gd name="T63" fmla="*/ 326 h 354"/>
                <a:gd name="T64" fmla="*/ 139 w 316"/>
                <a:gd name="T65" fmla="*/ 303 h 354"/>
                <a:gd name="T66" fmla="*/ 139 w 316"/>
                <a:gd name="T67" fmla="*/ 280 h 354"/>
                <a:gd name="T68" fmla="*/ 134 w 316"/>
                <a:gd name="T69" fmla="*/ 270 h 354"/>
                <a:gd name="T70" fmla="*/ 115 w 316"/>
                <a:gd name="T71" fmla="*/ 242 h 354"/>
                <a:gd name="T72" fmla="*/ 108 w 316"/>
                <a:gd name="T73" fmla="*/ 230 h 354"/>
                <a:gd name="T74" fmla="*/ 96 w 316"/>
                <a:gd name="T75" fmla="*/ 206 h 354"/>
                <a:gd name="T76" fmla="*/ 80 w 316"/>
                <a:gd name="T77" fmla="*/ 193 h 354"/>
                <a:gd name="T78" fmla="*/ 69 w 316"/>
                <a:gd name="T79" fmla="*/ 183 h 354"/>
                <a:gd name="T80" fmla="*/ 57 w 316"/>
                <a:gd name="T81" fmla="*/ 181 h 354"/>
                <a:gd name="T82" fmla="*/ 54 w 316"/>
                <a:gd name="T83" fmla="*/ 173 h 354"/>
                <a:gd name="T84" fmla="*/ 54 w 316"/>
                <a:gd name="T85" fmla="*/ 159 h 354"/>
                <a:gd name="T86" fmla="*/ 49 w 316"/>
                <a:gd name="T87" fmla="*/ 156 h 354"/>
                <a:gd name="T88" fmla="*/ 32 w 316"/>
                <a:gd name="T89" fmla="*/ 159 h 354"/>
                <a:gd name="T90" fmla="*/ 19 w 316"/>
                <a:gd name="T91" fmla="*/ 151 h 354"/>
                <a:gd name="T92" fmla="*/ 7 w 316"/>
                <a:gd name="T93" fmla="*/ 136 h 354"/>
                <a:gd name="T94" fmla="*/ 1 w 316"/>
                <a:gd name="T95" fmla="*/ 120 h 354"/>
                <a:gd name="T96" fmla="*/ 0 w 316"/>
                <a:gd name="T97" fmla="*/ 112 h 354"/>
                <a:gd name="T98" fmla="*/ 8 w 316"/>
                <a:gd name="T99" fmla="*/ 89 h 354"/>
                <a:gd name="T100" fmla="*/ 11 w 316"/>
                <a:gd name="T101" fmla="*/ 79 h 354"/>
                <a:gd name="T102" fmla="*/ 18 w 316"/>
                <a:gd name="T103" fmla="*/ 81 h 354"/>
                <a:gd name="T104" fmla="*/ 36 w 316"/>
                <a:gd name="T105" fmla="*/ 104 h 354"/>
                <a:gd name="T106" fmla="*/ 51 w 316"/>
                <a:gd name="T107" fmla="*/ 119 h 354"/>
                <a:gd name="T108" fmla="*/ 67 w 316"/>
                <a:gd name="T109" fmla="*/ 125 h 354"/>
                <a:gd name="T110" fmla="*/ 77 w 316"/>
                <a:gd name="T111" fmla="*/ 125 h 354"/>
                <a:gd name="T112" fmla="*/ 96 w 316"/>
                <a:gd name="T113" fmla="*/ 108 h 354"/>
                <a:gd name="T114" fmla="*/ 119 w 316"/>
                <a:gd name="T115" fmla="*/ 81 h 354"/>
                <a:gd name="T116" fmla="*/ 122 w 316"/>
                <a:gd name="T117" fmla="*/ 66 h 354"/>
                <a:gd name="T118" fmla="*/ 132 w 316"/>
                <a:gd name="T119" fmla="*/ 48 h 354"/>
                <a:gd name="T120" fmla="*/ 133 w 316"/>
                <a:gd name="T121" fmla="*/ 25 h 354"/>
                <a:gd name="T122" fmla="*/ 134 w 316"/>
                <a:gd name="T123" fmla="*/ 13 h 354"/>
                <a:gd name="T124" fmla="*/ 145 w 316"/>
                <a:gd name="T125" fmla="*/ 1 h 3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16" h="354">
                  <a:moveTo>
                    <a:pt x="148" y="0"/>
                  </a:moveTo>
                  <a:lnTo>
                    <a:pt x="150" y="0"/>
                  </a:lnTo>
                  <a:lnTo>
                    <a:pt x="154" y="2"/>
                  </a:lnTo>
                  <a:lnTo>
                    <a:pt x="155" y="2"/>
                  </a:lnTo>
                  <a:lnTo>
                    <a:pt x="156" y="2"/>
                  </a:lnTo>
                  <a:lnTo>
                    <a:pt x="157" y="2"/>
                  </a:lnTo>
                  <a:lnTo>
                    <a:pt x="159" y="2"/>
                  </a:lnTo>
                  <a:lnTo>
                    <a:pt x="160" y="2"/>
                  </a:lnTo>
                  <a:lnTo>
                    <a:pt x="161" y="2"/>
                  </a:lnTo>
                  <a:lnTo>
                    <a:pt x="163" y="2"/>
                  </a:lnTo>
                  <a:lnTo>
                    <a:pt x="165" y="3"/>
                  </a:lnTo>
                  <a:lnTo>
                    <a:pt x="168" y="3"/>
                  </a:lnTo>
                  <a:lnTo>
                    <a:pt x="170" y="2"/>
                  </a:lnTo>
                  <a:lnTo>
                    <a:pt x="170" y="3"/>
                  </a:lnTo>
                  <a:lnTo>
                    <a:pt x="170" y="3"/>
                  </a:lnTo>
                  <a:lnTo>
                    <a:pt x="170" y="4"/>
                  </a:lnTo>
                  <a:lnTo>
                    <a:pt x="171" y="6"/>
                  </a:lnTo>
                  <a:lnTo>
                    <a:pt x="172" y="7"/>
                  </a:lnTo>
                  <a:lnTo>
                    <a:pt x="175" y="10"/>
                  </a:lnTo>
                  <a:lnTo>
                    <a:pt x="182" y="16"/>
                  </a:lnTo>
                  <a:lnTo>
                    <a:pt x="184" y="18"/>
                  </a:lnTo>
                  <a:lnTo>
                    <a:pt x="185" y="20"/>
                  </a:lnTo>
                  <a:lnTo>
                    <a:pt x="188" y="23"/>
                  </a:lnTo>
                  <a:lnTo>
                    <a:pt x="191" y="28"/>
                  </a:lnTo>
                  <a:lnTo>
                    <a:pt x="194" y="31"/>
                  </a:lnTo>
                  <a:lnTo>
                    <a:pt x="196" y="33"/>
                  </a:lnTo>
                  <a:lnTo>
                    <a:pt x="198" y="36"/>
                  </a:lnTo>
                  <a:lnTo>
                    <a:pt x="198" y="37"/>
                  </a:lnTo>
                  <a:lnTo>
                    <a:pt x="199" y="39"/>
                  </a:lnTo>
                  <a:lnTo>
                    <a:pt x="199" y="42"/>
                  </a:lnTo>
                  <a:lnTo>
                    <a:pt x="198" y="45"/>
                  </a:lnTo>
                  <a:lnTo>
                    <a:pt x="199" y="50"/>
                  </a:lnTo>
                  <a:lnTo>
                    <a:pt x="199" y="52"/>
                  </a:lnTo>
                  <a:lnTo>
                    <a:pt x="198" y="55"/>
                  </a:lnTo>
                  <a:lnTo>
                    <a:pt x="197" y="59"/>
                  </a:lnTo>
                  <a:lnTo>
                    <a:pt x="197" y="62"/>
                  </a:lnTo>
                  <a:lnTo>
                    <a:pt x="196" y="64"/>
                  </a:lnTo>
                  <a:lnTo>
                    <a:pt x="196" y="66"/>
                  </a:lnTo>
                  <a:lnTo>
                    <a:pt x="196" y="67"/>
                  </a:lnTo>
                  <a:lnTo>
                    <a:pt x="197" y="68"/>
                  </a:lnTo>
                  <a:lnTo>
                    <a:pt x="197" y="70"/>
                  </a:lnTo>
                  <a:lnTo>
                    <a:pt x="198" y="71"/>
                  </a:lnTo>
                  <a:lnTo>
                    <a:pt x="199" y="73"/>
                  </a:lnTo>
                  <a:lnTo>
                    <a:pt x="200" y="76"/>
                  </a:lnTo>
                  <a:lnTo>
                    <a:pt x="210" y="87"/>
                  </a:lnTo>
                  <a:lnTo>
                    <a:pt x="212" y="90"/>
                  </a:lnTo>
                  <a:lnTo>
                    <a:pt x="213" y="91"/>
                  </a:lnTo>
                  <a:lnTo>
                    <a:pt x="217" y="98"/>
                  </a:lnTo>
                  <a:lnTo>
                    <a:pt x="225" y="112"/>
                  </a:lnTo>
                  <a:lnTo>
                    <a:pt x="225" y="113"/>
                  </a:lnTo>
                  <a:lnTo>
                    <a:pt x="225" y="115"/>
                  </a:lnTo>
                  <a:lnTo>
                    <a:pt x="226" y="117"/>
                  </a:lnTo>
                  <a:lnTo>
                    <a:pt x="226" y="122"/>
                  </a:lnTo>
                  <a:lnTo>
                    <a:pt x="226" y="125"/>
                  </a:lnTo>
                  <a:lnTo>
                    <a:pt x="227" y="127"/>
                  </a:lnTo>
                  <a:lnTo>
                    <a:pt x="228" y="129"/>
                  </a:lnTo>
                  <a:lnTo>
                    <a:pt x="230" y="131"/>
                  </a:lnTo>
                  <a:lnTo>
                    <a:pt x="231" y="133"/>
                  </a:lnTo>
                  <a:lnTo>
                    <a:pt x="236" y="138"/>
                  </a:lnTo>
                  <a:lnTo>
                    <a:pt x="238" y="141"/>
                  </a:lnTo>
                  <a:lnTo>
                    <a:pt x="240" y="144"/>
                  </a:lnTo>
                  <a:lnTo>
                    <a:pt x="244" y="149"/>
                  </a:lnTo>
                  <a:lnTo>
                    <a:pt x="245" y="151"/>
                  </a:lnTo>
                  <a:lnTo>
                    <a:pt x="246" y="153"/>
                  </a:lnTo>
                  <a:lnTo>
                    <a:pt x="248" y="156"/>
                  </a:lnTo>
                  <a:lnTo>
                    <a:pt x="249" y="158"/>
                  </a:lnTo>
                  <a:lnTo>
                    <a:pt x="251" y="159"/>
                  </a:lnTo>
                  <a:lnTo>
                    <a:pt x="252" y="161"/>
                  </a:lnTo>
                  <a:lnTo>
                    <a:pt x="252" y="163"/>
                  </a:lnTo>
                  <a:lnTo>
                    <a:pt x="253" y="165"/>
                  </a:lnTo>
                  <a:lnTo>
                    <a:pt x="253" y="166"/>
                  </a:lnTo>
                  <a:lnTo>
                    <a:pt x="252" y="169"/>
                  </a:lnTo>
                  <a:lnTo>
                    <a:pt x="252" y="170"/>
                  </a:lnTo>
                  <a:lnTo>
                    <a:pt x="251" y="171"/>
                  </a:lnTo>
                  <a:lnTo>
                    <a:pt x="249" y="177"/>
                  </a:lnTo>
                  <a:lnTo>
                    <a:pt x="247" y="185"/>
                  </a:lnTo>
                  <a:lnTo>
                    <a:pt x="247" y="187"/>
                  </a:lnTo>
                  <a:lnTo>
                    <a:pt x="246" y="188"/>
                  </a:lnTo>
                  <a:lnTo>
                    <a:pt x="247" y="189"/>
                  </a:lnTo>
                  <a:lnTo>
                    <a:pt x="247" y="191"/>
                  </a:lnTo>
                  <a:lnTo>
                    <a:pt x="248" y="192"/>
                  </a:lnTo>
                  <a:lnTo>
                    <a:pt x="248" y="193"/>
                  </a:lnTo>
                  <a:lnTo>
                    <a:pt x="248" y="193"/>
                  </a:lnTo>
                  <a:lnTo>
                    <a:pt x="249" y="193"/>
                  </a:lnTo>
                  <a:lnTo>
                    <a:pt x="260" y="199"/>
                  </a:lnTo>
                  <a:lnTo>
                    <a:pt x="262" y="201"/>
                  </a:lnTo>
                  <a:lnTo>
                    <a:pt x="264" y="202"/>
                  </a:lnTo>
                  <a:lnTo>
                    <a:pt x="268" y="203"/>
                  </a:lnTo>
                  <a:lnTo>
                    <a:pt x="274" y="204"/>
                  </a:lnTo>
                  <a:lnTo>
                    <a:pt x="279" y="205"/>
                  </a:lnTo>
                  <a:lnTo>
                    <a:pt x="281" y="206"/>
                  </a:lnTo>
                  <a:lnTo>
                    <a:pt x="282" y="207"/>
                  </a:lnTo>
                  <a:lnTo>
                    <a:pt x="283" y="208"/>
                  </a:lnTo>
                  <a:lnTo>
                    <a:pt x="285" y="210"/>
                  </a:lnTo>
                  <a:lnTo>
                    <a:pt x="288" y="213"/>
                  </a:lnTo>
                  <a:lnTo>
                    <a:pt x="290" y="215"/>
                  </a:lnTo>
                  <a:lnTo>
                    <a:pt x="291" y="217"/>
                  </a:lnTo>
                  <a:lnTo>
                    <a:pt x="293" y="224"/>
                  </a:lnTo>
                  <a:lnTo>
                    <a:pt x="294" y="226"/>
                  </a:lnTo>
                  <a:lnTo>
                    <a:pt x="294" y="229"/>
                  </a:lnTo>
                  <a:lnTo>
                    <a:pt x="295" y="231"/>
                  </a:lnTo>
                  <a:lnTo>
                    <a:pt x="295" y="234"/>
                  </a:lnTo>
                  <a:lnTo>
                    <a:pt x="294" y="245"/>
                  </a:lnTo>
                  <a:lnTo>
                    <a:pt x="295" y="247"/>
                  </a:lnTo>
                  <a:lnTo>
                    <a:pt x="295" y="249"/>
                  </a:lnTo>
                  <a:lnTo>
                    <a:pt x="296" y="250"/>
                  </a:lnTo>
                  <a:lnTo>
                    <a:pt x="297" y="253"/>
                  </a:lnTo>
                  <a:lnTo>
                    <a:pt x="301" y="257"/>
                  </a:lnTo>
                  <a:lnTo>
                    <a:pt x="305" y="263"/>
                  </a:lnTo>
                  <a:lnTo>
                    <a:pt x="306" y="264"/>
                  </a:lnTo>
                  <a:lnTo>
                    <a:pt x="307" y="266"/>
                  </a:lnTo>
                  <a:lnTo>
                    <a:pt x="307" y="268"/>
                  </a:lnTo>
                  <a:lnTo>
                    <a:pt x="308" y="271"/>
                  </a:lnTo>
                  <a:lnTo>
                    <a:pt x="308" y="272"/>
                  </a:lnTo>
                  <a:lnTo>
                    <a:pt x="309" y="279"/>
                  </a:lnTo>
                  <a:lnTo>
                    <a:pt x="309" y="282"/>
                  </a:lnTo>
                  <a:lnTo>
                    <a:pt x="310" y="284"/>
                  </a:lnTo>
                  <a:lnTo>
                    <a:pt x="311" y="287"/>
                  </a:lnTo>
                  <a:lnTo>
                    <a:pt x="312" y="290"/>
                  </a:lnTo>
                  <a:lnTo>
                    <a:pt x="313" y="292"/>
                  </a:lnTo>
                  <a:lnTo>
                    <a:pt x="314" y="293"/>
                  </a:lnTo>
                  <a:lnTo>
                    <a:pt x="314" y="293"/>
                  </a:lnTo>
                  <a:lnTo>
                    <a:pt x="314" y="293"/>
                  </a:lnTo>
                  <a:lnTo>
                    <a:pt x="313" y="294"/>
                  </a:lnTo>
                  <a:lnTo>
                    <a:pt x="312" y="295"/>
                  </a:lnTo>
                  <a:lnTo>
                    <a:pt x="311" y="296"/>
                  </a:lnTo>
                  <a:lnTo>
                    <a:pt x="310" y="298"/>
                  </a:lnTo>
                  <a:lnTo>
                    <a:pt x="310" y="301"/>
                  </a:lnTo>
                  <a:lnTo>
                    <a:pt x="309" y="303"/>
                  </a:lnTo>
                  <a:lnTo>
                    <a:pt x="309" y="305"/>
                  </a:lnTo>
                  <a:lnTo>
                    <a:pt x="309" y="307"/>
                  </a:lnTo>
                  <a:lnTo>
                    <a:pt x="309" y="312"/>
                  </a:lnTo>
                  <a:lnTo>
                    <a:pt x="310" y="314"/>
                  </a:lnTo>
                  <a:lnTo>
                    <a:pt x="310" y="316"/>
                  </a:lnTo>
                  <a:lnTo>
                    <a:pt x="312" y="319"/>
                  </a:lnTo>
                  <a:lnTo>
                    <a:pt x="315" y="328"/>
                  </a:lnTo>
                  <a:lnTo>
                    <a:pt x="316" y="329"/>
                  </a:lnTo>
                  <a:lnTo>
                    <a:pt x="316" y="331"/>
                  </a:lnTo>
                  <a:lnTo>
                    <a:pt x="316" y="333"/>
                  </a:lnTo>
                  <a:lnTo>
                    <a:pt x="316" y="335"/>
                  </a:lnTo>
                  <a:lnTo>
                    <a:pt x="315" y="336"/>
                  </a:lnTo>
                  <a:lnTo>
                    <a:pt x="314" y="338"/>
                  </a:lnTo>
                  <a:lnTo>
                    <a:pt x="313" y="339"/>
                  </a:lnTo>
                  <a:lnTo>
                    <a:pt x="312" y="340"/>
                  </a:lnTo>
                  <a:lnTo>
                    <a:pt x="310" y="341"/>
                  </a:lnTo>
                  <a:lnTo>
                    <a:pt x="307" y="342"/>
                  </a:lnTo>
                  <a:lnTo>
                    <a:pt x="305" y="343"/>
                  </a:lnTo>
                  <a:lnTo>
                    <a:pt x="302" y="345"/>
                  </a:lnTo>
                  <a:lnTo>
                    <a:pt x="293" y="348"/>
                  </a:lnTo>
                  <a:lnTo>
                    <a:pt x="287" y="350"/>
                  </a:lnTo>
                  <a:lnTo>
                    <a:pt x="283" y="351"/>
                  </a:lnTo>
                  <a:lnTo>
                    <a:pt x="280" y="351"/>
                  </a:lnTo>
                  <a:lnTo>
                    <a:pt x="275" y="352"/>
                  </a:lnTo>
                  <a:lnTo>
                    <a:pt x="271" y="352"/>
                  </a:lnTo>
                  <a:lnTo>
                    <a:pt x="268" y="353"/>
                  </a:lnTo>
                  <a:lnTo>
                    <a:pt x="263" y="353"/>
                  </a:lnTo>
                  <a:lnTo>
                    <a:pt x="259" y="353"/>
                  </a:lnTo>
                  <a:lnTo>
                    <a:pt x="257" y="353"/>
                  </a:lnTo>
                  <a:lnTo>
                    <a:pt x="254" y="352"/>
                  </a:lnTo>
                  <a:lnTo>
                    <a:pt x="251" y="352"/>
                  </a:lnTo>
                  <a:lnTo>
                    <a:pt x="241" y="349"/>
                  </a:lnTo>
                  <a:lnTo>
                    <a:pt x="234" y="347"/>
                  </a:lnTo>
                  <a:lnTo>
                    <a:pt x="227" y="345"/>
                  </a:lnTo>
                  <a:lnTo>
                    <a:pt x="223" y="344"/>
                  </a:lnTo>
                  <a:lnTo>
                    <a:pt x="219" y="343"/>
                  </a:lnTo>
                  <a:lnTo>
                    <a:pt x="214" y="342"/>
                  </a:lnTo>
                  <a:lnTo>
                    <a:pt x="211" y="342"/>
                  </a:lnTo>
                  <a:lnTo>
                    <a:pt x="207" y="342"/>
                  </a:lnTo>
                  <a:lnTo>
                    <a:pt x="203" y="342"/>
                  </a:lnTo>
                  <a:lnTo>
                    <a:pt x="202" y="343"/>
                  </a:lnTo>
                  <a:lnTo>
                    <a:pt x="201" y="343"/>
                  </a:lnTo>
                  <a:lnTo>
                    <a:pt x="197" y="345"/>
                  </a:lnTo>
                  <a:lnTo>
                    <a:pt x="190" y="349"/>
                  </a:lnTo>
                  <a:lnTo>
                    <a:pt x="183" y="351"/>
                  </a:lnTo>
                  <a:lnTo>
                    <a:pt x="179" y="353"/>
                  </a:lnTo>
                  <a:lnTo>
                    <a:pt x="178" y="353"/>
                  </a:lnTo>
                  <a:lnTo>
                    <a:pt x="176" y="354"/>
                  </a:lnTo>
                  <a:lnTo>
                    <a:pt x="174" y="354"/>
                  </a:lnTo>
                  <a:lnTo>
                    <a:pt x="173" y="354"/>
                  </a:lnTo>
                  <a:lnTo>
                    <a:pt x="170" y="354"/>
                  </a:lnTo>
                  <a:lnTo>
                    <a:pt x="168" y="353"/>
                  </a:lnTo>
                  <a:lnTo>
                    <a:pt x="165" y="351"/>
                  </a:lnTo>
                  <a:lnTo>
                    <a:pt x="161" y="350"/>
                  </a:lnTo>
                  <a:lnTo>
                    <a:pt x="157" y="348"/>
                  </a:lnTo>
                  <a:lnTo>
                    <a:pt x="153" y="345"/>
                  </a:lnTo>
                  <a:lnTo>
                    <a:pt x="147" y="342"/>
                  </a:lnTo>
                  <a:lnTo>
                    <a:pt x="144" y="339"/>
                  </a:lnTo>
                  <a:lnTo>
                    <a:pt x="144" y="339"/>
                  </a:lnTo>
                  <a:lnTo>
                    <a:pt x="145" y="337"/>
                  </a:lnTo>
                  <a:lnTo>
                    <a:pt x="145" y="333"/>
                  </a:lnTo>
                  <a:lnTo>
                    <a:pt x="145" y="329"/>
                  </a:lnTo>
                  <a:lnTo>
                    <a:pt x="145" y="326"/>
                  </a:lnTo>
                  <a:lnTo>
                    <a:pt x="145" y="322"/>
                  </a:lnTo>
                  <a:lnTo>
                    <a:pt x="144" y="318"/>
                  </a:lnTo>
                  <a:lnTo>
                    <a:pt x="143" y="316"/>
                  </a:lnTo>
                  <a:lnTo>
                    <a:pt x="141" y="309"/>
                  </a:lnTo>
                  <a:lnTo>
                    <a:pt x="140" y="306"/>
                  </a:lnTo>
                  <a:lnTo>
                    <a:pt x="139" y="303"/>
                  </a:lnTo>
                  <a:lnTo>
                    <a:pt x="138" y="299"/>
                  </a:lnTo>
                  <a:lnTo>
                    <a:pt x="138" y="296"/>
                  </a:lnTo>
                  <a:lnTo>
                    <a:pt x="138" y="295"/>
                  </a:lnTo>
                  <a:lnTo>
                    <a:pt x="139" y="286"/>
                  </a:lnTo>
                  <a:lnTo>
                    <a:pt x="139" y="283"/>
                  </a:lnTo>
                  <a:lnTo>
                    <a:pt x="139" y="280"/>
                  </a:lnTo>
                  <a:lnTo>
                    <a:pt x="139" y="279"/>
                  </a:lnTo>
                  <a:lnTo>
                    <a:pt x="138" y="277"/>
                  </a:lnTo>
                  <a:lnTo>
                    <a:pt x="138" y="275"/>
                  </a:lnTo>
                  <a:lnTo>
                    <a:pt x="137" y="274"/>
                  </a:lnTo>
                  <a:lnTo>
                    <a:pt x="135" y="272"/>
                  </a:lnTo>
                  <a:lnTo>
                    <a:pt x="134" y="270"/>
                  </a:lnTo>
                  <a:lnTo>
                    <a:pt x="129" y="265"/>
                  </a:lnTo>
                  <a:lnTo>
                    <a:pt x="127" y="262"/>
                  </a:lnTo>
                  <a:lnTo>
                    <a:pt x="124" y="260"/>
                  </a:lnTo>
                  <a:lnTo>
                    <a:pt x="122" y="255"/>
                  </a:lnTo>
                  <a:lnTo>
                    <a:pt x="117" y="247"/>
                  </a:lnTo>
                  <a:lnTo>
                    <a:pt x="115" y="242"/>
                  </a:lnTo>
                  <a:lnTo>
                    <a:pt x="114" y="241"/>
                  </a:lnTo>
                  <a:lnTo>
                    <a:pt x="113" y="239"/>
                  </a:lnTo>
                  <a:lnTo>
                    <a:pt x="111" y="237"/>
                  </a:lnTo>
                  <a:lnTo>
                    <a:pt x="110" y="236"/>
                  </a:lnTo>
                  <a:lnTo>
                    <a:pt x="109" y="234"/>
                  </a:lnTo>
                  <a:lnTo>
                    <a:pt x="108" y="230"/>
                  </a:lnTo>
                  <a:lnTo>
                    <a:pt x="105" y="223"/>
                  </a:lnTo>
                  <a:lnTo>
                    <a:pt x="103" y="219"/>
                  </a:lnTo>
                  <a:lnTo>
                    <a:pt x="102" y="215"/>
                  </a:lnTo>
                  <a:lnTo>
                    <a:pt x="100" y="213"/>
                  </a:lnTo>
                  <a:lnTo>
                    <a:pt x="98" y="208"/>
                  </a:lnTo>
                  <a:lnTo>
                    <a:pt x="96" y="206"/>
                  </a:lnTo>
                  <a:lnTo>
                    <a:pt x="95" y="205"/>
                  </a:lnTo>
                  <a:lnTo>
                    <a:pt x="93" y="204"/>
                  </a:lnTo>
                  <a:lnTo>
                    <a:pt x="88" y="200"/>
                  </a:lnTo>
                  <a:lnTo>
                    <a:pt x="87" y="198"/>
                  </a:lnTo>
                  <a:lnTo>
                    <a:pt x="85" y="197"/>
                  </a:lnTo>
                  <a:lnTo>
                    <a:pt x="80" y="193"/>
                  </a:lnTo>
                  <a:lnTo>
                    <a:pt x="77" y="188"/>
                  </a:lnTo>
                  <a:lnTo>
                    <a:pt x="75" y="186"/>
                  </a:lnTo>
                  <a:lnTo>
                    <a:pt x="73" y="185"/>
                  </a:lnTo>
                  <a:lnTo>
                    <a:pt x="72" y="184"/>
                  </a:lnTo>
                  <a:lnTo>
                    <a:pt x="71" y="183"/>
                  </a:lnTo>
                  <a:lnTo>
                    <a:pt x="69" y="183"/>
                  </a:lnTo>
                  <a:lnTo>
                    <a:pt x="67" y="182"/>
                  </a:lnTo>
                  <a:lnTo>
                    <a:pt x="65" y="182"/>
                  </a:lnTo>
                  <a:lnTo>
                    <a:pt x="60" y="181"/>
                  </a:lnTo>
                  <a:lnTo>
                    <a:pt x="58" y="181"/>
                  </a:lnTo>
                  <a:lnTo>
                    <a:pt x="57" y="181"/>
                  </a:lnTo>
                  <a:lnTo>
                    <a:pt x="57" y="181"/>
                  </a:lnTo>
                  <a:lnTo>
                    <a:pt x="55" y="180"/>
                  </a:lnTo>
                  <a:lnTo>
                    <a:pt x="54" y="179"/>
                  </a:lnTo>
                  <a:lnTo>
                    <a:pt x="54" y="178"/>
                  </a:lnTo>
                  <a:lnTo>
                    <a:pt x="54" y="176"/>
                  </a:lnTo>
                  <a:lnTo>
                    <a:pt x="54" y="174"/>
                  </a:lnTo>
                  <a:lnTo>
                    <a:pt x="54" y="173"/>
                  </a:lnTo>
                  <a:lnTo>
                    <a:pt x="54" y="171"/>
                  </a:lnTo>
                  <a:lnTo>
                    <a:pt x="55" y="166"/>
                  </a:lnTo>
                  <a:lnTo>
                    <a:pt x="55" y="164"/>
                  </a:lnTo>
                  <a:lnTo>
                    <a:pt x="55" y="163"/>
                  </a:lnTo>
                  <a:lnTo>
                    <a:pt x="54" y="161"/>
                  </a:lnTo>
                  <a:lnTo>
                    <a:pt x="54" y="159"/>
                  </a:lnTo>
                  <a:lnTo>
                    <a:pt x="53" y="157"/>
                  </a:lnTo>
                  <a:lnTo>
                    <a:pt x="52" y="156"/>
                  </a:lnTo>
                  <a:lnTo>
                    <a:pt x="52" y="156"/>
                  </a:lnTo>
                  <a:lnTo>
                    <a:pt x="51" y="156"/>
                  </a:lnTo>
                  <a:lnTo>
                    <a:pt x="49" y="156"/>
                  </a:lnTo>
                  <a:lnTo>
                    <a:pt x="49" y="156"/>
                  </a:lnTo>
                  <a:lnTo>
                    <a:pt x="46" y="157"/>
                  </a:lnTo>
                  <a:lnTo>
                    <a:pt x="41" y="159"/>
                  </a:lnTo>
                  <a:lnTo>
                    <a:pt x="39" y="159"/>
                  </a:lnTo>
                  <a:lnTo>
                    <a:pt x="36" y="159"/>
                  </a:lnTo>
                  <a:lnTo>
                    <a:pt x="34" y="159"/>
                  </a:lnTo>
                  <a:lnTo>
                    <a:pt x="32" y="159"/>
                  </a:lnTo>
                  <a:lnTo>
                    <a:pt x="30" y="158"/>
                  </a:lnTo>
                  <a:lnTo>
                    <a:pt x="27" y="157"/>
                  </a:lnTo>
                  <a:lnTo>
                    <a:pt x="24" y="155"/>
                  </a:lnTo>
                  <a:lnTo>
                    <a:pt x="22" y="154"/>
                  </a:lnTo>
                  <a:lnTo>
                    <a:pt x="20" y="152"/>
                  </a:lnTo>
                  <a:lnTo>
                    <a:pt x="19" y="151"/>
                  </a:lnTo>
                  <a:lnTo>
                    <a:pt x="17" y="149"/>
                  </a:lnTo>
                  <a:lnTo>
                    <a:pt x="15" y="147"/>
                  </a:lnTo>
                  <a:lnTo>
                    <a:pt x="13" y="146"/>
                  </a:lnTo>
                  <a:lnTo>
                    <a:pt x="11" y="144"/>
                  </a:lnTo>
                  <a:lnTo>
                    <a:pt x="10" y="141"/>
                  </a:lnTo>
                  <a:lnTo>
                    <a:pt x="7" y="136"/>
                  </a:lnTo>
                  <a:lnTo>
                    <a:pt x="6" y="134"/>
                  </a:lnTo>
                  <a:lnTo>
                    <a:pt x="5" y="131"/>
                  </a:lnTo>
                  <a:lnTo>
                    <a:pt x="3" y="128"/>
                  </a:lnTo>
                  <a:lnTo>
                    <a:pt x="2" y="125"/>
                  </a:lnTo>
                  <a:lnTo>
                    <a:pt x="2" y="123"/>
                  </a:lnTo>
                  <a:lnTo>
                    <a:pt x="1" y="120"/>
                  </a:lnTo>
                  <a:lnTo>
                    <a:pt x="0" y="117"/>
                  </a:lnTo>
                  <a:lnTo>
                    <a:pt x="0" y="114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1" y="112"/>
                  </a:lnTo>
                  <a:lnTo>
                    <a:pt x="1" y="110"/>
                  </a:lnTo>
                  <a:lnTo>
                    <a:pt x="3" y="108"/>
                  </a:lnTo>
                  <a:lnTo>
                    <a:pt x="4" y="105"/>
                  </a:lnTo>
                  <a:lnTo>
                    <a:pt x="5" y="101"/>
                  </a:lnTo>
                  <a:lnTo>
                    <a:pt x="8" y="89"/>
                  </a:lnTo>
                  <a:lnTo>
                    <a:pt x="8" y="85"/>
                  </a:lnTo>
                  <a:lnTo>
                    <a:pt x="9" y="83"/>
                  </a:lnTo>
                  <a:lnTo>
                    <a:pt x="9" y="81"/>
                  </a:lnTo>
                  <a:lnTo>
                    <a:pt x="10" y="80"/>
                  </a:lnTo>
                  <a:lnTo>
                    <a:pt x="10" y="80"/>
                  </a:lnTo>
                  <a:lnTo>
                    <a:pt x="11" y="79"/>
                  </a:lnTo>
                  <a:lnTo>
                    <a:pt x="11" y="79"/>
                  </a:lnTo>
                  <a:lnTo>
                    <a:pt x="12" y="79"/>
                  </a:lnTo>
                  <a:lnTo>
                    <a:pt x="13" y="79"/>
                  </a:lnTo>
                  <a:lnTo>
                    <a:pt x="14" y="79"/>
                  </a:lnTo>
                  <a:lnTo>
                    <a:pt x="15" y="80"/>
                  </a:lnTo>
                  <a:lnTo>
                    <a:pt x="18" y="81"/>
                  </a:lnTo>
                  <a:lnTo>
                    <a:pt x="20" y="83"/>
                  </a:lnTo>
                  <a:lnTo>
                    <a:pt x="22" y="85"/>
                  </a:lnTo>
                  <a:lnTo>
                    <a:pt x="25" y="89"/>
                  </a:lnTo>
                  <a:lnTo>
                    <a:pt x="29" y="93"/>
                  </a:lnTo>
                  <a:lnTo>
                    <a:pt x="31" y="96"/>
                  </a:lnTo>
                  <a:lnTo>
                    <a:pt x="36" y="104"/>
                  </a:lnTo>
                  <a:lnTo>
                    <a:pt x="38" y="108"/>
                  </a:lnTo>
                  <a:lnTo>
                    <a:pt x="40" y="110"/>
                  </a:lnTo>
                  <a:lnTo>
                    <a:pt x="42" y="112"/>
                  </a:lnTo>
                  <a:lnTo>
                    <a:pt x="43" y="114"/>
                  </a:lnTo>
                  <a:lnTo>
                    <a:pt x="48" y="117"/>
                  </a:lnTo>
                  <a:lnTo>
                    <a:pt x="51" y="119"/>
                  </a:lnTo>
                  <a:lnTo>
                    <a:pt x="53" y="120"/>
                  </a:lnTo>
                  <a:lnTo>
                    <a:pt x="54" y="122"/>
                  </a:lnTo>
                  <a:lnTo>
                    <a:pt x="61" y="124"/>
                  </a:lnTo>
                  <a:lnTo>
                    <a:pt x="63" y="125"/>
                  </a:lnTo>
                  <a:lnTo>
                    <a:pt x="66" y="125"/>
                  </a:lnTo>
                  <a:lnTo>
                    <a:pt x="67" y="125"/>
                  </a:lnTo>
                  <a:lnTo>
                    <a:pt x="69" y="126"/>
                  </a:lnTo>
                  <a:lnTo>
                    <a:pt x="71" y="126"/>
                  </a:lnTo>
                  <a:lnTo>
                    <a:pt x="72" y="126"/>
                  </a:lnTo>
                  <a:lnTo>
                    <a:pt x="74" y="125"/>
                  </a:lnTo>
                  <a:lnTo>
                    <a:pt x="75" y="125"/>
                  </a:lnTo>
                  <a:lnTo>
                    <a:pt x="77" y="125"/>
                  </a:lnTo>
                  <a:lnTo>
                    <a:pt x="78" y="125"/>
                  </a:lnTo>
                  <a:lnTo>
                    <a:pt x="79" y="124"/>
                  </a:lnTo>
                  <a:lnTo>
                    <a:pt x="81" y="122"/>
                  </a:lnTo>
                  <a:lnTo>
                    <a:pt x="84" y="120"/>
                  </a:lnTo>
                  <a:lnTo>
                    <a:pt x="88" y="116"/>
                  </a:lnTo>
                  <a:lnTo>
                    <a:pt x="96" y="108"/>
                  </a:lnTo>
                  <a:lnTo>
                    <a:pt x="103" y="100"/>
                  </a:lnTo>
                  <a:lnTo>
                    <a:pt x="112" y="91"/>
                  </a:lnTo>
                  <a:lnTo>
                    <a:pt x="115" y="89"/>
                  </a:lnTo>
                  <a:lnTo>
                    <a:pt x="116" y="87"/>
                  </a:lnTo>
                  <a:lnTo>
                    <a:pt x="118" y="84"/>
                  </a:lnTo>
                  <a:lnTo>
                    <a:pt x="119" y="81"/>
                  </a:lnTo>
                  <a:lnTo>
                    <a:pt x="119" y="79"/>
                  </a:lnTo>
                  <a:lnTo>
                    <a:pt x="119" y="75"/>
                  </a:lnTo>
                  <a:lnTo>
                    <a:pt x="119" y="73"/>
                  </a:lnTo>
                  <a:lnTo>
                    <a:pt x="120" y="70"/>
                  </a:lnTo>
                  <a:lnTo>
                    <a:pt x="121" y="68"/>
                  </a:lnTo>
                  <a:lnTo>
                    <a:pt x="122" y="66"/>
                  </a:lnTo>
                  <a:lnTo>
                    <a:pt x="123" y="63"/>
                  </a:lnTo>
                  <a:lnTo>
                    <a:pt x="125" y="59"/>
                  </a:lnTo>
                  <a:lnTo>
                    <a:pt x="129" y="54"/>
                  </a:lnTo>
                  <a:lnTo>
                    <a:pt x="130" y="52"/>
                  </a:lnTo>
                  <a:lnTo>
                    <a:pt x="131" y="50"/>
                  </a:lnTo>
                  <a:lnTo>
                    <a:pt x="132" y="48"/>
                  </a:lnTo>
                  <a:lnTo>
                    <a:pt x="133" y="45"/>
                  </a:lnTo>
                  <a:lnTo>
                    <a:pt x="134" y="43"/>
                  </a:lnTo>
                  <a:lnTo>
                    <a:pt x="134" y="41"/>
                  </a:lnTo>
                  <a:lnTo>
                    <a:pt x="134" y="36"/>
                  </a:lnTo>
                  <a:lnTo>
                    <a:pt x="134" y="34"/>
                  </a:lnTo>
                  <a:lnTo>
                    <a:pt x="133" y="25"/>
                  </a:lnTo>
                  <a:lnTo>
                    <a:pt x="133" y="23"/>
                  </a:lnTo>
                  <a:lnTo>
                    <a:pt x="133" y="21"/>
                  </a:lnTo>
                  <a:lnTo>
                    <a:pt x="133" y="19"/>
                  </a:lnTo>
                  <a:lnTo>
                    <a:pt x="133" y="17"/>
                  </a:lnTo>
                  <a:lnTo>
                    <a:pt x="134" y="15"/>
                  </a:lnTo>
                  <a:lnTo>
                    <a:pt x="134" y="13"/>
                  </a:lnTo>
                  <a:lnTo>
                    <a:pt x="134" y="11"/>
                  </a:lnTo>
                  <a:lnTo>
                    <a:pt x="135" y="10"/>
                  </a:lnTo>
                  <a:lnTo>
                    <a:pt x="137" y="8"/>
                  </a:lnTo>
                  <a:lnTo>
                    <a:pt x="140" y="5"/>
                  </a:lnTo>
                  <a:lnTo>
                    <a:pt x="142" y="3"/>
                  </a:lnTo>
                  <a:lnTo>
                    <a:pt x="145" y="1"/>
                  </a:lnTo>
                  <a:lnTo>
                    <a:pt x="147" y="0"/>
                  </a:lnTo>
                  <a:lnTo>
                    <a:pt x="148" y="0"/>
                  </a:lnTo>
                  <a:lnTo>
                    <a:pt x="148" y="0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92" name="Freeform 40">
              <a:extLst>
                <a:ext uri="{FF2B5EF4-FFF2-40B4-BE49-F238E27FC236}">
                  <a16:creationId xmlns:a16="http://schemas.microsoft.com/office/drawing/2014/main" id="{BFC932A8-B3A1-4F79-A6F1-B0E0AC269D05}"/>
                </a:ext>
              </a:extLst>
            </p:cNvPr>
            <p:cNvSpPr>
              <a:spLocks/>
            </p:cNvSpPr>
            <p:nvPr/>
          </p:nvSpPr>
          <p:spPr bwMode="auto">
            <a:xfrm>
              <a:off x="1438" y="1347"/>
              <a:ext cx="300" cy="318"/>
            </a:xfrm>
            <a:custGeom>
              <a:avLst/>
              <a:gdLst>
                <a:gd name="T0" fmla="*/ 74 w 300"/>
                <a:gd name="T1" fmla="*/ 16 h 318"/>
                <a:gd name="T2" fmla="*/ 87 w 300"/>
                <a:gd name="T3" fmla="*/ 19 h 318"/>
                <a:gd name="T4" fmla="*/ 99 w 300"/>
                <a:gd name="T5" fmla="*/ 13 h 318"/>
                <a:gd name="T6" fmla="*/ 118 w 300"/>
                <a:gd name="T7" fmla="*/ 8 h 318"/>
                <a:gd name="T8" fmla="*/ 145 w 300"/>
                <a:gd name="T9" fmla="*/ 4 h 318"/>
                <a:gd name="T10" fmla="*/ 175 w 300"/>
                <a:gd name="T11" fmla="*/ 12 h 318"/>
                <a:gd name="T12" fmla="*/ 192 w 300"/>
                <a:gd name="T13" fmla="*/ 13 h 318"/>
                <a:gd name="T14" fmla="*/ 204 w 300"/>
                <a:gd name="T15" fmla="*/ 8 h 318"/>
                <a:gd name="T16" fmla="*/ 223 w 300"/>
                <a:gd name="T17" fmla="*/ 0 h 318"/>
                <a:gd name="T18" fmla="*/ 232 w 300"/>
                <a:gd name="T19" fmla="*/ 3 h 318"/>
                <a:gd name="T20" fmla="*/ 248 w 300"/>
                <a:gd name="T21" fmla="*/ 13 h 318"/>
                <a:gd name="T22" fmla="*/ 249 w 300"/>
                <a:gd name="T23" fmla="*/ 22 h 318"/>
                <a:gd name="T24" fmla="*/ 240 w 300"/>
                <a:gd name="T25" fmla="*/ 46 h 318"/>
                <a:gd name="T26" fmla="*/ 242 w 300"/>
                <a:gd name="T27" fmla="*/ 69 h 318"/>
                <a:gd name="T28" fmla="*/ 240 w 300"/>
                <a:gd name="T29" fmla="*/ 95 h 318"/>
                <a:gd name="T30" fmla="*/ 245 w 300"/>
                <a:gd name="T31" fmla="*/ 117 h 318"/>
                <a:gd name="T32" fmla="*/ 256 w 300"/>
                <a:gd name="T33" fmla="*/ 150 h 318"/>
                <a:gd name="T34" fmla="*/ 256 w 300"/>
                <a:gd name="T35" fmla="*/ 160 h 318"/>
                <a:gd name="T36" fmla="*/ 269 w 300"/>
                <a:gd name="T37" fmla="*/ 170 h 318"/>
                <a:gd name="T38" fmla="*/ 293 w 300"/>
                <a:gd name="T39" fmla="*/ 182 h 318"/>
                <a:gd name="T40" fmla="*/ 300 w 300"/>
                <a:gd name="T41" fmla="*/ 191 h 318"/>
                <a:gd name="T42" fmla="*/ 288 w 300"/>
                <a:gd name="T43" fmla="*/ 197 h 318"/>
                <a:gd name="T44" fmla="*/ 245 w 300"/>
                <a:gd name="T45" fmla="*/ 215 h 318"/>
                <a:gd name="T46" fmla="*/ 237 w 300"/>
                <a:gd name="T47" fmla="*/ 218 h 318"/>
                <a:gd name="T48" fmla="*/ 233 w 300"/>
                <a:gd name="T49" fmla="*/ 236 h 318"/>
                <a:gd name="T50" fmla="*/ 229 w 300"/>
                <a:gd name="T51" fmla="*/ 260 h 318"/>
                <a:gd name="T52" fmla="*/ 223 w 300"/>
                <a:gd name="T53" fmla="*/ 268 h 318"/>
                <a:gd name="T54" fmla="*/ 221 w 300"/>
                <a:gd name="T55" fmla="*/ 281 h 318"/>
                <a:gd name="T56" fmla="*/ 209 w 300"/>
                <a:gd name="T57" fmla="*/ 287 h 318"/>
                <a:gd name="T58" fmla="*/ 192 w 300"/>
                <a:gd name="T59" fmla="*/ 300 h 318"/>
                <a:gd name="T60" fmla="*/ 180 w 300"/>
                <a:gd name="T61" fmla="*/ 315 h 318"/>
                <a:gd name="T62" fmla="*/ 172 w 300"/>
                <a:gd name="T63" fmla="*/ 316 h 318"/>
                <a:gd name="T64" fmla="*/ 159 w 300"/>
                <a:gd name="T65" fmla="*/ 315 h 318"/>
                <a:gd name="T66" fmla="*/ 145 w 300"/>
                <a:gd name="T67" fmla="*/ 317 h 318"/>
                <a:gd name="T68" fmla="*/ 142 w 300"/>
                <a:gd name="T69" fmla="*/ 314 h 318"/>
                <a:gd name="T70" fmla="*/ 138 w 300"/>
                <a:gd name="T71" fmla="*/ 295 h 318"/>
                <a:gd name="T72" fmla="*/ 127 w 300"/>
                <a:gd name="T73" fmla="*/ 277 h 318"/>
                <a:gd name="T74" fmla="*/ 125 w 300"/>
                <a:gd name="T75" fmla="*/ 255 h 318"/>
                <a:gd name="T76" fmla="*/ 118 w 300"/>
                <a:gd name="T77" fmla="*/ 237 h 318"/>
                <a:gd name="T78" fmla="*/ 104 w 300"/>
                <a:gd name="T79" fmla="*/ 228 h 318"/>
                <a:gd name="T80" fmla="*/ 78 w 300"/>
                <a:gd name="T81" fmla="*/ 217 h 318"/>
                <a:gd name="T82" fmla="*/ 77 w 300"/>
                <a:gd name="T83" fmla="*/ 211 h 318"/>
                <a:gd name="T84" fmla="*/ 83 w 300"/>
                <a:gd name="T85" fmla="*/ 190 h 318"/>
                <a:gd name="T86" fmla="*/ 78 w 300"/>
                <a:gd name="T87" fmla="*/ 180 h 318"/>
                <a:gd name="T88" fmla="*/ 66 w 300"/>
                <a:gd name="T89" fmla="*/ 162 h 318"/>
                <a:gd name="T90" fmla="*/ 56 w 300"/>
                <a:gd name="T91" fmla="*/ 146 h 318"/>
                <a:gd name="T92" fmla="*/ 43 w 300"/>
                <a:gd name="T93" fmla="*/ 115 h 318"/>
                <a:gd name="T94" fmla="*/ 27 w 300"/>
                <a:gd name="T95" fmla="*/ 94 h 318"/>
                <a:gd name="T96" fmla="*/ 27 w 300"/>
                <a:gd name="T97" fmla="*/ 83 h 318"/>
                <a:gd name="T98" fmla="*/ 29 w 300"/>
                <a:gd name="T99" fmla="*/ 63 h 318"/>
                <a:gd name="T100" fmla="*/ 18 w 300"/>
                <a:gd name="T101" fmla="*/ 47 h 318"/>
                <a:gd name="T102" fmla="*/ 1 w 300"/>
                <a:gd name="T103" fmla="*/ 30 h 318"/>
                <a:gd name="T104" fmla="*/ 5 w 300"/>
                <a:gd name="T105" fmla="*/ 28 h 318"/>
                <a:gd name="T106" fmla="*/ 18 w 300"/>
                <a:gd name="T107" fmla="*/ 27 h 318"/>
                <a:gd name="T108" fmla="*/ 29 w 300"/>
                <a:gd name="T109" fmla="*/ 23 h 318"/>
                <a:gd name="T110" fmla="*/ 37 w 300"/>
                <a:gd name="T111" fmla="*/ 13 h 318"/>
                <a:gd name="T112" fmla="*/ 52 w 300"/>
                <a:gd name="T113" fmla="*/ 6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00" h="318">
                  <a:moveTo>
                    <a:pt x="54" y="6"/>
                  </a:moveTo>
                  <a:lnTo>
                    <a:pt x="55" y="7"/>
                  </a:lnTo>
                  <a:lnTo>
                    <a:pt x="56" y="8"/>
                  </a:lnTo>
                  <a:lnTo>
                    <a:pt x="60" y="10"/>
                  </a:lnTo>
                  <a:lnTo>
                    <a:pt x="71" y="15"/>
                  </a:lnTo>
                  <a:lnTo>
                    <a:pt x="74" y="16"/>
                  </a:lnTo>
                  <a:lnTo>
                    <a:pt x="76" y="17"/>
                  </a:lnTo>
                  <a:lnTo>
                    <a:pt x="78" y="18"/>
                  </a:lnTo>
                  <a:lnTo>
                    <a:pt x="81" y="19"/>
                  </a:lnTo>
                  <a:lnTo>
                    <a:pt x="83" y="19"/>
                  </a:lnTo>
                  <a:lnTo>
                    <a:pt x="85" y="20"/>
                  </a:lnTo>
                  <a:lnTo>
                    <a:pt x="87" y="19"/>
                  </a:lnTo>
                  <a:lnTo>
                    <a:pt x="88" y="19"/>
                  </a:lnTo>
                  <a:lnTo>
                    <a:pt x="89" y="19"/>
                  </a:lnTo>
                  <a:lnTo>
                    <a:pt x="90" y="18"/>
                  </a:lnTo>
                  <a:lnTo>
                    <a:pt x="92" y="17"/>
                  </a:lnTo>
                  <a:lnTo>
                    <a:pt x="96" y="14"/>
                  </a:lnTo>
                  <a:lnTo>
                    <a:pt x="99" y="13"/>
                  </a:lnTo>
                  <a:lnTo>
                    <a:pt x="102" y="11"/>
                  </a:lnTo>
                  <a:lnTo>
                    <a:pt x="106" y="10"/>
                  </a:lnTo>
                  <a:lnTo>
                    <a:pt x="108" y="9"/>
                  </a:lnTo>
                  <a:lnTo>
                    <a:pt x="109" y="9"/>
                  </a:lnTo>
                  <a:lnTo>
                    <a:pt x="115" y="8"/>
                  </a:lnTo>
                  <a:lnTo>
                    <a:pt x="118" y="8"/>
                  </a:lnTo>
                  <a:lnTo>
                    <a:pt x="122" y="7"/>
                  </a:lnTo>
                  <a:lnTo>
                    <a:pt x="129" y="5"/>
                  </a:lnTo>
                  <a:lnTo>
                    <a:pt x="133" y="5"/>
                  </a:lnTo>
                  <a:lnTo>
                    <a:pt x="136" y="4"/>
                  </a:lnTo>
                  <a:lnTo>
                    <a:pt x="141" y="4"/>
                  </a:lnTo>
                  <a:lnTo>
                    <a:pt x="145" y="4"/>
                  </a:lnTo>
                  <a:lnTo>
                    <a:pt x="148" y="4"/>
                  </a:lnTo>
                  <a:lnTo>
                    <a:pt x="153" y="5"/>
                  </a:lnTo>
                  <a:lnTo>
                    <a:pt x="158" y="6"/>
                  </a:lnTo>
                  <a:lnTo>
                    <a:pt x="163" y="7"/>
                  </a:lnTo>
                  <a:lnTo>
                    <a:pt x="167" y="8"/>
                  </a:lnTo>
                  <a:lnTo>
                    <a:pt x="175" y="12"/>
                  </a:lnTo>
                  <a:lnTo>
                    <a:pt x="178" y="13"/>
                  </a:lnTo>
                  <a:lnTo>
                    <a:pt x="180" y="13"/>
                  </a:lnTo>
                  <a:lnTo>
                    <a:pt x="183" y="13"/>
                  </a:lnTo>
                  <a:lnTo>
                    <a:pt x="186" y="13"/>
                  </a:lnTo>
                  <a:lnTo>
                    <a:pt x="190" y="13"/>
                  </a:lnTo>
                  <a:lnTo>
                    <a:pt x="192" y="13"/>
                  </a:lnTo>
                  <a:lnTo>
                    <a:pt x="194" y="13"/>
                  </a:lnTo>
                  <a:lnTo>
                    <a:pt x="196" y="13"/>
                  </a:lnTo>
                  <a:lnTo>
                    <a:pt x="199" y="12"/>
                  </a:lnTo>
                  <a:lnTo>
                    <a:pt x="201" y="10"/>
                  </a:lnTo>
                  <a:lnTo>
                    <a:pt x="203" y="9"/>
                  </a:lnTo>
                  <a:lnTo>
                    <a:pt x="204" y="8"/>
                  </a:lnTo>
                  <a:lnTo>
                    <a:pt x="212" y="2"/>
                  </a:lnTo>
                  <a:lnTo>
                    <a:pt x="214" y="1"/>
                  </a:lnTo>
                  <a:lnTo>
                    <a:pt x="215" y="1"/>
                  </a:lnTo>
                  <a:lnTo>
                    <a:pt x="217" y="0"/>
                  </a:lnTo>
                  <a:lnTo>
                    <a:pt x="220" y="0"/>
                  </a:lnTo>
                  <a:lnTo>
                    <a:pt x="223" y="0"/>
                  </a:lnTo>
                  <a:lnTo>
                    <a:pt x="224" y="0"/>
                  </a:lnTo>
                  <a:lnTo>
                    <a:pt x="224" y="0"/>
                  </a:lnTo>
                  <a:lnTo>
                    <a:pt x="225" y="0"/>
                  </a:lnTo>
                  <a:lnTo>
                    <a:pt x="227" y="1"/>
                  </a:lnTo>
                  <a:lnTo>
                    <a:pt x="230" y="1"/>
                  </a:lnTo>
                  <a:lnTo>
                    <a:pt x="232" y="3"/>
                  </a:lnTo>
                  <a:lnTo>
                    <a:pt x="237" y="6"/>
                  </a:lnTo>
                  <a:lnTo>
                    <a:pt x="241" y="8"/>
                  </a:lnTo>
                  <a:lnTo>
                    <a:pt x="244" y="10"/>
                  </a:lnTo>
                  <a:lnTo>
                    <a:pt x="246" y="12"/>
                  </a:lnTo>
                  <a:lnTo>
                    <a:pt x="247" y="13"/>
                  </a:lnTo>
                  <a:lnTo>
                    <a:pt x="248" y="13"/>
                  </a:lnTo>
                  <a:lnTo>
                    <a:pt x="248" y="15"/>
                  </a:lnTo>
                  <a:lnTo>
                    <a:pt x="248" y="15"/>
                  </a:lnTo>
                  <a:lnTo>
                    <a:pt x="249" y="16"/>
                  </a:lnTo>
                  <a:lnTo>
                    <a:pt x="249" y="17"/>
                  </a:lnTo>
                  <a:lnTo>
                    <a:pt x="249" y="20"/>
                  </a:lnTo>
                  <a:lnTo>
                    <a:pt x="249" y="22"/>
                  </a:lnTo>
                  <a:lnTo>
                    <a:pt x="249" y="24"/>
                  </a:lnTo>
                  <a:lnTo>
                    <a:pt x="248" y="28"/>
                  </a:lnTo>
                  <a:lnTo>
                    <a:pt x="247" y="32"/>
                  </a:lnTo>
                  <a:lnTo>
                    <a:pt x="246" y="34"/>
                  </a:lnTo>
                  <a:lnTo>
                    <a:pt x="242" y="42"/>
                  </a:lnTo>
                  <a:lnTo>
                    <a:pt x="240" y="46"/>
                  </a:lnTo>
                  <a:lnTo>
                    <a:pt x="239" y="47"/>
                  </a:lnTo>
                  <a:lnTo>
                    <a:pt x="239" y="49"/>
                  </a:lnTo>
                  <a:lnTo>
                    <a:pt x="239" y="52"/>
                  </a:lnTo>
                  <a:lnTo>
                    <a:pt x="239" y="56"/>
                  </a:lnTo>
                  <a:lnTo>
                    <a:pt x="240" y="58"/>
                  </a:lnTo>
                  <a:lnTo>
                    <a:pt x="242" y="69"/>
                  </a:lnTo>
                  <a:lnTo>
                    <a:pt x="243" y="71"/>
                  </a:lnTo>
                  <a:lnTo>
                    <a:pt x="243" y="74"/>
                  </a:lnTo>
                  <a:lnTo>
                    <a:pt x="243" y="77"/>
                  </a:lnTo>
                  <a:lnTo>
                    <a:pt x="242" y="80"/>
                  </a:lnTo>
                  <a:lnTo>
                    <a:pt x="240" y="93"/>
                  </a:lnTo>
                  <a:lnTo>
                    <a:pt x="240" y="95"/>
                  </a:lnTo>
                  <a:lnTo>
                    <a:pt x="240" y="99"/>
                  </a:lnTo>
                  <a:lnTo>
                    <a:pt x="240" y="102"/>
                  </a:lnTo>
                  <a:lnTo>
                    <a:pt x="241" y="105"/>
                  </a:lnTo>
                  <a:lnTo>
                    <a:pt x="242" y="108"/>
                  </a:lnTo>
                  <a:lnTo>
                    <a:pt x="243" y="111"/>
                  </a:lnTo>
                  <a:lnTo>
                    <a:pt x="245" y="117"/>
                  </a:lnTo>
                  <a:lnTo>
                    <a:pt x="250" y="133"/>
                  </a:lnTo>
                  <a:lnTo>
                    <a:pt x="253" y="139"/>
                  </a:lnTo>
                  <a:lnTo>
                    <a:pt x="256" y="145"/>
                  </a:lnTo>
                  <a:lnTo>
                    <a:pt x="256" y="147"/>
                  </a:lnTo>
                  <a:lnTo>
                    <a:pt x="257" y="149"/>
                  </a:lnTo>
                  <a:lnTo>
                    <a:pt x="256" y="150"/>
                  </a:lnTo>
                  <a:lnTo>
                    <a:pt x="256" y="152"/>
                  </a:lnTo>
                  <a:lnTo>
                    <a:pt x="255" y="156"/>
                  </a:lnTo>
                  <a:lnTo>
                    <a:pt x="255" y="157"/>
                  </a:lnTo>
                  <a:lnTo>
                    <a:pt x="255" y="158"/>
                  </a:lnTo>
                  <a:lnTo>
                    <a:pt x="255" y="160"/>
                  </a:lnTo>
                  <a:lnTo>
                    <a:pt x="256" y="160"/>
                  </a:lnTo>
                  <a:lnTo>
                    <a:pt x="256" y="161"/>
                  </a:lnTo>
                  <a:lnTo>
                    <a:pt x="258" y="163"/>
                  </a:lnTo>
                  <a:lnTo>
                    <a:pt x="259" y="165"/>
                  </a:lnTo>
                  <a:lnTo>
                    <a:pt x="261" y="167"/>
                  </a:lnTo>
                  <a:lnTo>
                    <a:pt x="263" y="168"/>
                  </a:lnTo>
                  <a:lnTo>
                    <a:pt x="269" y="170"/>
                  </a:lnTo>
                  <a:lnTo>
                    <a:pt x="272" y="171"/>
                  </a:lnTo>
                  <a:lnTo>
                    <a:pt x="279" y="173"/>
                  </a:lnTo>
                  <a:lnTo>
                    <a:pt x="282" y="175"/>
                  </a:lnTo>
                  <a:lnTo>
                    <a:pt x="287" y="177"/>
                  </a:lnTo>
                  <a:lnTo>
                    <a:pt x="291" y="180"/>
                  </a:lnTo>
                  <a:lnTo>
                    <a:pt x="293" y="182"/>
                  </a:lnTo>
                  <a:lnTo>
                    <a:pt x="294" y="183"/>
                  </a:lnTo>
                  <a:lnTo>
                    <a:pt x="295" y="184"/>
                  </a:lnTo>
                  <a:lnTo>
                    <a:pt x="297" y="186"/>
                  </a:lnTo>
                  <a:lnTo>
                    <a:pt x="298" y="188"/>
                  </a:lnTo>
                  <a:lnTo>
                    <a:pt x="299" y="190"/>
                  </a:lnTo>
                  <a:lnTo>
                    <a:pt x="300" y="191"/>
                  </a:lnTo>
                  <a:lnTo>
                    <a:pt x="300" y="192"/>
                  </a:lnTo>
                  <a:lnTo>
                    <a:pt x="300" y="192"/>
                  </a:lnTo>
                  <a:lnTo>
                    <a:pt x="300" y="192"/>
                  </a:lnTo>
                  <a:lnTo>
                    <a:pt x="299" y="193"/>
                  </a:lnTo>
                  <a:lnTo>
                    <a:pt x="297" y="194"/>
                  </a:lnTo>
                  <a:lnTo>
                    <a:pt x="288" y="197"/>
                  </a:lnTo>
                  <a:lnTo>
                    <a:pt x="280" y="202"/>
                  </a:lnTo>
                  <a:lnTo>
                    <a:pt x="270" y="206"/>
                  </a:lnTo>
                  <a:lnTo>
                    <a:pt x="261" y="210"/>
                  </a:lnTo>
                  <a:lnTo>
                    <a:pt x="257" y="212"/>
                  </a:lnTo>
                  <a:lnTo>
                    <a:pt x="248" y="214"/>
                  </a:lnTo>
                  <a:lnTo>
                    <a:pt x="245" y="215"/>
                  </a:lnTo>
                  <a:lnTo>
                    <a:pt x="241" y="216"/>
                  </a:lnTo>
                  <a:lnTo>
                    <a:pt x="239" y="216"/>
                  </a:lnTo>
                  <a:lnTo>
                    <a:pt x="238" y="217"/>
                  </a:lnTo>
                  <a:lnTo>
                    <a:pt x="237" y="217"/>
                  </a:lnTo>
                  <a:lnTo>
                    <a:pt x="237" y="217"/>
                  </a:lnTo>
                  <a:lnTo>
                    <a:pt x="237" y="218"/>
                  </a:lnTo>
                  <a:lnTo>
                    <a:pt x="237" y="220"/>
                  </a:lnTo>
                  <a:lnTo>
                    <a:pt x="237" y="223"/>
                  </a:lnTo>
                  <a:lnTo>
                    <a:pt x="237" y="224"/>
                  </a:lnTo>
                  <a:lnTo>
                    <a:pt x="236" y="227"/>
                  </a:lnTo>
                  <a:lnTo>
                    <a:pt x="234" y="231"/>
                  </a:lnTo>
                  <a:lnTo>
                    <a:pt x="233" y="236"/>
                  </a:lnTo>
                  <a:lnTo>
                    <a:pt x="233" y="239"/>
                  </a:lnTo>
                  <a:lnTo>
                    <a:pt x="232" y="246"/>
                  </a:lnTo>
                  <a:lnTo>
                    <a:pt x="232" y="251"/>
                  </a:lnTo>
                  <a:lnTo>
                    <a:pt x="232" y="252"/>
                  </a:lnTo>
                  <a:lnTo>
                    <a:pt x="231" y="256"/>
                  </a:lnTo>
                  <a:lnTo>
                    <a:pt x="229" y="260"/>
                  </a:lnTo>
                  <a:lnTo>
                    <a:pt x="228" y="262"/>
                  </a:lnTo>
                  <a:lnTo>
                    <a:pt x="227" y="263"/>
                  </a:lnTo>
                  <a:lnTo>
                    <a:pt x="226" y="264"/>
                  </a:lnTo>
                  <a:lnTo>
                    <a:pt x="224" y="267"/>
                  </a:lnTo>
                  <a:lnTo>
                    <a:pt x="224" y="267"/>
                  </a:lnTo>
                  <a:lnTo>
                    <a:pt x="223" y="268"/>
                  </a:lnTo>
                  <a:lnTo>
                    <a:pt x="223" y="270"/>
                  </a:lnTo>
                  <a:lnTo>
                    <a:pt x="223" y="274"/>
                  </a:lnTo>
                  <a:lnTo>
                    <a:pt x="222" y="276"/>
                  </a:lnTo>
                  <a:lnTo>
                    <a:pt x="222" y="279"/>
                  </a:lnTo>
                  <a:lnTo>
                    <a:pt x="221" y="280"/>
                  </a:lnTo>
                  <a:lnTo>
                    <a:pt x="221" y="281"/>
                  </a:lnTo>
                  <a:lnTo>
                    <a:pt x="220" y="282"/>
                  </a:lnTo>
                  <a:lnTo>
                    <a:pt x="218" y="283"/>
                  </a:lnTo>
                  <a:lnTo>
                    <a:pt x="217" y="284"/>
                  </a:lnTo>
                  <a:lnTo>
                    <a:pt x="214" y="285"/>
                  </a:lnTo>
                  <a:lnTo>
                    <a:pt x="211" y="286"/>
                  </a:lnTo>
                  <a:lnTo>
                    <a:pt x="209" y="287"/>
                  </a:lnTo>
                  <a:lnTo>
                    <a:pt x="208" y="288"/>
                  </a:lnTo>
                  <a:lnTo>
                    <a:pt x="208" y="288"/>
                  </a:lnTo>
                  <a:lnTo>
                    <a:pt x="207" y="289"/>
                  </a:lnTo>
                  <a:lnTo>
                    <a:pt x="202" y="293"/>
                  </a:lnTo>
                  <a:lnTo>
                    <a:pt x="199" y="295"/>
                  </a:lnTo>
                  <a:lnTo>
                    <a:pt x="192" y="300"/>
                  </a:lnTo>
                  <a:lnTo>
                    <a:pt x="188" y="304"/>
                  </a:lnTo>
                  <a:lnTo>
                    <a:pt x="187" y="306"/>
                  </a:lnTo>
                  <a:lnTo>
                    <a:pt x="186" y="306"/>
                  </a:lnTo>
                  <a:lnTo>
                    <a:pt x="183" y="311"/>
                  </a:lnTo>
                  <a:lnTo>
                    <a:pt x="181" y="313"/>
                  </a:lnTo>
                  <a:lnTo>
                    <a:pt x="180" y="315"/>
                  </a:lnTo>
                  <a:lnTo>
                    <a:pt x="179" y="316"/>
                  </a:lnTo>
                  <a:lnTo>
                    <a:pt x="179" y="316"/>
                  </a:lnTo>
                  <a:lnTo>
                    <a:pt x="178" y="316"/>
                  </a:lnTo>
                  <a:lnTo>
                    <a:pt x="174" y="316"/>
                  </a:lnTo>
                  <a:lnTo>
                    <a:pt x="173" y="315"/>
                  </a:lnTo>
                  <a:lnTo>
                    <a:pt x="172" y="316"/>
                  </a:lnTo>
                  <a:lnTo>
                    <a:pt x="171" y="316"/>
                  </a:lnTo>
                  <a:lnTo>
                    <a:pt x="170" y="316"/>
                  </a:lnTo>
                  <a:lnTo>
                    <a:pt x="169" y="318"/>
                  </a:lnTo>
                  <a:lnTo>
                    <a:pt x="168" y="318"/>
                  </a:lnTo>
                  <a:lnTo>
                    <a:pt x="165" y="317"/>
                  </a:lnTo>
                  <a:lnTo>
                    <a:pt x="159" y="315"/>
                  </a:lnTo>
                  <a:lnTo>
                    <a:pt x="158" y="315"/>
                  </a:lnTo>
                  <a:lnTo>
                    <a:pt x="157" y="315"/>
                  </a:lnTo>
                  <a:lnTo>
                    <a:pt x="154" y="315"/>
                  </a:lnTo>
                  <a:lnTo>
                    <a:pt x="152" y="315"/>
                  </a:lnTo>
                  <a:lnTo>
                    <a:pt x="146" y="316"/>
                  </a:lnTo>
                  <a:lnTo>
                    <a:pt x="145" y="317"/>
                  </a:lnTo>
                  <a:lnTo>
                    <a:pt x="145" y="317"/>
                  </a:lnTo>
                  <a:lnTo>
                    <a:pt x="144" y="317"/>
                  </a:lnTo>
                  <a:lnTo>
                    <a:pt x="144" y="317"/>
                  </a:lnTo>
                  <a:lnTo>
                    <a:pt x="144" y="317"/>
                  </a:lnTo>
                  <a:lnTo>
                    <a:pt x="143" y="316"/>
                  </a:lnTo>
                  <a:lnTo>
                    <a:pt x="142" y="314"/>
                  </a:lnTo>
                  <a:lnTo>
                    <a:pt x="141" y="311"/>
                  </a:lnTo>
                  <a:lnTo>
                    <a:pt x="140" y="308"/>
                  </a:lnTo>
                  <a:lnTo>
                    <a:pt x="139" y="306"/>
                  </a:lnTo>
                  <a:lnTo>
                    <a:pt x="139" y="303"/>
                  </a:lnTo>
                  <a:lnTo>
                    <a:pt x="138" y="296"/>
                  </a:lnTo>
                  <a:lnTo>
                    <a:pt x="138" y="295"/>
                  </a:lnTo>
                  <a:lnTo>
                    <a:pt x="137" y="292"/>
                  </a:lnTo>
                  <a:lnTo>
                    <a:pt x="137" y="290"/>
                  </a:lnTo>
                  <a:lnTo>
                    <a:pt x="136" y="288"/>
                  </a:lnTo>
                  <a:lnTo>
                    <a:pt x="135" y="287"/>
                  </a:lnTo>
                  <a:lnTo>
                    <a:pt x="131" y="281"/>
                  </a:lnTo>
                  <a:lnTo>
                    <a:pt x="127" y="277"/>
                  </a:lnTo>
                  <a:lnTo>
                    <a:pt x="126" y="274"/>
                  </a:lnTo>
                  <a:lnTo>
                    <a:pt x="125" y="273"/>
                  </a:lnTo>
                  <a:lnTo>
                    <a:pt x="125" y="271"/>
                  </a:lnTo>
                  <a:lnTo>
                    <a:pt x="124" y="269"/>
                  </a:lnTo>
                  <a:lnTo>
                    <a:pt x="125" y="258"/>
                  </a:lnTo>
                  <a:lnTo>
                    <a:pt x="125" y="255"/>
                  </a:lnTo>
                  <a:lnTo>
                    <a:pt x="124" y="253"/>
                  </a:lnTo>
                  <a:lnTo>
                    <a:pt x="124" y="250"/>
                  </a:lnTo>
                  <a:lnTo>
                    <a:pt x="123" y="248"/>
                  </a:lnTo>
                  <a:lnTo>
                    <a:pt x="121" y="241"/>
                  </a:lnTo>
                  <a:lnTo>
                    <a:pt x="120" y="239"/>
                  </a:lnTo>
                  <a:lnTo>
                    <a:pt x="118" y="237"/>
                  </a:lnTo>
                  <a:lnTo>
                    <a:pt x="115" y="234"/>
                  </a:lnTo>
                  <a:lnTo>
                    <a:pt x="113" y="232"/>
                  </a:lnTo>
                  <a:lnTo>
                    <a:pt x="112" y="231"/>
                  </a:lnTo>
                  <a:lnTo>
                    <a:pt x="111" y="230"/>
                  </a:lnTo>
                  <a:lnTo>
                    <a:pt x="109" y="229"/>
                  </a:lnTo>
                  <a:lnTo>
                    <a:pt x="104" y="228"/>
                  </a:lnTo>
                  <a:lnTo>
                    <a:pt x="98" y="227"/>
                  </a:lnTo>
                  <a:lnTo>
                    <a:pt x="94" y="226"/>
                  </a:lnTo>
                  <a:lnTo>
                    <a:pt x="92" y="225"/>
                  </a:lnTo>
                  <a:lnTo>
                    <a:pt x="90" y="223"/>
                  </a:lnTo>
                  <a:lnTo>
                    <a:pt x="79" y="217"/>
                  </a:lnTo>
                  <a:lnTo>
                    <a:pt x="78" y="217"/>
                  </a:lnTo>
                  <a:lnTo>
                    <a:pt x="78" y="217"/>
                  </a:lnTo>
                  <a:lnTo>
                    <a:pt x="78" y="216"/>
                  </a:lnTo>
                  <a:lnTo>
                    <a:pt x="77" y="215"/>
                  </a:lnTo>
                  <a:lnTo>
                    <a:pt x="77" y="213"/>
                  </a:lnTo>
                  <a:lnTo>
                    <a:pt x="76" y="212"/>
                  </a:lnTo>
                  <a:lnTo>
                    <a:pt x="77" y="211"/>
                  </a:lnTo>
                  <a:lnTo>
                    <a:pt x="77" y="209"/>
                  </a:lnTo>
                  <a:lnTo>
                    <a:pt x="79" y="201"/>
                  </a:lnTo>
                  <a:lnTo>
                    <a:pt x="81" y="195"/>
                  </a:lnTo>
                  <a:lnTo>
                    <a:pt x="82" y="194"/>
                  </a:lnTo>
                  <a:lnTo>
                    <a:pt x="82" y="193"/>
                  </a:lnTo>
                  <a:lnTo>
                    <a:pt x="83" y="190"/>
                  </a:lnTo>
                  <a:lnTo>
                    <a:pt x="83" y="189"/>
                  </a:lnTo>
                  <a:lnTo>
                    <a:pt x="82" y="187"/>
                  </a:lnTo>
                  <a:lnTo>
                    <a:pt x="82" y="185"/>
                  </a:lnTo>
                  <a:lnTo>
                    <a:pt x="81" y="183"/>
                  </a:lnTo>
                  <a:lnTo>
                    <a:pt x="79" y="182"/>
                  </a:lnTo>
                  <a:lnTo>
                    <a:pt x="78" y="180"/>
                  </a:lnTo>
                  <a:lnTo>
                    <a:pt x="76" y="177"/>
                  </a:lnTo>
                  <a:lnTo>
                    <a:pt x="75" y="175"/>
                  </a:lnTo>
                  <a:lnTo>
                    <a:pt x="74" y="173"/>
                  </a:lnTo>
                  <a:lnTo>
                    <a:pt x="70" y="168"/>
                  </a:lnTo>
                  <a:lnTo>
                    <a:pt x="68" y="165"/>
                  </a:lnTo>
                  <a:lnTo>
                    <a:pt x="66" y="162"/>
                  </a:lnTo>
                  <a:lnTo>
                    <a:pt x="61" y="157"/>
                  </a:lnTo>
                  <a:lnTo>
                    <a:pt x="60" y="155"/>
                  </a:lnTo>
                  <a:lnTo>
                    <a:pt x="58" y="153"/>
                  </a:lnTo>
                  <a:lnTo>
                    <a:pt x="57" y="151"/>
                  </a:lnTo>
                  <a:lnTo>
                    <a:pt x="56" y="149"/>
                  </a:lnTo>
                  <a:lnTo>
                    <a:pt x="56" y="146"/>
                  </a:lnTo>
                  <a:lnTo>
                    <a:pt x="56" y="141"/>
                  </a:lnTo>
                  <a:lnTo>
                    <a:pt x="55" y="139"/>
                  </a:lnTo>
                  <a:lnTo>
                    <a:pt x="55" y="137"/>
                  </a:lnTo>
                  <a:lnTo>
                    <a:pt x="55" y="136"/>
                  </a:lnTo>
                  <a:lnTo>
                    <a:pt x="47" y="122"/>
                  </a:lnTo>
                  <a:lnTo>
                    <a:pt x="43" y="115"/>
                  </a:lnTo>
                  <a:lnTo>
                    <a:pt x="42" y="114"/>
                  </a:lnTo>
                  <a:lnTo>
                    <a:pt x="40" y="111"/>
                  </a:lnTo>
                  <a:lnTo>
                    <a:pt x="30" y="100"/>
                  </a:lnTo>
                  <a:lnTo>
                    <a:pt x="29" y="97"/>
                  </a:lnTo>
                  <a:lnTo>
                    <a:pt x="28" y="95"/>
                  </a:lnTo>
                  <a:lnTo>
                    <a:pt x="27" y="94"/>
                  </a:lnTo>
                  <a:lnTo>
                    <a:pt x="27" y="92"/>
                  </a:lnTo>
                  <a:lnTo>
                    <a:pt x="26" y="91"/>
                  </a:lnTo>
                  <a:lnTo>
                    <a:pt x="26" y="90"/>
                  </a:lnTo>
                  <a:lnTo>
                    <a:pt x="26" y="88"/>
                  </a:lnTo>
                  <a:lnTo>
                    <a:pt x="27" y="86"/>
                  </a:lnTo>
                  <a:lnTo>
                    <a:pt x="27" y="83"/>
                  </a:lnTo>
                  <a:lnTo>
                    <a:pt x="28" y="79"/>
                  </a:lnTo>
                  <a:lnTo>
                    <a:pt x="29" y="76"/>
                  </a:lnTo>
                  <a:lnTo>
                    <a:pt x="29" y="74"/>
                  </a:lnTo>
                  <a:lnTo>
                    <a:pt x="28" y="69"/>
                  </a:lnTo>
                  <a:lnTo>
                    <a:pt x="29" y="66"/>
                  </a:lnTo>
                  <a:lnTo>
                    <a:pt x="29" y="63"/>
                  </a:lnTo>
                  <a:lnTo>
                    <a:pt x="28" y="61"/>
                  </a:lnTo>
                  <a:lnTo>
                    <a:pt x="28" y="60"/>
                  </a:lnTo>
                  <a:lnTo>
                    <a:pt x="26" y="57"/>
                  </a:lnTo>
                  <a:lnTo>
                    <a:pt x="24" y="55"/>
                  </a:lnTo>
                  <a:lnTo>
                    <a:pt x="21" y="52"/>
                  </a:lnTo>
                  <a:lnTo>
                    <a:pt x="18" y="47"/>
                  </a:lnTo>
                  <a:lnTo>
                    <a:pt x="15" y="44"/>
                  </a:lnTo>
                  <a:lnTo>
                    <a:pt x="14" y="42"/>
                  </a:lnTo>
                  <a:lnTo>
                    <a:pt x="12" y="40"/>
                  </a:lnTo>
                  <a:lnTo>
                    <a:pt x="5" y="34"/>
                  </a:lnTo>
                  <a:lnTo>
                    <a:pt x="2" y="31"/>
                  </a:lnTo>
                  <a:lnTo>
                    <a:pt x="1" y="30"/>
                  </a:lnTo>
                  <a:lnTo>
                    <a:pt x="0" y="28"/>
                  </a:lnTo>
                  <a:lnTo>
                    <a:pt x="0" y="27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5" y="28"/>
                  </a:lnTo>
                  <a:lnTo>
                    <a:pt x="8" y="29"/>
                  </a:lnTo>
                  <a:lnTo>
                    <a:pt x="9" y="29"/>
                  </a:lnTo>
                  <a:lnTo>
                    <a:pt x="11" y="29"/>
                  </a:lnTo>
                  <a:lnTo>
                    <a:pt x="13" y="29"/>
                  </a:lnTo>
                  <a:lnTo>
                    <a:pt x="14" y="29"/>
                  </a:lnTo>
                  <a:lnTo>
                    <a:pt x="18" y="27"/>
                  </a:lnTo>
                  <a:lnTo>
                    <a:pt x="23" y="26"/>
                  </a:lnTo>
                  <a:lnTo>
                    <a:pt x="24" y="25"/>
                  </a:lnTo>
                  <a:lnTo>
                    <a:pt x="26" y="25"/>
                  </a:lnTo>
                  <a:lnTo>
                    <a:pt x="27" y="24"/>
                  </a:lnTo>
                  <a:lnTo>
                    <a:pt x="28" y="24"/>
                  </a:lnTo>
                  <a:lnTo>
                    <a:pt x="29" y="23"/>
                  </a:lnTo>
                  <a:lnTo>
                    <a:pt x="29" y="22"/>
                  </a:lnTo>
                  <a:lnTo>
                    <a:pt x="30" y="21"/>
                  </a:lnTo>
                  <a:lnTo>
                    <a:pt x="30" y="17"/>
                  </a:lnTo>
                  <a:lnTo>
                    <a:pt x="31" y="16"/>
                  </a:lnTo>
                  <a:lnTo>
                    <a:pt x="32" y="15"/>
                  </a:lnTo>
                  <a:lnTo>
                    <a:pt x="37" y="13"/>
                  </a:lnTo>
                  <a:lnTo>
                    <a:pt x="41" y="10"/>
                  </a:lnTo>
                  <a:lnTo>
                    <a:pt x="43" y="9"/>
                  </a:lnTo>
                  <a:lnTo>
                    <a:pt x="45" y="8"/>
                  </a:lnTo>
                  <a:lnTo>
                    <a:pt x="52" y="6"/>
                  </a:lnTo>
                  <a:lnTo>
                    <a:pt x="52" y="6"/>
                  </a:lnTo>
                  <a:lnTo>
                    <a:pt x="52" y="6"/>
                  </a:lnTo>
                  <a:lnTo>
                    <a:pt x="54" y="6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93" name="Freeform 41">
              <a:extLst>
                <a:ext uri="{FF2B5EF4-FFF2-40B4-BE49-F238E27FC236}">
                  <a16:creationId xmlns:a16="http://schemas.microsoft.com/office/drawing/2014/main" id="{8A19FE8E-E67F-4030-9F8B-83489A6F5F79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2" y="1254"/>
              <a:ext cx="261" cy="286"/>
            </a:xfrm>
            <a:custGeom>
              <a:avLst/>
              <a:gdLst>
                <a:gd name="T0" fmla="*/ 87 w 261"/>
                <a:gd name="T1" fmla="*/ 3 h 286"/>
                <a:gd name="T2" fmla="*/ 92 w 261"/>
                <a:gd name="T3" fmla="*/ 8 h 286"/>
                <a:gd name="T4" fmla="*/ 100 w 261"/>
                <a:gd name="T5" fmla="*/ 9 h 286"/>
                <a:gd name="T6" fmla="*/ 109 w 261"/>
                <a:gd name="T7" fmla="*/ 15 h 286"/>
                <a:gd name="T8" fmla="*/ 113 w 261"/>
                <a:gd name="T9" fmla="*/ 15 h 286"/>
                <a:gd name="T10" fmla="*/ 120 w 261"/>
                <a:gd name="T11" fmla="*/ 11 h 286"/>
                <a:gd name="T12" fmla="*/ 123 w 261"/>
                <a:gd name="T13" fmla="*/ 19 h 286"/>
                <a:gd name="T14" fmla="*/ 123 w 261"/>
                <a:gd name="T15" fmla="*/ 33 h 286"/>
                <a:gd name="T16" fmla="*/ 127 w 261"/>
                <a:gd name="T17" fmla="*/ 43 h 286"/>
                <a:gd name="T18" fmla="*/ 139 w 261"/>
                <a:gd name="T19" fmla="*/ 51 h 286"/>
                <a:gd name="T20" fmla="*/ 141 w 261"/>
                <a:gd name="T21" fmla="*/ 60 h 286"/>
                <a:gd name="T22" fmla="*/ 142 w 261"/>
                <a:gd name="T23" fmla="*/ 75 h 286"/>
                <a:gd name="T24" fmla="*/ 146 w 261"/>
                <a:gd name="T25" fmla="*/ 83 h 286"/>
                <a:gd name="T26" fmla="*/ 173 w 261"/>
                <a:gd name="T27" fmla="*/ 109 h 286"/>
                <a:gd name="T28" fmla="*/ 186 w 261"/>
                <a:gd name="T29" fmla="*/ 117 h 286"/>
                <a:gd name="T30" fmla="*/ 200 w 261"/>
                <a:gd name="T31" fmla="*/ 124 h 286"/>
                <a:gd name="T32" fmla="*/ 221 w 261"/>
                <a:gd name="T33" fmla="*/ 146 h 286"/>
                <a:gd name="T34" fmla="*/ 231 w 261"/>
                <a:gd name="T35" fmla="*/ 155 h 286"/>
                <a:gd name="T36" fmla="*/ 246 w 261"/>
                <a:gd name="T37" fmla="*/ 171 h 286"/>
                <a:gd name="T38" fmla="*/ 261 w 261"/>
                <a:gd name="T39" fmla="*/ 183 h 286"/>
                <a:gd name="T40" fmla="*/ 258 w 261"/>
                <a:gd name="T41" fmla="*/ 208 h 286"/>
                <a:gd name="T42" fmla="*/ 253 w 261"/>
                <a:gd name="T43" fmla="*/ 224 h 286"/>
                <a:gd name="T44" fmla="*/ 240 w 261"/>
                <a:gd name="T45" fmla="*/ 234 h 286"/>
                <a:gd name="T46" fmla="*/ 229 w 261"/>
                <a:gd name="T47" fmla="*/ 234 h 286"/>
                <a:gd name="T48" fmla="*/ 222 w 261"/>
                <a:gd name="T49" fmla="*/ 238 h 286"/>
                <a:gd name="T50" fmla="*/ 212 w 261"/>
                <a:gd name="T51" fmla="*/ 252 h 286"/>
                <a:gd name="T52" fmla="*/ 201 w 261"/>
                <a:gd name="T53" fmla="*/ 256 h 286"/>
                <a:gd name="T54" fmla="*/ 189 w 261"/>
                <a:gd name="T55" fmla="*/ 264 h 286"/>
                <a:gd name="T56" fmla="*/ 173 w 261"/>
                <a:gd name="T57" fmla="*/ 276 h 286"/>
                <a:gd name="T58" fmla="*/ 161 w 261"/>
                <a:gd name="T59" fmla="*/ 274 h 286"/>
                <a:gd name="T60" fmla="*/ 149 w 261"/>
                <a:gd name="T61" fmla="*/ 276 h 286"/>
                <a:gd name="T62" fmla="*/ 133 w 261"/>
                <a:gd name="T63" fmla="*/ 277 h 286"/>
                <a:gd name="T64" fmla="*/ 113 w 261"/>
                <a:gd name="T65" fmla="*/ 277 h 286"/>
                <a:gd name="T66" fmla="*/ 90 w 261"/>
                <a:gd name="T67" fmla="*/ 282 h 286"/>
                <a:gd name="T68" fmla="*/ 77 w 261"/>
                <a:gd name="T69" fmla="*/ 286 h 286"/>
                <a:gd name="T70" fmla="*/ 75 w 261"/>
                <a:gd name="T71" fmla="*/ 283 h 286"/>
                <a:gd name="T72" fmla="*/ 69 w 261"/>
                <a:gd name="T73" fmla="*/ 275 h 286"/>
                <a:gd name="T74" fmla="*/ 48 w 261"/>
                <a:gd name="T75" fmla="*/ 264 h 286"/>
                <a:gd name="T76" fmla="*/ 34 w 261"/>
                <a:gd name="T77" fmla="*/ 256 h 286"/>
                <a:gd name="T78" fmla="*/ 31 w 261"/>
                <a:gd name="T79" fmla="*/ 250 h 286"/>
                <a:gd name="T80" fmla="*/ 32 w 261"/>
                <a:gd name="T81" fmla="*/ 240 h 286"/>
                <a:gd name="T82" fmla="*/ 19 w 261"/>
                <a:gd name="T83" fmla="*/ 204 h 286"/>
                <a:gd name="T84" fmla="*/ 16 w 261"/>
                <a:gd name="T85" fmla="*/ 188 h 286"/>
                <a:gd name="T86" fmla="*/ 19 w 261"/>
                <a:gd name="T87" fmla="*/ 164 h 286"/>
                <a:gd name="T88" fmla="*/ 15 w 261"/>
                <a:gd name="T89" fmla="*/ 142 h 286"/>
                <a:gd name="T90" fmla="*/ 23 w 261"/>
                <a:gd name="T91" fmla="*/ 125 h 286"/>
                <a:gd name="T92" fmla="*/ 25 w 261"/>
                <a:gd name="T93" fmla="*/ 110 h 286"/>
                <a:gd name="T94" fmla="*/ 23 w 261"/>
                <a:gd name="T95" fmla="*/ 106 h 286"/>
                <a:gd name="T96" fmla="*/ 8 w 261"/>
                <a:gd name="T97" fmla="*/ 96 h 286"/>
                <a:gd name="T98" fmla="*/ 1 w 261"/>
                <a:gd name="T99" fmla="*/ 93 h 286"/>
                <a:gd name="T100" fmla="*/ 6 w 261"/>
                <a:gd name="T101" fmla="*/ 87 h 286"/>
                <a:gd name="T102" fmla="*/ 9 w 261"/>
                <a:gd name="T103" fmla="*/ 78 h 286"/>
                <a:gd name="T104" fmla="*/ 6 w 261"/>
                <a:gd name="T105" fmla="*/ 65 h 286"/>
                <a:gd name="T106" fmla="*/ 5 w 261"/>
                <a:gd name="T107" fmla="*/ 55 h 286"/>
                <a:gd name="T108" fmla="*/ 12 w 261"/>
                <a:gd name="T109" fmla="*/ 37 h 286"/>
                <a:gd name="T110" fmla="*/ 16 w 261"/>
                <a:gd name="T111" fmla="*/ 32 h 286"/>
                <a:gd name="T112" fmla="*/ 31 w 261"/>
                <a:gd name="T113" fmla="*/ 32 h 286"/>
                <a:gd name="T114" fmla="*/ 42 w 261"/>
                <a:gd name="T115" fmla="*/ 30 h 286"/>
                <a:gd name="T116" fmla="*/ 50 w 261"/>
                <a:gd name="T117" fmla="*/ 23 h 286"/>
                <a:gd name="T118" fmla="*/ 61 w 261"/>
                <a:gd name="T119" fmla="*/ 11 h 286"/>
                <a:gd name="T120" fmla="*/ 81 w 261"/>
                <a:gd name="T121" fmla="*/ 1 h 2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61" h="286">
                  <a:moveTo>
                    <a:pt x="83" y="0"/>
                  </a:moveTo>
                  <a:lnTo>
                    <a:pt x="83" y="1"/>
                  </a:lnTo>
                  <a:lnTo>
                    <a:pt x="84" y="1"/>
                  </a:lnTo>
                  <a:lnTo>
                    <a:pt x="86" y="2"/>
                  </a:lnTo>
                  <a:lnTo>
                    <a:pt x="87" y="3"/>
                  </a:lnTo>
                  <a:lnTo>
                    <a:pt x="88" y="4"/>
                  </a:lnTo>
                  <a:lnTo>
                    <a:pt x="90" y="5"/>
                  </a:lnTo>
                  <a:lnTo>
                    <a:pt x="91" y="7"/>
                  </a:lnTo>
                  <a:lnTo>
                    <a:pt x="91" y="8"/>
                  </a:lnTo>
                  <a:lnTo>
                    <a:pt x="92" y="8"/>
                  </a:lnTo>
                  <a:lnTo>
                    <a:pt x="92" y="9"/>
                  </a:lnTo>
                  <a:lnTo>
                    <a:pt x="92" y="9"/>
                  </a:lnTo>
                  <a:lnTo>
                    <a:pt x="96" y="9"/>
                  </a:lnTo>
                  <a:lnTo>
                    <a:pt x="98" y="9"/>
                  </a:lnTo>
                  <a:lnTo>
                    <a:pt x="100" y="9"/>
                  </a:lnTo>
                  <a:lnTo>
                    <a:pt x="101" y="10"/>
                  </a:lnTo>
                  <a:lnTo>
                    <a:pt x="103" y="11"/>
                  </a:lnTo>
                  <a:lnTo>
                    <a:pt x="104" y="12"/>
                  </a:lnTo>
                  <a:lnTo>
                    <a:pt x="105" y="13"/>
                  </a:lnTo>
                  <a:lnTo>
                    <a:pt x="109" y="15"/>
                  </a:lnTo>
                  <a:lnTo>
                    <a:pt x="110" y="15"/>
                  </a:lnTo>
                  <a:lnTo>
                    <a:pt x="111" y="15"/>
                  </a:lnTo>
                  <a:lnTo>
                    <a:pt x="111" y="16"/>
                  </a:lnTo>
                  <a:lnTo>
                    <a:pt x="112" y="16"/>
                  </a:lnTo>
                  <a:lnTo>
                    <a:pt x="113" y="15"/>
                  </a:lnTo>
                  <a:lnTo>
                    <a:pt x="114" y="15"/>
                  </a:lnTo>
                  <a:lnTo>
                    <a:pt x="115" y="15"/>
                  </a:lnTo>
                  <a:lnTo>
                    <a:pt x="117" y="12"/>
                  </a:lnTo>
                  <a:lnTo>
                    <a:pt x="119" y="11"/>
                  </a:lnTo>
                  <a:lnTo>
                    <a:pt x="120" y="11"/>
                  </a:lnTo>
                  <a:lnTo>
                    <a:pt x="121" y="10"/>
                  </a:lnTo>
                  <a:lnTo>
                    <a:pt x="122" y="10"/>
                  </a:lnTo>
                  <a:lnTo>
                    <a:pt x="125" y="10"/>
                  </a:lnTo>
                  <a:lnTo>
                    <a:pt x="125" y="14"/>
                  </a:lnTo>
                  <a:lnTo>
                    <a:pt x="123" y="19"/>
                  </a:lnTo>
                  <a:lnTo>
                    <a:pt x="123" y="22"/>
                  </a:lnTo>
                  <a:lnTo>
                    <a:pt x="123" y="26"/>
                  </a:lnTo>
                  <a:lnTo>
                    <a:pt x="123" y="28"/>
                  </a:lnTo>
                  <a:lnTo>
                    <a:pt x="123" y="31"/>
                  </a:lnTo>
                  <a:lnTo>
                    <a:pt x="123" y="33"/>
                  </a:lnTo>
                  <a:lnTo>
                    <a:pt x="124" y="35"/>
                  </a:lnTo>
                  <a:lnTo>
                    <a:pt x="124" y="38"/>
                  </a:lnTo>
                  <a:lnTo>
                    <a:pt x="125" y="39"/>
                  </a:lnTo>
                  <a:lnTo>
                    <a:pt x="126" y="41"/>
                  </a:lnTo>
                  <a:lnTo>
                    <a:pt x="127" y="43"/>
                  </a:lnTo>
                  <a:lnTo>
                    <a:pt x="129" y="44"/>
                  </a:lnTo>
                  <a:lnTo>
                    <a:pt x="130" y="45"/>
                  </a:lnTo>
                  <a:lnTo>
                    <a:pt x="136" y="49"/>
                  </a:lnTo>
                  <a:lnTo>
                    <a:pt x="138" y="49"/>
                  </a:lnTo>
                  <a:lnTo>
                    <a:pt x="139" y="51"/>
                  </a:lnTo>
                  <a:lnTo>
                    <a:pt x="140" y="51"/>
                  </a:lnTo>
                  <a:lnTo>
                    <a:pt x="140" y="52"/>
                  </a:lnTo>
                  <a:lnTo>
                    <a:pt x="141" y="54"/>
                  </a:lnTo>
                  <a:lnTo>
                    <a:pt x="141" y="57"/>
                  </a:lnTo>
                  <a:lnTo>
                    <a:pt x="141" y="60"/>
                  </a:lnTo>
                  <a:lnTo>
                    <a:pt x="141" y="64"/>
                  </a:lnTo>
                  <a:lnTo>
                    <a:pt x="141" y="67"/>
                  </a:lnTo>
                  <a:lnTo>
                    <a:pt x="141" y="70"/>
                  </a:lnTo>
                  <a:lnTo>
                    <a:pt x="141" y="73"/>
                  </a:lnTo>
                  <a:lnTo>
                    <a:pt x="142" y="75"/>
                  </a:lnTo>
                  <a:lnTo>
                    <a:pt x="142" y="77"/>
                  </a:lnTo>
                  <a:lnTo>
                    <a:pt x="143" y="79"/>
                  </a:lnTo>
                  <a:lnTo>
                    <a:pt x="144" y="81"/>
                  </a:lnTo>
                  <a:lnTo>
                    <a:pt x="145" y="82"/>
                  </a:lnTo>
                  <a:lnTo>
                    <a:pt x="146" y="83"/>
                  </a:lnTo>
                  <a:lnTo>
                    <a:pt x="151" y="87"/>
                  </a:lnTo>
                  <a:lnTo>
                    <a:pt x="154" y="89"/>
                  </a:lnTo>
                  <a:lnTo>
                    <a:pt x="158" y="93"/>
                  </a:lnTo>
                  <a:lnTo>
                    <a:pt x="171" y="106"/>
                  </a:lnTo>
                  <a:lnTo>
                    <a:pt x="173" y="109"/>
                  </a:lnTo>
                  <a:lnTo>
                    <a:pt x="175" y="111"/>
                  </a:lnTo>
                  <a:lnTo>
                    <a:pt x="178" y="113"/>
                  </a:lnTo>
                  <a:lnTo>
                    <a:pt x="180" y="114"/>
                  </a:lnTo>
                  <a:lnTo>
                    <a:pt x="182" y="115"/>
                  </a:lnTo>
                  <a:lnTo>
                    <a:pt x="186" y="117"/>
                  </a:lnTo>
                  <a:lnTo>
                    <a:pt x="189" y="117"/>
                  </a:lnTo>
                  <a:lnTo>
                    <a:pt x="192" y="119"/>
                  </a:lnTo>
                  <a:lnTo>
                    <a:pt x="195" y="121"/>
                  </a:lnTo>
                  <a:lnTo>
                    <a:pt x="197" y="122"/>
                  </a:lnTo>
                  <a:lnTo>
                    <a:pt x="200" y="124"/>
                  </a:lnTo>
                  <a:lnTo>
                    <a:pt x="209" y="130"/>
                  </a:lnTo>
                  <a:lnTo>
                    <a:pt x="211" y="132"/>
                  </a:lnTo>
                  <a:lnTo>
                    <a:pt x="213" y="134"/>
                  </a:lnTo>
                  <a:lnTo>
                    <a:pt x="215" y="136"/>
                  </a:lnTo>
                  <a:lnTo>
                    <a:pt x="221" y="146"/>
                  </a:lnTo>
                  <a:lnTo>
                    <a:pt x="224" y="149"/>
                  </a:lnTo>
                  <a:lnTo>
                    <a:pt x="225" y="150"/>
                  </a:lnTo>
                  <a:lnTo>
                    <a:pt x="226" y="151"/>
                  </a:lnTo>
                  <a:lnTo>
                    <a:pt x="230" y="153"/>
                  </a:lnTo>
                  <a:lnTo>
                    <a:pt x="231" y="155"/>
                  </a:lnTo>
                  <a:lnTo>
                    <a:pt x="232" y="156"/>
                  </a:lnTo>
                  <a:lnTo>
                    <a:pt x="237" y="162"/>
                  </a:lnTo>
                  <a:lnTo>
                    <a:pt x="240" y="165"/>
                  </a:lnTo>
                  <a:lnTo>
                    <a:pt x="242" y="168"/>
                  </a:lnTo>
                  <a:lnTo>
                    <a:pt x="246" y="171"/>
                  </a:lnTo>
                  <a:lnTo>
                    <a:pt x="249" y="173"/>
                  </a:lnTo>
                  <a:lnTo>
                    <a:pt x="257" y="179"/>
                  </a:lnTo>
                  <a:lnTo>
                    <a:pt x="260" y="182"/>
                  </a:lnTo>
                  <a:lnTo>
                    <a:pt x="261" y="183"/>
                  </a:lnTo>
                  <a:lnTo>
                    <a:pt x="261" y="183"/>
                  </a:lnTo>
                  <a:lnTo>
                    <a:pt x="261" y="184"/>
                  </a:lnTo>
                  <a:lnTo>
                    <a:pt x="261" y="185"/>
                  </a:lnTo>
                  <a:lnTo>
                    <a:pt x="260" y="194"/>
                  </a:lnTo>
                  <a:lnTo>
                    <a:pt x="259" y="202"/>
                  </a:lnTo>
                  <a:lnTo>
                    <a:pt x="258" y="208"/>
                  </a:lnTo>
                  <a:lnTo>
                    <a:pt x="257" y="215"/>
                  </a:lnTo>
                  <a:lnTo>
                    <a:pt x="256" y="219"/>
                  </a:lnTo>
                  <a:lnTo>
                    <a:pt x="255" y="221"/>
                  </a:lnTo>
                  <a:lnTo>
                    <a:pt x="254" y="222"/>
                  </a:lnTo>
                  <a:lnTo>
                    <a:pt x="253" y="224"/>
                  </a:lnTo>
                  <a:lnTo>
                    <a:pt x="252" y="226"/>
                  </a:lnTo>
                  <a:lnTo>
                    <a:pt x="250" y="228"/>
                  </a:lnTo>
                  <a:lnTo>
                    <a:pt x="246" y="230"/>
                  </a:lnTo>
                  <a:lnTo>
                    <a:pt x="242" y="232"/>
                  </a:lnTo>
                  <a:lnTo>
                    <a:pt x="240" y="234"/>
                  </a:lnTo>
                  <a:lnTo>
                    <a:pt x="238" y="234"/>
                  </a:lnTo>
                  <a:lnTo>
                    <a:pt x="236" y="234"/>
                  </a:lnTo>
                  <a:lnTo>
                    <a:pt x="234" y="234"/>
                  </a:lnTo>
                  <a:lnTo>
                    <a:pt x="230" y="234"/>
                  </a:lnTo>
                  <a:lnTo>
                    <a:pt x="229" y="234"/>
                  </a:lnTo>
                  <a:lnTo>
                    <a:pt x="228" y="234"/>
                  </a:lnTo>
                  <a:lnTo>
                    <a:pt x="227" y="234"/>
                  </a:lnTo>
                  <a:lnTo>
                    <a:pt x="225" y="235"/>
                  </a:lnTo>
                  <a:lnTo>
                    <a:pt x="223" y="236"/>
                  </a:lnTo>
                  <a:lnTo>
                    <a:pt x="222" y="238"/>
                  </a:lnTo>
                  <a:lnTo>
                    <a:pt x="221" y="240"/>
                  </a:lnTo>
                  <a:lnTo>
                    <a:pt x="217" y="245"/>
                  </a:lnTo>
                  <a:lnTo>
                    <a:pt x="216" y="248"/>
                  </a:lnTo>
                  <a:lnTo>
                    <a:pt x="214" y="250"/>
                  </a:lnTo>
                  <a:lnTo>
                    <a:pt x="212" y="252"/>
                  </a:lnTo>
                  <a:lnTo>
                    <a:pt x="211" y="253"/>
                  </a:lnTo>
                  <a:lnTo>
                    <a:pt x="209" y="253"/>
                  </a:lnTo>
                  <a:lnTo>
                    <a:pt x="207" y="254"/>
                  </a:lnTo>
                  <a:lnTo>
                    <a:pt x="203" y="255"/>
                  </a:lnTo>
                  <a:lnTo>
                    <a:pt x="201" y="256"/>
                  </a:lnTo>
                  <a:lnTo>
                    <a:pt x="198" y="257"/>
                  </a:lnTo>
                  <a:lnTo>
                    <a:pt x="196" y="258"/>
                  </a:lnTo>
                  <a:lnTo>
                    <a:pt x="195" y="259"/>
                  </a:lnTo>
                  <a:lnTo>
                    <a:pt x="194" y="260"/>
                  </a:lnTo>
                  <a:lnTo>
                    <a:pt x="189" y="264"/>
                  </a:lnTo>
                  <a:lnTo>
                    <a:pt x="185" y="267"/>
                  </a:lnTo>
                  <a:lnTo>
                    <a:pt x="178" y="274"/>
                  </a:lnTo>
                  <a:lnTo>
                    <a:pt x="175" y="276"/>
                  </a:lnTo>
                  <a:lnTo>
                    <a:pt x="174" y="276"/>
                  </a:lnTo>
                  <a:lnTo>
                    <a:pt x="173" y="276"/>
                  </a:lnTo>
                  <a:lnTo>
                    <a:pt x="172" y="276"/>
                  </a:lnTo>
                  <a:lnTo>
                    <a:pt x="172" y="276"/>
                  </a:lnTo>
                  <a:lnTo>
                    <a:pt x="170" y="276"/>
                  </a:lnTo>
                  <a:lnTo>
                    <a:pt x="163" y="275"/>
                  </a:lnTo>
                  <a:lnTo>
                    <a:pt x="161" y="274"/>
                  </a:lnTo>
                  <a:lnTo>
                    <a:pt x="159" y="274"/>
                  </a:lnTo>
                  <a:lnTo>
                    <a:pt x="158" y="275"/>
                  </a:lnTo>
                  <a:lnTo>
                    <a:pt x="156" y="275"/>
                  </a:lnTo>
                  <a:lnTo>
                    <a:pt x="154" y="275"/>
                  </a:lnTo>
                  <a:lnTo>
                    <a:pt x="149" y="276"/>
                  </a:lnTo>
                  <a:lnTo>
                    <a:pt x="147" y="276"/>
                  </a:lnTo>
                  <a:lnTo>
                    <a:pt x="142" y="277"/>
                  </a:lnTo>
                  <a:lnTo>
                    <a:pt x="139" y="277"/>
                  </a:lnTo>
                  <a:lnTo>
                    <a:pt x="138" y="278"/>
                  </a:lnTo>
                  <a:lnTo>
                    <a:pt x="133" y="277"/>
                  </a:lnTo>
                  <a:lnTo>
                    <a:pt x="131" y="277"/>
                  </a:lnTo>
                  <a:lnTo>
                    <a:pt x="126" y="276"/>
                  </a:lnTo>
                  <a:lnTo>
                    <a:pt x="124" y="276"/>
                  </a:lnTo>
                  <a:lnTo>
                    <a:pt x="121" y="276"/>
                  </a:lnTo>
                  <a:lnTo>
                    <a:pt x="113" y="277"/>
                  </a:lnTo>
                  <a:lnTo>
                    <a:pt x="105" y="278"/>
                  </a:lnTo>
                  <a:lnTo>
                    <a:pt x="103" y="278"/>
                  </a:lnTo>
                  <a:lnTo>
                    <a:pt x="101" y="278"/>
                  </a:lnTo>
                  <a:lnTo>
                    <a:pt x="95" y="280"/>
                  </a:lnTo>
                  <a:lnTo>
                    <a:pt x="90" y="282"/>
                  </a:lnTo>
                  <a:lnTo>
                    <a:pt x="83" y="285"/>
                  </a:lnTo>
                  <a:lnTo>
                    <a:pt x="81" y="286"/>
                  </a:lnTo>
                  <a:lnTo>
                    <a:pt x="80" y="286"/>
                  </a:lnTo>
                  <a:lnTo>
                    <a:pt x="78" y="286"/>
                  </a:lnTo>
                  <a:lnTo>
                    <a:pt x="77" y="286"/>
                  </a:lnTo>
                  <a:lnTo>
                    <a:pt x="76" y="285"/>
                  </a:lnTo>
                  <a:lnTo>
                    <a:pt x="76" y="285"/>
                  </a:lnTo>
                  <a:lnTo>
                    <a:pt x="76" y="285"/>
                  </a:lnTo>
                  <a:lnTo>
                    <a:pt x="76" y="284"/>
                  </a:lnTo>
                  <a:lnTo>
                    <a:pt x="75" y="283"/>
                  </a:lnTo>
                  <a:lnTo>
                    <a:pt x="74" y="281"/>
                  </a:lnTo>
                  <a:lnTo>
                    <a:pt x="73" y="279"/>
                  </a:lnTo>
                  <a:lnTo>
                    <a:pt x="71" y="277"/>
                  </a:lnTo>
                  <a:lnTo>
                    <a:pt x="70" y="276"/>
                  </a:lnTo>
                  <a:lnTo>
                    <a:pt x="69" y="275"/>
                  </a:lnTo>
                  <a:lnTo>
                    <a:pt x="67" y="273"/>
                  </a:lnTo>
                  <a:lnTo>
                    <a:pt x="63" y="270"/>
                  </a:lnTo>
                  <a:lnTo>
                    <a:pt x="58" y="268"/>
                  </a:lnTo>
                  <a:lnTo>
                    <a:pt x="55" y="266"/>
                  </a:lnTo>
                  <a:lnTo>
                    <a:pt x="48" y="264"/>
                  </a:lnTo>
                  <a:lnTo>
                    <a:pt x="45" y="263"/>
                  </a:lnTo>
                  <a:lnTo>
                    <a:pt x="39" y="261"/>
                  </a:lnTo>
                  <a:lnTo>
                    <a:pt x="37" y="260"/>
                  </a:lnTo>
                  <a:lnTo>
                    <a:pt x="35" y="258"/>
                  </a:lnTo>
                  <a:lnTo>
                    <a:pt x="34" y="256"/>
                  </a:lnTo>
                  <a:lnTo>
                    <a:pt x="32" y="254"/>
                  </a:lnTo>
                  <a:lnTo>
                    <a:pt x="32" y="253"/>
                  </a:lnTo>
                  <a:lnTo>
                    <a:pt x="31" y="253"/>
                  </a:lnTo>
                  <a:lnTo>
                    <a:pt x="31" y="251"/>
                  </a:lnTo>
                  <a:lnTo>
                    <a:pt x="31" y="250"/>
                  </a:lnTo>
                  <a:lnTo>
                    <a:pt x="31" y="249"/>
                  </a:lnTo>
                  <a:lnTo>
                    <a:pt x="32" y="245"/>
                  </a:lnTo>
                  <a:lnTo>
                    <a:pt x="32" y="243"/>
                  </a:lnTo>
                  <a:lnTo>
                    <a:pt x="33" y="242"/>
                  </a:lnTo>
                  <a:lnTo>
                    <a:pt x="32" y="240"/>
                  </a:lnTo>
                  <a:lnTo>
                    <a:pt x="32" y="238"/>
                  </a:lnTo>
                  <a:lnTo>
                    <a:pt x="29" y="232"/>
                  </a:lnTo>
                  <a:lnTo>
                    <a:pt x="26" y="226"/>
                  </a:lnTo>
                  <a:lnTo>
                    <a:pt x="21" y="210"/>
                  </a:lnTo>
                  <a:lnTo>
                    <a:pt x="19" y="204"/>
                  </a:lnTo>
                  <a:lnTo>
                    <a:pt x="18" y="201"/>
                  </a:lnTo>
                  <a:lnTo>
                    <a:pt x="17" y="198"/>
                  </a:lnTo>
                  <a:lnTo>
                    <a:pt x="16" y="195"/>
                  </a:lnTo>
                  <a:lnTo>
                    <a:pt x="16" y="192"/>
                  </a:lnTo>
                  <a:lnTo>
                    <a:pt x="16" y="188"/>
                  </a:lnTo>
                  <a:lnTo>
                    <a:pt x="16" y="186"/>
                  </a:lnTo>
                  <a:lnTo>
                    <a:pt x="18" y="173"/>
                  </a:lnTo>
                  <a:lnTo>
                    <a:pt x="19" y="170"/>
                  </a:lnTo>
                  <a:lnTo>
                    <a:pt x="19" y="167"/>
                  </a:lnTo>
                  <a:lnTo>
                    <a:pt x="19" y="164"/>
                  </a:lnTo>
                  <a:lnTo>
                    <a:pt x="18" y="162"/>
                  </a:lnTo>
                  <a:lnTo>
                    <a:pt x="16" y="151"/>
                  </a:lnTo>
                  <a:lnTo>
                    <a:pt x="15" y="149"/>
                  </a:lnTo>
                  <a:lnTo>
                    <a:pt x="15" y="145"/>
                  </a:lnTo>
                  <a:lnTo>
                    <a:pt x="15" y="142"/>
                  </a:lnTo>
                  <a:lnTo>
                    <a:pt x="15" y="140"/>
                  </a:lnTo>
                  <a:lnTo>
                    <a:pt x="16" y="139"/>
                  </a:lnTo>
                  <a:lnTo>
                    <a:pt x="18" y="135"/>
                  </a:lnTo>
                  <a:lnTo>
                    <a:pt x="22" y="127"/>
                  </a:lnTo>
                  <a:lnTo>
                    <a:pt x="23" y="125"/>
                  </a:lnTo>
                  <a:lnTo>
                    <a:pt x="24" y="121"/>
                  </a:lnTo>
                  <a:lnTo>
                    <a:pt x="25" y="117"/>
                  </a:lnTo>
                  <a:lnTo>
                    <a:pt x="25" y="115"/>
                  </a:lnTo>
                  <a:lnTo>
                    <a:pt x="25" y="113"/>
                  </a:lnTo>
                  <a:lnTo>
                    <a:pt x="25" y="110"/>
                  </a:lnTo>
                  <a:lnTo>
                    <a:pt x="25" y="109"/>
                  </a:lnTo>
                  <a:lnTo>
                    <a:pt x="24" y="108"/>
                  </a:lnTo>
                  <a:lnTo>
                    <a:pt x="24" y="108"/>
                  </a:lnTo>
                  <a:lnTo>
                    <a:pt x="24" y="106"/>
                  </a:lnTo>
                  <a:lnTo>
                    <a:pt x="23" y="106"/>
                  </a:lnTo>
                  <a:lnTo>
                    <a:pt x="22" y="105"/>
                  </a:lnTo>
                  <a:lnTo>
                    <a:pt x="20" y="103"/>
                  </a:lnTo>
                  <a:lnTo>
                    <a:pt x="17" y="101"/>
                  </a:lnTo>
                  <a:lnTo>
                    <a:pt x="13" y="99"/>
                  </a:lnTo>
                  <a:lnTo>
                    <a:pt x="8" y="96"/>
                  </a:lnTo>
                  <a:lnTo>
                    <a:pt x="6" y="94"/>
                  </a:lnTo>
                  <a:lnTo>
                    <a:pt x="3" y="94"/>
                  </a:lnTo>
                  <a:lnTo>
                    <a:pt x="1" y="93"/>
                  </a:lnTo>
                  <a:lnTo>
                    <a:pt x="0" y="93"/>
                  </a:lnTo>
                  <a:lnTo>
                    <a:pt x="1" y="93"/>
                  </a:lnTo>
                  <a:lnTo>
                    <a:pt x="1" y="93"/>
                  </a:lnTo>
                  <a:lnTo>
                    <a:pt x="2" y="91"/>
                  </a:lnTo>
                  <a:lnTo>
                    <a:pt x="3" y="90"/>
                  </a:lnTo>
                  <a:lnTo>
                    <a:pt x="5" y="88"/>
                  </a:lnTo>
                  <a:lnTo>
                    <a:pt x="6" y="87"/>
                  </a:lnTo>
                  <a:lnTo>
                    <a:pt x="7" y="85"/>
                  </a:lnTo>
                  <a:lnTo>
                    <a:pt x="8" y="83"/>
                  </a:lnTo>
                  <a:lnTo>
                    <a:pt x="8" y="81"/>
                  </a:lnTo>
                  <a:lnTo>
                    <a:pt x="9" y="79"/>
                  </a:lnTo>
                  <a:lnTo>
                    <a:pt x="9" y="78"/>
                  </a:lnTo>
                  <a:lnTo>
                    <a:pt x="9" y="76"/>
                  </a:lnTo>
                  <a:lnTo>
                    <a:pt x="9" y="74"/>
                  </a:lnTo>
                  <a:lnTo>
                    <a:pt x="9" y="72"/>
                  </a:lnTo>
                  <a:lnTo>
                    <a:pt x="8" y="71"/>
                  </a:lnTo>
                  <a:lnTo>
                    <a:pt x="6" y="65"/>
                  </a:lnTo>
                  <a:lnTo>
                    <a:pt x="5" y="62"/>
                  </a:lnTo>
                  <a:lnTo>
                    <a:pt x="5" y="60"/>
                  </a:lnTo>
                  <a:lnTo>
                    <a:pt x="5" y="59"/>
                  </a:lnTo>
                  <a:lnTo>
                    <a:pt x="5" y="57"/>
                  </a:lnTo>
                  <a:lnTo>
                    <a:pt x="5" y="55"/>
                  </a:lnTo>
                  <a:lnTo>
                    <a:pt x="5" y="53"/>
                  </a:lnTo>
                  <a:lnTo>
                    <a:pt x="6" y="51"/>
                  </a:lnTo>
                  <a:lnTo>
                    <a:pt x="7" y="48"/>
                  </a:lnTo>
                  <a:lnTo>
                    <a:pt x="8" y="45"/>
                  </a:lnTo>
                  <a:lnTo>
                    <a:pt x="12" y="37"/>
                  </a:lnTo>
                  <a:lnTo>
                    <a:pt x="13" y="36"/>
                  </a:lnTo>
                  <a:lnTo>
                    <a:pt x="13" y="34"/>
                  </a:lnTo>
                  <a:lnTo>
                    <a:pt x="14" y="33"/>
                  </a:lnTo>
                  <a:lnTo>
                    <a:pt x="15" y="33"/>
                  </a:lnTo>
                  <a:lnTo>
                    <a:pt x="16" y="32"/>
                  </a:lnTo>
                  <a:lnTo>
                    <a:pt x="18" y="32"/>
                  </a:lnTo>
                  <a:lnTo>
                    <a:pt x="19" y="32"/>
                  </a:lnTo>
                  <a:lnTo>
                    <a:pt x="21" y="32"/>
                  </a:lnTo>
                  <a:lnTo>
                    <a:pt x="29" y="32"/>
                  </a:lnTo>
                  <a:lnTo>
                    <a:pt x="31" y="32"/>
                  </a:lnTo>
                  <a:lnTo>
                    <a:pt x="33" y="32"/>
                  </a:lnTo>
                  <a:lnTo>
                    <a:pt x="35" y="32"/>
                  </a:lnTo>
                  <a:lnTo>
                    <a:pt x="38" y="31"/>
                  </a:lnTo>
                  <a:lnTo>
                    <a:pt x="40" y="31"/>
                  </a:lnTo>
                  <a:lnTo>
                    <a:pt x="42" y="30"/>
                  </a:lnTo>
                  <a:lnTo>
                    <a:pt x="44" y="29"/>
                  </a:lnTo>
                  <a:lnTo>
                    <a:pt x="46" y="28"/>
                  </a:lnTo>
                  <a:lnTo>
                    <a:pt x="47" y="26"/>
                  </a:lnTo>
                  <a:lnTo>
                    <a:pt x="48" y="26"/>
                  </a:lnTo>
                  <a:lnTo>
                    <a:pt x="50" y="23"/>
                  </a:lnTo>
                  <a:lnTo>
                    <a:pt x="52" y="21"/>
                  </a:lnTo>
                  <a:lnTo>
                    <a:pt x="56" y="16"/>
                  </a:lnTo>
                  <a:lnTo>
                    <a:pt x="57" y="15"/>
                  </a:lnTo>
                  <a:lnTo>
                    <a:pt x="58" y="13"/>
                  </a:lnTo>
                  <a:lnTo>
                    <a:pt x="61" y="11"/>
                  </a:lnTo>
                  <a:lnTo>
                    <a:pt x="63" y="10"/>
                  </a:lnTo>
                  <a:lnTo>
                    <a:pt x="66" y="8"/>
                  </a:lnTo>
                  <a:lnTo>
                    <a:pt x="74" y="4"/>
                  </a:lnTo>
                  <a:lnTo>
                    <a:pt x="78" y="2"/>
                  </a:lnTo>
                  <a:lnTo>
                    <a:pt x="81" y="1"/>
                  </a:lnTo>
                  <a:lnTo>
                    <a:pt x="82" y="0"/>
                  </a:lnTo>
                  <a:lnTo>
                    <a:pt x="83" y="0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94" name="Freeform 42">
              <a:extLst>
                <a:ext uri="{FF2B5EF4-FFF2-40B4-BE49-F238E27FC236}">
                  <a16:creationId xmlns:a16="http://schemas.microsoft.com/office/drawing/2014/main" id="{01ED4316-FABB-432A-AC39-01313DEFE68B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0" y="1212"/>
              <a:ext cx="423" cy="451"/>
            </a:xfrm>
            <a:custGeom>
              <a:avLst/>
              <a:gdLst>
                <a:gd name="T0" fmla="*/ 223 w 423"/>
                <a:gd name="T1" fmla="*/ 9 h 451"/>
                <a:gd name="T2" fmla="*/ 253 w 423"/>
                <a:gd name="T3" fmla="*/ 20 h 451"/>
                <a:gd name="T4" fmla="*/ 269 w 423"/>
                <a:gd name="T5" fmla="*/ 22 h 451"/>
                <a:gd name="T6" fmla="*/ 279 w 423"/>
                <a:gd name="T7" fmla="*/ 31 h 451"/>
                <a:gd name="T8" fmla="*/ 279 w 423"/>
                <a:gd name="T9" fmla="*/ 44 h 451"/>
                <a:gd name="T10" fmla="*/ 269 w 423"/>
                <a:gd name="T11" fmla="*/ 60 h 451"/>
                <a:gd name="T12" fmla="*/ 269 w 423"/>
                <a:gd name="T13" fmla="*/ 82 h 451"/>
                <a:gd name="T14" fmla="*/ 279 w 423"/>
                <a:gd name="T15" fmla="*/ 102 h 451"/>
                <a:gd name="T16" fmla="*/ 300 w 423"/>
                <a:gd name="T17" fmla="*/ 120 h 451"/>
                <a:gd name="T18" fmla="*/ 299 w 423"/>
                <a:gd name="T19" fmla="*/ 136 h 451"/>
                <a:gd name="T20" fmla="*/ 297 w 423"/>
                <a:gd name="T21" fmla="*/ 152 h 451"/>
                <a:gd name="T22" fmla="*/ 307 w 423"/>
                <a:gd name="T23" fmla="*/ 156 h 451"/>
                <a:gd name="T24" fmla="*/ 324 w 423"/>
                <a:gd name="T25" fmla="*/ 148 h 451"/>
                <a:gd name="T26" fmla="*/ 341 w 423"/>
                <a:gd name="T27" fmla="*/ 125 h 451"/>
                <a:gd name="T28" fmla="*/ 355 w 423"/>
                <a:gd name="T29" fmla="*/ 128 h 451"/>
                <a:gd name="T30" fmla="*/ 373 w 423"/>
                <a:gd name="T31" fmla="*/ 150 h 451"/>
                <a:gd name="T32" fmla="*/ 396 w 423"/>
                <a:gd name="T33" fmla="*/ 165 h 451"/>
                <a:gd name="T34" fmla="*/ 400 w 423"/>
                <a:gd name="T35" fmla="*/ 187 h 451"/>
                <a:gd name="T36" fmla="*/ 419 w 423"/>
                <a:gd name="T37" fmla="*/ 222 h 451"/>
                <a:gd name="T38" fmla="*/ 419 w 423"/>
                <a:gd name="T39" fmla="*/ 236 h 451"/>
                <a:gd name="T40" fmla="*/ 414 w 423"/>
                <a:gd name="T41" fmla="*/ 256 h 451"/>
                <a:gd name="T42" fmla="*/ 422 w 423"/>
                <a:gd name="T43" fmla="*/ 288 h 451"/>
                <a:gd name="T44" fmla="*/ 416 w 423"/>
                <a:gd name="T45" fmla="*/ 312 h 451"/>
                <a:gd name="T46" fmla="*/ 409 w 423"/>
                <a:gd name="T47" fmla="*/ 325 h 451"/>
                <a:gd name="T48" fmla="*/ 382 w 423"/>
                <a:gd name="T49" fmla="*/ 340 h 451"/>
                <a:gd name="T50" fmla="*/ 377 w 423"/>
                <a:gd name="T51" fmla="*/ 357 h 451"/>
                <a:gd name="T52" fmla="*/ 362 w 423"/>
                <a:gd name="T53" fmla="*/ 369 h 451"/>
                <a:gd name="T54" fmla="*/ 338 w 423"/>
                <a:gd name="T55" fmla="*/ 365 h 451"/>
                <a:gd name="T56" fmla="*/ 311 w 423"/>
                <a:gd name="T57" fmla="*/ 363 h 451"/>
                <a:gd name="T58" fmla="*/ 303 w 423"/>
                <a:gd name="T59" fmla="*/ 383 h 451"/>
                <a:gd name="T60" fmla="*/ 294 w 423"/>
                <a:gd name="T61" fmla="*/ 400 h 451"/>
                <a:gd name="T62" fmla="*/ 264 w 423"/>
                <a:gd name="T63" fmla="*/ 433 h 451"/>
                <a:gd name="T64" fmla="*/ 256 w 423"/>
                <a:gd name="T65" fmla="*/ 446 h 451"/>
                <a:gd name="T66" fmla="*/ 242 w 423"/>
                <a:gd name="T67" fmla="*/ 443 h 451"/>
                <a:gd name="T68" fmla="*/ 203 w 423"/>
                <a:gd name="T69" fmla="*/ 447 h 451"/>
                <a:gd name="T70" fmla="*/ 188 w 423"/>
                <a:gd name="T71" fmla="*/ 450 h 451"/>
                <a:gd name="T72" fmla="*/ 176 w 423"/>
                <a:gd name="T73" fmla="*/ 442 h 451"/>
                <a:gd name="T74" fmla="*/ 169 w 423"/>
                <a:gd name="T75" fmla="*/ 419 h 451"/>
                <a:gd name="T76" fmla="*/ 158 w 423"/>
                <a:gd name="T77" fmla="*/ 417 h 451"/>
                <a:gd name="T78" fmla="*/ 142 w 423"/>
                <a:gd name="T79" fmla="*/ 420 h 451"/>
                <a:gd name="T80" fmla="*/ 120 w 423"/>
                <a:gd name="T81" fmla="*/ 417 h 451"/>
                <a:gd name="T82" fmla="*/ 106 w 423"/>
                <a:gd name="T83" fmla="*/ 420 h 451"/>
                <a:gd name="T84" fmla="*/ 97 w 423"/>
                <a:gd name="T85" fmla="*/ 408 h 451"/>
                <a:gd name="T86" fmla="*/ 73 w 423"/>
                <a:gd name="T87" fmla="*/ 386 h 451"/>
                <a:gd name="T88" fmla="*/ 52 w 423"/>
                <a:gd name="T89" fmla="*/ 352 h 451"/>
                <a:gd name="T90" fmla="*/ 32 w 423"/>
                <a:gd name="T91" fmla="*/ 310 h 451"/>
                <a:gd name="T92" fmla="*/ 11 w 423"/>
                <a:gd name="T93" fmla="*/ 265 h 451"/>
                <a:gd name="T94" fmla="*/ 2 w 423"/>
                <a:gd name="T95" fmla="*/ 237 h 451"/>
                <a:gd name="T96" fmla="*/ 1 w 423"/>
                <a:gd name="T97" fmla="*/ 225 h 451"/>
                <a:gd name="T98" fmla="*/ 16 w 423"/>
                <a:gd name="T99" fmla="*/ 193 h 451"/>
                <a:gd name="T100" fmla="*/ 23 w 423"/>
                <a:gd name="T101" fmla="*/ 167 h 451"/>
                <a:gd name="T102" fmla="*/ 51 w 423"/>
                <a:gd name="T103" fmla="*/ 144 h 451"/>
                <a:gd name="T104" fmla="*/ 56 w 423"/>
                <a:gd name="T105" fmla="*/ 133 h 451"/>
                <a:gd name="T106" fmla="*/ 63 w 423"/>
                <a:gd name="T107" fmla="*/ 109 h 451"/>
                <a:gd name="T108" fmla="*/ 78 w 423"/>
                <a:gd name="T109" fmla="*/ 88 h 451"/>
                <a:gd name="T110" fmla="*/ 78 w 423"/>
                <a:gd name="T111" fmla="*/ 57 h 451"/>
                <a:gd name="T112" fmla="*/ 90 w 423"/>
                <a:gd name="T113" fmla="*/ 52 h 451"/>
                <a:gd name="T114" fmla="*/ 115 w 423"/>
                <a:gd name="T115" fmla="*/ 60 h 451"/>
                <a:gd name="T116" fmla="*/ 142 w 423"/>
                <a:gd name="T117" fmla="*/ 70 h 451"/>
                <a:gd name="T118" fmla="*/ 154 w 423"/>
                <a:gd name="T119" fmla="*/ 66 h 451"/>
                <a:gd name="T120" fmla="*/ 167 w 423"/>
                <a:gd name="T121" fmla="*/ 34 h 451"/>
                <a:gd name="T122" fmla="*/ 185 w 423"/>
                <a:gd name="T123" fmla="*/ 17 h 451"/>
                <a:gd name="T124" fmla="*/ 204 w 423"/>
                <a:gd name="T125" fmla="*/ 0 h 4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23" h="451">
                  <a:moveTo>
                    <a:pt x="207" y="0"/>
                  </a:moveTo>
                  <a:lnTo>
                    <a:pt x="211" y="1"/>
                  </a:lnTo>
                  <a:lnTo>
                    <a:pt x="212" y="1"/>
                  </a:lnTo>
                  <a:lnTo>
                    <a:pt x="214" y="3"/>
                  </a:lnTo>
                  <a:lnTo>
                    <a:pt x="216" y="3"/>
                  </a:lnTo>
                  <a:lnTo>
                    <a:pt x="217" y="5"/>
                  </a:lnTo>
                  <a:lnTo>
                    <a:pt x="220" y="7"/>
                  </a:lnTo>
                  <a:lnTo>
                    <a:pt x="223" y="9"/>
                  </a:lnTo>
                  <a:lnTo>
                    <a:pt x="225" y="9"/>
                  </a:lnTo>
                  <a:lnTo>
                    <a:pt x="229" y="10"/>
                  </a:lnTo>
                  <a:lnTo>
                    <a:pt x="235" y="10"/>
                  </a:lnTo>
                  <a:lnTo>
                    <a:pt x="236" y="11"/>
                  </a:lnTo>
                  <a:lnTo>
                    <a:pt x="238" y="11"/>
                  </a:lnTo>
                  <a:lnTo>
                    <a:pt x="241" y="12"/>
                  </a:lnTo>
                  <a:lnTo>
                    <a:pt x="243" y="13"/>
                  </a:lnTo>
                  <a:lnTo>
                    <a:pt x="253" y="20"/>
                  </a:lnTo>
                  <a:lnTo>
                    <a:pt x="255" y="21"/>
                  </a:lnTo>
                  <a:lnTo>
                    <a:pt x="256" y="22"/>
                  </a:lnTo>
                  <a:lnTo>
                    <a:pt x="257" y="22"/>
                  </a:lnTo>
                  <a:lnTo>
                    <a:pt x="259" y="22"/>
                  </a:lnTo>
                  <a:lnTo>
                    <a:pt x="263" y="22"/>
                  </a:lnTo>
                  <a:lnTo>
                    <a:pt x="267" y="22"/>
                  </a:lnTo>
                  <a:lnTo>
                    <a:pt x="268" y="22"/>
                  </a:lnTo>
                  <a:lnTo>
                    <a:pt x="269" y="22"/>
                  </a:lnTo>
                  <a:lnTo>
                    <a:pt x="270" y="22"/>
                  </a:lnTo>
                  <a:lnTo>
                    <a:pt x="273" y="23"/>
                  </a:lnTo>
                  <a:lnTo>
                    <a:pt x="274" y="24"/>
                  </a:lnTo>
                  <a:lnTo>
                    <a:pt x="276" y="25"/>
                  </a:lnTo>
                  <a:lnTo>
                    <a:pt x="277" y="27"/>
                  </a:lnTo>
                  <a:lnTo>
                    <a:pt x="278" y="28"/>
                  </a:lnTo>
                  <a:lnTo>
                    <a:pt x="278" y="29"/>
                  </a:lnTo>
                  <a:lnTo>
                    <a:pt x="279" y="31"/>
                  </a:lnTo>
                  <a:lnTo>
                    <a:pt x="279" y="35"/>
                  </a:lnTo>
                  <a:lnTo>
                    <a:pt x="279" y="39"/>
                  </a:lnTo>
                  <a:lnTo>
                    <a:pt x="279" y="40"/>
                  </a:lnTo>
                  <a:lnTo>
                    <a:pt x="280" y="41"/>
                  </a:lnTo>
                  <a:lnTo>
                    <a:pt x="281" y="42"/>
                  </a:lnTo>
                  <a:lnTo>
                    <a:pt x="281" y="43"/>
                  </a:lnTo>
                  <a:lnTo>
                    <a:pt x="280" y="43"/>
                  </a:lnTo>
                  <a:lnTo>
                    <a:pt x="279" y="44"/>
                  </a:lnTo>
                  <a:lnTo>
                    <a:pt x="277" y="46"/>
                  </a:lnTo>
                  <a:lnTo>
                    <a:pt x="275" y="47"/>
                  </a:lnTo>
                  <a:lnTo>
                    <a:pt x="274" y="49"/>
                  </a:lnTo>
                  <a:lnTo>
                    <a:pt x="273" y="51"/>
                  </a:lnTo>
                  <a:lnTo>
                    <a:pt x="272" y="53"/>
                  </a:lnTo>
                  <a:lnTo>
                    <a:pt x="270" y="56"/>
                  </a:lnTo>
                  <a:lnTo>
                    <a:pt x="270" y="57"/>
                  </a:lnTo>
                  <a:lnTo>
                    <a:pt x="269" y="60"/>
                  </a:lnTo>
                  <a:lnTo>
                    <a:pt x="268" y="63"/>
                  </a:lnTo>
                  <a:lnTo>
                    <a:pt x="268" y="66"/>
                  </a:lnTo>
                  <a:lnTo>
                    <a:pt x="268" y="68"/>
                  </a:lnTo>
                  <a:lnTo>
                    <a:pt x="268" y="71"/>
                  </a:lnTo>
                  <a:lnTo>
                    <a:pt x="268" y="74"/>
                  </a:lnTo>
                  <a:lnTo>
                    <a:pt x="268" y="77"/>
                  </a:lnTo>
                  <a:lnTo>
                    <a:pt x="268" y="80"/>
                  </a:lnTo>
                  <a:lnTo>
                    <a:pt x="269" y="82"/>
                  </a:lnTo>
                  <a:lnTo>
                    <a:pt x="270" y="84"/>
                  </a:lnTo>
                  <a:lnTo>
                    <a:pt x="271" y="86"/>
                  </a:lnTo>
                  <a:lnTo>
                    <a:pt x="272" y="90"/>
                  </a:lnTo>
                  <a:lnTo>
                    <a:pt x="274" y="93"/>
                  </a:lnTo>
                  <a:lnTo>
                    <a:pt x="275" y="96"/>
                  </a:lnTo>
                  <a:lnTo>
                    <a:pt x="277" y="98"/>
                  </a:lnTo>
                  <a:lnTo>
                    <a:pt x="278" y="100"/>
                  </a:lnTo>
                  <a:lnTo>
                    <a:pt x="279" y="102"/>
                  </a:lnTo>
                  <a:lnTo>
                    <a:pt x="281" y="102"/>
                  </a:lnTo>
                  <a:lnTo>
                    <a:pt x="286" y="105"/>
                  </a:lnTo>
                  <a:lnTo>
                    <a:pt x="289" y="107"/>
                  </a:lnTo>
                  <a:lnTo>
                    <a:pt x="290" y="109"/>
                  </a:lnTo>
                  <a:lnTo>
                    <a:pt x="292" y="111"/>
                  </a:lnTo>
                  <a:lnTo>
                    <a:pt x="296" y="114"/>
                  </a:lnTo>
                  <a:lnTo>
                    <a:pt x="299" y="118"/>
                  </a:lnTo>
                  <a:lnTo>
                    <a:pt x="300" y="120"/>
                  </a:lnTo>
                  <a:lnTo>
                    <a:pt x="301" y="121"/>
                  </a:lnTo>
                  <a:lnTo>
                    <a:pt x="301" y="125"/>
                  </a:lnTo>
                  <a:lnTo>
                    <a:pt x="302" y="126"/>
                  </a:lnTo>
                  <a:lnTo>
                    <a:pt x="302" y="128"/>
                  </a:lnTo>
                  <a:lnTo>
                    <a:pt x="302" y="129"/>
                  </a:lnTo>
                  <a:lnTo>
                    <a:pt x="302" y="131"/>
                  </a:lnTo>
                  <a:lnTo>
                    <a:pt x="301" y="133"/>
                  </a:lnTo>
                  <a:lnTo>
                    <a:pt x="299" y="136"/>
                  </a:lnTo>
                  <a:lnTo>
                    <a:pt x="298" y="138"/>
                  </a:lnTo>
                  <a:lnTo>
                    <a:pt x="296" y="142"/>
                  </a:lnTo>
                  <a:lnTo>
                    <a:pt x="296" y="145"/>
                  </a:lnTo>
                  <a:lnTo>
                    <a:pt x="295" y="147"/>
                  </a:lnTo>
                  <a:lnTo>
                    <a:pt x="295" y="148"/>
                  </a:lnTo>
                  <a:lnTo>
                    <a:pt x="295" y="150"/>
                  </a:lnTo>
                  <a:lnTo>
                    <a:pt x="296" y="151"/>
                  </a:lnTo>
                  <a:lnTo>
                    <a:pt x="297" y="152"/>
                  </a:lnTo>
                  <a:lnTo>
                    <a:pt x="297" y="153"/>
                  </a:lnTo>
                  <a:lnTo>
                    <a:pt x="298" y="154"/>
                  </a:lnTo>
                  <a:lnTo>
                    <a:pt x="299" y="154"/>
                  </a:lnTo>
                  <a:lnTo>
                    <a:pt x="301" y="155"/>
                  </a:lnTo>
                  <a:lnTo>
                    <a:pt x="302" y="155"/>
                  </a:lnTo>
                  <a:lnTo>
                    <a:pt x="304" y="156"/>
                  </a:lnTo>
                  <a:lnTo>
                    <a:pt x="306" y="156"/>
                  </a:lnTo>
                  <a:lnTo>
                    <a:pt x="307" y="156"/>
                  </a:lnTo>
                  <a:lnTo>
                    <a:pt x="309" y="156"/>
                  </a:lnTo>
                  <a:lnTo>
                    <a:pt x="312" y="156"/>
                  </a:lnTo>
                  <a:lnTo>
                    <a:pt x="315" y="155"/>
                  </a:lnTo>
                  <a:lnTo>
                    <a:pt x="317" y="154"/>
                  </a:lnTo>
                  <a:lnTo>
                    <a:pt x="319" y="152"/>
                  </a:lnTo>
                  <a:lnTo>
                    <a:pt x="320" y="151"/>
                  </a:lnTo>
                  <a:lnTo>
                    <a:pt x="322" y="150"/>
                  </a:lnTo>
                  <a:lnTo>
                    <a:pt x="324" y="148"/>
                  </a:lnTo>
                  <a:lnTo>
                    <a:pt x="325" y="145"/>
                  </a:lnTo>
                  <a:lnTo>
                    <a:pt x="333" y="133"/>
                  </a:lnTo>
                  <a:lnTo>
                    <a:pt x="335" y="130"/>
                  </a:lnTo>
                  <a:lnTo>
                    <a:pt x="336" y="128"/>
                  </a:lnTo>
                  <a:lnTo>
                    <a:pt x="337" y="127"/>
                  </a:lnTo>
                  <a:lnTo>
                    <a:pt x="338" y="126"/>
                  </a:lnTo>
                  <a:lnTo>
                    <a:pt x="339" y="125"/>
                  </a:lnTo>
                  <a:lnTo>
                    <a:pt x="341" y="125"/>
                  </a:lnTo>
                  <a:lnTo>
                    <a:pt x="342" y="125"/>
                  </a:lnTo>
                  <a:lnTo>
                    <a:pt x="343" y="125"/>
                  </a:lnTo>
                  <a:lnTo>
                    <a:pt x="345" y="125"/>
                  </a:lnTo>
                  <a:lnTo>
                    <a:pt x="346" y="125"/>
                  </a:lnTo>
                  <a:lnTo>
                    <a:pt x="347" y="125"/>
                  </a:lnTo>
                  <a:lnTo>
                    <a:pt x="349" y="125"/>
                  </a:lnTo>
                  <a:lnTo>
                    <a:pt x="352" y="126"/>
                  </a:lnTo>
                  <a:lnTo>
                    <a:pt x="355" y="128"/>
                  </a:lnTo>
                  <a:lnTo>
                    <a:pt x="357" y="129"/>
                  </a:lnTo>
                  <a:lnTo>
                    <a:pt x="358" y="130"/>
                  </a:lnTo>
                  <a:lnTo>
                    <a:pt x="360" y="132"/>
                  </a:lnTo>
                  <a:lnTo>
                    <a:pt x="363" y="135"/>
                  </a:lnTo>
                  <a:lnTo>
                    <a:pt x="366" y="139"/>
                  </a:lnTo>
                  <a:lnTo>
                    <a:pt x="370" y="146"/>
                  </a:lnTo>
                  <a:lnTo>
                    <a:pt x="371" y="148"/>
                  </a:lnTo>
                  <a:lnTo>
                    <a:pt x="373" y="150"/>
                  </a:lnTo>
                  <a:lnTo>
                    <a:pt x="375" y="152"/>
                  </a:lnTo>
                  <a:lnTo>
                    <a:pt x="377" y="154"/>
                  </a:lnTo>
                  <a:lnTo>
                    <a:pt x="380" y="155"/>
                  </a:lnTo>
                  <a:lnTo>
                    <a:pt x="382" y="157"/>
                  </a:lnTo>
                  <a:lnTo>
                    <a:pt x="389" y="159"/>
                  </a:lnTo>
                  <a:lnTo>
                    <a:pt x="392" y="161"/>
                  </a:lnTo>
                  <a:lnTo>
                    <a:pt x="394" y="163"/>
                  </a:lnTo>
                  <a:lnTo>
                    <a:pt x="396" y="165"/>
                  </a:lnTo>
                  <a:lnTo>
                    <a:pt x="397" y="167"/>
                  </a:lnTo>
                  <a:lnTo>
                    <a:pt x="398" y="168"/>
                  </a:lnTo>
                  <a:lnTo>
                    <a:pt x="399" y="170"/>
                  </a:lnTo>
                  <a:lnTo>
                    <a:pt x="400" y="171"/>
                  </a:lnTo>
                  <a:lnTo>
                    <a:pt x="400" y="173"/>
                  </a:lnTo>
                  <a:lnTo>
                    <a:pt x="400" y="176"/>
                  </a:lnTo>
                  <a:lnTo>
                    <a:pt x="400" y="184"/>
                  </a:lnTo>
                  <a:lnTo>
                    <a:pt x="400" y="187"/>
                  </a:lnTo>
                  <a:lnTo>
                    <a:pt x="401" y="191"/>
                  </a:lnTo>
                  <a:lnTo>
                    <a:pt x="402" y="193"/>
                  </a:lnTo>
                  <a:lnTo>
                    <a:pt x="403" y="196"/>
                  </a:lnTo>
                  <a:lnTo>
                    <a:pt x="405" y="200"/>
                  </a:lnTo>
                  <a:lnTo>
                    <a:pt x="415" y="214"/>
                  </a:lnTo>
                  <a:lnTo>
                    <a:pt x="416" y="218"/>
                  </a:lnTo>
                  <a:lnTo>
                    <a:pt x="418" y="220"/>
                  </a:lnTo>
                  <a:lnTo>
                    <a:pt x="419" y="222"/>
                  </a:lnTo>
                  <a:lnTo>
                    <a:pt x="419" y="224"/>
                  </a:lnTo>
                  <a:lnTo>
                    <a:pt x="420" y="227"/>
                  </a:lnTo>
                  <a:lnTo>
                    <a:pt x="420" y="227"/>
                  </a:lnTo>
                  <a:lnTo>
                    <a:pt x="420" y="229"/>
                  </a:lnTo>
                  <a:lnTo>
                    <a:pt x="420" y="231"/>
                  </a:lnTo>
                  <a:lnTo>
                    <a:pt x="420" y="232"/>
                  </a:lnTo>
                  <a:lnTo>
                    <a:pt x="420" y="234"/>
                  </a:lnTo>
                  <a:lnTo>
                    <a:pt x="419" y="236"/>
                  </a:lnTo>
                  <a:lnTo>
                    <a:pt x="416" y="241"/>
                  </a:lnTo>
                  <a:lnTo>
                    <a:pt x="415" y="243"/>
                  </a:lnTo>
                  <a:lnTo>
                    <a:pt x="415" y="245"/>
                  </a:lnTo>
                  <a:lnTo>
                    <a:pt x="415" y="247"/>
                  </a:lnTo>
                  <a:lnTo>
                    <a:pt x="414" y="250"/>
                  </a:lnTo>
                  <a:lnTo>
                    <a:pt x="414" y="251"/>
                  </a:lnTo>
                  <a:lnTo>
                    <a:pt x="414" y="254"/>
                  </a:lnTo>
                  <a:lnTo>
                    <a:pt x="414" y="256"/>
                  </a:lnTo>
                  <a:lnTo>
                    <a:pt x="414" y="258"/>
                  </a:lnTo>
                  <a:lnTo>
                    <a:pt x="415" y="262"/>
                  </a:lnTo>
                  <a:lnTo>
                    <a:pt x="419" y="276"/>
                  </a:lnTo>
                  <a:lnTo>
                    <a:pt x="421" y="284"/>
                  </a:lnTo>
                  <a:lnTo>
                    <a:pt x="420" y="284"/>
                  </a:lnTo>
                  <a:lnTo>
                    <a:pt x="421" y="285"/>
                  </a:lnTo>
                  <a:lnTo>
                    <a:pt x="422" y="287"/>
                  </a:lnTo>
                  <a:lnTo>
                    <a:pt x="422" y="288"/>
                  </a:lnTo>
                  <a:lnTo>
                    <a:pt x="423" y="289"/>
                  </a:lnTo>
                  <a:lnTo>
                    <a:pt x="423" y="290"/>
                  </a:lnTo>
                  <a:lnTo>
                    <a:pt x="422" y="291"/>
                  </a:lnTo>
                  <a:lnTo>
                    <a:pt x="422" y="294"/>
                  </a:lnTo>
                  <a:lnTo>
                    <a:pt x="419" y="299"/>
                  </a:lnTo>
                  <a:lnTo>
                    <a:pt x="418" y="302"/>
                  </a:lnTo>
                  <a:lnTo>
                    <a:pt x="417" y="305"/>
                  </a:lnTo>
                  <a:lnTo>
                    <a:pt x="416" y="312"/>
                  </a:lnTo>
                  <a:lnTo>
                    <a:pt x="416" y="315"/>
                  </a:lnTo>
                  <a:lnTo>
                    <a:pt x="415" y="318"/>
                  </a:lnTo>
                  <a:lnTo>
                    <a:pt x="415" y="318"/>
                  </a:lnTo>
                  <a:lnTo>
                    <a:pt x="414" y="320"/>
                  </a:lnTo>
                  <a:lnTo>
                    <a:pt x="413" y="321"/>
                  </a:lnTo>
                  <a:lnTo>
                    <a:pt x="412" y="322"/>
                  </a:lnTo>
                  <a:lnTo>
                    <a:pt x="411" y="324"/>
                  </a:lnTo>
                  <a:lnTo>
                    <a:pt x="409" y="325"/>
                  </a:lnTo>
                  <a:lnTo>
                    <a:pt x="406" y="326"/>
                  </a:lnTo>
                  <a:lnTo>
                    <a:pt x="397" y="330"/>
                  </a:lnTo>
                  <a:lnTo>
                    <a:pt x="392" y="333"/>
                  </a:lnTo>
                  <a:lnTo>
                    <a:pt x="390" y="335"/>
                  </a:lnTo>
                  <a:lnTo>
                    <a:pt x="387" y="337"/>
                  </a:lnTo>
                  <a:lnTo>
                    <a:pt x="384" y="339"/>
                  </a:lnTo>
                  <a:lnTo>
                    <a:pt x="383" y="340"/>
                  </a:lnTo>
                  <a:lnTo>
                    <a:pt x="382" y="340"/>
                  </a:lnTo>
                  <a:lnTo>
                    <a:pt x="381" y="341"/>
                  </a:lnTo>
                  <a:lnTo>
                    <a:pt x="381" y="343"/>
                  </a:lnTo>
                  <a:lnTo>
                    <a:pt x="380" y="344"/>
                  </a:lnTo>
                  <a:lnTo>
                    <a:pt x="380" y="347"/>
                  </a:lnTo>
                  <a:lnTo>
                    <a:pt x="379" y="352"/>
                  </a:lnTo>
                  <a:lnTo>
                    <a:pt x="378" y="353"/>
                  </a:lnTo>
                  <a:lnTo>
                    <a:pt x="378" y="355"/>
                  </a:lnTo>
                  <a:lnTo>
                    <a:pt x="377" y="357"/>
                  </a:lnTo>
                  <a:lnTo>
                    <a:pt x="375" y="359"/>
                  </a:lnTo>
                  <a:lnTo>
                    <a:pt x="373" y="362"/>
                  </a:lnTo>
                  <a:lnTo>
                    <a:pt x="370" y="363"/>
                  </a:lnTo>
                  <a:lnTo>
                    <a:pt x="369" y="365"/>
                  </a:lnTo>
                  <a:lnTo>
                    <a:pt x="367" y="367"/>
                  </a:lnTo>
                  <a:lnTo>
                    <a:pt x="365" y="368"/>
                  </a:lnTo>
                  <a:lnTo>
                    <a:pt x="364" y="368"/>
                  </a:lnTo>
                  <a:lnTo>
                    <a:pt x="362" y="369"/>
                  </a:lnTo>
                  <a:lnTo>
                    <a:pt x="360" y="369"/>
                  </a:lnTo>
                  <a:lnTo>
                    <a:pt x="358" y="370"/>
                  </a:lnTo>
                  <a:lnTo>
                    <a:pt x="358" y="370"/>
                  </a:lnTo>
                  <a:lnTo>
                    <a:pt x="356" y="370"/>
                  </a:lnTo>
                  <a:lnTo>
                    <a:pt x="355" y="370"/>
                  </a:lnTo>
                  <a:lnTo>
                    <a:pt x="352" y="369"/>
                  </a:lnTo>
                  <a:lnTo>
                    <a:pt x="348" y="368"/>
                  </a:lnTo>
                  <a:lnTo>
                    <a:pt x="338" y="365"/>
                  </a:lnTo>
                  <a:lnTo>
                    <a:pt x="332" y="363"/>
                  </a:lnTo>
                  <a:lnTo>
                    <a:pt x="326" y="363"/>
                  </a:lnTo>
                  <a:lnTo>
                    <a:pt x="324" y="362"/>
                  </a:lnTo>
                  <a:lnTo>
                    <a:pt x="321" y="362"/>
                  </a:lnTo>
                  <a:lnTo>
                    <a:pt x="317" y="362"/>
                  </a:lnTo>
                  <a:lnTo>
                    <a:pt x="314" y="362"/>
                  </a:lnTo>
                  <a:lnTo>
                    <a:pt x="313" y="362"/>
                  </a:lnTo>
                  <a:lnTo>
                    <a:pt x="311" y="363"/>
                  </a:lnTo>
                  <a:lnTo>
                    <a:pt x="308" y="363"/>
                  </a:lnTo>
                  <a:lnTo>
                    <a:pt x="308" y="364"/>
                  </a:lnTo>
                  <a:lnTo>
                    <a:pt x="306" y="366"/>
                  </a:lnTo>
                  <a:lnTo>
                    <a:pt x="305" y="369"/>
                  </a:lnTo>
                  <a:lnTo>
                    <a:pt x="304" y="370"/>
                  </a:lnTo>
                  <a:lnTo>
                    <a:pt x="304" y="372"/>
                  </a:lnTo>
                  <a:lnTo>
                    <a:pt x="304" y="374"/>
                  </a:lnTo>
                  <a:lnTo>
                    <a:pt x="303" y="383"/>
                  </a:lnTo>
                  <a:lnTo>
                    <a:pt x="302" y="387"/>
                  </a:lnTo>
                  <a:lnTo>
                    <a:pt x="301" y="390"/>
                  </a:lnTo>
                  <a:lnTo>
                    <a:pt x="301" y="393"/>
                  </a:lnTo>
                  <a:lnTo>
                    <a:pt x="300" y="395"/>
                  </a:lnTo>
                  <a:lnTo>
                    <a:pt x="299" y="396"/>
                  </a:lnTo>
                  <a:lnTo>
                    <a:pt x="298" y="397"/>
                  </a:lnTo>
                  <a:lnTo>
                    <a:pt x="296" y="399"/>
                  </a:lnTo>
                  <a:lnTo>
                    <a:pt x="294" y="400"/>
                  </a:lnTo>
                  <a:lnTo>
                    <a:pt x="288" y="405"/>
                  </a:lnTo>
                  <a:lnTo>
                    <a:pt x="287" y="406"/>
                  </a:lnTo>
                  <a:lnTo>
                    <a:pt x="285" y="407"/>
                  </a:lnTo>
                  <a:lnTo>
                    <a:pt x="282" y="410"/>
                  </a:lnTo>
                  <a:lnTo>
                    <a:pt x="277" y="419"/>
                  </a:lnTo>
                  <a:lnTo>
                    <a:pt x="274" y="422"/>
                  </a:lnTo>
                  <a:lnTo>
                    <a:pt x="270" y="427"/>
                  </a:lnTo>
                  <a:lnTo>
                    <a:pt x="264" y="433"/>
                  </a:lnTo>
                  <a:lnTo>
                    <a:pt x="261" y="436"/>
                  </a:lnTo>
                  <a:lnTo>
                    <a:pt x="260" y="438"/>
                  </a:lnTo>
                  <a:lnTo>
                    <a:pt x="259" y="440"/>
                  </a:lnTo>
                  <a:lnTo>
                    <a:pt x="258" y="441"/>
                  </a:lnTo>
                  <a:lnTo>
                    <a:pt x="257" y="442"/>
                  </a:lnTo>
                  <a:lnTo>
                    <a:pt x="257" y="443"/>
                  </a:lnTo>
                  <a:lnTo>
                    <a:pt x="256" y="445"/>
                  </a:lnTo>
                  <a:lnTo>
                    <a:pt x="256" y="446"/>
                  </a:lnTo>
                  <a:lnTo>
                    <a:pt x="257" y="446"/>
                  </a:lnTo>
                  <a:lnTo>
                    <a:pt x="257" y="447"/>
                  </a:lnTo>
                  <a:lnTo>
                    <a:pt x="256" y="446"/>
                  </a:lnTo>
                  <a:lnTo>
                    <a:pt x="256" y="445"/>
                  </a:lnTo>
                  <a:lnTo>
                    <a:pt x="254" y="445"/>
                  </a:lnTo>
                  <a:lnTo>
                    <a:pt x="252" y="444"/>
                  </a:lnTo>
                  <a:lnTo>
                    <a:pt x="246" y="443"/>
                  </a:lnTo>
                  <a:lnTo>
                    <a:pt x="242" y="443"/>
                  </a:lnTo>
                  <a:lnTo>
                    <a:pt x="237" y="442"/>
                  </a:lnTo>
                  <a:lnTo>
                    <a:pt x="233" y="442"/>
                  </a:lnTo>
                  <a:lnTo>
                    <a:pt x="230" y="443"/>
                  </a:lnTo>
                  <a:lnTo>
                    <a:pt x="223" y="443"/>
                  </a:lnTo>
                  <a:lnTo>
                    <a:pt x="216" y="443"/>
                  </a:lnTo>
                  <a:lnTo>
                    <a:pt x="213" y="444"/>
                  </a:lnTo>
                  <a:lnTo>
                    <a:pt x="212" y="444"/>
                  </a:lnTo>
                  <a:lnTo>
                    <a:pt x="203" y="447"/>
                  </a:lnTo>
                  <a:lnTo>
                    <a:pt x="200" y="448"/>
                  </a:lnTo>
                  <a:lnTo>
                    <a:pt x="197" y="450"/>
                  </a:lnTo>
                  <a:lnTo>
                    <a:pt x="195" y="451"/>
                  </a:lnTo>
                  <a:lnTo>
                    <a:pt x="193" y="451"/>
                  </a:lnTo>
                  <a:lnTo>
                    <a:pt x="192" y="451"/>
                  </a:lnTo>
                  <a:lnTo>
                    <a:pt x="191" y="451"/>
                  </a:lnTo>
                  <a:lnTo>
                    <a:pt x="189" y="451"/>
                  </a:lnTo>
                  <a:lnTo>
                    <a:pt x="188" y="450"/>
                  </a:lnTo>
                  <a:lnTo>
                    <a:pt x="185" y="450"/>
                  </a:lnTo>
                  <a:lnTo>
                    <a:pt x="183" y="449"/>
                  </a:lnTo>
                  <a:lnTo>
                    <a:pt x="181" y="448"/>
                  </a:lnTo>
                  <a:lnTo>
                    <a:pt x="180" y="447"/>
                  </a:lnTo>
                  <a:lnTo>
                    <a:pt x="179" y="446"/>
                  </a:lnTo>
                  <a:lnTo>
                    <a:pt x="178" y="445"/>
                  </a:lnTo>
                  <a:lnTo>
                    <a:pt x="177" y="443"/>
                  </a:lnTo>
                  <a:lnTo>
                    <a:pt x="176" y="442"/>
                  </a:lnTo>
                  <a:lnTo>
                    <a:pt x="176" y="440"/>
                  </a:lnTo>
                  <a:lnTo>
                    <a:pt x="175" y="438"/>
                  </a:lnTo>
                  <a:lnTo>
                    <a:pt x="174" y="435"/>
                  </a:lnTo>
                  <a:lnTo>
                    <a:pt x="173" y="431"/>
                  </a:lnTo>
                  <a:lnTo>
                    <a:pt x="171" y="424"/>
                  </a:lnTo>
                  <a:lnTo>
                    <a:pt x="171" y="422"/>
                  </a:lnTo>
                  <a:lnTo>
                    <a:pt x="170" y="420"/>
                  </a:lnTo>
                  <a:lnTo>
                    <a:pt x="169" y="419"/>
                  </a:lnTo>
                  <a:lnTo>
                    <a:pt x="168" y="417"/>
                  </a:lnTo>
                  <a:lnTo>
                    <a:pt x="167" y="416"/>
                  </a:lnTo>
                  <a:lnTo>
                    <a:pt x="166" y="416"/>
                  </a:lnTo>
                  <a:lnTo>
                    <a:pt x="165" y="415"/>
                  </a:lnTo>
                  <a:lnTo>
                    <a:pt x="164" y="415"/>
                  </a:lnTo>
                  <a:lnTo>
                    <a:pt x="163" y="415"/>
                  </a:lnTo>
                  <a:lnTo>
                    <a:pt x="161" y="416"/>
                  </a:lnTo>
                  <a:lnTo>
                    <a:pt x="158" y="417"/>
                  </a:lnTo>
                  <a:lnTo>
                    <a:pt x="155" y="418"/>
                  </a:lnTo>
                  <a:lnTo>
                    <a:pt x="154" y="419"/>
                  </a:lnTo>
                  <a:lnTo>
                    <a:pt x="150" y="420"/>
                  </a:lnTo>
                  <a:lnTo>
                    <a:pt x="149" y="420"/>
                  </a:lnTo>
                  <a:lnTo>
                    <a:pt x="147" y="421"/>
                  </a:lnTo>
                  <a:lnTo>
                    <a:pt x="144" y="421"/>
                  </a:lnTo>
                  <a:lnTo>
                    <a:pt x="143" y="421"/>
                  </a:lnTo>
                  <a:lnTo>
                    <a:pt x="142" y="420"/>
                  </a:lnTo>
                  <a:lnTo>
                    <a:pt x="139" y="420"/>
                  </a:lnTo>
                  <a:lnTo>
                    <a:pt x="137" y="420"/>
                  </a:lnTo>
                  <a:lnTo>
                    <a:pt x="131" y="417"/>
                  </a:lnTo>
                  <a:lnTo>
                    <a:pt x="129" y="416"/>
                  </a:lnTo>
                  <a:lnTo>
                    <a:pt x="127" y="416"/>
                  </a:lnTo>
                  <a:lnTo>
                    <a:pt x="125" y="416"/>
                  </a:lnTo>
                  <a:lnTo>
                    <a:pt x="123" y="416"/>
                  </a:lnTo>
                  <a:lnTo>
                    <a:pt x="120" y="417"/>
                  </a:lnTo>
                  <a:lnTo>
                    <a:pt x="119" y="418"/>
                  </a:lnTo>
                  <a:lnTo>
                    <a:pt x="115" y="420"/>
                  </a:lnTo>
                  <a:lnTo>
                    <a:pt x="113" y="421"/>
                  </a:lnTo>
                  <a:lnTo>
                    <a:pt x="111" y="421"/>
                  </a:lnTo>
                  <a:lnTo>
                    <a:pt x="109" y="421"/>
                  </a:lnTo>
                  <a:lnTo>
                    <a:pt x="108" y="421"/>
                  </a:lnTo>
                  <a:lnTo>
                    <a:pt x="108" y="421"/>
                  </a:lnTo>
                  <a:lnTo>
                    <a:pt x="106" y="420"/>
                  </a:lnTo>
                  <a:lnTo>
                    <a:pt x="105" y="420"/>
                  </a:lnTo>
                  <a:lnTo>
                    <a:pt x="104" y="419"/>
                  </a:lnTo>
                  <a:lnTo>
                    <a:pt x="103" y="418"/>
                  </a:lnTo>
                  <a:lnTo>
                    <a:pt x="102" y="417"/>
                  </a:lnTo>
                  <a:lnTo>
                    <a:pt x="102" y="416"/>
                  </a:lnTo>
                  <a:lnTo>
                    <a:pt x="101" y="413"/>
                  </a:lnTo>
                  <a:lnTo>
                    <a:pt x="99" y="410"/>
                  </a:lnTo>
                  <a:lnTo>
                    <a:pt x="97" y="408"/>
                  </a:lnTo>
                  <a:lnTo>
                    <a:pt x="95" y="403"/>
                  </a:lnTo>
                  <a:lnTo>
                    <a:pt x="93" y="401"/>
                  </a:lnTo>
                  <a:lnTo>
                    <a:pt x="91" y="399"/>
                  </a:lnTo>
                  <a:lnTo>
                    <a:pt x="88" y="397"/>
                  </a:lnTo>
                  <a:lnTo>
                    <a:pt x="85" y="394"/>
                  </a:lnTo>
                  <a:lnTo>
                    <a:pt x="81" y="391"/>
                  </a:lnTo>
                  <a:lnTo>
                    <a:pt x="74" y="387"/>
                  </a:lnTo>
                  <a:lnTo>
                    <a:pt x="73" y="386"/>
                  </a:lnTo>
                  <a:lnTo>
                    <a:pt x="71" y="385"/>
                  </a:lnTo>
                  <a:lnTo>
                    <a:pt x="69" y="382"/>
                  </a:lnTo>
                  <a:lnTo>
                    <a:pt x="68" y="380"/>
                  </a:lnTo>
                  <a:lnTo>
                    <a:pt x="67" y="379"/>
                  </a:lnTo>
                  <a:lnTo>
                    <a:pt x="62" y="369"/>
                  </a:lnTo>
                  <a:lnTo>
                    <a:pt x="55" y="358"/>
                  </a:lnTo>
                  <a:lnTo>
                    <a:pt x="54" y="354"/>
                  </a:lnTo>
                  <a:lnTo>
                    <a:pt x="52" y="352"/>
                  </a:lnTo>
                  <a:lnTo>
                    <a:pt x="47" y="336"/>
                  </a:lnTo>
                  <a:lnTo>
                    <a:pt x="45" y="332"/>
                  </a:lnTo>
                  <a:lnTo>
                    <a:pt x="43" y="329"/>
                  </a:lnTo>
                  <a:lnTo>
                    <a:pt x="40" y="323"/>
                  </a:lnTo>
                  <a:lnTo>
                    <a:pt x="39" y="319"/>
                  </a:lnTo>
                  <a:lnTo>
                    <a:pt x="37" y="317"/>
                  </a:lnTo>
                  <a:lnTo>
                    <a:pt x="33" y="313"/>
                  </a:lnTo>
                  <a:lnTo>
                    <a:pt x="32" y="310"/>
                  </a:lnTo>
                  <a:lnTo>
                    <a:pt x="29" y="306"/>
                  </a:lnTo>
                  <a:lnTo>
                    <a:pt x="27" y="303"/>
                  </a:lnTo>
                  <a:lnTo>
                    <a:pt x="26" y="299"/>
                  </a:lnTo>
                  <a:lnTo>
                    <a:pt x="20" y="289"/>
                  </a:lnTo>
                  <a:lnTo>
                    <a:pt x="17" y="280"/>
                  </a:lnTo>
                  <a:lnTo>
                    <a:pt x="13" y="273"/>
                  </a:lnTo>
                  <a:lnTo>
                    <a:pt x="12" y="269"/>
                  </a:lnTo>
                  <a:lnTo>
                    <a:pt x="11" y="265"/>
                  </a:lnTo>
                  <a:lnTo>
                    <a:pt x="9" y="257"/>
                  </a:lnTo>
                  <a:lnTo>
                    <a:pt x="8" y="252"/>
                  </a:lnTo>
                  <a:lnTo>
                    <a:pt x="7" y="247"/>
                  </a:lnTo>
                  <a:lnTo>
                    <a:pt x="6" y="242"/>
                  </a:lnTo>
                  <a:lnTo>
                    <a:pt x="5" y="239"/>
                  </a:lnTo>
                  <a:lnTo>
                    <a:pt x="4" y="238"/>
                  </a:lnTo>
                  <a:lnTo>
                    <a:pt x="3" y="237"/>
                  </a:lnTo>
                  <a:lnTo>
                    <a:pt x="2" y="237"/>
                  </a:lnTo>
                  <a:lnTo>
                    <a:pt x="1" y="237"/>
                  </a:lnTo>
                  <a:lnTo>
                    <a:pt x="0" y="236"/>
                  </a:lnTo>
                  <a:lnTo>
                    <a:pt x="0" y="235"/>
                  </a:lnTo>
                  <a:lnTo>
                    <a:pt x="0" y="233"/>
                  </a:lnTo>
                  <a:lnTo>
                    <a:pt x="0" y="231"/>
                  </a:lnTo>
                  <a:lnTo>
                    <a:pt x="0" y="229"/>
                  </a:lnTo>
                  <a:lnTo>
                    <a:pt x="1" y="227"/>
                  </a:lnTo>
                  <a:lnTo>
                    <a:pt x="1" y="225"/>
                  </a:lnTo>
                  <a:lnTo>
                    <a:pt x="3" y="221"/>
                  </a:lnTo>
                  <a:lnTo>
                    <a:pt x="5" y="216"/>
                  </a:lnTo>
                  <a:lnTo>
                    <a:pt x="7" y="212"/>
                  </a:lnTo>
                  <a:lnTo>
                    <a:pt x="13" y="202"/>
                  </a:lnTo>
                  <a:lnTo>
                    <a:pt x="14" y="199"/>
                  </a:lnTo>
                  <a:lnTo>
                    <a:pt x="15" y="196"/>
                  </a:lnTo>
                  <a:lnTo>
                    <a:pt x="16" y="194"/>
                  </a:lnTo>
                  <a:lnTo>
                    <a:pt x="16" y="193"/>
                  </a:lnTo>
                  <a:lnTo>
                    <a:pt x="17" y="184"/>
                  </a:lnTo>
                  <a:lnTo>
                    <a:pt x="17" y="182"/>
                  </a:lnTo>
                  <a:lnTo>
                    <a:pt x="17" y="180"/>
                  </a:lnTo>
                  <a:lnTo>
                    <a:pt x="18" y="178"/>
                  </a:lnTo>
                  <a:lnTo>
                    <a:pt x="19" y="175"/>
                  </a:lnTo>
                  <a:lnTo>
                    <a:pt x="20" y="172"/>
                  </a:lnTo>
                  <a:lnTo>
                    <a:pt x="22" y="170"/>
                  </a:lnTo>
                  <a:lnTo>
                    <a:pt x="23" y="167"/>
                  </a:lnTo>
                  <a:lnTo>
                    <a:pt x="25" y="164"/>
                  </a:lnTo>
                  <a:lnTo>
                    <a:pt x="27" y="162"/>
                  </a:lnTo>
                  <a:lnTo>
                    <a:pt x="29" y="160"/>
                  </a:lnTo>
                  <a:lnTo>
                    <a:pt x="32" y="159"/>
                  </a:lnTo>
                  <a:lnTo>
                    <a:pt x="39" y="153"/>
                  </a:lnTo>
                  <a:lnTo>
                    <a:pt x="46" y="147"/>
                  </a:lnTo>
                  <a:lnTo>
                    <a:pt x="49" y="146"/>
                  </a:lnTo>
                  <a:lnTo>
                    <a:pt x="51" y="144"/>
                  </a:lnTo>
                  <a:lnTo>
                    <a:pt x="52" y="144"/>
                  </a:lnTo>
                  <a:lnTo>
                    <a:pt x="53" y="143"/>
                  </a:lnTo>
                  <a:lnTo>
                    <a:pt x="54" y="142"/>
                  </a:lnTo>
                  <a:lnTo>
                    <a:pt x="55" y="140"/>
                  </a:lnTo>
                  <a:lnTo>
                    <a:pt x="55" y="139"/>
                  </a:lnTo>
                  <a:lnTo>
                    <a:pt x="56" y="138"/>
                  </a:lnTo>
                  <a:lnTo>
                    <a:pt x="56" y="137"/>
                  </a:lnTo>
                  <a:lnTo>
                    <a:pt x="56" y="133"/>
                  </a:lnTo>
                  <a:lnTo>
                    <a:pt x="56" y="131"/>
                  </a:lnTo>
                  <a:lnTo>
                    <a:pt x="57" y="128"/>
                  </a:lnTo>
                  <a:lnTo>
                    <a:pt x="57" y="126"/>
                  </a:lnTo>
                  <a:lnTo>
                    <a:pt x="58" y="123"/>
                  </a:lnTo>
                  <a:lnTo>
                    <a:pt x="59" y="119"/>
                  </a:lnTo>
                  <a:lnTo>
                    <a:pt x="61" y="115"/>
                  </a:lnTo>
                  <a:lnTo>
                    <a:pt x="62" y="113"/>
                  </a:lnTo>
                  <a:lnTo>
                    <a:pt x="63" y="109"/>
                  </a:lnTo>
                  <a:lnTo>
                    <a:pt x="66" y="105"/>
                  </a:lnTo>
                  <a:lnTo>
                    <a:pt x="68" y="102"/>
                  </a:lnTo>
                  <a:lnTo>
                    <a:pt x="72" y="99"/>
                  </a:lnTo>
                  <a:lnTo>
                    <a:pt x="74" y="97"/>
                  </a:lnTo>
                  <a:lnTo>
                    <a:pt x="75" y="94"/>
                  </a:lnTo>
                  <a:lnTo>
                    <a:pt x="76" y="92"/>
                  </a:lnTo>
                  <a:lnTo>
                    <a:pt x="77" y="90"/>
                  </a:lnTo>
                  <a:lnTo>
                    <a:pt x="78" y="88"/>
                  </a:lnTo>
                  <a:lnTo>
                    <a:pt x="79" y="80"/>
                  </a:lnTo>
                  <a:lnTo>
                    <a:pt x="79" y="78"/>
                  </a:lnTo>
                  <a:lnTo>
                    <a:pt x="79" y="75"/>
                  </a:lnTo>
                  <a:lnTo>
                    <a:pt x="79" y="71"/>
                  </a:lnTo>
                  <a:lnTo>
                    <a:pt x="78" y="62"/>
                  </a:lnTo>
                  <a:lnTo>
                    <a:pt x="78" y="59"/>
                  </a:lnTo>
                  <a:lnTo>
                    <a:pt x="78" y="57"/>
                  </a:lnTo>
                  <a:lnTo>
                    <a:pt x="78" y="57"/>
                  </a:lnTo>
                  <a:lnTo>
                    <a:pt x="78" y="56"/>
                  </a:lnTo>
                  <a:lnTo>
                    <a:pt x="79" y="56"/>
                  </a:lnTo>
                  <a:lnTo>
                    <a:pt x="79" y="55"/>
                  </a:lnTo>
                  <a:lnTo>
                    <a:pt x="80" y="55"/>
                  </a:lnTo>
                  <a:lnTo>
                    <a:pt x="82" y="54"/>
                  </a:lnTo>
                  <a:lnTo>
                    <a:pt x="84" y="53"/>
                  </a:lnTo>
                  <a:lnTo>
                    <a:pt x="88" y="52"/>
                  </a:lnTo>
                  <a:lnTo>
                    <a:pt x="90" y="52"/>
                  </a:lnTo>
                  <a:lnTo>
                    <a:pt x="93" y="52"/>
                  </a:lnTo>
                  <a:lnTo>
                    <a:pt x="95" y="52"/>
                  </a:lnTo>
                  <a:lnTo>
                    <a:pt x="97" y="52"/>
                  </a:lnTo>
                  <a:lnTo>
                    <a:pt x="98" y="53"/>
                  </a:lnTo>
                  <a:lnTo>
                    <a:pt x="103" y="55"/>
                  </a:lnTo>
                  <a:lnTo>
                    <a:pt x="108" y="57"/>
                  </a:lnTo>
                  <a:lnTo>
                    <a:pt x="111" y="57"/>
                  </a:lnTo>
                  <a:lnTo>
                    <a:pt x="115" y="60"/>
                  </a:lnTo>
                  <a:lnTo>
                    <a:pt x="122" y="65"/>
                  </a:lnTo>
                  <a:lnTo>
                    <a:pt x="125" y="66"/>
                  </a:lnTo>
                  <a:lnTo>
                    <a:pt x="129" y="68"/>
                  </a:lnTo>
                  <a:lnTo>
                    <a:pt x="132" y="69"/>
                  </a:lnTo>
                  <a:lnTo>
                    <a:pt x="135" y="69"/>
                  </a:lnTo>
                  <a:lnTo>
                    <a:pt x="137" y="70"/>
                  </a:lnTo>
                  <a:lnTo>
                    <a:pt x="140" y="70"/>
                  </a:lnTo>
                  <a:lnTo>
                    <a:pt x="142" y="70"/>
                  </a:lnTo>
                  <a:lnTo>
                    <a:pt x="143" y="70"/>
                  </a:lnTo>
                  <a:lnTo>
                    <a:pt x="146" y="70"/>
                  </a:lnTo>
                  <a:lnTo>
                    <a:pt x="148" y="69"/>
                  </a:lnTo>
                  <a:lnTo>
                    <a:pt x="150" y="68"/>
                  </a:lnTo>
                  <a:lnTo>
                    <a:pt x="151" y="68"/>
                  </a:lnTo>
                  <a:lnTo>
                    <a:pt x="153" y="68"/>
                  </a:lnTo>
                  <a:lnTo>
                    <a:pt x="154" y="67"/>
                  </a:lnTo>
                  <a:lnTo>
                    <a:pt x="154" y="66"/>
                  </a:lnTo>
                  <a:lnTo>
                    <a:pt x="156" y="63"/>
                  </a:lnTo>
                  <a:lnTo>
                    <a:pt x="157" y="62"/>
                  </a:lnTo>
                  <a:lnTo>
                    <a:pt x="158" y="60"/>
                  </a:lnTo>
                  <a:lnTo>
                    <a:pt x="159" y="58"/>
                  </a:lnTo>
                  <a:lnTo>
                    <a:pt x="160" y="56"/>
                  </a:lnTo>
                  <a:lnTo>
                    <a:pt x="164" y="42"/>
                  </a:lnTo>
                  <a:lnTo>
                    <a:pt x="165" y="38"/>
                  </a:lnTo>
                  <a:lnTo>
                    <a:pt x="167" y="34"/>
                  </a:lnTo>
                  <a:lnTo>
                    <a:pt x="168" y="32"/>
                  </a:lnTo>
                  <a:lnTo>
                    <a:pt x="169" y="30"/>
                  </a:lnTo>
                  <a:lnTo>
                    <a:pt x="170" y="28"/>
                  </a:lnTo>
                  <a:lnTo>
                    <a:pt x="171" y="27"/>
                  </a:lnTo>
                  <a:lnTo>
                    <a:pt x="172" y="26"/>
                  </a:lnTo>
                  <a:lnTo>
                    <a:pt x="175" y="23"/>
                  </a:lnTo>
                  <a:lnTo>
                    <a:pt x="177" y="22"/>
                  </a:lnTo>
                  <a:lnTo>
                    <a:pt x="185" y="17"/>
                  </a:lnTo>
                  <a:lnTo>
                    <a:pt x="188" y="15"/>
                  </a:lnTo>
                  <a:lnTo>
                    <a:pt x="192" y="12"/>
                  </a:lnTo>
                  <a:lnTo>
                    <a:pt x="196" y="10"/>
                  </a:lnTo>
                  <a:lnTo>
                    <a:pt x="199" y="7"/>
                  </a:lnTo>
                  <a:lnTo>
                    <a:pt x="201" y="4"/>
                  </a:lnTo>
                  <a:lnTo>
                    <a:pt x="203" y="2"/>
                  </a:lnTo>
                  <a:lnTo>
                    <a:pt x="204" y="1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07" y="0"/>
                  </a:lnTo>
                  <a:close/>
                </a:path>
              </a:pathLst>
            </a:custGeom>
            <a:solidFill>
              <a:srgbClr val="296A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95" name="Freeform 43">
              <a:extLst>
                <a:ext uri="{FF2B5EF4-FFF2-40B4-BE49-F238E27FC236}">
                  <a16:creationId xmlns:a16="http://schemas.microsoft.com/office/drawing/2014/main" id="{E8665A3C-9D90-4A9A-B329-EB2480BA14B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9" y="1209"/>
              <a:ext cx="216" cy="288"/>
            </a:xfrm>
            <a:custGeom>
              <a:avLst/>
              <a:gdLst>
                <a:gd name="T0" fmla="*/ 174 w 216"/>
                <a:gd name="T1" fmla="*/ 4 h 288"/>
                <a:gd name="T2" fmla="*/ 185 w 216"/>
                <a:gd name="T3" fmla="*/ 12 h 288"/>
                <a:gd name="T4" fmla="*/ 195 w 216"/>
                <a:gd name="T5" fmla="*/ 27 h 288"/>
                <a:gd name="T6" fmla="*/ 199 w 216"/>
                <a:gd name="T7" fmla="*/ 41 h 288"/>
                <a:gd name="T8" fmla="*/ 199 w 216"/>
                <a:gd name="T9" fmla="*/ 67 h 288"/>
                <a:gd name="T10" fmla="*/ 200 w 216"/>
                <a:gd name="T11" fmla="*/ 86 h 288"/>
                <a:gd name="T12" fmla="*/ 206 w 216"/>
                <a:gd name="T13" fmla="*/ 95 h 288"/>
                <a:gd name="T14" fmla="*/ 214 w 216"/>
                <a:gd name="T15" fmla="*/ 99 h 288"/>
                <a:gd name="T16" fmla="*/ 212 w 216"/>
                <a:gd name="T17" fmla="*/ 111 h 288"/>
                <a:gd name="T18" fmla="*/ 201 w 216"/>
                <a:gd name="T19" fmla="*/ 127 h 288"/>
                <a:gd name="T20" fmla="*/ 200 w 216"/>
                <a:gd name="T21" fmla="*/ 140 h 288"/>
                <a:gd name="T22" fmla="*/ 204 w 216"/>
                <a:gd name="T23" fmla="*/ 191 h 288"/>
                <a:gd name="T24" fmla="*/ 200 w 216"/>
                <a:gd name="T25" fmla="*/ 205 h 288"/>
                <a:gd name="T26" fmla="*/ 189 w 216"/>
                <a:gd name="T27" fmla="*/ 210 h 288"/>
                <a:gd name="T28" fmla="*/ 177 w 216"/>
                <a:gd name="T29" fmla="*/ 217 h 288"/>
                <a:gd name="T30" fmla="*/ 167 w 216"/>
                <a:gd name="T31" fmla="*/ 230 h 288"/>
                <a:gd name="T32" fmla="*/ 154 w 216"/>
                <a:gd name="T33" fmla="*/ 257 h 288"/>
                <a:gd name="T34" fmla="*/ 144 w 216"/>
                <a:gd name="T35" fmla="*/ 266 h 288"/>
                <a:gd name="T36" fmla="*/ 126 w 216"/>
                <a:gd name="T37" fmla="*/ 272 h 288"/>
                <a:gd name="T38" fmla="*/ 113 w 216"/>
                <a:gd name="T39" fmla="*/ 274 h 288"/>
                <a:gd name="T40" fmla="*/ 103 w 216"/>
                <a:gd name="T41" fmla="*/ 281 h 288"/>
                <a:gd name="T42" fmla="*/ 97 w 216"/>
                <a:gd name="T43" fmla="*/ 285 h 288"/>
                <a:gd name="T44" fmla="*/ 87 w 216"/>
                <a:gd name="T45" fmla="*/ 284 h 288"/>
                <a:gd name="T46" fmla="*/ 80 w 216"/>
                <a:gd name="T47" fmla="*/ 285 h 288"/>
                <a:gd name="T48" fmla="*/ 70 w 216"/>
                <a:gd name="T49" fmla="*/ 288 h 288"/>
                <a:gd name="T50" fmla="*/ 56 w 216"/>
                <a:gd name="T51" fmla="*/ 283 h 288"/>
                <a:gd name="T52" fmla="*/ 38 w 216"/>
                <a:gd name="T53" fmla="*/ 285 h 288"/>
                <a:gd name="T54" fmla="*/ 18 w 216"/>
                <a:gd name="T55" fmla="*/ 288 h 288"/>
                <a:gd name="T56" fmla="*/ 14 w 216"/>
                <a:gd name="T57" fmla="*/ 283 h 288"/>
                <a:gd name="T58" fmla="*/ 8 w 216"/>
                <a:gd name="T59" fmla="*/ 254 h 288"/>
                <a:gd name="T60" fmla="*/ 4 w 216"/>
                <a:gd name="T61" fmla="*/ 227 h 288"/>
                <a:gd name="T62" fmla="*/ 0 w 216"/>
                <a:gd name="T63" fmla="*/ 210 h 288"/>
                <a:gd name="T64" fmla="*/ 3 w 216"/>
                <a:gd name="T65" fmla="*/ 181 h 288"/>
                <a:gd name="T66" fmla="*/ 8 w 216"/>
                <a:gd name="T67" fmla="*/ 164 h 288"/>
                <a:gd name="T68" fmla="*/ 6 w 216"/>
                <a:gd name="T69" fmla="*/ 151 h 288"/>
                <a:gd name="T70" fmla="*/ 9 w 216"/>
                <a:gd name="T71" fmla="*/ 139 h 288"/>
                <a:gd name="T72" fmla="*/ 18 w 216"/>
                <a:gd name="T73" fmla="*/ 123 h 288"/>
                <a:gd name="T74" fmla="*/ 25 w 216"/>
                <a:gd name="T75" fmla="*/ 103 h 288"/>
                <a:gd name="T76" fmla="*/ 22 w 216"/>
                <a:gd name="T77" fmla="*/ 94 h 288"/>
                <a:gd name="T78" fmla="*/ 13 w 216"/>
                <a:gd name="T79" fmla="*/ 80 h 288"/>
                <a:gd name="T80" fmla="*/ 12 w 216"/>
                <a:gd name="T81" fmla="*/ 71 h 288"/>
                <a:gd name="T82" fmla="*/ 17 w 216"/>
                <a:gd name="T83" fmla="*/ 52 h 288"/>
                <a:gd name="T84" fmla="*/ 24 w 216"/>
                <a:gd name="T85" fmla="*/ 40 h 288"/>
                <a:gd name="T86" fmla="*/ 35 w 216"/>
                <a:gd name="T87" fmla="*/ 30 h 288"/>
                <a:gd name="T88" fmla="*/ 42 w 216"/>
                <a:gd name="T89" fmla="*/ 28 h 288"/>
                <a:gd name="T90" fmla="*/ 61 w 216"/>
                <a:gd name="T91" fmla="*/ 33 h 288"/>
                <a:gd name="T92" fmla="*/ 81 w 216"/>
                <a:gd name="T93" fmla="*/ 37 h 288"/>
                <a:gd name="T94" fmla="*/ 102 w 216"/>
                <a:gd name="T95" fmla="*/ 44 h 288"/>
                <a:gd name="T96" fmla="*/ 130 w 216"/>
                <a:gd name="T97" fmla="*/ 52 h 288"/>
                <a:gd name="T98" fmla="*/ 135 w 216"/>
                <a:gd name="T99" fmla="*/ 49 h 288"/>
                <a:gd name="T100" fmla="*/ 137 w 216"/>
                <a:gd name="T101" fmla="*/ 32 h 288"/>
                <a:gd name="T102" fmla="*/ 155 w 216"/>
                <a:gd name="T103" fmla="*/ 1 h 288"/>
                <a:gd name="T104" fmla="*/ 156 w 216"/>
                <a:gd name="T105" fmla="*/ 1 h 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16" h="288">
                  <a:moveTo>
                    <a:pt x="159" y="0"/>
                  </a:moveTo>
                  <a:lnTo>
                    <a:pt x="159" y="1"/>
                  </a:lnTo>
                  <a:lnTo>
                    <a:pt x="165" y="3"/>
                  </a:lnTo>
                  <a:lnTo>
                    <a:pt x="172" y="4"/>
                  </a:lnTo>
                  <a:lnTo>
                    <a:pt x="174" y="4"/>
                  </a:lnTo>
                  <a:lnTo>
                    <a:pt x="176" y="6"/>
                  </a:lnTo>
                  <a:lnTo>
                    <a:pt x="180" y="8"/>
                  </a:lnTo>
                  <a:lnTo>
                    <a:pt x="182" y="10"/>
                  </a:lnTo>
                  <a:lnTo>
                    <a:pt x="184" y="11"/>
                  </a:lnTo>
                  <a:lnTo>
                    <a:pt x="185" y="12"/>
                  </a:lnTo>
                  <a:lnTo>
                    <a:pt x="187" y="14"/>
                  </a:lnTo>
                  <a:lnTo>
                    <a:pt x="187" y="15"/>
                  </a:lnTo>
                  <a:lnTo>
                    <a:pt x="189" y="17"/>
                  </a:lnTo>
                  <a:lnTo>
                    <a:pt x="192" y="23"/>
                  </a:lnTo>
                  <a:lnTo>
                    <a:pt x="195" y="27"/>
                  </a:lnTo>
                  <a:lnTo>
                    <a:pt x="196" y="29"/>
                  </a:lnTo>
                  <a:lnTo>
                    <a:pt x="197" y="32"/>
                  </a:lnTo>
                  <a:lnTo>
                    <a:pt x="198" y="35"/>
                  </a:lnTo>
                  <a:lnTo>
                    <a:pt x="199" y="38"/>
                  </a:lnTo>
                  <a:lnTo>
                    <a:pt x="199" y="41"/>
                  </a:lnTo>
                  <a:lnTo>
                    <a:pt x="199" y="44"/>
                  </a:lnTo>
                  <a:lnTo>
                    <a:pt x="199" y="47"/>
                  </a:lnTo>
                  <a:lnTo>
                    <a:pt x="199" y="58"/>
                  </a:lnTo>
                  <a:lnTo>
                    <a:pt x="199" y="61"/>
                  </a:lnTo>
                  <a:lnTo>
                    <a:pt x="199" y="67"/>
                  </a:lnTo>
                  <a:lnTo>
                    <a:pt x="199" y="71"/>
                  </a:lnTo>
                  <a:lnTo>
                    <a:pt x="199" y="73"/>
                  </a:lnTo>
                  <a:lnTo>
                    <a:pt x="199" y="81"/>
                  </a:lnTo>
                  <a:lnTo>
                    <a:pt x="200" y="83"/>
                  </a:lnTo>
                  <a:lnTo>
                    <a:pt x="200" y="86"/>
                  </a:lnTo>
                  <a:lnTo>
                    <a:pt x="202" y="90"/>
                  </a:lnTo>
                  <a:lnTo>
                    <a:pt x="203" y="92"/>
                  </a:lnTo>
                  <a:lnTo>
                    <a:pt x="204" y="94"/>
                  </a:lnTo>
                  <a:lnTo>
                    <a:pt x="205" y="94"/>
                  </a:lnTo>
                  <a:lnTo>
                    <a:pt x="206" y="95"/>
                  </a:lnTo>
                  <a:lnTo>
                    <a:pt x="208" y="96"/>
                  </a:lnTo>
                  <a:lnTo>
                    <a:pt x="209" y="97"/>
                  </a:lnTo>
                  <a:lnTo>
                    <a:pt x="211" y="98"/>
                  </a:lnTo>
                  <a:lnTo>
                    <a:pt x="213" y="99"/>
                  </a:lnTo>
                  <a:lnTo>
                    <a:pt x="214" y="99"/>
                  </a:lnTo>
                  <a:lnTo>
                    <a:pt x="216" y="99"/>
                  </a:lnTo>
                  <a:lnTo>
                    <a:pt x="216" y="99"/>
                  </a:lnTo>
                  <a:lnTo>
                    <a:pt x="214" y="104"/>
                  </a:lnTo>
                  <a:lnTo>
                    <a:pt x="213" y="108"/>
                  </a:lnTo>
                  <a:lnTo>
                    <a:pt x="212" y="111"/>
                  </a:lnTo>
                  <a:lnTo>
                    <a:pt x="210" y="114"/>
                  </a:lnTo>
                  <a:lnTo>
                    <a:pt x="205" y="120"/>
                  </a:lnTo>
                  <a:lnTo>
                    <a:pt x="203" y="123"/>
                  </a:lnTo>
                  <a:lnTo>
                    <a:pt x="202" y="125"/>
                  </a:lnTo>
                  <a:lnTo>
                    <a:pt x="201" y="127"/>
                  </a:lnTo>
                  <a:lnTo>
                    <a:pt x="201" y="128"/>
                  </a:lnTo>
                  <a:lnTo>
                    <a:pt x="200" y="130"/>
                  </a:lnTo>
                  <a:lnTo>
                    <a:pt x="200" y="132"/>
                  </a:lnTo>
                  <a:lnTo>
                    <a:pt x="200" y="134"/>
                  </a:lnTo>
                  <a:lnTo>
                    <a:pt x="200" y="140"/>
                  </a:lnTo>
                  <a:lnTo>
                    <a:pt x="202" y="154"/>
                  </a:lnTo>
                  <a:lnTo>
                    <a:pt x="204" y="169"/>
                  </a:lnTo>
                  <a:lnTo>
                    <a:pt x="204" y="174"/>
                  </a:lnTo>
                  <a:lnTo>
                    <a:pt x="204" y="186"/>
                  </a:lnTo>
                  <a:lnTo>
                    <a:pt x="204" y="191"/>
                  </a:lnTo>
                  <a:lnTo>
                    <a:pt x="204" y="195"/>
                  </a:lnTo>
                  <a:lnTo>
                    <a:pt x="203" y="197"/>
                  </a:lnTo>
                  <a:lnTo>
                    <a:pt x="202" y="201"/>
                  </a:lnTo>
                  <a:lnTo>
                    <a:pt x="201" y="203"/>
                  </a:lnTo>
                  <a:lnTo>
                    <a:pt x="200" y="205"/>
                  </a:lnTo>
                  <a:lnTo>
                    <a:pt x="199" y="206"/>
                  </a:lnTo>
                  <a:lnTo>
                    <a:pt x="198" y="207"/>
                  </a:lnTo>
                  <a:lnTo>
                    <a:pt x="196" y="207"/>
                  </a:lnTo>
                  <a:lnTo>
                    <a:pt x="194" y="208"/>
                  </a:lnTo>
                  <a:lnTo>
                    <a:pt x="189" y="210"/>
                  </a:lnTo>
                  <a:lnTo>
                    <a:pt x="187" y="211"/>
                  </a:lnTo>
                  <a:lnTo>
                    <a:pt x="185" y="212"/>
                  </a:lnTo>
                  <a:lnTo>
                    <a:pt x="183" y="213"/>
                  </a:lnTo>
                  <a:lnTo>
                    <a:pt x="180" y="215"/>
                  </a:lnTo>
                  <a:lnTo>
                    <a:pt x="177" y="217"/>
                  </a:lnTo>
                  <a:lnTo>
                    <a:pt x="175" y="219"/>
                  </a:lnTo>
                  <a:lnTo>
                    <a:pt x="170" y="225"/>
                  </a:lnTo>
                  <a:lnTo>
                    <a:pt x="169" y="226"/>
                  </a:lnTo>
                  <a:lnTo>
                    <a:pt x="168" y="227"/>
                  </a:lnTo>
                  <a:lnTo>
                    <a:pt x="167" y="230"/>
                  </a:lnTo>
                  <a:lnTo>
                    <a:pt x="165" y="234"/>
                  </a:lnTo>
                  <a:lnTo>
                    <a:pt x="163" y="242"/>
                  </a:lnTo>
                  <a:lnTo>
                    <a:pt x="162" y="244"/>
                  </a:lnTo>
                  <a:lnTo>
                    <a:pt x="161" y="247"/>
                  </a:lnTo>
                  <a:lnTo>
                    <a:pt x="154" y="257"/>
                  </a:lnTo>
                  <a:lnTo>
                    <a:pt x="153" y="259"/>
                  </a:lnTo>
                  <a:lnTo>
                    <a:pt x="151" y="261"/>
                  </a:lnTo>
                  <a:lnTo>
                    <a:pt x="149" y="263"/>
                  </a:lnTo>
                  <a:lnTo>
                    <a:pt x="148" y="264"/>
                  </a:lnTo>
                  <a:lnTo>
                    <a:pt x="144" y="266"/>
                  </a:lnTo>
                  <a:lnTo>
                    <a:pt x="136" y="270"/>
                  </a:lnTo>
                  <a:lnTo>
                    <a:pt x="133" y="271"/>
                  </a:lnTo>
                  <a:lnTo>
                    <a:pt x="131" y="272"/>
                  </a:lnTo>
                  <a:lnTo>
                    <a:pt x="129" y="272"/>
                  </a:lnTo>
                  <a:lnTo>
                    <a:pt x="126" y="272"/>
                  </a:lnTo>
                  <a:lnTo>
                    <a:pt x="120" y="272"/>
                  </a:lnTo>
                  <a:lnTo>
                    <a:pt x="119" y="273"/>
                  </a:lnTo>
                  <a:lnTo>
                    <a:pt x="116" y="273"/>
                  </a:lnTo>
                  <a:lnTo>
                    <a:pt x="114" y="273"/>
                  </a:lnTo>
                  <a:lnTo>
                    <a:pt x="113" y="274"/>
                  </a:lnTo>
                  <a:lnTo>
                    <a:pt x="111" y="274"/>
                  </a:lnTo>
                  <a:lnTo>
                    <a:pt x="109" y="275"/>
                  </a:lnTo>
                  <a:lnTo>
                    <a:pt x="108" y="276"/>
                  </a:lnTo>
                  <a:lnTo>
                    <a:pt x="106" y="278"/>
                  </a:lnTo>
                  <a:lnTo>
                    <a:pt x="103" y="281"/>
                  </a:lnTo>
                  <a:lnTo>
                    <a:pt x="102" y="282"/>
                  </a:lnTo>
                  <a:lnTo>
                    <a:pt x="101" y="283"/>
                  </a:lnTo>
                  <a:lnTo>
                    <a:pt x="99" y="284"/>
                  </a:lnTo>
                  <a:lnTo>
                    <a:pt x="98" y="284"/>
                  </a:lnTo>
                  <a:lnTo>
                    <a:pt x="97" y="285"/>
                  </a:lnTo>
                  <a:lnTo>
                    <a:pt x="96" y="285"/>
                  </a:lnTo>
                  <a:lnTo>
                    <a:pt x="94" y="286"/>
                  </a:lnTo>
                  <a:lnTo>
                    <a:pt x="93" y="285"/>
                  </a:lnTo>
                  <a:lnTo>
                    <a:pt x="91" y="285"/>
                  </a:lnTo>
                  <a:lnTo>
                    <a:pt x="87" y="284"/>
                  </a:lnTo>
                  <a:lnTo>
                    <a:pt x="86" y="283"/>
                  </a:lnTo>
                  <a:lnTo>
                    <a:pt x="85" y="284"/>
                  </a:lnTo>
                  <a:lnTo>
                    <a:pt x="83" y="284"/>
                  </a:lnTo>
                  <a:lnTo>
                    <a:pt x="81" y="284"/>
                  </a:lnTo>
                  <a:lnTo>
                    <a:pt x="80" y="285"/>
                  </a:lnTo>
                  <a:lnTo>
                    <a:pt x="77" y="287"/>
                  </a:lnTo>
                  <a:lnTo>
                    <a:pt x="74" y="287"/>
                  </a:lnTo>
                  <a:lnTo>
                    <a:pt x="74" y="288"/>
                  </a:lnTo>
                  <a:lnTo>
                    <a:pt x="72" y="288"/>
                  </a:lnTo>
                  <a:lnTo>
                    <a:pt x="70" y="288"/>
                  </a:lnTo>
                  <a:lnTo>
                    <a:pt x="69" y="287"/>
                  </a:lnTo>
                  <a:lnTo>
                    <a:pt x="63" y="285"/>
                  </a:lnTo>
                  <a:lnTo>
                    <a:pt x="60" y="283"/>
                  </a:lnTo>
                  <a:lnTo>
                    <a:pt x="58" y="283"/>
                  </a:lnTo>
                  <a:lnTo>
                    <a:pt x="56" y="283"/>
                  </a:lnTo>
                  <a:lnTo>
                    <a:pt x="54" y="283"/>
                  </a:lnTo>
                  <a:lnTo>
                    <a:pt x="50" y="284"/>
                  </a:lnTo>
                  <a:lnTo>
                    <a:pt x="47" y="285"/>
                  </a:lnTo>
                  <a:lnTo>
                    <a:pt x="43" y="285"/>
                  </a:lnTo>
                  <a:lnTo>
                    <a:pt x="38" y="285"/>
                  </a:lnTo>
                  <a:lnTo>
                    <a:pt x="35" y="286"/>
                  </a:lnTo>
                  <a:lnTo>
                    <a:pt x="25" y="287"/>
                  </a:lnTo>
                  <a:lnTo>
                    <a:pt x="22" y="288"/>
                  </a:lnTo>
                  <a:lnTo>
                    <a:pt x="20" y="288"/>
                  </a:lnTo>
                  <a:lnTo>
                    <a:pt x="18" y="288"/>
                  </a:lnTo>
                  <a:lnTo>
                    <a:pt x="17" y="288"/>
                  </a:lnTo>
                  <a:lnTo>
                    <a:pt x="17" y="287"/>
                  </a:lnTo>
                  <a:lnTo>
                    <a:pt x="17" y="287"/>
                  </a:lnTo>
                  <a:lnTo>
                    <a:pt x="16" y="286"/>
                  </a:lnTo>
                  <a:lnTo>
                    <a:pt x="14" y="283"/>
                  </a:lnTo>
                  <a:lnTo>
                    <a:pt x="13" y="281"/>
                  </a:lnTo>
                  <a:lnTo>
                    <a:pt x="11" y="276"/>
                  </a:lnTo>
                  <a:lnTo>
                    <a:pt x="10" y="272"/>
                  </a:lnTo>
                  <a:lnTo>
                    <a:pt x="9" y="267"/>
                  </a:lnTo>
                  <a:lnTo>
                    <a:pt x="8" y="254"/>
                  </a:lnTo>
                  <a:lnTo>
                    <a:pt x="6" y="246"/>
                  </a:lnTo>
                  <a:lnTo>
                    <a:pt x="5" y="240"/>
                  </a:lnTo>
                  <a:lnTo>
                    <a:pt x="5" y="230"/>
                  </a:lnTo>
                  <a:lnTo>
                    <a:pt x="4" y="229"/>
                  </a:lnTo>
                  <a:lnTo>
                    <a:pt x="4" y="227"/>
                  </a:lnTo>
                  <a:lnTo>
                    <a:pt x="1" y="221"/>
                  </a:lnTo>
                  <a:lnTo>
                    <a:pt x="0" y="218"/>
                  </a:lnTo>
                  <a:lnTo>
                    <a:pt x="0" y="217"/>
                  </a:lnTo>
                  <a:lnTo>
                    <a:pt x="0" y="215"/>
                  </a:lnTo>
                  <a:lnTo>
                    <a:pt x="0" y="210"/>
                  </a:lnTo>
                  <a:lnTo>
                    <a:pt x="0" y="207"/>
                  </a:lnTo>
                  <a:lnTo>
                    <a:pt x="1" y="195"/>
                  </a:lnTo>
                  <a:lnTo>
                    <a:pt x="1" y="190"/>
                  </a:lnTo>
                  <a:lnTo>
                    <a:pt x="2" y="185"/>
                  </a:lnTo>
                  <a:lnTo>
                    <a:pt x="3" y="181"/>
                  </a:lnTo>
                  <a:lnTo>
                    <a:pt x="4" y="178"/>
                  </a:lnTo>
                  <a:lnTo>
                    <a:pt x="5" y="175"/>
                  </a:lnTo>
                  <a:lnTo>
                    <a:pt x="7" y="168"/>
                  </a:lnTo>
                  <a:lnTo>
                    <a:pt x="8" y="166"/>
                  </a:lnTo>
                  <a:lnTo>
                    <a:pt x="8" y="164"/>
                  </a:lnTo>
                  <a:lnTo>
                    <a:pt x="8" y="162"/>
                  </a:lnTo>
                  <a:lnTo>
                    <a:pt x="8" y="161"/>
                  </a:lnTo>
                  <a:lnTo>
                    <a:pt x="8" y="158"/>
                  </a:lnTo>
                  <a:lnTo>
                    <a:pt x="6" y="153"/>
                  </a:lnTo>
                  <a:lnTo>
                    <a:pt x="6" y="151"/>
                  </a:lnTo>
                  <a:lnTo>
                    <a:pt x="5" y="148"/>
                  </a:lnTo>
                  <a:lnTo>
                    <a:pt x="6" y="146"/>
                  </a:lnTo>
                  <a:lnTo>
                    <a:pt x="6" y="144"/>
                  </a:lnTo>
                  <a:lnTo>
                    <a:pt x="8" y="141"/>
                  </a:lnTo>
                  <a:lnTo>
                    <a:pt x="9" y="139"/>
                  </a:lnTo>
                  <a:lnTo>
                    <a:pt x="13" y="135"/>
                  </a:lnTo>
                  <a:lnTo>
                    <a:pt x="14" y="133"/>
                  </a:lnTo>
                  <a:lnTo>
                    <a:pt x="15" y="131"/>
                  </a:lnTo>
                  <a:lnTo>
                    <a:pt x="17" y="127"/>
                  </a:lnTo>
                  <a:lnTo>
                    <a:pt x="18" y="123"/>
                  </a:lnTo>
                  <a:lnTo>
                    <a:pt x="19" y="121"/>
                  </a:lnTo>
                  <a:lnTo>
                    <a:pt x="20" y="118"/>
                  </a:lnTo>
                  <a:lnTo>
                    <a:pt x="22" y="114"/>
                  </a:lnTo>
                  <a:lnTo>
                    <a:pt x="24" y="105"/>
                  </a:lnTo>
                  <a:lnTo>
                    <a:pt x="25" y="103"/>
                  </a:lnTo>
                  <a:lnTo>
                    <a:pt x="25" y="101"/>
                  </a:lnTo>
                  <a:lnTo>
                    <a:pt x="24" y="99"/>
                  </a:lnTo>
                  <a:lnTo>
                    <a:pt x="24" y="97"/>
                  </a:lnTo>
                  <a:lnTo>
                    <a:pt x="23" y="95"/>
                  </a:lnTo>
                  <a:lnTo>
                    <a:pt x="22" y="94"/>
                  </a:lnTo>
                  <a:lnTo>
                    <a:pt x="20" y="91"/>
                  </a:lnTo>
                  <a:lnTo>
                    <a:pt x="18" y="88"/>
                  </a:lnTo>
                  <a:lnTo>
                    <a:pt x="15" y="83"/>
                  </a:lnTo>
                  <a:lnTo>
                    <a:pt x="14" y="81"/>
                  </a:lnTo>
                  <a:lnTo>
                    <a:pt x="13" y="80"/>
                  </a:lnTo>
                  <a:lnTo>
                    <a:pt x="12" y="78"/>
                  </a:lnTo>
                  <a:lnTo>
                    <a:pt x="12" y="77"/>
                  </a:lnTo>
                  <a:lnTo>
                    <a:pt x="12" y="75"/>
                  </a:lnTo>
                  <a:lnTo>
                    <a:pt x="12" y="73"/>
                  </a:lnTo>
                  <a:lnTo>
                    <a:pt x="12" y="71"/>
                  </a:lnTo>
                  <a:lnTo>
                    <a:pt x="12" y="68"/>
                  </a:lnTo>
                  <a:lnTo>
                    <a:pt x="13" y="65"/>
                  </a:lnTo>
                  <a:lnTo>
                    <a:pt x="14" y="61"/>
                  </a:lnTo>
                  <a:lnTo>
                    <a:pt x="17" y="56"/>
                  </a:lnTo>
                  <a:lnTo>
                    <a:pt x="17" y="52"/>
                  </a:lnTo>
                  <a:lnTo>
                    <a:pt x="19" y="49"/>
                  </a:lnTo>
                  <a:lnTo>
                    <a:pt x="20" y="47"/>
                  </a:lnTo>
                  <a:lnTo>
                    <a:pt x="21" y="44"/>
                  </a:lnTo>
                  <a:lnTo>
                    <a:pt x="23" y="42"/>
                  </a:lnTo>
                  <a:lnTo>
                    <a:pt x="24" y="40"/>
                  </a:lnTo>
                  <a:lnTo>
                    <a:pt x="27" y="37"/>
                  </a:lnTo>
                  <a:lnTo>
                    <a:pt x="28" y="36"/>
                  </a:lnTo>
                  <a:lnTo>
                    <a:pt x="30" y="34"/>
                  </a:lnTo>
                  <a:lnTo>
                    <a:pt x="32" y="32"/>
                  </a:lnTo>
                  <a:lnTo>
                    <a:pt x="35" y="30"/>
                  </a:lnTo>
                  <a:lnTo>
                    <a:pt x="36" y="30"/>
                  </a:lnTo>
                  <a:lnTo>
                    <a:pt x="38" y="29"/>
                  </a:lnTo>
                  <a:lnTo>
                    <a:pt x="39" y="29"/>
                  </a:lnTo>
                  <a:lnTo>
                    <a:pt x="40" y="28"/>
                  </a:lnTo>
                  <a:lnTo>
                    <a:pt x="42" y="28"/>
                  </a:lnTo>
                  <a:lnTo>
                    <a:pt x="44" y="28"/>
                  </a:lnTo>
                  <a:lnTo>
                    <a:pt x="47" y="28"/>
                  </a:lnTo>
                  <a:lnTo>
                    <a:pt x="51" y="29"/>
                  </a:lnTo>
                  <a:lnTo>
                    <a:pt x="53" y="30"/>
                  </a:lnTo>
                  <a:lnTo>
                    <a:pt x="61" y="33"/>
                  </a:lnTo>
                  <a:lnTo>
                    <a:pt x="63" y="33"/>
                  </a:lnTo>
                  <a:lnTo>
                    <a:pt x="66" y="34"/>
                  </a:lnTo>
                  <a:lnTo>
                    <a:pt x="74" y="35"/>
                  </a:lnTo>
                  <a:lnTo>
                    <a:pt x="77" y="36"/>
                  </a:lnTo>
                  <a:lnTo>
                    <a:pt x="81" y="37"/>
                  </a:lnTo>
                  <a:lnTo>
                    <a:pt x="87" y="39"/>
                  </a:lnTo>
                  <a:lnTo>
                    <a:pt x="90" y="40"/>
                  </a:lnTo>
                  <a:lnTo>
                    <a:pt x="92" y="41"/>
                  </a:lnTo>
                  <a:lnTo>
                    <a:pt x="98" y="42"/>
                  </a:lnTo>
                  <a:lnTo>
                    <a:pt x="102" y="44"/>
                  </a:lnTo>
                  <a:lnTo>
                    <a:pt x="118" y="49"/>
                  </a:lnTo>
                  <a:lnTo>
                    <a:pt x="123" y="50"/>
                  </a:lnTo>
                  <a:lnTo>
                    <a:pt x="126" y="51"/>
                  </a:lnTo>
                  <a:lnTo>
                    <a:pt x="129" y="52"/>
                  </a:lnTo>
                  <a:lnTo>
                    <a:pt x="130" y="52"/>
                  </a:lnTo>
                  <a:lnTo>
                    <a:pt x="131" y="52"/>
                  </a:lnTo>
                  <a:lnTo>
                    <a:pt x="132" y="51"/>
                  </a:lnTo>
                  <a:lnTo>
                    <a:pt x="133" y="50"/>
                  </a:lnTo>
                  <a:lnTo>
                    <a:pt x="134" y="49"/>
                  </a:lnTo>
                  <a:lnTo>
                    <a:pt x="135" y="49"/>
                  </a:lnTo>
                  <a:lnTo>
                    <a:pt x="135" y="46"/>
                  </a:lnTo>
                  <a:lnTo>
                    <a:pt x="136" y="39"/>
                  </a:lnTo>
                  <a:lnTo>
                    <a:pt x="136" y="36"/>
                  </a:lnTo>
                  <a:lnTo>
                    <a:pt x="137" y="34"/>
                  </a:lnTo>
                  <a:lnTo>
                    <a:pt x="137" y="32"/>
                  </a:lnTo>
                  <a:lnTo>
                    <a:pt x="140" y="27"/>
                  </a:lnTo>
                  <a:lnTo>
                    <a:pt x="142" y="21"/>
                  </a:lnTo>
                  <a:lnTo>
                    <a:pt x="147" y="15"/>
                  </a:lnTo>
                  <a:lnTo>
                    <a:pt x="152" y="6"/>
                  </a:lnTo>
                  <a:lnTo>
                    <a:pt x="155" y="1"/>
                  </a:lnTo>
                  <a:lnTo>
                    <a:pt x="156" y="1"/>
                  </a:lnTo>
                  <a:lnTo>
                    <a:pt x="156" y="1"/>
                  </a:lnTo>
                  <a:lnTo>
                    <a:pt x="156" y="1"/>
                  </a:lnTo>
                  <a:lnTo>
                    <a:pt x="156" y="1"/>
                  </a:lnTo>
                  <a:lnTo>
                    <a:pt x="156" y="1"/>
                  </a:lnTo>
                  <a:lnTo>
                    <a:pt x="158" y="0"/>
                  </a:lnTo>
                  <a:lnTo>
                    <a:pt x="159" y="1"/>
                  </a:lnTo>
                  <a:lnTo>
                    <a:pt x="159" y="0"/>
                  </a:lnTo>
                  <a:lnTo>
                    <a:pt x="159" y="0"/>
                  </a:lnTo>
                  <a:close/>
                </a:path>
              </a:pathLst>
            </a:custGeom>
            <a:solidFill>
              <a:srgbClr val="296A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96" name="Freeform 44">
              <a:extLst>
                <a:ext uri="{FF2B5EF4-FFF2-40B4-BE49-F238E27FC236}">
                  <a16:creationId xmlns:a16="http://schemas.microsoft.com/office/drawing/2014/main" id="{34042397-A9D8-4859-89EE-F64A693111DA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8" y="1020"/>
              <a:ext cx="457" cy="542"/>
            </a:xfrm>
            <a:custGeom>
              <a:avLst/>
              <a:gdLst>
                <a:gd name="T0" fmla="*/ 262 w 457"/>
                <a:gd name="T1" fmla="*/ 4 h 542"/>
                <a:gd name="T2" fmla="*/ 294 w 457"/>
                <a:gd name="T3" fmla="*/ 11 h 542"/>
                <a:gd name="T4" fmla="*/ 301 w 457"/>
                <a:gd name="T5" fmla="*/ 29 h 542"/>
                <a:gd name="T6" fmla="*/ 318 w 457"/>
                <a:gd name="T7" fmla="*/ 33 h 542"/>
                <a:gd name="T8" fmla="*/ 334 w 457"/>
                <a:gd name="T9" fmla="*/ 12 h 542"/>
                <a:gd name="T10" fmla="*/ 347 w 457"/>
                <a:gd name="T11" fmla="*/ 12 h 542"/>
                <a:gd name="T12" fmla="*/ 360 w 457"/>
                <a:gd name="T13" fmla="*/ 39 h 542"/>
                <a:gd name="T14" fmla="*/ 385 w 457"/>
                <a:gd name="T15" fmla="*/ 33 h 542"/>
                <a:gd name="T16" fmla="*/ 406 w 457"/>
                <a:gd name="T17" fmla="*/ 40 h 542"/>
                <a:gd name="T18" fmla="*/ 433 w 457"/>
                <a:gd name="T19" fmla="*/ 75 h 542"/>
                <a:gd name="T20" fmla="*/ 425 w 457"/>
                <a:gd name="T21" fmla="*/ 109 h 542"/>
                <a:gd name="T22" fmla="*/ 430 w 457"/>
                <a:gd name="T23" fmla="*/ 147 h 542"/>
                <a:gd name="T24" fmla="*/ 454 w 457"/>
                <a:gd name="T25" fmla="*/ 187 h 542"/>
                <a:gd name="T26" fmla="*/ 437 w 457"/>
                <a:gd name="T27" fmla="*/ 225 h 542"/>
                <a:gd name="T28" fmla="*/ 427 w 457"/>
                <a:gd name="T29" fmla="*/ 240 h 542"/>
                <a:gd name="T30" fmla="*/ 375 w 457"/>
                <a:gd name="T31" fmla="*/ 224 h 542"/>
                <a:gd name="T32" fmla="*/ 340 w 457"/>
                <a:gd name="T33" fmla="*/ 218 h 542"/>
                <a:gd name="T34" fmla="*/ 322 w 457"/>
                <a:gd name="T35" fmla="*/ 233 h 542"/>
                <a:gd name="T36" fmla="*/ 313 w 457"/>
                <a:gd name="T37" fmla="*/ 264 h 542"/>
                <a:gd name="T38" fmla="*/ 325 w 457"/>
                <a:gd name="T39" fmla="*/ 286 h 542"/>
                <a:gd name="T40" fmla="*/ 316 w 457"/>
                <a:gd name="T41" fmla="*/ 320 h 542"/>
                <a:gd name="T42" fmla="*/ 309 w 457"/>
                <a:gd name="T43" fmla="*/ 347 h 542"/>
                <a:gd name="T44" fmla="*/ 302 w 457"/>
                <a:gd name="T45" fmla="*/ 379 h 542"/>
                <a:gd name="T46" fmla="*/ 306 w 457"/>
                <a:gd name="T47" fmla="*/ 419 h 542"/>
                <a:gd name="T48" fmla="*/ 318 w 457"/>
                <a:gd name="T49" fmla="*/ 476 h 542"/>
                <a:gd name="T50" fmla="*/ 309 w 457"/>
                <a:gd name="T51" fmla="*/ 498 h 542"/>
                <a:gd name="T52" fmla="*/ 296 w 457"/>
                <a:gd name="T53" fmla="*/ 515 h 542"/>
                <a:gd name="T54" fmla="*/ 289 w 457"/>
                <a:gd name="T55" fmla="*/ 537 h 542"/>
                <a:gd name="T56" fmla="*/ 263 w 457"/>
                <a:gd name="T57" fmla="*/ 536 h 542"/>
                <a:gd name="T58" fmla="*/ 226 w 457"/>
                <a:gd name="T59" fmla="*/ 499 h 542"/>
                <a:gd name="T60" fmla="*/ 204 w 457"/>
                <a:gd name="T61" fmla="*/ 496 h 542"/>
                <a:gd name="T62" fmla="*/ 187 w 457"/>
                <a:gd name="T63" fmla="*/ 500 h 542"/>
                <a:gd name="T64" fmla="*/ 163 w 457"/>
                <a:gd name="T65" fmla="*/ 478 h 542"/>
                <a:gd name="T66" fmla="*/ 146 w 457"/>
                <a:gd name="T67" fmla="*/ 450 h 542"/>
                <a:gd name="T68" fmla="*/ 152 w 457"/>
                <a:gd name="T69" fmla="*/ 426 h 542"/>
                <a:gd name="T70" fmla="*/ 147 w 457"/>
                <a:gd name="T71" fmla="*/ 406 h 542"/>
                <a:gd name="T72" fmla="*/ 131 w 457"/>
                <a:gd name="T73" fmla="*/ 362 h 542"/>
                <a:gd name="T74" fmla="*/ 107 w 457"/>
                <a:gd name="T75" fmla="*/ 344 h 542"/>
                <a:gd name="T76" fmla="*/ 84 w 457"/>
                <a:gd name="T77" fmla="*/ 318 h 542"/>
                <a:gd name="T78" fmla="*/ 69 w 457"/>
                <a:gd name="T79" fmla="*/ 319 h 542"/>
                <a:gd name="T80" fmla="*/ 47 w 457"/>
                <a:gd name="T81" fmla="*/ 347 h 542"/>
                <a:gd name="T82" fmla="*/ 29 w 457"/>
                <a:gd name="T83" fmla="*/ 345 h 542"/>
                <a:gd name="T84" fmla="*/ 33 w 457"/>
                <a:gd name="T85" fmla="*/ 325 h 542"/>
                <a:gd name="T86" fmla="*/ 24 w 457"/>
                <a:gd name="T87" fmla="*/ 303 h 542"/>
                <a:gd name="T88" fmla="*/ 4 w 457"/>
                <a:gd name="T89" fmla="*/ 282 h 542"/>
                <a:gd name="T90" fmla="*/ 0 w 457"/>
                <a:gd name="T91" fmla="*/ 255 h 542"/>
                <a:gd name="T92" fmla="*/ 12 w 457"/>
                <a:gd name="T93" fmla="*/ 235 h 542"/>
                <a:gd name="T94" fmla="*/ 45 w 457"/>
                <a:gd name="T95" fmla="*/ 235 h 542"/>
                <a:gd name="T96" fmla="*/ 68 w 457"/>
                <a:gd name="T97" fmla="*/ 228 h 542"/>
                <a:gd name="T98" fmla="*/ 90 w 457"/>
                <a:gd name="T99" fmla="*/ 186 h 542"/>
                <a:gd name="T100" fmla="*/ 123 w 457"/>
                <a:gd name="T101" fmla="*/ 174 h 542"/>
                <a:gd name="T102" fmla="*/ 159 w 457"/>
                <a:gd name="T103" fmla="*/ 177 h 542"/>
                <a:gd name="T104" fmla="*/ 203 w 457"/>
                <a:gd name="T105" fmla="*/ 181 h 542"/>
                <a:gd name="T106" fmla="*/ 219 w 457"/>
                <a:gd name="T107" fmla="*/ 169 h 542"/>
                <a:gd name="T108" fmla="*/ 221 w 457"/>
                <a:gd name="T109" fmla="*/ 117 h 542"/>
                <a:gd name="T110" fmla="*/ 232 w 457"/>
                <a:gd name="T111" fmla="*/ 61 h 542"/>
                <a:gd name="T112" fmla="*/ 220 w 457"/>
                <a:gd name="T113" fmla="*/ 45 h 542"/>
                <a:gd name="T114" fmla="*/ 205 w 457"/>
                <a:gd name="T115" fmla="*/ 34 h 542"/>
                <a:gd name="T116" fmla="*/ 214 w 457"/>
                <a:gd name="T117" fmla="*/ 15 h 5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57" h="542">
                  <a:moveTo>
                    <a:pt x="240" y="0"/>
                  </a:moveTo>
                  <a:lnTo>
                    <a:pt x="243" y="1"/>
                  </a:lnTo>
                  <a:lnTo>
                    <a:pt x="245" y="1"/>
                  </a:lnTo>
                  <a:lnTo>
                    <a:pt x="249" y="3"/>
                  </a:lnTo>
                  <a:lnTo>
                    <a:pt x="251" y="4"/>
                  </a:lnTo>
                  <a:lnTo>
                    <a:pt x="253" y="5"/>
                  </a:lnTo>
                  <a:lnTo>
                    <a:pt x="255" y="5"/>
                  </a:lnTo>
                  <a:lnTo>
                    <a:pt x="258" y="5"/>
                  </a:lnTo>
                  <a:lnTo>
                    <a:pt x="261" y="5"/>
                  </a:lnTo>
                  <a:lnTo>
                    <a:pt x="262" y="4"/>
                  </a:lnTo>
                  <a:lnTo>
                    <a:pt x="265" y="3"/>
                  </a:lnTo>
                  <a:lnTo>
                    <a:pt x="267" y="3"/>
                  </a:lnTo>
                  <a:lnTo>
                    <a:pt x="270" y="3"/>
                  </a:lnTo>
                  <a:lnTo>
                    <a:pt x="272" y="3"/>
                  </a:lnTo>
                  <a:lnTo>
                    <a:pt x="274" y="4"/>
                  </a:lnTo>
                  <a:lnTo>
                    <a:pt x="277" y="5"/>
                  </a:lnTo>
                  <a:lnTo>
                    <a:pt x="287" y="8"/>
                  </a:lnTo>
                  <a:lnTo>
                    <a:pt x="290" y="9"/>
                  </a:lnTo>
                  <a:lnTo>
                    <a:pt x="292" y="11"/>
                  </a:lnTo>
                  <a:lnTo>
                    <a:pt x="294" y="11"/>
                  </a:lnTo>
                  <a:lnTo>
                    <a:pt x="295" y="12"/>
                  </a:lnTo>
                  <a:lnTo>
                    <a:pt x="296" y="14"/>
                  </a:lnTo>
                  <a:lnTo>
                    <a:pt x="297" y="15"/>
                  </a:lnTo>
                  <a:lnTo>
                    <a:pt x="297" y="16"/>
                  </a:lnTo>
                  <a:lnTo>
                    <a:pt x="297" y="22"/>
                  </a:lnTo>
                  <a:lnTo>
                    <a:pt x="298" y="23"/>
                  </a:lnTo>
                  <a:lnTo>
                    <a:pt x="298" y="25"/>
                  </a:lnTo>
                  <a:lnTo>
                    <a:pt x="299" y="26"/>
                  </a:lnTo>
                  <a:lnTo>
                    <a:pt x="300" y="27"/>
                  </a:lnTo>
                  <a:lnTo>
                    <a:pt x="301" y="29"/>
                  </a:lnTo>
                  <a:lnTo>
                    <a:pt x="302" y="30"/>
                  </a:lnTo>
                  <a:lnTo>
                    <a:pt x="303" y="30"/>
                  </a:lnTo>
                  <a:lnTo>
                    <a:pt x="304" y="31"/>
                  </a:lnTo>
                  <a:lnTo>
                    <a:pt x="305" y="32"/>
                  </a:lnTo>
                  <a:lnTo>
                    <a:pt x="306" y="32"/>
                  </a:lnTo>
                  <a:lnTo>
                    <a:pt x="307" y="33"/>
                  </a:lnTo>
                  <a:lnTo>
                    <a:pt x="311" y="33"/>
                  </a:lnTo>
                  <a:lnTo>
                    <a:pt x="314" y="33"/>
                  </a:lnTo>
                  <a:lnTo>
                    <a:pt x="317" y="33"/>
                  </a:lnTo>
                  <a:lnTo>
                    <a:pt x="318" y="33"/>
                  </a:lnTo>
                  <a:lnTo>
                    <a:pt x="318" y="32"/>
                  </a:lnTo>
                  <a:lnTo>
                    <a:pt x="319" y="32"/>
                  </a:lnTo>
                  <a:lnTo>
                    <a:pt x="320" y="31"/>
                  </a:lnTo>
                  <a:lnTo>
                    <a:pt x="322" y="30"/>
                  </a:lnTo>
                  <a:lnTo>
                    <a:pt x="323" y="29"/>
                  </a:lnTo>
                  <a:lnTo>
                    <a:pt x="326" y="23"/>
                  </a:lnTo>
                  <a:lnTo>
                    <a:pt x="329" y="18"/>
                  </a:lnTo>
                  <a:lnTo>
                    <a:pt x="330" y="15"/>
                  </a:lnTo>
                  <a:lnTo>
                    <a:pt x="332" y="13"/>
                  </a:lnTo>
                  <a:lnTo>
                    <a:pt x="334" y="12"/>
                  </a:lnTo>
                  <a:lnTo>
                    <a:pt x="336" y="11"/>
                  </a:lnTo>
                  <a:lnTo>
                    <a:pt x="337" y="11"/>
                  </a:lnTo>
                  <a:lnTo>
                    <a:pt x="339" y="10"/>
                  </a:lnTo>
                  <a:lnTo>
                    <a:pt x="340" y="10"/>
                  </a:lnTo>
                  <a:lnTo>
                    <a:pt x="341" y="10"/>
                  </a:lnTo>
                  <a:lnTo>
                    <a:pt x="343" y="10"/>
                  </a:lnTo>
                  <a:lnTo>
                    <a:pt x="344" y="10"/>
                  </a:lnTo>
                  <a:lnTo>
                    <a:pt x="345" y="11"/>
                  </a:lnTo>
                  <a:lnTo>
                    <a:pt x="346" y="11"/>
                  </a:lnTo>
                  <a:lnTo>
                    <a:pt x="347" y="12"/>
                  </a:lnTo>
                  <a:lnTo>
                    <a:pt x="348" y="13"/>
                  </a:lnTo>
                  <a:lnTo>
                    <a:pt x="349" y="15"/>
                  </a:lnTo>
                  <a:lnTo>
                    <a:pt x="350" y="18"/>
                  </a:lnTo>
                  <a:lnTo>
                    <a:pt x="353" y="29"/>
                  </a:lnTo>
                  <a:lnTo>
                    <a:pt x="354" y="32"/>
                  </a:lnTo>
                  <a:lnTo>
                    <a:pt x="355" y="34"/>
                  </a:lnTo>
                  <a:lnTo>
                    <a:pt x="356" y="35"/>
                  </a:lnTo>
                  <a:lnTo>
                    <a:pt x="357" y="36"/>
                  </a:lnTo>
                  <a:lnTo>
                    <a:pt x="358" y="38"/>
                  </a:lnTo>
                  <a:lnTo>
                    <a:pt x="360" y="39"/>
                  </a:lnTo>
                  <a:lnTo>
                    <a:pt x="362" y="39"/>
                  </a:lnTo>
                  <a:lnTo>
                    <a:pt x="363" y="40"/>
                  </a:lnTo>
                  <a:lnTo>
                    <a:pt x="364" y="40"/>
                  </a:lnTo>
                  <a:lnTo>
                    <a:pt x="366" y="39"/>
                  </a:lnTo>
                  <a:lnTo>
                    <a:pt x="367" y="39"/>
                  </a:lnTo>
                  <a:lnTo>
                    <a:pt x="368" y="39"/>
                  </a:lnTo>
                  <a:lnTo>
                    <a:pt x="374" y="36"/>
                  </a:lnTo>
                  <a:lnTo>
                    <a:pt x="376" y="34"/>
                  </a:lnTo>
                  <a:lnTo>
                    <a:pt x="380" y="34"/>
                  </a:lnTo>
                  <a:lnTo>
                    <a:pt x="385" y="33"/>
                  </a:lnTo>
                  <a:lnTo>
                    <a:pt x="387" y="32"/>
                  </a:lnTo>
                  <a:lnTo>
                    <a:pt x="390" y="31"/>
                  </a:lnTo>
                  <a:lnTo>
                    <a:pt x="393" y="31"/>
                  </a:lnTo>
                  <a:lnTo>
                    <a:pt x="395" y="32"/>
                  </a:lnTo>
                  <a:lnTo>
                    <a:pt x="396" y="32"/>
                  </a:lnTo>
                  <a:lnTo>
                    <a:pt x="397" y="32"/>
                  </a:lnTo>
                  <a:lnTo>
                    <a:pt x="397" y="33"/>
                  </a:lnTo>
                  <a:lnTo>
                    <a:pt x="398" y="34"/>
                  </a:lnTo>
                  <a:lnTo>
                    <a:pt x="401" y="35"/>
                  </a:lnTo>
                  <a:lnTo>
                    <a:pt x="406" y="40"/>
                  </a:lnTo>
                  <a:lnTo>
                    <a:pt x="408" y="42"/>
                  </a:lnTo>
                  <a:lnTo>
                    <a:pt x="410" y="44"/>
                  </a:lnTo>
                  <a:lnTo>
                    <a:pt x="417" y="48"/>
                  </a:lnTo>
                  <a:lnTo>
                    <a:pt x="420" y="51"/>
                  </a:lnTo>
                  <a:lnTo>
                    <a:pt x="422" y="53"/>
                  </a:lnTo>
                  <a:lnTo>
                    <a:pt x="424" y="55"/>
                  </a:lnTo>
                  <a:lnTo>
                    <a:pt x="426" y="57"/>
                  </a:lnTo>
                  <a:lnTo>
                    <a:pt x="427" y="59"/>
                  </a:lnTo>
                  <a:lnTo>
                    <a:pt x="432" y="72"/>
                  </a:lnTo>
                  <a:lnTo>
                    <a:pt x="433" y="75"/>
                  </a:lnTo>
                  <a:lnTo>
                    <a:pt x="433" y="79"/>
                  </a:lnTo>
                  <a:lnTo>
                    <a:pt x="433" y="80"/>
                  </a:lnTo>
                  <a:lnTo>
                    <a:pt x="433" y="82"/>
                  </a:lnTo>
                  <a:lnTo>
                    <a:pt x="433" y="84"/>
                  </a:lnTo>
                  <a:lnTo>
                    <a:pt x="432" y="86"/>
                  </a:lnTo>
                  <a:lnTo>
                    <a:pt x="431" y="90"/>
                  </a:lnTo>
                  <a:lnTo>
                    <a:pt x="428" y="99"/>
                  </a:lnTo>
                  <a:lnTo>
                    <a:pt x="427" y="103"/>
                  </a:lnTo>
                  <a:lnTo>
                    <a:pt x="426" y="105"/>
                  </a:lnTo>
                  <a:lnTo>
                    <a:pt x="425" y="109"/>
                  </a:lnTo>
                  <a:lnTo>
                    <a:pt x="424" y="114"/>
                  </a:lnTo>
                  <a:lnTo>
                    <a:pt x="424" y="117"/>
                  </a:lnTo>
                  <a:lnTo>
                    <a:pt x="424" y="120"/>
                  </a:lnTo>
                  <a:lnTo>
                    <a:pt x="424" y="124"/>
                  </a:lnTo>
                  <a:lnTo>
                    <a:pt x="425" y="127"/>
                  </a:lnTo>
                  <a:lnTo>
                    <a:pt x="425" y="130"/>
                  </a:lnTo>
                  <a:lnTo>
                    <a:pt x="426" y="134"/>
                  </a:lnTo>
                  <a:lnTo>
                    <a:pt x="427" y="137"/>
                  </a:lnTo>
                  <a:lnTo>
                    <a:pt x="428" y="142"/>
                  </a:lnTo>
                  <a:lnTo>
                    <a:pt x="430" y="147"/>
                  </a:lnTo>
                  <a:lnTo>
                    <a:pt x="431" y="149"/>
                  </a:lnTo>
                  <a:lnTo>
                    <a:pt x="431" y="152"/>
                  </a:lnTo>
                  <a:lnTo>
                    <a:pt x="432" y="155"/>
                  </a:lnTo>
                  <a:lnTo>
                    <a:pt x="434" y="158"/>
                  </a:lnTo>
                  <a:lnTo>
                    <a:pt x="438" y="164"/>
                  </a:lnTo>
                  <a:lnTo>
                    <a:pt x="441" y="168"/>
                  </a:lnTo>
                  <a:lnTo>
                    <a:pt x="443" y="173"/>
                  </a:lnTo>
                  <a:lnTo>
                    <a:pt x="448" y="179"/>
                  </a:lnTo>
                  <a:lnTo>
                    <a:pt x="451" y="183"/>
                  </a:lnTo>
                  <a:lnTo>
                    <a:pt x="454" y="187"/>
                  </a:lnTo>
                  <a:lnTo>
                    <a:pt x="456" y="189"/>
                  </a:lnTo>
                  <a:lnTo>
                    <a:pt x="457" y="190"/>
                  </a:lnTo>
                  <a:lnTo>
                    <a:pt x="456" y="190"/>
                  </a:lnTo>
                  <a:lnTo>
                    <a:pt x="453" y="195"/>
                  </a:lnTo>
                  <a:lnTo>
                    <a:pt x="448" y="204"/>
                  </a:lnTo>
                  <a:lnTo>
                    <a:pt x="443" y="210"/>
                  </a:lnTo>
                  <a:lnTo>
                    <a:pt x="441" y="216"/>
                  </a:lnTo>
                  <a:lnTo>
                    <a:pt x="438" y="221"/>
                  </a:lnTo>
                  <a:lnTo>
                    <a:pt x="438" y="223"/>
                  </a:lnTo>
                  <a:lnTo>
                    <a:pt x="437" y="225"/>
                  </a:lnTo>
                  <a:lnTo>
                    <a:pt x="437" y="228"/>
                  </a:lnTo>
                  <a:lnTo>
                    <a:pt x="436" y="235"/>
                  </a:lnTo>
                  <a:lnTo>
                    <a:pt x="436" y="238"/>
                  </a:lnTo>
                  <a:lnTo>
                    <a:pt x="435" y="238"/>
                  </a:lnTo>
                  <a:lnTo>
                    <a:pt x="434" y="239"/>
                  </a:lnTo>
                  <a:lnTo>
                    <a:pt x="433" y="240"/>
                  </a:lnTo>
                  <a:lnTo>
                    <a:pt x="432" y="241"/>
                  </a:lnTo>
                  <a:lnTo>
                    <a:pt x="431" y="241"/>
                  </a:lnTo>
                  <a:lnTo>
                    <a:pt x="430" y="241"/>
                  </a:lnTo>
                  <a:lnTo>
                    <a:pt x="427" y="240"/>
                  </a:lnTo>
                  <a:lnTo>
                    <a:pt x="424" y="239"/>
                  </a:lnTo>
                  <a:lnTo>
                    <a:pt x="419" y="238"/>
                  </a:lnTo>
                  <a:lnTo>
                    <a:pt x="403" y="233"/>
                  </a:lnTo>
                  <a:lnTo>
                    <a:pt x="399" y="231"/>
                  </a:lnTo>
                  <a:lnTo>
                    <a:pt x="393" y="230"/>
                  </a:lnTo>
                  <a:lnTo>
                    <a:pt x="391" y="229"/>
                  </a:lnTo>
                  <a:lnTo>
                    <a:pt x="388" y="228"/>
                  </a:lnTo>
                  <a:lnTo>
                    <a:pt x="382" y="226"/>
                  </a:lnTo>
                  <a:lnTo>
                    <a:pt x="378" y="225"/>
                  </a:lnTo>
                  <a:lnTo>
                    <a:pt x="375" y="224"/>
                  </a:lnTo>
                  <a:lnTo>
                    <a:pt x="367" y="223"/>
                  </a:lnTo>
                  <a:lnTo>
                    <a:pt x="364" y="222"/>
                  </a:lnTo>
                  <a:lnTo>
                    <a:pt x="362" y="222"/>
                  </a:lnTo>
                  <a:lnTo>
                    <a:pt x="354" y="219"/>
                  </a:lnTo>
                  <a:lnTo>
                    <a:pt x="352" y="218"/>
                  </a:lnTo>
                  <a:lnTo>
                    <a:pt x="348" y="217"/>
                  </a:lnTo>
                  <a:lnTo>
                    <a:pt x="345" y="217"/>
                  </a:lnTo>
                  <a:lnTo>
                    <a:pt x="343" y="217"/>
                  </a:lnTo>
                  <a:lnTo>
                    <a:pt x="341" y="217"/>
                  </a:lnTo>
                  <a:lnTo>
                    <a:pt x="340" y="218"/>
                  </a:lnTo>
                  <a:lnTo>
                    <a:pt x="339" y="218"/>
                  </a:lnTo>
                  <a:lnTo>
                    <a:pt x="337" y="219"/>
                  </a:lnTo>
                  <a:lnTo>
                    <a:pt x="336" y="219"/>
                  </a:lnTo>
                  <a:lnTo>
                    <a:pt x="333" y="221"/>
                  </a:lnTo>
                  <a:lnTo>
                    <a:pt x="331" y="223"/>
                  </a:lnTo>
                  <a:lnTo>
                    <a:pt x="329" y="225"/>
                  </a:lnTo>
                  <a:lnTo>
                    <a:pt x="328" y="226"/>
                  </a:lnTo>
                  <a:lnTo>
                    <a:pt x="325" y="229"/>
                  </a:lnTo>
                  <a:lnTo>
                    <a:pt x="324" y="231"/>
                  </a:lnTo>
                  <a:lnTo>
                    <a:pt x="322" y="233"/>
                  </a:lnTo>
                  <a:lnTo>
                    <a:pt x="321" y="236"/>
                  </a:lnTo>
                  <a:lnTo>
                    <a:pt x="320" y="238"/>
                  </a:lnTo>
                  <a:lnTo>
                    <a:pt x="318" y="241"/>
                  </a:lnTo>
                  <a:lnTo>
                    <a:pt x="318" y="245"/>
                  </a:lnTo>
                  <a:lnTo>
                    <a:pt x="315" y="250"/>
                  </a:lnTo>
                  <a:lnTo>
                    <a:pt x="314" y="254"/>
                  </a:lnTo>
                  <a:lnTo>
                    <a:pt x="313" y="257"/>
                  </a:lnTo>
                  <a:lnTo>
                    <a:pt x="313" y="260"/>
                  </a:lnTo>
                  <a:lnTo>
                    <a:pt x="313" y="262"/>
                  </a:lnTo>
                  <a:lnTo>
                    <a:pt x="313" y="264"/>
                  </a:lnTo>
                  <a:lnTo>
                    <a:pt x="313" y="266"/>
                  </a:lnTo>
                  <a:lnTo>
                    <a:pt x="313" y="267"/>
                  </a:lnTo>
                  <a:lnTo>
                    <a:pt x="314" y="269"/>
                  </a:lnTo>
                  <a:lnTo>
                    <a:pt x="315" y="270"/>
                  </a:lnTo>
                  <a:lnTo>
                    <a:pt x="316" y="272"/>
                  </a:lnTo>
                  <a:lnTo>
                    <a:pt x="319" y="277"/>
                  </a:lnTo>
                  <a:lnTo>
                    <a:pt x="321" y="280"/>
                  </a:lnTo>
                  <a:lnTo>
                    <a:pt x="323" y="283"/>
                  </a:lnTo>
                  <a:lnTo>
                    <a:pt x="324" y="284"/>
                  </a:lnTo>
                  <a:lnTo>
                    <a:pt x="325" y="286"/>
                  </a:lnTo>
                  <a:lnTo>
                    <a:pt x="325" y="288"/>
                  </a:lnTo>
                  <a:lnTo>
                    <a:pt x="326" y="290"/>
                  </a:lnTo>
                  <a:lnTo>
                    <a:pt x="326" y="292"/>
                  </a:lnTo>
                  <a:lnTo>
                    <a:pt x="325" y="294"/>
                  </a:lnTo>
                  <a:lnTo>
                    <a:pt x="323" y="303"/>
                  </a:lnTo>
                  <a:lnTo>
                    <a:pt x="321" y="307"/>
                  </a:lnTo>
                  <a:lnTo>
                    <a:pt x="320" y="310"/>
                  </a:lnTo>
                  <a:lnTo>
                    <a:pt x="319" y="312"/>
                  </a:lnTo>
                  <a:lnTo>
                    <a:pt x="318" y="316"/>
                  </a:lnTo>
                  <a:lnTo>
                    <a:pt x="316" y="320"/>
                  </a:lnTo>
                  <a:lnTo>
                    <a:pt x="315" y="322"/>
                  </a:lnTo>
                  <a:lnTo>
                    <a:pt x="314" y="324"/>
                  </a:lnTo>
                  <a:lnTo>
                    <a:pt x="310" y="328"/>
                  </a:lnTo>
                  <a:lnTo>
                    <a:pt x="309" y="330"/>
                  </a:lnTo>
                  <a:lnTo>
                    <a:pt x="307" y="333"/>
                  </a:lnTo>
                  <a:lnTo>
                    <a:pt x="307" y="335"/>
                  </a:lnTo>
                  <a:lnTo>
                    <a:pt x="306" y="337"/>
                  </a:lnTo>
                  <a:lnTo>
                    <a:pt x="307" y="340"/>
                  </a:lnTo>
                  <a:lnTo>
                    <a:pt x="307" y="342"/>
                  </a:lnTo>
                  <a:lnTo>
                    <a:pt x="309" y="347"/>
                  </a:lnTo>
                  <a:lnTo>
                    <a:pt x="309" y="350"/>
                  </a:lnTo>
                  <a:lnTo>
                    <a:pt x="309" y="351"/>
                  </a:lnTo>
                  <a:lnTo>
                    <a:pt x="309" y="353"/>
                  </a:lnTo>
                  <a:lnTo>
                    <a:pt x="309" y="355"/>
                  </a:lnTo>
                  <a:lnTo>
                    <a:pt x="308" y="357"/>
                  </a:lnTo>
                  <a:lnTo>
                    <a:pt x="306" y="364"/>
                  </a:lnTo>
                  <a:lnTo>
                    <a:pt x="305" y="367"/>
                  </a:lnTo>
                  <a:lnTo>
                    <a:pt x="304" y="370"/>
                  </a:lnTo>
                  <a:lnTo>
                    <a:pt x="303" y="374"/>
                  </a:lnTo>
                  <a:lnTo>
                    <a:pt x="302" y="379"/>
                  </a:lnTo>
                  <a:lnTo>
                    <a:pt x="302" y="384"/>
                  </a:lnTo>
                  <a:lnTo>
                    <a:pt x="301" y="396"/>
                  </a:lnTo>
                  <a:lnTo>
                    <a:pt x="301" y="399"/>
                  </a:lnTo>
                  <a:lnTo>
                    <a:pt x="301" y="404"/>
                  </a:lnTo>
                  <a:lnTo>
                    <a:pt x="301" y="406"/>
                  </a:lnTo>
                  <a:lnTo>
                    <a:pt x="301" y="407"/>
                  </a:lnTo>
                  <a:lnTo>
                    <a:pt x="302" y="410"/>
                  </a:lnTo>
                  <a:lnTo>
                    <a:pt x="305" y="416"/>
                  </a:lnTo>
                  <a:lnTo>
                    <a:pt x="305" y="418"/>
                  </a:lnTo>
                  <a:lnTo>
                    <a:pt x="306" y="419"/>
                  </a:lnTo>
                  <a:lnTo>
                    <a:pt x="306" y="429"/>
                  </a:lnTo>
                  <a:lnTo>
                    <a:pt x="307" y="435"/>
                  </a:lnTo>
                  <a:lnTo>
                    <a:pt x="309" y="443"/>
                  </a:lnTo>
                  <a:lnTo>
                    <a:pt x="310" y="456"/>
                  </a:lnTo>
                  <a:lnTo>
                    <a:pt x="311" y="461"/>
                  </a:lnTo>
                  <a:lnTo>
                    <a:pt x="312" y="465"/>
                  </a:lnTo>
                  <a:lnTo>
                    <a:pt x="314" y="470"/>
                  </a:lnTo>
                  <a:lnTo>
                    <a:pt x="315" y="472"/>
                  </a:lnTo>
                  <a:lnTo>
                    <a:pt x="317" y="475"/>
                  </a:lnTo>
                  <a:lnTo>
                    <a:pt x="318" y="476"/>
                  </a:lnTo>
                  <a:lnTo>
                    <a:pt x="318" y="476"/>
                  </a:lnTo>
                  <a:lnTo>
                    <a:pt x="318" y="476"/>
                  </a:lnTo>
                  <a:lnTo>
                    <a:pt x="318" y="477"/>
                  </a:lnTo>
                  <a:lnTo>
                    <a:pt x="316" y="480"/>
                  </a:lnTo>
                  <a:lnTo>
                    <a:pt x="313" y="484"/>
                  </a:lnTo>
                  <a:lnTo>
                    <a:pt x="313" y="486"/>
                  </a:lnTo>
                  <a:lnTo>
                    <a:pt x="312" y="487"/>
                  </a:lnTo>
                  <a:lnTo>
                    <a:pt x="311" y="491"/>
                  </a:lnTo>
                  <a:lnTo>
                    <a:pt x="310" y="494"/>
                  </a:lnTo>
                  <a:lnTo>
                    <a:pt x="309" y="498"/>
                  </a:lnTo>
                  <a:lnTo>
                    <a:pt x="308" y="498"/>
                  </a:lnTo>
                  <a:lnTo>
                    <a:pt x="308" y="500"/>
                  </a:lnTo>
                  <a:lnTo>
                    <a:pt x="307" y="500"/>
                  </a:lnTo>
                  <a:lnTo>
                    <a:pt x="306" y="501"/>
                  </a:lnTo>
                  <a:lnTo>
                    <a:pt x="305" y="503"/>
                  </a:lnTo>
                  <a:lnTo>
                    <a:pt x="304" y="504"/>
                  </a:lnTo>
                  <a:lnTo>
                    <a:pt x="301" y="509"/>
                  </a:lnTo>
                  <a:lnTo>
                    <a:pt x="300" y="510"/>
                  </a:lnTo>
                  <a:lnTo>
                    <a:pt x="297" y="514"/>
                  </a:lnTo>
                  <a:lnTo>
                    <a:pt x="296" y="515"/>
                  </a:lnTo>
                  <a:lnTo>
                    <a:pt x="295" y="517"/>
                  </a:lnTo>
                  <a:lnTo>
                    <a:pt x="295" y="518"/>
                  </a:lnTo>
                  <a:lnTo>
                    <a:pt x="295" y="522"/>
                  </a:lnTo>
                  <a:lnTo>
                    <a:pt x="295" y="525"/>
                  </a:lnTo>
                  <a:lnTo>
                    <a:pt x="295" y="529"/>
                  </a:lnTo>
                  <a:lnTo>
                    <a:pt x="295" y="531"/>
                  </a:lnTo>
                  <a:lnTo>
                    <a:pt x="295" y="532"/>
                  </a:lnTo>
                  <a:lnTo>
                    <a:pt x="293" y="533"/>
                  </a:lnTo>
                  <a:lnTo>
                    <a:pt x="291" y="535"/>
                  </a:lnTo>
                  <a:lnTo>
                    <a:pt x="289" y="537"/>
                  </a:lnTo>
                  <a:lnTo>
                    <a:pt x="285" y="539"/>
                  </a:lnTo>
                  <a:lnTo>
                    <a:pt x="284" y="540"/>
                  </a:lnTo>
                  <a:lnTo>
                    <a:pt x="283" y="541"/>
                  </a:lnTo>
                  <a:lnTo>
                    <a:pt x="280" y="542"/>
                  </a:lnTo>
                  <a:lnTo>
                    <a:pt x="279" y="542"/>
                  </a:lnTo>
                  <a:lnTo>
                    <a:pt x="278" y="541"/>
                  </a:lnTo>
                  <a:lnTo>
                    <a:pt x="276" y="540"/>
                  </a:lnTo>
                  <a:lnTo>
                    <a:pt x="273" y="539"/>
                  </a:lnTo>
                  <a:lnTo>
                    <a:pt x="271" y="538"/>
                  </a:lnTo>
                  <a:lnTo>
                    <a:pt x="263" y="536"/>
                  </a:lnTo>
                  <a:lnTo>
                    <a:pt x="260" y="534"/>
                  </a:lnTo>
                  <a:lnTo>
                    <a:pt x="258" y="533"/>
                  </a:lnTo>
                  <a:lnTo>
                    <a:pt x="255" y="532"/>
                  </a:lnTo>
                  <a:lnTo>
                    <a:pt x="252" y="530"/>
                  </a:lnTo>
                  <a:lnTo>
                    <a:pt x="250" y="527"/>
                  </a:lnTo>
                  <a:lnTo>
                    <a:pt x="247" y="522"/>
                  </a:lnTo>
                  <a:lnTo>
                    <a:pt x="237" y="511"/>
                  </a:lnTo>
                  <a:lnTo>
                    <a:pt x="231" y="505"/>
                  </a:lnTo>
                  <a:lnTo>
                    <a:pt x="229" y="503"/>
                  </a:lnTo>
                  <a:lnTo>
                    <a:pt x="226" y="499"/>
                  </a:lnTo>
                  <a:lnTo>
                    <a:pt x="225" y="498"/>
                  </a:lnTo>
                  <a:lnTo>
                    <a:pt x="224" y="498"/>
                  </a:lnTo>
                  <a:lnTo>
                    <a:pt x="223" y="498"/>
                  </a:lnTo>
                  <a:lnTo>
                    <a:pt x="221" y="497"/>
                  </a:lnTo>
                  <a:lnTo>
                    <a:pt x="217" y="496"/>
                  </a:lnTo>
                  <a:lnTo>
                    <a:pt x="210" y="495"/>
                  </a:lnTo>
                  <a:lnTo>
                    <a:pt x="208" y="495"/>
                  </a:lnTo>
                  <a:lnTo>
                    <a:pt x="206" y="495"/>
                  </a:lnTo>
                  <a:lnTo>
                    <a:pt x="204" y="495"/>
                  </a:lnTo>
                  <a:lnTo>
                    <a:pt x="204" y="496"/>
                  </a:lnTo>
                  <a:lnTo>
                    <a:pt x="203" y="496"/>
                  </a:lnTo>
                  <a:lnTo>
                    <a:pt x="199" y="498"/>
                  </a:lnTo>
                  <a:lnTo>
                    <a:pt x="197" y="499"/>
                  </a:lnTo>
                  <a:lnTo>
                    <a:pt x="195" y="500"/>
                  </a:lnTo>
                  <a:lnTo>
                    <a:pt x="194" y="501"/>
                  </a:lnTo>
                  <a:lnTo>
                    <a:pt x="193" y="501"/>
                  </a:lnTo>
                  <a:lnTo>
                    <a:pt x="192" y="501"/>
                  </a:lnTo>
                  <a:lnTo>
                    <a:pt x="191" y="501"/>
                  </a:lnTo>
                  <a:lnTo>
                    <a:pt x="189" y="501"/>
                  </a:lnTo>
                  <a:lnTo>
                    <a:pt x="187" y="500"/>
                  </a:lnTo>
                  <a:lnTo>
                    <a:pt x="186" y="499"/>
                  </a:lnTo>
                  <a:lnTo>
                    <a:pt x="185" y="498"/>
                  </a:lnTo>
                  <a:lnTo>
                    <a:pt x="183" y="496"/>
                  </a:lnTo>
                  <a:lnTo>
                    <a:pt x="181" y="494"/>
                  </a:lnTo>
                  <a:lnTo>
                    <a:pt x="180" y="492"/>
                  </a:lnTo>
                  <a:lnTo>
                    <a:pt x="174" y="488"/>
                  </a:lnTo>
                  <a:lnTo>
                    <a:pt x="171" y="486"/>
                  </a:lnTo>
                  <a:lnTo>
                    <a:pt x="170" y="484"/>
                  </a:lnTo>
                  <a:lnTo>
                    <a:pt x="165" y="479"/>
                  </a:lnTo>
                  <a:lnTo>
                    <a:pt x="163" y="478"/>
                  </a:lnTo>
                  <a:lnTo>
                    <a:pt x="161" y="476"/>
                  </a:lnTo>
                  <a:lnTo>
                    <a:pt x="159" y="476"/>
                  </a:lnTo>
                  <a:lnTo>
                    <a:pt x="159" y="476"/>
                  </a:lnTo>
                  <a:lnTo>
                    <a:pt x="158" y="476"/>
                  </a:lnTo>
                  <a:lnTo>
                    <a:pt x="156" y="476"/>
                  </a:lnTo>
                  <a:lnTo>
                    <a:pt x="154" y="476"/>
                  </a:lnTo>
                  <a:lnTo>
                    <a:pt x="153" y="476"/>
                  </a:lnTo>
                  <a:lnTo>
                    <a:pt x="151" y="468"/>
                  </a:lnTo>
                  <a:lnTo>
                    <a:pt x="147" y="454"/>
                  </a:lnTo>
                  <a:lnTo>
                    <a:pt x="146" y="450"/>
                  </a:lnTo>
                  <a:lnTo>
                    <a:pt x="146" y="448"/>
                  </a:lnTo>
                  <a:lnTo>
                    <a:pt x="146" y="446"/>
                  </a:lnTo>
                  <a:lnTo>
                    <a:pt x="146" y="443"/>
                  </a:lnTo>
                  <a:lnTo>
                    <a:pt x="146" y="442"/>
                  </a:lnTo>
                  <a:lnTo>
                    <a:pt x="147" y="439"/>
                  </a:lnTo>
                  <a:lnTo>
                    <a:pt x="147" y="437"/>
                  </a:lnTo>
                  <a:lnTo>
                    <a:pt x="147" y="435"/>
                  </a:lnTo>
                  <a:lnTo>
                    <a:pt x="148" y="433"/>
                  </a:lnTo>
                  <a:lnTo>
                    <a:pt x="151" y="428"/>
                  </a:lnTo>
                  <a:lnTo>
                    <a:pt x="152" y="426"/>
                  </a:lnTo>
                  <a:lnTo>
                    <a:pt x="152" y="424"/>
                  </a:lnTo>
                  <a:lnTo>
                    <a:pt x="152" y="423"/>
                  </a:lnTo>
                  <a:lnTo>
                    <a:pt x="152" y="421"/>
                  </a:lnTo>
                  <a:lnTo>
                    <a:pt x="152" y="419"/>
                  </a:lnTo>
                  <a:lnTo>
                    <a:pt x="152" y="419"/>
                  </a:lnTo>
                  <a:lnTo>
                    <a:pt x="151" y="416"/>
                  </a:lnTo>
                  <a:lnTo>
                    <a:pt x="151" y="414"/>
                  </a:lnTo>
                  <a:lnTo>
                    <a:pt x="150" y="412"/>
                  </a:lnTo>
                  <a:lnTo>
                    <a:pt x="148" y="410"/>
                  </a:lnTo>
                  <a:lnTo>
                    <a:pt x="147" y="406"/>
                  </a:lnTo>
                  <a:lnTo>
                    <a:pt x="137" y="392"/>
                  </a:lnTo>
                  <a:lnTo>
                    <a:pt x="135" y="388"/>
                  </a:lnTo>
                  <a:lnTo>
                    <a:pt x="134" y="385"/>
                  </a:lnTo>
                  <a:lnTo>
                    <a:pt x="133" y="383"/>
                  </a:lnTo>
                  <a:lnTo>
                    <a:pt x="132" y="379"/>
                  </a:lnTo>
                  <a:lnTo>
                    <a:pt x="132" y="376"/>
                  </a:lnTo>
                  <a:lnTo>
                    <a:pt x="132" y="368"/>
                  </a:lnTo>
                  <a:lnTo>
                    <a:pt x="132" y="365"/>
                  </a:lnTo>
                  <a:lnTo>
                    <a:pt x="132" y="363"/>
                  </a:lnTo>
                  <a:lnTo>
                    <a:pt x="131" y="362"/>
                  </a:lnTo>
                  <a:lnTo>
                    <a:pt x="130" y="360"/>
                  </a:lnTo>
                  <a:lnTo>
                    <a:pt x="129" y="359"/>
                  </a:lnTo>
                  <a:lnTo>
                    <a:pt x="128" y="357"/>
                  </a:lnTo>
                  <a:lnTo>
                    <a:pt x="126" y="355"/>
                  </a:lnTo>
                  <a:lnTo>
                    <a:pt x="124" y="353"/>
                  </a:lnTo>
                  <a:lnTo>
                    <a:pt x="121" y="351"/>
                  </a:lnTo>
                  <a:lnTo>
                    <a:pt x="114" y="349"/>
                  </a:lnTo>
                  <a:lnTo>
                    <a:pt x="112" y="347"/>
                  </a:lnTo>
                  <a:lnTo>
                    <a:pt x="109" y="346"/>
                  </a:lnTo>
                  <a:lnTo>
                    <a:pt x="107" y="344"/>
                  </a:lnTo>
                  <a:lnTo>
                    <a:pt x="105" y="342"/>
                  </a:lnTo>
                  <a:lnTo>
                    <a:pt x="103" y="340"/>
                  </a:lnTo>
                  <a:lnTo>
                    <a:pt x="102" y="338"/>
                  </a:lnTo>
                  <a:lnTo>
                    <a:pt x="98" y="331"/>
                  </a:lnTo>
                  <a:lnTo>
                    <a:pt x="95" y="327"/>
                  </a:lnTo>
                  <a:lnTo>
                    <a:pt x="92" y="324"/>
                  </a:lnTo>
                  <a:lnTo>
                    <a:pt x="90" y="322"/>
                  </a:lnTo>
                  <a:lnTo>
                    <a:pt x="89" y="321"/>
                  </a:lnTo>
                  <a:lnTo>
                    <a:pt x="87" y="320"/>
                  </a:lnTo>
                  <a:lnTo>
                    <a:pt x="84" y="318"/>
                  </a:lnTo>
                  <a:lnTo>
                    <a:pt x="81" y="317"/>
                  </a:lnTo>
                  <a:lnTo>
                    <a:pt x="79" y="317"/>
                  </a:lnTo>
                  <a:lnTo>
                    <a:pt x="78" y="317"/>
                  </a:lnTo>
                  <a:lnTo>
                    <a:pt x="77" y="317"/>
                  </a:lnTo>
                  <a:lnTo>
                    <a:pt x="75" y="317"/>
                  </a:lnTo>
                  <a:lnTo>
                    <a:pt x="74" y="317"/>
                  </a:lnTo>
                  <a:lnTo>
                    <a:pt x="73" y="317"/>
                  </a:lnTo>
                  <a:lnTo>
                    <a:pt x="71" y="317"/>
                  </a:lnTo>
                  <a:lnTo>
                    <a:pt x="70" y="318"/>
                  </a:lnTo>
                  <a:lnTo>
                    <a:pt x="69" y="319"/>
                  </a:lnTo>
                  <a:lnTo>
                    <a:pt x="68" y="320"/>
                  </a:lnTo>
                  <a:lnTo>
                    <a:pt x="67" y="322"/>
                  </a:lnTo>
                  <a:lnTo>
                    <a:pt x="65" y="325"/>
                  </a:lnTo>
                  <a:lnTo>
                    <a:pt x="57" y="337"/>
                  </a:lnTo>
                  <a:lnTo>
                    <a:pt x="56" y="340"/>
                  </a:lnTo>
                  <a:lnTo>
                    <a:pt x="54" y="342"/>
                  </a:lnTo>
                  <a:lnTo>
                    <a:pt x="52" y="343"/>
                  </a:lnTo>
                  <a:lnTo>
                    <a:pt x="51" y="344"/>
                  </a:lnTo>
                  <a:lnTo>
                    <a:pt x="49" y="346"/>
                  </a:lnTo>
                  <a:lnTo>
                    <a:pt x="47" y="347"/>
                  </a:lnTo>
                  <a:lnTo>
                    <a:pt x="44" y="348"/>
                  </a:lnTo>
                  <a:lnTo>
                    <a:pt x="41" y="348"/>
                  </a:lnTo>
                  <a:lnTo>
                    <a:pt x="39" y="348"/>
                  </a:lnTo>
                  <a:lnTo>
                    <a:pt x="38" y="348"/>
                  </a:lnTo>
                  <a:lnTo>
                    <a:pt x="36" y="348"/>
                  </a:lnTo>
                  <a:lnTo>
                    <a:pt x="34" y="347"/>
                  </a:lnTo>
                  <a:lnTo>
                    <a:pt x="33" y="347"/>
                  </a:lnTo>
                  <a:lnTo>
                    <a:pt x="31" y="346"/>
                  </a:lnTo>
                  <a:lnTo>
                    <a:pt x="30" y="346"/>
                  </a:lnTo>
                  <a:lnTo>
                    <a:pt x="29" y="345"/>
                  </a:lnTo>
                  <a:lnTo>
                    <a:pt x="29" y="344"/>
                  </a:lnTo>
                  <a:lnTo>
                    <a:pt x="28" y="343"/>
                  </a:lnTo>
                  <a:lnTo>
                    <a:pt x="27" y="342"/>
                  </a:lnTo>
                  <a:lnTo>
                    <a:pt x="27" y="340"/>
                  </a:lnTo>
                  <a:lnTo>
                    <a:pt x="27" y="339"/>
                  </a:lnTo>
                  <a:lnTo>
                    <a:pt x="28" y="337"/>
                  </a:lnTo>
                  <a:lnTo>
                    <a:pt x="28" y="334"/>
                  </a:lnTo>
                  <a:lnTo>
                    <a:pt x="30" y="330"/>
                  </a:lnTo>
                  <a:lnTo>
                    <a:pt x="31" y="328"/>
                  </a:lnTo>
                  <a:lnTo>
                    <a:pt x="33" y="325"/>
                  </a:lnTo>
                  <a:lnTo>
                    <a:pt x="34" y="323"/>
                  </a:lnTo>
                  <a:lnTo>
                    <a:pt x="34" y="321"/>
                  </a:lnTo>
                  <a:lnTo>
                    <a:pt x="34" y="320"/>
                  </a:lnTo>
                  <a:lnTo>
                    <a:pt x="34" y="318"/>
                  </a:lnTo>
                  <a:lnTo>
                    <a:pt x="33" y="317"/>
                  </a:lnTo>
                  <a:lnTo>
                    <a:pt x="33" y="313"/>
                  </a:lnTo>
                  <a:lnTo>
                    <a:pt x="32" y="312"/>
                  </a:lnTo>
                  <a:lnTo>
                    <a:pt x="31" y="310"/>
                  </a:lnTo>
                  <a:lnTo>
                    <a:pt x="28" y="306"/>
                  </a:lnTo>
                  <a:lnTo>
                    <a:pt x="24" y="303"/>
                  </a:lnTo>
                  <a:lnTo>
                    <a:pt x="22" y="301"/>
                  </a:lnTo>
                  <a:lnTo>
                    <a:pt x="21" y="299"/>
                  </a:lnTo>
                  <a:lnTo>
                    <a:pt x="18" y="297"/>
                  </a:lnTo>
                  <a:lnTo>
                    <a:pt x="13" y="294"/>
                  </a:lnTo>
                  <a:lnTo>
                    <a:pt x="11" y="294"/>
                  </a:lnTo>
                  <a:lnTo>
                    <a:pt x="10" y="292"/>
                  </a:lnTo>
                  <a:lnTo>
                    <a:pt x="9" y="290"/>
                  </a:lnTo>
                  <a:lnTo>
                    <a:pt x="7" y="288"/>
                  </a:lnTo>
                  <a:lnTo>
                    <a:pt x="6" y="285"/>
                  </a:lnTo>
                  <a:lnTo>
                    <a:pt x="4" y="282"/>
                  </a:lnTo>
                  <a:lnTo>
                    <a:pt x="3" y="278"/>
                  </a:lnTo>
                  <a:lnTo>
                    <a:pt x="2" y="276"/>
                  </a:lnTo>
                  <a:lnTo>
                    <a:pt x="1" y="274"/>
                  </a:lnTo>
                  <a:lnTo>
                    <a:pt x="0" y="272"/>
                  </a:lnTo>
                  <a:lnTo>
                    <a:pt x="0" y="269"/>
                  </a:lnTo>
                  <a:lnTo>
                    <a:pt x="0" y="266"/>
                  </a:lnTo>
                  <a:lnTo>
                    <a:pt x="0" y="263"/>
                  </a:lnTo>
                  <a:lnTo>
                    <a:pt x="0" y="260"/>
                  </a:lnTo>
                  <a:lnTo>
                    <a:pt x="0" y="258"/>
                  </a:lnTo>
                  <a:lnTo>
                    <a:pt x="0" y="255"/>
                  </a:lnTo>
                  <a:lnTo>
                    <a:pt x="1" y="252"/>
                  </a:lnTo>
                  <a:lnTo>
                    <a:pt x="2" y="249"/>
                  </a:lnTo>
                  <a:lnTo>
                    <a:pt x="2" y="248"/>
                  </a:lnTo>
                  <a:lnTo>
                    <a:pt x="4" y="245"/>
                  </a:lnTo>
                  <a:lnTo>
                    <a:pt x="5" y="243"/>
                  </a:lnTo>
                  <a:lnTo>
                    <a:pt x="6" y="241"/>
                  </a:lnTo>
                  <a:lnTo>
                    <a:pt x="7" y="239"/>
                  </a:lnTo>
                  <a:lnTo>
                    <a:pt x="9" y="238"/>
                  </a:lnTo>
                  <a:lnTo>
                    <a:pt x="11" y="236"/>
                  </a:lnTo>
                  <a:lnTo>
                    <a:pt x="12" y="235"/>
                  </a:lnTo>
                  <a:lnTo>
                    <a:pt x="13" y="235"/>
                  </a:lnTo>
                  <a:lnTo>
                    <a:pt x="13" y="234"/>
                  </a:lnTo>
                  <a:lnTo>
                    <a:pt x="14" y="234"/>
                  </a:lnTo>
                  <a:lnTo>
                    <a:pt x="16" y="233"/>
                  </a:lnTo>
                  <a:lnTo>
                    <a:pt x="17" y="233"/>
                  </a:lnTo>
                  <a:lnTo>
                    <a:pt x="21" y="232"/>
                  </a:lnTo>
                  <a:lnTo>
                    <a:pt x="23" y="232"/>
                  </a:lnTo>
                  <a:lnTo>
                    <a:pt x="26" y="232"/>
                  </a:lnTo>
                  <a:lnTo>
                    <a:pt x="30" y="233"/>
                  </a:lnTo>
                  <a:lnTo>
                    <a:pt x="45" y="235"/>
                  </a:lnTo>
                  <a:lnTo>
                    <a:pt x="50" y="235"/>
                  </a:lnTo>
                  <a:lnTo>
                    <a:pt x="53" y="235"/>
                  </a:lnTo>
                  <a:lnTo>
                    <a:pt x="56" y="235"/>
                  </a:lnTo>
                  <a:lnTo>
                    <a:pt x="57" y="235"/>
                  </a:lnTo>
                  <a:lnTo>
                    <a:pt x="59" y="234"/>
                  </a:lnTo>
                  <a:lnTo>
                    <a:pt x="63" y="233"/>
                  </a:lnTo>
                  <a:lnTo>
                    <a:pt x="64" y="232"/>
                  </a:lnTo>
                  <a:lnTo>
                    <a:pt x="66" y="231"/>
                  </a:lnTo>
                  <a:lnTo>
                    <a:pt x="67" y="230"/>
                  </a:lnTo>
                  <a:lnTo>
                    <a:pt x="68" y="228"/>
                  </a:lnTo>
                  <a:lnTo>
                    <a:pt x="69" y="226"/>
                  </a:lnTo>
                  <a:lnTo>
                    <a:pt x="71" y="225"/>
                  </a:lnTo>
                  <a:lnTo>
                    <a:pt x="73" y="220"/>
                  </a:lnTo>
                  <a:lnTo>
                    <a:pt x="79" y="207"/>
                  </a:lnTo>
                  <a:lnTo>
                    <a:pt x="80" y="201"/>
                  </a:lnTo>
                  <a:lnTo>
                    <a:pt x="82" y="198"/>
                  </a:lnTo>
                  <a:lnTo>
                    <a:pt x="84" y="194"/>
                  </a:lnTo>
                  <a:lnTo>
                    <a:pt x="86" y="192"/>
                  </a:lnTo>
                  <a:lnTo>
                    <a:pt x="88" y="188"/>
                  </a:lnTo>
                  <a:lnTo>
                    <a:pt x="90" y="186"/>
                  </a:lnTo>
                  <a:lnTo>
                    <a:pt x="90" y="184"/>
                  </a:lnTo>
                  <a:lnTo>
                    <a:pt x="92" y="183"/>
                  </a:lnTo>
                  <a:lnTo>
                    <a:pt x="93" y="181"/>
                  </a:lnTo>
                  <a:lnTo>
                    <a:pt x="94" y="181"/>
                  </a:lnTo>
                  <a:lnTo>
                    <a:pt x="96" y="180"/>
                  </a:lnTo>
                  <a:lnTo>
                    <a:pt x="98" y="180"/>
                  </a:lnTo>
                  <a:lnTo>
                    <a:pt x="99" y="179"/>
                  </a:lnTo>
                  <a:lnTo>
                    <a:pt x="103" y="178"/>
                  </a:lnTo>
                  <a:lnTo>
                    <a:pt x="113" y="176"/>
                  </a:lnTo>
                  <a:lnTo>
                    <a:pt x="123" y="174"/>
                  </a:lnTo>
                  <a:lnTo>
                    <a:pt x="126" y="173"/>
                  </a:lnTo>
                  <a:lnTo>
                    <a:pt x="129" y="173"/>
                  </a:lnTo>
                  <a:lnTo>
                    <a:pt x="132" y="174"/>
                  </a:lnTo>
                  <a:lnTo>
                    <a:pt x="138" y="175"/>
                  </a:lnTo>
                  <a:lnTo>
                    <a:pt x="141" y="175"/>
                  </a:lnTo>
                  <a:lnTo>
                    <a:pt x="144" y="175"/>
                  </a:lnTo>
                  <a:lnTo>
                    <a:pt x="150" y="175"/>
                  </a:lnTo>
                  <a:lnTo>
                    <a:pt x="153" y="175"/>
                  </a:lnTo>
                  <a:lnTo>
                    <a:pt x="156" y="176"/>
                  </a:lnTo>
                  <a:lnTo>
                    <a:pt x="159" y="177"/>
                  </a:lnTo>
                  <a:lnTo>
                    <a:pt x="165" y="178"/>
                  </a:lnTo>
                  <a:lnTo>
                    <a:pt x="180" y="181"/>
                  </a:lnTo>
                  <a:lnTo>
                    <a:pt x="183" y="182"/>
                  </a:lnTo>
                  <a:lnTo>
                    <a:pt x="186" y="182"/>
                  </a:lnTo>
                  <a:lnTo>
                    <a:pt x="189" y="183"/>
                  </a:lnTo>
                  <a:lnTo>
                    <a:pt x="191" y="183"/>
                  </a:lnTo>
                  <a:lnTo>
                    <a:pt x="193" y="183"/>
                  </a:lnTo>
                  <a:lnTo>
                    <a:pt x="196" y="183"/>
                  </a:lnTo>
                  <a:lnTo>
                    <a:pt x="199" y="182"/>
                  </a:lnTo>
                  <a:lnTo>
                    <a:pt x="203" y="181"/>
                  </a:lnTo>
                  <a:lnTo>
                    <a:pt x="206" y="181"/>
                  </a:lnTo>
                  <a:lnTo>
                    <a:pt x="209" y="180"/>
                  </a:lnTo>
                  <a:lnTo>
                    <a:pt x="212" y="178"/>
                  </a:lnTo>
                  <a:lnTo>
                    <a:pt x="215" y="177"/>
                  </a:lnTo>
                  <a:lnTo>
                    <a:pt x="216" y="175"/>
                  </a:lnTo>
                  <a:lnTo>
                    <a:pt x="216" y="174"/>
                  </a:lnTo>
                  <a:lnTo>
                    <a:pt x="217" y="173"/>
                  </a:lnTo>
                  <a:lnTo>
                    <a:pt x="218" y="171"/>
                  </a:lnTo>
                  <a:lnTo>
                    <a:pt x="219" y="170"/>
                  </a:lnTo>
                  <a:lnTo>
                    <a:pt x="219" y="169"/>
                  </a:lnTo>
                  <a:lnTo>
                    <a:pt x="220" y="167"/>
                  </a:lnTo>
                  <a:lnTo>
                    <a:pt x="220" y="162"/>
                  </a:lnTo>
                  <a:lnTo>
                    <a:pt x="221" y="159"/>
                  </a:lnTo>
                  <a:lnTo>
                    <a:pt x="221" y="149"/>
                  </a:lnTo>
                  <a:lnTo>
                    <a:pt x="222" y="137"/>
                  </a:lnTo>
                  <a:lnTo>
                    <a:pt x="222" y="135"/>
                  </a:lnTo>
                  <a:lnTo>
                    <a:pt x="221" y="128"/>
                  </a:lnTo>
                  <a:lnTo>
                    <a:pt x="220" y="123"/>
                  </a:lnTo>
                  <a:lnTo>
                    <a:pt x="220" y="120"/>
                  </a:lnTo>
                  <a:lnTo>
                    <a:pt x="221" y="117"/>
                  </a:lnTo>
                  <a:lnTo>
                    <a:pt x="221" y="114"/>
                  </a:lnTo>
                  <a:lnTo>
                    <a:pt x="222" y="112"/>
                  </a:lnTo>
                  <a:lnTo>
                    <a:pt x="227" y="97"/>
                  </a:lnTo>
                  <a:lnTo>
                    <a:pt x="228" y="93"/>
                  </a:lnTo>
                  <a:lnTo>
                    <a:pt x="229" y="90"/>
                  </a:lnTo>
                  <a:lnTo>
                    <a:pt x="230" y="85"/>
                  </a:lnTo>
                  <a:lnTo>
                    <a:pt x="231" y="80"/>
                  </a:lnTo>
                  <a:lnTo>
                    <a:pt x="232" y="67"/>
                  </a:lnTo>
                  <a:lnTo>
                    <a:pt x="232" y="63"/>
                  </a:lnTo>
                  <a:lnTo>
                    <a:pt x="232" y="61"/>
                  </a:lnTo>
                  <a:lnTo>
                    <a:pt x="232" y="60"/>
                  </a:lnTo>
                  <a:lnTo>
                    <a:pt x="231" y="57"/>
                  </a:lnTo>
                  <a:lnTo>
                    <a:pt x="230" y="57"/>
                  </a:lnTo>
                  <a:lnTo>
                    <a:pt x="229" y="53"/>
                  </a:lnTo>
                  <a:lnTo>
                    <a:pt x="228" y="51"/>
                  </a:lnTo>
                  <a:lnTo>
                    <a:pt x="227" y="49"/>
                  </a:lnTo>
                  <a:lnTo>
                    <a:pt x="225" y="47"/>
                  </a:lnTo>
                  <a:lnTo>
                    <a:pt x="224" y="47"/>
                  </a:lnTo>
                  <a:lnTo>
                    <a:pt x="223" y="46"/>
                  </a:lnTo>
                  <a:lnTo>
                    <a:pt x="220" y="45"/>
                  </a:lnTo>
                  <a:lnTo>
                    <a:pt x="215" y="44"/>
                  </a:lnTo>
                  <a:lnTo>
                    <a:pt x="214" y="44"/>
                  </a:lnTo>
                  <a:lnTo>
                    <a:pt x="212" y="42"/>
                  </a:lnTo>
                  <a:lnTo>
                    <a:pt x="210" y="41"/>
                  </a:lnTo>
                  <a:lnTo>
                    <a:pt x="209" y="40"/>
                  </a:lnTo>
                  <a:lnTo>
                    <a:pt x="208" y="38"/>
                  </a:lnTo>
                  <a:lnTo>
                    <a:pt x="207" y="37"/>
                  </a:lnTo>
                  <a:lnTo>
                    <a:pt x="206" y="35"/>
                  </a:lnTo>
                  <a:lnTo>
                    <a:pt x="206" y="34"/>
                  </a:lnTo>
                  <a:lnTo>
                    <a:pt x="205" y="34"/>
                  </a:lnTo>
                  <a:lnTo>
                    <a:pt x="205" y="32"/>
                  </a:lnTo>
                  <a:lnTo>
                    <a:pt x="205" y="30"/>
                  </a:lnTo>
                  <a:lnTo>
                    <a:pt x="206" y="28"/>
                  </a:lnTo>
                  <a:lnTo>
                    <a:pt x="206" y="26"/>
                  </a:lnTo>
                  <a:lnTo>
                    <a:pt x="207" y="24"/>
                  </a:lnTo>
                  <a:lnTo>
                    <a:pt x="208" y="23"/>
                  </a:lnTo>
                  <a:lnTo>
                    <a:pt x="209" y="21"/>
                  </a:lnTo>
                  <a:lnTo>
                    <a:pt x="211" y="19"/>
                  </a:lnTo>
                  <a:lnTo>
                    <a:pt x="213" y="17"/>
                  </a:lnTo>
                  <a:lnTo>
                    <a:pt x="214" y="15"/>
                  </a:lnTo>
                  <a:lnTo>
                    <a:pt x="215" y="13"/>
                  </a:lnTo>
                  <a:lnTo>
                    <a:pt x="220" y="11"/>
                  </a:lnTo>
                  <a:lnTo>
                    <a:pt x="226" y="7"/>
                  </a:lnTo>
                  <a:lnTo>
                    <a:pt x="231" y="3"/>
                  </a:lnTo>
                  <a:lnTo>
                    <a:pt x="233" y="2"/>
                  </a:lnTo>
                  <a:lnTo>
                    <a:pt x="235" y="1"/>
                  </a:lnTo>
                  <a:lnTo>
                    <a:pt x="237" y="1"/>
                  </a:lnTo>
                  <a:lnTo>
                    <a:pt x="238" y="0"/>
                  </a:lnTo>
                  <a:lnTo>
                    <a:pt x="240" y="0"/>
                  </a:lnTo>
                  <a:close/>
                </a:path>
              </a:pathLst>
            </a:custGeom>
            <a:solidFill>
              <a:srgbClr val="296A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97" name="Freeform 45">
              <a:extLst>
                <a:ext uri="{FF2B5EF4-FFF2-40B4-BE49-F238E27FC236}">
                  <a16:creationId xmlns:a16="http://schemas.microsoft.com/office/drawing/2014/main" id="{E65DCF97-2253-440F-BF43-77A58B5BAAE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7" y="1269"/>
              <a:ext cx="414" cy="386"/>
            </a:xfrm>
            <a:custGeom>
              <a:avLst/>
              <a:gdLst>
                <a:gd name="T0" fmla="*/ 297 w 414"/>
                <a:gd name="T1" fmla="*/ 15 h 386"/>
                <a:gd name="T2" fmla="*/ 316 w 414"/>
                <a:gd name="T3" fmla="*/ 23 h 386"/>
                <a:gd name="T4" fmla="*/ 331 w 414"/>
                <a:gd name="T5" fmla="*/ 30 h 386"/>
                <a:gd name="T6" fmla="*/ 343 w 414"/>
                <a:gd name="T7" fmla="*/ 35 h 386"/>
                <a:gd name="T8" fmla="*/ 346 w 414"/>
                <a:gd name="T9" fmla="*/ 45 h 386"/>
                <a:gd name="T10" fmla="*/ 367 w 414"/>
                <a:gd name="T11" fmla="*/ 81 h 386"/>
                <a:gd name="T12" fmla="*/ 366 w 414"/>
                <a:gd name="T13" fmla="*/ 113 h 386"/>
                <a:gd name="T14" fmla="*/ 374 w 414"/>
                <a:gd name="T15" fmla="*/ 179 h 386"/>
                <a:gd name="T16" fmla="*/ 376 w 414"/>
                <a:gd name="T17" fmla="*/ 204 h 386"/>
                <a:gd name="T18" fmla="*/ 388 w 414"/>
                <a:gd name="T19" fmla="*/ 230 h 386"/>
                <a:gd name="T20" fmla="*/ 380 w 414"/>
                <a:gd name="T21" fmla="*/ 258 h 386"/>
                <a:gd name="T22" fmla="*/ 388 w 414"/>
                <a:gd name="T23" fmla="*/ 285 h 386"/>
                <a:gd name="T24" fmla="*/ 411 w 414"/>
                <a:gd name="T25" fmla="*/ 320 h 386"/>
                <a:gd name="T26" fmla="*/ 413 w 414"/>
                <a:gd name="T27" fmla="*/ 333 h 386"/>
                <a:gd name="T28" fmla="*/ 385 w 414"/>
                <a:gd name="T29" fmla="*/ 348 h 386"/>
                <a:gd name="T30" fmla="*/ 373 w 414"/>
                <a:gd name="T31" fmla="*/ 340 h 386"/>
                <a:gd name="T32" fmla="*/ 350 w 414"/>
                <a:gd name="T33" fmla="*/ 344 h 386"/>
                <a:gd name="T34" fmla="*/ 330 w 414"/>
                <a:gd name="T35" fmla="*/ 338 h 386"/>
                <a:gd name="T36" fmla="*/ 312 w 414"/>
                <a:gd name="T37" fmla="*/ 317 h 386"/>
                <a:gd name="T38" fmla="*/ 301 w 414"/>
                <a:gd name="T39" fmla="*/ 322 h 386"/>
                <a:gd name="T40" fmla="*/ 278 w 414"/>
                <a:gd name="T41" fmla="*/ 342 h 386"/>
                <a:gd name="T42" fmla="*/ 278 w 414"/>
                <a:gd name="T43" fmla="*/ 365 h 386"/>
                <a:gd name="T44" fmla="*/ 267 w 414"/>
                <a:gd name="T45" fmla="*/ 380 h 386"/>
                <a:gd name="T46" fmla="*/ 249 w 414"/>
                <a:gd name="T47" fmla="*/ 386 h 386"/>
                <a:gd name="T48" fmla="*/ 236 w 414"/>
                <a:gd name="T49" fmla="*/ 380 h 386"/>
                <a:gd name="T50" fmla="*/ 230 w 414"/>
                <a:gd name="T51" fmla="*/ 366 h 386"/>
                <a:gd name="T52" fmla="*/ 215 w 414"/>
                <a:gd name="T53" fmla="*/ 363 h 386"/>
                <a:gd name="T54" fmla="*/ 180 w 414"/>
                <a:gd name="T55" fmla="*/ 350 h 386"/>
                <a:gd name="T56" fmla="*/ 152 w 414"/>
                <a:gd name="T57" fmla="*/ 340 h 386"/>
                <a:gd name="T58" fmla="*/ 140 w 414"/>
                <a:gd name="T59" fmla="*/ 345 h 386"/>
                <a:gd name="T60" fmla="*/ 119 w 414"/>
                <a:gd name="T61" fmla="*/ 366 h 386"/>
                <a:gd name="T62" fmla="*/ 98 w 414"/>
                <a:gd name="T63" fmla="*/ 365 h 386"/>
                <a:gd name="T64" fmla="*/ 57 w 414"/>
                <a:gd name="T65" fmla="*/ 344 h 386"/>
                <a:gd name="T66" fmla="*/ 51 w 414"/>
                <a:gd name="T67" fmla="*/ 339 h 386"/>
                <a:gd name="T68" fmla="*/ 33 w 414"/>
                <a:gd name="T69" fmla="*/ 330 h 386"/>
                <a:gd name="T70" fmla="*/ 17 w 414"/>
                <a:gd name="T71" fmla="*/ 324 h 386"/>
                <a:gd name="T72" fmla="*/ 11 w 414"/>
                <a:gd name="T73" fmla="*/ 302 h 386"/>
                <a:gd name="T74" fmla="*/ 1 w 414"/>
                <a:gd name="T75" fmla="*/ 293 h 386"/>
                <a:gd name="T76" fmla="*/ 16 w 414"/>
                <a:gd name="T77" fmla="*/ 282 h 386"/>
                <a:gd name="T78" fmla="*/ 18 w 414"/>
                <a:gd name="T79" fmla="*/ 265 h 386"/>
                <a:gd name="T80" fmla="*/ 29 w 414"/>
                <a:gd name="T81" fmla="*/ 249 h 386"/>
                <a:gd name="T82" fmla="*/ 39 w 414"/>
                <a:gd name="T83" fmla="*/ 228 h 386"/>
                <a:gd name="T84" fmla="*/ 57 w 414"/>
                <a:gd name="T85" fmla="*/ 226 h 386"/>
                <a:gd name="T86" fmla="*/ 82 w 414"/>
                <a:gd name="T87" fmla="*/ 223 h 386"/>
                <a:gd name="T88" fmla="*/ 102 w 414"/>
                <a:gd name="T89" fmla="*/ 225 h 386"/>
                <a:gd name="T90" fmla="*/ 116 w 414"/>
                <a:gd name="T91" fmla="*/ 226 h 386"/>
                <a:gd name="T92" fmla="*/ 128 w 414"/>
                <a:gd name="T93" fmla="*/ 218 h 386"/>
                <a:gd name="T94" fmla="*/ 142 w 414"/>
                <a:gd name="T95" fmla="*/ 212 h 386"/>
                <a:gd name="T96" fmla="*/ 171 w 414"/>
                <a:gd name="T97" fmla="*/ 203 h 386"/>
                <a:gd name="T98" fmla="*/ 189 w 414"/>
                <a:gd name="T99" fmla="*/ 170 h 386"/>
                <a:gd name="T100" fmla="*/ 207 w 414"/>
                <a:gd name="T101" fmla="*/ 152 h 386"/>
                <a:gd name="T102" fmla="*/ 223 w 414"/>
                <a:gd name="T103" fmla="*/ 143 h 386"/>
                <a:gd name="T104" fmla="*/ 224 w 414"/>
                <a:gd name="T105" fmla="*/ 94 h 386"/>
                <a:gd name="T106" fmla="*/ 225 w 414"/>
                <a:gd name="T107" fmla="*/ 63 h 386"/>
                <a:gd name="T108" fmla="*/ 243 w 414"/>
                <a:gd name="T109" fmla="*/ 34 h 386"/>
                <a:gd name="T110" fmla="*/ 257 w 414"/>
                <a:gd name="T111" fmla="*/ 9 h 386"/>
                <a:gd name="T112" fmla="*/ 268 w 414"/>
                <a:gd name="T113" fmla="*/ 1 h 3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14" h="386">
                  <a:moveTo>
                    <a:pt x="273" y="0"/>
                  </a:moveTo>
                  <a:lnTo>
                    <a:pt x="275" y="1"/>
                  </a:lnTo>
                  <a:lnTo>
                    <a:pt x="277" y="2"/>
                  </a:lnTo>
                  <a:lnTo>
                    <a:pt x="282" y="6"/>
                  </a:lnTo>
                  <a:lnTo>
                    <a:pt x="284" y="7"/>
                  </a:lnTo>
                  <a:lnTo>
                    <a:pt x="289" y="11"/>
                  </a:lnTo>
                  <a:lnTo>
                    <a:pt x="291" y="11"/>
                  </a:lnTo>
                  <a:lnTo>
                    <a:pt x="297" y="15"/>
                  </a:lnTo>
                  <a:lnTo>
                    <a:pt x="302" y="20"/>
                  </a:lnTo>
                  <a:lnTo>
                    <a:pt x="303" y="21"/>
                  </a:lnTo>
                  <a:lnTo>
                    <a:pt x="304" y="21"/>
                  </a:lnTo>
                  <a:lnTo>
                    <a:pt x="306" y="22"/>
                  </a:lnTo>
                  <a:lnTo>
                    <a:pt x="309" y="23"/>
                  </a:lnTo>
                  <a:lnTo>
                    <a:pt x="311" y="23"/>
                  </a:lnTo>
                  <a:lnTo>
                    <a:pt x="313" y="23"/>
                  </a:lnTo>
                  <a:lnTo>
                    <a:pt x="316" y="23"/>
                  </a:lnTo>
                  <a:lnTo>
                    <a:pt x="322" y="23"/>
                  </a:lnTo>
                  <a:lnTo>
                    <a:pt x="323" y="23"/>
                  </a:lnTo>
                  <a:lnTo>
                    <a:pt x="324" y="23"/>
                  </a:lnTo>
                  <a:lnTo>
                    <a:pt x="325" y="24"/>
                  </a:lnTo>
                  <a:lnTo>
                    <a:pt x="326" y="25"/>
                  </a:lnTo>
                  <a:lnTo>
                    <a:pt x="327" y="25"/>
                  </a:lnTo>
                  <a:lnTo>
                    <a:pt x="328" y="27"/>
                  </a:lnTo>
                  <a:lnTo>
                    <a:pt x="331" y="30"/>
                  </a:lnTo>
                  <a:lnTo>
                    <a:pt x="333" y="32"/>
                  </a:lnTo>
                  <a:lnTo>
                    <a:pt x="334" y="33"/>
                  </a:lnTo>
                  <a:lnTo>
                    <a:pt x="336" y="34"/>
                  </a:lnTo>
                  <a:lnTo>
                    <a:pt x="337" y="34"/>
                  </a:lnTo>
                  <a:lnTo>
                    <a:pt x="338" y="35"/>
                  </a:lnTo>
                  <a:lnTo>
                    <a:pt x="340" y="35"/>
                  </a:lnTo>
                  <a:lnTo>
                    <a:pt x="342" y="35"/>
                  </a:lnTo>
                  <a:lnTo>
                    <a:pt x="343" y="35"/>
                  </a:lnTo>
                  <a:lnTo>
                    <a:pt x="344" y="35"/>
                  </a:lnTo>
                  <a:lnTo>
                    <a:pt x="344" y="34"/>
                  </a:lnTo>
                  <a:lnTo>
                    <a:pt x="344" y="35"/>
                  </a:lnTo>
                  <a:lnTo>
                    <a:pt x="344" y="36"/>
                  </a:lnTo>
                  <a:lnTo>
                    <a:pt x="344" y="37"/>
                  </a:lnTo>
                  <a:lnTo>
                    <a:pt x="345" y="40"/>
                  </a:lnTo>
                  <a:lnTo>
                    <a:pt x="345" y="42"/>
                  </a:lnTo>
                  <a:lnTo>
                    <a:pt x="346" y="45"/>
                  </a:lnTo>
                  <a:lnTo>
                    <a:pt x="347" y="49"/>
                  </a:lnTo>
                  <a:lnTo>
                    <a:pt x="350" y="54"/>
                  </a:lnTo>
                  <a:lnTo>
                    <a:pt x="352" y="57"/>
                  </a:lnTo>
                  <a:lnTo>
                    <a:pt x="355" y="61"/>
                  </a:lnTo>
                  <a:lnTo>
                    <a:pt x="361" y="70"/>
                  </a:lnTo>
                  <a:lnTo>
                    <a:pt x="364" y="76"/>
                  </a:lnTo>
                  <a:lnTo>
                    <a:pt x="366" y="79"/>
                  </a:lnTo>
                  <a:lnTo>
                    <a:pt x="367" y="81"/>
                  </a:lnTo>
                  <a:lnTo>
                    <a:pt x="368" y="83"/>
                  </a:lnTo>
                  <a:lnTo>
                    <a:pt x="368" y="85"/>
                  </a:lnTo>
                  <a:lnTo>
                    <a:pt x="368" y="89"/>
                  </a:lnTo>
                  <a:lnTo>
                    <a:pt x="368" y="92"/>
                  </a:lnTo>
                  <a:lnTo>
                    <a:pt x="368" y="96"/>
                  </a:lnTo>
                  <a:lnTo>
                    <a:pt x="367" y="106"/>
                  </a:lnTo>
                  <a:lnTo>
                    <a:pt x="366" y="110"/>
                  </a:lnTo>
                  <a:lnTo>
                    <a:pt x="366" y="113"/>
                  </a:lnTo>
                  <a:lnTo>
                    <a:pt x="367" y="126"/>
                  </a:lnTo>
                  <a:lnTo>
                    <a:pt x="367" y="144"/>
                  </a:lnTo>
                  <a:lnTo>
                    <a:pt x="368" y="147"/>
                  </a:lnTo>
                  <a:lnTo>
                    <a:pt x="368" y="151"/>
                  </a:lnTo>
                  <a:lnTo>
                    <a:pt x="368" y="157"/>
                  </a:lnTo>
                  <a:lnTo>
                    <a:pt x="370" y="163"/>
                  </a:lnTo>
                  <a:lnTo>
                    <a:pt x="371" y="170"/>
                  </a:lnTo>
                  <a:lnTo>
                    <a:pt x="374" y="179"/>
                  </a:lnTo>
                  <a:lnTo>
                    <a:pt x="375" y="182"/>
                  </a:lnTo>
                  <a:lnTo>
                    <a:pt x="375" y="184"/>
                  </a:lnTo>
                  <a:lnTo>
                    <a:pt x="375" y="187"/>
                  </a:lnTo>
                  <a:lnTo>
                    <a:pt x="375" y="193"/>
                  </a:lnTo>
                  <a:lnTo>
                    <a:pt x="375" y="196"/>
                  </a:lnTo>
                  <a:lnTo>
                    <a:pt x="375" y="199"/>
                  </a:lnTo>
                  <a:lnTo>
                    <a:pt x="375" y="201"/>
                  </a:lnTo>
                  <a:lnTo>
                    <a:pt x="376" y="204"/>
                  </a:lnTo>
                  <a:lnTo>
                    <a:pt x="377" y="205"/>
                  </a:lnTo>
                  <a:lnTo>
                    <a:pt x="382" y="216"/>
                  </a:lnTo>
                  <a:lnTo>
                    <a:pt x="384" y="219"/>
                  </a:lnTo>
                  <a:lnTo>
                    <a:pt x="385" y="222"/>
                  </a:lnTo>
                  <a:lnTo>
                    <a:pt x="386" y="225"/>
                  </a:lnTo>
                  <a:lnTo>
                    <a:pt x="387" y="227"/>
                  </a:lnTo>
                  <a:lnTo>
                    <a:pt x="387" y="228"/>
                  </a:lnTo>
                  <a:lnTo>
                    <a:pt x="388" y="230"/>
                  </a:lnTo>
                  <a:lnTo>
                    <a:pt x="388" y="231"/>
                  </a:lnTo>
                  <a:lnTo>
                    <a:pt x="387" y="233"/>
                  </a:lnTo>
                  <a:lnTo>
                    <a:pt x="387" y="236"/>
                  </a:lnTo>
                  <a:lnTo>
                    <a:pt x="386" y="239"/>
                  </a:lnTo>
                  <a:lnTo>
                    <a:pt x="384" y="245"/>
                  </a:lnTo>
                  <a:lnTo>
                    <a:pt x="383" y="249"/>
                  </a:lnTo>
                  <a:lnTo>
                    <a:pt x="381" y="253"/>
                  </a:lnTo>
                  <a:lnTo>
                    <a:pt x="380" y="258"/>
                  </a:lnTo>
                  <a:lnTo>
                    <a:pt x="380" y="261"/>
                  </a:lnTo>
                  <a:lnTo>
                    <a:pt x="380" y="264"/>
                  </a:lnTo>
                  <a:lnTo>
                    <a:pt x="380" y="266"/>
                  </a:lnTo>
                  <a:lnTo>
                    <a:pt x="380" y="269"/>
                  </a:lnTo>
                  <a:lnTo>
                    <a:pt x="380" y="271"/>
                  </a:lnTo>
                  <a:lnTo>
                    <a:pt x="381" y="272"/>
                  </a:lnTo>
                  <a:lnTo>
                    <a:pt x="385" y="279"/>
                  </a:lnTo>
                  <a:lnTo>
                    <a:pt x="388" y="285"/>
                  </a:lnTo>
                  <a:lnTo>
                    <a:pt x="391" y="292"/>
                  </a:lnTo>
                  <a:lnTo>
                    <a:pt x="393" y="295"/>
                  </a:lnTo>
                  <a:lnTo>
                    <a:pt x="394" y="297"/>
                  </a:lnTo>
                  <a:lnTo>
                    <a:pt x="398" y="302"/>
                  </a:lnTo>
                  <a:lnTo>
                    <a:pt x="403" y="309"/>
                  </a:lnTo>
                  <a:lnTo>
                    <a:pt x="407" y="314"/>
                  </a:lnTo>
                  <a:lnTo>
                    <a:pt x="409" y="317"/>
                  </a:lnTo>
                  <a:lnTo>
                    <a:pt x="411" y="320"/>
                  </a:lnTo>
                  <a:lnTo>
                    <a:pt x="413" y="322"/>
                  </a:lnTo>
                  <a:lnTo>
                    <a:pt x="413" y="325"/>
                  </a:lnTo>
                  <a:lnTo>
                    <a:pt x="414" y="328"/>
                  </a:lnTo>
                  <a:lnTo>
                    <a:pt x="414" y="329"/>
                  </a:lnTo>
                  <a:lnTo>
                    <a:pt x="414" y="330"/>
                  </a:lnTo>
                  <a:lnTo>
                    <a:pt x="414" y="331"/>
                  </a:lnTo>
                  <a:lnTo>
                    <a:pt x="413" y="332"/>
                  </a:lnTo>
                  <a:lnTo>
                    <a:pt x="413" y="333"/>
                  </a:lnTo>
                  <a:lnTo>
                    <a:pt x="412" y="335"/>
                  </a:lnTo>
                  <a:lnTo>
                    <a:pt x="411" y="336"/>
                  </a:lnTo>
                  <a:lnTo>
                    <a:pt x="409" y="337"/>
                  </a:lnTo>
                  <a:lnTo>
                    <a:pt x="405" y="339"/>
                  </a:lnTo>
                  <a:lnTo>
                    <a:pt x="402" y="340"/>
                  </a:lnTo>
                  <a:lnTo>
                    <a:pt x="395" y="343"/>
                  </a:lnTo>
                  <a:lnTo>
                    <a:pt x="385" y="347"/>
                  </a:lnTo>
                  <a:lnTo>
                    <a:pt x="385" y="348"/>
                  </a:lnTo>
                  <a:lnTo>
                    <a:pt x="384" y="348"/>
                  </a:lnTo>
                  <a:lnTo>
                    <a:pt x="384" y="347"/>
                  </a:lnTo>
                  <a:lnTo>
                    <a:pt x="382" y="345"/>
                  </a:lnTo>
                  <a:lnTo>
                    <a:pt x="381" y="344"/>
                  </a:lnTo>
                  <a:lnTo>
                    <a:pt x="380" y="343"/>
                  </a:lnTo>
                  <a:lnTo>
                    <a:pt x="378" y="342"/>
                  </a:lnTo>
                  <a:lnTo>
                    <a:pt x="376" y="341"/>
                  </a:lnTo>
                  <a:lnTo>
                    <a:pt x="373" y="340"/>
                  </a:lnTo>
                  <a:lnTo>
                    <a:pt x="371" y="340"/>
                  </a:lnTo>
                  <a:lnTo>
                    <a:pt x="369" y="340"/>
                  </a:lnTo>
                  <a:lnTo>
                    <a:pt x="368" y="340"/>
                  </a:lnTo>
                  <a:lnTo>
                    <a:pt x="366" y="340"/>
                  </a:lnTo>
                  <a:lnTo>
                    <a:pt x="364" y="340"/>
                  </a:lnTo>
                  <a:lnTo>
                    <a:pt x="358" y="341"/>
                  </a:lnTo>
                  <a:lnTo>
                    <a:pt x="352" y="344"/>
                  </a:lnTo>
                  <a:lnTo>
                    <a:pt x="350" y="344"/>
                  </a:lnTo>
                  <a:lnTo>
                    <a:pt x="348" y="344"/>
                  </a:lnTo>
                  <a:lnTo>
                    <a:pt x="346" y="345"/>
                  </a:lnTo>
                  <a:lnTo>
                    <a:pt x="344" y="344"/>
                  </a:lnTo>
                  <a:lnTo>
                    <a:pt x="340" y="343"/>
                  </a:lnTo>
                  <a:lnTo>
                    <a:pt x="337" y="342"/>
                  </a:lnTo>
                  <a:lnTo>
                    <a:pt x="334" y="341"/>
                  </a:lnTo>
                  <a:lnTo>
                    <a:pt x="333" y="340"/>
                  </a:lnTo>
                  <a:lnTo>
                    <a:pt x="330" y="338"/>
                  </a:lnTo>
                  <a:lnTo>
                    <a:pt x="327" y="335"/>
                  </a:lnTo>
                  <a:lnTo>
                    <a:pt x="324" y="332"/>
                  </a:lnTo>
                  <a:lnTo>
                    <a:pt x="322" y="329"/>
                  </a:lnTo>
                  <a:lnTo>
                    <a:pt x="320" y="327"/>
                  </a:lnTo>
                  <a:lnTo>
                    <a:pt x="316" y="321"/>
                  </a:lnTo>
                  <a:lnTo>
                    <a:pt x="314" y="320"/>
                  </a:lnTo>
                  <a:lnTo>
                    <a:pt x="313" y="318"/>
                  </a:lnTo>
                  <a:lnTo>
                    <a:pt x="312" y="317"/>
                  </a:lnTo>
                  <a:lnTo>
                    <a:pt x="310" y="317"/>
                  </a:lnTo>
                  <a:lnTo>
                    <a:pt x="308" y="317"/>
                  </a:lnTo>
                  <a:lnTo>
                    <a:pt x="307" y="317"/>
                  </a:lnTo>
                  <a:lnTo>
                    <a:pt x="306" y="317"/>
                  </a:lnTo>
                  <a:lnTo>
                    <a:pt x="305" y="317"/>
                  </a:lnTo>
                  <a:lnTo>
                    <a:pt x="304" y="317"/>
                  </a:lnTo>
                  <a:lnTo>
                    <a:pt x="303" y="318"/>
                  </a:lnTo>
                  <a:lnTo>
                    <a:pt x="301" y="322"/>
                  </a:lnTo>
                  <a:lnTo>
                    <a:pt x="300" y="323"/>
                  </a:lnTo>
                  <a:lnTo>
                    <a:pt x="294" y="328"/>
                  </a:lnTo>
                  <a:lnTo>
                    <a:pt x="290" y="331"/>
                  </a:lnTo>
                  <a:lnTo>
                    <a:pt x="289" y="332"/>
                  </a:lnTo>
                  <a:lnTo>
                    <a:pt x="284" y="337"/>
                  </a:lnTo>
                  <a:lnTo>
                    <a:pt x="281" y="339"/>
                  </a:lnTo>
                  <a:lnTo>
                    <a:pt x="279" y="340"/>
                  </a:lnTo>
                  <a:lnTo>
                    <a:pt x="278" y="342"/>
                  </a:lnTo>
                  <a:lnTo>
                    <a:pt x="277" y="344"/>
                  </a:lnTo>
                  <a:lnTo>
                    <a:pt x="277" y="346"/>
                  </a:lnTo>
                  <a:lnTo>
                    <a:pt x="277" y="348"/>
                  </a:lnTo>
                  <a:lnTo>
                    <a:pt x="277" y="351"/>
                  </a:lnTo>
                  <a:lnTo>
                    <a:pt x="277" y="352"/>
                  </a:lnTo>
                  <a:lnTo>
                    <a:pt x="277" y="355"/>
                  </a:lnTo>
                  <a:lnTo>
                    <a:pt x="278" y="363"/>
                  </a:lnTo>
                  <a:lnTo>
                    <a:pt x="278" y="365"/>
                  </a:lnTo>
                  <a:lnTo>
                    <a:pt x="278" y="366"/>
                  </a:lnTo>
                  <a:lnTo>
                    <a:pt x="278" y="368"/>
                  </a:lnTo>
                  <a:lnTo>
                    <a:pt x="277" y="371"/>
                  </a:lnTo>
                  <a:lnTo>
                    <a:pt x="276" y="374"/>
                  </a:lnTo>
                  <a:lnTo>
                    <a:pt x="275" y="375"/>
                  </a:lnTo>
                  <a:lnTo>
                    <a:pt x="274" y="376"/>
                  </a:lnTo>
                  <a:lnTo>
                    <a:pt x="272" y="377"/>
                  </a:lnTo>
                  <a:lnTo>
                    <a:pt x="267" y="380"/>
                  </a:lnTo>
                  <a:lnTo>
                    <a:pt x="266" y="381"/>
                  </a:lnTo>
                  <a:lnTo>
                    <a:pt x="263" y="384"/>
                  </a:lnTo>
                  <a:lnTo>
                    <a:pt x="262" y="385"/>
                  </a:lnTo>
                  <a:lnTo>
                    <a:pt x="261" y="385"/>
                  </a:lnTo>
                  <a:lnTo>
                    <a:pt x="258" y="385"/>
                  </a:lnTo>
                  <a:lnTo>
                    <a:pt x="255" y="386"/>
                  </a:lnTo>
                  <a:lnTo>
                    <a:pt x="252" y="386"/>
                  </a:lnTo>
                  <a:lnTo>
                    <a:pt x="249" y="386"/>
                  </a:lnTo>
                  <a:lnTo>
                    <a:pt x="245" y="386"/>
                  </a:lnTo>
                  <a:lnTo>
                    <a:pt x="243" y="386"/>
                  </a:lnTo>
                  <a:lnTo>
                    <a:pt x="243" y="385"/>
                  </a:lnTo>
                  <a:lnTo>
                    <a:pt x="241" y="385"/>
                  </a:lnTo>
                  <a:lnTo>
                    <a:pt x="240" y="385"/>
                  </a:lnTo>
                  <a:lnTo>
                    <a:pt x="239" y="384"/>
                  </a:lnTo>
                  <a:lnTo>
                    <a:pt x="238" y="383"/>
                  </a:lnTo>
                  <a:lnTo>
                    <a:pt x="236" y="380"/>
                  </a:lnTo>
                  <a:lnTo>
                    <a:pt x="234" y="378"/>
                  </a:lnTo>
                  <a:lnTo>
                    <a:pt x="234" y="377"/>
                  </a:lnTo>
                  <a:lnTo>
                    <a:pt x="234" y="375"/>
                  </a:lnTo>
                  <a:lnTo>
                    <a:pt x="233" y="374"/>
                  </a:lnTo>
                  <a:lnTo>
                    <a:pt x="232" y="370"/>
                  </a:lnTo>
                  <a:lnTo>
                    <a:pt x="231" y="368"/>
                  </a:lnTo>
                  <a:lnTo>
                    <a:pt x="231" y="367"/>
                  </a:lnTo>
                  <a:lnTo>
                    <a:pt x="230" y="366"/>
                  </a:lnTo>
                  <a:lnTo>
                    <a:pt x="229" y="365"/>
                  </a:lnTo>
                  <a:lnTo>
                    <a:pt x="228" y="364"/>
                  </a:lnTo>
                  <a:lnTo>
                    <a:pt x="227" y="364"/>
                  </a:lnTo>
                  <a:lnTo>
                    <a:pt x="225" y="364"/>
                  </a:lnTo>
                  <a:lnTo>
                    <a:pt x="221" y="364"/>
                  </a:lnTo>
                  <a:lnTo>
                    <a:pt x="219" y="364"/>
                  </a:lnTo>
                  <a:lnTo>
                    <a:pt x="217" y="364"/>
                  </a:lnTo>
                  <a:lnTo>
                    <a:pt x="215" y="363"/>
                  </a:lnTo>
                  <a:lnTo>
                    <a:pt x="210" y="362"/>
                  </a:lnTo>
                  <a:lnTo>
                    <a:pt x="206" y="360"/>
                  </a:lnTo>
                  <a:lnTo>
                    <a:pt x="203" y="358"/>
                  </a:lnTo>
                  <a:lnTo>
                    <a:pt x="197" y="354"/>
                  </a:lnTo>
                  <a:lnTo>
                    <a:pt x="193" y="353"/>
                  </a:lnTo>
                  <a:lnTo>
                    <a:pt x="191" y="352"/>
                  </a:lnTo>
                  <a:lnTo>
                    <a:pt x="187" y="351"/>
                  </a:lnTo>
                  <a:lnTo>
                    <a:pt x="180" y="350"/>
                  </a:lnTo>
                  <a:lnTo>
                    <a:pt x="177" y="349"/>
                  </a:lnTo>
                  <a:lnTo>
                    <a:pt x="173" y="347"/>
                  </a:lnTo>
                  <a:lnTo>
                    <a:pt x="166" y="344"/>
                  </a:lnTo>
                  <a:lnTo>
                    <a:pt x="164" y="343"/>
                  </a:lnTo>
                  <a:lnTo>
                    <a:pt x="161" y="341"/>
                  </a:lnTo>
                  <a:lnTo>
                    <a:pt x="157" y="340"/>
                  </a:lnTo>
                  <a:lnTo>
                    <a:pt x="155" y="340"/>
                  </a:lnTo>
                  <a:lnTo>
                    <a:pt x="152" y="340"/>
                  </a:lnTo>
                  <a:lnTo>
                    <a:pt x="151" y="340"/>
                  </a:lnTo>
                  <a:lnTo>
                    <a:pt x="148" y="340"/>
                  </a:lnTo>
                  <a:lnTo>
                    <a:pt x="146" y="340"/>
                  </a:lnTo>
                  <a:lnTo>
                    <a:pt x="145" y="341"/>
                  </a:lnTo>
                  <a:lnTo>
                    <a:pt x="144" y="341"/>
                  </a:lnTo>
                  <a:lnTo>
                    <a:pt x="142" y="342"/>
                  </a:lnTo>
                  <a:lnTo>
                    <a:pt x="141" y="343"/>
                  </a:lnTo>
                  <a:lnTo>
                    <a:pt x="140" y="345"/>
                  </a:lnTo>
                  <a:lnTo>
                    <a:pt x="137" y="347"/>
                  </a:lnTo>
                  <a:lnTo>
                    <a:pt x="135" y="349"/>
                  </a:lnTo>
                  <a:lnTo>
                    <a:pt x="130" y="353"/>
                  </a:lnTo>
                  <a:lnTo>
                    <a:pt x="126" y="360"/>
                  </a:lnTo>
                  <a:lnTo>
                    <a:pt x="123" y="363"/>
                  </a:lnTo>
                  <a:lnTo>
                    <a:pt x="122" y="364"/>
                  </a:lnTo>
                  <a:lnTo>
                    <a:pt x="121" y="365"/>
                  </a:lnTo>
                  <a:lnTo>
                    <a:pt x="119" y="366"/>
                  </a:lnTo>
                  <a:lnTo>
                    <a:pt x="117" y="367"/>
                  </a:lnTo>
                  <a:lnTo>
                    <a:pt x="114" y="368"/>
                  </a:lnTo>
                  <a:lnTo>
                    <a:pt x="111" y="368"/>
                  </a:lnTo>
                  <a:lnTo>
                    <a:pt x="109" y="368"/>
                  </a:lnTo>
                  <a:lnTo>
                    <a:pt x="107" y="368"/>
                  </a:lnTo>
                  <a:lnTo>
                    <a:pt x="105" y="367"/>
                  </a:lnTo>
                  <a:lnTo>
                    <a:pt x="102" y="367"/>
                  </a:lnTo>
                  <a:lnTo>
                    <a:pt x="98" y="365"/>
                  </a:lnTo>
                  <a:lnTo>
                    <a:pt x="96" y="364"/>
                  </a:lnTo>
                  <a:lnTo>
                    <a:pt x="92" y="363"/>
                  </a:lnTo>
                  <a:lnTo>
                    <a:pt x="88" y="362"/>
                  </a:lnTo>
                  <a:lnTo>
                    <a:pt x="83" y="359"/>
                  </a:lnTo>
                  <a:lnTo>
                    <a:pt x="73" y="353"/>
                  </a:lnTo>
                  <a:lnTo>
                    <a:pt x="62" y="347"/>
                  </a:lnTo>
                  <a:lnTo>
                    <a:pt x="59" y="345"/>
                  </a:lnTo>
                  <a:lnTo>
                    <a:pt x="57" y="344"/>
                  </a:lnTo>
                  <a:lnTo>
                    <a:pt x="56" y="342"/>
                  </a:lnTo>
                  <a:lnTo>
                    <a:pt x="55" y="342"/>
                  </a:lnTo>
                  <a:lnTo>
                    <a:pt x="56" y="342"/>
                  </a:lnTo>
                  <a:lnTo>
                    <a:pt x="55" y="341"/>
                  </a:lnTo>
                  <a:lnTo>
                    <a:pt x="53" y="340"/>
                  </a:lnTo>
                  <a:lnTo>
                    <a:pt x="53" y="340"/>
                  </a:lnTo>
                  <a:lnTo>
                    <a:pt x="52" y="340"/>
                  </a:lnTo>
                  <a:lnTo>
                    <a:pt x="51" y="339"/>
                  </a:lnTo>
                  <a:lnTo>
                    <a:pt x="48" y="336"/>
                  </a:lnTo>
                  <a:lnTo>
                    <a:pt x="45" y="334"/>
                  </a:lnTo>
                  <a:lnTo>
                    <a:pt x="43" y="333"/>
                  </a:lnTo>
                  <a:lnTo>
                    <a:pt x="41" y="332"/>
                  </a:lnTo>
                  <a:lnTo>
                    <a:pt x="39" y="331"/>
                  </a:lnTo>
                  <a:lnTo>
                    <a:pt x="38" y="331"/>
                  </a:lnTo>
                  <a:lnTo>
                    <a:pt x="36" y="330"/>
                  </a:lnTo>
                  <a:lnTo>
                    <a:pt x="33" y="330"/>
                  </a:lnTo>
                  <a:lnTo>
                    <a:pt x="31" y="330"/>
                  </a:lnTo>
                  <a:lnTo>
                    <a:pt x="27" y="329"/>
                  </a:lnTo>
                  <a:lnTo>
                    <a:pt x="24" y="328"/>
                  </a:lnTo>
                  <a:lnTo>
                    <a:pt x="22" y="328"/>
                  </a:lnTo>
                  <a:lnTo>
                    <a:pt x="21" y="327"/>
                  </a:lnTo>
                  <a:lnTo>
                    <a:pt x="19" y="326"/>
                  </a:lnTo>
                  <a:lnTo>
                    <a:pt x="18" y="325"/>
                  </a:lnTo>
                  <a:lnTo>
                    <a:pt x="17" y="324"/>
                  </a:lnTo>
                  <a:lnTo>
                    <a:pt x="16" y="322"/>
                  </a:lnTo>
                  <a:lnTo>
                    <a:pt x="16" y="320"/>
                  </a:lnTo>
                  <a:lnTo>
                    <a:pt x="15" y="317"/>
                  </a:lnTo>
                  <a:lnTo>
                    <a:pt x="15" y="315"/>
                  </a:lnTo>
                  <a:lnTo>
                    <a:pt x="13" y="307"/>
                  </a:lnTo>
                  <a:lnTo>
                    <a:pt x="12" y="305"/>
                  </a:lnTo>
                  <a:lnTo>
                    <a:pt x="12" y="303"/>
                  </a:lnTo>
                  <a:lnTo>
                    <a:pt x="11" y="302"/>
                  </a:lnTo>
                  <a:lnTo>
                    <a:pt x="10" y="301"/>
                  </a:lnTo>
                  <a:lnTo>
                    <a:pt x="9" y="299"/>
                  </a:lnTo>
                  <a:lnTo>
                    <a:pt x="6" y="297"/>
                  </a:lnTo>
                  <a:lnTo>
                    <a:pt x="1" y="294"/>
                  </a:lnTo>
                  <a:lnTo>
                    <a:pt x="0" y="293"/>
                  </a:lnTo>
                  <a:lnTo>
                    <a:pt x="0" y="293"/>
                  </a:lnTo>
                  <a:lnTo>
                    <a:pt x="0" y="293"/>
                  </a:lnTo>
                  <a:lnTo>
                    <a:pt x="1" y="293"/>
                  </a:lnTo>
                  <a:lnTo>
                    <a:pt x="4" y="292"/>
                  </a:lnTo>
                  <a:lnTo>
                    <a:pt x="5" y="291"/>
                  </a:lnTo>
                  <a:lnTo>
                    <a:pt x="6" y="290"/>
                  </a:lnTo>
                  <a:lnTo>
                    <a:pt x="10" y="288"/>
                  </a:lnTo>
                  <a:lnTo>
                    <a:pt x="12" y="286"/>
                  </a:lnTo>
                  <a:lnTo>
                    <a:pt x="14" y="284"/>
                  </a:lnTo>
                  <a:lnTo>
                    <a:pt x="16" y="283"/>
                  </a:lnTo>
                  <a:lnTo>
                    <a:pt x="16" y="282"/>
                  </a:lnTo>
                  <a:lnTo>
                    <a:pt x="16" y="280"/>
                  </a:lnTo>
                  <a:lnTo>
                    <a:pt x="16" y="276"/>
                  </a:lnTo>
                  <a:lnTo>
                    <a:pt x="16" y="273"/>
                  </a:lnTo>
                  <a:lnTo>
                    <a:pt x="16" y="269"/>
                  </a:lnTo>
                  <a:lnTo>
                    <a:pt x="16" y="268"/>
                  </a:lnTo>
                  <a:lnTo>
                    <a:pt x="17" y="266"/>
                  </a:lnTo>
                  <a:lnTo>
                    <a:pt x="17" y="266"/>
                  </a:lnTo>
                  <a:lnTo>
                    <a:pt x="18" y="265"/>
                  </a:lnTo>
                  <a:lnTo>
                    <a:pt x="21" y="261"/>
                  </a:lnTo>
                  <a:lnTo>
                    <a:pt x="22" y="260"/>
                  </a:lnTo>
                  <a:lnTo>
                    <a:pt x="25" y="255"/>
                  </a:lnTo>
                  <a:lnTo>
                    <a:pt x="26" y="254"/>
                  </a:lnTo>
                  <a:lnTo>
                    <a:pt x="27" y="252"/>
                  </a:lnTo>
                  <a:lnTo>
                    <a:pt x="28" y="251"/>
                  </a:lnTo>
                  <a:lnTo>
                    <a:pt x="29" y="251"/>
                  </a:lnTo>
                  <a:lnTo>
                    <a:pt x="29" y="249"/>
                  </a:lnTo>
                  <a:lnTo>
                    <a:pt x="30" y="249"/>
                  </a:lnTo>
                  <a:lnTo>
                    <a:pt x="31" y="245"/>
                  </a:lnTo>
                  <a:lnTo>
                    <a:pt x="32" y="242"/>
                  </a:lnTo>
                  <a:lnTo>
                    <a:pt x="33" y="238"/>
                  </a:lnTo>
                  <a:lnTo>
                    <a:pt x="34" y="237"/>
                  </a:lnTo>
                  <a:lnTo>
                    <a:pt x="34" y="235"/>
                  </a:lnTo>
                  <a:lnTo>
                    <a:pt x="37" y="231"/>
                  </a:lnTo>
                  <a:lnTo>
                    <a:pt x="39" y="228"/>
                  </a:lnTo>
                  <a:lnTo>
                    <a:pt x="39" y="227"/>
                  </a:lnTo>
                  <a:lnTo>
                    <a:pt x="39" y="227"/>
                  </a:lnTo>
                  <a:lnTo>
                    <a:pt x="39" y="228"/>
                  </a:lnTo>
                  <a:lnTo>
                    <a:pt x="40" y="228"/>
                  </a:lnTo>
                  <a:lnTo>
                    <a:pt x="42" y="228"/>
                  </a:lnTo>
                  <a:lnTo>
                    <a:pt x="44" y="228"/>
                  </a:lnTo>
                  <a:lnTo>
                    <a:pt x="47" y="227"/>
                  </a:lnTo>
                  <a:lnTo>
                    <a:pt x="57" y="226"/>
                  </a:lnTo>
                  <a:lnTo>
                    <a:pt x="60" y="225"/>
                  </a:lnTo>
                  <a:lnTo>
                    <a:pt x="65" y="225"/>
                  </a:lnTo>
                  <a:lnTo>
                    <a:pt x="69" y="225"/>
                  </a:lnTo>
                  <a:lnTo>
                    <a:pt x="72" y="224"/>
                  </a:lnTo>
                  <a:lnTo>
                    <a:pt x="76" y="223"/>
                  </a:lnTo>
                  <a:lnTo>
                    <a:pt x="78" y="223"/>
                  </a:lnTo>
                  <a:lnTo>
                    <a:pt x="80" y="223"/>
                  </a:lnTo>
                  <a:lnTo>
                    <a:pt x="82" y="223"/>
                  </a:lnTo>
                  <a:lnTo>
                    <a:pt x="85" y="225"/>
                  </a:lnTo>
                  <a:lnTo>
                    <a:pt x="91" y="227"/>
                  </a:lnTo>
                  <a:lnTo>
                    <a:pt x="92" y="228"/>
                  </a:lnTo>
                  <a:lnTo>
                    <a:pt x="94" y="228"/>
                  </a:lnTo>
                  <a:lnTo>
                    <a:pt x="96" y="228"/>
                  </a:lnTo>
                  <a:lnTo>
                    <a:pt x="96" y="227"/>
                  </a:lnTo>
                  <a:lnTo>
                    <a:pt x="99" y="227"/>
                  </a:lnTo>
                  <a:lnTo>
                    <a:pt x="102" y="225"/>
                  </a:lnTo>
                  <a:lnTo>
                    <a:pt x="103" y="224"/>
                  </a:lnTo>
                  <a:lnTo>
                    <a:pt x="105" y="224"/>
                  </a:lnTo>
                  <a:lnTo>
                    <a:pt x="107" y="224"/>
                  </a:lnTo>
                  <a:lnTo>
                    <a:pt x="108" y="223"/>
                  </a:lnTo>
                  <a:lnTo>
                    <a:pt x="109" y="224"/>
                  </a:lnTo>
                  <a:lnTo>
                    <a:pt x="113" y="225"/>
                  </a:lnTo>
                  <a:lnTo>
                    <a:pt x="115" y="225"/>
                  </a:lnTo>
                  <a:lnTo>
                    <a:pt x="116" y="226"/>
                  </a:lnTo>
                  <a:lnTo>
                    <a:pt x="118" y="225"/>
                  </a:lnTo>
                  <a:lnTo>
                    <a:pt x="119" y="225"/>
                  </a:lnTo>
                  <a:lnTo>
                    <a:pt x="120" y="224"/>
                  </a:lnTo>
                  <a:lnTo>
                    <a:pt x="121" y="224"/>
                  </a:lnTo>
                  <a:lnTo>
                    <a:pt x="123" y="223"/>
                  </a:lnTo>
                  <a:lnTo>
                    <a:pt x="124" y="222"/>
                  </a:lnTo>
                  <a:lnTo>
                    <a:pt x="125" y="221"/>
                  </a:lnTo>
                  <a:lnTo>
                    <a:pt x="128" y="218"/>
                  </a:lnTo>
                  <a:lnTo>
                    <a:pt x="130" y="216"/>
                  </a:lnTo>
                  <a:lnTo>
                    <a:pt x="131" y="215"/>
                  </a:lnTo>
                  <a:lnTo>
                    <a:pt x="133" y="214"/>
                  </a:lnTo>
                  <a:lnTo>
                    <a:pt x="135" y="214"/>
                  </a:lnTo>
                  <a:lnTo>
                    <a:pt x="136" y="213"/>
                  </a:lnTo>
                  <a:lnTo>
                    <a:pt x="138" y="213"/>
                  </a:lnTo>
                  <a:lnTo>
                    <a:pt x="141" y="213"/>
                  </a:lnTo>
                  <a:lnTo>
                    <a:pt x="142" y="212"/>
                  </a:lnTo>
                  <a:lnTo>
                    <a:pt x="148" y="212"/>
                  </a:lnTo>
                  <a:lnTo>
                    <a:pt x="151" y="212"/>
                  </a:lnTo>
                  <a:lnTo>
                    <a:pt x="153" y="212"/>
                  </a:lnTo>
                  <a:lnTo>
                    <a:pt x="155" y="211"/>
                  </a:lnTo>
                  <a:lnTo>
                    <a:pt x="158" y="210"/>
                  </a:lnTo>
                  <a:lnTo>
                    <a:pt x="166" y="206"/>
                  </a:lnTo>
                  <a:lnTo>
                    <a:pt x="170" y="204"/>
                  </a:lnTo>
                  <a:lnTo>
                    <a:pt x="171" y="203"/>
                  </a:lnTo>
                  <a:lnTo>
                    <a:pt x="173" y="201"/>
                  </a:lnTo>
                  <a:lnTo>
                    <a:pt x="175" y="199"/>
                  </a:lnTo>
                  <a:lnTo>
                    <a:pt x="176" y="197"/>
                  </a:lnTo>
                  <a:lnTo>
                    <a:pt x="183" y="187"/>
                  </a:lnTo>
                  <a:lnTo>
                    <a:pt x="184" y="184"/>
                  </a:lnTo>
                  <a:lnTo>
                    <a:pt x="185" y="182"/>
                  </a:lnTo>
                  <a:lnTo>
                    <a:pt x="187" y="174"/>
                  </a:lnTo>
                  <a:lnTo>
                    <a:pt x="189" y="170"/>
                  </a:lnTo>
                  <a:lnTo>
                    <a:pt x="190" y="167"/>
                  </a:lnTo>
                  <a:lnTo>
                    <a:pt x="191" y="166"/>
                  </a:lnTo>
                  <a:lnTo>
                    <a:pt x="192" y="165"/>
                  </a:lnTo>
                  <a:lnTo>
                    <a:pt x="197" y="159"/>
                  </a:lnTo>
                  <a:lnTo>
                    <a:pt x="199" y="157"/>
                  </a:lnTo>
                  <a:lnTo>
                    <a:pt x="202" y="155"/>
                  </a:lnTo>
                  <a:lnTo>
                    <a:pt x="205" y="153"/>
                  </a:lnTo>
                  <a:lnTo>
                    <a:pt x="207" y="152"/>
                  </a:lnTo>
                  <a:lnTo>
                    <a:pt x="209" y="151"/>
                  </a:lnTo>
                  <a:lnTo>
                    <a:pt x="211" y="150"/>
                  </a:lnTo>
                  <a:lnTo>
                    <a:pt x="216" y="148"/>
                  </a:lnTo>
                  <a:lnTo>
                    <a:pt x="218" y="147"/>
                  </a:lnTo>
                  <a:lnTo>
                    <a:pt x="220" y="147"/>
                  </a:lnTo>
                  <a:lnTo>
                    <a:pt x="221" y="146"/>
                  </a:lnTo>
                  <a:lnTo>
                    <a:pt x="222" y="145"/>
                  </a:lnTo>
                  <a:lnTo>
                    <a:pt x="223" y="143"/>
                  </a:lnTo>
                  <a:lnTo>
                    <a:pt x="224" y="141"/>
                  </a:lnTo>
                  <a:lnTo>
                    <a:pt x="225" y="137"/>
                  </a:lnTo>
                  <a:lnTo>
                    <a:pt x="226" y="135"/>
                  </a:lnTo>
                  <a:lnTo>
                    <a:pt x="226" y="131"/>
                  </a:lnTo>
                  <a:lnTo>
                    <a:pt x="226" y="126"/>
                  </a:lnTo>
                  <a:lnTo>
                    <a:pt x="226" y="114"/>
                  </a:lnTo>
                  <a:lnTo>
                    <a:pt x="226" y="109"/>
                  </a:lnTo>
                  <a:lnTo>
                    <a:pt x="224" y="94"/>
                  </a:lnTo>
                  <a:lnTo>
                    <a:pt x="222" y="80"/>
                  </a:lnTo>
                  <a:lnTo>
                    <a:pt x="222" y="74"/>
                  </a:lnTo>
                  <a:lnTo>
                    <a:pt x="222" y="72"/>
                  </a:lnTo>
                  <a:lnTo>
                    <a:pt x="222" y="70"/>
                  </a:lnTo>
                  <a:lnTo>
                    <a:pt x="223" y="68"/>
                  </a:lnTo>
                  <a:lnTo>
                    <a:pt x="223" y="67"/>
                  </a:lnTo>
                  <a:lnTo>
                    <a:pt x="224" y="65"/>
                  </a:lnTo>
                  <a:lnTo>
                    <a:pt x="225" y="63"/>
                  </a:lnTo>
                  <a:lnTo>
                    <a:pt x="227" y="60"/>
                  </a:lnTo>
                  <a:lnTo>
                    <a:pt x="232" y="54"/>
                  </a:lnTo>
                  <a:lnTo>
                    <a:pt x="234" y="51"/>
                  </a:lnTo>
                  <a:lnTo>
                    <a:pt x="235" y="48"/>
                  </a:lnTo>
                  <a:lnTo>
                    <a:pt x="236" y="44"/>
                  </a:lnTo>
                  <a:lnTo>
                    <a:pt x="238" y="39"/>
                  </a:lnTo>
                  <a:lnTo>
                    <a:pt x="240" y="37"/>
                  </a:lnTo>
                  <a:lnTo>
                    <a:pt x="243" y="34"/>
                  </a:lnTo>
                  <a:lnTo>
                    <a:pt x="244" y="32"/>
                  </a:lnTo>
                  <a:lnTo>
                    <a:pt x="248" y="28"/>
                  </a:lnTo>
                  <a:lnTo>
                    <a:pt x="249" y="26"/>
                  </a:lnTo>
                  <a:lnTo>
                    <a:pt x="251" y="23"/>
                  </a:lnTo>
                  <a:lnTo>
                    <a:pt x="254" y="19"/>
                  </a:lnTo>
                  <a:lnTo>
                    <a:pt x="255" y="13"/>
                  </a:lnTo>
                  <a:lnTo>
                    <a:pt x="257" y="11"/>
                  </a:lnTo>
                  <a:lnTo>
                    <a:pt x="257" y="9"/>
                  </a:lnTo>
                  <a:lnTo>
                    <a:pt x="258" y="7"/>
                  </a:lnTo>
                  <a:lnTo>
                    <a:pt x="259" y="6"/>
                  </a:lnTo>
                  <a:lnTo>
                    <a:pt x="261" y="5"/>
                  </a:lnTo>
                  <a:lnTo>
                    <a:pt x="262" y="4"/>
                  </a:lnTo>
                  <a:lnTo>
                    <a:pt x="263" y="3"/>
                  </a:lnTo>
                  <a:lnTo>
                    <a:pt x="264" y="2"/>
                  </a:lnTo>
                  <a:lnTo>
                    <a:pt x="266" y="1"/>
                  </a:lnTo>
                  <a:lnTo>
                    <a:pt x="268" y="1"/>
                  </a:lnTo>
                  <a:lnTo>
                    <a:pt x="271" y="0"/>
                  </a:lnTo>
                  <a:lnTo>
                    <a:pt x="273" y="0"/>
                  </a:lnTo>
                  <a:close/>
                </a:path>
              </a:pathLst>
            </a:custGeom>
            <a:solidFill>
              <a:srgbClr val="6BAFD6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98" name="Freeform 46">
              <a:extLst>
                <a:ext uri="{FF2B5EF4-FFF2-40B4-BE49-F238E27FC236}">
                  <a16:creationId xmlns:a16="http://schemas.microsoft.com/office/drawing/2014/main" id="{9F7AB2F0-EC77-4EA2-BB65-22838C7BB6C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5" y="1809"/>
              <a:ext cx="540" cy="295"/>
            </a:xfrm>
            <a:custGeom>
              <a:avLst/>
              <a:gdLst>
                <a:gd name="T0" fmla="*/ 144 w 540"/>
                <a:gd name="T1" fmla="*/ 31 h 295"/>
                <a:gd name="T2" fmla="*/ 179 w 540"/>
                <a:gd name="T3" fmla="*/ 53 h 295"/>
                <a:gd name="T4" fmla="*/ 189 w 540"/>
                <a:gd name="T5" fmla="*/ 63 h 295"/>
                <a:gd name="T6" fmla="*/ 207 w 540"/>
                <a:gd name="T7" fmla="*/ 54 h 295"/>
                <a:gd name="T8" fmla="*/ 232 w 540"/>
                <a:gd name="T9" fmla="*/ 30 h 295"/>
                <a:gd name="T10" fmla="*/ 268 w 540"/>
                <a:gd name="T11" fmla="*/ 35 h 295"/>
                <a:gd name="T12" fmla="*/ 288 w 540"/>
                <a:gd name="T13" fmla="*/ 27 h 295"/>
                <a:gd name="T14" fmla="*/ 297 w 540"/>
                <a:gd name="T15" fmla="*/ 13 h 295"/>
                <a:gd name="T16" fmla="*/ 326 w 540"/>
                <a:gd name="T17" fmla="*/ 0 h 295"/>
                <a:gd name="T18" fmla="*/ 334 w 540"/>
                <a:gd name="T19" fmla="*/ 4 h 295"/>
                <a:gd name="T20" fmla="*/ 346 w 540"/>
                <a:gd name="T21" fmla="*/ 11 h 295"/>
                <a:gd name="T22" fmla="*/ 364 w 540"/>
                <a:gd name="T23" fmla="*/ 15 h 295"/>
                <a:gd name="T24" fmla="*/ 390 w 540"/>
                <a:gd name="T25" fmla="*/ 26 h 295"/>
                <a:gd name="T26" fmla="*/ 404 w 540"/>
                <a:gd name="T27" fmla="*/ 36 h 295"/>
                <a:gd name="T28" fmla="*/ 411 w 540"/>
                <a:gd name="T29" fmla="*/ 55 h 295"/>
                <a:gd name="T30" fmla="*/ 443 w 540"/>
                <a:gd name="T31" fmla="*/ 57 h 295"/>
                <a:gd name="T32" fmla="*/ 467 w 540"/>
                <a:gd name="T33" fmla="*/ 53 h 295"/>
                <a:gd name="T34" fmla="*/ 493 w 540"/>
                <a:gd name="T35" fmla="*/ 95 h 295"/>
                <a:gd name="T36" fmla="*/ 528 w 540"/>
                <a:gd name="T37" fmla="*/ 132 h 295"/>
                <a:gd name="T38" fmla="*/ 540 w 540"/>
                <a:gd name="T39" fmla="*/ 155 h 295"/>
                <a:gd name="T40" fmla="*/ 527 w 540"/>
                <a:gd name="T41" fmla="*/ 175 h 295"/>
                <a:gd name="T42" fmla="*/ 504 w 540"/>
                <a:gd name="T43" fmla="*/ 190 h 295"/>
                <a:gd name="T44" fmla="*/ 502 w 540"/>
                <a:gd name="T45" fmla="*/ 208 h 295"/>
                <a:gd name="T46" fmla="*/ 489 w 540"/>
                <a:gd name="T47" fmla="*/ 221 h 295"/>
                <a:gd name="T48" fmla="*/ 464 w 540"/>
                <a:gd name="T49" fmla="*/ 223 h 295"/>
                <a:gd name="T50" fmla="*/ 431 w 540"/>
                <a:gd name="T51" fmla="*/ 218 h 295"/>
                <a:gd name="T52" fmla="*/ 402 w 540"/>
                <a:gd name="T53" fmla="*/ 237 h 295"/>
                <a:gd name="T54" fmla="*/ 370 w 540"/>
                <a:gd name="T55" fmla="*/ 253 h 295"/>
                <a:gd name="T56" fmla="*/ 352 w 540"/>
                <a:gd name="T57" fmla="*/ 248 h 295"/>
                <a:gd name="T58" fmla="*/ 338 w 540"/>
                <a:gd name="T59" fmla="*/ 218 h 295"/>
                <a:gd name="T60" fmla="*/ 321 w 540"/>
                <a:gd name="T61" fmla="*/ 212 h 295"/>
                <a:gd name="T62" fmla="*/ 301 w 540"/>
                <a:gd name="T63" fmla="*/ 230 h 295"/>
                <a:gd name="T64" fmla="*/ 286 w 540"/>
                <a:gd name="T65" fmla="*/ 251 h 295"/>
                <a:gd name="T66" fmla="*/ 253 w 540"/>
                <a:gd name="T67" fmla="*/ 263 h 295"/>
                <a:gd name="T68" fmla="*/ 228 w 540"/>
                <a:gd name="T69" fmla="*/ 256 h 295"/>
                <a:gd name="T70" fmla="*/ 193 w 540"/>
                <a:gd name="T71" fmla="*/ 254 h 295"/>
                <a:gd name="T72" fmla="*/ 172 w 540"/>
                <a:gd name="T73" fmla="*/ 246 h 295"/>
                <a:gd name="T74" fmla="*/ 152 w 540"/>
                <a:gd name="T75" fmla="*/ 252 h 295"/>
                <a:gd name="T76" fmla="*/ 134 w 540"/>
                <a:gd name="T77" fmla="*/ 263 h 295"/>
                <a:gd name="T78" fmla="*/ 114 w 540"/>
                <a:gd name="T79" fmla="*/ 283 h 295"/>
                <a:gd name="T80" fmla="*/ 89 w 540"/>
                <a:gd name="T81" fmla="*/ 295 h 295"/>
                <a:gd name="T82" fmla="*/ 70 w 540"/>
                <a:gd name="T83" fmla="*/ 291 h 295"/>
                <a:gd name="T84" fmla="*/ 72 w 540"/>
                <a:gd name="T85" fmla="*/ 272 h 295"/>
                <a:gd name="T86" fmla="*/ 61 w 540"/>
                <a:gd name="T87" fmla="*/ 264 h 295"/>
                <a:gd name="T88" fmla="*/ 46 w 540"/>
                <a:gd name="T89" fmla="*/ 253 h 295"/>
                <a:gd name="T90" fmla="*/ 32 w 540"/>
                <a:gd name="T91" fmla="*/ 252 h 295"/>
                <a:gd name="T92" fmla="*/ 0 w 540"/>
                <a:gd name="T93" fmla="*/ 245 h 295"/>
                <a:gd name="T94" fmla="*/ 9 w 540"/>
                <a:gd name="T95" fmla="*/ 233 h 295"/>
                <a:gd name="T96" fmla="*/ 21 w 540"/>
                <a:gd name="T97" fmla="*/ 209 h 295"/>
                <a:gd name="T98" fmla="*/ 35 w 540"/>
                <a:gd name="T99" fmla="*/ 175 h 295"/>
                <a:gd name="T100" fmla="*/ 20 w 540"/>
                <a:gd name="T101" fmla="*/ 146 h 295"/>
                <a:gd name="T102" fmla="*/ 21 w 540"/>
                <a:gd name="T103" fmla="*/ 110 h 295"/>
                <a:gd name="T104" fmla="*/ 36 w 540"/>
                <a:gd name="T105" fmla="*/ 81 h 295"/>
                <a:gd name="T106" fmla="*/ 58 w 540"/>
                <a:gd name="T107" fmla="*/ 65 h 295"/>
                <a:gd name="T108" fmla="*/ 74 w 540"/>
                <a:gd name="T109" fmla="*/ 55 h 295"/>
                <a:gd name="T110" fmla="*/ 81 w 540"/>
                <a:gd name="T111" fmla="*/ 36 h 295"/>
                <a:gd name="T112" fmla="*/ 104 w 540"/>
                <a:gd name="T113" fmla="*/ 36 h 295"/>
                <a:gd name="T114" fmla="*/ 116 w 540"/>
                <a:gd name="T115" fmla="*/ 22 h 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540" h="295">
                  <a:moveTo>
                    <a:pt x="126" y="15"/>
                  </a:moveTo>
                  <a:lnTo>
                    <a:pt x="126" y="15"/>
                  </a:lnTo>
                  <a:lnTo>
                    <a:pt x="126" y="15"/>
                  </a:lnTo>
                  <a:lnTo>
                    <a:pt x="128" y="15"/>
                  </a:lnTo>
                  <a:lnTo>
                    <a:pt x="131" y="17"/>
                  </a:lnTo>
                  <a:lnTo>
                    <a:pt x="133" y="19"/>
                  </a:lnTo>
                  <a:lnTo>
                    <a:pt x="136" y="22"/>
                  </a:lnTo>
                  <a:lnTo>
                    <a:pt x="138" y="24"/>
                  </a:lnTo>
                  <a:lnTo>
                    <a:pt x="144" y="31"/>
                  </a:lnTo>
                  <a:lnTo>
                    <a:pt x="147" y="34"/>
                  </a:lnTo>
                  <a:lnTo>
                    <a:pt x="150" y="37"/>
                  </a:lnTo>
                  <a:lnTo>
                    <a:pt x="156" y="41"/>
                  </a:lnTo>
                  <a:lnTo>
                    <a:pt x="160" y="45"/>
                  </a:lnTo>
                  <a:lnTo>
                    <a:pt x="164" y="47"/>
                  </a:lnTo>
                  <a:lnTo>
                    <a:pt x="167" y="49"/>
                  </a:lnTo>
                  <a:lnTo>
                    <a:pt x="170" y="49"/>
                  </a:lnTo>
                  <a:lnTo>
                    <a:pt x="178" y="52"/>
                  </a:lnTo>
                  <a:lnTo>
                    <a:pt x="179" y="53"/>
                  </a:lnTo>
                  <a:lnTo>
                    <a:pt x="181" y="54"/>
                  </a:lnTo>
                  <a:lnTo>
                    <a:pt x="183" y="55"/>
                  </a:lnTo>
                  <a:lnTo>
                    <a:pt x="183" y="56"/>
                  </a:lnTo>
                  <a:lnTo>
                    <a:pt x="183" y="57"/>
                  </a:lnTo>
                  <a:lnTo>
                    <a:pt x="184" y="59"/>
                  </a:lnTo>
                  <a:lnTo>
                    <a:pt x="185" y="61"/>
                  </a:lnTo>
                  <a:lnTo>
                    <a:pt x="186" y="61"/>
                  </a:lnTo>
                  <a:lnTo>
                    <a:pt x="187" y="62"/>
                  </a:lnTo>
                  <a:lnTo>
                    <a:pt x="189" y="63"/>
                  </a:lnTo>
                  <a:lnTo>
                    <a:pt x="191" y="64"/>
                  </a:lnTo>
                  <a:lnTo>
                    <a:pt x="193" y="64"/>
                  </a:lnTo>
                  <a:lnTo>
                    <a:pt x="195" y="64"/>
                  </a:lnTo>
                  <a:lnTo>
                    <a:pt x="196" y="64"/>
                  </a:lnTo>
                  <a:lnTo>
                    <a:pt x="197" y="64"/>
                  </a:lnTo>
                  <a:lnTo>
                    <a:pt x="200" y="62"/>
                  </a:lnTo>
                  <a:lnTo>
                    <a:pt x="201" y="61"/>
                  </a:lnTo>
                  <a:lnTo>
                    <a:pt x="203" y="60"/>
                  </a:lnTo>
                  <a:lnTo>
                    <a:pt x="207" y="54"/>
                  </a:lnTo>
                  <a:lnTo>
                    <a:pt x="209" y="53"/>
                  </a:lnTo>
                  <a:lnTo>
                    <a:pt x="211" y="51"/>
                  </a:lnTo>
                  <a:lnTo>
                    <a:pt x="217" y="46"/>
                  </a:lnTo>
                  <a:lnTo>
                    <a:pt x="227" y="37"/>
                  </a:lnTo>
                  <a:lnTo>
                    <a:pt x="229" y="35"/>
                  </a:lnTo>
                  <a:lnTo>
                    <a:pt x="230" y="31"/>
                  </a:lnTo>
                  <a:lnTo>
                    <a:pt x="231" y="31"/>
                  </a:lnTo>
                  <a:lnTo>
                    <a:pt x="231" y="30"/>
                  </a:lnTo>
                  <a:lnTo>
                    <a:pt x="232" y="30"/>
                  </a:lnTo>
                  <a:lnTo>
                    <a:pt x="234" y="30"/>
                  </a:lnTo>
                  <a:lnTo>
                    <a:pt x="237" y="31"/>
                  </a:lnTo>
                  <a:lnTo>
                    <a:pt x="241" y="32"/>
                  </a:lnTo>
                  <a:lnTo>
                    <a:pt x="246" y="33"/>
                  </a:lnTo>
                  <a:lnTo>
                    <a:pt x="248" y="34"/>
                  </a:lnTo>
                  <a:lnTo>
                    <a:pt x="254" y="34"/>
                  </a:lnTo>
                  <a:lnTo>
                    <a:pt x="261" y="35"/>
                  </a:lnTo>
                  <a:lnTo>
                    <a:pt x="264" y="35"/>
                  </a:lnTo>
                  <a:lnTo>
                    <a:pt x="268" y="35"/>
                  </a:lnTo>
                  <a:lnTo>
                    <a:pt x="271" y="34"/>
                  </a:lnTo>
                  <a:lnTo>
                    <a:pt x="274" y="34"/>
                  </a:lnTo>
                  <a:lnTo>
                    <a:pt x="276" y="33"/>
                  </a:lnTo>
                  <a:lnTo>
                    <a:pt x="279" y="32"/>
                  </a:lnTo>
                  <a:lnTo>
                    <a:pt x="282" y="30"/>
                  </a:lnTo>
                  <a:lnTo>
                    <a:pt x="284" y="29"/>
                  </a:lnTo>
                  <a:lnTo>
                    <a:pt x="286" y="28"/>
                  </a:lnTo>
                  <a:lnTo>
                    <a:pt x="286" y="27"/>
                  </a:lnTo>
                  <a:lnTo>
                    <a:pt x="288" y="27"/>
                  </a:lnTo>
                  <a:lnTo>
                    <a:pt x="289" y="26"/>
                  </a:lnTo>
                  <a:lnTo>
                    <a:pt x="290" y="24"/>
                  </a:lnTo>
                  <a:lnTo>
                    <a:pt x="291" y="22"/>
                  </a:lnTo>
                  <a:lnTo>
                    <a:pt x="292" y="21"/>
                  </a:lnTo>
                  <a:lnTo>
                    <a:pt x="293" y="19"/>
                  </a:lnTo>
                  <a:lnTo>
                    <a:pt x="294" y="17"/>
                  </a:lnTo>
                  <a:lnTo>
                    <a:pt x="295" y="15"/>
                  </a:lnTo>
                  <a:lnTo>
                    <a:pt x="295" y="14"/>
                  </a:lnTo>
                  <a:lnTo>
                    <a:pt x="297" y="13"/>
                  </a:lnTo>
                  <a:lnTo>
                    <a:pt x="298" y="12"/>
                  </a:lnTo>
                  <a:lnTo>
                    <a:pt x="302" y="10"/>
                  </a:lnTo>
                  <a:lnTo>
                    <a:pt x="306" y="7"/>
                  </a:lnTo>
                  <a:lnTo>
                    <a:pt x="308" y="6"/>
                  </a:lnTo>
                  <a:lnTo>
                    <a:pt x="311" y="5"/>
                  </a:lnTo>
                  <a:lnTo>
                    <a:pt x="317" y="4"/>
                  </a:lnTo>
                  <a:lnTo>
                    <a:pt x="319" y="3"/>
                  </a:lnTo>
                  <a:lnTo>
                    <a:pt x="322" y="1"/>
                  </a:lnTo>
                  <a:lnTo>
                    <a:pt x="326" y="0"/>
                  </a:lnTo>
                  <a:lnTo>
                    <a:pt x="327" y="0"/>
                  </a:lnTo>
                  <a:lnTo>
                    <a:pt x="328" y="0"/>
                  </a:lnTo>
                  <a:lnTo>
                    <a:pt x="328" y="1"/>
                  </a:lnTo>
                  <a:lnTo>
                    <a:pt x="330" y="4"/>
                  </a:lnTo>
                  <a:lnTo>
                    <a:pt x="331" y="4"/>
                  </a:lnTo>
                  <a:lnTo>
                    <a:pt x="331" y="4"/>
                  </a:lnTo>
                  <a:lnTo>
                    <a:pt x="332" y="4"/>
                  </a:lnTo>
                  <a:lnTo>
                    <a:pt x="333" y="4"/>
                  </a:lnTo>
                  <a:lnTo>
                    <a:pt x="334" y="4"/>
                  </a:lnTo>
                  <a:lnTo>
                    <a:pt x="335" y="4"/>
                  </a:lnTo>
                  <a:lnTo>
                    <a:pt x="338" y="4"/>
                  </a:lnTo>
                  <a:lnTo>
                    <a:pt x="339" y="5"/>
                  </a:lnTo>
                  <a:lnTo>
                    <a:pt x="339" y="4"/>
                  </a:lnTo>
                  <a:lnTo>
                    <a:pt x="340" y="4"/>
                  </a:lnTo>
                  <a:lnTo>
                    <a:pt x="341" y="5"/>
                  </a:lnTo>
                  <a:lnTo>
                    <a:pt x="343" y="8"/>
                  </a:lnTo>
                  <a:lnTo>
                    <a:pt x="345" y="10"/>
                  </a:lnTo>
                  <a:lnTo>
                    <a:pt x="346" y="11"/>
                  </a:lnTo>
                  <a:lnTo>
                    <a:pt x="348" y="11"/>
                  </a:lnTo>
                  <a:lnTo>
                    <a:pt x="350" y="12"/>
                  </a:lnTo>
                  <a:lnTo>
                    <a:pt x="352" y="12"/>
                  </a:lnTo>
                  <a:lnTo>
                    <a:pt x="354" y="13"/>
                  </a:lnTo>
                  <a:lnTo>
                    <a:pt x="358" y="13"/>
                  </a:lnTo>
                  <a:lnTo>
                    <a:pt x="359" y="13"/>
                  </a:lnTo>
                  <a:lnTo>
                    <a:pt x="361" y="13"/>
                  </a:lnTo>
                  <a:lnTo>
                    <a:pt x="362" y="14"/>
                  </a:lnTo>
                  <a:lnTo>
                    <a:pt x="364" y="15"/>
                  </a:lnTo>
                  <a:lnTo>
                    <a:pt x="367" y="17"/>
                  </a:lnTo>
                  <a:lnTo>
                    <a:pt x="373" y="21"/>
                  </a:lnTo>
                  <a:lnTo>
                    <a:pt x="376" y="23"/>
                  </a:lnTo>
                  <a:lnTo>
                    <a:pt x="377" y="24"/>
                  </a:lnTo>
                  <a:lnTo>
                    <a:pt x="379" y="25"/>
                  </a:lnTo>
                  <a:lnTo>
                    <a:pt x="381" y="25"/>
                  </a:lnTo>
                  <a:lnTo>
                    <a:pt x="384" y="25"/>
                  </a:lnTo>
                  <a:lnTo>
                    <a:pt x="389" y="25"/>
                  </a:lnTo>
                  <a:lnTo>
                    <a:pt x="390" y="26"/>
                  </a:lnTo>
                  <a:lnTo>
                    <a:pt x="392" y="26"/>
                  </a:lnTo>
                  <a:lnTo>
                    <a:pt x="394" y="27"/>
                  </a:lnTo>
                  <a:lnTo>
                    <a:pt x="396" y="27"/>
                  </a:lnTo>
                  <a:lnTo>
                    <a:pt x="398" y="27"/>
                  </a:lnTo>
                  <a:lnTo>
                    <a:pt x="399" y="28"/>
                  </a:lnTo>
                  <a:lnTo>
                    <a:pt x="401" y="30"/>
                  </a:lnTo>
                  <a:lnTo>
                    <a:pt x="402" y="31"/>
                  </a:lnTo>
                  <a:lnTo>
                    <a:pt x="403" y="33"/>
                  </a:lnTo>
                  <a:lnTo>
                    <a:pt x="404" y="36"/>
                  </a:lnTo>
                  <a:lnTo>
                    <a:pt x="405" y="38"/>
                  </a:lnTo>
                  <a:lnTo>
                    <a:pt x="405" y="39"/>
                  </a:lnTo>
                  <a:lnTo>
                    <a:pt x="406" y="45"/>
                  </a:lnTo>
                  <a:lnTo>
                    <a:pt x="406" y="47"/>
                  </a:lnTo>
                  <a:lnTo>
                    <a:pt x="407" y="49"/>
                  </a:lnTo>
                  <a:lnTo>
                    <a:pt x="408" y="50"/>
                  </a:lnTo>
                  <a:lnTo>
                    <a:pt x="409" y="52"/>
                  </a:lnTo>
                  <a:lnTo>
                    <a:pt x="410" y="53"/>
                  </a:lnTo>
                  <a:lnTo>
                    <a:pt x="411" y="55"/>
                  </a:lnTo>
                  <a:lnTo>
                    <a:pt x="413" y="55"/>
                  </a:lnTo>
                  <a:lnTo>
                    <a:pt x="415" y="56"/>
                  </a:lnTo>
                  <a:lnTo>
                    <a:pt x="418" y="57"/>
                  </a:lnTo>
                  <a:lnTo>
                    <a:pt x="420" y="57"/>
                  </a:lnTo>
                  <a:lnTo>
                    <a:pt x="422" y="57"/>
                  </a:lnTo>
                  <a:lnTo>
                    <a:pt x="423" y="57"/>
                  </a:lnTo>
                  <a:lnTo>
                    <a:pt x="433" y="57"/>
                  </a:lnTo>
                  <a:lnTo>
                    <a:pt x="439" y="57"/>
                  </a:lnTo>
                  <a:lnTo>
                    <a:pt x="443" y="57"/>
                  </a:lnTo>
                  <a:lnTo>
                    <a:pt x="446" y="56"/>
                  </a:lnTo>
                  <a:lnTo>
                    <a:pt x="450" y="56"/>
                  </a:lnTo>
                  <a:lnTo>
                    <a:pt x="454" y="55"/>
                  </a:lnTo>
                  <a:lnTo>
                    <a:pt x="460" y="53"/>
                  </a:lnTo>
                  <a:lnTo>
                    <a:pt x="462" y="52"/>
                  </a:lnTo>
                  <a:lnTo>
                    <a:pt x="464" y="52"/>
                  </a:lnTo>
                  <a:lnTo>
                    <a:pt x="466" y="52"/>
                  </a:lnTo>
                  <a:lnTo>
                    <a:pt x="467" y="53"/>
                  </a:lnTo>
                  <a:lnTo>
                    <a:pt x="467" y="53"/>
                  </a:lnTo>
                  <a:lnTo>
                    <a:pt x="468" y="54"/>
                  </a:lnTo>
                  <a:lnTo>
                    <a:pt x="469" y="55"/>
                  </a:lnTo>
                  <a:lnTo>
                    <a:pt x="469" y="56"/>
                  </a:lnTo>
                  <a:lnTo>
                    <a:pt x="474" y="65"/>
                  </a:lnTo>
                  <a:lnTo>
                    <a:pt x="482" y="80"/>
                  </a:lnTo>
                  <a:lnTo>
                    <a:pt x="485" y="85"/>
                  </a:lnTo>
                  <a:lnTo>
                    <a:pt x="488" y="89"/>
                  </a:lnTo>
                  <a:lnTo>
                    <a:pt x="490" y="93"/>
                  </a:lnTo>
                  <a:lnTo>
                    <a:pt x="493" y="95"/>
                  </a:lnTo>
                  <a:lnTo>
                    <a:pt x="495" y="97"/>
                  </a:lnTo>
                  <a:lnTo>
                    <a:pt x="502" y="103"/>
                  </a:lnTo>
                  <a:lnTo>
                    <a:pt x="505" y="106"/>
                  </a:lnTo>
                  <a:lnTo>
                    <a:pt x="507" y="108"/>
                  </a:lnTo>
                  <a:lnTo>
                    <a:pt x="511" y="114"/>
                  </a:lnTo>
                  <a:lnTo>
                    <a:pt x="518" y="121"/>
                  </a:lnTo>
                  <a:lnTo>
                    <a:pt x="521" y="125"/>
                  </a:lnTo>
                  <a:lnTo>
                    <a:pt x="525" y="129"/>
                  </a:lnTo>
                  <a:lnTo>
                    <a:pt x="528" y="132"/>
                  </a:lnTo>
                  <a:lnTo>
                    <a:pt x="533" y="138"/>
                  </a:lnTo>
                  <a:lnTo>
                    <a:pt x="536" y="141"/>
                  </a:lnTo>
                  <a:lnTo>
                    <a:pt x="537" y="143"/>
                  </a:lnTo>
                  <a:lnTo>
                    <a:pt x="538" y="145"/>
                  </a:lnTo>
                  <a:lnTo>
                    <a:pt x="539" y="147"/>
                  </a:lnTo>
                  <a:lnTo>
                    <a:pt x="539" y="149"/>
                  </a:lnTo>
                  <a:lnTo>
                    <a:pt x="540" y="151"/>
                  </a:lnTo>
                  <a:lnTo>
                    <a:pt x="540" y="153"/>
                  </a:lnTo>
                  <a:lnTo>
                    <a:pt x="540" y="155"/>
                  </a:lnTo>
                  <a:lnTo>
                    <a:pt x="539" y="157"/>
                  </a:lnTo>
                  <a:lnTo>
                    <a:pt x="539" y="159"/>
                  </a:lnTo>
                  <a:lnTo>
                    <a:pt x="536" y="164"/>
                  </a:lnTo>
                  <a:lnTo>
                    <a:pt x="536" y="167"/>
                  </a:lnTo>
                  <a:lnTo>
                    <a:pt x="535" y="169"/>
                  </a:lnTo>
                  <a:lnTo>
                    <a:pt x="533" y="172"/>
                  </a:lnTo>
                  <a:lnTo>
                    <a:pt x="532" y="172"/>
                  </a:lnTo>
                  <a:lnTo>
                    <a:pt x="529" y="174"/>
                  </a:lnTo>
                  <a:lnTo>
                    <a:pt x="527" y="175"/>
                  </a:lnTo>
                  <a:lnTo>
                    <a:pt x="524" y="177"/>
                  </a:lnTo>
                  <a:lnTo>
                    <a:pt x="515" y="180"/>
                  </a:lnTo>
                  <a:lnTo>
                    <a:pt x="513" y="181"/>
                  </a:lnTo>
                  <a:lnTo>
                    <a:pt x="512" y="182"/>
                  </a:lnTo>
                  <a:lnTo>
                    <a:pt x="510" y="184"/>
                  </a:lnTo>
                  <a:lnTo>
                    <a:pt x="508" y="185"/>
                  </a:lnTo>
                  <a:lnTo>
                    <a:pt x="507" y="186"/>
                  </a:lnTo>
                  <a:lnTo>
                    <a:pt x="505" y="188"/>
                  </a:lnTo>
                  <a:lnTo>
                    <a:pt x="504" y="190"/>
                  </a:lnTo>
                  <a:lnTo>
                    <a:pt x="503" y="191"/>
                  </a:lnTo>
                  <a:lnTo>
                    <a:pt x="503" y="193"/>
                  </a:lnTo>
                  <a:lnTo>
                    <a:pt x="502" y="195"/>
                  </a:lnTo>
                  <a:lnTo>
                    <a:pt x="502" y="197"/>
                  </a:lnTo>
                  <a:lnTo>
                    <a:pt x="502" y="199"/>
                  </a:lnTo>
                  <a:lnTo>
                    <a:pt x="503" y="205"/>
                  </a:lnTo>
                  <a:lnTo>
                    <a:pt x="503" y="206"/>
                  </a:lnTo>
                  <a:lnTo>
                    <a:pt x="503" y="207"/>
                  </a:lnTo>
                  <a:lnTo>
                    <a:pt x="502" y="208"/>
                  </a:lnTo>
                  <a:lnTo>
                    <a:pt x="498" y="209"/>
                  </a:lnTo>
                  <a:lnTo>
                    <a:pt x="495" y="210"/>
                  </a:lnTo>
                  <a:lnTo>
                    <a:pt x="493" y="212"/>
                  </a:lnTo>
                  <a:lnTo>
                    <a:pt x="491" y="214"/>
                  </a:lnTo>
                  <a:lnTo>
                    <a:pt x="491" y="215"/>
                  </a:lnTo>
                  <a:lnTo>
                    <a:pt x="490" y="216"/>
                  </a:lnTo>
                  <a:lnTo>
                    <a:pt x="490" y="218"/>
                  </a:lnTo>
                  <a:lnTo>
                    <a:pt x="490" y="219"/>
                  </a:lnTo>
                  <a:lnTo>
                    <a:pt x="489" y="221"/>
                  </a:lnTo>
                  <a:lnTo>
                    <a:pt x="489" y="224"/>
                  </a:lnTo>
                  <a:lnTo>
                    <a:pt x="489" y="226"/>
                  </a:lnTo>
                  <a:lnTo>
                    <a:pt x="489" y="227"/>
                  </a:lnTo>
                  <a:lnTo>
                    <a:pt x="488" y="227"/>
                  </a:lnTo>
                  <a:lnTo>
                    <a:pt x="487" y="227"/>
                  </a:lnTo>
                  <a:lnTo>
                    <a:pt x="483" y="227"/>
                  </a:lnTo>
                  <a:lnTo>
                    <a:pt x="478" y="226"/>
                  </a:lnTo>
                  <a:lnTo>
                    <a:pt x="474" y="225"/>
                  </a:lnTo>
                  <a:lnTo>
                    <a:pt x="464" y="223"/>
                  </a:lnTo>
                  <a:lnTo>
                    <a:pt x="456" y="221"/>
                  </a:lnTo>
                  <a:lnTo>
                    <a:pt x="450" y="219"/>
                  </a:lnTo>
                  <a:lnTo>
                    <a:pt x="442" y="218"/>
                  </a:lnTo>
                  <a:lnTo>
                    <a:pt x="439" y="218"/>
                  </a:lnTo>
                  <a:lnTo>
                    <a:pt x="438" y="217"/>
                  </a:lnTo>
                  <a:lnTo>
                    <a:pt x="436" y="217"/>
                  </a:lnTo>
                  <a:lnTo>
                    <a:pt x="434" y="217"/>
                  </a:lnTo>
                  <a:lnTo>
                    <a:pt x="433" y="218"/>
                  </a:lnTo>
                  <a:lnTo>
                    <a:pt x="431" y="218"/>
                  </a:lnTo>
                  <a:lnTo>
                    <a:pt x="422" y="221"/>
                  </a:lnTo>
                  <a:lnTo>
                    <a:pt x="419" y="222"/>
                  </a:lnTo>
                  <a:lnTo>
                    <a:pt x="416" y="224"/>
                  </a:lnTo>
                  <a:lnTo>
                    <a:pt x="414" y="225"/>
                  </a:lnTo>
                  <a:lnTo>
                    <a:pt x="412" y="227"/>
                  </a:lnTo>
                  <a:lnTo>
                    <a:pt x="407" y="232"/>
                  </a:lnTo>
                  <a:lnTo>
                    <a:pt x="405" y="234"/>
                  </a:lnTo>
                  <a:lnTo>
                    <a:pt x="404" y="235"/>
                  </a:lnTo>
                  <a:lnTo>
                    <a:pt x="402" y="237"/>
                  </a:lnTo>
                  <a:lnTo>
                    <a:pt x="399" y="238"/>
                  </a:lnTo>
                  <a:lnTo>
                    <a:pt x="398" y="239"/>
                  </a:lnTo>
                  <a:lnTo>
                    <a:pt x="390" y="242"/>
                  </a:lnTo>
                  <a:lnTo>
                    <a:pt x="388" y="243"/>
                  </a:lnTo>
                  <a:lnTo>
                    <a:pt x="385" y="245"/>
                  </a:lnTo>
                  <a:lnTo>
                    <a:pt x="379" y="250"/>
                  </a:lnTo>
                  <a:lnTo>
                    <a:pt x="376" y="252"/>
                  </a:lnTo>
                  <a:lnTo>
                    <a:pt x="373" y="253"/>
                  </a:lnTo>
                  <a:lnTo>
                    <a:pt x="370" y="253"/>
                  </a:lnTo>
                  <a:lnTo>
                    <a:pt x="368" y="254"/>
                  </a:lnTo>
                  <a:lnTo>
                    <a:pt x="365" y="253"/>
                  </a:lnTo>
                  <a:lnTo>
                    <a:pt x="363" y="253"/>
                  </a:lnTo>
                  <a:lnTo>
                    <a:pt x="361" y="253"/>
                  </a:lnTo>
                  <a:lnTo>
                    <a:pt x="359" y="253"/>
                  </a:lnTo>
                  <a:lnTo>
                    <a:pt x="357" y="252"/>
                  </a:lnTo>
                  <a:lnTo>
                    <a:pt x="355" y="251"/>
                  </a:lnTo>
                  <a:lnTo>
                    <a:pt x="354" y="250"/>
                  </a:lnTo>
                  <a:lnTo>
                    <a:pt x="352" y="248"/>
                  </a:lnTo>
                  <a:lnTo>
                    <a:pt x="351" y="247"/>
                  </a:lnTo>
                  <a:lnTo>
                    <a:pt x="349" y="244"/>
                  </a:lnTo>
                  <a:lnTo>
                    <a:pt x="348" y="242"/>
                  </a:lnTo>
                  <a:lnTo>
                    <a:pt x="347" y="240"/>
                  </a:lnTo>
                  <a:lnTo>
                    <a:pt x="345" y="232"/>
                  </a:lnTo>
                  <a:lnTo>
                    <a:pt x="343" y="229"/>
                  </a:lnTo>
                  <a:lnTo>
                    <a:pt x="342" y="225"/>
                  </a:lnTo>
                  <a:lnTo>
                    <a:pt x="340" y="221"/>
                  </a:lnTo>
                  <a:lnTo>
                    <a:pt x="338" y="218"/>
                  </a:lnTo>
                  <a:lnTo>
                    <a:pt x="336" y="216"/>
                  </a:lnTo>
                  <a:lnTo>
                    <a:pt x="335" y="215"/>
                  </a:lnTo>
                  <a:lnTo>
                    <a:pt x="333" y="213"/>
                  </a:lnTo>
                  <a:lnTo>
                    <a:pt x="331" y="212"/>
                  </a:lnTo>
                  <a:lnTo>
                    <a:pt x="329" y="210"/>
                  </a:lnTo>
                  <a:lnTo>
                    <a:pt x="328" y="209"/>
                  </a:lnTo>
                  <a:lnTo>
                    <a:pt x="327" y="209"/>
                  </a:lnTo>
                  <a:lnTo>
                    <a:pt x="325" y="210"/>
                  </a:lnTo>
                  <a:lnTo>
                    <a:pt x="321" y="212"/>
                  </a:lnTo>
                  <a:lnTo>
                    <a:pt x="317" y="215"/>
                  </a:lnTo>
                  <a:lnTo>
                    <a:pt x="314" y="217"/>
                  </a:lnTo>
                  <a:lnTo>
                    <a:pt x="311" y="219"/>
                  </a:lnTo>
                  <a:lnTo>
                    <a:pt x="308" y="220"/>
                  </a:lnTo>
                  <a:lnTo>
                    <a:pt x="306" y="223"/>
                  </a:lnTo>
                  <a:lnTo>
                    <a:pt x="305" y="225"/>
                  </a:lnTo>
                  <a:lnTo>
                    <a:pt x="303" y="227"/>
                  </a:lnTo>
                  <a:lnTo>
                    <a:pt x="302" y="228"/>
                  </a:lnTo>
                  <a:lnTo>
                    <a:pt x="301" y="230"/>
                  </a:lnTo>
                  <a:lnTo>
                    <a:pt x="299" y="233"/>
                  </a:lnTo>
                  <a:lnTo>
                    <a:pt x="297" y="239"/>
                  </a:lnTo>
                  <a:lnTo>
                    <a:pt x="296" y="242"/>
                  </a:lnTo>
                  <a:lnTo>
                    <a:pt x="295" y="243"/>
                  </a:lnTo>
                  <a:lnTo>
                    <a:pt x="293" y="244"/>
                  </a:lnTo>
                  <a:lnTo>
                    <a:pt x="292" y="246"/>
                  </a:lnTo>
                  <a:lnTo>
                    <a:pt x="290" y="248"/>
                  </a:lnTo>
                  <a:lnTo>
                    <a:pt x="288" y="250"/>
                  </a:lnTo>
                  <a:lnTo>
                    <a:pt x="286" y="251"/>
                  </a:lnTo>
                  <a:lnTo>
                    <a:pt x="284" y="252"/>
                  </a:lnTo>
                  <a:lnTo>
                    <a:pt x="281" y="253"/>
                  </a:lnTo>
                  <a:lnTo>
                    <a:pt x="274" y="254"/>
                  </a:lnTo>
                  <a:lnTo>
                    <a:pt x="271" y="256"/>
                  </a:lnTo>
                  <a:lnTo>
                    <a:pt x="267" y="257"/>
                  </a:lnTo>
                  <a:lnTo>
                    <a:pt x="261" y="261"/>
                  </a:lnTo>
                  <a:lnTo>
                    <a:pt x="258" y="262"/>
                  </a:lnTo>
                  <a:lnTo>
                    <a:pt x="256" y="262"/>
                  </a:lnTo>
                  <a:lnTo>
                    <a:pt x="253" y="263"/>
                  </a:lnTo>
                  <a:lnTo>
                    <a:pt x="251" y="263"/>
                  </a:lnTo>
                  <a:lnTo>
                    <a:pt x="249" y="262"/>
                  </a:lnTo>
                  <a:lnTo>
                    <a:pt x="246" y="262"/>
                  </a:lnTo>
                  <a:lnTo>
                    <a:pt x="243" y="261"/>
                  </a:lnTo>
                  <a:lnTo>
                    <a:pt x="237" y="258"/>
                  </a:lnTo>
                  <a:lnTo>
                    <a:pt x="233" y="257"/>
                  </a:lnTo>
                  <a:lnTo>
                    <a:pt x="231" y="256"/>
                  </a:lnTo>
                  <a:lnTo>
                    <a:pt x="229" y="256"/>
                  </a:lnTo>
                  <a:lnTo>
                    <a:pt x="228" y="256"/>
                  </a:lnTo>
                  <a:lnTo>
                    <a:pt x="223" y="256"/>
                  </a:lnTo>
                  <a:lnTo>
                    <a:pt x="220" y="256"/>
                  </a:lnTo>
                  <a:lnTo>
                    <a:pt x="217" y="255"/>
                  </a:lnTo>
                  <a:lnTo>
                    <a:pt x="212" y="254"/>
                  </a:lnTo>
                  <a:lnTo>
                    <a:pt x="208" y="254"/>
                  </a:lnTo>
                  <a:lnTo>
                    <a:pt x="206" y="254"/>
                  </a:lnTo>
                  <a:lnTo>
                    <a:pt x="198" y="254"/>
                  </a:lnTo>
                  <a:lnTo>
                    <a:pt x="195" y="253"/>
                  </a:lnTo>
                  <a:lnTo>
                    <a:pt x="193" y="254"/>
                  </a:lnTo>
                  <a:lnTo>
                    <a:pt x="189" y="254"/>
                  </a:lnTo>
                  <a:lnTo>
                    <a:pt x="187" y="254"/>
                  </a:lnTo>
                  <a:lnTo>
                    <a:pt x="186" y="254"/>
                  </a:lnTo>
                  <a:lnTo>
                    <a:pt x="183" y="253"/>
                  </a:lnTo>
                  <a:lnTo>
                    <a:pt x="181" y="253"/>
                  </a:lnTo>
                  <a:lnTo>
                    <a:pt x="179" y="251"/>
                  </a:lnTo>
                  <a:lnTo>
                    <a:pt x="174" y="248"/>
                  </a:lnTo>
                  <a:lnTo>
                    <a:pt x="173" y="247"/>
                  </a:lnTo>
                  <a:lnTo>
                    <a:pt x="172" y="246"/>
                  </a:lnTo>
                  <a:lnTo>
                    <a:pt x="172" y="245"/>
                  </a:lnTo>
                  <a:lnTo>
                    <a:pt x="170" y="245"/>
                  </a:lnTo>
                  <a:lnTo>
                    <a:pt x="169" y="245"/>
                  </a:lnTo>
                  <a:lnTo>
                    <a:pt x="168" y="245"/>
                  </a:lnTo>
                  <a:lnTo>
                    <a:pt x="167" y="245"/>
                  </a:lnTo>
                  <a:lnTo>
                    <a:pt x="166" y="246"/>
                  </a:lnTo>
                  <a:lnTo>
                    <a:pt x="157" y="250"/>
                  </a:lnTo>
                  <a:lnTo>
                    <a:pt x="155" y="251"/>
                  </a:lnTo>
                  <a:lnTo>
                    <a:pt x="152" y="252"/>
                  </a:lnTo>
                  <a:lnTo>
                    <a:pt x="149" y="253"/>
                  </a:lnTo>
                  <a:lnTo>
                    <a:pt x="146" y="253"/>
                  </a:lnTo>
                  <a:lnTo>
                    <a:pt x="143" y="254"/>
                  </a:lnTo>
                  <a:lnTo>
                    <a:pt x="140" y="256"/>
                  </a:lnTo>
                  <a:lnTo>
                    <a:pt x="138" y="257"/>
                  </a:lnTo>
                  <a:lnTo>
                    <a:pt x="138" y="259"/>
                  </a:lnTo>
                  <a:lnTo>
                    <a:pt x="136" y="260"/>
                  </a:lnTo>
                  <a:lnTo>
                    <a:pt x="135" y="262"/>
                  </a:lnTo>
                  <a:lnTo>
                    <a:pt x="134" y="263"/>
                  </a:lnTo>
                  <a:lnTo>
                    <a:pt x="133" y="265"/>
                  </a:lnTo>
                  <a:lnTo>
                    <a:pt x="130" y="270"/>
                  </a:lnTo>
                  <a:lnTo>
                    <a:pt x="129" y="271"/>
                  </a:lnTo>
                  <a:lnTo>
                    <a:pt x="128" y="273"/>
                  </a:lnTo>
                  <a:lnTo>
                    <a:pt x="126" y="275"/>
                  </a:lnTo>
                  <a:lnTo>
                    <a:pt x="123" y="277"/>
                  </a:lnTo>
                  <a:lnTo>
                    <a:pt x="120" y="279"/>
                  </a:lnTo>
                  <a:lnTo>
                    <a:pt x="117" y="281"/>
                  </a:lnTo>
                  <a:lnTo>
                    <a:pt x="114" y="283"/>
                  </a:lnTo>
                  <a:lnTo>
                    <a:pt x="112" y="284"/>
                  </a:lnTo>
                  <a:lnTo>
                    <a:pt x="107" y="287"/>
                  </a:lnTo>
                  <a:lnTo>
                    <a:pt x="104" y="288"/>
                  </a:lnTo>
                  <a:lnTo>
                    <a:pt x="102" y="290"/>
                  </a:lnTo>
                  <a:lnTo>
                    <a:pt x="99" y="291"/>
                  </a:lnTo>
                  <a:lnTo>
                    <a:pt x="96" y="292"/>
                  </a:lnTo>
                  <a:lnTo>
                    <a:pt x="93" y="293"/>
                  </a:lnTo>
                  <a:lnTo>
                    <a:pt x="91" y="294"/>
                  </a:lnTo>
                  <a:lnTo>
                    <a:pt x="89" y="295"/>
                  </a:lnTo>
                  <a:lnTo>
                    <a:pt x="86" y="295"/>
                  </a:lnTo>
                  <a:lnTo>
                    <a:pt x="84" y="295"/>
                  </a:lnTo>
                  <a:lnTo>
                    <a:pt x="81" y="295"/>
                  </a:lnTo>
                  <a:lnTo>
                    <a:pt x="80" y="295"/>
                  </a:lnTo>
                  <a:lnTo>
                    <a:pt x="78" y="295"/>
                  </a:lnTo>
                  <a:lnTo>
                    <a:pt x="76" y="294"/>
                  </a:lnTo>
                  <a:lnTo>
                    <a:pt x="74" y="293"/>
                  </a:lnTo>
                  <a:lnTo>
                    <a:pt x="72" y="292"/>
                  </a:lnTo>
                  <a:lnTo>
                    <a:pt x="70" y="291"/>
                  </a:lnTo>
                  <a:lnTo>
                    <a:pt x="69" y="289"/>
                  </a:lnTo>
                  <a:lnTo>
                    <a:pt x="68" y="287"/>
                  </a:lnTo>
                  <a:lnTo>
                    <a:pt x="68" y="287"/>
                  </a:lnTo>
                  <a:lnTo>
                    <a:pt x="68" y="283"/>
                  </a:lnTo>
                  <a:lnTo>
                    <a:pt x="69" y="282"/>
                  </a:lnTo>
                  <a:lnTo>
                    <a:pt x="69" y="280"/>
                  </a:lnTo>
                  <a:lnTo>
                    <a:pt x="71" y="276"/>
                  </a:lnTo>
                  <a:lnTo>
                    <a:pt x="72" y="273"/>
                  </a:lnTo>
                  <a:lnTo>
                    <a:pt x="72" y="272"/>
                  </a:lnTo>
                  <a:lnTo>
                    <a:pt x="72" y="271"/>
                  </a:lnTo>
                  <a:lnTo>
                    <a:pt x="72" y="270"/>
                  </a:lnTo>
                  <a:lnTo>
                    <a:pt x="71" y="269"/>
                  </a:lnTo>
                  <a:lnTo>
                    <a:pt x="70" y="268"/>
                  </a:lnTo>
                  <a:lnTo>
                    <a:pt x="69" y="267"/>
                  </a:lnTo>
                  <a:lnTo>
                    <a:pt x="69" y="266"/>
                  </a:lnTo>
                  <a:lnTo>
                    <a:pt x="68" y="266"/>
                  </a:lnTo>
                  <a:lnTo>
                    <a:pt x="63" y="265"/>
                  </a:lnTo>
                  <a:lnTo>
                    <a:pt x="61" y="264"/>
                  </a:lnTo>
                  <a:lnTo>
                    <a:pt x="59" y="263"/>
                  </a:lnTo>
                  <a:lnTo>
                    <a:pt x="58" y="261"/>
                  </a:lnTo>
                  <a:lnTo>
                    <a:pt x="54" y="258"/>
                  </a:lnTo>
                  <a:lnTo>
                    <a:pt x="52" y="257"/>
                  </a:lnTo>
                  <a:lnTo>
                    <a:pt x="50" y="254"/>
                  </a:lnTo>
                  <a:lnTo>
                    <a:pt x="49" y="254"/>
                  </a:lnTo>
                  <a:lnTo>
                    <a:pt x="48" y="253"/>
                  </a:lnTo>
                  <a:lnTo>
                    <a:pt x="47" y="253"/>
                  </a:lnTo>
                  <a:lnTo>
                    <a:pt x="46" y="253"/>
                  </a:lnTo>
                  <a:lnTo>
                    <a:pt x="44" y="253"/>
                  </a:lnTo>
                  <a:lnTo>
                    <a:pt x="43" y="253"/>
                  </a:lnTo>
                  <a:lnTo>
                    <a:pt x="41" y="253"/>
                  </a:lnTo>
                  <a:lnTo>
                    <a:pt x="40" y="254"/>
                  </a:lnTo>
                  <a:lnTo>
                    <a:pt x="38" y="254"/>
                  </a:lnTo>
                  <a:lnTo>
                    <a:pt x="37" y="254"/>
                  </a:lnTo>
                  <a:lnTo>
                    <a:pt x="35" y="253"/>
                  </a:lnTo>
                  <a:lnTo>
                    <a:pt x="34" y="253"/>
                  </a:lnTo>
                  <a:lnTo>
                    <a:pt x="32" y="252"/>
                  </a:lnTo>
                  <a:lnTo>
                    <a:pt x="28" y="250"/>
                  </a:lnTo>
                  <a:lnTo>
                    <a:pt x="26" y="248"/>
                  </a:lnTo>
                  <a:lnTo>
                    <a:pt x="24" y="248"/>
                  </a:lnTo>
                  <a:lnTo>
                    <a:pt x="23" y="247"/>
                  </a:lnTo>
                  <a:lnTo>
                    <a:pt x="20" y="247"/>
                  </a:lnTo>
                  <a:lnTo>
                    <a:pt x="18" y="246"/>
                  </a:lnTo>
                  <a:lnTo>
                    <a:pt x="5" y="246"/>
                  </a:lnTo>
                  <a:lnTo>
                    <a:pt x="1" y="245"/>
                  </a:lnTo>
                  <a:lnTo>
                    <a:pt x="0" y="245"/>
                  </a:lnTo>
                  <a:lnTo>
                    <a:pt x="1" y="245"/>
                  </a:lnTo>
                  <a:lnTo>
                    <a:pt x="1" y="244"/>
                  </a:lnTo>
                  <a:lnTo>
                    <a:pt x="2" y="243"/>
                  </a:lnTo>
                  <a:lnTo>
                    <a:pt x="4" y="242"/>
                  </a:lnTo>
                  <a:lnTo>
                    <a:pt x="5" y="241"/>
                  </a:lnTo>
                  <a:lnTo>
                    <a:pt x="6" y="240"/>
                  </a:lnTo>
                  <a:lnTo>
                    <a:pt x="8" y="237"/>
                  </a:lnTo>
                  <a:lnTo>
                    <a:pt x="9" y="236"/>
                  </a:lnTo>
                  <a:lnTo>
                    <a:pt x="9" y="233"/>
                  </a:lnTo>
                  <a:lnTo>
                    <a:pt x="10" y="231"/>
                  </a:lnTo>
                  <a:lnTo>
                    <a:pt x="10" y="227"/>
                  </a:lnTo>
                  <a:lnTo>
                    <a:pt x="10" y="225"/>
                  </a:lnTo>
                  <a:lnTo>
                    <a:pt x="11" y="223"/>
                  </a:lnTo>
                  <a:lnTo>
                    <a:pt x="12" y="221"/>
                  </a:lnTo>
                  <a:lnTo>
                    <a:pt x="13" y="219"/>
                  </a:lnTo>
                  <a:lnTo>
                    <a:pt x="14" y="217"/>
                  </a:lnTo>
                  <a:lnTo>
                    <a:pt x="17" y="213"/>
                  </a:lnTo>
                  <a:lnTo>
                    <a:pt x="21" y="209"/>
                  </a:lnTo>
                  <a:lnTo>
                    <a:pt x="23" y="208"/>
                  </a:lnTo>
                  <a:lnTo>
                    <a:pt x="25" y="203"/>
                  </a:lnTo>
                  <a:lnTo>
                    <a:pt x="28" y="200"/>
                  </a:lnTo>
                  <a:lnTo>
                    <a:pt x="30" y="196"/>
                  </a:lnTo>
                  <a:lnTo>
                    <a:pt x="33" y="187"/>
                  </a:lnTo>
                  <a:lnTo>
                    <a:pt x="35" y="184"/>
                  </a:lnTo>
                  <a:lnTo>
                    <a:pt x="35" y="180"/>
                  </a:lnTo>
                  <a:lnTo>
                    <a:pt x="35" y="177"/>
                  </a:lnTo>
                  <a:lnTo>
                    <a:pt x="35" y="175"/>
                  </a:lnTo>
                  <a:lnTo>
                    <a:pt x="35" y="174"/>
                  </a:lnTo>
                  <a:lnTo>
                    <a:pt x="33" y="169"/>
                  </a:lnTo>
                  <a:lnTo>
                    <a:pt x="32" y="166"/>
                  </a:lnTo>
                  <a:lnTo>
                    <a:pt x="29" y="162"/>
                  </a:lnTo>
                  <a:lnTo>
                    <a:pt x="28" y="160"/>
                  </a:lnTo>
                  <a:lnTo>
                    <a:pt x="24" y="154"/>
                  </a:lnTo>
                  <a:lnTo>
                    <a:pt x="22" y="151"/>
                  </a:lnTo>
                  <a:lnTo>
                    <a:pt x="21" y="148"/>
                  </a:lnTo>
                  <a:lnTo>
                    <a:pt x="20" y="146"/>
                  </a:lnTo>
                  <a:lnTo>
                    <a:pt x="20" y="143"/>
                  </a:lnTo>
                  <a:lnTo>
                    <a:pt x="19" y="140"/>
                  </a:lnTo>
                  <a:lnTo>
                    <a:pt x="19" y="137"/>
                  </a:lnTo>
                  <a:lnTo>
                    <a:pt x="18" y="133"/>
                  </a:lnTo>
                  <a:lnTo>
                    <a:pt x="18" y="129"/>
                  </a:lnTo>
                  <a:lnTo>
                    <a:pt x="18" y="127"/>
                  </a:lnTo>
                  <a:lnTo>
                    <a:pt x="19" y="123"/>
                  </a:lnTo>
                  <a:lnTo>
                    <a:pt x="20" y="115"/>
                  </a:lnTo>
                  <a:lnTo>
                    <a:pt x="21" y="110"/>
                  </a:lnTo>
                  <a:lnTo>
                    <a:pt x="22" y="105"/>
                  </a:lnTo>
                  <a:lnTo>
                    <a:pt x="22" y="94"/>
                  </a:lnTo>
                  <a:lnTo>
                    <a:pt x="22" y="92"/>
                  </a:lnTo>
                  <a:lnTo>
                    <a:pt x="25" y="90"/>
                  </a:lnTo>
                  <a:lnTo>
                    <a:pt x="28" y="88"/>
                  </a:lnTo>
                  <a:lnTo>
                    <a:pt x="31" y="86"/>
                  </a:lnTo>
                  <a:lnTo>
                    <a:pt x="33" y="84"/>
                  </a:lnTo>
                  <a:lnTo>
                    <a:pt x="35" y="83"/>
                  </a:lnTo>
                  <a:lnTo>
                    <a:pt x="36" y="81"/>
                  </a:lnTo>
                  <a:lnTo>
                    <a:pt x="38" y="78"/>
                  </a:lnTo>
                  <a:lnTo>
                    <a:pt x="41" y="73"/>
                  </a:lnTo>
                  <a:lnTo>
                    <a:pt x="43" y="71"/>
                  </a:lnTo>
                  <a:lnTo>
                    <a:pt x="44" y="70"/>
                  </a:lnTo>
                  <a:lnTo>
                    <a:pt x="46" y="68"/>
                  </a:lnTo>
                  <a:lnTo>
                    <a:pt x="47" y="67"/>
                  </a:lnTo>
                  <a:lnTo>
                    <a:pt x="49" y="66"/>
                  </a:lnTo>
                  <a:lnTo>
                    <a:pt x="51" y="66"/>
                  </a:lnTo>
                  <a:lnTo>
                    <a:pt x="58" y="65"/>
                  </a:lnTo>
                  <a:lnTo>
                    <a:pt x="60" y="64"/>
                  </a:lnTo>
                  <a:lnTo>
                    <a:pt x="63" y="63"/>
                  </a:lnTo>
                  <a:lnTo>
                    <a:pt x="65" y="63"/>
                  </a:lnTo>
                  <a:lnTo>
                    <a:pt x="67" y="61"/>
                  </a:lnTo>
                  <a:lnTo>
                    <a:pt x="69" y="61"/>
                  </a:lnTo>
                  <a:lnTo>
                    <a:pt x="70" y="59"/>
                  </a:lnTo>
                  <a:lnTo>
                    <a:pt x="71" y="57"/>
                  </a:lnTo>
                  <a:lnTo>
                    <a:pt x="73" y="56"/>
                  </a:lnTo>
                  <a:lnTo>
                    <a:pt x="74" y="55"/>
                  </a:lnTo>
                  <a:lnTo>
                    <a:pt x="74" y="53"/>
                  </a:lnTo>
                  <a:lnTo>
                    <a:pt x="75" y="52"/>
                  </a:lnTo>
                  <a:lnTo>
                    <a:pt x="75" y="50"/>
                  </a:lnTo>
                  <a:lnTo>
                    <a:pt x="77" y="44"/>
                  </a:lnTo>
                  <a:lnTo>
                    <a:pt x="77" y="42"/>
                  </a:lnTo>
                  <a:lnTo>
                    <a:pt x="78" y="40"/>
                  </a:lnTo>
                  <a:lnTo>
                    <a:pt x="79" y="38"/>
                  </a:lnTo>
                  <a:lnTo>
                    <a:pt x="80" y="38"/>
                  </a:lnTo>
                  <a:lnTo>
                    <a:pt x="81" y="36"/>
                  </a:lnTo>
                  <a:lnTo>
                    <a:pt x="81" y="35"/>
                  </a:lnTo>
                  <a:lnTo>
                    <a:pt x="84" y="34"/>
                  </a:lnTo>
                  <a:lnTo>
                    <a:pt x="86" y="33"/>
                  </a:lnTo>
                  <a:lnTo>
                    <a:pt x="88" y="32"/>
                  </a:lnTo>
                  <a:lnTo>
                    <a:pt x="90" y="32"/>
                  </a:lnTo>
                  <a:lnTo>
                    <a:pt x="92" y="32"/>
                  </a:lnTo>
                  <a:lnTo>
                    <a:pt x="94" y="33"/>
                  </a:lnTo>
                  <a:lnTo>
                    <a:pt x="102" y="35"/>
                  </a:lnTo>
                  <a:lnTo>
                    <a:pt x="104" y="36"/>
                  </a:lnTo>
                  <a:lnTo>
                    <a:pt x="106" y="36"/>
                  </a:lnTo>
                  <a:lnTo>
                    <a:pt x="107" y="36"/>
                  </a:lnTo>
                  <a:lnTo>
                    <a:pt x="108" y="36"/>
                  </a:lnTo>
                  <a:lnTo>
                    <a:pt x="110" y="35"/>
                  </a:lnTo>
                  <a:lnTo>
                    <a:pt x="111" y="34"/>
                  </a:lnTo>
                  <a:lnTo>
                    <a:pt x="112" y="33"/>
                  </a:lnTo>
                  <a:lnTo>
                    <a:pt x="113" y="32"/>
                  </a:lnTo>
                  <a:lnTo>
                    <a:pt x="114" y="29"/>
                  </a:lnTo>
                  <a:lnTo>
                    <a:pt x="116" y="22"/>
                  </a:lnTo>
                  <a:lnTo>
                    <a:pt x="117" y="21"/>
                  </a:lnTo>
                  <a:lnTo>
                    <a:pt x="118" y="19"/>
                  </a:lnTo>
                  <a:lnTo>
                    <a:pt x="119" y="18"/>
                  </a:lnTo>
                  <a:lnTo>
                    <a:pt x="120" y="17"/>
                  </a:lnTo>
                  <a:lnTo>
                    <a:pt x="122" y="16"/>
                  </a:lnTo>
                  <a:lnTo>
                    <a:pt x="124" y="15"/>
                  </a:lnTo>
                  <a:lnTo>
                    <a:pt x="125" y="15"/>
                  </a:lnTo>
                  <a:lnTo>
                    <a:pt x="126" y="15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99" name="Freeform 47">
              <a:extLst>
                <a:ext uri="{FF2B5EF4-FFF2-40B4-BE49-F238E27FC236}">
                  <a16:creationId xmlns:a16="http://schemas.microsoft.com/office/drawing/2014/main" id="{FC8F4114-DF6F-40BC-B3A7-658F1744B64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5" y="1586"/>
              <a:ext cx="475" cy="315"/>
            </a:xfrm>
            <a:custGeom>
              <a:avLst/>
              <a:gdLst>
                <a:gd name="T0" fmla="*/ 98 w 475"/>
                <a:gd name="T1" fmla="*/ 43 h 315"/>
                <a:gd name="T2" fmla="*/ 117 w 475"/>
                <a:gd name="T3" fmla="*/ 24 h 315"/>
                <a:gd name="T4" fmla="*/ 136 w 475"/>
                <a:gd name="T5" fmla="*/ 26 h 315"/>
                <a:gd name="T6" fmla="*/ 169 w 475"/>
                <a:gd name="T7" fmla="*/ 37 h 315"/>
                <a:gd name="T8" fmla="*/ 197 w 475"/>
                <a:gd name="T9" fmla="*/ 47 h 315"/>
                <a:gd name="T10" fmla="*/ 205 w 475"/>
                <a:gd name="T11" fmla="*/ 57 h 315"/>
                <a:gd name="T12" fmla="*/ 213 w 475"/>
                <a:gd name="T13" fmla="*/ 68 h 315"/>
                <a:gd name="T14" fmla="*/ 233 w 475"/>
                <a:gd name="T15" fmla="*/ 68 h 315"/>
                <a:gd name="T16" fmla="*/ 248 w 475"/>
                <a:gd name="T17" fmla="*/ 57 h 315"/>
                <a:gd name="T18" fmla="*/ 249 w 475"/>
                <a:gd name="T19" fmla="*/ 34 h 315"/>
                <a:gd name="T20" fmla="*/ 261 w 475"/>
                <a:gd name="T21" fmla="*/ 15 h 315"/>
                <a:gd name="T22" fmla="*/ 278 w 475"/>
                <a:gd name="T23" fmla="*/ 0 h 315"/>
                <a:gd name="T24" fmla="*/ 292 w 475"/>
                <a:gd name="T25" fmla="*/ 10 h 315"/>
                <a:gd name="T26" fmla="*/ 312 w 475"/>
                <a:gd name="T27" fmla="*/ 26 h 315"/>
                <a:gd name="T28" fmla="*/ 338 w 475"/>
                <a:gd name="T29" fmla="*/ 23 h 315"/>
                <a:gd name="T30" fmla="*/ 353 w 475"/>
                <a:gd name="T31" fmla="*/ 27 h 315"/>
                <a:gd name="T32" fmla="*/ 366 w 475"/>
                <a:gd name="T33" fmla="*/ 39 h 315"/>
                <a:gd name="T34" fmla="*/ 401 w 475"/>
                <a:gd name="T35" fmla="*/ 58 h 315"/>
                <a:gd name="T36" fmla="*/ 403 w 475"/>
                <a:gd name="T37" fmla="*/ 80 h 315"/>
                <a:gd name="T38" fmla="*/ 407 w 475"/>
                <a:gd name="T39" fmla="*/ 97 h 315"/>
                <a:gd name="T40" fmla="*/ 429 w 475"/>
                <a:gd name="T41" fmla="*/ 116 h 315"/>
                <a:gd name="T42" fmla="*/ 442 w 475"/>
                <a:gd name="T43" fmla="*/ 143 h 315"/>
                <a:gd name="T44" fmla="*/ 459 w 475"/>
                <a:gd name="T45" fmla="*/ 163 h 315"/>
                <a:gd name="T46" fmla="*/ 460 w 475"/>
                <a:gd name="T47" fmla="*/ 191 h 315"/>
                <a:gd name="T48" fmla="*/ 467 w 475"/>
                <a:gd name="T49" fmla="*/ 222 h 315"/>
                <a:gd name="T50" fmla="*/ 474 w 475"/>
                <a:gd name="T51" fmla="*/ 240 h 315"/>
                <a:gd name="T52" fmla="*/ 466 w 475"/>
                <a:gd name="T53" fmla="*/ 251 h 315"/>
                <a:gd name="T54" fmla="*/ 444 w 475"/>
                <a:gd name="T55" fmla="*/ 258 h 315"/>
                <a:gd name="T56" fmla="*/ 412 w 475"/>
                <a:gd name="T57" fmla="*/ 253 h 315"/>
                <a:gd name="T58" fmla="*/ 389 w 475"/>
                <a:gd name="T59" fmla="*/ 276 h 315"/>
                <a:gd name="T60" fmla="*/ 373 w 475"/>
                <a:gd name="T61" fmla="*/ 287 h 315"/>
                <a:gd name="T62" fmla="*/ 363 w 475"/>
                <a:gd name="T63" fmla="*/ 279 h 315"/>
                <a:gd name="T64" fmla="*/ 340 w 475"/>
                <a:gd name="T65" fmla="*/ 268 h 315"/>
                <a:gd name="T66" fmla="*/ 311 w 475"/>
                <a:gd name="T67" fmla="*/ 240 h 315"/>
                <a:gd name="T68" fmla="*/ 300 w 475"/>
                <a:gd name="T69" fmla="*/ 240 h 315"/>
                <a:gd name="T70" fmla="*/ 291 w 475"/>
                <a:gd name="T71" fmla="*/ 257 h 315"/>
                <a:gd name="T72" fmla="*/ 272 w 475"/>
                <a:gd name="T73" fmla="*/ 255 h 315"/>
                <a:gd name="T74" fmla="*/ 259 w 475"/>
                <a:gd name="T75" fmla="*/ 261 h 315"/>
                <a:gd name="T76" fmla="*/ 253 w 475"/>
                <a:gd name="T77" fmla="*/ 279 h 315"/>
                <a:gd name="T78" fmla="*/ 238 w 475"/>
                <a:gd name="T79" fmla="*/ 288 h 315"/>
                <a:gd name="T80" fmla="*/ 218 w 475"/>
                <a:gd name="T81" fmla="*/ 301 h 315"/>
                <a:gd name="T82" fmla="*/ 202 w 475"/>
                <a:gd name="T83" fmla="*/ 314 h 315"/>
                <a:gd name="T84" fmla="*/ 187 w 475"/>
                <a:gd name="T85" fmla="*/ 295 h 315"/>
                <a:gd name="T86" fmla="*/ 174 w 475"/>
                <a:gd name="T87" fmla="*/ 292 h 315"/>
                <a:gd name="T88" fmla="*/ 142 w 475"/>
                <a:gd name="T89" fmla="*/ 301 h 315"/>
                <a:gd name="T90" fmla="*/ 97 w 475"/>
                <a:gd name="T91" fmla="*/ 298 h 315"/>
                <a:gd name="T92" fmla="*/ 82 w 475"/>
                <a:gd name="T93" fmla="*/ 294 h 315"/>
                <a:gd name="T94" fmla="*/ 74 w 475"/>
                <a:gd name="T95" fmla="*/ 280 h 315"/>
                <a:gd name="T96" fmla="*/ 70 w 475"/>
                <a:gd name="T97" fmla="*/ 261 h 315"/>
                <a:gd name="T98" fmla="*/ 52 w 475"/>
                <a:gd name="T99" fmla="*/ 241 h 315"/>
                <a:gd name="T100" fmla="*/ 35 w 475"/>
                <a:gd name="T101" fmla="*/ 235 h 315"/>
                <a:gd name="T102" fmla="*/ 11 w 475"/>
                <a:gd name="T103" fmla="*/ 227 h 315"/>
                <a:gd name="T104" fmla="*/ 0 w 475"/>
                <a:gd name="T105" fmla="*/ 198 h 315"/>
                <a:gd name="T106" fmla="*/ 6 w 475"/>
                <a:gd name="T107" fmla="*/ 186 h 315"/>
                <a:gd name="T108" fmla="*/ 22 w 475"/>
                <a:gd name="T109" fmla="*/ 169 h 315"/>
                <a:gd name="T110" fmla="*/ 33 w 475"/>
                <a:gd name="T111" fmla="*/ 144 h 315"/>
                <a:gd name="T112" fmla="*/ 23 w 475"/>
                <a:gd name="T113" fmla="*/ 114 h 315"/>
                <a:gd name="T114" fmla="*/ 18 w 475"/>
                <a:gd name="T115" fmla="*/ 88 h 315"/>
                <a:gd name="T116" fmla="*/ 11 w 475"/>
                <a:gd name="T117" fmla="*/ 59 h 315"/>
                <a:gd name="T118" fmla="*/ 9 w 475"/>
                <a:gd name="T119" fmla="*/ 41 h 315"/>
                <a:gd name="T120" fmla="*/ 28 w 475"/>
                <a:gd name="T121" fmla="*/ 25 h 315"/>
                <a:gd name="T122" fmla="*/ 60 w 475"/>
                <a:gd name="T123" fmla="*/ 45 h 315"/>
                <a:gd name="T124" fmla="*/ 83 w 475"/>
                <a:gd name="T125" fmla="*/ 51 h 3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75" h="315">
                  <a:moveTo>
                    <a:pt x="83" y="51"/>
                  </a:moveTo>
                  <a:lnTo>
                    <a:pt x="86" y="51"/>
                  </a:lnTo>
                  <a:lnTo>
                    <a:pt x="89" y="50"/>
                  </a:lnTo>
                  <a:lnTo>
                    <a:pt x="91" y="49"/>
                  </a:lnTo>
                  <a:lnTo>
                    <a:pt x="93" y="48"/>
                  </a:lnTo>
                  <a:lnTo>
                    <a:pt x="94" y="47"/>
                  </a:lnTo>
                  <a:lnTo>
                    <a:pt x="95" y="46"/>
                  </a:lnTo>
                  <a:lnTo>
                    <a:pt x="98" y="43"/>
                  </a:lnTo>
                  <a:lnTo>
                    <a:pt x="102" y="36"/>
                  </a:lnTo>
                  <a:lnTo>
                    <a:pt x="107" y="32"/>
                  </a:lnTo>
                  <a:lnTo>
                    <a:pt x="109" y="30"/>
                  </a:lnTo>
                  <a:lnTo>
                    <a:pt x="112" y="28"/>
                  </a:lnTo>
                  <a:lnTo>
                    <a:pt x="113" y="26"/>
                  </a:lnTo>
                  <a:lnTo>
                    <a:pt x="114" y="25"/>
                  </a:lnTo>
                  <a:lnTo>
                    <a:pt x="116" y="24"/>
                  </a:lnTo>
                  <a:lnTo>
                    <a:pt x="117" y="24"/>
                  </a:lnTo>
                  <a:lnTo>
                    <a:pt x="118" y="23"/>
                  </a:lnTo>
                  <a:lnTo>
                    <a:pt x="120" y="23"/>
                  </a:lnTo>
                  <a:lnTo>
                    <a:pt x="123" y="23"/>
                  </a:lnTo>
                  <a:lnTo>
                    <a:pt x="124" y="23"/>
                  </a:lnTo>
                  <a:lnTo>
                    <a:pt x="127" y="23"/>
                  </a:lnTo>
                  <a:lnTo>
                    <a:pt x="129" y="23"/>
                  </a:lnTo>
                  <a:lnTo>
                    <a:pt x="133" y="24"/>
                  </a:lnTo>
                  <a:lnTo>
                    <a:pt x="136" y="26"/>
                  </a:lnTo>
                  <a:lnTo>
                    <a:pt x="138" y="27"/>
                  </a:lnTo>
                  <a:lnTo>
                    <a:pt x="145" y="30"/>
                  </a:lnTo>
                  <a:lnTo>
                    <a:pt x="149" y="32"/>
                  </a:lnTo>
                  <a:lnTo>
                    <a:pt x="152" y="33"/>
                  </a:lnTo>
                  <a:lnTo>
                    <a:pt x="159" y="34"/>
                  </a:lnTo>
                  <a:lnTo>
                    <a:pt x="163" y="35"/>
                  </a:lnTo>
                  <a:lnTo>
                    <a:pt x="165" y="36"/>
                  </a:lnTo>
                  <a:lnTo>
                    <a:pt x="169" y="37"/>
                  </a:lnTo>
                  <a:lnTo>
                    <a:pt x="175" y="41"/>
                  </a:lnTo>
                  <a:lnTo>
                    <a:pt x="178" y="43"/>
                  </a:lnTo>
                  <a:lnTo>
                    <a:pt x="182" y="45"/>
                  </a:lnTo>
                  <a:lnTo>
                    <a:pt x="187" y="46"/>
                  </a:lnTo>
                  <a:lnTo>
                    <a:pt x="189" y="47"/>
                  </a:lnTo>
                  <a:lnTo>
                    <a:pt x="191" y="47"/>
                  </a:lnTo>
                  <a:lnTo>
                    <a:pt x="193" y="47"/>
                  </a:lnTo>
                  <a:lnTo>
                    <a:pt x="197" y="47"/>
                  </a:lnTo>
                  <a:lnTo>
                    <a:pt x="199" y="47"/>
                  </a:lnTo>
                  <a:lnTo>
                    <a:pt x="200" y="47"/>
                  </a:lnTo>
                  <a:lnTo>
                    <a:pt x="201" y="48"/>
                  </a:lnTo>
                  <a:lnTo>
                    <a:pt x="202" y="49"/>
                  </a:lnTo>
                  <a:lnTo>
                    <a:pt x="203" y="50"/>
                  </a:lnTo>
                  <a:lnTo>
                    <a:pt x="203" y="51"/>
                  </a:lnTo>
                  <a:lnTo>
                    <a:pt x="204" y="53"/>
                  </a:lnTo>
                  <a:lnTo>
                    <a:pt x="205" y="57"/>
                  </a:lnTo>
                  <a:lnTo>
                    <a:pt x="206" y="58"/>
                  </a:lnTo>
                  <a:lnTo>
                    <a:pt x="206" y="60"/>
                  </a:lnTo>
                  <a:lnTo>
                    <a:pt x="206" y="61"/>
                  </a:lnTo>
                  <a:lnTo>
                    <a:pt x="208" y="63"/>
                  </a:lnTo>
                  <a:lnTo>
                    <a:pt x="210" y="66"/>
                  </a:lnTo>
                  <a:lnTo>
                    <a:pt x="211" y="67"/>
                  </a:lnTo>
                  <a:lnTo>
                    <a:pt x="212" y="68"/>
                  </a:lnTo>
                  <a:lnTo>
                    <a:pt x="213" y="68"/>
                  </a:lnTo>
                  <a:lnTo>
                    <a:pt x="215" y="68"/>
                  </a:lnTo>
                  <a:lnTo>
                    <a:pt x="215" y="69"/>
                  </a:lnTo>
                  <a:lnTo>
                    <a:pt x="217" y="69"/>
                  </a:lnTo>
                  <a:lnTo>
                    <a:pt x="221" y="69"/>
                  </a:lnTo>
                  <a:lnTo>
                    <a:pt x="224" y="69"/>
                  </a:lnTo>
                  <a:lnTo>
                    <a:pt x="227" y="69"/>
                  </a:lnTo>
                  <a:lnTo>
                    <a:pt x="230" y="68"/>
                  </a:lnTo>
                  <a:lnTo>
                    <a:pt x="233" y="68"/>
                  </a:lnTo>
                  <a:lnTo>
                    <a:pt x="234" y="68"/>
                  </a:lnTo>
                  <a:lnTo>
                    <a:pt x="235" y="67"/>
                  </a:lnTo>
                  <a:lnTo>
                    <a:pt x="238" y="64"/>
                  </a:lnTo>
                  <a:lnTo>
                    <a:pt x="239" y="63"/>
                  </a:lnTo>
                  <a:lnTo>
                    <a:pt x="244" y="60"/>
                  </a:lnTo>
                  <a:lnTo>
                    <a:pt x="246" y="59"/>
                  </a:lnTo>
                  <a:lnTo>
                    <a:pt x="247" y="58"/>
                  </a:lnTo>
                  <a:lnTo>
                    <a:pt x="248" y="57"/>
                  </a:lnTo>
                  <a:lnTo>
                    <a:pt x="249" y="54"/>
                  </a:lnTo>
                  <a:lnTo>
                    <a:pt x="250" y="51"/>
                  </a:lnTo>
                  <a:lnTo>
                    <a:pt x="250" y="49"/>
                  </a:lnTo>
                  <a:lnTo>
                    <a:pt x="250" y="48"/>
                  </a:lnTo>
                  <a:lnTo>
                    <a:pt x="250" y="46"/>
                  </a:lnTo>
                  <a:lnTo>
                    <a:pt x="249" y="38"/>
                  </a:lnTo>
                  <a:lnTo>
                    <a:pt x="249" y="35"/>
                  </a:lnTo>
                  <a:lnTo>
                    <a:pt x="249" y="34"/>
                  </a:lnTo>
                  <a:lnTo>
                    <a:pt x="249" y="31"/>
                  </a:lnTo>
                  <a:lnTo>
                    <a:pt x="249" y="29"/>
                  </a:lnTo>
                  <a:lnTo>
                    <a:pt x="249" y="27"/>
                  </a:lnTo>
                  <a:lnTo>
                    <a:pt x="250" y="25"/>
                  </a:lnTo>
                  <a:lnTo>
                    <a:pt x="251" y="23"/>
                  </a:lnTo>
                  <a:lnTo>
                    <a:pt x="253" y="22"/>
                  </a:lnTo>
                  <a:lnTo>
                    <a:pt x="256" y="20"/>
                  </a:lnTo>
                  <a:lnTo>
                    <a:pt x="261" y="15"/>
                  </a:lnTo>
                  <a:lnTo>
                    <a:pt x="262" y="14"/>
                  </a:lnTo>
                  <a:lnTo>
                    <a:pt x="266" y="11"/>
                  </a:lnTo>
                  <a:lnTo>
                    <a:pt x="272" y="6"/>
                  </a:lnTo>
                  <a:lnTo>
                    <a:pt x="273" y="5"/>
                  </a:lnTo>
                  <a:lnTo>
                    <a:pt x="275" y="1"/>
                  </a:lnTo>
                  <a:lnTo>
                    <a:pt x="276" y="0"/>
                  </a:lnTo>
                  <a:lnTo>
                    <a:pt x="277" y="0"/>
                  </a:lnTo>
                  <a:lnTo>
                    <a:pt x="278" y="0"/>
                  </a:lnTo>
                  <a:lnTo>
                    <a:pt x="279" y="0"/>
                  </a:lnTo>
                  <a:lnTo>
                    <a:pt x="280" y="0"/>
                  </a:lnTo>
                  <a:lnTo>
                    <a:pt x="282" y="0"/>
                  </a:lnTo>
                  <a:lnTo>
                    <a:pt x="284" y="0"/>
                  </a:lnTo>
                  <a:lnTo>
                    <a:pt x="285" y="1"/>
                  </a:lnTo>
                  <a:lnTo>
                    <a:pt x="286" y="3"/>
                  </a:lnTo>
                  <a:lnTo>
                    <a:pt x="288" y="4"/>
                  </a:lnTo>
                  <a:lnTo>
                    <a:pt x="292" y="10"/>
                  </a:lnTo>
                  <a:lnTo>
                    <a:pt x="294" y="12"/>
                  </a:lnTo>
                  <a:lnTo>
                    <a:pt x="296" y="15"/>
                  </a:lnTo>
                  <a:lnTo>
                    <a:pt x="299" y="18"/>
                  </a:lnTo>
                  <a:lnTo>
                    <a:pt x="302" y="21"/>
                  </a:lnTo>
                  <a:lnTo>
                    <a:pt x="305" y="23"/>
                  </a:lnTo>
                  <a:lnTo>
                    <a:pt x="306" y="24"/>
                  </a:lnTo>
                  <a:lnTo>
                    <a:pt x="309" y="25"/>
                  </a:lnTo>
                  <a:lnTo>
                    <a:pt x="312" y="26"/>
                  </a:lnTo>
                  <a:lnTo>
                    <a:pt x="316" y="27"/>
                  </a:lnTo>
                  <a:lnTo>
                    <a:pt x="318" y="28"/>
                  </a:lnTo>
                  <a:lnTo>
                    <a:pt x="320" y="27"/>
                  </a:lnTo>
                  <a:lnTo>
                    <a:pt x="322" y="27"/>
                  </a:lnTo>
                  <a:lnTo>
                    <a:pt x="324" y="27"/>
                  </a:lnTo>
                  <a:lnTo>
                    <a:pt x="330" y="24"/>
                  </a:lnTo>
                  <a:lnTo>
                    <a:pt x="336" y="23"/>
                  </a:lnTo>
                  <a:lnTo>
                    <a:pt x="338" y="23"/>
                  </a:lnTo>
                  <a:lnTo>
                    <a:pt x="340" y="23"/>
                  </a:lnTo>
                  <a:lnTo>
                    <a:pt x="341" y="23"/>
                  </a:lnTo>
                  <a:lnTo>
                    <a:pt x="343" y="23"/>
                  </a:lnTo>
                  <a:lnTo>
                    <a:pt x="345" y="23"/>
                  </a:lnTo>
                  <a:lnTo>
                    <a:pt x="348" y="24"/>
                  </a:lnTo>
                  <a:lnTo>
                    <a:pt x="350" y="25"/>
                  </a:lnTo>
                  <a:lnTo>
                    <a:pt x="352" y="26"/>
                  </a:lnTo>
                  <a:lnTo>
                    <a:pt x="353" y="27"/>
                  </a:lnTo>
                  <a:lnTo>
                    <a:pt x="354" y="28"/>
                  </a:lnTo>
                  <a:lnTo>
                    <a:pt x="356" y="30"/>
                  </a:lnTo>
                  <a:lnTo>
                    <a:pt x="356" y="31"/>
                  </a:lnTo>
                  <a:lnTo>
                    <a:pt x="357" y="31"/>
                  </a:lnTo>
                  <a:lnTo>
                    <a:pt x="357" y="32"/>
                  </a:lnTo>
                  <a:lnTo>
                    <a:pt x="361" y="34"/>
                  </a:lnTo>
                  <a:lnTo>
                    <a:pt x="363" y="37"/>
                  </a:lnTo>
                  <a:lnTo>
                    <a:pt x="366" y="39"/>
                  </a:lnTo>
                  <a:lnTo>
                    <a:pt x="370" y="42"/>
                  </a:lnTo>
                  <a:lnTo>
                    <a:pt x="375" y="44"/>
                  </a:lnTo>
                  <a:lnTo>
                    <a:pt x="380" y="46"/>
                  </a:lnTo>
                  <a:lnTo>
                    <a:pt x="392" y="52"/>
                  </a:lnTo>
                  <a:lnTo>
                    <a:pt x="396" y="55"/>
                  </a:lnTo>
                  <a:lnTo>
                    <a:pt x="397" y="56"/>
                  </a:lnTo>
                  <a:lnTo>
                    <a:pt x="399" y="57"/>
                  </a:lnTo>
                  <a:lnTo>
                    <a:pt x="401" y="58"/>
                  </a:lnTo>
                  <a:lnTo>
                    <a:pt x="402" y="60"/>
                  </a:lnTo>
                  <a:lnTo>
                    <a:pt x="403" y="62"/>
                  </a:lnTo>
                  <a:lnTo>
                    <a:pt x="404" y="65"/>
                  </a:lnTo>
                  <a:lnTo>
                    <a:pt x="404" y="68"/>
                  </a:lnTo>
                  <a:lnTo>
                    <a:pt x="405" y="69"/>
                  </a:lnTo>
                  <a:lnTo>
                    <a:pt x="405" y="72"/>
                  </a:lnTo>
                  <a:lnTo>
                    <a:pt x="404" y="74"/>
                  </a:lnTo>
                  <a:lnTo>
                    <a:pt x="403" y="80"/>
                  </a:lnTo>
                  <a:lnTo>
                    <a:pt x="403" y="81"/>
                  </a:lnTo>
                  <a:lnTo>
                    <a:pt x="403" y="84"/>
                  </a:lnTo>
                  <a:lnTo>
                    <a:pt x="403" y="87"/>
                  </a:lnTo>
                  <a:lnTo>
                    <a:pt x="403" y="89"/>
                  </a:lnTo>
                  <a:lnTo>
                    <a:pt x="404" y="91"/>
                  </a:lnTo>
                  <a:lnTo>
                    <a:pt x="405" y="93"/>
                  </a:lnTo>
                  <a:lnTo>
                    <a:pt x="406" y="95"/>
                  </a:lnTo>
                  <a:lnTo>
                    <a:pt x="407" y="97"/>
                  </a:lnTo>
                  <a:lnTo>
                    <a:pt x="408" y="99"/>
                  </a:lnTo>
                  <a:lnTo>
                    <a:pt x="409" y="101"/>
                  </a:lnTo>
                  <a:lnTo>
                    <a:pt x="410" y="102"/>
                  </a:lnTo>
                  <a:lnTo>
                    <a:pt x="413" y="103"/>
                  </a:lnTo>
                  <a:lnTo>
                    <a:pt x="419" y="108"/>
                  </a:lnTo>
                  <a:lnTo>
                    <a:pt x="421" y="110"/>
                  </a:lnTo>
                  <a:lnTo>
                    <a:pt x="428" y="114"/>
                  </a:lnTo>
                  <a:lnTo>
                    <a:pt x="429" y="116"/>
                  </a:lnTo>
                  <a:lnTo>
                    <a:pt x="430" y="117"/>
                  </a:lnTo>
                  <a:lnTo>
                    <a:pt x="431" y="119"/>
                  </a:lnTo>
                  <a:lnTo>
                    <a:pt x="432" y="121"/>
                  </a:lnTo>
                  <a:lnTo>
                    <a:pt x="433" y="123"/>
                  </a:lnTo>
                  <a:lnTo>
                    <a:pt x="434" y="127"/>
                  </a:lnTo>
                  <a:lnTo>
                    <a:pt x="435" y="130"/>
                  </a:lnTo>
                  <a:lnTo>
                    <a:pt x="440" y="140"/>
                  </a:lnTo>
                  <a:lnTo>
                    <a:pt x="442" y="143"/>
                  </a:lnTo>
                  <a:lnTo>
                    <a:pt x="443" y="146"/>
                  </a:lnTo>
                  <a:lnTo>
                    <a:pt x="445" y="148"/>
                  </a:lnTo>
                  <a:lnTo>
                    <a:pt x="449" y="151"/>
                  </a:lnTo>
                  <a:lnTo>
                    <a:pt x="454" y="157"/>
                  </a:lnTo>
                  <a:lnTo>
                    <a:pt x="456" y="159"/>
                  </a:lnTo>
                  <a:lnTo>
                    <a:pt x="457" y="160"/>
                  </a:lnTo>
                  <a:lnTo>
                    <a:pt x="458" y="162"/>
                  </a:lnTo>
                  <a:lnTo>
                    <a:pt x="459" y="163"/>
                  </a:lnTo>
                  <a:lnTo>
                    <a:pt x="459" y="164"/>
                  </a:lnTo>
                  <a:lnTo>
                    <a:pt x="459" y="167"/>
                  </a:lnTo>
                  <a:lnTo>
                    <a:pt x="459" y="169"/>
                  </a:lnTo>
                  <a:lnTo>
                    <a:pt x="459" y="172"/>
                  </a:lnTo>
                  <a:lnTo>
                    <a:pt x="459" y="179"/>
                  </a:lnTo>
                  <a:lnTo>
                    <a:pt x="459" y="182"/>
                  </a:lnTo>
                  <a:lnTo>
                    <a:pt x="459" y="186"/>
                  </a:lnTo>
                  <a:lnTo>
                    <a:pt x="460" y="191"/>
                  </a:lnTo>
                  <a:lnTo>
                    <a:pt x="461" y="193"/>
                  </a:lnTo>
                  <a:lnTo>
                    <a:pt x="462" y="199"/>
                  </a:lnTo>
                  <a:lnTo>
                    <a:pt x="463" y="201"/>
                  </a:lnTo>
                  <a:lnTo>
                    <a:pt x="464" y="204"/>
                  </a:lnTo>
                  <a:lnTo>
                    <a:pt x="465" y="211"/>
                  </a:lnTo>
                  <a:lnTo>
                    <a:pt x="465" y="215"/>
                  </a:lnTo>
                  <a:lnTo>
                    <a:pt x="466" y="218"/>
                  </a:lnTo>
                  <a:lnTo>
                    <a:pt x="467" y="222"/>
                  </a:lnTo>
                  <a:lnTo>
                    <a:pt x="469" y="227"/>
                  </a:lnTo>
                  <a:lnTo>
                    <a:pt x="471" y="231"/>
                  </a:lnTo>
                  <a:lnTo>
                    <a:pt x="472" y="233"/>
                  </a:lnTo>
                  <a:lnTo>
                    <a:pt x="473" y="234"/>
                  </a:lnTo>
                  <a:lnTo>
                    <a:pt x="475" y="236"/>
                  </a:lnTo>
                  <a:lnTo>
                    <a:pt x="475" y="237"/>
                  </a:lnTo>
                  <a:lnTo>
                    <a:pt x="475" y="238"/>
                  </a:lnTo>
                  <a:lnTo>
                    <a:pt x="474" y="240"/>
                  </a:lnTo>
                  <a:lnTo>
                    <a:pt x="473" y="242"/>
                  </a:lnTo>
                  <a:lnTo>
                    <a:pt x="472" y="244"/>
                  </a:lnTo>
                  <a:lnTo>
                    <a:pt x="471" y="245"/>
                  </a:lnTo>
                  <a:lnTo>
                    <a:pt x="470" y="247"/>
                  </a:lnTo>
                  <a:lnTo>
                    <a:pt x="469" y="249"/>
                  </a:lnTo>
                  <a:lnTo>
                    <a:pt x="468" y="250"/>
                  </a:lnTo>
                  <a:lnTo>
                    <a:pt x="466" y="250"/>
                  </a:lnTo>
                  <a:lnTo>
                    <a:pt x="466" y="251"/>
                  </a:lnTo>
                  <a:lnTo>
                    <a:pt x="464" y="252"/>
                  </a:lnTo>
                  <a:lnTo>
                    <a:pt x="462" y="253"/>
                  </a:lnTo>
                  <a:lnTo>
                    <a:pt x="459" y="255"/>
                  </a:lnTo>
                  <a:lnTo>
                    <a:pt x="456" y="256"/>
                  </a:lnTo>
                  <a:lnTo>
                    <a:pt x="454" y="257"/>
                  </a:lnTo>
                  <a:lnTo>
                    <a:pt x="451" y="257"/>
                  </a:lnTo>
                  <a:lnTo>
                    <a:pt x="448" y="258"/>
                  </a:lnTo>
                  <a:lnTo>
                    <a:pt x="444" y="258"/>
                  </a:lnTo>
                  <a:lnTo>
                    <a:pt x="441" y="258"/>
                  </a:lnTo>
                  <a:lnTo>
                    <a:pt x="434" y="257"/>
                  </a:lnTo>
                  <a:lnTo>
                    <a:pt x="428" y="257"/>
                  </a:lnTo>
                  <a:lnTo>
                    <a:pt x="426" y="256"/>
                  </a:lnTo>
                  <a:lnTo>
                    <a:pt x="421" y="255"/>
                  </a:lnTo>
                  <a:lnTo>
                    <a:pt x="417" y="254"/>
                  </a:lnTo>
                  <a:lnTo>
                    <a:pt x="414" y="253"/>
                  </a:lnTo>
                  <a:lnTo>
                    <a:pt x="412" y="253"/>
                  </a:lnTo>
                  <a:lnTo>
                    <a:pt x="411" y="253"/>
                  </a:lnTo>
                  <a:lnTo>
                    <a:pt x="411" y="254"/>
                  </a:lnTo>
                  <a:lnTo>
                    <a:pt x="410" y="254"/>
                  </a:lnTo>
                  <a:lnTo>
                    <a:pt x="409" y="258"/>
                  </a:lnTo>
                  <a:lnTo>
                    <a:pt x="407" y="260"/>
                  </a:lnTo>
                  <a:lnTo>
                    <a:pt x="397" y="269"/>
                  </a:lnTo>
                  <a:lnTo>
                    <a:pt x="391" y="274"/>
                  </a:lnTo>
                  <a:lnTo>
                    <a:pt x="389" y="276"/>
                  </a:lnTo>
                  <a:lnTo>
                    <a:pt x="387" y="277"/>
                  </a:lnTo>
                  <a:lnTo>
                    <a:pt x="383" y="283"/>
                  </a:lnTo>
                  <a:lnTo>
                    <a:pt x="381" y="284"/>
                  </a:lnTo>
                  <a:lnTo>
                    <a:pt x="380" y="285"/>
                  </a:lnTo>
                  <a:lnTo>
                    <a:pt x="377" y="287"/>
                  </a:lnTo>
                  <a:lnTo>
                    <a:pt x="376" y="287"/>
                  </a:lnTo>
                  <a:lnTo>
                    <a:pt x="375" y="287"/>
                  </a:lnTo>
                  <a:lnTo>
                    <a:pt x="373" y="287"/>
                  </a:lnTo>
                  <a:lnTo>
                    <a:pt x="371" y="287"/>
                  </a:lnTo>
                  <a:lnTo>
                    <a:pt x="369" y="286"/>
                  </a:lnTo>
                  <a:lnTo>
                    <a:pt x="367" y="285"/>
                  </a:lnTo>
                  <a:lnTo>
                    <a:pt x="366" y="284"/>
                  </a:lnTo>
                  <a:lnTo>
                    <a:pt x="365" y="284"/>
                  </a:lnTo>
                  <a:lnTo>
                    <a:pt x="364" y="282"/>
                  </a:lnTo>
                  <a:lnTo>
                    <a:pt x="363" y="280"/>
                  </a:lnTo>
                  <a:lnTo>
                    <a:pt x="363" y="279"/>
                  </a:lnTo>
                  <a:lnTo>
                    <a:pt x="363" y="278"/>
                  </a:lnTo>
                  <a:lnTo>
                    <a:pt x="361" y="277"/>
                  </a:lnTo>
                  <a:lnTo>
                    <a:pt x="359" y="276"/>
                  </a:lnTo>
                  <a:lnTo>
                    <a:pt x="358" y="275"/>
                  </a:lnTo>
                  <a:lnTo>
                    <a:pt x="350" y="272"/>
                  </a:lnTo>
                  <a:lnTo>
                    <a:pt x="347" y="272"/>
                  </a:lnTo>
                  <a:lnTo>
                    <a:pt x="344" y="270"/>
                  </a:lnTo>
                  <a:lnTo>
                    <a:pt x="340" y="268"/>
                  </a:lnTo>
                  <a:lnTo>
                    <a:pt x="336" y="264"/>
                  </a:lnTo>
                  <a:lnTo>
                    <a:pt x="330" y="260"/>
                  </a:lnTo>
                  <a:lnTo>
                    <a:pt x="327" y="257"/>
                  </a:lnTo>
                  <a:lnTo>
                    <a:pt x="324" y="254"/>
                  </a:lnTo>
                  <a:lnTo>
                    <a:pt x="318" y="247"/>
                  </a:lnTo>
                  <a:lnTo>
                    <a:pt x="316" y="245"/>
                  </a:lnTo>
                  <a:lnTo>
                    <a:pt x="313" y="242"/>
                  </a:lnTo>
                  <a:lnTo>
                    <a:pt x="311" y="240"/>
                  </a:lnTo>
                  <a:lnTo>
                    <a:pt x="308" y="238"/>
                  </a:lnTo>
                  <a:lnTo>
                    <a:pt x="306" y="238"/>
                  </a:lnTo>
                  <a:lnTo>
                    <a:pt x="306" y="238"/>
                  </a:lnTo>
                  <a:lnTo>
                    <a:pt x="306" y="238"/>
                  </a:lnTo>
                  <a:lnTo>
                    <a:pt x="305" y="238"/>
                  </a:lnTo>
                  <a:lnTo>
                    <a:pt x="304" y="238"/>
                  </a:lnTo>
                  <a:lnTo>
                    <a:pt x="302" y="239"/>
                  </a:lnTo>
                  <a:lnTo>
                    <a:pt x="300" y="240"/>
                  </a:lnTo>
                  <a:lnTo>
                    <a:pt x="299" y="241"/>
                  </a:lnTo>
                  <a:lnTo>
                    <a:pt x="298" y="242"/>
                  </a:lnTo>
                  <a:lnTo>
                    <a:pt x="297" y="244"/>
                  </a:lnTo>
                  <a:lnTo>
                    <a:pt x="296" y="245"/>
                  </a:lnTo>
                  <a:lnTo>
                    <a:pt x="294" y="252"/>
                  </a:lnTo>
                  <a:lnTo>
                    <a:pt x="293" y="255"/>
                  </a:lnTo>
                  <a:lnTo>
                    <a:pt x="292" y="256"/>
                  </a:lnTo>
                  <a:lnTo>
                    <a:pt x="291" y="257"/>
                  </a:lnTo>
                  <a:lnTo>
                    <a:pt x="290" y="258"/>
                  </a:lnTo>
                  <a:lnTo>
                    <a:pt x="288" y="259"/>
                  </a:lnTo>
                  <a:lnTo>
                    <a:pt x="287" y="259"/>
                  </a:lnTo>
                  <a:lnTo>
                    <a:pt x="286" y="259"/>
                  </a:lnTo>
                  <a:lnTo>
                    <a:pt x="284" y="259"/>
                  </a:lnTo>
                  <a:lnTo>
                    <a:pt x="282" y="258"/>
                  </a:lnTo>
                  <a:lnTo>
                    <a:pt x="274" y="256"/>
                  </a:lnTo>
                  <a:lnTo>
                    <a:pt x="272" y="255"/>
                  </a:lnTo>
                  <a:lnTo>
                    <a:pt x="270" y="255"/>
                  </a:lnTo>
                  <a:lnTo>
                    <a:pt x="268" y="255"/>
                  </a:lnTo>
                  <a:lnTo>
                    <a:pt x="266" y="256"/>
                  </a:lnTo>
                  <a:lnTo>
                    <a:pt x="264" y="257"/>
                  </a:lnTo>
                  <a:lnTo>
                    <a:pt x="261" y="258"/>
                  </a:lnTo>
                  <a:lnTo>
                    <a:pt x="261" y="259"/>
                  </a:lnTo>
                  <a:lnTo>
                    <a:pt x="260" y="261"/>
                  </a:lnTo>
                  <a:lnTo>
                    <a:pt x="259" y="261"/>
                  </a:lnTo>
                  <a:lnTo>
                    <a:pt x="258" y="263"/>
                  </a:lnTo>
                  <a:lnTo>
                    <a:pt x="257" y="265"/>
                  </a:lnTo>
                  <a:lnTo>
                    <a:pt x="257" y="267"/>
                  </a:lnTo>
                  <a:lnTo>
                    <a:pt x="255" y="273"/>
                  </a:lnTo>
                  <a:lnTo>
                    <a:pt x="255" y="275"/>
                  </a:lnTo>
                  <a:lnTo>
                    <a:pt x="254" y="276"/>
                  </a:lnTo>
                  <a:lnTo>
                    <a:pt x="254" y="278"/>
                  </a:lnTo>
                  <a:lnTo>
                    <a:pt x="253" y="279"/>
                  </a:lnTo>
                  <a:lnTo>
                    <a:pt x="251" y="280"/>
                  </a:lnTo>
                  <a:lnTo>
                    <a:pt x="250" y="282"/>
                  </a:lnTo>
                  <a:lnTo>
                    <a:pt x="249" y="284"/>
                  </a:lnTo>
                  <a:lnTo>
                    <a:pt x="247" y="284"/>
                  </a:lnTo>
                  <a:lnTo>
                    <a:pt x="245" y="286"/>
                  </a:lnTo>
                  <a:lnTo>
                    <a:pt x="243" y="286"/>
                  </a:lnTo>
                  <a:lnTo>
                    <a:pt x="240" y="287"/>
                  </a:lnTo>
                  <a:lnTo>
                    <a:pt x="238" y="288"/>
                  </a:lnTo>
                  <a:lnTo>
                    <a:pt x="231" y="289"/>
                  </a:lnTo>
                  <a:lnTo>
                    <a:pt x="229" y="289"/>
                  </a:lnTo>
                  <a:lnTo>
                    <a:pt x="227" y="290"/>
                  </a:lnTo>
                  <a:lnTo>
                    <a:pt x="226" y="291"/>
                  </a:lnTo>
                  <a:lnTo>
                    <a:pt x="224" y="293"/>
                  </a:lnTo>
                  <a:lnTo>
                    <a:pt x="223" y="294"/>
                  </a:lnTo>
                  <a:lnTo>
                    <a:pt x="221" y="296"/>
                  </a:lnTo>
                  <a:lnTo>
                    <a:pt x="218" y="301"/>
                  </a:lnTo>
                  <a:lnTo>
                    <a:pt x="216" y="304"/>
                  </a:lnTo>
                  <a:lnTo>
                    <a:pt x="215" y="306"/>
                  </a:lnTo>
                  <a:lnTo>
                    <a:pt x="213" y="307"/>
                  </a:lnTo>
                  <a:lnTo>
                    <a:pt x="211" y="309"/>
                  </a:lnTo>
                  <a:lnTo>
                    <a:pt x="208" y="311"/>
                  </a:lnTo>
                  <a:lnTo>
                    <a:pt x="205" y="313"/>
                  </a:lnTo>
                  <a:lnTo>
                    <a:pt x="202" y="315"/>
                  </a:lnTo>
                  <a:lnTo>
                    <a:pt x="202" y="314"/>
                  </a:lnTo>
                  <a:lnTo>
                    <a:pt x="201" y="312"/>
                  </a:lnTo>
                  <a:lnTo>
                    <a:pt x="201" y="311"/>
                  </a:lnTo>
                  <a:lnTo>
                    <a:pt x="200" y="309"/>
                  </a:lnTo>
                  <a:lnTo>
                    <a:pt x="197" y="306"/>
                  </a:lnTo>
                  <a:lnTo>
                    <a:pt x="195" y="304"/>
                  </a:lnTo>
                  <a:lnTo>
                    <a:pt x="194" y="302"/>
                  </a:lnTo>
                  <a:lnTo>
                    <a:pt x="190" y="298"/>
                  </a:lnTo>
                  <a:lnTo>
                    <a:pt x="187" y="295"/>
                  </a:lnTo>
                  <a:lnTo>
                    <a:pt x="185" y="295"/>
                  </a:lnTo>
                  <a:lnTo>
                    <a:pt x="183" y="294"/>
                  </a:lnTo>
                  <a:lnTo>
                    <a:pt x="182" y="293"/>
                  </a:lnTo>
                  <a:lnTo>
                    <a:pt x="181" y="292"/>
                  </a:lnTo>
                  <a:lnTo>
                    <a:pt x="180" y="292"/>
                  </a:lnTo>
                  <a:lnTo>
                    <a:pt x="178" y="292"/>
                  </a:lnTo>
                  <a:lnTo>
                    <a:pt x="176" y="292"/>
                  </a:lnTo>
                  <a:lnTo>
                    <a:pt x="174" y="292"/>
                  </a:lnTo>
                  <a:lnTo>
                    <a:pt x="171" y="293"/>
                  </a:lnTo>
                  <a:lnTo>
                    <a:pt x="166" y="295"/>
                  </a:lnTo>
                  <a:lnTo>
                    <a:pt x="159" y="297"/>
                  </a:lnTo>
                  <a:lnTo>
                    <a:pt x="152" y="300"/>
                  </a:lnTo>
                  <a:lnTo>
                    <a:pt x="149" y="301"/>
                  </a:lnTo>
                  <a:lnTo>
                    <a:pt x="147" y="301"/>
                  </a:lnTo>
                  <a:lnTo>
                    <a:pt x="145" y="301"/>
                  </a:lnTo>
                  <a:lnTo>
                    <a:pt x="142" y="301"/>
                  </a:lnTo>
                  <a:lnTo>
                    <a:pt x="139" y="300"/>
                  </a:lnTo>
                  <a:lnTo>
                    <a:pt x="132" y="299"/>
                  </a:lnTo>
                  <a:lnTo>
                    <a:pt x="126" y="298"/>
                  </a:lnTo>
                  <a:lnTo>
                    <a:pt x="116" y="297"/>
                  </a:lnTo>
                  <a:lnTo>
                    <a:pt x="113" y="296"/>
                  </a:lnTo>
                  <a:lnTo>
                    <a:pt x="111" y="296"/>
                  </a:lnTo>
                  <a:lnTo>
                    <a:pt x="99" y="298"/>
                  </a:lnTo>
                  <a:lnTo>
                    <a:pt x="97" y="298"/>
                  </a:lnTo>
                  <a:lnTo>
                    <a:pt x="95" y="298"/>
                  </a:lnTo>
                  <a:lnTo>
                    <a:pt x="93" y="298"/>
                  </a:lnTo>
                  <a:lnTo>
                    <a:pt x="91" y="298"/>
                  </a:lnTo>
                  <a:lnTo>
                    <a:pt x="90" y="297"/>
                  </a:lnTo>
                  <a:lnTo>
                    <a:pt x="87" y="296"/>
                  </a:lnTo>
                  <a:lnTo>
                    <a:pt x="85" y="295"/>
                  </a:lnTo>
                  <a:lnTo>
                    <a:pt x="84" y="295"/>
                  </a:lnTo>
                  <a:lnTo>
                    <a:pt x="82" y="294"/>
                  </a:lnTo>
                  <a:lnTo>
                    <a:pt x="80" y="292"/>
                  </a:lnTo>
                  <a:lnTo>
                    <a:pt x="79" y="291"/>
                  </a:lnTo>
                  <a:lnTo>
                    <a:pt x="78" y="289"/>
                  </a:lnTo>
                  <a:lnTo>
                    <a:pt x="77" y="288"/>
                  </a:lnTo>
                  <a:lnTo>
                    <a:pt x="76" y="286"/>
                  </a:lnTo>
                  <a:lnTo>
                    <a:pt x="75" y="284"/>
                  </a:lnTo>
                  <a:lnTo>
                    <a:pt x="74" y="282"/>
                  </a:lnTo>
                  <a:lnTo>
                    <a:pt x="74" y="280"/>
                  </a:lnTo>
                  <a:lnTo>
                    <a:pt x="73" y="277"/>
                  </a:lnTo>
                  <a:lnTo>
                    <a:pt x="73" y="274"/>
                  </a:lnTo>
                  <a:lnTo>
                    <a:pt x="73" y="269"/>
                  </a:lnTo>
                  <a:lnTo>
                    <a:pt x="73" y="266"/>
                  </a:lnTo>
                  <a:lnTo>
                    <a:pt x="73" y="265"/>
                  </a:lnTo>
                  <a:lnTo>
                    <a:pt x="72" y="264"/>
                  </a:lnTo>
                  <a:lnTo>
                    <a:pt x="71" y="262"/>
                  </a:lnTo>
                  <a:lnTo>
                    <a:pt x="70" y="261"/>
                  </a:lnTo>
                  <a:lnTo>
                    <a:pt x="69" y="260"/>
                  </a:lnTo>
                  <a:lnTo>
                    <a:pt x="66" y="256"/>
                  </a:lnTo>
                  <a:lnTo>
                    <a:pt x="62" y="252"/>
                  </a:lnTo>
                  <a:lnTo>
                    <a:pt x="58" y="250"/>
                  </a:lnTo>
                  <a:lnTo>
                    <a:pt x="56" y="249"/>
                  </a:lnTo>
                  <a:lnTo>
                    <a:pt x="56" y="247"/>
                  </a:lnTo>
                  <a:lnTo>
                    <a:pt x="53" y="242"/>
                  </a:lnTo>
                  <a:lnTo>
                    <a:pt x="52" y="241"/>
                  </a:lnTo>
                  <a:lnTo>
                    <a:pt x="51" y="240"/>
                  </a:lnTo>
                  <a:lnTo>
                    <a:pt x="50" y="239"/>
                  </a:lnTo>
                  <a:lnTo>
                    <a:pt x="49" y="238"/>
                  </a:lnTo>
                  <a:lnTo>
                    <a:pt x="46" y="238"/>
                  </a:lnTo>
                  <a:lnTo>
                    <a:pt x="44" y="237"/>
                  </a:lnTo>
                  <a:lnTo>
                    <a:pt x="40" y="236"/>
                  </a:lnTo>
                  <a:lnTo>
                    <a:pt x="38" y="235"/>
                  </a:lnTo>
                  <a:lnTo>
                    <a:pt x="35" y="235"/>
                  </a:lnTo>
                  <a:lnTo>
                    <a:pt x="25" y="235"/>
                  </a:lnTo>
                  <a:lnTo>
                    <a:pt x="21" y="234"/>
                  </a:lnTo>
                  <a:lnTo>
                    <a:pt x="18" y="233"/>
                  </a:lnTo>
                  <a:lnTo>
                    <a:pt x="15" y="233"/>
                  </a:lnTo>
                  <a:lnTo>
                    <a:pt x="13" y="232"/>
                  </a:lnTo>
                  <a:lnTo>
                    <a:pt x="12" y="232"/>
                  </a:lnTo>
                  <a:lnTo>
                    <a:pt x="12" y="231"/>
                  </a:lnTo>
                  <a:lnTo>
                    <a:pt x="11" y="227"/>
                  </a:lnTo>
                  <a:lnTo>
                    <a:pt x="10" y="225"/>
                  </a:lnTo>
                  <a:lnTo>
                    <a:pt x="9" y="219"/>
                  </a:lnTo>
                  <a:lnTo>
                    <a:pt x="8" y="216"/>
                  </a:lnTo>
                  <a:lnTo>
                    <a:pt x="7" y="213"/>
                  </a:lnTo>
                  <a:lnTo>
                    <a:pt x="2" y="204"/>
                  </a:lnTo>
                  <a:lnTo>
                    <a:pt x="1" y="202"/>
                  </a:lnTo>
                  <a:lnTo>
                    <a:pt x="1" y="200"/>
                  </a:lnTo>
                  <a:lnTo>
                    <a:pt x="0" y="198"/>
                  </a:lnTo>
                  <a:lnTo>
                    <a:pt x="0" y="197"/>
                  </a:lnTo>
                  <a:lnTo>
                    <a:pt x="0" y="195"/>
                  </a:lnTo>
                  <a:lnTo>
                    <a:pt x="0" y="194"/>
                  </a:lnTo>
                  <a:lnTo>
                    <a:pt x="1" y="193"/>
                  </a:lnTo>
                  <a:lnTo>
                    <a:pt x="2" y="191"/>
                  </a:lnTo>
                  <a:lnTo>
                    <a:pt x="3" y="189"/>
                  </a:lnTo>
                  <a:lnTo>
                    <a:pt x="5" y="187"/>
                  </a:lnTo>
                  <a:lnTo>
                    <a:pt x="6" y="186"/>
                  </a:lnTo>
                  <a:lnTo>
                    <a:pt x="8" y="185"/>
                  </a:lnTo>
                  <a:lnTo>
                    <a:pt x="13" y="182"/>
                  </a:lnTo>
                  <a:lnTo>
                    <a:pt x="15" y="182"/>
                  </a:lnTo>
                  <a:lnTo>
                    <a:pt x="17" y="180"/>
                  </a:lnTo>
                  <a:lnTo>
                    <a:pt x="18" y="179"/>
                  </a:lnTo>
                  <a:lnTo>
                    <a:pt x="18" y="178"/>
                  </a:lnTo>
                  <a:lnTo>
                    <a:pt x="19" y="176"/>
                  </a:lnTo>
                  <a:lnTo>
                    <a:pt x="22" y="169"/>
                  </a:lnTo>
                  <a:lnTo>
                    <a:pt x="23" y="167"/>
                  </a:lnTo>
                  <a:lnTo>
                    <a:pt x="24" y="164"/>
                  </a:lnTo>
                  <a:lnTo>
                    <a:pt x="28" y="158"/>
                  </a:lnTo>
                  <a:lnTo>
                    <a:pt x="30" y="156"/>
                  </a:lnTo>
                  <a:lnTo>
                    <a:pt x="31" y="154"/>
                  </a:lnTo>
                  <a:lnTo>
                    <a:pt x="32" y="150"/>
                  </a:lnTo>
                  <a:lnTo>
                    <a:pt x="33" y="147"/>
                  </a:lnTo>
                  <a:lnTo>
                    <a:pt x="33" y="144"/>
                  </a:lnTo>
                  <a:lnTo>
                    <a:pt x="33" y="140"/>
                  </a:lnTo>
                  <a:lnTo>
                    <a:pt x="33" y="138"/>
                  </a:lnTo>
                  <a:lnTo>
                    <a:pt x="32" y="134"/>
                  </a:lnTo>
                  <a:lnTo>
                    <a:pt x="29" y="125"/>
                  </a:lnTo>
                  <a:lnTo>
                    <a:pt x="28" y="122"/>
                  </a:lnTo>
                  <a:lnTo>
                    <a:pt x="26" y="118"/>
                  </a:lnTo>
                  <a:lnTo>
                    <a:pt x="25" y="116"/>
                  </a:lnTo>
                  <a:lnTo>
                    <a:pt x="23" y="114"/>
                  </a:lnTo>
                  <a:lnTo>
                    <a:pt x="22" y="111"/>
                  </a:lnTo>
                  <a:lnTo>
                    <a:pt x="20" y="109"/>
                  </a:lnTo>
                  <a:lnTo>
                    <a:pt x="19" y="107"/>
                  </a:lnTo>
                  <a:lnTo>
                    <a:pt x="19" y="105"/>
                  </a:lnTo>
                  <a:lnTo>
                    <a:pt x="19" y="104"/>
                  </a:lnTo>
                  <a:lnTo>
                    <a:pt x="18" y="102"/>
                  </a:lnTo>
                  <a:lnTo>
                    <a:pt x="18" y="99"/>
                  </a:lnTo>
                  <a:lnTo>
                    <a:pt x="18" y="88"/>
                  </a:lnTo>
                  <a:lnTo>
                    <a:pt x="18" y="81"/>
                  </a:lnTo>
                  <a:lnTo>
                    <a:pt x="18" y="80"/>
                  </a:lnTo>
                  <a:lnTo>
                    <a:pt x="18" y="80"/>
                  </a:lnTo>
                  <a:lnTo>
                    <a:pt x="18" y="77"/>
                  </a:lnTo>
                  <a:lnTo>
                    <a:pt x="15" y="71"/>
                  </a:lnTo>
                  <a:lnTo>
                    <a:pt x="13" y="66"/>
                  </a:lnTo>
                  <a:lnTo>
                    <a:pt x="12" y="63"/>
                  </a:lnTo>
                  <a:lnTo>
                    <a:pt x="11" y="59"/>
                  </a:lnTo>
                  <a:lnTo>
                    <a:pt x="9" y="54"/>
                  </a:lnTo>
                  <a:lnTo>
                    <a:pt x="8" y="51"/>
                  </a:lnTo>
                  <a:lnTo>
                    <a:pt x="7" y="49"/>
                  </a:lnTo>
                  <a:lnTo>
                    <a:pt x="7" y="47"/>
                  </a:lnTo>
                  <a:lnTo>
                    <a:pt x="7" y="46"/>
                  </a:lnTo>
                  <a:lnTo>
                    <a:pt x="7" y="45"/>
                  </a:lnTo>
                  <a:lnTo>
                    <a:pt x="8" y="43"/>
                  </a:lnTo>
                  <a:lnTo>
                    <a:pt x="9" y="41"/>
                  </a:lnTo>
                  <a:lnTo>
                    <a:pt x="11" y="38"/>
                  </a:lnTo>
                  <a:lnTo>
                    <a:pt x="12" y="36"/>
                  </a:lnTo>
                  <a:lnTo>
                    <a:pt x="14" y="34"/>
                  </a:lnTo>
                  <a:lnTo>
                    <a:pt x="20" y="28"/>
                  </a:lnTo>
                  <a:lnTo>
                    <a:pt x="23" y="24"/>
                  </a:lnTo>
                  <a:lnTo>
                    <a:pt x="25" y="23"/>
                  </a:lnTo>
                  <a:lnTo>
                    <a:pt x="27" y="24"/>
                  </a:lnTo>
                  <a:lnTo>
                    <a:pt x="28" y="25"/>
                  </a:lnTo>
                  <a:lnTo>
                    <a:pt x="27" y="25"/>
                  </a:lnTo>
                  <a:lnTo>
                    <a:pt x="28" y="25"/>
                  </a:lnTo>
                  <a:lnTo>
                    <a:pt x="29" y="27"/>
                  </a:lnTo>
                  <a:lnTo>
                    <a:pt x="31" y="28"/>
                  </a:lnTo>
                  <a:lnTo>
                    <a:pt x="34" y="30"/>
                  </a:lnTo>
                  <a:lnTo>
                    <a:pt x="45" y="36"/>
                  </a:lnTo>
                  <a:lnTo>
                    <a:pt x="55" y="42"/>
                  </a:lnTo>
                  <a:lnTo>
                    <a:pt x="60" y="45"/>
                  </a:lnTo>
                  <a:lnTo>
                    <a:pt x="64" y="46"/>
                  </a:lnTo>
                  <a:lnTo>
                    <a:pt x="68" y="47"/>
                  </a:lnTo>
                  <a:lnTo>
                    <a:pt x="70" y="48"/>
                  </a:lnTo>
                  <a:lnTo>
                    <a:pt x="74" y="50"/>
                  </a:lnTo>
                  <a:lnTo>
                    <a:pt x="77" y="50"/>
                  </a:lnTo>
                  <a:lnTo>
                    <a:pt x="79" y="51"/>
                  </a:lnTo>
                  <a:lnTo>
                    <a:pt x="81" y="51"/>
                  </a:lnTo>
                  <a:lnTo>
                    <a:pt x="83" y="51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00" name="Freeform 48">
              <a:extLst>
                <a:ext uri="{FF2B5EF4-FFF2-40B4-BE49-F238E27FC236}">
                  <a16:creationId xmlns:a16="http://schemas.microsoft.com/office/drawing/2014/main" id="{E6E95F17-C885-4133-8552-EE8E53C4A7D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3" y="1429"/>
              <a:ext cx="478" cy="442"/>
            </a:xfrm>
            <a:custGeom>
              <a:avLst/>
              <a:gdLst>
                <a:gd name="T0" fmla="*/ 283 w 478"/>
                <a:gd name="T1" fmla="*/ 40 h 442"/>
                <a:gd name="T2" fmla="*/ 301 w 478"/>
                <a:gd name="T3" fmla="*/ 42 h 442"/>
                <a:gd name="T4" fmla="*/ 317 w 478"/>
                <a:gd name="T5" fmla="*/ 20 h 442"/>
                <a:gd name="T6" fmla="*/ 331 w 478"/>
                <a:gd name="T7" fmla="*/ 2 h 442"/>
                <a:gd name="T8" fmla="*/ 364 w 478"/>
                <a:gd name="T9" fmla="*/ 4 h 442"/>
                <a:gd name="T10" fmla="*/ 399 w 478"/>
                <a:gd name="T11" fmla="*/ 8 h 442"/>
                <a:gd name="T12" fmla="*/ 432 w 478"/>
                <a:gd name="T13" fmla="*/ 36 h 442"/>
                <a:gd name="T14" fmla="*/ 472 w 478"/>
                <a:gd name="T15" fmla="*/ 79 h 442"/>
                <a:gd name="T16" fmla="*/ 477 w 478"/>
                <a:gd name="T17" fmla="*/ 101 h 442"/>
                <a:gd name="T18" fmla="*/ 461 w 478"/>
                <a:gd name="T19" fmla="*/ 122 h 442"/>
                <a:gd name="T20" fmla="*/ 448 w 478"/>
                <a:gd name="T21" fmla="*/ 160 h 442"/>
                <a:gd name="T22" fmla="*/ 422 w 478"/>
                <a:gd name="T23" fmla="*/ 191 h 442"/>
                <a:gd name="T24" fmla="*/ 397 w 478"/>
                <a:gd name="T25" fmla="*/ 196 h 442"/>
                <a:gd name="T26" fmla="*/ 377 w 478"/>
                <a:gd name="T27" fmla="*/ 212 h 442"/>
                <a:gd name="T28" fmla="*/ 354 w 478"/>
                <a:gd name="T29" fmla="*/ 224 h 442"/>
                <a:gd name="T30" fmla="*/ 331 w 478"/>
                <a:gd name="T31" fmla="*/ 242 h 442"/>
                <a:gd name="T32" fmla="*/ 321 w 478"/>
                <a:gd name="T33" fmla="*/ 260 h 442"/>
                <a:gd name="T34" fmla="*/ 308 w 478"/>
                <a:gd name="T35" fmla="*/ 268 h 442"/>
                <a:gd name="T36" fmla="*/ 312 w 478"/>
                <a:gd name="T37" fmla="*/ 294 h 442"/>
                <a:gd name="T38" fmla="*/ 330 w 478"/>
                <a:gd name="T39" fmla="*/ 306 h 442"/>
                <a:gd name="T40" fmla="*/ 354 w 478"/>
                <a:gd name="T41" fmla="*/ 333 h 442"/>
                <a:gd name="T42" fmla="*/ 357 w 478"/>
                <a:gd name="T43" fmla="*/ 369 h 442"/>
                <a:gd name="T44" fmla="*/ 336 w 478"/>
                <a:gd name="T45" fmla="*/ 374 h 442"/>
                <a:gd name="T46" fmla="*/ 322 w 478"/>
                <a:gd name="T47" fmla="*/ 375 h 442"/>
                <a:gd name="T48" fmla="*/ 298 w 478"/>
                <a:gd name="T49" fmla="*/ 393 h 442"/>
                <a:gd name="T50" fmla="*/ 262 w 478"/>
                <a:gd name="T51" fmla="*/ 410 h 442"/>
                <a:gd name="T52" fmla="*/ 246 w 478"/>
                <a:gd name="T53" fmla="*/ 429 h 442"/>
                <a:gd name="T54" fmla="*/ 219 w 478"/>
                <a:gd name="T55" fmla="*/ 439 h 442"/>
                <a:gd name="T56" fmla="*/ 199 w 478"/>
                <a:gd name="T57" fmla="*/ 439 h 442"/>
                <a:gd name="T58" fmla="*/ 177 w 478"/>
                <a:gd name="T59" fmla="*/ 424 h 442"/>
                <a:gd name="T60" fmla="*/ 149 w 478"/>
                <a:gd name="T61" fmla="*/ 434 h 442"/>
                <a:gd name="T62" fmla="*/ 128 w 478"/>
                <a:gd name="T63" fmla="*/ 432 h 442"/>
                <a:gd name="T64" fmla="*/ 95 w 478"/>
                <a:gd name="T65" fmla="*/ 437 h 442"/>
                <a:gd name="T66" fmla="*/ 71 w 478"/>
                <a:gd name="T67" fmla="*/ 432 h 442"/>
                <a:gd name="T68" fmla="*/ 64 w 478"/>
                <a:gd name="T69" fmla="*/ 411 h 442"/>
                <a:gd name="T70" fmla="*/ 46 w 478"/>
                <a:gd name="T71" fmla="*/ 405 h 442"/>
                <a:gd name="T72" fmla="*/ 23 w 478"/>
                <a:gd name="T73" fmla="*/ 393 h 442"/>
                <a:gd name="T74" fmla="*/ 5 w 478"/>
                <a:gd name="T75" fmla="*/ 388 h 442"/>
                <a:gd name="T76" fmla="*/ 3 w 478"/>
                <a:gd name="T77" fmla="*/ 375 h 442"/>
                <a:gd name="T78" fmla="*/ 27 w 478"/>
                <a:gd name="T79" fmla="*/ 367 h 442"/>
                <a:gd name="T80" fmla="*/ 52 w 478"/>
                <a:gd name="T81" fmla="*/ 347 h 442"/>
                <a:gd name="T82" fmla="*/ 75 w 478"/>
                <a:gd name="T83" fmla="*/ 321 h 442"/>
                <a:gd name="T84" fmla="*/ 96 w 478"/>
                <a:gd name="T85" fmla="*/ 322 h 442"/>
                <a:gd name="T86" fmla="*/ 110 w 478"/>
                <a:gd name="T87" fmla="*/ 314 h 442"/>
                <a:gd name="T88" fmla="*/ 102 w 478"/>
                <a:gd name="T89" fmla="*/ 278 h 442"/>
                <a:gd name="T90" fmla="*/ 112 w 478"/>
                <a:gd name="T91" fmla="*/ 241 h 442"/>
                <a:gd name="T92" fmla="*/ 129 w 478"/>
                <a:gd name="T93" fmla="*/ 231 h 442"/>
                <a:gd name="T94" fmla="*/ 159 w 478"/>
                <a:gd name="T95" fmla="*/ 233 h 442"/>
                <a:gd name="T96" fmla="*/ 186 w 478"/>
                <a:gd name="T97" fmla="*/ 225 h 442"/>
                <a:gd name="T98" fmla="*/ 224 w 478"/>
                <a:gd name="T99" fmla="*/ 206 h 442"/>
                <a:gd name="T100" fmla="*/ 234 w 478"/>
                <a:gd name="T101" fmla="*/ 192 h 442"/>
                <a:gd name="T102" fmla="*/ 236 w 478"/>
                <a:gd name="T103" fmla="*/ 169 h 442"/>
                <a:gd name="T104" fmla="*/ 251 w 478"/>
                <a:gd name="T105" fmla="*/ 135 h 442"/>
                <a:gd name="T106" fmla="*/ 241 w 478"/>
                <a:gd name="T107" fmla="*/ 105 h 442"/>
                <a:gd name="T108" fmla="*/ 232 w 478"/>
                <a:gd name="T109" fmla="*/ 78 h 442"/>
                <a:gd name="T110" fmla="*/ 209 w 478"/>
                <a:gd name="T111" fmla="*/ 71 h 442"/>
                <a:gd name="T112" fmla="*/ 197 w 478"/>
                <a:gd name="T113" fmla="*/ 81 h 442"/>
                <a:gd name="T114" fmla="*/ 191 w 478"/>
                <a:gd name="T115" fmla="*/ 71 h 442"/>
                <a:gd name="T116" fmla="*/ 199 w 478"/>
                <a:gd name="T117" fmla="*/ 39 h 442"/>
                <a:gd name="T118" fmla="*/ 222 w 478"/>
                <a:gd name="T119" fmla="*/ 14 h 4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78" h="442">
                  <a:moveTo>
                    <a:pt x="227" y="8"/>
                  </a:moveTo>
                  <a:lnTo>
                    <a:pt x="234" y="10"/>
                  </a:lnTo>
                  <a:lnTo>
                    <a:pt x="240" y="12"/>
                  </a:lnTo>
                  <a:lnTo>
                    <a:pt x="258" y="21"/>
                  </a:lnTo>
                  <a:lnTo>
                    <a:pt x="262" y="23"/>
                  </a:lnTo>
                  <a:lnTo>
                    <a:pt x="267" y="27"/>
                  </a:lnTo>
                  <a:lnTo>
                    <a:pt x="273" y="31"/>
                  </a:lnTo>
                  <a:lnTo>
                    <a:pt x="277" y="33"/>
                  </a:lnTo>
                  <a:lnTo>
                    <a:pt x="283" y="40"/>
                  </a:lnTo>
                  <a:lnTo>
                    <a:pt x="286" y="42"/>
                  </a:lnTo>
                  <a:lnTo>
                    <a:pt x="288" y="43"/>
                  </a:lnTo>
                  <a:lnTo>
                    <a:pt x="289" y="44"/>
                  </a:lnTo>
                  <a:lnTo>
                    <a:pt x="291" y="44"/>
                  </a:lnTo>
                  <a:lnTo>
                    <a:pt x="293" y="44"/>
                  </a:lnTo>
                  <a:lnTo>
                    <a:pt x="295" y="44"/>
                  </a:lnTo>
                  <a:lnTo>
                    <a:pt x="298" y="44"/>
                  </a:lnTo>
                  <a:lnTo>
                    <a:pt x="300" y="43"/>
                  </a:lnTo>
                  <a:lnTo>
                    <a:pt x="301" y="42"/>
                  </a:lnTo>
                  <a:lnTo>
                    <a:pt x="304" y="41"/>
                  </a:lnTo>
                  <a:lnTo>
                    <a:pt x="305" y="40"/>
                  </a:lnTo>
                  <a:lnTo>
                    <a:pt x="307" y="38"/>
                  </a:lnTo>
                  <a:lnTo>
                    <a:pt x="309" y="37"/>
                  </a:lnTo>
                  <a:lnTo>
                    <a:pt x="310" y="35"/>
                  </a:lnTo>
                  <a:lnTo>
                    <a:pt x="311" y="34"/>
                  </a:lnTo>
                  <a:lnTo>
                    <a:pt x="312" y="31"/>
                  </a:lnTo>
                  <a:lnTo>
                    <a:pt x="314" y="28"/>
                  </a:lnTo>
                  <a:lnTo>
                    <a:pt x="317" y="20"/>
                  </a:lnTo>
                  <a:lnTo>
                    <a:pt x="318" y="16"/>
                  </a:lnTo>
                  <a:lnTo>
                    <a:pt x="320" y="12"/>
                  </a:lnTo>
                  <a:lnTo>
                    <a:pt x="322" y="10"/>
                  </a:lnTo>
                  <a:lnTo>
                    <a:pt x="324" y="7"/>
                  </a:lnTo>
                  <a:lnTo>
                    <a:pt x="326" y="5"/>
                  </a:lnTo>
                  <a:lnTo>
                    <a:pt x="327" y="4"/>
                  </a:lnTo>
                  <a:lnTo>
                    <a:pt x="328" y="3"/>
                  </a:lnTo>
                  <a:lnTo>
                    <a:pt x="330" y="2"/>
                  </a:lnTo>
                  <a:lnTo>
                    <a:pt x="331" y="2"/>
                  </a:lnTo>
                  <a:lnTo>
                    <a:pt x="333" y="1"/>
                  </a:lnTo>
                  <a:lnTo>
                    <a:pt x="334" y="1"/>
                  </a:lnTo>
                  <a:lnTo>
                    <a:pt x="337" y="0"/>
                  </a:lnTo>
                  <a:lnTo>
                    <a:pt x="342" y="0"/>
                  </a:lnTo>
                  <a:lnTo>
                    <a:pt x="347" y="0"/>
                  </a:lnTo>
                  <a:lnTo>
                    <a:pt x="351" y="1"/>
                  </a:lnTo>
                  <a:lnTo>
                    <a:pt x="355" y="1"/>
                  </a:lnTo>
                  <a:lnTo>
                    <a:pt x="357" y="2"/>
                  </a:lnTo>
                  <a:lnTo>
                    <a:pt x="364" y="4"/>
                  </a:lnTo>
                  <a:lnTo>
                    <a:pt x="367" y="4"/>
                  </a:lnTo>
                  <a:lnTo>
                    <a:pt x="369" y="5"/>
                  </a:lnTo>
                  <a:lnTo>
                    <a:pt x="372" y="5"/>
                  </a:lnTo>
                  <a:lnTo>
                    <a:pt x="377" y="5"/>
                  </a:lnTo>
                  <a:lnTo>
                    <a:pt x="385" y="5"/>
                  </a:lnTo>
                  <a:lnTo>
                    <a:pt x="389" y="5"/>
                  </a:lnTo>
                  <a:lnTo>
                    <a:pt x="392" y="6"/>
                  </a:lnTo>
                  <a:lnTo>
                    <a:pt x="396" y="7"/>
                  </a:lnTo>
                  <a:lnTo>
                    <a:pt x="399" y="8"/>
                  </a:lnTo>
                  <a:lnTo>
                    <a:pt x="401" y="9"/>
                  </a:lnTo>
                  <a:lnTo>
                    <a:pt x="403" y="10"/>
                  </a:lnTo>
                  <a:lnTo>
                    <a:pt x="405" y="11"/>
                  </a:lnTo>
                  <a:lnTo>
                    <a:pt x="409" y="14"/>
                  </a:lnTo>
                  <a:lnTo>
                    <a:pt x="415" y="20"/>
                  </a:lnTo>
                  <a:lnTo>
                    <a:pt x="420" y="24"/>
                  </a:lnTo>
                  <a:lnTo>
                    <a:pt x="424" y="27"/>
                  </a:lnTo>
                  <a:lnTo>
                    <a:pt x="427" y="31"/>
                  </a:lnTo>
                  <a:lnTo>
                    <a:pt x="432" y="36"/>
                  </a:lnTo>
                  <a:lnTo>
                    <a:pt x="439" y="44"/>
                  </a:lnTo>
                  <a:lnTo>
                    <a:pt x="444" y="50"/>
                  </a:lnTo>
                  <a:lnTo>
                    <a:pt x="448" y="54"/>
                  </a:lnTo>
                  <a:lnTo>
                    <a:pt x="454" y="59"/>
                  </a:lnTo>
                  <a:lnTo>
                    <a:pt x="457" y="62"/>
                  </a:lnTo>
                  <a:lnTo>
                    <a:pt x="463" y="67"/>
                  </a:lnTo>
                  <a:lnTo>
                    <a:pt x="466" y="71"/>
                  </a:lnTo>
                  <a:lnTo>
                    <a:pt x="470" y="75"/>
                  </a:lnTo>
                  <a:lnTo>
                    <a:pt x="472" y="79"/>
                  </a:lnTo>
                  <a:lnTo>
                    <a:pt x="475" y="83"/>
                  </a:lnTo>
                  <a:lnTo>
                    <a:pt x="476" y="87"/>
                  </a:lnTo>
                  <a:lnTo>
                    <a:pt x="477" y="89"/>
                  </a:lnTo>
                  <a:lnTo>
                    <a:pt x="478" y="91"/>
                  </a:lnTo>
                  <a:lnTo>
                    <a:pt x="478" y="93"/>
                  </a:lnTo>
                  <a:lnTo>
                    <a:pt x="478" y="95"/>
                  </a:lnTo>
                  <a:lnTo>
                    <a:pt x="478" y="97"/>
                  </a:lnTo>
                  <a:lnTo>
                    <a:pt x="478" y="99"/>
                  </a:lnTo>
                  <a:lnTo>
                    <a:pt x="477" y="101"/>
                  </a:lnTo>
                  <a:lnTo>
                    <a:pt x="477" y="102"/>
                  </a:lnTo>
                  <a:lnTo>
                    <a:pt x="476" y="103"/>
                  </a:lnTo>
                  <a:lnTo>
                    <a:pt x="475" y="105"/>
                  </a:lnTo>
                  <a:lnTo>
                    <a:pt x="473" y="108"/>
                  </a:lnTo>
                  <a:lnTo>
                    <a:pt x="471" y="112"/>
                  </a:lnTo>
                  <a:lnTo>
                    <a:pt x="465" y="116"/>
                  </a:lnTo>
                  <a:lnTo>
                    <a:pt x="464" y="118"/>
                  </a:lnTo>
                  <a:lnTo>
                    <a:pt x="462" y="120"/>
                  </a:lnTo>
                  <a:lnTo>
                    <a:pt x="461" y="122"/>
                  </a:lnTo>
                  <a:lnTo>
                    <a:pt x="460" y="124"/>
                  </a:lnTo>
                  <a:lnTo>
                    <a:pt x="458" y="132"/>
                  </a:lnTo>
                  <a:lnTo>
                    <a:pt x="457" y="136"/>
                  </a:lnTo>
                  <a:lnTo>
                    <a:pt x="455" y="139"/>
                  </a:lnTo>
                  <a:lnTo>
                    <a:pt x="451" y="146"/>
                  </a:lnTo>
                  <a:lnTo>
                    <a:pt x="449" y="148"/>
                  </a:lnTo>
                  <a:lnTo>
                    <a:pt x="449" y="151"/>
                  </a:lnTo>
                  <a:lnTo>
                    <a:pt x="448" y="157"/>
                  </a:lnTo>
                  <a:lnTo>
                    <a:pt x="448" y="160"/>
                  </a:lnTo>
                  <a:lnTo>
                    <a:pt x="447" y="163"/>
                  </a:lnTo>
                  <a:lnTo>
                    <a:pt x="445" y="166"/>
                  </a:lnTo>
                  <a:lnTo>
                    <a:pt x="443" y="169"/>
                  </a:lnTo>
                  <a:lnTo>
                    <a:pt x="440" y="173"/>
                  </a:lnTo>
                  <a:lnTo>
                    <a:pt x="437" y="176"/>
                  </a:lnTo>
                  <a:lnTo>
                    <a:pt x="429" y="185"/>
                  </a:lnTo>
                  <a:lnTo>
                    <a:pt x="425" y="189"/>
                  </a:lnTo>
                  <a:lnTo>
                    <a:pt x="424" y="191"/>
                  </a:lnTo>
                  <a:lnTo>
                    <a:pt x="422" y="191"/>
                  </a:lnTo>
                  <a:lnTo>
                    <a:pt x="420" y="193"/>
                  </a:lnTo>
                  <a:lnTo>
                    <a:pt x="418" y="194"/>
                  </a:lnTo>
                  <a:lnTo>
                    <a:pt x="416" y="195"/>
                  </a:lnTo>
                  <a:lnTo>
                    <a:pt x="414" y="196"/>
                  </a:lnTo>
                  <a:lnTo>
                    <a:pt x="412" y="196"/>
                  </a:lnTo>
                  <a:lnTo>
                    <a:pt x="409" y="197"/>
                  </a:lnTo>
                  <a:lnTo>
                    <a:pt x="406" y="196"/>
                  </a:lnTo>
                  <a:lnTo>
                    <a:pt x="400" y="196"/>
                  </a:lnTo>
                  <a:lnTo>
                    <a:pt x="397" y="196"/>
                  </a:lnTo>
                  <a:lnTo>
                    <a:pt x="396" y="196"/>
                  </a:lnTo>
                  <a:lnTo>
                    <a:pt x="394" y="196"/>
                  </a:lnTo>
                  <a:lnTo>
                    <a:pt x="392" y="196"/>
                  </a:lnTo>
                  <a:lnTo>
                    <a:pt x="391" y="197"/>
                  </a:lnTo>
                  <a:lnTo>
                    <a:pt x="390" y="198"/>
                  </a:lnTo>
                  <a:lnTo>
                    <a:pt x="389" y="199"/>
                  </a:lnTo>
                  <a:lnTo>
                    <a:pt x="387" y="200"/>
                  </a:lnTo>
                  <a:lnTo>
                    <a:pt x="382" y="205"/>
                  </a:lnTo>
                  <a:lnTo>
                    <a:pt x="377" y="212"/>
                  </a:lnTo>
                  <a:lnTo>
                    <a:pt x="374" y="214"/>
                  </a:lnTo>
                  <a:lnTo>
                    <a:pt x="372" y="215"/>
                  </a:lnTo>
                  <a:lnTo>
                    <a:pt x="370" y="217"/>
                  </a:lnTo>
                  <a:lnTo>
                    <a:pt x="368" y="218"/>
                  </a:lnTo>
                  <a:lnTo>
                    <a:pt x="365" y="219"/>
                  </a:lnTo>
                  <a:lnTo>
                    <a:pt x="360" y="220"/>
                  </a:lnTo>
                  <a:lnTo>
                    <a:pt x="358" y="221"/>
                  </a:lnTo>
                  <a:lnTo>
                    <a:pt x="357" y="222"/>
                  </a:lnTo>
                  <a:lnTo>
                    <a:pt x="354" y="224"/>
                  </a:lnTo>
                  <a:lnTo>
                    <a:pt x="348" y="226"/>
                  </a:lnTo>
                  <a:lnTo>
                    <a:pt x="346" y="227"/>
                  </a:lnTo>
                  <a:lnTo>
                    <a:pt x="345" y="229"/>
                  </a:lnTo>
                  <a:lnTo>
                    <a:pt x="343" y="231"/>
                  </a:lnTo>
                  <a:lnTo>
                    <a:pt x="340" y="235"/>
                  </a:lnTo>
                  <a:lnTo>
                    <a:pt x="338" y="237"/>
                  </a:lnTo>
                  <a:lnTo>
                    <a:pt x="336" y="237"/>
                  </a:lnTo>
                  <a:lnTo>
                    <a:pt x="332" y="240"/>
                  </a:lnTo>
                  <a:lnTo>
                    <a:pt x="331" y="242"/>
                  </a:lnTo>
                  <a:lnTo>
                    <a:pt x="325" y="248"/>
                  </a:lnTo>
                  <a:lnTo>
                    <a:pt x="324" y="248"/>
                  </a:lnTo>
                  <a:lnTo>
                    <a:pt x="324" y="250"/>
                  </a:lnTo>
                  <a:lnTo>
                    <a:pt x="323" y="251"/>
                  </a:lnTo>
                  <a:lnTo>
                    <a:pt x="323" y="255"/>
                  </a:lnTo>
                  <a:lnTo>
                    <a:pt x="323" y="257"/>
                  </a:lnTo>
                  <a:lnTo>
                    <a:pt x="323" y="259"/>
                  </a:lnTo>
                  <a:lnTo>
                    <a:pt x="322" y="259"/>
                  </a:lnTo>
                  <a:lnTo>
                    <a:pt x="321" y="260"/>
                  </a:lnTo>
                  <a:lnTo>
                    <a:pt x="320" y="260"/>
                  </a:lnTo>
                  <a:lnTo>
                    <a:pt x="319" y="261"/>
                  </a:lnTo>
                  <a:lnTo>
                    <a:pt x="316" y="261"/>
                  </a:lnTo>
                  <a:lnTo>
                    <a:pt x="314" y="262"/>
                  </a:lnTo>
                  <a:lnTo>
                    <a:pt x="313" y="262"/>
                  </a:lnTo>
                  <a:lnTo>
                    <a:pt x="311" y="263"/>
                  </a:lnTo>
                  <a:lnTo>
                    <a:pt x="310" y="264"/>
                  </a:lnTo>
                  <a:lnTo>
                    <a:pt x="309" y="266"/>
                  </a:lnTo>
                  <a:lnTo>
                    <a:pt x="308" y="268"/>
                  </a:lnTo>
                  <a:lnTo>
                    <a:pt x="307" y="270"/>
                  </a:lnTo>
                  <a:lnTo>
                    <a:pt x="306" y="272"/>
                  </a:lnTo>
                  <a:lnTo>
                    <a:pt x="305" y="275"/>
                  </a:lnTo>
                  <a:lnTo>
                    <a:pt x="305" y="278"/>
                  </a:lnTo>
                  <a:lnTo>
                    <a:pt x="306" y="281"/>
                  </a:lnTo>
                  <a:lnTo>
                    <a:pt x="306" y="282"/>
                  </a:lnTo>
                  <a:lnTo>
                    <a:pt x="307" y="283"/>
                  </a:lnTo>
                  <a:lnTo>
                    <a:pt x="310" y="290"/>
                  </a:lnTo>
                  <a:lnTo>
                    <a:pt x="312" y="294"/>
                  </a:lnTo>
                  <a:lnTo>
                    <a:pt x="314" y="298"/>
                  </a:lnTo>
                  <a:lnTo>
                    <a:pt x="315" y="299"/>
                  </a:lnTo>
                  <a:lnTo>
                    <a:pt x="316" y="300"/>
                  </a:lnTo>
                  <a:lnTo>
                    <a:pt x="317" y="302"/>
                  </a:lnTo>
                  <a:lnTo>
                    <a:pt x="319" y="303"/>
                  </a:lnTo>
                  <a:lnTo>
                    <a:pt x="320" y="303"/>
                  </a:lnTo>
                  <a:lnTo>
                    <a:pt x="322" y="304"/>
                  </a:lnTo>
                  <a:lnTo>
                    <a:pt x="328" y="305"/>
                  </a:lnTo>
                  <a:lnTo>
                    <a:pt x="330" y="306"/>
                  </a:lnTo>
                  <a:lnTo>
                    <a:pt x="331" y="306"/>
                  </a:lnTo>
                  <a:lnTo>
                    <a:pt x="333" y="308"/>
                  </a:lnTo>
                  <a:lnTo>
                    <a:pt x="335" y="309"/>
                  </a:lnTo>
                  <a:lnTo>
                    <a:pt x="337" y="311"/>
                  </a:lnTo>
                  <a:lnTo>
                    <a:pt x="339" y="313"/>
                  </a:lnTo>
                  <a:lnTo>
                    <a:pt x="341" y="315"/>
                  </a:lnTo>
                  <a:lnTo>
                    <a:pt x="345" y="321"/>
                  </a:lnTo>
                  <a:lnTo>
                    <a:pt x="350" y="329"/>
                  </a:lnTo>
                  <a:lnTo>
                    <a:pt x="354" y="333"/>
                  </a:lnTo>
                  <a:lnTo>
                    <a:pt x="357" y="338"/>
                  </a:lnTo>
                  <a:lnTo>
                    <a:pt x="367" y="356"/>
                  </a:lnTo>
                  <a:lnTo>
                    <a:pt x="367" y="357"/>
                  </a:lnTo>
                  <a:lnTo>
                    <a:pt x="367" y="358"/>
                  </a:lnTo>
                  <a:lnTo>
                    <a:pt x="366" y="359"/>
                  </a:lnTo>
                  <a:lnTo>
                    <a:pt x="365" y="361"/>
                  </a:lnTo>
                  <a:lnTo>
                    <a:pt x="363" y="363"/>
                  </a:lnTo>
                  <a:lnTo>
                    <a:pt x="360" y="366"/>
                  </a:lnTo>
                  <a:lnTo>
                    <a:pt x="357" y="369"/>
                  </a:lnTo>
                  <a:lnTo>
                    <a:pt x="355" y="371"/>
                  </a:lnTo>
                  <a:lnTo>
                    <a:pt x="352" y="373"/>
                  </a:lnTo>
                  <a:lnTo>
                    <a:pt x="350" y="373"/>
                  </a:lnTo>
                  <a:lnTo>
                    <a:pt x="347" y="374"/>
                  </a:lnTo>
                  <a:lnTo>
                    <a:pt x="345" y="375"/>
                  </a:lnTo>
                  <a:lnTo>
                    <a:pt x="342" y="375"/>
                  </a:lnTo>
                  <a:lnTo>
                    <a:pt x="340" y="375"/>
                  </a:lnTo>
                  <a:lnTo>
                    <a:pt x="338" y="374"/>
                  </a:lnTo>
                  <a:lnTo>
                    <a:pt x="336" y="374"/>
                  </a:lnTo>
                  <a:lnTo>
                    <a:pt x="333" y="373"/>
                  </a:lnTo>
                  <a:lnTo>
                    <a:pt x="330" y="372"/>
                  </a:lnTo>
                  <a:lnTo>
                    <a:pt x="329" y="372"/>
                  </a:lnTo>
                  <a:lnTo>
                    <a:pt x="328" y="372"/>
                  </a:lnTo>
                  <a:lnTo>
                    <a:pt x="327" y="373"/>
                  </a:lnTo>
                  <a:lnTo>
                    <a:pt x="326" y="373"/>
                  </a:lnTo>
                  <a:lnTo>
                    <a:pt x="325" y="373"/>
                  </a:lnTo>
                  <a:lnTo>
                    <a:pt x="324" y="373"/>
                  </a:lnTo>
                  <a:lnTo>
                    <a:pt x="322" y="375"/>
                  </a:lnTo>
                  <a:lnTo>
                    <a:pt x="320" y="378"/>
                  </a:lnTo>
                  <a:lnTo>
                    <a:pt x="316" y="383"/>
                  </a:lnTo>
                  <a:lnTo>
                    <a:pt x="314" y="384"/>
                  </a:lnTo>
                  <a:lnTo>
                    <a:pt x="312" y="386"/>
                  </a:lnTo>
                  <a:lnTo>
                    <a:pt x="310" y="388"/>
                  </a:lnTo>
                  <a:lnTo>
                    <a:pt x="307" y="389"/>
                  </a:lnTo>
                  <a:lnTo>
                    <a:pt x="305" y="391"/>
                  </a:lnTo>
                  <a:lnTo>
                    <a:pt x="303" y="391"/>
                  </a:lnTo>
                  <a:lnTo>
                    <a:pt x="298" y="393"/>
                  </a:lnTo>
                  <a:lnTo>
                    <a:pt x="294" y="395"/>
                  </a:lnTo>
                  <a:lnTo>
                    <a:pt x="291" y="395"/>
                  </a:lnTo>
                  <a:lnTo>
                    <a:pt x="285" y="400"/>
                  </a:lnTo>
                  <a:lnTo>
                    <a:pt x="280" y="403"/>
                  </a:lnTo>
                  <a:lnTo>
                    <a:pt x="276" y="405"/>
                  </a:lnTo>
                  <a:lnTo>
                    <a:pt x="269" y="407"/>
                  </a:lnTo>
                  <a:lnTo>
                    <a:pt x="267" y="407"/>
                  </a:lnTo>
                  <a:lnTo>
                    <a:pt x="265" y="408"/>
                  </a:lnTo>
                  <a:lnTo>
                    <a:pt x="262" y="410"/>
                  </a:lnTo>
                  <a:lnTo>
                    <a:pt x="259" y="412"/>
                  </a:lnTo>
                  <a:lnTo>
                    <a:pt x="257" y="413"/>
                  </a:lnTo>
                  <a:lnTo>
                    <a:pt x="255" y="415"/>
                  </a:lnTo>
                  <a:lnTo>
                    <a:pt x="254" y="417"/>
                  </a:lnTo>
                  <a:lnTo>
                    <a:pt x="253" y="418"/>
                  </a:lnTo>
                  <a:lnTo>
                    <a:pt x="252" y="419"/>
                  </a:lnTo>
                  <a:lnTo>
                    <a:pt x="249" y="425"/>
                  </a:lnTo>
                  <a:lnTo>
                    <a:pt x="248" y="427"/>
                  </a:lnTo>
                  <a:lnTo>
                    <a:pt x="246" y="429"/>
                  </a:lnTo>
                  <a:lnTo>
                    <a:pt x="245" y="430"/>
                  </a:lnTo>
                  <a:lnTo>
                    <a:pt x="243" y="432"/>
                  </a:lnTo>
                  <a:lnTo>
                    <a:pt x="242" y="434"/>
                  </a:lnTo>
                  <a:lnTo>
                    <a:pt x="240" y="435"/>
                  </a:lnTo>
                  <a:lnTo>
                    <a:pt x="237" y="436"/>
                  </a:lnTo>
                  <a:lnTo>
                    <a:pt x="234" y="437"/>
                  </a:lnTo>
                  <a:lnTo>
                    <a:pt x="232" y="437"/>
                  </a:lnTo>
                  <a:lnTo>
                    <a:pt x="222" y="439"/>
                  </a:lnTo>
                  <a:lnTo>
                    <a:pt x="219" y="439"/>
                  </a:lnTo>
                  <a:lnTo>
                    <a:pt x="216" y="440"/>
                  </a:lnTo>
                  <a:lnTo>
                    <a:pt x="211" y="441"/>
                  </a:lnTo>
                  <a:lnTo>
                    <a:pt x="209" y="441"/>
                  </a:lnTo>
                  <a:lnTo>
                    <a:pt x="207" y="442"/>
                  </a:lnTo>
                  <a:lnTo>
                    <a:pt x="205" y="441"/>
                  </a:lnTo>
                  <a:lnTo>
                    <a:pt x="204" y="441"/>
                  </a:lnTo>
                  <a:lnTo>
                    <a:pt x="202" y="441"/>
                  </a:lnTo>
                  <a:lnTo>
                    <a:pt x="201" y="440"/>
                  </a:lnTo>
                  <a:lnTo>
                    <a:pt x="199" y="439"/>
                  </a:lnTo>
                  <a:lnTo>
                    <a:pt x="198" y="437"/>
                  </a:lnTo>
                  <a:lnTo>
                    <a:pt x="194" y="431"/>
                  </a:lnTo>
                  <a:lnTo>
                    <a:pt x="192" y="429"/>
                  </a:lnTo>
                  <a:lnTo>
                    <a:pt x="190" y="429"/>
                  </a:lnTo>
                  <a:lnTo>
                    <a:pt x="188" y="427"/>
                  </a:lnTo>
                  <a:lnTo>
                    <a:pt x="186" y="426"/>
                  </a:lnTo>
                  <a:lnTo>
                    <a:pt x="184" y="425"/>
                  </a:lnTo>
                  <a:lnTo>
                    <a:pt x="181" y="424"/>
                  </a:lnTo>
                  <a:lnTo>
                    <a:pt x="177" y="424"/>
                  </a:lnTo>
                  <a:lnTo>
                    <a:pt x="176" y="424"/>
                  </a:lnTo>
                  <a:lnTo>
                    <a:pt x="175" y="424"/>
                  </a:lnTo>
                  <a:lnTo>
                    <a:pt x="173" y="425"/>
                  </a:lnTo>
                  <a:lnTo>
                    <a:pt x="171" y="426"/>
                  </a:lnTo>
                  <a:lnTo>
                    <a:pt x="164" y="429"/>
                  </a:lnTo>
                  <a:lnTo>
                    <a:pt x="162" y="430"/>
                  </a:lnTo>
                  <a:lnTo>
                    <a:pt x="158" y="431"/>
                  </a:lnTo>
                  <a:lnTo>
                    <a:pt x="153" y="433"/>
                  </a:lnTo>
                  <a:lnTo>
                    <a:pt x="149" y="434"/>
                  </a:lnTo>
                  <a:lnTo>
                    <a:pt x="143" y="435"/>
                  </a:lnTo>
                  <a:lnTo>
                    <a:pt x="136" y="436"/>
                  </a:lnTo>
                  <a:lnTo>
                    <a:pt x="133" y="436"/>
                  </a:lnTo>
                  <a:lnTo>
                    <a:pt x="131" y="436"/>
                  </a:lnTo>
                  <a:lnTo>
                    <a:pt x="131" y="435"/>
                  </a:lnTo>
                  <a:lnTo>
                    <a:pt x="130" y="434"/>
                  </a:lnTo>
                  <a:lnTo>
                    <a:pt x="129" y="433"/>
                  </a:lnTo>
                  <a:lnTo>
                    <a:pt x="129" y="433"/>
                  </a:lnTo>
                  <a:lnTo>
                    <a:pt x="128" y="432"/>
                  </a:lnTo>
                  <a:lnTo>
                    <a:pt x="126" y="432"/>
                  </a:lnTo>
                  <a:lnTo>
                    <a:pt x="124" y="432"/>
                  </a:lnTo>
                  <a:lnTo>
                    <a:pt x="122" y="433"/>
                  </a:lnTo>
                  <a:lnTo>
                    <a:pt x="116" y="435"/>
                  </a:lnTo>
                  <a:lnTo>
                    <a:pt x="112" y="436"/>
                  </a:lnTo>
                  <a:lnTo>
                    <a:pt x="108" y="436"/>
                  </a:lnTo>
                  <a:lnTo>
                    <a:pt x="105" y="437"/>
                  </a:lnTo>
                  <a:lnTo>
                    <a:pt x="101" y="437"/>
                  </a:lnTo>
                  <a:lnTo>
                    <a:pt x="95" y="437"/>
                  </a:lnTo>
                  <a:lnTo>
                    <a:pt x="85" y="437"/>
                  </a:lnTo>
                  <a:lnTo>
                    <a:pt x="84" y="437"/>
                  </a:lnTo>
                  <a:lnTo>
                    <a:pt x="82" y="437"/>
                  </a:lnTo>
                  <a:lnTo>
                    <a:pt x="80" y="437"/>
                  </a:lnTo>
                  <a:lnTo>
                    <a:pt x="77" y="436"/>
                  </a:lnTo>
                  <a:lnTo>
                    <a:pt x="75" y="435"/>
                  </a:lnTo>
                  <a:lnTo>
                    <a:pt x="73" y="435"/>
                  </a:lnTo>
                  <a:lnTo>
                    <a:pt x="72" y="433"/>
                  </a:lnTo>
                  <a:lnTo>
                    <a:pt x="71" y="432"/>
                  </a:lnTo>
                  <a:lnTo>
                    <a:pt x="70" y="430"/>
                  </a:lnTo>
                  <a:lnTo>
                    <a:pt x="69" y="429"/>
                  </a:lnTo>
                  <a:lnTo>
                    <a:pt x="68" y="427"/>
                  </a:lnTo>
                  <a:lnTo>
                    <a:pt x="68" y="425"/>
                  </a:lnTo>
                  <a:lnTo>
                    <a:pt x="67" y="419"/>
                  </a:lnTo>
                  <a:lnTo>
                    <a:pt x="67" y="418"/>
                  </a:lnTo>
                  <a:lnTo>
                    <a:pt x="66" y="416"/>
                  </a:lnTo>
                  <a:lnTo>
                    <a:pt x="65" y="413"/>
                  </a:lnTo>
                  <a:lnTo>
                    <a:pt x="64" y="411"/>
                  </a:lnTo>
                  <a:lnTo>
                    <a:pt x="63" y="410"/>
                  </a:lnTo>
                  <a:lnTo>
                    <a:pt x="61" y="408"/>
                  </a:lnTo>
                  <a:lnTo>
                    <a:pt x="60" y="407"/>
                  </a:lnTo>
                  <a:lnTo>
                    <a:pt x="58" y="407"/>
                  </a:lnTo>
                  <a:lnTo>
                    <a:pt x="56" y="407"/>
                  </a:lnTo>
                  <a:lnTo>
                    <a:pt x="54" y="406"/>
                  </a:lnTo>
                  <a:lnTo>
                    <a:pt x="52" y="406"/>
                  </a:lnTo>
                  <a:lnTo>
                    <a:pt x="51" y="405"/>
                  </a:lnTo>
                  <a:lnTo>
                    <a:pt x="46" y="405"/>
                  </a:lnTo>
                  <a:lnTo>
                    <a:pt x="43" y="405"/>
                  </a:lnTo>
                  <a:lnTo>
                    <a:pt x="41" y="405"/>
                  </a:lnTo>
                  <a:lnTo>
                    <a:pt x="39" y="404"/>
                  </a:lnTo>
                  <a:lnTo>
                    <a:pt x="38" y="403"/>
                  </a:lnTo>
                  <a:lnTo>
                    <a:pt x="35" y="401"/>
                  </a:lnTo>
                  <a:lnTo>
                    <a:pt x="29" y="397"/>
                  </a:lnTo>
                  <a:lnTo>
                    <a:pt x="26" y="395"/>
                  </a:lnTo>
                  <a:lnTo>
                    <a:pt x="24" y="394"/>
                  </a:lnTo>
                  <a:lnTo>
                    <a:pt x="23" y="393"/>
                  </a:lnTo>
                  <a:lnTo>
                    <a:pt x="21" y="393"/>
                  </a:lnTo>
                  <a:lnTo>
                    <a:pt x="20" y="393"/>
                  </a:lnTo>
                  <a:lnTo>
                    <a:pt x="16" y="393"/>
                  </a:lnTo>
                  <a:lnTo>
                    <a:pt x="14" y="392"/>
                  </a:lnTo>
                  <a:lnTo>
                    <a:pt x="12" y="392"/>
                  </a:lnTo>
                  <a:lnTo>
                    <a:pt x="10" y="391"/>
                  </a:lnTo>
                  <a:lnTo>
                    <a:pt x="8" y="391"/>
                  </a:lnTo>
                  <a:lnTo>
                    <a:pt x="7" y="390"/>
                  </a:lnTo>
                  <a:lnTo>
                    <a:pt x="5" y="388"/>
                  </a:lnTo>
                  <a:lnTo>
                    <a:pt x="3" y="385"/>
                  </a:lnTo>
                  <a:lnTo>
                    <a:pt x="2" y="384"/>
                  </a:lnTo>
                  <a:lnTo>
                    <a:pt x="1" y="384"/>
                  </a:lnTo>
                  <a:lnTo>
                    <a:pt x="1" y="384"/>
                  </a:lnTo>
                  <a:lnTo>
                    <a:pt x="0" y="382"/>
                  </a:lnTo>
                  <a:lnTo>
                    <a:pt x="0" y="380"/>
                  </a:lnTo>
                  <a:lnTo>
                    <a:pt x="1" y="378"/>
                  </a:lnTo>
                  <a:lnTo>
                    <a:pt x="2" y="377"/>
                  </a:lnTo>
                  <a:lnTo>
                    <a:pt x="3" y="375"/>
                  </a:lnTo>
                  <a:lnTo>
                    <a:pt x="4" y="374"/>
                  </a:lnTo>
                  <a:lnTo>
                    <a:pt x="6" y="373"/>
                  </a:lnTo>
                  <a:lnTo>
                    <a:pt x="7" y="372"/>
                  </a:lnTo>
                  <a:lnTo>
                    <a:pt x="9" y="372"/>
                  </a:lnTo>
                  <a:lnTo>
                    <a:pt x="11" y="371"/>
                  </a:lnTo>
                  <a:lnTo>
                    <a:pt x="13" y="370"/>
                  </a:lnTo>
                  <a:lnTo>
                    <a:pt x="17" y="369"/>
                  </a:lnTo>
                  <a:lnTo>
                    <a:pt x="26" y="368"/>
                  </a:lnTo>
                  <a:lnTo>
                    <a:pt x="27" y="367"/>
                  </a:lnTo>
                  <a:lnTo>
                    <a:pt x="29" y="366"/>
                  </a:lnTo>
                  <a:lnTo>
                    <a:pt x="34" y="364"/>
                  </a:lnTo>
                  <a:lnTo>
                    <a:pt x="38" y="362"/>
                  </a:lnTo>
                  <a:lnTo>
                    <a:pt x="43" y="359"/>
                  </a:lnTo>
                  <a:lnTo>
                    <a:pt x="46" y="357"/>
                  </a:lnTo>
                  <a:lnTo>
                    <a:pt x="48" y="356"/>
                  </a:lnTo>
                  <a:lnTo>
                    <a:pt x="49" y="354"/>
                  </a:lnTo>
                  <a:lnTo>
                    <a:pt x="50" y="351"/>
                  </a:lnTo>
                  <a:lnTo>
                    <a:pt x="52" y="347"/>
                  </a:lnTo>
                  <a:lnTo>
                    <a:pt x="54" y="345"/>
                  </a:lnTo>
                  <a:lnTo>
                    <a:pt x="56" y="343"/>
                  </a:lnTo>
                  <a:lnTo>
                    <a:pt x="61" y="338"/>
                  </a:lnTo>
                  <a:lnTo>
                    <a:pt x="63" y="336"/>
                  </a:lnTo>
                  <a:lnTo>
                    <a:pt x="67" y="331"/>
                  </a:lnTo>
                  <a:lnTo>
                    <a:pt x="71" y="327"/>
                  </a:lnTo>
                  <a:lnTo>
                    <a:pt x="72" y="325"/>
                  </a:lnTo>
                  <a:lnTo>
                    <a:pt x="74" y="322"/>
                  </a:lnTo>
                  <a:lnTo>
                    <a:pt x="75" y="321"/>
                  </a:lnTo>
                  <a:lnTo>
                    <a:pt x="76" y="320"/>
                  </a:lnTo>
                  <a:lnTo>
                    <a:pt x="78" y="320"/>
                  </a:lnTo>
                  <a:lnTo>
                    <a:pt x="79" y="319"/>
                  </a:lnTo>
                  <a:lnTo>
                    <a:pt x="81" y="319"/>
                  </a:lnTo>
                  <a:lnTo>
                    <a:pt x="82" y="319"/>
                  </a:lnTo>
                  <a:lnTo>
                    <a:pt x="84" y="319"/>
                  </a:lnTo>
                  <a:lnTo>
                    <a:pt x="90" y="321"/>
                  </a:lnTo>
                  <a:lnTo>
                    <a:pt x="93" y="321"/>
                  </a:lnTo>
                  <a:lnTo>
                    <a:pt x="96" y="322"/>
                  </a:lnTo>
                  <a:lnTo>
                    <a:pt x="99" y="322"/>
                  </a:lnTo>
                  <a:lnTo>
                    <a:pt x="101" y="321"/>
                  </a:lnTo>
                  <a:lnTo>
                    <a:pt x="103" y="321"/>
                  </a:lnTo>
                  <a:lnTo>
                    <a:pt x="104" y="320"/>
                  </a:lnTo>
                  <a:lnTo>
                    <a:pt x="107" y="318"/>
                  </a:lnTo>
                  <a:lnTo>
                    <a:pt x="107" y="317"/>
                  </a:lnTo>
                  <a:lnTo>
                    <a:pt x="108" y="316"/>
                  </a:lnTo>
                  <a:lnTo>
                    <a:pt x="109" y="316"/>
                  </a:lnTo>
                  <a:lnTo>
                    <a:pt x="110" y="314"/>
                  </a:lnTo>
                  <a:lnTo>
                    <a:pt x="110" y="313"/>
                  </a:lnTo>
                  <a:lnTo>
                    <a:pt x="110" y="311"/>
                  </a:lnTo>
                  <a:lnTo>
                    <a:pt x="109" y="309"/>
                  </a:lnTo>
                  <a:lnTo>
                    <a:pt x="109" y="306"/>
                  </a:lnTo>
                  <a:lnTo>
                    <a:pt x="105" y="293"/>
                  </a:lnTo>
                  <a:lnTo>
                    <a:pt x="104" y="291"/>
                  </a:lnTo>
                  <a:lnTo>
                    <a:pt x="103" y="286"/>
                  </a:lnTo>
                  <a:lnTo>
                    <a:pt x="102" y="282"/>
                  </a:lnTo>
                  <a:lnTo>
                    <a:pt x="102" y="278"/>
                  </a:lnTo>
                  <a:lnTo>
                    <a:pt x="102" y="273"/>
                  </a:lnTo>
                  <a:lnTo>
                    <a:pt x="102" y="268"/>
                  </a:lnTo>
                  <a:lnTo>
                    <a:pt x="103" y="264"/>
                  </a:lnTo>
                  <a:lnTo>
                    <a:pt x="103" y="260"/>
                  </a:lnTo>
                  <a:lnTo>
                    <a:pt x="104" y="256"/>
                  </a:lnTo>
                  <a:lnTo>
                    <a:pt x="105" y="253"/>
                  </a:lnTo>
                  <a:lnTo>
                    <a:pt x="107" y="250"/>
                  </a:lnTo>
                  <a:lnTo>
                    <a:pt x="111" y="243"/>
                  </a:lnTo>
                  <a:lnTo>
                    <a:pt x="112" y="241"/>
                  </a:lnTo>
                  <a:lnTo>
                    <a:pt x="113" y="240"/>
                  </a:lnTo>
                  <a:lnTo>
                    <a:pt x="114" y="239"/>
                  </a:lnTo>
                  <a:lnTo>
                    <a:pt x="120" y="235"/>
                  </a:lnTo>
                  <a:lnTo>
                    <a:pt x="122" y="233"/>
                  </a:lnTo>
                  <a:lnTo>
                    <a:pt x="124" y="232"/>
                  </a:lnTo>
                  <a:lnTo>
                    <a:pt x="125" y="232"/>
                  </a:lnTo>
                  <a:lnTo>
                    <a:pt x="127" y="231"/>
                  </a:lnTo>
                  <a:lnTo>
                    <a:pt x="129" y="231"/>
                  </a:lnTo>
                  <a:lnTo>
                    <a:pt x="129" y="231"/>
                  </a:lnTo>
                  <a:lnTo>
                    <a:pt x="131" y="231"/>
                  </a:lnTo>
                  <a:lnTo>
                    <a:pt x="134" y="231"/>
                  </a:lnTo>
                  <a:lnTo>
                    <a:pt x="137" y="231"/>
                  </a:lnTo>
                  <a:lnTo>
                    <a:pt x="143" y="233"/>
                  </a:lnTo>
                  <a:lnTo>
                    <a:pt x="147" y="234"/>
                  </a:lnTo>
                  <a:lnTo>
                    <a:pt x="151" y="234"/>
                  </a:lnTo>
                  <a:lnTo>
                    <a:pt x="153" y="234"/>
                  </a:lnTo>
                  <a:lnTo>
                    <a:pt x="156" y="234"/>
                  </a:lnTo>
                  <a:lnTo>
                    <a:pt x="159" y="233"/>
                  </a:lnTo>
                  <a:lnTo>
                    <a:pt x="161" y="232"/>
                  </a:lnTo>
                  <a:lnTo>
                    <a:pt x="166" y="230"/>
                  </a:lnTo>
                  <a:lnTo>
                    <a:pt x="168" y="229"/>
                  </a:lnTo>
                  <a:lnTo>
                    <a:pt x="170" y="228"/>
                  </a:lnTo>
                  <a:lnTo>
                    <a:pt x="173" y="228"/>
                  </a:lnTo>
                  <a:lnTo>
                    <a:pt x="181" y="227"/>
                  </a:lnTo>
                  <a:lnTo>
                    <a:pt x="183" y="226"/>
                  </a:lnTo>
                  <a:lnTo>
                    <a:pt x="185" y="226"/>
                  </a:lnTo>
                  <a:lnTo>
                    <a:pt x="186" y="225"/>
                  </a:lnTo>
                  <a:lnTo>
                    <a:pt x="189" y="225"/>
                  </a:lnTo>
                  <a:lnTo>
                    <a:pt x="195" y="222"/>
                  </a:lnTo>
                  <a:lnTo>
                    <a:pt x="198" y="220"/>
                  </a:lnTo>
                  <a:lnTo>
                    <a:pt x="203" y="216"/>
                  </a:lnTo>
                  <a:lnTo>
                    <a:pt x="206" y="214"/>
                  </a:lnTo>
                  <a:lnTo>
                    <a:pt x="209" y="214"/>
                  </a:lnTo>
                  <a:lnTo>
                    <a:pt x="217" y="210"/>
                  </a:lnTo>
                  <a:lnTo>
                    <a:pt x="220" y="209"/>
                  </a:lnTo>
                  <a:lnTo>
                    <a:pt x="224" y="206"/>
                  </a:lnTo>
                  <a:lnTo>
                    <a:pt x="226" y="205"/>
                  </a:lnTo>
                  <a:lnTo>
                    <a:pt x="227" y="204"/>
                  </a:lnTo>
                  <a:lnTo>
                    <a:pt x="229" y="203"/>
                  </a:lnTo>
                  <a:lnTo>
                    <a:pt x="230" y="203"/>
                  </a:lnTo>
                  <a:lnTo>
                    <a:pt x="230" y="201"/>
                  </a:lnTo>
                  <a:lnTo>
                    <a:pt x="232" y="198"/>
                  </a:lnTo>
                  <a:lnTo>
                    <a:pt x="233" y="194"/>
                  </a:lnTo>
                  <a:lnTo>
                    <a:pt x="233" y="193"/>
                  </a:lnTo>
                  <a:lnTo>
                    <a:pt x="234" y="192"/>
                  </a:lnTo>
                  <a:lnTo>
                    <a:pt x="234" y="191"/>
                  </a:lnTo>
                  <a:lnTo>
                    <a:pt x="234" y="189"/>
                  </a:lnTo>
                  <a:lnTo>
                    <a:pt x="233" y="181"/>
                  </a:lnTo>
                  <a:lnTo>
                    <a:pt x="233" y="180"/>
                  </a:lnTo>
                  <a:lnTo>
                    <a:pt x="234" y="176"/>
                  </a:lnTo>
                  <a:lnTo>
                    <a:pt x="234" y="175"/>
                  </a:lnTo>
                  <a:lnTo>
                    <a:pt x="235" y="173"/>
                  </a:lnTo>
                  <a:lnTo>
                    <a:pt x="235" y="171"/>
                  </a:lnTo>
                  <a:lnTo>
                    <a:pt x="236" y="169"/>
                  </a:lnTo>
                  <a:lnTo>
                    <a:pt x="241" y="162"/>
                  </a:lnTo>
                  <a:lnTo>
                    <a:pt x="242" y="160"/>
                  </a:lnTo>
                  <a:lnTo>
                    <a:pt x="243" y="158"/>
                  </a:lnTo>
                  <a:lnTo>
                    <a:pt x="243" y="154"/>
                  </a:lnTo>
                  <a:lnTo>
                    <a:pt x="246" y="147"/>
                  </a:lnTo>
                  <a:lnTo>
                    <a:pt x="249" y="142"/>
                  </a:lnTo>
                  <a:lnTo>
                    <a:pt x="250" y="138"/>
                  </a:lnTo>
                  <a:lnTo>
                    <a:pt x="251" y="136"/>
                  </a:lnTo>
                  <a:lnTo>
                    <a:pt x="251" y="135"/>
                  </a:lnTo>
                  <a:lnTo>
                    <a:pt x="251" y="134"/>
                  </a:lnTo>
                  <a:lnTo>
                    <a:pt x="251" y="131"/>
                  </a:lnTo>
                  <a:lnTo>
                    <a:pt x="250" y="126"/>
                  </a:lnTo>
                  <a:lnTo>
                    <a:pt x="249" y="121"/>
                  </a:lnTo>
                  <a:lnTo>
                    <a:pt x="248" y="120"/>
                  </a:lnTo>
                  <a:lnTo>
                    <a:pt x="247" y="118"/>
                  </a:lnTo>
                  <a:lnTo>
                    <a:pt x="243" y="110"/>
                  </a:lnTo>
                  <a:lnTo>
                    <a:pt x="242" y="107"/>
                  </a:lnTo>
                  <a:lnTo>
                    <a:pt x="241" y="105"/>
                  </a:lnTo>
                  <a:lnTo>
                    <a:pt x="241" y="103"/>
                  </a:lnTo>
                  <a:lnTo>
                    <a:pt x="240" y="101"/>
                  </a:lnTo>
                  <a:lnTo>
                    <a:pt x="239" y="93"/>
                  </a:lnTo>
                  <a:lnTo>
                    <a:pt x="237" y="87"/>
                  </a:lnTo>
                  <a:lnTo>
                    <a:pt x="236" y="84"/>
                  </a:lnTo>
                  <a:lnTo>
                    <a:pt x="236" y="83"/>
                  </a:lnTo>
                  <a:lnTo>
                    <a:pt x="235" y="81"/>
                  </a:lnTo>
                  <a:lnTo>
                    <a:pt x="234" y="79"/>
                  </a:lnTo>
                  <a:lnTo>
                    <a:pt x="232" y="78"/>
                  </a:lnTo>
                  <a:lnTo>
                    <a:pt x="231" y="78"/>
                  </a:lnTo>
                  <a:lnTo>
                    <a:pt x="228" y="76"/>
                  </a:lnTo>
                  <a:lnTo>
                    <a:pt x="224" y="74"/>
                  </a:lnTo>
                  <a:lnTo>
                    <a:pt x="221" y="73"/>
                  </a:lnTo>
                  <a:lnTo>
                    <a:pt x="219" y="72"/>
                  </a:lnTo>
                  <a:lnTo>
                    <a:pt x="216" y="71"/>
                  </a:lnTo>
                  <a:lnTo>
                    <a:pt x="213" y="71"/>
                  </a:lnTo>
                  <a:lnTo>
                    <a:pt x="210" y="71"/>
                  </a:lnTo>
                  <a:lnTo>
                    <a:pt x="209" y="71"/>
                  </a:lnTo>
                  <a:lnTo>
                    <a:pt x="208" y="72"/>
                  </a:lnTo>
                  <a:lnTo>
                    <a:pt x="206" y="72"/>
                  </a:lnTo>
                  <a:lnTo>
                    <a:pt x="205" y="73"/>
                  </a:lnTo>
                  <a:lnTo>
                    <a:pt x="203" y="74"/>
                  </a:lnTo>
                  <a:lnTo>
                    <a:pt x="202" y="76"/>
                  </a:lnTo>
                  <a:lnTo>
                    <a:pt x="200" y="77"/>
                  </a:lnTo>
                  <a:lnTo>
                    <a:pt x="198" y="79"/>
                  </a:lnTo>
                  <a:lnTo>
                    <a:pt x="198" y="80"/>
                  </a:lnTo>
                  <a:lnTo>
                    <a:pt x="197" y="81"/>
                  </a:lnTo>
                  <a:lnTo>
                    <a:pt x="196" y="81"/>
                  </a:lnTo>
                  <a:lnTo>
                    <a:pt x="195" y="80"/>
                  </a:lnTo>
                  <a:lnTo>
                    <a:pt x="194" y="80"/>
                  </a:lnTo>
                  <a:lnTo>
                    <a:pt x="193" y="79"/>
                  </a:lnTo>
                  <a:lnTo>
                    <a:pt x="193" y="78"/>
                  </a:lnTo>
                  <a:lnTo>
                    <a:pt x="192" y="77"/>
                  </a:lnTo>
                  <a:lnTo>
                    <a:pt x="192" y="75"/>
                  </a:lnTo>
                  <a:lnTo>
                    <a:pt x="191" y="73"/>
                  </a:lnTo>
                  <a:lnTo>
                    <a:pt x="191" y="71"/>
                  </a:lnTo>
                  <a:lnTo>
                    <a:pt x="192" y="71"/>
                  </a:lnTo>
                  <a:lnTo>
                    <a:pt x="192" y="69"/>
                  </a:lnTo>
                  <a:lnTo>
                    <a:pt x="193" y="62"/>
                  </a:lnTo>
                  <a:lnTo>
                    <a:pt x="194" y="55"/>
                  </a:lnTo>
                  <a:lnTo>
                    <a:pt x="195" y="52"/>
                  </a:lnTo>
                  <a:lnTo>
                    <a:pt x="196" y="46"/>
                  </a:lnTo>
                  <a:lnTo>
                    <a:pt x="197" y="44"/>
                  </a:lnTo>
                  <a:lnTo>
                    <a:pt x="198" y="42"/>
                  </a:lnTo>
                  <a:lnTo>
                    <a:pt x="199" y="39"/>
                  </a:lnTo>
                  <a:lnTo>
                    <a:pt x="200" y="37"/>
                  </a:lnTo>
                  <a:lnTo>
                    <a:pt x="201" y="35"/>
                  </a:lnTo>
                  <a:lnTo>
                    <a:pt x="211" y="27"/>
                  </a:lnTo>
                  <a:lnTo>
                    <a:pt x="213" y="25"/>
                  </a:lnTo>
                  <a:lnTo>
                    <a:pt x="216" y="21"/>
                  </a:lnTo>
                  <a:lnTo>
                    <a:pt x="219" y="19"/>
                  </a:lnTo>
                  <a:lnTo>
                    <a:pt x="220" y="18"/>
                  </a:lnTo>
                  <a:lnTo>
                    <a:pt x="221" y="16"/>
                  </a:lnTo>
                  <a:lnTo>
                    <a:pt x="222" y="14"/>
                  </a:lnTo>
                  <a:lnTo>
                    <a:pt x="226" y="9"/>
                  </a:lnTo>
                  <a:lnTo>
                    <a:pt x="226" y="8"/>
                  </a:lnTo>
                  <a:lnTo>
                    <a:pt x="227" y="8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01" name="Freeform 49">
              <a:extLst>
                <a:ext uri="{FF2B5EF4-FFF2-40B4-BE49-F238E27FC236}">
                  <a16:creationId xmlns:a16="http://schemas.microsoft.com/office/drawing/2014/main" id="{25768078-1BE0-40A2-A1F5-6F9DBA55771E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4" y="1766"/>
              <a:ext cx="467" cy="402"/>
            </a:xfrm>
            <a:custGeom>
              <a:avLst/>
              <a:gdLst>
                <a:gd name="T0" fmla="*/ 283 w 467"/>
                <a:gd name="T1" fmla="*/ 5 h 402"/>
                <a:gd name="T2" fmla="*/ 296 w 467"/>
                <a:gd name="T3" fmla="*/ 19 h 402"/>
                <a:gd name="T4" fmla="*/ 308 w 467"/>
                <a:gd name="T5" fmla="*/ 51 h 402"/>
                <a:gd name="T6" fmla="*/ 324 w 467"/>
                <a:gd name="T7" fmla="*/ 66 h 402"/>
                <a:gd name="T8" fmla="*/ 349 w 467"/>
                <a:gd name="T9" fmla="*/ 72 h 402"/>
                <a:gd name="T10" fmla="*/ 380 w 467"/>
                <a:gd name="T11" fmla="*/ 113 h 402"/>
                <a:gd name="T12" fmla="*/ 419 w 467"/>
                <a:gd name="T13" fmla="*/ 160 h 402"/>
                <a:gd name="T14" fmla="*/ 440 w 467"/>
                <a:gd name="T15" fmla="*/ 181 h 402"/>
                <a:gd name="T16" fmla="*/ 447 w 467"/>
                <a:gd name="T17" fmla="*/ 199 h 402"/>
                <a:gd name="T18" fmla="*/ 453 w 467"/>
                <a:gd name="T19" fmla="*/ 247 h 402"/>
                <a:gd name="T20" fmla="*/ 466 w 467"/>
                <a:gd name="T21" fmla="*/ 275 h 402"/>
                <a:gd name="T22" fmla="*/ 466 w 467"/>
                <a:gd name="T23" fmla="*/ 280 h 402"/>
                <a:gd name="T24" fmla="*/ 439 w 467"/>
                <a:gd name="T25" fmla="*/ 273 h 402"/>
                <a:gd name="T26" fmla="*/ 411 w 467"/>
                <a:gd name="T27" fmla="*/ 258 h 402"/>
                <a:gd name="T28" fmla="*/ 398 w 467"/>
                <a:gd name="T29" fmla="*/ 258 h 402"/>
                <a:gd name="T30" fmla="*/ 387 w 467"/>
                <a:gd name="T31" fmla="*/ 274 h 402"/>
                <a:gd name="T32" fmla="*/ 375 w 467"/>
                <a:gd name="T33" fmla="*/ 290 h 402"/>
                <a:gd name="T34" fmla="*/ 350 w 467"/>
                <a:gd name="T35" fmla="*/ 306 h 402"/>
                <a:gd name="T36" fmla="*/ 317 w 467"/>
                <a:gd name="T37" fmla="*/ 324 h 402"/>
                <a:gd name="T38" fmla="*/ 294 w 467"/>
                <a:gd name="T39" fmla="*/ 341 h 402"/>
                <a:gd name="T40" fmla="*/ 290 w 467"/>
                <a:gd name="T41" fmla="*/ 357 h 402"/>
                <a:gd name="T42" fmla="*/ 277 w 467"/>
                <a:gd name="T43" fmla="*/ 372 h 402"/>
                <a:gd name="T44" fmla="*/ 271 w 467"/>
                <a:gd name="T45" fmla="*/ 382 h 402"/>
                <a:gd name="T46" fmla="*/ 273 w 467"/>
                <a:gd name="T47" fmla="*/ 397 h 402"/>
                <a:gd name="T48" fmla="*/ 263 w 467"/>
                <a:gd name="T49" fmla="*/ 399 h 402"/>
                <a:gd name="T50" fmla="*/ 231 w 467"/>
                <a:gd name="T51" fmla="*/ 398 h 402"/>
                <a:gd name="T52" fmla="*/ 215 w 467"/>
                <a:gd name="T53" fmla="*/ 395 h 402"/>
                <a:gd name="T54" fmla="*/ 200 w 467"/>
                <a:gd name="T55" fmla="*/ 399 h 402"/>
                <a:gd name="T56" fmla="*/ 176 w 467"/>
                <a:gd name="T57" fmla="*/ 400 h 402"/>
                <a:gd name="T58" fmla="*/ 149 w 467"/>
                <a:gd name="T59" fmla="*/ 384 h 402"/>
                <a:gd name="T60" fmla="*/ 133 w 467"/>
                <a:gd name="T61" fmla="*/ 380 h 402"/>
                <a:gd name="T62" fmla="*/ 117 w 467"/>
                <a:gd name="T63" fmla="*/ 363 h 402"/>
                <a:gd name="T64" fmla="*/ 92 w 467"/>
                <a:gd name="T65" fmla="*/ 353 h 402"/>
                <a:gd name="T66" fmla="*/ 81 w 467"/>
                <a:gd name="T67" fmla="*/ 342 h 402"/>
                <a:gd name="T68" fmla="*/ 69 w 467"/>
                <a:gd name="T69" fmla="*/ 325 h 402"/>
                <a:gd name="T70" fmla="*/ 44 w 467"/>
                <a:gd name="T71" fmla="*/ 321 h 402"/>
                <a:gd name="T72" fmla="*/ 35 w 467"/>
                <a:gd name="T73" fmla="*/ 315 h 402"/>
                <a:gd name="T74" fmla="*/ 29 w 467"/>
                <a:gd name="T75" fmla="*/ 288 h 402"/>
                <a:gd name="T76" fmla="*/ 20 w 467"/>
                <a:gd name="T77" fmla="*/ 272 h 402"/>
                <a:gd name="T78" fmla="*/ 21 w 467"/>
                <a:gd name="T79" fmla="*/ 261 h 402"/>
                <a:gd name="T80" fmla="*/ 33 w 467"/>
                <a:gd name="T81" fmla="*/ 251 h 402"/>
                <a:gd name="T82" fmla="*/ 33 w 467"/>
                <a:gd name="T83" fmla="*/ 238 h 402"/>
                <a:gd name="T84" fmla="*/ 41 w 467"/>
                <a:gd name="T85" fmla="*/ 227 h 402"/>
                <a:gd name="T86" fmla="*/ 63 w 467"/>
                <a:gd name="T87" fmla="*/ 215 h 402"/>
                <a:gd name="T88" fmla="*/ 71 w 467"/>
                <a:gd name="T89" fmla="*/ 198 h 402"/>
                <a:gd name="T90" fmla="*/ 67 w 467"/>
                <a:gd name="T91" fmla="*/ 184 h 402"/>
                <a:gd name="T92" fmla="*/ 38 w 467"/>
                <a:gd name="T93" fmla="*/ 151 h 402"/>
                <a:gd name="T94" fmla="*/ 16 w 467"/>
                <a:gd name="T95" fmla="*/ 128 h 402"/>
                <a:gd name="T96" fmla="*/ 18 w 467"/>
                <a:gd name="T97" fmla="*/ 97 h 402"/>
                <a:gd name="T98" fmla="*/ 44 w 467"/>
                <a:gd name="T99" fmla="*/ 87 h 402"/>
                <a:gd name="T100" fmla="*/ 59 w 467"/>
                <a:gd name="T101" fmla="*/ 92 h 402"/>
                <a:gd name="T102" fmla="*/ 73 w 467"/>
                <a:gd name="T103" fmla="*/ 104 h 402"/>
                <a:gd name="T104" fmla="*/ 91 w 467"/>
                <a:gd name="T105" fmla="*/ 102 h 402"/>
                <a:gd name="T106" fmla="*/ 114 w 467"/>
                <a:gd name="T107" fmla="*/ 93 h 402"/>
                <a:gd name="T108" fmla="*/ 124 w 467"/>
                <a:gd name="T109" fmla="*/ 78 h 402"/>
                <a:gd name="T110" fmla="*/ 145 w 467"/>
                <a:gd name="T111" fmla="*/ 68 h 402"/>
                <a:gd name="T112" fmla="*/ 174 w 467"/>
                <a:gd name="T113" fmla="*/ 54 h 402"/>
                <a:gd name="T114" fmla="*/ 191 w 467"/>
                <a:gd name="T115" fmla="*/ 38 h 402"/>
                <a:gd name="T116" fmla="*/ 199 w 467"/>
                <a:gd name="T117" fmla="*/ 35 h 402"/>
                <a:gd name="T118" fmla="*/ 216 w 467"/>
                <a:gd name="T119" fmla="*/ 37 h 402"/>
                <a:gd name="T120" fmla="*/ 234 w 467"/>
                <a:gd name="T121" fmla="*/ 24 h 402"/>
                <a:gd name="T122" fmla="*/ 239 w 467"/>
                <a:gd name="T123" fmla="*/ 17 h 402"/>
                <a:gd name="T124" fmla="*/ 249 w 467"/>
                <a:gd name="T125" fmla="*/ 2 h 4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67" h="402">
                  <a:moveTo>
                    <a:pt x="256" y="0"/>
                  </a:moveTo>
                  <a:lnTo>
                    <a:pt x="257" y="0"/>
                  </a:lnTo>
                  <a:lnTo>
                    <a:pt x="263" y="1"/>
                  </a:lnTo>
                  <a:lnTo>
                    <a:pt x="270" y="2"/>
                  </a:lnTo>
                  <a:lnTo>
                    <a:pt x="275" y="2"/>
                  </a:lnTo>
                  <a:lnTo>
                    <a:pt x="280" y="3"/>
                  </a:lnTo>
                  <a:lnTo>
                    <a:pt x="283" y="5"/>
                  </a:lnTo>
                  <a:lnTo>
                    <a:pt x="286" y="6"/>
                  </a:lnTo>
                  <a:lnTo>
                    <a:pt x="289" y="8"/>
                  </a:lnTo>
                  <a:lnTo>
                    <a:pt x="291" y="10"/>
                  </a:lnTo>
                  <a:lnTo>
                    <a:pt x="294" y="13"/>
                  </a:lnTo>
                  <a:lnTo>
                    <a:pt x="294" y="14"/>
                  </a:lnTo>
                  <a:lnTo>
                    <a:pt x="295" y="15"/>
                  </a:lnTo>
                  <a:lnTo>
                    <a:pt x="296" y="19"/>
                  </a:lnTo>
                  <a:lnTo>
                    <a:pt x="297" y="24"/>
                  </a:lnTo>
                  <a:lnTo>
                    <a:pt x="300" y="34"/>
                  </a:lnTo>
                  <a:lnTo>
                    <a:pt x="301" y="37"/>
                  </a:lnTo>
                  <a:lnTo>
                    <a:pt x="302" y="40"/>
                  </a:lnTo>
                  <a:lnTo>
                    <a:pt x="304" y="44"/>
                  </a:lnTo>
                  <a:lnTo>
                    <a:pt x="306" y="47"/>
                  </a:lnTo>
                  <a:lnTo>
                    <a:pt x="308" y="51"/>
                  </a:lnTo>
                  <a:lnTo>
                    <a:pt x="311" y="55"/>
                  </a:lnTo>
                  <a:lnTo>
                    <a:pt x="312" y="57"/>
                  </a:lnTo>
                  <a:lnTo>
                    <a:pt x="315" y="59"/>
                  </a:lnTo>
                  <a:lnTo>
                    <a:pt x="317" y="61"/>
                  </a:lnTo>
                  <a:lnTo>
                    <a:pt x="319" y="63"/>
                  </a:lnTo>
                  <a:lnTo>
                    <a:pt x="322" y="65"/>
                  </a:lnTo>
                  <a:lnTo>
                    <a:pt x="324" y="66"/>
                  </a:lnTo>
                  <a:lnTo>
                    <a:pt x="327" y="67"/>
                  </a:lnTo>
                  <a:lnTo>
                    <a:pt x="329" y="68"/>
                  </a:lnTo>
                  <a:lnTo>
                    <a:pt x="339" y="69"/>
                  </a:lnTo>
                  <a:lnTo>
                    <a:pt x="342" y="70"/>
                  </a:lnTo>
                  <a:lnTo>
                    <a:pt x="344" y="70"/>
                  </a:lnTo>
                  <a:lnTo>
                    <a:pt x="347" y="71"/>
                  </a:lnTo>
                  <a:lnTo>
                    <a:pt x="349" y="72"/>
                  </a:lnTo>
                  <a:lnTo>
                    <a:pt x="351" y="74"/>
                  </a:lnTo>
                  <a:lnTo>
                    <a:pt x="354" y="76"/>
                  </a:lnTo>
                  <a:lnTo>
                    <a:pt x="357" y="80"/>
                  </a:lnTo>
                  <a:lnTo>
                    <a:pt x="360" y="82"/>
                  </a:lnTo>
                  <a:lnTo>
                    <a:pt x="371" y="97"/>
                  </a:lnTo>
                  <a:lnTo>
                    <a:pt x="374" y="102"/>
                  </a:lnTo>
                  <a:lnTo>
                    <a:pt x="380" y="113"/>
                  </a:lnTo>
                  <a:lnTo>
                    <a:pt x="387" y="123"/>
                  </a:lnTo>
                  <a:lnTo>
                    <a:pt x="391" y="127"/>
                  </a:lnTo>
                  <a:lnTo>
                    <a:pt x="396" y="134"/>
                  </a:lnTo>
                  <a:lnTo>
                    <a:pt x="400" y="138"/>
                  </a:lnTo>
                  <a:lnTo>
                    <a:pt x="407" y="145"/>
                  </a:lnTo>
                  <a:lnTo>
                    <a:pt x="416" y="156"/>
                  </a:lnTo>
                  <a:lnTo>
                    <a:pt x="419" y="160"/>
                  </a:lnTo>
                  <a:lnTo>
                    <a:pt x="420" y="161"/>
                  </a:lnTo>
                  <a:lnTo>
                    <a:pt x="423" y="163"/>
                  </a:lnTo>
                  <a:lnTo>
                    <a:pt x="430" y="169"/>
                  </a:lnTo>
                  <a:lnTo>
                    <a:pt x="431" y="171"/>
                  </a:lnTo>
                  <a:lnTo>
                    <a:pt x="435" y="174"/>
                  </a:lnTo>
                  <a:lnTo>
                    <a:pt x="438" y="178"/>
                  </a:lnTo>
                  <a:lnTo>
                    <a:pt x="440" y="181"/>
                  </a:lnTo>
                  <a:lnTo>
                    <a:pt x="441" y="183"/>
                  </a:lnTo>
                  <a:lnTo>
                    <a:pt x="442" y="185"/>
                  </a:lnTo>
                  <a:lnTo>
                    <a:pt x="443" y="188"/>
                  </a:lnTo>
                  <a:lnTo>
                    <a:pt x="444" y="190"/>
                  </a:lnTo>
                  <a:lnTo>
                    <a:pt x="445" y="192"/>
                  </a:lnTo>
                  <a:lnTo>
                    <a:pt x="446" y="196"/>
                  </a:lnTo>
                  <a:lnTo>
                    <a:pt x="447" y="199"/>
                  </a:lnTo>
                  <a:lnTo>
                    <a:pt x="448" y="202"/>
                  </a:lnTo>
                  <a:lnTo>
                    <a:pt x="448" y="205"/>
                  </a:lnTo>
                  <a:lnTo>
                    <a:pt x="449" y="217"/>
                  </a:lnTo>
                  <a:lnTo>
                    <a:pt x="450" y="227"/>
                  </a:lnTo>
                  <a:lnTo>
                    <a:pt x="453" y="242"/>
                  </a:lnTo>
                  <a:lnTo>
                    <a:pt x="453" y="244"/>
                  </a:lnTo>
                  <a:lnTo>
                    <a:pt x="453" y="247"/>
                  </a:lnTo>
                  <a:lnTo>
                    <a:pt x="454" y="251"/>
                  </a:lnTo>
                  <a:lnTo>
                    <a:pt x="456" y="255"/>
                  </a:lnTo>
                  <a:lnTo>
                    <a:pt x="459" y="259"/>
                  </a:lnTo>
                  <a:lnTo>
                    <a:pt x="464" y="268"/>
                  </a:lnTo>
                  <a:lnTo>
                    <a:pt x="465" y="271"/>
                  </a:lnTo>
                  <a:lnTo>
                    <a:pt x="465" y="273"/>
                  </a:lnTo>
                  <a:lnTo>
                    <a:pt x="466" y="275"/>
                  </a:lnTo>
                  <a:lnTo>
                    <a:pt x="467" y="277"/>
                  </a:lnTo>
                  <a:lnTo>
                    <a:pt x="467" y="278"/>
                  </a:lnTo>
                  <a:lnTo>
                    <a:pt x="467" y="279"/>
                  </a:lnTo>
                  <a:lnTo>
                    <a:pt x="467" y="280"/>
                  </a:lnTo>
                  <a:lnTo>
                    <a:pt x="466" y="280"/>
                  </a:lnTo>
                  <a:lnTo>
                    <a:pt x="466" y="280"/>
                  </a:lnTo>
                  <a:lnTo>
                    <a:pt x="466" y="280"/>
                  </a:lnTo>
                  <a:lnTo>
                    <a:pt x="465" y="281"/>
                  </a:lnTo>
                  <a:lnTo>
                    <a:pt x="465" y="281"/>
                  </a:lnTo>
                  <a:lnTo>
                    <a:pt x="462" y="280"/>
                  </a:lnTo>
                  <a:lnTo>
                    <a:pt x="458" y="280"/>
                  </a:lnTo>
                  <a:lnTo>
                    <a:pt x="454" y="278"/>
                  </a:lnTo>
                  <a:lnTo>
                    <a:pt x="451" y="277"/>
                  </a:lnTo>
                  <a:lnTo>
                    <a:pt x="439" y="273"/>
                  </a:lnTo>
                  <a:lnTo>
                    <a:pt x="434" y="271"/>
                  </a:lnTo>
                  <a:lnTo>
                    <a:pt x="429" y="268"/>
                  </a:lnTo>
                  <a:lnTo>
                    <a:pt x="424" y="265"/>
                  </a:lnTo>
                  <a:lnTo>
                    <a:pt x="419" y="262"/>
                  </a:lnTo>
                  <a:lnTo>
                    <a:pt x="417" y="261"/>
                  </a:lnTo>
                  <a:lnTo>
                    <a:pt x="414" y="259"/>
                  </a:lnTo>
                  <a:lnTo>
                    <a:pt x="411" y="258"/>
                  </a:lnTo>
                  <a:lnTo>
                    <a:pt x="409" y="257"/>
                  </a:lnTo>
                  <a:lnTo>
                    <a:pt x="407" y="257"/>
                  </a:lnTo>
                  <a:lnTo>
                    <a:pt x="405" y="256"/>
                  </a:lnTo>
                  <a:lnTo>
                    <a:pt x="403" y="256"/>
                  </a:lnTo>
                  <a:lnTo>
                    <a:pt x="402" y="257"/>
                  </a:lnTo>
                  <a:lnTo>
                    <a:pt x="400" y="257"/>
                  </a:lnTo>
                  <a:lnTo>
                    <a:pt x="398" y="258"/>
                  </a:lnTo>
                  <a:lnTo>
                    <a:pt x="397" y="259"/>
                  </a:lnTo>
                  <a:lnTo>
                    <a:pt x="396" y="260"/>
                  </a:lnTo>
                  <a:lnTo>
                    <a:pt x="395" y="261"/>
                  </a:lnTo>
                  <a:lnTo>
                    <a:pt x="393" y="262"/>
                  </a:lnTo>
                  <a:lnTo>
                    <a:pt x="392" y="263"/>
                  </a:lnTo>
                  <a:lnTo>
                    <a:pt x="390" y="267"/>
                  </a:lnTo>
                  <a:lnTo>
                    <a:pt x="387" y="274"/>
                  </a:lnTo>
                  <a:lnTo>
                    <a:pt x="385" y="277"/>
                  </a:lnTo>
                  <a:lnTo>
                    <a:pt x="385" y="280"/>
                  </a:lnTo>
                  <a:lnTo>
                    <a:pt x="383" y="282"/>
                  </a:lnTo>
                  <a:lnTo>
                    <a:pt x="381" y="285"/>
                  </a:lnTo>
                  <a:lnTo>
                    <a:pt x="379" y="286"/>
                  </a:lnTo>
                  <a:lnTo>
                    <a:pt x="377" y="288"/>
                  </a:lnTo>
                  <a:lnTo>
                    <a:pt x="375" y="290"/>
                  </a:lnTo>
                  <a:lnTo>
                    <a:pt x="372" y="293"/>
                  </a:lnTo>
                  <a:lnTo>
                    <a:pt x="368" y="295"/>
                  </a:lnTo>
                  <a:lnTo>
                    <a:pt x="365" y="296"/>
                  </a:lnTo>
                  <a:lnTo>
                    <a:pt x="359" y="299"/>
                  </a:lnTo>
                  <a:lnTo>
                    <a:pt x="354" y="302"/>
                  </a:lnTo>
                  <a:lnTo>
                    <a:pt x="352" y="303"/>
                  </a:lnTo>
                  <a:lnTo>
                    <a:pt x="350" y="306"/>
                  </a:lnTo>
                  <a:lnTo>
                    <a:pt x="348" y="307"/>
                  </a:lnTo>
                  <a:lnTo>
                    <a:pt x="340" y="309"/>
                  </a:lnTo>
                  <a:lnTo>
                    <a:pt x="334" y="313"/>
                  </a:lnTo>
                  <a:lnTo>
                    <a:pt x="328" y="316"/>
                  </a:lnTo>
                  <a:lnTo>
                    <a:pt x="327" y="317"/>
                  </a:lnTo>
                  <a:lnTo>
                    <a:pt x="324" y="319"/>
                  </a:lnTo>
                  <a:lnTo>
                    <a:pt x="317" y="324"/>
                  </a:lnTo>
                  <a:lnTo>
                    <a:pt x="312" y="327"/>
                  </a:lnTo>
                  <a:lnTo>
                    <a:pt x="309" y="329"/>
                  </a:lnTo>
                  <a:lnTo>
                    <a:pt x="303" y="332"/>
                  </a:lnTo>
                  <a:lnTo>
                    <a:pt x="300" y="334"/>
                  </a:lnTo>
                  <a:lnTo>
                    <a:pt x="297" y="336"/>
                  </a:lnTo>
                  <a:lnTo>
                    <a:pt x="295" y="339"/>
                  </a:lnTo>
                  <a:lnTo>
                    <a:pt x="294" y="341"/>
                  </a:lnTo>
                  <a:lnTo>
                    <a:pt x="292" y="342"/>
                  </a:lnTo>
                  <a:lnTo>
                    <a:pt x="291" y="345"/>
                  </a:lnTo>
                  <a:lnTo>
                    <a:pt x="291" y="346"/>
                  </a:lnTo>
                  <a:lnTo>
                    <a:pt x="290" y="348"/>
                  </a:lnTo>
                  <a:lnTo>
                    <a:pt x="290" y="350"/>
                  </a:lnTo>
                  <a:lnTo>
                    <a:pt x="290" y="356"/>
                  </a:lnTo>
                  <a:lnTo>
                    <a:pt x="290" y="357"/>
                  </a:lnTo>
                  <a:lnTo>
                    <a:pt x="289" y="359"/>
                  </a:lnTo>
                  <a:lnTo>
                    <a:pt x="288" y="361"/>
                  </a:lnTo>
                  <a:lnTo>
                    <a:pt x="288" y="363"/>
                  </a:lnTo>
                  <a:lnTo>
                    <a:pt x="286" y="364"/>
                  </a:lnTo>
                  <a:lnTo>
                    <a:pt x="284" y="366"/>
                  </a:lnTo>
                  <a:lnTo>
                    <a:pt x="281" y="369"/>
                  </a:lnTo>
                  <a:lnTo>
                    <a:pt x="277" y="372"/>
                  </a:lnTo>
                  <a:lnTo>
                    <a:pt x="275" y="374"/>
                  </a:lnTo>
                  <a:lnTo>
                    <a:pt x="273" y="376"/>
                  </a:lnTo>
                  <a:lnTo>
                    <a:pt x="273" y="376"/>
                  </a:lnTo>
                  <a:lnTo>
                    <a:pt x="272" y="377"/>
                  </a:lnTo>
                  <a:lnTo>
                    <a:pt x="272" y="378"/>
                  </a:lnTo>
                  <a:lnTo>
                    <a:pt x="271" y="380"/>
                  </a:lnTo>
                  <a:lnTo>
                    <a:pt x="271" y="382"/>
                  </a:lnTo>
                  <a:lnTo>
                    <a:pt x="271" y="383"/>
                  </a:lnTo>
                  <a:lnTo>
                    <a:pt x="271" y="385"/>
                  </a:lnTo>
                  <a:lnTo>
                    <a:pt x="273" y="389"/>
                  </a:lnTo>
                  <a:lnTo>
                    <a:pt x="273" y="392"/>
                  </a:lnTo>
                  <a:lnTo>
                    <a:pt x="274" y="394"/>
                  </a:lnTo>
                  <a:lnTo>
                    <a:pt x="274" y="395"/>
                  </a:lnTo>
                  <a:lnTo>
                    <a:pt x="273" y="397"/>
                  </a:lnTo>
                  <a:lnTo>
                    <a:pt x="273" y="398"/>
                  </a:lnTo>
                  <a:lnTo>
                    <a:pt x="272" y="398"/>
                  </a:lnTo>
                  <a:lnTo>
                    <a:pt x="271" y="398"/>
                  </a:lnTo>
                  <a:lnTo>
                    <a:pt x="270" y="399"/>
                  </a:lnTo>
                  <a:lnTo>
                    <a:pt x="268" y="399"/>
                  </a:lnTo>
                  <a:lnTo>
                    <a:pt x="266" y="399"/>
                  </a:lnTo>
                  <a:lnTo>
                    <a:pt x="263" y="399"/>
                  </a:lnTo>
                  <a:lnTo>
                    <a:pt x="260" y="398"/>
                  </a:lnTo>
                  <a:lnTo>
                    <a:pt x="251" y="397"/>
                  </a:lnTo>
                  <a:lnTo>
                    <a:pt x="249" y="396"/>
                  </a:lnTo>
                  <a:lnTo>
                    <a:pt x="246" y="396"/>
                  </a:lnTo>
                  <a:lnTo>
                    <a:pt x="243" y="396"/>
                  </a:lnTo>
                  <a:lnTo>
                    <a:pt x="238" y="397"/>
                  </a:lnTo>
                  <a:lnTo>
                    <a:pt x="231" y="398"/>
                  </a:lnTo>
                  <a:lnTo>
                    <a:pt x="227" y="398"/>
                  </a:lnTo>
                  <a:lnTo>
                    <a:pt x="225" y="398"/>
                  </a:lnTo>
                  <a:lnTo>
                    <a:pt x="223" y="398"/>
                  </a:lnTo>
                  <a:lnTo>
                    <a:pt x="221" y="398"/>
                  </a:lnTo>
                  <a:lnTo>
                    <a:pt x="219" y="397"/>
                  </a:lnTo>
                  <a:lnTo>
                    <a:pt x="216" y="395"/>
                  </a:lnTo>
                  <a:lnTo>
                    <a:pt x="215" y="395"/>
                  </a:lnTo>
                  <a:lnTo>
                    <a:pt x="214" y="394"/>
                  </a:lnTo>
                  <a:lnTo>
                    <a:pt x="214" y="394"/>
                  </a:lnTo>
                  <a:lnTo>
                    <a:pt x="212" y="394"/>
                  </a:lnTo>
                  <a:lnTo>
                    <a:pt x="211" y="395"/>
                  </a:lnTo>
                  <a:lnTo>
                    <a:pt x="204" y="398"/>
                  </a:lnTo>
                  <a:lnTo>
                    <a:pt x="202" y="398"/>
                  </a:lnTo>
                  <a:lnTo>
                    <a:pt x="200" y="399"/>
                  </a:lnTo>
                  <a:lnTo>
                    <a:pt x="192" y="401"/>
                  </a:lnTo>
                  <a:lnTo>
                    <a:pt x="186" y="402"/>
                  </a:lnTo>
                  <a:lnTo>
                    <a:pt x="183" y="402"/>
                  </a:lnTo>
                  <a:lnTo>
                    <a:pt x="180" y="402"/>
                  </a:lnTo>
                  <a:lnTo>
                    <a:pt x="179" y="402"/>
                  </a:lnTo>
                  <a:lnTo>
                    <a:pt x="177" y="401"/>
                  </a:lnTo>
                  <a:lnTo>
                    <a:pt x="176" y="400"/>
                  </a:lnTo>
                  <a:lnTo>
                    <a:pt x="174" y="399"/>
                  </a:lnTo>
                  <a:lnTo>
                    <a:pt x="170" y="398"/>
                  </a:lnTo>
                  <a:lnTo>
                    <a:pt x="163" y="391"/>
                  </a:lnTo>
                  <a:lnTo>
                    <a:pt x="160" y="389"/>
                  </a:lnTo>
                  <a:lnTo>
                    <a:pt x="157" y="387"/>
                  </a:lnTo>
                  <a:lnTo>
                    <a:pt x="153" y="385"/>
                  </a:lnTo>
                  <a:lnTo>
                    <a:pt x="149" y="384"/>
                  </a:lnTo>
                  <a:lnTo>
                    <a:pt x="146" y="382"/>
                  </a:lnTo>
                  <a:lnTo>
                    <a:pt x="142" y="381"/>
                  </a:lnTo>
                  <a:lnTo>
                    <a:pt x="138" y="380"/>
                  </a:lnTo>
                  <a:lnTo>
                    <a:pt x="136" y="379"/>
                  </a:lnTo>
                  <a:lnTo>
                    <a:pt x="135" y="379"/>
                  </a:lnTo>
                  <a:lnTo>
                    <a:pt x="134" y="379"/>
                  </a:lnTo>
                  <a:lnTo>
                    <a:pt x="133" y="380"/>
                  </a:lnTo>
                  <a:lnTo>
                    <a:pt x="133" y="380"/>
                  </a:lnTo>
                  <a:lnTo>
                    <a:pt x="133" y="380"/>
                  </a:lnTo>
                  <a:lnTo>
                    <a:pt x="131" y="378"/>
                  </a:lnTo>
                  <a:lnTo>
                    <a:pt x="125" y="371"/>
                  </a:lnTo>
                  <a:lnTo>
                    <a:pt x="122" y="367"/>
                  </a:lnTo>
                  <a:lnTo>
                    <a:pt x="119" y="364"/>
                  </a:lnTo>
                  <a:lnTo>
                    <a:pt x="117" y="363"/>
                  </a:lnTo>
                  <a:lnTo>
                    <a:pt x="115" y="362"/>
                  </a:lnTo>
                  <a:lnTo>
                    <a:pt x="112" y="359"/>
                  </a:lnTo>
                  <a:lnTo>
                    <a:pt x="108" y="358"/>
                  </a:lnTo>
                  <a:lnTo>
                    <a:pt x="106" y="357"/>
                  </a:lnTo>
                  <a:lnTo>
                    <a:pt x="101" y="355"/>
                  </a:lnTo>
                  <a:lnTo>
                    <a:pt x="98" y="354"/>
                  </a:lnTo>
                  <a:lnTo>
                    <a:pt x="92" y="353"/>
                  </a:lnTo>
                  <a:lnTo>
                    <a:pt x="90" y="352"/>
                  </a:lnTo>
                  <a:lnTo>
                    <a:pt x="89" y="351"/>
                  </a:lnTo>
                  <a:lnTo>
                    <a:pt x="88" y="350"/>
                  </a:lnTo>
                  <a:lnTo>
                    <a:pt x="87" y="349"/>
                  </a:lnTo>
                  <a:lnTo>
                    <a:pt x="85" y="347"/>
                  </a:lnTo>
                  <a:lnTo>
                    <a:pt x="83" y="344"/>
                  </a:lnTo>
                  <a:lnTo>
                    <a:pt x="81" y="342"/>
                  </a:lnTo>
                  <a:lnTo>
                    <a:pt x="78" y="335"/>
                  </a:lnTo>
                  <a:lnTo>
                    <a:pt x="76" y="331"/>
                  </a:lnTo>
                  <a:lnTo>
                    <a:pt x="74" y="330"/>
                  </a:lnTo>
                  <a:lnTo>
                    <a:pt x="73" y="328"/>
                  </a:lnTo>
                  <a:lnTo>
                    <a:pt x="72" y="327"/>
                  </a:lnTo>
                  <a:lnTo>
                    <a:pt x="71" y="326"/>
                  </a:lnTo>
                  <a:lnTo>
                    <a:pt x="69" y="325"/>
                  </a:lnTo>
                  <a:lnTo>
                    <a:pt x="67" y="325"/>
                  </a:lnTo>
                  <a:lnTo>
                    <a:pt x="66" y="324"/>
                  </a:lnTo>
                  <a:lnTo>
                    <a:pt x="64" y="323"/>
                  </a:lnTo>
                  <a:lnTo>
                    <a:pt x="59" y="323"/>
                  </a:lnTo>
                  <a:lnTo>
                    <a:pt x="49" y="322"/>
                  </a:lnTo>
                  <a:lnTo>
                    <a:pt x="45" y="321"/>
                  </a:lnTo>
                  <a:lnTo>
                    <a:pt x="44" y="321"/>
                  </a:lnTo>
                  <a:lnTo>
                    <a:pt x="43" y="320"/>
                  </a:lnTo>
                  <a:lnTo>
                    <a:pt x="41" y="319"/>
                  </a:lnTo>
                  <a:lnTo>
                    <a:pt x="39" y="319"/>
                  </a:lnTo>
                  <a:lnTo>
                    <a:pt x="38" y="318"/>
                  </a:lnTo>
                  <a:lnTo>
                    <a:pt x="37" y="317"/>
                  </a:lnTo>
                  <a:lnTo>
                    <a:pt x="36" y="316"/>
                  </a:lnTo>
                  <a:lnTo>
                    <a:pt x="35" y="315"/>
                  </a:lnTo>
                  <a:lnTo>
                    <a:pt x="34" y="313"/>
                  </a:lnTo>
                  <a:lnTo>
                    <a:pt x="33" y="310"/>
                  </a:lnTo>
                  <a:lnTo>
                    <a:pt x="33" y="307"/>
                  </a:lnTo>
                  <a:lnTo>
                    <a:pt x="32" y="298"/>
                  </a:lnTo>
                  <a:lnTo>
                    <a:pt x="31" y="295"/>
                  </a:lnTo>
                  <a:lnTo>
                    <a:pt x="30" y="291"/>
                  </a:lnTo>
                  <a:lnTo>
                    <a:pt x="29" y="288"/>
                  </a:lnTo>
                  <a:lnTo>
                    <a:pt x="28" y="286"/>
                  </a:lnTo>
                  <a:lnTo>
                    <a:pt x="27" y="284"/>
                  </a:lnTo>
                  <a:lnTo>
                    <a:pt x="26" y="282"/>
                  </a:lnTo>
                  <a:lnTo>
                    <a:pt x="22" y="277"/>
                  </a:lnTo>
                  <a:lnTo>
                    <a:pt x="21" y="275"/>
                  </a:lnTo>
                  <a:lnTo>
                    <a:pt x="21" y="274"/>
                  </a:lnTo>
                  <a:lnTo>
                    <a:pt x="20" y="272"/>
                  </a:lnTo>
                  <a:lnTo>
                    <a:pt x="20" y="271"/>
                  </a:lnTo>
                  <a:lnTo>
                    <a:pt x="20" y="270"/>
                  </a:lnTo>
                  <a:lnTo>
                    <a:pt x="20" y="269"/>
                  </a:lnTo>
                  <a:lnTo>
                    <a:pt x="20" y="267"/>
                  </a:lnTo>
                  <a:lnTo>
                    <a:pt x="20" y="264"/>
                  </a:lnTo>
                  <a:lnTo>
                    <a:pt x="21" y="262"/>
                  </a:lnTo>
                  <a:lnTo>
                    <a:pt x="21" y="261"/>
                  </a:lnTo>
                  <a:lnTo>
                    <a:pt x="21" y="259"/>
                  </a:lnTo>
                  <a:lnTo>
                    <a:pt x="22" y="258"/>
                  </a:lnTo>
                  <a:lnTo>
                    <a:pt x="22" y="257"/>
                  </a:lnTo>
                  <a:lnTo>
                    <a:pt x="24" y="255"/>
                  </a:lnTo>
                  <a:lnTo>
                    <a:pt x="26" y="253"/>
                  </a:lnTo>
                  <a:lnTo>
                    <a:pt x="29" y="252"/>
                  </a:lnTo>
                  <a:lnTo>
                    <a:pt x="33" y="251"/>
                  </a:lnTo>
                  <a:lnTo>
                    <a:pt x="33" y="251"/>
                  </a:lnTo>
                  <a:lnTo>
                    <a:pt x="34" y="250"/>
                  </a:lnTo>
                  <a:lnTo>
                    <a:pt x="34" y="249"/>
                  </a:lnTo>
                  <a:lnTo>
                    <a:pt x="34" y="248"/>
                  </a:lnTo>
                  <a:lnTo>
                    <a:pt x="33" y="242"/>
                  </a:lnTo>
                  <a:lnTo>
                    <a:pt x="33" y="240"/>
                  </a:lnTo>
                  <a:lnTo>
                    <a:pt x="33" y="238"/>
                  </a:lnTo>
                  <a:lnTo>
                    <a:pt x="34" y="236"/>
                  </a:lnTo>
                  <a:lnTo>
                    <a:pt x="34" y="234"/>
                  </a:lnTo>
                  <a:lnTo>
                    <a:pt x="35" y="233"/>
                  </a:lnTo>
                  <a:lnTo>
                    <a:pt x="36" y="231"/>
                  </a:lnTo>
                  <a:lnTo>
                    <a:pt x="38" y="229"/>
                  </a:lnTo>
                  <a:lnTo>
                    <a:pt x="39" y="228"/>
                  </a:lnTo>
                  <a:lnTo>
                    <a:pt x="41" y="227"/>
                  </a:lnTo>
                  <a:lnTo>
                    <a:pt x="43" y="225"/>
                  </a:lnTo>
                  <a:lnTo>
                    <a:pt x="44" y="224"/>
                  </a:lnTo>
                  <a:lnTo>
                    <a:pt x="46" y="223"/>
                  </a:lnTo>
                  <a:lnTo>
                    <a:pt x="55" y="220"/>
                  </a:lnTo>
                  <a:lnTo>
                    <a:pt x="58" y="218"/>
                  </a:lnTo>
                  <a:lnTo>
                    <a:pt x="60" y="217"/>
                  </a:lnTo>
                  <a:lnTo>
                    <a:pt x="63" y="215"/>
                  </a:lnTo>
                  <a:lnTo>
                    <a:pt x="64" y="215"/>
                  </a:lnTo>
                  <a:lnTo>
                    <a:pt x="66" y="212"/>
                  </a:lnTo>
                  <a:lnTo>
                    <a:pt x="67" y="210"/>
                  </a:lnTo>
                  <a:lnTo>
                    <a:pt x="67" y="207"/>
                  </a:lnTo>
                  <a:lnTo>
                    <a:pt x="70" y="202"/>
                  </a:lnTo>
                  <a:lnTo>
                    <a:pt x="70" y="200"/>
                  </a:lnTo>
                  <a:lnTo>
                    <a:pt x="71" y="198"/>
                  </a:lnTo>
                  <a:lnTo>
                    <a:pt x="71" y="196"/>
                  </a:lnTo>
                  <a:lnTo>
                    <a:pt x="71" y="194"/>
                  </a:lnTo>
                  <a:lnTo>
                    <a:pt x="70" y="192"/>
                  </a:lnTo>
                  <a:lnTo>
                    <a:pt x="70" y="190"/>
                  </a:lnTo>
                  <a:lnTo>
                    <a:pt x="69" y="188"/>
                  </a:lnTo>
                  <a:lnTo>
                    <a:pt x="68" y="186"/>
                  </a:lnTo>
                  <a:lnTo>
                    <a:pt x="67" y="184"/>
                  </a:lnTo>
                  <a:lnTo>
                    <a:pt x="64" y="181"/>
                  </a:lnTo>
                  <a:lnTo>
                    <a:pt x="59" y="175"/>
                  </a:lnTo>
                  <a:lnTo>
                    <a:pt x="56" y="172"/>
                  </a:lnTo>
                  <a:lnTo>
                    <a:pt x="52" y="168"/>
                  </a:lnTo>
                  <a:lnTo>
                    <a:pt x="49" y="164"/>
                  </a:lnTo>
                  <a:lnTo>
                    <a:pt x="42" y="157"/>
                  </a:lnTo>
                  <a:lnTo>
                    <a:pt x="38" y="151"/>
                  </a:lnTo>
                  <a:lnTo>
                    <a:pt x="36" y="149"/>
                  </a:lnTo>
                  <a:lnTo>
                    <a:pt x="33" y="146"/>
                  </a:lnTo>
                  <a:lnTo>
                    <a:pt x="26" y="140"/>
                  </a:lnTo>
                  <a:lnTo>
                    <a:pt x="24" y="138"/>
                  </a:lnTo>
                  <a:lnTo>
                    <a:pt x="21" y="136"/>
                  </a:lnTo>
                  <a:lnTo>
                    <a:pt x="19" y="132"/>
                  </a:lnTo>
                  <a:lnTo>
                    <a:pt x="16" y="128"/>
                  </a:lnTo>
                  <a:lnTo>
                    <a:pt x="13" y="123"/>
                  </a:lnTo>
                  <a:lnTo>
                    <a:pt x="5" y="108"/>
                  </a:lnTo>
                  <a:lnTo>
                    <a:pt x="0" y="99"/>
                  </a:lnTo>
                  <a:lnTo>
                    <a:pt x="2" y="99"/>
                  </a:lnTo>
                  <a:lnTo>
                    <a:pt x="5" y="99"/>
                  </a:lnTo>
                  <a:lnTo>
                    <a:pt x="12" y="98"/>
                  </a:lnTo>
                  <a:lnTo>
                    <a:pt x="18" y="97"/>
                  </a:lnTo>
                  <a:lnTo>
                    <a:pt x="22" y="96"/>
                  </a:lnTo>
                  <a:lnTo>
                    <a:pt x="27" y="94"/>
                  </a:lnTo>
                  <a:lnTo>
                    <a:pt x="31" y="93"/>
                  </a:lnTo>
                  <a:lnTo>
                    <a:pt x="33" y="92"/>
                  </a:lnTo>
                  <a:lnTo>
                    <a:pt x="40" y="89"/>
                  </a:lnTo>
                  <a:lnTo>
                    <a:pt x="42" y="88"/>
                  </a:lnTo>
                  <a:lnTo>
                    <a:pt x="44" y="87"/>
                  </a:lnTo>
                  <a:lnTo>
                    <a:pt x="45" y="87"/>
                  </a:lnTo>
                  <a:lnTo>
                    <a:pt x="46" y="87"/>
                  </a:lnTo>
                  <a:lnTo>
                    <a:pt x="50" y="87"/>
                  </a:lnTo>
                  <a:lnTo>
                    <a:pt x="53" y="88"/>
                  </a:lnTo>
                  <a:lnTo>
                    <a:pt x="55" y="89"/>
                  </a:lnTo>
                  <a:lnTo>
                    <a:pt x="57" y="90"/>
                  </a:lnTo>
                  <a:lnTo>
                    <a:pt x="59" y="92"/>
                  </a:lnTo>
                  <a:lnTo>
                    <a:pt x="61" y="92"/>
                  </a:lnTo>
                  <a:lnTo>
                    <a:pt x="63" y="94"/>
                  </a:lnTo>
                  <a:lnTo>
                    <a:pt x="67" y="100"/>
                  </a:lnTo>
                  <a:lnTo>
                    <a:pt x="68" y="102"/>
                  </a:lnTo>
                  <a:lnTo>
                    <a:pt x="70" y="103"/>
                  </a:lnTo>
                  <a:lnTo>
                    <a:pt x="71" y="104"/>
                  </a:lnTo>
                  <a:lnTo>
                    <a:pt x="73" y="104"/>
                  </a:lnTo>
                  <a:lnTo>
                    <a:pt x="74" y="104"/>
                  </a:lnTo>
                  <a:lnTo>
                    <a:pt x="76" y="105"/>
                  </a:lnTo>
                  <a:lnTo>
                    <a:pt x="78" y="104"/>
                  </a:lnTo>
                  <a:lnTo>
                    <a:pt x="80" y="104"/>
                  </a:lnTo>
                  <a:lnTo>
                    <a:pt x="85" y="103"/>
                  </a:lnTo>
                  <a:lnTo>
                    <a:pt x="88" y="102"/>
                  </a:lnTo>
                  <a:lnTo>
                    <a:pt x="91" y="102"/>
                  </a:lnTo>
                  <a:lnTo>
                    <a:pt x="101" y="100"/>
                  </a:lnTo>
                  <a:lnTo>
                    <a:pt x="103" y="100"/>
                  </a:lnTo>
                  <a:lnTo>
                    <a:pt x="106" y="99"/>
                  </a:lnTo>
                  <a:lnTo>
                    <a:pt x="109" y="98"/>
                  </a:lnTo>
                  <a:lnTo>
                    <a:pt x="111" y="97"/>
                  </a:lnTo>
                  <a:lnTo>
                    <a:pt x="112" y="95"/>
                  </a:lnTo>
                  <a:lnTo>
                    <a:pt x="114" y="93"/>
                  </a:lnTo>
                  <a:lnTo>
                    <a:pt x="115" y="92"/>
                  </a:lnTo>
                  <a:lnTo>
                    <a:pt x="117" y="90"/>
                  </a:lnTo>
                  <a:lnTo>
                    <a:pt x="118" y="88"/>
                  </a:lnTo>
                  <a:lnTo>
                    <a:pt x="121" y="82"/>
                  </a:lnTo>
                  <a:lnTo>
                    <a:pt x="122" y="81"/>
                  </a:lnTo>
                  <a:lnTo>
                    <a:pt x="123" y="80"/>
                  </a:lnTo>
                  <a:lnTo>
                    <a:pt x="124" y="78"/>
                  </a:lnTo>
                  <a:lnTo>
                    <a:pt x="126" y="76"/>
                  </a:lnTo>
                  <a:lnTo>
                    <a:pt x="128" y="75"/>
                  </a:lnTo>
                  <a:lnTo>
                    <a:pt x="131" y="73"/>
                  </a:lnTo>
                  <a:lnTo>
                    <a:pt x="134" y="71"/>
                  </a:lnTo>
                  <a:lnTo>
                    <a:pt x="136" y="70"/>
                  </a:lnTo>
                  <a:lnTo>
                    <a:pt x="138" y="70"/>
                  </a:lnTo>
                  <a:lnTo>
                    <a:pt x="145" y="68"/>
                  </a:lnTo>
                  <a:lnTo>
                    <a:pt x="149" y="66"/>
                  </a:lnTo>
                  <a:lnTo>
                    <a:pt x="154" y="63"/>
                  </a:lnTo>
                  <a:lnTo>
                    <a:pt x="160" y="58"/>
                  </a:lnTo>
                  <a:lnTo>
                    <a:pt x="163" y="58"/>
                  </a:lnTo>
                  <a:lnTo>
                    <a:pt x="167" y="56"/>
                  </a:lnTo>
                  <a:lnTo>
                    <a:pt x="172" y="54"/>
                  </a:lnTo>
                  <a:lnTo>
                    <a:pt x="174" y="54"/>
                  </a:lnTo>
                  <a:lnTo>
                    <a:pt x="176" y="52"/>
                  </a:lnTo>
                  <a:lnTo>
                    <a:pt x="179" y="51"/>
                  </a:lnTo>
                  <a:lnTo>
                    <a:pt x="181" y="49"/>
                  </a:lnTo>
                  <a:lnTo>
                    <a:pt x="183" y="47"/>
                  </a:lnTo>
                  <a:lnTo>
                    <a:pt x="185" y="46"/>
                  </a:lnTo>
                  <a:lnTo>
                    <a:pt x="189" y="41"/>
                  </a:lnTo>
                  <a:lnTo>
                    <a:pt x="191" y="38"/>
                  </a:lnTo>
                  <a:lnTo>
                    <a:pt x="193" y="36"/>
                  </a:lnTo>
                  <a:lnTo>
                    <a:pt x="194" y="36"/>
                  </a:lnTo>
                  <a:lnTo>
                    <a:pt x="195" y="36"/>
                  </a:lnTo>
                  <a:lnTo>
                    <a:pt x="196" y="36"/>
                  </a:lnTo>
                  <a:lnTo>
                    <a:pt x="197" y="35"/>
                  </a:lnTo>
                  <a:lnTo>
                    <a:pt x="198" y="35"/>
                  </a:lnTo>
                  <a:lnTo>
                    <a:pt x="199" y="35"/>
                  </a:lnTo>
                  <a:lnTo>
                    <a:pt x="202" y="36"/>
                  </a:lnTo>
                  <a:lnTo>
                    <a:pt x="205" y="37"/>
                  </a:lnTo>
                  <a:lnTo>
                    <a:pt x="207" y="37"/>
                  </a:lnTo>
                  <a:lnTo>
                    <a:pt x="209" y="38"/>
                  </a:lnTo>
                  <a:lnTo>
                    <a:pt x="211" y="38"/>
                  </a:lnTo>
                  <a:lnTo>
                    <a:pt x="214" y="38"/>
                  </a:lnTo>
                  <a:lnTo>
                    <a:pt x="216" y="37"/>
                  </a:lnTo>
                  <a:lnTo>
                    <a:pt x="219" y="36"/>
                  </a:lnTo>
                  <a:lnTo>
                    <a:pt x="221" y="36"/>
                  </a:lnTo>
                  <a:lnTo>
                    <a:pt x="224" y="34"/>
                  </a:lnTo>
                  <a:lnTo>
                    <a:pt x="226" y="32"/>
                  </a:lnTo>
                  <a:lnTo>
                    <a:pt x="229" y="29"/>
                  </a:lnTo>
                  <a:lnTo>
                    <a:pt x="232" y="26"/>
                  </a:lnTo>
                  <a:lnTo>
                    <a:pt x="234" y="24"/>
                  </a:lnTo>
                  <a:lnTo>
                    <a:pt x="235" y="22"/>
                  </a:lnTo>
                  <a:lnTo>
                    <a:pt x="236" y="21"/>
                  </a:lnTo>
                  <a:lnTo>
                    <a:pt x="236" y="20"/>
                  </a:lnTo>
                  <a:lnTo>
                    <a:pt x="236" y="19"/>
                  </a:lnTo>
                  <a:lnTo>
                    <a:pt x="236" y="19"/>
                  </a:lnTo>
                  <a:lnTo>
                    <a:pt x="237" y="18"/>
                  </a:lnTo>
                  <a:lnTo>
                    <a:pt x="239" y="17"/>
                  </a:lnTo>
                  <a:lnTo>
                    <a:pt x="241" y="16"/>
                  </a:lnTo>
                  <a:lnTo>
                    <a:pt x="243" y="14"/>
                  </a:lnTo>
                  <a:lnTo>
                    <a:pt x="244" y="13"/>
                  </a:lnTo>
                  <a:lnTo>
                    <a:pt x="244" y="11"/>
                  </a:lnTo>
                  <a:lnTo>
                    <a:pt x="245" y="9"/>
                  </a:lnTo>
                  <a:lnTo>
                    <a:pt x="248" y="4"/>
                  </a:lnTo>
                  <a:lnTo>
                    <a:pt x="249" y="2"/>
                  </a:lnTo>
                  <a:lnTo>
                    <a:pt x="249" y="2"/>
                  </a:lnTo>
                  <a:lnTo>
                    <a:pt x="250" y="1"/>
                  </a:lnTo>
                  <a:lnTo>
                    <a:pt x="251" y="1"/>
                  </a:lnTo>
                  <a:lnTo>
                    <a:pt x="253" y="0"/>
                  </a:lnTo>
                  <a:lnTo>
                    <a:pt x="256" y="0"/>
                  </a:lnTo>
                  <a:lnTo>
                    <a:pt x="256" y="0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02" name="Freeform 50">
              <a:extLst>
                <a:ext uri="{FF2B5EF4-FFF2-40B4-BE49-F238E27FC236}">
                  <a16:creationId xmlns:a16="http://schemas.microsoft.com/office/drawing/2014/main" id="{C9234BD4-2405-4EE3-8E40-BCFD8A503A0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1" y="1303"/>
              <a:ext cx="453" cy="520"/>
            </a:xfrm>
            <a:custGeom>
              <a:avLst/>
              <a:gdLst>
                <a:gd name="T0" fmla="*/ 48 w 453"/>
                <a:gd name="T1" fmla="*/ 6 h 520"/>
                <a:gd name="T2" fmla="*/ 93 w 453"/>
                <a:gd name="T3" fmla="*/ 25 h 520"/>
                <a:gd name="T4" fmla="*/ 123 w 453"/>
                <a:gd name="T5" fmla="*/ 43 h 520"/>
                <a:gd name="T6" fmla="*/ 154 w 453"/>
                <a:gd name="T7" fmla="*/ 46 h 520"/>
                <a:gd name="T8" fmla="*/ 202 w 453"/>
                <a:gd name="T9" fmla="*/ 34 h 520"/>
                <a:gd name="T10" fmla="*/ 218 w 453"/>
                <a:gd name="T11" fmla="*/ 42 h 520"/>
                <a:gd name="T12" fmla="*/ 237 w 453"/>
                <a:gd name="T13" fmla="*/ 87 h 520"/>
                <a:gd name="T14" fmla="*/ 256 w 453"/>
                <a:gd name="T15" fmla="*/ 120 h 520"/>
                <a:gd name="T16" fmla="*/ 287 w 453"/>
                <a:gd name="T17" fmla="*/ 113 h 520"/>
                <a:gd name="T18" fmla="*/ 318 w 453"/>
                <a:gd name="T19" fmla="*/ 105 h 520"/>
                <a:gd name="T20" fmla="*/ 335 w 453"/>
                <a:gd name="T21" fmla="*/ 110 h 520"/>
                <a:gd name="T22" fmla="*/ 347 w 453"/>
                <a:gd name="T23" fmla="*/ 125 h 520"/>
                <a:gd name="T24" fmla="*/ 358 w 453"/>
                <a:gd name="T25" fmla="*/ 171 h 520"/>
                <a:gd name="T26" fmla="*/ 350 w 453"/>
                <a:gd name="T27" fmla="*/ 192 h 520"/>
                <a:gd name="T28" fmla="*/ 360 w 453"/>
                <a:gd name="T29" fmla="*/ 202 h 520"/>
                <a:gd name="T30" fmla="*/ 379 w 453"/>
                <a:gd name="T31" fmla="*/ 201 h 520"/>
                <a:gd name="T32" fmla="*/ 394 w 453"/>
                <a:gd name="T33" fmla="*/ 203 h 520"/>
                <a:gd name="T34" fmla="*/ 400 w 453"/>
                <a:gd name="T35" fmla="*/ 205 h 520"/>
                <a:gd name="T36" fmla="*/ 412 w 453"/>
                <a:gd name="T37" fmla="*/ 197 h 520"/>
                <a:gd name="T38" fmla="*/ 434 w 453"/>
                <a:gd name="T39" fmla="*/ 204 h 520"/>
                <a:gd name="T40" fmla="*/ 443 w 453"/>
                <a:gd name="T41" fmla="*/ 229 h 520"/>
                <a:gd name="T42" fmla="*/ 453 w 453"/>
                <a:gd name="T43" fmla="*/ 257 h 520"/>
                <a:gd name="T44" fmla="*/ 445 w 453"/>
                <a:gd name="T45" fmla="*/ 284 h 520"/>
                <a:gd name="T46" fmla="*/ 435 w 453"/>
                <a:gd name="T47" fmla="*/ 306 h 520"/>
                <a:gd name="T48" fmla="*/ 432 w 453"/>
                <a:gd name="T49" fmla="*/ 327 h 520"/>
                <a:gd name="T50" fmla="*/ 411 w 453"/>
                <a:gd name="T51" fmla="*/ 340 h 520"/>
                <a:gd name="T52" fmla="*/ 385 w 453"/>
                <a:gd name="T53" fmla="*/ 352 h 520"/>
                <a:gd name="T54" fmla="*/ 358 w 453"/>
                <a:gd name="T55" fmla="*/ 360 h 520"/>
                <a:gd name="T56" fmla="*/ 331 w 453"/>
                <a:gd name="T57" fmla="*/ 357 h 520"/>
                <a:gd name="T58" fmla="*/ 315 w 453"/>
                <a:gd name="T59" fmla="*/ 366 h 520"/>
                <a:gd name="T60" fmla="*/ 304 w 453"/>
                <a:gd name="T61" fmla="*/ 394 h 520"/>
                <a:gd name="T62" fmla="*/ 311 w 453"/>
                <a:gd name="T63" fmla="*/ 435 h 520"/>
                <a:gd name="T64" fmla="*/ 306 w 453"/>
                <a:gd name="T65" fmla="*/ 446 h 520"/>
                <a:gd name="T66" fmla="*/ 284 w 453"/>
                <a:gd name="T67" fmla="*/ 445 h 520"/>
                <a:gd name="T68" fmla="*/ 273 w 453"/>
                <a:gd name="T69" fmla="*/ 453 h 520"/>
                <a:gd name="T70" fmla="*/ 251 w 453"/>
                <a:gd name="T71" fmla="*/ 480 h 520"/>
                <a:gd name="T72" fmla="*/ 228 w 453"/>
                <a:gd name="T73" fmla="*/ 494 h 520"/>
                <a:gd name="T74" fmla="*/ 205 w 453"/>
                <a:gd name="T75" fmla="*/ 501 h 520"/>
                <a:gd name="T76" fmla="*/ 203 w 453"/>
                <a:gd name="T77" fmla="*/ 510 h 520"/>
                <a:gd name="T78" fmla="*/ 195 w 453"/>
                <a:gd name="T79" fmla="*/ 510 h 520"/>
                <a:gd name="T80" fmla="*/ 181 w 453"/>
                <a:gd name="T81" fmla="*/ 510 h 520"/>
                <a:gd name="T82" fmla="*/ 159 w 453"/>
                <a:gd name="T83" fmla="*/ 519 h 520"/>
                <a:gd name="T84" fmla="*/ 149 w 453"/>
                <a:gd name="T85" fmla="*/ 494 h 520"/>
                <a:gd name="T86" fmla="*/ 143 w 453"/>
                <a:gd name="T87" fmla="*/ 462 h 520"/>
                <a:gd name="T88" fmla="*/ 140 w 453"/>
                <a:gd name="T89" fmla="*/ 442 h 520"/>
                <a:gd name="T90" fmla="*/ 118 w 453"/>
                <a:gd name="T91" fmla="*/ 410 h 520"/>
                <a:gd name="T92" fmla="*/ 103 w 453"/>
                <a:gd name="T93" fmla="*/ 391 h 520"/>
                <a:gd name="T94" fmla="*/ 88 w 453"/>
                <a:gd name="T95" fmla="*/ 374 h 520"/>
                <a:gd name="T96" fmla="*/ 89 w 453"/>
                <a:gd name="T97" fmla="*/ 352 h 520"/>
                <a:gd name="T98" fmla="*/ 80 w 453"/>
                <a:gd name="T99" fmla="*/ 338 h 520"/>
                <a:gd name="T100" fmla="*/ 41 w 453"/>
                <a:gd name="T101" fmla="*/ 315 h 520"/>
                <a:gd name="T102" fmla="*/ 65 w 453"/>
                <a:gd name="T103" fmla="*/ 303 h 520"/>
                <a:gd name="T104" fmla="*/ 70 w 453"/>
                <a:gd name="T105" fmla="*/ 294 h 520"/>
                <a:gd name="T106" fmla="*/ 50 w 453"/>
                <a:gd name="T107" fmla="*/ 263 h 520"/>
                <a:gd name="T108" fmla="*/ 36 w 453"/>
                <a:gd name="T109" fmla="*/ 232 h 520"/>
                <a:gd name="T110" fmla="*/ 43 w 453"/>
                <a:gd name="T111" fmla="*/ 202 h 520"/>
                <a:gd name="T112" fmla="*/ 40 w 453"/>
                <a:gd name="T113" fmla="*/ 185 h 520"/>
                <a:gd name="T114" fmla="*/ 31 w 453"/>
                <a:gd name="T115" fmla="*/ 153 h 520"/>
                <a:gd name="T116" fmla="*/ 24 w 453"/>
                <a:gd name="T117" fmla="*/ 113 h 520"/>
                <a:gd name="T118" fmla="*/ 24 w 453"/>
                <a:gd name="T119" fmla="*/ 55 h 520"/>
                <a:gd name="T120" fmla="*/ 8 w 453"/>
                <a:gd name="T121" fmla="*/ 23 h 520"/>
                <a:gd name="T122" fmla="*/ 0 w 453"/>
                <a:gd name="T123" fmla="*/ 1 h 5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53" h="520">
                  <a:moveTo>
                    <a:pt x="2" y="0"/>
                  </a:moveTo>
                  <a:lnTo>
                    <a:pt x="3" y="0"/>
                  </a:lnTo>
                  <a:lnTo>
                    <a:pt x="24" y="2"/>
                  </a:lnTo>
                  <a:lnTo>
                    <a:pt x="29" y="2"/>
                  </a:lnTo>
                  <a:lnTo>
                    <a:pt x="34" y="3"/>
                  </a:lnTo>
                  <a:lnTo>
                    <a:pt x="39" y="4"/>
                  </a:lnTo>
                  <a:lnTo>
                    <a:pt x="45" y="5"/>
                  </a:lnTo>
                  <a:lnTo>
                    <a:pt x="48" y="6"/>
                  </a:lnTo>
                  <a:lnTo>
                    <a:pt x="51" y="7"/>
                  </a:lnTo>
                  <a:lnTo>
                    <a:pt x="55" y="8"/>
                  </a:lnTo>
                  <a:lnTo>
                    <a:pt x="58" y="10"/>
                  </a:lnTo>
                  <a:lnTo>
                    <a:pt x="60" y="11"/>
                  </a:lnTo>
                  <a:lnTo>
                    <a:pt x="67" y="15"/>
                  </a:lnTo>
                  <a:lnTo>
                    <a:pt x="73" y="18"/>
                  </a:lnTo>
                  <a:lnTo>
                    <a:pt x="81" y="21"/>
                  </a:lnTo>
                  <a:lnTo>
                    <a:pt x="93" y="25"/>
                  </a:lnTo>
                  <a:lnTo>
                    <a:pt x="96" y="27"/>
                  </a:lnTo>
                  <a:lnTo>
                    <a:pt x="100" y="29"/>
                  </a:lnTo>
                  <a:lnTo>
                    <a:pt x="104" y="31"/>
                  </a:lnTo>
                  <a:lnTo>
                    <a:pt x="106" y="33"/>
                  </a:lnTo>
                  <a:lnTo>
                    <a:pt x="109" y="34"/>
                  </a:lnTo>
                  <a:lnTo>
                    <a:pt x="118" y="41"/>
                  </a:lnTo>
                  <a:lnTo>
                    <a:pt x="120" y="42"/>
                  </a:lnTo>
                  <a:lnTo>
                    <a:pt x="123" y="43"/>
                  </a:lnTo>
                  <a:lnTo>
                    <a:pt x="126" y="45"/>
                  </a:lnTo>
                  <a:lnTo>
                    <a:pt x="128" y="45"/>
                  </a:lnTo>
                  <a:lnTo>
                    <a:pt x="131" y="45"/>
                  </a:lnTo>
                  <a:lnTo>
                    <a:pt x="133" y="46"/>
                  </a:lnTo>
                  <a:lnTo>
                    <a:pt x="138" y="46"/>
                  </a:lnTo>
                  <a:lnTo>
                    <a:pt x="144" y="47"/>
                  </a:lnTo>
                  <a:lnTo>
                    <a:pt x="150" y="47"/>
                  </a:lnTo>
                  <a:lnTo>
                    <a:pt x="154" y="46"/>
                  </a:lnTo>
                  <a:lnTo>
                    <a:pt x="157" y="46"/>
                  </a:lnTo>
                  <a:lnTo>
                    <a:pt x="161" y="45"/>
                  </a:lnTo>
                  <a:lnTo>
                    <a:pt x="180" y="40"/>
                  </a:lnTo>
                  <a:lnTo>
                    <a:pt x="184" y="38"/>
                  </a:lnTo>
                  <a:lnTo>
                    <a:pt x="193" y="35"/>
                  </a:lnTo>
                  <a:lnTo>
                    <a:pt x="196" y="34"/>
                  </a:lnTo>
                  <a:lnTo>
                    <a:pt x="200" y="34"/>
                  </a:lnTo>
                  <a:lnTo>
                    <a:pt x="202" y="34"/>
                  </a:lnTo>
                  <a:lnTo>
                    <a:pt x="205" y="34"/>
                  </a:lnTo>
                  <a:lnTo>
                    <a:pt x="206" y="34"/>
                  </a:lnTo>
                  <a:lnTo>
                    <a:pt x="207" y="34"/>
                  </a:lnTo>
                  <a:lnTo>
                    <a:pt x="210" y="34"/>
                  </a:lnTo>
                  <a:lnTo>
                    <a:pt x="211" y="35"/>
                  </a:lnTo>
                  <a:lnTo>
                    <a:pt x="213" y="37"/>
                  </a:lnTo>
                  <a:lnTo>
                    <a:pt x="215" y="39"/>
                  </a:lnTo>
                  <a:lnTo>
                    <a:pt x="218" y="42"/>
                  </a:lnTo>
                  <a:lnTo>
                    <a:pt x="218" y="44"/>
                  </a:lnTo>
                  <a:lnTo>
                    <a:pt x="219" y="45"/>
                  </a:lnTo>
                  <a:lnTo>
                    <a:pt x="220" y="47"/>
                  </a:lnTo>
                  <a:lnTo>
                    <a:pt x="221" y="50"/>
                  </a:lnTo>
                  <a:lnTo>
                    <a:pt x="225" y="61"/>
                  </a:lnTo>
                  <a:lnTo>
                    <a:pt x="227" y="66"/>
                  </a:lnTo>
                  <a:lnTo>
                    <a:pt x="229" y="72"/>
                  </a:lnTo>
                  <a:lnTo>
                    <a:pt x="237" y="87"/>
                  </a:lnTo>
                  <a:lnTo>
                    <a:pt x="245" y="107"/>
                  </a:lnTo>
                  <a:lnTo>
                    <a:pt x="247" y="111"/>
                  </a:lnTo>
                  <a:lnTo>
                    <a:pt x="249" y="113"/>
                  </a:lnTo>
                  <a:lnTo>
                    <a:pt x="250" y="115"/>
                  </a:lnTo>
                  <a:lnTo>
                    <a:pt x="252" y="117"/>
                  </a:lnTo>
                  <a:lnTo>
                    <a:pt x="252" y="118"/>
                  </a:lnTo>
                  <a:lnTo>
                    <a:pt x="254" y="119"/>
                  </a:lnTo>
                  <a:lnTo>
                    <a:pt x="256" y="120"/>
                  </a:lnTo>
                  <a:lnTo>
                    <a:pt x="258" y="121"/>
                  </a:lnTo>
                  <a:lnTo>
                    <a:pt x="260" y="121"/>
                  </a:lnTo>
                  <a:lnTo>
                    <a:pt x="262" y="121"/>
                  </a:lnTo>
                  <a:lnTo>
                    <a:pt x="263" y="121"/>
                  </a:lnTo>
                  <a:lnTo>
                    <a:pt x="265" y="121"/>
                  </a:lnTo>
                  <a:lnTo>
                    <a:pt x="270" y="120"/>
                  </a:lnTo>
                  <a:lnTo>
                    <a:pt x="275" y="118"/>
                  </a:lnTo>
                  <a:lnTo>
                    <a:pt x="287" y="113"/>
                  </a:lnTo>
                  <a:lnTo>
                    <a:pt x="294" y="112"/>
                  </a:lnTo>
                  <a:lnTo>
                    <a:pt x="300" y="109"/>
                  </a:lnTo>
                  <a:lnTo>
                    <a:pt x="304" y="108"/>
                  </a:lnTo>
                  <a:lnTo>
                    <a:pt x="307" y="107"/>
                  </a:lnTo>
                  <a:lnTo>
                    <a:pt x="310" y="106"/>
                  </a:lnTo>
                  <a:lnTo>
                    <a:pt x="313" y="105"/>
                  </a:lnTo>
                  <a:lnTo>
                    <a:pt x="316" y="105"/>
                  </a:lnTo>
                  <a:lnTo>
                    <a:pt x="318" y="105"/>
                  </a:lnTo>
                  <a:lnTo>
                    <a:pt x="320" y="105"/>
                  </a:lnTo>
                  <a:lnTo>
                    <a:pt x="323" y="105"/>
                  </a:lnTo>
                  <a:lnTo>
                    <a:pt x="325" y="105"/>
                  </a:lnTo>
                  <a:lnTo>
                    <a:pt x="327" y="106"/>
                  </a:lnTo>
                  <a:lnTo>
                    <a:pt x="329" y="106"/>
                  </a:lnTo>
                  <a:lnTo>
                    <a:pt x="331" y="107"/>
                  </a:lnTo>
                  <a:lnTo>
                    <a:pt x="333" y="109"/>
                  </a:lnTo>
                  <a:lnTo>
                    <a:pt x="335" y="110"/>
                  </a:lnTo>
                  <a:lnTo>
                    <a:pt x="337" y="111"/>
                  </a:lnTo>
                  <a:lnTo>
                    <a:pt x="339" y="113"/>
                  </a:lnTo>
                  <a:lnTo>
                    <a:pt x="340" y="113"/>
                  </a:lnTo>
                  <a:lnTo>
                    <a:pt x="342" y="115"/>
                  </a:lnTo>
                  <a:lnTo>
                    <a:pt x="343" y="117"/>
                  </a:lnTo>
                  <a:lnTo>
                    <a:pt x="344" y="120"/>
                  </a:lnTo>
                  <a:lnTo>
                    <a:pt x="346" y="123"/>
                  </a:lnTo>
                  <a:lnTo>
                    <a:pt x="347" y="125"/>
                  </a:lnTo>
                  <a:lnTo>
                    <a:pt x="348" y="126"/>
                  </a:lnTo>
                  <a:lnTo>
                    <a:pt x="350" y="132"/>
                  </a:lnTo>
                  <a:lnTo>
                    <a:pt x="352" y="138"/>
                  </a:lnTo>
                  <a:lnTo>
                    <a:pt x="354" y="145"/>
                  </a:lnTo>
                  <a:lnTo>
                    <a:pt x="355" y="155"/>
                  </a:lnTo>
                  <a:lnTo>
                    <a:pt x="358" y="168"/>
                  </a:lnTo>
                  <a:lnTo>
                    <a:pt x="358" y="170"/>
                  </a:lnTo>
                  <a:lnTo>
                    <a:pt x="358" y="171"/>
                  </a:lnTo>
                  <a:lnTo>
                    <a:pt x="358" y="173"/>
                  </a:lnTo>
                  <a:lnTo>
                    <a:pt x="358" y="174"/>
                  </a:lnTo>
                  <a:lnTo>
                    <a:pt x="357" y="177"/>
                  </a:lnTo>
                  <a:lnTo>
                    <a:pt x="355" y="179"/>
                  </a:lnTo>
                  <a:lnTo>
                    <a:pt x="352" y="185"/>
                  </a:lnTo>
                  <a:lnTo>
                    <a:pt x="351" y="188"/>
                  </a:lnTo>
                  <a:lnTo>
                    <a:pt x="350" y="190"/>
                  </a:lnTo>
                  <a:lnTo>
                    <a:pt x="350" y="192"/>
                  </a:lnTo>
                  <a:lnTo>
                    <a:pt x="350" y="193"/>
                  </a:lnTo>
                  <a:lnTo>
                    <a:pt x="351" y="194"/>
                  </a:lnTo>
                  <a:lnTo>
                    <a:pt x="352" y="196"/>
                  </a:lnTo>
                  <a:lnTo>
                    <a:pt x="353" y="198"/>
                  </a:lnTo>
                  <a:lnTo>
                    <a:pt x="354" y="199"/>
                  </a:lnTo>
                  <a:lnTo>
                    <a:pt x="355" y="201"/>
                  </a:lnTo>
                  <a:lnTo>
                    <a:pt x="357" y="202"/>
                  </a:lnTo>
                  <a:lnTo>
                    <a:pt x="360" y="202"/>
                  </a:lnTo>
                  <a:lnTo>
                    <a:pt x="363" y="203"/>
                  </a:lnTo>
                  <a:lnTo>
                    <a:pt x="366" y="204"/>
                  </a:lnTo>
                  <a:lnTo>
                    <a:pt x="367" y="204"/>
                  </a:lnTo>
                  <a:lnTo>
                    <a:pt x="369" y="204"/>
                  </a:lnTo>
                  <a:lnTo>
                    <a:pt x="372" y="204"/>
                  </a:lnTo>
                  <a:lnTo>
                    <a:pt x="374" y="203"/>
                  </a:lnTo>
                  <a:lnTo>
                    <a:pt x="376" y="203"/>
                  </a:lnTo>
                  <a:lnTo>
                    <a:pt x="379" y="201"/>
                  </a:lnTo>
                  <a:lnTo>
                    <a:pt x="387" y="198"/>
                  </a:lnTo>
                  <a:lnTo>
                    <a:pt x="390" y="197"/>
                  </a:lnTo>
                  <a:lnTo>
                    <a:pt x="391" y="197"/>
                  </a:lnTo>
                  <a:lnTo>
                    <a:pt x="392" y="197"/>
                  </a:lnTo>
                  <a:lnTo>
                    <a:pt x="393" y="197"/>
                  </a:lnTo>
                  <a:lnTo>
                    <a:pt x="393" y="199"/>
                  </a:lnTo>
                  <a:lnTo>
                    <a:pt x="394" y="201"/>
                  </a:lnTo>
                  <a:lnTo>
                    <a:pt x="394" y="203"/>
                  </a:lnTo>
                  <a:lnTo>
                    <a:pt x="395" y="204"/>
                  </a:lnTo>
                  <a:lnTo>
                    <a:pt x="395" y="205"/>
                  </a:lnTo>
                  <a:lnTo>
                    <a:pt x="396" y="206"/>
                  </a:lnTo>
                  <a:lnTo>
                    <a:pt x="397" y="206"/>
                  </a:lnTo>
                  <a:lnTo>
                    <a:pt x="398" y="207"/>
                  </a:lnTo>
                  <a:lnTo>
                    <a:pt x="399" y="207"/>
                  </a:lnTo>
                  <a:lnTo>
                    <a:pt x="400" y="206"/>
                  </a:lnTo>
                  <a:lnTo>
                    <a:pt x="400" y="205"/>
                  </a:lnTo>
                  <a:lnTo>
                    <a:pt x="402" y="203"/>
                  </a:lnTo>
                  <a:lnTo>
                    <a:pt x="404" y="202"/>
                  </a:lnTo>
                  <a:lnTo>
                    <a:pt x="405" y="200"/>
                  </a:lnTo>
                  <a:lnTo>
                    <a:pt x="407" y="199"/>
                  </a:lnTo>
                  <a:lnTo>
                    <a:pt x="408" y="198"/>
                  </a:lnTo>
                  <a:lnTo>
                    <a:pt x="410" y="198"/>
                  </a:lnTo>
                  <a:lnTo>
                    <a:pt x="411" y="197"/>
                  </a:lnTo>
                  <a:lnTo>
                    <a:pt x="412" y="197"/>
                  </a:lnTo>
                  <a:lnTo>
                    <a:pt x="415" y="197"/>
                  </a:lnTo>
                  <a:lnTo>
                    <a:pt x="418" y="197"/>
                  </a:lnTo>
                  <a:lnTo>
                    <a:pt x="421" y="198"/>
                  </a:lnTo>
                  <a:lnTo>
                    <a:pt x="423" y="199"/>
                  </a:lnTo>
                  <a:lnTo>
                    <a:pt x="426" y="200"/>
                  </a:lnTo>
                  <a:lnTo>
                    <a:pt x="430" y="202"/>
                  </a:lnTo>
                  <a:lnTo>
                    <a:pt x="433" y="204"/>
                  </a:lnTo>
                  <a:lnTo>
                    <a:pt x="434" y="204"/>
                  </a:lnTo>
                  <a:lnTo>
                    <a:pt x="436" y="205"/>
                  </a:lnTo>
                  <a:lnTo>
                    <a:pt x="437" y="207"/>
                  </a:lnTo>
                  <a:lnTo>
                    <a:pt x="438" y="209"/>
                  </a:lnTo>
                  <a:lnTo>
                    <a:pt x="438" y="210"/>
                  </a:lnTo>
                  <a:lnTo>
                    <a:pt x="439" y="213"/>
                  </a:lnTo>
                  <a:lnTo>
                    <a:pt x="441" y="219"/>
                  </a:lnTo>
                  <a:lnTo>
                    <a:pt x="442" y="227"/>
                  </a:lnTo>
                  <a:lnTo>
                    <a:pt x="443" y="229"/>
                  </a:lnTo>
                  <a:lnTo>
                    <a:pt x="443" y="231"/>
                  </a:lnTo>
                  <a:lnTo>
                    <a:pt x="444" y="233"/>
                  </a:lnTo>
                  <a:lnTo>
                    <a:pt x="445" y="236"/>
                  </a:lnTo>
                  <a:lnTo>
                    <a:pt x="449" y="244"/>
                  </a:lnTo>
                  <a:lnTo>
                    <a:pt x="450" y="246"/>
                  </a:lnTo>
                  <a:lnTo>
                    <a:pt x="451" y="247"/>
                  </a:lnTo>
                  <a:lnTo>
                    <a:pt x="452" y="252"/>
                  </a:lnTo>
                  <a:lnTo>
                    <a:pt x="453" y="257"/>
                  </a:lnTo>
                  <a:lnTo>
                    <a:pt x="453" y="260"/>
                  </a:lnTo>
                  <a:lnTo>
                    <a:pt x="453" y="261"/>
                  </a:lnTo>
                  <a:lnTo>
                    <a:pt x="453" y="262"/>
                  </a:lnTo>
                  <a:lnTo>
                    <a:pt x="452" y="264"/>
                  </a:lnTo>
                  <a:lnTo>
                    <a:pt x="451" y="268"/>
                  </a:lnTo>
                  <a:lnTo>
                    <a:pt x="448" y="273"/>
                  </a:lnTo>
                  <a:lnTo>
                    <a:pt x="445" y="280"/>
                  </a:lnTo>
                  <a:lnTo>
                    <a:pt x="445" y="284"/>
                  </a:lnTo>
                  <a:lnTo>
                    <a:pt x="444" y="286"/>
                  </a:lnTo>
                  <a:lnTo>
                    <a:pt x="443" y="288"/>
                  </a:lnTo>
                  <a:lnTo>
                    <a:pt x="438" y="295"/>
                  </a:lnTo>
                  <a:lnTo>
                    <a:pt x="437" y="297"/>
                  </a:lnTo>
                  <a:lnTo>
                    <a:pt x="437" y="299"/>
                  </a:lnTo>
                  <a:lnTo>
                    <a:pt x="436" y="301"/>
                  </a:lnTo>
                  <a:lnTo>
                    <a:pt x="436" y="302"/>
                  </a:lnTo>
                  <a:lnTo>
                    <a:pt x="435" y="306"/>
                  </a:lnTo>
                  <a:lnTo>
                    <a:pt x="435" y="307"/>
                  </a:lnTo>
                  <a:lnTo>
                    <a:pt x="436" y="315"/>
                  </a:lnTo>
                  <a:lnTo>
                    <a:pt x="436" y="317"/>
                  </a:lnTo>
                  <a:lnTo>
                    <a:pt x="436" y="318"/>
                  </a:lnTo>
                  <a:lnTo>
                    <a:pt x="435" y="319"/>
                  </a:lnTo>
                  <a:lnTo>
                    <a:pt x="435" y="320"/>
                  </a:lnTo>
                  <a:lnTo>
                    <a:pt x="434" y="324"/>
                  </a:lnTo>
                  <a:lnTo>
                    <a:pt x="432" y="327"/>
                  </a:lnTo>
                  <a:lnTo>
                    <a:pt x="432" y="329"/>
                  </a:lnTo>
                  <a:lnTo>
                    <a:pt x="431" y="329"/>
                  </a:lnTo>
                  <a:lnTo>
                    <a:pt x="429" y="330"/>
                  </a:lnTo>
                  <a:lnTo>
                    <a:pt x="428" y="331"/>
                  </a:lnTo>
                  <a:lnTo>
                    <a:pt x="426" y="332"/>
                  </a:lnTo>
                  <a:lnTo>
                    <a:pt x="422" y="335"/>
                  </a:lnTo>
                  <a:lnTo>
                    <a:pt x="419" y="336"/>
                  </a:lnTo>
                  <a:lnTo>
                    <a:pt x="411" y="340"/>
                  </a:lnTo>
                  <a:lnTo>
                    <a:pt x="408" y="340"/>
                  </a:lnTo>
                  <a:lnTo>
                    <a:pt x="405" y="342"/>
                  </a:lnTo>
                  <a:lnTo>
                    <a:pt x="400" y="346"/>
                  </a:lnTo>
                  <a:lnTo>
                    <a:pt x="397" y="348"/>
                  </a:lnTo>
                  <a:lnTo>
                    <a:pt x="391" y="351"/>
                  </a:lnTo>
                  <a:lnTo>
                    <a:pt x="388" y="351"/>
                  </a:lnTo>
                  <a:lnTo>
                    <a:pt x="387" y="352"/>
                  </a:lnTo>
                  <a:lnTo>
                    <a:pt x="385" y="352"/>
                  </a:lnTo>
                  <a:lnTo>
                    <a:pt x="383" y="353"/>
                  </a:lnTo>
                  <a:lnTo>
                    <a:pt x="375" y="354"/>
                  </a:lnTo>
                  <a:lnTo>
                    <a:pt x="372" y="354"/>
                  </a:lnTo>
                  <a:lnTo>
                    <a:pt x="370" y="355"/>
                  </a:lnTo>
                  <a:lnTo>
                    <a:pt x="368" y="356"/>
                  </a:lnTo>
                  <a:lnTo>
                    <a:pt x="363" y="358"/>
                  </a:lnTo>
                  <a:lnTo>
                    <a:pt x="361" y="359"/>
                  </a:lnTo>
                  <a:lnTo>
                    <a:pt x="358" y="360"/>
                  </a:lnTo>
                  <a:lnTo>
                    <a:pt x="355" y="360"/>
                  </a:lnTo>
                  <a:lnTo>
                    <a:pt x="353" y="360"/>
                  </a:lnTo>
                  <a:lnTo>
                    <a:pt x="349" y="360"/>
                  </a:lnTo>
                  <a:lnTo>
                    <a:pt x="345" y="359"/>
                  </a:lnTo>
                  <a:lnTo>
                    <a:pt x="339" y="357"/>
                  </a:lnTo>
                  <a:lnTo>
                    <a:pt x="336" y="357"/>
                  </a:lnTo>
                  <a:lnTo>
                    <a:pt x="333" y="357"/>
                  </a:lnTo>
                  <a:lnTo>
                    <a:pt x="331" y="357"/>
                  </a:lnTo>
                  <a:lnTo>
                    <a:pt x="331" y="357"/>
                  </a:lnTo>
                  <a:lnTo>
                    <a:pt x="329" y="357"/>
                  </a:lnTo>
                  <a:lnTo>
                    <a:pt x="327" y="358"/>
                  </a:lnTo>
                  <a:lnTo>
                    <a:pt x="326" y="358"/>
                  </a:lnTo>
                  <a:lnTo>
                    <a:pt x="324" y="359"/>
                  </a:lnTo>
                  <a:lnTo>
                    <a:pt x="322" y="361"/>
                  </a:lnTo>
                  <a:lnTo>
                    <a:pt x="316" y="365"/>
                  </a:lnTo>
                  <a:lnTo>
                    <a:pt x="315" y="366"/>
                  </a:lnTo>
                  <a:lnTo>
                    <a:pt x="314" y="367"/>
                  </a:lnTo>
                  <a:lnTo>
                    <a:pt x="313" y="369"/>
                  </a:lnTo>
                  <a:lnTo>
                    <a:pt x="309" y="376"/>
                  </a:lnTo>
                  <a:lnTo>
                    <a:pt x="307" y="379"/>
                  </a:lnTo>
                  <a:lnTo>
                    <a:pt x="306" y="382"/>
                  </a:lnTo>
                  <a:lnTo>
                    <a:pt x="305" y="386"/>
                  </a:lnTo>
                  <a:lnTo>
                    <a:pt x="305" y="390"/>
                  </a:lnTo>
                  <a:lnTo>
                    <a:pt x="304" y="394"/>
                  </a:lnTo>
                  <a:lnTo>
                    <a:pt x="304" y="399"/>
                  </a:lnTo>
                  <a:lnTo>
                    <a:pt x="304" y="404"/>
                  </a:lnTo>
                  <a:lnTo>
                    <a:pt x="304" y="408"/>
                  </a:lnTo>
                  <a:lnTo>
                    <a:pt x="305" y="412"/>
                  </a:lnTo>
                  <a:lnTo>
                    <a:pt x="306" y="417"/>
                  </a:lnTo>
                  <a:lnTo>
                    <a:pt x="307" y="419"/>
                  </a:lnTo>
                  <a:lnTo>
                    <a:pt x="311" y="432"/>
                  </a:lnTo>
                  <a:lnTo>
                    <a:pt x="311" y="435"/>
                  </a:lnTo>
                  <a:lnTo>
                    <a:pt x="312" y="437"/>
                  </a:lnTo>
                  <a:lnTo>
                    <a:pt x="312" y="439"/>
                  </a:lnTo>
                  <a:lnTo>
                    <a:pt x="312" y="440"/>
                  </a:lnTo>
                  <a:lnTo>
                    <a:pt x="311" y="442"/>
                  </a:lnTo>
                  <a:lnTo>
                    <a:pt x="310" y="442"/>
                  </a:lnTo>
                  <a:lnTo>
                    <a:pt x="309" y="443"/>
                  </a:lnTo>
                  <a:lnTo>
                    <a:pt x="309" y="444"/>
                  </a:lnTo>
                  <a:lnTo>
                    <a:pt x="306" y="446"/>
                  </a:lnTo>
                  <a:lnTo>
                    <a:pt x="305" y="447"/>
                  </a:lnTo>
                  <a:lnTo>
                    <a:pt x="303" y="447"/>
                  </a:lnTo>
                  <a:lnTo>
                    <a:pt x="301" y="448"/>
                  </a:lnTo>
                  <a:lnTo>
                    <a:pt x="298" y="448"/>
                  </a:lnTo>
                  <a:lnTo>
                    <a:pt x="295" y="447"/>
                  </a:lnTo>
                  <a:lnTo>
                    <a:pt x="292" y="447"/>
                  </a:lnTo>
                  <a:lnTo>
                    <a:pt x="286" y="445"/>
                  </a:lnTo>
                  <a:lnTo>
                    <a:pt x="284" y="445"/>
                  </a:lnTo>
                  <a:lnTo>
                    <a:pt x="283" y="445"/>
                  </a:lnTo>
                  <a:lnTo>
                    <a:pt x="281" y="445"/>
                  </a:lnTo>
                  <a:lnTo>
                    <a:pt x="280" y="446"/>
                  </a:lnTo>
                  <a:lnTo>
                    <a:pt x="278" y="446"/>
                  </a:lnTo>
                  <a:lnTo>
                    <a:pt x="277" y="447"/>
                  </a:lnTo>
                  <a:lnTo>
                    <a:pt x="276" y="448"/>
                  </a:lnTo>
                  <a:lnTo>
                    <a:pt x="274" y="451"/>
                  </a:lnTo>
                  <a:lnTo>
                    <a:pt x="273" y="453"/>
                  </a:lnTo>
                  <a:lnTo>
                    <a:pt x="269" y="457"/>
                  </a:lnTo>
                  <a:lnTo>
                    <a:pt x="265" y="462"/>
                  </a:lnTo>
                  <a:lnTo>
                    <a:pt x="263" y="464"/>
                  </a:lnTo>
                  <a:lnTo>
                    <a:pt x="258" y="469"/>
                  </a:lnTo>
                  <a:lnTo>
                    <a:pt x="256" y="471"/>
                  </a:lnTo>
                  <a:lnTo>
                    <a:pt x="254" y="473"/>
                  </a:lnTo>
                  <a:lnTo>
                    <a:pt x="252" y="477"/>
                  </a:lnTo>
                  <a:lnTo>
                    <a:pt x="251" y="480"/>
                  </a:lnTo>
                  <a:lnTo>
                    <a:pt x="250" y="482"/>
                  </a:lnTo>
                  <a:lnTo>
                    <a:pt x="248" y="483"/>
                  </a:lnTo>
                  <a:lnTo>
                    <a:pt x="245" y="485"/>
                  </a:lnTo>
                  <a:lnTo>
                    <a:pt x="240" y="488"/>
                  </a:lnTo>
                  <a:lnTo>
                    <a:pt x="236" y="490"/>
                  </a:lnTo>
                  <a:lnTo>
                    <a:pt x="231" y="492"/>
                  </a:lnTo>
                  <a:lnTo>
                    <a:pt x="229" y="493"/>
                  </a:lnTo>
                  <a:lnTo>
                    <a:pt x="228" y="494"/>
                  </a:lnTo>
                  <a:lnTo>
                    <a:pt x="219" y="495"/>
                  </a:lnTo>
                  <a:lnTo>
                    <a:pt x="215" y="496"/>
                  </a:lnTo>
                  <a:lnTo>
                    <a:pt x="213" y="497"/>
                  </a:lnTo>
                  <a:lnTo>
                    <a:pt x="211" y="498"/>
                  </a:lnTo>
                  <a:lnTo>
                    <a:pt x="209" y="498"/>
                  </a:lnTo>
                  <a:lnTo>
                    <a:pt x="208" y="499"/>
                  </a:lnTo>
                  <a:lnTo>
                    <a:pt x="206" y="500"/>
                  </a:lnTo>
                  <a:lnTo>
                    <a:pt x="205" y="501"/>
                  </a:lnTo>
                  <a:lnTo>
                    <a:pt x="204" y="503"/>
                  </a:lnTo>
                  <a:lnTo>
                    <a:pt x="203" y="504"/>
                  </a:lnTo>
                  <a:lnTo>
                    <a:pt x="202" y="506"/>
                  </a:lnTo>
                  <a:lnTo>
                    <a:pt x="202" y="508"/>
                  </a:lnTo>
                  <a:lnTo>
                    <a:pt x="203" y="510"/>
                  </a:lnTo>
                  <a:lnTo>
                    <a:pt x="203" y="510"/>
                  </a:lnTo>
                  <a:lnTo>
                    <a:pt x="204" y="510"/>
                  </a:lnTo>
                  <a:lnTo>
                    <a:pt x="203" y="510"/>
                  </a:lnTo>
                  <a:lnTo>
                    <a:pt x="203" y="511"/>
                  </a:lnTo>
                  <a:lnTo>
                    <a:pt x="202" y="510"/>
                  </a:lnTo>
                  <a:lnTo>
                    <a:pt x="199" y="510"/>
                  </a:lnTo>
                  <a:lnTo>
                    <a:pt x="198" y="510"/>
                  </a:lnTo>
                  <a:lnTo>
                    <a:pt x="197" y="510"/>
                  </a:lnTo>
                  <a:lnTo>
                    <a:pt x="196" y="510"/>
                  </a:lnTo>
                  <a:lnTo>
                    <a:pt x="195" y="510"/>
                  </a:lnTo>
                  <a:lnTo>
                    <a:pt x="195" y="510"/>
                  </a:lnTo>
                  <a:lnTo>
                    <a:pt x="194" y="510"/>
                  </a:lnTo>
                  <a:lnTo>
                    <a:pt x="192" y="507"/>
                  </a:lnTo>
                  <a:lnTo>
                    <a:pt x="192" y="506"/>
                  </a:lnTo>
                  <a:lnTo>
                    <a:pt x="191" y="506"/>
                  </a:lnTo>
                  <a:lnTo>
                    <a:pt x="190" y="506"/>
                  </a:lnTo>
                  <a:lnTo>
                    <a:pt x="186" y="507"/>
                  </a:lnTo>
                  <a:lnTo>
                    <a:pt x="183" y="509"/>
                  </a:lnTo>
                  <a:lnTo>
                    <a:pt x="181" y="510"/>
                  </a:lnTo>
                  <a:lnTo>
                    <a:pt x="175" y="511"/>
                  </a:lnTo>
                  <a:lnTo>
                    <a:pt x="172" y="512"/>
                  </a:lnTo>
                  <a:lnTo>
                    <a:pt x="170" y="513"/>
                  </a:lnTo>
                  <a:lnTo>
                    <a:pt x="166" y="516"/>
                  </a:lnTo>
                  <a:lnTo>
                    <a:pt x="162" y="518"/>
                  </a:lnTo>
                  <a:lnTo>
                    <a:pt x="161" y="519"/>
                  </a:lnTo>
                  <a:lnTo>
                    <a:pt x="159" y="520"/>
                  </a:lnTo>
                  <a:lnTo>
                    <a:pt x="159" y="519"/>
                  </a:lnTo>
                  <a:lnTo>
                    <a:pt x="157" y="517"/>
                  </a:lnTo>
                  <a:lnTo>
                    <a:pt x="156" y="516"/>
                  </a:lnTo>
                  <a:lnTo>
                    <a:pt x="155" y="514"/>
                  </a:lnTo>
                  <a:lnTo>
                    <a:pt x="153" y="510"/>
                  </a:lnTo>
                  <a:lnTo>
                    <a:pt x="151" y="505"/>
                  </a:lnTo>
                  <a:lnTo>
                    <a:pt x="150" y="501"/>
                  </a:lnTo>
                  <a:lnTo>
                    <a:pt x="149" y="498"/>
                  </a:lnTo>
                  <a:lnTo>
                    <a:pt x="149" y="494"/>
                  </a:lnTo>
                  <a:lnTo>
                    <a:pt x="148" y="487"/>
                  </a:lnTo>
                  <a:lnTo>
                    <a:pt x="147" y="484"/>
                  </a:lnTo>
                  <a:lnTo>
                    <a:pt x="146" y="482"/>
                  </a:lnTo>
                  <a:lnTo>
                    <a:pt x="145" y="476"/>
                  </a:lnTo>
                  <a:lnTo>
                    <a:pt x="144" y="474"/>
                  </a:lnTo>
                  <a:lnTo>
                    <a:pt x="143" y="469"/>
                  </a:lnTo>
                  <a:lnTo>
                    <a:pt x="143" y="465"/>
                  </a:lnTo>
                  <a:lnTo>
                    <a:pt x="143" y="462"/>
                  </a:lnTo>
                  <a:lnTo>
                    <a:pt x="143" y="455"/>
                  </a:lnTo>
                  <a:lnTo>
                    <a:pt x="143" y="452"/>
                  </a:lnTo>
                  <a:lnTo>
                    <a:pt x="143" y="450"/>
                  </a:lnTo>
                  <a:lnTo>
                    <a:pt x="143" y="447"/>
                  </a:lnTo>
                  <a:lnTo>
                    <a:pt x="143" y="446"/>
                  </a:lnTo>
                  <a:lnTo>
                    <a:pt x="142" y="445"/>
                  </a:lnTo>
                  <a:lnTo>
                    <a:pt x="141" y="443"/>
                  </a:lnTo>
                  <a:lnTo>
                    <a:pt x="140" y="442"/>
                  </a:lnTo>
                  <a:lnTo>
                    <a:pt x="138" y="440"/>
                  </a:lnTo>
                  <a:lnTo>
                    <a:pt x="133" y="434"/>
                  </a:lnTo>
                  <a:lnTo>
                    <a:pt x="129" y="431"/>
                  </a:lnTo>
                  <a:lnTo>
                    <a:pt x="127" y="429"/>
                  </a:lnTo>
                  <a:lnTo>
                    <a:pt x="126" y="426"/>
                  </a:lnTo>
                  <a:lnTo>
                    <a:pt x="124" y="423"/>
                  </a:lnTo>
                  <a:lnTo>
                    <a:pt x="119" y="413"/>
                  </a:lnTo>
                  <a:lnTo>
                    <a:pt x="118" y="410"/>
                  </a:lnTo>
                  <a:lnTo>
                    <a:pt x="117" y="406"/>
                  </a:lnTo>
                  <a:lnTo>
                    <a:pt x="116" y="404"/>
                  </a:lnTo>
                  <a:lnTo>
                    <a:pt x="115" y="402"/>
                  </a:lnTo>
                  <a:lnTo>
                    <a:pt x="114" y="400"/>
                  </a:lnTo>
                  <a:lnTo>
                    <a:pt x="113" y="399"/>
                  </a:lnTo>
                  <a:lnTo>
                    <a:pt x="112" y="397"/>
                  </a:lnTo>
                  <a:lnTo>
                    <a:pt x="105" y="393"/>
                  </a:lnTo>
                  <a:lnTo>
                    <a:pt x="103" y="391"/>
                  </a:lnTo>
                  <a:lnTo>
                    <a:pt x="97" y="386"/>
                  </a:lnTo>
                  <a:lnTo>
                    <a:pt x="94" y="385"/>
                  </a:lnTo>
                  <a:lnTo>
                    <a:pt x="93" y="384"/>
                  </a:lnTo>
                  <a:lnTo>
                    <a:pt x="92" y="382"/>
                  </a:lnTo>
                  <a:lnTo>
                    <a:pt x="91" y="380"/>
                  </a:lnTo>
                  <a:lnTo>
                    <a:pt x="90" y="378"/>
                  </a:lnTo>
                  <a:lnTo>
                    <a:pt x="89" y="376"/>
                  </a:lnTo>
                  <a:lnTo>
                    <a:pt x="88" y="374"/>
                  </a:lnTo>
                  <a:lnTo>
                    <a:pt x="87" y="372"/>
                  </a:lnTo>
                  <a:lnTo>
                    <a:pt x="87" y="370"/>
                  </a:lnTo>
                  <a:lnTo>
                    <a:pt x="87" y="367"/>
                  </a:lnTo>
                  <a:lnTo>
                    <a:pt x="87" y="364"/>
                  </a:lnTo>
                  <a:lnTo>
                    <a:pt x="87" y="363"/>
                  </a:lnTo>
                  <a:lnTo>
                    <a:pt x="88" y="357"/>
                  </a:lnTo>
                  <a:lnTo>
                    <a:pt x="89" y="355"/>
                  </a:lnTo>
                  <a:lnTo>
                    <a:pt x="89" y="352"/>
                  </a:lnTo>
                  <a:lnTo>
                    <a:pt x="88" y="351"/>
                  </a:lnTo>
                  <a:lnTo>
                    <a:pt x="88" y="348"/>
                  </a:lnTo>
                  <a:lnTo>
                    <a:pt x="87" y="345"/>
                  </a:lnTo>
                  <a:lnTo>
                    <a:pt x="86" y="343"/>
                  </a:lnTo>
                  <a:lnTo>
                    <a:pt x="85" y="341"/>
                  </a:lnTo>
                  <a:lnTo>
                    <a:pt x="83" y="340"/>
                  </a:lnTo>
                  <a:lnTo>
                    <a:pt x="81" y="339"/>
                  </a:lnTo>
                  <a:lnTo>
                    <a:pt x="80" y="338"/>
                  </a:lnTo>
                  <a:lnTo>
                    <a:pt x="76" y="335"/>
                  </a:lnTo>
                  <a:lnTo>
                    <a:pt x="64" y="329"/>
                  </a:lnTo>
                  <a:lnTo>
                    <a:pt x="59" y="327"/>
                  </a:lnTo>
                  <a:lnTo>
                    <a:pt x="54" y="325"/>
                  </a:lnTo>
                  <a:lnTo>
                    <a:pt x="50" y="322"/>
                  </a:lnTo>
                  <a:lnTo>
                    <a:pt x="47" y="320"/>
                  </a:lnTo>
                  <a:lnTo>
                    <a:pt x="45" y="317"/>
                  </a:lnTo>
                  <a:lnTo>
                    <a:pt x="41" y="315"/>
                  </a:lnTo>
                  <a:lnTo>
                    <a:pt x="41" y="314"/>
                  </a:lnTo>
                  <a:lnTo>
                    <a:pt x="40" y="314"/>
                  </a:lnTo>
                  <a:lnTo>
                    <a:pt x="41" y="314"/>
                  </a:lnTo>
                  <a:lnTo>
                    <a:pt x="41" y="313"/>
                  </a:lnTo>
                  <a:lnTo>
                    <a:pt x="51" y="309"/>
                  </a:lnTo>
                  <a:lnTo>
                    <a:pt x="58" y="306"/>
                  </a:lnTo>
                  <a:lnTo>
                    <a:pt x="61" y="305"/>
                  </a:lnTo>
                  <a:lnTo>
                    <a:pt x="65" y="303"/>
                  </a:lnTo>
                  <a:lnTo>
                    <a:pt x="67" y="302"/>
                  </a:lnTo>
                  <a:lnTo>
                    <a:pt x="68" y="301"/>
                  </a:lnTo>
                  <a:lnTo>
                    <a:pt x="69" y="299"/>
                  </a:lnTo>
                  <a:lnTo>
                    <a:pt x="69" y="298"/>
                  </a:lnTo>
                  <a:lnTo>
                    <a:pt x="70" y="297"/>
                  </a:lnTo>
                  <a:lnTo>
                    <a:pt x="70" y="296"/>
                  </a:lnTo>
                  <a:lnTo>
                    <a:pt x="70" y="295"/>
                  </a:lnTo>
                  <a:lnTo>
                    <a:pt x="70" y="294"/>
                  </a:lnTo>
                  <a:lnTo>
                    <a:pt x="69" y="291"/>
                  </a:lnTo>
                  <a:lnTo>
                    <a:pt x="69" y="288"/>
                  </a:lnTo>
                  <a:lnTo>
                    <a:pt x="67" y="286"/>
                  </a:lnTo>
                  <a:lnTo>
                    <a:pt x="65" y="283"/>
                  </a:lnTo>
                  <a:lnTo>
                    <a:pt x="63" y="280"/>
                  </a:lnTo>
                  <a:lnTo>
                    <a:pt x="59" y="275"/>
                  </a:lnTo>
                  <a:lnTo>
                    <a:pt x="54" y="268"/>
                  </a:lnTo>
                  <a:lnTo>
                    <a:pt x="50" y="263"/>
                  </a:lnTo>
                  <a:lnTo>
                    <a:pt x="49" y="261"/>
                  </a:lnTo>
                  <a:lnTo>
                    <a:pt x="47" y="258"/>
                  </a:lnTo>
                  <a:lnTo>
                    <a:pt x="44" y="251"/>
                  </a:lnTo>
                  <a:lnTo>
                    <a:pt x="41" y="245"/>
                  </a:lnTo>
                  <a:lnTo>
                    <a:pt x="37" y="238"/>
                  </a:lnTo>
                  <a:lnTo>
                    <a:pt x="36" y="237"/>
                  </a:lnTo>
                  <a:lnTo>
                    <a:pt x="36" y="235"/>
                  </a:lnTo>
                  <a:lnTo>
                    <a:pt x="36" y="232"/>
                  </a:lnTo>
                  <a:lnTo>
                    <a:pt x="36" y="230"/>
                  </a:lnTo>
                  <a:lnTo>
                    <a:pt x="36" y="227"/>
                  </a:lnTo>
                  <a:lnTo>
                    <a:pt x="36" y="224"/>
                  </a:lnTo>
                  <a:lnTo>
                    <a:pt x="37" y="219"/>
                  </a:lnTo>
                  <a:lnTo>
                    <a:pt x="39" y="215"/>
                  </a:lnTo>
                  <a:lnTo>
                    <a:pt x="40" y="211"/>
                  </a:lnTo>
                  <a:lnTo>
                    <a:pt x="42" y="205"/>
                  </a:lnTo>
                  <a:lnTo>
                    <a:pt x="43" y="202"/>
                  </a:lnTo>
                  <a:lnTo>
                    <a:pt x="43" y="199"/>
                  </a:lnTo>
                  <a:lnTo>
                    <a:pt x="44" y="197"/>
                  </a:lnTo>
                  <a:lnTo>
                    <a:pt x="44" y="196"/>
                  </a:lnTo>
                  <a:lnTo>
                    <a:pt x="43" y="194"/>
                  </a:lnTo>
                  <a:lnTo>
                    <a:pt x="43" y="193"/>
                  </a:lnTo>
                  <a:lnTo>
                    <a:pt x="42" y="191"/>
                  </a:lnTo>
                  <a:lnTo>
                    <a:pt x="41" y="188"/>
                  </a:lnTo>
                  <a:lnTo>
                    <a:pt x="40" y="185"/>
                  </a:lnTo>
                  <a:lnTo>
                    <a:pt x="38" y="182"/>
                  </a:lnTo>
                  <a:lnTo>
                    <a:pt x="33" y="171"/>
                  </a:lnTo>
                  <a:lnTo>
                    <a:pt x="32" y="170"/>
                  </a:lnTo>
                  <a:lnTo>
                    <a:pt x="31" y="167"/>
                  </a:lnTo>
                  <a:lnTo>
                    <a:pt x="31" y="165"/>
                  </a:lnTo>
                  <a:lnTo>
                    <a:pt x="31" y="162"/>
                  </a:lnTo>
                  <a:lnTo>
                    <a:pt x="31" y="159"/>
                  </a:lnTo>
                  <a:lnTo>
                    <a:pt x="31" y="153"/>
                  </a:lnTo>
                  <a:lnTo>
                    <a:pt x="31" y="150"/>
                  </a:lnTo>
                  <a:lnTo>
                    <a:pt x="31" y="148"/>
                  </a:lnTo>
                  <a:lnTo>
                    <a:pt x="30" y="145"/>
                  </a:lnTo>
                  <a:lnTo>
                    <a:pt x="27" y="136"/>
                  </a:lnTo>
                  <a:lnTo>
                    <a:pt x="26" y="129"/>
                  </a:lnTo>
                  <a:lnTo>
                    <a:pt x="24" y="123"/>
                  </a:lnTo>
                  <a:lnTo>
                    <a:pt x="24" y="117"/>
                  </a:lnTo>
                  <a:lnTo>
                    <a:pt x="24" y="113"/>
                  </a:lnTo>
                  <a:lnTo>
                    <a:pt x="23" y="110"/>
                  </a:lnTo>
                  <a:lnTo>
                    <a:pt x="23" y="92"/>
                  </a:lnTo>
                  <a:lnTo>
                    <a:pt x="22" y="79"/>
                  </a:lnTo>
                  <a:lnTo>
                    <a:pt x="22" y="76"/>
                  </a:lnTo>
                  <a:lnTo>
                    <a:pt x="23" y="72"/>
                  </a:lnTo>
                  <a:lnTo>
                    <a:pt x="24" y="62"/>
                  </a:lnTo>
                  <a:lnTo>
                    <a:pt x="24" y="58"/>
                  </a:lnTo>
                  <a:lnTo>
                    <a:pt x="24" y="55"/>
                  </a:lnTo>
                  <a:lnTo>
                    <a:pt x="24" y="51"/>
                  </a:lnTo>
                  <a:lnTo>
                    <a:pt x="24" y="49"/>
                  </a:lnTo>
                  <a:lnTo>
                    <a:pt x="23" y="47"/>
                  </a:lnTo>
                  <a:lnTo>
                    <a:pt x="22" y="45"/>
                  </a:lnTo>
                  <a:lnTo>
                    <a:pt x="20" y="42"/>
                  </a:lnTo>
                  <a:lnTo>
                    <a:pt x="17" y="36"/>
                  </a:lnTo>
                  <a:lnTo>
                    <a:pt x="11" y="27"/>
                  </a:lnTo>
                  <a:lnTo>
                    <a:pt x="8" y="23"/>
                  </a:lnTo>
                  <a:lnTo>
                    <a:pt x="6" y="20"/>
                  </a:lnTo>
                  <a:lnTo>
                    <a:pt x="3" y="15"/>
                  </a:lnTo>
                  <a:lnTo>
                    <a:pt x="2" y="11"/>
                  </a:lnTo>
                  <a:lnTo>
                    <a:pt x="1" y="8"/>
                  </a:lnTo>
                  <a:lnTo>
                    <a:pt x="1" y="6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BED8E8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03" name="Freeform 51">
              <a:extLst>
                <a:ext uri="{FF2B5EF4-FFF2-40B4-BE49-F238E27FC236}">
                  <a16:creationId xmlns:a16="http://schemas.microsoft.com/office/drawing/2014/main" id="{116F570F-50FD-45E7-B87D-38EEAAB85BA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0" y="2222"/>
              <a:ext cx="500" cy="370"/>
            </a:xfrm>
            <a:custGeom>
              <a:avLst/>
              <a:gdLst>
                <a:gd name="T0" fmla="*/ 283 w 500"/>
                <a:gd name="T1" fmla="*/ 14 h 370"/>
                <a:gd name="T2" fmla="*/ 298 w 500"/>
                <a:gd name="T3" fmla="*/ 13 h 370"/>
                <a:gd name="T4" fmla="*/ 324 w 500"/>
                <a:gd name="T5" fmla="*/ 15 h 370"/>
                <a:gd name="T6" fmla="*/ 355 w 500"/>
                <a:gd name="T7" fmla="*/ 30 h 370"/>
                <a:gd name="T8" fmla="*/ 382 w 500"/>
                <a:gd name="T9" fmla="*/ 22 h 370"/>
                <a:gd name="T10" fmla="*/ 400 w 500"/>
                <a:gd name="T11" fmla="*/ 16 h 370"/>
                <a:gd name="T12" fmla="*/ 414 w 500"/>
                <a:gd name="T13" fmla="*/ 24 h 370"/>
                <a:gd name="T14" fmla="*/ 418 w 500"/>
                <a:gd name="T15" fmla="*/ 48 h 370"/>
                <a:gd name="T16" fmla="*/ 433 w 500"/>
                <a:gd name="T17" fmla="*/ 74 h 370"/>
                <a:gd name="T18" fmla="*/ 433 w 500"/>
                <a:gd name="T19" fmla="*/ 109 h 370"/>
                <a:gd name="T20" fmla="*/ 447 w 500"/>
                <a:gd name="T21" fmla="*/ 135 h 370"/>
                <a:gd name="T22" fmla="*/ 444 w 500"/>
                <a:gd name="T23" fmla="*/ 149 h 370"/>
                <a:gd name="T24" fmla="*/ 459 w 500"/>
                <a:gd name="T25" fmla="*/ 168 h 370"/>
                <a:gd name="T26" fmla="*/ 484 w 500"/>
                <a:gd name="T27" fmla="*/ 192 h 370"/>
                <a:gd name="T28" fmla="*/ 500 w 500"/>
                <a:gd name="T29" fmla="*/ 202 h 370"/>
                <a:gd name="T30" fmla="*/ 497 w 500"/>
                <a:gd name="T31" fmla="*/ 270 h 370"/>
                <a:gd name="T32" fmla="*/ 489 w 500"/>
                <a:gd name="T33" fmla="*/ 282 h 370"/>
                <a:gd name="T34" fmla="*/ 457 w 500"/>
                <a:gd name="T35" fmla="*/ 281 h 370"/>
                <a:gd name="T36" fmla="*/ 443 w 500"/>
                <a:gd name="T37" fmla="*/ 284 h 370"/>
                <a:gd name="T38" fmla="*/ 444 w 500"/>
                <a:gd name="T39" fmla="*/ 304 h 370"/>
                <a:gd name="T40" fmla="*/ 447 w 500"/>
                <a:gd name="T41" fmla="*/ 335 h 370"/>
                <a:gd name="T42" fmla="*/ 428 w 500"/>
                <a:gd name="T43" fmla="*/ 338 h 370"/>
                <a:gd name="T44" fmla="*/ 402 w 500"/>
                <a:gd name="T45" fmla="*/ 329 h 370"/>
                <a:gd name="T46" fmla="*/ 390 w 500"/>
                <a:gd name="T47" fmla="*/ 315 h 370"/>
                <a:gd name="T48" fmla="*/ 382 w 500"/>
                <a:gd name="T49" fmla="*/ 316 h 370"/>
                <a:gd name="T50" fmla="*/ 363 w 500"/>
                <a:gd name="T51" fmla="*/ 346 h 370"/>
                <a:gd name="T52" fmla="*/ 352 w 500"/>
                <a:gd name="T53" fmla="*/ 363 h 370"/>
                <a:gd name="T54" fmla="*/ 339 w 500"/>
                <a:gd name="T55" fmla="*/ 370 h 370"/>
                <a:gd name="T56" fmla="*/ 308 w 500"/>
                <a:gd name="T57" fmla="*/ 359 h 370"/>
                <a:gd name="T58" fmla="*/ 287 w 500"/>
                <a:gd name="T59" fmla="*/ 347 h 370"/>
                <a:gd name="T60" fmla="*/ 278 w 500"/>
                <a:gd name="T61" fmla="*/ 328 h 370"/>
                <a:gd name="T62" fmla="*/ 281 w 500"/>
                <a:gd name="T63" fmla="*/ 311 h 370"/>
                <a:gd name="T64" fmla="*/ 262 w 500"/>
                <a:gd name="T65" fmla="*/ 305 h 370"/>
                <a:gd name="T66" fmla="*/ 237 w 500"/>
                <a:gd name="T67" fmla="*/ 291 h 370"/>
                <a:gd name="T68" fmla="*/ 218 w 500"/>
                <a:gd name="T69" fmla="*/ 283 h 370"/>
                <a:gd name="T70" fmla="*/ 212 w 500"/>
                <a:gd name="T71" fmla="*/ 268 h 370"/>
                <a:gd name="T72" fmla="*/ 184 w 500"/>
                <a:gd name="T73" fmla="*/ 258 h 370"/>
                <a:gd name="T74" fmla="*/ 162 w 500"/>
                <a:gd name="T75" fmla="*/ 240 h 370"/>
                <a:gd name="T76" fmla="*/ 140 w 500"/>
                <a:gd name="T77" fmla="*/ 228 h 370"/>
                <a:gd name="T78" fmla="*/ 119 w 500"/>
                <a:gd name="T79" fmla="*/ 227 h 370"/>
                <a:gd name="T80" fmla="*/ 91 w 500"/>
                <a:gd name="T81" fmla="*/ 226 h 370"/>
                <a:gd name="T82" fmla="*/ 73 w 500"/>
                <a:gd name="T83" fmla="*/ 223 h 370"/>
                <a:gd name="T84" fmla="*/ 25 w 500"/>
                <a:gd name="T85" fmla="*/ 187 h 370"/>
                <a:gd name="T86" fmla="*/ 1 w 500"/>
                <a:gd name="T87" fmla="*/ 157 h 370"/>
                <a:gd name="T88" fmla="*/ 4 w 500"/>
                <a:gd name="T89" fmla="*/ 128 h 370"/>
                <a:gd name="T90" fmla="*/ 21 w 500"/>
                <a:gd name="T91" fmla="*/ 101 h 370"/>
                <a:gd name="T92" fmla="*/ 22 w 500"/>
                <a:gd name="T93" fmla="*/ 81 h 370"/>
                <a:gd name="T94" fmla="*/ 21 w 500"/>
                <a:gd name="T95" fmla="*/ 68 h 370"/>
                <a:gd name="T96" fmla="*/ 31 w 500"/>
                <a:gd name="T97" fmla="*/ 67 h 370"/>
                <a:gd name="T98" fmla="*/ 66 w 500"/>
                <a:gd name="T99" fmla="*/ 73 h 370"/>
                <a:gd name="T100" fmla="*/ 98 w 500"/>
                <a:gd name="T101" fmla="*/ 64 h 370"/>
                <a:gd name="T102" fmla="*/ 118 w 500"/>
                <a:gd name="T103" fmla="*/ 46 h 370"/>
                <a:gd name="T104" fmla="*/ 135 w 500"/>
                <a:gd name="T105" fmla="*/ 32 h 370"/>
                <a:gd name="T106" fmla="*/ 167 w 500"/>
                <a:gd name="T107" fmla="*/ 27 h 370"/>
                <a:gd name="T108" fmla="*/ 190 w 500"/>
                <a:gd name="T109" fmla="*/ 16 h 370"/>
                <a:gd name="T110" fmla="*/ 216 w 500"/>
                <a:gd name="T111" fmla="*/ 24 h 370"/>
                <a:gd name="T112" fmla="*/ 234 w 500"/>
                <a:gd name="T113" fmla="*/ 26 h 370"/>
                <a:gd name="T114" fmla="*/ 250 w 500"/>
                <a:gd name="T115" fmla="*/ 15 h 370"/>
                <a:gd name="T116" fmla="*/ 266 w 500"/>
                <a:gd name="T117" fmla="*/ 1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00" h="370">
                  <a:moveTo>
                    <a:pt x="266" y="1"/>
                  </a:moveTo>
                  <a:lnTo>
                    <a:pt x="267" y="2"/>
                  </a:lnTo>
                  <a:lnTo>
                    <a:pt x="268" y="3"/>
                  </a:lnTo>
                  <a:lnTo>
                    <a:pt x="269" y="4"/>
                  </a:lnTo>
                  <a:lnTo>
                    <a:pt x="273" y="8"/>
                  </a:lnTo>
                  <a:lnTo>
                    <a:pt x="278" y="11"/>
                  </a:lnTo>
                  <a:lnTo>
                    <a:pt x="281" y="12"/>
                  </a:lnTo>
                  <a:lnTo>
                    <a:pt x="283" y="14"/>
                  </a:lnTo>
                  <a:lnTo>
                    <a:pt x="284" y="15"/>
                  </a:lnTo>
                  <a:lnTo>
                    <a:pt x="285" y="15"/>
                  </a:lnTo>
                  <a:lnTo>
                    <a:pt x="286" y="15"/>
                  </a:lnTo>
                  <a:lnTo>
                    <a:pt x="288" y="15"/>
                  </a:lnTo>
                  <a:lnTo>
                    <a:pt x="289" y="15"/>
                  </a:lnTo>
                  <a:lnTo>
                    <a:pt x="291" y="15"/>
                  </a:lnTo>
                  <a:lnTo>
                    <a:pt x="296" y="13"/>
                  </a:lnTo>
                  <a:lnTo>
                    <a:pt x="298" y="13"/>
                  </a:lnTo>
                  <a:lnTo>
                    <a:pt x="302" y="12"/>
                  </a:lnTo>
                  <a:lnTo>
                    <a:pt x="306" y="12"/>
                  </a:lnTo>
                  <a:lnTo>
                    <a:pt x="307" y="12"/>
                  </a:lnTo>
                  <a:lnTo>
                    <a:pt x="309" y="12"/>
                  </a:lnTo>
                  <a:lnTo>
                    <a:pt x="316" y="13"/>
                  </a:lnTo>
                  <a:lnTo>
                    <a:pt x="320" y="14"/>
                  </a:lnTo>
                  <a:lnTo>
                    <a:pt x="322" y="14"/>
                  </a:lnTo>
                  <a:lnTo>
                    <a:pt x="324" y="15"/>
                  </a:lnTo>
                  <a:lnTo>
                    <a:pt x="327" y="16"/>
                  </a:lnTo>
                  <a:lnTo>
                    <a:pt x="333" y="19"/>
                  </a:lnTo>
                  <a:lnTo>
                    <a:pt x="337" y="21"/>
                  </a:lnTo>
                  <a:lnTo>
                    <a:pt x="345" y="26"/>
                  </a:lnTo>
                  <a:lnTo>
                    <a:pt x="349" y="28"/>
                  </a:lnTo>
                  <a:lnTo>
                    <a:pt x="352" y="29"/>
                  </a:lnTo>
                  <a:lnTo>
                    <a:pt x="353" y="30"/>
                  </a:lnTo>
                  <a:lnTo>
                    <a:pt x="355" y="30"/>
                  </a:lnTo>
                  <a:lnTo>
                    <a:pt x="357" y="31"/>
                  </a:lnTo>
                  <a:lnTo>
                    <a:pt x="360" y="31"/>
                  </a:lnTo>
                  <a:lnTo>
                    <a:pt x="363" y="31"/>
                  </a:lnTo>
                  <a:lnTo>
                    <a:pt x="365" y="31"/>
                  </a:lnTo>
                  <a:lnTo>
                    <a:pt x="368" y="30"/>
                  </a:lnTo>
                  <a:lnTo>
                    <a:pt x="370" y="29"/>
                  </a:lnTo>
                  <a:lnTo>
                    <a:pt x="375" y="26"/>
                  </a:lnTo>
                  <a:lnTo>
                    <a:pt x="382" y="22"/>
                  </a:lnTo>
                  <a:lnTo>
                    <a:pt x="384" y="21"/>
                  </a:lnTo>
                  <a:lnTo>
                    <a:pt x="388" y="18"/>
                  </a:lnTo>
                  <a:lnTo>
                    <a:pt x="390" y="17"/>
                  </a:lnTo>
                  <a:lnTo>
                    <a:pt x="391" y="17"/>
                  </a:lnTo>
                  <a:lnTo>
                    <a:pt x="392" y="16"/>
                  </a:lnTo>
                  <a:lnTo>
                    <a:pt x="395" y="16"/>
                  </a:lnTo>
                  <a:lnTo>
                    <a:pt x="398" y="16"/>
                  </a:lnTo>
                  <a:lnTo>
                    <a:pt x="400" y="16"/>
                  </a:lnTo>
                  <a:lnTo>
                    <a:pt x="403" y="17"/>
                  </a:lnTo>
                  <a:lnTo>
                    <a:pt x="405" y="18"/>
                  </a:lnTo>
                  <a:lnTo>
                    <a:pt x="407" y="18"/>
                  </a:lnTo>
                  <a:lnTo>
                    <a:pt x="408" y="19"/>
                  </a:lnTo>
                  <a:lnTo>
                    <a:pt x="409" y="21"/>
                  </a:lnTo>
                  <a:lnTo>
                    <a:pt x="412" y="23"/>
                  </a:lnTo>
                  <a:lnTo>
                    <a:pt x="413" y="24"/>
                  </a:lnTo>
                  <a:lnTo>
                    <a:pt x="414" y="24"/>
                  </a:lnTo>
                  <a:lnTo>
                    <a:pt x="414" y="28"/>
                  </a:lnTo>
                  <a:lnTo>
                    <a:pt x="414" y="33"/>
                  </a:lnTo>
                  <a:lnTo>
                    <a:pt x="414" y="37"/>
                  </a:lnTo>
                  <a:lnTo>
                    <a:pt x="415" y="40"/>
                  </a:lnTo>
                  <a:lnTo>
                    <a:pt x="415" y="42"/>
                  </a:lnTo>
                  <a:lnTo>
                    <a:pt x="416" y="44"/>
                  </a:lnTo>
                  <a:lnTo>
                    <a:pt x="416" y="45"/>
                  </a:lnTo>
                  <a:lnTo>
                    <a:pt x="418" y="48"/>
                  </a:lnTo>
                  <a:lnTo>
                    <a:pt x="421" y="53"/>
                  </a:lnTo>
                  <a:lnTo>
                    <a:pt x="425" y="58"/>
                  </a:lnTo>
                  <a:lnTo>
                    <a:pt x="430" y="64"/>
                  </a:lnTo>
                  <a:lnTo>
                    <a:pt x="431" y="66"/>
                  </a:lnTo>
                  <a:lnTo>
                    <a:pt x="432" y="67"/>
                  </a:lnTo>
                  <a:lnTo>
                    <a:pt x="432" y="69"/>
                  </a:lnTo>
                  <a:lnTo>
                    <a:pt x="433" y="72"/>
                  </a:lnTo>
                  <a:lnTo>
                    <a:pt x="433" y="74"/>
                  </a:lnTo>
                  <a:lnTo>
                    <a:pt x="434" y="78"/>
                  </a:lnTo>
                  <a:lnTo>
                    <a:pt x="434" y="78"/>
                  </a:lnTo>
                  <a:lnTo>
                    <a:pt x="435" y="80"/>
                  </a:lnTo>
                  <a:lnTo>
                    <a:pt x="434" y="84"/>
                  </a:lnTo>
                  <a:lnTo>
                    <a:pt x="434" y="90"/>
                  </a:lnTo>
                  <a:lnTo>
                    <a:pt x="433" y="96"/>
                  </a:lnTo>
                  <a:lnTo>
                    <a:pt x="433" y="106"/>
                  </a:lnTo>
                  <a:lnTo>
                    <a:pt x="433" y="109"/>
                  </a:lnTo>
                  <a:lnTo>
                    <a:pt x="434" y="112"/>
                  </a:lnTo>
                  <a:lnTo>
                    <a:pt x="434" y="114"/>
                  </a:lnTo>
                  <a:lnTo>
                    <a:pt x="435" y="117"/>
                  </a:lnTo>
                  <a:lnTo>
                    <a:pt x="437" y="120"/>
                  </a:lnTo>
                  <a:lnTo>
                    <a:pt x="438" y="122"/>
                  </a:lnTo>
                  <a:lnTo>
                    <a:pt x="439" y="124"/>
                  </a:lnTo>
                  <a:lnTo>
                    <a:pt x="446" y="134"/>
                  </a:lnTo>
                  <a:lnTo>
                    <a:pt x="447" y="135"/>
                  </a:lnTo>
                  <a:lnTo>
                    <a:pt x="448" y="136"/>
                  </a:lnTo>
                  <a:lnTo>
                    <a:pt x="448" y="137"/>
                  </a:lnTo>
                  <a:lnTo>
                    <a:pt x="448" y="138"/>
                  </a:lnTo>
                  <a:lnTo>
                    <a:pt x="448" y="140"/>
                  </a:lnTo>
                  <a:lnTo>
                    <a:pt x="447" y="142"/>
                  </a:lnTo>
                  <a:lnTo>
                    <a:pt x="445" y="146"/>
                  </a:lnTo>
                  <a:lnTo>
                    <a:pt x="444" y="148"/>
                  </a:lnTo>
                  <a:lnTo>
                    <a:pt x="444" y="149"/>
                  </a:lnTo>
                  <a:lnTo>
                    <a:pt x="444" y="150"/>
                  </a:lnTo>
                  <a:lnTo>
                    <a:pt x="444" y="151"/>
                  </a:lnTo>
                  <a:lnTo>
                    <a:pt x="445" y="152"/>
                  </a:lnTo>
                  <a:lnTo>
                    <a:pt x="446" y="155"/>
                  </a:lnTo>
                  <a:lnTo>
                    <a:pt x="448" y="157"/>
                  </a:lnTo>
                  <a:lnTo>
                    <a:pt x="452" y="160"/>
                  </a:lnTo>
                  <a:lnTo>
                    <a:pt x="456" y="165"/>
                  </a:lnTo>
                  <a:lnTo>
                    <a:pt x="459" y="168"/>
                  </a:lnTo>
                  <a:lnTo>
                    <a:pt x="467" y="177"/>
                  </a:lnTo>
                  <a:lnTo>
                    <a:pt x="470" y="180"/>
                  </a:lnTo>
                  <a:lnTo>
                    <a:pt x="475" y="183"/>
                  </a:lnTo>
                  <a:lnTo>
                    <a:pt x="477" y="184"/>
                  </a:lnTo>
                  <a:lnTo>
                    <a:pt x="478" y="186"/>
                  </a:lnTo>
                  <a:lnTo>
                    <a:pt x="481" y="190"/>
                  </a:lnTo>
                  <a:lnTo>
                    <a:pt x="483" y="191"/>
                  </a:lnTo>
                  <a:lnTo>
                    <a:pt x="484" y="192"/>
                  </a:lnTo>
                  <a:lnTo>
                    <a:pt x="485" y="192"/>
                  </a:lnTo>
                  <a:lnTo>
                    <a:pt x="487" y="192"/>
                  </a:lnTo>
                  <a:lnTo>
                    <a:pt x="488" y="193"/>
                  </a:lnTo>
                  <a:lnTo>
                    <a:pt x="491" y="194"/>
                  </a:lnTo>
                  <a:lnTo>
                    <a:pt x="497" y="195"/>
                  </a:lnTo>
                  <a:lnTo>
                    <a:pt x="499" y="195"/>
                  </a:lnTo>
                  <a:lnTo>
                    <a:pt x="499" y="199"/>
                  </a:lnTo>
                  <a:lnTo>
                    <a:pt x="500" y="202"/>
                  </a:lnTo>
                  <a:lnTo>
                    <a:pt x="500" y="214"/>
                  </a:lnTo>
                  <a:lnTo>
                    <a:pt x="500" y="221"/>
                  </a:lnTo>
                  <a:lnTo>
                    <a:pt x="500" y="229"/>
                  </a:lnTo>
                  <a:lnTo>
                    <a:pt x="500" y="240"/>
                  </a:lnTo>
                  <a:lnTo>
                    <a:pt x="500" y="244"/>
                  </a:lnTo>
                  <a:lnTo>
                    <a:pt x="500" y="253"/>
                  </a:lnTo>
                  <a:lnTo>
                    <a:pt x="499" y="260"/>
                  </a:lnTo>
                  <a:lnTo>
                    <a:pt x="497" y="270"/>
                  </a:lnTo>
                  <a:lnTo>
                    <a:pt x="496" y="272"/>
                  </a:lnTo>
                  <a:lnTo>
                    <a:pt x="495" y="275"/>
                  </a:lnTo>
                  <a:lnTo>
                    <a:pt x="494" y="277"/>
                  </a:lnTo>
                  <a:lnTo>
                    <a:pt x="493" y="278"/>
                  </a:lnTo>
                  <a:lnTo>
                    <a:pt x="492" y="280"/>
                  </a:lnTo>
                  <a:lnTo>
                    <a:pt x="491" y="281"/>
                  </a:lnTo>
                  <a:lnTo>
                    <a:pt x="489" y="282"/>
                  </a:lnTo>
                  <a:lnTo>
                    <a:pt x="489" y="282"/>
                  </a:lnTo>
                  <a:lnTo>
                    <a:pt x="487" y="283"/>
                  </a:lnTo>
                  <a:lnTo>
                    <a:pt x="486" y="284"/>
                  </a:lnTo>
                  <a:lnTo>
                    <a:pt x="483" y="284"/>
                  </a:lnTo>
                  <a:lnTo>
                    <a:pt x="480" y="284"/>
                  </a:lnTo>
                  <a:lnTo>
                    <a:pt x="469" y="282"/>
                  </a:lnTo>
                  <a:lnTo>
                    <a:pt x="463" y="281"/>
                  </a:lnTo>
                  <a:lnTo>
                    <a:pt x="460" y="281"/>
                  </a:lnTo>
                  <a:lnTo>
                    <a:pt x="457" y="281"/>
                  </a:lnTo>
                  <a:lnTo>
                    <a:pt x="455" y="281"/>
                  </a:lnTo>
                  <a:lnTo>
                    <a:pt x="453" y="281"/>
                  </a:lnTo>
                  <a:lnTo>
                    <a:pt x="451" y="281"/>
                  </a:lnTo>
                  <a:lnTo>
                    <a:pt x="450" y="281"/>
                  </a:lnTo>
                  <a:lnTo>
                    <a:pt x="448" y="282"/>
                  </a:lnTo>
                  <a:lnTo>
                    <a:pt x="446" y="282"/>
                  </a:lnTo>
                  <a:lnTo>
                    <a:pt x="444" y="283"/>
                  </a:lnTo>
                  <a:lnTo>
                    <a:pt x="443" y="284"/>
                  </a:lnTo>
                  <a:lnTo>
                    <a:pt x="443" y="285"/>
                  </a:lnTo>
                  <a:lnTo>
                    <a:pt x="442" y="286"/>
                  </a:lnTo>
                  <a:lnTo>
                    <a:pt x="441" y="288"/>
                  </a:lnTo>
                  <a:lnTo>
                    <a:pt x="441" y="290"/>
                  </a:lnTo>
                  <a:lnTo>
                    <a:pt x="441" y="292"/>
                  </a:lnTo>
                  <a:lnTo>
                    <a:pt x="442" y="294"/>
                  </a:lnTo>
                  <a:lnTo>
                    <a:pt x="443" y="301"/>
                  </a:lnTo>
                  <a:lnTo>
                    <a:pt x="444" y="304"/>
                  </a:lnTo>
                  <a:lnTo>
                    <a:pt x="447" y="316"/>
                  </a:lnTo>
                  <a:lnTo>
                    <a:pt x="450" y="326"/>
                  </a:lnTo>
                  <a:lnTo>
                    <a:pt x="450" y="328"/>
                  </a:lnTo>
                  <a:lnTo>
                    <a:pt x="450" y="329"/>
                  </a:lnTo>
                  <a:lnTo>
                    <a:pt x="450" y="331"/>
                  </a:lnTo>
                  <a:lnTo>
                    <a:pt x="449" y="333"/>
                  </a:lnTo>
                  <a:lnTo>
                    <a:pt x="448" y="334"/>
                  </a:lnTo>
                  <a:lnTo>
                    <a:pt x="447" y="335"/>
                  </a:lnTo>
                  <a:lnTo>
                    <a:pt x="446" y="336"/>
                  </a:lnTo>
                  <a:lnTo>
                    <a:pt x="445" y="337"/>
                  </a:lnTo>
                  <a:lnTo>
                    <a:pt x="443" y="337"/>
                  </a:lnTo>
                  <a:lnTo>
                    <a:pt x="442" y="338"/>
                  </a:lnTo>
                  <a:lnTo>
                    <a:pt x="441" y="338"/>
                  </a:lnTo>
                  <a:lnTo>
                    <a:pt x="441" y="338"/>
                  </a:lnTo>
                  <a:lnTo>
                    <a:pt x="437" y="338"/>
                  </a:lnTo>
                  <a:lnTo>
                    <a:pt x="428" y="338"/>
                  </a:lnTo>
                  <a:lnTo>
                    <a:pt x="425" y="337"/>
                  </a:lnTo>
                  <a:lnTo>
                    <a:pt x="422" y="337"/>
                  </a:lnTo>
                  <a:lnTo>
                    <a:pt x="419" y="336"/>
                  </a:lnTo>
                  <a:lnTo>
                    <a:pt x="415" y="335"/>
                  </a:lnTo>
                  <a:lnTo>
                    <a:pt x="410" y="333"/>
                  </a:lnTo>
                  <a:lnTo>
                    <a:pt x="407" y="332"/>
                  </a:lnTo>
                  <a:lnTo>
                    <a:pt x="404" y="330"/>
                  </a:lnTo>
                  <a:lnTo>
                    <a:pt x="402" y="329"/>
                  </a:lnTo>
                  <a:lnTo>
                    <a:pt x="400" y="328"/>
                  </a:lnTo>
                  <a:lnTo>
                    <a:pt x="398" y="327"/>
                  </a:lnTo>
                  <a:lnTo>
                    <a:pt x="398" y="325"/>
                  </a:lnTo>
                  <a:lnTo>
                    <a:pt x="397" y="323"/>
                  </a:lnTo>
                  <a:lnTo>
                    <a:pt x="395" y="321"/>
                  </a:lnTo>
                  <a:lnTo>
                    <a:pt x="392" y="316"/>
                  </a:lnTo>
                  <a:lnTo>
                    <a:pt x="391" y="316"/>
                  </a:lnTo>
                  <a:lnTo>
                    <a:pt x="390" y="315"/>
                  </a:lnTo>
                  <a:lnTo>
                    <a:pt x="389" y="314"/>
                  </a:lnTo>
                  <a:lnTo>
                    <a:pt x="388" y="313"/>
                  </a:lnTo>
                  <a:lnTo>
                    <a:pt x="387" y="313"/>
                  </a:lnTo>
                  <a:lnTo>
                    <a:pt x="387" y="313"/>
                  </a:lnTo>
                  <a:lnTo>
                    <a:pt x="386" y="314"/>
                  </a:lnTo>
                  <a:lnTo>
                    <a:pt x="384" y="314"/>
                  </a:lnTo>
                  <a:lnTo>
                    <a:pt x="383" y="315"/>
                  </a:lnTo>
                  <a:lnTo>
                    <a:pt x="382" y="316"/>
                  </a:lnTo>
                  <a:lnTo>
                    <a:pt x="379" y="318"/>
                  </a:lnTo>
                  <a:lnTo>
                    <a:pt x="375" y="321"/>
                  </a:lnTo>
                  <a:lnTo>
                    <a:pt x="374" y="324"/>
                  </a:lnTo>
                  <a:lnTo>
                    <a:pt x="373" y="326"/>
                  </a:lnTo>
                  <a:lnTo>
                    <a:pt x="370" y="329"/>
                  </a:lnTo>
                  <a:lnTo>
                    <a:pt x="368" y="333"/>
                  </a:lnTo>
                  <a:lnTo>
                    <a:pt x="365" y="339"/>
                  </a:lnTo>
                  <a:lnTo>
                    <a:pt x="363" y="346"/>
                  </a:lnTo>
                  <a:lnTo>
                    <a:pt x="362" y="347"/>
                  </a:lnTo>
                  <a:lnTo>
                    <a:pt x="361" y="350"/>
                  </a:lnTo>
                  <a:lnTo>
                    <a:pt x="360" y="351"/>
                  </a:lnTo>
                  <a:lnTo>
                    <a:pt x="356" y="355"/>
                  </a:lnTo>
                  <a:lnTo>
                    <a:pt x="355" y="356"/>
                  </a:lnTo>
                  <a:lnTo>
                    <a:pt x="354" y="358"/>
                  </a:lnTo>
                  <a:lnTo>
                    <a:pt x="352" y="361"/>
                  </a:lnTo>
                  <a:lnTo>
                    <a:pt x="352" y="363"/>
                  </a:lnTo>
                  <a:lnTo>
                    <a:pt x="351" y="364"/>
                  </a:lnTo>
                  <a:lnTo>
                    <a:pt x="349" y="366"/>
                  </a:lnTo>
                  <a:lnTo>
                    <a:pt x="348" y="367"/>
                  </a:lnTo>
                  <a:lnTo>
                    <a:pt x="346" y="368"/>
                  </a:lnTo>
                  <a:lnTo>
                    <a:pt x="344" y="369"/>
                  </a:lnTo>
                  <a:lnTo>
                    <a:pt x="342" y="369"/>
                  </a:lnTo>
                  <a:lnTo>
                    <a:pt x="341" y="369"/>
                  </a:lnTo>
                  <a:lnTo>
                    <a:pt x="339" y="370"/>
                  </a:lnTo>
                  <a:lnTo>
                    <a:pt x="336" y="370"/>
                  </a:lnTo>
                  <a:lnTo>
                    <a:pt x="332" y="369"/>
                  </a:lnTo>
                  <a:lnTo>
                    <a:pt x="330" y="369"/>
                  </a:lnTo>
                  <a:lnTo>
                    <a:pt x="327" y="369"/>
                  </a:lnTo>
                  <a:lnTo>
                    <a:pt x="323" y="367"/>
                  </a:lnTo>
                  <a:lnTo>
                    <a:pt x="319" y="366"/>
                  </a:lnTo>
                  <a:lnTo>
                    <a:pt x="316" y="363"/>
                  </a:lnTo>
                  <a:lnTo>
                    <a:pt x="308" y="359"/>
                  </a:lnTo>
                  <a:lnTo>
                    <a:pt x="307" y="359"/>
                  </a:lnTo>
                  <a:lnTo>
                    <a:pt x="307" y="359"/>
                  </a:lnTo>
                  <a:lnTo>
                    <a:pt x="307" y="359"/>
                  </a:lnTo>
                  <a:lnTo>
                    <a:pt x="299" y="355"/>
                  </a:lnTo>
                  <a:lnTo>
                    <a:pt x="296" y="353"/>
                  </a:lnTo>
                  <a:lnTo>
                    <a:pt x="293" y="351"/>
                  </a:lnTo>
                  <a:lnTo>
                    <a:pt x="290" y="350"/>
                  </a:lnTo>
                  <a:lnTo>
                    <a:pt x="287" y="347"/>
                  </a:lnTo>
                  <a:lnTo>
                    <a:pt x="284" y="344"/>
                  </a:lnTo>
                  <a:lnTo>
                    <a:pt x="282" y="341"/>
                  </a:lnTo>
                  <a:lnTo>
                    <a:pt x="280" y="339"/>
                  </a:lnTo>
                  <a:lnTo>
                    <a:pt x="279" y="337"/>
                  </a:lnTo>
                  <a:lnTo>
                    <a:pt x="278" y="334"/>
                  </a:lnTo>
                  <a:lnTo>
                    <a:pt x="278" y="332"/>
                  </a:lnTo>
                  <a:lnTo>
                    <a:pt x="277" y="330"/>
                  </a:lnTo>
                  <a:lnTo>
                    <a:pt x="278" y="328"/>
                  </a:lnTo>
                  <a:lnTo>
                    <a:pt x="278" y="327"/>
                  </a:lnTo>
                  <a:lnTo>
                    <a:pt x="279" y="324"/>
                  </a:lnTo>
                  <a:lnTo>
                    <a:pt x="281" y="318"/>
                  </a:lnTo>
                  <a:lnTo>
                    <a:pt x="281" y="317"/>
                  </a:lnTo>
                  <a:lnTo>
                    <a:pt x="281" y="316"/>
                  </a:lnTo>
                  <a:lnTo>
                    <a:pt x="282" y="314"/>
                  </a:lnTo>
                  <a:lnTo>
                    <a:pt x="281" y="312"/>
                  </a:lnTo>
                  <a:lnTo>
                    <a:pt x="281" y="311"/>
                  </a:lnTo>
                  <a:lnTo>
                    <a:pt x="280" y="310"/>
                  </a:lnTo>
                  <a:lnTo>
                    <a:pt x="279" y="309"/>
                  </a:lnTo>
                  <a:lnTo>
                    <a:pt x="277" y="308"/>
                  </a:lnTo>
                  <a:lnTo>
                    <a:pt x="276" y="308"/>
                  </a:lnTo>
                  <a:lnTo>
                    <a:pt x="272" y="307"/>
                  </a:lnTo>
                  <a:lnTo>
                    <a:pt x="270" y="307"/>
                  </a:lnTo>
                  <a:lnTo>
                    <a:pt x="266" y="306"/>
                  </a:lnTo>
                  <a:lnTo>
                    <a:pt x="262" y="305"/>
                  </a:lnTo>
                  <a:lnTo>
                    <a:pt x="260" y="304"/>
                  </a:lnTo>
                  <a:lnTo>
                    <a:pt x="257" y="302"/>
                  </a:lnTo>
                  <a:lnTo>
                    <a:pt x="255" y="301"/>
                  </a:lnTo>
                  <a:lnTo>
                    <a:pt x="250" y="297"/>
                  </a:lnTo>
                  <a:lnTo>
                    <a:pt x="247" y="295"/>
                  </a:lnTo>
                  <a:lnTo>
                    <a:pt x="243" y="294"/>
                  </a:lnTo>
                  <a:lnTo>
                    <a:pt x="240" y="292"/>
                  </a:lnTo>
                  <a:lnTo>
                    <a:pt x="237" y="291"/>
                  </a:lnTo>
                  <a:lnTo>
                    <a:pt x="232" y="289"/>
                  </a:lnTo>
                  <a:lnTo>
                    <a:pt x="229" y="288"/>
                  </a:lnTo>
                  <a:lnTo>
                    <a:pt x="226" y="287"/>
                  </a:lnTo>
                  <a:lnTo>
                    <a:pt x="223" y="287"/>
                  </a:lnTo>
                  <a:lnTo>
                    <a:pt x="221" y="286"/>
                  </a:lnTo>
                  <a:lnTo>
                    <a:pt x="220" y="285"/>
                  </a:lnTo>
                  <a:lnTo>
                    <a:pt x="219" y="284"/>
                  </a:lnTo>
                  <a:lnTo>
                    <a:pt x="218" y="283"/>
                  </a:lnTo>
                  <a:lnTo>
                    <a:pt x="217" y="282"/>
                  </a:lnTo>
                  <a:lnTo>
                    <a:pt x="216" y="282"/>
                  </a:lnTo>
                  <a:lnTo>
                    <a:pt x="216" y="280"/>
                  </a:lnTo>
                  <a:lnTo>
                    <a:pt x="216" y="278"/>
                  </a:lnTo>
                  <a:lnTo>
                    <a:pt x="214" y="272"/>
                  </a:lnTo>
                  <a:lnTo>
                    <a:pt x="213" y="270"/>
                  </a:lnTo>
                  <a:lnTo>
                    <a:pt x="213" y="269"/>
                  </a:lnTo>
                  <a:lnTo>
                    <a:pt x="212" y="268"/>
                  </a:lnTo>
                  <a:lnTo>
                    <a:pt x="211" y="267"/>
                  </a:lnTo>
                  <a:lnTo>
                    <a:pt x="210" y="266"/>
                  </a:lnTo>
                  <a:lnTo>
                    <a:pt x="207" y="265"/>
                  </a:lnTo>
                  <a:lnTo>
                    <a:pt x="205" y="264"/>
                  </a:lnTo>
                  <a:lnTo>
                    <a:pt x="197" y="261"/>
                  </a:lnTo>
                  <a:lnTo>
                    <a:pt x="190" y="260"/>
                  </a:lnTo>
                  <a:lnTo>
                    <a:pt x="187" y="259"/>
                  </a:lnTo>
                  <a:lnTo>
                    <a:pt x="184" y="258"/>
                  </a:lnTo>
                  <a:lnTo>
                    <a:pt x="182" y="257"/>
                  </a:lnTo>
                  <a:lnTo>
                    <a:pt x="180" y="255"/>
                  </a:lnTo>
                  <a:lnTo>
                    <a:pt x="176" y="253"/>
                  </a:lnTo>
                  <a:lnTo>
                    <a:pt x="174" y="251"/>
                  </a:lnTo>
                  <a:lnTo>
                    <a:pt x="172" y="250"/>
                  </a:lnTo>
                  <a:lnTo>
                    <a:pt x="171" y="248"/>
                  </a:lnTo>
                  <a:lnTo>
                    <a:pt x="163" y="241"/>
                  </a:lnTo>
                  <a:lnTo>
                    <a:pt x="162" y="240"/>
                  </a:lnTo>
                  <a:lnTo>
                    <a:pt x="160" y="239"/>
                  </a:lnTo>
                  <a:lnTo>
                    <a:pt x="159" y="238"/>
                  </a:lnTo>
                  <a:lnTo>
                    <a:pt x="155" y="237"/>
                  </a:lnTo>
                  <a:lnTo>
                    <a:pt x="148" y="233"/>
                  </a:lnTo>
                  <a:lnTo>
                    <a:pt x="147" y="232"/>
                  </a:lnTo>
                  <a:lnTo>
                    <a:pt x="143" y="230"/>
                  </a:lnTo>
                  <a:lnTo>
                    <a:pt x="142" y="229"/>
                  </a:lnTo>
                  <a:lnTo>
                    <a:pt x="140" y="228"/>
                  </a:lnTo>
                  <a:lnTo>
                    <a:pt x="138" y="227"/>
                  </a:lnTo>
                  <a:lnTo>
                    <a:pt x="132" y="226"/>
                  </a:lnTo>
                  <a:lnTo>
                    <a:pt x="130" y="226"/>
                  </a:lnTo>
                  <a:lnTo>
                    <a:pt x="128" y="226"/>
                  </a:lnTo>
                  <a:lnTo>
                    <a:pt x="126" y="226"/>
                  </a:lnTo>
                  <a:lnTo>
                    <a:pt x="125" y="226"/>
                  </a:lnTo>
                  <a:lnTo>
                    <a:pt x="121" y="226"/>
                  </a:lnTo>
                  <a:lnTo>
                    <a:pt x="119" y="227"/>
                  </a:lnTo>
                  <a:lnTo>
                    <a:pt x="117" y="227"/>
                  </a:lnTo>
                  <a:lnTo>
                    <a:pt x="115" y="227"/>
                  </a:lnTo>
                  <a:lnTo>
                    <a:pt x="113" y="227"/>
                  </a:lnTo>
                  <a:lnTo>
                    <a:pt x="107" y="226"/>
                  </a:lnTo>
                  <a:lnTo>
                    <a:pt x="105" y="226"/>
                  </a:lnTo>
                  <a:lnTo>
                    <a:pt x="104" y="226"/>
                  </a:lnTo>
                  <a:lnTo>
                    <a:pt x="101" y="226"/>
                  </a:lnTo>
                  <a:lnTo>
                    <a:pt x="91" y="226"/>
                  </a:lnTo>
                  <a:lnTo>
                    <a:pt x="89" y="226"/>
                  </a:lnTo>
                  <a:lnTo>
                    <a:pt x="86" y="226"/>
                  </a:lnTo>
                  <a:lnTo>
                    <a:pt x="82" y="226"/>
                  </a:lnTo>
                  <a:lnTo>
                    <a:pt x="80" y="226"/>
                  </a:lnTo>
                  <a:lnTo>
                    <a:pt x="78" y="226"/>
                  </a:lnTo>
                  <a:lnTo>
                    <a:pt x="76" y="225"/>
                  </a:lnTo>
                  <a:lnTo>
                    <a:pt x="74" y="224"/>
                  </a:lnTo>
                  <a:lnTo>
                    <a:pt x="73" y="223"/>
                  </a:lnTo>
                  <a:lnTo>
                    <a:pt x="69" y="220"/>
                  </a:lnTo>
                  <a:lnTo>
                    <a:pt x="65" y="216"/>
                  </a:lnTo>
                  <a:lnTo>
                    <a:pt x="62" y="214"/>
                  </a:lnTo>
                  <a:lnTo>
                    <a:pt x="57" y="210"/>
                  </a:lnTo>
                  <a:lnTo>
                    <a:pt x="56" y="208"/>
                  </a:lnTo>
                  <a:lnTo>
                    <a:pt x="37" y="195"/>
                  </a:lnTo>
                  <a:lnTo>
                    <a:pt x="29" y="190"/>
                  </a:lnTo>
                  <a:lnTo>
                    <a:pt x="25" y="187"/>
                  </a:lnTo>
                  <a:lnTo>
                    <a:pt x="11" y="176"/>
                  </a:lnTo>
                  <a:lnTo>
                    <a:pt x="0" y="168"/>
                  </a:lnTo>
                  <a:lnTo>
                    <a:pt x="0" y="168"/>
                  </a:lnTo>
                  <a:lnTo>
                    <a:pt x="0" y="168"/>
                  </a:lnTo>
                  <a:lnTo>
                    <a:pt x="0" y="167"/>
                  </a:lnTo>
                  <a:lnTo>
                    <a:pt x="0" y="161"/>
                  </a:lnTo>
                  <a:lnTo>
                    <a:pt x="1" y="158"/>
                  </a:lnTo>
                  <a:lnTo>
                    <a:pt x="1" y="157"/>
                  </a:lnTo>
                  <a:lnTo>
                    <a:pt x="3" y="152"/>
                  </a:lnTo>
                  <a:lnTo>
                    <a:pt x="3" y="149"/>
                  </a:lnTo>
                  <a:lnTo>
                    <a:pt x="3" y="147"/>
                  </a:lnTo>
                  <a:lnTo>
                    <a:pt x="3" y="141"/>
                  </a:lnTo>
                  <a:lnTo>
                    <a:pt x="3" y="133"/>
                  </a:lnTo>
                  <a:lnTo>
                    <a:pt x="3" y="130"/>
                  </a:lnTo>
                  <a:lnTo>
                    <a:pt x="3" y="129"/>
                  </a:lnTo>
                  <a:lnTo>
                    <a:pt x="4" y="128"/>
                  </a:lnTo>
                  <a:lnTo>
                    <a:pt x="4" y="127"/>
                  </a:lnTo>
                  <a:lnTo>
                    <a:pt x="5" y="125"/>
                  </a:lnTo>
                  <a:lnTo>
                    <a:pt x="11" y="122"/>
                  </a:lnTo>
                  <a:lnTo>
                    <a:pt x="12" y="120"/>
                  </a:lnTo>
                  <a:lnTo>
                    <a:pt x="13" y="118"/>
                  </a:lnTo>
                  <a:lnTo>
                    <a:pt x="14" y="117"/>
                  </a:lnTo>
                  <a:lnTo>
                    <a:pt x="17" y="109"/>
                  </a:lnTo>
                  <a:lnTo>
                    <a:pt x="21" y="101"/>
                  </a:lnTo>
                  <a:lnTo>
                    <a:pt x="23" y="94"/>
                  </a:lnTo>
                  <a:lnTo>
                    <a:pt x="24" y="92"/>
                  </a:lnTo>
                  <a:lnTo>
                    <a:pt x="24" y="91"/>
                  </a:lnTo>
                  <a:lnTo>
                    <a:pt x="24" y="90"/>
                  </a:lnTo>
                  <a:lnTo>
                    <a:pt x="24" y="89"/>
                  </a:lnTo>
                  <a:lnTo>
                    <a:pt x="24" y="88"/>
                  </a:lnTo>
                  <a:lnTo>
                    <a:pt x="23" y="87"/>
                  </a:lnTo>
                  <a:lnTo>
                    <a:pt x="22" y="81"/>
                  </a:lnTo>
                  <a:lnTo>
                    <a:pt x="21" y="78"/>
                  </a:lnTo>
                  <a:lnTo>
                    <a:pt x="20" y="76"/>
                  </a:lnTo>
                  <a:lnTo>
                    <a:pt x="20" y="75"/>
                  </a:lnTo>
                  <a:lnTo>
                    <a:pt x="20" y="73"/>
                  </a:lnTo>
                  <a:lnTo>
                    <a:pt x="20" y="72"/>
                  </a:lnTo>
                  <a:lnTo>
                    <a:pt x="20" y="70"/>
                  </a:lnTo>
                  <a:lnTo>
                    <a:pt x="21" y="69"/>
                  </a:lnTo>
                  <a:lnTo>
                    <a:pt x="21" y="68"/>
                  </a:lnTo>
                  <a:lnTo>
                    <a:pt x="22" y="67"/>
                  </a:lnTo>
                  <a:lnTo>
                    <a:pt x="23" y="66"/>
                  </a:lnTo>
                  <a:lnTo>
                    <a:pt x="24" y="66"/>
                  </a:lnTo>
                  <a:lnTo>
                    <a:pt x="24" y="66"/>
                  </a:lnTo>
                  <a:lnTo>
                    <a:pt x="24" y="66"/>
                  </a:lnTo>
                  <a:lnTo>
                    <a:pt x="25" y="66"/>
                  </a:lnTo>
                  <a:lnTo>
                    <a:pt x="27" y="66"/>
                  </a:lnTo>
                  <a:lnTo>
                    <a:pt x="31" y="67"/>
                  </a:lnTo>
                  <a:lnTo>
                    <a:pt x="34" y="67"/>
                  </a:lnTo>
                  <a:lnTo>
                    <a:pt x="40" y="69"/>
                  </a:lnTo>
                  <a:lnTo>
                    <a:pt x="45" y="70"/>
                  </a:lnTo>
                  <a:lnTo>
                    <a:pt x="48" y="70"/>
                  </a:lnTo>
                  <a:lnTo>
                    <a:pt x="56" y="71"/>
                  </a:lnTo>
                  <a:lnTo>
                    <a:pt x="62" y="73"/>
                  </a:lnTo>
                  <a:lnTo>
                    <a:pt x="64" y="73"/>
                  </a:lnTo>
                  <a:lnTo>
                    <a:pt x="66" y="73"/>
                  </a:lnTo>
                  <a:lnTo>
                    <a:pt x="68" y="73"/>
                  </a:lnTo>
                  <a:lnTo>
                    <a:pt x="74" y="71"/>
                  </a:lnTo>
                  <a:lnTo>
                    <a:pt x="79" y="70"/>
                  </a:lnTo>
                  <a:lnTo>
                    <a:pt x="84" y="69"/>
                  </a:lnTo>
                  <a:lnTo>
                    <a:pt x="86" y="68"/>
                  </a:lnTo>
                  <a:lnTo>
                    <a:pt x="89" y="67"/>
                  </a:lnTo>
                  <a:lnTo>
                    <a:pt x="92" y="67"/>
                  </a:lnTo>
                  <a:lnTo>
                    <a:pt x="98" y="64"/>
                  </a:lnTo>
                  <a:lnTo>
                    <a:pt x="101" y="63"/>
                  </a:lnTo>
                  <a:lnTo>
                    <a:pt x="103" y="61"/>
                  </a:lnTo>
                  <a:lnTo>
                    <a:pt x="106" y="59"/>
                  </a:lnTo>
                  <a:lnTo>
                    <a:pt x="108" y="58"/>
                  </a:lnTo>
                  <a:lnTo>
                    <a:pt x="111" y="56"/>
                  </a:lnTo>
                  <a:lnTo>
                    <a:pt x="113" y="54"/>
                  </a:lnTo>
                  <a:lnTo>
                    <a:pt x="115" y="50"/>
                  </a:lnTo>
                  <a:lnTo>
                    <a:pt x="118" y="46"/>
                  </a:lnTo>
                  <a:lnTo>
                    <a:pt x="120" y="44"/>
                  </a:lnTo>
                  <a:lnTo>
                    <a:pt x="123" y="41"/>
                  </a:lnTo>
                  <a:lnTo>
                    <a:pt x="126" y="37"/>
                  </a:lnTo>
                  <a:lnTo>
                    <a:pt x="128" y="35"/>
                  </a:lnTo>
                  <a:lnTo>
                    <a:pt x="130" y="34"/>
                  </a:lnTo>
                  <a:lnTo>
                    <a:pt x="131" y="33"/>
                  </a:lnTo>
                  <a:lnTo>
                    <a:pt x="133" y="33"/>
                  </a:lnTo>
                  <a:lnTo>
                    <a:pt x="135" y="32"/>
                  </a:lnTo>
                  <a:lnTo>
                    <a:pt x="136" y="32"/>
                  </a:lnTo>
                  <a:lnTo>
                    <a:pt x="138" y="32"/>
                  </a:lnTo>
                  <a:lnTo>
                    <a:pt x="145" y="32"/>
                  </a:lnTo>
                  <a:lnTo>
                    <a:pt x="148" y="32"/>
                  </a:lnTo>
                  <a:lnTo>
                    <a:pt x="150" y="31"/>
                  </a:lnTo>
                  <a:lnTo>
                    <a:pt x="153" y="31"/>
                  </a:lnTo>
                  <a:lnTo>
                    <a:pt x="159" y="29"/>
                  </a:lnTo>
                  <a:lnTo>
                    <a:pt x="167" y="27"/>
                  </a:lnTo>
                  <a:lnTo>
                    <a:pt x="171" y="26"/>
                  </a:lnTo>
                  <a:lnTo>
                    <a:pt x="173" y="24"/>
                  </a:lnTo>
                  <a:lnTo>
                    <a:pt x="183" y="19"/>
                  </a:lnTo>
                  <a:lnTo>
                    <a:pt x="184" y="18"/>
                  </a:lnTo>
                  <a:lnTo>
                    <a:pt x="186" y="17"/>
                  </a:lnTo>
                  <a:lnTo>
                    <a:pt x="187" y="17"/>
                  </a:lnTo>
                  <a:lnTo>
                    <a:pt x="188" y="17"/>
                  </a:lnTo>
                  <a:lnTo>
                    <a:pt x="190" y="16"/>
                  </a:lnTo>
                  <a:lnTo>
                    <a:pt x="192" y="16"/>
                  </a:lnTo>
                  <a:lnTo>
                    <a:pt x="193" y="16"/>
                  </a:lnTo>
                  <a:lnTo>
                    <a:pt x="194" y="17"/>
                  </a:lnTo>
                  <a:lnTo>
                    <a:pt x="196" y="17"/>
                  </a:lnTo>
                  <a:lnTo>
                    <a:pt x="198" y="18"/>
                  </a:lnTo>
                  <a:lnTo>
                    <a:pt x="203" y="20"/>
                  </a:lnTo>
                  <a:lnTo>
                    <a:pt x="208" y="22"/>
                  </a:lnTo>
                  <a:lnTo>
                    <a:pt x="216" y="24"/>
                  </a:lnTo>
                  <a:lnTo>
                    <a:pt x="219" y="25"/>
                  </a:lnTo>
                  <a:lnTo>
                    <a:pt x="222" y="26"/>
                  </a:lnTo>
                  <a:lnTo>
                    <a:pt x="225" y="26"/>
                  </a:lnTo>
                  <a:lnTo>
                    <a:pt x="227" y="27"/>
                  </a:lnTo>
                  <a:lnTo>
                    <a:pt x="230" y="27"/>
                  </a:lnTo>
                  <a:lnTo>
                    <a:pt x="231" y="27"/>
                  </a:lnTo>
                  <a:lnTo>
                    <a:pt x="233" y="26"/>
                  </a:lnTo>
                  <a:lnTo>
                    <a:pt x="234" y="26"/>
                  </a:lnTo>
                  <a:lnTo>
                    <a:pt x="239" y="24"/>
                  </a:lnTo>
                  <a:lnTo>
                    <a:pt x="241" y="23"/>
                  </a:lnTo>
                  <a:lnTo>
                    <a:pt x="242" y="22"/>
                  </a:lnTo>
                  <a:lnTo>
                    <a:pt x="243" y="22"/>
                  </a:lnTo>
                  <a:lnTo>
                    <a:pt x="244" y="22"/>
                  </a:lnTo>
                  <a:lnTo>
                    <a:pt x="246" y="19"/>
                  </a:lnTo>
                  <a:lnTo>
                    <a:pt x="247" y="17"/>
                  </a:lnTo>
                  <a:lnTo>
                    <a:pt x="250" y="15"/>
                  </a:lnTo>
                  <a:lnTo>
                    <a:pt x="255" y="10"/>
                  </a:lnTo>
                  <a:lnTo>
                    <a:pt x="257" y="9"/>
                  </a:lnTo>
                  <a:lnTo>
                    <a:pt x="261" y="5"/>
                  </a:lnTo>
                  <a:lnTo>
                    <a:pt x="262" y="3"/>
                  </a:lnTo>
                  <a:lnTo>
                    <a:pt x="264" y="1"/>
                  </a:lnTo>
                  <a:lnTo>
                    <a:pt x="265" y="0"/>
                  </a:lnTo>
                  <a:lnTo>
                    <a:pt x="266" y="0"/>
                  </a:lnTo>
                  <a:lnTo>
                    <a:pt x="266" y="1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04" name="Freeform 52">
              <a:extLst>
                <a:ext uri="{FF2B5EF4-FFF2-40B4-BE49-F238E27FC236}">
                  <a16:creationId xmlns:a16="http://schemas.microsoft.com/office/drawing/2014/main" id="{55386B73-6203-429F-AC8C-8C5F66A8ABB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4" y="2018"/>
              <a:ext cx="583" cy="277"/>
            </a:xfrm>
            <a:custGeom>
              <a:avLst/>
              <a:gdLst>
                <a:gd name="T0" fmla="*/ 323 w 583"/>
                <a:gd name="T1" fmla="*/ 16 h 277"/>
                <a:gd name="T2" fmla="*/ 336 w 583"/>
                <a:gd name="T3" fmla="*/ 42 h 277"/>
                <a:gd name="T4" fmla="*/ 357 w 583"/>
                <a:gd name="T5" fmla="*/ 43 h 277"/>
                <a:gd name="T6" fmla="*/ 386 w 583"/>
                <a:gd name="T7" fmla="*/ 25 h 277"/>
                <a:gd name="T8" fmla="*/ 415 w 583"/>
                <a:gd name="T9" fmla="*/ 8 h 277"/>
                <a:gd name="T10" fmla="*/ 459 w 583"/>
                <a:gd name="T11" fmla="*/ 17 h 277"/>
                <a:gd name="T12" fmla="*/ 472 w 583"/>
                <a:gd name="T13" fmla="*/ 25 h 277"/>
                <a:gd name="T14" fmla="*/ 483 w 583"/>
                <a:gd name="T15" fmla="*/ 58 h 277"/>
                <a:gd name="T16" fmla="*/ 494 w 583"/>
                <a:gd name="T17" fmla="*/ 69 h 277"/>
                <a:gd name="T18" fmla="*/ 522 w 583"/>
                <a:gd name="T19" fmla="*/ 75 h 277"/>
                <a:gd name="T20" fmla="*/ 538 w 583"/>
                <a:gd name="T21" fmla="*/ 98 h 277"/>
                <a:gd name="T22" fmla="*/ 565 w 583"/>
                <a:gd name="T23" fmla="*/ 110 h 277"/>
                <a:gd name="T24" fmla="*/ 581 w 583"/>
                <a:gd name="T25" fmla="*/ 138 h 277"/>
                <a:gd name="T26" fmla="*/ 563 w 583"/>
                <a:gd name="T27" fmla="*/ 171 h 277"/>
                <a:gd name="T28" fmla="*/ 547 w 583"/>
                <a:gd name="T29" fmla="*/ 169 h 277"/>
                <a:gd name="T30" fmla="*/ 543 w 583"/>
                <a:gd name="T31" fmla="*/ 190 h 277"/>
                <a:gd name="T32" fmla="*/ 523 w 583"/>
                <a:gd name="T33" fmla="*/ 210 h 277"/>
                <a:gd name="T34" fmla="*/ 515 w 583"/>
                <a:gd name="T35" fmla="*/ 227 h 277"/>
                <a:gd name="T36" fmla="*/ 504 w 583"/>
                <a:gd name="T37" fmla="*/ 223 h 277"/>
                <a:gd name="T38" fmla="*/ 486 w 583"/>
                <a:gd name="T39" fmla="*/ 221 h 277"/>
                <a:gd name="T40" fmla="*/ 456 w 583"/>
                <a:gd name="T41" fmla="*/ 235 h 277"/>
                <a:gd name="T42" fmla="*/ 423 w 583"/>
                <a:gd name="T43" fmla="*/ 220 h 277"/>
                <a:gd name="T44" fmla="*/ 394 w 583"/>
                <a:gd name="T45" fmla="*/ 217 h 277"/>
                <a:gd name="T46" fmla="*/ 377 w 583"/>
                <a:gd name="T47" fmla="*/ 216 h 277"/>
                <a:gd name="T48" fmla="*/ 360 w 583"/>
                <a:gd name="T49" fmla="*/ 205 h 277"/>
                <a:gd name="T50" fmla="*/ 339 w 583"/>
                <a:gd name="T51" fmla="*/ 226 h 277"/>
                <a:gd name="T52" fmla="*/ 321 w 583"/>
                <a:gd name="T53" fmla="*/ 230 h 277"/>
                <a:gd name="T54" fmla="*/ 289 w 583"/>
                <a:gd name="T55" fmla="*/ 220 h 277"/>
                <a:gd name="T56" fmla="*/ 267 w 583"/>
                <a:gd name="T57" fmla="*/ 230 h 277"/>
                <a:gd name="T58" fmla="*/ 231 w 583"/>
                <a:gd name="T59" fmla="*/ 236 h 277"/>
                <a:gd name="T60" fmla="*/ 211 w 583"/>
                <a:gd name="T61" fmla="*/ 254 h 277"/>
                <a:gd name="T62" fmla="*/ 185 w 583"/>
                <a:gd name="T63" fmla="*/ 271 h 277"/>
                <a:gd name="T64" fmla="*/ 152 w 583"/>
                <a:gd name="T65" fmla="*/ 275 h 277"/>
                <a:gd name="T66" fmla="*/ 120 w 583"/>
                <a:gd name="T67" fmla="*/ 269 h 277"/>
                <a:gd name="T68" fmla="*/ 109 w 583"/>
                <a:gd name="T69" fmla="*/ 249 h 277"/>
                <a:gd name="T70" fmla="*/ 82 w 583"/>
                <a:gd name="T71" fmla="*/ 232 h 277"/>
                <a:gd name="T72" fmla="*/ 73 w 583"/>
                <a:gd name="T73" fmla="*/ 214 h 277"/>
                <a:gd name="T74" fmla="*/ 65 w 583"/>
                <a:gd name="T75" fmla="*/ 203 h 277"/>
                <a:gd name="T76" fmla="*/ 44 w 583"/>
                <a:gd name="T77" fmla="*/ 195 h 277"/>
                <a:gd name="T78" fmla="*/ 26 w 583"/>
                <a:gd name="T79" fmla="*/ 185 h 277"/>
                <a:gd name="T80" fmla="*/ 9 w 583"/>
                <a:gd name="T81" fmla="*/ 178 h 277"/>
                <a:gd name="T82" fmla="*/ 0 w 583"/>
                <a:gd name="T83" fmla="*/ 163 h 277"/>
                <a:gd name="T84" fmla="*/ 15 w 583"/>
                <a:gd name="T85" fmla="*/ 152 h 277"/>
                <a:gd name="T86" fmla="*/ 10 w 583"/>
                <a:gd name="T87" fmla="*/ 142 h 277"/>
                <a:gd name="T88" fmla="*/ 25 w 583"/>
                <a:gd name="T89" fmla="*/ 127 h 277"/>
                <a:gd name="T90" fmla="*/ 32 w 583"/>
                <a:gd name="T91" fmla="*/ 104 h 277"/>
                <a:gd name="T92" fmla="*/ 27 w 583"/>
                <a:gd name="T93" fmla="*/ 93 h 277"/>
                <a:gd name="T94" fmla="*/ 34 w 583"/>
                <a:gd name="T95" fmla="*/ 85 h 277"/>
                <a:gd name="T96" fmla="*/ 49 w 583"/>
                <a:gd name="T97" fmla="*/ 78 h 277"/>
                <a:gd name="T98" fmla="*/ 62 w 583"/>
                <a:gd name="T99" fmla="*/ 86 h 277"/>
                <a:gd name="T100" fmla="*/ 85 w 583"/>
                <a:gd name="T101" fmla="*/ 79 h 277"/>
                <a:gd name="T102" fmla="*/ 110 w 583"/>
                <a:gd name="T103" fmla="*/ 62 h 277"/>
                <a:gd name="T104" fmla="*/ 124 w 583"/>
                <a:gd name="T105" fmla="*/ 45 h 277"/>
                <a:gd name="T106" fmla="*/ 150 w 583"/>
                <a:gd name="T107" fmla="*/ 36 h 277"/>
                <a:gd name="T108" fmla="*/ 167 w 583"/>
                <a:gd name="T109" fmla="*/ 45 h 277"/>
                <a:gd name="T110" fmla="*/ 198 w 583"/>
                <a:gd name="T111" fmla="*/ 46 h 277"/>
                <a:gd name="T112" fmla="*/ 227 w 583"/>
                <a:gd name="T113" fmla="*/ 53 h 277"/>
                <a:gd name="T114" fmla="*/ 255 w 583"/>
                <a:gd name="T115" fmla="*/ 45 h 277"/>
                <a:gd name="T116" fmla="*/ 277 w 583"/>
                <a:gd name="T117" fmla="*/ 33 h 277"/>
                <a:gd name="T118" fmla="*/ 292 w 583"/>
                <a:gd name="T119" fmla="*/ 10 h 2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83" h="277">
                  <a:moveTo>
                    <a:pt x="309" y="0"/>
                  </a:moveTo>
                  <a:lnTo>
                    <a:pt x="310" y="1"/>
                  </a:lnTo>
                  <a:lnTo>
                    <a:pt x="312" y="3"/>
                  </a:lnTo>
                  <a:lnTo>
                    <a:pt x="314" y="4"/>
                  </a:lnTo>
                  <a:lnTo>
                    <a:pt x="316" y="6"/>
                  </a:lnTo>
                  <a:lnTo>
                    <a:pt x="317" y="7"/>
                  </a:lnTo>
                  <a:lnTo>
                    <a:pt x="319" y="9"/>
                  </a:lnTo>
                  <a:lnTo>
                    <a:pt x="321" y="12"/>
                  </a:lnTo>
                  <a:lnTo>
                    <a:pt x="323" y="16"/>
                  </a:lnTo>
                  <a:lnTo>
                    <a:pt x="324" y="20"/>
                  </a:lnTo>
                  <a:lnTo>
                    <a:pt x="326" y="23"/>
                  </a:lnTo>
                  <a:lnTo>
                    <a:pt x="328" y="31"/>
                  </a:lnTo>
                  <a:lnTo>
                    <a:pt x="329" y="33"/>
                  </a:lnTo>
                  <a:lnTo>
                    <a:pt x="330" y="35"/>
                  </a:lnTo>
                  <a:lnTo>
                    <a:pt x="332" y="38"/>
                  </a:lnTo>
                  <a:lnTo>
                    <a:pt x="333" y="39"/>
                  </a:lnTo>
                  <a:lnTo>
                    <a:pt x="335" y="41"/>
                  </a:lnTo>
                  <a:lnTo>
                    <a:pt x="336" y="42"/>
                  </a:lnTo>
                  <a:lnTo>
                    <a:pt x="338" y="43"/>
                  </a:lnTo>
                  <a:lnTo>
                    <a:pt x="340" y="44"/>
                  </a:lnTo>
                  <a:lnTo>
                    <a:pt x="342" y="44"/>
                  </a:lnTo>
                  <a:lnTo>
                    <a:pt x="344" y="44"/>
                  </a:lnTo>
                  <a:lnTo>
                    <a:pt x="346" y="44"/>
                  </a:lnTo>
                  <a:lnTo>
                    <a:pt x="349" y="45"/>
                  </a:lnTo>
                  <a:lnTo>
                    <a:pt x="351" y="44"/>
                  </a:lnTo>
                  <a:lnTo>
                    <a:pt x="354" y="44"/>
                  </a:lnTo>
                  <a:lnTo>
                    <a:pt x="357" y="43"/>
                  </a:lnTo>
                  <a:lnTo>
                    <a:pt x="360" y="41"/>
                  </a:lnTo>
                  <a:lnTo>
                    <a:pt x="366" y="36"/>
                  </a:lnTo>
                  <a:lnTo>
                    <a:pt x="369" y="34"/>
                  </a:lnTo>
                  <a:lnTo>
                    <a:pt x="371" y="33"/>
                  </a:lnTo>
                  <a:lnTo>
                    <a:pt x="379" y="30"/>
                  </a:lnTo>
                  <a:lnTo>
                    <a:pt x="380" y="29"/>
                  </a:lnTo>
                  <a:lnTo>
                    <a:pt x="383" y="28"/>
                  </a:lnTo>
                  <a:lnTo>
                    <a:pt x="385" y="26"/>
                  </a:lnTo>
                  <a:lnTo>
                    <a:pt x="386" y="25"/>
                  </a:lnTo>
                  <a:lnTo>
                    <a:pt x="388" y="23"/>
                  </a:lnTo>
                  <a:lnTo>
                    <a:pt x="393" y="18"/>
                  </a:lnTo>
                  <a:lnTo>
                    <a:pt x="395" y="16"/>
                  </a:lnTo>
                  <a:lnTo>
                    <a:pt x="397" y="15"/>
                  </a:lnTo>
                  <a:lnTo>
                    <a:pt x="400" y="13"/>
                  </a:lnTo>
                  <a:lnTo>
                    <a:pt x="403" y="12"/>
                  </a:lnTo>
                  <a:lnTo>
                    <a:pt x="412" y="9"/>
                  </a:lnTo>
                  <a:lnTo>
                    <a:pt x="414" y="9"/>
                  </a:lnTo>
                  <a:lnTo>
                    <a:pt x="415" y="8"/>
                  </a:lnTo>
                  <a:lnTo>
                    <a:pt x="417" y="8"/>
                  </a:lnTo>
                  <a:lnTo>
                    <a:pt x="419" y="8"/>
                  </a:lnTo>
                  <a:lnTo>
                    <a:pt x="420" y="9"/>
                  </a:lnTo>
                  <a:lnTo>
                    <a:pt x="423" y="9"/>
                  </a:lnTo>
                  <a:lnTo>
                    <a:pt x="431" y="10"/>
                  </a:lnTo>
                  <a:lnTo>
                    <a:pt x="437" y="12"/>
                  </a:lnTo>
                  <a:lnTo>
                    <a:pt x="445" y="14"/>
                  </a:lnTo>
                  <a:lnTo>
                    <a:pt x="455" y="16"/>
                  </a:lnTo>
                  <a:lnTo>
                    <a:pt x="459" y="17"/>
                  </a:lnTo>
                  <a:lnTo>
                    <a:pt x="464" y="18"/>
                  </a:lnTo>
                  <a:lnTo>
                    <a:pt x="468" y="18"/>
                  </a:lnTo>
                  <a:lnTo>
                    <a:pt x="469" y="18"/>
                  </a:lnTo>
                  <a:lnTo>
                    <a:pt x="470" y="18"/>
                  </a:lnTo>
                  <a:lnTo>
                    <a:pt x="470" y="19"/>
                  </a:lnTo>
                  <a:lnTo>
                    <a:pt x="470" y="20"/>
                  </a:lnTo>
                  <a:lnTo>
                    <a:pt x="471" y="22"/>
                  </a:lnTo>
                  <a:lnTo>
                    <a:pt x="471" y="23"/>
                  </a:lnTo>
                  <a:lnTo>
                    <a:pt x="472" y="25"/>
                  </a:lnTo>
                  <a:lnTo>
                    <a:pt x="476" y="30"/>
                  </a:lnTo>
                  <a:lnTo>
                    <a:pt x="477" y="32"/>
                  </a:lnTo>
                  <a:lnTo>
                    <a:pt x="478" y="34"/>
                  </a:lnTo>
                  <a:lnTo>
                    <a:pt x="479" y="36"/>
                  </a:lnTo>
                  <a:lnTo>
                    <a:pt x="480" y="39"/>
                  </a:lnTo>
                  <a:lnTo>
                    <a:pt x="481" y="43"/>
                  </a:lnTo>
                  <a:lnTo>
                    <a:pt x="482" y="46"/>
                  </a:lnTo>
                  <a:lnTo>
                    <a:pt x="483" y="55"/>
                  </a:lnTo>
                  <a:lnTo>
                    <a:pt x="483" y="58"/>
                  </a:lnTo>
                  <a:lnTo>
                    <a:pt x="484" y="61"/>
                  </a:lnTo>
                  <a:lnTo>
                    <a:pt x="485" y="63"/>
                  </a:lnTo>
                  <a:lnTo>
                    <a:pt x="486" y="64"/>
                  </a:lnTo>
                  <a:lnTo>
                    <a:pt x="487" y="65"/>
                  </a:lnTo>
                  <a:lnTo>
                    <a:pt x="488" y="66"/>
                  </a:lnTo>
                  <a:lnTo>
                    <a:pt x="489" y="67"/>
                  </a:lnTo>
                  <a:lnTo>
                    <a:pt x="491" y="67"/>
                  </a:lnTo>
                  <a:lnTo>
                    <a:pt x="493" y="68"/>
                  </a:lnTo>
                  <a:lnTo>
                    <a:pt x="494" y="69"/>
                  </a:lnTo>
                  <a:lnTo>
                    <a:pt x="495" y="69"/>
                  </a:lnTo>
                  <a:lnTo>
                    <a:pt x="499" y="70"/>
                  </a:lnTo>
                  <a:lnTo>
                    <a:pt x="509" y="71"/>
                  </a:lnTo>
                  <a:lnTo>
                    <a:pt x="514" y="71"/>
                  </a:lnTo>
                  <a:lnTo>
                    <a:pt x="516" y="72"/>
                  </a:lnTo>
                  <a:lnTo>
                    <a:pt x="517" y="73"/>
                  </a:lnTo>
                  <a:lnTo>
                    <a:pt x="519" y="73"/>
                  </a:lnTo>
                  <a:lnTo>
                    <a:pt x="521" y="74"/>
                  </a:lnTo>
                  <a:lnTo>
                    <a:pt x="522" y="75"/>
                  </a:lnTo>
                  <a:lnTo>
                    <a:pt x="523" y="76"/>
                  </a:lnTo>
                  <a:lnTo>
                    <a:pt x="524" y="78"/>
                  </a:lnTo>
                  <a:lnTo>
                    <a:pt x="526" y="79"/>
                  </a:lnTo>
                  <a:lnTo>
                    <a:pt x="528" y="83"/>
                  </a:lnTo>
                  <a:lnTo>
                    <a:pt x="531" y="90"/>
                  </a:lnTo>
                  <a:lnTo>
                    <a:pt x="533" y="92"/>
                  </a:lnTo>
                  <a:lnTo>
                    <a:pt x="535" y="95"/>
                  </a:lnTo>
                  <a:lnTo>
                    <a:pt x="537" y="97"/>
                  </a:lnTo>
                  <a:lnTo>
                    <a:pt x="538" y="98"/>
                  </a:lnTo>
                  <a:lnTo>
                    <a:pt x="539" y="99"/>
                  </a:lnTo>
                  <a:lnTo>
                    <a:pt x="540" y="100"/>
                  </a:lnTo>
                  <a:lnTo>
                    <a:pt x="542" y="101"/>
                  </a:lnTo>
                  <a:lnTo>
                    <a:pt x="548" y="102"/>
                  </a:lnTo>
                  <a:lnTo>
                    <a:pt x="551" y="103"/>
                  </a:lnTo>
                  <a:lnTo>
                    <a:pt x="556" y="105"/>
                  </a:lnTo>
                  <a:lnTo>
                    <a:pt x="558" y="106"/>
                  </a:lnTo>
                  <a:lnTo>
                    <a:pt x="562" y="107"/>
                  </a:lnTo>
                  <a:lnTo>
                    <a:pt x="565" y="110"/>
                  </a:lnTo>
                  <a:lnTo>
                    <a:pt x="567" y="111"/>
                  </a:lnTo>
                  <a:lnTo>
                    <a:pt x="569" y="112"/>
                  </a:lnTo>
                  <a:lnTo>
                    <a:pt x="572" y="115"/>
                  </a:lnTo>
                  <a:lnTo>
                    <a:pt x="575" y="119"/>
                  </a:lnTo>
                  <a:lnTo>
                    <a:pt x="581" y="126"/>
                  </a:lnTo>
                  <a:lnTo>
                    <a:pt x="583" y="128"/>
                  </a:lnTo>
                  <a:lnTo>
                    <a:pt x="583" y="129"/>
                  </a:lnTo>
                  <a:lnTo>
                    <a:pt x="581" y="135"/>
                  </a:lnTo>
                  <a:lnTo>
                    <a:pt x="581" y="138"/>
                  </a:lnTo>
                  <a:lnTo>
                    <a:pt x="579" y="143"/>
                  </a:lnTo>
                  <a:lnTo>
                    <a:pt x="576" y="151"/>
                  </a:lnTo>
                  <a:lnTo>
                    <a:pt x="573" y="157"/>
                  </a:lnTo>
                  <a:lnTo>
                    <a:pt x="572" y="161"/>
                  </a:lnTo>
                  <a:lnTo>
                    <a:pt x="570" y="164"/>
                  </a:lnTo>
                  <a:lnTo>
                    <a:pt x="568" y="168"/>
                  </a:lnTo>
                  <a:lnTo>
                    <a:pt x="566" y="169"/>
                  </a:lnTo>
                  <a:lnTo>
                    <a:pt x="564" y="171"/>
                  </a:lnTo>
                  <a:lnTo>
                    <a:pt x="563" y="171"/>
                  </a:lnTo>
                  <a:lnTo>
                    <a:pt x="562" y="172"/>
                  </a:lnTo>
                  <a:lnTo>
                    <a:pt x="562" y="172"/>
                  </a:lnTo>
                  <a:lnTo>
                    <a:pt x="561" y="172"/>
                  </a:lnTo>
                  <a:lnTo>
                    <a:pt x="559" y="173"/>
                  </a:lnTo>
                  <a:lnTo>
                    <a:pt x="558" y="172"/>
                  </a:lnTo>
                  <a:lnTo>
                    <a:pt x="554" y="172"/>
                  </a:lnTo>
                  <a:lnTo>
                    <a:pt x="551" y="171"/>
                  </a:lnTo>
                  <a:lnTo>
                    <a:pt x="548" y="169"/>
                  </a:lnTo>
                  <a:lnTo>
                    <a:pt x="547" y="169"/>
                  </a:lnTo>
                  <a:lnTo>
                    <a:pt x="546" y="169"/>
                  </a:lnTo>
                  <a:lnTo>
                    <a:pt x="545" y="169"/>
                  </a:lnTo>
                  <a:lnTo>
                    <a:pt x="544" y="170"/>
                  </a:lnTo>
                  <a:lnTo>
                    <a:pt x="544" y="171"/>
                  </a:lnTo>
                  <a:lnTo>
                    <a:pt x="543" y="180"/>
                  </a:lnTo>
                  <a:lnTo>
                    <a:pt x="543" y="181"/>
                  </a:lnTo>
                  <a:lnTo>
                    <a:pt x="543" y="186"/>
                  </a:lnTo>
                  <a:lnTo>
                    <a:pt x="543" y="188"/>
                  </a:lnTo>
                  <a:lnTo>
                    <a:pt x="543" y="190"/>
                  </a:lnTo>
                  <a:lnTo>
                    <a:pt x="542" y="192"/>
                  </a:lnTo>
                  <a:lnTo>
                    <a:pt x="541" y="193"/>
                  </a:lnTo>
                  <a:lnTo>
                    <a:pt x="539" y="195"/>
                  </a:lnTo>
                  <a:lnTo>
                    <a:pt x="538" y="196"/>
                  </a:lnTo>
                  <a:lnTo>
                    <a:pt x="534" y="199"/>
                  </a:lnTo>
                  <a:lnTo>
                    <a:pt x="530" y="202"/>
                  </a:lnTo>
                  <a:lnTo>
                    <a:pt x="529" y="203"/>
                  </a:lnTo>
                  <a:lnTo>
                    <a:pt x="527" y="206"/>
                  </a:lnTo>
                  <a:lnTo>
                    <a:pt x="523" y="210"/>
                  </a:lnTo>
                  <a:lnTo>
                    <a:pt x="521" y="212"/>
                  </a:lnTo>
                  <a:lnTo>
                    <a:pt x="520" y="214"/>
                  </a:lnTo>
                  <a:lnTo>
                    <a:pt x="519" y="215"/>
                  </a:lnTo>
                  <a:lnTo>
                    <a:pt x="519" y="217"/>
                  </a:lnTo>
                  <a:lnTo>
                    <a:pt x="518" y="222"/>
                  </a:lnTo>
                  <a:lnTo>
                    <a:pt x="517" y="224"/>
                  </a:lnTo>
                  <a:lnTo>
                    <a:pt x="517" y="226"/>
                  </a:lnTo>
                  <a:lnTo>
                    <a:pt x="516" y="226"/>
                  </a:lnTo>
                  <a:lnTo>
                    <a:pt x="515" y="227"/>
                  </a:lnTo>
                  <a:lnTo>
                    <a:pt x="513" y="228"/>
                  </a:lnTo>
                  <a:lnTo>
                    <a:pt x="512" y="229"/>
                  </a:lnTo>
                  <a:lnTo>
                    <a:pt x="511" y="229"/>
                  </a:lnTo>
                  <a:lnTo>
                    <a:pt x="510" y="229"/>
                  </a:lnTo>
                  <a:lnTo>
                    <a:pt x="510" y="228"/>
                  </a:lnTo>
                  <a:lnTo>
                    <a:pt x="509" y="228"/>
                  </a:lnTo>
                  <a:lnTo>
                    <a:pt x="508" y="227"/>
                  </a:lnTo>
                  <a:lnTo>
                    <a:pt x="505" y="225"/>
                  </a:lnTo>
                  <a:lnTo>
                    <a:pt x="504" y="223"/>
                  </a:lnTo>
                  <a:lnTo>
                    <a:pt x="503" y="222"/>
                  </a:lnTo>
                  <a:lnTo>
                    <a:pt x="501" y="222"/>
                  </a:lnTo>
                  <a:lnTo>
                    <a:pt x="499" y="221"/>
                  </a:lnTo>
                  <a:lnTo>
                    <a:pt x="496" y="220"/>
                  </a:lnTo>
                  <a:lnTo>
                    <a:pt x="494" y="220"/>
                  </a:lnTo>
                  <a:lnTo>
                    <a:pt x="491" y="220"/>
                  </a:lnTo>
                  <a:lnTo>
                    <a:pt x="488" y="220"/>
                  </a:lnTo>
                  <a:lnTo>
                    <a:pt x="487" y="221"/>
                  </a:lnTo>
                  <a:lnTo>
                    <a:pt x="486" y="221"/>
                  </a:lnTo>
                  <a:lnTo>
                    <a:pt x="484" y="222"/>
                  </a:lnTo>
                  <a:lnTo>
                    <a:pt x="480" y="225"/>
                  </a:lnTo>
                  <a:lnTo>
                    <a:pt x="478" y="226"/>
                  </a:lnTo>
                  <a:lnTo>
                    <a:pt x="471" y="230"/>
                  </a:lnTo>
                  <a:lnTo>
                    <a:pt x="466" y="233"/>
                  </a:lnTo>
                  <a:lnTo>
                    <a:pt x="464" y="234"/>
                  </a:lnTo>
                  <a:lnTo>
                    <a:pt x="461" y="235"/>
                  </a:lnTo>
                  <a:lnTo>
                    <a:pt x="459" y="235"/>
                  </a:lnTo>
                  <a:lnTo>
                    <a:pt x="456" y="235"/>
                  </a:lnTo>
                  <a:lnTo>
                    <a:pt x="453" y="235"/>
                  </a:lnTo>
                  <a:lnTo>
                    <a:pt x="451" y="234"/>
                  </a:lnTo>
                  <a:lnTo>
                    <a:pt x="449" y="234"/>
                  </a:lnTo>
                  <a:lnTo>
                    <a:pt x="448" y="233"/>
                  </a:lnTo>
                  <a:lnTo>
                    <a:pt x="445" y="232"/>
                  </a:lnTo>
                  <a:lnTo>
                    <a:pt x="441" y="230"/>
                  </a:lnTo>
                  <a:lnTo>
                    <a:pt x="433" y="225"/>
                  </a:lnTo>
                  <a:lnTo>
                    <a:pt x="429" y="223"/>
                  </a:lnTo>
                  <a:lnTo>
                    <a:pt x="423" y="220"/>
                  </a:lnTo>
                  <a:lnTo>
                    <a:pt x="420" y="219"/>
                  </a:lnTo>
                  <a:lnTo>
                    <a:pt x="418" y="218"/>
                  </a:lnTo>
                  <a:lnTo>
                    <a:pt x="416" y="218"/>
                  </a:lnTo>
                  <a:lnTo>
                    <a:pt x="412" y="217"/>
                  </a:lnTo>
                  <a:lnTo>
                    <a:pt x="405" y="216"/>
                  </a:lnTo>
                  <a:lnTo>
                    <a:pt x="403" y="216"/>
                  </a:lnTo>
                  <a:lnTo>
                    <a:pt x="402" y="216"/>
                  </a:lnTo>
                  <a:lnTo>
                    <a:pt x="398" y="216"/>
                  </a:lnTo>
                  <a:lnTo>
                    <a:pt x="394" y="217"/>
                  </a:lnTo>
                  <a:lnTo>
                    <a:pt x="392" y="217"/>
                  </a:lnTo>
                  <a:lnTo>
                    <a:pt x="387" y="219"/>
                  </a:lnTo>
                  <a:lnTo>
                    <a:pt x="385" y="219"/>
                  </a:lnTo>
                  <a:lnTo>
                    <a:pt x="384" y="219"/>
                  </a:lnTo>
                  <a:lnTo>
                    <a:pt x="382" y="219"/>
                  </a:lnTo>
                  <a:lnTo>
                    <a:pt x="381" y="219"/>
                  </a:lnTo>
                  <a:lnTo>
                    <a:pt x="380" y="219"/>
                  </a:lnTo>
                  <a:lnTo>
                    <a:pt x="379" y="218"/>
                  </a:lnTo>
                  <a:lnTo>
                    <a:pt x="377" y="216"/>
                  </a:lnTo>
                  <a:lnTo>
                    <a:pt x="374" y="215"/>
                  </a:lnTo>
                  <a:lnTo>
                    <a:pt x="369" y="212"/>
                  </a:lnTo>
                  <a:lnTo>
                    <a:pt x="365" y="208"/>
                  </a:lnTo>
                  <a:lnTo>
                    <a:pt x="364" y="207"/>
                  </a:lnTo>
                  <a:lnTo>
                    <a:pt x="363" y="206"/>
                  </a:lnTo>
                  <a:lnTo>
                    <a:pt x="362" y="205"/>
                  </a:lnTo>
                  <a:lnTo>
                    <a:pt x="362" y="204"/>
                  </a:lnTo>
                  <a:lnTo>
                    <a:pt x="361" y="204"/>
                  </a:lnTo>
                  <a:lnTo>
                    <a:pt x="360" y="205"/>
                  </a:lnTo>
                  <a:lnTo>
                    <a:pt x="358" y="207"/>
                  </a:lnTo>
                  <a:lnTo>
                    <a:pt x="357" y="209"/>
                  </a:lnTo>
                  <a:lnTo>
                    <a:pt x="353" y="213"/>
                  </a:lnTo>
                  <a:lnTo>
                    <a:pt x="351" y="214"/>
                  </a:lnTo>
                  <a:lnTo>
                    <a:pt x="346" y="219"/>
                  </a:lnTo>
                  <a:lnTo>
                    <a:pt x="343" y="221"/>
                  </a:lnTo>
                  <a:lnTo>
                    <a:pt x="342" y="223"/>
                  </a:lnTo>
                  <a:lnTo>
                    <a:pt x="340" y="226"/>
                  </a:lnTo>
                  <a:lnTo>
                    <a:pt x="339" y="226"/>
                  </a:lnTo>
                  <a:lnTo>
                    <a:pt x="338" y="226"/>
                  </a:lnTo>
                  <a:lnTo>
                    <a:pt x="337" y="227"/>
                  </a:lnTo>
                  <a:lnTo>
                    <a:pt x="335" y="228"/>
                  </a:lnTo>
                  <a:lnTo>
                    <a:pt x="330" y="230"/>
                  </a:lnTo>
                  <a:lnTo>
                    <a:pt x="329" y="230"/>
                  </a:lnTo>
                  <a:lnTo>
                    <a:pt x="327" y="231"/>
                  </a:lnTo>
                  <a:lnTo>
                    <a:pt x="326" y="231"/>
                  </a:lnTo>
                  <a:lnTo>
                    <a:pt x="323" y="231"/>
                  </a:lnTo>
                  <a:lnTo>
                    <a:pt x="321" y="230"/>
                  </a:lnTo>
                  <a:lnTo>
                    <a:pt x="318" y="230"/>
                  </a:lnTo>
                  <a:lnTo>
                    <a:pt x="315" y="229"/>
                  </a:lnTo>
                  <a:lnTo>
                    <a:pt x="312" y="228"/>
                  </a:lnTo>
                  <a:lnTo>
                    <a:pt x="304" y="226"/>
                  </a:lnTo>
                  <a:lnTo>
                    <a:pt x="299" y="224"/>
                  </a:lnTo>
                  <a:lnTo>
                    <a:pt x="294" y="222"/>
                  </a:lnTo>
                  <a:lnTo>
                    <a:pt x="292" y="221"/>
                  </a:lnTo>
                  <a:lnTo>
                    <a:pt x="290" y="221"/>
                  </a:lnTo>
                  <a:lnTo>
                    <a:pt x="289" y="220"/>
                  </a:lnTo>
                  <a:lnTo>
                    <a:pt x="288" y="220"/>
                  </a:lnTo>
                  <a:lnTo>
                    <a:pt x="286" y="220"/>
                  </a:lnTo>
                  <a:lnTo>
                    <a:pt x="284" y="221"/>
                  </a:lnTo>
                  <a:lnTo>
                    <a:pt x="283" y="221"/>
                  </a:lnTo>
                  <a:lnTo>
                    <a:pt x="282" y="221"/>
                  </a:lnTo>
                  <a:lnTo>
                    <a:pt x="280" y="222"/>
                  </a:lnTo>
                  <a:lnTo>
                    <a:pt x="279" y="223"/>
                  </a:lnTo>
                  <a:lnTo>
                    <a:pt x="269" y="228"/>
                  </a:lnTo>
                  <a:lnTo>
                    <a:pt x="267" y="230"/>
                  </a:lnTo>
                  <a:lnTo>
                    <a:pt x="263" y="231"/>
                  </a:lnTo>
                  <a:lnTo>
                    <a:pt x="255" y="233"/>
                  </a:lnTo>
                  <a:lnTo>
                    <a:pt x="249" y="235"/>
                  </a:lnTo>
                  <a:lnTo>
                    <a:pt x="246" y="235"/>
                  </a:lnTo>
                  <a:lnTo>
                    <a:pt x="244" y="236"/>
                  </a:lnTo>
                  <a:lnTo>
                    <a:pt x="241" y="236"/>
                  </a:lnTo>
                  <a:lnTo>
                    <a:pt x="234" y="236"/>
                  </a:lnTo>
                  <a:lnTo>
                    <a:pt x="232" y="236"/>
                  </a:lnTo>
                  <a:lnTo>
                    <a:pt x="231" y="236"/>
                  </a:lnTo>
                  <a:lnTo>
                    <a:pt x="229" y="237"/>
                  </a:lnTo>
                  <a:lnTo>
                    <a:pt x="227" y="237"/>
                  </a:lnTo>
                  <a:lnTo>
                    <a:pt x="226" y="238"/>
                  </a:lnTo>
                  <a:lnTo>
                    <a:pt x="224" y="239"/>
                  </a:lnTo>
                  <a:lnTo>
                    <a:pt x="222" y="241"/>
                  </a:lnTo>
                  <a:lnTo>
                    <a:pt x="219" y="245"/>
                  </a:lnTo>
                  <a:lnTo>
                    <a:pt x="216" y="248"/>
                  </a:lnTo>
                  <a:lnTo>
                    <a:pt x="214" y="250"/>
                  </a:lnTo>
                  <a:lnTo>
                    <a:pt x="211" y="254"/>
                  </a:lnTo>
                  <a:lnTo>
                    <a:pt x="209" y="258"/>
                  </a:lnTo>
                  <a:lnTo>
                    <a:pt x="207" y="260"/>
                  </a:lnTo>
                  <a:lnTo>
                    <a:pt x="204" y="262"/>
                  </a:lnTo>
                  <a:lnTo>
                    <a:pt x="202" y="263"/>
                  </a:lnTo>
                  <a:lnTo>
                    <a:pt x="199" y="265"/>
                  </a:lnTo>
                  <a:lnTo>
                    <a:pt x="197" y="267"/>
                  </a:lnTo>
                  <a:lnTo>
                    <a:pt x="194" y="268"/>
                  </a:lnTo>
                  <a:lnTo>
                    <a:pt x="188" y="271"/>
                  </a:lnTo>
                  <a:lnTo>
                    <a:pt x="185" y="271"/>
                  </a:lnTo>
                  <a:lnTo>
                    <a:pt x="182" y="272"/>
                  </a:lnTo>
                  <a:lnTo>
                    <a:pt x="180" y="273"/>
                  </a:lnTo>
                  <a:lnTo>
                    <a:pt x="175" y="274"/>
                  </a:lnTo>
                  <a:lnTo>
                    <a:pt x="170" y="275"/>
                  </a:lnTo>
                  <a:lnTo>
                    <a:pt x="164" y="277"/>
                  </a:lnTo>
                  <a:lnTo>
                    <a:pt x="162" y="277"/>
                  </a:lnTo>
                  <a:lnTo>
                    <a:pt x="160" y="277"/>
                  </a:lnTo>
                  <a:lnTo>
                    <a:pt x="158" y="277"/>
                  </a:lnTo>
                  <a:lnTo>
                    <a:pt x="152" y="275"/>
                  </a:lnTo>
                  <a:lnTo>
                    <a:pt x="144" y="274"/>
                  </a:lnTo>
                  <a:lnTo>
                    <a:pt x="141" y="274"/>
                  </a:lnTo>
                  <a:lnTo>
                    <a:pt x="136" y="273"/>
                  </a:lnTo>
                  <a:lnTo>
                    <a:pt x="130" y="271"/>
                  </a:lnTo>
                  <a:lnTo>
                    <a:pt x="127" y="271"/>
                  </a:lnTo>
                  <a:lnTo>
                    <a:pt x="123" y="270"/>
                  </a:lnTo>
                  <a:lnTo>
                    <a:pt x="121" y="270"/>
                  </a:lnTo>
                  <a:lnTo>
                    <a:pt x="120" y="270"/>
                  </a:lnTo>
                  <a:lnTo>
                    <a:pt x="120" y="269"/>
                  </a:lnTo>
                  <a:lnTo>
                    <a:pt x="120" y="268"/>
                  </a:lnTo>
                  <a:lnTo>
                    <a:pt x="120" y="265"/>
                  </a:lnTo>
                  <a:lnTo>
                    <a:pt x="119" y="263"/>
                  </a:lnTo>
                  <a:lnTo>
                    <a:pt x="119" y="260"/>
                  </a:lnTo>
                  <a:lnTo>
                    <a:pt x="118" y="259"/>
                  </a:lnTo>
                  <a:lnTo>
                    <a:pt x="117" y="257"/>
                  </a:lnTo>
                  <a:lnTo>
                    <a:pt x="115" y="255"/>
                  </a:lnTo>
                  <a:lnTo>
                    <a:pt x="113" y="253"/>
                  </a:lnTo>
                  <a:lnTo>
                    <a:pt x="109" y="249"/>
                  </a:lnTo>
                  <a:lnTo>
                    <a:pt x="108" y="248"/>
                  </a:lnTo>
                  <a:lnTo>
                    <a:pt x="107" y="248"/>
                  </a:lnTo>
                  <a:lnTo>
                    <a:pt x="103" y="246"/>
                  </a:lnTo>
                  <a:lnTo>
                    <a:pt x="97" y="243"/>
                  </a:lnTo>
                  <a:lnTo>
                    <a:pt x="95" y="241"/>
                  </a:lnTo>
                  <a:lnTo>
                    <a:pt x="92" y="239"/>
                  </a:lnTo>
                  <a:lnTo>
                    <a:pt x="88" y="237"/>
                  </a:lnTo>
                  <a:lnTo>
                    <a:pt x="85" y="235"/>
                  </a:lnTo>
                  <a:lnTo>
                    <a:pt x="82" y="232"/>
                  </a:lnTo>
                  <a:lnTo>
                    <a:pt x="79" y="229"/>
                  </a:lnTo>
                  <a:lnTo>
                    <a:pt x="77" y="227"/>
                  </a:lnTo>
                  <a:lnTo>
                    <a:pt x="76" y="226"/>
                  </a:lnTo>
                  <a:lnTo>
                    <a:pt x="75" y="225"/>
                  </a:lnTo>
                  <a:lnTo>
                    <a:pt x="74" y="223"/>
                  </a:lnTo>
                  <a:lnTo>
                    <a:pt x="74" y="222"/>
                  </a:lnTo>
                  <a:lnTo>
                    <a:pt x="74" y="221"/>
                  </a:lnTo>
                  <a:lnTo>
                    <a:pt x="73" y="219"/>
                  </a:lnTo>
                  <a:lnTo>
                    <a:pt x="73" y="214"/>
                  </a:lnTo>
                  <a:lnTo>
                    <a:pt x="73" y="210"/>
                  </a:lnTo>
                  <a:lnTo>
                    <a:pt x="73" y="208"/>
                  </a:lnTo>
                  <a:lnTo>
                    <a:pt x="73" y="207"/>
                  </a:lnTo>
                  <a:lnTo>
                    <a:pt x="73" y="206"/>
                  </a:lnTo>
                  <a:lnTo>
                    <a:pt x="72" y="205"/>
                  </a:lnTo>
                  <a:lnTo>
                    <a:pt x="71" y="205"/>
                  </a:lnTo>
                  <a:lnTo>
                    <a:pt x="68" y="204"/>
                  </a:lnTo>
                  <a:lnTo>
                    <a:pt x="67" y="204"/>
                  </a:lnTo>
                  <a:lnTo>
                    <a:pt x="65" y="203"/>
                  </a:lnTo>
                  <a:lnTo>
                    <a:pt x="64" y="201"/>
                  </a:lnTo>
                  <a:lnTo>
                    <a:pt x="63" y="201"/>
                  </a:lnTo>
                  <a:lnTo>
                    <a:pt x="62" y="200"/>
                  </a:lnTo>
                  <a:lnTo>
                    <a:pt x="61" y="199"/>
                  </a:lnTo>
                  <a:lnTo>
                    <a:pt x="60" y="199"/>
                  </a:lnTo>
                  <a:lnTo>
                    <a:pt x="55" y="198"/>
                  </a:lnTo>
                  <a:lnTo>
                    <a:pt x="52" y="197"/>
                  </a:lnTo>
                  <a:lnTo>
                    <a:pt x="46" y="196"/>
                  </a:lnTo>
                  <a:lnTo>
                    <a:pt x="44" y="195"/>
                  </a:lnTo>
                  <a:lnTo>
                    <a:pt x="43" y="195"/>
                  </a:lnTo>
                  <a:lnTo>
                    <a:pt x="42" y="194"/>
                  </a:lnTo>
                  <a:lnTo>
                    <a:pt x="41" y="193"/>
                  </a:lnTo>
                  <a:lnTo>
                    <a:pt x="38" y="191"/>
                  </a:lnTo>
                  <a:lnTo>
                    <a:pt x="37" y="190"/>
                  </a:lnTo>
                  <a:lnTo>
                    <a:pt x="34" y="188"/>
                  </a:lnTo>
                  <a:lnTo>
                    <a:pt x="31" y="187"/>
                  </a:lnTo>
                  <a:lnTo>
                    <a:pt x="28" y="186"/>
                  </a:lnTo>
                  <a:lnTo>
                    <a:pt x="26" y="185"/>
                  </a:lnTo>
                  <a:lnTo>
                    <a:pt x="25" y="185"/>
                  </a:lnTo>
                  <a:lnTo>
                    <a:pt x="24" y="186"/>
                  </a:lnTo>
                  <a:lnTo>
                    <a:pt x="23" y="186"/>
                  </a:lnTo>
                  <a:lnTo>
                    <a:pt x="22" y="186"/>
                  </a:lnTo>
                  <a:lnTo>
                    <a:pt x="20" y="186"/>
                  </a:lnTo>
                  <a:lnTo>
                    <a:pt x="18" y="184"/>
                  </a:lnTo>
                  <a:lnTo>
                    <a:pt x="16" y="182"/>
                  </a:lnTo>
                  <a:lnTo>
                    <a:pt x="13" y="180"/>
                  </a:lnTo>
                  <a:lnTo>
                    <a:pt x="9" y="178"/>
                  </a:lnTo>
                  <a:lnTo>
                    <a:pt x="7" y="176"/>
                  </a:lnTo>
                  <a:lnTo>
                    <a:pt x="6" y="174"/>
                  </a:lnTo>
                  <a:lnTo>
                    <a:pt x="5" y="173"/>
                  </a:lnTo>
                  <a:lnTo>
                    <a:pt x="3" y="170"/>
                  </a:lnTo>
                  <a:lnTo>
                    <a:pt x="2" y="169"/>
                  </a:lnTo>
                  <a:lnTo>
                    <a:pt x="1" y="167"/>
                  </a:lnTo>
                  <a:lnTo>
                    <a:pt x="1" y="166"/>
                  </a:lnTo>
                  <a:lnTo>
                    <a:pt x="0" y="164"/>
                  </a:lnTo>
                  <a:lnTo>
                    <a:pt x="0" y="163"/>
                  </a:lnTo>
                  <a:lnTo>
                    <a:pt x="0" y="161"/>
                  </a:lnTo>
                  <a:lnTo>
                    <a:pt x="1" y="160"/>
                  </a:lnTo>
                  <a:lnTo>
                    <a:pt x="2" y="159"/>
                  </a:lnTo>
                  <a:lnTo>
                    <a:pt x="3" y="158"/>
                  </a:lnTo>
                  <a:lnTo>
                    <a:pt x="5" y="157"/>
                  </a:lnTo>
                  <a:lnTo>
                    <a:pt x="6" y="156"/>
                  </a:lnTo>
                  <a:lnTo>
                    <a:pt x="11" y="154"/>
                  </a:lnTo>
                  <a:lnTo>
                    <a:pt x="14" y="153"/>
                  </a:lnTo>
                  <a:lnTo>
                    <a:pt x="15" y="152"/>
                  </a:lnTo>
                  <a:lnTo>
                    <a:pt x="16" y="151"/>
                  </a:lnTo>
                  <a:lnTo>
                    <a:pt x="16" y="150"/>
                  </a:lnTo>
                  <a:lnTo>
                    <a:pt x="16" y="149"/>
                  </a:lnTo>
                  <a:lnTo>
                    <a:pt x="14" y="147"/>
                  </a:lnTo>
                  <a:lnTo>
                    <a:pt x="12" y="146"/>
                  </a:lnTo>
                  <a:lnTo>
                    <a:pt x="11" y="145"/>
                  </a:lnTo>
                  <a:lnTo>
                    <a:pt x="10" y="144"/>
                  </a:lnTo>
                  <a:lnTo>
                    <a:pt x="10" y="143"/>
                  </a:lnTo>
                  <a:lnTo>
                    <a:pt x="10" y="142"/>
                  </a:lnTo>
                  <a:lnTo>
                    <a:pt x="10" y="141"/>
                  </a:lnTo>
                  <a:lnTo>
                    <a:pt x="11" y="140"/>
                  </a:lnTo>
                  <a:lnTo>
                    <a:pt x="13" y="138"/>
                  </a:lnTo>
                  <a:lnTo>
                    <a:pt x="19" y="134"/>
                  </a:lnTo>
                  <a:lnTo>
                    <a:pt x="20" y="133"/>
                  </a:lnTo>
                  <a:lnTo>
                    <a:pt x="22" y="131"/>
                  </a:lnTo>
                  <a:lnTo>
                    <a:pt x="24" y="130"/>
                  </a:lnTo>
                  <a:lnTo>
                    <a:pt x="25" y="128"/>
                  </a:lnTo>
                  <a:lnTo>
                    <a:pt x="25" y="127"/>
                  </a:lnTo>
                  <a:lnTo>
                    <a:pt x="26" y="125"/>
                  </a:lnTo>
                  <a:lnTo>
                    <a:pt x="27" y="124"/>
                  </a:lnTo>
                  <a:lnTo>
                    <a:pt x="27" y="121"/>
                  </a:lnTo>
                  <a:lnTo>
                    <a:pt x="28" y="119"/>
                  </a:lnTo>
                  <a:lnTo>
                    <a:pt x="28" y="114"/>
                  </a:lnTo>
                  <a:lnTo>
                    <a:pt x="28" y="111"/>
                  </a:lnTo>
                  <a:lnTo>
                    <a:pt x="29" y="110"/>
                  </a:lnTo>
                  <a:lnTo>
                    <a:pt x="29" y="108"/>
                  </a:lnTo>
                  <a:lnTo>
                    <a:pt x="32" y="104"/>
                  </a:lnTo>
                  <a:lnTo>
                    <a:pt x="32" y="103"/>
                  </a:lnTo>
                  <a:lnTo>
                    <a:pt x="32" y="102"/>
                  </a:lnTo>
                  <a:lnTo>
                    <a:pt x="32" y="101"/>
                  </a:lnTo>
                  <a:lnTo>
                    <a:pt x="31" y="101"/>
                  </a:lnTo>
                  <a:lnTo>
                    <a:pt x="30" y="99"/>
                  </a:lnTo>
                  <a:lnTo>
                    <a:pt x="28" y="97"/>
                  </a:lnTo>
                  <a:lnTo>
                    <a:pt x="28" y="96"/>
                  </a:lnTo>
                  <a:lnTo>
                    <a:pt x="27" y="94"/>
                  </a:lnTo>
                  <a:lnTo>
                    <a:pt x="27" y="93"/>
                  </a:lnTo>
                  <a:lnTo>
                    <a:pt x="27" y="92"/>
                  </a:lnTo>
                  <a:lnTo>
                    <a:pt x="27" y="91"/>
                  </a:lnTo>
                  <a:lnTo>
                    <a:pt x="27" y="90"/>
                  </a:lnTo>
                  <a:lnTo>
                    <a:pt x="28" y="90"/>
                  </a:lnTo>
                  <a:lnTo>
                    <a:pt x="28" y="89"/>
                  </a:lnTo>
                  <a:lnTo>
                    <a:pt x="29" y="88"/>
                  </a:lnTo>
                  <a:lnTo>
                    <a:pt x="30" y="87"/>
                  </a:lnTo>
                  <a:lnTo>
                    <a:pt x="32" y="86"/>
                  </a:lnTo>
                  <a:lnTo>
                    <a:pt x="34" y="85"/>
                  </a:lnTo>
                  <a:lnTo>
                    <a:pt x="39" y="84"/>
                  </a:lnTo>
                  <a:lnTo>
                    <a:pt x="41" y="83"/>
                  </a:lnTo>
                  <a:lnTo>
                    <a:pt x="43" y="83"/>
                  </a:lnTo>
                  <a:lnTo>
                    <a:pt x="44" y="82"/>
                  </a:lnTo>
                  <a:lnTo>
                    <a:pt x="46" y="81"/>
                  </a:lnTo>
                  <a:lnTo>
                    <a:pt x="47" y="80"/>
                  </a:lnTo>
                  <a:lnTo>
                    <a:pt x="48" y="79"/>
                  </a:lnTo>
                  <a:lnTo>
                    <a:pt x="48" y="78"/>
                  </a:lnTo>
                  <a:lnTo>
                    <a:pt x="49" y="78"/>
                  </a:lnTo>
                  <a:lnTo>
                    <a:pt x="49" y="78"/>
                  </a:lnTo>
                  <a:lnTo>
                    <a:pt x="50" y="80"/>
                  </a:lnTo>
                  <a:lnTo>
                    <a:pt x="51" y="82"/>
                  </a:lnTo>
                  <a:lnTo>
                    <a:pt x="53" y="83"/>
                  </a:lnTo>
                  <a:lnTo>
                    <a:pt x="55" y="84"/>
                  </a:lnTo>
                  <a:lnTo>
                    <a:pt x="57" y="85"/>
                  </a:lnTo>
                  <a:lnTo>
                    <a:pt x="59" y="86"/>
                  </a:lnTo>
                  <a:lnTo>
                    <a:pt x="61" y="86"/>
                  </a:lnTo>
                  <a:lnTo>
                    <a:pt x="62" y="86"/>
                  </a:lnTo>
                  <a:lnTo>
                    <a:pt x="65" y="86"/>
                  </a:lnTo>
                  <a:lnTo>
                    <a:pt x="67" y="86"/>
                  </a:lnTo>
                  <a:lnTo>
                    <a:pt x="70" y="86"/>
                  </a:lnTo>
                  <a:lnTo>
                    <a:pt x="72" y="85"/>
                  </a:lnTo>
                  <a:lnTo>
                    <a:pt x="74" y="84"/>
                  </a:lnTo>
                  <a:lnTo>
                    <a:pt x="77" y="83"/>
                  </a:lnTo>
                  <a:lnTo>
                    <a:pt x="80" y="82"/>
                  </a:lnTo>
                  <a:lnTo>
                    <a:pt x="83" y="81"/>
                  </a:lnTo>
                  <a:lnTo>
                    <a:pt x="85" y="79"/>
                  </a:lnTo>
                  <a:lnTo>
                    <a:pt x="88" y="78"/>
                  </a:lnTo>
                  <a:lnTo>
                    <a:pt x="93" y="75"/>
                  </a:lnTo>
                  <a:lnTo>
                    <a:pt x="95" y="74"/>
                  </a:lnTo>
                  <a:lnTo>
                    <a:pt x="98" y="72"/>
                  </a:lnTo>
                  <a:lnTo>
                    <a:pt x="101" y="70"/>
                  </a:lnTo>
                  <a:lnTo>
                    <a:pt x="104" y="68"/>
                  </a:lnTo>
                  <a:lnTo>
                    <a:pt x="107" y="66"/>
                  </a:lnTo>
                  <a:lnTo>
                    <a:pt x="109" y="64"/>
                  </a:lnTo>
                  <a:lnTo>
                    <a:pt x="110" y="62"/>
                  </a:lnTo>
                  <a:lnTo>
                    <a:pt x="111" y="61"/>
                  </a:lnTo>
                  <a:lnTo>
                    <a:pt x="114" y="56"/>
                  </a:lnTo>
                  <a:lnTo>
                    <a:pt x="115" y="54"/>
                  </a:lnTo>
                  <a:lnTo>
                    <a:pt x="116" y="53"/>
                  </a:lnTo>
                  <a:lnTo>
                    <a:pt x="117" y="51"/>
                  </a:lnTo>
                  <a:lnTo>
                    <a:pt x="119" y="50"/>
                  </a:lnTo>
                  <a:lnTo>
                    <a:pt x="119" y="48"/>
                  </a:lnTo>
                  <a:lnTo>
                    <a:pt x="121" y="47"/>
                  </a:lnTo>
                  <a:lnTo>
                    <a:pt x="124" y="45"/>
                  </a:lnTo>
                  <a:lnTo>
                    <a:pt x="127" y="44"/>
                  </a:lnTo>
                  <a:lnTo>
                    <a:pt x="130" y="44"/>
                  </a:lnTo>
                  <a:lnTo>
                    <a:pt x="133" y="43"/>
                  </a:lnTo>
                  <a:lnTo>
                    <a:pt x="136" y="42"/>
                  </a:lnTo>
                  <a:lnTo>
                    <a:pt x="138" y="41"/>
                  </a:lnTo>
                  <a:lnTo>
                    <a:pt x="147" y="37"/>
                  </a:lnTo>
                  <a:lnTo>
                    <a:pt x="148" y="36"/>
                  </a:lnTo>
                  <a:lnTo>
                    <a:pt x="149" y="36"/>
                  </a:lnTo>
                  <a:lnTo>
                    <a:pt x="150" y="36"/>
                  </a:lnTo>
                  <a:lnTo>
                    <a:pt x="151" y="36"/>
                  </a:lnTo>
                  <a:lnTo>
                    <a:pt x="153" y="36"/>
                  </a:lnTo>
                  <a:lnTo>
                    <a:pt x="153" y="37"/>
                  </a:lnTo>
                  <a:lnTo>
                    <a:pt x="154" y="38"/>
                  </a:lnTo>
                  <a:lnTo>
                    <a:pt x="155" y="39"/>
                  </a:lnTo>
                  <a:lnTo>
                    <a:pt x="160" y="42"/>
                  </a:lnTo>
                  <a:lnTo>
                    <a:pt x="162" y="44"/>
                  </a:lnTo>
                  <a:lnTo>
                    <a:pt x="164" y="44"/>
                  </a:lnTo>
                  <a:lnTo>
                    <a:pt x="167" y="45"/>
                  </a:lnTo>
                  <a:lnTo>
                    <a:pt x="168" y="45"/>
                  </a:lnTo>
                  <a:lnTo>
                    <a:pt x="170" y="45"/>
                  </a:lnTo>
                  <a:lnTo>
                    <a:pt x="174" y="45"/>
                  </a:lnTo>
                  <a:lnTo>
                    <a:pt x="176" y="44"/>
                  </a:lnTo>
                  <a:lnTo>
                    <a:pt x="179" y="45"/>
                  </a:lnTo>
                  <a:lnTo>
                    <a:pt x="187" y="45"/>
                  </a:lnTo>
                  <a:lnTo>
                    <a:pt x="189" y="45"/>
                  </a:lnTo>
                  <a:lnTo>
                    <a:pt x="193" y="45"/>
                  </a:lnTo>
                  <a:lnTo>
                    <a:pt x="198" y="46"/>
                  </a:lnTo>
                  <a:lnTo>
                    <a:pt x="201" y="47"/>
                  </a:lnTo>
                  <a:lnTo>
                    <a:pt x="204" y="47"/>
                  </a:lnTo>
                  <a:lnTo>
                    <a:pt x="209" y="47"/>
                  </a:lnTo>
                  <a:lnTo>
                    <a:pt x="210" y="47"/>
                  </a:lnTo>
                  <a:lnTo>
                    <a:pt x="212" y="47"/>
                  </a:lnTo>
                  <a:lnTo>
                    <a:pt x="214" y="48"/>
                  </a:lnTo>
                  <a:lnTo>
                    <a:pt x="218" y="49"/>
                  </a:lnTo>
                  <a:lnTo>
                    <a:pt x="224" y="52"/>
                  </a:lnTo>
                  <a:lnTo>
                    <a:pt x="227" y="53"/>
                  </a:lnTo>
                  <a:lnTo>
                    <a:pt x="230" y="53"/>
                  </a:lnTo>
                  <a:lnTo>
                    <a:pt x="232" y="54"/>
                  </a:lnTo>
                  <a:lnTo>
                    <a:pt x="234" y="54"/>
                  </a:lnTo>
                  <a:lnTo>
                    <a:pt x="237" y="53"/>
                  </a:lnTo>
                  <a:lnTo>
                    <a:pt x="239" y="53"/>
                  </a:lnTo>
                  <a:lnTo>
                    <a:pt x="242" y="52"/>
                  </a:lnTo>
                  <a:lnTo>
                    <a:pt x="248" y="48"/>
                  </a:lnTo>
                  <a:lnTo>
                    <a:pt x="252" y="47"/>
                  </a:lnTo>
                  <a:lnTo>
                    <a:pt x="255" y="45"/>
                  </a:lnTo>
                  <a:lnTo>
                    <a:pt x="262" y="44"/>
                  </a:lnTo>
                  <a:lnTo>
                    <a:pt x="265" y="43"/>
                  </a:lnTo>
                  <a:lnTo>
                    <a:pt x="267" y="42"/>
                  </a:lnTo>
                  <a:lnTo>
                    <a:pt x="269" y="41"/>
                  </a:lnTo>
                  <a:lnTo>
                    <a:pt x="271" y="39"/>
                  </a:lnTo>
                  <a:lnTo>
                    <a:pt x="273" y="37"/>
                  </a:lnTo>
                  <a:lnTo>
                    <a:pt x="274" y="35"/>
                  </a:lnTo>
                  <a:lnTo>
                    <a:pt x="276" y="34"/>
                  </a:lnTo>
                  <a:lnTo>
                    <a:pt x="277" y="33"/>
                  </a:lnTo>
                  <a:lnTo>
                    <a:pt x="278" y="30"/>
                  </a:lnTo>
                  <a:lnTo>
                    <a:pt x="280" y="24"/>
                  </a:lnTo>
                  <a:lnTo>
                    <a:pt x="282" y="21"/>
                  </a:lnTo>
                  <a:lnTo>
                    <a:pt x="283" y="19"/>
                  </a:lnTo>
                  <a:lnTo>
                    <a:pt x="284" y="18"/>
                  </a:lnTo>
                  <a:lnTo>
                    <a:pt x="286" y="16"/>
                  </a:lnTo>
                  <a:lnTo>
                    <a:pt x="287" y="14"/>
                  </a:lnTo>
                  <a:lnTo>
                    <a:pt x="289" y="11"/>
                  </a:lnTo>
                  <a:lnTo>
                    <a:pt x="292" y="10"/>
                  </a:lnTo>
                  <a:lnTo>
                    <a:pt x="295" y="8"/>
                  </a:lnTo>
                  <a:lnTo>
                    <a:pt x="298" y="6"/>
                  </a:lnTo>
                  <a:lnTo>
                    <a:pt x="302" y="3"/>
                  </a:lnTo>
                  <a:lnTo>
                    <a:pt x="306" y="1"/>
                  </a:lnTo>
                  <a:lnTo>
                    <a:pt x="308" y="0"/>
                  </a:lnTo>
                  <a:lnTo>
                    <a:pt x="309" y="0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05" name="Freeform 53">
              <a:extLst>
                <a:ext uri="{FF2B5EF4-FFF2-40B4-BE49-F238E27FC236}">
                  <a16:creationId xmlns:a16="http://schemas.microsoft.com/office/drawing/2014/main" id="{6FE271F4-B63B-4D8B-B595-75DAD19FD72B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1" y="2260"/>
              <a:ext cx="596" cy="455"/>
            </a:xfrm>
            <a:custGeom>
              <a:avLst/>
              <a:gdLst>
                <a:gd name="T0" fmla="*/ 247 w 596"/>
                <a:gd name="T1" fmla="*/ 72 h 455"/>
                <a:gd name="T2" fmla="*/ 233 w 596"/>
                <a:gd name="T3" fmla="*/ 81 h 455"/>
                <a:gd name="T4" fmla="*/ 244 w 596"/>
                <a:gd name="T5" fmla="*/ 93 h 455"/>
                <a:gd name="T6" fmla="*/ 275 w 596"/>
                <a:gd name="T7" fmla="*/ 123 h 455"/>
                <a:gd name="T8" fmla="*/ 298 w 596"/>
                <a:gd name="T9" fmla="*/ 128 h 455"/>
                <a:gd name="T10" fmla="*/ 309 w 596"/>
                <a:gd name="T11" fmla="*/ 131 h 455"/>
                <a:gd name="T12" fmla="*/ 339 w 596"/>
                <a:gd name="T13" fmla="*/ 132 h 455"/>
                <a:gd name="T14" fmla="*/ 355 w 596"/>
                <a:gd name="T15" fmla="*/ 151 h 455"/>
                <a:gd name="T16" fmla="*/ 367 w 596"/>
                <a:gd name="T17" fmla="*/ 165 h 455"/>
                <a:gd name="T18" fmla="*/ 384 w 596"/>
                <a:gd name="T19" fmla="*/ 151 h 455"/>
                <a:gd name="T20" fmla="*/ 420 w 596"/>
                <a:gd name="T21" fmla="*/ 125 h 455"/>
                <a:gd name="T22" fmla="*/ 449 w 596"/>
                <a:gd name="T23" fmla="*/ 127 h 455"/>
                <a:gd name="T24" fmla="*/ 496 w 596"/>
                <a:gd name="T25" fmla="*/ 129 h 455"/>
                <a:gd name="T26" fmla="*/ 508 w 596"/>
                <a:gd name="T27" fmla="*/ 126 h 455"/>
                <a:gd name="T28" fmla="*/ 513 w 596"/>
                <a:gd name="T29" fmla="*/ 154 h 455"/>
                <a:gd name="T30" fmla="*/ 532 w 596"/>
                <a:gd name="T31" fmla="*/ 195 h 455"/>
                <a:gd name="T32" fmla="*/ 554 w 596"/>
                <a:gd name="T33" fmla="*/ 223 h 455"/>
                <a:gd name="T34" fmla="*/ 560 w 596"/>
                <a:gd name="T35" fmla="*/ 252 h 455"/>
                <a:gd name="T36" fmla="*/ 560 w 596"/>
                <a:gd name="T37" fmla="*/ 270 h 455"/>
                <a:gd name="T38" fmla="*/ 582 w 596"/>
                <a:gd name="T39" fmla="*/ 277 h 455"/>
                <a:gd name="T40" fmla="*/ 591 w 596"/>
                <a:gd name="T41" fmla="*/ 295 h 455"/>
                <a:gd name="T42" fmla="*/ 595 w 596"/>
                <a:gd name="T43" fmla="*/ 303 h 455"/>
                <a:gd name="T44" fmla="*/ 594 w 596"/>
                <a:gd name="T45" fmla="*/ 326 h 455"/>
                <a:gd name="T46" fmla="*/ 583 w 596"/>
                <a:gd name="T47" fmla="*/ 339 h 455"/>
                <a:gd name="T48" fmla="*/ 569 w 596"/>
                <a:gd name="T49" fmla="*/ 352 h 455"/>
                <a:gd name="T50" fmla="*/ 564 w 596"/>
                <a:gd name="T51" fmla="*/ 376 h 455"/>
                <a:gd name="T52" fmla="*/ 571 w 596"/>
                <a:gd name="T53" fmla="*/ 394 h 455"/>
                <a:gd name="T54" fmla="*/ 566 w 596"/>
                <a:gd name="T55" fmla="*/ 415 h 455"/>
                <a:gd name="T56" fmla="*/ 546 w 596"/>
                <a:gd name="T57" fmla="*/ 424 h 455"/>
                <a:gd name="T58" fmla="*/ 493 w 596"/>
                <a:gd name="T59" fmla="*/ 401 h 455"/>
                <a:gd name="T60" fmla="*/ 460 w 596"/>
                <a:gd name="T61" fmla="*/ 395 h 455"/>
                <a:gd name="T62" fmla="*/ 430 w 596"/>
                <a:gd name="T63" fmla="*/ 393 h 455"/>
                <a:gd name="T64" fmla="*/ 393 w 596"/>
                <a:gd name="T65" fmla="*/ 396 h 455"/>
                <a:gd name="T66" fmla="*/ 373 w 596"/>
                <a:gd name="T67" fmla="*/ 399 h 455"/>
                <a:gd name="T68" fmla="*/ 358 w 596"/>
                <a:gd name="T69" fmla="*/ 437 h 455"/>
                <a:gd name="T70" fmla="*/ 321 w 596"/>
                <a:gd name="T71" fmla="*/ 435 h 455"/>
                <a:gd name="T72" fmla="*/ 292 w 596"/>
                <a:gd name="T73" fmla="*/ 437 h 455"/>
                <a:gd name="T74" fmla="*/ 274 w 596"/>
                <a:gd name="T75" fmla="*/ 437 h 455"/>
                <a:gd name="T76" fmla="*/ 255 w 596"/>
                <a:gd name="T77" fmla="*/ 455 h 455"/>
                <a:gd name="T78" fmla="*/ 235 w 596"/>
                <a:gd name="T79" fmla="*/ 436 h 455"/>
                <a:gd name="T80" fmla="*/ 193 w 596"/>
                <a:gd name="T81" fmla="*/ 411 h 455"/>
                <a:gd name="T82" fmla="*/ 159 w 596"/>
                <a:gd name="T83" fmla="*/ 395 h 455"/>
                <a:gd name="T84" fmla="*/ 127 w 596"/>
                <a:gd name="T85" fmla="*/ 361 h 455"/>
                <a:gd name="T86" fmla="*/ 75 w 596"/>
                <a:gd name="T87" fmla="*/ 338 h 455"/>
                <a:gd name="T88" fmla="*/ 47 w 596"/>
                <a:gd name="T89" fmla="*/ 330 h 455"/>
                <a:gd name="T90" fmla="*/ 17 w 596"/>
                <a:gd name="T91" fmla="*/ 322 h 455"/>
                <a:gd name="T92" fmla="*/ 4 w 596"/>
                <a:gd name="T93" fmla="*/ 299 h 455"/>
                <a:gd name="T94" fmla="*/ 6 w 596"/>
                <a:gd name="T95" fmla="*/ 278 h 455"/>
                <a:gd name="T96" fmla="*/ 2 w 596"/>
                <a:gd name="T97" fmla="*/ 246 h 455"/>
                <a:gd name="T98" fmla="*/ 19 w 596"/>
                <a:gd name="T99" fmla="*/ 243 h 455"/>
                <a:gd name="T100" fmla="*/ 50 w 596"/>
                <a:gd name="T101" fmla="*/ 243 h 455"/>
                <a:gd name="T102" fmla="*/ 59 w 596"/>
                <a:gd name="T103" fmla="*/ 206 h 455"/>
                <a:gd name="T104" fmla="*/ 60 w 596"/>
                <a:gd name="T105" fmla="*/ 149 h 455"/>
                <a:gd name="T106" fmla="*/ 58 w 596"/>
                <a:gd name="T107" fmla="*/ 123 h 455"/>
                <a:gd name="T108" fmla="*/ 62 w 596"/>
                <a:gd name="T109" fmla="*/ 108 h 455"/>
                <a:gd name="T110" fmla="*/ 90 w 596"/>
                <a:gd name="T111" fmla="*/ 95 h 455"/>
                <a:gd name="T112" fmla="*/ 99 w 596"/>
                <a:gd name="T113" fmla="*/ 76 h 455"/>
                <a:gd name="T114" fmla="*/ 105 w 596"/>
                <a:gd name="T115" fmla="*/ 49 h 455"/>
                <a:gd name="T116" fmla="*/ 127 w 596"/>
                <a:gd name="T117" fmla="*/ 51 h 455"/>
                <a:gd name="T118" fmla="*/ 149 w 596"/>
                <a:gd name="T119" fmla="*/ 56 h 455"/>
                <a:gd name="T120" fmla="*/ 166 w 596"/>
                <a:gd name="T121" fmla="*/ 32 h 455"/>
                <a:gd name="T122" fmla="*/ 190 w 596"/>
                <a:gd name="T123" fmla="*/ 15 h 455"/>
                <a:gd name="T124" fmla="*/ 192 w 596"/>
                <a:gd name="T125" fmla="*/ 0 h 4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96" h="455">
                  <a:moveTo>
                    <a:pt x="227" y="44"/>
                  </a:moveTo>
                  <a:lnTo>
                    <a:pt x="232" y="52"/>
                  </a:lnTo>
                  <a:lnTo>
                    <a:pt x="234" y="55"/>
                  </a:lnTo>
                  <a:lnTo>
                    <a:pt x="237" y="59"/>
                  </a:lnTo>
                  <a:lnTo>
                    <a:pt x="241" y="63"/>
                  </a:lnTo>
                  <a:lnTo>
                    <a:pt x="243" y="65"/>
                  </a:lnTo>
                  <a:lnTo>
                    <a:pt x="245" y="68"/>
                  </a:lnTo>
                  <a:lnTo>
                    <a:pt x="246" y="70"/>
                  </a:lnTo>
                  <a:lnTo>
                    <a:pt x="247" y="72"/>
                  </a:lnTo>
                  <a:lnTo>
                    <a:pt x="247" y="73"/>
                  </a:lnTo>
                  <a:lnTo>
                    <a:pt x="247" y="74"/>
                  </a:lnTo>
                  <a:lnTo>
                    <a:pt x="246" y="75"/>
                  </a:lnTo>
                  <a:lnTo>
                    <a:pt x="245" y="75"/>
                  </a:lnTo>
                  <a:lnTo>
                    <a:pt x="244" y="76"/>
                  </a:lnTo>
                  <a:lnTo>
                    <a:pt x="241" y="77"/>
                  </a:lnTo>
                  <a:lnTo>
                    <a:pt x="237" y="79"/>
                  </a:lnTo>
                  <a:lnTo>
                    <a:pt x="235" y="80"/>
                  </a:lnTo>
                  <a:lnTo>
                    <a:pt x="233" y="81"/>
                  </a:lnTo>
                  <a:lnTo>
                    <a:pt x="232" y="82"/>
                  </a:lnTo>
                  <a:lnTo>
                    <a:pt x="232" y="83"/>
                  </a:lnTo>
                  <a:lnTo>
                    <a:pt x="231" y="83"/>
                  </a:lnTo>
                  <a:lnTo>
                    <a:pt x="232" y="84"/>
                  </a:lnTo>
                  <a:lnTo>
                    <a:pt x="232" y="85"/>
                  </a:lnTo>
                  <a:lnTo>
                    <a:pt x="233" y="86"/>
                  </a:lnTo>
                  <a:lnTo>
                    <a:pt x="235" y="86"/>
                  </a:lnTo>
                  <a:lnTo>
                    <a:pt x="241" y="90"/>
                  </a:lnTo>
                  <a:lnTo>
                    <a:pt x="244" y="93"/>
                  </a:lnTo>
                  <a:lnTo>
                    <a:pt x="248" y="95"/>
                  </a:lnTo>
                  <a:lnTo>
                    <a:pt x="250" y="97"/>
                  </a:lnTo>
                  <a:lnTo>
                    <a:pt x="251" y="97"/>
                  </a:lnTo>
                  <a:lnTo>
                    <a:pt x="254" y="101"/>
                  </a:lnTo>
                  <a:lnTo>
                    <a:pt x="265" y="114"/>
                  </a:lnTo>
                  <a:lnTo>
                    <a:pt x="267" y="117"/>
                  </a:lnTo>
                  <a:lnTo>
                    <a:pt x="269" y="119"/>
                  </a:lnTo>
                  <a:lnTo>
                    <a:pt x="273" y="121"/>
                  </a:lnTo>
                  <a:lnTo>
                    <a:pt x="275" y="123"/>
                  </a:lnTo>
                  <a:lnTo>
                    <a:pt x="277" y="125"/>
                  </a:lnTo>
                  <a:lnTo>
                    <a:pt x="280" y="126"/>
                  </a:lnTo>
                  <a:lnTo>
                    <a:pt x="282" y="127"/>
                  </a:lnTo>
                  <a:lnTo>
                    <a:pt x="283" y="128"/>
                  </a:lnTo>
                  <a:lnTo>
                    <a:pt x="286" y="128"/>
                  </a:lnTo>
                  <a:lnTo>
                    <a:pt x="290" y="129"/>
                  </a:lnTo>
                  <a:lnTo>
                    <a:pt x="293" y="129"/>
                  </a:lnTo>
                  <a:lnTo>
                    <a:pt x="296" y="128"/>
                  </a:lnTo>
                  <a:lnTo>
                    <a:pt x="298" y="128"/>
                  </a:lnTo>
                  <a:lnTo>
                    <a:pt x="300" y="127"/>
                  </a:lnTo>
                  <a:lnTo>
                    <a:pt x="304" y="125"/>
                  </a:lnTo>
                  <a:lnTo>
                    <a:pt x="305" y="125"/>
                  </a:lnTo>
                  <a:lnTo>
                    <a:pt x="306" y="125"/>
                  </a:lnTo>
                  <a:lnTo>
                    <a:pt x="307" y="125"/>
                  </a:lnTo>
                  <a:lnTo>
                    <a:pt x="307" y="126"/>
                  </a:lnTo>
                  <a:lnTo>
                    <a:pt x="308" y="128"/>
                  </a:lnTo>
                  <a:lnTo>
                    <a:pt x="309" y="130"/>
                  </a:lnTo>
                  <a:lnTo>
                    <a:pt x="309" y="131"/>
                  </a:lnTo>
                  <a:lnTo>
                    <a:pt x="311" y="131"/>
                  </a:lnTo>
                  <a:lnTo>
                    <a:pt x="313" y="131"/>
                  </a:lnTo>
                  <a:lnTo>
                    <a:pt x="316" y="131"/>
                  </a:lnTo>
                  <a:lnTo>
                    <a:pt x="321" y="131"/>
                  </a:lnTo>
                  <a:lnTo>
                    <a:pt x="327" y="131"/>
                  </a:lnTo>
                  <a:lnTo>
                    <a:pt x="330" y="131"/>
                  </a:lnTo>
                  <a:lnTo>
                    <a:pt x="332" y="131"/>
                  </a:lnTo>
                  <a:lnTo>
                    <a:pt x="336" y="132"/>
                  </a:lnTo>
                  <a:lnTo>
                    <a:pt x="339" y="132"/>
                  </a:lnTo>
                  <a:lnTo>
                    <a:pt x="341" y="133"/>
                  </a:lnTo>
                  <a:lnTo>
                    <a:pt x="343" y="134"/>
                  </a:lnTo>
                  <a:lnTo>
                    <a:pt x="344" y="135"/>
                  </a:lnTo>
                  <a:lnTo>
                    <a:pt x="346" y="137"/>
                  </a:lnTo>
                  <a:lnTo>
                    <a:pt x="348" y="139"/>
                  </a:lnTo>
                  <a:lnTo>
                    <a:pt x="349" y="141"/>
                  </a:lnTo>
                  <a:lnTo>
                    <a:pt x="351" y="143"/>
                  </a:lnTo>
                  <a:lnTo>
                    <a:pt x="353" y="146"/>
                  </a:lnTo>
                  <a:lnTo>
                    <a:pt x="355" y="151"/>
                  </a:lnTo>
                  <a:lnTo>
                    <a:pt x="357" y="158"/>
                  </a:lnTo>
                  <a:lnTo>
                    <a:pt x="359" y="160"/>
                  </a:lnTo>
                  <a:lnTo>
                    <a:pt x="360" y="161"/>
                  </a:lnTo>
                  <a:lnTo>
                    <a:pt x="361" y="163"/>
                  </a:lnTo>
                  <a:lnTo>
                    <a:pt x="362" y="164"/>
                  </a:lnTo>
                  <a:lnTo>
                    <a:pt x="364" y="164"/>
                  </a:lnTo>
                  <a:lnTo>
                    <a:pt x="365" y="165"/>
                  </a:lnTo>
                  <a:lnTo>
                    <a:pt x="366" y="165"/>
                  </a:lnTo>
                  <a:lnTo>
                    <a:pt x="367" y="165"/>
                  </a:lnTo>
                  <a:lnTo>
                    <a:pt x="368" y="165"/>
                  </a:lnTo>
                  <a:lnTo>
                    <a:pt x="370" y="165"/>
                  </a:lnTo>
                  <a:lnTo>
                    <a:pt x="371" y="164"/>
                  </a:lnTo>
                  <a:lnTo>
                    <a:pt x="372" y="164"/>
                  </a:lnTo>
                  <a:lnTo>
                    <a:pt x="374" y="163"/>
                  </a:lnTo>
                  <a:lnTo>
                    <a:pt x="375" y="162"/>
                  </a:lnTo>
                  <a:lnTo>
                    <a:pt x="377" y="160"/>
                  </a:lnTo>
                  <a:lnTo>
                    <a:pt x="381" y="154"/>
                  </a:lnTo>
                  <a:lnTo>
                    <a:pt x="384" y="151"/>
                  </a:lnTo>
                  <a:lnTo>
                    <a:pt x="388" y="146"/>
                  </a:lnTo>
                  <a:lnTo>
                    <a:pt x="393" y="142"/>
                  </a:lnTo>
                  <a:lnTo>
                    <a:pt x="398" y="139"/>
                  </a:lnTo>
                  <a:lnTo>
                    <a:pt x="404" y="134"/>
                  </a:lnTo>
                  <a:lnTo>
                    <a:pt x="411" y="130"/>
                  </a:lnTo>
                  <a:lnTo>
                    <a:pt x="413" y="128"/>
                  </a:lnTo>
                  <a:lnTo>
                    <a:pt x="415" y="127"/>
                  </a:lnTo>
                  <a:lnTo>
                    <a:pt x="417" y="126"/>
                  </a:lnTo>
                  <a:lnTo>
                    <a:pt x="420" y="125"/>
                  </a:lnTo>
                  <a:lnTo>
                    <a:pt x="422" y="124"/>
                  </a:lnTo>
                  <a:lnTo>
                    <a:pt x="424" y="123"/>
                  </a:lnTo>
                  <a:lnTo>
                    <a:pt x="427" y="123"/>
                  </a:lnTo>
                  <a:lnTo>
                    <a:pt x="430" y="122"/>
                  </a:lnTo>
                  <a:lnTo>
                    <a:pt x="433" y="122"/>
                  </a:lnTo>
                  <a:lnTo>
                    <a:pt x="435" y="123"/>
                  </a:lnTo>
                  <a:lnTo>
                    <a:pt x="437" y="123"/>
                  </a:lnTo>
                  <a:lnTo>
                    <a:pt x="446" y="126"/>
                  </a:lnTo>
                  <a:lnTo>
                    <a:pt x="449" y="127"/>
                  </a:lnTo>
                  <a:lnTo>
                    <a:pt x="451" y="127"/>
                  </a:lnTo>
                  <a:lnTo>
                    <a:pt x="457" y="128"/>
                  </a:lnTo>
                  <a:lnTo>
                    <a:pt x="468" y="130"/>
                  </a:lnTo>
                  <a:lnTo>
                    <a:pt x="471" y="130"/>
                  </a:lnTo>
                  <a:lnTo>
                    <a:pt x="476" y="130"/>
                  </a:lnTo>
                  <a:lnTo>
                    <a:pt x="480" y="130"/>
                  </a:lnTo>
                  <a:lnTo>
                    <a:pt x="485" y="130"/>
                  </a:lnTo>
                  <a:lnTo>
                    <a:pt x="491" y="130"/>
                  </a:lnTo>
                  <a:lnTo>
                    <a:pt x="496" y="129"/>
                  </a:lnTo>
                  <a:lnTo>
                    <a:pt x="500" y="128"/>
                  </a:lnTo>
                  <a:lnTo>
                    <a:pt x="502" y="127"/>
                  </a:lnTo>
                  <a:lnTo>
                    <a:pt x="503" y="126"/>
                  </a:lnTo>
                  <a:lnTo>
                    <a:pt x="504" y="126"/>
                  </a:lnTo>
                  <a:lnTo>
                    <a:pt x="505" y="125"/>
                  </a:lnTo>
                  <a:lnTo>
                    <a:pt x="506" y="123"/>
                  </a:lnTo>
                  <a:lnTo>
                    <a:pt x="507" y="122"/>
                  </a:lnTo>
                  <a:lnTo>
                    <a:pt x="508" y="121"/>
                  </a:lnTo>
                  <a:lnTo>
                    <a:pt x="508" y="126"/>
                  </a:lnTo>
                  <a:lnTo>
                    <a:pt x="508" y="129"/>
                  </a:lnTo>
                  <a:lnTo>
                    <a:pt x="508" y="132"/>
                  </a:lnTo>
                  <a:lnTo>
                    <a:pt x="508" y="138"/>
                  </a:lnTo>
                  <a:lnTo>
                    <a:pt x="508" y="142"/>
                  </a:lnTo>
                  <a:lnTo>
                    <a:pt x="509" y="145"/>
                  </a:lnTo>
                  <a:lnTo>
                    <a:pt x="510" y="148"/>
                  </a:lnTo>
                  <a:lnTo>
                    <a:pt x="511" y="151"/>
                  </a:lnTo>
                  <a:lnTo>
                    <a:pt x="512" y="153"/>
                  </a:lnTo>
                  <a:lnTo>
                    <a:pt x="513" y="154"/>
                  </a:lnTo>
                  <a:lnTo>
                    <a:pt x="518" y="163"/>
                  </a:lnTo>
                  <a:lnTo>
                    <a:pt x="519" y="165"/>
                  </a:lnTo>
                  <a:lnTo>
                    <a:pt x="521" y="167"/>
                  </a:lnTo>
                  <a:lnTo>
                    <a:pt x="521" y="169"/>
                  </a:lnTo>
                  <a:lnTo>
                    <a:pt x="523" y="172"/>
                  </a:lnTo>
                  <a:lnTo>
                    <a:pt x="525" y="180"/>
                  </a:lnTo>
                  <a:lnTo>
                    <a:pt x="526" y="184"/>
                  </a:lnTo>
                  <a:lnTo>
                    <a:pt x="529" y="190"/>
                  </a:lnTo>
                  <a:lnTo>
                    <a:pt x="532" y="195"/>
                  </a:lnTo>
                  <a:lnTo>
                    <a:pt x="533" y="198"/>
                  </a:lnTo>
                  <a:lnTo>
                    <a:pt x="535" y="199"/>
                  </a:lnTo>
                  <a:lnTo>
                    <a:pt x="540" y="206"/>
                  </a:lnTo>
                  <a:lnTo>
                    <a:pt x="544" y="210"/>
                  </a:lnTo>
                  <a:lnTo>
                    <a:pt x="550" y="218"/>
                  </a:lnTo>
                  <a:lnTo>
                    <a:pt x="552" y="220"/>
                  </a:lnTo>
                  <a:lnTo>
                    <a:pt x="553" y="221"/>
                  </a:lnTo>
                  <a:lnTo>
                    <a:pt x="554" y="222"/>
                  </a:lnTo>
                  <a:lnTo>
                    <a:pt x="554" y="223"/>
                  </a:lnTo>
                  <a:lnTo>
                    <a:pt x="555" y="225"/>
                  </a:lnTo>
                  <a:lnTo>
                    <a:pt x="556" y="228"/>
                  </a:lnTo>
                  <a:lnTo>
                    <a:pt x="557" y="234"/>
                  </a:lnTo>
                  <a:lnTo>
                    <a:pt x="557" y="237"/>
                  </a:lnTo>
                  <a:lnTo>
                    <a:pt x="558" y="239"/>
                  </a:lnTo>
                  <a:lnTo>
                    <a:pt x="560" y="246"/>
                  </a:lnTo>
                  <a:lnTo>
                    <a:pt x="560" y="248"/>
                  </a:lnTo>
                  <a:lnTo>
                    <a:pt x="560" y="250"/>
                  </a:lnTo>
                  <a:lnTo>
                    <a:pt x="560" y="252"/>
                  </a:lnTo>
                  <a:lnTo>
                    <a:pt x="560" y="255"/>
                  </a:lnTo>
                  <a:lnTo>
                    <a:pt x="560" y="257"/>
                  </a:lnTo>
                  <a:lnTo>
                    <a:pt x="559" y="262"/>
                  </a:lnTo>
                  <a:lnTo>
                    <a:pt x="558" y="265"/>
                  </a:lnTo>
                  <a:lnTo>
                    <a:pt x="558" y="267"/>
                  </a:lnTo>
                  <a:lnTo>
                    <a:pt x="558" y="267"/>
                  </a:lnTo>
                  <a:lnTo>
                    <a:pt x="558" y="268"/>
                  </a:lnTo>
                  <a:lnTo>
                    <a:pt x="559" y="269"/>
                  </a:lnTo>
                  <a:lnTo>
                    <a:pt x="560" y="270"/>
                  </a:lnTo>
                  <a:lnTo>
                    <a:pt x="560" y="270"/>
                  </a:lnTo>
                  <a:lnTo>
                    <a:pt x="561" y="270"/>
                  </a:lnTo>
                  <a:lnTo>
                    <a:pt x="566" y="271"/>
                  </a:lnTo>
                  <a:lnTo>
                    <a:pt x="569" y="271"/>
                  </a:lnTo>
                  <a:lnTo>
                    <a:pt x="572" y="272"/>
                  </a:lnTo>
                  <a:lnTo>
                    <a:pt x="575" y="274"/>
                  </a:lnTo>
                  <a:lnTo>
                    <a:pt x="577" y="275"/>
                  </a:lnTo>
                  <a:lnTo>
                    <a:pt x="580" y="276"/>
                  </a:lnTo>
                  <a:lnTo>
                    <a:pt x="582" y="277"/>
                  </a:lnTo>
                  <a:lnTo>
                    <a:pt x="583" y="278"/>
                  </a:lnTo>
                  <a:lnTo>
                    <a:pt x="585" y="280"/>
                  </a:lnTo>
                  <a:lnTo>
                    <a:pt x="587" y="283"/>
                  </a:lnTo>
                  <a:lnTo>
                    <a:pt x="589" y="286"/>
                  </a:lnTo>
                  <a:lnTo>
                    <a:pt x="590" y="288"/>
                  </a:lnTo>
                  <a:lnTo>
                    <a:pt x="591" y="291"/>
                  </a:lnTo>
                  <a:lnTo>
                    <a:pt x="591" y="292"/>
                  </a:lnTo>
                  <a:lnTo>
                    <a:pt x="591" y="293"/>
                  </a:lnTo>
                  <a:lnTo>
                    <a:pt x="591" y="295"/>
                  </a:lnTo>
                  <a:lnTo>
                    <a:pt x="591" y="296"/>
                  </a:lnTo>
                  <a:lnTo>
                    <a:pt x="591" y="297"/>
                  </a:lnTo>
                  <a:lnTo>
                    <a:pt x="590" y="297"/>
                  </a:lnTo>
                  <a:lnTo>
                    <a:pt x="593" y="299"/>
                  </a:lnTo>
                  <a:lnTo>
                    <a:pt x="594" y="300"/>
                  </a:lnTo>
                  <a:lnTo>
                    <a:pt x="594" y="301"/>
                  </a:lnTo>
                  <a:lnTo>
                    <a:pt x="595" y="301"/>
                  </a:lnTo>
                  <a:lnTo>
                    <a:pt x="595" y="302"/>
                  </a:lnTo>
                  <a:lnTo>
                    <a:pt x="595" y="303"/>
                  </a:lnTo>
                  <a:lnTo>
                    <a:pt x="596" y="304"/>
                  </a:lnTo>
                  <a:lnTo>
                    <a:pt x="595" y="305"/>
                  </a:lnTo>
                  <a:lnTo>
                    <a:pt x="595" y="308"/>
                  </a:lnTo>
                  <a:lnTo>
                    <a:pt x="594" y="311"/>
                  </a:lnTo>
                  <a:lnTo>
                    <a:pt x="594" y="316"/>
                  </a:lnTo>
                  <a:lnTo>
                    <a:pt x="594" y="322"/>
                  </a:lnTo>
                  <a:lnTo>
                    <a:pt x="594" y="323"/>
                  </a:lnTo>
                  <a:lnTo>
                    <a:pt x="594" y="325"/>
                  </a:lnTo>
                  <a:lnTo>
                    <a:pt x="594" y="326"/>
                  </a:lnTo>
                  <a:lnTo>
                    <a:pt x="594" y="328"/>
                  </a:lnTo>
                  <a:lnTo>
                    <a:pt x="593" y="329"/>
                  </a:lnTo>
                  <a:lnTo>
                    <a:pt x="592" y="332"/>
                  </a:lnTo>
                  <a:lnTo>
                    <a:pt x="590" y="334"/>
                  </a:lnTo>
                  <a:lnTo>
                    <a:pt x="589" y="335"/>
                  </a:lnTo>
                  <a:lnTo>
                    <a:pt x="586" y="336"/>
                  </a:lnTo>
                  <a:lnTo>
                    <a:pt x="585" y="336"/>
                  </a:lnTo>
                  <a:lnTo>
                    <a:pt x="583" y="338"/>
                  </a:lnTo>
                  <a:lnTo>
                    <a:pt x="583" y="339"/>
                  </a:lnTo>
                  <a:lnTo>
                    <a:pt x="582" y="340"/>
                  </a:lnTo>
                  <a:lnTo>
                    <a:pt x="582" y="341"/>
                  </a:lnTo>
                  <a:lnTo>
                    <a:pt x="582" y="342"/>
                  </a:lnTo>
                  <a:lnTo>
                    <a:pt x="582" y="343"/>
                  </a:lnTo>
                  <a:lnTo>
                    <a:pt x="579" y="345"/>
                  </a:lnTo>
                  <a:lnTo>
                    <a:pt x="576" y="346"/>
                  </a:lnTo>
                  <a:lnTo>
                    <a:pt x="574" y="347"/>
                  </a:lnTo>
                  <a:lnTo>
                    <a:pt x="571" y="349"/>
                  </a:lnTo>
                  <a:lnTo>
                    <a:pt x="569" y="352"/>
                  </a:lnTo>
                  <a:lnTo>
                    <a:pt x="568" y="354"/>
                  </a:lnTo>
                  <a:lnTo>
                    <a:pt x="566" y="356"/>
                  </a:lnTo>
                  <a:lnTo>
                    <a:pt x="565" y="357"/>
                  </a:lnTo>
                  <a:lnTo>
                    <a:pt x="565" y="360"/>
                  </a:lnTo>
                  <a:lnTo>
                    <a:pt x="564" y="362"/>
                  </a:lnTo>
                  <a:lnTo>
                    <a:pt x="564" y="364"/>
                  </a:lnTo>
                  <a:lnTo>
                    <a:pt x="564" y="370"/>
                  </a:lnTo>
                  <a:lnTo>
                    <a:pt x="564" y="374"/>
                  </a:lnTo>
                  <a:lnTo>
                    <a:pt x="564" y="376"/>
                  </a:lnTo>
                  <a:lnTo>
                    <a:pt x="565" y="378"/>
                  </a:lnTo>
                  <a:lnTo>
                    <a:pt x="566" y="380"/>
                  </a:lnTo>
                  <a:lnTo>
                    <a:pt x="568" y="382"/>
                  </a:lnTo>
                  <a:lnTo>
                    <a:pt x="571" y="387"/>
                  </a:lnTo>
                  <a:lnTo>
                    <a:pt x="573" y="390"/>
                  </a:lnTo>
                  <a:lnTo>
                    <a:pt x="574" y="391"/>
                  </a:lnTo>
                  <a:lnTo>
                    <a:pt x="575" y="393"/>
                  </a:lnTo>
                  <a:lnTo>
                    <a:pt x="572" y="394"/>
                  </a:lnTo>
                  <a:lnTo>
                    <a:pt x="571" y="394"/>
                  </a:lnTo>
                  <a:lnTo>
                    <a:pt x="571" y="395"/>
                  </a:lnTo>
                  <a:lnTo>
                    <a:pt x="571" y="396"/>
                  </a:lnTo>
                  <a:lnTo>
                    <a:pt x="569" y="399"/>
                  </a:lnTo>
                  <a:lnTo>
                    <a:pt x="568" y="401"/>
                  </a:lnTo>
                  <a:lnTo>
                    <a:pt x="567" y="403"/>
                  </a:lnTo>
                  <a:lnTo>
                    <a:pt x="567" y="405"/>
                  </a:lnTo>
                  <a:lnTo>
                    <a:pt x="566" y="407"/>
                  </a:lnTo>
                  <a:lnTo>
                    <a:pt x="566" y="410"/>
                  </a:lnTo>
                  <a:lnTo>
                    <a:pt x="566" y="415"/>
                  </a:lnTo>
                  <a:lnTo>
                    <a:pt x="565" y="421"/>
                  </a:lnTo>
                  <a:lnTo>
                    <a:pt x="565" y="423"/>
                  </a:lnTo>
                  <a:lnTo>
                    <a:pt x="565" y="425"/>
                  </a:lnTo>
                  <a:lnTo>
                    <a:pt x="564" y="425"/>
                  </a:lnTo>
                  <a:lnTo>
                    <a:pt x="560" y="425"/>
                  </a:lnTo>
                  <a:lnTo>
                    <a:pt x="557" y="425"/>
                  </a:lnTo>
                  <a:lnTo>
                    <a:pt x="553" y="425"/>
                  </a:lnTo>
                  <a:lnTo>
                    <a:pt x="549" y="425"/>
                  </a:lnTo>
                  <a:lnTo>
                    <a:pt x="546" y="424"/>
                  </a:lnTo>
                  <a:lnTo>
                    <a:pt x="542" y="423"/>
                  </a:lnTo>
                  <a:lnTo>
                    <a:pt x="537" y="421"/>
                  </a:lnTo>
                  <a:lnTo>
                    <a:pt x="533" y="420"/>
                  </a:lnTo>
                  <a:lnTo>
                    <a:pt x="529" y="418"/>
                  </a:lnTo>
                  <a:lnTo>
                    <a:pt x="525" y="416"/>
                  </a:lnTo>
                  <a:lnTo>
                    <a:pt x="520" y="414"/>
                  </a:lnTo>
                  <a:lnTo>
                    <a:pt x="503" y="405"/>
                  </a:lnTo>
                  <a:lnTo>
                    <a:pt x="496" y="403"/>
                  </a:lnTo>
                  <a:lnTo>
                    <a:pt x="493" y="401"/>
                  </a:lnTo>
                  <a:lnTo>
                    <a:pt x="490" y="400"/>
                  </a:lnTo>
                  <a:lnTo>
                    <a:pt x="487" y="399"/>
                  </a:lnTo>
                  <a:lnTo>
                    <a:pt x="482" y="398"/>
                  </a:lnTo>
                  <a:lnTo>
                    <a:pt x="480" y="397"/>
                  </a:lnTo>
                  <a:lnTo>
                    <a:pt x="478" y="397"/>
                  </a:lnTo>
                  <a:lnTo>
                    <a:pt x="470" y="396"/>
                  </a:lnTo>
                  <a:lnTo>
                    <a:pt x="465" y="395"/>
                  </a:lnTo>
                  <a:lnTo>
                    <a:pt x="462" y="395"/>
                  </a:lnTo>
                  <a:lnTo>
                    <a:pt x="460" y="395"/>
                  </a:lnTo>
                  <a:lnTo>
                    <a:pt x="457" y="396"/>
                  </a:lnTo>
                  <a:lnTo>
                    <a:pt x="450" y="397"/>
                  </a:lnTo>
                  <a:lnTo>
                    <a:pt x="448" y="397"/>
                  </a:lnTo>
                  <a:lnTo>
                    <a:pt x="446" y="397"/>
                  </a:lnTo>
                  <a:lnTo>
                    <a:pt x="445" y="397"/>
                  </a:lnTo>
                  <a:lnTo>
                    <a:pt x="443" y="397"/>
                  </a:lnTo>
                  <a:lnTo>
                    <a:pt x="436" y="394"/>
                  </a:lnTo>
                  <a:lnTo>
                    <a:pt x="434" y="394"/>
                  </a:lnTo>
                  <a:lnTo>
                    <a:pt x="430" y="393"/>
                  </a:lnTo>
                  <a:lnTo>
                    <a:pt x="427" y="393"/>
                  </a:lnTo>
                  <a:lnTo>
                    <a:pt x="426" y="393"/>
                  </a:lnTo>
                  <a:lnTo>
                    <a:pt x="424" y="393"/>
                  </a:lnTo>
                  <a:lnTo>
                    <a:pt x="417" y="396"/>
                  </a:lnTo>
                  <a:lnTo>
                    <a:pt x="413" y="397"/>
                  </a:lnTo>
                  <a:lnTo>
                    <a:pt x="410" y="397"/>
                  </a:lnTo>
                  <a:lnTo>
                    <a:pt x="405" y="397"/>
                  </a:lnTo>
                  <a:lnTo>
                    <a:pt x="398" y="397"/>
                  </a:lnTo>
                  <a:lnTo>
                    <a:pt x="393" y="396"/>
                  </a:lnTo>
                  <a:lnTo>
                    <a:pt x="389" y="395"/>
                  </a:lnTo>
                  <a:lnTo>
                    <a:pt x="382" y="393"/>
                  </a:lnTo>
                  <a:lnTo>
                    <a:pt x="378" y="392"/>
                  </a:lnTo>
                  <a:lnTo>
                    <a:pt x="378" y="392"/>
                  </a:lnTo>
                  <a:lnTo>
                    <a:pt x="377" y="392"/>
                  </a:lnTo>
                  <a:lnTo>
                    <a:pt x="376" y="392"/>
                  </a:lnTo>
                  <a:lnTo>
                    <a:pt x="375" y="393"/>
                  </a:lnTo>
                  <a:lnTo>
                    <a:pt x="374" y="395"/>
                  </a:lnTo>
                  <a:lnTo>
                    <a:pt x="373" y="399"/>
                  </a:lnTo>
                  <a:lnTo>
                    <a:pt x="371" y="404"/>
                  </a:lnTo>
                  <a:lnTo>
                    <a:pt x="366" y="425"/>
                  </a:lnTo>
                  <a:lnTo>
                    <a:pt x="365" y="427"/>
                  </a:lnTo>
                  <a:lnTo>
                    <a:pt x="364" y="431"/>
                  </a:lnTo>
                  <a:lnTo>
                    <a:pt x="363" y="433"/>
                  </a:lnTo>
                  <a:lnTo>
                    <a:pt x="362" y="434"/>
                  </a:lnTo>
                  <a:lnTo>
                    <a:pt x="361" y="436"/>
                  </a:lnTo>
                  <a:lnTo>
                    <a:pt x="359" y="437"/>
                  </a:lnTo>
                  <a:lnTo>
                    <a:pt x="358" y="437"/>
                  </a:lnTo>
                  <a:lnTo>
                    <a:pt x="356" y="437"/>
                  </a:lnTo>
                  <a:lnTo>
                    <a:pt x="353" y="437"/>
                  </a:lnTo>
                  <a:lnTo>
                    <a:pt x="349" y="438"/>
                  </a:lnTo>
                  <a:lnTo>
                    <a:pt x="344" y="438"/>
                  </a:lnTo>
                  <a:lnTo>
                    <a:pt x="341" y="437"/>
                  </a:lnTo>
                  <a:lnTo>
                    <a:pt x="337" y="437"/>
                  </a:lnTo>
                  <a:lnTo>
                    <a:pt x="326" y="435"/>
                  </a:lnTo>
                  <a:lnTo>
                    <a:pt x="324" y="435"/>
                  </a:lnTo>
                  <a:lnTo>
                    <a:pt x="321" y="435"/>
                  </a:lnTo>
                  <a:lnTo>
                    <a:pt x="320" y="435"/>
                  </a:lnTo>
                  <a:lnTo>
                    <a:pt x="318" y="436"/>
                  </a:lnTo>
                  <a:lnTo>
                    <a:pt x="310" y="437"/>
                  </a:lnTo>
                  <a:lnTo>
                    <a:pt x="306" y="437"/>
                  </a:lnTo>
                  <a:lnTo>
                    <a:pt x="300" y="438"/>
                  </a:lnTo>
                  <a:lnTo>
                    <a:pt x="298" y="438"/>
                  </a:lnTo>
                  <a:lnTo>
                    <a:pt x="296" y="438"/>
                  </a:lnTo>
                  <a:lnTo>
                    <a:pt x="294" y="437"/>
                  </a:lnTo>
                  <a:lnTo>
                    <a:pt x="292" y="437"/>
                  </a:lnTo>
                  <a:lnTo>
                    <a:pt x="289" y="436"/>
                  </a:lnTo>
                  <a:lnTo>
                    <a:pt x="287" y="435"/>
                  </a:lnTo>
                  <a:lnTo>
                    <a:pt x="287" y="435"/>
                  </a:lnTo>
                  <a:lnTo>
                    <a:pt x="285" y="435"/>
                  </a:lnTo>
                  <a:lnTo>
                    <a:pt x="284" y="435"/>
                  </a:lnTo>
                  <a:lnTo>
                    <a:pt x="282" y="435"/>
                  </a:lnTo>
                  <a:lnTo>
                    <a:pt x="280" y="436"/>
                  </a:lnTo>
                  <a:lnTo>
                    <a:pt x="277" y="437"/>
                  </a:lnTo>
                  <a:lnTo>
                    <a:pt x="274" y="437"/>
                  </a:lnTo>
                  <a:lnTo>
                    <a:pt x="272" y="439"/>
                  </a:lnTo>
                  <a:lnTo>
                    <a:pt x="271" y="440"/>
                  </a:lnTo>
                  <a:lnTo>
                    <a:pt x="270" y="441"/>
                  </a:lnTo>
                  <a:lnTo>
                    <a:pt x="265" y="447"/>
                  </a:lnTo>
                  <a:lnTo>
                    <a:pt x="264" y="448"/>
                  </a:lnTo>
                  <a:lnTo>
                    <a:pt x="260" y="452"/>
                  </a:lnTo>
                  <a:lnTo>
                    <a:pt x="258" y="453"/>
                  </a:lnTo>
                  <a:lnTo>
                    <a:pt x="256" y="454"/>
                  </a:lnTo>
                  <a:lnTo>
                    <a:pt x="255" y="455"/>
                  </a:lnTo>
                  <a:lnTo>
                    <a:pt x="254" y="455"/>
                  </a:lnTo>
                  <a:lnTo>
                    <a:pt x="253" y="455"/>
                  </a:lnTo>
                  <a:lnTo>
                    <a:pt x="253" y="455"/>
                  </a:lnTo>
                  <a:lnTo>
                    <a:pt x="251" y="455"/>
                  </a:lnTo>
                  <a:lnTo>
                    <a:pt x="250" y="455"/>
                  </a:lnTo>
                  <a:lnTo>
                    <a:pt x="250" y="454"/>
                  </a:lnTo>
                  <a:lnTo>
                    <a:pt x="249" y="454"/>
                  </a:lnTo>
                  <a:lnTo>
                    <a:pt x="238" y="439"/>
                  </a:lnTo>
                  <a:lnTo>
                    <a:pt x="235" y="436"/>
                  </a:lnTo>
                  <a:lnTo>
                    <a:pt x="233" y="433"/>
                  </a:lnTo>
                  <a:lnTo>
                    <a:pt x="230" y="431"/>
                  </a:lnTo>
                  <a:lnTo>
                    <a:pt x="228" y="429"/>
                  </a:lnTo>
                  <a:lnTo>
                    <a:pt x="221" y="425"/>
                  </a:lnTo>
                  <a:lnTo>
                    <a:pt x="213" y="419"/>
                  </a:lnTo>
                  <a:lnTo>
                    <a:pt x="209" y="417"/>
                  </a:lnTo>
                  <a:lnTo>
                    <a:pt x="206" y="415"/>
                  </a:lnTo>
                  <a:lnTo>
                    <a:pt x="202" y="414"/>
                  </a:lnTo>
                  <a:lnTo>
                    <a:pt x="193" y="411"/>
                  </a:lnTo>
                  <a:lnTo>
                    <a:pt x="183" y="408"/>
                  </a:lnTo>
                  <a:lnTo>
                    <a:pt x="180" y="407"/>
                  </a:lnTo>
                  <a:lnTo>
                    <a:pt x="175" y="406"/>
                  </a:lnTo>
                  <a:lnTo>
                    <a:pt x="173" y="405"/>
                  </a:lnTo>
                  <a:lnTo>
                    <a:pt x="171" y="404"/>
                  </a:lnTo>
                  <a:lnTo>
                    <a:pt x="169" y="403"/>
                  </a:lnTo>
                  <a:lnTo>
                    <a:pt x="166" y="402"/>
                  </a:lnTo>
                  <a:lnTo>
                    <a:pt x="162" y="399"/>
                  </a:lnTo>
                  <a:lnTo>
                    <a:pt x="159" y="395"/>
                  </a:lnTo>
                  <a:lnTo>
                    <a:pt x="157" y="393"/>
                  </a:lnTo>
                  <a:lnTo>
                    <a:pt x="153" y="388"/>
                  </a:lnTo>
                  <a:lnTo>
                    <a:pt x="151" y="385"/>
                  </a:lnTo>
                  <a:lnTo>
                    <a:pt x="148" y="381"/>
                  </a:lnTo>
                  <a:lnTo>
                    <a:pt x="139" y="371"/>
                  </a:lnTo>
                  <a:lnTo>
                    <a:pt x="136" y="368"/>
                  </a:lnTo>
                  <a:lnTo>
                    <a:pt x="132" y="365"/>
                  </a:lnTo>
                  <a:lnTo>
                    <a:pt x="129" y="363"/>
                  </a:lnTo>
                  <a:lnTo>
                    <a:pt x="127" y="361"/>
                  </a:lnTo>
                  <a:lnTo>
                    <a:pt x="122" y="358"/>
                  </a:lnTo>
                  <a:lnTo>
                    <a:pt x="118" y="357"/>
                  </a:lnTo>
                  <a:lnTo>
                    <a:pt x="116" y="355"/>
                  </a:lnTo>
                  <a:lnTo>
                    <a:pt x="107" y="352"/>
                  </a:lnTo>
                  <a:lnTo>
                    <a:pt x="96" y="346"/>
                  </a:lnTo>
                  <a:lnTo>
                    <a:pt x="94" y="345"/>
                  </a:lnTo>
                  <a:lnTo>
                    <a:pt x="93" y="344"/>
                  </a:lnTo>
                  <a:lnTo>
                    <a:pt x="85" y="342"/>
                  </a:lnTo>
                  <a:lnTo>
                    <a:pt x="75" y="338"/>
                  </a:lnTo>
                  <a:lnTo>
                    <a:pt x="67" y="336"/>
                  </a:lnTo>
                  <a:lnTo>
                    <a:pt x="65" y="336"/>
                  </a:lnTo>
                  <a:lnTo>
                    <a:pt x="63" y="335"/>
                  </a:lnTo>
                  <a:lnTo>
                    <a:pt x="59" y="333"/>
                  </a:lnTo>
                  <a:lnTo>
                    <a:pt x="56" y="332"/>
                  </a:lnTo>
                  <a:lnTo>
                    <a:pt x="53" y="332"/>
                  </a:lnTo>
                  <a:lnTo>
                    <a:pt x="51" y="331"/>
                  </a:lnTo>
                  <a:lnTo>
                    <a:pt x="48" y="330"/>
                  </a:lnTo>
                  <a:lnTo>
                    <a:pt x="47" y="330"/>
                  </a:lnTo>
                  <a:lnTo>
                    <a:pt x="34" y="330"/>
                  </a:lnTo>
                  <a:lnTo>
                    <a:pt x="30" y="330"/>
                  </a:lnTo>
                  <a:lnTo>
                    <a:pt x="29" y="329"/>
                  </a:lnTo>
                  <a:lnTo>
                    <a:pt x="27" y="329"/>
                  </a:lnTo>
                  <a:lnTo>
                    <a:pt x="25" y="328"/>
                  </a:lnTo>
                  <a:lnTo>
                    <a:pt x="24" y="327"/>
                  </a:lnTo>
                  <a:lnTo>
                    <a:pt x="21" y="325"/>
                  </a:lnTo>
                  <a:lnTo>
                    <a:pt x="19" y="323"/>
                  </a:lnTo>
                  <a:lnTo>
                    <a:pt x="17" y="322"/>
                  </a:lnTo>
                  <a:lnTo>
                    <a:pt x="14" y="319"/>
                  </a:lnTo>
                  <a:lnTo>
                    <a:pt x="12" y="315"/>
                  </a:lnTo>
                  <a:lnTo>
                    <a:pt x="5" y="307"/>
                  </a:lnTo>
                  <a:lnTo>
                    <a:pt x="2" y="302"/>
                  </a:lnTo>
                  <a:lnTo>
                    <a:pt x="1" y="301"/>
                  </a:lnTo>
                  <a:lnTo>
                    <a:pt x="0" y="300"/>
                  </a:lnTo>
                  <a:lnTo>
                    <a:pt x="1" y="300"/>
                  </a:lnTo>
                  <a:lnTo>
                    <a:pt x="2" y="299"/>
                  </a:lnTo>
                  <a:lnTo>
                    <a:pt x="4" y="299"/>
                  </a:lnTo>
                  <a:lnTo>
                    <a:pt x="5" y="298"/>
                  </a:lnTo>
                  <a:lnTo>
                    <a:pt x="6" y="297"/>
                  </a:lnTo>
                  <a:lnTo>
                    <a:pt x="7" y="296"/>
                  </a:lnTo>
                  <a:lnTo>
                    <a:pt x="8" y="295"/>
                  </a:lnTo>
                  <a:lnTo>
                    <a:pt x="9" y="293"/>
                  </a:lnTo>
                  <a:lnTo>
                    <a:pt x="9" y="291"/>
                  </a:lnTo>
                  <a:lnTo>
                    <a:pt x="9" y="290"/>
                  </a:lnTo>
                  <a:lnTo>
                    <a:pt x="9" y="288"/>
                  </a:lnTo>
                  <a:lnTo>
                    <a:pt x="6" y="278"/>
                  </a:lnTo>
                  <a:lnTo>
                    <a:pt x="3" y="266"/>
                  </a:lnTo>
                  <a:lnTo>
                    <a:pt x="2" y="263"/>
                  </a:lnTo>
                  <a:lnTo>
                    <a:pt x="1" y="256"/>
                  </a:lnTo>
                  <a:lnTo>
                    <a:pt x="0" y="254"/>
                  </a:lnTo>
                  <a:lnTo>
                    <a:pt x="0" y="252"/>
                  </a:lnTo>
                  <a:lnTo>
                    <a:pt x="0" y="250"/>
                  </a:lnTo>
                  <a:lnTo>
                    <a:pt x="1" y="248"/>
                  </a:lnTo>
                  <a:lnTo>
                    <a:pt x="2" y="247"/>
                  </a:lnTo>
                  <a:lnTo>
                    <a:pt x="2" y="246"/>
                  </a:lnTo>
                  <a:lnTo>
                    <a:pt x="3" y="245"/>
                  </a:lnTo>
                  <a:lnTo>
                    <a:pt x="5" y="244"/>
                  </a:lnTo>
                  <a:lnTo>
                    <a:pt x="7" y="244"/>
                  </a:lnTo>
                  <a:lnTo>
                    <a:pt x="9" y="243"/>
                  </a:lnTo>
                  <a:lnTo>
                    <a:pt x="10" y="243"/>
                  </a:lnTo>
                  <a:lnTo>
                    <a:pt x="12" y="243"/>
                  </a:lnTo>
                  <a:lnTo>
                    <a:pt x="14" y="243"/>
                  </a:lnTo>
                  <a:lnTo>
                    <a:pt x="16" y="243"/>
                  </a:lnTo>
                  <a:lnTo>
                    <a:pt x="19" y="243"/>
                  </a:lnTo>
                  <a:lnTo>
                    <a:pt x="22" y="243"/>
                  </a:lnTo>
                  <a:lnTo>
                    <a:pt x="28" y="244"/>
                  </a:lnTo>
                  <a:lnTo>
                    <a:pt x="39" y="246"/>
                  </a:lnTo>
                  <a:lnTo>
                    <a:pt x="42" y="246"/>
                  </a:lnTo>
                  <a:lnTo>
                    <a:pt x="45" y="246"/>
                  </a:lnTo>
                  <a:lnTo>
                    <a:pt x="46" y="245"/>
                  </a:lnTo>
                  <a:lnTo>
                    <a:pt x="48" y="244"/>
                  </a:lnTo>
                  <a:lnTo>
                    <a:pt x="48" y="244"/>
                  </a:lnTo>
                  <a:lnTo>
                    <a:pt x="50" y="243"/>
                  </a:lnTo>
                  <a:lnTo>
                    <a:pt x="51" y="242"/>
                  </a:lnTo>
                  <a:lnTo>
                    <a:pt x="52" y="240"/>
                  </a:lnTo>
                  <a:lnTo>
                    <a:pt x="53" y="239"/>
                  </a:lnTo>
                  <a:lnTo>
                    <a:pt x="54" y="237"/>
                  </a:lnTo>
                  <a:lnTo>
                    <a:pt x="55" y="234"/>
                  </a:lnTo>
                  <a:lnTo>
                    <a:pt x="56" y="232"/>
                  </a:lnTo>
                  <a:lnTo>
                    <a:pt x="58" y="222"/>
                  </a:lnTo>
                  <a:lnTo>
                    <a:pt x="59" y="215"/>
                  </a:lnTo>
                  <a:lnTo>
                    <a:pt x="59" y="206"/>
                  </a:lnTo>
                  <a:lnTo>
                    <a:pt x="59" y="202"/>
                  </a:lnTo>
                  <a:lnTo>
                    <a:pt x="59" y="191"/>
                  </a:lnTo>
                  <a:lnTo>
                    <a:pt x="59" y="183"/>
                  </a:lnTo>
                  <a:lnTo>
                    <a:pt x="59" y="176"/>
                  </a:lnTo>
                  <a:lnTo>
                    <a:pt x="59" y="164"/>
                  </a:lnTo>
                  <a:lnTo>
                    <a:pt x="58" y="161"/>
                  </a:lnTo>
                  <a:lnTo>
                    <a:pt x="58" y="157"/>
                  </a:lnTo>
                  <a:lnTo>
                    <a:pt x="58" y="155"/>
                  </a:lnTo>
                  <a:lnTo>
                    <a:pt x="60" y="149"/>
                  </a:lnTo>
                  <a:lnTo>
                    <a:pt x="60" y="145"/>
                  </a:lnTo>
                  <a:lnTo>
                    <a:pt x="61" y="143"/>
                  </a:lnTo>
                  <a:lnTo>
                    <a:pt x="61" y="141"/>
                  </a:lnTo>
                  <a:lnTo>
                    <a:pt x="61" y="136"/>
                  </a:lnTo>
                  <a:lnTo>
                    <a:pt x="60" y="134"/>
                  </a:lnTo>
                  <a:lnTo>
                    <a:pt x="60" y="132"/>
                  </a:lnTo>
                  <a:lnTo>
                    <a:pt x="59" y="130"/>
                  </a:lnTo>
                  <a:lnTo>
                    <a:pt x="58" y="125"/>
                  </a:lnTo>
                  <a:lnTo>
                    <a:pt x="58" y="123"/>
                  </a:lnTo>
                  <a:lnTo>
                    <a:pt x="57" y="121"/>
                  </a:lnTo>
                  <a:lnTo>
                    <a:pt x="57" y="120"/>
                  </a:lnTo>
                  <a:lnTo>
                    <a:pt x="57" y="119"/>
                  </a:lnTo>
                  <a:lnTo>
                    <a:pt x="58" y="117"/>
                  </a:lnTo>
                  <a:lnTo>
                    <a:pt x="58" y="115"/>
                  </a:lnTo>
                  <a:lnTo>
                    <a:pt x="59" y="113"/>
                  </a:lnTo>
                  <a:lnTo>
                    <a:pt x="59" y="112"/>
                  </a:lnTo>
                  <a:lnTo>
                    <a:pt x="61" y="110"/>
                  </a:lnTo>
                  <a:lnTo>
                    <a:pt x="62" y="108"/>
                  </a:lnTo>
                  <a:lnTo>
                    <a:pt x="64" y="108"/>
                  </a:lnTo>
                  <a:lnTo>
                    <a:pt x="65" y="106"/>
                  </a:lnTo>
                  <a:lnTo>
                    <a:pt x="70" y="103"/>
                  </a:lnTo>
                  <a:lnTo>
                    <a:pt x="73" y="100"/>
                  </a:lnTo>
                  <a:lnTo>
                    <a:pt x="76" y="99"/>
                  </a:lnTo>
                  <a:lnTo>
                    <a:pt x="79" y="98"/>
                  </a:lnTo>
                  <a:lnTo>
                    <a:pt x="85" y="96"/>
                  </a:lnTo>
                  <a:lnTo>
                    <a:pt x="88" y="96"/>
                  </a:lnTo>
                  <a:lnTo>
                    <a:pt x="90" y="95"/>
                  </a:lnTo>
                  <a:lnTo>
                    <a:pt x="91" y="94"/>
                  </a:lnTo>
                  <a:lnTo>
                    <a:pt x="93" y="92"/>
                  </a:lnTo>
                  <a:lnTo>
                    <a:pt x="93" y="91"/>
                  </a:lnTo>
                  <a:lnTo>
                    <a:pt x="95" y="89"/>
                  </a:lnTo>
                  <a:lnTo>
                    <a:pt x="96" y="88"/>
                  </a:lnTo>
                  <a:lnTo>
                    <a:pt x="96" y="86"/>
                  </a:lnTo>
                  <a:lnTo>
                    <a:pt x="97" y="85"/>
                  </a:lnTo>
                  <a:lnTo>
                    <a:pt x="98" y="83"/>
                  </a:lnTo>
                  <a:lnTo>
                    <a:pt x="99" y="76"/>
                  </a:lnTo>
                  <a:lnTo>
                    <a:pt x="100" y="69"/>
                  </a:lnTo>
                  <a:lnTo>
                    <a:pt x="100" y="66"/>
                  </a:lnTo>
                  <a:lnTo>
                    <a:pt x="100" y="61"/>
                  </a:lnTo>
                  <a:lnTo>
                    <a:pt x="101" y="57"/>
                  </a:lnTo>
                  <a:lnTo>
                    <a:pt x="101" y="55"/>
                  </a:lnTo>
                  <a:lnTo>
                    <a:pt x="102" y="53"/>
                  </a:lnTo>
                  <a:lnTo>
                    <a:pt x="103" y="52"/>
                  </a:lnTo>
                  <a:lnTo>
                    <a:pt x="104" y="50"/>
                  </a:lnTo>
                  <a:lnTo>
                    <a:pt x="105" y="49"/>
                  </a:lnTo>
                  <a:lnTo>
                    <a:pt x="105" y="49"/>
                  </a:lnTo>
                  <a:lnTo>
                    <a:pt x="106" y="48"/>
                  </a:lnTo>
                  <a:lnTo>
                    <a:pt x="108" y="48"/>
                  </a:lnTo>
                  <a:lnTo>
                    <a:pt x="112" y="48"/>
                  </a:lnTo>
                  <a:lnTo>
                    <a:pt x="118" y="48"/>
                  </a:lnTo>
                  <a:lnTo>
                    <a:pt x="121" y="48"/>
                  </a:lnTo>
                  <a:lnTo>
                    <a:pt x="122" y="49"/>
                  </a:lnTo>
                  <a:lnTo>
                    <a:pt x="124" y="49"/>
                  </a:lnTo>
                  <a:lnTo>
                    <a:pt x="127" y="51"/>
                  </a:lnTo>
                  <a:lnTo>
                    <a:pt x="130" y="52"/>
                  </a:lnTo>
                  <a:lnTo>
                    <a:pt x="138" y="56"/>
                  </a:lnTo>
                  <a:lnTo>
                    <a:pt x="139" y="56"/>
                  </a:lnTo>
                  <a:lnTo>
                    <a:pt x="140" y="57"/>
                  </a:lnTo>
                  <a:lnTo>
                    <a:pt x="142" y="58"/>
                  </a:lnTo>
                  <a:lnTo>
                    <a:pt x="144" y="58"/>
                  </a:lnTo>
                  <a:lnTo>
                    <a:pt x="146" y="57"/>
                  </a:lnTo>
                  <a:lnTo>
                    <a:pt x="148" y="57"/>
                  </a:lnTo>
                  <a:lnTo>
                    <a:pt x="149" y="56"/>
                  </a:lnTo>
                  <a:lnTo>
                    <a:pt x="150" y="55"/>
                  </a:lnTo>
                  <a:lnTo>
                    <a:pt x="150" y="54"/>
                  </a:lnTo>
                  <a:lnTo>
                    <a:pt x="152" y="52"/>
                  </a:lnTo>
                  <a:lnTo>
                    <a:pt x="154" y="50"/>
                  </a:lnTo>
                  <a:lnTo>
                    <a:pt x="159" y="42"/>
                  </a:lnTo>
                  <a:lnTo>
                    <a:pt x="161" y="39"/>
                  </a:lnTo>
                  <a:lnTo>
                    <a:pt x="162" y="36"/>
                  </a:lnTo>
                  <a:lnTo>
                    <a:pt x="164" y="34"/>
                  </a:lnTo>
                  <a:lnTo>
                    <a:pt x="166" y="32"/>
                  </a:lnTo>
                  <a:lnTo>
                    <a:pt x="169" y="30"/>
                  </a:lnTo>
                  <a:lnTo>
                    <a:pt x="173" y="27"/>
                  </a:lnTo>
                  <a:lnTo>
                    <a:pt x="177" y="24"/>
                  </a:lnTo>
                  <a:lnTo>
                    <a:pt x="184" y="21"/>
                  </a:lnTo>
                  <a:lnTo>
                    <a:pt x="185" y="20"/>
                  </a:lnTo>
                  <a:lnTo>
                    <a:pt x="187" y="18"/>
                  </a:lnTo>
                  <a:lnTo>
                    <a:pt x="189" y="17"/>
                  </a:lnTo>
                  <a:lnTo>
                    <a:pt x="190" y="16"/>
                  </a:lnTo>
                  <a:lnTo>
                    <a:pt x="190" y="15"/>
                  </a:lnTo>
                  <a:lnTo>
                    <a:pt x="191" y="14"/>
                  </a:lnTo>
                  <a:lnTo>
                    <a:pt x="191" y="12"/>
                  </a:lnTo>
                  <a:lnTo>
                    <a:pt x="191" y="10"/>
                  </a:lnTo>
                  <a:lnTo>
                    <a:pt x="190" y="6"/>
                  </a:lnTo>
                  <a:lnTo>
                    <a:pt x="190" y="5"/>
                  </a:lnTo>
                  <a:lnTo>
                    <a:pt x="190" y="3"/>
                  </a:lnTo>
                  <a:lnTo>
                    <a:pt x="191" y="2"/>
                  </a:lnTo>
                  <a:lnTo>
                    <a:pt x="191" y="1"/>
                  </a:lnTo>
                  <a:lnTo>
                    <a:pt x="192" y="0"/>
                  </a:lnTo>
                  <a:lnTo>
                    <a:pt x="193" y="0"/>
                  </a:lnTo>
                  <a:lnTo>
                    <a:pt x="194" y="1"/>
                  </a:lnTo>
                  <a:lnTo>
                    <a:pt x="196" y="5"/>
                  </a:lnTo>
                  <a:lnTo>
                    <a:pt x="203" y="13"/>
                  </a:lnTo>
                  <a:lnTo>
                    <a:pt x="207" y="18"/>
                  </a:lnTo>
                  <a:lnTo>
                    <a:pt x="222" y="38"/>
                  </a:lnTo>
                  <a:lnTo>
                    <a:pt x="227" y="44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06" name="Freeform 54">
              <a:extLst>
                <a:ext uri="{FF2B5EF4-FFF2-40B4-BE49-F238E27FC236}">
                  <a16:creationId xmlns:a16="http://schemas.microsoft.com/office/drawing/2014/main" id="{9243ED92-A24C-448B-8CE1-C2DCD36BED0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4" y="1972"/>
              <a:ext cx="621" cy="453"/>
            </a:xfrm>
            <a:custGeom>
              <a:avLst/>
              <a:gdLst>
                <a:gd name="T0" fmla="*/ 621 w 621"/>
                <a:gd name="T1" fmla="*/ 7 h 453"/>
                <a:gd name="T2" fmla="*/ 599 w 621"/>
                <a:gd name="T3" fmla="*/ 80 h 453"/>
                <a:gd name="T4" fmla="*/ 585 w 621"/>
                <a:gd name="T5" fmla="*/ 121 h 453"/>
                <a:gd name="T6" fmla="*/ 582 w 621"/>
                <a:gd name="T7" fmla="*/ 159 h 453"/>
                <a:gd name="T8" fmla="*/ 580 w 621"/>
                <a:gd name="T9" fmla="*/ 198 h 453"/>
                <a:gd name="T10" fmla="*/ 544 w 621"/>
                <a:gd name="T11" fmla="*/ 234 h 453"/>
                <a:gd name="T12" fmla="*/ 520 w 621"/>
                <a:gd name="T13" fmla="*/ 243 h 453"/>
                <a:gd name="T14" fmla="*/ 525 w 621"/>
                <a:gd name="T15" fmla="*/ 276 h 453"/>
                <a:gd name="T16" fmla="*/ 546 w 621"/>
                <a:gd name="T17" fmla="*/ 355 h 453"/>
                <a:gd name="T18" fmla="*/ 548 w 621"/>
                <a:gd name="T19" fmla="*/ 391 h 453"/>
                <a:gd name="T20" fmla="*/ 531 w 621"/>
                <a:gd name="T21" fmla="*/ 414 h 453"/>
                <a:gd name="T22" fmla="*/ 484 w 621"/>
                <a:gd name="T23" fmla="*/ 416 h 453"/>
                <a:gd name="T24" fmla="*/ 447 w 621"/>
                <a:gd name="T25" fmla="*/ 413 h 453"/>
                <a:gd name="T26" fmla="*/ 404 w 621"/>
                <a:gd name="T27" fmla="*/ 448 h 453"/>
                <a:gd name="T28" fmla="*/ 389 w 621"/>
                <a:gd name="T29" fmla="*/ 452 h 453"/>
                <a:gd name="T30" fmla="*/ 371 w 621"/>
                <a:gd name="T31" fmla="*/ 423 h 453"/>
                <a:gd name="T32" fmla="*/ 338 w 621"/>
                <a:gd name="T33" fmla="*/ 419 h 453"/>
                <a:gd name="T34" fmla="*/ 323 w 621"/>
                <a:gd name="T35" fmla="*/ 416 h 453"/>
                <a:gd name="T36" fmla="*/ 294 w 621"/>
                <a:gd name="T37" fmla="*/ 405 h 453"/>
                <a:gd name="T38" fmla="*/ 259 w 621"/>
                <a:gd name="T39" fmla="*/ 372 h 453"/>
                <a:gd name="T40" fmla="*/ 274 w 621"/>
                <a:gd name="T41" fmla="*/ 362 h 453"/>
                <a:gd name="T42" fmla="*/ 249 w 621"/>
                <a:gd name="T43" fmla="*/ 326 h 453"/>
                <a:gd name="T44" fmla="*/ 217 w 621"/>
                <a:gd name="T45" fmla="*/ 294 h 453"/>
                <a:gd name="T46" fmla="*/ 200 w 621"/>
                <a:gd name="T47" fmla="*/ 315 h 453"/>
                <a:gd name="T48" fmla="*/ 176 w 621"/>
                <a:gd name="T49" fmla="*/ 344 h 453"/>
                <a:gd name="T50" fmla="*/ 149 w 621"/>
                <a:gd name="T51" fmla="*/ 337 h 453"/>
                <a:gd name="T52" fmla="*/ 128 w 621"/>
                <a:gd name="T53" fmla="*/ 343 h 453"/>
                <a:gd name="T54" fmla="*/ 120 w 621"/>
                <a:gd name="T55" fmla="*/ 379 h 453"/>
                <a:gd name="T56" fmla="*/ 91 w 621"/>
                <a:gd name="T57" fmla="*/ 396 h 453"/>
                <a:gd name="T58" fmla="*/ 85 w 621"/>
                <a:gd name="T59" fmla="*/ 413 h 453"/>
                <a:gd name="T60" fmla="*/ 83 w 621"/>
                <a:gd name="T61" fmla="*/ 445 h 453"/>
                <a:gd name="T62" fmla="*/ 56 w 621"/>
                <a:gd name="T63" fmla="*/ 430 h 453"/>
                <a:gd name="T64" fmla="*/ 30 w 621"/>
                <a:gd name="T65" fmla="*/ 398 h 453"/>
                <a:gd name="T66" fmla="*/ 23 w 621"/>
                <a:gd name="T67" fmla="*/ 370 h 453"/>
                <a:gd name="T68" fmla="*/ 20 w 621"/>
                <a:gd name="T69" fmla="*/ 328 h 453"/>
                <a:gd name="T70" fmla="*/ 2 w 621"/>
                <a:gd name="T71" fmla="*/ 294 h 453"/>
                <a:gd name="T72" fmla="*/ 5 w 621"/>
                <a:gd name="T73" fmla="*/ 273 h 453"/>
                <a:gd name="T74" fmla="*/ 19 w 621"/>
                <a:gd name="T75" fmla="*/ 249 h 453"/>
                <a:gd name="T76" fmla="*/ 33 w 621"/>
                <a:gd name="T77" fmla="*/ 226 h 453"/>
                <a:gd name="T78" fmla="*/ 51 w 621"/>
                <a:gd name="T79" fmla="*/ 218 h 453"/>
                <a:gd name="T80" fmla="*/ 69 w 621"/>
                <a:gd name="T81" fmla="*/ 189 h 453"/>
                <a:gd name="T82" fmla="*/ 89 w 621"/>
                <a:gd name="T83" fmla="*/ 178 h 453"/>
                <a:gd name="T84" fmla="*/ 123 w 621"/>
                <a:gd name="T85" fmla="*/ 196 h 453"/>
                <a:gd name="T86" fmla="*/ 156 w 621"/>
                <a:gd name="T87" fmla="*/ 189 h 453"/>
                <a:gd name="T88" fmla="*/ 191 w 621"/>
                <a:gd name="T89" fmla="*/ 191 h 453"/>
                <a:gd name="T90" fmla="*/ 214 w 621"/>
                <a:gd name="T91" fmla="*/ 188 h 453"/>
                <a:gd name="T92" fmla="*/ 215 w 621"/>
                <a:gd name="T93" fmla="*/ 168 h 453"/>
                <a:gd name="T94" fmla="*/ 230 w 621"/>
                <a:gd name="T95" fmla="*/ 142 h 453"/>
                <a:gd name="T96" fmla="*/ 257 w 621"/>
                <a:gd name="T97" fmla="*/ 118 h 453"/>
                <a:gd name="T98" fmla="*/ 305 w 621"/>
                <a:gd name="T99" fmla="*/ 90 h 453"/>
                <a:gd name="T100" fmla="*/ 330 w 621"/>
                <a:gd name="T101" fmla="*/ 61 h 453"/>
                <a:gd name="T102" fmla="*/ 347 w 621"/>
                <a:gd name="T103" fmla="*/ 51 h 453"/>
                <a:gd name="T104" fmla="*/ 394 w 621"/>
                <a:gd name="T105" fmla="*/ 72 h 453"/>
                <a:gd name="T106" fmla="*/ 419 w 621"/>
                <a:gd name="T107" fmla="*/ 80 h 453"/>
                <a:gd name="T108" fmla="*/ 458 w 621"/>
                <a:gd name="T109" fmla="*/ 111 h 453"/>
                <a:gd name="T110" fmla="*/ 501 w 621"/>
                <a:gd name="T111" fmla="*/ 121 h 453"/>
                <a:gd name="T112" fmla="*/ 533 w 621"/>
                <a:gd name="T113" fmla="*/ 87 h 453"/>
                <a:gd name="T114" fmla="*/ 568 w 621"/>
                <a:gd name="T115" fmla="*/ 46 h 453"/>
                <a:gd name="T116" fmla="*/ 596 w 621"/>
                <a:gd name="T117" fmla="*/ 6 h 4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621" h="453">
                  <a:moveTo>
                    <a:pt x="612" y="0"/>
                  </a:moveTo>
                  <a:lnTo>
                    <a:pt x="614" y="0"/>
                  </a:lnTo>
                  <a:lnTo>
                    <a:pt x="616" y="0"/>
                  </a:lnTo>
                  <a:lnTo>
                    <a:pt x="618" y="0"/>
                  </a:lnTo>
                  <a:lnTo>
                    <a:pt x="620" y="0"/>
                  </a:lnTo>
                  <a:lnTo>
                    <a:pt x="620" y="1"/>
                  </a:lnTo>
                  <a:lnTo>
                    <a:pt x="620" y="2"/>
                  </a:lnTo>
                  <a:lnTo>
                    <a:pt x="620" y="3"/>
                  </a:lnTo>
                  <a:lnTo>
                    <a:pt x="621" y="3"/>
                  </a:lnTo>
                  <a:lnTo>
                    <a:pt x="621" y="4"/>
                  </a:lnTo>
                  <a:lnTo>
                    <a:pt x="621" y="7"/>
                  </a:lnTo>
                  <a:lnTo>
                    <a:pt x="621" y="11"/>
                  </a:lnTo>
                  <a:lnTo>
                    <a:pt x="621" y="13"/>
                  </a:lnTo>
                  <a:lnTo>
                    <a:pt x="621" y="18"/>
                  </a:lnTo>
                  <a:lnTo>
                    <a:pt x="620" y="22"/>
                  </a:lnTo>
                  <a:lnTo>
                    <a:pt x="619" y="25"/>
                  </a:lnTo>
                  <a:lnTo>
                    <a:pt x="618" y="29"/>
                  </a:lnTo>
                  <a:lnTo>
                    <a:pt x="616" y="33"/>
                  </a:lnTo>
                  <a:lnTo>
                    <a:pt x="612" y="43"/>
                  </a:lnTo>
                  <a:lnTo>
                    <a:pt x="609" y="51"/>
                  </a:lnTo>
                  <a:lnTo>
                    <a:pt x="602" y="72"/>
                  </a:lnTo>
                  <a:lnTo>
                    <a:pt x="599" y="80"/>
                  </a:lnTo>
                  <a:lnTo>
                    <a:pt x="598" y="84"/>
                  </a:lnTo>
                  <a:lnTo>
                    <a:pt x="595" y="90"/>
                  </a:lnTo>
                  <a:lnTo>
                    <a:pt x="591" y="100"/>
                  </a:lnTo>
                  <a:lnTo>
                    <a:pt x="589" y="102"/>
                  </a:lnTo>
                  <a:lnTo>
                    <a:pt x="587" y="107"/>
                  </a:lnTo>
                  <a:lnTo>
                    <a:pt x="586" y="109"/>
                  </a:lnTo>
                  <a:lnTo>
                    <a:pt x="585" y="111"/>
                  </a:lnTo>
                  <a:lnTo>
                    <a:pt x="585" y="113"/>
                  </a:lnTo>
                  <a:lnTo>
                    <a:pt x="584" y="115"/>
                  </a:lnTo>
                  <a:lnTo>
                    <a:pt x="585" y="118"/>
                  </a:lnTo>
                  <a:lnTo>
                    <a:pt x="585" y="121"/>
                  </a:lnTo>
                  <a:lnTo>
                    <a:pt x="586" y="131"/>
                  </a:lnTo>
                  <a:lnTo>
                    <a:pt x="587" y="134"/>
                  </a:lnTo>
                  <a:lnTo>
                    <a:pt x="587" y="136"/>
                  </a:lnTo>
                  <a:lnTo>
                    <a:pt x="587" y="137"/>
                  </a:lnTo>
                  <a:lnTo>
                    <a:pt x="586" y="140"/>
                  </a:lnTo>
                  <a:lnTo>
                    <a:pt x="583" y="147"/>
                  </a:lnTo>
                  <a:lnTo>
                    <a:pt x="582" y="150"/>
                  </a:lnTo>
                  <a:lnTo>
                    <a:pt x="582" y="153"/>
                  </a:lnTo>
                  <a:lnTo>
                    <a:pt x="581" y="155"/>
                  </a:lnTo>
                  <a:lnTo>
                    <a:pt x="581" y="158"/>
                  </a:lnTo>
                  <a:lnTo>
                    <a:pt x="582" y="159"/>
                  </a:lnTo>
                  <a:lnTo>
                    <a:pt x="582" y="162"/>
                  </a:lnTo>
                  <a:lnTo>
                    <a:pt x="583" y="168"/>
                  </a:lnTo>
                  <a:lnTo>
                    <a:pt x="584" y="170"/>
                  </a:lnTo>
                  <a:lnTo>
                    <a:pt x="585" y="181"/>
                  </a:lnTo>
                  <a:lnTo>
                    <a:pt x="585" y="183"/>
                  </a:lnTo>
                  <a:lnTo>
                    <a:pt x="585" y="186"/>
                  </a:lnTo>
                  <a:lnTo>
                    <a:pt x="584" y="188"/>
                  </a:lnTo>
                  <a:lnTo>
                    <a:pt x="583" y="191"/>
                  </a:lnTo>
                  <a:lnTo>
                    <a:pt x="582" y="194"/>
                  </a:lnTo>
                  <a:lnTo>
                    <a:pt x="581" y="196"/>
                  </a:lnTo>
                  <a:lnTo>
                    <a:pt x="580" y="198"/>
                  </a:lnTo>
                  <a:lnTo>
                    <a:pt x="579" y="200"/>
                  </a:lnTo>
                  <a:lnTo>
                    <a:pt x="577" y="202"/>
                  </a:lnTo>
                  <a:lnTo>
                    <a:pt x="575" y="204"/>
                  </a:lnTo>
                  <a:lnTo>
                    <a:pt x="565" y="213"/>
                  </a:lnTo>
                  <a:lnTo>
                    <a:pt x="562" y="215"/>
                  </a:lnTo>
                  <a:lnTo>
                    <a:pt x="556" y="222"/>
                  </a:lnTo>
                  <a:lnTo>
                    <a:pt x="554" y="224"/>
                  </a:lnTo>
                  <a:lnTo>
                    <a:pt x="552" y="227"/>
                  </a:lnTo>
                  <a:lnTo>
                    <a:pt x="550" y="229"/>
                  </a:lnTo>
                  <a:lnTo>
                    <a:pt x="547" y="232"/>
                  </a:lnTo>
                  <a:lnTo>
                    <a:pt x="544" y="234"/>
                  </a:lnTo>
                  <a:lnTo>
                    <a:pt x="543" y="236"/>
                  </a:lnTo>
                  <a:lnTo>
                    <a:pt x="541" y="237"/>
                  </a:lnTo>
                  <a:lnTo>
                    <a:pt x="540" y="238"/>
                  </a:lnTo>
                  <a:lnTo>
                    <a:pt x="538" y="238"/>
                  </a:lnTo>
                  <a:lnTo>
                    <a:pt x="536" y="238"/>
                  </a:lnTo>
                  <a:lnTo>
                    <a:pt x="530" y="239"/>
                  </a:lnTo>
                  <a:lnTo>
                    <a:pt x="528" y="240"/>
                  </a:lnTo>
                  <a:lnTo>
                    <a:pt x="525" y="240"/>
                  </a:lnTo>
                  <a:lnTo>
                    <a:pt x="523" y="241"/>
                  </a:lnTo>
                  <a:lnTo>
                    <a:pt x="521" y="243"/>
                  </a:lnTo>
                  <a:lnTo>
                    <a:pt x="520" y="243"/>
                  </a:lnTo>
                  <a:lnTo>
                    <a:pt x="519" y="244"/>
                  </a:lnTo>
                  <a:lnTo>
                    <a:pt x="518" y="246"/>
                  </a:lnTo>
                  <a:lnTo>
                    <a:pt x="518" y="247"/>
                  </a:lnTo>
                  <a:lnTo>
                    <a:pt x="518" y="248"/>
                  </a:lnTo>
                  <a:lnTo>
                    <a:pt x="518" y="249"/>
                  </a:lnTo>
                  <a:lnTo>
                    <a:pt x="518" y="251"/>
                  </a:lnTo>
                  <a:lnTo>
                    <a:pt x="518" y="253"/>
                  </a:lnTo>
                  <a:lnTo>
                    <a:pt x="518" y="255"/>
                  </a:lnTo>
                  <a:lnTo>
                    <a:pt x="519" y="259"/>
                  </a:lnTo>
                  <a:lnTo>
                    <a:pt x="523" y="268"/>
                  </a:lnTo>
                  <a:lnTo>
                    <a:pt x="525" y="276"/>
                  </a:lnTo>
                  <a:lnTo>
                    <a:pt x="527" y="281"/>
                  </a:lnTo>
                  <a:lnTo>
                    <a:pt x="530" y="294"/>
                  </a:lnTo>
                  <a:lnTo>
                    <a:pt x="530" y="299"/>
                  </a:lnTo>
                  <a:lnTo>
                    <a:pt x="531" y="303"/>
                  </a:lnTo>
                  <a:lnTo>
                    <a:pt x="534" y="309"/>
                  </a:lnTo>
                  <a:lnTo>
                    <a:pt x="540" y="322"/>
                  </a:lnTo>
                  <a:lnTo>
                    <a:pt x="543" y="334"/>
                  </a:lnTo>
                  <a:lnTo>
                    <a:pt x="544" y="337"/>
                  </a:lnTo>
                  <a:lnTo>
                    <a:pt x="545" y="341"/>
                  </a:lnTo>
                  <a:lnTo>
                    <a:pt x="545" y="346"/>
                  </a:lnTo>
                  <a:lnTo>
                    <a:pt x="546" y="355"/>
                  </a:lnTo>
                  <a:lnTo>
                    <a:pt x="547" y="362"/>
                  </a:lnTo>
                  <a:lnTo>
                    <a:pt x="547" y="365"/>
                  </a:lnTo>
                  <a:lnTo>
                    <a:pt x="548" y="369"/>
                  </a:lnTo>
                  <a:lnTo>
                    <a:pt x="549" y="374"/>
                  </a:lnTo>
                  <a:lnTo>
                    <a:pt x="549" y="378"/>
                  </a:lnTo>
                  <a:lnTo>
                    <a:pt x="550" y="382"/>
                  </a:lnTo>
                  <a:lnTo>
                    <a:pt x="550" y="385"/>
                  </a:lnTo>
                  <a:lnTo>
                    <a:pt x="550" y="386"/>
                  </a:lnTo>
                  <a:lnTo>
                    <a:pt x="549" y="388"/>
                  </a:lnTo>
                  <a:lnTo>
                    <a:pt x="549" y="389"/>
                  </a:lnTo>
                  <a:lnTo>
                    <a:pt x="548" y="391"/>
                  </a:lnTo>
                  <a:lnTo>
                    <a:pt x="548" y="393"/>
                  </a:lnTo>
                  <a:lnTo>
                    <a:pt x="546" y="396"/>
                  </a:lnTo>
                  <a:lnTo>
                    <a:pt x="543" y="398"/>
                  </a:lnTo>
                  <a:lnTo>
                    <a:pt x="541" y="401"/>
                  </a:lnTo>
                  <a:lnTo>
                    <a:pt x="537" y="406"/>
                  </a:lnTo>
                  <a:lnTo>
                    <a:pt x="536" y="407"/>
                  </a:lnTo>
                  <a:lnTo>
                    <a:pt x="535" y="409"/>
                  </a:lnTo>
                  <a:lnTo>
                    <a:pt x="534" y="410"/>
                  </a:lnTo>
                  <a:lnTo>
                    <a:pt x="533" y="411"/>
                  </a:lnTo>
                  <a:lnTo>
                    <a:pt x="532" y="413"/>
                  </a:lnTo>
                  <a:lnTo>
                    <a:pt x="531" y="414"/>
                  </a:lnTo>
                  <a:lnTo>
                    <a:pt x="530" y="414"/>
                  </a:lnTo>
                  <a:lnTo>
                    <a:pt x="529" y="415"/>
                  </a:lnTo>
                  <a:lnTo>
                    <a:pt x="527" y="416"/>
                  </a:lnTo>
                  <a:lnTo>
                    <a:pt x="523" y="417"/>
                  </a:lnTo>
                  <a:lnTo>
                    <a:pt x="518" y="418"/>
                  </a:lnTo>
                  <a:lnTo>
                    <a:pt x="512" y="418"/>
                  </a:lnTo>
                  <a:lnTo>
                    <a:pt x="507" y="418"/>
                  </a:lnTo>
                  <a:lnTo>
                    <a:pt x="503" y="418"/>
                  </a:lnTo>
                  <a:lnTo>
                    <a:pt x="498" y="418"/>
                  </a:lnTo>
                  <a:lnTo>
                    <a:pt x="495" y="418"/>
                  </a:lnTo>
                  <a:lnTo>
                    <a:pt x="484" y="416"/>
                  </a:lnTo>
                  <a:lnTo>
                    <a:pt x="478" y="415"/>
                  </a:lnTo>
                  <a:lnTo>
                    <a:pt x="476" y="415"/>
                  </a:lnTo>
                  <a:lnTo>
                    <a:pt x="473" y="414"/>
                  </a:lnTo>
                  <a:lnTo>
                    <a:pt x="464" y="411"/>
                  </a:lnTo>
                  <a:lnTo>
                    <a:pt x="462" y="411"/>
                  </a:lnTo>
                  <a:lnTo>
                    <a:pt x="460" y="410"/>
                  </a:lnTo>
                  <a:lnTo>
                    <a:pt x="457" y="410"/>
                  </a:lnTo>
                  <a:lnTo>
                    <a:pt x="454" y="411"/>
                  </a:lnTo>
                  <a:lnTo>
                    <a:pt x="451" y="411"/>
                  </a:lnTo>
                  <a:lnTo>
                    <a:pt x="449" y="412"/>
                  </a:lnTo>
                  <a:lnTo>
                    <a:pt x="447" y="413"/>
                  </a:lnTo>
                  <a:lnTo>
                    <a:pt x="444" y="414"/>
                  </a:lnTo>
                  <a:lnTo>
                    <a:pt x="442" y="415"/>
                  </a:lnTo>
                  <a:lnTo>
                    <a:pt x="440" y="416"/>
                  </a:lnTo>
                  <a:lnTo>
                    <a:pt x="438" y="418"/>
                  </a:lnTo>
                  <a:lnTo>
                    <a:pt x="431" y="422"/>
                  </a:lnTo>
                  <a:lnTo>
                    <a:pt x="425" y="427"/>
                  </a:lnTo>
                  <a:lnTo>
                    <a:pt x="420" y="430"/>
                  </a:lnTo>
                  <a:lnTo>
                    <a:pt x="415" y="434"/>
                  </a:lnTo>
                  <a:lnTo>
                    <a:pt x="411" y="439"/>
                  </a:lnTo>
                  <a:lnTo>
                    <a:pt x="408" y="442"/>
                  </a:lnTo>
                  <a:lnTo>
                    <a:pt x="404" y="448"/>
                  </a:lnTo>
                  <a:lnTo>
                    <a:pt x="402" y="450"/>
                  </a:lnTo>
                  <a:lnTo>
                    <a:pt x="401" y="451"/>
                  </a:lnTo>
                  <a:lnTo>
                    <a:pt x="399" y="452"/>
                  </a:lnTo>
                  <a:lnTo>
                    <a:pt x="398" y="452"/>
                  </a:lnTo>
                  <a:lnTo>
                    <a:pt x="397" y="453"/>
                  </a:lnTo>
                  <a:lnTo>
                    <a:pt x="395" y="453"/>
                  </a:lnTo>
                  <a:lnTo>
                    <a:pt x="394" y="453"/>
                  </a:lnTo>
                  <a:lnTo>
                    <a:pt x="393" y="453"/>
                  </a:lnTo>
                  <a:lnTo>
                    <a:pt x="392" y="453"/>
                  </a:lnTo>
                  <a:lnTo>
                    <a:pt x="391" y="452"/>
                  </a:lnTo>
                  <a:lnTo>
                    <a:pt x="389" y="452"/>
                  </a:lnTo>
                  <a:lnTo>
                    <a:pt x="388" y="451"/>
                  </a:lnTo>
                  <a:lnTo>
                    <a:pt x="387" y="449"/>
                  </a:lnTo>
                  <a:lnTo>
                    <a:pt x="386" y="448"/>
                  </a:lnTo>
                  <a:lnTo>
                    <a:pt x="384" y="446"/>
                  </a:lnTo>
                  <a:lnTo>
                    <a:pt x="382" y="439"/>
                  </a:lnTo>
                  <a:lnTo>
                    <a:pt x="380" y="434"/>
                  </a:lnTo>
                  <a:lnTo>
                    <a:pt x="378" y="431"/>
                  </a:lnTo>
                  <a:lnTo>
                    <a:pt x="376" y="429"/>
                  </a:lnTo>
                  <a:lnTo>
                    <a:pt x="375" y="427"/>
                  </a:lnTo>
                  <a:lnTo>
                    <a:pt x="373" y="425"/>
                  </a:lnTo>
                  <a:lnTo>
                    <a:pt x="371" y="423"/>
                  </a:lnTo>
                  <a:lnTo>
                    <a:pt x="370" y="422"/>
                  </a:lnTo>
                  <a:lnTo>
                    <a:pt x="368" y="421"/>
                  </a:lnTo>
                  <a:lnTo>
                    <a:pt x="366" y="420"/>
                  </a:lnTo>
                  <a:lnTo>
                    <a:pt x="363" y="420"/>
                  </a:lnTo>
                  <a:lnTo>
                    <a:pt x="359" y="419"/>
                  </a:lnTo>
                  <a:lnTo>
                    <a:pt x="357" y="419"/>
                  </a:lnTo>
                  <a:lnTo>
                    <a:pt x="354" y="419"/>
                  </a:lnTo>
                  <a:lnTo>
                    <a:pt x="348" y="419"/>
                  </a:lnTo>
                  <a:lnTo>
                    <a:pt x="343" y="419"/>
                  </a:lnTo>
                  <a:lnTo>
                    <a:pt x="340" y="419"/>
                  </a:lnTo>
                  <a:lnTo>
                    <a:pt x="338" y="419"/>
                  </a:lnTo>
                  <a:lnTo>
                    <a:pt x="336" y="419"/>
                  </a:lnTo>
                  <a:lnTo>
                    <a:pt x="336" y="418"/>
                  </a:lnTo>
                  <a:lnTo>
                    <a:pt x="335" y="416"/>
                  </a:lnTo>
                  <a:lnTo>
                    <a:pt x="334" y="414"/>
                  </a:lnTo>
                  <a:lnTo>
                    <a:pt x="334" y="413"/>
                  </a:lnTo>
                  <a:lnTo>
                    <a:pt x="333" y="413"/>
                  </a:lnTo>
                  <a:lnTo>
                    <a:pt x="332" y="413"/>
                  </a:lnTo>
                  <a:lnTo>
                    <a:pt x="331" y="413"/>
                  </a:lnTo>
                  <a:lnTo>
                    <a:pt x="327" y="415"/>
                  </a:lnTo>
                  <a:lnTo>
                    <a:pt x="325" y="416"/>
                  </a:lnTo>
                  <a:lnTo>
                    <a:pt x="323" y="416"/>
                  </a:lnTo>
                  <a:lnTo>
                    <a:pt x="320" y="417"/>
                  </a:lnTo>
                  <a:lnTo>
                    <a:pt x="317" y="417"/>
                  </a:lnTo>
                  <a:lnTo>
                    <a:pt x="313" y="416"/>
                  </a:lnTo>
                  <a:lnTo>
                    <a:pt x="310" y="416"/>
                  </a:lnTo>
                  <a:lnTo>
                    <a:pt x="309" y="415"/>
                  </a:lnTo>
                  <a:lnTo>
                    <a:pt x="307" y="414"/>
                  </a:lnTo>
                  <a:lnTo>
                    <a:pt x="304" y="413"/>
                  </a:lnTo>
                  <a:lnTo>
                    <a:pt x="302" y="411"/>
                  </a:lnTo>
                  <a:lnTo>
                    <a:pt x="300" y="409"/>
                  </a:lnTo>
                  <a:lnTo>
                    <a:pt x="296" y="407"/>
                  </a:lnTo>
                  <a:lnTo>
                    <a:pt x="294" y="405"/>
                  </a:lnTo>
                  <a:lnTo>
                    <a:pt x="292" y="402"/>
                  </a:lnTo>
                  <a:lnTo>
                    <a:pt x="281" y="389"/>
                  </a:lnTo>
                  <a:lnTo>
                    <a:pt x="278" y="385"/>
                  </a:lnTo>
                  <a:lnTo>
                    <a:pt x="277" y="385"/>
                  </a:lnTo>
                  <a:lnTo>
                    <a:pt x="275" y="383"/>
                  </a:lnTo>
                  <a:lnTo>
                    <a:pt x="271" y="381"/>
                  </a:lnTo>
                  <a:lnTo>
                    <a:pt x="268" y="378"/>
                  </a:lnTo>
                  <a:lnTo>
                    <a:pt x="262" y="374"/>
                  </a:lnTo>
                  <a:lnTo>
                    <a:pt x="260" y="374"/>
                  </a:lnTo>
                  <a:lnTo>
                    <a:pt x="259" y="373"/>
                  </a:lnTo>
                  <a:lnTo>
                    <a:pt x="259" y="372"/>
                  </a:lnTo>
                  <a:lnTo>
                    <a:pt x="258" y="371"/>
                  </a:lnTo>
                  <a:lnTo>
                    <a:pt x="259" y="371"/>
                  </a:lnTo>
                  <a:lnTo>
                    <a:pt x="259" y="370"/>
                  </a:lnTo>
                  <a:lnTo>
                    <a:pt x="260" y="369"/>
                  </a:lnTo>
                  <a:lnTo>
                    <a:pt x="262" y="368"/>
                  </a:lnTo>
                  <a:lnTo>
                    <a:pt x="264" y="367"/>
                  </a:lnTo>
                  <a:lnTo>
                    <a:pt x="268" y="365"/>
                  </a:lnTo>
                  <a:lnTo>
                    <a:pt x="271" y="364"/>
                  </a:lnTo>
                  <a:lnTo>
                    <a:pt x="272" y="363"/>
                  </a:lnTo>
                  <a:lnTo>
                    <a:pt x="273" y="363"/>
                  </a:lnTo>
                  <a:lnTo>
                    <a:pt x="274" y="362"/>
                  </a:lnTo>
                  <a:lnTo>
                    <a:pt x="274" y="361"/>
                  </a:lnTo>
                  <a:lnTo>
                    <a:pt x="274" y="360"/>
                  </a:lnTo>
                  <a:lnTo>
                    <a:pt x="273" y="358"/>
                  </a:lnTo>
                  <a:lnTo>
                    <a:pt x="272" y="356"/>
                  </a:lnTo>
                  <a:lnTo>
                    <a:pt x="270" y="353"/>
                  </a:lnTo>
                  <a:lnTo>
                    <a:pt x="268" y="351"/>
                  </a:lnTo>
                  <a:lnTo>
                    <a:pt x="264" y="347"/>
                  </a:lnTo>
                  <a:lnTo>
                    <a:pt x="261" y="343"/>
                  </a:lnTo>
                  <a:lnTo>
                    <a:pt x="259" y="340"/>
                  </a:lnTo>
                  <a:lnTo>
                    <a:pt x="254" y="332"/>
                  </a:lnTo>
                  <a:lnTo>
                    <a:pt x="249" y="326"/>
                  </a:lnTo>
                  <a:lnTo>
                    <a:pt x="234" y="306"/>
                  </a:lnTo>
                  <a:lnTo>
                    <a:pt x="230" y="301"/>
                  </a:lnTo>
                  <a:lnTo>
                    <a:pt x="223" y="293"/>
                  </a:lnTo>
                  <a:lnTo>
                    <a:pt x="221" y="289"/>
                  </a:lnTo>
                  <a:lnTo>
                    <a:pt x="220" y="288"/>
                  </a:lnTo>
                  <a:lnTo>
                    <a:pt x="219" y="288"/>
                  </a:lnTo>
                  <a:lnTo>
                    <a:pt x="218" y="289"/>
                  </a:lnTo>
                  <a:lnTo>
                    <a:pt x="218" y="290"/>
                  </a:lnTo>
                  <a:lnTo>
                    <a:pt x="217" y="291"/>
                  </a:lnTo>
                  <a:lnTo>
                    <a:pt x="217" y="293"/>
                  </a:lnTo>
                  <a:lnTo>
                    <a:pt x="217" y="294"/>
                  </a:lnTo>
                  <a:lnTo>
                    <a:pt x="218" y="298"/>
                  </a:lnTo>
                  <a:lnTo>
                    <a:pt x="218" y="300"/>
                  </a:lnTo>
                  <a:lnTo>
                    <a:pt x="218" y="302"/>
                  </a:lnTo>
                  <a:lnTo>
                    <a:pt x="217" y="303"/>
                  </a:lnTo>
                  <a:lnTo>
                    <a:pt x="217" y="304"/>
                  </a:lnTo>
                  <a:lnTo>
                    <a:pt x="216" y="305"/>
                  </a:lnTo>
                  <a:lnTo>
                    <a:pt x="214" y="306"/>
                  </a:lnTo>
                  <a:lnTo>
                    <a:pt x="212" y="308"/>
                  </a:lnTo>
                  <a:lnTo>
                    <a:pt x="211" y="309"/>
                  </a:lnTo>
                  <a:lnTo>
                    <a:pt x="204" y="312"/>
                  </a:lnTo>
                  <a:lnTo>
                    <a:pt x="200" y="315"/>
                  </a:lnTo>
                  <a:lnTo>
                    <a:pt x="196" y="318"/>
                  </a:lnTo>
                  <a:lnTo>
                    <a:pt x="193" y="320"/>
                  </a:lnTo>
                  <a:lnTo>
                    <a:pt x="191" y="322"/>
                  </a:lnTo>
                  <a:lnTo>
                    <a:pt x="189" y="324"/>
                  </a:lnTo>
                  <a:lnTo>
                    <a:pt x="188" y="327"/>
                  </a:lnTo>
                  <a:lnTo>
                    <a:pt x="186" y="330"/>
                  </a:lnTo>
                  <a:lnTo>
                    <a:pt x="181" y="338"/>
                  </a:lnTo>
                  <a:lnTo>
                    <a:pt x="179" y="340"/>
                  </a:lnTo>
                  <a:lnTo>
                    <a:pt x="177" y="342"/>
                  </a:lnTo>
                  <a:lnTo>
                    <a:pt x="177" y="343"/>
                  </a:lnTo>
                  <a:lnTo>
                    <a:pt x="176" y="344"/>
                  </a:lnTo>
                  <a:lnTo>
                    <a:pt x="175" y="345"/>
                  </a:lnTo>
                  <a:lnTo>
                    <a:pt x="173" y="345"/>
                  </a:lnTo>
                  <a:lnTo>
                    <a:pt x="171" y="346"/>
                  </a:lnTo>
                  <a:lnTo>
                    <a:pt x="169" y="346"/>
                  </a:lnTo>
                  <a:lnTo>
                    <a:pt x="167" y="345"/>
                  </a:lnTo>
                  <a:lnTo>
                    <a:pt x="166" y="344"/>
                  </a:lnTo>
                  <a:lnTo>
                    <a:pt x="165" y="344"/>
                  </a:lnTo>
                  <a:lnTo>
                    <a:pt x="157" y="340"/>
                  </a:lnTo>
                  <a:lnTo>
                    <a:pt x="154" y="339"/>
                  </a:lnTo>
                  <a:lnTo>
                    <a:pt x="151" y="337"/>
                  </a:lnTo>
                  <a:lnTo>
                    <a:pt x="149" y="337"/>
                  </a:lnTo>
                  <a:lnTo>
                    <a:pt x="148" y="336"/>
                  </a:lnTo>
                  <a:lnTo>
                    <a:pt x="145" y="336"/>
                  </a:lnTo>
                  <a:lnTo>
                    <a:pt x="139" y="336"/>
                  </a:lnTo>
                  <a:lnTo>
                    <a:pt x="135" y="336"/>
                  </a:lnTo>
                  <a:lnTo>
                    <a:pt x="133" y="336"/>
                  </a:lnTo>
                  <a:lnTo>
                    <a:pt x="132" y="337"/>
                  </a:lnTo>
                  <a:lnTo>
                    <a:pt x="132" y="337"/>
                  </a:lnTo>
                  <a:lnTo>
                    <a:pt x="131" y="338"/>
                  </a:lnTo>
                  <a:lnTo>
                    <a:pt x="130" y="340"/>
                  </a:lnTo>
                  <a:lnTo>
                    <a:pt x="129" y="341"/>
                  </a:lnTo>
                  <a:lnTo>
                    <a:pt x="128" y="343"/>
                  </a:lnTo>
                  <a:lnTo>
                    <a:pt x="128" y="345"/>
                  </a:lnTo>
                  <a:lnTo>
                    <a:pt x="127" y="349"/>
                  </a:lnTo>
                  <a:lnTo>
                    <a:pt x="127" y="354"/>
                  </a:lnTo>
                  <a:lnTo>
                    <a:pt x="127" y="357"/>
                  </a:lnTo>
                  <a:lnTo>
                    <a:pt x="126" y="364"/>
                  </a:lnTo>
                  <a:lnTo>
                    <a:pt x="125" y="371"/>
                  </a:lnTo>
                  <a:lnTo>
                    <a:pt x="124" y="373"/>
                  </a:lnTo>
                  <a:lnTo>
                    <a:pt x="123" y="374"/>
                  </a:lnTo>
                  <a:lnTo>
                    <a:pt x="123" y="376"/>
                  </a:lnTo>
                  <a:lnTo>
                    <a:pt x="122" y="377"/>
                  </a:lnTo>
                  <a:lnTo>
                    <a:pt x="120" y="379"/>
                  </a:lnTo>
                  <a:lnTo>
                    <a:pt x="120" y="380"/>
                  </a:lnTo>
                  <a:lnTo>
                    <a:pt x="118" y="382"/>
                  </a:lnTo>
                  <a:lnTo>
                    <a:pt x="117" y="383"/>
                  </a:lnTo>
                  <a:lnTo>
                    <a:pt x="115" y="384"/>
                  </a:lnTo>
                  <a:lnTo>
                    <a:pt x="112" y="384"/>
                  </a:lnTo>
                  <a:lnTo>
                    <a:pt x="106" y="386"/>
                  </a:lnTo>
                  <a:lnTo>
                    <a:pt x="103" y="387"/>
                  </a:lnTo>
                  <a:lnTo>
                    <a:pt x="100" y="388"/>
                  </a:lnTo>
                  <a:lnTo>
                    <a:pt x="97" y="391"/>
                  </a:lnTo>
                  <a:lnTo>
                    <a:pt x="92" y="394"/>
                  </a:lnTo>
                  <a:lnTo>
                    <a:pt x="91" y="396"/>
                  </a:lnTo>
                  <a:lnTo>
                    <a:pt x="89" y="396"/>
                  </a:lnTo>
                  <a:lnTo>
                    <a:pt x="88" y="398"/>
                  </a:lnTo>
                  <a:lnTo>
                    <a:pt x="86" y="400"/>
                  </a:lnTo>
                  <a:lnTo>
                    <a:pt x="86" y="401"/>
                  </a:lnTo>
                  <a:lnTo>
                    <a:pt x="85" y="403"/>
                  </a:lnTo>
                  <a:lnTo>
                    <a:pt x="85" y="405"/>
                  </a:lnTo>
                  <a:lnTo>
                    <a:pt x="84" y="407"/>
                  </a:lnTo>
                  <a:lnTo>
                    <a:pt x="84" y="408"/>
                  </a:lnTo>
                  <a:lnTo>
                    <a:pt x="84" y="409"/>
                  </a:lnTo>
                  <a:lnTo>
                    <a:pt x="85" y="411"/>
                  </a:lnTo>
                  <a:lnTo>
                    <a:pt x="85" y="413"/>
                  </a:lnTo>
                  <a:lnTo>
                    <a:pt x="86" y="418"/>
                  </a:lnTo>
                  <a:lnTo>
                    <a:pt x="87" y="420"/>
                  </a:lnTo>
                  <a:lnTo>
                    <a:pt x="87" y="422"/>
                  </a:lnTo>
                  <a:lnTo>
                    <a:pt x="88" y="424"/>
                  </a:lnTo>
                  <a:lnTo>
                    <a:pt x="88" y="429"/>
                  </a:lnTo>
                  <a:lnTo>
                    <a:pt x="88" y="431"/>
                  </a:lnTo>
                  <a:lnTo>
                    <a:pt x="87" y="433"/>
                  </a:lnTo>
                  <a:lnTo>
                    <a:pt x="87" y="437"/>
                  </a:lnTo>
                  <a:lnTo>
                    <a:pt x="85" y="443"/>
                  </a:lnTo>
                  <a:lnTo>
                    <a:pt x="85" y="445"/>
                  </a:lnTo>
                  <a:lnTo>
                    <a:pt x="83" y="445"/>
                  </a:lnTo>
                  <a:lnTo>
                    <a:pt x="77" y="444"/>
                  </a:lnTo>
                  <a:lnTo>
                    <a:pt x="74" y="443"/>
                  </a:lnTo>
                  <a:lnTo>
                    <a:pt x="73" y="442"/>
                  </a:lnTo>
                  <a:lnTo>
                    <a:pt x="71" y="442"/>
                  </a:lnTo>
                  <a:lnTo>
                    <a:pt x="70" y="442"/>
                  </a:lnTo>
                  <a:lnTo>
                    <a:pt x="69" y="441"/>
                  </a:lnTo>
                  <a:lnTo>
                    <a:pt x="67" y="440"/>
                  </a:lnTo>
                  <a:lnTo>
                    <a:pt x="64" y="436"/>
                  </a:lnTo>
                  <a:lnTo>
                    <a:pt x="63" y="434"/>
                  </a:lnTo>
                  <a:lnTo>
                    <a:pt x="61" y="433"/>
                  </a:lnTo>
                  <a:lnTo>
                    <a:pt x="56" y="430"/>
                  </a:lnTo>
                  <a:lnTo>
                    <a:pt x="53" y="427"/>
                  </a:lnTo>
                  <a:lnTo>
                    <a:pt x="45" y="418"/>
                  </a:lnTo>
                  <a:lnTo>
                    <a:pt x="42" y="415"/>
                  </a:lnTo>
                  <a:lnTo>
                    <a:pt x="38" y="410"/>
                  </a:lnTo>
                  <a:lnTo>
                    <a:pt x="34" y="407"/>
                  </a:lnTo>
                  <a:lnTo>
                    <a:pt x="32" y="405"/>
                  </a:lnTo>
                  <a:lnTo>
                    <a:pt x="31" y="402"/>
                  </a:lnTo>
                  <a:lnTo>
                    <a:pt x="30" y="401"/>
                  </a:lnTo>
                  <a:lnTo>
                    <a:pt x="30" y="400"/>
                  </a:lnTo>
                  <a:lnTo>
                    <a:pt x="30" y="399"/>
                  </a:lnTo>
                  <a:lnTo>
                    <a:pt x="30" y="398"/>
                  </a:lnTo>
                  <a:lnTo>
                    <a:pt x="31" y="396"/>
                  </a:lnTo>
                  <a:lnTo>
                    <a:pt x="33" y="392"/>
                  </a:lnTo>
                  <a:lnTo>
                    <a:pt x="34" y="390"/>
                  </a:lnTo>
                  <a:lnTo>
                    <a:pt x="34" y="388"/>
                  </a:lnTo>
                  <a:lnTo>
                    <a:pt x="34" y="387"/>
                  </a:lnTo>
                  <a:lnTo>
                    <a:pt x="34" y="386"/>
                  </a:lnTo>
                  <a:lnTo>
                    <a:pt x="33" y="385"/>
                  </a:lnTo>
                  <a:lnTo>
                    <a:pt x="32" y="384"/>
                  </a:lnTo>
                  <a:lnTo>
                    <a:pt x="25" y="374"/>
                  </a:lnTo>
                  <a:lnTo>
                    <a:pt x="24" y="372"/>
                  </a:lnTo>
                  <a:lnTo>
                    <a:pt x="23" y="370"/>
                  </a:lnTo>
                  <a:lnTo>
                    <a:pt x="21" y="367"/>
                  </a:lnTo>
                  <a:lnTo>
                    <a:pt x="20" y="364"/>
                  </a:lnTo>
                  <a:lnTo>
                    <a:pt x="20" y="362"/>
                  </a:lnTo>
                  <a:lnTo>
                    <a:pt x="19" y="359"/>
                  </a:lnTo>
                  <a:lnTo>
                    <a:pt x="19" y="356"/>
                  </a:lnTo>
                  <a:lnTo>
                    <a:pt x="19" y="346"/>
                  </a:lnTo>
                  <a:lnTo>
                    <a:pt x="20" y="340"/>
                  </a:lnTo>
                  <a:lnTo>
                    <a:pt x="20" y="334"/>
                  </a:lnTo>
                  <a:lnTo>
                    <a:pt x="21" y="330"/>
                  </a:lnTo>
                  <a:lnTo>
                    <a:pt x="20" y="328"/>
                  </a:lnTo>
                  <a:lnTo>
                    <a:pt x="20" y="328"/>
                  </a:lnTo>
                  <a:lnTo>
                    <a:pt x="19" y="324"/>
                  </a:lnTo>
                  <a:lnTo>
                    <a:pt x="19" y="322"/>
                  </a:lnTo>
                  <a:lnTo>
                    <a:pt x="18" y="319"/>
                  </a:lnTo>
                  <a:lnTo>
                    <a:pt x="18" y="317"/>
                  </a:lnTo>
                  <a:lnTo>
                    <a:pt x="17" y="316"/>
                  </a:lnTo>
                  <a:lnTo>
                    <a:pt x="16" y="314"/>
                  </a:lnTo>
                  <a:lnTo>
                    <a:pt x="11" y="308"/>
                  </a:lnTo>
                  <a:lnTo>
                    <a:pt x="7" y="303"/>
                  </a:lnTo>
                  <a:lnTo>
                    <a:pt x="4" y="298"/>
                  </a:lnTo>
                  <a:lnTo>
                    <a:pt x="2" y="295"/>
                  </a:lnTo>
                  <a:lnTo>
                    <a:pt x="2" y="294"/>
                  </a:lnTo>
                  <a:lnTo>
                    <a:pt x="1" y="292"/>
                  </a:lnTo>
                  <a:lnTo>
                    <a:pt x="1" y="290"/>
                  </a:lnTo>
                  <a:lnTo>
                    <a:pt x="0" y="287"/>
                  </a:lnTo>
                  <a:lnTo>
                    <a:pt x="0" y="283"/>
                  </a:lnTo>
                  <a:lnTo>
                    <a:pt x="0" y="278"/>
                  </a:lnTo>
                  <a:lnTo>
                    <a:pt x="0" y="274"/>
                  </a:lnTo>
                  <a:lnTo>
                    <a:pt x="0" y="275"/>
                  </a:lnTo>
                  <a:lnTo>
                    <a:pt x="1" y="275"/>
                  </a:lnTo>
                  <a:lnTo>
                    <a:pt x="2" y="275"/>
                  </a:lnTo>
                  <a:lnTo>
                    <a:pt x="3" y="274"/>
                  </a:lnTo>
                  <a:lnTo>
                    <a:pt x="5" y="273"/>
                  </a:lnTo>
                  <a:lnTo>
                    <a:pt x="6" y="272"/>
                  </a:lnTo>
                  <a:lnTo>
                    <a:pt x="7" y="272"/>
                  </a:lnTo>
                  <a:lnTo>
                    <a:pt x="7" y="270"/>
                  </a:lnTo>
                  <a:lnTo>
                    <a:pt x="8" y="268"/>
                  </a:lnTo>
                  <a:lnTo>
                    <a:pt x="9" y="263"/>
                  </a:lnTo>
                  <a:lnTo>
                    <a:pt x="9" y="261"/>
                  </a:lnTo>
                  <a:lnTo>
                    <a:pt x="10" y="260"/>
                  </a:lnTo>
                  <a:lnTo>
                    <a:pt x="11" y="258"/>
                  </a:lnTo>
                  <a:lnTo>
                    <a:pt x="13" y="256"/>
                  </a:lnTo>
                  <a:lnTo>
                    <a:pt x="17" y="252"/>
                  </a:lnTo>
                  <a:lnTo>
                    <a:pt x="19" y="249"/>
                  </a:lnTo>
                  <a:lnTo>
                    <a:pt x="20" y="248"/>
                  </a:lnTo>
                  <a:lnTo>
                    <a:pt x="24" y="245"/>
                  </a:lnTo>
                  <a:lnTo>
                    <a:pt x="28" y="242"/>
                  </a:lnTo>
                  <a:lnTo>
                    <a:pt x="29" y="241"/>
                  </a:lnTo>
                  <a:lnTo>
                    <a:pt x="31" y="239"/>
                  </a:lnTo>
                  <a:lnTo>
                    <a:pt x="32" y="238"/>
                  </a:lnTo>
                  <a:lnTo>
                    <a:pt x="33" y="236"/>
                  </a:lnTo>
                  <a:lnTo>
                    <a:pt x="33" y="234"/>
                  </a:lnTo>
                  <a:lnTo>
                    <a:pt x="33" y="232"/>
                  </a:lnTo>
                  <a:lnTo>
                    <a:pt x="33" y="227"/>
                  </a:lnTo>
                  <a:lnTo>
                    <a:pt x="33" y="226"/>
                  </a:lnTo>
                  <a:lnTo>
                    <a:pt x="34" y="217"/>
                  </a:lnTo>
                  <a:lnTo>
                    <a:pt x="34" y="216"/>
                  </a:lnTo>
                  <a:lnTo>
                    <a:pt x="35" y="215"/>
                  </a:lnTo>
                  <a:lnTo>
                    <a:pt x="36" y="215"/>
                  </a:lnTo>
                  <a:lnTo>
                    <a:pt x="37" y="215"/>
                  </a:lnTo>
                  <a:lnTo>
                    <a:pt x="38" y="215"/>
                  </a:lnTo>
                  <a:lnTo>
                    <a:pt x="41" y="217"/>
                  </a:lnTo>
                  <a:lnTo>
                    <a:pt x="44" y="218"/>
                  </a:lnTo>
                  <a:lnTo>
                    <a:pt x="48" y="218"/>
                  </a:lnTo>
                  <a:lnTo>
                    <a:pt x="49" y="219"/>
                  </a:lnTo>
                  <a:lnTo>
                    <a:pt x="51" y="218"/>
                  </a:lnTo>
                  <a:lnTo>
                    <a:pt x="52" y="218"/>
                  </a:lnTo>
                  <a:lnTo>
                    <a:pt x="52" y="218"/>
                  </a:lnTo>
                  <a:lnTo>
                    <a:pt x="53" y="217"/>
                  </a:lnTo>
                  <a:lnTo>
                    <a:pt x="54" y="217"/>
                  </a:lnTo>
                  <a:lnTo>
                    <a:pt x="56" y="215"/>
                  </a:lnTo>
                  <a:lnTo>
                    <a:pt x="58" y="214"/>
                  </a:lnTo>
                  <a:lnTo>
                    <a:pt x="60" y="210"/>
                  </a:lnTo>
                  <a:lnTo>
                    <a:pt x="62" y="207"/>
                  </a:lnTo>
                  <a:lnTo>
                    <a:pt x="63" y="203"/>
                  </a:lnTo>
                  <a:lnTo>
                    <a:pt x="66" y="197"/>
                  </a:lnTo>
                  <a:lnTo>
                    <a:pt x="69" y="189"/>
                  </a:lnTo>
                  <a:lnTo>
                    <a:pt x="71" y="184"/>
                  </a:lnTo>
                  <a:lnTo>
                    <a:pt x="71" y="181"/>
                  </a:lnTo>
                  <a:lnTo>
                    <a:pt x="73" y="175"/>
                  </a:lnTo>
                  <a:lnTo>
                    <a:pt x="73" y="174"/>
                  </a:lnTo>
                  <a:lnTo>
                    <a:pt x="74" y="173"/>
                  </a:lnTo>
                  <a:lnTo>
                    <a:pt x="75" y="173"/>
                  </a:lnTo>
                  <a:lnTo>
                    <a:pt x="76" y="173"/>
                  </a:lnTo>
                  <a:lnTo>
                    <a:pt x="78" y="174"/>
                  </a:lnTo>
                  <a:lnTo>
                    <a:pt x="82" y="175"/>
                  </a:lnTo>
                  <a:lnTo>
                    <a:pt x="86" y="176"/>
                  </a:lnTo>
                  <a:lnTo>
                    <a:pt x="89" y="178"/>
                  </a:lnTo>
                  <a:lnTo>
                    <a:pt x="93" y="179"/>
                  </a:lnTo>
                  <a:lnTo>
                    <a:pt x="97" y="181"/>
                  </a:lnTo>
                  <a:lnTo>
                    <a:pt x="100" y="183"/>
                  </a:lnTo>
                  <a:lnTo>
                    <a:pt x="103" y="185"/>
                  </a:lnTo>
                  <a:lnTo>
                    <a:pt x="110" y="192"/>
                  </a:lnTo>
                  <a:lnTo>
                    <a:pt x="114" y="193"/>
                  </a:lnTo>
                  <a:lnTo>
                    <a:pt x="116" y="194"/>
                  </a:lnTo>
                  <a:lnTo>
                    <a:pt x="117" y="195"/>
                  </a:lnTo>
                  <a:lnTo>
                    <a:pt x="119" y="196"/>
                  </a:lnTo>
                  <a:lnTo>
                    <a:pt x="120" y="196"/>
                  </a:lnTo>
                  <a:lnTo>
                    <a:pt x="123" y="196"/>
                  </a:lnTo>
                  <a:lnTo>
                    <a:pt x="126" y="196"/>
                  </a:lnTo>
                  <a:lnTo>
                    <a:pt x="132" y="195"/>
                  </a:lnTo>
                  <a:lnTo>
                    <a:pt x="140" y="193"/>
                  </a:lnTo>
                  <a:lnTo>
                    <a:pt x="142" y="192"/>
                  </a:lnTo>
                  <a:lnTo>
                    <a:pt x="144" y="192"/>
                  </a:lnTo>
                  <a:lnTo>
                    <a:pt x="151" y="189"/>
                  </a:lnTo>
                  <a:lnTo>
                    <a:pt x="152" y="188"/>
                  </a:lnTo>
                  <a:lnTo>
                    <a:pt x="154" y="188"/>
                  </a:lnTo>
                  <a:lnTo>
                    <a:pt x="154" y="188"/>
                  </a:lnTo>
                  <a:lnTo>
                    <a:pt x="155" y="189"/>
                  </a:lnTo>
                  <a:lnTo>
                    <a:pt x="156" y="189"/>
                  </a:lnTo>
                  <a:lnTo>
                    <a:pt x="159" y="191"/>
                  </a:lnTo>
                  <a:lnTo>
                    <a:pt x="161" y="192"/>
                  </a:lnTo>
                  <a:lnTo>
                    <a:pt x="163" y="192"/>
                  </a:lnTo>
                  <a:lnTo>
                    <a:pt x="165" y="192"/>
                  </a:lnTo>
                  <a:lnTo>
                    <a:pt x="167" y="192"/>
                  </a:lnTo>
                  <a:lnTo>
                    <a:pt x="171" y="192"/>
                  </a:lnTo>
                  <a:lnTo>
                    <a:pt x="178" y="191"/>
                  </a:lnTo>
                  <a:lnTo>
                    <a:pt x="183" y="190"/>
                  </a:lnTo>
                  <a:lnTo>
                    <a:pt x="186" y="190"/>
                  </a:lnTo>
                  <a:lnTo>
                    <a:pt x="189" y="190"/>
                  </a:lnTo>
                  <a:lnTo>
                    <a:pt x="191" y="191"/>
                  </a:lnTo>
                  <a:lnTo>
                    <a:pt x="200" y="192"/>
                  </a:lnTo>
                  <a:lnTo>
                    <a:pt x="203" y="193"/>
                  </a:lnTo>
                  <a:lnTo>
                    <a:pt x="206" y="193"/>
                  </a:lnTo>
                  <a:lnTo>
                    <a:pt x="208" y="193"/>
                  </a:lnTo>
                  <a:lnTo>
                    <a:pt x="210" y="193"/>
                  </a:lnTo>
                  <a:lnTo>
                    <a:pt x="211" y="192"/>
                  </a:lnTo>
                  <a:lnTo>
                    <a:pt x="212" y="192"/>
                  </a:lnTo>
                  <a:lnTo>
                    <a:pt x="213" y="192"/>
                  </a:lnTo>
                  <a:lnTo>
                    <a:pt x="213" y="191"/>
                  </a:lnTo>
                  <a:lnTo>
                    <a:pt x="214" y="189"/>
                  </a:lnTo>
                  <a:lnTo>
                    <a:pt x="214" y="188"/>
                  </a:lnTo>
                  <a:lnTo>
                    <a:pt x="213" y="186"/>
                  </a:lnTo>
                  <a:lnTo>
                    <a:pt x="213" y="183"/>
                  </a:lnTo>
                  <a:lnTo>
                    <a:pt x="211" y="179"/>
                  </a:lnTo>
                  <a:lnTo>
                    <a:pt x="211" y="177"/>
                  </a:lnTo>
                  <a:lnTo>
                    <a:pt x="211" y="176"/>
                  </a:lnTo>
                  <a:lnTo>
                    <a:pt x="211" y="174"/>
                  </a:lnTo>
                  <a:lnTo>
                    <a:pt x="212" y="172"/>
                  </a:lnTo>
                  <a:lnTo>
                    <a:pt x="212" y="171"/>
                  </a:lnTo>
                  <a:lnTo>
                    <a:pt x="213" y="170"/>
                  </a:lnTo>
                  <a:lnTo>
                    <a:pt x="213" y="170"/>
                  </a:lnTo>
                  <a:lnTo>
                    <a:pt x="215" y="168"/>
                  </a:lnTo>
                  <a:lnTo>
                    <a:pt x="217" y="166"/>
                  </a:lnTo>
                  <a:lnTo>
                    <a:pt x="221" y="163"/>
                  </a:lnTo>
                  <a:lnTo>
                    <a:pt x="224" y="160"/>
                  </a:lnTo>
                  <a:lnTo>
                    <a:pt x="226" y="158"/>
                  </a:lnTo>
                  <a:lnTo>
                    <a:pt x="228" y="157"/>
                  </a:lnTo>
                  <a:lnTo>
                    <a:pt x="228" y="155"/>
                  </a:lnTo>
                  <a:lnTo>
                    <a:pt x="229" y="153"/>
                  </a:lnTo>
                  <a:lnTo>
                    <a:pt x="230" y="151"/>
                  </a:lnTo>
                  <a:lnTo>
                    <a:pt x="230" y="150"/>
                  </a:lnTo>
                  <a:lnTo>
                    <a:pt x="230" y="144"/>
                  </a:lnTo>
                  <a:lnTo>
                    <a:pt x="230" y="142"/>
                  </a:lnTo>
                  <a:lnTo>
                    <a:pt x="231" y="140"/>
                  </a:lnTo>
                  <a:lnTo>
                    <a:pt x="231" y="139"/>
                  </a:lnTo>
                  <a:lnTo>
                    <a:pt x="232" y="136"/>
                  </a:lnTo>
                  <a:lnTo>
                    <a:pt x="234" y="135"/>
                  </a:lnTo>
                  <a:lnTo>
                    <a:pt x="235" y="133"/>
                  </a:lnTo>
                  <a:lnTo>
                    <a:pt x="237" y="130"/>
                  </a:lnTo>
                  <a:lnTo>
                    <a:pt x="240" y="128"/>
                  </a:lnTo>
                  <a:lnTo>
                    <a:pt x="243" y="126"/>
                  </a:lnTo>
                  <a:lnTo>
                    <a:pt x="249" y="123"/>
                  </a:lnTo>
                  <a:lnTo>
                    <a:pt x="252" y="121"/>
                  </a:lnTo>
                  <a:lnTo>
                    <a:pt x="257" y="118"/>
                  </a:lnTo>
                  <a:lnTo>
                    <a:pt x="264" y="113"/>
                  </a:lnTo>
                  <a:lnTo>
                    <a:pt x="267" y="111"/>
                  </a:lnTo>
                  <a:lnTo>
                    <a:pt x="268" y="110"/>
                  </a:lnTo>
                  <a:lnTo>
                    <a:pt x="274" y="107"/>
                  </a:lnTo>
                  <a:lnTo>
                    <a:pt x="280" y="103"/>
                  </a:lnTo>
                  <a:lnTo>
                    <a:pt x="288" y="101"/>
                  </a:lnTo>
                  <a:lnTo>
                    <a:pt x="290" y="100"/>
                  </a:lnTo>
                  <a:lnTo>
                    <a:pt x="292" y="97"/>
                  </a:lnTo>
                  <a:lnTo>
                    <a:pt x="294" y="96"/>
                  </a:lnTo>
                  <a:lnTo>
                    <a:pt x="299" y="93"/>
                  </a:lnTo>
                  <a:lnTo>
                    <a:pt x="305" y="90"/>
                  </a:lnTo>
                  <a:lnTo>
                    <a:pt x="308" y="89"/>
                  </a:lnTo>
                  <a:lnTo>
                    <a:pt x="312" y="87"/>
                  </a:lnTo>
                  <a:lnTo>
                    <a:pt x="315" y="84"/>
                  </a:lnTo>
                  <a:lnTo>
                    <a:pt x="317" y="82"/>
                  </a:lnTo>
                  <a:lnTo>
                    <a:pt x="319" y="80"/>
                  </a:lnTo>
                  <a:lnTo>
                    <a:pt x="321" y="79"/>
                  </a:lnTo>
                  <a:lnTo>
                    <a:pt x="323" y="76"/>
                  </a:lnTo>
                  <a:lnTo>
                    <a:pt x="325" y="74"/>
                  </a:lnTo>
                  <a:lnTo>
                    <a:pt x="325" y="71"/>
                  </a:lnTo>
                  <a:lnTo>
                    <a:pt x="327" y="68"/>
                  </a:lnTo>
                  <a:lnTo>
                    <a:pt x="330" y="61"/>
                  </a:lnTo>
                  <a:lnTo>
                    <a:pt x="332" y="57"/>
                  </a:lnTo>
                  <a:lnTo>
                    <a:pt x="333" y="56"/>
                  </a:lnTo>
                  <a:lnTo>
                    <a:pt x="335" y="55"/>
                  </a:lnTo>
                  <a:lnTo>
                    <a:pt x="336" y="54"/>
                  </a:lnTo>
                  <a:lnTo>
                    <a:pt x="337" y="53"/>
                  </a:lnTo>
                  <a:lnTo>
                    <a:pt x="338" y="52"/>
                  </a:lnTo>
                  <a:lnTo>
                    <a:pt x="340" y="51"/>
                  </a:lnTo>
                  <a:lnTo>
                    <a:pt x="342" y="51"/>
                  </a:lnTo>
                  <a:lnTo>
                    <a:pt x="343" y="50"/>
                  </a:lnTo>
                  <a:lnTo>
                    <a:pt x="345" y="50"/>
                  </a:lnTo>
                  <a:lnTo>
                    <a:pt x="347" y="51"/>
                  </a:lnTo>
                  <a:lnTo>
                    <a:pt x="349" y="51"/>
                  </a:lnTo>
                  <a:lnTo>
                    <a:pt x="351" y="52"/>
                  </a:lnTo>
                  <a:lnTo>
                    <a:pt x="354" y="53"/>
                  </a:lnTo>
                  <a:lnTo>
                    <a:pt x="357" y="55"/>
                  </a:lnTo>
                  <a:lnTo>
                    <a:pt x="359" y="56"/>
                  </a:lnTo>
                  <a:lnTo>
                    <a:pt x="364" y="59"/>
                  </a:lnTo>
                  <a:lnTo>
                    <a:pt x="369" y="62"/>
                  </a:lnTo>
                  <a:lnTo>
                    <a:pt x="374" y="65"/>
                  </a:lnTo>
                  <a:lnTo>
                    <a:pt x="379" y="67"/>
                  </a:lnTo>
                  <a:lnTo>
                    <a:pt x="391" y="71"/>
                  </a:lnTo>
                  <a:lnTo>
                    <a:pt x="394" y="72"/>
                  </a:lnTo>
                  <a:lnTo>
                    <a:pt x="398" y="74"/>
                  </a:lnTo>
                  <a:lnTo>
                    <a:pt x="402" y="74"/>
                  </a:lnTo>
                  <a:lnTo>
                    <a:pt x="405" y="75"/>
                  </a:lnTo>
                  <a:lnTo>
                    <a:pt x="405" y="75"/>
                  </a:lnTo>
                  <a:lnTo>
                    <a:pt x="406" y="74"/>
                  </a:lnTo>
                  <a:lnTo>
                    <a:pt x="407" y="74"/>
                  </a:lnTo>
                  <a:lnTo>
                    <a:pt x="408" y="74"/>
                  </a:lnTo>
                  <a:lnTo>
                    <a:pt x="410" y="75"/>
                  </a:lnTo>
                  <a:lnTo>
                    <a:pt x="412" y="76"/>
                  </a:lnTo>
                  <a:lnTo>
                    <a:pt x="416" y="78"/>
                  </a:lnTo>
                  <a:lnTo>
                    <a:pt x="419" y="80"/>
                  </a:lnTo>
                  <a:lnTo>
                    <a:pt x="423" y="83"/>
                  </a:lnTo>
                  <a:lnTo>
                    <a:pt x="427" y="86"/>
                  </a:lnTo>
                  <a:lnTo>
                    <a:pt x="428" y="89"/>
                  </a:lnTo>
                  <a:lnTo>
                    <a:pt x="437" y="96"/>
                  </a:lnTo>
                  <a:lnTo>
                    <a:pt x="439" y="99"/>
                  </a:lnTo>
                  <a:lnTo>
                    <a:pt x="444" y="102"/>
                  </a:lnTo>
                  <a:lnTo>
                    <a:pt x="447" y="104"/>
                  </a:lnTo>
                  <a:lnTo>
                    <a:pt x="449" y="106"/>
                  </a:lnTo>
                  <a:lnTo>
                    <a:pt x="451" y="107"/>
                  </a:lnTo>
                  <a:lnTo>
                    <a:pt x="454" y="109"/>
                  </a:lnTo>
                  <a:lnTo>
                    <a:pt x="458" y="111"/>
                  </a:lnTo>
                  <a:lnTo>
                    <a:pt x="461" y="113"/>
                  </a:lnTo>
                  <a:lnTo>
                    <a:pt x="472" y="116"/>
                  </a:lnTo>
                  <a:lnTo>
                    <a:pt x="479" y="119"/>
                  </a:lnTo>
                  <a:lnTo>
                    <a:pt x="486" y="121"/>
                  </a:lnTo>
                  <a:lnTo>
                    <a:pt x="488" y="121"/>
                  </a:lnTo>
                  <a:lnTo>
                    <a:pt x="491" y="122"/>
                  </a:lnTo>
                  <a:lnTo>
                    <a:pt x="493" y="122"/>
                  </a:lnTo>
                  <a:lnTo>
                    <a:pt x="496" y="122"/>
                  </a:lnTo>
                  <a:lnTo>
                    <a:pt x="497" y="122"/>
                  </a:lnTo>
                  <a:lnTo>
                    <a:pt x="499" y="122"/>
                  </a:lnTo>
                  <a:lnTo>
                    <a:pt x="501" y="121"/>
                  </a:lnTo>
                  <a:lnTo>
                    <a:pt x="503" y="121"/>
                  </a:lnTo>
                  <a:lnTo>
                    <a:pt x="505" y="120"/>
                  </a:lnTo>
                  <a:lnTo>
                    <a:pt x="507" y="119"/>
                  </a:lnTo>
                  <a:lnTo>
                    <a:pt x="509" y="117"/>
                  </a:lnTo>
                  <a:lnTo>
                    <a:pt x="511" y="115"/>
                  </a:lnTo>
                  <a:lnTo>
                    <a:pt x="514" y="113"/>
                  </a:lnTo>
                  <a:lnTo>
                    <a:pt x="516" y="111"/>
                  </a:lnTo>
                  <a:lnTo>
                    <a:pt x="518" y="108"/>
                  </a:lnTo>
                  <a:lnTo>
                    <a:pt x="528" y="94"/>
                  </a:lnTo>
                  <a:lnTo>
                    <a:pt x="530" y="90"/>
                  </a:lnTo>
                  <a:lnTo>
                    <a:pt x="533" y="87"/>
                  </a:lnTo>
                  <a:lnTo>
                    <a:pt x="535" y="85"/>
                  </a:lnTo>
                  <a:lnTo>
                    <a:pt x="538" y="83"/>
                  </a:lnTo>
                  <a:lnTo>
                    <a:pt x="546" y="76"/>
                  </a:lnTo>
                  <a:lnTo>
                    <a:pt x="551" y="72"/>
                  </a:lnTo>
                  <a:lnTo>
                    <a:pt x="554" y="68"/>
                  </a:lnTo>
                  <a:lnTo>
                    <a:pt x="557" y="65"/>
                  </a:lnTo>
                  <a:lnTo>
                    <a:pt x="559" y="62"/>
                  </a:lnTo>
                  <a:lnTo>
                    <a:pt x="562" y="57"/>
                  </a:lnTo>
                  <a:lnTo>
                    <a:pt x="564" y="53"/>
                  </a:lnTo>
                  <a:lnTo>
                    <a:pt x="566" y="50"/>
                  </a:lnTo>
                  <a:lnTo>
                    <a:pt x="568" y="46"/>
                  </a:lnTo>
                  <a:lnTo>
                    <a:pt x="570" y="43"/>
                  </a:lnTo>
                  <a:lnTo>
                    <a:pt x="575" y="30"/>
                  </a:lnTo>
                  <a:lnTo>
                    <a:pt x="577" y="25"/>
                  </a:lnTo>
                  <a:lnTo>
                    <a:pt x="579" y="22"/>
                  </a:lnTo>
                  <a:lnTo>
                    <a:pt x="581" y="20"/>
                  </a:lnTo>
                  <a:lnTo>
                    <a:pt x="583" y="17"/>
                  </a:lnTo>
                  <a:lnTo>
                    <a:pt x="585" y="15"/>
                  </a:lnTo>
                  <a:lnTo>
                    <a:pt x="587" y="13"/>
                  </a:lnTo>
                  <a:lnTo>
                    <a:pt x="587" y="12"/>
                  </a:lnTo>
                  <a:lnTo>
                    <a:pt x="592" y="9"/>
                  </a:lnTo>
                  <a:lnTo>
                    <a:pt x="596" y="6"/>
                  </a:lnTo>
                  <a:lnTo>
                    <a:pt x="598" y="5"/>
                  </a:lnTo>
                  <a:lnTo>
                    <a:pt x="601" y="3"/>
                  </a:lnTo>
                  <a:lnTo>
                    <a:pt x="604" y="1"/>
                  </a:lnTo>
                  <a:lnTo>
                    <a:pt x="606" y="0"/>
                  </a:lnTo>
                  <a:lnTo>
                    <a:pt x="609" y="0"/>
                  </a:lnTo>
                  <a:lnTo>
                    <a:pt x="610" y="0"/>
                  </a:lnTo>
                  <a:lnTo>
                    <a:pt x="612" y="0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07" name="Freeform 55">
              <a:extLst>
                <a:ext uri="{FF2B5EF4-FFF2-40B4-BE49-F238E27FC236}">
                  <a16:creationId xmlns:a16="http://schemas.microsoft.com/office/drawing/2014/main" id="{D58F300B-12F5-4863-AA02-C9480143FF7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6" y="2390"/>
              <a:ext cx="551" cy="458"/>
            </a:xfrm>
            <a:custGeom>
              <a:avLst/>
              <a:gdLst>
                <a:gd name="T0" fmla="*/ 309 w 551"/>
                <a:gd name="T1" fmla="*/ 48 h 458"/>
                <a:gd name="T2" fmla="*/ 333 w 551"/>
                <a:gd name="T3" fmla="*/ 58 h 458"/>
                <a:gd name="T4" fmla="*/ 363 w 551"/>
                <a:gd name="T5" fmla="*/ 59 h 458"/>
                <a:gd name="T6" fmla="*/ 386 w 551"/>
                <a:gd name="T7" fmla="*/ 61 h 458"/>
                <a:gd name="T8" fmla="*/ 415 w 551"/>
                <a:gd name="T9" fmla="*/ 80 h 458"/>
                <a:gd name="T10" fmla="*/ 441 w 551"/>
                <a:gd name="T11" fmla="*/ 93 h 458"/>
                <a:gd name="T12" fmla="*/ 460 w 551"/>
                <a:gd name="T13" fmla="*/ 110 h 458"/>
                <a:gd name="T14" fmla="*/ 470 w 551"/>
                <a:gd name="T15" fmla="*/ 119 h 458"/>
                <a:gd name="T16" fmla="*/ 501 w 551"/>
                <a:gd name="T17" fmla="*/ 134 h 458"/>
                <a:gd name="T18" fmla="*/ 524 w 551"/>
                <a:gd name="T19" fmla="*/ 142 h 458"/>
                <a:gd name="T20" fmla="*/ 522 w 551"/>
                <a:gd name="T21" fmla="*/ 160 h 458"/>
                <a:gd name="T22" fmla="*/ 534 w 551"/>
                <a:gd name="T23" fmla="*/ 182 h 458"/>
                <a:gd name="T24" fmla="*/ 540 w 551"/>
                <a:gd name="T25" fmla="*/ 201 h 458"/>
                <a:gd name="T26" fmla="*/ 520 w 551"/>
                <a:gd name="T27" fmla="*/ 240 h 458"/>
                <a:gd name="T28" fmla="*/ 505 w 551"/>
                <a:gd name="T29" fmla="*/ 246 h 458"/>
                <a:gd name="T30" fmla="*/ 504 w 551"/>
                <a:gd name="T31" fmla="*/ 261 h 458"/>
                <a:gd name="T32" fmla="*/ 492 w 551"/>
                <a:gd name="T33" fmla="*/ 273 h 458"/>
                <a:gd name="T34" fmla="*/ 468 w 551"/>
                <a:gd name="T35" fmla="*/ 297 h 458"/>
                <a:gd name="T36" fmla="*/ 471 w 551"/>
                <a:gd name="T37" fmla="*/ 329 h 458"/>
                <a:gd name="T38" fmla="*/ 466 w 551"/>
                <a:gd name="T39" fmla="*/ 356 h 458"/>
                <a:gd name="T40" fmla="*/ 457 w 551"/>
                <a:gd name="T41" fmla="*/ 380 h 458"/>
                <a:gd name="T42" fmla="*/ 439 w 551"/>
                <a:gd name="T43" fmla="*/ 384 h 458"/>
                <a:gd name="T44" fmla="*/ 421 w 551"/>
                <a:gd name="T45" fmla="*/ 378 h 458"/>
                <a:gd name="T46" fmla="*/ 415 w 551"/>
                <a:gd name="T47" fmla="*/ 397 h 458"/>
                <a:gd name="T48" fmla="*/ 407 w 551"/>
                <a:gd name="T49" fmla="*/ 418 h 458"/>
                <a:gd name="T50" fmla="*/ 395 w 551"/>
                <a:gd name="T51" fmla="*/ 420 h 458"/>
                <a:gd name="T52" fmla="*/ 369 w 551"/>
                <a:gd name="T53" fmla="*/ 404 h 458"/>
                <a:gd name="T54" fmla="*/ 356 w 551"/>
                <a:gd name="T55" fmla="*/ 405 h 458"/>
                <a:gd name="T56" fmla="*/ 337 w 551"/>
                <a:gd name="T57" fmla="*/ 430 h 458"/>
                <a:gd name="T58" fmla="*/ 339 w 551"/>
                <a:gd name="T59" fmla="*/ 453 h 458"/>
                <a:gd name="T60" fmla="*/ 325 w 551"/>
                <a:gd name="T61" fmla="*/ 458 h 458"/>
                <a:gd name="T62" fmla="*/ 287 w 551"/>
                <a:gd name="T63" fmla="*/ 447 h 458"/>
                <a:gd name="T64" fmla="*/ 237 w 551"/>
                <a:gd name="T65" fmla="*/ 436 h 458"/>
                <a:gd name="T66" fmla="*/ 204 w 551"/>
                <a:gd name="T67" fmla="*/ 429 h 458"/>
                <a:gd name="T68" fmla="*/ 179 w 551"/>
                <a:gd name="T69" fmla="*/ 416 h 458"/>
                <a:gd name="T70" fmla="*/ 177 w 551"/>
                <a:gd name="T71" fmla="*/ 382 h 458"/>
                <a:gd name="T72" fmla="*/ 182 w 551"/>
                <a:gd name="T73" fmla="*/ 351 h 458"/>
                <a:gd name="T74" fmla="*/ 198 w 551"/>
                <a:gd name="T75" fmla="*/ 327 h 458"/>
                <a:gd name="T76" fmla="*/ 190 w 551"/>
                <a:gd name="T77" fmla="*/ 315 h 458"/>
                <a:gd name="T78" fmla="*/ 163 w 551"/>
                <a:gd name="T79" fmla="*/ 301 h 458"/>
                <a:gd name="T80" fmla="*/ 135 w 551"/>
                <a:gd name="T81" fmla="*/ 281 h 458"/>
                <a:gd name="T82" fmla="*/ 116 w 551"/>
                <a:gd name="T83" fmla="*/ 289 h 458"/>
                <a:gd name="T84" fmla="*/ 73 w 551"/>
                <a:gd name="T85" fmla="*/ 293 h 458"/>
                <a:gd name="T86" fmla="*/ 53 w 551"/>
                <a:gd name="T87" fmla="*/ 284 h 458"/>
                <a:gd name="T88" fmla="*/ 52 w 551"/>
                <a:gd name="T89" fmla="*/ 256 h 458"/>
                <a:gd name="T90" fmla="*/ 36 w 551"/>
                <a:gd name="T91" fmla="*/ 234 h 458"/>
                <a:gd name="T92" fmla="*/ 13 w 551"/>
                <a:gd name="T93" fmla="*/ 227 h 458"/>
                <a:gd name="T94" fmla="*/ 2 w 551"/>
                <a:gd name="T95" fmla="*/ 216 h 458"/>
                <a:gd name="T96" fmla="*/ 8 w 551"/>
                <a:gd name="T97" fmla="*/ 180 h 458"/>
                <a:gd name="T98" fmla="*/ 34 w 551"/>
                <a:gd name="T99" fmla="*/ 138 h 458"/>
                <a:gd name="T100" fmla="*/ 46 w 551"/>
                <a:gd name="T101" fmla="*/ 124 h 458"/>
                <a:gd name="T102" fmla="*/ 61 w 551"/>
                <a:gd name="T103" fmla="*/ 126 h 458"/>
                <a:gd name="T104" fmla="*/ 88 w 551"/>
                <a:gd name="T105" fmla="*/ 116 h 458"/>
                <a:gd name="T106" fmla="*/ 130 w 551"/>
                <a:gd name="T107" fmla="*/ 103 h 458"/>
                <a:gd name="T108" fmla="*/ 154 w 551"/>
                <a:gd name="T109" fmla="*/ 81 h 458"/>
                <a:gd name="T110" fmla="*/ 180 w 551"/>
                <a:gd name="T111" fmla="*/ 79 h 458"/>
                <a:gd name="T112" fmla="*/ 192 w 551"/>
                <a:gd name="T113" fmla="*/ 71 h 458"/>
                <a:gd name="T114" fmla="*/ 187 w 551"/>
                <a:gd name="T115" fmla="*/ 51 h 458"/>
                <a:gd name="T116" fmla="*/ 189 w 551"/>
                <a:gd name="T117" fmla="*/ 36 h 458"/>
                <a:gd name="T118" fmla="*/ 208 w 551"/>
                <a:gd name="T119" fmla="*/ 23 h 458"/>
                <a:gd name="T120" fmla="*/ 232 w 551"/>
                <a:gd name="T121" fmla="*/ 12 h 4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551" h="458">
                  <a:moveTo>
                    <a:pt x="244" y="0"/>
                  </a:moveTo>
                  <a:lnTo>
                    <a:pt x="255" y="8"/>
                  </a:lnTo>
                  <a:lnTo>
                    <a:pt x="269" y="19"/>
                  </a:lnTo>
                  <a:lnTo>
                    <a:pt x="273" y="22"/>
                  </a:lnTo>
                  <a:lnTo>
                    <a:pt x="281" y="27"/>
                  </a:lnTo>
                  <a:lnTo>
                    <a:pt x="300" y="40"/>
                  </a:lnTo>
                  <a:lnTo>
                    <a:pt x="301" y="42"/>
                  </a:lnTo>
                  <a:lnTo>
                    <a:pt x="306" y="46"/>
                  </a:lnTo>
                  <a:lnTo>
                    <a:pt x="309" y="48"/>
                  </a:lnTo>
                  <a:lnTo>
                    <a:pt x="313" y="52"/>
                  </a:lnTo>
                  <a:lnTo>
                    <a:pt x="317" y="55"/>
                  </a:lnTo>
                  <a:lnTo>
                    <a:pt x="318" y="56"/>
                  </a:lnTo>
                  <a:lnTo>
                    <a:pt x="320" y="57"/>
                  </a:lnTo>
                  <a:lnTo>
                    <a:pt x="322" y="58"/>
                  </a:lnTo>
                  <a:lnTo>
                    <a:pt x="324" y="58"/>
                  </a:lnTo>
                  <a:lnTo>
                    <a:pt x="326" y="58"/>
                  </a:lnTo>
                  <a:lnTo>
                    <a:pt x="330" y="58"/>
                  </a:lnTo>
                  <a:lnTo>
                    <a:pt x="333" y="58"/>
                  </a:lnTo>
                  <a:lnTo>
                    <a:pt x="335" y="58"/>
                  </a:lnTo>
                  <a:lnTo>
                    <a:pt x="345" y="58"/>
                  </a:lnTo>
                  <a:lnTo>
                    <a:pt x="348" y="58"/>
                  </a:lnTo>
                  <a:lnTo>
                    <a:pt x="349" y="58"/>
                  </a:lnTo>
                  <a:lnTo>
                    <a:pt x="351" y="58"/>
                  </a:lnTo>
                  <a:lnTo>
                    <a:pt x="357" y="59"/>
                  </a:lnTo>
                  <a:lnTo>
                    <a:pt x="359" y="59"/>
                  </a:lnTo>
                  <a:lnTo>
                    <a:pt x="361" y="59"/>
                  </a:lnTo>
                  <a:lnTo>
                    <a:pt x="363" y="59"/>
                  </a:lnTo>
                  <a:lnTo>
                    <a:pt x="365" y="58"/>
                  </a:lnTo>
                  <a:lnTo>
                    <a:pt x="369" y="58"/>
                  </a:lnTo>
                  <a:lnTo>
                    <a:pt x="370" y="58"/>
                  </a:lnTo>
                  <a:lnTo>
                    <a:pt x="372" y="58"/>
                  </a:lnTo>
                  <a:lnTo>
                    <a:pt x="374" y="58"/>
                  </a:lnTo>
                  <a:lnTo>
                    <a:pt x="376" y="58"/>
                  </a:lnTo>
                  <a:lnTo>
                    <a:pt x="382" y="59"/>
                  </a:lnTo>
                  <a:lnTo>
                    <a:pt x="384" y="60"/>
                  </a:lnTo>
                  <a:lnTo>
                    <a:pt x="386" y="61"/>
                  </a:lnTo>
                  <a:lnTo>
                    <a:pt x="387" y="62"/>
                  </a:lnTo>
                  <a:lnTo>
                    <a:pt x="391" y="64"/>
                  </a:lnTo>
                  <a:lnTo>
                    <a:pt x="392" y="65"/>
                  </a:lnTo>
                  <a:lnTo>
                    <a:pt x="399" y="69"/>
                  </a:lnTo>
                  <a:lnTo>
                    <a:pt x="403" y="70"/>
                  </a:lnTo>
                  <a:lnTo>
                    <a:pt x="404" y="71"/>
                  </a:lnTo>
                  <a:lnTo>
                    <a:pt x="406" y="72"/>
                  </a:lnTo>
                  <a:lnTo>
                    <a:pt x="407" y="73"/>
                  </a:lnTo>
                  <a:lnTo>
                    <a:pt x="415" y="80"/>
                  </a:lnTo>
                  <a:lnTo>
                    <a:pt x="416" y="82"/>
                  </a:lnTo>
                  <a:lnTo>
                    <a:pt x="418" y="83"/>
                  </a:lnTo>
                  <a:lnTo>
                    <a:pt x="420" y="85"/>
                  </a:lnTo>
                  <a:lnTo>
                    <a:pt x="424" y="87"/>
                  </a:lnTo>
                  <a:lnTo>
                    <a:pt x="426" y="89"/>
                  </a:lnTo>
                  <a:lnTo>
                    <a:pt x="428" y="90"/>
                  </a:lnTo>
                  <a:lnTo>
                    <a:pt x="431" y="91"/>
                  </a:lnTo>
                  <a:lnTo>
                    <a:pt x="434" y="92"/>
                  </a:lnTo>
                  <a:lnTo>
                    <a:pt x="441" y="93"/>
                  </a:lnTo>
                  <a:lnTo>
                    <a:pt x="449" y="96"/>
                  </a:lnTo>
                  <a:lnTo>
                    <a:pt x="451" y="97"/>
                  </a:lnTo>
                  <a:lnTo>
                    <a:pt x="454" y="98"/>
                  </a:lnTo>
                  <a:lnTo>
                    <a:pt x="455" y="99"/>
                  </a:lnTo>
                  <a:lnTo>
                    <a:pt x="456" y="100"/>
                  </a:lnTo>
                  <a:lnTo>
                    <a:pt x="457" y="101"/>
                  </a:lnTo>
                  <a:lnTo>
                    <a:pt x="457" y="102"/>
                  </a:lnTo>
                  <a:lnTo>
                    <a:pt x="458" y="104"/>
                  </a:lnTo>
                  <a:lnTo>
                    <a:pt x="460" y="110"/>
                  </a:lnTo>
                  <a:lnTo>
                    <a:pt x="460" y="112"/>
                  </a:lnTo>
                  <a:lnTo>
                    <a:pt x="460" y="114"/>
                  </a:lnTo>
                  <a:lnTo>
                    <a:pt x="461" y="114"/>
                  </a:lnTo>
                  <a:lnTo>
                    <a:pt x="462" y="115"/>
                  </a:lnTo>
                  <a:lnTo>
                    <a:pt x="463" y="116"/>
                  </a:lnTo>
                  <a:lnTo>
                    <a:pt x="464" y="117"/>
                  </a:lnTo>
                  <a:lnTo>
                    <a:pt x="465" y="118"/>
                  </a:lnTo>
                  <a:lnTo>
                    <a:pt x="467" y="119"/>
                  </a:lnTo>
                  <a:lnTo>
                    <a:pt x="470" y="119"/>
                  </a:lnTo>
                  <a:lnTo>
                    <a:pt x="473" y="120"/>
                  </a:lnTo>
                  <a:lnTo>
                    <a:pt x="476" y="121"/>
                  </a:lnTo>
                  <a:lnTo>
                    <a:pt x="481" y="123"/>
                  </a:lnTo>
                  <a:lnTo>
                    <a:pt x="484" y="124"/>
                  </a:lnTo>
                  <a:lnTo>
                    <a:pt x="487" y="126"/>
                  </a:lnTo>
                  <a:lnTo>
                    <a:pt x="491" y="127"/>
                  </a:lnTo>
                  <a:lnTo>
                    <a:pt x="494" y="129"/>
                  </a:lnTo>
                  <a:lnTo>
                    <a:pt x="499" y="133"/>
                  </a:lnTo>
                  <a:lnTo>
                    <a:pt x="501" y="134"/>
                  </a:lnTo>
                  <a:lnTo>
                    <a:pt x="504" y="136"/>
                  </a:lnTo>
                  <a:lnTo>
                    <a:pt x="506" y="137"/>
                  </a:lnTo>
                  <a:lnTo>
                    <a:pt x="510" y="138"/>
                  </a:lnTo>
                  <a:lnTo>
                    <a:pt x="514" y="139"/>
                  </a:lnTo>
                  <a:lnTo>
                    <a:pt x="516" y="139"/>
                  </a:lnTo>
                  <a:lnTo>
                    <a:pt x="520" y="140"/>
                  </a:lnTo>
                  <a:lnTo>
                    <a:pt x="521" y="140"/>
                  </a:lnTo>
                  <a:lnTo>
                    <a:pt x="523" y="141"/>
                  </a:lnTo>
                  <a:lnTo>
                    <a:pt x="524" y="142"/>
                  </a:lnTo>
                  <a:lnTo>
                    <a:pt x="525" y="143"/>
                  </a:lnTo>
                  <a:lnTo>
                    <a:pt x="525" y="144"/>
                  </a:lnTo>
                  <a:lnTo>
                    <a:pt x="526" y="146"/>
                  </a:lnTo>
                  <a:lnTo>
                    <a:pt x="525" y="148"/>
                  </a:lnTo>
                  <a:lnTo>
                    <a:pt x="525" y="149"/>
                  </a:lnTo>
                  <a:lnTo>
                    <a:pt x="525" y="150"/>
                  </a:lnTo>
                  <a:lnTo>
                    <a:pt x="523" y="156"/>
                  </a:lnTo>
                  <a:lnTo>
                    <a:pt x="522" y="159"/>
                  </a:lnTo>
                  <a:lnTo>
                    <a:pt x="522" y="160"/>
                  </a:lnTo>
                  <a:lnTo>
                    <a:pt x="521" y="162"/>
                  </a:lnTo>
                  <a:lnTo>
                    <a:pt x="522" y="164"/>
                  </a:lnTo>
                  <a:lnTo>
                    <a:pt x="522" y="166"/>
                  </a:lnTo>
                  <a:lnTo>
                    <a:pt x="523" y="169"/>
                  </a:lnTo>
                  <a:lnTo>
                    <a:pt x="524" y="171"/>
                  </a:lnTo>
                  <a:lnTo>
                    <a:pt x="526" y="173"/>
                  </a:lnTo>
                  <a:lnTo>
                    <a:pt x="528" y="176"/>
                  </a:lnTo>
                  <a:lnTo>
                    <a:pt x="531" y="179"/>
                  </a:lnTo>
                  <a:lnTo>
                    <a:pt x="534" y="182"/>
                  </a:lnTo>
                  <a:lnTo>
                    <a:pt x="537" y="183"/>
                  </a:lnTo>
                  <a:lnTo>
                    <a:pt x="540" y="185"/>
                  </a:lnTo>
                  <a:lnTo>
                    <a:pt x="543" y="187"/>
                  </a:lnTo>
                  <a:lnTo>
                    <a:pt x="551" y="191"/>
                  </a:lnTo>
                  <a:lnTo>
                    <a:pt x="550" y="191"/>
                  </a:lnTo>
                  <a:lnTo>
                    <a:pt x="548" y="193"/>
                  </a:lnTo>
                  <a:lnTo>
                    <a:pt x="546" y="194"/>
                  </a:lnTo>
                  <a:lnTo>
                    <a:pt x="544" y="196"/>
                  </a:lnTo>
                  <a:lnTo>
                    <a:pt x="540" y="201"/>
                  </a:lnTo>
                  <a:lnTo>
                    <a:pt x="538" y="206"/>
                  </a:lnTo>
                  <a:lnTo>
                    <a:pt x="535" y="210"/>
                  </a:lnTo>
                  <a:lnTo>
                    <a:pt x="533" y="216"/>
                  </a:lnTo>
                  <a:lnTo>
                    <a:pt x="530" y="221"/>
                  </a:lnTo>
                  <a:lnTo>
                    <a:pt x="527" y="229"/>
                  </a:lnTo>
                  <a:lnTo>
                    <a:pt x="524" y="234"/>
                  </a:lnTo>
                  <a:lnTo>
                    <a:pt x="523" y="237"/>
                  </a:lnTo>
                  <a:lnTo>
                    <a:pt x="521" y="239"/>
                  </a:lnTo>
                  <a:lnTo>
                    <a:pt x="520" y="240"/>
                  </a:lnTo>
                  <a:lnTo>
                    <a:pt x="518" y="241"/>
                  </a:lnTo>
                  <a:lnTo>
                    <a:pt x="517" y="242"/>
                  </a:lnTo>
                  <a:lnTo>
                    <a:pt x="517" y="243"/>
                  </a:lnTo>
                  <a:lnTo>
                    <a:pt x="515" y="243"/>
                  </a:lnTo>
                  <a:lnTo>
                    <a:pt x="514" y="244"/>
                  </a:lnTo>
                  <a:lnTo>
                    <a:pt x="508" y="244"/>
                  </a:lnTo>
                  <a:lnTo>
                    <a:pt x="506" y="245"/>
                  </a:lnTo>
                  <a:lnTo>
                    <a:pt x="505" y="245"/>
                  </a:lnTo>
                  <a:lnTo>
                    <a:pt x="505" y="246"/>
                  </a:lnTo>
                  <a:lnTo>
                    <a:pt x="505" y="247"/>
                  </a:lnTo>
                  <a:lnTo>
                    <a:pt x="504" y="248"/>
                  </a:lnTo>
                  <a:lnTo>
                    <a:pt x="503" y="249"/>
                  </a:lnTo>
                  <a:lnTo>
                    <a:pt x="503" y="250"/>
                  </a:lnTo>
                  <a:lnTo>
                    <a:pt x="503" y="250"/>
                  </a:lnTo>
                  <a:lnTo>
                    <a:pt x="503" y="251"/>
                  </a:lnTo>
                  <a:lnTo>
                    <a:pt x="503" y="253"/>
                  </a:lnTo>
                  <a:lnTo>
                    <a:pt x="504" y="259"/>
                  </a:lnTo>
                  <a:lnTo>
                    <a:pt x="504" y="261"/>
                  </a:lnTo>
                  <a:lnTo>
                    <a:pt x="504" y="262"/>
                  </a:lnTo>
                  <a:lnTo>
                    <a:pt x="503" y="263"/>
                  </a:lnTo>
                  <a:lnTo>
                    <a:pt x="503" y="265"/>
                  </a:lnTo>
                  <a:lnTo>
                    <a:pt x="502" y="266"/>
                  </a:lnTo>
                  <a:lnTo>
                    <a:pt x="501" y="268"/>
                  </a:lnTo>
                  <a:lnTo>
                    <a:pt x="500" y="269"/>
                  </a:lnTo>
                  <a:lnTo>
                    <a:pt x="499" y="270"/>
                  </a:lnTo>
                  <a:lnTo>
                    <a:pt x="496" y="271"/>
                  </a:lnTo>
                  <a:lnTo>
                    <a:pt x="492" y="273"/>
                  </a:lnTo>
                  <a:lnTo>
                    <a:pt x="489" y="273"/>
                  </a:lnTo>
                  <a:lnTo>
                    <a:pt x="487" y="275"/>
                  </a:lnTo>
                  <a:lnTo>
                    <a:pt x="484" y="277"/>
                  </a:lnTo>
                  <a:lnTo>
                    <a:pt x="483" y="278"/>
                  </a:lnTo>
                  <a:lnTo>
                    <a:pt x="482" y="280"/>
                  </a:lnTo>
                  <a:lnTo>
                    <a:pt x="472" y="289"/>
                  </a:lnTo>
                  <a:lnTo>
                    <a:pt x="471" y="292"/>
                  </a:lnTo>
                  <a:lnTo>
                    <a:pt x="469" y="295"/>
                  </a:lnTo>
                  <a:lnTo>
                    <a:pt x="468" y="297"/>
                  </a:lnTo>
                  <a:lnTo>
                    <a:pt x="467" y="300"/>
                  </a:lnTo>
                  <a:lnTo>
                    <a:pt x="467" y="302"/>
                  </a:lnTo>
                  <a:lnTo>
                    <a:pt x="467" y="306"/>
                  </a:lnTo>
                  <a:lnTo>
                    <a:pt x="467" y="307"/>
                  </a:lnTo>
                  <a:lnTo>
                    <a:pt x="467" y="310"/>
                  </a:lnTo>
                  <a:lnTo>
                    <a:pt x="470" y="321"/>
                  </a:lnTo>
                  <a:lnTo>
                    <a:pt x="470" y="324"/>
                  </a:lnTo>
                  <a:lnTo>
                    <a:pt x="471" y="327"/>
                  </a:lnTo>
                  <a:lnTo>
                    <a:pt x="471" y="329"/>
                  </a:lnTo>
                  <a:lnTo>
                    <a:pt x="471" y="333"/>
                  </a:lnTo>
                  <a:lnTo>
                    <a:pt x="471" y="336"/>
                  </a:lnTo>
                  <a:lnTo>
                    <a:pt x="470" y="339"/>
                  </a:lnTo>
                  <a:lnTo>
                    <a:pt x="470" y="341"/>
                  </a:lnTo>
                  <a:lnTo>
                    <a:pt x="469" y="341"/>
                  </a:lnTo>
                  <a:lnTo>
                    <a:pt x="467" y="346"/>
                  </a:lnTo>
                  <a:lnTo>
                    <a:pt x="466" y="349"/>
                  </a:lnTo>
                  <a:lnTo>
                    <a:pt x="466" y="352"/>
                  </a:lnTo>
                  <a:lnTo>
                    <a:pt x="466" y="356"/>
                  </a:lnTo>
                  <a:lnTo>
                    <a:pt x="466" y="358"/>
                  </a:lnTo>
                  <a:lnTo>
                    <a:pt x="465" y="360"/>
                  </a:lnTo>
                  <a:lnTo>
                    <a:pt x="465" y="363"/>
                  </a:lnTo>
                  <a:lnTo>
                    <a:pt x="464" y="365"/>
                  </a:lnTo>
                  <a:lnTo>
                    <a:pt x="463" y="369"/>
                  </a:lnTo>
                  <a:lnTo>
                    <a:pt x="461" y="372"/>
                  </a:lnTo>
                  <a:lnTo>
                    <a:pt x="460" y="375"/>
                  </a:lnTo>
                  <a:lnTo>
                    <a:pt x="459" y="378"/>
                  </a:lnTo>
                  <a:lnTo>
                    <a:pt x="457" y="380"/>
                  </a:lnTo>
                  <a:lnTo>
                    <a:pt x="456" y="383"/>
                  </a:lnTo>
                  <a:lnTo>
                    <a:pt x="454" y="385"/>
                  </a:lnTo>
                  <a:lnTo>
                    <a:pt x="451" y="387"/>
                  </a:lnTo>
                  <a:lnTo>
                    <a:pt x="449" y="389"/>
                  </a:lnTo>
                  <a:lnTo>
                    <a:pt x="449" y="389"/>
                  </a:lnTo>
                  <a:lnTo>
                    <a:pt x="445" y="386"/>
                  </a:lnTo>
                  <a:lnTo>
                    <a:pt x="443" y="386"/>
                  </a:lnTo>
                  <a:lnTo>
                    <a:pt x="442" y="385"/>
                  </a:lnTo>
                  <a:lnTo>
                    <a:pt x="439" y="384"/>
                  </a:lnTo>
                  <a:lnTo>
                    <a:pt x="437" y="384"/>
                  </a:lnTo>
                  <a:lnTo>
                    <a:pt x="434" y="383"/>
                  </a:lnTo>
                  <a:lnTo>
                    <a:pt x="432" y="383"/>
                  </a:lnTo>
                  <a:lnTo>
                    <a:pt x="430" y="382"/>
                  </a:lnTo>
                  <a:lnTo>
                    <a:pt x="427" y="381"/>
                  </a:lnTo>
                  <a:lnTo>
                    <a:pt x="425" y="380"/>
                  </a:lnTo>
                  <a:lnTo>
                    <a:pt x="423" y="379"/>
                  </a:lnTo>
                  <a:lnTo>
                    <a:pt x="422" y="379"/>
                  </a:lnTo>
                  <a:lnTo>
                    <a:pt x="421" y="378"/>
                  </a:lnTo>
                  <a:lnTo>
                    <a:pt x="419" y="377"/>
                  </a:lnTo>
                  <a:lnTo>
                    <a:pt x="417" y="375"/>
                  </a:lnTo>
                  <a:lnTo>
                    <a:pt x="416" y="375"/>
                  </a:lnTo>
                  <a:lnTo>
                    <a:pt x="415" y="375"/>
                  </a:lnTo>
                  <a:lnTo>
                    <a:pt x="415" y="376"/>
                  </a:lnTo>
                  <a:lnTo>
                    <a:pt x="415" y="378"/>
                  </a:lnTo>
                  <a:lnTo>
                    <a:pt x="415" y="381"/>
                  </a:lnTo>
                  <a:lnTo>
                    <a:pt x="415" y="392"/>
                  </a:lnTo>
                  <a:lnTo>
                    <a:pt x="415" y="397"/>
                  </a:lnTo>
                  <a:lnTo>
                    <a:pt x="415" y="401"/>
                  </a:lnTo>
                  <a:lnTo>
                    <a:pt x="414" y="405"/>
                  </a:lnTo>
                  <a:lnTo>
                    <a:pt x="414" y="407"/>
                  </a:lnTo>
                  <a:lnTo>
                    <a:pt x="413" y="409"/>
                  </a:lnTo>
                  <a:lnTo>
                    <a:pt x="412" y="410"/>
                  </a:lnTo>
                  <a:lnTo>
                    <a:pt x="411" y="412"/>
                  </a:lnTo>
                  <a:lnTo>
                    <a:pt x="410" y="414"/>
                  </a:lnTo>
                  <a:lnTo>
                    <a:pt x="408" y="416"/>
                  </a:lnTo>
                  <a:lnTo>
                    <a:pt x="407" y="418"/>
                  </a:lnTo>
                  <a:lnTo>
                    <a:pt x="406" y="419"/>
                  </a:lnTo>
                  <a:lnTo>
                    <a:pt x="404" y="420"/>
                  </a:lnTo>
                  <a:lnTo>
                    <a:pt x="403" y="420"/>
                  </a:lnTo>
                  <a:lnTo>
                    <a:pt x="403" y="420"/>
                  </a:lnTo>
                  <a:lnTo>
                    <a:pt x="401" y="421"/>
                  </a:lnTo>
                  <a:lnTo>
                    <a:pt x="400" y="421"/>
                  </a:lnTo>
                  <a:lnTo>
                    <a:pt x="398" y="421"/>
                  </a:lnTo>
                  <a:lnTo>
                    <a:pt x="396" y="421"/>
                  </a:lnTo>
                  <a:lnTo>
                    <a:pt x="395" y="420"/>
                  </a:lnTo>
                  <a:lnTo>
                    <a:pt x="392" y="420"/>
                  </a:lnTo>
                  <a:lnTo>
                    <a:pt x="390" y="419"/>
                  </a:lnTo>
                  <a:lnTo>
                    <a:pt x="387" y="417"/>
                  </a:lnTo>
                  <a:lnTo>
                    <a:pt x="383" y="415"/>
                  </a:lnTo>
                  <a:lnTo>
                    <a:pt x="376" y="409"/>
                  </a:lnTo>
                  <a:lnTo>
                    <a:pt x="375" y="409"/>
                  </a:lnTo>
                  <a:lnTo>
                    <a:pt x="371" y="405"/>
                  </a:lnTo>
                  <a:lnTo>
                    <a:pt x="369" y="405"/>
                  </a:lnTo>
                  <a:lnTo>
                    <a:pt x="369" y="404"/>
                  </a:lnTo>
                  <a:lnTo>
                    <a:pt x="368" y="403"/>
                  </a:lnTo>
                  <a:lnTo>
                    <a:pt x="366" y="403"/>
                  </a:lnTo>
                  <a:lnTo>
                    <a:pt x="365" y="403"/>
                  </a:lnTo>
                  <a:lnTo>
                    <a:pt x="363" y="403"/>
                  </a:lnTo>
                  <a:lnTo>
                    <a:pt x="362" y="403"/>
                  </a:lnTo>
                  <a:lnTo>
                    <a:pt x="360" y="403"/>
                  </a:lnTo>
                  <a:lnTo>
                    <a:pt x="359" y="404"/>
                  </a:lnTo>
                  <a:lnTo>
                    <a:pt x="358" y="404"/>
                  </a:lnTo>
                  <a:lnTo>
                    <a:pt x="356" y="405"/>
                  </a:lnTo>
                  <a:lnTo>
                    <a:pt x="354" y="407"/>
                  </a:lnTo>
                  <a:lnTo>
                    <a:pt x="351" y="410"/>
                  </a:lnTo>
                  <a:lnTo>
                    <a:pt x="348" y="414"/>
                  </a:lnTo>
                  <a:lnTo>
                    <a:pt x="345" y="419"/>
                  </a:lnTo>
                  <a:lnTo>
                    <a:pt x="342" y="422"/>
                  </a:lnTo>
                  <a:lnTo>
                    <a:pt x="339" y="426"/>
                  </a:lnTo>
                  <a:lnTo>
                    <a:pt x="338" y="428"/>
                  </a:lnTo>
                  <a:lnTo>
                    <a:pt x="338" y="429"/>
                  </a:lnTo>
                  <a:lnTo>
                    <a:pt x="337" y="430"/>
                  </a:lnTo>
                  <a:lnTo>
                    <a:pt x="337" y="431"/>
                  </a:lnTo>
                  <a:lnTo>
                    <a:pt x="337" y="432"/>
                  </a:lnTo>
                  <a:lnTo>
                    <a:pt x="337" y="434"/>
                  </a:lnTo>
                  <a:lnTo>
                    <a:pt x="337" y="437"/>
                  </a:lnTo>
                  <a:lnTo>
                    <a:pt x="340" y="448"/>
                  </a:lnTo>
                  <a:lnTo>
                    <a:pt x="340" y="450"/>
                  </a:lnTo>
                  <a:lnTo>
                    <a:pt x="340" y="451"/>
                  </a:lnTo>
                  <a:lnTo>
                    <a:pt x="339" y="452"/>
                  </a:lnTo>
                  <a:lnTo>
                    <a:pt x="339" y="453"/>
                  </a:lnTo>
                  <a:lnTo>
                    <a:pt x="338" y="453"/>
                  </a:lnTo>
                  <a:lnTo>
                    <a:pt x="338" y="454"/>
                  </a:lnTo>
                  <a:lnTo>
                    <a:pt x="337" y="454"/>
                  </a:lnTo>
                  <a:lnTo>
                    <a:pt x="336" y="455"/>
                  </a:lnTo>
                  <a:lnTo>
                    <a:pt x="335" y="455"/>
                  </a:lnTo>
                  <a:lnTo>
                    <a:pt x="332" y="456"/>
                  </a:lnTo>
                  <a:lnTo>
                    <a:pt x="328" y="458"/>
                  </a:lnTo>
                  <a:lnTo>
                    <a:pt x="327" y="458"/>
                  </a:lnTo>
                  <a:lnTo>
                    <a:pt x="325" y="458"/>
                  </a:lnTo>
                  <a:lnTo>
                    <a:pt x="323" y="458"/>
                  </a:lnTo>
                  <a:lnTo>
                    <a:pt x="320" y="457"/>
                  </a:lnTo>
                  <a:lnTo>
                    <a:pt x="312" y="455"/>
                  </a:lnTo>
                  <a:lnTo>
                    <a:pt x="308" y="454"/>
                  </a:lnTo>
                  <a:lnTo>
                    <a:pt x="306" y="454"/>
                  </a:lnTo>
                  <a:lnTo>
                    <a:pt x="298" y="450"/>
                  </a:lnTo>
                  <a:lnTo>
                    <a:pt x="293" y="449"/>
                  </a:lnTo>
                  <a:lnTo>
                    <a:pt x="290" y="448"/>
                  </a:lnTo>
                  <a:lnTo>
                    <a:pt x="287" y="447"/>
                  </a:lnTo>
                  <a:lnTo>
                    <a:pt x="283" y="446"/>
                  </a:lnTo>
                  <a:lnTo>
                    <a:pt x="280" y="446"/>
                  </a:lnTo>
                  <a:lnTo>
                    <a:pt x="268" y="445"/>
                  </a:lnTo>
                  <a:lnTo>
                    <a:pt x="263" y="445"/>
                  </a:lnTo>
                  <a:lnTo>
                    <a:pt x="259" y="444"/>
                  </a:lnTo>
                  <a:lnTo>
                    <a:pt x="255" y="443"/>
                  </a:lnTo>
                  <a:lnTo>
                    <a:pt x="252" y="443"/>
                  </a:lnTo>
                  <a:lnTo>
                    <a:pt x="248" y="442"/>
                  </a:lnTo>
                  <a:lnTo>
                    <a:pt x="237" y="436"/>
                  </a:lnTo>
                  <a:lnTo>
                    <a:pt x="228" y="432"/>
                  </a:lnTo>
                  <a:lnTo>
                    <a:pt x="221" y="430"/>
                  </a:lnTo>
                  <a:lnTo>
                    <a:pt x="218" y="429"/>
                  </a:lnTo>
                  <a:lnTo>
                    <a:pt x="216" y="429"/>
                  </a:lnTo>
                  <a:lnTo>
                    <a:pt x="214" y="429"/>
                  </a:lnTo>
                  <a:lnTo>
                    <a:pt x="212" y="428"/>
                  </a:lnTo>
                  <a:lnTo>
                    <a:pt x="210" y="428"/>
                  </a:lnTo>
                  <a:lnTo>
                    <a:pt x="208" y="428"/>
                  </a:lnTo>
                  <a:lnTo>
                    <a:pt x="204" y="429"/>
                  </a:lnTo>
                  <a:lnTo>
                    <a:pt x="197" y="430"/>
                  </a:lnTo>
                  <a:lnTo>
                    <a:pt x="193" y="430"/>
                  </a:lnTo>
                  <a:lnTo>
                    <a:pt x="192" y="430"/>
                  </a:lnTo>
                  <a:lnTo>
                    <a:pt x="191" y="430"/>
                  </a:lnTo>
                  <a:lnTo>
                    <a:pt x="190" y="429"/>
                  </a:lnTo>
                  <a:lnTo>
                    <a:pt x="188" y="427"/>
                  </a:lnTo>
                  <a:lnTo>
                    <a:pt x="187" y="425"/>
                  </a:lnTo>
                  <a:lnTo>
                    <a:pt x="182" y="420"/>
                  </a:lnTo>
                  <a:lnTo>
                    <a:pt x="179" y="416"/>
                  </a:lnTo>
                  <a:lnTo>
                    <a:pt x="176" y="412"/>
                  </a:lnTo>
                  <a:lnTo>
                    <a:pt x="176" y="409"/>
                  </a:lnTo>
                  <a:lnTo>
                    <a:pt x="175" y="408"/>
                  </a:lnTo>
                  <a:lnTo>
                    <a:pt x="175" y="407"/>
                  </a:lnTo>
                  <a:lnTo>
                    <a:pt x="174" y="404"/>
                  </a:lnTo>
                  <a:lnTo>
                    <a:pt x="174" y="400"/>
                  </a:lnTo>
                  <a:lnTo>
                    <a:pt x="174" y="398"/>
                  </a:lnTo>
                  <a:lnTo>
                    <a:pt x="174" y="396"/>
                  </a:lnTo>
                  <a:lnTo>
                    <a:pt x="177" y="382"/>
                  </a:lnTo>
                  <a:lnTo>
                    <a:pt x="177" y="379"/>
                  </a:lnTo>
                  <a:lnTo>
                    <a:pt x="177" y="376"/>
                  </a:lnTo>
                  <a:lnTo>
                    <a:pt x="178" y="370"/>
                  </a:lnTo>
                  <a:lnTo>
                    <a:pt x="178" y="365"/>
                  </a:lnTo>
                  <a:lnTo>
                    <a:pt x="178" y="363"/>
                  </a:lnTo>
                  <a:lnTo>
                    <a:pt x="179" y="360"/>
                  </a:lnTo>
                  <a:lnTo>
                    <a:pt x="180" y="356"/>
                  </a:lnTo>
                  <a:lnTo>
                    <a:pt x="181" y="353"/>
                  </a:lnTo>
                  <a:lnTo>
                    <a:pt x="182" y="351"/>
                  </a:lnTo>
                  <a:lnTo>
                    <a:pt x="184" y="348"/>
                  </a:lnTo>
                  <a:lnTo>
                    <a:pt x="185" y="345"/>
                  </a:lnTo>
                  <a:lnTo>
                    <a:pt x="187" y="342"/>
                  </a:lnTo>
                  <a:lnTo>
                    <a:pt x="188" y="340"/>
                  </a:lnTo>
                  <a:lnTo>
                    <a:pt x="194" y="333"/>
                  </a:lnTo>
                  <a:lnTo>
                    <a:pt x="196" y="331"/>
                  </a:lnTo>
                  <a:lnTo>
                    <a:pt x="197" y="329"/>
                  </a:lnTo>
                  <a:lnTo>
                    <a:pt x="198" y="328"/>
                  </a:lnTo>
                  <a:lnTo>
                    <a:pt x="198" y="327"/>
                  </a:lnTo>
                  <a:lnTo>
                    <a:pt x="198" y="326"/>
                  </a:lnTo>
                  <a:lnTo>
                    <a:pt x="197" y="325"/>
                  </a:lnTo>
                  <a:lnTo>
                    <a:pt x="197" y="323"/>
                  </a:lnTo>
                  <a:lnTo>
                    <a:pt x="196" y="321"/>
                  </a:lnTo>
                  <a:lnTo>
                    <a:pt x="194" y="318"/>
                  </a:lnTo>
                  <a:lnTo>
                    <a:pt x="193" y="317"/>
                  </a:lnTo>
                  <a:lnTo>
                    <a:pt x="192" y="316"/>
                  </a:lnTo>
                  <a:lnTo>
                    <a:pt x="191" y="316"/>
                  </a:lnTo>
                  <a:lnTo>
                    <a:pt x="190" y="315"/>
                  </a:lnTo>
                  <a:lnTo>
                    <a:pt x="189" y="314"/>
                  </a:lnTo>
                  <a:lnTo>
                    <a:pt x="187" y="313"/>
                  </a:lnTo>
                  <a:lnTo>
                    <a:pt x="186" y="312"/>
                  </a:lnTo>
                  <a:lnTo>
                    <a:pt x="179" y="310"/>
                  </a:lnTo>
                  <a:lnTo>
                    <a:pt x="176" y="309"/>
                  </a:lnTo>
                  <a:lnTo>
                    <a:pt x="171" y="307"/>
                  </a:lnTo>
                  <a:lnTo>
                    <a:pt x="166" y="304"/>
                  </a:lnTo>
                  <a:lnTo>
                    <a:pt x="164" y="303"/>
                  </a:lnTo>
                  <a:lnTo>
                    <a:pt x="163" y="301"/>
                  </a:lnTo>
                  <a:lnTo>
                    <a:pt x="161" y="300"/>
                  </a:lnTo>
                  <a:lnTo>
                    <a:pt x="158" y="296"/>
                  </a:lnTo>
                  <a:lnTo>
                    <a:pt x="156" y="295"/>
                  </a:lnTo>
                  <a:lnTo>
                    <a:pt x="154" y="293"/>
                  </a:lnTo>
                  <a:lnTo>
                    <a:pt x="152" y="292"/>
                  </a:lnTo>
                  <a:lnTo>
                    <a:pt x="147" y="288"/>
                  </a:lnTo>
                  <a:lnTo>
                    <a:pt x="139" y="283"/>
                  </a:lnTo>
                  <a:lnTo>
                    <a:pt x="137" y="282"/>
                  </a:lnTo>
                  <a:lnTo>
                    <a:pt x="135" y="281"/>
                  </a:lnTo>
                  <a:lnTo>
                    <a:pt x="134" y="281"/>
                  </a:lnTo>
                  <a:lnTo>
                    <a:pt x="133" y="281"/>
                  </a:lnTo>
                  <a:lnTo>
                    <a:pt x="132" y="281"/>
                  </a:lnTo>
                  <a:lnTo>
                    <a:pt x="131" y="281"/>
                  </a:lnTo>
                  <a:lnTo>
                    <a:pt x="130" y="282"/>
                  </a:lnTo>
                  <a:lnTo>
                    <a:pt x="123" y="286"/>
                  </a:lnTo>
                  <a:lnTo>
                    <a:pt x="121" y="287"/>
                  </a:lnTo>
                  <a:lnTo>
                    <a:pt x="119" y="288"/>
                  </a:lnTo>
                  <a:lnTo>
                    <a:pt x="116" y="289"/>
                  </a:lnTo>
                  <a:lnTo>
                    <a:pt x="112" y="290"/>
                  </a:lnTo>
                  <a:lnTo>
                    <a:pt x="107" y="291"/>
                  </a:lnTo>
                  <a:lnTo>
                    <a:pt x="102" y="291"/>
                  </a:lnTo>
                  <a:lnTo>
                    <a:pt x="95" y="292"/>
                  </a:lnTo>
                  <a:lnTo>
                    <a:pt x="85" y="293"/>
                  </a:lnTo>
                  <a:lnTo>
                    <a:pt x="84" y="294"/>
                  </a:lnTo>
                  <a:lnTo>
                    <a:pt x="81" y="294"/>
                  </a:lnTo>
                  <a:lnTo>
                    <a:pt x="75" y="294"/>
                  </a:lnTo>
                  <a:lnTo>
                    <a:pt x="73" y="293"/>
                  </a:lnTo>
                  <a:lnTo>
                    <a:pt x="71" y="293"/>
                  </a:lnTo>
                  <a:lnTo>
                    <a:pt x="69" y="292"/>
                  </a:lnTo>
                  <a:lnTo>
                    <a:pt x="66" y="292"/>
                  </a:lnTo>
                  <a:lnTo>
                    <a:pt x="62" y="290"/>
                  </a:lnTo>
                  <a:lnTo>
                    <a:pt x="60" y="289"/>
                  </a:lnTo>
                  <a:lnTo>
                    <a:pt x="58" y="288"/>
                  </a:lnTo>
                  <a:lnTo>
                    <a:pt x="56" y="287"/>
                  </a:lnTo>
                  <a:lnTo>
                    <a:pt x="55" y="285"/>
                  </a:lnTo>
                  <a:lnTo>
                    <a:pt x="53" y="284"/>
                  </a:lnTo>
                  <a:lnTo>
                    <a:pt x="52" y="284"/>
                  </a:lnTo>
                  <a:lnTo>
                    <a:pt x="51" y="282"/>
                  </a:lnTo>
                  <a:lnTo>
                    <a:pt x="52" y="277"/>
                  </a:lnTo>
                  <a:lnTo>
                    <a:pt x="53" y="274"/>
                  </a:lnTo>
                  <a:lnTo>
                    <a:pt x="53" y="262"/>
                  </a:lnTo>
                  <a:lnTo>
                    <a:pt x="53" y="261"/>
                  </a:lnTo>
                  <a:lnTo>
                    <a:pt x="53" y="259"/>
                  </a:lnTo>
                  <a:lnTo>
                    <a:pt x="53" y="258"/>
                  </a:lnTo>
                  <a:lnTo>
                    <a:pt x="52" y="256"/>
                  </a:lnTo>
                  <a:lnTo>
                    <a:pt x="51" y="252"/>
                  </a:lnTo>
                  <a:lnTo>
                    <a:pt x="50" y="250"/>
                  </a:lnTo>
                  <a:lnTo>
                    <a:pt x="47" y="245"/>
                  </a:lnTo>
                  <a:lnTo>
                    <a:pt x="44" y="239"/>
                  </a:lnTo>
                  <a:lnTo>
                    <a:pt x="43" y="238"/>
                  </a:lnTo>
                  <a:lnTo>
                    <a:pt x="41" y="236"/>
                  </a:lnTo>
                  <a:lnTo>
                    <a:pt x="40" y="235"/>
                  </a:lnTo>
                  <a:lnTo>
                    <a:pt x="39" y="234"/>
                  </a:lnTo>
                  <a:lnTo>
                    <a:pt x="36" y="234"/>
                  </a:lnTo>
                  <a:lnTo>
                    <a:pt x="33" y="233"/>
                  </a:lnTo>
                  <a:lnTo>
                    <a:pt x="30" y="233"/>
                  </a:lnTo>
                  <a:lnTo>
                    <a:pt x="26" y="232"/>
                  </a:lnTo>
                  <a:lnTo>
                    <a:pt x="24" y="232"/>
                  </a:lnTo>
                  <a:lnTo>
                    <a:pt x="23" y="232"/>
                  </a:lnTo>
                  <a:lnTo>
                    <a:pt x="21" y="231"/>
                  </a:lnTo>
                  <a:lnTo>
                    <a:pt x="17" y="228"/>
                  </a:lnTo>
                  <a:lnTo>
                    <a:pt x="15" y="228"/>
                  </a:lnTo>
                  <a:lnTo>
                    <a:pt x="13" y="227"/>
                  </a:lnTo>
                  <a:lnTo>
                    <a:pt x="10" y="227"/>
                  </a:lnTo>
                  <a:lnTo>
                    <a:pt x="8" y="227"/>
                  </a:lnTo>
                  <a:lnTo>
                    <a:pt x="7" y="227"/>
                  </a:lnTo>
                  <a:lnTo>
                    <a:pt x="5" y="226"/>
                  </a:lnTo>
                  <a:lnTo>
                    <a:pt x="5" y="225"/>
                  </a:lnTo>
                  <a:lnTo>
                    <a:pt x="4" y="223"/>
                  </a:lnTo>
                  <a:lnTo>
                    <a:pt x="3" y="221"/>
                  </a:lnTo>
                  <a:lnTo>
                    <a:pt x="3" y="218"/>
                  </a:lnTo>
                  <a:lnTo>
                    <a:pt x="2" y="216"/>
                  </a:lnTo>
                  <a:lnTo>
                    <a:pt x="1" y="209"/>
                  </a:lnTo>
                  <a:lnTo>
                    <a:pt x="0" y="197"/>
                  </a:lnTo>
                  <a:lnTo>
                    <a:pt x="0" y="196"/>
                  </a:lnTo>
                  <a:lnTo>
                    <a:pt x="0" y="195"/>
                  </a:lnTo>
                  <a:lnTo>
                    <a:pt x="1" y="193"/>
                  </a:lnTo>
                  <a:lnTo>
                    <a:pt x="2" y="190"/>
                  </a:lnTo>
                  <a:lnTo>
                    <a:pt x="4" y="187"/>
                  </a:lnTo>
                  <a:lnTo>
                    <a:pt x="5" y="184"/>
                  </a:lnTo>
                  <a:lnTo>
                    <a:pt x="8" y="180"/>
                  </a:lnTo>
                  <a:lnTo>
                    <a:pt x="18" y="168"/>
                  </a:lnTo>
                  <a:lnTo>
                    <a:pt x="24" y="160"/>
                  </a:lnTo>
                  <a:lnTo>
                    <a:pt x="25" y="160"/>
                  </a:lnTo>
                  <a:lnTo>
                    <a:pt x="26" y="158"/>
                  </a:lnTo>
                  <a:lnTo>
                    <a:pt x="27" y="156"/>
                  </a:lnTo>
                  <a:lnTo>
                    <a:pt x="28" y="154"/>
                  </a:lnTo>
                  <a:lnTo>
                    <a:pt x="30" y="147"/>
                  </a:lnTo>
                  <a:lnTo>
                    <a:pt x="33" y="140"/>
                  </a:lnTo>
                  <a:lnTo>
                    <a:pt x="34" y="138"/>
                  </a:lnTo>
                  <a:lnTo>
                    <a:pt x="35" y="134"/>
                  </a:lnTo>
                  <a:lnTo>
                    <a:pt x="36" y="132"/>
                  </a:lnTo>
                  <a:lnTo>
                    <a:pt x="37" y="131"/>
                  </a:lnTo>
                  <a:lnTo>
                    <a:pt x="38" y="129"/>
                  </a:lnTo>
                  <a:lnTo>
                    <a:pt x="39" y="127"/>
                  </a:lnTo>
                  <a:lnTo>
                    <a:pt x="40" y="126"/>
                  </a:lnTo>
                  <a:lnTo>
                    <a:pt x="41" y="126"/>
                  </a:lnTo>
                  <a:lnTo>
                    <a:pt x="42" y="125"/>
                  </a:lnTo>
                  <a:lnTo>
                    <a:pt x="46" y="124"/>
                  </a:lnTo>
                  <a:lnTo>
                    <a:pt x="48" y="123"/>
                  </a:lnTo>
                  <a:lnTo>
                    <a:pt x="50" y="123"/>
                  </a:lnTo>
                  <a:lnTo>
                    <a:pt x="51" y="122"/>
                  </a:lnTo>
                  <a:lnTo>
                    <a:pt x="53" y="122"/>
                  </a:lnTo>
                  <a:lnTo>
                    <a:pt x="54" y="123"/>
                  </a:lnTo>
                  <a:lnTo>
                    <a:pt x="55" y="123"/>
                  </a:lnTo>
                  <a:lnTo>
                    <a:pt x="58" y="125"/>
                  </a:lnTo>
                  <a:lnTo>
                    <a:pt x="59" y="125"/>
                  </a:lnTo>
                  <a:lnTo>
                    <a:pt x="61" y="126"/>
                  </a:lnTo>
                  <a:lnTo>
                    <a:pt x="62" y="126"/>
                  </a:lnTo>
                  <a:lnTo>
                    <a:pt x="65" y="126"/>
                  </a:lnTo>
                  <a:lnTo>
                    <a:pt x="67" y="126"/>
                  </a:lnTo>
                  <a:lnTo>
                    <a:pt x="69" y="126"/>
                  </a:lnTo>
                  <a:lnTo>
                    <a:pt x="71" y="125"/>
                  </a:lnTo>
                  <a:lnTo>
                    <a:pt x="73" y="124"/>
                  </a:lnTo>
                  <a:lnTo>
                    <a:pt x="75" y="123"/>
                  </a:lnTo>
                  <a:lnTo>
                    <a:pt x="85" y="117"/>
                  </a:lnTo>
                  <a:lnTo>
                    <a:pt x="88" y="116"/>
                  </a:lnTo>
                  <a:lnTo>
                    <a:pt x="92" y="114"/>
                  </a:lnTo>
                  <a:lnTo>
                    <a:pt x="95" y="114"/>
                  </a:lnTo>
                  <a:lnTo>
                    <a:pt x="105" y="111"/>
                  </a:lnTo>
                  <a:lnTo>
                    <a:pt x="114" y="108"/>
                  </a:lnTo>
                  <a:lnTo>
                    <a:pt x="119" y="106"/>
                  </a:lnTo>
                  <a:lnTo>
                    <a:pt x="120" y="106"/>
                  </a:lnTo>
                  <a:lnTo>
                    <a:pt x="126" y="105"/>
                  </a:lnTo>
                  <a:lnTo>
                    <a:pt x="128" y="104"/>
                  </a:lnTo>
                  <a:lnTo>
                    <a:pt x="130" y="103"/>
                  </a:lnTo>
                  <a:lnTo>
                    <a:pt x="132" y="103"/>
                  </a:lnTo>
                  <a:lnTo>
                    <a:pt x="140" y="98"/>
                  </a:lnTo>
                  <a:lnTo>
                    <a:pt x="142" y="97"/>
                  </a:lnTo>
                  <a:lnTo>
                    <a:pt x="142" y="96"/>
                  </a:lnTo>
                  <a:lnTo>
                    <a:pt x="143" y="95"/>
                  </a:lnTo>
                  <a:lnTo>
                    <a:pt x="145" y="93"/>
                  </a:lnTo>
                  <a:lnTo>
                    <a:pt x="150" y="87"/>
                  </a:lnTo>
                  <a:lnTo>
                    <a:pt x="153" y="83"/>
                  </a:lnTo>
                  <a:lnTo>
                    <a:pt x="154" y="81"/>
                  </a:lnTo>
                  <a:lnTo>
                    <a:pt x="155" y="80"/>
                  </a:lnTo>
                  <a:lnTo>
                    <a:pt x="157" y="80"/>
                  </a:lnTo>
                  <a:lnTo>
                    <a:pt x="158" y="79"/>
                  </a:lnTo>
                  <a:lnTo>
                    <a:pt x="160" y="79"/>
                  </a:lnTo>
                  <a:lnTo>
                    <a:pt x="162" y="78"/>
                  </a:lnTo>
                  <a:lnTo>
                    <a:pt x="166" y="79"/>
                  </a:lnTo>
                  <a:lnTo>
                    <a:pt x="175" y="79"/>
                  </a:lnTo>
                  <a:lnTo>
                    <a:pt x="177" y="79"/>
                  </a:lnTo>
                  <a:lnTo>
                    <a:pt x="180" y="79"/>
                  </a:lnTo>
                  <a:lnTo>
                    <a:pt x="182" y="79"/>
                  </a:lnTo>
                  <a:lnTo>
                    <a:pt x="184" y="78"/>
                  </a:lnTo>
                  <a:lnTo>
                    <a:pt x="186" y="78"/>
                  </a:lnTo>
                  <a:lnTo>
                    <a:pt x="187" y="77"/>
                  </a:lnTo>
                  <a:lnTo>
                    <a:pt x="188" y="76"/>
                  </a:lnTo>
                  <a:lnTo>
                    <a:pt x="190" y="74"/>
                  </a:lnTo>
                  <a:lnTo>
                    <a:pt x="191" y="73"/>
                  </a:lnTo>
                  <a:lnTo>
                    <a:pt x="191" y="72"/>
                  </a:lnTo>
                  <a:lnTo>
                    <a:pt x="192" y="71"/>
                  </a:lnTo>
                  <a:lnTo>
                    <a:pt x="192" y="70"/>
                  </a:lnTo>
                  <a:lnTo>
                    <a:pt x="193" y="69"/>
                  </a:lnTo>
                  <a:lnTo>
                    <a:pt x="193" y="68"/>
                  </a:lnTo>
                  <a:lnTo>
                    <a:pt x="193" y="67"/>
                  </a:lnTo>
                  <a:lnTo>
                    <a:pt x="193" y="65"/>
                  </a:lnTo>
                  <a:lnTo>
                    <a:pt x="192" y="63"/>
                  </a:lnTo>
                  <a:lnTo>
                    <a:pt x="192" y="61"/>
                  </a:lnTo>
                  <a:lnTo>
                    <a:pt x="190" y="57"/>
                  </a:lnTo>
                  <a:lnTo>
                    <a:pt x="187" y="51"/>
                  </a:lnTo>
                  <a:lnTo>
                    <a:pt x="187" y="49"/>
                  </a:lnTo>
                  <a:lnTo>
                    <a:pt x="187" y="46"/>
                  </a:lnTo>
                  <a:lnTo>
                    <a:pt x="187" y="45"/>
                  </a:lnTo>
                  <a:lnTo>
                    <a:pt x="187" y="43"/>
                  </a:lnTo>
                  <a:lnTo>
                    <a:pt x="187" y="42"/>
                  </a:lnTo>
                  <a:lnTo>
                    <a:pt x="187" y="40"/>
                  </a:lnTo>
                  <a:lnTo>
                    <a:pt x="188" y="39"/>
                  </a:lnTo>
                  <a:lnTo>
                    <a:pt x="188" y="37"/>
                  </a:lnTo>
                  <a:lnTo>
                    <a:pt x="189" y="36"/>
                  </a:lnTo>
                  <a:lnTo>
                    <a:pt x="191" y="35"/>
                  </a:lnTo>
                  <a:lnTo>
                    <a:pt x="193" y="32"/>
                  </a:lnTo>
                  <a:lnTo>
                    <a:pt x="197" y="29"/>
                  </a:lnTo>
                  <a:lnTo>
                    <a:pt x="198" y="28"/>
                  </a:lnTo>
                  <a:lnTo>
                    <a:pt x="199" y="26"/>
                  </a:lnTo>
                  <a:lnTo>
                    <a:pt x="201" y="25"/>
                  </a:lnTo>
                  <a:lnTo>
                    <a:pt x="203" y="24"/>
                  </a:lnTo>
                  <a:lnTo>
                    <a:pt x="206" y="24"/>
                  </a:lnTo>
                  <a:lnTo>
                    <a:pt x="208" y="23"/>
                  </a:lnTo>
                  <a:lnTo>
                    <a:pt x="210" y="22"/>
                  </a:lnTo>
                  <a:lnTo>
                    <a:pt x="216" y="22"/>
                  </a:lnTo>
                  <a:lnTo>
                    <a:pt x="218" y="21"/>
                  </a:lnTo>
                  <a:lnTo>
                    <a:pt x="220" y="21"/>
                  </a:lnTo>
                  <a:lnTo>
                    <a:pt x="221" y="20"/>
                  </a:lnTo>
                  <a:lnTo>
                    <a:pt x="223" y="19"/>
                  </a:lnTo>
                  <a:lnTo>
                    <a:pt x="224" y="18"/>
                  </a:lnTo>
                  <a:lnTo>
                    <a:pt x="226" y="17"/>
                  </a:lnTo>
                  <a:lnTo>
                    <a:pt x="232" y="12"/>
                  </a:lnTo>
                  <a:lnTo>
                    <a:pt x="238" y="8"/>
                  </a:lnTo>
                  <a:lnTo>
                    <a:pt x="240" y="6"/>
                  </a:lnTo>
                  <a:lnTo>
                    <a:pt x="241" y="4"/>
                  </a:lnTo>
                  <a:lnTo>
                    <a:pt x="243" y="2"/>
                  </a:lnTo>
                  <a:lnTo>
                    <a:pt x="244" y="1"/>
                  </a:lnTo>
                  <a:lnTo>
                    <a:pt x="244" y="1"/>
                  </a:lnTo>
                  <a:lnTo>
                    <a:pt x="244" y="0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08" name="Freeform 56">
              <a:extLst>
                <a:ext uri="{FF2B5EF4-FFF2-40B4-BE49-F238E27FC236}">
                  <a16:creationId xmlns:a16="http://schemas.microsoft.com/office/drawing/2014/main" id="{332777DD-C5A3-454A-A3A8-FD479E2BE2C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698" y="2765"/>
              <a:ext cx="459" cy="541"/>
            </a:xfrm>
            <a:custGeom>
              <a:avLst/>
              <a:gdLst>
                <a:gd name="T0" fmla="*/ 420 w 459"/>
                <a:gd name="T1" fmla="*/ 60 h 541"/>
                <a:gd name="T2" fmla="*/ 455 w 459"/>
                <a:gd name="T3" fmla="*/ 108 h 541"/>
                <a:gd name="T4" fmla="*/ 452 w 459"/>
                <a:gd name="T5" fmla="*/ 141 h 541"/>
                <a:gd name="T6" fmla="*/ 434 w 459"/>
                <a:gd name="T7" fmla="*/ 153 h 541"/>
                <a:gd name="T8" fmla="*/ 415 w 459"/>
                <a:gd name="T9" fmla="*/ 155 h 541"/>
                <a:gd name="T10" fmla="*/ 424 w 459"/>
                <a:gd name="T11" fmla="*/ 179 h 541"/>
                <a:gd name="T12" fmla="*/ 455 w 459"/>
                <a:gd name="T13" fmla="*/ 219 h 541"/>
                <a:gd name="T14" fmla="*/ 425 w 459"/>
                <a:gd name="T15" fmla="*/ 232 h 541"/>
                <a:gd name="T16" fmla="*/ 397 w 459"/>
                <a:gd name="T17" fmla="*/ 235 h 541"/>
                <a:gd name="T18" fmla="*/ 380 w 459"/>
                <a:gd name="T19" fmla="*/ 241 h 541"/>
                <a:gd name="T20" fmla="*/ 372 w 459"/>
                <a:gd name="T21" fmla="*/ 269 h 541"/>
                <a:gd name="T22" fmla="*/ 365 w 459"/>
                <a:gd name="T23" fmla="*/ 284 h 541"/>
                <a:gd name="T24" fmla="*/ 366 w 459"/>
                <a:gd name="T25" fmla="*/ 299 h 541"/>
                <a:gd name="T26" fmla="*/ 348 w 459"/>
                <a:gd name="T27" fmla="*/ 315 h 541"/>
                <a:gd name="T28" fmla="*/ 354 w 459"/>
                <a:gd name="T29" fmla="*/ 351 h 541"/>
                <a:gd name="T30" fmla="*/ 339 w 459"/>
                <a:gd name="T31" fmla="*/ 363 h 541"/>
                <a:gd name="T32" fmla="*/ 309 w 459"/>
                <a:gd name="T33" fmla="*/ 345 h 541"/>
                <a:gd name="T34" fmla="*/ 296 w 459"/>
                <a:gd name="T35" fmla="*/ 350 h 541"/>
                <a:gd name="T36" fmla="*/ 289 w 459"/>
                <a:gd name="T37" fmla="*/ 370 h 541"/>
                <a:gd name="T38" fmla="*/ 295 w 459"/>
                <a:gd name="T39" fmla="*/ 403 h 541"/>
                <a:gd name="T40" fmla="*/ 308 w 459"/>
                <a:gd name="T41" fmla="*/ 440 h 541"/>
                <a:gd name="T42" fmla="*/ 306 w 459"/>
                <a:gd name="T43" fmla="*/ 477 h 541"/>
                <a:gd name="T44" fmla="*/ 298 w 459"/>
                <a:gd name="T45" fmla="*/ 520 h 541"/>
                <a:gd name="T46" fmla="*/ 269 w 459"/>
                <a:gd name="T47" fmla="*/ 539 h 541"/>
                <a:gd name="T48" fmla="*/ 238 w 459"/>
                <a:gd name="T49" fmla="*/ 510 h 541"/>
                <a:gd name="T50" fmla="*/ 238 w 459"/>
                <a:gd name="T51" fmla="*/ 494 h 541"/>
                <a:gd name="T52" fmla="*/ 221 w 459"/>
                <a:gd name="T53" fmla="*/ 487 h 541"/>
                <a:gd name="T54" fmla="*/ 185 w 459"/>
                <a:gd name="T55" fmla="*/ 498 h 541"/>
                <a:gd name="T56" fmla="*/ 145 w 459"/>
                <a:gd name="T57" fmla="*/ 494 h 541"/>
                <a:gd name="T58" fmla="*/ 102 w 459"/>
                <a:gd name="T59" fmla="*/ 482 h 541"/>
                <a:gd name="T60" fmla="*/ 70 w 459"/>
                <a:gd name="T61" fmla="*/ 451 h 541"/>
                <a:gd name="T62" fmla="*/ 69 w 459"/>
                <a:gd name="T63" fmla="*/ 407 h 541"/>
                <a:gd name="T64" fmla="*/ 57 w 459"/>
                <a:gd name="T65" fmla="*/ 388 h 541"/>
                <a:gd name="T66" fmla="*/ 15 w 459"/>
                <a:gd name="T67" fmla="*/ 392 h 541"/>
                <a:gd name="T68" fmla="*/ 0 w 459"/>
                <a:gd name="T69" fmla="*/ 386 h 541"/>
                <a:gd name="T70" fmla="*/ 13 w 459"/>
                <a:gd name="T71" fmla="*/ 339 h 541"/>
                <a:gd name="T72" fmla="*/ 26 w 459"/>
                <a:gd name="T73" fmla="*/ 316 h 541"/>
                <a:gd name="T74" fmla="*/ 56 w 459"/>
                <a:gd name="T75" fmla="*/ 317 h 541"/>
                <a:gd name="T76" fmla="*/ 76 w 459"/>
                <a:gd name="T77" fmla="*/ 267 h 541"/>
                <a:gd name="T78" fmla="*/ 80 w 459"/>
                <a:gd name="T79" fmla="*/ 249 h 541"/>
                <a:gd name="T80" fmla="*/ 93 w 459"/>
                <a:gd name="T81" fmla="*/ 237 h 541"/>
                <a:gd name="T82" fmla="*/ 97 w 459"/>
                <a:gd name="T83" fmla="*/ 213 h 541"/>
                <a:gd name="T84" fmla="*/ 114 w 459"/>
                <a:gd name="T85" fmla="*/ 202 h 541"/>
                <a:gd name="T86" fmla="*/ 96 w 459"/>
                <a:gd name="T87" fmla="*/ 178 h 541"/>
                <a:gd name="T88" fmla="*/ 102 w 459"/>
                <a:gd name="T89" fmla="*/ 155 h 541"/>
                <a:gd name="T90" fmla="*/ 89 w 459"/>
                <a:gd name="T91" fmla="*/ 114 h 541"/>
                <a:gd name="T92" fmla="*/ 105 w 459"/>
                <a:gd name="T93" fmla="*/ 72 h 541"/>
                <a:gd name="T94" fmla="*/ 135 w 459"/>
                <a:gd name="T95" fmla="*/ 55 h 541"/>
                <a:gd name="T96" fmla="*/ 186 w 459"/>
                <a:gd name="T97" fmla="*/ 67 h 541"/>
                <a:gd name="T98" fmla="*/ 236 w 459"/>
                <a:gd name="T99" fmla="*/ 75 h 541"/>
                <a:gd name="T100" fmla="*/ 274 w 459"/>
                <a:gd name="T101" fmla="*/ 80 h 541"/>
                <a:gd name="T102" fmla="*/ 275 w 459"/>
                <a:gd name="T103" fmla="*/ 57 h 541"/>
                <a:gd name="T104" fmla="*/ 294 w 459"/>
                <a:gd name="T105" fmla="*/ 30 h 541"/>
                <a:gd name="T106" fmla="*/ 309 w 459"/>
                <a:gd name="T107" fmla="*/ 30 h 541"/>
                <a:gd name="T108" fmla="*/ 339 w 459"/>
                <a:gd name="T109" fmla="*/ 46 h 541"/>
                <a:gd name="T110" fmla="*/ 352 w 459"/>
                <a:gd name="T111" fmla="*/ 32 h 541"/>
                <a:gd name="T112" fmla="*/ 357 w 459"/>
                <a:gd name="T113" fmla="*/ 2 h 541"/>
                <a:gd name="T114" fmla="*/ 380 w 459"/>
                <a:gd name="T115" fmla="*/ 10 h 5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59" h="541">
                  <a:moveTo>
                    <a:pt x="459" y="223"/>
                  </a:moveTo>
                  <a:lnTo>
                    <a:pt x="459" y="224"/>
                  </a:lnTo>
                  <a:lnTo>
                    <a:pt x="459" y="223"/>
                  </a:lnTo>
                  <a:lnTo>
                    <a:pt x="458" y="222"/>
                  </a:lnTo>
                  <a:lnTo>
                    <a:pt x="459" y="222"/>
                  </a:lnTo>
                  <a:lnTo>
                    <a:pt x="459" y="223"/>
                  </a:lnTo>
                  <a:close/>
                  <a:moveTo>
                    <a:pt x="401" y="37"/>
                  </a:moveTo>
                  <a:lnTo>
                    <a:pt x="403" y="41"/>
                  </a:lnTo>
                  <a:lnTo>
                    <a:pt x="407" y="45"/>
                  </a:lnTo>
                  <a:lnTo>
                    <a:pt x="411" y="51"/>
                  </a:lnTo>
                  <a:lnTo>
                    <a:pt x="420" y="60"/>
                  </a:lnTo>
                  <a:lnTo>
                    <a:pt x="421" y="63"/>
                  </a:lnTo>
                  <a:lnTo>
                    <a:pt x="429" y="70"/>
                  </a:lnTo>
                  <a:lnTo>
                    <a:pt x="430" y="71"/>
                  </a:lnTo>
                  <a:lnTo>
                    <a:pt x="432" y="73"/>
                  </a:lnTo>
                  <a:lnTo>
                    <a:pt x="432" y="76"/>
                  </a:lnTo>
                  <a:lnTo>
                    <a:pt x="438" y="86"/>
                  </a:lnTo>
                  <a:lnTo>
                    <a:pt x="440" y="89"/>
                  </a:lnTo>
                  <a:lnTo>
                    <a:pt x="442" y="91"/>
                  </a:lnTo>
                  <a:lnTo>
                    <a:pt x="443" y="93"/>
                  </a:lnTo>
                  <a:lnTo>
                    <a:pt x="444" y="96"/>
                  </a:lnTo>
                  <a:lnTo>
                    <a:pt x="455" y="108"/>
                  </a:lnTo>
                  <a:lnTo>
                    <a:pt x="456" y="111"/>
                  </a:lnTo>
                  <a:lnTo>
                    <a:pt x="457" y="113"/>
                  </a:lnTo>
                  <a:lnTo>
                    <a:pt x="457" y="114"/>
                  </a:lnTo>
                  <a:lnTo>
                    <a:pt x="457" y="116"/>
                  </a:lnTo>
                  <a:lnTo>
                    <a:pt x="457" y="118"/>
                  </a:lnTo>
                  <a:lnTo>
                    <a:pt x="457" y="119"/>
                  </a:lnTo>
                  <a:lnTo>
                    <a:pt x="456" y="124"/>
                  </a:lnTo>
                  <a:lnTo>
                    <a:pt x="455" y="129"/>
                  </a:lnTo>
                  <a:lnTo>
                    <a:pt x="455" y="135"/>
                  </a:lnTo>
                  <a:lnTo>
                    <a:pt x="453" y="139"/>
                  </a:lnTo>
                  <a:lnTo>
                    <a:pt x="452" y="141"/>
                  </a:lnTo>
                  <a:lnTo>
                    <a:pt x="451" y="143"/>
                  </a:lnTo>
                  <a:lnTo>
                    <a:pt x="450" y="145"/>
                  </a:lnTo>
                  <a:lnTo>
                    <a:pt x="449" y="147"/>
                  </a:lnTo>
                  <a:lnTo>
                    <a:pt x="448" y="147"/>
                  </a:lnTo>
                  <a:lnTo>
                    <a:pt x="447" y="149"/>
                  </a:lnTo>
                  <a:lnTo>
                    <a:pt x="446" y="149"/>
                  </a:lnTo>
                  <a:lnTo>
                    <a:pt x="445" y="150"/>
                  </a:lnTo>
                  <a:lnTo>
                    <a:pt x="443" y="151"/>
                  </a:lnTo>
                  <a:lnTo>
                    <a:pt x="440" y="152"/>
                  </a:lnTo>
                  <a:lnTo>
                    <a:pt x="436" y="153"/>
                  </a:lnTo>
                  <a:lnTo>
                    <a:pt x="434" y="153"/>
                  </a:lnTo>
                  <a:lnTo>
                    <a:pt x="432" y="152"/>
                  </a:lnTo>
                  <a:lnTo>
                    <a:pt x="429" y="152"/>
                  </a:lnTo>
                  <a:lnTo>
                    <a:pt x="421" y="151"/>
                  </a:lnTo>
                  <a:lnTo>
                    <a:pt x="420" y="151"/>
                  </a:lnTo>
                  <a:lnTo>
                    <a:pt x="418" y="151"/>
                  </a:lnTo>
                  <a:lnTo>
                    <a:pt x="417" y="151"/>
                  </a:lnTo>
                  <a:lnTo>
                    <a:pt x="415" y="152"/>
                  </a:lnTo>
                  <a:lnTo>
                    <a:pt x="415" y="153"/>
                  </a:lnTo>
                  <a:lnTo>
                    <a:pt x="414" y="153"/>
                  </a:lnTo>
                  <a:lnTo>
                    <a:pt x="414" y="154"/>
                  </a:lnTo>
                  <a:lnTo>
                    <a:pt x="415" y="155"/>
                  </a:lnTo>
                  <a:lnTo>
                    <a:pt x="416" y="158"/>
                  </a:lnTo>
                  <a:lnTo>
                    <a:pt x="417" y="159"/>
                  </a:lnTo>
                  <a:lnTo>
                    <a:pt x="419" y="162"/>
                  </a:lnTo>
                  <a:lnTo>
                    <a:pt x="420" y="165"/>
                  </a:lnTo>
                  <a:lnTo>
                    <a:pt x="421" y="172"/>
                  </a:lnTo>
                  <a:lnTo>
                    <a:pt x="422" y="173"/>
                  </a:lnTo>
                  <a:lnTo>
                    <a:pt x="422" y="176"/>
                  </a:lnTo>
                  <a:lnTo>
                    <a:pt x="422" y="177"/>
                  </a:lnTo>
                  <a:lnTo>
                    <a:pt x="423" y="177"/>
                  </a:lnTo>
                  <a:lnTo>
                    <a:pt x="423" y="178"/>
                  </a:lnTo>
                  <a:lnTo>
                    <a:pt x="424" y="179"/>
                  </a:lnTo>
                  <a:lnTo>
                    <a:pt x="428" y="181"/>
                  </a:lnTo>
                  <a:lnTo>
                    <a:pt x="430" y="181"/>
                  </a:lnTo>
                  <a:lnTo>
                    <a:pt x="431" y="182"/>
                  </a:lnTo>
                  <a:lnTo>
                    <a:pt x="433" y="185"/>
                  </a:lnTo>
                  <a:lnTo>
                    <a:pt x="435" y="189"/>
                  </a:lnTo>
                  <a:lnTo>
                    <a:pt x="437" y="192"/>
                  </a:lnTo>
                  <a:lnTo>
                    <a:pt x="445" y="204"/>
                  </a:lnTo>
                  <a:lnTo>
                    <a:pt x="449" y="210"/>
                  </a:lnTo>
                  <a:lnTo>
                    <a:pt x="454" y="215"/>
                  </a:lnTo>
                  <a:lnTo>
                    <a:pt x="456" y="219"/>
                  </a:lnTo>
                  <a:lnTo>
                    <a:pt x="455" y="219"/>
                  </a:lnTo>
                  <a:lnTo>
                    <a:pt x="455" y="219"/>
                  </a:lnTo>
                  <a:lnTo>
                    <a:pt x="453" y="219"/>
                  </a:lnTo>
                  <a:lnTo>
                    <a:pt x="451" y="220"/>
                  </a:lnTo>
                  <a:lnTo>
                    <a:pt x="443" y="226"/>
                  </a:lnTo>
                  <a:lnTo>
                    <a:pt x="441" y="227"/>
                  </a:lnTo>
                  <a:lnTo>
                    <a:pt x="439" y="228"/>
                  </a:lnTo>
                  <a:lnTo>
                    <a:pt x="437" y="229"/>
                  </a:lnTo>
                  <a:lnTo>
                    <a:pt x="432" y="231"/>
                  </a:lnTo>
                  <a:lnTo>
                    <a:pt x="429" y="231"/>
                  </a:lnTo>
                  <a:lnTo>
                    <a:pt x="427" y="232"/>
                  </a:lnTo>
                  <a:lnTo>
                    <a:pt x="425" y="232"/>
                  </a:lnTo>
                  <a:lnTo>
                    <a:pt x="423" y="232"/>
                  </a:lnTo>
                  <a:lnTo>
                    <a:pt x="421" y="232"/>
                  </a:lnTo>
                  <a:lnTo>
                    <a:pt x="420" y="232"/>
                  </a:lnTo>
                  <a:lnTo>
                    <a:pt x="414" y="230"/>
                  </a:lnTo>
                  <a:lnTo>
                    <a:pt x="411" y="230"/>
                  </a:lnTo>
                  <a:lnTo>
                    <a:pt x="409" y="230"/>
                  </a:lnTo>
                  <a:lnTo>
                    <a:pt x="407" y="230"/>
                  </a:lnTo>
                  <a:lnTo>
                    <a:pt x="404" y="231"/>
                  </a:lnTo>
                  <a:lnTo>
                    <a:pt x="402" y="232"/>
                  </a:lnTo>
                  <a:lnTo>
                    <a:pt x="400" y="233"/>
                  </a:lnTo>
                  <a:lnTo>
                    <a:pt x="397" y="235"/>
                  </a:lnTo>
                  <a:lnTo>
                    <a:pt x="394" y="236"/>
                  </a:lnTo>
                  <a:lnTo>
                    <a:pt x="393" y="237"/>
                  </a:lnTo>
                  <a:lnTo>
                    <a:pt x="391" y="237"/>
                  </a:lnTo>
                  <a:lnTo>
                    <a:pt x="390" y="237"/>
                  </a:lnTo>
                  <a:lnTo>
                    <a:pt x="389" y="238"/>
                  </a:lnTo>
                  <a:lnTo>
                    <a:pt x="387" y="238"/>
                  </a:lnTo>
                  <a:lnTo>
                    <a:pt x="386" y="238"/>
                  </a:lnTo>
                  <a:lnTo>
                    <a:pt x="385" y="239"/>
                  </a:lnTo>
                  <a:lnTo>
                    <a:pt x="382" y="239"/>
                  </a:lnTo>
                  <a:lnTo>
                    <a:pt x="381" y="240"/>
                  </a:lnTo>
                  <a:lnTo>
                    <a:pt x="380" y="241"/>
                  </a:lnTo>
                  <a:lnTo>
                    <a:pt x="379" y="241"/>
                  </a:lnTo>
                  <a:lnTo>
                    <a:pt x="379" y="242"/>
                  </a:lnTo>
                  <a:lnTo>
                    <a:pt x="378" y="245"/>
                  </a:lnTo>
                  <a:lnTo>
                    <a:pt x="378" y="248"/>
                  </a:lnTo>
                  <a:lnTo>
                    <a:pt x="377" y="255"/>
                  </a:lnTo>
                  <a:lnTo>
                    <a:pt x="377" y="258"/>
                  </a:lnTo>
                  <a:lnTo>
                    <a:pt x="376" y="260"/>
                  </a:lnTo>
                  <a:lnTo>
                    <a:pt x="375" y="263"/>
                  </a:lnTo>
                  <a:lnTo>
                    <a:pt x="375" y="264"/>
                  </a:lnTo>
                  <a:lnTo>
                    <a:pt x="375" y="266"/>
                  </a:lnTo>
                  <a:lnTo>
                    <a:pt x="372" y="269"/>
                  </a:lnTo>
                  <a:lnTo>
                    <a:pt x="371" y="270"/>
                  </a:lnTo>
                  <a:lnTo>
                    <a:pt x="370" y="271"/>
                  </a:lnTo>
                  <a:lnTo>
                    <a:pt x="367" y="272"/>
                  </a:lnTo>
                  <a:lnTo>
                    <a:pt x="366" y="272"/>
                  </a:lnTo>
                  <a:lnTo>
                    <a:pt x="366" y="273"/>
                  </a:lnTo>
                  <a:lnTo>
                    <a:pt x="365" y="274"/>
                  </a:lnTo>
                  <a:lnTo>
                    <a:pt x="365" y="275"/>
                  </a:lnTo>
                  <a:lnTo>
                    <a:pt x="365" y="277"/>
                  </a:lnTo>
                  <a:lnTo>
                    <a:pt x="365" y="280"/>
                  </a:lnTo>
                  <a:lnTo>
                    <a:pt x="365" y="283"/>
                  </a:lnTo>
                  <a:lnTo>
                    <a:pt x="365" y="284"/>
                  </a:lnTo>
                  <a:lnTo>
                    <a:pt x="365" y="286"/>
                  </a:lnTo>
                  <a:lnTo>
                    <a:pt x="365" y="288"/>
                  </a:lnTo>
                  <a:lnTo>
                    <a:pt x="366" y="289"/>
                  </a:lnTo>
                  <a:lnTo>
                    <a:pt x="367" y="292"/>
                  </a:lnTo>
                  <a:lnTo>
                    <a:pt x="368" y="294"/>
                  </a:lnTo>
                  <a:lnTo>
                    <a:pt x="368" y="294"/>
                  </a:lnTo>
                  <a:lnTo>
                    <a:pt x="368" y="295"/>
                  </a:lnTo>
                  <a:lnTo>
                    <a:pt x="368" y="296"/>
                  </a:lnTo>
                  <a:lnTo>
                    <a:pt x="367" y="297"/>
                  </a:lnTo>
                  <a:lnTo>
                    <a:pt x="367" y="298"/>
                  </a:lnTo>
                  <a:lnTo>
                    <a:pt x="366" y="299"/>
                  </a:lnTo>
                  <a:lnTo>
                    <a:pt x="365" y="300"/>
                  </a:lnTo>
                  <a:lnTo>
                    <a:pt x="364" y="301"/>
                  </a:lnTo>
                  <a:lnTo>
                    <a:pt x="364" y="302"/>
                  </a:lnTo>
                  <a:lnTo>
                    <a:pt x="359" y="304"/>
                  </a:lnTo>
                  <a:lnTo>
                    <a:pt x="357" y="306"/>
                  </a:lnTo>
                  <a:lnTo>
                    <a:pt x="354" y="306"/>
                  </a:lnTo>
                  <a:lnTo>
                    <a:pt x="353" y="308"/>
                  </a:lnTo>
                  <a:lnTo>
                    <a:pt x="351" y="310"/>
                  </a:lnTo>
                  <a:lnTo>
                    <a:pt x="350" y="312"/>
                  </a:lnTo>
                  <a:lnTo>
                    <a:pt x="349" y="313"/>
                  </a:lnTo>
                  <a:lnTo>
                    <a:pt x="348" y="315"/>
                  </a:lnTo>
                  <a:lnTo>
                    <a:pt x="348" y="317"/>
                  </a:lnTo>
                  <a:lnTo>
                    <a:pt x="348" y="318"/>
                  </a:lnTo>
                  <a:lnTo>
                    <a:pt x="348" y="320"/>
                  </a:lnTo>
                  <a:lnTo>
                    <a:pt x="349" y="323"/>
                  </a:lnTo>
                  <a:lnTo>
                    <a:pt x="350" y="328"/>
                  </a:lnTo>
                  <a:lnTo>
                    <a:pt x="353" y="336"/>
                  </a:lnTo>
                  <a:lnTo>
                    <a:pt x="353" y="340"/>
                  </a:lnTo>
                  <a:lnTo>
                    <a:pt x="354" y="344"/>
                  </a:lnTo>
                  <a:lnTo>
                    <a:pt x="354" y="348"/>
                  </a:lnTo>
                  <a:lnTo>
                    <a:pt x="354" y="350"/>
                  </a:lnTo>
                  <a:lnTo>
                    <a:pt x="354" y="351"/>
                  </a:lnTo>
                  <a:lnTo>
                    <a:pt x="353" y="354"/>
                  </a:lnTo>
                  <a:lnTo>
                    <a:pt x="353" y="355"/>
                  </a:lnTo>
                  <a:lnTo>
                    <a:pt x="353" y="357"/>
                  </a:lnTo>
                  <a:lnTo>
                    <a:pt x="352" y="359"/>
                  </a:lnTo>
                  <a:lnTo>
                    <a:pt x="351" y="360"/>
                  </a:lnTo>
                  <a:lnTo>
                    <a:pt x="349" y="361"/>
                  </a:lnTo>
                  <a:lnTo>
                    <a:pt x="348" y="362"/>
                  </a:lnTo>
                  <a:lnTo>
                    <a:pt x="346" y="362"/>
                  </a:lnTo>
                  <a:lnTo>
                    <a:pt x="343" y="363"/>
                  </a:lnTo>
                  <a:lnTo>
                    <a:pt x="341" y="363"/>
                  </a:lnTo>
                  <a:lnTo>
                    <a:pt x="339" y="363"/>
                  </a:lnTo>
                  <a:lnTo>
                    <a:pt x="337" y="362"/>
                  </a:lnTo>
                  <a:lnTo>
                    <a:pt x="334" y="362"/>
                  </a:lnTo>
                  <a:lnTo>
                    <a:pt x="331" y="361"/>
                  </a:lnTo>
                  <a:lnTo>
                    <a:pt x="330" y="360"/>
                  </a:lnTo>
                  <a:lnTo>
                    <a:pt x="326" y="359"/>
                  </a:lnTo>
                  <a:lnTo>
                    <a:pt x="324" y="357"/>
                  </a:lnTo>
                  <a:lnTo>
                    <a:pt x="322" y="356"/>
                  </a:lnTo>
                  <a:lnTo>
                    <a:pt x="320" y="354"/>
                  </a:lnTo>
                  <a:lnTo>
                    <a:pt x="318" y="352"/>
                  </a:lnTo>
                  <a:lnTo>
                    <a:pt x="313" y="348"/>
                  </a:lnTo>
                  <a:lnTo>
                    <a:pt x="309" y="345"/>
                  </a:lnTo>
                  <a:lnTo>
                    <a:pt x="307" y="343"/>
                  </a:lnTo>
                  <a:lnTo>
                    <a:pt x="307" y="343"/>
                  </a:lnTo>
                  <a:lnTo>
                    <a:pt x="306" y="343"/>
                  </a:lnTo>
                  <a:lnTo>
                    <a:pt x="304" y="343"/>
                  </a:lnTo>
                  <a:lnTo>
                    <a:pt x="303" y="343"/>
                  </a:lnTo>
                  <a:lnTo>
                    <a:pt x="301" y="344"/>
                  </a:lnTo>
                  <a:lnTo>
                    <a:pt x="300" y="345"/>
                  </a:lnTo>
                  <a:lnTo>
                    <a:pt x="299" y="346"/>
                  </a:lnTo>
                  <a:lnTo>
                    <a:pt x="298" y="348"/>
                  </a:lnTo>
                  <a:lnTo>
                    <a:pt x="297" y="349"/>
                  </a:lnTo>
                  <a:lnTo>
                    <a:pt x="296" y="350"/>
                  </a:lnTo>
                  <a:lnTo>
                    <a:pt x="296" y="351"/>
                  </a:lnTo>
                  <a:lnTo>
                    <a:pt x="295" y="355"/>
                  </a:lnTo>
                  <a:lnTo>
                    <a:pt x="295" y="357"/>
                  </a:lnTo>
                  <a:lnTo>
                    <a:pt x="294" y="358"/>
                  </a:lnTo>
                  <a:lnTo>
                    <a:pt x="291" y="362"/>
                  </a:lnTo>
                  <a:lnTo>
                    <a:pt x="290" y="362"/>
                  </a:lnTo>
                  <a:lnTo>
                    <a:pt x="289" y="364"/>
                  </a:lnTo>
                  <a:lnTo>
                    <a:pt x="289" y="366"/>
                  </a:lnTo>
                  <a:lnTo>
                    <a:pt x="289" y="367"/>
                  </a:lnTo>
                  <a:lnTo>
                    <a:pt x="289" y="368"/>
                  </a:lnTo>
                  <a:lnTo>
                    <a:pt x="289" y="370"/>
                  </a:lnTo>
                  <a:lnTo>
                    <a:pt x="289" y="372"/>
                  </a:lnTo>
                  <a:lnTo>
                    <a:pt x="289" y="374"/>
                  </a:lnTo>
                  <a:lnTo>
                    <a:pt x="290" y="376"/>
                  </a:lnTo>
                  <a:lnTo>
                    <a:pt x="293" y="383"/>
                  </a:lnTo>
                  <a:lnTo>
                    <a:pt x="294" y="385"/>
                  </a:lnTo>
                  <a:lnTo>
                    <a:pt x="294" y="387"/>
                  </a:lnTo>
                  <a:lnTo>
                    <a:pt x="295" y="389"/>
                  </a:lnTo>
                  <a:lnTo>
                    <a:pt x="295" y="392"/>
                  </a:lnTo>
                  <a:lnTo>
                    <a:pt x="295" y="398"/>
                  </a:lnTo>
                  <a:lnTo>
                    <a:pt x="295" y="401"/>
                  </a:lnTo>
                  <a:lnTo>
                    <a:pt x="295" y="403"/>
                  </a:lnTo>
                  <a:lnTo>
                    <a:pt x="295" y="405"/>
                  </a:lnTo>
                  <a:lnTo>
                    <a:pt x="296" y="407"/>
                  </a:lnTo>
                  <a:lnTo>
                    <a:pt x="296" y="408"/>
                  </a:lnTo>
                  <a:lnTo>
                    <a:pt x="297" y="410"/>
                  </a:lnTo>
                  <a:lnTo>
                    <a:pt x="300" y="414"/>
                  </a:lnTo>
                  <a:lnTo>
                    <a:pt x="301" y="416"/>
                  </a:lnTo>
                  <a:lnTo>
                    <a:pt x="302" y="418"/>
                  </a:lnTo>
                  <a:lnTo>
                    <a:pt x="303" y="421"/>
                  </a:lnTo>
                  <a:lnTo>
                    <a:pt x="304" y="425"/>
                  </a:lnTo>
                  <a:lnTo>
                    <a:pt x="307" y="433"/>
                  </a:lnTo>
                  <a:lnTo>
                    <a:pt x="308" y="440"/>
                  </a:lnTo>
                  <a:lnTo>
                    <a:pt x="309" y="442"/>
                  </a:lnTo>
                  <a:lnTo>
                    <a:pt x="310" y="445"/>
                  </a:lnTo>
                  <a:lnTo>
                    <a:pt x="310" y="448"/>
                  </a:lnTo>
                  <a:lnTo>
                    <a:pt x="310" y="451"/>
                  </a:lnTo>
                  <a:lnTo>
                    <a:pt x="310" y="453"/>
                  </a:lnTo>
                  <a:lnTo>
                    <a:pt x="310" y="456"/>
                  </a:lnTo>
                  <a:lnTo>
                    <a:pt x="309" y="459"/>
                  </a:lnTo>
                  <a:lnTo>
                    <a:pt x="309" y="462"/>
                  </a:lnTo>
                  <a:lnTo>
                    <a:pt x="307" y="471"/>
                  </a:lnTo>
                  <a:lnTo>
                    <a:pt x="307" y="475"/>
                  </a:lnTo>
                  <a:lnTo>
                    <a:pt x="306" y="477"/>
                  </a:lnTo>
                  <a:lnTo>
                    <a:pt x="306" y="482"/>
                  </a:lnTo>
                  <a:lnTo>
                    <a:pt x="306" y="491"/>
                  </a:lnTo>
                  <a:lnTo>
                    <a:pt x="306" y="494"/>
                  </a:lnTo>
                  <a:lnTo>
                    <a:pt x="306" y="496"/>
                  </a:lnTo>
                  <a:lnTo>
                    <a:pt x="304" y="502"/>
                  </a:lnTo>
                  <a:lnTo>
                    <a:pt x="303" y="510"/>
                  </a:lnTo>
                  <a:lnTo>
                    <a:pt x="302" y="512"/>
                  </a:lnTo>
                  <a:lnTo>
                    <a:pt x="301" y="514"/>
                  </a:lnTo>
                  <a:lnTo>
                    <a:pt x="300" y="517"/>
                  </a:lnTo>
                  <a:lnTo>
                    <a:pt x="299" y="519"/>
                  </a:lnTo>
                  <a:lnTo>
                    <a:pt x="298" y="520"/>
                  </a:lnTo>
                  <a:lnTo>
                    <a:pt x="296" y="521"/>
                  </a:lnTo>
                  <a:lnTo>
                    <a:pt x="288" y="530"/>
                  </a:lnTo>
                  <a:lnTo>
                    <a:pt x="282" y="534"/>
                  </a:lnTo>
                  <a:lnTo>
                    <a:pt x="278" y="538"/>
                  </a:lnTo>
                  <a:lnTo>
                    <a:pt x="275" y="540"/>
                  </a:lnTo>
                  <a:lnTo>
                    <a:pt x="274" y="540"/>
                  </a:lnTo>
                  <a:lnTo>
                    <a:pt x="273" y="541"/>
                  </a:lnTo>
                  <a:lnTo>
                    <a:pt x="272" y="541"/>
                  </a:lnTo>
                  <a:lnTo>
                    <a:pt x="271" y="541"/>
                  </a:lnTo>
                  <a:lnTo>
                    <a:pt x="270" y="540"/>
                  </a:lnTo>
                  <a:lnTo>
                    <a:pt x="269" y="539"/>
                  </a:lnTo>
                  <a:lnTo>
                    <a:pt x="263" y="533"/>
                  </a:lnTo>
                  <a:lnTo>
                    <a:pt x="259" y="527"/>
                  </a:lnTo>
                  <a:lnTo>
                    <a:pt x="256" y="524"/>
                  </a:lnTo>
                  <a:lnTo>
                    <a:pt x="254" y="523"/>
                  </a:lnTo>
                  <a:lnTo>
                    <a:pt x="252" y="521"/>
                  </a:lnTo>
                  <a:lnTo>
                    <a:pt x="247" y="518"/>
                  </a:lnTo>
                  <a:lnTo>
                    <a:pt x="244" y="516"/>
                  </a:lnTo>
                  <a:lnTo>
                    <a:pt x="241" y="514"/>
                  </a:lnTo>
                  <a:lnTo>
                    <a:pt x="239" y="511"/>
                  </a:lnTo>
                  <a:lnTo>
                    <a:pt x="239" y="510"/>
                  </a:lnTo>
                  <a:lnTo>
                    <a:pt x="238" y="510"/>
                  </a:lnTo>
                  <a:lnTo>
                    <a:pt x="238" y="508"/>
                  </a:lnTo>
                  <a:lnTo>
                    <a:pt x="238" y="507"/>
                  </a:lnTo>
                  <a:lnTo>
                    <a:pt x="238" y="506"/>
                  </a:lnTo>
                  <a:lnTo>
                    <a:pt x="238" y="505"/>
                  </a:lnTo>
                  <a:lnTo>
                    <a:pt x="239" y="501"/>
                  </a:lnTo>
                  <a:lnTo>
                    <a:pt x="239" y="500"/>
                  </a:lnTo>
                  <a:lnTo>
                    <a:pt x="239" y="498"/>
                  </a:lnTo>
                  <a:lnTo>
                    <a:pt x="239" y="498"/>
                  </a:lnTo>
                  <a:lnTo>
                    <a:pt x="239" y="496"/>
                  </a:lnTo>
                  <a:lnTo>
                    <a:pt x="239" y="495"/>
                  </a:lnTo>
                  <a:lnTo>
                    <a:pt x="238" y="494"/>
                  </a:lnTo>
                  <a:lnTo>
                    <a:pt x="237" y="494"/>
                  </a:lnTo>
                  <a:lnTo>
                    <a:pt x="237" y="493"/>
                  </a:lnTo>
                  <a:lnTo>
                    <a:pt x="236" y="492"/>
                  </a:lnTo>
                  <a:lnTo>
                    <a:pt x="232" y="490"/>
                  </a:lnTo>
                  <a:lnTo>
                    <a:pt x="229" y="488"/>
                  </a:lnTo>
                  <a:lnTo>
                    <a:pt x="228" y="487"/>
                  </a:lnTo>
                  <a:lnTo>
                    <a:pt x="227" y="487"/>
                  </a:lnTo>
                  <a:lnTo>
                    <a:pt x="226" y="487"/>
                  </a:lnTo>
                  <a:lnTo>
                    <a:pt x="225" y="487"/>
                  </a:lnTo>
                  <a:lnTo>
                    <a:pt x="223" y="487"/>
                  </a:lnTo>
                  <a:lnTo>
                    <a:pt x="221" y="487"/>
                  </a:lnTo>
                  <a:lnTo>
                    <a:pt x="220" y="487"/>
                  </a:lnTo>
                  <a:lnTo>
                    <a:pt x="216" y="489"/>
                  </a:lnTo>
                  <a:lnTo>
                    <a:pt x="215" y="490"/>
                  </a:lnTo>
                  <a:lnTo>
                    <a:pt x="212" y="491"/>
                  </a:lnTo>
                  <a:lnTo>
                    <a:pt x="205" y="492"/>
                  </a:lnTo>
                  <a:lnTo>
                    <a:pt x="203" y="493"/>
                  </a:lnTo>
                  <a:lnTo>
                    <a:pt x="199" y="494"/>
                  </a:lnTo>
                  <a:lnTo>
                    <a:pt x="193" y="497"/>
                  </a:lnTo>
                  <a:lnTo>
                    <a:pt x="190" y="498"/>
                  </a:lnTo>
                  <a:lnTo>
                    <a:pt x="188" y="498"/>
                  </a:lnTo>
                  <a:lnTo>
                    <a:pt x="185" y="498"/>
                  </a:lnTo>
                  <a:lnTo>
                    <a:pt x="183" y="498"/>
                  </a:lnTo>
                  <a:lnTo>
                    <a:pt x="181" y="498"/>
                  </a:lnTo>
                  <a:lnTo>
                    <a:pt x="176" y="498"/>
                  </a:lnTo>
                  <a:lnTo>
                    <a:pt x="172" y="498"/>
                  </a:lnTo>
                  <a:lnTo>
                    <a:pt x="167" y="498"/>
                  </a:lnTo>
                  <a:lnTo>
                    <a:pt x="164" y="498"/>
                  </a:lnTo>
                  <a:lnTo>
                    <a:pt x="161" y="498"/>
                  </a:lnTo>
                  <a:lnTo>
                    <a:pt x="159" y="498"/>
                  </a:lnTo>
                  <a:lnTo>
                    <a:pt x="148" y="495"/>
                  </a:lnTo>
                  <a:lnTo>
                    <a:pt x="147" y="494"/>
                  </a:lnTo>
                  <a:lnTo>
                    <a:pt x="145" y="494"/>
                  </a:lnTo>
                  <a:lnTo>
                    <a:pt x="142" y="494"/>
                  </a:lnTo>
                  <a:lnTo>
                    <a:pt x="140" y="494"/>
                  </a:lnTo>
                  <a:lnTo>
                    <a:pt x="137" y="495"/>
                  </a:lnTo>
                  <a:lnTo>
                    <a:pt x="133" y="497"/>
                  </a:lnTo>
                  <a:lnTo>
                    <a:pt x="131" y="497"/>
                  </a:lnTo>
                  <a:lnTo>
                    <a:pt x="130" y="497"/>
                  </a:lnTo>
                  <a:lnTo>
                    <a:pt x="128" y="497"/>
                  </a:lnTo>
                  <a:lnTo>
                    <a:pt x="127" y="496"/>
                  </a:lnTo>
                  <a:lnTo>
                    <a:pt x="119" y="492"/>
                  </a:lnTo>
                  <a:lnTo>
                    <a:pt x="105" y="484"/>
                  </a:lnTo>
                  <a:lnTo>
                    <a:pt x="102" y="482"/>
                  </a:lnTo>
                  <a:lnTo>
                    <a:pt x="100" y="480"/>
                  </a:lnTo>
                  <a:lnTo>
                    <a:pt x="98" y="478"/>
                  </a:lnTo>
                  <a:lnTo>
                    <a:pt x="91" y="472"/>
                  </a:lnTo>
                  <a:lnTo>
                    <a:pt x="90" y="471"/>
                  </a:lnTo>
                  <a:lnTo>
                    <a:pt x="83" y="466"/>
                  </a:lnTo>
                  <a:lnTo>
                    <a:pt x="78" y="461"/>
                  </a:lnTo>
                  <a:lnTo>
                    <a:pt x="76" y="459"/>
                  </a:lnTo>
                  <a:lnTo>
                    <a:pt x="75" y="457"/>
                  </a:lnTo>
                  <a:lnTo>
                    <a:pt x="73" y="456"/>
                  </a:lnTo>
                  <a:lnTo>
                    <a:pt x="72" y="454"/>
                  </a:lnTo>
                  <a:lnTo>
                    <a:pt x="70" y="451"/>
                  </a:lnTo>
                  <a:lnTo>
                    <a:pt x="69" y="447"/>
                  </a:lnTo>
                  <a:lnTo>
                    <a:pt x="68" y="445"/>
                  </a:lnTo>
                  <a:lnTo>
                    <a:pt x="68" y="442"/>
                  </a:lnTo>
                  <a:lnTo>
                    <a:pt x="68" y="440"/>
                  </a:lnTo>
                  <a:lnTo>
                    <a:pt x="68" y="435"/>
                  </a:lnTo>
                  <a:lnTo>
                    <a:pt x="68" y="431"/>
                  </a:lnTo>
                  <a:lnTo>
                    <a:pt x="69" y="424"/>
                  </a:lnTo>
                  <a:lnTo>
                    <a:pt x="70" y="419"/>
                  </a:lnTo>
                  <a:lnTo>
                    <a:pt x="70" y="415"/>
                  </a:lnTo>
                  <a:lnTo>
                    <a:pt x="69" y="410"/>
                  </a:lnTo>
                  <a:lnTo>
                    <a:pt x="69" y="407"/>
                  </a:lnTo>
                  <a:lnTo>
                    <a:pt x="68" y="403"/>
                  </a:lnTo>
                  <a:lnTo>
                    <a:pt x="68" y="399"/>
                  </a:lnTo>
                  <a:lnTo>
                    <a:pt x="67" y="396"/>
                  </a:lnTo>
                  <a:lnTo>
                    <a:pt x="66" y="395"/>
                  </a:lnTo>
                  <a:lnTo>
                    <a:pt x="65" y="394"/>
                  </a:lnTo>
                  <a:lnTo>
                    <a:pt x="64" y="392"/>
                  </a:lnTo>
                  <a:lnTo>
                    <a:pt x="63" y="391"/>
                  </a:lnTo>
                  <a:lnTo>
                    <a:pt x="62" y="390"/>
                  </a:lnTo>
                  <a:lnTo>
                    <a:pt x="60" y="389"/>
                  </a:lnTo>
                  <a:lnTo>
                    <a:pt x="59" y="388"/>
                  </a:lnTo>
                  <a:lnTo>
                    <a:pt x="57" y="388"/>
                  </a:lnTo>
                  <a:lnTo>
                    <a:pt x="56" y="387"/>
                  </a:lnTo>
                  <a:lnTo>
                    <a:pt x="53" y="387"/>
                  </a:lnTo>
                  <a:lnTo>
                    <a:pt x="51" y="386"/>
                  </a:lnTo>
                  <a:lnTo>
                    <a:pt x="48" y="386"/>
                  </a:lnTo>
                  <a:lnTo>
                    <a:pt x="46" y="387"/>
                  </a:lnTo>
                  <a:lnTo>
                    <a:pt x="39" y="388"/>
                  </a:lnTo>
                  <a:lnTo>
                    <a:pt x="32" y="388"/>
                  </a:lnTo>
                  <a:lnTo>
                    <a:pt x="29" y="389"/>
                  </a:lnTo>
                  <a:lnTo>
                    <a:pt x="25" y="389"/>
                  </a:lnTo>
                  <a:lnTo>
                    <a:pt x="19" y="391"/>
                  </a:lnTo>
                  <a:lnTo>
                    <a:pt x="15" y="392"/>
                  </a:lnTo>
                  <a:lnTo>
                    <a:pt x="11" y="392"/>
                  </a:lnTo>
                  <a:lnTo>
                    <a:pt x="5" y="392"/>
                  </a:lnTo>
                  <a:lnTo>
                    <a:pt x="3" y="392"/>
                  </a:lnTo>
                  <a:lnTo>
                    <a:pt x="2" y="392"/>
                  </a:lnTo>
                  <a:lnTo>
                    <a:pt x="1" y="392"/>
                  </a:lnTo>
                  <a:lnTo>
                    <a:pt x="0" y="391"/>
                  </a:lnTo>
                  <a:lnTo>
                    <a:pt x="0" y="390"/>
                  </a:lnTo>
                  <a:lnTo>
                    <a:pt x="0" y="390"/>
                  </a:lnTo>
                  <a:lnTo>
                    <a:pt x="0" y="388"/>
                  </a:lnTo>
                  <a:lnTo>
                    <a:pt x="0" y="387"/>
                  </a:lnTo>
                  <a:lnTo>
                    <a:pt x="0" y="386"/>
                  </a:lnTo>
                  <a:lnTo>
                    <a:pt x="3" y="380"/>
                  </a:lnTo>
                  <a:lnTo>
                    <a:pt x="6" y="375"/>
                  </a:lnTo>
                  <a:lnTo>
                    <a:pt x="9" y="369"/>
                  </a:lnTo>
                  <a:lnTo>
                    <a:pt x="11" y="363"/>
                  </a:lnTo>
                  <a:lnTo>
                    <a:pt x="11" y="360"/>
                  </a:lnTo>
                  <a:lnTo>
                    <a:pt x="12" y="356"/>
                  </a:lnTo>
                  <a:lnTo>
                    <a:pt x="12" y="352"/>
                  </a:lnTo>
                  <a:lnTo>
                    <a:pt x="12" y="347"/>
                  </a:lnTo>
                  <a:lnTo>
                    <a:pt x="12" y="345"/>
                  </a:lnTo>
                  <a:lnTo>
                    <a:pt x="13" y="342"/>
                  </a:lnTo>
                  <a:lnTo>
                    <a:pt x="13" y="339"/>
                  </a:lnTo>
                  <a:lnTo>
                    <a:pt x="14" y="335"/>
                  </a:lnTo>
                  <a:lnTo>
                    <a:pt x="16" y="329"/>
                  </a:lnTo>
                  <a:lnTo>
                    <a:pt x="18" y="324"/>
                  </a:lnTo>
                  <a:lnTo>
                    <a:pt x="19" y="322"/>
                  </a:lnTo>
                  <a:lnTo>
                    <a:pt x="20" y="321"/>
                  </a:lnTo>
                  <a:lnTo>
                    <a:pt x="21" y="319"/>
                  </a:lnTo>
                  <a:lnTo>
                    <a:pt x="22" y="319"/>
                  </a:lnTo>
                  <a:lnTo>
                    <a:pt x="23" y="318"/>
                  </a:lnTo>
                  <a:lnTo>
                    <a:pt x="23" y="317"/>
                  </a:lnTo>
                  <a:lnTo>
                    <a:pt x="24" y="317"/>
                  </a:lnTo>
                  <a:lnTo>
                    <a:pt x="26" y="316"/>
                  </a:lnTo>
                  <a:lnTo>
                    <a:pt x="27" y="316"/>
                  </a:lnTo>
                  <a:lnTo>
                    <a:pt x="29" y="316"/>
                  </a:lnTo>
                  <a:lnTo>
                    <a:pt x="30" y="315"/>
                  </a:lnTo>
                  <a:lnTo>
                    <a:pt x="32" y="316"/>
                  </a:lnTo>
                  <a:lnTo>
                    <a:pt x="36" y="317"/>
                  </a:lnTo>
                  <a:lnTo>
                    <a:pt x="38" y="317"/>
                  </a:lnTo>
                  <a:lnTo>
                    <a:pt x="48" y="317"/>
                  </a:lnTo>
                  <a:lnTo>
                    <a:pt x="51" y="317"/>
                  </a:lnTo>
                  <a:lnTo>
                    <a:pt x="53" y="317"/>
                  </a:lnTo>
                  <a:lnTo>
                    <a:pt x="55" y="317"/>
                  </a:lnTo>
                  <a:lnTo>
                    <a:pt x="56" y="317"/>
                  </a:lnTo>
                  <a:lnTo>
                    <a:pt x="57" y="316"/>
                  </a:lnTo>
                  <a:lnTo>
                    <a:pt x="57" y="314"/>
                  </a:lnTo>
                  <a:lnTo>
                    <a:pt x="57" y="313"/>
                  </a:lnTo>
                  <a:lnTo>
                    <a:pt x="60" y="305"/>
                  </a:lnTo>
                  <a:lnTo>
                    <a:pt x="61" y="299"/>
                  </a:lnTo>
                  <a:lnTo>
                    <a:pt x="63" y="294"/>
                  </a:lnTo>
                  <a:lnTo>
                    <a:pt x="64" y="290"/>
                  </a:lnTo>
                  <a:lnTo>
                    <a:pt x="70" y="275"/>
                  </a:lnTo>
                  <a:lnTo>
                    <a:pt x="72" y="272"/>
                  </a:lnTo>
                  <a:lnTo>
                    <a:pt x="75" y="268"/>
                  </a:lnTo>
                  <a:lnTo>
                    <a:pt x="76" y="267"/>
                  </a:lnTo>
                  <a:lnTo>
                    <a:pt x="77" y="265"/>
                  </a:lnTo>
                  <a:lnTo>
                    <a:pt x="78" y="263"/>
                  </a:lnTo>
                  <a:lnTo>
                    <a:pt x="78" y="260"/>
                  </a:lnTo>
                  <a:lnTo>
                    <a:pt x="78" y="259"/>
                  </a:lnTo>
                  <a:lnTo>
                    <a:pt x="78" y="255"/>
                  </a:lnTo>
                  <a:lnTo>
                    <a:pt x="78" y="253"/>
                  </a:lnTo>
                  <a:lnTo>
                    <a:pt x="79" y="252"/>
                  </a:lnTo>
                  <a:lnTo>
                    <a:pt x="79" y="251"/>
                  </a:lnTo>
                  <a:lnTo>
                    <a:pt x="80" y="250"/>
                  </a:lnTo>
                  <a:lnTo>
                    <a:pt x="80" y="249"/>
                  </a:lnTo>
                  <a:lnTo>
                    <a:pt x="80" y="249"/>
                  </a:lnTo>
                  <a:lnTo>
                    <a:pt x="81" y="249"/>
                  </a:lnTo>
                  <a:lnTo>
                    <a:pt x="84" y="248"/>
                  </a:lnTo>
                  <a:lnTo>
                    <a:pt x="89" y="246"/>
                  </a:lnTo>
                  <a:lnTo>
                    <a:pt x="91" y="245"/>
                  </a:lnTo>
                  <a:lnTo>
                    <a:pt x="91" y="245"/>
                  </a:lnTo>
                  <a:lnTo>
                    <a:pt x="92" y="244"/>
                  </a:lnTo>
                  <a:lnTo>
                    <a:pt x="93" y="243"/>
                  </a:lnTo>
                  <a:lnTo>
                    <a:pt x="93" y="241"/>
                  </a:lnTo>
                  <a:lnTo>
                    <a:pt x="93" y="240"/>
                  </a:lnTo>
                  <a:lnTo>
                    <a:pt x="93" y="238"/>
                  </a:lnTo>
                  <a:lnTo>
                    <a:pt x="93" y="237"/>
                  </a:lnTo>
                  <a:lnTo>
                    <a:pt x="93" y="233"/>
                  </a:lnTo>
                  <a:lnTo>
                    <a:pt x="91" y="227"/>
                  </a:lnTo>
                  <a:lnTo>
                    <a:pt x="91" y="226"/>
                  </a:lnTo>
                  <a:lnTo>
                    <a:pt x="91" y="224"/>
                  </a:lnTo>
                  <a:lnTo>
                    <a:pt x="91" y="223"/>
                  </a:lnTo>
                  <a:lnTo>
                    <a:pt x="91" y="221"/>
                  </a:lnTo>
                  <a:lnTo>
                    <a:pt x="92" y="220"/>
                  </a:lnTo>
                  <a:lnTo>
                    <a:pt x="93" y="218"/>
                  </a:lnTo>
                  <a:lnTo>
                    <a:pt x="94" y="216"/>
                  </a:lnTo>
                  <a:lnTo>
                    <a:pt x="96" y="215"/>
                  </a:lnTo>
                  <a:lnTo>
                    <a:pt x="97" y="213"/>
                  </a:lnTo>
                  <a:lnTo>
                    <a:pt x="99" y="211"/>
                  </a:lnTo>
                  <a:lnTo>
                    <a:pt x="102" y="210"/>
                  </a:lnTo>
                  <a:lnTo>
                    <a:pt x="105" y="208"/>
                  </a:lnTo>
                  <a:lnTo>
                    <a:pt x="107" y="207"/>
                  </a:lnTo>
                  <a:lnTo>
                    <a:pt x="111" y="206"/>
                  </a:lnTo>
                  <a:lnTo>
                    <a:pt x="113" y="205"/>
                  </a:lnTo>
                  <a:lnTo>
                    <a:pt x="114" y="204"/>
                  </a:lnTo>
                  <a:lnTo>
                    <a:pt x="114" y="204"/>
                  </a:lnTo>
                  <a:lnTo>
                    <a:pt x="114" y="204"/>
                  </a:lnTo>
                  <a:lnTo>
                    <a:pt x="114" y="203"/>
                  </a:lnTo>
                  <a:lnTo>
                    <a:pt x="114" y="202"/>
                  </a:lnTo>
                  <a:lnTo>
                    <a:pt x="114" y="201"/>
                  </a:lnTo>
                  <a:lnTo>
                    <a:pt x="114" y="199"/>
                  </a:lnTo>
                  <a:lnTo>
                    <a:pt x="109" y="194"/>
                  </a:lnTo>
                  <a:lnTo>
                    <a:pt x="105" y="189"/>
                  </a:lnTo>
                  <a:lnTo>
                    <a:pt x="103" y="187"/>
                  </a:lnTo>
                  <a:lnTo>
                    <a:pt x="100" y="184"/>
                  </a:lnTo>
                  <a:lnTo>
                    <a:pt x="99" y="182"/>
                  </a:lnTo>
                  <a:lnTo>
                    <a:pt x="98" y="181"/>
                  </a:lnTo>
                  <a:lnTo>
                    <a:pt x="97" y="180"/>
                  </a:lnTo>
                  <a:lnTo>
                    <a:pt x="97" y="179"/>
                  </a:lnTo>
                  <a:lnTo>
                    <a:pt x="96" y="178"/>
                  </a:lnTo>
                  <a:lnTo>
                    <a:pt x="96" y="176"/>
                  </a:lnTo>
                  <a:lnTo>
                    <a:pt x="96" y="174"/>
                  </a:lnTo>
                  <a:lnTo>
                    <a:pt x="96" y="171"/>
                  </a:lnTo>
                  <a:lnTo>
                    <a:pt x="97" y="170"/>
                  </a:lnTo>
                  <a:lnTo>
                    <a:pt x="98" y="166"/>
                  </a:lnTo>
                  <a:lnTo>
                    <a:pt x="99" y="163"/>
                  </a:lnTo>
                  <a:lnTo>
                    <a:pt x="100" y="162"/>
                  </a:lnTo>
                  <a:lnTo>
                    <a:pt x="102" y="158"/>
                  </a:lnTo>
                  <a:lnTo>
                    <a:pt x="102" y="157"/>
                  </a:lnTo>
                  <a:lnTo>
                    <a:pt x="102" y="156"/>
                  </a:lnTo>
                  <a:lnTo>
                    <a:pt x="102" y="155"/>
                  </a:lnTo>
                  <a:lnTo>
                    <a:pt x="102" y="153"/>
                  </a:lnTo>
                  <a:lnTo>
                    <a:pt x="102" y="151"/>
                  </a:lnTo>
                  <a:lnTo>
                    <a:pt x="102" y="148"/>
                  </a:lnTo>
                  <a:lnTo>
                    <a:pt x="101" y="147"/>
                  </a:lnTo>
                  <a:lnTo>
                    <a:pt x="97" y="141"/>
                  </a:lnTo>
                  <a:lnTo>
                    <a:pt x="96" y="137"/>
                  </a:lnTo>
                  <a:lnTo>
                    <a:pt x="92" y="130"/>
                  </a:lnTo>
                  <a:lnTo>
                    <a:pt x="91" y="126"/>
                  </a:lnTo>
                  <a:lnTo>
                    <a:pt x="91" y="124"/>
                  </a:lnTo>
                  <a:lnTo>
                    <a:pt x="90" y="119"/>
                  </a:lnTo>
                  <a:lnTo>
                    <a:pt x="89" y="114"/>
                  </a:lnTo>
                  <a:lnTo>
                    <a:pt x="88" y="111"/>
                  </a:lnTo>
                  <a:lnTo>
                    <a:pt x="88" y="107"/>
                  </a:lnTo>
                  <a:lnTo>
                    <a:pt x="88" y="104"/>
                  </a:lnTo>
                  <a:lnTo>
                    <a:pt x="88" y="102"/>
                  </a:lnTo>
                  <a:lnTo>
                    <a:pt x="89" y="100"/>
                  </a:lnTo>
                  <a:lnTo>
                    <a:pt x="89" y="97"/>
                  </a:lnTo>
                  <a:lnTo>
                    <a:pt x="90" y="95"/>
                  </a:lnTo>
                  <a:lnTo>
                    <a:pt x="91" y="92"/>
                  </a:lnTo>
                  <a:lnTo>
                    <a:pt x="94" y="88"/>
                  </a:lnTo>
                  <a:lnTo>
                    <a:pt x="101" y="79"/>
                  </a:lnTo>
                  <a:lnTo>
                    <a:pt x="105" y="72"/>
                  </a:lnTo>
                  <a:lnTo>
                    <a:pt x="107" y="70"/>
                  </a:lnTo>
                  <a:lnTo>
                    <a:pt x="109" y="68"/>
                  </a:lnTo>
                  <a:lnTo>
                    <a:pt x="113" y="65"/>
                  </a:lnTo>
                  <a:lnTo>
                    <a:pt x="118" y="60"/>
                  </a:lnTo>
                  <a:lnTo>
                    <a:pt x="126" y="55"/>
                  </a:lnTo>
                  <a:lnTo>
                    <a:pt x="127" y="54"/>
                  </a:lnTo>
                  <a:lnTo>
                    <a:pt x="128" y="54"/>
                  </a:lnTo>
                  <a:lnTo>
                    <a:pt x="129" y="55"/>
                  </a:lnTo>
                  <a:lnTo>
                    <a:pt x="130" y="55"/>
                  </a:lnTo>
                  <a:lnTo>
                    <a:pt x="131" y="55"/>
                  </a:lnTo>
                  <a:lnTo>
                    <a:pt x="135" y="55"/>
                  </a:lnTo>
                  <a:lnTo>
                    <a:pt x="142" y="54"/>
                  </a:lnTo>
                  <a:lnTo>
                    <a:pt x="146" y="53"/>
                  </a:lnTo>
                  <a:lnTo>
                    <a:pt x="148" y="53"/>
                  </a:lnTo>
                  <a:lnTo>
                    <a:pt x="150" y="53"/>
                  </a:lnTo>
                  <a:lnTo>
                    <a:pt x="152" y="54"/>
                  </a:lnTo>
                  <a:lnTo>
                    <a:pt x="154" y="54"/>
                  </a:lnTo>
                  <a:lnTo>
                    <a:pt x="156" y="54"/>
                  </a:lnTo>
                  <a:lnTo>
                    <a:pt x="159" y="55"/>
                  </a:lnTo>
                  <a:lnTo>
                    <a:pt x="166" y="57"/>
                  </a:lnTo>
                  <a:lnTo>
                    <a:pt x="175" y="61"/>
                  </a:lnTo>
                  <a:lnTo>
                    <a:pt x="186" y="67"/>
                  </a:lnTo>
                  <a:lnTo>
                    <a:pt x="190" y="68"/>
                  </a:lnTo>
                  <a:lnTo>
                    <a:pt x="193" y="68"/>
                  </a:lnTo>
                  <a:lnTo>
                    <a:pt x="197" y="69"/>
                  </a:lnTo>
                  <a:lnTo>
                    <a:pt x="201" y="70"/>
                  </a:lnTo>
                  <a:lnTo>
                    <a:pt x="206" y="70"/>
                  </a:lnTo>
                  <a:lnTo>
                    <a:pt x="218" y="71"/>
                  </a:lnTo>
                  <a:lnTo>
                    <a:pt x="221" y="71"/>
                  </a:lnTo>
                  <a:lnTo>
                    <a:pt x="225" y="72"/>
                  </a:lnTo>
                  <a:lnTo>
                    <a:pt x="228" y="73"/>
                  </a:lnTo>
                  <a:lnTo>
                    <a:pt x="231" y="74"/>
                  </a:lnTo>
                  <a:lnTo>
                    <a:pt x="236" y="75"/>
                  </a:lnTo>
                  <a:lnTo>
                    <a:pt x="244" y="79"/>
                  </a:lnTo>
                  <a:lnTo>
                    <a:pt x="246" y="79"/>
                  </a:lnTo>
                  <a:lnTo>
                    <a:pt x="250" y="80"/>
                  </a:lnTo>
                  <a:lnTo>
                    <a:pt x="258" y="82"/>
                  </a:lnTo>
                  <a:lnTo>
                    <a:pt x="261" y="83"/>
                  </a:lnTo>
                  <a:lnTo>
                    <a:pt x="263" y="83"/>
                  </a:lnTo>
                  <a:lnTo>
                    <a:pt x="265" y="83"/>
                  </a:lnTo>
                  <a:lnTo>
                    <a:pt x="266" y="83"/>
                  </a:lnTo>
                  <a:lnTo>
                    <a:pt x="270" y="81"/>
                  </a:lnTo>
                  <a:lnTo>
                    <a:pt x="273" y="80"/>
                  </a:lnTo>
                  <a:lnTo>
                    <a:pt x="274" y="80"/>
                  </a:lnTo>
                  <a:lnTo>
                    <a:pt x="275" y="79"/>
                  </a:lnTo>
                  <a:lnTo>
                    <a:pt x="276" y="79"/>
                  </a:lnTo>
                  <a:lnTo>
                    <a:pt x="276" y="78"/>
                  </a:lnTo>
                  <a:lnTo>
                    <a:pt x="277" y="78"/>
                  </a:lnTo>
                  <a:lnTo>
                    <a:pt x="277" y="77"/>
                  </a:lnTo>
                  <a:lnTo>
                    <a:pt x="278" y="76"/>
                  </a:lnTo>
                  <a:lnTo>
                    <a:pt x="278" y="75"/>
                  </a:lnTo>
                  <a:lnTo>
                    <a:pt x="278" y="73"/>
                  </a:lnTo>
                  <a:lnTo>
                    <a:pt x="275" y="62"/>
                  </a:lnTo>
                  <a:lnTo>
                    <a:pt x="275" y="59"/>
                  </a:lnTo>
                  <a:lnTo>
                    <a:pt x="275" y="57"/>
                  </a:lnTo>
                  <a:lnTo>
                    <a:pt x="275" y="56"/>
                  </a:lnTo>
                  <a:lnTo>
                    <a:pt x="275" y="55"/>
                  </a:lnTo>
                  <a:lnTo>
                    <a:pt x="276" y="54"/>
                  </a:lnTo>
                  <a:lnTo>
                    <a:pt x="276" y="53"/>
                  </a:lnTo>
                  <a:lnTo>
                    <a:pt x="277" y="51"/>
                  </a:lnTo>
                  <a:lnTo>
                    <a:pt x="280" y="47"/>
                  </a:lnTo>
                  <a:lnTo>
                    <a:pt x="283" y="44"/>
                  </a:lnTo>
                  <a:lnTo>
                    <a:pt x="286" y="39"/>
                  </a:lnTo>
                  <a:lnTo>
                    <a:pt x="289" y="35"/>
                  </a:lnTo>
                  <a:lnTo>
                    <a:pt x="292" y="32"/>
                  </a:lnTo>
                  <a:lnTo>
                    <a:pt x="294" y="30"/>
                  </a:lnTo>
                  <a:lnTo>
                    <a:pt x="296" y="29"/>
                  </a:lnTo>
                  <a:lnTo>
                    <a:pt x="297" y="29"/>
                  </a:lnTo>
                  <a:lnTo>
                    <a:pt x="298" y="28"/>
                  </a:lnTo>
                  <a:lnTo>
                    <a:pt x="300" y="28"/>
                  </a:lnTo>
                  <a:lnTo>
                    <a:pt x="301" y="28"/>
                  </a:lnTo>
                  <a:lnTo>
                    <a:pt x="303" y="28"/>
                  </a:lnTo>
                  <a:lnTo>
                    <a:pt x="304" y="28"/>
                  </a:lnTo>
                  <a:lnTo>
                    <a:pt x="306" y="28"/>
                  </a:lnTo>
                  <a:lnTo>
                    <a:pt x="307" y="29"/>
                  </a:lnTo>
                  <a:lnTo>
                    <a:pt x="307" y="30"/>
                  </a:lnTo>
                  <a:lnTo>
                    <a:pt x="309" y="30"/>
                  </a:lnTo>
                  <a:lnTo>
                    <a:pt x="313" y="34"/>
                  </a:lnTo>
                  <a:lnTo>
                    <a:pt x="314" y="34"/>
                  </a:lnTo>
                  <a:lnTo>
                    <a:pt x="321" y="40"/>
                  </a:lnTo>
                  <a:lnTo>
                    <a:pt x="325" y="42"/>
                  </a:lnTo>
                  <a:lnTo>
                    <a:pt x="328" y="44"/>
                  </a:lnTo>
                  <a:lnTo>
                    <a:pt x="330" y="45"/>
                  </a:lnTo>
                  <a:lnTo>
                    <a:pt x="333" y="45"/>
                  </a:lnTo>
                  <a:lnTo>
                    <a:pt x="334" y="46"/>
                  </a:lnTo>
                  <a:lnTo>
                    <a:pt x="336" y="46"/>
                  </a:lnTo>
                  <a:lnTo>
                    <a:pt x="338" y="46"/>
                  </a:lnTo>
                  <a:lnTo>
                    <a:pt x="339" y="46"/>
                  </a:lnTo>
                  <a:lnTo>
                    <a:pt x="341" y="45"/>
                  </a:lnTo>
                  <a:lnTo>
                    <a:pt x="341" y="45"/>
                  </a:lnTo>
                  <a:lnTo>
                    <a:pt x="342" y="45"/>
                  </a:lnTo>
                  <a:lnTo>
                    <a:pt x="344" y="44"/>
                  </a:lnTo>
                  <a:lnTo>
                    <a:pt x="345" y="43"/>
                  </a:lnTo>
                  <a:lnTo>
                    <a:pt x="346" y="41"/>
                  </a:lnTo>
                  <a:lnTo>
                    <a:pt x="348" y="39"/>
                  </a:lnTo>
                  <a:lnTo>
                    <a:pt x="349" y="37"/>
                  </a:lnTo>
                  <a:lnTo>
                    <a:pt x="350" y="35"/>
                  </a:lnTo>
                  <a:lnTo>
                    <a:pt x="351" y="34"/>
                  </a:lnTo>
                  <a:lnTo>
                    <a:pt x="352" y="32"/>
                  </a:lnTo>
                  <a:lnTo>
                    <a:pt x="352" y="30"/>
                  </a:lnTo>
                  <a:lnTo>
                    <a:pt x="353" y="26"/>
                  </a:lnTo>
                  <a:lnTo>
                    <a:pt x="353" y="22"/>
                  </a:lnTo>
                  <a:lnTo>
                    <a:pt x="353" y="17"/>
                  </a:lnTo>
                  <a:lnTo>
                    <a:pt x="353" y="6"/>
                  </a:lnTo>
                  <a:lnTo>
                    <a:pt x="353" y="3"/>
                  </a:lnTo>
                  <a:lnTo>
                    <a:pt x="353" y="1"/>
                  </a:lnTo>
                  <a:lnTo>
                    <a:pt x="353" y="0"/>
                  </a:lnTo>
                  <a:lnTo>
                    <a:pt x="354" y="0"/>
                  </a:lnTo>
                  <a:lnTo>
                    <a:pt x="355" y="0"/>
                  </a:lnTo>
                  <a:lnTo>
                    <a:pt x="357" y="2"/>
                  </a:lnTo>
                  <a:lnTo>
                    <a:pt x="359" y="3"/>
                  </a:lnTo>
                  <a:lnTo>
                    <a:pt x="360" y="4"/>
                  </a:lnTo>
                  <a:lnTo>
                    <a:pt x="361" y="4"/>
                  </a:lnTo>
                  <a:lnTo>
                    <a:pt x="363" y="5"/>
                  </a:lnTo>
                  <a:lnTo>
                    <a:pt x="365" y="6"/>
                  </a:lnTo>
                  <a:lnTo>
                    <a:pt x="368" y="7"/>
                  </a:lnTo>
                  <a:lnTo>
                    <a:pt x="370" y="8"/>
                  </a:lnTo>
                  <a:lnTo>
                    <a:pt x="372" y="8"/>
                  </a:lnTo>
                  <a:lnTo>
                    <a:pt x="375" y="9"/>
                  </a:lnTo>
                  <a:lnTo>
                    <a:pt x="377" y="9"/>
                  </a:lnTo>
                  <a:lnTo>
                    <a:pt x="380" y="10"/>
                  </a:lnTo>
                  <a:lnTo>
                    <a:pt x="381" y="11"/>
                  </a:lnTo>
                  <a:lnTo>
                    <a:pt x="383" y="11"/>
                  </a:lnTo>
                  <a:lnTo>
                    <a:pt x="387" y="14"/>
                  </a:lnTo>
                  <a:lnTo>
                    <a:pt x="393" y="23"/>
                  </a:lnTo>
                  <a:lnTo>
                    <a:pt x="398" y="34"/>
                  </a:lnTo>
                  <a:lnTo>
                    <a:pt x="401" y="37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09" name="Freeform 57">
              <a:extLst>
                <a:ext uri="{FF2B5EF4-FFF2-40B4-BE49-F238E27FC236}">
                  <a16:creationId xmlns:a16="http://schemas.microsoft.com/office/drawing/2014/main" id="{3A7BC4C4-3FA7-4028-8978-C0761EEC9ACA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8" y="2671"/>
              <a:ext cx="416" cy="480"/>
            </a:xfrm>
            <a:custGeom>
              <a:avLst/>
              <a:gdLst>
                <a:gd name="T0" fmla="*/ 103 w 416"/>
                <a:gd name="T1" fmla="*/ 29 h 480"/>
                <a:gd name="T2" fmla="*/ 148 w 416"/>
                <a:gd name="T3" fmla="*/ 27 h 480"/>
                <a:gd name="T4" fmla="*/ 179 w 416"/>
                <a:gd name="T5" fmla="*/ 26 h 480"/>
                <a:gd name="T6" fmla="*/ 203 w 416"/>
                <a:gd name="T7" fmla="*/ 35 h 480"/>
                <a:gd name="T8" fmla="*/ 214 w 416"/>
                <a:gd name="T9" fmla="*/ 19 h 480"/>
                <a:gd name="T10" fmla="*/ 226 w 416"/>
                <a:gd name="T11" fmla="*/ 10 h 480"/>
                <a:gd name="T12" fmla="*/ 251 w 416"/>
                <a:gd name="T13" fmla="*/ 10 h 480"/>
                <a:gd name="T14" fmla="*/ 271 w 416"/>
                <a:gd name="T15" fmla="*/ 3 h 480"/>
                <a:gd name="T16" fmla="*/ 291 w 416"/>
                <a:gd name="T17" fmla="*/ 12 h 480"/>
                <a:gd name="T18" fmla="*/ 334 w 416"/>
                <a:gd name="T19" fmla="*/ 8 h 480"/>
                <a:gd name="T20" fmla="*/ 353 w 416"/>
                <a:gd name="T21" fmla="*/ 0 h 480"/>
                <a:gd name="T22" fmla="*/ 381 w 416"/>
                <a:gd name="T23" fmla="*/ 20 h 480"/>
                <a:gd name="T24" fmla="*/ 408 w 416"/>
                <a:gd name="T25" fmla="*/ 34 h 480"/>
                <a:gd name="T26" fmla="*/ 416 w 416"/>
                <a:gd name="T27" fmla="*/ 46 h 480"/>
                <a:gd name="T28" fmla="*/ 400 w 416"/>
                <a:gd name="T29" fmla="*/ 70 h 480"/>
                <a:gd name="T30" fmla="*/ 395 w 416"/>
                <a:gd name="T31" fmla="*/ 101 h 480"/>
                <a:gd name="T32" fmla="*/ 397 w 416"/>
                <a:gd name="T33" fmla="*/ 135 h 480"/>
                <a:gd name="T34" fmla="*/ 389 w 416"/>
                <a:gd name="T35" fmla="*/ 162 h 480"/>
                <a:gd name="T36" fmla="*/ 368 w 416"/>
                <a:gd name="T37" fmla="*/ 196 h 480"/>
                <a:gd name="T38" fmla="*/ 376 w 416"/>
                <a:gd name="T39" fmla="*/ 231 h 480"/>
                <a:gd name="T40" fmla="*/ 382 w 416"/>
                <a:gd name="T41" fmla="*/ 252 h 480"/>
                <a:gd name="T42" fmla="*/ 377 w 416"/>
                <a:gd name="T43" fmla="*/ 273 h 480"/>
                <a:gd name="T44" fmla="*/ 394 w 416"/>
                <a:gd name="T45" fmla="*/ 295 h 480"/>
                <a:gd name="T46" fmla="*/ 385 w 416"/>
                <a:gd name="T47" fmla="*/ 302 h 480"/>
                <a:gd name="T48" fmla="*/ 371 w 416"/>
                <a:gd name="T49" fmla="*/ 317 h 480"/>
                <a:gd name="T50" fmla="*/ 373 w 416"/>
                <a:gd name="T51" fmla="*/ 337 h 480"/>
                <a:gd name="T52" fmla="*/ 360 w 416"/>
                <a:gd name="T53" fmla="*/ 344 h 480"/>
                <a:gd name="T54" fmla="*/ 356 w 416"/>
                <a:gd name="T55" fmla="*/ 361 h 480"/>
                <a:gd name="T56" fmla="*/ 337 w 416"/>
                <a:gd name="T57" fmla="*/ 408 h 480"/>
                <a:gd name="T58" fmla="*/ 312 w 416"/>
                <a:gd name="T59" fmla="*/ 410 h 480"/>
                <a:gd name="T60" fmla="*/ 301 w 416"/>
                <a:gd name="T61" fmla="*/ 413 h 480"/>
                <a:gd name="T62" fmla="*/ 292 w 416"/>
                <a:gd name="T63" fmla="*/ 441 h 480"/>
                <a:gd name="T64" fmla="*/ 280 w 416"/>
                <a:gd name="T65" fmla="*/ 480 h 480"/>
                <a:gd name="T66" fmla="*/ 234 w 416"/>
                <a:gd name="T67" fmla="*/ 467 h 480"/>
                <a:gd name="T68" fmla="*/ 210 w 416"/>
                <a:gd name="T69" fmla="*/ 477 h 480"/>
                <a:gd name="T70" fmla="*/ 194 w 416"/>
                <a:gd name="T71" fmla="*/ 472 h 480"/>
                <a:gd name="T72" fmla="*/ 176 w 416"/>
                <a:gd name="T73" fmla="*/ 453 h 480"/>
                <a:gd name="T74" fmla="*/ 153 w 416"/>
                <a:gd name="T75" fmla="*/ 447 h 480"/>
                <a:gd name="T76" fmla="*/ 155 w 416"/>
                <a:gd name="T77" fmla="*/ 438 h 480"/>
                <a:gd name="T78" fmla="*/ 157 w 416"/>
                <a:gd name="T79" fmla="*/ 424 h 480"/>
                <a:gd name="T80" fmla="*/ 132 w 416"/>
                <a:gd name="T81" fmla="*/ 412 h 480"/>
                <a:gd name="T82" fmla="*/ 107 w 416"/>
                <a:gd name="T83" fmla="*/ 396 h 480"/>
                <a:gd name="T84" fmla="*/ 76 w 416"/>
                <a:gd name="T85" fmla="*/ 406 h 480"/>
                <a:gd name="T86" fmla="*/ 58 w 416"/>
                <a:gd name="T87" fmla="*/ 400 h 480"/>
                <a:gd name="T88" fmla="*/ 23 w 416"/>
                <a:gd name="T89" fmla="*/ 371 h 480"/>
                <a:gd name="T90" fmla="*/ 13 w 416"/>
                <a:gd name="T91" fmla="*/ 346 h 480"/>
                <a:gd name="T92" fmla="*/ 25 w 416"/>
                <a:gd name="T93" fmla="*/ 322 h 480"/>
                <a:gd name="T94" fmla="*/ 18 w 416"/>
                <a:gd name="T95" fmla="*/ 308 h 480"/>
                <a:gd name="T96" fmla="*/ 1 w 416"/>
                <a:gd name="T97" fmla="*/ 290 h 480"/>
                <a:gd name="T98" fmla="*/ 7 w 416"/>
                <a:gd name="T99" fmla="*/ 258 h 480"/>
                <a:gd name="T100" fmla="*/ 9 w 416"/>
                <a:gd name="T101" fmla="*/ 232 h 480"/>
                <a:gd name="T102" fmla="*/ 23 w 416"/>
                <a:gd name="T103" fmla="*/ 189 h 480"/>
                <a:gd name="T104" fmla="*/ 24 w 416"/>
                <a:gd name="T105" fmla="*/ 154 h 480"/>
                <a:gd name="T106" fmla="*/ 13 w 416"/>
                <a:gd name="T107" fmla="*/ 129 h 480"/>
                <a:gd name="T108" fmla="*/ 21 w 416"/>
                <a:gd name="T109" fmla="*/ 120 h 480"/>
                <a:gd name="T110" fmla="*/ 31 w 416"/>
                <a:gd name="T111" fmla="*/ 108 h 480"/>
                <a:gd name="T112" fmla="*/ 30 w 416"/>
                <a:gd name="T113" fmla="*/ 86 h 480"/>
                <a:gd name="T114" fmla="*/ 35 w 416"/>
                <a:gd name="T115" fmla="*/ 68 h 480"/>
                <a:gd name="T116" fmla="*/ 40 w 416"/>
                <a:gd name="T117" fmla="*/ 56 h 480"/>
                <a:gd name="T118" fmla="*/ 69 w 416"/>
                <a:gd name="T119" fmla="*/ 51 h 480"/>
                <a:gd name="T120" fmla="*/ 64 w 416"/>
                <a:gd name="T121" fmla="*/ 37 h 480"/>
                <a:gd name="T122" fmla="*/ 70 w 416"/>
                <a:gd name="T123" fmla="*/ 24 h 4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16" h="480">
                  <a:moveTo>
                    <a:pt x="81" y="20"/>
                  </a:moveTo>
                  <a:lnTo>
                    <a:pt x="82" y="20"/>
                  </a:lnTo>
                  <a:lnTo>
                    <a:pt x="84" y="22"/>
                  </a:lnTo>
                  <a:lnTo>
                    <a:pt x="86" y="24"/>
                  </a:lnTo>
                  <a:lnTo>
                    <a:pt x="87" y="25"/>
                  </a:lnTo>
                  <a:lnTo>
                    <a:pt x="92" y="26"/>
                  </a:lnTo>
                  <a:lnTo>
                    <a:pt x="96" y="27"/>
                  </a:lnTo>
                  <a:lnTo>
                    <a:pt x="99" y="28"/>
                  </a:lnTo>
                  <a:lnTo>
                    <a:pt x="103" y="29"/>
                  </a:lnTo>
                  <a:lnTo>
                    <a:pt x="121" y="32"/>
                  </a:lnTo>
                  <a:lnTo>
                    <a:pt x="123" y="32"/>
                  </a:lnTo>
                  <a:lnTo>
                    <a:pt x="125" y="32"/>
                  </a:lnTo>
                  <a:lnTo>
                    <a:pt x="129" y="32"/>
                  </a:lnTo>
                  <a:lnTo>
                    <a:pt x="134" y="32"/>
                  </a:lnTo>
                  <a:lnTo>
                    <a:pt x="137" y="31"/>
                  </a:lnTo>
                  <a:lnTo>
                    <a:pt x="142" y="30"/>
                  </a:lnTo>
                  <a:lnTo>
                    <a:pt x="144" y="29"/>
                  </a:lnTo>
                  <a:lnTo>
                    <a:pt x="148" y="27"/>
                  </a:lnTo>
                  <a:lnTo>
                    <a:pt x="163" y="22"/>
                  </a:lnTo>
                  <a:lnTo>
                    <a:pt x="164" y="22"/>
                  </a:lnTo>
                  <a:lnTo>
                    <a:pt x="166" y="21"/>
                  </a:lnTo>
                  <a:lnTo>
                    <a:pt x="167" y="21"/>
                  </a:lnTo>
                  <a:lnTo>
                    <a:pt x="168" y="21"/>
                  </a:lnTo>
                  <a:lnTo>
                    <a:pt x="169" y="21"/>
                  </a:lnTo>
                  <a:lnTo>
                    <a:pt x="170" y="22"/>
                  </a:lnTo>
                  <a:lnTo>
                    <a:pt x="176" y="24"/>
                  </a:lnTo>
                  <a:lnTo>
                    <a:pt x="179" y="26"/>
                  </a:lnTo>
                  <a:lnTo>
                    <a:pt x="182" y="26"/>
                  </a:lnTo>
                  <a:lnTo>
                    <a:pt x="188" y="27"/>
                  </a:lnTo>
                  <a:lnTo>
                    <a:pt x="190" y="28"/>
                  </a:lnTo>
                  <a:lnTo>
                    <a:pt x="192" y="29"/>
                  </a:lnTo>
                  <a:lnTo>
                    <a:pt x="194" y="30"/>
                  </a:lnTo>
                  <a:lnTo>
                    <a:pt x="199" y="33"/>
                  </a:lnTo>
                  <a:lnTo>
                    <a:pt x="200" y="34"/>
                  </a:lnTo>
                  <a:lnTo>
                    <a:pt x="202" y="35"/>
                  </a:lnTo>
                  <a:lnTo>
                    <a:pt x="203" y="35"/>
                  </a:lnTo>
                  <a:lnTo>
                    <a:pt x="204" y="35"/>
                  </a:lnTo>
                  <a:lnTo>
                    <a:pt x="205" y="35"/>
                  </a:lnTo>
                  <a:lnTo>
                    <a:pt x="206" y="35"/>
                  </a:lnTo>
                  <a:lnTo>
                    <a:pt x="206" y="34"/>
                  </a:lnTo>
                  <a:lnTo>
                    <a:pt x="207" y="33"/>
                  </a:lnTo>
                  <a:lnTo>
                    <a:pt x="208" y="32"/>
                  </a:lnTo>
                  <a:lnTo>
                    <a:pt x="210" y="29"/>
                  </a:lnTo>
                  <a:lnTo>
                    <a:pt x="212" y="26"/>
                  </a:lnTo>
                  <a:lnTo>
                    <a:pt x="214" y="19"/>
                  </a:lnTo>
                  <a:lnTo>
                    <a:pt x="214" y="18"/>
                  </a:lnTo>
                  <a:lnTo>
                    <a:pt x="215" y="17"/>
                  </a:lnTo>
                  <a:lnTo>
                    <a:pt x="217" y="15"/>
                  </a:lnTo>
                  <a:lnTo>
                    <a:pt x="221" y="13"/>
                  </a:lnTo>
                  <a:lnTo>
                    <a:pt x="222" y="12"/>
                  </a:lnTo>
                  <a:lnTo>
                    <a:pt x="223" y="11"/>
                  </a:lnTo>
                  <a:lnTo>
                    <a:pt x="224" y="11"/>
                  </a:lnTo>
                  <a:lnTo>
                    <a:pt x="225" y="10"/>
                  </a:lnTo>
                  <a:lnTo>
                    <a:pt x="226" y="10"/>
                  </a:lnTo>
                  <a:lnTo>
                    <a:pt x="228" y="10"/>
                  </a:lnTo>
                  <a:lnTo>
                    <a:pt x="231" y="10"/>
                  </a:lnTo>
                  <a:lnTo>
                    <a:pt x="236" y="12"/>
                  </a:lnTo>
                  <a:lnTo>
                    <a:pt x="239" y="12"/>
                  </a:lnTo>
                  <a:lnTo>
                    <a:pt x="242" y="12"/>
                  </a:lnTo>
                  <a:lnTo>
                    <a:pt x="245" y="12"/>
                  </a:lnTo>
                  <a:lnTo>
                    <a:pt x="246" y="11"/>
                  </a:lnTo>
                  <a:lnTo>
                    <a:pt x="249" y="11"/>
                  </a:lnTo>
                  <a:lnTo>
                    <a:pt x="251" y="10"/>
                  </a:lnTo>
                  <a:lnTo>
                    <a:pt x="253" y="9"/>
                  </a:lnTo>
                  <a:lnTo>
                    <a:pt x="256" y="8"/>
                  </a:lnTo>
                  <a:lnTo>
                    <a:pt x="257" y="7"/>
                  </a:lnTo>
                  <a:lnTo>
                    <a:pt x="261" y="5"/>
                  </a:lnTo>
                  <a:lnTo>
                    <a:pt x="269" y="1"/>
                  </a:lnTo>
                  <a:lnTo>
                    <a:pt x="269" y="0"/>
                  </a:lnTo>
                  <a:lnTo>
                    <a:pt x="269" y="1"/>
                  </a:lnTo>
                  <a:lnTo>
                    <a:pt x="270" y="3"/>
                  </a:lnTo>
                  <a:lnTo>
                    <a:pt x="271" y="3"/>
                  </a:lnTo>
                  <a:lnTo>
                    <a:pt x="273" y="4"/>
                  </a:lnTo>
                  <a:lnTo>
                    <a:pt x="274" y="6"/>
                  </a:lnTo>
                  <a:lnTo>
                    <a:pt x="276" y="7"/>
                  </a:lnTo>
                  <a:lnTo>
                    <a:pt x="278" y="8"/>
                  </a:lnTo>
                  <a:lnTo>
                    <a:pt x="280" y="9"/>
                  </a:lnTo>
                  <a:lnTo>
                    <a:pt x="284" y="11"/>
                  </a:lnTo>
                  <a:lnTo>
                    <a:pt x="287" y="11"/>
                  </a:lnTo>
                  <a:lnTo>
                    <a:pt x="289" y="12"/>
                  </a:lnTo>
                  <a:lnTo>
                    <a:pt x="291" y="12"/>
                  </a:lnTo>
                  <a:lnTo>
                    <a:pt x="293" y="13"/>
                  </a:lnTo>
                  <a:lnTo>
                    <a:pt x="299" y="13"/>
                  </a:lnTo>
                  <a:lnTo>
                    <a:pt x="302" y="13"/>
                  </a:lnTo>
                  <a:lnTo>
                    <a:pt x="303" y="12"/>
                  </a:lnTo>
                  <a:lnTo>
                    <a:pt x="313" y="11"/>
                  </a:lnTo>
                  <a:lnTo>
                    <a:pt x="320" y="10"/>
                  </a:lnTo>
                  <a:lnTo>
                    <a:pt x="325" y="10"/>
                  </a:lnTo>
                  <a:lnTo>
                    <a:pt x="330" y="9"/>
                  </a:lnTo>
                  <a:lnTo>
                    <a:pt x="334" y="8"/>
                  </a:lnTo>
                  <a:lnTo>
                    <a:pt x="337" y="7"/>
                  </a:lnTo>
                  <a:lnTo>
                    <a:pt x="339" y="6"/>
                  </a:lnTo>
                  <a:lnTo>
                    <a:pt x="341" y="5"/>
                  </a:lnTo>
                  <a:lnTo>
                    <a:pt x="348" y="1"/>
                  </a:lnTo>
                  <a:lnTo>
                    <a:pt x="349" y="0"/>
                  </a:lnTo>
                  <a:lnTo>
                    <a:pt x="350" y="0"/>
                  </a:lnTo>
                  <a:lnTo>
                    <a:pt x="351" y="0"/>
                  </a:lnTo>
                  <a:lnTo>
                    <a:pt x="352" y="0"/>
                  </a:lnTo>
                  <a:lnTo>
                    <a:pt x="353" y="0"/>
                  </a:lnTo>
                  <a:lnTo>
                    <a:pt x="355" y="1"/>
                  </a:lnTo>
                  <a:lnTo>
                    <a:pt x="357" y="2"/>
                  </a:lnTo>
                  <a:lnTo>
                    <a:pt x="365" y="7"/>
                  </a:lnTo>
                  <a:lnTo>
                    <a:pt x="370" y="11"/>
                  </a:lnTo>
                  <a:lnTo>
                    <a:pt x="372" y="12"/>
                  </a:lnTo>
                  <a:lnTo>
                    <a:pt x="374" y="14"/>
                  </a:lnTo>
                  <a:lnTo>
                    <a:pt x="376" y="15"/>
                  </a:lnTo>
                  <a:lnTo>
                    <a:pt x="379" y="19"/>
                  </a:lnTo>
                  <a:lnTo>
                    <a:pt x="381" y="20"/>
                  </a:lnTo>
                  <a:lnTo>
                    <a:pt x="382" y="22"/>
                  </a:lnTo>
                  <a:lnTo>
                    <a:pt x="384" y="23"/>
                  </a:lnTo>
                  <a:lnTo>
                    <a:pt x="389" y="26"/>
                  </a:lnTo>
                  <a:lnTo>
                    <a:pt x="394" y="28"/>
                  </a:lnTo>
                  <a:lnTo>
                    <a:pt x="397" y="29"/>
                  </a:lnTo>
                  <a:lnTo>
                    <a:pt x="404" y="31"/>
                  </a:lnTo>
                  <a:lnTo>
                    <a:pt x="405" y="32"/>
                  </a:lnTo>
                  <a:lnTo>
                    <a:pt x="407" y="33"/>
                  </a:lnTo>
                  <a:lnTo>
                    <a:pt x="408" y="34"/>
                  </a:lnTo>
                  <a:lnTo>
                    <a:pt x="409" y="35"/>
                  </a:lnTo>
                  <a:lnTo>
                    <a:pt x="410" y="35"/>
                  </a:lnTo>
                  <a:lnTo>
                    <a:pt x="411" y="36"/>
                  </a:lnTo>
                  <a:lnTo>
                    <a:pt x="412" y="37"/>
                  </a:lnTo>
                  <a:lnTo>
                    <a:pt x="414" y="40"/>
                  </a:lnTo>
                  <a:lnTo>
                    <a:pt x="415" y="42"/>
                  </a:lnTo>
                  <a:lnTo>
                    <a:pt x="415" y="44"/>
                  </a:lnTo>
                  <a:lnTo>
                    <a:pt x="416" y="45"/>
                  </a:lnTo>
                  <a:lnTo>
                    <a:pt x="416" y="46"/>
                  </a:lnTo>
                  <a:lnTo>
                    <a:pt x="416" y="47"/>
                  </a:lnTo>
                  <a:lnTo>
                    <a:pt x="415" y="48"/>
                  </a:lnTo>
                  <a:lnTo>
                    <a:pt x="414" y="50"/>
                  </a:lnTo>
                  <a:lnTo>
                    <a:pt x="412" y="52"/>
                  </a:lnTo>
                  <a:lnTo>
                    <a:pt x="406" y="59"/>
                  </a:lnTo>
                  <a:lnTo>
                    <a:pt x="405" y="61"/>
                  </a:lnTo>
                  <a:lnTo>
                    <a:pt x="403" y="64"/>
                  </a:lnTo>
                  <a:lnTo>
                    <a:pt x="402" y="67"/>
                  </a:lnTo>
                  <a:lnTo>
                    <a:pt x="400" y="70"/>
                  </a:lnTo>
                  <a:lnTo>
                    <a:pt x="399" y="72"/>
                  </a:lnTo>
                  <a:lnTo>
                    <a:pt x="398" y="75"/>
                  </a:lnTo>
                  <a:lnTo>
                    <a:pt x="397" y="79"/>
                  </a:lnTo>
                  <a:lnTo>
                    <a:pt x="396" y="82"/>
                  </a:lnTo>
                  <a:lnTo>
                    <a:pt x="396" y="84"/>
                  </a:lnTo>
                  <a:lnTo>
                    <a:pt x="396" y="89"/>
                  </a:lnTo>
                  <a:lnTo>
                    <a:pt x="395" y="95"/>
                  </a:lnTo>
                  <a:lnTo>
                    <a:pt x="395" y="98"/>
                  </a:lnTo>
                  <a:lnTo>
                    <a:pt x="395" y="101"/>
                  </a:lnTo>
                  <a:lnTo>
                    <a:pt x="392" y="115"/>
                  </a:lnTo>
                  <a:lnTo>
                    <a:pt x="392" y="117"/>
                  </a:lnTo>
                  <a:lnTo>
                    <a:pt x="392" y="119"/>
                  </a:lnTo>
                  <a:lnTo>
                    <a:pt x="392" y="123"/>
                  </a:lnTo>
                  <a:lnTo>
                    <a:pt x="393" y="126"/>
                  </a:lnTo>
                  <a:lnTo>
                    <a:pt x="393" y="127"/>
                  </a:lnTo>
                  <a:lnTo>
                    <a:pt x="394" y="128"/>
                  </a:lnTo>
                  <a:lnTo>
                    <a:pt x="394" y="131"/>
                  </a:lnTo>
                  <a:lnTo>
                    <a:pt x="397" y="135"/>
                  </a:lnTo>
                  <a:lnTo>
                    <a:pt x="400" y="139"/>
                  </a:lnTo>
                  <a:lnTo>
                    <a:pt x="405" y="144"/>
                  </a:lnTo>
                  <a:lnTo>
                    <a:pt x="406" y="146"/>
                  </a:lnTo>
                  <a:lnTo>
                    <a:pt x="408" y="148"/>
                  </a:lnTo>
                  <a:lnTo>
                    <a:pt x="407" y="148"/>
                  </a:lnTo>
                  <a:lnTo>
                    <a:pt x="406" y="149"/>
                  </a:lnTo>
                  <a:lnTo>
                    <a:pt x="398" y="154"/>
                  </a:lnTo>
                  <a:lnTo>
                    <a:pt x="393" y="159"/>
                  </a:lnTo>
                  <a:lnTo>
                    <a:pt x="389" y="162"/>
                  </a:lnTo>
                  <a:lnTo>
                    <a:pt x="387" y="164"/>
                  </a:lnTo>
                  <a:lnTo>
                    <a:pt x="385" y="166"/>
                  </a:lnTo>
                  <a:lnTo>
                    <a:pt x="381" y="173"/>
                  </a:lnTo>
                  <a:lnTo>
                    <a:pt x="374" y="182"/>
                  </a:lnTo>
                  <a:lnTo>
                    <a:pt x="371" y="186"/>
                  </a:lnTo>
                  <a:lnTo>
                    <a:pt x="370" y="189"/>
                  </a:lnTo>
                  <a:lnTo>
                    <a:pt x="369" y="191"/>
                  </a:lnTo>
                  <a:lnTo>
                    <a:pt x="369" y="194"/>
                  </a:lnTo>
                  <a:lnTo>
                    <a:pt x="368" y="196"/>
                  </a:lnTo>
                  <a:lnTo>
                    <a:pt x="368" y="198"/>
                  </a:lnTo>
                  <a:lnTo>
                    <a:pt x="368" y="201"/>
                  </a:lnTo>
                  <a:lnTo>
                    <a:pt x="368" y="205"/>
                  </a:lnTo>
                  <a:lnTo>
                    <a:pt x="369" y="208"/>
                  </a:lnTo>
                  <a:lnTo>
                    <a:pt x="370" y="213"/>
                  </a:lnTo>
                  <a:lnTo>
                    <a:pt x="371" y="218"/>
                  </a:lnTo>
                  <a:lnTo>
                    <a:pt x="371" y="220"/>
                  </a:lnTo>
                  <a:lnTo>
                    <a:pt x="372" y="224"/>
                  </a:lnTo>
                  <a:lnTo>
                    <a:pt x="376" y="231"/>
                  </a:lnTo>
                  <a:lnTo>
                    <a:pt x="377" y="235"/>
                  </a:lnTo>
                  <a:lnTo>
                    <a:pt x="381" y="241"/>
                  </a:lnTo>
                  <a:lnTo>
                    <a:pt x="382" y="242"/>
                  </a:lnTo>
                  <a:lnTo>
                    <a:pt x="382" y="245"/>
                  </a:lnTo>
                  <a:lnTo>
                    <a:pt x="382" y="247"/>
                  </a:lnTo>
                  <a:lnTo>
                    <a:pt x="382" y="249"/>
                  </a:lnTo>
                  <a:lnTo>
                    <a:pt x="382" y="250"/>
                  </a:lnTo>
                  <a:lnTo>
                    <a:pt x="382" y="251"/>
                  </a:lnTo>
                  <a:lnTo>
                    <a:pt x="382" y="252"/>
                  </a:lnTo>
                  <a:lnTo>
                    <a:pt x="380" y="256"/>
                  </a:lnTo>
                  <a:lnTo>
                    <a:pt x="379" y="257"/>
                  </a:lnTo>
                  <a:lnTo>
                    <a:pt x="378" y="260"/>
                  </a:lnTo>
                  <a:lnTo>
                    <a:pt x="377" y="264"/>
                  </a:lnTo>
                  <a:lnTo>
                    <a:pt x="376" y="265"/>
                  </a:lnTo>
                  <a:lnTo>
                    <a:pt x="376" y="268"/>
                  </a:lnTo>
                  <a:lnTo>
                    <a:pt x="376" y="270"/>
                  </a:lnTo>
                  <a:lnTo>
                    <a:pt x="376" y="272"/>
                  </a:lnTo>
                  <a:lnTo>
                    <a:pt x="377" y="273"/>
                  </a:lnTo>
                  <a:lnTo>
                    <a:pt x="377" y="274"/>
                  </a:lnTo>
                  <a:lnTo>
                    <a:pt x="378" y="275"/>
                  </a:lnTo>
                  <a:lnTo>
                    <a:pt x="379" y="276"/>
                  </a:lnTo>
                  <a:lnTo>
                    <a:pt x="380" y="278"/>
                  </a:lnTo>
                  <a:lnTo>
                    <a:pt x="383" y="281"/>
                  </a:lnTo>
                  <a:lnTo>
                    <a:pt x="385" y="283"/>
                  </a:lnTo>
                  <a:lnTo>
                    <a:pt x="389" y="288"/>
                  </a:lnTo>
                  <a:lnTo>
                    <a:pt x="394" y="293"/>
                  </a:lnTo>
                  <a:lnTo>
                    <a:pt x="394" y="295"/>
                  </a:lnTo>
                  <a:lnTo>
                    <a:pt x="394" y="296"/>
                  </a:lnTo>
                  <a:lnTo>
                    <a:pt x="394" y="297"/>
                  </a:lnTo>
                  <a:lnTo>
                    <a:pt x="394" y="298"/>
                  </a:lnTo>
                  <a:lnTo>
                    <a:pt x="394" y="298"/>
                  </a:lnTo>
                  <a:lnTo>
                    <a:pt x="394" y="298"/>
                  </a:lnTo>
                  <a:lnTo>
                    <a:pt x="393" y="299"/>
                  </a:lnTo>
                  <a:lnTo>
                    <a:pt x="391" y="300"/>
                  </a:lnTo>
                  <a:lnTo>
                    <a:pt x="387" y="301"/>
                  </a:lnTo>
                  <a:lnTo>
                    <a:pt x="385" y="302"/>
                  </a:lnTo>
                  <a:lnTo>
                    <a:pt x="382" y="304"/>
                  </a:lnTo>
                  <a:lnTo>
                    <a:pt x="379" y="305"/>
                  </a:lnTo>
                  <a:lnTo>
                    <a:pt x="377" y="307"/>
                  </a:lnTo>
                  <a:lnTo>
                    <a:pt x="376" y="309"/>
                  </a:lnTo>
                  <a:lnTo>
                    <a:pt x="374" y="310"/>
                  </a:lnTo>
                  <a:lnTo>
                    <a:pt x="373" y="312"/>
                  </a:lnTo>
                  <a:lnTo>
                    <a:pt x="372" y="314"/>
                  </a:lnTo>
                  <a:lnTo>
                    <a:pt x="371" y="315"/>
                  </a:lnTo>
                  <a:lnTo>
                    <a:pt x="371" y="317"/>
                  </a:lnTo>
                  <a:lnTo>
                    <a:pt x="371" y="318"/>
                  </a:lnTo>
                  <a:lnTo>
                    <a:pt x="371" y="320"/>
                  </a:lnTo>
                  <a:lnTo>
                    <a:pt x="371" y="321"/>
                  </a:lnTo>
                  <a:lnTo>
                    <a:pt x="373" y="327"/>
                  </a:lnTo>
                  <a:lnTo>
                    <a:pt x="373" y="331"/>
                  </a:lnTo>
                  <a:lnTo>
                    <a:pt x="373" y="332"/>
                  </a:lnTo>
                  <a:lnTo>
                    <a:pt x="373" y="334"/>
                  </a:lnTo>
                  <a:lnTo>
                    <a:pt x="373" y="335"/>
                  </a:lnTo>
                  <a:lnTo>
                    <a:pt x="373" y="337"/>
                  </a:lnTo>
                  <a:lnTo>
                    <a:pt x="372" y="338"/>
                  </a:lnTo>
                  <a:lnTo>
                    <a:pt x="371" y="339"/>
                  </a:lnTo>
                  <a:lnTo>
                    <a:pt x="371" y="339"/>
                  </a:lnTo>
                  <a:lnTo>
                    <a:pt x="369" y="340"/>
                  </a:lnTo>
                  <a:lnTo>
                    <a:pt x="364" y="342"/>
                  </a:lnTo>
                  <a:lnTo>
                    <a:pt x="361" y="343"/>
                  </a:lnTo>
                  <a:lnTo>
                    <a:pt x="360" y="343"/>
                  </a:lnTo>
                  <a:lnTo>
                    <a:pt x="360" y="343"/>
                  </a:lnTo>
                  <a:lnTo>
                    <a:pt x="360" y="344"/>
                  </a:lnTo>
                  <a:lnTo>
                    <a:pt x="359" y="345"/>
                  </a:lnTo>
                  <a:lnTo>
                    <a:pt x="359" y="346"/>
                  </a:lnTo>
                  <a:lnTo>
                    <a:pt x="358" y="347"/>
                  </a:lnTo>
                  <a:lnTo>
                    <a:pt x="358" y="349"/>
                  </a:lnTo>
                  <a:lnTo>
                    <a:pt x="358" y="353"/>
                  </a:lnTo>
                  <a:lnTo>
                    <a:pt x="358" y="354"/>
                  </a:lnTo>
                  <a:lnTo>
                    <a:pt x="358" y="357"/>
                  </a:lnTo>
                  <a:lnTo>
                    <a:pt x="357" y="359"/>
                  </a:lnTo>
                  <a:lnTo>
                    <a:pt x="356" y="361"/>
                  </a:lnTo>
                  <a:lnTo>
                    <a:pt x="355" y="362"/>
                  </a:lnTo>
                  <a:lnTo>
                    <a:pt x="352" y="366"/>
                  </a:lnTo>
                  <a:lnTo>
                    <a:pt x="350" y="369"/>
                  </a:lnTo>
                  <a:lnTo>
                    <a:pt x="344" y="384"/>
                  </a:lnTo>
                  <a:lnTo>
                    <a:pt x="343" y="388"/>
                  </a:lnTo>
                  <a:lnTo>
                    <a:pt x="341" y="393"/>
                  </a:lnTo>
                  <a:lnTo>
                    <a:pt x="340" y="399"/>
                  </a:lnTo>
                  <a:lnTo>
                    <a:pt x="337" y="407"/>
                  </a:lnTo>
                  <a:lnTo>
                    <a:pt x="337" y="408"/>
                  </a:lnTo>
                  <a:lnTo>
                    <a:pt x="337" y="410"/>
                  </a:lnTo>
                  <a:lnTo>
                    <a:pt x="336" y="411"/>
                  </a:lnTo>
                  <a:lnTo>
                    <a:pt x="335" y="411"/>
                  </a:lnTo>
                  <a:lnTo>
                    <a:pt x="333" y="411"/>
                  </a:lnTo>
                  <a:lnTo>
                    <a:pt x="331" y="411"/>
                  </a:lnTo>
                  <a:lnTo>
                    <a:pt x="328" y="411"/>
                  </a:lnTo>
                  <a:lnTo>
                    <a:pt x="318" y="411"/>
                  </a:lnTo>
                  <a:lnTo>
                    <a:pt x="316" y="411"/>
                  </a:lnTo>
                  <a:lnTo>
                    <a:pt x="312" y="410"/>
                  </a:lnTo>
                  <a:lnTo>
                    <a:pt x="310" y="409"/>
                  </a:lnTo>
                  <a:lnTo>
                    <a:pt x="309" y="410"/>
                  </a:lnTo>
                  <a:lnTo>
                    <a:pt x="307" y="410"/>
                  </a:lnTo>
                  <a:lnTo>
                    <a:pt x="306" y="410"/>
                  </a:lnTo>
                  <a:lnTo>
                    <a:pt x="304" y="411"/>
                  </a:lnTo>
                  <a:lnTo>
                    <a:pt x="303" y="411"/>
                  </a:lnTo>
                  <a:lnTo>
                    <a:pt x="303" y="412"/>
                  </a:lnTo>
                  <a:lnTo>
                    <a:pt x="302" y="413"/>
                  </a:lnTo>
                  <a:lnTo>
                    <a:pt x="301" y="413"/>
                  </a:lnTo>
                  <a:lnTo>
                    <a:pt x="300" y="415"/>
                  </a:lnTo>
                  <a:lnTo>
                    <a:pt x="299" y="416"/>
                  </a:lnTo>
                  <a:lnTo>
                    <a:pt x="298" y="418"/>
                  </a:lnTo>
                  <a:lnTo>
                    <a:pt x="296" y="423"/>
                  </a:lnTo>
                  <a:lnTo>
                    <a:pt x="294" y="429"/>
                  </a:lnTo>
                  <a:lnTo>
                    <a:pt x="293" y="433"/>
                  </a:lnTo>
                  <a:lnTo>
                    <a:pt x="293" y="436"/>
                  </a:lnTo>
                  <a:lnTo>
                    <a:pt x="292" y="439"/>
                  </a:lnTo>
                  <a:lnTo>
                    <a:pt x="292" y="441"/>
                  </a:lnTo>
                  <a:lnTo>
                    <a:pt x="292" y="446"/>
                  </a:lnTo>
                  <a:lnTo>
                    <a:pt x="292" y="450"/>
                  </a:lnTo>
                  <a:lnTo>
                    <a:pt x="291" y="454"/>
                  </a:lnTo>
                  <a:lnTo>
                    <a:pt x="291" y="457"/>
                  </a:lnTo>
                  <a:lnTo>
                    <a:pt x="289" y="463"/>
                  </a:lnTo>
                  <a:lnTo>
                    <a:pt x="286" y="469"/>
                  </a:lnTo>
                  <a:lnTo>
                    <a:pt x="283" y="474"/>
                  </a:lnTo>
                  <a:lnTo>
                    <a:pt x="280" y="480"/>
                  </a:lnTo>
                  <a:lnTo>
                    <a:pt x="280" y="480"/>
                  </a:lnTo>
                  <a:lnTo>
                    <a:pt x="278" y="479"/>
                  </a:lnTo>
                  <a:lnTo>
                    <a:pt x="273" y="478"/>
                  </a:lnTo>
                  <a:lnTo>
                    <a:pt x="267" y="475"/>
                  </a:lnTo>
                  <a:lnTo>
                    <a:pt x="257" y="472"/>
                  </a:lnTo>
                  <a:lnTo>
                    <a:pt x="253" y="471"/>
                  </a:lnTo>
                  <a:lnTo>
                    <a:pt x="240" y="468"/>
                  </a:lnTo>
                  <a:lnTo>
                    <a:pt x="237" y="468"/>
                  </a:lnTo>
                  <a:lnTo>
                    <a:pt x="235" y="467"/>
                  </a:lnTo>
                  <a:lnTo>
                    <a:pt x="234" y="467"/>
                  </a:lnTo>
                  <a:lnTo>
                    <a:pt x="233" y="467"/>
                  </a:lnTo>
                  <a:lnTo>
                    <a:pt x="231" y="468"/>
                  </a:lnTo>
                  <a:lnTo>
                    <a:pt x="229" y="468"/>
                  </a:lnTo>
                  <a:lnTo>
                    <a:pt x="226" y="469"/>
                  </a:lnTo>
                  <a:lnTo>
                    <a:pt x="220" y="473"/>
                  </a:lnTo>
                  <a:lnTo>
                    <a:pt x="217" y="474"/>
                  </a:lnTo>
                  <a:lnTo>
                    <a:pt x="214" y="475"/>
                  </a:lnTo>
                  <a:lnTo>
                    <a:pt x="212" y="476"/>
                  </a:lnTo>
                  <a:lnTo>
                    <a:pt x="210" y="477"/>
                  </a:lnTo>
                  <a:lnTo>
                    <a:pt x="209" y="477"/>
                  </a:lnTo>
                  <a:lnTo>
                    <a:pt x="207" y="477"/>
                  </a:lnTo>
                  <a:lnTo>
                    <a:pt x="205" y="477"/>
                  </a:lnTo>
                  <a:lnTo>
                    <a:pt x="203" y="476"/>
                  </a:lnTo>
                  <a:lnTo>
                    <a:pt x="201" y="476"/>
                  </a:lnTo>
                  <a:lnTo>
                    <a:pt x="199" y="475"/>
                  </a:lnTo>
                  <a:lnTo>
                    <a:pt x="197" y="474"/>
                  </a:lnTo>
                  <a:lnTo>
                    <a:pt x="195" y="473"/>
                  </a:lnTo>
                  <a:lnTo>
                    <a:pt x="194" y="472"/>
                  </a:lnTo>
                  <a:lnTo>
                    <a:pt x="192" y="470"/>
                  </a:lnTo>
                  <a:lnTo>
                    <a:pt x="191" y="469"/>
                  </a:lnTo>
                  <a:lnTo>
                    <a:pt x="189" y="468"/>
                  </a:lnTo>
                  <a:lnTo>
                    <a:pt x="185" y="461"/>
                  </a:lnTo>
                  <a:lnTo>
                    <a:pt x="182" y="458"/>
                  </a:lnTo>
                  <a:lnTo>
                    <a:pt x="180" y="456"/>
                  </a:lnTo>
                  <a:lnTo>
                    <a:pt x="178" y="455"/>
                  </a:lnTo>
                  <a:lnTo>
                    <a:pt x="178" y="454"/>
                  </a:lnTo>
                  <a:lnTo>
                    <a:pt x="176" y="453"/>
                  </a:lnTo>
                  <a:lnTo>
                    <a:pt x="174" y="451"/>
                  </a:lnTo>
                  <a:lnTo>
                    <a:pt x="173" y="451"/>
                  </a:lnTo>
                  <a:lnTo>
                    <a:pt x="171" y="450"/>
                  </a:lnTo>
                  <a:lnTo>
                    <a:pt x="169" y="450"/>
                  </a:lnTo>
                  <a:lnTo>
                    <a:pt x="166" y="449"/>
                  </a:lnTo>
                  <a:lnTo>
                    <a:pt x="159" y="448"/>
                  </a:lnTo>
                  <a:lnTo>
                    <a:pt x="157" y="448"/>
                  </a:lnTo>
                  <a:lnTo>
                    <a:pt x="155" y="447"/>
                  </a:lnTo>
                  <a:lnTo>
                    <a:pt x="153" y="447"/>
                  </a:lnTo>
                  <a:lnTo>
                    <a:pt x="151" y="446"/>
                  </a:lnTo>
                  <a:lnTo>
                    <a:pt x="150" y="445"/>
                  </a:lnTo>
                  <a:lnTo>
                    <a:pt x="149" y="445"/>
                  </a:lnTo>
                  <a:lnTo>
                    <a:pt x="148" y="444"/>
                  </a:lnTo>
                  <a:lnTo>
                    <a:pt x="148" y="443"/>
                  </a:lnTo>
                  <a:lnTo>
                    <a:pt x="149" y="442"/>
                  </a:lnTo>
                  <a:lnTo>
                    <a:pt x="153" y="440"/>
                  </a:lnTo>
                  <a:lnTo>
                    <a:pt x="154" y="439"/>
                  </a:lnTo>
                  <a:lnTo>
                    <a:pt x="155" y="438"/>
                  </a:lnTo>
                  <a:lnTo>
                    <a:pt x="155" y="437"/>
                  </a:lnTo>
                  <a:lnTo>
                    <a:pt x="156" y="436"/>
                  </a:lnTo>
                  <a:lnTo>
                    <a:pt x="157" y="434"/>
                  </a:lnTo>
                  <a:lnTo>
                    <a:pt x="157" y="433"/>
                  </a:lnTo>
                  <a:lnTo>
                    <a:pt x="158" y="431"/>
                  </a:lnTo>
                  <a:lnTo>
                    <a:pt x="158" y="429"/>
                  </a:lnTo>
                  <a:lnTo>
                    <a:pt x="158" y="427"/>
                  </a:lnTo>
                  <a:lnTo>
                    <a:pt x="158" y="426"/>
                  </a:lnTo>
                  <a:lnTo>
                    <a:pt x="157" y="424"/>
                  </a:lnTo>
                  <a:lnTo>
                    <a:pt x="156" y="423"/>
                  </a:lnTo>
                  <a:lnTo>
                    <a:pt x="155" y="422"/>
                  </a:lnTo>
                  <a:lnTo>
                    <a:pt x="155" y="422"/>
                  </a:lnTo>
                  <a:lnTo>
                    <a:pt x="153" y="421"/>
                  </a:lnTo>
                  <a:lnTo>
                    <a:pt x="151" y="419"/>
                  </a:lnTo>
                  <a:lnTo>
                    <a:pt x="148" y="418"/>
                  </a:lnTo>
                  <a:lnTo>
                    <a:pt x="144" y="417"/>
                  </a:lnTo>
                  <a:lnTo>
                    <a:pt x="135" y="413"/>
                  </a:lnTo>
                  <a:lnTo>
                    <a:pt x="132" y="412"/>
                  </a:lnTo>
                  <a:lnTo>
                    <a:pt x="131" y="411"/>
                  </a:lnTo>
                  <a:lnTo>
                    <a:pt x="127" y="410"/>
                  </a:lnTo>
                  <a:lnTo>
                    <a:pt x="123" y="407"/>
                  </a:lnTo>
                  <a:lnTo>
                    <a:pt x="120" y="404"/>
                  </a:lnTo>
                  <a:lnTo>
                    <a:pt x="114" y="400"/>
                  </a:lnTo>
                  <a:lnTo>
                    <a:pt x="112" y="398"/>
                  </a:lnTo>
                  <a:lnTo>
                    <a:pt x="109" y="397"/>
                  </a:lnTo>
                  <a:lnTo>
                    <a:pt x="108" y="396"/>
                  </a:lnTo>
                  <a:lnTo>
                    <a:pt x="107" y="396"/>
                  </a:lnTo>
                  <a:lnTo>
                    <a:pt x="105" y="395"/>
                  </a:lnTo>
                  <a:lnTo>
                    <a:pt x="102" y="395"/>
                  </a:lnTo>
                  <a:lnTo>
                    <a:pt x="100" y="395"/>
                  </a:lnTo>
                  <a:lnTo>
                    <a:pt x="98" y="396"/>
                  </a:lnTo>
                  <a:lnTo>
                    <a:pt x="95" y="397"/>
                  </a:lnTo>
                  <a:lnTo>
                    <a:pt x="92" y="398"/>
                  </a:lnTo>
                  <a:lnTo>
                    <a:pt x="88" y="400"/>
                  </a:lnTo>
                  <a:lnTo>
                    <a:pt x="78" y="405"/>
                  </a:lnTo>
                  <a:lnTo>
                    <a:pt x="76" y="406"/>
                  </a:lnTo>
                  <a:lnTo>
                    <a:pt x="75" y="406"/>
                  </a:lnTo>
                  <a:lnTo>
                    <a:pt x="73" y="407"/>
                  </a:lnTo>
                  <a:lnTo>
                    <a:pt x="70" y="407"/>
                  </a:lnTo>
                  <a:lnTo>
                    <a:pt x="68" y="407"/>
                  </a:lnTo>
                  <a:lnTo>
                    <a:pt x="65" y="406"/>
                  </a:lnTo>
                  <a:lnTo>
                    <a:pt x="64" y="405"/>
                  </a:lnTo>
                  <a:lnTo>
                    <a:pt x="63" y="404"/>
                  </a:lnTo>
                  <a:lnTo>
                    <a:pt x="61" y="402"/>
                  </a:lnTo>
                  <a:lnTo>
                    <a:pt x="58" y="400"/>
                  </a:lnTo>
                  <a:lnTo>
                    <a:pt x="46" y="390"/>
                  </a:lnTo>
                  <a:lnTo>
                    <a:pt x="43" y="388"/>
                  </a:lnTo>
                  <a:lnTo>
                    <a:pt x="36" y="380"/>
                  </a:lnTo>
                  <a:lnTo>
                    <a:pt x="34" y="378"/>
                  </a:lnTo>
                  <a:lnTo>
                    <a:pt x="31" y="377"/>
                  </a:lnTo>
                  <a:lnTo>
                    <a:pt x="29" y="375"/>
                  </a:lnTo>
                  <a:lnTo>
                    <a:pt x="26" y="373"/>
                  </a:lnTo>
                  <a:lnTo>
                    <a:pt x="24" y="371"/>
                  </a:lnTo>
                  <a:lnTo>
                    <a:pt x="23" y="371"/>
                  </a:lnTo>
                  <a:lnTo>
                    <a:pt x="23" y="370"/>
                  </a:lnTo>
                  <a:lnTo>
                    <a:pt x="23" y="368"/>
                  </a:lnTo>
                  <a:lnTo>
                    <a:pt x="23" y="367"/>
                  </a:lnTo>
                  <a:lnTo>
                    <a:pt x="22" y="366"/>
                  </a:lnTo>
                  <a:lnTo>
                    <a:pt x="21" y="364"/>
                  </a:lnTo>
                  <a:lnTo>
                    <a:pt x="17" y="354"/>
                  </a:lnTo>
                  <a:lnTo>
                    <a:pt x="15" y="351"/>
                  </a:lnTo>
                  <a:lnTo>
                    <a:pt x="14" y="348"/>
                  </a:lnTo>
                  <a:lnTo>
                    <a:pt x="13" y="346"/>
                  </a:lnTo>
                  <a:lnTo>
                    <a:pt x="13" y="344"/>
                  </a:lnTo>
                  <a:lnTo>
                    <a:pt x="13" y="343"/>
                  </a:lnTo>
                  <a:lnTo>
                    <a:pt x="13" y="342"/>
                  </a:lnTo>
                  <a:lnTo>
                    <a:pt x="13" y="340"/>
                  </a:lnTo>
                  <a:lnTo>
                    <a:pt x="14" y="338"/>
                  </a:lnTo>
                  <a:lnTo>
                    <a:pt x="15" y="336"/>
                  </a:lnTo>
                  <a:lnTo>
                    <a:pt x="16" y="334"/>
                  </a:lnTo>
                  <a:lnTo>
                    <a:pt x="18" y="332"/>
                  </a:lnTo>
                  <a:lnTo>
                    <a:pt x="25" y="322"/>
                  </a:lnTo>
                  <a:lnTo>
                    <a:pt x="25" y="321"/>
                  </a:lnTo>
                  <a:lnTo>
                    <a:pt x="26" y="320"/>
                  </a:lnTo>
                  <a:lnTo>
                    <a:pt x="26" y="320"/>
                  </a:lnTo>
                  <a:lnTo>
                    <a:pt x="25" y="319"/>
                  </a:lnTo>
                  <a:lnTo>
                    <a:pt x="25" y="318"/>
                  </a:lnTo>
                  <a:lnTo>
                    <a:pt x="22" y="314"/>
                  </a:lnTo>
                  <a:lnTo>
                    <a:pt x="21" y="311"/>
                  </a:lnTo>
                  <a:lnTo>
                    <a:pt x="19" y="309"/>
                  </a:lnTo>
                  <a:lnTo>
                    <a:pt x="18" y="308"/>
                  </a:lnTo>
                  <a:lnTo>
                    <a:pt x="16" y="306"/>
                  </a:lnTo>
                  <a:lnTo>
                    <a:pt x="10" y="302"/>
                  </a:lnTo>
                  <a:lnTo>
                    <a:pt x="7" y="299"/>
                  </a:lnTo>
                  <a:lnTo>
                    <a:pt x="5" y="297"/>
                  </a:lnTo>
                  <a:lnTo>
                    <a:pt x="3" y="295"/>
                  </a:lnTo>
                  <a:lnTo>
                    <a:pt x="2" y="294"/>
                  </a:lnTo>
                  <a:lnTo>
                    <a:pt x="2" y="292"/>
                  </a:lnTo>
                  <a:lnTo>
                    <a:pt x="1" y="291"/>
                  </a:lnTo>
                  <a:lnTo>
                    <a:pt x="1" y="290"/>
                  </a:lnTo>
                  <a:lnTo>
                    <a:pt x="0" y="288"/>
                  </a:lnTo>
                  <a:lnTo>
                    <a:pt x="0" y="286"/>
                  </a:lnTo>
                  <a:lnTo>
                    <a:pt x="0" y="283"/>
                  </a:lnTo>
                  <a:lnTo>
                    <a:pt x="0" y="279"/>
                  </a:lnTo>
                  <a:lnTo>
                    <a:pt x="1" y="275"/>
                  </a:lnTo>
                  <a:lnTo>
                    <a:pt x="2" y="273"/>
                  </a:lnTo>
                  <a:lnTo>
                    <a:pt x="4" y="266"/>
                  </a:lnTo>
                  <a:lnTo>
                    <a:pt x="6" y="262"/>
                  </a:lnTo>
                  <a:lnTo>
                    <a:pt x="7" y="258"/>
                  </a:lnTo>
                  <a:lnTo>
                    <a:pt x="7" y="252"/>
                  </a:lnTo>
                  <a:lnTo>
                    <a:pt x="10" y="243"/>
                  </a:lnTo>
                  <a:lnTo>
                    <a:pt x="10" y="241"/>
                  </a:lnTo>
                  <a:lnTo>
                    <a:pt x="10" y="240"/>
                  </a:lnTo>
                  <a:lnTo>
                    <a:pt x="10" y="239"/>
                  </a:lnTo>
                  <a:lnTo>
                    <a:pt x="9" y="236"/>
                  </a:lnTo>
                  <a:lnTo>
                    <a:pt x="9" y="235"/>
                  </a:lnTo>
                  <a:lnTo>
                    <a:pt x="9" y="233"/>
                  </a:lnTo>
                  <a:lnTo>
                    <a:pt x="9" y="232"/>
                  </a:lnTo>
                  <a:lnTo>
                    <a:pt x="10" y="230"/>
                  </a:lnTo>
                  <a:lnTo>
                    <a:pt x="13" y="223"/>
                  </a:lnTo>
                  <a:lnTo>
                    <a:pt x="16" y="215"/>
                  </a:lnTo>
                  <a:lnTo>
                    <a:pt x="19" y="207"/>
                  </a:lnTo>
                  <a:lnTo>
                    <a:pt x="20" y="203"/>
                  </a:lnTo>
                  <a:lnTo>
                    <a:pt x="22" y="199"/>
                  </a:lnTo>
                  <a:lnTo>
                    <a:pt x="22" y="196"/>
                  </a:lnTo>
                  <a:lnTo>
                    <a:pt x="23" y="193"/>
                  </a:lnTo>
                  <a:lnTo>
                    <a:pt x="23" y="189"/>
                  </a:lnTo>
                  <a:lnTo>
                    <a:pt x="24" y="186"/>
                  </a:lnTo>
                  <a:lnTo>
                    <a:pt x="23" y="180"/>
                  </a:lnTo>
                  <a:lnTo>
                    <a:pt x="23" y="177"/>
                  </a:lnTo>
                  <a:lnTo>
                    <a:pt x="24" y="174"/>
                  </a:lnTo>
                  <a:lnTo>
                    <a:pt x="25" y="167"/>
                  </a:lnTo>
                  <a:lnTo>
                    <a:pt x="25" y="164"/>
                  </a:lnTo>
                  <a:lnTo>
                    <a:pt x="25" y="161"/>
                  </a:lnTo>
                  <a:lnTo>
                    <a:pt x="24" y="157"/>
                  </a:lnTo>
                  <a:lnTo>
                    <a:pt x="24" y="154"/>
                  </a:lnTo>
                  <a:lnTo>
                    <a:pt x="23" y="151"/>
                  </a:lnTo>
                  <a:lnTo>
                    <a:pt x="22" y="149"/>
                  </a:lnTo>
                  <a:lnTo>
                    <a:pt x="21" y="147"/>
                  </a:lnTo>
                  <a:lnTo>
                    <a:pt x="20" y="144"/>
                  </a:lnTo>
                  <a:lnTo>
                    <a:pt x="19" y="142"/>
                  </a:lnTo>
                  <a:lnTo>
                    <a:pt x="15" y="134"/>
                  </a:lnTo>
                  <a:lnTo>
                    <a:pt x="14" y="132"/>
                  </a:lnTo>
                  <a:lnTo>
                    <a:pt x="13" y="130"/>
                  </a:lnTo>
                  <a:lnTo>
                    <a:pt x="13" y="129"/>
                  </a:lnTo>
                  <a:lnTo>
                    <a:pt x="13" y="128"/>
                  </a:lnTo>
                  <a:lnTo>
                    <a:pt x="13" y="128"/>
                  </a:lnTo>
                  <a:lnTo>
                    <a:pt x="13" y="126"/>
                  </a:lnTo>
                  <a:lnTo>
                    <a:pt x="14" y="125"/>
                  </a:lnTo>
                  <a:lnTo>
                    <a:pt x="14" y="124"/>
                  </a:lnTo>
                  <a:lnTo>
                    <a:pt x="15" y="123"/>
                  </a:lnTo>
                  <a:lnTo>
                    <a:pt x="17" y="122"/>
                  </a:lnTo>
                  <a:lnTo>
                    <a:pt x="19" y="121"/>
                  </a:lnTo>
                  <a:lnTo>
                    <a:pt x="21" y="120"/>
                  </a:lnTo>
                  <a:lnTo>
                    <a:pt x="24" y="119"/>
                  </a:lnTo>
                  <a:lnTo>
                    <a:pt x="26" y="118"/>
                  </a:lnTo>
                  <a:lnTo>
                    <a:pt x="28" y="117"/>
                  </a:lnTo>
                  <a:lnTo>
                    <a:pt x="29" y="116"/>
                  </a:lnTo>
                  <a:lnTo>
                    <a:pt x="30" y="115"/>
                  </a:lnTo>
                  <a:lnTo>
                    <a:pt x="30" y="113"/>
                  </a:lnTo>
                  <a:lnTo>
                    <a:pt x="31" y="111"/>
                  </a:lnTo>
                  <a:lnTo>
                    <a:pt x="31" y="110"/>
                  </a:lnTo>
                  <a:lnTo>
                    <a:pt x="31" y="108"/>
                  </a:lnTo>
                  <a:lnTo>
                    <a:pt x="31" y="106"/>
                  </a:lnTo>
                  <a:lnTo>
                    <a:pt x="31" y="104"/>
                  </a:lnTo>
                  <a:lnTo>
                    <a:pt x="31" y="101"/>
                  </a:lnTo>
                  <a:lnTo>
                    <a:pt x="30" y="91"/>
                  </a:lnTo>
                  <a:lnTo>
                    <a:pt x="29" y="90"/>
                  </a:lnTo>
                  <a:lnTo>
                    <a:pt x="29" y="89"/>
                  </a:lnTo>
                  <a:lnTo>
                    <a:pt x="30" y="89"/>
                  </a:lnTo>
                  <a:lnTo>
                    <a:pt x="30" y="88"/>
                  </a:lnTo>
                  <a:lnTo>
                    <a:pt x="30" y="86"/>
                  </a:lnTo>
                  <a:lnTo>
                    <a:pt x="30" y="85"/>
                  </a:lnTo>
                  <a:lnTo>
                    <a:pt x="31" y="83"/>
                  </a:lnTo>
                  <a:lnTo>
                    <a:pt x="34" y="80"/>
                  </a:lnTo>
                  <a:lnTo>
                    <a:pt x="35" y="78"/>
                  </a:lnTo>
                  <a:lnTo>
                    <a:pt x="36" y="77"/>
                  </a:lnTo>
                  <a:lnTo>
                    <a:pt x="36" y="75"/>
                  </a:lnTo>
                  <a:lnTo>
                    <a:pt x="36" y="73"/>
                  </a:lnTo>
                  <a:lnTo>
                    <a:pt x="36" y="71"/>
                  </a:lnTo>
                  <a:lnTo>
                    <a:pt x="35" y="68"/>
                  </a:lnTo>
                  <a:lnTo>
                    <a:pt x="35" y="67"/>
                  </a:lnTo>
                  <a:lnTo>
                    <a:pt x="35" y="65"/>
                  </a:lnTo>
                  <a:lnTo>
                    <a:pt x="35" y="63"/>
                  </a:lnTo>
                  <a:lnTo>
                    <a:pt x="36" y="60"/>
                  </a:lnTo>
                  <a:lnTo>
                    <a:pt x="37" y="59"/>
                  </a:lnTo>
                  <a:lnTo>
                    <a:pt x="37" y="57"/>
                  </a:lnTo>
                  <a:lnTo>
                    <a:pt x="38" y="57"/>
                  </a:lnTo>
                  <a:lnTo>
                    <a:pt x="39" y="56"/>
                  </a:lnTo>
                  <a:lnTo>
                    <a:pt x="40" y="56"/>
                  </a:lnTo>
                  <a:lnTo>
                    <a:pt x="41" y="55"/>
                  </a:lnTo>
                  <a:lnTo>
                    <a:pt x="47" y="55"/>
                  </a:lnTo>
                  <a:lnTo>
                    <a:pt x="53" y="54"/>
                  </a:lnTo>
                  <a:lnTo>
                    <a:pt x="58" y="54"/>
                  </a:lnTo>
                  <a:lnTo>
                    <a:pt x="61" y="54"/>
                  </a:lnTo>
                  <a:lnTo>
                    <a:pt x="63" y="53"/>
                  </a:lnTo>
                  <a:lnTo>
                    <a:pt x="65" y="53"/>
                  </a:lnTo>
                  <a:lnTo>
                    <a:pt x="67" y="52"/>
                  </a:lnTo>
                  <a:lnTo>
                    <a:pt x="69" y="51"/>
                  </a:lnTo>
                  <a:lnTo>
                    <a:pt x="70" y="50"/>
                  </a:lnTo>
                  <a:lnTo>
                    <a:pt x="71" y="49"/>
                  </a:lnTo>
                  <a:lnTo>
                    <a:pt x="71" y="48"/>
                  </a:lnTo>
                  <a:lnTo>
                    <a:pt x="71" y="48"/>
                  </a:lnTo>
                  <a:lnTo>
                    <a:pt x="71" y="47"/>
                  </a:lnTo>
                  <a:lnTo>
                    <a:pt x="70" y="45"/>
                  </a:lnTo>
                  <a:lnTo>
                    <a:pt x="69" y="43"/>
                  </a:lnTo>
                  <a:lnTo>
                    <a:pt x="67" y="40"/>
                  </a:lnTo>
                  <a:lnTo>
                    <a:pt x="64" y="37"/>
                  </a:lnTo>
                  <a:lnTo>
                    <a:pt x="64" y="35"/>
                  </a:lnTo>
                  <a:lnTo>
                    <a:pt x="63" y="34"/>
                  </a:lnTo>
                  <a:lnTo>
                    <a:pt x="63" y="33"/>
                  </a:lnTo>
                  <a:lnTo>
                    <a:pt x="63" y="32"/>
                  </a:lnTo>
                  <a:lnTo>
                    <a:pt x="64" y="30"/>
                  </a:lnTo>
                  <a:lnTo>
                    <a:pt x="64" y="28"/>
                  </a:lnTo>
                  <a:lnTo>
                    <a:pt x="66" y="26"/>
                  </a:lnTo>
                  <a:lnTo>
                    <a:pt x="67" y="25"/>
                  </a:lnTo>
                  <a:lnTo>
                    <a:pt x="70" y="24"/>
                  </a:lnTo>
                  <a:lnTo>
                    <a:pt x="73" y="23"/>
                  </a:lnTo>
                  <a:lnTo>
                    <a:pt x="75" y="21"/>
                  </a:lnTo>
                  <a:lnTo>
                    <a:pt x="79" y="20"/>
                  </a:lnTo>
                  <a:lnTo>
                    <a:pt x="81" y="20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10" name="Freeform 58">
              <a:extLst>
                <a:ext uri="{FF2B5EF4-FFF2-40B4-BE49-F238E27FC236}">
                  <a16:creationId xmlns:a16="http://schemas.microsoft.com/office/drawing/2014/main" id="{40FC1587-1880-4F70-84DA-10D243F0B63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5" y="2984"/>
              <a:ext cx="598" cy="491"/>
            </a:xfrm>
            <a:custGeom>
              <a:avLst/>
              <a:gdLst>
                <a:gd name="T0" fmla="*/ 271 w 598"/>
                <a:gd name="T1" fmla="*/ 6 h 491"/>
                <a:gd name="T2" fmla="*/ 293 w 598"/>
                <a:gd name="T3" fmla="*/ 30 h 491"/>
                <a:gd name="T4" fmla="*/ 325 w 598"/>
                <a:gd name="T5" fmla="*/ 19 h 491"/>
                <a:gd name="T6" fmla="*/ 348 w 598"/>
                <a:gd name="T7" fmla="*/ 39 h 491"/>
                <a:gd name="T8" fmla="*/ 371 w 598"/>
                <a:gd name="T9" fmla="*/ 49 h 491"/>
                <a:gd name="T10" fmla="*/ 391 w 598"/>
                <a:gd name="T11" fmla="*/ 41 h 491"/>
                <a:gd name="T12" fmla="*/ 423 w 598"/>
                <a:gd name="T13" fmla="*/ 76 h 491"/>
                <a:gd name="T14" fmla="*/ 450 w 598"/>
                <a:gd name="T15" fmla="*/ 91 h 491"/>
                <a:gd name="T16" fmla="*/ 477 w 598"/>
                <a:gd name="T17" fmla="*/ 101 h 491"/>
                <a:gd name="T18" fmla="*/ 505 w 598"/>
                <a:gd name="T19" fmla="*/ 87 h 491"/>
                <a:gd name="T20" fmla="*/ 536 w 598"/>
                <a:gd name="T21" fmla="*/ 106 h 491"/>
                <a:gd name="T22" fmla="*/ 548 w 598"/>
                <a:gd name="T23" fmla="*/ 126 h 491"/>
                <a:gd name="T24" fmla="*/ 578 w 598"/>
                <a:gd name="T25" fmla="*/ 136 h 491"/>
                <a:gd name="T26" fmla="*/ 581 w 598"/>
                <a:gd name="T27" fmla="*/ 166 h 491"/>
                <a:gd name="T28" fmla="*/ 598 w 598"/>
                <a:gd name="T29" fmla="*/ 193 h 491"/>
                <a:gd name="T30" fmla="*/ 576 w 598"/>
                <a:gd name="T31" fmla="*/ 214 h 491"/>
                <a:gd name="T32" fmla="*/ 574 w 598"/>
                <a:gd name="T33" fmla="*/ 240 h 491"/>
                <a:gd name="T34" fmla="*/ 558 w 598"/>
                <a:gd name="T35" fmla="*/ 256 h 491"/>
                <a:gd name="T36" fmla="*/ 575 w 598"/>
                <a:gd name="T37" fmla="*/ 283 h 491"/>
                <a:gd name="T38" fmla="*/ 581 w 598"/>
                <a:gd name="T39" fmla="*/ 299 h 491"/>
                <a:gd name="T40" fmla="*/ 563 w 598"/>
                <a:gd name="T41" fmla="*/ 318 h 491"/>
                <a:gd name="T42" fmla="*/ 520 w 598"/>
                <a:gd name="T43" fmla="*/ 334 h 491"/>
                <a:gd name="T44" fmla="*/ 498 w 598"/>
                <a:gd name="T45" fmla="*/ 351 h 491"/>
                <a:gd name="T46" fmla="*/ 480 w 598"/>
                <a:gd name="T47" fmla="*/ 372 h 491"/>
                <a:gd name="T48" fmla="*/ 424 w 598"/>
                <a:gd name="T49" fmla="*/ 371 h 491"/>
                <a:gd name="T50" fmla="*/ 393 w 598"/>
                <a:gd name="T51" fmla="*/ 383 h 491"/>
                <a:gd name="T52" fmla="*/ 366 w 598"/>
                <a:gd name="T53" fmla="*/ 364 h 491"/>
                <a:gd name="T54" fmla="*/ 343 w 598"/>
                <a:gd name="T55" fmla="*/ 367 h 491"/>
                <a:gd name="T56" fmla="*/ 320 w 598"/>
                <a:gd name="T57" fmla="*/ 381 h 491"/>
                <a:gd name="T58" fmla="*/ 301 w 598"/>
                <a:gd name="T59" fmla="*/ 393 h 491"/>
                <a:gd name="T60" fmla="*/ 276 w 598"/>
                <a:gd name="T61" fmla="*/ 408 h 491"/>
                <a:gd name="T62" fmla="*/ 235 w 598"/>
                <a:gd name="T63" fmla="*/ 431 h 491"/>
                <a:gd name="T64" fmla="*/ 197 w 598"/>
                <a:gd name="T65" fmla="*/ 462 h 491"/>
                <a:gd name="T66" fmla="*/ 177 w 598"/>
                <a:gd name="T67" fmla="*/ 474 h 491"/>
                <a:gd name="T68" fmla="*/ 137 w 598"/>
                <a:gd name="T69" fmla="*/ 468 h 491"/>
                <a:gd name="T70" fmla="*/ 116 w 598"/>
                <a:gd name="T71" fmla="*/ 491 h 491"/>
                <a:gd name="T72" fmla="*/ 90 w 598"/>
                <a:gd name="T73" fmla="*/ 480 h 491"/>
                <a:gd name="T74" fmla="*/ 71 w 598"/>
                <a:gd name="T75" fmla="*/ 485 h 491"/>
                <a:gd name="T76" fmla="*/ 46 w 598"/>
                <a:gd name="T77" fmla="*/ 459 h 491"/>
                <a:gd name="T78" fmla="*/ 18 w 598"/>
                <a:gd name="T79" fmla="*/ 434 h 491"/>
                <a:gd name="T80" fmla="*/ 0 w 598"/>
                <a:gd name="T81" fmla="*/ 426 h 491"/>
                <a:gd name="T82" fmla="*/ 25 w 598"/>
                <a:gd name="T83" fmla="*/ 392 h 491"/>
                <a:gd name="T84" fmla="*/ 40 w 598"/>
                <a:gd name="T85" fmla="*/ 354 h 491"/>
                <a:gd name="T86" fmla="*/ 68 w 598"/>
                <a:gd name="T87" fmla="*/ 334 h 491"/>
                <a:gd name="T88" fmla="*/ 88 w 598"/>
                <a:gd name="T89" fmla="*/ 321 h 491"/>
                <a:gd name="T90" fmla="*/ 119 w 598"/>
                <a:gd name="T91" fmla="*/ 277 h 491"/>
                <a:gd name="T92" fmla="*/ 123 w 598"/>
                <a:gd name="T93" fmla="*/ 229 h 491"/>
                <a:gd name="T94" fmla="*/ 109 w 598"/>
                <a:gd name="T95" fmla="*/ 188 h 491"/>
                <a:gd name="T96" fmla="*/ 102 w 598"/>
                <a:gd name="T97" fmla="*/ 153 h 491"/>
                <a:gd name="T98" fmla="*/ 109 w 598"/>
                <a:gd name="T99" fmla="*/ 131 h 491"/>
                <a:gd name="T100" fmla="*/ 126 w 598"/>
                <a:gd name="T101" fmla="*/ 129 h 491"/>
                <a:gd name="T102" fmla="*/ 156 w 598"/>
                <a:gd name="T103" fmla="*/ 144 h 491"/>
                <a:gd name="T104" fmla="*/ 167 w 598"/>
                <a:gd name="T105" fmla="*/ 125 h 491"/>
                <a:gd name="T106" fmla="*/ 166 w 598"/>
                <a:gd name="T107" fmla="*/ 89 h 491"/>
                <a:gd name="T108" fmla="*/ 181 w 598"/>
                <a:gd name="T109" fmla="*/ 75 h 491"/>
                <a:gd name="T110" fmla="*/ 179 w 598"/>
                <a:gd name="T111" fmla="*/ 54 h 491"/>
                <a:gd name="T112" fmla="*/ 191 w 598"/>
                <a:gd name="T113" fmla="*/ 29 h 491"/>
                <a:gd name="T114" fmla="*/ 204 w 598"/>
                <a:gd name="T115" fmla="*/ 18 h 491"/>
                <a:gd name="T116" fmla="*/ 234 w 598"/>
                <a:gd name="T117" fmla="*/ 13 h 491"/>
                <a:gd name="T118" fmla="*/ 268 w 598"/>
                <a:gd name="T119" fmla="*/ 0 h 4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98" h="491">
                  <a:moveTo>
                    <a:pt x="268" y="0"/>
                  </a:moveTo>
                  <a:lnTo>
                    <a:pt x="268" y="0"/>
                  </a:lnTo>
                  <a:lnTo>
                    <a:pt x="269" y="0"/>
                  </a:lnTo>
                  <a:lnTo>
                    <a:pt x="270" y="0"/>
                  </a:lnTo>
                  <a:lnTo>
                    <a:pt x="271" y="0"/>
                  </a:lnTo>
                  <a:lnTo>
                    <a:pt x="270" y="1"/>
                  </a:lnTo>
                  <a:lnTo>
                    <a:pt x="271" y="2"/>
                  </a:lnTo>
                  <a:lnTo>
                    <a:pt x="271" y="3"/>
                  </a:lnTo>
                  <a:lnTo>
                    <a:pt x="272" y="4"/>
                  </a:lnTo>
                  <a:lnTo>
                    <a:pt x="272" y="5"/>
                  </a:lnTo>
                  <a:lnTo>
                    <a:pt x="271" y="5"/>
                  </a:lnTo>
                  <a:lnTo>
                    <a:pt x="271" y="6"/>
                  </a:lnTo>
                  <a:lnTo>
                    <a:pt x="270" y="7"/>
                  </a:lnTo>
                  <a:lnTo>
                    <a:pt x="271" y="7"/>
                  </a:lnTo>
                  <a:lnTo>
                    <a:pt x="271" y="9"/>
                  </a:lnTo>
                  <a:lnTo>
                    <a:pt x="273" y="11"/>
                  </a:lnTo>
                  <a:lnTo>
                    <a:pt x="274" y="13"/>
                  </a:lnTo>
                  <a:lnTo>
                    <a:pt x="276" y="15"/>
                  </a:lnTo>
                  <a:lnTo>
                    <a:pt x="278" y="18"/>
                  </a:lnTo>
                  <a:lnTo>
                    <a:pt x="279" y="19"/>
                  </a:lnTo>
                  <a:lnTo>
                    <a:pt x="290" y="28"/>
                  </a:lnTo>
                  <a:lnTo>
                    <a:pt x="291" y="29"/>
                  </a:lnTo>
                  <a:lnTo>
                    <a:pt x="292" y="30"/>
                  </a:lnTo>
                  <a:lnTo>
                    <a:pt x="293" y="30"/>
                  </a:lnTo>
                  <a:lnTo>
                    <a:pt x="295" y="30"/>
                  </a:lnTo>
                  <a:lnTo>
                    <a:pt x="297" y="31"/>
                  </a:lnTo>
                  <a:lnTo>
                    <a:pt x="300" y="31"/>
                  </a:lnTo>
                  <a:lnTo>
                    <a:pt x="302" y="30"/>
                  </a:lnTo>
                  <a:lnTo>
                    <a:pt x="304" y="30"/>
                  </a:lnTo>
                  <a:lnTo>
                    <a:pt x="308" y="29"/>
                  </a:lnTo>
                  <a:lnTo>
                    <a:pt x="312" y="27"/>
                  </a:lnTo>
                  <a:lnTo>
                    <a:pt x="314" y="25"/>
                  </a:lnTo>
                  <a:lnTo>
                    <a:pt x="320" y="21"/>
                  </a:lnTo>
                  <a:lnTo>
                    <a:pt x="322" y="20"/>
                  </a:lnTo>
                  <a:lnTo>
                    <a:pt x="323" y="19"/>
                  </a:lnTo>
                  <a:lnTo>
                    <a:pt x="325" y="19"/>
                  </a:lnTo>
                  <a:lnTo>
                    <a:pt x="326" y="19"/>
                  </a:lnTo>
                  <a:lnTo>
                    <a:pt x="328" y="19"/>
                  </a:lnTo>
                  <a:lnTo>
                    <a:pt x="330" y="19"/>
                  </a:lnTo>
                  <a:lnTo>
                    <a:pt x="332" y="19"/>
                  </a:lnTo>
                  <a:lnTo>
                    <a:pt x="335" y="19"/>
                  </a:lnTo>
                  <a:lnTo>
                    <a:pt x="337" y="21"/>
                  </a:lnTo>
                  <a:lnTo>
                    <a:pt x="338" y="22"/>
                  </a:lnTo>
                  <a:lnTo>
                    <a:pt x="339" y="23"/>
                  </a:lnTo>
                  <a:lnTo>
                    <a:pt x="340" y="24"/>
                  </a:lnTo>
                  <a:lnTo>
                    <a:pt x="340" y="25"/>
                  </a:lnTo>
                  <a:lnTo>
                    <a:pt x="343" y="30"/>
                  </a:lnTo>
                  <a:lnTo>
                    <a:pt x="348" y="39"/>
                  </a:lnTo>
                  <a:lnTo>
                    <a:pt x="352" y="43"/>
                  </a:lnTo>
                  <a:lnTo>
                    <a:pt x="354" y="45"/>
                  </a:lnTo>
                  <a:lnTo>
                    <a:pt x="356" y="47"/>
                  </a:lnTo>
                  <a:lnTo>
                    <a:pt x="357" y="48"/>
                  </a:lnTo>
                  <a:lnTo>
                    <a:pt x="359" y="49"/>
                  </a:lnTo>
                  <a:lnTo>
                    <a:pt x="361" y="50"/>
                  </a:lnTo>
                  <a:lnTo>
                    <a:pt x="364" y="50"/>
                  </a:lnTo>
                  <a:lnTo>
                    <a:pt x="366" y="50"/>
                  </a:lnTo>
                  <a:lnTo>
                    <a:pt x="368" y="50"/>
                  </a:lnTo>
                  <a:lnTo>
                    <a:pt x="369" y="50"/>
                  </a:lnTo>
                  <a:lnTo>
                    <a:pt x="370" y="49"/>
                  </a:lnTo>
                  <a:lnTo>
                    <a:pt x="371" y="49"/>
                  </a:lnTo>
                  <a:lnTo>
                    <a:pt x="372" y="48"/>
                  </a:lnTo>
                  <a:lnTo>
                    <a:pt x="376" y="44"/>
                  </a:lnTo>
                  <a:lnTo>
                    <a:pt x="377" y="43"/>
                  </a:lnTo>
                  <a:lnTo>
                    <a:pt x="378" y="42"/>
                  </a:lnTo>
                  <a:lnTo>
                    <a:pt x="380" y="41"/>
                  </a:lnTo>
                  <a:lnTo>
                    <a:pt x="381" y="41"/>
                  </a:lnTo>
                  <a:lnTo>
                    <a:pt x="382" y="41"/>
                  </a:lnTo>
                  <a:lnTo>
                    <a:pt x="383" y="41"/>
                  </a:lnTo>
                  <a:lnTo>
                    <a:pt x="385" y="41"/>
                  </a:lnTo>
                  <a:lnTo>
                    <a:pt x="387" y="41"/>
                  </a:lnTo>
                  <a:lnTo>
                    <a:pt x="389" y="41"/>
                  </a:lnTo>
                  <a:lnTo>
                    <a:pt x="391" y="41"/>
                  </a:lnTo>
                  <a:lnTo>
                    <a:pt x="393" y="41"/>
                  </a:lnTo>
                  <a:lnTo>
                    <a:pt x="394" y="42"/>
                  </a:lnTo>
                  <a:lnTo>
                    <a:pt x="399" y="44"/>
                  </a:lnTo>
                  <a:lnTo>
                    <a:pt x="402" y="46"/>
                  </a:lnTo>
                  <a:lnTo>
                    <a:pt x="404" y="47"/>
                  </a:lnTo>
                  <a:lnTo>
                    <a:pt x="405" y="49"/>
                  </a:lnTo>
                  <a:lnTo>
                    <a:pt x="407" y="52"/>
                  </a:lnTo>
                  <a:lnTo>
                    <a:pt x="409" y="53"/>
                  </a:lnTo>
                  <a:lnTo>
                    <a:pt x="410" y="56"/>
                  </a:lnTo>
                  <a:lnTo>
                    <a:pt x="415" y="64"/>
                  </a:lnTo>
                  <a:lnTo>
                    <a:pt x="421" y="74"/>
                  </a:lnTo>
                  <a:lnTo>
                    <a:pt x="423" y="76"/>
                  </a:lnTo>
                  <a:lnTo>
                    <a:pt x="425" y="78"/>
                  </a:lnTo>
                  <a:lnTo>
                    <a:pt x="426" y="79"/>
                  </a:lnTo>
                  <a:lnTo>
                    <a:pt x="428" y="81"/>
                  </a:lnTo>
                  <a:lnTo>
                    <a:pt x="430" y="82"/>
                  </a:lnTo>
                  <a:lnTo>
                    <a:pt x="432" y="83"/>
                  </a:lnTo>
                  <a:lnTo>
                    <a:pt x="436" y="84"/>
                  </a:lnTo>
                  <a:lnTo>
                    <a:pt x="442" y="86"/>
                  </a:lnTo>
                  <a:lnTo>
                    <a:pt x="444" y="86"/>
                  </a:lnTo>
                  <a:lnTo>
                    <a:pt x="445" y="87"/>
                  </a:lnTo>
                  <a:lnTo>
                    <a:pt x="447" y="87"/>
                  </a:lnTo>
                  <a:lnTo>
                    <a:pt x="449" y="89"/>
                  </a:lnTo>
                  <a:lnTo>
                    <a:pt x="450" y="91"/>
                  </a:lnTo>
                  <a:lnTo>
                    <a:pt x="454" y="95"/>
                  </a:lnTo>
                  <a:lnTo>
                    <a:pt x="456" y="97"/>
                  </a:lnTo>
                  <a:lnTo>
                    <a:pt x="458" y="98"/>
                  </a:lnTo>
                  <a:lnTo>
                    <a:pt x="461" y="99"/>
                  </a:lnTo>
                  <a:lnTo>
                    <a:pt x="467" y="102"/>
                  </a:lnTo>
                  <a:lnTo>
                    <a:pt x="469" y="103"/>
                  </a:lnTo>
                  <a:lnTo>
                    <a:pt x="471" y="103"/>
                  </a:lnTo>
                  <a:lnTo>
                    <a:pt x="472" y="103"/>
                  </a:lnTo>
                  <a:lnTo>
                    <a:pt x="474" y="103"/>
                  </a:lnTo>
                  <a:lnTo>
                    <a:pt x="475" y="102"/>
                  </a:lnTo>
                  <a:lnTo>
                    <a:pt x="476" y="102"/>
                  </a:lnTo>
                  <a:lnTo>
                    <a:pt x="477" y="101"/>
                  </a:lnTo>
                  <a:lnTo>
                    <a:pt x="481" y="97"/>
                  </a:lnTo>
                  <a:lnTo>
                    <a:pt x="483" y="95"/>
                  </a:lnTo>
                  <a:lnTo>
                    <a:pt x="484" y="94"/>
                  </a:lnTo>
                  <a:lnTo>
                    <a:pt x="485" y="93"/>
                  </a:lnTo>
                  <a:lnTo>
                    <a:pt x="486" y="92"/>
                  </a:lnTo>
                  <a:lnTo>
                    <a:pt x="489" y="90"/>
                  </a:lnTo>
                  <a:lnTo>
                    <a:pt x="491" y="89"/>
                  </a:lnTo>
                  <a:lnTo>
                    <a:pt x="493" y="89"/>
                  </a:lnTo>
                  <a:lnTo>
                    <a:pt x="495" y="88"/>
                  </a:lnTo>
                  <a:lnTo>
                    <a:pt x="500" y="87"/>
                  </a:lnTo>
                  <a:lnTo>
                    <a:pt x="503" y="87"/>
                  </a:lnTo>
                  <a:lnTo>
                    <a:pt x="505" y="87"/>
                  </a:lnTo>
                  <a:lnTo>
                    <a:pt x="506" y="87"/>
                  </a:lnTo>
                  <a:lnTo>
                    <a:pt x="507" y="87"/>
                  </a:lnTo>
                  <a:lnTo>
                    <a:pt x="513" y="90"/>
                  </a:lnTo>
                  <a:lnTo>
                    <a:pt x="521" y="94"/>
                  </a:lnTo>
                  <a:lnTo>
                    <a:pt x="524" y="95"/>
                  </a:lnTo>
                  <a:lnTo>
                    <a:pt x="525" y="96"/>
                  </a:lnTo>
                  <a:lnTo>
                    <a:pt x="527" y="98"/>
                  </a:lnTo>
                  <a:lnTo>
                    <a:pt x="529" y="100"/>
                  </a:lnTo>
                  <a:lnTo>
                    <a:pt x="530" y="101"/>
                  </a:lnTo>
                  <a:lnTo>
                    <a:pt x="531" y="102"/>
                  </a:lnTo>
                  <a:lnTo>
                    <a:pt x="535" y="105"/>
                  </a:lnTo>
                  <a:lnTo>
                    <a:pt x="536" y="106"/>
                  </a:lnTo>
                  <a:lnTo>
                    <a:pt x="536" y="107"/>
                  </a:lnTo>
                  <a:lnTo>
                    <a:pt x="537" y="108"/>
                  </a:lnTo>
                  <a:lnTo>
                    <a:pt x="537" y="109"/>
                  </a:lnTo>
                  <a:lnTo>
                    <a:pt x="537" y="112"/>
                  </a:lnTo>
                  <a:lnTo>
                    <a:pt x="537" y="113"/>
                  </a:lnTo>
                  <a:lnTo>
                    <a:pt x="539" y="118"/>
                  </a:lnTo>
                  <a:lnTo>
                    <a:pt x="539" y="120"/>
                  </a:lnTo>
                  <a:lnTo>
                    <a:pt x="541" y="121"/>
                  </a:lnTo>
                  <a:lnTo>
                    <a:pt x="542" y="123"/>
                  </a:lnTo>
                  <a:lnTo>
                    <a:pt x="543" y="124"/>
                  </a:lnTo>
                  <a:lnTo>
                    <a:pt x="546" y="126"/>
                  </a:lnTo>
                  <a:lnTo>
                    <a:pt x="548" y="126"/>
                  </a:lnTo>
                  <a:lnTo>
                    <a:pt x="550" y="126"/>
                  </a:lnTo>
                  <a:lnTo>
                    <a:pt x="552" y="125"/>
                  </a:lnTo>
                  <a:lnTo>
                    <a:pt x="558" y="123"/>
                  </a:lnTo>
                  <a:lnTo>
                    <a:pt x="561" y="122"/>
                  </a:lnTo>
                  <a:lnTo>
                    <a:pt x="566" y="121"/>
                  </a:lnTo>
                  <a:lnTo>
                    <a:pt x="572" y="121"/>
                  </a:lnTo>
                  <a:lnTo>
                    <a:pt x="575" y="121"/>
                  </a:lnTo>
                  <a:lnTo>
                    <a:pt x="580" y="120"/>
                  </a:lnTo>
                  <a:lnTo>
                    <a:pt x="583" y="121"/>
                  </a:lnTo>
                  <a:lnTo>
                    <a:pt x="583" y="121"/>
                  </a:lnTo>
                  <a:lnTo>
                    <a:pt x="580" y="131"/>
                  </a:lnTo>
                  <a:lnTo>
                    <a:pt x="578" y="136"/>
                  </a:lnTo>
                  <a:lnTo>
                    <a:pt x="576" y="140"/>
                  </a:lnTo>
                  <a:lnTo>
                    <a:pt x="575" y="144"/>
                  </a:lnTo>
                  <a:lnTo>
                    <a:pt x="575" y="148"/>
                  </a:lnTo>
                  <a:lnTo>
                    <a:pt x="575" y="152"/>
                  </a:lnTo>
                  <a:lnTo>
                    <a:pt x="575" y="155"/>
                  </a:lnTo>
                  <a:lnTo>
                    <a:pt x="575" y="158"/>
                  </a:lnTo>
                  <a:lnTo>
                    <a:pt x="575" y="161"/>
                  </a:lnTo>
                  <a:lnTo>
                    <a:pt x="576" y="162"/>
                  </a:lnTo>
                  <a:lnTo>
                    <a:pt x="577" y="164"/>
                  </a:lnTo>
                  <a:lnTo>
                    <a:pt x="578" y="165"/>
                  </a:lnTo>
                  <a:lnTo>
                    <a:pt x="579" y="166"/>
                  </a:lnTo>
                  <a:lnTo>
                    <a:pt x="581" y="166"/>
                  </a:lnTo>
                  <a:lnTo>
                    <a:pt x="588" y="172"/>
                  </a:lnTo>
                  <a:lnTo>
                    <a:pt x="591" y="174"/>
                  </a:lnTo>
                  <a:lnTo>
                    <a:pt x="593" y="176"/>
                  </a:lnTo>
                  <a:lnTo>
                    <a:pt x="594" y="177"/>
                  </a:lnTo>
                  <a:lnTo>
                    <a:pt x="596" y="178"/>
                  </a:lnTo>
                  <a:lnTo>
                    <a:pt x="596" y="179"/>
                  </a:lnTo>
                  <a:lnTo>
                    <a:pt x="597" y="181"/>
                  </a:lnTo>
                  <a:lnTo>
                    <a:pt x="598" y="183"/>
                  </a:lnTo>
                  <a:lnTo>
                    <a:pt x="598" y="185"/>
                  </a:lnTo>
                  <a:lnTo>
                    <a:pt x="598" y="187"/>
                  </a:lnTo>
                  <a:lnTo>
                    <a:pt x="598" y="190"/>
                  </a:lnTo>
                  <a:lnTo>
                    <a:pt x="598" y="193"/>
                  </a:lnTo>
                  <a:lnTo>
                    <a:pt x="598" y="196"/>
                  </a:lnTo>
                  <a:lnTo>
                    <a:pt x="598" y="198"/>
                  </a:lnTo>
                  <a:lnTo>
                    <a:pt x="598" y="200"/>
                  </a:lnTo>
                  <a:lnTo>
                    <a:pt x="597" y="201"/>
                  </a:lnTo>
                  <a:lnTo>
                    <a:pt x="596" y="202"/>
                  </a:lnTo>
                  <a:lnTo>
                    <a:pt x="594" y="204"/>
                  </a:lnTo>
                  <a:lnTo>
                    <a:pt x="591" y="206"/>
                  </a:lnTo>
                  <a:lnTo>
                    <a:pt x="588" y="208"/>
                  </a:lnTo>
                  <a:lnTo>
                    <a:pt x="586" y="210"/>
                  </a:lnTo>
                  <a:lnTo>
                    <a:pt x="580" y="211"/>
                  </a:lnTo>
                  <a:lnTo>
                    <a:pt x="578" y="213"/>
                  </a:lnTo>
                  <a:lnTo>
                    <a:pt x="576" y="214"/>
                  </a:lnTo>
                  <a:lnTo>
                    <a:pt x="575" y="215"/>
                  </a:lnTo>
                  <a:lnTo>
                    <a:pt x="575" y="216"/>
                  </a:lnTo>
                  <a:lnTo>
                    <a:pt x="574" y="217"/>
                  </a:lnTo>
                  <a:lnTo>
                    <a:pt x="572" y="219"/>
                  </a:lnTo>
                  <a:lnTo>
                    <a:pt x="572" y="222"/>
                  </a:lnTo>
                  <a:lnTo>
                    <a:pt x="571" y="223"/>
                  </a:lnTo>
                  <a:lnTo>
                    <a:pt x="571" y="225"/>
                  </a:lnTo>
                  <a:lnTo>
                    <a:pt x="571" y="227"/>
                  </a:lnTo>
                  <a:lnTo>
                    <a:pt x="571" y="229"/>
                  </a:lnTo>
                  <a:lnTo>
                    <a:pt x="573" y="235"/>
                  </a:lnTo>
                  <a:lnTo>
                    <a:pt x="574" y="238"/>
                  </a:lnTo>
                  <a:lnTo>
                    <a:pt x="574" y="240"/>
                  </a:lnTo>
                  <a:lnTo>
                    <a:pt x="574" y="242"/>
                  </a:lnTo>
                  <a:lnTo>
                    <a:pt x="574" y="244"/>
                  </a:lnTo>
                  <a:lnTo>
                    <a:pt x="574" y="245"/>
                  </a:lnTo>
                  <a:lnTo>
                    <a:pt x="573" y="246"/>
                  </a:lnTo>
                  <a:lnTo>
                    <a:pt x="573" y="248"/>
                  </a:lnTo>
                  <a:lnTo>
                    <a:pt x="571" y="249"/>
                  </a:lnTo>
                  <a:lnTo>
                    <a:pt x="570" y="251"/>
                  </a:lnTo>
                  <a:lnTo>
                    <a:pt x="568" y="252"/>
                  </a:lnTo>
                  <a:lnTo>
                    <a:pt x="566" y="253"/>
                  </a:lnTo>
                  <a:lnTo>
                    <a:pt x="564" y="254"/>
                  </a:lnTo>
                  <a:lnTo>
                    <a:pt x="563" y="255"/>
                  </a:lnTo>
                  <a:lnTo>
                    <a:pt x="558" y="256"/>
                  </a:lnTo>
                  <a:lnTo>
                    <a:pt x="557" y="257"/>
                  </a:lnTo>
                  <a:lnTo>
                    <a:pt x="556" y="257"/>
                  </a:lnTo>
                  <a:lnTo>
                    <a:pt x="555" y="258"/>
                  </a:lnTo>
                  <a:lnTo>
                    <a:pt x="555" y="259"/>
                  </a:lnTo>
                  <a:lnTo>
                    <a:pt x="554" y="260"/>
                  </a:lnTo>
                  <a:lnTo>
                    <a:pt x="555" y="261"/>
                  </a:lnTo>
                  <a:lnTo>
                    <a:pt x="555" y="263"/>
                  </a:lnTo>
                  <a:lnTo>
                    <a:pt x="556" y="264"/>
                  </a:lnTo>
                  <a:lnTo>
                    <a:pt x="558" y="266"/>
                  </a:lnTo>
                  <a:lnTo>
                    <a:pt x="563" y="271"/>
                  </a:lnTo>
                  <a:lnTo>
                    <a:pt x="571" y="279"/>
                  </a:lnTo>
                  <a:lnTo>
                    <a:pt x="575" y="283"/>
                  </a:lnTo>
                  <a:lnTo>
                    <a:pt x="578" y="287"/>
                  </a:lnTo>
                  <a:lnTo>
                    <a:pt x="581" y="291"/>
                  </a:lnTo>
                  <a:lnTo>
                    <a:pt x="582" y="291"/>
                  </a:lnTo>
                  <a:lnTo>
                    <a:pt x="583" y="293"/>
                  </a:lnTo>
                  <a:lnTo>
                    <a:pt x="584" y="295"/>
                  </a:lnTo>
                  <a:lnTo>
                    <a:pt x="584" y="296"/>
                  </a:lnTo>
                  <a:lnTo>
                    <a:pt x="584" y="297"/>
                  </a:lnTo>
                  <a:lnTo>
                    <a:pt x="584" y="298"/>
                  </a:lnTo>
                  <a:lnTo>
                    <a:pt x="584" y="299"/>
                  </a:lnTo>
                  <a:lnTo>
                    <a:pt x="583" y="300"/>
                  </a:lnTo>
                  <a:lnTo>
                    <a:pt x="582" y="299"/>
                  </a:lnTo>
                  <a:lnTo>
                    <a:pt x="581" y="299"/>
                  </a:lnTo>
                  <a:lnTo>
                    <a:pt x="579" y="299"/>
                  </a:lnTo>
                  <a:lnTo>
                    <a:pt x="578" y="300"/>
                  </a:lnTo>
                  <a:lnTo>
                    <a:pt x="577" y="300"/>
                  </a:lnTo>
                  <a:lnTo>
                    <a:pt x="576" y="300"/>
                  </a:lnTo>
                  <a:lnTo>
                    <a:pt x="575" y="301"/>
                  </a:lnTo>
                  <a:lnTo>
                    <a:pt x="574" y="302"/>
                  </a:lnTo>
                  <a:lnTo>
                    <a:pt x="572" y="303"/>
                  </a:lnTo>
                  <a:lnTo>
                    <a:pt x="570" y="305"/>
                  </a:lnTo>
                  <a:lnTo>
                    <a:pt x="569" y="307"/>
                  </a:lnTo>
                  <a:lnTo>
                    <a:pt x="568" y="309"/>
                  </a:lnTo>
                  <a:lnTo>
                    <a:pt x="564" y="315"/>
                  </a:lnTo>
                  <a:lnTo>
                    <a:pt x="563" y="318"/>
                  </a:lnTo>
                  <a:lnTo>
                    <a:pt x="562" y="320"/>
                  </a:lnTo>
                  <a:lnTo>
                    <a:pt x="560" y="323"/>
                  </a:lnTo>
                  <a:lnTo>
                    <a:pt x="558" y="325"/>
                  </a:lnTo>
                  <a:lnTo>
                    <a:pt x="555" y="326"/>
                  </a:lnTo>
                  <a:lnTo>
                    <a:pt x="553" y="328"/>
                  </a:lnTo>
                  <a:lnTo>
                    <a:pt x="552" y="329"/>
                  </a:lnTo>
                  <a:lnTo>
                    <a:pt x="549" y="330"/>
                  </a:lnTo>
                  <a:lnTo>
                    <a:pt x="546" y="331"/>
                  </a:lnTo>
                  <a:lnTo>
                    <a:pt x="541" y="332"/>
                  </a:lnTo>
                  <a:lnTo>
                    <a:pt x="530" y="334"/>
                  </a:lnTo>
                  <a:lnTo>
                    <a:pt x="523" y="334"/>
                  </a:lnTo>
                  <a:lnTo>
                    <a:pt x="520" y="334"/>
                  </a:lnTo>
                  <a:lnTo>
                    <a:pt x="518" y="335"/>
                  </a:lnTo>
                  <a:lnTo>
                    <a:pt x="516" y="335"/>
                  </a:lnTo>
                  <a:lnTo>
                    <a:pt x="512" y="336"/>
                  </a:lnTo>
                  <a:lnTo>
                    <a:pt x="508" y="337"/>
                  </a:lnTo>
                  <a:lnTo>
                    <a:pt x="506" y="339"/>
                  </a:lnTo>
                  <a:lnTo>
                    <a:pt x="503" y="340"/>
                  </a:lnTo>
                  <a:lnTo>
                    <a:pt x="502" y="342"/>
                  </a:lnTo>
                  <a:lnTo>
                    <a:pt x="500" y="344"/>
                  </a:lnTo>
                  <a:lnTo>
                    <a:pt x="499" y="346"/>
                  </a:lnTo>
                  <a:lnTo>
                    <a:pt x="498" y="347"/>
                  </a:lnTo>
                  <a:lnTo>
                    <a:pt x="498" y="349"/>
                  </a:lnTo>
                  <a:lnTo>
                    <a:pt x="498" y="351"/>
                  </a:lnTo>
                  <a:lnTo>
                    <a:pt x="498" y="357"/>
                  </a:lnTo>
                  <a:lnTo>
                    <a:pt x="498" y="359"/>
                  </a:lnTo>
                  <a:lnTo>
                    <a:pt x="498" y="360"/>
                  </a:lnTo>
                  <a:lnTo>
                    <a:pt x="497" y="362"/>
                  </a:lnTo>
                  <a:lnTo>
                    <a:pt x="496" y="363"/>
                  </a:lnTo>
                  <a:lnTo>
                    <a:pt x="495" y="364"/>
                  </a:lnTo>
                  <a:lnTo>
                    <a:pt x="494" y="366"/>
                  </a:lnTo>
                  <a:lnTo>
                    <a:pt x="486" y="370"/>
                  </a:lnTo>
                  <a:lnTo>
                    <a:pt x="485" y="371"/>
                  </a:lnTo>
                  <a:lnTo>
                    <a:pt x="484" y="371"/>
                  </a:lnTo>
                  <a:lnTo>
                    <a:pt x="482" y="372"/>
                  </a:lnTo>
                  <a:lnTo>
                    <a:pt x="480" y="372"/>
                  </a:lnTo>
                  <a:lnTo>
                    <a:pt x="474" y="373"/>
                  </a:lnTo>
                  <a:lnTo>
                    <a:pt x="464" y="375"/>
                  </a:lnTo>
                  <a:lnTo>
                    <a:pt x="459" y="377"/>
                  </a:lnTo>
                  <a:lnTo>
                    <a:pt x="457" y="377"/>
                  </a:lnTo>
                  <a:lnTo>
                    <a:pt x="454" y="377"/>
                  </a:lnTo>
                  <a:lnTo>
                    <a:pt x="449" y="376"/>
                  </a:lnTo>
                  <a:lnTo>
                    <a:pt x="443" y="375"/>
                  </a:lnTo>
                  <a:lnTo>
                    <a:pt x="440" y="374"/>
                  </a:lnTo>
                  <a:lnTo>
                    <a:pt x="435" y="373"/>
                  </a:lnTo>
                  <a:lnTo>
                    <a:pt x="432" y="372"/>
                  </a:lnTo>
                  <a:lnTo>
                    <a:pt x="426" y="371"/>
                  </a:lnTo>
                  <a:lnTo>
                    <a:pt x="424" y="371"/>
                  </a:lnTo>
                  <a:lnTo>
                    <a:pt x="422" y="371"/>
                  </a:lnTo>
                  <a:lnTo>
                    <a:pt x="420" y="371"/>
                  </a:lnTo>
                  <a:lnTo>
                    <a:pt x="418" y="372"/>
                  </a:lnTo>
                  <a:lnTo>
                    <a:pt x="417" y="373"/>
                  </a:lnTo>
                  <a:lnTo>
                    <a:pt x="414" y="376"/>
                  </a:lnTo>
                  <a:lnTo>
                    <a:pt x="412" y="378"/>
                  </a:lnTo>
                  <a:lnTo>
                    <a:pt x="407" y="381"/>
                  </a:lnTo>
                  <a:lnTo>
                    <a:pt x="404" y="381"/>
                  </a:lnTo>
                  <a:lnTo>
                    <a:pt x="402" y="382"/>
                  </a:lnTo>
                  <a:lnTo>
                    <a:pt x="399" y="383"/>
                  </a:lnTo>
                  <a:lnTo>
                    <a:pt x="396" y="383"/>
                  </a:lnTo>
                  <a:lnTo>
                    <a:pt x="393" y="383"/>
                  </a:lnTo>
                  <a:lnTo>
                    <a:pt x="391" y="383"/>
                  </a:lnTo>
                  <a:lnTo>
                    <a:pt x="389" y="382"/>
                  </a:lnTo>
                  <a:lnTo>
                    <a:pt x="386" y="381"/>
                  </a:lnTo>
                  <a:lnTo>
                    <a:pt x="384" y="381"/>
                  </a:lnTo>
                  <a:lnTo>
                    <a:pt x="382" y="381"/>
                  </a:lnTo>
                  <a:lnTo>
                    <a:pt x="381" y="379"/>
                  </a:lnTo>
                  <a:lnTo>
                    <a:pt x="374" y="375"/>
                  </a:lnTo>
                  <a:lnTo>
                    <a:pt x="372" y="373"/>
                  </a:lnTo>
                  <a:lnTo>
                    <a:pt x="371" y="371"/>
                  </a:lnTo>
                  <a:lnTo>
                    <a:pt x="370" y="370"/>
                  </a:lnTo>
                  <a:lnTo>
                    <a:pt x="368" y="367"/>
                  </a:lnTo>
                  <a:lnTo>
                    <a:pt x="366" y="364"/>
                  </a:lnTo>
                  <a:lnTo>
                    <a:pt x="364" y="363"/>
                  </a:lnTo>
                  <a:lnTo>
                    <a:pt x="362" y="361"/>
                  </a:lnTo>
                  <a:lnTo>
                    <a:pt x="361" y="361"/>
                  </a:lnTo>
                  <a:lnTo>
                    <a:pt x="360" y="360"/>
                  </a:lnTo>
                  <a:lnTo>
                    <a:pt x="359" y="360"/>
                  </a:lnTo>
                  <a:lnTo>
                    <a:pt x="357" y="360"/>
                  </a:lnTo>
                  <a:lnTo>
                    <a:pt x="355" y="361"/>
                  </a:lnTo>
                  <a:lnTo>
                    <a:pt x="352" y="362"/>
                  </a:lnTo>
                  <a:lnTo>
                    <a:pt x="347" y="364"/>
                  </a:lnTo>
                  <a:lnTo>
                    <a:pt x="346" y="365"/>
                  </a:lnTo>
                  <a:lnTo>
                    <a:pt x="344" y="366"/>
                  </a:lnTo>
                  <a:lnTo>
                    <a:pt x="343" y="367"/>
                  </a:lnTo>
                  <a:lnTo>
                    <a:pt x="342" y="368"/>
                  </a:lnTo>
                  <a:lnTo>
                    <a:pt x="337" y="373"/>
                  </a:lnTo>
                  <a:lnTo>
                    <a:pt x="335" y="376"/>
                  </a:lnTo>
                  <a:lnTo>
                    <a:pt x="333" y="377"/>
                  </a:lnTo>
                  <a:lnTo>
                    <a:pt x="331" y="379"/>
                  </a:lnTo>
                  <a:lnTo>
                    <a:pt x="329" y="380"/>
                  </a:lnTo>
                  <a:lnTo>
                    <a:pt x="328" y="381"/>
                  </a:lnTo>
                  <a:lnTo>
                    <a:pt x="326" y="381"/>
                  </a:lnTo>
                  <a:lnTo>
                    <a:pt x="325" y="381"/>
                  </a:lnTo>
                  <a:lnTo>
                    <a:pt x="324" y="381"/>
                  </a:lnTo>
                  <a:lnTo>
                    <a:pt x="322" y="381"/>
                  </a:lnTo>
                  <a:lnTo>
                    <a:pt x="320" y="381"/>
                  </a:lnTo>
                  <a:lnTo>
                    <a:pt x="314" y="381"/>
                  </a:lnTo>
                  <a:lnTo>
                    <a:pt x="313" y="381"/>
                  </a:lnTo>
                  <a:lnTo>
                    <a:pt x="311" y="381"/>
                  </a:lnTo>
                  <a:lnTo>
                    <a:pt x="310" y="381"/>
                  </a:lnTo>
                  <a:lnTo>
                    <a:pt x="309" y="381"/>
                  </a:lnTo>
                  <a:lnTo>
                    <a:pt x="308" y="381"/>
                  </a:lnTo>
                  <a:lnTo>
                    <a:pt x="307" y="382"/>
                  </a:lnTo>
                  <a:lnTo>
                    <a:pt x="305" y="383"/>
                  </a:lnTo>
                  <a:lnTo>
                    <a:pt x="304" y="384"/>
                  </a:lnTo>
                  <a:lnTo>
                    <a:pt x="303" y="386"/>
                  </a:lnTo>
                  <a:lnTo>
                    <a:pt x="302" y="388"/>
                  </a:lnTo>
                  <a:lnTo>
                    <a:pt x="301" y="393"/>
                  </a:lnTo>
                  <a:lnTo>
                    <a:pt x="298" y="398"/>
                  </a:lnTo>
                  <a:lnTo>
                    <a:pt x="297" y="401"/>
                  </a:lnTo>
                  <a:lnTo>
                    <a:pt x="296" y="402"/>
                  </a:lnTo>
                  <a:lnTo>
                    <a:pt x="295" y="404"/>
                  </a:lnTo>
                  <a:lnTo>
                    <a:pt x="293" y="405"/>
                  </a:lnTo>
                  <a:lnTo>
                    <a:pt x="292" y="406"/>
                  </a:lnTo>
                  <a:lnTo>
                    <a:pt x="291" y="407"/>
                  </a:lnTo>
                  <a:lnTo>
                    <a:pt x="290" y="407"/>
                  </a:lnTo>
                  <a:lnTo>
                    <a:pt x="288" y="408"/>
                  </a:lnTo>
                  <a:lnTo>
                    <a:pt x="285" y="408"/>
                  </a:lnTo>
                  <a:lnTo>
                    <a:pt x="279" y="408"/>
                  </a:lnTo>
                  <a:lnTo>
                    <a:pt x="276" y="408"/>
                  </a:lnTo>
                  <a:lnTo>
                    <a:pt x="270" y="409"/>
                  </a:lnTo>
                  <a:lnTo>
                    <a:pt x="266" y="410"/>
                  </a:lnTo>
                  <a:lnTo>
                    <a:pt x="262" y="411"/>
                  </a:lnTo>
                  <a:lnTo>
                    <a:pt x="255" y="413"/>
                  </a:lnTo>
                  <a:lnTo>
                    <a:pt x="252" y="415"/>
                  </a:lnTo>
                  <a:lnTo>
                    <a:pt x="248" y="416"/>
                  </a:lnTo>
                  <a:lnTo>
                    <a:pt x="245" y="419"/>
                  </a:lnTo>
                  <a:lnTo>
                    <a:pt x="243" y="421"/>
                  </a:lnTo>
                  <a:lnTo>
                    <a:pt x="242" y="422"/>
                  </a:lnTo>
                  <a:lnTo>
                    <a:pt x="240" y="424"/>
                  </a:lnTo>
                  <a:lnTo>
                    <a:pt x="237" y="428"/>
                  </a:lnTo>
                  <a:lnTo>
                    <a:pt x="235" y="431"/>
                  </a:lnTo>
                  <a:lnTo>
                    <a:pt x="231" y="436"/>
                  </a:lnTo>
                  <a:lnTo>
                    <a:pt x="228" y="438"/>
                  </a:lnTo>
                  <a:lnTo>
                    <a:pt x="225" y="440"/>
                  </a:lnTo>
                  <a:lnTo>
                    <a:pt x="222" y="443"/>
                  </a:lnTo>
                  <a:lnTo>
                    <a:pt x="220" y="444"/>
                  </a:lnTo>
                  <a:lnTo>
                    <a:pt x="213" y="448"/>
                  </a:lnTo>
                  <a:lnTo>
                    <a:pt x="211" y="449"/>
                  </a:lnTo>
                  <a:lnTo>
                    <a:pt x="209" y="450"/>
                  </a:lnTo>
                  <a:lnTo>
                    <a:pt x="207" y="452"/>
                  </a:lnTo>
                  <a:lnTo>
                    <a:pt x="205" y="454"/>
                  </a:lnTo>
                  <a:lnTo>
                    <a:pt x="200" y="459"/>
                  </a:lnTo>
                  <a:lnTo>
                    <a:pt x="197" y="462"/>
                  </a:lnTo>
                  <a:lnTo>
                    <a:pt x="196" y="464"/>
                  </a:lnTo>
                  <a:lnTo>
                    <a:pt x="193" y="467"/>
                  </a:lnTo>
                  <a:lnTo>
                    <a:pt x="189" y="472"/>
                  </a:lnTo>
                  <a:lnTo>
                    <a:pt x="188" y="474"/>
                  </a:lnTo>
                  <a:lnTo>
                    <a:pt x="187" y="475"/>
                  </a:lnTo>
                  <a:lnTo>
                    <a:pt x="186" y="476"/>
                  </a:lnTo>
                  <a:lnTo>
                    <a:pt x="184" y="477"/>
                  </a:lnTo>
                  <a:lnTo>
                    <a:pt x="183" y="477"/>
                  </a:lnTo>
                  <a:lnTo>
                    <a:pt x="181" y="476"/>
                  </a:lnTo>
                  <a:lnTo>
                    <a:pt x="180" y="476"/>
                  </a:lnTo>
                  <a:lnTo>
                    <a:pt x="178" y="475"/>
                  </a:lnTo>
                  <a:lnTo>
                    <a:pt x="177" y="474"/>
                  </a:lnTo>
                  <a:lnTo>
                    <a:pt x="172" y="471"/>
                  </a:lnTo>
                  <a:lnTo>
                    <a:pt x="169" y="470"/>
                  </a:lnTo>
                  <a:lnTo>
                    <a:pt x="166" y="468"/>
                  </a:lnTo>
                  <a:lnTo>
                    <a:pt x="163" y="467"/>
                  </a:lnTo>
                  <a:lnTo>
                    <a:pt x="161" y="466"/>
                  </a:lnTo>
                  <a:lnTo>
                    <a:pt x="158" y="465"/>
                  </a:lnTo>
                  <a:lnTo>
                    <a:pt x="155" y="465"/>
                  </a:lnTo>
                  <a:lnTo>
                    <a:pt x="153" y="465"/>
                  </a:lnTo>
                  <a:lnTo>
                    <a:pt x="143" y="467"/>
                  </a:lnTo>
                  <a:lnTo>
                    <a:pt x="140" y="467"/>
                  </a:lnTo>
                  <a:lnTo>
                    <a:pt x="138" y="468"/>
                  </a:lnTo>
                  <a:lnTo>
                    <a:pt x="137" y="468"/>
                  </a:lnTo>
                  <a:lnTo>
                    <a:pt x="136" y="469"/>
                  </a:lnTo>
                  <a:lnTo>
                    <a:pt x="135" y="470"/>
                  </a:lnTo>
                  <a:lnTo>
                    <a:pt x="133" y="471"/>
                  </a:lnTo>
                  <a:lnTo>
                    <a:pt x="132" y="472"/>
                  </a:lnTo>
                  <a:lnTo>
                    <a:pt x="129" y="478"/>
                  </a:lnTo>
                  <a:lnTo>
                    <a:pt x="125" y="482"/>
                  </a:lnTo>
                  <a:lnTo>
                    <a:pt x="124" y="483"/>
                  </a:lnTo>
                  <a:lnTo>
                    <a:pt x="122" y="485"/>
                  </a:lnTo>
                  <a:lnTo>
                    <a:pt x="120" y="487"/>
                  </a:lnTo>
                  <a:lnTo>
                    <a:pt x="120" y="489"/>
                  </a:lnTo>
                  <a:lnTo>
                    <a:pt x="118" y="490"/>
                  </a:lnTo>
                  <a:lnTo>
                    <a:pt x="116" y="491"/>
                  </a:lnTo>
                  <a:lnTo>
                    <a:pt x="115" y="491"/>
                  </a:lnTo>
                  <a:lnTo>
                    <a:pt x="114" y="491"/>
                  </a:lnTo>
                  <a:lnTo>
                    <a:pt x="111" y="491"/>
                  </a:lnTo>
                  <a:lnTo>
                    <a:pt x="109" y="490"/>
                  </a:lnTo>
                  <a:lnTo>
                    <a:pt x="106" y="490"/>
                  </a:lnTo>
                  <a:lnTo>
                    <a:pt x="104" y="489"/>
                  </a:lnTo>
                  <a:lnTo>
                    <a:pt x="102" y="488"/>
                  </a:lnTo>
                  <a:lnTo>
                    <a:pt x="101" y="487"/>
                  </a:lnTo>
                  <a:lnTo>
                    <a:pt x="97" y="483"/>
                  </a:lnTo>
                  <a:lnTo>
                    <a:pt x="94" y="482"/>
                  </a:lnTo>
                  <a:lnTo>
                    <a:pt x="92" y="481"/>
                  </a:lnTo>
                  <a:lnTo>
                    <a:pt x="90" y="480"/>
                  </a:lnTo>
                  <a:lnTo>
                    <a:pt x="88" y="480"/>
                  </a:lnTo>
                  <a:lnTo>
                    <a:pt x="86" y="480"/>
                  </a:lnTo>
                  <a:lnTo>
                    <a:pt x="84" y="480"/>
                  </a:lnTo>
                  <a:lnTo>
                    <a:pt x="82" y="480"/>
                  </a:lnTo>
                  <a:lnTo>
                    <a:pt x="78" y="481"/>
                  </a:lnTo>
                  <a:lnTo>
                    <a:pt x="76" y="482"/>
                  </a:lnTo>
                  <a:lnTo>
                    <a:pt x="75" y="483"/>
                  </a:lnTo>
                  <a:lnTo>
                    <a:pt x="73" y="483"/>
                  </a:lnTo>
                  <a:lnTo>
                    <a:pt x="72" y="484"/>
                  </a:lnTo>
                  <a:lnTo>
                    <a:pt x="72" y="485"/>
                  </a:lnTo>
                  <a:lnTo>
                    <a:pt x="72" y="486"/>
                  </a:lnTo>
                  <a:lnTo>
                    <a:pt x="71" y="485"/>
                  </a:lnTo>
                  <a:lnTo>
                    <a:pt x="70" y="483"/>
                  </a:lnTo>
                  <a:lnTo>
                    <a:pt x="66" y="476"/>
                  </a:lnTo>
                  <a:lnTo>
                    <a:pt x="63" y="472"/>
                  </a:lnTo>
                  <a:lnTo>
                    <a:pt x="63" y="471"/>
                  </a:lnTo>
                  <a:lnTo>
                    <a:pt x="61" y="469"/>
                  </a:lnTo>
                  <a:lnTo>
                    <a:pt x="60" y="467"/>
                  </a:lnTo>
                  <a:lnTo>
                    <a:pt x="58" y="466"/>
                  </a:lnTo>
                  <a:lnTo>
                    <a:pt x="56" y="464"/>
                  </a:lnTo>
                  <a:lnTo>
                    <a:pt x="53" y="462"/>
                  </a:lnTo>
                  <a:lnTo>
                    <a:pt x="52" y="461"/>
                  </a:lnTo>
                  <a:lnTo>
                    <a:pt x="49" y="460"/>
                  </a:lnTo>
                  <a:lnTo>
                    <a:pt x="46" y="459"/>
                  </a:lnTo>
                  <a:lnTo>
                    <a:pt x="44" y="457"/>
                  </a:lnTo>
                  <a:lnTo>
                    <a:pt x="38" y="454"/>
                  </a:lnTo>
                  <a:lnTo>
                    <a:pt x="34" y="453"/>
                  </a:lnTo>
                  <a:lnTo>
                    <a:pt x="31" y="451"/>
                  </a:lnTo>
                  <a:lnTo>
                    <a:pt x="29" y="449"/>
                  </a:lnTo>
                  <a:lnTo>
                    <a:pt x="28" y="448"/>
                  </a:lnTo>
                  <a:lnTo>
                    <a:pt x="26" y="446"/>
                  </a:lnTo>
                  <a:lnTo>
                    <a:pt x="25" y="444"/>
                  </a:lnTo>
                  <a:lnTo>
                    <a:pt x="21" y="438"/>
                  </a:lnTo>
                  <a:lnTo>
                    <a:pt x="20" y="437"/>
                  </a:lnTo>
                  <a:lnTo>
                    <a:pt x="19" y="435"/>
                  </a:lnTo>
                  <a:lnTo>
                    <a:pt x="18" y="434"/>
                  </a:lnTo>
                  <a:lnTo>
                    <a:pt x="16" y="433"/>
                  </a:lnTo>
                  <a:lnTo>
                    <a:pt x="15" y="432"/>
                  </a:lnTo>
                  <a:lnTo>
                    <a:pt x="13" y="432"/>
                  </a:lnTo>
                  <a:lnTo>
                    <a:pt x="12" y="431"/>
                  </a:lnTo>
                  <a:lnTo>
                    <a:pt x="9" y="431"/>
                  </a:lnTo>
                  <a:lnTo>
                    <a:pt x="5" y="430"/>
                  </a:lnTo>
                  <a:lnTo>
                    <a:pt x="3" y="430"/>
                  </a:lnTo>
                  <a:lnTo>
                    <a:pt x="2" y="430"/>
                  </a:lnTo>
                  <a:lnTo>
                    <a:pt x="1" y="429"/>
                  </a:lnTo>
                  <a:lnTo>
                    <a:pt x="0" y="428"/>
                  </a:lnTo>
                  <a:lnTo>
                    <a:pt x="0" y="427"/>
                  </a:lnTo>
                  <a:lnTo>
                    <a:pt x="0" y="426"/>
                  </a:lnTo>
                  <a:lnTo>
                    <a:pt x="0" y="423"/>
                  </a:lnTo>
                  <a:lnTo>
                    <a:pt x="1" y="421"/>
                  </a:lnTo>
                  <a:lnTo>
                    <a:pt x="2" y="419"/>
                  </a:lnTo>
                  <a:lnTo>
                    <a:pt x="4" y="415"/>
                  </a:lnTo>
                  <a:lnTo>
                    <a:pt x="6" y="412"/>
                  </a:lnTo>
                  <a:lnTo>
                    <a:pt x="10" y="409"/>
                  </a:lnTo>
                  <a:lnTo>
                    <a:pt x="11" y="407"/>
                  </a:lnTo>
                  <a:lnTo>
                    <a:pt x="15" y="404"/>
                  </a:lnTo>
                  <a:lnTo>
                    <a:pt x="21" y="397"/>
                  </a:lnTo>
                  <a:lnTo>
                    <a:pt x="23" y="395"/>
                  </a:lnTo>
                  <a:lnTo>
                    <a:pt x="24" y="393"/>
                  </a:lnTo>
                  <a:lnTo>
                    <a:pt x="25" y="392"/>
                  </a:lnTo>
                  <a:lnTo>
                    <a:pt x="26" y="389"/>
                  </a:lnTo>
                  <a:lnTo>
                    <a:pt x="28" y="383"/>
                  </a:lnTo>
                  <a:lnTo>
                    <a:pt x="29" y="381"/>
                  </a:lnTo>
                  <a:lnTo>
                    <a:pt x="29" y="379"/>
                  </a:lnTo>
                  <a:lnTo>
                    <a:pt x="34" y="372"/>
                  </a:lnTo>
                  <a:lnTo>
                    <a:pt x="35" y="370"/>
                  </a:lnTo>
                  <a:lnTo>
                    <a:pt x="36" y="369"/>
                  </a:lnTo>
                  <a:lnTo>
                    <a:pt x="37" y="368"/>
                  </a:lnTo>
                  <a:lnTo>
                    <a:pt x="37" y="365"/>
                  </a:lnTo>
                  <a:lnTo>
                    <a:pt x="39" y="358"/>
                  </a:lnTo>
                  <a:lnTo>
                    <a:pt x="40" y="356"/>
                  </a:lnTo>
                  <a:lnTo>
                    <a:pt x="40" y="354"/>
                  </a:lnTo>
                  <a:lnTo>
                    <a:pt x="40" y="352"/>
                  </a:lnTo>
                  <a:lnTo>
                    <a:pt x="43" y="347"/>
                  </a:lnTo>
                  <a:lnTo>
                    <a:pt x="46" y="343"/>
                  </a:lnTo>
                  <a:lnTo>
                    <a:pt x="47" y="341"/>
                  </a:lnTo>
                  <a:lnTo>
                    <a:pt x="48" y="340"/>
                  </a:lnTo>
                  <a:lnTo>
                    <a:pt x="49" y="339"/>
                  </a:lnTo>
                  <a:lnTo>
                    <a:pt x="50" y="338"/>
                  </a:lnTo>
                  <a:lnTo>
                    <a:pt x="52" y="338"/>
                  </a:lnTo>
                  <a:lnTo>
                    <a:pt x="53" y="337"/>
                  </a:lnTo>
                  <a:lnTo>
                    <a:pt x="59" y="336"/>
                  </a:lnTo>
                  <a:lnTo>
                    <a:pt x="63" y="335"/>
                  </a:lnTo>
                  <a:lnTo>
                    <a:pt x="68" y="334"/>
                  </a:lnTo>
                  <a:lnTo>
                    <a:pt x="72" y="332"/>
                  </a:lnTo>
                  <a:lnTo>
                    <a:pt x="74" y="330"/>
                  </a:lnTo>
                  <a:lnTo>
                    <a:pt x="76" y="328"/>
                  </a:lnTo>
                  <a:lnTo>
                    <a:pt x="78" y="326"/>
                  </a:lnTo>
                  <a:lnTo>
                    <a:pt x="81" y="323"/>
                  </a:lnTo>
                  <a:lnTo>
                    <a:pt x="82" y="322"/>
                  </a:lnTo>
                  <a:lnTo>
                    <a:pt x="83" y="321"/>
                  </a:lnTo>
                  <a:lnTo>
                    <a:pt x="84" y="322"/>
                  </a:lnTo>
                  <a:lnTo>
                    <a:pt x="85" y="322"/>
                  </a:lnTo>
                  <a:lnTo>
                    <a:pt x="86" y="322"/>
                  </a:lnTo>
                  <a:lnTo>
                    <a:pt x="87" y="321"/>
                  </a:lnTo>
                  <a:lnTo>
                    <a:pt x="88" y="321"/>
                  </a:lnTo>
                  <a:lnTo>
                    <a:pt x="91" y="319"/>
                  </a:lnTo>
                  <a:lnTo>
                    <a:pt x="95" y="315"/>
                  </a:lnTo>
                  <a:lnTo>
                    <a:pt x="101" y="311"/>
                  </a:lnTo>
                  <a:lnTo>
                    <a:pt x="109" y="302"/>
                  </a:lnTo>
                  <a:lnTo>
                    <a:pt x="111" y="301"/>
                  </a:lnTo>
                  <a:lnTo>
                    <a:pt x="112" y="300"/>
                  </a:lnTo>
                  <a:lnTo>
                    <a:pt x="113" y="298"/>
                  </a:lnTo>
                  <a:lnTo>
                    <a:pt x="114" y="295"/>
                  </a:lnTo>
                  <a:lnTo>
                    <a:pt x="115" y="293"/>
                  </a:lnTo>
                  <a:lnTo>
                    <a:pt x="116" y="291"/>
                  </a:lnTo>
                  <a:lnTo>
                    <a:pt x="117" y="283"/>
                  </a:lnTo>
                  <a:lnTo>
                    <a:pt x="119" y="277"/>
                  </a:lnTo>
                  <a:lnTo>
                    <a:pt x="119" y="275"/>
                  </a:lnTo>
                  <a:lnTo>
                    <a:pt x="119" y="272"/>
                  </a:lnTo>
                  <a:lnTo>
                    <a:pt x="119" y="263"/>
                  </a:lnTo>
                  <a:lnTo>
                    <a:pt x="119" y="258"/>
                  </a:lnTo>
                  <a:lnTo>
                    <a:pt x="120" y="256"/>
                  </a:lnTo>
                  <a:lnTo>
                    <a:pt x="120" y="252"/>
                  </a:lnTo>
                  <a:lnTo>
                    <a:pt x="122" y="243"/>
                  </a:lnTo>
                  <a:lnTo>
                    <a:pt x="122" y="240"/>
                  </a:lnTo>
                  <a:lnTo>
                    <a:pt x="123" y="237"/>
                  </a:lnTo>
                  <a:lnTo>
                    <a:pt x="123" y="234"/>
                  </a:lnTo>
                  <a:lnTo>
                    <a:pt x="123" y="232"/>
                  </a:lnTo>
                  <a:lnTo>
                    <a:pt x="123" y="229"/>
                  </a:lnTo>
                  <a:lnTo>
                    <a:pt x="123" y="226"/>
                  </a:lnTo>
                  <a:lnTo>
                    <a:pt x="122" y="223"/>
                  </a:lnTo>
                  <a:lnTo>
                    <a:pt x="121" y="221"/>
                  </a:lnTo>
                  <a:lnTo>
                    <a:pt x="120" y="214"/>
                  </a:lnTo>
                  <a:lnTo>
                    <a:pt x="117" y="206"/>
                  </a:lnTo>
                  <a:lnTo>
                    <a:pt x="116" y="202"/>
                  </a:lnTo>
                  <a:lnTo>
                    <a:pt x="115" y="199"/>
                  </a:lnTo>
                  <a:lnTo>
                    <a:pt x="114" y="197"/>
                  </a:lnTo>
                  <a:lnTo>
                    <a:pt x="113" y="195"/>
                  </a:lnTo>
                  <a:lnTo>
                    <a:pt x="110" y="191"/>
                  </a:lnTo>
                  <a:lnTo>
                    <a:pt x="109" y="189"/>
                  </a:lnTo>
                  <a:lnTo>
                    <a:pt x="109" y="188"/>
                  </a:lnTo>
                  <a:lnTo>
                    <a:pt x="108" y="186"/>
                  </a:lnTo>
                  <a:lnTo>
                    <a:pt x="108" y="184"/>
                  </a:lnTo>
                  <a:lnTo>
                    <a:pt x="108" y="182"/>
                  </a:lnTo>
                  <a:lnTo>
                    <a:pt x="108" y="179"/>
                  </a:lnTo>
                  <a:lnTo>
                    <a:pt x="108" y="173"/>
                  </a:lnTo>
                  <a:lnTo>
                    <a:pt x="108" y="170"/>
                  </a:lnTo>
                  <a:lnTo>
                    <a:pt x="107" y="168"/>
                  </a:lnTo>
                  <a:lnTo>
                    <a:pt x="107" y="166"/>
                  </a:lnTo>
                  <a:lnTo>
                    <a:pt x="106" y="164"/>
                  </a:lnTo>
                  <a:lnTo>
                    <a:pt x="103" y="157"/>
                  </a:lnTo>
                  <a:lnTo>
                    <a:pt x="102" y="155"/>
                  </a:lnTo>
                  <a:lnTo>
                    <a:pt x="102" y="153"/>
                  </a:lnTo>
                  <a:lnTo>
                    <a:pt x="102" y="151"/>
                  </a:lnTo>
                  <a:lnTo>
                    <a:pt x="102" y="149"/>
                  </a:lnTo>
                  <a:lnTo>
                    <a:pt x="102" y="148"/>
                  </a:lnTo>
                  <a:lnTo>
                    <a:pt x="102" y="147"/>
                  </a:lnTo>
                  <a:lnTo>
                    <a:pt x="102" y="145"/>
                  </a:lnTo>
                  <a:lnTo>
                    <a:pt x="103" y="143"/>
                  </a:lnTo>
                  <a:lnTo>
                    <a:pt x="104" y="143"/>
                  </a:lnTo>
                  <a:lnTo>
                    <a:pt x="107" y="139"/>
                  </a:lnTo>
                  <a:lnTo>
                    <a:pt x="108" y="138"/>
                  </a:lnTo>
                  <a:lnTo>
                    <a:pt x="108" y="136"/>
                  </a:lnTo>
                  <a:lnTo>
                    <a:pt x="109" y="132"/>
                  </a:lnTo>
                  <a:lnTo>
                    <a:pt x="109" y="131"/>
                  </a:lnTo>
                  <a:lnTo>
                    <a:pt x="110" y="130"/>
                  </a:lnTo>
                  <a:lnTo>
                    <a:pt x="111" y="129"/>
                  </a:lnTo>
                  <a:lnTo>
                    <a:pt x="112" y="127"/>
                  </a:lnTo>
                  <a:lnTo>
                    <a:pt x="113" y="126"/>
                  </a:lnTo>
                  <a:lnTo>
                    <a:pt x="114" y="125"/>
                  </a:lnTo>
                  <a:lnTo>
                    <a:pt x="116" y="124"/>
                  </a:lnTo>
                  <a:lnTo>
                    <a:pt x="117" y="124"/>
                  </a:lnTo>
                  <a:lnTo>
                    <a:pt x="119" y="124"/>
                  </a:lnTo>
                  <a:lnTo>
                    <a:pt x="120" y="124"/>
                  </a:lnTo>
                  <a:lnTo>
                    <a:pt x="120" y="124"/>
                  </a:lnTo>
                  <a:lnTo>
                    <a:pt x="122" y="126"/>
                  </a:lnTo>
                  <a:lnTo>
                    <a:pt x="126" y="129"/>
                  </a:lnTo>
                  <a:lnTo>
                    <a:pt x="131" y="133"/>
                  </a:lnTo>
                  <a:lnTo>
                    <a:pt x="133" y="135"/>
                  </a:lnTo>
                  <a:lnTo>
                    <a:pt x="135" y="137"/>
                  </a:lnTo>
                  <a:lnTo>
                    <a:pt x="137" y="138"/>
                  </a:lnTo>
                  <a:lnTo>
                    <a:pt x="139" y="140"/>
                  </a:lnTo>
                  <a:lnTo>
                    <a:pt x="143" y="141"/>
                  </a:lnTo>
                  <a:lnTo>
                    <a:pt x="144" y="142"/>
                  </a:lnTo>
                  <a:lnTo>
                    <a:pt x="147" y="143"/>
                  </a:lnTo>
                  <a:lnTo>
                    <a:pt x="150" y="143"/>
                  </a:lnTo>
                  <a:lnTo>
                    <a:pt x="152" y="144"/>
                  </a:lnTo>
                  <a:lnTo>
                    <a:pt x="154" y="144"/>
                  </a:lnTo>
                  <a:lnTo>
                    <a:pt x="156" y="144"/>
                  </a:lnTo>
                  <a:lnTo>
                    <a:pt x="159" y="143"/>
                  </a:lnTo>
                  <a:lnTo>
                    <a:pt x="161" y="143"/>
                  </a:lnTo>
                  <a:lnTo>
                    <a:pt x="162" y="142"/>
                  </a:lnTo>
                  <a:lnTo>
                    <a:pt x="164" y="141"/>
                  </a:lnTo>
                  <a:lnTo>
                    <a:pt x="165" y="140"/>
                  </a:lnTo>
                  <a:lnTo>
                    <a:pt x="166" y="138"/>
                  </a:lnTo>
                  <a:lnTo>
                    <a:pt x="166" y="136"/>
                  </a:lnTo>
                  <a:lnTo>
                    <a:pt x="166" y="135"/>
                  </a:lnTo>
                  <a:lnTo>
                    <a:pt x="167" y="132"/>
                  </a:lnTo>
                  <a:lnTo>
                    <a:pt x="167" y="131"/>
                  </a:lnTo>
                  <a:lnTo>
                    <a:pt x="167" y="129"/>
                  </a:lnTo>
                  <a:lnTo>
                    <a:pt x="167" y="125"/>
                  </a:lnTo>
                  <a:lnTo>
                    <a:pt x="166" y="121"/>
                  </a:lnTo>
                  <a:lnTo>
                    <a:pt x="166" y="117"/>
                  </a:lnTo>
                  <a:lnTo>
                    <a:pt x="163" y="109"/>
                  </a:lnTo>
                  <a:lnTo>
                    <a:pt x="162" y="104"/>
                  </a:lnTo>
                  <a:lnTo>
                    <a:pt x="161" y="101"/>
                  </a:lnTo>
                  <a:lnTo>
                    <a:pt x="161" y="99"/>
                  </a:lnTo>
                  <a:lnTo>
                    <a:pt x="161" y="98"/>
                  </a:lnTo>
                  <a:lnTo>
                    <a:pt x="161" y="96"/>
                  </a:lnTo>
                  <a:lnTo>
                    <a:pt x="162" y="94"/>
                  </a:lnTo>
                  <a:lnTo>
                    <a:pt x="163" y="93"/>
                  </a:lnTo>
                  <a:lnTo>
                    <a:pt x="164" y="91"/>
                  </a:lnTo>
                  <a:lnTo>
                    <a:pt x="166" y="89"/>
                  </a:lnTo>
                  <a:lnTo>
                    <a:pt x="167" y="87"/>
                  </a:lnTo>
                  <a:lnTo>
                    <a:pt x="170" y="87"/>
                  </a:lnTo>
                  <a:lnTo>
                    <a:pt x="172" y="85"/>
                  </a:lnTo>
                  <a:lnTo>
                    <a:pt x="177" y="83"/>
                  </a:lnTo>
                  <a:lnTo>
                    <a:pt x="177" y="82"/>
                  </a:lnTo>
                  <a:lnTo>
                    <a:pt x="178" y="81"/>
                  </a:lnTo>
                  <a:lnTo>
                    <a:pt x="179" y="80"/>
                  </a:lnTo>
                  <a:lnTo>
                    <a:pt x="180" y="79"/>
                  </a:lnTo>
                  <a:lnTo>
                    <a:pt x="180" y="78"/>
                  </a:lnTo>
                  <a:lnTo>
                    <a:pt x="181" y="77"/>
                  </a:lnTo>
                  <a:lnTo>
                    <a:pt x="181" y="76"/>
                  </a:lnTo>
                  <a:lnTo>
                    <a:pt x="181" y="75"/>
                  </a:lnTo>
                  <a:lnTo>
                    <a:pt x="181" y="75"/>
                  </a:lnTo>
                  <a:lnTo>
                    <a:pt x="180" y="73"/>
                  </a:lnTo>
                  <a:lnTo>
                    <a:pt x="179" y="70"/>
                  </a:lnTo>
                  <a:lnTo>
                    <a:pt x="178" y="69"/>
                  </a:lnTo>
                  <a:lnTo>
                    <a:pt x="178" y="67"/>
                  </a:lnTo>
                  <a:lnTo>
                    <a:pt x="178" y="65"/>
                  </a:lnTo>
                  <a:lnTo>
                    <a:pt x="178" y="64"/>
                  </a:lnTo>
                  <a:lnTo>
                    <a:pt x="178" y="61"/>
                  </a:lnTo>
                  <a:lnTo>
                    <a:pt x="178" y="58"/>
                  </a:lnTo>
                  <a:lnTo>
                    <a:pt x="178" y="56"/>
                  </a:lnTo>
                  <a:lnTo>
                    <a:pt x="178" y="55"/>
                  </a:lnTo>
                  <a:lnTo>
                    <a:pt x="179" y="54"/>
                  </a:lnTo>
                  <a:lnTo>
                    <a:pt x="179" y="53"/>
                  </a:lnTo>
                  <a:lnTo>
                    <a:pt x="180" y="53"/>
                  </a:lnTo>
                  <a:lnTo>
                    <a:pt x="183" y="52"/>
                  </a:lnTo>
                  <a:lnTo>
                    <a:pt x="184" y="51"/>
                  </a:lnTo>
                  <a:lnTo>
                    <a:pt x="185" y="50"/>
                  </a:lnTo>
                  <a:lnTo>
                    <a:pt x="188" y="47"/>
                  </a:lnTo>
                  <a:lnTo>
                    <a:pt x="188" y="45"/>
                  </a:lnTo>
                  <a:lnTo>
                    <a:pt x="188" y="44"/>
                  </a:lnTo>
                  <a:lnTo>
                    <a:pt x="189" y="41"/>
                  </a:lnTo>
                  <a:lnTo>
                    <a:pt x="190" y="39"/>
                  </a:lnTo>
                  <a:lnTo>
                    <a:pt x="190" y="36"/>
                  </a:lnTo>
                  <a:lnTo>
                    <a:pt x="191" y="29"/>
                  </a:lnTo>
                  <a:lnTo>
                    <a:pt x="191" y="26"/>
                  </a:lnTo>
                  <a:lnTo>
                    <a:pt x="192" y="23"/>
                  </a:lnTo>
                  <a:lnTo>
                    <a:pt x="192" y="22"/>
                  </a:lnTo>
                  <a:lnTo>
                    <a:pt x="193" y="22"/>
                  </a:lnTo>
                  <a:lnTo>
                    <a:pt x="194" y="21"/>
                  </a:lnTo>
                  <a:lnTo>
                    <a:pt x="195" y="20"/>
                  </a:lnTo>
                  <a:lnTo>
                    <a:pt x="198" y="20"/>
                  </a:lnTo>
                  <a:lnTo>
                    <a:pt x="199" y="19"/>
                  </a:lnTo>
                  <a:lnTo>
                    <a:pt x="200" y="19"/>
                  </a:lnTo>
                  <a:lnTo>
                    <a:pt x="202" y="19"/>
                  </a:lnTo>
                  <a:lnTo>
                    <a:pt x="203" y="18"/>
                  </a:lnTo>
                  <a:lnTo>
                    <a:pt x="204" y="18"/>
                  </a:lnTo>
                  <a:lnTo>
                    <a:pt x="206" y="18"/>
                  </a:lnTo>
                  <a:lnTo>
                    <a:pt x="207" y="17"/>
                  </a:lnTo>
                  <a:lnTo>
                    <a:pt x="210" y="16"/>
                  </a:lnTo>
                  <a:lnTo>
                    <a:pt x="213" y="14"/>
                  </a:lnTo>
                  <a:lnTo>
                    <a:pt x="215" y="13"/>
                  </a:lnTo>
                  <a:lnTo>
                    <a:pt x="217" y="12"/>
                  </a:lnTo>
                  <a:lnTo>
                    <a:pt x="220" y="11"/>
                  </a:lnTo>
                  <a:lnTo>
                    <a:pt x="222" y="11"/>
                  </a:lnTo>
                  <a:lnTo>
                    <a:pt x="224" y="11"/>
                  </a:lnTo>
                  <a:lnTo>
                    <a:pt x="227" y="11"/>
                  </a:lnTo>
                  <a:lnTo>
                    <a:pt x="233" y="13"/>
                  </a:lnTo>
                  <a:lnTo>
                    <a:pt x="234" y="13"/>
                  </a:lnTo>
                  <a:lnTo>
                    <a:pt x="236" y="13"/>
                  </a:lnTo>
                  <a:lnTo>
                    <a:pt x="238" y="13"/>
                  </a:lnTo>
                  <a:lnTo>
                    <a:pt x="240" y="13"/>
                  </a:lnTo>
                  <a:lnTo>
                    <a:pt x="242" y="12"/>
                  </a:lnTo>
                  <a:lnTo>
                    <a:pt x="245" y="12"/>
                  </a:lnTo>
                  <a:lnTo>
                    <a:pt x="250" y="10"/>
                  </a:lnTo>
                  <a:lnTo>
                    <a:pt x="252" y="9"/>
                  </a:lnTo>
                  <a:lnTo>
                    <a:pt x="254" y="8"/>
                  </a:lnTo>
                  <a:lnTo>
                    <a:pt x="256" y="7"/>
                  </a:lnTo>
                  <a:lnTo>
                    <a:pt x="264" y="1"/>
                  </a:lnTo>
                  <a:lnTo>
                    <a:pt x="266" y="0"/>
                  </a:lnTo>
                  <a:lnTo>
                    <a:pt x="268" y="0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11" name="Freeform 59">
              <a:extLst>
                <a:ext uri="{FF2B5EF4-FFF2-40B4-BE49-F238E27FC236}">
                  <a16:creationId xmlns:a16="http://schemas.microsoft.com/office/drawing/2014/main" id="{E23D7FA9-28A5-486B-9F61-E2E6151F13E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5" y="2535"/>
              <a:ext cx="502" cy="575"/>
            </a:xfrm>
            <a:custGeom>
              <a:avLst/>
              <a:gdLst>
                <a:gd name="T0" fmla="*/ 195 w 502"/>
                <a:gd name="T1" fmla="*/ 15 h 575"/>
                <a:gd name="T2" fmla="*/ 236 w 502"/>
                <a:gd name="T3" fmla="*/ 25 h 575"/>
                <a:gd name="T4" fmla="*/ 263 w 502"/>
                <a:gd name="T5" fmla="*/ 54 h 575"/>
                <a:gd name="T6" fmla="*/ 301 w 502"/>
                <a:gd name="T7" fmla="*/ 61 h 575"/>
                <a:gd name="T8" fmla="*/ 363 w 502"/>
                <a:gd name="T9" fmla="*/ 86 h 575"/>
                <a:gd name="T10" fmla="*/ 402 w 502"/>
                <a:gd name="T11" fmla="*/ 127 h 575"/>
                <a:gd name="T12" fmla="*/ 449 w 502"/>
                <a:gd name="T13" fmla="*/ 144 h 575"/>
                <a:gd name="T14" fmla="*/ 484 w 502"/>
                <a:gd name="T15" fmla="*/ 188 h 575"/>
                <a:gd name="T16" fmla="*/ 479 w 502"/>
                <a:gd name="T17" fmla="*/ 220 h 575"/>
                <a:gd name="T18" fmla="*/ 500 w 502"/>
                <a:gd name="T19" fmla="*/ 238 h 575"/>
                <a:gd name="T20" fmla="*/ 493 w 502"/>
                <a:gd name="T21" fmla="*/ 264 h 575"/>
                <a:gd name="T22" fmla="*/ 467 w 502"/>
                <a:gd name="T23" fmla="*/ 277 h 575"/>
                <a:gd name="T24" fmla="*/ 466 w 502"/>
                <a:gd name="T25" fmla="*/ 286 h 575"/>
                <a:gd name="T26" fmla="*/ 477 w 502"/>
                <a:gd name="T27" fmla="*/ 320 h 575"/>
                <a:gd name="T28" fmla="*/ 463 w 502"/>
                <a:gd name="T29" fmla="*/ 329 h 575"/>
                <a:gd name="T30" fmla="*/ 450 w 502"/>
                <a:gd name="T31" fmla="*/ 313 h 575"/>
                <a:gd name="T32" fmla="*/ 426 w 502"/>
                <a:gd name="T33" fmla="*/ 321 h 575"/>
                <a:gd name="T34" fmla="*/ 430 w 502"/>
                <a:gd name="T35" fmla="*/ 336 h 575"/>
                <a:gd name="T36" fmla="*/ 438 w 502"/>
                <a:gd name="T37" fmla="*/ 347 h 575"/>
                <a:gd name="T38" fmla="*/ 405 w 502"/>
                <a:gd name="T39" fmla="*/ 358 h 575"/>
                <a:gd name="T40" fmla="*/ 382 w 502"/>
                <a:gd name="T41" fmla="*/ 381 h 575"/>
                <a:gd name="T42" fmla="*/ 366 w 502"/>
                <a:gd name="T43" fmla="*/ 410 h 575"/>
                <a:gd name="T44" fmla="*/ 363 w 502"/>
                <a:gd name="T45" fmla="*/ 449 h 575"/>
                <a:gd name="T46" fmla="*/ 389 w 502"/>
                <a:gd name="T47" fmla="*/ 473 h 575"/>
                <a:gd name="T48" fmla="*/ 387 w 502"/>
                <a:gd name="T49" fmla="*/ 484 h 575"/>
                <a:gd name="T50" fmla="*/ 409 w 502"/>
                <a:gd name="T51" fmla="*/ 497 h 575"/>
                <a:gd name="T52" fmla="*/ 393 w 502"/>
                <a:gd name="T53" fmla="*/ 527 h 575"/>
                <a:gd name="T54" fmla="*/ 403 w 502"/>
                <a:gd name="T55" fmla="*/ 552 h 575"/>
                <a:gd name="T56" fmla="*/ 391 w 502"/>
                <a:gd name="T57" fmla="*/ 568 h 575"/>
                <a:gd name="T58" fmla="*/ 348 w 502"/>
                <a:gd name="T59" fmla="*/ 575 h 575"/>
                <a:gd name="T60" fmla="*/ 336 w 502"/>
                <a:gd name="T61" fmla="*/ 556 h 575"/>
                <a:gd name="T62" fmla="*/ 307 w 502"/>
                <a:gd name="T63" fmla="*/ 536 h 575"/>
                <a:gd name="T64" fmla="*/ 284 w 502"/>
                <a:gd name="T65" fmla="*/ 543 h 575"/>
                <a:gd name="T66" fmla="*/ 261 w 502"/>
                <a:gd name="T67" fmla="*/ 548 h 575"/>
                <a:gd name="T68" fmla="*/ 232 w 502"/>
                <a:gd name="T69" fmla="*/ 532 h 575"/>
                <a:gd name="T70" fmla="*/ 205 w 502"/>
                <a:gd name="T71" fmla="*/ 498 h 575"/>
                <a:gd name="T72" fmla="*/ 182 w 502"/>
                <a:gd name="T73" fmla="*/ 490 h 575"/>
                <a:gd name="T74" fmla="*/ 166 w 502"/>
                <a:gd name="T75" fmla="*/ 499 h 575"/>
                <a:gd name="T76" fmla="*/ 140 w 502"/>
                <a:gd name="T77" fmla="*/ 473 h 575"/>
                <a:gd name="T78" fmla="*/ 122 w 502"/>
                <a:gd name="T79" fmla="*/ 469 h 575"/>
                <a:gd name="T80" fmla="*/ 92 w 502"/>
                <a:gd name="T81" fmla="*/ 479 h 575"/>
                <a:gd name="T82" fmla="*/ 71 w 502"/>
                <a:gd name="T83" fmla="*/ 455 h 575"/>
                <a:gd name="T84" fmla="*/ 70 w 502"/>
                <a:gd name="T85" fmla="*/ 449 h 575"/>
                <a:gd name="T86" fmla="*/ 37 w 502"/>
                <a:gd name="T87" fmla="*/ 409 h 575"/>
                <a:gd name="T88" fmla="*/ 28 w 502"/>
                <a:gd name="T89" fmla="*/ 385 h 575"/>
                <a:gd name="T90" fmla="*/ 47 w 502"/>
                <a:gd name="T91" fmla="*/ 383 h 575"/>
                <a:gd name="T92" fmla="*/ 65 w 502"/>
                <a:gd name="T93" fmla="*/ 371 h 575"/>
                <a:gd name="T94" fmla="*/ 68 w 502"/>
                <a:gd name="T95" fmla="*/ 338 h 575"/>
                <a:gd name="T96" fmla="*/ 33 w 502"/>
                <a:gd name="T97" fmla="*/ 290 h 575"/>
                <a:gd name="T98" fmla="*/ 7 w 502"/>
                <a:gd name="T99" fmla="*/ 238 h 575"/>
                <a:gd name="T100" fmla="*/ 17 w 502"/>
                <a:gd name="T101" fmla="*/ 207 h 575"/>
                <a:gd name="T102" fmla="*/ 21 w 502"/>
                <a:gd name="T103" fmla="*/ 176 h 575"/>
                <a:gd name="T104" fmla="*/ 34 w 502"/>
                <a:gd name="T105" fmla="*/ 133 h 575"/>
                <a:gd name="T106" fmla="*/ 54 w 502"/>
                <a:gd name="T107" fmla="*/ 118 h 575"/>
                <a:gd name="T108" fmla="*/ 56 w 502"/>
                <a:gd name="T109" fmla="*/ 101 h 575"/>
                <a:gd name="T110" fmla="*/ 74 w 502"/>
                <a:gd name="T111" fmla="*/ 92 h 575"/>
                <a:gd name="T112" fmla="*/ 101 w 502"/>
                <a:gd name="T113" fmla="*/ 46 h 575"/>
                <a:gd name="T114" fmla="*/ 134 w 502"/>
                <a:gd name="T115" fmla="*/ 57 h 575"/>
                <a:gd name="T116" fmla="*/ 150 w 502"/>
                <a:gd name="T117" fmla="*/ 43 h 575"/>
                <a:gd name="T118" fmla="*/ 170 w 502"/>
                <a:gd name="T119" fmla="*/ 8 h 5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02" h="575">
                  <a:moveTo>
                    <a:pt x="182" y="0"/>
                  </a:moveTo>
                  <a:lnTo>
                    <a:pt x="183" y="0"/>
                  </a:lnTo>
                  <a:lnTo>
                    <a:pt x="184" y="1"/>
                  </a:lnTo>
                  <a:lnTo>
                    <a:pt x="185" y="2"/>
                  </a:lnTo>
                  <a:lnTo>
                    <a:pt x="186" y="3"/>
                  </a:lnTo>
                  <a:lnTo>
                    <a:pt x="187" y="3"/>
                  </a:lnTo>
                  <a:lnTo>
                    <a:pt x="190" y="8"/>
                  </a:lnTo>
                  <a:lnTo>
                    <a:pt x="192" y="10"/>
                  </a:lnTo>
                  <a:lnTo>
                    <a:pt x="193" y="12"/>
                  </a:lnTo>
                  <a:lnTo>
                    <a:pt x="193" y="14"/>
                  </a:lnTo>
                  <a:lnTo>
                    <a:pt x="195" y="15"/>
                  </a:lnTo>
                  <a:lnTo>
                    <a:pt x="197" y="16"/>
                  </a:lnTo>
                  <a:lnTo>
                    <a:pt x="199" y="17"/>
                  </a:lnTo>
                  <a:lnTo>
                    <a:pt x="202" y="19"/>
                  </a:lnTo>
                  <a:lnTo>
                    <a:pt x="205" y="20"/>
                  </a:lnTo>
                  <a:lnTo>
                    <a:pt x="210" y="22"/>
                  </a:lnTo>
                  <a:lnTo>
                    <a:pt x="214" y="23"/>
                  </a:lnTo>
                  <a:lnTo>
                    <a:pt x="217" y="24"/>
                  </a:lnTo>
                  <a:lnTo>
                    <a:pt x="220" y="24"/>
                  </a:lnTo>
                  <a:lnTo>
                    <a:pt x="223" y="25"/>
                  </a:lnTo>
                  <a:lnTo>
                    <a:pt x="232" y="25"/>
                  </a:lnTo>
                  <a:lnTo>
                    <a:pt x="236" y="25"/>
                  </a:lnTo>
                  <a:lnTo>
                    <a:pt x="237" y="26"/>
                  </a:lnTo>
                  <a:lnTo>
                    <a:pt x="238" y="27"/>
                  </a:lnTo>
                  <a:lnTo>
                    <a:pt x="241" y="32"/>
                  </a:lnTo>
                  <a:lnTo>
                    <a:pt x="248" y="40"/>
                  </a:lnTo>
                  <a:lnTo>
                    <a:pt x="250" y="44"/>
                  </a:lnTo>
                  <a:lnTo>
                    <a:pt x="253" y="47"/>
                  </a:lnTo>
                  <a:lnTo>
                    <a:pt x="255" y="48"/>
                  </a:lnTo>
                  <a:lnTo>
                    <a:pt x="257" y="50"/>
                  </a:lnTo>
                  <a:lnTo>
                    <a:pt x="260" y="52"/>
                  </a:lnTo>
                  <a:lnTo>
                    <a:pt x="261" y="53"/>
                  </a:lnTo>
                  <a:lnTo>
                    <a:pt x="263" y="54"/>
                  </a:lnTo>
                  <a:lnTo>
                    <a:pt x="265" y="54"/>
                  </a:lnTo>
                  <a:lnTo>
                    <a:pt x="266" y="55"/>
                  </a:lnTo>
                  <a:lnTo>
                    <a:pt x="270" y="55"/>
                  </a:lnTo>
                  <a:lnTo>
                    <a:pt x="283" y="55"/>
                  </a:lnTo>
                  <a:lnTo>
                    <a:pt x="284" y="55"/>
                  </a:lnTo>
                  <a:lnTo>
                    <a:pt x="287" y="56"/>
                  </a:lnTo>
                  <a:lnTo>
                    <a:pt x="289" y="57"/>
                  </a:lnTo>
                  <a:lnTo>
                    <a:pt x="292" y="57"/>
                  </a:lnTo>
                  <a:lnTo>
                    <a:pt x="295" y="58"/>
                  </a:lnTo>
                  <a:lnTo>
                    <a:pt x="299" y="60"/>
                  </a:lnTo>
                  <a:lnTo>
                    <a:pt x="301" y="61"/>
                  </a:lnTo>
                  <a:lnTo>
                    <a:pt x="303" y="61"/>
                  </a:lnTo>
                  <a:lnTo>
                    <a:pt x="311" y="63"/>
                  </a:lnTo>
                  <a:lnTo>
                    <a:pt x="321" y="67"/>
                  </a:lnTo>
                  <a:lnTo>
                    <a:pt x="329" y="69"/>
                  </a:lnTo>
                  <a:lnTo>
                    <a:pt x="330" y="70"/>
                  </a:lnTo>
                  <a:lnTo>
                    <a:pt x="332" y="71"/>
                  </a:lnTo>
                  <a:lnTo>
                    <a:pt x="343" y="77"/>
                  </a:lnTo>
                  <a:lnTo>
                    <a:pt x="352" y="80"/>
                  </a:lnTo>
                  <a:lnTo>
                    <a:pt x="354" y="82"/>
                  </a:lnTo>
                  <a:lnTo>
                    <a:pt x="358" y="83"/>
                  </a:lnTo>
                  <a:lnTo>
                    <a:pt x="363" y="86"/>
                  </a:lnTo>
                  <a:lnTo>
                    <a:pt x="365" y="88"/>
                  </a:lnTo>
                  <a:lnTo>
                    <a:pt x="368" y="90"/>
                  </a:lnTo>
                  <a:lnTo>
                    <a:pt x="372" y="93"/>
                  </a:lnTo>
                  <a:lnTo>
                    <a:pt x="375" y="96"/>
                  </a:lnTo>
                  <a:lnTo>
                    <a:pt x="384" y="106"/>
                  </a:lnTo>
                  <a:lnTo>
                    <a:pt x="387" y="110"/>
                  </a:lnTo>
                  <a:lnTo>
                    <a:pt x="389" y="113"/>
                  </a:lnTo>
                  <a:lnTo>
                    <a:pt x="393" y="118"/>
                  </a:lnTo>
                  <a:lnTo>
                    <a:pt x="395" y="120"/>
                  </a:lnTo>
                  <a:lnTo>
                    <a:pt x="398" y="124"/>
                  </a:lnTo>
                  <a:lnTo>
                    <a:pt x="402" y="127"/>
                  </a:lnTo>
                  <a:lnTo>
                    <a:pt x="405" y="128"/>
                  </a:lnTo>
                  <a:lnTo>
                    <a:pt x="407" y="129"/>
                  </a:lnTo>
                  <a:lnTo>
                    <a:pt x="409" y="130"/>
                  </a:lnTo>
                  <a:lnTo>
                    <a:pt x="411" y="131"/>
                  </a:lnTo>
                  <a:lnTo>
                    <a:pt x="416" y="132"/>
                  </a:lnTo>
                  <a:lnTo>
                    <a:pt x="419" y="133"/>
                  </a:lnTo>
                  <a:lnTo>
                    <a:pt x="429" y="136"/>
                  </a:lnTo>
                  <a:lnTo>
                    <a:pt x="438" y="139"/>
                  </a:lnTo>
                  <a:lnTo>
                    <a:pt x="442" y="140"/>
                  </a:lnTo>
                  <a:lnTo>
                    <a:pt x="445" y="142"/>
                  </a:lnTo>
                  <a:lnTo>
                    <a:pt x="449" y="144"/>
                  </a:lnTo>
                  <a:lnTo>
                    <a:pt x="457" y="150"/>
                  </a:lnTo>
                  <a:lnTo>
                    <a:pt x="464" y="154"/>
                  </a:lnTo>
                  <a:lnTo>
                    <a:pt x="466" y="156"/>
                  </a:lnTo>
                  <a:lnTo>
                    <a:pt x="469" y="158"/>
                  </a:lnTo>
                  <a:lnTo>
                    <a:pt x="471" y="161"/>
                  </a:lnTo>
                  <a:lnTo>
                    <a:pt x="474" y="164"/>
                  </a:lnTo>
                  <a:lnTo>
                    <a:pt x="485" y="179"/>
                  </a:lnTo>
                  <a:lnTo>
                    <a:pt x="486" y="179"/>
                  </a:lnTo>
                  <a:lnTo>
                    <a:pt x="485" y="182"/>
                  </a:lnTo>
                  <a:lnTo>
                    <a:pt x="485" y="184"/>
                  </a:lnTo>
                  <a:lnTo>
                    <a:pt x="484" y="188"/>
                  </a:lnTo>
                  <a:lnTo>
                    <a:pt x="483" y="193"/>
                  </a:lnTo>
                  <a:lnTo>
                    <a:pt x="482" y="196"/>
                  </a:lnTo>
                  <a:lnTo>
                    <a:pt x="477" y="207"/>
                  </a:lnTo>
                  <a:lnTo>
                    <a:pt x="477" y="209"/>
                  </a:lnTo>
                  <a:lnTo>
                    <a:pt x="477" y="211"/>
                  </a:lnTo>
                  <a:lnTo>
                    <a:pt x="476" y="212"/>
                  </a:lnTo>
                  <a:lnTo>
                    <a:pt x="476" y="213"/>
                  </a:lnTo>
                  <a:lnTo>
                    <a:pt x="477" y="214"/>
                  </a:lnTo>
                  <a:lnTo>
                    <a:pt x="477" y="217"/>
                  </a:lnTo>
                  <a:lnTo>
                    <a:pt x="478" y="218"/>
                  </a:lnTo>
                  <a:lnTo>
                    <a:pt x="479" y="220"/>
                  </a:lnTo>
                  <a:lnTo>
                    <a:pt x="481" y="222"/>
                  </a:lnTo>
                  <a:lnTo>
                    <a:pt x="484" y="224"/>
                  </a:lnTo>
                  <a:lnTo>
                    <a:pt x="486" y="225"/>
                  </a:lnTo>
                  <a:lnTo>
                    <a:pt x="492" y="229"/>
                  </a:lnTo>
                  <a:lnTo>
                    <a:pt x="495" y="230"/>
                  </a:lnTo>
                  <a:lnTo>
                    <a:pt x="496" y="231"/>
                  </a:lnTo>
                  <a:lnTo>
                    <a:pt x="497" y="232"/>
                  </a:lnTo>
                  <a:lnTo>
                    <a:pt x="498" y="233"/>
                  </a:lnTo>
                  <a:lnTo>
                    <a:pt x="499" y="234"/>
                  </a:lnTo>
                  <a:lnTo>
                    <a:pt x="500" y="236"/>
                  </a:lnTo>
                  <a:lnTo>
                    <a:pt x="500" y="238"/>
                  </a:lnTo>
                  <a:lnTo>
                    <a:pt x="501" y="240"/>
                  </a:lnTo>
                  <a:lnTo>
                    <a:pt x="501" y="241"/>
                  </a:lnTo>
                  <a:lnTo>
                    <a:pt x="502" y="243"/>
                  </a:lnTo>
                  <a:lnTo>
                    <a:pt x="502" y="245"/>
                  </a:lnTo>
                  <a:lnTo>
                    <a:pt x="501" y="248"/>
                  </a:lnTo>
                  <a:lnTo>
                    <a:pt x="501" y="250"/>
                  </a:lnTo>
                  <a:lnTo>
                    <a:pt x="500" y="252"/>
                  </a:lnTo>
                  <a:lnTo>
                    <a:pt x="500" y="255"/>
                  </a:lnTo>
                  <a:lnTo>
                    <a:pt x="498" y="258"/>
                  </a:lnTo>
                  <a:lnTo>
                    <a:pt x="496" y="261"/>
                  </a:lnTo>
                  <a:lnTo>
                    <a:pt x="493" y="264"/>
                  </a:lnTo>
                  <a:lnTo>
                    <a:pt x="490" y="269"/>
                  </a:lnTo>
                  <a:lnTo>
                    <a:pt x="488" y="271"/>
                  </a:lnTo>
                  <a:lnTo>
                    <a:pt x="484" y="274"/>
                  </a:lnTo>
                  <a:lnTo>
                    <a:pt x="482" y="275"/>
                  </a:lnTo>
                  <a:lnTo>
                    <a:pt x="480" y="276"/>
                  </a:lnTo>
                  <a:lnTo>
                    <a:pt x="479" y="277"/>
                  </a:lnTo>
                  <a:lnTo>
                    <a:pt x="477" y="277"/>
                  </a:lnTo>
                  <a:lnTo>
                    <a:pt x="475" y="278"/>
                  </a:lnTo>
                  <a:lnTo>
                    <a:pt x="473" y="278"/>
                  </a:lnTo>
                  <a:lnTo>
                    <a:pt x="472" y="278"/>
                  </a:lnTo>
                  <a:lnTo>
                    <a:pt x="467" y="277"/>
                  </a:lnTo>
                  <a:lnTo>
                    <a:pt x="466" y="277"/>
                  </a:lnTo>
                  <a:lnTo>
                    <a:pt x="465" y="277"/>
                  </a:lnTo>
                  <a:lnTo>
                    <a:pt x="464" y="277"/>
                  </a:lnTo>
                  <a:lnTo>
                    <a:pt x="464" y="278"/>
                  </a:lnTo>
                  <a:lnTo>
                    <a:pt x="463" y="279"/>
                  </a:lnTo>
                  <a:lnTo>
                    <a:pt x="463" y="280"/>
                  </a:lnTo>
                  <a:lnTo>
                    <a:pt x="464" y="281"/>
                  </a:lnTo>
                  <a:lnTo>
                    <a:pt x="464" y="283"/>
                  </a:lnTo>
                  <a:lnTo>
                    <a:pt x="465" y="284"/>
                  </a:lnTo>
                  <a:lnTo>
                    <a:pt x="466" y="286"/>
                  </a:lnTo>
                  <a:lnTo>
                    <a:pt x="466" y="286"/>
                  </a:lnTo>
                  <a:lnTo>
                    <a:pt x="468" y="289"/>
                  </a:lnTo>
                  <a:lnTo>
                    <a:pt x="471" y="291"/>
                  </a:lnTo>
                  <a:lnTo>
                    <a:pt x="473" y="293"/>
                  </a:lnTo>
                  <a:lnTo>
                    <a:pt x="478" y="297"/>
                  </a:lnTo>
                  <a:lnTo>
                    <a:pt x="482" y="300"/>
                  </a:lnTo>
                  <a:lnTo>
                    <a:pt x="484" y="301"/>
                  </a:lnTo>
                  <a:lnTo>
                    <a:pt x="485" y="302"/>
                  </a:lnTo>
                  <a:lnTo>
                    <a:pt x="486" y="302"/>
                  </a:lnTo>
                  <a:lnTo>
                    <a:pt x="485" y="304"/>
                  </a:lnTo>
                  <a:lnTo>
                    <a:pt x="481" y="311"/>
                  </a:lnTo>
                  <a:lnTo>
                    <a:pt x="477" y="320"/>
                  </a:lnTo>
                  <a:lnTo>
                    <a:pt x="477" y="321"/>
                  </a:lnTo>
                  <a:lnTo>
                    <a:pt x="476" y="323"/>
                  </a:lnTo>
                  <a:lnTo>
                    <a:pt x="475" y="325"/>
                  </a:lnTo>
                  <a:lnTo>
                    <a:pt x="473" y="327"/>
                  </a:lnTo>
                  <a:lnTo>
                    <a:pt x="472" y="328"/>
                  </a:lnTo>
                  <a:lnTo>
                    <a:pt x="471" y="328"/>
                  </a:lnTo>
                  <a:lnTo>
                    <a:pt x="469" y="329"/>
                  </a:lnTo>
                  <a:lnTo>
                    <a:pt x="467" y="330"/>
                  </a:lnTo>
                  <a:lnTo>
                    <a:pt x="466" y="330"/>
                  </a:lnTo>
                  <a:lnTo>
                    <a:pt x="464" y="329"/>
                  </a:lnTo>
                  <a:lnTo>
                    <a:pt x="463" y="329"/>
                  </a:lnTo>
                  <a:lnTo>
                    <a:pt x="462" y="329"/>
                  </a:lnTo>
                  <a:lnTo>
                    <a:pt x="461" y="328"/>
                  </a:lnTo>
                  <a:lnTo>
                    <a:pt x="460" y="328"/>
                  </a:lnTo>
                  <a:lnTo>
                    <a:pt x="459" y="326"/>
                  </a:lnTo>
                  <a:lnTo>
                    <a:pt x="457" y="324"/>
                  </a:lnTo>
                  <a:lnTo>
                    <a:pt x="456" y="321"/>
                  </a:lnTo>
                  <a:lnTo>
                    <a:pt x="454" y="318"/>
                  </a:lnTo>
                  <a:lnTo>
                    <a:pt x="453" y="316"/>
                  </a:lnTo>
                  <a:lnTo>
                    <a:pt x="452" y="315"/>
                  </a:lnTo>
                  <a:lnTo>
                    <a:pt x="451" y="314"/>
                  </a:lnTo>
                  <a:lnTo>
                    <a:pt x="450" y="313"/>
                  </a:lnTo>
                  <a:lnTo>
                    <a:pt x="449" y="313"/>
                  </a:lnTo>
                  <a:lnTo>
                    <a:pt x="446" y="312"/>
                  </a:lnTo>
                  <a:lnTo>
                    <a:pt x="443" y="312"/>
                  </a:lnTo>
                  <a:lnTo>
                    <a:pt x="442" y="312"/>
                  </a:lnTo>
                  <a:lnTo>
                    <a:pt x="439" y="313"/>
                  </a:lnTo>
                  <a:lnTo>
                    <a:pt x="437" y="314"/>
                  </a:lnTo>
                  <a:lnTo>
                    <a:pt x="434" y="315"/>
                  </a:lnTo>
                  <a:lnTo>
                    <a:pt x="432" y="317"/>
                  </a:lnTo>
                  <a:lnTo>
                    <a:pt x="430" y="319"/>
                  </a:lnTo>
                  <a:lnTo>
                    <a:pt x="428" y="320"/>
                  </a:lnTo>
                  <a:lnTo>
                    <a:pt x="426" y="321"/>
                  </a:lnTo>
                  <a:lnTo>
                    <a:pt x="422" y="325"/>
                  </a:lnTo>
                  <a:lnTo>
                    <a:pt x="421" y="327"/>
                  </a:lnTo>
                  <a:lnTo>
                    <a:pt x="420" y="329"/>
                  </a:lnTo>
                  <a:lnTo>
                    <a:pt x="420" y="330"/>
                  </a:lnTo>
                  <a:lnTo>
                    <a:pt x="419" y="331"/>
                  </a:lnTo>
                  <a:lnTo>
                    <a:pt x="420" y="332"/>
                  </a:lnTo>
                  <a:lnTo>
                    <a:pt x="420" y="332"/>
                  </a:lnTo>
                  <a:lnTo>
                    <a:pt x="420" y="333"/>
                  </a:lnTo>
                  <a:lnTo>
                    <a:pt x="421" y="333"/>
                  </a:lnTo>
                  <a:lnTo>
                    <a:pt x="423" y="334"/>
                  </a:lnTo>
                  <a:lnTo>
                    <a:pt x="430" y="336"/>
                  </a:lnTo>
                  <a:lnTo>
                    <a:pt x="432" y="337"/>
                  </a:lnTo>
                  <a:lnTo>
                    <a:pt x="433" y="337"/>
                  </a:lnTo>
                  <a:lnTo>
                    <a:pt x="434" y="338"/>
                  </a:lnTo>
                  <a:lnTo>
                    <a:pt x="435" y="339"/>
                  </a:lnTo>
                  <a:lnTo>
                    <a:pt x="437" y="340"/>
                  </a:lnTo>
                  <a:lnTo>
                    <a:pt x="438" y="341"/>
                  </a:lnTo>
                  <a:lnTo>
                    <a:pt x="439" y="343"/>
                  </a:lnTo>
                  <a:lnTo>
                    <a:pt x="439" y="343"/>
                  </a:lnTo>
                  <a:lnTo>
                    <a:pt x="439" y="344"/>
                  </a:lnTo>
                  <a:lnTo>
                    <a:pt x="439" y="346"/>
                  </a:lnTo>
                  <a:lnTo>
                    <a:pt x="438" y="347"/>
                  </a:lnTo>
                  <a:lnTo>
                    <a:pt x="437" y="349"/>
                  </a:lnTo>
                  <a:lnTo>
                    <a:pt x="436" y="351"/>
                  </a:lnTo>
                  <a:lnTo>
                    <a:pt x="435" y="352"/>
                  </a:lnTo>
                  <a:lnTo>
                    <a:pt x="434" y="353"/>
                  </a:lnTo>
                  <a:lnTo>
                    <a:pt x="432" y="354"/>
                  </a:lnTo>
                  <a:lnTo>
                    <a:pt x="430" y="354"/>
                  </a:lnTo>
                  <a:lnTo>
                    <a:pt x="426" y="355"/>
                  </a:lnTo>
                  <a:lnTo>
                    <a:pt x="420" y="356"/>
                  </a:lnTo>
                  <a:lnTo>
                    <a:pt x="416" y="357"/>
                  </a:lnTo>
                  <a:lnTo>
                    <a:pt x="409" y="357"/>
                  </a:lnTo>
                  <a:lnTo>
                    <a:pt x="405" y="358"/>
                  </a:lnTo>
                  <a:lnTo>
                    <a:pt x="402" y="359"/>
                  </a:lnTo>
                  <a:lnTo>
                    <a:pt x="399" y="360"/>
                  </a:lnTo>
                  <a:lnTo>
                    <a:pt x="397" y="362"/>
                  </a:lnTo>
                  <a:lnTo>
                    <a:pt x="395" y="364"/>
                  </a:lnTo>
                  <a:lnTo>
                    <a:pt x="393" y="365"/>
                  </a:lnTo>
                  <a:lnTo>
                    <a:pt x="392" y="366"/>
                  </a:lnTo>
                  <a:lnTo>
                    <a:pt x="390" y="367"/>
                  </a:lnTo>
                  <a:lnTo>
                    <a:pt x="388" y="370"/>
                  </a:lnTo>
                  <a:lnTo>
                    <a:pt x="387" y="372"/>
                  </a:lnTo>
                  <a:lnTo>
                    <a:pt x="386" y="375"/>
                  </a:lnTo>
                  <a:lnTo>
                    <a:pt x="382" y="381"/>
                  </a:lnTo>
                  <a:lnTo>
                    <a:pt x="381" y="384"/>
                  </a:lnTo>
                  <a:lnTo>
                    <a:pt x="379" y="386"/>
                  </a:lnTo>
                  <a:lnTo>
                    <a:pt x="375" y="391"/>
                  </a:lnTo>
                  <a:lnTo>
                    <a:pt x="373" y="394"/>
                  </a:lnTo>
                  <a:lnTo>
                    <a:pt x="371" y="396"/>
                  </a:lnTo>
                  <a:lnTo>
                    <a:pt x="370" y="399"/>
                  </a:lnTo>
                  <a:lnTo>
                    <a:pt x="368" y="401"/>
                  </a:lnTo>
                  <a:lnTo>
                    <a:pt x="367" y="403"/>
                  </a:lnTo>
                  <a:lnTo>
                    <a:pt x="366" y="405"/>
                  </a:lnTo>
                  <a:lnTo>
                    <a:pt x="366" y="408"/>
                  </a:lnTo>
                  <a:lnTo>
                    <a:pt x="366" y="410"/>
                  </a:lnTo>
                  <a:lnTo>
                    <a:pt x="366" y="417"/>
                  </a:lnTo>
                  <a:lnTo>
                    <a:pt x="365" y="422"/>
                  </a:lnTo>
                  <a:lnTo>
                    <a:pt x="365" y="425"/>
                  </a:lnTo>
                  <a:lnTo>
                    <a:pt x="363" y="431"/>
                  </a:lnTo>
                  <a:lnTo>
                    <a:pt x="362" y="439"/>
                  </a:lnTo>
                  <a:lnTo>
                    <a:pt x="362" y="442"/>
                  </a:lnTo>
                  <a:lnTo>
                    <a:pt x="362" y="444"/>
                  </a:lnTo>
                  <a:lnTo>
                    <a:pt x="362" y="445"/>
                  </a:lnTo>
                  <a:lnTo>
                    <a:pt x="362" y="446"/>
                  </a:lnTo>
                  <a:lnTo>
                    <a:pt x="362" y="448"/>
                  </a:lnTo>
                  <a:lnTo>
                    <a:pt x="363" y="449"/>
                  </a:lnTo>
                  <a:lnTo>
                    <a:pt x="363" y="451"/>
                  </a:lnTo>
                  <a:lnTo>
                    <a:pt x="364" y="452"/>
                  </a:lnTo>
                  <a:lnTo>
                    <a:pt x="366" y="454"/>
                  </a:lnTo>
                  <a:lnTo>
                    <a:pt x="375" y="460"/>
                  </a:lnTo>
                  <a:lnTo>
                    <a:pt x="387" y="468"/>
                  </a:lnTo>
                  <a:lnTo>
                    <a:pt x="388" y="469"/>
                  </a:lnTo>
                  <a:lnTo>
                    <a:pt x="389" y="470"/>
                  </a:lnTo>
                  <a:lnTo>
                    <a:pt x="389" y="471"/>
                  </a:lnTo>
                  <a:lnTo>
                    <a:pt x="390" y="472"/>
                  </a:lnTo>
                  <a:lnTo>
                    <a:pt x="389" y="472"/>
                  </a:lnTo>
                  <a:lnTo>
                    <a:pt x="389" y="473"/>
                  </a:lnTo>
                  <a:lnTo>
                    <a:pt x="388" y="474"/>
                  </a:lnTo>
                  <a:lnTo>
                    <a:pt x="386" y="476"/>
                  </a:lnTo>
                  <a:lnTo>
                    <a:pt x="385" y="477"/>
                  </a:lnTo>
                  <a:lnTo>
                    <a:pt x="384" y="478"/>
                  </a:lnTo>
                  <a:lnTo>
                    <a:pt x="384" y="479"/>
                  </a:lnTo>
                  <a:lnTo>
                    <a:pt x="384" y="479"/>
                  </a:lnTo>
                  <a:lnTo>
                    <a:pt x="384" y="480"/>
                  </a:lnTo>
                  <a:lnTo>
                    <a:pt x="384" y="481"/>
                  </a:lnTo>
                  <a:lnTo>
                    <a:pt x="385" y="482"/>
                  </a:lnTo>
                  <a:lnTo>
                    <a:pt x="386" y="483"/>
                  </a:lnTo>
                  <a:lnTo>
                    <a:pt x="387" y="484"/>
                  </a:lnTo>
                  <a:lnTo>
                    <a:pt x="389" y="485"/>
                  </a:lnTo>
                  <a:lnTo>
                    <a:pt x="391" y="486"/>
                  </a:lnTo>
                  <a:lnTo>
                    <a:pt x="394" y="487"/>
                  </a:lnTo>
                  <a:lnTo>
                    <a:pt x="397" y="488"/>
                  </a:lnTo>
                  <a:lnTo>
                    <a:pt x="403" y="490"/>
                  </a:lnTo>
                  <a:lnTo>
                    <a:pt x="404" y="490"/>
                  </a:lnTo>
                  <a:lnTo>
                    <a:pt x="406" y="490"/>
                  </a:lnTo>
                  <a:lnTo>
                    <a:pt x="407" y="491"/>
                  </a:lnTo>
                  <a:lnTo>
                    <a:pt x="408" y="493"/>
                  </a:lnTo>
                  <a:lnTo>
                    <a:pt x="409" y="495"/>
                  </a:lnTo>
                  <a:lnTo>
                    <a:pt x="409" y="497"/>
                  </a:lnTo>
                  <a:lnTo>
                    <a:pt x="409" y="499"/>
                  </a:lnTo>
                  <a:lnTo>
                    <a:pt x="409" y="501"/>
                  </a:lnTo>
                  <a:lnTo>
                    <a:pt x="408" y="503"/>
                  </a:lnTo>
                  <a:lnTo>
                    <a:pt x="407" y="505"/>
                  </a:lnTo>
                  <a:lnTo>
                    <a:pt x="405" y="509"/>
                  </a:lnTo>
                  <a:lnTo>
                    <a:pt x="402" y="513"/>
                  </a:lnTo>
                  <a:lnTo>
                    <a:pt x="399" y="516"/>
                  </a:lnTo>
                  <a:lnTo>
                    <a:pt x="396" y="521"/>
                  </a:lnTo>
                  <a:lnTo>
                    <a:pt x="394" y="524"/>
                  </a:lnTo>
                  <a:lnTo>
                    <a:pt x="393" y="525"/>
                  </a:lnTo>
                  <a:lnTo>
                    <a:pt x="393" y="527"/>
                  </a:lnTo>
                  <a:lnTo>
                    <a:pt x="392" y="529"/>
                  </a:lnTo>
                  <a:lnTo>
                    <a:pt x="392" y="531"/>
                  </a:lnTo>
                  <a:lnTo>
                    <a:pt x="392" y="533"/>
                  </a:lnTo>
                  <a:lnTo>
                    <a:pt x="392" y="535"/>
                  </a:lnTo>
                  <a:lnTo>
                    <a:pt x="393" y="537"/>
                  </a:lnTo>
                  <a:lnTo>
                    <a:pt x="394" y="539"/>
                  </a:lnTo>
                  <a:lnTo>
                    <a:pt x="395" y="541"/>
                  </a:lnTo>
                  <a:lnTo>
                    <a:pt x="396" y="543"/>
                  </a:lnTo>
                  <a:lnTo>
                    <a:pt x="401" y="549"/>
                  </a:lnTo>
                  <a:lnTo>
                    <a:pt x="402" y="551"/>
                  </a:lnTo>
                  <a:lnTo>
                    <a:pt x="403" y="552"/>
                  </a:lnTo>
                  <a:lnTo>
                    <a:pt x="403" y="554"/>
                  </a:lnTo>
                  <a:lnTo>
                    <a:pt x="403" y="556"/>
                  </a:lnTo>
                  <a:lnTo>
                    <a:pt x="403" y="557"/>
                  </a:lnTo>
                  <a:lnTo>
                    <a:pt x="403" y="558"/>
                  </a:lnTo>
                  <a:lnTo>
                    <a:pt x="402" y="559"/>
                  </a:lnTo>
                  <a:lnTo>
                    <a:pt x="402" y="560"/>
                  </a:lnTo>
                  <a:lnTo>
                    <a:pt x="400" y="562"/>
                  </a:lnTo>
                  <a:lnTo>
                    <a:pt x="399" y="564"/>
                  </a:lnTo>
                  <a:lnTo>
                    <a:pt x="397" y="565"/>
                  </a:lnTo>
                  <a:lnTo>
                    <a:pt x="394" y="567"/>
                  </a:lnTo>
                  <a:lnTo>
                    <a:pt x="391" y="568"/>
                  </a:lnTo>
                  <a:lnTo>
                    <a:pt x="389" y="568"/>
                  </a:lnTo>
                  <a:lnTo>
                    <a:pt x="383" y="570"/>
                  </a:lnTo>
                  <a:lnTo>
                    <a:pt x="380" y="569"/>
                  </a:lnTo>
                  <a:lnTo>
                    <a:pt x="375" y="570"/>
                  </a:lnTo>
                  <a:lnTo>
                    <a:pt x="372" y="570"/>
                  </a:lnTo>
                  <a:lnTo>
                    <a:pt x="366" y="570"/>
                  </a:lnTo>
                  <a:lnTo>
                    <a:pt x="361" y="571"/>
                  </a:lnTo>
                  <a:lnTo>
                    <a:pt x="358" y="572"/>
                  </a:lnTo>
                  <a:lnTo>
                    <a:pt x="352" y="574"/>
                  </a:lnTo>
                  <a:lnTo>
                    <a:pt x="350" y="575"/>
                  </a:lnTo>
                  <a:lnTo>
                    <a:pt x="348" y="575"/>
                  </a:lnTo>
                  <a:lnTo>
                    <a:pt x="346" y="575"/>
                  </a:lnTo>
                  <a:lnTo>
                    <a:pt x="343" y="573"/>
                  </a:lnTo>
                  <a:lnTo>
                    <a:pt x="342" y="572"/>
                  </a:lnTo>
                  <a:lnTo>
                    <a:pt x="341" y="570"/>
                  </a:lnTo>
                  <a:lnTo>
                    <a:pt x="339" y="569"/>
                  </a:lnTo>
                  <a:lnTo>
                    <a:pt x="339" y="567"/>
                  </a:lnTo>
                  <a:lnTo>
                    <a:pt x="337" y="562"/>
                  </a:lnTo>
                  <a:lnTo>
                    <a:pt x="337" y="561"/>
                  </a:lnTo>
                  <a:lnTo>
                    <a:pt x="337" y="558"/>
                  </a:lnTo>
                  <a:lnTo>
                    <a:pt x="337" y="557"/>
                  </a:lnTo>
                  <a:lnTo>
                    <a:pt x="336" y="556"/>
                  </a:lnTo>
                  <a:lnTo>
                    <a:pt x="336" y="555"/>
                  </a:lnTo>
                  <a:lnTo>
                    <a:pt x="335" y="554"/>
                  </a:lnTo>
                  <a:lnTo>
                    <a:pt x="331" y="551"/>
                  </a:lnTo>
                  <a:lnTo>
                    <a:pt x="330" y="550"/>
                  </a:lnTo>
                  <a:lnTo>
                    <a:pt x="329" y="549"/>
                  </a:lnTo>
                  <a:lnTo>
                    <a:pt x="327" y="547"/>
                  </a:lnTo>
                  <a:lnTo>
                    <a:pt x="325" y="545"/>
                  </a:lnTo>
                  <a:lnTo>
                    <a:pt x="324" y="544"/>
                  </a:lnTo>
                  <a:lnTo>
                    <a:pt x="321" y="543"/>
                  </a:lnTo>
                  <a:lnTo>
                    <a:pt x="313" y="539"/>
                  </a:lnTo>
                  <a:lnTo>
                    <a:pt x="307" y="536"/>
                  </a:lnTo>
                  <a:lnTo>
                    <a:pt x="306" y="536"/>
                  </a:lnTo>
                  <a:lnTo>
                    <a:pt x="305" y="536"/>
                  </a:lnTo>
                  <a:lnTo>
                    <a:pt x="303" y="536"/>
                  </a:lnTo>
                  <a:lnTo>
                    <a:pt x="300" y="536"/>
                  </a:lnTo>
                  <a:lnTo>
                    <a:pt x="295" y="537"/>
                  </a:lnTo>
                  <a:lnTo>
                    <a:pt x="293" y="538"/>
                  </a:lnTo>
                  <a:lnTo>
                    <a:pt x="291" y="538"/>
                  </a:lnTo>
                  <a:lnTo>
                    <a:pt x="289" y="539"/>
                  </a:lnTo>
                  <a:lnTo>
                    <a:pt x="286" y="541"/>
                  </a:lnTo>
                  <a:lnTo>
                    <a:pt x="285" y="542"/>
                  </a:lnTo>
                  <a:lnTo>
                    <a:pt x="284" y="543"/>
                  </a:lnTo>
                  <a:lnTo>
                    <a:pt x="283" y="544"/>
                  </a:lnTo>
                  <a:lnTo>
                    <a:pt x="281" y="546"/>
                  </a:lnTo>
                  <a:lnTo>
                    <a:pt x="277" y="550"/>
                  </a:lnTo>
                  <a:lnTo>
                    <a:pt x="276" y="551"/>
                  </a:lnTo>
                  <a:lnTo>
                    <a:pt x="275" y="551"/>
                  </a:lnTo>
                  <a:lnTo>
                    <a:pt x="274" y="552"/>
                  </a:lnTo>
                  <a:lnTo>
                    <a:pt x="272" y="552"/>
                  </a:lnTo>
                  <a:lnTo>
                    <a:pt x="271" y="552"/>
                  </a:lnTo>
                  <a:lnTo>
                    <a:pt x="269" y="552"/>
                  </a:lnTo>
                  <a:lnTo>
                    <a:pt x="267" y="551"/>
                  </a:lnTo>
                  <a:lnTo>
                    <a:pt x="261" y="548"/>
                  </a:lnTo>
                  <a:lnTo>
                    <a:pt x="258" y="547"/>
                  </a:lnTo>
                  <a:lnTo>
                    <a:pt x="256" y="546"/>
                  </a:lnTo>
                  <a:lnTo>
                    <a:pt x="254" y="544"/>
                  </a:lnTo>
                  <a:lnTo>
                    <a:pt x="250" y="540"/>
                  </a:lnTo>
                  <a:lnTo>
                    <a:pt x="249" y="538"/>
                  </a:lnTo>
                  <a:lnTo>
                    <a:pt x="247" y="536"/>
                  </a:lnTo>
                  <a:lnTo>
                    <a:pt x="245" y="536"/>
                  </a:lnTo>
                  <a:lnTo>
                    <a:pt x="244" y="535"/>
                  </a:lnTo>
                  <a:lnTo>
                    <a:pt x="242" y="535"/>
                  </a:lnTo>
                  <a:lnTo>
                    <a:pt x="236" y="533"/>
                  </a:lnTo>
                  <a:lnTo>
                    <a:pt x="232" y="532"/>
                  </a:lnTo>
                  <a:lnTo>
                    <a:pt x="230" y="531"/>
                  </a:lnTo>
                  <a:lnTo>
                    <a:pt x="228" y="530"/>
                  </a:lnTo>
                  <a:lnTo>
                    <a:pt x="226" y="528"/>
                  </a:lnTo>
                  <a:lnTo>
                    <a:pt x="225" y="527"/>
                  </a:lnTo>
                  <a:lnTo>
                    <a:pt x="223" y="525"/>
                  </a:lnTo>
                  <a:lnTo>
                    <a:pt x="221" y="523"/>
                  </a:lnTo>
                  <a:lnTo>
                    <a:pt x="215" y="513"/>
                  </a:lnTo>
                  <a:lnTo>
                    <a:pt x="210" y="505"/>
                  </a:lnTo>
                  <a:lnTo>
                    <a:pt x="209" y="502"/>
                  </a:lnTo>
                  <a:lnTo>
                    <a:pt x="207" y="501"/>
                  </a:lnTo>
                  <a:lnTo>
                    <a:pt x="205" y="498"/>
                  </a:lnTo>
                  <a:lnTo>
                    <a:pt x="204" y="496"/>
                  </a:lnTo>
                  <a:lnTo>
                    <a:pt x="202" y="495"/>
                  </a:lnTo>
                  <a:lnTo>
                    <a:pt x="199" y="493"/>
                  </a:lnTo>
                  <a:lnTo>
                    <a:pt x="194" y="491"/>
                  </a:lnTo>
                  <a:lnTo>
                    <a:pt x="193" y="490"/>
                  </a:lnTo>
                  <a:lnTo>
                    <a:pt x="191" y="490"/>
                  </a:lnTo>
                  <a:lnTo>
                    <a:pt x="189" y="490"/>
                  </a:lnTo>
                  <a:lnTo>
                    <a:pt x="187" y="490"/>
                  </a:lnTo>
                  <a:lnTo>
                    <a:pt x="185" y="490"/>
                  </a:lnTo>
                  <a:lnTo>
                    <a:pt x="183" y="490"/>
                  </a:lnTo>
                  <a:lnTo>
                    <a:pt x="182" y="490"/>
                  </a:lnTo>
                  <a:lnTo>
                    <a:pt x="181" y="490"/>
                  </a:lnTo>
                  <a:lnTo>
                    <a:pt x="180" y="490"/>
                  </a:lnTo>
                  <a:lnTo>
                    <a:pt x="178" y="491"/>
                  </a:lnTo>
                  <a:lnTo>
                    <a:pt x="177" y="492"/>
                  </a:lnTo>
                  <a:lnTo>
                    <a:pt x="176" y="493"/>
                  </a:lnTo>
                  <a:lnTo>
                    <a:pt x="172" y="497"/>
                  </a:lnTo>
                  <a:lnTo>
                    <a:pt x="171" y="498"/>
                  </a:lnTo>
                  <a:lnTo>
                    <a:pt x="170" y="498"/>
                  </a:lnTo>
                  <a:lnTo>
                    <a:pt x="169" y="499"/>
                  </a:lnTo>
                  <a:lnTo>
                    <a:pt x="168" y="499"/>
                  </a:lnTo>
                  <a:lnTo>
                    <a:pt x="166" y="499"/>
                  </a:lnTo>
                  <a:lnTo>
                    <a:pt x="164" y="499"/>
                  </a:lnTo>
                  <a:lnTo>
                    <a:pt x="161" y="499"/>
                  </a:lnTo>
                  <a:lnTo>
                    <a:pt x="159" y="498"/>
                  </a:lnTo>
                  <a:lnTo>
                    <a:pt x="157" y="497"/>
                  </a:lnTo>
                  <a:lnTo>
                    <a:pt x="156" y="496"/>
                  </a:lnTo>
                  <a:lnTo>
                    <a:pt x="154" y="494"/>
                  </a:lnTo>
                  <a:lnTo>
                    <a:pt x="152" y="492"/>
                  </a:lnTo>
                  <a:lnTo>
                    <a:pt x="148" y="488"/>
                  </a:lnTo>
                  <a:lnTo>
                    <a:pt x="143" y="479"/>
                  </a:lnTo>
                  <a:lnTo>
                    <a:pt x="140" y="474"/>
                  </a:lnTo>
                  <a:lnTo>
                    <a:pt x="140" y="473"/>
                  </a:lnTo>
                  <a:lnTo>
                    <a:pt x="139" y="472"/>
                  </a:lnTo>
                  <a:lnTo>
                    <a:pt x="138" y="471"/>
                  </a:lnTo>
                  <a:lnTo>
                    <a:pt x="137" y="470"/>
                  </a:lnTo>
                  <a:lnTo>
                    <a:pt x="135" y="468"/>
                  </a:lnTo>
                  <a:lnTo>
                    <a:pt x="132" y="468"/>
                  </a:lnTo>
                  <a:lnTo>
                    <a:pt x="130" y="468"/>
                  </a:lnTo>
                  <a:lnTo>
                    <a:pt x="128" y="468"/>
                  </a:lnTo>
                  <a:lnTo>
                    <a:pt x="126" y="468"/>
                  </a:lnTo>
                  <a:lnTo>
                    <a:pt x="125" y="468"/>
                  </a:lnTo>
                  <a:lnTo>
                    <a:pt x="123" y="468"/>
                  </a:lnTo>
                  <a:lnTo>
                    <a:pt x="122" y="469"/>
                  </a:lnTo>
                  <a:lnTo>
                    <a:pt x="120" y="470"/>
                  </a:lnTo>
                  <a:lnTo>
                    <a:pt x="114" y="474"/>
                  </a:lnTo>
                  <a:lnTo>
                    <a:pt x="112" y="476"/>
                  </a:lnTo>
                  <a:lnTo>
                    <a:pt x="108" y="478"/>
                  </a:lnTo>
                  <a:lnTo>
                    <a:pt x="104" y="479"/>
                  </a:lnTo>
                  <a:lnTo>
                    <a:pt x="102" y="479"/>
                  </a:lnTo>
                  <a:lnTo>
                    <a:pt x="100" y="480"/>
                  </a:lnTo>
                  <a:lnTo>
                    <a:pt x="97" y="480"/>
                  </a:lnTo>
                  <a:lnTo>
                    <a:pt x="95" y="479"/>
                  </a:lnTo>
                  <a:lnTo>
                    <a:pt x="93" y="479"/>
                  </a:lnTo>
                  <a:lnTo>
                    <a:pt x="92" y="479"/>
                  </a:lnTo>
                  <a:lnTo>
                    <a:pt x="91" y="478"/>
                  </a:lnTo>
                  <a:lnTo>
                    <a:pt x="90" y="477"/>
                  </a:lnTo>
                  <a:lnTo>
                    <a:pt x="79" y="468"/>
                  </a:lnTo>
                  <a:lnTo>
                    <a:pt x="78" y="467"/>
                  </a:lnTo>
                  <a:lnTo>
                    <a:pt x="76" y="464"/>
                  </a:lnTo>
                  <a:lnTo>
                    <a:pt x="74" y="462"/>
                  </a:lnTo>
                  <a:lnTo>
                    <a:pt x="73" y="460"/>
                  </a:lnTo>
                  <a:lnTo>
                    <a:pt x="71" y="458"/>
                  </a:lnTo>
                  <a:lnTo>
                    <a:pt x="71" y="456"/>
                  </a:lnTo>
                  <a:lnTo>
                    <a:pt x="70" y="456"/>
                  </a:lnTo>
                  <a:lnTo>
                    <a:pt x="71" y="455"/>
                  </a:lnTo>
                  <a:lnTo>
                    <a:pt x="71" y="454"/>
                  </a:lnTo>
                  <a:lnTo>
                    <a:pt x="72" y="454"/>
                  </a:lnTo>
                  <a:lnTo>
                    <a:pt x="72" y="453"/>
                  </a:lnTo>
                  <a:lnTo>
                    <a:pt x="72" y="454"/>
                  </a:lnTo>
                  <a:lnTo>
                    <a:pt x="72" y="453"/>
                  </a:lnTo>
                  <a:lnTo>
                    <a:pt x="72" y="452"/>
                  </a:lnTo>
                  <a:lnTo>
                    <a:pt x="71" y="452"/>
                  </a:lnTo>
                  <a:lnTo>
                    <a:pt x="71" y="451"/>
                  </a:lnTo>
                  <a:lnTo>
                    <a:pt x="70" y="450"/>
                  </a:lnTo>
                  <a:lnTo>
                    <a:pt x="71" y="449"/>
                  </a:lnTo>
                  <a:lnTo>
                    <a:pt x="70" y="449"/>
                  </a:lnTo>
                  <a:lnTo>
                    <a:pt x="69" y="449"/>
                  </a:lnTo>
                  <a:lnTo>
                    <a:pt x="67" y="445"/>
                  </a:lnTo>
                  <a:lnTo>
                    <a:pt x="62" y="440"/>
                  </a:lnTo>
                  <a:lnTo>
                    <a:pt x="58" y="434"/>
                  </a:lnTo>
                  <a:lnTo>
                    <a:pt x="50" y="422"/>
                  </a:lnTo>
                  <a:lnTo>
                    <a:pt x="48" y="419"/>
                  </a:lnTo>
                  <a:lnTo>
                    <a:pt x="46" y="415"/>
                  </a:lnTo>
                  <a:lnTo>
                    <a:pt x="44" y="412"/>
                  </a:lnTo>
                  <a:lnTo>
                    <a:pt x="43" y="411"/>
                  </a:lnTo>
                  <a:lnTo>
                    <a:pt x="41" y="411"/>
                  </a:lnTo>
                  <a:lnTo>
                    <a:pt x="37" y="409"/>
                  </a:lnTo>
                  <a:lnTo>
                    <a:pt x="36" y="408"/>
                  </a:lnTo>
                  <a:lnTo>
                    <a:pt x="36" y="407"/>
                  </a:lnTo>
                  <a:lnTo>
                    <a:pt x="35" y="407"/>
                  </a:lnTo>
                  <a:lnTo>
                    <a:pt x="35" y="406"/>
                  </a:lnTo>
                  <a:lnTo>
                    <a:pt x="35" y="403"/>
                  </a:lnTo>
                  <a:lnTo>
                    <a:pt x="34" y="402"/>
                  </a:lnTo>
                  <a:lnTo>
                    <a:pt x="33" y="395"/>
                  </a:lnTo>
                  <a:lnTo>
                    <a:pt x="32" y="392"/>
                  </a:lnTo>
                  <a:lnTo>
                    <a:pt x="30" y="389"/>
                  </a:lnTo>
                  <a:lnTo>
                    <a:pt x="29" y="388"/>
                  </a:lnTo>
                  <a:lnTo>
                    <a:pt x="28" y="385"/>
                  </a:lnTo>
                  <a:lnTo>
                    <a:pt x="27" y="384"/>
                  </a:lnTo>
                  <a:lnTo>
                    <a:pt x="27" y="383"/>
                  </a:lnTo>
                  <a:lnTo>
                    <a:pt x="28" y="383"/>
                  </a:lnTo>
                  <a:lnTo>
                    <a:pt x="28" y="382"/>
                  </a:lnTo>
                  <a:lnTo>
                    <a:pt x="30" y="381"/>
                  </a:lnTo>
                  <a:lnTo>
                    <a:pt x="31" y="381"/>
                  </a:lnTo>
                  <a:lnTo>
                    <a:pt x="33" y="381"/>
                  </a:lnTo>
                  <a:lnTo>
                    <a:pt x="34" y="381"/>
                  </a:lnTo>
                  <a:lnTo>
                    <a:pt x="42" y="382"/>
                  </a:lnTo>
                  <a:lnTo>
                    <a:pt x="45" y="382"/>
                  </a:lnTo>
                  <a:lnTo>
                    <a:pt x="47" y="383"/>
                  </a:lnTo>
                  <a:lnTo>
                    <a:pt x="49" y="383"/>
                  </a:lnTo>
                  <a:lnTo>
                    <a:pt x="53" y="382"/>
                  </a:lnTo>
                  <a:lnTo>
                    <a:pt x="56" y="381"/>
                  </a:lnTo>
                  <a:lnTo>
                    <a:pt x="58" y="380"/>
                  </a:lnTo>
                  <a:lnTo>
                    <a:pt x="59" y="379"/>
                  </a:lnTo>
                  <a:lnTo>
                    <a:pt x="60" y="379"/>
                  </a:lnTo>
                  <a:lnTo>
                    <a:pt x="61" y="377"/>
                  </a:lnTo>
                  <a:lnTo>
                    <a:pt x="62" y="377"/>
                  </a:lnTo>
                  <a:lnTo>
                    <a:pt x="63" y="375"/>
                  </a:lnTo>
                  <a:lnTo>
                    <a:pt x="64" y="373"/>
                  </a:lnTo>
                  <a:lnTo>
                    <a:pt x="65" y="371"/>
                  </a:lnTo>
                  <a:lnTo>
                    <a:pt x="66" y="369"/>
                  </a:lnTo>
                  <a:lnTo>
                    <a:pt x="68" y="365"/>
                  </a:lnTo>
                  <a:lnTo>
                    <a:pt x="68" y="359"/>
                  </a:lnTo>
                  <a:lnTo>
                    <a:pt x="69" y="354"/>
                  </a:lnTo>
                  <a:lnTo>
                    <a:pt x="70" y="349"/>
                  </a:lnTo>
                  <a:lnTo>
                    <a:pt x="70" y="348"/>
                  </a:lnTo>
                  <a:lnTo>
                    <a:pt x="70" y="346"/>
                  </a:lnTo>
                  <a:lnTo>
                    <a:pt x="70" y="344"/>
                  </a:lnTo>
                  <a:lnTo>
                    <a:pt x="70" y="343"/>
                  </a:lnTo>
                  <a:lnTo>
                    <a:pt x="69" y="341"/>
                  </a:lnTo>
                  <a:lnTo>
                    <a:pt x="68" y="338"/>
                  </a:lnTo>
                  <a:lnTo>
                    <a:pt x="57" y="326"/>
                  </a:lnTo>
                  <a:lnTo>
                    <a:pt x="56" y="323"/>
                  </a:lnTo>
                  <a:lnTo>
                    <a:pt x="55" y="321"/>
                  </a:lnTo>
                  <a:lnTo>
                    <a:pt x="53" y="319"/>
                  </a:lnTo>
                  <a:lnTo>
                    <a:pt x="51" y="316"/>
                  </a:lnTo>
                  <a:lnTo>
                    <a:pt x="45" y="306"/>
                  </a:lnTo>
                  <a:lnTo>
                    <a:pt x="45" y="303"/>
                  </a:lnTo>
                  <a:lnTo>
                    <a:pt x="43" y="301"/>
                  </a:lnTo>
                  <a:lnTo>
                    <a:pt x="42" y="300"/>
                  </a:lnTo>
                  <a:lnTo>
                    <a:pt x="34" y="293"/>
                  </a:lnTo>
                  <a:lnTo>
                    <a:pt x="33" y="290"/>
                  </a:lnTo>
                  <a:lnTo>
                    <a:pt x="24" y="281"/>
                  </a:lnTo>
                  <a:lnTo>
                    <a:pt x="20" y="275"/>
                  </a:lnTo>
                  <a:lnTo>
                    <a:pt x="16" y="271"/>
                  </a:lnTo>
                  <a:lnTo>
                    <a:pt x="14" y="267"/>
                  </a:lnTo>
                  <a:lnTo>
                    <a:pt x="11" y="264"/>
                  </a:lnTo>
                  <a:lnTo>
                    <a:pt x="6" y="253"/>
                  </a:lnTo>
                  <a:lnTo>
                    <a:pt x="0" y="244"/>
                  </a:lnTo>
                  <a:lnTo>
                    <a:pt x="0" y="244"/>
                  </a:lnTo>
                  <a:lnTo>
                    <a:pt x="2" y="242"/>
                  </a:lnTo>
                  <a:lnTo>
                    <a:pt x="5" y="240"/>
                  </a:lnTo>
                  <a:lnTo>
                    <a:pt x="7" y="238"/>
                  </a:lnTo>
                  <a:lnTo>
                    <a:pt x="8" y="235"/>
                  </a:lnTo>
                  <a:lnTo>
                    <a:pt x="10" y="233"/>
                  </a:lnTo>
                  <a:lnTo>
                    <a:pt x="11" y="230"/>
                  </a:lnTo>
                  <a:lnTo>
                    <a:pt x="12" y="227"/>
                  </a:lnTo>
                  <a:lnTo>
                    <a:pt x="14" y="224"/>
                  </a:lnTo>
                  <a:lnTo>
                    <a:pt x="15" y="220"/>
                  </a:lnTo>
                  <a:lnTo>
                    <a:pt x="16" y="218"/>
                  </a:lnTo>
                  <a:lnTo>
                    <a:pt x="16" y="215"/>
                  </a:lnTo>
                  <a:lnTo>
                    <a:pt x="17" y="213"/>
                  </a:lnTo>
                  <a:lnTo>
                    <a:pt x="17" y="211"/>
                  </a:lnTo>
                  <a:lnTo>
                    <a:pt x="17" y="207"/>
                  </a:lnTo>
                  <a:lnTo>
                    <a:pt x="17" y="204"/>
                  </a:lnTo>
                  <a:lnTo>
                    <a:pt x="18" y="201"/>
                  </a:lnTo>
                  <a:lnTo>
                    <a:pt x="20" y="196"/>
                  </a:lnTo>
                  <a:lnTo>
                    <a:pt x="21" y="196"/>
                  </a:lnTo>
                  <a:lnTo>
                    <a:pt x="21" y="194"/>
                  </a:lnTo>
                  <a:lnTo>
                    <a:pt x="22" y="191"/>
                  </a:lnTo>
                  <a:lnTo>
                    <a:pt x="22" y="188"/>
                  </a:lnTo>
                  <a:lnTo>
                    <a:pt x="22" y="184"/>
                  </a:lnTo>
                  <a:lnTo>
                    <a:pt x="22" y="182"/>
                  </a:lnTo>
                  <a:lnTo>
                    <a:pt x="21" y="179"/>
                  </a:lnTo>
                  <a:lnTo>
                    <a:pt x="21" y="176"/>
                  </a:lnTo>
                  <a:lnTo>
                    <a:pt x="18" y="165"/>
                  </a:lnTo>
                  <a:lnTo>
                    <a:pt x="18" y="162"/>
                  </a:lnTo>
                  <a:lnTo>
                    <a:pt x="18" y="161"/>
                  </a:lnTo>
                  <a:lnTo>
                    <a:pt x="18" y="157"/>
                  </a:lnTo>
                  <a:lnTo>
                    <a:pt x="18" y="155"/>
                  </a:lnTo>
                  <a:lnTo>
                    <a:pt x="19" y="152"/>
                  </a:lnTo>
                  <a:lnTo>
                    <a:pt x="20" y="150"/>
                  </a:lnTo>
                  <a:lnTo>
                    <a:pt x="22" y="147"/>
                  </a:lnTo>
                  <a:lnTo>
                    <a:pt x="23" y="144"/>
                  </a:lnTo>
                  <a:lnTo>
                    <a:pt x="33" y="135"/>
                  </a:lnTo>
                  <a:lnTo>
                    <a:pt x="34" y="133"/>
                  </a:lnTo>
                  <a:lnTo>
                    <a:pt x="35" y="132"/>
                  </a:lnTo>
                  <a:lnTo>
                    <a:pt x="38" y="130"/>
                  </a:lnTo>
                  <a:lnTo>
                    <a:pt x="40" y="128"/>
                  </a:lnTo>
                  <a:lnTo>
                    <a:pt x="43" y="128"/>
                  </a:lnTo>
                  <a:lnTo>
                    <a:pt x="47" y="126"/>
                  </a:lnTo>
                  <a:lnTo>
                    <a:pt x="50" y="125"/>
                  </a:lnTo>
                  <a:lnTo>
                    <a:pt x="51" y="124"/>
                  </a:lnTo>
                  <a:lnTo>
                    <a:pt x="52" y="123"/>
                  </a:lnTo>
                  <a:lnTo>
                    <a:pt x="53" y="121"/>
                  </a:lnTo>
                  <a:lnTo>
                    <a:pt x="54" y="120"/>
                  </a:lnTo>
                  <a:lnTo>
                    <a:pt x="54" y="118"/>
                  </a:lnTo>
                  <a:lnTo>
                    <a:pt x="55" y="117"/>
                  </a:lnTo>
                  <a:lnTo>
                    <a:pt x="55" y="116"/>
                  </a:lnTo>
                  <a:lnTo>
                    <a:pt x="55" y="114"/>
                  </a:lnTo>
                  <a:lnTo>
                    <a:pt x="54" y="108"/>
                  </a:lnTo>
                  <a:lnTo>
                    <a:pt x="54" y="106"/>
                  </a:lnTo>
                  <a:lnTo>
                    <a:pt x="54" y="105"/>
                  </a:lnTo>
                  <a:lnTo>
                    <a:pt x="54" y="105"/>
                  </a:lnTo>
                  <a:lnTo>
                    <a:pt x="54" y="104"/>
                  </a:lnTo>
                  <a:lnTo>
                    <a:pt x="55" y="103"/>
                  </a:lnTo>
                  <a:lnTo>
                    <a:pt x="56" y="102"/>
                  </a:lnTo>
                  <a:lnTo>
                    <a:pt x="56" y="101"/>
                  </a:lnTo>
                  <a:lnTo>
                    <a:pt x="56" y="100"/>
                  </a:lnTo>
                  <a:lnTo>
                    <a:pt x="57" y="100"/>
                  </a:lnTo>
                  <a:lnTo>
                    <a:pt x="59" y="99"/>
                  </a:lnTo>
                  <a:lnTo>
                    <a:pt x="65" y="99"/>
                  </a:lnTo>
                  <a:lnTo>
                    <a:pt x="66" y="98"/>
                  </a:lnTo>
                  <a:lnTo>
                    <a:pt x="68" y="98"/>
                  </a:lnTo>
                  <a:lnTo>
                    <a:pt x="68" y="97"/>
                  </a:lnTo>
                  <a:lnTo>
                    <a:pt x="69" y="96"/>
                  </a:lnTo>
                  <a:lnTo>
                    <a:pt x="71" y="95"/>
                  </a:lnTo>
                  <a:lnTo>
                    <a:pt x="72" y="94"/>
                  </a:lnTo>
                  <a:lnTo>
                    <a:pt x="74" y="92"/>
                  </a:lnTo>
                  <a:lnTo>
                    <a:pt x="75" y="89"/>
                  </a:lnTo>
                  <a:lnTo>
                    <a:pt x="78" y="84"/>
                  </a:lnTo>
                  <a:lnTo>
                    <a:pt x="81" y="76"/>
                  </a:lnTo>
                  <a:lnTo>
                    <a:pt x="84" y="71"/>
                  </a:lnTo>
                  <a:lnTo>
                    <a:pt x="86" y="65"/>
                  </a:lnTo>
                  <a:lnTo>
                    <a:pt x="89" y="61"/>
                  </a:lnTo>
                  <a:lnTo>
                    <a:pt x="91" y="56"/>
                  </a:lnTo>
                  <a:lnTo>
                    <a:pt x="95" y="51"/>
                  </a:lnTo>
                  <a:lnTo>
                    <a:pt x="97" y="49"/>
                  </a:lnTo>
                  <a:lnTo>
                    <a:pt x="99" y="48"/>
                  </a:lnTo>
                  <a:lnTo>
                    <a:pt x="101" y="46"/>
                  </a:lnTo>
                  <a:lnTo>
                    <a:pt x="102" y="46"/>
                  </a:lnTo>
                  <a:lnTo>
                    <a:pt x="102" y="46"/>
                  </a:lnTo>
                  <a:lnTo>
                    <a:pt x="103" y="46"/>
                  </a:lnTo>
                  <a:lnTo>
                    <a:pt x="111" y="50"/>
                  </a:lnTo>
                  <a:lnTo>
                    <a:pt x="114" y="53"/>
                  </a:lnTo>
                  <a:lnTo>
                    <a:pt x="118" y="54"/>
                  </a:lnTo>
                  <a:lnTo>
                    <a:pt x="122" y="56"/>
                  </a:lnTo>
                  <a:lnTo>
                    <a:pt x="125" y="56"/>
                  </a:lnTo>
                  <a:lnTo>
                    <a:pt x="127" y="56"/>
                  </a:lnTo>
                  <a:lnTo>
                    <a:pt x="131" y="57"/>
                  </a:lnTo>
                  <a:lnTo>
                    <a:pt x="134" y="57"/>
                  </a:lnTo>
                  <a:lnTo>
                    <a:pt x="136" y="56"/>
                  </a:lnTo>
                  <a:lnTo>
                    <a:pt x="137" y="56"/>
                  </a:lnTo>
                  <a:lnTo>
                    <a:pt x="139" y="56"/>
                  </a:lnTo>
                  <a:lnTo>
                    <a:pt x="141" y="55"/>
                  </a:lnTo>
                  <a:lnTo>
                    <a:pt x="143" y="54"/>
                  </a:lnTo>
                  <a:lnTo>
                    <a:pt x="144" y="53"/>
                  </a:lnTo>
                  <a:lnTo>
                    <a:pt x="146" y="51"/>
                  </a:lnTo>
                  <a:lnTo>
                    <a:pt x="147" y="50"/>
                  </a:lnTo>
                  <a:lnTo>
                    <a:pt x="147" y="48"/>
                  </a:lnTo>
                  <a:lnTo>
                    <a:pt x="149" y="45"/>
                  </a:lnTo>
                  <a:lnTo>
                    <a:pt x="150" y="43"/>
                  </a:lnTo>
                  <a:lnTo>
                    <a:pt x="151" y="42"/>
                  </a:lnTo>
                  <a:lnTo>
                    <a:pt x="155" y="38"/>
                  </a:lnTo>
                  <a:lnTo>
                    <a:pt x="156" y="37"/>
                  </a:lnTo>
                  <a:lnTo>
                    <a:pt x="157" y="34"/>
                  </a:lnTo>
                  <a:lnTo>
                    <a:pt x="158" y="33"/>
                  </a:lnTo>
                  <a:lnTo>
                    <a:pt x="160" y="26"/>
                  </a:lnTo>
                  <a:lnTo>
                    <a:pt x="163" y="20"/>
                  </a:lnTo>
                  <a:lnTo>
                    <a:pt x="165" y="16"/>
                  </a:lnTo>
                  <a:lnTo>
                    <a:pt x="168" y="13"/>
                  </a:lnTo>
                  <a:lnTo>
                    <a:pt x="169" y="11"/>
                  </a:lnTo>
                  <a:lnTo>
                    <a:pt x="170" y="8"/>
                  </a:lnTo>
                  <a:lnTo>
                    <a:pt x="174" y="5"/>
                  </a:lnTo>
                  <a:lnTo>
                    <a:pt x="177" y="3"/>
                  </a:lnTo>
                  <a:lnTo>
                    <a:pt x="178" y="2"/>
                  </a:lnTo>
                  <a:lnTo>
                    <a:pt x="179" y="1"/>
                  </a:lnTo>
                  <a:lnTo>
                    <a:pt x="181" y="1"/>
                  </a:lnTo>
                  <a:lnTo>
                    <a:pt x="182" y="0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12" name="Freeform 60">
              <a:extLst>
                <a:ext uri="{FF2B5EF4-FFF2-40B4-BE49-F238E27FC236}">
                  <a16:creationId xmlns:a16="http://schemas.microsoft.com/office/drawing/2014/main" id="{3E7C4051-6226-4B32-B5B2-A4854716952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8" y="2652"/>
              <a:ext cx="388" cy="405"/>
            </a:xfrm>
            <a:custGeom>
              <a:avLst/>
              <a:gdLst>
                <a:gd name="T0" fmla="*/ 183 w 388"/>
                <a:gd name="T1" fmla="*/ 5 h 405"/>
                <a:gd name="T2" fmla="*/ 209 w 388"/>
                <a:gd name="T3" fmla="*/ 2 h 405"/>
                <a:gd name="T4" fmla="*/ 235 w 388"/>
                <a:gd name="T5" fmla="*/ 3 h 405"/>
                <a:gd name="T6" fmla="*/ 266 w 388"/>
                <a:gd name="T7" fmla="*/ 9 h 405"/>
                <a:gd name="T8" fmla="*/ 315 w 388"/>
                <a:gd name="T9" fmla="*/ 31 h 405"/>
                <a:gd name="T10" fmla="*/ 338 w 388"/>
                <a:gd name="T11" fmla="*/ 33 h 405"/>
                <a:gd name="T12" fmla="*/ 331 w 388"/>
                <a:gd name="T13" fmla="*/ 54 h 405"/>
                <a:gd name="T14" fmla="*/ 319 w 388"/>
                <a:gd name="T15" fmla="*/ 57 h 405"/>
                <a:gd name="T16" fmla="*/ 295 w 388"/>
                <a:gd name="T17" fmla="*/ 59 h 405"/>
                <a:gd name="T18" fmla="*/ 295 w 388"/>
                <a:gd name="T19" fmla="*/ 88 h 405"/>
                <a:gd name="T20" fmla="*/ 299 w 388"/>
                <a:gd name="T21" fmla="*/ 97 h 405"/>
                <a:gd name="T22" fmla="*/ 345 w 388"/>
                <a:gd name="T23" fmla="*/ 109 h 405"/>
                <a:gd name="T24" fmla="*/ 353 w 388"/>
                <a:gd name="T25" fmla="*/ 113 h 405"/>
                <a:gd name="T26" fmla="*/ 334 w 388"/>
                <a:gd name="T27" fmla="*/ 138 h 405"/>
                <a:gd name="T28" fmla="*/ 332 w 388"/>
                <a:gd name="T29" fmla="*/ 166 h 405"/>
                <a:gd name="T30" fmla="*/ 344 w 388"/>
                <a:gd name="T31" fmla="*/ 202 h 405"/>
                <a:gd name="T32" fmla="*/ 355 w 388"/>
                <a:gd name="T33" fmla="*/ 226 h 405"/>
                <a:gd name="T34" fmla="*/ 344 w 388"/>
                <a:gd name="T35" fmla="*/ 239 h 405"/>
                <a:gd name="T36" fmla="*/ 343 w 388"/>
                <a:gd name="T37" fmla="*/ 253 h 405"/>
                <a:gd name="T38" fmla="*/ 373 w 388"/>
                <a:gd name="T39" fmla="*/ 279 h 405"/>
                <a:gd name="T40" fmla="*/ 386 w 388"/>
                <a:gd name="T41" fmla="*/ 294 h 405"/>
                <a:gd name="T42" fmla="*/ 374 w 388"/>
                <a:gd name="T43" fmla="*/ 297 h 405"/>
                <a:gd name="T44" fmla="*/ 360 w 388"/>
                <a:gd name="T45" fmla="*/ 299 h 405"/>
                <a:gd name="T46" fmla="*/ 360 w 388"/>
                <a:gd name="T47" fmla="*/ 313 h 405"/>
                <a:gd name="T48" fmla="*/ 367 w 388"/>
                <a:gd name="T49" fmla="*/ 344 h 405"/>
                <a:gd name="T50" fmla="*/ 353 w 388"/>
                <a:gd name="T51" fmla="*/ 370 h 405"/>
                <a:gd name="T52" fmla="*/ 367 w 388"/>
                <a:gd name="T53" fmla="*/ 385 h 405"/>
                <a:gd name="T54" fmla="*/ 367 w 388"/>
                <a:gd name="T55" fmla="*/ 395 h 405"/>
                <a:gd name="T56" fmla="*/ 355 w 388"/>
                <a:gd name="T57" fmla="*/ 399 h 405"/>
                <a:gd name="T58" fmla="*/ 318 w 388"/>
                <a:gd name="T59" fmla="*/ 400 h 405"/>
                <a:gd name="T60" fmla="*/ 276 w 388"/>
                <a:gd name="T61" fmla="*/ 392 h 405"/>
                <a:gd name="T62" fmla="*/ 254 w 388"/>
                <a:gd name="T63" fmla="*/ 381 h 405"/>
                <a:gd name="T64" fmla="*/ 242 w 388"/>
                <a:gd name="T65" fmla="*/ 387 h 405"/>
                <a:gd name="T66" fmla="*/ 234 w 388"/>
                <a:gd name="T67" fmla="*/ 403 h 405"/>
                <a:gd name="T68" fmla="*/ 226 w 388"/>
                <a:gd name="T69" fmla="*/ 394 h 405"/>
                <a:gd name="T70" fmla="*/ 217 w 388"/>
                <a:gd name="T71" fmla="*/ 367 h 405"/>
                <a:gd name="T72" fmla="*/ 204 w 388"/>
                <a:gd name="T73" fmla="*/ 365 h 405"/>
                <a:gd name="T74" fmla="*/ 166 w 388"/>
                <a:gd name="T75" fmla="*/ 375 h 405"/>
                <a:gd name="T76" fmla="*/ 153 w 388"/>
                <a:gd name="T77" fmla="*/ 369 h 405"/>
                <a:gd name="T78" fmla="*/ 139 w 388"/>
                <a:gd name="T79" fmla="*/ 346 h 405"/>
                <a:gd name="T80" fmla="*/ 133 w 388"/>
                <a:gd name="T81" fmla="*/ 319 h 405"/>
                <a:gd name="T82" fmla="*/ 132 w 388"/>
                <a:gd name="T83" fmla="*/ 297 h 405"/>
                <a:gd name="T84" fmla="*/ 115 w 388"/>
                <a:gd name="T85" fmla="*/ 272 h 405"/>
                <a:gd name="T86" fmla="*/ 88 w 388"/>
                <a:gd name="T87" fmla="*/ 237 h 405"/>
                <a:gd name="T88" fmla="*/ 71 w 388"/>
                <a:gd name="T89" fmla="*/ 227 h 405"/>
                <a:gd name="T90" fmla="*/ 67 w 388"/>
                <a:gd name="T91" fmla="*/ 205 h 405"/>
                <a:gd name="T92" fmla="*/ 49 w 388"/>
                <a:gd name="T93" fmla="*/ 190 h 405"/>
                <a:gd name="T94" fmla="*/ 10 w 388"/>
                <a:gd name="T95" fmla="*/ 176 h 405"/>
                <a:gd name="T96" fmla="*/ 0 w 388"/>
                <a:gd name="T97" fmla="*/ 163 h 405"/>
                <a:gd name="T98" fmla="*/ 10 w 388"/>
                <a:gd name="T99" fmla="*/ 161 h 405"/>
                <a:gd name="T100" fmla="*/ 27 w 388"/>
                <a:gd name="T101" fmla="*/ 152 h 405"/>
                <a:gd name="T102" fmla="*/ 39 w 388"/>
                <a:gd name="T103" fmla="*/ 128 h 405"/>
                <a:gd name="T104" fmla="*/ 34 w 388"/>
                <a:gd name="T105" fmla="*/ 115 h 405"/>
                <a:gd name="T106" fmla="*/ 15 w 388"/>
                <a:gd name="T107" fmla="*/ 101 h 405"/>
                <a:gd name="T108" fmla="*/ 19 w 388"/>
                <a:gd name="T109" fmla="*/ 79 h 405"/>
                <a:gd name="T110" fmla="*/ 26 w 388"/>
                <a:gd name="T111" fmla="*/ 63 h 405"/>
                <a:gd name="T112" fmla="*/ 38 w 388"/>
                <a:gd name="T113" fmla="*/ 55 h 405"/>
                <a:gd name="T114" fmla="*/ 57 w 388"/>
                <a:gd name="T115" fmla="*/ 43 h 405"/>
                <a:gd name="T116" fmla="*/ 71 w 388"/>
                <a:gd name="T117" fmla="*/ 46 h 405"/>
                <a:gd name="T118" fmla="*/ 99 w 388"/>
                <a:gd name="T119" fmla="*/ 43 h 405"/>
                <a:gd name="T120" fmla="*/ 132 w 388"/>
                <a:gd name="T121" fmla="*/ 45 h 405"/>
                <a:gd name="T122" fmla="*/ 146 w 388"/>
                <a:gd name="T123" fmla="*/ 7 h 4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88" h="405">
                  <a:moveTo>
                    <a:pt x="151" y="0"/>
                  </a:moveTo>
                  <a:lnTo>
                    <a:pt x="151" y="0"/>
                  </a:lnTo>
                  <a:lnTo>
                    <a:pt x="155" y="1"/>
                  </a:lnTo>
                  <a:lnTo>
                    <a:pt x="162" y="3"/>
                  </a:lnTo>
                  <a:lnTo>
                    <a:pt x="166" y="4"/>
                  </a:lnTo>
                  <a:lnTo>
                    <a:pt x="171" y="5"/>
                  </a:lnTo>
                  <a:lnTo>
                    <a:pt x="178" y="5"/>
                  </a:lnTo>
                  <a:lnTo>
                    <a:pt x="183" y="5"/>
                  </a:lnTo>
                  <a:lnTo>
                    <a:pt x="186" y="5"/>
                  </a:lnTo>
                  <a:lnTo>
                    <a:pt x="190" y="4"/>
                  </a:lnTo>
                  <a:lnTo>
                    <a:pt x="197" y="1"/>
                  </a:lnTo>
                  <a:lnTo>
                    <a:pt x="199" y="1"/>
                  </a:lnTo>
                  <a:lnTo>
                    <a:pt x="200" y="1"/>
                  </a:lnTo>
                  <a:lnTo>
                    <a:pt x="203" y="1"/>
                  </a:lnTo>
                  <a:lnTo>
                    <a:pt x="207" y="2"/>
                  </a:lnTo>
                  <a:lnTo>
                    <a:pt x="209" y="2"/>
                  </a:lnTo>
                  <a:lnTo>
                    <a:pt x="216" y="5"/>
                  </a:lnTo>
                  <a:lnTo>
                    <a:pt x="218" y="5"/>
                  </a:lnTo>
                  <a:lnTo>
                    <a:pt x="219" y="5"/>
                  </a:lnTo>
                  <a:lnTo>
                    <a:pt x="221" y="5"/>
                  </a:lnTo>
                  <a:lnTo>
                    <a:pt x="223" y="5"/>
                  </a:lnTo>
                  <a:lnTo>
                    <a:pt x="230" y="4"/>
                  </a:lnTo>
                  <a:lnTo>
                    <a:pt x="233" y="3"/>
                  </a:lnTo>
                  <a:lnTo>
                    <a:pt x="235" y="3"/>
                  </a:lnTo>
                  <a:lnTo>
                    <a:pt x="238" y="3"/>
                  </a:lnTo>
                  <a:lnTo>
                    <a:pt x="243" y="4"/>
                  </a:lnTo>
                  <a:lnTo>
                    <a:pt x="251" y="5"/>
                  </a:lnTo>
                  <a:lnTo>
                    <a:pt x="253" y="5"/>
                  </a:lnTo>
                  <a:lnTo>
                    <a:pt x="255" y="6"/>
                  </a:lnTo>
                  <a:lnTo>
                    <a:pt x="260" y="7"/>
                  </a:lnTo>
                  <a:lnTo>
                    <a:pt x="263" y="8"/>
                  </a:lnTo>
                  <a:lnTo>
                    <a:pt x="266" y="9"/>
                  </a:lnTo>
                  <a:lnTo>
                    <a:pt x="269" y="11"/>
                  </a:lnTo>
                  <a:lnTo>
                    <a:pt x="276" y="13"/>
                  </a:lnTo>
                  <a:lnTo>
                    <a:pt x="293" y="22"/>
                  </a:lnTo>
                  <a:lnTo>
                    <a:pt x="298" y="24"/>
                  </a:lnTo>
                  <a:lnTo>
                    <a:pt x="302" y="26"/>
                  </a:lnTo>
                  <a:lnTo>
                    <a:pt x="306" y="28"/>
                  </a:lnTo>
                  <a:lnTo>
                    <a:pt x="310" y="29"/>
                  </a:lnTo>
                  <a:lnTo>
                    <a:pt x="315" y="31"/>
                  </a:lnTo>
                  <a:lnTo>
                    <a:pt x="319" y="32"/>
                  </a:lnTo>
                  <a:lnTo>
                    <a:pt x="322" y="33"/>
                  </a:lnTo>
                  <a:lnTo>
                    <a:pt x="326" y="33"/>
                  </a:lnTo>
                  <a:lnTo>
                    <a:pt x="330" y="33"/>
                  </a:lnTo>
                  <a:lnTo>
                    <a:pt x="333" y="33"/>
                  </a:lnTo>
                  <a:lnTo>
                    <a:pt x="337" y="33"/>
                  </a:lnTo>
                  <a:lnTo>
                    <a:pt x="338" y="33"/>
                  </a:lnTo>
                  <a:lnTo>
                    <a:pt x="338" y="33"/>
                  </a:lnTo>
                  <a:lnTo>
                    <a:pt x="336" y="35"/>
                  </a:lnTo>
                  <a:lnTo>
                    <a:pt x="335" y="37"/>
                  </a:lnTo>
                  <a:lnTo>
                    <a:pt x="334" y="40"/>
                  </a:lnTo>
                  <a:lnTo>
                    <a:pt x="333" y="43"/>
                  </a:lnTo>
                  <a:lnTo>
                    <a:pt x="333" y="50"/>
                  </a:lnTo>
                  <a:lnTo>
                    <a:pt x="332" y="52"/>
                  </a:lnTo>
                  <a:lnTo>
                    <a:pt x="332" y="53"/>
                  </a:lnTo>
                  <a:lnTo>
                    <a:pt x="331" y="54"/>
                  </a:lnTo>
                  <a:lnTo>
                    <a:pt x="330" y="56"/>
                  </a:lnTo>
                  <a:lnTo>
                    <a:pt x="329" y="56"/>
                  </a:lnTo>
                  <a:lnTo>
                    <a:pt x="328" y="57"/>
                  </a:lnTo>
                  <a:lnTo>
                    <a:pt x="326" y="57"/>
                  </a:lnTo>
                  <a:lnTo>
                    <a:pt x="325" y="58"/>
                  </a:lnTo>
                  <a:lnTo>
                    <a:pt x="323" y="58"/>
                  </a:lnTo>
                  <a:lnTo>
                    <a:pt x="321" y="58"/>
                  </a:lnTo>
                  <a:lnTo>
                    <a:pt x="319" y="57"/>
                  </a:lnTo>
                  <a:lnTo>
                    <a:pt x="310" y="56"/>
                  </a:lnTo>
                  <a:lnTo>
                    <a:pt x="300" y="55"/>
                  </a:lnTo>
                  <a:lnTo>
                    <a:pt x="299" y="55"/>
                  </a:lnTo>
                  <a:lnTo>
                    <a:pt x="298" y="55"/>
                  </a:lnTo>
                  <a:lnTo>
                    <a:pt x="298" y="55"/>
                  </a:lnTo>
                  <a:lnTo>
                    <a:pt x="297" y="56"/>
                  </a:lnTo>
                  <a:lnTo>
                    <a:pt x="296" y="57"/>
                  </a:lnTo>
                  <a:lnTo>
                    <a:pt x="295" y="59"/>
                  </a:lnTo>
                  <a:lnTo>
                    <a:pt x="295" y="62"/>
                  </a:lnTo>
                  <a:lnTo>
                    <a:pt x="294" y="65"/>
                  </a:lnTo>
                  <a:lnTo>
                    <a:pt x="294" y="67"/>
                  </a:lnTo>
                  <a:lnTo>
                    <a:pt x="294" y="69"/>
                  </a:lnTo>
                  <a:lnTo>
                    <a:pt x="295" y="76"/>
                  </a:lnTo>
                  <a:lnTo>
                    <a:pt x="295" y="78"/>
                  </a:lnTo>
                  <a:lnTo>
                    <a:pt x="295" y="80"/>
                  </a:lnTo>
                  <a:lnTo>
                    <a:pt x="295" y="88"/>
                  </a:lnTo>
                  <a:lnTo>
                    <a:pt x="295" y="90"/>
                  </a:lnTo>
                  <a:lnTo>
                    <a:pt x="295" y="91"/>
                  </a:lnTo>
                  <a:lnTo>
                    <a:pt x="295" y="93"/>
                  </a:lnTo>
                  <a:lnTo>
                    <a:pt x="296" y="94"/>
                  </a:lnTo>
                  <a:lnTo>
                    <a:pt x="296" y="95"/>
                  </a:lnTo>
                  <a:lnTo>
                    <a:pt x="297" y="96"/>
                  </a:lnTo>
                  <a:lnTo>
                    <a:pt x="298" y="96"/>
                  </a:lnTo>
                  <a:lnTo>
                    <a:pt x="299" y="97"/>
                  </a:lnTo>
                  <a:lnTo>
                    <a:pt x="300" y="98"/>
                  </a:lnTo>
                  <a:lnTo>
                    <a:pt x="302" y="99"/>
                  </a:lnTo>
                  <a:lnTo>
                    <a:pt x="308" y="100"/>
                  </a:lnTo>
                  <a:lnTo>
                    <a:pt x="316" y="102"/>
                  </a:lnTo>
                  <a:lnTo>
                    <a:pt x="326" y="105"/>
                  </a:lnTo>
                  <a:lnTo>
                    <a:pt x="332" y="106"/>
                  </a:lnTo>
                  <a:lnTo>
                    <a:pt x="337" y="107"/>
                  </a:lnTo>
                  <a:lnTo>
                    <a:pt x="345" y="109"/>
                  </a:lnTo>
                  <a:lnTo>
                    <a:pt x="350" y="110"/>
                  </a:lnTo>
                  <a:lnTo>
                    <a:pt x="351" y="110"/>
                  </a:lnTo>
                  <a:lnTo>
                    <a:pt x="353" y="111"/>
                  </a:lnTo>
                  <a:lnTo>
                    <a:pt x="354" y="111"/>
                  </a:lnTo>
                  <a:lnTo>
                    <a:pt x="354" y="112"/>
                  </a:lnTo>
                  <a:lnTo>
                    <a:pt x="354" y="113"/>
                  </a:lnTo>
                  <a:lnTo>
                    <a:pt x="353" y="113"/>
                  </a:lnTo>
                  <a:lnTo>
                    <a:pt x="353" y="113"/>
                  </a:lnTo>
                  <a:lnTo>
                    <a:pt x="349" y="115"/>
                  </a:lnTo>
                  <a:lnTo>
                    <a:pt x="348" y="117"/>
                  </a:lnTo>
                  <a:lnTo>
                    <a:pt x="346" y="118"/>
                  </a:lnTo>
                  <a:lnTo>
                    <a:pt x="344" y="120"/>
                  </a:lnTo>
                  <a:lnTo>
                    <a:pt x="343" y="123"/>
                  </a:lnTo>
                  <a:lnTo>
                    <a:pt x="340" y="128"/>
                  </a:lnTo>
                  <a:lnTo>
                    <a:pt x="339" y="131"/>
                  </a:lnTo>
                  <a:lnTo>
                    <a:pt x="334" y="138"/>
                  </a:lnTo>
                  <a:lnTo>
                    <a:pt x="333" y="141"/>
                  </a:lnTo>
                  <a:lnTo>
                    <a:pt x="332" y="144"/>
                  </a:lnTo>
                  <a:lnTo>
                    <a:pt x="331" y="147"/>
                  </a:lnTo>
                  <a:lnTo>
                    <a:pt x="331" y="151"/>
                  </a:lnTo>
                  <a:lnTo>
                    <a:pt x="331" y="154"/>
                  </a:lnTo>
                  <a:lnTo>
                    <a:pt x="331" y="157"/>
                  </a:lnTo>
                  <a:lnTo>
                    <a:pt x="331" y="162"/>
                  </a:lnTo>
                  <a:lnTo>
                    <a:pt x="332" y="166"/>
                  </a:lnTo>
                  <a:lnTo>
                    <a:pt x="333" y="169"/>
                  </a:lnTo>
                  <a:lnTo>
                    <a:pt x="333" y="175"/>
                  </a:lnTo>
                  <a:lnTo>
                    <a:pt x="337" y="185"/>
                  </a:lnTo>
                  <a:lnTo>
                    <a:pt x="338" y="191"/>
                  </a:lnTo>
                  <a:lnTo>
                    <a:pt x="340" y="195"/>
                  </a:lnTo>
                  <a:lnTo>
                    <a:pt x="341" y="197"/>
                  </a:lnTo>
                  <a:lnTo>
                    <a:pt x="343" y="199"/>
                  </a:lnTo>
                  <a:lnTo>
                    <a:pt x="344" y="202"/>
                  </a:lnTo>
                  <a:lnTo>
                    <a:pt x="349" y="208"/>
                  </a:lnTo>
                  <a:lnTo>
                    <a:pt x="352" y="212"/>
                  </a:lnTo>
                  <a:lnTo>
                    <a:pt x="354" y="215"/>
                  </a:lnTo>
                  <a:lnTo>
                    <a:pt x="355" y="217"/>
                  </a:lnTo>
                  <a:lnTo>
                    <a:pt x="355" y="221"/>
                  </a:lnTo>
                  <a:lnTo>
                    <a:pt x="356" y="223"/>
                  </a:lnTo>
                  <a:lnTo>
                    <a:pt x="356" y="225"/>
                  </a:lnTo>
                  <a:lnTo>
                    <a:pt x="355" y="226"/>
                  </a:lnTo>
                  <a:lnTo>
                    <a:pt x="355" y="227"/>
                  </a:lnTo>
                  <a:lnTo>
                    <a:pt x="355" y="228"/>
                  </a:lnTo>
                  <a:lnTo>
                    <a:pt x="354" y="229"/>
                  </a:lnTo>
                  <a:lnTo>
                    <a:pt x="353" y="230"/>
                  </a:lnTo>
                  <a:lnTo>
                    <a:pt x="348" y="235"/>
                  </a:lnTo>
                  <a:lnTo>
                    <a:pt x="346" y="236"/>
                  </a:lnTo>
                  <a:lnTo>
                    <a:pt x="344" y="237"/>
                  </a:lnTo>
                  <a:lnTo>
                    <a:pt x="344" y="239"/>
                  </a:lnTo>
                  <a:lnTo>
                    <a:pt x="343" y="242"/>
                  </a:lnTo>
                  <a:lnTo>
                    <a:pt x="342" y="245"/>
                  </a:lnTo>
                  <a:lnTo>
                    <a:pt x="342" y="248"/>
                  </a:lnTo>
                  <a:lnTo>
                    <a:pt x="342" y="249"/>
                  </a:lnTo>
                  <a:lnTo>
                    <a:pt x="342" y="249"/>
                  </a:lnTo>
                  <a:lnTo>
                    <a:pt x="342" y="251"/>
                  </a:lnTo>
                  <a:lnTo>
                    <a:pt x="343" y="252"/>
                  </a:lnTo>
                  <a:lnTo>
                    <a:pt x="343" y="253"/>
                  </a:lnTo>
                  <a:lnTo>
                    <a:pt x="344" y="255"/>
                  </a:lnTo>
                  <a:lnTo>
                    <a:pt x="345" y="258"/>
                  </a:lnTo>
                  <a:lnTo>
                    <a:pt x="347" y="259"/>
                  </a:lnTo>
                  <a:lnTo>
                    <a:pt x="348" y="260"/>
                  </a:lnTo>
                  <a:lnTo>
                    <a:pt x="350" y="261"/>
                  </a:lnTo>
                  <a:lnTo>
                    <a:pt x="352" y="263"/>
                  </a:lnTo>
                  <a:lnTo>
                    <a:pt x="355" y="266"/>
                  </a:lnTo>
                  <a:lnTo>
                    <a:pt x="373" y="279"/>
                  </a:lnTo>
                  <a:lnTo>
                    <a:pt x="386" y="287"/>
                  </a:lnTo>
                  <a:lnTo>
                    <a:pt x="387" y="288"/>
                  </a:lnTo>
                  <a:lnTo>
                    <a:pt x="388" y="289"/>
                  </a:lnTo>
                  <a:lnTo>
                    <a:pt x="388" y="290"/>
                  </a:lnTo>
                  <a:lnTo>
                    <a:pt x="388" y="291"/>
                  </a:lnTo>
                  <a:lnTo>
                    <a:pt x="387" y="292"/>
                  </a:lnTo>
                  <a:lnTo>
                    <a:pt x="387" y="294"/>
                  </a:lnTo>
                  <a:lnTo>
                    <a:pt x="386" y="294"/>
                  </a:lnTo>
                  <a:lnTo>
                    <a:pt x="385" y="295"/>
                  </a:lnTo>
                  <a:lnTo>
                    <a:pt x="384" y="295"/>
                  </a:lnTo>
                  <a:lnTo>
                    <a:pt x="383" y="296"/>
                  </a:lnTo>
                  <a:lnTo>
                    <a:pt x="381" y="296"/>
                  </a:lnTo>
                  <a:lnTo>
                    <a:pt x="380" y="297"/>
                  </a:lnTo>
                  <a:lnTo>
                    <a:pt x="379" y="297"/>
                  </a:lnTo>
                  <a:lnTo>
                    <a:pt x="378" y="297"/>
                  </a:lnTo>
                  <a:lnTo>
                    <a:pt x="374" y="297"/>
                  </a:lnTo>
                  <a:lnTo>
                    <a:pt x="368" y="296"/>
                  </a:lnTo>
                  <a:lnTo>
                    <a:pt x="367" y="296"/>
                  </a:lnTo>
                  <a:lnTo>
                    <a:pt x="365" y="296"/>
                  </a:lnTo>
                  <a:lnTo>
                    <a:pt x="364" y="296"/>
                  </a:lnTo>
                  <a:lnTo>
                    <a:pt x="363" y="297"/>
                  </a:lnTo>
                  <a:lnTo>
                    <a:pt x="362" y="297"/>
                  </a:lnTo>
                  <a:lnTo>
                    <a:pt x="361" y="298"/>
                  </a:lnTo>
                  <a:lnTo>
                    <a:pt x="360" y="299"/>
                  </a:lnTo>
                  <a:lnTo>
                    <a:pt x="359" y="299"/>
                  </a:lnTo>
                  <a:lnTo>
                    <a:pt x="359" y="300"/>
                  </a:lnTo>
                  <a:lnTo>
                    <a:pt x="358" y="302"/>
                  </a:lnTo>
                  <a:lnTo>
                    <a:pt x="358" y="304"/>
                  </a:lnTo>
                  <a:lnTo>
                    <a:pt x="358" y="305"/>
                  </a:lnTo>
                  <a:lnTo>
                    <a:pt x="358" y="306"/>
                  </a:lnTo>
                  <a:lnTo>
                    <a:pt x="358" y="309"/>
                  </a:lnTo>
                  <a:lnTo>
                    <a:pt x="360" y="313"/>
                  </a:lnTo>
                  <a:lnTo>
                    <a:pt x="363" y="322"/>
                  </a:lnTo>
                  <a:lnTo>
                    <a:pt x="365" y="328"/>
                  </a:lnTo>
                  <a:lnTo>
                    <a:pt x="367" y="333"/>
                  </a:lnTo>
                  <a:lnTo>
                    <a:pt x="367" y="337"/>
                  </a:lnTo>
                  <a:lnTo>
                    <a:pt x="367" y="339"/>
                  </a:lnTo>
                  <a:lnTo>
                    <a:pt x="367" y="340"/>
                  </a:lnTo>
                  <a:lnTo>
                    <a:pt x="367" y="342"/>
                  </a:lnTo>
                  <a:lnTo>
                    <a:pt x="367" y="344"/>
                  </a:lnTo>
                  <a:lnTo>
                    <a:pt x="359" y="353"/>
                  </a:lnTo>
                  <a:lnTo>
                    <a:pt x="358" y="355"/>
                  </a:lnTo>
                  <a:lnTo>
                    <a:pt x="356" y="358"/>
                  </a:lnTo>
                  <a:lnTo>
                    <a:pt x="355" y="362"/>
                  </a:lnTo>
                  <a:lnTo>
                    <a:pt x="354" y="364"/>
                  </a:lnTo>
                  <a:lnTo>
                    <a:pt x="353" y="366"/>
                  </a:lnTo>
                  <a:lnTo>
                    <a:pt x="353" y="369"/>
                  </a:lnTo>
                  <a:lnTo>
                    <a:pt x="353" y="370"/>
                  </a:lnTo>
                  <a:lnTo>
                    <a:pt x="354" y="372"/>
                  </a:lnTo>
                  <a:lnTo>
                    <a:pt x="355" y="373"/>
                  </a:lnTo>
                  <a:lnTo>
                    <a:pt x="355" y="375"/>
                  </a:lnTo>
                  <a:lnTo>
                    <a:pt x="357" y="377"/>
                  </a:lnTo>
                  <a:lnTo>
                    <a:pt x="358" y="378"/>
                  </a:lnTo>
                  <a:lnTo>
                    <a:pt x="364" y="383"/>
                  </a:lnTo>
                  <a:lnTo>
                    <a:pt x="367" y="385"/>
                  </a:lnTo>
                  <a:lnTo>
                    <a:pt x="367" y="385"/>
                  </a:lnTo>
                  <a:lnTo>
                    <a:pt x="368" y="386"/>
                  </a:lnTo>
                  <a:lnTo>
                    <a:pt x="368" y="387"/>
                  </a:lnTo>
                  <a:lnTo>
                    <a:pt x="369" y="388"/>
                  </a:lnTo>
                  <a:lnTo>
                    <a:pt x="369" y="390"/>
                  </a:lnTo>
                  <a:lnTo>
                    <a:pt x="369" y="391"/>
                  </a:lnTo>
                  <a:lnTo>
                    <a:pt x="368" y="392"/>
                  </a:lnTo>
                  <a:lnTo>
                    <a:pt x="367" y="394"/>
                  </a:lnTo>
                  <a:lnTo>
                    <a:pt x="367" y="395"/>
                  </a:lnTo>
                  <a:lnTo>
                    <a:pt x="365" y="396"/>
                  </a:lnTo>
                  <a:lnTo>
                    <a:pt x="363" y="396"/>
                  </a:lnTo>
                  <a:lnTo>
                    <a:pt x="362" y="396"/>
                  </a:lnTo>
                  <a:lnTo>
                    <a:pt x="361" y="396"/>
                  </a:lnTo>
                  <a:lnTo>
                    <a:pt x="360" y="396"/>
                  </a:lnTo>
                  <a:lnTo>
                    <a:pt x="358" y="397"/>
                  </a:lnTo>
                  <a:lnTo>
                    <a:pt x="356" y="398"/>
                  </a:lnTo>
                  <a:lnTo>
                    <a:pt x="355" y="399"/>
                  </a:lnTo>
                  <a:lnTo>
                    <a:pt x="353" y="399"/>
                  </a:lnTo>
                  <a:lnTo>
                    <a:pt x="349" y="400"/>
                  </a:lnTo>
                  <a:lnTo>
                    <a:pt x="346" y="400"/>
                  </a:lnTo>
                  <a:lnTo>
                    <a:pt x="342" y="400"/>
                  </a:lnTo>
                  <a:lnTo>
                    <a:pt x="330" y="399"/>
                  </a:lnTo>
                  <a:lnTo>
                    <a:pt x="327" y="399"/>
                  </a:lnTo>
                  <a:lnTo>
                    <a:pt x="324" y="399"/>
                  </a:lnTo>
                  <a:lnTo>
                    <a:pt x="318" y="400"/>
                  </a:lnTo>
                  <a:lnTo>
                    <a:pt x="314" y="400"/>
                  </a:lnTo>
                  <a:lnTo>
                    <a:pt x="308" y="400"/>
                  </a:lnTo>
                  <a:lnTo>
                    <a:pt x="305" y="399"/>
                  </a:lnTo>
                  <a:lnTo>
                    <a:pt x="298" y="398"/>
                  </a:lnTo>
                  <a:lnTo>
                    <a:pt x="288" y="396"/>
                  </a:lnTo>
                  <a:lnTo>
                    <a:pt x="284" y="395"/>
                  </a:lnTo>
                  <a:lnTo>
                    <a:pt x="279" y="393"/>
                  </a:lnTo>
                  <a:lnTo>
                    <a:pt x="276" y="392"/>
                  </a:lnTo>
                  <a:lnTo>
                    <a:pt x="274" y="390"/>
                  </a:lnTo>
                  <a:lnTo>
                    <a:pt x="270" y="388"/>
                  </a:lnTo>
                  <a:lnTo>
                    <a:pt x="265" y="385"/>
                  </a:lnTo>
                  <a:lnTo>
                    <a:pt x="264" y="384"/>
                  </a:lnTo>
                  <a:lnTo>
                    <a:pt x="261" y="383"/>
                  </a:lnTo>
                  <a:lnTo>
                    <a:pt x="258" y="382"/>
                  </a:lnTo>
                  <a:lnTo>
                    <a:pt x="256" y="381"/>
                  </a:lnTo>
                  <a:lnTo>
                    <a:pt x="254" y="381"/>
                  </a:lnTo>
                  <a:lnTo>
                    <a:pt x="251" y="380"/>
                  </a:lnTo>
                  <a:lnTo>
                    <a:pt x="248" y="380"/>
                  </a:lnTo>
                  <a:lnTo>
                    <a:pt x="246" y="381"/>
                  </a:lnTo>
                  <a:lnTo>
                    <a:pt x="244" y="381"/>
                  </a:lnTo>
                  <a:lnTo>
                    <a:pt x="243" y="382"/>
                  </a:lnTo>
                  <a:lnTo>
                    <a:pt x="242" y="384"/>
                  </a:lnTo>
                  <a:lnTo>
                    <a:pt x="242" y="385"/>
                  </a:lnTo>
                  <a:lnTo>
                    <a:pt x="242" y="387"/>
                  </a:lnTo>
                  <a:lnTo>
                    <a:pt x="241" y="389"/>
                  </a:lnTo>
                  <a:lnTo>
                    <a:pt x="241" y="393"/>
                  </a:lnTo>
                  <a:lnTo>
                    <a:pt x="240" y="395"/>
                  </a:lnTo>
                  <a:lnTo>
                    <a:pt x="239" y="398"/>
                  </a:lnTo>
                  <a:lnTo>
                    <a:pt x="238" y="400"/>
                  </a:lnTo>
                  <a:lnTo>
                    <a:pt x="237" y="401"/>
                  </a:lnTo>
                  <a:lnTo>
                    <a:pt x="236" y="402"/>
                  </a:lnTo>
                  <a:lnTo>
                    <a:pt x="234" y="403"/>
                  </a:lnTo>
                  <a:lnTo>
                    <a:pt x="233" y="404"/>
                  </a:lnTo>
                  <a:lnTo>
                    <a:pt x="232" y="405"/>
                  </a:lnTo>
                  <a:lnTo>
                    <a:pt x="230" y="405"/>
                  </a:lnTo>
                  <a:lnTo>
                    <a:pt x="229" y="405"/>
                  </a:lnTo>
                  <a:lnTo>
                    <a:pt x="228" y="405"/>
                  </a:lnTo>
                  <a:lnTo>
                    <a:pt x="227" y="405"/>
                  </a:lnTo>
                  <a:lnTo>
                    <a:pt x="227" y="398"/>
                  </a:lnTo>
                  <a:lnTo>
                    <a:pt x="226" y="394"/>
                  </a:lnTo>
                  <a:lnTo>
                    <a:pt x="225" y="390"/>
                  </a:lnTo>
                  <a:lnTo>
                    <a:pt x="223" y="383"/>
                  </a:lnTo>
                  <a:lnTo>
                    <a:pt x="221" y="376"/>
                  </a:lnTo>
                  <a:lnTo>
                    <a:pt x="220" y="374"/>
                  </a:lnTo>
                  <a:lnTo>
                    <a:pt x="219" y="372"/>
                  </a:lnTo>
                  <a:lnTo>
                    <a:pt x="219" y="370"/>
                  </a:lnTo>
                  <a:lnTo>
                    <a:pt x="218" y="369"/>
                  </a:lnTo>
                  <a:lnTo>
                    <a:pt x="217" y="367"/>
                  </a:lnTo>
                  <a:lnTo>
                    <a:pt x="216" y="366"/>
                  </a:lnTo>
                  <a:lnTo>
                    <a:pt x="215" y="365"/>
                  </a:lnTo>
                  <a:lnTo>
                    <a:pt x="214" y="364"/>
                  </a:lnTo>
                  <a:lnTo>
                    <a:pt x="212" y="364"/>
                  </a:lnTo>
                  <a:lnTo>
                    <a:pt x="210" y="363"/>
                  </a:lnTo>
                  <a:lnTo>
                    <a:pt x="208" y="364"/>
                  </a:lnTo>
                  <a:lnTo>
                    <a:pt x="206" y="364"/>
                  </a:lnTo>
                  <a:lnTo>
                    <a:pt x="204" y="365"/>
                  </a:lnTo>
                  <a:lnTo>
                    <a:pt x="201" y="366"/>
                  </a:lnTo>
                  <a:lnTo>
                    <a:pt x="187" y="371"/>
                  </a:lnTo>
                  <a:lnTo>
                    <a:pt x="182" y="373"/>
                  </a:lnTo>
                  <a:lnTo>
                    <a:pt x="178" y="373"/>
                  </a:lnTo>
                  <a:lnTo>
                    <a:pt x="175" y="374"/>
                  </a:lnTo>
                  <a:lnTo>
                    <a:pt x="172" y="375"/>
                  </a:lnTo>
                  <a:lnTo>
                    <a:pt x="169" y="375"/>
                  </a:lnTo>
                  <a:lnTo>
                    <a:pt x="166" y="375"/>
                  </a:lnTo>
                  <a:lnTo>
                    <a:pt x="164" y="375"/>
                  </a:lnTo>
                  <a:lnTo>
                    <a:pt x="162" y="375"/>
                  </a:lnTo>
                  <a:lnTo>
                    <a:pt x="161" y="374"/>
                  </a:lnTo>
                  <a:lnTo>
                    <a:pt x="159" y="374"/>
                  </a:lnTo>
                  <a:lnTo>
                    <a:pt x="158" y="373"/>
                  </a:lnTo>
                  <a:lnTo>
                    <a:pt x="156" y="372"/>
                  </a:lnTo>
                  <a:lnTo>
                    <a:pt x="154" y="370"/>
                  </a:lnTo>
                  <a:lnTo>
                    <a:pt x="153" y="369"/>
                  </a:lnTo>
                  <a:lnTo>
                    <a:pt x="152" y="367"/>
                  </a:lnTo>
                  <a:lnTo>
                    <a:pt x="150" y="363"/>
                  </a:lnTo>
                  <a:lnTo>
                    <a:pt x="148" y="362"/>
                  </a:lnTo>
                  <a:lnTo>
                    <a:pt x="143" y="355"/>
                  </a:lnTo>
                  <a:lnTo>
                    <a:pt x="141" y="352"/>
                  </a:lnTo>
                  <a:lnTo>
                    <a:pt x="139" y="350"/>
                  </a:lnTo>
                  <a:lnTo>
                    <a:pt x="139" y="348"/>
                  </a:lnTo>
                  <a:lnTo>
                    <a:pt x="139" y="346"/>
                  </a:lnTo>
                  <a:lnTo>
                    <a:pt x="139" y="344"/>
                  </a:lnTo>
                  <a:lnTo>
                    <a:pt x="138" y="335"/>
                  </a:lnTo>
                  <a:lnTo>
                    <a:pt x="138" y="333"/>
                  </a:lnTo>
                  <a:lnTo>
                    <a:pt x="138" y="331"/>
                  </a:lnTo>
                  <a:lnTo>
                    <a:pt x="137" y="329"/>
                  </a:lnTo>
                  <a:lnTo>
                    <a:pt x="136" y="328"/>
                  </a:lnTo>
                  <a:lnTo>
                    <a:pt x="133" y="321"/>
                  </a:lnTo>
                  <a:lnTo>
                    <a:pt x="133" y="319"/>
                  </a:lnTo>
                  <a:lnTo>
                    <a:pt x="133" y="317"/>
                  </a:lnTo>
                  <a:lnTo>
                    <a:pt x="132" y="315"/>
                  </a:lnTo>
                  <a:lnTo>
                    <a:pt x="132" y="311"/>
                  </a:lnTo>
                  <a:lnTo>
                    <a:pt x="132" y="307"/>
                  </a:lnTo>
                  <a:lnTo>
                    <a:pt x="132" y="302"/>
                  </a:lnTo>
                  <a:lnTo>
                    <a:pt x="132" y="300"/>
                  </a:lnTo>
                  <a:lnTo>
                    <a:pt x="132" y="299"/>
                  </a:lnTo>
                  <a:lnTo>
                    <a:pt x="132" y="297"/>
                  </a:lnTo>
                  <a:lnTo>
                    <a:pt x="131" y="294"/>
                  </a:lnTo>
                  <a:lnTo>
                    <a:pt x="130" y="293"/>
                  </a:lnTo>
                  <a:lnTo>
                    <a:pt x="129" y="291"/>
                  </a:lnTo>
                  <a:lnTo>
                    <a:pt x="127" y="288"/>
                  </a:lnTo>
                  <a:lnTo>
                    <a:pt x="125" y="284"/>
                  </a:lnTo>
                  <a:lnTo>
                    <a:pt x="117" y="277"/>
                  </a:lnTo>
                  <a:lnTo>
                    <a:pt x="116" y="275"/>
                  </a:lnTo>
                  <a:lnTo>
                    <a:pt x="115" y="272"/>
                  </a:lnTo>
                  <a:lnTo>
                    <a:pt x="113" y="270"/>
                  </a:lnTo>
                  <a:lnTo>
                    <a:pt x="112" y="268"/>
                  </a:lnTo>
                  <a:lnTo>
                    <a:pt x="107" y="260"/>
                  </a:lnTo>
                  <a:lnTo>
                    <a:pt x="105" y="257"/>
                  </a:lnTo>
                  <a:lnTo>
                    <a:pt x="102" y="252"/>
                  </a:lnTo>
                  <a:lnTo>
                    <a:pt x="97" y="247"/>
                  </a:lnTo>
                  <a:lnTo>
                    <a:pt x="93" y="241"/>
                  </a:lnTo>
                  <a:lnTo>
                    <a:pt x="88" y="237"/>
                  </a:lnTo>
                  <a:lnTo>
                    <a:pt x="85" y="236"/>
                  </a:lnTo>
                  <a:lnTo>
                    <a:pt x="83" y="234"/>
                  </a:lnTo>
                  <a:lnTo>
                    <a:pt x="82" y="233"/>
                  </a:lnTo>
                  <a:lnTo>
                    <a:pt x="77" y="232"/>
                  </a:lnTo>
                  <a:lnTo>
                    <a:pt x="75" y="231"/>
                  </a:lnTo>
                  <a:lnTo>
                    <a:pt x="73" y="230"/>
                  </a:lnTo>
                  <a:lnTo>
                    <a:pt x="72" y="228"/>
                  </a:lnTo>
                  <a:lnTo>
                    <a:pt x="71" y="227"/>
                  </a:lnTo>
                  <a:lnTo>
                    <a:pt x="71" y="226"/>
                  </a:lnTo>
                  <a:lnTo>
                    <a:pt x="71" y="224"/>
                  </a:lnTo>
                  <a:lnTo>
                    <a:pt x="70" y="223"/>
                  </a:lnTo>
                  <a:lnTo>
                    <a:pt x="70" y="219"/>
                  </a:lnTo>
                  <a:lnTo>
                    <a:pt x="69" y="214"/>
                  </a:lnTo>
                  <a:lnTo>
                    <a:pt x="69" y="212"/>
                  </a:lnTo>
                  <a:lnTo>
                    <a:pt x="68" y="208"/>
                  </a:lnTo>
                  <a:lnTo>
                    <a:pt x="67" y="205"/>
                  </a:lnTo>
                  <a:lnTo>
                    <a:pt x="66" y="203"/>
                  </a:lnTo>
                  <a:lnTo>
                    <a:pt x="64" y="198"/>
                  </a:lnTo>
                  <a:lnTo>
                    <a:pt x="62" y="196"/>
                  </a:lnTo>
                  <a:lnTo>
                    <a:pt x="60" y="195"/>
                  </a:lnTo>
                  <a:lnTo>
                    <a:pt x="59" y="193"/>
                  </a:lnTo>
                  <a:lnTo>
                    <a:pt x="56" y="192"/>
                  </a:lnTo>
                  <a:lnTo>
                    <a:pt x="53" y="191"/>
                  </a:lnTo>
                  <a:lnTo>
                    <a:pt x="49" y="190"/>
                  </a:lnTo>
                  <a:lnTo>
                    <a:pt x="46" y="189"/>
                  </a:lnTo>
                  <a:lnTo>
                    <a:pt x="42" y="188"/>
                  </a:lnTo>
                  <a:lnTo>
                    <a:pt x="23" y="185"/>
                  </a:lnTo>
                  <a:lnTo>
                    <a:pt x="22" y="185"/>
                  </a:lnTo>
                  <a:lnTo>
                    <a:pt x="21" y="184"/>
                  </a:lnTo>
                  <a:lnTo>
                    <a:pt x="19" y="183"/>
                  </a:lnTo>
                  <a:lnTo>
                    <a:pt x="15" y="180"/>
                  </a:lnTo>
                  <a:lnTo>
                    <a:pt x="10" y="176"/>
                  </a:lnTo>
                  <a:lnTo>
                    <a:pt x="8" y="174"/>
                  </a:lnTo>
                  <a:lnTo>
                    <a:pt x="5" y="172"/>
                  </a:lnTo>
                  <a:lnTo>
                    <a:pt x="3" y="169"/>
                  </a:lnTo>
                  <a:lnTo>
                    <a:pt x="3" y="169"/>
                  </a:lnTo>
                  <a:lnTo>
                    <a:pt x="2" y="167"/>
                  </a:lnTo>
                  <a:lnTo>
                    <a:pt x="1" y="166"/>
                  </a:lnTo>
                  <a:lnTo>
                    <a:pt x="1" y="164"/>
                  </a:lnTo>
                  <a:lnTo>
                    <a:pt x="0" y="163"/>
                  </a:lnTo>
                  <a:lnTo>
                    <a:pt x="0" y="162"/>
                  </a:lnTo>
                  <a:lnTo>
                    <a:pt x="1" y="161"/>
                  </a:lnTo>
                  <a:lnTo>
                    <a:pt x="1" y="160"/>
                  </a:lnTo>
                  <a:lnTo>
                    <a:pt x="2" y="160"/>
                  </a:lnTo>
                  <a:lnTo>
                    <a:pt x="3" y="160"/>
                  </a:lnTo>
                  <a:lnTo>
                    <a:pt x="4" y="160"/>
                  </a:lnTo>
                  <a:lnTo>
                    <a:pt x="9" y="161"/>
                  </a:lnTo>
                  <a:lnTo>
                    <a:pt x="10" y="161"/>
                  </a:lnTo>
                  <a:lnTo>
                    <a:pt x="12" y="161"/>
                  </a:lnTo>
                  <a:lnTo>
                    <a:pt x="14" y="160"/>
                  </a:lnTo>
                  <a:lnTo>
                    <a:pt x="16" y="160"/>
                  </a:lnTo>
                  <a:lnTo>
                    <a:pt x="17" y="159"/>
                  </a:lnTo>
                  <a:lnTo>
                    <a:pt x="19" y="158"/>
                  </a:lnTo>
                  <a:lnTo>
                    <a:pt x="21" y="157"/>
                  </a:lnTo>
                  <a:lnTo>
                    <a:pt x="25" y="154"/>
                  </a:lnTo>
                  <a:lnTo>
                    <a:pt x="27" y="152"/>
                  </a:lnTo>
                  <a:lnTo>
                    <a:pt x="30" y="147"/>
                  </a:lnTo>
                  <a:lnTo>
                    <a:pt x="33" y="144"/>
                  </a:lnTo>
                  <a:lnTo>
                    <a:pt x="35" y="141"/>
                  </a:lnTo>
                  <a:lnTo>
                    <a:pt x="37" y="138"/>
                  </a:lnTo>
                  <a:lnTo>
                    <a:pt x="37" y="135"/>
                  </a:lnTo>
                  <a:lnTo>
                    <a:pt x="38" y="133"/>
                  </a:lnTo>
                  <a:lnTo>
                    <a:pt x="38" y="131"/>
                  </a:lnTo>
                  <a:lnTo>
                    <a:pt x="39" y="128"/>
                  </a:lnTo>
                  <a:lnTo>
                    <a:pt x="39" y="126"/>
                  </a:lnTo>
                  <a:lnTo>
                    <a:pt x="38" y="124"/>
                  </a:lnTo>
                  <a:lnTo>
                    <a:pt x="38" y="123"/>
                  </a:lnTo>
                  <a:lnTo>
                    <a:pt x="37" y="121"/>
                  </a:lnTo>
                  <a:lnTo>
                    <a:pt x="37" y="119"/>
                  </a:lnTo>
                  <a:lnTo>
                    <a:pt x="36" y="117"/>
                  </a:lnTo>
                  <a:lnTo>
                    <a:pt x="35" y="116"/>
                  </a:lnTo>
                  <a:lnTo>
                    <a:pt x="34" y="115"/>
                  </a:lnTo>
                  <a:lnTo>
                    <a:pt x="33" y="114"/>
                  </a:lnTo>
                  <a:lnTo>
                    <a:pt x="32" y="113"/>
                  </a:lnTo>
                  <a:lnTo>
                    <a:pt x="29" y="112"/>
                  </a:lnTo>
                  <a:lnTo>
                    <a:pt x="23" y="108"/>
                  </a:lnTo>
                  <a:lnTo>
                    <a:pt x="21" y="107"/>
                  </a:lnTo>
                  <a:lnTo>
                    <a:pt x="18" y="105"/>
                  </a:lnTo>
                  <a:lnTo>
                    <a:pt x="16" y="103"/>
                  </a:lnTo>
                  <a:lnTo>
                    <a:pt x="15" y="101"/>
                  </a:lnTo>
                  <a:lnTo>
                    <a:pt x="14" y="100"/>
                  </a:lnTo>
                  <a:lnTo>
                    <a:pt x="14" y="97"/>
                  </a:lnTo>
                  <a:lnTo>
                    <a:pt x="13" y="96"/>
                  </a:lnTo>
                  <a:lnTo>
                    <a:pt x="13" y="95"/>
                  </a:lnTo>
                  <a:lnTo>
                    <a:pt x="14" y="94"/>
                  </a:lnTo>
                  <a:lnTo>
                    <a:pt x="14" y="92"/>
                  </a:lnTo>
                  <a:lnTo>
                    <a:pt x="14" y="90"/>
                  </a:lnTo>
                  <a:lnTo>
                    <a:pt x="19" y="79"/>
                  </a:lnTo>
                  <a:lnTo>
                    <a:pt x="20" y="76"/>
                  </a:lnTo>
                  <a:lnTo>
                    <a:pt x="21" y="71"/>
                  </a:lnTo>
                  <a:lnTo>
                    <a:pt x="22" y="67"/>
                  </a:lnTo>
                  <a:lnTo>
                    <a:pt x="22" y="65"/>
                  </a:lnTo>
                  <a:lnTo>
                    <a:pt x="23" y="62"/>
                  </a:lnTo>
                  <a:lnTo>
                    <a:pt x="23" y="63"/>
                  </a:lnTo>
                  <a:lnTo>
                    <a:pt x="24" y="63"/>
                  </a:lnTo>
                  <a:lnTo>
                    <a:pt x="26" y="63"/>
                  </a:lnTo>
                  <a:lnTo>
                    <a:pt x="26" y="63"/>
                  </a:lnTo>
                  <a:lnTo>
                    <a:pt x="27" y="63"/>
                  </a:lnTo>
                  <a:lnTo>
                    <a:pt x="28" y="63"/>
                  </a:lnTo>
                  <a:lnTo>
                    <a:pt x="29" y="62"/>
                  </a:lnTo>
                  <a:lnTo>
                    <a:pt x="31" y="61"/>
                  </a:lnTo>
                  <a:lnTo>
                    <a:pt x="33" y="60"/>
                  </a:lnTo>
                  <a:lnTo>
                    <a:pt x="37" y="56"/>
                  </a:lnTo>
                  <a:lnTo>
                    <a:pt x="38" y="55"/>
                  </a:lnTo>
                  <a:lnTo>
                    <a:pt x="43" y="49"/>
                  </a:lnTo>
                  <a:lnTo>
                    <a:pt x="44" y="48"/>
                  </a:lnTo>
                  <a:lnTo>
                    <a:pt x="45" y="47"/>
                  </a:lnTo>
                  <a:lnTo>
                    <a:pt x="47" y="45"/>
                  </a:lnTo>
                  <a:lnTo>
                    <a:pt x="50" y="45"/>
                  </a:lnTo>
                  <a:lnTo>
                    <a:pt x="53" y="44"/>
                  </a:lnTo>
                  <a:lnTo>
                    <a:pt x="55" y="43"/>
                  </a:lnTo>
                  <a:lnTo>
                    <a:pt x="57" y="43"/>
                  </a:lnTo>
                  <a:lnTo>
                    <a:pt x="58" y="43"/>
                  </a:lnTo>
                  <a:lnTo>
                    <a:pt x="60" y="43"/>
                  </a:lnTo>
                  <a:lnTo>
                    <a:pt x="60" y="43"/>
                  </a:lnTo>
                  <a:lnTo>
                    <a:pt x="62" y="44"/>
                  </a:lnTo>
                  <a:lnTo>
                    <a:pt x="65" y="45"/>
                  </a:lnTo>
                  <a:lnTo>
                    <a:pt x="67" y="45"/>
                  </a:lnTo>
                  <a:lnTo>
                    <a:pt x="69" y="46"/>
                  </a:lnTo>
                  <a:lnTo>
                    <a:pt x="71" y="46"/>
                  </a:lnTo>
                  <a:lnTo>
                    <a:pt x="73" y="46"/>
                  </a:lnTo>
                  <a:lnTo>
                    <a:pt x="79" y="45"/>
                  </a:lnTo>
                  <a:lnTo>
                    <a:pt x="83" y="45"/>
                  </a:lnTo>
                  <a:lnTo>
                    <a:pt x="91" y="44"/>
                  </a:lnTo>
                  <a:lnTo>
                    <a:pt x="93" y="43"/>
                  </a:lnTo>
                  <a:lnTo>
                    <a:pt x="94" y="43"/>
                  </a:lnTo>
                  <a:lnTo>
                    <a:pt x="97" y="43"/>
                  </a:lnTo>
                  <a:lnTo>
                    <a:pt x="99" y="43"/>
                  </a:lnTo>
                  <a:lnTo>
                    <a:pt x="110" y="45"/>
                  </a:lnTo>
                  <a:lnTo>
                    <a:pt x="114" y="45"/>
                  </a:lnTo>
                  <a:lnTo>
                    <a:pt x="117" y="46"/>
                  </a:lnTo>
                  <a:lnTo>
                    <a:pt x="122" y="46"/>
                  </a:lnTo>
                  <a:lnTo>
                    <a:pt x="126" y="45"/>
                  </a:lnTo>
                  <a:lnTo>
                    <a:pt x="129" y="45"/>
                  </a:lnTo>
                  <a:lnTo>
                    <a:pt x="131" y="45"/>
                  </a:lnTo>
                  <a:lnTo>
                    <a:pt x="132" y="45"/>
                  </a:lnTo>
                  <a:lnTo>
                    <a:pt x="134" y="44"/>
                  </a:lnTo>
                  <a:lnTo>
                    <a:pt x="135" y="42"/>
                  </a:lnTo>
                  <a:lnTo>
                    <a:pt x="136" y="41"/>
                  </a:lnTo>
                  <a:lnTo>
                    <a:pt x="137" y="39"/>
                  </a:lnTo>
                  <a:lnTo>
                    <a:pt x="138" y="35"/>
                  </a:lnTo>
                  <a:lnTo>
                    <a:pt x="139" y="33"/>
                  </a:lnTo>
                  <a:lnTo>
                    <a:pt x="144" y="12"/>
                  </a:lnTo>
                  <a:lnTo>
                    <a:pt x="146" y="7"/>
                  </a:lnTo>
                  <a:lnTo>
                    <a:pt x="147" y="3"/>
                  </a:lnTo>
                  <a:lnTo>
                    <a:pt x="148" y="1"/>
                  </a:lnTo>
                  <a:lnTo>
                    <a:pt x="149" y="0"/>
                  </a:lnTo>
                  <a:lnTo>
                    <a:pt x="150" y="0"/>
                  </a:lnTo>
                  <a:lnTo>
                    <a:pt x="151" y="0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13" name="Freeform 61">
              <a:extLst>
                <a:ext uri="{FF2B5EF4-FFF2-40B4-BE49-F238E27FC236}">
                  <a16:creationId xmlns:a16="http://schemas.microsoft.com/office/drawing/2014/main" id="{7541C12C-9AD6-4F9F-A5F0-33B957FEE77E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1" y="3049"/>
              <a:ext cx="222" cy="211"/>
            </a:xfrm>
            <a:custGeom>
              <a:avLst/>
              <a:gdLst>
                <a:gd name="T0" fmla="*/ 130 w 222"/>
                <a:gd name="T1" fmla="*/ 4 h 211"/>
                <a:gd name="T2" fmla="*/ 141 w 222"/>
                <a:gd name="T3" fmla="*/ 4 h 211"/>
                <a:gd name="T4" fmla="*/ 145 w 222"/>
                <a:gd name="T5" fmla="*/ 9 h 211"/>
                <a:gd name="T6" fmla="*/ 148 w 222"/>
                <a:gd name="T7" fmla="*/ 6 h 211"/>
                <a:gd name="T8" fmla="*/ 151 w 222"/>
                <a:gd name="T9" fmla="*/ 0 h 211"/>
                <a:gd name="T10" fmla="*/ 162 w 222"/>
                <a:gd name="T11" fmla="*/ 7 h 211"/>
                <a:gd name="T12" fmla="*/ 156 w 222"/>
                <a:gd name="T13" fmla="*/ 10 h 211"/>
                <a:gd name="T14" fmla="*/ 151 w 222"/>
                <a:gd name="T15" fmla="*/ 16 h 211"/>
                <a:gd name="T16" fmla="*/ 150 w 222"/>
                <a:gd name="T17" fmla="*/ 22 h 211"/>
                <a:gd name="T18" fmla="*/ 154 w 222"/>
                <a:gd name="T19" fmla="*/ 33 h 211"/>
                <a:gd name="T20" fmla="*/ 165 w 222"/>
                <a:gd name="T21" fmla="*/ 54 h 211"/>
                <a:gd name="T22" fmla="*/ 179 w 222"/>
                <a:gd name="T23" fmla="*/ 71 h 211"/>
                <a:gd name="T24" fmla="*/ 186 w 222"/>
                <a:gd name="T25" fmla="*/ 80 h 211"/>
                <a:gd name="T26" fmla="*/ 193 w 222"/>
                <a:gd name="T27" fmla="*/ 80 h 211"/>
                <a:gd name="T28" fmla="*/ 213 w 222"/>
                <a:gd name="T29" fmla="*/ 66 h 211"/>
                <a:gd name="T30" fmla="*/ 219 w 222"/>
                <a:gd name="T31" fmla="*/ 64 h 211"/>
                <a:gd name="T32" fmla="*/ 222 w 222"/>
                <a:gd name="T33" fmla="*/ 67 h 211"/>
                <a:gd name="T34" fmla="*/ 219 w 222"/>
                <a:gd name="T35" fmla="*/ 90 h 211"/>
                <a:gd name="T36" fmla="*/ 216 w 222"/>
                <a:gd name="T37" fmla="*/ 113 h 211"/>
                <a:gd name="T38" fmla="*/ 208 w 222"/>
                <a:gd name="T39" fmla="*/ 130 h 211"/>
                <a:gd name="T40" fmla="*/ 207 w 222"/>
                <a:gd name="T41" fmla="*/ 144 h 211"/>
                <a:gd name="T42" fmla="*/ 210 w 222"/>
                <a:gd name="T43" fmla="*/ 168 h 211"/>
                <a:gd name="T44" fmla="*/ 212 w 222"/>
                <a:gd name="T45" fmla="*/ 182 h 211"/>
                <a:gd name="T46" fmla="*/ 206 w 222"/>
                <a:gd name="T47" fmla="*/ 194 h 211"/>
                <a:gd name="T48" fmla="*/ 189 w 222"/>
                <a:gd name="T49" fmla="*/ 206 h 211"/>
                <a:gd name="T50" fmla="*/ 175 w 222"/>
                <a:gd name="T51" fmla="*/ 210 h 211"/>
                <a:gd name="T52" fmla="*/ 156 w 222"/>
                <a:gd name="T53" fmla="*/ 210 h 211"/>
                <a:gd name="T54" fmla="*/ 155 w 222"/>
                <a:gd name="T55" fmla="*/ 206 h 211"/>
                <a:gd name="T56" fmla="*/ 157 w 222"/>
                <a:gd name="T57" fmla="*/ 189 h 211"/>
                <a:gd name="T58" fmla="*/ 155 w 222"/>
                <a:gd name="T59" fmla="*/ 182 h 211"/>
                <a:gd name="T60" fmla="*/ 140 w 222"/>
                <a:gd name="T61" fmla="*/ 183 h 211"/>
                <a:gd name="T62" fmla="*/ 130 w 222"/>
                <a:gd name="T63" fmla="*/ 180 h 211"/>
                <a:gd name="T64" fmla="*/ 122 w 222"/>
                <a:gd name="T65" fmla="*/ 168 h 211"/>
                <a:gd name="T66" fmla="*/ 118 w 222"/>
                <a:gd name="T67" fmla="*/ 163 h 211"/>
                <a:gd name="T68" fmla="*/ 106 w 222"/>
                <a:gd name="T69" fmla="*/ 162 h 211"/>
                <a:gd name="T70" fmla="*/ 99 w 222"/>
                <a:gd name="T71" fmla="*/ 160 h 211"/>
                <a:gd name="T72" fmla="*/ 83 w 222"/>
                <a:gd name="T73" fmla="*/ 151 h 211"/>
                <a:gd name="T74" fmla="*/ 67 w 222"/>
                <a:gd name="T75" fmla="*/ 143 h 211"/>
                <a:gd name="T76" fmla="*/ 42 w 222"/>
                <a:gd name="T77" fmla="*/ 122 h 211"/>
                <a:gd name="T78" fmla="*/ 25 w 222"/>
                <a:gd name="T79" fmla="*/ 117 h 211"/>
                <a:gd name="T80" fmla="*/ 14 w 222"/>
                <a:gd name="T81" fmla="*/ 112 h 211"/>
                <a:gd name="T82" fmla="*/ 2 w 222"/>
                <a:gd name="T83" fmla="*/ 95 h 211"/>
                <a:gd name="T84" fmla="*/ 0 w 222"/>
                <a:gd name="T85" fmla="*/ 85 h 211"/>
                <a:gd name="T86" fmla="*/ 7 w 222"/>
                <a:gd name="T87" fmla="*/ 62 h 211"/>
                <a:gd name="T88" fmla="*/ 11 w 222"/>
                <a:gd name="T89" fmla="*/ 36 h 211"/>
                <a:gd name="T90" fmla="*/ 15 w 222"/>
                <a:gd name="T91" fmla="*/ 27 h 211"/>
                <a:gd name="T92" fmla="*/ 20 w 222"/>
                <a:gd name="T93" fmla="*/ 22 h 211"/>
                <a:gd name="T94" fmla="*/ 33 w 222"/>
                <a:gd name="T95" fmla="*/ 22 h 211"/>
                <a:gd name="T96" fmla="*/ 47 w 222"/>
                <a:gd name="T97" fmla="*/ 33 h 211"/>
                <a:gd name="T98" fmla="*/ 56 w 222"/>
                <a:gd name="T99" fmla="*/ 47 h 211"/>
                <a:gd name="T100" fmla="*/ 66 w 222"/>
                <a:gd name="T101" fmla="*/ 56 h 211"/>
                <a:gd name="T102" fmla="*/ 72 w 222"/>
                <a:gd name="T103" fmla="*/ 57 h 211"/>
                <a:gd name="T104" fmla="*/ 82 w 222"/>
                <a:gd name="T105" fmla="*/ 49 h 211"/>
                <a:gd name="T106" fmla="*/ 92 w 222"/>
                <a:gd name="T107" fmla="*/ 44 h 211"/>
                <a:gd name="T108" fmla="*/ 97 w 222"/>
                <a:gd name="T109" fmla="*/ 35 h 211"/>
                <a:gd name="T110" fmla="*/ 107 w 222"/>
                <a:gd name="T111" fmla="*/ 23 h 211"/>
                <a:gd name="T112" fmla="*/ 126 w 222"/>
                <a:gd name="T113" fmla="*/ 3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22" h="211">
                  <a:moveTo>
                    <a:pt x="126" y="3"/>
                  </a:moveTo>
                  <a:lnTo>
                    <a:pt x="127" y="3"/>
                  </a:lnTo>
                  <a:lnTo>
                    <a:pt x="127" y="3"/>
                  </a:lnTo>
                  <a:lnTo>
                    <a:pt x="128" y="4"/>
                  </a:lnTo>
                  <a:lnTo>
                    <a:pt x="130" y="4"/>
                  </a:lnTo>
                  <a:lnTo>
                    <a:pt x="132" y="4"/>
                  </a:lnTo>
                  <a:lnTo>
                    <a:pt x="136" y="3"/>
                  </a:lnTo>
                  <a:lnTo>
                    <a:pt x="138" y="3"/>
                  </a:lnTo>
                  <a:lnTo>
                    <a:pt x="139" y="3"/>
                  </a:lnTo>
                  <a:lnTo>
                    <a:pt x="141" y="4"/>
                  </a:lnTo>
                  <a:lnTo>
                    <a:pt x="142" y="4"/>
                  </a:lnTo>
                  <a:lnTo>
                    <a:pt x="143" y="5"/>
                  </a:lnTo>
                  <a:lnTo>
                    <a:pt x="144" y="8"/>
                  </a:lnTo>
                  <a:lnTo>
                    <a:pt x="144" y="9"/>
                  </a:lnTo>
                  <a:lnTo>
                    <a:pt x="145" y="9"/>
                  </a:lnTo>
                  <a:lnTo>
                    <a:pt x="147" y="9"/>
                  </a:lnTo>
                  <a:lnTo>
                    <a:pt x="147" y="9"/>
                  </a:lnTo>
                  <a:lnTo>
                    <a:pt x="147" y="9"/>
                  </a:lnTo>
                  <a:lnTo>
                    <a:pt x="148" y="7"/>
                  </a:lnTo>
                  <a:lnTo>
                    <a:pt x="148" y="6"/>
                  </a:lnTo>
                  <a:lnTo>
                    <a:pt x="149" y="4"/>
                  </a:lnTo>
                  <a:lnTo>
                    <a:pt x="149" y="2"/>
                  </a:lnTo>
                  <a:lnTo>
                    <a:pt x="150" y="1"/>
                  </a:lnTo>
                  <a:lnTo>
                    <a:pt x="150" y="1"/>
                  </a:lnTo>
                  <a:lnTo>
                    <a:pt x="151" y="0"/>
                  </a:lnTo>
                  <a:lnTo>
                    <a:pt x="151" y="0"/>
                  </a:lnTo>
                  <a:lnTo>
                    <a:pt x="152" y="1"/>
                  </a:lnTo>
                  <a:lnTo>
                    <a:pt x="154" y="2"/>
                  </a:lnTo>
                  <a:lnTo>
                    <a:pt x="160" y="6"/>
                  </a:lnTo>
                  <a:lnTo>
                    <a:pt x="162" y="7"/>
                  </a:lnTo>
                  <a:lnTo>
                    <a:pt x="164" y="8"/>
                  </a:lnTo>
                  <a:lnTo>
                    <a:pt x="163" y="8"/>
                  </a:lnTo>
                  <a:lnTo>
                    <a:pt x="160" y="9"/>
                  </a:lnTo>
                  <a:lnTo>
                    <a:pt x="158" y="10"/>
                  </a:lnTo>
                  <a:lnTo>
                    <a:pt x="156" y="10"/>
                  </a:lnTo>
                  <a:lnTo>
                    <a:pt x="156" y="11"/>
                  </a:lnTo>
                  <a:lnTo>
                    <a:pt x="154" y="12"/>
                  </a:lnTo>
                  <a:lnTo>
                    <a:pt x="153" y="14"/>
                  </a:lnTo>
                  <a:lnTo>
                    <a:pt x="152" y="15"/>
                  </a:lnTo>
                  <a:lnTo>
                    <a:pt x="151" y="16"/>
                  </a:lnTo>
                  <a:lnTo>
                    <a:pt x="150" y="17"/>
                  </a:lnTo>
                  <a:lnTo>
                    <a:pt x="150" y="19"/>
                  </a:lnTo>
                  <a:lnTo>
                    <a:pt x="150" y="20"/>
                  </a:lnTo>
                  <a:lnTo>
                    <a:pt x="150" y="21"/>
                  </a:lnTo>
                  <a:lnTo>
                    <a:pt x="150" y="22"/>
                  </a:lnTo>
                  <a:lnTo>
                    <a:pt x="150" y="23"/>
                  </a:lnTo>
                  <a:lnTo>
                    <a:pt x="150" y="25"/>
                  </a:lnTo>
                  <a:lnTo>
                    <a:pt x="151" y="27"/>
                  </a:lnTo>
                  <a:lnTo>
                    <a:pt x="152" y="30"/>
                  </a:lnTo>
                  <a:lnTo>
                    <a:pt x="154" y="33"/>
                  </a:lnTo>
                  <a:lnTo>
                    <a:pt x="156" y="38"/>
                  </a:lnTo>
                  <a:lnTo>
                    <a:pt x="158" y="41"/>
                  </a:lnTo>
                  <a:lnTo>
                    <a:pt x="160" y="44"/>
                  </a:lnTo>
                  <a:lnTo>
                    <a:pt x="163" y="51"/>
                  </a:lnTo>
                  <a:lnTo>
                    <a:pt x="165" y="54"/>
                  </a:lnTo>
                  <a:lnTo>
                    <a:pt x="166" y="56"/>
                  </a:lnTo>
                  <a:lnTo>
                    <a:pt x="167" y="57"/>
                  </a:lnTo>
                  <a:lnTo>
                    <a:pt x="174" y="65"/>
                  </a:lnTo>
                  <a:lnTo>
                    <a:pt x="177" y="68"/>
                  </a:lnTo>
                  <a:lnTo>
                    <a:pt x="179" y="71"/>
                  </a:lnTo>
                  <a:lnTo>
                    <a:pt x="182" y="77"/>
                  </a:lnTo>
                  <a:lnTo>
                    <a:pt x="183" y="78"/>
                  </a:lnTo>
                  <a:lnTo>
                    <a:pt x="184" y="78"/>
                  </a:lnTo>
                  <a:lnTo>
                    <a:pt x="185" y="79"/>
                  </a:lnTo>
                  <a:lnTo>
                    <a:pt x="186" y="80"/>
                  </a:lnTo>
                  <a:lnTo>
                    <a:pt x="188" y="80"/>
                  </a:lnTo>
                  <a:lnTo>
                    <a:pt x="190" y="81"/>
                  </a:lnTo>
                  <a:lnTo>
                    <a:pt x="190" y="80"/>
                  </a:lnTo>
                  <a:lnTo>
                    <a:pt x="192" y="80"/>
                  </a:lnTo>
                  <a:lnTo>
                    <a:pt x="193" y="80"/>
                  </a:lnTo>
                  <a:lnTo>
                    <a:pt x="197" y="78"/>
                  </a:lnTo>
                  <a:lnTo>
                    <a:pt x="201" y="76"/>
                  </a:lnTo>
                  <a:lnTo>
                    <a:pt x="205" y="72"/>
                  </a:lnTo>
                  <a:lnTo>
                    <a:pt x="211" y="67"/>
                  </a:lnTo>
                  <a:lnTo>
                    <a:pt x="213" y="66"/>
                  </a:lnTo>
                  <a:lnTo>
                    <a:pt x="215" y="65"/>
                  </a:lnTo>
                  <a:lnTo>
                    <a:pt x="216" y="64"/>
                  </a:lnTo>
                  <a:lnTo>
                    <a:pt x="217" y="64"/>
                  </a:lnTo>
                  <a:lnTo>
                    <a:pt x="218" y="64"/>
                  </a:lnTo>
                  <a:lnTo>
                    <a:pt x="219" y="64"/>
                  </a:lnTo>
                  <a:lnTo>
                    <a:pt x="220" y="64"/>
                  </a:lnTo>
                  <a:lnTo>
                    <a:pt x="221" y="64"/>
                  </a:lnTo>
                  <a:lnTo>
                    <a:pt x="221" y="65"/>
                  </a:lnTo>
                  <a:lnTo>
                    <a:pt x="222" y="66"/>
                  </a:lnTo>
                  <a:lnTo>
                    <a:pt x="222" y="67"/>
                  </a:lnTo>
                  <a:lnTo>
                    <a:pt x="222" y="68"/>
                  </a:lnTo>
                  <a:lnTo>
                    <a:pt x="222" y="70"/>
                  </a:lnTo>
                  <a:lnTo>
                    <a:pt x="220" y="78"/>
                  </a:lnTo>
                  <a:lnTo>
                    <a:pt x="220" y="84"/>
                  </a:lnTo>
                  <a:lnTo>
                    <a:pt x="219" y="90"/>
                  </a:lnTo>
                  <a:lnTo>
                    <a:pt x="219" y="96"/>
                  </a:lnTo>
                  <a:lnTo>
                    <a:pt x="218" y="103"/>
                  </a:lnTo>
                  <a:lnTo>
                    <a:pt x="218" y="108"/>
                  </a:lnTo>
                  <a:lnTo>
                    <a:pt x="217" y="111"/>
                  </a:lnTo>
                  <a:lnTo>
                    <a:pt x="216" y="113"/>
                  </a:lnTo>
                  <a:lnTo>
                    <a:pt x="215" y="116"/>
                  </a:lnTo>
                  <a:lnTo>
                    <a:pt x="214" y="118"/>
                  </a:lnTo>
                  <a:lnTo>
                    <a:pt x="210" y="126"/>
                  </a:lnTo>
                  <a:lnTo>
                    <a:pt x="209" y="128"/>
                  </a:lnTo>
                  <a:lnTo>
                    <a:pt x="208" y="130"/>
                  </a:lnTo>
                  <a:lnTo>
                    <a:pt x="208" y="132"/>
                  </a:lnTo>
                  <a:lnTo>
                    <a:pt x="207" y="135"/>
                  </a:lnTo>
                  <a:lnTo>
                    <a:pt x="207" y="137"/>
                  </a:lnTo>
                  <a:lnTo>
                    <a:pt x="207" y="139"/>
                  </a:lnTo>
                  <a:lnTo>
                    <a:pt x="207" y="144"/>
                  </a:lnTo>
                  <a:lnTo>
                    <a:pt x="207" y="153"/>
                  </a:lnTo>
                  <a:lnTo>
                    <a:pt x="208" y="157"/>
                  </a:lnTo>
                  <a:lnTo>
                    <a:pt x="208" y="160"/>
                  </a:lnTo>
                  <a:lnTo>
                    <a:pt x="209" y="164"/>
                  </a:lnTo>
                  <a:lnTo>
                    <a:pt x="210" y="168"/>
                  </a:lnTo>
                  <a:lnTo>
                    <a:pt x="212" y="174"/>
                  </a:lnTo>
                  <a:lnTo>
                    <a:pt x="212" y="176"/>
                  </a:lnTo>
                  <a:lnTo>
                    <a:pt x="212" y="178"/>
                  </a:lnTo>
                  <a:lnTo>
                    <a:pt x="212" y="180"/>
                  </a:lnTo>
                  <a:lnTo>
                    <a:pt x="212" y="182"/>
                  </a:lnTo>
                  <a:lnTo>
                    <a:pt x="211" y="185"/>
                  </a:lnTo>
                  <a:lnTo>
                    <a:pt x="210" y="188"/>
                  </a:lnTo>
                  <a:lnTo>
                    <a:pt x="209" y="190"/>
                  </a:lnTo>
                  <a:lnTo>
                    <a:pt x="208" y="192"/>
                  </a:lnTo>
                  <a:lnTo>
                    <a:pt x="206" y="194"/>
                  </a:lnTo>
                  <a:lnTo>
                    <a:pt x="204" y="196"/>
                  </a:lnTo>
                  <a:lnTo>
                    <a:pt x="201" y="199"/>
                  </a:lnTo>
                  <a:lnTo>
                    <a:pt x="195" y="203"/>
                  </a:lnTo>
                  <a:lnTo>
                    <a:pt x="191" y="205"/>
                  </a:lnTo>
                  <a:lnTo>
                    <a:pt x="189" y="206"/>
                  </a:lnTo>
                  <a:lnTo>
                    <a:pt x="187" y="207"/>
                  </a:lnTo>
                  <a:lnTo>
                    <a:pt x="184" y="208"/>
                  </a:lnTo>
                  <a:lnTo>
                    <a:pt x="181" y="209"/>
                  </a:lnTo>
                  <a:lnTo>
                    <a:pt x="179" y="209"/>
                  </a:lnTo>
                  <a:lnTo>
                    <a:pt x="175" y="210"/>
                  </a:lnTo>
                  <a:lnTo>
                    <a:pt x="165" y="210"/>
                  </a:lnTo>
                  <a:lnTo>
                    <a:pt x="158" y="211"/>
                  </a:lnTo>
                  <a:lnTo>
                    <a:pt x="157" y="211"/>
                  </a:lnTo>
                  <a:lnTo>
                    <a:pt x="157" y="211"/>
                  </a:lnTo>
                  <a:lnTo>
                    <a:pt x="156" y="210"/>
                  </a:lnTo>
                  <a:lnTo>
                    <a:pt x="156" y="210"/>
                  </a:lnTo>
                  <a:lnTo>
                    <a:pt x="156" y="209"/>
                  </a:lnTo>
                  <a:lnTo>
                    <a:pt x="155" y="208"/>
                  </a:lnTo>
                  <a:lnTo>
                    <a:pt x="155" y="207"/>
                  </a:lnTo>
                  <a:lnTo>
                    <a:pt x="155" y="206"/>
                  </a:lnTo>
                  <a:lnTo>
                    <a:pt x="155" y="203"/>
                  </a:lnTo>
                  <a:lnTo>
                    <a:pt x="155" y="201"/>
                  </a:lnTo>
                  <a:lnTo>
                    <a:pt x="156" y="196"/>
                  </a:lnTo>
                  <a:lnTo>
                    <a:pt x="157" y="192"/>
                  </a:lnTo>
                  <a:lnTo>
                    <a:pt x="157" y="189"/>
                  </a:lnTo>
                  <a:lnTo>
                    <a:pt x="157" y="187"/>
                  </a:lnTo>
                  <a:lnTo>
                    <a:pt x="157" y="185"/>
                  </a:lnTo>
                  <a:lnTo>
                    <a:pt x="156" y="184"/>
                  </a:lnTo>
                  <a:lnTo>
                    <a:pt x="156" y="183"/>
                  </a:lnTo>
                  <a:lnTo>
                    <a:pt x="155" y="182"/>
                  </a:lnTo>
                  <a:lnTo>
                    <a:pt x="153" y="182"/>
                  </a:lnTo>
                  <a:lnTo>
                    <a:pt x="148" y="183"/>
                  </a:lnTo>
                  <a:lnTo>
                    <a:pt x="145" y="183"/>
                  </a:lnTo>
                  <a:lnTo>
                    <a:pt x="143" y="183"/>
                  </a:lnTo>
                  <a:lnTo>
                    <a:pt x="140" y="183"/>
                  </a:lnTo>
                  <a:lnTo>
                    <a:pt x="135" y="183"/>
                  </a:lnTo>
                  <a:lnTo>
                    <a:pt x="133" y="182"/>
                  </a:lnTo>
                  <a:lnTo>
                    <a:pt x="132" y="181"/>
                  </a:lnTo>
                  <a:lnTo>
                    <a:pt x="130" y="181"/>
                  </a:lnTo>
                  <a:lnTo>
                    <a:pt x="130" y="180"/>
                  </a:lnTo>
                  <a:lnTo>
                    <a:pt x="129" y="180"/>
                  </a:lnTo>
                  <a:lnTo>
                    <a:pt x="128" y="179"/>
                  </a:lnTo>
                  <a:lnTo>
                    <a:pt x="127" y="177"/>
                  </a:lnTo>
                  <a:lnTo>
                    <a:pt x="124" y="171"/>
                  </a:lnTo>
                  <a:lnTo>
                    <a:pt x="122" y="168"/>
                  </a:lnTo>
                  <a:lnTo>
                    <a:pt x="122" y="167"/>
                  </a:lnTo>
                  <a:lnTo>
                    <a:pt x="121" y="166"/>
                  </a:lnTo>
                  <a:lnTo>
                    <a:pt x="120" y="165"/>
                  </a:lnTo>
                  <a:lnTo>
                    <a:pt x="119" y="164"/>
                  </a:lnTo>
                  <a:lnTo>
                    <a:pt x="118" y="163"/>
                  </a:lnTo>
                  <a:lnTo>
                    <a:pt x="116" y="162"/>
                  </a:lnTo>
                  <a:lnTo>
                    <a:pt x="115" y="162"/>
                  </a:lnTo>
                  <a:lnTo>
                    <a:pt x="113" y="162"/>
                  </a:lnTo>
                  <a:lnTo>
                    <a:pt x="111" y="161"/>
                  </a:lnTo>
                  <a:lnTo>
                    <a:pt x="106" y="162"/>
                  </a:lnTo>
                  <a:lnTo>
                    <a:pt x="103" y="162"/>
                  </a:lnTo>
                  <a:lnTo>
                    <a:pt x="102" y="161"/>
                  </a:lnTo>
                  <a:lnTo>
                    <a:pt x="100" y="161"/>
                  </a:lnTo>
                  <a:lnTo>
                    <a:pt x="99" y="161"/>
                  </a:lnTo>
                  <a:lnTo>
                    <a:pt x="99" y="160"/>
                  </a:lnTo>
                  <a:lnTo>
                    <a:pt x="96" y="159"/>
                  </a:lnTo>
                  <a:lnTo>
                    <a:pt x="90" y="155"/>
                  </a:lnTo>
                  <a:lnTo>
                    <a:pt x="87" y="153"/>
                  </a:lnTo>
                  <a:lnTo>
                    <a:pt x="86" y="152"/>
                  </a:lnTo>
                  <a:lnTo>
                    <a:pt x="83" y="151"/>
                  </a:lnTo>
                  <a:lnTo>
                    <a:pt x="77" y="149"/>
                  </a:lnTo>
                  <a:lnTo>
                    <a:pt x="76" y="148"/>
                  </a:lnTo>
                  <a:lnTo>
                    <a:pt x="73" y="147"/>
                  </a:lnTo>
                  <a:lnTo>
                    <a:pt x="70" y="146"/>
                  </a:lnTo>
                  <a:lnTo>
                    <a:pt x="67" y="143"/>
                  </a:lnTo>
                  <a:lnTo>
                    <a:pt x="53" y="132"/>
                  </a:lnTo>
                  <a:lnTo>
                    <a:pt x="52" y="130"/>
                  </a:lnTo>
                  <a:lnTo>
                    <a:pt x="45" y="124"/>
                  </a:lnTo>
                  <a:lnTo>
                    <a:pt x="43" y="123"/>
                  </a:lnTo>
                  <a:lnTo>
                    <a:pt x="42" y="122"/>
                  </a:lnTo>
                  <a:lnTo>
                    <a:pt x="39" y="120"/>
                  </a:lnTo>
                  <a:lnTo>
                    <a:pt x="36" y="119"/>
                  </a:lnTo>
                  <a:lnTo>
                    <a:pt x="32" y="118"/>
                  </a:lnTo>
                  <a:lnTo>
                    <a:pt x="28" y="118"/>
                  </a:lnTo>
                  <a:lnTo>
                    <a:pt x="25" y="117"/>
                  </a:lnTo>
                  <a:lnTo>
                    <a:pt x="22" y="117"/>
                  </a:lnTo>
                  <a:lnTo>
                    <a:pt x="20" y="116"/>
                  </a:lnTo>
                  <a:lnTo>
                    <a:pt x="19" y="115"/>
                  </a:lnTo>
                  <a:lnTo>
                    <a:pt x="17" y="113"/>
                  </a:lnTo>
                  <a:lnTo>
                    <a:pt x="14" y="112"/>
                  </a:lnTo>
                  <a:lnTo>
                    <a:pt x="11" y="109"/>
                  </a:lnTo>
                  <a:lnTo>
                    <a:pt x="9" y="105"/>
                  </a:lnTo>
                  <a:lnTo>
                    <a:pt x="5" y="100"/>
                  </a:lnTo>
                  <a:lnTo>
                    <a:pt x="3" y="97"/>
                  </a:lnTo>
                  <a:lnTo>
                    <a:pt x="2" y="95"/>
                  </a:lnTo>
                  <a:lnTo>
                    <a:pt x="1" y="93"/>
                  </a:lnTo>
                  <a:lnTo>
                    <a:pt x="0" y="91"/>
                  </a:lnTo>
                  <a:lnTo>
                    <a:pt x="0" y="90"/>
                  </a:lnTo>
                  <a:lnTo>
                    <a:pt x="0" y="88"/>
                  </a:lnTo>
                  <a:lnTo>
                    <a:pt x="0" y="85"/>
                  </a:lnTo>
                  <a:lnTo>
                    <a:pt x="0" y="80"/>
                  </a:lnTo>
                  <a:lnTo>
                    <a:pt x="1" y="78"/>
                  </a:lnTo>
                  <a:lnTo>
                    <a:pt x="2" y="74"/>
                  </a:lnTo>
                  <a:lnTo>
                    <a:pt x="2" y="72"/>
                  </a:lnTo>
                  <a:lnTo>
                    <a:pt x="7" y="62"/>
                  </a:lnTo>
                  <a:lnTo>
                    <a:pt x="8" y="57"/>
                  </a:lnTo>
                  <a:lnTo>
                    <a:pt x="9" y="54"/>
                  </a:lnTo>
                  <a:lnTo>
                    <a:pt x="10" y="48"/>
                  </a:lnTo>
                  <a:lnTo>
                    <a:pt x="11" y="39"/>
                  </a:lnTo>
                  <a:lnTo>
                    <a:pt x="11" y="36"/>
                  </a:lnTo>
                  <a:lnTo>
                    <a:pt x="12" y="34"/>
                  </a:lnTo>
                  <a:lnTo>
                    <a:pt x="13" y="32"/>
                  </a:lnTo>
                  <a:lnTo>
                    <a:pt x="13" y="30"/>
                  </a:lnTo>
                  <a:lnTo>
                    <a:pt x="14" y="29"/>
                  </a:lnTo>
                  <a:lnTo>
                    <a:pt x="15" y="27"/>
                  </a:lnTo>
                  <a:lnTo>
                    <a:pt x="16" y="26"/>
                  </a:lnTo>
                  <a:lnTo>
                    <a:pt x="17" y="24"/>
                  </a:lnTo>
                  <a:lnTo>
                    <a:pt x="18" y="23"/>
                  </a:lnTo>
                  <a:lnTo>
                    <a:pt x="19" y="22"/>
                  </a:lnTo>
                  <a:lnTo>
                    <a:pt x="20" y="22"/>
                  </a:lnTo>
                  <a:lnTo>
                    <a:pt x="22" y="21"/>
                  </a:lnTo>
                  <a:lnTo>
                    <a:pt x="24" y="21"/>
                  </a:lnTo>
                  <a:lnTo>
                    <a:pt x="27" y="21"/>
                  </a:lnTo>
                  <a:lnTo>
                    <a:pt x="31" y="22"/>
                  </a:lnTo>
                  <a:lnTo>
                    <a:pt x="33" y="22"/>
                  </a:lnTo>
                  <a:lnTo>
                    <a:pt x="36" y="24"/>
                  </a:lnTo>
                  <a:lnTo>
                    <a:pt x="39" y="25"/>
                  </a:lnTo>
                  <a:lnTo>
                    <a:pt x="42" y="28"/>
                  </a:lnTo>
                  <a:lnTo>
                    <a:pt x="44" y="30"/>
                  </a:lnTo>
                  <a:lnTo>
                    <a:pt x="47" y="33"/>
                  </a:lnTo>
                  <a:lnTo>
                    <a:pt x="49" y="35"/>
                  </a:lnTo>
                  <a:lnTo>
                    <a:pt x="51" y="36"/>
                  </a:lnTo>
                  <a:lnTo>
                    <a:pt x="52" y="38"/>
                  </a:lnTo>
                  <a:lnTo>
                    <a:pt x="55" y="44"/>
                  </a:lnTo>
                  <a:lnTo>
                    <a:pt x="56" y="47"/>
                  </a:lnTo>
                  <a:lnTo>
                    <a:pt x="59" y="50"/>
                  </a:lnTo>
                  <a:lnTo>
                    <a:pt x="62" y="53"/>
                  </a:lnTo>
                  <a:lnTo>
                    <a:pt x="65" y="56"/>
                  </a:lnTo>
                  <a:lnTo>
                    <a:pt x="65" y="56"/>
                  </a:lnTo>
                  <a:lnTo>
                    <a:pt x="66" y="56"/>
                  </a:lnTo>
                  <a:lnTo>
                    <a:pt x="67" y="57"/>
                  </a:lnTo>
                  <a:lnTo>
                    <a:pt x="69" y="57"/>
                  </a:lnTo>
                  <a:lnTo>
                    <a:pt x="70" y="57"/>
                  </a:lnTo>
                  <a:lnTo>
                    <a:pt x="71" y="57"/>
                  </a:lnTo>
                  <a:lnTo>
                    <a:pt x="72" y="57"/>
                  </a:lnTo>
                  <a:lnTo>
                    <a:pt x="73" y="56"/>
                  </a:lnTo>
                  <a:lnTo>
                    <a:pt x="76" y="53"/>
                  </a:lnTo>
                  <a:lnTo>
                    <a:pt x="77" y="52"/>
                  </a:lnTo>
                  <a:lnTo>
                    <a:pt x="78" y="51"/>
                  </a:lnTo>
                  <a:lnTo>
                    <a:pt x="82" y="49"/>
                  </a:lnTo>
                  <a:lnTo>
                    <a:pt x="86" y="47"/>
                  </a:lnTo>
                  <a:lnTo>
                    <a:pt x="88" y="46"/>
                  </a:lnTo>
                  <a:lnTo>
                    <a:pt x="90" y="45"/>
                  </a:lnTo>
                  <a:lnTo>
                    <a:pt x="92" y="44"/>
                  </a:lnTo>
                  <a:lnTo>
                    <a:pt x="92" y="44"/>
                  </a:lnTo>
                  <a:lnTo>
                    <a:pt x="93" y="44"/>
                  </a:lnTo>
                  <a:lnTo>
                    <a:pt x="94" y="42"/>
                  </a:lnTo>
                  <a:lnTo>
                    <a:pt x="95" y="39"/>
                  </a:lnTo>
                  <a:lnTo>
                    <a:pt x="96" y="36"/>
                  </a:lnTo>
                  <a:lnTo>
                    <a:pt x="97" y="35"/>
                  </a:lnTo>
                  <a:lnTo>
                    <a:pt x="98" y="33"/>
                  </a:lnTo>
                  <a:lnTo>
                    <a:pt x="99" y="31"/>
                  </a:lnTo>
                  <a:lnTo>
                    <a:pt x="101" y="29"/>
                  </a:lnTo>
                  <a:lnTo>
                    <a:pt x="104" y="26"/>
                  </a:lnTo>
                  <a:lnTo>
                    <a:pt x="107" y="23"/>
                  </a:lnTo>
                  <a:lnTo>
                    <a:pt x="114" y="15"/>
                  </a:lnTo>
                  <a:lnTo>
                    <a:pt x="117" y="12"/>
                  </a:lnTo>
                  <a:lnTo>
                    <a:pt x="126" y="3"/>
                  </a:lnTo>
                  <a:lnTo>
                    <a:pt x="126" y="3"/>
                  </a:lnTo>
                  <a:lnTo>
                    <a:pt x="126" y="3"/>
                  </a:lnTo>
                  <a:lnTo>
                    <a:pt x="126" y="3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14" name="Freeform 62">
              <a:extLst>
                <a:ext uri="{FF2B5EF4-FFF2-40B4-BE49-F238E27FC236}">
                  <a16:creationId xmlns:a16="http://schemas.microsoft.com/office/drawing/2014/main" id="{B20969EE-3D1A-4889-AF1E-844C8623BC3D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9" y="2837"/>
              <a:ext cx="492" cy="701"/>
            </a:xfrm>
            <a:custGeom>
              <a:avLst/>
              <a:gdLst>
                <a:gd name="T0" fmla="*/ 180 w 492"/>
                <a:gd name="T1" fmla="*/ 39 h 701"/>
                <a:gd name="T2" fmla="*/ 222 w 492"/>
                <a:gd name="T3" fmla="*/ 85 h 701"/>
                <a:gd name="T4" fmla="*/ 242 w 492"/>
                <a:gd name="T5" fmla="*/ 134 h 701"/>
                <a:gd name="T6" fmla="*/ 263 w 492"/>
                <a:gd name="T7" fmla="*/ 185 h 701"/>
                <a:gd name="T8" fmla="*/ 317 w 492"/>
                <a:gd name="T9" fmla="*/ 179 h 701"/>
                <a:gd name="T10" fmla="*/ 334 w 492"/>
                <a:gd name="T11" fmla="*/ 219 h 701"/>
                <a:gd name="T12" fmla="*/ 311 w 492"/>
                <a:gd name="T13" fmla="*/ 215 h 701"/>
                <a:gd name="T14" fmla="*/ 267 w 492"/>
                <a:gd name="T15" fmla="*/ 251 h 701"/>
                <a:gd name="T16" fmla="*/ 238 w 492"/>
                <a:gd name="T17" fmla="*/ 268 h 701"/>
                <a:gd name="T18" fmla="*/ 199 w 492"/>
                <a:gd name="T19" fmla="*/ 233 h 701"/>
                <a:gd name="T20" fmla="*/ 180 w 492"/>
                <a:gd name="T21" fmla="*/ 269 h 701"/>
                <a:gd name="T22" fmla="*/ 189 w 492"/>
                <a:gd name="T23" fmla="*/ 325 h 701"/>
                <a:gd name="T24" fmla="*/ 248 w 492"/>
                <a:gd name="T25" fmla="*/ 360 h 701"/>
                <a:gd name="T26" fmla="*/ 290 w 492"/>
                <a:gd name="T27" fmla="*/ 375 h 701"/>
                <a:gd name="T28" fmla="*/ 317 w 492"/>
                <a:gd name="T29" fmla="*/ 395 h 701"/>
                <a:gd name="T30" fmla="*/ 328 w 492"/>
                <a:gd name="T31" fmla="*/ 422 h 701"/>
                <a:gd name="T32" fmla="*/ 381 w 492"/>
                <a:gd name="T33" fmla="*/ 402 h 701"/>
                <a:gd name="T34" fmla="*/ 380 w 492"/>
                <a:gd name="T35" fmla="*/ 344 h 701"/>
                <a:gd name="T36" fmla="*/ 394 w 492"/>
                <a:gd name="T37" fmla="*/ 278 h 701"/>
                <a:gd name="T38" fmla="*/ 362 w 492"/>
                <a:gd name="T39" fmla="*/ 293 h 701"/>
                <a:gd name="T40" fmla="*/ 326 w 492"/>
                <a:gd name="T41" fmla="*/ 245 h 701"/>
                <a:gd name="T42" fmla="*/ 332 w 492"/>
                <a:gd name="T43" fmla="*/ 221 h 701"/>
                <a:gd name="T44" fmla="*/ 351 w 492"/>
                <a:gd name="T45" fmla="*/ 200 h 701"/>
                <a:gd name="T46" fmla="*/ 393 w 492"/>
                <a:gd name="T47" fmla="*/ 210 h 701"/>
                <a:gd name="T48" fmla="*/ 469 w 492"/>
                <a:gd name="T49" fmla="*/ 211 h 701"/>
                <a:gd name="T50" fmla="*/ 465 w 492"/>
                <a:gd name="T51" fmla="*/ 238 h 701"/>
                <a:gd name="T52" fmla="*/ 490 w 492"/>
                <a:gd name="T53" fmla="*/ 287 h 701"/>
                <a:gd name="T54" fmla="*/ 479 w 492"/>
                <a:gd name="T55" fmla="*/ 332 h 701"/>
                <a:gd name="T56" fmla="*/ 456 w 492"/>
                <a:gd name="T57" fmla="*/ 358 h 701"/>
                <a:gd name="T58" fmla="*/ 435 w 492"/>
                <a:gd name="T59" fmla="*/ 422 h 701"/>
                <a:gd name="T60" fmla="*/ 453 w 492"/>
                <a:gd name="T61" fmla="*/ 457 h 701"/>
                <a:gd name="T62" fmla="*/ 437 w 492"/>
                <a:gd name="T63" fmla="*/ 520 h 701"/>
                <a:gd name="T64" fmla="*/ 381 w 492"/>
                <a:gd name="T65" fmla="*/ 521 h 701"/>
                <a:gd name="T66" fmla="*/ 325 w 492"/>
                <a:gd name="T67" fmla="*/ 610 h 701"/>
                <a:gd name="T68" fmla="*/ 318 w 492"/>
                <a:gd name="T69" fmla="*/ 678 h 701"/>
                <a:gd name="T70" fmla="*/ 299 w 492"/>
                <a:gd name="T71" fmla="*/ 700 h 701"/>
                <a:gd name="T72" fmla="*/ 269 w 492"/>
                <a:gd name="T73" fmla="*/ 685 h 701"/>
                <a:gd name="T74" fmla="*/ 214 w 492"/>
                <a:gd name="T75" fmla="*/ 679 h 701"/>
                <a:gd name="T76" fmla="*/ 177 w 492"/>
                <a:gd name="T77" fmla="*/ 686 h 701"/>
                <a:gd name="T78" fmla="*/ 164 w 492"/>
                <a:gd name="T79" fmla="*/ 643 h 701"/>
                <a:gd name="T80" fmla="*/ 163 w 492"/>
                <a:gd name="T81" fmla="*/ 615 h 701"/>
                <a:gd name="T82" fmla="*/ 176 w 492"/>
                <a:gd name="T83" fmla="*/ 551 h 701"/>
                <a:gd name="T84" fmla="*/ 178 w 492"/>
                <a:gd name="T85" fmla="*/ 506 h 701"/>
                <a:gd name="T86" fmla="*/ 123 w 492"/>
                <a:gd name="T87" fmla="*/ 498 h 701"/>
                <a:gd name="T88" fmla="*/ 65 w 492"/>
                <a:gd name="T89" fmla="*/ 472 h 701"/>
                <a:gd name="T90" fmla="*/ 28 w 492"/>
                <a:gd name="T91" fmla="*/ 447 h 701"/>
                <a:gd name="T92" fmla="*/ 1 w 492"/>
                <a:gd name="T93" fmla="*/ 408 h 701"/>
                <a:gd name="T94" fmla="*/ 20 w 492"/>
                <a:gd name="T95" fmla="*/ 389 h 701"/>
                <a:gd name="T96" fmla="*/ 34 w 492"/>
                <a:gd name="T97" fmla="*/ 355 h 701"/>
                <a:gd name="T98" fmla="*/ 39 w 492"/>
                <a:gd name="T99" fmla="*/ 323 h 701"/>
                <a:gd name="T100" fmla="*/ 29 w 492"/>
                <a:gd name="T101" fmla="*/ 268 h 701"/>
                <a:gd name="T102" fmla="*/ 42 w 492"/>
                <a:gd name="T103" fmla="*/ 241 h 701"/>
                <a:gd name="T104" fmla="*/ 55 w 492"/>
                <a:gd name="T105" fmla="*/ 199 h 701"/>
                <a:gd name="T106" fmla="*/ 30 w 492"/>
                <a:gd name="T107" fmla="*/ 178 h 701"/>
                <a:gd name="T108" fmla="*/ 9 w 492"/>
                <a:gd name="T109" fmla="*/ 149 h 701"/>
                <a:gd name="T110" fmla="*/ 16 w 492"/>
                <a:gd name="T111" fmla="*/ 97 h 701"/>
                <a:gd name="T112" fmla="*/ 51 w 492"/>
                <a:gd name="T113" fmla="*/ 56 h 701"/>
                <a:gd name="T114" fmla="*/ 83 w 492"/>
                <a:gd name="T115" fmla="*/ 38 h 701"/>
                <a:gd name="T116" fmla="*/ 74 w 492"/>
                <a:gd name="T117" fmla="*/ 18 h 701"/>
                <a:gd name="T118" fmla="*/ 105 w 492"/>
                <a:gd name="T119" fmla="*/ 24 h 701"/>
                <a:gd name="T120" fmla="*/ 131 w 492"/>
                <a:gd name="T121" fmla="*/ 2 h 7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92" h="701">
                  <a:moveTo>
                    <a:pt x="151" y="3"/>
                  </a:moveTo>
                  <a:lnTo>
                    <a:pt x="155" y="4"/>
                  </a:lnTo>
                  <a:lnTo>
                    <a:pt x="158" y="5"/>
                  </a:lnTo>
                  <a:lnTo>
                    <a:pt x="162" y="6"/>
                  </a:lnTo>
                  <a:lnTo>
                    <a:pt x="165" y="7"/>
                  </a:lnTo>
                  <a:lnTo>
                    <a:pt x="168" y="8"/>
                  </a:lnTo>
                  <a:lnTo>
                    <a:pt x="169" y="10"/>
                  </a:lnTo>
                  <a:lnTo>
                    <a:pt x="171" y="11"/>
                  </a:lnTo>
                  <a:lnTo>
                    <a:pt x="173" y="13"/>
                  </a:lnTo>
                  <a:lnTo>
                    <a:pt x="175" y="18"/>
                  </a:lnTo>
                  <a:lnTo>
                    <a:pt x="176" y="20"/>
                  </a:lnTo>
                  <a:lnTo>
                    <a:pt x="177" y="23"/>
                  </a:lnTo>
                  <a:lnTo>
                    <a:pt x="178" y="27"/>
                  </a:lnTo>
                  <a:lnTo>
                    <a:pt x="178" y="29"/>
                  </a:lnTo>
                  <a:lnTo>
                    <a:pt x="179" y="34"/>
                  </a:lnTo>
                  <a:lnTo>
                    <a:pt x="179" y="38"/>
                  </a:lnTo>
                  <a:lnTo>
                    <a:pt x="180" y="39"/>
                  </a:lnTo>
                  <a:lnTo>
                    <a:pt x="180" y="41"/>
                  </a:lnTo>
                  <a:lnTo>
                    <a:pt x="180" y="42"/>
                  </a:lnTo>
                  <a:lnTo>
                    <a:pt x="181" y="43"/>
                  </a:lnTo>
                  <a:lnTo>
                    <a:pt x="182" y="45"/>
                  </a:lnTo>
                  <a:lnTo>
                    <a:pt x="184" y="46"/>
                  </a:lnTo>
                  <a:lnTo>
                    <a:pt x="186" y="47"/>
                  </a:lnTo>
                  <a:lnTo>
                    <a:pt x="191" y="48"/>
                  </a:lnTo>
                  <a:lnTo>
                    <a:pt x="192" y="49"/>
                  </a:lnTo>
                  <a:lnTo>
                    <a:pt x="194" y="51"/>
                  </a:lnTo>
                  <a:lnTo>
                    <a:pt x="197" y="52"/>
                  </a:lnTo>
                  <a:lnTo>
                    <a:pt x="202" y="56"/>
                  </a:lnTo>
                  <a:lnTo>
                    <a:pt x="206" y="62"/>
                  </a:lnTo>
                  <a:lnTo>
                    <a:pt x="211" y="67"/>
                  </a:lnTo>
                  <a:lnTo>
                    <a:pt x="214" y="72"/>
                  </a:lnTo>
                  <a:lnTo>
                    <a:pt x="216" y="75"/>
                  </a:lnTo>
                  <a:lnTo>
                    <a:pt x="221" y="83"/>
                  </a:lnTo>
                  <a:lnTo>
                    <a:pt x="222" y="85"/>
                  </a:lnTo>
                  <a:lnTo>
                    <a:pt x="224" y="87"/>
                  </a:lnTo>
                  <a:lnTo>
                    <a:pt x="225" y="90"/>
                  </a:lnTo>
                  <a:lnTo>
                    <a:pt x="226" y="92"/>
                  </a:lnTo>
                  <a:lnTo>
                    <a:pt x="234" y="99"/>
                  </a:lnTo>
                  <a:lnTo>
                    <a:pt x="236" y="103"/>
                  </a:lnTo>
                  <a:lnTo>
                    <a:pt x="238" y="106"/>
                  </a:lnTo>
                  <a:lnTo>
                    <a:pt x="239" y="108"/>
                  </a:lnTo>
                  <a:lnTo>
                    <a:pt x="240" y="109"/>
                  </a:lnTo>
                  <a:lnTo>
                    <a:pt x="241" y="112"/>
                  </a:lnTo>
                  <a:lnTo>
                    <a:pt x="241" y="114"/>
                  </a:lnTo>
                  <a:lnTo>
                    <a:pt x="241" y="115"/>
                  </a:lnTo>
                  <a:lnTo>
                    <a:pt x="241" y="117"/>
                  </a:lnTo>
                  <a:lnTo>
                    <a:pt x="241" y="122"/>
                  </a:lnTo>
                  <a:lnTo>
                    <a:pt x="241" y="126"/>
                  </a:lnTo>
                  <a:lnTo>
                    <a:pt x="241" y="130"/>
                  </a:lnTo>
                  <a:lnTo>
                    <a:pt x="242" y="132"/>
                  </a:lnTo>
                  <a:lnTo>
                    <a:pt x="242" y="134"/>
                  </a:lnTo>
                  <a:lnTo>
                    <a:pt x="242" y="136"/>
                  </a:lnTo>
                  <a:lnTo>
                    <a:pt x="245" y="143"/>
                  </a:lnTo>
                  <a:lnTo>
                    <a:pt x="246" y="144"/>
                  </a:lnTo>
                  <a:lnTo>
                    <a:pt x="247" y="146"/>
                  </a:lnTo>
                  <a:lnTo>
                    <a:pt x="247" y="148"/>
                  </a:lnTo>
                  <a:lnTo>
                    <a:pt x="247" y="150"/>
                  </a:lnTo>
                  <a:lnTo>
                    <a:pt x="248" y="159"/>
                  </a:lnTo>
                  <a:lnTo>
                    <a:pt x="248" y="161"/>
                  </a:lnTo>
                  <a:lnTo>
                    <a:pt x="248" y="163"/>
                  </a:lnTo>
                  <a:lnTo>
                    <a:pt x="248" y="165"/>
                  </a:lnTo>
                  <a:lnTo>
                    <a:pt x="250" y="167"/>
                  </a:lnTo>
                  <a:lnTo>
                    <a:pt x="252" y="170"/>
                  </a:lnTo>
                  <a:lnTo>
                    <a:pt x="257" y="177"/>
                  </a:lnTo>
                  <a:lnTo>
                    <a:pt x="259" y="178"/>
                  </a:lnTo>
                  <a:lnTo>
                    <a:pt x="261" y="182"/>
                  </a:lnTo>
                  <a:lnTo>
                    <a:pt x="262" y="184"/>
                  </a:lnTo>
                  <a:lnTo>
                    <a:pt x="263" y="185"/>
                  </a:lnTo>
                  <a:lnTo>
                    <a:pt x="265" y="187"/>
                  </a:lnTo>
                  <a:lnTo>
                    <a:pt x="267" y="188"/>
                  </a:lnTo>
                  <a:lnTo>
                    <a:pt x="268" y="189"/>
                  </a:lnTo>
                  <a:lnTo>
                    <a:pt x="270" y="189"/>
                  </a:lnTo>
                  <a:lnTo>
                    <a:pt x="271" y="190"/>
                  </a:lnTo>
                  <a:lnTo>
                    <a:pt x="273" y="190"/>
                  </a:lnTo>
                  <a:lnTo>
                    <a:pt x="275" y="190"/>
                  </a:lnTo>
                  <a:lnTo>
                    <a:pt x="278" y="190"/>
                  </a:lnTo>
                  <a:lnTo>
                    <a:pt x="281" y="190"/>
                  </a:lnTo>
                  <a:lnTo>
                    <a:pt x="284" y="189"/>
                  </a:lnTo>
                  <a:lnTo>
                    <a:pt x="287" y="188"/>
                  </a:lnTo>
                  <a:lnTo>
                    <a:pt x="291" y="188"/>
                  </a:lnTo>
                  <a:lnTo>
                    <a:pt x="296" y="186"/>
                  </a:lnTo>
                  <a:lnTo>
                    <a:pt x="310" y="181"/>
                  </a:lnTo>
                  <a:lnTo>
                    <a:pt x="313" y="180"/>
                  </a:lnTo>
                  <a:lnTo>
                    <a:pt x="315" y="179"/>
                  </a:lnTo>
                  <a:lnTo>
                    <a:pt x="317" y="179"/>
                  </a:lnTo>
                  <a:lnTo>
                    <a:pt x="319" y="178"/>
                  </a:lnTo>
                  <a:lnTo>
                    <a:pt x="321" y="179"/>
                  </a:lnTo>
                  <a:lnTo>
                    <a:pt x="323" y="179"/>
                  </a:lnTo>
                  <a:lnTo>
                    <a:pt x="324" y="180"/>
                  </a:lnTo>
                  <a:lnTo>
                    <a:pt x="325" y="181"/>
                  </a:lnTo>
                  <a:lnTo>
                    <a:pt x="326" y="182"/>
                  </a:lnTo>
                  <a:lnTo>
                    <a:pt x="327" y="184"/>
                  </a:lnTo>
                  <a:lnTo>
                    <a:pt x="328" y="185"/>
                  </a:lnTo>
                  <a:lnTo>
                    <a:pt x="328" y="187"/>
                  </a:lnTo>
                  <a:lnTo>
                    <a:pt x="329" y="189"/>
                  </a:lnTo>
                  <a:lnTo>
                    <a:pt x="330" y="191"/>
                  </a:lnTo>
                  <a:lnTo>
                    <a:pt x="332" y="198"/>
                  </a:lnTo>
                  <a:lnTo>
                    <a:pt x="334" y="205"/>
                  </a:lnTo>
                  <a:lnTo>
                    <a:pt x="335" y="209"/>
                  </a:lnTo>
                  <a:lnTo>
                    <a:pt x="336" y="213"/>
                  </a:lnTo>
                  <a:lnTo>
                    <a:pt x="336" y="220"/>
                  </a:lnTo>
                  <a:lnTo>
                    <a:pt x="334" y="219"/>
                  </a:lnTo>
                  <a:lnTo>
                    <a:pt x="332" y="218"/>
                  </a:lnTo>
                  <a:lnTo>
                    <a:pt x="326" y="214"/>
                  </a:lnTo>
                  <a:lnTo>
                    <a:pt x="324" y="213"/>
                  </a:lnTo>
                  <a:lnTo>
                    <a:pt x="323" y="212"/>
                  </a:lnTo>
                  <a:lnTo>
                    <a:pt x="322" y="213"/>
                  </a:lnTo>
                  <a:lnTo>
                    <a:pt x="321" y="214"/>
                  </a:lnTo>
                  <a:lnTo>
                    <a:pt x="321" y="216"/>
                  </a:lnTo>
                  <a:lnTo>
                    <a:pt x="320" y="218"/>
                  </a:lnTo>
                  <a:lnTo>
                    <a:pt x="320" y="219"/>
                  </a:lnTo>
                  <a:lnTo>
                    <a:pt x="319" y="221"/>
                  </a:lnTo>
                  <a:lnTo>
                    <a:pt x="317" y="221"/>
                  </a:lnTo>
                  <a:lnTo>
                    <a:pt x="316" y="221"/>
                  </a:lnTo>
                  <a:lnTo>
                    <a:pt x="316" y="220"/>
                  </a:lnTo>
                  <a:lnTo>
                    <a:pt x="315" y="217"/>
                  </a:lnTo>
                  <a:lnTo>
                    <a:pt x="314" y="216"/>
                  </a:lnTo>
                  <a:lnTo>
                    <a:pt x="313" y="216"/>
                  </a:lnTo>
                  <a:lnTo>
                    <a:pt x="311" y="215"/>
                  </a:lnTo>
                  <a:lnTo>
                    <a:pt x="310" y="215"/>
                  </a:lnTo>
                  <a:lnTo>
                    <a:pt x="308" y="215"/>
                  </a:lnTo>
                  <a:lnTo>
                    <a:pt x="304" y="216"/>
                  </a:lnTo>
                  <a:lnTo>
                    <a:pt x="302" y="216"/>
                  </a:lnTo>
                  <a:lnTo>
                    <a:pt x="300" y="216"/>
                  </a:lnTo>
                  <a:lnTo>
                    <a:pt x="299" y="215"/>
                  </a:lnTo>
                  <a:lnTo>
                    <a:pt x="298" y="215"/>
                  </a:lnTo>
                  <a:lnTo>
                    <a:pt x="289" y="224"/>
                  </a:lnTo>
                  <a:lnTo>
                    <a:pt x="286" y="227"/>
                  </a:lnTo>
                  <a:lnTo>
                    <a:pt x="279" y="235"/>
                  </a:lnTo>
                  <a:lnTo>
                    <a:pt x="276" y="238"/>
                  </a:lnTo>
                  <a:lnTo>
                    <a:pt x="273" y="241"/>
                  </a:lnTo>
                  <a:lnTo>
                    <a:pt x="271" y="243"/>
                  </a:lnTo>
                  <a:lnTo>
                    <a:pt x="270" y="245"/>
                  </a:lnTo>
                  <a:lnTo>
                    <a:pt x="269" y="247"/>
                  </a:lnTo>
                  <a:lnTo>
                    <a:pt x="268" y="248"/>
                  </a:lnTo>
                  <a:lnTo>
                    <a:pt x="267" y="251"/>
                  </a:lnTo>
                  <a:lnTo>
                    <a:pt x="266" y="254"/>
                  </a:lnTo>
                  <a:lnTo>
                    <a:pt x="265" y="256"/>
                  </a:lnTo>
                  <a:lnTo>
                    <a:pt x="264" y="256"/>
                  </a:lnTo>
                  <a:lnTo>
                    <a:pt x="262" y="257"/>
                  </a:lnTo>
                  <a:lnTo>
                    <a:pt x="260" y="258"/>
                  </a:lnTo>
                  <a:lnTo>
                    <a:pt x="258" y="259"/>
                  </a:lnTo>
                  <a:lnTo>
                    <a:pt x="254" y="261"/>
                  </a:lnTo>
                  <a:lnTo>
                    <a:pt x="250" y="263"/>
                  </a:lnTo>
                  <a:lnTo>
                    <a:pt x="249" y="264"/>
                  </a:lnTo>
                  <a:lnTo>
                    <a:pt x="248" y="265"/>
                  </a:lnTo>
                  <a:lnTo>
                    <a:pt x="245" y="268"/>
                  </a:lnTo>
                  <a:lnTo>
                    <a:pt x="244" y="269"/>
                  </a:lnTo>
                  <a:lnTo>
                    <a:pt x="243" y="269"/>
                  </a:lnTo>
                  <a:lnTo>
                    <a:pt x="242" y="269"/>
                  </a:lnTo>
                  <a:lnTo>
                    <a:pt x="241" y="269"/>
                  </a:lnTo>
                  <a:lnTo>
                    <a:pt x="239" y="269"/>
                  </a:lnTo>
                  <a:lnTo>
                    <a:pt x="238" y="268"/>
                  </a:lnTo>
                  <a:lnTo>
                    <a:pt x="237" y="268"/>
                  </a:lnTo>
                  <a:lnTo>
                    <a:pt x="237" y="268"/>
                  </a:lnTo>
                  <a:lnTo>
                    <a:pt x="234" y="265"/>
                  </a:lnTo>
                  <a:lnTo>
                    <a:pt x="231" y="262"/>
                  </a:lnTo>
                  <a:lnTo>
                    <a:pt x="228" y="259"/>
                  </a:lnTo>
                  <a:lnTo>
                    <a:pt x="227" y="256"/>
                  </a:lnTo>
                  <a:lnTo>
                    <a:pt x="224" y="250"/>
                  </a:lnTo>
                  <a:lnTo>
                    <a:pt x="223" y="248"/>
                  </a:lnTo>
                  <a:lnTo>
                    <a:pt x="221" y="247"/>
                  </a:lnTo>
                  <a:lnTo>
                    <a:pt x="219" y="245"/>
                  </a:lnTo>
                  <a:lnTo>
                    <a:pt x="216" y="242"/>
                  </a:lnTo>
                  <a:lnTo>
                    <a:pt x="214" y="240"/>
                  </a:lnTo>
                  <a:lnTo>
                    <a:pt x="211" y="237"/>
                  </a:lnTo>
                  <a:lnTo>
                    <a:pt x="208" y="236"/>
                  </a:lnTo>
                  <a:lnTo>
                    <a:pt x="205" y="234"/>
                  </a:lnTo>
                  <a:lnTo>
                    <a:pt x="203" y="234"/>
                  </a:lnTo>
                  <a:lnTo>
                    <a:pt x="199" y="233"/>
                  </a:lnTo>
                  <a:lnTo>
                    <a:pt x="196" y="233"/>
                  </a:lnTo>
                  <a:lnTo>
                    <a:pt x="194" y="233"/>
                  </a:lnTo>
                  <a:lnTo>
                    <a:pt x="192" y="234"/>
                  </a:lnTo>
                  <a:lnTo>
                    <a:pt x="191" y="234"/>
                  </a:lnTo>
                  <a:lnTo>
                    <a:pt x="190" y="235"/>
                  </a:lnTo>
                  <a:lnTo>
                    <a:pt x="189" y="236"/>
                  </a:lnTo>
                  <a:lnTo>
                    <a:pt x="188" y="238"/>
                  </a:lnTo>
                  <a:lnTo>
                    <a:pt x="187" y="239"/>
                  </a:lnTo>
                  <a:lnTo>
                    <a:pt x="186" y="241"/>
                  </a:lnTo>
                  <a:lnTo>
                    <a:pt x="185" y="242"/>
                  </a:lnTo>
                  <a:lnTo>
                    <a:pt x="185" y="244"/>
                  </a:lnTo>
                  <a:lnTo>
                    <a:pt x="184" y="246"/>
                  </a:lnTo>
                  <a:lnTo>
                    <a:pt x="183" y="248"/>
                  </a:lnTo>
                  <a:lnTo>
                    <a:pt x="183" y="251"/>
                  </a:lnTo>
                  <a:lnTo>
                    <a:pt x="182" y="260"/>
                  </a:lnTo>
                  <a:lnTo>
                    <a:pt x="181" y="266"/>
                  </a:lnTo>
                  <a:lnTo>
                    <a:pt x="180" y="269"/>
                  </a:lnTo>
                  <a:lnTo>
                    <a:pt x="179" y="274"/>
                  </a:lnTo>
                  <a:lnTo>
                    <a:pt x="174" y="284"/>
                  </a:lnTo>
                  <a:lnTo>
                    <a:pt x="174" y="286"/>
                  </a:lnTo>
                  <a:lnTo>
                    <a:pt x="173" y="290"/>
                  </a:lnTo>
                  <a:lnTo>
                    <a:pt x="172" y="292"/>
                  </a:lnTo>
                  <a:lnTo>
                    <a:pt x="172" y="297"/>
                  </a:lnTo>
                  <a:lnTo>
                    <a:pt x="172" y="300"/>
                  </a:lnTo>
                  <a:lnTo>
                    <a:pt x="172" y="302"/>
                  </a:lnTo>
                  <a:lnTo>
                    <a:pt x="172" y="303"/>
                  </a:lnTo>
                  <a:lnTo>
                    <a:pt x="173" y="305"/>
                  </a:lnTo>
                  <a:lnTo>
                    <a:pt x="174" y="307"/>
                  </a:lnTo>
                  <a:lnTo>
                    <a:pt x="175" y="309"/>
                  </a:lnTo>
                  <a:lnTo>
                    <a:pt x="177" y="312"/>
                  </a:lnTo>
                  <a:lnTo>
                    <a:pt x="181" y="317"/>
                  </a:lnTo>
                  <a:lnTo>
                    <a:pt x="183" y="321"/>
                  </a:lnTo>
                  <a:lnTo>
                    <a:pt x="186" y="324"/>
                  </a:lnTo>
                  <a:lnTo>
                    <a:pt x="189" y="325"/>
                  </a:lnTo>
                  <a:lnTo>
                    <a:pt x="191" y="327"/>
                  </a:lnTo>
                  <a:lnTo>
                    <a:pt x="192" y="328"/>
                  </a:lnTo>
                  <a:lnTo>
                    <a:pt x="194" y="329"/>
                  </a:lnTo>
                  <a:lnTo>
                    <a:pt x="197" y="329"/>
                  </a:lnTo>
                  <a:lnTo>
                    <a:pt x="200" y="330"/>
                  </a:lnTo>
                  <a:lnTo>
                    <a:pt x="204" y="330"/>
                  </a:lnTo>
                  <a:lnTo>
                    <a:pt x="208" y="331"/>
                  </a:lnTo>
                  <a:lnTo>
                    <a:pt x="211" y="332"/>
                  </a:lnTo>
                  <a:lnTo>
                    <a:pt x="214" y="334"/>
                  </a:lnTo>
                  <a:lnTo>
                    <a:pt x="215" y="335"/>
                  </a:lnTo>
                  <a:lnTo>
                    <a:pt x="217" y="336"/>
                  </a:lnTo>
                  <a:lnTo>
                    <a:pt x="224" y="342"/>
                  </a:lnTo>
                  <a:lnTo>
                    <a:pt x="225" y="344"/>
                  </a:lnTo>
                  <a:lnTo>
                    <a:pt x="239" y="355"/>
                  </a:lnTo>
                  <a:lnTo>
                    <a:pt x="242" y="358"/>
                  </a:lnTo>
                  <a:lnTo>
                    <a:pt x="245" y="359"/>
                  </a:lnTo>
                  <a:lnTo>
                    <a:pt x="248" y="360"/>
                  </a:lnTo>
                  <a:lnTo>
                    <a:pt x="249" y="361"/>
                  </a:lnTo>
                  <a:lnTo>
                    <a:pt x="255" y="363"/>
                  </a:lnTo>
                  <a:lnTo>
                    <a:pt x="258" y="364"/>
                  </a:lnTo>
                  <a:lnTo>
                    <a:pt x="259" y="365"/>
                  </a:lnTo>
                  <a:lnTo>
                    <a:pt x="262" y="367"/>
                  </a:lnTo>
                  <a:lnTo>
                    <a:pt x="268" y="371"/>
                  </a:lnTo>
                  <a:lnTo>
                    <a:pt x="271" y="372"/>
                  </a:lnTo>
                  <a:lnTo>
                    <a:pt x="271" y="373"/>
                  </a:lnTo>
                  <a:lnTo>
                    <a:pt x="272" y="373"/>
                  </a:lnTo>
                  <a:lnTo>
                    <a:pt x="274" y="373"/>
                  </a:lnTo>
                  <a:lnTo>
                    <a:pt x="275" y="374"/>
                  </a:lnTo>
                  <a:lnTo>
                    <a:pt x="278" y="374"/>
                  </a:lnTo>
                  <a:lnTo>
                    <a:pt x="283" y="373"/>
                  </a:lnTo>
                  <a:lnTo>
                    <a:pt x="285" y="374"/>
                  </a:lnTo>
                  <a:lnTo>
                    <a:pt x="287" y="374"/>
                  </a:lnTo>
                  <a:lnTo>
                    <a:pt x="288" y="374"/>
                  </a:lnTo>
                  <a:lnTo>
                    <a:pt x="290" y="375"/>
                  </a:lnTo>
                  <a:lnTo>
                    <a:pt x="291" y="376"/>
                  </a:lnTo>
                  <a:lnTo>
                    <a:pt x="292" y="377"/>
                  </a:lnTo>
                  <a:lnTo>
                    <a:pt x="293" y="378"/>
                  </a:lnTo>
                  <a:lnTo>
                    <a:pt x="294" y="379"/>
                  </a:lnTo>
                  <a:lnTo>
                    <a:pt x="294" y="380"/>
                  </a:lnTo>
                  <a:lnTo>
                    <a:pt x="296" y="383"/>
                  </a:lnTo>
                  <a:lnTo>
                    <a:pt x="299" y="389"/>
                  </a:lnTo>
                  <a:lnTo>
                    <a:pt x="300" y="391"/>
                  </a:lnTo>
                  <a:lnTo>
                    <a:pt x="301" y="392"/>
                  </a:lnTo>
                  <a:lnTo>
                    <a:pt x="302" y="392"/>
                  </a:lnTo>
                  <a:lnTo>
                    <a:pt x="302" y="393"/>
                  </a:lnTo>
                  <a:lnTo>
                    <a:pt x="304" y="393"/>
                  </a:lnTo>
                  <a:lnTo>
                    <a:pt x="305" y="394"/>
                  </a:lnTo>
                  <a:lnTo>
                    <a:pt x="307" y="395"/>
                  </a:lnTo>
                  <a:lnTo>
                    <a:pt x="312" y="395"/>
                  </a:lnTo>
                  <a:lnTo>
                    <a:pt x="315" y="395"/>
                  </a:lnTo>
                  <a:lnTo>
                    <a:pt x="317" y="395"/>
                  </a:lnTo>
                  <a:lnTo>
                    <a:pt x="320" y="395"/>
                  </a:lnTo>
                  <a:lnTo>
                    <a:pt x="325" y="394"/>
                  </a:lnTo>
                  <a:lnTo>
                    <a:pt x="327" y="394"/>
                  </a:lnTo>
                  <a:lnTo>
                    <a:pt x="328" y="395"/>
                  </a:lnTo>
                  <a:lnTo>
                    <a:pt x="328" y="396"/>
                  </a:lnTo>
                  <a:lnTo>
                    <a:pt x="329" y="397"/>
                  </a:lnTo>
                  <a:lnTo>
                    <a:pt x="329" y="399"/>
                  </a:lnTo>
                  <a:lnTo>
                    <a:pt x="329" y="401"/>
                  </a:lnTo>
                  <a:lnTo>
                    <a:pt x="329" y="404"/>
                  </a:lnTo>
                  <a:lnTo>
                    <a:pt x="328" y="408"/>
                  </a:lnTo>
                  <a:lnTo>
                    <a:pt x="327" y="413"/>
                  </a:lnTo>
                  <a:lnTo>
                    <a:pt x="327" y="415"/>
                  </a:lnTo>
                  <a:lnTo>
                    <a:pt x="327" y="418"/>
                  </a:lnTo>
                  <a:lnTo>
                    <a:pt x="327" y="419"/>
                  </a:lnTo>
                  <a:lnTo>
                    <a:pt x="327" y="420"/>
                  </a:lnTo>
                  <a:lnTo>
                    <a:pt x="328" y="421"/>
                  </a:lnTo>
                  <a:lnTo>
                    <a:pt x="328" y="422"/>
                  </a:lnTo>
                  <a:lnTo>
                    <a:pt x="328" y="422"/>
                  </a:lnTo>
                  <a:lnTo>
                    <a:pt x="329" y="423"/>
                  </a:lnTo>
                  <a:lnTo>
                    <a:pt x="330" y="423"/>
                  </a:lnTo>
                  <a:lnTo>
                    <a:pt x="337" y="422"/>
                  </a:lnTo>
                  <a:lnTo>
                    <a:pt x="347" y="422"/>
                  </a:lnTo>
                  <a:lnTo>
                    <a:pt x="351" y="421"/>
                  </a:lnTo>
                  <a:lnTo>
                    <a:pt x="353" y="421"/>
                  </a:lnTo>
                  <a:lnTo>
                    <a:pt x="356" y="420"/>
                  </a:lnTo>
                  <a:lnTo>
                    <a:pt x="359" y="419"/>
                  </a:lnTo>
                  <a:lnTo>
                    <a:pt x="361" y="418"/>
                  </a:lnTo>
                  <a:lnTo>
                    <a:pt x="363" y="417"/>
                  </a:lnTo>
                  <a:lnTo>
                    <a:pt x="367" y="415"/>
                  </a:lnTo>
                  <a:lnTo>
                    <a:pt x="373" y="411"/>
                  </a:lnTo>
                  <a:lnTo>
                    <a:pt x="376" y="408"/>
                  </a:lnTo>
                  <a:lnTo>
                    <a:pt x="378" y="406"/>
                  </a:lnTo>
                  <a:lnTo>
                    <a:pt x="380" y="404"/>
                  </a:lnTo>
                  <a:lnTo>
                    <a:pt x="381" y="402"/>
                  </a:lnTo>
                  <a:lnTo>
                    <a:pt x="382" y="400"/>
                  </a:lnTo>
                  <a:lnTo>
                    <a:pt x="383" y="397"/>
                  </a:lnTo>
                  <a:lnTo>
                    <a:pt x="384" y="394"/>
                  </a:lnTo>
                  <a:lnTo>
                    <a:pt x="384" y="392"/>
                  </a:lnTo>
                  <a:lnTo>
                    <a:pt x="384" y="390"/>
                  </a:lnTo>
                  <a:lnTo>
                    <a:pt x="384" y="388"/>
                  </a:lnTo>
                  <a:lnTo>
                    <a:pt x="384" y="386"/>
                  </a:lnTo>
                  <a:lnTo>
                    <a:pt x="382" y="380"/>
                  </a:lnTo>
                  <a:lnTo>
                    <a:pt x="381" y="376"/>
                  </a:lnTo>
                  <a:lnTo>
                    <a:pt x="380" y="372"/>
                  </a:lnTo>
                  <a:lnTo>
                    <a:pt x="380" y="369"/>
                  </a:lnTo>
                  <a:lnTo>
                    <a:pt x="379" y="365"/>
                  </a:lnTo>
                  <a:lnTo>
                    <a:pt x="379" y="356"/>
                  </a:lnTo>
                  <a:lnTo>
                    <a:pt x="379" y="351"/>
                  </a:lnTo>
                  <a:lnTo>
                    <a:pt x="379" y="349"/>
                  </a:lnTo>
                  <a:lnTo>
                    <a:pt x="379" y="347"/>
                  </a:lnTo>
                  <a:lnTo>
                    <a:pt x="380" y="344"/>
                  </a:lnTo>
                  <a:lnTo>
                    <a:pt x="380" y="342"/>
                  </a:lnTo>
                  <a:lnTo>
                    <a:pt x="381" y="340"/>
                  </a:lnTo>
                  <a:lnTo>
                    <a:pt x="382" y="338"/>
                  </a:lnTo>
                  <a:lnTo>
                    <a:pt x="386" y="330"/>
                  </a:lnTo>
                  <a:lnTo>
                    <a:pt x="387" y="328"/>
                  </a:lnTo>
                  <a:lnTo>
                    <a:pt x="388" y="325"/>
                  </a:lnTo>
                  <a:lnTo>
                    <a:pt x="389" y="323"/>
                  </a:lnTo>
                  <a:lnTo>
                    <a:pt x="390" y="320"/>
                  </a:lnTo>
                  <a:lnTo>
                    <a:pt x="390" y="315"/>
                  </a:lnTo>
                  <a:lnTo>
                    <a:pt x="391" y="308"/>
                  </a:lnTo>
                  <a:lnTo>
                    <a:pt x="391" y="302"/>
                  </a:lnTo>
                  <a:lnTo>
                    <a:pt x="392" y="296"/>
                  </a:lnTo>
                  <a:lnTo>
                    <a:pt x="392" y="290"/>
                  </a:lnTo>
                  <a:lnTo>
                    <a:pt x="394" y="282"/>
                  </a:lnTo>
                  <a:lnTo>
                    <a:pt x="394" y="280"/>
                  </a:lnTo>
                  <a:lnTo>
                    <a:pt x="394" y="279"/>
                  </a:lnTo>
                  <a:lnTo>
                    <a:pt x="394" y="278"/>
                  </a:lnTo>
                  <a:lnTo>
                    <a:pt x="393" y="277"/>
                  </a:lnTo>
                  <a:lnTo>
                    <a:pt x="393" y="276"/>
                  </a:lnTo>
                  <a:lnTo>
                    <a:pt x="392" y="276"/>
                  </a:lnTo>
                  <a:lnTo>
                    <a:pt x="391" y="276"/>
                  </a:lnTo>
                  <a:lnTo>
                    <a:pt x="390" y="276"/>
                  </a:lnTo>
                  <a:lnTo>
                    <a:pt x="389" y="276"/>
                  </a:lnTo>
                  <a:lnTo>
                    <a:pt x="388" y="276"/>
                  </a:lnTo>
                  <a:lnTo>
                    <a:pt x="387" y="277"/>
                  </a:lnTo>
                  <a:lnTo>
                    <a:pt x="385" y="278"/>
                  </a:lnTo>
                  <a:lnTo>
                    <a:pt x="383" y="279"/>
                  </a:lnTo>
                  <a:lnTo>
                    <a:pt x="377" y="284"/>
                  </a:lnTo>
                  <a:lnTo>
                    <a:pt x="373" y="288"/>
                  </a:lnTo>
                  <a:lnTo>
                    <a:pt x="369" y="290"/>
                  </a:lnTo>
                  <a:lnTo>
                    <a:pt x="365" y="292"/>
                  </a:lnTo>
                  <a:lnTo>
                    <a:pt x="364" y="292"/>
                  </a:lnTo>
                  <a:lnTo>
                    <a:pt x="362" y="292"/>
                  </a:lnTo>
                  <a:lnTo>
                    <a:pt x="362" y="293"/>
                  </a:lnTo>
                  <a:lnTo>
                    <a:pt x="360" y="292"/>
                  </a:lnTo>
                  <a:lnTo>
                    <a:pt x="358" y="292"/>
                  </a:lnTo>
                  <a:lnTo>
                    <a:pt x="357" y="291"/>
                  </a:lnTo>
                  <a:lnTo>
                    <a:pt x="356" y="290"/>
                  </a:lnTo>
                  <a:lnTo>
                    <a:pt x="355" y="290"/>
                  </a:lnTo>
                  <a:lnTo>
                    <a:pt x="354" y="289"/>
                  </a:lnTo>
                  <a:lnTo>
                    <a:pt x="351" y="283"/>
                  </a:lnTo>
                  <a:lnTo>
                    <a:pt x="349" y="280"/>
                  </a:lnTo>
                  <a:lnTo>
                    <a:pt x="346" y="277"/>
                  </a:lnTo>
                  <a:lnTo>
                    <a:pt x="339" y="269"/>
                  </a:lnTo>
                  <a:lnTo>
                    <a:pt x="338" y="268"/>
                  </a:lnTo>
                  <a:lnTo>
                    <a:pt x="337" y="266"/>
                  </a:lnTo>
                  <a:lnTo>
                    <a:pt x="335" y="263"/>
                  </a:lnTo>
                  <a:lnTo>
                    <a:pt x="332" y="256"/>
                  </a:lnTo>
                  <a:lnTo>
                    <a:pt x="330" y="253"/>
                  </a:lnTo>
                  <a:lnTo>
                    <a:pt x="328" y="250"/>
                  </a:lnTo>
                  <a:lnTo>
                    <a:pt x="326" y="245"/>
                  </a:lnTo>
                  <a:lnTo>
                    <a:pt x="324" y="242"/>
                  </a:lnTo>
                  <a:lnTo>
                    <a:pt x="323" y="239"/>
                  </a:lnTo>
                  <a:lnTo>
                    <a:pt x="322" y="237"/>
                  </a:lnTo>
                  <a:lnTo>
                    <a:pt x="322" y="235"/>
                  </a:lnTo>
                  <a:lnTo>
                    <a:pt x="322" y="234"/>
                  </a:lnTo>
                  <a:lnTo>
                    <a:pt x="322" y="233"/>
                  </a:lnTo>
                  <a:lnTo>
                    <a:pt x="322" y="232"/>
                  </a:lnTo>
                  <a:lnTo>
                    <a:pt x="322" y="231"/>
                  </a:lnTo>
                  <a:lnTo>
                    <a:pt x="322" y="229"/>
                  </a:lnTo>
                  <a:lnTo>
                    <a:pt x="323" y="228"/>
                  </a:lnTo>
                  <a:lnTo>
                    <a:pt x="324" y="227"/>
                  </a:lnTo>
                  <a:lnTo>
                    <a:pt x="325" y="226"/>
                  </a:lnTo>
                  <a:lnTo>
                    <a:pt x="326" y="224"/>
                  </a:lnTo>
                  <a:lnTo>
                    <a:pt x="328" y="223"/>
                  </a:lnTo>
                  <a:lnTo>
                    <a:pt x="328" y="222"/>
                  </a:lnTo>
                  <a:lnTo>
                    <a:pt x="330" y="222"/>
                  </a:lnTo>
                  <a:lnTo>
                    <a:pt x="332" y="221"/>
                  </a:lnTo>
                  <a:lnTo>
                    <a:pt x="335" y="220"/>
                  </a:lnTo>
                  <a:lnTo>
                    <a:pt x="336" y="220"/>
                  </a:lnTo>
                  <a:lnTo>
                    <a:pt x="337" y="220"/>
                  </a:lnTo>
                  <a:lnTo>
                    <a:pt x="338" y="220"/>
                  </a:lnTo>
                  <a:lnTo>
                    <a:pt x="339" y="220"/>
                  </a:lnTo>
                  <a:lnTo>
                    <a:pt x="341" y="220"/>
                  </a:lnTo>
                  <a:lnTo>
                    <a:pt x="342" y="219"/>
                  </a:lnTo>
                  <a:lnTo>
                    <a:pt x="343" y="218"/>
                  </a:lnTo>
                  <a:lnTo>
                    <a:pt x="345" y="217"/>
                  </a:lnTo>
                  <a:lnTo>
                    <a:pt x="346" y="216"/>
                  </a:lnTo>
                  <a:lnTo>
                    <a:pt x="347" y="215"/>
                  </a:lnTo>
                  <a:lnTo>
                    <a:pt x="348" y="213"/>
                  </a:lnTo>
                  <a:lnTo>
                    <a:pt x="349" y="210"/>
                  </a:lnTo>
                  <a:lnTo>
                    <a:pt x="350" y="208"/>
                  </a:lnTo>
                  <a:lnTo>
                    <a:pt x="350" y="204"/>
                  </a:lnTo>
                  <a:lnTo>
                    <a:pt x="351" y="202"/>
                  </a:lnTo>
                  <a:lnTo>
                    <a:pt x="351" y="200"/>
                  </a:lnTo>
                  <a:lnTo>
                    <a:pt x="351" y="199"/>
                  </a:lnTo>
                  <a:lnTo>
                    <a:pt x="352" y="197"/>
                  </a:lnTo>
                  <a:lnTo>
                    <a:pt x="353" y="196"/>
                  </a:lnTo>
                  <a:lnTo>
                    <a:pt x="355" y="196"/>
                  </a:lnTo>
                  <a:lnTo>
                    <a:pt x="357" y="195"/>
                  </a:lnTo>
                  <a:lnTo>
                    <a:pt x="360" y="195"/>
                  </a:lnTo>
                  <a:lnTo>
                    <a:pt x="363" y="196"/>
                  </a:lnTo>
                  <a:lnTo>
                    <a:pt x="365" y="196"/>
                  </a:lnTo>
                  <a:lnTo>
                    <a:pt x="367" y="197"/>
                  </a:lnTo>
                  <a:lnTo>
                    <a:pt x="370" y="198"/>
                  </a:lnTo>
                  <a:lnTo>
                    <a:pt x="373" y="199"/>
                  </a:lnTo>
                  <a:lnTo>
                    <a:pt x="374" y="200"/>
                  </a:lnTo>
                  <a:lnTo>
                    <a:pt x="379" y="203"/>
                  </a:lnTo>
                  <a:lnTo>
                    <a:pt x="383" y="205"/>
                  </a:lnTo>
                  <a:lnTo>
                    <a:pt x="385" y="207"/>
                  </a:lnTo>
                  <a:lnTo>
                    <a:pt x="388" y="208"/>
                  </a:lnTo>
                  <a:lnTo>
                    <a:pt x="393" y="210"/>
                  </a:lnTo>
                  <a:lnTo>
                    <a:pt x="397" y="211"/>
                  </a:lnTo>
                  <a:lnTo>
                    <a:pt x="407" y="213"/>
                  </a:lnTo>
                  <a:lnTo>
                    <a:pt x="414" y="214"/>
                  </a:lnTo>
                  <a:lnTo>
                    <a:pt x="417" y="215"/>
                  </a:lnTo>
                  <a:lnTo>
                    <a:pt x="423" y="215"/>
                  </a:lnTo>
                  <a:lnTo>
                    <a:pt x="427" y="215"/>
                  </a:lnTo>
                  <a:lnTo>
                    <a:pt x="433" y="214"/>
                  </a:lnTo>
                  <a:lnTo>
                    <a:pt x="436" y="214"/>
                  </a:lnTo>
                  <a:lnTo>
                    <a:pt x="439" y="214"/>
                  </a:lnTo>
                  <a:lnTo>
                    <a:pt x="451" y="215"/>
                  </a:lnTo>
                  <a:lnTo>
                    <a:pt x="455" y="215"/>
                  </a:lnTo>
                  <a:lnTo>
                    <a:pt x="458" y="215"/>
                  </a:lnTo>
                  <a:lnTo>
                    <a:pt x="462" y="214"/>
                  </a:lnTo>
                  <a:lnTo>
                    <a:pt x="464" y="214"/>
                  </a:lnTo>
                  <a:lnTo>
                    <a:pt x="465" y="213"/>
                  </a:lnTo>
                  <a:lnTo>
                    <a:pt x="467" y="212"/>
                  </a:lnTo>
                  <a:lnTo>
                    <a:pt x="469" y="211"/>
                  </a:lnTo>
                  <a:lnTo>
                    <a:pt x="470" y="211"/>
                  </a:lnTo>
                  <a:lnTo>
                    <a:pt x="471" y="211"/>
                  </a:lnTo>
                  <a:lnTo>
                    <a:pt x="472" y="211"/>
                  </a:lnTo>
                  <a:lnTo>
                    <a:pt x="472" y="211"/>
                  </a:lnTo>
                  <a:lnTo>
                    <a:pt x="473" y="211"/>
                  </a:lnTo>
                  <a:lnTo>
                    <a:pt x="473" y="212"/>
                  </a:lnTo>
                  <a:lnTo>
                    <a:pt x="474" y="213"/>
                  </a:lnTo>
                  <a:lnTo>
                    <a:pt x="474" y="214"/>
                  </a:lnTo>
                  <a:lnTo>
                    <a:pt x="474" y="215"/>
                  </a:lnTo>
                  <a:lnTo>
                    <a:pt x="474" y="217"/>
                  </a:lnTo>
                  <a:lnTo>
                    <a:pt x="473" y="220"/>
                  </a:lnTo>
                  <a:lnTo>
                    <a:pt x="472" y="222"/>
                  </a:lnTo>
                  <a:lnTo>
                    <a:pt x="471" y="225"/>
                  </a:lnTo>
                  <a:lnTo>
                    <a:pt x="467" y="232"/>
                  </a:lnTo>
                  <a:lnTo>
                    <a:pt x="466" y="234"/>
                  </a:lnTo>
                  <a:lnTo>
                    <a:pt x="466" y="235"/>
                  </a:lnTo>
                  <a:lnTo>
                    <a:pt x="465" y="238"/>
                  </a:lnTo>
                  <a:lnTo>
                    <a:pt x="465" y="240"/>
                  </a:lnTo>
                  <a:lnTo>
                    <a:pt x="465" y="242"/>
                  </a:lnTo>
                  <a:lnTo>
                    <a:pt x="466" y="245"/>
                  </a:lnTo>
                  <a:lnTo>
                    <a:pt x="467" y="247"/>
                  </a:lnTo>
                  <a:lnTo>
                    <a:pt x="468" y="250"/>
                  </a:lnTo>
                  <a:lnTo>
                    <a:pt x="471" y="256"/>
                  </a:lnTo>
                  <a:lnTo>
                    <a:pt x="473" y="259"/>
                  </a:lnTo>
                  <a:lnTo>
                    <a:pt x="475" y="262"/>
                  </a:lnTo>
                  <a:lnTo>
                    <a:pt x="477" y="266"/>
                  </a:lnTo>
                  <a:lnTo>
                    <a:pt x="484" y="273"/>
                  </a:lnTo>
                  <a:lnTo>
                    <a:pt x="486" y="275"/>
                  </a:lnTo>
                  <a:lnTo>
                    <a:pt x="487" y="277"/>
                  </a:lnTo>
                  <a:lnTo>
                    <a:pt x="487" y="279"/>
                  </a:lnTo>
                  <a:lnTo>
                    <a:pt x="488" y="280"/>
                  </a:lnTo>
                  <a:lnTo>
                    <a:pt x="489" y="282"/>
                  </a:lnTo>
                  <a:lnTo>
                    <a:pt x="490" y="285"/>
                  </a:lnTo>
                  <a:lnTo>
                    <a:pt x="490" y="287"/>
                  </a:lnTo>
                  <a:lnTo>
                    <a:pt x="490" y="289"/>
                  </a:lnTo>
                  <a:lnTo>
                    <a:pt x="490" y="293"/>
                  </a:lnTo>
                  <a:lnTo>
                    <a:pt x="490" y="298"/>
                  </a:lnTo>
                  <a:lnTo>
                    <a:pt x="491" y="306"/>
                  </a:lnTo>
                  <a:lnTo>
                    <a:pt x="492" y="310"/>
                  </a:lnTo>
                  <a:lnTo>
                    <a:pt x="492" y="313"/>
                  </a:lnTo>
                  <a:lnTo>
                    <a:pt x="491" y="316"/>
                  </a:lnTo>
                  <a:lnTo>
                    <a:pt x="491" y="318"/>
                  </a:lnTo>
                  <a:lnTo>
                    <a:pt x="490" y="319"/>
                  </a:lnTo>
                  <a:lnTo>
                    <a:pt x="489" y="322"/>
                  </a:lnTo>
                  <a:lnTo>
                    <a:pt x="488" y="323"/>
                  </a:lnTo>
                  <a:lnTo>
                    <a:pt x="487" y="325"/>
                  </a:lnTo>
                  <a:lnTo>
                    <a:pt x="486" y="327"/>
                  </a:lnTo>
                  <a:lnTo>
                    <a:pt x="484" y="328"/>
                  </a:lnTo>
                  <a:lnTo>
                    <a:pt x="482" y="330"/>
                  </a:lnTo>
                  <a:lnTo>
                    <a:pt x="481" y="331"/>
                  </a:lnTo>
                  <a:lnTo>
                    <a:pt x="479" y="332"/>
                  </a:lnTo>
                  <a:lnTo>
                    <a:pt x="477" y="333"/>
                  </a:lnTo>
                  <a:lnTo>
                    <a:pt x="476" y="334"/>
                  </a:lnTo>
                  <a:lnTo>
                    <a:pt x="474" y="335"/>
                  </a:lnTo>
                  <a:lnTo>
                    <a:pt x="472" y="335"/>
                  </a:lnTo>
                  <a:lnTo>
                    <a:pt x="465" y="336"/>
                  </a:lnTo>
                  <a:lnTo>
                    <a:pt x="464" y="336"/>
                  </a:lnTo>
                  <a:lnTo>
                    <a:pt x="464" y="337"/>
                  </a:lnTo>
                  <a:lnTo>
                    <a:pt x="462" y="338"/>
                  </a:lnTo>
                  <a:lnTo>
                    <a:pt x="461" y="338"/>
                  </a:lnTo>
                  <a:lnTo>
                    <a:pt x="460" y="340"/>
                  </a:lnTo>
                  <a:lnTo>
                    <a:pt x="459" y="341"/>
                  </a:lnTo>
                  <a:lnTo>
                    <a:pt x="458" y="343"/>
                  </a:lnTo>
                  <a:lnTo>
                    <a:pt x="458" y="344"/>
                  </a:lnTo>
                  <a:lnTo>
                    <a:pt x="457" y="346"/>
                  </a:lnTo>
                  <a:lnTo>
                    <a:pt x="457" y="347"/>
                  </a:lnTo>
                  <a:lnTo>
                    <a:pt x="457" y="349"/>
                  </a:lnTo>
                  <a:lnTo>
                    <a:pt x="456" y="358"/>
                  </a:lnTo>
                  <a:lnTo>
                    <a:pt x="456" y="363"/>
                  </a:lnTo>
                  <a:lnTo>
                    <a:pt x="456" y="365"/>
                  </a:lnTo>
                  <a:lnTo>
                    <a:pt x="455" y="367"/>
                  </a:lnTo>
                  <a:lnTo>
                    <a:pt x="454" y="371"/>
                  </a:lnTo>
                  <a:lnTo>
                    <a:pt x="453" y="375"/>
                  </a:lnTo>
                  <a:lnTo>
                    <a:pt x="452" y="379"/>
                  </a:lnTo>
                  <a:lnTo>
                    <a:pt x="448" y="385"/>
                  </a:lnTo>
                  <a:lnTo>
                    <a:pt x="444" y="392"/>
                  </a:lnTo>
                  <a:lnTo>
                    <a:pt x="437" y="404"/>
                  </a:lnTo>
                  <a:lnTo>
                    <a:pt x="435" y="408"/>
                  </a:lnTo>
                  <a:lnTo>
                    <a:pt x="434" y="410"/>
                  </a:lnTo>
                  <a:lnTo>
                    <a:pt x="433" y="412"/>
                  </a:lnTo>
                  <a:lnTo>
                    <a:pt x="433" y="414"/>
                  </a:lnTo>
                  <a:lnTo>
                    <a:pt x="433" y="415"/>
                  </a:lnTo>
                  <a:lnTo>
                    <a:pt x="433" y="417"/>
                  </a:lnTo>
                  <a:lnTo>
                    <a:pt x="434" y="419"/>
                  </a:lnTo>
                  <a:lnTo>
                    <a:pt x="435" y="422"/>
                  </a:lnTo>
                  <a:lnTo>
                    <a:pt x="435" y="423"/>
                  </a:lnTo>
                  <a:lnTo>
                    <a:pt x="436" y="424"/>
                  </a:lnTo>
                  <a:lnTo>
                    <a:pt x="437" y="425"/>
                  </a:lnTo>
                  <a:lnTo>
                    <a:pt x="439" y="426"/>
                  </a:lnTo>
                  <a:lnTo>
                    <a:pt x="441" y="426"/>
                  </a:lnTo>
                  <a:lnTo>
                    <a:pt x="443" y="427"/>
                  </a:lnTo>
                  <a:lnTo>
                    <a:pt x="445" y="427"/>
                  </a:lnTo>
                  <a:lnTo>
                    <a:pt x="445" y="428"/>
                  </a:lnTo>
                  <a:lnTo>
                    <a:pt x="446" y="428"/>
                  </a:lnTo>
                  <a:lnTo>
                    <a:pt x="447" y="429"/>
                  </a:lnTo>
                  <a:lnTo>
                    <a:pt x="447" y="430"/>
                  </a:lnTo>
                  <a:lnTo>
                    <a:pt x="448" y="432"/>
                  </a:lnTo>
                  <a:lnTo>
                    <a:pt x="448" y="433"/>
                  </a:lnTo>
                  <a:lnTo>
                    <a:pt x="450" y="445"/>
                  </a:lnTo>
                  <a:lnTo>
                    <a:pt x="451" y="450"/>
                  </a:lnTo>
                  <a:lnTo>
                    <a:pt x="452" y="453"/>
                  </a:lnTo>
                  <a:lnTo>
                    <a:pt x="453" y="457"/>
                  </a:lnTo>
                  <a:lnTo>
                    <a:pt x="453" y="459"/>
                  </a:lnTo>
                  <a:lnTo>
                    <a:pt x="453" y="461"/>
                  </a:lnTo>
                  <a:lnTo>
                    <a:pt x="459" y="473"/>
                  </a:lnTo>
                  <a:lnTo>
                    <a:pt x="463" y="482"/>
                  </a:lnTo>
                  <a:lnTo>
                    <a:pt x="464" y="487"/>
                  </a:lnTo>
                  <a:lnTo>
                    <a:pt x="466" y="494"/>
                  </a:lnTo>
                  <a:lnTo>
                    <a:pt x="465" y="494"/>
                  </a:lnTo>
                  <a:lnTo>
                    <a:pt x="463" y="500"/>
                  </a:lnTo>
                  <a:lnTo>
                    <a:pt x="459" y="506"/>
                  </a:lnTo>
                  <a:lnTo>
                    <a:pt x="456" y="508"/>
                  </a:lnTo>
                  <a:lnTo>
                    <a:pt x="453" y="512"/>
                  </a:lnTo>
                  <a:lnTo>
                    <a:pt x="451" y="514"/>
                  </a:lnTo>
                  <a:lnTo>
                    <a:pt x="449" y="516"/>
                  </a:lnTo>
                  <a:lnTo>
                    <a:pt x="447" y="517"/>
                  </a:lnTo>
                  <a:lnTo>
                    <a:pt x="444" y="518"/>
                  </a:lnTo>
                  <a:lnTo>
                    <a:pt x="441" y="519"/>
                  </a:lnTo>
                  <a:lnTo>
                    <a:pt x="437" y="520"/>
                  </a:lnTo>
                  <a:lnTo>
                    <a:pt x="434" y="521"/>
                  </a:lnTo>
                  <a:lnTo>
                    <a:pt x="430" y="521"/>
                  </a:lnTo>
                  <a:lnTo>
                    <a:pt x="426" y="520"/>
                  </a:lnTo>
                  <a:lnTo>
                    <a:pt x="422" y="519"/>
                  </a:lnTo>
                  <a:lnTo>
                    <a:pt x="419" y="518"/>
                  </a:lnTo>
                  <a:lnTo>
                    <a:pt x="408" y="516"/>
                  </a:lnTo>
                  <a:lnTo>
                    <a:pt x="405" y="514"/>
                  </a:lnTo>
                  <a:lnTo>
                    <a:pt x="402" y="514"/>
                  </a:lnTo>
                  <a:lnTo>
                    <a:pt x="398" y="513"/>
                  </a:lnTo>
                  <a:lnTo>
                    <a:pt x="397" y="513"/>
                  </a:lnTo>
                  <a:lnTo>
                    <a:pt x="394" y="514"/>
                  </a:lnTo>
                  <a:lnTo>
                    <a:pt x="391" y="515"/>
                  </a:lnTo>
                  <a:lnTo>
                    <a:pt x="387" y="517"/>
                  </a:lnTo>
                  <a:lnTo>
                    <a:pt x="385" y="517"/>
                  </a:lnTo>
                  <a:lnTo>
                    <a:pt x="384" y="518"/>
                  </a:lnTo>
                  <a:lnTo>
                    <a:pt x="382" y="520"/>
                  </a:lnTo>
                  <a:lnTo>
                    <a:pt x="381" y="521"/>
                  </a:lnTo>
                  <a:lnTo>
                    <a:pt x="373" y="531"/>
                  </a:lnTo>
                  <a:lnTo>
                    <a:pt x="370" y="537"/>
                  </a:lnTo>
                  <a:lnTo>
                    <a:pt x="367" y="540"/>
                  </a:lnTo>
                  <a:lnTo>
                    <a:pt x="362" y="548"/>
                  </a:lnTo>
                  <a:lnTo>
                    <a:pt x="356" y="552"/>
                  </a:lnTo>
                  <a:lnTo>
                    <a:pt x="354" y="555"/>
                  </a:lnTo>
                  <a:lnTo>
                    <a:pt x="352" y="558"/>
                  </a:lnTo>
                  <a:lnTo>
                    <a:pt x="351" y="562"/>
                  </a:lnTo>
                  <a:lnTo>
                    <a:pt x="350" y="564"/>
                  </a:lnTo>
                  <a:lnTo>
                    <a:pt x="347" y="572"/>
                  </a:lnTo>
                  <a:lnTo>
                    <a:pt x="345" y="575"/>
                  </a:lnTo>
                  <a:lnTo>
                    <a:pt x="344" y="577"/>
                  </a:lnTo>
                  <a:lnTo>
                    <a:pt x="339" y="584"/>
                  </a:lnTo>
                  <a:lnTo>
                    <a:pt x="336" y="590"/>
                  </a:lnTo>
                  <a:lnTo>
                    <a:pt x="334" y="594"/>
                  </a:lnTo>
                  <a:lnTo>
                    <a:pt x="327" y="607"/>
                  </a:lnTo>
                  <a:lnTo>
                    <a:pt x="325" y="610"/>
                  </a:lnTo>
                  <a:lnTo>
                    <a:pt x="324" y="612"/>
                  </a:lnTo>
                  <a:lnTo>
                    <a:pt x="322" y="615"/>
                  </a:lnTo>
                  <a:lnTo>
                    <a:pt x="317" y="619"/>
                  </a:lnTo>
                  <a:lnTo>
                    <a:pt x="316" y="622"/>
                  </a:lnTo>
                  <a:lnTo>
                    <a:pt x="315" y="625"/>
                  </a:lnTo>
                  <a:lnTo>
                    <a:pt x="314" y="626"/>
                  </a:lnTo>
                  <a:lnTo>
                    <a:pt x="313" y="628"/>
                  </a:lnTo>
                  <a:lnTo>
                    <a:pt x="313" y="630"/>
                  </a:lnTo>
                  <a:lnTo>
                    <a:pt x="312" y="632"/>
                  </a:lnTo>
                  <a:lnTo>
                    <a:pt x="312" y="635"/>
                  </a:lnTo>
                  <a:lnTo>
                    <a:pt x="311" y="638"/>
                  </a:lnTo>
                  <a:lnTo>
                    <a:pt x="312" y="641"/>
                  </a:lnTo>
                  <a:lnTo>
                    <a:pt x="312" y="643"/>
                  </a:lnTo>
                  <a:lnTo>
                    <a:pt x="314" y="652"/>
                  </a:lnTo>
                  <a:lnTo>
                    <a:pt x="316" y="664"/>
                  </a:lnTo>
                  <a:lnTo>
                    <a:pt x="317" y="674"/>
                  </a:lnTo>
                  <a:lnTo>
                    <a:pt x="318" y="678"/>
                  </a:lnTo>
                  <a:lnTo>
                    <a:pt x="319" y="682"/>
                  </a:lnTo>
                  <a:lnTo>
                    <a:pt x="319" y="686"/>
                  </a:lnTo>
                  <a:lnTo>
                    <a:pt x="319" y="687"/>
                  </a:lnTo>
                  <a:lnTo>
                    <a:pt x="318" y="688"/>
                  </a:lnTo>
                  <a:lnTo>
                    <a:pt x="318" y="690"/>
                  </a:lnTo>
                  <a:lnTo>
                    <a:pt x="317" y="692"/>
                  </a:lnTo>
                  <a:lnTo>
                    <a:pt x="316" y="694"/>
                  </a:lnTo>
                  <a:lnTo>
                    <a:pt x="315" y="696"/>
                  </a:lnTo>
                  <a:lnTo>
                    <a:pt x="313" y="698"/>
                  </a:lnTo>
                  <a:lnTo>
                    <a:pt x="312" y="698"/>
                  </a:lnTo>
                  <a:lnTo>
                    <a:pt x="310" y="699"/>
                  </a:lnTo>
                  <a:lnTo>
                    <a:pt x="308" y="700"/>
                  </a:lnTo>
                  <a:lnTo>
                    <a:pt x="306" y="701"/>
                  </a:lnTo>
                  <a:lnTo>
                    <a:pt x="305" y="701"/>
                  </a:lnTo>
                  <a:lnTo>
                    <a:pt x="302" y="701"/>
                  </a:lnTo>
                  <a:lnTo>
                    <a:pt x="301" y="701"/>
                  </a:lnTo>
                  <a:lnTo>
                    <a:pt x="299" y="700"/>
                  </a:lnTo>
                  <a:lnTo>
                    <a:pt x="297" y="700"/>
                  </a:lnTo>
                  <a:lnTo>
                    <a:pt x="296" y="699"/>
                  </a:lnTo>
                  <a:lnTo>
                    <a:pt x="294" y="698"/>
                  </a:lnTo>
                  <a:lnTo>
                    <a:pt x="294" y="698"/>
                  </a:lnTo>
                  <a:lnTo>
                    <a:pt x="293" y="696"/>
                  </a:lnTo>
                  <a:lnTo>
                    <a:pt x="292" y="694"/>
                  </a:lnTo>
                  <a:lnTo>
                    <a:pt x="290" y="689"/>
                  </a:lnTo>
                  <a:lnTo>
                    <a:pt x="290" y="688"/>
                  </a:lnTo>
                  <a:lnTo>
                    <a:pt x="289" y="687"/>
                  </a:lnTo>
                  <a:lnTo>
                    <a:pt x="288" y="687"/>
                  </a:lnTo>
                  <a:lnTo>
                    <a:pt x="287" y="686"/>
                  </a:lnTo>
                  <a:lnTo>
                    <a:pt x="286" y="686"/>
                  </a:lnTo>
                  <a:lnTo>
                    <a:pt x="284" y="685"/>
                  </a:lnTo>
                  <a:lnTo>
                    <a:pt x="282" y="685"/>
                  </a:lnTo>
                  <a:lnTo>
                    <a:pt x="280" y="685"/>
                  </a:lnTo>
                  <a:lnTo>
                    <a:pt x="272" y="685"/>
                  </a:lnTo>
                  <a:lnTo>
                    <a:pt x="269" y="685"/>
                  </a:lnTo>
                  <a:lnTo>
                    <a:pt x="267" y="685"/>
                  </a:lnTo>
                  <a:lnTo>
                    <a:pt x="264" y="686"/>
                  </a:lnTo>
                  <a:lnTo>
                    <a:pt x="259" y="687"/>
                  </a:lnTo>
                  <a:lnTo>
                    <a:pt x="256" y="687"/>
                  </a:lnTo>
                  <a:lnTo>
                    <a:pt x="254" y="687"/>
                  </a:lnTo>
                  <a:lnTo>
                    <a:pt x="251" y="687"/>
                  </a:lnTo>
                  <a:lnTo>
                    <a:pt x="248" y="687"/>
                  </a:lnTo>
                  <a:lnTo>
                    <a:pt x="244" y="686"/>
                  </a:lnTo>
                  <a:lnTo>
                    <a:pt x="239" y="684"/>
                  </a:lnTo>
                  <a:lnTo>
                    <a:pt x="233" y="682"/>
                  </a:lnTo>
                  <a:lnTo>
                    <a:pt x="228" y="680"/>
                  </a:lnTo>
                  <a:lnTo>
                    <a:pt x="226" y="680"/>
                  </a:lnTo>
                  <a:lnTo>
                    <a:pt x="224" y="679"/>
                  </a:lnTo>
                  <a:lnTo>
                    <a:pt x="221" y="679"/>
                  </a:lnTo>
                  <a:lnTo>
                    <a:pt x="219" y="679"/>
                  </a:lnTo>
                  <a:lnTo>
                    <a:pt x="217" y="679"/>
                  </a:lnTo>
                  <a:lnTo>
                    <a:pt x="214" y="679"/>
                  </a:lnTo>
                  <a:lnTo>
                    <a:pt x="212" y="679"/>
                  </a:lnTo>
                  <a:lnTo>
                    <a:pt x="208" y="679"/>
                  </a:lnTo>
                  <a:lnTo>
                    <a:pt x="206" y="680"/>
                  </a:lnTo>
                  <a:lnTo>
                    <a:pt x="203" y="681"/>
                  </a:lnTo>
                  <a:lnTo>
                    <a:pt x="199" y="682"/>
                  </a:lnTo>
                  <a:lnTo>
                    <a:pt x="197" y="684"/>
                  </a:lnTo>
                  <a:lnTo>
                    <a:pt x="194" y="685"/>
                  </a:lnTo>
                  <a:lnTo>
                    <a:pt x="191" y="687"/>
                  </a:lnTo>
                  <a:lnTo>
                    <a:pt x="189" y="688"/>
                  </a:lnTo>
                  <a:lnTo>
                    <a:pt x="187" y="690"/>
                  </a:lnTo>
                  <a:lnTo>
                    <a:pt x="186" y="691"/>
                  </a:lnTo>
                  <a:lnTo>
                    <a:pt x="186" y="692"/>
                  </a:lnTo>
                  <a:lnTo>
                    <a:pt x="185" y="691"/>
                  </a:lnTo>
                  <a:lnTo>
                    <a:pt x="183" y="690"/>
                  </a:lnTo>
                  <a:lnTo>
                    <a:pt x="181" y="689"/>
                  </a:lnTo>
                  <a:lnTo>
                    <a:pt x="179" y="687"/>
                  </a:lnTo>
                  <a:lnTo>
                    <a:pt x="177" y="686"/>
                  </a:lnTo>
                  <a:lnTo>
                    <a:pt x="175" y="684"/>
                  </a:lnTo>
                  <a:lnTo>
                    <a:pt x="173" y="682"/>
                  </a:lnTo>
                  <a:lnTo>
                    <a:pt x="171" y="680"/>
                  </a:lnTo>
                  <a:lnTo>
                    <a:pt x="169" y="678"/>
                  </a:lnTo>
                  <a:lnTo>
                    <a:pt x="169" y="676"/>
                  </a:lnTo>
                  <a:lnTo>
                    <a:pt x="167" y="673"/>
                  </a:lnTo>
                  <a:lnTo>
                    <a:pt x="165" y="669"/>
                  </a:lnTo>
                  <a:lnTo>
                    <a:pt x="164" y="666"/>
                  </a:lnTo>
                  <a:lnTo>
                    <a:pt x="163" y="663"/>
                  </a:lnTo>
                  <a:lnTo>
                    <a:pt x="163" y="661"/>
                  </a:lnTo>
                  <a:lnTo>
                    <a:pt x="162" y="658"/>
                  </a:lnTo>
                  <a:lnTo>
                    <a:pt x="162" y="655"/>
                  </a:lnTo>
                  <a:lnTo>
                    <a:pt x="162" y="653"/>
                  </a:lnTo>
                  <a:lnTo>
                    <a:pt x="162" y="651"/>
                  </a:lnTo>
                  <a:lnTo>
                    <a:pt x="162" y="648"/>
                  </a:lnTo>
                  <a:lnTo>
                    <a:pt x="163" y="645"/>
                  </a:lnTo>
                  <a:lnTo>
                    <a:pt x="164" y="643"/>
                  </a:lnTo>
                  <a:lnTo>
                    <a:pt x="164" y="642"/>
                  </a:lnTo>
                  <a:lnTo>
                    <a:pt x="165" y="642"/>
                  </a:lnTo>
                  <a:lnTo>
                    <a:pt x="166" y="640"/>
                  </a:lnTo>
                  <a:lnTo>
                    <a:pt x="168" y="639"/>
                  </a:lnTo>
                  <a:lnTo>
                    <a:pt x="171" y="636"/>
                  </a:lnTo>
                  <a:lnTo>
                    <a:pt x="173" y="635"/>
                  </a:lnTo>
                  <a:lnTo>
                    <a:pt x="174" y="634"/>
                  </a:lnTo>
                  <a:lnTo>
                    <a:pt x="175" y="632"/>
                  </a:lnTo>
                  <a:lnTo>
                    <a:pt x="175" y="631"/>
                  </a:lnTo>
                  <a:lnTo>
                    <a:pt x="175" y="630"/>
                  </a:lnTo>
                  <a:lnTo>
                    <a:pt x="174" y="629"/>
                  </a:lnTo>
                  <a:lnTo>
                    <a:pt x="173" y="627"/>
                  </a:lnTo>
                  <a:lnTo>
                    <a:pt x="172" y="625"/>
                  </a:lnTo>
                  <a:lnTo>
                    <a:pt x="170" y="623"/>
                  </a:lnTo>
                  <a:lnTo>
                    <a:pt x="165" y="619"/>
                  </a:lnTo>
                  <a:lnTo>
                    <a:pt x="164" y="617"/>
                  </a:lnTo>
                  <a:lnTo>
                    <a:pt x="163" y="615"/>
                  </a:lnTo>
                  <a:lnTo>
                    <a:pt x="162" y="613"/>
                  </a:lnTo>
                  <a:lnTo>
                    <a:pt x="161" y="611"/>
                  </a:lnTo>
                  <a:lnTo>
                    <a:pt x="160" y="610"/>
                  </a:lnTo>
                  <a:lnTo>
                    <a:pt x="160" y="608"/>
                  </a:lnTo>
                  <a:lnTo>
                    <a:pt x="160" y="607"/>
                  </a:lnTo>
                  <a:lnTo>
                    <a:pt x="161" y="605"/>
                  </a:lnTo>
                  <a:lnTo>
                    <a:pt x="161" y="603"/>
                  </a:lnTo>
                  <a:lnTo>
                    <a:pt x="162" y="601"/>
                  </a:lnTo>
                  <a:lnTo>
                    <a:pt x="164" y="597"/>
                  </a:lnTo>
                  <a:lnTo>
                    <a:pt x="169" y="587"/>
                  </a:lnTo>
                  <a:lnTo>
                    <a:pt x="169" y="585"/>
                  </a:lnTo>
                  <a:lnTo>
                    <a:pt x="171" y="581"/>
                  </a:lnTo>
                  <a:lnTo>
                    <a:pt x="171" y="578"/>
                  </a:lnTo>
                  <a:lnTo>
                    <a:pt x="172" y="570"/>
                  </a:lnTo>
                  <a:lnTo>
                    <a:pt x="173" y="566"/>
                  </a:lnTo>
                  <a:lnTo>
                    <a:pt x="175" y="559"/>
                  </a:lnTo>
                  <a:lnTo>
                    <a:pt x="176" y="551"/>
                  </a:lnTo>
                  <a:lnTo>
                    <a:pt x="177" y="548"/>
                  </a:lnTo>
                  <a:lnTo>
                    <a:pt x="178" y="545"/>
                  </a:lnTo>
                  <a:lnTo>
                    <a:pt x="179" y="542"/>
                  </a:lnTo>
                  <a:lnTo>
                    <a:pt x="184" y="533"/>
                  </a:lnTo>
                  <a:lnTo>
                    <a:pt x="185" y="529"/>
                  </a:lnTo>
                  <a:lnTo>
                    <a:pt x="186" y="528"/>
                  </a:lnTo>
                  <a:lnTo>
                    <a:pt x="187" y="525"/>
                  </a:lnTo>
                  <a:lnTo>
                    <a:pt x="188" y="523"/>
                  </a:lnTo>
                  <a:lnTo>
                    <a:pt x="188" y="521"/>
                  </a:lnTo>
                  <a:lnTo>
                    <a:pt x="187" y="518"/>
                  </a:lnTo>
                  <a:lnTo>
                    <a:pt x="187" y="517"/>
                  </a:lnTo>
                  <a:lnTo>
                    <a:pt x="186" y="516"/>
                  </a:lnTo>
                  <a:lnTo>
                    <a:pt x="186" y="515"/>
                  </a:lnTo>
                  <a:lnTo>
                    <a:pt x="185" y="513"/>
                  </a:lnTo>
                  <a:lnTo>
                    <a:pt x="183" y="511"/>
                  </a:lnTo>
                  <a:lnTo>
                    <a:pt x="180" y="508"/>
                  </a:lnTo>
                  <a:lnTo>
                    <a:pt x="178" y="506"/>
                  </a:lnTo>
                  <a:lnTo>
                    <a:pt x="174" y="503"/>
                  </a:lnTo>
                  <a:lnTo>
                    <a:pt x="169" y="497"/>
                  </a:lnTo>
                  <a:lnTo>
                    <a:pt x="166" y="495"/>
                  </a:lnTo>
                  <a:lnTo>
                    <a:pt x="161" y="494"/>
                  </a:lnTo>
                  <a:lnTo>
                    <a:pt x="159" y="493"/>
                  </a:lnTo>
                  <a:lnTo>
                    <a:pt x="157" y="492"/>
                  </a:lnTo>
                  <a:lnTo>
                    <a:pt x="154" y="491"/>
                  </a:lnTo>
                  <a:lnTo>
                    <a:pt x="151" y="491"/>
                  </a:lnTo>
                  <a:lnTo>
                    <a:pt x="147" y="491"/>
                  </a:lnTo>
                  <a:lnTo>
                    <a:pt x="145" y="491"/>
                  </a:lnTo>
                  <a:lnTo>
                    <a:pt x="141" y="492"/>
                  </a:lnTo>
                  <a:lnTo>
                    <a:pt x="137" y="493"/>
                  </a:lnTo>
                  <a:lnTo>
                    <a:pt x="135" y="494"/>
                  </a:lnTo>
                  <a:lnTo>
                    <a:pt x="129" y="496"/>
                  </a:lnTo>
                  <a:lnTo>
                    <a:pt x="127" y="497"/>
                  </a:lnTo>
                  <a:lnTo>
                    <a:pt x="125" y="498"/>
                  </a:lnTo>
                  <a:lnTo>
                    <a:pt x="123" y="498"/>
                  </a:lnTo>
                  <a:lnTo>
                    <a:pt x="121" y="497"/>
                  </a:lnTo>
                  <a:lnTo>
                    <a:pt x="119" y="496"/>
                  </a:lnTo>
                  <a:lnTo>
                    <a:pt x="117" y="494"/>
                  </a:lnTo>
                  <a:lnTo>
                    <a:pt x="112" y="490"/>
                  </a:lnTo>
                  <a:lnTo>
                    <a:pt x="109" y="488"/>
                  </a:lnTo>
                  <a:lnTo>
                    <a:pt x="107" y="487"/>
                  </a:lnTo>
                  <a:lnTo>
                    <a:pt x="102" y="485"/>
                  </a:lnTo>
                  <a:lnTo>
                    <a:pt x="100" y="483"/>
                  </a:lnTo>
                  <a:lnTo>
                    <a:pt x="96" y="482"/>
                  </a:lnTo>
                  <a:lnTo>
                    <a:pt x="89" y="478"/>
                  </a:lnTo>
                  <a:lnTo>
                    <a:pt x="87" y="476"/>
                  </a:lnTo>
                  <a:lnTo>
                    <a:pt x="84" y="475"/>
                  </a:lnTo>
                  <a:lnTo>
                    <a:pt x="81" y="473"/>
                  </a:lnTo>
                  <a:lnTo>
                    <a:pt x="79" y="473"/>
                  </a:lnTo>
                  <a:lnTo>
                    <a:pt x="77" y="473"/>
                  </a:lnTo>
                  <a:lnTo>
                    <a:pt x="73" y="472"/>
                  </a:lnTo>
                  <a:lnTo>
                    <a:pt x="65" y="472"/>
                  </a:lnTo>
                  <a:lnTo>
                    <a:pt x="62" y="472"/>
                  </a:lnTo>
                  <a:lnTo>
                    <a:pt x="59" y="472"/>
                  </a:lnTo>
                  <a:lnTo>
                    <a:pt x="57" y="472"/>
                  </a:lnTo>
                  <a:lnTo>
                    <a:pt x="55" y="471"/>
                  </a:lnTo>
                  <a:lnTo>
                    <a:pt x="54" y="470"/>
                  </a:lnTo>
                  <a:lnTo>
                    <a:pt x="52" y="468"/>
                  </a:lnTo>
                  <a:lnTo>
                    <a:pt x="50" y="465"/>
                  </a:lnTo>
                  <a:lnTo>
                    <a:pt x="45" y="459"/>
                  </a:lnTo>
                  <a:lnTo>
                    <a:pt x="44" y="457"/>
                  </a:lnTo>
                  <a:lnTo>
                    <a:pt x="43" y="455"/>
                  </a:lnTo>
                  <a:lnTo>
                    <a:pt x="40" y="453"/>
                  </a:lnTo>
                  <a:lnTo>
                    <a:pt x="37" y="451"/>
                  </a:lnTo>
                  <a:lnTo>
                    <a:pt x="35" y="450"/>
                  </a:lnTo>
                  <a:lnTo>
                    <a:pt x="31" y="449"/>
                  </a:lnTo>
                  <a:lnTo>
                    <a:pt x="30" y="449"/>
                  </a:lnTo>
                  <a:lnTo>
                    <a:pt x="29" y="448"/>
                  </a:lnTo>
                  <a:lnTo>
                    <a:pt x="28" y="447"/>
                  </a:lnTo>
                  <a:lnTo>
                    <a:pt x="29" y="447"/>
                  </a:lnTo>
                  <a:lnTo>
                    <a:pt x="30" y="446"/>
                  </a:lnTo>
                  <a:lnTo>
                    <a:pt x="30" y="445"/>
                  </a:lnTo>
                  <a:lnTo>
                    <a:pt x="30" y="444"/>
                  </a:lnTo>
                  <a:lnTo>
                    <a:pt x="30" y="443"/>
                  </a:lnTo>
                  <a:lnTo>
                    <a:pt x="30" y="442"/>
                  </a:lnTo>
                  <a:lnTo>
                    <a:pt x="29" y="440"/>
                  </a:lnTo>
                  <a:lnTo>
                    <a:pt x="28" y="438"/>
                  </a:lnTo>
                  <a:lnTo>
                    <a:pt x="27" y="438"/>
                  </a:lnTo>
                  <a:lnTo>
                    <a:pt x="24" y="434"/>
                  </a:lnTo>
                  <a:lnTo>
                    <a:pt x="21" y="430"/>
                  </a:lnTo>
                  <a:lnTo>
                    <a:pt x="17" y="426"/>
                  </a:lnTo>
                  <a:lnTo>
                    <a:pt x="9" y="418"/>
                  </a:lnTo>
                  <a:lnTo>
                    <a:pt x="4" y="413"/>
                  </a:lnTo>
                  <a:lnTo>
                    <a:pt x="2" y="411"/>
                  </a:lnTo>
                  <a:lnTo>
                    <a:pt x="1" y="410"/>
                  </a:lnTo>
                  <a:lnTo>
                    <a:pt x="1" y="408"/>
                  </a:lnTo>
                  <a:lnTo>
                    <a:pt x="0" y="407"/>
                  </a:lnTo>
                  <a:lnTo>
                    <a:pt x="1" y="406"/>
                  </a:lnTo>
                  <a:lnTo>
                    <a:pt x="1" y="405"/>
                  </a:lnTo>
                  <a:lnTo>
                    <a:pt x="2" y="404"/>
                  </a:lnTo>
                  <a:lnTo>
                    <a:pt x="3" y="404"/>
                  </a:lnTo>
                  <a:lnTo>
                    <a:pt x="4" y="403"/>
                  </a:lnTo>
                  <a:lnTo>
                    <a:pt x="9" y="402"/>
                  </a:lnTo>
                  <a:lnTo>
                    <a:pt x="10" y="401"/>
                  </a:lnTo>
                  <a:lnTo>
                    <a:pt x="12" y="400"/>
                  </a:lnTo>
                  <a:lnTo>
                    <a:pt x="14" y="399"/>
                  </a:lnTo>
                  <a:lnTo>
                    <a:pt x="16" y="398"/>
                  </a:lnTo>
                  <a:lnTo>
                    <a:pt x="17" y="396"/>
                  </a:lnTo>
                  <a:lnTo>
                    <a:pt x="19" y="395"/>
                  </a:lnTo>
                  <a:lnTo>
                    <a:pt x="19" y="393"/>
                  </a:lnTo>
                  <a:lnTo>
                    <a:pt x="20" y="392"/>
                  </a:lnTo>
                  <a:lnTo>
                    <a:pt x="20" y="391"/>
                  </a:lnTo>
                  <a:lnTo>
                    <a:pt x="20" y="389"/>
                  </a:lnTo>
                  <a:lnTo>
                    <a:pt x="20" y="387"/>
                  </a:lnTo>
                  <a:lnTo>
                    <a:pt x="20" y="385"/>
                  </a:lnTo>
                  <a:lnTo>
                    <a:pt x="19" y="382"/>
                  </a:lnTo>
                  <a:lnTo>
                    <a:pt x="17" y="376"/>
                  </a:lnTo>
                  <a:lnTo>
                    <a:pt x="17" y="374"/>
                  </a:lnTo>
                  <a:lnTo>
                    <a:pt x="17" y="372"/>
                  </a:lnTo>
                  <a:lnTo>
                    <a:pt x="17" y="370"/>
                  </a:lnTo>
                  <a:lnTo>
                    <a:pt x="18" y="369"/>
                  </a:lnTo>
                  <a:lnTo>
                    <a:pt x="18" y="366"/>
                  </a:lnTo>
                  <a:lnTo>
                    <a:pt x="20" y="364"/>
                  </a:lnTo>
                  <a:lnTo>
                    <a:pt x="21" y="363"/>
                  </a:lnTo>
                  <a:lnTo>
                    <a:pt x="21" y="362"/>
                  </a:lnTo>
                  <a:lnTo>
                    <a:pt x="22" y="361"/>
                  </a:lnTo>
                  <a:lnTo>
                    <a:pt x="24" y="360"/>
                  </a:lnTo>
                  <a:lnTo>
                    <a:pt x="26" y="358"/>
                  </a:lnTo>
                  <a:lnTo>
                    <a:pt x="32" y="357"/>
                  </a:lnTo>
                  <a:lnTo>
                    <a:pt x="34" y="355"/>
                  </a:lnTo>
                  <a:lnTo>
                    <a:pt x="37" y="353"/>
                  </a:lnTo>
                  <a:lnTo>
                    <a:pt x="40" y="351"/>
                  </a:lnTo>
                  <a:lnTo>
                    <a:pt x="42" y="349"/>
                  </a:lnTo>
                  <a:lnTo>
                    <a:pt x="43" y="348"/>
                  </a:lnTo>
                  <a:lnTo>
                    <a:pt x="44" y="347"/>
                  </a:lnTo>
                  <a:lnTo>
                    <a:pt x="44" y="345"/>
                  </a:lnTo>
                  <a:lnTo>
                    <a:pt x="44" y="343"/>
                  </a:lnTo>
                  <a:lnTo>
                    <a:pt x="44" y="340"/>
                  </a:lnTo>
                  <a:lnTo>
                    <a:pt x="44" y="337"/>
                  </a:lnTo>
                  <a:lnTo>
                    <a:pt x="44" y="334"/>
                  </a:lnTo>
                  <a:lnTo>
                    <a:pt x="44" y="332"/>
                  </a:lnTo>
                  <a:lnTo>
                    <a:pt x="44" y="330"/>
                  </a:lnTo>
                  <a:lnTo>
                    <a:pt x="43" y="328"/>
                  </a:lnTo>
                  <a:lnTo>
                    <a:pt x="42" y="326"/>
                  </a:lnTo>
                  <a:lnTo>
                    <a:pt x="42" y="325"/>
                  </a:lnTo>
                  <a:lnTo>
                    <a:pt x="40" y="324"/>
                  </a:lnTo>
                  <a:lnTo>
                    <a:pt x="39" y="323"/>
                  </a:lnTo>
                  <a:lnTo>
                    <a:pt x="37" y="321"/>
                  </a:lnTo>
                  <a:lnTo>
                    <a:pt x="34" y="319"/>
                  </a:lnTo>
                  <a:lnTo>
                    <a:pt x="27" y="313"/>
                  </a:lnTo>
                  <a:lnTo>
                    <a:pt x="25" y="313"/>
                  </a:lnTo>
                  <a:lnTo>
                    <a:pt x="24" y="312"/>
                  </a:lnTo>
                  <a:lnTo>
                    <a:pt x="23" y="311"/>
                  </a:lnTo>
                  <a:lnTo>
                    <a:pt x="22" y="309"/>
                  </a:lnTo>
                  <a:lnTo>
                    <a:pt x="21" y="308"/>
                  </a:lnTo>
                  <a:lnTo>
                    <a:pt x="21" y="305"/>
                  </a:lnTo>
                  <a:lnTo>
                    <a:pt x="21" y="302"/>
                  </a:lnTo>
                  <a:lnTo>
                    <a:pt x="21" y="299"/>
                  </a:lnTo>
                  <a:lnTo>
                    <a:pt x="21" y="295"/>
                  </a:lnTo>
                  <a:lnTo>
                    <a:pt x="21" y="291"/>
                  </a:lnTo>
                  <a:lnTo>
                    <a:pt x="22" y="287"/>
                  </a:lnTo>
                  <a:lnTo>
                    <a:pt x="24" y="283"/>
                  </a:lnTo>
                  <a:lnTo>
                    <a:pt x="26" y="278"/>
                  </a:lnTo>
                  <a:lnTo>
                    <a:pt x="29" y="268"/>
                  </a:lnTo>
                  <a:lnTo>
                    <a:pt x="29" y="268"/>
                  </a:lnTo>
                  <a:lnTo>
                    <a:pt x="35" y="266"/>
                  </a:lnTo>
                  <a:lnTo>
                    <a:pt x="37" y="266"/>
                  </a:lnTo>
                  <a:lnTo>
                    <a:pt x="40" y="265"/>
                  </a:lnTo>
                  <a:lnTo>
                    <a:pt x="43" y="263"/>
                  </a:lnTo>
                  <a:lnTo>
                    <a:pt x="45" y="262"/>
                  </a:lnTo>
                  <a:lnTo>
                    <a:pt x="46" y="260"/>
                  </a:lnTo>
                  <a:lnTo>
                    <a:pt x="48" y="258"/>
                  </a:lnTo>
                  <a:lnTo>
                    <a:pt x="48" y="257"/>
                  </a:lnTo>
                  <a:lnTo>
                    <a:pt x="49" y="256"/>
                  </a:lnTo>
                  <a:lnTo>
                    <a:pt x="49" y="255"/>
                  </a:lnTo>
                  <a:lnTo>
                    <a:pt x="49" y="254"/>
                  </a:lnTo>
                  <a:lnTo>
                    <a:pt x="49" y="252"/>
                  </a:lnTo>
                  <a:lnTo>
                    <a:pt x="49" y="250"/>
                  </a:lnTo>
                  <a:lnTo>
                    <a:pt x="48" y="249"/>
                  </a:lnTo>
                  <a:lnTo>
                    <a:pt x="47" y="247"/>
                  </a:lnTo>
                  <a:lnTo>
                    <a:pt x="42" y="241"/>
                  </a:lnTo>
                  <a:lnTo>
                    <a:pt x="41" y="239"/>
                  </a:lnTo>
                  <a:lnTo>
                    <a:pt x="40" y="237"/>
                  </a:lnTo>
                  <a:lnTo>
                    <a:pt x="39" y="235"/>
                  </a:lnTo>
                  <a:lnTo>
                    <a:pt x="38" y="233"/>
                  </a:lnTo>
                  <a:lnTo>
                    <a:pt x="38" y="231"/>
                  </a:lnTo>
                  <a:lnTo>
                    <a:pt x="38" y="229"/>
                  </a:lnTo>
                  <a:lnTo>
                    <a:pt x="38" y="227"/>
                  </a:lnTo>
                  <a:lnTo>
                    <a:pt x="39" y="225"/>
                  </a:lnTo>
                  <a:lnTo>
                    <a:pt x="39" y="223"/>
                  </a:lnTo>
                  <a:lnTo>
                    <a:pt x="40" y="222"/>
                  </a:lnTo>
                  <a:lnTo>
                    <a:pt x="42" y="219"/>
                  </a:lnTo>
                  <a:lnTo>
                    <a:pt x="45" y="214"/>
                  </a:lnTo>
                  <a:lnTo>
                    <a:pt x="48" y="211"/>
                  </a:lnTo>
                  <a:lnTo>
                    <a:pt x="51" y="207"/>
                  </a:lnTo>
                  <a:lnTo>
                    <a:pt x="53" y="203"/>
                  </a:lnTo>
                  <a:lnTo>
                    <a:pt x="54" y="201"/>
                  </a:lnTo>
                  <a:lnTo>
                    <a:pt x="55" y="199"/>
                  </a:lnTo>
                  <a:lnTo>
                    <a:pt x="55" y="197"/>
                  </a:lnTo>
                  <a:lnTo>
                    <a:pt x="55" y="195"/>
                  </a:lnTo>
                  <a:lnTo>
                    <a:pt x="55" y="193"/>
                  </a:lnTo>
                  <a:lnTo>
                    <a:pt x="54" y="191"/>
                  </a:lnTo>
                  <a:lnTo>
                    <a:pt x="53" y="189"/>
                  </a:lnTo>
                  <a:lnTo>
                    <a:pt x="52" y="188"/>
                  </a:lnTo>
                  <a:lnTo>
                    <a:pt x="50" y="188"/>
                  </a:lnTo>
                  <a:lnTo>
                    <a:pt x="49" y="188"/>
                  </a:lnTo>
                  <a:lnTo>
                    <a:pt x="43" y="186"/>
                  </a:lnTo>
                  <a:lnTo>
                    <a:pt x="40" y="185"/>
                  </a:lnTo>
                  <a:lnTo>
                    <a:pt x="37" y="184"/>
                  </a:lnTo>
                  <a:lnTo>
                    <a:pt x="35" y="183"/>
                  </a:lnTo>
                  <a:lnTo>
                    <a:pt x="33" y="182"/>
                  </a:lnTo>
                  <a:lnTo>
                    <a:pt x="32" y="181"/>
                  </a:lnTo>
                  <a:lnTo>
                    <a:pt x="31" y="180"/>
                  </a:lnTo>
                  <a:lnTo>
                    <a:pt x="30" y="179"/>
                  </a:lnTo>
                  <a:lnTo>
                    <a:pt x="30" y="178"/>
                  </a:lnTo>
                  <a:lnTo>
                    <a:pt x="30" y="177"/>
                  </a:lnTo>
                  <a:lnTo>
                    <a:pt x="30" y="177"/>
                  </a:lnTo>
                  <a:lnTo>
                    <a:pt x="30" y="176"/>
                  </a:lnTo>
                  <a:lnTo>
                    <a:pt x="31" y="175"/>
                  </a:lnTo>
                  <a:lnTo>
                    <a:pt x="32" y="174"/>
                  </a:lnTo>
                  <a:lnTo>
                    <a:pt x="34" y="172"/>
                  </a:lnTo>
                  <a:lnTo>
                    <a:pt x="35" y="171"/>
                  </a:lnTo>
                  <a:lnTo>
                    <a:pt x="35" y="170"/>
                  </a:lnTo>
                  <a:lnTo>
                    <a:pt x="36" y="170"/>
                  </a:lnTo>
                  <a:lnTo>
                    <a:pt x="35" y="169"/>
                  </a:lnTo>
                  <a:lnTo>
                    <a:pt x="35" y="168"/>
                  </a:lnTo>
                  <a:lnTo>
                    <a:pt x="34" y="167"/>
                  </a:lnTo>
                  <a:lnTo>
                    <a:pt x="33" y="166"/>
                  </a:lnTo>
                  <a:lnTo>
                    <a:pt x="21" y="158"/>
                  </a:lnTo>
                  <a:lnTo>
                    <a:pt x="12" y="152"/>
                  </a:lnTo>
                  <a:lnTo>
                    <a:pt x="10" y="150"/>
                  </a:lnTo>
                  <a:lnTo>
                    <a:pt x="9" y="149"/>
                  </a:lnTo>
                  <a:lnTo>
                    <a:pt x="9" y="147"/>
                  </a:lnTo>
                  <a:lnTo>
                    <a:pt x="8" y="146"/>
                  </a:lnTo>
                  <a:lnTo>
                    <a:pt x="8" y="144"/>
                  </a:lnTo>
                  <a:lnTo>
                    <a:pt x="8" y="143"/>
                  </a:lnTo>
                  <a:lnTo>
                    <a:pt x="8" y="142"/>
                  </a:lnTo>
                  <a:lnTo>
                    <a:pt x="8" y="140"/>
                  </a:lnTo>
                  <a:lnTo>
                    <a:pt x="8" y="137"/>
                  </a:lnTo>
                  <a:lnTo>
                    <a:pt x="9" y="129"/>
                  </a:lnTo>
                  <a:lnTo>
                    <a:pt x="11" y="123"/>
                  </a:lnTo>
                  <a:lnTo>
                    <a:pt x="11" y="120"/>
                  </a:lnTo>
                  <a:lnTo>
                    <a:pt x="12" y="115"/>
                  </a:lnTo>
                  <a:lnTo>
                    <a:pt x="12" y="108"/>
                  </a:lnTo>
                  <a:lnTo>
                    <a:pt x="12" y="106"/>
                  </a:lnTo>
                  <a:lnTo>
                    <a:pt x="12" y="103"/>
                  </a:lnTo>
                  <a:lnTo>
                    <a:pt x="13" y="101"/>
                  </a:lnTo>
                  <a:lnTo>
                    <a:pt x="14" y="99"/>
                  </a:lnTo>
                  <a:lnTo>
                    <a:pt x="16" y="97"/>
                  </a:lnTo>
                  <a:lnTo>
                    <a:pt x="17" y="94"/>
                  </a:lnTo>
                  <a:lnTo>
                    <a:pt x="19" y="92"/>
                  </a:lnTo>
                  <a:lnTo>
                    <a:pt x="21" y="89"/>
                  </a:lnTo>
                  <a:lnTo>
                    <a:pt x="25" y="84"/>
                  </a:lnTo>
                  <a:lnTo>
                    <a:pt x="27" y="82"/>
                  </a:lnTo>
                  <a:lnTo>
                    <a:pt x="28" y="79"/>
                  </a:lnTo>
                  <a:lnTo>
                    <a:pt x="32" y="73"/>
                  </a:lnTo>
                  <a:lnTo>
                    <a:pt x="33" y="70"/>
                  </a:lnTo>
                  <a:lnTo>
                    <a:pt x="34" y="68"/>
                  </a:lnTo>
                  <a:lnTo>
                    <a:pt x="36" y="65"/>
                  </a:lnTo>
                  <a:lnTo>
                    <a:pt x="38" y="64"/>
                  </a:lnTo>
                  <a:lnTo>
                    <a:pt x="39" y="63"/>
                  </a:lnTo>
                  <a:lnTo>
                    <a:pt x="41" y="62"/>
                  </a:lnTo>
                  <a:lnTo>
                    <a:pt x="43" y="60"/>
                  </a:lnTo>
                  <a:lnTo>
                    <a:pt x="45" y="58"/>
                  </a:lnTo>
                  <a:lnTo>
                    <a:pt x="48" y="57"/>
                  </a:lnTo>
                  <a:lnTo>
                    <a:pt x="51" y="56"/>
                  </a:lnTo>
                  <a:lnTo>
                    <a:pt x="55" y="55"/>
                  </a:lnTo>
                  <a:lnTo>
                    <a:pt x="62" y="55"/>
                  </a:lnTo>
                  <a:lnTo>
                    <a:pt x="66" y="54"/>
                  </a:lnTo>
                  <a:lnTo>
                    <a:pt x="72" y="53"/>
                  </a:lnTo>
                  <a:lnTo>
                    <a:pt x="76" y="52"/>
                  </a:lnTo>
                  <a:lnTo>
                    <a:pt x="78" y="52"/>
                  </a:lnTo>
                  <a:lnTo>
                    <a:pt x="80" y="51"/>
                  </a:lnTo>
                  <a:lnTo>
                    <a:pt x="81" y="50"/>
                  </a:lnTo>
                  <a:lnTo>
                    <a:pt x="82" y="49"/>
                  </a:lnTo>
                  <a:lnTo>
                    <a:pt x="83" y="47"/>
                  </a:lnTo>
                  <a:lnTo>
                    <a:pt x="84" y="45"/>
                  </a:lnTo>
                  <a:lnTo>
                    <a:pt x="85" y="44"/>
                  </a:lnTo>
                  <a:lnTo>
                    <a:pt x="85" y="42"/>
                  </a:lnTo>
                  <a:lnTo>
                    <a:pt x="85" y="41"/>
                  </a:lnTo>
                  <a:lnTo>
                    <a:pt x="85" y="41"/>
                  </a:lnTo>
                  <a:lnTo>
                    <a:pt x="84" y="39"/>
                  </a:lnTo>
                  <a:lnTo>
                    <a:pt x="83" y="38"/>
                  </a:lnTo>
                  <a:lnTo>
                    <a:pt x="81" y="37"/>
                  </a:lnTo>
                  <a:lnTo>
                    <a:pt x="80" y="36"/>
                  </a:lnTo>
                  <a:lnTo>
                    <a:pt x="79" y="35"/>
                  </a:lnTo>
                  <a:lnTo>
                    <a:pt x="78" y="35"/>
                  </a:lnTo>
                  <a:lnTo>
                    <a:pt x="76" y="34"/>
                  </a:lnTo>
                  <a:lnTo>
                    <a:pt x="69" y="32"/>
                  </a:lnTo>
                  <a:lnTo>
                    <a:pt x="67" y="31"/>
                  </a:lnTo>
                  <a:lnTo>
                    <a:pt x="66" y="31"/>
                  </a:lnTo>
                  <a:lnTo>
                    <a:pt x="66" y="30"/>
                  </a:lnTo>
                  <a:lnTo>
                    <a:pt x="66" y="30"/>
                  </a:lnTo>
                  <a:lnTo>
                    <a:pt x="65" y="29"/>
                  </a:lnTo>
                  <a:lnTo>
                    <a:pt x="66" y="28"/>
                  </a:lnTo>
                  <a:lnTo>
                    <a:pt x="66" y="27"/>
                  </a:lnTo>
                  <a:lnTo>
                    <a:pt x="67" y="25"/>
                  </a:lnTo>
                  <a:lnTo>
                    <a:pt x="68" y="23"/>
                  </a:lnTo>
                  <a:lnTo>
                    <a:pt x="72" y="19"/>
                  </a:lnTo>
                  <a:lnTo>
                    <a:pt x="74" y="18"/>
                  </a:lnTo>
                  <a:lnTo>
                    <a:pt x="76" y="17"/>
                  </a:lnTo>
                  <a:lnTo>
                    <a:pt x="78" y="15"/>
                  </a:lnTo>
                  <a:lnTo>
                    <a:pt x="80" y="13"/>
                  </a:lnTo>
                  <a:lnTo>
                    <a:pt x="83" y="12"/>
                  </a:lnTo>
                  <a:lnTo>
                    <a:pt x="85" y="11"/>
                  </a:lnTo>
                  <a:lnTo>
                    <a:pt x="88" y="10"/>
                  </a:lnTo>
                  <a:lnTo>
                    <a:pt x="89" y="10"/>
                  </a:lnTo>
                  <a:lnTo>
                    <a:pt x="92" y="10"/>
                  </a:lnTo>
                  <a:lnTo>
                    <a:pt x="95" y="11"/>
                  </a:lnTo>
                  <a:lnTo>
                    <a:pt x="96" y="11"/>
                  </a:lnTo>
                  <a:lnTo>
                    <a:pt x="97" y="12"/>
                  </a:lnTo>
                  <a:lnTo>
                    <a:pt x="98" y="13"/>
                  </a:lnTo>
                  <a:lnTo>
                    <a:pt x="99" y="14"/>
                  </a:lnTo>
                  <a:lnTo>
                    <a:pt x="100" y="16"/>
                  </a:lnTo>
                  <a:lnTo>
                    <a:pt x="102" y="19"/>
                  </a:lnTo>
                  <a:lnTo>
                    <a:pt x="103" y="22"/>
                  </a:lnTo>
                  <a:lnTo>
                    <a:pt x="105" y="24"/>
                  </a:lnTo>
                  <a:lnTo>
                    <a:pt x="106" y="26"/>
                  </a:lnTo>
                  <a:lnTo>
                    <a:pt x="107" y="26"/>
                  </a:lnTo>
                  <a:lnTo>
                    <a:pt x="108" y="27"/>
                  </a:lnTo>
                  <a:lnTo>
                    <a:pt x="109" y="27"/>
                  </a:lnTo>
                  <a:lnTo>
                    <a:pt x="110" y="27"/>
                  </a:lnTo>
                  <a:lnTo>
                    <a:pt x="112" y="28"/>
                  </a:lnTo>
                  <a:lnTo>
                    <a:pt x="113" y="28"/>
                  </a:lnTo>
                  <a:lnTo>
                    <a:pt x="115" y="27"/>
                  </a:lnTo>
                  <a:lnTo>
                    <a:pt x="117" y="26"/>
                  </a:lnTo>
                  <a:lnTo>
                    <a:pt x="118" y="26"/>
                  </a:lnTo>
                  <a:lnTo>
                    <a:pt x="119" y="25"/>
                  </a:lnTo>
                  <a:lnTo>
                    <a:pt x="121" y="23"/>
                  </a:lnTo>
                  <a:lnTo>
                    <a:pt x="122" y="21"/>
                  </a:lnTo>
                  <a:lnTo>
                    <a:pt x="123" y="19"/>
                  </a:lnTo>
                  <a:lnTo>
                    <a:pt x="123" y="18"/>
                  </a:lnTo>
                  <a:lnTo>
                    <a:pt x="127" y="9"/>
                  </a:lnTo>
                  <a:lnTo>
                    <a:pt x="131" y="2"/>
                  </a:lnTo>
                  <a:lnTo>
                    <a:pt x="132" y="0"/>
                  </a:lnTo>
                  <a:lnTo>
                    <a:pt x="151" y="3"/>
                  </a:lnTo>
                  <a:close/>
                </a:path>
              </a:pathLst>
            </a:custGeom>
            <a:solidFill>
              <a:srgbClr val="A2A2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15" name="Freeform 63">
              <a:extLst>
                <a:ext uri="{FF2B5EF4-FFF2-40B4-BE49-F238E27FC236}">
                  <a16:creationId xmlns:a16="http://schemas.microsoft.com/office/drawing/2014/main" id="{8C9ACBEA-4C8C-47C0-87E3-EEFE65AA3AE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9" y="2840"/>
              <a:ext cx="492" cy="698"/>
            </a:xfrm>
            <a:custGeom>
              <a:avLst/>
              <a:gdLst>
                <a:gd name="T0" fmla="*/ 180 w 492"/>
                <a:gd name="T1" fmla="*/ 36 h 698"/>
                <a:gd name="T2" fmla="*/ 222 w 492"/>
                <a:gd name="T3" fmla="*/ 82 h 698"/>
                <a:gd name="T4" fmla="*/ 242 w 492"/>
                <a:gd name="T5" fmla="*/ 131 h 698"/>
                <a:gd name="T6" fmla="*/ 263 w 492"/>
                <a:gd name="T7" fmla="*/ 182 h 698"/>
                <a:gd name="T8" fmla="*/ 317 w 492"/>
                <a:gd name="T9" fmla="*/ 176 h 698"/>
                <a:gd name="T10" fmla="*/ 334 w 492"/>
                <a:gd name="T11" fmla="*/ 216 h 698"/>
                <a:gd name="T12" fmla="*/ 311 w 492"/>
                <a:gd name="T13" fmla="*/ 212 h 698"/>
                <a:gd name="T14" fmla="*/ 267 w 492"/>
                <a:gd name="T15" fmla="*/ 248 h 698"/>
                <a:gd name="T16" fmla="*/ 238 w 492"/>
                <a:gd name="T17" fmla="*/ 265 h 698"/>
                <a:gd name="T18" fmla="*/ 199 w 492"/>
                <a:gd name="T19" fmla="*/ 230 h 698"/>
                <a:gd name="T20" fmla="*/ 180 w 492"/>
                <a:gd name="T21" fmla="*/ 266 h 698"/>
                <a:gd name="T22" fmla="*/ 189 w 492"/>
                <a:gd name="T23" fmla="*/ 322 h 698"/>
                <a:gd name="T24" fmla="*/ 248 w 492"/>
                <a:gd name="T25" fmla="*/ 357 h 698"/>
                <a:gd name="T26" fmla="*/ 290 w 492"/>
                <a:gd name="T27" fmla="*/ 372 h 698"/>
                <a:gd name="T28" fmla="*/ 317 w 492"/>
                <a:gd name="T29" fmla="*/ 392 h 698"/>
                <a:gd name="T30" fmla="*/ 328 w 492"/>
                <a:gd name="T31" fmla="*/ 419 h 698"/>
                <a:gd name="T32" fmla="*/ 381 w 492"/>
                <a:gd name="T33" fmla="*/ 399 h 698"/>
                <a:gd name="T34" fmla="*/ 380 w 492"/>
                <a:gd name="T35" fmla="*/ 341 h 698"/>
                <a:gd name="T36" fmla="*/ 394 w 492"/>
                <a:gd name="T37" fmla="*/ 275 h 698"/>
                <a:gd name="T38" fmla="*/ 362 w 492"/>
                <a:gd name="T39" fmla="*/ 290 h 698"/>
                <a:gd name="T40" fmla="*/ 326 w 492"/>
                <a:gd name="T41" fmla="*/ 242 h 698"/>
                <a:gd name="T42" fmla="*/ 332 w 492"/>
                <a:gd name="T43" fmla="*/ 218 h 698"/>
                <a:gd name="T44" fmla="*/ 351 w 492"/>
                <a:gd name="T45" fmla="*/ 197 h 698"/>
                <a:gd name="T46" fmla="*/ 393 w 492"/>
                <a:gd name="T47" fmla="*/ 207 h 698"/>
                <a:gd name="T48" fmla="*/ 469 w 492"/>
                <a:gd name="T49" fmla="*/ 208 h 698"/>
                <a:gd name="T50" fmla="*/ 465 w 492"/>
                <a:gd name="T51" fmla="*/ 235 h 698"/>
                <a:gd name="T52" fmla="*/ 490 w 492"/>
                <a:gd name="T53" fmla="*/ 284 h 698"/>
                <a:gd name="T54" fmla="*/ 479 w 492"/>
                <a:gd name="T55" fmla="*/ 329 h 698"/>
                <a:gd name="T56" fmla="*/ 456 w 492"/>
                <a:gd name="T57" fmla="*/ 355 h 698"/>
                <a:gd name="T58" fmla="*/ 435 w 492"/>
                <a:gd name="T59" fmla="*/ 419 h 698"/>
                <a:gd name="T60" fmla="*/ 453 w 492"/>
                <a:gd name="T61" fmla="*/ 454 h 698"/>
                <a:gd name="T62" fmla="*/ 437 w 492"/>
                <a:gd name="T63" fmla="*/ 517 h 698"/>
                <a:gd name="T64" fmla="*/ 381 w 492"/>
                <a:gd name="T65" fmla="*/ 518 h 698"/>
                <a:gd name="T66" fmla="*/ 325 w 492"/>
                <a:gd name="T67" fmla="*/ 607 h 698"/>
                <a:gd name="T68" fmla="*/ 318 w 492"/>
                <a:gd name="T69" fmla="*/ 675 h 698"/>
                <a:gd name="T70" fmla="*/ 299 w 492"/>
                <a:gd name="T71" fmla="*/ 697 h 698"/>
                <a:gd name="T72" fmla="*/ 269 w 492"/>
                <a:gd name="T73" fmla="*/ 682 h 698"/>
                <a:gd name="T74" fmla="*/ 214 w 492"/>
                <a:gd name="T75" fmla="*/ 676 h 698"/>
                <a:gd name="T76" fmla="*/ 177 w 492"/>
                <a:gd name="T77" fmla="*/ 683 h 698"/>
                <a:gd name="T78" fmla="*/ 164 w 492"/>
                <a:gd name="T79" fmla="*/ 640 h 698"/>
                <a:gd name="T80" fmla="*/ 163 w 492"/>
                <a:gd name="T81" fmla="*/ 612 h 698"/>
                <a:gd name="T82" fmla="*/ 176 w 492"/>
                <a:gd name="T83" fmla="*/ 548 h 698"/>
                <a:gd name="T84" fmla="*/ 178 w 492"/>
                <a:gd name="T85" fmla="*/ 503 h 698"/>
                <a:gd name="T86" fmla="*/ 123 w 492"/>
                <a:gd name="T87" fmla="*/ 495 h 698"/>
                <a:gd name="T88" fmla="*/ 65 w 492"/>
                <a:gd name="T89" fmla="*/ 469 h 698"/>
                <a:gd name="T90" fmla="*/ 28 w 492"/>
                <a:gd name="T91" fmla="*/ 444 h 698"/>
                <a:gd name="T92" fmla="*/ 1 w 492"/>
                <a:gd name="T93" fmla="*/ 405 h 698"/>
                <a:gd name="T94" fmla="*/ 20 w 492"/>
                <a:gd name="T95" fmla="*/ 386 h 698"/>
                <a:gd name="T96" fmla="*/ 34 w 492"/>
                <a:gd name="T97" fmla="*/ 352 h 698"/>
                <a:gd name="T98" fmla="*/ 39 w 492"/>
                <a:gd name="T99" fmla="*/ 320 h 698"/>
                <a:gd name="T100" fmla="*/ 29 w 492"/>
                <a:gd name="T101" fmla="*/ 265 h 698"/>
                <a:gd name="T102" fmla="*/ 42 w 492"/>
                <a:gd name="T103" fmla="*/ 238 h 698"/>
                <a:gd name="T104" fmla="*/ 55 w 492"/>
                <a:gd name="T105" fmla="*/ 196 h 698"/>
                <a:gd name="T106" fmla="*/ 30 w 492"/>
                <a:gd name="T107" fmla="*/ 175 h 698"/>
                <a:gd name="T108" fmla="*/ 9 w 492"/>
                <a:gd name="T109" fmla="*/ 146 h 698"/>
                <a:gd name="T110" fmla="*/ 16 w 492"/>
                <a:gd name="T111" fmla="*/ 94 h 698"/>
                <a:gd name="T112" fmla="*/ 51 w 492"/>
                <a:gd name="T113" fmla="*/ 53 h 698"/>
                <a:gd name="T114" fmla="*/ 83 w 492"/>
                <a:gd name="T115" fmla="*/ 35 h 698"/>
                <a:gd name="T116" fmla="*/ 74 w 492"/>
                <a:gd name="T117" fmla="*/ 15 h 698"/>
                <a:gd name="T118" fmla="*/ 105 w 492"/>
                <a:gd name="T119" fmla="*/ 21 h 6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92" h="698">
                  <a:moveTo>
                    <a:pt x="151" y="0"/>
                  </a:moveTo>
                  <a:lnTo>
                    <a:pt x="155" y="1"/>
                  </a:lnTo>
                  <a:lnTo>
                    <a:pt x="158" y="2"/>
                  </a:lnTo>
                  <a:lnTo>
                    <a:pt x="162" y="3"/>
                  </a:lnTo>
                  <a:lnTo>
                    <a:pt x="165" y="4"/>
                  </a:lnTo>
                  <a:lnTo>
                    <a:pt x="168" y="5"/>
                  </a:lnTo>
                  <a:lnTo>
                    <a:pt x="169" y="7"/>
                  </a:lnTo>
                  <a:lnTo>
                    <a:pt x="171" y="8"/>
                  </a:lnTo>
                  <a:lnTo>
                    <a:pt x="173" y="10"/>
                  </a:lnTo>
                  <a:lnTo>
                    <a:pt x="175" y="15"/>
                  </a:lnTo>
                  <a:lnTo>
                    <a:pt x="176" y="17"/>
                  </a:lnTo>
                  <a:lnTo>
                    <a:pt x="177" y="20"/>
                  </a:lnTo>
                  <a:lnTo>
                    <a:pt x="178" y="24"/>
                  </a:lnTo>
                  <a:lnTo>
                    <a:pt x="178" y="26"/>
                  </a:lnTo>
                  <a:lnTo>
                    <a:pt x="179" y="31"/>
                  </a:lnTo>
                  <a:lnTo>
                    <a:pt x="179" y="35"/>
                  </a:lnTo>
                  <a:lnTo>
                    <a:pt x="180" y="36"/>
                  </a:lnTo>
                  <a:lnTo>
                    <a:pt x="180" y="38"/>
                  </a:lnTo>
                  <a:lnTo>
                    <a:pt x="180" y="39"/>
                  </a:lnTo>
                  <a:lnTo>
                    <a:pt x="181" y="40"/>
                  </a:lnTo>
                  <a:lnTo>
                    <a:pt x="182" y="42"/>
                  </a:lnTo>
                  <a:lnTo>
                    <a:pt x="184" y="43"/>
                  </a:lnTo>
                  <a:lnTo>
                    <a:pt x="186" y="44"/>
                  </a:lnTo>
                  <a:lnTo>
                    <a:pt x="191" y="45"/>
                  </a:lnTo>
                  <a:lnTo>
                    <a:pt x="192" y="46"/>
                  </a:lnTo>
                  <a:lnTo>
                    <a:pt x="194" y="48"/>
                  </a:lnTo>
                  <a:lnTo>
                    <a:pt x="197" y="49"/>
                  </a:lnTo>
                  <a:lnTo>
                    <a:pt x="202" y="53"/>
                  </a:lnTo>
                  <a:lnTo>
                    <a:pt x="206" y="59"/>
                  </a:lnTo>
                  <a:lnTo>
                    <a:pt x="211" y="64"/>
                  </a:lnTo>
                  <a:lnTo>
                    <a:pt x="214" y="69"/>
                  </a:lnTo>
                  <a:lnTo>
                    <a:pt x="216" y="72"/>
                  </a:lnTo>
                  <a:lnTo>
                    <a:pt x="221" y="80"/>
                  </a:lnTo>
                  <a:lnTo>
                    <a:pt x="222" y="82"/>
                  </a:lnTo>
                  <a:lnTo>
                    <a:pt x="224" y="84"/>
                  </a:lnTo>
                  <a:lnTo>
                    <a:pt x="225" y="87"/>
                  </a:lnTo>
                  <a:lnTo>
                    <a:pt x="226" y="89"/>
                  </a:lnTo>
                  <a:lnTo>
                    <a:pt x="234" y="96"/>
                  </a:lnTo>
                  <a:lnTo>
                    <a:pt x="236" y="100"/>
                  </a:lnTo>
                  <a:lnTo>
                    <a:pt x="238" y="103"/>
                  </a:lnTo>
                  <a:lnTo>
                    <a:pt x="239" y="105"/>
                  </a:lnTo>
                  <a:lnTo>
                    <a:pt x="240" y="106"/>
                  </a:lnTo>
                  <a:lnTo>
                    <a:pt x="241" y="109"/>
                  </a:lnTo>
                  <a:lnTo>
                    <a:pt x="241" y="111"/>
                  </a:lnTo>
                  <a:lnTo>
                    <a:pt x="241" y="112"/>
                  </a:lnTo>
                  <a:lnTo>
                    <a:pt x="241" y="114"/>
                  </a:lnTo>
                  <a:lnTo>
                    <a:pt x="241" y="119"/>
                  </a:lnTo>
                  <a:lnTo>
                    <a:pt x="241" y="123"/>
                  </a:lnTo>
                  <a:lnTo>
                    <a:pt x="241" y="127"/>
                  </a:lnTo>
                  <a:lnTo>
                    <a:pt x="242" y="129"/>
                  </a:lnTo>
                  <a:lnTo>
                    <a:pt x="242" y="131"/>
                  </a:lnTo>
                  <a:lnTo>
                    <a:pt x="242" y="133"/>
                  </a:lnTo>
                  <a:lnTo>
                    <a:pt x="245" y="140"/>
                  </a:lnTo>
                  <a:lnTo>
                    <a:pt x="246" y="141"/>
                  </a:lnTo>
                  <a:lnTo>
                    <a:pt x="247" y="143"/>
                  </a:lnTo>
                  <a:lnTo>
                    <a:pt x="247" y="145"/>
                  </a:lnTo>
                  <a:lnTo>
                    <a:pt x="247" y="147"/>
                  </a:lnTo>
                  <a:lnTo>
                    <a:pt x="248" y="156"/>
                  </a:lnTo>
                  <a:lnTo>
                    <a:pt x="248" y="158"/>
                  </a:lnTo>
                  <a:lnTo>
                    <a:pt x="248" y="160"/>
                  </a:lnTo>
                  <a:lnTo>
                    <a:pt x="248" y="162"/>
                  </a:lnTo>
                  <a:lnTo>
                    <a:pt x="250" y="164"/>
                  </a:lnTo>
                  <a:lnTo>
                    <a:pt x="252" y="167"/>
                  </a:lnTo>
                  <a:lnTo>
                    <a:pt x="257" y="174"/>
                  </a:lnTo>
                  <a:lnTo>
                    <a:pt x="259" y="175"/>
                  </a:lnTo>
                  <a:lnTo>
                    <a:pt x="261" y="179"/>
                  </a:lnTo>
                  <a:lnTo>
                    <a:pt x="262" y="181"/>
                  </a:lnTo>
                  <a:lnTo>
                    <a:pt x="263" y="182"/>
                  </a:lnTo>
                  <a:lnTo>
                    <a:pt x="265" y="184"/>
                  </a:lnTo>
                  <a:lnTo>
                    <a:pt x="267" y="185"/>
                  </a:lnTo>
                  <a:lnTo>
                    <a:pt x="268" y="186"/>
                  </a:lnTo>
                  <a:lnTo>
                    <a:pt x="270" y="186"/>
                  </a:lnTo>
                  <a:lnTo>
                    <a:pt x="271" y="187"/>
                  </a:lnTo>
                  <a:lnTo>
                    <a:pt x="273" y="187"/>
                  </a:lnTo>
                  <a:lnTo>
                    <a:pt x="275" y="187"/>
                  </a:lnTo>
                  <a:lnTo>
                    <a:pt x="278" y="187"/>
                  </a:lnTo>
                  <a:lnTo>
                    <a:pt x="281" y="187"/>
                  </a:lnTo>
                  <a:lnTo>
                    <a:pt x="284" y="186"/>
                  </a:lnTo>
                  <a:lnTo>
                    <a:pt x="287" y="185"/>
                  </a:lnTo>
                  <a:lnTo>
                    <a:pt x="291" y="185"/>
                  </a:lnTo>
                  <a:lnTo>
                    <a:pt x="296" y="183"/>
                  </a:lnTo>
                  <a:lnTo>
                    <a:pt x="310" y="178"/>
                  </a:lnTo>
                  <a:lnTo>
                    <a:pt x="313" y="177"/>
                  </a:lnTo>
                  <a:lnTo>
                    <a:pt x="315" y="176"/>
                  </a:lnTo>
                  <a:lnTo>
                    <a:pt x="317" y="176"/>
                  </a:lnTo>
                  <a:lnTo>
                    <a:pt x="319" y="175"/>
                  </a:lnTo>
                  <a:lnTo>
                    <a:pt x="321" y="176"/>
                  </a:lnTo>
                  <a:lnTo>
                    <a:pt x="323" y="176"/>
                  </a:lnTo>
                  <a:lnTo>
                    <a:pt x="324" y="177"/>
                  </a:lnTo>
                  <a:lnTo>
                    <a:pt x="325" y="178"/>
                  </a:lnTo>
                  <a:lnTo>
                    <a:pt x="326" y="179"/>
                  </a:lnTo>
                  <a:lnTo>
                    <a:pt x="327" y="181"/>
                  </a:lnTo>
                  <a:lnTo>
                    <a:pt x="328" y="182"/>
                  </a:lnTo>
                  <a:lnTo>
                    <a:pt x="328" y="184"/>
                  </a:lnTo>
                  <a:lnTo>
                    <a:pt x="329" y="186"/>
                  </a:lnTo>
                  <a:lnTo>
                    <a:pt x="330" y="188"/>
                  </a:lnTo>
                  <a:lnTo>
                    <a:pt x="332" y="195"/>
                  </a:lnTo>
                  <a:lnTo>
                    <a:pt x="334" y="202"/>
                  </a:lnTo>
                  <a:lnTo>
                    <a:pt x="335" y="206"/>
                  </a:lnTo>
                  <a:lnTo>
                    <a:pt x="336" y="210"/>
                  </a:lnTo>
                  <a:lnTo>
                    <a:pt x="336" y="217"/>
                  </a:lnTo>
                  <a:lnTo>
                    <a:pt x="334" y="216"/>
                  </a:lnTo>
                  <a:lnTo>
                    <a:pt x="332" y="215"/>
                  </a:lnTo>
                  <a:lnTo>
                    <a:pt x="326" y="211"/>
                  </a:lnTo>
                  <a:lnTo>
                    <a:pt x="324" y="210"/>
                  </a:lnTo>
                  <a:lnTo>
                    <a:pt x="323" y="209"/>
                  </a:lnTo>
                  <a:lnTo>
                    <a:pt x="322" y="210"/>
                  </a:lnTo>
                  <a:lnTo>
                    <a:pt x="321" y="211"/>
                  </a:lnTo>
                  <a:lnTo>
                    <a:pt x="321" y="213"/>
                  </a:lnTo>
                  <a:lnTo>
                    <a:pt x="320" y="215"/>
                  </a:lnTo>
                  <a:lnTo>
                    <a:pt x="320" y="216"/>
                  </a:lnTo>
                  <a:lnTo>
                    <a:pt x="319" y="218"/>
                  </a:lnTo>
                  <a:lnTo>
                    <a:pt x="317" y="218"/>
                  </a:lnTo>
                  <a:lnTo>
                    <a:pt x="316" y="218"/>
                  </a:lnTo>
                  <a:lnTo>
                    <a:pt x="316" y="217"/>
                  </a:lnTo>
                  <a:lnTo>
                    <a:pt x="315" y="214"/>
                  </a:lnTo>
                  <a:lnTo>
                    <a:pt x="314" y="213"/>
                  </a:lnTo>
                  <a:lnTo>
                    <a:pt x="313" y="213"/>
                  </a:lnTo>
                  <a:lnTo>
                    <a:pt x="311" y="212"/>
                  </a:lnTo>
                  <a:lnTo>
                    <a:pt x="310" y="212"/>
                  </a:lnTo>
                  <a:lnTo>
                    <a:pt x="308" y="212"/>
                  </a:lnTo>
                  <a:lnTo>
                    <a:pt x="304" y="213"/>
                  </a:lnTo>
                  <a:lnTo>
                    <a:pt x="302" y="213"/>
                  </a:lnTo>
                  <a:lnTo>
                    <a:pt x="300" y="213"/>
                  </a:lnTo>
                  <a:lnTo>
                    <a:pt x="299" y="212"/>
                  </a:lnTo>
                  <a:lnTo>
                    <a:pt x="298" y="212"/>
                  </a:lnTo>
                  <a:lnTo>
                    <a:pt x="289" y="221"/>
                  </a:lnTo>
                  <a:lnTo>
                    <a:pt x="286" y="224"/>
                  </a:lnTo>
                  <a:lnTo>
                    <a:pt x="279" y="232"/>
                  </a:lnTo>
                  <a:lnTo>
                    <a:pt x="276" y="235"/>
                  </a:lnTo>
                  <a:lnTo>
                    <a:pt x="273" y="238"/>
                  </a:lnTo>
                  <a:lnTo>
                    <a:pt x="271" y="240"/>
                  </a:lnTo>
                  <a:lnTo>
                    <a:pt x="270" y="242"/>
                  </a:lnTo>
                  <a:lnTo>
                    <a:pt x="269" y="244"/>
                  </a:lnTo>
                  <a:lnTo>
                    <a:pt x="268" y="245"/>
                  </a:lnTo>
                  <a:lnTo>
                    <a:pt x="267" y="248"/>
                  </a:lnTo>
                  <a:lnTo>
                    <a:pt x="266" y="251"/>
                  </a:lnTo>
                  <a:lnTo>
                    <a:pt x="265" y="253"/>
                  </a:lnTo>
                  <a:lnTo>
                    <a:pt x="264" y="253"/>
                  </a:lnTo>
                  <a:lnTo>
                    <a:pt x="262" y="254"/>
                  </a:lnTo>
                  <a:lnTo>
                    <a:pt x="260" y="255"/>
                  </a:lnTo>
                  <a:lnTo>
                    <a:pt x="258" y="256"/>
                  </a:lnTo>
                  <a:lnTo>
                    <a:pt x="254" y="258"/>
                  </a:lnTo>
                  <a:lnTo>
                    <a:pt x="250" y="260"/>
                  </a:lnTo>
                  <a:lnTo>
                    <a:pt x="249" y="261"/>
                  </a:lnTo>
                  <a:lnTo>
                    <a:pt x="248" y="262"/>
                  </a:lnTo>
                  <a:lnTo>
                    <a:pt x="245" y="265"/>
                  </a:lnTo>
                  <a:lnTo>
                    <a:pt x="244" y="266"/>
                  </a:lnTo>
                  <a:lnTo>
                    <a:pt x="243" y="266"/>
                  </a:lnTo>
                  <a:lnTo>
                    <a:pt x="242" y="266"/>
                  </a:lnTo>
                  <a:lnTo>
                    <a:pt x="241" y="266"/>
                  </a:lnTo>
                  <a:lnTo>
                    <a:pt x="239" y="266"/>
                  </a:lnTo>
                  <a:lnTo>
                    <a:pt x="238" y="265"/>
                  </a:lnTo>
                  <a:lnTo>
                    <a:pt x="237" y="265"/>
                  </a:lnTo>
                  <a:lnTo>
                    <a:pt x="237" y="265"/>
                  </a:lnTo>
                  <a:lnTo>
                    <a:pt x="234" y="262"/>
                  </a:lnTo>
                  <a:lnTo>
                    <a:pt x="231" y="259"/>
                  </a:lnTo>
                  <a:lnTo>
                    <a:pt x="228" y="256"/>
                  </a:lnTo>
                  <a:lnTo>
                    <a:pt x="227" y="253"/>
                  </a:lnTo>
                  <a:lnTo>
                    <a:pt x="224" y="247"/>
                  </a:lnTo>
                  <a:lnTo>
                    <a:pt x="223" y="245"/>
                  </a:lnTo>
                  <a:lnTo>
                    <a:pt x="221" y="244"/>
                  </a:lnTo>
                  <a:lnTo>
                    <a:pt x="219" y="242"/>
                  </a:lnTo>
                  <a:lnTo>
                    <a:pt x="216" y="239"/>
                  </a:lnTo>
                  <a:lnTo>
                    <a:pt x="214" y="237"/>
                  </a:lnTo>
                  <a:lnTo>
                    <a:pt x="211" y="234"/>
                  </a:lnTo>
                  <a:lnTo>
                    <a:pt x="208" y="233"/>
                  </a:lnTo>
                  <a:lnTo>
                    <a:pt x="205" y="231"/>
                  </a:lnTo>
                  <a:lnTo>
                    <a:pt x="203" y="231"/>
                  </a:lnTo>
                  <a:lnTo>
                    <a:pt x="199" y="230"/>
                  </a:lnTo>
                  <a:lnTo>
                    <a:pt x="196" y="230"/>
                  </a:lnTo>
                  <a:lnTo>
                    <a:pt x="194" y="230"/>
                  </a:lnTo>
                  <a:lnTo>
                    <a:pt x="192" y="231"/>
                  </a:lnTo>
                  <a:lnTo>
                    <a:pt x="191" y="231"/>
                  </a:lnTo>
                  <a:lnTo>
                    <a:pt x="190" y="232"/>
                  </a:lnTo>
                  <a:lnTo>
                    <a:pt x="189" y="233"/>
                  </a:lnTo>
                  <a:lnTo>
                    <a:pt x="188" y="235"/>
                  </a:lnTo>
                  <a:lnTo>
                    <a:pt x="187" y="236"/>
                  </a:lnTo>
                  <a:lnTo>
                    <a:pt x="186" y="238"/>
                  </a:lnTo>
                  <a:lnTo>
                    <a:pt x="185" y="239"/>
                  </a:lnTo>
                  <a:lnTo>
                    <a:pt x="185" y="241"/>
                  </a:lnTo>
                  <a:lnTo>
                    <a:pt x="184" y="243"/>
                  </a:lnTo>
                  <a:lnTo>
                    <a:pt x="183" y="245"/>
                  </a:lnTo>
                  <a:lnTo>
                    <a:pt x="183" y="248"/>
                  </a:lnTo>
                  <a:lnTo>
                    <a:pt x="182" y="257"/>
                  </a:lnTo>
                  <a:lnTo>
                    <a:pt x="181" y="263"/>
                  </a:lnTo>
                  <a:lnTo>
                    <a:pt x="180" y="266"/>
                  </a:lnTo>
                  <a:lnTo>
                    <a:pt x="179" y="271"/>
                  </a:lnTo>
                  <a:lnTo>
                    <a:pt x="174" y="281"/>
                  </a:lnTo>
                  <a:lnTo>
                    <a:pt x="174" y="283"/>
                  </a:lnTo>
                  <a:lnTo>
                    <a:pt x="173" y="287"/>
                  </a:lnTo>
                  <a:lnTo>
                    <a:pt x="172" y="289"/>
                  </a:lnTo>
                  <a:lnTo>
                    <a:pt x="172" y="294"/>
                  </a:lnTo>
                  <a:lnTo>
                    <a:pt x="172" y="297"/>
                  </a:lnTo>
                  <a:lnTo>
                    <a:pt x="172" y="299"/>
                  </a:lnTo>
                  <a:lnTo>
                    <a:pt x="172" y="300"/>
                  </a:lnTo>
                  <a:lnTo>
                    <a:pt x="173" y="302"/>
                  </a:lnTo>
                  <a:lnTo>
                    <a:pt x="174" y="304"/>
                  </a:lnTo>
                  <a:lnTo>
                    <a:pt x="175" y="306"/>
                  </a:lnTo>
                  <a:lnTo>
                    <a:pt x="177" y="309"/>
                  </a:lnTo>
                  <a:lnTo>
                    <a:pt x="181" y="314"/>
                  </a:lnTo>
                  <a:lnTo>
                    <a:pt x="183" y="318"/>
                  </a:lnTo>
                  <a:lnTo>
                    <a:pt x="186" y="321"/>
                  </a:lnTo>
                  <a:lnTo>
                    <a:pt x="189" y="322"/>
                  </a:lnTo>
                  <a:lnTo>
                    <a:pt x="191" y="324"/>
                  </a:lnTo>
                  <a:lnTo>
                    <a:pt x="192" y="325"/>
                  </a:lnTo>
                  <a:lnTo>
                    <a:pt x="194" y="326"/>
                  </a:lnTo>
                  <a:lnTo>
                    <a:pt x="197" y="326"/>
                  </a:lnTo>
                  <a:lnTo>
                    <a:pt x="200" y="327"/>
                  </a:lnTo>
                  <a:lnTo>
                    <a:pt x="204" y="327"/>
                  </a:lnTo>
                  <a:lnTo>
                    <a:pt x="208" y="328"/>
                  </a:lnTo>
                  <a:lnTo>
                    <a:pt x="211" y="329"/>
                  </a:lnTo>
                  <a:lnTo>
                    <a:pt x="214" y="331"/>
                  </a:lnTo>
                  <a:lnTo>
                    <a:pt x="215" y="332"/>
                  </a:lnTo>
                  <a:lnTo>
                    <a:pt x="217" y="333"/>
                  </a:lnTo>
                  <a:lnTo>
                    <a:pt x="224" y="339"/>
                  </a:lnTo>
                  <a:lnTo>
                    <a:pt x="225" y="341"/>
                  </a:lnTo>
                  <a:lnTo>
                    <a:pt x="239" y="352"/>
                  </a:lnTo>
                  <a:lnTo>
                    <a:pt x="242" y="355"/>
                  </a:lnTo>
                  <a:lnTo>
                    <a:pt x="245" y="356"/>
                  </a:lnTo>
                  <a:lnTo>
                    <a:pt x="248" y="357"/>
                  </a:lnTo>
                  <a:lnTo>
                    <a:pt x="249" y="358"/>
                  </a:lnTo>
                  <a:lnTo>
                    <a:pt x="255" y="360"/>
                  </a:lnTo>
                  <a:lnTo>
                    <a:pt x="258" y="361"/>
                  </a:lnTo>
                  <a:lnTo>
                    <a:pt x="259" y="362"/>
                  </a:lnTo>
                  <a:lnTo>
                    <a:pt x="262" y="364"/>
                  </a:lnTo>
                  <a:lnTo>
                    <a:pt x="268" y="368"/>
                  </a:lnTo>
                  <a:lnTo>
                    <a:pt x="271" y="369"/>
                  </a:lnTo>
                  <a:lnTo>
                    <a:pt x="271" y="370"/>
                  </a:lnTo>
                  <a:lnTo>
                    <a:pt x="272" y="370"/>
                  </a:lnTo>
                  <a:lnTo>
                    <a:pt x="274" y="370"/>
                  </a:lnTo>
                  <a:lnTo>
                    <a:pt x="275" y="371"/>
                  </a:lnTo>
                  <a:lnTo>
                    <a:pt x="278" y="371"/>
                  </a:lnTo>
                  <a:lnTo>
                    <a:pt x="283" y="370"/>
                  </a:lnTo>
                  <a:lnTo>
                    <a:pt x="285" y="371"/>
                  </a:lnTo>
                  <a:lnTo>
                    <a:pt x="287" y="371"/>
                  </a:lnTo>
                  <a:lnTo>
                    <a:pt x="288" y="371"/>
                  </a:lnTo>
                  <a:lnTo>
                    <a:pt x="290" y="372"/>
                  </a:lnTo>
                  <a:lnTo>
                    <a:pt x="291" y="373"/>
                  </a:lnTo>
                  <a:lnTo>
                    <a:pt x="292" y="374"/>
                  </a:lnTo>
                  <a:lnTo>
                    <a:pt x="293" y="375"/>
                  </a:lnTo>
                  <a:lnTo>
                    <a:pt x="294" y="376"/>
                  </a:lnTo>
                  <a:lnTo>
                    <a:pt x="294" y="377"/>
                  </a:lnTo>
                  <a:lnTo>
                    <a:pt x="296" y="380"/>
                  </a:lnTo>
                  <a:lnTo>
                    <a:pt x="299" y="386"/>
                  </a:lnTo>
                  <a:lnTo>
                    <a:pt x="300" y="388"/>
                  </a:lnTo>
                  <a:lnTo>
                    <a:pt x="301" y="389"/>
                  </a:lnTo>
                  <a:lnTo>
                    <a:pt x="302" y="389"/>
                  </a:lnTo>
                  <a:lnTo>
                    <a:pt x="302" y="390"/>
                  </a:lnTo>
                  <a:lnTo>
                    <a:pt x="304" y="390"/>
                  </a:lnTo>
                  <a:lnTo>
                    <a:pt x="305" y="391"/>
                  </a:lnTo>
                  <a:lnTo>
                    <a:pt x="307" y="392"/>
                  </a:lnTo>
                  <a:lnTo>
                    <a:pt x="312" y="392"/>
                  </a:lnTo>
                  <a:lnTo>
                    <a:pt x="315" y="392"/>
                  </a:lnTo>
                  <a:lnTo>
                    <a:pt x="317" y="392"/>
                  </a:lnTo>
                  <a:lnTo>
                    <a:pt x="320" y="392"/>
                  </a:lnTo>
                  <a:lnTo>
                    <a:pt x="325" y="391"/>
                  </a:lnTo>
                  <a:lnTo>
                    <a:pt x="327" y="391"/>
                  </a:lnTo>
                  <a:lnTo>
                    <a:pt x="328" y="392"/>
                  </a:lnTo>
                  <a:lnTo>
                    <a:pt x="328" y="393"/>
                  </a:lnTo>
                  <a:lnTo>
                    <a:pt x="329" y="394"/>
                  </a:lnTo>
                  <a:lnTo>
                    <a:pt x="329" y="396"/>
                  </a:lnTo>
                  <a:lnTo>
                    <a:pt x="329" y="398"/>
                  </a:lnTo>
                  <a:lnTo>
                    <a:pt x="329" y="401"/>
                  </a:lnTo>
                  <a:lnTo>
                    <a:pt x="328" y="405"/>
                  </a:lnTo>
                  <a:lnTo>
                    <a:pt x="327" y="410"/>
                  </a:lnTo>
                  <a:lnTo>
                    <a:pt x="327" y="412"/>
                  </a:lnTo>
                  <a:lnTo>
                    <a:pt x="327" y="415"/>
                  </a:lnTo>
                  <a:lnTo>
                    <a:pt x="327" y="416"/>
                  </a:lnTo>
                  <a:lnTo>
                    <a:pt x="327" y="417"/>
                  </a:lnTo>
                  <a:lnTo>
                    <a:pt x="328" y="418"/>
                  </a:lnTo>
                  <a:lnTo>
                    <a:pt x="328" y="419"/>
                  </a:lnTo>
                  <a:lnTo>
                    <a:pt x="328" y="419"/>
                  </a:lnTo>
                  <a:lnTo>
                    <a:pt x="329" y="420"/>
                  </a:lnTo>
                  <a:lnTo>
                    <a:pt x="330" y="420"/>
                  </a:lnTo>
                  <a:lnTo>
                    <a:pt x="337" y="419"/>
                  </a:lnTo>
                  <a:lnTo>
                    <a:pt x="347" y="419"/>
                  </a:lnTo>
                  <a:lnTo>
                    <a:pt x="351" y="418"/>
                  </a:lnTo>
                  <a:lnTo>
                    <a:pt x="353" y="418"/>
                  </a:lnTo>
                  <a:lnTo>
                    <a:pt x="356" y="417"/>
                  </a:lnTo>
                  <a:lnTo>
                    <a:pt x="359" y="416"/>
                  </a:lnTo>
                  <a:lnTo>
                    <a:pt x="361" y="415"/>
                  </a:lnTo>
                  <a:lnTo>
                    <a:pt x="363" y="414"/>
                  </a:lnTo>
                  <a:lnTo>
                    <a:pt x="367" y="412"/>
                  </a:lnTo>
                  <a:lnTo>
                    <a:pt x="373" y="408"/>
                  </a:lnTo>
                  <a:lnTo>
                    <a:pt x="376" y="405"/>
                  </a:lnTo>
                  <a:lnTo>
                    <a:pt x="378" y="403"/>
                  </a:lnTo>
                  <a:lnTo>
                    <a:pt x="380" y="401"/>
                  </a:lnTo>
                  <a:lnTo>
                    <a:pt x="381" y="399"/>
                  </a:lnTo>
                  <a:lnTo>
                    <a:pt x="382" y="397"/>
                  </a:lnTo>
                  <a:lnTo>
                    <a:pt x="383" y="394"/>
                  </a:lnTo>
                  <a:lnTo>
                    <a:pt x="384" y="391"/>
                  </a:lnTo>
                  <a:lnTo>
                    <a:pt x="384" y="389"/>
                  </a:lnTo>
                  <a:lnTo>
                    <a:pt x="384" y="387"/>
                  </a:lnTo>
                  <a:lnTo>
                    <a:pt x="384" y="385"/>
                  </a:lnTo>
                  <a:lnTo>
                    <a:pt x="384" y="383"/>
                  </a:lnTo>
                  <a:lnTo>
                    <a:pt x="382" y="377"/>
                  </a:lnTo>
                  <a:lnTo>
                    <a:pt x="381" y="373"/>
                  </a:lnTo>
                  <a:lnTo>
                    <a:pt x="380" y="369"/>
                  </a:lnTo>
                  <a:lnTo>
                    <a:pt x="380" y="366"/>
                  </a:lnTo>
                  <a:lnTo>
                    <a:pt x="379" y="362"/>
                  </a:lnTo>
                  <a:lnTo>
                    <a:pt x="379" y="353"/>
                  </a:lnTo>
                  <a:lnTo>
                    <a:pt x="379" y="348"/>
                  </a:lnTo>
                  <a:lnTo>
                    <a:pt x="379" y="346"/>
                  </a:lnTo>
                  <a:lnTo>
                    <a:pt x="379" y="344"/>
                  </a:lnTo>
                  <a:lnTo>
                    <a:pt x="380" y="341"/>
                  </a:lnTo>
                  <a:lnTo>
                    <a:pt x="380" y="339"/>
                  </a:lnTo>
                  <a:lnTo>
                    <a:pt x="381" y="337"/>
                  </a:lnTo>
                  <a:lnTo>
                    <a:pt x="382" y="335"/>
                  </a:lnTo>
                  <a:lnTo>
                    <a:pt x="386" y="327"/>
                  </a:lnTo>
                  <a:lnTo>
                    <a:pt x="387" y="325"/>
                  </a:lnTo>
                  <a:lnTo>
                    <a:pt x="388" y="322"/>
                  </a:lnTo>
                  <a:lnTo>
                    <a:pt x="389" y="320"/>
                  </a:lnTo>
                  <a:lnTo>
                    <a:pt x="390" y="317"/>
                  </a:lnTo>
                  <a:lnTo>
                    <a:pt x="390" y="312"/>
                  </a:lnTo>
                  <a:lnTo>
                    <a:pt x="391" y="305"/>
                  </a:lnTo>
                  <a:lnTo>
                    <a:pt x="391" y="299"/>
                  </a:lnTo>
                  <a:lnTo>
                    <a:pt x="392" y="293"/>
                  </a:lnTo>
                  <a:lnTo>
                    <a:pt x="392" y="287"/>
                  </a:lnTo>
                  <a:lnTo>
                    <a:pt x="394" y="279"/>
                  </a:lnTo>
                  <a:lnTo>
                    <a:pt x="394" y="277"/>
                  </a:lnTo>
                  <a:lnTo>
                    <a:pt x="394" y="276"/>
                  </a:lnTo>
                  <a:lnTo>
                    <a:pt x="394" y="275"/>
                  </a:lnTo>
                  <a:lnTo>
                    <a:pt x="393" y="274"/>
                  </a:lnTo>
                  <a:lnTo>
                    <a:pt x="393" y="273"/>
                  </a:lnTo>
                  <a:lnTo>
                    <a:pt x="392" y="273"/>
                  </a:lnTo>
                  <a:lnTo>
                    <a:pt x="391" y="273"/>
                  </a:lnTo>
                  <a:lnTo>
                    <a:pt x="390" y="273"/>
                  </a:lnTo>
                  <a:lnTo>
                    <a:pt x="389" y="273"/>
                  </a:lnTo>
                  <a:lnTo>
                    <a:pt x="388" y="273"/>
                  </a:lnTo>
                  <a:lnTo>
                    <a:pt x="387" y="274"/>
                  </a:lnTo>
                  <a:lnTo>
                    <a:pt x="385" y="275"/>
                  </a:lnTo>
                  <a:lnTo>
                    <a:pt x="383" y="276"/>
                  </a:lnTo>
                  <a:lnTo>
                    <a:pt x="377" y="281"/>
                  </a:lnTo>
                  <a:lnTo>
                    <a:pt x="373" y="285"/>
                  </a:lnTo>
                  <a:lnTo>
                    <a:pt x="369" y="287"/>
                  </a:lnTo>
                  <a:lnTo>
                    <a:pt x="365" y="289"/>
                  </a:lnTo>
                  <a:lnTo>
                    <a:pt x="364" y="289"/>
                  </a:lnTo>
                  <a:lnTo>
                    <a:pt x="362" y="289"/>
                  </a:lnTo>
                  <a:lnTo>
                    <a:pt x="362" y="290"/>
                  </a:lnTo>
                  <a:lnTo>
                    <a:pt x="360" y="289"/>
                  </a:lnTo>
                  <a:lnTo>
                    <a:pt x="358" y="289"/>
                  </a:lnTo>
                  <a:lnTo>
                    <a:pt x="357" y="288"/>
                  </a:lnTo>
                  <a:lnTo>
                    <a:pt x="356" y="287"/>
                  </a:lnTo>
                  <a:lnTo>
                    <a:pt x="355" y="287"/>
                  </a:lnTo>
                  <a:lnTo>
                    <a:pt x="354" y="286"/>
                  </a:lnTo>
                  <a:lnTo>
                    <a:pt x="351" y="280"/>
                  </a:lnTo>
                  <a:lnTo>
                    <a:pt x="349" y="277"/>
                  </a:lnTo>
                  <a:lnTo>
                    <a:pt x="346" y="274"/>
                  </a:lnTo>
                  <a:lnTo>
                    <a:pt x="339" y="266"/>
                  </a:lnTo>
                  <a:lnTo>
                    <a:pt x="338" y="265"/>
                  </a:lnTo>
                  <a:lnTo>
                    <a:pt x="337" y="263"/>
                  </a:lnTo>
                  <a:lnTo>
                    <a:pt x="335" y="260"/>
                  </a:lnTo>
                  <a:lnTo>
                    <a:pt x="332" y="253"/>
                  </a:lnTo>
                  <a:lnTo>
                    <a:pt x="330" y="250"/>
                  </a:lnTo>
                  <a:lnTo>
                    <a:pt x="328" y="247"/>
                  </a:lnTo>
                  <a:lnTo>
                    <a:pt x="326" y="242"/>
                  </a:lnTo>
                  <a:lnTo>
                    <a:pt x="324" y="239"/>
                  </a:lnTo>
                  <a:lnTo>
                    <a:pt x="323" y="236"/>
                  </a:lnTo>
                  <a:lnTo>
                    <a:pt x="322" y="234"/>
                  </a:lnTo>
                  <a:lnTo>
                    <a:pt x="322" y="232"/>
                  </a:lnTo>
                  <a:lnTo>
                    <a:pt x="322" y="231"/>
                  </a:lnTo>
                  <a:lnTo>
                    <a:pt x="322" y="230"/>
                  </a:lnTo>
                  <a:lnTo>
                    <a:pt x="322" y="229"/>
                  </a:lnTo>
                  <a:lnTo>
                    <a:pt x="322" y="228"/>
                  </a:lnTo>
                  <a:lnTo>
                    <a:pt x="322" y="226"/>
                  </a:lnTo>
                  <a:lnTo>
                    <a:pt x="323" y="225"/>
                  </a:lnTo>
                  <a:lnTo>
                    <a:pt x="324" y="224"/>
                  </a:lnTo>
                  <a:lnTo>
                    <a:pt x="325" y="223"/>
                  </a:lnTo>
                  <a:lnTo>
                    <a:pt x="326" y="221"/>
                  </a:lnTo>
                  <a:lnTo>
                    <a:pt x="328" y="220"/>
                  </a:lnTo>
                  <a:lnTo>
                    <a:pt x="328" y="219"/>
                  </a:lnTo>
                  <a:lnTo>
                    <a:pt x="330" y="219"/>
                  </a:lnTo>
                  <a:lnTo>
                    <a:pt x="332" y="218"/>
                  </a:lnTo>
                  <a:lnTo>
                    <a:pt x="335" y="217"/>
                  </a:lnTo>
                  <a:lnTo>
                    <a:pt x="336" y="217"/>
                  </a:lnTo>
                  <a:lnTo>
                    <a:pt x="337" y="217"/>
                  </a:lnTo>
                  <a:lnTo>
                    <a:pt x="338" y="217"/>
                  </a:lnTo>
                  <a:lnTo>
                    <a:pt x="339" y="217"/>
                  </a:lnTo>
                  <a:lnTo>
                    <a:pt x="341" y="217"/>
                  </a:lnTo>
                  <a:lnTo>
                    <a:pt x="342" y="216"/>
                  </a:lnTo>
                  <a:lnTo>
                    <a:pt x="343" y="215"/>
                  </a:lnTo>
                  <a:lnTo>
                    <a:pt x="345" y="214"/>
                  </a:lnTo>
                  <a:lnTo>
                    <a:pt x="346" y="213"/>
                  </a:lnTo>
                  <a:lnTo>
                    <a:pt x="347" y="212"/>
                  </a:lnTo>
                  <a:lnTo>
                    <a:pt x="348" y="210"/>
                  </a:lnTo>
                  <a:lnTo>
                    <a:pt x="349" y="207"/>
                  </a:lnTo>
                  <a:lnTo>
                    <a:pt x="350" y="205"/>
                  </a:lnTo>
                  <a:lnTo>
                    <a:pt x="350" y="201"/>
                  </a:lnTo>
                  <a:lnTo>
                    <a:pt x="351" y="199"/>
                  </a:lnTo>
                  <a:lnTo>
                    <a:pt x="351" y="197"/>
                  </a:lnTo>
                  <a:lnTo>
                    <a:pt x="351" y="196"/>
                  </a:lnTo>
                  <a:lnTo>
                    <a:pt x="352" y="194"/>
                  </a:lnTo>
                  <a:lnTo>
                    <a:pt x="353" y="193"/>
                  </a:lnTo>
                  <a:lnTo>
                    <a:pt x="355" y="193"/>
                  </a:lnTo>
                  <a:lnTo>
                    <a:pt x="357" y="192"/>
                  </a:lnTo>
                  <a:lnTo>
                    <a:pt x="360" y="192"/>
                  </a:lnTo>
                  <a:lnTo>
                    <a:pt x="363" y="193"/>
                  </a:lnTo>
                  <a:lnTo>
                    <a:pt x="365" y="193"/>
                  </a:lnTo>
                  <a:lnTo>
                    <a:pt x="367" y="194"/>
                  </a:lnTo>
                  <a:lnTo>
                    <a:pt x="370" y="195"/>
                  </a:lnTo>
                  <a:lnTo>
                    <a:pt x="373" y="196"/>
                  </a:lnTo>
                  <a:lnTo>
                    <a:pt x="374" y="197"/>
                  </a:lnTo>
                  <a:lnTo>
                    <a:pt x="379" y="200"/>
                  </a:lnTo>
                  <a:lnTo>
                    <a:pt x="383" y="202"/>
                  </a:lnTo>
                  <a:lnTo>
                    <a:pt x="385" y="204"/>
                  </a:lnTo>
                  <a:lnTo>
                    <a:pt x="388" y="205"/>
                  </a:lnTo>
                  <a:lnTo>
                    <a:pt x="393" y="207"/>
                  </a:lnTo>
                  <a:lnTo>
                    <a:pt x="397" y="208"/>
                  </a:lnTo>
                  <a:lnTo>
                    <a:pt x="407" y="210"/>
                  </a:lnTo>
                  <a:lnTo>
                    <a:pt x="414" y="211"/>
                  </a:lnTo>
                  <a:lnTo>
                    <a:pt x="417" y="212"/>
                  </a:lnTo>
                  <a:lnTo>
                    <a:pt x="423" y="212"/>
                  </a:lnTo>
                  <a:lnTo>
                    <a:pt x="427" y="212"/>
                  </a:lnTo>
                  <a:lnTo>
                    <a:pt x="433" y="211"/>
                  </a:lnTo>
                  <a:lnTo>
                    <a:pt x="436" y="211"/>
                  </a:lnTo>
                  <a:lnTo>
                    <a:pt x="439" y="211"/>
                  </a:lnTo>
                  <a:lnTo>
                    <a:pt x="451" y="212"/>
                  </a:lnTo>
                  <a:lnTo>
                    <a:pt x="455" y="212"/>
                  </a:lnTo>
                  <a:lnTo>
                    <a:pt x="458" y="212"/>
                  </a:lnTo>
                  <a:lnTo>
                    <a:pt x="462" y="211"/>
                  </a:lnTo>
                  <a:lnTo>
                    <a:pt x="464" y="211"/>
                  </a:lnTo>
                  <a:lnTo>
                    <a:pt x="465" y="210"/>
                  </a:lnTo>
                  <a:lnTo>
                    <a:pt x="467" y="209"/>
                  </a:lnTo>
                  <a:lnTo>
                    <a:pt x="469" y="208"/>
                  </a:lnTo>
                  <a:lnTo>
                    <a:pt x="470" y="208"/>
                  </a:lnTo>
                  <a:lnTo>
                    <a:pt x="471" y="208"/>
                  </a:lnTo>
                  <a:lnTo>
                    <a:pt x="472" y="208"/>
                  </a:lnTo>
                  <a:lnTo>
                    <a:pt x="472" y="208"/>
                  </a:lnTo>
                  <a:lnTo>
                    <a:pt x="473" y="208"/>
                  </a:lnTo>
                  <a:lnTo>
                    <a:pt x="473" y="209"/>
                  </a:lnTo>
                  <a:lnTo>
                    <a:pt x="474" y="210"/>
                  </a:lnTo>
                  <a:lnTo>
                    <a:pt x="474" y="211"/>
                  </a:lnTo>
                  <a:lnTo>
                    <a:pt x="474" y="212"/>
                  </a:lnTo>
                  <a:lnTo>
                    <a:pt x="474" y="214"/>
                  </a:lnTo>
                  <a:lnTo>
                    <a:pt x="473" y="217"/>
                  </a:lnTo>
                  <a:lnTo>
                    <a:pt x="472" y="219"/>
                  </a:lnTo>
                  <a:lnTo>
                    <a:pt x="471" y="222"/>
                  </a:lnTo>
                  <a:lnTo>
                    <a:pt x="467" y="229"/>
                  </a:lnTo>
                  <a:lnTo>
                    <a:pt x="466" y="231"/>
                  </a:lnTo>
                  <a:lnTo>
                    <a:pt x="466" y="232"/>
                  </a:lnTo>
                  <a:lnTo>
                    <a:pt x="465" y="235"/>
                  </a:lnTo>
                  <a:lnTo>
                    <a:pt x="465" y="237"/>
                  </a:lnTo>
                  <a:lnTo>
                    <a:pt x="465" y="239"/>
                  </a:lnTo>
                  <a:lnTo>
                    <a:pt x="466" y="242"/>
                  </a:lnTo>
                  <a:lnTo>
                    <a:pt x="467" y="244"/>
                  </a:lnTo>
                  <a:lnTo>
                    <a:pt x="468" y="247"/>
                  </a:lnTo>
                  <a:lnTo>
                    <a:pt x="471" y="253"/>
                  </a:lnTo>
                  <a:lnTo>
                    <a:pt x="473" y="256"/>
                  </a:lnTo>
                  <a:lnTo>
                    <a:pt x="475" y="259"/>
                  </a:lnTo>
                  <a:lnTo>
                    <a:pt x="477" y="263"/>
                  </a:lnTo>
                  <a:lnTo>
                    <a:pt x="484" y="270"/>
                  </a:lnTo>
                  <a:lnTo>
                    <a:pt x="486" y="272"/>
                  </a:lnTo>
                  <a:lnTo>
                    <a:pt x="487" y="274"/>
                  </a:lnTo>
                  <a:lnTo>
                    <a:pt x="487" y="276"/>
                  </a:lnTo>
                  <a:lnTo>
                    <a:pt x="488" y="277"/>
                  </a:lnTo>
                  <a:lnTo>
                    <a:pt x="489" y="279"/>
                  </a:lnTo>
                  <a:lnTo>
                    <a:pt x="490" y="282"/>
                  </a:lnTo>
                  <a:lnTo>
                    <a:pt x="490" y="284"/>
                  </a:lnTo>
                  <a:lnTo>
                    <a:pt x="490" y="286"/>
                  </a:lnTo>
                  <a:lnTo>
                    <a:pt x="490" y="290"/>
                  </a:lnTo>
                  <a:lnTo>
                    <a:pt x="490" y="295"/>
                  </a:lnTo>
                  <a:lnTo>
                    <a:pt x="491" y="303"/>
                  </a:lnTo>
                  <a:lnTo>
                    <a:pt x="492" y="307"/>
                  </a:lnTo>
                  <a:lnTo>
                    <a:pt x="492" y="310"/>
                  </a:lnTo>
                  <a:lnTo>
                    <a:pt x="491" y="313"/>
                  </a:lnTo>
                  <a:lnTo>
                    <a:pt x="491" y="315"/>
                  </a:lnTo>
                  <a:lnTo>
                    <a:pt x="490" y="316"/>
                  </a:lnTo>
                  <a:lnTo>
                    <a:pt x="489" y="319"/>
                  </a:lnTo>
                  <a:lnTo>
                    <a:pt x="488" y="320"/>
                  </a:lnTo>
                  <a:lnTo>
                    <a:pt x="487" y="322"/>
                  </a:lnTo>
                  <a:lnTo>
                    <a:pt x="486" y="324"/>
                  </a:lnTo>
                  <a:lnTo>
                    <a:pt x="484" y="325"/>
                  </a:lnTo>
                  <a:lnTo>
                    <a:pt x="482" y="327"/>
                  </a:lnTo>
                  <a:lnTo>
                    <a:pt x="481" y="328"/>
                  </a:lnTo>
                  <a:lnTo>
                    <a:pt x="479" y="329"/>
                  </a:lnTo>
                  <a:lnTo>
                    <a:pt x="477" y="330"/>
                  </a:lnTo>
                  <a:lnTo>
                    <a:pt x="476" y="331"/>
                  </a:lnTo>
                  <a:lnTo>
                    <a:pt x="474" y="332"/>
                  </a:lnTo>
                  <a:lnTo>
                    <a:pt x="472" y="332"/>
                  </a:lnTo>
                  <a:lnTo>
                    <a:pt x="465" y="333"/>
                  </a:lnTo>
                  <a:lnTo>
                    <a:pt x="464" y="333"/>
                  </a:lnTo>
                  <a:lnTo>
                    <a:pt x="464" y="334"/>
                  </a:lnTo>
                  <a:lnTo>
                    <a:pt x="462" y="335"/>
                  </a:lnTo>
                  <a:lnTo>
                    <a:pt x="461" y="335"/>
                  </a:lnTo>
                  <a:lnTo>
                    <a:pt x="460" y="337"/>
                  </a:lnTo>
                  <a:lnTo>
                    <a:pt x="459" y="338"/>
                  </a:lnTo>
                  <a:lnTo>
                    <a:pt x="458" y="340"/>
                  </a:lnTo>
                  <a:lnTo>
                    <a:pt x="458" y="341"/>
                  </a:lnTo>
                  <a:lnTo>
                    <a:pt x="457" y="343"/>
                  </a:lnTo>
                  <a:lnTo>
                    <a:pt x="457" y="344"/>
                  </a:lnTo>
                  <a:lnTo>
                    <a:pt x="457" y="346"/>
                  </a:lnTo>
                  <a:lnTo>
                    <a:pt x="456" y="355"/>
                  </a:lnTo>
                  <a:lnTo>
                    <a:pt x="456" y="360"/>
                  </a:lnTo>
                  <a:lnTo>
                    <a:pt x="456" y="362"/>
                  </a:lnTo>
                  <a:lnTo>
                    <a:pt x="455" y="364"/>
                  </a:lnTo>
                  <a:lnTo>
                    <a:pt x="454" y="368"/>
                  </a:lnTo>
                  <a:lnTo>
                    <a:pt x="453" y="372"/>
                  </a:lnTo>
                  <a:lnTo>
                    <a:pt x="452" y="376"/>
                  </a:lnTo>
                  <a:lnTo>
                    <a:pt x="448" y="382"/>
                  </a:lnTo>
                  <a:lnTo>
                    <a:pt x="444" y="389"/>
                  </a:lnTo>
                  <a:lnTo>
                    <a:pt x="437" y="401"/>
                  </a:lnTo>
                  <a:lnTo>
                    <a:pt x="435" y="405"/>
                  </a:lnTo>
                  <a:lnTo>
                    <a:pt x="434" y="407"/>
                  </a:lnTo>
                  <a:lnTo>
                    <a:pt x="433" y="409"/>
                  </a:lnTo>
                  <a:lnTo>
                    <a:pt x="433" y="411"/>
                  </a:lnTo>
                  <a:lnTo>
                    <a:pt x="433" y="412"/>
                  </a:lnTo>
                  <a:lnTo>
                    <a:pt x="433" y="414"/>
                  </a:lnTo>
                  <a:lnTo>
                    <a:pt x="434" y="416"/>
                  </a:lnTo>
                  <a:lnTo>
                    <a:pt x="435" y="419"/>
                  </a:lnTo>
                  <a:lnTo>
                    <a:pt x="435" y="420"/>
                  </a:lnTo>
                  <a:lnTo>
                    <a:pt x="436" y="421"/>
                  </a:lnTo>
                  <a:lnTo>
                    <a:pt x="437" y="422"/>
                  </a:lnTo>
                  <a:lnTo>
                    <a:pt x="439" y="423"/>
                  </a:lnTo>
                  <a:lnTo>
                    <a:pt x="441" y="423"/>
                  </a:lnTo>
                  <a:lnTo>
                    <a:pt x="443" y="424"/>
                  </a:lnTo>
                  <a:lnTo>
                    <a:pt x="445" y="424"/>
                  </a:lnTo>
                  <a:lnTo>
                    <a:pt x="445" y="425"/>
                  </a:lnTo>
                  <a:lnTo>
                    <a:pt x="446" y="425"/>
                  </a:lnTo>
                  <a:lnTo>
                    <a:pt x="447" y="426"/>
                  </a:lnTo>
                  <a:lnTo>
                    <a:pt x="447" y="427"/>
                  </a:lnTo>
                  <a:lnTo>
                    <a:pt x="448" y="429"/>
                  </a:lnTo>
                  <a:lnTo>
                    <a:pt x="448" y="430"/>
                  </a:lnTo>
                  <a:lnTo>
                    <a:pt x="450" y="442"/>
                  </a:lnTo>
                  <a:lnTo>
                    <a:pt x="451" y="447"/>
                  </a:lnTo>
                  <a:lnTo>
                    <a:pt x="452" y="450"/>
                  </a:lnTo>
                  <a:lnTo>
                    <a:pt x="453" y="454"/>
                  </a:lnTo>
                  <a:lnTo>
                    <a:pt x="453" y="456"/>
                  </a:lnTo>
                  <a:lnTo>
                    <a:pt x="453" y="458"/>
                  </a:lnTo>
                  <a:lnTo>
                    <a:pt x="459" y="470"/>
                  </a:lnTo>
                  <a:lnTo>
                    <a:pt x="463" y="479"/>
                  </a:lnTo>
                  <a:lnTo>
                    <a:pt x="464" y="484"/>
                  </a:lnTo>
                  <a:lnTo>
                    <a:pt x="466" y="491"/>
                  </a:lnTo>
                  <a:lnTo>
                    <a:pt x="465" y="491"/>
                  </a:lnTo>
                  <a:lnTo>
                    <a:pt x="463" y="497"/>
                  </a:lnTo>
                  <a:lnTo>
                    <a:pt x="459" y="503"/>
                  </a:lnTo>
                  <a:lnTo>
                    <a:pt x="456" y="505"/>
                  </a:lnTo>
                  <a:lnTo>
                    <a:pt x="453" y="509"/>
                  </a:lnTo>
                  <a:lnTo>
                    <a:pt x="451" y="511"/>
                  </a:lnTo>
                  <a:lnTo>
                    <a:pt x="449" y="513"/>
                  </a:lnTo>
                  <a:lnTo>
                    <a:pt x="447" y="514"/>
                  </a:lnTo>
                  <a:lnTo>
                    <a:pt x="444" y="515"/>
                  </a:lnTo>
                  <a:lnTo>
                    <a:pt x="441" y="516"/>
                  </a:lnTo>
                  <a:lnTo>
                    <a:pt x="437" y="517"/>
                  </a:lnTo>
                  <a:lnTo>
                    <a:pt x="434" y="518"/>
                  </a:lnTo>
                  <a:lnTo>
                    <a:pt x="430" y="518"/>
                  </a:lnTo>
                  <a:lnTo>
                    <a:pt x="426" y="517"/>
                  </a:lnTo>
                  <a:lnTo>
                    <a:pt x="422" y="516"/>
                  </a:lnTo>
                  <a:lnTo>
                    <a:pt x="419" y="515"/>
                  </a:lnTo>
                  <a:lnTo>
                    <a:pt x="408" y="513"/>
                  </a:lnTo>
                  <a:lnTo>
                    <a:pt x="405" y="511"/>
                  </a:lnTo>
                  <a:lnTo>
                    <a:pt x="402" y="511"/>
                  </a:lnTo>
                  <a:lnTo>
                    <a:pt x="398" y="510"/>
                  </a:lnTo>
                  <a:lnTo>
                    <a:pt x="397" y="510"/>
                  </a:lnTo>
                  <a:lnTo>
                    <a:pt x="394" y="511"/>
                  </a:lnTo>
                  <a:lnTo>
                    <a:pt x="391" y="512"/>
                  </a:lnTo>
                  <a:lnTo>
                    <a:pt x="387" y="514"/>
                  </a:lnTo>
                  <a:lnTo>
                    <a:pt x="385" y="514"/>
                  </a:lnTo>
                  <a:lnTo>
                    <a:pt x="384" y="515"/>
                  </a:lnTo>
                  <a:lnTo>
                    <a:pt x="382" y="517"/>
                  </a:lnTo>
                  <a:lnTo>
                    <a:pt x="381" y="518"/>
                  </a:lnTo>
                  <a:lnTo>
                    <a:pt x="373" y="528"/>
                  </a:lnTo>
                  <a:lnTo>
                    <a:pt x="370" y="534"/>
                  </a:lnTo>
                  <a:lnTo>
                    <a:pt x="367" y="537"/>
                  </a:lnTo>
                  <a:lnTo>
                    <a:pt x="362" y="545"/>
                  </a:lnTo>
                  <a:lnTo>
                    <a:pt x="356" y="549"/>
                  </a:lnTo>
                  <a:lnTo>
                    <a:pt x="354" y="552"/>
                  </a:lnTo>
                  <a:lnTo>
                    <a:pt x="352" y="555"/>
                  </a:lnTo>
                  <a:lnTo>
                    <a:pt x="351" y="559"/>
                  </a:lnTo>
                  <a:lnTo>
                    <a:pt x="350" y="561"/>
                  </a:lnTo>
                  <a:lnTo>
                    <a:pt x="347" y="569"/>
                  </a:lnTo>
                  <a:lnTo>
                    <a:pt x="345" y="572"/>
                  </a:lnTo>
                  <a:lnTo>
                    <a:pt x="344" y="574"/>
                  </a:lnTo>
                  <a:lnTo>
                    <a:pt x="339" y="581"/>
                  </a:lnTo>
                  <a:lnTo>
                    <a:pt x="336" y="587"/>
                  </a:lnTo>
                  <a:lnTo>
                    <a:pt x="334" y="591"/>
                  </a:lnTo>
                  <a:lnTo>
                    <a:pt x="327" y="604"/>
                  </a:lnTo>
                  <a:lnTo>
                    <a:pt x="325" y="607"/>
                  </a:lnTo>
                  <a:lnTo>
                    <a:pt x="324" y="609"/>
                  </a:lnTo>
                  <a:lnTo>
                    <a:pt x="322" y="612"/>
                  </a:lnTo>
                  <a:lnTo>
                    <a:pt x="317" y="616"/>
                  </a:lnTo>
                  <a:lnTo>
                    <a:pt x="316" y="619"/>
                  </a:lnTo>
                  <a:lnTo>
                    <a:pt x="315" y="622"/>
                  </a:lnTo>
                  <a:lnTo>
                    <a:pt x="314" y="623"/>
                  </a:lnTo>
                  <a:lnTo>
                    <a:pt x="313" y="625"/>
                  </a:lnTo>
                  <a:lnTo>
                    <a:pt x="313" y="627"/>
                  </a:lnTo>
                  <a:lnTo>
                    <a:pt x="312" y="629"/>
                  </a:lnTo>
                  <a:lnTo>
                    <a:pt x="312" y="632"/>
                  </a:lnTo>
                  <a:lnTo>
                    <a:pt x="311" y="635"/>
                  </a:lnTo>
                  <a:lnTo>
                    <a:pt x="312" y="638"/>
                  </a:lnTo>
                  <a:lnTo>
                    <a:pt x="312" y="640"/>
                  </a:lnTo>
                  <a:lnTo>
                    <a:pt x="314" y="649"/>
                  </a:lnTo>
                  <a:lnTo>
                    <a:pt x="316" y="661"/>
                  </a:lnTo>
                  <a:lnTo>
                    <a:pt x="317" y="671"/>
                  </a:lnTo>
                  <a:lnTo>
                    <a:pt x="318" y="675"/>
                  </a:lnTo>
                  <a:lnTo>
                    <a:pt x="319" y="679"/>
                  </a:lnTo>
                  <a:lnTo>
                    <a:pt x="319" y="683"/>
                  </a:lnTo>
                  <a:lnTo>
                    <a:pt x="319" y="684"/>
                  </a:lnTo>
                  <a:lnTo>
                    <a:pt x="318" y="685"/>
                  </a:lnTo>
                  <a:lnTo>
                    <a:pt x="318" y="687"/>
                  </a:lnTo>
                  <a:lnTo>
                    <a:pt x="317" y="689"/>
                  </a:lnTo>
                  <a:lnTo>
                    <a:pt x="316" y="691"/>
                  </a:lnTo>
                  <a:lnTo>
                    <a:pt x="315" y="693"/>
                  </a:lnTo>
                  <a:lnTo>
                    <a:pt x="313" y="695"/>
                  </a:lnTo>
                  <a:lnTo>
                    <a:pt x="312" y="695"/>
                  </a:lnTo>
                  <a:lnTo>
                    <a:pt x="310" y="696"/>
                  </a:lnTo>
                  <a:lnTo>
                    <a:pt x="308" y="697"/>
                  </a:lnTo>
                  <a:lnTo>
                    <a:pt x="306" y="698"/>
                  </a:lnTo>
                  <a:lnTo>
                    <a:pt x="305" y="698"/>
                  </a:lnTo>
                  <a:lnTo>
                    <a:pt x="302" y="698"/>
                  </a:lnTo>
                  <a:lnTo>
                    <a:pt x="301" y="698"/>
                  </a:lnTo>
                  <a:lnTo>
                    <a:pt x="299" y="697"/>
                  </a:lnTo>
                  <a:lnTo>
                    <a:pt x="297" y="697"/>
                  </a:lnTo>
                  <a:lnTo>
                    <a:pt x="296" y="696"/>
                  </a:lnTo>
                  <a:lnTo>
                    <a:pt x="294" y="695"/>
                  </a:lnTo>
                  <a:lnTo>
                    <a:pt x="294" y="695"/>
                  </a:lnTo>
                  <a:lnTo>
                    <a:pt x="293" y="693"/>
                  </a:lnTo>
                  <a:lnTo>
                    <a:pt x="292" y="691"/>
                  </a:lnTo>
                  <a:lnTo>
                    <a:pt x="290" y="686"/>
                  </a:lnTo>
                  <a:lnTo>
                    <a:pt x="290" y="685"/>
                  </a:lnTo>
                  <a:lnTo>
                    <a:pt x="289" y="684"/>
                  </a:lnTo>
                  <a:lnTo>
                    <a:pt x="288" y="684"/>
                  </a:lnTo>
                  <a:lnTo>
                    <a:pt x="287" y="683"/>
                  </a:lnTo>
                  <a:lnTo>
                    <a:pt x="286" y="683"/>
                  </a:lnTo>
                  <a:lnTo>
                    <a:pt x="284" y="682"/>
                  </a:lnTo>
                  <a:lnTo>
                    <a:pt x="282" y="682"/>
                  </a:lnTo>
                  <a:lnTo>
                    <a:pt x="280" y="682"/>
                  </a:lnTo>
                  <a:lnTo>
                    <a:pt x="272" y="682"/>
                  </a:lnTo>
                  <a:lnTo>
                    <a:pt x="269" y="682"/>
                  </a:lnTo>
                  <a:lnTo>
                    <a:pt x="267" y="682"/>
                  </a:lnTo>
                  <a:lnTo>
                    <a:pt x="264" y="683"/>
                  </a:lnTo>
                  <a:lnTo>
                    <a:pt x="259" y="684"/>
                  </a:lnTo>
                  <a:lnTo>
                    <a:pt x="256" y="684"/>
                  </a:lnTo>
                  <a:lnTo>
                    <a:pt x="254" y="684"/>
                  </a:lnTo>
                  <a:lnTo>
                    <a:pt x="251" y="684"/>
                  </a:lnTo>
                  <a:lnTo>
                    <a:pt x="248" y="684"/>
                  </a:lnTo>
                  <a:lnTo>
                    <a:pt x="244" y="683"/>
                  </a:lnTo>
                  <a:lnTo>
                    <a:pt x="239" y="681"/>
                  </a:lnTo>
                  <a:lnTo>
                    <a:pt x="233" y="679"/>
                  </a:lnTo>
                  <a:lnTo>
                    <a:pt x="228" y="677"/>
                  </a:lnTo>
                  <a:lnTo>
                    <a:pt x="226" y="677"/>
                  </a:lnTo>
                  <a:lnTo>
                    <a:pt x="224" y="676"/>
                  </a:lnTo>
                  <a:lnTo>
                    <a:pt x="221" y="676"/>
                  </a:lnTo>
                  <a:lnTo>
                    <a:pt x="219" y="676"/>
                  </a:lnTo>
                  <a:lnTo>
                    <a:pt x="217" y="676"/>
                  </a:lnTo>
                  <a:lnTo>
                    <a:pt x="214" y="676"/>
                  </a:lnTo>
                  <a:lnTo>
                    <a:pt x="212" y="676"/>
                  </a:lnTo>
                  <a:lnTo>
                    <a:pt x="208" y="676"/>
                  </a:lnTo>
                  <a:lnTo>
                    <a:pt x="206" y="677"/>
                  </a:lnTo>
                  <a:lnTo>
                    <a:pt x="203" y="678"/>
                  </a:lnTo>
                  <a:lnTo>
                    <a:pt x="199" y="679"/>
                  </a:lnTo>
                  <a:lnTo>
                    <a:pt x="197" y="681"/>
                  </a:lnTo>
                  <a:lnTo>
                    <a:pt x="194" y="682"/>
                  </a:lnTo>
                  <a:lnTo>
                    <a:pt x="191" y="684"/>
                  </a:lnTo>
                  <a:lnTo>
                    <a:pt x="189" y="685"/>
                  </a:lnTo>
                  <a:lnTo>
                    <a:pt x="187" y="687"/>
                  </a:lnTo>
                  <a:lnTo>
                    <a:pt x="186" y="688"/>
                  </a:lnTo>
                  <a:lnTo>
                    <a:pt x="186" y="689"/>
                  </a:lnTo>
                  <a:lnTo>
                    <a:pt x="185" y="688"/>
                  </a:lnTo>
                  <a:lnTo>
                    <a:pt x="183" y="687"/>
                  </a:lnTo>
                  <a:lnTo>
                    <a:pt x="181" y="686"/>
                  </a:lnTo>
                  <a:lnTo>
                    <a:pt x="179" y="684"/>
                  </a:lnTo>
                  <a:lnTo>
                    <a:pt x="177" y="683"/>
                  </a:lnTo>
                  <a:lnTo>
                    <a:pt x="175" y="681"/>
                  </a:lnTo>
                  <a:lnTo>
                    <a:pt x="173" y="679"/>
                  </a:lnTo>
                  <a:lnTo>
                    <a:pt x="171" y="677"/>
                  </a:lnTo>
                  <a:lnTo>
                    <a:pt x="169" y="675"/>
                  </a:lnTo>
                  <a:lnTo>
                    <a:pt x="169" y="673"/>
                  </a:lnTo>
                  <a:lnTo>
                    <a:pt x="167" y="670"/>
                  </a:lnTo>
                  <a:lnTo>
                    <a:pt x="165" y="666"/>
                  </a:lnTo>
                  <a:lnTo>
                    <a:pt x="164" y="663"/>
                  </a:lnTo>
                  <a:lnTo>
                    <a:pt x="163" y="660"/>
                  </a:lnTo>
                  <a:lnTo>
                    <a:pt x="163" y="658"/>
                  </a:lnTo>
                  <a:lnTo>
                    <a:pt x="162" y="655"/>
                  </a:lnTo>
                  <a:lnTo>
                    <a:pt x="162" y="652"/>
                  </a:lnTo>
                  <a:lnTo>
                    <a:pt x="162" y="650"/>
                  </a:lnTo>
                  <a:lnTo>
                    <a:pt x="162" y="648"/>
                  </a:lnTo>
                  <a:lnTo>
                    <a:pt x="162" y="645"/>
                  </a:lnTo>
                  <a:lnTo>
                    <a:pt x="163" y="642"/>
                  </a:lnTo>
                  <a:lnTo>
                    <a:pt x="164" y="640"/>
                  </a:lnTo>
                  <a:lnTo>
                    <a:pt x="164" y="639"/>
                  </a:lnTo>
                  <a:lnTo>
                    <a:pt x="165" y="639"/>
                  </a:lnTo>
                  <a:lnTo>
                    <a:pt x="166" y="637"/>
                  </a:lnTo>
                  <a:lnTo>
                    <a:pt x="168" y="636"/>
                  </a:lnTo>
                  <a:lnTo>
                    <a:pt x="171" y="633"/>
                  </a:lnTo>
                  <a:lnTo>
                    <a:pt x="173" y="632"/>
                  </a:lnTo>
                  <a:lnTo>
                    <a:pt x="174" y="631"/>
                  </a:lnTo>
                  <a:lnTo>
                    <a:pt x="175" y="629"/>
                  </a:lnTo>
                  <a:lnTo>
                    <a:pt x="175" y="628"/>
                  </a:lnTo>
                  <a:lnTo>
                    <a:pt x="175" y="627"/>
                  </a:lnTo>
                  <a:lnTo>
                    <a:pt x="174" y="626"/>
                  </a:lnTo>
                  <a:lnTo>
                    <a:pt x="173" y="624"/>
                  </a:lnTo>
                  <a:lnTo>
                    <a:pt x="172" y="622"/>
                  </a:lnTo>
                  <a:lnTo>
                    <a:pt x="170" y="620"/>
                  </a:lnTo>
                  <a:lnTo>
                    <a:pt x="165" y="616"/>
                  </a:lnTo>
                  <a:lnTo>
                    <a:pt x="164" y="614"/>
                  </a:lnTo>
                  <a:lnTo>
                    <a:pt x="163" y="612"/>
                  </a:lnTo>
                  <a:lnTo>
                    <a:pt x="162" y="610"/>
                  </a:lnTo>
                  <a:lnTo>
                    <a:pt x="161" y="608"/>
                  </a:lnTo>
                  <a:lnTo>
                    <a:pt x="160" y="607"/>
                  </a:lnTo>
                  <a:lnTo>
                    <a:pt x="160" y="605"/>
                  </a:lnTo>
                  <a:lnTo>
                    <a:pt x="160" y="604"/>
                  </a:lnTo>
                  <a:lnTo>
                    <a:pt x="161" y="602"/>
                  </a:lnTo>
                  <a:lnTo>
                    <a:pt x="161" y="600"/>
                  </a:lnTo>
                  <a:lnTo>
                    <a:pt x="162" y="598"/>
                  </a:lnTo>
                  <a:lnTo>
                    <a:pt x="164" y="594"/>
                  </a:lnTo>
                  <a:lnTo>
                    <a:pt x="169" y="584"/>
                  </a:lnTo>
                  <a:lnTo>
                    <a:pt x="169" y="582"/>
                  </a:lnTo>
                  <a:lnTo>
                    <a:pt x="171" y="578"/>
                  </a:lnTo>
                  <a:lnTo>
                    <a:pt x="171" y="575"/>
                  </a:lnTo>
                  <a:lnTo>
                    <a:pt x="172" y="567"/>
                  </a:lnTo>
                  <a:lnTo>
                    <a:pt x="173" y="563"/>
                  </a:lnTo>
                  <a:lnTo>
                    <a:pt x="175" y="556"/>
                  </a:lnTo>
                  <a:lnTo>
                    <a:pt x="176" y="548"/>
                  </a:lnTo>
                  <a:lnTo>
                    <a:pt x="177" y="545"/>
                  </a:lnTo>
                  <a:lnTo>
                    <a:pt x="178" y="542"/>
                  </a:lnTo>
                  <a:lnTo>
                    <a:pt x="179" y="539"/>
                  </a:lnTo>
                  <a:lnTo>
                    <a:pt x="184" y="530"/>
                  </a:lnTo>
                  <a:lnTo>
                    <a:pt x="185" y="526"/>
                  </a:lnTo>
                  <a:lnTo>
                    <a:pt x="186" y="525"/>
                  </a:lnTo>
                  <a:lnTo>
                    <a:pt x="187" y="522"/>
                  </a:lnTo>
                  <a:lnTo>
                    <a:pt x="188" y="520"/>
                  </a:lnTo>
                  <a:lnTo>
                    <a:pt x="188" y="518"/>
                  </a:lnTo>
                  <a:lnTo>
                    <a:pt x="187" y="515"/>
                  </a:lnTo>
                  <a:lnTo>
                    <a:pt x="187" y="514"/>
                  </a:lnTo>
                  <a:lnTo>
                    <a:pt x="186" y="513"/>
                  </a:lnTo>
                  <a:lnTo>
                    <a:pt x="186" y="512"/>
                  </a:lnTo>
                  <a:lnTo>
                    <a:pt x="185" y="510"/>
                  </a:lnTo>
                  <a:lnTo>
                    <a:pt x="183" y="508"/>
                  </a:lnTo>
                  <a:lnTo>
                    <a:pt x="180" y="505"/>
                  </a:lnTo>
                  <a:lnTo>
                    <a:pt x="178" y="503"/>
                  </a:lnTo>
                  <a:lnTo>
                    <a:pt x="174" y="500"/>
                  </a:lnTo>
                  <a:lnTo>
                    <a:pt x="169" y="494"/>
                  </a:lnTo>
                  <a:lnTo>
                    <a:pt x="166" y="492"/>
                  </a:lnTo>
                  <a:lnTo>
                    <a:pt x="161" y="491"/>
                  </a:lnTo>
                  <a:lnTo>
                    <a:pt x="159" y="490"/>
                  </a:lnTo>
                  <a:lnTo>
                    <a:pt x="157" y="489"/>
                  </a:lnTo>
                  <a:lnTo>
                    <a:pt x="154" y="488"/>
                  </a:lnTo>
                  <a:lnTo>
                    <a:pt x="151" y="488"/>
                  </a:lnTo>
                  <a:lnTo>
                    <a:pt x="147" y="488"/>
                  </a:lnTo>
                  <a:lnTo>
                    <a:pt x="145" y="488"/>
                  </a:lnTo>
                  <a:lnTo>
                    <a:pt x="141" y="489"/>
                  </a:lnTo>
                  <a:lnTo>
                    <a:pt x="137" y="490"/>
                  </a:lnTo>
                  <a:lnTo>
                    <a:pt x="135" y="491"/>
                  </a:lnTo>
                  <a:lnTo>
                    <a:pt x="129" y="493"/>
                  </a:lnTo>
                  <a:lnTo>
                    <a:pt x="127" y="494"/>
                  </a:lnTo>
                  <a:lnTo>
                    <a:pt x="125" y="495"/>
                  </a:lnTo>
                  <a:lnTo>
                    <a:pt x="123" y="495"/>
                  </a:lnTo>
                  <a:lnTo>
                    <a:pt x="121" y="494"/>
                  </a:lnTo>
                  <a:lnTo>
                    <a:pt x="119" y="493"/>
                  </a:lnTo>
                  <a:lnTo>
                    <a:pt x="117" y="491"/>
                  </a:lnTo>
                  <a:lnTo>
                    <a:pt x="112" y="487"/>
                  </a:lnTo>
                  <a:lnTo>
                    <a:pt x="109" y="485"/>
                  </a:lnTo>
                  <a:lnTo>
                    <a:pt x="107" y="484"/>
                  </a:lnTo>
                  <a:lnTo>
                    <a:pt x="102" y="482"/>
                  </a:lnTo>
                  <a:lnTo>
                    <a:pt x="100" y="480"/>
                  </a:lnTo>
                  <a:lnTo>
                    <a:pt x="96" y="479"/>
                  </a:lnTo>
                  <a:lnTo>
                    <a:pt x="89" y="475"/>
                  </a:lnTo>
                  <a:lnTo>
                    <a:pt x="87" y="473"/>
                  </a:lnTo>
                  <a:lnTo>
                    <a:pt x="84" y="472"/>
                  </a:lnTo>
                  <a:lnTo>
                    <a:pt x="81" y="470"/>
                  </a:lnTo>
                  <a:lnTo>
                    <a:pt x="79" y="470"/>
                  </a:lnTo>
                  <a:lnTo>
                    <a:pt x="77" y="470"/>
                  </a:lnTo>
                  <a:lnTo>
                    <a:pt x="73" y="469"/>
                  </a:lnTo>
                  <a:lnTo>
                    <a:pt x="65" y="469"/>
                  </a:lnTo>
                  <a:lnTo>
                    <a:pt x="62" y="469"/>
                  </a:lnTo>
                  <a:lnTo>
                    <a:pt x="59" y="469"/>
                  </a:lnTo>
                  <a:lnTo>
                    <a:pt x="57" y="469"/>
                  </a:lnTo>
                  <a:lnTo>
                    <a:pt x="55" y="468"/>
                  </a:lnTo>
                  <a:lnTo>
                    <a:pt x="54" y="467"/>
                  </a:lnTo>
                  <a:lnTo>
                    <a:pt x="52" y="465"/>
                  </a:lnTo>
                  <a:lnTo>
                    <a:pt x="50" y="462"/>
                  </a:lnTo>
                  <a:lnTo>
                    <a:pt x="45" y="456"/>
                  </a:lnTo>
                  <a:lnTo>
                    <a:pt x="44" y="454"/>
                  </a:lnTo>
                  <a:lnTo>
                    <a:pt x="43" y="452"/>
                  </a:lnTo>
                  <a:lnTo>
                    <a:pt x="40" y="450"/>
                  </a:lnTo>
                  <a:lnTo>
                    <a:pt x="37" y="448"/>
                  </a:lnTo>
                  <a:lnTo>
                    <a:pt x="35" y="447"/>
                  </a:lnTo>
                  <a:lnTo>
                    <a:pt x="31" y="446"/>
                  </a:lnTo>
                  <a:lnTo>
                    <a:pt x="30" y="446"/>
                  </a:lnTo>
                  <a:lnTo>
                    <a:pt x="29" y="445"/>
                  </a:lnTo>
                  <a:lnTo>
                    <a:pt x="28" y="444"/>
                  </a:lnTo>
                  <a:lnTo>
                    <a:pt x="29" y="444"/>
                  </a:lnTo>
                  <a:lnTo>
                    <a:pt x="30" y="443"/>
                  </a:lnTo>
                  <a:lnTo>
                    <a:pt x="30" y="442"/>
                  </a:lnTo>
                  <a:lnTo>
                    <a:pt x="30" y="441"/>
                  </a:lnTo>
                  <a:lnTo>
                    <a:pt x="30" y="440"/>
                  </a:lnTo>
                  <a:lnTo>
                    <a:pt x="30" y="439"/>
                  </a:lnTo>
                  <a:lnTo>
                    <a:pt x="29" y="437"/>
                  </a:lnTo>
                  <a:lnTo>
                    <a:pt x="28" y="435"/>
                  </a:lnTo>
                  <a:lnTo>
                    <a:pt x="27" y="435"/>
                  </a:lnTo>
                  <a:lnTo>
                    <a:pt x="24" y="431"/>
                  </a:lnTo>
                  <a:lnTo>
                    <a:pt x="21" y="427"/>
                  </a:lnTo>
                  <a:lnTo>
                    <a:pt x="17" y="423"/>
                  </a:lnTo>
                  <a:lnTo>
                    <a:pt x="9" y="415"/>
                  </a:lnTo>
                  <a:lnTo>
                    <a:pt x="4" y="410"/>
                  </a:lnTo>
                  <a:lnTo>
                    <a:pt x="2" y="408"/>
                  </a:lnTo>
                  <a:lnTo>
                    <a:pt x="1" y="407"/>
                  </a:lnTo>
                  <a:lnTo>
                    <a:pt x="1" y="405"/>
                  </a:lnTo>
                  <a:lnTo>
                    <a:pt x="0" y="404"/>
                  </a:lnTo>
                  <a:lnTo>
                    <a:pt x="1" y="403"/>
                  </a:lnTo>
                  <a:lnTo>
                    <a:pt x="1" y="402"/>
                  </a:lnTo>
                  <a:lnTo>
                    <a:pt x="2" y="401"/>
                  </a:lnTo>
                  <a:lnTo>
                    <a:pt x="3" y="401"/>
                  </a:lnTo>
                  <a:lnTo>
                    <a:pt x="4" y="400"/>
                  </a:lnTo>
                  <a:lnTo>
                    <a:pt x="9" y="399"/>
                  </a:lnTo>
                  <a:lnTo>
                    <a:pt x="10" y="398"/>
                  </a:lnTo>
                  <a:lnTo>
                    <a:pt x="12" y="397"/>
                  </a:lnTo>
                  <a:lnTo>
                    <a:pt x="14" y="396"/>
                  </a:lnTo>
                  <a:lnTo>
                    <a:pt x="16" y="395"/>
                  </a:lnTo>
                  <a:lnTo>
                    <a:pt x="17" y="393"/>
                  </a:lnTo>
                  <a:lnTo>
                    <a:pt x="19" y="392"/>
                  </a:lnTo>
                  <a:lnTo>
                    <a:pt x="19" y="390"/>
                  </a:lnTo>
                  <a:lnTo>
                    <a:pt x="20" y="389"/>
                  </a:lnTo>
                  <a:lnTo>
                    <a:pt x="20" y="388"/>
                  </a:lnTo>
                  <a:lnTo>
                    <a:pt x="20" y="386"/>
                  </a:lnTo>
                  <a:lnTo>
                    <a:pt x="20" y="384"/>
                  </a:lnTo>
                  <a:lnTo>
                    <a:pt x="20" y="382"/>
                  </a:lnTo>
                  <a:lnTo>
                    <a:pt x="19" y="379"/>
                  </a:lnTo>
                  <a:lnTo>
                    <a:pt x="17" y="373"/>
                  </a:lnTo>
                  <a:lnTo>
                    <a:pt x="17" y="371"/>
                  </a:lnTo>
                  <a:lnTo>
                    <a:pt x="17" y="369"/>
                  </a:lnTo>
                  <a:lnTo>
                    <a:pt x="17" y="367"/>
                  </a:lnTo>
                  <a:lnTo>
                    <a:pt x="18" y="366"/>
                  </a:lnTo>
                  <a:lnTo>
                    <a:pt x="18" y="363"/>
                  </a:lnTo>
                  <a:lnTo>
                    <a:pt x="20" y="361"/>
                  </a:lnTo>
                  <a:lnTo>
                    <a:pt x="21" y="360"/>
                  </a:lnTo>
                  <a:lnTo>
                    <a:pt x="21" y="359"/>
                  </a:lnTo>
                  <a:lnTo>
                    <a:pt x="22" y="358"/>
                  </a:lnTo>
                  <a:lnTo>
                    <a:pt x="24" y="357"/>
                  </a:lnTo>
                  <a:lnTo>
                    <a:pt x="26" y="355"/>
                  </a:lnTo>
                  <a:lnTo>
                    <a:pt x="32" y="354"/>
                  </a:lnTo>
                  <a:lnTo>
                    <a:pt x="34" y="352"/>
                  </a:lnTo>
                  <a:lnTo>
                    <a:pt x="37" y="350"/>
                  </a:lnTo>
                  <a:lnTo>
                    <a:pt x="40" y="348"/>
                  </a:lnTo>
                  <a:lnTo>
                    <a:pt x="42" y="346"/>
                  </a:lnTo>
                  <a:lnTo>
                    <a:pt x="43" y="345"/>
                  </a:lnTo>
                  <a:lnTo>
                    <a:pt x="44" y="344"/>
                  </a:lnTo>
                  <a:lnTo>
                    <a:pt x="44" y="342"/>
                  </a:lnTo>
                  <a:lnTo>
                    <a:pt x="44" y="340"/>
                  </a:lnTo>
                  <a:lnTo>
                    <a:pt x="44" y="337"/>
                  </a:lnTo>
                  <a:lnTo>
                    <a:pt x="44" y="334"/>
                  </a:lnTo>
                  <a:lnTo>
                    <a:pt x="44" y="331"/>
                  </a:lnTo>
                  <a:lnTo>
                    <a:pt x="44" y="329"/>
                  </a:lnTo>
                  <a:lnTo>
                    <a:pt x="44" y="327"/>
                  </a:lnTo>
                  <a:lnTo>
                    <a:pt x="43" y="325"/>
                  </a:lnTo>
                  <a:lnTo>
                    <a:pt x="42" y="323"/>
                  </a:lnTo>
                  <a:lnTo>
                    <a:pt x="42" y="322"/>
                  </a:lnTo>
                  <a:lnTo>
                    <a:pt x="40" y="321"/>
                  </a:lnTo>
                  <a:lnTo>
                    <a:pt x="39" y="320"/>
                  </a:lnTo>
                  <a:lnTo>
                    <a:pt x="37" y="318"/>
                  </a:lnTo>
                  <a:lnTo>
                    <a:pt x="34" y="316"/>
                  </a:lnTo>
                  <a:lnTo>
                    <a:pt x="27" y="310"/>
                  </a:lnTo>
                  <a:lnTo>
                    <a:pt x="25" y="310"/>
                  </a:lnTo>
                  <a:lnTo>
                    <a:pt x="24" y="309"/>
                  </a:lnTo>
                  <a:lnTo>
                    <a:pt x="23" y="308"/>
                  </a:lnTo>
                  <a:lnTo>
                    <a:pt x="22" y="306"/>
                  </a:lnTo>
                  <a:lnTo>
                    <a:pt x="21" y="305"/>
                  </a:lnTo>
                  <a:lnTo>
                    <a:pt x="21" y="302"/>
                  </a:lnTo>
                  <a:lnTo>
                    <a:pt x="21" y="299"/>
                  </a:lnTo>
                  <a:lnTo>
                    <a:pt x="21" y="296"/>
                  </a:lnTo>
                  <a:lnTo>
                    <a:pt x="21" y="292"/>
                  </a:lnTo>
                  <a:lnTo>
                    <a:pt x="21" y="288"/>
                  </a:lnTo>
                  <a:lnTo>
                    <a:pt x="22" y="284"/>
                  </a:lnTo>
                  <a:lnTo>
                    <a:pt x="24" y="280"/>
                  </a:lnTo>
                  <a:lnTo>
                    <a:pt x="26" y="275"/>
                  </a:lnTo>
                  <a:lnTo>
                    <a:pt x="29" y="265"/>
                  </a:lnTo>
                  <a:lnTo>
                    <a:pt x="29" y="265"/>
                  </a:lnTo>
                  <a:lnTo>
                    <a:pt x="35" y="263"/>
                  </a:lnTo>
                  <a:lnTo>
                    <a:pt x="37" y="263"/>
                  </a:lnTo>
                  <a:lnTo>
                    <a:pt x="40" y="262"/>
                  </a:lnTo>
                  <a:lnTo>
                    <a:pt x="43" y="260"/>
                  </a:lnTo>
                  <a:lnTo>
                    <a:pt x="45" y="259"/>
                  </a:lnTo>
                  <a:lnTo>
                    <a:pt x="46" y="257"/>
                  </a:lnTo>
                  <a:lnTo>
                    <a:pt x="48" y="255"/>
                  </a:lnTo>
                  <a:lnTo>
                    <a:pt x="48" y="254"/>
                  </a:lnTo>
                  <a:lnTo>
                    <a:pt x="49" y="253"/>
                  </a:lnTo>
                  <a:lnTo>
                    <a:pt x="49" y="252"/>
                  </a:lnTo>
                  <a:lnTo>
                    <a:pt x="49" y="251"/>
                  </a:lnTo>
                  <a:lnTo>
                    <a:pt x="49" y="249"/>
                  </a:lnTo>
                  <a:lnTo>
                    <a:pt x="49" y="247"/>
                  </a:lnTo>
                  <a:lnTo>
                    <a:pt x="48" y="246"/>
                  </a:lnTo>
                  <a:lnTo>
                    <a:pt x="47" y="244"/>
                  </a:lnTo>
                  <a:lnTo>
                    <a:pt x="42" y="238"/>
                  </a:lnTo>
                  <a:lnTo>
                    <a:pt x="41" y="236"/>
                  </a:lnTo>
                  <a:lnTo>
                    <a:pt x="40" y="234"/>
                  </a:lnTo>
                  <a:lnTo>
                    <a:pt x="39" y="232"/>
                  </a:lnTo>
                  <a:lnTo>
                    <a:pt x="38" y="230"/>
                  </a:lnTo>
                  <a:lnTo>
                    <a:pt x="38" y="228"/>
                  </a:lnTo>
                  <a:lnTo>
                    <a:pt x="38" y="226"/>
                  </a:lnTo>
                  <a:lnTo>
                    <a:pt x="38" y="224"/>
                  </a:lnTo>
                  <a:lnTo>
                    <a:pt x="39" y="222"/>
                  </a:lnTo>
                  <a:lnTo>
                    <a:pt x="39" y="220"/>
                  </a:lnTo>
                  <a:lnTo>
                    <a:pt x="40" y="219"/>
                  </a:lnTo>
                  <a:lnTo>
                    <a:pt x="42" y="216"/>
                  </a:lnTo>
                  <a:lnTo>
                    <a:pt x="45" y="211"/>
                  </a:lnTo>
                  <a:lnTo>
                    <a:pt x="48" y="208"/>
                  </a:lnTo>
                  <a:lnTo>
                    <a:pt x="51" y="204"/>
                  </a:lnTo>
                  <a:lnTo>
                    <a:pt x="53" y="200"/>
                  </a:lnTo>
                  <a:lnTo>
                    <a:pt x="54" y="198"/>
                  </a:lnTo>
                  <a:lnTo>
                    <a:pt x="55" y="196"/>
                  </a:lnTo>
                  <a:lnTo>
                    <a:pt x="55" y="194"/>
                  </a:lnTo>
                  <a:lnTo>
                    <a:pt x="55" y="192"/>
                  </a:lnTo>
                  <a:lnTo>
                    <a:pt x="55" y="190"/>
                  </a:lnTo>
                  <a:lnTo>
                    <a:pt x="54" y="188"/>
                  </a:lnTo>
                  <a:lnTo>
                    <a:pt x="53" y="186"/>
                  </a:lnTo>
                  <a:lnTo>
                    <a:pt x="52" y="185"/>
                  </a:lnTo>
                  <a:lnTo>
                    <a:pt x="50" y="185"/>
                  </a:lnTo>
                  <a:lnTo>
                    <a:pt x="49" y="185"/>
                  </a:lnTo>
                  <a:lnTo>
                    <a:pt x="43" y="183"/>
                  </a:lnTo>
                  <a:lnTo>
                    <a:pt x="40" y="182"/>
                  </a:lnTo>
                  <a:lnTo>
                    <a:pt x="37" y="181"/>
                  </a:lnTo>
                  <a:lnTo>
                    <a:pt x="35" y="180"/>
                  </a:lnTo>
                  <a:lnTo>
                    <a:pt x="33" y="179"/>
                  </a:lnTo>
                  <a:lnTo>
                    <a:pt x="32" y="178"/>
                  </a:lnTo>
                  <a:lnTo>
                    <a:pt x="31" y="177"/>
                  </a:lnTo>
                  <a:lnTo>
                    <a:pt x="30" y="176"/>
                  </a:lnTo>
                  <a:lnTo>
                    <a:pt x="30" y="175"/>
                  </a:lnTo>
                  <a:lnTo>
                    <a:pt x="30" y="174"/>
                  </a:lnTo>
                  <a:lnTo>
                    <a:pt x="30" y="174"/>
                  </a:lnTo>
                  <a:lnTo>
                    <a:pt x="30" y="173"/>
                  </a:lnTo>
                  <a:lnTo>
                    <a:pt x="31" y="172"/>
                  </a:lnTo>
                  <a:lnTo>
                    <a:pt x="32" y="171"/>
                  </a:lnTo>
                  <a:lnTo>
                    <a:pt x="34" y="169"/>
                  </a:lnTo>
                  <a:lnTo>
                    <a:pt x="35" y="168"/>
                  </a:lnTo>
                  <a:lnTo>
                    <a:pt x="35" y="167"/>
                  </a:lnTo>
                  <a:lnTo>
                    <a:pt x="36" y="167"/>
                  </a:lnTo>
                  <a:lnTo>
                    <a:pt x="35" y="166"/>
                  </a:lnTo>
                  <a:lnTo>
                    <a:pt x="35" y="165"/>
                  </a:lnTo>
                  <a:lnTo>
                    <a:pt x="34" y="164"/>
                  </a:lnTo>
                  <a:lnTo>
                    <a:pt x="33" y="163"/>
                  </a:lnTo>
                  <a:lnTo>
                    <a:pt x="21" y="155"/>
                  </a:lnTo>
                  <a:lnTo>
                    <a:pt x="12" y="149"/>
                  </a:lnTo>
                  <a:lnTo>
                    <a:pt x="10" y="147"/>
                  </a:lnTo>
                  <a:lnTo>
                    <a:pt x="9" y="146"/>
                  </a:lnTo>
                  <a:lnTo>
                    <a:pt x="9" y="144"/>
                  </a:lnTo>
                  <a:lnTo>
                    <a:pt x="8" y="143"/>
                  </a:lnTo>
                  <a:lnTo>
                    <a:pt x="8" y="141"/>
                  </a:lnTo>
                  <a:lnTo>
                    <a:pt x="8" y="140"/>
                  </a:lnTo>
                  <a:lnTo>
                    <a:pt x="8" y="139"/>
                  </a:lnTo>
                  <a:lnTo>
                    <a:pt x="8" y="137"/>
                  </a:lnTo>
                  <a:lnTo>
                    <a:pt x="8" y="134"/>
                  </a:lnTo>
                  <a:lnTo>
                    <a:pt x="9" y="126"/>
                  </a:lnTo>
                  <a:lnTo>
                    <a:pt x="11" y="120"/>
                  </a:lnTo>
                  <a:lnTo>
                    <a:pt x="11" y="117"/>
                  </a:lnTo>
                  <a:lnTo>
                    <a:pt x="12" y="112"/>
                  </a:lnTo>
                  <a:lnTo>
                    <a:pt x="12" y="105"/>
                  </a:lnTo>
                  <a:lnTo>
                    <a:pt x="12" y="103"/>
                  </a:lnTo>
                  <a:lnTo>
                    <a:pt x="12" y="100"/>
                  </a:lnTo>
                  <a:lnTo>
                    <a:pt x="13" y="98"/>
                  </a:lnTo>
                  <a:lnTo>
                    <a:pt x="14" y="96"/>
                  </a:lnTo>
                  <a:lnTo>
                    <a:pt x="16" y="94"/>
                  </a:lnTo>
                  <a:lnTo>
                    <a:pt x="17" y="91"/>
                  </a:lnTo>
                  <a:lnTo>
                    <a:pt x="19" y="89"/>
                  </a:lnTo>
                  <a:lnTo>
                    <a:pt x="21" y="86"/>
                  </a:lnTo>
                  <a:lnTo>
                    <a:pt x="25" y="81"/>
                  </a:lnTo>
                  <a:lnTo>
                    <a:pt x="27" y="79"/>
                  </a:lnTo>
                  <a:lnTo>
                    <a:pt x="28" y="76"/>
                  </a:lnTo>
                  <a:lnTo>
                    <a:pt x="32" y="70"/>
                  </a:lnTo>
                  <a:lnTo>
                    <a:pt x="33" y="67"/>
                  </a:lnTo>
                  <a:lnTo>
                    <a:pt x="34" y="65"/>
                  </a:lnTo>
                  <a:lnTo>
                    <a:pt x="36" y="62"/>
                  </a:lnTo>
                  <a:lnTo>
                    <a:pt x="38" y="61"/>
                  </a:lnTo>
                  <a:lnTo>
                    <a:pt x="39" y="60"/>
                  </a:lnTo>
                  <a:lnTo>
                    <a:pt x="41" y="59"/>
                  </a:lnTo>
                  <a:lnTo>
                    <a:pt x="43" y="57"/>
                  </a:lnTo>
                  <a:lnTo>
                    <a:pt x="45" y="55"/>
                  </a:lnTo>
                  <a:lnTo>
                    <a:pt x="48" y="54"/>
                  </a:lnTo>
                  <a:lnTo>
                    <a:pt x="51" y="53"/>
                  </a:lnTo>
                  <a:lnTo>
                    <a:pt x="55" y="52"/>
                  </a:lnTo>
                  <a:lnTo>
                    <a:pt x="62" y="52"/>
                  </a:lnTo>
                  <a:lnTo>
                    <a:pt x="66" y="51"/>
                  </a:lnTo>
                  <a:lnTo>
                    <a:pt x="72" y="50"/>
                  </a:lnTo>
                  <a:lnTo>
                    <a:pt x="76" y="49"/>
                  </a:lnTo>
                  <a:lnTo>
                    <a:pt x="78" y="49"/>
                  </a:lnTo>
                  <a:lnTo>
                    <a:pt x="80" y="48"/>
                  </a:lnTo>
                  <a:lnTo>
                    <a:pt x="81" y="47"/>
                  </a:lnTo>
                  <a:lnTo>
                    <a:pt x="82" y="46"/>
                  </a:lnTo>
                  <a:lnTo>
                    <a:pt x="83" y="44"/>
                  </a:lnTo>
                  <a:lnTo>
                    <a:pt x="84" y="42"/>
                  </a:lnTo>
                  <a:lnTo>
                    <a:pt x="85" y="41"/>
                  </a:lnTo>
                  <a:lnTo>
                    <a:pt x="85" y="39"/>
                  </a:lnTo>
                  <a:lnTo>
                    <a:pt x="85" y="38"/>
                  </a:lnTo>
                  <a:lnTo>
                    <a:pt x="85" y="38"/>
                  </a:lnTo>
                  <a:lnTo>
                    <a:pt x="84" y="36"/>
                  </a:lnTo>
                  <a:lnTo>
                    <a:pt x="83" y="35"/>
                  </a:lnTo>
                  <a:lnTo>
                    <a:pt x="81" y="34"/>
                  </a:lnTo>
                  <a:lnTo>
                    <a:pt x="80" y="33"/>
                  </a:lnTo>
                  <a:lnTo>
                    <a:pt x="79" y="32"/>
                  </a:lnTo>
                  <a:lnTo>
                    <a:pt x="78" y="32"/>
                  </a:lnTo>
                  <a:lnTo>
                    <a:pt x="76" y="31"/>
                  </a:lnTo>
                  <a:lnTo>
                    <a:pt x="69" y="29"/>
                  </a:lnTo>
                  <a:lnTo>
                    <a:pt x="67" y="28"/>
                  </a:lnTo>
                  <a:lnTo>
                    <a:pt x="66" y="28"/>
                  </a:lnTo>
                  <a:lnTo>
                    <a:pt x="66" y="27"/>
                  </a:lnTo>
                  <a:lnTo>
                    <a:pt x="66" y="27"/>
                  </a:lnTo>
                  <a:lnTo>
                    <a:pt x="65" y="26"/>
                  </a:lnTo>
                  <a:lnTo>
                    <a:pt x="66" y="25"/>
                  </a:lnTo>
                  <a:lnTo>
                    <a:pt x="66" y="24"/>
                  </a:lnTo>
                  <a:lnTo>
                    <a:pt x="67" y="22"/>
                  </a:lnTo>
                  <a:lnTo>
                    <a:pt x="68" y="20"/>
                  </a:lnTo>
                  <a:lnTo>
                    <a:pt x="72" y="16"/>
                  </a:lnTo>
                  <a:lnTo>
                    <a:pt x="74" y="15"/>
                  </a:lnTo>
                  <a:lnTo>
                    <a:pt x="76" y="14"/>
                  </a:lnTo>
                  <a:lnTo>
                    <a:pt x="78" y="12"/>
                  </a:lnTo>
                  <a:lnTo>
                    <a:pt x="80" y="10"/>
                  </a:lnTo>
                  <a:lnTo>
                    <a:pt x="83" y="9"/>
                  </a:lnTo>
                  <a:lnTo>
                    <a:pt x="85" y="8"/>
                  </a:lnTo>
                  <a:lnTo>
                    <a:pt x="88" y="7"/>
                  </a:lnTo>
                  <a:lnTo>
                    <a:pt x="89" y="7"/>
                  </a:lnTo>
                  <a:lnTo>
                    <a:pt x="92" y="7"/>
                  </a:lnTo>
                  <a:lnTo>
                    <a:pt x="95" y="8"/>
                  </a:lnTo>
                  <a:lnTo>
                    <a:pt x="96" y="8"/>
                  </a:lnTo>
                  <a:lnTo>
                    <a:pt x="97" y="9"/>
                  </a:lnTo>
                  <a:lnTo>
                    <a:pt x="98" y="10"/>
                  </a:lnTo>
                  <a:lnTo>
                    <a:pt x="99" y="11"/>
                  </a:lnTo>
                  <a:lnTo>
                    <a:pt x="100" y="13"/>
                  </a:lnTo>
                  <a:lnTo>
                    <a:pt x="102" y="16"/>
                  </a:lnTo>
                  <a:lnTo>
                    <a:pt x="103" y="19"/>
                  </a:lnTo>
                  <a:lnTo>
                    <a:pt x="105" y="21"/>
                  </a:lnTo>
                  <a:lnTo>
                    <a:pt x="106" y="23"/>
                  </a:lnTo>
                  <a:lnTo>
                    <a:pt x="107" y="23"/>
                  </a:lnTo>
                  <a:lnTo>
                    <a:pt x="108" y="24"/>
                  </a:lnTo>
                  <a:lnTo>
                    <a:pt x="109" y="24"/>
                  </a:lnTo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16" name="Freeform 64">
              <a:extLst>
                <a:ext uri="{FF2B5EF4-FFF2-40B4-BE49-F238E27FC236}">
                  <a16:creationId xmlns:a16="http://schemas.microsoft.com/office/drawing/2014/main" id="{1C0DF3FB-C523-4ECA-A687-64628130602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8" y="2837"/>
              <a:ext cx="42" cy="28"/>
            </a:xfrm>
            <a:custGeom>
              <a:avLst/>
              <a:gdLst>
                <a:gd name="T0" fmla="*/ 0 w 42"/>
                <a:gd name="T1" fmla="*/ 27 h 28"/>
                <a:gd name="T2" fmla="*/ 1 w 42"/>
                <a:gd name="T3" fmla="*/ 27 h 28"/>
                <a:gd name="T4" fmla="*/ 3 w 42"/>
                <a:gd name="T5" fmla="*/ 28 h 28"/>
                <a:gd name="T6" fmla="*/ 4 w 42"/>
                <a:gd name="T7" fmla="*/ 28 h 28"/>
                <a:gd name="T8" fmla="*/ 6 w 42"/>
                <a:gd name="T9" fmla="*/ 27 h 28"/>
                <a:gd name="T10" fmla="*/ 8 w 42"/>
                <a:gd name="T11" fmla="*/ 26 h 28"/>
                <a:gd name="T12" fmla="*/ 9 w 42"/>
                <a:gd name="T13" fmla="*/ 26 h 28"/>
                <a:gd name="T14" fmla="*/ 10 w 42"/>
                <a:gd name="T15" fmla="*/ 25 h 28"/>
                <a:gd name="T16" fmla="*/ 12 w 42"/>
                <a:gd name="T17" fmla="*/ 23 h 28"/>
                <a:gd name="T18" fmla="*/ 13 w 42"/>
                <a:gd name="T19" fmla="*/ 21 h 28"/>
                <a:gd name="T20" fmla="*/ 14 w 42"/>
                <a:gd name="T21" fmla="*/ 19 h 28"/>
                <a:gd name="T22" fmla="*/ 14 w 42"/>
                <a:gd name="T23" fmla="*/ 18 h 28"/>
                <a:gd name="T24" fmla="*/ 18 w 42"/>
                <a:gd name="T25" fmla="*/ 9 h 28"/>
                <a:gd name="T26" fmla="*/ 22 w 42"/>
                <a:gd name="T27" fmla="*/ 2 h 28"/>
                <a:gd name="T28" fmla="*/ 23 w 42"/>
                <a:gd name="T29" fmla="*/ 0 h 28"/>
                <a:gd name="T30" fmla="*/ 42 w 42"/>
                <a:gd name="T31" fmla="*/ 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2" h="28">
                  <a:moveTo>
                    <a:pt x="0" y="27"/>
                  </a:moveTo>
                  <a:lnTo>
                    <a:pt x="1" y="27"/>
                  </a:lnTo>
                  <a:lnTo>
                    <a:pt x="3" y="28"/>
                  </a:lnTo>
                  <a:lnTo>
                    <a:pt x="4" y="28"/>
                  </a:lnTo>
                  <a:lnTo>
                    <a:pt x="6" y="27"/>
                  </a:lnTo>
                  <a:lnTo>
                    <a:pt x="8" y="26"/>
                  </a:lnTo>
                  <a:lnTo>
                    <a:pt x="9" y="26"/>
                  </a:lnTo>
                  <a:lnTo>
                    <a:pt x="10" y="25"/>
                  </a:lnTo>
                  <a:lnTo>
                    <a:pt x="12" y="23"/>
                  </a:lnTo>
                  <a:lnTo>
                    <a:pt x="13" y="21"/>
                  </a:lnTo>
                  <a:lnTo>
                    <a:pt x="14" y="19"/>
                  </a:lnTo>
                  <a:lnTo>
                    <a:pt x="14" y="18"/>
                  </a:lnTo>
                  <a:lnTo>
                    <a:pt x="18" y="9"/>
                  </a:lnTo>
                  <a:lnTo>
                    <a:pt x="22" y="2"/>
                  </a:lnTo>
                  <a:lnTo>
                    <a:pt x="23" y="0"/>
                  </a:lnTo>
                  <a:lnTo>
                    <a:pt x="42" y="3"/>
                  </a:lnTo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17" name="Freeform 65">
              <a:extLst>
                <a:ext uri="{FF2B5EF4-FFF2-40B4-BE49-F238E27FC236}">
                  <a16:creationId xmlns:a16="http://schemas.microsoft.com/office/drawing/2014/main" id="{9741DFAD-6184-444B-8D64-B2893F3F4C6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2" y="3318"/>
              <a:ext cx="523" cy="520"/>
            </a:xfrm>
            <a:custGeom>
              <a:avLst/>
              <a:gdLst>
                <a:gd name="T0" fmla="*/ 364 w 523"/>
                <a:gd name="T1" fmla="*/ 30 h 520"/>
                <a:gd name="T2" fmla="*/ 373 w 523"/>
                <a:gd name="T3" fmla="*/ 68 h 520"/>
                <a:gd name="T4" fmla="*/ 392 w 523"/>
                <a:gd name="T5" fmla="*/ 83 h 520"/>
                <a:gd name="T6" fmla="*/ 394 w 523"/>
                <a:gd name="T7" fmla="*/ 121 h 520"/>
                <a:gd name="T8" fmla="*/ 393 w 523"/>
                <a:gd name="T9" fmla="*/ 143 h 520"/>
                <a:gd name="T10" fmla="*/ 404 w 523"/>
                <a:gd name="T11" fmla="*/ 157 h 520"/>
                <a:gd name="T12" fmla="*/ 385 w 523"/>
                <a:gd name="T13" fmla="*/ 162 h 520"/>
                <a:gd name="T14" fmla="*/ 377 w 523"/>
                <a:gd name="T15" fmla="*/ 181 h 520"/>
                <a:gd name="T16" fmla="*/ 384 w 523"/>
                <a:gd name="T17" fmla="*/ 226 h 520"/>
                <a:gd name="T18" fmla="*/ 410 w 523"/>
                <a:gd name="T19" fmla="*/ 262 h 520"/>
                <a:gd name="T20" fmla="*/ 429 w 523"/>
                <a:gd name="T21" fmla="*/ 285 h 520"/>
                <a:gd name="T22" fmla="*/ 455 w 523"/>
                <a:gd name="T23" fmla="*/ 281 h 520"/>
                <a:gd name="T24" fmla="*/ 473 w 523"/>
                <a:gd name="T25" fmla="*/ 286 h 520"/>
                <a:gd name="T26" fmla="*/ 503 w 523"/>
                <a:gd name="T27" fmla="*/ 306 h 520"/>
                <a:gd name="T28" fmla="*/ 523 w 523"/>
                <a:gd name="T29" fmla="*/ 308 h 520"/>
                <a:gd name="T30" fmla="*/ 505 w 523"/>
                <a:gd name="T31" fmla="*/ 331 h 520"/>
                <a:gd name="T32" fmla="*/ 461 w 523"/>
                <a:gd name="T33" fmla="*/ 402 h 520"/>
                <a:gd name="T34" fmla="*/ 437 w 523"/>
                <a:gd name="T35" fmla="*/ 455 h 520"/>
                <a:gd name="T36" fmla="*/ 424 w 523"/>
                <a:gd name="T37" fmla="*/ 502 h 520"/>
                <a:gd name="T38" fmla="*/ 408 w 523"/>
                <a:gd name="T39" fmla="*/ 520 h 520"/>
                <a:gd name="T40" fmla="*/ 398 w 523"/>
                <a:gd name="T41" fmla="*/ 514 h 520"/>
                <a:gd name="T42" fmla="*/ 391 w 523"/>
                <a:gd name="T43" fmla="*/ 465 h 520"/>
                <a:gd name="T44" fmla="*/ 382 w 523"/>
                <a:gd name="T45" fmla="*/ 422 h 520"/>
                <a:gd name="T46" fmla="*/ 362 w 523"/>
                <a:gd name="T47" fmla="*/ 408 h 520"/>
                <a:gd name="T48" fmla="*/ 333 w 523"/>
                <a:gd name="T49" fmla="*/ 413 h 520"/>
                <a:gd name="T50" fmla="*/ 278 w 523"/>
                <a:gd name="T51" fmla="*/ 413 h 520"/>
                <a:gd name="T52" fmla="*/ 251 w 523"/>
                <a:gd name="T53" fmla="*/ 397 h 520"/>
                <a:gd name="T54" fmla="*/ 223 w 523"/>
                <a:gd name="T55" fmla="*/ 389 h 520"/>
                <a:gd name="T56" fmla="*/ 202 w 523"/>
                <a:gd name="T57" fmla="*/ 384 h 520"/>
                <a:gd name="T58" fmla="*/ 194 w 523"/>
                <a:gd name="T59" fmla="*/ 352 h 520"/>
                <a:gd name="T60" fmla="*/ 178 w 523"/>
                <a:gd name="T61" fmla="*/ 336 h 520"/>
                <a:gd name="T62" fmla="*/ 147 w 523"/>
                <a:gd name="T63" fmla="*/ 334 h 520"/>
                <a:gd name="T64" fmla="*/ 102 w 523"/>
                <a:gd name="T65" fmla="*/ 313 h 520"/>
                <a:gd name="T66" fmla="*/ 87 w 523"/>
                <a:gd name="T67" fmla="*/ 308 h 520"/>
                <a:gd name="T68" fmla="*/ 50 w 523"/>
                <a:gd name="T69" fmla="*/ 311 h 520"/>
                <a:gd name="T70" fmla="*/ 30 w 523"/>
                <a:gd name="T71" fmla="*/ 305 h 520"/>
                <a:gd name="T72" fmla="*/ 6 w 523"/>
                <a:gd name="T73" fmla="*/ 289 h 520"/>
                <a:gd name="T74" fmla="*/ 0 w 523"/>
                <a:gd name="T75" fmla="*/ 258 h 520"/>
                <a:gd name="T76" fmla="*/ 8 w 523"/>
                <a:gd name="T77" fmla="*/ 229 h 520"/>
                <a:gd name="T78" fmla="*/ 13 w 523"/>
                <a:gd name="T79" fmla="*/ 210 h 520"/>
                <a:gd name="T80" fmla="*/ 35 w 523"/>
                <a:gd name="T81" fmla="*/ 198 h 520"/>
                <a:gd name="T82" fmla="*/ 60 w 523"/>
                <a:gd name="T83" fmla="*/ 201 h 520"/>
                <a:gd name="T84" fmla="*/ 94 w 523"/>
                <a:gd name="T85" fmla="*/ 204 h 520"/>
                <a:gd name="T86" fmla="*/ 116 w 523"/>
                <a:gd name="T87" fmla="*/ 206 h 520"/>
                <a:gd name="T88" fmla="*/ 126 w 523"/>
                <a:gd name="T89" fmla="*/ 219 h 520"/>
                <a:gd name="T90" fmla="*/ 142 w 523"/>
                <a:gd name="T91" fmla="*/ 215 h 520"/>
                <a:gd name="T92" fmla="*/ 144 w 523"/>
                <a:gd name="T93" fmla="*/ 193 h 520"/>
                <a:gd name="T94" fmla="*/ 140 w 523"/>
                <a:gd name="T95" fmla="*/ 147 h 520"/>
                <a:gd name="T96" fmla="*/ 161 w 523"/>
                <a:gd name="T97" fmla="*/ 113 h 520"/>
                <a:gd name="T98" fmla="*/ 181 w 523"/>
                <a:gd name="T99" fmla="*/ 74 h 520"/>
                <a:gd name="T100" fmla="*/ 212 w 523"/>
                <a:gd name="T101" fmla="*/ 36 h 520"/>
                <a:gd name="T102" fmla="*/ 246 w 523"/>
                <a:gd name="T103" fmla="*/ 37 h 520"/>
                <a:gd name="T104" fmla="*/ 276 w 523"/>
                <a:gd name="T105" fmla="*/ 35 h 520"/>
                <a:gd name="T106" fmla="*/ 294 w 523"/>
                <a:gd name="T107" fmla="*/ 15 h 520"/>
                <a:gd name="T108" fmla="*/ 306 w 523"/>
                <a:gd name="T109" fmla="*/ 25 h 520"/>
                <a:gd name="T110" fmla="*/ 325 w 523"/>
                <a:gd name="T111" fmla="*/ 17 h 520"/>
                <a:gd name="T112" fmla="*/ 344 w 523"/>
                <a:gd name="T113" fmla="*/ 12 h 5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523" h="520">
                  <a:moveTo>
                    <a:pt x="357" y="1"/>
                  </a:moveTo>
                  <a:lnTo>
                    <a:pt x="364" y="0"/>
                  </a:lnTo>
                  <a:lnTo>
                    <a:pt x="364" y="5"/>
                  </a:lnTo>
                  <a:lnTo>
                    <a:pt x="364" y="9"/>
                  </a:lnTo>
                  <a:lnTo>
                    <a:pt x="364" y="13"/>
                  </a:lnTo>
                  <a:lnTo>
                    <a:pt x="363" y="20"/>
                  </a:lnTo>
                  <a:lnTo>
                    <a:pt x="363" y="23"/>
                  </a:lnTo>
                  <a:lnTo>
                    <a:pt x="363" y="26"/>
                  </a:lnTo>
                  <a:lnTo>
                    <a:pt x="364" y="30"/>
                  </a:lnTo>
                  <a:lnTo>
                    <a:pt x="365" y="36"/>
                  </a:lnTo>
                  <a:lnTo>
                    <a:pt x="366" y="41"/>
                  </a:lnTo>
                  <a:lnTo>
                    <a:pt x="367" y="46"/>
                  </a:lnTo>
                  <a:lnTo>
                    <a:pt x="371" y="55"/>
                  </a:lnTo>
                  <a:lnTo>
                    <a:pt x="371" y="59"/>
                  </a:lnTo>
                  <a:lnTo>
                    <a:pt x="371" y="63"/>
                  </a:lnTo>
                  <a:lnTo>
                    <a:pt x="372" y="65"/>
                  </a:lnTo>
                  <a:lnTo>
                    <a:pt x="373" y="66"/>
                  </a:lnTo>
                  <a:lnTo>
                    <a:pt x="373" y="68"/>
                  </a:lnTo>
                  <a:lnTo>
                    <a:pt x="374" y="69"/>
                  </a:lnTo>
                  <a:lnTo>
                    <a:pt x="375" y="70"/>
                  </a:lnTo>
                  <a:lnTo>
                    <a:pt x="377" y="70"/>
                  </a:lnTo>
                  <a:lnTo>
                    <a:pt x="382" y="73"/>
                  </a:lnTo>
                  <a:lnTo>
                    <a:pt x="384" y="75"/>
                  </a:lnTo>
                  <a:lnTo>
                    <a:pt x="386" y="77"/>
                  </a:lnTo>
                  <a:lnTo>
                    <a:pt x="389" y="80"/>
                  </a:lnTo>
                  <a:lnTo>
                    <a:pt x="391" y="81"/>
                  </a:lnTo>
                  <a:lnTo>
                    <a:pt x="392" y="83"/>
                  </a:lnTo>
                  <a:lnTo>
                    <a:pt x="394" y="87"/>
                  </a:lnTo>
                  <a:lnTo>
                    <a:pt x="395" y="90"/>
                  </a:lnTo>
                  <a:lnTo>
                    <a:pt x="396" y="93"/>
                  </a:lnTo>
                  <a:lnTo>
                    <a:pt x="396" y="96"/>
                  </a:lnTo>
                  <a:lnTo>
                    <a:pt x="396" y="99"/>
                  </a:lnTo>
                  <a:lnTo>
                    <a:pt x="396" y="107"/>
                  </a:lnTo>
                  <a:lnTo>
                    <a:pt x="395" y="113"/>
                  </a:lnTo>
                  <a:lnTo>
                    <a:pt x="395" y="117"/>
                  </a:lnTo>
                  <a:lnTo>
                    <a:pt x="394" y="121"/>
                  </a:lnTo>
                  <a:lnTo>
                    <a:pt x="394" y="124"/>
                  </a:lnTo>
                  <a:lnTo>
                    <a:pt x="392" y="131"/>
                  </a:lnTo>
                  <a:lnTo>
                    <a:pt x="392" y="134"/>
                  </a:lnTo>
                  <a:lnTo>
                    <a:pt x="391" y="136"/>
                  </a:lnTo>
                  <a:lnTo>
                    <a:pt x="391" y="138"/>
                  </a:lnTo>
                  <a:lnTo>
                    <a:pt x="391" y="139"/>
                  </a:lnTo>
                  <a:lnTo>
                    <a:pt x="392" y="140"/>
                  </a:lnTo>
                  <a:lnTo>
                    <a:pt x="392" y="141"/>
                  </a:lnTo>
                  <a:lnTo>
                    <a:pt x="393" y="143"/>
                  </a:lnTo>
                  <a:lnTo>
                    <a:pt x="394" y="146"/>
                  </a:lnTo>
                  <a:lnTo>
                    <a:pt x="396" y="148"/>
                  </a:lnTo>
                  <a:lnTo>
                    <a:pt x="397" y="149"/>
                  </a:lnTo>
                  <a:lnTo>
                    <a:pt x="398" y="150"/>
                  </a:lnTo>
                  <a:lnTo>
                    <a:pt x="402" y="152"/>
                  </a:lnTo>
                  <a:lnTo>
                    <a:pt x="403" y="154"/>
                  </a:lnTo>
                  <a:lnTo>
                    <a:pt x="404" y="155"/>
                  </a:lnTo>
                  <a:lnTo>
                    <a:pt x="404" y="156"/>
                  </a:lnTo>
                  <a:lnTo>
                    <a:pt x="404" y="157"/>
                  </a:lnTo>
                  <a:lnTo>
                    <a:pt x="404" y="159"/>
                  </a:lnTo>
                  <a:lnTo>
                    <a:pt x="403" y="160"/>
                  </a:lnTo>
                  <a:lnTo>
                    <a:pt x="402" y="160"/>
                  </a:lnTo>
                  <a:lnTo>
                    <a:pt x="400" y="161"/>
                  </a:lnTo>
                  <a:lnTo>
                    <a:pt x="399" y="161"/>
                  </a:lnTo>
                  <a:lnTo>
                    <a:pt x="394" y="161"/>
                  </a:lnTo>
                  <a:lnTo>
                    <a:pt x="391" y="161"/>
                  </a:lnTo>
                  <a:lnTo>
                    <a:pt x="387" y="161"/>
                  </a:lnTo>
                  <a:lnTo>
                    <a:pt x="385" y="162"/>
                  </a:lnTo>
                  <a:lnTo>
                    <a:pt x="384" y="163"/>
                  </a:lnTo>
                  <a:lnTo>
                    <a:pt x="382" y="164"/>
                  </a:lnTo>
                  <a:lnTo>
                    <a:pt x="380" y="166"/>
                  </a:lnTo>
                  <a:lnTo>
                    <a:pt x="379" y="168"/>
                  </a:lnTo>
                  <a:lnTo>
                    <a:pt x="378" y="170"/>
                  </a:lnTo>
                  <a:lnTo>
                    <a:pt x="378" y="172"/>
                  </a:lnTo>
                  <a:lnTo>
                    <a:pt x="377" y="172"/>
                  </a:lnTo>
                  <a:lnTo>
                    <a:pt x="377" y="174"/>
                  </a:lnTo>
                  <a:lnTo>
                    <a:pt x="377" y="181"/>
                  </a:lnTo>
                  <a:lnTo>
                    <a:pt x="377" y="188"/>
                  </a:lnTo>
                  <a:lnTo>
                    <a:pt x="378" y="194"/>
                  </a:lnTo>
                  <a:lnTo>
                    <a:pt x="378" y="197"/>
                  </a:lnTo>
                  <a:lnTo>
                    <a:pt x="380" y="216"/>
                  </a:lnTo>
                  <a:lnTo>
                    <a:pt x="381" y="217"/>
                  </a:lnTo>
                  <a:lnTo>
                    <a:pt x="381" y="219"/>
                  </a:lnTo>
                  <a:lnTo>
                    <a:pt x="382" y="221"/>
                  </a:lnTo>
                  <a:lnTo>
                    <a:pt x="382" y="222"/>
                  </a:lnTo>
                  <a:lnTo>
                    <a:pt x="384" y="226"/>
                  </a:lnTo>
                  <a:lnTo>
                    <a:pt x="387" y="229"/>
                  </a:lnTo>
                  <a:lnTo>
                    <a:pt x="390" y="233"/>
                  </a:lnTo>
                  <a:lnTo>
                    <a:pt x="396" y="240"/>
                  </a:lnTo>
                  <a:lnTo>
                    <a:pt x="398" y="242"/>
                  </a:lnTo>
                  <a:lnTo>
                    <a:pt x="401" y="245"/>
                  </a:lnTo>
                  <a:lnTo>
                    <a:pt x="404" y="249"/>
                  </a:lnTo>
                  <a:lnTo>
                    <a:pt x="406" y="253"/>
                  </a:lnTo>
                  <a:lnTo>
                    <a:pt x="408" y="258"/>
                  </a:lnTo>
                  <a:lnTo>
                    <a:pt x="410" y="262"/>
                  </a:lnTo>
                  <a:lnTo>
                    <a:pt x="415" y="274"/>
                  </a:lnTo>
                  <a:lnTo>
                    <a:pt x="417" y="277"/>
                  </a:lnTo>
                  <a:lnTo>
                    <a:pt x="418" y="280"/>
                  </a:lnTo>
                  <a:lnTo>
                    <a:pt x="420" y="281"/>
                  </a:lnTo>
                  <a:lnTo>
                    <a:pt x="421" y="283"/>
                  </a:lnTo>
                  <a:lnTo>
                    <a:pt x="423" y="284"/>
                  </a:lnTo>
                  <a:lnTo>
                    <a:pt x="424" y="284"/>
                  </a:lnTo>
                  <a:lnTo>
                    <a:pt x="426" y="285"/>
                  </a:lnTo>
                  <a:lnTo>
                    <a:pt x="429" y="285"/>
                  </a:lnTo>
                  <a:lnTo>
                    <a:pt x="432" y="286"/>
                  </a:lnTo>
                  <a:lnTo>
                    <a:pt x="434" y="286"/>
                  </a:lnTo>
                  <a:lnTo>
                    <a:pt x="436" y="286"/>
                  </a:lnTo>
                  <a:lnTo>
                    <a:pt x="439" y="286"/>
                  </a:lnTo>
                  <a:lnTo>
                    <a:pt x="440" y="285"/>
                  </a:lnTo>
                  <a:lnTo>
                    <a:pt x="443" y="285"/>
                  </a:lnTo>
                  <a:lnTo>
                    <a:pt x="450" y="283"/>
                  </a:lnTo>
                  <a:lnTo>
                    <a:pt x="452" y="282"/>
                  </a:lnTo>
                  <a:lnTo>
                    <a:pt x="455" y="281"/>
                  </a:lnTo>
                  <a:lnTo>
                    <a:pt x="458" y="281"/>
                  </a:lnTo>
                  <a:lnTo>
                    <a:pt x="460" y="281"/>
                  </a:lnTo>
                  <a:lnTo>
                    <a:pt x="462" y="281"/>
                  </a:lnTo>
                  <a:lnTo>
                    <a:pt x="463" y="282"/>
                  </a:lnTo>
                  <a:lnTo>
                    <a:pt x="465" y="282"/>
                  </a:lnTo>
                  <a:lnTo>
                    <a:pt x="468" y="283"/>
                  </a:lnTo>
                  <a:lnTo>
                    <a:pt x="470" y="284"/>
                  </a:lnTo>
                  <a:lnTo>
                    <a:pt x="472" y="285"/>
                  </a:lnTo>
                  <a:lnTo>
                    <a:pt x="473" y="286"/>
                  </a:lnTo>
                  <a:lnTo>
                    <a:pt x="476" y="288"/>
                  </a:lnTo>
                  <a:lnTo>
                    <a:pt x="479" y="290"/>
                  </a:lnTo>
                  <a:lnTo>
                    <a:pt x="484" y="295"/>
                  </a:lnTo>
                  <a:lnTo>
                    <a:pt x="485" y="296"/>
                  </a:lnTo>
                  <a:lnTo>
                    <a:pt x="488" y="297"/>
                  </a:lnTo>
                  <a:lnTo>
                    <a:pt x="492" y="300"/>
                  </a:lnTo>
                  <a:lnTo>
                    <a:pt x="496" y="303"/>
                  </a:lnTo>
                  <a:lnTo>
                    <a:pt x="499" y="304"/>
                  </a:lnTo>
                  <a:lnTo>
                    <a:pt x="503" y="306"/>
                  </a:lnTo>
                  <a:lnTo>
                    <a:pt x="507" y="308"/>
                  </a:lnTo>
                  <a:lnTo>
                    <a:pt x="509" y="308"/>
                  </a:lnTo>
                  <a:lnTo>
                    <a:pt x="512" y="308"/>
                  </a:lnTo>
                  <a:lnTo>
                    <a:pt x="516" y="309"/>
                  </a:lnTo>
                  <a:lnTo>
                    <a:pt x="519" y="309"/>
                  </a:lnTo>
                  <a:lnTo>
                    <a:pt x="520" y="308"/>
                  </a:lnTo>
                  <a:lnTo>
                    <a:pt x="521" y="308"/>
                  </a:lnTo>
                  <a:lnTo>
                    <a:pt x="522" y="308"/>
                  </a:lnTo>
                  <a:lnTo>
                    <a:pt x="523" y="308"/>
                  </a:lnTo>
                  <a:lnTo>
                    <a:pt x="523" y="307"/>
                  </a:lnTo>
                  <a:lnTo>
                    <a:pt x="523" y="308"/>
                  </a:lnTo>
                  <a:lnTo>
                    <a:pt x="523" y="308"/>
                  </a:lnTo>
                  <a:lnTo>
                    <a:pt x="522" y="310"/>
                  </a:lnTo>
                  <a:lnTo>
                    <a:pt x="521" y="311"/>
                  </a:lnTo>
                  <a:lnTo>
                    <a:pt x="519" y="314"/>
                  </a:lnTo>
                  <a:lnTo>
                    <a:pt x="518" y="318"/>
                  </a:lnTo>
                  <a:lnTo>
                    <a:pt x="514" y="321"/>
                  </a:lnTo>
                  <a:lnTo>
                    <a:pt x="505" y="331"/>
                  </a:lnTo>
                  <a:lnTo>
                    <a:pt x="494" y="342"/>
                  </a:lnTo>
                  <a:lnTo>
                    <a:pt x="491" y="346"/>
                  </a:lnTo>
                  <a:lnTo>
                    <a:pt x="488" y="349"/>
                  </a:lnTo>
                  <a:lnTo>
                    <a:pt x="486" y="352"/>
                  </a:lnTo>
                  <a:lnTo>
                    <a:pt x="485" y="354"/>
                  </a:lnTo>
                  <a:lnTo>
                    <a:pt x="475" y="371"/>
                  </a:lnTo>
                  <a:lnTo>
                    <a:pt x="469" y="384"/>
                  </a:lnTo>
                  <a:lnTo>
                    <a:pt x="465" y="391"/>
                  </a:lnTo>
                  <a:lnTo>
                    <a:pt x="461" y="402"/>
                  </a:lnTo>
                  <a:lnTo>
                    <a:pt x="456" y="411"/>
                  </a:lnTo>
                  <a:lnTo>
                    <a:pt x="454" y="415"/>
                  </a:lnTo>
                  <a:lnTo>
                    <a:pt x="452" y="420"/>
                  </a:lnTo>
                  <a:lnTo>
                    <a:pt x="450" y="429"/>
                  </a:lnTo>
                  <a:lnTo>
                    <a:pt x="448" y="433"/>
                  </a:lnTo>
                  <a:lnTo>
                    <a:pt x="446" y="438"/>
                  </a:lnTo>
                  <a:lnTo>
                    <a:pt x="441" y="446"/>
                  </a:lnTo>
                  <a:lnTo>
                    <a:pt x="439" y="450"/>
                  </a:lnTo>
                  <a:lnTo>
                    <a:pt x="437" y="455"/>
                  </a:lnTo>
                  <a:lnTo>
                    <a:pt x="434" y="461"/>
                  </a:lnTo>
                  <a:lnTo>
                    <a:pt x="432" y="466"/>
                  </a:lnTo>
                  <a:lnTo>
                    <a:pt x="431" y="470"/>
                  </a:lnTo>
                  <a:lnTo>
                    <a:pt x="430" y="477"/>
                  </a:lnTo>
                  <a:lnTo>
                    <a:pt x="428" y="488"/>
                  </a:lnTo>
                  <a:lnTo>
                    <a:pt x="428" y="492"/>
                  </a:lnTo>
                  <a:lnTo>
                    <a:pt x="427" y="496"/>
                  </a:lnTo>
                  <a:lnTo>
                    <a:pt x="425" y="500"/>
                  </a:lnTo>
                  <a:lnTo>
                    <a:pt x="424" y="502"/>
                  </a:lnTo>
                  <a:lnTo>
                    <a:pt x="423" y="505"/>
                  </a:lnTo>
                  <a:lnTo>
                    <a:pt x="421" y="508"/>
                  </a:lnTo>
                  <a:lnTo>
                    <a:pt x="419" y="512"/>
                  </a:lnTo>
                  <a:lnTo>
                    <a:pt x="417" y="513"/>
                  </a:lnTo>
                  <a:lnTo>
                    <a:pt x="416" y="515"/>
                  </a:lnTo>
                  <a:lnTo>
                    <a:pt x="413" y="517"/>
                  </a:lnTo>
                  <a:lnTo>
                    <a:pt x="412" y="518"/>
                  </a:lnTo>
                  <a:lnTo>
                    <a:pt x="410" y="519"/>
                  </a:lnTo>
                  <a:lnTo>
                    <a:pt x="408" y="520"/>
                  </a:lnTo>
                  <a:lnTo>
                    <a:pt x="407" y="520"/>
                  </a:lnTo>
                  <a:lnTo>
                    <a:pt x="406" y="520"/>
                  </a:lnTo>
                  <a:lnTo>
                    <a:pt x="405" y="520"/>
                  </a:lnTo>
                  <a:lnTo>
                    <a:pt x="403" y="519"/>
                  </a:lnTo>
                  <a:lnTo>
                    <a:pt x="402" y="519"/>
                  </a:lnTo>
                  <a:lnTo>
                    <a:pt x="401" y="518"/>
                  </a:lnTo>
                  <a:lnTo>
                    <a:pt x="399" y="517"/>
                  </a:lnTo>
                  <a:lnTo>
                    <a:pt x="398" y="516"/>
                  </a:lnTo>
                  <a:lnTo>
                    <a:pt x="398" y="514"/>
                  </a:lnTo>
                  <a:lnTo>
                    <a:pt x="397" y="512"/>
                  </a:lnTo>
                  <a:lnTo>
                    <a:pt x="396" y="512"/>
                  </a:lnTo>
                  <a:lnTo>
                    <a:pt x="396" y="509"/>
                  </a:lnTo>
                  <a:lnTo>
                    <a:pt x="395" y="500"/>
                  </a:lnTo>
                  <a:lnTo>
                    <a:pt x="394" y="489"/>
                  </a:lnTo>
                  <a:lnTo>
                    <a:pt x="394" y="485"/>
                  </a:lnTo>
                  <a:lnTo>
                    <a:pt x="393" y="476"/>
                  </a:lnTo>
                  <a:lnTo>
                    <a:pt x="392" y="470"/>
                  </a:lnTo>
                  <a:lnTo>
                    <a:pt x="391" y="465"/>
                  </a:lnTo>
                  <a:lnTo>
                    <a:pt x="389" y="456"/>
                  </a:lnTo>
                  <a:lnTo>
                    <a:pt x="388" y="453"/>
                  </a:lnTo>
                  <a:lnTo>
                    <a:pt x="388" y="448"/>
                  </a:lnTo>
                  <a:lnTo>
                    <a:pt x="387" y="437"/>
                  </a:lnTo>
                  <a:lnTo>
                    <a:pt x="386" y="434"/>
                  </a:lnTo>
                  <a:lnTo>
                    <a:pt x="385" y="431"/>
                  </a:lnTo>
                  <a:lnTo>
                    <a:pt x="384" y="428"/>
                  </a:lnTo>
                  <a:lnTo>
                    <a:pt x="383" y="425"/>
                  </a:lnTo>
                  <a:lnTo>
                    <a:pt x="382" y="422"/>
                  </a:lnTo>
                  <a:lnTo>
                    <a:pt x="381" y="420"/>
                  </a:lnTo>
                  <a:lnTo>
                    <a:pt x="379" y="416"/>
                  </a:lnTo>
                  <a:lnTo>
                    <a:pt x="377" y="414"/>
                  </a:lnTo>
                  <a:lnTo>
                    <a:pt x="375" y="412"/>
                  </a:lnTo>
                  <a:lnTo>
                    <a:pt x="373" y="410"/>
                  </a:lnTo>
                  <a:lnTo>
                    <a:pt x="371" y="410"/>
                  </a:lnTo>
                  <a:lnTo>
                    <a:pt x="370" y="410"/>
                  </a:lnTo>
                  <a:lnTo>
                    <a:pt x="366" y="408"/>
                  </a:lnTo>
                  <a:lnTo>
                    <a:pt x="362" y="408"/>
                  </a:lnTo>
                  <a:lnTo>
                    <a:pt x="360" y="407"/>
                  </a:lnTo>
                  <a:lnTo>
                    <a:pt x="359" y="407"/>
                  </a:lnTo>
                  <a:lnTo>
                    <a:pt x="357" y="408"/>
                  </a:lnTo>
                  <a:lnTo>
                    <a:pt x="355" y="408"/>
                  </a:lnTo>
                  <a:lnTo>
                    <a:pt x="348" y="410"/>
                  </a:lnTo>
                  <a:lnTo>
                    <a:pt x="346" y="410"/>
                  </a:lnTo>
                  <a:lnTo>
                    <a:pt x="342" y="411"/>
                  </a:lnTo>
                  <a:lnTo>
                    <a:pt x="339" y="412"/>
                  </a:lnTo>
                  <a:lnTo>
                    <a:pt x="333" y="413"/>
                  </a:lnTo>
                  <a:lnTo>
                    <a:pt x="324" y="414"/>
                  </a:lnTo>
                  <a:lnTo>
                    <a:pt x="315" y="415"/>
                  </a:lnTo>
                  <a:lnTo>
                    <a:pt x="310" y="416"/>
                  </a:lnTo>
                  <a:lnTo>
                    <a:pt x="302" y="417"/>
                  </a:lnTo>
                  <a:lnTo>
                    <a:pt x="299" y="417"/>
                  </a:lnTo>
                  <a:lnTo>
                    <a:pt x="295" y="417"/>
                  </a:lnTo>
                  <a:lnTo>
                    <a:pt x="291" y="416"/>
                  </a:lnTo>
                  <a:lnTo>
                    <a:pt x="283" y="414"/>
                  </a:lnTo>
                  <a:lnTo>
                    <a:pt x="278" y="413"/>
                  </a:lnTo>
                  <a:lnTo>
                    <a:pt x="275" y="412"/>
                  </a:lnTo>
                  <a:lnTo>
                    <a:pt x="272" y="411"/>
                  </a:lnTo>
                  <a:lnTo>
                    <a:pt x="269" y="409"/>
                  </a:lnTo>
                  <a:lnTo>
                    <a:pt x="266" y="408"/>
                  </a:lnTo>
                  <a:lnTo>
                    <a:pt x="263" y="406"/>
                  </a:lnTo>
                  <a:lnTo>
                    <a:pt x="261" y="405"/>
                  </a:lnTo>
                  <a:lnTo>
                    <a:pt x="255" y="399"/>
                  </a:lnTo>
                  <a:lnTo>
                    <a:pt x="253" y="398"/>
                  </a:lnTo>
                  <a:lnTo>
                    <a:pt x="251" y="397"/>
                  </a:lnTo>
                  <a:lnTo>
                    <a:pt x="249" y="396"/>
                  </a:lnTo>
                  <a:lnTo>
                    <a:pt x="244" y="393"/>
                  </a:lnTo>
                  <a:lnTo>
                    <a:pt x="239" y="391"/>
                  </a:lnTo>
                  <a:lnTo>
                    <a:pt x="236" y="390"/>
                  </a:lnTo>
                  <a:lnTo>
                    <a:pt x="234" y="390"/>
                  </a:lnTo>
                  <a:lnTo>
                    <a:pt x="232" y="390"/>
                  </a:lnTo>
                  <a:lnTo>
                    <a:pt x="229" y="389"/>
                  </a:lnTo>
                  <a:lnTo>
                    <a:pt x="226" y="389"/>
                  </a:lnTo>
                  <a:lnTo>
                    <a:pt x="223" y="389"/>
                  </a:lnTo>
                  <a:lnTo>
                    <a:pt x="214" y="390"/>
                  </a:lnTo>
                  <a:lnTo>
                    <a:pt x="212" y="390"/>
                  </a:lnTo>
                  <a:lnTo>
                    <a:pt x="210" y="390"/>
                  </a:lnTo>
                  <a:lnTo>
                    <a:pt x="209" y="390"/>
                  </a:lnTo>
                  <a:lnTo>
                    <a:pt x="208" y="389"/>
                  </a:lnTo>
                  <a:lnTo>
                    <a:pt x="206" y="389"/>
                  </a:lnTo>
                  <a:lnTo>
                    <a:pt x="205" y="387"/>
                  </a:lnTo>
                  <a:lnTo>
                    <a:pt x="203" y="386"/>
                  </a:lnTo>
                  <a:lnTo>
                    <a:pt x="202" y="384"/>
                  </a:lnTo>
                  <a:lnTo>
                    <a:pt x="201" y="381"/>
                  </a:lnTo>
                  <a:lnTo>
                    <a:pt x="200" y="378"/>
                  </a:lnTo>
                  <a:lnTo>
                    <a:pt x="200" y="368"/>
                  </a:lnTo>
                  <a:lnTo>
                    <a:pt x="199" y="365"/>
                  </a:lnTo>
                  <a:lnTo>
                    <a:pt x="199" y="363"/>
                  </a:lnTo>
                  <a:lnTo>
                    <a:pt x="198" y="359"/>
                  </a:lnTo>
                  <a:lnTo>
                    <a:pt x="197" y="356"/>
                  </a:lnTo>
                  <a:lnTo>
                    <a:pt x="196" y="354"/>
                  </a:lnTo>
                  <a:lnTo>
                    <a:pt x="194" y="352"/>
                  </a:lnTo>
                  <a:lnTo>
                    <a:pt x="193" y="349"/>
                  </a:lnTo>
                  <a:lnTo>
                    <a:pt x="191" y="347"/>
                  </a:lnTo>
                  <a:lnTo>
                    <a:pt x="189" y="344"/>
                  </a:lnTo>
                  <a:lnTo>
                    <a:pt x="188" y="342"/>
                  </a:lnTo>
                  <a:lnTo>
                    <a:pt x="185" y="341"/>
                  </a:lnTo>
                  <a:lnTo>
                    <a:pt x="183" y="339"/>
                  </a:lnTo>
                  <a:lnTo>
                    <a:pt x="181" y="338"/>
                  </a:lnTo>
                  <a:lnTo>
                    <a:pt x="179" y="337"/>
                  </a:lnTo>
                  <a:lnTo>
                    <a:pt x="178" y="336"/>
                  </a:lnTo>
                  <a:lnTo>
                    <a:pt x="176" y="335"/>
                  </a:lnTo>
                  <a:lnTo>
                    <a:pt x="173" y="335"/>
                  </a:lnTo>
                  <a:lnTo>
                    <a:pt x="171" y="334"/>
                  </a:lnTo>
                  <a:lnTo>
                    <a:pt x="168" y="334"/>
                  </a:lnTo>
                  <a:lnTo>
                    <a:pt x="166" y="334"/>
                  </a:lnTo>
                  <a:lnTo>
                    <a:pt x="160" y="334"/>
                  </a:lnTo>
                  <a:lnTo>
                    <a:pt x="156" y="334"/>
                  </a:lnTo>
                  <a:lnTo>
                    <a:pt x="150" y="334"/>
                  </a:lnTo>
                  <a:lnTo>
                    <a:pt x="147" y="334"/>
                  </a:lnTo>
                  <a:lnTo>
                    <a:pt x="143" y="333"/>
                  </a:lnTo>
                  <a:lnTo>
                    <a:pt x="141" y="333"/>
                  </a:lnTo>
                  <a:lnTo>
                    <a:pt x="138" y="332"/>
                  </a:lnTo>
                  <a:lnTo>
                    <a:pt x="135" y="331"/>
                  </a:lnTo>
                  <a:lnTo>
                    <a:pt x="132" y="330"/>
                  </a:lnTo>
                  <a:lnTo>
                    <a:pt x="116" y="321"/>
                  </a:lnTo>
                  <a:lnTo>
                    <a:pt x="113" y="320"/>
                  </a:lnTo>
                  <a:lnTo>
                    <a:pt x="111" y="319"/>
                  </a:lnTo>
                  <a:lnTo>
                    <a:pt x="102" y="313"/>
                  </a:lnTo>
                  <a:lnTo>
                    <a:pt x="98" y="310"/>
                  </a:lnTo>
                  <a:lnTo>
                    <a:pt x="97" y="309"/>
                  </a:lnTo>
                  <a:lnTo>
                    <a:pt x="95" y="308"/>
                  </a:lnTo>
                  <a:lnTo>
                    <a:pt x="93" y="308"/>
                  </a:lnTo>
                  <a:lnTo>
                    <a:pt x="92" y="308"/>
                  </a:lnTo>
                  <a:lnTo>
                    <a:pt x="90" y="308"/>
                  </a:lnTo>
                  <a:lnTo>
                    <a:pt x="89" y="308"/>
                  </a:lnTo>
                  <a:lnTo>
                    <a:pt x="87" y="308"/>
                  </a:lnTo>
                  <a:lnTo>
                    <a:pt x="87" y="308"/>
                  </a:lnTo>
                  <a:lnTo>
                    <a:pt x="83" y="308"/>
                  </a:lnTo>
                  <a:lnTo>
                    <a:pt x="77" y="310"/>
                  </a:lnTo>
                  <a:lnTo>
                    <a:pt x="75" y="311"/>
                  </a:lnTo>
                  <a:lnTo>
                    <a:pt x="73" y="311"/>
                  </a:lnTo>
                  <a:lnTo>
                    <a:pt x="70" y="312"/>
                  </a:lnTo>
                  <a:lnTo>
                    <a:pt x="67" y="312"/>
                  </a:lnTo>
                  <a:lnTo>
                    <a:pt x="59" y="312"/>
                  </a:lnTo>
                  <a:lnTo>
                    <a:pt x="54" y="311"/>
                  </a:lnTo>
                  <a:lnTo>
                    <a:pt x="50" y="311"/>
                  </a:lnTo>
                  <a:lnTo>
                    <a:pt x="45" y="310"/>
                  </a:lnTo>
                  <a:lnTo>
                    <a:pt x="41" y="309"/>
                  </a:lnTo>
                  <a:lnTo>
                    <a:pt x="38" y="308"/>
                  </a:lnTo>
                  <a:lnTo>
                    <a:pt x="35" y="308"/>
                  </a:lnTo>
                  <a:lnTo>
                    <a:pt x="33" y="307"/>
                  </a:lnTo>
                  <a:lnTo>
                    <a:pt x="32" y="306"/>
                  </a:lnTo>
                  <a:lnTo>
                    <a:pt x="31" y="306"/>
                  </a:lnTo>
                  <a:lnTo>
                    <a:pt x="31" y="305"/>
                  </a:lnTo>
                  <a:lnTo>
                    <a:pt x="30" y="305"/>
                  </a:lnTo>
                  <a:lnTo>
                    <a:pt x="29" y="303"/>
                  </a:lnTo>
                  <a:lnTo>
                    <a:pt x="24" y="301"/>
                  </a:lnTo>
                  <a:lnTo>
                    <a:pt x="19" y="298"/>
                  </a:lnTo>
                  <a:lnTo>
                    <a:pt x="11" y="295"/>
                  </a:lnTo>
                  <a:lnTo>
                    <a:pt x="8" y="294"/>
                  </a:lnTo>
                  <a:lnTo>
                    <a:pt x="7" y="292"/>
                  </a:lnTo>
                  <a:lnTo>
                    <a:pt x="7" y="292"/>
                  </a:lnTo>
                  <a:lnTo>
                    <a:pt x="6" y="290"/>
                  </a:lnTo>
                  <a:lnTo>
                    <a:pt x="6" y="289"/>
                  </a:lnTo>
                  <a:lnTo>
                    <a:pt x="5" y="287"/>
                  </a:lnTo>
                  <a:lnTo>
                    <a:pt x="5" y="281"/>
                  </a:lnTo>
                  <a:lnTo>
                    <a:pt x="5" y="276"/>
                  </a:lnTo>
                  <a:lnTo>
                    <a:pt x="4" y="274"/>
                  </a:lnTo>
                  <a:lnTo>
                    <a:pt x="3" y="272"/>
                  </a:lnTo>
                  <a:lnTo>
                    <a:pt x="1" y="264"/>
                  </a:lnTo>
                  <a:lnTo>
                    <a:pt x="0" y="262"/>
                  </a:lnTo>
                  <a:lnTo>
                    <a:pt x="0" y="260"/>
                  </a:lnTo>
                  <a:lnTo>
                    <a:pt x="0" y="258"/>
                  </a:lnTo>
                  <a:lnTo>
                    <a:pt x="0" y="256"/>
                  </a:lnTo>
                  <a:lnTo>
                    <a:pt x="1" y="254"/>
                  </a:lnTo>
                  <a:lnTo>
                    <a:pt x="4" y="246"/>
                  </a:lnTo>
                  <a:lnTo>
                    <a:pt x="5" y="241"/>
                  </a:lnTo>
                  <a:lnTo>
                    <a:pt x="7" y="238"/>
                  </a:lnTo>
                  <a:lnTo>
                    <a:pt x="7" y="235"/>
                  </a:lnTo>
                  <a:lnTo>
                    <a:pt x="7" y="233"/>
                  </a:lnTo>
                  <a:lnTo>
                    <a:pt x="8" y="231"/>
                  </a:lnTo>
                  <a:lnTo>
                    <a:pt x="8" y="229"/>
                  </a:lnTo>
                  <a:lnTo>
                    <a:pt x="8" y="223"/>
                  </a:lnTo>
                  <a:lnTo>
                    <a:pt x="8" y="221"/>
                  </a:lnTo>
                  <a:lnTo>
                    <a:pt x="9" y="219"/>
                  </a:lnTo>
                  <a:lnTo>
                    <a:pt x="9" y="218"/>
                  </a:lnTo>
                  <a:lnTo>
                    <a:pt x="10" y="216"/>
                  </a:lnTo>
                  <a:lnTo>
                    <a:pt x="11" y="214"/>
                  </a:lnTo>
                  <a:lnTo>
                    <a:pt x="12" y="212"/>
                  </a:lnTo>
                  <a:lnTo>
                    <a:pt x="13" y="211"/>
                  </a:lnTo>
                  <a:lnTo>
                    <a:pt x="13" y="210"/>
                  </a:lnTo>
                  <a:lnTo>
                    <a:pt x="14" y="209"/>
                  </a:lnTo>
                  <a:lnTo>
                    <a:pt x="16" y="207"/>
                  </a:lnTo>
                  <a:lnTo>
                    <a:pt x="18" y="206"/>
                  </a:lnTo>
                  <a:lnTo>
                    <a:pt x="21" y="204"/>
                  </a:lnTo>
                  <a:lnTo>
                    <a:pt x="24" y="203"/>
                  </a:lnTo>
                  <a:lnTo>
                    <a:pt x="26" y="201"/>
                  </a:lnTo>
                  <a:lnTo>
                    <a:pt x="30" y="200"/>
                  </a:lnTo>
                  <a:lnTo>
                    <a:pt x="33" y="199"/>
                  </a:lnTo>
                  <a:lnTo>
                    <a:pt x="35" y="198"/>
                  </a:lnTo>
                  <a:lnTo>
                    <a:pt x="39" y="198"/>
                  </a:lnTo>
                  <a:lnTo>
                    <a:pt x="41" y="198"/>
                  </a:lnTo>
                  <a:lnTo>
                    <a:pt x="44" y="198"/>
                  </a:lnTo>
                  <a:lnTo>
                    <a:pt x="46" y="198"/>
                  </a:lnTo>
                  <a:lnTo>
                    <a:pt x="48" y="198"/>
                  </a:lnTo>
                  <a:lnTo>
                    <a:pt x="51" y="198"/>
                  </a:lnTo>
                  <a:lnTo>
                    <a:pt x="53" y="199"/>
                  </a:lnTo>
                  <a:lnTo>
                    <a:pt x="55" y="199"/>
                  </a:lnTo>
                  <a:lnTo>
                    <a:pt x="60" y="201"/>
                  </a:lnTo>
                  <a:lnTo>
                    <a:pt x="66" y="203"/>
                  </a:lnTo>
                  <a:lnTo>
                    <a:pt x="71" y="205"/>
                  </a:lnTo>
                  <a:lnTo>
                    <a:pt x="75" y="206"/>
                  </a:lnTo>
                  <a:lnTo>
                    <a:pt x="78" y="206"/>
                  </a:lnTo>
                  <a:lnTo>
                    <a:pt x="81" y="206"/>
                  </a:lnTo>
                  <a:lnTo>
                    <a:pt x="83" y="206"/>
                  </a:lnTo>
                  <a:lnTo>
                    <a:pt x="86" y="206"/>
                  </a:lnTo>
                  <a:lnTo>
                    <a:pt x="91" y="205"/>
                  </a:lnTo>
                  <a:lnTo>
                    <a:pt x="94" y="204"/>
                  </a:lnTo>
                  <a:lnTo>
                    <a:pt x="96" y="204"/>
                  </a:lnTo>
                  <a:lnTo>
                    <a:pt x="99" y="204"/>
                  </a:lnTo>
                  <a:lnTo>
                    <a:pt x="107" y="204"/>
                  </a:lnTo>
                  <a:lnTo>
                    <a:pt x="109" y="204"/>
                  </a:lnTo>
                  <a:lnTo>
                    <a:pt x="111" y="204"/>
                  </a:lnTo>
                  <a:lnTo>
                    <a:pt x="113" y="205"/>
                  </a:lnTo>
                  <a:lnTo>
                    <a:pt x="114" y="205"/>
                  </a:lnTo>
                  <a:lnTo>
                    <a:pt x="115" y="206"/>
                  </a:lnTo>
                  <a:lnTo>
                    <a:pt x="116" y="206"/>
                  </a:lnTo>
                  <a:lnTo>
                    <a:pt x="117" y="207"/>
                  </a:lnTo>
                  <a:lnTo>
                    <a:pt x="117" y="208"/>
                  </a:lnTo>
                  <a:lnTo>
                    <a:pt x="119" y="213"/>
                  </a:lnTo>
                  <a:lnTo>
                    <a:pt x="120" y="215"/>
                  </a:lnTo>
                  <a:lnTo>
                    <a:pt x="121" y="217"/>
                  </a:lnTo>
                  <a:lnTo>
                    <a:pt x="121" y="217"/>
                  </a:lnTo>
                  <a:lnTo>
                    <a:pt x="123" y="218"/>
                  </a:lnTo>
                  <a:lnTo>
                    <a:pt x="124" y="219"/>
                  </a:lnTo>
                  <a:lnTo>
                    <a:pt x="126" y="219"/>
                  </a:lnTo>
                  <a:lnTo>
                    <a:pt x="128" y="220"/>
                  </a:lnTo>
                  <a:lnTo>
                    <a:pt x="129" y="220"/>
                  </a:lnTo>
                  <a:lnTo>
                    <a:pt x="132" y="220"/>
                  </a:lnTo>
                  <a:lnTo>
                    <a:pt x="133" y="220"/>
                  </a:lnTo>
                  <a:lnTo>
                    <a:pt x="135" y="219"/>
                  </a:lnTo>
                  <a:lnTo>
                    <a:pt x="137" y="218"/>
                  </a:lnTo>
                  <a:lnTo>
                    <a:pt x="139" y="217"/>
                  </a:lnTo>
                  <a:lnTo>
                    <a:pt x="140" y="217"/>
                  </a:lnTo>
                  <a:lnTo>
                    <a:pt x="142" y="215"/>
                  </a:lnTo>
                  <a:lnTo>
                    <a:pt x="143" y="213"/>
                  </a:lnTo>
                  <a:lnTo>
                    <a:pt x="144" y="211"/>
                  </a:lnTo>
                  <a:lnTo>
                    <a:pt x="145" y="209"/>
                  </a:lnTo>
                  <a:lnTo>
                    <a:pt x="145" y="207"/>
                  </a:lnTo>
                  <a:lnTo>
                    <a:pt x="146" y="206"/>
                  </a:lnTo>
                  <a:lnTo>
                    <a:pt x="146" y="205"/>
                  </a:lnTo>
                  <a:lnTo>
                    <a:pt x="146" y="201"/>
                  </a:lnTo>
                  <a:lnTo>
                    <a:pt x="145" y="197"/>
                  </a:lnTo>
                  <a:lnTo>
                    <a:pt x="144" y="193"/>
                  </a:lnTo>
                  <a:lnTo>
                    <a:pt x="143" y="183"/>
                  </a:lnTo>
                  <a:lnTo>
                    <a:pt x="141" y="171"/>
                  </a:lnTo>
                  <a:lnTo>
                    <a:pt x="139" y="162"/>
                  </a:lnTo>
                  <a:lnTo>
                    <a:pt x="139" y="160"/>
                  </a:lnTo>
                  <a:lnTo>
                    <a:pt x="138" y="157"/>
                  </a:lnTo>
                  <a:lnTo>
                    <a:pt x="139" y="154"/>
                  </a:lnTo>
                  <a:lnTo>
                    <a:pt x="139" y="151"/>
                  </a:lnTo>
                  <a:lnTo>
                    <a:pt x="140" y="149"/>
                  </a:lnTo>
                  <a:lnTo>
                    <a:pt x="140" y="147"/>
                  </a:lnTo>
                  <a:lnTo>
                    <a:pt x="141" y="145"/>
                  </a:lnTo>
                  <a:lnTo>
                    <a:pt x="142" y="144"/>
                  </a:lnTo>
                  <a:lnTo>
                    <a:pt x="143" y="141"/>
                  </a:lnTo>
                  <a:lnTo>
                    <a:pt x="144" y="138"/>
                  </a:lnTo>
                  <a:lnTo>
                    <a:pt x="149" y="134"/>
                  </a:lnTo>
                  <a:lnTo>
                    <a:pt x="151" y="131"/>
                  </a:lnTo>
                  <a:lnTo>
                    <a:pt x="152" y="129"/>
                  </a:lnTo>
                  <a:lnTo>
                    <a:pt x="154" y="126"/>
                  </a:lnTo>
                  <a:lnTo>
                    <a:pt x="161" y="113"/>
                  </a:lnTo>
                  <a:lnTo>
                    <a:pt x="163" y="109"/>
                  </a:lnTo>
                  <a:lnTo>
                    <a:pt x="166" y="103"/>
                  </a:lnTo>
                  <a:lnTo>
                    <a:pt x="171" y="96"/>
                  </a:lnTo>
                  <a:lnTo>
                    <a:pt x="172" y="94"/>
                  </a:lnTo>
                  <a:lnTo>
                    <a:pt x="174" y="91"/>
                  </a:lnTo>
                  <a:lnTo>
                    <a:pt x="177" y="83"/>
                  </a:lnTo>
                  <a:lnTo>
                    <a:pt x="178" y="81"/>
                  </a:lnTo>
                  <a:lnTo>
                    <a:pt x="179" y="77"/>
                  </a:lnTo>
                  <a:lnTo>
                    <a:pt x="181" y="74"/>
                  </a:lnTo>
                  <a:lnTo>
                    <a:pt x="183" y="71"/>
                  </a:lnTo>
                  <a:lnTo>
                    <a:pt x="189" y="67"/>
                  </a:lnTo>
                  <a:lnTo>
                    <a:pt x="194" y="59"/>
                  </a:lnTo>
                  <a:lnTo>
                    <a:pt x="197" y="56"/>
                  </a:lnTo>
                  <a:lnTo>
                    <a:pt x="200" y="50"/>
                  </a:lnTo>
                  <a:lnTo>
                    <a:pt x="208" y="40"/>
                  </a:lnTo>
                  <a:lnTo>
                    <a:pt x="209" y="39"/>
                  </a:lnTo>
                  <a:lnTo>
                    <a:pt x="211" y="37"/>
                  </a:lnTo>
                  <a:lnTo>
                    <a:pt x="212" y="36"/>
                  </a:lnTo>
                  <a:lnTo>
                    <a:pt x="214" y="36"/>
                  </a:lnTo>
                  <a:lnTo>
                    <a:pt x="218" y="34"/>
                  </a:lnTo>
                  <a:lnTo>
                    <a:pt x="221" y="33"/>
                  </a:lnTo>
                  <a:lnTo>
                    <a:pt x="224" y="32"/>
                  </a:lnTo>
                  <a:lnTo>
                    <a:pt x="225" y="32"/>
                  </a:lnTo>
                  <a:lnTo>
                    <a:pt x="229" y="33"/>
                  </a:lnTo>
                  <a:lnTo>
                    <a:pt x="232" y="33"/>
                  </a:lnTo>
                  <a:lnTo>
                    <a:pt x="235" y="35"/>
                  </a:lnTo>
                  <a:lnTo>
                    <a:pt x="246" y="37"/>
                  </a:lnTo>
                  <a:lnTo>
                    <a:pt x="249" y="38"/>
                  </a:lnTo>
                  <a:lnTo>
                    <a:pt x="253" y="39"/>
                  </a:lnTo>
                  <a:lnTo>
                    <a:pt x="257" y="40"/>
                  </a:lnTo>
                  <a:lnTo>
                    <a:pt x="261" y="40"/>
                  </a:lnTo>
                  <a:lnTo>
                    <a:pt x="264" y="39"/>
                  </a:lnTo>
                  <a:lnTo>
                    <a:pt x="268" y="38"/>
                  </a:lnTo>
                  <a:lnTo>
                    <a:pt x="271" y="37"/>
                  </a:lnTo>
                  <a:lnTo>
                    <a:pt x="274" y="36"/>
                  </a:lnTo>
                  <a:lnTo>
                    <a:pt x="276" y="35"/>
                  </a:lnTo>
                  <a:lnTo>
                    <a:pt x="278" y="33"/>
                  </a:lnTo>
                  <a:lnTo>
                    <a:pt x="280" y="31"/>
                  </a:lnTo>
                  <a:lnTo>
                    <a:pt x="283" y="27"/>
                  </a:lnTo>
                  <a:lnTo>
                    <a:pt x="286" y="25"/>
                  </a:lnTo>
                  <a:lnTo>
                    <a:pt x="290" y="19"/>
                  </a:lnTo>
                  <a:lnTo>
                    <a:pt x="292" y="13"/>
                  </a:lnTo>
                  <a:lnTo>
                    <a:pt x="293" y="13"/>
                  </a:lnTo>
                  <a:lnTo>
                    <a:pt x="294" y="14"/>
                  </a:lnTo>
                  <a:lnTo>
                    <a:pt x="294" y="15"/>
                  </a:lnTo>
                  <a:lnTo>
                    <a:pt x="296" y="17"/>
                  </a:lnTo>
                  <a:lnTo>
                    <a:pt x="297" y="18"/>
                  </a:lnTo>
                  <a:lnTo>
                    <a:pt x="299" y="20"/>
                  </a:lnTo>
                  <a:lnTo>
                    <a:pt x="300" y="21"/>
                  </a:lnTo>
                  <a:lnTo>
                    <a:pt x="301" y="22"/>
                  </a:lnTo>
                  <a:lnTo>
                    <a:pt x="303" y="23"/>
                  </a:lnTo>
                  <a:lnTo>
                    <a:pt x="304" y="24"/>
                  </a:lnTo>
                  <a:lnTo>
                    <a:pt x="305" y="25"/>
                  </a:lnTo>
                  <a:lnTo>
                    <a:pt x="306" y="25"/>
                  </a:lnTo>
                  <a:lnTo>
                    <a:pt x="308" y="25"/>
                  </a:lnTo>
                  <a:lnTo>
                    <a:pt x="309" y="25"/>
                  </a:lnTo>
                  <a:lnTo>
                    <a:pt x="311" y="25"/>
                  </a:lnTo>
                  <a:lnTo>
                    <a:pt x="313" y="25"/>
                  </a:lnTo>
                  <a:lnTo>
                    <a:pt x="314" y="25"/>
                  </a:lnTo>
                  <a:lnTo>
                    <a:pt x="316" y="24"/>
                  </a:lnTo>
                  <a:lnTo>
                    <a:pt x="319" y="23"/>
                  </a:lnTo>
                  <a:lnTo>
                    <a:pt x="321" y="22"/>
                  </a:lnTo>
                  <a:lnTo>
                    <a:pt x="325" y="17"/>
                  </a:lnTo>
                  <a:lnTo>
                    <a:pt x="328" y="16"/>
                  </a:lnTo>
                  <a:lnTo>
                    <a:pt x="329" y="15"/>
                  </a:lnTo>
                  <a:lnTo>
                    <a:pt x="330" y="15"/>
                  </a:lnTo>
                  <a:lnTo>
                    <a:pt x="332" y="14"/>
                  </a:lnTo>
                  <a:lnTo>
                    <a:pt x="334" y="14"/>
                  </a:lnTo>
                  <a:lnTo>
                    <a:pt x="336" y="14"/>
                  </a:lnTo>
                  <a:lnTo>
                    <a:pt x="340" y="13"/>
                  </a:lnTo>
                  <a:lnTo>
                    <a:pt x="342" y="13"/>
                  </a:lnTo>
                  <a:lnTo>
                    <a:pt x="344" y="12"/>
                  </a:lnTo>
                  <a:lnTo>
                    <a:pt x="345" y="12"/>
                  </a:lnTo>
                  <a:lnTo>
                    <a:pt x="346" y="11"/>
                  </a:lnTo>
                  <a:lnTo>
                    <a:pt x="349" y="6"/>
                  </a:lnTo>
                  <a:lnTo>
                    <a:pt x="352" y="2"/>
                  </a:lnTo>
                  <a:lnTo>
                    <a:pt x="354" y="2"/>
                  </a:lnTo>
                  <a:lnTo>
                    <a:pt x="355" y="1"/>
                  </a:lnTo>
                  <a:lnTo>
                    <a:pt x="356" y="1"/>
                  </a:lnTo>
                  <a:lnTo>
                    <a:pt x="357" y="1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18" name="Freeform 66">
              <a:extLst>
                <a:ext uri="{FF2B5EF4-FFF2-40B4-BE49-F238E27FC236}">
                  <a16:creationId xmlns:a16="http://schemas.microsoft.com/office/drawing/2014/main" id="{44CB9616-2852-49CE-95F7-2AF495E99C3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5" y="3228"/>
              <a:ext cx="590" cy="399"/>
            </a:xfrm>
            <a:custGeom>
              <a:avLst/>
              <a:gdLst>
                <a:gd name="T0" fmla="*/ 184 w 590"/>
                <a:gd name="T1" fmla="*/ 31 h 399"/>
                <a:gd name="T2" fmla="*/ 170 w 590"/>
                <a:gd name="T3" fmla="*/ 39 h 399"/>
                <a:gd name="T4" fmla="*/ 167 w 590"/>
                <a:gd name="T5" fmla="*/ 51 h 399"/>
                <a:gd name="T6" fmla="*/ 171 w 590"/>
                <a:gd name="T7" fmla="*/ 68 h 399"/>
                <a:gd name="T8" fmla="*/ 194 w 590"/>
                <a:gd name="T9" fmla="*/ 67 h 399"/>
                <a:gd name="T10" fmla="*/ 245 w 590"/>
                <a:gd name="T11" fmla="*/ 49 h 399"/>
                <a:gd name="T12" fmla="*/ 255 w 590"/>
                <a:gd name="T13" fmla="*/ 85 h 399"/>
                <a:gd name="T14" fmla="*/ 256 w 590"/>
                <a:gd name="T15" fmla="*/ 109 h 399"/>
                <a:gd name="T16" fmla="*/ 277 w 590"/>
                <a:gd name="T17" fmla="*/ 116 h 399"/>
                <a:gd name="T18" fmla="*/ 298 w 590"/>
                <a:gd name="T19" fmla="*/ 132 h 399"/>
                <a:gd name="T20" fmla="*/ 342 w 590"/>
                <a:gd name="T21" fmla="*/ 139 h 399"/>
                <a:gd name="T22" fmla="*/ 357 w 590"/>
                <a:gd name="T23" fmla="*/ 150 h 399"/>
                <a:gd name="T24" fmla="*/ 361 w 590"/>
                <a:gd name="T25" fmla="*/ 173 h 399"/>
                <a:gd name="T26" fmla="*/ 373 w 590"/>
                <a:gd name="T27" fmla="*/ 179 h 399"/>
                <a:gd name="T28" fmla="*/ 407 w 590"/>
                <a:gd name="T29" fmla="*/ 196 h 399"/>
                <a:gd name="T30" fmla="*/ 427 w 590"/>
                <a:gd name="T31" fmla="*/ 203 h 399"/>
                <a:gd name="T32" fmla="*/ 470 w 590"/>
                <a:gd name="T33" fmla="*/ 196 h 399"/>
                <a:gd name="T34" fmla="*/ 499 w 590"/>
                <a:gd name="T35" fmla="*/ 208 h 399"/>
                <a:gd name="T36" fmla="*/ 508 w 590"/>
                <a:gd name="T37" fmla="*/ 223 h 399"/>
                <a:gd name="T38" fmla="*/ 514 w 590"/>
                <a:gd name="T39" fmla="*/ 239 h 399"/>
                <a:gd name="T40" fmla="*/ 553 w 590"/>
                <a:gd name="T41" fmla="*/ 259 h 399"/>
                <a:gd name="T42" fmla="*/ 582 w 590"/>
                <a:gd name="T43" fmla="*/ 298 h 399"/>
                <a:gd name="T44" fmla="*/ 587 w 590"/>
                <a:gd name="T45" fmla="*/ 319 h 399"/>
                <a:gd name="T46" fmla="*/ 544 w 590"/>
                <a:gd name="T47" fmla="*/ 349 h 399"/>
                <a:gd name="T48" fmla="*/ 520 w 590"/>
                <a:gd name="T49" fmla="*/ 355 h 399"/>
                <a:gd name="T50" fmla="*/ 501 w 590"/>
                <a:gd name="T51" fmla="*/ 364 h 399"/>
                <a:gd name="T52" fmla="*/ 487 w 590"/>
                <a:gd name="T53" fmla="*/ 358 h 399"/>
                <a:gd name="T54" fmla="*/ 457 w 590"/>
                <a:gd name="T55" fmla="*/ 341 h 399"/>
                <a:gd name="T56" fmla="*/ 437 w 590"/>
                <a:gd name="T57" fmla="*/ 339 h 399"/>
                <a:gd name="T58" fmla="*/ 400 w 590"/>
                <a:gd name="T59" fmla="*/ 364 h 399"/>
                <a:gd name="T60" fmla="*/ 375 w 590"/>
                <a:gd name="T61" fmla="*/ 369 h 399"/>
                <a:gd name="T62" fmla="*/ 355 w 590"/>
                <a:gd name="T63" fmla="*/ 359 h 399"/>
                <a:gd name="T64" fmla="*/ 325 w 590"/>
                <a:gd name="T65" fmla="*/ 337 h 399"/>
                <a:gd name="T66" fmla="*/ 270 w 590"/>
                <a:gd name="T67" fmla="*/ 311 h 399"/>
                <a:gd name="T68" fmla="*/ 245 w 590"/>
                <a:gd name="T69" fmla="*/ 307 h 399"/>
                <a:gd name="T70" fmla="*/ 208 w 590"/>
                <a:gd name="T71" fmla="*/ 334 h 399"/>
                <a:gd name="T72" fmla="*/ 176 w 590"/>
                <a:gd name="T73" fmla="*/ 362 h 399"/>
                <a:gd name="T74" fmla="*/ 161 w 590"/>
                <a:gd name="T75" fmla="*/ 396 h 399"/>
                <a:gd name="T76" fmla="*/ 149 w 590"/>
                <a:gd name="T77" fmla="*/ 398 h 399"/>
                <a:gd name="T78" fmla="*/ 122 w 590"/>
                <a:gd name="T79" fmla="*/ 386 h 399"/>
                <a:gd name="T80" fmla="*/ 102 w 590"/>
                <a:gd name="T81" fmla="*/ 372 h 399"/>
                <a:gd name="T82" fmla="*/ 80 w 590"/>
                <a:gd name="T83" fmla="*/ 375 h 399"/>
                <a:gd name="T84" fmla="*/ 61 w 590"/>
                <a:gd name="T85" fmla="*/ 374 h 399"/>
                <a:gd name="T86" fmla="*/ 45 w 590"/>
                <a:gd name="T87" fmla="*/ 348 h 399"/>
                <a:gd name="T88" fmla="*/ 21 w 590"/>
                <a:gd name="T89" fmla="*/ 316 h 399"/>
                <a:gd name="T90" fmla="*/ 14 w 590"/>
                <a:gd name="T91" fmla="*/ 278 h 399"/>
                <a:gd name="T92" fmla="*/ 19 w 590"/>
                <a:gd name="T93" fmla="*/ 254 h 399"/>
                <a:gd name="T94" fmla="*/ 39 w 590"/>
                <a:gd name="T95" fmla="*/ 250 h 399"/>
                <a:gd name="T96" fmla="*/ 35 w 590"/>
                <a:gd name="T97" fmla="*/ 240 h 399"/>
                <a:gd name="T98" fmla="*/ 28 w 590"/>
                <a:gd name="T99" fmla="*/ 228 h 399"/>
                <a:gd name="T100" fmla="*/ 33 w 590"/>
                <a:gd name="T101" fmla="*/ 197 h 399"/>
                <a:gd name="T102" fmla="*/ 26 w 590"/>
                <a:gd name="T103" fmla="*/ 170 h 399"/>
                <a:gd name="T104" fmla="*/ 10 w 590"/>
                <a:gd name="T105" fmla="*/ 156 h 399"/>
                <a:gd name="T106" fmla="*/ 1 w 590"/>
                <a:gd name="T107" fmla="*/ 120 h 399"/>
                <a:gd name="T108" fmla="*/ 4 w 590"/>
                <a:gd name="T109" fmla="*/ 88 h 399"/>
                <a:gd name="T110" fmla="*/ 34 w 590"/>
                <a:gd name="T111" fmla="*/ 65 h 399"/>
                <a:gd name="T112" fmla="*/ 84 w 590"/>
                <a:gd name="T113" fmla="*/ 60 h 399"/>
                <a:gd name="T114" fmla="*/ 91 w 590"/>
                <a:gd name="T115" fmla="*/ 49 h 399"/>
                <a:gd name="T116" fmla="*/ 96 w 590"/>
                <a:gd name="T117" fmla="*/ 22 h 399"/>
                <a:gd name="T118" fmla="*/ 103 w 590"/>
                <a:gd name="T119" fmla="*/ 18 h 399"/>
                <a:gd name="T120" fmla="*/ 123 w 590"/>
                <a:gd name="T121" fmla="*/ 35 h 399"/>
                <a:gd name="T122" fmla="*/ 142 w 590"/>
                <a:gd name="T123" fmla="*/ 36 h 399"/>
                <a:gd name="T124" fmla="*/ 164 w 590"/>
                <a:gd name="T125" fmla="*/ 27 h 3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90" h="399">
                  <a:moveTo>
                    <a:pt x="193" y="0"/>
                  </a:moveTo>
                  <a:lnTo>
                    <a:pt x="193" y="1"/>
                  </a:lnTo>
                  <a:lnTo>
                    <a:pt x="190" y="13"/>
                  </a:lnTo>
                  <a:lnTo>
                    <a:pt x="189" y="20"/>
                  </a:lnTo>
                  <a:lnTo>
                    <a:pt x="188" y="23"/>
                  </a:lnTo>
                  <a:lnTo>
                    <a:pt x="186" y="27"/>
                  </a:lnTo>
                  <a:lnTo>
                    <a:pt x="185" y="29"/>
                  </a:lnTo>
                  <a:lnTo>
                    <a:pt x="184" y="31"/>
                  </a:lnTo>
                  <a:lnTo>
                    <a:pt x="183" y="32"/>
                  </a:lnTo>
                  <a:lnTo>
                    <a:pt x="183" y="33"/>
                  </a:lnTo>
                  <a:lnTo>
                    <a:pt x="181" y="34"/>
                  </a:lnTo>
                  <a:lnTo>
                    <a:pt x="180" y="35"/>
                  </a:lnTo>
                  <a:lnTo>
                    <a:pt x="178" y="36"/>
                  </a:lnTo>
                  <a:lnTo>
                    <a:pt x="173" y="38"/>
                  </a:lnTo>
                  <a:lnTo>
                    <a:pt x="172" y="38"/>
                  </a:lnTo>
                  <a:lnTo>
                    <a:pt x="170" y="39"/>
                  </a:lnTo>
                  <a:lnTo>
                    <a:pt x="169" y="40"/>
                  </a:lnTo>
                  <a:lnTo>
                    <a:pt x="169" y="41"/>
                  </a:lnTo>
                  <a:lnTo>
                    <a:pt x="168" y="42"/>
                  </a:lnTo>
                  <a:lnTo>
                    <a:pt x="167" y="43"/>
                  </a:lnTo>
                  <a:lnTo>
                    <a:pt x="167" y="45"/>
                  </a:lnTo>
                  <a:lnTo>
                    <a:pt x="167" y="47"/>
                  </a:lnTo>
                  <a:lnTo>
                    <a:pt x="167" y="49"/>
                  </a:lnTo>
                  <a:lnTo>
                    <a:pt x="167" y="51"/>
                  </a:lnTo>
                  <a:lnTo>
                    <a:pt x="167" y="57"/>
                  </a:lnTo>
                  <a:lnTo>
                    <a:pt x="168" y="61"/>
                  </a:lnTo>
                  <a:lnTo>
                    <a:pt x="168" y="63"/>
                  </a:lnTo>
                  <a:lnTo>
                    <a:pt x="168" y="65"/>
                  </a:lnTo>
                  <a:lnTo>
                    <a:pt x="169" y="65"/>
                  </a:lnTo>
                  <a:lnTo>
                    <a:pt x="170" y="66"/>
                  </a:lnTo>
                  <a:lnTo>
                    <a:pt x="170" y="67"/>
                  </a:lnTo>
                  <a:lnTo>
                    <a:pt x="171" y="68"/>
                  </a:lnTo>
                  <a:lnTo>
                    <a:pt x="173" y="68"/>
                  </a:lnTo>
                  <a:lnTo>
                    <a:pt x="176" y="69"/>
                  </a:lnTo>
                  <a:lnTo>
                    <a:pt x="178" y="69"/>
                  </a:lnTo>
                  <a:lnTo>
                    <a:pt x="180" y="69"/>
                  </a:lnTo>
                  <a:lnTo>
                    <a:pt x="185" y="69"/>
                  </a:lnTo>
                  <a:lnTo>
                    <a:pt x="188" y="69"/>
                  </a:lnTo>
                  <a:lnTo>
                    <a:pt x="190" y="68"/>
                  </a:lnTo>
                  <a:lnTo>
                    <a:pt x="194" y="67"/>
                  </a:lnTo>
                  <a:lnTo>
                    <a:pt x="216" y="58"/>
                  </a:lnTo>
                  <a:lnTo>
                    <a:pt x="222" y="56"/>
                  </a:lnTo>
                  <a:lnTo>
                    <a:pt x="233" y="50"/>
                  </a:lnTo>
                  <a:lnTo>
                    <a:pt x="237" y="48"/>
                  </a:lnTo>
                  <a:lnTo>
                    <a:pt x="242" y="47"/>
                  </a:lnTo>
                  <a:lnTo>
                    <a:pt x="243" y="47"/>
                  </a:lnTo>
                  <a:lnTo>
                    <a:pt x="244" y="47"/>
                  </a:lnTo>
                  <a:lnTo>
                    <a:pt x="245" y="49"/>
                  </a:lnTo>
                  <a:lnTo>
                    <a:pt x="246" y="52"/>
                  </a:lnTo>
                  <a:lnTo>
                    <a:pt x="249" y="63"/>
                  </a:lnTo>
                  <a:lnTo>
                    <a:pt x="251" y="67"/>
                  </a:lnTo>
                  <a:lnTo>
                    <a:pt x="252" y="71"/>
                  </a:lnTo>
                  <a:lnTo>
                    <a:pt x="254" y="77"/>
                  </a:lnTo>
                  <a:lnTo>
                    <a:pt x="254" y="80"/>
                  </a:lnTo>
                  <a:lnTo>
                    <a:pt x="254" y="82"/>
                  </a:lnTo>
                  <a:lnTo>
                    <a:pt x="255" y="85"/>
                  </a:lnTo>
                  <a:lnTo>
                    <a:pt x="255" y="89"/>
                  </a:lnTo>
                  <a:lnTo>
                    <a:pt x="255" y="92"/>
                  </a:lnTo>
                  <a:lnTo>
                    <a:pt x="254" y="100"/>
                  </a:lnTo>
                  <a:lnTo>
                    <a:pt x="254" y="103"/>
                  </a:lnTo>
                  <a:lnTo>
                    <a:pt x="254" y="104"/>
                  </a:lnTo>
                  <a:lnTo>
                    <a:pt x="254" y="106"/>
                  </a:lnTo>
                  <a:lnTo>
                    <a:pt x="255" y="107"/>
                  </a:lnTo>
                  <a:lnTo>
                    <a:pt x="256" y="109"/>
                  </a:lnTo>
                  <a:lnTo>
                    <a:pt x="257" y="110"/>
                  </a:lnTo>
                  <a:lnTo>
                    <a:pt x="258" y="110"/>
                  </a:lnTo>
                  <a:lnTo>
                    <a:pt x="258" y="111"/>
                  </a:lnTo>
                  <a:lnTo>
                    <a:pt x="265" y="112"/>
                  </a:lnTo>
                  <a:lnTo>
                    <a:pt x="268" y="113"/>
                  </a:lnTo>
                  <a:lnTo>
                    <a:pt x="270" y="114"/>
                  </a:lnTo>
                  <a:lnTo>
                    <a:pt x="272" y="115"/>
                  </a:lnTo>
                  <a:lnTo>
                    <a:pt x="277" y="116"/>
                  </a:lnTo>
                  <a:lnTo>
                    <a:pt x="281" y="118"/>
                  </a:lnTo>
                  <a:lnTo>
                    <a:pt x="283" y="119"/>
                  </a:lnTo>
                  <a:lnTo>
                    <a:pt x="285" y="120"/>
                  </a:lnTo>
                  <a:lnTo>
                    <a:pt x="288" y="122"/>
                  </a:lnTo>
                  <a:lnTo>
                    <a:pt x="292" y="126"/>
                  </a:lnTo>
                  <a:lnTo>
                    <a:pt x="295" y="129"/>
                  </a:lnTo>
                  <a:lnTo>
                    <a:pt x="296" y="130"/>
                  </a:lnTo>
                  <a:lnTo>
                    <a:pt x="298" y="132"/>
                  </a:lnTo>
                  <a:lnTo>
                    <a:pt x="300" y="133"/>
                  </a:lnTo>
                  <a:lnTo>
                    <a:pt x="302" y="133"/>
                  </a:lnTo>
                  <a:lnTo>
                    <a:pt x="304" y="134"/>
                  </a:lnTo>
                  <a:lnTo>
                    <a:pt x="319" y="136"/>
                  </a:lnTo>
                  <a:lnTo>
                    <a:pt x="326" y="137"/>
                  </a:lnTo>
                  <a:lnTo>
                    <a:pt x="338" y="138"/>
                  </a:lnTo>
                  <a:lnTo>
                    <a:pt x="340" y="139"/>
                  </a:lnTo>
                  <a:lnTo>
                    <a:pt x="342" y="139"/>
                  </a:lnTo>
                  <a:lnTo>
                    <a:pt x="345" y="141"/>
                  </a:lnTo>
                  <a:lnTo>
                    <a:pt x="347" y="142"/>
                  </a:lnTo>
                  <a:lnTo>
                    <a:pt x="350" y="144"/>
                  </a:lnTo>
                  <a:lnTo>
                    <a:pt x="353" y="147"/>
                  </a:lnTo>
                  <a:lnTo>
                    <a:pt x="354" y="148"/>
                  </a:lnTo>
                  <a:lnTo>
                    <a:pt x="355" y="149"/>
                  </a:lnTo>
                  <a:lnTo>
                    <a:pt x="356" y="149"/>
                  </a:lnTo>
                  <a:lnTo>
                    <a:pt x="357" y="150"/>
                  </a:lnTo>
                  <a:lnTo>
                    <a:pt x="357" y="152"/>
                  </a:lnTo>
                  <a:lnTo>
                    <a:pt x="358" y="153"/>
                  </a:lnTo>
                  <a:lnTo>
                    <a:pt x="359" y="157"/>
                  </a:lnTo>
                  <a:lnTo>
                    <a:pt x="359" y="160"/>
                  </a:lnTo>
                  <a:lnTo>
                    <a:pt x="360" y="168"/>
                  </a:lnTo>
                  <a:lnTo>
                    <a:pt x="360" y="170"/>
                  </a:lnTo>
                  <a:lnTo>
                    <a:pt x="360" y="171"/>
                  </a:lnTo>
                  <a:lnTo>
                    <a:pt x="361" y="173"/>
                  </a:lnTo>
                  <a:lnTo>
                    <a:pt x="362" y="174"/>
                  </a:lnTo>
                  <a:lnTo>
                    <a:pt x="363" y="175"/>
                  </a:lnTo>
                  <a:lnTo>
                    <a:pt x="364" y="176"/>
                  </a:lnTo>
                  <a:lnTo>
                    <a:pt x="366" y="177"/>
                  </a:lnTo>
                  <a:lnTo>
                    <a:pt x="367" y="177"/>
                  </a:lnTo>
                  <a:lnTo>
                    <a:pt x="369" y="178"/>
                  </a:lnTo>
                  <a:lnTo>
                    <a:pt x="372" y="179"/>
                  </a:lnTo>
                  <a:lnTo>
                    <a:pt x="373" y="179"/>
                  </a:lnTo>
                  <a:lnTo>
                    <a:pt x="379" y="179"/>
                  </a:lnTo>
                  <a:lnTo>
                    <a:pt x="382" y="180"/>
                  </a:lnTo>
                  <a:lnTo>
                    <a:pt x="384" y="181"/>
                  </a:lnTo>
                  <a:lnTo>
                    <a:pt x="387" y="182"/>
                  </a:lnTo>
                  <a:lnTo>
                    <a:pt x="389" y="183"/>
                  </a:lnTo>
                  <a:lnTo>
                    <a:pt x="392" y="184"/>
                  </a:lnTo>
                  <a:lnTo>
                    <a:pt x="404" y="194"/>
                  </a:lnTo>
                  <a:lnTo>
                    <a:pt x="407" y="196"/>
                  </a:lnTo>
                  <a:lnTo>
                    <a:pt x="409" y="197"/>
                  </a:lnTo>
                  <a:lnTo>
                    <a:pt x="412" y="199"/>
                  </a:lnTo>
                  <a:lnTo>
                    <a:pt x="414" y="200"/>
                  </a:lnTo>
                  <a:lnTo>
                    <a:pt x="416" y="201"/>
                  </a:lnTo>
                  <a:lnTo>
                    <a:pt x="418" y="202"/>
                  </a:lnTo>
                  <a:lnTo>
                    <a:pt x="421" y="203"/>
                  </a:lnTo>
                  <a:lnTo>
                    <a:pt x="424" y="203"/>
                  </a:lnTo>
                  <a:lnTo>
                    <a:pt x="427" y="203"/>
                  </a:lnTo>
                  <a:lnTo>
                    <a:pt x="429" y="202"/>
                  </a:lnTo>
                  <a:lnTo>
                    <a:pt x="431" y="202"/>
                  </a:lnTo>
                  <a:lnTo>
                    <a:pt x="441" y="199"/>
                  </a:lnTo>
                  <a:lnTo>
                    <a:pt x="446" y="198"/>
                  </a:lnTo>
                  <a:lnTo>
                    <a:pt x="450" y="198"/>
                  </a:lnTo>
                  <a:lnTo>
                    <a:pt x="457" y="197"/>
                  </a:lnTo>
                  <a:lnTo>
                    <a:pt x="467" y="196"/>
                  </a:lnTo>
                  <a:lnTo>
                    <a:pt x="470" y="196"/>
                  </a:lnTo>
                  <a:lnTo>
                    <a:pt x="472" y="196"/>
                  </a:lnTo>
                  <a:lnTo>
                    <a:pt x="474" y="196"/>
                  </a:lnTo>
                  <a:lnTo>
                    <a:pt x="476" y="197"/>
                  </a:lnTo>
                  <a:lnTo>
                    <a:pt x="482" y="200"/>
                  </a:lnTo>
                  <a:lnTo>
                    <a:pt x="489" y="203"/>
                  </a:lnTo>
                  <a:lnTo>
                    <a:pt x="493" y="205"/>
                  </a:lnTo>
                  <a:lnTo>
                    <a:pt x="497" y="206"/>
                  </a:lnTo>
                  <a:lnTo>
                    <a:pt x="499" y="208"/>
                  </a:lnTo>
                  <a:lnTo>
                    <a:pt x="502" y="211"/>
                  </a:lnTo>
                  <a:lnTo>
                    <a:pt x="503" y="212"/>
                  </a:lnTo>
                  <a:lnTo>
                    <a:pt x="504" y="213"/>
                  </a:lnTo>
                  <a:lnTo>
                    <a:pt x="505" y="215"/>
                  </a:lnTo>
                  <a:lnTo>
                    <a:pt x="506" y="216"/>
                  </a:lnTo>
                  <a:lnTo>
                    <a:pt x="507" y="218"/>
                  </a:lnTo>
                  <a:lnTo>
                    <a:pt x="507" y="220"/>
                  </a:lnTo>
                  <a:lnTo>
                    <a:pt x="508" y="223"/>
                  </a:lnTo>
                  <a:lnTo>
                    <a:pt x="508" y="229"/>
                  </a:lnTo>
                  <a:lnTo>
                    <a:pt x="508" y="231"/>
                  </a:lnTo>
                  <a:lnTo>
                    <a:pt x="509" y="233"/>
                  </a:lnTo>
                  <a:lnTo>
                    <a:pt x="509" y="235"/>
                  </a:lnTo>
                  <a:lnTo>
                    <a:pt x="510" y="236"/>
                  </a:lnTo>
                  <a:lnTo>
                    <a:pt x="511" y="238"/>
                  </a:lnTo>
                  <a:lnTo>
                    <a:pt x="512" y="239"/>
                  </a:lnTo>
                  <a:lnTo>
                    <a:pt x="514" y="239"/>
                  </a:lnTo>
                  <a:lnTo>
                    <a:pt x="516" y="240"/>
                  </a:lnTo>
                  <a:lnTo>
                    <a:pt x="518" y="241"/>
                  </a:lnTo>
                  <a:lnTo>
                    <a:pt x="522" y="243"/>
                  </a:lnTo>
                  <a:lnTo>
                    <a:pt x="527" y="245"/>
                  </a:lnTo>
                  <a:lnTo>
                    <a:pt x="543" y="253"/>
                  </a:lnTo>
                  <a:lnTo>
                    <a:pt x="546" y="255"/>
                  </a:lnTo>
                  <a:lnTo>
                    <a:pt x="550" y="257"/>
                  </a:lnTo>
                  <a:lnTo>
                    <a:pt x="553" y="259"/>
                  </a:lnTo>
                  <a:lnTo>
                    <a:pt x="555" y="262"/>
                  </a:lnTo>
                  <a:lnTo>
                    <a:pt x="559" y="265"/>
                  </a:lnTo>
                  <a:lnTo>
                    <a:pt x="561" y="269"/>
                  </a:lnTo>
                  <a:lnTo>
                    <a:pt x="564" y="273"/>
                  </a:lnTo>
                  <a:lnTo>
                    <a:pt x="572" y="285"/>
                  </a:lnTo>
                  <a:lnTo>
                    <a:pt x="578" y="293"/>
                  </a:lnTo>
                  <a:lnTo>
                    <a:pt x="580" y="296"/>
                  </a:lnTo>
                  <a:lnTo>
                    <a:pt x="582" y="298"/>
                  </a:lnTo>
                  <a:lnTo>
                    <a:pt x="583" y="301"/>
                  </a:lnTo>
                  <a:lnTo>
                    <a:pt x="587" y="309"/>
                  </a:lnTo>
                  <a:lnTo>
                    <a:pt x="588" y="314"/>
                  </a:lnTo>
                  <a:lnTo>
                    <a:pt x="589" y="317"/>
                  </a:lnTo>
                  <a:lnTo>
                    <a:pt x="590" y="318"/>
                  </a:lnTo>
                  <a:lnTo>
                    <a:pt x="589" y="318"/>
                  </a:lnTo>
                  <a:lnTo>
                    <a:pt x="588" y="318"/>
                  </a:lnTo>
                  <a:lnTo>
                    <a:pt x="587" y="319"/>
                  </a:lnTo>
                  <a:lnTo>
                    <a:pt x="584" y="319"/>
                  </a:lnTo>
                  <a:lnTo>
                    <a:pt x="581" y="322"/>
                  </a:lnTo>
                  <a:lnTo>
                    <a:pt x="571" y="329"/>
                  </a:lnTo>
                  <a:lnTo>
                    <a:pt x="560" y="337"/>
                  </a:lnTo>
                  <a:lnTo>
                    <a:pt x="556" y="340"/>
                  </a:lnTo>
                  <a:lnTo>
                    <a:pt x="549" y="346"/>
                  </a:lnTo>
                  <a:lnTo>
                    <a:pt x="546" y="348"/>
                  </a:lnTo>
                  <a:lnTo>
                    <a:pt x="544" y="349"/>
                  </a:lnTo>
                  <a:lnTo>
                    <a:pt x="542" y="350"/>
                  </a:lnTo>
                  <a:lnTo>
                    <a:pt x="541" y="351"/>
                  </a:lnTo>
                  <a:lnTo>
                    <a:pt x="539" y="352"/>
                  </a:lnTo>
                  <a:lnTo>
                    <a:pt x="536" y="353"/>
                  </a:lnTo>
                  <a:lnTo>
                    <a:pt x="531" y="353"/>
                  </a:lnTo>
                  <a:lnTo>
                    <a:pt x="524" y="354"/>
                  </a:lnTo>
                  <a:lnTo>
                    <a:pt x="521" y="354"/>
                  </a:lnTo>
                  <a:lnTo>
                    <a:pt x="520" y="355"/>
                  </a:lnTo>
                  <a:lnTo>
                    <a:pt x="519" y="356"/>
                  </a:lnTo>
                  <a:lnTo>
                    <a:pt x="514" y="360"/>
                  </a:lnTo>
                  <a:lnTo>
                    <a:pt x="513" y="361"/>
                  </a:lnTo>
                  <a:lnTo>
                    <a:pt x="511" y="362"/>
                  </a:lnTo>
                  <a:lnTo>
                    <a:pt x="510" y="363"/>
                  </a:lnTo>
                  <a:lnTo>
                    <a:pt x="508" y="363"/>
                  </a:lnTo>
                  <a:lnTo>
                    <a:pt x="504" y="364"/>
                  </a:lnTo>
                  <a:lnTo>
                    <a:pt x="501" y="364"/>
                  </a:lnTo>
                  <a:lnTo>
                    <a:pt x="499" y="364"/>
                  </a:lnTo>
                  <a:lnTo>
                    <a:pt x="497" y="364"/>
                  </a:lnTo>
                  <a:lnTo>
                    <a:pt x="496" y="364"/>
                  </a:lnTo>
                  <a:lnTo>
                    <a:pt x="495" y="364"/>
                  </a:lnTo>
                  <a:lnTo>
                    <a:pt x="493" y="363"/>
                  </a:lnTo>
                  <a:lnTo>
                    <a:pt x="490" y="360"/>
                  </a:lnTo>
                  <a:lnTo>
                    <a:pt x="489" y="359"/>
                  </a:lnTo>
                  <a:lnTo>
                    <a:pt x="487" y="358"/>
                  </a:lnTo>
                  <a:lnTo>
                    <a:pt x="484" y="357"/>
                  </a:lnTo>
                  <a:lnTo>
                    <a:pt x="482" y="356"/>
                  </a:lnTo>
                  <a:lnTo>
                    <a:pt x="480" y="355"/>
                  </a:lnTo>
                  <a:lnTo>
                    <a:pt x="476" y="353"/>
                  </a:lnTo>
                  <a:lnTo>
                    <a:pt x="468" y="347"/>
                  </a:lnTo>
                  <a:lnTo>
                    <a:pt x="464" y="345"/>
                  </a:lnTo>
                  <a:lnTo>
                    <a:pt x="461" y="342"/>
                  </a:lnTo>
                  <a:lnTo>
                    <a:pt x="457" y="341"/>
                  </a:lnTo>
                  <a:lnTo>
                    <a:pt x="453" y="340"/>
                  </a:lnTo>
                  <a:lnTo>
                    <a:pt x="450" y="339"/>
                  </a:lnTo>
                  <a:lnTo>
                    <a:pt x="446" y="338"/>
                  </a:lnTo>
                  <a:lnTo>
                    <a:pt x="443" y="338"/>
                  </a:lnTo>
                  <a:lnTo>
                    <a:pt x="441" y="338"/>
                  </a:lnTo>
                  <a:lnTo>
                    <a:pt x="440" y="338"/>
                  </a:lnTo>
                  <a:lnTo>
                    <a:pt x="439" y="339"/>
                  </a:lnTo>
                  <a:lnTo>
                    <a:pt x="437" y="339"/>
                  </a:lnTo>
                  <a:lnTo>
                    <a:pt x="433" y="341"/>
                  </a:lnTo>
                  <a:lnTo>
                    <a:pt x="429" y="343"/>
                  </a:lnTo>
                  <a:lnTo>
                    <a:pt x="428" y="344"/>
                  </a:lnTo>
                  <a:lnTo>
                    <a:pt x="426" y="345"/>
                  </a:lnTo>
                  <a:lnTo>
                    <a:pt x="419" y="352"/>
                  </a:lnTo>
                  <a:lnTo>
                    <a:pt x="416" y="353"/>
                  </a:lnTo>
                  <a:lnTo>
                    <a:pt x="404" y="362"/>
                  </a:lnTo>
                  <a:lnTo>
                    <a:pt x="400" y="364"/>
                  </a:lnTo>
                  <a:lnTo>
                    <a:pt x="397" y="366"/>
                  </a:lnTo>
                  <a:lnTo>
                    <a:pt x="395" y="367"/>
                  </a:lnTo>
                  <a:lnTo>
                    <a:pt x="394" y="367"/>
                  </a:lnTo>
                  <a:lnTo>
                    <a:pt x="392" y="368"/>
                  </a:lnTo>
                  <a:lnTo>
                    <a:pt x="389" y="368"/>
                  </a:lnTo>
                  <a:lnTo>
                    <a:pt x="384" y="369"/>
                  </a:lnTo>
                  <a:lnTo>
                    <a:pt x="377" y="369"/>
                  </a:lnTo>
                  <a:lnTo>
                    <a:pt x="375" y="369"/>
                  </a:lnTo>
                  <a:lnTo>
                    <a:pt x="373" y="368"/>
                  </a:lnTo>
                  <a:lnTo>
                    <a:pt x="372" y="368"/>
                  </a:lnTo>
                  <a:lnTo>
                    <a:pt x="370" y="367"/>
                  </a:lnTo>
                  <a:lnTo>
                    <a:pt x="369" y="367"/>
                  </a:lnTo>
                  <a:lnTo>
                    <a:pt x="367" y="366"/>
                  </a:lnTo>
                  <a:lnTo>
                    <a:pt x="362" y="364"/>
                  </a:lnTo>
                  <a:lnTo>
                    <a:pt x="360" y="362"/>
                  </a:lnTo>
                  <a:lnTo>
                    <a:pt x="355" y="359"/>
                  </a:lnTo>
                  <a:lnTo>
                    <a:pt x="351" y="356"/>
                  </a:lnTo>
                  <a:lnTo>
                    <a:pt x="349" y="354"/>
                  </a:lnTo>
                  <a:lnTo>
                    <a:pt x="344" y="351"/>
                  </a:lnTo>
                  <a:lnTo>
                    <a:pt x="337" y="343"/>
                  </a:lnTo>
                  <a:lnTo>
                    <a:pt x="335" y="341"/>
                  </a:lnTo>
                  <a:lnTo>
                    <a:pt x="334" y="341"/>
                  </a:lnTo>
                  <a:lnTo>
                    <a:pt x="331" y="340"/>
                  </a:lnTo>
                  <a:lnTo>
                    <a:pt x="325" y="337"/>
                  </a:lnTo>
                  <a:lnTo>
                    <a:pt x="322" y="335"/>
                  </a:lnTo>
                  <a:lnTo>
                    <a:pt x="311" y="329"/>
                  </a:lnTo>
                  <a:lnTo>
                    <a:pt x="303" y="324"/>
                  </a:lnTo>
                  <a:lnTo>
                    <a:pt x="299" y="322"/>
                  </a:lnTo>
                  <a:lnTo>
                    <a:pt x="296" y="320"/>
                  </a:lnTo>
                  <a:lnTo>
                    <a:pt x="286" y="317"/>
                  </a:lnTo>
                  <a:lnTo>
                    <a:pt x="275" y="313"/>
                  </a:lnTo>
                  <a:lnTo>
                    <a:pt x="270" y="311"/>
                  </a:lnTo>
                  <a:lnTo>
                    <a:pt x="264" y="309"/>
                  </a:lnTo>
                  <a:lnTo>
                    <a:pt x="261" y="308"/>
                  </a:lnTo>
                  <a:lnTo>
                    <a:pt x="258" y="308"/>
                  </a:lnTo>
                  <a:lnTo>
                    <a:pt x="254" y="307"/>
                  </a:lnTo>
                  <a:lnTo>
                    <a:pt x="251" y="307"/>
                  </a:lnTo>
                  <a:lnTo>
                    <a:pt x="248" y="307"/>
                  </a:lnTo>
                  <a:lnTo>
                    <a:pt x="247" y="307"/>
                  </a:lnTo>
                  <a:lnTo>
                    <a:pt x="245" y="307"/>
                  </a:lnTo>
                  <a:lnTo>
                    <a:pt x="243" y="307"/>
                  </a:lnTo>
                  <a:lnTo>
                    <a:pt x="241" y="307"/>
                  </a:lnTo>
                  <a:lnTo>
                    <a:pt x="239" y="307"/>
                  </a:lnTo>
                  <a:lnTo>
                    <a:pt x="236" y="309"/>
                  </a:lnTo>
                  <a:lnTo>
                    <a:pt x="234" y="311"/>
                  </a:lnTo>
                  <a:lnTo>
                    <a:pt x="231" y="313"/>
                  </a:lnTo>
                  <a:lnTo>
                    <a:pt x="225" y="317"/>
                  </a:lnTo>
                  <a:lnTo>
                    <a:pt x="208" y="334"/>
                  </a:lnTo>
                  <a:lnTo>
                    <a:pt x="204" y="337"/>
                  </a:lnTo>
                  <a:lnTo>
                    <a:pt x="201" y="341"/>
                  </a:lnTo>
                  <a:lnTo>
                    <a:pt x="190" y="348"/>
                  </a:lnTo>
                  <a:lnTo>
                    <a:pt x="186" y="351"/>
                  </a:lnTo>
                  <a:lnTo>
                    <a:pt x="183" y="353"/>
                  </a:lnTo>
                  <a:lnTo>
                    <a:pt x="180" y="356"/>
                  </a:lnTo>
                  <a:lnTo>
                    <a:pt x="178" y="359"/>
                  </a:lnTo>
                  <a:lnTo>
                    <a:pt x="176" y="362"/>
                  </a:lnTo>
                  <a:lnTo>
                    <a:pt x="173" y="365"/>
                  </a:lnTo>
                  <a:lnTo>
                    <a:pt x="171" y="369"/>
                  </a:lnTo>
                  <a:lnTo>
                    <a:pt x="170" y="372"/>
                  </a:lnTo>
                  <a:lnTo>
                    <a:pt x="168" y="376"/>
                  </a:lnTo>
                  <a:lnTo>
                    <a:pt x="164" y="388"/>
                  </a:lnTo>
                  <a:lnTo>
                    <a:pt x="163" y="392"/>
                  </a:lnTo>
                  <a:lnTo>
                    <a:pt x="162" y="394"/>
                  </a:lnTo>
                  <a:lnTo>
                    <a:pt x="161" y="396"/>
                  </a:lnTo>
                  <a:lnTo>
                    <a:pt x="160" y="397"/>
                  </a:lnTo>
                  <a:lnTo>
                    <a:pt x="160" y="398"/>
                  </a:lnTo>
                  <a:lnTo>
                    <a:pt x="159" y="398"/>
                  </a:lnTo>
                  <a:lnTo>
                    <a:pt x="158" y="398"/>
                  </a:lnTo>
                  <a:lnTo>
                    <a:pt x="157" y="398"/>
                  </a:lnTo>
                  <a:lnTo>
                    <a:pt x="156" y="399"/>
                  </a:lnTo>
                  <a:lnTo>
                    <a:pt x="153" y="399"/>
                  </a:lnTo>
                  <a:lnTo>
                    <a:pt x="149" y="398"/>
                  </a:lnTo>
                  <a:lnTo>
                    <a:pt x="146" y="398"/>
                  </a:lnTo>
                  <a:lnTo>
                    <a:pt x="144" y="398"/>
                  </a:lnTo>
                  <a:lnTo>
                    <a:pt x="140" y="396"/>
                  </a:lnTo>
                  <a:lnTo>
                    <a:pt x="136" y="394"/>
                  </a:lnTo>
                  <a:lnTo>
                    <a:pt x="133" y="393"/>
                  </a:lnTo>
                  <a:lnTo>
                    <a:pt x="129" y="390"/>
                  </a:lnTo>
                  <a:lnTo>
                    <a:pt x="125" y="387"/>
                  </a:lnTo>
                  <a:lnTo>
                    <a:pt x="122" y="386"/>
                  </a:lnTo>
                  <a:lnTo>
                    <a:pt x="121" y="385"/>
                  </a:lnTo>
                  <a:lnTo>
                    <a:pt x="116" y="380"/>
                  </a:lnTo>
                  <a:lnTo>
                    <a:pt x="113" y="378"/>
                  </a:lnTo>
                  <a:lnTo>
                    <a:pt x="110" y="376"/>
                  </a:lnTo>
                  <a:lnTo>
                    <a:pt x="109" y="375"/>
                  </a:lnTo>
                  <a:lnTo>
                    <a:pt x="107" y="374"/>
                  </a:lnTo>
                  <a:lnTo>
                    <a:pt x="105" y="373"/>
                  </a:lnTo>
                  <a:lnTo>
                    <a:pt x="102" y="372"/>
                  </a:lnTo>
                  <a:lnTo>
                    <a:pt x="100" y="372"/>
                  </a:lnTo>
                  <a:lnTo>
                    <a:pt x="99" y="371"/>
                  </a:lnTo>
                  <a:lnTo>
                    <a:pt x="97" y="371"/>
                  </a:lnTo>
                  <a:lnTo>
                    <a:pt x="95" y="371"/>
                  </a:lnTo>
                  <a:lnTo>
                    <a:pt x="92" y="371"/>
                  </a:lnTo>
                  <a:lnTo>
                    <a:pt x="89" y="372"/>
                  </a:lnTo>
                  <a:lnTo>
                    <a:pt x="87" y="373"/>
                  </a:lnTo>
                  <a:lnTo>
                    <a:pt x="80" y="375"/>
                  </a:lnTo>
                  <a:lnTo>
                    <a:pt x="77" y="375"/>
                  </a:lnTo>
                  <a:lnTo>
                    <a:pt x="76" y="376"/>
                  </a:lnTo>
                  <a:lnTo>
                    <a:pt x="73" y="376"/>
                  </a:lnTo>
                  <a:lnTo>
                    <a:pt x="71" y="376"/>
                  </a:lnTo>
                  <a:lnTo>
                    <a:pt x="69" y="376"/>
                  </a:lnTo>
                  <a:lnTo>
                    <a:pt x="66" y="375"/>
                  </a:lnTo>
                  <a:lnTo>
                    <a:pt x="63" y="375"/>
                  </a:lnTo>
                  <a:lnTo>
                    <a:pt x="61" y="374"/>
                  </a:lnTo>
                  <a:lnTo>
                    <a:pt x="60" y="374"/>
                  </a:lnTo>
                  <a:lnTo>
                    <a:pt x="58" y="373"/>
                  </a:lnTo>
                  <a:lnTo>
                    <a:pt x="57" y="371"/>
                  </a:lnTo>
                  <a:lnTo>
                    <a:pt x="55" y="370"/>
                  </a:lnTo>
                  <a:lnTo>
                    <a:pt x="54" y="367"/>
                  </a:lnTo>
                  <a:lnTo>
                    <a:pt x="52" y="364"/>
                  </a:lnTo>
                  <a:lnTo>
                    <a:pt x="47" y="352"/>
                  </a:lnTo>
                  <a:lnTo>
                    <a:pt x="45" y="348"/>
                  </a:lnTo>
                  <a:lnTo>
                    <a:pt x="43" y="343"/>
                  </a:lnTo>
                  <a:lnTo>
                    <a:pt x="41" y="339"/>
                  </a:lnTo>
                  <a:lnTo>
                    <a:pt x="38" y="335"/>
                  </a:lnTo>
                  <a:lnTo>
                    <a:pt x="35" y="332"/>
                  </a:lnTo>
                  <a:lnTo>
                    <a:pt x="33" y="330"/>
                  </a:lnTo>
                  <a:lnTo>
                    <a:pt x="27" y="323"/>
                  </a:lnTo>
                  <a:lnTo>
                    <a:pt x="24" y="319"/>
                  </a:lnTo>
                  <a:lnTo>
                    <a:pt x="21" y="316"/>
                  </a:lnTo>
                  <a:lnTo>
                    <a:pt x="19" y="312"/>
                  </a:lnTo>
                  <a:lnTo>
                    <a:pt x="19" y="311"/>
                  </a:lnTo>
                  <a:lnTo>
                    <a:pt x="18" y="309"/>
                  </a:lnTo>
                  <a:lnTo>
                    <a:pt x="18" y="307"/>
                  </a:lnTo>
                  <a:lnTo>
                    <a:pt x="17" y="306"/>
                  </a:lnTo>
                  <a:lnTo>
                    <a:pt x="15" y="287"/>
                  </a:lnTo>
                  <a:lnTo>
                    <a:pt x="15" y="284"/>
                  </a:lnTo>
                  <a:lnTo>
                    <a:pt x="14" y="278"/>
                  </a:lnTo>
                  <a:lnTo>
                    <a:pt x="14" y="271"/>
                  </a:lnTo>
                  <a:lnTo>
                    <a:pt x="14" y="264"/>
                  </a:lnTo>
                  <a:lnTo>
                    <a:pt x="14" y="262"/>
                  </a:lnTo>
                  <a:lnTo>
                    <a:pt x="15" y="262"/>
                  </a:lnTo>
                  <a:lnTo>
                    <a:pt x="15" y="260"/>
                  </a:lnTo>
                  <a:lnTo>
                    <a:pt x="16" y="258"/>
                  </a:lnTo>
                  <a:lnTo>
                    <a:pt x="17" y="256"/>
                  </a:lnTo>
                  <a:lnTo>
                    <a:pt x="19" y="254"/>
                  </a:lnTo>
                  <a:lnTo>
                    <a:pt x="21" y="253"/>
                  </a:lnTo>
                  <a:lnTo>
                    <a:pt x="22" y="252"/>
                  </a:lnTo>
                  <a:lnTo>
                    <a:pt x="24" y="251"/>
                  </a:lnTo>
                  <a:lnTo>
                    <a:pt x="28" y="251"/>
                  </a:lnTo>
                  <a:lnTo>
                    <a:pt x="31" y="251"/>
                  </a:lnTo>
                  <a:lnTo>
                    <a:pt x="36" y="251"/>
                  </a:lnTo>
                  <a:lnTo>
                    <a:pt x="37" y="251"/>
                  </a:lnTo>
                  <a:lnTo>
                    <a:pt x="39" y="250"/>
                  </a:lnTo>
                  <a:lnTo>
                    <a:pt x="40" y="250"/>
                  </a:lnTo>
                  <a:lnTo>
                    <a:pt x="41" y="249"/>
                  </a:lnTo>
                  <a:lnTo>
                    <a:pt x="41" y="247"/>
                  </a:lnTo>
                  <a:lnTo>
                    <a:pt x="41" y="246"/>
                  </a:lnTo>
                  <a:lnTo>
                    <a:pt x="41" y="245"/>
                  </a:lnTo>
                  <a:lnTo>
                    <a:pt x="40" y="244"/>
                  </a:lnTo>
                  <a:lnTo>
                    <a:pt x="39" y="242"/>
                  </a:lnTo>
                  <a:lnTo>
                    <a:pt x="35" y="240"/>
                  </a:lnTo>
                  <a:lnTo>
                    <a:pt x="34" y="239"/>
                  </a:lnTo>
                  <a:lnTo>
                    <a:pt x="33" y="238"/>
                  </a:lnTo>
                  <a:lnTo>
                    <a:pt x="31" y="236"/>
                  </a:lnTo>
                  <a:lnTo>
                    <a:pt x="30" y="233"/>
                  </a:lnTo>
                  <a:lnTo>
                    <a:pt x="29" y="231"/>
                  </a:lnTo>
                  <a:lnTo>
                    <a:pt x="29" y="230"/>
                  </a:lnTo>
                  <a:lnTo>
                    <a:pt x="28" y="229"/>
                  </a:lnTo>
                  <a:lnTo>
                    <a:pt x="28" y="228"/>
                  </a:lnTo>
                  <a:lnTo>
                    <a:pt x="28" y="226"/>
                  </a:lnTo>
                  <a:lnTo>
                    <a:pt x="29" y="224"/>
                  </a:lnTo>
                  <a:lnTo>
                    <a:pt x="29" y="221"/>
                  </a:lnTo>
                  <a:lnTo>
                    <a:pt x="31" y="214"/>
                  </a:lnTo>
                  <a:lnTo>
                    <a:pt x="31" y="211"/>
                  </a:lnTo>
                  <a:lnTo>
                    <a:pt x="32" y="207"/>
                  </a:lnTo>
                  <a:lnTo>
                    <a:pt x="32" y="203"/>
                  </a:lnTo>
                  <a:lnTo>
                    <a:pt x="33" y="197"/>
                  </a:lnTo>
                  <a:lnTo>
                    <a:pt x="33" y="189"/>
                  </a:lnTo>
                  <a:lnTo>
                    <a:pt x="33" y="186"/>
                  </a:lnTo>
                  <a:lnTo>
                    <a:pt x="33" y="183"/>
                  </a:lnTo>
                  <a:lnTo>
                    <a:pt x="32" y="180"/>
                  </a:lnTo>
                  <a:lnTo>
                    <a:pt x="31" y="177"/>
                  </a:lnTo>
                  <a:lnTo>
                    <a:pt x="29" y="173"/>
                  </a:lnTo>
                  <a:lnTo>
                    <a:pt x="28" y="171"/>
                  </a:lnTo>
                  <a:lnTo>
                    <a:pt x="26" y="170"/>
                  </a:lnTo>
                  <a:lnTo>
                    <a:pt x="23" y="167"/>
                  </a:lnTo>
                  <a:lnTo>
                    <a:pt x="21" y="165"/>
                  </a:lnTo>
                  <a:lnTo>
                    <a:pt x="19" y="163"/>
                  </a:lnTo>
                  <a:lnTo>
                    <a:pt x="14" y="160"/>
                  </a:lnTo>
                  <a:lnTo>
                    <a:pt x="12" y="160"/>
                  </a:lnTo>
                  <a:lnTo>
                    <a:pt x="11" y="159"/>
                  </a:lnTo>
                  <a:lnTo>
                    <a:pt x="10" y="158"/>
                  </a:lnTo>
                  <a:lnTo>
                    <a:pt x="10" y="156"/>
                  </a:lnTo>
                  <a:lnTo>
                    <a:pt x="9" y="155"/>
                  </a:lnTo>
                  <a:lnTo>
                    <a:pt x="8" y="153"/>
                  </a:lnTo>
                  <a:lnTo>
                    <a:pt x="8" y="149"/>
                  </a:lnTo>
                  <a:lnTo>
                    <a:pt x="8" y="145"/>
                  </a:lnTo>
                  <a:lnTo>
                    <a:pt x="4" y="136"/>
                  </a:lnTo>
                  <a:lnTo>
                    <a:pt x="3" y="131"/>
                  </a:lnTo>
                  <a:lnTo>
                    <a:pt x="2" y="126"/>
                  </a:lnTo>
                  <a:lnTo>
                    <a:pt x="1" y="120"/>
                  </a:lnTo>
                  <a:lnTo>
                    <a:pt x="0" y="116"/>
                  </a:lnTo>
                  <a:lnTo>
                    <a:pt x="0" y="113"/>
                  </a:lnTo>
                  <a:lnTo>
                    <a:pt x="0" y="110"/>
                  </a:lnTo>
                  <a:lnTo>
                    <a:pt x="1" y="103"/>
                  </a:lnTo>
                  <a:lnTo>
                    <a:pt x="1" y="99"/>
                  </a:lnTo>
                  <a:lnTo>
                    <a:pt x="1" y="95"/>
                  </a:lnTo>
                  <a:lnTo>
                    <a:pt x="1" y="90"/>
                  </a:lnTo>
                  <a:lnTo>
                    <a:pt x="4" y="88"/>
                  </a:lnTo>
                  <a:lnTo>
                    <a:pt x="10" y="81"/>
                  </a:lnTo>
                  <a:lnTo>
                    <a:pt x="16" y="77"/>
                  </a:lnTo>
                  <a:lnTo>
                    <a:pt x="19" y="74"/>
                  </a:lnTo>
                  <a:lnTo>
                    <a:pt x="22" y="71"/>
                  </a:lnTo>
                  <a:lnTo>
                    <a:pt x="25" y="69"/>
                  </a:lnTo>
                  <a:lnTo>
                    <a:pt x="28" y="68"/>
                  </a:lnTo>
                  <a:lnTo>
                    <a:pt x="31" y="67"/>
                  </a:lnTo>
                  <a:lnTo>
                    <a:pt x="34" y="65"/>
                  </a:lnTo>
                  <a:lnTo>
                    <a:pt x="38" y="64"/>
                  </a:lnTo>
                  <a:lnTo>
                    <a:pt x="41" y="64"/>
                  </a:lnTo>
                  <a:lnTo>
                    <a:pt x="61" y="60"/>
                  </a:lnTo>
                  <a:lnTo>
                    <a:pt x="64" y="60"/>
                  </a:lnTo>
                  <a:lnTo>
                    <a:pt x="66" y="60"/>
                  </a:lnTo>
                  <a:lnTo>
                    <a:pt x="76" y="60"/>
                  </a:lnTo>
                  <a:lnTo>
                    <a:pt x="80" y="60"/>
                  </a:lnTo>
                  <a:lnTo>
                    <a:pt x="84" y="60"/>
                  </a:lnTo>
                  <a:lnTo>
                    <a:pt x="85" y="59"/>
                  </a:lnTo>
                  <a:lnTo>
                    <a:pt x="86" y="59"/>
                  </a:lnTo>
                  <a:lnTo>
                    <a:pt x="87" y="58"/>
                  </a:lnTo>
                  <a:lnTo>
                    <a:pt x="88" y="58"/>
                  </a:lnTo>
                  <a:lnTo>
                    <a:pt x="89" y="56"/>
                  </a:lnTo>
                  <a:lnTo>
                    <a:pt x="90" y="54"/>
                  </a:lnTo>
                  <a:lnTo>
                    <a:pt x="91" y="52"/>
                  </a:lnTo>
                  <a:lnTo>
                    <a:pt x="91" y="49"/>
                  </a:lnTo>
                  <a:lnTo>
                    <a:pt x="91" y="47"/>
                  </a:lnTo>
                  <a:lnTo>
                    <a:pt x="92" y="37"/>
                  </a:lnTo>
                  <a:lnTo>
                    <a:pt x="92" y="32"/>
                  </a:lnTo>
                  <a:lnTo>
                    <a:pt x="93" y="29"/>
                  </a:lnTo>
                  <a:lnTo>
                    <a:pt x="93" y="26"/>
                  </a:lnTo>
                  <a:lnTo>
                    <a:pt x="95" y="24"/>
                  </a:lnTo>
                  <a:lnTo>
                    <a:pt x="95" y="23"/>
                  </a:lnTo>
                  <a:lnTo>
                    <a:pt x="96" y="22"/>
                  </a:lnTo>
                  <a:lnTo>
                    <a:pt x="97" y="20"/>
                  </a:lnTo>
                  <a:lnTo>
                    <a:pt x="98" y="20"/>
                  </a:lnTo>
                  <a:lnTo>
                    <a:pt x="99" y="19"/>
                  </a:lnTo>
                  <a:lnTo>
                    <a:pt x="99" y="18"/>
                  </a:lnTo>
                  <a:lnTo>
                    <a:pt x="100" y="18"/>
                  </a:lnTo>
                  <a:lnTo>
                    <a:pt x="101" y="18"/>
                  </a:lnTo>
                  <a:lnTo>
                    <a:pt x="102" y="18"/>
                  </a:lnTo>
                  <a:lnTo>
                    <a:pt x="103" y="18"/>
                  </a:lnTo>
                  <a:lnTo>
                    <a:pt x="105" y="19"/>
                  </a:lnTo>
                  <a:lnTo>
                    <a:pt x="109" y="21"/>
                  </a:lnTo>
                  <a:lnTo>
                    <a:pt x="110" y="22"/>
                  </a:lnTo>
                  <a:lnTo>
                    <a:pt x="112" y="24"/>
                  </a:lnTo>
                  <a:lnTo>
                    <a:pt x="115" y="26"/>
                  </a:lnTo>
                  <a:lnTo>
                    <a:pt x="120" y="32"/>
                  </a:lnTo>
                  <a:lnTo>
                    <a:pt x="122" y="34"/>
                  </a:lnTo>
                  <a:lnTo>
                    <a:pt x="123" y="35"/>
                  </a:lnTo>
                  <a:lnTo>
                    <a:pt x="125" y="35"/>
                  </a:lnTo>
                  <a:lnTo>
                    <a:pt x="127" y="36"/>
                  </a:lnTo>
                  <a:lnTo>
                    <a:pt x="129" y="36"/>
                  </a:lnTo>
                  <a:lnTo>
                    <a:pt x="131" y="36"/>
                  </a:lnTo>
                  <a:lnTo>
                    <a:pt x="133" y="36"/>
                  </a:lnTo>
                  <a:lnTo>
                    <a:pt x="136" y="37"/>
                  </a:lnTo>
                  <a:lnTo>
                    <a:pt x="139" y="37"/>
                  </a:lnTo>
                  <a:lnTo>
                    <a:pt x="142" y="36"/>
                  </a:lnTo>
                  <a:lnTo>
                    <a:pt x="144" y="36"/>
                  </a:lnTo>
                  <a:lnTo>
                    <a:pt x="149" y="35"/>
                  </a:lnTo>
                  <a:lnTo>
                    <a:pt x="153" y="34"/>
                  </a:lnTo>
                  <a:lnTo>
                    <a:pt x="155" y="33"/>
                  </a:lnTo>
                  <a:lnTo>
                    <a:pt x="156" y="32"/>
                  </a:lnTo>
                  <a:lnTo>
                    <a:pt x="158" y="31"/>
                  </a:lnTo>
                  <a:lnTo>
                    <a:pt x="160" y="30"/>
                  </a:lnTo>
                  <a:lnTo>
                    <a:pt x="164" y="27"/>
                  </a:lnTo>
                  <a:lnTo>
                    <a:pt x="167" y="24"/>
                  </a:lnTo>
                  <a:lnTo>
                    <a:pt x="175" y="15"/>
                  </a:lnTo>
                  <a:lnTo>
                    <a:pt x="189" y="3"/>
                  </a:lnTo>
                  <a:lnTo>
                    <a:pt x="192" y="1"/>
                  </a:lnTo>
                  <a:lnTo>
                    <a:pt x="193" y="0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19" name="Freeform 67">
              <a:extLst>
                <a:ext uri="{FF2B5EF4-FFF2-40B4-BE49-F238E27FC236}">
                  <a16:creationId xmlns:a16="http://schemas.microsoft.com/office/drawing/2014/main" id="{DE802F9E-50F0-4EAD-AABE-4A85F5D3F4B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2" y="2799"/>
              <a:ext cx="332" cy="544"/>
            </a:xfrm>
            <a:custGeom>
              <a:avLst/>
              <a:gdLst>
                <a:gd name="T0" fmla="*/ 125 w 332"/>
                <a:gd name="T1" fmla="*/ 12 h 544"/>
                <a:gd name="T2" fmla="*/ 145 w 332"/>
                <a:gd name="T3" fmla="*/ 38 h 544"/>
                <a:gd name="T4" fmla="*/ 156 w 332"/>
                <a:gd name="T5" fmla="*/ 56 h 544"/>
                <a:gd name="T6" fmla="*/ 168 w 332"/>
                <a:gd name="T7" fmla="*/ 89 h 544"/>
                <a:gd name="T8" fmla="*/ 183 w 332"/>
                <a:gd name="T9" fmla="*/ 108 h 544"/>
                <a:gd name="T10" fmla="*/ 197 w 332"/>
                <a:gd name="T11" fmla="*/ 124 h 544"/>
                <a:gd name="T12" fmla="*/ 204 w 332"/>
                <a:gd name="T13" fmla="*/ 123 h 544"/>
                <a:gd name="T14" fmla="*/ 211 w 332"/>
                <a:gd name="T15" fmla="*/ 116 h 544"/>
                <a:gd name="T16" fmla="*/ 213 w 332"/>
                <a:gd name="T17" fmla="*/ 137 h 544"/>
                <a:gd name="T18" fmla="*/ 209 w 332"/>
                <a:gd name="T19" fmla="*/ 167 h 544"/>
                <a:gd name="T20" fmla="*/ 240 w 332"/>
                <a:gd name="T21" fmla="*/ 183 h 544"/>
                <a:gd name="T22" fmla="*/ 277 w 332"/>
                <a:gd name="T23" fmla="*/ 204 h 544"/>
                <a:gd name="T24" fmla="*/ 289 w 332"/>
                <a:gd name="T25" fmla="*/ 237 h 544"/>
                <a:gd name="T26" fmla="*/ 285 w 332"/>
                <a:gd name="T27" fmla="*/ 290 h 544"/>
                <a:gd name="T28" fmla="*/ 287 w 332"/>
                <a:gd name="T29" fmla="*/ 318 h 544"/>
                <a:gd name="T30" fmla="*/ 299 w 332"/>
                <a:gd name="T31" fmla="*/ 361 h 544"/>
                <a:gd name="T32" fmla="*/ 300 w 332"/>
                <a:gd name="T33" fmla="*/ 376 h 544"/>
                <a:gd name="T34" fmla="*/ 323 w 332"/>
                <a:gd name="T35" fmla="*/ 377 h 544"/>
                <a:gd name="T36" fmla="*/ 331 w 332"/>
                <a:gd name="T37" fmla="*/ 383 h 544"/>
                <a:gd name="T38" fmla="*/ 327 w 332"/>
                <a:gd name="T39" fmla="*/ 408 h 544"/>
                <a:gd name="T40" fmla="*/ 306 w 332"/>
                <a:gd name="T41" fmla="*/ 427 h 544"/>
                <a:gd name="T42" fmla="*/ 270 w 332"/>
                <a:gd name="T43" fmla="*/ 453 h 544"/>
                <a:gd name="T44" fmla="*/ 247 w 332"/>
                <a:gd name="T45" fmla="*/ 465 h 544"/>
                <a:gd name="T46" fmla="*/ 228 w 332"/>
                <a:gd name="T47" fmla="*/ 464 h 544"/>
                <a:gd name="T48" fmla="*/ 208 w 332"/>
                <a:gd name="T49" fmla="*/ 448 h 544"/>
                <a:gd name="T50" fmla="*/ 200 w 332"/>
                <a:gd name="T51" fmla="*/ 449 h 544"/>
                <a:gd name="T52" fmla="*/ 194 w 332"/>
                <a:gd name="T53" fmla="*/ 476 h 544"/>
                <a:gd name="T54" fmla="*/ 188 w 332"/>
                <a:gd name="T55" fmla="*/ 488 h 544"/>
                <a:gd name="T56" fmla="*/ 141 w 332"/>
                <a:gd name="T57" fmla="*/ 493 h 544"/>
                <a:gd name="T58" fmla="*/ 113 w 332"/>
                <a:gd name="T59" fmla="*/ 510 h 544"/>
                <a:gd name="T60" fmla="*/ 89 w 332"/>
                <a:gd name="T61" fmla="*/ 525 h 544"/>
                <a:gd name="T62" fmla="*/ 72 w 332"/>
                <a:gd name="T63" fmla="*/ 533 h 544"/>
                <a:gd name="T64" fmla="*/ 54 w 332"/>
                <a:gd name="T65" fmla="*/ 544 h 544"/>
                <a:gd name="T66" fmla="*/ 43 w 332"/>
                <a:gd name="T67" fmla="*/ 542 h 544"/>
                <a:gd name="T68" fmla="*/ 33 w 332"/>
                <a:gd name="T69" fmla="*/ 532 h 544"/>
                <a:gd name="T70" fmla="*/ 18 w 332"/>
                <a:gd name="T71" fmla="*/ 488 h 544"/>
                <a:gd name="T72" fmla="*/ 12 w 332"/>
                <a:gd name="T73" fmla="*/ 465 h 544"/>
                <a:gd name="T74" fmla="*/ 1 w 332"/>
                <a:gd name="T75" fmla="*/ 457 h 544"/>
                <a:gd name="T76" fmla="*/ 11 w 332"/>
                <a:gd name="T77" fmla="*/ 430 h 544"/>
                <a:gd name="T78" fmla="*/ 23 w 332"/>
                <a:gd name="T79" fmla="*/ 396 h 544"/>
                <a:gd name="T80" fmla="*/ 28 w 332"/>
                <a:gd name="T81" fmla="*/ 376 h 544"/>
                <a:gd name="T82" fmla="*/ 44 w 332"/>
                <a:gd name="T83" fmla="*/ 371 h 544"/>
                <a:gd name="T84" fmla="*/ 56 w 332"/>
                <a:gd name="T85" fmla="*/ 360 h 544"/>
                <a:gd name="T86" fmla="*/ 57 w 332"/>
                <a:gd name="T87" fmla="*/ 331 h 544"/>
                <a:gd name="T88" fmla="*/ 53 w 332"/>
                <a:gd name="T89" fmla="*/ 313 h 544"/>
                <a:gd name="T90" fmla="*/ 33 w 332"/>
                <a:gd name="T91" fmla="*/ 283 h 544"/>
                <a:gd name="T92" fmla="*/ 39 w 332"/>
                <a:gd name="T93" fmla="*/ 260 h 544"/>
                <a:gd name="T94" fmla="*/ 39 w 332"/>
                <a:gd name="T95" fmla="*/ 249 h 544"/>
                <a:gd name="T96" fmla="*/ 45 w 332"/>
                <a:gd name="T97" fmla="*/ 244 h 544"/>
                <a:gd name="T98" fmla="*/ 34 w 332"/>
                <a:gd name="T99" fmla="*/ 231 h 544"/>
                <a:gd name="T100" fmla="*/ 30 w 332"/>
                <a:gd name="T101" fmla="*/ 217 h 544"/>
                <a:gd name="T102" fmla="*/ 43 w 332"/>
                <a:gd name="T103" fmla="*/ 192 h 544"/>
                <a:gd name="T104" fmla="*/ 34 w 332"/>
                <a:gd name="T105" fmla="*/ 158 h 544"/>
                <a:gd name="T106" fmla="*/ 39 w 332"/>
                <a:gd name="T107" fmla="*/ 150 h 544"/>
                <a:gd name="T108" fmla="*/ 56 w 332"/>
                <a:gd name="T109" fmla="*/ 150 h 544"/>
                <a:gd name="T110" fmla="*/ 64 w 332"/>
                <a:gd name="T111" fmla="*/ 144 h 544"/>
                <a:gd name="T112" fmla="*/ 82 w 332"/>
                <a:gd name="T113" fmla="*/ 118 h 544"/>
                <a:gd name="T114" fmla="*/ 98 w 332"/>
                <a:gd name="T115" fmla="*/ 89 h 544"/>
                <a:gd name="T116" fmla="*/ 98 w 332"/>
                <a:gd name="T117" fmla="*/ 73 h 544"/>
                <a:gd name="T118" fmla="*/ 88 w 332"/>
                <a:gd name="T119" fmla="*/ 53 h 544"/>
                <a:gd name="T120" fmla="*/ 66 w 332"/>
                <a:gd name="T121" fmla="*/ 25 h 544"/>
                <a:gd name="T122" fmla="*/ 94 w 332"/>
                <a:gd name="T123" fmla="*/ 5 h 5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32" h="544">
                  <a:moveTo>
                    <a:pt x="105" y="1"/>
                  </a:moveTo>
                  <a:lnTo>
                    <a:pt x="106" y="2"/>
                  </a:lnTo>
                  <a:lnTo>
                    <a:pt x="110" y="5"/>
                  </a:lnTo>
                  <a:lnTo>
                    <a:pt x="113" y="6"/>
                  </a:lnTo>
                  <a:lnTo>
                    <a:pt x="120" y="9"/>
                  </a:lnTo>
                  <a:lnTo>
                    <a:pt x="122" y="10"/>
                  </a:lnTo>
                  <a:lnTo>
                    <a:pt x="124" y="11"/>
                  </a:lnTo>
                  <a:lnTo>
                    <a:pt x="125" y="12"/>
                  </a:lnTo>
                  <a:lnTo>
                    <a:pt x="128" y="14"/>
                  </a:lnTo>
                  <a:lnTo>
                    <a:pt x="130" y="17"/>
                  </a:lnTo>
                  <a:lnTo>
                    <a:pt x="132" y="19"/>
                  </a:lnTo>
                  <a:lnTo>
                    <a:pt x="134" y="22"/>
                  </a:lnTo>
                  <a:lnTo>
                    <a:pt x="136" y="28"/>
                  </a:lnTo>
                  <a:lnTo>
                    <a:pt x="138" y="32"/>
                  </a:lnTo>
                  <a:lnTo>
                    <a:pt x="141" y="34"/>
                  </a:lnTo>
                  <a:lnTo>
                    <a:pt x="145" y="38"/>
                  </a:lnTo>
                  <a:lnTo>
                    <a:pt x="146" y="40"/>
                  </a:lnTo>
                  <a:lnTo>
                    <a:pt x="147" y="42"/>
                  </a:lnTo>
                  <a:lnTo>
                    <a:pt x="149" y="45"/>
                  </a:lnTo>
                  <a:lnTo>
                    <a:pt x="150" y="46"/>
                  </a:lnTo>
                  <a:lnTo>
                    <a:pt x="152" y="48"/>
                  </a:lnTo>
                  <a:lnTo>
                    <a:pt x="155" y="53"/>
                  </a:lnTo>
                  <a:lnTo>
                    <a:pt x="156" y="54"/>
                  </a:lnTo>
                  <a:lnTo>
                    <a:pt x="156" y="56"/>
                  </a:lnTo>
                  <a:lnTo>
                    <a:pt x="157" y="57"/>
                  </a:lnTo>
                  <a:lnTo>
                    <a:pt x="158" y="60"/>
                  </a:lnTo>
                  <a:lnTo>
                    <a:pt x="160" y="66"/>
                  </a:lnTo>
                  <a:lnTo>
                    <a:pt x="163" y="74"/>
                  </a:lnTo>
                  <a:lnTo>
                    <a:pt x="165" y="82"/>
                  </a:lnTo>
                  <a:lnTo>
                    <a:pt x="166" y="85"/>
                  </a:lnTo>
                  <a:lnTo>
                    <a:pt x="167" y="87"/>
                  </a:lnTo>
                  <a:lnTo>
                    <a:pt x="168" y="89"/>
                  </a:lnTo>
                  <a:lnTo>
                    <a:pt x="169" y="90"/>
                  </a:lnTo>
                  <a:lnTo>
                    <a:pt x="171" y="92"/>
                  </a:lnTo>
                  <a:lnTo>
                    <a:pt x="175" y="95"/>
                  </a:lnTo>
                  <a:lnTo>
                    <a:pt x="177" y="97"/>
                  </a:lnTo>
                  <a:lnTo>
                    <a:pt x="178" y="99"/>
                  </a:lnTo>
                  <a:lnTo>
                    <a:pt x="179" y="100"/>
                  </a:lnTo>
                  <a:lnTo>
                    <a:pt x="179" y="102"/>
                  </a:lnTo>
                  <a:lnTo>
                    <a:pt x="183" y="108"/>
                  </a:lnTo>
                  <a:lnTo>
                    <a:pt x="184" y="111"/>
                  </a:lnTo>
                  <a:lnTo>
                    <a:pt x="185" y="112"/>
                  </a:lnTo>
                  <a:lnTo>
                    <a:pt x="188" y="114"/>
                  </a:lnTo>
                  <a:lnTo>
                    <a:pt x="190" y="118"/>
                  </a:lnTo>
                  <a:lnTo>
                    <a:pt x="191" y="120"/>
                  </a:lnTo>
                  <a:lnTo>
                    <a:pt x="194" y="123"/>
                  </a:lnTo>
                  <a:lnTo>
                    <a:pt x="196" y="124"/>
                  </a:lnTo>
                  <a:lnTo>
                    <a:pt x="197" y="124"/>
                  </a:lnTo>
                  <a:lnTo>
                    <a:pt x="198" y="124"/>
                  </a:lnTo>
                  <a:lnTo>
                    <a:pt x="199" y="124"/>
                  </a:lnTo>
                  <a:lnTo>
                    <a:pt x="200" y="124"/>
                  </a:lnTo>
                  <a:lnTo>
                    <a:pt x="201" y="124"/>
                  </a:lnTo>
                  <a:lnTo>
                    <a:pt x="202" y="124"/>
                  </a:lnTo>
                  <a:lnTo>
                    <a:pt x="202" y="124"/>
                  </a:lnTo>
                  <a:lnTo>
                    <a:pt x="203" y="124"/>
                  </a:lnTo>
                  <a:lnTo>
                    <a:pt x="204" y="123"/>
                  </a:lnTo>
                  <a:lnTo>
                    <a:pt x="205" y="122"/>
                  </a:lnTo>
                  <a:lnTo>
                    <a:pt x="207" y="118"/>
                  </a:lnTo>
                  <a:lnTo>
                    <a:pt x="208" y="117"/>
                  </a:lnTo>
                  <a:lnTo>
                    <a:pt x="209" y="116"/>
                  </a:lnTo>
                  <a:lnTo>
                    <a:pt x="209" y="115"/>
                  </a:lnTo>
                  <a:lnTo>
                    <a:pt x="210" y="115"/>
                  </a:lnTo>
                  <a:lnTo>
                    <a:pt x="211" y="115"/>
                  </a:lnTo>
                  <a:lnTo>
                    <a:pt x="211" y="116"/>
                  </a:lnTo>
                  <a:lnTo>
                    <a:pt x="212" y="116"/>
                  </a:lnTo>
                  <a:lnTo>
                    <a:pt x="212" y="117"/>
                  </a:lnTo>
                  <a:lnTo>
                    <a:pt x="213" y="119"/>
                  </a:lnTo>
                  <a:lnTo>
                    <a:pt x="213" y="122"/>
                  </a:lnTo>
                  <a:lnTo>
                    <a:pt x="213" y="124"/>
                  </a:lnTo>
                  <a:lnTo>
                    <a:pt x="213" y="128"/>
                  </a:lnTo>
                  <a:lnTo>
                    <a:pt x="213" y="133"/>
                  </a:lnTo>
                  <a:lnTo>
                    <a:pt x="213" y="137"/>
                  </a:lnTo>
                  <a:lnTo>
                    <a:pt x="212" y="140"/>
                  </a:lnTo>
                  <a:lnTo>
                    <a:pt x="210" y="149"/>
                  </a:lnTo>
                  <a:lnTo>
                    <a:pt x="208" y="156"/>
                  </a:lnTo>
                  <a:lnTo>
                    <a:pt x="207" y="162"/>
                  </a:lnTo>
                  <a:lnTo>
                    <a:pt x="207" y="163"/>
                  </a:lnTo>
                  <a:lnTo>
                    <a:pt x="207" y="164"/>
                  </a:lnTo>
                  <a:lnTo>
                    <a:pt x="208" y="166"/>
                  </a:lnTo>
                  <a:lnTo>
                    <a:pt x="209" y="167"/>
                  </a:lnTo>
                  <a:lnTo>
                    <a:pt x="210" y="168"/>
                  </a:lnTo>
                  <a:lnTo>
                    <a:pt x="211" y="169"/>
                  </a:lnTo>
                  <a:lnTo>
                    <a:pt x="214" y="170"/>
                  </a:lnTo>
                  <a:lnTo>
                    <a:pt x="222" y="175"/>
                  </a:lnTo>
                  <a:lnTo>
                    <a:pt x="226" y="178"/>
                  </a:lnTo>
                  <a:lnTo>
                    <a:pt x="230" y="180"/>
                  </a:lnTo>
                  <a:lnTo>
                    <a:pt x="235" y="181"/>
                  </a:lnTo>
                  <a:lnTo>
                    <a:pt x="240" y="183"/>
                  </a:lnTo>
                  <a:lnTo>
                    <a:pt x="247" y="185"/>
                  </a:lnTo>
                  <a:lnTo>
                    <a:pt x="251" y="186"/>
                  </a:lnTo>
                  <a:lnTo>
                    <a:pt x="257" y="189"/>
                  </a:lnTo>
                  <a:lnTo>
                    <a:pt x="260" y="191"/>
                  </a:lnTo>
                  <a:lnTo>
                    <a:pt x="264" y="193"/>
                  </a:lnTo>
                  <a:lnTo>
                    <a:pt x="269" y="196"/>
                  </a:lnTo>
                  <a:lnTo>
                    <a:pt x="275" y="202"/>
                  </a:lnTo>
                  <a:lnTo>
                    <a:pt x="277" y="204"/>
                  </a:lnTo>
                  <a:lnTo>
                    <a:pt x="278" y="204"/>
                  </a:lnTo>
                  <a:lnTo>
                    <a:pt x="279" y="206"/>
                  </a:lnTo>
                  <a:lnTo>
                    <a:pt x="280" y="207"/>
                  </a:lnTo>
                  <a:lnTo>
                    <a:pt x="281" y="211"/>
                  </a:lnTo>
                  <a:lnTo>
                    <a:pt x="281" y="214"/>
                  </a:lnTo>
                  <a:lnTo>
                    <a:pt x="286" y="226"/>
                  </a:lnTo>
                  <a:lnTo>
                    <a:pt x="288" y="233"/>
                  </a:lnTo>
                  <a:lnTo>
                    <a:pt x="289" y="237"/>
                  </a:lnTo>
                  <a:lnTo>
                    <a:pt x="293" y="246"/>
                  </a:lnTo>
                  <a:lnTo>
                    <a:pt x="297" y="258"/>
                  </a:lnTo>
                  <a:lnTo>
                    <a:pt x="299" y="260"/>
                  </a:lnTo>
                  <a:lnTo>
                    <a:pt x="299" y="261"/>
                  </a:lnTo>
                  <a:lnTo>
                    <a:pt x="290" y="278"/>
                  </a:lnTo>
                  <a:lnTo>
                    <a:pt x="287" y="283"/>
                  </a:lnTo>
                  <a:lnTo>
                    <a:pt x="286" y="287"/>
                  </a:lnTo>
                  <a:lnTo>
                    <a:pt x="285" y="290"/>
                  </a:lnTo>
                  <a:lnTo>
                    <a:pt x="284" y="292"/>
                  </a:lnTo>
                  <a:lnTo>
                    <a:pt x="283" y="294"/>
                  </a:lnTo>
                  <a:lnTo>
                    <a:pt x="283" y="298"/>
                  </a:lnTo>
                  <a:lnTo>
                    <a:pt x="283" y="301"/>
                  </a:lnTo>
                  <a:lnTo>
                    <a:pt x="284" y="304"/>
                  </a:lnTo>
                  <a:lnTo>
                    <a:pt x="285" y="311"/>
                  </a:lnTo>
                  <a:lnTo>
                    <a:pt x="286" y="315"/>
                  </a:lnTo>
                  <a:lnTo>
                    <a:pt x="287" y="318"/>
                  </a:lnTo>
                  <a:lnTo>
                    <a:pt x="287" y="328"/>
                  </a:lnTo>
                  <a:lnTo>
                    <a:pt x="288" y="330"/>
                  </a:lnTo>
                  <a:lnTo>
                    <a:pt x="288" y="333"/>
                  </a:lnTo>
                  <a:lnTo>
                    <a:pt x="289" y="336"/>
                  </a:lnTo>
                  <a:lnTo>
                    <a:pt x="291" y="340"/>
                  </a:lnTo>
                  <a:lnTo>
                    <a:pt x="295" y="351"/>
                  </a:lnTo>
                  <a:lnTo>
                    <a:pt x="298" y="358"/>
                  </a:lnTo>
                  <a:lnTo>
                    <a:pt x="299" y="361"/>
                  </a:lnTo>
                  <a:lnTo>
                    <a:pt x="299" y="362"/>
                  </a:lnTo>
                  <a:lnTo>
                    <a:pt x="300" y="365"/>
                  </a:lnTo>
                  <a:lnTo>
                    <a:pt x="300" y="366"/>
                  </a:lnTo>
                  <a:lnTo>
                    <a:pt x="299" y="371"/>
                  </a:lnTo>
                  <a:lnTo>
                    <a:pt x="299" y="373"/>
                  </a:lnTo>
                  <a:lnTo>
                    <a:pt x="300" y="374"/>
                  </a:lnTo>
                  <a:lnTo>
                    <a:pt x="300" y="375"/>
                  </a:lnTo>
                  <a:lnTo>
                    <a:pt x="300" y="376"/>
                  </a:lnTo>
                  <a:lnTo>
                    <a:pt x="301" y="377"/>
                  </a:lnTo>
                  <a:lnTo>
                    <a:pt x="303" y="377"/>
                  </a:lnTo>
                  <a:lnTo>
                    <a:pt x="304" y="378"/>
                  </a:lnTo>
                  <a:lnTo>
                    <a:pt x="306" y="378"/>
                  </a:lnTo>
                  <a:lnTo>
                    <a:pt x="313" y="378"/>
                  </a:lnTo>
                  <a:lnTo>
                    <a:pt x="316" y="378"/>
                  </a:lnTo>
                  <a:lnTo>
                    <a:pt x="319" y="378"/>
                  </a:lnTo>
                  <a:lnTo>
                    <a:pt x="323" y="377"/>
                  </a:lnTo>
                  <a:lnTo>
                    <a:pt x="325" y="377"/>
                  </a:lnTo>
                  <a:lnTo>
                    <a:pt x="327" y="377"/>
                  </a:lnTo>
                  <a:lnTo>
                    <a:pt x="327" y="377"/>
                  </a:lnTo>
                  <a:lnTo>
                    <a:pt x="328" y="378"/>
                  </a:lnTo>
                  <a:lnTo>
                    <a:pt x="329" y="379"/>
                  </a:lnTo>
                  <a:lnTo>
                    <a:pt x="330" y="380"/>
                  </a:lnTo>
                  <a:lnTo>
                    <a:pt x="331" y="381"/>
                  </a:lnTo>
                  <a:lnTo>
                    <a:pt x="331" y="383"/>
                  </a:lnTo>
                  <a:lnTo>
                    <a:pt x="332" y="384"/>
                  </a:lnTo>
                  <a:lnTo>
                    <a:pt x="332" y="385"/>
                  </a:lnTo>
                  <a:lnTo>
                    <a:pt x="332" y="388"/>
                  </a:lnTo>
                  <a:lnTo>
                    <a:pt x="332" y="392"/>
                  </a:lnTo>
                  <a:lnTo>
                    <a:pt x="331" y="396"/>
                  </a:lnTo>
                  <a:lnTo>
                    <a:pt x="330" y="399"/>
                  </a:lnTo>
                  <a:lnTo>
                    <a:pt x="328" y="405"/>
                  </a:lnTo>
                  <a:lnTo>
                    <a:pt x="327" y="408"/>
                  </a:lnTo>
                  <a:lnTo>
                    <a:pt x="326" y="410"/>
                  </a:lnTo>
                  <a:lnTo>
                    <a:pt x="324" y="414"/>
                  </a:lnTo>
                  <a:lnTo>
                    <a:pt x="322" y="417"/>
                  </a:lnTo>
                  <a:lnTo>
                    <a:pt x="320" y="419"/>
                  </a:lnTo>
                  <a:lnTo>
                    <a:pt x="317" y="420"/>
                  </a:lnTo>
                  <a:lnTo>
                    <a:pt x="314" y="423"/>
                  </a:lnTo>
                  <a:lnTo>
                    <a:pt x="310" y="425"/>
                  </a:lnTo>
                  <a:lnTo>
                    <a:pt x="306" y="427"/>
                  </a:lnTo>
                  <a:lnTo>
                    <a:pt x="303" y="428"/>
                  </a:lnTo>
                  <a:lnTo>
                    <a:pt x="299" y="429"/>
                  </a:lnTo>
                  <a:lnTo>
                    <a:pt x="297" y="429"/>
                  </a:lnTo>
                  <a:lnTo>
                    <a:pt x="296" y="429"/>
                  </a:lnTo>
                  <a:lnTo>
                    <a:pt x="295" y="430"/>
                  </a:lnTo>
                  <a:lnTo>
                    <a:pt x="292" y="432"/>
                  </a:lnTo>
                  <a:lnTo>
                    <a:pt x="278" y="444"/>
                  </a:lnTo>
                  <a:lnTo>
                    <a:pt x="270" y="453"/>
                  </a:lnTo>
                  <a:lnTo>
                    <a:pt x="267" y="456"/>
                  </a:lnTo>
                  <a:lnTo>
                    <a:pt x="263" y="459"/>
                  </a:lnTo>
                  <a:lnTo>
                    <a:pt x="261" y="460"/>
                  </a:lnTo>
                  <a:lnTo>
                    <a:pt x="259" y="461"/>
                  </a:lnTo>
                  <a:lnTo>
                    <a:pt x="258" y="462"/>
                  </a:lnTo>
                  <a:lnTo>
                    <a:pt x="256" y="463"/>
                  </a:lnTo>
                  <a:lnTo>
                    <a:pt x="252" y="464"/>
                  </a:lnTo>
                  <a:lnTo>
                    <a:pt x="247" y="465"/>
                  </a:lnTo>
                  <a:lnTo>
                    <a:pt x="245" y="465"/>
                  </a:lnTo>
                  <a:lnTo>
                    <a:pt x="242" y="466"/>
                  </a:lnTo>
                  <a:lnTo>
                    <a:pt x="239" y="466"/>
                  </a:lnTo>
                  <a:lnTo>
                    <a:pt x="236" y="465"/>
                  </a:lnTo>
                  <a:lnTo>
                    <a:pt x="234" y="465"/>
                  </a:lnTo>
                  <a:lnTo>
                    <a:pt x="232" y="465"/>
                  </a:lnTo>
                  <a:lnTo>
                    <a:pt x="230" y="465"/>
                  </a:lnTo>
                  <a:lnTo>
                    <a:pt x="228" y="464"/>
                  </a:lnTo>
                  <a:lnTo>
                    <a:pt x="226" y="464"/>
                  </a:lnTo>
                  <a:lnTo>
                    <a:pt x="225" y="463"/>
                  </a:lnTo>
                  <a:lnTo>
                    <a:pt x="223" y="461"/>
                  </a:lnTo>
                  <a:lnTo>
                    <a:pt x="218" y="455"/>
                  </a:lnTo>
                  <a:lnTo>
                    <a:pt x="215" y="453"/>
                  </a:lnTo>
                  <a:lnTo>
                    <a:pt x="213" y="451"/>
                  </a:lnTo>
                  <a:lnTo>
                    <a:pt x="212" y="450"/>
                  </a:lnTo>
                  <a:lnTo>
                    <a:pt x="208" y="448"/>
                  </a:lnTo>
                  <a:lnTo>
                    <a:pt x="206" y="447"/>
                  </a:lnTo>
                  <a:lnTo>
                    <a:pt x="205" y="447"/>
                  </a:lnTo>
                  <a:lnTo>
                    <a:pt x="204" y="447"/>
                  </a:lnTo>
                  <a:lnTo>
                    <a:pt x="203" y="447"/>
                  </a:lnTo>
                  <a:lnTo>
                    <a:pt x="202" y="447"/>
                  </a:lnTo>
                  <a:lnTo>
                    <a:pt x="202" y="448"/>
                  </a:lnTo>
                  <a:lnTo>
                    <a:pt x="201" y="449"/>
                  </a:lnTo>
                  <a:lnTo>
                    <a:pt x="200" y="449"/>
                  </a:lnTo>
                  <a:lnTo>
                    <a:pt x="199" y="451"/>
                  </a:lnTo>
                  <a:lnTo>
                    <a:pt x="198" y="452"/>
                  </a:lnTo>
                  <a:lnTo>
                    <a:pt x="198" y="453"/>
                  </a:lnTo>
                  <a:lnTo>
                    <a:pt x="196" y="455"/>
                  </a:lnTo>
                  <a:lnTo>
                    <a:pt x="196" y="458"/>
                  </a:lnTo>
                  <a:lnTo>
                    <a:pt x="195" y="461"/>
                  </a:lnTo>
                  <a:lnTo>
                    <a:pt x="195" y="466"/>
                  </a:lnTo>
                  <a:lnTo>
                    <a:pt x="194" y="476"/>
                  </a:lnTo>
                  <a:lnTo>
                    <a:pt x="194" y="478"/>
                  </a:lnTo>
                  <a:lnTo>
                    <a:pt x="194" y="481"/>
                  </a:lnTo>
                  <a:lnTo>
                    <a:pt x="193" y="483"/>
                  </a:lnTo>
                  <a:lnTo>
                    <a:pt x="192" y="485"/>
                  </a:lnTo>
                  <a:lnTo>
                    <a:pt x="191" y="487"/>
                  </a:lnTo>
                  <a:lnTo>
                    <a:pt x="190" y="487"/>
                  </a:lnTo>
                  <a:lnTo>
                    <a:pt x="189" y="488"/>
                  </a:lnTo>
                  <a:lnTo>
                    <a:pt x="188" y="488"/>
                  </a:lnTo>
                  <a:lnTo>
                    <a:pt x="187" y="489"/>
                  </a:lnTo>
                  <a:lnTo>
                    <a:pt x="183" y="489"/>
                  </a:lnTo>
                  <a:lnTo>
                    <a:pt x="179" y="489"/>
                  </a:lnTo>
                  <a:lnTo>
                    <a:pt x="169" y="489"/>
                  </a:lnTo>
                  <a:lnTo>
                    <a:pt x="167" y="489"/>
                  </a:lnTo>
                  <a:lnTo>
                    <a:pt x="164" y="489"/>
                  </a:lnTo>
                  <a:lnTo>
                    <a:pt x="144" y="493"/>
                  </a:lnTo>
                  <a:lnTo>
                    <a:pt x="141" y="493"/>
                  </a:lnTo>
                  <a:lnTo>
                    <a:pt x="137" y="494"/>
                  </a:lnTo>
                  <a:lnTo>
                    <a:pt x="134" y="496"/>
                  </a:lnTo>
                  <a:lnTo>
                    <a:pt x="131" y="497"/>
                  </a:lnTo>
                  <a:lnTo>
                    <a:pt x="128" y="498"/>
                  </a:lnTo>
                  <a:lnTo>
                    <a:pt x="125" y="500"/>
                  </a:lnTo>
                  <a:lnTo>
                    <a:pt x="122" y="503"/>
                  </a:lnTo>
                  <a:lnTo>
                    <a:pt x="119" y="506"/>
                  </a:lnTo>
                  <a:lnTo>
                    <a:pt x="113" y="510"/>
                  </a:lnTo>
                  <a:lnTo>
                    <a:pt x="107" y="517"/>
                  </a:lnTo>
                  <a:lnTo>
                    <a:pt x="104" y="519"/>
                  </a:lnTo>
                  <a:lnTo>
                    <a:pt x="97" y="520"/>
                  </a:lnTo>
                  <a:lnTo>
                    <a:pt x="96" y="520"/>
                  </a:lnTo>
                  <a:lnTo>
                    <a:pt x="95" y="520"/>
                  </a:lnTo>
                  <a:lnTo>
                    <a:pt x="94" y="521"/>
                  </a:lnTo>
                  <a:lnTo>
                    <a:pt x="92" y="521"/>
                  </a:lnTo>
                  <a:lnTo>
                    <a:pt x="89" y="525"/>
                  </a:lnTo>
                  <a:lnTo>
                    <a:pt x="86" y="530"/>
                  </a:lnTo>
                  <a:lnTo>
                    <a:pt x="85" y="531"/>
                  </a:lnTo>
                  <a:lnTo>
                    <a:pt x="84" y="531"/>
                  </a:lnTo>
                  <a:lnTo>
                    <a:pt x="82" y="532"/>
                  </a:lnTo>
                  <a:lnTo>
                    <a:pt x="80" y="532"/>
                  </a:lnTo>
                  <a:lnTo>
                    <a:pt x="76" y="533"/>
                  </a:lnTo>
                  <a:lnTo>
                    <a:pt x="74" y="533"/>
                  </a:lnTo>
                  <a:lnTo>
                    <a:pt x="72" y="533"/>
                  </a:lnTo>
                  <a:lnTo>
                    <a:pt x="70" y="534"/>
                  </a:lnTo>
                  <a:lnTo>
                    <a:pt x="69" y="534"/>
                  </a:lnTo>
                  <a:lnTo>
                    <a:pt x="68" y="535"/>
                  </a:lnTo>
                  <a:lnTo>
                    <a:pt x="65" y="536"/>
                  </a:lnTo>
                  <a:lnTo>
                    <a:pt x="61" y="541"/>
                  </a:lnTo>
                  <a:lnTo>
                    <a:pt x="59" y="542"/>
                  </a:lnTo>
                  <a:lnTo>
                    <a:pt x="56" y="543"/>
                  </a:lnTo>
                  <a:lnTo>
                    <a:pt x="54" y="544"/>
                  </a:lnTo>
                  <a:lnTo>
                    <a:pt x="53" y="544"/>
                  </a:lnTo>
                  <a:lnTo>
                    <a:pt x="51" y="544"/>
                  </a:lnTo>
                  <a:lnTo>
                    <a:pt x="49" y="544"/>
                  </a:lnTo>
                  <a:lnTo>
                    <a:pt x="48" y="544"/>
                  </a:lnTo>
                  <a:lnTo>
                    <a:pt x="46" y="544"/>
                  </a:lnTo>
                  <a:lnTo>
                    <a:pt x="45" y="544"/>
                  </a:lnTo>
                  <a:lnTo>
                    <a:pt x="44" y="543"/>
                  </a:lnTo>
                  <a:lnTo>
                    <a:pt x="43" y="542"/>
                  </a:lnTo>
                  <a:lnTo>
                    <a:pt x="41" y="541"/>
                  </a:lnTo>
                  <a:lnTo>
                    <a:pt x="40" y="540"/>
                  </a:lnTo>
                  <a:lnTo>
                    <a:pt x="39" y="539"/>
                  </a:lnTo>
                  <a:lnTo>
                    <a:pt x="37" y="537"/>
                  </a:lnTo>
                  <a:lnTo>
                    <a:pt x="36" y="536"/>
                  </a:lnTo>
                  <a:lnTo>
                    <a:pt x="34" y="534"/>
                  </a:lnTo>
                  <a:lnTo>
                    <a:pt x="34" y="533"/>
                  </a:lnTo>
                  <a:lnTo>
                    <a:pt x="33" y="532"/>
                  </a:lnTo>
                  <a:lnTo>
                    <a:pt x="31" y="525"/>
                  </a:lnTo>
                  <a:lnTo>
                    <a:pt x="30" y="520"/>
                  </a:lnTo>
                  <a:lnTo>
                    <a:pt x="26" y="511"/>
                  </a:lnTo>
                  <a:lnTo>
                    <a:pt x="20" y="499"/>
                  </a:lnTo>
                  <a:lnTo>
                    <a:pt x="20" y="497"/>
                  </a:lnTo>
                  <a:lnTo>
                    <a:pt x="20" y="495"/>
                  </a:lnTo>
                  <a:lnTo>
                    <a:pt x="19" y="491"/>
                  </a:lnTo>
                  <a:lnTo>
                    <a:pt x="18" y="488"/>
                  </a:lnTo>
                  <a:lnTo>
                    <a:pt x="17" y="483"/>
                  </a:lnTo>
                  <a:lnTo>
                    <a:pt x="15" y="471"/>
                  </a:lnTo>
                  <a:lnTo>
                    <a:pt x="15" y="470"/>
                  </a:lnTo>
                  <a:lnTo>
                    <a:pt x="14" y="468"/>
                  </a:lnTo>
                  <a:lnTo>
                    <a:pt x="14" y="467"/>
                  </a:lnTo>
                  <a:lnTo>
                    <a:pt x="13" y="466"/>
                  </a:lnTo>
                  <a:lnTo>
                    <a:pt x="12" y="466"/>
                  </a:lnTo>
                  <a:lnTo>
                    <a:pt x="12" y="465"/>
                  </a:lnTo>
                  <a:lnTo>
                    <a:pt x="10" y="465"/>
                  </a:lnTo>
                  <a:lnTo>
                    <a:pt x="8" y="464"/>
                  </a:lnTo>
                  <a:lnTo>
                    <a:pt x="6" y="464"/>
                  </a:lnTo>
                  <a:lnTo>
                    <a:pt x="4" y="463"/>
                  </a:lnTo>
                  <a:lnTo>
                    <a:pt x="3" y="462"/>
                  </a:lnTo>
                  <a:lnTo>
                    <a:pt x="2" y="461"/>
                  </a:lnTo>
                  <a:lnTo>
                    <a:pt x="2" y="460"/>
                  </a:lnTo>
                  <a:lnTo>
                    <a:pt x="1" y="457"/>
                  </a:lnTo>
                  <a:lnTo>
                    <a:pt x="0" y="455"/>
                  </a:lnTo>
                  <a:lnTo>
                    <a:pt x="0" y="453"/>
                  </a:lnTo>
                  <a:lnTo>
                    <a:pt x="0" y="452"/>
                  </a:lnTo>
                  <a:lnTo>
                    <a:pt x="0" y="450"/>
                  </a:lnTo>
                  <a:lnTo>
                    <a:pt x="1" y="448"/>
                  </a:lnTo>
                  <a:lnTo>
                    <a:pt x="2" y="446"/>
                  </a:lnTo>
                  <a:lnTo>
                    <a:pt x="4" y="442"/>
                  </a:lnTo>
                  <a:lnTo>
                    <a:pt x="11" y="430"/>
                  </a:lnTo>
                  <a:lnTo>
                    <a:pt x="15" y="423"/>
                  </a:lnTo>
                  <a:lnTo>
                    <a:pt x="19" y="417"/>
                  </a:lnTo>
                  <a:lnTo>
                    <a:pt x="20" y="413"/>
                  </a:lnTo>
                  <a:lnTo>
                    <a:pt x="21" y="409"/>
                  </a:lnTo>
                  <a:lnTo>
                    <a:pt x="22" y="405"/>
                  </a:lnTo>
                  <a:lnTo>
                    <a:pt x="23" y="403"/>
                  </a:lnTo>
                  <a:lnTo>
                    <a:pt x="23" y="401"/>
                  </a:lnTo>
                  <a:lnTo>
                    <a:pt x="23" y="396"/>
                  </a:lnTo>
                  <a:lnTo>
                    <a:pt x="24" y="387"/>
                  </a:lnTo>
                  <a:lnTo>
                    <a:pt x="24" y="385"/>
                  </a:lnTo>
                  <a:lnTo>
                    <a:pt x="24" y="384"/>
                  </a:lnTo>
                  <a:lnTo>
                    <a:pt x="25" y="382"/>
                  </a:lnTo>
                  <a:lnTo>
                    <a:pt x="25" y="381"/>
                  </a:lnTo>
                  <a:lnTo>
                    <a:pt x="26" y="379"/>
                  </a:lnTo>
                  <a:lnTo>
                    <a:pt x="27" y="378"/>
                  </a:lnTo>
                  <a:lnTo>
                    <a:pt x="28" y="376"/>
                  </a:lnTo>
                  <a:lnTo>
                    <a:pt x="29" y="376"/>
                  </a:lnTo>
                  <a:lnTo>
                    <a:pt x="31" y="375"/>
                  </a:lnTo>
                  <a:lnTo>
                    <a:pt x="31" y="374"/>
                  </a:lnTo>
                  <a:lnTo>
                    <a:pt x="32" y="374"/>
                  </a:lnTo>
                  <a:lnTo>
                    <a:pt x="39" y="373"/>
                  </a:lnTo>
                  <a:lnTo>
                    <a:pt x="41" y="373"/>
                  </a:lnTo>
                  <a:lnTo>
                    <a:pt x="43" y="372"/>
                  </a:lnTo>
                  <a:lnTo>
                    <a:pt x="44" y="371"/>
                  </a:lnTo>
                  <a:lnTo>
                    <a:pt x="46" y="370"/>
                  </a:lnTo>
                  <a:lnTo>
                    <a:pt x="48" y="369"/>
                  </a:lnTo>
                  <a:lnTo>
                    <a:pt x="49" y="368"/>
                  </a:lnTo>
                  <a:lnTo>
                    <a:pt x="51" y="366"/>
                  </a:lnTo>
                  <a:lnTo>
                    <a:pt x="53" y="365"/>
                  </a:lnTo>
                  <a:lnTo>
                    <a:pt x="54" y="363"/>
                  </a:lnTo>
                  <a:lnTo>
                    <a:pt x="55" y="361"/>
                  </a:lnTo>
                  <a:lnTo>
                    <a:pt x="56" y="360"/>
                  </a:lnTo>
                  <a:lnTo>
                    <a:pt x="57" y="357"/>
                  </a:lnTo>
                  <a:lnTo>
                    <a:pt x="58" y="356"/>
                  </a:lnTo>
                  <a:lnTo>
                    <a:pt x="58" y="354"/>
                  </a:lnTo>
                  <a:lnTo>
                    <a:pt x="59" y="351"/>
                  </a:lnTo>
                  <a:lnTo>
                    <a:pt x="59" y="348"/>
                  </a:lnTo>
                  <a:lnTo>
                    <a:pt x="58" y="344"/>
                  </a:lnTo>
                  <a:lnTo>
                    <a:pt x="57" y="336"/>
                  </a:lnTo>
                  <a:lnTo>
                    <a:pt x="57" y="331"/>
                  </a:lnTo>
                  <a:lnTo>
                    <a:pt x="57" y="327"/>
                  </a:lnTo>
                  <a:lnTo>
                    <a:pt x="57" y="325"/>
                  </a:lnTo>
                  <a:lnTo>
                    <a:pt x="57" y="323"/>
                  </a:lnTo>
                  <a:lnTo>
                    <a:pt x="56" y="320"/>
                  </a:lnTo>
                  <a:lnTo>
                    <a:pt x="55" y="318"/>
                  </a:lnTo>
                  <a:lnTo>
                    <a:pt x="54" y="317"/>
                  </a:lnTo>
                  <a:lnTo>
                    <a:pt x="54" y="315"/>
                  </a:lnTo>
                  <a:lnTo>
                    <a:pt x="53" y="313"/>
                  </a:lnTo>
                  <a:lnTo>
                    <a:pt x="51" y="311"/>
                  </a:lnTo>
                  <a:lnTo>
                    <a:pt x="44" y="304"/>
                  </a:lnTo>
                  <a:lnTo>
                    <a:pt x="42" y="300"/>
                  </a:lnTo>
                  <a:lnTo>
                    <a:pt x="40" y="297"/>
                  </a:lnTo>
                  <a:lnTo>
                    <a:pt x="38" y="294"/>
                  </a:lnTo>
                  <a:lnTo>
                    <a:pt x="35" y="288"/>
                  </a:lnTo>
                  <a:lnTo>
                    <a:pt x="34" y="285"/>
                  </a:lnTo>
                  <a:lnTo>
                    <a:pt x="33" y="283"/>
                  </a:lnTo>
                  <a:lnTo>
                    <a:pt x="32" y="280"/>
                  </a:lnTo>
                  <a:lnTo>
                    <a:pt x="32" y="278"/>
                  </a:lnTo>
                  <a:lnTo>
                    <a:pt x="32" y="276"/>
                  </a:lnTo>
                  <a:lnTo>
                    <a:pt x="33" y="273"/>
                  </a:lnTo>
                  <a:lnTo>
                    <a:pt x="33" y="272"/>
                  </a:lnTo>
                  <a:lnTo>
                    <a:pt x="34" y="270"/>
                  </a:lnTo>
                  <a:lnTo>
                    <a:pt x="38" y="263"/>
                  </a:lnTo>
                  <a:lnTo>
                    <a:pt x="39" y="260"/>
                  </a:lnTo>
                  <a:lnTo>
                    <a:pt x="40" y="258"/>
                  </a:lnTo>
                  <a:lnTo>
                    <a:pt x="41" y="255"/>
                  </a:lnTo>
                  <a:lnTo>
                    <a:pt x="41" y="253"/>
                  </a:lnTo>
                  <a:lnTo>
                    <a:pt x="41" y="252"/>
                  </a:lnTo>
                  <a:lnTo>
                    <a:pt x="41" y="251"/>
                  </a:lnTo>
                  <a:lnTo>
                    <a:pt x="40" y="250"/>
                  </a:lnTo>
                  <a:lnTo>
                    <a:pt x="40" y="249"/>
                  </a:lnTo>
                  <a:lnTo>
                    <a:pt x="39" y="249"/>
                  </a:lnTo>
                  <a:lnTo>
                    <a:pt x="39" y="249"/>
                  </a:lnTo>
                  <a:lnTo>
                    <a:pt x="38" y="249"/>
                  </a:lnTo>
                  <a:lnTo>
                    <a:pt x="39" y="249"/>
                  </a:lnTo>
                  <a:lnTo>
                    <a:pt x="41" y="249"/>
                  </a:lnTo>
                  <a:lnTo>
                    <a:pt x="43" y="248"/>
                  </a:lnTo>
                  <a:lnTo>
                    <a:pt x="43" y="247"/>
                  </a:lnTo>
                  <a:lnTo>
                    <a:pt x="44" y="245"/>
                  </a:lnTo>
                  <a:lnTo>
                    <a:pt x="45" y="244"/>
                  </a:lnTo>
                  <a:lnTo>
                    <a:pt x="45" y="243"/>
                  </a:lnTo>
                  <a:lnTo>
                    <a:pt x="45" y="241"/>
                  </a:lnTo>
                  <a:lnTo>
                    <a:pt x="44" y="240"/>
                  </a:lnTo>
                  <a:lnTo>
                    <a:pt x="44" y="239"/>
                  </a:lnTo>
                  <a:lnTo>
                    <a:pt x="43" y="238"/>
                  </a:lnTo>
                  <a:lnTo>
                    <a:pt x="43" y="238"/>
                  </a:lnTo>
                  <a:lnTo>
                    <a:pt x="40" y="236"/>
                  </a:lnTo>
                  <a:lnTo>
                    <a:pt x="34" y="231"/>
                  </a:lnTo>
                  <a:lnTo>
                    <a:pt x="33" y="230"/>
                  </a:lnTo>
                  <a:lnTo>
                    <a:pt x="31" y="228"/>
                  </a:lnTo>
                  <a:lnTo>
                    <a:pt x="31" y="226"/>
                  </a:lnTo>
                  <a:lnTo>
                    <a:pt x="30" y="225"/>
                  </a:lnTo>
                  <a:lnTo>
                    <a:pt x="29" y="223"/>
                  </a:lnTo>
                  <a:lnTo>
                    <a:pt x="29" y="222"/>
                  </a:lnTo>
                  <a:lnTo>
                    <a:pt x="29" y="219"/>
                  </a:lnTo>
                  <a:lnTo>
                    <a:pt x="30" y="217"/>
                  </a:lnTo>
                  <a:lnTo>
                    <a:pt x="31" y="215"/>
                  </a:lnTo>
                  <a:lnTo>
                    <a:pt x="32" y="211"/>
                  </a:lnTo>
                  <a:lnTo>
                    <a:pt x="34" y="208"/>
                  </a:lnTo>
                  <a:lnTo>
                    <a:pt x="35" y="206"/>
                  </a:lnTo>
                  <a:lnTo>
                    <a:pt x="43" y="197"/>
                  </a:lnTo>
                  <a:lnTo>
                    <a:pt x="43" y="195"/>
                  </a:lnTo>
                  <a:lnTo>
                    <a:pt x="43" y="193"/>
                  </a:lnTo>
                  <a:lnTo>
                    <a:pt x="43" y="192"/>
                  </a:lnTo>
                  <a:lnTo>
                    <a:pt x="43" y="190"/>
                  </a:lnTo>
                  <a:lnTo>
                    <a:pt x="43" y="186"/>
                  </a:lnTo>
                  <a:lnTo>
                    <a:pt x="41" y="181"/>
                  </a:lnTo>
                  <a:lnTo>
                    <a:pt x="39" y="175"/>
                  </a:lnTo>
                  <a:lnTo>
                    <a:pt x="36" y="166"/>
                  </a:lnTo>
                  <a:lnTo>
                    <a:pt x="34" y="162"/>
                  </a:lnTo>
                  <a:lnTo>
                    <a:pt x="34" y="159"/>
                  </a:lnTo>
                  <a:lnTo>
                    <a:pt x="34" y="158"/>
                  </a:lnTo>
                  <a:lnTo>
                    <a:pt x="34" y="157"/>
                  </a:lnTo>
                  <a:lnTo>
                    <a:pt x="34" y="155"/>
                  </a:lnTo>
                  <a:lnTo>
                    <a:pt x="35" y="153"/>
                  </a:lnTo>
                  <a:lnTo>
                    <a:pt x="35" y="152"/>
                  </a:lnTo>
                  <a:lnTo>
                    <a:pt x="36" y="152"/>
                  </a:lnTo>
                  <a:lnTo>
                    <a:pt x="37" y="151"/>
                  </a:lnTo>
                  <a:lnTo>
                    <a:pt x="38" y="150"/>
                  </a:lnTo>
                  <a:lnTo>
                    <a:pt x="39" y="150"/>
                  </a:lnTo>
                  <a:lnTo>
                    <a:pt x="40" y="149"/>
                  </a:lnTo>
                  <a:lnTo>
                    <a:pt x="41" y="149"/>
                  </a:lnTo>
                  <a:lnTo>
                    <a:pt x="43" y="149"/>
                  </a:lnTo>
                  <a:lnTo>
                    <a:pt x="44" y="149"/>
                  </a:lnTo>
                  <a:lnTo>
                    <a:pt x="50" y="150"/>
                  </a:lnTo>
                  <a:lnTo>
                    <a:pt x="54" y="150"/>
                  </a:lnTo>
                  <a:lnTo>
                    <a:pt x="55" y="150"/>
                  </a:lnTo>
                  <a:lnTo>
                    <a:pt x="56" y="150"/>
                  </a:lnTo>
                  <a:lnTo>
                    <a:pt x="57" y="149"/>
                  </a:lnTo>
                  <a:lnTo>
                    <a:pt x="59" y="149"/>
                  </a:lnTo>
                  <a:lnTo>
                    <a:pt x="60" y="148"/>
                  </a:lnTo>
                  <a:lnTo>
                    <a:pt x="61" y="148"/>
                  </a:lnTo>
                  <a:lnTo>
                    <a:pt x="62" y="147"/>
                  </a:lnTo>
                  <a:lnTo>
                    <a:pt x="63" y="147"/>
                  </a:lnTo>
                  <a:lnTo>
                    <a:pt x="63" y="145"/>
                  </a:lnTo>
                  <a:lnTo>
                    <a:pt x="64" y="144"/>
                  </a:lnTo>
                  <a:lnTo>
                    <a:pt x="64" y="143"/>
                  </a:lnTo>
                  <a:lnTo>
                    <a:pt x="64" y="142"/>
                  </a:lnTo>
                  <a:lnTo>
                    <a:pt x="64" y="141"/>
                  </a:lnTo>
                  <a:lnTo>
                    <a:pt x="65" y="140"/>
                  </a:lnTo>
                  <a:lnTo>
                    <a:pt x="66" y="136"/>
                  </a:lnTo>
                  <a:lnTo>
                    <a:pt x="71" y="131"/>
                  </a:lnTo>
                  <a:lnTo>
                    <a:pt x="79" y="122"/>
                  </a:lnTo>
                  <a:lnTo>
                    <a:pt x="82" y="118"/>
                  </a:lnTo>
                  <a:lnTo>
                    <a:pt x="83" y="115"/>
                  </a:lnTo>
                  <a:lnTo>
                    <a:pt x="85" y="113"/>
                  </a:lnTo>
                  <a:lnTo>
                    <a:pt x="87" y="109"/>
                  </a:lnTo>
                  <a:lnTo>
                    <a:pt x="88" y="106"/>
                  </a:lnTo>
                  <a:lnTo>
                    <a:pt x="90" y="101"/>
                  </a:lnTo>
                  <a:lnTo>
                    <a:pt x="92" y="96"/>
                  </a:lnTo>
                  <a:lnTo>
                    <a:pt x="95" y="92"/>
                  </a:lnTo>
                  <a:lnTo>
                    <a:pt x="98" y="89"/>
                  </a:lnTo>
                  <a:lnTo>
                    <a:pt x="99" y="87"/>
                  </a:lnTo>
                  <a:lnTo>
                    <a:pt x="99" y="85"/>
                  </a:lnTo>
                  <a:lnTo>
                    <a:pt x="99" y="83"/>
                  </a:lnTo>
                  <a:lnTo>
                    <a:pt x="99" y="82"/>
                  </a:lnTo>
                  <a:lnTo>
                    <a:pt x="99" y="80"/>
                  </a:lnTo>
                  <a:lnTo>
                    <a:pt x="99" y="79"/>
                  </a:lnTo>
                  <a:lnTo>
                    <a:pt x="99" y="75"/>
                  </a:lnTo>
                  <a:lnTo>
                    <a:pt x="98" y="73"/>
                  </a:lnTo>
                  <a:lnTo>
                    <a:pt x="98" y="71"/>
                  </a:lnTo>
                  <a:lnTo>
                    <a:pt x="97" y="69"/>
                  </a:lnTo>
                  <a:lnTo>
                    <a:pt x="93" y="65"/>
                  </a:lnTo>
                  <a:lnTo>
                    <a:pt x="92" y="63"/>
                  </a:lnTo>
                  <a:lnTo>
                    <a:pt x="92" y="61"/>
                  </a:lnTo>
                  <a:lnTo>
                    <a:pt x="90" y="56"/>
                  </a:lnTo>
                  <a:lnTo>
                    <a:pt x="89" y="55"/>
                  </a:lnTo>
                  <a:lnTo>
                    <a:pt x="88" y="53"/>
                  </a:lnTo>
                  <a:lnTo>
                    <a:pt x="88" y="51"/>
                  </a:lnTo>
                  <a:lnTo>
                    <a:pt x="86" y="49"/>
                  </a:lnTo>
                  <a:lnTo>
                    <a:pt x="73" y="37"/>
                  </a:lnTo>
                  <a:lnTo>
                    <a:pt x="71" y="35"/>
                  </a:lnTo>
                  <a:lnTo>
                    <a:pt x="69" y="33"/>
                  </a:lnTo>
                  <a:lnTo>
                    <a:pt x="67" y="28"/>
                  </a:lnTo>
                  <a:lnTo>
                    <a:pt x="66" y="26"/>
                  </a:lnTo>
                  <a:lnTo>
                    <a:pt x="66" y="25"/>
                  </a:lnTo>
                  <a:lnTo>
                    <a:pt x="67" y="24"/>
                  </a:lnTo>
                  <a:lnTo>
                    <a:pt x="67" y="23"/>
                  </a:lnTo>
                  <a:lnTo>
                    <a:pt x="72" y="20"/>
                  </a:lnTo>
                  <a:lnTo>
                    <a:pt x="77" y="15"/>
                  </a:lnTo>
                  <a:lnTo>
                    <a:pt x="78" y="14"/>
                  </a:lnTo>
                  <a:lnTo>
                    <a:pt x="80" y="12"/>
                  </a:lnTo>
                  <a:lnTo>
                    <a:pt x="86" y="10"/>
                  </a:lnTo>
                  <a:lnTo>
                    <a:pt x="94" y="5"/>
                  </a:lnTo>
                  <a:lnTo>
                    <a:pt x="100" y="2"/>
                  </a:lnTo>
                  <a:lnTo>
                    <a:pt x="103" y="1"/>
                  </a:lnTo>
                  <a:lnTo>
                    <a:pt x="104" y="0"/>
                  </a:lnTo>
                  <a:lnTo>
                    <a:pt x="105" y="1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20" name="Freeform 68">
              <a:extLst>
                <a:ext uri="{FF2B5EF4-FFF2-40B4-BE49-F238E27FC236}">
                  <a16:creationId xmlns:a16="http://schemas.microsoft.com/office/drawing/2014/main" id="{91D71071-A256-46D8-A2CF-1C57FD8B178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3" y="3283"/>
              <a:ext cx="720" cy="434"/>
            </a:xfrm>
            <a:custGeom>
              <a:avLst/>
              <a:gdLst>
                <a:gd name="T0" fmla="*/ 551 w 720"/>
                <a:gd name="T1" fmla="*/ 4 h 434"/>
                <a:gd name="T2" fmla="*/ 573 w 720"/>
                <a:gd name="T3" fmla="*/ 26 h 434"/>
                <a:gd name="T4" fmla="*/ 605 w 720"/>
                <a:gd name="T5" fmla="*/ 32 h 434"/>
                <a:gd name="T6" fmla="*/ 639 w 720"/>
                <a:gd name="T7" fmla="*/ 52 h 434"/>
                <a:gd name="T8" fmla="*/ 670 w 720"/>
                <a:gd name="T9" fmla="*/ 45 h 434"/>
                <a:gd name="T10" fmla="*/ 701 w 720"/>
                <a:gd name="T11" fmla="*/ 67 h 434"/>
                <a:gd name="T12" fmla="*/ 700 w 720"/>
                <a:gd name="T13" fmla="*/ 87 h 434"/>
                <a:gd name="T14" fmla="*/ 685 w 720"/>
                <a:gd name="T15" fmla="*/ 139 h 434"/>
                <a:gd name="T16" fmla="*/ 678 w 720"/>
                <a:gd name="T17" fmla="*/ 167 h 434"/>
                <a:gd name="T18" fmla="*/ 691 w 720"/>
                <a:gd name="T19" fmla="*/ 186 h 434"/>
                <a:gd name="T20" fmla="*/ 678 w 720"/>
                <a:gd name="T21" fmla="*/ 202 h 434"/>
                <a:gd name="T22" fmla="*/ 685 w 720"/>
                <a:gd name="T23" fmla="*/ 230 h 434"/>
                <a:gd name="T24" fmla="*/ 702 w 720"/>
                <a:gd name="T25" fmla="*/ 246 h 434"/>
                <a:gd name="T26" fmla="*/ 696 w 720"/>
                <a:gd name="T27" fmla="*/ 268 h 434"/>
                <a:gd name="T28" fmla="*/ 690 w 720"/>
                <a:gd name="T29" fmla="*/ 299 h 434"/>
                <a:gd name="T30" fmla="*/ 697 w 720"/>
                <a:gd name="T31" fmla="*/ 329 h 434"/>
                <a:gd name="T32" fmla="*/ 714 w 720"/>
                <a:gd name="T33" fmla="*/ 351 h 434"/>
                <a:gd name="T34" fmla="*/ 677 w 720"/>
                <a:gd name="T35" fmla="*/ 418 h 434"/>
                <a:gd name="T36" fmla="*/ 646 w 720"/>
                <a:gd name="T37" fmla="*/ 434 h 434"/>
                <a:gd name="T38" fmla="*/ 628 w 720"/>
                <a:gd name="T39" fmla="*/ 425 h 434"/>
                <a:gd name="T40" fmla="*/ 609 w 720"/>
                <a:gd name="T41" fmla="*/ 431 h 434"/>
                <a:gd name="T42" fmla="*/ 559 w 720"/>
                <a:gd name="T43" fmla="*/ 426 h 434"/>
                <a:gd name="T44" fmla="*/ 467 w 720"/>
                <a:gd name="T45" fmla="*/ 422 h 434"/>
                <a:gd name="T46" fmla="*/ 414 w 720"/>
                <a:gd name="T47" fmla="*/ 412 h 434"/>
                <a:gd name="T48" fmla="*/ 344 w 720"/>
                <a:gd name="T49" fmla="*/ 372 h 434"/>
                <a:gd name="T50" fmla="*/ 322 w 720"/>
                <a:gd name="T51" fmla="*/ 346 h 434"/>
                <a:gd name="T52" fmla="*/ 312 w 720"/>
                <a:gd name="T53" fmla="*/ 330 h 434"/>
                <a:gd name="T54" fmla="*/ 293 w 720"/>
                <a:gd name="T55" fmla="*/ 318 h 434"/>
                <a:gd name="T56" fmla="*/ 276 w 720"/>
                <a:gd name="T57" fmla="*/ 309 h 434"/>
                <a:gd name="T58" fmla="*/ 259 w 720"/>
                <a:gd name="T59" fmla="*/ 294 h 434"/>
                <a:gd name="T60" fmla="*/ 237 w 720"/>
                <a:gd name="T61" fmla="*/ 280 h 434"/>
                <a:gd name="T62" fmla="*/ 218 w 720"/>
                <a:gd name="T63" fmla="*/ 273 h 434"/>
                <a:gd name="T64" fmla="*/ 182 w 720"/>
                <a:gd name="T65" fmla="*/ 281 h 434"/>
                <a:gd name="T66" fmla="*/ 148 w 720"/>
                <a:gd name="T67" fmla="*/ 294 h 434"/>
                <a:gd name="T68" fmla="*/ 100 w 720"/>
                <a:gd name="T69" fmla="*/ 278 h 434"/>
                <a:gd name="T70" fmla="*/ 50 w 720"/>
                <a:gd name="T71" fmla="*/ 248 h 434"/>
                <a:gd name="T72" fmla="*/ 5 w 720"/>
                <a:gd name="T73" fmla="*/ 219 h 434"/>
                <a:gd name="T74" fmla="*/ 17 w 720"/>
                <a:gd name="T75" fmla="*/ 210 h 434"/>
                <a:gd name="T76" fmla="*/ 20 w 720"/>
                <a:gd name="T77" fmla="*/ 196 h 434"/>
                <a:gd name="T78" fmla="*/ 34 w 720"/>
                <a:gd name="T79" fmla="*/ 186 h 434"/>
                <a:gd name="T80" fmla="*/ 52 w 720"/>
                <a:gd name="T81" fmla="*/ 181 h 434"/>
                <a:gd name="T82" fmla="*/ 76 w 720"/>
                <a:gd name="T83" fmla="*/ 192 h 434"/>
                <a:gd name="T84" fmla="*/ 94 w 720"/>
                <a:gd name="T85" fmla="*/ 173 h 434"/>
                <a:gd name="T86" fmla="*/ 120 w 720"/>
                <a:gd name="T87" fmla="*/ 166 h 434"/>
                <a:gd name="T88" fmla="*/ 145 w 720"/>
                <a:gd name="T89" fmla="*/ 178 h 434"/>
                <a:gd name="T90" fmla="*/ 167 w 720"/>
                <a:gd name="T91" fmla="*/ 155 h 434"/>
                <a:gd name="T92" fmla="*/ 197 w 720"/>
                <a:gd name="T93" fmla="*/ 132 h 434"/>
                <a:gd name="T94" fmla="*/ 228 w 720"/>
                <a:gd name="T95" fmla="*/ 111 h 434"/>
                <a:gd name="T96" fmla="*/ 257 w 720"/>
                <a:gd name="T97" fmla="*/ 105 h 434"/>
                <a:gd name="T98" fmla="*/ 270 w 720"/>
                <a:gd name="T99" fmla="*/ 82 h 434"/>
                <a:gd name="T100" fmla="*/ 288 w 720"/>
                <a:gd name="T101" fmla="*/ 82 h 434"/>
                <a:gd name="T102" fmla="*/ 308 w 720"/>
                <a:gd name="T103" fmla="*/ 66 h 434"/>
                <a:gd name="T104" fmla="*/ 328 w 720"/>
                <a:gd name="T105" fmla="*/ 65 h 434"/>
                <a:gd name="T106" fmla="*/ 351 w 720"/>
                <a:gd name="T107" fmla="*/ 83 h 434"/>
                <a:gd name="T108" fmla="*/ 379 w 720"/>
                <a:gd name="T109" fmla="*/ 74 h 434"/>
                <a:gd name="T110" fmla="*/ 411 w 720"/>
                <a:gd name="T111" fmla="*/ 77 h 434"/>
                <a:gd name="T112" fmla="*/ 448 w 720"/>
                <a:gd name="T113" fmla="*/ 71 h 434"/>
                <a:gd name="T114" fmla="*/ 460 w 720"/>
                <a:gd name="T115" fmla="*/ 48 h 434"/>
                <a:gd name="T116" fmla="*/ 482 w 720"/>
                <a:gd name="T117" fmla="*/ 35 h 434"/>
                <a:gd name="T118" fmla="*/ 522 w 720"/>
                <a:gd name="T119" fmla="*/ 24 h 434"/>
                <a:gd name="T120" fmla="*/ 538 w 720"/>
                <a:gd name="T121" fmla="*/ 1 h 4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720" h="434">
                  <a:moveTo>
                    <a:pt x="540" y="1"/>
                  </a:moveTo>
                  <a:lnTo>
                    <a:pt x="541" y="0"/>
                  </a:lnTo>
                  <a:lnTo>
                    <a:pt x="543" y="0"/>
                  </a:lnTo>
                  <a:lnTo>
                    <a:pt x="544" y="0"/>
                  </a:lnTo>
                  <a:lnTo>
                    <a:pt x="545" y="1"/>
                  </a:lnTo>
                  <a:lnTo>
                    <a:pt x="544" y="1"/>
                  </a:lnTo>
                  <a:lnTo>
                    <a:pt x="545" y="2"/>
                  </a:lnTo>
                  <a:lnTo>
                    <a:pt x="546" y="3"/>
                  </a:lnTo>
                  <a:lnTo>
                    <a:pt x="547" y="3"/>
                  </a:lnTo>
                  <a:lnTo>
                    <a:pt x="551" y="4"/>
                  </a:lnTo>
                  <a:lnTo>
                    <a:pt x="553" y="5"/>
                  </a:lnTo>
                  <a:lnTo>
                    <a:pt x="556" y="7"/>
                  </a:lnTo>
                  <a:lnTo>
                    <a:pt x="559" y="9"/>
                  </a:lnTo>
                  <a:lnTo>
                    <a:pt x="560" y="11"/>
                  </a:lnTo>
                  <a:lnTo>
                    <a:pt x="561" y="13"/>
                  </a:lnTo>
                  <a:lnTo>
                    <a:pt x="566" y="19"/>
                  </a:lnTo>
                  <a:lnTo>
                    <a:pt x="568" y="22"/>
                  </a:lnTo>
                  <a:lnTo>
                    <a:pt x="570" y="24"/>
                  </a:lnTo>
                  <a:lnTo>
                    <a:pt x="571" y="25"/>
                  </a:lnTo>
                  <a:lnTo>
                    <a:pt x="573" y="26"/>
                  </a:lnTo>
                  <a:lnTo>
                    <a:pt x="575" y="26"/>
                  </a:lnTo>
                  <a:lnTo>
                    <a:pt x="578" y="26"/>
                  </a:lnTo>
                  <a:lnTo>
                    <a:pt x="581" y="26"/>
                  </a:lnTo>
                  <a:lnTo>
                    <a:pt x="589" y="26"/>
                  </a:lnTo>
                  <a:lnTo>
                    <a:pt x="593" y="27"/>
                  </a:lnTo>
                  <a:lnTo>
                    <a:pt x="595" y="27"/>
                  </a:lnTo>
                  <a:lnTo>
                    <a:pt x="597" y="27"/>
                  </a:lnTo>
                  <a:lnTo>
                    <a:pt x="600" y="29"/>
                  </a:lnTo>
                  <a:lnTo>
                    <a:pt x="603" y="30"/>
                  </a:lnTo>
                  <a:lnTo>
                    <a:pt x="605" y="32"/>
                  </a:lnTo>
                  <a:lnTo>
                    <a:pt x="612" y="36"/>
                  </a:lnTo>
                  <a:lnTo>
                    <a:pt x="616" y="37"/>
                  </a:lnTo>
                  <a:lnTo>
                    <a:pt x="618" y="39"/>
                  </a:lnTo>
                  <a:lnTo>
                    <a:pt x="623" y="41"/>
                  </a:lnTo>
                  <a:lnTo>
                    <a:pt x="625" y="42"/>
                  </a:lnTo>
                  <a:lnTo>
                    <a:pt x="628" y="44"/>
                  </a:lnTo>
                  <a:lnTo>
                    <a:pt x="633" y="48"/>
                  </a:lnTo>
                  <a:lnTo>
                    <a:pt x="635" y="50"/>
                  </a:lnTo>
                  <a:lnTo>
                    <a:pt x="637" y="51"/>
                  </a:lnTo>
                  <a:lnTo>
                    <a:pt x="639" y="52"/>
                  </a:lnTo>
                  <a:lnTo>
                    <a:pt x="641" y="52"/>
                  </a:lnTo>
                  <a:lnTo>
                    <a:pt x="643" y="51"/>
                  </a:lnTo>
                  <a:lnTo>
                    <a:pt x="645" y="50"/>
                  </a:lnTo>
                  <a:lnTo>
                    <a:pt x="651" y="48"/>
                  </a:lnTo>
                  <a:lnTo>
                    <a:pt x="653" y="47"/>
                  </a:lnTo>
                  <a:lnTo>
                    <a:pt x="657" y="46"/>
                  </a:lnTo>
                  <a:lnTo>
                    <a:pt x="661" y="45"/>
                  </a:lnTo>
                  <a:lnTo>
                    <a:pt x="663" y="45"/>
                  </a:lnTo>
                  <a:lnTo>
                    <a:pt x="667" y="45"/>
                  </a:lnTo>
                  <a:lnTo>
                    <a:pt x="670" y="45"/>
                  </a:lnTo>
                  <a:lnTo>
                    <a:pt x="673" y="46"/>
                  </a:lnTo>
                  <a:lnTo>
                    <a:pt x="675" y="47"/>
                  </a:lnTo>
                  <a:lnTo>
                    <a:pt x="677" y="48"/>
                  </a:lnTo>
                  <a:lnTo>
                    <a:pt x="682" y="49"/>
                  </a:lnTo>
                  <a:lnTo>
                    <a:pt x="685" y="51"/>
                  </a:lnTo>
                  <a:lnTo>
                    <a:pt x="690" y="57"/>
                  </a:lnTo>
                  <a:lnTo>
                    <a:pt x="694" y="60"/>
                  </a:lnTo>
                  <a:lnTo>
                    <a:pt x="696" y="62"/>
                  </a:lnTo>
                  <a:lnTo>
                    <a:pt x="699" y="65"/>
                  </a:lnTo>
                  <a:lnTo>
                    <a:pt x="701" y="67"/>
                  </a:lnTo>
                  <a:lnTo>
                    <a:pt x="702" y="69"/>
                  </a:lnTo>
                  <a:lnTo>
                    <a:pt x="702" y="70"/>
                  </a:lnTo>
                  <a:lnTo>
                    <a:pt x="703" y="71"/>
                  </a:lnTo>
                  <a:lnTo>
                    <a:pt x="703" y="72"/>
                  </a:lnTo>
                  <a:lnTo>
                    <a:pt x="704" y="75"/>
                  </a:lnTo>
                  <a:lnTo>
                    <a:pt x="704" y="77"/>
                  </a:lnTo>
                  <a:lnTo>
                    <a:pt x="703" y="79"/>
                  </a:lnTo>
                  <a:lnTo>
                    <a:pt x="702" y="82"/>
                  </a:lnTo>
                  <a:lnTo>
                    <a:pt x="701" y="83"/>
                  </a:lnTo>
                  <a:lnTo>
                    <a:pt x="700" y="87"/>
                  </a:lnTo>
                  <a:lnTo>
                    <a:pt x="695" y="96"/>
                  </a:lnTo>
                  <a:lnTo>
                    <a:pt x="694" y="99"/>
                  </a:lnTo>
                  <a:lnTo>
                    <a:pt x="693" y="102"/>
                  </a:lnTo>
                  <a:lnTo>
                    <a:pt x="692" y="105"/>
                  </a:lnTo>
                  <a:lnTo>
                    <a:pt x="691" y="113"/>
                  </a:lnTo>
                  <a:lnTo>
                    <a:pt x="689" y="120"/>
                  </a:lnTo>
                  <a:lnTo>
                    <a:pt x="688" y="124"/>
                  </a:lnTo>
                  <a:lnTo>
                    <a:pt x="687" y="132"/>
                  </a:lnTo>
                  <a:lnTo>
                    <a:pt x="687" y="135"/>
                  </a:lnTo>
                  <a:lnTo>
                    <a:pt x="685" y="139"/>
                  </a:lnTo>
                  <a:lnTo>
                    <a:pt x="685" y="141"/>
                  </a:lnTo>
                  <a:lnTo>
                    <a:pt x="680" y="151"/>
                  </a:lnTo>
                  <a:lnTo>
                    <a:pt x="678" y="155"/>
                  </a:lnTo>
                  <a:lnTo>
                    <a:pt x="677" y="157"/>
                  </a:lnTo>
                  <a:lnTo>
                    <a:pt x="677" y="159"/>
                  </a:lnTo>
                  <a:lnTo>
                    <a:pt x="676" y="161"/>
                  </a:lnTo>
                  <a:lnTo>
                    <a:pt x="676" y="162"/>
                  </a:lnTo>
                  <a:lnTo>
                    <a:pt x="676" y="164"/>
                  </a:lnTo>
                  <a:lnTo>
                    <a:pt x="677" y="165"/>
                  </a:lnTo>
                  <a:lnTo>
                    <a:pt x="678" y="167"/>
                  </a:lnTo>
                  <a:lnTo>
                    <a:pt x="679" y="169"/>
                  </a:lnTo>
                  <a:lnTo>
                    <a:pt x="680" y="171"/>
                  </a:lnTo>
                  <a:lnTo>
                    <a:pt x="681" y="173"/>
                  </a:lnTo>
                  <a:lnTo>
                    <a:pt x="686" y="177"/>
                  </a:lnTo>
                  <a:lnTo>
                    <a:pt x="688" y="179"/>
                  </a:lnTo>
                  <a:lnTo>
                    <a:pt x="689" y="181"/>
                  </a:lnTo>
                  <a:lnTo>
                    <a:pt x="690" y="183"/>
                  </a:lnTo>
                  <a:lnTo>
                    <a:pt x="691" y="184"/>
                  </a:lnTo>
                  <a:lnTo>
                    <a:pt x="691" y="185"/>
                  </a:lnTo>
                  <a:lnTo>
                    <a:pt x="691" y="186"/>
                  </a:lnTo>
                  <a:lnTo>
                    <a:pt x="690" y="188"/>
                  </a:lnTo>
                  <a:lnTo>
                    <a:pt x="689" y="189"/>
                  </a:lnTo>
                  <a:lnTo>
                    <a:pt x="687" y="190"/>
                  </a:lnTo>
                  <a:lnTo>
                    <a:pt x="684" y="193"/>
                  </a:lnTo>
                  <a:lnTo>
                    <a:pt x="682" y="194"/>
                  </a:lnTo>
                  <a:lnTo>
                    <a:pt x="681" y="196"/>
                  </a:lnTo>
                  <a:lnTo>
                    <a:pt x="680" y="196"/>
                  </a:lnTo>
                  <a:lnTo>
                    <a:pt x="680" y="197"/>
                  </a:lnTo>
                  <a:lnTo>
                    <a:pt x="679" y="199"/>
                  </a:lnTo>
                  <a:lnTo>
                    <a:pt x="678" y="202"/>
                  </a:lnTo>
                  <a:lnTo>
                    <a:pt x="678" y="205"/>
                  </a:lnTo>
                  <a:lnTo>
                    <a:pt x="678" y="207"/>
                  </a:lnTo>
                  <a:lnTo>
                    <a:pt x="678" y="209"/>
                  </a:lnTo>
                  <a:lnTo>
                    <a:pt x="678" y="212"/>
                  </a:lnTo>
                  <a:lnTo>
                    <a:pt x="679" y="215"/>
                  </a:lnTo>
                  <a:lnTo>
                    <a:pt x="679" y="217"/>
                  </a:lnTo>
                  <a:lnTo>
                    <a:pt x="680" y="220"/>
                  </a:lnTo>
                  <a:lnTo>
                    <a:pt x="681" y="223"/>
                  </a:lnTo>
                  <a:lnTo>
                    <a:pt x="683" y="227"/>
                  </a:lnTo>
                  <a:lnTo>
                    <a:pt x="685" y="230"/>
                  </a:lnTo>
                  <a:lnTo>
                    <a:pt x="685" y="232"/>
                  </a:lnTo>
                  <a:lnTo>
                    <a:pt x="687" y="234"/>
                  </a:lnTo>
                  <a:lnTo>
                    <a:pt x="689" y="236"/>
                  </a:lnTo>
                  <a:lnTo>
                    <a:pt x="691" y="238"/>
                  </a:lnTo>
                  <a:lnTo>
                    <a:pt x="693" y="240"/>
                  </a:lnTo>
                  <a:lnTo>
                    <a:pt x="695" y="241"/>
                  </a:lnTo>
                  <a:lnTo>
                    <a:pt x="697" y="243"/>
                  </a:lnTo>
                  <a:lnTo>
                    <a:pt x="699" y="244"/>
                  </a:lnTo>
                  <a:lnTo>
                    <a:pt x="701" y="245"/>
                  </a:lnTo>
                  <a:lnTo>
                    <a:pt x="702" y="246"/>
                  </a:lnTo>
                  <a:lnTo>
                    <a:pt x="701" y="247"/>
                  </a:lnTo>
                  <a:lnTo>
                    <a:pt x="700" y="249"/>
                  </a:lnTo>
                  <a:lnTo>
                    <a:pt x="699" y="251"/>
                  </a:lnTo>
                  <a:lnTo>
                    <a:pt x="698" y="253"/>
                  </a:lnTo>
                  <a:lnTo>
                    <a:pt x="698" y="254"/>
                  </a:lnTo>
                  <a:lnTo>
                    <a:pt x="697" y="256"/>
                  </a:lnTo>
                  <a:lnTo>
                    <a:pt x="697" y="258"/>
                  </a:lnTo>
                  <a:lnTo>
                    <a:pt x="697" y="264"/>
                  </a:lnTo>
                  <a:lnTo>
                    <a:pt x="697" y="266"/>
                  </a:lnTo>
                  <a:lnTo>
                    <a:pt x="696" y="268"/>
                  </a:lnTo>
                  <a:lnTo>
                    <a:pt x="696" y="270"/>
                  </a:lnTo>
                  <a:lnTo>
                    <a:pt x="696" y="273"/>
                  </a:lnTo>
                  <a:lnTo>
                    <a:pt x="694" y="276"/>
                  </a:lnTo>
                  <a:lnTo>
                    <a:pt x="693" y="281"/>
                  </a:lnTo>
                  <a:lnTo>
                    <a:pt x="690" y="289"/>
                  </a:lnTo>
                  <a:lnTo>
                    <a:pt x="689" y="291"/>
                  </a:lnTo>
                  <a:lnTo>
                    <a:pt x="689" y="293"/>
                  </a:lnTo>
                  <a:lnTo>
                    <a:pt x="689" y="295"/>
                  </a:lnTo>
                  <a:lnTo>
                    <a:pt x="689" y="297"/>
                  </a:lnTo>
                  <a:lnTo>
                    <a:pt x="690" y="299"/>
                  </a:lnTo>
                  <a:lnTo>
                    <a:pt x="692" y="307"/>
                  </a:lnTo>
                  <a:lnTo>
                    <a:pt x="693" y="309"/>
                  </a:lnTo>
                  <a:lnTo>
                    <a:pt x="694" y="311"/>
                  </a:lnTo>
                  <a:lnTo>
                    <a:pt x="694" y="316"/>
                  </a:lnTo>
                  <a:lnTo>
                    <a:pt x="694" y="322"/>
                  </a:lnTo>
                  <a:lnTo>
                    <a:pt x="695" y="324"/>
                  </a:lnTo>
                  <a:lnTo>
                    <a:pt x="695" y="325"/>
                  </a:lnTo>
                  <a:lnTo>
                    <a:pt x="696" y="327"/>
                  </a:lnTo>
                  <a:lnTo>
                    <a:pt x="696" y="327"/>
                  </a:lnTo>
                  <a:lnTo>
                    <a:pt x="697" y="329"/>
                  </a:lnTo>
                  <a:lnTo>
                    <a:pt x="700" y="330"/>
                  </a:lnTo>
                  <a:lnTo>
                    <a:pt x="708" y="333"/>
                  </a:lnTo>
                  <a:lnTo>
                    <a:pt x="713" y="336"/>
                  </a:lnTo>
                  <a:lnTo>
                    <a:pt x="718" y="338"/>
                  </a:lnTo>
                  <a:lnTo>
                    <a:pt x="719" y="340"/>
                  </a:lnTo>
                  <a:lnTo>
                    <a:pt x="720" y="340"/>
                  </a:lnTo>
                  <a:lnTo>
                    <a:pt x="720" y="341"/>
                  </a:lnTo>
                  <a:lnTo>
                    <a:pt x="719" y="341"/>
                  </a:lnTo>
                  <a:lnTo>
                    <a:pt x="716" y="347"/>
                  </a:lnTo>
                  <a:lnTo>
                    <a:pt x="714" y="351"/>
                  </a:lnTo>
                  <a:lnTo>
                    <a:pt x="711" y="355"/>
                  </a:lnTo>
                  <a:lnTo>
                    <a:pt x="707" y="364"/>
                  </a:lnTo>
                  <a:lnTo>
                    <a:pt x="704" y="370"/>
                  </a:lnTo>
                  <a:lnTo>
                    <a:pt x="702" y="377"/>
                  </a:lnTo>
                  <a:lnTo>
                    <a:pt x="698" y="386"/>
                  </a:lnTo>
                  <a:lnTo>
                    <a:pt x="696" y="390"/>
                  </a:lnTo>
                  <a:lnTo>
                    <a:pt x="694" y="394"/>
                  </a:lnTo>
                  <a:lnTo>
                    <a:pt x="686" y="404"/>
                  </a:lnTo>
                  <a:lnTo>
                    <a:pt x="679" y="416"/>
                  </a:lnTo>
                  <a:lnTo>
                    <a:pt x="677" y="418"/>
                  </a:lnTo>
                  <a:lnTo>
                    <a:pt x="675" y="421"/>
                  </a:lnTo>
                  <a:lnTo>
                    <a:pt x="673" y="422"/>
                  </a:lnTo>
                  <a:lnTo>
                    <a:pt x="670" y="425"/>
                  </a:lnTo>
                  <a:lnTo>
                    <a:pt x="667" y="427"/>
                  </a:lnTo>
                  <a:lnTo>
                    <a:pt x="659" y="432"/>
                  </a:lnTo>
                  <a:lnTo>
                    <a:pt x="657" y="433"/>
                  </a:lnTo>
                  <a:lnTo>
                    <a:pt x="654" y="434"/>
                  </a:lnTo>
                  <a:lnTo>
                    <a:pt x="652" y="434"/>
                  </a:lnTo>
                  <a:lnTo>
                    <a:pt x="649" y="434"/>
                  </a:lnTo>
                  <a:lnTo>
                    <a:pt x="646" y="434"/>
                  </a:lnTo>
                  <a:lnTo>
                    <a:pt x="644" y="434"/>
                  </a:lnTo>
                  <a:lnTo>
                    <a:pt x="641" y="433"/>
                  </a:lnTo>
                  <a:lnTo>
                    <a:pt x="639" y="432"/>
                  </a:lnTo>
                  <a:lnTo>
                    <a:pt x="639" y="431"/>
                  </a:lnTo>
                  <a:lnTo>
                    <a:pt x="635" y="428"/>
                  </a:lnTo>
                  <a:lnTo>
                    <a:pt x="633" y="427"/>
                  </a:lnTo>
                  <a:lnTo>
                    <a:pt x="632" y="426"/>
                  </a:lnTo>
                  <a:lnTo>
                    <a:pt x="630" y="425"/>
                  </a:lnTo>
                  <a:lnTo>
                    <a:pt x="629" y="425"/>
                  </a:lnTo>
                  <a:lnTo>
                    <a:pt x="628" y="425"/>
                  </a:lnTo>
                  <a:lnTo>
                    <a:pt x="627" y="425"/>
                  </a:lnTo>
                  <a:lnTo>
                    <a:pt x="625" y="425"/>
                  </a:lnTo>
                  <a:lnTo>
                    <a:pt x="624" y="426"/>
                  </a:lnTo>
                  <a:lnTo>
                    <a:pt x="619" y="429"/>
                  </a:lnTo>
                  <a:lnTo>
                    <a:pt x="618" y="429"/>
                  </a:lnTo>
                  <a:lnTo>
                    <a:pt x="616" y="430"/>
                  </a:lnTo>
                  <a:lnTo>
                    <a:pt x="615" y="430"/>
                  </a:lnTo>
                  <a:lnTo>
                    <a:pt x="613" y="430"/>
                  </a:lnTo>
                  <a:lnTo>
                    <a:pt x="611" y="431"/>
                  </a:lnTo>
                  <a:lnTo>
                    <a:pt x="609" y="431"/>
                  </a:lnTo>
                  <a:lnTo>
                    <a:pt x="606" y="430"/>
                  </a:lnTo>
                  <a:lnTo>
                    <a:pt x="604" y="430"/>
                  </a:lnTo>
                  <a:lnTo>
                    <a:pt x="595" y="428"/>
                  </a:lnTo>
                  <a:lnTo>
                    <a:pt x="592" y="428"/>
                  </a:lnTo>
                  <a:lnTo>
                    <a:pt x="585" y="427"/>
                  </a:lnTo>
                  <a:lnTo>
                    <a:pt x="581" y="426"/>
                  </a:lnTo>
                  <a:lnTo>
                    <a:pt x="577" y="426"/>
                  </a:lnTo>
                  <a:lnTo>
                    <a:pt x="573" y="426"/>
                  </a:lnTo>
                  <a:lnTo>
                    <a:pt x="563" y="426"/>
                  </a:lnTo>
                  <a:lnTo>
                    <a:pt x="559" y="426"/>
                  </a:lnTo>
                  <a:lnTo>
                    <a:pt x="550" y="426"/>
                  </a:lnTo>
                  <a:lnTo>
                    <a:pt x="542" y="425"/>
                  </a:lnTo>
                  <a:lnTo>
                    <a:pt x="530" y="424"/>
                  </a:lnTo>
                  <a:lnTo>
                    <a:pt x="498" y="422"/>
                  </a:lnTo>
                  <a:lnTo>
                    <a:pt x="491" y="421"/>
                  </a:lnTo>
                  <a:lnTo>
                    <a:pt x="487" y="421"/>
                  </a:lnTo>
                  <a:lnTo>
                    <a:pt x="483" y="421"/>
                  </a:lnTo>
                  <a:lnTo>
                    <a:pt x="480" y="421"/>
                  </a:lnTo>
                  <a:lnTo>
                    <a:pt x="472" y="422"/>
                  </a:lnTo>
                  <a:lnTo>
                    <a:pt x="467" y="422"/>
                  </a:lnTo>
                  <a:lnTo>
                    <a:pt x="463" y="422"/>
                  </a:lnTo>
                  <a:lnTo>
                    <a:pt x="456" y="421"/>
                  </a:lnTo>
                  <a:lnTo>
                    <a:pt x="444" y="420"/>
                  </a:lnTo>
                  <a:lnTo>
                    <a:pt x="439" y="420"/>
                  </a:lnTo>
                  <a:lnTo>
                    <a:pt x="435" y="419"/>
                  </a:lnTo>
                  <a:lnTo>
                    <a:pt x="432" y="418"/>
                  </a:lnTo>
                  <a:lnTo>
                    <a:pt x="429" y="417"/>
                  </a:lnTo>
                  <a:lnTo>
                    <a:pt x="425" y="416"/>
                  </a:lnTo>
                  <a:lnTo>
                    <a:pt x="419" y="414"/>
                  </a:lnTo>
                  <a:lnTo>
                    <a:pt x="414" y="412"/>
                  </a:lnTo>
                  <a:lnTo>
                    <a:pt x="411" y="411"/>
                  </a:lnTo>
                  <a:lnTo>
                    <a:pt x="405" y="408"/>
                  </a:lnTo>
                  <a:lnTo>
                    <a:pt x="390" y="400"/>
                  </a:lnTo>
                  <a:lnTo>
                    <a:pt x="368" y="388"/>
                  </a:lnTo>
                  <a:lnTo>
                    <a:pt x="361" y="384"/>
                  </a:lnTo>
                  <a:lnTo>
                    <a:pt x="357" y="382"/>
                  </a:lnTo>
                  <a:lnTo>
                    <a:pt x="355" y="380"/>
                  </a:lnTo>
                  <a:lnTo>
                    <a:pt x="352" y="378"/>
                  </a:lnTo>
                  <a:lnTo>
                    <a:pt x="348" y="375"/>
                  </a:lnTo>
                  <a:lnTo>
                    <a:pt x="344" y="372"/>
                  </a:lnTo>
                  <a:lnTo>
                    <a:pt x="340" y="368"/>
                  </a:lnTo>
                  <a:lnTo>
                    <a:pt x="336" y="365"/>
                  </a:lnTo>
                  <a:lnTo>
                    <a:pt x="332" y="362"/>
                  </a:lnTo>
                  <a:lnTo>
                    <a:pt x="330" y="359"/>
                  </a:lnTo>
                  <a:lnTo>
                    <a:pt x="328" y="356"/>
                  </a:lnTo>
                  <a:lnTo>
                    <a:pt x="326" y="354"/>
                  </a:lnTo>
                  <a:lnTo>
                    <a:pt x="325" y="353"/>
                  </a:lnTo>
                  <a:lnTo>
                    <a:pt x="324" y="351"/>
                  </a:lnTo>
                  <a:lnTo>
                    <a:pt x="323" y="349"/>
                  </a:lnTo>
                  <a:lnTo>
                    <a:pt x="322" y="346"/>
                  </a:lnTo>
                  <a:lnTo>
                    <a:pt x="321" y="339"/>
                  </a:lnTo>
                  <a:lnTo>
                    <a:pt x="321" y="338"/>
                  </a:lnTo>
                  <a:lnTo>
                    <a:pt x="320" y="337"/>
                  </a:lnTo>
                  <a:lnTo>
                    <a:pt x="319" y="335"/>
                  </a:lnTo>
                  <a:lnTo>
                    <a:pt x="319" y="334"/>
                  </a:lnTo>
                  <a:lnTo>
                    <a:pt x="318" y="333"/>
                  </a:lnTo>
                  <a:lnTo>
                    <a:pt x="317" y="332"/>
                  </a:lnTo>
                  <a:lnTo>
                    <a:pt x="315" y="332"/>
                  </a:lnTo>
                  <a:lnTo>
                    <a:pt x="313" y="331"/>
                  </a:lnTo>
                  <a:lnTo>
                    <a:pt x="312" y="330"/>
                  </a:lnTo>
                  <a:lnTo>
                    <a:pt x="309" y="330"/>
                  </a:lnTo>
                  <a:lnTo>
                    <a:pt x="308" y="330"/>
                  </a:lnTo>
                  <a:lnTo>
                    <a:pt x="306" y="329"/>
                  </a:lnTo>
                  <a:lnTo>
                    <a:pt x="305" y="328"/>
                  </a:lnTo>
                  <a:lnTo>
                    <a:pt x="303" y="327"/>
                  </a:lnTo>
                  <a:lnTo>
                    <a:pt x="302" y="326"/>
                  </a:lnTo>
                  <a:lnTo>
                    <a:pt x="298" y="322"/>
                  </a:lnTo>
                  <a:lnTo>
                    <a:pt x="298" y="320"/>
                  </a:lnTo>
                  <a:lnTo>
                    <a:pt x="296" y="320"/>
                  </a:lnTo>
                  <a:lnTo>
                    <a:pt x="293" y="318"/>
                  </a:lnTo>
                  <a:lnTo>
                    <a:pt x="291" y="318"/>
                  </a:lnTo>
                  <a:lnTo>
                    <a:pt x="289" y="317"/>
                  </a:lnTo>
                  <a:lnTo>
                    <a:pt x="282" y="315"/>
                  </a:lnTo>
                  <a:lnTo>
                    <a:pt x="281" y="314"/>
                  </a:lnTo>
                  <a:lnTo>
                    <a:pt x="279" y="314"/>
                  </a:lnTo>
                  <a:lnTo>
                    <a:pt x="278" y="313"/>
                  </a:lnTo>
                  <a:lnTo>
                    <a:pt x="278" y="312"/>
                  </a:lnTo>
                  <a:lnTo>
                    <a:pt x="277" y="311"/>
                  </a:lnTo>
                  <a:lnTo>
                    <a:pt x="277" y="309"/>
                  </a:lnTo>
                  <a:lnTo>
                    <a:pt x="276" y="309"/>
                  </a:lnTo>
                  <a:lnTo>
                    <a:pt x="275" y="308"/>
                  </a:lnTo>
                  <a:lnTo>
                    <a:pt x="275" y="306"/>
                  </a:lnTo>
                  <a:lnTo>
                    <a:pt x="273" y="305"/>
                  </a:lnTo>
                  <a:lnTo>
                    <a:pt x="269" y="303"/>
                  </a:lnTo>
                  <a:lnTo>
                    <a:pt x="268" y="302"/>
                  </a:lnTo>
                  <a:lnTo>
                    <a:pt x="266" y="300"/>
                  </a:lnTo>
                  <a:lnTo>
                    <a:pt x="262" y="297"/>
                  </a:lnTo>
                  <a:lnTo>
                    <a:pt x="261" y="295"/>
                  </a:lnTo>
                  <a:lnTo>
                    <a:pt x="260" y="294"/>
                  </a:lnTo>
                  <a:lnTo>
                    <a:pt x="259" y="294"/>
                  </a:lnTo>
                  <a:lnTo>
                    <a:pt x="257" y="293"/>
                  </a:lnTo>
                  <a:lnTo>
                    <a:pt x="253" y="292"/>
                  </a:lnTo>
                  <a:lnTo>
                    <a:pt x="250" y="291"/>
                  </a:lnTo>
                  <a:lnTo>
                    <a:pt x="247" y="290"/>
                  </a:lnTo>
                  <a:lnTo>
                    <a:pt x="245" y="288"/>
                  </a:lnTo>
                  <a:lnTo>
                    <a:pt x="243" y="287"/>
                  </a:lnTo>
                  <a:lnTo>
                    <a:pt x="241" y="286"/>
                  </a:lnTo>
                  <a:lnTo>
                    <a:pt x="241" y="285"/>
                  </a:lnTo>
                  <a:lnTo>
                    <a:pt x="240" y="284"/>
                  </a:lnTo>
                  <a:lnTo>
                    <a:pt x="237" y="280"/>
                  </a:lnTo>
                  <a:lnTo>
                    <a:pt x="237" y="279"/>
                  </a:lnTo>
                  <a:lnTo>
                    <a:pt x="236" y="278"/>
                  </a:lnTo>
                  <a:lnTo>
                    <a:pt x="234" y="276"/>
                  </a:lnTo>
                  <a:lnTo>
                    <a:pt x="233" y="275"/>
                  </a:lnTo>
                  <a:lnTo>
                    <a:pt x="232" y="275"/>
                  </a:lnTo>
                  <a:lnTo>
                    <a:pt x="230" y="275"/>
                  </a:lnTo>
                  <a:lnTo>
                    <a:pt x="230" y="274"/>
                  </a:lnTo>
                  <a:lnTo>
                    <a:pt x="229" y="274"/>
                  </a:lnTo>
                  <a:lnTo>
                    <a:pt x="226" y="273"/>
                  </a:lnTo>
                  <a:lnTo>
                    <a:pt x="218" y="273"/>
                  </a:lnTo>
                  <a:lnTo>
                    <a:pt x="213" y="273"/>
                  </a:lnTo>
                  <a:lnTo>
                    <a:pt x="207" y="274"/>
                  </a:lnTo>
                  <a:lnTo>
                    <a:pt x="202" y="274"/>
                  </a:lnTo>
                  <a:lnTo>
                    <a:pt x="196" y="275"/>
                  </a:lnTo>
                  <a:lnTo>
                    <a:pt x="194" y="275"/>
                  </a:lnTo>
                  <a:lnTo>
                    <a:pt x="191" y="276"/>
                  </a:lnTo>
                  <a:lnTo>
                    <a:pt x="189" y="277"/>
                  </a:lnTo>
                  <a:lnTo>
                    <a:pt x="187" y="277"/>
                  </a:lnTo>
                  <a:lnTo>
                    <a:pt x="185" y="279"/>
                  </a:lnTo>
                  <a:lnTo>
                    <a:pt x="182" y="281"/>
                  </a:lnTo>
                  <a:lnTo>
                    <a:pt x="173" y="287"/>
                  </a:lnTo>
                  <a:lnTo>
                    <a:pt x="170" y="289"/>
                  </a:lnTo>
                  <a:lnTo>
                    <a:pt x="168" y="290"/>
                  </a:lnTo>
                  <a:lnTo>
                    <a:pt x="165" y="291"/>
                  </a:lnTo>
                  <a:lnTo>
                    <a:pt x="163" y="292"/>
                  </a:lnTo>
                  <a:lnTo>
                    <a:pt x="162" y="293"/>
                  </a:lnTo>
                  <a:lnTo>
                    <a:pt x="159" y="293"/>
                  </a:lnTo>
                  <a:lnTo>
                    <a:pt x="155" y="294"/>
                  </a:lnTo>
                  <a:lnTo>
                    <a:pt x="152" y="294"/>
                  </a:lnTo>
                  <a:lnTo>
                    <a:pt x="148" y="294"/>
                  </a:lnTo>
                  <a:lnTo>
                    <a:pt x="144" y="294"/>
                  </a:lnTo>
                  <a:lnTo>
                    <a:pt x="138" y="293"/>
                  </a:lnTo>
                  <a:lnTo>
                    <a:pt x="122" y="291"/>
                  </a:lnTo>
                  <a:lnTo>
                    <a:pt x="118" y="290"/>
                  </a:lnTo>
                  <a:lnTo>
                    <a:pt x="116" y="289"/>
                  </a:lnTo>
                  <a:lnTo>
                    <a:pt x="114" y="288"/>
                  </a:lnTo>
                  <a:lnTo>
                    <a:pt x="110" y="286"/>
                  </a:lnTo>
                  <a:lnTo>
                    <a:pt x="106" y="284"/>
                  </a:lnTo>
                  <a:lnTo>
                    <a:pt x="103" y="281"/>
                  </a:lnTo>
                  <a:lnTo>
                    <a:pt x="100" y="278"/>
                  </a:lnTo>
                  <a:lnTo>
                    <a:pt x="89" y="269"/>
                  </a:lnTo>
                  <a:lnTo>
                    <a:pt x="86" y="266"/>
                  </a:lnTo>
                  <a:lnTo>
                    <a:pt x="83" y="264"/>
                  </a:lnTo>
                  <a:lnTo>
                    <a:pt x="81" y="263"/>
                  </a:lnTo>
                  <a:lnTo>
                    <a:pt x="78" y="261"/>
                  </a:lnTo>
                  <a:lnTo>
                    <a:pt x="69" y="257"/>
                  </a:lnTo>
                  <a:lnTo>
                    <a:pt x="61" y="252"/>
                  </a:lnTo>
                  <a:lnTo>
                    <a:pt x="58" y="251"/>
                  </a:lnTo>
                  <a:lnTo>
                    <a:pt x="54" y="249"/>
                  </a:lnTo>
                  <a:lnTo>
                    <a:pt x="50" y="248"/>
                  </a:lnTo>
                  <a:lnTo>
                    <a:pt x="46" y="247"/>
                  </a:lnTo>
                  <a:lnTo>
                    <a:pt x="30" y="244"/>
                  </a:lnTo>
                  <a:lnTo>
                    <a:pt x="26" y="243"/>
                  </a:lnTo>
                  <a:lnTo>
                    <a:pt x="22" y="242"/>
                  </a:lnTo>
                  <a:lnTo>
                    <a:pt x="17" y="241"/>
                  </a:lnTo>
                  <a:lnTo>
                    <a:pt x="14" y="240"/>
                  </a:lnTo>
                  <a:lnTo>
                    <a:pt x="0" y="234"/>
                  </a:lnTo>
                  <a:lnTo>
                    <a:pt x="0" y="231"/>
                  </a:lnTo>
                  <a:lnTo>
                    <a:pt x="2" y="229"/>
                  </a:lnTo>
                  <a:lnTo>
                    <a:pt x="5" y="219"/>
                  </a:lnTo>
                  <a:lnTo>
                    <a:pt x="6" y="218"/>
                  </a:lnTo>
                  <a:lnTo>
                    <a:pt x="7" y="217"/>
                  </a:lnTo>
                  <a:lnTo>
                    <a:pt x="7" y="216"/>
                  </a:lnTo>
                  <a:lnTo>
                    <a:pt x="9" y="216"/>
                  </a:lnTo>
                  <a:lnTo>
                    <a:pt x="11" y="215"/>
                  </a:lnTo>
                  <a:lnTo>
                    <a:pt x="12" y="214"/>
                  </a:lnTo>
                  <a:lnTo>
                    <a:pt x="14" y="212"/>
                  </a:lnTo>
                  <a:lnTo>
                    <a:pt x="16" y="211"/>
                  </a:lnTo>
                  <a:lnTo>
                    <a:pt x="16" y="210"/>
                  </a:lnTo>
                  <a:lnTo>
                    <a:pt x="17" y="210"/>
                  </a:lnTo>
                  <a:lnTo>
                    <a:pt x="16" y="210"/>
                  </a:lnTo>
                  <a:lnTo>
                    <a:pt x="15" y="209"/>
                  </a:lnTo>
                  <a:lnTo>
                    <a:pt x="15" y="208"/>
                  </a:lnTo>
                  <a:lnTo>
                    <a:pt x="15" y="207"/>
                  </a:lnTo>
                  <a:lnTo>
                    <a:pt x="15" y="207"/>
                  </a:lnTo>
                  <a:lnTo>
                    <a:pt x="18" y="204"/>
                  </a:lnTo>
                  <a:lnTo>
                    <a:pt x="19" y="203"/>
                  </a:lnTo>
                  <a:lnTo>
                    <a:pt x="20" y="200"/>
                  </a:lnTo>
                  <a:lnTo>
                    <a:pt x="20" y="199"/>
                  </a:lnTo>
                  <a:lnTo>
                    <a:pt x="20" y="196"/>
                  </a:lnTo>
                  <a:lnTo>
                    <a:pt x="21" y="196"/>
                  </a:lnTo>
                  <a:lnTo>
                    <a:pt x="22" y="196"/>
                  </a:lnTo>
                  <a:lnTo>
                    <a:pt x="25" y="195"/>
                  </a:lnTo>
                  <a:lnTo>
                    <a:pt x="26" y="195"/>
                  </a:lnTo>
                  <a:lnTo>
                    <a:pt x="27" y="194"/>
                  </a:lnTo>
                  <a:lnTo>
                    <a:pt x="28" y="194"/>
                  </a:lnTo>
                  <a:lnTo>
                    <a:pt x="29" y="193"/>
                  </a:lnTo>
                  <a:lnTo>
                    <a:pt x="33" y="189"/>
                  </a:lnTo>
                  <a:lnTo>
                    <a:pt x="34" y="187"/>
                  </a:lnTo>
                  <a:lnTo>
                    <a:pt x="34" y="186"/>
                  </a:lnTo>
                  <a:lnTo>
                    <a:pt x="34" y="185"/>
                  </a:lnTo>
                  <a:lnTo>
                    <a:pt x="35" y="184"/>
                  </a:lnTo>
                  <a:lnTo>
                    <a:pt x="37" y="184"/>
                  </a:lnTo>
                  <a:lnTo>
                    <a:pt x="38" y="183"/>
                  </a:lnTo>
                  <a:lnTo>
                    <a:pt x="40" y="182"/>
                  </a:lnTo>
                  <a:lnTo>
                    <a:pt x="44" y="181"/>
                  </a:lnTo>
                  <a:lnTo>
                    <a:pt x="46" y="181"/>
                  </a:lnTo>
                  <a:lnTo>
                    <a:pt x="48" y="181"/>
                  </a:lnTo>
                  <a:lnTo>
                    <a:pt x="50" y="181"/>
                  </a:lnTo>
                  <a:lnTo>
                    <a:pt x="52" y="181"/>
                  </a:lnTo>
                  <a:lnTo>
                    <a:pt x="54" y="182"/>
                  </a:lnTo>
                  <a:lnTo>
                    <a:pt x="56" y="183"/>
                  </a:lnTo>
                  <a:lnTo>
                    <a:pt x="59" y="184"/>
                  </a:lnTo>
                  <a:lnTo>
                    <a:pt x="63" y="188"/>
                  </a:lnTo>
                  <a:lnTo>
                    <a:pt x="64" y="189"/>
                  </a:lnTo>
                  <a:lnTo>
                    <a:pt x="66" y="190"/>
                  </a:lnTo>
                  <a:lnTo>
                    <a:pt x="68" y="191"/>
                  </a:lnTo>
                  <a:lnTo>
                    <a:pt x="71" y="191"/>
                  </a:lnTo>
                  <a:lnTo>
                    <a:pt x="73" y="192"/>
                  </a:lnTo>
                  <a:lnTo>
                    <a:pt x="76" y="192"/>
                  </a:lnTo>
                  <a:lnTo>
                    <a:pt x="77" y="192"/>
                  </a:lnTo>
                  <a:lnTo>
                    <a:pt x="78" y="192"/>
                  </a:lnTo>
                  <a:lnTo>
                    <a:pt x="80" y="191"/>
                  </a:lnTo>
                  <a:lnTo>
                    <a:pt x="82" y="190"/>
                  </a:lnTo>
                  <a:lnTo>
                    <a:pt x="82" y="188"/>
                  </a:lnTo>
                  <a:lnTo>
                    <a:pt x="84" y="186"/>
                  </a:lnTo>
                  <a:lnTo>
                    <a:pt x="86" y="184"/>
                  </a:lnTo>
                  <a:lnTo>
                    <a:pt x="87" y="183"/>
                  </a:lnTo>
                  <a:lnTo>
                    <a:pt x="91" y="179"/>
                  </a:lnTo>
                  <a:lnTo>
                    <a:pt x="94" y="173"/>
                  </a:lnTo>
                  <a:lnTo>
                    <a:pt x="95" y="172"/>
                  </a:lnTo>
                  <a:lnTo>
                    <a:pt x="97" y="171"/>
                  </a:lnTo>
                  <a:lnTo>
                    <a:pt x="98" y="170"/>
                  </a:lnTo>
                  <a:lnTo>
                    <a:pt x="99" y="169"/>
                  </a:lnTo>
                  <a:lnTo>
                    <a:pt x="100" y="169"/>
                  </a:lnTo>
                  <a:lnTo>
                    <a:pt x="102" y="168"/>
                  </a:lnTo>
                  <a:lnTo>
                    <a:pt x="105" y="168"/>
                  </a:lnTo>
                  <a:lnTo>
                    <a:pt x="115" y="166"/>
                  </a:lnTo>
                  <a:lnTo>
                    <a:pt x="117" y="166"/>
                  </a:lnTo>
                  <a:lnTo>
                    <a:pt x="120" y="166"/>
                  </a:lnTo>
                  <a:lnTo>
                    <a:pt x="123" y="167"/>
                  </a:lnTo>
                  <a:lnTo>
                    <a:pt x="125" y="168"/>
                  </a:lnTo>
                  <a:lnTo>
                    <a:pt x="128" y="169"/>
                  </a:lnTo>
                  <a:lnTo>
                    <a:pt x="131" y="171"/>
                  </a:lnTo>
                  <a:lnTo>
                    <a:pt x="134" y="172"/>
                  </a:lnTo>
                  <a:lnTo>
                    <a:pt x="139" y="175"/>
                  </a:lnTo>
                  <a:lnTo>
                    <a:pt x="140" y="176"/>
                  </a:lnTo>
                  <a:lnTo>
                    <a:pt x="142" y="177"/>
                  </a:lnTo>
                  <a:lnTo>
                    <a:pt x="143" y="177"/>
                  </a:lnTo>
                  <a:lnTo>
                    <a:pt x="145" y="178"/>
                  </a:lnTo>
                  <a:lnTo>
                    <a:pt x="146" y="178"/>
                  </a:lnTo>
                  <a:lnTo>
                    <a:pt x="148" y="177"/>
                  </a:lnTo>
                  <a:lnTo>
                    <a:pt x="149" y="176"/>
                  </a:lnTo>
                  <a:lnTo>
                    <a:pt x="150" y="175"/>
                  </a:lnTo>
                  <a:lnTo>
                    <a:pt x="151" y="173"/>
                  </a:lnTo>
                  <a:lnTo>
                    <a:pt x="155" y="168"/>
                  </a:lnTo>
                  <a:lnTo>
                    <a:pt x="158" y="165"/>
                  </a:lnTo>
                  <a:lnTo>
                    <a:pt x="159" y="163"/>
                  </a:lnTo>
                  <a:lnTo>
                    <a:pt x="162" y="160"/>
                  </a:lnTo>
                  <a:lnTo>
                    <a:pt x="167" y="155"/>
                  </a:lnTo>
                  <a:lnTo>
                    <a:pt x="169" y="153"/>
                  </a:lnTo>
                  <a:lnTo>
                    <a:pt x="171" y="151"/>
                  </a:lnTo>
                  <a:lnTo>
                    <a:pt x="173" y="150"/>
                  </a:lnTo>
                  <a:lnTo>
                    <a:pt x="175" y="149"/>
                  </a:lnTo>
                  <a:lnTo>
                    <a:pt x="182" y="145"/>
                  </a:lnTo>
                  <a:lnTo>
                    <a:pt x="184" y="144"/>
                  </a:lnTo>
                  <a:lnTo>
                    <a:pt x="187" y="141"/>
                  </a:lnTo>
                  <a:lnTo>
                    <a:pt x="190" y="139"/>
                  </a:lnTo>
                  <a:lnTo>
                    <a:pt x="193" y="137"/>
                  </a:lnTo>
                  <a:lnTo>
                    <a:pt x="197" y="132"/>
                  </a:lnTo>
                  <a:lnTo>
                    <a:pt x="199" y="129"/>
                  </a:lnTo>
                  <a:lnTo>
                    <a:pt x="202" y="125"/>
                  </a:lnTo>
                  <a:lnTo>
                    <a:pt x="204" y="123"/>
                  </a:lnTo>
                  <a:lnTo>
                    <a:pt x="205" y="122"/>
                  </a:lnTo>
                  <a:lnTo>
                    <a:pt x="207" y="120"/>
                  </a:lnTo>
                  <a:lnTo>
                    <a:pt x="210" y="117"/>
                  </a:lnTo>
                  <a:lnTo>
                    <a:pt x="214" y="116"/>
                  </a:lnTo>
                  <a:lnTo>
                    <a:pt x="217" y="114"/>
                  </a:lnTo>
                  <a:lnTo>
                    <a:pt x="224" y="112"/>
                  </a:lnTo>
                  <a:lnTo>
                    <a:pt x="228" y="111"/>
                  </a:lnTo>
                  <a:lnTo>
                    <a:pt x="232" y="110"/>
                  </a:lnTo>
                  <a:lnTo>
                    <a:pt x="238" y="109"/>
                  </a:lnTo>
                  <a:lnTo>
                    <a:pt x="241" y="109"/>
                  </a:lnTo>
                  <a:lnTo>
                    <a:pt x="247" y="109"/>
                  </a:lnTo>
                  <a:lnTo>
                    <a:pt x="250" y="109"/>
                  </a:lnTo>
                  <a:lnTo>
                    <a:pt x="252" y="108"/>
                  </a:lnTo>
                  <a:lnTo>
                    <a:pt x="253" y="108"/>
                  </a:lnTo>
                  <a:lnTo>
                    <a:pt x="254" y="107"/>
                  </a:lnTo>
                  <a:lnTo>
                    <a:pt x="255" y="106"/>
                  </a:lnTo>
                  <a:lnTo>
                    <a:pt x="257" y="105"/>
                  </a:lnTo>
                  <a:lnTo>
                    <a:pt x="258" y="103"/>
                  </a:lnTo>
                  <a:lnTo>
                    <a:pt x="259" y="102"/>
                  </a:lnTo>
                  <a:lnTo>
                    <a:pt x="260" y="99"/>
                  </a:lnTo>
                  <a:lnTo>
                    <a:pt x="263" y="94"/>
                  </a:lnTo>
                  <a:lnTo>
                    <a:pt x="264" y="89"/>
                  </a:lnTo>
                  <a:lnTo>
                    <a:pt x="265" y="87"/>
                  </a:lnTo>
                  <a:lnTo>
                    <a:pt x="266" y="85"/>
                  </a:lnTo>
                  <a:lnTo>
                    <a:pt x="267" y="84"/>
                  </a:lnTo>
                  <a:lnTo>
                    <a:pt x="269" y="83"/>
                  </a:lnTo>
                  <a:lnTo>
                    <a:pt x="270" y="82"/>
                  </a:lnTo>
                  <a:lnTo>
                    <a:pt x="271" y="82"/>
                  </a:lnTo>
                  <a:lnTo>
                    <a:pt x="272" y="82"/>
                  </a:lnTo>
                  <a:lnTo>
                    <a:pt x="273" y="82"/>
                  </a:lnTo>
                  <a:lnTo>
                    <a:pt x="275" y="82"/>
                  </a:lnTo>
                  <a:lnTo>
                    <a:pt x="276" y="82"/>
                  </a:lnTo>
                  <a:lnTo>
                    <a:pt x="282" y="82"/>
                  </a:lnTo>
                  <a:lnTo>
                    <a:pt x="284" y="82"/>
                  </a:lnTo>
                  <a:lnTo>
                    <a:pt x="286" y="82"/>
                  </a:lnTo>
                  <a:lnTo>
                    <a:pt x="287" y="82"/>
                  </a:lnTo>
                  <a:lnTo>
                    <a:pt x="288" y="82"/>
                  </a:lnTo>
                  <a:lnTo>
                    <a:pt x="290" y="82"/>
                  </a:lnTo>
                  <a:lnTo>
                    <a:pt x="291" y="81"/>
                  </a:lnTo>
                  <a:lnTo>
                    <a:pt x="293" y="80"/>
                  </a:lnTo>
                  <a:lnTo>
                    <a:pt x="295" y="78"/>
                  </a:lnTo>
                  <a:lnTo>
                    <a:pt x="297" y="77"/>
                  </a:lnTo>
                  <a:lnTo>
                    <a:pt x="299" y="74"/>
                  </a:lnTo>
                  <a:lnTo>
                    <a:pt x="304" y="69"/>
                  </a:lnTo>
                  <a:lnTo>
                    <a:pt x="305" y="68"/>
                  </a:lnTo>
                  <a:lnTo>
                    <a:pt x="306" y="67"/>
                  </a:lnTo>
                  <a:lnTo>
                    <a:pt x="308" y="66"/>
                  </a:lnTo>
                  <a:lnTo>
                    <a:pt x="309" y="65"/>
                  </a:lnTo>
                  <a:lnTo>
                    <a:pt x="314" y="63"/>
                  </a:lnTo>
                  <a:lnTo>
                    <a:pt x="317" y="62"/>
                  </a:lnTo>
                  <a:lnTo>
                    <a:pt x="319" y="61"/>
                  </a:lnTo>
                  <a:lnTo>
                    <a:pt x="321" y="61"/>
                  </a:lnTo>
                  <a:lnTo>
                    <a:pt x="322" y="61"/>
                  </a:lnTo>
                  <a:lnTo>
                    <a:pt x="323" y="62"/>
                  </a:lnTo>
                  <a:lnTo>
                    <a:pt x="324" y="62"/>
                  </a:lnTo>
                  <a:lnTo>
                    <a:pt x="326" y="64"/>
                  </a:lnTo>
                  <a:lnTo>
                    <a:pt x="328" y="65"/>
                  </a:lnTo>
                  <a:lnTo>
                    <a:pt x="330" y="68"/>
                  </a:lnTo>
                  <a:lnTo>
                    <a:pt x="332" y="71"/>
                  </a:lnTo>
                  <a:lnTo>
                    <a:pt x="333" y="72"/>
                  </a:lnTo>
                  <a:lnTo>
                    <a:pt x="334" y="74"/>
                  </a:lnTo>
                  <a:lnTo>
                    <a:pt x="336" y="76"/>
                  </a:lnTo>
                  <a:lnTo>
                    <a:pt x="343" y="80"/>
                  </a:lnTo>
                  <a:lnTo>
                    <a:pt x="344" y="82"/>
                  </a:lnTo>
                  <a:lnTo>
                    <a:pt x="346" y="82"/>
                  </a:lnTo>
                  <a:lnTo>
                    <a:pt x="348" y="82"/>
                  </a:lnTo>
                  <a:lnTo>
                    <a:pt x="351" y="83"/>
                  </a:lnTo>
                  <a:lnTo>
                    <a:pt x="353" y="84"/>
                  </a:lnTo>
                  <a:lnTo>
                    <a:pt x="355" y="84"/>
                  </a:lnTo>
                  <a:lnTo>
                    <a:pt x="358" y="84"/>
                  </a:lnTo>
                  <a:lnTo>
                    <a:pt x="361" y="84"/>
                  </a:lnTo>
                  <a:lnTo>
                    <a:pt x="364" y="83"/>
                  </a:lnTo>
                  <a:lnTo>
                    <a:pt x="366" y="82"/>
                  </a:lnTo>
                  <a:lnTo>
                    <a:pt x="369" y="82"/>
                  </a:lnTo>
                  <a:lnTo>
                    <a:pt x="374" y="79"/>
                  </a:lnTo>
                  <a:lnTo>
                    <a:pt x="376" y="77"/>
                  </a:lnTo>
                  <a:lnTo>
                    <a:pt x="379" y="74"/>
                  </a:lnTo>
                  <a:lnTo>
                    <a:pt x="380" y="73"/>
                  </a:lnTo>
                  <a:lnTo>
                    <a:pt x="382" y="72"/>
                  </a:lnTo>
                  <a:lnTo>
                    <a:pt x="384" y="72"/>
                  </a:lnTo>
                  <a:lnTo>
                    <a:pt x="386" y="72"/>
                  </a:lnTo>
                  <a:lnTo>
                    <a:pt x="388" y="72"/>
                  </a:lnTo>
                  <a:lnTo>
                    <a:pt x="394" y="73"/>
                  </a:lnTo>
                  <a:lnTo>
                    <a:pt x="397" y="74"/>
                  </a:lnTo>
                  <a:lnTo>
                    <a:pt x="402" y="75"/>
                  </a:lnTo>
                  <a:lnTo>
                    <a:pt x="405" y="76"/>
                  </a:lnTo>
                  <a:lnTo>
                    <a:pt x="411" y="77"/>
                  </a:lnTo>
                  <a:lnTo>
                    <a:pt x="416" y="78"/>
                  </a:lnTo>
                  <a:lnTo>
                    <a:pt x="419" y="78"/>
                  </a:lnTo>
                  <a:lnTo>
                    <a:pt x="421" y="78"/>
                  </a:lnTo>
                  <a:lnTo>
                    <a:pt x="426" y="76"/>
                  </a:lnTo>
                  <a:lnTo>
                    <a:pt x="436" y="74"/>
                  </a:lnTo>
                  <a:lnTo>
                    <a:pt x="442" y="73"/>
                  </a:lnTo>
                  <a:lnTo>
                    <a:pt x="444" y="73"/>
                  </a:lnTo>
                  <a:lnTo>
                    <a:pt x="446" y="72"/>
                  </a:lnTo>
                  <a:lnTo>
                    <a:pt x="447" y="72"/>
                  </a:lnTo>
                  <a:lnTo>
                    <a:pt x="448" y="71"/>
                  </a:lnTo>
                  <a:lnTo>
                    <a:pt x="456" y="67"/>
                  </a:lnTo>
                  <a:lnTo>
                    <a:pt x="457" y="65"/>
                  </a:lnTo>
                  <a:lnTo>
                    <a:pt x="458" y="64"/>
                  </a:lnTo>
                  <a:lnTo>
                    <a:pt x="459" y="63"/>
                  </a:lnTo>
                  <a:lnTo>
                    <a:pt x="460" y="61"/>
                  </a:lnTo>
                  <a:lnTo>
                    <a:pt x="460" y="60"/>
                  </a:lnTo>
                  <a:lnTo>
                    <a:pt x="460" y="58"/>
                  </a:lnTo>
                  <a:lnTo>
                    <a:pt x="460" y="52"/>
                  </a:lnTo>
                  <a:lnTo>
                    <a:pt x="460" y="50"/>
                  </a:lnTo>
                  <a:lnTo>
                    <a:pt x="460" y="48"/>
                  </a:lnTo>
                  <a:lnTo>
                    <a:pt x="461" y="47"/>
                  </a:lnTo>
                  <a:lnTo>
                    <a:pt x="462" y="45"/>
                  </a:lnTo>
                  <a:lnTo>
                    <a:pt x="464" y="43"/>
                  </a:lnTo>
                  <a:lnTo>
                    <a:pt x="465" y="41"/>
                  </a:lnTo>
                  <a:lnTo>
                    <a:pt x="468" y="40"/>
                  </a:lnTo>
                  <a:lnTo>
                    <a:pt x="470" y="38"/>
                  </a:lnTo>
                  <a:lnTo>
                    <a:pt x="474" y="37"/>
                  </a:lnTo>
                  <a:lnTo>
                    <a:pt x="478" y="36"/>
                  </a:lnTo>
                  <a:lnTo>
                    <a:pt x="480" y="36"/>
                  </a:lnTo>
                  <a:lnTo>
                    <a:pt x="482" y="35"/>
                  </a:lnTo>
                  <a:lnTo>
                    <a:pt x="485" y="35"/>
                  </a:lnTo>
                  <a:lnTo>
                    <a:pt x="492" y="35"/>
                  </a:lnTo>
                  <a:lnTo>
                    <a:pt x="503" y="33"/>
                  </a:lnTo>
                  <a:lnTo>
                    <a:pt x="508" y="32"/>
                  </a:lnTo>
                  <a:lnTo>
                    <a:pt x="511" y="31"/>
                  </a:lnTo>
                  <a:lnTo>
                    <a:pt x="514" y="30"/>
                  </a:lnTo>
                  <a:lnTo>
                    <a:pt x="515" y="29"/>
                  </a:lnTo>
                  <a:lnTo>
                    <a:pt x="517" y="27"/>
                  </a:lnTo>
                  <a:lnTo>
                    <a:pt x="520" y="26"/>
                  </a:lnTo>
                  <a:lnTo>
                    <a:pt x="522" y="24"/>
                  </a:lnTo>
                  <a:lnTo>
                    <a:pt x="524" y="21"/>
                  </a:lnTo>
                  <a:lnTo>
                    <a:pt x="525" y="19"/>
                  </a:lnTo>
                  <a:lnTo>
                    <a:pt x="526" y="16"/>
                  </a:lnTo>
                  <a:lnTo>
                    <a:pt x="530" y="10"/>
                  </a:lnTo>
                  <a:lnTo>
                    <a:pt x="531" y="8"/>
                  </a:lnTo>
                  <a:lnTo>
                    <a:pt x="532" y="6"/>
                  </a:lnTo>
                  <a:lnTo>
                    <a:pt x="534" y="4"/>
                  </a:lnTo>
                  <a:lnTo>
                    <a:pt x="536" y="3"/>
                  </a:lnTo>
                  <a:lnTo>
                    <a:pt x="537" y="2"/>
                  </a:lnTo>
                  <a:lnTo>
                    <a:pt x="538" y="1"/>
                  </a:lnTo>
                  <a:lnTo>
                    <a:pt x="539" y="1"/>
                  </a:lnTo>
                  <a:lnTo>
                    <a:pt x="540" y="1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21" name="Freeform 69">
              <a:extLst>
                <a:ext uri="{FF2B5EF4-FFF2-40B4-BE49-F238E27FC236}">
                  <a16:creationId xmlns:a16="http://schemas.microsoft.com/office/drawing/2014/main" id="{DBD0994E-089C-4A03-BA56-E05D4361E9B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2" y="1677"/>
              <a:ext cx="430" cy="404"/>
            </a:xfrm>
            <a:custGeom>
              <a:avLst/>
              <a:gdLst>
                <a:gd name="T0" fmla="*/ 48 w 430"/>
                <a:gd name="T1" fmla="*/ 13 h 404"/>
                <a:gd name="T2" fmla="*/ 80 w 430"/>
                <a:gd name="T3" fmla="*/ 29 h 404"/>
                <a:gd name="T4" fmla="*/ 103 w 430"/>
                <a:gd name="T5" fmla="*/ 31 h 404"/>
                <a:gd name="T6" fmla="*/ 143 w 430"/>
                <a:gd name="T7" fmla="*/ 45 h 404"/>
                <a:gd name="T8" fmla="*/ 174 w 430"/>
                <a:gd name="T9" fmla="*/ 51 h 404"/>
                <a:gd name="T10" fmla="*/ 202 w 430"/>
                <a:gd name="T11" fmla="*/ 67 h 404"/>
                <a:gd name="T12" fmla="*/ 219 w 430"/>
                <a:gd name="T13" fmla="*/ 71 h 404"/>
                <a:gd name="T14" fmla="*/ 243 w 430"/>
                <a:gd name="T15" fmla="*/ 71 h 404"/>
                <a:gd name="T16" fmla="*/ 251 w 430"/>
                <a:gd name="T17" fmla="*/ 79 h 404"/>
                <a:gd name="T18" fmla="*/ 268 w 430"/>
                <a:gd name="T19" fmla="*/ 110 h 404"/>
                <a:gd name="T20" fmla="*/ 288 w 430"/>
                <a:gd name="T21" fmla="*/ 129 h 404"/>
                <a:gd name="T22" fmla="*/ 310 w 430"/>
                <a:gd name="T23" fmla="*/ 140 h 404"/>
                <a:gd name="T24" fmla="*/ 326 w 430"/>
                <a:gd name="T25" fmla="*/ 143 h 404"/>
                <a:gd name="T26" fmla="*/ 351 w 430"/>
                <a:gd name="T27" fmla="*/ 139 h 404"/>
                <a:gd name="T28" fmla="*/ 359 w 430"/>
                <a:gd name="T29" fmla="*/ 140 h 404"/>
                <a:gd name="T30" fmla="*/ 366 w 430"/>
                <a:gd name="T31" fmla="*/ 159 h 404"/>
                <a:gd name="T32" fmla="*/ 365 w 430"/>
                <a:gd name="T33" fmla="*/ 191 h 404"/>
                <a:gd name="T34" fmla="*/ 370 w 430"/>
                <a:gd name="T35" fmla="*/ 201 h 404"/>
                <a:gd name="T36" fmla="*/ 377 w 430"/>
                <a:gd name="T37" fmla="*/ 201 h 404"/>
                <a:gd name="T38" fmla="*/ 390 w 430"/>
                <a:gd name="T39" fmla="*/ 192 h 404"/>
                <a:gd name="T40" fmla="*/ 406 w 430"/>
                <a:gd name="T41" fmla="*/ 193 h 404"/>
                <a:gd name="T42" fmla="*/ 422 w 430"/>
                <a:gd name="T43" fmla="*/ 202 h 404"/>
                <a:gd name="T44" fmla="*/ 429 w 430"/>
                <a:gd name="T45" fmla="*/ 214 h 404"/>
                <a:gd name="T46" fmla="*/ 428 w 430"/>
                <a:gd name="T47" fmla="*/ 247 h 404"/>
                <a:gd name="T48" fmla="*/ 423 w 430"/>
                <a:gd name="T49" fmla="*/ 266 h 404"/>
                <a:gd name="T50" fmla="*/ 415 w 430"/>
                <a:gd name="T51" fmla="*/ 270 h 404"/>
                <a:gd name="T52" fmla="*/ 396 w 430"/>
                <a:gd name="T53" fmla="*/ 267 h 404"/>
                <a:gd name="T54" fmla="*/ 380 w 430"/>
                <a:gd name="T55" fmla="*/ 279 h 404"/>
                <a:gd name="T56" fmla="*/ 359 w 430"/>
                <a:gd name="T57" fmla="*/ 298 h 404"/>
                <a:gd name="T58" fmla="*/ 341 w 430"/>
                <a:gd name="T59" fmla="*/ 308 h 404"/>
                <a:gd name="T60" fmla="*/ 321 w 430"/>
                <a:gd name="T61" fmla="*/ 327 h 404"/>
                <a:gd name="T62" fmla="*/ 294 w 430"/>
                <a:gd name="T63" fmla="*/ 363 h 404"/>
                <a:gd name="T64" fmla="*/ 287 w 430"/>
                <a:gd name="T65" fmla="*/ 391 h 404"/>
                <a:gd name="T66" fmla="*/ 277 w 430"/>
                <a:gd name="T67" fmla="*/ 404 h 404"/>
                <a:gd name="T68" fmla="*/ 256 w 430"/>
                <a:gd name="T69" fmla="*/ 397 h 404"/>
                <a:gd name="T70" fmla="*/ 230 w 430"/>
                <a:gd name="T71" fmla="*/ 379 h 404"/>
                <a:gd name="T72" fmla="*/ 210 w 430"/>
                <a:gd name="T73" fmla="*/ 352 h 404"/>
                <a:gd name="T74" fmla="*/ 196 w 430"/>
                <a:gd name="T75" fmla="*/ 341 h 404"/>
                <a:gd name="T76" fmla="*/ 162 w 430"/>
                <a:gd name="T77" fmla="*/ 339 h 404"/>
                <a:gd name="T78" fmla="*/ 147 w 430"/>
                <a:gd name="T79" fmla="*/ 333 h 404"/>
                <a:gd name="T80" fmla="*/ 128 w 430"/>
                <a:gd name="T81" fmla="*/ 307 h 404"/>
                <a:gd name="T82" fmla="*/ 117 w 430"/>
                <a:gd name="T83" fmla="*/ 270 h 404"/>
                <a:gd name="T84" fmla="*/ 118 w 430"/>
                <a:gd name="T85" fmla="*/ 257 h 404"/>
                <a:gd name="T86" fmla="*/ 113 w 430"/>
                <a:gd name="T87" fmla="*/ 226 h 404"/>
                <a:gd name="T88" fmla="*/ 115 w 430"/>
                <a:gd name="T89" fmla="*/ 199 h 404"/>
                <a:gd name="T90" fmla="*/ 104 w 430"/>
                <a:gd name="T91" fmla="*/ 178 h 404"/>
                <a:gd name="T92" fmla="*/ 77 w 430"/>
                <a:gd name="T93" fmla="*/ 161 h 404"/>
                <a:gd name="T94" fmla="*/ 60 w 430"/>
                <a:gd name="T95" fmla="*/ 149 h 404"/>
                <a:gd name="T96" fmla="*/ 45 w 430"/>
                <a:gd name="T97" fmla="*/ 114 h 404"/>
                <a:gd name="T98" fmla="*/ 32 w 430"/>
                <a:gd name="T99" fmla="*/ 79 h 404"/>
                <a:gd name="T100" fmla="*/ 18 w 430"/>
                <a:gd name="T101" fmla="*/ 65 h 404"/>
                <a:gd name="T102" fmla="*/ 1 w 430"/>
                <a:gd name="T103" fmla="*/ 48 h 404"/>
                <a:gd name="T104" fmla="*/ 2 w 430"/>
                <a:gd name="T105" fmla="*/ 31 h 404"/>
                <a:gd name="T106" fmla="*/ 15 w 430"/>
                <a:gd name="T107" fmla="*/ 10 h 404"/>
                <a:gd name="T108" fmla="*/ 29 w 430"/>
                <a:gd name="T109" fmla="*/ 0 h 4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430" h="404">
                  <a:moveTo>
                    <a:pt x="29" y="0"/>
                  </a:moveTo>
                  <a:lnTo>
                    <a:pt x="30" y="1"/>
                  </a:lnTo>
                  <a:lnTo>
                    <a:pt x="33" y="3"/>
                  </a:lnTo>
                  <a:lnTo>
                    <a:pt x="37" y="7"/>
                  </a:lnTo>
                  <a:lnTo>
                    <a:pt x="42" y="10"/>
                  </a:lnTo>
                  <a:lnTo>
                    <a:pt x="48" y="13"/>
                  </a:lnTo>
                  <a:lnTo>
                    <a:pt x="60" y="20"/>
                  </a:lnTo>
                  <a:lnTo>
                    <a:pt x="66" y="23"/>
                  </a:lnTo>
                  <a:lnTo>
                    <a:pt x="72" y="26"/>
                  </a:lnTo>
                  <a:lnTo>
                    <a:pt x="74" y="27"/>
                  </a:lnTo>
                  <a:lnTo>
                    <a:pt x="77" y="28"/>
                  </a:lnTo>
                  <a:lnTo>
                    <a:pt x="80" y="29"/>
                  </a:lnTo>
                  <a:lnTo>
                    <a:pt x="82" y="30"/>
                  </a:lnTo>
                  <a:lnTo>
                    <a:pt x="86" y="30"/>
                  </a:lnTo>
                  <a:lnTo>
                    <a:pt x="94" y="30"/>
                  </a:lnTo>
                  <a:lnTo>
                    <a:pt x="96" y="30"/>
                  </a:lnTo>
                  <a:lnTo>
                    <a:pt x="99" y="30"/>
                  </a:lnTo>
                  <a:lnTo>
                    <a:pt x="103" y="31"/>
                  </a:lnTo>
                  <a:lnTo>
                    <a:pt x="113" y="34"/>
                  </a:lnTo>
                  <a:lnTo>
                    <a:pt x="116" y="34"/>
                  </a:lnTo>
                  <a:lnTo>
                    <a:pt x="119" y="35"/>
                  </a:lnTo>
                  <a:lnTo>
                    <a:pt x="135" y="42"/>
                  </a:lnTo>
                  <a:lnTo>
                    <a:pt x="139" y="44"/>
                  </a:lnTo>
                  <a:lnTo>
                    <a:pt x="143" y="45"/>
                  </a:lnTo>
                  <a:lnTo>
                    <a:pt x="149" y="46"/>
                  </a:lnTo>
                  <a:lnTo>
                    <a:pt x="155" y="48"/>
                  </a:lnTo>
                  <a:lnTo>
                    <a:pt x="160" y="49"/>
                  </a:lnTo>
                  <a:lnTo>
                    <a:pt x="168" y="50"/>
                  </a:lnTo>
                  <a:lnTo>
                    <a:pt x="172" y="50"/>
                  </a:lnTo>
                  <a:lnTo>
                    <a:pt x="174" y="51"/>
                  </a:lnTo>
                  <a:lnTo>
                    <a:pt x="177" y="52"/>
                  </a:lnTo>
                  <a:lnTo>
                    <a:pt x="180" y="54"/>
                  </a:lnTo>
                  <a:lnTo>
                    <a:pt x="183" y="55"/>
                  </a:lnTo>
                  <a:lnTo>
                    <a:pt x="186" y="58"/>
                  </a:lnTo>
                  <a:lnTo>
                    <a:pt x="188" y="59"/>
                  </a:lnTo>
                  <a:lnTo>
                    <a:pt x="202" y="67"/>
                  </a:lnTo>
                  <a:lnTo>
                    <a:pt x="204" y="68"/>
                  </a:lnTo>
                  <a:lnTo>
                    <a:pt x="207" y="69"/>
                  </a:lnTo>
                  <a:lnTo>
                    <a:pt x="210" y="70"/>
                  </a:lnTo>
                  <a:lnTo>
                    <a:pt x="213" y="71"/>
                  </a:lnTo>
                  <a:lnTo>
                    <a:pt x="215" y="71"/>
                  </a:lnTo>
                  <a:lnTo>
                    <a:pt x="219" y="71"/>
                  </a:lnTo>
                  <a:lnTo>
                    <a:pt x="223" y="71"/>
                  </a:lnTo>
                  <a:lnTo>
                    <a:pt x="233" y="70"/>
                  </a:lnTo>
                  <a:lnTo>
                    <a:pt x="238" y="70"/>
                  </a:lnTo>
                  <a:lnTo>
                    <a:pt x="240" y="70"/>
                  </a:lnTo>
                  <a:lnTo>
                    <a:pt x="241" y="70"/>
                  </a:lnTo>
                  <a:lnTo>
                    <a:pt x="243" y="71"/>
                  </a:lnTo>
                  <a:lnTo>
                    <a:pt x="245" y="72"/>
                  </a:lnTo>
                  <a:lnTo>
                    <a:pt x="246" y="73"/>
                  </a:lnTo>
                  <a:lnTo>
                    <a:pt x="247" y="74"/>
                  </a:lnTo>
                  <a:lnTo>
                    <a:pt x="249" y="75"/>
                  </a:lnTo>
                  <a:lnTo>
                    <a:pt x="250" y="77"/>
                  </a:lnTo>
                  <a:lnTo>
                    <a:pt x="251" y="79"/>
                  </a:lnTo>
                  <a:lnTo>
                    <a:pt x="255" y="90"/>
                  </a:lnTo>
                  <a:lnTo>
                    <a:pt x="258" y="94"/>
                  </a:lnTo>
                  <a:lnTo>
                    <a:pt x="260" y="98"/>
                  </a:lnTo>
                  <a:lnTo>
                    <a:pt x="263" y="102"/>
                  </a:lnTo>
                  <a:lnTo>
                    <a:pt x="265" y="106"/>
                  </a:lnTo>
                  <a:lnTo>
                    <a:pt x="268" y="110"/>
                  </a:lnTo>
                  <a:lnTo>
                    <a:pt x="271" y="113"/>
                  </a:lnTo>
                  <a:lnTo>
                    <a:pt x="274" y="116"/>
                  </a:lnTo>
                  <a:lnTo>
                    <a:pt x="277" y="119"/>
                  </a:lnTo>
                  <a:lnTo>
                    <a:pt x="280" y="122"/>
                  </a:lnTo>
                  <a:lnTo>
                    <a:pt x="285" y="125"/>
                  </a:lnTo>
                  <a:lnTo>
                    <a:pt x="288" y="129"/>
                  </a:lnTo>
                  <a:lnTo>
                    <a:pt x="292" y="131"/>
                  </a:lnTo>
                  <a:lnTo>
                    <a:pt x="295" y="133"/>
                  </a:lnTo>
                  <a:lnTo>
                    <a:pt x="298" y="135"/>
                  </a:lnTo>
                  <a:lnTo>
                    <a:pt x="302" y="136"/>
                  </a:lnTo>
                  <a:lnTo>
                    <a:pt x="307" y="138"/>
                  </a:lnTo>
                  <a:lnTo>
                    <a:pt x="310" y="140"/>
                  </a:lnTo>
                  <a:lnTo>
                    <a:pt x="312" y="141"/>
                  </a:lnTo>
                  <a:lnTo>
                    <a:pt x="315" y="142"/>
                  </a:lnTo>
                  <a:lnTo>
                    <a:pt x="317" y="142"/>
                  </a:lnTo>
                  <a:lnTo>
                    <a:pt x="321" y="143"/>
                  </a:lnTo>
                  <a:lnTo>
                    <a:pt x="323" y="143"/>
                  </a:lnTo>
                  <a:lnTo>
                    <a:pt x="326" y="143"/>
                  </a:lnTo>
                  <a:lnTo>
                    <a:pt x="329" y="143"/>
                  </a:lnTo>
                  <a:lnTo>
                    <a:pt x="332" y="143"/>
                  </a:lnTo>
                  <a:lnTo>
                    <a:pt x="335" y="142"/>
                  </a:lnTo>
                  <a:lnTo>
                    <a:pt x="338" y="141"/>
                  </a:lnTo>
                  <a:lnTo>
                    <a:pt x="348" y="139"/>
                  </a:lnTo>
                  <a:lnTo>
                    <a:pt x="351" y="139"/>
                  </a:lnTo>
                  <a:lnTo>
                    <a:pt x="353" y="139"/>
                  </a:lnTo>
                  <a:lnTo>
                    <a:pt x="355" y="139"/>
                  </a:lnTo>
                  <a:lnTo>
                    <a:pt x="357" y="139"/>
                  </a:lnTo>
                  <a:lnTo>
                    <a:pt x="358" y="139"/>
                  </a:lnTo>
                  <a:lnTo>
                    <a:pt x="359" y="140"/>
                  </a:lnTo>
                  <a:lnTo>
                    <a:pt x="359" y="140"/>
                  </a:lnTo>
                  <a:lnTo>
                    <a:pt x="360" y="141"/>
                  </a:lnTo>
                  <a:lnTo>
                    <a:pt x="361" y="142"/>
                  </a:lnTo>
                  <a:lnTo>
                    <a:pt x="362" y="143"/>
                  </a:lnTo>
                  <a:lnTo>
                    <a:pt x="363" y="149"/>
                  </a:lnTo>
                  <a:lnTo>
                    <a:pt x="366" y="157"/>
                  </a:lnTo>
                  <a:lnTo>
                    <a:pt x="366" y="159"/>
                  </a:lnTo>
                  <a:lnTo>
                    <a:pt x="366" y="160"/>
                  </a:lnTo>
                  <a:lnTo>
                    <a:pt x="366" y="163"/>
                  </a:lnTo>
                  <a:lnTo>
                    <a:pt x="366" y="166"/>
                  </a:lnTo>
                  <a:lnTo>
                    <a:pt x="365" y="185"/>
                  </a:lnTo>
                  <a:lnTo>
                    <a:pt x="365" y="188"/>
                  </a:lnTo>
                  <a:lnTo>
                    <a:pt x="365" y="191"/>
                  </a:lnTo>
                  <a:lnTo>
                    <a:pt x="366" y="194"/>
                  </a:lnTo>
                  <a:lnTo>
                    <a:pt x="366" y="197"/>
                  </a:lnTo>
                  <a:lnTo>
                    <a:pt x="367" y="198"/>
                  </a:lnTo>
                  <a:lnTo>
                    <a:pt x="368" y="200"/>
                  </a:lnTo>
                  <a:lnTo>
                    <a:pt x="369" y="201"/>
                  </a:lnTo>
                  <a:lnTo>
                    <a:pt x="370" y="201"/>
                  </a:lnTo>
                  <a:lnTo>
                    <a:pt x="371" y="202"/>
                  </a:lnTo>
                  <a:lnTo>
                    <a:pt x="372" y="203"/>
                  </a:lnTo>
                  <a:lnTo>
                    <a:pt x="374" y="203"/>
                  </a:lnTo>
                  <a:lnTo>
                    <a:pt x="375" y="202"/>
                  </a:lnTo>
                  <a:lnTo>
                    <a:pt x="376" y="201"/>
                  </a:lnTo>
                  <a:lnTo>
                    <a:pt x="377" y="201"/>
                  </a:lnTo>
                  <a:lnTo>
                    <a:pt x="381" y="196"/>
                  </a:lnTo>
                  <a:lnTo>
                    <a:pt x="384" y="194"/>
                  </a:lnTo>
                  <a:lnTo>
                    <a:pt x="385" y="193"/>
                  </a:lnTo>
                  <a:lnTo>
                    <a:pt x="387" y="193"/>
                  </a:lnTo>
                  <a:lnTo>
                    <a:pt x="389" y="193"/>
                  </a:lnTo>
                  <a:lnTo>
                    <a:pt x="390" y="192"/>
                  </a:lnTo>
                  <a:lnTo>
                    <a:pt x="394" y="192"/>
                  </a:lnTo>
                  <a:lnTo>
                    <a:pt x="396" y="192"/>
                  </a:lnTo>
                  <a:lnTo>
                    <a:pt x="398" y="192"/>
                  </a:lnTo>
                  <a:lnTo>
                    <a:pt x="401" y="192"/>
                  </a:lnTo>
                  <a:lnTo>
                    <a:pt x="404" y="193"/>
                  </a:lnTo>
                  <a:lnTo>
                    <a:pt x="406" y="193"/>
                  </a:lnTo>
                  <a:lnTo>
                    <a:pt x="409" y="194"/>
                  </a:lnTo>
                  <a:lnTo>
                    <a:pt x="412" y="195"/>
                  </a:lnTo>
                  <a:lnTo>
                    <a:pt x="414" y="197"/>
                  </a:lnTo>
                  <a:lnTo>
                    <a:pt x="417" y="198"/>
                  </a:lnTo>
                  <a:lnTo>
                    <a:pt x="419" y="200"/>
                  </a:lnTo>
                  <a:lnTo>
                    <a:pt x="422" y="202"/>
                  </a:lnTo>
                  <a:lnTo>
                    <a:pt x="423" y="203"/>
                  </a:lnTo>
                  <a:lnTo>
                    <a:pt x="424" y="204"/>
                  </a:lnTo>
                  <a:lnTo>
                    <a:pt x="426" y="207"/>
                  </a:lnTo>
                  <a:lnTo>
                    <a:pt x="427" y="209"/>
                  </a:lnTo>
                  <a:lnTo>
                    <a:pt x="428" y="212"/>
                  </a:lnTo>
                  <a:lnTo>
                    <a:pt x="429" y="214"/>
                  </a:lnTo>
                  <a:lnTo>
                    <a:pt x="430" y="216"/>
                  </a:lnTo>
                  <a:lnTo>
                    <a:pt x="430" y="218"/>
                  </a:lnTo>
                  <a:lnTo>
                    <a:pt x="430" y="219"/>
                  </a:lnTo>
                  <a:lnTo>
                    <a:pt x="430" y="219"/>
                  </a:lnTo>
                  <a:lnTo>
                    <a:pt x="429" y="241"/>
                  </a:lnTo>
                  <a:lnTo>
                    <a:pt x="428" y="247"/>
                  </a:lnTo>
                  <a:lnTo>
                    <a:pt x="428" y="251"/>
                  </a:lnTo>
                  <a:lnTo>
                    <a:pt x="427" y="256"/>
                  </a:lnTo>
                  <a:lnTo>
                    <a:pt x="426" y="261"/>
                  </a:lnTo>
                  <a:lnTo>
                    <a:pt x="424" y="263"/>
                  </a:lnTo>
                  <a:lnTo>
                    <a:pt x="423" y="265"/>
                  </a:lnTo>
                  <a:lnTo>
                    <a:pt x="423" y="266"/>
                  </a:lnTo>
                  <a:lnTo>
                    <a:pt x="423" y="267"/>
                  </a:lnTo>
                  <a:lnTo>
                    <a:pt x="422" y="267"/>
                  </a:lnTo>
                  <a:lnTo>
                    <a:pt x="421" y="268"/>
                  </a:lnTo>
                  <a:lnTo>
                    <a:pt x="420" y="269"/>
                  </a:lnTo>
                  <a:lnTo>
                    <a:pt x="418" y="269"/>
                  </a:lnTo>
                  <a:lnTo>
                    <a:pt x="415" y="270"/>
                  </a:lnTo>
                  <a:lnTo>
                    <a:pt x="412" y="270"/>
                  </a:lnTo>
                  <a:lnTo>
                    <a:pt x="409" y="269"/>
                  </a:lnTo>
                  <a:lnTo>
                    <a:pt x="406" y="269"/>
                  </a:lnTo>
                  <a:lnTo>
                    <a:pt x="401" y="268"/>
                  </a:lnTo>
                  <a:lnTo>
                    <a:pt x="398" y="267"/>
                  </a:lnTo>
                  <a:lnTo>
                    <a:pt x="396" y="267"/>
                  </a:lnTo>
                  <a:lnTo>
                    <a:pt x="394" y="267"/>
                  </a:lnTo>
                  <a:lnTo>
                    <a:pt x="392" y="268"/>
                  </a:lnTo>
                  <a:lnTo>
                    <a:pt x="390" y="269"/>
                  </a:lnTo>
                  <a:lnTo>
                    <a:pt x="389" y="271"/>
                  </a:lnTo>
                  <a:lnTo>
                    <a:pt x="386" y="273"/>
                  </a:lnTo>
                  <a:lnTo>
                    <a:pt x="380" y="279"/>
                  </a:lnTo>
                  <a:lnTo>
                    <a:pt x="372" y="289"/>
                  </a:lnTo>
                  <a:lnTo>
                    <a:pt x="369" y="292"/>
                  </a:lnTo>
                  <a:lnTo>
                    <a:pt x="367" y="294"/>
                  </a:lnTo>
                  <a:lnTo>
                    <a:pt x="365" y="295"/>
                  </a:lnTo>
                  <a:lnTo>
                    <a:pt x="362" y="297"/>
                  </a:lnTo>
                  <a:lnTo>
                    <a:pt x="359" y="298"/>
                  </a:lnTo>
                  <a:lnTo>
                    <a:pt x="353" y="301"/>
                  </a:lnTo>
                  <a:lnTo>
                    <a:pt x="351" y="302"/>
                  </a:lnTo>
                  <a:lnTo>
                    <a:pt x="348" y="304"/>
                  </a:lnTo>
                  <a:lnTo>
                    <a:pt x="345" y="305"/>
                  </a:lnTo>
                  <a:lnTo>
                    <a:pt x="343" y="306"/>
                  </a:lnTo>
                  <a:lnTo>
                    <a:pt x="341" y="308"/>
                  </a:lnTo>
                  <a:lnTo>
                    <a:pt x="335" y="315"/>
                  </a:lnTo>
                  <a:lnTo>
                    <a:pt x="332" y="317"/>
                  </a:lnTo>
                  <a:lnTo>
                    <a:pt x="331" y="318"/>
                  </a:lnTo>
                  <a:lnTo>
                    <a:pt x="326" y="322"/>
                  </a:lnTo>
                  <a:lnTo>
                    <a:pt x="323" y="324"/>
                  </a:lnTo>
                  <a:lnTo>
                    <a:pt x="321" y="327"/>
                  </a:lnTo>
                  <a:lnTo>
                    <a:pt x="316" y="332"/>
                  </a:lnTo>
                  <a:lnTo>
                    <a:pt x="302" y="349"/>
                  </a:lnTo>
                  <a:lnTo>
                    <a:pt x="298" y="353"/>
                  </a:lnTo>
                  <a:lnTo>
                    <a:pt x="297" y="357"/>
                  </a:lnTo>
                  <a:lnTo>
                    <a:pt x="295" y="360"/>
                  </a:lnTo>
                  <a:lnTo>
                    <a:pt x="294" y="363"/>
                  </a:lnTo>
                  <a:lnTo>
                    <a:pt x="293" y="366"/>
                  </a:lnTo>
                  <a:lnTo>
                    <a:pt x="291" y="375"/>
                  </a:lnTo>
                  <a:lnTo>
                    <a:pt x="290" y="381"/>
                  </a:lnTo>
                  <a:lnTo>
                    <a:pt x="289" y="385"/>
                  </a:lnTo>
                  <a:lnTo>
                    <a:pt x="288" y="388"/>
                  </a:lnTo>
                  <a:lnTo>
                    <a:pt x="287" y="391"/>
                  </a:lnTo>
                  <a:lnTo>
                    <a:pt x="286" y="393"/>
                  </a:lnTo>
                  <a:lnTo>
                    <a:pt x="285" y="395"/>
                  </a:lnTo>
                  <a:lnTo>
                    <a:pt x="283" y="397"/>
                  </a:lnTo>
                  <a:lnTo>
                    <a:pt x="281" y="400"/>
                  </a:lnTo>
                  <a:lnTo>
                    <a:pt x="279" y="402"/>
                  </a:lnTo>
                  <a:lnTo>
                    <a:pt x="277" y="404"/>
                  </a:lnTo>
                  <a:lnTo>
                    <a:pt x="277" y="404"/>
                  </a:lnTo>
                  <a:lnTo>
                    <a:pt x="276" y="404"/>
                  </a:lnTo>
                  <a:lnTo>
                    <a:pt x="272" y="403"/>
                  </a:lnTo>
                  <a:lnTo>
                    <a:pt x="267" y="401"/>
                  </a:lnTo>
                  <a:lnTo>
                    <a:pt x="262" y="399"/>
                  </a:lnTo>
                  <a:lnTo>
                    <a:pt x="256" y="397"/>
                  </a:lnTo>
                  <a:lnTo>
                    <a:pt x="251" y="394"/>
                  </a:lnTo>
                  <a:lnTo>
                    <a:pt x="245" y="390"/>
                  </a:lnTo>
                  <a:lnTo>
                    <a:pt x="237" y="385"/>
                  </a:lnTo>
                  <a:lnTo>
                    <a:pt x="233" y="382"/>
                  </a:lnTo>
                  <a:lnTo>
                    <a:pt x="231" y="381"/>
                  </a:lnTo>
                  <a:lnTo>
                    <a:pt x="230" y="379"/>
                  </a:lnTo>
                  <a:lnTo>
                    <a:pt x="228" y="376"/>
                  </a:lnTo>
                  <a:lnTo>
                    <a:pt x="226" y="374"/>
                  </a:lnTo>
                  <a:lnTo>
                    <a:pt x="224" y="372"/>
                  </a:lnTo>
                  <a:lnTo>
                    <a:pt x="220" y="367"/>
                  </a:lnTo>
                  <a:lnTo>
                    <a:pt x="212" y="356"/>
                  </a:lnTo>
                  <a:lnTo>
                    <a:pt x="210" y="352"/>
                  </a:lnTo>
                  <a:lnTo>
                    <a:pt x="208" y="351"/>
                  </a:lnTo>
                  <a:lnTo>
                    <a:pt x="207" y="349"/>
                  </a:lnTo>
                  <a:lnTo>
                    <a:pt x="204" y="346"/>
                  </a:lnTo>
                  <a:lnTo>
                    <a:pt x="201" y="344"/>
                  </a:lnTo>
                  <a:lnTo>
                    <a:pt x="198" y="342"/>
                  </a:lnTo>
                  <a:lnTo>
                    <a:pt x="196" y="341"/>
                  </a:lnTo>
                  <a:lnTo>
                    <a:pt x="194" y="340"/>
                  </a:lnTo>
                  <a:lnTo>
                    <a:pt x="193" y="340"/>
                  </a:lnTo>
                  <a:lnTo>
                    <a:pt x="188" y="340"/>
                  </a:lnTo>
                  <a:lnTo>
                    <a:pt x="185" y="339"/>
                  </a:lnTo>
                  <a:lnTo>
                    <a:pt x="163" y="339"/>
                  </a:lnTo>
                  <a:lnTo>
                    <a:pt x="162" y="339"/>
                  </a:lnTo>
                  <a:lnTo>
                    <a:pt x="158" y="338"/>
                  </a:lnTo>
                  <a:lnTo>
                    <a:pt x="154" y="337"/>
                  </a:lnTo>
                  <a:lnTo>
                    <a:pt x="151" y="336"/>
                  </a:lnTo>
                  <a:lnTo>
                    <a:pt x="150" y="335"/>
                  </a:lnTo>
                  <a:lnTo>
                    <a:pt x="148" y="334"/>
                  </a:lnTo>
                  <a:lnTo>
                    <a:pt x="147" y="333"/>
                  </a:lnTo>
                  <a:lnTo>
                    <a:pt x="146" y="332"/>
                  </a:lnTo>
                  <a:lnTo>
                    <a:pt x="142" y="327"/>
                  </a:lnTo>
                  <a:lnTo>
                    <a:pt x="134" y="317"/>
                  </a:lnTo>
                  <a:lnTo>
                    <a:pt x="130" y="312"/>
                  </a:lnTo>
                  <a:lnTo>
                    <a:pt x="128" y="309"/>
                  </a:lnTo>
                  <a:lnTo>
                    <a:pt x="128" y="307"/>
                  </a:lnTo>
                  <a:lnTo>
                    <a:pt x="127" y="305"/>
                  </a:lnTo>
                  <a:lnTo>
                    <a:pt x="125" y="295"/>
                  </a:lnTo>
                  <a:lnTo>
                    <a:pt x="124" y="290"/>
                  </a:lnTo>
                  <a:lnTo>
                    <a:pt x="117" y="272"/>
                  </a:lnTo>
                  <a:lnTo>
                    <a:pt x="116" y="270"/>
                  </a:lnTo>
                  <a:lnTo>
                    <a:pt x="117" y="270"/>
                  </a:lnTo>
                  <a:lnTo>
                    <a:pt x="117" y="269"/>
                  </a:lnTo>
                  <a:lnTo>
                    <a:pt x="118" y="267"/>
                  </a:lnTo>
                  <a:lnTo>
                    <a:pt x="118" y="266"/>
                  </a:lnTo>
                  <a:lnTo>
                    <a:pt x="119" y="263"/>
                  </a:lnTo>
                  <a:lnTo>
                    <a:pt x="118" y="261"/>
                  </a:lnTo>
                  <a:lnTo>
                    <a:pt x="118" y="257"/>
                  </a:lnTo>
                  <a:lnTo>
                    <a:pt x="118" y="255"/>
                  </a:lnTo>
                  <a:lnTo>
                    <a:pt x="116" y="243"/>
                  </a:lnTo>
                  <a:lnTo>
                    <a:pt x="114" y="236"/>
                  </a:lnTo>
                  <a:lnTo>
                    <a:pt x="113" y="231"/>
                  </a:lnTo>
                  <a:lnTo>
                    <a:pt x="113" y="227"/>
                  </a:lnTo>
                  <a:lnTo>
                    <a:pt x="113" y="226"/>
                  </a:lnTo>
                  <a:lnTo>
                    <a:pt x="113" y="223"/>
                  </a:lnTo>
                  <a:lnTo>
                    <a:pt x="115" y="215"/>
                  </a:lnTo>
                  <a:lnTo>
                    <a:pt x="115" y="211"/>
                  </a:lnTo>
                  <a:lnTo>
                    <a:pt x="116" y="207"/>
                  </a:lnTo>
                  <a:lnTo>
                    <a:pt x="116" y="203"/>
                  </a:lnTo>
                  <a:lnTo>
                    <a:pt x="115" y="199"/>
                  </a:lnTo>
                  <a:lnTo>
                    <a:pt x="114" y="195"/>
                  </a:lnTo>
                  <a:lnTo>
                    <a:pt x="113" y="192"/>
                  </a:lnTo>
                  <a:lnTo>
                    <a:pt x="111" y="188"/>
                  </a:lnTo>
                  <a:lnTo>
                    <a:pt x="109" y="184"/>
                  </a:lnTo>
                  <a:lnTo>
                    <a:pt x="106" y="181"/>
                  </a:lnTo>
                  <a:lnTo>
                    <a:pt x="104" y="178"/>
                  </a:lnTo>
                  <a:lnTo>
                    <a:pt x="102" y="176"/>
                  </a:lnTo>
                  <a:lnTo>
                    <a:pt x="101" y="175"/>
                  </a:lnTo>
                  <a:lnTo>
                    <a:pt x="98" y="173"/>
                  </a:lnTo>
                  <a:lnTo>
                    <a:pt x="94" y="171"/>
                  </a:lnTo>
                  <a:lnTo>
                    <a:pt x="80" y="162"/>
                  </a:lnTo>
                  <a:lnTo>
                    <a:pt x="77" y="161"/>
                  </a:lnTo>
                  <a:lnTo>
                    <a:pt x="71" y="159"/>
                  </a:lnTo>
                  <a:lnTo>
                    <a:pt x="68" y="157"/>
                  </a:lnTo>
                  <a:lnTo>
                    <a:pt x="66" y="155"/>
                  </a:lnTo>
                  <a:lnTo>
                    <a:pt x="64" y="153"/>
                  </a:lnTo>
                  <a:lnTo>
                    <a:pt x="62" y="151"/>
                  </a:lnTo>
                  <a:lnTo>
                    <a:pt x="60" y="149"/>
                  </a:lnTo>
                  <a:lnTo>
                    <a:pt x="59" y="147"/>
                  </a:lnTo>
                  <a:lnTo>
                    <a:pt x="58" y="145"/>
                  </a:lnTo>
                  <a:lnTo>
                    <a:pt x="56" y="142"/>
                  </a:lnTo>
                  <a:lnTo>
                    <a:pt x="55" y="140"/>
                  </a:lnTo>
                  <a:lnTo>
                    <a:pt x="50" y="127"/>
                  </a:lnTo>
                  <a:lnTo>
                    <a:pt x="45" y="114"/>
                  </a:lnTo>
                  <a:lnTo>
                    <a:pt x="42" y="108"/>
                  </a:lnTo>
                  <a:lnTo>
                    <a:pt x="40" y="102"/>
                  </a:lnTo>
                  <a:lnTo>
                    <a:pt x="37" y="93"/>
                  </a:lnTo>
                  <a:lnTo>
                    <a:pt x="36" y="87"/>
                  </a:lnTo>
                  <a:lnTo>
                    <a:pt x="34" y="83"/>
                  </a:lnTo>
                  <a:lnTo>
                    <a:pt x="32" y="79"/>
                  </a:lnTo>
                  <a:lnTo>
                    <a:pt x="30" y="78"/>
                  </a:lnTo>
                  <a:lnTo>
                    <a:pt x="29" y="76"/>
                  </a:lnTo>
                  <a:lnTo>
                    <a:pt x="27" y="74"/>
                  </a:lnTo>
                  <a:lnTo>
                    <a:pt x="25" y="72"/>
                  </a:lnTo>
                  <a:lnTo>
                    <a:pt x="24" y="70"/>
                  </a:lnTo>
                  <a:lnTo>
                    <a:pt x="18" y="65"/>
                  </a:lnTo>
                  <a:lnTo>
                    <a:pt x="9" y="57"/>
                  </a:lnTo>
                  <a:lnTo>
                    <a:pt x="7" y="56"/>
                  </a:lnTo>
                  <a:lnTo>
                    <a:pt x="5" y="54"/>
                  </a:lnTo>
                  <a:lnTo>
                    <a:pt x="3" y="52"/>
                  </a:lnTo>
                  <a:lnTo>
                    <a:pt x="2" y="50"/>
                  </a:lnTo>
                  <a:lnTo>
                    <a:pt x="1" y="48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1"/>
                  </a:lnTo>
                  <a:lnTo>
                    <a:pt x="0" y="37"/>
                  </a:lnTo>
                  <a:lnTo>
                    <a:pt x="1" y="34"/>
                  </a:lnTo>
                  <a:lnTo>
                    <a:pt x="2" y="31"/>
                  </a:lnTo>
                  <a:lnTo>
                    <a:pt x="3" y="27"/>
                  </a:lnTo>
                  <a:lnTo>
                    <a:pt x="5" y="23"/>
                  </a:lnTo>
                  <a:lnTo>
                    <a:pt x="8" y="20"/>
                  </a:lnTo>
                  <a:lnTo>
                    <a:pt x="10" y="16"/>
                  </a:lnTo>
                  <a:lnTo>
                    <a:pt x="13" y="12"/>
                  </a:lnTo>
                  <a:lnTo>
                    <a:pt x="15" y="10"/>
                  </a:lnTo>
                  <a:lnTo>
                    <a:pt x="17" y="7"/>
                  </a:lnTo>
                  <a:lnTo>
                    <a:pt x="21" y="5"/>
                  </a:lnTo>
                  <a:lnTo>
                    <a:pt x="25" y="2"/>
                  </a:lnTo>
                  <a:lnTo>
                    <a:pt x="26" y="1"/>
                  </a:lnTo>
                  <a:lnTo>
                    <a:pt x="27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22" name="Freeform 70">
              <a:extLst>
                <a:ext uri="{FF2B5EF4-FFF2-40B4-BE49-F238E27FC236}">
                  <a16:creationId xmlns:a16="http://schemas.microsoft.com/office/drawing/2014/main" id="{F74F3FE0-BCB0-4B14-A2F1-B9F58CD2266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3" y="2347"/>
              <a:ext cx="665" cy="517"/>
            </a:xfrm>
            <a:custGeom>
              <a:avLst/>
              <a:gdLst>
                <a:gd name="T0" fmla="*/ 265 w 665"/>
                <a:gd name="T1" fmla="*/ 31 h 517"/>
                <a:gd name="T2" fmla="*/ 292 w 665"/>
                <a:gd name="T3" fmla="*/ 29 h 517"/>
                <a:gd name="T4" fmla="*/ 293 w 665"/>
                <a:gd name="T5" fmla="*/ 58 h 517"/>
                <a:gd name="T6" fmla="*/ 324 w 665"/>
                <a:gd name="T7" fmla="*/ 63 h 517"/>
                <a:gd name="T8" fmla="*/ 363 w 665"/>
                <a:gd name="T9" fmla="*/ 29 h 517"/>
                <a:gd name="T10" fmla="*/ 398 w 665"/>
                <a:gd name="T11" fmla="*/ 19 h 517"/>
                <a:gd name="T12" fmla="*/ 411 w 665"/>
                <a:gd name="T13" fmla="*/ 36 h 517"/>
                <a:gd name="T14" fmla="*/ 413 w 665"/>
                <a:gd name="T15" fmla="*/ 85 h 517"/>
                <a:gd name="T16" fmla="*/ 432 w 665"/>
                <a:gd name="T17" fmla="*/ 77 h 517"/>
                <a:gd name="T18" fmla="*/ 454 w 665"/>
                <a:gd name="T19" fmla="*/ 54 h 517"/>
                <a:gd name="T20" fmla="*/ 469 w 665"/>
                <a:gd name="T21" fmla="*/ 50 h 517"/>
                <a:gd name="T22" fmla="*/ 471 w 665"/>
                <a:gd name="T23" fmla="*/ 9 h 517"/>
                <a:gd name="T24" fmla="*/ 485 w 665"/>
                <a:gd name="T25" fmla="*/ 6 h 517"/>
                <a:gd name="T26" fmla="*/ 498 w 665"/>
                <a:gd name="T27" fmla="*/ 47 h 517"/>
                <a:gd name="T28" fmla="*/ 514 w 665"/>
                <a:gd name="T29" fmla="*/ 84 h 517"/>
                <a:gd name="T30" fmla="*/ 529 w 665"/>
                <a:gd name="T31" fmla="*/ 98 h 517"/>
                <a:gd name="T32" fmla="*/ 558 w 665"/>
                <a:gd name="T33" fmla="*/ 129 h 517"/>
                <a:gd name="T34" fmla="*/ 610 w 665"/>
                <a:gd name="T35" fmla="*/ 136 h 517"/>
                <a:gd name="T36" fmla="*/ 653 w 665"/>
                <a:gd name="T37" fmla="*/ 130 h 517"/>
                <a:gd name="T38" fmla="*/ 660 w 665"/>
                <a:gd name="T39" fmla="*/ 173 h 517"/>
                <a:gd name="T40" fmla="*/ 659 w 665"/>
                <a:gd name="T41" fmla="*/ 211 h 517"/>
                <a:gd name="T42" fmla="*/ 645 w 665"/>
                <a:gd name="T43" fmla="*/ 231 h 517"/>
                <a:gd name="T44" fmla="*/ 605 w 665"/>
                <a:gd name="T45" fmla="*/ 282 h 517"/>
                <a:gd name="T46" fmla="*/ 605 w 665"/>
                <a:gd name="T47" fmla="*/ 302 h 517"/>
                <a:gd name="T48" fmla="*/ 615 w 665"/>
                <a:gd name="T49" fmla="*/ 345 h 517"/>
                <a:gd name="T50" fmla="*/ 603 w 665"/>
                <a:gd name="T51" fmla="*/ 352 h 517"/>
                <a:gd name="T52" fmla="*/ 556 w 665"/>
                <a:gd name="T53" fmla="*/ 372 h 517"/>
                <a:gd name="T54" fmla="*/ 529 w 665"/>
                <a:gd name="T55" fmla="*/ 366 h 517"/>
                <a:gd name="T56" fmla="*/ 510 w 665"/>
                <a:gd name="T57" fmla="*/ 361 h 517"/>
                <a:gd name="T58" fmla="*/ 488 w 665"/>
                <a:gd name="T59" fmla="*/ 375 h 517"/>
                <a:gd name="T60" fmla="*/ 481 w 665"/>
                <a:gd name="T61" fmla="*/ 410 h 517"/>
                <a:gd name="T62" fmla="*/ 446 w 665"/>
                <a:gd name="T63" fmla="*/ 414 h 517"/>
                <a:gd name="T64" fmla="*/ 417 w 665"/>
                <a:gd name="T65" fmla="*/ 424 h 517"/>
                <a:gd name="T66" fmla="*/ 384 w 665"/>
                <a:gd name="T67" fmla="*/ 461 h 517"/>
                <a:gd name="T68" fmla="*/ 387 w 665"/>
                <a:gd name="T69" fmla="*/ 489 h 517"/>
                <a:gd name="T70" fmla="*/ 391 w 665"/>
                <a:gd name="T71" fmla="*/ 514 h 517"/>
                <a:gd name="T72" fmla="*/ 356 w 665"/>
                <a:gd name="T73" fmla="*/ 506 h 517"/>
                <a:gd name="T74" fmla="*/ 332 w 665"/>
                <a:gd name="T75" fmla="*/ 489 h 517"/>
                <a:gd name="T76" fmla="*/ 278 w 665"/>
                <a:gd name="T77" fmla="*/ 408 h 517"/>
                <a:gd name="T78" fmla="*/ 252 w 665"/>
                <a:gd name="T79" fmla="*/ 393 h 517"/>
                <a:gd name="T80" fmla="*/ 227 w 665"/>
                <a:gd name="T81" fmla="*/ 403 h 517"/>
                <a:gd name="T82" fmla="*/ 195 w 665"/>
                <a:gd name="T83" fmla="*/ 384 h 517"/>
                <a:gd name="T84" fmla="*/ 158 w 665"/>
                <a:gd name="T85" fmla="*/ 368 h 517"/>
                <a:gd name="T86" fmla="*/ 119 w 665"/>
                <a:gd name="T87" fmla="*/ 312 h 517"/>
                <a:gd name="T88" fmla="*/ 97 w 665"/>
                <a:gd name="T89" fmla="*/ 285 h 517"/>
                <a:gd name="T90" fmla="*/ 69 w 665"/>
                <a:gd name="T91" fmla="*/ 266 h 517"/>
                <a:gd name="T92" fmla="*/ 55 w 665"/>
                <a:gd name="T93" fmla="*/ 266 h 517"/>
                <a:gd name="T94" fmla="*/ 26 w 665"/>
                <a:gd name="T95" fmla="*/ 248 h 517"/>
                <a:gd name="T96" fmla="*/ 7 w 665"/>
                <a:gd name="T97" fmla="*/ 256 h 517"/>
                <a:gd name="T98" fmla="*/ 10 w 665"/>
                <a:gd name="T99" fmla="*/ 245 h 517"/>
                <a:gd name="T100" fmla="*/ 13 w 665"/>
                <a:gd name="T101" fmla="*/ 216 h 517"/>
                <a:gd name="T102" fmla="*/ 23 w 665"/>
                <a:gd name="T103" fmla="*/ 201 h 517"/>
                <a:gd name="T104" fmla="*/ 72 w 665"/>
                <a:gd name="T105" fmla="*/ 187 h 517"/>
                <a:gd name="T106" fmla="*/ 96 w 665"/>
                <a:gd name="T107" fmla="*/ 192 h 517"/>
                <a:gd name="T108" fmla="*/ 123 w 665"/>
                <a:gd name="T109" fmla="*/ 165 h 517"/>
                <a:gd name="T110" fmla="*/ 129 w 665"/>
                <a:gd name="T111" fmla="*/ 123 h 517"/>
                <a:gd name="T112" fmla="*/ 150 w 665"/>
                <a:gd name="T113" fmla="*/ 85 h 517"/>
                <a:gd name="T114" fmla="*/ 165 w 665"/>
                <a:gd name="T115" fmla="*/ 40 h 517"/>
                <a:gd name="T116" fmla="*/ 181 w 665"/>
                <a:gd name="T117" fmla="*/ 21 h 517"/>
                <a:gd name="T118" fmla="*/ 209 w 665"/>
                <a:gd name="T119" fmla="*/ 33 h 517"/>
                <a:gd name="T120" fmla="*/ 230 w 665"/>
                <a:gd name="T121" fmla="*/ 8 h 5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665" h="517">
                  <a:moveTo>
                    <a:pt x="237" y="0"/>
                  </a:moveTo>
                  <a:lnTo>
                    <a:pt x="238" y="1"/>
                  </a:lnTo>
                  <a:lnTo>
                    <a:pt x="238" y="0"/>
                  </a:lnTo>
                  <a:lnTo>
                    <a:pt x="239" y="1"/>
                  </a:lnTo>
                  <a:lnTo>
                    <a:pt x="240" y="3"/>
                  </a:lnTo>
                  <a:lnTo>
                    <a:pt x="246" y="10"/>
                  </a:lnTo>
                  <a:lnTo>
                    <a:pt x="252" y="17"/>
                  </a:lnTo>
                  <a:lnTo>
                    <a:pt x="258" y="24"/>
                  </a:lnTo>
                  <a:lnTo>
                    <a:pt x="261" y="27"/>
                  </a:lnTo>
                  <a:lnTo>
                    <a:pt x="262" y="28"/>
                  </a:lnTo>
                  <a:lnTo>
                    <a:pt x="263" y="30"/>
                  </a:lnTo>
                  <a:lnTo>
                    <a:pt x="265" y="31"/>
                  </a:lnTo>
                  <a:lnTo>
                    <a:pt x="266" y="32"/>
                  </a:lnTo>
                  <a:lnTo>
                    <a:pt x="268" y="33"/>
                  </a:lnTo>
                  <a:lnTo>
                    <a:pt x="270" y="33"/>
                  </a:lnTo>
                  <a:lnTo>
                    <a:pt x="272" y="33"/>
                  </a:lnTo>
                  <a:lnTo>
                    <a:pt x="273" y="33"/>
                  </a:lnTo>
                  <a:lnTo>
                    <a:pt x="275" y="33"/>
                  </a:lnTo>
                  <a:lnTo>
                    <a:pt x="282" y="32"/>
                  </a:lnTo>
                  <a:lnTo>
                    <a:pt x="284" y="31"/>
                  </a:lnTo>
                  <a:lnTo>
                    <a:pt x="287" y="30"/>
                  </a:lnTo>
                  <a:lnTo>
                    <a:pt x="289" y="29"/>
                  </a:lnTo>
                  <a:lnTo>
                    <a:pt x="291" y="29"/>
                  </a:lnTo>
                  <a:lnTo>
                    <a:pt x="292" y="29"/>
                  </a:lnTo>
                  <a:lnTo>
                    <a:pt x="293" y="30"/>
                  </a:lnTo>
                  <a:lnTo>
                    <a:pt x="294" y="31"/>
                  </a:lnTo>
                  <a:lnTo>
                    <a:pt x="294" y="32"/>
                  </a:lnTo>
                  <a:lnTo>
                    <a:pt x="294" y="33"/>
                  </a:lnTo>
                  <a:lnTo>
                    <a:pt x="294" y="35"/>
                  </a:lnTo>
                  <a:lnTo>
                    <a:pt x="294" y="38"/>
                  </a:lnTo>
                  <a:lnTo>
                    <a:pt x="294" y="40"/>
                  </a:lnTo>
                  <a:lnTo>
                    <a:pt x="292" y="48"/>
                  </a:lnTo>
                  <a:lnTo>
                    <a:pt x="292" y="51"/>
                  </a:lnTo>
                  <a:lnTo>
                    <a:pt x="292" y="55"/>
                  </a:lnTo>
                  <a:lnTo>
                    <a:pt x="292" y="56"/>
                  </a:lnTo>
                  <a:lnTo>
                    <a:pt x="293" y="58"/>
                  </a:lnTo>
                  <a:lnTo>
                    <a:pt x="293" y="59"/>
                  </a:lnTo>
                  <a:lnTo>
                    <a:pt x="294" y="61"/>
                  </a:lnTo>
                  <a:lnTo>
                    <a:pt x="295" y="62"/>
                  </a:lnTo>
                  <a:lnTo>
                    <a:pt x="296" y="63"/>
                  </a:lnTo>
                  <a:lnTo>
                    <a:pt x="296" y="63"/>
                  </a:lnTo>
                  <a:lnTo>
                    <a:pt x="297" y="64"/>
                  </a:lnTo>
                  <a:lnTo>
                    <a:pt x="299" y="64"/>
                  </a:lnTo>
                  <a:lnTo>
                    <a:pt x="302" y="64"/>
                  </a:lnTo>
                  <a:lnTo>
                    <a:pt x="310" y="64"/>
                  </a:lnTo>
                  <a:lnTo>
                    <a:pt x="319" y="64"/>
                  </a:lnTo>
                  <a:lnTo>
                    <a:pt x="321" y="63"/>
                  </a:lnTo>
                  <a:lnTo>
                    <a:pt x="324" y="63"/>
                  </a:lnTo>
                  <a:lnTo>
                    <a:pt x="325" y="62"/>
                  </a:lnTo>
                  <a:lnTo>
                    <a:pt x="327" y="61"/>
                  </a:lnTo>
                  <a:lnTo>
                    <a:pt x="328" y="59"/>
                  </a:lnTo>
                  <a:lnTo>
                    <a:pt x="330" y="55"/>
                  </a:lnTo>
                  <a:lnTo>
                    <a:pt x="331" y="54"/>
                  </a:lnTo>
                  <a:lnTo>
                    <a:pt x="333" y="52"/>
                  </a:lnTo>
                  <a:lnTo>
                    <a:pt x="336" y="49"/>
                  </a:lnTo>
                  <a:lnTo>
                    <a:pt x="339" y="47"/>
                  </a:lnTo>
                  <a:lnTo>
                    <a:pt x="346" y="42"/>
                  </a:lnTo>
                  <a:lnTo>
                    <a:pt x="354" y="35"/>
                  </a:lnTo>
                  <a:lnTo>
                    <a:pt x="358" y="33"/>
                  </a:lnTo>
                  <a:lnTo>
                    <a:pt x="363" y="29"/>
                  </a:lnTo>
                  <a:lnTo>
                    <a:pt x="365" y="27"/>
                  </a:lnTo>
                  <a:lnTo>
                    <a:pt x="367" y="26"/>
                  </a:lnTo>
                  <a:lnTo>
                    <a:pt x="370" y="25"/>
                  </a:lnTo>
                  <a:lnTo>
                    <a:pt x="374" y="23"/>
                  </a:lnTo>
                  <a:lnTo>
                    <a:pt x="378" y="21"/>
                  </a:lnTo>
                  <a:lnTo>
                    <a:pt x="380" y="21"/>
                  </a:lnTo>
                  <a:lnTo>
                    <a:pt x="381" y="21"/>
                  </a:lnTo>
                  <a:lnTo>
                    <a:pt x="386" y="20"/>
                  </a:lnTo>
                  <a:lnTo>
                    <a:pt x="391" y="19"/>
                  </a:lnTo>
                  <a:lnTo>
                    <a:pt x="394" y="19"/>
                  </a:lnTo>
                  <a:lnTo>
                    <a:pt x="396" y="19"/>
                  </a:lnTo>
                  <a:lnTo>
                    <a:pt x="398" y="19"/>
                  </a:lnTo>
                  <a:lnTo>
                    <a:pt x="399" y="20"/>
                  </a:lnTo>
                  <a:lnTo>
                    <a:pt x="400" y="20"/>
                  </a:lnTo>
                  <a:lnTo>
                    <a:pt x="402" y="21"/>
                  </a:lnTo>
                  <a:lnTo>
                    <a:pt x="405" y="22"/>
                  </a:lnTo>
                  <a:lnTo>
                    <a:pt x="407" y="24"/>
                  </a:lnTo>
                  <a:lnTo>
                    <a:pt x="408" y="25"/>
                  </a:lnTo>
                  <a:lnTo>
                    <a:pt x="409" y="27"/>
                  </a:lnTo>
                  <a:lnTo>
                    <a:pt x="410" y="30"/>
                  </a:lnTo>
                  <a:lnTo>
                    <a:pt x="410" y="32"/>
                  </a:lnTo>
                  <a:lnTo>
                    <a:pt x="411" y="33"/>
                  </a:lnTo>
                  <a:lnTo>
                    <a:pt x="411" y="34"/>
                  </a:lnTo>
                  <a:lnTo>
                    <a:pt x="411" y="36"/>
                  </a:lnTo>
                  <a:lnTo>
                    <a:pt x="410" y="42"/>
                  </a:lnTo>
                  <a:lnTo>
                    <a:pt x="410" y="47"/>
                  </a:lnTo>
                  <a:lnTo>
                    <a:pt x="407" y="57"/>
                  </a:lnTo>
                  <a:lnTo>
                    <a:pt x="407" y="63"/>
                  </a:lnTo>
                  <a:lnTo>
                    <a:pt x="406" y="66"/>
                  </a:lnTo>
                  <a:lnTo>
                    <a:pt x="406" y="68"/>
                  </a:lnTo>
                  <a:lnTo>
                    <a:pt x="407" y="71"/>
                  </a:lnTo>
                  <a:lnTo>
                    <a:pt x="407" y="73"/>
                  </a:lnTo>
                  <a:lnTo>
                    <a:pt x="408" y="76"/>
                  </a:lnTo>
                  <a:lnTo>
                    <a:pt x="410" y="79"/>
                  </a:lnTo>
                  <a:lnTo>
                    <a:pt x="411" y="82"/>
                  </a:lnTo>
                  <a:lnTo>
                    <a:pt x="413" y="85"/>
                  </a:lnTo>
                  <a:lnTo>
                    <a:pt x="415" y="87"/>
                  </a:lnTo>
                  <a:lnTo>
                    <a:pt x="417" y="88"/>
                  </a:lnTo>
                  <a:lnTo>
                    <a:pt x="419" y="89"/>
                  </a:lnTo>
                  <a:lnTo>
                    <a:pt x="421" y="89"/>
                  </a:lnTo>
                  <a:lnTo>
                    <a:pt x="421" y="89"/>
                  </a:lnTo>
                  <a:lnTo>
                    <a:pt x="422" y="89"/>
                  </a:lnTo>
                  <a:lnTo>
                    <a:pt x="423" y="88"/>
                  </a:lnTo>
                  <a:lnTo>
                    <a:pt x="424" y="87"/>
                  </a:lnTo>
                  <a:lnTo>
                    <a:pt x="426" y="85"/>
                  </a:lnTo>
                  <a:lnTo>
                    <a:pt x="430" y="80"/>
                  </a:lnTo>
                  <a:lnTo>
                    <a:pt x="431" y="78"/>
                  </a:lnTo>
                  <a:lnTo>
                    <a:pt x="432" y="77"/>
                  </a:lnTo>
                  <a:lnTo>
                    <a:pt x="437" y="71"/>
                  </a:lnTo>
                  <a:lnTo>
                    <a:pt x="439" y="69"/>
                  </a:lnTo>
                  <a:lnTo>
                    <a:pt x="440" y="68"/>
                  </a:lnTo>
                  <a:lnTo>
                    <a:pt x="441" y="67"/>
                  </a:lnTo>
                  <a:lnTo>
                    <a:pt x="442" y="63"/>
                  </a:lnTo>
                  <a:lnTo>
                    <a:pt x="443" y="61"/>
                  </a:lnTo>
                  <a:lnTo>
                    <a:pt x="444" y="60"/>
                  </a:lnTo>
                  <a:lnTo>
                    <a:pt x="445" y="58"/>
                  </a:lnTo>
                  <a:lnTo>
                    <a:pt x="446" y="57"/>
                  </a:lnTo>
                  <a:lnTo>
                    <a:pt x="448" y="56"/>
                  </a:lnTo>
                  <a:lnTo>
                    <a:pt x="453" y="55"/>
                  </a:lnTo>
                  <a:lnTo>
                    <a:pt x="454" y="54"/>
                  </a:lnTo>
                  <a:lnTo>
                    <a:pt x="455" y="52"/>
                  </a:lnTo>
                  <a:lnTo>
                    <a:pt x="456" y="51"/>
                  </a:lnTo>
                  <a:lnTo>
                    <a:pt x="457" y="51"/>
                  </a:lnTo>
                  <a:lnTo>
                    <a:pt x="458" y="51"/>
                  </a:lnTo>
                  <a:lnTo>
                    <a:pt x="459" y="51"/>
                  </a:lnTo>
                  <a:lnTo>
                    <a:pt x="460" y="51"/>
                  </a:lnTo>
                  <a:lnTo>
                    <a:pt x="463" y="52"/>
                  </a:lnTo>
                  <a:lnTo>
                    <a:pt x="464" y="53"/>
                  </a:lnTo>
                  <a:lnTo>
                    <a:pt x="465" y="52"/>
                  </a:lnTo>
                  <a:lnTo>
                    <a:pt x="466" y="52"/>
                  </a:lnTo>
                  <a:lnTo>
                    <a:pt x="467" y="52"/>
                  </a:lnTo>
                  <a:lnTo>
                    <a:pt x="469" y="50"/>
                  </a:lnTo>
                  <a:lnTo>
                    <a:pt x="471" y="49"/>
                  </a:lnTo>
                  <a:lnTo>
                    <a:pt x="473" y="47"/>
                  </a:lnTo>
                  <a:lnTo>
                    <a:pt x="475" y="44"/>
                  </a:lnTo>
                  <a:lnTo>
                    <a:pt x="476" y="43"/>
                  </a:lnTo>
                  <a:lnTo>
                    <a:pt x="477" y="41"/>
                  </a:lnTo>
                  <a:lnTo>
                    <a:pt x="477" y="38"/>
                  </a:lnTo>
                  <a:lnTo>
                    <a:pt x="477" y="35"/>
                  </a:lnTo>
                  <a:lnTo>
                    <a:pt x="477" y="34"/>
                  </a:lnTo>
                  <a:lnTo>
                    <a:pt x="476" y="32"/>
                  </a:lnTo>
                  <a:lnTo>
                    <a:pt x="471" y="14"/>
                  </a:lnTo>
                  <a:lnTo>
                    <a:pt x="471" y="10"/>
                  </a:lnTo>
                  <a:lnTo>
                    <a:pt x="471" y="9"/>
                  </a:lnTo>
                  <a:lnTo>
                    <a:pt x="471" y="8"/>
                  </a:lnTo>
                  <a:lnTo>
                    <a:pt x="471" y="7"/>
                  </a:lnTo>
                  <a:lnTo>
                    <a:pt x="472" y="5"/>
                  </a:lnTo>
                  <a:lnTo>
                    <a:pt x="473" y="4"/>
                  </a:lnTo>
                  <a:lnTo>
                    <a:pt x="475" y="3"/>
                  </a:lnTo>
                  <a:lnTo>
                    <a:pt x="476" y="3"/>
                  </a:lnTo>
                  <a:lnTo>
                    <a:pt x="478" y="2"/>
                  </a:lnTo>
                  <a:lnTo>
                    <a:pt x="479" y="3"/>
                  </a:lnTo>
                  <a:lnTo>
                    <a:pt x="481" y="3"/>
                  </a:lnTo>
                  <a:lnTo>
                    <a:pt x="483" y="4"/>
                  </a:lnTo>
                  <a:lnTo>
                    <a:pt x="484" y="5"/>
                  </a:lnTo>
                  <a:lnTo>
                    <a:pt x="485" y="6"/>
                  </a:lnTo>
                  <a:lnTo>
                    <a:pt x="486" y="7"/>
                  </a:lnTo>
                  <a:lnTo>
                    <a:pt x="488" y="10"/>
                  </a:lnTo>
                  <a:lnTo>
                    <a:pt x="490" y="15"/>
                  </a:lnTo>
                  <a:lnTo>
                    <a:pt x="493" y="21"/>
                  </a:lnTo>
                  <a:lnTo>
                    <a:pt x="495" y="23"/>
                  </a:lnTo>
                  <a:lnTo>
                    <a:pt x="496" y="28"/>
                  </a:lnTo>
                  <a:lnTo>
                    <a:pt x="497" y="29"/>
                  </a:lnTo>
                  <a:lnTo>
                    <a:pt x="497" y="32"/>
                  </a:lnTo>
                  <a:lnTo>
                    <a:pt x="498" y="35"/>
                  </a:lnTo>
                  <a:lnTo>
                    <a:pt x="498" y="41"/>
                  </a:lnTo>
                  <a:lnTo>
                    <a:pt x="498" y="44"/>
                  </a:lnTo>
                  <a:lnTo>
                    <a:pt x="498" y="47"/>
                  </a:lnTo>
                  <a:lnTo>
                    <a:pt x="499" y="50"/>
                  </a:lnTo>
                  <a:lnTo>
                    <a:pt x="500" y="53"/>
                  </a:lnTo>
                  <a:lnTo>
                    <a:pt x="501" y="55"/>
                  </a:lnTo>
                  <a:lnTo>
                    <a:pt x="504" y="62"/>
                  </a:lnTo>
                  <a:lnTo>
                    <a:pt x="506" y="64"/>
                  </a:lnTo>
                  <a:lnTo>
                    <a:pt x="509" y="67"/>
                  </a:lnTo>
                  <a:lnTo>
                    <a:pt x="510" y="69"/>
                  </a:lnTo>
                  <a:lnTo>
                    <a:pt x="511" y="72"/>
                  </a:lnTo>
                  <a:lnTo>
                    <a:pt x="512" y="77"/>
                  </a:lnTo>
                  <a:lnTo>
                    <a:pt x="512" y="79"/>
                  </a:lnTo>
                  <a:lnTo>
                    <a:pt x="513" y="81"/>
                  </a:lnTo>
                  <a:lnTo>
                    <a:pt x="514" y="84"/>
                  </a:lnTo>
                  <a:lnTo>
                    <a:pt x="515" y="86"/>
                  </a:lnTo>
                  <a:lnTo>
                    <a:pt x="516" y="87"/>
                  </a:lnTo>
                  <a:lnTo>
                    <a:pt x="518" y="89"/>
                  </a:lnTo>
                  <a:lnTo>
                    <a:pt x="520" y="90"/>
                  </a:lnTo>
                  <a:lnTo>
                    <a:pt x="523" y="92"/>
                  </a:lnTo>
                  <a:lnTo>
                    <a:pt x="525" y="93"/>
                  </a:lnTo>
                  <a:lnTo>
                    <a:pt x="528" y="95"/>
                  </a:lnTo>
                  <a:lnTo>
                    <a:pt x="529" y="95"/>
                  </a:lnTo>
                  <a:lnTo>
                    <a:pt x="530" y="95"/>
                  </a:lnTo>
                  <a:lnTo>
                    <a:pt x="530" y="96"/>
                  </a:lnTo>
                  <a:lnTo>
                    <a:pt x="529" y="97"/>
                  </a:lnTo>
                  <a:lnTo>
                    <a:pt x="529" y="98"/>
                  </a:lnTo>
                  <a:lnTo>
                    <a:pt x="529" y="99"/>
                  </a:lnTo>
                  <a:lnTo>
                    <a:pt x="530" y="101"/>
                  </a:lnTo>
                  <a:lnTo>
                    <a:pt x="531" y="104"/>
                  </a:lnTo>
                  <a:lnTo>
                    <a:pt x="532" y="107"/>
                  </a:lnTo>
                  <a:lnTo>
                    <a:pt x="534" y="109"/>
                  </a:lnTo>
                  <a:lnTo>
                    <a:pt x="535" y="111"/>
                  </a:lnTo>
                  <a:lnTo>
                    <a:pt x="537" y="113"/>
                  </a:lnTo>
                  <a:lnTo>
                    <a:pt x="539" y="115"/>
                  </a:lnTo>
                  <a:lnTo>
                    <a:pt x="549" y="122"/>
                  </a:lnTo>
                  <a:lnTo>
                    <a:pt x="551" y="123"/>
                  </a:lnTo>
                  <a:lnTo>
                    <a:pt x="557" y="128"/>
                  </a:lnTo>
                  <a:lnTo>
                    <a:pt x="558" y="129"/>
                  </a:lnTo>
                  <a:lnTo>
                    <a:pt x="560" y="131"/>
                  </a:lnTo>
                  <a:lnTo>
                    <a:pt x="564" y="133"/>
                  </a:lnTo>
                  <a:lnTo>
                    <a:pt x="572" y="136"/>
                  </a:lnTo>
                  <a:lnTo>
                    <a:pt x="577" y="138"/>
                  </a:lnTo>
                  <a:lnTo>
                    <a:pt x="580" y="139"/>
                  </a:lnTo>
                  <a:lnTo>
                    <a:pt x="584" y="140"/>
                  </a:lnTo>
                  <a:lnTo>
                    <a:pt x="591" y="141"/>
                  </a:lnTo>
                  <a:lnTo>
                    <a:pt x="594" y="142"/>
                  </a:lnTo>
                  <a:lnTo>
                    <a:pt x="596" y="142"/>
                  </a:lnTo>
                  <a:lnTo>
                    <a:pt x="599" y="141"/>
                  </a:lnTo>
                  <a:lnTo>
                    <a:pt x="604" y="138"/>
                  </a:lnTo>
                  <a:lnTo>
                    <a:pt x="610" y="136"/>
                  </a:lnTo>
                  <a:lnTo>
                    <a:pt x="616" y="134"/>
                  </a:lnTo>
                  <a:lnTo>
                    <a:pt x="628" y="130"/>
                  </a:lnTo>
                  <a:lnTo>
                    <a:pt x="633" y="128"/>
                  </a:lnTo>
                  <a:lnTo>
                    <a:pt x="640" y="126"/>
                  </a:lnTo>
                  <a:lnTo>
                    <a:pt x="644" y="126"/>
                  </a:lnTo>
                  <a:lnTo>
                    <a:pt x="645" y="126"/>
                  </a:lnTo>
                  <a:lnTo>
                    <a:pt x="647" y="126"/>
                  </a:lnTo>
                  <a:lnTo>
                    <a:pt x="648" y="126"/>
                  </a:lnTo>
                  <a:lnTo>
                    <a:pt x="649" y="127"/>
                  </a:lnTo>
                  <a:lnTo>
                    <a:pt x="651" y="128"/>
                  </a:lnTo>
                  <a:lnTo>
                    <a:pt x="652" y="129"/>
                  </a:lnTo>
                  <a:lnTo>
                    <a:pt x="653" y="130"/>
                  </a:lnTo>
                  <a:lnTo>
                    <a:pt x="654" y="132"/>
                  </a:lnTo>
                  <a:lnTo>
                    <a:pt x="656" y="134"/>
                  </a:lnTo>
                  <a:lnTo>
                    <a:pt x="657" y="135"/>
                  </a:lnTo>
                  <a:lnTo>
                    <a:pt x="658" y="137"/>
                  </a:lnTo>
                  <a:lnTo>
                    <a:pt x="659" y="139"/>
                  </a:lnTo>
                  <a:lnTo>
                    <a:pt x="660" y="141"/>
                  </a:lnTo>
                  <a:lnTo>
                    <a:pt x="660" y="145"/>
                  </a:lnTo>
                  <a:lnTo>
                    <a:pt x="662" y="153"/>
                  </a:lnTo>
                  <a:lnTo>
                    <a:pt x="664" y="160"/>
                  </a:lnTo>
                  <a:lnTo>
                    <a:pt x="665" y="168"/>
                  </a:lnTo>
                  <a:lnTo>
                    <a:pt x="663" y="170"/>
                  </a:lnTo>
                  <a:lnTo>
                    <a:pt x="660" y="173"/>
                  </a:lnTo>
                  <a:lnTo>
                    <a:pt x="660" y="175"/>
                  </a:lnTo>
                  <a:lnTo>
                    <a:pt x="659" y="177"/>
                  </a:lnTo>
                  <a:lnTo>
                    <a:pt x="657" y="180"/>
                  </a:lnTo>
                  <a:lnTo>
                    <a:pt x="656" y="181"/>
                  </a:lnTo>
                  <a:lnTo>
                    <a:pt x="655" y="185"/>
                  </a:lnTo>
                  <a:lnTo>
                    <a:pt x="654" y="188"/>
                  </a:lnTo>
                  <a:lnTo>
                    <a:pt x="654" y="191"/>
                  </a:lnTo>
                  <a:lnTo>
                    <a:pt x="654" y="192"/>
                  </a:lnTo>
                  <a:lnTo>
                    <a:pt x="654" y="193"/>
                  </a:lnTo>
                  <a:lnTo>
                    <a:pt x="655" y="200"/>
                  </a:lnTo>
                  <a:lnTo>
                    <a:pt x="658" y="205"/>
                  </a:lnTo>
                  <a:lnTo>
                    <a:pt x="659" y="211"/>
                  </a:lnTo>
                  <a:lnTo>
                    <a:pt x="659" y="212"/>
                  </a:lnTo>
                  <a:lnTo>
                    <a:pt x="659" y="213"/>
                  </a:lnTo>
                  <a:lnTo>
                    <a:pt x="658" y="219"/>
                  </a:lnTo>
                  <a:lnTo>
                    <a:pt x="658" y="220"/>
                  </a:lnTo>
                  <a:lnTo>
                    <a:pt x="658" y="219"/>
                  </a:lnTo>
                  <a:lnTo>
                    <a:pt x="657" y="219"/>
                  </a:lnTo>
                  <a:lnTo>
                    <a:pt x="655" y="219"/>
                  </a:lnTo>
                  <a:lnTo>
                    <a:pt x="654" y="219"/>
                  </a:lnTo>
                  <a:lnTo>
                    <a:pt x="654" y="220"/>
                  </a:lnTo>
                  <a:lnTo>
                    <a:pt x="652" y="221"/>
                  </a:lnTo>
                  <a:lnTo>
                    <a:pt x="648" y="228"/>
                  </a:lnTo>
                  <a:lnTo>
                    <a:pt x="645" y="231"/>
                  </a:lnTo>
                  <a:lnTo>
                    <a:pt x="637" y="239"/>
                  </a:lnTo>
                  <a:lnTo>
                    <a:pt x="630" y="248"/>
                  </a:lnTo>
                  <a:lnTo>
                    <a:pt x="626" y="254"/>
                  </a:lnTo>
                  <a:lnTo>
                    <a:pt x="622" y="259"/>
                  </a:lnTo>
                  <a:lnTo>
                    <a:pt x="620" y="263"/>
                  </a:lnTo>
                  <a:lnTo>
                    <a:pt x="617" y="267"/>
                  </a:lnTo>
                  <a:lnTo>
                    <a:pt x="614" y="274"/>
                  </a:lnTo>
                  <a:lnTo>
                    <a:pt x="613" y="276"/>
                  </a:lnTo>
                  <a:lnTo>
                    <a:pt x="612" y="277"/>
                  </a:lnTo>
                  <a:lnTo>
                    <a:pt x="610" y="279"/>
                  </a:lnTo>
                  <a:lnTo>
                    <a:pt x="609" y="280"/>
                  </a:lnTo>
                  <a:lnTo>
                    <a:pt x="605" y="282"/>
                  </a:lnTo>
                  <a:lnTo>
                    <a:pt x="603" y="282"/>
                  </a:lnTo>
                  <a:lnTo>
                    <a:pt x="603" y="283"/>
                  </a:lnTo>
                  <a:lnTo>
                    <a:pt x="602" y="285"/>
                  </a:lnTo>
                  <a:lnTo>
                    <a:pt x="601" y="286"/>
                  </a:lnTo>
                  <a:lnTo>
                    <a:pt x="601" y="287"/>
                  </a:lnTo>
                  <a:lnTo>
                    <a:pt x="600" y="289"/>
                  </a:lnTo>
                  <a:lnTo>
                    <a:pt x="600" y="291"/>
                  </a:lnTo>
                  <a:lnTo>
                    <a:pt x="600" y="292"/>
                  </a:lnTo>
                  <a:lnTo>
                    <a:pt x="601" y="293"/>
                  </a:lnTo>
                  <a:lnTo>
                    <a:pt x="602" y="295"/>
                  </a:lnTo>
                  <a:lnTo>
                    <a:pt x="603" y="300"/>
                  </a:lnTo>
                  <a:lnTo>
                    <a:pt x="605" y="302"/>
                  </a:lnTo>
                  <a:lnTo>
                    <a:pt x="608" y="310"/>
                  </a:lnTo>
                  <a:lnTo>
                    <a:pt x="613" y="323"/>
                  </a:lnTo>
                  <a:lnTo>
                    <a:pt x="615" y="328"/>
                  </a:lnTo>
                  <a:lnTo>
                    <a:pt x="616" y="331"/>
                  </a:lnTo>
                  <a:lnTo>
                    <a:pt x="616" y="333"/>
                  </a:lnTo>
                  <a:lnTo>
                    <a:pt x="616" y="335"/>
                  </a:lnTo>
                  <a:lnTo>
                    <a:pt x="616" y="337"/>
                  </a:lnTo>
                  <a:lnTo>
                    <a:pt x="616" y="338"/>
                  </a:lnTo>
                  <a:lnTo>
                    <a:pt x="616" y="340"/>
                  </a:lnTo>
                  <a:lnTo>
                    <a:pt x="615" y="343"/>
                  </a:lnTo>
                  <a:lnTo>
                    <a:pt x="615" y="344"/>
                  </a:lnTo>
                  <a:lnTo>
                    <a:pt x="615" y="345"/>
                  </a:lnTo>
                  <a:lnTo>
                    <a:pt x="614" y="345"/>
                  </a:lnTo>
                  <a:lnTo>
                    <a:pt x="614" y="345"/>
                  </a:lnTo>
                  <a:lnTo>
                    <a:pt x="613" y="344"/>
                  </a:lnTo>
                  <a:lnTo>
                    <a:pt x="612" y="343"/>
                  </a:lnTo>
                  <a:lnTo>
                    <a:pt x="611" y="343"/>
                  </a:lnTo>
                  <a:lnTo>
                    <a:pt x="611" y="344"/>
                  </a:lnTo>
                  <a:lnTo>
                    <a:pt x="609" y="348"/>
                  </a:lnTo>
                  <a:lnTo>
                    <a:pt x="609" y="349"/>
                  </a:lnTo>
                  <a:lnTo>
                    <a:pt x="608" y="350"/>
                  </a:lnTo>
                  <a:lnTo>
                    <a:pt x="606" y="351"/>
                  </a:lnTo>
                  <a:lnTo>
                    <a:pt x="605" y="351"/>
                  </a:lnTo>
                  <a:lnTo>
                    <a:pt x="603" y="352"/>
                  </a:lnTo>
                  <a:lnTo>
                    <a:pt x="596" y="354"/>
                  </a:lnTo>
                  <a:lnTo>
                    <a:pt x="594" y="355"/>
                  </a:lnTo>
                  <a:lnTo>
                    <a:pt x="590" y="357"/>
                  </a:lnTo>
                  <a:lnTo>
                    <a:pt x="583" y="358"/>
                  </a:lnTo>
                  <a:lnTo>
                    <a:pt x="579" y="360"/>
                  </a:lnTo>
                  <a:lnTo>
                    <a:pt x="576" y="361"/>
                  </a:lnTo>
                  <a:lnTo>
                    <a:pt x="572" y="363"/>
                  </a:lnTo>
                  <a:lnTo>
                    <a:pt x="569" y="365"/>
                  </a:lnTo>
                  <a:lnTo>
                    <a:pt x="562" y="370"/>
                  </a:lnTo>
                  <a:lnTo>
                    <a:pt x="558" y="371"/>
                  </a:lnTo>
                  <a:lnTo>
                    <a:pt x="557" y="372"/>
                  </a:lnTo>
                  <a:lnTo>
                    <a:pt x="556" y="372"/>
                  </a:lnTo>
                  <a:lnTo>
                    <a:pt x="554" y="372"/>
                  </a:lnTo>
                  <a:lnTo>
                    <a:pt x="552" y="373"/>
                  </a:lnTo>
                  <a:lnTo>
                    <a:pt x="550" y="373"/>
                  </a:lnTo>
                  <a:lnTo>
                    <a:pt x="548" y="373"/>
                  </a:lnTo>
                  <a:lnTo>
                    <a:pt x="546" y="373"/>
                  </a:lnTo>
                  <a:lnTo>
                    <a:pt x="545" y="373"/>
                  </a:lnTo>
                  <a:lnTo>
                    <a:pt x="542" y="372"/>
                  </a:lnTo>
                  <a:lnTo>
                    <a:pt x="537" y="371"/>
                  </a:lnTo>
                  <a:lnTo>
                    <a:pt x="535" y="370"/>
                  </a:lnTo>
                  <a:lnTo>
                    <a:pt x="533" y="368"/>
                  </a:lnTo>
                  <a:lnTo>
                    <a:pt x="531" y="367"/>
                  </a:lnTo>
                  <a:lnTo>
                    <a:pt x="529" y="366"/>
                  </a:lnTo>
                  <a:lnTo>
                    <a:pt x="527" y="364"/>
                  </a:lnTo>
                  <a:lnTo>
                    <a:pt x="526" y="363"/>
                  </a:lnTo>
                  <a:lnTo>
                    <a:pt x="524" y="362"/>
                  </a:lnTo>
                  <a:lnTo>
                    <a:pt x="524" y="361"/>
                  </a:lnTo>
                  <a:lnTo>
                    <a:pt x="523" y="358"/>
                  </a:lnTo>
                  <a:lnTo>
                    <a:pt x="523" y="357"/>
                  </a:lnTo>
                  <a:lnTo>
                    <a:pt x="522" y="357"/>
                  </a:lnTo>
                  <a:lnTo>
                    <a:pt x="521" y="357"/>
                  </a:lnTo>
                  <a:lnTo>
                    <a:pt x="520" y="358"/>
                  </a:lnTo>
                  <a:lnTo>
                    <a:pt x="514" y="361"/>
                  </a:lnTo>
                  <a:lnTo>
                    <a:pt x="512" y="361"/>
                  </a:lnTo>
                  <a:lnTo>
                    <a:pt x="510" y="361"/>
                  </a:lnTo>
                  <a:lnTo>
                    <a:pt x="504" y="362"/>
                  </a:lnTo>
                  <a:lnTo>
                    <a:pt x="501" y="362"/>
                  </a:lnTo>
                  <a:lnTo>
                    <a:pt x="498" y="363"/>
                  </a:lnTo>
                  <a:lnTo>
                    <a:pt x="497" y="364"/>
                  </a:lnTo>
                  <a:lnTo>
                    <a:pt x="495" y="365"/>
                  </a:lnTo>
                  <a:lnTo>
                    <a:pt x="494" y="365"/>
                  </a:lnTo>
                  <a:lnTo>
                    <a:pt x="493" y="367"/>
                  </a:lnTo>
                  <a:lnTo>
                    <a:pt x="491" y="368"/>
                  </a:lnTo>
                  <a:lnTo>
                    <a:pt x="490" y="370"/>
                  </a:lnTo>
                  <a:lnTo>
                    <a:pt x="489" y="371"/>
                  </a:lnTo>
                  <a:lnTo>
                    <a:pt x="489" y="372"/>
                  </a:lnTo>
                  <a:lnTo>
                    <a:pt x="488" y="375"/>
                  </a:lnTo>
                  <a:lnTo>
                    <a:pt x="487" y="377"/>
                  </a:lnTo>
                  <a:lnTo>
                    <a:pt x="486" y="380"/>
                  </a:lnTo>
                  <a:lnTo>
                    <a:pt x="486" y="383"/>
                  </a:lnTo>
                  <a:lnTo>
                    <a:pt x="486" y="384"/>
                  </a:lnTo>
                  <a:lnTo>
                    <a:pt x="487" y="395"/>
                  </a:lnTo>
                  <a:lnTo>
                    <a:pt x="487" y="398"/>
                  </a:lnTo>
                  <a:lnTo>
                    <a:pt x="487" y="401"/>
                  </a:lnTo>
                  <a:lnTo>
                    <a:pt x="486" y="403"/>
                  </a:lnTo>
                  <a:lnTo>
                    <a:pt x="485" y="406"/>
                  </a:lnTo>
                  <a:lnTo>
                    <a:pt x="484" y="406"/>
                  </a:lnTo>
                  <a:lnTo>
                    <a:pt x="483" y="408"/>
                  </a:lnTo>
                  <a:lnTo>
                    <a:pt x="481" y="410"/>
                  </a:lnTo>
                  <a:lnTo>
                    <a:pt x="479" y="411"/>
                  </a:lnTo>
                  <a:lnTo>
                    <a:pt x="478" y="411"/>
                  </a:lnTo>
                  <a:lnTo>
                    <a:pt x="477" y="412"/>
                  </a:lnTo>
                  <a:lnTo>
                    <a:pt x="475" y="412"/>
                  </a:lnTo>
                  <a:lnTo>
                    <a:pt x="473" y="412"/>
                  </a:lnTo>
                  <a:lnTo>
                    <a:pt x="472" y="412"/>
                  </a:lnTo>
                  <a:lnTo>
                    <a:pt x="466" y="411"/>
                  </a:lnTo>
                  <a:lnTo>
                    <a:pt x="463" y="411"/>
                  </a:lnTo>
                  <a:lnTo>
                    <a:pt x="458" y="411"/>
                  </a:lnTo>
                  <a:lnTo>
                    <a:pt x="455" y="412"/>
                  </a:lnTo>
                  <a:lnTo>
                    <a:pt x="451" y="413"/>
                  </a:lnTo>
                  <a:lnTo>
                    <a:pt x="446" y="414"/>
                  </a:lnTo>
                  <a:lnTo>
                    <a:pt x="444" y="415"/>
                  </a:lnTo>
                  <a:lnTo>
                    <a:pt x="436" y="418"/>
                  </a:lnTo>
                  <a:lnTo>
                    <a:pt x="432" y="418"/>
                  </a:lnTo>
                  <a:lnTo>
                    <a:pt x="431" y="419"/>
                  </a:lnTo>
                  <a:lnTo>
                    <a:pt x="429" y="419"/>
                  </a:lnTo>
                  <a:lnTo>
                    <a:pt x="424" y="420"/>
                  </a:lnTo>
                  <a:lnTo>
                    <a:pt x="422" y="420"/>
                  </a:lnTo>
                  <a:lnTo>
                    <a:pt x="421" y="421"/>
                  </a:lnTo>
                  <a:lnTo>
                    <a:pt x="419" y="422"/>
                  </a:lnTo>
                  <a:lnTo>
                    <a:pt x="418" y="422"/>
                  </a:lnTo>
                  <a:lnTo>
                    <a:pt x="417" y="423"/>
                  </a:lnTo>
                  <a:lnTo>
                    <a:pt x="417" y="424"/>
                  </a:lnTo>
                  <a:lnTo>
                    <a:pt x="416" y="425"/>
                  </a:lnTo>
                  <a:lnTo>
                    <a:pt x="415" y="427"/>
                  </a:lnTo>
                  <a:lnTo>
                    <a:pt x="412" y="434"/>
                  </a:lnTo>
                  <a:lnTo>
                    <a:pt x="411" y="437"/>
                  </a:lnTo>
                  <a:lnTo>
                    <a:pt x="410" y="440"/>
                  </a:lnTo>
                  <a:lnTo>
                    <a:pt x="408" y="441"/>
                  </a:lnTo>
                  <a:lnTo>
                    <a:pt x="406" y="444"/>
                  </a:lnTo>
                  <a:lnTo>
                    <a:pt x="402" y="447"/>
                  </a:lnTo>
                  <a:lnTo>
                    <a:pt x="398" y="450"/>
                  </a:lnTo>
                  <a:lnTo>
                    <a:pt x="391" y="454"/>
                  </a:lnTo>
                  <a:lnTo>
                    <a:pt x="387" y="457"/>
                  </a:lnTo>
                  <a:lnTo>
                    <a:pt x="384" y="461"/>
                  </a:lnTo>
                  <a:lnTo>
                    <a:pt x="383" y="463"/>
                  </a:lnTo>
                  <a:lnTo>
                    <a:pt x="382" y="463"/>
                  </a:lnTo>
                  <a:lnTo>
                    <a:pt x="381" y="465"/>
                  </a:lnTo>
                  <a:lnTo>
                    <a:pt x="380" y="466"/>
                  </a:lnTo>
                  <a:lnTo>
                    <a:pt x="380" y="468"/>
                  </a:lnTo>
                  <a:lnTo>
                    <a:pt x="379" y="470"/>
                  </a:lnTo>
                  <a:lnTo>
                    <a:pt x="379" y="472"/>
                  </a:lnTo>
                  <a:lnTo>
                    <a:pt x="380" y="474"/>
                  </a:lnTo>
                  <a:lnTo>
                    <a:pt x="380" y="476"/>
                  </a:lnTo>
                  <a:lnTo>
                    <a:pt x="381" y="479"/>
                  </a:lnTo>
                  <a:lnTo>
                    <a:pt x="382" y="481"/>
                  </a:lnTo>
                  <a:lnTo>
                    <a:pt x="387" y="489"/>
                  </a:lnTo>
                  <a:lnTo>
                    <a:pt x="390" y="495"/>
                  </a:lnTo>
                  <a:lnTo>
                    <a:pt x="391" y="497"/>
                  </a:lnTo>
                  <a:lnTo>
                    <a:pt x="392" y="499"/>
                  </a:lnTo>
                  <a:lnTo>
                    <a:pt x="393" y="502"/>
                  </a:lnTo>
                  <a:lnTo>
                    <a:pt x="394" y="504"/>
                  </a:lnTo>
                  <a:lnTo>
                    <a:pt x="394" y="506"/>
                  </a:lnTo>
                  <a:lnTo>
                    <a:pt x="394" y="508"/>
                  </a:lnTo>
                  <a:lnTo>
                    <a:pt x="394" y="508"/>
                  </a:lnTo>
                  <a:lnTo>
                    <a:pt x="393" y="510"/>
                  </a:lnTo>
                  <a:lnTo>
                    <a:pt x="393" y="511"/>
                  </a:lnTo>
                  <a:lnTo>
                    <a:pt x="392" y="513"/>
                  </a:lnTo>
                  <a:lnTo>
                    <a:pt x="391" y="514"/>
                  </a:lnTo>
                  <a:lnTo>
                    <a:pt x="390" y="515"/>
                  </a:lnTo>
                  <a:lnTo>
                    <a:pt x="389" y="516"/>
                  </a:lnTo>
                  <a:lnTo>
                    <a:pt x="388" y="517"/>
                  </a:lnTo>
                  <a:lnTo>
                    <a:pt x="387" y="517"/>
                  </a:lnTo>
                  <a:lnTo>
                    <a:pt x="387" y="516"/>
                  </a:lnTo>
                  <a:lnTo>
                    <a:pt x="382" y="514"/>
                  </a:lnTo>
                  <a:lnTo>
                    <a:pt x="376" y="512"/>
                  </a:lnTo>
                  <a:lnTo>
                    <a:pt x="366" y="508"/>
                  </a:lnTo>
                  <a:lnTo>
                    <a:pt x="364" y="508"/>
                  </a:lnTo>
                  <a:lnTo>
                    <a:pt x="361" y="507"/>
                  </a:lnTo>
                  <a:lnTo>
                    <a:pt x="359" y="507"/>
                  </a:lnTo>
                  <a:lnTo>
                    <a:pt x="356" y="506"/>
                  </a:lnTo>
                  <a:lnTo>
                    <a:pt x="354" y="507"/>
                  </a:lnTo>
                  <a:lnTo>
                    <a:pt x="353" y="507"/>
                  </a:lnTo>
                  <a:lnTo>
                    <a:pt x="351" y="507"/>
                  </a:lnTo>
                  <a:lnTo>
                    <a:pt x="349" y="508"/>
                  </a:lnTo>
                  <a:lnTo>
                    <a:pt x="348" y="508"/>
                  </a:lnTo>
                  <a:lnTo>
                    <a:pt x="348" y="508"/>
                  </a:lnTo>
                  <a:lnTo>
                    <a:pt x="347" y="508"/>
                  </a:lnTo>
                  <a:lnTo>
                    <a:pt x="343" y="505"/>
                  </a:lnTo>
                  <a:lnTo>
                    <a:pt x="341" y="501"/>
                  </a:lnTo>
                  <a:lnTo>
                    <a:pt x="337" y="497"/>
                  </a:lnTo>
                  <a:lnTo>
                    <a:pt x="334" y="493"/>
                  </a:lnTo>
                  <a:lnTo>
                    <a:pt x="332" y="489"/>
                  </a:lnTo>
                  <a:lnTo>
                    <a:pt x="328" y="480"/>
                  </a:lnTo>
                  <a:lnTo>
                    <a:pt x="320" y="467"/>
                  </a:lnTo>
                  <a:lnTo>
                    <a:pt x="315" y="457"/>
                  </a:lnTo>
                  <a:lnTo>
                    <a:pt x="305" y="439"/>
                  </a:lnTo>
                  <a:lnTo>
                    <a:pt x="303" y="436"/>
                  </a:lnTo>
                  <a:lnTo>
                    <a:pt x="301" y="433"/>
                  </a:lnTo>
                  <a:lnTo>
                    <a:pt x="298" y="429"/>
                  </a:lnTo>
                  <a:lnTo>
                    <a:pt x="292" y="421"/>
                  </a:lnTo>
                  <a:lnTo>
                    <a:pt x="289" y="419"/>
                  </a:lnTo>
                  <a:lnTo>
                    <a:pt x="284" y="415"/>
                  </a:lnTo>
                  <a:lnTo>
                    <a:pt x="281" y="412"/>
                  </a:lnTo>
                  <a:lnTo>
                    <a:pt x="278" y="408"/>
                  </a:lnTo>
                  <a:lnTo>
                    <a:pt x="271" y="399"/>
                  </a:lnTo>
                  <a:lnTo>
                    <a:pt x="269" y="396"/>
                  </a:lnTo>
                  <a:lnTo>
                    <a:pt x="267" y="395"/>
                  </a:lnTo>
                  <a:lnTo>
                    <a:pt x="265" y="394"/>
                  </a:lnTo>
                  <a:lnTo>
                    <a:pt x="264" y="394"/>
                  </a:lnTo>
                  <a:lnTo>
                    <a:pt x="262" y="393"/>
                  </a:lnTo>
                  <a:lnTo>
                    <a:pt x="261" y="392"/>
                  </a:lnTo>
                  <a:lnTo>
                    <a:pt x="260" y="392"/>
                  </a:lnTo>
                  <a:lnTo>
                    <a:pt x="258" y="392"/>
                  </a:lnTo>
                  <a:lnTo>
                    <a:pt x="257" y="392"/>
                  </a:lnTo>
                  <a:lnTo>
                    <a:pt x="255" y="392"/>
                  </a:lnTo>
                  <a:lnTo>
                    <a:pt x="252" y="393"/>
                  </a:lnTo>
                  <a:lnTo>
                    <a:pt x="250" y="394"/>
                  </a:lnTo>
                  <a:lnTo>
                    <a:pt x="247" y="395"/>
                  </a:lnTo>
                  <a:lnTo>
                    <a:pt x="245" y="396"/>
                  </a:lnTo>
                  <a:lnTo>
                    <a:pt x="241" y="398"/>
                  </a:lnTo>
                  <a:lnTo>
                    <a:pt x="236" y="402"/>
                  </a:lnTo>
                  <a:lnTo>
                    <a:pt x="234" y="403"/>
                  </a:lnTo>
                  <a:lnTo>
                    <a:pt x="233" y="404"/>
                  </a:lnTo>
                  <a:lnTo>
                    <a:pt x="231" y="404"/>
                  </a:lnTo>
                  <a:lnTo>
                    <a:pt x="230" y="404"/>
                  </a:lnTo>
                  <a:lnTo>
                    <a:pt x="229" y="404"/>
                  </a:lnTo>
                  <a:lnTo>
                    <a:pt x="228" y="403"/>
                  </a:lnTo>
                  <a:lnTo>
                    <a:pt x="227" y="403"/>
                  </a:lnTo>
                  <a:lnTo>
                    <a:pt x="226" y="402"/>
                  </a:lnTo>
                  <a:lnTo>
                    <a:pt x="224" y="401"/>
                  </a:lnTo>
                  <a:lnTo>
                    <a:pt x="222" y="399"/>
                  </a:lnTo>
                  <a:lnTo>
                    <a:pt x="218" y="396"/>
                  </a:lnTo>
                  <a:lnTo>
                    <a:pt x="213" y="392"/>
                  </a:lnTo>
                  <a:lnTo>
                    <a:pt x="211" y="390"/>
                  </a:lnTo>
                  <a:lnTo>
                    <a:pt x="209" y="389"/>
                  </a:lnTo>
                  <a:lnTo>
                    <a:pt x="206" y="387"/>
                  </a:lnTo>
                  <a:lnTo>
                    <a:pt x="204" y="386"/>
                  </a:lnTo>
                  <a:lnTo>
                    <a:pt x="201" y="385"/>
                  </a:lnTo>
                  <a:lnTo>
                    <a:pt x="198" y="384"/>
                  </a:lnTo>
                  <a:lnTo>
                    <a:pt x="195" y="384"/>
                  </a:lnTo>
                  <a:lnTo>
                    <a:pt x="192" y="384"/>
                  </a:lnTo>
                  <a:lnTo>
                    <a:pt x="183" y="384"/>
                  </a:lnTo>
                  <a:lnTo>
                    <a:pt x="182" y="383"/>
                  </a:lnTo>
                  <a:lnTo>
                    <a:pt x="180" y="383"/>
                  </a:lnTo>
                  <a:lnTo>
                    <a:pt x="177" y="382"/>
                  </a:lnTo>
                  <a:lnTo>
                    <a:pt x="174" y="381"/>
                  </a:lnTo>
                  <a:lnTo>
                    <a:pt x="171" y="380"/>
                  </a:lnTo>
                  <a:lnTo>
                    <a:pt x="168" y="378"/>
                  </a:lnTo>
                  <a:lnTo>
                    <a:pt x="166" y="376"/>
                  </a:lnTo>
                  <a:lnTo>
                    <a:pt x="162" y="373"/>
                  </a:lnTo>
                  <a:lnTo>
                    <a:pt x="160" y="371"/>
                  </a:lnTo>
                  <a:lnTo>
                    <a:pt x="158" y="368"/>
                  </a:lnTo>
                  <a:lnTo>
                    <a:pt x="153" y="360"/>
                  </a:lnTo>
                  <a:lnTo>
                    <a:pt x="151" y="357"/>
                  </a:lnTo>
                  <a:lnTo>
                    <a:pt x="139" y="336"/>
                  </a:lnTo>
                  <a:lnTo>
                    <a:pt x="138" y="333"/>
                  </a:lnTo>
                  <a:lnTo>
                    <a:pt x="137" y="331"/>
                  </a:lnTo>
                  <a:lnTo>
                    <a:pt x="136" y="329"/>
                  </a:lnTo>
                  <a:lnTo>
                    <a:pt x="134" y="328"/>
                  </a:lnTo>
                  <a:lnTo>
                    <a:pt x="127" y="323"/>
                  </a:lnTo>
                  <a:lnTo>
                    <a:pt x="125" y="321"/>
                  </a:lnTo>
                  <a:lnTo>
                    <a:pt x="123" y="317"/>
                  </a:lnTo>
                  <a:lnTo>
                    <a:pt x="121" y="315"/>
                  </a:lnTo>
                  <a:lnTo>
                    <a:pt x="119" y="312"/>
                  </a:lnTo>
                  <a:lnTo>
                    <a:pt x="117" y="309"/>
                  </a:lnTo>
                  <a:lnTo>
                    <a:pt x="115" y="304"/>
                  </a:lnTo>
                  <a:lnTo>
                    <a:pt x="114" y="299"/>
                  </a:lnTo>
                  <a:lnTo>
                    <a:pt x="112" y="296"/>
                  </a:lnTo>
                  <a:lnTo>
                    <a:pt x="111" y="295"/>
                  </a:lnTo>
                  <a:lnTo>
                    <a:pt x="110" y="293"/>
                  </a:lnTo>
                  <a:lnTo>
                    <a:pt x="108" y="292"/>
                  </a:lnTo>
                  <a:lnTo>
                    <a:pt x="106" y="290"/>
                  </a:lnTo>
                  <a:lnTo>
                    <a:pt x="103" y="288"/>
                  </a:lnTo>
                  <a:lnTo>
                    <a:pt x="102" y="287"/>
                  </a:lnTo>
                  <a:lnTo>
                    <a:pt x="100" y="286"/>
                  </a:lnTo>
                  <a:lnTo>
                    <a:pt x="97" y="285"/>
                  </a:lnTo>
                  <a:lnTo>
                    <a:pt x="90" y="284"/>
                  </a:lnTo>
                  <a:lnTo>
                    <a:pt x="85" y="283"/>
                  </a:lnTo>
                  <a:lnTo>
                    <a:pt x="83" y="282"/>
                  </a:lnTo>
                  <a:lnTo>
                    <a:pt x="82" y="282"/>
                  </a:lnTo>
                  <a:lnTo>
                    <a:pt x="80" y="281"/>
                  </a:lnTo>
                  <a:lnTo>
                    <a:pt x="80" y="281"/>
                  </a:lnTo>
                  <a:lnTo>
                    <a:pt x="77" y="279"/>
                  </a:lnTo>
                  <a:lnTo>
                    <a:pt x="75" y="276"/>
                  </a:lnTo>
                  <a:lnTo>
                    <a:pt x="74" y="275"/>
                  </a:lnTo>
                  <a:lnTo>
                    <a:pt x="73" y="273"/>
                  </a:lnTo>
                  <a:lnTo>
                    <a:pt x="70" y="267"/>
                  </a:lnTo>
                  <a:lnTo>
                    <a:pt x="69" y="266"/>
                  </a:lnTo>
                  <a:lnTo>
                    <a:pt x="68" y="265"/>
                  </a:lnTo>
                  <a:lnTo>
                    <a:pt x="68" y="264"/>
                  </a:lnTo>
                  <a:lnTo>
                    <a:pt x="67" y="263"/>
                  </a:lnTo>
                  <a:lnTo>
                    <a:pt x="66" y="262"/>
                  </a:lnTo>
                  <a:lnTo>
                    <a:pt x="65" y="262"/>
                  </a:lnTo>
                  <a:lnTo>
                    <a:pt x="64" y="262"/>
                  </a:lnTo>
                  <a:lnTo>
                    <a:pt x="63" y="262"/>
                  </a:lnTo>
                  <a:lnTo>
                    <a:pt x="61" y="263"/>
                  </a:lnTo>
                  <a:lnTo>
                    <a:pt x="60" y="263"/>
                  </a:lnTo>
                  <a:lnTo>
                    <a:pt x="57" y="265"/>
                  </a:lnTo>
                  <a:lnTo>
                    <a:pt x="57" y="266"/>
                  </a:lnTo>
                  <a:lnTo>
                    <a:pt x="55" y="266"/>
                  </a:lnTo>
                  <a:lnTo>
                    <a:pt x="54" y="266"/>
                  </a:lnTo>
                  <a:lnTo>
                    <a:pt x="52" y="265"/>
                  </a:lnTo>
                  <a:lnTo>
                    <a:pt x="47" y="262"/>
                  </a:lnTo>
                  <a:lnTo>
                    <a:pt x="40" y="259"/>
                  </a:lnTo>
                  <a:lnTo>
                    <a:pt x="37" y="257"/>
                  </a:lnTo>
                  <a:lnTo>
                    <a:pt x="34" y="255"/>
                  </a:lnTo>
                  <a:lnTo>
                    <a:pt x="31" y="253"/>
                  </a:lnTo>
                  <a:lnTo>
                    <a:pt x="29" y="251"/>
                  </a:lnTo>
                  <a:lnTo>
                    <a:pt x="28" y="249"/>
                  </a:lnTo>
                  <a:lnTo>
                    <a:pt x="27" y="249"/>
                  </a:lnTo>
                  <a:lnTo>
                    <a:pt x="27" y="248"/>
                  </a:lnTo>
                  <a:lnTo>
                    <a:pt x="26" y="248"/>
                  </a:lnTo>
                  <a:lnTo>
                    <a:pt x="25" y="248"/>
                  </a:lnTo>
                  <a:lnTo>
                    <a:pt x="25" y="248"/>
                  </a:lnTo>
                  <a:lnTo>
                    <a:pt x="22" y="250"/>
                  </a:lnTo>
                  <a:lnTo>
                    <a:pt x="20" y="251"/>
                  </a:lnTo>
                  <a:lnTo>
                    <a:pt x="19" y="251"/>
                  </a:lnTo>
                  <a:lnTo>
                    <a:pt x="17" y="251"/>
                  </a:lnTo>
                  <a:lnTo>
                    <a:pt x="17" y="252"/>
                  </a:lnTo>
                  <a:lnTo>
                    <a:pt x="15" y="253"/>
                  </a:lnTo>
                  <a:lnTo>
                    <a:pt x="13" y="254"/>
                  </a:lnTo>
                  <a:lnTo>
                    <a:pt x="12" y="255"/>
                  </a:lnTo>
                  <a:lnTo>
                    <a:pt x="10" y="255"/>
                  </a:lnTo>
                  <a:lnTo>
                    <a:pt x="7" y="256"/>
                  </a:lnTo>
                  <a:lnTo>
                    <a:pt x="3" y="256"/>
                  </a:lnTo>
                  <a:lnTo>
                    <a:pt x="0" y="256"/>
                  </a:lnTo>
                  <a:lnTo>
                    <a:pt x="0" y="255"/>
                  </a:lnTo>
                  <a:lnTo>
                    <a:pt x="0" y="254"/>
                  </a:lnTo>
                  <a:lnTo>
                    <a:pt x="0" y="253"/>
                  </a:lnTo>
                  <a:lnTo>
                    <a:pt x="1" y="252"/>
                  </a:lnTo>
                  <a:lnTo>
                    <a:pt x="1" y="251"/>
                  </a:lnTo>
                  <a:lnTo>
                    <a:pt x="3" y="249"/>
                  </a:lnTo>
                  <a:lnTo>
                    <a:pt x="4" y="249"/>
                  </a:lnTo>
                  <a:lnTo>
                    <a:pt x="7" y="248"/>
                  </a:lnTo>
                  <a:lnTo>
                    <a:pt x="8" y="247"/>
                  </a:lnTo>
                  <a:lnTo>
                    <a:pt x="10" y="245"/>
                  </a:lnTo>
                  <a:lnTo>
                    <a:pt x="11" y="242"/>
                  </a:lnTo>
                  <a:lnTo>
                    <a:pt x="12" y="241"/>
                  </a:lnTo>
                  <a:lnTo>
                    <a:pt x="12" y="239"/>
                  </a:lnTo>
                  <a:lnTo>
                    <a:pt x="12" y="238"/>
                  </a:lnTo>
                  <a:lnTo>
                    <a:pt x="12" y="236"/>
                  </a:lnTo>
                  <a:lnTo>
                    <a:pt x="12" y="235"/>
                  </a:lnTo>
                  <a:lnTo>
                    <a:pt x="12" y="229"/>
                  </a:lnTo>
                  <a:lnTo>
                    <a:pt x="12" y="224"/>
                  </a:lnTo>
                  <a:lnTo>
                    <a:pt x="13" y="221"/>
                  </a:lnTo>
                  <a:lnTo>
                    <a:pt x="13" y="218"/>
                  </a:lnTo>
                  <a:lnTo>
                    <a:pt x="14" y="217"/>
                  </a:lnTo>
                  <a:lnTo>
                    <a:pt x="13" y="216"/>
                  </a:lnTo>
                  <a:lnTo>
                    <a:pt x="13" y="215"/>
                  </a:lnTo>
                  <a:lnTo>
                    <a:pt x="13" y="214"/>
                  </a:lnTo>
                  <a:lnTo>
                    <a:pt x="12" y="214"/>
                  </a:lnTo>
                  <a:lnTo>
                    <a:pt x="12" y="213"/>
                  </a:lnTo>
                  <a:lnTo>
                    <a:pt x="11" y="212"/>
                  </a:lnTo>
                  <a:lnTo>
                    <a:pt x="8" y="210"/>
                  </a:lnTo>
                  <a:lnTo>
                    <a:pt x="9" y="210"/>
                  </a:lnTo>
                  <a:lnTo>
                    <a:pt x="12" y="208"/>
                  </a:lnTo>
                  <a:lnTo>
                    <a:pt x="13" y="207"/>
                  </a:lnTo>
                  <a:lnTo>
                    <a:pt x="18" y="204"/>
                  </a:lnTo>
                  <a:lnTo>
                    <a:pt x="20" y="203"/>
                  </a:lnTo>
                  <a:lnTo>
                    <a:pt x="23" y="201"/>
                  </a:lnTo>
                  <a:lnTo>
                    <a:pt x="25" y="199"/>
                  </a:lnTo>
                  <a:lnTo>
                    <a:pt x="28" y="198"/>
                  </a:lnTo>
                  <a:lnTo>
                    <a:pt x="31" y="197"/>
                  </a:lnTo>
                  <a:lnTo>
                    <a:pt x="39" y="194"/>
                  </a:lnTo>
                  <a:lnTo>
                    <a:pt x="42" y="193"/>
                  </a:lnTo>
                  <a:lnTo>
                    <a:pt x="45" y="192"/>
                  </a:lnTo>
                  <a:lnTo>
                    <a:pt x="51" y="189"/>
                  </a:lnTo>
                  <a:lnTo>
                    <a:pt x="55" y="188"/>
                  </a:lnTo>
                  <a:lnTo>
                    <a:pt x="57" y="187"/>
                  </a:lnTo>
                  <a:lnTo>
                    <a:pt x="61" y="187"/>
                  </a:lnTo>
                  <a:lnTo>
                    <a:pt x="69" y="187"/>
                  </a:lnTo>
                  <a:lnTo>
                    <a:pt x="72" y="187"/>
                  </a:lnTo>
                  <a:lnTo>
                    <a:pt x="74" y="188"/>
                  </a:lnTo>
                  <a:lnTo>
                    <a:pt x="77" y="188"/>
                  </a:lnTo>
                  <a:lnTo>
                    <a:pt x="79" y="189"/>
                  </a:lnTo>
                  <a:lnTo>
                    <a:pt x="80" y="190"/>
                  </a:lnTo>
                  <a:lnTo>
                    <a:pt x="86" y="192"/>
                  </a:lnTo>
                  <a:lnTo>
                    <a:pt x="88" y="193"/>
                  </a:lnTo>
                  <a:lnTo>
                    <a:pt x="89" y="193"/>
                  </a:lnTo>
                  <a:lnTo>
                    <a:pt x="90" y="193"/>
                  </a:lnTo>
                  <a:lnTo>
                    <a:pt x="91" y="193"/>
                  </a:lnTo>
                  <a:lnTo>
                    <a:pt x="92" y="193"/>
                  </a:lnTo>
                  <a:lnTo>
                    <a:pt x="94" y="193"/>
                  </a:lnTo>
                  <a:lnTo>
                    <a:pt x="96" y="192"/>
                  </a:lnTo>
                  <a:lnTo>
                    <a:pt x="98" y="191"/>
                  </a:lnTo>
                  <a:lnTo>
                    <a:pt x="100" y="191"/>
                  </a:lnTo>
                  <a:lnTo>
                    <a:pt x="103" y="189"/>
                  </a:lnTo>
                  <a:lnTo>
                    <a:pt x="110" y="183"/>
                  </a:lnTo>
                  <a:lnTo>
                    <a:pt x="113" y="181"/>
                  </a:lnTo>
                  <a:lnTo>
                    <a:pt x="114" y="180"/>
                  </a:lnTo>
                  <a:lnTo>
                    <a:pt x="116" y="177"/>
                  </a:lnTo>
                  <a:lnTo>
                    <a:pt x="118" y="174"/>
                  </a:lnTo>
                  <a:lnTo>
                    <a:pt x="120" y="172"/>
                  </a:lnTo>
                  <a:lnTo>
                    <a:pt x="121" y="170"/>
                  </a:lnTo>
                  <a:lnTo>
                    <a:pt x="122" y="168"/>
                  </a:lnTo>
                  <a:lnTo>
                    <a:pt x="123" y="165"/>
                  </a:lnTo>
                  <a:lnTo>
                    <a:pt x="124" y="163"/>
                  </a:lnTo>
                  <a:lnTo>
                    <a:pt x="125" y="161"/>
                  </a:lnTo>
                  <a:lnTo>
                    <a:pt x="125" y="159"/>
                  </a:lnTo>
                  <a:lnTo>
                    <a:pt x="125" y="156"/>
                  </a:lnTo>
                  <a:lnTo>
                    <a:pt x="125" y="154"/>
                  </a:lnTo>
                  <a:lnTo>
                    <a:pt x="123" y="146"/>
                  </a:lnTo>
                  <a:lnTo>
                    <a:pt x="123" y="143"/>
                  </a:lnTo>
                  <a:lnTo>
                    <a:pt x="123" y="139"/>
                  </a:lnTo>
                  <a:lnTo>
                    <a:pt x="124" y="135"/>
                  </a:lnTo>
                  <a:lnTo>
                    <a:pt x="125" y="132"/>
                  </a:lnTo>
                  <a:lnTo>
                    <a:pt x="127" y="126"/>
                  </a:lnTo>
                  <a:lnTo>
                    <a:pt x="129" y="123"/>
                  </a:lnTo>
                  <a:lnTo>
                    <a:pt x="131" y="121"/>
                  </a:lnTo>
                  <a:lnTo>
                    <a:pt x="133" y="118"/>
                  </a:lnTo>
                  <a:lnTo>
                    <a:pt x="138" y="111"/>
                  </a:lnTo>
                  <a:lnTo>
                    <a:pt x="141" y="107"/>
                  </a:lnTo>
                  <a:lnTo>
                    <a:pt x="143" y="104"/>
                  </a:lnTo>
                  <a:lnTo>
                    <a:pt x="145" y="101"/>
                  </a:lnTo>
                  <a:lnTo>
                    <a:pt x="146" y="100"/>
                  </a:lnTo>
                  <a:lnTo>
                    <a:pt x="146" y="98"/>
                  </a:lnTo>
                  <a:lnTo>
                    <a:pt x="147" y="92"/>
                  </a:lnTo>
                  <a:lnTo>
                    <a:pt x="148" y="89"/>
                  </a:lnTo>
                  <a:lnTo>
                    <a:pt x="148" y="88"/>
                  </a:lnTo>
                  <a:lnTo>
                    <a:pt x="150" y="85"/>
                  </a:lnTo>
                  <a:lnTo>
                    <a:pt x="151" y="84"/>
                  </a:lnTo>
                  <a:lnTo>
                    <a:pt x="151" y="82"/>
                  </a:lnTo>
                  <a:lnTo>
                    <a:pt x="152" y="80"/>
                  </a:lnTo>
                  <a:lnTo>
                    <a:pt x="153" y="78"/>
                  </a:lnTo>
                  <a:lnTo>
                    <a:pt x="153" y="71"/>
                  </a:lnTo>
                  <a:lnTo>
                    <a:pt x="154" y="67"/>
                  </a:lnTo>
                  <a:lnTo>
                    <a:pt x="155" y="64"/>
                  </a:lnTo>
                  <a:lnTo>
                    <a:pt x="155" y="61"/>
                  </a:lnTo>
                  <a:lnTo>
                    <a:pt x="157" y="58"/>
                  </a:lnTo>
                  <a:lnTo>
                    <a:pt x="159" y="52"/>
                  </a:lnTo>
                  <a:lnTo>
                    <a:pt x="161" y="47"/>
                  </a:lnTo>
                  <a:lnTo>
                    <a:pt x="165" y="40"/>
                  </a:lnTo>
                  <a:lnTo>
                    <a:pt x="166" y="38"/>
                  </a:lnTo>
                  <a:lnTo>
                    <a:pt x="167" y="35"/>
                  </a:lnTo>
                  <a:lnTo>
                    <a:pt x="168" y="31"/>
                  </a:lnTo>
                  <a:lnTo>
                    <a:pt x="169" y="28"/>
                  </a:lnTo>
                  <a:lnTo>
                    <a:pt x="170" y="26"/>
                  </a:lnTo>
                  <a:lnTo>
                    <a:pt x="171" y="24"/>
                  </a:lnTo>
                  <a:lnTo>
                    <a:pt x="171" y="22"/>
                  </a:lnTo>
                  <a:lnTo>
                    <a:pt x="173" y="21"/>
                  </a:lnTo>
                  <a:lnTo>
                    <a:pt x="174" y="21"/>
                  </a:lnTo>
                  <a:lnTo>
                    <a:pt x="176" y="21"/>
                  </a:lnTo>
                  <a:lnTo>
                    <a:pt x="178" y="21"/>
                  </a:lnTo>
                  <a:lnTo>
                    <a:pt x="181" y="21"/>
                  </a:lnTo>
                  <a:lnTo>
                    <a:pt x="183" y="21"/>
                  </a:lnTo>
                  <a:lnTo>
                    <a:pt x="186" y="21"/>
                  </a:lnTo>
                  <a:lnTo>
                    <a:pt x="190" y="22"/>
                  </a:lnTo>
                  <a:lnTo>
                    <a:pt x="193" y="22"/>
                  </a:lnTo>
                  <a:lnTo>
                    <a:pt x="194" y="23"/>
                  </a:lnTo>
                  <a:lnTo>
                    <a:pt x="196" y="24"/>
                  </a:lnTo>
                  <a:lnTo>
                    <a:pt x="197" y="25"/>
                  </a:lnTo>
                  <a:lnTo>
                    <a:pt x="199" y="26"/>
                  </a:lnTo>
                  <a:lnTo>
                    <a:pt x="205" y="30"/>
                  </a:lnTo>
                  <a:lnTo>
                    <a:pt x="206" y="31"/>
                  </a:lnTo>
                  <a:lnTo>
                    <a:pt x="208" y="32"/>
                  </a:lnTo>
                  <a:lnTo>
                    <a:pt x="209" y="33"/>
                  </a:lnTo>
                  <a:lnTo>
                    <a:pt x="211" y="33"/>
                  </a:lnTo>
                  <a:lnTo>
                    <a:pt x="212" y="33"/>
                  </a:lnTo>
                  <a:lnTo>
                    <a:pt x="213" y="32"/>
                  </a:lnTo>
                  <a:lnTo>
                    <a:pt x="215" y="31"/>
                  </a:lnTo>
                  <a:lnTo>
                    <a:pt x="216" y="30"/>
                  </a:lnTo>
                  <a:lnTo>
                    <a:pt x="217" y="29"/>
                  </a:lnTo>
                  <a:lnTo>
                    <a:pt x="218" y="28"/>
                  </a:lnTo>
                  <a:lnTo>
                    <a:pt x="219" y="27"/>
                  </a:lnTo>
                  <a:lnTo>
                    <a:pt x="221" y="24"/>
                  </a:lnTo>
                  <a:lnTo>
                    <a:pt x="222" y="22"/>
                  </a:lnTo>
                  <a:lnTo>
                    <a:pt x="228" y="12"/>
                  </a:lnTo>
                  <a:lnTo>
                    <a:pt x="230" y="8"/>
                  </a:lnTo>
                  <a:lnTo>
                    <a:pt x="232" y="6"/>
                  </a:lnTo>
                  <a:lnTo>
                    <a:pt x="234" y="3"/>
                  </a:lnTo>
                  <a:lnTo>
                    <a:pt x="236" y="1"/>
                  </a:lnTo>
                  <a:lnTo>
                    <a:pt x="236" y="0"/>
                  </a:lnTo>
                  <a:lnTo>
                    <a:pt x="237" y="0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23" name="Freeform 71">
              <a:extLst>
                <a:ext uri="{FF2B5EF4-FFF2-40B4-BE49-F238E27FC236}">
                  <a16:creationId xmlns:a16="http://schemas.microsoft.com/office/drawing/2014/main" id="{881FBF72-EC58-446F-8AEF-F7C4A0854C3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2" y="2595"/>
              <a:ext cx="408" cy="469"/>
            </a:xfrm>
            <a:custGeom>
              <a:avLst/>
              <a:gdLst>
                <a:gd name="T0" fmla="*/ 101 w 408"/>
                <a:gd name="T1" fmla="*/ 11 h 469"/>
                <a:gd name="T2" fmla="*/ 124 w 408"/>
                <a:gd name="T3" fmla="*/ 14 h 469"/>
                <a:gd name="T4" fmla="*/ 134 w 408"/>
                <a:gd name="T5" fmla="*/ 25 h 469"/>
                <a:gd name="T6" fmla="*/ 151 w 408"/>
                <a:gd name="T7" fmla="*/ 36 h 469"/>
                <a:gd name="T8" fmla="*/ 173 w 408"/>
                <a:gd name="T9" fmla="*/ 48 h 469"/>
                <a:gd name="T10" fmla="*/ 195 w 408"/>
                <a:gd name="T11" fmla="*/ 80 h 469"/>
                <a:gd name="T12" fmla="*/ 223 w 408"/>
                <a:gd name="T13" fmla="*/ 125 h 469"/>
                <a:gd name="T14" fmla="*/ 253 w 408"/>
                <a:gd name="T15" fmla="*/ 136 h 469"/>
                <a:gd name="T16" fmla="*/ 279 w 408"/>
                <a:gd name="T17" fmla="*/ 148 h 469"/>
                <a:gd name="T18" fmla="*/ 294 w 408"/>
                <a:gd name="T19" fmla="*/ 156 h 469"/>
                <a:gd name="T20" fmla="*/ 318 w 408"/>
                <a:gd name="T21" fmla="*/ 144 h 469"/>
                <a:gd name="T22" fmla="*/ 332 w 408"/>
                <a:gd name="T23" fmla="*/ 151 h 469"/>
                <a:gd name="T24" fmla="*/ 366 w 408"/>
                <a:gd name="T25" fmla="*/ 191 h 469"/>
                <a:gd name="T26" fmla="*/ 408 w 408"/>
                <a:gd name="T27" fmla="*/ 260 h 469"/>
                <a:gd name="T28" fmla="*/ 393 w 408"/>
                <a:gd name="T29" fmla="*/ 271 h 469"/>
                <a:gd name="T30" fmla="*/ 398 w 408"/>
                <a:gd name="T31" fmla="*/ 289 h 469"/>
                <a:gd name="T32" fmla="*/ 381 w 408"/>
                <a:gd name="T33" fmla="*/ 307 h 469"/>
                <a:gd name="T34" fmla="*/ 383 w 408"/>
                <a:gd name="T35" fmla="*/ 344 h 469"/>
                <a:gd name="T36" fmla="*/ 383 w 408"/>
                <a:gd name="T37" fmla="*/ 389 h 469"/>
                <a:gd name="T38" fmla="*/ 402 w 408"/>
                <a:gd name="T39" fmla="*/ 428 h 469"/>
                <a:gd name="T40" fmla="*/ 392 w 408"/>
                <a:gd name="T41" fmla="*/ 437 h 469"/>
                <a:gd name="T42" fmla="*/ 368 w 408"/>
                <a:gd name="T43" fmla="*/ 444 h 469"/>
                <a:gd name="T44" fmla="*/ 354 w 408"/>
                <a:gd name="T45" fmla="*/ 442 h 469"/>
                <a:gd name="T46" fmla="*/ 344 w 408"/>
                <a:gd name="T47" fmla="*/ 458 h 469"/>
                <a:gd name="T48" fmla="*/ 337 w 408"/>
                <a:gd name="T49" fmla="*/ 469 h 469"/>
                <a:gd name="T50" fmla="*/ 319 w 408"/>
                <a:gd name="T51" fmla="*/ 441 h 469"/>
                <a:gd name="T52" fmla="*/ 305 w 408"/>
                <a:gd name="T53" fmla="*/ 406 h 469"/>
                <a:gd name="T54" fmla="*/ 260 w 408"/>
                <a:gd name="T55" fmla="*/ 384 h 469"/>
                <a:gd name="T56" fmla="*/ 237 w 408"/>
                <a:gd name="T57" fmla="*/ 367 h 469"/>
                <a:gd name="T58" fmla="*/ 243 w 408"/>
                <a:gd name="T59" fmla="*/ 326 h 469"/>
                <a:gd name="T60" fmla="*/ 238 w 408"/>
                <a:gd name="T61" fmla="*/ 321 h 469"/>
                <a:gd name="T62" fmla="*/ 229 w 408"/>
                <a:gd name="T63" fmla="*/ 328 h 469"/>
                <a:gd name="T64" fmla="*/ 214 w 408"/>
                <a:gd name="T65" fmla="*/ 315 h 469"/>
                <a:gd name="T66" fmla="*/ 198 w 408"/>
                <a:gd name="T67" fmla="*/ 293 h 469"/>
                <a:gd name="T68" fmla="*/ 186 w 408"/>
                <a:gd name="T69" fmla="*/ 258 h 469"/>
                <a:gd name="T70" fmla="*/ 168 w 408"/>
                <a:gd name="T71" fmla="*/ 236 h 469"/>
                <a:gd name="T72" fmla="*/ 150 w 408"/>
                <a:gd name="T73" fmla="*/ 213 h 469"/>
                <a:gd name="T74" fmla="*/ 116 w 408"/>
                <a:gd name="T75" fmla="*/ 214 h 469"/>
                <a:gd name="T76" fmla="*/ 97 w 408"/>
                <a:gd name="T77" fmla="*/ 232 h 469"/>
                <a:gd name="T78" fmla="*/ 122 w 408"/>
                <a:gd name="T79" fmla="*/ 265 h 469"/>
                <a:gd name="T80" fmla="*/ 129 w 408"/>
                <a:gd name="T81" fmla="*/ 286 h 469"/>
                <a:gd name="T82" fmla="*/ 117 w 408"/>
                <a:gd name="T83" fmla="*/ 313 h 469"/>
                <a:gd name="T84" fmla="*/ 94 w 408"/>
                <a:gd name="T85" fmla="*/ 346 h 469"/>
                <a:gd name="T86" fmla="*/ 51 w 408"/>
                <a:gd name="T87" fmla="*/ 315 h 469"/>
                <a:gd name="T88" fmla="*/ 49 w 408"/>
                <a:gd name="T89" fmla="*/ 299 h 469"/>
                <a:gd name="T90" fmla="*/ 61 w 408"/>
                <a:gd name="T91" fmla="*/ 283 h 469"/>
                <a:gd name="T92" fmla="*/ 49 w 408"/>
                <a:gd name="T93" fmla="*/ 256 h 469"/>
                <a:gd name="T94" fmla="*/ 37 w 408"/>
                <a:gd name="T95" fmla="*/ 214 h 469"/>
                <a:gd name="T96" fmla="*/ 49 w 408"/>
                <a:gd name="T97" fmla="*/ 180 h 469"/>
                <a:gd name="T98" fmla="*/ 60 w 408"/>
                <a:gd name="T99" fmla="*/ 168 h 469"/>
                <a:gd name="T100" fmla="*/ 14 w 408"/>
                <a:gd name="T101" fmla="*/ 157 h 469"/>
                <a:gd name="T102" fmla="*/ 1 w 408"/>
                <a:gd name="T103" fmla="*/ 148 h 469"/>
                <a:gd name="T104" fmla="*/ 1 w 408"/>
                <a:gd name="T105" fmla="*/ 119 h 469"/>
                <a:gd name="T106" fmla="*/ 25 w 408"/>
                <a:gd name="T107" fmla="*/ 114 h 469"/>
                <a:gd name="T108" fmla="*/ 38 w 408"/>
                <a:gd name="T109" fmla="*/ 110 h 469"/>
                <a:gd name="T110" fmla="*/ 44 w 408"/>
                <a:gd name="T111" fmla="*/ 88 h 469"/>
                <a:gd name="T112" fmla="*/ 50 w 408"/>
                <a:gd name="T113" fmla="*/ 61 h 469"/>
                <a:gd name="T114" fmla="*/ 45 w 408"/>
                <a:gd name="T115" fmla="*/ 45 h 469"/>
                <a:gd name="T116" fmla="*/ 45 w 408"/>
                <a:gd name="T117" fmla="*/ 21 h 469"/>
                <a:gd name="T118" fmla="*/ 68 w 408"/>
                <a:gd name="T119" fmla="*/ 8 h 469"/>
                <a:gd name="T120" fmla="*/ 83 w 408"/>
                <a:gd name="T121" fmla="*/ 2 h 4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08" h="469">
                  <a:moveTo>
                    <a:pt x="87" y="0"/>
                  </a:moveTo>
                  <a:lnTo>
                    <a:pt x="88" y="0"/>
                  </a:lnTo>
                  <a:lnTo>
                    <a:pt x="88" y="1"/>
                  </a:lnTo>
                  <a:lnTo>
                    <a:pt x="89" y="1"/>
                  </a:lnTo>
                  <a:lnTo>
                    <a:pt x="90" y="3"/>
                  </a:lnTo>
                  <a:lnTo>
                    <a:pt x="92" y="5"/>
                  </a:lnTo>
                  <a:lnTo>
                    <a:pt x="95" y="7"/>
                  </a:lnTo>
                  <a:lnTo>
                    <a:pt x="98" y="9"/>
                  </a:lnTo>
                  <a:lnTo>
                    <a:pt x="101" y="11"/>
                  </a:lnTo>
                  <a:lnTo>
                    <a:pt x="108" y="14"/>
                  </a:lnTo>
                  <a:lnTo>
                    <a:pt x="113" y="17"/>
                  </a:lnTo>
                  <a:lnTo>
                    <a:pt x="115" y="18"/>
                  </a:lnTo>
                  <a:lnTo>
                    <a:pt x="116" y="18"/>
                  </a:lnTo>
                  <a:lnTo>
                    <a:pt x="118" y="18"/>
                  </a:lnTo>
                  <a:lnTo>
                    <a:pt x="118" y="17"/>
                  </a:lnTo>
                  <a:lnTo>
                    <a:pt x="121" y="15"/>
                  </a:lnTo>
                  <a:lnTo>
                    <a:pt x="122" y="15"/>
                  </a:lnTo>
                  <a:lnTo>
                    <a:pt x="124" y="14"/>
                  </a:lnTo>
                  <a:lnTo>
                    <a:pt x="125" y="14"/>
                  </a:lnTo>
                  <a:lnTo>
                    <a:pt x="126" y="14"/>
                  </a:lnTo>
                  <a:lnTo>
                    <a:pt x="127" y="14"/>
                  </a:lnTo>
                  <a:lnTo>
                    <a:pt x="128" y="15"/>
                  </a:lnTo>
                  <a:lnTo>
                    <a:pt x="129" y="16"/>
                  </a:lnTo>
                  <a:lnTo>
                    <a:pt x="129" y="17"/>
                  </a:lnTo>
                  <a:lnTo>
                    <a:pt x="130" y="18"/>
                  </a:lnTo>
                  <a:lnTo>
                    <a:pt x="131" y="19"/>
                  </a:lnTo>
                  <a:lnTo>
                    <a:pt x="134" y="25"/>
                  </a:lnTo>
                  <a:lnTo>
                    <a:pt x="135" y="27"/>
                  </a:lnTo>
                  <a:lnTo>
                    <a:pt x="136" y="28"/>
                  </a:lnTo>
                  <a:lnTo>
                    <a:pt x="138" y="31"/>
                  </a:lnTo>
                  <a:lnTo>
                    <a:pt x="141" y="33"/>
                  </a:lnTo>
                  <a:lnTo>
                    <a:pt x="141" y="33"/>
                  </a:lnTo>
                  <a:lnTo>
                    <a:pt x="143" y="34"/>
                  </a:lnTo>
                  <a:lnTo>
                    <a:pt x="144" y="34"/>
                  </a:lnTo>
                  <a:lnTo>
                    <a:pt x="146" y="35"/>
                  </a:lnTo>
                  <a:lnTo>
                    <a:pt x="151" y="36"/>
                  </a:lnTo>
                  <a:lnTo>
                    <a:pt x="158" y="37"/>
                  </a:lnTo>
                  <a:lnTo>
                    <a:pt x="161" y="38"/>
                  </a:lnTo>
                  <a:lnTo>
                    <a:pt x="163" y="39"/>
                  </a:lnTo>
                  <a:lnTo>
                    <a:pt x="164" y="40"/>
                  </a:lnTo>
                  <a:lnTo>
                    <a:pt x="167" y="42"/>
                  </a:lnTo>
                  <a:lnTo>
                    <a:pt x="169" y="44"/>
                  </a:lnTo>
                  <a:lnTo>
                    <a:pt x="171" y="45"/>
                  </a:lnTo>
                  <a:lnTo>
                    <a:pt x="172" y="47"/>
                  </a:lnTo>
                  <a:lnTo>
                    <a:pt x="173" y="48"/>
                  </a:lnTo>
                  <a:lnTo>
                    <a:pt x="175" y="51"/>
                  </a:lnTo>
                  <a:lnTo>
                    <a:pt x="176" y="56"/>
                  </a:lnTo>
                  <a:lnTo>
                    <a:pt x="178" y="61"/>
                  </a:lnTo>
                  <a:lnTo>
                    <a:pt x="180" y="64"/>
                  </a:lnTo>
                  <a:lnTo>
                    <a:pt x="182" y="67"/>
                  </a:lnTo>
                  <a:lnTo>
                    <a:pt x="184" y="69"/>
                  </a:lnTo>
                  <a:lnTo>
                    <a:pt x="186" y="73"/>
                  </a:lnTo>
                  <a:lnTo>
                    <a:pt x="188" y="75"/>
                  </a:lnTo>
                  <a:lnTo>
                    <a:pt x="195" y="80"/>
                  </a:lnTo>
                  <a:lnTo>
                    <a:pt x="197" y="81"/>
                  </a:lnTo>
                  <a:lnTo>
                    <a:pt x="198" y="83"/>
                  </a:lnTo>
                  <a:lnTo>
                    <a:pt x="199" y="85"/>
                  </a:lnTo>
                  <a:lnTo>
                    <a:pt x="200" y="88"/>
                  </a:lnTo>
                  <a:lnTo>
                    <a:pt x="212" y="109"/>
                  </a:lnTo>
                  <a:lnTo>
                    <a:pt x="214" y="112"/>
                  </a:lnTo>
                  <a:lnTo>
                    <a:pt x="219" y="120"/>
                  </a:lnTo>
                  <a:lnTo>
                    <a:pt x="221" y="123"/>
                  </a:lnTo>
                  <a:lnTo>
                    <a:pt x="223" y="125"/>
                  </a:lnTo>
                  <a:lnTo>
                    <a:pt x="227" y="128"/>
                  </a:lnTo>
                  <a:lnTo>
                    <a:pt x="229" y="130"/>
                  </a:lnTo>
                  <a:lnTo>
                    <a:pt x="232" y="132"/>
                  </a:lnTo>
                  <a:lnTo>
                    <a:pt x="235" y="133"/>
                  </a:lnTo>
                  <a:lnTo>
                    <a:pt x="238" y="134"/>
                  </a:lnTo>
                  <a:lnTo>
                    <a:pt x="241" y="135"/>
                  </a:lnTo>
                  <a:lnTo>
                    <a:pt x="243" y="135"/>
                  </a:lnTo>
                  <a:lnTo>
                    <a:pt x="244" y="136"/>
                  </a:lnTo>
                  <a:lnTo>
                    <a:pt x="253" y="136"/>
                  </a:lnTo>
                  <a:lnTo>
                    <a:pt x="256" y="136"/>
                  </a:lnTo>
                  <a:lnTo>
                    <a:pt x="259" y="136"/>
                  </a:lnTo>
                  <a:lnTo>
                    <a:pt x="262" y="137"/>
                  </a:lnTo>
                  <a:lnTo>
                    <a:pt x="265" y="138"/>
                  </a:lnTo>
                  <a:lnTo>
                    <a:pt x="267" y="139"/>
                  </a:lnTo>
                  <a:lnTo>
                    <a:pt x="270" y="141"/>
                  </a:lnTo>
                  <a:lnTo>
                    <a:pt x="272" y="142"/>
                  </a:lnTo>
                  <a:lnTo>
                    <a:pt x="274" y="144"/>
                  </a:lnTo>
                  <a:lnTo>
                    <a:pt x="279" y="148"/>
                  </a:lnTo>
                  <a:lnTo>
                    <a:pt x="283" y="151"/>
                  </a:lnTo>
                  <a:lnTo>
                    <a:pt x="285" y="153"/>
                  </a:lnTo>
                  <a:lnTo>
                    <a:pt x="287" y="154"/>
                  </a:lnTo>
                  <a:lnTo>
                    <a:pt x="288" y="155"/>
                  </a:lnTo>
                  <a:lnTo>
                    <a:pt x="289" y="155"/>
                  </a:lnTo>
                  <a:lnTo>
                    <a:pt x="290" y="156"/>
                  </a:lnTo>
                  <a:lnTo>
                    <a:pt x="291" y="156"/>
                  </a:lnTo>
                  <a:lnTo>
                    <a:pt x="292" y="156"/>
                  </a:lnTo>
                  <a:lnTo>
                    <a:pt x="294" y="156"/>
                  </a:lnTo>
                  <a:lnTo>
                    <a:pt x="295" y="155"/>
                  </a:lnTo>
                  <a:lnTo>
                    <a:pt x="297" y="154"/>
                  </a:lnTo>
                  <a:lnTo>
                    <a:pt x="302" y="150"/>
                  </a:lnTo>
                  <a:lnTo>
                    <a:pt x="306" y="148"/>
                  </a:lnTo>
                  <a:lnTo>
                    <a:pt x="308" y="147"/>
                  </a:lnTo>
                  <a:lnTo>
                    <a:pt x="311" y="146"/>
                  </a:lnTo>
                  <a:lnTo>
                    <a:pt x="313" y="145"/>
                  </a:lnTo>
                  <a:lnTo>
                    <a:pt x="316" y="144"/>
                  </a:lnTo>
                  <a:lnTo>
                    <a:pt x="318" y="144"/>
                  </a:lnTo>
                  <a:lnTo>
                    <a:pt x="319" y="144"/>
                  </a:lnTo>
                  <a:lnTo>
                    <a:pt x="321" y="144"/>
                  </a:lnTo>
                  <a:lnTo>
                    <a:pt x="322" y="144"/>
                  </a:lnTo>
                  <a:lnTo>
                    <a:pt x="323" y="145"/>
                  </a:lnTo>
                  <a:lnTo>
                    <a:pt x="325" y="146"/>
                  </a:lnTo>
                  <a:lnTo>
                    <a:pt x="326" y="146"/>
                  </a:lnTo>
                  <a:lnTo>
                    <a:pt x="328" y="147"/>
                  </a:lnTo>
                  <a:lnTo>
                    <a:pt x="330" y="148"/>
                  </a:lnTo>
                  <a:lnTo>
                    <a:pt x="332" y="151"/>
                  </a:lnTo>
                  <a:lnTo>
                    <a:pt x="339" y="160"/>
                  </a:lnTo>
                  <a:lnTo>
                    <a:pt x="342" y="164"/>
                  </a:lnTo>
                  <a:lnTo>
                    <a:pt x="345" y="167"/>
                  </a:lnTo>
                  <a:lnTo>
                    <a:pt x="350" y="171"/>
                  </a:lnTo>
                  <a:lnTo>
                    <a:pt x="353" y="173"/>
                  </a:lnTo>
                  <a:lnTo>
                    <a:pt x="359" y="181"/>
                  </a:lnTo>
                  <a:lnTo>
                    <a:pt x="362" y="185"/>
                  </a:lnTo>
                  <a:lnTo>
                    <a:pt x="364" y="188"/>
                  </a:lnTo>
                  <a:lnTo>
                    <a:pt x="366" y="191"/>
                  </a:lnTo>
                  <a:lnTo>
                    <a:pt x="376" y="209"/>
                  </a:lnTo>
                  <a:lnTo>
                    <a:pt x="381" y="219"/>
                  </a:lnTo>
                  <a:lnTo>
                    <a:pt x="389" y="232"/>
                  </a:lnTo>
                  <a:lnTo>
                    <a:pt x="393" y="241"/>
                  </a:lnTo>
                  <a:lnTo>
                    <a:pt x="395" y="245"/>
                  </a:lnTo>
                  <a:lnTo>
                    <a:pt x="398" y="249"/>
                  </a:lnTo>
                  <a:lnTo>
                    <a:pt x="402" y="253"/>
                  </a:lnTo>
                  <a:lnTo>
                    <a:pt x="404" y="257"/>
                  </a:lnTo>
                  <a:lnTo>
                    <a:pt x="408" y="260"/>
                  </a:lnTo>
                  <a:lnTo>
                    <a:pt x="407" y="261"/>
                  </a:lnTo>
                  <a:lnTo>
                    <a:pt x="401" y="264"/>
                  </a:lnTo>
                  <a:lnTo>
                    <a:pt x="397" y="265"/>
                  </a:lnTo>
                  <a:lnTo>
                    <a:pt x="396" y="266"/>
                  </a:lnTo>
                  <a:lnTo>
                    <a:pt x="395" y="267"/>
                  </a:lnTo>
                  <a:lnTo>
                    <a:pt x="394" y="268"/>
                  </a:lnTo>
                  <a:lnTo>
                    <a:pt x="393" y="269"/>
                  </a:lnTo>
                  <a:lnTo>
                    <a:pt x="393" y="270"/>
                  </a:lnTo>
                  <a:lnTo>
                    <a:pt x="393" y="271"/>
                  </a:lnTo>
                  <a:lnTo>
                    <a:pt x="393" y="272"/>
                  </a:lnTo>
                  <a:lnTo>
                    <a:pt x="393" y="273"/>
                  </a:lnTo>
                  <a:lnTo>
                    <a:pt x="394" y="276"/>
                  </a:lnTo>
                  <a:lnTo>
                    <a:pt x="397" y="282"/>
                  </a:lnTo>
                  <a:lnTo>
                    <a:pt x="397" y="283"/>
                  </a:lnTo>
                  <a:lnTo>
                    <a:pt x="398" y="285"/>
                  </a:lnTo>
                  <a:lnTo>
                    <a:pt x="398" y="286"/>
                  </a:lnTo>
                  <a:lnTo>
                    <a:pt x="398" y="288"/>
                  </a:lnTo>
                  <a:lnTo>
                    <a:pt x="398" y="289"/>
                  </a:lnTo>
                  <a:lnTo>
                    <a:pt x="397" y="292"/>
                  </a:lnTo>
                  <a:lnTo>
                    <a:pt x="396" y="294"/>
                  </a:lnTo>
                  <a:lnTo>
                    <a:pt x="394" y="297"/>
                  </a:lnTo>
                  <a:lnTo>
                    <a:pt x="393" y="299"/>
                  </a:lnTo>
                  <a:lnTo>
                    <a:pt x="392" y="300"/>
                  </a:lnTo>
                  <a:lnTo>
                    <a:pt x="391" y="301"/>
                  </a:lnTo>
                  <a:lnTo>
                    <a:pt x="389" y="303"/>
                  </a:lnTo>
                  <a:lnTo>
                    <a:pt x="383" y="306"/>
                  </a:lnTo>
                  <a:lnTo>
                    <a:pt x="381" y="307"/>
                  </a:lnTo>
                  <a:lnTo>
                    <a:pt x="380" y="308"/>
                  </a:lnTo>
                  <a:lnTo>
                    <a:pt x="380" y="309"/>
                  </a:lnTo>
                  <a:lnTo>
                    <a:pt x="380" y="311"/>
                  </a:lnTo>
                  <a:lnTo>
                    <a:pt x="379" y="313"/>
                  </a:lnTo>
                  <a:lnTo>
                    <a:pt x="379" y="315"/>
                  </a:lnTo>
                  <a:lnTo>
                    <a:pt x="379" y="317"/>
                  </a:lnTo>
                  <a:lnTo>
                    <a:pt x="380" y="333"/>
                  </a:lnTo>
                  <a:lnTo>
                    <a:pt x="381" y="336"/>
                  </a:lnTo>
                  <a:lnTo>
                    <a:pt x="383" y="344"/>
                  </a:lnTo>
                  <a:lnTo>
                    <a:pt x="385" y="353"/>
                  </a:lnTo>
                  <a:lnTo>
                    <a:pt x="385" y="356"/>
                  </a:lnTo>
                  <a:lnTo>
                    <a:pt x="385" y="359"/>
                  </a:lnTo>
                  <a:lnTo>
                    <a:pt x="385" y="362"/>
                  </a:lnTo>
                  <a:lnTo>
                    <a:pt x="384" y="370"/>
                  </a:lnTo>
                  <a:lnTo>
                    <a:pt x="383" y="374"/>
                  </a:lnTo>
                  <a:lnTo>
                    <a:pt x="383" y="385"/>
                  </a:lnTo>
                  <a:lnTo>
                    <a:pt x="383" y="387"/>
                  </a:lnTo>
                  <a:lnTo>
                    <a:pt x="383" y="389"/>
                  </a:lnTo>
                  <a:lnTo>
                    <a:pt x="384" y="391"/>
                  </a:lnTo>
                  <a:lnTo>
                    <a:pt x="385" y="393"/>
                  </a:lnTo>
                  <a:lnTo>
                    <a:pt x="388" y="398"/>
                  </a:lnTo>
                  <a:lnTo>
                    <a:pt x="391" y="406"/>
                  </a:lnTo>
                  <a:lnTo>
                    <a:pt x="392" y="408"/>
                  </a:lnTo>
                  <a:lnTo>
                    <a:pt x="397" y="416"/>
                  </a:lnTo>
                  <a:lnTo>
                    <a:pt x="399" y="420"/>
                  </a:lnTo>
                  <a:lnTo>
                    <a:pt x="401" y="424"/>
                  </a:lnTo>
                  <a:lnTo>
                    <a:pt x="402" y="428"/>
                  </a:lnTo>
                  <a:lnTo>
                    <a:pt x="402" y="429"/>
                  </a:lnTo>
                  <a:lnTo>
                    <a:pt x="402" y="430"/>
                  </a:lnTo>
                  <a:lnTo>
                    <a:pt x="402" y="430"/>
                  </a:lnTo>
                  <a:lnTo>
                    <a:pt x="402" y="431"/>
                  </a:lnTo>
                  <a:lnTo>
                    <a:pt x="401" y="432"/>
                  </a:lnTo>
                  <a:lnTo>
                    <a:pt x="400" y="433"/>
                  </a:lnTo>
                  <a:lnTo>
                    <a:pt x="397" y="435"/>
                  </a:lnTo>
                  <a:lnTo>
                    <a:pt x="394" y="436"/>
                  </a:lnTo>
                  <a:lnTo>
                    <a:pt x="392" y="437"/>
                  </a:lnTo>
                  <a:lnTo>
                    <a:pt x="391" y="438"/>
                  </a:lnTo>
                  <a:lnTo>
                    <a:pt x="388" y="438"/>
                  </a:lnTo>
                  <a:lnTo>
                    <a:pt x="383" y="439"/>
                  </a:lnTo>
                  <a:lnTo>
                    <a:pt x="380" y="439"/>
                  </a:lnTo>
                  <a:lnTo>
                    <a:pt x="379" y="440"/>
                  </a:lnTo>
                  <a:lnTo>
                    <a:pt x="373" y="442"/>
                  </a:lnTo>
                  <a:lnTo>
                    <a:pt x="369" y="443"/>
                  </a:lnTo>
                  <a:lnTo>
                    <a:pt x="368" y="444"/>
                  </a:lnTo>
                  <a:lnTo>
                    <a:pt x="368" y="444"/>
                  </a:lnTo>
                  <a:lnTo>
                    <a:pt x="367" y="444"/>
                  </a:lnTo>
                  <a:lnTo>
                    <a:pt x="365" y="444"/>
                  </a:lnTo>
                  <a:lnTo>
                    <a:pt x="363" y="443"/>
                  </a:lnTo>
                  <a:lnTo>
                    <a:pt x="359" y="442"/>
                  </a:lnTo>
                  <a:lnTo>
                    <a:pt x="358" y="442"/>
                  </a:lnTo>
                  <a:lnTo>
                    <a:pt x="357" y="442"/>
                  </a:lnTo>
                  <a:lnTo>
                    <a:pt x="356" y="442"/>
                  </a:lnTo>
                  <a:lnTo>
                    <a:pt x="355" y="442"/>
                  </a:lnTo>
                  <a:lnTo>
                    <a:pt x="354" y="442"/>
                  </a:lnTo>
                  <a:lnTo>
                    <a:pt x="352" y="445"/>
                  </a:lnTo>
                  <a:lnTo>
                    <a:pt x="351" y="446"/>
                  </a:lnTo>
                  <a:lnTo>
                    <a:pt x="348" y="449"/>
                  </a:lnTo>
                  <a:lnTo>
                    <a:pt x="347" y="450"/>
                  </a:lnTo>
                  <a:lnTo>
                    <a:pt x="346" y="451"/>
                  </a:lnTo>
                  <a:lnTo>
                    <a:pt x="345" y="453"/>
                  </a:lnTo>
                  <a:lnTo>
                    <a:pt x="345" y="453"/>
                  </a:lnTo>
                  <a:lnTo>
                    <a:pt x="344" y="456"/>
                  </a:lnTo>
                  <a:lnTo>
                    <a:pt x="344" y="458"/>
                  </a:lnTo>
                  <a:lnTo>
                    <a:pt x="344" y="462"/>
                  </a:lnTo>
                  <a:lnTo>
                    <a:pt x="343" y="464"/>
                  </a:lnTo>
                  <a:lnTo>
                    <a:pt x="343" y="465"/>
                  </a:lnTo>
                  <a:lnTo>
                    <a:pt x="342" y="466"/>
                  </a:lnTo>
                  <a:lnTo>
                    <a:pt x="341" y="468"/>
                  </a:lnTo>
                  <a:lnTo>
                    <a:pt x="340" y="468"/>
                  </a:lnTo>
                  <a:lnTo>
                    <a:pt x="340" y="469"/>
                  </a:lnTo>
                  <a:lnTo>
                    <a:pt x="338" y="469"/>
                  </a:lnTo>
                  <a:lnTo>
                    <a:pt x="337" y="469"/>
                  </a:lnTo>
                  <a:lnTo>
                    <a:pt x="335" y="469"/>
                  </a:lnTo>
                  <a:lnTo>
                    <a:pt x="333" y="468"/>
                  </a:lnTo>
                  <a:lnTo>
                    <a:pt x="332" y="467"/>
                  </a:lnTo>
                  <a:lnTo>
                    <a:pt x="330" y="466"/>
                  </a:lnTo>
                  <a:lnTo>
                    <a:pt x="329" y="465"/>
                  </a:lnTo>
                  <a:lnTo>
                    <a:pt x="329" y="464"/>
                  </a:lnTo>
                  <a:lnTo>
                    <a:pt x="327" y="462"/>
                  </a:lnTo>
                  <a:lnTo>
                    <a:pt x="323" y="450"/>
                  </a:lnTo>
                  <a:lnTo>
                    <a:pt x="319" y="441"/>
                  </a:lnTo>
                  <a:lnTo>
                    <a:pt x="318" y="437"/>
                  </a:lnTo>
                  <a:lnTo>
                    <a:pt x="316" y="430"/>
                  </a:lnTo>
                  <a:lnTo>
                    <a:pt x="311" y="418"/>
                  </a:lnTo>
                  <a:lnTo>
                    <a:pt x="311" y="415"/>
                  </a:lnTo>
                  <a:lnTo>
                    <a:pt x="310" y="411"/>
                  </a:lnTo>
                  <a:lnTo>
                    <a:pt x="309" y="410"/>
                  </a:lnTo>
                  <a:lnTo>
                    <a:pt x="308" y="408"/>
                  </a:lnTo>
                  <a:lnTo>
                    <a:pt x="307" y="408"/>
                  </a:lnTo>
                  <a:lnTo>
                    <a:pt x="305" y="406"/>
                  </a:lnTo>
                  <a:lnTo>
                    <a:pt x="299" y="400"/>
                  </a:lnTo>
                  <a:lnTo>
                    <a:pt x="294" y="397"/>
                  </a:lnTo>
                  <a:lnTo>
                    <a:pt x="290" y="395"/>
                  </a:lnTo>
                  <a:lnTo>
                    <a:pt x="287" y="393"/>
                  </a:lnTo>
                  <a:lnTo>
                    <a:pt x="281" y="390"/>
                  </a:lnTo>
                  <a:lnTo>
                    <a:pt x="277" y="389"/>
                  </a:lnTo>
                  <a:lnTo>
                    <a:pt x="270" y="387"/>
                  </a:lnTo>
                  <a:lnTo>
                    <a:pt x="265" y="385"/>
                  </a:lnTo>
                  <a:lnTo>
                    <a:pt x="260" y="384"/>
                  </a:lnTo>
                  <a:lnTo>
                    <a:pt x="256" y="382"/>
                  </a:lnTo>
                  <a:lnTo>
                    <a:pt x="252" y="379"/>
                  </a:lnTo>
                  <a:lnTo>
                    <a:pt x="244" y="374"/>
                  </a:lnTo>
                  <a:lnTo>
                    <a:pt x="241" y="373"/>
                  </a:lnTo>
                  <a:lnTo>
                    <a:pt x="240" y="372"/>
                  </a:lnTo>
                  <a:lnTo>
                    <a:pt x="239" y="371"/>
                  </a:lnTo>
                  <a:lnTo>
                    <a:pt x="238" y="370"/>
                  </a:lnTo>
                  <a:lnTo>
                    <a:pt x="237" y="368"/>
                  </a:lnTo>
                  <a:lnTo>
                    <a:pt x="237" y="367"/>
                  </a:lnTo>
                  <a:lnTo>
                    <a:pt x="237" y="366"/>
                  </a:lnTo>
                  <a:lnTo>
                    <a:pt x="238" y="360"/>
                  </a:lnTo>
                  <a:lnTo>
                    <a:pt x="240" y="353"/>
                  </a:lnTo>
                  <a:lnTo>
                    <a:pt x="242" y="344"/>
                  </a:lnTo>
                  <a:lnTo>
                    <a:pt x="243" y="341"/>
                  </a:lnTo>
                  <a:lnTo>
                    <a:pt x="243" y="337"/>
                  </a:lnTo>
                  <a:lnTo>
                    <a:pt x="243" y="332"/>
                  </a:lnTo>
                  <a:lnTo>
                    <a:pt x="243" y="328"/>
                  </a:lnTo>
                  <a:lnTo>
                    <a:pt x="243" y="326"/>
                  </a:lnTo>
                  <a:lnTo>
                    <a:pt x="243" y="323"/>
                  </a:lnTo>
                  <a:lnTo>
                    <a:pt x="242" y="321"/>
                  </a:lnTo>
                  <a:lnTo>
                    <a:pt x="242" y="320"/>
                  </a:lnTo>
                  <a:lnTo>
                    <a:pt x="241" y="320"/>
                  </a:lnTo>
                  <a:lnTo>
                    <a:pt x="241" y="319"/>
                  </a:lnTo>
                  <a:lnTo>
                    <a:pt x="240" y="319"/>
                  </a:lnTo>
                  <a:lnTo>
                    <a:pt x="239" y="319"/>
                  </a:lnTo>
                  <a:lnTo>
                    <a:pt x="239" y="320"/>
                  </a:lnTo>
                  <a:lnTo>
                    <a:pt x="238" y="321"/>
                  </a:lnTo>
                  <a:lnTo>
                    <a:pt x="237" y="322"/>
                  </a:lnTo>
                  <a:lnTo>
                    <a:pt x="235" y="326"/>
                  </a:lnTo>
                  <a:lnTo>
                    <a:pt x="234" y="327"/>
                  </a:lnTo>
                  <a:lnTo>
                    <a:pt x="233" y="328"/>
                  </a:lnTo>
                  <a:lnTo>
                    <a:pt x="232" y="328"/>
                  </a:lnTo>
                  <a:lnTo>
                    <a:pt x="232" y="328"/>
                  </a:lnTo>
                  <a:lnTo>
                    <a:pt x="231" y="328"/>
                  </a:lnTo>
                  <a:lnTo>
                    <a:pt x="230" y="328"/>
                  </a:lnTo>
                  <a:lnTo>
                    <a:pt x="229" y="328"/>
                  </a:lnTo>
                  <a:lnTo>
                    <a:pt x="228" y="328"/>
                  </a:lnTo>
                  <a:lnTo>
                    <a:pt x="227" y="328"/>
                  </a:lnTo>
                  <a:lnTo>
                    <a:pt x="226" y="328"/>
                  </a:lnTo>
                  <a:lnTo>
                    <a:pt x="224" y="327"/>
                  </a:lnTo>
                  <a:lnTo>
                    <a:pt x="221" y="324"/>
                  </a:lnTo>
                  <a:lnTo>
                    <a:pt x="220" y="322"/>
                  </a:lnTo>
                  <a:lnTo>
                    <a:pt x="218" y="318"/>
                  </a:lnTo>
                  <a:lnTo>
                    <a:pt x="215" y="316"/>
                  </a:lnTo>
                  <a:lnTo>
                    <a:pt x="214" y="315"/>
                  </a:lnTo>
                  <a:lnTo>
                    <a:pt x="213" y="312"/>
                  </a:lnTo>
                  <a:lnTo>
                    <a:pt x="209" y="306"/>
                  </a:lnTo>
                  <a:lnTo>
                    <a:pt x="209" y="304"/>
                  </a:lnTo>
                  <a:lnTo>
                    <a:pt x="208" y="303"/>
                  </a:lnTo>
                  <a:lnTo>
                    <a:pt x="207" y="301"/>
                  </a:lnTo>
                  <a:lnTo>
                    <a:pt x="205" y="299"/>
                  </a:lnTo>
                  <a:lnTo>
                    <a:pt x="201" y="296"/>
                  </a:lnTo>
                  <a:lnTo>
                    <a:pt x="199" y="294"/>
                  </a:lnTo>
                  <a:lnTo>
                    <a:pt x="198" y="293"/>
                  </a:lnTo>
                  <a:lnTo>
                    <a:pt x="197" y="291"/>
                  </a:lnTo>
                  <a:lnTo>
                    <a:pt x="196" y="289"/>
                  </a:lnTo>
                  <a:lnTo>
                    <a:pt x="195" y="286"/>
                  </a:lnTo>
                  <a:lnTo>
                    <a:pt x="193" y="278"/>
                  </a:lnTo>
                  <a:lnTo>
                    <a:pt x="190" y="270"/>
                  </a:lnTo>
                  <a:lnTo>
                    <a:pt x="188" y="264"/>
                  </a:lnTo>
                  <a:lnTo>
                    <a:pt x="187" y="261"/>
                  </a:lnTo>
                  <a:lnTo>
                    <a:pt x="186" y="260"/>
                  </a:lnTo>
                  <a:lnTo>
                    <a:pt x="186" y="258"/>
                  </a:lnTo>
                  <a:lnTo>
                    <a:pt x="185" y="257"/>
                  </a:lnTo>
                  <a:lnTo>
                    <a:pt x="182" y="252"/>
                  </a:lnTo>
                  <a:lnTo>
                    <a:pt x="180" y="250"/>
                  </a:lnTo>
                  <a:lnTo>
                    <a:pt x="179" y="249"/>
                  </a:lnTo>
                  <a:lnTo>
                    <a:pt x="177" y="246"/>
                  </a:lnTo>
                  <a:lnTo>
                    <a:pt x="176" y="244"/>
                  </a:lnTo>
                  <a:lnTo>
                    <a:pt x="175" y="242"/>
                  </a:lnTo>
                  <a:lnTo>
                    <a:pt x="171" y="238"/>
                  </a:lnTo>
                  <a:lnTo>
                    <a:pt x="168" y="236"/>
                  </a:lnTo>
                  <a:lnTo>
                    <a:pt x="166" y="232"/>
                  </a:lnTo>
                  <a:lnTo>
                    <a:pt x="164" y="226"/>
                  </a:lnTo>
                  <a:lnTo>
                    <a:pt x="162" y="223"/>
                  </a:lnTo>
                  <a:lnTo>
                    <a:pt x="160" y="221"/>
                  </a:lnTo>
                  <a:lnTo>
                    <a:pt x="158" y="218"/>
                  </a:lnTo>
                  <a:lnTo>
                    <a:pt x="155" y="216"/>
                  </a:lnTo>
                  <a:lnTo>
                    <a:pt x="154" y="215"/>
                  </a:lnTo>
                  <a:lnTo>
                    <a:pt x="152" y="214"/>
                  </a:lnTo>
                  <a:lnTo>
                    <a:pt x="150" y="213"/>
                  </a:lnTo>
                  <a:lnTo>
                    <a:pt x="143" y="210"/>
                  </a:lnTo>
                  <a:lnTo>
                    <a:pt x="140" y="209"/>
                  </a:lnTo>
                  <a:lnTo>
                    <a:pt x="136" y="206"/>
                  </a:lnTo>
                  <a:lnTo>
                    <a:pt x="135" y="205"/>
                  </a:lnTo>
                  <a:lnTo>
                    <a:pt x="134" y="204"/>
                  </a:lnTo>
                  <a:lnTo>
                    <a:pt x="133" y="205"/>
                  </a:lnTo>
                  <a:lnTo>
                    <a:pt x="130" y="206"/>
                  </a:lnTo>
                  <a:lnTo>
                    <a:pt x="124" y="209"/>
                  </a:lnTo>
                  <a:lnTo>
                    <a:pt x="116" y="214"/>
                  </a:lnTo>
                  <a:lnTo>
                    <a:pt x="110" y="216"/>
                  </a:lnTo>
                  <a:lnTo>
                    <a:pt x="108" y="218"/>
                  </a:lnTo>
                  <a:lnTo>
                    <a:pt x="107" y="219"/>
                  </a:lnTo>
                  <a:lnTo>
                    <a:pt x="102" y="224"/>
                  </a:lnTo>
                  <a:lnTo>
                    <a:pt x="97" y="227"/>
                  </a:lnTo>
                  <a:lnTo>
                    <a:pt x="97" y="228"/>
                  </a:lnTo>
                  <a:lnTo>
                    <a:pt x="96" y="229"/>
                  </a:lnTo>
                  <a:lnTo>
                    <a:pt x="96" y="230"/>
                  </a:lnTo>
                  <a:lnTo>
                    <a:pt x="97" y="232"/>
                  </a:lnTo>
                  <a:lnTo>
                    <a:pt x="99" y="237"/>
                  </a:lnTo>
                  <a:lnTo>
                    <a:pt x="101" y="239"/>
                  </a:lnTo>
                  <a:lnTo>
                    <a:pt x="103" y="241"/>
                  </a:lnTo>
                  <a:lnTo>
                    <a:pt x="116" y="253"/>
                  </a:lnTo>
                  <a:lnTo>
                    <a:pt x="118" y="255"/>
                  </a:lnTo>
                  <a:lnTo>
                    <a:pt x="118" y="257"/>
                  </a:lnTo>
                  <a:lnTo>
                    <a:pt x="119" y="259"/>
                  </a:lnTo>
                  <a:lnTo>
                    <a:pt x="120" y="260"/>
                  </a:lnTo>
                  <a:lnTo>
                    <a:pt x="122" y="265"/>
                  </a:lnTo>
                  <a:lnTo>
                    <a:pt x="122" y="267"/>
                  </a:lnTo>
                  <a:lnTo>
                    <a:pt x="123" y="269"/>
                  </a:lnTo>
                  <a:lnTo>
                    <a:pt x="127" y="273"/>
                  </a:lnTo>
                  <a:lnTo>
                    <a:pt x="128" y="275"/>
                  </a:lnTo>
                  <a:lnTo>
                    <a:pt x="128" y="277"/>
                  </a:lnTo>
                  <a:lnTo>
                    <a:pt x="129" y="279"/>
                  </a:lnTo>
                  <a:lnTo>
                    <a:pt x="129" y="283"/>
                  </a:lnTo>
                  <a:lnTo>
                    <a:pt x="129" y="284"/>
                  </a:lnTo>
                  <a:lnTo>
                    <a:pt x="129" y="286"/>
                  </a:lnTo>
                  <a:lnTo>
                    <a:pt x="129" y="287"/>
                  </a:lnTo>
                  <a:lnTo>
                    <a:pt x="129" y="289"/>
                  </a:lnTo>
                  <a:lnTo>
                    <a:pt x="129" y="291"/>
                  </a:lnTo>
                  <a:lnTo>
                    <a:pt x="128" y="293"/>
                  </a:lnTo>
                  <a:lnTo>
                    <a:pt x="125" y="296"/>
                  </a:lnTo>
                  <a:lnTo>
                    <a:pt x="122" y="300"/>
                  </a:lnTo>
                  <a:lnTo>
                    <a:pt x="120" y="305"/>
                  </a:lnTo>
                  <a:lnTo>
                    <a:pt x="118" y="310"/>
                  </a:lnTo>
                  <a:lnTo>
                    <a:pt x="117" y="313"/>
                  </a:lnTo>
                  <a:lnTo>
                    <a:pt x="115" y="317"/>
                  </a:lnTo>
                  <a:lnTo>
                    <a:pt x="113" y="319"/>
                  </a:lnTo>
                  <a:lnTo>
                    <a:pt x="112" y="322"/>
                  </a:lnTo>
                  <a:lnTo>
                    <a:pt x="109" y="326"/>
                  </a:lnTo>
                  <a:lnTo>
                    <a:pt x="101" y="335"/>
                  </a:lnTo>
                  <a:lnTo>
                    <a:pt x="96" y="340"/>
                  </a:lnTo>
                  <a:lnTo>
                    <a:pt x="95" y="344"/>
                  </a:lnTo>
                  <a:lnTo>
                    <a:pt x="94" y="345"/>
                  </a:lnTo>
                  <a:lnTo>
                    <a:pt x="94" y="346"/>
                  </a:lnTo>
                  <a:lnTo>
                    <a:pt x="93" y="345"/>
                  </a:lnTo>
                  <a:lnTo>
                    <a:pt x="92" y="344"/>
                  </a:lnTo>
                  <a:lnTo>
                    <a:pt x="79" y="336"/>
                  </a:lnTo>
                  <a:lnTo>
                    <a:pt x="61" y="323"/>
                  </a:lnTo>
                  <a:lnTo>
                    <a:pt x="58" y="320"/>
                  </a:lnTo>
                  <a:lnTo>
                    <a:pt x="56" y="318"/>
                  </a:lnTo>
                  <a:lnTo>
                    <a:pt x="54" y="317"/>
                  </a:lnTo>
                  <a:lnTo>
                    <a:pt x="53" y="316"/>
                  </a:lnTo>
                  <a:lnTo>
                    <a:pt x="51" y="315"/>
                  </a:lnTo>
                  <a:lnTo>
                    <a:pt x="50" y="312"/>
                  </a:lnTo>
                  <a:lnTo>
                    <a:pt x="49" y="310"/>
                  </a:lnTo>
                  <a:lnTo>
                    <a:pt x="49" y="309"/>
                  </a:lnTo>
                  <a:lnTo>
                    <a:pt x="48" y="308"/>
                  </a:lnTo>
                  <a:lnTo>
                    <a:pt x="48" y="306"/>
                  </a:lnTo>
                  <a:lnTo>
                    <a:pt x="48" y="306"/>
                  </a:lnTo>
                  <a:lnTo>
                    <a:pt x="48" y="305"/>
                  </a:lnTo>
                  <a:lnTo>
                    <a:pt x="48" y="302"/>
                  </a:lnTo>
                  <a:lnTo>
                    <a:pt x="49" y="299"/>
                  </a:lnTo>
                  <a:lnTo>
                    <a:pt x="50" y="296"/>
                  </a:lnTo>
                  <a:lnTo>
                    <a:pt x="50" y="294"/>
                  </a:lnTo>
                  <a:lnTo>
                    <a:pt x="52" y="293"/>
                  </a:lnTo>
                  <a:lnTo>
                    <a:pt x="54" y="292"/>
                  </a:lnTo>
                  <a:lnTo>
                    <a:pt x="59" y="287"/>
                  </a:lnTo>
                  <a:lnTo>
                    <a:pt x="60" y="286"/>
                  </a:lnTo>
                  <a:lnTo>
                    <a:pt x="61" y="285"/>
                  </a:lnTo>
                  <a:lnTo>
                    <a:pt x="61" y="284"/>
                  </a:lnTo>
                  <a:lnTo>
                    <a:pt x="61" y="283"/>
                  </a:lnTo>
                  <a:lnTo>
                    <a:pt x="62" y="282"/>
                  </a:lnTo>
                  <a:lnTo>
                    <a:pt x="62" y="280"/>
                  </a:lnTo>
                  <a:lnTo>
                    <a:pt x="61" y="278"/>
                  </a:lnTo>
                  <a:lnTo>
                    <a:pt x="61" y="274"/>
                  </a:lnTo>
                  <a:lnTo>
                    <a:pt x="60" y="272"/>
                  </a:lnTo>
                  <a:lnTo>
                    <a:pt x="58" y="269"/>
                  </a:lnTo>
                  <a:lnTo>
                    <a:pt x="55" y="265"/>
                  </a:lnTo>
                  <a:lnTo>
                    <a:pt x="50" y="259"/>
                  </a:lnTo>
                  <a:lnTo>
                    <a:pt x="49" y="256"/>
                  </a:lnTo>
                  <a:lnTo>
                    <a:pt x="47" y="254"/>
                  </a:lnTo>
                  <a:lnTo>
                    <a:pt x="46" y="252"/>
                  </a:lnTo>
                  <a:lnTo>
                    <a:pt x="44" y="248"/>
                  </a:lnTo>
                  <a:lnTo>
                    <a:pt x="43" y="242"/>
                  </a:lnTo>
                  <a:lnTo>
                    <a:pt x="39" y="232"/>
                  </a:lnTo>
                  <a:lnTo>
                    <a:pt x="39" y="226"/>
                  </a:lnTo>
                  <a:lnTo>
                    <a:pt x="38" y="223"/>
                  </a:lnTo>
                  <a:lnTo>
                    <a:pt x="37" y="219"/>
                  </a:lnTo>
                  <a:lnTo>
                    <a:pt x="37" y="214"/>
                  </a:lnTo>
                  <a:lnTo>
                    <a:pt x="37" y="211"/>
                  </a:lnTo>
                  <a:lnTo>
                    <a:pt x="37" y="208"/>
                  </a:lnTo>
                  <a:lnTo>
                    <a:pt x="37" y="204"/>
                  </a:lnTo>
                  <a:lnTo>
                    <a:pt x="38" y="201"/>
                  </a:lnTo>
                  <a:lnTo>
                    <a:pt x="39" y="198"/>
                  </a:lnTo>
                  <a:lnTo>
                    <a:pt x="40" y="195"/>
                  </a:lnTo>
                  <a:lnTo>
                    <a:pt x="45" y="188"/>
                  </a:lnTo>
                  <a:lnTo>
                    <a:pt x="46" y="185"/>
                  </a:lnTo>
                  <a:lnTo>
                    <a:pt x="49" y="180"/>
                  </a:lnTo>
                  <a:lnTo>
                    <a:pt x="50" y="177"/>
                  </a:lnTo>
                  <a:lnTo>
                    <a:pt x="52" y="175"/>
                  </a:lnTo>
                  <a:lnTo>
                    <a:pt x="54" y="174"/>
                  </a:lnTo>
                  <a:lnTo>
                    <a:pt x="55" y="172"/>
                  </a:lnTo>
                  <a:lnTo>
                    <a:pt x="59" y="170"/>
                  </a:lnTo>
                  <a:lnTo>
                    <a:pt x="59" y="170"/>
                  </a:lnTo>
                  <a:lnTo>
                    <a:pt x="60" y="170"/>
                  </a:lnTo>
                  <a:lnTo>
                    <a:pt x="60" y="169"/>
                  </a:lnTo>
                  <a:lnTo>
                    <a:pt x="60" y="168"/>
                  </a:lnTo>
                  <a:lnTo>
                    <a:pt x="59" y="168"/>
                  </a:lnTo>
                  <a:lnTo>
                    <a:pt x="57" y="167"/>
                  </a:lnTo>
                  <a:lnTo>
                    <a:pt x="56" y="167"/>
                  </a:lnTo>
                  <a:lnTo>
                    <a:pt x="51" y="166"/>
                  </a:lnTo>
                  <a:lnTo>
                    <a:pt x="43" y="164"/>
                  </a:lnTo>
                  <a:lnTo>
                    <a:pt x="38" y="163"/>
                  </a:lnTo>
                  <a:lnTo>
                    <a:pt x="32" y="162"/>
                  </a:lnTo>
                  <a:lnTo>
                    <a:pt x="22" y="159"/>
                  </a:lnTo>
                  <a:lnTo>
                    <a:pt x="14" y="157"/>
                  </a:lnTo>
                  <a:lnTo>
                    <a:pt x="8" y="156"/>
                  </a:lnTo>
                  <a:lnTo>
                    <a:pt x="6" y="155"/>
                  </a:lnTo>
                  <a:lnTo>
                    <a:pt x="5" y="154"/>
                  </a:lnTo>
                  <a:lnTo>
                    <a:pt x="4" y="153"/>
                  </a:lnTo>
                  <a:lnTo>
                    <a:pt x="3" y="153"/>
                  </a:lnTo>
                  <a:lnTo>
                    <a:pt x="2" y="152"/>
                  </a:lnTo>
                  <a:lnTo>
                    <a:pt x="2" y="151"/>
                  </a:lnTo>
                  <a:lnTo>
                    <a:pt x="1" y="150"/>
                  </a:lnTo>
                  <a:lnTo>
                    <a:pt x="1" y="148"/>
                  </a:lnTo>
                  <a:lnTo>
                    <a:pt x="1" y="147"/>
                  </a:lnTo>
                  <a:lnTo>
                    <a:pt x="1" y="145"/>
                  </a:lnTo>
                  <a:lnTo>
                    <a:pt x="1" y="137"/>
                  </a:lnTo>
                  <a:lnTo>
                    <a:pt x="1" y="135"/>
                  </a:lnTo>
                  <a:lnTo>
                    <a:pt x="1" y="133"/>
                  </a:lnTo>
                  <a:lnTo>
                    <a:pt x="0" y="126"/>
                  </a:lnTo>
                  <a:lnTo>
                    <a:pt x="0" y="124"/>
                  </a:lnTo>
                  <a:lnTo>
                    <a:pt x="0" y="122"/>
                  </a:lnTo>
                  <a:lnTo>
                    <a:pt x="1" y="119"/>
                  </a:lnTo>
                  <a:lnTo>
                    <a:pt x="1" y="116"/>
                  </a:lnTo>
                  <a:lnTo>
                    <a:pt x="2" y="114"/>
                  </a:lnTo>
                  <a:lnTo>
                    <a:pt x="3" y="113"/>
                  </a:lnTo>
                  <a:lnTo>
                    <a:pt x="4" y="112"/>
                  </a:lnTo>
                  <a:lnTo>
                    <a:pt x="4" y="112"/>
                  </a:lnTo>
                  <a:lnTo>
                    <a:pt x="5" y="112"/>
                  </a:lnTo>
                  <a:lnTo>
                    <a:pt x="6" y="112"/>
                  </a:lnTo>
                  <a:lnTo>
                    <a:pt x="16" y="113"/>
                  </a:lnTo>
                  <a:lnTo>
                    <a:pt x="25" y="114"/>
                  </a:lnTo>
                  <a:lnTo>
                    <a:pt x="27" y="115"/>
                  </a:lnTo>
                  <a:lnTo>
                    <a:pt x="29" y="115"/>
                  </a:lnTo>
                  <a:lnTo>
                    <a:pt x="31" y="115"/>
                  </a:lnTo>
                  <a:lnTo>
                    <a:pt x="32" y="114"/>
                  </a:lnTo>
                  <a:lnTo>
                    <a:pt x="34" y="114"/>
                  </a:lnTo>
                  <a:lnTo>
                    <a:pt x="35" y="113"/>
                  </a:lnTo>
                  <a:lnTo>
                    <a:pt x="36" y="113"/>
                  </a:lnTo>
                  <a:lnTo>
                    <a:pt x="37" y="111"/>
                  </a:lnTo>
                  <a:lnTo>
                    <a:pt x="38" y="110"/>
                  </a:lnTo>
                  <a:lnTo>
                    <a:pt x="38" y="109"/>
                  </a:lnTo>
                  <a:lnTo>
                    <a:pt x="39" y="107"/>
                  </a:lnTo>
                  <a:lnTo>
                    <a:pt x="39" y="100"/>
                  </a:lnTo>
                  <a:lnTo>
                    <a:pt x="40" y="97"/>
                  </a:lnTo>
                  <a:lnTo>
                    <a:pt x="41" y="94"/>
                  </a:lnTo>
                  <a:lnTo>
                    <a:pt x="42" y="92"/>
                  </a:lnTo>
                  <a:lnTo>
                    <a:pt x="44" y="90"/>
                  </a:lnTo>
                  <a:lnTo>
                    <a:pt x="44" y="90"/>
                  </a:lnTo>
                  <a:lnTo>
                    <a:pt x="44" y="88"/>
                  </a:lnTo>
                  <a:lnTo>
                    <a:pt x="44" y="86"/>
                  </a:lnTo>
                  <a:lnTo>
                    <a:pt x="45" y="80"/>
                  </a:lnTo>
                  <a:lnTo>
                    <a:pt x="45" y="75"/>
                  </a:lnTo>
                  <a:lnTo>
                    <a:pt x="45" y="72"/>
                  </a:lnTo>
                  <a:lnTo>
                    <a:pt x="46" y="70"/>
                  </a:lnTo>
                  <a:lnTo>
                    <a:pt x="46" y="68"/>
                  </a:lnTo>
                  <a:lnTo>
                    <a:pt x="47" y="66"/>
                  </a:lnTo>
                  <a:lnTo>
                    <a:pt x="48" y="64"/>
                  </a:lnTo>
                  <a:lnTo>
                    <a:pt x="50" y="61"/>
                  </a:lnTo>
                  <a:lnTo>
                    <a:pt x="50" y="60"/>
                  </a:lnTo>
                  <a:lnTo>
                    <a:pt x="50" y="59"/>
                  </a:lnTo>
                  <a:lnTo>
                    <a:pt x="51" y="59"/>
                  </a:lnTo>
                  <a:lnTo>
                    <a:pt x="54" y="58"/>
                  </a:lnTo>
                  <a:lnTo>
                    <a:pt x="53" y="56"/>
                  </a:lnTo>
                  <a:lnTo>
                    <a:pt x="52" y="55"/>
                  </a:lnTo>
                  <a:lnTo>
                    <a:pt x="50" y="52"/>
                  </a:lnTo>
                  <a:lnTo>
                    <a:pt x="47" y="47"/>
                  </a:lnTo>
                  <a:lnTo>
                    <a:pt x="45" y="45"/>
                  </a:lnTo>
                  <a:lnTo>
                    <a:pt x="44" y="43"/>
                  </a:lnTo>
                  <a:lnTo>
                    <a:pt x="43" y="41"/>
                  </a:lnTo>
                  <a:lnTo>
                    <a:pt x="43" y="39"/>
                  </a:lnTo>
                  <a:lnTo>
                    <a:pt x="43" y="35"/>
                  </a:lnTo>
                  <a:lnTo>
                    <a:pt x="43" y="29"/>
                  </a:lnTo>
                  <a:lnTo>
                    <a:pt x="43" y="27"/>
                  </a:lnTo>
                  <a:lnTo>
                    <a:pt x="44" y="25"/>
                  </a:lnTo>
                  <a:lnTo>
                    <a:pt x="44" y="22"/>
                  </a:lnTo>
                  <a:lnTo>
                    <a:pt x="45" y="21"/>
                  </a:lnTo>
                  <a:lnTo>
                    <a:pt x="47" y="19"/>
                  </a:lnTo>
                  <a:lnTo>
                    <a:pt x="48" y="17"/>
                  </a:lnTo>
                  <a:lnTo>
                    <a:pt x="50" y="14"/>
                  </a:lnTo>
                  <a:lnTo>
                    <a:pt x="53" y="12"/>
                  </a:lnTo>
                  <a:lnTo>
                    <a:pt x="55" y="11"/>
                  </a:lnTo>
                  <a:lnTo>
                    <a:pt x="58" y="10"/>
                  </a:lnTo>
                  <a:lnTo>
                    <a:pt x="61" y="8"/>
                  </a:lnTo>
                  <a:lnTo>
                    <a:pt x="64" y="8"/>
                  </a:lnTo>
                  <a:lnTo>
                    <a:pt x="68" y="8"/>
                  </a:lnTo>
                  <a:lnTo>
                    <a:pt x="71" y="7"/>
                  </a:lnTo>
                  <a:lnTo>
                    <a:pt x="73" y="7"/>
                  </a:lnTo>
                  <a:lnTo>
                    <a:pt x="74" y="6"/>
                  </a:lnTo>
                  <a:lnTo>
                    <a:pt x="76" y="5"/>
                  </a:lnTo>
                  <a:lnTo>
                    <a:pt x="78" y="4"/>
                  </a:lnTo>
                  <a:lnTo>
                    <a:pt x="78" y="3"/>
                  </a:lnTo>
                  <a:lnTo>
                    <a:pt x="80" y="3"/>
                  </a:lnTo>
                  <a:lnTo>
                    <a:pt x="81" y="3"/>
                  </a:lnTo>
                  <a:lnTo>
                    <a:pt x="83" y="2"/>
                  </a:lnTo>
                  <a:lnTo>
                    <a:pt x="86" y="0"/>
                  </a:lnTo>
                  <a:lnTo>
                    <a:pt x="86" y="0"/>
                  </a:lnTo>
                  <a:lnTo>
                    <a:pt x="87" y="0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24" name="Freeform 72">
              <a:extLst>
                <a:ext uri="{FF2B5EF4-FFF2-40B4-BE49-F238E27FC236}">
                  <a16:creationId xmlns:a16="http://schemas.microsoft.com/office/drawing/2014/main" id="{B1D52BF0-36AB-4A29-9D1B-934A1E0AF50E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1" y="2566"/>
              <a:ext cx="524" cy="463"/>
            </a:xfrm>
            <a:custGeom>
              <a:avLst/>
              <a:gdLst>
                <a:gd name="T0" fmla="*/ 358 w 524"/>
                <a:gd name="T1" fmla="*/ 12 h 463"/>
                <a:gd name="T2" fmla="*/ 378 w 524"/>
                <a:gd name="T3" fmla="*/ 9 h 463"/>
                <a:gd name="T4" fmla="*/ 399 w 524"/>
                <a:gd name="T5" fmla="*/ 26 h 463"/>
                <a:gd name="T6" fmla="*/ 435 w 524"/>
                <a:gd name="T7" fmla="*/ 66 h 463"/>
                <a:gd name="T8" fmla="*/ 477 w 524"/>
                <a:gd name="T9" fmla="*/ 115 h 463"/>
                <a:gd name="T10" fmla="*/ 473 w 524"/>
                <a:gd name="T11" fmla="*/ 136 h 463"/>
                <a:gd name="T12" fmla="*/ 482 w 524"/>
                <a:gd name="T13" fmla="*/ 148 h 463"/>
                <a:gd name="T14" fmla="*/ 505 w 524"/>
                <a:gd name="T15" fmla="*/ 136 h 463"/>
                <a:gd name="T16" fmla="*/ 523 w 524"/>
                <a:gd name="T17" fmla="*/ 162 h 463"/>
                <a:gd name="T18" fmla="*/ 508 w 524"/>
                <a:gd name="T19" fmla="*/ 190 h 463"/>
                <a:gd name="T20" fmla="*/ 475 w 524"/>
                <a:gd name="T21" fmla="*/ 188 h 463"/>
                <a:gd name="T22" fmla="*/ 461 w 524"/>
                <a:gd name="T23" fmla="*/ 202 h 463"/>
                <a:gd name="T24" fmla="*/ 433 w 524"/>
                <a:gd name="T25" fmla="*/ 229 h 463"/>
                <a:gd name="T26" fmla="*/ 427 w 524"/>
                <a:gd name="T27" fmla="*/ 256 h 463"/>
                <a:gd name="T28" fmla="*/ 419 w 524"/>
                <a:gd name="T29" fmla="*/ 282 h 463"/>
                <a:gd name="T30" fmla="*/ 392 w 524"/>
                <a:gd name="T31" fmla="*/ 289 h 463"/>
                <a:gd name="T32" fmla="*/ 371 w 524"/>
                <a:gd name="T33" fmla="*/ 280 h 463"/>
                <a:gd name="T34" fmla="*/ 353 w 524"/>
                <a:gd name="T35" fmla="*/ 262 h 463"/>
                <a:gd name="T36" fmla="*/ 336 w 524"/>
                <a:gd name="T37" fmla="*/ 276 h 463"/>
                <a:gd name="T38" fmla="*/ 320 w 524"/>
                <a:gd name="T39" fmla="*/ 278 h 463"/>
                <a:gd name="T40" fmla="*/ 307 w 524"/>
                <a:gd name="T41" fmla="*/ 282 h 463"/>
                <a:gd name="T42" fmla="*/ 318 w 524"/>
                <a:gd name="T43" fmla="*/ 312 h 463"/>
                <a:gd name="T44" fmla="*/ 306 w 524"/>
                <a:gd name="T45" fmla="*/ 334 h 463"/>
                <a:gd name="T46" fmla="*/ 282 w 524"/>
                <a:gd name="T47" fmla="*/ 335 h 463"/>
                <a:gd name="T48" fmla="*/ 249 w 524"/>
                <a:gd name="T49" fmla="*/ 332 h 463"/>
                <a:gd name="T50" fmla="*/ 218 w 524"/>
                <a:gd name="T51" fmla="*/ 342 h 463"/>
                <a:gd name="T52" fmla="*/ 207 w 524"/>
                <a:gd name="T53" fmla="*/ 372 h 463"/>
                <a:gd name="T54" fmla="*/ 189 w 524"/>
                <a:gd name="T55" fmla="*/ 382 h 463"/>
                <a:gd name="T56" fmla="*/ 159 w 524"/>
                <a:gd name="T57" fmla="*/ 366 h 463"/>
                <a:gd name="T58" fmla="*/ 119 w 524"/>
                <a:gd name="T59" fmla="*/ 358 h 463"/>
                <a:gd name="T60" fmla="*/ 112 w 524"/>
                <a:gd name="T61" fmla="*/ 336 h 463"/>
                <a:gd name="T62" fmla="*/ 98 w 524"/>
                <a:gd name="T63" fmla="*/ 335 h 463"/>
                <a:gd name="T64" fmla="*/ 83 w 524"/>
                <a:gd name="T65" fmla="*/ 365 h 463"/>
                <a:gd name="T66" fmla="*/ 94 w 524"/>
                <a:gd name="T67" fmla="*/ 402 h 463"/>
                <a:gd name="T68" fmla="*/ 79 w 524"/>
                <a:gd name="T69" fmla="*/ 422 h 463"/>
                <a:gd name="T70" fmla="*/ 55 w 524"/>
                <a:gd name="T71" fmla="*/ 451 h 463"/>
                <a:gd name="T72" fmla="*/ 35 w 524"/>
                <a:gd name="T73" fmla="*/ 462 h 463"/>
                <a:gd name="T74" fmla="*/ 23 w 524"/>
                <a:gd name="T75" fmla="*/ 459 h 463"/>
                <a:gd name="T76" fmla="*/ 5 w 524"/>
                <a:gd name="T77" fmla="*/ 420 h 463"/>
                <a:gd name="T78" fmla="*/ 4 w 524"/>
                <a:gd name="T79" fmla="*/ 373 h 463"/>
                <a:gd name="T80" fmla="*/ 4 w 524"/>
                <a:gd name="T81" fmla="*/ 335 h 463"/>
                <a:gd name="T82" fmla="*/ 19 w 524"/>
                <a:gd name="T83" fmla="*/ 315 h 463"/>
                <a:gd name="T84" fmla="*/ 15 w 524"/>
                <a:gd name="T85" fmla="*/ 297 h 463"/>
                <a:gd name="T86" fmla="*/ 33 w 524"/>
                <a:gd name="T87" fmla="*/ 288 h 463"/>
                <a:gd name="T88" fmla="*/ 69 w 524"/>
                <a:gd name="T89" fmla="*/ 297 h 463"/>
                <a:gd name="T90" fmla="*/ 76 w 524"/>
                <a:gd name="T91" fmla="*/ 289 h 463"/>
                <a:gd name="T92" fmla="*/ 62 w 524"/>
                <a:gd name="T93" fmla="*/ 257 h 463"/>
                <a:gd name="T94" fmla="*/ 69 w 524"/>
                <a:gd name="T95" fmla="*/ 238 h 463"/>
                <a:gd name="T96" fmla="*/ 98 w 524"/>
                <a:gd name="T97" fmla="*/ 206 h 463"/>
                <a:gd name="T98" fmla="*/ 114 w 524"/>
                <a:gd name="T99" fmla="*/ 199 h 463"/>
                <a:gd name="T100" fmla="*/ 155 w 524"/>
                <a:gd name="T101" fmla="*/ 193 h 463"/>
                <a:gd name="T102" fmla="*/ 169 w 524"/>
                <a:gd name="T103" fmla="*/ 182 h 463"/>
                <a:gd name="T104" fmla="*/ 172 w 524"/>
                <a:gd name="T105" fmla="*/ 151 h 463"/>
                <a:gd name="T106" fmla="*/ 194 w 524"/>
                <a:gd name="T107" fmla="*/ 142 h 463"/>
                <a:gd name="T108" fmla="*/ 209 w 524"/>
                <a:gd name="T109" fmla="*/ 145 h 463"/>
                <a:gd name="T110" fmla="*/ 232 w 524"/>
                <a:gd name="T111" fmla="*/ 154 h 463"/>
                <a:gd name="T112" fmla="*/ 261 w 524"/>
                <a:gd name="T113" fmla="*/ 141 h 463"/>
                <a:gd name="T114" fmla="*/ 291 w 524"/>
                <a:gd name="T115" fmla="*/ 129 h 463"/>
                <a:gd name="T116" fmla="*/ 298 w 524"/>
                <a:gd name="T117" fmla="*/ 121 h 463"/>
                <a:gd name="T118" fmla="*/ 285 w 524"/>
                <a:gd name="T119" fmla="*/ 81 h 463"/>
                <a:gd name="T120" fmla="*/ 285 w 524"/>
                <a:gd name="T121" fmla="*/ 63 h 463"/>
                <a:gd name="T122" fmla="*/ 308 w 524"/>
                <a:gd name="T123" fmla="*/ 35 h 4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524" h="463">
                  <a:moveTo>
                    <a:pt x="337" y="0"/>
                  </a:moveTo>
                  <a:lnTo>
                    <a:pt x="339" y="0"/>
                  </a:lnTo>
                  <a:lnTo>
                    <a:pt x="340" y="0"/>
                  </a:lnTo>
                  <a:lnTo>
                    <a:pt x="340" y="1"/>
                  </a:lnTo>
                  <a:lnTo>
                    <a:pt x="340" y="2"/>
                  </a:lnTo>
                  <a:lnTo>
                    <a:pt x="342" y="4"/>
                  </a:lnTo>
                  <a:lnTo>
                    <a:pt x="346" y="6"/>
                  </a:lnTo>
                  <a:lnTo>
                    <a:pt x="350" y="7"/>
                  </a:lnTo>
                  <a:lnTo>
                    <a:pt x="353" y="10"/>
                  </a:lnTo>
                  <a:lnTo>
                    <a:pt x="358" y="12"/>
                  </a:lnTo>
                  <a:lnTo>
                    <a:pt x="362" y="13"/>
                  </a:lnTo>
                  <a:lnTo>
                    <a:pt x="364" y="14"/>
                  </a:lnTo>
                  <a:lnTo>
                    <a:pt x="366" y="14"/>
                  </a:lnTo>
                  <a:lnTo>
                    <a:pt x="368" y="15"/>
                  </a:lnTo>
                  <a:lnTo>
                    <a:pt x="370" y="14"/>
                  </a:lnTo>
                  <a:lnTo>
                    <a:pt x="372" y="14"/>
                  </a:lnTo>
                  <a:lnTo>
                    <a:pt x="374" y="13"/>
                  </a:lnTo>
                  <a:lnTo>
                    <a:pt x="375" y="13"/>
                  </a:lnTo>
                  <a:lnTo>
                    <a:pt x="377" y="10"/>
                  </a:lnTo>
                  <a:lnTo>
                    <a:pt x="378" y="9"/>
                  </a:lnTo>
                  <a:lnTo>
                    <a:pt x="380" y="9"/>
                  </a:lnTo>
                  <a:lnTo>
                    <a:pt x="381" y="9"/>
                  </a:lnTo>
                  <a:lnTo>
                    <a:pt x="383" y="9"/>
                  </a:lnTo>
                  <a:lnTo>
                    <a:pt x="384" y="9"/>
                  </a:lnTo>
                  <a:lnTo>
                    <a:pt x="386" y="10"/>
                  </a:lnTo>
                  <a:lnTo>
                    <a:pt x="388" y="12"/>
                  </a:lnTo>
                  <a:lnTo>
                    <a:pt x="390" y="14"/>
                  </a:lnTo>
                  <a:lnTo>
                    <a:pt x="392" y="17"/>
                  </a:lnTo>
                  <a:lnTo>
                    <a:pt x="395" y="20"/>
                  </a:lnTo>
                  <a:lnTo>
                    <a:pt x="399" y="26"/>
                  </a:lnTo>
                  <a:lnTo>
                    <a:pt x="400" y="29"/>
                  </a:lnTo>
                  <a:lnTo>
                    <a:pt x="402" y="31"/>
                  </a:lnTo>
                  <a:lnTo>
                    <a:pt x="406" y="38"/>
                  </a:lnTo>
                  <a:lnTo>
                    <a:pt x="407" y="40"/>
                  </a:lnTo>
                  <a:lnTo>
                    <a:pt x="410" y="45"/>
                  </a:lnTo>
                  <a:lnTo>
                    <a:pt x="411" y="47"/>
                  </a:lnTo>
                  <a:lnTo>
                    <a:pt x="413" y="49"/>
                  </a:lnTo>
                  <a:lnTo>
                    <a:pt x="415" y="51"/>
                  </a:lnTo>
                  <a:lnTo>
                    <a:pt x="417" y="52"/>
                  </a:lnTo>
                  <a:lnTo>
                    <a:pt x="435" y="66"/>
                  </a:lnTo>
                  <a:lnTo>
                    <a:pt x="440" y="69"/>
                  </a:lnTo>
                  <a:lnTo>
                    <a:pt x="443" y="72"/>
                  </a:lnTo>
                  <a:lnTo>
                    <a:pt x="452" y="81"/>
                  </a:lnTo>
                  <a:lnTo>
                    <a:pt x="457" y="86"/>
                  </a:lnTo>
                  <a:lnTo>
                    <a:pt x="459" y="89"/>
                  </a:lnTo>
                  <a:lnTo>
                    <a:pt x="464" y="94"/>
                  </a:lnTo>
                  <a:lnTo>
                    <a:pt x="467" y="99"/>
                  </a:lnTo>
                  <a:lnTo>
                    <a:pt x="472" y="107"/>
                  </a:lnTo>
                  <a:lnTo>
                    <a:pt x="475" y="113"/>
                  </a:lnTo>
                  <a:lnTo>
                    <a:pt x="477" y="115"/>
                  </a:lnTo>
                  <a:lnTo>
                    <a:pt x="478" y="118"/>
                  </a:lnTo>
                  <a:lnTo>
                    <a:pt x="478" y="119"/>
                  </a:lnTo>
                  <a:lnTo>
                    <a:pt x="478" y="120"/>
                  </a:lnTo>
                  <a:lnTo>
                    <a:pt x="478" y="122"/>
                  </a:lnTo>
                  <a:lnTo>
                    <a:pt x="478" y="123"/>
                  </a:lnTo>
                  <a:lnTo>
                    <a:pt x="477" y="126"/>
                  </a:lnTo>
                  <a:lnTo>
                    <a:pt x="475" y="130"/>
                  </a:lnTo>
                  <a:lnTo>
                    <a:pt x="474" y="131"/>
                  </a:lnTo>
                  <a:lnTo>
                    <a:pt x="473" y="134"/>
                  </a:lnTo>
                  <a:lnTo>
                    <a:pt x="473" y="136"/>
                  </a:lnTo>
                  <a:lnTo>
                    <a:pt x="473" y="137"/>
                  </a:lnTo>
                  <a:lnTo>
                    <a:pt x="473" y="138"/>
                  </a:lnTo>
                  <a:lnTo>
                    <a:pt x="474" y="141"/>
                  </a:lnTo>
                  <a:lnTo>
                    <a:pt x="475" y="144"/>
                  </a:lnTo>
                  <a:lnTo>
                    <a:pt x="476" y="145"/>
                  </a:lnTo>
                  <a:lnTo>
                    <a:pt x="477" y="146"/>
                  </a:lnTo>
                  <a:lnTo>
                    <a:pt x="478" y="147"/>
                  </a:lnTo>
                  <a:lnTo>
                    <a:pt x="479" y="148"/>
                  </a:lnTo>
                  <a:lnTo>
                    <a:pt x="480" y="148"/>
                  </a:lnTo>
                  <a:lnTo>
                    <a:pt x="482" y="148"/>
                  </a:lnTo>
                  <a:lnTo>
                    <a:pt x="483" y="148"/>
                  </a:lnTo>
                  <a:lnTo>
                    <a:pt x="485" y="146"/>
                  </a:lnTo>
                  <a:lnTo>
                    <a:pt x="490" y="142"/>
                  </a:lnTo>
                  <a:lnTo>
                    <a:pt x="493" y="140"/>
                  </a:lnTo>
                  <a:lnTo>
                    <a:pt x="495" y="138"/>
                  </a:lnTo>
                  <a:lnTo>
                    <a:pt x="497" y="137"/>
                  </a:lnTo>
                  <a:lnTo>
                    <a:pt x="499" y="136"/>
                  </a:lnTo>
                  <a:lnTo>
                    <a:pt x="501" y="136"/>
                  </a:lnTo>
                  <a:lnTo>
                    <a:pt x="503" y="136"/>
                  </a:lnTo>
                  <a:lnTo>
                    <a:pt x="505" y="136"/>
                  </a:lnTo>
                  <a:lnTo>
                    <a:pt x="506" y="136"/>
                  </a:lnTo>
                  <a:lnTo>
                    <a:pt x="507" y="136"/>
                  </a:lnTo>
                  <a:lnTo>
                    <a:pt x="508" y="136"/>
                  </a:lnTo>
                  <a:lnTo>
                    <a:pt x="509" y="137"/>
                  </a:lnTo>
                  <a:lnTo>
                    <a:pt x="510" y="138"/>
                  </a:lnTo>
                  <a:lnTo>
                    <a:pt x="512" y="141"/>
                  </a:lnTo>
                  <a:lnTo>
                    <a:pt x="514" y="144"/>
                  </a:lnTo>
                  <a:lnTo>
                    <a:pt x="516" y="148"/>
                  </a:lnTo>
                  <a:lnTo>
                    <a:pt x="520" y="156"/>
                  </a:lnTo>
                  <a:lnTo>
                    <a:pt x="523" y="162"/>
                  </a:lnTo>
                  <a:lnTo>
                    <a:pt x="524" y="164"/>
                  </a:lnTo>
                  <a:lnTo>
                    <a:pt x="524" y="165"/>
                  </a:lnTo>
                  <a:lnTo>
                    <a:pt x="523" y="166"/>
                  </a:lnTo>
                  <a:lnTo>
                    <a:pt x="522" y="170"/>
                  </a:lnTo>
                  <a:lnTo>
                    <a:pt x="520" y="174"/>
                  </a:lnTo>
                  <a:lnTo>
                    <a:pt x="518" y="178"/>
                  </a:lnTo>
                  <a:lnTo>
                    <a:pt x="514" y="183"/>
                  </a:lnTo>
                  <a:lnTo>
                    <a:pt x="512" y="187"/>
                  </a:lnTo>
                  <a:lnTo>
                    <a:pt x="510" y="188"/>
                  </a:lnTo>
                  <a:lnTo>
                    <a:pt x="508" y="190"/>
                  </a:lnTo>
                  <a:lnTo>
                    <a:pt x="505" y="192"/>
                  </a:lnTo>
                  <a:lnTo>
                    <a:pt x="502" y="193"/>
                  </a:lnTo>
                  <a:lnTo>
                    <a:pt x="501" y="193"/>
                  </a:lnTo>
                  <a:lnTo>
                    <a:pt x="500" y="194"/>
                  </a:lnTo>
                  <a:lnTo>
                    <a:pt x="498" y="194"/>
                  </a:lnTo>
                  <a:lnTo>
                    <a:pt x="494" y="193"/>
                  </a:lnTo>
                  <a:lnTo>
                    <a:pt x="490" y="192"/>
                  </a:lnTo>
                  <a:lnTo>
                    <a:pt x="487" y="191"/>
                  </a:lnTo>
                  <a:lnTo>
                    <a:pt x="480" y="189"/>
                  </a:lnTo>
                  <a:lnTo>
                    <a:pt x="475" y="188"/>
                  </a:lnTo>
                  <a:lnTo>
                    <a:pt x="473" y="187"/>
                  </a:lnTo>
                  <a:lnTo>
                    <a:pt x="472" y="187"/>
                  </a:lnTo>
                  <a:lnTo>
                    <a:pt x="470" y="187"/>
                  </a:lnTo>
                  <a:lnTo>
                    <a:pt x="469" y="188"/>
                  </a:lnTo>
                  <a:lnTo>
                    <a:pt x="468" y="189"/>
                  </a:lnTo>
                  <a:lnTo>
                    <a:pt x="467" y="190"/>
                  </a:lnTo>
                  <a:lnTo>
                    <a:pt x="467" y="192"/>
                  </a:lnTo>
                  <a:lnTo>
                    <a:pt x="464" y="197"/>
                  </a:lnTo>
                  <a:lnTo>
                    <a:pt x="463" y="199"/>
                  </a:lnTo>
                  <a:lnTo>
                    <a:pt x="461" y="202"/>
                  </a:lnTo>
                  <a:lnTo>
                    <a:pt x="460" y="204"/>
                  </a:lnTo>
                  <a:lnTo>
                    <a:pt x="458" y="205"/>
                  </a:lnTo>
                  <a:lnTo>
                    <a:pt x="456" y="207"/>
                  </a:lnTo>
                  <a:lnTo>
                    <a:pt x="449" y="211"/>
                  </a:lnTo>
                  <a:lnTo>
                    <a:pt x="447" y="213"/>
                  </a:lnTo>
                  <a:lnTo>
                    <a:pt x="445" y="215"/>
                  </a:lnTo>
                  <a:lnTo>
                    <a:pt x="440" y="221"/>
                  </a:lnTo>
                  <a:lnTo>
                    <a:pt x="434" y="226"/>
                  </a:lnTo>
                  <a:lnTo>
                    <a:pt x="433" y="227"/>
                  </a:lnTo>
                  <a:lnTo>
                    <a:pt x="433" y="229"/>
                  </a:lnTo>
                  <a:lnTo>
                    <a:pt x="433" y="230"/>
                  </a:lnTo>
                  <a:lnTo>
                    <a:pt x="432" y="231"/>
                  </a:lnTo>
                  <a:lnTo>
                    <a:pt x="432" y="233"/>
                  </a:lnTo>
                  <a:lnTo>
                    <a:pt x="432" y="234"/>
                  </a:lnTo>
                  <a:lnTo>
                    <a:pt x="432" y="244"/>
                  </a:lnTo>
                  <a:lnTo>
                    <a:pt x="431" y="245"/>
                  </a:lnTo>
                  <a:lnTo>
                    <a:pt x="431" y="246"/>
                  </a:lnTo>
                  <a:lnTo>
                    <a:pt x="430" y="249"/>
                  </a:lnTo>
                  <a:lnTo>
                    <a:pt x="429" y="252"/>
                  </a:lnTo>
                  <a:lnTo>
                    <a:pt x="427" y="256"/>
                  </a:lnTo>
                  <a:lnTo>
                    <a:pt x="424" y="264"/>
                  </a:lnTo>
                  <a:lnTo>
                    <a:pt x="423" y="267"/>
                  </a:lnTo>
                  <a:lnTo>
                    <a:pt x="422" y="270"/>
                  </a:lnTo>
                  <a:lnTo>
                    <a:pt x="421" y="275"/>
                  </a:lnTo>
                  <a:lnTo>
                    <a:pt x="421" y="278"/>
                  </a:lnTo>
                  <a:lnTo>
                    <a:pt x="421" y="278"/>
                  </a:lnTo>
                  <a:lnTo>
                    <a:pt x="421" y="279"/>
                  </a:lnTo>
                  <a:lnTo>
                    <a:pt x="421" y="280"/>
                  </a:lnTo>
                  <a:lnTo>
                    <a:pt x="420" y="281"/>
                  </a:lnTo>
                  <a:lnTo>
                    <a:pt x="419" y="282"/>
                  </a:lnTo>
                  <a:lnTo>
                    <a:pt x="418" y="283"/>
                  </a:lnTo>
                  <a:lnTo>
                    <a:pt x="416" y="284"/>
                  </a:lnTo>
                  <a:lnTo>
                    <a:pt x="413" y="284"/>
                  </a:lnTo>
                  <a:lnTo>
                    <a:pt x="411" y="285"/>
                  </a:lnTo>
                  <a:lnTo>
                    <a:pt x="408" y="285"/>
                  </a:lnTo>
                  <a:lnTo>
                    <a:pt x="404" y="286"/>
                  </a:lnTo>
                  <a:lnTo>
                    <a:pt x="402" y="287"/>
                  </a:lnTo>
                  <a:lnTo>
                    <a:pt x="397" y="289"/>
                  </a:lnTo>
                  <a:lnTo>
                    <a:pt x="394" y="289"/>
                  </a:lnTo>
                  <a:lnTo>
                    <a:pt x="392" y="289"/>
                  </a:lnTo>
                  <a:lnTo>
                    <a:pt x="390" y="290"/>
                  </a:lnTo>
                  <a:lnTo>
                    <a:pt x="389" y="290"/>
                  </a:lnTo>
                  <a:lnTo>
                    <a:pt x="387" y="289"/>
                  </a:lnTo>
                  <a:lnTo>
                    <a:pt x="386" y="289"/>
                  </a:lnTo>
                  <a:lnTo>
                    <a:pt x="383" y="289"/>
                  </a:lnTo>
                  <a:lnTo>
                    <a:pt x="377" y="287"/>
                  </a:lnTo>
                  <a:lnTo>
                    <a:pt x="376" y="286"/>
                  </a:lnTo>
                  <a:lnTo>
                    <a:pt x="374" y="284"/>
                  </a:lnTo>
                  <a:lnTo>
                    <a:pt x="372" y="282"/>
                  </a:lnTo>
                  <a:lnTo>
                    <a:pt x="371" y="280"/>
                  </a:lnTo>
                  <a:lnTo>
                    <a:pt x="370" y="279"/>
                  </a:lnTo>
                  <a:lnTo>
                    <a:pt x="369" y="277"/>
                  </a:lnTo>
                  <a:lnTo>
                    <a:pt x="368" y="276"/>
                  </a:lnTo>
                  <a:lnTo>
                    <a:pt x="367" y="274"/>
                  </a:lnTo>
                  <a:lnTo>
                    <a:pt x="366" y="273"/>
                  </a:lnTo>
                  <a:lnTo>
                    <a:pt x="364" y="270"/>
                  </a:lnTo>
                  <a:lnTo>
                    <a:pt x="363" y="269"/>
                  </a:lnTo>
                  <a:lnTo>
                    <a:pt x="357" y="265"/>
                  </a:lnTo>
                  <a:lnTo>
                    <a:pt x="354" y="263"/>
                  </a:lnTo>
                  <a:lnTo>
                    <a:pt x="353" y="262"/>
                  </a:lnTo>
                  <a:lnTo>
                    <a:pt x="352" y="261"/>
                  </a:lnTo>
                  <a:lnTo>
                    <a:pt x="350" y="261"/>
                  </a:lnTo>
                  <a:lnTo>
                    <a:pt x="347" y="261"/>
                  </a:lnTo>
                  <a:lnTo>
                    <a:pt x="346" y="261"/>
                  </a:lnTo>
                  <a:lnTo>
                    <a:pt x="345" y="261"/>
                  </a:lnTo>
                  <a:lnTo>
                    <a:pt x="344" y="262"/>
                  </a:lnTo>
                  <a:lnTo>
                    <a:pt x="343" y="263"/>
                  </a:lnTo>
                  <a:lnTo>
                    <a:pt x="342" y="266"/>
                  </a:lnTo>
                  <a:lnTo>
                    <a:pt x="338" y="273"/>
                  </a:lnTo>
                  <a:lnTo>
                    <a:pt x="336" y="276"/>
                  </a:lnTo>
                  <a:lnTo>
                    <a:pt x="336" y="277"/>
                  </a:lnTo>
                  <a:lnTo>
                    <a:pt x="334" y="278"/>
                  </a:lnTo>
                  <a:lnTo>
                    <a:pt x="333" y="278"/>
                  </a:lnTo>
                  <a:lnTo>
                    <a:pt x="332" y="279"/>
                  </a:lnTo>
                  <a:lnTo>
                    <a:pt x="330" y="280"/>
                  </a:lnTo>
                  <a:lnTo>
                    <a:pt x="330" y="280"/>
                  </a:lnTo>
                  <a:lnTo>
                    <a:pt x="329" y="280"/>
                  </a:lnTo>
                  <a:lnTo>
                    <a:pt x="327" y="280"/>
                  </a:lnTo>
                  <a:lnTo>
                    <a:pt x="325" y="280"/>
                  </a:lnTo>
                  <a:lnTo>
                    <a:pt x="320" y="278"/>
                  </a:lnTo>
                  <a:lnTo>
                    <a:pt x="319" y="278"/>
                  </a:lnTo>
                  <a:lnTo>
                    <a:pt x="317" y="278"/>
                  </a:lnTo>
                  <a:lnTo>
                    <a:pt x="314" y="278"/>
                  </a:lnTo>
                  <a:lnTo>
                    <a:pt x="312" y="278"/>
                  </a:lnTo>
                  <a:lnTo>
                    <a:pt x="310" y="279"/>
                  </a:lnTo>
                  <a:lnTo>
                    <a:pt x="308" y="279"/>
                  </a:lnTo>
                  <a:lnTo>
                    <a:pt x="308" y="280"/>
                  </a:lnTo>
                  <a:lnTo>
                    <a:pt x="308" y="281"/>
                  </a:lnTo>
                  <a:lnTo>
                    <a:pt x="307" y="281"/>
                  </a:lnTo>
                  <a:lnTo>
                    <a:pt x="307" y="282"/>
                  </a:lnTo>
                  <a:lnTo>
                    <a:pt x="307" y="284"/>
                  </a:lnTo>
                  <a:lnTo>
                    <a:pt x="307" y="286"/>
                  </a:lnTo>
                  <a:lnTo>
                    <a:pt x="308" y="288"/>
                  </a:lnTo>
                  <a:lnTo>
                    <a:pt x="308" y="290"/>
                  </a:lnTo>
                  <a:lnTo>
                    <a:pt x="314" y="301"/>
                  </a:lnTo>
                  <a:lnTo>
                    <a:pt x="315" y="304"/>
                  </a:lnTo>
                  <a:lnTo>
                    <a:pt x="316" y="306"/>
                  </a:lnTo>
                  <a:lnTo>
                    <a:pt x="317" y="308"/>
                  </a:lnTo>
                  <a:lnTo>
                    <a:pt x="317" y="310"/>
                  </a:lnTo>
                  <a:lnTo>
                    <a:pt x="318" y="312"/>
                  </a:lnTo>
                  <a:lnTo>
                    <a:pt x="318" y="314"/>
                  </a:lnTo>
                  <a:lnTo>
                    <a:pt x="318" y="316"/>
                  </a:lnTo>
                  <a:lnTo>
                    <a:pt x="317" y="319"/>
                  </a:lnTo>
                  <a:lnTo>
                    <a:pt x="316" y="321"/>
                  </a:lnTo>
                  <a:lnTo>
                    <a:pt x="315" y="323"/>
                  </a:lnTo>
                  <a:lnTo>
                    <a:pt x="313" y="325"/>
                  </a:lnTo>
                  <a:lnTo>
                    <a:pt x="311" y="328"/>
                  </a:lnTo>
                  <a:lnTo>
                    <a:pt x="309" y="330"/>
                  </a:lnTo>
                  <a:lnTo>
                    <a:pt x="308" y="332"/>
                  </a:lnTo>
                  <a:lnTo>
                    <a:pt x="306" y="334"/>
                  </a:lnTo>
                  <a:lnTo>
                    <a:pt x="304" y="335"/>
                  </a:lnTo>
                  <a:lnTo>
                    <a:pt x="302" y="335"/>
                  </a:lnTo>
                  <a:lnTo>
                    <a:pt x="300" y="335"/>
                  </a:lnTo>
                  <a:lnTo>
                    <a:pt x="298" y="336"/>
                  </a:lnTo>
                  <a:lnTo>
                    <a:pt x="296" y="336"/>
                  </a:lnTo>
                  <a:lnTo>
                    <a:pt x="293" y="337"/>
                  </a:lnTo>
                  <a:lnTo>
                    <a:pt x="291" y="337"/>
                  </a:lnTo>
                  <a:lnTo>
                    <a:pt x="288" y="337"/>
                  </a:lnTo>
                  <a:lnTo>
                    <a:pt x="286" y="336"/>
                  </a:lnTo>
                  <a:lnTo>
                    <a:pt x="282" y="335"/>
                  </a:lnTo>
                  <a:lnTo>
                    <a:pt x="280" y="335"/>
                  </a:lnTo>
                  <a:lnTo>
                    <a:pt x="275" y="334"/>
                  </a:lnTo>
                  <a:lnTo>
                    <a:pt x="273" y="333"/>
                  </a:lnTo>
                  <a:lnTo>
                    <a:pt x="272" y="332"/>
                  </a:lnTo>
                  <a:lnTo>
                    <a:pt x="269" y="332"/>
                  </a:lnTo>
                  <a:lnTo>
                    <a:pt x="266" y="331"/>
                  </a:lnTo>
                  <a:lnTo>
                    <a:pt x="262" y="331"/>
                  </a:lnTo>
                  <a:lnTo>
                    <a:pt x="260" y="331"/>
                  </a:lnTo>
                  <a:lnTo>
                    <a:pt x="256" y="331"/>
                  </a:lnTo>
                  <a:lnTo>
                    <a:pt x="249" y="332"/>
                  </a:lnTo>
                  <a:lnTo>
                    <a:pt x="245" y="333"/>
                  </a:lnTo>
                  <a:lnTo>
                    <a:pt x="242" y="333"/>
                  </a:lnTo>
                  <a:lnTo>
                    <a:pt x="238" y="335"/>
                  </a:lnTo>
                  <a:lnTo>
                    <a:pt x="231" y="336"/>
                  </a:lnTo>
                  <a:lnTo>
                    <a:pt x="225" y="337"/>
                  </a:lnTo>
                  <a:lnTo>
                    <a:pt x="222" y="338"/>
                  </a:lnTo>
                  <a:lnTo>
                    <a:pt x="221" y="339"/>
                  </a:lnTo>
                  <a:lnTo>
                    <a:pt x="220" y="340"/>
                  </a:lnTo>
                  <a:lnTo>
                    <a:pt x="219" y="341"/>
                  </a:lnTo>
                  <a:lnTo>
                    <a:pt x="218" y="342"/>
                  </a:lnTo>
                  <a:lnTo>
                    <a:pt x="218" y="344"/>
                  </a:lnTo>
                  <a:lnTo>
                    <a:pt x="217" y="346"/>
                  </a:lnTo>
                  <a:lnTo>
                    <a:pt x="217" y="353"/>
                  </a:lnTo>
                  <a:lnTo>
                    <a:pt x="216" y="357"/>
                  </a:lnTo>
                  <a:lnTo>
                    <a:pt x="216" y="358"/>
                  </a:lnTo>
                  <a:lnTo>
                    <a:pt x="214" y="361"/>
                  </a:lnTo>
                  <a:lnTo>
                    <a:pt x="213" y="363"/>
                  </a:lnTo>
                  <a:lnTo>
                    <a:pt x="211" y="366"/>
                  </a:lnTo>
                  <a:lnTo>
                    <a:pt x="209" y="369"/>
                  </a:lnTo>
                  <a:lnTo>
                    <a:pt x="207" y="372"/>
                  </a:lnTo>
                  <a:lnTo>
                    <a:pt x="205" y="375"/>
                  </a:lnTo>
                  <a:lnTo>
                    <a:pt x="203" y="377"/>
                  </a:lnTo>
                  <a:lnTo>
                    <a:pt x="201" y="379"/>
                  </a:lnTo>
                  <a:lnTo>
                    <a:pt x="199" y="380"/>
                  </a:lnTo>
                  <a:lnTo>
                    <a:pt x="196" y="382"/>
                  </a:lnTo>
                  <a:lnTo>
                    <a:pt x="194" y="382"/>
                  </a:lnTo>
                  <a:lnTo>
                    <a:pt x="193" y="383"/>
                  </a:lnTo>
                  <a:lnTo>
                    <a:pt x="192" y="383"/>
                  </a:lnTo>
                  <a:lnTo>
                    <a:pt x="190" y="382"/>
                  </a:lnTo>
                  <a:lnTo>
                    <a:pt x="189" y="382"/>
                  </a:lnTo>
                  <a:lnTo>
                    <a:pt x="186" y="380"/>
                  </a:lnTo>
                  <a:lnTo>
                    <a:pt x="179" y="375"/>
                  </a:lnTo>
                  <a:lnTo>
                    <a:pt x="176" y="372"/>
                  </a:lnTo>
                  <a:lnTo>
                    <a:pt x="173" y="370"/>
                  </a:lnTo>
                  <a:lnTo>
                    <a:pt x="171" y="369"/>
                  </a:lnTo>
                  <a:lnTo>
                    <a:pt x="169" y="369"/>
                  </a:lnTo>
                  <a:lnTo>
                    <a:pt x="167" y="368"/>
                  </a:lnTo>
                  <a:lnTo>
                    <a:pt x="164" y="367"/>
                  </a:lnTo>
                  <a:lnTo>
                    <a:pt x="161" y="367"/>
                  </a:lnTo>
                  <a:lnTo>
                    <a:pt x="159" y="366"/>
                  </a:lnTo>
                  <a:lnTo>
                    <a:pt x="154" y="366"/>
                  </a:lnTo>
                  <a:lnTo>
                    <a:pt x="148" y="365"/>
                  </a:lnTo>
                  <a:lnTo>
                    <a:pt x="145" y="364"/>
                  </a:lnTo>
                  <a:lnTo>
                    <a:pt x="138" y="361"/>
                  </a:lnTo>
                  <a:lnTo>
                    <a:pt x="135" y="360"/>
                  </a:lnTo>
                  <a:lnTo>
                    <a:pt x="132" y="360"/>
                  </a:lnTo>
                  <a:lnTo>
                    <a:pt x="128" y="359"/>
                  </a:lnTo>
                  <a:lnTo>
                    <a:pt x="122" y="359"/>
                  </a:lnTo>
                  <a:lnTo>
                    <a:pt x="120" y="358"/>
                  </a:lnTo>
                  <a:lnTo>
                    <a:pt x="119" y="358"/>
                  </a:lnTo>
                  <a:lnTo>
                    <a:pt x="118" y="357"/>
                  </a:lnTo>
                  <a:lnTo>
                    <a:pt x="117" y="357"/>
                  </a:lnTo>
                  <a:lnTo>
                    <a:pt x="116" y="356"/>
                  </a:lnTo>
                  <a:lnTo>
                    <a:pt x="115" y="354"/>
                  </a:lnTo>
                  <a:lnTo>
                    <a:pt x="114" y="352"/>
                  </a:lnTo>
                  <a:lnTo>
                    <a:pt x="114" y="349"/>
                  </a:lnTo>
                  <a:lnTo>
                    <a:pt x="113" y="342"/>
                  </a:lnTo>
                  <a:lnTo>
                    <a:pt x="113" y="339"/>
                  </a:lnTo>
                  <a:lnTo>
                    <a:pt x="113" y="338"/>
                  </a:lnTo>
                  <a:lnTo>
                    <a:pt x="112" y="336"/>
                  </a:lnTo>
                  <a:lnTo>
                    <a:pt x="110" y="335"/>
                  </a:lnTo>
                  <a:lnTo>
                    <a:pt x="109" y="334"/>
                  </a:lnTo>
                  <a:lnTo>
                    <a:pt x="108" y="333"/>
                  </a:lnTo>
                  <a:lnTo>
                    <a:pt x="107" y="332"/>
                  </a:lnTo>
                  <a:lnTo>
                    <a:pt x="105" y="332"/>
                  </a:lnTo>
                  <a:lnTo>
                    <a:pt x="103" y="332"/>
                  </a:lnTo>
                  <a:lnTo>
                    <a:pt x="103" y="332"/>
                  </a:lnTo>
                  <a:lnTo>
                    <a:pt x="101" y="333"/>
                  </a:lnTo>
                  <a:lnTo>
                    <a:pt x="99" y="334"/>
                  </a:lnTo>
                  <a:lnTo>
                    <a:pt x="98" y="335"/>
                  </a:lnTo>
                  <a:lnTo>
                    <a:pt x="97" y="335"/>
                  </a:lnTo>
                  <a:lnTo>
                    <a:pt x="96" y="336"/>
                  </a:lnTo>
                  <a:lnTo>
                    <a:pt x="95" y="337"/>
                  </a:lnTo>
                  <a:lnTo>
                    <a:pt x="92" y="340"/>
                  </a:lnTo>
                  <a:lnTo>
                    <a:pt x="87" y="350"/>
                  </a:lnTo>
                  <a:lnTo>
                    <a:pt x="85" y="354"/>
                  </a:lnTo>
                  <a:lnTo>
                    <a:pt x="84" y="356"/>
                  </a:lnTo>
                  <a:lnTo>
                    <a:pt x="83" y="359"/>
                  </a:lnTo>
                  <a:lnTo>
                    <a:pt x="83" y="362"/>
                  </a:lnTo>
                  <a:lnTo>
                    <a:pt x="83" y="365"/>
                  </a:lnTo>
                  <a:lnTo>
                    <a:pt x="83" y="369"/>
                  </a:lnTo>
                  <a:lnTo>
                    <a:pt x="84" y="371"/>
                  </a:lnTo>
                  <a:lnTo>
                    <a:pt x="85" y="375"/>
                  </a:lnTo>
                  <a:lnTo>
                    <a:pt x="86" y="379"/>
                  </a:lnTo>
                  <a:lnTo>
                    <a:pt x="87" y="382"/>
                  </a:lnTo>
                  <a:lnTo>
                    <a:pt x="90" y="388"/>
                  </a:lnTo>
                  <a:lnTo>
                    <a:pt x="92" y="394"/>
                  </a:lnTo>
                  <a:lnTo>
                    <a:pt x="93" y="396"/>
                  </a:lnTo>
                  <a:lnTo>
                    <a:pt x="93" y="398"/>
                  </a:lnTo>
                  <a:lnTo>
                    <a:pt x="94" y="402"/>
                  </a:lnTo>
                  <a:lnTo>
                    <a:pt x="94" y="403"/>
                  </a:lnTo>
                  <a:lnTo>
                    <a:pt x="94" y="404"/>
                  </a:lnTo>
                  <a:lnTo>
                    <a:pt x="94" y="405"/>
                  </a:lnTo>
                  <a:lnTo>
                    <a:pt x="93" y="406"/>
                  </a:lnTo>
                  <a:lnTo>
                    <a:pt x="92" y="408"/>
                  </a:lnTo>
                  <a:lnTo>
                    <a:pt x="92" y="410"/>
                  </a:lnTo>
                  <a:lnTo>
                    <a:pt x="91" y="412"/>
                  </a:lnTo>
                  <a:lnTo>
                    <a:pt x="85" y="417"/>
                  </a:lnTo>
                  <a:lnTo>
                    <a:pt x="82" y="419"/>
                  </a:lnTo>
                  <a:lnTo>
                    <a:pt x="79" y="422"/>
                  </a:lnTo>
                  <a:lnTo>
                    <a:pt x="75" y="425"/>
                  </a:lnTo>
                  <a:lnTo>
                    <a:pt x="73" y="426"/>
                  </a:lnTo>
                  <a:lnTo>
                    <a:pt x="72" y="428"/>
                  </a:lnTo>
                  <a:lnTo>
                    <a:pt x="70" y="430"/>
                  </a:lnTo>
                  <a:lnTo>
                    <a:pt x="69" y="431"/>
                  </a:lnTo>
                  <a:lnTo>
                    <a:pt x="65" y="438"/>
                  </a:lnTo>
                  <a:lnTo>
                    <a:pt x="63" y="441"/>
                  </a:lnTo>
                  <a:lnTo>
                    <a:pt x="59" y="446"/>
                  </a:lnTo>
                  <a:lnTo>
                    <a:pt x="57" y="449"/>
                  </a:lnTo>
                  <a:lnTo>
                    <a:pt x="55" y="451"/>
                  </a:lnTo>
                  <a:lnTo>
                    <a:pt x="53" y="454"/>
                  </a:lnTo>
                  <a:lnTo>
                    <a:pt x="50" y="456"/>
                  </a:lnTo>
                  <a:lnTo>
                    <a:pt x="48" y="458"/>
                  </a:lnTo>
                  <a:lnTo>
                    <a:pt x="46" y="459"/>
                  </a:lnTo>
                  <a:lnTo>
                    <a:pt x="46" y="459"/>
                  </a:lnTo>
                  <a:lnTo>
                    <a:pt x="44" y="460"/>
                  </a:lnTo>
                  <a:lnTo>
                    <a:pt x="42" y="461"/>
                  </a:lnTo>
                  <a:lnTo>
                    <a:pt x="39" y="462"/>
                  </a:lnTo>
                  <a:lnTo>
                    <a:pt x="37" y="462"/>
                  </a:lnTo>
                  <a:lnTo>
                    <a:pt x="35" y="462"/>
                  </a:lnTo>
                  <a:lnTo>
                    <a:pt x="34" y="463"/>
                  </a:lnTo>
                  <a:lnTo>
                    <a:pt x="32" y="463"/>
                  </a:lnTo>
                  <a:lnTo>
                    <a:pt x="31" y="463"/>
                  </a:lnTo>
                  <a:lnTo>
                    <a:pt x="29" y="462"/>
                  </a:lnTo>
                  <a:lnTo>
                    <a:pt x="27" y="462"/>
                  </a:lnTo>
                  <a:lnTo>
                    <a:pt x="25" y="461"/>
                  </a:lnTo>
                  <a:lnTo>
                    <a:pt x="23" y="460"/>
                  </a:lnTo>
                  <a:lnTo>
                    <a:pt x="23" y="460"/>
                  </a:lnTo>
                  <a:lnTo>
                    <a:pt x="23" y="459"/>
                  </a:lnTo>
                  <a:lnTo>
                    <a:pt x="23" y="459"/>
                  </a:lnTo>
                  <a:lnTo>
                    <a:pt x="23" y="458"/>
                  </a:lnTo>
                  <a:lnTo>
                    <a:pt x="23" y="457"/>
                  </a:lnTo>
                  <a:lnTo>
                    <a:pt x="22" y="453"/>
                  </a:lnTo>
                  <a:lnTo>
                    <a:pt x="20" y="449"/>
                  </a:lnTo>
                  <a:lnTo>
                    <a:pt x="18" y="445"/>
                  </a:lnTo>
                  <a:lnTo>
                    <a:pt x="13" y="437"/>
                  </a:lnTo>
                  <a:lnTo>
                    <a:pt x="12" y="435"/>
                  </a:lnTo>
                  <a:lnTo>
                    <a:pt x="9" y="427"/>
                  </a:lnTo>
                  <a:lnTo>
                    <a:pt x="6" y="422"/>
                  </a:lnTo>
                  <a:lnTo>
                    <a:pt x="5" y="420"/>
                  </a:lnTo>
                  <a:lnTo>
                    <a:pt x="4" y="418"/>
                  </a:lnTo>
                  <a:lnTo>
                    <a:pt x="4" y="416"/>
                  </a:lnTo>
                  <a:lnTo>
                    <a:pt x="4" y="414"/>
                  </a:lnTo>
                  <a:lnTo>
                    <a:pt x="4" y="403"/>
                  </a:lnTo>
                  <a:lnTo>
                    <a:pt x="5" y="399"/>
                  </a:lnTo>
                  <a:lnTo>
                    <a:pt x="6" y="391"/>
                  </a:lnTo>
                  <a:lnTo>
                    <a:pt x="6" y="388"/>
                  </a:lnTo>
                  <a:lnTo>
                    <a:pt x="6" y="385"/>
                  </a:lnTo>
                  <a:lnTo>
                    <a:pt x="6" y="382"/>
                  </a:lnTo>
                  <a:lnTo>
                    <a:pt x="4" y="373"/>
                  </a:lnTo>
                  <a:lnTo>
                    <a:pt x="2" y="365"/>
                  </a:lnTo>
                  <a:lnTo>
                    <a:pt x="1" y="362"/>
                  </a:lnTo>
                  <a:lnTo>
                    <a:pt x="0" y="346"/>
                  </a:lnTo>
                  <a:lnTo>
                    <a:pt x="0" y="344"/>
                  </a:lnTo>
                  <a:lnTo>
                    <a:pt x="0" y="342"/>
                  </a:lnTo>
                  <a:lnTo>
                    <a:pt x="1" y="340"/>
                  </a:lnTo>
                  <a:lnTo>
                    <a:pt x="1" y="338"/>
                  </a:lnTo>
                  <a:lnTo>
                    <a:pt x="1" y="337"/>
                  </a:lnTo>
                  <a:lnTo>
                    <a:pt x="2" y="336"/>
                  </a:lnTo>
                  <a:lnTo>
                    <a:pt x="4" y="335"/>
                  </a:lnTo>
                  <a:lnTo>
                    <a:pt x="10" y="332"/>
                  </a:lnTo>
                  <a:lnTo>
                    <a:pt x="12" y="330"/>
                  </a:lnTo>
                  <a:lnTo>
                    <a:pt x="13" y="329"/>
                  </a:lnTo>
                  <a:lnTo>
                    <a:pt x="14" y="328"/>
                  </a:lnTo>
                  <a:lnTo>
                    <a:pt x="15" y="326"/>
                  </a:lnTo>
                  <a:lnTo>
                    <a:pt x="17" y="323"/>
                  </a:lnTo>
                  <a:lnTo>
                    <a:pt x="18" y="321"/>
                  </a:lnTo>
                  <a:lnTo>
                    <a:pt x="19" y="318"/>
                  </a:lnTo>
                  <a:lnTo>
                    <a:pt x="19" y="317"/>
                  </a:lnTo>
                  <a:lnTo>
                    <a:pt x="19" y="315"/>
                  </a:lnTo>
                  <a:lnTo>
                    <a:pt x="19" y="314"/>
                  </a:lnTo>
                  <a:lnTo>
                    <a:pt x="18" y="312"/>
                  </a:lnTo>
                  <a:lnTo>
                    <a:pt x="18" y="311"/>
                  </a:lnTo>
                  <a:lnTo>
                    <a:pt x="15" y="305"/>
                  </a:lnTo>
                  <a:lnTo>
                    <a:pt x="14" y="302"/>
                  </a:lnTo>
                  <a:lnTo>
                    <a:pt x="14" y="301"/>
                  </a:lnTo>
                  <a:lnTo>
                    <a:pt x="14" y="300"/>
                  </a:lnTo>
                  <a:lnTo>
                    <a:pt x="14" y="299"/>
                  </a:lnTo>
                  <a:lnTo>
                    <a:pt x="14" y="298"/>
                  </a:lnTo>
                  <a:lnTo>
                    <a:pt x="15" y="297"/>
                  </a:lnTo>
                  <a:lnTo>
                    <a:pt x="16" y="296"/>
                  </a:lnTo>
                  <a:lnTo>
                    <a:pt x="17" y="295"/>
                  </a:lnTo>
                  <a:lnTo>
                    <a:pt x="18" y="294"/>
                  </a:lnTo>
                  <a:lnTo>
                    <a:pt x="22" y="293"/>
                  </a:lnTo>
                  <a:lnTo>
                    <a:pt x="28" y="290"/>
                  </a:lnTo>
                  <a:lnTo>
                    <a:pt x="29" y="289"/>
                  </a:lnTo>
                  <a:lnTo>
                    <a:pt x="30" y="289"/>
                  </a:lnTo>
                  <a:lnTo>
                    <a:pt x="30" y="289"/>
                  </a:lnTo>
                  <a:lnTo>
                    <a:pt x="31" y="289"/>
                  </a:lnTo>
                  <a:lnTo>
                    <a:pt x="33" y="288"/>
                  </a:lnTo>
                  <a:lnTo>
                    <a:pt x="35" y="288"/>
                  </a:lnTo>
                  <a:lnTo>
                    <a:pt x="36" y="288"/>
                  </a:lnTo>
                  <a:lnTo>
                    <a:pt x="38" y="287"/>
                  </a:lnTo>
                  <a:lnTo>
                    <a:pt x="41" y="288"/>
                  </a:lnTo>
                  <a:lnTo>
                    <a:pt x="43" y="288"/>
                  </a:lnTo>
                  <a:lnTo>
                    <a:pt x="46" y="289"/>
                  </a:lnTo>
                  <a:lnTo>
                    <a:pt x="48" y="289"/>
                  </a:lnTo>
                  <a:lnTo>
                    <a:pt x="58" y="293"/>
                  </a:lnTo>
                  <a:lnTo>
                    <a:pt x="64" y="295"/>
                  </a:lnTo>
                  <a:lnTo>
                    <a:pt x="69" y="297"/>
                  </a:lnTo>
                  <a:lnTo>
                    <a:pt x="69" y="298"/>
                  </a:lnTo>
                  <a:lnTo>
                    <a:pt x="70" y="298"/>
                  </a:lnTo>
                  <a:lnTo>
                    <a:pt x="71" y="297"/>
                  </a:lnTo>
                  <a:lnTo>
                    <a:pt x="72" y="296"/>
                  </a:lnTo>
                  <a:lnTo>
                    <a:pt x="73" y="295"/>
                  </a:lnTo>
                  <a:lnTo>
                    <a:pt x="74" y="294"/>
                  </a:lnTo>
                  <a:lnTo>
                    <a:pt x="75" y="292"/>
                  </a:lnTo>
                  <a:lnTo>
                    <a:pt x="75" y="291"/>
                  </a:lnTo>
                  <a:lnTo>
                    <a:pt x="76" y="289"/>
                  </a:lnTo>
                  <a:lnTo>
                    <a:pt x="76" y="289"/>
                  </a:lnTo>
                  <a:lnTo>
                    <a:pt x="76" y="287"/>
                  </a:lnTo>
                  <a:lnTo>
                    <a:pt x="76" y="285"/>
                  </a:lnTo>
                  <a:lnTo>
                    <a:pt x="75" y="283"/>
                  </a:lnTo>
                  <a:lnTo>
                    <a:pt x="74" y="280"/>
                  </a:lnTo>
                  <a:lnTo>
                    <a:pt x="73" y="278"/>
                  </a:lnTo>
                  <a:lnTo>
                    <a:pt x="72" y="276"/>
                  </a:lnTo>
                  <a:lnTo>
                    <a:pt x="69" y="270"/>
                  </a:lnTo>
                  <a:lnTo>
                    <a:pt x="64" y="262"/>
                  </a:lnTo>
                  <a:lnTo>
                    <a:pt x="63" y="260"/>
                  </a:lnTo>
                  <a:lnTo>
                    <a:pt x="62" y="257"/>
                  </a:lnTo>
                  <a:lnTo>
                    <a:pt x="62" y="255"/>
                  </a:lnTo>
                  <a:lnTo>
                    <a:pt x="61" y="253"/>
                  </a:lnTo>
                  <a:lnTo>
                    <a:pt x="61" y="251"/>
                  </a:lnTo>
                  <a:lnTo>
                    <a:pt x="62" y="249"/>
                  </a:lnTo>
                  <a:lnTo>
                    <a:pt x="62" y="247"/>
                  </a:lnTo>
                  <a:lnTo>
                    <a:pt x="63" y="246"/>
                  </a:lnTo>
                  <a:lnTo>
                    <a:pt x="64" y="244"/>
                  </a:lnTo>
                  <a:lnTo>
                    <a:pt x="65" y="244"/>
                  </a:lnTo>
                  <a:lnTo>
                    <a:pt x="66" y="242"/>
                  </a:lnTo>
                  <a:lnTo>
                    <a:pt x="69" y="238"/>
                  </a:lnTo>
                  <a:lnTo>
                    <a:pt x="73" y="235"/>
                  </a:lnTo>
                  <a:lnTo>
                    <a:pt x="80" y="231"/>
                  </a:lnTo>
                  <a:lnTo>
                    <a:pt x="84" y="228"/>
                  </a:lnTo>
                  <a:lnTo>
                    <a:pt x="88" y="225"/>
                  </a:lnTo>
                  <a:lnTo>
                    <a:pt x="90" y="222"/>
                  </a:lnTo>
                  <a:lnTo>
                    <a:pt x="92" y="221"/>
                  </a:lnTo>
                  <a:lnTo>
                    <a:pt x="93" y="218"/>
                  </a:lnTo>
                  <a:lnTo>
                    <a:pt x="94" y="215"/>
                  </a:lnTo>
                  <a:lnTo>
                    <a:pt x="97" y="208"/>
                  </a:lnTo>
                  <a:lnTo>
                    <a:pt x="98" y="206"/>
                  </a:lnTo>
                  <a:lnTo>
                    <a:pt x="99" y="205"/>
                  </a:lnTo>
                  <a:lnTo>
                    <a:pt x="99" y="204"/>
                  </a:lnTo>
                  <a:lnTo>
                    <a:pt x="100" y="203"/>
                  </a:lnTo>
                  <a:lnTo>
                    <a:pt x="101" y="203"/>
                  </a:lnTo>
                  <a:lnTo>
                    <a:pt x="103" y="202"/>
                  </a:lnTo>
                  <a:lnTo>
                    <a:pt x="104" y="201"/>
                  </a:lnTo>
                  <a:lnTo>
                    <a:pt x="106" y="201"/>
                  </a:lnTo>
                  <a:lnTo>
                    <a:pt x="111" y="200"/>
                  </a:lnTo>
                  <a:lnTo>
                    <a:pt x="113" y="200"/>
                  </a:lnTo>
                  <a:lnTo>
                    <a:pt x="114" y="199"/>
                  </a:lnTo>
                  <a:lnTo>
                    <a:pt x="118" y="199"/>
                  </a:lnTo>
                  <a:lnTo>
                    <a:pt x="126" y="196"/>
                  </a:lnTo>
                  <a:lnTo>
                    <a:pt x="128" y="195"/>
                  </a:lnTo>
                  <a:lnTo>
                    <a:pt x="133" y="194"/>
                  </a:lnTo>
                  <a:lnTo>
                    <a:pt x="137" y="193"/>
                  </a:lnTo>
                  <a:lnTo>
                    <a:pt x="140" y="192"/>
                  </a:lnTo>
                  <a:lnTo>
                    <a:pt x="145" y="192"/>
                  </a:lnTo>
                  <a:lnTo>
                    <a:pt x="148" y="192"/>
                  </a:lnTo>
                  <a:lnTo>
                    <a:pt x="154" y="193"/>
                  </a:lnTo>
                  <a:lnTo>
                    <a:pt x="155" y="193"/>
                  </a:lnTo>
                  <a:lnTo>
                    <a:pt x="157" y="193"/>
                  </a:lnTo>
                  <a:lnTo>
                    <a:pt x="159" y="193"/>
                  </a:lnTo>
                  <a:lnTo>
                    <a:pt x="160" y="192"/>
                  </a:lnTo>
                  <a:lnTo>
                    <a:pt x="161" y="192"/>
                  </a:lnTo>
                  <a:lnTo>
                    <a:pt x="163" y="191"/>
                  </a:lnTo>
                  <a:lnTo>
                    <a:pt x="165" y="189"/>
                  </a:lnTo>
                  <a:lnTo>
                    <a:pt x="166" y="187"/>
                  </a:lnTo>
                  <a:lnTo>
                    <a:pt x="167" y="187"/>
                  </a:lnTo>
                  <a:lnTo>
                    <a:pt x="168" y="184"/>
                  </a:lnTo>
                  <a:lnTo>
                    <a:pt x="169" y="182"/>
                  </a:lnTo>
                  <a:lnTo>
                    <a:pt x="169" y="179"/>
                  </a:lnTo>
                  <a:lnTo>
                    <a:pt x="169" y="176"/>
                  </a:lnTo>
                  <a:lnTo>
                    <a:pt x="168" y="165"/>
                  </a:lnTo>
                  <a:lnTo>
                    <a:pt x="168" y="164"/>
                  </a:lnTo>
                  <a:lnTo>
                    <a:pt x="168" y="161"/>
                  </a:lnTo>
                  <a:lnTo>
                    <a:pt x="169" y="158"/>
                  </a:lnTo>
                  <a:lnTo>
                    <a:pt x="170" y="156"/>
                  </a:lnTo>
                  <a:lnTo>
                    <a:pt x="171" y="153"/>
                  </a:lnTo>
                  <a:lnTo>
                    <a:pt x="171" y="152"/>
                  </a:lnTo>
                  <a:lnTo>
                    <a:pt x="172" y="151"/>
                  </a:lnTo>
                  <a:lnTo>
                    <a:pt x="173" y="149"/>
                  </a:lnTo>
                  <a:lnTo>
                    <a:pt x="175" y="148"/>
                  </a:lnTo>
                  <a:lnTo>
                    <a:pt x="176" y="146"/>
                  </a:lnTo>
                  <a:lnTo>
                    <a:pt x="177" y="146"/>
                  </a:lnTo>
                  <a:lnTo>
                    <a:pt x="179" y="145"/>
                  </a:lnTo>
                  <a:lnTo>
                    <a:pt x="180" y="144"/>
                  </a:lnTo>
                  <a:lnTo>
                    <a:pt x="183" y="143"/>
                  </a:lnTo>
                  <a:lnTo>
                    <a:pt x="186" y="143"/>
                  </a:lnTo>
                  <a:lnTo>
                    <a:pt x="192" y="142"/>
                  </a:lnTo>
                  <a:lnTo>
                    <a:pt x="194" y="142"/>
                  </a:lnTo>
                  <a:lnTo>
                    <a:pt x="196" y="142"/>
                  </a:lnTo>
                  <a:lnTo>
                    <a:pt x="202" y="139"/>
                  </a:lnTo>
                  <a:lnTo>
                    <a:pt x="203" y="138"/>
                  </a:lnTo>
                  <a:lnTo>
                    <a:pt x="204" y="138"/>
                  </a:lnTo>
                  <a:lnTo>
                    <a:pt x="205" y="138"/>
                  </a:lnTo>
                  <a:lnTo>
                    <a:pt x="205" y="139"/>
                  </a:lnTo>
                  <a:lnTo>
                    <a:pt x="206" y="142"/>
                  </a:lnTo>
                  <a:lnTo>
                    <a:pt x="206" y="143"/>
                  </a:lnTo>
                  <a:lnTo>
                    <a:pt x="208" y="144"/>
                  </a:lnTo>
                  <a:lnTo>
                    <a:pt x="209" y="145"/>
                  </a:lnTo>
                  <a:lnTo>
                    <a:pt x="211" y="147"/>
                  </a:lnTo>
                  <a:lnTo>
                    <a:pt x="213" y="148"/>
                  </a:lnTo>
                  <a:lnTo>
                    <a:pt x="215" y="149"/>
                  </a:lnTo>
                  <a:lnTo>
                    <a:pt x="217" y="151"/>
                  </a:lnTo>
                  <a:lnTo>
                    <a:pt x="219" y="152"/>
                  </a:lnTo>
                  <a:lnTo>
                    <a:pt x="224" y="153"/>
                  </a:lnTo>
                  <a:lnTo>
                    <a:pt x="227" y="154"/>
                  </a:lnTo>
                  <a:lnTo>
                    <a:pt x="228" y="154"/>
                  </a:lnTo>
                  <a:lnTo>
                    <a:pt x="230" y="154"/>
                  </a:lnTo>
                  <a:lnTo>
                    <a:pt x="232" y="154"/>
                  </a:lnTo>
                  <a:lnTo>
                    <a:pt x="234" y="154"/>
                  </a:lnTo>
                  <a:lnTo>
                    <a:pt x="236" y="153"/>
                  </a:lnTo>
                  <a:lnTo>
                    <a:pt x="238" y="153"/>
                  </a:lnTo>
                  <a:lnTo>
                    <a:pt x="239" y="153"/>
                  </a:lnTo>
                  <a:lnTo>
                    <a:pt x="240" y="152"/>
                  </a:lnTo>
                  <a:lnTo>
                    <a:pt x="244" y="151"/>
                  </a:lnTo>
                  <a:lnTo>
                    <a:pt x="251" y="146"/>
                  </a:lnTo>
                  <a:lnTo>
                    <a:pt x="254" y="144"/>
                  </a:lnTo>
                  <a:lnTo>
                    <a:pt x="258" y="142"/>
                  </a:lnTo>
                  <a:lnTo>
                    <a:pt x="261" y="141"/>
                  </a:lnTo>
                  <a:lnTo>
                    <a:pt x="265" y="139"/>
                  </a:lnTo>
                  <a:lnTo>
                    <a:pt x="272" y="138"/>
                  </a:lnTo>
                  <a:lnTo>
                    <a:pt x="276" y="136"/>
                  </a:lnTo>
                  <a:lnTo>
                    <a:pt x="278" y="135"/>
                  </a:lnTo>
                  <a:lnTo>
                    <a:pt x="285" y="133"/>
                  </a:lnTo>
                  <a:lnTo>
                    <a:pt x="287" y="132"/>
                  </a:lnTo>
                  <a:lnTo>
                    <a:pt x="288" y="132"/>
                  </a:lnTo>
                  <a:lnTo>
                    <a:pt x="290" y="131"/>
                  </a:lnTo>
                  <a:lnTo>
                    <a:pt x="291" y="130"/>
                  </a:lnTo>
                  <a:lnTo>
                    <a:pt x="291" y="129"/>
                  </a:lnTo>
                  <a:lnTo>
                    <a:pt x="293" y="125"/>
                  </a:lnTo>
                  <a:lnTo>
                    <a:pt x="293" y="124"/>
                  </a:lnTo>
                  <a:lnTo>
                    <a:pt x="294" y="124"/>
                  </a:lnTo>
                  <a:lnTo>
                    <a:pt x="295" y="125"/>
                  </a:lnTo>
                  <a:lnTo>
                    <a:pt x="296" y="126"/>
                  </a:lnTo>
                  <a:lnTo>
                    <a:pt x="296" y="126"/>
                  </a:lnTo>
                  <a:lnTo>
                    <a:pt x="297" y="126"/>
                  </a:lnTo>
                  <a:lnTo>
                    <a:pt x="297" y="125"/>
                  </a:lnTo>
                  <a:lnTo>
                    <a:pt x="297" y="124"/>
                  </a:lnTo>
                  <a:lnTo>
                    <a:pt x="298" y="121"/>
                  </a:lnTo>
                  <a:lnTo>
                    <a:pt x="298" y="119"/>
                  </a:lnTo>
                  <a:lnTo>
                    <a:pt x="298" y="118"/>
                  </a:lnTo>
                  <a:lnTo>
                    <a:pt x="298" y="116"/>
                  </a:lnTo>
                  <a:lnTo>
                    <a:pt x="298" y="114"/>
                  </a:lnTo>
                  <a:lnTo>
                    <a:pt x="298" y="112"/>
                  </a:lnTo>
                  <a:lnTo>
                    <a:pt x="297" y="109"/>
                  </a:lnTo>
                  <a:lnTo>
                    <a:pt x="295" y="104"/>
                  </a:lnTo>
                  <a:lnTo>
                    <a:pt x="290" y="91"/>
                  </a:lnTo>
                  <a:lnTo>
                    <a:pt x="287" y="83"/>
                  </a:lnTo>
                  <a:lnTo>
                    <a:pt x="285" y="81"/>
                  </a:lnTo>
                  <a:lnTo>
                    <a:pt x="284" y="76"/>
                  </a:lnTo>
                  <a:lnTo>
                    <a:pt x="283" y="74"/>
                  </a:lnTo>
                  <a:lnTo>
                    <a:pt x="282" y="73"/>
                  </a:lnTo>
                  <a:lnTo>
                    <a:pt x="282" y="72"/>
                  </a:lnTo>
                  <a:lnTo>
                    <a:pt x="282" y="70"/>
                  </a:lnTo>
                  <a:lnTo>
                    <a:pt x="283" y="68"/>
                  </a:lnTo>
                  <a:lnTo>
                    <a:pt x="283" y="67"/>
                  </a:lnTo>
                  <a:lnTo>
                    <a:pt x="284" y="66"/>
                  </a:lnTo>
                  <a:lnTo>
                    <a:pt x="285" y="64"/>
                  </a:lnTo>
                  <a:lnTo>
                    <a:pt x="285" y="63"/>
                  </a:lnTo>
                  <a:lnTo>
                    <a:pt x="287" y="63"/>
                  </a:lnTo>
                  <a:lnTo>
                    <a:pt x="291" y="61"/>
                  </a:lnTo>
                  <a:lnTo>
                    <a:pt x="292" y="60"/>
                  </a:lnTo>
                  <a:lnTo>
                    <a:pt x="294" y="58"/>
                  </a:lnTo>
                  <a:lnTo>
                    <a:pt x="295" y="57"/>
                  </a:lnTo>
                  <a:lnTo>
                    <a:pt x="296" y="55"/>
                  </a:lnTo>
                  <a:lnTo>
                    <a:pt x="299" y="48"/>
                  </a:lnTo>
                  <a:lnTo>
                    <a:pt x="302" y="44"/>
                  </a:lnTo>
                  <a:lnTo>
                    <a:pt x="304" y="40"/>
                  </a:lnTo>
                  <a:lnTo>
                    <a:pt x="308" y="35"/>
                  </a:lnTo>
                  <a:lnTo>
                    <a:pt x="312" y="29"/>
                  </a:lnTo>
                  <a:lnTo>
                    <a:pt x="319" y="20"/>
                  </a:lnTo>
                  <a:lnTo>
                    <a:pt x="327" y="12"/>
                  </a:lnTo>
                  <a:lnTo>
                    <a:pt x="330" y="9"/>
                  </a:lnTo>
                  <a:lnTo>
                    <a:pt x="334" y="2"/>
                  </a:lnTo>
                  <a:lnTo>
                    <a:pt x="336" y="1"/>
                  </a:lnTo>
                  <a:lnTo>
                    <a:pt x="336" y="0"/>
                  </a:lnTo>
                  <a:lnTo>
                    <a:pt x="337" y="0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25" name="Freeform 73">
              <a:extLst>
                <a:ext uri="{FF2B5EF4-FFF2-40B4-BE49-F238E27FC236}">
                  <a16:creationId xmlns:a16="http://schemas.microsoft.com/office/drawing/2014/main" id="{96B78B9C-5A2B-4FDC-AE79-B21D77DF3CB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2" y="1920"/>
              <a:ext cx="385" cy="637"/>
            </a:xfrm>
            <a:custGeom>
              <a:avLst/>
              <a:gdLst>
                <a:gd name="T0" fmla="*/ 206 w 385"/>
                <a:gd name="T1" fmla="*/ 30 h 637"/>
                <a:gd name="T2" fmla="*/ 227 w 385"/>
                <a:gd name="T3" fmla="*/ 62 h 637"/>
                <a:gd name="T4" fmla="*/ 248 w 385"/>
                <a:gd name="T5" fmla="*/ 91 h 637"/>
                <a:gd name="T6" fmla="*/ 288 w 385"/>
                <a:gd name="T7" fmla="*/ 97 h 637"/>
                <a:gd name="T8" fmla="*/ 308 w 385"/>
                <a:gd name="T9" fmla="*/ 108 h 637"/>
                <a:gd name="T10" fmla="*/ 331 w 385"/>
                <a:gd name="T11" fmla="*/ 138 h 637"/>
                <a:gd name="T12" fmla="*/ 372 w 385"/>
                <a:gd name="T13" fmla="*/ 160 h 637"/>
                <a:gd name="T14" fmla="*/ 384 w 385"/>
                <a:gd name="T15" fmla="*/ 187 h 637"/>
                <a:gd name="T16" fmla="*/ 383 w 385"/>
                <a:gd name="T17" fmla="*/ 212 h 637"/>
                <a:gd name="T18" fmla="*/ 357 w 385"/>
                <a:gd name="T19" fmla="*/ 246 h 637"/>
                <a:gd name="T20" fmla="*/ 342 w 385"/>
                <a:gd name="T21" fmla="*/ 276 h 637"/>
                <a:gd name="T22" fmla="*/ 342 w 385"/>
                <a:gd name="T23" fmla="*/ 309 h 637"/>
                <a:gd name="T24" fmla="*/ 363 w 385"/>
                <a:gd name="T25" fmla="*/ 335 h 637"/>
                <a:gd name="T26" fmla="*/ 361 w 385"/>
                <a:gd name="T27" fmla="*/ 354 h 637"/>
                <a:gd name="T28" fmla="*/ 343 w 385"/>
                <a:gd name="T29" fmla="*/ 379 h 637"/>
                <a:gd name="T30" fmla="*/ 341 w 385"/>
                <a:gd name="T31" fmla="*/ 403 h 637"/>
                <a:gd name="T32" fmla="*/ 328 w 385"/>
                <a:gd name="T33" fmla="*/ 427 h 637"/>
                <a:gd name="T34" fmla="*/ 319 w 385"/>
                <a:gd name="T35" fmla="*/ 439 h 637"/>
                <a:gd name="T36" fmla="*/ 304 w 385"/>
                <a:gd name="T37" fmla="*/ 459 h 637"/>
                <a:gd name="T38" fmla="*/ 288 w 385"/>
                <a:gd name="T39" fmla="*/ 452 h 637"/>
                <a:gd name="T40" fmla="*/ 269 w 385"/>
                <a:gd name="T41" fmla="*/ 448 h 637"/>
                <a:gd name="T42" fmla="*/ 259 w 385"/>
                <a:gd name="T43" fmla="*/ 458 h 637"/>
                <a:gd name="T44" fmla="*/ 246 w 385"/>
                <a:gd name="T45" fmla="*/ 491 h 637"/>
                <a:gd name="T46" fmla="*/ 239 w 385"/>
                <a:gd name="T47" fmla="*/ 515 h 637"/>
                <a:gd name="T48" fmla="*/ 229 w 385"/>
                <a:gd name="T49" fmla="*/ 538 h 637"/>
                <a:gd name="T50" fmla="*/ 214 w 385"/>
                <a:gd name="T51" fmla="*/ 570 h 637"/>
                <a:gd name="T52" fmla="*/ 213 w 385"/>
                <a:gd name="T53" fmla="*/ 595 h 637"/>
                <a:gd name="T54" fmla="*/ 194 w 385"/>
                <a:gd name="T55" fmla="*/ 616 h 637"/>
                <a:gd name="T56" fmla="*/ 180 w 385"/>
                <a:gd name="T57" fmla="*/ 620 h 637"/>
                <a:gd name="T58" fmla="*/ 160 w 385"/>
                <a:gd name="T59" fmla="*/ 614 h 637"/>
                <a:gd name="T60" fmla="*/ 122 w 385"/>
                <a:gd name="T61" fmla="*/ 624 h 637"/>
                <a:gd name="T62" fmla="*/ 100 w 385"/>
                <a:gd name="T63" fmla="*/ 637 h 637"/>
                <a:gd name="T64" fmla="*/ 100 w 385"/>
                <a:gd name="T65" fmla="*/ 631 h 637"/>
                <a:gd name="T66" fmla="*/ 86 w 385"/>
                <a:gd name="T67" fmla="*/ 615 h 637"/>
                <a:gd name="T68" fmla="*/ 68 w 385"/>
                <a:gd name="T69" fmla="*/ 609 h 637"/>
                <a:gd name="T70" fmla="*/ 69 w 385"/>
                <a:gd name="T71" fmla="*/ 595 h 637"/>
                <a:gd name="T72" fmla="*/ 65 w 385"/>
                <a:gd name="T73" fmla="*/ 568 h 637"/>
                <a:gd name="T74" fmla="*/ 49 w 385"/>
                <a:gd name="T75" fmla="*/ 546 h 637"/>
                <a:gd name="T76" fmla="*/ 30 w 385"/>
                <a:gd name="T77" fmla="*/ 509 h 637"/>
                <a:gd name="T78" fmla="*/ 18 w 385"/>
                <a:gd name="T79" fmla="*/ 485 h 637"/>
                <a:gd name="T80" fmla="*/ 18 w 385"/>
                <a:gd name="T81" fmla="*/ 459 h 637"/>
                <a:gd name="T82" fmla="*/ 31 w 385"/>
                <a:gd name="T83" fmla="*/ 440 h 637"/>
                <a:gd name="T84" fmla="*/ 29 w 385"/>
                <a:gd name="T85" fmla="*/ 414 h 637"/>
                <a:gd name="T86" fmla="*/ 13 w 385"/>
                <a:gd name="T87" fmla="*/ 355 h 637"/>
                <a:gd name="T88" fmla="*/ 0 w 385"/>
                <a:gd name="T89" fmla="*/ 305 h 637"/>
                <a:gd name="T90" fmla="*/ 3 w 385"/>
                <a:gd name="T91" fmla="*/ 295 h 637"/>
                <a:gd name="T92" fmla="*/ 23 w 385"/>
                <a:gd name="T93" fmla="*/ 289 h 637"/>
                <a:gd name="T94" fmla="*/ 44 w 385"/>
                <a:gd name="T95" fmla="*/ 267 h 637"/>
                <a:gd name="T96" fmla="*/ 65 w 385"/>
                <a:gd name="T97" fmla="*/ 243 h 637"/>
                <a:gd name="T98" fmla="*/ 64 w 385"/>
                <a:gd name="T99" fmla="*/ 211 h 637"/>
                <a:gd name="T100" fmla="*/ 69 w 385"/>
                <a:gd name="T101" fmla="*/ 188 h 637"/>
                <a:gd name="T102" fmla="*/ 68 w 385"/>
                <a:gd name="T103" fmla="*/ 161 h 637"/>
                <a:gd name="T104" fmla="*/ 91 w 385"/>
                <a:gd name="T105" fmla="*/ 103 h 637"/>
                <a:gd name="T106" fmla="*/ 103 w 385"/>
                <a:gd name="T107" fmla="*/ 63 h 637"/>
                <a:gd name="T108" fmla="*/ 105 w 385"/>
                <a:gd name="T109" fmla="*/ 55 h 637"/>
                <a:gd name="T110" fmla="*/ 116 w 385"/>
                <a:gd name="T111" fmla="*/ 47 h 637"/>
                <a:gd name="T112" fmla="*/ 130 w 385"/>
                <a:gd name="T113" fmla="*/ 27 h 637"/>
                <a:gd name="T114" fmla="*/ 159 w 385"/>
                <a:gd name="T115" fmla="*/ 24 h 637"/>
                <a:gd name="T116" fmla="*/ 176 w 385"/>
                <a:gd name="T117" fmla="*/ 18 h 637"/>
                <a:gd name="T118" fmla="*/ 184 w 385"/>
                <a:gd name="T119" fmla="*/ 2 h 637"/>
                <a:gd name="T120" fmla="*/ 192 w 385"/>
                <a:gd name="T121" fmla="*/ 9 h 6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85" h="637">
                  <a:moveTo>
                    <a:pt x="199" y="18"/>
                  </a:moveTo>
                  <a:lnTo>
                    <a:pt x="200" y="20"/>
                  </a:lnTo>
                  <a:lnTo>
                    <a:pt x="202" y="27"/>
                  </a:lnTo>
                  <a:lnTo>
                    <a:pt x="203" y="29"/>
                  </a:lnTo>
                  <a:lnTo>
                    <a:pt x="204" y="29"/>
                  </a:lnTo>
                  <a:lnTo>
                    <a:pt x="205" y="30"/>
                  </a:lnTo>
                  <a:lnTo>
                    <a:pt x="205" y="30"/>
                  </a:lnTo>
                  <a:lnTo>
                    <a:pt x="206" y="30"/>
                  </a:lnTo>
                  <a:lnTo>
                    <a:pt x="207" y="30"/>
                  </a:lnTo>
                  <a:lnTo>
                    <a:pt x="209" y="30"/>
                  </a:lnTo>
                  <a:lnTo>
                    <a:pt x="211" y="29"/>
                  </a:lnTo>
                  <a:lnTo>
                    <a:pt x="216" y="27"/>
                  </a:lnTo>
                  <a:lnTo>
                    <a:pt x="217" y="29"/>
                  </a:lnTo>
                  <a:lnTo>
                    <a:pt x="224" y="47"/>
                  </a:lnTo>
                  <a:lnTo>
                    <a:pt x="225" y="52"/>
                  </a:lnTo>
                  <a:lnTo>
                    <a:pt x="227" y="62"/>
                  </a:lnTo>
                  <a:lnTo>
                    <a:pt x="228" y="64"/>
                  </a:lnTo>
                  <a:lnTo>
                    <a:pt x="228" y="66"/>
                  </a:lnTo>
                  <a:lnTo>
                    <a:pt x="230" y="69"/>
                  </a:lnTo>
                  <a:lnTo>
                    <a:pt x="234" y="74"/>
                  </a:lnTo>
                  <a:lnTo>
                    <a:pt x="242" y="84"/>
                  </a:lnTo>
                  <a:lnTo>
                    <a:pt x="246" y="89"/>
                  </a:lnTo>
                  <a:lnTo>
                    <a:pt x="247" y="90"/>
                  </a:lnTo>
                  <a:lnTo>
                    <a:pt x="248" y="91"/>
                  </a:lnTo>
                  <a:lnTo>
                    <a:pt x="250" y="92"/>
                  </a:lnTo>
                  <a:lnTo>
                    <a:pt x="251" y="93"/>
                  </a:lnTo>
                  <a:lnTo>
                    <a:pt x="254" y="94"/>
                  </a:lnTo>
                  <a:lnTo>
                    <a:pt x="258" y="95"/>
                  </a:lnTo>
                  <a:lnTo>
                    <a:pt x="262" y="96"/>
                  </a:lnTo>
                  <a:lnTo>
                    <a:pt x="263" y="96"/>
                  </a:lnTo>
                  <a:lnTo>
                    <a:pt x="285" y="96"/>
                  </a:lnTo>
                  <a:lnTo>
                    <a:pt x="288" y="97"/>
                  </a:lnTo>
                  <a:lnTo>
                    <a:pt x="293" y="97"/>
                  </a:lnTo>
                  <a:lnTo>
                    <a:pt x="294" y="97"/>
                  </a:lnTo>
                  <a:lnTo>
                    <a:pt x="296" y="98"/>
                  </a:lnTo>
                  <a:lnTo>
                    <a:pt x="298" y="99"/>
                  </a:lnTo>
                  <a:lnTo>
                    <a:pt x="301" y="101"/>
                  </a:lnTo>
                  <a:lnTo>
                    <a:pt x="304" y="103"/>
                  </a:lnTo>
                  <a:lnTo>
                    <a:pt x="307" y="106"/>
                  </a:lnTo>
                  <a:lnTo>
                    <a:pt x="308" y="108"/>
                  </a:lnTo>
                  <a:lnTo>
                    <a:pt x="310" y="109"/>
                  </a:lnTo>
                  <a:lnTo>
                    <a:pt x="312" y="113"/>
                  </a:lnTo>
                  <a:lnTo>
                    <a:pt x="320" y="124"/>
                  </a:lnTo>
                  <a:lnTo>
                    <a:pt x="324" y="129"/>
                  </a:lnTo>
                  <a:lnTo>
                    <a:pt x="326" y="131"/>
                  </a:lnTo>
                  <a:lnTo>
                    <a:pt x="328" y="133"/>
                  </a:lnTo>
                  <a:lnTo>
                    <a:pt x="330" y="136"/>
                  </a:lnTo>
                  <a:lnTo>
                    <a:pt x="331" y="138"/>
                  </a:lnTo>
                  <a:lnTo>
                    <a:pt x="333" y="139"/>
                  </a:lnTo>
                  <a:lnTo>
                    <a:pt x="337" y="142"/>
                  </a:lnTo>
                  <a:lnTo>
                    <a:pt x="345" y="147"/>
                  </a:lnTo>
                  <a:lnTo>
                    <a:pt x="351" y="151"/>
                  </a:lnTo>
                  <a:lnTo>
                    <a:pt x="356" y="154"/>
                  </a:lnTo>
                  <a:lnTo>
                    <a:pt x="362" y="156"/>
                  </a:lnTo>
                  <a:lnTo>
                    <a:pt x="367" y="158"/>
                  </a:lnTo>
                  <a:lnTo>
                    <a:pt x="372" y="160"/>
                  </a:lnTo>
                  <a:lnTo>
                    <a:pt x="376" y="161"/>
                  </a:lnTo>
                  <a:lnTo>
                    <a:pt x="378" y="164"/>
                  </a:lnTo>
                  <a:lnTo>
                    <a:pt x="379" y="166"/>
                  </a:lnTo>
                  <a:lnTo>
                    <a:pt x="380" y="169"/>
                  </a:lnTo>
                  <a:lnTo>
                    <a:pt x="381" y="173"/>
                  </a:lnTo>
                  <a:lnTo>
                    <a:pt x="382" y="176"/>
                  </a:lnTo>
                  <a:lnTo>
                    <a:pt x="383" y="180"/>
                  </a:lnTo>
                  <a:lnTo>
                    <a:pt x="384" y="187"/>
                  </a:lnTo>
                  <a:lnTo>
                    <a:pt x="385" y="193"/>
                  </a:lnTo>
                  <a:lnTo>
                    <a:pt x="385" y="197"/>
                  </a:lnTo>
                  <a:lnTo>
                    <a:pt x="385" y="199"/>
                  </a:lnTo>
                  <a:lnTo>
                    <a:pt x="385" y="202"/>
                  </a:lnTo>
                  <a:lnTo>
                    <a:pt x="385" y="204"/>
                  </a:lnTo>
                  <a:lnTo>
                    <a:pt x="384" y="207"/>
                  </a:lnTo>
                  <a:lnTo>
                    <a:pt x="384" y="210"/>
                  </a:lnTo>
                  <a:lnTo>
                    <a:pt x="383" y="212"/>
                  </a:lnTo>
                  <a:lnTo>
                    <a:pt x="381" y="216"/>
                  </a:lnTo>
                  <a:lnTo>
                    <a:pt x="379" y="219"/>
                  </a:lnTo>
                  <a:lnTo>
                    <a:pt x="377" y="222"/>
                  </a:lnTo>
                  <a:lnTo>
                    <a:pt x="375" y="225"/>
                  </a:lnTo>
                  <a:lnTo>
                    <a:pt x="374" y="227"/>
                  </a:lnTo>
                  <a:lnTo>
                    <a:pt x="364" y="239"/>
                  </a:lnTo>
                  <a:lnTo>
                    <a:pt x="359" y="244"/>
                  </a:lnTo>
                  <a:lnTo>
                    <a:pt x="357" y="246"/>
                  </a:lnTo>
                  <a:lnTo>
                    <a:pt x="354" y="250"/>
                  </a:lnTo>
                  <a:lnTo>
                    <a:pt x="353" y="254"/>
                  </a:lnTo>
                  <a:lnTo>
                    <a:pt x="350" y="259"/>
                  </a:lnTo>
                  <a:lnTo>
                    <a:pt x="347" y="264"/>
                  </a:lnTo>
                  <a:lnTo>
                    <a:pt x="345" y="267"/>
                  </a:lnTo>
                  <a:lnTo>
                    <a:pt x="344" y="270"/>
                  </a:lnTo>
                  <a:lnTo>
                    <a:pt x="343" y="273"/>
                  </a:lnTo>
                  <a:lnTo>
                    <a:pt x="342" y="276"/>
                  </a:lnTo>
                  <a:lnTo>
                    <a:pt x="341" y="280"/>
                  </a:lnTo>
                  <a:lnTo>
                    <a:pt x="341" y="290"/>
                  </a:lnTo>
                  <a:lnTo>
                    <a:pt x="340" y="299"/>
                  </a:lnTo>
                  <a:lnTo>
                    <a:pt x="340" y="301"/>
                  </a:lnTo>
                  <a:lnTo>
                    <a:pt x="340" y="304"/>
                  </a:lnTo>
                  <a:lnTo>
                    <a:pt x="341" y="305"/>
                  </a:lnTo>
                  <a:lnTo>
                    <a:pt x="341" y="307"/>
                  </a:lnTo>
                  <a:lnTo>
                    <a:pt x="342" y="309"/>
                  </a:lnTo>
                  <a:lnTo>
                    <a:pt x="343" y="312"/>
                  </a:lnTo>
                  <a:lnTo>
                    <a:pt x="346" y="313"/>
                  </a:lnTo>
                  <a:lnTo>
                    <a:pt x="354" y="323"/>
                  </a:lnTo>
                  <a:lnTo>
                    <a:pt x="357" y="325"/>
                  </a:lnTo>
                  <a:lnTo>
                    <a:pt x="360" y="329"/>
                  </a:lnTo>
                  <a:lnTo>
                    <a:pt x="362" y="333"/>
                  </a:lnTo>
                  <a:lnTo>
                    <a:pt x="363" y="334"/>
                  </a:lnTo>
                  <a:lnTo>
                    <a:pt x="363" y="335"/>
                  </a:lnTo>
                  <a:lnTo>
                    <a:pt x="364" y="337"/>
                  </a:lnTo>
                  <a:lnTo>
                    <a:pt x="364" y="339"/>
                  </a:lnTo>
                  <a:lnTo>
                    <a:pt x="364" y="341"/>
                  </a:lnTo>
                  <a:lnTo>
                    <a:pt x="364" y="343"/>
                  </a:lnTo>
                  <a:lnTo>
                    <a:pt x="364" y="346"/>
                  </a:lnTo>
                  <a:lnTo>
                    <a:pt x="364" y="348"/>
                  </a:lnTo>
                  <a:lnTo>
                    <a:pt x="363" y="351"/>
                  </a:lnTo>
                  <a:lnTo>
                    <a:pt x="361" y="354"/>
                  </a:lnTo>
                  <a:lnTo>
                    <a:pt x="359" y="357"/>
                  </a:lnTo>
                  <a:lnTo>
                    <a:pt x="357" y="360"/>
                  </a:lnTo>
                  <a:lnTo>
                    <a:pt x="353" y="366"/>
                  </a:lnTo>
                  <a:lnTo>
                    <a:pt x="349" y="370"/>
                  </a:lnTo>
                  <a:lnTo>
                    <a:pt x="346" y="374"/>
                  </a:lnTo>
                  <a:lnTo>
                    <a:pt x="345" y="376"/>
                  </a:lnTo>
                  <a:lnTo>
                    <a:pt x="344" y="377"/>
                  </a:lnTo>
                  <a:lnTo>
                    <a:pt x="343" y="379"/>
                  </a:lnTo>
                  <a:lnTo>
                    <a:pt x="343" y="380"/>
                  </a:lnTo>
                  <a:lnTo>
                    <a:pt x="343" y="382"/>
                  </a:lnTo>
                  <a:lnTo>
                    <a:pt x="342" y="385"/>
                  </a:lnTo>
                  <a:lnTo>
                    <a:pt x="343" y="390"/>
                  </a:lnTo>
                  <a:lnTo>
                    <a:pt x="343" y="392"/>
                  </a:lnTo>
                  <a:lnTo>
                    <a:pt x="343" y="395"/>
                  </a:lnTo>
                  <a:lnTo>
                    <a:pt x="342" y="398"/>
                  </a:lnTo>
                  <a:lnTo>
                    <a:pt x="341" y="403"/>
                  </a:lnTo>
                  <a:lnTo>
                    <a:pt x="339" y="407"/>
                  </a:lnTo>
                  <a:lnTo>
                    <a:pt x="337" y="411"/>
                  </a:lnTo>
                  <a:lnTo>
                    <a:pt x="330" y="423"/>
                  </a:lnTo>
                  <a:lnTo>
                    <a:pt x="329" y="426"/>
                  </a:lnTo>
                  <a:lnTo>
                    <a:pt x="329" y="427"/>
                  </a:lnTo>
                  <a:lnTo>
                    <a:pt x="329" y="427"/>
                  </a:lnTo>
                  <a:lnTo>
                    <a:pt x="329" y="428"/>
                  </a:lnTo>
                  <a:lnTo>
                    <a:pt x="328" y="427"/>
                  </a:lnTo>
                  <a:lnTo>
                    <a:pt x="328" y="427"/>
                  </a:lnTo>
                  <a:lnTo>
                    <a:pt x="328" y="427"/>
                  </a:lnTo>
                  <a:lnTo>
                    <a:pt x="327" y="427"/>
                  </a:lnTo>
                  <a:lnTo>
                    <a:pt x="327" y="428"/>
                  </a:lnTo>
                  <a:lnTo>
                    <a:pt x="325" y="430"/>
                  </a:lnTo>
                  <a:lnTo>
                    <a:pt x="323" y="433"/>
                  </a:lnTo>
                  <a:lnTo>
                    <a:pt x="321" y="435"/>
                  </a:lnTo>
                  <a:lnTo>
                    <a:pt x="319" y="439"/>
                  </a:lnTo>
                  <a:lnTo>
                    <a:pt x="313" y="449"/>
                  </a:lnTo>
                  <a:lnTo>
                    <a:pt x="312" y="451"/>
                  </a:lnTo>
                  <a:lnTo>
                    <a:pt x="310" y="454"/>
                  </a:lnTo>
                  <a:lnTo>
                    <a:pt x="309" y="455"/>
                  </a:lnTo>
                  <a:lnTo>
                    <a:pt x="308" y="456"/>
                  </a:lnTo>
                  <a:lnTo>
                    <a:pt x="307" y="457"/>
                  </a:lnTo>
                  <a:lnTo>
                    <a:pt x="306" y="458"/>
                  </a:lnTo>
                  <a:lnTo>
                    <a:pt x="304" y="459"/>
                  </a:lnTo>
                  <a:lnTo>
                    <a:pt x="303" y="460"/>
                  </a:lnTo>
                  <a:lnTo>
                    <a:pt x="302" y="460"/>
                  </a:lnTo>
                  <a:lnTo>
                    <a:pt x="300" y="460"/>
                  </a:lnTo>
                  <a:lnTo>
                    <a:pt x="299" y="459"/>
                  </a:lnTo>
                  <a:lnTo>
                    <a:pt x="297" y="458"/>
                  </a:lnTo>
                  <a:lnTo>
                    <a:pt x="296" y="457"/>
                  </a:lnTo>
                  <a:lnTo>
                    <a:pt x="290" y="453"/>
                  </a:lnTo>
                  <a:lnTo>
                    <a:pt x="288" y="452"/>
                  </a:lnTo>
                  <a:lnTo>
                    <a:pt x="287" y="451"/>
                  </a:lnTo>
                  <a:lnTo>
                    <a:pt x="285" y="450"/>
                  </a:lnTo>
                  <a:lnTo>
                    <a:pt x="284" y="449"/>
                  </a:lnTo>
                  <a:lnTo>
                    <a:pt x="281" y="449"/>
                  </a:lnTo>
                  <a:lnTo>
                    <a:pt x="277" y="448"/>
                  </a:lnTo>
                  <a:lnTo>
                    <a:pt x="274" y="448"/>
                  </a:lnTo>
                  <a:lnTo>
                    <a:pt x="272" y="448"/>
                  </a:lnTo>
                  <a:lnTo>
                    <a:pt x="269" y="448"/>
                  </a:lnTo>
                  <a:lnTo>
                    <a:pt x="267" y="448"/>
                  </a:lnTo>
                  <a:lnTo>
                    <a:pt x="265" y="448"/>
                  </a:lnTo>
                  <a:lnTo>
                    <a:pt x="264" y="448"/>
                  </a:lnTo>
                  <a:lnTo>
                    <a:pt x="262" y="449"/>
                  </a:lnTo>
                  <a:lnTo>
                    <a:pt x="262" y="451"/>
                  </a:lnTo>
                  <a:lnTo>
                    <a:pt x="261" y="453"/>
                  </a:lnTo>
                  <a:lnTo>
                    <a:pt x="260" y="455"/>
                  </a:lnTo>
                  <a:lnTo>
                    <a:pt x="259" y="458"/>
                  </a:lnTo>
                  <a:lnTo>
                    <a:pt x="258" y="462"/>
                  </a:lnTo>
                  <a:lnTo>
                    <a:pt x="257" y="465"/>
                  </a:lnTo>
                  <a:lnTo>
                    <a:pt x="256" y="467"/>
                  </a:lnTo>
                  <a:lnTo>
                    <a:pt x="252" y="474"/>
                  </a:lnTo>
                  <a:lnTo>
                    <a:pt x="250" y="479"/>
                  </a:lnTo>
                  <a:lnTo>
                    <a:pt x="248" y="485"/>
                  </a:lnTo>
                  <a:lnTo>
                    <a:pt x="246" y="488"/>
                  </a:lnTo>
                  <a:lnTo>
                    <a:pt x="246" y="491"/>
                  </a:lnTo>
                  <a:lnTo>
                    <a:pt x="245" y="494"/>
                  </a:lnTo>
                  <a:lnTo>
                    <a:pt x="244" y="498"/>
                  </a:lnTo>
                  <a:lnTo>
                    <a:pt x="244" y="505"/>
                  </a:lnTo>
                  <a:lnTo>
                    <a:pt x="243" y="507"/>
                  </a:lnTo>
                  <a:lnTo>
                    <a:pt x="242" y="509"/>
                  </a:lnTo>
                  <a:lnTo>
                    <a:pt x="242" y="511"/>
                  </a:lnTo>
                  <a:lnTo>
                    <a:pt x="241" y="512"/>
                  </a:lnTo>
                  <a:lnTo>
                    <a:pt x="239" y="515"/>
                  </a:lnTo>
                  <a:lnTo>
                    <a:pt x="239" y="516"/>
                  </a:lnTo>
                  <a:lnTo>
                    <a:pt x="238" y="519"/>
                  </a:lnTo>
                  <a:lnTo>
                    <a:pt x="237" y="525"/>
                  </a:lnTo>
                  <a:lnTo>
                    <a:pt x="237" y="527"/>
                  </a:lnTo>
                  <a:lnTo>
                    <a:pt x="236" y="528"/>
                  </a:lnTo>
                  <a:lnTo>
                    <a:pt x="234" y="531"/>
                  </a:lnTo>
                  <a:lnTo>
                    <a:pt x="232" y="534"/>
                  </a:lnTo>
                  <a:lnTo>
                    <a:pt x="229" y="538"/>
                  </a:lnTo>
                  <a:lnTo>
                    <a:pt x="224" y="545"/>
                  </a:lnTo>
                  <a:lnTo>
                    <a:pt x="222" y="548"/>
                  </a:lnTo>
                  <a:lnTo>
                    <a:pt x="220" y="550"/>
                  </a:lnTo>
                  <a:lnTo>
                    <a:pt x="218" y="553"/>
                  </a:lnTo>
                  <a:lnTo>
                    <a:pt x="216" y="559"/>
                  </a:lnTo>
                  <a:lnTo>
                    <a:pt x="215" y="562"/>
                  </a:lnTo>
                  <a:lnTo>
                    <a:pt x="214" y="566"/>
                  </a:lnTo>
                  <a:lnTo>
                    <a:pt x="214" y="570"/>
                  </a:lnTo>
                  <a:lnTo>
                    <a:pt x="214" y="573"/>
                  </a:lnTo>
                  <a:lnTo>
                    <a:pt x="216" y="581"/>
                  </a:lnTo>
                  <a:lnTo>
                    <a:pt x="216" y="583"/>
                  </a:lnTo>
                  <a:lnTo>
                    <a:pt x="216" y="586"/>
                  </a:lnTo>
                  <a:lnTo>
                    <a:pt x="216" y="588"/>
                  </a:lnTo>
                  <a:lnTo>
                    <a:pt x="215" y="590"/>
                  </a:lnTo>
                  <a:lnTo>
                    <a:pt x="214" y="592"/>
                  </a:lnTo>
                  <a:lnTo>
                    <a:pt x="213" y="595"/>
                  </a:lnTo>
                  <a:lnTo>
                    <a:pt x="212" y="597"/>
                  </a:lnTo>
                  <a:lnTo>
                    <a:pt x="211" y="599"/>
                  </a:lnTo>
                  <a:lnTo>
                    <a:pt x="209" y="601"/>
                  </a:lnTo>
                  <a:lnTo>
                    <a:pt x="207" y="604"/>
                  </a:lnTo>
                  <a:lnTo>
                    <a:pt x="205" y="607"/>
                  </a:lnTo>
                  <a:lnTo>
                    <a:pt x="204" y="608"/>
                  </a:lnTo>
                  <a:lnTo>
                    <a:pt x="201" y="610"/>
                  </a:lnTo>
                  <a:lnTo>
                    <a:pt x="194" y="616"/>
                  </a:lnTo>
                  <a:lnTo>
                    <a:pt x="191" y="618"/>
                  </a:lnTo>
                  <a:lnTo>
                    <a:pt x="189" y="618"/>
                  </a:lnTo>
                  <a:lnTo>
                    <a:pt x="187" y="619"/>
                  </a:lnTo>
                  <a:lnTo>
                    <a:pt x="185" y="620"/>
                  </a:lnTo>
                  <a:lnTo>
                    <a:pt x="183" y="620"/>
                  </a:lnTo>
                  <a:lnTo>
                    <a:pt x="182" y="620"/>
                  </a:lnTo>
                  <a:lnTo>
                    <a:pt x="181" y="620"/>
                  </a:lnTo>
                  <a:lnTo>
                    <a:pt x="180" y="620"/>
                  </a:lnTo>
                  <a:lnTo>
                    <a:pt x="179" y="620"/>
                  </a:lnTo>
                  <a:lnTo>
                    <a:pt x="177" y="619"/>
                  </a:lnTo>
                  <a:lnTo>
                    <a:pt x="171" y="617"/>
                  </a:lnTo>
                  <a:lnTo>
                    <a:pt x="170" y="616"/>
                  </a:lnTo>
                  <a:lnTo>
                    <a:pt x="168" y="615"/>
                  </a:lnTo>
                  <a:lnTo>
                    <a:pt x="165" y="615"/>
                  </a:lnTo>
                  <a:lnTo>
                    <a:pt x="163" y="614"/>
                  </a:lnTo>
                  <a:lnTo>
                    <a:pt x="160" y="614"/>
                  </a:lnTo>
                  <a:lnTo>
                    <a:pt x="152" y="614"/>
                  </a:lnTo>
                  <a:lnTo>
                    <a:pt x="148" y="614"/>
                  </a:lnTo>
                  <a:lnTo>
                    <a:pt x="146" y="615"/>
                  </a:lnTo>
                  <a:lnTo>
                    <a:pt x="142" y="616"/>
                  </a:lnTo>
                  <a:lnTo>
                    <a:pt x="136" y="619"/>
                  </a:lnTo>
                  <a:lnTo>
                    <a:pt x="133" y="620"/>
                  </a:lnTo>
                  <a:lnTo>
                    <a:pt x="130" y="621"/>
                  </a:lnTo>
                  <a:lnTo>
                    <a:pt x="122" y="624"/>
                  </a:lnTo>
                  <a:lnTo>
                    <a:pt x="119" y="625"/>
                  </a:lnTo>
                  <a:lnTo>
                    <a:pt x="116" y="626"/>
                  </a:lnTo>
                  <a:lnTo>
                    <a:pt x="114" y="628"/>
                  </a:lnTo>
                  <a:lnTo>
                    <a:pt x="111" y="630"/>
                  </a:lnTo>
                  <a:lnTo>
                    <a:pt x="109" y="631"/>
                  </a:lnTo>
                  <a:lnTo>
                    <a:pt x="104" y="634"/>
                  </a:lnTo>
                  <a:lnTo>
                    <a:pt x="103" y="635"/>
                  </a:lnTo>
                  <a:lnTo>
                    <a:pt x="100" y="637"/>
                  </a:lnTo>
                  <a:lnTo>
                    <a:pt x="100" y="637"/>
                  </a:lnTo>
                  <a:lnTo>
                    <a:pt x="99" y="637"/>
                  </a:lnTo>
                  <a:lnTo>
                    <a:pt x="100" y="637"/>
                  </a:lnTo>
                  <a:lnTo>
                    <a:pt x="100" y="636"/>
                  </a:lnTo>
                  <a:lnTo>
                    <a:pt x="100" y="635"/>
                  </a:lnTo>
                  <a:lnTo>
                    <a:pt x="100" y="633"/>
                  </a:lnTo>
                  <a:lnTo>
                    <a:pt x="100" y="632"/>
                  </a:lnTo>
                  <a:lnTo>
                    <a:pt x="100" y="631"/>
                  </a:lnTo>
                  <a:lnTo>
                    <a:pt x="99" y="628"/>
                  </a:lnTo>
                  <a:lnTo>
                    <a:pt x="98" y="626"/>
                  </a:lnTo>
                  <a:lnTo>
                    <a:pt x="96" y="623"/>
                  </a:lnTo>
                  <a:lnTo>
                    <a:pt x="94" y="620"/>
                  </a:lnTo>
                  <a:lnTo>
                    <a:pt x="92" y="618"/>
                  </a:lnTo>
                  <a:lnTo>
                    <a:pt x="91" y="617"/>
                  </a:lnTo>
                  <a:lnTo>
                    <a:pt x="89" y="616"/>
                  </a:lnTo>
                  <a:lnTo>
                    <a:pt x="86" y="615"/>
                  </a:lnTo>
                  <a:lnTo>
                    <a:pt x="84" y="614"/>
                  </a:lnTo>
                  <a:lnTo>
                    <a:pt x="81" y="612"/>
                  </a:lnTo>
                  <a:lnTo>
                    <a:pt x="78" y="611"/>
                  </a:lnTo>
                  <a:lnTo>
                    <a:pt x="75" y="611"/>
                  </a:lnTo>
                  <a:lnTo>
                    <a:pt x="70" y="610"/>
                  </a:lnTo>
                  <a:lnTo>
                    <a:pt x="69" y="610"/>
                  </a:lnTo>
                  <a:lnTo>
                    <a:pt x="69" y="610"/>
                  </a:lnTo>
                  <a:lnTo>
                    <a:pt x="68" y="609"/>
                  </a:lnTo>
                  <a:lnTo>
                    <a:pt x="68" y="609"/>
                  </a:lnTo>
                  <a:lnTo>
                    <a:pt x="67" y="608"/>
                  </a:lnTo>
                  <a:lnTo>
                    <a:pt x="67" y="607"/>
                  </a:lnTo>
                  <a:lnTo>
                    <a:pt x="67" y="607"/>
                  </a:lnTo>
                  <a:lnTo>
                    <a:pt x="67" y="605"/>
                  </a:lnTo>
                  <a:lnTo>
                    <a:pt x="68" y="602"/>
                  </a:lnTo>
                  <a:lnTo>
                    <a:pt x="69" y="597"/>
                  </a:lnTo>
                  <a:lnTo>
                    <a:pt x="69" y="595"/>
                  </a:lnTo>
                  <a:lnTo>
                    <a:pt x="69" y="592"/>
                  </a:lnTo>
                  <a:lnTo>
                    <a:pt x="69" y="590"/>
                  </a:lnTo>
                  <a:lnTo>
                    <a:pt x="69" y="588"/>
                  </a:lnTo>
                  <a:lnTo>
                    <a:pt x="69" y="586"/>
                  </a:lnTo>
                  <a:lnTo>
                    <a:pt x="67" y="579"/>
                  </a:lnTo>
                  <a:lnTo>
                    <a:pt x="66" y="577"/>
                  </a:lnTo>
                  <a:lnTo>
                    <a:pt x="66" y="574"/>
                  </a:lnTo>
                  <a:lnTo>
                    <a:pt x="65" y="568"/>
                  </a:lnTo>
                  <a:lnTo>
                    <a:pt x="64" y="565"/>
                  </a:lnTo>
                  <a:lnTo>
                    <a:pt x="63" y="563"/>
                  </a:lnTo>
                  <a:lnTo>
                    <a:pt x="63" y="562"/>
                  </a:lnTo>
                  <a:lnTo>
                    <a:pt x="62" y="561"/>
                  </a:lnTo>
                  <a:lnTo>
                    <a:pt x="61" y="560"/>
                  </a:lnTo>
                  <a:lnTo>
                    <a:pt x="59" y="558"/>
                  </a:lnTo>
                  <a:lnTo>
                    <a:pt x="53" y="550"/>
                  </a:lnTo>
                  <a:lnTo>
                    <a:pt x="49" y="546"/>
                  </a:lnTo>
                  <a:lnTo>
                    <a:pt x="44" y="539"/>
                  </a:lnTo>
                  <a:lnTo>
                    <a:pt x="42" y="538"/>
                  </a:lnTo>
                  <a:lnTo>
                    <a:pt x="41" y="535"/>
                  </a:lnTo>
                  <a:lnTo>
                    <a:pt x="38" y="530"/>
                  </a:lnTo>
                  <a:lnTo>
                    <a:pt x="35" y="524"/>
                  </a:lnTo>
                  <a:lnTo>
                    <a:pt x="34" y="520"/>
                  </a:lnTo>
                  <a:lnTo>
                    <a:pt x="32" y="512"/>
                  </a:lnTo>
                  <a:lnTo>
                    <a:pt x="30" y="509"/>
                  </a:lnTo>
                  <a:lnTo>
                    <a:pt x="30" y="507"/>
                  </a:lnTo>
                  <a:lnTo>
                    <a:pt x="28" y="505"/>
                  </a:lnTo>
                  <a:lnTo>
                    <a:pt x="27" y="503"/>
                  </a:lnTo>
                  <a:lnTo>
                    <a:pt x="22" y="494"/>
                  </a:lnTo>
                  <a:lnTo>
                    <a:pt x="21" y="493"/>
                  </a:lnTo>
                  <a:lnTo>
                    <a:pt x="20" y="491"/>
                  </a:lnTo>
                  <a:lnTo>
                    <a:pt x="19" y="488"/>
                  </a:lnTo>
                  <a:lnTo>
                    <a:pt x="18" y="485"/>
                  </a:lnTo>
                  <a:lnTo>
                    <a:pt x="17" y="482"/>
                  </a:lnTo>
                  <a:lnTo>
                    <a:pt x="17" y="478"/>
                  </a:lnTo>
                  <a:lnTo>
                    <a:pt x="17" y="472"/>
                  </a:lnTo>
                  <a:lnTo>
                    <a:pt x="17" y="469"/>
                  </a:lnTo>
                  <a:lnTo>
                    <a:pt x="17" y="466"/>
                  </a:lnTo>
                  <a:lnTo>
                    <a:pt x="17" y="461"/>
                  </a:lnTo>
                  <a:lnTo>
                    <a:pt x="18" y="459"/>
                  </a:lnTo>
                  <a:lnTo>
                    <a:pt x="18" y="459"/>
                  </a:lnTo>
                  <a:lnTo>
                    <a:pt x="19" y="458"/>
                  </a:lnTo>
                  <a:lnTo>
                    <a:pt x="23" y="453"/>
                  </a:lnTo>
                  <a:lnTo>
                    <a:pt x="25" y="450"/>
                  </a:lnTo>
                  <a:lnTo>
                    <a:pt x="28" y="448"/>
                  </a:lnTo>
                  <a:lnTo>
                    <a:pt x="30" y="445"/>
                  </a:lnTo>
                  <a:lnTo>
                    <a:pt x="30" y="443"/>
                  </a:lnTo>
                  <a:lnTo>
                    <a:pt x="31" y="441"/>
                  </a:lnTo>
                  <a:lnTo>
                    <a:pt x="31" y="440"/>
                  </a:lnTo>
                  <a:lnTo>
                    <a:pt x="32" y="438"/>
                  </a:lnTo>
                  <a:lnTo>
                    <a:pt x="32" y="437"/>
                  </a:lnTo>
                  <a:lnTo>
                    <a:pt x="32" y="434"/>
                  </a:lnTo>
                  <a:lnTo>
                    <a:pt x="31" y="430"/>
                  </a:lnTo>
                  <a:lnTo>
                    <a:pt x="31" y="426"/>
                  </a:lnTo>
                  <a:lnTo>
                    <a:pt x="30" y="421"/>
                  </a:lnTo>
                  <a:lnTo>
                    <a:pt x="29" y="417"/>
                  </a:lnTo>
                  <a:lnTo>
                    <a:pt x="29" y="414"/>
                  </a:lnTo>
                  <a:lnTo>
                    <a:pt x="28" y="407"/>
                  </a:lnTo>
                  <a:lnTo>
                    <a:pt x="27" y="398"/>
                  </a:lnTo>
                  <a:lnTo>
                    <a:pt x="27" y="393"/>
                  </a:lnTo>
                  <a:lnTo>
                    <a:pt x="26" y="389"/>
                  </a:lnTo>
                  <a:lnTo>
                    <a:pt x="25" y="386"/>
                  </a:lnTo>
                  <a:lnTo>
                    <a:pt x="22" y="374"/>
                  </a:lnTo>
                  <a:lnTo>
                    <a:pt x="16" y="361"/>
                  </a:lnTo>
                  <a:lnTo>
                    <a:pt x="13" y="355"/>
                  </a:lnTo>
                  <a:lnTo>
                    <a:pt x="12" y="351"/>
                  </a:lnTo>
                  <a:lnTo>
                    <a:pt x="12" y="346"/>
                  </a:lnTo>
                  <a:lnTo>
                    <a:pt x="9" y="333"/>
                  </a:lnTo>
                  <a:lnTo>
                    <a:pt x="7" y="328"/>
                  </a:lnTo>
                  <a:lnTo>
                    <a:pt x="5" y="320"/>
                  </a:lnTo>
                  <a:lnTo>
                    <a:pt x="1" y="311"/>
                  </a:lnTo>
                  <a:lnTo>
                    <a:pt x="0" y="307"/>
                  </a:lnTo>
                  <a:lnTo>
                    <a:pt x="0" y="305"/>
                  </a:lnTo>
                  <a:lnTo>
                    <a:pt x="0" y="303"/>
                  </a:lnTo>
                  <a:lnTo>
                    <a:pt x="0" y="301"/>
                  </a:lnTo>
                  <a:lnTo>
                    <a:pt x="0" y="300"/>
                  </a:lnTo>
                  <a:lnTo>
                    <a:pt x="0" y="299"/>
                  </a:lnTo>
                  <a:lnTo>
                    <a:pt x="0" y="298"/>
                  </a:lnTo>
                  <a:lnTo>
                    <a:pt x="1" y="296"/>
                  </a:lnTo>
                  <a:lnTo>
                    <a:pt x="2" y="295"/>
                  </a:lnTo>
                  <a:lnTo>
                    <a:pt x="3" y="295"/>
                  </a:lnTo>
                  <a:lnTo>
                    <a:pt x="5" y="293"/>
                  </a:lnTo>
                  <a:lnTo>
                    <a:pt x="7" y="292"/>
                  </a:lnTo>
                  <a:lnTo>
                    <a:pt x="10" y="292"/>
                  </a:lnTo>
                  <a:lnTo>
                    <a:pt x="12" y="291"/>
                  </a:lnTo>
                  <a:lnTo>
                    <a:pt x="18" y="290"/>
                  </a:lnTo>
                  <a:lnTo>
                    <a:pt x="20" y="290"/>
                  </a:lnTo>
                  <a:lnTo>
                    <a:pt x="22" y="290"/>
                  </a:lnTo>
                  <a:lnTo>
                    <a:pt x="23" y="289"/>
                  </a:lnTo>
                  <a:lnTo>
                    <a:pt x="25" y="288"/>
                  </a:lnTo>
                  <a:lnTo>
                    <a:pt x="26" y="286"/>
                  </a:lnTo>
                  <a:lnTo>
                    <a:pt x="29" y="284"/>
                  </a:lnTo>
                  <a:lnTo>
                    <a:pt x="32" y="281"/>
                  </a:lnTo>
                  <a:lnTo>
                    <a:pt x="34" y="279"/>
                  </a:lnTo>
                  <a:lnTo>
                    <a:pt x="36" y="276"/>
                  </a:lnTo>
                  <a:lnTo>
                    <a:pt x="38" y="274"/>
                  </a:lnTo>
                  <a:lnTo>
                    <a:pt x="44" y="267"/>
                  </a:lnTo>
                  <a:lnTo>
                    <a:pt x="47" y="265"/>
                  </a:lnTo>
                  <a:lnTo>
                    <a:pt x="57" y="256"/>
                  </a:lnTo>
                  <a:lnTo>
                    <a:pt x="59" y="254"/>
                  </a:lnTo>
                  <a:lnTo>
                    <a:pt x="61" y="252"/>
                  </a:lnTo>
                  <a:lnTo>
                    <a:pt x="62" y="250"/>
                  </a:lnTo>
                  <a:lnTo>
                    <a:pt x="63" y="248"/>
                  </a:lnTo>
                  <a:lnTo>
                    <a:pt x="64" y="246"/>
                  </a:lnTo>
                  <a:lnTo>
                    <a:pt x="65" y="243"/>
                  </a:lnTo>
                  <a:lnTo>
                    <a:pt x="66" y="240"/>
                  </a:lnTo>
                  <a:lnTo>
                    <a:pt x="67" y="238"/>
                  </a:lnTo>
                  <a:lnTo>
                    <a:pt x="67" y="235"/>
                  </a:lnTo>
                  <a:lnTo>
                    <a:pt x="67" y="233"/>
                  </a:lnTo>
                  <a:lnTo>
                    <a:pt x="66" y="222"/>
                  </a:lnTo>
                  <a:lnTo>
                    <a:pt x="65" y="220"/>
                  </a:lnTo>
                  <a:lnTo>
                    <a:pt x="64" y="214"/>
                  </a:lnTo>
                  <a:lnTo>
                    <a:pt x="64" y="211"/>
                  </a:lnTo>
                  <a:lnTo>
                    <a:pt x="63" y="210"/>
                  </a:lnTo>
                  <a:lnTo>
                    <a:pt x="63" y="207"/>
                  </a:lnTo>
                  <a:lnTo>
                    <a:pt x="64" y="205"/>
                  </a:lnTo>
                  <a:lnTo>
                    <a:pt x="64" y="202"/>
                  </a:lnTo>
                  <a:lnTo>
                    <a:pt x="65" y="199"/>
                  </a:lnTo>
                  <a:lnTo>
                    <a:pt x="68" y="192"/>
                  </a:lnTo>
                  <a:lnTo>
                    <a:pt x="69" y="189"/>
                  </a:lnTo>
                  <a:lnTo>
                    <a:pt x="69" y="188"/>
                  </a:lnTo>
                  <a:lnTo>
                    <a:pt x="69" y="186"/>
                  </a:lnTo>
                  <a:lnTo>
                    <a:pt x="68" y="183"/>
                  </a:lnTo>
                  <a:lnTo>
                    <a:pt x="67" y="173"/>
                  </a:lnTo>
                  <a:lnTo>
                    <a:pt x="67" y="170"/>
                  </a:lnTo>
                  <a:lnTo>
                    <a:pt x="66" y="167"/>
                  </a:lnTo>
                  <a:lnTo>
                    <a:pt x="67" y="165"/>
                  </a:lnTo>
                  <a:lnTo>
                    <a:pt x="67" y="163"/>
                  </a:lnTo>
                  <a:lnTo>
                    <a:pt x="68" y="161"/>
                  </a:lnTo>
                  <a:lnTo>
                    <a:pt x="69" y="159"/>
                  </a:lnTo>
                  <a:lnTo>
                    <a:pt x="71" y="154"/>
                  </a:lnTo>
                  <a:lnTo>
                    <a:pt x="73" y="152"/>
                  </a:lnTo>
                  <a:lnTo>
                    <a:pt x="77" y="142"/>
                  </a:lnTo>
                  <a:lnTo>
                    <a:pt x="80" y="136"/>
                  </a:lnTo>
                  <a:lnTo>
                    <a:pt x="81" y="132"/>
                  </a:lnTo>
                  <a:lnTo>
                    <a:pt x="84" y="124"/>
                  </a:lnTo>
                  <a:lnTo>
                    <a:pt x="91" y="103"/>
                  </a:lnTo>
                  <a:lnTo>
                    <a:pt x="94" y="95"/>
                  </a:lnTo>
                  <a:lnTo>
                    <a:pt x="98" y="85"/>
                  </a:lnTo>
                  <a:lnTo>
                    <a:pt x="100" y="81"/>
                  </a:lnTo>
                  <a:lnTo>
                    <a:pt x="101" y="77"/>
                  </a:lnTo>
                  <a:lnTo>
                    <a:pt x="102" y="74"/>
                  </a:lnTo>
                  <a:lnTo>
                    <a:pt x="103" y="70"/>
                  </a:lnTo>
                  <a:lnTo>
                    <a:pt x="103" y="65"/>
                  </a:lnTo>
                  <a:lnTo>
                    <a:pt x="103" y="63"/>
                  </a:lnTo>
                  <a:lnTo>
                    <a:pt x="103" y="59"/>
                  </a:lnTo>
                  <a:lnTo>
                    <a:pt x="103" y="56"/>
                  </a:lnTo>
                  <a:lnTo>
                    <a:pt x="103" y="55"/>
                  </a:lnTo>
                  <a:lnTo>
                    <a:pt x="102" y="55"/>
                  </a:lnTo>
                  <a:lnTo>
                    <a:pt x="103" y="55"/>
                  </a:lnTo>
                  <a:lnTo>
                    <a:pt x="103" y="55"/>
                  </a:lnTo>
                  <a:lnTo>
                    <a:pt x="104" y="55"/>
                  </a:lnTo>
                  <a:lnTo>
                    <a:pt x="105" y="55"/>
                  </a:lnTo>
                  <a:lnTo>
                    <a:pt x="107" y="54"/>
                  </a:lnTo>
                  <a:lnTo>
                    <a:pt x="109" y="53"/>
                  </a:lnTo>
                  <a:lnTo>
                    <a:pt x="110" y="53"/>
                  </a:lnTo>
                  <a:lnTo>
                    <a:pt x="112" y="52"/>
                  </a:lnTo>
                  <a:lnTo>
                    <a:pt x="113" y="51"/>
                  </a:lnTo>
                  <a:lnTo>
                    <a:pt x="114" y="50"/>
                  </a:lnTo>
                  <a:lnTo>
                    <a:pt x="114" y="49"/>
                  </a:lnTo>
                  <a:lnTo>
                    <a:pt x="116" y="47"/>
                  </a:lnTo>
                  <a:lnTo>
                    <a:pt x="117" y="44"/>
                  </a:lnTo>
                  <a:lnTo>
                    <a:pt x="119" y="39"/>
                  </a:lnTo>
                  <a:lnTo>
                    <a:pt x="120" y="37"/>
                  </a:lnTo>
                  <a:lnTo>
                    <a:pt x="121" y="35"/>
                  </a:lnTo>
                  <a:lnTo>
                    <a:pt x="123" y="33"/>
                  </a:lnTo>
                  <a:lnTo>
                    <a:pt x="125" y="31"/>
                  </a:lnTo>
                  <a:lnTo>
                    <a:pt x="128" y="28"/>
                  </a:lnTo>
                  <a:lnTo>
                    <a:pt x="130" y="27"/>
                  </a:lnTo>
                  <a:lnTo>
                    <a:pt x="133" y="25"/>
                  </a:lnTo>
                  <a:lnTo>
                    <a:pt x="137" y="24"/>
                  </a:lnTo>
                  <a:lnTo>
                    <a:pt x="139" y="23"/>
                  </a:lnTo>
                  <a:lnTo>
                    <a:pt x="142" y="22"/>
                  </a:lnTo>
                  <a:lnTo>
                    <a:pt x="144" y="22"/>
                  </a:lnTo>
                  <a:lnTo>
                    <a:pt x="146" y="22"/>
                  </a:lnTo>
                  <a:lnTo>
                    <a:pt x="153" y="24"/>
                  </a:lnTo>
                  <a:lnTo>
                    <a:pt x="159" y="24"/>
                  </a:lnTo>
                  <a:lnTo>
                    <a:pt x="161" y="24"/>
                  </a:lnTo>
                  <a:lnTo>
                    <a:pt x="166" y="24"/>
                  </a:lnTo>
                  <a:lnTo>
                    <a:pt x="168" y="24"/>
                  </a:lnTo>
                  <a:lnTo>
                    <a:pt x="170" y="23"/>
                  </a:lnTo>
                  <a:lnTo>
                    <a:pt x="171" y="22"/>
                  </a:lnTo>
                  <a:lnTo>
                    <a:pt x="172" y="21"/>
                  </a:lnTo>
                  <a:lnTo>
                    <a:pt x="175" y="18"/>
                  </a:lnTo>
                  <a:lnTo>
                    <a:pt x="176" y="18"/>
                  </a:lnTo>
                  <a:lnTo>
                    <a:pt x="177" y="16"/>
                  </a:lnTo>
                  <a:lnTo>
                    <a:pt x="177" y="15"/>
                  </a:lnTo>
                  <a:lnTo>
                    <a:pt x="178" y="10"/>
                  </a:lnTo>
                  <a:lnTo>
                    <a:pt x="179" y="8"/>
                  </a:lnTo>
                  <a:lnTo>
                    <a:pt x="180" y="6"/>
                  </a:lnTo>
                  <a:lnTo>
                    <a:pt x="182" y="5"/>
                  </a:lnTo>
                  <a:lnTo>
                    <a:pt x="182" y="3"/>
                  </a:lnTo>
                  <a:lnTo>
                    <a:pt x="184" y="2"/>
                  </a:lnTo>
                  <a:lnTo>
                    <a:pt x="186" y="0"/>
                  </a:lnTo>
                  <a:lnTo>
                    <a:pt x="187" y="0"/>
                  </a:lnTo>
                  <a:lnTo>
                    <a:pt x="188" y="0"/>
                  </a:lnTo>
                  <a:lnTo>
                    <a:pt x="189" y="0"/>
                  </a:lnTo>
                  <a:lnTo>
                    <a:pt x="189" y="0"/>
                  </a:lnTo>
                  <a:lnTo>
                    <a:pt x="190" y="1"/>
                  </a:lnTo>
                  <a:lnTo>
                    <a:pt x="191" y="7"/>
                  </a:lnTo>
                  <a:lnTo>
                    <a:pt x="192" y="9"/>
                  </a:lnTo>
                  <a:lnTo>
                    <a:pt x="193" y="11"/>
                  </a:lnTo>
                  <a:lnTo>
                    <a:pt x="194" y="14"/>
                  </a:lnTo>
                  <a:lnTo>
                    <a:pt x="197" y="17"/>
                  </a:lnTo>
                  <a:lnTo>
                    <a:pt x="199" y="18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26" name="Freeform 74">
              <a:extLst>
                <a:ext uri="{FF2B5EF4-FFF2-40B4-BE49-F238E27FC236}">
                  <a16:creationId xmlns:a16="http://schemas.microsoft.com/office/drawing/2014/main" id="{59344144-22E4-40F0-95FD-8DE4D51982B5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2" y="2827"/>
              <a:ext cx="561" cy="470"/>
            </a:xfrm>
            <a:custGeom>
              <a:avLst/>
              <a:gdLst>
                <a:gd name="T0" fmla="*/ 446 w 561"/>
                <a:gd name="T1" fmla="*/ 13 h 470"/>
                <a:gd name="T2" fmla="*/ 466 w 561"/>
                <a:gd name="T3" fmla="*/ 28 h 470"/>
                <a:gd name="T4" fmla="*/ 495 w 561"/>
                <a:gd name="T5" fmla="*/ 23 h 470"/>
                <a:gd name="T6" fmla="*/ 513 w 561"/>
                <a:gd name="T7" fmla="*/ 29 h 470"/>
                <a:gd name="T8" fmla="*/ 529 w 561"/>
                <a:gd name="T9" fmla="*/ 46 h 470"/>
                <a:gd name="T10" fmla="*/ 555 w 561"/>
                <a:gd name="T11" fmla="*/ 51 h 470"/>
                <a:gd name="T12" fmla="*/ 557 w 561"/>
                <a:gd name="T13" fmla="*/ 85 h 470"/>
                <a:gd name="T14" fmla="*/ 526 w 561"/>
                <a:gd name="T15" fmla="*/ 128 h 470"/>
                <a:gd name="T16" fmla="*/ 502 w 561"/>
                <a:gd name="T17" fmla="*/ 128 h 470"/>
                <a:gd name="T18" fmla="*/ 475 w 561"/>
                <a:gd name="T19" fmla="*/ 133 h 470"/>
                <a:gd name="T20" fmla="*/ 423 w 561"/>
                <a:gd name="T21" fmla="*/ 148 h 470"/>
                <a:gd name="T22" fmla="*/ 391 w 561"/>
                <a:gd name="T23" fmla="*/ 156 h 470"/>
                <a:gd name="T24" fmla="*/ 396 w 561"/>
                <a:gd name="T25" fmla="*/ 168 h 470"/>
                <a:gd name="T26" fmla="*/ 379 w 561"/>
                <a:gd name="T27" fmla="*/ 214 h 470"/>
                <a:gd name="T28" fmla="*/ 360 w 561"/>
                <a:gd name="T29" fmla="*/ 232 h 470"/>
                <a:gd name="T30" fmla="*/ 333 w 561"/>
                <a:gd name="T31" fmla="*/ 237 h 470"/>
                <a:gd name="T32" fmla="*/ 296 w 561"/>
                <a:gd name="T33" fmla="*/ 232 h 470"/>
                <a:gd name="T34" fmla="*/ 283 w 561"/>
                <a:gd name="T35" fmla="*/ 243 h 470"/>
                <a:gd name="T36" fmla="*/ 288 w 561"/>
                <a:gd name="T37" fmla="*/ 268 h 470"/>
                <a:gd name="T38" fmla="*/ 277 w 561"/>
                <a:gd name="T39" fmla="*/ 288 h 470"/>
                <a:gd name="T40" fmla="*/ 264 w 561"/>
                <a:gd name="T41" fmla="*/ 308 h 470"/>
                <a:gd name="T42" fmla="*/ 222 w 561"/>
                <a:gd name="T43" fmla="*/ 327 h 470"/>
                <a:gd name="T44" fmla="*/ 180 w 561"/>
                <a:gd name="T45" fmla="*/ 339 h 470"/>
                <a:gd name="T46" fmla="*/ 133 w 561"/>
                <a:gd name="T47" fmla="*/ 366 h 470"/>
                <a:gd name="T48" fmla="*/ 96 w 561"/>
                <a:gd name="T49" fmla="*/ 406 h 470"/>
                <a:gd name="T50" fmla="*/ 94 w 561"/>
                <a:gd name="T51" fmla="*/ 436 h 470"/>
                <a:gd name="T52" fmla="*/ 77 w 561"/>
                <a:gd name="T53" fmla="*/ 448 h 470"/>
                <a:gd name="T54" fmla="*/ 13 w 561"/>
                <a:gd name="T55" fmla="*/ 470 h 470"/>
                <a:gd name="T56" fmla="*/ 0 w 561"/>
                <a:gd name="T57" fmla="*/ 458 h 470"/>
                <a:gd name="T58" fmla="*/ 6 w 561"/>
                <a:gd name="T59" fmla="*/ 439 h 470"/>
                <a:gd name="T60" fmla="*/ 23 w 561"/>
                <a:gd name="T61" fmla="*/ 414 h 470"/>
                <a:gd name="T62" fmla="*/ 52 w 561"/>
                <a:gd name="T63" fmla="*/ 389 h 470"/>
                <a:gd name="T64" fmla="*/ 61 w 561"/>
                <a:gd name="T65" fmla="*/ 355 h 470"/>
                <a:gd name="T66" fmla="*/ 43 w 561"/>
                <a:gd name="T67" fmla="*/ 350 h 470"/>
                <a:gd name="T68" fmla="*/ 30 w 561"/>
                <a:gd name="T69" fmla="*/ 337 h 470"/>
                <a:gd name="T70" fmla="*/ 16 w 561"/>
                <a:gd name="T71" fmla="*/ 287 h 470"/>
                <a:gd name="T72" fmla="*/ 29 w 561"/>
                <a:gd name="T73" fmla="*/ 233 h 470"/>
                <a:gd name="T74" fmla="*/ 43 w 561"/>
                <a:gd name="T75" fmla="*/ 233 h 470"/>
                <a:gd name="T76" fmla="*/ 52 w 561"/>
                <a:gd name="T77" fmla="*/ 213 h 470"/>
                <a:gd name="T78" fmla="*/ 68 w 561"/>
                <a:gd name="T79" fmla="*/ 212 h 470"/>
                <a:gd name="T80" fmla="*/ 100 w 561"/>
                <a:gd name="T81" fmla="*/ 201 h 470"/>
                <a:gd name="T82" fmla="*/ 113 w 561"/>
                <a:gd name="T83" fmla="*/ 202 h 470"/>
                <a:gd name="T84" fmla="*/ 134 w 561"/>
                <a:gd name="T85" fmla="*/ 190 h 470"/>
                <a:gd name="T86" fmla="*/ 161 w 561"/>
                <a:gd name="T87" fmla="*/ 158 h 470"/>
                <a:gd name="T88" fmla="*/ 172 w 561"/>
                <a:gd name="T89" fmla="*/ 135 h 470"/>
                <a:gd name="T90" fmla="*/ 163 w 561"/>
                <a:gd name="T91" fmla="*/ 95 h 470"/>
                <a:gd name="T92" fmla="*/ 182 w 561"/>
                <a:gd name="T93" fmla="*/ 71 h 470"/>
                <a:gd name="T94" fmla="*/ 193 w 561"/>
                <a:gd name="T95" fmla="*/ 91 h 470"/>
                <a:gd name="T96" fmla="*/ 217 w 561"/>
                <a:gd name="T97" fmla="*/ 100 h 470"/>
                <a:gd name="T98" fmla="*/ 255 w 561"/>
                <a:gd name="T99" fmla="*/ 111 h 470"/>
                <a:gd name="T100" fmla="*/ 282 w 561"/>
                <a:gd name="T101" fmla="*/ 116 h 470"/>
                <a:gd name="T102" fmla="*/ 297 w 561"/>
                <a:gd name="T103" fmla="*/ 83 h 470"/>
                <a:gd name="T104" fmla="*/ 328 w 561"/>
                <a:gd name="T105" fmla="*/ 71 h 470"/>
                <a:gd name="T106" fmla="*/ 365 w 561"/>
                <a:gd name="T107" fmla="*/ 75 h 470"/>
                <a:gd name="T108" fmla="*/ 388 w 561"/>
                <a:gd name="T109" fmla="*/ 69 h 470"/>
                <a:gd name="T110" fmla="*/ 395 w 561"/>
                <a:gd name="T111" fmla="*/ 45 h 470"/>
                <a:gd name="T112" fmla="*/ 387 w 561"/>
                <a:gd name="T113" fmla="*/ 18 h 470"/>
                <a:gd name="T114" fmla="*/ 409 w 561"/>
                <a:gd name="T115" fmla="*/ 19 h 470"/>
                <a:gd name="T116" fmla="*/ 425 w 561"/>
                <a:gd name="T117" fmla="*/ 0 h 4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61" h="470">
                  <a:moveTo>
                    <a:pt x="425" y="0"/>
                  </a:moveTo>
                  <a:lnTo>
                    <a:pt x="426" y="0"/>
                  </a:lnTo>
                  <a:lnTo>
                    <a:pt x="429" y="0"/>
                  </a:lnTo>
                  <a:lnTo>
                    <a:pt x="431" y="0"/>
                  </a:lnTo>
                  <a:lnTo>
                    <a:pt x="432" y="1"/>
                  </a:lnTo>
                  <a:lnTo>
                    <a:pt x="433" y="2"/>
                  </a:lnTo>
                  <a:lnTo>
                    <a:pt x="436" y="4"/>
                  </a:lnTo>
                  <a:lnTo>
                    <a:pt x="442" y="8"/>
                  </a:lnTo>
                  <a:lnTo>
                    <a:pt x="443" y="9"/>
                  </a:lnTo>
                  <a:lnTo>
                    <a:pt x="445" y="12"/>
                  </a:lnTo>
                  <a:lnTo>
                    <a:pt x="446" y="13"/>
                  </a:lnTo>
                  <a:lnTo>
                    <a:pt x="447" y="15"/>
                  </a:lnTo>
                  <a:lnTo>
                    <a:pt x="448" y="16"/>
                  </a:lnTo>
                  <a:lnTo>
                    <a:pt x="449" y="18"/>
                  </a:lnTo>
                  <a:lnTo>
                    <a:pt x="450" y="19"/>
                  </a:lnTo>
                  <a:lnTo>
                    <a:pt x="451" y="21"/>
                  </a:lnTo>
                  <a:lnTo>
                    <a:pt x="453" y="23"/>
                  </a:lnTo>
                  <a:lnTo>
                    <a:pt x="455" y="25"/>
                  </a:lnTo>
                  <a:lnTo>
                    <a:pt x="456" y="26"/>
                  </a:lnTo>
                  <a:lnTo>
                    <a:pt x="462" y="28"/>
                  </a:lnTo>
                  <a:lnTo>
                    <a:pt x="465" y="28"/>
                  </a:lnTo>
                  <a:lnTo>
                    <a:pt x="466" y="28"/>
                  </a:lnTo>
                  <a:lnTo>
                    <a:pt x="468" y="29"/>
                  </a:lnTo>
                  <a:lnTo>
                    <a:pt x="469" y="29"/>
                  </a:lnTo>
                  <a:lnTo>
                    <a:pt x="471" y="28"/>
                  </a:lnTo>
                  <a:lnTo>
                    <a:pt x="473" y="28"/>
                  </a:lnTo>
                  <a:lnTo>
                    <a:pt x="476" y="28"/>
                  </a:lnTo>
                  <a:lnTo>
                    <a:pt x="481" y="26"/>
                  </a:lnTo>
                  <a:lnTo>
                    <a:pt x="483" y="25"/>
                  </a:lnTo>
                  <a:lnTo>
                    <a:pt x="487" y="24"/>
                  </a:lnTo>
                  <a:lnTo>
                    <a:pt x="490" y="24"/>
                  </a:lnTo>
                  <a:lnTo>
                    <a:pt x="492" y="23"/>
                  </a:lnTo>
                  <a:lnTo>
                    <a:pt x="495" y="23"/>
                  </a:lnTo>
                  <a:lnTo>
                    <a:pt x="497" y="22"/>
                  </a:lnTo>
                  <a:lnTo>
                    <a:pt x="498" y="21"/>
                  </a:lnTo>
                  <a:lnTo>
                    <a:pt x="499" y="20"/>
                  </a:lnTo>
                  <a:lnTo>
                    <a:pt x="500" y="19"/>
                  </a:lnTo>
                  <a:lnTo>
                    <a:pt x="500" y="18"/>
                  </a:lnTo>
                  <a:lnTo>
                    <a:pt x="500" y="17"/>
                  </a:lnTo>
                  <a:lnTo>
                    <a:pt x="500" y="17"/>
                  </a:lnTo>
                  <a:lnTo>
                    <a:pt x="501" y="18"/>
                  </a:lnTo>
                  <a:lnTo>
                    <a:pt x="506" y="23"/>
                  </a:lnTo>
                  <a:lnTo>
                    <a:pt x="509" y="26"/>
                  </a:lnTo>
                  <a:lnTo>
                    <a:pt x="513" y="29"/>
                  </a:lnTo>
                  <a:lnTo>
                    <a:pt x="516" y="33"/>
                  </a:lnTo>
                  <a:lnTo>
                    <a:pt x="518" y="35"/>
                  </a:lnTo>
                  <a:lnTo>
                    <a:pt x="520" y="37"/>
                  </a:lnTo>
                  <a:lnTo>
                    <a:pt x="521" y="39"/>
                  </a:lnTo>
                  <a:lnTo>
                    <a:pt x="523" y="42"/>
                  </a:lnTo>
                  <a:lnTo>
                    <a:pt x="523" y="43"/>
                  </a:lnTo>
                  <a:lnTo>
                    <a:pt x="523" y="44"/>
                  </a:lnTo>
                  <a:lnTo>
                    <a:pt x="525" y="45"/>
                  </a:lnTo>
                  <a:lnTo>
                    <a:pt x="526" y="45"/>
                  </a:lnTo>
                  <a:lnTo>
                    <a:pt x="527" y="46"/>
                  </a:lnTo>
                  <a:lnTo>
                    <a:pt x="529" y="46"/>
                  </a:lnTo>
                  <a:lnTo>
                    <a:pt x="532" y="46"/>
                  </a:lnTo>
                  <a:lnTo>
                    <a:pt x="537" y="46"/>
                  </a:lnTo>
                  <a:lnTo>
                    <a:pt x="543" y="45"/>
                  </a:lnTo>
                  <a:lnTo>
                    <a:pt x="545" y="45"/>
                  </a:lnTo>
                  <a:lnTo>
                    <a:pt x="546" y="45"/>
                  </a:lnTo>
                  <a:lnTo>
                    <a:pt x="547" y="46"/>
                  </a:lnTo>
                  <a:lnTo>
                    <a:pt x="549" y="46"/>
                  </a:lnTo>
                  <a:lnTo>
                    <a:pt x="551" y="47"/>
                  </a:lnTo>
                  <a:lnTo>
                    <a:pt x="553" y="49"/>
                  </a:lnTo>
                  <a:lnTo>
                    <a:pt x="554" y="50"/>
                  </a:lnTo>
                  <a:lnTo>
                    <a:pt x="555" y="51"/>
                  </a:lnTo>
                  <a:lnTo>
                    <a:pt x="557" y="54"/>
                  </a:lnTo>
                  <a:lnTo>
                    <a:pt x="558" y="56"/>
                  </a:lnTo>
                  <a:lnTo>
                    <a:pt x="559" y="59"/>
                  </a:lnTo>
                  <a:lnTo>
                    <a:pt x="560" y="62"/>
                  </a:lnTo>
                  <a:lnTo>
                    <a:pt x="560" y="62"/>
                  </a:lnTo>
                  <a:lnTo>
                    <a:pt x="561" y="64"/>
                  </a:lnTo>
                  <a:lnTo>
                    <a:pt x="561" y="68"/>
                  </a:lnTo>
                  <a:lnTo>
                    <a:pt x="560" y="71"/>
                  </a:lnTo>
                  <a:lnTo>
                    <a:pt x="558" y="80"/>
                  </a:lnTo>
                  <a:lnTo>
                    <a:pt x="558" y="83"/>
                  </a:lnTo>
                  <a:lnTo>
                    <a:pt x="557" y="85"/>
                  </a:lnTo>
                  <a:lnTo>
                    <a:pt x="557" y="88"/>
                  </a:lnTo>
                  <a:lnTo>
                    <a:pt x="555" y="91"/>
                  </a:lnTo>
                  <a:lnTo>
                    <a:pt x="552" y="96"/>
                  </a:lnTo>
                  <a:lnTo>
                    <a:pt x="548" y="101"/>
                  </a:lnTo>
                  <a:lnTo>
                    <a:pt x="546" y="104"/>
                  </a:lnTo>
                  <a:lnTo>
                    <a:pt x="536" y="118"/>
                  </a:lnTo>
                  <a:lnTo>
                    <a:pt x="534" y="120"/>
                  </a:lnTo>
                  <a:lnTo>
                    <a:pt x="531" y="123"/>
                  </a:lnTo>
                  <a:lnTo>
                    <a:pt x="528" y="126"/>
                  </a:lnTo>
                  <a:lnTo>
                    <a:pt x="527" y="127"/>
                  </a:lnTo>
                  <a:lnTo>
                    <a:pt x="526" y="128"/>
                  </a:lnTo>
                  <a:lnTo>
                    <a:pt x="524" y="129"/>
                  </a:lnTo>
                  <a:lnTo>
                    <a:pt x="523" y="129"/>
                  </a:lnTo>
                  <a:lnTo>
                    <a:pt x="521" y="130"/>
                  </a:lnTo>
                  <a:lnTo>
                    <a:pt x="519" y="130"/>
                  </a:lnTo>
                  <a:lnTo>
                    <a:pt x="512" y="130"/>
                  </a:lnTo>
                  <a:lnTo>
                    <a:pt x="510" y="130"/>
                  </a:lnTo>
                  <a:lnTo>
                    <a:pt x="508" y="130"/>
                  </a:lnTo>
                  <a:lnTo>
                    <a:pt x="507" y="130"/>
                  </a:lnTo>
                  <a:lnTo>
                    <a:pt x="506" y="130"/>
                  </a:lnTo>
                  <a:lnTo>
                    <a:pt x="505" y="130"/>
                  </a:lnTo>
                  <a:lnTo>
                    <a:pt x="502" y="128"/>
                  </a:lnTo>
                  <a:lnTo>
                    <a:pt x="501" y="127"/>
                  </a:lnTo>
                  <a:lnTo>
                    <a:pt x="498" y="126"/>
                  </a:lnTo>
                  <a:lnTo>
                    <a:pt x="494" y="126"/>
                  </a:lnTo>
                  <a:lnTo>
                    <a:pt x="493" y="125"/>
                  </a:lnTo>
                  <a:lnTo>
                    <a:pt x="492" y="125"/>
                  </a:lnTo>
                  <a:lnTo>
                    <a:pt x="491" y="124"/>
                  </a:lnTo>
                  <a:lnTo>
                    <a:pt x="489" y="122"/>
                  </a:lnTo>
                  <a:lnTo>
                    <a:pt x="487" y="123"/>
                  </a:lnTo>
                  <a:lnTo>
                    <a:pt x="481" y="128"/>
                  </a:lnTo>
                  <a:lnTo>
                    <a:pt x="478" y="131"/>
                  </a:lnTo>
                  <a:lnTo>
                    <a:pt x="475" y="133"/>
                  </a:lnTo>
                  <a:lnTo>
                    <a:pt x="471" y="136"/>
                  </a:lnTo>
                  <a:lnTo>
                    <a:pt x="466" y="139"/>
                  </a:lnTo>
                  <a:lnTo>
                    <a:pt x="462" y="141"/>
                  </a:lnTo>
                  <a:lnTo>
                    <a:pt x="457" y="143"/>
                  </a:lnTo>
                  <a:lnTo>
                    <a:pt x="454" y="144"/>
                  </a:lnTo>
                  <a:lnTo>
                    <a:pt x="450" y="145"/>
                  </a:lnTo>
                  <a:lnTo>
                    <a:pt x="446" y="146"/>
                  </a:lnTo>
                  <a:lnTo>
                    <a:pt x="443" y="146"/>
                  </a:lnTo>
                  <a:lnTo>
                    <a:pt x="437" y="146"/>
                  </a:lnTo>
                  <a:lnTo>
                    <a:pt x="434" y="147"/>
                  </a:lnTo>
                  <a:lnTo>
                    <a:pt x="423" y="148"/>
                  </a:lnTo>
                  <a:lnTo>
                    <a:pt x="421" y="149"/>
                  </a:lnTo>
                  <a:lnTo>
                    <a:pt x="412" y="149"/>
                  </a:lnTo>
                  <a:lnTo>
                    <a:pt x="409" y="150"/>
                  </a:lnTo>
                  <a:lnTo>
                    <a:pt x="407" y="150"/>
                  </a:lnTo>
                  <a:lnTo>
                    <a:pt x="402" y="151"/>
                  </a:lnTo>
                  <a:lnTo>
                    <a:pt x="400" y="152"/>
                  </a:lnTo>
                  <a:lnTo>
                    <a:pt x="398" y="153"/>
                  </a:lnTo>
                  <a:lnTo>
                    <a:pt x="397" y="153"/>
                  </a:lnTo>
                  <a:lnTo>
                    <a:pt x="395" y="154"/>
                  </a:lnTo>
                  <a:lnTo>
                    <a:pt x="393" y="155"/>
                  </a:lnTo>
                  <a:lnTo>
                    <a:pt x="391" y="156"/>
                  </a:lnTo>
                  <a:lnTo>
                    <a:pt x="390" y="158"/>
                  </a:lnTo>
                  <a:lnTo>
                    <a:pt x="389" y="159"/>
                  </a:lnTo>
                  <a:lnTo>
                    <a:pt x="389" y="160"/>
                  </a:lnTo>
                  <a:lnTo>
                    <a:pt x="389" y="161"/>
                  </a:lnTo>
                  <a:lnTo>
                    <a:pt x="389" y="162"/>
                  </a:lnTo>
                  <a:lnTo>
                    <a:pt x="389" y="163"/>
                  </a:lnTo>
                  <a:lnTo>
                    <a:pt x="390" y="164"/>
                  </a:lnTo>
                  <a:lnTo>
                    <a:pt x="391" y="164"/>
                  </a:lnTo>
                  <a:lnTo>
                    <a:pt x="392" y="165"/>
                  </a:lnTo>
                  <a:lnTo>
                    <a:pt x="395" y="167"/>
                  </a:lnTo>
                  <a:lnTo>
                    <a:pt x="396" y="168"/>
                  </a:lnTo>
                  <a:lnTo>
                    <a:pt x="397" y="169"/>
                  </a:lnTo>
                  <a:lnTo>
                    <a:pt x="397" y="170"/>
                  </a:lnTo>
                  <a:lnTo>
                    <a:pt x="397" y="172"/>
                  </a:lnTo>
                  <a:lnTo>
                    <a:pt x="396" y="174"/>
                  </a:lnTo>
                  <a:lnTo>
                    <a:pt x="395" y="177"/>
                  </a:lnTo>
                  <a:lnTo>
                    <a:pt x="394" y="181"/>
                  </a:lnTo>
                  <a:lnTo>
                    <a:pt x="392" y="187"/>
                  </a:lnTo>
                  <a:lnTo>
                    <a:pt x="387" y="198"/>
                  </a:lnTo>
                  <a:lnTo>
                    <a:pt x="383" y="209"/>
                  </a:lnTo>
                  <a:lnTo>
                    <a:pt x="381" y="211"/>
                  </a:lnTo>
                  <a:lnTo>
                    <a:pt x="379" y="214"/>
                  </a:lnTo>
                  <a:lnTo>
                    <a:pt x="375" y="218"/>
                  </a:lnTo>
                  <a:lnTo>
                    <a:pt x="374" y="220"/>
                  </a:lnTo>
                  <a:lnTo>
                    <a:pt x="373" y="221"/>
                  </a:lnTo>
                  <a:lnTo>
                    <a:pt x="371" y="224"/>
                  </a:lnTo>
                  <a:lnTo>
                    <a:pt x="370" y="226"/>
                  </a:lnTo>
                  <a:lnTo>
                    <a:pt x="369" y="227"/>
                  </a:lnTo>
                  <a:lnTo>
                    <a:pt x="368" y="228"/>
                  </a:lnTo>
                  <a:lnTo>
                    <a:pt x="366" y="229"/>
                  </a:lnTo>
                  <a:lnTo>
                    <a:pt x="364" y="230"/>
                  </a:lnTo>
                  <a:lnTo>
                    <a:pt x="362" y="231"/>
                  </a:lnTo>
                  <a:lnTo>
                    <a:pt x="360" y="232"/>
                  </a:lnTo>
                  <a:lnTo>
                    <a:pt x="358" y="232"/>
                  </a:lnTo>
                  <a:lnTo>
                    <a:pt x="357" y="232"/>
                  </a:lnTo>
                  <a:lnTo>
                    <a:pt x="355" y="232"/>
                  </a:lnTo>
                  <a:lnTo>
                    <a:pt x="349" y="231"/>
                  </a:lnTo>
                  <a:lnTo>
                    <a:pt x="347" y="231"/>
                  </a:lnTo>
                  <a:lnTo>
                    <a:pt x="346" y="231"/>
                  </a:lnTo>
                  <a:lnTo>
                    <a:pt x="345" y="232"/>
                  </a:lnTo>
                  <a:lnTo>
                    <a:pt x="343" y="232"/>
                  </a:lnTo>
                  <a:lnTo>
                    <a:pt x="338" y="235"/>
                  </a:lnTo>
                  <a:lnTo>
                    <a:pt x="336" y="236"/>
                  </a:lnTo>
                  <a:lnTo>
                    <a:pt x="333" y="237"/>
                  </a:lnTo>
                  <a:lnTo>
                    <a:pt x="330" y="238"/>
                  </a:lnTo>
                  <a:lnTo>
                    <a:pt x="329" y="238"/>
                  </a:lnTo>
                  <a:lnTo>
                    <a:pt x="327" y="238"/>
                  </a:lnTo>
                  <a:lnTo>
                    <a:pt x="324" y="237"/>
                  </a:lnTo>
                  <a:lnTo>
                    <a:pt x="321" y="237"/>
                  </a:lnTo>
                  <a:lnTo>
                    <a:pt x="318" y="236"/>
                  </a:lnTo>
                  <a:lnTo>
                    <a:pt x="313" y="234"/>
                  </a:lnTo>
                  <a:lnTo>
                    <a:pt x="310" y="233"/>
                  </a:lnTo>
                  <a:lnTo>
                    <a:pt x="307" y="233"/>
                  </a:lnTo>
                  <a:lnTo>
                    <a:pt x="301" y="233"/>
                  </a:lnTo>
                  <a:lnTo>
                    <a:pt x="296" y="232"/>
                  </a:lnTo>
                  <a:lnTo>
                    <a:pt x="295" y="233"/>
                  </a:lnTo>
                  <a:lnTo>
                    <a:pt x="294" y="233"/>
                  </a:lnTo>
                  <a:lnTo>
                    <a:pt x="292" y="233"/>
                  </a:lnTo>
                  <a:lnTo>
                    <a:pt x="290" y="234"/>
                  </a:lnTo>
                  <a:lnTo>
                    <a:pt x="288" y="235"/>
                  </a:lnTo>
                  <a:lnTo>
                    <a:pt x="287" y="236"/>
                  </a:lnTo>
                  <a:lnTo>
                    <a:pt x="285" y="237"/>
                  </a:lnTo>
                  <a:lnTo>
                    <a:pt x="284" y="238"/>
                  </a:lnTo>
                  <a:lnTo>
                    <a:pt x="284" y="240"/>
                  </a:lnTo>
                  <a:lnTo>
                    <a:pt x="283" y="241"/>
                  </a:lnTo>
                  <a:lnTo>
                    <a:pt x="283" y="243"/>
                  </a:lnTo>
                  <a:lnTo>
                    <a:pt x="282" y="244"/>
                  </a:lnTo>
                  <a:lnTo>
                    <a:pt x="282" y="246"/>
                  </a:lnTo>
                  <a:lnTo>
                    <a:pt x="282" y="247"/>
                  </a:lnTo>
                  <a:lnTo>
                    <a:pt x="282" y="249"/>
                  </a:lnTo>
                  <a:lnTo>
                    <a:pt x="282" y="251"/>
                  </a:lnTo>
                  <a:lnTo>
                    <a:pt x="283" y="253"/>
                  </a:lnTo>
                  <a:lnTo>
                    <a:pt x="283" y="255"/>
                  </a:lnTo>
                  <a:lnTo>
                    <a:pt x="284" y="258"/>
                  </a:lnTo>
                  <a:lnTo>
                    <a:pt x="287" y="264"/>
                  </a:lnTo>
                  <a:lnTo>
                    <a:pt x="288" y="266"/>
                  </a:lnTo>
                  <a:lnTo>
                    <a:pt x="288" y="268"/>
                  </a:lnTo>
                  <a:lnTo>
                    <a:pt x="289" y="272"/>
                  </a:lnTo>
                  <a:lnTo>
                    <a:pt x="289" y="276"/>
                  </a:lnTo>
                  <a:lnTo>
                    <a:pt x="289" y="277"/>
                  </a:lnTo>
                  <a:lnTo>
                    <a:pt x="288" y="278"/>
                  </a:lnTo>
                  <a:lnTo>
                    <a:pt x="288" y="279"/>
                  </a:lnTo>
                  <a:lnTo>
                    <a:pt x="287" y="280"/>
                  </a:lnTo>
                  <a:lnTo>
                    <a:pt x="286" y="282"/>
                  </a:lnTo>
                  <a:lnTo>
                    <a:pt x="285" y="283"/>
                  </a:lnTo>
                  <a:lnTo>
                    <a:pt x="284" y="284"/>
                  </a:lnTo>
                  <a:lnTo>
                    <a:pt x="280" y="286"/>
                  </a:lnTo>
                  <a:lnTo>
                    <a:pt x="277" y="288"/>
                  </a:lnTo>
                  <a:lnTo>
                    <a:pt x="275" y="289"/>
                  </a:lnTo>
                  <a:lnTo>
                    <a:pt x="274" y="290"/>
                  </a:lnTo>
                  <a:lnTo>
                    <a:pt x="273" y="292"/>
                  </a:lnTo>
                  <a:lnTo>
                    <a:pt x="273" y="293"/>
                  </a:lnTo>
                  <a:lnTo>
                    <a:pt x="272" y="295"/>
                  </a:lnTo>
                  <a:lnTo>
                    <a:pt x="271" y="300"/>
                  </a:lnTo>
                  <a:lnTo>
                    <a:pt x="270" y="301"/>
                  </a:lnTo>
                  <a:lnTo>
                    <a:pt x="269" y="302"/>
                  </a:lnTo>
                  <a:lnTo>
                    <a:pt x="268" y="304"/>
                  </a:lnTo>
                  <a:lnTo>
                    <a:pt x="266" y="306"/>
                  </a:lnTo>
                  <a:lnTo>
                    <a:pt x="264" y="308"/>
                  </a:lnTo>
                  <a:lnTo>
                    <a:pt x="262" y="309"/>
                  </a:lnTo>
                  <a:lnTo>
                    <a:pt x="260" y="311"/>
                  </a:lnTo>
                  <a:lnTo>
                    <a:pt x="257" y="312"/>
                  </a:lnTo>
                  <a:lnTo>
                    <a:pt x="253" y="315"/>
                  </a:lnTo>
                  <a:lnTo>
                    <a:pt x="250" y="316"/>
                  </a:lnTo>
                  <a:lnTo>
                    <a:pt x="246" y="318"/>
                  </a:lnTo>
                  <a:lnTo>
                    <a:pt x="235" y="322"/>
                  </a:lnTo>
                  <a:lnTo>
                    <a:pt x="229" y="323"/>
                  </a:lnTo>
                  <a:lnTo>
                    <a:pt x="226" y="324"/>
                  </a:lnTo>
                  <a:lnTo>
                    <a:pt x="224" y="326"/>
                  </a:lnTo>
                  <a:lnTo>
                    <a:pt x="222" y="327"/>
                  </a:lnTo>
                  <a:lnTo>
                    <a:pt x="221" y="328"/>
                  </a:lnTo>
                  <a:lnTo>
                    <a:pt x="220" y="329"/>
                  </a:lnTo>
                  <a:lnTo>
                    <a:pt x="219" y="329"/>
                  </a:lnTo>
                  <a:lnTo>
                    <a:pt x="217" y="330"/>
                  </a:lnTo>
                  <a:lnTo>
                    <a:pt x="216" y="331"/>
                  </a:lnTo>
                  <a:lnTo>
                    <a:pt x="214" y="332"/>
                  </a:lnTo>
                  <a:lnTo>
                    <a:pt x="211" y="333"/>
                  </a:lnTo>
                  <a:lnTo>
                    <a:pt x="198" y="334"/>
                  </a:lnTo>
                  <a:lnTo>
                    <a:pt x="189" y="336"/>
                  </a:lnTo>
                  <a:lnTo>
                    <a:pt x="184" y="337"/>
                  </a:lnTo>
                  <a:lnTo>
                    <a:pt x="180" y="339"/>
                  </a:lnTo>
                  <a:lnTo>
                    <a:pt x="176" y="340"/>
                  </a:lnTo>
                  <a:lnTo>
                    <a:pt x="172" y="342"/>
                  </a:lnTo>
                  <a:lnTo>
                    <a:pt x="169" y="344"/>
                  </a:lnTo>
                  <a:lnTo>
                    <a:pt x="165" y="346"/>
                  </a:lnTo>
                  <a:lnTo>
                    <a:pt x="161" y="347"/>
                  </a:lnTo>
                  <a:lnTo>
                    <a:pt x="154" y="352"/>
                  </a:lnTo>
                  <a:lnTo>
                    <a:pt x="146" y="357"/>
                  </a:lnTo>
                  <a:lnTo>
                    <a:pt x="141" y="359"/>
                  </a:lnTo>
                  <a:lnTo>
                    <a:pt x="138" y="361"/>
                  </a:lnTo>
                  <a:lnTo>
                    <a:pt x="136" y="363"/>
                  </a:lnTo>
                  <a:lnTo>
                    <a:pt x="133" y="366"/>
                  </a:lnTo>
                  <a:lnTo>
                    <a:pt x="130" y="368"/>
                  </a:lnTo>
                  <a:lnTo>
                    <a:pt x="121" y="379"/>
                  </a:lnTo>
                  <a:lnTo>
                    <a:pt x="118" y="381"/>
                  </a:lnTo>
                  <a:lnTo>
                    <a:pt x="112" y="388"/>
                  </a:lnTo>
                  <a:lnTo>
                    <a:pt x="105" y="393"/>
                  </a:lnTo>
                  <a:lnTo>
                    <a:pt x="103" y="395"/>
                  </a:lnTo>
                  <a:lnTo>
                    <a:pt x="101" y="398"/>
                  </a:lnTo>
                  <a:lnTo>
                    <a:pt x="99" y="401"/>
                  </a:lnTo>
                  <a:lnTo>
                    <a:pt x="98" y="402"/>
                  </a:lnTo>
                  <a:lnTo>
                    <a:pt x="97" y="404"/>
                  </a:lnTo>
                  <a:lnTo>
                    <a:pt x="96" y="406"/>
                  </a:lnTo>
                  <a:lnTo>
                    <a:pt x="95" y="409"/>
                  </a:lnTo>
                  <a:lnTo>
                    <a:pt x="95" y="412"/>
                  </a:lnTo>
                  <a:lnTo>
                    <a:pt x="95" y="414"/>
                  </a:lnTo>
                  <a:lnTo>
                    <a:pt x="96" y="415"/>
                  </a:lnTo>
                  <a:lnTo>
                    <a:pt x="97" y="422"/>
                  </a:lnTo>
                  <a:lnTo>
                    <a:pt x="97" y="423"/>
                  </a:lnTo>
                  <a:lnTo>
                    <a:pt x="97" y="425"/>
                  </a:lnTo>
                  <a:lnTo>
                    <a:pt x="97" y="427"/>
                  </a:lnTo>
                  <a:lnTo>
                    <a:pt x="96" y="431"/>
                  </a:lnTo>
                  <a:lnTo>
                    <a:pt x="95" y="433"/>
                  </a:lnTo>
                  <a:lnTo>
                    <a:pt x="94" y="436"/>
                  </a:lnTo>
                  <a:lnTo>
                    <a:pt x="92" y="437"/>
                  </a:lnTo>
                  <a:lnTo>
                    <a:pt x="91" y="439"/>
                  </a:lnTo>
                  <a:lnTo>
                    <a:pt x="91" y="440"/>
                  </a:lnTo>
                  <a:lnTo>
                    <a:pt x="89" y="442"/>
                  </a:lnTo>
                  <a:lnTo>
                    <a:pt x="88" y="443"/>
                  </a:lnTo>
                  <a:lnTo>
                    <a:pt x="85" y="445"/>
                  </a:lnTo>
                  <a:lnTo>
                    <a:pt x="82" y="446"/>
                  </a:lnTo>
                  <a:lnTo>
                    <a:pt x="80" y="447"/>
                  </a:lnTo>
                  <a:lnTo>
                    <a:pt x="79" y="448"/>
                  </a:lnTo>
                  <a:lnTo>
                    <a:pt x="78" y="448"/>
                  </a:lnTo>
                  <a:lnTo>
                    <a:pt x="77" y="448"/>
                  </a:lnTo>
                  <a:lnTo>
                    <a:pt x="76" y="448"/>
                  </a:lnTo>
                  <a:lnTo>
                    <a:pt x="75" y="448"/>
                  </a:lnTo>
                  <a:lnTo>
                    <a:pt x="70" y="449"/>
                  </a:lnTo>
                  <a:lnTo>
                    <a:pt x="66" y="451"/>
                  </a:lnTo>
                  <a:lnTo>
                    <a:pt x="55" y="457"/>
                  </a:lnTo>
                  <a:lnTo>
                    <a:pt x="49" y="459"/>
                  </a:lnTo>
                  <a:lnTo>
                    <a:pt x="27" y="468"/>
                  </a:lnTo>
                  <a:lnTo>
                    <a:pt x="23" y="469"/>
                  </a:lnTo>
                  <a:lnTo>
                    <a:pt x="21" y="470"/>
                  </a:lnTo>
                  <a:lnTo>
                    <a:pt x="18" y="470"/>
                  </a:lnTo>
                  <a:lnTo>
                    <a:pt x="13" y="470"/>
                  </a:lnTo>
                  <a:lnTo>
                    <a:pt x="11" y="470"/>
                  </a:lnTo>
                  <a:lnTo>
                    <a:pt x="9" y="470"/>
                  </a:lnTo>
                  <a:lnTo>
                    <a:pt x="6" y="469"/>
                  </a:lnTo>
                  <a:lnTo>
                    <a:pt x="4" y="469"/>
                  </a:lnTo>
                  <a:lnTo>
                    <a:pt x="3" y="468"/>
                  </a:lnTo>
                  <a:lnTo>
                    <a:pt x="3" y="467"/>
                  </a:lnTo>
                  <a:lnTo>
                    <a:pt x="2" y="466"/>
                  </a:lnTo>
                  <a:lnTo>
                    <a:pt x="1" y="466"/>
                  </a:lnTo>
                  <a:lnTo>
                    <a:pt x="1" y="464"/>
                  </a:lnTo>
                  <a:lnTo>
                    <a:pt x="1" y="462"/>
                  </a:lnTo>
                  <a:lnTo>
                    <a:pt x="0" y="458"/>
                  </a:lnTo>
                  <a:lnTo>
                    <a:pt x="0" y="452"/>
                  </a:lnTo>
                  <a:lnTo>
                    <a:pt x="0" y="450"/>
                  </a:lnTo>
                  <a:lnTo>
                    <a:pt x="0" y="448"/>
                  </a:lnTo>
                  <a:lnTo>
                    <a:pt x="0" y="446"/>
                  </a:lnTo>
                  <a:lnTo>
                    <a:pt x="0" y="444"/>
                  </a:lnTo>
                  <a:lnTo>
                    <a:pt x="1" y="443"/>
                  </a:lnTo>
                  <a:lnTo>
                    <a:pt x="2" y="442"/>
                  </a:lnTo>
                  <a:lnTo>
                    <a:pt x="2" y="441"/>
                  </a:lnTo>
                  <a:lnTo>
                    <a:pt x="3" y="440"/>
                  </a:lnTo>
                  <a:lnTo>
                    <a:pt x="5" y="439"/>
                  </a:lnTo>
                  <a:lnTo>
                    <a:pt x="6" y="439"/>
                  </a:lnTo>
                  <a:lnTo>
                    <a:pt x="11" y="437"/>
                  </a:lnTo>
                  <a:lnTo>
                    <a:pt x="13" y="436"/>
                  </a:lnTo>
                  <a:lnTo>
                    <a:pt x="14" y="435"/>
                  </a:lnTo>
                  <a:lnTo>
                    <a:pt x="16" y="434"/>
                  </a:lnTo>
                  <a:lnTo>
                    <a:pt x="16" y="433"/>
                  </a:lnTo>
                  <a:lnTo>
                    <a:pt x="17" y="432"/>
                  </a:lnTo>
                  <a:lnTo>
                    <a:pt x="18" y="430"/>
                  </a:lnTo>
                  <a:lnTo>
                    <a:pt x="19" y="428"/>
                  </a:lnTo>
                  <a:lnTo>
                    <a:pt x="21" y="424"/>
                  </a:lnTo>
                  <a:lnTo>
                    <a:pt x="22" y="421"/>
                  </a:lnTo>
                  <a:lnTo>
                    <a:pt x="23" y="414"/>
                  </a:lnTo>
                  <a:lnTo>
                    <a:pt x="26" y="402"/>
                  </a:lnTo>
                  <a:lnTo>
                    <a:pt x="26" y="401"/>
                  </a:lnTo>
                  <a:lnTo>
                    <a:pt x="27" y="401"/>
                  </a:lnTo>
                  <a:lnTo>
                    <a:pt x="29" y="401"/>
                  </a:lnTo>
                  <a:lnTo>
                    <a:pt x="33" y="400"/>
                  </a:lnTo>
                  <a:lnTo>
                    <a:pt x="36" y="399"/>
                  </a:lnTo>
                  <a:lnTo>
                    <a:pt x="40" y="397"/>
                  </a:lnTo>
                  <a:lnTo>
                    <a:pt x="44" y="395"/>
                  </a:lnTo>
                  <a:lnTo>
                    <a:pt x="47" y="392"/>
                  </a:lnTo>
                  <a:lnTo>
                    <a:pt x="50" y="391"/>
                  </a:lnTo>
                  <a:lnTo>
                    <a:pt x="52" y="389"/>
                  </a:lnTo>
                  <a:lnTo>
                    <a:pt x="54" y="386"/>
                  </a:lnTo>
                  <a:lnTo>
                    <a:pt x="56" y="382"/>
                  </a:lnTo>
                  <a:lnTo>
                    <a:pt x="57" y="380"/>
                  </a:lnTo>
                  <a:lnTo>
                    <a:pt x="58" y="377"/>
                  </a:lnTo>
                  <a:lnTo>
                    <a:pt x="60" y="371"/>
                  </a:lnTo>
                  <a:lnTo>
                    <a:pt x="61" y="368"/>
                  </a:lnTo>
                  <a:lnTo>
                    <a:pt x="62" y="364"/>
                  </a:lnTo>
                  <a:lnTo>
                    <a:pt x="62" y="360"/>
                  </a:lnTo>
                  <a:lnTo>
                    <a:pt x="62" y="357"/>
                  </a:lnTo>
                  <a:lnTo>
                    <a:pt x="62" y="356"/>
                  </a:lnTo>
                  <a:lnTo>
                    <a:pt x="61" y="355"/>
                  </a:lnTo>
                  <a:lnTo>
                    <a:pt x="61" y="353"/>
                  </a:lnTo>
                  <a:lnTo>
                    <a:pt x="60" y="352"/>
                  </a:lnTo>
                  <a:lnTo>
                    <a:pt x="59" y="351"/>
                  </a:lnTo>
                  <a:lnTo>
                    <a:pt x="58" y="350"/>
                  </a:lnTo>
                  <a:lnTo>
                    <a:pt x="57" y="349"/>
                  </a:lnTo>
                  <a:lnTo>
                    <a:pt x="57" y="349"/>
                  </a:lnTo>
                  <a:lnTo>
                    <a:pt x="55" y="349"/>
                  </a:lnTo>
                  <a:lnTo>
                    <a:pt x="53" y="349"/>
                  </a:lnTo>
                  <a:lnTo>
                    <a:pt x="49" y="350"/>
                  </a:lnTo>
                  <a:lnTo>
                    <a:pt x="46" y="350"/>
                  </a:lnTo>
                  <a:lnTo>
                    <a:pt x="43" y="350"/>
                  </a:lnTo>
                  <a:lnTo>
                    <a:pt x="36" y="350"/>
                  </a:lnTo>
                  <a:lnTo>
                    <a:pt x="34" y="350"/>
                  </a:lnTo>
                  <a:lnTo>
                    <a:pt x="33" y="349"/>
                  </a:lnTo>
                  <a:lnTo>
                    <a:pt x="31" y="349"/>
                  </a:lnTo>
                  <a:lnTo>
                    <a:pt x="30" y="348"/>
                  </a:lnTo>
                  <a:lnTo>
                    <a:pt x="30" y="347"/>
                  </a:lnTo>
                  <a:lnTo>
                    <a:pt x="30" y="346"/>
                  </a:lnTo>
                  <a:lnTo>
                    <a:pt x="29" y="345"/>
                  </a:lnTo>
                  <a:lnTo>
                    <a:pt x="29" y="343"/>
                  </a:lnTo>
                  <a:lnTo>
                    <a:pt x="30" y="338"/>
                  </a:lnTo>
                  <a:lnTo>
                    <a:pt x="30" y="337"/>
                  </a:lnTo>
                  <a:lnTo>
                    <a:pt x="29" y="334"/>
                  </a:lnTo>
                  <a:lnTo>
                    <a:pt x="29" y="333"/>
                  </a:lnTo>
                  <a:lnTo>
                    <a:pt x="28" y="330"/>
                  </a:lnTo>
                  <a:lnTo>
                    <a:pt x="25" y="323"/>
                  </a:lnTo>
                  <a:lnTo>
                    <a:pt x="21" y="312"/>
                  </a:lnTo>
                  <a:lnTo>
                    <a:pt x="19" y="308"/>
                  </a:lnTo>
                  <a:lnTo>
                    <a:pt x="18" y="305"/>
                  </a:lnTo>
                  <a:lnTo>
                    <a:pt x="18" y="302"/>
                  </a:lnTo>
                  <a:lnTo>
                    <a:pt x="17" y="300"/>
                  </a:lnTo>
                  <a:lnTo>
                    <a:pt x="17" y="290"/>
                  </a:lnTo>
                  <a:lnTo>
                    <a:pt x="16" y="287"/>
                  </a:lnTo>
                  <a:lnTo>
                    <a:pt x="15" y="283"/>
                  </a:lnTo>
                  <a:lnTo>
                    <a:pt x="14" y="276"/>
                  </a:lnTo>
                  <a:lnTo>
                    <a:pt x="13" y="273"/>
                  </a:lnTo>
                  <a:lnTo>
                    <a:pt x="13" y="270"/>
                  </a:lnTo>
                  <a:lnTo>
                    <a:pt x="13" y="266"/>
                  </a:lnTo>
                  <a:lnTo>
                    <a:pt x="14" y="264"/>
                  </a:lnTo>
                  <a:lnTo>
                    <a:pt x="15" y="262"/>
                  </a:lnTo>
                  <a:lnTo>
                    <a:pt x="16" y="259"/>
                  </a:lnTo>
                  <a:lnTo>
                    <a:pt x="17" y="255"/>
                  </a:lnTo>
                  <a:lnTo>
                    <a:pt x="20" y="250"/>
                  </a:lnTo>
                  <a:lnTo>
                    <a:pt x="29" y="233"/>
                  </a:lnTo>
                  <a:lnTo>
                    <a:pt x="30" y="234"/>
                  </a:lnTo>
                  <a:lnTo>
                    <a:pt x="32" y="235"/>
                  </a:lnTo>
                  <a:lnTo>
                    <a:pt x="33" y="236"/>
                  </a:lnTo>
                  <a:lnTo>
                    <a:pt x="35" y="237"/>
                  </a:lnTo>
                  <a:lnTo>
                    <a:pt x="37" y="237"/>
                  </a:lnTo>
                  <a:lnTo>
                    <a:pt x="38" y="237"/>
                  </a:lnTo>
                  <a:lnTo>
                    <a:pt x="40" y="237"/>
                  </a:lnTo>
                  <a:lnTo>
                    <a:pt x="40" y="236"/>
                  </a:lnTo>
                  <a:lnTo>
                    <a:pt x="41" y="236"/>
                  </a:lnTo>
                  <a:lnTo>
                    <a:pt x="42" y="234"/>
                  </a:lnTo>
                  <a:lnTo>
                    <a:pt x="43" y="233"/>
                  </a:lnTo>
                  <a:lnTo>
                    <a:pt x="43" y="232"/>
                  </a:lnTo>
                  <a:lnTo>
                    <a:pt x="44" y="230"/>
                  </a:lnTo>
                  <a:lnTo>
                    <a:pt x="44" y="226"/>
                  </a:lnTo>
                  <a:lnTo>
                    <a:pt x="44" y="224"/>
                  </a:lnTo>
                  <a:lnTo>
                    <a:pt x="45" y="221"/>
                  </a:lnTo>
                  <a:lnTo>
                    <a:pt x="45" y="221"/>
                  </a:lnTo>
                  <a:lnTo>
                    <a:pt x="46" y="219"/>
                  </a:lnTo>
                  <a:lnTo>
                    <a:pt x="47" y="218"/>
                  </a:lnTo>
                  <a:lnTo>
                    <a:pt x="48" y="217"/>
                  </a:lnTo>
                  <a:lnTo>
                    <a:pt x="51" y="214"/>
                  </a:lnTo>
                  <a:lnTo>
                    <a:pt x="52" y="213"/>
                  </a:lnTo>
                  <a:lnTo>
                    <a:pt x="54" y="210"/>
                  </a:lnTo>
                  <a:lnTo>
                    <a:pt x="55" y="210"/>
                  </a:lnTo>
                  <a:lnTo>
                    <a:pt x="56" y="210"/>
                  </a:lnTo>
                  <a:lnTo>
                    <a:pt x="57" y="210"/>
                  </a:lnTo>
                  <a:lnTo>
                    <a:pt x="58" y="210"/>
                  </a:lnTo>
                  <a:lnTo>
                    <a:pt x="59" y="210"/>
                  </a:lnTo>
                  <a:lnTo>
                    <a:pt x="63" y="211"/>
                  </a:lnTo>
                  <a:lnTo>
                    <a:pt x="65" y="212"/>
                  </a:lnTo>
                  <a:lnTo>
                    <a:pt x="67" y="212"/>
                  </a:lnTo>
                  <a:lnTo>
                    <a:pt x="68" y="212"/>
                  </a:lnTo>
                  <a:lnTo>
                    <a:pt x="68" y="212"/>
                  </a:lnTo>
                  <a:lnTo>
                    <a:pt x="69" y="211"/>
                  </a:lnTo>
                  <a:lnTo>
                    <a:pt x="73" y="210"/>
                  </a:lnTo>
                  <a:lnTo>
                    <a:pt x="79" y="208"/>
                  </a:lnTo>
                  <a:lnTo>
                    <a:pt x="80" y="207"/>
                  </a:lnTo>
                  <a:lnTo>
                    <a:pt x="83" y="207"/>
                  </a:lnTo>
                  <a:lnTo>
                    <a:pt x="88" y="206"/>
                  </a:lnTo>
                  <a:lnTo>
                    <a:pt x="91" y="206"/>
                  </a:lnTo>
                  <a:lnTo>
                    <a:pt x="92" y="205"/>
                  </a:lnTo>
                  <a:lnTo>
                    <a:pt x="94" y="204"/>
                  </a:lnTo>
                  <a:lnTo>
                    <a:pt x="97" y="203"/>
                  </a:lnTo>
                  <a:lnTo>
                    <a:pt x="100" y="201"/>
                  </a:lnTo>
                  <a:lnTo>
                    <a:pt x="101" y="200"/>
                  </a:lnTo>
                  <a:lnTo>
                    <a:pt x="102" y="199"/>
                  </a:lnTo>
                  <a:lnTo>
                    <a:pt x="102" y="198"/>
                  </a:lnTo>
                  <a:lnTo>
                    <a:pt x="102" y="199"/>
                  </a:lnTo>
                  <a:lnTo>
                    <a:pt x="102" y="199"/>
                  </a:lnTo>
                  <a:lnTo>
                    <a:pt x="104" y="200"/>
                  </a:lnTo>
                  <a:lnTo>
                    <a:pt x="106" y="201"/>
                  </a:lnTo>
                  <a:lnTo>
                    <a:pt x="108" y="201"/>
                  </a:lnTo>
                  <a:lnTo>
                    <a:pt x="110" y="202"/>
                  </a:lnTo>
                  <a:lnTo>
                    <a:pt x="111" y="202"/>
                  </a:lnTo>
                  <a:lnTo>
                    <a:pt x="113" y="202"/>
                  </a:lnTo>
                  <a:lnTo>
                    <a:pt x="114" y="201"/>
                  </a:lnTo>
                  <a:lnTo>
                    <a:pt x="116" y="201"/>
                  </a:lnTo>
                  <a:lnTo>
                    <a:pt x="118" y="201"/>
                  </a:lnTo>
                  <a:lnTo>
                    <a:pt x="121" y="200"/>
                  </a:lnTo>
                  <a:lnTo>
                    <a:pt x="123" y="199"/>
                  </a:lnTo>
                  <a:lnTo>
                    <a:pt x="125" y="198"/>
                  </a:lnTo>
                  <a:lnTo>
                    <a:pt x="125" y="198"/>
                  </a:lnTo>
                  <a:lnTo>
                    <a:pt x="127" y="197"/>
                  </a:lnTo>
                  <a:lnTo>
                    <a:pt x="129" y="195"/>
                  </a:lnTo>
                  <a:lnTo>
                    <a:pt x="132" y="193"/>
                  </a:lnTo>
                  <a:lnTo>
                    <a:pt x="134" y="190"/>
                  </a:lnTo>
                  <a:lnTo>
                    <a:pt x="136" y="188"/>
                  </a:lnTo>
                  <a:lnTo>
                    <a:pt x="138" y="185"/>
                  </a:lnTo>
                  <a:lnTo>
                    <a:pt x="142" y="180"/>
                  </a:lnTo>
                  <a:lnTo>
                    <a:pt x="144" y="177"/>
                  </a:lnTo>
                  <a:lnTo>
                    <a:pt x="148" y="170"/>
                  </a:lnTo>
                  <a:lnTo>
                    <a:pt x="149" y="169"/>
                  </a:lnTo>
                  <a:lnTo>
                    <a:pt x="151" y="167"/>
                  </a:lnTo>
                  <a:lnTo>
                    <a:pt x="152" y="165"/>
                  </a:lnTo>
                  <a:lnTo>
                    <a:pt x="154" y="164"/>
                  </a:lnTo>
                  <a:lnTo>
                    <a:pt x="158" y="161"/>
                  </a:lnTo>
                  <a:lnTo>
                    <a:pt x="161" y="158"/>
                  </a:lnTo>
                  <a:lnTo>
                    <a:pt x="164" y="156"/>
                  </a:lnTo>
                  <a:lnTo>
                    <a:pt x="170" y="151"/>
                  </a:lnTo>
                  <a:lnTo>
                    <a:pt x="171" y="149"/>
                  </a:lnTo>
                  <a:lnTo>
                    <a:pt x="171" y="147"/>
                  </a:lnTo>
                  <a:lnTo>
                    <a:pt x="172" y="145"/>
                  </a:lnTo>
                  <a:lnTo>
                    <a:pt x="173" y="144"/>
                  </a:lnTo>
                  <a:lnTo>
                    <a:pt x="173" y="143"/>
                  </a:lnTo>
                  <a:lnTo>
                    <a:pt x="173" y="142"/>
                  </a:lnTo>
                  <a:lnTo>
                    <a:pt x="173" y="141"/>
                  </a:lnTo>
                  <a:lnTo>
                    <a:pt x="172" y="137"/>
                  </a:lnTo>
                  <a:lnTo>
                    <a:pt x="172" y="135"/>
                  </a:lnTo>
                  <a:lnTo>
                    <a:pt x="171" y="133"/>
                  </a:lnTo>
                  <a:lnTo>
                    <a:pt x="169" y="127"/>
                  </a:lnTo>
                  <a:lnTo>
                    <a:pt x="166" y="121"/>
                  </a:lnTo>
                  <a:lnTo>
                    <a:pt x="165" y="118"/>
                  </a:lnTo>
                  <a:lnTo>
                    <a:pt x="164" y="114"/>
                  </a:lnTo>
                  <a:lnTo>
                    <a:pt x="163" y="110"/>
                  </a:lnTo>
                  <a:lnTo>
                    <a:pt x="162" y="108"/>
                  </a:lnTo>
                  <a:lnTo>
                    <a:pt x="162" y="104"/>
                  </a:lnTo>
                  <a:lnTo>
                    <a:pt x="162" y="101"/>
                  </a:lnTo>
                  <a:lnTo>
                    <a:pt x="162" y="98"/>
                  </a:lnTo>
                  <a:lnTo>
                    <a:pt x="163" y="95"/>
                  </a:lnTo>
                  <a:lnTo>
                    <a:pt x="164" y="93"/>
                  </a:lnTo>
                  <a:lnTo>
                    <a:pt x="166" y="89"/>
                  </a:lnTo>
                  <a:lnTo>
                    <a:pt x="171" y="79"/>
                  </a:lnTo>
                  <a:lnTo>
                    <a:pt x="174" y="76"/>
                  </a:lnTo>
                  <a:lnTo>
                    <a:pt x="175" y="75"/>
                  </a:lnTo>
                  <a:lnTo>
                    <a:pt x="176" y="74"/>
                  </a:lnTo>
                  <a:lnTo>
                    <a:pt x="177" y="74"/>
                  </a:lnTo>
                  <a:lnTo>
                    <a:pt x="178" y="73"/>
                  </a:lnTo>
                  <a:lnTo>
                    <a:pt x="180" y="72"/>
                  </a:lnTo>
                  <a:lnTo>
                    <a:pt x="182" y="71"/>
                  </a:lnTo>
                  <a:lnTo>
                    <a:pt x="182" y="71"/>
                  </a:lnTo>
                  <a:lnTo>
                    <a:pt x="184" y="71"/>
                  </a:lnTo>
                  <a:lnTo>
                    <a:pt x="186" y="71"/>
                  </a:lnTo>
                  <a:lnTo>
                    <a:pt x="187" y="72"/>
                  </a:lnTo>
                  <a:lnTo>
                    <a:pt x="188" y="73"/>
                  </a:lnTo>
                  <a:lnTo>
                    <a:pt x="189" y="74"/>
                  </a:lnTo>
                  <a:lnTo>
                    <a:pt x="191" y="75"/>
                  </a:lnTo>
                  <a:lnTo>
                    <a:pt x="192" y="77"/>
                  </a:lnTo>
                  <a:lnTo>
                    <a:pt x="192" y="78"/>
                  </a:lnTo>
                  <a:lnTo>
                    <a:pt x="192" y="81"/>
                  </a:lnTo>
                  <a:lnTo>
                    <a:pt x="193" y="88"/>
                  </a:lnTo>
                  <a:lnTo>
                    <a:pt x="193" y="91"/>
                  </a:lnTo>
                  <a:lnTo>
                    <a:pt x="194" y="93"/>
                  </a:lnTo>
                  <a:lnTo>
                    <a:pt x="195" y="95"/>
                  </a:lnTo>
                  <a:lnTo>
                    <a:pt x="196" y="96"/>
                  </a:lnTo>
                  <a:lnTo>
                    <a:pt x="197" y="96"/>
                  </a:lnTo>
                  <a:lnTo>
                    <a:pt x="198" y="97"/>
                  </a:lnTo>
                  <a:lnTo>
                    <a:pt x="199" y="97"/>
                  </a:lnTo>
                  <a:lnTo>
                    <a:pt x="201" y="98"/>
                  </a:lnTo>
                  <a:lnTo>
                    <a:pt x="207" y="98"/>
                  </a:lnTo>
                  <a:lnTo>
                    <a:pt x="211" y="99"/>
                  </a:lnTo>
                  <a:lnTo>
                    <a:pt x="214" y="99"/>
                  </a:lnTo>
                  <a:lnTo>
                    <a:pt x="217" y="100"/>
                  </a:lnTo>
                  <a:lnTo>
                    <a:pt x="224" y="103"/>
                  </a:lnTo>
                  <a:lnTo>
                    <a:pt x="227" y="104"/>
                  </a:lnTo>
                  <a:lnTo>
                    <a:pt x="233" y="105"/>
                  </a:lnTo>
                  <a:lnTo>
                    <a:pt x="238" y="105"/>
                  </a:lnTo>
                  <a:lnTo>
                    <a:pt x="240" y="106"/>
                  </a:lnTo>
                  <a:lnTo>
                    <a:pt x="243" y="106"/>
                  </a:lnTo>
                  <a:lnTo>
                    <a:pt x="246" y="107"/>
                  </a:lnTo>
                  <a:lnTo>
                    <a:pt x="248" y="108"/>
                  </a:lnTo>
                  <a:lnTo>
                    <a:pt x="250" y="108"/>
                  </a:lnTo>
                  <a:lnTo>
                    <a:pt x="252" y="109"/>
                  </a:lnTo>
                  <a:lnTo>
                    <a:pt x="255" y="111"/>
                  </a:lnTo>
                  <a:lnTo>
                    <a:pt x="258" y="114"/>
                  </a:lnTo>
                  <a:lnTo>
                    <a:pt x="265" y="119"/>
                  </a:lnTo>
                  <a:lnTo>
                    <a:pt x="268" y="121"/>
                  </a:lnTo>
                  <a:lnTo>
                    <a:pt x="269" y="121"/>
                  </a:lnTo>
                  <a:lnTo>
                    <a:pt x="271" y="122"/>
                  </a:lnTo>
                  <a:lnTo>
                    <a:pt x="272" y="122"/>
                  </a:lnTo>
                  <a:lnTo>
                    <a:pt x="273" y="121"/>
                  </a:lnTo>
                  <a:lnTo>
                    <a:pt x="275" y="121"/>
                  </a:lnTo>
                  <a:lnTo>
                    <a:pt x="278" y="119"/>
                  </a:lnTo>
                  <a:lnTo>
                    <a:pt x="280" y="118"/>
                  </a:lnTo>
                  <a:lnTo>
                    <a:pt x="282" y="116"/>
                  </a:lnTo>
                  <a:lnTo>
                    <a:pt x="284" y="114"/>
                  </a:lnTo>
                  <a:lnTo>
                    <a:pt x="286" y="111"/>
                  </a:lnTo>
                  <a:lnTo>
                    <a:pt x="288" y="108"/>
                  </a:lnTo>
                  <a:lnTo>
                    <a:pt x="290" y="105"/>
                  </a:lnTo>
                  <a:lnTo>
                    <a:pt x="292" y="102"/>
                  </a:lnTo>
                  <a:lnTo>
                    <a:pt x="293" y="100"/>
                  </a:lnTo>
                  <a:lnTo>
                    <a:pt x="295" y="97"/>
                  </a:lnTo>
                  <a:lnTo>
                    <a:pt x="295" y="96"/>
                  </a:lnTo>
                  <a:lnTo>
                    <a:pt x="296" y="92"/>
                  </a:lnTo>
                  <a:lnTo>
                    <a:pt x="296" y="85"/>
                  </a:lnTo>
                  <a:lnTo>
                    <a:pt x="297" y="83"/>
                  </a:lnTo>
                  <a:lnTo>
                    <a:pt x="297" y="81"/>
                  </a:lnTo>
                  <a:lnTo>
                    <a:pt x="298" y="80"/>
                  </a:lnTo>
                  <a:lnTo>
                    <a:pt x="299" y="79"/>
                  </a:lnTo>
                  <a:lnTo>
                    <a:pt x="300" y="78"/>
                  </a:lnTo>
                  <a:lnTo>
                    <a:pt x="301" y="77"/>
                  </a:lnTo>
                  <a:lnTo>
                    <a:pt x="304" y="76"/>
                  </a:lnTo>
                  <a:lnTo>
                    <a:pt x="310" y="75"/>
                  </a:lnTo>
                  <a:lnTo>
                    <a:pt x="317" y="74"/>
                  </a:lnTo>
                  <a:lnTo>
                    <a:pt x="321" y="72"/>
                  </a:lnTo>
                  <a:lnTo>
                    <a:pt x="324" y="72"/>
                  </a:lnTo>
                  <a:lnTo>
                    <a:pt x="328" y="71"/>
                  </a:lnTo>
                  <a:lnTo>
                    <a:pt x="335" y="70"/>
                  </a:lnTo>
                  <a:lnTo>
                    <a:pt x="339" y="70"/>
                  </a:lnTo>
                  <a:lnTo>
                    <a:pt x="341" y="70"/>
                  </a:lnTo>
                  <a:lnTo>
                    <a:pt x="345" y="70"/>
                  </a:lnTo>
                  <a:lnTo>
                    <a:pt x="348" y="71"/>
                  </a:lnTo>
                  <a:lnTo>
                    <a:pt x="351" y="71"/>
                  </a:lnTo>
                  <a:lnTo>
                    <a:pt x="352" y="72"/>
                  </a:lnTo>
                  <a:lnTo>
                    <a:pt x="354" y="73"/>
                  </a:lnTo>
                  <a:lnTo>
                    <a:pt x="359" y="74"/>
                  </a:lnTo>
                  <a:lnTo>
                    <a:pt x="361" y="74"/>
                  </a:lnTo>
                  <a:lnTo>
                    <a:pt x="365" y="75"/>
                  </a:lnTo>
                  <a:lnTo>
                    <a:pt x="367" y="76"/>
                  </a:lnTo>
                  <a:lnTo>
                    <a:pt x="370" y="76"/>
                  </a:lnTo>
                  <a:lnTo>
                    <a:pt x="372" y="76"/>
                  </a:lnTo>
                  <a:lnTo>
                    <a:pt x="375" y="75"/>
                  </a:lnTo>
                  <a:lnTo>
                    <a:pt x="377" y="75"/>
                  </a:lnTo>
                  <a:lnTo>
                    <a:pt x="379" y="74"/>
                  </a:lnTo>
                  <a:lnTo>
                    <a:pt x="381" y="74"/>
                  </a:lnTo>
                  <a:lnTo>
                    <a:pt x="383" y="74"/>
                  </a:lnTo>
                  <a:lnTo>
                    <a:pt x="385" y="73"/>
                  </a:lnTo>
                  <a:lnTo>
                    <a:pt x="387" y="71"/>
                  </a:lnTo>
                  <a:lnTo>
                    <a:pt x="388" y="69"/>
                  </a:lnTo>
                  <a:lnTo>
                    <a:pt x="390" y="67"/>
                  </a:lnTo>
                  <a:lnTo>
                    <a:pt x="392" y="64"/>
                  </a:lnTo>
                  <a:lnTo>
                    <a:pt x="394" y="62"/>
                  </a:lnTo>
                  <a:lnTo>
                    <a:pt x="395" y="60"/>
                  </a:lnTo>
                  <a:lnTo>
                    <a:pt x="396" y="58"/>
                  </a:lnTo>
                  <a:lnTo>
                    <a:pt x="397" y="55"/>
                  </a:lnTo>
                  <a:lnTo>
                    <a:pt x="397" y="53"/>
                  </a:lnTo>
                  <a:lnTo>
                    <a:pt x="397" y="51"/>
                  </a:lnTo>
                  <a:lnTo>
                    <a:pt x="396" y="49"/>
                  </a:lnTo>
                  <a:lnTo>
                    <a:pt x="396" y="47"/>
                  </a:lnTo>
                  <a:lnTo>
                    <a:pt x="395" y="45"/>
                  </a:lnTo>
                  <a:lnTo>
                    <a:pt x="394" y="43"/>
                  </a:lnTo>
                  <a:lnTo>
                    <a:pt x="393" y="40"/>
                  </a:lnTo>
                  <a:lnTo>
                    <a:pt x="387" y="29"/>
                  </a:lnTo>
                  <a:lnTo>
                    <a:pt x="387" y="27"/>
                  </a:lnTo>
                  <a:lnTo>
                    <a:pt x="386" y="25"/>
                  </a:lnTo>
                  <a:lnTo>
                    <a:pt x="386" y="23"/>
                  </a:lnTo>
                  <a:lnTo>
                    <a:pt x="386" y="21"/>
                  </a:lnTo>
                  <a:lnTo>
                    <a:pt x="386" y="20"/>
                  </a:lnTo>
                  <a:lnTo>
                    <a:pt x="387" y="20"/>
                  </a:lnTo>
                  <a:lnTo>
                    <a:pt x="387" y="19"/>
                  </a:lnTo>
                  <a:lnTo>
                    <a:pt x="387" y="18"/>
                  </a:lnTo>
                  <a:lnTo>
                    <a:pt x="389" y="18"/>
                  </a:lnTo>
                  <a:lnTo>
                    <a:pt x="391" y="17"/>
                  </a:lnTo>
                  <a:lnTo>
                    <a:pt x="393" y="17"/>
                  </a:lnTo>
                  <a:lnTo>
                    <a:pt x="396" y="17"/>
                  </a:lnTo>
                  <a:lnTo>
                    <a:pt x="398" y="17"/>
                  </a:lnTo>
                  <a:lnTo>
                    <a:pt x="399" y="17"/>
                  </a:lnTo>
                  <a:lnTo>
                    <a:pt x="404" y="19"/>
                  </a:lnTo>
                  <a:lnTo>
                    <a:pt x="406" y="19"/>
                  </a:lnTo>
                  <a:lnTo>
                    <a:pt x="408" y="19"/>
                  </a:lnTo>
                  <a:lnTo>
                    <a:pt x="409" y="19"/>
                  </a:lnTo>
                  <a:lnTo>
                    <a:pt x="409" y="19"/>
                  </a:lnTo>
                  <a:lnTo>
                    <a:pt x="411" y="18"/>
                  </a:lnTo>
                  <a:lnTo>
                    <a:pt x="412" y="17"/>
                  </a:lnTo>
                  <a:lnTo>
                    <a:pt x="413" y="17"/>
                  </a:lnTo>
                  <a:lnTo>
                    <a:pt x="415" y="16"/>
                  </a:lnTo>
                  <a:lnTo>
                    <a:pt x="415" y="15"/>
                  </a:lnTo>
                  <a:lnTo>
                    <a:pt x="417" y="12"/>
                  </a:lnTo>
                  <a:lnTo>
                    <a:pt x="421" y="5"/>
                  </a:lnTo>
                  <a:lnTo>
                    <a:pt x="422" y="2"/>
                  </a:lnTo>
                  <a:lnTo>
                    <a:pt x="423" y="1"/>
                  </a:lnTo>
                  <a:lnTo>
                    <a:pt x="424" y="0"/>
                  </a:lnTo>
                  <a:lnTo>
                    <a:pt x="425" y="0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27" name="Freeform 75">
              <a:extLst>
                <a:ext uri="{FF2B5EF4-FFF2-40B4-BE49-F238E27FC236}">
                  <a16:creationId xmlns:a16="http://schemas.microsoft.com/office/drawing/2014/main" id="{8E745FDA-002D-4CB1-B2AD-220FDFD35346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9" y="3155"/>
              <a:ext cx="551" cy="391"/>
            </a:xfrm>
            <a:custGeom>
              <a:avLst/>
              <a:gdLst>
                <a:gd name="T0" fmla="*/ 176 w 551"/>
                <a:gd name="T1" fmla="*/ 32 h 391"/>
                <a:gd name="T2" fmla="*/ 204 w 551"/>
                <a:gd name="T3" fmla="*/ 61 h 391"/>
                <a:gd name="T4" fmla="*/ 221 w 551"/>
                <a:gd name="T5" fmla="*/ 73 h 391"/>
                <a:gd name="T6" fmla="*/ 241 w 551"/>
                <a:gd name="T7" fmla="*/ 65 h 391"/>
                <a:gd name="T8" fmla="*/ 265 w 551"/>
                <a:gd name="T9" fmla="*/ 52 h 391"/>
                <a:gd name="T10" fmla="*/ 312 w 551"/>
                <a:gd name="T11" fmla="*/ 41 h 391"/>
                <a:gd name="T12" fmla="*/ 325 w 551"/>
                <a:gd name="T13" fmla="*/ 43 h 391"/>
                <a:gd name="T14" fmla="*/ 335 w 551"/>
                <a:gd name="T15" fmla="*/ 53 h 391"/>
                <a:gd name="T16" fmla="*/ 330 w 551"/>
                <a:gd name="T17" fmla="*/ 78 h 391"/>
                <a:gd name="T18" fmla="*/ 332 w 551"/>
                <a:gd name="T19" fmla="*/ 98 h 391"/>
                <a:gd name="T20" fmla="*/ 352 w 551"/>
                <a:gd name="T21" fmla="*/ 120 h 391"/>
                <a:gd name="T22" fmla="*/ 368 w 551"/>
                <a:gd name="T23" fmla="*/ 140 h 391"/>
                <a:gd name="T24" fmla="*/ 379 w 551"/>
                <a:gd name="T25" fmla="*/ 146 h 391"/>
                <a:gd name="T26" fmla="*/ 395 w 551"/>
                <a:gd name="T27" fmla="*/ 140 h 391"/>
                <a:gd name="T28" fmla="*/ 422 w 551"/>
                <a:gd name="T29" fmla="*/ 125 h 391"/>
                <a:gd name="T30" fmla="*/ 435 w 551"/>
                <a:gd name="T31" fmla="*/ 118 h 391"/>
                <a:gd name="T32" fmla="*/ 454 w 551"/>
                <a:gd name="T33" fmla="*/ 124 h 391"/>
                <a:gd name="T34" fmla="*/ 472 w 551"/>
                <a:gd name="T35" fmla="*/ 138 h 391"/>
                <a:gd name="T36" fmla="*/ 501 w 551"/>
                <a:gd name="T37" fmla="*/ 146 h 391"/>
                <a:gd name="T38" fmla="*/ 521 w 551"/>
                <a:gd name="T39" fmla="*/ 148 h 391"/>
                <a:gd name="T40" fmla="*/ 532 w 551"/>
                <a:gd name="T41" fmla="*/ 168 h 391"/>
                <a:gd name="T42" fmla="*/ 551 w 551"/>
                <a:gd name="T43" fmla="*/ 193 h 391"/>
                <a:gd name="T44" fmla="*/ 544 w 551"/>
                <a:gd name="T45" fmla="*/ 226 h 391"/>
                <a:gd name="T46" fmla="*/ 535 w 551"/>
                <a:gd name="T47" fmla="*/ 274 h 391"/>
                <a:gd name="T48" fmla="*/ 524 w 551"/>
                <a:gd name="T49" fmla="*/ 294 h 391"/>
                <a:gd name="T50" fmla="*/ 508 w 551"/>
                <a:gd name="T51" fmla="*/ 300 h 391"/>
                <a:gd name="T52" fmla="*/ 458 w 551"/>
                <a:gd name="T53" fmla="*/ 305 h 391"/>
                <a:gd name="T54" fmla="*/ 435 w 551"/>
                <a:gd name="T55" fmla="*/ 324 h 391"/>
                <a:gd name="T56" fmla="*/ 412 w 551"/>
                <a:gd name="T57" fmla="*/ 356 h 391"/>
                <a:gd name="T58" fmla="*/ 383 w 551"/>
                <a:gd name="T59" fmla="*/ 380 h 391"/>
                <a:gd name="T60" fmla="*/ 345 w 551"/>
                <a:gd name="T61" fmla="*/ 390 h 391"/>
                <a:gd name="T62" fmla="*/ 328 w 551"/>
                <a:gd name="T63" fmla="*/ 358 h 391"/>
                <a:gd name="T64" fmla="*/ 302 w 551"/>
                <a:gd name="T65" fmla="*/ 328 h 391"/>
                <a:gd name="T66" fmla="*/ 268 w 551"/>
                <a:gd name="T67" fmla="*/ 312 h 391"/>
                <a:gd name="T68" fmla="*/ 264 w 551"/>
                <a:gd name="T69" fmla="*/ 296 h 391"/>
                <a:gd name="T70" fmla="*/ 258 w 551"/>
                <a:gd name="T71" fmla="*/ 284 h 391"/>
                <a:gd name="T72" fmla="*/ 230 w 551"/>
                <a:gd name="T73" fmla="*/ 269 h 391"/>
                <a:gd name="T74" fmla="*/ 197 w 551"/>
                <a:gd name="T75" fmla="*/ 272 h 391"/>
                <a:gd name="T76" fmla="*/ 172 w 551"/>
                <a:gd name="T77" fmla="*/ 274 h 391"/>
                <a:gd name="T78" fmla="*/ 145 w 551"/>
                <a:gd name="T79" fmla="*/ 256 h 391"/>
                <a:gd name="T80" fmla="*/ 125 w 551"/>
                <a:gd name="T81" fmla="*/ 251 h 391"/>
                <a:gd name="T82" fmla="*/ 116 w 551"/>
                <a:gd name="T83" fmla="*/ 244 h 391"/>
                <a:gd name="T84" fmla="*/ 113 w 551"/>
                <a:gd name="T85" fmla="*/ 223 h 391"/>
                <a:gd name="T86" fmla="*/ 101 w 551"/>
                <a:gd name="T87" fmla="*/ 214 h 391"/>
                <a:gd name="T88" fmla="*/ 58 w 551"/>
                <a:gd name="T89" fmla="*/ 206 h 391"/>
                <a:gd name="T90" fmla="*/ 41 w 551"/>
                <a:gd name="T91" fmla="*/ 193 h 391"/>
                <a:gd name="T92" fmla="*/ 21 w 551"/>
                <a:gd name="T93" fmla="*/ 185 h 391"/>
                <a:gd name="T94" fmla="*/ 10 w 551"/>
                <a:gd name="T95" fmla="*/ 177 h 391"/>
                <a:gd name="T96" fmla="*/ 10 w 551"/>
                <a:gd name="T97" fmla="*/ 153 h 391"/>
                <a:gd name="T98" fmla="*/ 0 w 551"/>
                <a:gd name="T99" fmla="*/ 120 h 391"/>
                <a:gd name="T100" fmla="*/ 12 w 551"/>
                <a:gd name="T101" fmla="*/ 114 h 391"/>
                <a:gd name="T102" fmla="*/ 20 w 551"/>
                <a:gd name="T103" fmla="*/ 99 h 391"/>
                <a:gd name="T104" fmla="*/ 18 w 551"/>
                <a:gd name="T105" fmla="*/ 81 h 391"/>
                <a:gd name="T106" fmla="*/ 28 w 551"/>
                <a:gd name="T107" fmla="*/ 65 h 391"/>
                <a:gd name="T108" fmla="*/ 61 w 551"/>
                <a:gd name="T109" fmla="*/ 33 h 391"/>
                <a:gd name="T110" fmla="*/ 95 w 551"/>
                <a:gd name="T111" fmla="*/ 14 h 391"/>
                <a:gd name="T112" fmla="*/ 137 w 551"/>
                <a:gd name="T113" fmla="*/ 4 h 391"/>
                <a:gd name="T114" fmla="*/ 143 w 551"/>
                <a:gd name="T115" fmla="*/ 1 h 3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551" h="391">
                  <a:moveTo>
                    <a:pt x="147" y="4"/>
                  </a:moveTo>
                  <a:lnTo>
                    <a:pt x="150" y="7"/>
                  </a:lnTo>
                  <a:lnTo>
                    <a:pt x="163" y="20"/>
                  </a:lnTo>
                  <a:lnTo>
                    <a:pt x="168" y="25"/>
                  </a:lnTo>
                  <a:lnTo>
                    <a:pt x="171" y="28"/>
                  </a:lnTo>
                  <a:lnTo>
                    <a:pt x="173" y="29"/>
                  </a:lnTo>
                  <a:lnTo>
                    <a:pt x="176" y="32"/>
                  </a:lnTo>
                  <a:lnTo>
                    <a:pt x="181" y="35"/>
                  </a:lnTo>
                  <a:lnTo>
                    <a:pt x="183" y="37"/>
                  </a:lnTo>
                  <a:lnTo>
                    <a:pt x="184" y="38"/>
                  </a:lnTo>
                  <a:lnTo>
                    <a:pt x="186" y="40"/>
                  </a:lnTo>
                  <a:lnTo>
                    <a:pt x="193" y="49"/>
                  </a:lnTo>
                  <a:lnTo>
                    <a:pt x="199" y="55"/>
                  </a:lnTo>
                  <a:lnTo>
                    <a:pt x="204" y="61"/>
                  </a:lnTo>
                  <a:lnTo>
                    <a:pt x="207" y="63"/>
                  </a:lnTo>
                  <a:lnTo>
                    <a:pt x="207" y="64"/>
                  </a:lnTo>
                  <a:lnTo>
                    <a:pt x="208" y="65"/>
                  </a:lnTo>
                  <a:lnTo>
                    <a:pt x="216" y="71"/>
                  </a:lnTo>
                  <a:lnTo>
                    <a:pt x="219" y="72"/>
                  </a:lnTo>
                  <a:lnTo>
                    <a:pt x="220" y="73"/>
                  </a:lnTo>
                  <a:lnTo>
                    <a:pt x="221" y="73"/>
                  </a:lnTo>
                  <a:lnTo>
                    <a:pt x="222" y="73"/>
                  </a:lnTo>
                  <a:lnTo>
                    <a:pt x="224" y="73"/>
                  </a:lnTo>
                  <a:lnTo>
                    <a:pt x="226" y="72"/>
                  </a:lnTo>
                  <a:lnTo>
                    <a:pt x="229" y="71"/>
                  </a:lnTo>
                  <a:lnTo>
                    <a:pt x="235" y="68"/>
                  </a:lnTo>
                  <a:lnTo>
                    <a:pt x="238" y="67"/>
                  </a:lnTo>
                  <a:lnTo>
                    <a:pt x="241" y="65"/>
                  </a:lnTo>
                  <a:lnTo>
                    <a:pt x="249" y="60"/>
                  </a:lnTo>
                  <a:lnTo>
                    <a:pt x="253" y="57"/>
                  </a:lnTo>
                  <a:lnTo>
                    <a:pt x="254" y="56"/>
                  </a:lnTo>
                  <a:lnTo>
                    <a:pt x="256" y="55"/>
                  </a:lnTo>
                  <a:lnTo>
                    <a:pt x="259" y="54"/>
                  </a:lnTo>
                  <a:lnTo>
                    <a:pt x="261" y="54"/>
                  </a:lnTo>
                  <a:lnTo>
                    <a:pt x="265" y="52"/>
                  </a:lnTo>
                  <a:lnTo>
                    <a:pt x="275" y="52"/>
                  </a:lnTo>
                  <a:lnTo>
                    <a:pt x="284" y="49"/>
                  </a:lnTo>
                  <a:lnTo>
                    <a:pt x="298" y="46"/>
                  </a:lnTo>
                  <a:lnTo>
                    <a:pt x="301" y="45"/>
                  </a:lnTo>
                  <a:lnTo>
                    <a:pt x="309" y="42"/>
                  </a:lnTo>
                  <a:lnTo>
                    <a:pt x="310" y="41"/>
                  </a:lnTo>
                  <a:lnTo>
                    <a:pt x="312" y="41"/>
                  </a:lnTo>
                  <a:lnTo>
                    <a:pt x="313" y="41"/>
                  </a:lnTo>
                  <a:lnTo>
                    <a:pt x="315" y="41"/>
                  </a:lnTo>
                  <a:lnTo>
                    <a:pt x="317" y="41"/>
                  </a:lnTo>
                  <a:lnTo>
                    <a:pt x="319" y="41"/>
                  </a:lnTo>
                  <a:lnTo>
                    <a:pt x="321" y="42"/>
                  </a:lnTo>
                  <a:lnTo>
                    <a:pt x="323" y="42"/>
                  </a:lnTo>
                  <a:lnTo>
                    <a:pt x="325" y="43"/>
                  </a:lnTo>
                  <a:lnTo>
                    <a:pt x="327" y="44"/>
                  </a:lnTo>
                  <a:lnTo>
                    <a:pt x="329" y="45"/>
                  </a:lnTo>
                  <a:lnTo>
                    <a:pt x="331" y="46"/>
                  </a:lnTo>
                  <a:lnTo>
                    <a:pt x="332" y="48"/>
                  </a:lnTo>
                  <a:lnTo>
                    <a:pt x="333" y="49"/>
                  </a:lnTo>
                  <a:lnTo>
                    <a:pt x="334" y="51"/>
                  </a:lnTo>
                  <a:lnTo>
                    <a:pt x="335" y="53"/>
                  </a:lnTo>
                  <a:lnTo>
                    <a:pt x="335" y="55"/>
                  </a:lnTo>
                  <a:lnTo>
                    <a:pt x="336" y="57"/>
                  </a:lnTo>
                  <a:lnTo>
                    <a:pt x="336" y="60"/>
                  </a:lnTo>
                  <a:lnTo>
                    <a:pt x="335" y="62"/>
                  </a:lnTo>
                  <a:lnTo>
                    <a:pt x="334" y="63"/>
                  </a:lnTo>
                  <a:lnTo>
                    <a:pt x="332" y="69"/>
                  </a:lnTo>
                  <a:lnTo>
                    <a:pt x="330" y="78"/>
                  </a:lnTo>
                  <a:lnTo>
                    <a:pt x="329" y="80"/>
                  </a:lnTo>
                  <a:lnTo>
                    <a:pt x="328" y="83"/>
                  </a:lnTo>
                  <a:lnTo>
                    <a:pt x="328" y="86"/>
                  </a:lnTo>
                  <a:lnTo>
                    <a:pt x="328" y="88"/>
                  </a:lnTo>
                  <a:lnTo>
                    <a:pt x="328" y="91"/>
                  </a:lnTo>
                  <a:lnTo>
                    <a:pt x="329" y="94"/>
                  </a:lnTo>
                  <a:lnTo>
                    <a:pt x="332" y="98"/>
                  </a:lnTo>
                  <a:lnTo>
                    <a:pt x="334" y="104"/>
                  </a:lnTo>
                  <a:lnTo>
                    <a:pt x="336" y="107"/>
                  </a:lnTo>
                  <a:lnTo>
                    <a:pt x="339" y="110"/>
                  </a:lnTo>
                  <a:lnTo>
                    <a:pt x="341" y="112"/>
                  </a:lnTo>
                  <a:lnTo>
                    <a:pt x="344" y="115"/>
                  </a:lnTo>
                  <a:lnTo>
                    <a:pt x="346" y="116"/>
                  </a:lnTo>
                  <a:lnTo>
                    <a:pt x="352" y="120"/>
                  </a:lnTo>
                  <a:lnTo>
                    <a:pt x="355" y="121"/>
                  </a:lnTo>
                  <a:lnTo>
                    <a:pt x="357" y="123"/>
                  </a:lnTo>
                  <a:lnTo>
                    <a:pt x="360" y="125"/>
                  </a:lnTo>
                  <a:lnTo>
                    <a:pt x="362" y="128"/>
                  </a:lnTo>
                  <a:lnTo>
                    <a:pt x="364" y="131"/>
                  </a:lnTo>
                  <a:lnTo>
                    <a:pt x="366" y="134"/>
                  </a:lnTo>
                  <a:lnTo>
                    <a:pt x="368" y="140"/>
                  </a:lnTo>
                  <a:lnTo>
                    <a:pt x="369" y="142"/>
                  </a:lnTo>
                  <a:lnTo>
                    <a:pt x="371" y="143"/>
                  </a:lnTo>
                  <a:lnTo>
                    <a:pt x="372" y="144"/>
                  </a:lnTo>
                  <a:lnTo>
                    <a:pt x="374" y="145"/>
                  </a:lnTo>
                  <a:lnTo>
                    <a:pt x="376" y="146"/>
                  </a:lnTo>
                  <a:lnTo>
                    <a:pt x="378" y="146"/>
                  </a:lnTo>
                  <a:lnTo>
                    <a:pt x="379" y="146"/>
                  </a:lnTo>
                  <a:lnTo>
                    <a:pt x="381" y="146"/>
                  </a:lnTo>
                  <a:lnTo>
                    <a:pt x="383" y="146"/>
                  </a:lnTo>
                  <a:lnTo>
                    <a:pt x="385" y="145"/>
                  </a:lnTo>
                  <a:lnTo>
                    <a:pt x="388" y="144"/>
                  </a:lnTo>
                  <a:lnTo>
                    <a:pt x="389" y="143"/>
                  </a:lnTo>
                  <a:lnTo>
                    <a:pt x="391" y="142"/>
                  </a:lnTo>
                  <a:lnTo>
                    <a:pt x="395" y="140"/>
                  </a:lnTo>
                  <a:lnTo>
                    <a:pt x="400" y="136"/>
                  </a:lnTo>
                  <a:lnTo>
                    <a:pt x="403" y="134"/>
                  </a:lnTo>
                  <a:lnTo>
                    <a:pt x="405" y="133"/>
                  </a:lnTo>
                  <a:lnTo>
                    <a:pt x="408" y="131"/>
                  </a:lnTo>
                  <a:lnTo>
                    <a:pt x="415" y="129"/>
                  </a:lnTo>
                  <a:lnTo>
                    <a:pt x="420" y="127"/>
                  </a:lnTo>
                  <a:lnTo>
                    <a:pt x="422" y="125"/>
                  </a:lnTo>
                  <a:lnTo>
                    <a:pt x="423" y="124"/>
                  </a:lnTo>
                  <a:lnTo>
                    <a:pt x="429" y="120"/>
                  </a:lnTo>
                  <a:lnTo>
                    <a:pt x="430" y="119"/>
                  </a:lnTo>
                  <a:lnTo>
                    <a:pt x="432" y="118"/>
                  </a:lnTo>
                  <a:lnTo>
                    <a:pt x="433" y="118"/>
                  </a:lnTo>
                  <a:lnTo>
                    <a:pt x="435" y="118"/>
                  </a:lnTo>
                  <a:lnTo>
                    <a:pt x="435" y="118"/>
                  </a:lnTo>
                  <a:lnTo>
                    <a:pt x="441" y="120"/>
                  </a:lnTo>
                  <a:lnTo>
                    <a:pt x="443" y="120"/>
                  </a:lnTo>
                  <a:lnTo>
                    <a:pt x="446" y="120"/>
                  </a:lnTo>
                  <a:lnTo>
                    <a:pt x="446" y="121"/>
                  </a:lnTo>
                  <a:lnTo>
                    <a:pt x="449" y="121"/>
                  </a:lnTo>
                  <a:lnTo>
                    <a:pt x="451" y="123"/>
                  </a:lnTo>
                  <a:lnTo>
                    <a:pt x="454" y="124"/>
                  </a:lnTo>
                  <a:lnTo>
                    <a:pt x="456" y="125"/>
                  </a:lnTo>
                  <a:lnTo>
                    <a:pt x="458" y="127"/>
                  </a:lnTo>
                  <a:lnTo>
                    <a:pt x="462" y="131"/>
                  </a:lnTo>
                  <a:lnTo>
                    <a:pt x="464" y="132"/>
                  </a:lnTo>
                  <a:lnTo>
                    <a:pt x="467" y="134"/>
                  </a:lnTo>
                  <a:lnTo>
                    <a:pt x="469" y="136"/>
                  </a:lnTo>
                  <a:lnTo>
                    <a:pt x="472" y="138"/>
                  </a:lnTo>
                  <a:lnTo>
                    <a:pt x="485" y="143"/>
                  </a:lnTo>
                  <a:lnTo>
                    <a:pt x="487" y="144"/>
                  </a:lnTo>
                  <a:lnTo>
                    <a:pt x="490" y="145"/>
                  </a:lnTo>
                  <a:lnTo>
                    <a:pt x="491" y="145"/>
                  </a:lnTo>
                  <a:lnTo>
                    <a:pt x="494" y="146"/>
                  </a:lnTo>
                  <a:lnTo>
                    <a:pt x="497" y="146"/>
                  </a:lnTo>
                  <a:lnTo>
                    <a:pt x="501" y="146"/>
                  </a:lnTo>
                  <a:lnTo>
                    <a:pt x="508" y="145"/>
                  </a:lnTo>
                  <a:lnTo>
                    <a:pt x="512" y="145"/>
                  </a:lnTo>
                  <a:lnTo>
                    <a:pt x="514" y="145"/>
                  </a:lnTo>
                  <a:lnTo>
                    <a:pt x="516" y="146"/>
                  </a:lnTo>
                  <a:lnTo>
                    <a:pt x="518" y="146"/>
                  </a:lnTo>
                  <a:lnTo>
                    <a:pt x="520" y="147"/>
                  </a:lnTo>
                  <a:lnTo>
                    <a:pt x="521" y="148"/>
                  </a:lnTo>
                  <a:lnTo>
                    <a:pt x="522" y="149"/>
                  </a:lnTo>
                  <a:lnTo>
                    <a:pt x="524" y="150"/>
                  </a:lnTo>
                  <a:lnTo>
                    <a:pt x="525" y="151"/>
                  </a:lnTo>
                  <a:lnTo>
                    <a:pt x="526" y="153"/>
                  </a:lnTo>
                  <a:lnTo>
                    <a:pt x="526" y="155"/>
                  </a:lnTo>
                  <a:lnTo>
                    <a:pt x="530" y="165"/>
                  </a:lnTo>
                  <a:lnTo>
                    <a:pt x="532" y="168"/>
                  </a:lnTo>
                  <a:lnTo>
                    <a:pt x="534" y="172"/>
                  </a:lnTo>
                  <a:lnTo>
                    <a:pt x="536" y="176"/>
                  </a:lnTo>
                  <a:lnTo>
                    <a:pt x="537" y="178"/>
                  </a:lnTo>
                  <a:lnTo>
                    <a:pt x="540" y="181"/>
                  </a:lnTo>
                  <a:lnTo>
                    <a:pt x="544" y="186"/>
                  </a:lnTo>
                  <a:lnTo>
                    <a:pt x="549" y="192"/>
                  </a:lnTo>
                  <a:lnTo>
                    <a:pt x="551" y="193"/>
                  </a:lnTo>
                  <a:lnTo>
                    <a:pt x="551" y="193"/>
                  </a:lnTo>
                  <a:lnTo>
                    <a:pt x="551" y="193"/>
                  </a:lnTo>
                  <a:lnTo>
                    <a:pt x="551" y="194"/>
                  </a:lnTo>
                  <a:lnTo>
                    <a:pt x="551" y="194"/>
                  </a:lnTo>
                  <a:lnTo>
                    <a:pt x="550" y="198"/>
                  </a:lnTo>
                  <a:lnTo>
                    <a:pt x="548" y="212"/>
                  </a:lnTo>
                  <a:lnTo>
                    <a:pt x="544" y="226"/>
                  </a:lnTo>
                  <a:lnTo>
                    <a:pt x="543" y="232"/>
                  </a:lnTo>
                  <a:lnTo>
                    <a:pt x="541" y="242"/>
                  </a:lnTo>
                  <a:lnTo>
                    <a:pt x="539" y="256"/>
                  </a:lnTo>
                  <a:lnTo>
                    <a:pt x="538" y="261"/>
                  </a:lnTo>
                  <a:lnTo>
                    <a:pt x="537" y="265"/>
                  </a:lnTo>
                  <a:lnTo>
                    <a:pt x="537" y="269"/>
                  </a:lnTo>
                  <a:lnTo>
                    <a:pt x="535" y="274"/>
                  </a:lnTo>
                  <a:lnTo>
                    <a:pt x="533" y="279"/>
                  </a:lnTo>
                  <a:lnTo>
                    <a:pt x="531" y="283"/>
                  </a:lnTo>
                  <a:lnTo>
                    <a:pt x="529" y="287"/>
                  </a:lnTo>
                  <a:lnTo>
                    <a:pt x="527" y="289"/>
                  </a:lnTo>
                  <a:lnTo>
                    <a:pt x="526" y="291"/>
                  </a:lnTo>
                  <a:lnTo>
                    <a:pt x="525" y="293"/>
                  </a:lnTo>
                  <a:lnTo>
                    <a:pt x="524" y="294"/>
                  </a:lnTo>
                  <a:lnTo>
                    <a:pt x="522" y="295"/>
                  </a:lnTo>
                  <a:lnTo>
                    <a:pt x="521" y="296"/>
                  </a:lnTo>
                  <a:lnTo>
                    <a:pt x="519" y="297"/>
                  </a:lnTo>
                  <a:lnTo>
                    <a:pt x="516" y="298"/>
                  </a:lnTo>
                  <a:lnTo>
                    <a:pt x="513" y="299"/>
                  </a:lnTo>
                  <a:lnTo>
                    <a:pt x="510" y="300"/>
                  </a:lnTo>
                  <a:lnTo>
                    <a:pt x="508" y="300"/>
                  </a:lnTo>
                  <a:lnTo>
                    <a:pt x="485" y="301"/>
                  </a:lnTo>
                  <a:lnTo>
                    <a:pt x="480" y="301"/>
                  </a:lnTo>
                  <a:lnTo>
                    <a:pt x="476" y="301"/>
                  </a:lnTo>
                  <a:lnTo>
                    <a:pt x="469" y="302"/>
                  </a:lnTo>
                  <a:lnTo>
                    <a:pt x="463" y="304"/>
                  </a:lnTo>
                  <a:lnTo>
                    <a:pt x="460" y="304"/>
                  </a:lnTo>
                  <a:lnTo>
                    <a:pt x="458" y="305"/>
                  </a:lnTo>
                  <a:lnTo>
                    <a:pt x="457" y="306"/>
                  </a:lnTo>
                  <a:lnTo>
                    <a:pt x="455" y="307"/>
                  </a:lnTo>
                  <a:lnTo>
                    <a:pt x="453" y="308"/>
                  </a:lnTo>
                  <a:lnTo>
                    <a:pt x="452" y="309"/>
                  </a:lnTo>
                  <a:lnTo>
                    <a:pt x="449" y="311"/>
                  </a:lnTo>
                  <a:lnTo>
                    <a:pt x="440" y="319"/>
                  </a:lnTo>
                  <a:lnTo>
                    <a:pt x="435" y="324"/>
                  </a:lnTo>
                  <a:lnTo>
                    <a:pt x="432" y="329"/>
                  </a:lnTo>
                  <a:lnTo>
                    <a:pt x="428" y="334"/>
                  </a:lnTo>
                  <a:lnTo>
                    <a:pt x="426" y="336"/>
                  </a:lnTo>
                  <a:lnTo>
                    <a:pt x="422" y="344"/>
                  </a:lnTo>
                  <a:lnTo>
                    <a:pt x="417" y="350"/>
                  </a:lnTo>
                  <a:lnTo>
                    <a:pt x="414" y="353"/>
                  </a:lnTo>
                  <a:lnTo>
                    <a:pt x="412" y="356"/>
                  </a:lnTo>
                  <a:lnTo>
                    <a:pt x="408" y="360"/>
                  </a:lnTo>
                  <a:lnTo>
                    <a:pt x="401" y="368"/>
                  </a:lnTo>
                  <a:lnTo>
                    <a:pt x="398" y="371"/>
                  </a:lnTo>
                  <a:lnTo>
                    <a:pt x="394" y="374"/>
                  </a:lnTo>
                  <a:lnTo>
                    <a:pt x="390" y="377"/>
                  </a:lnTo>
                  <a:lnTo>
                    <a:pt x="387" y="379"/>
                  </a:lnTo>
                  <a:lnTo>
                    <a:pt x="383" y="380"/>
                  </a:lnTo>
                  <a:lnTo>
                    <a:pt x="377" y="382"/>
                  </a:lnTo>
                  <a:lnTo>
                    <a:pt x="366" y="386"/>
                  </a:lnTo>
                  <a:lnTo>
                    <a:pt x="358" y="389"/>
                  </a:lnTo>
                  <a:lnTo>
                    <a:pt x="353" y="390"/>
                  </a:lnTo>
                  <a:lnTo>
                    <a:pt x="346" y="391"/>
                  </a:lnTo>
                  <a:lnTo>
                    <a:pt x="346" y="391"/>
                  </a:lnTo>
                  <a:lnTo>
                    <a:pt x="345" y="390"/>
                  </a:lnTo>
                  <a:lnTo>
                    <a:pt x="344" y="387"/>
                  </a:lnTo>
                  <a:lnTo>
                    <a:pt x="343" y="382"/>
                  </a:lnTo>
                  <a:lnTo>
                    <a:pt x="339" y="374"/>
                  </a:lnTo>
                  <a:lnTo>
                    <a:pt x="338" y="371"/>
                  </a:lnTo>
                  <a:lnTo>
                    <a:pt x="336" y="369"/>
                  </a:lnTo>
                  <a:lnTo>
                    <a:pt x="334" y="366"/>
                  </a:lnTo>
                  <a:lnTo>
                    <a:pt x="328" y="358"/>
                  </a:lnTo>
                  <a:lnTo>
                    <a:pt x="320" y="346"/>
                  </a:lnTo>
                  <a:lnTo>
                    <a:pt x="317" y="342"/>
                  </a:lnTo>
                  <a:lnTo>
                    <a:pt x="315" y="338"/>
                  </a:lnTo>
                  <a:lnTo>
                    <a:pt x="311" y="335"/>
                  </a:lnTo>
                  <a:lnTo>
                    <a:pt x="309" y="332"/>
                  </a:lnTo>
                  <a:lnTo>
                    <a:pt x="306" y="330"/>
                  </a:lnTo>
                  <a:lnTo>
                    <a:pt x="302" y="328"/>
                  </a:lnTo>
                  <a:lnTo>
                    <a:pt x="299" y="326"/>
                  </a:lnTo>
                  <a:lnTo>
                    <a:pt x="283" y="318"/>
                  </a:lnTo>
                  <a:lnTo>
                    <a:pt x="278" y="316"/>
                  </a:lnTo>
                  <a:lnTo>
                    <a:pt x="274" y="314"/>
                  </a:lnTo>
                  <a:lnTo>
                    <a:pt x="272" y="313"/>
                  </a:lnTo>
                  <a:lnTo>
                    <a:pt x="270" y="312"/>
                  </a:lnTo>
                  <a:lnTo>
                    <a:pt x="268" y="312"/>
                  </a:lnTo>
                  <a:lnTo>
                    <a:pt x="267" y="311"/>
                  </a:lnTo>
                  <a:lnTo>
                    <a:pt x="266" y="309"/>
                  </a:lnTo>
                  <a:lnTo>
                    <a:pt x="265" y="308"/>
                  </a:lnTo>
                  <a:lnTo>
                    <a:pt x="265" y="306"/>
                  </a:lnTo>
                  <a:lnTo>
                    <a:pt x="264" y="304"/>
                  </a:lnTo>
                  <a:lnTo>
                    <a:pt x="264" y="302"/>
                  </a:lnTo>
                  <a:lnTo>
                    <a:pt x="264" y="296"/>
                  </a:lnTo>
                  <a:lnTo>
                    <a:pt x="263" y="293"/>
                  </a:lnTo>
                  <a:lnTo>
                    <a:pt x="263" y="291"/>
                  </a:lnTo>
                  <a:lnTo>
                    <a:pt x="262" y="289"/>
                  </a:lnTo>
                  <a:lnTo>
                    <a:pt x="261" y="288"/>
                  </a:lnTo>
                  <a:lnTo>
                    <a:pt x="260" y="286"/>
                  </a:lnTo>
                  <a:lnTo>
                    <a:pt x="259" y="285"/>
                  </a:lnTo>
                  <a:lnTo>
                    <a:pt x="258" y="284"/>
                  </a:lnTo>
                  <a:lnTo>
                    <a:pt x="255" y="281"/>
                  </a:lnTo>
                  <a:lnTo>
                    <a:pt x="253" y="279"/>
                  </a:lnTo>
                  <a:lnTo>
                    <a:pt x="249" y="278"/>
                  </a:lnTo>
                  <a:lnTo>
                    <a:pt x="245" y="276"/>
                  </a:lnTo>
                  <a:lnTo>
                    <a:pt x="238" y="273"/>
                  </a:lnTo>
                  <a:lnTo>
                    <a:pt x="232" y="270"/>
                  </a:lnTo>
                  <a:lnTo>
                    <a:pt x="230" y="269"/>
                  </a:lnTo>
                  <a:lnTo>
                    <a:pt x="228" y="269"/>
                  </a:lnTo>
                  <a:lnTo>
                    <a:pt x="226" y="269"/>
                  </a:lnTo>
                  <a:lnTo>
                    <a:pt x="223" y="269"/>
                  </a:lnTo>
                  <a:lnTo>
                    <a:pt x="213" y="270"/>
                  </a:lnTo>
                  <a:lnTo>
                    <a:pt x="206" y="271"/>
                  </a:lnTo>
                  <a:lnTo>
                    <a:pt x="202" y="271"/>
                  </a:lnTo>
                  <a:lnTo>
                    <a:pt x="197" y="272"/>
                  </a:lnTo>
                  <a:lnTo>
                    <a:pt x="187" y="275"/>
                  </a:lnTo>
                  <a:lnTo>
                    <a:pt x="185" y="275"/>
                  </a:lnTo>
                  <a:lnTo>
                    <a:pt x="183" y="276"/>
                  </a:lnTo>
                  <a:lnTo>
                    <a:pt x="180" y="276"/>
                  </a:lnTo>
                  <a:lnTo>
                    <a:pt x="177" y="276"/>
                  </a:lnTo>
                  <a:lnTo>
                    <a:pt x="174" y="275"/>
                  </a:lnTo>
                  <a:lnTo>
                    <a:pt x="172" y="274"/>
                  </a:lnTo>
                  <a:lnTo>
                    <a:pt x="170" y="273"/>
                  </a:lnTo>
                  <a:lnTo>
                    <a:pt x="168" y="272"/>
                  </a:lnTo>
                  <a:lnTo>
                    <a:pt x="165" y="270"/>
                  </a:lnTo>
                  <a:lnTo>
                    <a:pt x="163" y="269"/>
                  </a:lnTo>
                  <a:lnTo>
                    <a:pt x="160" y="267"/>
                  </a:lnTo>
                  <a:lnTo>
                    <a:pt x="148" y="257"/>
                  </a:lnTo>
                  <a:lnTo>
                    <a:pt x="145" y="256"/>
                  </a:lnTo>
                  <a:lnTo>
                    <a:pt x="143" y="255"/>
                  </a:lnTo>
                  <a:lnTo>
                    <a:pt x="140" y="254"/>
                  </a:lnTo>
                  <a:lnTo>
                    <a:pt x="138" y="253"/>
                  </a:lnTo>
                  <a:lnTo>
                    <a:pt x="135" y="252"/>
                  </a:lnTo>
                  <a:lnTo>
                    <a:pt x="129" y="252"/>
                  </a:lnTo>
                  <a:lnTo>
                    <a:pt x="128" y="252"/>
                  </a:lnTo>
                  <a:lnTo>
                    <a:pt x="125" y="251"/>
                  </a:lnTo>
                  <a:lnTo>
                    <a:pt x="123" y="250"/>
                  </a:lnTo>
                  <a:lnTo>
                    <a:pt x="122" y="250"/>
                  </a:lnTo>
                  <a:lnTo>
                    <a:pt x="120" y="249"/>
                  </a:lnTo>
                  <a:lnTo>
                    <a:pt x="119" y="248"/>
                  </a:lnTo>
                  <a:lnTo>
                    <a:pt x="118" y="247"/>
                  </a:lnTo>
                  <a:lnTo>
                    <a:pt x="117" y="246"/>
                  </a:lnTo>
                  <a:lnTo>
                    <a:pt x="116" y="244"/>
                  </a:lnTo>
                  <a:lnTo>
                    <a:pt x="116" y="243"/>
                  </a:lnTo>
                  <a:lnTo>
                    <a:pt x="116" y="241"/>
                  </a:lnTo>
                  <a:lnTo>
                    <a:pt x="115" y="233"/>
                  </a:lnTo>
                  <a:lnTo>
                    <a:pt x="115" y="230"/>
                  </a:lnTo>
                  <a:lnTo>
                    <a:pt x="114" y="226"/>
                  </a:lnTo>
                  <a:lnTo>
                    <a:pt x="113" y="225"/>
                  </a:lnTo>
                  <a:lnTo>
                    <a:pt x="113" y="223"/>
                  </a:lnTo>
                  <a:lnTo>
                    <a:pt x="112" y="222"/>
                  </a:lnTo>
                  <a:lnTo>
                    <a:pt x="111" y="222"/>
                  </a:lnTo>
                  <a:lnTo>
                    <a:pt x="110" y="221"/>
                  </a:lnTo>
                  <a:lnTo>
                    <a:pt x="109" y="220"/>
                  </a:lnTo>
                  <a:lnTo>
                    <a:pt x="106" y="217"/>
                  </a:lnTo>
                  <a:lnTo>
                    <a:pt x="103" y="215"/>
                  </a:lnTo>
                  <a:lnTo>
                    <a:pt x="101" y="214"/>
                  </a:lnTo>
                  <a:lnTo>
                    <a:pt x="98" y="212"/>
                  </a:lnTo>
                  <a:lnTo>
                    <a:pt x="96" y="212"/>
                  </a:lnTo>
                  <a:lnTo>
                    <a:pt x="94" y="211"/>
                  </a:lnTo>
                  <a:lnTo>
                    <a:pt x="82" y="210"/>
                  </a:lnTo>
                  <a:lnTo>
                    <a:pt x="75" y="209"/>
                  </a:lnTo>
                  <a:lnTo>
                    <a:pt x="60" y="207"/>
                  </a:lnTo>
                  <a:lnTo>
                    <a:pt x="58" y="206"/>
                  </a:lnTo>
                  <a:lnTo>
                    <a:pt x="56" y="206"/>
                  </a:lnTo>
                  <a:lnTo>
                    <a:pt x="54" y="205"/>
                  </a:lnTo>
                  <a:lnTo>
                    <a:pt x="52" y="203"/>
                  </a:lnTo>
                  <a:lnTo>
                    <a:pt x="51" y="202"/>
                  </a:lnTo>
                  <a:lnTo>
                    <a:pt x="48" y="199"/>
                  </a:lnTo>
                  <a:lnTo>
                    <a:pt x="44" y="195"/>
                  </a:lnTo>
                  <a:lnTo>
                    <a:pt x="41" y="193"/>
                  </a:lnTo>
                  <a:lnTo>
                    <a:pt x="39" y="192"/>
                  </a:lnTo>
                  <a:lnTo>
                    <a:pt x="37" y="191"/>
                  </a:lnTo>
                  <a:lnTo>
                    <a:pt x="33" y="189"/>
                  </a:lnTo>
                  <a:lnTo>
                    <a:pt x="28" y="188"/>
                  </a:lnTo>
                  <a:lnTo>
                    <a:pt x="26" y="187"/>
                  </a:lnTo>
                  <a:lnTo>
                    <a:pt x="24" y="186"/>
                  </a:lnTo>
                  <a:lnTo>
                    <a:pt x="21" y="185"/>
                  </a:lnTo>
                  <a:lnTo>
                    <a:pt x="14" y="184"/>
                  </a:lnTo>
                  <a:lnTo>
                    <a:pt x="14" y="183"/>
                  </a:lnTo>
                  <a:lnTo>
                    <a:pt x="13" y="183"/>
                  </a:lnTo>
                  <a:lnTo>
                    <a:pt x="12" y="182"/>
                  </a:lnTo>
                  <a:lnTo>
                    <a:pt x="11" y="180"/>
                  </a:lnTo>
                  <a:lnTo>
                    <a:pt x="10" y="179"/>
                  </a:lnTo>
                  <a:lnTo>
                    <a:pt x="10" y="177"/>
                  </a:lnTo>
                  <a:lnTo>
                    <a:pt x="10" y="176"/>
                  </a:lnTo>
                  <a:lnTo>
                    <a:pt x="10" y="173"/>
                  </a:lnTo>
                  <a:lnTo>
                    <a:pt x="11" y="165"/>
                  </a:lnTo>
                  <a:lnTo>
                    <a:pt x="11" y="162"/>
                  </a:lnTo>
                  <a:lnTo>
                    <a:pt x="11" y="158"/>
                  </a:lnTo>
                  <a:lnTo>
                    <a:pt x="10" y="155"/>
                  </a:lnTo>
                  <a:lnTo>
                    <a:pt x="10" y="153"/>
                  </a:lnTo>
                  <a:lnTo>
                    <a:pt x="10" y="150"/>
                  </a:lnTo>
                  <a:lnTo>
                    <a:pt x="8" y="144"/>
                  </a:lnTo>
                  <a:lnTo>
                    <a:pt x="7" y="140"/>
                  </a:lnTo>
                  <a:lnTo>
                    <a:pt x="5" y="136"/>
                  </a:lnTo>
                  <a:lnTo>
                    <a:pt x="2" y="125"/>
                  </a:lnTo>
                  <a:lnTo>
                    <a:pt x="1" y="122"/>
                  </a:lnTo>
                  <a:lnTo>
                    <a:pt x="0" y="120"/>
                  </a:lnTo>
                  <a:lnTo>
                    <a:pt x="1" y="120"/>
                  </a:lnTo>
                  <a:lnTo>
                    <a:pt x="2" y="120"/>
                  </a:lnTo>
                  <a:lnTo>
                    <a:pt x="3" y="119"/>
                  </a:lnTo>
                  <a:lnTo>
                    <a:pt x="5" y="118"/>
                  </a:lnTo>
                  <a:lnTo>
                    <a:pt x="8" y="117"/>
                  </a:lnTo>
                  <a:lnTo>
                    <a:pt x="11" y="115"/>
                  </a:lnTo>
                  <a:lnTo>
                    <a:pt x="12" y="114"/>
                  </a:lnTo>
                  <a:lnTo>
                    <a:pt x="14" y="112"/>
                  </a:lnTo>
                  <a:lnTo>
                    <a:pt x="14" y="111"/>
                  </a:lnTo>
                  <a:lnTo>
                    <a:pt x="15" y="109"/>
                  </a:lnTo>
                  <a:lnTo>
                    <a:pt x="17" y="108"/>
                  </a:lnTo>
                  <a:lnTo>
                    <a:pt x="18" y="105"/>
                  </a:lnTo>
                  <a:lnTo>
                    <a:pt x="19" y="103"/>
                  </a:lnTo>
                  <a:lnTo>
                    <a:pt x="20" y="99"/>
                  </a:lnTo>
                  <a:lnTo>
                    <a:pt x="20" y="97"/>
                  </a:lnTo>
                  <a:lnTo>
                    <a:pt x="20" y="95"/>
                  </a:lnTo>
                  <a:lnTo>
                    <a:pt x="20" y="94"/>
                  </a:lnTo>
                  <a:lnTo>
                    <a:pt x="19" y="87"/>
                  </a:lnTo>
                  <a:lnTo>
                    <a:pt x="18" y="86"/>
                  </a:lnTo>
                  <a:lnTo>
                    <a:pt x="18" y="84"/>
                  </a:lnTo>
                  <a:lnTo>
                    <a:pt x="18" y="81"/>
                  </a:lnTo>
                  <a:lnTo>
                    <a:pt x="19" y="78"/>
                  </a:lnTo>
                  <a:lnTo>
                    <a:pt x="20" y="76"/>
                  </a:lnTo>
                  <a:lnTo>
                    <a:pt x="21" y="74"/>
                  </a:lnTo>
                  <a:lnTo>
                    <a:pt x="22" y="73"/>
                  </a:lnTo>
                  <a:lnTo>
                    <a:pt x="24" y="70"/>
                  </a:lnTo>
                  <a:lnTo>
                    <a:pt x="26" y="67"/>
                  </a:lnTo>
                  <a:lnTo>
                    <a:pt x="28" y="65"/>
                  </a:lnTo>
                  <a:lnTo>
                    <a:pt x="35" y="60"/>
                  </a:lnTo>
                  <a:lnTo>
                    <a:pt x="41" y="53"/>
                  </a:lnTo>
                  <a:lnTo>
                    <a:pt x="44" y="51"/>
                  </a:lnTo>
                  <a:lnTo>
                    <a:pt x="53" y="40"/>
                  </a:lnTo>
                  <a:lnTo>
                    <a:pt x="56" y="38"/>
                  </a:lnTo>
                  <a:lnTo>
                    <a:pt x="59" y="35"/>
                  </a:lnTo>
                  <a:lnTo>
                    <a:pt x="61" y="33"/>
                  </a:lnTo>
                  <a:lnTo>
                    <a:pt x="64" y="31"/>
                  </a:lnTo>
                  <a:lnTo>
                    <a:pt x="69" y="29"/>
                  </a:lnTo>
                  <a:lnTo>
                    <a:pt x="77" y="24"/>
                  </a:lnTo>
                  <a:lnTo>
                    <a:pt x="84" y="19"/>
                  </a:lnTo>
                  <a:lnTo>
                    <a:pt x="88" y="18"/>
                  </a:lnTo>
                  <a:lnTo>
                    <a:pt x="92" y="16"/>
                  </a:lnTo>
                  <a:lnTo>
                    <a:pt x="95" y="14"/>
                  </a:lnTo>
                  <a:lnTo>
                    <a:pt x="99" y="12"/>
                  </a:lnTo>
                  <a:lnTo>
                    <a:pt x="103" y="11"/>
                  </a:lnTo>
                  <a:lnTo>
                    <a:pt x="107" y="9"/>
                  </a:lnTo>
                  <a:lnTo>
                    <a:pt x="112" y="8"/>
                  </a:lnTo>
                  <a:lnTo>
                    <a:pt x="121" y="6"/>
                  </a:lnTo>
                  <a:lnTo>
                    <a:pt x="134" y="5"/>
                  </a:lnTo>
                  <a:lnTo>
                    <a:pt x="137" y="4"/>
                  </a:lnTo>
                  <a:lnTo>
                    <a:pt x="139" y="3"/>
                  </a:lnTo>
                  <a:lnTo>
                    <a:pt x="140" y="2"/>
                  </a:lnTo>
                  <a:lnTo>
                    <a:pt x="142" y="1"/>
                  </a:lnTo>
                  <a:lnTo>
                    <a:pt x="142" y="1"/>
                  </a:lnTo>
                  <a:lnTo>
                    <a:pt x="142" y="1"/>
                  </a:lnTo>
                  <a:lnTo>
                    <a:pt x="142" y="1"/>
                  </a:lnTo>
                  <a:lnTo>
                    <a:pt x="143" y="1"/>
                  </a:lnTo>
                  <a:lnTo>
                    <a:pt x="144" y="0"/>
                  </a:lnTo>
                  <a:lnTo>
                    <a:pt x="147" y="4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28" name="Freeform 76">
              <a:extLst>
                <a:ext uri="{FF2B5EF4-FFF2-40B4-BE49-F238E27FC236}">
                  <a16:creationId xmlns:a16="http://schemas.microsoft.com/office/drawing/2014/main" id="{C733569E-B33A-406B-94C7-AF784F2155E4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2" y="2728"/>
              <a:ext cx="490" cy="472"/>
            </a:xfrm>
            <a:custGeom>
              <a:avLst/>
              <a:gdLst>
                <a:gd name="T0" fmla="*/ 141 w 490"/>
                <a:gd name="T1" fmla="*/ 5 h 472"/>
                <a:gd name="T2" fmla="*/ 158 w 490"/>
                <a:gd name="T3" fmla="*/ 20 h 472"/>
                <a:gd name="T4" fmla="*/ 170 w 490"/>
                <a:gd name="T5" fmla="*/ 35 h 472"/>
                <a:gd name="T6" fmla="*/ 200 w 490"/>
                <a:gd name="T7" fmla="*/ 29 h 472"/>
                <a:gd name="T8" fmla="*/ 258 w 490"/>
                <a:gd name="T9" fmla="*/ 20 h 472"/>
                <a:gd name="T10" fmla="*/ 288 w 490"/>
                <a:gd name="T11" fmla="*/ 25 h 472"/>
                <a:gd name="T12" fmla="*/ 315 w 490"/>
                <a:gd name="T13" fmla="*/ 40 h 472"/>
                <a:gd name="T14" fmla="*/ 356 w 490"/>
                <a:gd name="T15" fmla="*/ 52 h 472"/>
                <a:gd name="T16" fmla="*/ 388 w 490"/>
                <a:gd name="T17" fmla="*/ 45 h 472"/>
                <a:gd name="T18" fmla="*/ 395 w 490"/>
                <a:gd name="T19" fmla="*/ 45 h 472"/>
                <a:gd name="T20" fmla="*/ 406 w 490"/>
                <a:gd name="T21" fmla="*/ 69 h 472"/>
                <a:gd name="T22" fmla="*/ 418 w 490"/>
                <a:gd name="T23" fmla="*/ 87 h 472"/>
                <a:gd name="T24" fmla="*/ 443 w 490"/>
                <a:gd name="T25" fmla="*/ 100 h 472"/>
                <a:gd name="T26" fmla="*/ 456 w 490"/>
                <a:gd name="T27" fmla="*/ 120 h 472"/>
                <a:gd name="T28" fmla="*/ 460 w 490"/>
                <a:gd name="T29" fmla="*/ 140 h 472"/>
                <a:gd name="T30" fmla="*/ 477 w 490"/>
                <a:gd name="T31" fmla="*/ 150 h 472"/>
                <a:gd name="T32" fmla="*/ 489 w 490"/>
                <a:gd name="T33" fmla="*/ 168 h 472"/>
                <a:gd name="T34" fmla="*/ 489 w 490"/>
                <a:gd name="T35" fmla="*/ 193 h 472"/>
                <a:gd name="T36" fmla="*/ 468 w 490"/>
                <a:gd name="T37" fmla="*/ 229 h 472"/>
                <a:gd name="T38" fmla="*/ 446 w 490"/>
                <a:gd name="T39" fmla="*/ 244 h 472"/>
                <a:gd name="T40" fmla="*/ 397 w 490"/>
                <a:gd name="T41" fmla="*/ 267 h 472"/>
                <a:gd name="T42" fmla="*/ 340 w 490"/>
                <a:gd name="T43" fmla="*/ 284 h 472"/>
                <a:gd name="T44" fmla="*/ 326 w 490"/>
                <a:gd name="T45" fmla="*/ 294 h 472"/>
                <a:gd name="T46" fmla="*/ 303 w 490"/>
                <a:gd name="T47" fmla="*/ 331 h 472"/>
                <a:gd name="T48" fmla="*/ 296 w 490"/>
                <a:gd name="T49" fmla="*/ 351 h 472"/>
                <a:gd name="T50" fmla="*/ 297 w 490"/>
                <a:gd name="T51" fmla="*/ 375 h 472"/>
                <a:gd name="T52" fmla="*/ 286 w 490"/>
                <a:gd name="T53" fmla="*/ 416 h 472"/>
                <a:gd name="T54" fmla="*/ 283 w 490"/>
                <a:gd name="T55" fmla="*/ 445 h 472"/>
                <a:gd name="T56" fmla="*/ 264 w 490"/>
                <a:gd name="T57" fmla="*/ 470 h 472"/>
                <a:gd name="T58" fmla="*/ 222 w 490"/>
                <a:gd name="T59" fmla="*/ 440 h 472"/>
                <a:gd name="T60" fmla="*/ 202 w 490"/>
                <a:gd name="T61" fmla="*/ 436 h 472"/>
                <a:gd name="T62" fmla="*/ 183 w 490"/>
                <a:gd name="T63" fmla="*/ 422 h 472"/>
                <a:gd name="T64" fmla="*/ 154 w 490"/>
                <a:gd name="T65" fmla="*/ 385 h 472"/>
                <a:gd name="T66" fmla="*/ 129 w 490"/>
                <a:gd name="T67" fmla="*/ 359 h 472"/>
                <a:gd name="T68" fmla="*/ 131 w 490"/>
                <a:gd name="T69" fmla="*/ 340 h 472"/>
                <a:gd name="T70" fmla="*/ 130 w 490"/>
                <a:gd name="T71" fmla="*/ 327 h 472"/>
                <a:gd name="T72" fmla="*/ 115 w 490"/>
                <a:gd name="T73" fmla="*/ 318 h 472"/>
                <a:gd name="T74" fmla="*/ 100 w 490"/>
                <a:gd name="T75" fmla="*/ 298 h 472"/>
                <a:gd name="T76" fmla="*/ 91 w 490"/>
                <a:gd name="T77" fmla="*/ 272 h 472"/>
                <a:gd name="T78" fmla="*/ 82 w 490"/>
                <a:gd name="T79" fmla="*/ 262 h 472"/>
                <a:gd name="T80" fmla="*/ 53 w 490"/>
                <a:gd name="T81" fmla="*/ 249 h 472"/>
                <a:gd name="T82" fmla="*/ 26 w 490"/>
                <a:gd name="T83" fmla="*/ 227 h 472"/>
                <a:gd name="T84" fmla="*/ 46 w 490"/>
                <a:gd name="T85" fmla="*/ 203 h 472"/>
                <a:gd name="T86" fmla="*/ 58 w 490"/>
                <a:gd name="T87" fmla="*/ 179 h 472"/>
                <a:gd name="T88" fmla="*/ 58 w 490"/>
                <a:gd name="T89" fmla="*/ 155 h 472"/>
                <a:gd name="T90" fmla="*/ 47 w 490"/>
                <a:gd name="T91" fmla="*/ 145 h 472"/>
                <a:gd name="T92" fmla="*/ 27 w 490"/>
                <a:gd name="T93" fmla="*/ 145 h 472"/>
                <a:gd name="T94" fmla="*/ 20 w 490"/>
                <a:gd name="T95" fmla="*/ 136 h 472"/>
                <a:gd name="T96" fmla="*/ 0 w 490"/>
                <a:gd name="T97" fmla="*/ 116 h 472"/>
                <a:gd name="T98" fmla="*/ 2 w 490"/>
                <a:gd name="T99" fmla="*/ 105 h 472"/>
                <a:gd name="T100" fmla="*/ 11 w 490"/>
                <a:gd name="T101" fmla="*/ 82 h 472"/>
                <a:gd name="T102" fmla="*/ 13 w 490"/>
                <a:gd name="T103" fmla="*/ 64 h 472"/>
                <a:gd name="T104" fmla="*/ 39 w 490"/>
                <a:gd name="T105" fmla="*/ 42 h 472"/>
                <a:gd name="T106" fmla="*/ 48 w 490"/>
                <a:gd name="T107" fmla="*/ 26 h 472"/>
                <a:gd name="T108" fmla="*/ 69 w 490"/>
                <a:gd name="T109" fmla="*/ 30 h 472"/>
                <a:gd name="T110" fmla="*/ 87 w 490"/>
                <a:gd name="T111" fmla="*/ 28 h 472"/>
                <a:gd name="T112" fmla="*/ 102 w 490"/>
                <a:gd name="T113" fmla="*/ 4 h 472"/>
                <a:gd name="T114" fmla="*/ 113 w 490"/>
                <a:gd name="T115" fmla="*/ 0 h 4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90" h="472">
                  <a:moveTo>
                    <a:pt x="117" y="0"/>
                  </a:moveTo>
                  <a:lnTo>
                    <a:pt x="121" y="0"/>
                  </a:lnTo>
                  <a:lnTo>
                    <a:pt x="125" y="0"/>
                  </a:lnTo>
                  <a:lnTo>
                    <a:pt x="129" y="1"/>
                  </a:lnTo>
                  <a:lnTo>
                    <a:pt x="134" y="3"/>
                  </a:lnTo>
                  <a:lnTo>
                    <a:pt x="137" y="3"/>
                  </a:lnTo>
                  <a:lnTo>
                    <a:pt x="141" y="5"/>
                  </a:lnTo>
                  <a:lnTo>
                    <a:pt x="144" y="7"/>
                  </a:lnTo>
                  <a:lnTo>
                    <a:pt x="147" y="9"/>
                  </a:lnTo>
                  <a:lnTo>
                    <a:pt x="149" y="11"/>
                  </a:lnTo>
                  <a:lnTo>
                    <a:pt x="152" y="14"/>
                  </a:lnTo>
                  <a:lnTo>
                    <a:pt x="155" y="16"/>
                  </a:lnTo>
                  <a:lnTo>
                    <a:pt x="156" y="17"/>
                  </a:lnTo>
                  <a:lnTo>
                    <a:pt x="158" y="20"/>
                  </a:lnTo>
                  <a:lnTo>
                    <a:pt x="161" y="26"/>
                  </a:lnTo>
                  <a:lnTo>
                    <a:pt x="162" y="28"/>
                  </a:lnTo>
                  <a:lnTo>
                    <a:pt x="164" y="30"/>
                  </a:lnTo>
                  <a:lnTo>
                    <a:pt x="165" y="32"/>
                  </a:lnTo>
                  <a:lnTo>
                    <a:pt x="166" y="33"/>
                  </a:lnTo>
                  <a:lnTo>
                    <a:pt x="168" y="34"/>
                  </a:lnTo>
                  <a:lnTo>
                    <a:pt x="170" y="35"/>
                  </a:lnTo>
                  <a:lnTo>
                    <a:pt x="171" y="35"/>
                  </a:lnTo>
                  <a:lnTo>
                    <a:pt x="174" y="35"/>
                  </a:lnTo>
                  <a:lnTo>
                    <a:pt x="177" y="35"/>
                  </a:lnTo>
                  <a:lnTo>
                    <a:pt x="179" y="35"/>
                  </a:lnTo>
                  <a:lnTo>
                    <a:pt x="183" y="34"/>
                  </a:lnTo>
                  <a:lnTo>
                    <a:pt x="187" y="33"/>
                  </a:lnTo>
                  <a:lnTo>
                    <a:pt x="200" y="29"/>
                  </a:lnTo>
                  <a:lnTo>
                    <a:pt x="213" y="25"/>
                  </a:lnTo>
                  <a:lnTo>
                    <a:pt x="220" y="24"/>
                  </a:lnTo>
                  <a:lnTo>
                    <a:pt x="230" y="22"/>
                  </a:lnTo>
                  <a:lnTo>
                    <a:pt x="237" y="21"/>
                  </a:lnTo>
                  <a:lnTo>
                    <a:pt x="244" y="20"/>
                  </a:lnTo>
                  <a:lnTo>
                    <a:pt x="251" y="20"/>
                  </a:lnTo>
                  <a:lnTo>
                    <a:pt x="258" y="20"/>
                  </a:lnTo>
                  <a:lnTo>
                    <a:pt x="262" y="20"/>
                  </a:lnTo>
                  <a:lnTo>
                    <a:pt x="264" y="21"/>
                  </a:lnTo>
                  <a:lnTo>
                    <a:pt x="273" y="23"/>
                  </a:lnTo>
                  <a:lnTo>
                    <a:pt x="275" y="24"/>
                  </a:lnTo>
                  <a:lnTo>
                    <a:pt x="279" y="24"/>
                  </a:lnTo>
                  <a:lnTo>
                    <a:pt x="285" y="25"/>
                  </a:lnTo>
                  <a:lnTo>
                    <a:pt x="288" y="25"/>
                  </a:lnTo>
                  <a:lnTo>
                    <a:pt x="291" y="25"/>
                  </a:lnTo>
                  <a:lnTo>
                    <a:pt x="294" y="25"/>
                  </a:lnTo>
                  <a:lnTo>
                    <a:pt x="296" y="27"/>
                  </a:lnTo>
                  <a:lnTo>
                    <a:pt x="299" y="29"/>
                  </a:lnTo>
                  <a:lnTo>
                    <a:pt x="302" y="31"/>
                  </a:lnTo>
                  <a:lnTo>
                    <a:pt x="311" y="37"/>
                  </a:lnTo>
                  <a:lnTo>
                    <a:pt x="315" y="40"/>
                  </a:lnTo>
                  <a:lnTo>
                    <a:pt x="319" y="42"/>
                  </a:lnTo>
                  <a:lnTo>
                    <a:pt x="322" y="44"/>
                  </a:lnTo>
                  <a:lnTo>
                    <a:pt x="325" y="46"/>
                  </a:lnTo>
                  <a:lnTo>
                    <a:pt x="329" y="47"/>
                  </a:lnTo>
                  <a:lnTo>
                    <a:pt x="346" y="50"/>
                  </a:lnTo>
                  <a:lnTo>
                    <a:pt x="352" y="51"/>
                  </a:lnTo>
                  <a:lnTo>
                    <a:pt x="356" y="52"/>
                  </a:lnTo>
                  <a:lnTo>
                    <a:pt x="361" y="52"/>
                  </a:lnTo>
                  <a:lnTo>
                    <a:pt x="364" y="51"/>
                  </a:lnTo>
                  <a:lnTo>
                    <a:pt x="368" y="51"/>
                  </a:lnTo>
                  <a:lnTo>
                    <a:pt x="373" y="50"/>
                  </a:lnTo>
                  <a:lnTo>
                    <a:pt x="376" y="48"/>
                  </a:lnTo>
                  <a:lnTo>
                    <a:pt x="384" y="47"/>
                  </a:lnTo>
                  <a:lnTo>
                    <a:pt x="388" y="45"/>
                  </a:lnTo>
                  <a:lnTo>
                    <a:pt x="392" y="45"/>
                  </a:lnTo>
                  <a:lnTo>
                    <a:pt x="393" y="45"/>
                  </a:lnTo>
                  <a:lnTo>
                    <a:pt x="393" y="45"/>
                  </a:lnTo>
                  <a:lnTo>
                    <a:pt x="393" y="45"/>
                  </a:lnTo>
                  <a:lnTo>
                    <a:pt x="394" y="45"/>
                  </a:lnTo>
                  <a:lnTo>
                    <a:pt x="395" y="45"/>
                  </a:lnTo>
                  <a:lnTo>
                    <a:pt x="395" y="45"/>
                  </a:lnTo>
                  <a:lnTo>
                    <a:pt x="396" y="47"/>
                  </a:lnTo>
                  <a:lnTo>
                    <a:pt x="398" y="48"/>
                  </a:lnTo>
                  <a:lnTo>
                    <a:pt x="398" y="48"/>
                  </a:lnTo>
                  <a:lnTo>
                    <a:pt x="399" y="50"/>
                  </a:lnTo>
                  <a:lnTo>
                    <a:pt x="400" y="52"/>
                  </a:lnTo>
                  <a:lnTo>
                    <a:pt x="401" y="56"/>
                  </a:lnTo>
                  <a:lnTo>
                    <a:pt x="406" y="69"/>
                  </a:lnTo>
                  <a:lnTo>
                    <a:pt x="408" y="73"/>
                  </a:lnTo>
                  <a:lnTo>
                    <a:pt x="409" y="75"/>
                  </a:lnTo>
                  <a:lnTo>
                    <a:pt x="410" y="77"/>
                  </a:lnTo>
                  <a:lnTo>
                    <a:pt x="412" y="80"/>
                  </a:lnTo>
                  <a:lnTo>
                    <a:pt x="414" y="82"/>
                  </a:lnTo>
                  <a:lnTo>
                    <a:pt x="417" y="85"/>
                  </a:lnTo>
                  <a:lnTo>
                    <a:pt x="418" y="87"/>
                  </a:lnTo>
                  <a:lnTo>
                    <a:pt x="420" y="88"/>
                  </a:lnTo>
                  <a:lnTo>
                    <a:pt x="421" y="89"/>
                  </a:lnTo>
                  <a:lnTo>
                    <a:pt x="423" y="91"/>
                  </a:lnTo>
                  <a:lnTo>
                    <a:pt x="431" y="93"/>
                  </a:lnTo>
                  <a:lnTo>
                    <a:pt x="438" y="98"/>
                  </a:lnTo>
                  <a:lnTo>
                    <a:pt x="440" y="99"/>
                  </a:lnTo>
                  <a:lnTo>
                    <a:pt x="443" y="100"/>
                  </a:lnTo>
                  <a:lnTo>
                    <a:pt x="444" y="102"/>
                  </a:lnTo>
                  <a:lnTo>
                    <a:pt x="446" y="105"/>
                  </a:lnTo>
                  <a:lnTo>
                    <a:pt x="450" y="110"/>
                  </a:lnTo>
                  <a:lnTo>
                    <a:pt x="453" y="114"/>
                  </a:lnTo>
                  <a:lnTo>
                    <a:pt x="455" y="116"/>
                  </a:lnTo>
                  <a:lnTo>
                    <a:pt x="455" y="117"/>
                  </a:lnTo>
                  <a:lnTo>
                    <a:pt x="456" y="120"/>
                  </a:lnTo>
                  <a:lnTo>
                    <a:pt x="457" y="123"/>
                  </a:lnTo>
                  <a:lnTo>
                    <a:pt x="457" y="125"/>
                  </a:lnTo>
                  <a:lnTo>
                    <a:pt x="458" y="127"/>
                  </a:lnTo>
                  <a:lnTo>
                    <a:pt x="458" y="135"/>
                  </a:lnTo>
                  <a:lnTo>
                    <a:pt x="458" y="138"/>
                  </a:lnTo>
                  <a:lnTo>
                    <a:pt x="459" y="139"/>
                  </a:lnTo>
                  <a:lnTo>
                    <a:pt x="460" y="140"/>
                  </a:lnTo>
                  <a:lnTo>
                    <a:pt x="460" y="141"/>
                  </a:lnTo>
                  <a:lnTo>
                    <a:pt x="462" y="143"/>
                  </a:lnTo>
                  <a:lnTo>
                    <a:pt x="464" y="144"/>
                  </a:lnTo>
                  <a:lnTo>
                    <a:pt x="466" y="146"/>
                  </a:lnTo>
                  <a:lnTo>
                    <a:pt x="468" y="147"/>
                  </a:lnTo>
                  <a:lnTo>
                    <a:pt x="472" y="149"/>
                  </a:lnTo>
                  <a:lnTo>
                    <a:pt x="477" y="150"/>
                  </a:lnTo>
                  <a:lnTo>
                    <a:pt x="479" y="151"/>
                  </a:lnTo>
                  <a:lnTo>
                    <a:pt x="484" y="152"/>
                  </a:lnTo>
                  <a:lnTo>
                    <a:pt x="485" y="153"/>
                  </a:lnTo>
                  <a:lnTo>
                    <a:pt x="485" y="154"/>
                  </a:lnTo>
                  <a:lnTo>
                    <a:pt x="487" y="157"/>
                  </a:lnTo>
                  <a:lnTo>
                    <a:pt x="488" y="162"/>
                  </a:lnTo>
                  <a:lnTo>
                    <a:pt x="489" y="168"/>
                  </a:lnTo>
                  <a:lnTo>
                    <a:pt x="489" y="171"/>
                  </a:lnTo>
                  <a:lnTo>
                    <a:pt x="490" y="174"/>
                  </a:lnTo>
                  <a:lnTo>
                    <a:pt x="490" y="180"/>
                  </a:lnTo>
                  <a:lnTo>
                    <a:pt x="490" y="184"/>
                  </a:lnTo>
                  <a:lnTo>
                    <a:pt x="490" y="186"/>
                  </a:lnTo>
                  <a:lnTo>
                    <a:pt x="490" y="189"/>
                  </a:lnTo>
                  <a:lnTo>
                    <a:pt x="489" y="193"/>
                  </a:lnTo>
                  <a:lnTo>
                    <a:pt x="489" y="197"/>
                  </a:lnTo>
                  <a:lnTo>
                    <a:pt x="487" y="202"/>
                  </a:lnTo>
                  <a:lnTo>
                    <a:pt x="484" y="207"/>
                  </a:lnTo>
                  <a:lnTo>
                    <a:pt x="482" y="210"/>
                  </a:lnTo>
                  <a:lnTo>
                    <a:pt x="478" y="217"/>
                  </a:lnTo>
                  <a:lnTo>
                    <a:pt x="472" y="224"/>
                  </a:lnTo>
                  <a:lnTo>
                    <a:pt x="468" y="229"/>
                  </a:lnTo>
                  <a:lnTo>
                    <a:pt x="466" y="230"/>
                  </a:lnTo>
                  <a:lnTo>
                    <a:pt x="465" y="232"/>
                  </a:lnTo>
                  <a:lnTo>
                    <a:pt x="462" y="234"/>
                  </a:lnTo>
                  <a:lnTo>
                    <a:pt x="459" y="237"/>
                  </a:lnTo>
                  <a:lnTo>
                    <a:pt x="455" y="239"/>
                  </a:lnTo>
                  <a:lnTo>
                    <a:pt x="453" y="241"/>
                  </a:lnTo>
                  <a:lnTo>
                    <a:pt x="446" y="244"/>
                  </a:lnTo>
                  <a:lnTo>
                    <a:pt x="434" y="249"/>
                  </a:lnTo>
                  <a:lnTo>
                    <a:pt x="431" y="252"/>
                  </a:lnTo>
                  <a:lnTo>
                    <a:pt x="417" y="258"/>
                  </a:lnTo>
                  <a:lnTo>
                    <a:pt x="409" y="263"/>
                  </a:lnTo>
                  <a:lnTo>
                    <a:pt x="405" y="263"/>
                  </a:lnTo>
                  <a:lnTo>
                    <a:pt x="401" y="265"/>
                  </a:lnTo>
                  <a:lnTo>
                    <a:pt x="397" y="267"/>
                  </a:lnTo>
                  <a:lnTo>
                    <a:pt x="383" y="273"/>
                  </a:lnTo>
                  <a:lnTo>
                    <a:pt x="375" y="275"/>
                  </a:lnTo>
                  <a:lnTo>
                    <a:pt x="370" y="276"/>
                  </a:lnTo>
                  <a:lnTo>
                    <a:pt x="367" y="277"/>
                  </a:lnTo>
                  <a:lnTo>
                    <a:pt x="350" y="281"/>
                  </a:lnTo>
                  <a:lnTo>
                    <a:pt x="344" y="283"/>
                  </a:lnTo>
                  <a:lnTo>
                    <a:pt x="340" y="284"/>
                  </a:lnTo>
                  <a:lnTo>
                    <a:pt x="337" y="285"/>
                  </a:lnTo>
                  <a:lnTo>
                    <a:pt x="335" y="286"/>
                  </a:lnTo>
                  <a:lnTo>
                    <a:pt x="332" y="287"/>
                  </a:lnTo>
                  <a:lnTo>
                    <a:pt x="330" y="289"/>
                  </a:lnTo>
                  <a:lnTo>
                    <a:pt x="329" y="290"/>
                  </a:lnTo>
                  <a:lnTo>
                    <a:pt x="327" y="292"/>
                  </a:lnTo>
                  <a:lnTo>
                    <a:pt x="326" y="294"/>
                  </a:lnTo>
                  <a:lnTo>
                    <a:pt x="324" y="295"/>
                  </a:lnTo>
                  <a:lnTo>
                    <a:pt x="322" y="298"/>
                  </a:lnTo>
                  <a:lnTo>
                    <a:pt x="319" y="307"/>
                  </a:lnTo>
                  <a:lnTo>
                    <a:pt x="316" y="309"/>
                  </a:lnTo>
                  <a:lnTo>
                    <a:pt x="313" y="314"/>
                  </a:lnTo>
                  <a:lnTo>
                    <a:pt x="307" y="323"/>
                  </a:lnTo>
                  <a:lnTo>
                    <a:pt x="303" y="331"/>
                  </a:lnTo>
                  <a:lnTo>
                    <a:pt x="300" y="334"/>
                  </a:lnTo>
                  <a:lnTo>
                    <a:pt x="299" y="337"/>
                  </a:lnTo>
                  <a:lnTo>
                    <a:pt x="298" y="339"/>
                  </a:lnTo>
                  <a:lnTo>
                    <a:pt x="297" y="342"/>
                  </a:lnTo>
                  <a:lnTo>
                    <a:pt x="297" y="345"/>
                  </a:lnTo>
                  <a:lnTo>
                    <a:pt x="296" y="348"/>
                  </a:lnTo>
                  <a:lnTo>
                    <a:pt x="296" y="351"/>
                  </a:lnTo>
                  <a:lnTo>
                    <a:pt x="296" y="354"/>
                  </a:lnTo>
                  <a:lnTo>
                    <a:pt x="296" y="355"/>
                  </a:lnTo>
                  <a:lnTo>
                    <a:pt x="297" y="362"/>
                  </a:lnTo>
                  <a:lnTo>
                    <a:pt x="298" y="365"/>
                  </a:lnTo>
                  <a:lnTo>
                    <a:pt x="298" y="370"/>
                  </a:lnTo>
                  <a:lnTo>
                    <a:pt x="298" y="373"/>
                  </a:lnTo>
                  <a:lnTo>
                    <a:pt x="297" y="375"/>
                  </a:lnTo>
                  <a:lnTo>
                    <a:pt x="296" y="383"/>
                  </a:lnTo>
                  <a:lnTo>
                    <a:pt x="295" y="388"/>
                  </a:lnTo>
                  <a:lnTo>
                    <a:pt x="293" y="395"/>
                  </a:lnTo>
                  <a:lnTo>
                    <a:pt x="289" y="406"/>
                  </a:lnTo>
                  <a:lnTo>
                    <a:pt x="288" y="409"/>
                  </a:lnTo>
                  <a:lnTo>
                    <a:pt x="287" y="412"/>
                  </a:lnTo>
                  <a:lnTo>
                    <a:pt x="286" y="416"/>
                  </a:lnTo>
                  <a:lnTo>
                    <a:pt x="286" y="420"/>
                  </a:lnTo>
                  <a:lnTo>
                    <a:pt x="285" y="423"/>
                  </a:lnTo>
                  <a:lnTo>
                    <a:pt x="285" y="433"/>
                  </a:lnTo>
                  <a:lnTo>
                    <a:pt x="285" y="436"/>
                  </a:lnTo>
                  <a:lnTo>
                    <a:pt x="285" y="439"/>
                  </a:lnTo>
                  <a:lnTo>
                    <a:pt x="284" y="442"/>
                  </a:lnTo>
                  <a:lnTo>
                    <a:pt x="283" y="445"/>
                  </a:lnTo>
                  <a:lnTo>
                    <a:pt x="282" y="447"/>
                  </a:lnTo>
                  <a:lnTo>
                    <a:pt x="280" y="450"/>
                  </a:lnTo>
                  <a:lnTo>
                    <a:pt x="273" y="467"/>
                  </a:lnTo>
                  <a:lnTo>
                    <a:pt x="269" y="472"/>
                  </a:lnTo>
                  <a:lnTo>
                    <a:pt x="269" y="472"/>
                  </a:lnTo>
                  <a:lnTo>
                    <a:pt x="267" y="472"/>
                  </a:lnTo>
                  <a:lnTo>
                    <a:pt x="264" y="470"/>
                  </a:lnTo>
                  <a:lnTo>
                    <a:pt x="253" y="463"/>
                  </a:lnTo>
                  <a:lnTo>
                    <a:pt x="242" y="455"/>
                  </a:lnTo>
                  <a:lnTo>
                    <a:pt x="239" y="452"/>
                  </a:lnTo>
                  <a:lnTo>
                    <a:pt x="233" y="447"/>
                  </a:lnTo>
                  <a:lnTo>
                    <a:pt x="230" y="445"/>
                  </a:lnTo>
                  <a:lnTo>
                    <a:pt x="227" y="443"/>
                  </a:lnTo>
                  <a:lnTo>
                    <a:pt x="222" y="440"/>
                  </a:lnTo>
                  <a:lnTo>
                    <a:pt x="220" y="439"/>
                  </a:lnTo>
                  <a:lnTo>
                    <a:pt x="219" y="438"/>
                  </a:lnTo>
                  <a:lnTo>
                    <a:pt x="217" y="438"/>
                  </a:lnTo>
                  <a:lnTo>
                    <a:pt x="216" y="437"/>
                  </a:lnTo>
                  <a:lnTo>
                    <a:pt x="212" y="437"/>
                  </a:lnTo>
                  <a:lnTo>
                    <a:pt x="204" y="436"/>
                  </a:lnTo>
                  <a:lnTo>
                    <a:pt x="202" y="436"/>
                  </a:lnTo>
                  <a:lnTo>
                    <a:pt x="199" y="435"/>
                  </a:lnTo>
                  <a:lnTo>
                    <a:pt x="197" y="434"/>
                  </a:lnTo>
                  <a:lnTo>
                    <a:pt x="194" y="433"/>
                  </a:lnTo>
                  <a:lnTo>
                    <a:pt x="193" y="432"/>
                  </a:lnTo>
                  <a:lnTo>
                    <a:pt x="191" y="430"/>
                  </a:lnTo>
                  <a:lnTo>
                    <a:pt x="186" y="424"/>
                  </a:lnTo>
                  <a:lnTo>
                    <a:pt x="183" y="422"/>
                  </a:lnTo>
                  <a:lnTo>
                    <a:pt x="177" y="411"/>
                  </a:lnTo>
                  <a:lnTo>
                    <a:pt x="169" y="399"/>
                  </a:lnTo>
                  <a:lnTo>
                    <a:pt x="164" y="395"/>
                  </a:lnTo>
                  <a:lnTo>
                    <a:pt x="161" y="390"/>
                  </a:lnTo>
                  <a:lnTo>
                    <a:pt x="159" y="388"/>
                  </a:lnTo>
                  <a:lnTo>
                    <a:pt x="157" y="387"/>
                  </a:lnTo>
                  <a:lnTo>
                    <a:pt x="154" y="385"/>
                  </a:lnTo>
                  <a:lnTo>
                    <a:pt x="148" y="381"/>
                  </a:lnTo>
                  <a:lnTo>
                    <a:pt x="145" y="378"/>
                  </a:lnTo>
                  <a:lnTo>
                    <a:pt x="137" y="370"/>
                  </a:lnTo>
                  <a:lnTo>
                    <a:pt x="134" y="366"/>
                  </a:lnTo>
                  <a:lnTo>
                    <a:pt x="132" y="365"/>
                  </a:lnTo>
                  <a:lnTo>
                    <a:pt x="131" y="362"/>
                  </a:lnTo>
                  <a:lnTo>
                    <a:pt x="129" y="359"/>
                  </a:lnTo>
                  <a:lnTo>
                    <a:pt x="129" y="356"/>
                  </a:lnTo>
                  <a:lnTo>
                    <a:pt x="128" y="353"/>
                  </a:lnTo>
                  <a:lnTo>
                    <a:pt x="128" y="352"/>
                  </a:lnTo>
                  <a:lnTo>
                    <a:pt x="129" y="350"/>
                  </a:lnTo>
                  <a:lnTo>
                    <a:pt x="130" y="344"/>
                  </a:lnTo>
                  <a:lnTo>
                    <a:pt x="131" y="341"/>
                  </a:lnTo>
                  <a:lnTo>
                    <a:pt x="131" y="340"/>
                  </a:lnTo>
                  <a:lnTo>
                    <a:pt x="132" y="337"/>
                  </a:lnTo>
                  <a:lnTo>
                    <a:pt x="132" y="335"/>
                  </a:lnTo>
                  <a:lnTo>
                    <a:pt x="132" y="334"/>
                  </a:lnTo>
                  <a:lnTo>
                    <a:pt x="132" y="332"/>
                  </a:lnTo>
                  <a:lnTo>
                    <a:pt x="131" y="330"/>
                  </a:lnTo>
                  <a:lnTo>
                    <a:pt x="131" y="328"/>
                  </a:lnTo>
                  <a:lnTo>
                    <a:pt x="130" y="327"/>
                  </a:lnTo>
                  <a:lnTo>
                    <a:pt x="129" y="325"/>
                  </a:lnTo>
                  <a:lnTo>
                    <a:pt x="128" y="324"/>
                  </a:lnTo>
                  <a:lnTo>
                    <a:pt x="127" y="323"/>
                  </a:lnTo>
                  <a:lnTo>
                    <a:pt x="125" y="322"/>
                  </a:lnTo>
                  <a:lnTo>
                    <a:pt x="125" y="321"/>
                  </a:lnTo>
                  <a:lnTo>
                    <a:pt x="117" y="319"/>
                  </a:lnTo>
                  <a:lnTo>
                    <a:pt x="115" y="318"/>
                  </a:lnTo>
                  <a:lnTo>
                    <a:pt x="114" y="317"/>
                  </a:lnTo>
                  <a:lnTo>
                    <a:pt x="112" y="315"/>
                  </a:lnTo>
                  <a:lnTo>
                    <a:pt x="110" y="313"/>
                  </a:lnTo>
                  <a:lnTo>
                    <a:pt x="108" y="310"/>
                  </a:lnTo>
                  <a:lnTo>
                    <a:pt x="106" y="309"/>
                  </a:lnTo>
                  <a:lnTo>
                    <a:pt x="103" y="305"/>
                  </a:lnTo>
                  <a:lnTo>
                    <a:pt x="100" y="298"/>
                  </a:lnTo>
                  <a:lnTo>
                    <a:pt x="97" y="292"/>
                  </a:lnTo>
                  <a:lnTo>
                    <a:pt x="95" y="287"/>
                  </a:lnTo>
                  <a:lnTo>
                    <a:pt x="94" y="285"/>
                  </a:lnTo>
                  <a:lnTo>
                    <a:pt x="93" y="282"/>
                  </a:lnTo>
                  <a:lnTo>
                    <a:pt x="92" y="279"/>
                  </a:lnTo>
                  <a:lnTo>
                    <a:pt x="91" y="275"/>
                  </a:lnTo>
                  <a:lnTo>
                    <a:pt x="91" y="272"/>
                  </a:lnTo>
                  <a:lnTo>
                    <a:pt x="91" y="270"/>
                  </a:lnTo>
                  <a:lnTo>
                    <a:pt x="90" y="269"/>
                  </a:lnTo>
                  <a:lnTo>
                    <a:pt x="90" y="268"/>
                  </a:lnTo>
                  <a:lnTo>
                    <a:pt x="89" y="267"/>
                  </a:lnTo>
                  <a:lnTo>
                    <a:pt x="87" y="265"/>
                  </a:lnTo>
                  <a:lnTo>
                    <a:pt x="84" y="263"/>
                  </a:lnTo>
                  <a:lnTo>
                    <a:pt x="82" y="262"/>
                  </a:lnTo>
                  <a:lnTo>
                    <a:pt x="74" y="258"/>
                  </a:lnTo>
                  <a:lnTo>
                    <a:pt x="72" y="257"/>
                  </a:lnTo>
                  <a:lnTo>
                    <a:pt x="70" y="256"/>
                  </a:lnTo>
                  <a:lnTo>
                    <a:pt x="63" y="254"/>
                  </a:lnTo>
                  <a:lnTo>
                    <a:pt x="60" y="252"/>
                  </a:lnTo>
                  <a:lnTo>
                    <a:pt x="57" y="252"/>
                  </a:lnTo>
                  <a:lnTo>
                    <a:pt x="53" y="249"/>
                  </a:lnTo>
                  <a:lnTo>
                    <a:pt x="42" y="241"/>
                  </a:lnTo>
                  <a:lnTo>
                    <a:pt x="39" y="240"/>
                  </a:lnTo>
                  <a:lnTo>
                    <a:pt x="36" y="237"/>
                  </a:lnTo>
                  <a:lnTo>
                    <a:pt x="33" y="234"/>
                  </a:lnTo>
                  <a:lnTo>
                    <a:pt x="28" y="229"/>
                  </a:lnTo>
                  <a:lnTo>
                    <a:pt x="26" y="228"/>
                  </a:lnTo>
                  <a:lnTo>
                    <a:pt x="26" y="227"/>
                  </a:lnTo>
                  <a:lnTo>
                    <a:pt x="26" y="227"/>
                  </a:lnTo>
                  <a:lnTo>
                    <a:pt x="27" y="226"/>
                  </a:lnTo>
                  <a:lnTo>
                    <a:pt x="28" y="225"/>
                  </a:lnTo>
                  <a:lnTo>
                    <a:pt x="31" y="222"/>
                  </a:lnTo>
                  <a:lnTo>
                    <a:pt x="34" y="219"/>
                  </a:lnTo>
                  <a:lnTo>
                    <a:pt x="36" y="217"/>
                  </a:lnTo>
                  <a:lnTo>
                    <a:pt x="46" y="203"/>
                  </a:lnTo>
                  <a:lnTo>
                    <a:pt x="48" y="200"/>
                  </a:lnTo>
                  <a:lnTo>
                    <a:pt x="52" y="195"/>
                  </a:lnTo>
                  <a:lnTo>
                    <a:pt x="55" y="190"/>
                  </a:lnTo>
                  <a:lnTo>
                    <a:pt x="57" y="187"/>
                  </a:lnTo>
                  <a:lnTo>
                    <a:pt x="57" y="184"/>
                  </a:lnTo>
                  <a:lnTo>
                    <a:pt x="58" y="182"/>
                  </a:lnTo>
                  <a:lnTo>
                    <a:pt x="58" y="179"/>
                  </a:lnTo>
                  <a:lnTo>
                    <a:pt x="60" y="170"/>
                  </a:lnTo>
                  <a:lnTo>
                    <a:pt x="61" y="167"/>
                  </a:lnTo>
                  <a:lnTo>
                    <a:pt x="61" y="163"/>
                  </a:lnTo>
                  <a:lnTo>
                    <a:pt x="60" y="161"/>
                  </a:lnTo>
                  <a:lnTo>
                    <a:pt x="60" y="161"/>
                  </a:lnTo>
                  <a:lnTo>
                    <a:pt x="59" y="158"/>
                  </a:lnTo>
                  <a:lnTo>
                    <a:pt x="58" y="155"/>
                  </a:lnTo>
                  <a:lnTo>
                    <a:pt x="57" y="153"/>
                  </a:lnTo>
                  <a:lnTo>
                    <a:pt x="55" y="150"/>
                  </a:lnTo>
                  <a:lnTo>
                    <a:pt x="54" y="149"/>
                  </a:lnTo>
                  <a:lnTo>
                    <a:pt x="53" y="148"/>
                  </a:lnTo>
                  <a:lnTo>
                    <a:pt x="51" y="146"/>
                  </a:lnTo>
                  <a:lnTo>
                    <a:pt x="49" y="145"/>
                  </a:lnTo>
                  <a:lnTo>
                    <a:pt x="47" y="145"/>
                  </a:lnTo>
                  <a:lnTo>
                    <a:pt x="46" y="144"/>
                  </a:lnTo>
                  <a:lnTo>
                    <a:pt x="45" y="144"/>
                  </a:lnTo>
                  <a:lnTo>
                    <a:pt x="43" y="144"/>
                  </a:lnTo>
                  <a:lnTo>
                    <a:pt x="37" y="145"/>
                  </a:lnTo>
                  <a:lnTo>
                    <a:pt x="32" y="145"/>
                  </a:lnTo>
                  <a:lnTo>
                    <a:pt x="29" y="145"/>
                  </a:lnTo>
                  <a:lnTo>
                    <a:pt x="27" y="145"/>
                  </a:lnTo>
                  <a:lnTo>
                    <a:pt x="26" y="144"/>
                  </a:lnTo>
                  <a:lnTo>
                    <a:pt x="25" y="144"/>
                  </a:lnTo>
                  <a:lnTo>
                    <a:pt x="23" y="143"/>
                  </a:lnTo>
                  <a:lnTo>
                    <a:pt x="23" y="142"/>
                  </a:lnTo>
                  <a:lnTo>
                    <a:pt x="23" y="141"/>
                  </a:lnTo>
                  <a:lnTo>
                    <a:pt x="21" y="138"/>
                  </a:lnTo>
                  <a:lnTo>
                    <a:pt x="20" y="136"/>
                  </a:lnTo>
                  <a:lnTo>
                    <a:pt x="18" y="134"/>
                  </a:lnTo>
                  <a:lnTo>
                    <a:pt x="16" y="132"/>
                  </a:lnTo>
                  <a:lnTo>
                    <a:pt x="13" y="128"/>
                  </a:lnTo>
                  <a:lnTo>
                    <a:pt x="9" y="125"/>
                  </a:lnTo>
                  <a:lnTo>
                    <a:pt x="6" y="122"/>
                  </a:lnTo>
                  <a:lnTo>
                    <a:pt x="1" y="117"/>
                  </a:lnTo>
                  <a:lnTo>
                    <a:pt x="0" y="116"/>
                  </a:lnTo>
                  <a:lnTo>
                    <a:pt x="0" y="116"/>
                  </a:lnTo>
                  <a:lnTo>
                    <a:pt x="0" y="116"/>
                  </a:lnTo>
                  <a:lnTo>
                    <a:pt x="0" y="116"/>
                  </a:lnTo>
                  <a:lnTo>
                    <a:pt x="0" y="116"/>
                  </a:lnTo>
                  <a:lnTo>
                    <a:pt x="0" y="113"/>
                  </a:lnTo>
                  <a:lnTo>
                    <a:pt x="1" y="108"/>
                  </a:lnTo>
                  <a:lnTo>
                    <a:pt x="2" y="105"/>
                  </a:lnTo>
                  <a:lnTo>
                    <a:pt x="3" y="102"/>
                  </a:lnTo>
                  <a:lnTo>
                    <a:pt x="6" y="94"/>
                  </a:lnTo>
                  <a:lnTo>
                    <a:pt x="8" y="90"/>
                  </a:lnTo>
                  <a:lnTo>
                    <a:pt x="9" y="87"/>
                  </a:lnTo>
                  <a:lnTo>
                    <a:pt x="10" y="84"/>
                  </a:lnTo>
                  <a:lnTo>
                    <a:pt x="10" y="83"/>
                  </a:lnTo>
                  <a:lnTo>
                    <a:pt x="11" y="82"/>
                  </a:lnTo>
                  <a:lnTo>
                    <a:pt x="11" y="72"/>
                  </a:lnTo>
                  <a:lnTo>
                    <a:pt x="11" y="71"/>
                  </a:lnTo>
                  <a:lnTo>
                    <a:pt x="11" y="69"/>
                  </a:lnTo>
                  <a:lnTo>
                    <a:pt x="12" y="68"/>
                  </a:lnTo>
                  <a:lnTo>
                    <a:pt x="12" y="67"/>
                  </a:lnTo>
                  <a:lnTo>
                    <a:pt x="12" y="65"/>
                  </a:lnTo>
                  <a:lnTo>
                    <a:pt x="13" y="64"/>
                  </a:lnTo>
                  <a:lnTo>
                    <a:pt x="19" y="59"/>
                  </a:lnTo>
                  <a:lnTo>
                    <a:pt x="24" y="53"/>
                  </a:lnTo>
                  <a:lnTo>
                    <a:pt x="26" y="51"/>
                  </a:lnTo>
                  <a:lnTo>
                    <a:pt x="28" y="49"/>
                  </a:lnTo>
                  <a:lnTo>
                    <a:pt x="35" y="45"/>
                  </a:lnTo>
                  <a:lnTo>
                    <a:pt x="37" y="43"/>
                  </a:lnTo>
                  <a:lnTo>
                    <a:pt x="39" y="42"/>
                  </a:lnTo>
                  <a:lnTo>
                    <a:pt x="40" y="40"/>
                  </a:lnTo>
                  <a:lnTo>
                    <a:pt x="42" y="37"/>
                  </a:lnTo>
                  <a:lnTo>
                    <a:pt x="43" y="35"/>
                  </a:lnTo>
                  <a:lnTo>
                    <a:pt x="46" y="30"/>
                  </a:lnTo>
                  <a:lnTo>
                    <a:pt x="46" y="28"/>
                  </a:lnTo>
                  <a:lnTo>
                    <a:pt x="47" y="27"/>
                  </a:lnTo>
                  <a:lnTo>
                    <a:pt x="48" y="26"/>
                  </a:lnTo>
                  <a:lnTo>
                    <a:pt x="49" y="25"/>
                  </a:lnTo>
                  <a:lnTo>
                    <a:pt x="51" y="25"/>
                  </a:lnTo>
                  <a:lnTo>
                    <a:pt x="52" y="25"/>
                  </a:lnTo>
                  <a:lnTo>
                    <a:pt x="54" y="26"/>
                  </a:lnTo>
                  <a:lnTo>
                    <a:pt x="59" y="27"/>
                  </a:lnTo>
                  <a:lnTo>
                    <a:pt x="66" y="29"/>
                  </a:lnTo>
                  <a:lnTo>
                    <a:pt x="69" y="30"/>
                  </a:lnTo>
                  <a:lnTo>
                    <a:pt x="73" y="31"/>
                  </a:lnTo>
                  <a:lnTo>
                    <a:pt x="77" y="32"/>
                  </a:lnTo>
                  <a:lnTo>
                    <a:pt x="79" y="32"/>
                  </a:lnTo>
                  <a:lnTo>
                    <a:pt x="80" y="31"/>
                  </a:lnTo>
                  <a:lnTo>
                    <a:pt x="81" y="31"/>
                  </a:lnTo>
                  <a:lnTo>
                    <a:pt x="84" y="30"/>
                  </a:lnTo>
                  <a:lnTo>
                    <a:pt x="87" y="28"/>
                  </a:lnTo>
                  <a:lnTo>
                    <a:pt x="89" y="26"/>
                  </a:lnTo>
                  <a:lnTo>
                    <a:pt x="91" y="25"/>
                  </a:lnTo>
                  <a:lnTo>
                    <a:pt x="93" y="21"/>
                  </a:lnTo>
                  <a:lnTo>
                    <a:pt x="97" y="16"/>
                  </a:lnTo>
                  <a:lnTo>
                    <a:pt x="99" y="12"/>
                  </a:lnTo>
                  <a:lnTo>
                    <a:pt x="101" y="8"/>
                  </a:lnTo>
                  <a:lnTo>
                    <a:pt x="102" y="4"/>
                  </a:lnTo>
                  <a:lnTo>
                    <a:pt x="103" y="3"/>
                  </a:lnTo>
                  <a:lnTo>
                    <a:pt x="103" y="2"/>
                  </a:lnTo>
                  <a:lnTo>
                    <a:pt x="103" y="2"/>
                  </a:lnTo>
                  <a:lnTo>
                    <a:pt x="105" y="2"/>
                  </a:lnTo>
                  <a:lnTo>
                    <a:pt x="109" y="2"/>
                  </a:lnTo>
                  <a:lnTo>
                    <a:pt x="111" y="1"/>
                  </a:lnTo>
                  <a:lnTo>
                    <a:pt x="113" y="0"/>
                  </a:lnTo>
                  <a:lnTo>
                    <a:pt x="114" y="0"/>
                  </a:lnTo>
                  <a:lnTo>
                    <a:pt x="115" y="0"/>
                  </a:lnTo>
                  <a:lnTo>
                    <a:pt x="115" y="0"/>
                  </a:lnTo>
                  <a:lnTo>
                    <a:pt x="117" y="0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29" name="Freeform 77">
              <a:extLst>
                <a:ext uri="{FF2B5EF4-FFF2-40B4-BE49-F238E27FC236}">
                  <a16:creationId xmlns:a16="http://schemas.microsoft.com/office/drawing/2014/main" id="{857F97BD-59E3-4DF2-874F-8B624F27586A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3" y="2949"/>
              <a:ext cx="554" cy="399"/>
            </a:xfrm>
            <a:custGeom>
              <a:avLst/>
              <a:gdLst>
                <a:gd name="T0" fmla="*/ 281 w 554"/>
                <a:gd name="T1" fmla="*/ 6 h 399"/>
                <a:gd name="T2" fmla="*/ 300 w 554"/>
                <a:gd name="T3" fmla="*/ 8 h 399"/>
                <a:gd name="T4" fmla="*/ 315 w 554"/>
                <a:gd name="T5" fmla="*/ 16 h 399"/>
                <a:gd name="T6" fmla="*/ 351 w 554"/>
                <a:gd name="T7" fmla="*/ 36 h 399"/>
                <a:gd name="T8" fmla="*/ 370 w 554"/>
                <a:gd name="T9" fmla="*/ 49 h 399"/>
                <a:gd name="T10" fmla="*/ 379 w 554"/>
                <a:gd name="T11" fmla="*/ 77 h 399"/>
                <a:gd name="T12" fmla="*/ 396 w 554"/>
                <a:gd name="T13" fmla="*/ 98 h 399"/>
                <a:gd name="T14" fmla="*/ 410 w 554"/>
                <a:gd name="T15" fmla="*/ 109 h 399"/>
                <a:gd name="T16" fmla="*/ 408 w 554"/>
                <a:gd name="T17" fmla="*/ 129 h 399"/>
                <a:gd name="T18" fmla="*/ 416 w 554"/>
                <a:gd name="T19" fmla="*/ 149 h 399"/>
                <a:gd name="T20" fmla="*/ 448 w 554"/>
                <a:gd name="T21" fmla="*/ 178 h 399"/>
                <a:gd name="T22" fmla="*/ 478 w 554"/>
                <a:gd name="T23" fmla="*/ 214 h 399"/>
                <a:gd name="T24" fmla="*/ 501 w 554"/>
                <a:gd name="T25" fmla="*/ 219 h 399"/>
                <a:gd name="T26" fmla="*/ 546 w 554"/>
                <a:gd name="T27" fmla="*/ 251 h 399"/>
                <a:gd name="T28" fmla="*/ 553 w 554"/>
                <a:gd name="T29" fmla="*/ 267 h 399"/>
                <a:gd name="T30" fmla="*/ 552 w 554"/>
                <a:gd name="T31" fmla="*/ 307 h 399"/>
                <a:gd name="T32" fmla="*/ 532 w 554"/>
                <a:gd name="T33" fmla="*/ 355 h 399"/>
                <a:gd name="T34" fmla="*/ 513 w 554"/>
                <a:gd name="T35" fmla="*/ 375 h 399"/>
                <a:gd name="T36" fmla="*/ 483 w 554"/>
                <a:gd name="T37" fmla="*/ 386 h 399"/>
                <a:gd name="T38" fmla="*/ 429 w 554"/>
                <a:gd name="T39" fmla="*/ 390 h 399"/>
                <a:gd name="T40" fmla="*/ 407 w 554"/>
                <a:gd name="T41" fmla="*/ 399 h 399"/>
                <a:gd name="T42" fmla="*/ 392 w 554"/>
                <a:gd name="T43" fmla="*/ 382 h 399"/>
                <a:gd name="T44" fmla="*/ 378 w 554"/>
                <a:gd name="T45" fmla="*/ 355 h 399"/>
                <a:gd name="T46" fmla="*/ 357 w 554"/>
                <a:gd name="T47" fmla="*/ 352 h 399"/>
                <a:gd name="T48" fmla="*/ 325 w 554"/>
                <a:gd name="T49" fmla="*/ 342 h 399"/>
                <a:gd name="T50" fmla="*/ 305 w 554"/>
                <a:gd name="T51" fmla="*/ 327 h 399"/>
                <a:gd name="T52" fmla="*/ 288 w 554"/>
                <a:gd name="T53" fmla="*/ 324 h 399"/>
                <a:gd name="T54" fmla="*/ 261 w 554"/>
                <a:gd name="T55" fmla="*/ 339 h 399"/>
                <a:gd name="T56" fmla="*/ 239 w 554"/>
                <a:gd name="T57" fmla="*/ 352 h 399"/>
                <a:gd name="T58" fmla="*/ 225 w 554"/>
                <a:gd name="T59" fmla="*/ 348 h 399"/>
                <a:gd name="T60" fmla="*/ 208 w 554"/>
                <a:gd name="T61" fmla="*/ 326 h 399"/>
                <a:gd name="T62" fmla="*/ 185 w 554"/>
                <a:gd name="T63" fmla="*/ 300 h 399"/>
                <a:gd name="T64" fmla="*/ 190 w 554"/>
                <a:gd name="T65" fmla="*/ 269 h 399"/>
                <a:gd name="T66" fmla="*/ 188 w 554"/>
                <a:gd name="T67" fmla="*/ 254 h 399"/>
                <a:gd name="T68" fmla="*/ 173 w 554"/>
                <a:gd name="T69" fmla="*/ 247 h 399"/>
                <a:gd name="T70" fmla="*/ 140 w 554"/>
                <a:gd name="T71" fmla="*/ 255 h 399"/>
                <a:gd name="T72" fmla="*/ 105 w 554"/>
                <a:gd name="T73" fmla="*/ 266 h 399"/>
                <a:gd name="T74" fmla="*/ 77 w 554"/>
                <a:gd name="T75" fmla="*/ 279 h 399"/>
                <a:gd name="T76" fmla="*/ 55 w 554"/>
                <a:gd name="T77" fmla="*/ 261 h 399"/>
                <a:gd name="T78" fmla="*/ 27 w 554"/>
                <a:gd name="T79" fmla="*/ 234 h 399"/>
                <a:gd name="T80" fmla="*/ 1 w 554"/>
                <a:gd name="T81" fmla="*/ 205 h 399"/>
                <a:gd name="T82" fmla="*/ 36 w 554"/>
                <a:gd name="T83" fmla="*/ 190 h 399"/>
                <a:gd name="T84" fmla="*/ 50 w 554"/>
                <a:gd name="T85" fmla="*/ 178 h 399"/>
                <a:gd name="T86" fmla="*/ 63 w 554"/>
                <a:gd name="T87" fmla="*/ 162 h 399"/>
                <a:gd name="T88" fmla="*/ 68 w 554"/>
                <a:gd name="T89" fmla="*/ 150 h 399"/>
                <a:gd name="T90" fmla="*/ 61 w 554"/>
                <a:gd name="T91" fmla="*/ 127 h 399"/>
                <a:gd name="T92" fmla="*/ 64 w 554"/>
                <a:gd name="T93" fmla="*/ 115 h 399"/>
                <a:gd name="T94" fmla="*/ 80 w 554"/>
                <a:gd name="T95" fmla="*/ 111 h 399"/>
                <a:gd name="T96" fmla="*/ 108 w 554"/>
                <a:gd name="T97" fmla="*/ 116 h 399"/>
                <a:gd name="T98" fmla="*/ 126 w 554"/>
                <a:gd name="T99" fmla="*/ 109 h 399"/>
                <a:gd name="T100" fmla="*/ 145 w 554"/>
                <a:gd name="T101" fmla="*/ 107 h 399"/>
                <a:gd name="T102" fmla="*/ 158 w 554"/>
                <a:gd name="T103" fmla="*/ 92 h 399"/>
                <a:gd name="T104" fmla="*/ 176 w 554"/>
                <a:gd name="T105" fmla="*/ 50 h 399"/>
                <a:gd name="T106" fmla="*/ 168 w 554"/>
                <a:gd name="T107" fmla="*/ 41 h 399"/>
                <a:gd name="T108" fmla="*/ 172 w 554"/>
                <a:gd name="T109" fmla="*/ 33 h 399"/>
                <a:gd name="T110" fmla="*/ 191 w 554"/>
                <a:gd name="T111" fmla="*/ 27 h 399"/>
                <a:gd name="T112" fmla="*/ 233 w 554"/>
                <a:gd name="T113" fmla="*/ 22 h 399"/>
                <a:gd name="T114" fmla="*/ 266 w 554"/>
                <a:gd name="T115" fmla="*/ 1 h 3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554" h="399">
                  <a:moveTo>
                    <a:pt x="268" y="0"/>
                  </a:moveTo>
                  <a:lnTo>
                    <a:pt x="270" y="2"/>
                  </a:lnTo>
                  <a:lnTo>
                    <a:pt x="271" y="3"/>
                  </a:lnTo>
                  <a:lnTo>
                    <a:pt x="272" y="3"/>
                  </a:lnTo>
                  <a:lnTo>
                    <a:pt x="273" y="4"/>
                  </a:lnTo>
                  <a:lnTo>
                    <a:pt x="277" y="4"/>
                  </a:lnTo>
                  <a:lnTo>
                    <a:pt x="280" y="5"/>
                  </a:lnTo>
                  <a:lnTo>
                    <a:pt x="281" y="6"/>
                  </a:lnTo>
                  <a:lnTo>
                    <a:pt x="284" y="8"/>
                  </a:lnTo>
                  <a:lnTo>
                    <a:pt x="285" y="8"/>
                  </a:lnTo>
                  <a:lnTo>
                    <a:pt x="286" y="8"/>
                  </a:lnTo>
                  <a:lnTo>
                    <a:pt x="287" y="8"/>
                  </a:lnTo>
                  <a:lnTo>
                    <a:pt x="289" y="8"/>
                  </a:lnTo>
                  <a:lnTo>
                    <a:pt x="291" y="8"/>
                  </a:lnTo>
                  <a:lnTo>
                    <a:pt x="298" y="8"/>
                  </a:lnTo>
                  <a:lnTo>
                    <a:pt x="300" y="8"/>
                  </a:lnTo>
                  <a:lnTo>
                    <a:pt x="302" y="7"/>
                  </a:lnTo>
                  <a:lnTo>
                    <a:pt x="303" y="7"/>
                  </a:lnTo>
                  <a:lnTo>
                    <a:pt x="305" y="6"/>
                  </a:lnTo>
                  <a:lnTo>
                    <a:pt x="305" y="6"/>
                  </a:lnTo>
                  <a:lnTo>
                    <a:pt x="305" y="7"/>
                  </a:lnTo>
                  <a:lnTo>
                    <a:pt x="307" y="8"/>
                  </a:lnTo>
                  <a:lnTo>
                    <a:pt x="312" y="13"/>
                  </a:lnTo>
                  <a:lnTo>
                    <a:pt x="315" y="16"/>
                  </a:lnTo>
                  <a:lnTo>
                    <a:pt x="318" y="19"/>
                  </a:lnTo>
                  <a:lnTo>
                    <a:pt x="321" y="20"/>
                  </a:lnTo>
                  <a:lnTo>
                    <a:pt x="332" y="28"/>
                  </a:lnTo>
                  <a:lnTo>
                    <a:pt x="336" y="31"/>
                  </a:lnTo>
                  <a:lnTo>
                    <a:pt x="339" y="31"/>
                  </a:lnTo>
                  <a:lnTo>
                    <a:pt x="342" y="33"/>
                  </a:lnTo>
                  <a:lnTo>
                    <a:pt x="349" y="35"/>
                  </a:lnTo>
                  <a:lnTo>
                    <a:pt x="351" y="36"/>
                  </a:lnTo>
                  <a:lnTo>
                    <a:pt x="353" y="37"/>
                  </a:lnTo>
                  <a:lnTo>
                    <a:pt x="361" y="41"/>
                  </a:lnTo>
                  <a:lnTo>
                    <a:pt x="363" y="42"/>
                  </a:lnTo>
                  <a:lnTo>
                    <a:pt x="366" y="44"/>
                  </a:lnTo>
                  <a:lnTo>
                    <a:pt x="368" y="46"/>
                  </a:lnTo>
                  <a:lnTo>
                    <a:pt x="369" y="47"/>
                  </a:lnTo>
                  <a:lnTo>
                    <a:pt x="369" y="48"/>
                  </a:lnTo>
                  <a:lnTo>
                    <a:pt x="370" y="49"/>
                  </a:lnTo>
                  <a:lnTo>
                    <a:pt x="370" y="51"/>
                  </a:lnTo>
                  <a:lnTo>
                    <a:pt x="370" y="54"/>
                  </a:lnTo>
                  <a:lnTo>
                    <a:pt x="371" y="58"/>
                  </a:lnTo>
                  <a:lnTo>
                    <a:pt x="372" y="61"/>
                  </a:lnTo>
                  <a:lnTo>
                    <a:pt x="373" y="64"/>
                  </a:lnTo>
                  <a:lnTo>
                    <a:pt x="374" y="66"/>
                  </a:lnTo>
                  <a:lnTo>
                    <a:pt x="376" y="71"/>
                  </a:lnTo>
                  <a:lnTo>
                    <a:pt x="379" y="77"/>
                  </a:lnTo>
                  <a:lnTo>
                    <a:pt x="382" y="84"/>
                  </a:lnTo>
                  <a:lnTo>
                    <a:pt x="385" y="88"/>
                  </a:lnTo>
                  <a:lnTo>
                    <a:pt x="387" y="89"/>
                  </a:lnTo>
                  <a:lnTo>
                    <a:pt x="389" y="92"/>
                  </a:lnTo>
                  <a:lnTo>
                    <a:pt x="391" y="94"/>
                  </a:lnTo>
                  <a:lnTo>
                    <a:pt x="393" y="96"/>
                  </a:lnTo>
                  <a:lnTo>
                    <a:pt x="394" y="97"/>
                  </a:lnTo>
                  <a:lnTo>
                    <a:pt x="396" y="98"/>
                  </a:lnTo>
                  <a:lnTo>
                    <a:pt x="404" y="100"/>
                  </a:lnTo>
                  <a:lnTo>
                    <a:pt x="404" y="101"/>
                  </a:lnTo>
                  <a:lnTo>
                    <a:pt x="406" y="102"/>
                  </a:lnTo>
                  <a:lnTo>
                    <a:pt x="407" y="103"/>
                  </a:lnTo>
                  <a:lnTo>
                    <a:pt x="408" y="104"/>
                  </a:lnTo>
                  <a:lnTo>
                    <a:pt x="409" y="106"/>
                  </a:lnTo>
                  <a:lnTo>
                    <a:pt x="410" y="107"/>
                  </a:lnTo>
                  <a:lnTo>
                    <a:pt x="410" y="109"/>
                  </a:lnTo>
                  <a:lnTo>
                    <a:pt x="411" y="111"/>
                  </a:lnTo>
                  <a:lnTo>
                    <a:pt x="411" y="113"/>
                  </a:lnTo>
                  <a:lnTo>
                    <a:pt x="411" y="114"/>
                  </a:lnTo>
                  <a:lnTo>
                    <a:pt x="411" y="116"/>
                  </a:lnTo>
                  <a:lnTo>
                    <a:pt x="410" y="119"/>
                  </a:lnTo>
                  <a:lnTo>
                    <a:pt x="410" y="120"/>
                  </a:lnTo>
                  <a:lnTo>
                    <a:pt x="409" y="123"/>
                  </a:lnTo>
                  <a:lnTo>
                    <a:pt x="408" y="129"/>
                  </a:lnTo>
                  <a:lnTo>
                    <a:pt x="407" y="131"/>
                  </a:lnTo>
                  <a:lnTo>
                    <a:pt x="407" y="132"/>
                  </a:lnTo>
                  <a:lnTo>
                    <a:pt x="408" y="135"/>
                  </a:lnTo>
                  <a:lnTo>
                    <a:pt x="408" y="138"/>
                  </a:lnTo>
                  <a:lnTo>
                    <a:pt x="410" y="141"/>
                  </a:lnTo>
                  <a:lnTo>
                    <a:pt x="411" y="144"/>
                  </a:lnTo>
                  <a:lnTo>
                    <a:pt x="413" y="145"/>
                  </a:lnTo>
                  <a:lnTo>
                    <a:pt x="416" y="149"/>
                  </a:lnTo>
                  <a:lnTo>
                    <a:pt x="424" y="157"/>
                  </a:lnTo>
                  <a:lnTo>
                    <a:pt x="427" y="160"/>
                  </a:lnTo>
                  <a:lnTo>
                    <a:pt x="433" y="164"/>
                  </a:lnTo>
                  <a:lnTo>
                    <a:pt x="436" y="166"/>
                  </a:lnTo>
                  <a:lnTo>
                    <a:pt x="438" y="167"/>
                  </a:lnTo>
                  <a:lnTo>
                    <a:pt x="440" y="169"/>
                  </a:lnTo>
                  <a:lnTo>
                    <a:pt x="443" y="174"/>
                  </a:lnTo>
                  <a:lnTo>
                    <a:pt x="448" y="178"/>
                  </a:lnTo>
                  <a:lnTo>
                    <a:pt x="456" y="190"/>
                  </a:lnTo>
                  <a:lnTo>
                    <a:pt x="462" y="201"/>
                  </a:lnTo>
                  <a:lnTo>
                    <a:pt x="465" y="203"/>
                  </a:lnTo>
                  <a:lnTo>
                    <a:pt x="470" y="209"/>
                  </a:lnTo>
                  <a:lnTo>
                    <a:pt x="472" y="211"/>
                  </a:lnTo>
                  <a:lnTo>
                    <a:pt x="473" y="212"/>
                  </a:lnTo>
                  <a:lnTo>
                    <a:pt x="476" y="213"/>
                  </a:lnTo>
                  <a:lnTo>
                    <a:pt x="478" y="214"/>
                  </a:lnTo>
                  <a:lnTo>
                    <a:pt x="481" y="215"/>
                  </a:lnTo>
                  <a:lnTo>
                    <a:pt x="483" y="215"/>
                  </a:lnTo>
                  <a:lnTo>
                    <a:pt x="491" y="216"/>
                  </a:lnTo>
                  <a:lnTo>
                    <a:pt x="495" y="216"/>
                  </a:lnTo>
                  <a:lnTo>
                    <a:pt x="496" y="217"/>
                  </a:lnTo>
                  <a:lnTo>
                    <a:pt x="498" y="217"/>
                  </a:lnTo>
                  <a:lnTo>
                    <a:pt x="499" y="218"/>
                  </a:lnTo>
                  <a:lnTo>
                    <a:pt x="501" y="219"/>
                  </a:lnTo>
                  <a:lnTo>
                    <a:pt x="506" y="222"/>
                  </a:lnTo>
                  <a:lnTo>
                    <a:pt x="509" y="224"/>
                  </a:lnTo>
                  <a:lnTo>
                    <a:pt x="512" y="226"/>
                  </a:lnTo>
                  <a:lnTo>
                    <a:pt x="518" y="231"/>
                  </a:lnTo>
                  <a:lnTo>
                    <a:pt x="521" y="234"/>
                  </a:lnTo>
                  <a:lnTo>
                    <a:pt x="532" y="242"/>
                  </a:lnTo>
                  <a:lnTo>
                    <a:pt x="543" y="249"/>
                  </a:lnTo>
                  <a:lnTo>
                    <a:pt x="546" y="251"/>
                  </a:lnTo>
                  <a:lnTo>
                    <a:pt x="548" y="251"/>
                  </a:lnTo>
                  <a:lnTo>
                    <a:pt x="548" y="251"/>
                  </a:lnTo>
                  <a:lnTo>
                    <a:pt x="551" y="256"/>
                  </a:lnTo>
                  <a:lnTo>
                    <a:pt x="552" y="259"/>
                  </a:lnTo>
                  <a:lnTo>
                    <a:pt x="552" y="261"/>
                  </a:lnTo>
                  <a:lnTo>
                    <a:pt x="553" y="263"/>
                  </a:lnTo>
                  <a:lnTo>
                    <a:pt x="553" y="265"/>
                  </a:lnTo>
                  <a:lnTo>
                    <a:pt x="553" y="267"/>
                  </a:lnTo>
                  <a:lnTo>
                    <a:pt x="554" y="273"/>
                  </a:lnTo>
                  <a:lnTo>
                    <a:pt x="554" y="286"/>
                  </a:lnTo>
                  <a:lnTo>
                    <a:pt x="554" y="292"/>
                  </a:lnTo>
                  <a:lnTo>
                    <a:pt x="554" y="296"/>
                  </a:lnTo>
                  <a:lnTo>
                    <a:pt x="553" y="299"/>
                  </a:lnTo>
                  <a:lnTo>
                    <a:pt x="553" y="302"/>
                  </a:lnTo>
                  <a:lnTo>
                    <a:pt x="552" y="304"/>
                  </a:lnTo>
                  <a:lnTo>
                    <a:pt x="552" y="307"/>
                  </a:lnTo>
                  <a:lnTo>
                    <a:pt x="552" y="311"/>
                  </a:lnTo>
                  <a:lnTo>
                    <a:pt x="549" y="318"/>
                  </a:lnTo>
                  <a:lnTo>
                    <a:pt x="546" y="326"/>
                  </a:lnTo>
                  <a:lnTo>
                    <a:pt x="542" y="334"/>
                  </a:lnTo>
                  <a:lnTo>
                    <a:pt x="539" y="341"/>
                  </a:lnTo>
                  <a:lnTo>
                    <a:pt x="538" y="345"/>
                  </a:lnTo>
                  <a:lnTo>
                    <a:pt x="535" y="350"/>
                  </a:lnTo>
                  <a:lnTo>
                    <a:pt x="532" y="355"/>
                  </a:lnTo>
                  <a:lnTo>
                    <a:pt x="530" y="357"/>
                  </a:lnTo>
                  <a:lnTo>
                    <a:pt x="529" y="360"/>
                  </a:lnTo>
                  <a:lnTo>
                    <a:pt x="528" y="361"/>
                  </a:lnTo>
                  <a:lnTo>
                    <a:pt x="525" y="364"/>
                  </a:lnTo>
                  <a:lnTo>
                    <a:pt x="523" y="367"/>
                  </a:lnTo>
                  <a:lnTo>
                    <a:pt x="520" y="370"/>
                  </a:lnTo>
                  <a:lnTo>
                    <a:pt x="517" y="372"/>
                  </a:lnTo>
                  <a:lnTo>
                    <a:pt x="513" y="375"/>
                  </a:lnTo>
                  <a:lnTo>
                    <a:pt x="510" y="376"/>
                  </a:lnTo>
                  <a:lnTo>
                    <a:pt x="507" y="379"/>
                  </a:lnTo>
                  <a:lnTo>
                    <a:pt x="501" y="381"/>
                  </a:lnTo>
                  <a:lnTo>
                    <a:pt x="496" y="382"/>
                  </a:lnTo>
                  <a:lnTo>
                    <a:pt x="490" y="384"/>
                  </a:lnTo>
                  <a:lnTo>
                    <a:pt x="487" y="385"/>
                  </a:lnTo>
                  <a:lnTo>
                    <a:pt x="485" y="385"/>
                  </a:lnTo>
                  <a:lnTo>
                    <a:pt x="483" y="386"/>
                  </a:lnTo>
                  <a:lnTo>
                    <a:pt x="479" y="386"/>
                  </a:lnTo>
                  <a:lnTo>
                    <a:pt x="474" y="386"/>
                  </a:lnTo>
                  <a:lnTo>
                    <a:pt x="464" y="386"/>
                  </a:lnTo>
                  <a:lnTo>
                    <a:pt x="461" y="386"/>
                  </a:lnTo>
                  <a:lnTo>
                    <a:pt x="459" y="386"/>
                  </a:lnTo>
                  <a:lnTo>
                    <a:pt x="443" y="388"/>
                  </a:lnTo>
                  <a:lnTo>
                    <a:pt x="435" y="389"/>
                  </a:lnTo>
                  <a:lnTo>
                    <a:pt x="429" y="390"/>
                  </a:lnTo>
                  <a:lnTo>
                    <a:pt x="426" y="391"/>
                  </a:lnTo>
                  <a:lnTo>
                    <a:pt x="421" y="393"/>
                  </a:lnTo>
                  <a:lnTo>
                    <a:pt x="416" y="394"/>
                  </a:lnTo>
                  <a:lnTo>
                    <a:pt x="413" y="395"/>
                  </a:lnTo>
                  <a:lnTo>
                    <a:pt x="410" y="397"/>
                  </a:lnTo>
                  <a:lnTo>
                    <a:pt x="409" y="398"/>
                  </a:lnTo>
                  <a:lnTo>
                    <a:pt x="408" y="398"/>
                  </a:lnTo>
                  <a:lnTo>
                    <a:pt x="407" y="399"/>
                  </a:lnTo>
                  <a:lnTo>
                    <a:pt x="407" y="399"/>
                  </a:lnTo>
                  <a:lnTo>
                    <a:pt x="407" y="399"/>
                  </a:lnTo>
                  <a:lnTo>
                    <a:pt x="407" y="399"/>
                  </a:lnTo>
                  <a:lnTo>
                    <a:pt x="405" y="398"/>
                  </a:lnTo>
                  <a:lnTo>
                    <a:pt x="400" y="392"/>
                  </a:lnTo>
                  <a:lnTo>
                    <a:pt x="396" y="387"/>
                  </a:lnTo>
                  <a:lnTo>
                    <a:pt x="393" y="384"/>
                  </a:lnTo>
                  <a:lnTo>
                    <a:pt x="392" y="382"/>
                  </a:lnTo>
                  <a:lnTo>
                    <a:pt x="390" y="378"/>
                  </a:lnTo>
                  <a:lnTo>
                    <a:pt x="388" y="374"/>
                  </a:lnTo>
                  <a:lnTo>
                    <a:pt x="386" y="371"/>
                  </a:lnTo>
                  <a:lnTo>
                    <a:pt x="382" y="361"/>
                  </a:lnTo>
                  <a:lnTo>
                    <a:pt x="382" y="359"/>
                  </a:lnTo>
                  <a:lnTo>
                    <a:pt x="381" y="357"/>
                  </a:lnTo>
                  <a:lnTo>
                    <a:pt x="380" y="356"/>
                  </a:lnTo>
                  <a:lnTo>
                    <a:pt x="378" y="355"/>
                  </a:lnTo>
                  <a:lnTo>
                    <a:pt x="377" y="354"/>
                  </a:lnTo>
                  <a:lnTo>
                    <a:pt x="376" y="353"/>
                  </a:lnTo>
                  <a:lnTo>
                    <a:pt x="374" y="352"/>
                  </a:lnTo>
                  <a:lnTo>
                    <a:pt x="372" y="352"/>
                  </a:lnTo>
                  <a:lnTo>
                    <a:pt x="370" y="351"/>
                  </a:lnTo>
                  <a:lnTo>
                    <a:pt x="368" y="351"/>
                  </a:lnTo>
                  <a:lnTo>
                    <a:pt x="364" y="351"/>
                  </a:lnTo>
                  <a:lnTo>
                    <a:pt x="357" y="352"/>
                  </a:lnTo>
                  <a:lnTo>
                    <a:pt x="353" y="352"/>
                  </a:lnTo>
                  <a:lnTo>
                    <a:pt x="350" y="352"/>
                  </a:lnTo>
                  <a:lnTo>
                    <a:pt x="347" y="351"/>
                  </a:lnTo>
                  <a:lnTo>
                    <a:pt x="346" y="351"/>
                  </a:lnTo>
                  <a:lnTo>
                    <a:pt x="343" y="350"/>
                  </a:lnTo>
                  <a:lnTo>
                    <a:pt x="341" y="349"/>
                  </a:lnTo>
                  <a:lnTo>
                    <a:pt x="328" y="344"/>
                  </a:lnTo>
                  <a:lnTo>
                    <a:pt x="325" y="342"/>
                  </a:lnTo>
                  <a:lnTo>
                    <a:pt x="323" y="340"/>
                  </a:lnTo>
                  <a:lnTo>
                    <a:pt x="320" y="338"/>
                  </a:lnTo>
                  <a:lnTo>
                    <a:pt x="318" y="337"/>
                  </a:lnTo>
                  <a:lnTo>
                    <a:pt x="314" y="333"/>
                  </a:lnTo>
                  <a:lnTo>
                    <a:pt x="312" y="331"/>
                  </a:lnTo>
                  <a:lnTo>
                    <a:pt x="310" y="330"/>
                  </a:lnTo>
                  <a:lnTo>
                    <a:pt x="307" y="329"/>
                  </a:lnTo>
                  <a:lnTo>
                    <a:pt x="305" y="327"/>
                  </a:lnTo>
                  <a:lnTo>
                    <a:pt x="302" y="327"/>
                  </a:lnTo>
                  <a:lnTo>
                    <a:pt x="302" y="326"/>
                  </a:lnTo>
                  <a:lnTo>
                    <a:pt x="299" y="326"/>
                  </a:lnTo>
                  <a:lnTo>
                    <a:pt x="297" y="326"/>
                  </a:lnTo>
                  <a:lnTo>
                    <a:pt x="291" y="324"/>
                  </a:lnTo>
                  <a:lnTo>
                    <a:pt x="291" y="324"/>
                  </a:lnTo>
                  <a:lnTo>
                    <a:pt x="289" y="324"/>
                  </a:lnTo>
                  <a:lnTo>
                    <a:pt x="288" y="324"/>
                  </a:lnTo>
                  <a:lnTo>
                    <a:pt x="286" y="325"/>
                  </a:lnTo>
                  <a:lnTo>
                    <a:pt x="285" y="326"/>
                  </a:lnTo>
                  <a:lnTo>
                    <a:pt x="279" y="330"/>
                  </a:lnTo>
                  <a:lnTo>
                    <a:pt x="278" y="331"/>
                  </a:lnTo>
                  <a:lnTo>
                    <a:pt x="276" y="333"/>
                  </a:lnTo>
                  <a:lnTo>
                    <a:pt x="271" y="335"/>
                  </a:lnTo>
                  <a:lnTo>
                    <a:pt x="264" y="337"/>
                  </a:lnTo>
                  <a:lnTo>
                    <a:pt x="261" y="339"/>
                  </a:lnTo>
                  <a:lnTo>
                    <a:pt x="259" y="340"/>
                  </a:lnTo>
                  <a:lnTo>
                    <a:pt x="256" y="342"/>
                  </a:lnTo>
                  <a:lnTo>
                    <a:pt x="251" y="346"/>
                  </a:lnTo>
                  <a:lnTo>
                    <a:pt x="247" y="348"/>
                  </a:lnTo>
                  <a:lnTo>
                    <a:pt x="245" y="349"/>
                  </a:lnTo>
                  <a:lnTo>
                    <a:pt x="244" y="350"/>
                  </a:lnTo>
                  <a:lnTo>
                    <a:pt x="241" y="351"/>
                  </a:lnTo>
                  <a:lnTo>
                    <a:pt x="239" y="352"/>
                  </a:lnTo>
                  <a:lnTo>
                    <a:pt x="237" y="352"/>
                  </a:lnTo>
                  <a:lnTo>
                    <a:pt x="235" y="352"/>
                  </a:lnTo>
                  <a:lnTo>
                    <a:pt x="234" y="352"/>
                  </a:lnTo>
                  <a:lnTo>
                    <a:pt x="232" y="352"/>
                  </a:lnTo>
                  <a:lnTo>
                    <a:pt x="230" y="351"/>
                  </a:lnTo>
                  <a:lnTo>
                    <a:pt x="228" y="350"/>
                  </a:lnTo>
                  <a:lnTo>
                    <a:pt x="227" y="349"/>
                  </a:lnTo>
                  <a:lnTo>
                    <a:pt x="225" y="348"/>
                  </a:lnTo>
                  <a:lnTo>
                    <a:pt x="224" y="346"/>
                  </a:lnTo>
                  <a:lnTo>
                    <a:pt x="222" y="340"/>
                  </a:lnTo>
                  <a:lnTo>
                    <a:pt x="220" y="337"/>
                  </a:lnTo>
                  <a:lnTo>
                    <a:pt x="218" y="334"/>
                  </a:lnTo>
                  <a:lnTo>
                    <a:pt x="216" y="331"/>
                  </a:lnTo>
                  <a:lnTo>
                    <a:pt x="213" y="329"/>
                  </a:lnTo>
                  <a:lnTo>
                    <a:pt x="211" y="327"/>
                  </a:lnTo>
                  <a:lnTo>
                    <a:pt x="208" y="326"/>
                  </a:lnTo>
                  <a:lnTo>
                    <a:pt x="202" y="322"/>
                  </a:lnTo>
                  <a:lnTo>
                    <a:pt x="200" y="321"/>
                  </a:lnTo>
                  <a:lnTo>
                    <a:pt x="197" y="318"/>
                  </a:lnTo>
                  <a:lnTo>
                    <a:pt x="195" y="316"/>
                  </a:lnTo>
                  <a:lnTo>
                    <a:pt x="192" y="313"/>
                  </a:lnTo>
                  <a:lnTo>
                    <a:pt x="190" y="310"/>
                  </a:lnTo>
                  <a:lnTo>
                    <a:pt x="188" y="304"/>
                  </a:lnTo>
                  <a:lnTo>
                    <a:pt x="185" y="300"/>
                  </a:lnTo>
                  <a:lnTo>
                    <a:pt x="184" y="297"/>
                  </a:lnTo>
                  <a:lnTo>
                    <a:pt x="184" y="294"/>
                  </a:lnTo>
                  <a:lnTo>
                    <a:pt x="184" y="292"/>
                  </a:lnTo>
                  <a:lnTo>
                    <a:pt x="184" y="289"/>
                  </a:lnTo>
                  <a:lnTo>
                    <a:pt x="185" y="286"/>
                  </a:lnTo>
                  <a:lnTo>
                    <a:pt x="186" y="284"/>
                  </a:lnTo>
                  <a:lnTo>
                    <a:pt x="188" y="275"/>
                  </a:lnTo>
                  <a:lnTo>
                    <a:pt x="190" y="269"/>
                  </a:lnTo>
                  <a:lnTo>
                    <a:pt x="191" y="268"/>
                  </a:lnTo>
                  <a:lnTo>
                    <a:pt x="192" y="266"/>
                  </a:lnTo>
                  <a:lnTo>
                    <a:pt x="192" y="263"/>
                  </a:lnTo>
                  <a:lnTo>
                    <a:pt x="191" y="261"/>
                  </a:lnTo>
                  <a:lnTo>
                    <a:pt x="191" y="259"/>
                  </a:lnTo>
                  <a:lnTo>
                    <a:pt x="190" y="257"/>
                  </a:lnTo>
                  <a:lnTo>
                    <a:pt x="189" y="255"/>
                  </a:lnTo>
                  <a:lnTo>
                    <a:pt x="188" y="254"/>
                  </a:lnTo>
                  <a:lnTo>
                    <a:pt x="187" y="252"/>
                  </a:lnTo>
                  <a:lnTo>
                    <a:pt x="185" y="251"/>
                  </a:lnTo>
                  <a:lnTo>
                    <a:pt x="183" y="250"/>
                  </a:lnTo>
                  <a:lnTo>
                    <a:pt x="181" y="249"/>
                  </a:lnTo>
                  <a:lnTo>
                    <a:pt x="179" y="248"/>
                  </a:lnTo>
                  <a:lnTo>
                    <a:pt x="177" y="248"/>
                  </a:lnTo>
                  <a:lnTo>
                    <a:pt x="175" y="247"/>
                  </a:lnTo>
                  <a:lnTo>
                    <a:pt x="173" y="247"/>
                  </a:lnTo>
                  <a:lnTo>
                    <a:pt x="171" y="247"/>
                  </a:lnTo>
                  <a:lnTo>
                    <a:pt x="169" y="247"/>
                  </a:lnTo>
                  <a:lnTo>
                    <a:pt x="168" y="247"/>
                  </a:lnTo>
                  <a:lnTo>
                    <a:pt x="166" y="247"/>
                  </a:lnTo>
                  <a:lnTo>
                    <a:pt x="165" y="248"/>
                  </a:lnTo>
                  <a:lnTo>
                    <a:pt x="157" y="251"/>
                  </a:lnTo>
                  <a:lnTo>
                    <a:pt x="154" y="252"/>
                  </a:lnTo>
                  <a:lnTo>
                    <a:pt x="140" y="255"/>
                  </a:lnTo>
                  <a:lnTo>
                    <a:pt x="131" y="258"/>
                  </a:lnTo>
                  <a:lnTo>
                    <a:pt x="121" y="258"/>
                  </a:lnTo>
                  <a:lnTo>
                    <a:pt x="117" y="260"/>
                  </a:lnTo>
                  <a:lnTo>
                    <a:pt x="115" y="260"/>
                  </a:lnTo>
                  <a:lnTo>
                    <a:pt x="112" y="261"/>
                  </a:lnTo>
                  <a:lnTo>
                    <a:pt x="110" y="262"/>
                  </a:lnTo>
                  <a:lnTo>
                    <a:pt x="109" y="263"/>
                  </a:lnTo>
                  <a:lnTo>
                    <a:pt x="105" y="266"/>
                  </a:lnTo>
                  <a:lnTo>
                    <a:pt x="97" y="271"/>
                  </a:lnTo>
                  <a:lnTo>
                    <a:pt x="94" y="273"/>
                  </a:lnTo>
                  <a:lnTo>
                    <a:pt x="91" y="274"/>
                  </a:lnTo>
                  <a:lnTo>
                    <a:pt x="85" y="277"/>
                  </a:lnTo>
                  <a:lnTo>
                    <a:pt x="82" y="278"/>
                  </a:lnTo>
                  <a:lnTo>
                    <a:pt x="80" y="279"/>
                  </a:lnTo>
                  <a:lnTo>
                    <a:pt x="78" y="279"/>
                  </a:lnTo>
                  <a:lnTo>
                    <a:pt x="77" y="279"/>
                  </a:lnTo>
                  <a:lnTo>
                    <a:pt x="76" y="279"/>
                  </a:lnTo>
                  <a:lnTo>
                    <a:pt x="75" y="278"/>
                  </a:lnTo>
                  <a:lnTo>
                    <a:pt x="72" y="277"/>
                  </a:lnTo>
                  <a:lnTo>
                    <a:pt x="64" y="271"/>
                  </a:lnTo>
                  <a:lnTo>
                    <a:pt x="63" y="270"/>
                  </a:lnTo>
                  <a:lnTo>
                    <a:pt x="63" y="269"/>
                  </a:lnTo>
                  <a:lnTo>
                    <a:pt x="60" y="267"/>
                  </a:lnTo>
                  <a:lnTo>
                    <a:pt x="55" y="261"/>
                  </a:lnTo>
                  <a:lnTo>
                    <a:pt x="49" y="255"/>
                  </a:lnTo>
                  <a:lnTo>
                    <a:pt x="42" y="246"/>
                  </a:lnTo>
                  <a:lnTo>
                    <a:pt x="40" y="244"/>
                  </a:lnTo>
                  <a:lnTo>
                    <a:pt x="39" y="243"/>
                  </a:lnTo>
                  <a:lnTo>
                    <a:pt x="37" y="241"/>
                  </a:lnTo>
                  <a:lnTo>
                    <a:pt x="32" y="238"/>
                  </a:lnTo>
                  <a:lnTo>
                    <a:pt x="29" y="235"/>
                  </a:lnTo>
                  <a:lnTo>
                    <a:pt x="27" y="234"/>
                  </a:lnTo>
                  <a:lnTo>
                    <a:pt x="24" y="231"/>
                  </a:lnTo>
                  <a:lnTo>
                    <a:pt x="19" y="226"/>
                  </a:lnTo>
                  <a:lnTo>
                    <a:pt x="6" y="213"/>
                  </a:lnTo>
                  <a:lnTo>
                    <a:pt x="3" y="210"/>
                  </a:lnTo>
                  <a:lnTo>
                    <a:pt x="0" y="206"/>
                  </a:lnTo>
                  <a:lnTo>
                    <a:pt x="0" y="206"/>
                  </a:lnTo>
                  <a:lnTo>
                    <a:pt x="0" y="206"/>
                  </a:lnTo>
                  <a:lnTo>
                    <a:pt x="1" y="205"/>
                  </a:lnTo>
                  <a:lnTo>
                    <a:pt x="3" y="204"/>
                  </a:lnTo>
                  <a:lnTo>
                    <a:pt x="5" y="202"/>
                  </a:lnTo>
                  <a:lnTo>
                    <a:pt x="8" y="201"/>
                  </a:lnTo>
                  <a:lnTo>
                    <a:pt x="14" y="200"/>
                  </a:lnTo>
                  <a:lnTo>
                    <a:pt x="25" y="196"/>
                  </a:lnTo>
                  <a:lnTo>
                    <a:pt x="29" y="194"/>
                  </a:lnTo>
                  <a:lnTo>
                    <a:pt x="32" y="193"/>
                  </a:lnTo>
                  <a:lnTo>
                    <a:pt x="36" y="190"/>
                  </a:lnTo>
                  <a:lnTo>
                    <a:pt x="39" y="189"/>
                  </a:lnTo>
                  <a:lnTo>
                    <a:pt x="41" y="187"/>
                  </a:lnTo>
                  <a:lnTo>
                    <a:pt x="43" y="186"/>
                  </a:lnTo>
                  <a:lnTo>
                    <a:pt x="45" y="184"/>
                  </a:lnTo>
                  <a:lnTo>
                    <a:pt x="47" y="182"/>
                  </a:lnTo>
                  <a:lnTo>
                    <a:pt x="48" y="180"/>
                  </a:lnTo>
                  <a:lnTo>
                    <a:pt x="49" y="179"/>
                  </a:lnTo>
                  <a:lnTo>
                    <a:pt x="50" y="178"/>
                  </a:lnTo>
                  <a:lnTo>
                    <a:pt x="51" y="173"/>
                  </a:lnTo>
                  <a:lnTo>
                    <a:pt x="52" y="171"/>
                  </a:lnTo>
                  <a:lnTo>
                    <a:pt x="52" y="170"/>
                  </a:lnTo>
                  <a:lnTo>
                    <a:pt x="53" y="168"/>
                  </a:lnTo>
                  <a:lnTo>
                    <a:pt x="54" y="167"/>
                  </a:lnTo>
                  <a:lnTo>
                    <a:pt x="56" y="166"/>
                  </a:lnTo>
                  <a:lnTo>
                    <a:pt x="59" y="164"/>
                  </a:lnTo>
                  <a:lnTo>
                    <a:pt x="63" y="162"/>
                  </a:lnTo>
                  <a:lnTo>
                    <a:pt x="64" y="161"/>
                  </a:lnTo>
                  <a:lnTo>
                    <a:pt x="65" y="160"/>
                  </a:lnTo>
                  <a:lnTo>
                    <a:pt x="66" y="158"/>
                  </a:lnTo>
                  <a:lnTo>
                    <a:pt x="67" y="157"/>
                  </a:lnTo>
                  <a:lnTo>
                    <a:pt x="67" y="156"/>
                  </a:lnTo>
                  <a:lnTo>
                    <a:pt x="68" y="155"/>
                  </a:lnTo>
                  <a:lnTo>
                    <a:pt x="68" y="154"/>
                  </a:lnTo>
                  <a:lnTo>
                    <a:pt x="68" y="150"/>
                  </a:lnTo>
                  <a:lnTo>
                    <a:pt x="67" y="146"/>
                  </a:lnTo>
                  <a:lnTo>
                    <a:pt x="67" y="144"/>
                  </a:lnTo>
                  <a:lnTo>
                    <a:pt x="66" y="142"/>
                  </a:lnTo>
                  <a:lnTo>
                    <a:pt x="63" y="136"/>
                  </a:lnTo>
                  <a:lnTo>
                    <a:pt x="62" y="133"/>
                  </a:lnTo>
                  <a:lnTo>
                    <a:pt x="62" y="131"/>
                  </a:lnTo>
                  <a:lnTo>
                    <a:pt x="61" y="129"/>
                  </a:lnTo>
                  <a:lnTo>
                    <a:pt x="61" y="127"/>
                  </a:lnTo>
                  <a:lnTo>
                    <a:pt x="61" y="125"/>
                  </a:lnTo>
                  <a:lnTo>
                    <a:pt x="61" y="124"/>
                  </a:lnTo>
                  <a:lnTo>
                    <a:pt x="61" y="122"/>
                  </a:lnTo>
                  <a:lnTo>
                    <a:pt x="62" y="121"/>
                  </a:lnTo>
                  <a:lnTo>
                    <a:pt x="62" y="119"/>
                  </a:lnTo>
                  <a:lnTo>
                    <a:pt x="63" y="118"/>
                  </a:lnTo>
                  <a:lnTo>
                    <a:pt x="63" y="116"/>
                  </a:lnTo>
                  <a:lnTo>
                    <a:pt x="64" y="115"/>
                  </a:lnTo>
                  <a:lnTo>
                    <a:pt x="66" y="114"/>
                  </a:lnTo>
                  <a:lnTo>
                    <a:pt x="67" y="113"/>
                  </a:lnTo>
                  <a:lnTo>
                    <a:pt x="69" y="112"/>
                  </a:lnTo>
                  <a:lnTo>
                    <a:pt x="71" y="111"/>
                  </a:lnTo>
                  <a:lnTo>
                    <a:pt x="73" y="111"/>
                  </a:lnTo>
                  <a:lnTo>
                    <a:pt x="74" y="111"/>
                  </a:lnTo>
                  <a:lnTo>
                    <a:pt x="75" y="110"/>
                  </a:lnTo>
                  <a:lnTo>
                    <a:pt x="80" y="111"/>
                  </a:lnTo>
                  <a:lnTo>
                    <a:pt x="86" y="111"/>
                  </a:lnTo>
                  <a:lnTo>
                    <a:pt x="89" y="111"/>
                  </a:lnTo>
                  <a:lnTo>
                    <a:pt x="92" y="112"/>
                  </a:lnTo>
                  <a:lnTo>
                    <a:pt x="97" y="114"/>
                  </a:lnTo>
                  <a:lnTo>
                    <a:pt x="100" y="115"/>
                  </a:lnTo>
                  <a:lnTo>
                    <a:pt x="103" y="115"/>
                  </a:lnTo>
                  <a:lnTo>
                    <a:pt x="106" y="116"/>
                  </a:lnTo>
                  <a:lnTo>
                    <a:pt x="108" y="116"/>
                  </a:lnTo>
                  <a:lnTo>
                    <a:pt x="109" y="116"/>
                  </a:lnTo>
                  <a:lnTo>
                    <a:pt x="112" y="115"/>
                  </a:lnTo>
                  <a:lnTo>
                    <a:pt x="115" y="114"/>
                  </a:lnTo>
                  <a:lnTo>
                    <a:pt x="117" y="113"/>
                  </a:lnTo>
                  <a:lnTo>
                    <a:pt x="122" y="110"/>
                  </a:lnTo>
                  <a:lnTo>
                    <a:pt x="124" y="110"/>
                  </a:lnTo>
                  <a:lnTo>
                    <a:pt x="125" y="109"/>
                  </a:lnTo>
                  <a:lnTo>
                    <a:pt x="126" y="109"/>
                  </a:lnTo>
                  <a:lnTo>
                    <a:pt x="128" y="109"/>
                  </a:lnTo>
                  <a:lnTo>
                    <a:pt x="134" y="110"/>
                  </a:lnTo>
                  <a:lnTo>
                    <a:pt x="136" y="110"/>
                  </a:lnTo>
                  <a:lnTo>
                    <a:pt x="137" y="110"/>
                  </a:lnTo>
                  <a:lnTo>
                    <a:pt x="139" y="110"/>
                  </a:lnTo>
                  <a:lnTo>
                    <a:pt x="141" y="109"/>
                  </a:lnTo>
                  <a:lnTo>
                    <a:pt x="143" y="108"/>
                  </a:lnTo>
                  <a:lnTo>
                    <a:pt x="145" y="107"/>
                  </a:lnTo>
                  <a:lnTo>
                    <a:pt x="147" y="106"/>
                  </a:lnTo>
                  <a:lnTo>
                    <a:pt x="148" y="105"/>
                  </a:lnTo>
                  <a:lnTo>
                    <a:pt x="149" y="104"/>
                  </a:lnTo>
                  <a:lnTo>
                    <a:pt x="150" y="102"/>
                  </a:lnTo>
                  <a:lnTo>
                    <a:pt x="152" y="99"/>
                  </a:lnTo>
                  <a:lnTo>
                    <a:pt x="153" y="98"/>
                  </a:lnTo>
                  <a:lnTo>
                    <a:pt x="154" y="96"/>
                  </a:lnTo>
                  <a:lnTo>
                    <a:pt x="158" y="92"/>
                  </a:lnTo>
                  <a:lnTo>
                    <a:pt x="160" y="89"/>
                  </a:lnTo>
                  <a:lnTo>
                    <a:pt x="162" y="87"/>
                  </a:lnTo>
                  <a:lnTo>
                    <a:pt x="166" y="76"/>
                  </a:lnTo>
                  <a:lnTo>
                    <a:pt x="171" y="65"/>
                  </a:lnTo>
                  <a:lnTo>
                    <a:pt x="173" y="59"/>
                  </a:lnTo>
                  <a:lnTo>
                    <a:pt x="174" y="55"/>
                  </a:lnTo>
                  <a:lnTo>
                    <a:pt x="175" y="52"/>
                  </a:lnTo>
                  <a:lnTo>
                    <a:pt x="176" y="50"/>
                  </a:lnTo>
                  <a:lnTo>
                    <a:pt x="176" y="48"/>
                  </a:lnTo>
                  <a:lnTo>
                    <a:pt x="176" y="47"/>
                  </a:lnTo>
                  <a:lnTo>
                    <a:pt x="175" y="46"/>
                  </a:lnTo>
                  <a:lnTo>
                    <a:pt x="174" y="45"/>
                  </a:lnTo>
                  <a:lnTo>
                    <a:pt x="171" y="43"/>
                  </a:lnTo>
                  <a:lnTo>
                    <a:pt x="170" y="42"/>
                  </a:lnTo>
                  <a:lnTo>
                    <a:pt x="169" y="42"/>
                  </a:lnTo>
                  <a:lnTo>
                    <a:pt x="168" y="41"/>
                  </a:lnTo>
                  <a:lnTo>
                    <a:pt x="168" y="40"/>
                  </a:lnTo>
                  <a:lnTo>
                    <a:pt x="168" y="39"/>
                  </a:lnTo>
                  <a:lnTo>
                    <a:pt x="168" y="38"/>
                  </a:lnTo>
                  <a:lnTo>
                    <a:pt x="168" y="38"/>
                  </a:lnTo>
                  <a:lnTo>
                    <a:pt x="168" y="37"/>
                  </a:lnTo>
                  <a:lnTo>
                    <a:pt x="169" y="36"/>
                  </a:lnTo>
                  <a:lnTo>
                    <a:pt x="170" y="34"/>
                  </a:lnTo>
                  <a:lnTo>
                    <a:pt x="172" y="33"/>
                  </a:lnTo>
                  <a:lnTo>
                    <a:pt x="174" y="32"/>
                  </a:lnTo>
                  <a:lnTo>
                    <a:pt x="176" y="31"/>
                  </a:lnTo>
                  <a:lnTo>
                    <a:pt x="177" y="31"/>
                  </a:lnTo>
                  <a:lnTo>
                    <a:pt x="179" y="30"/>
                  </a:lnTo>
                  <a:lnTo>
                    <a:pt x="181" y="29"/>
                  </a:lnTo>
                  <a:lnTo>
                    <a:pt x="186" y="28"/>
                  </a:lnTo>
                  <a:lnTo>
                    <a:pt x="188" y="28"/>
                  </a:lnTo>
                  <a:lnTo>
                    <a:pt x="191" y="27"/>
                  </a:lnTo>
                  <a:lnTo>
                    <a:pt x="200" y="27"/>
                  </a:lnTo>
                  <a:lnTo>
                    <a:pt x="202" y="26"/>
                  </a:lnTo>
                  <a:lnTo>
                    <a:pt x="213" y="25"/>
                  </a:lnTo>
                  <a:lnTo>
                    <a:pt x="216" y="24"/>
                  </a:lnTo>
                  <a:lnTo>
                    <a:pt x="222" y="24"/>
                  </a:lnTo>
                  <a:lnTo>
                    <a:pt x="225" y="24"/>
                  </a:lnTo>
                  <a:lnTo>
                    <a:pt x="229" y="23"/>
                  </a:lnTo>
                  <a:lnTo>
                    <a:pt x="233" y="22"/>
                  </a:lnTo>
                  <a:lnTo>
                    <a:pt x="236" y="21"/>
                  </a:lnTo>
                  <a:lnTo>
                    <a:pt x="241" y="19"/>
                  </a:lnTo>
                  <a:lnTo>
                    <a:pt x="245" y="17"/>
                  </a:lnTo>
                  <a:lnTo>
                    <a:pt x="250" y="14"/>
                  </a:lnTo>
                  <a:lnTo>
                    <a:pt x="254" y="11"/>
                  </a:lnTo>
                  <a:lnTo>
                    <a:pt x="257" y="9"/>
                  </a:lnTo>
                  <a:lnTo>
                    <a:pt x="260" y="6"/>
                  </a:lnTo>
                  <a:lnTo>
                    <a:pt x="266" y="1"/>
                  </a:lnTo>
                  <a:lnTo>
                    <a:pt x="268" y="0"/>
                  </a:lnTo>
                  <a:lnTo>
                    <a:pt x="268" y="0"/>
                  </a:lnTo>
                  <a:lnTo>
                    <a:pt x="268" y="0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30" name="Freeform 78">
              <a:extLst>
                <a:ext uri="{FF2B5EF4-FFF2-40B4-BE49-F238E27FC236}">
                  <a16:creationId xmlns:a16="http://schemas.microsoft.com/office/drawing/2014/main" id="{B88E2BC0-6CC8-4BA7-81C6-97D312A1427C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1" y="1811"/>
              <a:ext cx="471" cy="631"/>
            </a:xfrm>
            <a:custGeom>
              <a:avLst/>
              <a:gdLst>
                <a:gd name="T0" fmla="*/ 422 w 471"/>
                <a:gd name="T1" fmla="*/ 11 h 631"/>
                <a:gd name="T2" fmla="*/ 437 w 471"/>
                <a:gd name="T3" fmla="*/ 25 h 631"/>
                <a:gd name="T4" fmla="*/ 429 w 471"/>
                <a:gd name="T5" fmla="*/ 59 h 631"/>
                <a:gd name="T6" fmla="*/ 447 w 471"/>
                <a:gd name="T7" fmla="*/ 96 h 631"/>
                <a:gd name="T8" fmla="*/ 449 w 471"/>
                <a:gd name="T9" fmla="*/ 126 h 631"/>
                <a:gd name="T10" fmla="*/ 425 w 471"/>
                <a:gd name="T11" fmla="*/ 139 h 631"/>
                <a:gd name="T12" fmla="*/ 405 w 471"/>
                <a:gd name="T13" fmla="*/ 160 h 631"/>
                <a:gd name="T14" fmla="*/ 339 w 471"/>
                <a:gd name="T15" fmla="*/ 185 h 631"/>
                <a:gd name="T16" fmla="*/ 340 w 471"/>
                <a:gd name="T17" fmla="*/ 206 h 631"/>
                <a:gd name="T18" fmla="*/ 376 w 471"/>
                <a:gd name="T19" fmla="*/ 243 h 631"/>
                <a:gd name="T20" fmla="*/ 405 w 471"/>
                <a:gd name="T21" fmla="*/ 247 h 631"/>
                <a:gd name="T22" fmla="*/ 427 w 471"/>
                <a:gd name="T23" fmla="*/ 257 h 631"/>
                <a:gd name="T24" fmla="*/ 456 w 471"/>
                <a:gd name="T25" fmla="*/ 297 h 631"/>
                <a:gd name="T26" fmla="*/ 453 w 471"/>
                <a:gd name="T27" fmla="*/ 333 h 631"/>
                <a:gd name="T28" fmla="*/ 403 w 471"/>
                <a:gd name="T29" fmla="*/ 346 h 631"/>
                <a:gd name="T30" fmla="*/ 363 w 471"/>
                <a:gd name="T31" fmla="*/ 394 h 631"/>
                <a:gd name="T32" fmla="*/ 371 w 471"/>
                <a:gd name="T33" fmla="*/ 405 h 631"/>
                <a:gd name="T34" fmla="*/ 398 w 471"/>
                <a:gd name="T35" fmla="*/ 421 h 631"/>
                <a:gd name="T36" fmla="*/ 426 w 471"/>
                <a:gd name="T37" fmla="*/ 441 h 631"/>
                <a:gd name="T38" fmla="*/ 404 w 471"/>
                <a:gd name="T39" fmla="*/ 458 h 631"/>
                <a:gd name="T40" fmla="*/ 352 w 471"/>
                <a:gd name="T41" fmla="*/ 492 h 631"/>
                <a:gd name="T42" fmla="*/ 346 w 471"/>
                <a:gd name="T43" fmla="*/ 518 h 631"/>
                <a:gd name="T44" fmla="*/ 336 w 471"/>
                <a:gd name="T45" fmla="*/ 557 h 631"/>
                <a:gd name="T46" fmla="*/ 323 w 471"/>
                <a:gd name="T47" fmla="*/ 593 h 631"/>
                <a:gd name="T48" fmla="*/ 291 w 471"/>
                <a:gd name="T49" fmla="*/ 631 h 631"/>
                <a:gd name="T50" fmla="*/ 274 w 471"/>
                <a:gd name="T51" fmla="*/ 613 h 631"/>
                <a:gd name="T52" fmla="*/ 260 w 471"/>
                <a:gd name="T53" fmla="*/ 577 h 631"/>
                <a:gd name="T54" fmla="*/ 246 w 471"/>
                <a:gd name="T55" fmla="*/ 541 h 631"/>
                <a:gd name="T56" fmla="*/ 233 w 471"/>
                <a:gd name="T57" fmla="*/ 545 h 631"/>
                <a:gd name="T58" fmla="*/ 233 w 471"/>
                <a:gd name="T59" fmla="*/ 585 h 631"/>
                <a:gd name="T60" fmla="*/ 218 w 471"/>
                <a:gd name="T61" fmla="*/ 587 h 631"/>
                <a:gd name="T62" fmla="*/ 202 w 471"/>
                <a:gd name="T63" fmla="*/ 604 h 631"/>
                <a:gd name="T64" fmla="*/ 183 w 471"/>
                <a:gd name="T65" fmla="*/ 625 h 631"/>
                <a:gd name="T66" fmla="*/ 168 w 471"/>
                <a:gd name="T67" fmla="*/ 602 h 631"/>
                <a:gd name="T68" fmla="*/ 170 w 471"/>
                <a:gd name="T69" fmla="*/ 561 h 631"/>
                <a:gd name="T70" fmla="*/ 143 w 471"/>
                <a:gd name="T71" fmla="*/ 557 h 631"/>
                <a:gd name="T72" fmla="*/ 101 w 471"/>
                <a:gd name="T73" fmla="*/ 583 h 631"/>
                <a:gd name="T74" fmla="*/ 72 w 471"/>
                <a:gd name="T75" fmla="*/ 600 h 631"/>
                <a:gd name="T76" fmla="*/ 54 w 471"/>
                <a:gd name="T77" fmla="*/ 591 h 631"/>
                <a:gd name="T78" fmla="*/ 53 w 471"/>
                <a:gd name="T79" fmla="*/ 565 h 631"/>
                <a:gd name="T80" fmla="*/ 27 w 471"/>
                <a:gd name="T81" fmla="*/ 567 h 631"/>
                <a:gd name="T82" fmla="*/ 1 w 471"/>
                <a:gd name="T83" fmla="*/ 532 h 631"/>
                <a:gd name="T84" fmla="*/ 14 w 471"/>
                <a:gd name="T85" fmla="*/ 488 h 631"/>
                <a:gd name="T86" fmla="*/ 35 w 471"/>
                <a:gd name="T87" fmla="*/ 455 h 631"/>
                <a:gd name="T88" fmla="*/ 17 w 471"/>
                <a:gd name="T89" fmla="*/ 422 h 631"/>
                <a:gd name="T90" fmla="*/ 14 w 471"/>
                <a:gd name="T91" fmla="*/ 382 h 631"/>
                <a:gd name="T92" fmla="*/ 46 w 471"/>
                <a:gd name="T93" fmla="*/ 334 h 631"/>
                <a:gd name="T94" fmla="*/ 56 w 471"/>
                <a:gd name="T95" fmla="*/ 302 h 631"/>
                <a:gd name="T96" fmla="*/ 52 w 471"/>
                <a:gd name="T97" fmla="*/ 266 h 631"/>
                <a:gd name="T98" fmla="*/ 66 w 471"/>
                <a:gd name="T99" fmla="*/ 226 h 631"/>
                <a:gd name="T100" fmla="*/ 112 w 471"/>
                <a:gd name="T101" fmla="*/ 174 h 631"/>
                <a:gd name="T102" fmla="*/ 143 w 471"/>
                <a:gd name="T103" fmla="*/ 155 h 631"/>
                <a:gd name="T104" fmla="*/ 180 w 471"/>
                <a:gd name="T105" fmla="*/ 135 h 631"/>
                <a:gd name="T106" fmla="*/ 197 w 471"/>
                <a:gd name="T107" fmla="*/ 127 h 631"/>
                <a:gd name="T108" fmla="*/ 207 w 471"/>
                <a:gd name="T109" fmla="*/ 83 h 631"/>
                <a:gd name="T110" fmla="*/ 252 w 471"/>
                <a:gd name="T111" fmla="*/ 61 h 631"/>
                <a:gd name="T112" fmla="*/ 312 w 471"/>
                <a:gd name="T113" fmla="*/ 57 h 631"/>
                <a:gd name="T114" fmla="*/ 344 w 471"/>
                <a:gd name="T115" fmla="*/ 61 h 631"/>
                <a:gd name="T116" fmla="*/ 387 w 471"/>
                <a:gd name="T117" fmla="*/ 30 h 631"/>
                <a:gd name="T118" fmla="*/ 401 w 471"/>
                <a:gd name="T119" fmla="*/ 0 h 6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71" h="631">
                  <a:moveTo>
                    <a:pt x="405" y="0"/>
                  </a:moveTo>
                  <a:lnTo>
                    <a:pt x="406" y="0"/>
                  </a:lnTo>
                  <a:lnTo>
                    <a:pt x="408" y="1"/>
                  </a:lnTo>
                  <a:lnTo>
                    <a:pt x="410" y="1"/>
                  </a:lnTo>
                  <a:lnTo>
                    <a:pt x="411" y="2"/>
                  </a:lnTo>
                  <a:lnTo>
                    <a:pt x="412" y="2"/>
                  </a:lnTo>
                  <a:lnTo>
                    <a:pt x="415" y="4"/>
                  </a:lnTo>
                  <a:lnTo>
                    <a:pt x="417" y="5"/>
                  </a:lnTo>
                  <a:lnTo>
                    <a:pt x="419" y="7"/>
                  </a:lnTo>
                  <a:lnTo>
                    <a:pt x="421" y="10"/>
                  </a:lnTo>
                  <a:lnTo>
                    <a:pt x="422" y="11"/>
                  </a:lnTo>
                  <a:lnTo>
                    <a:pt x="423" y="13"/>
                  </a:lnTo>
                  <a:lnTo>
                    <a:pt x="424" y="15"/>
                  </a:lnTo>
                  <a:lnTo>
                    <a:pt x="425" y="17"/>
                  </a:lnTo>
                  <a:lnTo>
                    <a:pt x="425" y="18"/>
                  </a:lnTo>
                  <a:lnTo>
                    <a:pt x="428" y="19"/>
                  </a:lnTo>
                  <a:lnTo>
                    <a:pt x="431" y="20"/>
                  </a:lnTo>
                  <a:lnTo>
                    <a:pt x="433" y="20"/>
                  </a:lnTo>
                  <a:lnTo>
                    <a:pt x="434" y="21"/>
                  </a:lnTo>
                  <a:lnTo>
                    <a:pt x="435" y="22"/>
                  </a:lnTo>
                  <a:lnTo>
                    <a:pt x="436" y="23"/>
                  </a:lnTo>
                  <a:lnTo>
                    <a:pt x="437" y="25"/>
                  </a:lnTo>
                  <a:lnTo>
                    <a:pt x="437" y="25"/>
                  </a:lnTo>
                  <a:lnTo>
                    <a:pt x="438" y="27"/>
                  </a:lnTo>
                  <a:lnTo>
                    <a:pt x="438" y="29"/>
                  </a:lnTo>
                  <a:lnTo>
                    <a:pt x="437" y="31"/>
                  </a:lnTo>
                  <a:lnTo>
                    <a:pt x="437" y="33"/>
                  </a:lnTo>
                  <a:lnTo>
                    <a:pt x="436" y="36"/>
                  </a:lnTo>
                  <a:lnTo>
                    <a:pt x="432" y="46"/>
                  </a:lnTo>
                  <a:lnTo>
                    <a:pt x="431" y="51"/>
                  </a:lnTo>
                  <a:lnTo>
                    <a:pt x="430" y="54"/>
                  </a:lnTo>
                  <a:lnTo>
                    <a:pt x="429" y="57"/>
                  </a:lnTo>
                  <a:lnTo>
                    <a:pt x="429" y="59"/>
                  </a:lnTo>
                  <a:lnTo>
                    <a:pt x="429" y="62"/>
                  </a:lnTo>
                  <a:lnTo>
                    <a:pt x="429" y="65"/>
                  </a:lnTo>
                  <a:lnTo>
                    <a:pt x="430" y="68"/>
                  </a:lnTo>
                  <a:lnTo>
                    <a:pt x="431" y="70"/>
                  </a:lnTo>
                  <a:lnTo>
                    <a:pt x="432" y="73"/>
                  </a:lnTo>
                  <a:lnTo>
                    <a:pt x="433" y="76"/>
                  </a:lnTo>
                  <a:lnTo>
                    <a:pt x="434" y="79"/>
                  </a:lnTo>
                  <a:lnTo>
                    <a:pt x="436" y="81"/>
                  </a:lnTo>
                  <a:lnTo>
                    <a:pt x="444" y="90"/>
                  </a:lnTo>
                  <a:lnTo>
                    <a:pt x="446" y="93"/>
                  </a:lnTo>
                  <a:lnTo>
                    <a:pt x="447" y="96"/>
                  </a:lnTo>
                  <a:lnTo>
                    <a:pt x="449" y="98"/>
                  </a:lnTo>
                  <a:lnTo>
                    <a:pt x="449" y="99"/>
                  </a:lnTo>
                  <a:lnTo>
                    <a:pt x="450" y="101"/>
                  </a:lnTo>
                  <a:lnTo>
                    <a:pt x="451" y="104"/>
                  </a:lnTo>
                  <a:lnTo>
                    <a:pt x="451" y="107"/>
                  </a:lnTo>
                  <a:lnTo>
                    <a:pt x="451" y="111"/>
                  </a:lnTo>
                  <a:lnTo>
                    <a:pt x="451" y="115"/>
                  </a:lnTo>
                  <a:lnTo>
                    <a:pt x="451" y="118"/>
                  </a:lnTo>
                  <a:lnTo>
                    <a:pt x="450" y="121"/>
                  </a:lnTo>
                  <a:lnTo>
                    <a:pt x="450" y="124"/>
                  </a:lnTo>
                  <a:lnTo>
                    <a:pt x="449" y="126"/>
                  </a:lnTo>
                  <a:lnTo>
                    <a:pt x="447" y="127"/>
                  </a:lnTo>
                  <a:lnTo>
                    <a:pt x="447" y="128"/>
                  </a:lnTo>
                  <a:lnTo>
                    <a:pt x="446" y="130"/>
                  </a:lnTo>
                  <a:lnTo>
                    <a:pt x="444" y="132"/>
                  </a:lnTo>
                  <a:lnTo>
                    <a:pt x="442" y="133"/>
                  </a:lnTo>
                  <a:lnTo>
                    <a:pt x="440" y="134"/>
                  </a:lnTo>
                  <a:lnTo>
                    <a:pt x="437" y="136"/>
                  </a:lnTo>
                  <a:lnTo>
                    <a:pt x="435" y="136"/>
                  </a:lnTo>
                  <a:lnTo>
                    <a:pt x="430" y="138"/>
                  </a:lnTo>
                  <a:lnTo>
                    <a:pt x="428" y="138"/>
                  </a:lnTo>
                  <a:lnTo>
                    <a:pt x="425" y="139"/>
                  </a:lnTo>
                  <a:lnTo>
                    <a:pt x="422" y="141"/>
                  </a:lnTo>
                  <a:lnTo>
                    <a:pt x="421" y="143"/>
                  </a:lnTo>
                  <a:lnTo>
                    <a:pt x="420" y="145"/>
                  </a:lnTo>
                  <a:lnTo>
                    <a:pt x="419" y="146"/>
                  </a:lnTo>
                  <a:lnTo>
                    <a:pt x="415" y="151"/>
                  </a:lnTo>
                  <a:lnTo>
                    <a:pt x="413" y="153"/>
                  </a:lnTo>
                  <a:lnTo>
                    <a:pt x="411" y="155"/>
                  </a:lnTo>
                  <a:lnTo>
                    <a:pt x="410" y="157"/>
                  </a:lnTo>
                  <a:lnTo>
                    <a:pt x="409" y="158"/>
                  </a:lnTo>
                  <a:lnTo>
                    <a:pt x="407" y="159"/>
                  </a:lnTo>
                  <a:lnTo>
                    <a:pt x="405" y="160"/>
                  </a:lnTo>
                  <a:lnTo>
                    <a:pt x="403" y="161"/>
                  </a:lnTo>
                  <a:lnTo>
                    <a:pt x="401" y="162"/>
                  </a:lnTo>
                  <a:lnTo>
                    <a:pt x="396" y="164"/>
                  </a:lnTo>
                  <a:lnTo>
                    <a:pt x="383" y="168"/>
                  </a:lnTo>
                  <a:lnTo>
                    <a:pt x="367" y="172"/>
                  </a:lnTo>
                  <a:lnTo>
                    <a:pt x="359" y="175"/>
                  </a:lnTo>
                  <a:lnTo>
                    <a:pt x="346" y="180"/>
                  </a:lnTo>
                  <a:lnTo>
                    <a:pt x="344" y="181"/>
                  </a:lnTo>
                  <a:lnTo>
                    <a:pt x="342" y="183"/>
                  </a:lnTo>
                  <a:lnTo>
                    <a:pt x="341" y="183"/>
                  </a:lnTo>
                  <a:lnTo>
                    <a:pt x="339" y="185"/>
                  </a:lnTo>
                  <a:lnTo>
                    <a:pt x="338" y="186"/>
                  </a:lnTo>
                  <a:lnTo>
                    <a:pt x="337" y="188"/>
                  </a:lnTo>
                  <a:lnTo>
                    <a:pt x="336" y="190"/>
                  </a:lnTo>
                  <a:lnTo>
                    <a:pt x="335" y="192"/>
                  </a:lnTo>
                  <a:lnTo>
                    <a:pt x="335" y="194"/>
                  </a:lnTo>
                  <a:lnTo>
                    <a:pt x="335" y="195"/>
                  </a:lnTo>
                  <a:lnTo>
                    <a:pt x="336" y="197"/>
                  </a:lnTo>
                  <a:lnTo>
                    <a:pt x="336" y="199"/>
                  </a:lnTo>
                  <a:lnTo>
                    <a:pt x="337" y="201"/>
                  </a:lnTo>
                  <a:lnTo>
                    <a:pt x="339" y="204"/>
                  </a:lnTo>
                  <a:lnTo>
                    <a:pt x="340" y="206"/>
                  </a:lnTo>
                  <a:lnTo>
                    <a:pt x="342" y="208"/>
                  </a:lnTo>
                  <a:lnTo>
                    <a:pt x="342" y="210"/>
                  </a:lnTo>
                  <a:lnTo>
                    <a:pt x="344" y="212"/>
                  </a:lnTo>
                  <a:lnTo>
                    <a:pt x="346" y="215"/>
                  </a:lnTo>
                  <a:lnTo>
                    <a:pt x="350" y="217"/>
                  </a:lnTo>
                  <a:lnTo>
                    <a:pt x="359" y="226"/>
                  </a:lnTo>
                  <a:lnTo>
                    <a:pt x="362" y="229"/>
                  </a:lnTo>
                  <a:lnTo>
                    <a:pt x="365" y="232"/>
                  </a:lnTo>
                  <a:lnTo>
                    <a:pt x="371" y="239"/>
                  </a:lnTo>
                  <a:lnTo>
                    <a:pt x="373" y="241"/>
                  </a:lnTo>
                  <a:lnTo>
                    <a:pt x="376" y="243"/>
                  </a:lnTo>
                  <a:lnTo>
                    <a:pt x="378" y="245"/>
                  </a:lnTo>
                  <a:lnTo>
                    <a:pt x="381" y="247"/>
                  </a:lnTo>
                  <a:lnTo>
                    <a:pt x="384" y="249"/>
                  </a:lnTo>
                  <a:lnTo>
                    <a:pt x="388" y="250"/>
                  </a:lnTo>
                  <a:lnTo>
                    <a:pt x="390" y="250"/>
                  </a:lnTo>
                  <a:lnTo>
                    <a:pt x="392" y="250"/>
                  </a:lnTo>
                  <a:lnTo>
                    <a:pt x="394" y="250"/>
                  </a:lnTo>
                  <a:lnTo>
                    <a:pt x="396" y="249"/>
                  </a:lnTo>
                  <a:lnTo>
                    <a:pt x="400" y="247"/>
                  </a:lnTo>
                  <a:lnTo>
                    <a:pt x="404" y="247"/>
                  </a:lnTo>
                  <a:lnTo>
                    <a:pt x="405" y="247"/>
                  </a:lnTo>
                  <a:lnTo>
                    <a:pt x="408" y="247"/>
                  </a:lnTo>
                  <a:lnTo>
                    <a:pt x="410" y="247"/>
                  </a:lnTo>
                  <a:lnTo>
                    <a:pt x="411" y="247"/>
                  </a:lnTo>
                  <a:lnTo>
                    <a:pt x="413" y="248"/>
                  </a:lnTo>
                  <a:lnTo>
                    <a:pt x="415" y="249"/>
                  </a:lnTo>
                  <a:lnTo>
                    <a:pt x="417" y="250"/>
                  </a:lnTo>
                  <a:lnTo>
                    <a:pt x="419" y="251"/>
                  </a:lnTo>
                  <a:lnTo>
                    <a:pt x="422" y="251"/>
                  </a:lnTo>
                  <a:lnTo>
                    <a:pt x="422" y="253"/>
                  </a:lnTo>
                  <a:lnTo>
                    <a:pt x="425" y="255"/>
                  </a:lnTo>
                  <a:lnTo>
                    <a:pt x="427" y="257"/>
                  </a:lnTo>
                  <a:lnTo>
                    <a:pt x="431" y="260"/>
                  </a:lnTo>
                  <a:lnTo>
                    <a:pt x="433" y="263"/>
                  </a:lnTo>
                  <a:lnTo>
                    <a:pt x="434" y="265"/>
                  </a:lnTo>
                  <a:lnTo>
                    <a:pt x="438" y="271"/>
                  </a:lnTo>
                  <a:lnTo>
                    <a:pt x="440" y="274"/>
                  </a:lnTo>
                  <a:lnTo>
                    <a:pt x="443" y="277"/>
                  </a:lnTo>
                  <a:lnTo>
                    <a:pt x="449" y="285"/>
                  </a:lnTo>
                  <a:lnTo>
                    <a:pt x="451" y="287"/>
                  </a:lnTo>
                  <a:lnTo>
                    <a:pt x="452" y="290"/>
                  </a:lnTo>
                  <a:lnTo>
                    <a:pt x="456" y="295"/>
                  </a:lnTo>
                  <a:lnTo>
                    <a:pt x="456" y="297"/>
                  </a:lnTo>
                  <a:lnTo>
                    <a:pt x="458" y="300"/>
                  </a:lnTo>
                  <a:lnTo>
                    <a:pt x="460" y="307"/>
                  </a:lnTo>
                  <a:lnTo>
                    <a:pt x="462" y="309"/>
                  </a:lnTo>
                  <a:lnTo>
                    <a:pt x="467" y="318"/>
                  </a:lnTo>
                  <a:lnTo>
                    <a:pt x="469" y="324"/>
                  </a:lnTo>
                  <a:lnTo>
                    <a:pt x="471" y="327"/>
                  </a:lnTo>
                  <a:lnTo>
                    <a:pt x="470" y="327"/>
                  </a:lnTo>
                  <a:lnTo>
                    <a:pt x="469" y="327"/>
                  </a:lnTo>
                  <a:lnTo>
                    <a:pt x="462" y="331"/>
                  </a:lnTo>
                  <a:lnTo>
                    <a:pt x="458" y="331"/>
                  </a:lnTo>
                  <a:lnTo>
                    <a:pt x="453" y="333"/>
                  </a:lnTo>
                  <a:lnTo>
                    <a:pt x="445" y="336"/>
                  </a:lnTo>
                  <a:lnTo>
                    <a:pt x="441" y="337"/>
                  </a:lnTo>
                  <a:lnTo>
                    <a:pt x="435" y="338"/>
                  </a:lnTo>
                  <a:lnTo>
                    <a:pt x="432" y="339"/>
                  </a:lnTo>
                  <a:lnTo>
                    <a:pt x="423" y="340"/>
                  </a:lnTo>
                  <a:lnTo>
                    <a:pt x="421" y="340"/>
                  </a:lnTo>
                  <a:lnTo>
                    <a:pt x="417" y="341"/>
                  </a:lnTo>
                  <a:lnTo>
                    <a:pt x="413" y="342"/>
                  </a:lnTo>
                  <a:lnTo>
                    <a:pt x="410" y="342"/>
                  </a:lnTo>
                  <a:lnTo>
                    <a:pt x="406" y="344"/>
                  </a:lnTo>
                  <a:lnTo>
                    <a:pt x="403" y="346"/>
                  </a:lnTo>
                  <a:lnTo>
                    <a:pt x="400" y="348"/>
                  </a:lnTo>
                  <a:lnTo>
                    <a:pt x="398" y="350"/>
                  </a:lnTo>
                  <a:lnTo>
                    <a:pt x="395" y="353"/>
                  </a:lnTo>
                  <a:lnTo>
                    <a:pt x="392" y="356"/>
                  </a:lnTo>
                  <a:lnTo>
                    <a:pt x="385" y="365"/>
                  </a:lnTo>
                  <a:lnTo>
                    <a:pt x="379" y="371"/>
                  </a:lnTo>
                  <a:lnTo>
                    <a:pt x="372" y="380"/>
                  </a:lnTo>
                  <a:lnTo>
                    <a:pt x="368" y="386"/>
                  </a:lnTo>
                  <a:lnTo>
                    <a:pt x="365" y="390"/>
                  </a:lnTo>
                  <a:lnTo>
                    <a:pt x="364" y="392"/>
                  </a:lnTo>
                  <a:lnTo>
                    <a:pt x="363" y="394"/>
                  </a:lnTo>
                  <a:lnTo>
                    <a:pt x="363" y="396"/>
                  </a:lnTo>
                  <a:lnTo>
                    <a:pt x="363" y="398"/>
                  </a:lnTo>
                  <a:lnTo>
                    <a:pt x="363" y="399"/>
                  </a:lnTo>
                  <a:lnTo>
                    <a:pt x="363" y="399"/>
                  </a:lnTo>
                  <a:lnTo>
                    <a:pt x="364" y="401"/>
                  </a:lnTo>
                  <a:lnTo>
                    <a:pt x="365" y="402"/>
                  </a:lnTo>
                  <a:lnTo>
                    <a:pt x="366" y="403"/>
                  </a:lnTo>
                  <a:lnTo>
                    <a:pt x="367" y="404"/>
                  </a:lnTo>
                  <a:lnTo>
                    <a:pt x="368" y="404"/>
                  </a:lnTo>
                  <a:lnTo>
                    <a:pt x="370" y="404"/>
                  </a:lnTo>
                  <a:lnTo>
                    <a:pt x="371" y="405"/>
                  </a:lnTo>
                  <a:lnTo>
                    <a:pt x="373" y="405"/>
                  </a:lnTo>
                  <a:lnTo>
                    <a:pt x="377" y="404"/>
                  </a:lnTo>
                  <a:lnTo>
                    <a:pt x="380" y="404"/>
                  </a:lnTo>
                  <a:lnTo>
                    <a:pt x="381" y="404"/>
                  </a:lnTo>
                  <a:lnTo>
                    <a:pt x="382" y="405"/>
                  </a:lnTo>
                  <a:lnTo>
                    <a:pt x="383" y="405"/>
                  </a:lnTo>
                  <a:lnTo>
                    <a:pt x="384" y="406"/>
                  </a:lnTo>
                  <a:lnTo>
                    <a:pt x="386" y="407"/>
                  </a:lnTo>
                  <a:lnTo>
                    <a:pt x="388" y="409"/>
                  </a:lnTo>
                  <a:lnTo>
                    <a:pt x="393" y="416"/>
                  </a:lnTo>
                  <a:lnTo>
                    <a:pt x="398" y="421"/>
                  </a:lnTo>
                  <a:lnTo>
                    <a:pt x="400" y="423"/>
                  </a:lnTo>
                  <a:lnTo>
                    <a:pt x="402" y="425"/>
                  </a:lnTo>
                  <a:lnTo>
                    <a:pt x="405" y="427"/>
                  </a:lnTo>
                  <a:lnTo>
                    <a:pt x="409" y="429"/>
                  </a:lnTo>
                  <a:lnTo>
                    <a:pt x="415" y="432"/>
                  </a:lnTo>
                  <a:lnTo>
                    <a:pt x="417" y="433"/>
                  </a:lnTo>
                  <a:lnTo>
                    <a:pt x="421" y="435"/>
                  </a:lnTo>
                  <a:lnTo>
                    <a:pt x="424" y="438"/>
                  </a:lnTo>
                  <a:lnTo>
                    <a:pt x="425" y="439"/>
                  </a:lnTo>
                  <a:lnTo>
                    <a:pt x="426" y="440"/>
                  </a:lnTo>
                  <a:lnTo>
                    <a:pt x="426" y="441"/>
                  </a:lnTo>
                  <a:lnTo>
                    <a:pt x="426" y="442"/>
                  </a:lnTo>
                  <a:lnTo>
                    <a:pt x="425" y="443"/>
                  </a:lnTo>
                  <a:lnTo>
                    <a:pt x="425" y="444"/>
                  </a:lnTo>
                  <a:lnTo>
                    <a:pt x="424" y="444"/>
                  </a:lnTo>
                  <a:lnTo>
                    <a:pt x="423" y="445"/>
                  </a:lnTo>
                  <a:lnTo>
                    <a:pt x="422" y="446"/>
                  </a:lnTo>
                  <a:lnTo>
                    <a:pt x="414" y="450"/>
                  </a:lnTo>
                  <a:lnTo>
                    <a:pt x="412" y="451"/>
                  </a:lnTo>
                  <a:lnTo>
                    <a:pt x="410" y="452"/>
                  </a:lnTo>
                  <a:lnTo>
                    <a:pt x="409" y="454"/>
                  </a:lnTo>
                  <a:lnTo>
                    <a:pt x="404" y="458"/>
                  </a:lnTo>
                  <a:lnTo>
                    <a:pt x="402" y="459"/>
                  </a:lnTo>
                  <a:lnTo>
                    <a:pt x="396" y="464"/>
                  </a:lnTo>
                  <a:lnTo>
                    <a:pt x="388" y="469"/>
                  </a:lnTo>
                  <a:lnTo>
                    <a:pt x="386" y="471"/>
                  </a:lnTo>
                  <a:lnTo>
                    <a:pt x="383" y="473"/>
                  </a:lnTo>
                  <a:lnTo>
                    <a:pt x="373" y="478"/>
                  </a:lnTo>
                  <a:lnTo>
                    <a:pt x="370" y="479"/>
                  </a:lnTo>
                  <a:lnTo>
                    <a:pt x="366" y="482"/>
                  </a:lnTo>
                  <a:lnTo>
                    <a:pt x="355" y="489"/>
                  </a:lnTo>
                  <a:lnTo>
                    <a:pt x="353" y="491"/>
                  </a:lnTo>
                  <a:lnTo>
                    <a:pt x="352" y="492"/>
                  </a:lnTo>
                  <a:lnTo>
                    <a:pt x="350" y="494"/>
                  </a:lnTo>
                  <a:lnTo>
                    <a:pt x="348" y="497"/>
                  </a:lnTo>
                  <a:lnTo>
                    <a:pt x="346" y="500"/>
                  </a:lnTo>
                  <a:lnTo>
                    <a:pt x="344" y="502"/>
                  </a:lnTo>
                  <a:lnTo>
                    <a:pt x="343" y="505"/>
                  </a:lnTo>
                  <a:lnTo>
                    <a:pt x="343" y="508"/>
                  </a:lnTo>
                  <a:lnTo>
                    <a:pt x="343" y="510"/>
                  </a:lnTo>
                  <a:lnTo>
                    <a:pt x="343" y="511"/>
                  </a:lnTo>
                  <a:lnTo>
                    <a:pt x="343" y="512"/>
                  </a:lnTo>
                  <a:lnTo>
                    <a:pt x="345" y="516"/>
                  </a:lnTo>
                  <a:lnTo>
                    <a:pt x="346" y="518"/>
                  </a:lnTo>
                  <a:lnTo>
                    <a:pt x="346" y="520"/>
                  </a:lnTo>
                  <a:lnTo>
                    <a:pt x="346" y="523"/>
                  </a:lnTo>
                  <a:lnTo>
                    <a:pt x="345" y="533"/>
                  </a:lnTo>
                  <a:lnTo>
                    <a:pt x="345" y="535"/>
                  </a:lnTo>
                  <a:lnTo>
                    <a:pt x="345" y="536"/>
                  </a:lnTo>
                  <a:lnTo>
                    <a:pt x="343" y="541"/>
                  </a:lnTo>
                  <a:lnTo>
                    <a:pt x="342" y="546"/>
                  </a:lnTo>
                  <a:lnTo>
                    <a:pt x="342" y="548"/>
                  </a:lnTo>
                  <a:lnTo>
                    <a:pt x="341" y="550"/>
                  </a:lnTo>
                  <a:lnTo>
                    <a:pt x="340" y="552"/>
                  </a:lnTo>
                  <a:lnTo>
                    <a:pt x="336" y="557"/>
                  </a:lnTo>
                  <a:lnTo>
                    <a:pt x="335" y="558"/>
                  </a:lnTo>
                  <a:lnTo>
                    <a:pt x="334" y="560"/>
                  </a:lnTo>
                  <a:lnTo>
                    <a:pt x="333" y="563"/>
                  </a:lnTo>
                  <a:lnTo>
                    <a:pt x="332" y="566"/>
                  </a:lnTo>
                  <a:lnTo>
                    <a:pt x="331" y="568"/>
                  </a:lnTo>
                  <a:lnTo>
                    <a:pt x="331" y="570"/>
                  </a:lnTo>
                  <a:lnTo>
                    <a:pt x="331" y="575"/>
                  </a:lnTo>
                  <a:lnTo>
                    <a:pt x="330" y="577"/>
                  </a:lnTo>
                  <a:lnTo>
                    <a:pt x="328" y="583"/>
                  </a:lnTo>
                  <a:lnTo>
                    <a:pt x="326" y="588"/>
                  </a:lnTo>
                  <a:lnTo>
                    <a:pt x="323" y="593"/>
                  </a:lnTo>
                  <a:lnTo>
                    <a:pt x="321" y="598"/>
                  </a:lnTo>
                  <a:lnTo>
                    <a:pt x="319" y="601"/>
                  </a:lnTo>
                  <a:lnTo>
                    <a:pt x="317" y="605"/>
                  </a:lnTo>
                  <a:lnTo>
                    <a:pt x="314" y="608"/>
                  </a:lnTo>
                  <a:lnTo>
                    <a:pt x="308" y="615"/>
                  </a:lnTo>
                  <a:lnTo>
                    <a:pt x="300" y="624"/>
                  </a:lnTo>
                  <a:lnTo>
                    <a:pt x="297" y="627"/>
                  </a:lnTo>
                  <a:lnTo>
                    <a:pt x="296" y="629"/>
                  </a:lnTo>
                  <a:lnTo>
                    <a:pt x="293" y="631"/>
                  </a:lnTo>
                  <a:lnTo>
                    <a:pt x="292" y="631"/>
                  </a:lnTo>
                  <a:lnTo>
                    <a:pt x="291" y="631"/>
                  </a:lnTo>
                  <a:lnTo>
                    <a:pt x="290" y="631"/>
                  </a:lnTo>
                  <a:lnTo>
                    <a:pt x="287" y="629"/>
                  </a:lnTo>
                  <a:lnTo>
                    <a:pt x="285" y="628"/>
                  </a:lnTo>
                  <a:lnTo>
                    <a:pt x="282" y="626"/>
                  </a:lnTo>
                  <a:lnTo>
                    <a:pt x="280" y="625"/>
                  </a:lnTo>
                  <a:lnTo>
                    <a:pt x="278" y="623"/>
                  </a:lnTo>
                  <a:lnTo>
                    <a:pt x="277" y="622"/>
                  </a:lnTo>
                  <a:lnTo>
                    <a:pt x="276" y="620"/>
                  </a:lnTo>
                  <a:lnTo>
                    <a:pt x="275" y="617"/>
                  </a:lnTo>
                  <a:lnTo>
                    <a:pt x="274" y="615"/>
                  </a:lnTo>
                  <a:lnTo>
                    <a:pt x="274" y="613"/>
                  </a:lnTo>
                  <a:lnTo>
                    <a:pt x="273" y="608"/>
                  </a:lnTo>
                  <a:lnTo>
                    <a:pt x="272" y="605"/>
                  </a:lnTo>
                  <a:lnTo>
                    <a:pt x="271" y="603"/>
                  </a:lnTo>
                  <a:lnTo>
                    <a:pt x="268" y="600"/>
                  </a:lnTo>
                  <a:lnTo>
                    <a:pt x="266" y="598"/>
                  </a:lnTo>
                  <a:lnTo>
                    <a:pt x="263" y="591"/>
                  </a:lnTo>
                  <a:lnTo>
                    <a:pt x="262" y="589"/>
                  </a:lnTo>
                  <a:lnTo>
                    <a:pt x="261" y="586"/>
                  </a:lnTo>
                  <a:lnTo>
                    <a:pt x="260" y="583"/>
                  </a:lnTo>
                  <a:lnTo>
                    <a:pt x="260" y="580"/>
                  </a:lnTo>
                  <a:lnTo>
                    <a:pt x="260" y="577"/>
                  </a:lnTo>
                  <a:lnTo>
                    <a:pt x="260" y="571"/>
                  </a:lnTo>
                  <a:lnTo>
                    <a:pt x="259" y="568"/>
                  </a:lnTo>
                  <a:lnTo>
                    <a:pt x="259" y="565"/>
                  </a:lnTo>
                  <a:lnTo>
                    <a:pt x="258" y="564"/>
                  </a:lnTo>
                  <a:lnTo>
                    <a:pt x="257" y="559"/>
                  </a:lnTo>
                  <a:lnTo>
                    <a:pt x="255" y="557"/>
                  </a:lnTo>
                  <a:lnTo>
                    <a:pt x="252" y="551"/>
                  </a:lnTo>
                  <a:lnTo>
                    <a:pt x="250" y="546"/>
                  </a:lnTo>
                  <a:lnTo>
                    <a:pt x="248" y="543"/>
                  </a:lnTo>
                  <a:lnTo>
                    <a:pt x="247" y="542"/>
                  </a:lnTo>
                  <a:lnTo>
                    <a:pt x="246" y="541"/>
                  </a:lnTo>
                  <a:lnTo>
                    <a:pt x="245" y="540"/>
                  </a:lnTo>
                  <a:lnTo>
                    <a:pt x="243" y="539"/>
                  </a:lnTo>
                  <a:lnTo>
                    <a:pt x="241" y="539"/>
                  </a:lnTo>
                  <a:lnTo>
                    <a:pt x="240" y="538"/>
                  </a:lnTo>
                  <a:lnTo>
                    <a:pt x="238" y="539"/>
                  </a:lnTo>
                  <a:lnTo>
                    <a:pt x="237" y="539"/>
                  </a:lnTo>
                  <a:lnTo>
                    <a:pt x="235" y="540"/>
                  </a:lnTo>
                  <a:lnTo>
                    <a:pt x="234" y="541"/>
                  </a:lnTo>
                  <a:lnTo>
                    <a:pt x="233" y="543"/>
                  </a:lnTo>
                  <a:lnTo>
                    <a:pt x="233" y="544"/>
                  </a:lnTo>
                  <a:lnTo>
                    <a:pt x="233" y="545"/>
                  </a:lnTo>
                  <a:lnTo>
                    <a:pt x="233" y="546"/>
                  </a:lnTo>
                  <a:lnTo>
                    <a:pt x="233" y="550"/>
                  </a:lnTo>
                  <a:lnTo>
                    <a:pt x="238" y="568"/>
                  </a:lnTo>
                  <a:lnTo>
                    <a:pt x="239" y="570"/>
                  </a:lnTo>
                  <a:lnTo>
                    <a:pt x="239" y="571"/>
                  </a:lnTo>
                  <a:lnTo>
                    <a:pt x="239" y="574"/>
                  </a:lnTo>
                  <a:lnTo>
                    <a:pt x="239" y="577"/>
                  </a:lnTo>
                  <a:lnTo>
                    <a:pt x="238" y="579"/>
                  </a:lnTo>
                  <a:lnTo>
                    <a:pt x="237" y="580"/>
                  </a:lnTo>
                  <a:lnTo>
                    <a:pt x="235" y="583"/>
                  </a:lnTo>
                  <a:lnTo>
                    <a:pt x="233" y="585"/>
                  </a:lnTo>
                  <a:lnTo>
                    <a:pt x="231" y="586"/>
                  </a:lnTo>
                  <a:lnTo>
                    <a:pt x="229" y="588"/>
                  </a:lnTo>
                  <a:lnTo>
                    <a:pt x="228" y="588"/>
                  </a:lnTo>
                  <a:lnTo>
                    <a:pt x="227" y="588"/>
                  </a:lnTo>
                  <a:lnTo>
                    <a:pt x="226" y="589"/>
                  </a:lnTo>
                  <a:lnTo>
                    <a:pt x="225" y="588"/>
                  </a:lnTo>
                  <a:lnTo>
                    <a:pt x="222" y="587"/>
                  </a:lnTo>
                  <a:lnTo>
                    <a:pt x="221" y="587"/>
                  </a:lnTo>
                  <a:lnTo>
                    <a:pt x="220" y="587"/>
                  </a:lnTo>
                  <a:lnTo>
                    <a:pt x="219" y="587"/>
                  </a:lnTo>
                  <a:lnTo>
                    <a:pt x="218" y="587"/>
                  </a:lnTo>
                  <a:lnTo>
                    <a:pt x="217" y="588"/>
                  </a:lnTo>
                  <a:lnTo>
                    <a:pt x="216" y="590"/>
                  </a:lnTo>
                  <a:lnTo>
                    <a:pt x="215" y="591"/>
                  </a:lnTo>
                  <a:lnTo>
                    <a:pt x="210" y="592"/>
                  </a:lnTo>
                  <a:lnTo>
                    <a:pt x="208" y="593"/>
                  </a:lnTo>
                  <a:lnTo>
                    <a:pt x="207" y="594"/>
                  </a:lnTo>
                  <a:lnTo>
                    <a:pt x="206" y="596"/>
                  </a:lnTo>
                  <a:lnTo>
                    <a:pt x="205" y="597"/>
                  </a:lnTo>
                  <a:lnTo>
                    <a:pt x="204" y="599"/>
                  </a:lnTo>
                  <a:lnTo>
                    <a:pt x="203" y="603"/>
                  </a:lnTo>
                  <a:lnTo>
                    <a:pt x="202" y="604"/>
                  </a:lnTo>
                  <a:lnTo>
                    <a:pt x="201" y="605"/>
                  </a:lnTo>
                  <a:lnTo>
                    <a:pt x="199" y="607"/>
                  </a:lnTo>
                  <a:lnTo>
                    <a:pt x="194" y="613"/>
                  </a:lnTo>
                  <a:lnTo>
                    <a:pt x="193" y="614"/>
                  </a:lnTo>
                  <a:lnTo>
                    <a:pt x="192" y="616"/>
                  </a:lnTo>
                  <a:lnTo>
                    <a:pt x="188" y="621"/>
                  </a:lnTo>
                  <a:lnTo>
                    <a:pt x="186" y="623"/>
                  </a:lnTo>
                  <a:lnTo>
                    <a:pt x="185" y="624"/>
                  </a:lnTo>
                  <a:lnTo>
                    <a:pt x="184" y="625"/>
                  </a:lnTo>
                  <a:lnTo>
                    <a:pt x="183" y="625"/>
                  </a:lnTo>
                  <a:lnTo>
                    <a:pt x="183" y="625"/>
                  </a:lnTo>
                  <a:lnTo>
                    <a:pt x="181" y="625"/>
                  </a:lnTo>
                  <a:lnTo>
                    <a:pt x="179" y="624"/>
                  </a:lnTo>
                  <a:lnTo>
                    <a:pt x="177" y="623"/>
                  </a:lnTo>
                  <a:lnTo>
                    <a:pt x="175" y="621"/>
                  </a:lnTo>
                  <a:lnTo>
                    <a:pt x="173" y="618"/>
                  </a:lnTo>
                  <a:lnTo>
                    <a:pt x="172" y="615"/>
                  </a:lnTo>
                  <a:lnTo>
                    <a:pt x="170" y="612"/>
                  </a:lnTo>
                  <a:lnTo>
                    <a:pt x="169" y="609"/>
                  </a:lnTo>
                  <a:lnTo>
                    <a:pt x="169" y="607"/>
                  </a:lnTo>
                  <a:lnTo>
                    <a:pt x="168" y="604"/>
                  </a:lnTo>
                  <a:lnTo>
                    <a:pt x="168" y="602"/>
                  </a:lnTo>
                  <a:lnTo>
                    <a:pt x="169" y="599"/>
                  </a:lnTo>
                  <a:lnTo>
                    <a:pt x="169" y="593"/>
                  </a:lnTo>
                  <a:lnTo>
                    <a:pt x="172" y="583"/>
                  </a:lnTo>
                  <a:lnTo>
                    <a:pt x="172" y="578"/>
                  </a:lnTo>
                  <a:lnTo>
                    <a:pt x="173" y="572"/>
                  </a:lnTo>
                  <a:lnTo>
                    <a:pt x="173" y="570"/>
                  </a:lnTo>
                  <a:lnTo>
                    <a:pt x="173" y="569"/>
                  </a:lnTo>
                  <a:lnTo>
                    <a:pt x="172" y="568"/>
                  </a:lnTo>
                  <a:lnTo>
                    <a:pt x="172" y="566"/>
                  </a:lnTo>
                  <a:lnTo>
                    <a:pt x="171" y="563"/>
                  </a:lnTo>
                  <a:lnTo>
                    <a:pt x="170" y="561"/>
                  </a:lnTo>
                  <a:lnTo>
                    <a:pt x="169" y="560"/>
                  </a:lnTo>
                  <a:lnTo>
                    <a:pt x="167" y="558"/>
                  </a:lnTo>
                  <a:lnTo>
                    <a:pt x="164" y="557"/>
                  </a:lnTo>
                  <a:lnTo>
                    <a:pt x="162" y="556"/>
                  </a:lnTo>
                  <a:lnTo>
                    <a:pt x="161" y="556"/>
                  </a:lnTo>
                  <a:lnTo>
                    <a:pt x="160" y="555"/>
                  </a:lnTo>
                  <a:lnTo>
                    <a:pt x="158" y="555"/>
                  </a:lnTo>
                  <a:lnTo>
                    <a:pt x="156" y="555"/>
                  </a:lnTo>
                  <a:lnTo>
                    <a:pt x="153" y="555"/>
                  </a:lnTo>
                  <a:lnTo>
                    <a:pt x="148" y="556"/>
                  </a:lnTo>
                  <a:lnTo>
                    <a:pt x="143" y="557"/>
                  </a:lnTo>
                  <a:lnTo>
                    <a:pt x="142" y="557"/>
                  </a:lnTo>
                  <a:lnTo>
                    <a:pt x="140" y="557"/>
                  </a:lnTo>
                  <a:lnTo>
                    <a:pt x="136" y="559"/>
                  </a:lnTo>
                  <a:lnTo>
                    <a:pt x="132" y="561"/>
                  </a:lnTo>
                  <a:lnTo>
                    <a:pt x="129" y="562"/>
                  </a:lnTo>
                  <a:lnTo>
                    <a:pt x="127" y="563"/>
                  </a:lnTo>
                  <a:lnTo>
                    <a:pt x="125" y="565"/>
                  </a:lnTo>
                  <a:lnTo>
                    <a:pt x="120" y="569"/>
                  </a:lnTo>
                  <a:lnTo>
                    <a:pt x="116" y="571"/>
                  </a:lnTo>
                  <a:lnTo>
                    <a:pt x="108" y="578"/>
                  </a:lnTo>
                  <a:lnTo>
                    <a:pt x="101" y="583"/>
                  </a:lnTo>
                  <a:lnTo>
                    <a:pt x="98" y="585"/>
                  </a:lnTo>
                  <a:lnTo>
                    <a:pt x="95" y="588"/>
                  </a:lnTo>
                  <a:lnTo>
                    <a:pt x="93" y="590"/>
                  </a:lnTo>
                  <a:lnTo>
                    <a:pt x="92" y="591"/>
                  </a:lnTo>
                  <a:lnTo>
                    <a:pt x="90" y="595"/>
                  </a:lnTo>
                  <a:lnTo>
                    <a:pt x="89" y="597"/>
                  </a:lnTo>
                  <a:lnTo>
                    <a:pt x="87" y="598"/>
                  </a:lnTo>
                  <a:lnTo>
                    <a:pt x="86" y="599"/>
                  </a:lnTo>
                  <a:lnTo>
                    <a:pt x="83" y="599"/>
                  </a:lnTo>
                  <a:lnTo>
                    <a:pt x="81" y="600"/>
                  </a:lnTo>
                  <a:lnTo>
                    <a:pt x="72" y="600"/>
                  </a:lnTo>
                  <a:lnTo>
                    <a:pt x="64" y="600"/>
                  </a:lnTo>
                  <a:lnTo>
                    <a:pt x="61" y="600"/>
                  </a:lnTo>
                  <a:lnTo>
                    <a:pt x="59" y="600"/>
                  </a:lnTo>
                  <a:lnTo>
                    <a:pt x="58" y="599"/>
                  </a:lnTo>
                  <a:lnTo>
                    <a:pt x="58" y="599"/>
                  </a:lnTo>
                  <a:lnTo>
                    <a:pt x="57" y="598"/>
                  </a:lnTo>
                  <a:lnTo>
                    <a:pt x="56" y="597"/>
                  </a:lnTo>
                  <a:lnTo>
                    <a:pt x="55" y="595"/>
                  </a:lnTo>
                  <a:lnTo>
                    <a:pt x="55" y="594"/>
                  </a:lnTo>
                  <a:lnTo>
                    <a:pt x="54" y="592"/>
                  </a:lnTo>
                  <a:lnTo>
                    <a:pt x="54" y="591"/>
                  </a:lnTo>
                  <a:lnTo>
                    <a:pt x="54" y="587"/>
                  </a:lnTo>
                  <a:lnTo>
                    <a:pt x="54" y="584"/>
                  </a:lnTo>
                  <a:lnTo>
                    <a:pt x="56" y="576"/>
                  </a:lnTo>
                  <a:lnTo>
                    <a:pt x="56" y="574"/>
                  </a:lnTo>
                  <a:lnTo>
                    <a:pt x="56" y="571"/>
                  </a:lnTo>
                  <a:lnTo>
                    <a:pt x="56" y="569"/>
                  </a:lnTo>
                  <a:lnTo>
                    <a:pt x="56" y="568"/>
                  </a:lnTo>
                  <a:lnTo>
                    <a:pt x="56" y="567"/>
                  </a:lnTo>
                  <a:lnTo>
                    <a:pt x="55" y="566"/>
                  </a:lnTo>
                  <a:lnTo>
                    <a:pt x="54" y="565"/>
                  </a:lnTo>
                  <a:lnTo>
                    <a:pt x="53" y="565"/>
                  </a:lnTo>
                  <a:lnTo>
                    <a:pt x="51" y="565"/>
                  </a:lnTo>
                  <a:lnTo>
                    <a:pt x="49" y="566"/>
                  </a:lnTo>
                  <a:lnTo>
                    <a:pt x="46" y="567"/>
                  </a:lnTo>
                  <a:lnTo>
                    <a:pt x="44" y="568"/>
                  </a:lnTo>
                  <a:lnTo>
                    <a:pt x="37" y="569"/>
                  </a:lnTo>
                  <a:lnTo>
                    <a:pt x="35" y="569"/>
                  </a:lnTo>
                  <a:lnTo>
                    <a:pt x="34" y="569"/>
                  </a:lnTo>
                  <a:lnTo>
                    <a:pt x="32" y="569"/>
                  </a:lnTo>
                  <a:lnTo>
                    <a:pt x="30" y="569"/>
                  </a:lnTo>
                  <a:lnTo>
                    <a:pt x="28" y="568"/>
                  </a:lnTo>
                  <a:lnTo>
                    <a:pt x="27" y="567"/>
                  </a:lnTo>
                  <a:lnTo>
                    <a:pt x="25" y="566"/>
                  </a:lnTo>
                  <a:lnTo>
                    <a:pt x="24" y="564"/>
                  </a:lnTo>
                  <a:lnTo>
                    <a:pt x="23" y="563"/>
                  </a:lnTo>
                  <a:lnTo>
                    <a:pt x="20" y="560"/>
                  </a:lnTo>
                  <a:lnTo>
                    <a:pt x="14" y="553"/>
                  </a:lnTo>
                  <a:lnTo>
                    <a:pt x="8" y="546"/>
                  </a:lnTo>
                  <a:lnTo>
                    <a:pt x="2" y="539"/>
                  </a:lnTo>
                  <a:lnTo>
                    <a:pt x="1" y="537"/>
                  </a:lnTo>
                  <a:lnTo>
                    <a:pt x="0" y="536"/>
                  </a:lnTo>
                  <a:lnTo>
                    <a:pt x="0" y="535"/>
                  </a:lnTo>
                  <a:lnTo>
                    <a:pt x="1" y="532"/>
                  </a:lnTo>
                  <a:lnTo>
                    <a:pt x="8" y="520"/>
                  </a:lnTo>
                  <a:lnTo>
                    <a:pt x="10" y="516"/>
                  </a:lnTo>
                  <a:lnTo>
                    <a:pt x="12" y="512"/>
                  </a:lnTo>
                  <a:lnTo>
                    <a:pt x="13" y="507"/>
                  </a:lnTo>
                  <a:lnTo>
                    <a:pt x="14" y="504"/>
                  </a:lnTo>
                  <a:lnTo>
                    <a:pt x="14" y="501"/>
                  </a:lnTo>
                  <a:lnTo>
                    <a:pt x="14" y="499"/>
                  </a:lnTo>
                  <a:lnTo>
                    <a:pt x="13" y="494"/>
                  </a:lnTo>
                  <a:lnTo>
                    <a:pt x="14" y="491"/>
                  </a:lnTo>
                  <a:lnTo>
                    <a:pt x="14" y="489"/>
                  </a:lnTo>
                  <a:lnTo>
                    <a:pt x="14" y="488"/>
                  </a:lnTo>
                  <a:lnTo>
                    <a:pt x="15" y="486"/>
                  </a:lnTo>
                  <a:lnTo>
                    <a:pt x="16" y="485"/>
                  </a:lnTo>
                  <a:lnTo>
                    <a:pt x="17" y="483"/>
                  </a:lnTo>
                  <a:lnTo>
                    <a:pt x="20" y="479"/>
                  </a:lnTo>
                  <a:lnTo>
                    <a:pt x="24" y="475"/>
                  </a:lnTo>
                  <a:lnTo>
                    <a:pt x="28" y="469"/>
                  </a:lnTo>
                  <a:lnTo>
                    <a:pt x="30" y="466"/>
                  </a:lnTo>
                  <a:lnTo>
                    <a:pt x="32" y="463"/>
                  </a:lnTo>
                  <a:lnTo>
                    <a:pt x="34" y="460"/>
                  </a:lnTo>
                  <a:lnTo>
                    <a:pt x="35" y="457"/>
                  </a:lnTo>
                  <a:lnTo>
                    <a:pt x="35" y="455"/>
                  </a:lnTo>
                  <a:lnTo>
                    <a:pt x="35" y="452"/>
                  </a:lnTo>
                  <a:lnTo>
                    <a:pt x="35" y="450"/>
                  </a:lnTo>
                  <a:lnTo>
                    <a:pt x="35" y="448"/>
                  </a:lnTo>
                  <a:lnTo>
                    <a:pt x="35" y="446"/>
                  </a:lnTo>
                  <a:lnTo>
                    <a:pt x="34" y="444"/>
                  </a:lnTo>
                  <a:lnTo>
                    <a:pt x="34" y="443"/>
                  </a:lnTo>
                  <a:lnTo>
                    <a:pt x="33" y="442"/>
                  </a:lnTo>
                  <a:lnTo>
                    <a:pt x="31" y="438"/>
                  </a:lnTo>
                  <a:lnTo>
                    <a:pt x="28" y="434"/>
                  </a:lnTo>
                  <a:lnTo>
                    <a:pt x="25" y="432"/>
                  </a:lnTo>
                  <a:lnTo>
                    <a:pt x="17" y="422"/>
                  </a:lnTo>
                  <a:lnTo>
                    <a:pt x="14" y="421"/>
                  </a:lnTo>
                  <a:lnTo>
                    <a:pt x="13" y="418"/>
                  </a:lnTo>
                  <a:lnTo>
                    <a:pt x="12" y="416"/>
                  </a:lnTo>
                  <a:lnTo>
                    <a:pt x="12" y="414"/>
                  </a:lnTo>
                  <a:lnTo>
                    <a:pt x="11" y="413"/>
                  </a:lnTo>
                  <a:lnTo>
                    <a:pt x="11" y="410"/>
                  </a:lnTo>
                  <a:lnTo>
                    <a:pt x="11" y="408"/>
                  </a:lnTo>
                  <a:lnTo>
                    <a:pt x="12" y="399"/>
                  </a:lnTo>
                  <a:lnTo>
                    <a:pt x="12" y="389"/>
                  </a:lnTo>
                  <a:lnTo>
                    <a:pt x="13" y="385"/>
                  </a:lnTo>
                  <a:lnTo>
                    <a:pt x="14" y="382"/>
                  </a:lnTo>
                  <a:lnTo>
                    <a:pt x="15" y="379"/>
                  </a:lnTo>
                  <a:lnTo>
                    <a:pt x="16" y="376"/>
                  </a:lnTo>
                  <a:lnTo>
                    <a:pt x="18" y="373"/>
                  </a:lnTo>
                  <a:lnTo>
                    <a:pt x="21" y="368"/>
                  </a:lnTo>
                  <a:lnTo>
                    <a:pt x="24" y="363"/>
                  </a:lnTo>
                  <a:lnTo>
                    <a:pt x="25" y="359"/>
                  </a:lnTo>
                  <a:lnTo>
                    <a:pt x="28" y="355"/>
                  </a:lnTo>
                  <a:lnTo>
                    <a:pt x="30" y="353"/>
                  </a:lnTo>
                  <a:lnTo>
                    <a:pt x="35" y="348"/>
                  </a:lnTo>
                  <a:lnTo>
                    <a:pt x="45" y="336"/>
                  </a:lnTo>
                  <a:lnTo>
                    <a:pt x="46" y="334"/>
                  </a:lnTo>
                  <a:lnTo>
                    <a:pt x="48" y="331"/>
                  </a:lnTo>
                  <a:lnTo>
                    <a:pt x="50" y="328"/>
                  </a:lnTo>
                  <a:lnTo>
                    <a:pt x="52" y="325"/>
                  </a:lnTo>
                  <a:lnTo>
                    <a:pt x="54" y="321"/>
                  </a:lnTo>
                  <a:lnTo>
                    <a:pt x="55" y="319"/>
                  </a:lnTo>
                  <a:lnTo>
                    <a:pt x="55" y="316"/>
                  </a:lnTo>
                  <a:lnTo>
                    <a:pt x="56" y="313"/>
                  </a:lnTo>
                  <a:lnTo>
                    <a:pt x="56" y="311"/>
                  </a:lnTo>
                  <a:lnTo>
                    <a:pt x="56" y="308"/>
                  </a:lnTo>
                  <a:lnTo>
                    <a:pt x="56" y="306"/>
                  </a:lnTo>
                  <a:lnTo>
                    <a:pt x="56" y="302"/>
                  </a:lnTo>
                  <a:lnTo>
                    <a:pt x="55" y="296"/>
                  </a:lnTo>
                  <a:lnTo>
                    <a:pt x="54" y="289"/>
                  </a:lnTo>
                  <a:lnTo>
                    <a:pt x="53" y="285"/>
                  </a:lnTo>
                  <a:lnTo>
                    <a:pt x="52" y="282"/>
                  </a:lnTo>
                  <a:lnTo>
                    <a:pt x="51" y="278"/>
                  </a:lnTo>
                  <a:lnTo>
                    <a:pt x="50" y="275"/>
                  </a:lnTo>
                  <a:lnTo>
                    <a:pt x="49" y="273"/>
                  </a:lnTo>
                  <a:lnTo>
                    <a:pt x="47" y="270"/>
                  </a:lnTo>
                  <a:lnTo>
                    <a:pt x="48" y="270"/>
                  </a:lnTo>
                  <a:lnTo>
                    <a:pt x="50" y="268"/>
                  </a:lnTo>
                  <a:lnTo>
                    <a:pt x="52" y="266"/>
                  </a:lnTo>
                  <a:lnTo>
                    <a:pt x="54" y="263"/>
                  </a:lnTo>
                  <a:lnTo>
                    <a:pt x="56" y="261"/>
                  </a:lnTo>
                  <a:lnTo>
                    <a:pt x="57" y="259"/>
                  </a:lnTo>
                  <a:lnTo>
                    <a:pt x="58" y="257"/>
                  </a:lnTo>
                  <a:lnTo>
                    <a:pt x="59" y="254"/>
                  </a:lnTo>
                  <a:lnTo>
                    <a:pt x="60" y="251"/>
                  </a:lnTo>
                  <a:lnTo>
                    <a:pt x="61" y="247"/>
                  </a:lnTo>
                  <a:lnTo>
                    <a:pt x="62" y="241"/>
                  </a:lnTo>
                  <a:lnTo>
                    <a:pt x="64" y="232"/>
                  </a:lnTo>
                  <a:lnTo>
                    <a:pt x="65" y="229"/>
                  </a:lnTo>
                  <a:lnTo>
                    <a:pt x="66" y="226"/>
                  </a:lnTo>
                  <a:lnTo>
                    <a:pt x="68" y="223"/>
                  </a:lnTo>
                  <a:lnTo>
                    <a:pt x="69" y="219"/>
                  </a:lnTo>
                  <a:lnTo>
                    <a:pt x="73" y="215"/>
                  </a:lnTo>
                  <a:lnTo>
                    <a:pt x="87" y="198"/>
                  </a:lnTo>
                  <a:lnTo>
                    <a:pt x="92" y="193"/>
                  </a:lnTo>
                  <a:lnTo>
                    <a:pt x="94" y="190"/>
                  </a:lnTo>
                  <a:lnTo>
                    <a:pt x="97" y="188"/>
                  </a:lnTo>
                  <a:lnTo>
                    <a:pt x="102" y="184"/>
                  </a:lnTo>
                  <a:lnTo>
                    <a:pt x="103" y="183"/>
                  </a:lnTo>
                  <a:lnTo>
                    <a:pt x="106" y="181"/>
                  </a:lnTo>
                  <a:lnTo>
                    <a:pt x="112" y="174"/>
                  </a:lnTo>
                  <a:lnTo>
                    <a:pt x="114" y="172"/>
                  </a:lnTo>
                  <a:lnTo>
                    <a:pt x="116" y="171"/>
                  </a:lnTo>
                  <a:lnTo>
                    <a:pt x="119" y="170"/>
                  </a:lnTo>
                  <a:lnTo>
                    <a:pt x="122" y="168"/>
                  </a:lnTo>
                  <a:lnTo>
                    <a:pt x="124" y="167"/>
                  </a:lnTo>
                  <a:lnTo>
                    <a:pt x="130" y="164"/>
                  </a:lnTo>
                  <a:lnTo>
                    <a:pt x="133" y="163"/>
                  </a:lnTo>
                  <a:lnTo>
                    <a:pt x="136" y="161"/>
                  </a:lnTo>
                  <a:lnTo>
                    <a:pt x="138" y="160"/>
                  </a:lnTo>
                  <a:lnTo>
                    <a:pt x="140" y="158"/>
                  </a:lnTo>
                  <a:lnTo>
                    <a:pt x="143" y="155"/>
                  </a:lnTo>
                  <a:lnTo>
                    <a:pt x="151" y="145"/>
                  </a:lnTo>
                  <a:lnTo>
                    <a:pt x="157" y="139"/>
                  </a:lnTo>
                  <a:lnTo>
                    <a:pt x="160" y="137"/>
                  </a:lnTo>
                  <a:lnTo>
                    <a:pt x="161" y="135"/>
                  </a:lnTo>
                  <a:lnTo>
                    <a:pt x="163" y="134"/>
                  </a:lnTo>
                  <a:lnTo>
                    <a:pt x="165" y="133"/>
                  </a:lnTo>
                  <a:lnTo>
                    <a:pt x="167" y="133"/>
                  </a:lnTo>
                  <a:lnTo>
                    <a:pt x="169" y="133"/>
                  </a:lnTo>
                  <a:lnTo>
                    <a:pt x="172" y="134"/>
                  </a:lnTo>
                  <a:lnTo>
                    <a:pt x="177" y="135"/>
                  </a:lnTo>
                  <a:lnTo>
                    <a:pt x="180" y="135"/>
                  </a:lnTo>
                  <a:lnTo>
                    <a:pt x="183" y="136"/>
                  </a:lnTo>
                  <a:lnTo>
                    <a:pt x="186" y="136"/>
                  </a:lnTo>
                  <a:lnTo>
                    <a:pt x="189" y="135"/>
                  </a:lnTo>
                  <a:lnTo>
                    <a:pt x="191" y="135"/>
                  </a:lnTo>
                  <a:lnTo>
                    <a:pt x="192" y="134"/>
                  </a:lnTo>
                  <a:lnTo>
                    <a:pt x="193" y="133"/>
                  </a:lnTo>
                  <a:lnTo>
                    <a:pt x="194" y="133"/>
                  </a:lnTo>
                  <a:lnTo>
                    <a:pt x="194" y="132"/>
                  </a:lnTo>
                  <a:lnTo>
                    <a:pt x="194" y="131"/>
                  </a:lnTo>
                  <a:lnTo>
                    <a:pt x="195" y="129"/>
                  </a:lnTo>
                  <a:lnTo>
                    <a:pt x="197" y="127"/>
                  </a:lnTo>
                  <a:lnTo>
                    <a:pt x="198" y="122"/>
                  </a:lnTo>
                  <a:lnTo>
                    <a:pt x="199" y="117"/>
                  </a:lnTo>
                  <a:lnTo>
                    <a:pt x="199" y="113"/>
                  </a:lnTo>
                  <a:lnTo>
                    <a:pt x="200" y="107"/>
                  </a:lnTo>
                  <a:lnTo>
                    <a:pt x="201" y="85"/>
                  </a:lnTo>
                  <a:lnTo>
                    <a:pt x="202" y="85"/>
                  </a:lnTo>
                  <a:lnTo>
                    <a:pt x="202" y="86"/>
                  </a:lnTo>
                  <a:lnTo>
                    <a:pt x="203" y="86"/>
                  </a:lnTo>
                  <a:lnTo>
                    <a:pt x="204" y="85"/>
                  </a:lnTo>
                  <a:lnTo>
                    <a:pt x="206" y="85"/>
                  </a:lnTo>
                  <a:lnTo>
                    <a:pt x="207" y="83"/>
                  </a:lnTo>
                  <a:lnTo>
                    <a:pt x="209" y="82"/>
                  </a:lnTo>
                  <a:lnTo>
                    <a:pt x="212" y="81"/>
                  </a:lnTo>
                  <a:lnTo>
                    <a:pt x="218" y="75"/>
                  </a:lnTo>
                  <a:lnTo>
                    <a:pt x="221" y="72"/>
                  </a:lnTo>
                  <a:lnTo>
                    <a:pt x="224" y="70"/>
                  </a:lnTo>
                  <a:lnTo>
                    <a:pt x="228" y="69"/>
                  </a:lnTo>
                  <a:lnTo>
                    <a:pt x="233" y="66"/>
                  </a:lnTo>
                  <a:lnTo>
                    <a:pt x="238" y="64"/>
                  </a:lnTo>
                  <a:lnTo>
                    <a:pt x="243" y="63"/>
                  </a:lnTo>
                  <a:lnTo>
                    <a:pt x="249" y="61"/>
                  </a:lnTo>
                  <a:lnTo>
                    <a:pt x="252" y="61"/>
                  </a:lnTo>
                  <a:lnTo>
                    <a:pt x="256" y="60"/>
                  </a:lnTo>
                  <a:lnTo>
                    <a:pt x="260" y="60"/>
                  </a:lnTo>
                  <a:lnTo>
                    <a:pt x="264" y="60"/>
                  </a:lnTo>
                  <a:lnTo>
                    <a:pt x="271" y="60"/>
                  </a:lnTo>
                  <a:lnTo>
                    <a:pt x="285" y="61"/>
                  </a:lnTo>
                  <a:lnTo>
                    <a:pt x="289" y="61"/>
                  </a:lnTo>
                  <a:lnTo>
                    <a:pt x="293" y="60"/>
                  </a:lnTo>
                  <a:lnTo>
                    <a:pt x="297" y="60"/>
                  </a:lnTo>
                  <a:lnTo>
                    <a:pt x="300" y="60"/>
                  </a:lnTo>
                  <a:lnTo>
                    <a:pt x="303" y="59"/>
                  </a:lnTo>
                  <a:lnTo>
                    <a:pt x="312" y="57"/>
                  </a:lnTo>
                  <a:lnTo>
                    <a:pt x="315" y="57"/>
                  </a:lnTo>
                  <a:lnTo>
                    <a:pt x="318" y="57"/>
                  </a:lnTo>
                  <a:lnTo>
                    <a:pt x="320" y="57"/>
                  </a:lnTo>
                  <a:lnTo>
                    <a:pt x="323" y="57"/>
                  </a:lnTo>
                  <a:lnTo>
                    <a:pt x="326" y="58"/>
                  </a:lnTo>
                  <a:lnTo>
                    <a:pt x="331" y="59"/>
                  </a:lnTo>
                  <a:lnTo>
                    <a:pt x="332" y="60"/>
                  </a:lnTo>
                  <a:lnTo>
                    <a:pt x="335" y="61"/>
                  </a:lnTo>
                  <a:lnTo>
                    <a:pt x="338" y="61"/>
                  </a:lnTo>
                  <a:lnTo>
                    <a:pt x="342" y="61"/>
                  </a:lnTo>
                  <a:lnTo>
                    <a:pt x="344" y="61"/>
                  </a:lnTo>
                  <a:lnTo>
                    <a:pt x="348" y="60"/>
                  </a:lnTo>
                  <a:lnTo>
                    <a:pt x="352" y="59"/>
                  </a:lnTo>
                  <a:lnTo>
                    <a:pt x="356" y="57"/>
                  </a:lnTo>
                  <a:lnTo>
                    <a:pt x="360" y="55"/>
                  </a:lnTo>
                  <a:lnTo>
                    <a:pt x="364" y="52"/>
                  </a:lnTo>
                  <a:lnTo>
                    <a:pt x="367" y="49"/>
                  </a:lnTo>
                  <a:lnTo>
                    <a:pt x="372" y="46"/>
                  </a:lnTo>
                  <a:lnTo>
                    <a:pt x="376" y="41"/>
                  </a:lnTo>
                  <a:lnTo>
                    <a:pt x="380" y="37"/>
                  </a:lnTo>
                  <a:lnTo>
                    <a:pt x="384" y="33"/>
                  </a:lnTo>
                  <a:lnTo>
                    <a:pt x="387" y="30"/>
                  </a:lnTo>
                  <a:lnTo>
                    <a:pt x="388" y="27"/>
                  </a:lnTo>
                  <a:lnTo>
                    <a:pt x="390" y="25"/>
                  </a:lnTo>
                  <a:lnTo>
                    <a:pt x="391" y="22"/>
                  </a:lnTo>
                  <a:lnTo>
                    <a:pt x="392" y="20"/>
                  </a:lnTo>
                  <a:lnTo>
                    <a:pt x="393" y="17"/>
                  </a:lnTo>
                  <a:lnTo>
                    <a:pt x="397" y="6"/>
                  </a:lnTo>
                  <a:lnTo>
                    <a:pt x="398" y="3"/>
                  </a:lnTo>
                  <a:lnTo>
                    <a:pt x="398" y="2"/>
                  </a:lnTo>
                  <a:lnTo>
                    <a:pt x="399" y="1"/>
                  </a:lnTo>
                  <a:lnTo>
                    <a:pt x="400" y="1"/>
                  </a:lnTo>
                  <a:lnTo>
                    <a:pt x="401" y="0"/>
                  </a:lnTo>
                  <a:lnTo>
                    <a:pt x="403" y="0"/>
                  </a:lnTo>
                  <a:lnTo>
                    <a:pt x="405" y="0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31" name="Freeform 79">
              <a:extLst>
                <a:ext uri="{FF2B5EF4-FFF2-40B4-BE49-F238E27FC236}">
                  <a16:creationId xmlns:a16="http://schemas.microsoft.com/office/drawing/2014/main" id="{502729EC-25BB-4D6B-A686-B5BDA542B744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9" y="2454"/>
              <a:ext cx="516" cy="428"/>
            </a:xfrm>
            <a:custGeom>
              <a:avLst/>
              <a:gdLst>
                <a:gd name="T0" fmla="*/ 117 w 516"/>
                <a:gd name="T1" fmla="*/ 18 h 428"/>
                <a:gd name="T2" fmla="*/ 134 w 516"/>
                <a:gd name="T3" fmla="*/ 18 h 428"/>
                <a:gd name="T4" fmla="*/ 153 w 516"/>
                <a:gd name="T5" fmla="*/ 3 h 428"/>
                <a:gd name="T6" fmla="*/ 158 w 516"/>
                <a:gd name="T7" fmla="*/ 10 h 428"/>
                <a:gd name="T8" fmla="*/ 170 w 516"/>
                <a:gd name="T9" fmla="*/ 20 h 428"/>
                <a:gd name="T10" fmla="*/ 201 w 516"/>
                <a:gd name="T11" fmla="*/ 18 h 428"/>
                <a:gd name="T12" fmla="*/ 238 w 516"/>
                <a:gd name="T13" fmla="*/ 35 h 428"/>
                <a:gd name="T14" fmla="*/ 265 w 516"/>
                <a:gd name="T15" fmla="*/ 41 h 428"/>
                <a:gd name="T16" fmla="*/ 283 w 516"/>
                <a:gd name="T17" fmla="*/ 51 h 428"/>
                <a:gd name="T18" fmla="*/ 323 w 516"/>
                <a:gd name="T19" fmla="*/ 43 h 428"/>
                <a:gd name="T20" fmla="*/ 337 w 516"/>
                <a:gd name="T21" fmla="*/ 39 h 428"/>
                <a:gd name="T22" fmla="*/ 374 w 516"/>
                <a:gd name="T23" fmla="*/ 51 h 428"/>
                <a:gd name="T24" fmla="*/ 398 w 516"/>
                <a:gd name="T25" fmla="*/ 63 h 428"/>
                <a:gd name="T26" fmla="*/ 419 w 516"/>
                <a:gd name="T27" fmla="*/ 77 h 428"/>
                <a:gd name="T28" fmla="*/ 444 w 516"/>
                <a:gd name="T29" fmla="*/ 76 h 428"/>
                <a:gd name="T30" fmla="*/ 462 w 516"/>
                <a:gd name="T31" fmla="*/ 80 h 428"/>
                <a:gd name="T32" fmla="*/ 473 w 516"/>
                <a:gd name="T33" fmla="*/ 96 h 428"/>
                <a:gd name="T34" fmla="*/ 491 w 516"/>
                <a:gd name="T35" fmla="*/ 166 h 428"/>
                <a:gd name="T36" fmla="*/ 504 w 516"/>
                <a:gd name="T37" fmla="*/ 208 h 428"/>
                <a:gd name="T38" fmla="*/ 516 w 516"/>
                <a:gd name="T39" fmla="*/ 237 h 428"/>
                <a:gd name="T40" fmla="*/ 509 w 516"/>
                <a:gd name="T41" fmla="*/ 265 h 428"/>
                <a:gd name="T42" fmla="*/ 486 w 516"/>
                <a:gd name="T43" fmla="*/ 276 h 428"/>
                <a:gd name="T44" fmla="*/ 443 w 516"/>
                <a:gd name="T45" fmla="*/ 299 h 428"/>
                <a:gd name="T46" fmla="*/ 414 w 516"/>
                <a:gd name="T47" fmla="*/ 296 h 428"/>
                <a:gd name="T48" fmla="*/ 375 w 516"/>
                <a:gd name="T49" fmla="*/ 292 h 428"/>
                <a:gd name="T50" fmla="*/ 331 w 516"/>
                <a:gd name="T51" fmla="*/ 297 h 428"/>
                <a:gd name="T52" fmla="*/ 309 w 516"/>
                <a:gd name="T53" fmla="*/ 291 h 428"/>
                <a:gd name="T54" fmla="*/ 290 w 516"/>
                <a:gd name="T55" fmla="*/ 298 h 428"/>
                <a:gd name="T56" fmla="*/ 279 w 516"/>
                <a:gd name="T57" fmla="*/ 313 h 428"/>
                <a:gd name="T58" fmla="*/ 278 w 516"/>
                <a:gd name="T59" fmla="*/ 337 h 428"/>
                <a:gd name="T60" fmla="*/ 248 w 516"/>
                <a:gd name="T61" fmla="*/ 380 h 428"/>
                <a:gd name="T62" fmla="*/ 222 w 516"/>
                <a:gd name="T63" fmla="*/ 415 h 428"/>
                <a:gd name="T64" fmla="*/ 200 w 516"/>
                <a:gd name="T65" fmla="*/ 427 h 428"/>
                <a:gd name="T66" fmla="*/ 178 w 516"/>
                <a:gd name="T67" fmla="*/ 427 h 428"/>
                <a:gd name="T68" fmla="*/ 155 w 516"/>
                <a:gd name="T69" fmla="*/ 417 h 428"/>
                <a:gd name="T70" fmla="*/ 150 w 516"/>
                <a:gd name="T71" fmla="*/ 397 h 428"/>
                <a:gd name="T72" fmla="*/ 136 w 516"/>
                <a:gd name="T73" fmla="*/ 374 h 428"/>
                <a:gd name="T74" fmla="*/ 110 w 516"/>
                <a:gd name="T75" fmla="*/ 359 h 428"/>
                <a:gd name="T76" fmla="*/ 93 w 516"/>
                <a:gd name="T77" fmla="*/ 326 h 428"/>
                <a:gd name="T78" fmla="*/ 86 w 516"/>
                <a:gd name="T79" fmla="*/ 319 h 428"/>
                <a:gd name="T80" fmla="*/ 79 w 516"/>
                <a:gd name="T81" fmla="*/ 291 h 428"/>
                <a:gd name="T82" fmla="*/ 57 w 516"/>
                <a:gd name="T83" fmla="*/ 268 h 428"/>
                <a:gd name="T84" fmla="*/ 48 w 516"/>
                <a:gd name="T85" fmla="*/ 255 h 428"/>
                <a:gd name="T86" fmla="*/ 46 w 516"/>
                <a:gd name="T87" fmla="*/ 229 h 428"/>
                <a:gd name="T88" fmla="*/ 20 w 516"/>
                <a:gd name="T89" fmla="*/ 187 h 428"/>
                <a:gd name="T90" fmla="*/ 4 w 516"/>
                <a:gd name="T91" fmla="*/ 152 h 428"/>
                <a:gd name="T92" fmla="*/ 3 w 516"/>
                <a:gd name="T93" fmla="*/ 97 h 428"/>
                <a:gd name="T94" fmla="*/ 5 w 516"/>
                <a:gd name="T95" fmla="*/ 76 h 428"/>
                <a:gd name="T96" fmla="*/ 23 w 516"/>
                <a:gd name="T97" fmla="*/ 50 h 428"/>
                <a:gd name="T98" fmla="*/ 20 w 516"/>
                <a:gd name="T99" fmla="*/ 33 h 428"/>
                <a:gd name="T100" fmla="*/ 26 w 516"/>
                <a:gd name="T101" fmla="*/ 29 h 428"/>
                <a:gd name="T102" fmla="*/ 46 w 516"/>
                <a:gd name="T103" fmla="*/ 36 h 428"/>
                <a:gd name="T104" fmla="*/ 57 w 516"/>
                <a:gd name="T105" fmla="*/ 26 h 428"/>
                <a:gd name="T106" fmla="*/ 73 w 516"/>
                <a:gd name="T107" fmla="*/ 15 h 428"/>
                <a:gd name="T108" fmla="*/ 98 w 516"/>
                <a:gd name="T109" fmla="*/ 14 h 428"/>
                <a:gd name="T110" fmla="*/ 109 w 516"/>
                <a:gd name="T111" fmla="*/ 3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516" h="428">
                  <a:moveTo>
                    <a:pt x="111" y="2"/>
                  </a:moveTo>
                  <a:lnTo>
                    <a:pt x="112" y="3"/>
                  </a:lnTo>
                  <a:lnTo>
                    <a:pt x="114" y="5"/>
                  </a:lnTo>
                  <a:lnTo>
                    <a:pt x="114" y="6"/>
                  </a:lnTo>
                  <a:lnTo>
                    <a:pt x="115" y="9"/>
                  </a:lnTo>
                  <a:lnTo>
                    <a:pt x="115" y="11"/>
                  </a:lnTo>
                  <a:lnTo>
                    <a:pt x="116" y="17"/>
                  </a:lnTo>
                  <a:lnTo>
                    <a:pt x="117" y="18"/>
                  </a:lnTo>
                  <a:lnTo>
                    <a:pt x="117" y="19"/>
                  </a:lnTo>
                  <a:lnTo>
                    <a:pt x="118" y="20"/>
                  </a:lnTo>
                  <a:lnTo>
                    <a:pt x="120" y="21"/>
                  </a:lnTo>
                  <a:lnTo>
                    <a:pt x="121" y="21"/>
                  </a:lnTo>
                  <a:lnTo>
                    <a:pt x="124" y="22"/>
                  </a:lnTo>
                  <a:lnTo>
                    <a:pt x="126" y="21"/>
                  </a:lnTo>
                  <a:lnTo>
                    <a:pt x="129" y="21"/>
                  </a:lnTo>
                  <a:lnTo>
                    <a:pt x="134" y="18"/>
                  </a:lnTo>
                  <a:lnTo>
                    <a:pt x="143" y="16"/>
                  </a:lnTo>
                  <a:lnTo>
                    <a:pt x="145" y="15"/>
                  </a:lnTo>
                  <a:lnTo>
                    <a:pt x="146" y="14"/>
                  </a:lnTo>
                  <a:lnTo>
                    <a:pt x="147" y="14"/>
                  </a:lnTo>
                  <a:lnTo>
                    <a:pt x="148" y="13"/>
                  </a:lnTo>
                  <a:lnTo>
                    <a:pt x="148" y="11"/>
                  </a:lnTo>
                  <a:lnTo>
                    <a:pt x="150" y="8"/>
                  </a:lnTo>
                  <a:lnTo>
                    <a:pt x="153" y="3"/>
                  </a:lnTo>
                  <a:lnTo>
                    <a:pt x="155" y="1"/>
                  </a:lnTo>
                  <a:lnTo>
                    <a:pt x="155" y="0"/>
                  </a:lnTo>
                  <a:lnTo>
                    <a:pt x="155" y="0"/>
                  </a:lnTo>
                  <a:lnTo>
                    <a:pt x="156" y="1"/>
                  </a:lnTo>
                  <a:lnTo>
                    <a:pt x="156" y="1"/>
                  </a:lnTo>
                  <a:lnTo>
                    <a:pt x="157" y="3"/>
                  </a:lnTo>
                  <a:lnTo>
                    <a:pt x="158" y="7"/>
                  </a:lnTo>
                  <a:lnTo>
                    <a:pt x="158" y="10"/>
                  </a:lnTo>
                  <a:lnTo>
                    <a:pt x="159" y="12"/>
                  </a:lnTo>
                  <a:lnTo>
                    <a:pt x="160" y="15"/>
                  </a:lnTo>
                  <a:lnTo>
                    <a:pt x="161" y="16"/>
                  </a:lnTo>
                  <a:lnTo>
                    <a:pt x="163" y="17"/>
                  </a:lnTo>
                  <a:lnTo>
                    <a:pt x="165" y="19"/>
                  </a:lnTo>
                  <a:lnTo>
                    <a:pt x="167" y="20"/>
                  </a:lnTo>
                  <a:lnTo>
                    <a:pt x="169" y="20"/>
                  </a:lnTo>
                  <a:lnTo>
                    <a:pt x="170" y="20"/>
                  </a:lnTo>
                  <a:lnTo>
                    <a:pt x="171" y="21"/>
                  </a:lnTo>
                  <a:lnTo>
                    <a:pt x="173" y="20"/>
                  </a:lnTo>
                  <a:lnTo>
                    <a:pt x="177" y="20"/>
                  </a:lnTo>
                  <a:lnTo>
                    <a:pt x="188" y="18"/>
                  </a:lnTo>
                  <a:lnTo>
                    <a:pt x="192" y="18"/>
                  </a:lnTo>
                  <a:lnTo>
                    <a:pt x="195" y="18"/>
                  </a:lnTo>
                  <a:lnTo>
                    <a:pt x="198" y="18"/>
                  </a:lnTo>
                  <a:lnTo>
                    <a:pt x="201" y="18"/>
                  </a:lnTo>
                  <a:lnTo>
                    <a:pt x="204" y="19"/>
                  </a:lnTo>
                  <a:lnTo>
                    <a:pt x="206" y="20"/>
                  </a:lnTo>
                  <a:lnTo>
                    <a:pt x="210" y="21"/>
                  </a:lnTo>
                  <a:lnTo>
                    <a:pt x="213" y="22"/>
                  </a:lnTo>
                  <a:lnTo>
                    <a:pt x="216" y="24"/>
                  </a:lnTo>
                  <a:lnTo>
                    <a:pt x="225" y="28"/>
                  </a:lnTo>
                  <a:lnTo>
                    <a:pt x="231" y="32"/>
                  </a:lnTo>
                  <a:lnTo>
                    <a:pt x="238" y="35"/>
                  </a:lnTo>
                  <a:lnTo>
                    <a:pt x="241" y="37"/>
                  </a:lnTo>
                  <a:lnTo>
                    <a:pt x="243" y="38"/>
                  </a:lnTo>
                  <a:lnTo>
                    <a:pt x="246" y="38"/>
                  </a:lnTo>
                  <a:lnTo>
                    <a:pt x="255" y="39"/>
                  </a:lnTo>
                  <a:lnTo>
                    <a:pt x="259" y="39"/>
                  </a:lnTo>
                  <a:lnTo>
                    <a:pt x="261" y="39"/>
                  </a:lnTo>
                  <a:lnTo>
                    <a:pt x="263" y="40"/>
                  </a:lnTo>
                  <a:lnTo>
                    <a:pt x="265" y="41"/>
                  </a:lnTo>
                  <a:lnTo>
                    <a:pt x="268" y="43"/>
                  </a:lnTo>
                  <a:lnTo>
                    <a:pt x="270" y="44"/>
                  </a:lnTo>
                  <a:lnTo>
                    <a:pt x="273" y="48"/>
                  </a:lnTo>
                  <a:lnTo>
                    <a:pt x="275" y="50"/>
                  </a:lnTo>
                  <a:lnTo>
                    <a:pt x="276" y="50"/>
                  </a:lnTo>
                  <a:lnTo>
                    <a:pt x="277" y="50"/>
                  </a:lnTo>
                  <a:lnTo>
                    <a:pt x="280" y="51"/>
                  </a:lnTo>
                  <a:lnTo>
                    <a:pt x="283" y="51"/>
                  </a:lnTo>
                  <a:lnTo>
                    <a:pt x="295" y="53"/>
                  </a:lnTo>
                  <a:lnTo>
                    <a:pt x="297" y="53"/>
                  </a:lnTo>
                  <a:lnTo>
                    <a:pt x="299" y="53"/>
                  </a:lnTo>
                  <a:lnTo>
                    <a:pt x="300" y="53"/>
                  </a:lnTo>
                  <a:lnTo>
                    <a:pt x="303" y="52"/>
                  </a:lnTo>
                  <a:lnTo>
                    <a:pt x="308" y="50"/>
                  </a:lnTo>
                  <a:lnTo>
                    <a:pt x="318" y="45"/>
                  </a:lnTo>
                  <a:lnTo>
                    <a:pt x="323" y="43"/>
                  </a:lnTo>
                  <a:lnTo>
                    <a:pt x="325" y="42"/>
                  </a:lnTo>
                  <a:lnTo>
                    <a:pt x="328" y="41"/>
                  </a:lnTo>
                  <a:lnTo>
                    <a:pt x="335" y="39"/>
                  </a:lnTo>
                  <a:lnTo>
                    <a:pt x="336" y="39"/>
                  </a:lnTo>
                  <a:lnTo>
                    <a:pt x="336" y="39"/>
                  </a:lnTo>
                  <a:lnTo>
                    <a:pt x="336" y="39"/>
                  </a:lnTo>
                  <a:lnTo>
                    <a:pt x="336" y="39"/>
                  </a:lnTo>
                  <a:lnTo>
                    <a:pt x="337" y="39"/>
                  </a:lnTo>
                  <a:lnTo>
                    <a:pt x="339" y="40"/>
                  </a:lnTo>
                  <a:lnTo>
                    <a:pt x="341" y="42"/>
                  </a:lnTo>
                  <a:lnTo>
                    <a:pt x="345" y="43"/>
                  </a:lnTo>
                  <a:lnTo>
                    <a:pt x="349" y="45"/>
                  </a:lnTo>
                  <a:lnTo>
                    <a:pt x="364" y="50"/>
                  </a:lnTo>
                  <a:lnTo>
                    <a:pt x="366" y="50"/>
                  </a:lnTo>
                  <a:lnTo>
                    <a:pt x="369" y="50"/>
                  </a:lnTo>
                  <a:lnTo>
                    <a:pt x="374" y="51"/>
                  </a:lnTo>
                  <a:lnTo>
                    <a:pt x="380" y="52"/>
                  </a:lnTo>
                  <a:lnTo>
                    <a:pt x="382" y="53"/>
                  </a:lnTo>
                  <a:lnTo>
                    <a:pt x="386" y="54"/>
                  </a:lnTo>
                  <a:lnTo>
                    <a:pt x="388" y="55"/>
                  </a:lnTo>
                  <a:lnTo>
                    <a:pt x="390" y="56"/>
                  </a:lnTo>
                  <a:lnTo>
                    <a:pt x="391" y="57"/>
                  </a:lnTo>
                  <a:lnTo>
                    <a:pt x="394" y="59"/>
                  </a:lnTo>
                  <a:lnTo>
                    <a:pt x="398" y="63"/>
                  </a:lnTo>
                  <a:lnTo>
                    <a:pt x="404" y="69"/>
                  </a:lnTo>
                  <a:lnTo>
                    <a:pt x="405" y="71"/>
                  </a:lnTo>
                  <a:lnTo>
                    <a:pt x="407" y="72"/>
                  </a:lnTo>
                  <a:lnTo>
                    <a:pt x="409" y="73"/>
                  </a:lnTo>
                  <a:lnTo>
                    <a:pt x="410" y="73"/>
                  </a:lnTo>
                  <a:lnTo>
                    <a:pt x="412" y="74"/>
                  </a:lnTo>
                  <a:lnTo>
                    <a:pt x="416" y="76"/>
                  </a:lnTo>
                  <a:lnTo>
                    <a:pt x="419" y="77"/>
                  </a:lnTo>
                  <a:lnTo>
                    <a:pt x="421" y="78"/>
                  </a:lnTo>
                  <a:lnTo>
                    <a:pt x="423" y="78"/>
                  </a:lnTo>
                  <a:lnTo>
                    <a:pt x="425" y="78"/>
                  </a:lnTo>
                  <a:lnTo>
                    <a:pt x="428" y="78"/>
                  </a:lnTo>
                  <a:lnTo>
                    <a:pt x="430" y="78"/>
                  </a:lnTo>
                  <a:lnTo>
                    <a:pt x="432" y="78"/>
                  </a:lnTo>
                  <a:lnTo>
                    <a:pt x="439" y="77"/>
                  </a:lnTo>
                  <a:lnTo>
                    <a:pt x="444" y="76"/>
                  </a:lnTo>
                  <a:lnTo>
                    <a:pt x="446" y="76"/>
                  </a:lnTo>
                  <a:lnTo>
                    <a:pt x="449" y="76"/>
                  </a:lnTo>
                  <a:lnTo>
                    <a:pt x="451" y="76"/>
                  </a:lnTo>
                  <a:lnTo>
                    <a:pt x="453" y="77"/>
                  </a:lnTo>
                  <a:lnTo>
                    <a:pt x="455" y="77"/>
                  </a:lnTo>
                  <a:lnTo>
                    <a:pt x="457" y="78"/>
                  </a:lnTo>
                  <a:lnTo>
                    <a:pt x="459" y="79"/>
                  </a:lnTo>
                  <a:lnTo>
                    <a:pt x="462" y="80"/>
                  </a:lnTo>
                  <a:lnTo>
                    <a:pt x="464" y="82"/>
                  </a:lnTo>
                  <a:lnTo>
                    <a:pt x="466" y="83"/>
                  </a:lnTo>
                  <a:lnTo>
                    <a:pt x="466" y="84"/>
                  </a:lnTo>
                  <a:lnTo>
                    <a:pt x="468" y="85"/>
                  </a:lnTo>
                  <a:lnTo>
                    <a:pt x="469" y="87"/>
                  </a:lnTo>
                  <a:lnTo>
                    <a:pt x="471" y="90"/>
                  </a:lnTo>
                  <a:lnTo>
                    <a:pt x="472" y="93"/>
                  </a:lnTo>
                  <a:lnTo>
                    <a:pt x="473" y="96"/>
                  </a:lnTo>
                  <a:lnTo>
                    <a:pt x="475" y="101"/>
                  </a:lnTo>
                  <a:lnTo>
                    <a:pt x="477" y="111"/>
                  </a:lnTo>
                  <a:lnTo>
                    <a:pt x="478" y="121"/>
                  </a:lnTo>
                  <a:lnTo>
                    <a:pt x="481" y="129"/>
                  </a:lnTo>
                  <a:lnTo>
                    <a:pt x="484" y="140"/>
                  </a:lnTo>
                  <a:lnTo>
                    <a:pt x="487" y="150"/>
                  </a:lnTo>
                  <a:lnTo>
                    <a:pt x="490" y="163"/>
                  </a:lnTo>
                  <a:lnTo>
                    <a:pt x="491" y="166"/>
                  </a:lnTo>
                  <a:lnTo>
                    <a:pt x="493" y="171"/>
                  </a:lnTo>
                  <a:lnTo>
                    <a:pt x="496" y="178"/>
                  </a:lnTo>
                  <a:lnTo>
                    <a:pt x="498" y="181"/>
                  </a:lnTo>
                  <a:lnTo>
                    <a:pt x="498" y="185"/>
                  </a:lnTo>
                  <a:lnTo>
                    <a:pt x="500" y="194"/>
                  </a:lnTo>
                  <a:lnTo>
                    <a:pt x="501" y="199"/>
                  </a:lnTo>
                  <a:lnTo>
                    <a:pt x="502" y="202"/>
                  </a:lnTo>
                  <a:lnTo>
                    <a:pt x="504" y="208"/>
                  </a:lnTo>
                  <a:lnTo>
                    <a:pt x="505" y="211"/>
                  </a:lnTo>
                  <a:lnTo>
                    <a:pt x="507" y="214"/>
                  </a:lnTo>
                  <a:lnTo>
                    <a:pt x="511" y="220"/>
                  </a:lnTo>
                  <a:lnTo>
                    <a:pt x="512" y="225"/>
                  </a:lnTo>
                  <a:lnTo>
                    <a:pt x="514" y="229"/>
                  </a:lnTo>
                  <a:lnTo>
                    <a:pt x="515" y="232"/>
                  </a:lnTo>
                  <a:lnTo>
                    <a:pt x="516" y="234"/>
                  </a:lnTo>
                  <a:lnTo>
                    <a:pt x="516" y="237"/>
                  </a:lnTo>
                  <a:lnTo>
                    <a:pt x="516" y="240"/>
                  </a:lnTo>
                  <a:lnTo>
                    <a:pt x="515" y="243"/>
                  </a:lnTo>
                  <a:lnTo>
                    <a:pt x="515" y="245"/>
                  </a:lnTo>
                  <a:lnTo>
                    <a:pt x="512" y="251"/>
                  </a:lnTo>
                  <a:lnTo>
                    <a:pt x="511" y="257"/>
                  </a:lnTo>
                  <a:lnTo>
                    <a:pt x="510" y="263"/>
                  </a:lnTo>
                  <a:lnTo>
                    <a:pt x="509" y="265"/>
                  </a:lnTo>
                  <a:lnTo>
                    <a:pt x="509" y="265"/>
                  </a:lnTo>
                  <a:lnTo>
                    <a:pt x="508" y="266"/>
                  </a:lnTo>
                  <a:lnTo>
                    <a:pt x="506" y="267"/>
                  </a:lnTo>
                  <a:lnTo>
                    <a:pt x="504" y="268"/>
                  </a:lnTo>
                  <a:lnTo>
                    <a:pt x="502" y="269"/>
                  </a:lnTo>
                  <a:lnTo>
                    <a:pt x="501" y="270"/>
                  </a:lnTo>
                  <a:lnTo>
                    <a:pt x="492" y="273"/>
                  </a:lnTo>
                  <a:lnTo>
                    <a:pt x="489" y="274"/>
                  </a:lnTo>
                  <a:lnTo>
                    <a:pt x="486" y="276"/>
                  </a:lnTo>
                  <a:lnTo>
                    <a:pt x="482" y="277"/>
                  </a:lnTo>
                  <a:lnTo>
                    <a:pt x="473" y="282"/>
                  </a:lnTo>
                  <a:lnTo>
                    <a:pt x="467" y="285"/>
                  </a:lnTo>
                  <a:lnTo>
                    <a:pt x="462" y="288"/>
                  </a:lnTo>
                  <a:lnTo>
                    <a:pt x="453" y="295"/>
                  </a:lnTo>
                  <a:lnTo>
                    <a:pt x="449" y="297"/>
                  </a:lnTo>
                  <a:lnTo>
                    <a:pt x="445" y="299"/>
                  </a:lnTo>
                  <a:lnTo>
                    <a:pt x="443" y="299"/>
                  </a:lnTo>
                  <a:lnTo>
                    <a:pt x="441" y="300"/>
                  </a:lnTo>
                  <a:lnTo>
                    <a:pt x="438" y="300"/>
                  </a:lnTo>
                  <a:lnTo>
                    <a:pt x="435" y="300"/>
                  </a:lnTo>
                  <a:lnTo>
                    <a:pt x="433" y="300"/>
                  </a:lnTo>
                  <a:lnTo>
                    <a:pt x="432" y="300"/>
                  </a:lnTo>
                  <a:lnTo>
                    <a:pt x="429" y="300"/>
                  </a:lnTo>
                  <a:lnTo>
                    <a:pt x="425" y="299"/>
                  </a:lnTo>
                  <a:lnTo>
                    <a:pt x="414" y="296"/>
                  </a:lnTo>
                  <a:lnTo>
                    <a:pt x="410" y="295"/>
                  </a:lnTo>
                  <a:lnTo>
                    <a:pt x="408" y="295"/>
                  </a:lnTo>
                  <a:lnTo>
                    <a:pt x="404" y="294"/>
                  </a:lnTo>
                  <a:lnTo>
                    <a:pt x="396" y="293"/>
                  </a:lnTo>
                  <a:lnTo>
                    <a:pt x="387" y="291"/>
                  </a:lnTo>
                  <a:lnTo>
                    <a:pt x="384" y="291"/>
                  </a:lnTo>
                  <a:lnTo>
                    <a:pt x="380" y="291"/>
                  </a:lnTo>
                  <a:lnTo>
                    <a:pt x="375" y="292"/>
                  </a:lnTo>
                  <a:lnTo>
                    <a:pt x="367" y="294"/>
                  </a:lnTo>
                  <a:lnTo>
                    <a:pt x="353" y="297"/>
                  </a:lnTo>
                  <a:lnTo>
                    <a:pt x="347" y="298"/>
                  </a:lnTo>
                  <a:lnTo>
                    <a:pt x="341" y="298"/>
                  </a:lnTo>
                  <a:lnTo>
                    <a:pt x="340" y="298"/>
                  </a:lnTo>
                  <a:lnTo>
                    <a:pt x="337" y="298"/>
                  </a:lnTo>
                  <a:lnTo>
                    <a:pt x="334" y="298"/>
                  </a:lnTo>
                  <a:lnTo>
                    <a:pt x="331" y="297"/>
                  </a:lnTo>
                  <a:lnTo>
                    <a:pt x="330" y="297"/>
                  </a:lnTo>
                  <a:lnTo>
                    <a:pt x="328" y="296"/>
                  </a:lnTo>
                  <a:lnTo>
                    <a:pt x="322" y="293"/>
                  </a:lnTo>
                  <a:lnTo>
                    <a:pt x="320" y="292"/>
                  </a:lnTo>
                  <a:lnTo>
                    <a:pt x="318" y="291"/>
                  </a:lnTo>
                  <a:lnTo>
                    <a:pt x="314" y="291"/>
                  </a:lnTo>
                  <a:lnTo>
                    <a:pt x="312" y="291"/>
                  </a:lnTo>
                  <a:lnTo>
                    <a:pt x="309" y="291"/>
                  </a:lnTo>
                  <a:lnTo>
                    <a:pt x="307" y="291"/>
                  </a:lnTo>
                  <a:lnTo>
                    <a:pt x="304" y="292"/>
                  </a:lnTo>
                  <a:lnTo>
                    <a:pt x="301" y="292"/>
                  </a:lnTo>
                  <a:lnTo>
                    <a:pt x="299" y="293"/>
                  </a:lnTo>
                  <a:lnTo>
                    <a:pt x="296" y="294"/>
                  </a:lnTo>
                  <a:lnTo>
                    <a:pt x="295" y="295"/>
                  </a:lnTo>
                  <a:lnTo>
                    <a:pt x="292" y="297"/>
                  </a:lnTo>
                  <a:lnTo>
                    <a:pt x="290" y="298"/>
                  </a:lnTo>
                  <a:lnTo>
                    <a:pt x="288" y="299"/>
                  </a:lnTo>
                  <a:lnTo>
                    <a:pt x="285" y="301"/>
                  </a:lnTo>
                  <a:lnTo>
                    <a:pt x="285" y="303"/>
                  </a:lnTo>
                  <a:lnTo>
                    <a:pt x="283" y="305"/>
                  </a:lnTo>
                  <a:lnTo>
                    <a:pt x="282" y="308"/>
                  </a:lnTo>
                  <a:lnTo>
                    <a:pt x="280" y="311"/>
                  </a:lnTo>
                  <a:lnTo>
                    <a:pt x="280" y="312"/>
                  </a:lnTo>
                  <a:lnTo>
                    <a:pt x="279" y="313"/>
                  </a:lnTo>
                  <a:lnTo>
                    <a:pt x="279" y="316"/>
                  </a:lnTo>
                  <a:lnTo>
                    <a:pt x="278" y="318"/>
                  </a:lnTo>
                  <a:lnTo>
                    <a:pt x="278" y="321"/>
                  </a:lnTo>
                  <a:lnTo>
                    <a:pt x="279" y="327"/>
                  </a:lnTo>
                  <a:lnTo>
                    <a:pt x="279" y="330"/>
                  </a:lnTo>
                  <a:lnTo>
                    <a:pt x="279" y="333"/>
                  </a:lnTo>
                  <a:lnTo>
                    <a:pt x="278" y="335"/>
                  </a:lnTo>
                  <a:lnTo>
                    <a:pt x="278" y="337"/>
                  </a:lnTo>
                  <a:lnTo>
                    <a:pt x="277" y="340"/>
                  </a:lnTo>
                  <a:lnTo>
                    <a:pt x="275" y="343"/>
                  </a:lnTo>
                  <a:lnTo>
                    <a:pt x="273" y="346"/>
                  </a:lnTo>
                  <a:lnTo>
                    <a:pt x="271" y="351"/>
                  </a:lnTo>
                  <a:lnTo>
                    <a:pt x="264" y="359"/>
                  </a:lnTo>
                  <a:lnTo>
                    <a:pt x="262" y="362"/>
                  </a:lnTo>
                  <a:lnTo>
                    <a:pt x="255" y="371"/>
                  </a:lnTo>
                  <a:lnTo>
                    <a:pt x="248" y="380"/>
                  </a:lnTo>
                  <a:lnTo>
                    <a:pt x="246" y="382"/>
                  </a:lnTo>
                  <a:lnTo>
                    <a:pt x="243" y="387"/>
                  </a:lnTo>
                  <a:lnTo>
                    <a:pt x="239" y="394"/>
                  </a:lnTo>
                  <a:lnTo>
                    <a:pt x="231" y="405"/>
                  </a:lnTo>
                  <a:lnTo>
                    <a:pt x="229" y="408"/>
                  </a:lnTo>
                  <a:lnTo>
                    <a:pt x="228" y="411"/>
                  </a:lnTo>
                  <a:lnTo>
                    <a:pt x="225" y="413"/>
                  </a:lnTo>
                  <a:lnTo>
                    <a:pt x="222" y="415"/>
                  </a:lnTo>
                  <a:lnTo>
                    <a:pt x="220" y="417"/>
                  </a:lnTo>
                  <a:lnTo>
                    <a:pt x="217" y="420"/>
                  </a:lnTo>
                  <a:lnTo>
                    <a:pt x="215" y="422"/>
                  </a:lnTo>
                  <a:lnTo>
                    <a:pt x="211" y="424"/>
                  </a:lnTo>
                  <a:lnTo>
                    <a:pt x="208" y="424"/>
                  </a:lnTo>
                  <a:lnTo>
                    <a:pt x="205" y="425"/>
                  </a:lnTo>
                  <a:lnTo>
                    <a:pt x="203" y="426"/>
                  </a:lnTo>
                  <a:lnTo>
                    <a:pt x="200" y="427"/>
                  </a:lnTo>
                  <a:lnTo>
                    <a:pt x="197" y="427"/>
                  </a:lnTo>
                  <a:lnTo>
                    <a:pt x="194" y="427"/>
                  </a:lnTo>
                  <a:lnTo>
                    <a:pt x="192" y="428"/>
                  </a:lnTo>
                  <a:lnTo>
                    <a:pt x="189" y="427"/>
                  </a:lnTo>
                  <a:lnTo>
                    <a:pt x="179" y="427"/>
                  </a:lnTo>
                  <a:lnTo>
                    <a:pt x="178" y="427"/>
                  </a:lnTo>
                  <a:lnTo>
                    <a:pt x="178" y="427"/>
                  </a:lnTo>
                  <a:lnTo>
                    <a:pt x="178" y="427"/>
                  </a:lnTo>
                  <a:lnTo>
                    <a:pt x="177" y="426"/>
                  </a:lnTo>
                  <a:lnTo>
                    <a:pt x="172" y="425"/>
                  </a:lnTo>
                  <a:lnTo>
                    <a:pt x="170" y="424"/>
                  </a:lnTo>
                  <a:lnTo>
                    <a:pt x="165" y="423"/>
                  </a:lnTo>
                  <a:lnTo>
                    <a:pt x="161" y="421"/>
                  </a:lnTo>
                  <a:lnTo>
                    <a:pt x="159" y="420"/>
                  </a:lnTo>
                  <a:lnTo>
                    <a:pt x="157" y="418"/>
                  </a:lnTo>
                  <a:lnTo>
                    <a:pt x="155" y="417"/>
                  </a:lnTo>
                  <a:lnTo>
                    <a:pt x="153" y="415"/>
                  </a:lnTo>
                  <a:lnTo>
                    <a:pt x="153" y="414"/>
                  </a:lnTo>
                  <a:lnTo>
                    <a:pt x="152" y="413"/>
                  </a:lnTo>
                  <a:lnTo>
                    <a:pt x="151" y="412"/>
                  </a:lnTo>
                  <a:lnTo>
                    <a:pt x="151" y="409"/>
                  </a:lnTo>
                  <a:lnTo>
                    <a:pt x="151" y="401"/>
                  </a:lnTo>
                  <a:lnTo>
                    <a:pt x="150" y="399"/>
                  </a:lnTo>
                  <a:lnTo>
                    <a:pt x="150" y="397"/>
                  </a:lnTo>
                  <a:lnTo>
                    <a:pt x="149" y="394"/>
                  </a:lnTo>
                  <a:lnTo>
                    <a:pt x="148" y="391"/>
                  </a:lnTo>
                  <a:lnTo>
                    <a:pt x="148" y="390"/>
                  </a:lnTo>
                  <a:lnTo>
                    <a:pt x="146" y="388"/>
                  </a:lnTo>
                  <a:lnTo>
                    <a:pt x="143" y="384"/>
                  </a:lnTo>
                  <a:lnTo>
                    <a:pt x="139" y="379"/>
                  </a:lnTo>
                  <a:lnTo>
                    <a:pt x="137" y="376"/>
                  </a:lnTo>
                  <a:lnTo>
                    <a:pt x="136" y="374"/>
                  </a:lnTo>
                  <a:lnTo>
                    <a:pt x="133" y="373"/>
                  </a:lnTo>
                  <a:lnTo>
                    <a:pt x="131" y="372"/>
                  </a:lnTo>
                  <a:lnTo>
                    <a:pt x="124" y="367"/>
                  </a:lnTo>
                  <a:lnTo>
                    <a:pt x="116" y="365"/>
                  </a:lnTo>
                  <a:lnTo>
                    <a:pt x="114" y="363"/>
                  </a:lnTo>
                  <a:lnTo>
                    <a:pt x="113" y="362"/>
                  </a:lnTo>
                  <a:lnTo>
                    <a:pt x="111" y="361"/>
                  </a:lnTo>
                  <a:lnTo>
                    <a:pt x="110" y="359"/>
                  </a:lnTo>
                  <a:lnTo>
                    <a:pt x="107" y="356"/>
                  </a:lnTo>
                  <a:lnTo>
                    <a:pt x="105" y="354"/>
                  </a:lnTo>
                  <a:lnTo>
                    <a:pt x="103" y="351"/>
                  </a:lnTo>
                  <a:lnTo>
                    <a:pt x="102" y="349"/>
                  </a:lnTo>
                  <a:lnTo>
                    <a:pt x="101" y="347"/>
                  </a:lnTo>
                  <a:lnTo>
                    <a:pt x="99" y="343"/>
                  </a:lnTo>
                  <a:lnTo>
                    <a:pt x="94" y="330"/>
                  </a:lnTo>
                  <a:lnTo>
                    <a:pt x="93" y="326"/>
                  </a:lnTo>
                  <a:lnTo>
                    <a:pt x="92" y="324"/>
                  </a:lnTo>
                  <a:lnTo>
                    <a:pt x="91" y="322"/>
                  </a:lnTo>
                  <a:lnTo>
                    <a:pt x="91" y="322"/>
                  </a:lnTo>
                  <a:lnTo>
                    <a:pt x="89" y="321"/>
                  </a:lnTo>
                  <a:lnTo>
                    <a:pt x="88" y="319"/>
                  </a:lnTo>
                  <a:lnTo>
                    <a:pt x="88" y="319"/>
                  </a:lnTo>
                  <a:lnTo>
                    <a:pt x="87" y="319"/>
                  </a:lnTo>
                  <a:lnTo>
                    <a:pt x="86" y="319"/>
                  </a:lnTo>
                  <a:lnTo>
                    <a:pt x="86" y="318"/>
                  </a:lnTo>
                  <a:lnTo>
                    <a:pt x="86" y="316"/>
                  </a:lnTo>
                  <a:lnTo>
                    <a:pt x="85" y="312"/>
                  </a:lnTo>
                  <a:lnTo>
                    <a:pt x="84" y="307"/>
                  </a:lnTo>
                  <a:lnTo>
                    <a:pt x="82" y="301"/>
                  </a:lnTo>
                  <a:lnTo>
                    <a:pt x="80" y="297"/>
                  </a:lnTo>
                  <a:lnTo>
                    <a:pt x="80" y="294"/>
                  </a:lnTo>
                  <a:lnTo>
                    <a:pt x="79" y="291"/>
                  </a:lnTo>
                  <a:lnTo>
                    <a:pt x="77" y="289"/>
                  </a:lnTo>
                  <a:lnTo>
                    <a:pt x="76" y="288"/>
                  </a:lnTo>
                  <a:lnTo>
                    <a:pt x="74" y="286"/>
                  </a:lnTo>
                  <a:lnTo>
                    <a:pt x="72" y="284"/>
                  </a:lnTo>
                  <a:lnTo>
                    <a:pt x="70" y="281"/>
                  </a:lnTo>
                  <a:lnTo>
                    <a:pt x="68" y="279"/>
                  </a:lnTo>
                  <a:lnTo>
                    <a:pt x="59" y="271"/>
                  </a:lnTo>
                  <a:lnTo>
                    <a:pt x="57" y="268"/>
                  </a:lnTo>
                  <a:lnTo>
                    <a:pt x="55" y="267"/>
                  </a:lnTo>
                  <a:lnTo>
                    <a:pt x="53" y="265"/>
                  </a:lnTo>
                  <a:lnTo>
                    <a:pt x="52" y="264"/>
                  </a:lnTo>
                  <a:lnTo>
                    <a:pt x="51" y="262"/>
                  </a:lnTo>
                  <a:lnTo>
                    <a:pt x="50" y="261"/>
                  </a:lnTo>
                  <a:lnTo>
                    <a:pt x="49" y="258"/>
                  </a:lnTo>
                  <a:lnTo>
                    <a:pt x="48" y="256"/>
                  </a:lnTo>
                  <a:lnTo>
                    <a:pt x="48" y="255"/>
                  </a:lnTo>
                  <a:lnTo>
                    <a:pt x="47" y="253"/>
                  </a:lnTo>
                  <a:lnTo>
                    <a:pt x="47" y="250"/>
                  </a:lnTo>
                  <a:lnTo>
                    <a:pt x="47" y="247"/>
                  </a:lnTo>
                  <a:lnTo>
                    <a:pt x="47" y="237"/>
                  </a:lnTo>
                  <a:lnTo>
                    <a:pt x="47" y="233"/>
                  </a:lnTo>
                  <a:lnTo>
                    <a:pt x="47" y="231"/>
                  </a:lnTo>
                  <a:lnTo>
                    <a:pt x="47" y="230"/>
                  </a:lnTo>
                  <a:lnTo>
                    <a:pt x="46" y="229"/>
                  </a:lnTo>
                  <a:lnTo>
                    <a:pt x="46" y="227"/>
                  </a:lnTo>
                  <a:lnTo>
                    <a:pt x="45" y="224"/>
                  </a:lnTo>
                  <a:lnTo>
                    <a:pt x="43" y="221"/>
                  </a:lnTo>
                  <a:lnTo>
                    <a:pt x="41" y="218"/>
                  </a:lnTo>
                  <a:lnTo>
                    <a:pt x="34" y="209"/>
                  </a:lnTo>
                  <a:lnTo>
                    <a:pt x="25" y="197"/>
                  </a:lnTo>
                  <a:lnTo>
                    <a:pt x="21" y="190"/>
                  </a:lnTo>
                  <a:lnTo>
                    <a:pt x="20" y="187"/>
                  </a:lnTo>
                  <a:lnTo>
                    <a:pt x="18" y="185"/>
                  </a:lnTo>
                  <a:lnTo>
                    <a:pt x="15" y="178"/>
                  </a:lnTo>
                  <a:lnTo>
                    <a:pt x="11" y="169"/>
                  </a:lnTo>
                  <a:lnTo>
                    <a:pt x="9" y="166"/>
                  </a:lnTo>
                  <a:lnTo>
                    <a:pt x="8" y="163"/>
                  </a:lnTo>
                  <a:lnTo>
                    <a:pt x="7" y="161"/>
                  </a:lnTo>
                  <a:lnTo>
                    <a:pt x="5" y="154"/>
                  </a:lnTo>
                  <a:lnTo>
                    <a:pt x="4" y="152"/>
                  </a:lnTo>
                  <a:lnTo>
                    <a:pt x="0" y="139"/>
                  </a:lnTo>
                  <a:lnTo>
                    <a:pt x="0" y="137"/>
                  </a:lnTo>
                  <a:lnTo>
                    <a:pt x="0" y="134"/>
                  </a:lnTo>
                  <a:lnTo>
                    <a:pt x="0" y="131"/>
                  </a:lnTo>
                  <a:lnTo>
                    <a:pt x="0" y="128"/>
                  </a:lnTo>
                  <a:lnTo>
                    <a:pt x="2" y="109"/>
                  </a:lnTo>
                  <a:lnTo>
                    <a:pt x="3" y="103"/>
                  </a:lnTo>
                  <a:lnTo>
                    <a:pt x="3" y="97"/>
                  </a:lnTo>
                  <a:lnTo>
                    <a:pt x="4" y="90"/>
                  </a:lnTo>
                  <a:lnTo>
                    <a:pt x="4" y="83"/>
                  </a:lnTo>
                  <a:lnTo>
                    <a:pt x="4" y="79"/>
                  </a:lnTo>
                  <a:lnTo>
                    <a:pt x="4" y="78"/>
                  </a:lnTo>
                  <a:lnTo>
                    <a:pt x="4" y="78"/>
                  </a:lnTo>
                  <a:lnTo>
                    <a:pt x="4" y="78"/>
                  </a:lnTo>
                  <a:lnTo>
                    <a:pt x="4" y="78"/>
                  </a:lnTo>
                  <a:lnTo>
                    <a:pt x="5" y="76"/>
                  </a:lnTo>
                  <a:lnTo>
                    <a:pt x="8" y="73"/>
                  </a:lnTo>
                  <a:lnTo>
                    <a:pt x="11" y="69"/>
                  </a:lnTo>
                  <a:lnTo>
                    <a:pt x="17" y="62"/>
                  </a:lnTo>
                  <a:lnTo>
                    <a:pt x="20" y="58"/>
                  </a:lnTo>
                  <a:lnTo>
                    <a:pt x="21" y="56"/>
                  </a:lnTo>
                  <a:lnTo>
                    <a:pt x="22" y="54"/>
                  </a:lnTo>
                  <a:lnTo>
                    <a:pt x="23" y="51"/>
                  </a:lnTo>
                  <a:lnTo>
                    <a:pt x="23" y="50"/>
                  </a:lnTo>
                  <a:lnTo>
                    <a:pt x="23" y="48"/>
                  </a:lnTo>
                  <a:lnTo>
                    <a:pt x="23" y="47"/>
                  </a:lnTo>
                  <a:lnTo>
                    <a:pt x="23" y="45"/>
                  </a:lnTo>
                  <a:lnTo>
                    <a:pt x="23" y="44"/>
                  </a:lnTo>
                  <a:lnTo>
                    <a:pt x="23" y="42"/>
                  </a:lnTo>
                  <a:lnTo>
                    <a:pt x="20" y="35"/>
                  </a:lnTo>
                  <a:lnTo>
                    <a:pt x="20" y="34"/>
                  </a:lnTo>
                  <a:lnTo>
                    <a:pt x="20" y="33"/>
                  </a:lnTo>
                  <a:lnTo>
                    <a:pt x="20" y="32"/>
                  </a:lnTo>
                  <a:lnTo>
                    <a:pt x="20" y="31"/>
                  </a:lnTo>
                  <a:lnTo>
                    <a:pt x="20" y="30"/>
                  </a:lnTo>
                  <a:lnTo>
                    <a:pt x="21" y="30"/>
                  </a:lnTo>
                  <a:lnTo>
                    <a:pt x="22" y="29"/>
                  </a:lnTo>
                  <a:lnTo>
                    <a:pt x="23" y="29"/>
                  </a:lnTo>
                  <a:lnTo>
                    <a:pt x="24" y="29"/>
                  </a:lnTo>
                  <a:lnTo>
                    <a:pt x="26" y="29"/>
                  </a:lnTo>
                  <a:lnTo>
                    <a:pt x="29" y="29"/>
                  </a:lnTo>
                  <a:lnTo>
                    <a:pt x="32" y="30"/>
                  </a:lnTo>
                  <a:lnTo>
                    <a:pt x="34" y="31"/>
                  </a:lnTo>
                  <a:lnTo>
                    <a:pt x="36" y="32"/>
                  </a:lnTo>
                  <a:lnTo>
                    <a:pt x="42" y="35"/>
                  </a:lnTo>
                  <a:lnTo>
                    <a:pt x="44" y="36"/>
                  </a:lnTo>
                  <a:lnTo>
                    <a:pt x="45" y="36"/>
                  </a:lnTo>
                  <a:lnTo>
                    <a:pt x="46" y="36"/>
                  </a:lnTo>
                  <a:lnTo>
                    <a:pt x="47" y="36"/>
                  </a:lnTo>
                  <a:lnTo>
                    <a:pt x="48" y="36"/>
                  </a:lnTo>
                  <a:lnTo>
                    <a:pt x="49" y="36"/>
                  </a:lnTo>
                  <a:lnTo>
                    <a:pt x="51" y="35"/>
                  </a:lnTo>
                  <a:lnTo>
                    <a:pt x="52" y="34"/>
                  </a:lnTo>
                  <a:lnTo>
                    <a:pt x="53" y="33"/>
                  </a:lnTo>
                  <a:lnTo>
                    <a:pt x="54" y="31"/>
                  </a:lnTo>
                  <a:lnTo>
                    <a:pt x="57" y="26"/>
                  </a:lnTo>
                  <a:lnTo>
                    <a:pt x="59" y="23"/>
                  </a:lnTo>
                  <a:lnTo>
                    <a:pt x="61" y="21"/>
                  </a:lnTo>
                  <a:lnTo>
                    <a:pt x="62" y="20"/>
                  </a:lnTo>
                  <a:lnTo>
                    <a:pt x="64" y="18"/>
                  </a:lnTo>
                  <a:lnTo>
                    <a:pt x="66" y="17"/>
                  </a:lnTo>
                  <a:lnTo>
                    <a:pt x="68" y="16"/>
                  </a:lnTo>
                  <a:lnTo>
                    <a:pt x="71" y="16"/>
                  </a:lnTo>
                  <a:lnTo>
                    <a:pt x="73" y="15"/>
                  </a:lnTo>
                  <a:lnTo>
                    <a:pt x="76" y="14"/>
                  </a:lnTo>
                  <a:lnTo>
                    <a:pt x="79" y="14"/>
                  </a:lnTo>
                  <a:lnTo>
                    <a:pt x="80" y="14"/>
                  </a:lnTo>
                  <a:lnTo>
                    <a:pt x="87" y="15"/>
                  </a:lnTo>
                  <a:lnTo>
                    <a:pt x="91" y="15"/>
                  </a:lnTo>
                  <a:lnTo>
                    <a:pt x="94" y="15"/>
                  </a:lnTo>
                  <a:lnTo>
                    <a:pt x="96" y="14"/>
                  </a:lnTo>
                  <a:lnTo>
                    <a:pt x="98" y="14"/>
                  </a:lnTo>
                  <a:lnTo>
                    <a:pt x="100" y="13"/>
                  </a:lnTo>
                  <a:lnTo>
                    <a:pt x="102" y="13"/>
                  </a:lnTo>
                  <a:lnTo>
                    <a:pt x="103" y="11"/>
                  </a:lnTo>
                  <a:lnTo>
                    <a:pt x="105" y="10"/>
                  </a:lnTo>
                  <a:lnTo>
                    <a:pt x="106" y="9"/>
                  </a:lnTo>
                  <a:lnTo>
                    <a:pt x="107" y="7"/>
                  </a:lnTo>
                  <a:lnTo>
                    <a:pt x="108" y="5"/>
                  </a:lnTo>
                  <a:lnTo>
                    <a:pt x="109" y="3"/>
                  </a:lnTo>
                  <a:lnTo>
                    <a:pt x="109" y="1"/>
                  </a:lnTo>
                  <a:lnTo>
                    <a:pt x="111" y="2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32" name="Freeform 80">
              <a:extLst>
                <a:ext uri="{FF2B5EF4-FFF2-40B4-BE49-F238E27FC236}">
                  <a16:creationId xmlns:a16="http://schemas.microsoft.com/office/drawing/2014/main" id="{02356A17-9151-4219-99FD-5BDFE486C69C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9" y="2233"/>
              <a:ext cx="256" cy="274"/>
            </a:xfrm>
            <a:custGeom>
              <a:avLst/>
              <a:gdLst>
                <a:gd name="T0" fmla="*/ 114 w 256"/>
                <a:gd name="T1" fmla="*/ 28 h 274"/>
                <a:gd name="T2" fmla="*/ 138 w 256"/>
                <a:gd name="T3" fmla="*/ 44 h 274"/>
                <a:gd name="T4" fmla="*/ 157 w 256"/>
                <a:gd name="T5" fmla="*/ 47 h 274"/>
                <a:gd name="T6" fmla="*/ 167 w 256"/>
                <a:gd name="T7" fmla="*/ 45 h 274"/>
                <a:gd name="T8" fmla="*/ 173 w 256"/>
                <a:gd name="T9" fmla="*/ 39 h 274"/>
                <a:gd name="T10" fmla="*/ 179 w 256"/>
                <a:gd name="T11" fmla="*/ 26 h 274"/>
                <a:gd name="T12" fmla="*/ 184 w 256"/>
                <a:gd name="T13" fmla="*/ 23 h 274"/>
                <a:gd name="T14" fmla="*/ 195 w 256"/>
                <a:gd name="T15" fmla="*/ 27 h 274"/>
                <a:gd name="T16" fmla="*/ 200 w 256"/>
                <a:gd name="T17" fmla="*/ 37 h 274"/>
                <a:gd name="T18" fmla="*/ 201 w 256"/>
                <a:gd name="T19" fmla="*/ 56 h 274"/>
                <a:gd name="T20" fmla="*/ 202 w 256"/>
                <a:gd name="T21" fmla="*/ 69 h 274"/>
                <a:gd name="T22" fmla="*/ 206 w 256"/>
                <a:gd name="T23" fmla="*/ 79 h 274"/>
                <a:gd name="T24" fmla="*/ 217 w 256"/>
                <a:gd name="T25" fmla="*/ 90 h 274"/>
                <a:gd name="T26" fmla="*/ 218 w 256"/>
                <a:gd name="T27" fmla="*/ 95 h 274"/>
                <a:gd name="T28" fmla="*/ 209 w 256"/>
                <a:gd name="T29" fmla="*/ 120 h 274"/>
                <a:gd name="T30" fmla="*/ 208 w 256"/>
                <a:gd name="T31" fmla="*/ 136 h 274"/>
                <a:gd name="T32" fmla="*/ 216 w 256"/>
                <a:gd name="T33" fmla="*/ 158 h 274"/>
                <a:gd name="T34" fmla="*/ 241 w 256"/>
                <a:gd name="T35" fmla="*/ 214 h 274"/>
                <a:gd name="T36" fmla="*/ 251 w 256"/>
                <a:gd name="T37" fmla="*/ 243 h 274"/>
                <a:gd name="T38" fmla="*/ 256 w 256"/>
                <a:gd name="T39" fmla="*/ 260 h 274"/>
                <a:gd name="T40" fmla="*/ 243 w 256"/>
                <a:gd name="T41" fmla="*/ 264 h 274"/>
                <a:gd name="T42" fmla="*/ 219 w 256"/>
                <a:gd name="T43" fmla="*/ 274 h 274"/>
                <a:gd name="T44" fmla="*/ 197 w 256"/>
                <a:gd name="T45" fmla="*/ 271 h 274"/>
                <a:gd name="T46" fmla="*/ 188 w 256"/>
                <a:gd name="T47" fmla="*/ 264 h 274"/>
                <a:gd name="T48" fmla="*/ 175 w 256"/>
                <a:gd name="T49" fmla="*/ 260 h 274"/>
                <a:gd name="T50" fmla="*/ 151 w 256"/>
                <a:gd name="T51" fmla="*/ 253 h 274"/>
                <a:gd name="T52" fmla="*/ 126 w 256"/>
                <a:gd name="T53" fmla="*/ 241 h 274"/>
                <a:gd name="T54" fmla="*/ 112 w 256"/>
                <a:gd name="T55" fmla="*/ 239 h 274"/>
                <a:gd name="T56" fmla="*/ 90 w 256"/>
                <a:gd name="T57" fmla="*/ 241 h 274"/>
                <a:gd name="T58" fmla="*/ 81 w 256"/>
                <a:gd name="T59" fmla="*/ 237 h 274"/>
                <a:gd name="T60" fmla="*/ 77 w 256"/>
                <a:gd name="T61" fmla="*/ 224 h 274"/>
                <a:gd name="T62" fmla="*/ 75 w 256"/>
                <a:gd name="T63" fmla="*/ 222 h 274"/>
                <a:gd name="T64" fmla="*/ 80 w 256"/>
                <a:gd name="T65" fmla="*/ 202 h 274"/>
                <a:gd name="T66" fmla="*/ 80 w 256"/>
                <a:gd name="T67" fmla="*/ 191 h 274"/>
                <a:gd name="T68" fmla="*/ 76 w 256"/>
                <a:gd name="T69" fmla="*/ 181 h 274"/>
                <a:gd name="T70" fmla="*/ 74 w 256"/>
                <a:gd name="T71" fmla="*/ 169 h 274"/>
                <a:gd name="T72" fmla="*/ 68 w 256"/>
                <a:gd name="T73" fmla="*/ 159 h 274"/>
                <a:gd name="T74" fmla="*/ 56 w 256"/>
                <a:gd name="T75" fmla="*/ 157 h 274"/>
                <a:gd name="T76" fmla="*/ 50 w 256"/>
                <a:gd name="T77" fmla="*/ 153 h 274"/>
                <a:gd name="T78" fmla="*/ 43 w 256"/>
                <a:gd name="T79" fmla="*/ 134 h 274"/>
                <a:gd name="T80" fmla="*/ 34 w 256"/>
                <a:gd name="T81" fmla="*/ 114 h 274"/>
                <a:gd name="T82" fmla="*/ 27 w 256"/>
                <a:gd name="T83" fmla="*/ 91 h 274"/>
                <a:gd name="T84" fmla="*/ 21 w 256"/>
                <a:gd name="T85" fmla="*/ 83 h 274"/>
                <a:gd name="T86" fmla="*/ 8 w 256"/>
                <a:gd name="T87" fmla="*/ 83 h 274"/>
                <a:gd name="T88" fmla="*/ 2 w 256"/>
                <a:gd name="T89" fmla="*/ 79 h 274"/>
                <a:gd name="T90" fmla="*/ 1 w 256"/>
                <a:gd name="T91" fmla="*/ 68 h 274"/>
                <a:gd name="T92" fmla="*/ 10 w 256"/>
                <a:gd name="T93" fmla="*/ 48 h 274"/>
                <a:gd name="T94" fmla="*/ 6 w 256"/>
                <a:gd name="T95" fmla="*/ 43 h 274"/>
                <a:gd name="T96" fmla="*/ 7 w 256"/>
                <a:gd name="T97" fmla="*/ 39 h 274"/>
                <a:gd name="T98" fmla="*/ 9 w 256"/>
                <a:gd name="T99" fmla="*/ 34 h 274"/>
                <a:gd name="T100" fmla="*/ 15 w 256"/>
                <a:gd name="T101" fmla="*/ 22 h 274"/>
                <a:gd name="T102" fmla="*/ 23 w 256"/>
                <a:gd name="T103" fmla="*/ 22 h 274"/>
                <a:gd name="T104" fmla="*/ 24 w 256"/>
                <a:gd name="T105" fmla="*/ 17 h 274"/>
                <a:gd name="T106" fmla="*/ 26 w 256"/>
                <a:gd name="T107" fmla="*/ 12 h 274"/>
                <a:gd name="T108" fmla="*/ 21 w 256"/>
                <a:gd name="T109" fmla="*/ 8 h 274"/>
                <a:gd name="T110" fmla="*/ 16 w 256"/>
                <a:gd name="T111" fmla="*/ 3 h 274"/>
                <a:gd name="T112" fmla="*/ 17 w 256"/>
                <a:gd name="T113" fmla="*/ 0 h 274"/>
                <a:gd name="T114" fmla="*/ 33 w 256"/>
                <a:gd name="T115" fmla="*/ 4 h 274"/>
                <a:gd name="T116" fmla="*/ 35 w 256"/>
                <a:gd name="T117" fmla="*/ 7 h 274"/>
                <a:gd name="T118" fmla="*/ 56 w 256"/>
                <a:gd name="T119" fmla="*/ 10 h 274"/>
                <a:gd name="T120" fmla="*/ 85 w 256"/>
                <a:gd name="T121" fmla="*/ 12 h 2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56" h="274">
                  <a:moveTo>
                    <a:pt x="87" y="12"/>
                  </a:moveTo>
                  <a:lnTo>
                    <a:pt x="89" y="13"/>
                  </a:lnTo>
                  <a:lnTo>
                    <a:pt x="102" y="22"/>
                  </a:lnTo>
                  <a:lnTo>
                    <a:pt x="110" y="26"/>
                  </a:lnTo>
                  <a:lnTo>
                    <a:pt x="114" y="28"/>
                  </a:lnTo>
                  <a:lnTo>
                    <a:pt x="115" y="29"/>
                  </a:lnTo>
                  <a:lnTo>
                    <a:pt x="122" y="33"/>
                  </a:lnTo>
                  <a:lnTo>
                    <a:pt x="131" y="40"/>
                  </a:lnTo>
                  <a:lnTo>
                    <a:pt x="135" y="42"/>
                  </a:lnTo>
                  <a:lnTo>
                    <a:pt x="138" y="44"/>
                  </a:lnTo>
                  <a:lnTo>
                    <a:pt x="143" y="45"/>
                  </a:lnTo>
                  <a:lnTo>
                    <a:pt x="147" y="45"/>
                  </a:lnTo>
                  <a:lnTo>
                    <a:pt x="150" y="46"/>
                  </a:lnTo>
                  <a:lnTo>
                    <a:pt x="153" y="47"/>
                  </a:lnTo>
                  <a:lnTo>
                    <a:pt x="157" y="47"/>
                  </a:lnTo>
                  <a:lnTo>
                    <a:pt x="159" y="47"/>
                  </a:lnTo>
                  <a:lnTo>
                    <a:pt x="161" y="47"/>
                  </a:lnTo>
                  <a:lnTo>
                    <a:pt x="163" y="46"/>
                  </a:lnTo>
                  <a:lnTo>
                    <a:pt x="165" y="46"/>
                  </a:lnTo>
                  <a:lnTo>
                    <a:pt x="167" y="45"/>
                  </a:lnTo>
                  <a:lnTo>
                    <a:pt x="169" y="45"/>
                  </a:lnTo>
                  <a:lnTo>
                    <a:pt x="170" y="44"/>
                  </a:lnTo>
                  <a:lnTo>
                    <a:pt x="170" y="42"/>
                  </a:lnTo>
                  <a:lnTo>
                    <a:pt x="172" y="41"/>
                  </a:lnTo>
                  <a:lnTo>
                    <a:pt x="173" y="39"/>
                  </a:lnTo>
                  <a:lnTo>
                    <a:pt x="174" y="38"/>
                  </a:lnTo>
                  <a:lnTo>
                    <a:pt x="174" y="36"/>
                  </a:lnTo>
                  <a:lnTo>
                    <a:pt x="176" y="31"/>
                  </a:lnTo>
                  <a:lnTo>
                    <a:pt x="178" y="27"/>
                  </a:lnTo>
                  <a:lnTo>
                    <a:pt x="179" y="26"/>
                  </a:lnTo>
                  <a:lnTo>
                    <a:pt x="179" y="25"/>
                  </a:lnTo>
                  <a:lnTo>
                    <a:pt x="180" y="24"/>
                  </a:lnTo>
                  <a:lnTo>
                    <a:pt x="181" y="24"/>
                  </a:lnTo>
                  <a:lnTo>
                    <a:pt x="182" y="23"/>
                  </a:lnTo>
                  <a:lnTo>
                    <a:pt x="184" y="23"/>
                  </a:lnTo>
                  <a:lnTo>
                    <a:pt x="187" y="24"/>
                  </a:lnTo>
                  <a:lnTo>
                    <a:pt x="190" y="25"/>
                  </a:lnTo>
                  <a:lnTo>
                    <a:pt x="192" y="25"/>
                  </a:lnTo>
                  <a:lnTo>
                    <a:pt x="193" y="26"/>
                  </a:lnTo>
                  <a:lnTo>
                    <a:pt x="195" y="27"/>
                  </a:lnTo>
                  <a:lnTo>
                    <a:pt x="196" y="29"/>
                  </a:lnTo>
                  <a:lnTo>
                    <a:pt x="197" y="30"/>
                  </a:lnTo>
                  <a:lnTo>
                    <a:pt x="197" y="31"/>
                  </a:lnTo>
                  <a:lnTo>
                    <a:pt x="199" y="33"/>
                  </a:lnTo>
                  <a:lnTo>
                    <a:pt x="200" y="37"/>
                  </a:lnTo>
                  <a:lnTo>
                    <a:pt x="201" y="39"/>
                  </a:lnTo>
                  <a:lnTo>
                    <a:pt x="201" y="41"/>
                  </a:lnTo>
                  <a:lnTo>
                    <a:pt x="201" y="44"/>
                  </a:lnTo>
                  <a:lnTo>
                    <a:pt x="201" y="46"/>
                  </a:lnTo>
                  <a:lnTo>
                    <a:pt x="201" y="56"/>
                  </a:lnTo>
                  <a:lnTo>
                    <a:pt x="201" y="62"/>
                  </a:lnTo>
                  <a:lnTo>
                    <a:pt x="201" y="65"/>
                  </a:lnTo>
                  <a:lnTo>
                    <a:pt x="201" y="67"/>
                  </a:lnTo>
                  <a:lnTo>
                    <a:pt x="202" y="68"/>
                  </a:lnTo>
                  <a:lnTo>
                    <a:pt x="202" y="69"/>
                  </a:lnTo>
                  <a:lnTo>
                    <a:pt x="203" y="72"/>
                  </a:lnTo>
                  <a:lnTo>
                    <a:pt x="204" y="74"/>
                  </a:lnTo>
                  <a:lnTo>
                    <a:pt x="204" y="76"/>
                  </a:lnTo>
                  <a:lnTo>
                    <a:pt x="205" y="77"/>
                  </a:lnTo>
                  <a:lnTo>
                    <a:pt x="206" y="79"/>
                  </a:lnTo>
                  <a:lnTo>
                    <a:pt x="207" y="80"/>
                  </a:lnTo>
                  <a:lnTo>
                    <a:pt x="209" y="82"/>
                  </a:lnTo>
                  <a:lnTo>
                    <a:pt x="215" y="87"/>
                  </a:lnTo>
                  <a:lnTo>
                    <a:pt x="216" y="89"/>
                  </a:lnTo>
                  <a:lnTo>
                    <a:pt x="217" y="90"/>
                  </a:lnTo>
                  <a:lnTo>
                    <a:pt x="218" y="90"/>
                  </a:lnTo>
                  <a:lnTo>
                    <a:pt x="218" y="91"/>
                  </a:lnTo>
                  <a:lnTo>
                    <a:pt x="218" y="93"/>
                  </a:lnTo>
                  <a:lnTo>
                    <a:pt x="218" y="94"/>
                  </a:lnTo>
                  <a:lnTo>
                    <a:pt x="218" y="95"/>
                  </a:lnTo>
                  <a:lnTo>
                    <a:pt x="218" y="97"/>
                  </a:lnTo>
                  <a:lnTo>
                    <a:pt x="217" y="99"/>
                  </a:lnTo>
                  <a:lnTo>
                    <a:pt x="215" y="105"/>
                  </a:lnTo>
                  <a:lnTo>
                    <a:pt x="212" y="112"/>
                  </a:lnTo>
                  <a:lnTo>
                    <a:pt x="209" y="120"/>
                  </a:lnTo>
                  <a:lnTo>
                    <a:pt x="207" y="124"/>
                  </a:lnTo>
                  <a:lnTo>
                    <a:pt x="207" y="126"/>
                  </a:lnTo>
                  <a:lnTo>
                    <a:pt x="207" y="130"/>
                  </a:lnTo>
                  <a:lnTo>
                    <a:pt x="207" y="133"/>
                  </a:lnTo>
                  <a:lnTo>
                    <a:pt x="208" y="136"/>
                  </a:lnTo>
                  <a:lnTo>
                    <a:pt x="209" y="139"/>
                  </a:lnTo>
                  <a:lnTo>
                    <a:pt x="210" y="143"/>
                  </a:lnTo>
                  <a:lnTo>
                    <a:pt x="213" y="149"/>
                  </a:lnTo>
                  <a:lnTo>
                    <a:pt x="215" y="154"/>
                  </a:lnTo>
                  <a:lnTo>
                    <a:pt x="216" y="158"/>
                  </a:lnTo>
                  <a:lnTo>
                    <a:pt x="219" y="165"/>
                  </a:lnTo>
                  <a:lnTo>
                    <a:pt x="222" y="171"/>
                  </a:lnTo>
                  <a:lnTo>
                    <a:pt x="227" y="184"/>
                  </a:lnTo>
                  <a:lnTo>
                    <a:pt x="235" y="200"/>
                  </a:lnTo>
                  <a:lnTo>
                    <a:pt x="241" y="214"/>
                  </a:lnTo>
                  <a:lnTo>
                    <a:pt x="246" y="224"/>
                  </a:lnTo>
                  <a:lnTo>
                    <a:pt x="248" y="228"/>
                  </a:lnTo>
                  <a:lnTo>
                    <a:pt x="250" y="233"/>
                  </a:lnTo>
                  <a:lnTo>
                    <a:pt x="250" y="237"/>
                  </a:lnTo>
                  <a:lnTo>
                    <a:pt x="251" y="243"/>
                  </a:lnTo>
                  <a:lnTo>
                    <a:pt x="254" y="257"/>
                  </a:lnTo>
                  <a:lnTo>
                    <a:pt x="255" y="259"/>
                  </a:lnTo>
                  <a:lnTo>
                    <a:pt x="255" y="260"/>
                  </a:lnTo>
                  <a:lnTo>
                    <a:pt x="256" y="260"/>
                  </a:lnTo>
                  <a:lnTo>
                    <a:pt x="256" y="260"/>
                  </a:lnTo>
                  <a:lnTo>
                    <a:pt x="256" y="260"/>
                  </a:lnTo>
                  <a:lnTo>
                    <a:pt x="255" y="260"/>
                  </a:lnTo>
                  <a:lnTo>
                    <a:pt x="248" y="262"/>
                  </a:lnTo>
                  <a:lnTo>
                    <a:pt x="245" y="263"/>
                  </a:lnTo>
                  <a:lnTo>
                    <a:pt x="243" y="264"/>
                  </a:lnTo>
                  <a:lnTo>
                    <a:pt x="238" y="266"/>
                  </a:lnTo>
                  <a:lnTo>
                    <a:pt x="228" y="271"/>
                  </a:lnTo>
                  <a:lnTo>
                    <a:pt x="223" y="273"/>
                  </a:lnTo>
                  <a:lnTo>
                    <a:pt x="220" y="274"/>
                  </a:lnTo>
                  <a:lnTo>
                    <a:pt x="219" y="274"/>
                  </a:lnTo>
                  <a:lnTo>
                    <a:pt x="217" y="274"/>
                  </a:lnTo>
                  <a:lnTo>
                    <a:pt x="215" y="274"/>
                  </a:lnTo>
                  <a:lnTo>
                    <a:pt x="203" y="272"/>
                  </a:lnTo>
                  <a:lnTo>
                    <a:pt x="200" y="272"/>
                  </a:lnTo>
                  <a:lnTo>
                    <a:pt x="197" y="271"/>
                  </a:lnTo>
                  <a:lnTo>
                    <a:pt x="196" y="271"/>
                  </a:lnTo>
                  <a:lnTo>
                    <a:pt x="195" y="271"/>
                  </a:lnTo>
                  <a:lnTo>
                    <a:pt x="193" y="269"/>
                  </a:lnTo>
                  <a:lnTo>
                    <a:pt x="190" y="265"/>
                  </a:lnTo>
                  <a:lnTo>
                    <a:pt x="188" y="264"/>
                  </a:lnTo>
                  <a:lnTo>
                    <a:pt x="185" y="262"/>
                  </a:lnTo>
                  <a:lnTo>
                    <a:pt x="183" y="261"/>
                  </a:lnTo>
                  <a:lnTo>
                    <a:pt x="181" y="260"/>
                  </a:lnTo>
                  <a:lnTo>
                    <a:pt x="179" y="260"/>
                  </a:lnTo>
                  <a:lnTo>
                    <a:pt x="175" y="260"/>
                  </a:lnTo>
                  <a:lnTo>
                    <a:pt x="166" y="259"/>
                  </a:lnTo>
                  <a:lnTo>
                    <a:pt x="163" y="259"/>
                  </a:lnTo>
                  <a:lnTo>
                    <a:pt x="161" y="258"/>
                  </a:lnTo>
                  <a:lnTo>
                    <a:pt x="158" y="256"/>
                  </a:lnTo>
                  <a:lnTo>
                    <a:pt x="151" y="253"/>
                  </a:lnTo>
                  <a:lnTo>
                    <a:pt x="145" y="249"/>
                  </a:lnTo>
                  <a:lnTo>
                    <a:pt x="136" y="245"/>
                  </a:lnTo>
                  <a:lnTo>
                    <a:pt x="133" y="243"/>
                  </a:lnTo>
                  <a:lnTo>
                    <a:pt x="130" y="242"/>
                  </a:lnTo>
                  <a:lnTo>
                    <a:pt x="126" y="241"/>
                  </a:lnTo>
                  <a:lnTo>
                    <a:pt x="124" y="240"/>
                  </a:lnTo>
                  <a:lnTo>
                    <a:pt x="121" y="239"/>
                  </a:lnTo>
                  <a:lnTo>
                    <a:pt x="118" y="239"/>
                  </a:lnTo>
                  <a:lnTo>
                    <a:pt x="115" y="239"/>
                  </a:lnTo>
                  <a:lnTo>
                    <a:pt x="112" y="239"/>
                  </a:lnTo>
                  <a:lnTo>
                    <a:pt x="108" y="239"/>
                  </a:lnTo>
                  <a:lnTo>
                    <a:pt x="97" y="241"/>
                  </a:lnTo>
                  <a:lnTo>
                    <a:pt x="93" y="241"/>
                  </a:lnTo>
                  <a:lnTo>
                    <a:pt x="91" y="242"/>
                  </a:lnTo>
                  <a:lnTo>
                    <a:pt x="90" y="241"/>
                  </a:lnTo>
                  <a:lnTo>
                    <a:pt x="89" y="241"/>
                  </a:lnTo>
                  <a:lnTo>
                    <a:pt x="87" y="241"/>
                  </a:lnTo>
                  <a:lnTo>
                    <a:pt x="85" y="240"/>
                  </a:lnTo>
                  <a:lnTo>
                    <a:pt x="83" y="238"/>
                  </a:lnTo>
                  <a:lnTo>
                    <a:pt x="81" y="237"/>
                  </a:lnTo>
                  <a:lnTo>
                    <a:pt x="80" y="236"/>
                  </a:lnTo>
                  <a:lnTo>
                    <a:pt x="79" y="233"/>
                  </a:lnTo>
                  <a:lnTo>
                    <a:pt x="78" y="231"/>
                  </a:lnTo>
                  <a:lnTo>
                    <a:pt x="78" y="228"/>
                  </a:lnTo>
                  <a:lnTo>
                    <a:pt x="77" y="224"/>
                  </a:lnTo>
                  <a:lnTo>
                    <a:pt x="76" y="222"/>
                  </a:lnTo>
                  <a:lnTo>
                    <a:pt x="76" y="222"/>
                  </a:lnTo>
                  <a:lnTo>
                    <a:pt x="75" y="221"/>
                  </a:lnTo>
                  <a:lnTo>
                    <a:pt x="75" y="221"/>
                  </a:lnTo>
                  <a:lnTo>
                    <a:pt x="75" y="222"/>
                  </a:lnTo>
                  <a:lnTo>
                    <a:pt x="75" y="221"/>
                  </a:lnTo>
                  <a:lnTo>
                    <a:pt x="76" y="220"/>
                  </a:lnTo>
                  <a:lnTo>
                    <a:pt x="78" y="210"/>
                  </a:lnTo>
                  <a:lnTo>
                    <a:pt x="79" y="203"/>
                  </a:lnTo>
                  <a:lnTo>
                    <a:pt x="80" y="202"/>
                  </a:lnTo>
                  <a:lnTo>
                    <a:pt x="81" y="197"/>
                  </a:lnTo>
                  <a:lnTo>
                    <a:pt x="81" y="195"/>
                  </a:lnTo>
                  <a:lnTo>
                    <a:pt x="81" y="194"/>
                  </a:lnTo>
                  <a:lnTo>
                    <a:pt x="81" y="192"/>
                  </a:lnTo>
                  <a:lnTo>
                    <a:pt x="80" y="191"/>
                  </a:lnTo>
                  <a:lnTo>
                    <a:pt x="79" y="190"/>
                  </a:lnTo>
                  <a:lnTo>
                    <a:pt x="78" y="186"/>
                  </a:lnTo>
                  <a:lnTo>
                    <a:pt x="77" y="185"/>
                  </a:lnTo>
                  <a:lnTo>
                    <a:pt x="76" y="183"/>
                  </a:lnTo>
                  <a:lnTo>
                    <a:pt x="76" y="181"/>
                  </a:lnTo>
                  <a:lnTo>
                    <a:pt x="75" y="178"/>
                  </a:lnTo>
                  <a:lnTo>
                    <a:pt x="74" y="176"/>
                  </a:lnTo>
                  <a:lnTo>
                    <a:pt x="74" y="174"/>
                  </a:lnTo>
                  <a:lnTo>
                    <a:pt x="74" y="170"/>
                  </a:lnTo>
                  <a:lnTo>
                    <a:pt x="74" y="169"/>
                  </a:lnTo>
                  <a:lnTo>
                    <a:pt x="73" y="167"/>
                  </a:lnTo>
                  <a:lnTo>
                    <a:pt x="72" y="165"/>
                  </a:lnTo>
                  <a:lnTo>
                    <a:pt x="71" y="163"/>
                  </a:lnTo>
                  <a:lnTo>
                    <a:pt x="69" y="161"/>
                  </a:lnTo>
                  <a:lnTo>
                    <a:pt x="68" y="159"/>
                  </a:lnTo>
                  <a:lnTo>
                    <a:pt x="66" y="158"/>
                  </a:lnTo>
                  <a:lnTo>
                    <a:pt x="64" y="158"/>
                  </a:lnTo>
                  <a:lnTo>
                    <a:pt x="62" y="157"/>
                  </a:lnTo>
                  <a:lnTo>
                    <a:pt x="60" y="157"/>
                  </a:lnTo>
                  <a:lnTo>
                    <a:pt x="56" y="157"/>
                  </a:lnTo>
                  <a:lnTo>
                    <a:pt x="55" y="157"/>
                  </a:lnTo>
                  <a:lnTo>
                    <a:pt x="54" y="157"/>
                  </a:lnTo>
                  <a:lnTo>
                    <a:pt x="52" y="156"/>
                  </a:lnTo>
                  <a:lnTo>
                    <a:pt x="51" y="155"/>
                  </a:lnTo>
                  <a:lnTo>
                    <a:pt x="50" y="153"/>
                  </a:lnTo>
                  <a:lnTo>
                    <a:pt x="48" y="151"/>
                  </a:lnTo>
                  <a:lnTo>
                    <a:pt x="46" y="148"/>
                  </a:lnTo>
                  <a:lnTo>
                    <a:pt x="45" y="146"/>
                  </a:lnTo>
                  <a:lnTo>
                    <a:pt x="45" y="143"/>
                  </a:lnTo>
                  <a:lnTo>
                    <a:pt x="43" y="134"/>
                  </a:lnTo>
                  <a:lnTo>
                    <a:pt x="42" y="131"/>
                  </a:lnTo>
                  <a:lnTo>
                    <a:pt x="41" y="128"/>
                  </a:lnTo>
                  <a:lnTo>
                    <a:pt x="39" y="124"/>
                  </a:lnTo>
                  <a:lnTo>
                    <a:pt x="34" y="116"/>
                  </a:lnTo>
                  <a:lnTo>
                    <a:pt x="34" y="114"/>
                  </a:lnTo>
                  <a:lnTo>
                    <a:pt x="33" y="113"/>
                  </a:lnTo>
                  <a:lnTo>
                    <a:pt x="32" y="109"/>
                  </a:lnTo>
                  <a:lnTo>
                    <a:pt x="29" y="99"/>
                  </a:lnTo>
                  <a:lnTo>
                    <a:pt x="28" y="94"/>
                  </a:lnTo>
                  <a:lnTo>
                    <a:pt x="27" y="91"/>
                  </a:lnTo>
                  <a:lnTo>
                    <a:pt x="26" y="90"/>
                  </a:lnTo>
                  <a:lnTo>
                    <a:pt x="24" y="88"/>
                  </a:lnTo>
                  <a:lnTo>
                    <a:pt x="23" y="86"/>
                  </a:lnTo>
                  <a:lnTo>
                    <a:pt x="22" y="84"/>
                  </a:lnTo>
                  <a:lnTo>
                    <a:pt x="21" y="83"/>
                  </a:lnTo>
                  <a:lnTo>
                    <a:pt x="19" y="82"/>
                  </a:lnTo>
                  <a:lnTo>
                    <a:pt x="18" y="82"/>
                  </a:lnTo>
                  <a:lnTo>
                    <a:pt x="15" y="82"/>
                  </a:lnTo>
                  <a:lnTo>
                    <a:pt x="14" y="82"/>
                  </a:lnTo>
                  <a:lnTo>
                    <a:pt x="8" y="83"/>
                  </a:lnTo>
                  <a:lnTo>
                    <a:pt x="6" y="83"/>
                  </a:lnTo>
                  <a:lnTo>
                    <a:pt x="5" y="82"/>
                  </a:lnTo>
                  <a:lnTo>
                    <a:pt x="4" y="82"/>
                  </a:lnTo>
                  <a:lnTo>
                    <a:pt x="3" y="81"/>
                  </a:lnTo>
                  <a:lnTo>
                    <a:pt x="2" y="79"/>
                  </a:lnTo>
                  <a:lnTo>
                    <a:pt x="1" y="79"/>
                  </a:lnTo>
                  <a:lnTo>
                    <a:pt x="0" y="77"/>
                  </a:lnTo>
                  <a:lnTo>
                    <a:pt x="0" y="74"/>
                  </a:lnTo>
                  <a:lnTo>
                    <a:pt x="0" y="71"/>
                  </a:lnTo>
                  <a:lnTo>
                    <a:pt x="1" y="68"/>
                  </a:lnTo>
                  <a:lnTo>
                    <a:pt x="2" y="66"/>
                  </a:lnTo>
                  <a:lnTo>
                    <a:pt x="3" y="63"/>
                  </a:lnTo>
                  <a:lnTo>
                    <a:pt x="10" y="50"/>
                  </a:lnTo>
                  <a:lnTo>
                    <a:pt x="10" y="48"/>
                  </a:lnTo>
                  <a:lnTo>
                    <a:pt x="10" y="48"/>
                  </a:lnTo>
                  <a:lnTo>
                    <a:pt x="10" y="47"/>
                  </a:lnTo>
                  <a:lnTo>
                    <a:pt x="9" y="46"/>
                  </a:lnTo>
                  <a:lnTo>
                    <a:pt x="8" y="45"/>
                  </a:lnTo>
                  <a:lnTo>
                    <a:pt x="7" y="44"/>
                  </a:lnTo>
                  <a:lnTo>
                    <a:pt x="6" y="43"/>
                  </a:lnTo>
                  <a:lnTo>
                    <a:pt x="6" y="42"/>
                  </a:lnTo>
                  <a:lnTo>
                    <a:pt x="6" y="41"/>
                  </a:lnTo>
                  <a:lnTo>
                    <a:pt x="6" y="41"/>
                  </a:lnTo>
                  <a:lnTo>
                    <a:pt x="6" y="40"/>
                  </a:lnTo>
                  <a:lnTo>
                    <a:pt x="7" y="39"/>
                  </a:lnTo>
                  <a:lnTo>
                    <a:pt x="7" y="37"/>
                  </a:lnTo>
                  <a:lnTo>
                    <a:pt x="8" y="37"/>
                  </a:lnTo>
                  <a:lnTo>
                    <a:pt x="7" y="37"/>
                  </a:lnTo>
                  <a:lnTo>
                    <a:pt x="8" y="36"/>
                  </a:lnTo>
                  <a:lnTo>
                    <a:pt x="9" y="34"/>
                  </a:lnTo>
                  <a:lnTo>
                    <a:pt x="11" y="31"/>
                  </a:lnTo>
                  <a:lnTo>
                    <a:pt x="13" y="25"/>
                  </a:lnTo>
                  <a:lnTo>
                    <a:pt x="14" y="24"/>
                  </a:lnTo>
                  <a:lnTo>
                    <a:pt x="14" y="23"/>
                  </a:lnTo>
                  <a:lnTo>
                    <a:pt x="15" y="22"/>
                  </a:lnTo>
                  <a:lnTo>
                    <a:pt x="16" y="22"/>
                  </a:lnTo>
                  <a:lnTo>
                    <a:pt x="19" y="22"/>
                  </a:lnTo>
                  <a:lnTo>
                    <a:pt x="21" y="22"/>
                  </a:lnTo>
                  <a:lnTo>
                    <a:pt x="22" y="22"/>
                  </a:lnTo>
                  <a:lnTo>
                    <a:pt x="23" y="22"/>
                  </a:lnTo>
                  <a:lnTo>
                    <a:pt x="23" y="21"/>
                  </a:lnTo>
                  <a:lnTo>
                    <a:pt x="24" y="20"/>
                  </a:lnTo>
                  <a:lnTo>
                    <a:pt x="25" y="20"/>
                  </a:lnTo>
                  <a:lnTo>
                    <a:pt x="25" y="19"/>
                  </a:lnTo>
                  <a:lnTo>
                    <a:pt x="24" y="17"/>
                  </a:lnTo>
                  <a:lnTo>
                    <a:pt x="24" y="16"/>
                  </a:lnTo>
                  <a:lnTo>
                    <a:pt x="24" y="15"/>
                  </a:lnTo>
                  <a:lnTo>
                    <a:pt x="25" y="14"/>
                  </a:lnTo>
                  <a:lnTo>
                    <a:pt x="26" y="13"/>
                  </a:lnTo>
                  <a:lnTo>
                    <a:pt x="26" y="12"/>
                  </a:lnTo>
                  <a:lnTo>
                    <a:pt x="26" y="12"/>
                  </a:lnTo>
                  <a:lnTo>
                    <a:pt x="25" y="11"/>
                  </a:lnTo>
                  <a:lnTo>
                    <a:pt x="23" y="10"/>
                  </a:lnTo>
                  <a:lnTo>
                    <a:pt x="23" y="9"/>
                  </a:lnTo>
                  <a:lnTo>
                    <a:pt x="21" y="8"/>
                  </a:lnTo>
                  <a:lnTo>
                    <a:pt x="20" y="8"/>
                  </a:lnTo>
                  <a:lnTo>
                    <a:pt x="19" y="7"/>
                  </a:lnTo>
                  <a:lnTo>
                    <a:pt x="18" y="6"/>
                  </a:lnTo>
                  <a:lnTo>
                    <a:pt x="17" y="5"/>
                  </a:lnTo>
                  <a:lnTo>
                    <a:pt x="16" y="3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3" y="1"/>
                  </a:lnTo>
                  <a:lnTo>
                    <a:pt x="27" y="2"/>
                  </a:lnTo>
                  <a:lnTo>
                    <a:pt x="30" y="3"/>
                  </a:lnTo>
                  <a:lnTo>
                    <a:pt x="33" y="4"/>
                  </a:lnTo>
                  <a:lnTo>
                    <a:pt x="34" y="5"/>
                  </a:lnTo>
                  <a:lnTo>
                    <a:pt x="34" y="6"/>
                  </a:lnTo>
                  <a:lnTo>
                    <a:pt x="34" y="6"/>
                  </a:lnTo>
                  <a:lnTo>
                    <a:pt x="34" y="6"/>
                  </a:lnTo>
                  <a:lnTo>
                    <a:pt x="35" y="7"/>
                  </a:lnTo>
                  <a:lnTo>
                    <a:pt x="38" y="7"/>
                  </a:lnTo>
                  <a:lnTo>
                    <a:pt x="42" y="8"/>
                  </a:lnTo>
                  <a:lnTo>
                    <a:pt x="45" y="9"/>
                  </a:lnTo>
                  <a:lnTo>
                    <a:pt x="50" y="9"/>
                  </a:lnTo>
                  <a:lnTo>
                    <a:pt x="56" y="10"/>
                  </a:lnTo>
                  <a:lnTo>
                    <a:pt x="70" y="10"/>
                  </a:lnTo>
                  <a:lnTo>
                    <a:pt x="76" y="11"/>
                  </a:lnTo>
                  <a:lnTo>
                    <a:pt x="80" y="11"/>
                  </a:lnTo>
                  <a:lnTo>
                    <a:pt x="83" y="11"/>
                  </a:lnTo>
                  <a:lnTo>
                    <a:pt x="85" y="12"/>
                  </a:lnTo>
                  <a:lnTo>
                    <a:pt x="87" y="12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33" name="Freeform 81">
              <a:extLst>
                <a:ext uri="{FF2B5EF4-FFF2-40B4-BE49-F238E27FC236}">
                  <a16:creationId xmlns:a16="http://schemas.microsoft.com/office/drawing/2014/main" id="{F644EEFC-688D-416F-B801-38C8F6A09C28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7" y="2390"/>
              <a:ext cx="478" cy="390"/>
            </a:xfrm>
            <a:custGeom>
              <a:avLst/>
              <a:gdLst>
                <a:gd name="T0" fmla="*/ 234 w 478"/>
                <a:gd name="T1" fmla="*/ 15 h 390"/>
                <a:gd name="T2" fmla="*/ 248 w 478"/>
                <a:gd name="T3" fmla="*/ 24 h 390"/>
                <a:gd name="T4" fmla="*/ 267 w 478"/>
                <a:gd name="T5" fmla="*/ 23 h 390"/>
                <a:gd name="T6" fmla="*/ 279 w 478"/>
                <a:gd name="T7" fmla="*/ 11 h 390"/>
                <a:gd name="T8" fmla="*/ 291 w 478"/>
                <a:gd name="T9" fmla="*/ 35 h 390"/>
                <a:gd name="T10" fmla="*/ 301 w 478"/>
                <a:gd name="T11" fmla="*/ 52 h 390"/>
                <a:gd name="T12" fmla="*/ 326 w 478"/>
                <a:gd name="T13" fmla="*/ 60 h 390"/>
                <a:gd name="T14" fmla="*/ 359 w 478"/>
                <a:gd name="T15" fmla="*/ 69 h 390"/>
                <a:gd name="T16" fmla="*/ 370 w 478"/>
                <a:gd name="T17" fmla="*/ 77 h 390"/>
                <a:gd name="T18" fmla="*/ 367 w 478"/>
                <a:gd name="T19" fmla="*/ 90 h 390"/>
                <a:gd name="T20" fmla="*/ 358 w 478"/>
                <a:gd name="T21" fmla="*/ 107 h 390"/>
                <a:gd name="T22" fmla="*/ 369 w 478"/>
                <a:gd name="T23" fmla="*/ 116 h 390"/>
                <a:gd name="T24" fmla="*/ 392 w 478"/>
                <a:gd name="T25" fmla="*/ 141 h 390"/>
                <a:gd name="T26" fmla="*/ 396 w 478"/>
                <a:gd name="T27" fmla="*/ 142 h 390"/>
                <a:gd name="T28" fmla="*/ 392 w 478"/>
                <a:gd name="T29" fmla="*/ 192 h 390"/>
                <a:gd name="T30" fmla="*/ 399 w 478"/>
                <a:gd name="T31" fmla="*/ 225 h 390"/>
                <a:gd name="T32" fmla="*/ 413 w 478"/>
                <a:gd name="T33" fmla="*/ 254 h 390"/>
                <a:gd name="T34" fmla="*/ 438 w 478"/>
                <a:gd name="T35" fmla="*/ 293 h 390"/>
                <a:gd name="T36" fmla="*/ 439 w 478"/>
                <a:gd name="T37" fmla="*/ 317 h 390"/>
                <a:gd name="T38" fmla="*/ 445 w 478"/>
                <a:gd name="T39" fmla="*/ 329 h 390"/>
                <a:gd name="T40" fmla="*/ 466 w 478"/>
                <a:gd name="T41" fmla="*/ 350 h 390"/>
                <a:gd name="T42" fmla="*/ 476 w 478"/>
                <a:gd name="T43" fmla="*/ 371 h 390"/>
                <a:gd name="T44" fmla="*/ 477 w 478"/>
                <a:gd name="T45" fmla="*/ 383 h 390"/>
                <a:gd name="T46" fmla="*/ 446 w 478"/>
                <a:gd name="T47" fmla="*/ 390 h 390"/>
                <a:gd name="T48" fmla="*/ 404 w 478"/>
                <a:gd name="T49" fmla="*/ 380 h 390"/>
                <a:gd name="T50" fmla="*/ 376 w 478"/>
                <a:gd name="T51" fmla="*/ 363 h 390"/>
                <a:gd name="T52" fmla="*/ 347 w 478"/>
                <a:gd name="T53" fmla="*/ 358 h 390"/>
                <a:gd name="T54" fmla="*/ 298 w 478"/>
                <a:gd name="T55" fmla="*/ 363 h 390"/>
                <a:gd name="T56" fmla="*/ 256 w 478"/>
                <a:gd name="T57" fmla="*/ 373 h 390"/>
                <a:gd name="T58" fmla="*/ 246 w 478"/>
                <a:gd name="T59" fmla="*/ 364 h 390"/>
                <a:gd name="T60" fmla="*/ 229 w 478"/>
                <a:gd name="T61" fmla="*/ 345 h 390"/>
                <a:gd name="T62" fmla="*/ 202 w 478"/>
                <a:gd name="T63" fmla="*/ 338 h 390"/>
                <a:gd name="T64" fmla="*/ 190 w 478"/>
                <a:gd name="T65" fmla="*/ 340 h 390"/>
                <a:gd name="T66" fmla="*/ 176 w 478"/>
                <a:gd name="T67" fmla="*/ 317 h 390"/>
                <a:gd name="T68" fmla="*/ 167 w 478"/>
                <a:gd name="T69" fmla="*/ 312 h 390"/>
                <a:gd name="T70" fmla="*/ 149 w 478"/>
                <a:gd name="T71" fmla="*/ 322 h 390"/>
                <a:gd name="T72" fmla="*/ 140 w 478"/>
                <a:gd name="T73" fmla="*/ 321 h 390"/>
                <a:gd name="T74" fmla="*/ 138 w 478"/>
                <a:gd name="T75" fmla="*/ 307 h 390"/>
                <a:gd name="T76" fmla="*/ 142 w 478"/>
                <a:gd name="T77" fmla="*/ 294 h 390"/>
                <a:gd name="T78" fmla="*/ 121 w 478"/>
                <a:gd name="T79" fmla="*/ 262 h 390"/>
                <a:gd name="T80" fmla="*/ 77 w 478"/>
                <a:gd name="T81" fmla="*/ 225 h 390"/>
                <a:gd name="T82" fmla="*/ 63 w 478"/>
                <a:gd name="T83" fmla="*/ 202 h 390"/>
                <a:gd name="T84" fmla="*/ 47 w 478"/>
                <a:gd name="T85" fmla="*/ 185 h 390"/>
                <a:gd name="T86" fmla="*/ 36 w 478"/>
                <a:gd name="T87" fmla="*/ 190 h 390"/>
                <a:gd name="T88" fmla="*/ 17 w 478"/>
                <a:gd name="T89" fmla="*/ 186 h 390"/>
                <a:gd name="T90" fmla="*/ 4 w 478"/>
                <a:gd name="T91" fmla="*/ 176 h 390"/>
                <a:gd name="T92" fmla="*/ 0 w 478"/>
                <a:gd name="T93" fmla="*/ 149 h 390"/>
                <a:gd name="T94" fmla="*/ 6 w 478"/>
                <a:gd name="T95" fmla="*/ 132 h 390"/>
                <a:gd name="T96" fmla="*/ 24 w 478"/>
                <a:gd name="T97" fmla="*/ 125 h 390"/>
                <a:gd name="T98" fmla="*/ 57 w 478"/>
                <a:gd name="T99" fmla="*/ 111 h 390"/>
                <a:gd name="T100" fmla="*/ 70 w 478"/>
                <a:gd name="T101" fmla="*/ 93 h 390"/>
                <a:gd name="T102" fmla="*/ 80 w 478"/>
                <a:gd name="T103" fmla="*/ 88 h 390"/>
                <a:gd name="T104" fmla="*/ 100 w 478"/>
                <a:gd name="T105" fmla="*/ 83 h 390"/>
                <a:gd name="T106" fmla="*/ 128 w 478"/>
                <a:gd name="T107" fmla="*/ 80 h 390"/>
                <a:gd name="T108" fmla="*/ 151 w 478"/>
                <a:gd name="T109" fmla="*/ 70 h 390"/>
                <a:gd name="T110" fmla="*/ 187 w 478"/>
                <a:gd name="T111" fmla="*/ 47 h 390"/>
                <a:gd name="T112" fmla="*/ 204 w 478"/>
                <a:gd name="T113" fmla="*/ 34 h 390"/>
                <a:gd name="T114" fmla="*/ 219 w 478"/>
                <a:gd name="T115" fmla="*/ 2 h 3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78" h="390">
                  <a:moveTo>
                    <a:pt x="221" y="0"/>
                  </a:moveTo>
                  <a:lnTo>
                    <a:pt x="222" y="1"/>
                  </a:lnTo>
                  <a:lnTo>
                    <a:pt x="223" y="1"/>
                  </a:lnTo>
                  <a:lnTo>
                    <a:pt x="225" y="2"/>
                  </a:lnTo>
                  <a:lnTo>
                    <a:pt x="226" y="4"/>
                  </a:lnTo>
                  <a:lnTo>
                    <a:pt x="230" y="10"/>
                  </a:lnTo>
                  <a:lnTo>
                    <a:pt x="234" y="15"/>
                  </a:lnTo>
                  <a:lnTo>
                    <a:pt x="235" y="17"/>
                  </a:lnTo>
                  <a:lnTo>
                    <a:pt x="236" y="18"/>
                  </a:lnTo>
                  <a:lnTo>
                    <a:pt x="239" y="20"/>
                  </a:lnTo>
                  <a:lnTo>
                    <a:pt x="242" y="22"/>
                  </a:lnTo>
                  <a:lnTo>
                    <a:pt x="244" y="23"/>
                  </a:lnTo>
                  <a:lnTo>
                    <a:pt x="246" y="23"/>
                  </a:lnTo>
                  <a:lnTo>
                    <a:pt x="248" y="24"/>
                  </a:lnTo>
                  <a:lnTo>
                    <a:pt x="250" y="24"/>
                  </a:lnTo>
                  <a:lnTo>
                    <a:pt x="256" y="22"/>
                  </a:lnTo>
                  <a:lnTo>
                    <a:pt x="257" y="22"/>
                  </a:lnTo>
                  <a:lnTo>
                    <a:pt x="260" y="22"/>
                  </a:lnTo>
                  <a:lnTo>
                    <a:pt x="262" y="22"/>
                  </a:lnTo>
                  <a:lnTo>
                    <a:pt x="267" y="23"/>
                  </a:lnTo>
                  <a:lnTo>
                    <a:pt x="267" y="23"/>
                  </a:lnTo>
                  <a:lnTo>
                    <a:pt x="267" y="23"/>
                  </a:lnTo>
                  <a:lnTo>
                    <a:pt x="268" y="22"/>
                  </a:lnTo>
                  <a:lnTo>
                    <a:pt x="270" y="21"/>
                  </a:lnTo>
                  <a:lnTo>
                    <a:pt x="274" y="16"/>
                  </a:lnTo>
                  <a:lnTo>
                    <a:pt x="279" y="12"/>
                  </a:lnTo>
                  <a:lnTo>
                    <a:pt x="279" y="11"/>
                  </a:lnTo>
                  <a:lnTo>
                    <a:pt x="279" y="11"/>
                  </a:lnTo>
                  <a:lnTo>
                    <a:pt x="280" y="12"/>
                  </a:lnTo>
                  <a:lnTo>
                    <a:pt x="282" y="13"/>
                  </a:lnTo>
                  <a:lnTo>
                    <a:pt x="284" y="17"/>
                  </a:lnTo>
                  <a:lnTo>
                    <a:pt x="286" y="23"/>
                  </a:lnTo>
                  <a:lnTo>
                    <a:pt x="289" y="27"/>
                  </a:lnTo>
                  <a:lnTo>
                    <a:pt x="290" y="31"/>
                  </a:lnTo>
                  <a:lnTo>
                    <a:pt x="291" y="35"/>
                  </a:lnTo>
                  <a:lnTo>
                    <a:pt x="293" y="43"/>
                  </a:lnTo>
                  <a:lnTo>
                    <a:pt x="295" y="46"/>
                  </a:lnTo>
                  <a:lnTo>
                    <a:pt x="295" y="47"/>
                  </a:lnTo>
                  <a:lnTo>
                    <a:pt x="296" y="48"/>
                  </a:lnTo>
                  <a:lnTo>
                    <a:pt x="298" y="50"/>
                  </a:lnTo>
                  <a:lnTo>
                    <a:pt x="299" y="51"/>
                  </a:lnTo>
                  <a:lnTo>
                    <a:pt x="301" y="52"/>
                  </a:lnTo>
                  <a:lnTo>
                    <a:pt x="302" y="53"/>
                  </a:lnTo>
                  <a:lnTo>
                    <a:pt x="306" y="53"/>
                  </a:lnTo>
                  <a:lnTo>
                    <a:pt x="312" y="54"/>
                  </a:lnTo>
                  <a:lnTo>
                    <a:pt x="315" y="55"/>
                  </a:lnTo>
                  <a:lnTo>
                    <a:pt x="318" y="56"/>
                  </a:lnTo>
                  <a:lnTo>
                    <a:pt x="324" y="58"/>
                  </a:lnTo>
                  <a:lnTo>
                    <a:pt x="326" y="60"/>
                  </a:lnTo>
                  <a:lnTo>
                    <a:pt x="330" y="61"/>
                  </a:lnTo>
                  <a:lnTo>
                    <a:pt x="334" y="62"/>
                  </a:lnTo>
                  <a:lnTo>
                    <a:pt x="337" y="63"/>
                  </a:lnTo>
                  <a:lnTo>
                    <a:pt x="340" y="64"/>
                  </a:lnTo>
                  <a:lnTo>
                    <a:pt x="352" y="66"/>
                  </a:lnTo>
                  <a:lnTo>
                    <a:pt x="356" y="67"/>
                  </a:lnTo>
                  <a:lnTo>
                    <a:pt x="359" y="69"/>
                  </a:lnTo>
                  <a:lnTo>
                    <a:pt x="364" y="70"/>
                  </a:lnTo>
                  <a:lnTo>
                    <a:pt x="366" y="71"/>
                  </a:lnTo>
                  <a:lnTo>
                    <a:pt x="367" y="72"/>
                  </a:lnTo>
                  <a:lnTo>
                    <a:pt x="369" y="74"/>
                  </a:lnTo>
                  <a:lnTo>
                    <a:pt x="370" y="75"/>
                  </a:lnTo>
                  <a:lnTo>
                    <a:pt x="370" y="76"/>
                  </a:lnTo>
                  <a:lnTo>
                    <a:pt x="370" y="77"/>
                  </a:lnTo>
                  <a:lnTo>
                    <a:pt x="370" y="78"/>
                  </a:lnTo>
                  <a:lnTo>
                    <a:pt x="370" y="80"/>
                  </a:lnTo>
                  <a:lnTo>
                    <a:pt x="370" y="80"/>
                  </a:lnTo>
                  <a:lnTo>
                    <a:pt x="370" y="81"/>
                  </a:lnTo>
                  <a:lnTo>
                    <a:pt x="370" y="83"/>
                  </a:lnTo>
                  <a:lnTo>
                    <a:pt x="369" y="86"/>
                  </a:lnTo>
                  <a:lnTo>
                    <a:pt x="367" y="90"/>
                  </a:lnTo>
                  <a:lnTo>
                    <a:pt x="364" y="94"/>
                  </a:lnTo>
                  <a:lnTo>
                    <a:pt x="359" y="100"/>
                  </a:lnTo>
                  <a:lnTo>
                    <a:pt x="358" y="102"/>
                  </a:lnTo>
                  <a:lnTo>
                    <a:pt x="358" y="103"/>
                  </a:lnTo>
                  <a:lnTo>
                    <a:pt x="358" y="104"/>
                  </a:lnTo>
                  <a:lnTo>
                    <a:pt x="358" y="106"/>
                  </a:lnTo>
                  <a:lnTo>
                    <a:pt x="358" y="107"/>
                  </a:lnTo>
                  <a:lnTo>
                    <a:pt x="358" y="108"/>
                  </a:lnTo>
                  <a:lnTo>
                    <a:pt x="359" y="109"/>
                  </a:lnTo>
                  <a:lnTo>
                    <a:pt x="360" y="110"/>
                  </a:lnTo>
                  <a:lnTo>
                    <a:pt x="362" y="111"/>
                  </a:lnTo>
                  <a:lnTo>
                    <a:pt x="367" y="114"/>
                  </a:lnTo>
                  <a:lnTo>
                    <a:pt x="368" y="115"/>
                  </a:lnTo>
                  <a:lnTo>
                    <a:pt x="369" y="116"/>
                  </a:lnTo>
                  <a:lnTo>
                    <a:pt x="370" y="118"/>
                  </a:lnTo>
                  <a:lnTo>
                    <a:pt x="375" y="124"/>
                  </a:lnTo>
                  <a:lnTo>
                    <a:pt x="378" y="127"/>
                  </a:lnTo>
                  <a:lnTo>
                    <a:pt x="380" y="130"/>
                  </a:lnTo>
                  <a:lnTo>
                    <a:pt x="383" y="133"/>
                  </a:lnTo>
                  <a:lnTo>
                    <a:pt x="389" y="138"/>
                  </a:lnTo>
                  <a:lnTo>
                    <a:pt x="392" y="141"/>
                  </a:lnTo>
                  <a:lnTo>
                    <a:pt x="393" y="142"/>
                  </a:lnTo>
                  <a:lnTo>
                    <a:pt x="394" y="142"/>
                  </a:lnTo>
                  <a:lnTo>
                    <a:pt x="395" y="143"/>
                  </a:lnTo>
                  <a:lnTo>
                    <a:pt x="396" y="142"/>
                  </a:lnTo>
                  <a:lnTo>
                    <a:pt x="396" y="142"/>
                  </a:lnTo>
                  <a:lnTo>
                    <a:pt x="396" y="142"/>
                  </a:lnTo>
                  <a:lnTo>
                    <a:pt x="396" y="142"/>
                  </a:lnTo>
                  <a:lnTo>
                    <a:pt x="396" y="143"/>
                  </a:lnTo>
                  <a:lnTo>
                    <a:pt x="396" y="147"/>
                  </a:lnTo>
                  <a:lnTo>
                    <a:pt x="396" y="154"/>
                  </a:lnTo>
                  <a:lnTo>
                    <a:pt x="395" y="161"/>
                  </a:lnTo>
                  <a:lnTo>
                    <a:pt x="395" y="167"/>
                  </a:lnTo>
                  <a:lnTo>
                    <a:pt x="394" y="173"/>
                  </a:lnTo>
                  <a:lnTo>
                    <a:pt x="392" y="192"/>
                  </a:lnTo>
                  <a:lnTo>
                    <a:pt x="392" y="195"/>
                  </a:lnTo>
                  <a:lnTo>
                    <a:pt x="392" y="198"/>
                  </a:lnTo>
                  <a:lnTo>
                    <a:pt x="392" y="201"/>
                  </a:lnTo>
                  <a:lnTo>
                    <a:pt x="392" y="203"/>
                  </a:lnTo>
                  <a:lnTo>
                    <a:pt x="396" y="216"/>
                  </a:lnTo>
                  <a:lnTo>
                    <a:pt x="397" y="218"/>
                  </a:lnTo>
                  <a:lnTo>
                    <a:pt x="399" y="225"/>
                  </a:lnTo>
                  <a:lnTo>
                    <a:pt x="400" y="227"/>
                  </a:lnTo>
                  <a:lnTo>
                    <a:pt x="401" y="230"/>
                  </a:lnTo>
                  <a:lnTo>
                    <a:pt x="403" y="233"/>
                  </a:lnTo>
                  <a:lnTo>
                    <a:pt x="407" y="242"/>
                  </a:lnTo>
                  <a:lnTo>
                    <a:pt x="410" y="249"/>
                  </a:lnTo>
                  <a:lnTo>
                    <a:pt x="412" y="251"/>
                  </a:lnTo>
                  <a:lnTo>
                    <a:pt x="413" y="254"/>
                  </a:lnTo>
                  <a:lnTo>
                    <a:pt x="417" y="261"/>
                  </a:lnTo>
                  <a:lnTo>
                    <a:pt x="426" y="273"/>
                  </a:lnTo>
                  <a:lnTo>
                    <a:pt x="433" y="282"/>
                  </a:lnTo>
                  <a:lnTo>
                    <a:pt x="435" y="285"/>
                  </a:lnTo>
                  <a:lnTo>
                    <a:pt x="437" y="288"/>
                  </a:lnTo>
                  <a:lnTo>
                    <a:pt x="438" y="291"/>
                  </a:lnTo>
                  <a:lnTo>
                    <a:pt x="438" y="293"/>
                  </a:lnTo>
                  <a:lnTo>
                    <a:pt x="439" y="294"/>
                  </a:lnTo>
                  <a:lnTo>
                    <a:pt x="439" y="295"/>
                  </a:lnTo>
                  <a:lnTo>
                    <a:pt x="439" y="297"/>
                  </a:lnTo>
                  <a:lnTo>
                    <a:pt x="439" y="301"/>
                  </a:lnTo>
                  <a:lnTo>
                    <a:pt x="439" y="311"/>
                  </a:lnTo>
                  <a:lnTo>
                    <a:pt x="439" y="314"/>
                  </a:lnTo>
                  <a:lnTo>
                    <a:pt x="439" y="317"/>
                  </a:lnTo>
                  <a:lnTo>
                    <a:pt x="440" y="319"/>
                  </a:lnTo>
                  <a:lnTo>
                    <a:pt x="440" y="320"/>
                  </a:lnTo>
                  <a:lnTo>
                    <a:pt x="441" y="322"/>
                  </a:lnTo>
                  <a:lnTo>
                    <a:pt x="442" y="325"/>
                  </a:lnTo>
                  <a:lnTo>
                    <a:pt x="443" y="326"/>
                  </a:lnTo>
                  <a:lnTo>
                    <a:pt x="444" y="328"/>
                  </a:lnTo>
                  <a:lnTo>
                    <a:pt x="445" y="329"/>
                  </a:lnTo>
                  <a:lnTo>
                    <a:pt x="447" y="331"/>
                  </a:lnTo>
                  <a:lnTo>
                    <a:pt x="449" y="332"/>
                  </a:lnTo>
                  <a:lnTo>
                    <a:pt x="451" y="335"/>
                  </a:lnTo>
                  <a:lnTo>
                    <a:pt x="460" y="343"/>
                  </a:lnTo>
                  <a:lnTo>
                    <a:pt x="462" y="345"/>
                  </a:lnTo>
                  <a:lnTo>
                    <a:pt x="464" y="348"/>
                  </a:lnTo>
                  <a:lnTo>
                    <a:pt x="466" y="350"/>
                  </a:lnTo>
                  <a:lnTo>
                    <a:pt x="468" y="352"/>
                  </a:lnTo>
                  <a:lnTo>
                    <a:pt x="469" y="353"/>
                  </a:lnTo>
                  <a:lnTo>
                    <a:pt x="471" y="355"/>
                  </a:lnTo>
                  <a:lnTo>
                    <a:pt x="472" y="358"/>
                  </a:lnTo>
                  <a:lnTo>
                    <a:pt x="472" y="361"/>
                  </a:lnTo>
                  <a:lnTo>
                    <a:pt x="474" y="365"/>
                  </a:lnTo>
                  <a:lnTo>
                    <a:pt x="476" y="371"/>
                  </a:lnTo>
                  <a:lnTo>
                    <a:pt x="477" y="376"/>
                  </a:lnTo>
                  <a:lnTo>
                    <a:pt x="478" y="380"/>
                  </a:lnTo>
                  <a:lnTo>
                    <a:pt x="478" y="382"/>
                  </a:lnTo>
                  <a:lnTo>
                    <a:pt x="478" y="383"/>
                  </a:lnTo>
                  <a:lnTo>
                    <a:pt x="478" y="383"/>
                  </a:lnTo>
                  <a:lnTo>
                    <a:pt x="478" y="383"/>
                  </a:lnTo>
                  <a:lnTo>
                    <a:pt x="477" y="383"/>
                  </a:lnTo>
                  <a:lnTo>
                    <a:pt x="473" y="383"/>
                  </a:lnTo>
                  <a:lnTo>
                    <a:pt x="469" y="385"/>
                  </a:lnTo>
                  <a:lnTo>
                    <a:pt x="461" y="386"/>
                  </a:lnTo>
                  <a:lnTo>
                    <a:pt x="458" y="388"/>
                  </a:lnTo>
                  <a:lnTo>
                    <a:pt x="453" y="389"/>
                  </a:lnTo>
                  <a:lnTo>
                    <a:pt x="449" y="389"/>
                  </a:lnTo>
                  <a:lnTo>
                    <a:pt x="446" y="390"/>
                  </a:lnTo>
                  <a:lnTo>
                    <a:pt x="441" y="390"/>
                  </a:lnTo>
                  <a:lnTo>
                    <a:pt x="437" y="389"/>
                  </a:lnTo>
                  <a:lnTo>
                    <a:pt x="431" y="388"/>
                  </a:lnTo>
                  <a:lnTo>
                    <a:pt x="414" y="385"/>
                  </a:lnTo>
                  <a:lnTo>
                    <a:pt x="410" y="384"/>
                  </a:lnTo>
                  <a:lnTo>
                    <a:pt x="407" y="382"/>
                  </a:lnTo>
                  <a:lnTo>
                    <a:pt x="404" y="380"/>
                  </a:lnTo>
                  <a:lnTo>
                    <a:pt x="400" y="378"/>
                  </a:lnTo>
                  <a:lnTo>
                    <a:pt x="396" y="375"/>
                  </a:lnTo>
                  <a:lnTo>
                    <a:pt x="387" y="369"/>
                  </a:lnTo>
                  <a:lnTo>
                    <a:pt x="384" y="367"/>
                  </a:lnTo>
                  <a:lnTo>
                    <a:pt x="381" y="365"/>
                  </a:lnTo>
                  <a:lnTo>
                    <a:pt x="379" y="363"/>
                  </a:lnTo>
                  <a:lnTo>
                    <a:pt x="376" y="363"/>
                  </a:lnTo>
                  <a:lnTo>
                    <a:pt x="373" y="363"/>
                  </a:lnTo>
                  <a:lnTo>
                    <a:pt x="370" y="363"/>
                  </a:lnTo>
                  <a:lnTo>
                    <a:pt x="364" y="362"/>
                  </a:lnTo>
                  <a:lnTo>
                    <a:pt x="360" y="362"/>
                  </a:lnTo>
                  <a:lnTo>
                    <a:pt x="358" y="361"/>
                  </a:lnTo>
                  <a:lnTo>
                    <a:pt x="349" y="359"/>
                  </a:lnTo>
                  <a:lnTo>
                    <a:pt x="347" y="358"/>
                  </a:lnTo>
                  <a:lnTo>
                    <a:pt x="343" y="358"/>
                  </a:lnTo>
                  <a:lnTo>
                    <a:pt x="336" y="358"/>
                  </a:lnTo>
                  <a:lnTo>
                    <a:pt x="329" y="358"/>
                  </a:lnTo>
                  <a:lnTo>
                    <a:pt x="322" y="359"/>
                  </a:lnTo>
                  <a:lnTo>
                    <a:pt x="315" y="360"/>
                  </a:lnTo>
                  <a:lnTo>
                    <a:pt x="305" y="362"/>
                  </a:lnTo>
                  <a:lnTo>
                    <a:pt x="298" y="363"/>
                  </a:lnTo>
                  <a:lnTo>
                    <a:pt x="285" y="367"/>
                  </a:lnTo>
                  <a:lnTo>
                    <a:pt x="272" y="371"/>
                  </a:lnTo>
                  <a:lnTo>
                    <a:pt x="268" y="372"/>
                  </a:lnTo>
                  <a:lnTo>
                    <a:pt x="264" y="373"/>
                  </a:lnTo>
                  <a:lnTo>
                    <a:pt x="262" y="373"/>
                  </a:lnTo>
                  <a:lnTo>
                    <a:pt x="259" y="373"/>
                  </a:lnTo>
                  <a:lnTo>
                    <a:pt x="256" y="373"/>
                  </a:lnTo>
                  <a:lnTo>
                    <a:pt x="255" y="373"/>
                  </a:lnTo>
                  <a:lnTo>
                    <a:pt x="253" y="372"/>
                  </a:lnTo>
                  <a:lnTo>
                    <a:pt x="251" y="371"/>
                  </a:lnTo>
                  <a:lnTo>
                    <a:pt x="250" y="370"/>
                  </a:lnTo>
                  <a:lnTo>
                    <a:pt x="249" y="368"/>
                  </a:lnTo>
                  <a:lnTo>
                    <a:pt x="247" y="366"/>
                  </a:lnTo>
                  <a:lnTo>
                    <a:pt x="246" y="364"/>
                  </a:lnTo>
                  <a:lnTo>
                    <a:pt x="243" y="358"/>
                  </a:lnTo>
                  <a:lnTo>
                    <a:pt x="241" y="355"/>
                  </a:lnTo>
                  <a:lnTo>
                    <a:pt x="240" y="354"/>
                  </a:lnTo>
                  <a:lnTo>
                    <a:pt x="237" y="352"/>
                  </a:lnTo>
                  <a:lnTo>
                    <a:pt x="234" y="349"/>
                  </a:lnTo>
                  <a:lnTo>
                    <a:pt x="232" y="347"/>
                  </a:lnTo>
                  <a:lnTo>
                    <a:pt x="229" y="345"/>
                  </a:lnTo>
                  <a:lnTo>
                    <a:pt x="226" y="343"/>
                  </a:lnTo>
                  <a:lnTo>
                    <a:pt x="222" y="341"/>
                  </a:lnTo>
                  <a:lnTo>
                    <a:pt x="219" y="341"/>
                  </a:lnTo>
                  <a:lnTo>
                    <a:pt x="214" y="339"/>
                  </a:lnTo>
                  <a:lnTo>
                    <a:pt x="210" y="338"/>
                  </a:lnTo>
                  <a:lnTo>
                    <a:pt x="206" y="338"/>
                  </a:lnTo>
                  <a:lnTo>
                    <a:pt x="202" y="338"/>
                  </a:lnTo>
                  <a:lnTo>
                    <a:pt x="200" y="338"/>
                  </a:lnTo>
                  <a:lnTo>
                    <a:pt x="200" y="338"/>
                  </a:lnTo>
                  <a:lnTo>
                    <a:pt x="199" y="338"/>
                  </a:lnTo>
                  <a:lnTo>
                    <a:pt x="198" y="338"/>
                  </a:lnTo>
                  <a:lnTo>
                    <a:pt x="196" y="339"/>
                  </a:lnTo>
                  <a:lnTo>
                    <a:pt x="194" y="340"/>
                  </a:lnTo>
                  <a:lnTo>
                    <a:pt x="190" y="340"/>
                  </a:lnTo>
                  <a:lnTo>
                    <a:pt x="188" y="340"/>
                  </a:lnTo>
                  <a:lnTo>
                    <a:pt x="188" y="340"/>
                  </a:lnTo>
                  <a:lnTo>
                    <a:pt x="187" y="338"/>
                  </a:lnTo>
                  <a:lnTo>
                    <a:pt x="184" y="332"/>
                  </a:lnTo>
                  <a:lnTo>
                    <a:pt x="180" y="324"/>
                  </a:lnTo>
                  <a:lnTo>
                    <a:pt x="178" y="320"/>
                  </a:lnTo>
                  <a:lnTo>
                    <a:pt x="176" y="317"/>
                  </a:lnTo>
                  <a:lnTo>
                    <a:pt x="174" y="314"/>
                  </a:lnTo>
                  <a:lnTo>
                    <a:pt x="173" y="313"/>
                  </a:lnTo>
                  <a:lnTo>
                    <a:pt x="172" y="312"/>
                  </a:lnTo>
                  <a:lnTo>
                    <a:pt x="171" y="312"/>
                  </a:lnTo>
                  <a:lnTo>
                    <a:pt x="170" y="312"/>
                  </a:lnTo>
                  <a:lnTo>
                    <a:pt x="169" y="312"/>
                  </a:lnTo>
                  <a:lnTo>
                    <a:pt x="167" y="312"/>
                  </a:lnTo>
                  <a:lnTo>
                    <a:pt x="165" y="312"/>
                  </a:lnTo>
                  <a:lnTo>
                    <a:pt x="163" y="312"/>
                  </a:lnTo>
                  <a:lnTo>
                    <a:pt x="161" y="313"/>
                  </a:lnTo>
                  <a:lnTo>
                    <a:pt x="159" y="314"/>
                  </a:lnTo>
                  <a:lnTo>
                    <a:pt x="157" y="316"/>
                  </a:lnTo>
                  <a:lnTo>
                    <a:pt x="154" y="318"/>
                  </a:lnTo>
                  <a:lnTo>
                    <a:pt x="149" y="322"/>
                  </a:lnTo>
                  <a:lnTo>
                    <a:pt x="147" y="324"/>
                  </a:lnTo>
                  <a:lnTo>
                    <a:pt x="146" y="324"/>
                  </a:lnTo>
                  <a:lnTo>
                    <a:pt x="144" y="324"/>
                  </a:lnTo>
                  <a:lnTo>
                    <a:pt x="143" y="324"/>
                  </a:lnTo>
                  <a:lnTo>
                    <a:pt x="142" y="323"/>
                  </a:lnTo>
                  <a:lnTo>
                    <a:pt x="141" y="322"/>
                  </a:lnTo>
                  <a:lnTo>
                    <a:pt x="140" y="321"/>
                  </a:lnTo>
                  <a:lnTo>
                    <a:pt x="139" y="320"/>
                  </a:lnTo>
                  <a:lnTo>
                    <a:pt x="138" y="317"/>
                  </a:lnTo>
                  <a:lnTo>
                    <a:pt x="137" y="314"/>
                  </a:lnTo>
                  <a:lnTo>
                    <a:pt x="137" y="313"/>
                  </a:lnTo>
                  <a:lnTo>
                    <a:pt x="137" y="312"/>
                  </a:lnTo>
                  <a:lnTo>
                    <a:pt x="137" y="310"/>
                  </a:lnTo>
                  <a:lnTo>
                    <a:pt x="138" y="307"/>
                  </a:lnTo>
                  <a:lnTo>
                    <a:pt x="139" y="306"/>
                  </a:lnTo>
                  <a:lnTo>
                    <a:pt x="141" y="302"/>
                  </a:lnTo>
                  <a:lnTo>
                    <a:pt x="142" y="299"/>
                  </a:lnTo>
                  <a:lnTo>
                    <a:pt x="142" y="298"/>
                  </a:lnTo>
                  <a:lnTo>
                    <a:pt x="142" y="296"/>
                  </a:lnTo>
                  <a:lnTo>
                    <a:pt x="142" y="295"/>
                  </a:lnTo>
                  <a:lnTo>
                    <a:pt x="142" y="294"/>
                  </a:lnTo>
                  <a:lnTo>
                    <a:pt x="141" y="291"/>
                  </a:lnTo>
                  <a:lnTo>
                    <a:pt x="139" y="289"/>
                  </a:lnTo>
                  <a:lnTo>
                    <a:pt x="136" y="283"/>
                  </a:lnTo>
                  <a:lnTo>
                    <a:pt x="131" y="275"/>
                  </a:lnTo>
                  <a:lnTo>
                    <a:pt x="128" y="270"/>
                  </a:lnTo>
                  <a:lnTo>
                    <a:pt x="123" y="265"/>
                  </a:lnTo>
                  <a:lnTo>
                    <a:pt x="121" y="262"/>
                  </a:lnTo>
                  <a:lnTo>
                    <a:pt x="116" y="257"/>
                  </a:lnTo>
                  <a:lnTo>
                    <a:pt x="107" y="248"/>
                  </a:lnTo>
                  <a:lnTo>
                    <a:pt x="104" y="245"/>
                  </a:lnTo>
                  <a:lnTo>
                    <a:pt x="99" y="242"/>
                  </a:lnTo>
                  <a:lnTo>
                    <a:pt x="81" y="228"/>
                  </a:lnTo>
                  <a:lnTo>
                    <a:pt x="79" y="227"/>
                  </a:lnTo>
                  <a:lnTo>
                    <a:pt x="77" y="225"/>
                  </a:lnTo>
                  <a:lnTo>
                    <a:pt x="75" y="223"/>
                  </a:lnTo>
                  <a:lnTo>
                    <a:pt x="74" y="221"/>
                  </a:lnTo>
                  <a:lnTo>
                    <a:pt x="71" y="216"/>
                  </a:lnTo>
                  <a:lnTo>
                    <a:pt x="70" y="214"/>
                  </a:lnTo>
                  <a:lnTo>
                    <a:pt x="66" y="207"/>
                  </a:lnTo>
                  <a:lnTo>
                    <a:pt x="64" y="205"/>
                  </a:lnTo>
                  <a:lnTo>
                    <a:pt x="63" y="202"/>
                  </a:lnTo>
                  <a:lnTo>
                    <a:pt x="59" y="196"/>
                  </a:lnTo>
                  <a:lnTo>
                    <a:pt x="56" y="193"/>
                  </a:lnTo>
                  <a:lnTo>
                    <a:pt x="54" y="190"/>
                  </a:lnTo>
                  <a:lnTo>
                    <a:pt x="52" y="188"/>
                  </a:lnTo>
                  <a:lnTo>
                    <a:pt x="50" y="186"/>
                  </a:lnTo>
                  <a:lnTo>
                    <a:pt x="48" y="185"/>
                  </a:lnTo>
                  <a:lnTo>
                    <a:pt x="47" y="185"/>
                  </a:lnTo>
                  <a:lnTo>
                    <a:pt x="45" y="185"/>
                  </a:lnTo>
                  <a:lnTo>
                    <a:pt x="44" y="185"/>
                  </a:lnTo>
                  <a:lnTo>
                    <a:pt x="42" y="185"/>
                  </a:lnTo>
                  <a:lnTo>
                    <a:pt x="41" y="186"/>
                  </a:lnTo>
                  <a:lnTo>
                    <a:pt x="39" y="189"/>
                  </a:lnTo>
                  <a:lnTo>
                    <a:pt x="38" y="189"/>
                  </a:lnTo>
                  <a:lnTo>
                    <a:pt x="36" y="190"/>
                  </a:lnTo>
                  <a:lnTo>
                    <a:pt x="34" y="190"/>
                  </a:lnTo>
                  <a:lnTo>
                    <a:pt x="32" y="191"/>
                  </a:lnTo>
                  <a:lnTo>
                    <a:pt x="30" y="190"/>
                  </a:lnTo>
                  <a:lnTo>
                    <a:pt x="28" y="190"/>
                  </a:lnTo>
                  <a:lnTo>
                    <a:pt x="26" y="189"/>
                  </a:lnTo>
                  <a:lnTo>
                    <a:pt x="22" y="188"/>
                  </a:lnTo>
                  <a:lnTo>
                    <a:pt x="17" y="186"/>
                  </a:lnTo>
                  <a:lnTo>
                    <a:pt x="14" y="183"/>
                  </a:lnTo>
                  <a:lnTo>
                    <a:pt x="10" y="182"/>
                  </a:lnTo>
                  <a:lnTo>
                    <a:pt x="6" y="180"/>
                  </a:lnTo>
                  <a:lnTo>
                    <a:pt x="4" y="178"/>
                  </a:lnTo>
                  <a:lnTo>
                    <a:pt x="4" y="177"/>
                  </a:lnTo>
                  <a:lnTo>
                    <a:pt x="4" y="177"/>
                  </a:lnTo>
                  <a:lnTo>
                    <a:pt x="4" y="176"/>
                  </a:lnTo>
                  <a:lnTo>
                    <a:pt x="5" y="170"/>
                  </a:lnTo>
                  <a:lnTo>
                    <a:pt x="5" y="169"/>
                  </a:lnTo>
                  <a:lnTo>
                    <a:pt x="5" y="168"/>
                  </a:lnTo>
                  <a:lnTo>
                    <a:pt x="4" y="162"/>
                  </a:lnTo>
                  <a:lnTo>
                    <a:pt x="1" y="157"/>
                  </a:lnTo>
                  <a:lnTo>
                    <a:pt x="0" y="150"/>
                  </a:lnTo>
                  <a:lnTo>
                    <a:pt x="0" y="149"/>
                  </a:lnTo>
                  <a:lnTo>
                    <a:pt x="0" y="148"/>
                  </a:lnTo>
                  <a:lnTo>
                    <a:pt x="0" y="145"/>
                  </a:lnTo>
                  <a:lnTo>
                    <a:pt x="1" y="142"/>
                  </a:lnTo>
                  <a:lnTo>
                    <a:pt x="2" y="138"/>
                  </a:lnTo>
                  <a:lnTo>
                    <a:pt x="3" y="137"/>
                  </a:lnTo>
                  <a:lnTo>
                    <a:pt x="5" y="134"/>
                  </a:lnTo>
                  <a:lnTo>
                    <a:pt x="6" y="132"/>
                  </a:lnTo>
                  <a:lnTo>
                    <a:pt x="6" y="130"/>
                  </a:lnTo>
                  <a:lnTo>
                    <a:pt x="9" y="127"/>
                  </a:lnTo>
                  <a:lnTo>
                    <a:pt x="11" y="125"/>
                  </a:lnTo>
                  <a:lnTo>
                    <a:pt x="11" y="125"/>
                  </a:lnTo>
                  <a:lnTo>
                    <a:pt x="17" y="125"/>
                  </a:lnTo>
                  <a:lnTo>
                    <a:pt x="21" y="125"/>
                  </a:lnTo>
                  <a:lnTo>
                    <a:pt x="24" y="125"/>
                  </a:lnTo>
                  <a:lnTo>
                    <a:pt x="28" y="125"/>
                  </a:lnTo>
                  <a:lnTo>
                    <a:pt x="31" y="124"/>
                  </a:lnTo>
                  <a:lnTo>
                    <a:pt x="33" y="123"/>
                  </a:lnTo>
                  <a:lnTo>
                    <a:pt x="36" y="122"/>
                  </a:lnTo>
                  <a:lnTo>
                    <a:pt x="47" y="115"/>
                  </a:lnTo>
                  <a:lnTo>
                    <a:pt x="55" y="112"/>
                  </a:lnTo>
                  <a:lnTo>
                    <a:pt x="57" y="111"/>
                  </a:lnTo>
                  <a:lnTo>
                    <a:pt x="59" y="109"/>
                  </a:lnTo>
                  <a:lnTo>
                    <a:pt x="60" y="108"/>
                  </a:lnTo>
                  <a:lnTo>
                    <a:pt x="62" y="106"/>
                  </a:lnTo>
                  <a:lnTo>
                    <a:pt x="63" y="104"/>
                  </a:lnTo>
                  <a:lnTo>
                    <a:pt x="64" y="103"/>
                  </a:lnTo>
                  <a:lnTo>
                    <a:pt x="68" y="95"/>
                  </a:lnTo>
                  <a:lnTo>
                    <a:pt x="70" y="93"/>
                  </a:lnTo>
                  <a:lnTo>
                    <a:pt x="71" y="92"/>
                  </a:lnTo>
                  <a:lnTo>
                    <a:pt x="73" y="91"/>
                  </a:lnTo>
                  <a:lnTo>
                    <a:pt x="74" y="90"/>
                  </a:lnTo>
                  <a:lnTo>
                    <a:pt x="74" y="89"/>
                  </a:lnTo>
                  <a:lnTo>
                    <a:pt x="75" y="89"/>
                  </a:lnTo>
                  <a:lnTo>
                    <a:pt x="78" y="88"/>
                  </a:lnTo>
                  <a:lnTo>
                    <a:pt x="80" y="88"/>
                  </a:lnTo>
                  <a:lnTo>
                    <a:pt x="82" y="88"/>
                  </a:lnTo>
                  <a:lnTo>
                    <a:pt x="85" y="88"/>
                  </a:lnTo>
                  <a:lnTo>
                    <a:pt x="88" y="87"/>
                  </a:lnTo>
                  <a:lnTo>
                    <a:pt x="91" y="87"/>
                  </a:lnTo>
                  <a:lnTo>
                    <a:pt x="96" y="85"/>
                  </a:lnTo>
                  <a:lnTo>
                    <a:pt x="98" y="84"/>
                  </a:lnTo>
                  <a:lnTo>
                    <a:pt x="100" y="83"/>
                  </a:lnTo>
                  <a:lnTo>
                    <a:pt x="106" y="83"/>
                  </a:lnTo>
                  <a:lnTo>
                    <a:pt x="112" y="81"/>
                  </a:lnTo>
                  <a:lnTo>
                    <a:pt x="116" y="81"/>
                  </a:lnTo>
                  <a:lnTo>
                    <a:pt x="120" y="81"/>
                  </a:lnTo>
                  <a:lnTo>
                    <a:pt x="123" y="81"/>
                  </a:lnTo>
                  <a:lnTo>
                    <a:pt x="125" y="81"/>
                  </a:lnTo>
                  <a:lnTo>
                    <a:pt x="128" y="80"/>
                  </a:lnTo>
                  <a:lnTo>
                    <a:pt x="130" y="80"/>
                  </a:lnTo>
                  <a:lnTo>
                    <a:pt x="131" y="80"/>
                  </a:lnTo>
                  <a:lnTo>
                    <a:pt x="134" y="78"/>
                  </a:lnTo>
                  <a:lnTo>
                    <a:pt x="140" y="75"/>
                  </a:lnTo>
                  <a:lnTo>
                    <a:pt x="142" y="74"/>
                  </a:lnTo>
                  <a:lnTo>
                    <a:pt x="149" y="71"/>
                  </a:lnTo>
                  <a:lnTo>
                    <a:pt x="151" y="70"/>
                  </a:lnTo>
                  <a:lnTo>
                    <a:pt x="153" y="69"/>
                  </a:lnTo>
                  <a:lnTo>
                    <a:pt x="154" y="69"/>
                  </a:lnTo>
                  <a:lnTo>
                    <a:pt x="156" y="68"/>
                  </a:lnTo>
                  <a:lnTo>
                    <a:pt x="166" y="59"/>
                  </a:lnTo>
                  <a:lnTo>
                    <a:pt x="171" y="57"/>
                  </a:lnTo>
                  <a:lnTo>
                    <a:pt x="176" y="54"/>
                  </a:lnTo>
                  <a:lnTo>
                    <a:pt x="187" y="47"/>
                  </a:lnTo>
                  <a:lnTo>
                    <a:pt x="193" y="44"/>
                  </a:lnTo>
                  <a:lnTo>
                    <a:pt x="195" y="43"/>
                  </a:lnTo>
                  <a:lnTo>
                    <a:pt x="197" y="42"/>
                  </a:lnTo>
                  <a:lnTo>
                    <a:pt x="199" y="40"/>
                  </a:lnTo>
                  <a:lnTo>
                    <a:pt x="200" y="39"/>
                  </a:lnTo>
                  <a:lnTo>
                    <a:pt x="202" y="36"/>
                  </a:lnTo>
                  <a:lnTo>
                    <a:pt x="204" y="34"/>
                  </a:lnTo>
                  <a:lnTo>
                    <a:pt x="206" y="32"/>
                  </a:lnTo>
                  <a:lnTo>
                    <a:pt x="208" y="28"/>
                  </a:lnTo>
                  <a:lnTo>
                    <a:pt x="210" y="24"/>
                  </a:lnTo>
                  <a:lnTo>
                    <a:pt x="213" y="15"/>
                  </a:lnTo>
                  <a:lnTo>
                    <a:pt x="214" y="12"/>
                  </a:lnTo>
                  <a:lnTo>
                    <a:pt x="217" y="8"/>
                  </a:lnTo>
                  <a:lnTo>
                    <a:pt x="219" y="2"/>
                  </a:lnTo>
                  <a:lnTo>
                    <a:pt x="221" y="0"/>
                  </a:lnTo>
                  <a:lnTo>
                    <a:pt x="221" y="0"/>
                  </a:lnTo>
                  <a:lnTo>
                    <a:pt x="221" y="0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34" name="Freeform 82">
              <a:extLst>
                <a:ext uri="{FF2B5EF4-FFF2-40B4-BE49-F238E27FC236}">
                  <a16:creationId xmlns:a16="http://schemas.microsoft.com/office/drawing/2014/main" id="{8D07C95F-D4F3-48D2-9255-5790B2ADDA21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2" y="2108"/>
              <a:ext cx="605" cy="407"/>
            </a:xfrm>
            <a:custGeom>
              <a:avLst/>
              <a:gdLst>
                <a:gd name="T0" fmla="*/ 392 w 605"/>
                <a:gd name="T1" fmla="*/ 3 h 407"/>
                <a:gd name="T2" fmla="*/ 419 w 605"/>
                <a:gd name="T3" fmla="*/ 28 h 407"/>
                <a:gd name="T4" fmla="*/ 437 w 605"/>
                <a:gd name="T5" fmla="*/ 66 h 407"/>
                <a:gd name="T6" fmla="*/ 472 w 605"/>
                <a:gd name="T7" fmla="*/ 81 h 407"/>
                <a:gd name="T8" fmla="*/ 490 w 605"/>
                <a:gd name="T9" fmla="*/ 73 h 407"/>
                <a:gd name="T10" fmla="*/ 507 w 605"/>
                <a:gd name="T11" fmla="*/ 74 h 407"/>
                <a:gd name="T12" fmla="*/ 526 w 605"/>
                <a:gd name="T13" fmla="*/ 95 h 407"/>
                <a:gd name="T14" fmla="*/ 561 w 605"/>
                <a:gd name="T15" fmla="*/ 109 h 407"/>
                <a:gd name="T16" fmla="*/ 577 w 605"/>
                <a:gd name="T17" fmla="*/ 136 h 407"/>
                <a:gd name="T18" fmla="*/ 601 w 605"/>
                <a:gd name="T19" fmla="*/ 160 h 407"/>
                <a:gd name="T20" fmla="*/ 600 w 605"/>
                <a:gd name="T21" fmla="*/ 170 h 407"/>
                <a:gd name="T22" fmla="*/ 563 w 605"/>
                <a:gd name="T23" fmla="*/ 206 h 407"/>
                <a:gd name="T24" fmla="*/ 529 w 605"/>
                <a:gd name="T25" fmla="*/ 226 h 407"/>
                <a:gd name="T26" fmla="*/ 502 w 605"/>
                <a:gd name="T27" fmla="*/ 231 h 407"/>
                <a:gd name="T28" fmla="*/ 451 w 605"/>
                <a:gd name="T29" fmla="*/ 212 h 407"/>
                <a:gd name="T30" fmla="*/ 428 w 605"/>
                <a:gd name="T31" fmla="*/ 205 h 407"/>
                <a:gd name="T32" fmla="*/ 407 w 605"/>
                <a:gd name="T33" fmla="*/ 235 h 407"/>
                <a:gd name="T34" fmla="*/ 405 w 605"/>
                <a:gd name="T35" fmla="*/ 255 h 407"/>
                <a:gd name="T36" fmla="*/ 404 w 605"/>
                <a:gd name="T37" fmla="*/ 285 h 407"/>
                <a:gd name="T38" fmla="*/ 393 w 605"/>
                <a:gd name="T39" fmla="*/ 304 h 407"/>
                <a:gd name="T40" fmla="*/ 371 w 605"/>
                <a:gd name="T41" fmla="*/ 305 h 407"/>
                <a:gd name="T42" fmla="*/ 350 w 605"/>
                <a:gd name="T43" fmla="*/ 284 h 407"/>
                <a:gd name="T44" fmla="*/ 333 w 605"/>
                <a:gd name="T45" fmla="*/ 310 h 407"/>
                <a:gd name="T46" fmla="*/ 312 w 605"/>
                <a:gd name="T47" fmla="*/ 329 h 407"/>
                <a:gd name="T48" fmla="*/ 267 w 605"/>
                <a:gd name="T49" fmla="*/ 356 h 407"/>
                <a:gd name="T50" fmla="*/ 241 w 605"/>
                <a:gd name="T51" fmla="*/ 363 h 407"/>
                <a:gd name="T52" fmla="*/ 207 w 605"/>
                <a:gd name="T53" fmla="*/ 370 h 407"/>
                <a:gd name="T54" fmla="*/ 193 w 605"/>
                <a:gd name="T55" fmla="*/ 377 h 407"/>
                <a:gd name="T56" fmla="*/ 161 w 605"/>
                <a:gd name="T57" fmla="*/ 404 h 407"/>
                <a:gd name="T58" fmla="*/ 133 w 605"/>
                <a:gd name="T59" fmla="*/ 392 h 407"/>
                <a:gd name="T60" fmla="*/ 123 w 605"/>
                <a:gd name="T61" fmla="*/ 368 h 407"/>
                <a:gd name="T62" fmla="*/ 99 w 605"/>
                <a:gd name="T63" fmla="*/ 369 h 407"/>
                <a:gd name="T64" fmla="*/ 51 w 605"/>
                <a:gd name="T65" fmla="*/ 378 h 407"/>
                <a:gd name="T66" fmla="*/ 10 w 605"/>
                <a:gd name="T67" fmla="*/ 354 h 407"/>
                <a:gd name="T68" fmla="*/ 0 w 605"/>
                <a:gd name="T69" fmla="*/ 336 h 407"/>
                <a:gd name="T70" fmla="*/ 26 w 605"/>
                <a:gd name="T71" fmla="*/ 308 h 407"/>
                <a:gd name="T72" fmla="*/ 40 w 605"/>
                <a:gd name="T73" fmla="*/ 271 h 407"/>
                <a:gd name="T74" fmla="*/ 51 w 605"/>
                <a:gd name="T75" fmla="*/ 249 h 407"/>
                <a:gd name="T76" fmla="*/ 52 w 605"/>
                <a:gd name="T77" fmla="*/ 215 h 407"/>
                <a:gd name="T78" fmla="*/ 61 w 605"/>
                <a:gd name="T79" fmla="*/ 195 h 407"/>
                <a:gd name="T80" fmla="*/ 105 w 605"/>
                <a:gd name="T81" fmla="*/ 167 h 407"/>
                <a:gd name="T82" fmla="*/ 133 w 605"/>
                <a:gd name="T83" fmla="*/ 147 h 407"/>
                <a:gd name="T84" fmla="*/ 126 w 605"/>
                <a:gd name="T85" fmla="*/ 136 h 407"/>
                <a:gd name="T86" fmla="*/ 95 w 605"/>
                <a:gd name="T87" fmla="*/ 110 h 407"/>
                <a:gd name="T88" fmla="*/ 79 w 605"/>
                <a:gd name="T89" fmla="*/ 107 h 407"/>
                <a:gd name="T90" fmla="*/ 72 w 605"/>
                <a:gd name="T91" fmla="*/ 99 h 407"/>
                <a:gd name="T92" fmla="*/ 104 w 605"/>
                <a:gd name="T93" fmla="*/ 56 h 407"/>
                <a:gd name="T94" fmla="*/ 132 w 605"/>
                <a:gd name="T95" fmla="*/ 43 h 407"/>
                <a:gd name="T96" fmla="*/ 179 w 605"/>
                <a:gd name="T97" fmla="*/ 30 h 407"/>
                <a:gd name="T98" fmla="*/ 186 w 605"/>
                <a:gd name="T99" fmla="*/ 48 h 407"/>
                <a:gd name="T100" fmla="*/ 214 w 605"/>
                <a:gd name="T101" fmla="*/ 67 h 407"/>
                <a:gd name="T102" fmla="*/ 230 w 605"/>
                <a:gd name="T103" fmla="*/ 87 h 407"/>
                <a:gd name="T104" fmla="*/ 252 w 605"/>
                <a:gd name="T105" fmla="*/ 102 h 407"/>
                <a:gd name="T106" fmla="*/ 286 w 605"/>
                <a:gd name="T107" fmla="*/ 101 h 407"/>
                <a:gd name="T108" fmla="*/ 319 w 605"/>
                <a:gd name="T109" fmla="*/ 75 h 407"/>
                <a:gd name="T110" fmla="*/ 354 w 605"/>
                <a:gd name="T111" fmla="*/ 58 h 407"/>
                <a:gd name="T112" fmla="*/ 382 w 605"/>
                <a:gd name="T113" fmla="*/ 59 h 407"/>
                <a:gd name="T114" fmla="*/ 387 w 605"/>
                <a:gd name="T115" fmla="*/ 40 h 407"/>
                <a:gd name="T116" fmla="*/ 369 w 605"/>
                <a:gd name="T117" fmla="*/ 30 h 407"/>
                <a:gd name="T118" fmla="*/ 360 w 605"/>
                <a:gd name="T119" fmla="*/ 21 h 407"/>
                <a:gd name="T120" fmla="*/ 372 w 605"/>
                <a:gd name="T121" fmla="*/ 4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605" h="407">
                  <a:moveTo>
                    <a:pt x="383" y="0"/>
                  </a:moveTo>
                  <a:lnTo>
                    <a:pt x="386" y="0"/>
                  </a:lnTo>
                  <a:lnTo>
                    <a:pt x="388" y="1"/>
                  </a:lnTo>
                  <a:lnTo>
                    <a:pt x="389" y="1"/>
                  </a:lnTo>
                  <a:lnTo>
                    <a:pt x="390" y="1"/>
                  </a:lnTo>
                  <a:lnTo>
                    <a:pt x="390" y="2"/>
                  </a:lnTo>
                  <a:lnTo>
                    <a:pt x="391" y="2"/>
                  </a:lnTo>
                  <a:lnTo>
                    <a:pt x="392" y="2"/>
                  </a:lnTo>
                  <a:lnTo>
                    <a:pt x="392" y="3"/>
                  </a:lnTo>
                  <a:lnTo>
                    <a:pt x="394" y="4"/>
                  </a:lnTo>
                  <a:lnTo>
                    <a:pt x="398" y="7"/>
                  </a:lnTo>
                  <a:lnTo>
                    <a:pt x="406" y="13"/>
                  </a:lnTo>
                  <a:lnTo>
                    <a:pt x="410" y="16"/>
                  </a:lnTo>
                  <a:lnTo>
                    <a:pt x="413" y="19"/>
                  </a:lnTo>
                  <a:lnTo>
                    <a:pt x="415" y="22"/>
                  </a:lnTo>
                  <a:lnTo>
                    <a:pt x="416" y="23"/>
                  </a:lnTo>
                  <a:lnTo>
                    <a:pt x="418" y="26"/>
                  </a:lnTo>
                  <a:lnTo>
                    <a:pt x="419" y="28"/>
                  </a:lnTo>
                  <a:lnTo>
                    <a:pt x="426" y="41"/>
                  </a:lnTo>
                  <a:lnTo>
                    <a:pt x="426" y="45"/>
                  </a:lnTo>
                  <a:lnTo>
                    <a:pt x="428" y="52"/>
                  </a:lnTo>
                  <a:lnTo>
                    <a:pt x="429" y="54"/>
                  </a:lnTo>
                  <a:lnTo>
                    <a:pt x="430" y="56"/>
                  </a:lnTo>
                  <a:lnTo>
                    <a:pt x="431" y="58"/>
                  </a:lnTo>
                  <a:lnTo>
                    <a:pt x="433" y="61"/>
                  </a:lnTo>
                  <a:lnTo>
                    <a:pt x="435" y="64"/>
                  </a:lnTo>
                  <a:lnTo>
                    <a:pt x="437" y="66"/>
                  </a:lnTo>
                  <a:lnTo>
                    <a:pt x="438" y="68"/>
                  </a:lnTo>
                  <a:lnTo>
                    <a:pt x="440" y="69"/>
                  </a:lnTo>
                  <a:lnTo>
                    <a:pt x="444" y="71"/>
                  </a:lnTo>
                  <a:lnTo>
                    <a:pt x="446" y="72"/>
                  </a:lnTo>
                  <a:lnTo>
                    <a:pt x="448" y="73"/>
                  </a:lnTo>
                  <a:lnTo>
                    <a:pt x="455" y="76"/>
                  </a:lnTo>
                  <a:lnTo>
                    <a:pt x="467" y="80"/>
                  </a:lnTo>
                  <a:lnTo>
                    <a:pt x="470" y="81"/>
                  </a:lnTo>
                  <a:lnTo>
                    <a:pt x="472" y="81"/>
                  </a:lnTo>
                  <a:lnTo>
                    <a:pt x="473" y="81"/>
                  </a:lnTo>
                  <a:lnTo>
                    <a:pt x="476" y="81"/>
                  </a:lnTo>
                  <a:lnTo>
                    <a:pt x="477" y="80"/>
                  </a:lnTo>
                  <a:lnTo>
                    <a:pt x="479" y="80"/>
                  </a:lnTo>
                  <a:lnTo>
                    <a:pt x="480" y="79"/>
                  </a:lnTo>
                  <a:lnTo>
                    <a:pt x="482" y="79"/>
                  </a:lnTo>
                  <a:lnTo>
                    <a:pt x="486" y="75"/>
                  </a:lnTo>
                  <a:lnTo>
                    <a:pt x="488" y="74"/>
                  </a:lnTo>
                  <a:lnTo>
                    <a:pt x="490" y="73"/>
                  </a:lnTo>
                  <a:lnTo>
                    <a:pt x="491" y="72"/>
                  </a:lnTo>
                  <a:lnTo>
                    <a:pt x="493" y="72"/>
                  </a:lnTo>
                  <a:lnTo>
                    <a:pt x="494" y="72"/>
                  </a:lnTo>
                  <a:lnTo>
                    <a:pt x="495" y="71"/>
                  </a:lnTo>
                  <a:lnTo>
                    <a:pt x="497" y="71"/>
                  </a:lnTo>
                  <a:lnTo>
                    <a:pt x="499" y="72"/>
                  </a:lnTo>
                  <a:lnTo>
                    <a:pt x="502" y="72"/>
                  </a:lnTo>
                  <a:lnTo>
                    <a:pt x="506" y="74"/>
                  </a:lnTo>
                  <a:lnTo>
                    <a:pt x="507" y="74"/>
                  </a:lnTo>
                  <a:lnTo>
                    <a:pt x="508" y="75"/>
                  </a:lnTo>
                  <a:lnTo>
                    <a:pt x="509" y="76"/>
                  </a:lnTo>
                  <a:lnTo>
                    <a:pt x="511" y="77"/>
                  </a:lnTo>
                  <a:lnTo>
                    <a:pt x="513" y="79"/>
                  </a:lnTo>
                  <a:lnTo>
                    <a:pt x="516" y="82"/>
                  </a:lnTo>
                  <a:lnTo>
                    <a:pt x="520" y="90"/>
                  </a:lnTo>
                  <a:lnTo>
                    <a:pt x="523" y="92"/>
                  </a:lnTo>
                  <a:lnTo>
                    <a:pt x="525" y="94"/>
                  </a:lnTo>
                  <a:lnTo>
                    <a:pt x="526" y="95"/>
                  </a:lnTo>
                  <a:lnTo>
                    <a:pt x="528" y="96"/>
                  </a:lnTo>
                  <a:lnTo>
                    <a:pt x="529" y="98"/>
                  </a:lnTo>
                  <a:lnTo>
                    <a:pt x="533" y="99"/>
                  </a:lnTo>
                  <a:lnTo>
                    <a:pt x="547" y="102"/>
                  </a:lnTo>
                  <a:lnTo>
                    <a:pt x="550" y="103"/>
                  </a:lnTo>
                  <a:lnTo>
                    <a:pt x="552" y="105"/>
                  </a:lnTo>
                  <a:lnTo>
                    <a:pt x="556" y="106"/>
                  </a:lnTo>
                  <a:lnTo>
                    <a:pt x="559" y="108"/>
                  </a:lnTo>
                  <a:lnTo>
                    <a:pt x="561" y="109"/>
                  </a:lnTo>
                  <a:lnTo>
                    <a:pt x="563" y="111"/>
                  </a:lnTo>
                  <a:lnTo>
                    <a:pt x="563" y="112"/>
                  </a:lnTo>
                  <a:lnTo>
                    <a:pt x="565" y="113"/>
                  </a:lnTo>
                  <a:lnTo>
                    <a:pt x="567" y="115"/>
                  </a:lnTo>
                  <a:lnTo>
                    <a:pt x="568" y="117"/>
                  </a:lnTo>
                  <a:lnTo>
                    <a:pt x="570" y="122"/>
                  </a:lnTo>
                  <a:lnTo>
                    <a:pt x="574" y="130"/>
                  </a:lnTo>
                  <a:lnTo>
                    <a:pt x="575" y="134"/>
                  </a:lnTo>
                  <a:lnTo>
                    <a:pt x="577" y="136"/>
                  </a:lnTo>
                  <a:lnTo>
                    <a:pt x="579" y="139"/>
                  </a:lnTo>
                  <a:lnTo>
                    <a:pt x="580" y="141"/>
                  </a:lnTo>
                  <a:lnTo>
                    <a:pt x="582" y="144"/>
                  </a:lnTo>
                  <a:lnTo>
                    <a:pt x="585" y="147"/>
                  </a:lnTo>
                  <a:lnTo>
                    <a:pt x="587" y="149"/>
                  </a:lnTo>
                  <a:lnTo>
                    <a:pt x="591" y="153"/>
                  </a:lnTo>
                  <a:lnTo>
                    <a:pt x="595" y="156"/>
                  </a:lnTo>
                  <a:lnTo>
                    <a:pt x="597" y="158"/>
                  </a:lnTo>
                  <a:lnTo>
                    <a:pt x="601" y="160"/>
                  </a:lnTo>
                  <a:lnTo>
                    <a:pt x="603" y="162"/>
                  </a:lnTo>
                  <a:lnTo>
                    <a:pt x="604" y="162"/>
                  </a:lnTo>
                  <a:lnTo>
                    <a:pt x="605" y="162"/>
                  </a:lnTo>
                  <a:lnTo>
                    <a:pt x="604" y="162"/>
                  </a:lnTo>
                  <a:lnTo>
                    <a:pt x="604" y="164"/>
                  </a:lnTo>
                  <a:lnTo>
                    <a:pt x="603" y="165"/>
                  </a:lnTo>
                  <a:lnTo>
                    <a:pt x="603" y="166"/>
                  </a:lnTo>
                  <a:lnTo>
                    <a:pt x="603" y="167"/>
                  </a:lnTo>
                  <a:lnTo>
                    <a:pt x="600" y="170"/>
                  </a:lnTo>
                  <a:lnTo>
                    <a:pt x="593" y="180"/>
                  </a:lnTo>
                  <a:lnTo>
                    <a:pt x="588" y="186"/>
                  </a:lnTo>
                  <a:lnTo>
                    <a:pt x="585" y="190"/>
                  </a:lnTo>
                  <a:lnTo>
                    <a:pt x="582" y="193"/>
                  </a:lnTo>
                  <a:lnTo>
                    <a:pt x="579" y="196"/>
                  </a:lnTo>
                  <a:lnTo>
                    <a:pt x="574" y="200"/>
                  </a:lnTo>
                  <a:lnTo>
                    <a:pt x="573" y="201"/>
                  </a:lnTo>
                  <a:lnTo>
                    <a:pt x="571" y="203"/>
                  </a:lnTo>
                  <a:lnTo>
                    <a:pt x="563" y="206"/>
                  </a:lnTo>
                  <a:lnTo>
                    <a:pt x="561" y="208"/>
                  </a:lnTo>
                  <a:lnTo>
                    <a:pt x="558" y="210"/>
                  </a:lnTo>
                  <a:lnTo>
                    <a:pt x="548" y="217"/>
                  </a:lnTo>
                  <a:lnTo>
                    <a:pt x="545" y="220"/>
                  </a:lnTo>
                  <a:lnTo>
                    <a:pt x="542" y="221"/>
                  </a:lnTo>
                  <a:lnTo>
                    <a:pt x="540" y="223"/>
                  </a:lnTo>
                  <a:lnTo>
                    <a:pt x="536" y="225"/>
                  </a:lnTo>
                  <a:lnTo>
                    <a:pt x="534" y="225"/>
                  </a:lnTo>
                  <a:lnTo>
                    <a:pt x="529" y="226"/>
                  </a:lnTo>
                  <a:lnTo>
                    <a:pt x="527" y="226"/>
                  </a:lnTo>
                  <a:lnTo>
                    <a:pt x="525" y="228"/>
                  </a:lnTo>
                  <a:lnTo>
                    <a:pt x="520" y="231"/>
                  </a:lnTo>
                  <a:lnTo>
                    <a:pt x="518" y="231"/>
                  </a:lnTo>
                  <a:lnTo>
                    <a:pt x="517" y="232"/>
                  </a:lnTo>
                  <a:lnTo>
                    <a:pt x="516" y="232"/>
                  </a:lnTo>
                  <a:lnTo>
                    <a:pt x="515" y="232"/>
                  </a:lnTo>
                  <a:lnTo>
                    <a:pt x="507" y="231"/>
                  </a:lnTo>
                  <a:lnTo>
                    <a:pt x="502" y="231"/>
                  </a:lnTo>
                  <a:lnTo>
                    <a:pt x="492" y="230"/>
                  </a:lnTo>
                  <a:lnTo>
                    <a:pt x="489" y="229"/>
                  </a:lnTo>
                  <a:lnTo>
                    <a:pt x="486" y="229"/>
                  </a:lnTo>
                  <a:lnTo>
                    <a:pt x="483" y="228"/>
                  </a:lnTo>
                  <a:lnTo>
                    <a:pt x="475" y="225"/>
                  </a:lnTo>
                  <a:lnTo>
                    <a:pt x="470" y="223"/>
                  </a:lnTo>
                  <a:lnTo>
                    <a:pt x="467" y="222"/>
                  </a:lnTo>
                  <a:lnTo>
                    <a:pt x="464" y="220"/>
                  </a:lnTo>
                  <a:lnTo>
                    <a:pt x="451" y="212"/>
                  </a:lnTo>
                  <a:lnTo>
                    <a:pt x="449" y="211"/>
                  </a:lnTo>
                  <a:lnTo>
                    <a:pt x="446" y="210"/>
                  </a:lnTo>
                  <a:lnTo>
                    <a:pt x="442" y="208"/>
                  </a:lnTo>
                  <a:lnTo>
                    <a:pt x="438" y="207"/>
                  </a:lnTo>
                  <a:lnTo>
                    <a:pt x="435" y="206"/>
                  </a:lnTo>
                  <a:lnTo>
                    <a:pt x="433" y="205"/>
                  </a:lnTo>
                  <a:lnTo>
                    <a:pt x="431" y="205"/>
                  </a:lnTo>
                  <a:lnTo>
                    <a:pt x="430" y="205"/>
                  </a:lnTo>
                  <a:lnTo>
                    <a:pt x="428" y="205"/>
                  </a:lnTo>
                  <a:lnTo>
                    <a:pt x="427" y="206"/>
                  </a:lnTo>
                  <a:lnTo>
                    <a:pt x="426" y="207"/>
                  </a:lnTo>
                  <a:lnTo>
                    <a:pt x="426" y="208"/>
                  </a:lnTo>
                  <a:lnTo>
                    <a:pt x="422" y="215"/>
                  </a:lnTo>
                  <a:lnTo>
                    <a:pt x="420" y="217"/>
                  </a:lnTo>
                  <a:lnTo>
                    <a:pt x="414" y="226"/>
                  </a:lnTo>
                  <a:lnTo>
                    <a:pt x="412" y="228"/>
                  </a:lnTo>
                  <a:lnTo>
                    <a:pt x="409" y="231"/>
                  </a:lnTo>
                  <a:lnTo>
                    <a:pt x="407" y="235"/>
                  </a:lnTo>
                  <a:lnTo>
                    <a:pt x="406" y="237"/>
                  </a:lnTo>
                  <a:lnTo>
                    <a:pt x="405" y="238"/>
                  </a:lnTo>
                  <a:lnTo>
                    <a:pt x="404" y="240"/>
                  </a:lnTo>
                  <a:lnTo>
                    <a:pt x="404" y="242"/>
                  </a:lnTo>
                  <a:lnTo>
                    <a:pt x="404" y="244"/>
                  </a:lnTo>
                  <a:lnTo>
                    <a:pt x="404" y="247"/>
                  </a:lnTo>
                  <a:lnTo>
                    <a:pt x="404" y="249"/>
                  </a:lnTo>
                  <a:lnTo>
                    <a:pt x="404" y="252"/>
                  </a:lnTo>
                  <a:lnTo>
                    <a:pt x="405" y="255"/>
                  </a:lnTo>
                  <a:lnTo>
                    <a:pt x="407" y="262"/>
                  </a:lnTo>
                  <a:lnTo>
                    <a:pt x="408" y="265"/>
                  </a:lnTo>
                  <a:lnTo>
                    <a:pt x="409" y="269"/>
                  </a:lnTo>
                  <a:lnTo>
                    <a:pt x="409" y="272"/>
                  </a:lnTo>
                  <a:lnTo>
                    <a:pt x="409" y="272"/>
                  </a:lnTo>
                  <a:lnTo>
                    <a:pt x="409" y="274"/>
                  </a:lnTo>
                  <a:lnTo>
                    <a:pt x="408" y="277"/>
                  </a:lnTo>
                  <a:lnTo>
                    <a:pt x="407" y="280"/>
                  </a:lnTo>
                  <a:lnTo>
                    <a:pt x="404" y="285"/>
                  </a:lnTo>
                  <a:lnTo>
                    <a:pt x="404" y="289"/>
                  </a:lnTo>
                  <a:lnTo>
                    <a:pt x="404" y="290"/>
                  </a:lnTo>
                  <a:lnTo>
                    <a:pt x="404" y="292"/>
                  </a:lnTo>
                  <a:lnTo>
                    <a:pt x="404" y="293"/>
                  </a:lnTo>
                  <a:lnTo>
                    <a:pt x="404" y="293"/>
                  </a:lnTo>
                  <a:lnTo>
                    <a:pt x="404" y="294"/>
                  </a:lnTo>
                  <a:lnTo>
                    <a:pt x="399" y="298"/>
                  </a:lnTo>
                  <a:lnTo>
                    <a:pt x="395" y="303"/>
                  </a:lnTo>
                  <a:lnTo>
                    <a:pt x="393" y="304"/>
                  </a:lnTo>
                  <a:lnTo>
                    <a:pt x="392" y="305"/>
                  </a:lnTo>
                  <a:lnTo>
                    <a:pt x="392" y="305"/>
                  </a:lnTo>
                  <a:lnTo>
                    <a:pt x="387" y="304"/>
                  </a:lnTo>
                  <a:lnTo>
                    <a:pt x="385" y="304"/>
                  </a:lnTo>
                  <a:lnTo>
                    <a:pt x="382" y="304"/>
                  </a:lnTo>
                  <a:lnTo>
                    <a:pt x="381" y="304"/>
                  </a:lnTo>
                  <a:lnTo>
                    <a:pt x="375" y="306"/>
                  </a:lnTo>
                  <a:lnTo>
                    <a:pt x="373" y="306"/>
                  </a:lnTo>
                  <a:lnTo>
                    <a:pt x="371" y="305"/>
                  </a:lnTo>
                  <a:lnTo>
                    <a:pt x="369" y="305"/>
                  </a:lnTo>
                  <a:lnTo>
                    <a:pt x="367" y="304"/>
                  </a:lnTo>
                  <a:lnTo>
                    <a:pt x="364" y="302"/>
                  </a:lnTo>
                  <a:lnTo>
                    <a:pt x="361" y="300"/>
                  </a:lnTo>
                  <a:lnTo>
                    <a:pt x="360" y="299"/>
                  </a:lnTo>
                  <a:lnTo>
                    <a:pt x="359" y="297"/>
                  </a:lnTo>
                  <a:lnTo>
                    <a:pt x="355" y="292"/>
                  </a:lnTo>
                  <a:lnTo>
                    <a:pt x="351" y="286"/>
                  </a:lnTo>
                  <a:lnTo>
                    <a:pt x="350" y="284"/>
                  </a:lnTo>
                  <a:lnTo>
                    <a:pt x="348" y="283"/>
                  </a:lnTo>
                  <a:lnTo>
                    <a:pt x="347" y="283"/>
                  </a:lnTo>
                  <a:lnTo>
                    <a:pt x="346" y="282"/>
                  </a:lnTo>
                  <a:lnTo>
                    <a:pt x="344" y="284"/>
                  </a:lnTo>
                  <a:lnTo>
                    <a:pt x="342" y="290"/>
                  </a:lnTo>
                  <a:lnTo>
                    <a:pt x="339" y="294"/>
                  </a:lnTo>
                  <a:lnTo>
                    <a:pt x="338" y="297"/>
                  </a:lnTo>
                  <a:lnTo>
                    <a:pt x="335" y="306"/>
                  </a:lnTo>
                  <a:lnTo>
                    <a:pt x="333" y="310"/>
                  </a:lnTo>
                  <a:lnTo>
                    <a:pt x="331" y="314"/>
                  </a:lnTo>
                  <a:lnTo>
                    <a:pt x="329" y="316"/>
                  </a:lnTo>
                  <a:lnTo>
                    <a:pt x="327" y="318"/>
                  </a:lnTo>
                  <a:lnTo>
                    <a:pt x="325" y="321"/>
                  </a:lnTo>
                  <a:lnTo>
                    <a:pt x="324" y="322"/>
                  </a:lnTo>
                  <a:lnTo>
                    <a:pt x="322" y="324"/>
                  </a:lnTo>
                  <a:lnTo>
                    <a:pt x="320" y="325"/>
                  </a:lnTo>
                  <a:lnTo>
                    <a:pt x="318" y="326"/>
                  </a:lnTo>
                  <a:lnTo>
                    <a:pt x="312" y="329"/>
                  </a:lnTo>
                  <a:lnTo>
                    <a:pt x="301" y="336"/>
                  </a:lnTo>
                  <a:lnTo>
                    <a:pt x="296" y="339"/>
                  </a:lnTo>
                  <a:lnTo>
                    <a:pt x="291" y="341"/>
                  </a:lnTo>
                  <a:lnTo>
                    <a:pt x="281" y="350"/>
                  </a:lnTo>
                  <a:lnTo>
                    <a:pt x="279" y="351"/>
                  </a:lnTo>
                  <a:lnTo>
                    <a:pt x="278" y="351"/>
                  </a:lnTo>
                  <a:lnTo>
                    <a:pt x="276" y="352"/>
                  </a:lnTo>
                  <a:lnTo>
                    <a:pt x="274" y="353"/>
                  </a:lnTo>
                  <a:lnTo>
                    <a:pt x="267" y="356"/>
                  </a:lnTo>
                  <a:lnTo>
                    <a:pt x="265" y="357"/>
                  </a:lnTo>
                  <a:lnTo>
                    <a:pt x="259" y="360"/>
                  </a:lnTo>
                  <a:lnTo>
                    <a:pt x="256" y="362"/>
                  </a:lnTo>
                  <a:lnTo>
                    <a:pt x="255" y="362"/>
                  </a:lnTo>
                  <a:lnTo>
                    <a:pt x="253" y="362"/>
                  </a:lnTo>
                  <a:lnTo>
                    <a:pt x="250" y="363"/>
                  </a:lnTo>
                  <a:lnTo>
                    <a:pt x="248" y="363"/>
                  </a:lnTo>
                  <a:lnTo>
                    <a:pt x="245" y="363"/>
                  </a:lnTo>
                  <a:lnTo>
                    <a:pt x="241" y="363"/>
                  </a:lnTo>
                  <a:lnTo>
                    <a:pt x="237" y="363"/>
                  </a:lnTo>
                  <a:lnTo>
                    <a:pt x="231" y="365"/>
                  </a:lnTo>
                  <a:lnTo>
                    <a:pt x="225" y="365"/>
                  </a:lnTo>
                  <a:lnTo>
                    <a:pt x="223" y="366"/>
                  </a:lnTo>
                  <a:lnTo>
                    <a:pt x="221" y="367"/>
                  </a:lnTo>
                  <a:lnTo>
                    <a:pt x="216" y="369"/>
                  </a:lnTo>
                  <a:lnTo>
                    <a:pt x="213" y="369"/>
                  </a:lnTo>
                  <a:lnTo>
                    <a:pt x="210" y="370"/>
                  </a:lnTo>
                  <a:lnTo>
                    <a:pt x="207" y="370"/>
                  </a:lnTo>
                  <a:lnTo>
                    <a:pt x="205" y="370"/>
                  </a:lnTo>
                  <a:lnTo>
                    <a:pt x="203" y="370"/>
                  </a:lnTo>
                  <a:lnTo>
                    <a:pt x="200" y="371"/>
                  </a:lnTo>
                  <a:lnTo>
                    <a:pt x="199" y="371"/>
                  </a:lnTo>
                  <a:lnTo>
                    <a:pt x="199" y="372"/>
                  </a:lnTo>
                  <a:lnTo>
                    <a:pt x="198" y="373"/>
                  </a:lnTo>
                  <a:lnTo>
                    <a:pt x="196" y="374"/>
                  </a:lnTo>
                  <a:lnTo>
                    <a:pt x="195" y="375"/>
                  </a:lnTo>
                  <a:lnTo>
                    <a:pt x="193" y="377"/>
                  </a:lnTo>
                  <a:lnTo>
                    <a:pt x="189" y="385"/>
                  </a:lnTo>
                  <a:lnTo>
                    <a:pt x="188" y="386"/>
                  </a:lnTo>
                  <a:lnTo>
                    <a:pt x="187" y="388"/>
                  </a:lnTo>
                  <a:lnTo>
                    <a:pt x="185" y="390"/>
                  </a:lnTo>
                  <a:lnTo>
                    <a:pt x="184" y="391"/>
                  </a:lnTo>
                  <a:lnTo>
                    <a:pt x="182" y="393"/>
                  </a:lnTo>
                  <a:lnTo>
                    <a:pt x="180" y="394"/>
                  </a:lnTo>
                  <a:lnTo>
                    <a:pt x="172" y="397"/>
                  </a:lnTo>
                  <a:lnTo>
                    <a:pt x="161" y="404"/>
                  </a:lnTo>
                  <a:lnTo>
                    <a:pt x="158" y="405"/>
                  </a:lnTo>
                  <a:lnTo>
                    <a:pt x="156" y="406"/>
                  </a:lnTo>
                  <a:lnTo>
                    <a:pt x="153" y="407"/>
                  </a:lnTo>
                  <a:lnTo>
                    <a:pt x="149" y="407"/>
                  </a:lnTo>
                  <a:lnTo>
                    <a:pt x="146" y="407"/>
                  </a:lnTo>
                  <a:lnTo>
                    <a:pt x="142" y="407"/>
                  </a:lnTo>
                  <a:lnTo>
                    <a:pt x="136" y="407"/>
                  </a:lnTo>
                  <a:lnTo>
                    <a:pt x="135" y="399"/>
                  </a:lnTo>
                  <a:lnTo>
                    <a:pt x="133" y="392"/>
                  </a:lnTo>
                  <a:lnTo>
                    <a:pt x="131" y="384"/>
                  </a:lnTo>
                  <a:lnTo>
                    <a:pt x="131" y="380"/>
                  </a:lnTo>
                  <a:lnTo>
                    <a:pt x="130" y="378"/>
                  </a:lnTo>
                  <a:lnTo>
                    <a:pt x="129" y="376"/>
                  </a:lnTo>
                  <a:lnTo>
                    <a:pt x="128" y="374"/>
                  </a:lnTo>
                  <a:lnTo>
                    <a:pt x="127" y="373"/>
                  </a:lnTo>
                  <a:lnTo>
                    <a:pt x="125" y="371"/>
                  </a:lnTo>
                  <a:lnTo>
                    <a:pt x="124" y="369"/>
                  </a:lnTo>
                  <a:lnTo>
                    <a:pt x="123" y="368"/>
                  </a:lnTo>
                  <a:lnTo>
                    <a:pt x="122" y="367"/>
                  </a:lnTo>
                  <a:lnTo>
                    <a:pt x="120" y="366"/>
                  </a:lnTo>
                  <a:lnTo>
                    <a:pt x="119" y="365"/>
                  </a:lnTo>
                  <a:lnTo>
                    <a:pt x="118" y="365"/>
                  </a:lnTo>
                  <a:lnTo>
                    <a:pt x="116" y="365"/>
                  </a:lnTo>
                  <a:lnTo>
                    <a:pt x="115" y="365"/>
                  </a:lnTo>
                  <a:lnTo>
                    <a:pt x="111" y="365"/>
                  </a:lnTo>
                  <a:lnTo>
                    <a:pt x="104" y="367"/>
                  </a:lnTo>
                  <a:lnTo>
                    <a:pt x="99" y="369"/>
                  </a:lnTo>
                  <a:lnTo>
                    <a:pt x="87" y="373"/>
                  </a:lnTo>
                  <a:lnTo>
                    <a:pt x="81" y="375"/>
                  </a:lnTo>
                  <a:lnTo>
                    <a:pt x="75" y="377"/>
                  </a:lnTo>
                  <a:lnTo>
                    <a:pt x="70" y="380"/>
                  </a:lnTo>
                  <a:lnTo>
                    <a:pt x="67" y="381"/>
                  </a:lnTo>
                  <a:lnTo>
                    <a:pt x="65" y="381"/>
                  </a:lnTo>
                  <a:lnTo>
                    <a:pt x="62" y="380"/>
                  </a:lnTo>
                  <a:lnTo>
                    <a:pt x="55" y="379"/>
                  </a:lnTo>
                  <a:lnTo>
                    <a:pt x="51" y="378"/>
                  </a:lnTo>
                  <a:lnTo>
                    <a:pt x="48" y="377"/>
                  </a:lnTo>
                  <a:lnTo>
                    <a:pt x="43" y="375"/>
                  </a:lnTo>
                  <a:lnTo>
                    <a:pt x="35" y="372"/>
                  </a:lnTo>
                  <a:lnTo>
                    <a:pt x="31" y="370"/>
                  </a:lnTo>
                  <a:lnTo>
                    <a:pt x="29" y="368"/>
                  </a:lnTo>
                  <a:lnTo>
                    <a:pt x="28" y="367"/>
                  </a:lnTo>
                  <a:lnTo>
                    <a:pt x="22" y="362"/>
                  </a:lnTo>
                  <a:lnTo>
                    <a:pt x="20" y="361"/>
                  </a:lnTo>
                  <a:lnTo>
                    <a:pt x="10" y="354"/>
                  </a:lnTo>
                  <a:lnTo>
                    <a:pt x="8" y="352"/>
                  </a:lnTo>
                  <a:lnTo>
                    <a:pt x="6" y="350"/>
                  </a:lnTo>
                  <a:lnTo>
                    <a:pt x="5" y="348"/>
                  </a:lnTo>
                  <a:lnTo>
                    <a:pt x="3" y="346"/>
                  </a:lnTo>
                  <a:lnTo>
                    <a:pt x="2" y="343"/>
                  </a:lnTo>
                  <a:lnTo>
                    <a:pt x="1" y="340"/>
                  </a:lnTo>
                  <a:lnTo>
                    <a:pt x="0" y="338"/>
                  </a:lnTo>
                  <a:lnTo>
                    <a:pt x="0" y="337"/>
                  </a:lnTo>
                  <a:lnTo>
                    <a:pt x="0" y="336"/>
                  </a:lnTo>
                  <a:lnTo>
                    <a:pt x="1" y="335"/>
                  </a:lnTo>
                  <a:lnTo>
                    <a:pt x="1" y="334"/>
                  </a:lnTo>
                  <a:lnTo>
                    <a:pt x="2" y="334"/>
                  </a:lnTo>
                  <a:lnTo>
                    <a:pt x="5" y="332"/>
                  </a:lnTo>
                  <a:lnTo>
                    <a:pt x="6" y="330"/>
                  </a:lnTo>
                  <a:lnTo>
                    <a:pt x="9" y="327"/>
                  </a:lnTo>
                  <a:lnTo>
                    <a:pt x="17" y="318"/>
                  </a:lnTo>
                  <a:lnTo>
                    <a:pt x="23" y="311"/>
                  </a:lnTo>
                  <a:lnTo>
                    <a:pt x="26" y="308"/>
                  </a:lnTo>
                  <a:lnTo>
                    <a:pt x="28" y="304"/>
                  </a:lnTo>
                  <a:lnTo>
                    <a:pt x="30" y="301"/>
                  </a:lnTo>
                  <a:lnTo>
                    <a:pt x="32" y="296"/>
                  </a:lnTo>
                  <a:lnTo>
                    <a:pt x="35" y="291"/>
                  </a:lnTo>
                  <a:lnTo>
                    <a:pt x="37" y="286"/>
                  </a:lnTo>
                  <a:lnTo>
                    <a:pt x="39" y="280"/>
                  </a:lnTo>
                  <a:lnTo>
                    <a:pt x="40" y="278"/>
                  </a:lnTo>
                  <a:lnTo>
                    <a:pt x="40" y="273"/>
                  </a:lnTo>
                  <a:lnTo>
                    <a:pt x="40" y="271"/>
                  </a:lnTo>
                  <a:lnTo>
                    <a:pt x="41" y="269"/>
                  </a:lnTo>
                  <a:lnTo>
                    <a:pt x="42" y="266"/>
                  </a:lnTo>
                  <a:lnTo>
                    <a:pt x="43" y="263"/>
                  </a:lnTo>
                  <a:lnTo>
                    <a:pt x="44" y="261"/>
                  </a:lnTo>
                  <a:lnTo>
                    <a:pt x="45" y="260"/>
                  </a:lnTo>
                  <a:lnTo>
                    <a:pt x="49" y="255"/>
                  </a:lnTo>
                  <a:lnTo>
                    <a:pt x="50" y="253"/>
                  </a:lnTo>
                  <a:lnTo>
                    <a:pt x="51" y="251"/>
                  </a:lnTo>
                  <a:lnTo>
                    <a:pt x="51" y="249"/>
                  </a:lnTo>
                  <a:lnTo>
                    <a:pt x="52" y="244"/>
                  </a:lnTo>
                  <a:lnTo>
                    <a:pt x="54" y="239"/>
                  </a:lnTo>
                  <a:lnTo>
                    <a:pt x="54" y="238"/>
                  </a:lnTo>
                  <a:lnTo>
                    <a:pt x="54" y="236"/>
                  </a:lnTo>
                  <a:lnTo>
                    <a:pt x="55" y="226"/>
                  </a:lnTo>
                  <a:lnTo>
                    <a:pt x="55" y="223"/>
                  </a:lnTo>
                  <a:lnTo>
                    <a:pt x="55" y="221"/>
                  </a:lnTo>
                  <a:lnTo>
                    <a:pt x="54" y="219"/>
                  </a:lnTo>
                  <a:lnTo>
                    <a:pt x="52" y="215"/>
                  </a:lnTo>
                  <a:lnTo>
                    <a:pt x="52" y="214"/>
                  </a:lnTo>
                  <a:lnTo>
                    <a:pt x="52" y="213"/>
                  </a:lnTo>
                  <a:lnTo>
                    <a:pt x="52" y="211"/>
                  </a:lnTo>
                  <a:lnTo>
                    <a:pt x="52" y="208"/>
                  </a:lnTo>
                  <a:lnTo>
                    <a:pt x="53" y="205"/>
                  </a:lnTo>
                  <a:lnTo>
                    <a:pt x="55" y="203"/>
                  </a:lnTo>
                  <a:lnTo>
                    <a:pt x="57" y="200"/>
                  </a:lnTo>
                  <a:lnTo>
                    <a:pt x="59" y="197"/>
                  </a:lnTo>
                  <a:lnTo>
                    <a:pt x="61" y="195"/>
                  </a:lnTo>
                  <a:lnTo>
                    <a:pt x="62" y="194"/>
                  </a:lnTo>
                  <a:lnTo>
                    <a:pt x="64" y="192"/>
                  </a:lnTo>
                  <a:lnTo>
                    <a:pt x="75" y="185"/>
                  </a:lnTo>
                  <a:lnTo>
                    <a:pt x="79" y="182"/>
                  </a:lnTo>
                  <a:lnTo>
                    <a:pt x="82" y="181"/>
                  </a:lnTo>
                  <a:lnTo>
                    <a:pt x="92" y="176"/>
                  </a:lnTo>
                  <a:lnTo>
                    <a:pt x="95" y="174"/>
                  </a:lnTo>
                  <a:lnTo>
                    <a:pt x="97" y="172"/>
                  </a:lnTo>
                  <a:lnTo>
                    <a:pt x="105" y="167"/>
                  </a:lnTo>
                  <a:lnTo>
                    <a:pt x="111" y="162"/>
                  </a:lnTo>
                  <a:lnTo>
                    <a:pt x="113" y="161"/>
                  </a:lnTo>
                  <a:lnTo>
                    <a:pt x="118" y="157"/>
                  </a:lnTo>
                  <a:lnTo>
                    <a:pt x="119" y="155"/>
                  </a:lnTo>
                  <a:lnTo>
                    <a:pt x="121" y="154"/>
                  </a:lnTo>
                  <a:lnTo>
                    <a:pt x="123" y="153"/>
                  </a:lnTo>
                  <a:lnTo>
                    <a:pt x="131" y="149"/>
                  </a:lnTo>
                  <a:lnTo>
                    <a:pt x="132" y="148"/>
                  </a:lnTo>
                  <a:lnTo>
                    <a:pt x="133" y="147"/>
                  </a:lnTo>
                  <a:lnTo>
                    <a:pt x="134" y="147"/>
                  </a:lnTo>
                  <a:lnTo>
                    <a:pt x="134" y="146"/>
                  </a:lnTo>
                  <a:lnTo>
                    <a:pt x="135" y="145"/>
                  </a:lnTo>
                  <a:lnTo>
                    <a:pt x="135" y="144"/>
                  </a:lnTo>
                  <a:lnTo>
                    <a:pt x="135" y="143"/>
                  </a:lnTo>
                  <a:lnTo>
                    <a:pt x="134" y="142"/>
                  </a:lnTo>
                  <a:lnTo>
                    <a:pt x="133" y="141"/>
                  </a:lnTo>
                  <a:lnTo>
                    <a:pt x="130" y="138"/>
                  </a:lnTo>
                  <a:lnTo>
                    <a:pt x="126" y="136"/>
                  </a:lnTo>
                  <a:lnTo>
                    <a:pt x="124" y="135"/>
                  </a:lnTo>
                  <a:lnTo>
                    <a:pt x="118" y="132"/>
                  </a:lnTo>
                  <a:lnTo>
                    <a:pt x="114" y="130"/>
                  </a:lnTo>
                  <a:lnTo>
                    <a:pt x="111" y="128"/>
                  </a:lnTo>
                  <a:lnTo>
                    <a:pt x="109" y="126"/>
                  </a:lnTo>
                  <a:lnTo>
                    <a:pt x="107" y="124"/>
                  </a:lnTo>
                  <a:lnTo>
                    <a:pt x="102" y="119"/>
                  </a:lnTo>
                  <a:lnTo>
                    <a:pt x="97" y="112"/>
                  </a:lnTo>
                  <a:lnTo>
                    <a:pt x="95" y="110"/>
                  </a:lnTo>
                  <a:lnTo>
                    <a:pt x="93" y="109"/>
                  </a:lnTo>
                  <a:lnTo>
                    <a:pt x="92" y="108"/>
                  </a:lnTo>
                  <a:lnTo>
                    <a:pt x="91" y="108"/>
                  </a:lnTo>
                  <a:lnTo>
                    <a:pt x="90" y="107"/>
                  </a:lnTo>
                  <a:lnTo>
                    <a:pt x="89" y="107"/>
                  </a:lnTo>
                  <a:lnTo>
                    <a:pt x="86" y="107"/>
                  </a:lnTo>
                  <a:lnTo>
                    <a:pt x="82" y="108"/>
                  </a:lnTo>
                  <a:lnTo>
                    <a:pt x="80" y="108"/>
                  </a:lnTo>
                  <a:lnTo>
                    <a:pt x="79" y="107"/>
                  </a:lnTo>
                  <a:lnTo>
                    <a:pt x="77" y="107"/>
                  </a:lnTo>
                  <a:lnTo>
                    <a:pt x="76" y="107"/>
                  </a:lnTo>
                  <a:lnTo>
                    <a:pt x="75" y="106"/>
                  </a:lnTo>
                  <a:lnTo>
                    <a:pt x="74" y="105"/>
                  </a:lnTo>
                  <a:lnTo>
                    <a:pt x="73" y="104"/>
                  </a:lnTo>
                  <a:lnTo>
                    <a:pt x="72" y="102"/>
                  </a:lnTo>
                  <a:lnTo>
                    <a:pt x="72" y="102"/>
                  </a:lnTo>
                  <a:lnTo>
                    <a:pt x="72" y="101"/>
                  </a:lnTo>
                  <a:lnTo>
                    <a:pt x="72" y="99"/>
                  </a:lnTo>
                  <a:lnTo>
                    <a:pt x="72" y="97"/>
                  </a:lnTo>
                  <a:lnTo>
                    <a:pt x="73" y="95"/>
                  </a:lnTo>
                  <a:lnTo>
                    <a:pt x="74" y="93"/>
                  </a:lnTo>
                  <a:lnTo>
                    <a:pt x="77" y="89"/>
                  </a:lnTo>
                  <a:lnTo>
                    <a:pt x="81" y="83"/>
                  </a:lnTo>
                  <a:lnTo>
                    <a:pt x="88" y="74"/>
                  </a:lnTo>
                  <a:lnTo>
                    <a:pt x="94" y="68"/>
                  </a:lnTo>
                  <a:lnTo>
                    <a:pt x="101" y="59"/>
                  </a:lnTo>
                  <a:lnTo>
                    <a:pt x="104" y="56"/>
                  </a:lnTo>
                  <a:lnTo>
                    <a:pt x="107" y="53"/>
                  </a:lnTo>
                  <a:lnTo>
                    <a:pt x="109" y="51"/>
                  </a:lnTo>
                  <a:lnTo>
                    <a:pt x="112" y="49"/>
                  </a:lnTo>
                  <a:lnTo>
                    <a:pt x="115" y="47"/>
                  </a:lnTo>
                  <a:lnTo>
                    <a:pt x="119" y="45"/>
                  </a:lnTo>
                  <a:lnTo>
                    <a:pt x="122" y="45"/>
                  </a:lnTo>
                  <a:lnTo>
                    <a:pt x="126" y="44"/>
                  </a:lnTo>
                  <a:lnTo>
                    <a:pt x="130" y="43"/>
                  </a:lnTo>
                  <a:lnTo>
                    <a:pt x="132" y="43"/>
                  </a:lnTo>
                  <a:lnTo>
                    <a:pt x="141" y="42"/>
                  </a:lnTo>
                  <a:lnTo>
                    <a:pt x="144" y="41"/>
                  </a:lnTo>
                  <a:lnTo>
                    <a:pt x="150" y="40"/>
                  </a:lnTo>
                  <a:lnTo>
                    <a:pt x="154" y="39"/>
                  </a:lnTo>
                  <a:lnTo>
                    <a:pt x="162" y="36"/>
                  </a:lnTo>
                  <a:lnTo>
                    <a:pt x="167" y="34"/>
                  </a:lnTo>
                  <a:lnTo>
                    <a:pt x="171" y="34"/>
                  </a:lnTo>
                  <a:lnTo>
                    <a:pt x="178" y="30"/>
                  </a:lnTo>
                  <a:lnTo>
                    <a:pt x="179" y="30"/>
                  </a:lnTo>
                  <a:lnTo>
                    <a:pt x="180" y="30"/>
                  </a:lnTo>
                  <a:lnTo>
                    <a:pt x="179" y="31"/>
                  </a:lnTo>
                  <a:lnTo>
                    <a:pt x="179" y="33"/>
                  </a:lnTo>
                  <a:lnTo>
                    <a:pt x="180" y="34"/>
                  </a:lnTo>
                  <a:lnTo>
                    <a:pt x="181" y="37"/>
                  </a:lnTo>
                  <a:lnTo>
                    <a:pt x="182" y="42"/>
                  </a:lnTo>
                  <a:lnTo>
                    <a:pt x="183" y="45"/>
                  </a:lnTo>
                  <a:lnTo>
                    <a:pt x="184" y="46"/>
                  </a:lnTo>
                  <a:lnTo>
                    <a:pt x="186" y="48"/>
                  </a:lnTo>
                  <a:lnTo>
                    <a:pt x="188" y="51"/>
                  </a:lnTo>
                  <a:lnTo>
                    <a:pt x="189" y="53"/>
                  </a:lnTo>
                  <a:lnTo>
                    <a:pt x="192" y="55"/>
                  </a:lnTo>
                  <a:lnTo>
                    <a:pt x="194" y="56"/>
                  </a:lnTo>
                  <a:lnTo>
                    <a:pt x="197" y="58"/>
                  </a:lnTo>
                  <a:lnTo>
                    <a:pt x="199" y="60"/>
                  </a:lnTo>
                  <a:lnTo>
                    <a:pt x="202" y="61"/>
                  </a:lnTo>
                  <a:lnTo>
                    <a:pt x="210" y="65"/>
                  </a:lnTo>
                  <a:lnTo>
                    <a:pt x="214" y="67"/>
                  </a:lnTo>
                  <a:lnTo>
                    <a:pt x="217" y="68"/>
                  </a:lnTo>
                  <a:lnTo>
                    <a:pt x="220" y="70"/>
                  </a:lnTo>
                  <a:lnTo>
                    <a:pt x="222" y="72"/>
                  </a:lnTo>
                  <a:lnTo>
                    <a:pt x="223" y="75"/>
                  </a:lnTo>
                  <a:lnTo>
                    <a:pt x="224" y="78"/>
                  </a:lnTo>
                  <a:lnTo>
                    <a:pt x="227" y="82"/>
                  </a:lnTo>
                  <a:lnTo>
                    <a:pt x="228" y="84"/>
                  </a:lnTo>
                  <a:lnTo>
                    <a:pt x="229" y="85"/>
                  </a:lnTo>
                  <a:lnTo>
                    <a:pt x="230" y="87"/>
                  </a:lnTo>
                  <a:lnTo>
                    <a:pt x="232" y="88"/>
                  </a:lnTo>
                  <a:lnTo>
                    <a:pt x="233" y="90"/>
                  </a:lnTo>
                  <a:lnTo>
                    <a:pt x="235" y="92"/>
                  </a:lnTo>
                  <a:lnTo>
                    <a:pt x="238" y="94"/>
                  </a:lnTo>
                  <a:lnTo>
                    <a:pt x="242" y="97"/>
                  </a:lnTo>
                  <a:lnTo>
                    <a:pt x="245" y="99"/>
                  </a:lnTo>
                  <a:lnTo>
                    <a:pt x="247" y="100"/>
                  </a:lnTo>
                  <a:lnTo>
                    <a:pt x="249" y="102"/>
                  </a:lnTo>
                  <a:lnTo>
                    <a:pt x="252" y="102"/>
                  </a:lnTo>
                  <a:lnTo>
                    <a:pt x="254" y="103"/>
                  </a:lnTo>
                  <a:lnTo>
                    <a:pt x="256" y="103"/>
                  </a:lnTo>
                  <a:lnTo>
                    <a:pt x="259" y="104"/>
                  </a:lnTo>
                  <a:lnTo>
                    <a:pt x="262" y="104"/>
                  </a:lnTo>
                  <a:lnTo>
                    <a:pt x="264" y="104"/>
                  </a:lnTo>
                  <a:lnTo>
                    <a:pt x="268" y="103"/>
                  </a:lnTo>
                  <a:lnTo>
                    <a:pt x="278" y="102"/>
                  </a:lnTo>
                  <a:lnTo>
                    <a:pt x="283" y="101"/>
                  </a:lnTo>
                  <a:lnTo>
                    <a:pt x="286" y="101"/>
                  </a:lnTo>
                  <a:lnTo>
                    <a:pt x="288" y="100"/>
                  </a:lnTo>
                  <a:lnTo>
                    <a:pt x="290" y="99"/>
                  </a:lnTo>
                  <a:lnTo>
                    <a:pt x="292" y="97"/>
                  </a:lnTo>
                  <a:lnTo>
                    <a:pt x="296" y="95"/>
                  </a:lnTo>
                  <a:lnTo>
                    <a:pt x="300" y="92"/>
                  </a:lnTo>
                  <a:lnTo>
                    <a:pt x="303" y="89"/>
                  </a:lnTo>
                  <a:lnTo>
                    <a:pt x="313" y="80"/>
                  </a:lnTo>
                  <a:lnTo>
                    <a:pt x="315" y="77"/>
                  </a:lnTo>
                  <a:lnTo>
                    <a:pt x="319" y="75"/>
                  </a:lnTo>
                  <a:lnTo>
                    <a:pt x="323" y="72"/>
                  </a:lnTo>
                  <a:lnTo>
                    <a:pt x="326" y="69"/>
                  </a:lnTo>
                  <a:lnTo>
                    <a:pt x="331" y="67"/>
                  </a:lnTo>
                  <a:lnTo>
                    <a:pt x="334" y="66"/>
                  </a:lnTo>
                  <a:lnTo>
                    <a:pt x="340" y="64"/>
                  </a:lnTo>
                  <a:lnTo>
                    <a:pt x="347" y="60"/>
                  </a:lnTo>
                  <a:lnTo>
                    <a:pt x="350" y="59"/>
                  </a:lnTo>
                  <a:lnTo>
                    <a:pt x="352" y="58"/>
                  </a:lnTo>
                  <a:lnTo>
                    <a:pt x="354" y="58"/>
                  </a:lnTo>
                  <a:lnTo>
                    <a:pt x="357" y="58"/>
                  </a:lnTo>
                  <a:lnTo>
                    <a:pt x="358" y="58"/>
                  </a:lnTo>
                  <a:lnTo>
                    <a:pt x="359" y="58"/>
                  </a:lnTo>
                  <a:lnTo>
                    <a:pt x="366" y="58"/>
                  </a:lnTo>
                  <a:lnTo>
                    <a:pt x="370" y="59"/>
                  </a:lnTo>
                  <a:lnTo>
                    <a:pt x="375" y="59"/>
                  </a:lnTo>
                  <a:lnTo>
                    <a:pt x="379" y="59"/>
                  </a:lnTo>
                  <a:lnTo>
                    <a:pt x="381" y="59"/>
                  </a:lnTo>
                  <a:lnTo>
                    <a:pt x="382" y="59"/>
                  </a:lnTo>
                  <a:lnTo>
                    <a:pt x="384" y="58"/>
                  </a:lnTo>
                  <a:lnTo>
                    <a:pt x="385" y="58"/>
                  </a:lnTo>
                  <a:lnTo>
                    <a:pt x="386" y="56"/>
                  </a:lnTo>
                  <a:lnTo>
                    <a:pt x="387" y="55"/>
                  </a:lnTo>
                  <a:lnTo>
                    <a:pt x="388" y="52"/>
                  </a:lnTo>
                  <a:lnTo>
                    <a:pt x="388" y="49"/>
                  </a:lnTo>
                  <a:lnTo>
                    <a:pt x="388" y="45"/>
                  </a:lnTo>
                  <a:lnTo>
                    <a:pt x="387" y="43"/>
                  </a:lnTo>
                  <a:lnTo>
                    <a:pt x="387" y="40"/>
                  </a:lnTo>
                  <a:lnTo>
                    <a:pt x="386" y="39"/>
                  </a:lnTo>
                  <a:lnTo>
                    <a:pt x="385" y="38"/>
                  </a:lnTo>
                  <a:lnTo>
                    <a:pt x="384" y="36"/>
                  </a:lnTo>
                  <a:lnTo>
                    <a:pt x="383" y="34"/>
                  </a:lnTo>
                  <a:lnTo>
                    <a:pt x="381" y="34"/>
                  </a:lnTo>
                  <a:lnTo>
                    <a:pt x="379" y="33"/>
                  </a:lnTo>
                  <a:lnTo>
                    <a:pt x="377" y="32"/>
                  </a:lnTo>
                  <a:lnTo>
                    <a:pt x="375" y="31"/>
                  </a:lnTo>
                  <a:lnTo>
                    <a:pt x="369" y="30"/>
                  </a:lnTo>
                  <a:lnTo>
                    <a:pt x="368" y="30"/>
                  </a:lnTo>
                  <a:lnTo>
                    <a:pt x="366" y="29"/>
                  </a:lnTo>
                  <a:lnTo>
                    <a:pt x="365" y="28"/>
                  </a:lnTo>
                  <a:lnTo>
                    <a:pt x="363" y="28"/>
                  </a:lnTo>
                  <a:lnTo>
                    <a:pt x="362" y="26"/>
                  </a:lnTo>
                  <a:lnTo>
                    <a:pt x="361" y="24"/>
                  </a:lnTo>
                  <a:lnTo>
                    <a:pt x="360" y="22"/>
                  </a:lnTo>
                  <a:lnTo>
                    <a:pt x="360" y="22"/>
                  </a:lnTo>
                  <a:lnTo>
                    <a:pt x="360" y="21"/>
                  </a:lnTo>
                  <a:lnTo>
                    <a:pt x="360" y="19"/>
                  </a:lnTo>
                  <a:lnTo>
                    <a:pt x="361" y="18"/>
                  </a:lnTo>
                  <a:lnTo>
                    <a:pt x="361" y="15"/>
                  </a:lnTo>
                  <a:lnTo>
                    <a:pt x="362" y="13"/>
                  </a:lnTo>
                  <a:lnTo>
                    <a:pt x="364" y="11"/>
                  </a:lnTo>
                  <a:lnTo>
                    <a:pt x="366" y="9"/>
                  </a:lnTo>
                  <a:lnTo>
                    <a:pt x="368" y="7"/>
                  </a:lnTo>
                  <a:lnTo>
                    <a:pt x="370" y="5"/>
                  </a:lnTo>
                  <a:lnTo>
                    <a:pt x="372" y="4"/>
                  </a:lnTo>
                  <a:lnTo>
                    <a:pt x="375" y="2"/>
                  </a:lnTo>
                  <a:lnTo>
                    <a:pt x="378" y="1"/>
                  </a:lnTo>
                  <a:lnTo>
                    <a:pt x="381" y="0"/>
                  </a:lnTo>
                  <a:lnTo>
                    <a:pt x="383" y="0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35" name="Freeform 83">
              <a:extLst>
                <a:ext uri="{FF2B5EF4-FFF2-40B4-BE49-F238E27FC236}">
                  <a16:creationId xmlns:a16="http://schemas.microsoft.com/office/drawing/2014/main" id="{B5FEE1DB-C958-4AC4-8EFB-09A8AE516AEC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6" y="2274"/>
              <a:ext cx="274" cy="259"/>
            </a:xfrm>
            <a:custGeom>
              <a:avLst/>
              <a:gdLst>
                <a:gd name="T0" fmla="*/ 202 w 274"/>
                <a:gd name="T1" fmla="*/ 5 h 259"/>
                <a:gd name="T2" fmla="*/ 195 w 274"/>
                <a:gd name="T3" fmla="*/ 25 h 259"/>
                <a:gd name="T4" fmla="*/ 195 w 274"/>
                <a:gd name="T5" fmla="*/ 38 h 259"/>
                <a:gd name="T6" fmla="*/ 207 w 274"/>
                <a:gd name="T7" fmla="*/ 41 h 259"/>
                <a:gd name="T8" fmla="*/ 216 w 274"/>
                <a:gd name="T9" fmla="*/ 45 h 259"/>
                <a:gd name="T10" fmla="*/ 225 w 274"/>
                <a:gd name="T11" fmla="*/ 68 h 259"/>
                <a:gd name="T12" fmla="*/ 235 w 274"/>
                <a:gd name="T13" fmla="*/ 90 h 259"/>
                <a:gd name="T14" fmla="*/ 243 w 274"/>
                <a:gd name="T15" fmla="*/ 112 h 259"/>
                <a:gd name="T16" fmla="*/ 253 w 274"/>
                <a:gd name="T17" fmla="*/ 116 h 259"/>
                <a:gd name="T18" fmla="*/ 264 w 274"/>
                <a:gd name="T19" fmla="*/ 122 h 259"/>
                <a:gd name="T20" fmla="*/ 267 w 274"/>
                <a:gd name="T21" fmla="*/ 135 h 259"/>
                <a:gd name="T22" fmla="*/ 272 w 274"/>
                <a:gd name="T23" fmla="*/ 149 h 259"/>
                <a:gd name="T24" fmla="*/ 273 w 274"/>
                <a:gd name="T25" fmla="*/ 161 h 259"/>
                <a:gd name="T26" fmla="*/ 266 w 274"/>
                <a:gd name="T27" fmla="*/ 183 h 259"/>
                <a:gd name="T28" fmla="*/ 258 w 274"/>
                <a:gd name="T29" fmla="*/ 195 h 259"/>
                <a:gd name="T30" fmla="*/ 234 w 274"/>
                <a:gd name="T31" fmla="*/ 201 h 259"/>
                <a:gd name="T32" fmla="*/ 228 w 274"/>
                <a:gd name="T33" fmla="*/ 191 h 259"/>
                <a:gd name="T34" fmla="*/ 222 w 274"/>
                <a:gd name="T35" fmla="*/ 181 h 259"/>
                <a:gd name="T36" fmla="*/ 216 w 274"/>
                <a:gd name="T37" fmla="*/ 191 h 259"/>
                <a:gd name="T38" fmla="*/ 204 w 274"/>
                <a:gd name="T39" fmla="*/ 195 h 259"/>
                <a:gd name="T40" fmla="*/ 184 w 274"/>
                <a:gd name="T41" fmla="*/ 196 h 259"/>
                <a:gd name="T42" fmla="*/ 172 w 274"/>
                <a:gd name="T43" fmla="*/ 203 h 259"/>
                <a:gd name="T44" fmla="*/ 162 w 274"/>
                <a:gd name="T45" fmla="*/ 216 h 259"/>
                <a:gd name="T46" fmla="*/ 155 w 274"/>
                <a:gd name="T47" fmla="*/ 215 h 259"/>
                <a:gd name="T48" fmla="*/ 137 w 274"/>
                <a:gd name="T49" fmla="*/ 209 h 259"/>
                <a:gd name="T50" fmla="*/ 133 w 274"/>
                <a:gd name="T51" fmla="*/ 212 h 259"/>
                <a:gd name="T52" fmla="*/ 136 w 274"/>
                <a:gd name="T53" fmla="*/ 225 h 259"/>
                <a:gd name="T54" fmla="*/ 134 w 274"/>
                <a:gd name="T55" fmla="*/ 236 h 259"/>
                <a:gd name="T56" fmla="*/ 117 w 274"/>
                <a:gd name="T57" fmla="*/ 258 h 259"/>
                <a:gd name="T58" fmla="*/ 113 w 274"/>
                <a:gd name="T59" fmla="*/ 257 h 259"/>
                <a:gd name="T60" fmla="*/ 91 w 274"/>
                <a:gd name="T61" fmla="*/ 234 h 259"/>
                <a:gd name="T62" fmla="*/ 80 w 274"/>
                <a:gd name="T63" fmla="*/ 225 h 259"/>
                <a:gd name="T64" fmla="*/ 79 w 274"/>
                <a:gd name="T65" fmla="*/ 218 h 259"/>
                <a:gd name="T66" fmla="*/ 91 w 274"/>
                <a:gd name="T67" fmla="*/ 197 h 259"/>
                <a:gd name="T68" fmla="*/ 91 w 274"/>
                <a:gd name="T69" fmla="*/ 191 h 259"/>
                <a:gd name="T70" fmla="*/ 77 w 274"/>
                <a:gd name="T71" fmla="*/ 183 h 259"/>
                <a:gd name="T72" fmla="*/ 47 w 274"/>
                <a:gd name="T73" fmla="*/ 176 h 259"/>
                <a:gd name="T74" fmla="*/ 23 w 274"/>
                <a:gd name="T75" fmla="*/ 169 h 259"/>
                <a:gd name="T76" fmla="*/ 16 w 274"/>
                <a:gd name="T77" fmla="*/ 162 h 259"/>
                <a:gd name="T78" fmla="*/ 5 w 274"/>
                <a:gd name="T79" fmla="*/ 133 h 259"/>
                <a:gd name="T80" fmla="*/ 0 w 274"/>
                <a:gd name="T81" fmla="*/ 127 h 259"/>
                <a:gd name="T82" fmla="*/ 4 w 274"/>
                <a:gd name="T83" fmla="*/ 111 h 259"/>
                <a:gd name="T84" fmla="*/ 3 w 274"/>
                <a:gd name="T85" fmla="*/ 96 h 259"/>
                <a:gd name="T86" fmla="*/ 0 w 274"/>
                <a:gd name="T87" fmla="*/ 76 h 259"/>
                <a:gd name="T88" fmla="*/ 8 w 274"/>
                <a:gd name="T89" fmla="*/ 62 h 259"/>
                <a:gd name="T90" fmla="*/ 23 w 274"/>
                <a:gd name="T91" fmla="*/ 40 h 259"/>
                <a:gd name="T92" fmla="*/ 34 w 274"/>
                <a:gd name="T93" fmla="*/ 41 h 259"/>
                <a:gd name="T94" fmla="*/ 63 w 274"/>
                <a:gd name="T95" fmla="*/ 56 h 259"/>
                <a:gd name="T96" fmla="*/ 88 w 274"/>
                <a:gd name="T97" fmla="*/ 64 h 259"/>
                <a:gd name="T98" fmla="*/ 114 w 274"/>
                <a:gd name="T99" fmla="*/ 65 h 259"/>
                <a:gd name="T100" fmla="*/ 132 w 274"/>
                <a:gd name="T101" fmla="*/ 59 h 259"/>
                <a:gd name="T102" fmla="*/ 157 w 274"/>
                <a:gd name="T103" fmla="*/ 42 h 259"/>
                <a:gd name="T104" fmla="*/ 178 w 274"/>
                <a:gd name="T105" fmla="*/ 27 h 259"/>
                <a:gd name="T106" fmla="*/ 199 w 274"/>
                <a:gd name="T107" fmla="*/ 0 h 2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74" h="259">
                  <a:moveTo>
                    <a:pt x="199" y="0"/>
                  </a:moveTo>
                  <a:lnTo>
                    <a:pt x="199" y="1"/>
                  </a:lnTo>
                  <a:lnTo>
                    <a:pt x="199" y="2"/>
                  </a:lnTo>
                  <a:lnTo>
                    <a:pt x="200" y="3"/>
                  </a:lnTo>
                  <a:lnTo>
                    <a:pt x="201" y="4"/>
                  </a:lnTo>
                  <a:lnTo>
                    <a:pt x="202" y="5"/>
                  </a:lnTo>
                  <a:lnTo>
                    <a:pt x="203" y="6"/>
                  </a:lnTo>
                  <a:lnTo>
                    <a:pt x="203" y="7"/>
                  </a:lnTo>
                  <a:lnTo>
                    <a:pt x="203" y="7"/>
                  </a:lnTo>
                  <a:lnTo>
                    <a:pt x="203" y="9"/>
                  </a:lnTo>
                  <a:lnTo>
                    <a:pt x="196" y="22"/>
                  </a:lnTo>
                  <a:lnTo>
                    <a:pt x="195" y="25"/>
                  </a:lnTo>
                  <a:lnTo>
                    <a:pt x="194" y="27"/>
                  </a:lnTo>
                  <a:lnTo>
                    <a:pt x="193" y="30"/>
                  </a:lnTo>
                  <a:lnTo>
                    <a:pt x="193" y="33"/>
                  </a:lnTo>
                  <a:lnTo>
                    <a:pt x="193" y="36"/>
                  </a:lnTo>
                  <a:lnTo>
                    <a:pt x="194" y="38"/>
                  </a:lnTo>
                  <a:lnTo>
                    <a:pt x="195" y="38"/>
                  </a:lnTo>
                  <a:lnTo>
                    <a:pt x="196" y="40"/>
                  </a:lnTo>
                  <a:lnTo>
                    <a:pt x="197" y="41"/>
                  </a:lnTo>
                  <a:lnTo>
                    <a:pt x="198" y="41"/>
                  </a:lnTo>
                  <a:lnTo>
                    <a:pt x="199" y="42"/>
                  </a:lnTo>
                  <a:lnTo>
                    <a:pt x="201" y="42"/>
                  </a:lnTo>
                  <a:lnTo>
                    <a:pt x="207" y="41"/>
                  </a:lnTo>
                  <a:lnTo>
                    <a:pt x="208" y="41"/>
                  </a:lnTo>
                  <a:lnTo>
                    <a:pt x="211" y="41"/>
                  </a:lnTo>
                  <a:lnTo>
                    <a:pt x="212" y="41"/>
                  </a:lnTo>
                  <a:lnTo>
                    <a:pt x="214" y="42"/>
                  </a:lnTo>
                  <a:lnTo>
                    <a:pt x="215" y="43"/>
                  </a:lnTo>
                  <a:lnTo>
                    <a:pt x="216" y="45"/>
                  </a:lnTo>
                  <a:lnTo>
                    <a:pt x="217" y="47"/>
                  </a:lnTo>
                  <a:lnTo>
                    <a:pt x="219" y="49"/>
                  </a:lnTo>
                  <a:lnTo>
                    <a:pt x="220" y="50"/>
                  </a:lnTo>
                  <a:lnTo>
                    <a:pt x="221" y="53"/>
                  </a:lnTo>
                  <a:lnTo>
                    <a:pt x="222" y="58"/>
                  </a:lnTo>
                  <a:lnTo>
                    <a:pt x="225" y="68"/>
                  </a:lnTo>
                  <a:lnTo>
                    <a:pt x="226" y="72"/>
                  </a:lnTo>
                  <a:lnTo>
                    <a:pt x="227" y="73"/>
                  </a:lnTo>
                  <a:lnTo>
                    <a:pt x="227" y="75"/>
                  </a:lnTo>
                  <a:lnTo>
                    <a:pt x="232" y="83"/>
                  </a:lnTo>
                  <a:lnTo>
                    <a:pt x="234" y="87"/>
                  </a:lnTo>
                  <a:lnTo>
                    <a:pt x="235" y="90"/>
                  </a:lnTo>
                  <a:lnTo>
                    <a:pt x="236" y="93"/>
                  </a:lnTo>
                  <a:lnTo>
                    <a:pt x="238" y="102"/>
                  </a:lnTo>
                  <a:lnTo>
                    <a:pt x="238" y="105"/>
                  </a:lnTo>
                  <a:lnTo>
                    <a:pt x="239" y="107"/>
                  </a:lnTo>
                  <a:lnTo>
                    <a:pt x="241" y="110"/>
                  </a:lnTo>
                  <a:lnTo>
                    <a:pt x="243" y="112"/>
                  </a:lnTo>
                  <a:lnTo>
                    <a:pt x="244" y="114"/>
                  </a:lnTo>
                  <a:lnTo>
                    <a:pt x="245" y="115"/>
                  </a:lnTo>
                  <a:lnTo>
                    <a:pt x="247" y="116"/>
                  </a:lnTo>
                  <a:lnTo>
                    <a:pt x="248" y="116"/>
                  </a:lnTo>
                  <a:lnTo>
                    <a:pt x="249" y="116"/>
                  </a:lnTo>
                  <a:lnTo>
                    <a:pt x="253" y="116"/>
                  </a:lnTo>
                  <a:lnTo>
                    <a:pt x="255" y="116"/>
                  </a:lnTo>
                  <a:lnTo>
                    <a:pt x="257" y="117"/>
                  </a:lnTo>
                  <a:lnTo>
                    <a:pt x="259" y="117"/>
                  </a:lnTo>
                  <a:lnTo>
                    <a:pt x="261" y="118"/>
                  </a:lnTo>
                  <a:lnTo>
                    <a:pt x="262" y="120"/>
                  </a:lnTo>
                  <a:lnTo>
                    <a:pt x="264" y="122"/>
                  </a:lnTo>
                  <a:lnTo>
                    <a:pt x="265" y="124"/>
                  </a:lnTo>
                  <a:lnTo>
                    <a:pt x="266" y="126"/>
                  </a:lnTo>
                  <a:lnTo>
                    <a:pt x="267" y="128"/>
                  </a:lnTo>
                  <a:lnTo>
                    <a:pt x="267" y="129"/>
                  </a:lnTo>
                  <a:lnTo>
                    <a:pt x="267" y="133"/>
                  </a:lnTo>
                  <a:lnTo>
                    <a:pt x="267" y="135"/>
                  </a:lnTo>
                  <a:lnTo>
                    <a:pt x="268" y="137"/>
                  </a:lnTo>
                  <a:lnTo>
                    <a:pt x="269" y="140"/>
                  </a:lnTo>
                  <a:lnTo>
                    <a:pt x="269" y="142"/>
                  </a:lnTo>
                  <a:lnTo>
                    <a:pt x="270" y="144"/>
                  </a:lnTo>
                  <a:lnTo>
                    <a:pt x="271" y="145"/>
                  </a:lnTo>
                  <a:lnTo>
                    <a:pt x="272" y="149"/>
                  </a:lnTo>
                  <a:lnTo>
                    <a:pt x="273" y="150"/>
                  </a:lnTo>
                  <a:lnTo>
                    <a:pt x="274" y="151"/>
                  </a:lnTo>
                  <a:lnTo>
                    <a:pt x="274" y="153"/>
                  </a:lnTo>
                  <a:lnTo>
                    <a:pt x="274" y="154"/>
                  </a:lnTo>
                  <a:lnTo>
                    <a:pt x="274" y="156"/>
                  </a:lnTo>
                  <a:lnTo>
                    <a:pt x="273" y="161"/>
                  </a:lnTo>
                  <a:lnTo>
                    <a:pt x="272" y="162"/>
                  </a:lnTo>
                  <a:lnTo>
                    <a:pt x="271" y="169"/>
                  </a:lnTo>
                  <a:lnTo>
                    <a:pt x="269" y="179"/>
                  </a:lnTo>
                  <a:lnTo>
                    <a:pt x="268" y="180"/>
                  </a:lnTo>
                  <a:lnTo>
                    <a:pt x="268" y="181"/>
                  </a:lnTo>
                  <a:lnTo>
                    <a:pt x="266" y="183"/>
                  </a:lnTo>
                  <a:lnTo>
                    <a:pt x="263" y="188"/>
                  </a:lnTo>
                  <a:lnTo>
                    <a:pt x="261" y="191"/>
                  </a:lnTo>
                  <a:lnTo>
                    <a:pt x="261" y="193"/>
                  </a:lnTo>
                  <a:lnTo>
                    <a:pt x="260" y="194"/>
                  </a:lnTo>
                  <a:lnTo>
                    <a:pt x="259" y="194"/>
                  </a:lnTo>
                  <a:lnTo>
                    <a:pt x="258" y="195"/>
                  </a:lnTo>
                  <a:lnTo>
                    <a:pt x="256" y="196"/>
                  </a:lnTo>
                  <a:lnTo>
                    <a:pt x="247" y="198"/>
                  </a:lnTo>
                  <a:lnTo>
                    <a:pt x="242" y="201"/>
                  </a:lnTo>
                  <a:lnTo>
                    <a:pt x="239" y="201"/>
                  </a:lnTo>
                  <a:lnTo>
                    <a:pt x="237" y="202"/>
                  </a:lnTo>
                  <a:lnTo>
                    <a:pt x="234" y="201"/>
                  </a:lnTo>
                  <a:lnTo>
                    <a:pt x="233" y="201"/>
                  </a:lnTo>
                  <a:lnTo>
                    <a:pt x="231" y="200"/>
                  </a:lnTo>
                  <a:lnTo>
                    <a:pt x="230" y="199"/>
                  </a:lnTo>
                  <a:lnTo>
                    <a:pt x="230" y="198"/>
                  </a:lnTo>
                  <a:lnTo>
                    <a:pt x="229" y="197"/>
                  </a:lnTo>
                  <a:lnTo>
                    <a:pt x="228" y="191"/>
                  </a:lnTo>
                  <a:lnTo>
                    <a:pt x="228" y="189"/>
                  </a:lnTo>
                  <a:lnTo>
                    <a:pt x="227" y="186"/>
                  </a:lnTo>
                  <a:lnTo>
                    <a:pt x="227" y="185"/>
                  </a:lnTo>
                  <a:lnTo>
                    <a:pt x="225" y="183"/>
                  </a:lnTo>
                  <a:lnTo>
                    <a:pt x="224" y="182"/>
                  </a:lnTo>
                  <a:lnTo>
                    <a:pt x="222" y="181"/>
                  </a:lnTo>
                  <a:lnTo>
                    <a:pt x="222" y="183"/>
                  </a:lnTo>
                  <a:lnTo>
                    <a:pt x="221" y="185"/>
                  </a:lnTo>
                  <a:lnTo>
                    <a:pt x="220" y="187"/>
                  </a:lnTo>
                  <a:lnTo>
                    <a:pt x="219" y="189"/>
                  </a:lnTo>
                  <a:lnTo>
                    <a:pt x="218" y="190"/>
                  </a:lnTo>
                  <a:lnTo>
                    <a:pt x="216" y="191"/>
                  </a:lnTo>
                  <a:lnTo>
                    <a:pt x="215" y="193"/>
                  </a:lnTo>
                  <a:lnTo>
                    <a:pt x="213" y="193"/>
                  </a:lnTo>
                  <a:lnTo>
                    <a:pt x="211" y="194"/>
                  </a:lnTo>
                  <a:lnTo>
                    <a:pt x="209" y="194"/>
                  </a:lnTo>
                  <a:lnTo>
                    <a:pt x="207" y="195"/>
                  </a:lnTo>
                  <a:lnTo>
                    <a:pt x="204" y="195"/>
                  </a:lnTo>
                  <a:lnTo>
                    <a:pt x="200" y="195"/>
                  </a:lnTo>
                  <a:lnTo>
                    <a:pt x="193" y="194"/>
                  </a:lnTo>
                  <a:lnTo>
                    <a:pt x="192" y="194"/>
                  </a:lnTo>
                  <a:lnTo>
                    <a:pt x="189" y="194"/>
                  </a:lnTo>
                  <a:lnTo>
                    <a:pt x="186" y="195"/>
                  </a:lnTo>
                  <a:lnTo>
                    <a:pt x="184" y="196"/>
                  </a:lnTo>
                  <a:lnTo>
                    <a:pt x="181" y="196"/>
                  </a:lnTo>
                  <a:lnTo>
                    <a:pt x="179" y="197"/>
                  </a:lnTo>
                  <a:lnTo>
                    <a:pt x="177" y="198"/>
                  </a:lnTo>
                  <a:lnTo>
                    <a:pt x="175" y="200"/>
                  </a:lnTo>
                  <a:lnTo>
                    <a:pt x="174" y="201"/>
                  </a:lnTo>
                  <a:lnTo>
                    <a:pt x="172" y="203"/>
                  </a:lnTo>
                  <a:lnTo>
                    <a:pt x="170" y="206"/>
                  </a:lnTo>
                  <a:lnTo>
                    <a:pt x="167" y="211"/>
                  </a:lnTo>
                  <a:lnTo>
                    <a:pt x="166" y="213"/>
                  </a:lnTo>
                  <a:lnTo>
                    <a:pt x="165" y="214"/>
                  </a:lnTo>
                  <a:lnTo>
                    <a:pt x="164" y="215"/>
                  </a:lnTo>
                  <a:lnTo>
                    <a:pt x="162" y="216"/>
                  </a:lnTo>
                  <a:lnTo>
                    <a:pt x="161" y="216"/>
                  </a:lnTo>
                  <a:lnTo>
                    <a:pt x="160" y="216"/>
                  </a:lnTo>
                  <a:lnTo>
                    <a:pt x="159" y="216"/>
                  </a:lnTo>
                  <a:lnTo>
                    <a:pt x="158" y="216"/>
                  </a:lnTo>
                  <a:lnTo>
                    <a:pt x="157" y="216"/>
                  </a:lnTo>
                  <a:lnTo>
                    <a:pt x="155" y="215"/>
                  </a:lnTo>
                  <a:lnTo>
                    <a:pt x="149" y="212"/>
                  </a:lnTo>
                  <a:lnTo>
                    <a:pt x="147" y="211"/>
                  </a:lnTo>
                  <a:lnTo>
                    <a:pt x="145" y="210"/>
                  </a:lnTo>
                  <a:lnTo>
                    <a:pt x="142" y="209"/>
                  </a:lnTo>
                  <a:lnTo>
                    <a:pt x="139" y="209"/>
                  </a:lnTo>
                  <a:lnTo>
                    <a:pt x="137" y="209"/>
                  </a:lnTo>
                  <a:lnTo>
                    <a:pt x="136" y="209"/>
                  </a:lnTo>
                  <a:lnTo>
                    <a:pt x="135" y="209"/>
                  </a:lnTo>
                  <a:lnTo>
                    <a:pt x="134" y="210"/>
                  </a:lnTo>
                  <a:lnTo>
                    <a:pt x="133" y="210"/>
                  </a:lnTo>
                  <a:lnTo>
                    <a:pt x="133" y="211"/>
                  </a:lnTo>
                  <a:lnTo>
                    <a:pt x="133" y="212"/>
                  </a:lnTo>
                  <a:lnTo>
                    <a:pt x="133" y="213"/>
                  </a:lnTo>
                  <a:lnTo>
                    <a:pt x="133" y="214"/>
                  </a:lnTo>
                  <a:lnTo>
                    <a:pt x="133" y="215"/>
                  </a:lnTo>
                  <a:lnTo>
                    <a:pt x="136" y="222"/>
                  </a:lnTo>
                  <a:lnTo>
                    <a:pt x="136" y="224"/>
                  </a:lnTo>
                  <a:lnTo>
                    <a:pt x="136" y="225"/>
                  </a:lnTo>
                  <a:lnTo>
                    <a:pt x="136" y="227"/>
                  </a:lnTo>
                  <a:lnTo>
                    <a:pt x="136" y="228"/>
                  </a:lnTo>
                  <a:lnTo>
                    <a:pt x="136" y="230"/>
                  </a:lnTo>
                  <a:lnTo>
                    <a:pt x="136" y="231"/>
                  </a:lnTo>
                  <a:lnTo>
                    <a:pt x="135" y="234"/>
                  </a:lnTo>
                  <a:lnTo>
                    <a:pt x="134" y="236"/>
                  </a:lnTo>
                  <a:lnTo>
                    <a:pt x="133" y="238"/>
                  </a:lnTo>
                  <a:lnTo>
                    <a:pt x="130" y="242"/>
                  </a:lnTo>
                  <a:lnTo>
                    <a:pt x="124" y="249"/>
                  </a:lnTo>
                  <a:lnTo>
                    <a:pt x="121" y="253"/>
                  </a:lnTo>
                  <a:lnTo>
                    <a:pt x="118" y="256"/>
                  </a:lnTo>
                  <a:lnTo>
                    <a:pt x="117" y="258"/>
                  </a:lnTo>
                  <a:lnTo>
                    <a:pt x="117" y="258"/>
                  </a:lnTo>
                  <a:lnTo>
                    <a:pt x="117" y="258"/>
                  </a:lnTo>
                  <a:lnTo>
                    <a:pt x="116" y="259"/>
                  </a:lnTo>
                  <a:lnTo>
                    <a:pt x="115" y="258"/>
                  </a:lnTo>
                  <a:lnTo>
                    <a:pt x="114" y="258"/>
                  </a:lnTo>
                  <a:lnTo>
                    <a:pt x="113" y="257"/>
                  </a:lnTo>
                  <a:lnTo>
                    <a:pt x="110" y="254"/>
                  </a:lnTo>
                  <a:lnTo>
                    <a:pt x="104" y="249"/>
                  </a:lnTo>
                  <a:lnTo>
                    <a:pt x="101" y="246"/>
                  </a:lnTo>
                  <a:lnTo>
                    <a:pt x="99" y="243"/>
                  </a:lnTo>
                  <a:lnTo>
                    <a:pt x="96" y="240"/>
                  </a:lnTo>
                  <a:lnTo>
                    <a:pt x="91" y="234"/>
                  </a:lnTo>
                  <a:lnTo>
                    <a:pt x="90" y="232"/>
                  </a:lnTo>
                  <a:lnTo>
                    <a:pt x="89" y="231"/>
                  </a:lnTo>
                  <a:lnTo>
                    <a:pt x="88" y="230"/>
                  </a:lnTo>
                  <a:lnTo>
                    <a:pt x="83" y="227"/>
                  </a:lnTo>
                  <a:lnTo>
                    <a:pt x="81" y="226"/>
                  </a:lnTo>
                  <a:lnTo>
                    <a:pt x="80" y="225"/>
                  </a:lnTo>
                  <a:lnTo>
                    <a:pt x="79" y="224"/>
                  </a:lnTo>
                  <a:lnTo>
                    <a:pt x="79" y="223"/>
                  </a:lnTo>
                  <a:lnTo>
                    <a:pt x="79" y="222"/>
                  </a:lnTo>
                  <a:lnTo>
                    <a:pt x="79" y="220"/>
                  </a:lnTo>
                  <a:lnTo>
                    <a:pt x="79" y="219"/>
                  </a:lnTo>
                  <a:lnTo>
                    <a:pt x="79" y="218"/>
                  </a:lnTo>
                  <a:lnTo>
                    <a:pt x="80" y="216"/>
                  </a:lnTo>
                  <a:lnTo>
                    <a:pt x="85" y="210"/>
                  </a:lnTo>
                  <a:lnTo>
                    <a:pt x="88" y="206"/>
                  </a:lnTo>
                  <a:lnTo>
                    <a:pt x="90" y="202"/>
                  </a:lnTo>
                  <a:lnTo>
                    <a:pt x="91" y="199"/>
                  </a:lnTo>
                  <a:lnTo>
                    <a:pt x="91" y="197"/>
                  </a:lnTo>
                  <a:lnTo>
                    <a:pt x="91" y="196"/>
                  </a:lnTo>
                  <a:lnTo>
                    <a:pt x="91" y="196"/>
                  </a:lnTo>
                  <a:lnTo>
                    <a:pt x="91" y="194"/>
                  </a:lnTo>
                  <a:lnTo>
                    <a:pt x="91" y="193"/>
                  </a:lnTo>
                  <a:lnTo>
                    <a:pt x="91" y="192"/>
                  </a:lnTo>
                  <a:lnTo>
                    <a:pt x="91" y="191"/>
                  </a:lnTo>
                  <a:lnTo>
                    <a:pt x="90" y="190"/>
                  </a:lnTo>
                  <a:lnTo>
                    <a:pt x="88" y="188"/>
                  </a:lnTo>
                  <a:lnTo>
                    <a:pt x="87" y="187"/>
                  </a:lnTo>
                  <a:lnTo>
                    <a:pt x="85" y="186"/>
                  </a:lnTo>
                  <a:lnTo>
                    <a:pt x="80" y="185"/>
                  </a:lnTo>
                  <a:lnTo>
                    <a:pt x="77" y="183"/>
                  </a:lnTo>
                  <a:lnTo>
                    <a:pt x="73" y="182"/>
                  </a:lnTo>
                  <a:lnTo>
                    <a:pt x="61" y="180"/>
                  </a:lnTo>
                  <a:lnTo>
                    <a:pt x="58" y="179"/>
                  </a:lnTo>
                  <a:lnTo>
                    <a:pt x="55" y="178"/>
                  </a:lnTo>
                  <a:lnTo>
                    <a:pt x="51" y="177"/>
                  </a:lnTo>
                  <a:lnTo>
                    <a:pt x="47" y="176"/>
                  </a:lnTo>
                  <a:lnTo>
                    <a:pt x="45" y="174"/>
                  </a:lnTo>
                  <a:lnTo>
                    <a:pt x="39" y="172"/>
                  </a:lnTo>
                  <a:lnTo>
                    <a:pt x="36" y="171"/>
                  </a:lnTo>
                  <a:lnTo>
                    <a:pt x="33" y="170"/>
                  </a:lnTo>
                  <a:lnTo>
                    <a:pt x="27" y="169"/>
                  </a:lnTo>
                  <a:lnTo>
                    <a:pt x="23" y="169"/>
                  </a:lnTo>
                  <a:lnTo>
                    <a:pt x="22" y="168"/>
                  </a:lnTo>
                  <a:lnTo>
                    <a:pt x="20" y="167"/>
                  </a:lnTo>
                  <a:lnTo>
                    <a:pt x="19" y="166"/>
                  </a:lnTo>
                  <a:lnTo>
                    <a:pt x="17" y="164"/>
                  </a:lnTo>
                  <a:lnTo>
                    <a:pt x="16" y="163"/>
                  </a:lnTo>
                  <a:lnTo>
                    <a:pt x="16" y="162"/>
                  </a:lnTo>
                  <a:lnTo>
                    <a:pt x="14" y="159"/>
                  </a:lnTo>
                  <a:lnTo>
                    <a:pt x="12" y="151"/>
                  </a:lnTo>
                  <a:lnTo>
                    <a:pt x="11" y="147"/>
                  </a:lnTo>
                  <a:lnTo>
                    <a:pt x="10" y="143"/>
                  </a:lnTo>
                  <a:lnTo>
                    <a:pt x="7" y="139"/>
                  </a:lnTo>
                  <a:lnTo>
                    <a:pt x="5" y="133"/>
                  </a:lnTo>
                  <a:lnTo>
                    <a:pt x="3" y="129"/>
                  </a:lnTo>
                  <a:lnTo>
                    <a:pt x="1" y="128"/>
                  </a:lnTo>
                  <a:lnTo>
                    <a:pt x="0" y="127"/>
                  </a:lnTo>
                  <a:lnTo>
                    <a:pt x="0" y="127"/>
                  </a:lnTo>
                  <a:lnTo>
                    <a:pt x="0" y="127"/>
                  </a:lnTo>
                  <a:lnTo>
                    <a:pt x="0" y="127"/>
                  </a:lnTo>
                  <a:lnTo>
                    <a:pt x="0" y="126"/>
                  </a:lnTo>
                  <a:lnTo>
                    <a:pt x="0" y="124"/>
                  </a:lnTo>
                  <a:lnTo>
                    <a:pt x="0" y="123"/>
                  </a:lnTo>
                  <a:lnTo>
                    <a:pt x="0" y="119"/>
                  </a:lnTo>
                  <a:lnTo>
                    <a:pt x="3" y="114"/>
                  </a:lnTo>
                  <a:lnTo>
                    <a:pt x="4" y="111"/>
                  </a:lnTo>
                  <a:lnTo>
                    <a:pt x="5" y="108"/>
                  </a:lnTo>
                  <a:lnTo>
                    <a:pt x="5" y="106"/>
                  </a:lnTo>
                  <a:lnTo>
                    <a:pt x="5" y="106"/>
                  </a:lnTo>
                  <a:lnTo>
                    <a:pt x="5" y="103"/>
                  </a:lnTo>
                  <a:lnTo>
                    <a:pt x="4" y="99"/>
                  </a:lnTo>
                  <a:lnTo>
                    <a:pt x="3" y="96"/>
                  </a:lnTo>
                  <a:lnTo>
                    <a:pt x="1" y="89"/>
                  </a:lnTo>
                  <a:lnTo>
                    <a:pt x="0" y="86"/>
                  </a:lnTo>
                  <a:lnTo>
                    <a:pt x="0" y="83"/>
                  </a:lnTo>
                  <a:lnTo>
                    <a:pt x="0" y="81"/>
                  </a:lnTo>
                  <a:lnTo>
                    <a:pt x="0" y="78"/>
                  </a:lnTo>
                  <a:lnTo>
                    <a:pt x="0" y="76"/>
                  </a:lnTo>
                  <a:lnTo>
                    <a:pt x="0" y="74"/>
                  </a:lnTo>
                  <a:lnTo>
                    <a:pt x="1" y="72"/>
                  </a:lnTo>
                  <a:lnTo>
                    <a:pt x="2" y="71"/>
                  </a:lnTo>
                  <a:lnTo>
                    <a:pt x="3" y="69"/>
                  </a:lnTo>
                  <a:lnTo>
                    <a:pt x="5" y="65"/>
                  </a:lnTo>
                  <a:lnTo>
                    <a:pt x="8" y="62"/>
                  </a:lnTo>
                  <a:lnTo>
                    <a:pt x="10" y="60"/>
                  </a:lnTo>
                  <a:lnTo>
                    <a:pt x="16" y="51"/>
                  </a:lnTo>
                  <a:lnTo>
                    <a:pt x="18" y="49"/>
                  </a:lnTo>
                  <a:lnTo>
                    <a:pt x="22" y="42"/>
                  </a:lnTo>
                  <a:lnTo>
                    <a:pt x="22" y="41"/>
                  </a:lnTo>
                  <a:lnTo>
                    <a:pt x="23" y="40"/>
                  </a:lnTo>
                  <a:lnTo>
                    <a:pt x="24" y="39"/>
                  </a:lnTo>
                  <a:lnTo>
                    <a:pt x="26" y="39"/>
                  </a:lnTo>
                  <a:lnTo>
                    <a:pt x="27" y="39"/>
                  </a:lnTo>
                  <a:lnTo>
                    <a:pt x="29" y="39"/>
                  </a:lnTo>
                  <a:lnTo>
                    <a:pt x="31" y="40"/>
                  </a:lnTo>
                  <a:lnTo>
                    <a:pt x="34" y="41"/>
                  </a:lnTo>
                  <a:lnTo>
                    <a:pt x="38" y="42"/>
                  </a:lnTo>
                  <a:lnTo>
                    <a:pt x="42" y="44"/>
                  </a:lnTo>
                  <a:lnTo>
                    <a:pt x="45" y="45"/>
                  </a:lnTo>
                  <a:lnTo>
                    <a:pt x="47" y="46"/>
                  </a:lnTo>
                  <a:lnTo>
                    <a:pt x="60" y="54"/>
                  </a:lnTo>
                  <a:lnTo>
                    <a:pt x="63" y="56"/>
                  </a:lnTo>
                  <a:lnTo>
                    <a:pt x="66" y="57"/>
                  </a:lnTo>
                  <a:lnTo>
                    <a:pt x="71" y="59"/>
                  </a:lnTo>
                  <a:lnTo>
                    <a:pt x="79" y="62"/>
                  </a:lnTo>
                  <a:lnTo>
                    <a:pt x="82" y="63"/>
                  </a:lnTo>
                  <a:lnTo>
                    <a:pt x="85" y="63"/>
                  </a:lnTo>
                  <a:lnTo>
                    <a:pt x="88" y="64"/>
                  </a:lnTo>
                  <a:lnTo>
                    <a:pt x="98" y="65"/>
                  </a:lnTo>
                  <a:lnTo>
                    <a:pt x="103" y="65"/>
                  </a:lnTo>
                  <a:lnTo>
                    <a:pt x="111" y="66"/>
                  </a:lnTo>
                  <a:lnTo>
                    <a:pt x="112" y="66"/>
                  </a:lnTo>
                  <a:lnTo>
                    <a:pt x="113" y="66"/>
                  </a:lnTo>
                  <a:lnTo>
                    <a:pt x="114" y="65"/>
                  </a:lnTo>
                  <a:lnTo>
                    <a:pt x="116" y="65"/>
                  </a:lnTo>
                  <a:lnTo>
                    <a:pt x="121" y="62"/>
                  </a:lnTo>
                  <a:lnTo>
                    <a:pt x="123" y="60"/>
                  </a:lnTo>
                  <a:lnTo>
                    <a:pt x="125" y="60"/>
                  </a:lnTo>
                  <a:lnTo>
                    <a:pt x="130" y="59"/>
                  </a:lnTo>
                  <a:lnTo>
                    <a:pt x="132" y="59"/>
                  </a:lnTo>
                  <a:lnTo>
                    <a:pt x="136" y="57"/>
                  </a:lnTo>
                  <a:lnTo>
                    <a:pt x="138" y="55"/>
                  </a:lnTo>
                  <a:lnTo>
                    <a:pt x="141" y="54"/>
                  </a:lnTo>
                  <a:lnTo>
                    <a:pt x="144" y="51"/>
                  </a:lnTo>
                  <a:lnTo>
                    <a:pt x="154" y="44"/>
                  </a:lnTo>
                  <a:lnTo>
                    <a:pt x="157" y="42"/>
                  </a:lnTo>
                  <a:lnTo>
                    <a:pt x="159" y="40"/>
                  </a:lnTo>
                  <a:lnTo>
                    <a:pt x="167" y="37"/>
                  </a:lnTo>
                  <a:lnTo>
                    <a:pt x="169" y="35"/>
                  </a:lnTo>
                  <a:lnTo>
                    <a:pt x="170" y="34"/>
                  </a:lnTo>
                  <a:lnTo>
                    <a:pt x="175" y="30"/>
                  </a:lnTo>
                  <a:lnTo>
                    <a:pt x="178" y="27"/>
                  </a:lnTo>
                  <a:lnTo>
                    <a:pt x="181" y="24"/>
                  </a:lnTo>
                  <a:lnTo>
                    <a:pt x="184" y="20"/>
                  </a:lnTo>
                  <a:lnTo>
                    <a:pt x="189" y="14"/>
                  </a:lnTo>
                  <a:lnTo>
                    <a:pt x="196" y="4"/>
                  </a:lnTo>
                  <a:lnTo>
                    <a:pt x="199" y="1"/>
                  </a:lnTo>
                  <a:lnTo>
                    <a:pt x="199" y="0"/>
                  </a:lnTo>
                  <a:lnTo>
                    <a:pt x="199" y="0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36" name="Freeform 84">
              <a:extLst>
                <a:ext uri="{FF2B5EF4-FFF2-40B4-BE49-F238E27FC236}">
                  <a16:creationId xmlns:a16="http://schemas.microsoft.com/office/drawing/2014/main" id="{D1452502-5D38-4F77-93A7-BD5524272612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8" y="2017"/>
              <a:ext cx="352" cy="270"/>
            </a:xfrm>
            <a:custGeom>
              <a:avLst/>
              <a:gdLst>
                <a:gd name="T0" fmla="*/ 226 w 352"/>
                <a:gd name="T1" fmla="*/ 1 h 270"/>
                <a:gd name="T2" fmla="*/ 229 w 352"/>
                <a:gd name="T3" fmla="*/ 9 h 270"/>
                <a:gd name="T4" fmla="*/ 253 w 352"/>
                <a:gd name="T5" fmla="*/ 26 h 270"/>
                <a:gd name="T6" fmla="*/ 268 w 352"/>
                <a:gd name="T7" fmla="*/ 32 h 270"/>
                <a:gd name="T8" fmla="*/ 276 w 352"/>
                <a:gd name="T9" fmla="*/ 46 h 270"/>
                <a:gd name="T10" fmla="*/ 287 w 352"/>
                <a:gd name="T11" fmla="*/ 55 h 270"/>
                <a:gd name="T12" fmla="*/ 316 w 352"/>
                <a:gd name="T13" fmla="*/ 68 h 270"/>
                <a:gd name="T14" fmla="*/ 327 w 352"/>
                <a:gd name="T15" fmla="*/ 81 h 270"/>
                <a:gd name="T16" fmla="*/ 346 w 352"/>
                <a:gd name="T17" fmla="*/ 96 h 270"/>
                <a:gd name="T18" fmla="*/ 352 w 352"/>
                <a:gd name="T19" fmla="*/ 108 h 270"/>
                <a:gd name="T20" fmla="*/ 348 w 352"/>
                <a:gd name="T21" fmla="*/ 120 h 270"/>
                <a:gd name="T22" fmla="*/ 324 w 352"/>
                <a:gd name="T23" fmla="*/ 136 h 270"/>
                <a:gd name="T24" fmla="*/ 314 w 352"/>
                <a:gd name="T25" fmla="*/ 145 h 270"/>
                <a:gd name="T26" fmla="*/ 314 w 352"/>
                <a:gd name="T27" fmla="*/ 153 h 270"/>
                <a:gd name="T28" fmla="*/ 321 w 352"/>
                <a:gd name="T29" fmla="*/ 163 h 270"/>
                <a:gd name="T30" fmla="*/ 325 w 352"/>
                <a:gd name="T31" fmla="*/ 189 h 270"/>
                <a:gd name="T32" fmla="*/ 318 w 352"/>
                <a:gd name="T33" fmla="*/ 201 h 270"/>
                <a:gd name="T34" fmla="*/ 303 w 352"/>
                <a:gd name="T35" fmla="*/ 211 h 270"/>
                <a:gd name="T36" fmla="*/ 286 w 352"/>
                <a:gd name="T37" fmla="*/ 208 h 270"/>
                <a:gd name="T38" fmla="*/ 267 w 352"/>
                <a:gd name="T39" fmla="*/ 197 h 270"/>
                <a:gd name="T40" fmla="*/ 246 w 352"/>
                <a:gd name="T41" fmla="*/ 196 h 270"/>
                <a:gd name="T42" fmla="*/ 227 w 352"/>
                <a:gd name="T43" fmla="*/ 199 h 270"/>
                <a:gd name="T44" fmla="*/ 217 w 352"/>
                <a:gd name="T45" fmla="*/ 208 h 270"/>
                <a:gd name="T46" fmla="*/ 199 w 352"/>
                <a:gd name="T47" fmla="*/ 216 h 270"/>
                <a:gd name="T48" fmla="*/ 170 w 352"/>
                <a:gd name="T49" fmla="*/ 238 h 270"/>
                <a:gd name="T50" fmla="*/ 147 w 352"/>
                <a:gd name="T51" fmla="*/ 247 h 270"/>
                <a:gd name="T52" fmla="*/ 127 w 352"/>
                <a:gd name="T53" fmla="*/ 252 h 270"/>
                <a:gd name="T54" fmla="*/ 118 w 352"/>
                <a:gd name="T55" fmla="*/ 266 h 270"/>
                <a:gd name="T56" fmla="*/ 111 w 352"/>
                <a:gd name="T57" fmla="*/ 270 h 270"/>
                <a:gd name="T58" fmla="*/ 85 w 352"/>
                <a:gd name="T59" fmla="*/ 267 h 270"/>
                <a:gd name="T60" fmla="*/ 76 w 352"/>
                <a:gd name="T61" fmla="*/ 261 h 270"/>
                <a:gd name="T62" fmla="*/ 74 w 352"/>
                <a:gd name="T63" fmla="*/ 252 h 270"/>
                <a:gd name="T64" fmla="*/ 76 w 352"/>
                <a:gd name="T65" fmla="*/ 241 h 270"/>
                <a:gd name="T66" fmla="*/ 75 w 352"/>
                <a:gd name="T67" fmla="*/ 230 h 270"/>
                <a:gd name="T68" fmla="*/ 73 w 352"/>
                <a:gd name="T69" fmla="*/ 221 h 270"/>
                <a:gd name="T70" fmla="*/ 59 w 352"/>
                <a:gd name="T71" fmla="*/ 214 h 270"/>
                <a:gd name="T72" fmla="*/ 52 w 352"/>
                <a:gd name="T73" fmla="*/ 205 h 270"/>
                <a:gd name="T74" fmla="*/ 53 w 352"/>
                <a:gd name="T75" fmla="*/ 194 h 270"/>
                <a:gd name="T76" fmla="*/ 53 w 352"/>
                <a:gd name="T77" fmla="*/ 184 h 270"/>
                <a:gd name="T78" fmla="*/ 32 w 352"/>
                <a:gd name="T79" fmla="*/ 164 h 270"/>
                <a:gd name="T80" fmla="*/ 22 w 352"/>
                <a:gd name="T81" fmla="*/ 146 h 270"/>
                <a:gd name="T82" fmla="*/ 17 w 352"/>
                <a:gd name="T83" fmla="*/ 134 h 270"/>
                <a:gd name="T84" fmla="*/ 24 w 352"/>
                <a:gd name="T85" fmla="*/ 124 h 270"/>
                <a:gd name="T86" fmla="*/ 33 w 352"/>
                <a:gd name="T87" fmla="*/ 114 h 270"/>
                <a:gd name="T88" fmla="*/ 17 w 352"/>
                <a:gd name="T89" fmla="*/ 96 h 270"/>
                <a:gd name="T90" fmla="*/ 2 w 352"/>
                <a:gd name="T91" fmla="*/ 85 h 270"/>
                <a:gd name="T92" fmla="*/ 1 w 352"/>
                <a:gd name="T93" fmla="*/ 81 h 270"/>
                <a:gd name="T94" fmla="*/ 22 w 352"/>
                <a:gd name="T95" fmla="*/ 71 h 270"/>
                <a:gd name="T96" fmla="*/ 50 w 352"/>
                <a:gd name="T97" fmla="*/ 61 h 270"/>
                <a:gd name="T98" fmla="*/ 59 w 352"/>
                <a:gd name="T99" fmla="*/ 61 h 270"/>
                <a:gd name="T100" fmla="*/ 75 w 352"/>
                <a:gd name="T101" fmla="*/ 68 h 270"/>
                <a:gd name="T102" fmla="*/ 89 w 352"/>
                <a:gd name="T103" fmla="*/ 64 h 270"/>
                <a:gd name="T104" fmla="*/ 96 w 352"/>
                <a:gd name="T105" fmla="*/ 46 h 270"/>
                <a:gd name="T106" fmla="*/ 104 w 352"/>
                <a:gd name="T107" fmla="*/ 38 h 270"/>
                <a:gd name="T108" fmla="*/ 125 w 352"/>
                <a:gd name="T109" fmla="*/ 34 h 270"/>
                <a:gd name="T110" fmla="*/ 155 w 352"/>
                <a:gd name="T111" fmla="*/ 23 h 270"/>
                <a:gd name="T112" fmla="*/ 185 w 352"/>
                <a:gd name="T113" fmla="*/ 9 h 270"/>
                <a:gd name="T114" fmla="*/ 222 w 352"/>
                <a:gd name="T115" fmla="*/ 0 h 2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52" h="270">
                  <a:moveTo>
                    <a:pt x="223" y="0"/>
                  </a:moveTo>
                  <a:lnTo>
                    <a:pt x="226" y="0"/>
                  </a:lnTo>
                  <a:lnTo>
                    <a:pt x="226" y="0"/>
                  </a:lnTo>
                  <a:lnTo>
                    <a:pt x="226" y="0"/>
                  </a:lnTo>
                  <a:lnTo>
                    <a:pt x="226" y="0"/>
                  </a:lnTo>
                  <a:lnTo>
                    <a:pt x="226" y="1"/>
                  </a:lnTo>
                  <a:lnTo>
                    <a:pt x="226" y="2"/>
                  </a:lnTo>
                  <a:lnTo>
                    <a:pt x="226" y="3"/>
                  </a:lnTo>
                  <a:lnTo>
                    <a:pt x="226" y="4"/>
                  </a:lnTo>
                  <a:lnTo>
                    <a:pt x="227" y="6"/>
                  </a:lnTo>
                  <a:lnTo>
                    <a:pt x="228" y="7"/>
                  </a:lnTo>
                  <a:lnTo>
                    <a:pt x="229" y="9"/>
                  </a:lnTo>
                  <a:lnTo>
                    <a:pt x="231" y="10"/>
                  </a:lnTo>
                  <a:lnTo>
                    <a:pt x="233" y="11"/>
                  </a:lnTo>
                  <a:lnTo>
                    <a:pt x="239" y="15"/>
                  </a:lnTo>
                  <a:lnTo>
                    <a:pt x="243" y="18"/>
                  </a:lnTo>
                  <a:lnTo>
                    <a:pt x="250" y="24"/>
                  </a:lnTo>
                  <a:lnTo>
                    <a:pt x="253" y="26"/>
                  </a:lnTo>
                  <a:lnTo>
                    <a:pt x="256" y="27"/>
                  </a:lnTo>
                  <a:lnTo>
                    <a:pt x="258" y="28"/>
                  </a:lnTo>
                  <a:lnTo>
                    <a:pt x="264" y="29"/>
                  </a:lnTo>
                  <a:lnTo>
                    <a:pt x="266" y="30"/>
                  </a:lnTo>
                  <a:lnTo>
                    <a:pt x="267" y="31"/>
                  </a:lnTo>
                  <a:lnTo>
                    <a:pt x="268" y="32"/>
                  </a:lnTo>
                  <a:lnTo>
                    <a:pt x="269" y="33"/>
                  </a:lnTo>
                  <a:lnTo>
                    <a:pt x="270" y="34"/>
                  </a:lnTo>
                  <a:lnTo>
                    <a:pt x="272" y="40"/>
                  </a:lnTo>
                  <a:lnTo>
                    <a:pt x="273" y="42"/>
                  </a:lnTo>
                  <a:lnTo>
                    <a:pt x="275" y="45"/>
                  </a:lnTo>
                  <a:lnTo>
                    <a:pt x="276" y="46"/>
                  </a:lnTo>
                  <a:lnTo>
                    <a:pt x="278" y="48"/>
                  </a:lnTo>
                  <a:lnTo>
                    <a:pt x="280" y="50"/>
                  </a:lnTo>
                  <a:lnTo>
                    <a:pt x="281" y="51"/>
                  </a:lnTo>
                  <a:lnTo>
                    <a:pt x="283" y="53"/>
                  </a:lnTo>
                  <a:lnTo>
                    <a:pt x="285" y="54"/>
                  </a:lnTo>
                  <a:lnTo>
                    <a:pt x="287" y="55"/>
                  </a:lnTo>
                  <a:lnTo>
                    <a:pt x="291" y="56"/>
                  </a:lnTo>
                  <a:lnTo>
                    <a:pt x="299" y="58"/>
                  </a:lnTo>
                  <a:lnTo>
                    <a:pt x="303" y="60"/>
                  </a:lnTo>
                  <a:lnTo>
                    <a:pt x="312" y="65"/>
                  </a:lnTo>
                  <a:lnTo>
                    <a:pt x="314" y="67"/>
                  </a:lnTo>
                  <a:lnTo>
                    <a:pt x="316" y="68"/>
                  </a:lnTo>
                  <a:lnTo>
                    <a:pt x="318" y="69"/>
                  </a:lnTo>
                  <a:lnTo>
                    <a:pt x="319" y="71"/>
                  </a:lnTo>
                  <a:lnTo>
                    <a:pt x="321" y="72"/>
                  </a:lnTo>
                  <a:lnTo>
                    <a:pt x="325" y="78"/>
                  </a:lnTo>
                  <a:lnTo>
                    <a:pt x="326" y="79"/>
                  </a:lnTo>
                  <a:lnTo>
                    <a:pt x="327" y="81"/>
                  </a:lnTo>
                  <a:lnTo>
                    <a:pt x="329" y="83"/>
                  </a:lnTo>
                  <a:lnTo>
                    <a:pt x="331" y="85"/>
                  </a:lnTo>
                  <a:lnTo>
                    <a:pt x="340" y="91"/>
                  </a:lnTo>
                  <a:lnTo>
                    <a:pt x="342" y="92"/>
                  </a:lnTo>
                  <a:lnTo>
                    <a:pt x="344" y="93"/>
                  </a:lnTo>
                  <a:lnTo>
                    <a:pt x="346" y="96"/>
                  </a:lnTo>
                  <a:lnTo>
                    <a:pt x="348" y="99"/>
                  </a:lnTo>
                  <a:lnTo>
                    <a:pt x="349" y="101"/>
                  </a:lnTo>
                  <a:lnTo>
                    <a:pt x="350" y="102"/>
                  </a:lnTo>
                  <a:lnTo>
                    <a:pt x="351" y="104"/>
                  </a:lnTo>
                  <a:lnTo>
                    <a:pt x="352" y="107"/>
                  </a:lnTo>
                  <a:lnTo>
                    <a:pt x="352" y="108"/>
                  </a:lnTo>
                  <a:lnTo>
                    <a:pt x="352" y="109"/>
                  </a:lnTo>
                  <a:lnTo>
                    <a:pt x="352" y="112"/>
                  </a:lnTo>
                  <a:lnTo>
                    <a:pt x="351" y="113"/>
                  </a:lnTo>
                  <a:lnTo>
                    <a:pt x="350" y="116"/>
                  </a:lnTo>
                  <a:lnTo>
                    <a:pt x="349" y="119"/>
                  </a:lnTo>
                  <a:lnTo>
                    <a:pt x="348" y="120"/>
                  </a:lnTo>
                  <a:lnTo>
                    <a:pt x="347" y="121"/>
                  </a:lnTo>
                  <a:lnTo>
                    <a:pt x="345" y="123"/>
                  </a:lnTo>
                  <a:lnTo>
                    <a:pt x="343" y="124"/>
                  </a:lnTo>
                  <a:lnTo>
                    <a:pt x="341" y="125"/>
                  </a:lnTo>
                  <a:lnTo>
                    <a:pt x="336" y="129"/>
                  </a:lnTo>
                  <a:lnTo>
                    <a:pt x="324" y="136"/>
                  </a:lnTo>
                  <a:lnTo>
                    <a:pt x="321" y="137"/>
                  </a:lnTo>
                  <a:lnTo>
                    <a:pt x="319" y="138"/>
                  </a:lnTo>
                  <a:lnTo>
                    <a:pt x="316" y="141"/>
                  </a:lnTo>
                  <a:lnTo>
                    <a:pt x="315" y="142"/>
                  </a:lnTo>
                  <a:lnTo>
                    <a:pt x="314" y="144"/>
                  </a:lnTo>
                  <a:lnTo>
                    <a:pt x="314" y="145"/>
                  </a:lnTo>
                  <a:lnTo>
                    <a:pt x="314" y="146"/>
                  </a:lnTo>
                  <a:lnTo>
                    <a:pt x="313" y="147"/>
                  </a:lnTo>
                  <a:lnTo>
                    <a:pt x="313" y="149"/>
                  </a:lnTo>
                  <a:lnTo>
                    <a:pt x="313" y="150"/>
                  </a:lnTo>
                  <a:lnTo>
                    <a:pt x="314" y="152"/>
                  </a:lnTo>
                  <a:lnTo>
                    <a:pt x="314" y="153"/>
                  </a:lnTo>
                  <a:lnTo>
                    <a:pt x="314" y="154"/>
                  </a:lnTo>
                  <a:lnTo>
                    <a:pt x="317" y="158"/>
                  </a:lnTo>
                  <a:lnTo>
                    <a:pt x="318" y="159"/>
                  </a:lnTo>
                  <a:lnTo>
                    <a:pt x="319" y="159"/>
                  </a:lnTo>
                  <a:lnTo>
                    <a:pt x="320" y="161"/>
                  </a:lnTo>
                  <a:lnTo>
                    <a:pt x="321" y="163"/>
                  </a:lnTo>
                  <a:lnTo>
                    <a:pt x="322" y="164"/>
                  </a:lnTo>
                  <a:lnTo>
                    <a:pt x="322" y="166"/>
                  </a:lnTo>
                  <a:lnTo>
                    <a:pt x="323" y="173"/>
                  </a:lnTo>
                  <a:lnTo>
                    <a:pt x="325" y="182"/>
                  </a:lnTo>
                  <a:lnTo>
                    <a:pt x="325" y="186"/>
                  </a:lnTo>
                  <a:lnTo>
                    <a:pt x="325" y="189"/>
                  </a:lnTo>
                  <a:lnTo>
                    <a:pt x="325" y="191"/>
                  </a:lnTo>
                  <a:lnTo>
                    <a:pt x="324" y="193"/>
                  </a:lnTo>
                  <a:lnTo>
                    <a:pt x="323" y="196"/>
                  </a:lnTo>
                  <a:lnTo>
                    <a:pt x="321" y="198"/>
                  </a:lnTo>
                  <a:lnTo>
                    <a:pt x="319" y="200"/>
                  </a:lnTo>
                  <a:lnTo>
                    <a:pt x="318" y="201"/>
                  </a:lnTo>
                  <a:lnTo>
                    <a:pt x="312" y="205"/>
                  </a:lnTo>
                  <a:lnTo>
                    <a:pt x="308" y="208"/>
                  </a:lnTo>
                  <a:lnTo>
                    <a:pt x="307" y="209"/>
                  </a:lnTo>
                  <a:lnTo>
                    <a:pt x="306" y="210"/>
                  </a:lnTo>
                  <a:lnTo>
                    <a:pt x="304" y="211"/>
                  </a:lnTo>
                  <a:lnTo>
                    <a:pt x="303" y="211"/>
                  </a:lnTo>
                  <a:lnTo>
                    <a:pt x="301" y="211"/>
                  </a:lnTo>
                  <a:lnTo>
                    <a:pt x="298" y="211"/>
                  </a:lnTo>
                  <a:lnTo>
                    <a:pt x="294" y="211"/>
                  </a:lnTo>
                  <a:lnTo>
                    <a:pt x="291" y="210"/>
                  </a:lnTo>
                  <a:lnTo>
                    <a:pt x="289" y="209"/>
                  </a:lnTo>
                  <a:lnTo>
                    <a:pt x="286" y="208"/>
                  </a:lnTo>
                  <a:lnTo>
                    <a:pt x="284" y="207"/>
                  </a:lnTo>
                  <a:lnTo>
                    <a:pt x="281" y="205"/>
                  </a:lnTo>
                  <a:lnTo>
                    <a:pt x="277" y="202"/>
                  </a:lnTo>
                  <a:lnTo>
                    <a:pt x="272" y="200"/>
                  </a:lnTo>
                  <a:lnTo>
                    <a:pt x="269" y="199"/>
                  </a:lnTo>
                  <a:lnTo>
                    <a:pt x="267" y="197"/>
                  </a:lnTo>
                  <a:lnTo>
                    <a:pt x="263" y="196"/>
                  </a:lnTo>
                  <a:lnTo>
                    <a:pt x="261" y="196"/>
                  </a:lnTo>
                  <a:lnTo>
                    <a:pt x="260" y="195"/>
                  </a:lnTo>
                  <a:lnTo>
                    <a:pt x="258" y="195"/>
                  </a:lnTo>
                  <a:lnTo>
                    <a:pt x="252" y="196"/>
                  </a:lnTo>
                  <a:lnTo>
                    <a:pt x="246" y="196"/>
                  </a:lnTo>
                  <a:lnTo>
                    <a:pt x="244" y="196"/>
                  </a:lnTo>
                  <a:lnTo>
                    <a:pt x="241" y="197"/>
                  </a:lnTo>
                  <a:lnTo>
                    <a:pt x="233" y="198"/>
                  </a:lnTo>
                  <a:lnTo>
                    <a:pt x="231" y="198"/>
                  </a:lnTo>
                  <a:lnTo>
                    <a:pt x="229" y="199"/>
                  </a:lnTo>
                  <a:lnTo>
                    <a:pt x="227" y="199"/>
                  </a:lnTo>
                  <a:lnTo>
                    <a:pt x="226" y="200"/>
                  </a:lnTo>
                  <a:lnTo>
                    <a:pt x="224" y="201"/>
                  </a:lnTo>
                  <a:lnTo>
                    <a:pt x="223" y="202"/>
                  </a:lnTo>
                  <a:lnTo>
                    <a:pt x="222" y="203"/>
                  </a:lnTo>
                  <a:lnTo>
                    <a:pt x="219" y="206"/>
                  </a:lnTo>
                  <a:lnTo>
                    <a:pt x="217" y="208"/>
                  </a:lnTo>
                  <a:lnTo>
                    <a:pt x="214" y="210"/>
                  </a:lnTo>
                  <a:lnTo>
                    <a:pt x="212" y="212"/>
                  </a:lnTo>
                  <a:lnTo>
                    <a:pt x="210" y="213"/>
                  </a:lnTo>
                  <a:lnTo>
                    <a:pt x="208" y="214"/>
                  </a:lnTo>
                  <a:lnTo>
                    <a:pt x="201" y="215"/>
                  </a:lnTo>
                  <a:lnTo>
                    <a:pt x="199" y="216"/>
                  </a:lnTo>
                  <a:lnTo>
                    <a:pt x="195" y="218"/>
                  </a:lnTo>
                  <a:lnTo>
                    <a:pt x="193" y="220"/>
                  </a:lnTo>
                  <a:lnTo>
                    <a:pt x="191" y="221"/>
                  </a:lnTo>
                  <a:lnTo>
                    <a:pt x="186" y="226"/>
                  </a:lnTo>
                  <a:lnTo>
                    <a:pt x="172" y="236"/>
                  </a:lnTo>
                  <a:lnTo>
                    <a:pt x="170" y="238"/>
                  </a:lnTo>
                  <a:lnTo>
                    <a:pt x="168" y="238"/>
                  </a:lnTo>
                  <a:lnTo>
                    <a:pt x="166" y="239"/>
                  </a:lnTo>
                  <a:lnTo>
                    <a:pt x="164" y="240"/>
                  </a:lnTo>
                  <a:lnTo>
                    <a:pt x="158" y="242"/>
                  </a:lnTo>
                  <a:lnTo>
                    <a:pt x="152" y="245"/>
                  </a:lnTo>
                  <a:lnTo>
                    <a:pt x="147" y="247"/>
                  </a:lnTo>
                  <a:lnTo>
                    <a:pt x="143" y="248"/>
                  </a:lnTo>
                  <a:lnTo>
                    <a:pt x="141" y="248"/>
                  </a:lnTo>
                  <a:lnTo>
                    <a:pt x="132" y="249"/>
                  </a:lnTo>
                  <a:lnTo>
                    <a:pt x="130" y="250"/>
                  </a:lnTo>
                  <a:lnTo>
                    <a:pt x="128" y="251"/>
                  </a:lnTo>
                  <a:lnTo>
                    <a:pt x="127" y="252"/>
                  </a:lnTo>
                  <a:lnTo>
                    <a:pt x="126" y="253"/>
                  </a:lnTo>
                  <a:lnTo>
                    <a:pt x="124" y="255"/>
                  </a:lnTo>
                  <a:lnTo>
                    <a:pt x="123" y="256"/>
                  </a:lnTo>
                  <a:lnTo>
                    <a:pt x="122" y="259"/>
                  </a:lnTo>
                  <a:lnTo>
                    <a:pt x="119" y="264"/>
                  </a:lnTo>
                  <a:lnTo>
                    <a:pt x="118" y="266"/>
                  </a:lnTo>
                  <a:lnTo>
                    <a:pt x="117" y="267"/>
                  </a:lnTo>
                  <a:lnTo>
                    <a:pt x="117" y="268"/>
                  </a:lnTo>
                  <a:lnTo>
                    <a:pt x="116" y="269"/>
                  </a:lnTo>
                  <a:lnTo>
                    <a:pt x="115" y="269"/>
                  </a:lnTo>
                  <a:lnTo>
                    <a:pt x="113" y="270"/>
                  </a:lnTo>
                  <a:lnTo>
                    <a:pt x="111" y="270"/>
                  </a:lnTo>
                  <a:lnTo>
                    <a:pt x="106" y="270"/>
                  </a:lnTo>
                  <a:lnTo>
                    <a:pt x="102" y="270"/>
                  </a:lnTo>
                  <a:lnTo>
                    <a:pt x="93" y="269"/>
                  </a:lnTo>
                  <a:lnTo>
                    <a:pt x="89" y="268"/>
                  </a:lnTo>
                  <a:lnTo>
                    <a:pt x="86" y="268"/>
                  </a:lnTo>
                  <a:lnTo>
                    <a:pt x="85" y="267"/>
                  </a:lnTo>
                  <a:lnTo>
                    <a:pt x="84" y="266"/>
                  </a:lnTo>
                  <a:lnTo>
                    <a:pt x="82" y="265"/>
                  </a:lnTo>
                  <a:lnTo>
                    <a:pt x="80" y="264"/>
                  </a:lnTo>
                  <a:lnTo>
                    <a:pt x="79" y="263"/>
                  </a:lnTo>
                  <a:lnTo>
                    <a:pt x="78" y="263"/>
                  </a:lnTo>
                  <a:lnTo>
                    <a:pt x="76" y="261"/>
                  </a:lnTo>
                  <a:lnTo>
                    <a:pt x="75" y="261"/>
                  </a:lnTo>
                  <a:lnTo>
                    <a:pt x="75" y="259"/>
                  </a:lnTo>
                  <a:lnTo>
                    <a:pt x="75" y="258"/>
                  </a:lnTo>
                  <a:lnTo>
                    <a:pt x="74" y="256"/>
                  </a:lnTo>
                  <a:lnTo>
                    <a:pt x="74" y="255"/>
                  </a:lnTo>
                  <a:lnTo>
                    <a:pt x="74" y="252"/>
                  </a:lnTo>
                  <a:lnTo>
                    <a:pt x="75" y="250"/>
                  </a:lnTo>
                  <a:lnTo>
                    <a:pt x="76" y="246"/>
                  </a:lnTo>
                  <a:lnTo>
                    <a:pt x="76" y="245"/>
                  </a:lnTo>
                  <a:lnTo>
                    <a:pt x="76" y="243"/>
                  </a:lnTo>
                  <a:lnTo>
                    <a:pt x="76" y="242"/>
                  </a:lnTo>
                  <a:lnTo>
                    <a:pt x="76" y="241"/>
                  </a:lnTo>
                  <a:lnTo>
                    <a:pt x="75" y="240"/>
                  </a:lnTo>
                  <a:lnTo>
                    <a:pt x="75" y="238"/>
                  </a:lnTo>
                  <a:lnTo>
                    <a:pt x="75" y="238"/>
                  </a:lnTo>
                  <a:lnTo>
                    <a:pt x="74" y="237"/>
                  </a:lnTo>
                  <a:lnTo>
                    <a:pt x="74" y="235"/>
                  </a:lnTo>
                  <a:lnTo>
                    <a:pt x="75" y="230"/>
                  </a:lnTo>
                  <a:lnTo>
                    <a:pt x="75" y="227"/>
                  </a:lnTo>
                  <a:lnTo>
                    <a:pt x="75" y="227"/>
                  </a:lnTo>
                  <a:lnTo>
                    <a:pt x="74" y="225"/>
                  </a:lnTo>
                  <a:lnTo>
                    <a:pt x="74" y="224"/>
                  </a:lnTo>
                  <a:lnTo>
                    <a:pt x="73" y="222"/>
                  </a:lnTo>
                  <a:lnTo>
                    <a:pt x="73" y="221"/>
                  </a:lnTo>
                  <a:lnTo>
                    <a:pt x="72" y="220"/>
                  </a:lnTo>
                  <a:lnTo>
                    <a:pt x="70" y="219"/>
                  </a:lnTo>
                  <a:lnTo>
                    <a:pt x="68" y="218"/>
                  </a:lnTo>
                  <a:lnTo>
                    <a:pt x="63" y="216"/>
                  </a:lnTo>
                  <a:lnTo>
                    <a:pt x="61" y="215"/>
                  </a:lnTo>
                  <a:lnTo>
                    <a:pt x="59" y="214"/>
                  </a:lnTo>
                  <a:lnTo>
                    <a:pt x="57" y="213"/>
                  </a:lnTo>
                  <a:lnTo>
                    <a:pt x="55" y="211"/>
                  </a:lnTo>
                  <a:lnTo>
                    <a:pt x="54" y="209"/>
                  </a:lnTo>
                  <a:lnTo>
                    <a:pt x="53" y="208"/>
                  </a:lnTo>
                  <a:lnTo>
                    <a:pt x="52" y="206"/>
                  </a:lnTo>
                  <a:lnTo>
                    <a:pt x="52" y="205"/>
                  </a:lnTo>
                  <a:lnTo>
                    <a:pt x="52" y="204"/>
                  </a:lnTo>
                  <a:lnTo>
                    <a:pt x="52" y="203"/>
                  </a:lnTo>
                  <a:lnTo>
                    <a:pt x="52" y="201"/>
                  </a:lnTo>
                  <a:lnTo>
                    <a:pt x="52" y="199"/>
                  </a:lnTo>
                  <a:lnTo>
                    <a:pt x="52" y="198"/>
                  </a:lnTo>
                  <a:lnTo>
                    <a:pt x="53" y="194"/>
                  </a:lnTo>
                  <a:lnTo>
                    <a:pt x="54" y="193"/>
                  </a:lnTo>
                  <a:lnTo>
                    <a:pt x="54" y="191"/>
                  </a:lnTo>
                  <a:lnTo>
                    <a:pt x="54" y="190"/>
                  </a:lnTo>
                  <a:lnTo>
                    <a:pt x="54" y="188"/>
                  </a:lnTo>
                  <a:lnTo>
                    <a:pt x="53" y="186"/>
                  </a:lnTo>
                  <a:lnTo>
                    <a:pt x="53" y="184"/>
                  </a:lnTo>
                  <a:lnTo>
                    <a:pt x="52" y="182"/>
                  </a:lnTo>
                  <a:lnTo>
                    <a:pt x="50" y="181"/>
                  </a:lnTo>
                  <a:lnTo>
                    <a:pt x="42" y="174"/>
                  </a:lnTo>
                  <a:lnTo>
                    <a:pt x="38" y="170"/>
                  </a:lnTo>
                  <a:lnTo>
                    <a:pt x="35" y="167"/>
                  </a:lnTo>
                  <a:lnTo>
                    <a:pt x="32" y="164"/>
                  </a:lnTo>
                  <a:lnTo>
                    <a:pt x="30" y="161"/>
                  </a:lnTo>
                  <a:lnTo>
                    <a:pt x="29" y="159"/>
                  </a:lnTo>
                  <a:lnTo>
                    <a:pt x="27" y="156"/>
                  </a:lnTo>
                  <a:lnTo>
                    <a:pt x="24" y="149"/>
                  </a:lnTo>
                  <a:lnTo>
                    <a:pt x="23" y="147"/>
                  </a:lnTo>
                  <a:lnTo>
                    <a:pt x="22" y="146"/>
                  </a:lnTo>
                  <a:lnTo>
                    <a:pt x="18" y="141"/>
                  </a:lnTo>
                  <a:lnTo>
                    <a:pt x="18" y="139"/>
                  </a:lnTo>
                  <a:lnTo>
                    <a:pt x="17" y="137"/>
                  </a:lnTo>
                  <a:lnTo>
                    <a:pt x="17" y="136"/>
                  </a:lnTo>
                  <a:lnTo>
                    <a:pt x="16" y="136"/>
                  </a:lnTo>
                  <a:lnTo>
                    <a:pt x="17" y="134"/>
                  </a:lnTo>
                  <a:lnTo>
                    <a:pt x="17" y="132"/>
                  </a:lnTo>
                  <a:lnTo>
                    <a:pt x="18" y="130"/>
                  </a:lnTo>
                  <a:lnTo>
                    <a:pt x="20" y="127"/>
                  </a:lnTo>
                  <a:lnTo>
                    <a:pt x="21" y="126"/>
                  </a:lnTo>
                  <a:lnTo>
                    <a:pt x="22" y="125"/>
                  </a:lnTo>
                  <a:lnTo>
                    <a:pt x="24" y="124"/>
                  </a:lnTo>
                  <a:lnTo>
                    <a:pt x="30" y="121"/>
                  </a:lnTo>
                  <a:lnTo>
                    <a:pt x="31" y="120"/>
                  </a:lnTo>
                  <a:lnTo>
                    <a:pt x="32" y="118"/>
                  </a:lnTo>
                  <a:lnTo>
                    <a:pt x="33" y="117"/>
                  </a:lnTo>
                  <a:lnTo>
                    <a:pt x="33" y="116"/>
                  </a:lnTo>
                  <a:lnTo>
                    <a:pt x="33" y="114"/>
                  </a:lnTo>
                  <a:lnTo>
                    <a:pt x="32" y="113"/>
                  </a:lnTo>
                  <a:lnTo>
                    <a:pt x="32" y="112"/>
                  </a:lnTo>
                  <a:lnTo>
                    <a:pt x="31" y="111"/>
                  </a:lnTo>
                  <a:lnTo>
                    <a:pt x="28" y="107"/>
                  </a:lnTo>
                  <a:lnTo>
                    <a:pt x="22" y="101"/>
                  </a:lnTo>
                  <a:lnTo>
                    <a:pt x="17" y="96"/>
                  </a:lnTo>
                  <a:lnTo>
                    <a:pt x="13" y="92"/>
                  </a:lnTo>
                  <a:lnTo>
                    <a:pt x="11" y="91"/>
                  </a:lnTo>
                  <a:lnTo>
                    <a:pt x="9" y="89"/>
                  </a:lnTo>
                  <a:lnTo>
                    <a:pt x="7" y="88"/>
                  </a:lnTo>
                  <a:lnTo>
                    <a:pt x="3" y="86"/>
                  </a:lnTo>
                  <a:lnTo>
                    <a:pt x="2" y="85"/>
                  </a:lnTo>
                  <a:lnTo>
                    <a:pt x="1" y="85"/>
                  </a:lnTo>
                  <a:lnTo>
                    <a:pt x="1" y="84"/>
                  </a:lnTo>
                  <a:lnTo>
                    <a:pt x="0" y="83"/>
                  </a:lnTo>
                  <a:lnTo>
                    <a:pt x="0" y="82"/>
                  </a:lnTo>
                  <a:lnTo>
                    <a:pt x="1" y="82"/>
                  </a:lnTo>
                  <a:lnTo>
                    <a:pt x="1" y="81"/>
                  </a:lnTo>
                  <a:lnTo>
                    <a:pt x="2" y="80"/>
                  </a:lnTo>
                  <a:lnTo>
                    <a:pt x="4" y="79"/>
                  </a:lnTo>
                  <a:lnTo>
                    <a:pt x="7" y="78"/>
                  </a:lnTo>
                  <a:lnTo>
                    <a:pt x="8" y="76"/>
                  </a:lnTo>
                  <a:lnTo>
                    <a:pt x="16" y="73"/>
                  </a:lnTo>
                  <a:lnTo>
                    <a:pt x="22" y="71"/>
                  </a:lnTo>
                  <a:lnTo>
                    <a:pt x="28" y="69"/>
                  </a:lnTo>
                  <a:lnTo>
                    <a:pt x="35" y="67"/>
                  </a:lnTo>
                  <a:lnTo>
                    <a:pt x="37" y="67"/>
                  </a:lnTo>
                  <a:lnTo>
                    <a:pt x="41" y="65"/>
                  </a:lnTo>
                  <a:lnTo>
                    <a:pt x="47" y="62"/>
                  </a:lnTo>
                  <a:lnTo>
                    <a:pt x="50" y="61"/>
                  </a:lnTo>
                  <a:lnTo>
                    <a:pt x="52" y="60"/>
                  </a:lnTo>
                  <a:lnTo>
                    <a:pt x="52" y="60"/>
                  </a:lnTo>
                  <a:lnTo>
                    <a:pt x="54" y="60"/>
                  </a:lnTo>
                  <a:lnTo>
                    <a:pt x="56" y="60"/>
                  </a:lnTo>
                  <a:lnTo>
                    <a:pt x="58" y="61"/>
                  </a:lnTo>
                  <a:lnTo>
                    <a:pt x="59" y="61"/>
                  </a:lnTo>
                  <a:lnTo>
                    <a:pt x="61" y="62"/>
                  </a:lnTo>
                  <a:lnTo>
                    <a:pt x="65" y="65"/>
                  </a:lnTo>
                  <a:lnTo>
                    <a:pt x="67" y="66"/>
                  </a:lnTo>
                  <a:lnTo>
                    <a:pt x="70" y="67"/>
                  </a:lnTo>
                  <a:lnTo>
                    <a:pt x="73" y="67"/>
                  </a:lnTo>
                  <a:lnTo>
                    <a:pt x="75" y="68"/>
                  </a:lnTo>
                  <a:lnTo>
                    <a:pt x="79" y="68"/>
                  </a:lnTo>
                  <a:lnTo>
                    <a:pt x="83" y="67"/>
                  </a:lnTo>
                  <a:lnTo>
                    <a:pt x="86" y="67"/>
                  </a:lnTo>
                  <a:lnTo>
                    <a:pt x="87" y="66"/>
                  </a:lnTo>
                  <a:lnTo>
                    <a:pt x="88" y="65"/>
                  </a:lnTo>
                  <a:lnTo>
                    <a:pt x="89" y="64"/>
                  </a:lnTo>
                  <a:lnTo>
                    <a:pt x="90" y="62"/>
                  </a:lnTo>
                  <a:lnTo>
                    <a:pt x="91" y="60"/>
                  </a:lnTo>
                  <a:lnTo>
                    <a:pt x="92" y="58"/>
                  </a:lnTo>
                  <a:lnTo>
                    <a:pt x="94" y="51"/>
                  </a:lnTo>
                  <a:lnTo>
                    <a:pt x="95" y="48"/>
                  </a:lnTo>
                  <a:lnTo>
                    <a:pt x="96" y="46"/>
                  </a:lnTo>
                  <a:lnTo>
                    <a:pt x="97" y="45"/>
                  </a:lnTo>
                  <a:lnTo>
                    <a:pt x="98" y="43"/>
                  </a:lnTo>
                  <a:lnTo>
                    <a:pt x="99" y="41"/>
                  </a:lnTo>
                  <a:lnTo>
                    <a:pt x="100" y="40"/>
                  </a:lnTo>
                  <a:lnTo>
                    <a:pt x="103" y="38"/>
                  </a:lnTo>
                  <a:lnTo>
                    <a:pt x="104" y="38"/>
                  </a:lnTo>
                  <a:lnTo>
                    <a:pt x="106" y="37"/>
                  </a:lnTo>
                  <a:lnTo>
                    <a:pt x="109" y="37"/>
                  </a:lnTo>
                  <a:lnTo>
                    <a:pt x="112" y="36"/>
                  </a:lnTo>
                  <a:lnTo>
                    <a:pt x="119" y="36"/>
                  </a:lnTo>
                  <a:lnTo>
                    <a:pt x="121" y="35"/>
                  </a:lnTo>
                  <a:lnTo>
                    <a:pt x="125" y="34"/>
                  </a:lnTo>
                  <a:lnTo>
                    <a:pt x="132" y="33"/>
                  </a:lnTo>
                  <a:lnTo>
                    <a:pt x="135" y="32"/>
                  </a:lnTo>
                  <a:lnTo>
                    <a:pt x="139" y="30"/>
                  </a:lnTo>
                  <a:lnTo>
                    <a:pt x="149" y="25"/>
                  </a:lnTo>
                  <a:lnTo>
                    <a:pt x="152" y="23"/>
                  </a:lnTo>
                  <a:lnTo>
                    <a:pt x="155" y="23"/>
                  </a:lnTo>
                  <a:lnTo>
                    <a:pt x="163" y="20"/>
                  </a:lnTo>
                  <a:lnTo>
                    <a:pt x="167" y="18"/>
                  </a:lnTo>
                  <a:lnTo>
                    <a:pt x="171" y="16"/>
                  </a:lnTo>
                  <a:lnTo>
                    <a:pt x="178" y="12"/>
                  </a:lnTo>
                  <a:lnTo>
                    <a:pt x="181" y="11"/>
                  </a:lnTo>
                  <a:lnTo>
                    <a:pt x="185" y="9"/>
                  </a:lnTo>
                  <a:lnTo>
                    <a:pt x="191" y="7"/>
                  </a:lnTo>
                  <a:lnTo>
                    <a:pt x="197" y="5"/>
                  </a:lnTo>
                  <a:lnTo>
                    <a:pt x="202" y="4"/>
                  </a:lnTo>
                  <a:lnTo>
                    <a:pt x="214" y="1"/>
                  </a:lnTo>
                  <a:lnTo>
                    <a:pt x="221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3" y="0"/>
                  </a:lnTo>
                  <a:lnTo>
                    <a:pt x="223" y="0"/>
                  </a:lnTo>
                </a:path>
              </a:pathLst>
            </a:custGeom>
            <a:noFill/>
            <a:ln w="2540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37" name="Freeform 85">
              <a:extLst>
                <a:ext uri="{FF2B5EF4-FFF2-40B4-BE49-F238E27FC236}">
                  <a16:creationId xmlns:a16="http://schemas.microsoft.com/office/drawing/2014/main" id="{D7632FA8-BB14-43C5-8F6A-F43C214DA15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0" y="1496"/>
              <a:ext cx="1123" cy="1310"/>
            </a:xfrm>
            <a:custGeom>
              <a:avLst/>
              <a:gdLst>
                <a:gd name="T0" fmla="*/ 690 w 1123"/>
                <a:gd name="T1" fmla="*/ 25 h 1310"/>
                <a:gd name="T2" fmla="*/ 725 w 1123"/>
                <a:gd name="T3" fmla="*/ 24 h 1310"/>
                <a:gd name="T4" fmla="*/ 784 w 1123"/>
                <a:gd name="T5" fmla="*/ 74 h 1310"/>
                <a:gd name="T6" fmla="*/ 828 w 1123"/>
                <a:gd name="T7" fmla="*/ 114 h 1310"/>
                <a:gd name="T8" fmla="*/ 823 w 1123"/>
                <a:gd name="T9" fmla="*/ 167 h 1310"/>
                <a:gd name="T10" fmla="*/ 838 w 1123"/>
                <a:gd name="T11" fmla="*/ 228 h 1310"/>
                <a:gd name="T12" fmla="*/ 813 w 1123"/>
                <a:gd name="T13" fmla="*/ 275 h 1310"/>
                <a:gd name="T14" fmla="*/ 816 w 1123"/>
                <a:gd name="T15" fmla="*/ 310 h 1310"/>
                <a:gd name="T16" fmla="*/ 850 w 1123"/>
                <a:gd name="T17" fmla="*/ 328 h 1310"/>
                <a:gd name="T18" fmla="*/ 878 w 1123"/>
                <a:gd name="T19" fmla="*/ 367 h 1310"/>
                <a:gd name="T20" fmla="*/ 902 w 1123"/>
                <a:gd name="T21" fmla="*/ 388 h 1310"/>
                <a:gd name="T22" fmla="*/ 982 w 1123"/>
                <a:gd name="T23" fmla="*/ 381 h 1310"/>
                <a:gd name="T24" fmla="*/ 1006 w 1123"/>
                <a:gd name="T25" fmla="*/ 414 h 1310"/>
                <a:gd name="T26" fmla="*/ 1017 w 1123"/>
                <a:gd name="T27" fmla="*/ 481 h 1310"/>
                <a:gd name="T28" fmla="*/ 999 w 1123"/>
                <a:gd name="T29" fmla="*/ 530 h 1310"/>
                <a:gd name="T30" fmla="*/ 1008 w 1123"/>
                <a:gd name="T31" fmla="*/ 562 h 1310"/>
                <a:gd name="T32" fmla="*/ 1054 w 1123"/>
                <a:gd name="T33" fmla="*/ 587 h 1310"/>
                <a:gd name="T34" fmla="*/ 1034 w 1123"/>
                <a:gd name="T35" fmla="*/ 609 h 1310"/>
                <a:gd name="T36" fmla="*/ 1033 w 1123"/>
                <a:gd name="T37" fmla="*/ 630 h 1310"/>
                <a:gd name="T38" fmla="*/ 1014 w 1123"/>
                <a:gd name="T39" fmla="*/ 665 h 1310"/>
                <a:gd name="T40" fmla="*/ 1005 w 1123"/>
                <a:gd name="T41" fmla="*/ 682 h 1310"/>
                <a:gd name="T42" fmla="*/ 1033 w 1123"/>
                <a:gd name="T43" fmla="*/ 707 h 1310"/>
                <a:gd name="T44" fmla="*/ 1069 w 1123"/>
                <a:gd name="T45" fmla="*/ 725 h 1310"/>
                <a:gd name="T46" fmla="*/ 1085 w 1123"/>
                <a:gd name="T47" fmla="*/ 752 h 1310"/>
                <a:gd name="T48" fmla="*/ 1123 w 1123"/>
                <a:gd name="T49" fmla="*/ 790 h 1310"/>
                <a:gd name="T50" fmla="*/ 1111 w 1123"/>
                <a:gd name="T51" fmla="*/ 846 h 1310"/>
                <a:gd name="T52" fmla="*/ 1094 w 1123"/>
                <a:gd name="T53" fmla="*/ 902 h 1310"/>
                <a:gd name="T54" fmla="*/ 1049 w 1123"/>
                <a:gd name="T55" fmla="*/ 926 h 1310"/>
                <a:gd name="T56" fmla="*/ 1049 w 1123"/>
                <a:gd name="T57" fmla="*/ 962 h 1310"/>
                <a:gd name="T58" fmla="*/ 1016 w 1123"/>
                <a:gd name="T59" fmla="*/ 973 h 1310"/>
                <a:gd name="T60" fmla="*/ 970 w 1123"/>
                <a:gd name="T61" fmla="*/ 1002 h 1310"/>
                <a:gd name="T62" fmla="*/ 914 w 1123"/>
                <a:gd name="T63" fmla="*/ 1018 h 1310"/>
                <a:gd name="T64" fmla="*/ 889 w 1123"/>
                <a:gd name="T65" fmla="*/ 1034 h 1310"/>
                <a:gd name="T66" fmla="*/ 858 w 1123"/>
                <a:gd name="T67" fmla="*/ 1100 h 1310"/>
                <a:gd name="T68" fmla="*/ 897 w 1123"/>
                <a:gd name="T69" fmla="*/ 1134 h 1310"/>
                <a:gd name="T70" fmla="*/ 904 w 1123"/>
                <a:gd name="T71" fmla="*/ 1175 h 1310"/>
                <a:gd name="T72" fmla="*/ 861 w 1123"/>
                <a:gd name="T73" fmla="*/ 1187 h 1310"/>
                <a:gd name="T74" fmla="*/ 840 w 1123"/>
                <a:gd name="T75" fmla="*/ 1210 h 1310"/>
                <a:gd name="T76" fmla="*/ 787 w 1123"/>
                <a:gd name="T77" fmla="*/ 1202 h 1310"/>
                <a:gd name="T78" fmla="*/ 716 w 1123"/>
                <a:gd name="T79" fmla="*/ 1199 h 1310"/>
                <a:gd name="T80" fmla="*/ 705 w 1123"/>
                <a:gd name="T81" fmla="*/ 1221 h 1310"/>
                <a:gd name="T82" fmla="*/ 674 w 1123"/>
                <a:gd name="T83" fmla="*/ 1240 h 1310"/>
                <a:gd name="T84" fmla="*/ 651 w 1123"/>
                <a:gd name="T85" fmla="*/ 1266 h 1310"/>
                <a:gd name="T86" fmla="*/ 620 w 1123"/>
                <a:gd name="T87" fmla="*/ 1221 h 1310"/>
                <a:gd name="T88" fmla="*/ 589 w 1123"/>
                <a:gd name="T89" fmla="*/ 1219 h 1310"/>
                <a:gd name="T90" fmla="*/ 536 w 1123"/>
                <a:gd name="T91" fmla="*/ 1189 h 1310"/>
                <a:gd name="T92" fmla="*/ 510 w 1123"/>
                <a:gd name="T93" fmla="*/ 1224 h 1310"/>
                <a:gd name="T94" fmla="*/ 504 w 1123"/>
                <a:gd name="T95" fmla="*/ 1268 h 1310"/>
                <a:gd name="T96" fmla="*/ 448 w 1123"/>
                <a:gd name="T97" fmla="*/ 1309 h 1310"/>
                <a:gd name="T98" fmla="*/ 405 w 1123"/>
                <a:gd name="T99" fmla="*/ 1296 h 1310"/>
                <a:gd name="T100" fmla="*/ 397 w 1123"/>
                <a:gd name="T101" fmla="*/ 1277 h 1310"/>
                <a:gd name="T102" fmla="*/ 336 w 1123"/>
                <a:gd name="T103" fmla="*/ 1272 h 1310"/>
                <a:gd name="T104" fmla="*/ 290 w 1123"/>
                <a:gd name="T105" fmla="*/ 1269 h 1310"/>
                <a:gd name="T106" fmla="*/ 262 w 1123"/>
                <a:gd name="T107" fmla="*/ 1272 h 1310"/>
                <a:gd name="T108" fmla="*/ 222 w 1123"/>
                <a:gd name="T109" fmla="*/ 1287 h 1310"/>
                <a:gd name="T110" fmla="*/ 190 w 1123"/>
                <a:gd name="T111" fmla="*/ 1266 h 1310"/>
                <a:gd name="T112" fmla="*/ 150 w 1123"/>
                <a:gd name="T113" fmla="*/ 1243 h 1310"/>
                <a:gd name="T114" fmla="*/ 110 w 1123"/>
                <a:gd name="T115" fmla="*/ 1277 h 1310"/>
                <a:gd name="T116" fmla="*/ 30 w 1123"/>
                <a:gd name="T117" fmla="*/ 1280 h 1310"/>
                <a:gd name="T118" fmla="*/ 2 w 1123"/>
                <a:gd name="T119" fmla="*/ 1267 h 13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123" h="1310">
                  <a:moveTo>
                    <a:pt x="657" y="0"/>
                  </a:moveTo>
                  <a:lnTo>
                    <a:pt x="657" y="0"/>
                  </a:lnTo>
                  <a:lnTo>
                    <a:pt x="659" y="0"/>
                  </a:lnTo>
                  <a:lnTo>
                    <a:pt x="661" y="1"/>
                  </a:lnTo>
                  <a:lnTo>
                    <a:pt x="663" y="3"/>
                  </a:lnTo>
                  <a:lnTo>
                    <a:pt x="667" y="8"/>
                  </a:lnTo>
                  <a:lnTo>
                    <a:pt x="669" y="10"/>
                  </a:lnTo>
                  <a:lnTo>
                    <a:pt x="672" y="12"/>
                  </a:lnTo>
                  <a:lnTo>
                    <a:pt x="677" y="16"/>
                  </a:lnTo>
                  <a:lnTo>
                    <a:pt x="679" y="18"/>
                  </a:lnTo>
                  <a:lnTo>
                    <a:pt x="680" y="19"/>
                  </a:lnTo>
                  <a:lnTo>
                    <a:pt x="683" y="22"/>
                  </a:lnTo>
                  <a:lnTo>
                    <a:pt x="684" y="22"/>
                  </a:lnTo>
                  <a:lnTo>
                    <a:pt x="685" y="23"/>
                  </a:lnTo>
                  <a:lnTo>
                    <a:pt x="687" y="24"/>
                  </a:lnTo>
                  <a:lnTo>
                    <a:pt x="689" y="25"/>
                  </a:lnTo>
                  <a:lnTo>
                    <a:pt x="690" y="25"/>
                  </a:lnTo>
                  <a:lnTo>
                    <a:pt x="691" y="25"/>
                  </a:lnTo>
                  <a:lnTo>
                    <a:pt x="692" y="25"/>
                  </a:lnTo>
                  <a:lnTo>
                    <a:pt x="693" y="24"/>
                  </a:lnTo>
                  <a:lnTo>
                    <a:pt x="695" y="23"/>
                  </a:lnTo>
                  <a:lnTo>
                    <a:pt x="697" y="22"/>
                  </a:lnTo>
                  <a:lnTo>
                    <a:pt x="700" y="21"/>
                  </a:lnTo>
                  <a:lnTo>
                    <a:pt x="702" y="20"/>
                  </a:lnTo>
                  <a:lnTo>
                    <a:pt x="703" y="19"/>
                  </a:lnTo>
                  <a:lnTo>
                    <a:pt x="705" y="19"/>
                  </a:lnTo>
                  <a:lnTo>
                    <a:pt x="706" y="19"/>
                  </a:lnTo>
                  <a:lnTo>
                    <a:pt x="709" y="19"/>
                  </a:lnTo>
                  <a:lnTo>
                    <a:pt x="715" y="20"/>
                  </a:lnTo>
                  <a:lnTo>
                    <a:pt x="718" y="21"/>
                  </a:lnTo>
                  <a:lnTo>
                    <a:pt x="720" y="22"/>
                  </a:lnTo>
                  <a:lnTo>
                    <a:pt x="721" y="22"/>
                  </a:lnTo>
                  <a:lnTo>
                    <a:pt x="722" y="22"/>
                  </a:lnTo>
                  <a:lnTo>
                    <a:pt x="725" y="24"/>
                  </a:lnTo>
                  <a:lnTo>
                    <a:pt x="727" y="27"/>
                  </a:lnTo>
                  <a:lnTo>
                    <a:pt x="735" y="35"/>
                  </a:lnTo>
                  <a:lnTo>
                    <a:pt x="745" y="46"/>
                  </a:lnTo>
                  <a:lnTo>
                    <a:pt x="749" y="52"/>
                  </a:lnTo>
                  <a:lnTo>
                    <a:pt x="751" y="54"/>
                  </a:lnTo>
                  <a:lnTo>
                    <a:pt x="752" y="55"/>
                  </a:lnTo>
                  <a:lnTo>
                    <a:pt x="754" y="56"/>
                  </a:lnTo>
                  <a:lnTo>
                    <a:pt x="756" y="57"/>
                  </a:lnTo>
                  <a:lnTo>
                    <a:pt x="759" y="58"/>
                  </a:lnTo>
                  <a:lnTo>
                    <a:pt x="764" y="60"/>
                  </a:lnTo>
                  <a:lnTo>
                    <a:pt x="766" y="61"/>
                  </a:lnTo>
                  <a:lnTo>
                    <a:pt x="769" y="62"/>
                  </a:lnTo>
                  <a:lnTo>
                    <a:pt x="771" y="64"/>
                  </a:lnTo>
                  <a:lnTo>
                    <a:pt x="775" y="67"/>
                  </a:lnTo>
                  <a:lnTo>
                    <a:pt x="780" y="70"/>
                  </a:lnTo>
                  <a:lnTo>
                    <a:pt x="783" y="73"/>
                  </a:lnTo>
                  <a:lnTo>
                    <a:pt x="784" y="74"/>
                  </a:lnTo>
                  <a:lnTo>
                    <a:pt x="786" y="76"/>
                  </a:lnTo>
                  <a:lnTo>
                    <a:pt x="789" y="79"/>
                  </a:lnTo>
                  <a:lnTo>
                    <a:pt x="790" y="82"/>
                  </a:lnTo>
                  <a:lnTo>
                    <a:pt x="793" y="90"/>
                  </a:lnTo>
                  <a:lnTo>
                    <a:pt x="795" y="92"/>
                  </a:lnTo>
                  <a:lnTo>
                    <a:pt x="796" y="93"/>
                  </a:lnTo>
                  <a:lnTo>
                    <a:pt x="798" y="95"/>
                  </a:lnTo>
                  <a:lnTo>
                    <a:pt x="800" y="97"/>
                  </a:lnTo>
                  <a:lnTo>
                    <a:pt x="802" y="98"/>
                  </a:lnTo>
                  <a:lnTo>
                    <a:pt x="804" y="100"/>
                  </a:lnTo>
                  <a:lnTo>
                    <a:pt x="805" y="101"/>
                  </a:lnTo>
                  <a:lnTo>
                    <a:pt x="809" y="102"/>
                  </a:lnTo>
                  <a:lnTo>
                    <a:pt x="814" y="105"/>
                  </a:lnTo>
                  <a:lnTo>
                    <a:pt x="825" y="110"/>
                  </a:lnTo>
                  <a:lnTo>
                    <a:pt x="827" y="111"/>
                  </a:lnTo>
                  <a:lnTo>
                    <a:pt x="830" y="113"/>
                  </a:lnTo>
                  <a:lnTo>
                    <a:pt x="828" y="114"/>
                  </a:lnTo>
                  <a:lnTo>
                    <a:pt x="825" y="118"/>
                  </a:lnTo>
                  <a:lnTo>
                    <a:pt x="819" y="124"/>
                  </a:lnTo>
                  <a:lnTo>
                    <a:pt x="817" y="126"/>
                  </a:lnTo>
                  <a:lnTo>
                    <a:pt x="816" y="128"/>
                  </a:lnTo>
                  <a:lnTo>
                    <a:pt x="814" y="131"/>
                  </a:lnTo>
                  <a:lnTo>
                    <a:pt x="813" y="133"/>
                  </a:lnTo>
                  <a:lnTo>
                    <a:pt x="812" y="135"/>
                  </a:lnTo>
                  <a:lnTo>
                    <a:pt x="812" y="136"/>
                  </a:lnTo>
                  <a:lnTo>
                    <a:pt x="812" y="137"/>
                  </a:lnTo>
                  <a:lnTo>
                    <a:pt x="812" y="139"/>
                  </a:lnTo>
                  <a:lnTo>
                    <a:pt x="813" y="141"/>
                  </a:lnTo>
                  <a:lnTo>
                    <a:pt x="814" y="144"/>
                  </a:lnTo>
                  <a:lnTo>
                    <a:pt x="816" y="149"/>
                  </a:lnTo>
                  <a:lnTo>
                    <a:pt x="817" y="153"/>
                  </a:lnTo>
                  <a:lnTo>
                    <a:pt x="818" y="156"/>
                  </a:lnTo>
                  <a:lnTo>
                    <a:pt x="820" y="161"/>
                  </a:lnTo>
                  <a:lnTo>
                    <a:pt x="823" y="167"/>
                  </a:lnTo>
                  <a:lnTo>
                    <a:pt x="823" y="170"/>
                  </a:lnTo>
                  <a:lnTo>
                    <a:pt x="823" y="170"/>
                  </a:lnTo>
                  <a:lnTo>
                    <a:pt x="823" y="171"/>
                  </a:lnTo>
                  <a:lnTo>
                    <a:pt x="823" y="178"/>
                  </a:lnTo>
                  <a:lnTo>
                    <a:pt x="823" y="189"/>
                  </a:lnTo>
                  <a:lnTo>
                    <a:pt x="823" y="192"/>
                  </a:lnTo>
                  <a:lnTo>
                    <a:pt x="824" y="195"/>
                  </a:lnTo>
                  <a:lnTo>
                    <a:pt x="825" y="197"/>
                  </a:lnTo>
                  <a:lnTo>
                    <a:pt x="826" y="199"/>
                  </a:lnTo>
                  <a:lnTo>
                    <a:pt x="827" y="201"/>
                  </a:lnTo>
                  <a:lnTo>
                    <a:pt x="829" y="204"/>
                  </a:lnTo>
                  <a:lnTo>
                    <a:pt x="830" y="207"/>
                  </a:lnTo>
                  <a:lnTo>
                    <a:pt x="831" y="209"/>
                  </a:lnTo>
                  <a:lnTo>
                    <a:pt x="833" y="212"/>
                  </a:lnTo>
                  <a:lnTo>
                    <a:pt x="834" y="215"/>
                  </a:lnTo>
                  <a:lnTo>
                    <a:pt x="837" y="224"/>
                  </a:lnTo>
                  <a:lnTo>
                    <a:pt x="838" y="228"/>
                  </a:lnTo>
                  <a:lnTo>
                    <a:pt x="838" y="230"/>
                  </a:lnTo>
                  <a:lnTo>
                    <a:pt x="838" y="234"/>
                  </a:lnTo>
                  <a:lnTo>
                    <a:pt x="838" y="237"/>
                  </a:lnTo>
                  <a:lnTo>
                    <a:pt x="837" y="240"/>
                  </a:lnTo>
                  <a:lnTo>
                    <a:pt x="836" y="244"/>
                  </a:lnTo>
                  <a:lnTo>
                    <a:pt x="835" y="246"/>
                  </a:lnTo>
                  <a:lnTo>
                    <a:pt x="833" y="248"/>
                  </a:lnTo>
                  <a:lnTo>
                    <a:pt x="829" y="254"/>
                  </a:lnTo>
                  <a:lnTo>
                    <a:pt x="827" y="256"/>
                  </a:lnTo>
                  <a:lnTo>
                    <a:pt x="827" y="259"/>
                  </a:lnTo>
                  <a:lnTo>
                    <a:pt x="824" y="266"/>
                  </a:lnTo>
                  <a:lnTo>
                    <a:pt x="823" y="268"/>
                  </a:lnTo>
                  <a:lnTo>
                    <a:pt x="822" y="269"/>
                  </a:lnTo>
                  <a:lnTo>
                    <a:pt x="822" y="270"/>
                  </a:lnTo>
                  <a:lnTo>
                    <a:pt x="820" y="271"/>
                  </a:lnTo>
                  <a:lnTo>
                    <a:pt x="818" y="272"/>
                  </a:lnTo>
                  <a:lnTo>
                    <a:pt x="813" y="275"/>
                  </a:lnTo>
                  <a:lnTo>
                    <a:pt x="811" y="276"/>
                  </a:lnTo>
                  <a:lnTo>
                    <a:pt x="810" y="277"/>
                  </a:lnTo>
                  <a:lnTo>
                    <a:pt x="808" y="279"/>
                  </a:lnTo>
                  <a:lnTo>
                    <a:pt x="807" y="281"/>
                  </a:lnTo>
                  <a:lnTo>
                    <a:pt x="806" y="283"/>
                  </a:lnTo>
                  <a:lnTo>
                    <a:pt x="805" y="283"/>
                  </a:lnTo>
                  <a:lnTo>
                    <a:pt x="805" y="285"/>
                  </a:lnTo>
                  <a:lnTo>
                    <a:pt x="805" y="287"/>
                  </a:lnTo>
                  <a:lnTo>
                    <a:pt x="805" y="289"/>
                  </a:lnTo>
                  <a:lnTo>
                    <a:pt x="806" y="291"/>
                  </a:lnTo>
                  <a:lnTo>
                    <a:pt x="807" y="293"/>
                  </a:lnTo>
                  <a:lnTo>
                    <a:pt x="808" y="294"/>
                  </a:lnTo>
                  <a:lnTo>
                    <a:pt x="811" y="300"/>
                  </a:lnTo>
                  <a:lnTo>
                    <a:pt x="812" y="302"/>
                  </a:lnTo>
                  <a:lnTo>
                    <a:pt x="813" y="304"/>
                  </a:lnTo>
                  <a:lnTo>
                    <a:pt x="815" y="308"/>
                  </a:lnTo>
                  <a:lnTo>
                    <a:pt x="816" y="310"/>
                  </a:lnTo>
                  <a:lnTo>
                    <a:pt x="816" y="312"/>
                  </a:lnTo>
                  <a:lnTo>
                    <a:pt x="817" y="314"/>
                  </a:lnTo>
                  <a:lnTo>
                    <a:pt x="818" y="316"/>
                  </a:lnTo>
                  <a:lnTo>
                    <a:pt x="820" y="317"/>
                  </a:lnTo>
                  <a:lnTo>
                    <a:pt x="822" y="319"/>
                  </a:lnTo>
                  <a:lnTo>
                    <a:pt x="824" y="320"/>
                  </a:lnTo>
                  <a:lnTo>
                    <a:pt x="826" y="322"/>
                  </a:lnTo>
                  <a:lnTo>
                    <a:pt x="827" y="323"/>
                  </a:lnTo>
                  <a:lnTo>
                    <a:pt x="828" y="323"/>
                  </a:lnTo>
                  <a:lnTo>
                    <a:pt x="830" y="324"/>
                  </a:lnTo>
                  <a:lnTo>
                    <a:pt x="832" y="325"/>
                  </a:lnTo>
                  <a:lnTo>
                    <a:pt x="834" y="325"/>
                  </a:lnTo>
                  <a:lnTo>
                    <a:pt x="837" y="326"/>
                  </a:lnTo>
                  <a:lnTo>
                    <a:pt x="843" y="326"/>
                  </a:lnTo>
                  <a:lnTo>
                    <a:pt x="846" y="327"/>
                  </a:lnTo>
                  <a:lnTo>
                    <a:pt x="848" y="327"/>
                  </a:lnTo>
                  <a:lnTo>
                    <a:pt x="850" y="328"/>
                  </a:lnTo>
                  <a:lnTo>
                    <a:pt x="853" y="329"/>
                  </a:lnTo>
                  <a:lnTo>
                    <a:pt x="855" y="330"/>
                  </a:lnTo>
                  <a:lnTo>
                    <a:pt x="857" y="332"/>
                  </a:lnTo>
                  <a:lnTo>
                    <a:pt x="858" y="333"/>
                  </a:lnTo>
                  <a:lnTo>
                    <a:pt x="861" y="337"/>
                  </a:lnTo>
                  <a:lnTo>
                    <a:pt x="861" y="339"/>
                  </a:lnTo>
                  <a:lnTo>
                    <a:pt x="863" y="340"/>
                  </a:lnTo>
                  <a:lnTo>
                    <a:pt x="867" y="343"/>
                  </a:lnTo>
                  <a:lnTo>
                    <a:pt x="871" y="346"/>
                  </a:lnTo>
                  <a:lnTo>
                    <a:pt x="874" y="350"/>
                  </a:lnTo>
                  <a:lnTo>
                    <a:pt x="875" y="351"/>
                  </a:lnTo>
                  <a:lnTo>
                    <a:pt x="876" y="352"/>
                  </a:lnTo>
                  <a:lnTo>
                    <a:pt x="877" y="354"/>
                  </a:lnTo>
                  <a:lnTo>
                    <a:pt x="878" y="356"/>
                  </a:lnTo>
                  <a:lnTo>
                    <a:pt x="878" y="358"/>
                  </a:lnTo>
                  <a:lnTo>
                    <a:pt x="878" y="364"/>
                  </a:lnTo>
                  <a:lnTo>
                    <a:pt x="878" y="367"/>
                  </a:lnTo>
                  <a:lnTo>
                    <a:pt x="879" y="370"/>
                  </a:lnTo>
                  <a:lnTo>
                    <a:pt x="880" y="372"/>
                  </a:lnTo>
                  <a:lnTo>
                    <a:pt x="880" y="374"/>
                  </a:lnTo>
                  <a:lnTo>
                    <a:pt x="881" y="376"/>
                  </a:lnTo>
                  <a:lnTo>
                    <a:pt x="882" y="377"/>
                  </a:lnTo>
                  <a:lnTo>
                    <a:pt x="883" y="379"/>
                  </a:lnTo>
                  <a:lnTo>
                    <a:pt x="884" y="380"/>
                  </a:lnTo>
                  <a:lnTo>
                    <a:pt x="885" y="382"/>
                  </a:lnTo>
                  <a:lnTo>
                    <a:pt x="887" y="383"/>
                  </a:lnTo>
                  <a:lnTo>
                    <a:pt x="889" y="385"/>
                  </a:lnTo>
                  <a:lnTo>
                    <a:pt x="890" y="385"/>
                  </a:lnTo>
                  <a:lnTo>
                    <a:pt x="892" y="386"/>
                  </a:lnTo>
                  <a:lnTo>
                    <a:pt x="895" y="387"/>
                  </a:lnTo>
                  <a:lnTo>
                    <a:pt x="896" y="388"/>
                  </a:lnTo>
                  <a:lnTo>
                    <a:pt x="898" y="388"/>
                  </a:lnTo>
                  <a:lnTo>
                    <a:pt x="900" y="388"/>
                  </a:lnTo>
                  <a:lnTo>
                    <a:pt x="902" y="388"/>
                  </a:lnTo>
                  <a:lnTo>
                    <a:pt x="904" y="388"/>
                  </a:lnTo>
                  <a:lnTo>
                    <a:pt x="916" y="386"/>
                  </a:lnTo>
                  <a:lnTo>
                    <a:pt x="918" y="386"/>
                  </a:lnTo>
                  <a:lnTo>
                    <a:pt x="921" y="386"/>
                  </a:lnTo>
                  <a:lnTo>
                    <a:pt x="931" y="388"/>
                  </a:lnTo>
                  <a:lnTo>
                    <a:pt x="938" y="389"/>
                  </a:lnTo>
                  <a:lnTo>
                    <a:pt x="946" y="390"/>
                  </a:lnTo>
                  <a:lnTo>
                    <a:pt x="949" y="390"/>
                  </a:lnTo>
                  <a:lnTo>
                    <a:pt x="952" y="390"/>
                  </a:lnTo>
                  <a:lnTo>
                    <a:pt x="954" y="390"/>
                  </a:lnTo>
                  <a:lnTo>
                    <a:pt x="957" y="389"/>
                  </a:lnTo>
                  <a:lnTo>
                    <a:pt x="965" y="386"/>
                  </a:lnTo>
                  <a:lnTo>
                    <a:pt x="972" y="384"/>
                  </a:lnTo>
                  <a:lnTo>
                    <a:pt x="975" y="383"/>
                  </a:lnTo>
                  <a:lnTo>
                    <a:pt x="978" y="382"/>
                  </a:lnTo>
                  <a:lnTo>
                    <a:pt x="980" y="382"/>
                  </a:lnTo>
                  <a:lnTo>
                    <a:pt x="982" y="381"/>
                  </a:lnTo>
                  <a:lnTo>
                    <a:pt x="984" y="381"/>
                  </a:lnTo>
                  <a:lnTo>
                    <a:pt x="986" y="382"/>
                  </a:lnTo>
                  <a:lnTo>
                    <a:pt x="986" y="382"/>
                  </a:lnTo>
                  <a:lnTo>
                    <a:pt x="988" y="383"/>
                  </a:lnTo>
                  <a:lnTo>
                    <a:pt x="990" y="384"/>
                  </a:lnTo>
                  <a:lnTo>
                    <a:pt x="993" y="385"/>
                  </a:lnTo>
                  <a:lnTo>
                    <a:pt x="996" y="388"/>
                  </a:lnTo>
                  <a:lnTo>
                    <a:pt x="998" y="390"/>
                  </a:lnTo>
                  <a:lnTo>
                    <a:pt x="999" y="392"/>
                  </a:lnTo>
                  <a:lnTo>
                    <a:pt x="1001" y="394"/>
                  </a:lnTo>
                  <a:lnTo>
                    <a:pt x="1002" y="396"/>
                  </a:lnTo>
                  <a:lnTo>
                    <a:pt x="1003" y="397"/>
                  </a:lnTo>
                  <a:lnTo>
                    <a:pt x="1004" y="400"/>
                  </a:lnTo>
                  <a:lnTo>
                    <a:pt x="1005" y="403"/>
                  </a:lnTo>
                  <a:lnTo>
                    <a:pt x="1005" y="406"/>
                  </a:lnTo>
                  <a:lnTo>
                    <a:pt x="1006" y="409"/>
                  </a:lnTo>
                  <a:lnTo>
                    <a:pt x="1006" y="414"/>
                  </a:lnTo>
                  <a:lnTo>
                    <a:pt x="1007" y="422"/>
                  </a:lnTo>
                  <a:lnTo>
                    <a:pt x="1007" y="426"/>
                  </a:lnTo>
                  <a:lnTo>
                    <a:pt x="1006" y="430"/>
                  </a:lnTo>
                  <a:lnTo>
                    <a:pt x="1004" y="437"/>
                  </a:lnTo>
                  <a:lnTo>
                    <a:pt x="1004" y="439"/>
                  </a:lnTo>
                  <a:lnTo>
                    <a:pt x="1004" y="442"/>
                  </a:lnTo>
                  <a:lnTo>
                    <a:pt x="1004" y="445"/>
                  </a:lnTo>
                  <a:lnTo>
                    <a:pt x="1004" y="450"/>
                  </a:lnTo>
                  <a:lnTo>
                    <a:pt x="1005" y="453"/>
                  </a:lnTo>
                  <a:lnTo>
                    <a:pt x="1005" y="457"/>
                  </a:lnTo>
                  <a:lnTo>
                    <a:pt x="1006" y="459"/>
                  </a:lnTo>
                  <a:lnTo>
                    <a:pt x="1006" y="461"/>
                  </a:lnTo>
                  <a:lnTo>
                    <a:pt x="1008" y="464"/>
                  </a:lnTo>
                  <a:lnTo>
                    <a:pt x="1009" y="468"/>
                  </a:lnTo>
                  <a:lnTo>
                    <a:pt x="1014" y="475"/>
                  </a:lnTo>
                  <a:lnTo>
                    <a:pt x="1015" y="476"/>
                  </a:lnTo>
                  <a:lnTo>
                    <a:pt x="1017" y="481"/>
                  </a:lnTo>
                  <a:lnTo>
                    <a:pt x="1019" y="483"/>
                  </a:lnTo>
                  <a:lnTo>
                    <a:pt x="1020" y="487"/>
                  </a:lnTo>
                  <a:lnTo>
                    <a:pt x="1020" y="488"/>
                  </a:lnTo>
                  <a:lnTo>
                    <a:pt x="1020" y="490"/>
                  </a:lnTo>
                  <a:lnTo>
                    <a:pt x="1020" y="492"/>
                  </a:lnTo>
                  <a:lnTo>
                    <a:pt x="1020" y="495"/>
                  </a:lnTo>
                  <a:lnTo>
                    <a:pt x="1019" y="497"/>
                  </a:lnTo>
                  <a:lnTo>
                    <a:pt x="1019" y="498"/>
                  </a:lnTo>
                  <a:lnTo>
                    <a:pt x="1018" y="501"/>
                  </a:lnTo>
                  <a:lnTo>
                    <a:pt x="1015" y="507"/>
                  </a:lnTo>
                  <a:lnTo>
                    <a:pt x="1014" y="509"/>
                  </a:lnTo>
                  <a:lnTo>
                    <a:pt x="1013" y="511"/>
                  </a:lnTo>
                  <a:lnTo>
                    <a:pt x="1010" y="515"/>
                  </a:lnTo>
                  <a:lnTo>
                    <a:pt x="1008" y="521"/>
                  </a:lnTo>
                  <a:lnTo>
                    <a:pt x="1006" y="522"/>
                  </a:lnTo>
                  <a:lnTo>
                    <a:pt x="1002" y="527"/>
                  </a:lnTo>
                  <a:lnTo>
                    <a:pt x="999" y="530"/>
                  </a:lnTo>
                  <a:lnTo>
                    <a:pt x="997" y="533"/>
                  </a:lnTo>
                  <a:lnTo>
                    <a:pt x="996" y="535"/>
                  </a:lnTo>
                  <a:lnTo>
                    <a:pt x="996" y="536"/>
                  </a:lnTo>
                  <a:lnTo>
                    <a:pt x="996" y="538"/>
                  </a:lnTo>
                  <a:lnTo>
                    <a:pt x="996" y="539"/>
                  </a:lnTo>
                  <a:lnTo>
                    <a:pt x="997" y="543"/>
                  </a:lnTo>
                  <a:lnTo>
                    <a:pt x="997" y="545"/>
                  </a:lnTo>
                  <a:lnTo>
                    <a:pt x="997" y="546"/>
                  </a:lnTo>
                  <a:lnTo>
                    <a:pt x="996" y="548"/>
                  </a:lnTo>
                  <a:lnTo>
                    <a:pt x="994" y="554"/>
                  </a:lnTo>
                  <a:lnTo>
                    <a:pt x="994" y="555"/>
                  </a:lnTo>
                  <a:lnTo>
                    <a:pt x="994" y="555"/>
                  </a:lnTo>
                  <a:lnTo>
                    <a:pt x="995" y="556"/>
                  </a:lnTo>
                  <a:lnTo>
                    <a:pt x="996" y="557"/>
                  </a:lnTo>
                  <a:lnTo>
                    <a:pt x="997" y="558"/>
                  </a:lnTo>
                  <a:lnTo>
                    <a:pt x="999" y="559"/>
                  </a:lnTo>
                  <a:lnTo>
                    <a:pt x="1008" y="562"/>
                  </a:lnTo>
                  <a:lnTo>
                    <a:pt x="1016" y="565"/>
                  </a:lnTo>
                  <a:lnTo>
                    <a:pt x="1020" y="566"/>
                  </a:lnTo>
                  <a:lnTo>
                    <a:pt x="1022" y="566"/>
                  </a:lnTo>
                  <a:lnTo>
                    <a:pt x="1029" y="567"/>
                  </a:lnTo>
                  <a:lnTo>
                    <a:pt x="1032" y="568"/>
                  </a:lnTo>
                  <a:lnTo>
                    <a:pt x="1033" y="568"/>
                  </a:lnTo>
                  <a:lnTo>
                    <a:pt x="1035" y="569"/>
                  </a:lnTo>
                  <a:lnTo>
                    <a:pt x="1038" y="571"/>
                  </a:lnTo>
                  <a:lnTo>
                    <a:pt x="1044" y="575"/>
                  </a:lnTo>
                  <a:lnTo>
                    <a:pt x="1047" y="578"/>
                  </a:lnTo>
                  <a:lnTo>
                    <a:pt x="1050" y="579"/>
                  </a:lnTo>
                  <a:lnTo>
                    <a:pt x="1051" y="580"/>
                  </a:lnTo>
                  <a:lnTo>
                    <a:pt x="1052" y="582"/>
                  </a:lnTo>
                  <a:lnTo>
                    <a:pt x="1052" y="583"/>
                  </a:lnTo>
                  <a:lnTo>
                    <a:pt x="1053" y="584"/>
                  </a:lnTo>
                  <a:lnTo>
                    <a:pt x="1054" y="586"/>
                  </a:lnTo>
                  <a:lnTo>
                    <a:pt x="1054" y="587"/>
                  </a:lnTo>
                  <a:lnTo>
                    <a:pt x="1054" y="589"/>
                  </a:lnTo>
                  <a:lnTo>
                    <a:pt x="1054" y="589"/>
                  </a:lnTo>
                  <a:lnTo>
                    <a:pt x="1054" y="592"/>
                  </a:lnTo>
                  <a:lnTo>
                    <a:pt x="1054" y="595"/>
                  </a:lnTo>
                  <a:lnTo>
                    <a:pt x="1053" y="599"/>
                  </a:lnTo>
                  <a:lnTo>
                    <a:pt x="1053" y="600"/>
                  </a:lnTo>
                  <a:lnTo>
                    <a:pt x="1052" y="600"/>
                  </a:lnTo>
                  <a:lnTo>
                    <a:pt x="1052" y="601"/>
                  </a:lnTo>
                  <a:lnTo>
                    <a:pt x="1051" y="602"/>
                  </a:lnTo>
                  <a:lnTo>
                    <a:pt x="1050" y="603"/>
                  </a:lnTo>
                  <a:lnTo>
                    <a:pt x="1048" y="604"/>
                  </a:lnTo>
                  <a:lnTo>
                    <a:pt x="1047" y="605"/>
                  </a:lnTo>
                  <a:lnTo>
                    <a:pt x="1045" y="605"/>
                  </a:lnTo>
                  <a:lnTo>
                    <a:pt x="1043" y="606"/>
                  </a:lnTo>
                  <a:lnTo>
                    <a:pt x="1038" y="607"/>
                  </a:lnTo>
                  <a:lnTo>
                    <a:pt x="1036" y="608"/>
                  </a:lnTo>
                  <a:lnTo>
                    <a:pt x="1034" y="609"/>
                  </a:lnTo>
                  <a:lnTo>
                    <a:pt x="1033" y="610"/>
                  </a:lnTo>
                  <a:lnTo>
                    <a:pt x="1032" y="611"/>
                  </a:lnTo>
                  <a:lnTo>
                    <a:pt x="1032" y="612"/>
                  </a:lnTo>
                  <a:lnTo>
                    <a:pt x="1031" y="612"/>
                  </a:lnTo>
                  <a:lnTo>
                    <a:pt x="1031" y="613"/>
                  </a:lnTo>
                  <a:lnTo>
                    <a:pt x="1031" y="614"/>
                  </a:lnTo>
                  <a:lnTo>
                    <a:pt x="1031" y="615"/>
                  </a:lnTo>
                  <a:lnTo>
                    <a:pt x="1031" y="616"/>
                  </a:lnTo>
                  <a:lnTo>
                    <a:pt x="1032" y="618"/>
                  </a:lnTo>
                  <a:lnTo>
                    <a:pt x="1032" y="619"/>
                  </a:lnTo>
                  <a:lnTo>
                    <a:pt x="1034" y="621"/>
                  </a:lnTo>
                  <a:lnTo>
                    <a:pt x="1035" y="623"/>
                  </a:lnTo>
                  <a:lnTo>
                    <a:pt x="1036" y="623"/>
                  </a:lnTo>
                  <a:lnTo>
                    <a:pt x="1036" y="624"/>
                  </a:lnTo>
                  <a:lnTo>
                    <a:pt x="1036" y="625"/>
                  </a:lnTo>
                  <a:lnTo>
                    <a:pt x="1036" y="626"/>
                  </a:lnTo>
                  <a:lnTo>
                    <a:pt x="1033" y="630"/>
                  </a:lnTo>
                  <a:lnTo>
                    <a:pt x="1033" y="632"/>
                  </a:lnTo>
                  <a:lnTo>
                    <a:pt x="1032" y="633"/>
                  </a:lnTo>
                  <a:lnTo>
                    <a:pt x="1032" y="636"/>
                  </a:lnTo>
                  <a:lnTo>
                    <a:pt x="1031" y="643"/>
                  </a:lnTo>
                  <a:lnTo>
                    <a:pt x="1031" y="645"/>
                  </a:lnTo>
                  <a:lnTo>
                    <a:pt x="1030" y="647"/>
                  </a:lnTo>
                  <a:lnTo>
                    <a:pt x="1029" y="649"/>
                  </a:lnTo>
                  <a:lnTo>
                    <a:pt x="1029" y="650"/>
                  </a:lnTo>
                  <a:lnTo>
                    <a:pt x="1028" y="652"/>
                  </a:lnTo>
                  <a:lnTo>
                    <a:pt x="1026" y="653"/>
                  </a:lnTo>
                  <a:lnTo>
                    <a:pt x="1025" y="654"/>
                  </a:lnTo>
                  <a:lnTo>
                    <a:pt x="1023" y="656"/>
                  </a:lnTo>
                  <a:lnTo>
                    <a:pt x="1017" y="660"/>
                  </a:lnTo>
                  <a:lnTo>
                    <a:pt x="1015" y="662"/>
                  </a:lnTo>
                  <a:lnTo>
                    <a:pt x="1014" y="663"/>
                  </a:lnTo>
                  <a:lnTo>
                    <a:pt x="1014" y="664"/>
                  </a:lnTo>
                  <a:lnTo>
                    <a:pt x="1014" y="665"/>
                  </a:lnTo>
                  <a:lnTo>
                    <a:pt x="1014" y="666"/>
                  </a:lnTo>
                  <a:lnTo>
                    <a:pt x="1015" y="667"/>
                  </a:lnTo>
                  <a:lnTo>
                    <a:pt x="1016" y="667"/>
                  </a:lnTo>
                  <a:lnTo>
                    <a:pt x="1018" y="669"/>
                  </a:lnTo>
                  <a:lnTo>
                    <a:pt x="1019" y="671"/>
                  </a:lnTo>
                  <a:lnTo>
                    <a:pt x="1020" y="671"/>
                  </a:lnTo>
                  <a:lnTo>
                    <a:pt x="1020" y="672"/>
                  </a:lnTo>
                  <a:lnTo>
                    <a:pt x="1019" y="673"/>
                  </a:lnTo>
                  <a:lnTo>
                    <a:pt x="1019" y="674"/>
                  </a:lnTo>
                  <a:lnTo>
                    <a:pt x="1017" y="675"/>
                  </a:lnTo>
                  <a:lnTo>
                    <a:pt x="1014" y="676"/>
                  </a:lnTo>
                  <a:lnTo>
                    <a:pt x="1010" y="678"/>
                  </a:lnTo>
                  <a:lnTo>
                    <a:pt x="1009" y="678"/>
                  </a:lnTo>
                  <a:lnTo>
                    <a:pt x="1008" y="679"/>
                  </a:lnTo>
                  <a:lnTo>
                    <a:pt x="1007" y="680"/>
                  </a:lnTo>
                  <a:lnTo>
                    <a:pt x="1005" y="681"/>
                  </a:lnTo>
                  <a:lnTo>
                    <a:pt x="1005" y="682"/>
                  </a:lnTo>
                  <a:lnTo>
                    <a:pt x="1004" y="683"/>
                  </a:lnTo>
                  <a:lnTo>
                    <a:pt x="1004" y="684"/>
                  </a:lnTo>
                  <a:lnTo>
                    <a:pt x="1004" y="685"/>
                  </a:lnTo>
                  <a:lnTo>
                    <a:pt x="1004" y="687"/>
                  </a:lnTo>
                  <a:lnTo>
                    <a:pt x="1005" y="689"/>
                  </a:lnTo>
                  <a:lnTo>
                    <a:pt x="1006" y="691"/>
                  </a:lnTo>
                  <a:lnTo>
                    <a:pt x="1007" y="693"/>
                  </a:lnTo>
                  <a:lnTo>
                    <a:pt x="1009" y="695"/>
                  </a:lnTo>
                  <a:lnTo>
                    <a:pt x="1009" y="697"/>
                  </a:lnTo>
                  <a:lnTo>
                    <a:pt x="1011" y="698"/>
                  </a:lnTo>
                  <a:lnTo>
                    <a:pt x="1014" y="700"/>
                  </a:lnTo>
                  <a:lnTo>
                    <a:pt x="1016" y="702"/>
                  </a:lnTo>
                  <a:lnTo>
                    <a:pt x="1020" y="703"/>
                  </a:lnTo>
                  <a:lnTo>
                    <a:pt x="1022" y="704"/>
                  </a:lnTo>
                  <a:lnTo>
                    <a:pt x="1026" y="705"/>
                  </a:lnTo>
                  <a:lnTo>
                    <a:pt x="1032" y="707"/>
                  </a:lnTo>
                  <a:lnTo>
                    <a:pt x="1033" y="707"/>
                  </a:lnTo>
                  <a:lnTo>
                    <a:pt x="1036" y="708"/>
                  </a:lnTo>
                  <a:lnTo>
                    <a:pt x="1039" y="710"/>
                  </a:lnTo>
                  <a:lnTo>
                    <a:pt x="1042" y="712"/>
                  </a:lnTo>
                  <a:lnTo>
                    <a:pt x="1043" y="713"/>
                  </a:lnTo>
                  <a:lnTo>
                    <a:pt x="1044" y="714"/>
                  </a:lnTo>
                  <a:lnTo>
                    <a:pt x="1045" y="715"/>
                  </a:lnTo>
                  <a:lnTo>
                    <a:pt x="1047" y="716"/>
                  </a:lnTo>
                  <a:lnTo>
                    <a:pt x="1049" y="717"/>
                  </a:lnTo>
                  <a:lnTo>
                    <a:pt x="1052" y="718"/>
                  </a:lnTo>
                  <a:lnTo>
                    <a:pt x="1056" y="720"/>
                  </a:lnTo>
                  <a:lnTo>
                    <a:pt x="1059" y="720"/>
                  </a:lnTo>
                  <a:lnTo>
                    <a:pt x="1063" y="721"/>
                  </a:lnTo>
                  <a:lnTo>
                    <a:pt x="1065" y="721"/>
                  </a:lnTo>
                  <a:lnTo>
                    <a:pt x="1066" y="721"/>
                  </a:lnTo>
                  <a:lnTo>
                    <a:pt x="1066" y="722"/>
                  </a:lnTo>
                  <a:lnTo>
                    <a:pt x="1067" y="723"/>
                  </a:lnTo>
                  <a:lnTo>
                    <a:pt x="1069" y="725"/>
                  </a:lnTo>
                  <a:lnTo>
                    <a:pt x="1071" y="726"/>
                  </a:lnTo>
                  <a:lnTo>
                    <a:pt x="1072" y="727"/>
                  </a:lnTo>
                  <a:lnTo>
                    <a:pt x="1075" y="727"/>
                  </a:lnTo>
                  <a:lnTo>
                    <a:pt x="1076" y="728"/>
                  </a:lnTo>
                  <a:lnTo>
                    <a:pt x="1077" y="728"/>
                  </a:lnTo>
                  <a:lnTo>
                    <a:pt x="1077" y="730"/>
                  </a:lnTo>
                  <a:lnTo>
                    <a:pt x="1077" y="731"/>
                  </a:lnTo>
                  <a:lnTo>
                    <a:pt x="1077" y="732"/>
                  </a:lnTo>
                  <a:lnTo>
                    <a:pt x="1077" y="736"/>
                  </a:lnTo>
                  <a:lnTo>
                    <a:pt x="1078" y="741"/>
                  </a:lnTo>
                  <a:lnTo>
                    <a:pt x="1078" y="743"/>
                  </a:lnTo>
                  <a:lnTo>
                    <a:pt x="1079" y="744"/>
                  </a:lnTo>
                  <a:lnTo>
                    <a:pt x="1079" y="746"/>
                  </a:lnTo>
                  <a:lnTo>
                    <a:pt x="1080" y="747"/>
                  </a:lnTo>
                  <a:lnTo>
                    <a:pt x="1081" y="748"/>
                  </a:lnTo>
                  <a:lnTo>
                    <a:pt x="1083" y="750"/>
                  </a:lnTo>
                  <a:lnTo>
                    <a:pt x="1085" y="752"/>
                  </a:lnTo>
                  <a:lnTo>
                    <a:pt x="1088" y="755"/>
                  </a:lnTo>
                  <a:lnTo>
                    <a:pt x="1090" y="758"/>
                  </a:lnTo>
                  <a:lnTo>
                    <a:pt x="1095" y="760"/>
                  </a:lnTo>
                  <a:lnTo>
                    <a:pt x="1100" y="763"/>
                  </a:lnTo>
                  <a:lnTo>
                    <a:pt x="1102" y="764"/>
                  </a:lnTo>
                  <a:lnTo>
                    <a:pt x="1109" y="768"/>
                  </a:lnTo>
                  <a:lnTo>
                    <a:pt x="1111" y="770"/>
                  </a:lnTo>
                  <a:lnTo>
                    <a:pt x="1113" y="770"/>
                  </a:lnTo>
                  <a:lnTo>
                    <a:pt x="1117" y="773"/>
                  </a:lnTo>
                  <a:lnTo>
                    <a:pt x="1119" y="775"/>
                  </a:lnTo>
                  <a:lnTo>
                    <a:pt x="1120" y="777"/>
                  </a:lnTo>
                  <a:lnTo>
                    <a:pt x="1121" y="779"/>
                  </a:lnTo>
                  <a:lnTo>
                    <a:pt x="1122" y="780"/>
                  </a:lnTo>
                  <a:lnTo>
                    <a:pt x="1123" y="782"/>
                  </a:lnTo>
                  <a:lnTo>
                    <a:pt x="1123" y="784"/>
                  </a:lnTo>
                  <a:lnTo>
                    <a:pt x="1123" y="786"/>
                  </a:lnTo>
                  <a:lnTo>
                    <a:pt x="1123" y="790"/>
                  </a:lnTo>
                  <a:lnTo>
                    <a:pt x="1121" y="795"/>
                  </a:lnTo>
                  <a:lnTo>
                    <a:pt x="1121" y="797"/>
                  </a:lnTo>
                  <a:lnTo>
                    <a:pt x="1121" y="799"/>
                  </a:lnTo>
                  <a:lnTo>
                    <a:pt x="1121" y="800"/>
                  </a:lnTo>
                  <a:lnTo>
                    <a:pt x="1121" y="802"/>
                  </a:lnTo>
                  <a:lnTo>
                    <a:pt x="1121" y="804"/>
                  </a:lnTo>
                  <a:lnTo>
                    <a:pt x="1123" y="811"/>
                  </a:lnTo>
                  <a:lnTo>
                    <a:pt x="1123" y="813"/>
                  </a:lnTo>
                  <a:lnTo>
                    <a:pt x="1123" y="816"/>
                  </a:lnTo>
                  <a:lnTo>
                    <a:pt x="1123" y="818"/>
                  </a:lnTo>
                  <a:lnTo>
                    <a:pt x="1123" y="821"/>
                  </a:lnTo>
                  <a:lnTo>
                    <a:pt x="1122" y="824"/>
                  </a:lnTo>
                  <a:lnTo>
                    <a:pt x="1120" y="828"/>
                  </a:lnTo>
                  <a:lnTo>
                    <a:pt x="1118" y="832"/>
                  </a:lnTo>
                  <a:lnTo>
                    <a:pt x="1114" y="842"/>
                  </a:lnTo>
                  <a:lnTo>
                    <a:pt x="1113" y="844"/>
                  </a:lnTo>
                  <a:lnTo>
                    <a:pt x="1111" y="846"/>
                  </a:lnTo>
                  <a:lnTo>
                    <a:pt x="1108" y="851"/>
                  </a:lnTo>
                  <a:lnTo>
                    <a:pt x="1106" y="853"/>
                  </a:lnTo>
                  <a:lnTo>
                    <a:pt x="1106" y="854"/>
                  </a:lnTo>
                  <a:lnTo>
                    <a:pt x="1105" y="856"/>
                  </a:lnTo>
                  <a:lnTo>
                    <a:pt x="1104" y="859"/>
                  </a:lnTo>
                  <a:lnTo>
                    <a:pt x="1104" y="861"/>
                  </a:lnTo>
                  <a:lnTo>
                    <a:pt x="1103" y="869"/>
                  </a:lnTo>
                  <a:lnTo>
                    <a:pt x="1102" y="878"/>
                  </a:lnTo>
                  <a:lnTo>
                    <a:pt x="1100" y="887"/>
                  </a:lnTo>
                  <a:lnTo>
                    <a:pt x="1100" y="893"/>
                  </a:lnTo>
                  <a:lnTo>
                    <a:pt x="1100" y="894"/>
                  </a:lnTo>
                  <a:lnTo>
                    <a:pt x="1100" y="895"/>
                  </a:lnTo>
                  <a:lnTo>
                    <a:pt x="1100" y="895"/>
                  </a:lnTo>
                  <a:lnTo>
                    <a:pt x="1099" y="896"/>
                  </a:lnTo>
                  <a:lnTo>
                    <a:pt x="1097" y="898"/>
                  </a:lnTo>
                  <a:lnTo>
                    <a:pt x="1096" y="900"/>
                  </a:lnTo>
                  <a:lnTo>
                    <a:pt x="1094" y="902"/>
                  </a:lnTo>
                  <a:lnTo>
                    <a:pt x="1088" y="906"/>
                  </a:lnTo>
                  <a:lnTo>
                    <a:pt x="1082" y="911"/>
                  </a:lnTo>
                  <a:lnTo>
                    <a:pt x="1080" y="912"/>
                  </a:lnTo>
                  <a:lnTo>
                    <a:pt x="1079" y="913"/>
                  </a:lnTo>
                  <a:lnTo>
                    <a:pt x="1077" y="914"/>
                  </a:lnTo>
                  <a:lnTo>
                    <a:pt x="1076" y="915"/>
                  </a:lnTo>
                  <a:lnTo>
                    <a:pt x="1074" y="915"/>
                  </a:lnTo>
                  <a:lnTo>
                    <a:pt x="1072" y="916"/>
                  </a:lnTo>
                  <a:lnTo>
                    <a:pt x="1066" y="916"/>
                  </a:lnTo>
                  <a:lnTo>
                    <a:pt x="1064" y="917"/>
                  </a:lnTo>
                  <a:lnTo>
                    <a:pt x="1062" y="918"/>
                  </a:lnTo>
                  <a:lnTo>
                    <a:pt x="1059" y="918"/>
                  </a:lnTo>
                  <a:lnTo>
                    <a:pt x="1057" y="919"/>
                  </a:lnTo>
                  <a:lnTo>
                    <a:pt x="1055" y="920"/>
                  </a:lnTo>
                  <a:lnTo>
                    <a:pt x="1054" y="922"/>
                  </a:lnTo>
                  <a:lnTo>
                    <a:pt x="1053" y="923"/>
                  </a:lnTo>
                  <a:lnTo>
                    <a:pt x="1049" y="926"/>
                  </a:lnTo>
                  <a:lnTo>
                    <a:pt x="1047" y="929"/>
                  </a:lnTo>
                  <a:lnTo>
                    <a:pt x="1045" y="930"/>
                  </a:lnTo>
                  <a:lnTo>
                    <a:pt x="1044" y="931"/>
                  </a:lnTo>
                  <a:lnTo>
                    <a:pt x="1044" y="933"/>
                  </a:lnTo>
                  <a:lnTo>
                    <a:pt x="1043" y="934"/>
                  </a:lnTo>
                  <a:lnTo>
                    <a:pt x="1043" y="936"/>
                  </a:lnTo>
                  <a:lnTo>
                    <a:pt x="1043" y="937"/>
                  </a:lnTo>
                  <a:lnTo>
                    <a:pt x="1043" y="939"/>
                  </a:lnTo>
                  <a:lnTo>
                    <a:pt x="1043" y="940"/>
                  </a:lnTo>
                  <a:lnTo>
                    <a:pt x="1043" y="943"/>
                  </a:lnTo>
                  <a:lnTo>
                    <a:pt x="1043" y="945"/>
                  </a:lnTo>
                  <a:lnTo>
                    <a:pt x="1046" y="951"/>
                  </a:lnTo>
                  <a:lnTo>
                    <a:pt x="1048" y="955"/>
                  </a:lnTo>
                  <a:lnTo>
                    <a:pt x="1048" y="957"/>
                  </a:lnTo>
                  <a:lnTo>
                    <a:pt x="1049" y="959"/>
                  </a:lnTo>
                  <a:lnTo>
                    <a:pt x="1049" y="960"/>
                  </a:lnTo>
                  <a:lnTo>
                    <a:pt x="1049" y="962"/>
                  </a:lnTo>
                  <a:lnTo>
                    <a:pt x="1049" y="963"/>
                  </a:lnTo>
                  <a:lnTo>
                    <a:pt x="1049" y="964"/>
                  </a:lnTo>
                  <a:lnTo>
                    <a:pt x="1048" y="965"/>
                  </a:lnTo>
                  <a:lnTo>
                    <a:pt x="1047" y="966"/>
                  </a:lnTo>
                  <a:lnTo>
                    <a:pt x="1047" y="967"/>
                  </a:lnTo>
                  <a:lnTo>
                    <a:pt x="1046" y="968"/>
                  </a:lnTo>
                  <a:lnTo>
                    <a:pt x="1044" y="970"/>
                  </a:lnTo>
                  <a:lnTo>
                    <a:pt x="1043" y="970"/>
                  </a:lnTo>
                  <a:lnTo>
                    <a:pt x="1042" y="971"/>
                  </a:lnTo>
                  <a:lnTo>
                    <a:pt x="1040" y="972"/>
                  </a:lnTo>
                  <a:lnTo>
                    <a:pt x="1038" y="973"/>
                  </a:lnTo>
                  <a:lnTo>
                    <a:pt x="1036" y="973"/>
                  </a:lnTo>
                  <a:lnTo>
                    <a:pt x="1033" y="973"/>
                  </a:lnTo>
                  <a:lnTo>
                    <a:pt x="1031" y="973"/>
                  </a:lnTo>
                  <a:lnTo>
                    <a:pt x="1022" y="973"/>
                  </a:lnTo>
                  <a:lnTo>
                    <a:pt x="1018" y="972"/>
                  </a:lnTo>
                  <a:lnTo>
                    <a:pt x="1016" y="973"/>
                  </a:lnTo>
                  <a:lnTo>
                    <a:pt x="1015" y="973"/>
                  </a:lnTo>
                  <a:lnTo>
                    <a:pt x="1013" y="974"/>
                  </a:lnTo>
                  <a:lnTo>
                    <a:pt x="1011" y="974"/>
                  </a:lnTo>
                  <a:lnTo>
                    <a:pt x="1010" y="975"/>
                  </a:lnTo>
                  <a:lnTo>
                    <a:pt x="1009" y="977"/>
                  </a:lnTo>
                  <a:lnTo>
                    <a:pt x="1006" y="981"/>
                  </a:lnTo>
                  <a:lnTo>
                    <a:pt x="1001" y="987"/>
                  </a:lnTo>
                  <a:lnTo>
                    <a:pt x="999" y="989"/>
                  </a:lnTo>
                  <a:lnTo>
                    <a:pt x="998" y="990"/>
                  </a:lnTo>
                  <a:lnTo>
                    <a:pt x="996" y="992"/>
                  </a:lnTo>
                  <a:lnTo>
                    <a:pt x="991" y="995"/>
                  </a:lnTo>
                  <a:lnTo>
                    <a:pt x="988" y="997"/>
                  </a:lnTo>
                  <a:lnTo>
                    <a:pt x="986" y="997"/>
                  </a:lnTo>
                  <a:lnTo>
                    <a:pt x="983" y="998"/>
                  </a:lnTo>
                  <a:lnTo>
                    <a:pt x="976" y="1000"/>
                  </a:lnTo>
                  <a:lnTo>
                    <a:pt x="974" y="1001"/>
                  </a:lnTo>
                  <a:lnTo>
                    <a:pt x="970" y="1002"/>
                  </a:lnTo>
                  <a:lnTo>
                    <a:pt x="961" y="1005"/>
                  </a:lnTo>
                  <a:lnTo>
                    <a:pt x="958" y="1006"/>
                  </a:lnTo>
                  <a:lnTo>
                    <a:pt x="952" y="1008"/>
                  </a:lnTo>
                  <a:lnTo>
                    <a:pt x="949" y="1008"/>
                  </a:lnTo>
                  <a:lnTo>
                    <a:pt x="944" y="1010"/>
                  </a:lnTo>
                  <a:lnTo>
                    <a:pt x="941" y="1011"/>
                  </a:lnTo>
                  <a:lnTo>
                    <a:pt x="932" y="1016"/>
                  </a:lnTo>
                  <a:lnTo>
                    <a:pt x="930" y="1018"/>
                  </a:lnTo>
                  <a:lnTo>
                    <a:pt x="928" y="1019"/>
                  </a:lnTo>
                  <a:lnTo>
                    <a:pt x="925" y="1020"/>
                  </a:lnTo>
                  <a:lnTo>
                    <a:pt x="923" y="1020"/>
                  </a:lnTo>
                  <a:lnTo>
                    <a:pt x="922" y="1020"/>
                  </a:lnTo>
                  <a:lnTo>
                    <a:pt x="920" y="1020"/>
                  </a:lnTo>
                  <a:lnTo>
                    <a:pt x="918" y="1020"/>
                  </a:lnTo>
                  <a:lnTo>
                    <a:pt x="917" y="1020"/>
                  </a:lnTo>
                  <a:lnTo>
                    <a:pt x="915" y="1019"/>
                  </a:lnTo>
                  <a:lnTo>
                    <a:pt x="914" y="1018"/>
                  </a:lnTo>
                  <a:lnTo>
                    <a:pt x="911" y="1017"/>
                  </a:lnTo>
                  <a:lnTo>
                    <a:pt x="910" y="1017"/>
                  </a:lnTo>
                  <a:lnTo>
                    <a:pt x="908" y="1016"/>
                  </a:lnTo>
                  <a:lnTo>
                    <a:pt x="907" y="1016"/>
                  </a:lnTo>
                  <a:lnTo>
                    <a:pt x="905" y="1017"/>
                  </a:lnTo>
                  <a:lnTo>
                    <a:pt x="903" y="1017"/>
                  </a:lnTo>
                  <a:lnTo>
                    <a:pt x="901" y="1018"/>
                  </a:lnTo>
                  <a:lnTo>
                    <a:pt x="898" y="1019"/>
                  </a:lnTo>
                  <a:lnTo>
                    <a:pt x="897" y="1020"/>
                  </a:lnTo>
                  <a:lnTo>
                    <a:pt x="895" y="1021"/>
                  </a:lnTo>
                  <a:lnTo>
                    <a:pt x="895" y="1022"/>
                  </a:lnTo>
                  <a:lnTo>
                    <a:pt x="894" y="1023"/>
                  </a:lnTo>
                  <a:lnTo>
                    <a:pt x="893" y="1025"/>
                  </a:lnTo>
                  <a:lnTo>
                    <a:pt x="892" y="1027"/>
                  </a:lnTo>
                  <a:lnTo>
                    <a:pt x="891" y="1029"/>
                  </a:lnTo>
                  <a:lnTo>
                    <a:pt x="890" y="1032"/>
                  </a:lnTo>
                  <a:lnTo>
                    <a:pt x="889" y="1034"/>
                  </a:lnTo>
                  <a:lnTo>
                    <a:pt x="886" y="1041"/>
                  </a:lnTo>
                  <a:lnTo>
                    <a:pt x="884" y="1048"/>
                  </a:lnTo>
                  <a:lnTo>
                    <a:pt x="882" y="1051"/>
                  </a:lnTo>
                  <a:lnTo>
                    <a:pt x="881" y="1053"/>
                  </a:lnTo>
                  <a:lnTo>
                    <a:pt x="879" y="1055"/>
                  </a:lnTo>
                  <a:lnTo>
                    <a:pt x="864" y="1072"/>
                  </a:lnTo>
                  <a:lnTo>
                    <a:pt x="862" y="1075"/>
                  </a:lnTo>
                  <a:lnTo>
                    <a:pt x="861" y="1077"/>
                  </a:lnTo>
                  <a:lnTo>
                    <a:pt x="861" y="1079"/>
                  </a:lnTo>
                  <a:lnTo>
                    <a:pt x="860" y="1082"/>
                  </a:lnTo>
                  <a:lnTo>
                    <a:pt x="859" y="1085"/>
                  </a:lnTo>
                  <a:lnTo>
                    <a:pt x="859" y="1087"/>
                  </a:lnTo>
                  <a:lnTo>
                    <a:pt x="858" y="1089"/>
                  </a:lnTo>
                  <a:lnTo>
                    <a:pt x="858" y="1092"/>
                  </a:lnTo>
                  <a:lnTo>
                    <a:pt x="858" y="1095"/>
                  </a:lnTo>
                  <a:lnTo>
                    <a:pt x="858" y="1098"/>
                  </a:lnTo>
                  <a:lnTo>
                    <a:pt x="858" y="1100"/>
                  </a:lnTo>
                  <a:lnTo>
                    <a:pt x="858" y="1104"/>
                  </a:lnTo>
                  <a:lnTo>
                    <a:pt x="859" y="1107"/>
                  </a:lnTo>
                  <a:lnTo>
                    <a:pt x="860" y="1110"/>
                  </a:lnTo>
                  <a:lnTo>
                    <a:pt x="861" y="1111"/>
                  </a:lnTo>
                  <a:lnTo>
                    <a:pt x="861" y="1114"/>
                  </a:lnTo>
                  <a:lnTo>
                    <a:pt x="862" y="1116"/>
                  </a:lnTo>
                  <a:lnTo>
                    <a:pt x="864" y="1117"/>
                  </a:lnTo>
                  <a:lnTo>
                    <a:pt x="865" y="1119"/>
                  </a:lnTo>
                  <a:lnTo>
                    <a:pt x="867" y="1120"/>
                  </a:lnTo>
                  <a:lnTo>
                    <a:pt x="876" y="1124"/>
                  </a:lnTo>
                  <a:lnTo>
                    <a:pt x="881" y="1126"/>
                  </a:lnTo>
                  <a:lnTo>
                    <a:pt x="886" y="1128"/>
                  </a:lnTo>
                  <a:lnTo>
                    <a:pt x="889" y="1129"/>
                  </a:lnTo>
                  <a:lnTo>
                    <a:pt x="892" y="1131"/>
                  </a:lnTo>
                  <a:lnTo>
                    <a:pt x="895" y="1132"/>
                  </a:lnTo>
                  <a:lnTo>
                    <a:pt x="895" y="1133"/>
                  </a:lnTo>
                  <a:lnTo>
                    <a:pt x="897" y="1134"/>
                  </a:lnTo>
                  <a:lnTo>
                    <a:pt x="898" y="1135"/>
                  </a:lnTo>
                  <a:lnTo>
                    <a:pt x="900" y="1137"/>
                  </a:lnTo>
                  <a:lnTo>
                    <a:pt x="903" y="1141"/>
                  </a:lnTo>
                  <a:lnTo>
                    <a:pt x="905" y="1145"/>
                  </a:lnTo>
                  <a:lnTo>
                    <a:pt x="906" y="1147"/>
                  </a:lnTo>
                  <a:lnTo>
                    <a:pt x="907" y="1150"/>
                  </a:lnTo>
                  <a:lnTo>
                    <a:pt x="907" y="1153"/>
                  </a:lnTo>
                  <a:lnTo>
                    <a:pt x="908" y="1155"/>
                  </a:lnTo>
                  <a:lnTo>
                    <a:pt x="908" y="1157"/>
                  </a:lnTo>
                  <a:lnTo>
                    <a:pt x="908" y="1160"/>
                  </a:lnTo>
                  <a:lnTo>
                    <a:pt x="908" y="1163"/>
                  </a:lnTo>
                  <a:lnTo>
                    <a:pt x="908" y="1166"/>
                  </a:lnTo>
                  <a:lnTo>
                    <a:pt x="907" y="1167"/>
                  </a:lnTo>
                  <a:lnTo>
                    <a:pt x="907" y="1169"/>
                  </a:lnTo>
                  <a:lnTo>
                    <a:pt x="907" y="1171"/>
                  </a:lnTo>
                  <a:lnTo>
                    <a:pt x="906" y="1173"/>
                  </a:lnTo>
                  <a:lnTo>
                    <a:pt x="904" y="1175"/>
                  </a:lnTo>
                  <a:lnTo>
                    <a:pt x="903" y="1177"/>
                  </a:lnTo>
                  <a:lnTo>
                    <a:pt x="901" y="1178"/>
                  </a:lnTo>
                  <a:lnTo>
                    <a:pt x="899" y="1180"/>
                  </a:lnTo>
                  <a:lnTo>
                    <a:pt x="895" y="1183"/>
                  </a:lnTo>
                  <a:lnTo>
                    <a:pt x="893" y="1184"/>
                  </a:lnTo>
                  <a:lnTo>
                    <a:pt x="891" y="1185"/>
                  </a:lnTo>
                  <a:lnTo>
                    <a:pt x="889" y="1186"/>
                  </a:lnTo>
                  <a:lnTo>
                    <a:pt x="886" y="1187"/>
                  </a:lnTo>
                  <a:lnTo>
                    <a:pt x="884" y="1187"/>
                  </a:lnTo>
                  <a:lnTo>
                    <a:pt x="882" y="1187"/>
                  </a:lnTo>
                  <a:lnTo>
                    <a:pt x="877" y="1187"/>
                  </a:lnTo>
                  <a:lnTo>
                    <a:pt x="874" y="1187"/>
                  </a:lnTo>
                  <a:lnTo>
                    <a:pt x="869" y="1186"/>
                  </a:lnTo>
                  <a:lnTo>
                    <a:pt x="866" y="1186"/>
                  </a:lnTo>
                  <a:lnTo>
                    <a:pt x="864" y="1186"/>
                  </a:lnTo>
                  <a:lnTo>
                    <a:pt x="863" y="1186"/>
                  </a:lnTo>
                  <a:lnTo>
                    <a:pt x="861" y="1187"/>
                  </a:lnTo>
                  <a:lnTo>
                    <a:pt x="861" y="1187"/>
                  </a:lnTo>
                  <a:lnTo>
                    <a:pt x="859" y="1188"/>
                  </a:lnTo>
                  <a:lnTo>
                    <a:pt x="855" y="1190"/>
                  </a:lnTo>
                  <a:lnTo>
                    <a:pt x="854" y="1191"/>
                  </a:lnTo>
                  <a:lnTo>
                    <a:pt x="853" y="1192"/>
                  </a:lnTo>
                  <a:lnTo>
                    <a:pt x="852" y="1193"/>
                  </a:lnTo>
                  <a:lnTo>
                    <a:pt x="852" y="1194"/>
                  </a:lnTo>
                  <a:lnTo>
                    <a:pt x="850" y="1200"/>
                  </a:lnTo>
                  <a:lnTo>
                    <a:pt x="849" y="1202"/>
                  </a:lnTo>
                  <a:lnTo>
                    <a:pt x="847" y="1205"/>
                  </a:lnTo>
                  <a:lnTo>
                    <a:pt x="846" y="1207"/>
                  </a:lnTo>
                  <a:lnTo>
                    <a:pt x="845" y="1209"/>
                  </a:lnTo>
                  <a:lnTo>
                    <a:pt x="844" y="1209"/>
                  </a:lnTo>
                  <a:lnTo>
                    <a:pt x="843" y="1210"/>
                  </a:lnTo>
                  <a:lnTo>
                    <a:pt x="842" y="1210"/>
                  </a:lnTo>
                  <a:lnTo>
                    <a:pt x="841" y="1210"/>
                  </a:lnTo>
                  <a:lnTo>
                    <a:pt x="840" y="1210"/>
                  </a:lnTo>
                  <a:lnTo>
                    <a:pt x="838" y="1209"/>
                  </a:lnTo>
                  <a:lnTo>
                    <a:pt x="837" y="1208"/>
                  </a:lnTo>
                  <a:lnTo>
                    <a:pt x="832" y="1205"/>
                  </a:lnTo>
                  <a:lnTo>
                    <a:pt x="830" y="1204"/>
                  </a:lnTo>
                  <a:lnTo>
                    <a:pt x="828" y="1203"/>
                  </a:lnTo>
                  <a:lnTo>
                    <a:pt x="826" y="1202"/>
                  </a:lnTo>
                  <a:lnTo>
                    <a:pt x="820" y="1201"/>
                  </a:lnTo>
                  <a:lnTo>
                    <a:pt x="817" y="1201"/>
                  </a:lnTo>
                  <a:lnTo>
                    <a:pt x="814" y="1200"/>
                  </a:lnTo>
                  <a:lnTo>
                    <a:pt x="808" y="1197"/>
                  </a:lnTo>
                  <a:lnTo>
                    <a:pt x="807" y="1196"/>
                  </a:lnTo>
                  <a:lnTo>
                    <a:pt x="806" y="1196"/>
                  </a:lnTo>
                  <a:lnTo>
                    <a:pt x="805" y="1196"/>
                  </a:lnTo>
                  <a:lnTo>
                    <a:pt x="804" y="1196"/>
                  </a:lnTo>
                  <a:lnTo>
                    <a:pt x="801" y="1197"/>
                  </a:lnTo>
                  <a:lnTo>
                    <a:pt x="796" y="1199"/>
                  </a:lnTo>
                  <a:lnTo>
                    <a:pt x="787" y="1202"/>
                  </a:lnTo>
                  <a:lnTo>
                    <a:pt x="782" y="1204"/>
                  </a:lnTo>
                  <a:lnTo>
                    <a:pt x="781" y="1205"/>
                  </a:lnTo>
                  <a:lnTo>
                    <a:pt x="776" y="1206"/>
                  </a:lnTo>
                  <a:lnTo>
                    <a:pt x="773" y="1206"/>
                  </a:lnTo>
                  <a:lnTo>
                    <a:pt x="770" y="1207"/>
                  </a:lnTo>
                  <a:lnTo>
                    <a:pt x="766" y="1207"/>
                  </a:lnTo>
                  <a:lnTo>
                    <a:pt x="763" y="1207"/>
                  </a:lnTo>
                  <a:lnTo>
                    <a:pt x="760" y="1207"/>
                  </a:lnTo>
                  <a:lnTo>
                    <a:pt x="750" y="1205"/>
                  </a:lnTo>
                  <a:lnTo>
                    <a:pt x="746" y="1204"/>
                  </a:lnTo>
                  <a:lnTo>
                    <a:pt x="739" y="1204"/>
                  </a:lnTo>
                  <a:lnTo>
                    <a:pt x="736" y="1203"/>
                  </a:lnTo>
                  <a:lnTo>
                    <a:pt x="734" y="1203"/>
                  </a:lnTo>
                  <a:lnTo>
                    <a:pt x="730" y="1202"/>
                  </a:lnTo>
                  <a:lnTo>
                    <a:pt x="721" y="1200"/>
                  </a:lnTo>
                  <a:lnTo>
                    <a:pt x="719" y="1199"/>
                  </a:lnTo>
                  <a:lnTo>
                    <a:pt x="716" y="1199"/>
                  </a:lnTo>
                  <a:lnTo>
                    <a:pt x="714" y="1199"/>
                  </a:lnTo>
                  <a:lnTo>
                    <a:pt x="713" y="1200"/>
                  </a:lnTo>
                  <a:lnTo>
                    <a:pt x="711" y="1201"/>
                  </a:lnTo>
                  <a:lnTo>
                    <a:pt x="709" y="1201"/>
                  </a:lnTo>
                  <a:lnTo>
                    <a:pt x="708" y="1201"/>
                  </a:lnTo>
                  <a:lnTo>
                    <a:pt x="706" y="1202"/>
                  </a:lnTo>
                  <a:lnTo>
                    <a:pt x="705" y="1203"/>
                  </a:lnTo>
                  <a:lnTo>
                    <a:pt x="704" y="1204"/>
                  </a:lnTo>
                  <a:lnTo>
                    <a:pt x="704" y="1206"/>
                  </a:lnTo>
                  <a:lnTo>
                    <a:pt x="703" y="1207"/>
                  </a:lnTo>
                  <a:lnTo>
                    <a:pt x="703" y="1209"/>
                  </a:lnTo>
                  <a:lnTo>
                    <a:pt x="703" y="1211"/>
                  </a:lnTo>
                  <a:lnTo>
                    <a:pt x="703" y="1212"/>
                  </a:lnTo>
                  <a:lnTo>
                    <a:pt x="705" y="1217"/>
                  </a:lnTo>
                  <a:lnTo>
                    <a:pt x="705" y="1219"/>
                  </a:lnTo>
                  <a:lnTo>
                    <a:pt x="705" y="1220"/>
                  </a:lnTo>
                  <a:lnTo>
                    <a:pt x="705" y="1221"/>
                  </a:lnTo>
                  <a:lnTo>
                    <a:pt x="705" y="1222"/>
                  </a:lnTo>
                  <a:lnTo>
                    <a:pt x="704" y="1223"/>
                  </a:lnTo>
                  <a:lnTo>
                    <a:pt x="703" y="1224"/>
                  </a:lnTo>
                  <a:lnTo>
                    <a:pt x="702" y="1225"/>
                  </a:lnTo>
                  <a:lnTo>
                    <a:pt x="701" y="1226"/>
                  </a:lnTo>
                  <a:lnTo>
                    <a:pt x="700" y="1227"/>
                  </a:lnTo>
                  <a:lnTo>
                    <a:pt x="697" y="1227"/>
                  </a:lnTo>
                  <a:lnTo>
                    <a:pt x="694" y="1228"/>
                  </a:lnTo>
                  <a:lnTo>
                    <a:pt x="683" y="1231"/>
                  </a:lnTo>
                  <a:lnTo>
                    <a:pt x="680" y="1232"/>
                  </a:lnTo>
                  <a:lnTo>
                    <a:pt x="679" y="1233"/>
                  </a:lnTo>
                  <a:lnTo>
                    <a:pt x="679" y="1234"/>
                  </a:lnTo>
                  <a:lnTo>
                    <a:pt x="678" y="1235"/>
                  </a:lnTo>
                  <a:lnTo>
                    <a:pt x="677" y="1235"/>
                  </a:lnTo>
                  <a:lnTo>
                    <a:pt x="676" y="1236"/>
                  </a:lnTo>
                  <a:lnTo>
                    <a:pt x="675" y="1238"/>
                  </a:lnTo>
                  <a:lnTo>
                    <a:pt x="674" y="1240"/>
                  </a:lnTo>
                  <a:lnTo>
                    <a:pt x="673" y="1242"/>
                  </a:lnTo>
                  <a:lnTo>
                    <a:pt x="673" y="1245"/>
                  </a:lnTo>
                  <a:lnTo>
                    <a:pt x="671" y="1252"/>
                  </a:lnTo>
                  <a:lnTo>
                    <a:pt x="671" y="1255"/>
                  </a:lnTo>
                  <a:lnTo>
                    <a:pt x="670" y="1257"/>
                  </a:lnTo>
                  <a:lnTo>
                    <a:pt x="668" y="1262"/>
                  </a:lnTo>
                  <a:lnTo>
                    <a:pt x="668" y="1264"/>
                  </a:lnTo>
                  <a:lnTo>
                    <a:pt x="666" y="1265"/>
                  </a:lnTo>
                  <a:lnTo>
                    <a:pt x="664" y="1265"/>
                  </a:lnTo>
                  <a:lnTo>
                    <a:pt x="663" y="1266"/>
                  </a:lnTo>
                  <a:lnTo>
                    <a:pt x="661" y="1266"/>
                  </a:lnTo>
                  <a:lnTo>
                    <a:pt x="659" y="1267"/>
                  </a:lnTo>
                  <a:lnTo>
                    <a:pt x="657" y="1267"/>
                  </a:lnTo>
                  <a:lnTo>
                    <a:pt x="656" y="1267"/>
                  </a:lnTo>
                  <a:lnTo>
                    <a:pt x="654" y="1266"/>
                  </a:lnTo>
                  <a:lnTo>
                    <a:pt x="652" y="1266"/>
                  </a:lnTo>
                  <a:lnTo>
                    <a:pt x="651" y="1266"/>
                  </a:lnTo>
                  <a:lnTo>
                    <a:pt x="648" y="1264"/>
                  </a:lnTo>
                  <a:lnTo>
                    <a:pt x="646" y="1263"/>
                  </a:lnTo>
                  <a:lnTo>
                    <a:pt x="645" y="1262"/>
                  </a:lnTo>
                  <a:lnTo>
                    <a:pt x="642" y="1260"/>
                  </a:lnTo>
                  <a:lnTo>
                    <a:pt x="641" y="1259"/>
                  </a:lnTo>
                  <a:lnTo>
                    <a:pt x="639" y="1257"/>
                  </a:lnTo>
                  <a:lnTo>
                    <a:pt x="637" y="1255"/>
                  </a:lnTo>
                  <a:lnTo>
                    <a:pt x="635" y="1251"/>
                  </a:lnTo>
                  <a:lnTo>
                    <a:pt x="632" y="1245"/>
                  </a:lnTo>
                  <a:lnTo>
                    <a:pt x="629" y="1237"/>
                  </a:lnTo>
                  <a:lnTo>
                    <a:pt x="626" y="1233"/>
                  </a:lnTo>
                  <a:lnTo>
                    <a:pt x="624" y="1230"/>
                  </a:lnTo>
                  <a:lnTo>
                    <a:pt x="623" y="1225"/>
                  </a:lnTo>
                  <a:lnTo>
                    <a:pt x="622" y="1223"/>
                  </a:lnTo>
                  <a:lnTo>
                    <a:pt x="621" y="1222"/>
                  </a:lnTo>
                  <a:lnTo>
                    <a:pt x="621" y="1221"/>
                  </a:lnTo>
                  <a:lnTo>
                    <a:pt x="620" y="1221"/>
                  </a:lnTo>
                  <a:lnTo>
                    <a:pt x="619" y="1220"/>
                  </a:lnTo>
                  <a:lnTo>
                    <a:pt x="618" y="1220"/>
                  </a:lnTo>
                  <a:lnTo>
                    <a:pt x="616" y="1220"/>
                  </a:lnTo>
                  <a:lnTo>
                    <a:pt x="615" y="1220"/>
                  </a:lnTo>
                  <a:lnTo>
                    <a:pt x="612" y="1221"/>
                  </a:lnTo>
                  <a:lnTo>
                    <a:pt x="611" y="1221"/>
                  </a:lnTo>
                  <a:lnTo>
                    <a:pt x="609" y="1223"/>
                  </a:lnTo>
                  <a:lnTo>
                    <a:pt x="605" y="1224"/>
                  </a:lnTo>
                  <a:lnTo>
                    <a:pt x="603" y="1225"/>
                  </a:lnTo>
                  <a:lnTo>
                    <a:pt x="602" y="1225"/>
                  </a:lnTo>
                  <a:lnTo>
                    <a:pt x="601" y="1225"/>
                  </a:lnTo>
                  <a:lnTo>
                    <a:pt x="600" y="1225"/>
                  </a:lnTo>
                  <a:lnTo>
                    <a:pt x="600" y="1224"/>
                  </a:lnTo>
                  <a:lnTo>
                    <a:pt x="597" y="1223"/>
                  </a:lnTo>
                  <a:lnTo>
                    <a:pt x="595" y="1223"/>
                  </a:lnTo>
                  <a:lnTo>
                    <a:pt x="592" y="1221"/>
                  </a:lnTo>
                  <a:lnTo>
                    <a:pt x="589" y="1219"/>
                  </a:lnTo>
                  <a:lnTo>
                    <a:pt x="586" y="1216"/>
                  </a:lnTo>
                  <a:lnTo>
                    <a:pt x="577" y="1208"/>
                  </a:lnTo>
                  <a:lnTo>
                    <a:pt x="575" y="1206"/>
                  </a:lnTo>
                  <a:lnTo>
                    <a:pt x="573" y="1204"/>
                  </a:lnTo>
                  <a:lnTo>
                    <a:pt x="571" y="1203"/>
                  </a:lnTo>
                  <a:lnTo>
                    <a:pt x="568" y="1202"/>
                  </a:lnTo>
                  <a:lnTo>
                    <a:pt x="558" y="1197"/>
                  </a:lnTo>
                  <a:lnTo>
                    <a:pt x="554" y="1195"/>
                  </a:lnTo>
                  <a:lnTo>
                    <a:pt x="552" y="1193"/>
                  </a:lnTo>
                  <a:lnTo>
                    <a:pt x="546" y="1190"/>
                  </a:lnTo>
                  <a:lnTo>
                    <a:pt x="543" y="1189"/>
                  </a:lnTo>
                  <a:lnTo>
                    <a:pt x="542" y="1188"/>
                  </a:lnTo>
                  <a:lnTo>
                    <a:pt x="541" y="1188"/>
                  </a:lnTo>
                  <a:lnTo>
                    <a:pt x="539" y="1188"/>
                  </a:lnTo>
                  <a:lnTo>
                    <a:pt x="538" y="1188"/>
                  </a:lnTo>
                  <a:lnTo>
                    <a:pt x="537" y="1189"/>
                  </a:lnTo>
                  <a:lnTo>
                    <a:pt x="536" y="1189"/>
                  </a:lnTo>
                  <a:lnTo>
                    <a:pt x="531" y="1192"/>
                  </a:lnTo>
                  <a:lnTo>
                    <a:pt x="527" y="1195"/>
                  </a:lnTo>
                  <a:lnTo>
                    <a:pt x="525" y="1198"/>
                  </a:lnTo>
                  <a:lnTo>
                    <a:pt x="523" y="1199"/>
                  </a:lnTo>
                  <a:lnTo>
                    <a:pt x="522" y="1201"/>
                  </a:lnTo>
                  <a:lnTo>
                    <a:pt x="520" y="1203"/>
                  </a:lnTo>
                  <a:lnTo>
                    <a:pt x="520" y="1205"/>
                  </a:lnTo>
                  <a:lnTo>
                    <a:pt x="518" y="1206"/>
                  </a:lnTo>
                  <a:lnTo>
                    <a:pt x="515" y="1209"/>
                  </a:lnTo>
                  <a:lnTo>
                    <a:pt x="514" y="1210"/>
                  </a:lnTo>
                  <a:lnTo>
                    <a:pt x="513" y="1212"/>
                  </a:lnTo>
                  <a:lnTo>
                    <a:pt x="512" y="1213"/>
                  </a:lnTo>
                  <a:lnTo>
                    <a:pt x="511" y="1214"/>
                  </a:lnTo>
                  <a:lnTo>
                    <a:pt x="511" y="1215"/>
                  </a:lnTo>
                  <a:lnTo>
                    <a:pt x="511" y="1220"/>
                  </a:lnTo>
                  <a:lnTo>
                    <a:pt x="511" y="1222"/>
                  </a:lnTo>
                  <a:lnTo>
                    <a:pt x="510" y="1224"/>
                  </a:lnTo>
                  <a:lnTo>
                    <a:pt x="509" y="1231"/>
                  </a:lnTo>
                  <a:lnTo>
                    <a:pt x="509" y="1234"/>
                  </a:lnTo>
                  <a:lnTo>
                    <a:pt x="508" y="1236"/>
                  </a:lnTo>
                  <a:lnTo>
                    <a:pt x="509" y="1238"/>
                  </a:lnTo>
                  <a:lnTo>
                    <a:pt x="509" y="1241"/>
                  </a:lnTo>
                  <a:lnTo>
                    <a:pt x="509" y="1245"/>
                  </a:lnTo>
                  <a:lnTo>
                    <a:pt x="511" y="1249"/>
                  </a:lnTo>
                  <a:lnTo>
                    <a:pt x="512" y="1255"/>
                  </a:lnTo>
                  <a:lnTo>
                    <a:pt x="513" y="1257"/>
                  </a:lnTo>
                  <a:lnTo>
                    <a:pt x="513" y="1259"/>
                  </a:lnTo>
                  <a:lnTo>
                    <a:pt x="513" y="1260"/>
                  </a:lnTo>
                  <a:lnTo>
                    <a:pt x="512" y="1262"/>
                  </a:lnTo>
                  <a:lnTo>
                    <a:pt x="511" y="1263"/>
                  </a:lnTo>
                  <a:lnTo>
                    <a:pt x="510" y="1264"/>
                  </a:lnTo>
                  <a:lnTo>
                    <a:pt x="509" y="1265"/>
                  </a:lnTo>
                  <a:lnTo>
                    <a:pt x="508" y="1267"/>
                  </a:lnTo>
                  <a:lnTo>
                    <a:pt x="504" y="1268"/>
                  </a:lnTo>
                  <a:lnTo>
                    <a:pt x="501" y="1269"/>
                  </a:lnTo>
                  <a:lnTo>
                    <a:pt x="498" y="1270"/>
                  </a:lnTo>
                  <a:lnTo>
                    <a:pt x="491" y="1272"/>
                  </a:lnTo>
                  <a:lnTo>
                    <a:pt x="487" y="1274"/>
                  </a:lnTo>
                  <a:lnTo>
                    <a:pt x="486" y="1274"/>
                  </a:lnTo>
                  <a:lnTo>
                    <a:pt x="484" y="1276"/>
                  </a:lnTo>
                  <a:lnTo>
                    <a:pt x="478" y="1279"/>
                  </a:lnTo>
                  <a:lnTo>
                    <a:pt x="474" y="1282"/>
                  </a:lnTo>
                  <a:lnTo>
                    <a:pt x="466" y="1289"/>
                  </a:lnTo>
                  <a:lnTo>
                    <a:pt x="462" y="1292"/>
                  </a:lnTo>
                  <a:lnTo>
                    <a:pt x="459" y="1295"/>
                  </a:lnTo>
                  <a:lnTo>
                    <a:pt x="456" y="1299"/>
                  </a:lnTo>
                  <a:lnTo>
                    <a:pt x="454" y="1302"/>
                  </a:lnTo>
                  <a:lnTo>
                    <a:pt x="452" y="1305"/>
                  </a:lnTo>
                  <a:lnTo>
                    <a:pt x="451" y="1308"/>
                  </a:lnTo>
                  <a:lnTo>
                    <a:pt x="449" y="1309"/>
                  </a:lnTo>
                  <a:lnTo>
                    <a:pt x="448" y="1309"/>
                  </a:lnTo>
                  <a:lnTo>
                    <a:pt x="447" y="1310"/>
                  </a:lnTo>
                  <a:lnTo>
                    <a:pt x="446" y="1310"/>
                  </a:lnTo>
                  <a:lnTo>
                    <a:pt x="445" y="1310"/>
                  </a:lnTo>
                  <a:lnTo>
                    <a:pt x="444" y="1310"/>
                  </a:lnTo>
                  <a:lnTo>
                    <a:pt x="443" y="1310"/>
                  </a:lnTo>
                  <a:lnTo>
                    <a:pt x="442" y="1309"/>
                  </a:lnTo>
                  <a:lnTo>
                    <a:pt x="441" y="1308"/>
                  </a:lnTo>
                  <a:lnTo>
                    <a:pt x="437" y="1305"/>
                  </a:lnTo>
                  <a:lnTo>
                    <a:pt x="434" y="1303"/>
                  </a:lnTo>
                  <a:lnTo>
                    <a:pt x="431" y="1303"/>
                  </a:lnTo>
                  <a:lnTo>
                    <a:pt x="428" y="1301"/>
                  </a:lnTo>
                  <a:lnTo>
                    <a:pt x="423" y="1300"/>
                  </a:lnTo>
                  <a:lnTo>
                    <a:pt x="419" y="1299"/>
                  </a:lnTo>
                  <a:lnTo>
                    <a:pt x="416" y="1298"/>
                  </a:lnTo>
                  <a:lnTo>
                    <a:pt x="410" y="1297"/>
                  </a:lnTo>
                  <a:lnTo>
                    <a:pt x="406" y="1297"/>
                  </a:lnTo>
                  <a:lnTo>
                    <a:pt x="405" y="1296"/>
                  </a:lnTo>
                  <a:lnTo>
                    <a:pt x="404" y="1295"/>
                  </a:lnTo>
                  <a:lnTo>
                    <a:pt x="403" y="1295"/>
                  </a:lnTo>
                  <a:lnTo>
                    <a:pt x="401" y="1294"/>
                  </a:lnTo>
                  <a:lnTo>
                    <a:pt x="400" y="1293"/>
                  </a:lnTo>
                  <a:lnTo>
                    <a:pt x="399" y="1292"/>
                  </a:lnTo>
                  <a:lnTo>
                    <a:pt x="399" y="1291"/>
                  </a:lnTo>
                  <a:lnTo>
                    <a:pt x="399" y="1291"/>
                  </a:lnTo>
                  <a:lnTo>
                    <a:pt x="398" y="1289"/>
                  </a:lnTo>
                  <a:lnTo>
                    <a:pt x="399" y="1288"/>
                  </a:lnTo>
                  <a:lnTo>
                    <a:pt x="400" y="1281"/>
                  </a:lnTo>
                  <a:lnTo>
                    <a:pt x="400" y="1280"/>
                  </a:lnTo>
                  <a:lnTo>
                    <a:pt x="400" y="1279"/>
                  </a:lnTo>
                  <a:lnTo>
                    <a:pt x="400" y="1278"/>
                  </a:lnTo>
                  <a:lnTo>
                    <a:pt x="400" y="1277"/>
                  </a:lnTo>
                  <a:lnTo>
                    <a:pt x="399" y="1276"/>
                  </a:lnTo>
                  <a:lnTo>
                    <a:pt x="398" y="1276"/>
                  </a:lnTo>
                  <a:lnTo>
                    <a:pt x="397" y="1277"/>
                  </a:lnTo>
                  <a:lnTo>
                    <a:pt x="393" y="1278"/>
                  </a:lnTo>
                  <a:lnTo>
                    <a:pt x="389" y="1279"/>
                  </a:lnTo>
                  <a:lnTo>
                    <a:pt x="384" y="1280"/>
                  </a:lnTo>
                  <a:lnTo>
                    <a:pt x="380" y="1280"/>
                  </a:lnTo>
                  <a:lnTo>
                    <a:pt x="378" y="1281"/>
                  </a:lnTo>
                  <a:lnTo>
                    <a:pt x="376" y="1281"/>
                  </a:lnTo>
                  <a:lnTo>
                    <a:pt x="372" y="1281"/>
                  </a:lnTo>
                  <a:lnTo>
                    <a:pt x="368" y="1280"/>
                  </a:lnTo>
                  <a:lnTo>
                    <a:pt x="358" y="1280"/>
                  </a:lnTo>
                  <a:lnTo>
                    <a:pt x="353" y="1279"/>
                  </a:lnTo>
                  <a:lnTo>
                    <a:pt x="350" y="1278"/>
                  </a:lnTo>
                  <a:lnTo>
                    <a:pt x="349" y="1277"/>
                  </a:lnTo>
                  <a:lnTo>
                    <a:pt x="346" y="1276"/>
                  </a:lnTo>
                  <a:lnTo>
                    <a:pt x="340" y="1273"/>
                  </a:lnTo>
                  <a:lnTo>
                    <a:pt x="339" y="1273"/>
                  </a:lnTo>
                  <a:lnTo>
                    <a:pt x="338" y="1272"/>
                  </a:lnTo>
                  <a:lnTo>
                    <a:pt x="336" y="1272"/>
                  </a:lnTo>
                  <a:lnTo>
                    <a:pt x="333" y="1272"/>
                  </a:lnTo>
                  <a:lnTo>
                    <a:pt x="327" y="1271"/>
                  </a:lnTo>
                  <a:lnTo>
                    <a:pt x="325" y="1271"/>
                  </a:lnTo>
                  <a:lnTo>
                    <a:pt x="322" y="1271"/>
                  </a:lnTo>
                  <a:lnTo>
                    <a:pt x="321" y="1272"/>
                  </a:lnTo>
                  <a:lnTo>
                    <a:pt x="320" y="1272"/>
                  </a:lnTo>
                  <a:lnTo>
                    <a:pt x="317" y="1273"/>
                  </a:lnTo>
                  <a:lnTo>
                    <a:pt x="314" y="1276"/>
                  </a:lnTo>
                  <a:lnTo>
                    <a:pt x="310" y="1278"/>
                  </a:lnTo>
                  <a:lnTo>
                    <a:pt x="309" y="1278"/>
                  </a:lnTo>
                  <a:lnTo>
                    <a:pt x="308" y="1279"/>
                  </a:lnTo>
                  <a:lnTo>
                    <a:pt x="307" y="1279"/>
                  </a:lnTo>
                  <a:lnTo>
                    <a:pt x="306" y="1278"/>
                  </a:lnTo>
                  <a:lnTo>
                    <a:pt x="304" y="1278"/>
                  </a:lnTo>
                  <a:lnTo>
                    <a:pt x="302" y="1277"/>
                  </a:lnTo>
                  <a:lnTo>
                    <a:pt x="298" y="1275"/>
                  </a:lnTo>
                  <a:lnTo>
                    <a:pt x="290" y="1269"/>
                  </a:lnTo>
                  <a:lnTo>
                    <a:pt x="289" y="1268"/>
                  </a:lnTo>
                  <a:lnTo>
                    <a:pt x="286" y="1267"/>
                  </a:lnTo>
                  <a:lnTo>
                    <a:pt x="281" y="1265"/>
                  </a:lnTo>
                  <a:lnTo>
                    <a:pt x="280" y="1264"/>
                  </a:lnTo>
                  <a:lnTo>
                    <a:pt x="277" y="1263"/>
                  </a:lnTo>
                  <a:lnTo>
                    <a:pt x="270" y="1259"/>
                  </a:lnTo>
                  <a:lnTo>
                    <a:pt x="269" y="1258"/>
                  </a:lnTo>
                  <a:lnTo>
                    <a:pt x="267" y="1257"/>
                  </a:lnTo>
                  <a:lnTo>
                    <a:pt x="266" y="1257"/>
                  </a:lnTo>
                  <a:lnTo>
                    <a:pt x="264" y="1258"/>
                  </a:lnTo>
                  <a:lnTo>
                    <a:pt x="263" y="1259"/>
                  </a:lnTo>
                  <a:lnTo>
                    <a:pt x="262" y="1260"/>
                  </a:lnTo>
                  <a:lnTo>
                    <a:pt x="262" y="1261"/>
                  </a:lnTo>
                  <a:lnTo>
                    <a:pt x="262" y="1262"/>
                  </a:lnTo>
                  <a:lnTo>
                    <a:pt x="262" y="1268"/>
                  </a:lnTo>
                  <a:lnTo>
                    <a:pt x="262" y="1271"/>
                  </a:lnTo>
                  <a:lnTo>
                    <a:pt x="262" y="1272"/>
                  </a:lnTo>
                  <a:lnTo>
                    <a:pt x="261" y="1272"/>
                  </a:lnTo>
                  <a:lnTo>
                    <a:pt x="261" y="1273"/>
                  </a:lnTo>
                  <a:lnTo>
                    <a:pt x="260" y="1273"/>
                  </a:lnTo>
                  <a:lnTo>
                    <a:pt x="259" y="1273"/>
                  </a:lnTo>
                  <a:lnTo>
                    <a:pt x="255" y="1273"/>
                  </a:lnTo>
                  <a:lnTo>
                    <a:pt x="252" y="1273"/>
                  </a:lnTo>
                  <a:lnTo>
                    <a:pt x="250" y="1273"/>
                  </a:lnTo>
                  <a:lnTo>
                    <a:pt x="247" y="1274"/>
                  </a:lnTo>
                  <a:lnTo>
                    <a:pt x="245" y="1275"/>
                  </a:lnTo>
                  <a:lnTo>
                    <a:pt x="243" y="1277"/>
                  </a:lnTo>
                  <a:lnTo>
                    <a:pt x="240" y="1278"/>
                  </a:lnTo>
                  <a:lnTo>
                    <a:pt x="233" y="1283"/>
                  </a:lnTo>
                  <a:lnTo>
                    <a:pt x="232" y="1284"/>
                  </a:lnTo>
                  <a:lnTo>
                    <a:pt x="230" y="1285"/>
                  </a:lnTo>
                  <a:lnTo>
                    <a:pt x="229" y="1285"/>
                  </a:lnTo>
                  <a:lnTo>
                    <a:pt x="224" y="1287"/>
                  </a:lnTo>
                  <a:lnTo>
                    <a:pt x="222" y="1287"/>
                  </a:lnTo>
                  <a:lnTo>
                    <a:pt x="220" y="1287"/>
                  </a:lnTo>
                  <a:lnTo>
                    <a:pt x="217" y="1286"/>
                  </a:lnTo>
                  <a:lnTo>
                    <a:pt x="213" y="1285"/>
                  </a:lnTo>
                  <a:lnTo>
                    <a:pt x="208" y="1285"/>
                  </a:lnTo>
                  <a:lnTo>
                    <a:pt x="207" y="1284"/>
                  </a:lnTo>
                  <a:lnTo>
                    <a:pt x="206" y="1284"/>
                  </a:lnTo>
                  <a:lnTo>
                    <a:pt x="205" y="1283"/>
                  </a:lnTo>
                  <a:lnTo>
                    <a:pt x="204" y="1281"/>
                  </a:lnTo>
                  <a:lnTo>
                    <a:pt x="202" y="1277"/>
                  </a:lnTo>
                  <a:lnTo>
                    <a:pt x="202" y="1276"/>
                  </a:lnTo>
                  <a:lnTo>
                    <a:pt x="202" y="1275"/>
                  </a:lnTo>
                  <a:lnTo>
                    <a:pt x="200" y="1273"/>
                  </a:lnTo>
                  <a:lnTo>
                    <a:pt x="198" y="1271"/>
                  </a:lnTo>
                  <a:lnTo>
                    <a:pt x="197" y="1270"/>
                  </a:lnTo>
                  <a:lnTo>
                    <a:pt x="195" y="1269"/>
                  </a:lnTo>
                  <a:lnTo>
                    <a:pt x="193" y="1268"/>
                  </a:lnTo>
                  <a:lnTo>
                    <a:pt x="190" y="1266"/>
                  </a:lnTo>
                  <a:lnTo>
                    <a:pt x="187" y="1264"/>
                  </a:lnTo>
                  <a:lnTo>
                    <a:pt x="182" y="1263"/>
                  </a:lnTo>
                  <a:lnTo>
                    <a:pt x="180" y="1262"/>
                  </a:lnTo>
                  <a:lnTo>
                    <a:pt x="179" y="1261"/>
                  </a:lnTo>
                  <a:lnTo>
                    <a:pt x="178" y="1260"/>
                  </a:lnTo>
                  <a:lnTo>
                    <a:pt x="176" y="1258"/>
                  </a:lnTo>
                  <a:lnTo>
                    <a:pt x="175" y="1257"/>
                  </a:lnTo>
                  <a:lnTo>
                    <a:pt x="172" y="1253"/>
                  </a:lnTo>
                  <a:lnTo>
                    <a:pt x="170" y="1251"/>
                  </a:lnTo>
                  <a:lnTo>
                    <a:pt x="168" y="1249"/>
                  </a:lnTo>
                  <a:lnTo>
                    <a:pt x="167" y="1247"/>
                  </a:lnTo>
                  <a:lnTo>
                    <a:pt x="163" y="1246"/>
                  </a:lnTo>
                  <a:lnTo>
                    <a:pt x="160" y="1245"/>
                  </a:lnTo>
                  <a:lnTo>
                    <a:pt x="156" y="1244"/>
                  </a:lnTo>
                  <a:lnTo>
                    <a:pt x="154" y="1243"/>
                  </a:lnTo>
                  <a:lnTo>
                    <a:pt x="153" y="1243"/>
                  </a:lnTo>
                  <a:lnTo>
                    <a:pt x="150" y="1243"/>
                  </a:lnTo>
                  <a:lnTo>
                    <a:pt x="147" y="1243"/>
                  </a:lnTo>
                  <a:lnTo>
                    <a:pt x="145" y="1244"/>
                  </a:lnTo>
                  <a:lnTo>
                    <a:pt x="142" y="1245"/>
                  </a:lnTo>
                  <a:lnTo>
                    <a:pt x="133" y="1246"/>
                  </a:lnTo>
                  <a:lnTo>
                    <a:pt x="131" y="1247"/>
                  </a:lnTo>
                  <a:lnTo>
                    <a:pt x="129" y="1248"/>
                  </a:lnTo>
                  <a:lnTo>
                    <a:pt x="127" y="1250"/>
                  </a:lnTo>
                  <a:lnTo>
                    <a:pt x="125" y="1252"/>
                  </a:lnTo>
                  <a:lnTo>
                    <a:pt x="124" y="1254"/>
                  </a:lnTo>
                  <a:lnTo>
                    <a:pt x="122" y="1258"/>
                  </a:lnTo>
                  <a:lnTo>
                    <a:pt x="120" y="1263"/>
                  </a:lnTo>
                  <a:lnTo>
                    <a:pt x="118" y="1266"/>
                  </a:lnTo>
                  <a:lnTo>
                    <a:pt x="115" y="1269"/>
                  </a:lnTo>
                  <a:lnTo>
                    <a:pt x="113" y="1273"/>
                  </a:lnTo>
                  <a:lnTo>
                    <a:pt x="112" y="1275"/>
                  </a:lnTo>
                  <a:lnTo>
                    <a:pt x="111" y="1276"/>
                  </a:lnTo>
                  <a:lnTo>
                    <a:pt x="110" y="1277"/>
                  </a:lnTo>
                  <a:lnTo>
                    <a:pt x="109" y="1277"/>
                  </a:lnTo>
                  <a:lnTo>
                    <a:pt x="107" y="1277"/>
                  </a:lnTo>
                  <a:lnTo>
                    <a:pt x="106" y="1277"/>
                  </a:lnTo>
                  <a:lnTo>
                    <a:pt x="101" y="1277"/>
                  </a:lnTo>
                  <a:lnTo>
                    <a:pt x="98" y="1277"/>
                  </a:lnTo>
                  <a:lnTo>
                    <a:pt x="94" y="1278"/>
                  </a:lnTo>
                  <a:lnTo>
                    <a:pt x="86" y="1279"/>
                  </a:lnTo>
                  <a:lnTo>
                    <a:pt x="65" y="1280"/>
                  </a:lnTo>
                  <a:lnTo>
                    <a:pt x="63" y="1280"/>
                  </a:lnTo>
                  <a:lnTo>
                    <a:pt x="54" y="1280"/>
                  </a:lnTo>
                  <a:lnTo>
                    <a:pt x="51" y="1280"/>
                  </a:lnTo>
                  <a:lnTo>
                    <a:pt x="47" y="1280"/>
                  </a:lnTo>
                  <a:lnTo>
                    <a:pt x="43" y="1281"/>
                  </a:lnTo>
                  <a:lnTo>
                    <a:pt x="40" y="1281"/>
                  </a:lnTo>
                  <a:lnTo>
                    <a:pt x="36" y="1281"/>
                  </a:lnTo>
                  <a:lnTo>
                    <a:pt x="31" y="1280"/>
                  </a:lnTo>
                  <a:lnTo>
                    <a:pt x="30" y="1280"/>
                  </a:lnTo>
                  <a:lnTo>
                    <a:pt x="28" y="1280"/>
                  </a:lnTo>
                  <a:lnTo>
                    <a:pt x="24" y="1281"/>
                  </a:lnTo>
                  <a:lnTo>
                    <a:pt x="22" y="1282"/>
                  </a:lnTo>
                  <a:lnTo>
                    <a:pt x="19" y="1282"/>
                  </a:lnTo>
                  <a:lnTo>
                    <a:pt x="16" y="1282"/>
                  </a:lnTo>
                  <a:lnTo>
                    <a:pt x="14" y="1281"/>
                  </a:lnTo>
                  <a:lnTo>
                    <a:pt x="12" y="1281"/>
                  </a:lnTo>
                  <a:lnTo>
                    <a:pt x="9" y="1280"/>
                  </a:lnTo>
                  <a:lnTo>
                    <a:pt x="8" y="1280"/>
                  </a:lnTo>
                  <a:lnTo>
                    <a:pt x="7" y="1279"/>
                  </a:lnTo>
                  <a:lnTo>
                    <a:pt x="6" y="1277"/>
                  </a:lnTo>
                  <a:lnTo>
                    <a:pt x="5" y="1276"/>
                  </a:lnTo>
                  <a:lnTo>
                    <a:pt x="4" y="1274"/>
                  </a:lnTo>
                  <a:lnTo>
                    <a:pt x="3" y="1272"/>
                  </a:lnTo>
                  <a:lnTo>
                    <a:pt x="2" y="1270"/>
                  </a:lnTo>
                  <a:lnTo>
                    <a:pt x="2" y="1269"/>
                  </a:lnTo>
                  <a:lnTo>
                    <a:pt x="2" y="1267"/>
                  </a:lnTo>
                  <a:lnTo>
                    <a:pt x="1" y="1261"/>
                  </a:lnTo>
                  <a:lnTo>
                    <a:pt x="1" y="1251"/>
                  </a:lnTo>
                  <a:lnTo>
                    <a:pt x="1" y="1248"/>
                  </a:lnTo>
                  <a:lnTo>
                    <a:pt x="0" y="1246"/>
                  </a:lnTo>
                </a:path>
              </a:pathLst>
            </a:custGeom>
            <a:noFill/>
            <a:ln w="2540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38" name="Freeform 86">
              <a:extLst>
                <a:ext uri="{FF2B5EF4-FFF2-40B4-BE49-F238E27FC236}">
                  <a16:creationId xmlns:a16="http://schemas.microsoft.com/office/drawing/2014/main" id="{1A372D67-D624-4B80-9D26-A915933051C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3" y="1496"/>
              <a:ext cx="1154" cy="1311"/>
            </a:xfrm>
            <a:custGeom>
              <a:avLst/>
              <a:gdLst>
                <a:gd name="T0" fmla="*/ 457 w 1154"/>
                <a:gd name="T1" fmla="*/ 1266 h 1311"/>
                <a:gd name="T2" fmla="*/ 426 w 1154"/>
                <a:gd name="T3" fmla="*/ 1298 h 1311"/>
                <a:gd name="T4" fmla="*/ 382 w 1154"/>
                <a:gd name="T5" fmla="*/ 1311 h 1311"/>
                <a:gd name="T6" fmla="*/ 347 w 1154"/>
                <a:gd name="T7" fmla="*/ 1291 h 1311"/>
                <a:gd name="T8" fmla="*/ 312 w 1154"/>
                <a:gd name="T9" fmla="*/ 1290 h 1311"/>
                <a:gd name="T10" fmla="*/ 267 w 1154"/>
                <a:gd name="T11" fmla="*/ 1298 h 1311"/>
                <a:gd name="T12" fmla="*/ 256 w 1154"/>
                <a:gd name="T13" fmla="*/ 1259 h 1311"/>
                <a:gd name="T14" fmla="*/ 254 w 1154"/>
                <a:gd name="T15" fmla="*/ 1200 h 1311"/>
                <a:gd name="T16" fmla="*/ 236 w 1154"/>
                <a:gd name="T17" fmla="*/ 1166 h 1311"/>
                <a:gd name="T18" fmla="*/ 220 w 1154"/>
                <a:gd name="T19" fmla="*/ 1154 h 1311"/>
                <a:gd name="T20" fmla="*/ 223 w 1154"/>
                <a:gd name="T21" fmla="*/ 1141 h 1311"/>
                <a:gd name="T22" fmla="*/ 214 w 1154"/>
                <a:gd name="T23" fmla="*/ 1115 h 1311"/>
                <a:gd name="T24" fmla="*/ 221 w 1154"/>
                <a:gd name="T25" fmla="*/ 1098 h 1311"/>
                <a:gd name="T26" fmla="*/ 200 w 1154"/>
                <a:gd name="T27" fmla="*/ 1084 h 1311"/>
                <a:gd name="T28" fmla="*/ 241 w 1154"/>
                <a:gd name="T29" fmla="*/ 1044 h 1311"/>
                <a:gd name="T30" fmla="*/ 271 w 1154"/>
                <a:gd name="T31" fmla="*/ 1048 h 1311"/>
                <a:gd name="T32" fmla="*/ 301 w 1154"/>
                <a:gd name="T33" fmla="*/ 1011 h 1311"/>
                <a:gd name="T34" fmla="*/ 293 w 1154"/>
                <a:gd name="T35" fmla="*/ 973 h 1311"/>
                <a:gd name="T36" fmla="*/ 301 w 1154"/>
                <a:gd name="T37" fmla="*/ 911 h 1311"/>
                <a:gd name="T38" fmla="*/ 321 w 1154"/>
                <a:gd name="T39" fmla="*/ 869 h 1311"/>
                <a:gd name="T40" fmla="*/ 286 w 1154"/>
                <a:gd name="T41" fmla="*/ 796 h 1311"/>
                <a:gd name="T42" fmla="*/ 257 w 1154"/>
                <a:gd name="T43" fmla="*/ 770 h 1311"/>
                <a:gd name="T44" fmla="*/ 206 w 1154"/>
                <a:gd name="T45" fmla="*/ 740 h 1311"/>
                <a:gd name="T46" fmla="*/ 157 w 1154"/>
                <a:gd name="T47" fmla="*/ 727 h 1311"/>
                <a:gd name="T48" fmla="*/ 95 w 1154"/>
                <a:gd name="T49" fmla="*/ 702 h 1311"/>
                <a:gd name="T50" fmla="*/ 93 w 1154"/>
                <a:gd name="T51" fmla="*/ 683 h 1311"/>
                <a:gd name="T52" fmla="*/ 62 w 1154"/>
                <a:gd name="T53" fmla="*/ 675 h 1311"/>
                <a:gd name="T54" fmla="*/ 7 w 1154"/>
                <a:gd name="T55" fmla="*/ 679 h 1311"/>
                <a:gd name="T56" fmla="*/ 9 w 1154"/>
                <a:gd name="T57" fmla="*/ 650 h 1311"/>
                <a:gd name="T58" fmla="*/ 4 w 1154"/>
                <a:gd name="T59" fmla="*/ 612 h 1311"/>
                <a:gd name="T60" fmla="*/ 37 w 1154"/>
                <a:gd name="T61" fmla="*/ 591 h 1311"/>
                <a:gd name="T62" fmla="*/ 62 w 1154"/>
                <a:gd name="T63" fmla="*/ 566 h 1311"/>
                <a:gd name="T64" fmla="*/ 71 w 1154"/>
                <a:gd name="T65" fmla="*/ 530 h 1311"/>
                <a:gd name="T66" fmla="*/ 117 w 1154"/>
                <a:gd name="T67" fmla="*/ 497 h 1311"/>
                <a:gd name="T68" fmla="*/ 170 w 1154"/>
                <a:gd name="T69" fmla="*/ 477 h 1311"/>
                <a:gd name="T70" fmla="*/ 212 w 1154"/>
                <a:gd name="T71" fmla="*/ 453 h 1311"/>
                <a:gd name="T72" fmla="*/ 268 w 1154"/>
                <a:gd name="T73" fmla="*/ 452 h 1311"/>
                <a:gd name="T74" fmla="*/ 313 w 1154"/>
                <a:gd name="T75" fmla="*/ 419 h 1311"/>
                <a:gd name="T76" fmla="*/ 346 w 1154"/>
                <a:gd name="T77" fmla="*/ 432 h 1311"/>
                <a:gd name="T78" fmla="*/ 383 w 1154"/>
                <a:gd name="T79" fmla="*/ 403 h 1311"/>
                <a:gd name="T80" fmla="*/ 426 w 1154"/>
                <a:gd name="T81" fmla="*/ 371 h 1311"/>
                <a:gd name="T82" fmla="*/ 449 w 1154"/>
                <a:gd name="T83" fmla="*/ 358 h 1311"/>
                <a:gd name="T84" fmla="*/ 462 w 1154"/>
                <a:gd name="T85" fmla="*/ 322 h 1311"/>
                <a:gd name="T86" fmla="*/ 554 w 1154"/>
                <a:gd name="T87" fmla="*/ 333 h 1311"/>
                <a:gd name="T88" fmla="*/ 627 w 1154"/>
                <a:gd name="T89" fmla="*/ 330 h 1311"/>
                <a:gd name="T90" fmla="*/ 670 w 1154"/>
                <a:gd name="T91" fmla="*/ 316 h 1311"/>
                <a:gd name="T92" fmla="*/ 734 w 1154"/>
                <a:gd name="T93" fmla="*/ 309 h 1311"/>
                <a:gd name="T94" fmla="*/ 741 w 1154"/>
                <a:gd name="T95" fmla="*/ 254 h 1311"/>
                <a:gd name="T96" fmla="*/ 745 w 1154"/>
                <a:gd name="T97" fmla="*/ 220 h 1311"/>
                <a:gd name="T98" fmla="*/ 777 w 1154"/>
                <a:gd name="T99" fmla="*/ 218 h 1311"/>
                <a:gd name="T100" fmla="*/ 815 w 1154"/>
                <a:gd name="T101" fmla="*/ 189 h 1311"/>
                <a:gd name="T102" fmla="*/ 814 w 1154"/>
                <a:gd name="T103" fmla="*/ 142 h 1311"/>
                <a:gd name="T104" fmla="*/ 833 w 1154"/>
                <a:gd name="T105" fmla="*/ 136 h 1311"/>
                <a:gd name="T106" fmla="*/ 869 w 1154"/>
                <a:gd name="T107" fmla="*/ 136 h 1311"/>
                <a:gd name="T108" fmla="*/ 896 w 1154"/>
                <a:gd name="T109" fmla="*/ 135 h 1311"/>
                <a:gd name="T110" fmla="*/ 915 w 1154"/>
                <a:gd name="T111" fmla="*/ 166 h 1311"/>
                <a:gd name="T112" fmla="*/ 975 w 1154"/>
                <a:gd name="T113" fmla="*/ 158 h 1311"/>
                <a:gd name="T114" fmla="*/ 1021 w 1154"/>
                <a:gd name="T115" fmla="*/ 116 h 1311"/>
                <a:gd name="T116" fmla="*/ 1040 w 1154"/>
                <a:gd name="T117" fmla="*/ 78 h 1311"/>
                <a:gd name="T118" fmla="*/ 1092 w 1154"/>
                <a:gd name="T119" fmla="*/ 84 h 1311"/>
                <a:gd name="T120" fmla="*/ 1110 w 1154"/>
                <a:gd name="T121" fmla="*/ 56 h 1311"/>
                <a:gd name="T122" fmla="*/ 1145 w 1154"/>
                <a:gd name="T123" fmla="*/ 20 h 13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154" h="1311">
                  <a:moveTo>
                    <a:pt x="497" y="1246"/>
                  </a:moveTo>
                  <a:lnTo>
                    <a:pt x="497" y="1246"/>
                  </a:lnTo>
                  <a:lnTo>
                    <a:pt x="496" y="1245"/>
                  </a:lnTo>
                  <a:lnTo>
                    <a:pt x="495" y="1245"/>
                  </a:lnTo>
                  <a:lnTo>
                    <a:pt x="491" y="1246"/>
                  </a:lnTo>
                  <a:lnTo>
                    <a:pt x="487" y="1246"/>
                  </a:lnTo>
                  <a:lnTo>
                    <a:pt x="483" y="1248"/>
                  </a:lnTo>
                  <a:lnTo>
                    <a:pt x="481" y="1249"/>
                  </a:lnTo>
                  <a:lnTo>
                    <a:pt x="473" y="1253"/>
                  </a:lnTo>
                  <a:lnTo>
                    <a:pt x="466" y="1257"/>
                  </a:lnTo>
                  <a:lnTo>
                    <a:pt x="462" y="1258"/>
                  </a:lnTo>
                  <a:lnTo>
                    <a:pt x="460" y="1260"/>
                  </a:lnTo>
                  <a:lnTo>
                    <a:pt x="460" y="1261"/>
                  </a:lnTo>
                  <a:lnTo>
                    <a:pt x="459" y="1262"/>
                  </a:lnTo>
                  <a:lnTo>
                    <a:pt x="458" y="1264"/>
                  </a:lnTo>
                  <a:lnTo>
                    <a:pt x="457" y="1266"/>
                  </a:lnTo>
                  <a:lnTo>
                    <a:pt x="455" y="1271"/>
                  </a:lnTo>
                  <a:lnTo>
                    <a:pt x="453" y="1276"/>
                  </a:lnTo>
                  <a:lnTo>
                    <a:pt x="451" y="1279"/>
                  </a:lnTo>
                  <a:lnTo>
                    <a:pt x="450" y="1280"/>
                  </a:lnTo>
                  <a:lnTo>
                    <a:pt x="449" y="1283"/>
                  </a:lnTo>
                  <a:lnTo>
                    <a:pt x="447" y="1287"/>
                  </a:lnTo>
                  <a:lnTo>
                    <a:pt x="446" y="1288"/>
                  </a:lnTo>
                  <a:lnTo>
                    <a:pt x="445" y="1289"/>
                  </a:lnTo>
                  <a:lnTo>
                    <a:pt x="444" y="1289"/>
                  </a:lnTo>
                  <a:lnTo>
                    <a:pt x="443" y="1290"/>
                  </a:lnTo>
                  <a:lnTo>
                    <a:pt x="438" y="1291"/>
                  </a:lnTo>
                  <a:lnTo>
                    <a:pt x="437" y="1291"/>
                  </a:lnTo>
                  <a:lnTo>
                    <a:pt x="435" y="1292"/>
                  </a:lnTo>
                  <a:lnTo>
                    <a:pt x="431" y="1295"/>
                  </a:lnTo>
                  <a:lnTo>
                    <a:pt x="428" y="1297"/>
                  </a:lnTo>
                  <a:lnTo>
                    <a:pt x="426" y="1298"/>
                  </a:lnTo>
                  <a:lnTo>
                    <a:pt x="425" y="1299"/>
                  </a:lnTo>
                  <a:lnTo>
                    <a:pt x="423" y="1300"/>
                  </a:lnTo>
                  <a:lnTo>
                    <a:pt x="420" y="1300"/>
                  </a:lnTo>
                  <a:lnTo>
                    <a:pt x="410" y="1301"/>
                  </a:lnTo>
                  <a:lnTo>
                    <a:pt x="408" y="1302"/>
                  </a:lnTo>
                  <a:lnTo>
                    <a:pt x="406" y="1303"/>
                  </a:lnTo>
                  <a:lnTo>
                    <a:pt x="403" y="1303"/>
                  </a:lnTo>
                  <a:lnTo>
                    <a:pt x="403" y="1304"/>
                  </a:lnTo>
                  <a:lnTo>
                    <a:pt x="398" y="1307"/>
                  </a:lnTo>
                  <a:lnTo>
                    <a:pt x="396" y="1309"/>
                  </a:lnTo>
                  <a:lnTo>
                    <a:pt x="394" y="1310"/>
                  </a:lnTo>
                  <a:lnTo>
                    <a:pt x="392" y="1310"/>
                  </a:lnTo>
                  <a:lnTo>
                    <a:pt x="389" y="1311"/>
                  </a:lnTo>
                  <a:lnTo>
                    <a:pt x="387" y="1311"/>
                  </a:lnTo>
                  <a:lnTo>
                    <a:pt x="384" y="1311"/>
                  </a:lnTo>
                  <a:lnTo>
                    <a:pt x="382" y="1311"/>
                  </a:lnTo>
                  <a:lnTo>
                    <a:pt x="380" y="1310"/>
                  </a:lnTo>
                  <a:lnTo>
                    <a:pt x="378" y="1309"/>
                  </a:lnTo>
                  <a:lnTo>
                    <a:pt x="375" y="1308"/>
                  </a:lnTo>
                  <a:lnTo>
                    <a:pt x="370" y="1306"/>
                  </a:lnTo>
                  <a:lnTo>
                    <a:pt x="369" y="1306"/>
                  </a:lnTo>
                  <a:lnTo>
                    <a:pt x="368" y="1305"/>
                  </a:lnTo>
                  <a:lnTo>
                    <a:pt x="367" y="1304"/>
                  </a:lnTo>
                  <a:lnTo>
                    <a:pt x="365" y="1303"/>
                  </a:lnTo>
                  <a:lnTo>
                    <a:pt x="364" y="1302"/>
                  </a:lnTo>
                  <a:lnTo>
                    <a:pt x="363" y="1301"/>
                  </a:lnTo>
                  <a:lnTo>
                    <a:pt x="359" y="1299"/>
                  </a:lnTo>
                  <a:lnTo>
                    <a:pt x="358" y="1297"/>
                  </a:lnTo>
                  <a:lnTo>
                    <a:pt x="351" y="1292"/>
                  </a:lnTo>
                  <a:lnTo>
                    <a:pt x="350" y="1292"/>
                  </a:lnTo>
                  <a:lnTo>
                    <a:pt x="348" y="1291"/>
                  </a:lnTo>
                  <a:lnTo>
                    <a:pt x="347" y="1291"/>
                  </a:lnTo>
                  <a:lnTo>
                    <a:pt x="346" y="1291"/>
                  </a:lnTo>
                  <a:lnTo>
                    <a:pt x="344" y="1291"/>
                  </a:lnTo>
                  <a:lnTo>
                    <a:pt x="341" y="1291"/>
                  </a:lnTo>
                  <a:lnTo>
                    <a:pt x="339" y="1292"/>
                  </a:lnTo>
                  <a:lnTo>
                    <a:pt x="333" y="1295"/>
                  </a:lnTo>
                  <a:lnTo>
                    <a:pt x="330" y="1297"/>
                  </a:lnTo>
                  <a:lnTo>
                    <a:pt x="329" y="1297"/>
                  </a:lnTo>
                  <a:lnTo>
                    <a:pt x="327" y="1298"/>
                  </a:lnTo>
                  <a:lnTo>
                    <a:pt x="326" y="1298"/>
                  </a:lnTo>
                  <a:lnTo>
                    <a:pt x="324" y="1298"/>
                  </a:lnTo>
                  <a:lnTo>
                    <a:pt x="322" y="1298"/>
                  </a:lnTo>
                  <a:lnTo>
                    <a:pt x="321" y="1297"/>
                  </a:lnTo>
                  <a:lnTo>
                    <a:pt x="320" y="1297"/>
                  </a:lnTo>
                  <a:lnTo>
                    <a:pt x="319" y="1296"/>
                  </a:lnTo>
                  <a:lnTo>
                    <a:pt x="313" y="1291"/>
                  </a:lnTo>
                  <a:lnTo>
                    <a:pt x="312" y="1290"/>
                  </a:lnTo>
                  <a:lnTo>
                    <a:pt x="311" y="1290"/>
                  </a:lnTo>
                  <a:lnTo>
                    <a:pt x="310" y="1289"/>
                  </a:lnTo>
                  <a:lnTo>
                    <a:pt x="308" y="1289"/>
                  </a:lnTo>
                  <a:lnTo>
                    <a:pt x="307" y="1289"/>
                  </a:lnTo>
                  <a:lnTo>
                    <a:pt x="306" y="1289"/>
                  </a:lnTo>
                  <a:lnTo>
                    <a:pt x="304" y="1290"/>
                  </a:lnTo>
                  <a:lnTo>
                    <a:pt x="300" y="1291"/>
                  </a:lnTo>
                  <a:lnTo>
                    <a:pt x="296" y="1293"/>
                  </a:lnTo>
                  <a:lnTo>
                    <a:pt x="286" y="1295"/>
                  </a:lnTo>
                  <a:lnTo>
                    <a:pt x="278" y="1298"/>
                  </a:lnTo>
                  <a:lnTo>
                    <a:pt x="275" y="1299"/>
                  </a:lnTo>
                  <a:lnTo>
                    <a:pt x="272" y="1299"/>
                  </a:lnTo>
                  <a:lnTo>
                    <a:pt x="269" y="1299"/>
                  </a:lnTo>
                  <a:lnTo>
                    <a:pt x="268" y="1299"/>
                  </a:lnTo>
                  <a:lnTo>
                    <a:pt x="267" y="1299"/>
                  </a:lnTo>
                  <a:lnTo>
                    <a:pt x="267" y="1298"/>
                  </a:lnTo>
                  <a:lnTo>
                    <a:pt x="266" y="1298"/>
                  </a:lnTo>
                  <a:lnTo>
                    <a:pt x="267" y="1297"/>
                  </a:lnTo>
                  <a:lnTo>
                    <a:pt x="267" y="1295"/>
                  </a:lnTo>
                  <a:lnTo>
                    <a:pt x="267" y="1291"/>
                  </a:lnTo>
                  <a:lnTo>
                    <a:pt x="267" y="1288"/>
                  </a:lnTo>
                  <a:lnTo>
                    <a:pt x="267" y="1283"/>
                  </a:lnTo>
                  <a:lnTo>
                    <a:pt x="267" y="1280"/>
                  </a:lnTo>
                  <a:lnTo>
                    <a:pt x="267" y="1278"/>
                  </a:lnTo>
                  <a:lnTo>
                    <a:pt x="266" y="1275"/>
                  </a:lnTo>
                  <a:lnTo>
                    <a:pt x="265" y="1271"/>
                  </a:lnTo>
                  <a:lnTo>
                    <a:pt x="264" y="1269"/>
                  </a:lnTo>
                  <a:lnTo>
                    <a:pt x="263" y="1266"/>
                  </a:lnTo>
                  <a:lnTo>
                    <a:pt x="261" y="1264"/>
                  </a:lnTo>
                  <a:lnTo>
                    <a:pt x="260" y="1262"/>
                  </a:lnTo>
                  <a:lnTo>
                    <a:pt x="259" y="1261"/>
                  </a:lnTo>
                  <a:lnTo>
                    <a:pt x="256" y="1259"/>
                  </a:lnTo>
                  <a:lnTo>
                    <a:pt x="255" y="1257"/>
                  </a:lnTo>
                  <a:lnTo>
                    <a:pt x="251" y="1256"/>
                  </a:lnTo>
                  <a:lnTo>
                    <a:pt x="250" y="1256"/>
                  </a:lnTo>
                  <a:lnTo>
                    <a:pt x="250" y="1255"/>
                  </a:lnTo>
                  <a:lnTo>
                    <a:pt x="249" y="1254"/>
                  </a:lnTo>
                  <a:lnTo>
                    <a:pt x="249" y="1253"/>
                  </a:lnTo>
                  <a:lnTo>
                    <a:pt x="249" y="1252"/>
                  </a:lnTo>
                  <a:lnTo>
                    <a:pt x="249" y="1249"/>
                  </a:lnTo>
                  <a:lnTo>
                    <a:pt x="248" y="1239"/>
                  </a:lnTo>
                  <a:lnTo>
                    <a:pt x="248" y="1236"/>
                  </a:lnTo>
                  <a:lnTo>
                    <a:pt x="249" y="1231"/>
                  </a:lnTo>
                  <a:lnTo>
                    <a:pt x="250" y="1222"/>
                  </a:lnTo>
                  <a:lnTo>
                    <a:pt x="250" y="1217"/>
                  </a:lnTo>
                  <a:lnTo>
                    <a:pt x="251" y="1213"/>
                  </a:lnTo>
                  <a:lnTo>
                    <a:pt x="253" y="1203"/>
                  </a:lnTo>
                  <a:lnTo>
                    <a:pt x="254" y="1200"/>
                  </a:lnTo>
                  <a:lnTo>
                    <a:pt x="255" y="1197"/>
                  </a:lnTo>
                  <a:lnTo>
                    <a:pt x="255" y="1193"/>
                  </a:lnTo>
                  <a:lnTo>
                    <a:pt x="255" y="1188"/>
                  </a:lnTo>
                  <a:lnTo>
                    <a:pt x="255" y="1182"/>
                  </a:lnTo>
                  <a:lnTo>
                    <a:pt x="255" y="1179"/>
                  </a:lnTo>
                  <a:lnTo>
                    <a:pt x="254" y="1177"/>
                  </a:lnTo>
                  <a:lnTo>
                    <a:pt x="253" y="1176"/>
                  </a:lnTo>
                  <a:lnTo>
                    <a:pt x="252" y="1174"/>
                  </a:lnTo>
                  <a:lnTo>
                    <a:pt x="251" y="1173"/>
                  </a:lnTo>
                  <a:lnTo>
                    <a:pt x="250" y="1172"/>
                  </a:lnTo>
                  <a:lnTo>
                    <a:pt x="248" y="1170"/>
                  </a:lnTo>
                  <a:lnTo>
                    <a:pt x="246" y="1169"/>
                  </a:lnTo>
                  <a:lnTo>
                    <a:pt x="244" y="1167"/>
                  </a:lnTo>
                  <a:lnTo>
                    <a:pt x="241" y="1167"/>
                  </a:lnTo>
                  <a:lnTo>
                    <a:pt x="239" y="1167"/>
                  </a:lnTo>
                  <a:lnTo>
                    <a:pt x="236" y="1166"/>
                  </a:lnTo>
                  <a:lnTo>
                    <a:pt x="233" y="1166"/>
                  </a:lnTo>
                  <a:lnTo>
                    <a:pt x="228" y="1166"/>
                  </a:lnTo>
                  <a:lnTo>
                    <a:pt x="225" y="1166"/>
                  </a:lnTo>
                  <a:lnTo>
                    <a:pt x="223" y="1166"/>
                  </a:lnTo>
                  <a:lnTo>
                    <a:pt x="222" y="1165"/>
                  </a:lnTo>
                  <a:lnTo>
                    <a:pt x="221" y="1165"/>
                  </a:lnTo>
                  <a:lnTo>
                    <a:pt x="221" y="1164"/>
                  </a:lnTo>
                  <a:lnTo>
                    <a:pt x="221" y="1163"/>
                  </a:lnTo>
                  <a:lnTo>
                    <a:pt x="220" y="1163"/>
                  </a:lnTo>
                  <a:lnTo>
                    <a:pt x="220" y="1162"/>
                  </a:lnTo>
                  <a:lnTo>
                    <a:pt x="220" y="1161"/>
                  </a:lnTo>
                  <a:lnTo>
                    <a:pt x="221" y="1159"/>
                  </a:lnTo>
                  <a:lnTo>
                    <a:pt x="221" y="1157"/>
                  </a:lnTo>
                  <a:lnTo>
                    <a:pt x="221" y="1155"/>
                  </a:lnTo>
                  <a:lnTo>
                    <a:pt x="221" y="1155"/>
                  </a:lnTo>
                  <a:lnTo>
                    <a:pt x="220" y="1154"/>
                  </a:lnTo>
                  <a:lnTo>
                    <a:pt x="218" y="1153"/>
                  </a:lnTo>
                  <a:lnTo>
                    <a:pt x="216" y="1151"/>
                  </a:lnTo>
                  <a:lnTo>
                    <a:pt x="212" y="1149"/>
                  </a:lnTo>
                  <a:lnTo>
                    <a:pt x="210" y="1148"/>
                  </a:lnTo>
                  <a:lnTo>
                    <a:pt x="210" y="1146"/>
                  </a:lnTo>
                  <a:lnTo>
                    <a:pt x="209" y="1145"/>
                  </a:lnTo>
                  <a:lnTo>
                    <a:pt x="210" y="1145"/>
                  </a:lnTo>
                  <a:lnTo>
                    <a:pt x="210" y="1144"/>
                  </a:lnTo>
                  <a:lnTo>
                    <a:pt x="210" y="1144"/>
                  </a:lnTo>
                  <a:lnTo>
                    <a:pt x="211" y="1144"/>
                  </a:lnTo>
                  <a:lnTo>
                    <a:pt x="217" y="1144"/>
                  </a:lnTo>
                  <a:lnTo>
                    <a:pt x="219" y="1144"/>
                  </a:lnTo>
                  <a:lnTo>
                    <a:pt x="220" y="1143"/>
                  </a:lnTo>
                  <a:lnTo>
                    <a:pt x="221" y="1143"/>
                  </a:lnTo>
                  <a:lnTo>
                    <a:pt x="222" y="1142"/>
                  </a:lnTo>
                  <a:lnTo>
                    <a:pt x="223" y="1141"/>
                  </a:lnTo>
                  <a:lnTo>
                    <a:pt x="224" y="1140"/>
                  </a:lnTo>
                  <a:lnTo>
                    <a:pt x="224" y="1139"/>
                  </a:lnTo>
                  <a:lnTo>
                    <a:pt x="224" y="1137"/>
                  </a:lnTo>
                  <a:lnTo>
                    <a:pt x="224" y="1135"/>
                  </a:lnTo>
                  <a:lnTo>
                    <a:pt x="223" y="1133"/>
                  </a:lnTo>
                  <a:lnTo>
                    <a:pt x="222" y="1132"/>
                  </a:lnTo>
                  <a:lnTo>
                    <a:pt x="221" y="1130"/>
                  </a:lnTo>
                  <a:lnTo>
                    <a:pt x="220" y="1128"/>
                  </a:lnTo>
                  <a:lnTo>
                    <a:pt x="216" y="1124"/>
                  </a:lnTo>
                  <a:lnTo>
                    <a:pt x="215" y="1123"/>
                  </a:lnTo>
                  <a:lnTo>
                    <a:pt x="214" y="1122"/>
                  </a:lnTo>
                  <a:lnTo>
                    <a:pt x="214" y="1121"/>
                  </a:lnTo>
                  <a:lnTo>
                    <a:pt x="213" y="1120"/>
                  </a:lnTo>
                  <a:lnTo>
                    <a:pt x="213" y="1118"/>
                  </a:lnTo>
                  <a:lnTo>
                    <a:pt x="213" y="1116"/>
                  </a:lnTo>
                  <a:lnTo>
                    <a:pt x="214" y="1115"/>
                  </a:lnTo>
                  <a:lnTo>
                    <a:pt x="215" y="1114"/>
                  </a:lnTo>
                  <a:lnTo>
                    <a:pt x="216" y="1113"/>
                  </a:lnTo>
                  <a:lnTo>
                    <a:pt x="225" y="1109"/>
                  </a:lnTo>
                  <a:lnTo>
                    <a:pt x="228" y="1108"/>
                  </a:lnTo>
                  <a:lnTo>
                    <a:pt x="230" y="1107"/>
                  </a:lnTo>
                  <a:lnTo>
                    <a:pt x="231" y="1105"/>
                  </a:lnTo>
                  <a:lnTo>
                    <a:pt x="232" y="1104"/>
                  </a:lnTo>
                  <a:lnTo>
                    <a:pt x="232" y="1103"/>
                  </a:lnTo>
                  <a:lnTo>
                    <a:pt x="232" y="1102"/>
                  </a:lnTo>
                  <a:lnTo>
                    <a:pt x="232" y="1101"/>
                  </a:lnTo>
                  <a:lnTo>
                    <a:pt x="231" y="1100"/>
                  </a:lnTo>
                  <a:lnTo>
                    <a:pt x="230" y="1099"/>
                  </a:lnTo>
                  <a:lnTo>
                    <a:pt x="228" y="1099"/>
                  </a:lnTo>
                  <a:lnTo>
                    <a:pt x="227" y="1099"/>
                  </a:lnTo>
                  <a:lnTo>
                    <a:pt x="225" y="1099"/>
                  </a:lnTo>
                  <a:lnTo>
                    <a:pt x="221" y="1098"/>
                  </a:lnTo>
                  <a:lnTo>
                    <a:pt x="219" y="1097"/>
                  </a:lnTo>
                  <a:lnTo>
                    <a:pt x="216" y="1097"/>
                  </a:lnTo>
                  <a:lnTo>
                    <a:pt x="213" y="1098"/>
                  </a:lnTo>
                  <a:lnTo>
                    <a:pt x="208" y="1099"/>
                  </a:lnTo>
                  <a:lnTo>
                    <a:pt x="206" y="1099"/>
                  </a:lnTo>
                  <a:lnTo>
                    <a:pt x="205" y="1099"/>
                  </a:lnTo>
                  <a:lnTo>
                    <a:pt x="204" y="1099"/>
                  </a:lnTo>
                  <a:lnTo>
                    <a:pt x="202" y="1098"/>
                  </a:lnTo>
                  <a:lnTo>
                    <a:pt x="202" y="1097"/>
                  </a:lnTo>
                  <a:lnTo>
                    <a:pt x="201" y="1096"/>
                  </a:lnTo>
                  <a:lnTo>
                    <a:pt x="200" y="1094"/>
                  </a:lnTo>
                  <a:lnTo>
                    <a:pt x="200" y="1093"/>
                  </a:lnTo>
                  <a:lnTo>
                    <a:pt x="200" y="1091"/>
                  </a:lnTo>
                  <a:lnTo>
                    <a:pt x="200" y="1089"/>
                  </a:lnTo>
                  <a:lnTo>
                    <a:pt x="200" y="1087"/>
                  </a:lnTo>
                  <a:lnTo>
                    <a:pt x="200" y="1084"/>
                  </a:lnTo>
                  <a:lnTo>
                    <a:pt x="201" y="1082"/>
                  </a:lnTo>
                  <a:lnTo>
                    <a:pt x="201" y="1080"/>
                  </a:lnTo>
                  <a:lnTo>
                    <a:pt x="203" y="1077"/>
                  </a:lnTo>
                  <a:lnTo>
                    <a:pt x="206" y="1074"/>
                  </a:lnTo>
                  <a:lnTo>
                    <a:pt x="212" y="1065"/>
                  </a:lnTo>
                  <a:lnTo>
                    <a:pt x="215" y="1062"/>
                  </a:lnTo>
                  <a:lnTo>
                    <a:pt x="217" y="1060"/>
                  </a:lnTo>
                  <a:lnTo>
                    <a:pt x="219" y="1057"/>
                  </a:lnTo>
                  <a:lnTo>
                    <a:pt x="221" y="1055"/>
                  </a:lnTo>
                  <a:lnTo>
                    <a:pt x="223" y="1054"/>
                  </a:lnTo>
                  <a:lnTo>
                    <a:pt x="225" y="1052"/>
                  </a:lnTo>
                  <a:lnTo>
                    <a:pt x="228" y="1050"/>
                  </a:lnTo>
                  <a:lnTo>
                    <a:pt x="232" y="1048"/>
                  </a:lnTo>
                  <a:lnTo>
                    <a:pt x="234" y="1047"/>
                  </a:lnTo>
                  <a:lnTo>
                    <a:pt x="237" y="1045"/>
                  </a:lnTo>
                  <a:lnTo>
                    <a:pt x="241" y="1044"/>
                  </a:lnTo>
                  <a:lnTo>
                    <a:pt x="243" y="1043"/>
                  </a:lnTo>
                  <a:lnTo>
                    <a:pt x="244" y="1042"/>
                  </a:lnTo>
                  <a:lnTo>
                    <a:pt x="247" y="1042"/>
                  </a:lnTo>
                  <a:lnTo>
                    <a:pt x="249" y="1042"/>
                  </a:lnTo>
                  <a:lnTo>
                    <a:pt x="250" y="1042"/>
                  </a:lnTo>
                  <a:lnTo>
                    <a:pt x="251" y="1043"/>
                  </a:lnTo>
                  <a:lnTo>
                    <a:pt x="253" y="1044"/>
                  </a:lnTo>
                  <a:lnTo>
                    <a:pt x="259" y="1048"/>
                  </a:lnTo>
                  <a:lnTo>
                    <a:pt x="261" y="1049"/>
                  </a:lnTo>
                  <a:lnTo>
                    <a:pt x="263" y="1050"/>
                  </a:lnTo>
                  <a:lnTo>
                    <a:pt x="265" y="1050"/>
                  </a:lnTo>
                  <a:lnTo>
                    <a:pt x="266" y="1050"/>
                  </a:lnTo>
                  <a:lnTo>
                    <a:pt x="267" y="1050"/>
                  </a:lnTo>
                  <a:lnTo>
                    <a:pt x="268" y="1050"/>
                  </a:lnTo>
                  <a:lnTo>
                    <a:pt x="269" y="1049"/>
                  </a:lnTo>
                  <a:lnTo>
                    <a:pt x="271" y="1048"/>
                  </a:lnTo>
                  <a:lnTo>
                    <a:pt x="272" y="1047"/>
                  </a:lnTo>
                  <a:lnTo>
                    <a:pt x="274" y="1045"/>
                  </a:lnTo>
                  <a:lnTo>
                    <a:pt x="276" y="1043"/>
                  </a:lnTo>
                  <a:lnTo>
                    <a:pt x="280" y="1037"/>
                  </a:lnTo>
                  <a:lnTo>
                    <a:pt x="282" y="1034"/>
                  </a:lnTo>
                  <a:lnTo>
                    <a:pt x="284" y="1032"/>
                  </a:lnTo>
                  <a:lnTo>
                    <a:pt x="287" y="1031"/>
                  </a:lnTo>
                  <a:lnTo>
                    <a:pt x="294" y="1024"/>
                  </a:lnTo>
                  <a:lnTo>
                    <a:pt x="298" y="1020"/>
                  </a:lnTo>
                  <a:lnTo>
                    <a:pt x="299" y="1020"/>
                  </a:lnTo>
                  <a:lnTo>
                    <a:pt x="300" y="1019"/>
                  </a:lnTo>
                  <a:lnTo>
                    <a:pt x="301" y="1017"/>
                  </a:lnTo>
                  <a:lnTo>
                    <a:pt x="301" y="1016"/>
                  </a:lnTo>
                  <a:lnTo>
                    <a:pt x="301" y="1014"/>
                  </a:lnTo>
                  <a:lnTo>
                    <a:pt x="301" y="1013"/>
                  </a:lnTo>
                  <a:lnTo>
                    <a:pt x="301" y="1011"/>
                  </a:lnTo>
                  <a:lnTo>
                    <a:pt x="301" y="1009"/>
                  </a:lnTo>
                  <a:lnTo>
                    <a:pt x="299" y="1008"/>
                  </a:lnTo>
                  <a:lnTo>
                    <a:pt x="298" y="1007"/>
                  </a:lnTo>
                  <a:lnTo>
                    <a:pt x="296" y="1006"/>
                  </a:lnTo>
                  <a:lnTo>
                    <a:pt x="293" y="1004"/>
                  </a:lnTo>
                  <a:lnTo>
                    <a:pt x="291" y="1002"/>
                  </a:lnTo>
                  <a:lnTo>
                    <a:pt x="290" y="1001"/>
                  </a:lnTo>
                  <a:lnTo>
                    <a:pt x="290" y="998"/>
                  </a:lnTo>
                  <a:lnTo>
                    <a:pt x="290" y="997"/>
                  </a:lnTo>
                  <a:lnTo>
                    <a:pt x="292" y="993"/>
                  </a:lnTo>
                  <a:lnTo>
                    <a:pt x="292" y="990"/>
                  </a:lnTo>
                  <a:lnTo>
                    <a:pt x="293" y="987"/>
                  </a:lnTo>
                  <a:lnTo>
                    <a:pt x="293" y="985"/>
                  </a:lnTo>
                  <a:lnTo>
                    <a:pt x="293" y="982"/>
                  </a:lnTo>
                  <a:lnTo>
                    <a:pt x="293" y="979"/>
                  </a:lnTo>
                  <a:lnTo>
                    <a:pt x="293" y="973"/>
                  </a:lnTo>
                  <a:lnTo>
                    <a:pt x="294" y="969"/>
                  </a:lnTo>
                  <a:lnTo>
                    <a:pt x="294" y="966"/>
                  </a:lnTo>
                  <a:lnTo>
                    <a:pt x="294" y="964"/>
                  </a:lnTo>
                  <a:lnTo>
                    <a:pt x="294" y="963"/>
                  </a:lnTo>
                  <a:lnTo>
                    <a:pt x="295" y="961"/>
                  </a:lnTo>
                  <a:lnTo>
                    <a:pt x="298" y="953"/>
                  </a:lnTo>
                  <a:lnTo>
                    <a:pt x="299" y="950"/>
                  </a:lnTo>
                  <a:lnTo>
                    <a:pt x="300" y="946"/>
                  </a:lnTo>
                  <a:lnTo>
                    <a:pt x="301" y="944"/>
                  </a:lnTo>
                  <a:lnTo>
                    <a:pt x="301" y="941"/>
                  </a:lnTo>
                  <a:lnTo>
                    <a:pt x="301" y="939"/>
                  </a:lnTo>
                  <a:lnTo>
                    <a:pt x="301" y="936"/>
                  </a:lnTo>
                  <a:lnTo>
                    <a:pt x="300" y="929"/>
                  </a:lnTo>
                  <a:lnTo>
                    <a:pt x="300" y="925"/>
                  </a:lnTo>
                  <a:lnTo>
                    <a:pt x="300" y="922"/>
                  </a:lnTo>
                  <a:lnTo>
                    <a:pt x="301" y="911"/>
                  </a:lnTo>
                  <a:lnTo>
                    <a:pt x="301" y="908"/>
                  </a:lnTo>
                  <a:lnTo>
                    <a:pt x="302" y="906"/>
                  </a:lnTo>
                  <a:lnTo>
                    <a:pt x="305" y="898"/>
                  </a:lnTo>
                  <a:lnTo>
                    <a:pt x="307" y="892"/>
                  </a:lnTo>
                  <a:lnTo>
                    <a:pt x="308" y="889"/>
                  </a:lnTo>
                  <a:lnTo>
                    <a:pt x="309" y="887"/>
                  </a:lnTo>
                  <a:lnTo>
                    <a:pt x="310" y="885"/>
                  </a:lnTo>
                  <a:lnTo>
                    <a:pt x="312" y="884"/>
                  </a:lnTo>
                  <a:lnTo>
                    <a:pt x="312" y="883"/>
                  </a:lnTo>
                  <a:lnTo>
                    <a:pt x="317" y="879"/>
                  </a:lnTo>
                  <a:lnTo>
                    <a:pt x="318" y="877"/>
                  </a:lnTo>
                  <a:lnTo>
                    <a:pt x="319" y="876"/>
                  </a:lnTo>
                  <a:lnTo>
                    <a:pt x="320" y="874"/>
                  </a:lnTo>
                  <a:lnTo>
                    <a:pt x="320" y="873"/>
                  </a:lnTo>
                  <a:lnTo>
                    <a:pt x="321" y="872"/>
                  </a:lnTo>
                  <a:lnTo>
                    <a:pt x="321" y="869"/>
                  </a:lnTo>
                  <a:lnTo>
                    <a:pt x="321" y="866"/>
                  </a:lnTo>
                  <a:lnTo>
                    <a:pt x="320" y="856"/>
                  </a:lnTo>
                  <a:lnTo>
                    <a:pt x="320" y="852"/>
                  </a:lnTo>
                  <a:lnTo>
                    <a:pt x="319" y="842"/>
                  </a:lnTo>
                  <a:lnTo>
                    <a:pt x="318" y="833"/>
                  </a:lnTo>
                  <a:lnTo>
                    <a:pt x="318" y="829"/>
                  </a:lnTo>
                  <a:lnTo>
                    <a:pt x="317" y="816"/>
                  </a:lnTo>
                  <a:lnTo>
                    <a:pt x="317" y="816"/>
                  </a:lnTo>
                  <a:lnTo>
                    <a:pt x="317" y="814"/>
                  </a:lnTo>
                  <a:lnTo>
                    <a:pt x="316" y="813"/>
                  </a:lnTo>
                  <a:lnTo>
                    <a:pt x="315" y="812"/>
                  </a:lnTo>
                  <a:lnTo>
                    <a:pt x="314" y="811"/>
                  </a:lnTo>
                  <a:lnTo>
                    <a:pt x="312" y="810"/>
                  </a:lnTo>
                  <a:lnTo>
                    <a:pt x="296" y="801"/>
                  </a:lnTo>
                  <a:lnTo>
                    <a:pt x="290" y="798"/>
                  </a:lnTo>
                  <a:lnTo>
                    <a:pt x="286" y="796"/>
                  </a:lnTo>
                  <a:lnTo>
                    <a:pt x="280" y="794"/>
                  </a:lnTo>
                  <a:lnTo>
                    <a:pt x="274" y="793"/>
                  </a:lnTo>
                  <a:lnTo>
                    <a:pt x="267" y="792"/>
                  </a:lnTo>
                  <a:lnTo>
                    <a:pt x="266" y="791"/>
                  </a:lnTo>
                  <a:lnTo>
                    <a:pt x="265" y="790"/>
                  </a:lnTo>
                  <a:lnTo>
                    <a:pt x="264" y="789"/>
                  </a:lnTo>
                  <a:lnTo>
                    <a:pt x="263" y="789"/>
                  </a:lnTo>
                  <a:lnTo>
                    <a:pt x="263" y="788"/>
                  </a:lnTo>
                  <a:lnTo>
                    <a:pt x="262" y="787"/>
                  </a:lnTo>
                  <a:lnTo>
                    <a:pt x="262" y="785"/>
                  </a:lnTo>
                  <a:lnTo>
                    <a:pt x="261" y="778"/>
                  </a:lnTo>
                  <a:lnTo>
                    <a:pt x="260" y="776"/>
                  </a:lnTo>
                  <a:lnTo>
                    <a:pt x="259" y="775"/>
                  </a:lnTo>
                  <a:lnTo>
                    <a:pt x="259" y="773"/>
                  </a:lnTo>
                  <a:lnTo>
                    <a:pt x="258" y="772"/>
                  </a:lnTo>
                  <a:lnTo>
                    <a:pt x="257" y="770"/>
                  </a:lnTo>
                  <a:lnTo>
                    <a:pt x="256" y="770"/>
                  </a:lnTo>
                  <a:lnTo>
                    <a:pt x="255" y="769"/>
                  </a:lnTo>
                  <a:lnTo>
                    <a:pt x="253" y="767"/>
                  </a:lnTo>
                  <a:lnTo>
                    <a:pt x="250" y="766"/>
                  </a:lnTo>
                  <a:lnTo>
                    <a:pt x="247" y="765"/>
                  </a:lnTo>
                  <a:lnTo>
                    <a:pt x="245" y="764"/>
                  </a:lnTo>
                  <a:lnTo>
                    <a:pt x="243" y="764"/>
                  </a:lnTo>
                  <a:lnTo>
                    <a:pt x="234" y="762"/>
                  </a:lnTo>
                  <a:lnTo>
                    <a:pt x="233" y="762"/>
                  </a:lnTo>
                  <a:lnTo>
                    <a:pt x="230" y="761"/>
                  </a:lnTo>
                  <a:lnTo>
                    <a:pt x="228" y="759"/>
                  </a:lnTo>
                  <a:lnTo>
                    <a:pt x="225" y="759"/>
                  </a:lnTo>
                  <a:lnTo>
                    <a:pt x="219" y="751"/>
                  </a:lnTo>
                  <a:lnTo>
                    <a:pt x="212" y="747"/>
                  </a:lnTo>
                  <a:lnTo>
                    <a:pt x="210" y="744"/>
                  </a:lnTo>
                  <a:lnTo>
                    <a:pt x="206" y="740"/>
                  </a:lnTo>
                  <a:lnTo>
                    <a:pt x="200" y="733"/>
                  </a:lnTo>
                  <a:lnTo>
                    <a:pt x="198" y="730"/>
                  </a:lnTo>
                  <a:lnTo>
                    <a:pt x="196" y="728"/>
                  </a:lnTo>
                  <a:lnTo>
                    <a:pt x="195" y="727"/>
                  </a:lnTo>
                  <a:lnTo>
                    <a:pt x="193" y="726"/>
                  </a:lnTo>
                  <a:lnTo>
                    <a:pt x="191" y="725"/>
                  </a:lnTo>
                  <a:lnTo>
                    <a:pt x="188" y="725"/>
                  </a:lnTo>
                  <a:lnTo>
                    <a:pt x="186" y="724"/>
                  </a:lnTo>
                  <a:lnTo>
                    <a:pt x="183" y="724"/>
                  </a:lnTo>
                  <a:lnTo>
                    <a:pt x="180" y="724"/>
                  </a:lnTo>
                  <a:lnTo>
                    <a:pt x="177" y="724"/>
                  </a:lnTo>
                  <a:lnTo>
                    <a:pt x="175" y="724"/>
                  </a:lnTo>
                  <a:lnTo>
                    <a:pt x="165" y="726"/>
                  </a:lnTo>
                  <a:lnTo>
                    <a:pt x="163" y="727"/>
                  </a:lnTo>
                  <a:lnTo>
                    <a:pt x="160" y="727"/>
                  </a:lnTo>
                  <a:lnTo>
                    <a:pt x="157" y="727"/>
                  </a:lnTo>
                  <a:lnTo>
                    <a:pt x="154" y="728"/>
                  </a:lnTo>
                  <a:lnTo>
                    <a:pt x="151" y="728"/>
                  </a:lnTo>
                  <a:lnTo>
                    <a:pt x="147" y="728"/>
                  </a:lnTo>
                  <a:lnTo>
                    <a:pt x="144" y="727"/>
                  </a:lnTo>
                  <a:lnTo>
                    <a:pt x="141" y="727"/>
                  </a:lnTo>
                  <a:lnTo>
                    <a:pt x="137" y="726"/>
                  </a:lnTo>
                  <a:lnTo>
                    <a:pt x="134" y="725"/>
                  </a:lnTo>
                  <a:lnTo>
                    <a:pt x="131" y="725"/>
                  </a:lnTo>
                  <a:lnTo>
                    <a:pt x="129" y="724"/>
                  </a:lnTo>
                  <a:lnTo>
                    <a:pt x="127" y="723"/>
                  </a:lnTo>
                  <a:lnTo>
                    <a:pt x="124" y="722"/>
                  </a:lnTo>
                  <a:lnTo>
                    <a:pt x="120" y="719"/>
                  </a:lnTo>
                  <a:lnTo>
                    <a:pt x="111" y="713"/>
                  </a:lnTo>
                  <a:lnTo>
                    <a:pt x="108" y="710"/>
                  </a:lnTo>
                  <a:lnTo>
                    <a:pt x="102" y="706"/>
                  </a:lnTo>
                  <a:lnTo>
                    <a:pt x="95" y="702"/>
                  </a:lnTo>
                  <a:lnTo>
                    <a:pt x="91" y="701"/>
                  </a:lnTo>
                  <a:lnTo>
                    <a:pt x="89" y="699"/>
                  </a:lnTo>
                  <a:lnTo>
                    <a:pt x="87" y="697"/>
                  </a:lnTo>
                  <a:lnTo>
                    <a:pt x="85" y="696"/>
                  </a:lnTo>
                  <a:lnTo>
                    <a:pt x="85" y="694"/>
                  </a:lnTo>
                  <a:lnTo>
                    <a:pt x="84" y="693"/>
                  </a:lnTo>
                  <a:lnTo>
                    <a:pt x="84" y="692"/>
                  </a:lnTo>
                  <a:lnTo>
                    <a:pt x="83" y="691"/>
                  </a:lnTo>
                  <a:lnTo>
                    <a:pt x="83" y="691"/>
                  </a:lnTo>
                  <a:lnTo>
                    <a:pt x="83" y="690"/>
                  </a:lnTo>
                  <a:lnTo>
                    <a:pt x="84" y="689"/>
                  </a:lnTo>
                  <a:lnTo>
                    <a:pt x="84" y="688"/>
                  </a:lnTo>
                  <a:lnTo>
                    <a:pt x="85" y="687"/>
                  </a:lnTo>
                  <a:lnTo>
                    <a:pt x="86" y="686"/>
                  </a:lnTo>
                  <a:lnTo>
                    <a:pt x="88" y="685"/>
                  </a:lnTo>
                  <a:lnTo>
                    <a:pt x="93" y="683"/>
                  </a:lnTo>
                  <a:lnTo>
                    <a:pt x="94" y="682"/>
                  </a:lnTo>
                  <a:lnTo>
                    <a:pt x="94" y="681"/>
                  </a:lnTo>
                  <a:lnTo>
                    <a:pt x="94" y="680"/>
                  </a:lnTo>
                  <a:lnTo>
                    <a:pt x="93" y="680"/>
                  </a:lnTo>
                  <a:lnTo>
                    <a:pt x="93" y="680"/>
                  </a:lnTo>
                  <a:lnTo>
                    <a:pt x="89" y="678"/>
                  </a:lnTo>
                  <a:lnTo>
                    <a:pt x="86" y="676"/>
                  </a:lnTo>
                  <a:lnTo>
                    <a:pt x="85" y="676"/>
                  </a:lnTo>
                  <a:lnTo>
                    <a:pt x="84" y="675"/>
                  </a:lnTo>
                  <a:lnTo>
                    <a:pt x="81" y="675"/>
                  </a:lnTo>
                  <a:lnTo>
                    <a:pt x="79" y="675"/>
                  </a:lnTo>
                  <a:lnTo>
                    <a:pt x="75" y="675"/>
                  </a:lnTo>
                  <a:lnTo>
                    <a:pt x="68" y="676"/>
                  </a:lnTo>
                  <a:lnTo>
                    <a:pt x="66" y="676"/>
                  </a:lnTo>
                  <a:lnTo>
                    <a:pt x="64" y="676"/>
                  </a:lnTo>
                  <a:lnTo>
                    <a:pt x="62" y="675"/>
                  </a:lnTo>
                  <a:lnTo>
                    <a:pt x="55" y="674"/>
                  </a:lnTo>
                  <a:lnTo>
                    <a:pt x="51" y="673"/>
                  </a:lnTo>
                  <a:lnTo>
                    <a:pt x="48" y="673"/>
                  </a:lnTo>
                  <a:lnTo>
                    <a:pt x="44" y="673"/>
                  </a:lnTo>
                  <a:lnTo>
                    <a:pt x="39" y="674"/>
                  </a:lnTo>
                  <a:lnTo>
                    <a:pt x="38" y="674"/>
                  </a:lnTo>
                  <a:lnTo>
                    <a:pt x="35" y="675"/>
                  </a:lnTo>
                  <a:lnTo>
                    <a:pt x="32" y="676"/>
                  </a:lnTo>
                  <a:lnTo>
                    <a:pt x="26" y="679"/>
                  </a:lnTo>
                  <a:lnTo>
                    <a:pt x="23" y="680"/>
                  </a:lnTo>
                  <a:lnTo>
                    <a:pt x="20" y="680"/>
                  </a:lnTo>
                  <a:lnTo>
                    <a:pt x="19" y="680"/>
                  </a:lnTo>
                  <a:lnTo>
                    <a:pt x="17" y="680"/>
                  </a:lnTo>
                  <a:lnTo>
                    <a:pt x="17" y="680"/>
                  </a:lnTo>
                  <a:lnTo>
                    <a:pt x="15" y="680"/>
                  </a:lnTo>
                  <a:lnTo>
                    <a:pt x="7" y="679"/>
                  </a:lnTo>
                  <a:lnTo>
                    <a:pt x="5" y="678"/>
                  </a:lnTo>
                  <a:lnTo>
                    <a:pt x="3" y="677"/>
                  </a:lnTo>
                  <a:lnTo>
                    <a:pt x="2" y="677"/>
                  </a:lnTo>
                  <a:lnTo>
                    <a:pt x="1" y="676"/>
                  </a:lnTo>
                  <a:lnTo>
                    <a:pt x="1" y="675"/>
                  </a:lnTo>
                  <a:lnTo>
                    <a:pt x="0" y="674"/>
                  </a:lnTo>
                  <a:lnTo>
                    <a:pt x="0" y="673"/>
                  </a:lnTo>
                  <a:lnTo>
                    <a:pt x="0" y="671"/>
                  </a:lnTo>
                  <a:lnTo>
                    <a:pt x="0" y="669"/>
                  </a:lnTo>
                  <a:lnTo>
                    <a:pt x="0" y="668"/>
                  </a:lnTo>
                  <a:lnTo>
                    <a:pt x="1" y="666"/>
                  </a:lnTo>
                  <a:lnTo>
                    <a:pt x="2" y="664"/>
                  </a:lnTo>
                  <a:lnTo>
                    <a:pt x="3" y="662"/>
                  </a:lnTo>
                  <a:lnTo>
                    <a:pt x="5" y="657"/>
                  </a:lnTo>
                  <a:lnTo>
                    <a:pt x="7" y="654"/>
                  </a:lnTo>
                  <a:lnTo>
                    <a:pt x="9" y="650"/>
                  </a:lnTo>
                  <a:lnTo>
                    <a:pt x="14" y="646"/>
                  </a:lnTo>
                  <a:lnTo>
                    <a:pt x="15" y="644"/>
                  </a:lnTo>
                  <a:lnTo>
                    <a:pt x="16" y="642"/>
                  </a:lnTo>
                  <a:lnTo>
                    <a:pt x="16" y="641"/>
                  </a:lnTo>
                  <a:lnTo>
                    <a:pt x="16" y="639"/>
                  </a:lnTo>
                  <a:lnTo>
                    <a:pt x="16" y="637"/>
                  </a:lnTo>
                  <a:lnTo>
                    <a:pt x="16" y="635"/>
                  </a:lnTo>
                  <a:lnTo>
                    <a:pt x="16" y="633"/>
                  </a:lnTo>
                  <a:lnTo>
                    <a:pt x="15" y="630"/>
                  </a:lnTo>
                  <a:lnTo>
                    <a:pt x="14" y="628"/>
                  </a:lnTo>
                  <a:lnTo>
                    <a:pt x="12" y="625"/>
                  </a:lnTo>
                  <a:lnTo>
                    <a:pt x="10" y="622"/>
                  </a:lnTo>
                  <a:lnTo>
                    <a:pt x="9" y="620"/>
                  </a:lnTo>
                  <a:lnTo>
                    <a:pt x="5" y="615"/>
                  </a:lnTo>
                  <a:lnTo>
                    <a:pt x="5" y="613"/>
                  </a:lnTo>
                  <a:lnTo>
                    <a:pt x="4" y="612"/>
                  </a:lnTo>
                  <a:lnTo>
                    <a:pt x="4" y="612"/>
                  </a:lnTo>
                  <a:lnTo>
                    <a:pt x="4" y="611"/>
                  </a:lnTo>
                  <a:lnTo>
                    <a:pt x="5" y="609"/>
                  </a:lnTo>
                  <a:lnTo>
                    <a:pt x="5" y="607"/>
                  </a:lnTo>
                  <a:lnTo>
                    <a:pt x="7" y="605"/>
                  </a:lnTo>
                  <a:lnTo>
                    <a:pt x="10" y="603"/>
                  </a:lnTo>
                  <a:lnTo>
                    <a:pt x="13" y="600"/>
                  </a:lnTo>
                  <a:lnTo>
                    <a:pt x="17" y="598"/>
                  </a:lnTo>
                  <a:lnTo>
                    <a:pt x="19" y="596"/>
                  </a:lnTo>
                  <a:lnTo>
                    <a:pt x="21" y="595"/>
                  </a:lnTo>
                  <a:lnTo>
                    <a:pt x="23" y="594"/>
                  </a:lnTo>
                  <a:lnTo>
                    <a:pt x="26" y="593"/>
                  </a:lnTo>
                  <a:lnTo>
                    <a:pt x="28" y="593"/>
                  </a:lnTo>
                  <a:lnTo>
                    <a:pt x="30" y="592"/>
                  </a:lnTo>
                  <a:lnTo>
                    <a:pt x="35" y="592"/>
                  </a:lnTo>
                  <a:lnTo>
                    <a:pt x="37" y="591"/>
                  </a:lnTo>
                  <a:lnTo>
                    <a:pt x="39" y="591"/>
                  </a:lnTo>
                  <a:lnTo>
                    <a:pt x="40" y="591"/>
                  </a:lnTo>
                  <a:lnTo>
                    <a:pt x="42" y="590"/>
                  </a:lnTo>
                  <a:lnTo>
                    <a:pt x="43" y="589"/>
                  </a:lnTo>
                  <a:lnTo>
                    <a:pt x="44" y="589"/>
                  </a:lnTo>
                  <a:lnTo>
                    <a:pt x="46" y="588"/>
                  </a:lnTo>
                  <a:lnTo>
                    <a:pt x="49" y="584"/>
                  </a:lnTo>
                  <a:lnTo>
                    <a:pt x="51" y="581"/>
                  </a:lnTo>
                  <a:lnTo>
                    <a:pt x="51" y="579"/>
                  </a:lnTo>
                  <a:lnTo>
                    <a:pt x="53" y="573"/>
                  </a:lnTo>
                  <a:lnTo>
                    <a:pt x="54" y="572"/>
                  </a:lnTo>
                  <a:lnTo>
                    <a:pt x="55" y="570"/>
                  </a:lnTo>
                  <a:lnTo>
                    <a:pt x="56" y="569"/>
                  </a:lnTo>
                  <a:lnTo>
                    <a:pt x="57" y="568"/>
                  </a:lnTo>
                  <a:lnTo>
                    <a:pt x="62" y="566"/>
                  </a:lnTo>
                  <a:lnTo>
                    <a:pt x="62" y="566"/>
                  </a:lnTo>
                  <a:lnTo>
                    <a:pt x="63" y="565"/>
                  </a:lnTo>
                  <a:lnTo>
                    <a:pt x="64" y="565"/>
                  </a:lnTo>
                  <a:lnTo>
                    <a:pt x="64" y="564"/>
                  </a:lnTo>
                  <a:lnTo>
                    <a:pt x="65" y="563"/>
                  </a:lnTo>
                  <a:lnTo>
                    <a:pt x="66" y="561"/>
                  </a:lnTo>
                  <a:lnTo>
                    <a:pt x="66" y="559"/>
                  </a:lnTo>
                  <a:lnTo>
                    <a:pt x="66" y="556"/>
                  </a:lnTo>
                  <a:lnTo>
                    <a:pt x="66" y="552"/>
                  </a:lnTo>
                  <a:lnTo>
                    <a:pt x="67" y="551"/>
                  </a:lnTo>
                  <a:lnTo>
                    <a:pt x="67" y="549"/>
                  </a:lnTo>
                  <a:lnTo>
                    <a:pt x="68" y="545"/>
                  </a:lnTo>
                  <a:lnTo>
                    <a:pt x="69" y="544"/>
                  </a:lnTo>
                  <a:lnTo>
                    <a:pt x="69" y="541"/>
                  </a:lnTo>
                  <a:lnTo>
                    <a:pt x="70" y="535"/>
                  </a:lnTo>
                  <a:lnTo>
                    <a:pt x="70" y="533"/>
                  </a:lnTo>
                  <a:lnTo>
                    <a:pt x="71" y="530"/>
                  </a:lnTo>
                  <a:lnTo>
                    <a:pt x="72" y="529"/>
                  </a:lnTo>
                  <a:lnTo>
                    <a:pt x="72" y="527"/>
                  </a:lnTo>
                  <a:lnTo>
                    <a:pt x="73" y="526"/>
                  </a:lnTo>
                  <a:lnTo>
                    <a:pt x="75" y="524"/>
                  </a:lnTo>
                  <a:lnTo>
                    <a:pt x="81" y="521"/>
                  </a:lnTo>
                  <a:lnTo>
                    <a:pt x="84" y="518"/>
                  </a:lnTo>
                  <a:lnTo>
                    <a:pt x="87" y="515"/>
                  </a:lnTo>
                  <a:lnTo>
                    <a:pt x="91" y="510"/>
                  </a:lnTo>
                  <a:lnTo>
                    <a:pt x="93" y="509"/>
                  </a:lnTo>
                  <a:lnTo>
                    <a:pt x="97" y="506"/>
                  </a:lnTo>
                  <a:lnTo>
                    <a:pt x="102" y="502"/>
                  </a:lnTo>
                  <a:lnTo>
                    <a:pt x="105" y="500"/>
                  </a:lnTo>
                  <a:lnTo>
                    <a:pt x="108" y="499"/>
                  </a:lnTo>
                  <a:lnTo>
                    <a:pt x="110" y="498"/>
                  </a:lnTo>
                  <a:lnTo>
                    <a:pt x="113" y="498"/>
                  </a:lnTo>
                  <a:lnTo>
                    <a:pt x="117" y="497"/>
                  </a:lnTo>
                  <a:lnTo>
                    <a:pt x="119" y="497"/>
                  </a:lnTo>
                  <a:lnTo>
                    <a:pt x="122" y="497"/>
                  </a:lnTo>
                  <a:lnTo>
                    <a:pt x="129" y="498"/>
                  </a:lnTo>
                  <a:lnTo>
                    <a:pt x="131" y="498"/>
                  </a:lnTo>
                  <a:lnTo>
                    <a:pt x="134" y="498"/>
                  </a:lnTo>
                  <a:lnTo>
                    <a:pt x="138" y="497"/>
                  </a:lnTo>
                  <a:lnTo>
                    <a:pt x="142" y="496"/>
                  </a:lnTo>
                  <a:lnTo>
                    <a:pt x="146" y="495"/>
                  </a:lnTo>
                  <a:lnTo>
                    <a:pt x="151" y="493"/>
                  </a:lnTo>
                  <a:lnTo>
                    <a:pt x="155" y="491"/>
                  </a:lnTo>
                  <a:lnTo>
                    <a:pt x="157" y="490"/>
                  </a:lnTo>
                  <a:lnTo>
                    <a:pt x="159" y="488"/>
                  </a:lnTo>
                  <a:lnTo>
                    <a:pt x="161" y="487"/>
                  </a:lnTo>
                  <a:lnTo>
                    <a:pt x="164" y="485"/>
                  </a:lnTo>
                  <a:lnTo>
                    <a:pt x="166" y="482"/>
                  </a:lnTo>
                  <a:lnTo>
                    <a:pt x="170" y="477"/>
                  </a:lnTo>
                  <a:lnTo>
                    <a:pt x="172" y="476"/>
                  </a:lnTo>
                  <a:lnTo>
                    <a:pt x="173" y="475"/>
                  </a:lnTo>
                  <a:lnTo>
                    <a:pt x="178" y="470"/>
                  </a:lnTo>
                  <a:lnTo>
                    <a:pt x="184" y="464"/>
                  </a:lnTo>
                  <a:lnTo>
                    <a:pt x="195" y="454"/>
                  </a:lnTo>
                  <a:lnTo>
                    <a:pt x="198" y="453"/>
                  </a:lnTo>
                  <a:lnTo>
                    <a:pt x="199" y="452"/>
                  </a:lnTo>
                  <a:lnTo>
                    <a:pt x="201" y="450"/>
                  </a:lnTo>
                  <a:lnTo>
                    <a:pt x="202" y="450"/>
                  </a:lnTo>
                  <a:lnTo>
                    <a:pt x="203" y="450"/>
                  </a:lnTo>
                  <a:lnTo>
                    <a:pt x="204" y="449"/>
                  </a:lnTo>
                  <a:lnTo>
                    <a:pt x="205" y="450"/>
                  </a:lnTo>
                  <a:lnTo>
                    <a:pt x="206" y="450"/>
                  </a:lnTo>
                  <a:lnTo>
                    <a:pt x="208" y="451"/>
                  </a:lnTo>
                  <a:lnTo>
                    <a:pt x="210" y="453"/>
                  </a:lnTo>
                  <a:lnTo>
                    <a:pt x="212" y="453"/>
                  </a:lnTo>
                  <a:lnTo>
                    <a:pt x="213" y="453"/>
                  </a:lnTo>
                  <a:lnTo>
                    <a:pt x="215" y="454"/>
                  </a:lnTo>
                  <a:lnTo>
                    <a:pt x="220" y="455"/>
                  </a:lnTo>
                  <a:lnTo>
                    <a:pt x="224" y="456"/>
                  </a:lnTo>
                  <a:lnTo>
                    <a:pt x="227" y="457"/>
                  </a:lnTo>
                  <a:lnTo>
                    <a:pt x="230" y="457"/>
                  </a:lnTo>
                  <a:lnTo>
                    <a:pt x="233" y="457"/>
                  </a:lnTo>
                  <a:lnTo>
                    <a:pt x="237" y="457"/>
                  </a:lnTo>
                  <a:lnTo>
                    <a:pt x="249" y="457"/>
                  </a:lnTo>
                  <a:lnTo>
                    <a:pt x="253" y="456"/>
                  </a:lnTo>
                  <a:lnTo>
                    <a:pt x="255" y="456"/>
                  </a:lnTo>
                  <a:lnTo>
                    <a:pt x="258" y="455"/>
                  </a:lnTo>
                  <a:lnTo>
                    <a:pt x="261" y="455"/>
                  </a:lnTo>
                  <a:lnTo>
                    <a:pt x="264" y="454"/>
                  </a:lnTo>
                  <a:lnTo>
                    <a:pt x="267" y="453"/>
                  </a:lnTo>
                  <a:lnTo>
                    <a:pt x="268" y="452"/>
                  </a:lnTo>
                  <a:lnTo>
                    <a:pt x="274" y="447"/>
                  </a:lnTo>
                  <a:lnTo>
                    <a:pt x="276" y="446"/>
                  </a:lnTo>
                  <a:lnTo>
                    <a:pt x="278" y="445"/>
                  </a:lnTo>
                  <a:lnTo>
                    <a:pt x="280" y="444"/>
                  </a:lnTo>
                  <a:lnTo>
                    <a:pt x="282" y="443"/>
                  </a:lnTo>
                  <a:lnTo>
                    <a:pt x="283" y="442"/>
                  </a:lnTo>
                  <a:lnTo>
                    <a:pt x="285" y="442"/>
                  </a:lnTo>
                  <a:lnTo>
                    <a:pt x="288" y="440"/>
                  </a:lnTo>
                  <a:lnTo>
                    <a:pt x="290" y="438"/>
                  </a:lnTo>
                  <a:lnTo>
                    <a:pt x="293" y="434"/>
                  </a:lnTo>
                  <a:lnTo>
                    <a:pt x="301" y="427"/>
                  </a:lnTo>
                  <a:lnTo>
                    <a:pt x="304" y="424"/>
                  </a:lnTo>
                  <a:lnTo>
                    <a:pt x="306" y="422"/>
                  </a:lnTo>
                  <a:lnTo>
                    <a:pt x="309" y="420"/>
                  </a:lnTo>
                  <a:lnTo>
                    <a:pt x="311" y="419"/>
                  </a:lnTo>
                  <a:lnTo>
                    <a:pt x="313" y="419"/>
                  </a:lnTo>
                  <a:lnTo>
                    <a:pt x="315" y="418"/>
                  </a:lnTo>
                  <a:lnTo>
                    <a:pt x="318" y="418"/>
                  </a:lnTo>
                  <a:lnTo>
                    <a:pt x="320" y="419"/>
                  </a:lnTo>
                  <a:lnTo>
                    <a:pt x="323" y="419"/>
                  </a:lnTo>
                  <a:lnTo>
                    <a:pt x="325" y="420"/>
                  </a:lnTo>
                  <a:lnTo>
                    <a:pt x="326" y="421"/>
                  </a:lnTo>
                  <a:lnTo>
                    <a:pt x="328" y="423"/>
                  </a:lnTo>
                  <a:lnTo>
                    <a:pt x="333" y="428"/>
                  </a:lnTo>
                  <a:lnTo>
                    <a:pt x="335" y="430"/>
                  </a:lnTo>
                  <a:lnTo>
                    <a:pt x="336" y="431"/>
                  </a:lnTo>
                  <a:lnTo>
                    <a:pt x="338" y="432"/>
                  </a:lnTo>
                  <a:lnTo>
                    <a:pt x="339" y="432"/>
                  </a:lnTo>
                  <a:lnTo>
                    <a:pt x="341" y="432"/>
                  </a:lnTo>
                  <a:lnTo>
                    <a:pt x="342" y="432"/>
                  </a:lnTo>
                  <a:lnTo>
                    <a:pt x="344" y="432"/>
                  </a:lnTo>
                  <a:lnTo>
                    <a:pt x="346" y="432"/>
                  </a:lnTo>
                  <a:lnTo>
                    <a:pt x="346" y="432"/>
                  </a:lnTo>
                  <a:lnTo>
                    <a:pt x="348" y="431"/>
                  </a:lnTo>
                  <a:lnTo>
                    <a:pt x="349" y="430"/>
                  </a:lnTo>
                  <a:lnTo>
                    <a:pt x="350" y="430"/>
                  </a:lnTo>
                  <a:lnTo>
                    <a:pt x="353" y="428"/>
                  </a:lnTo>
                  <a:lnTo>
                    <a:pt x="356" y="425"/>
                  </a:lnTo>
                  <a:lnTo>
                    <a:pt x="360" y="419"/>
                  </a:lnTo>
                  <a:lnTo>
                    <a:pt x="364" y="415"/>
                  </a:lnTo>
                  <a:lnTo>
                    <a:pt x="366" y="413"/>
                  </a:lnTo>
                  <a:lnTo>
                    <a:pt x="368" y="411"/>
                  </a:lnTo>
                  <a:lnTo>
                    <a:pt x="370" y="409"/>
                  </a:lnTo>
                  <a:lnTo>
                    <a:pt x="372" y="408"/>
                  </a:lnTo>
                  <a:lnTo>
                    <a:pt x="375" y="407"/>
                  </a:lnTo>
                  <a:lnTo>
                    <a:pt x="378" y="406"/>
                  </a:lnTo>
                  <a:lnTo>
                    <a:pt x="380" y="404"/>
                  </a:lnTo>
                  <a:lnTo>
                    <a:pt x="383" y="403"/>
                  </a:lnTo>
                  <a:lnTo>
                    <a:pt x="387" y="402"/>
                  </a:lnTo>
                  <a:lnTo>
                    <a:pt x="394" y="400"/>
                  </a:lnTo>
                  <a:lnTo>
                    <a:pt x="397" y="399"/>
                  </a:lnTo>
                  <a:lnTo>
                    <a:pt x="399" y="398"/>
                  </a:lnTo>
                  <a:lnTo>
                    <a:pt x="402" y="396"/>
                  </a:lnTo>
                  <a:lnTo>
                    <a:pt x="405" y="395"/>
                  </a:lnTo>
                  <a:lnTo>
                    <a:pt x="408" y="393"/>
                  </a:lnTo>
                  <a:lnTo>
                    <a:pt x="411" y="391"/>
                  </a:lnTo>
                  <a:lnTo>
                    <a:pt x="413" y="389"/>
                  </a:lnTo>
                  <a:lnTo>
                    <a:pt x="417" y="385"/>
                  </a:lnTo>
                  <a:lnTo>
                    <a:pt x="419" y="383"/>
                  </a:lnTo>
                  <a:lnTo>
                    <a:pt x="421" y="381"/>
                  </a:lnTo>
                  <a:lnTo>
                    <a:pt x="422" y="379"/>
                  </a:lnTo>
                  <a:lnTo>
                    <a:pt x="424" y="376"/>
                  </a:lnTo>
                  <a:lnTo>
                    <a:pt x="424" y="374"/>
                  </a:lnTo>
                  <a:lnTo>
                    <a:pt x="426" y="371"/>
                  </a:lnTo>
                  <a:lnTo>
                    <a:pt x="426" y="370"/>
                  </a:lnTo>
                  <a:lnTo>
                    <a:pt x="426" y="369"/>
                  </a:lnTo>
                  <a:lnTo>
                    <a:pt x="427" y="368"/>
                  </a:lnTo>
                  <a:lnTo>
                    <a:pt x="429" y="367"/>
                  </a:lnTo>
                  <a:lnTo>
                    <a:pt x="431" y="367"/>
                  </a:lnTo>
                  <a:lnTo>
                    <a:pt x="435" y="366"/>
                  </a:lnTo>
                  <a:lnTo>
                    <a:pt x="439" y="366"/>
                  </a:lnTo>
                  <a:lnTo>
                    <a:pt x="442" y="365"/>
                  </a:lnTo>
                  <a:lnTo>
                    <a:pt x="443" y="365"/>
                  </a:lnTo>
                  <a:lnTo>
                    <a:pt x="445" y="364"/>
                  </a:lnTo>
                  <a:lnTo>
                    <a:pt x="446" y="364"/>
                  </a:lnTo>
                  <a:lnTo>
                    <a:pt x="447" y="363"/>
                  </a:lnTo>
                  <a:lnTo>
                    <a:pt x="448" y="362"/>
                  </a:lnTo>
                  <a:lnTo>
                    <a:pt x="449" y="361"/>
                  </a:lnTo>
                  <a:lnTo>
                    <a:pt x="449" y="360"/>
                  </a:lnTo>
                  <a:lnTo>
                    <a:pt x="449" y="358"/>
                  </a:lnTo>
                  <a:lnTo>
                    <a:pt x="449" y="355"/>
                  </a:lnTo>
                  <a:lnTo>
                    <a:pt x="449" y="351"/>
                  </a:lnTo>
                  <a:lnTo>
                    <a:pt x="449" y="349"/>
                  </a:lnTo>
                  <a:lnTo>
                    <a:pt x="449" y="343"/>
                  </a:lnTo>
                  <a:lnTo>
                    <a:pt x="449" y="340"/>
                  </a:lnTo>
                  <a:lnTo>
                    <a:pt x="449" y="339"/>
                  </a:lnTo>
                  <a:lnTo>
                    <a:pt x="449" y="337"/>
                  </a:lnTo>
                  <a:lnTo>
                    <a:pt x="450" y="336"/>
                  </a:lnTo>
                  <a:lnTo>
                    <a:pt x="450" y="334"/>
                  </a:lnTo>
                  <a:lnTo>
                    <a:pt x="452" y="332"/>
                  </a:lnTo>
                  <a:lnTo>
                    <a:pt x="453" y="330"/>
                  </a:lnTo>
                  <a:lnTo>
                    <a:pt x="455" y="328"/>
                  </a:lnTo>
                  <a:lnTo>
                    <a:pt x="456" y="327"/>
                  </a:lnTo>
                  <a:lnTo>
                    <a:pt x="459" y="325"/>
                  </a:lnTo>
                  <a:lnTo>
                    <a:pt x="460" y="323"/>
                  </a:lnTo>
                  <a:lnTo>
                    <a:pt x="462" y="322"/>
                  </a:lnTo>
                  <a:lnTo>
                    <a:pt x="465" y="320"/>
                  </a:lnTo>
                  <a:lnTo>
                    <a:pt x="467" y="320"/>
                  </a:lnTo>
                  <a:lnTo>
                    <a:pt x="469" y="319"/>
                  </a:lnTo>
                  <a:lnTo>
                    <a:pt x="471" y="319"/>
                  </a:lnTo>
                  <a:lnTo>
                    <a:pt x="473" y="319"/>
                  </a:lnTo>
                  <a:lnTo>
                    <a:pt x="476" y="319"/>
                  </a:lnTo>
                  <a:lnTo>
                    <a:pt x="489" y="320"/>
                  </a:lnTo>
                  <a:lnTo>
                    <a:pt x="493" y="321"/>
                  </a:lnTo>
                  <a:lnTo>
                    <a:pt x="497" y="322"/>
                  </a:lnTo>
                  <a:lnTo>
                    <a:pt x="506" y="325"/>
                  </a:lnTo>
                  <a:lnTo>
                    <a:pt x="518" y="328"/>
                  </a:lnTo>
                  <a:lnTo>
                    <a:pt x="524" y="329"/>
                  </a:lnTo>
                  <a:lnTo>
                    <a:pt x="528" y="330"/>
                  </a:lnTo>
                  <a:lnTo>
                    <a:pt x="534" y="330"/>
                  </a:lnTo>
                  <a:lnTo>
                    <a:pt x="550" y="332"/>
                  </a:lnTo>
                  <a:lnTo>
                    <a:pt x="554" y="333"/>
                  </a:lnTo>
                  <a:lnTo>
                    <a:pt x="562" y="333"/>
                  </a:lnTo>
                  <a:lnTo>
                    <a:pt x="568" y="333"/>
                  </a:lnTo>
                  <a:lnTo>
                    <a:pt x="574" y="333"/>
                  </a:lnTo>
                  <a:lnTo>
                    <a:pt x="579" y="332"/>
                  </a:lnTo>
                  <a:lnTo>
                    <a:pt x="584" y="331"/>
                  </a:lnTo>
                  <a:lnTo>
                    <a:pt x="589" y="330"/>
                  </a:lnTo>
                  <a:lnTo>
                    <a:pt x="593" y="328"/>
                  </a:lnTo>
                  <a:lnTo>
                    <a:pt x="598" y="327"/>
                  </a:lnTo>
                  <a:lnTo>
                    <a:pt x="599" y="326"/>
                  </a:lnTo>
                  <a:lnTo>
                    <a:pt x="601" y="326"/>
                  </a:lnTo>
                  <a:lnTo>
                    <a:pt x="603" y="326"/>
                  </a:lnTo>
                  <a:lnTo>
                    <a:pt x="605" y="326"/>
                  </a:lnTo>
                  <a:lnTo>
                    <a:pt x="607" y="326"/>
                  </a:lnTo>
                  <a:lnTo>
                    <a:pt x="613" y="328"/>
                  </a:lnTo>
                  <a:lnTo>
                    <a:pt x="617" y="328"/>
                  </a:lnTo>
                  <a:lnTo>
                    <a:pt x="627" y="330"/>
                  </a:lnTo>
                  <a:lnTo>
                    <a:pt x="636" y="332"/>
                  </a:lnTo>
                  <a:lnTo>
                    <a:pt x="640" y="332"/>
                  </a:lnTo>
                  <a:lnTo>
                    <a:pt x="642" y="333"/>
                  </a:lnTo>
                  <a:lnTo>
                    <a:pt x="644" y="333"/>
                  </a:lnTo>
                  <a:lnTo>
                    <a:pt x="646" y="333"/>
                  </a:lnTo>
                  <a:lnTo>
                    <a:pt x="647" y="332"/>
                  </a:lnTo>
                  <a:lnTo>
                    <a:pt x="649" y="332"/>
                  </a:lnTo>
                  <a:lnTo>
                    <a:pt x="651" y="331"/>
                  </a:lnTo>
                  <a:lnTo>
                    <a:pt x="653" y="329"/>
                  </a:lnTo>
                  <a:lnTo>
                    <a:pt x="654" y="328"/>
                  </a:lnTo>
                  <a:lnTo>
                    <a:pt x="657" y="325"/>
                  </a:lnTo>
                  <a:lnTo>
                    <a:pt x="662" y="320"/>
                  </a:lnTo>
                  <a:lnTo>
                    <a:pt x="665" y="318"/>
                  </a:lnTo>
                  <a:lnTo>
                    <a:pt x="666" y="317"/>
                  </a:lnTo>
                  <a:lnTo>
                    <a:pt x="668" y="316"/>
                  </a:lnTo>
                  <a:lnTo>
                    <a:pt x="670" y="316"/>
                  </a:lnTo>
                  <a:lnTo>
                    <a:pt x="672" y="315"/>
                  </a:lnTo>
                  <a:lnTo>
                    <a:pt x="675" y="314"/>
                  </a:lnTo>
                  <a:lnTo>
                    <a:pt x="690" y="312"/>
                  </a:lnTo>
                  <a:lnTo>
                    <a:pt x="696" y="311"/>
                  </a:lnTo>
                  <a:lnTo>
                    <a:pt x="707" y="309"/>
                  </a:lnTo>
                  <a:lnTo>
                    <a:pt x="710" y="309"/>
                  </a:lnTo>
                  <a:lnTo>
                    <a:pt x="713" y="310"/>
                  </a:lnTo>
                  <a:lnTo>
                    <a:pt x="716" y="310"/>
                  </a:lnTo>
                  <a:lnTo>
                    <a:pt x="723" y="312"/>
                  </a:lnTo>
                  <a:lnTo>
                    <a:pt x="725" y="312"/>
                  </a:lnTo>
                  <a:lnTo>
                    <a:pt x="727" y="312"/>
                  </a:lnTo>
                  <a:lnTo>
                    <a:pt x="729" y="312"/>
                  </a:lnTo>
                  <a:lnTo>
                    <a:pt x="731" y="311"/>
                  </a:lnTo>
                  <a:lnTo>
                    <a:pt x="733" y="311"/>
                  </a:lnTo>
                  <a:lnTo>
                    <a:pt x="733" y="310"/>
                  </a:lnTo>
                  <a:lnTo>
                    <a:pt x="734" y="309"/>
                  </a:lnTo>
                  <a:lnTo>
                    <a:pt x="735" y="308"/>
                  </a:lnTo>
                  <a:lnTo>
                    <a:pt x="736" y="307"/>
                  </a:lnTo>
                  <a:lnTo>
                    <a:pt x="738" y="305"/>
                  </a:lnTo>
                  <a:lnTo>
                    <a:pt x="739" y="302"/>
                  </a:lnTo>
                  <a:lnTo>
                    <a:pt x="739" y="300"/>
                  </a:lnTo>
                  <a:lnTo>
                    <a:pt x="740" y="298"/>
                  </a:lnTo>
                  <a:lnTo>
                    <a:pt x="742" y="287"/>
                  </a:lnTo>
                  <a:lnTo>
                    <a:pt x="743" y="280"/>
                  </a:lnTo>
                  <a:lnTo>
                    <a:pt x="744" y="278"/>
                  </a:lnTo>
                  <a:lnTo>
                    <a:pt x="744" y="275"/>
                  </a:lnTo>
                  <a:lnTo>
                    <a:pt x="744" y="272"/>
                  </a:lnTo>
                  <a:lnTo>
                    <a:pt x="744" y="270"/>
                  </a:lnTo>
                  <a:lnTo>
                    <a:pt x="744" y="266"/>
                  </a:lnTo>
                  <a:lnTo>
                    <a:pt x="744" y="264"/>
                  </a:lnTo>
                  <a:lnTo>
                    <a:pt x="743" y="261"/>
                  </a:lnTo>
                  <a:lnTo>
                    <a:pt x="741" y="254"/>
                  </a:lnTo>
                  <a:lnTo>
                    <a:pt x="741" y="250"/>
                  </a:lnTo>
                  <a:lnTo>
                    <a:pt x="740" y="249"/>
                  </a:lnTo>
                  <a:lnTo>
                    <a:pt x="740" y="247"/>
                  </a:lnTo>
                  <a:lnTo>
                    <a:pt x="740" y="243"/>
                  </a:lnTo>
                  <a:lnTo>
                    <a:pt x="740" y="240"/>
                  </a:lnTo>
                  <a:lnTo>
                    <a:pt x="740" y="238"/>
                  </a:lnTo>
                  <a:lnTo>
                    <a:pt x="739" y="233"/>
                  </a:lnTo>
                  <a:lnTo>
                    <a:pt x="739" y="226"/>
                  </a:lnTo>
                  <a:lnTo>
                    <a:pt x="739" y="225"/>
                  </a:lnTo>
                  <a:lnTo>
                    <a:pt x="739" y="224"/>
                  </a:lnTo>
                  <a:lnTo>
                    <a:pt x="740" y="223"/>
                  </a:lnTo>
                  <a:lnTo>
                    <a:pt x="741" y="222"/>
                  </a:lnTo>
                  <a:lnTo>
                    <a:pt x="743" y="221"/>
                  </a:lnTo>
                  <a:lnTo>
                    <a:pt x="744" y="221"/>
                  </a:lnTo>
                  <a:lnTo>
                    <a:pt x="744" y="220"/>
                  </a:lnTo>
                  <a:lnTo>
                    <a:pt x="745" y="220"/>
                  </a:lnTo>
                  <a:lnTo>
                    <a:pt x="747" y="220"/>
                  </a:lnTo>
                  <a:lnTo>
                    <a:pt x="748" y="220"/>
                  </a:lnTo>
                  <a:lnTo>
                    <a:pt x="751" y="221"/>
                  </a:lnTo>
                  <a:lnTo>
                    <a:pt x="760" y="225"/>
                  </a:lnTo>
                  <a:lnTo>
                    <a:pt x="763" y="225"/>
                  </a:lnTo>
                  <a:lnTo>
                    <a:pt x="766" y="226"/>
                  </a:lnTo>
                  <a:lnTo>
                    <a:pt x="767" y="226"/>
                  </a:lnTo>
                  <a:lnTo>
                    <a:pt x="769" y="226"/>
                  </a:lnTo>
                  <a:lnTo>
                    <a:pt x="771" y="226"/>
                  </a:lnTo>
                  <a:lnTo>
                    <a:pt x="773" y="226"/>
                  </a:lnTo>
                  <a:lnTo>
                    <a:pt x="774" y="226"/>
                  </a:lnTo>
                  <a:lnTo>
                    <a:pt x="774" y="225"/>
                  </a:lnTo>
                  <a:lnTo>
                    <a:pt x="775" y="224"/>
                  </a:lnTo>
                  <a:lnTo>
                    <a:pt x="776" y="223"/>
                  </a:lnTo>
                  <a:lnTo>
                    <a:pt x="776" y="220"/>
                  </a:lnTo>
                  <a:lnTo>
                    <a:pt x="777" y="218"/>
                  </a:lnTo>
                  <a:lnTo>
                    <a:pt x="779" y="212"/>
                  </a:lnTo>
                  <a:lnTo>
                    <a:pt x="783" y="204"/>
                  </a:lnTo>
                  <a:lnTo>
                    <a:pt x="784" y="204"/>
                  </a:lnTo>
                  <a:lnTo>
                    <a:pt x="786" y="202"/>
                  </a:lnTo>
                  <a:lnTo>
                    <a:pt x="787" y="201"/>
                  </a:lnTo>
                  <a:lnTo>
                    <a:pt x="789" y="201"/>
                  </a:lnTo>
                  <a:lnTo>
                    <a:pt x="797" y="199"/>
                  </a:lnTo>
                  <a:lnTo>
                    <a:pt x="802" y="196"/>
                  </a:lnTo>
                  <a:lnTo>
                    <a:pt x="809" y="194"/>
                  </a:lnTo>
                  <a:lnTo>
                    <a:pt x="810" y="194"/>
                  </a:lnTo>
                  <a:lnTo>
                    <a:pt x="812" y="193"/>
                  </a:lnTo>
                  <a:lnTo>
                    <a:pt x="812" y="192"/>
                  </a:lnTo>
                  <a:lnTo>
                    <a:pt x="813" y="192"/>
                  </a:lnTo>
                  <a:lnTo>
                    <a:pt x="814" y="192"/>
                  </a:lnTo>
                  <a:lnTo>
                    <a:pt x="814" y="190"/>
                  </a:lnTo>
                  <a:lnTo>
                    <a:pt x="815" y="189"/>
                  </a:lnTo>
                  <a:lnTo>
                    <a:pt x="816" y="187"/>
                  </a:lnTo>
                  <a:lnTo>
                    <a:pt x="816" y="185"/>
                  </a:lnTo>
                  <a:lnTo>
                    <a:pt x="816" y="184"/>
                  </a:lnTo>
                  <a:lnTo>
                    <a:pt x="817" y="181"/>
                  </a:lnTo>
                  <a:lnTo>
                    <a:pt x="817" y="180"/>
                  </a:lnTo>
                  <a:lnTo>
                    <a:pt x="816" y="172"/>
                  </a:lnTo>
                  <a:lnTo>
                    <a:pt x="816" y="168"/>
                  </a:lnTo>
                  <a:lnTo>
                    <a:pt x="815" y="163"/>
                  </a:lnTo>
                  <a:lnTo>
                    <a:pt x="813" y="155"/>
                  </a:lnTo>
                  <a:lnTo>
                    <a:pt x="812" y="152"/>
                  </a:lnTo>
                  <a:lnTo>
                    <a:pt x="812" y="150"/>
                  </a:lnTo>
                  <a:lnTo>
                    <a:pt x="812" y="148"/>
                  </a:lnTo>
                  <a:lnTo>
                    <a:pt x="813" y="147"/>
                  </a:lnTo>
                  <a:lnTo>
                    <a:pt x="813" y="145"/>
                  </a:lnTo>
                  <a:lnTo>
                    <a:pt x="813" y="144"/>
                  </a:lnTo>
                  <a:lnTo>
                    <a:pt x="814" y="142"/>
                  </a:lnTo>
                  <a:lnTo>
                    <a:pt x="816" y="140"/>
                  </a:lnTo>
                  <a:lnTo>
                    <a:pt x="817" y="138"/>
                  </a:lnTo>
                  <a:lnTo>
                    <a:pt x="819" y="136"/>
                  </a:lnTo>
                  <a:lnTo>
                    <a:pt x="821" y="135"/>
                  </a:lnTo>
                  <a:lnTo>
                    <a:pt x="822" y="134"/>
                  </a:lnTo>
                  <a:lnTo>
                    <a:pt x="823" y="133"/>
                  </a:lnTo>
                  <a:lnTo>
                    <a:pt x="824" y="132"/>
                  </a:lnTo>
                  <a:lnTo>
                    <a:pt x="825" y="132"/>
                  </a:lnTo>
                  <a:lnTo>
                    <a:pt x="826" y="132"/>
                  </a:lnTo>
                  <a:lnTo>
                    <a:pt x="827" y="132"/>
                  </a:lnTo>
                  <a:lnTo>
                    <a:pt x="828" y="132"/>
                  </a:lnTo>
                  <a:lnTo>
                    <a:pt x="829" y="133"/>
                  </a:lnTo>
                  <a:lnTo>
                    <a:pt x="830" y="134"/>
                  </a:lnTo>
                  <a:lnTo>
                    <a:pt x="831" y="135"/>
                  </a:lnTo>
                  <a:lnTo>
                    <a:pt x="832" y="136"/>
                  </a:lnTo>
                  <a:lnTo>
                    <a:pt x="833" y="136"/>
                  </a:lnTo>
                  <a:lnTo>
                    <a:pt x="835" y="137"/>
                  </a:lnTo>
                  <a:lnTo>
                    <a:pt x="835" y="137"/>
                  </a:lnTo>
                  <a:lnTo>
                    <a:pt x="836" y="137"/>
                  </a:lnTo>
                  <a:lnTo>
                    <a:pt x="838" y="137"/>
                  </a:lnTo>
                  <a:lnTo>
                    <a:pt x="840" y="137"/>
                  </a:lnTo>
                  <a:lnTo>
                    <a:pt x="842" y="136"/>
                  </a:lnTo>
                  <a:lnTo>
                    <a:pt x="846" y="134"/>
                  </a:lnTo>
                  <a:lnTo>
                    <a:pt x="847" y="133"/>
                  </a:lnTo>
                  <a:lnTo>
                    <a:pt x="850" y="132"/>
                  </a:lnTo>
                  <a:lnTo>
                    <a:pt x="852" y="132"/>
                  </a:lnTo>
                  <a:lnTo>
                    <a:pt x="854" y="132"/>
                  </a:lnTo>
                  <a:lnTo>
                    <a:pt x="856" y="132"/>
                  </a:lnTo>
                  <a:lnTo>
                    <a:pt x="858" y="133"/>
                  </a:lnTo>
                  <a:lnTo>
                    <a:pt x="864" y="136"/>
                  </a:lnTo>
                  <a:lnTo>
                    <a:pt x="866" y="136"/>
                  </a:lnTo>
                  <a:lnTo>
                    <a:pt x="869" y="136"/>
                  </a:lnTo>
                  <a:lnTo>
                    <a:pt x="870" y="137"/>
                  </a:lnTo>
                  <a:lnTo>
                    <a:pt x="871" y="137"/>
                  </a:lnTo>
                  <a:lnTo>
                    <a:pt x="874" y="137"/>
                  </a:lnTo>
                  <a:lnTo>
                    <a:pt x="876" y="136"/>
                  </a:lnTo>
                  <a:lnTo>
                    <a:pt x="877" y="136"/>
                  </a:lnTo>
                  <a:lnTo>
                    <a:pt x="881" y="135"/>
                  </a:lnTo>
                  <a:lnTo>
                    <a:pt x="882" y="134"/>
                  </a:lnTo>
                  <a:lnTo>
                    <a:pt x="885" y="133"/>
                  </a:lnTo>
                  <a:lnTo>
                    <a:pt x="888" y="132"/>
                  </a:lnTo>
                  <a:lnTo>
                    <a:pt x="890" y="131"/>
                  </a:lnTo>
                  <a:lnTo>
                    <a:pt x="891" y="131"/>
                  </a:lnTo>
                  <a:lnTo>
                    <a:pt x="892" y="131"/>
                  </a:lnTo>
                  <a:lnTo>
                    <a:pt x="893" y="132"/>
                  </a:lnTo>
                  <a:lnTo>
                    <a:pt x="894" y="132"/>
                  </a:lnTo>
                  <a:lnTo>
                    <a:pt x="895" y="133"/>
                  </a:lnTo>
                  <a:lnTo>
                    <a:pt x="896" y="135"/>
                  </a:lnTo>
                  <a:lnTo>
                    <a:pt x="897" y="136"/>
                  </a:lnTo>
                  <a:lnTo>
                    <a:pt x="898" y="138"/>
                  </a:lnTo>
                  <a:lnTo>
                    <a:pt x="898" y="141"/>
                  </a:lnTo>
                  <a:lnTo>
                    <a:pt x="900" y="147"/>
                  </a:lnTo>
                  <a:lnTo>
                    <a:pt x="901" y="151"/>
                  </a:lnTo>
                  <a:lnTo>
                    <a:pt x="902" y="154"/>
                  </a:lnTo>
                  <a:lnTo>
                    <a:pt x="903" y="156"/>
                  </a:lnTo>
                  <a:lnTo>
                    <a:pt x="903" y="158"/>
                  </a:lnTo>
                  <a:lnTo>
                    <a:pt x="904" y="159"/>
                  </a:lnTo>
                  <a:lnTo>
                    <a:pt x="905" y="161"/>
                  </a:lnTo>
                  <a:lnTo>
                    <a:pt x="906" y="162"/>
                  </a:lnTo>
                  <a:lnTo>
                    <a:pt x="907" y="163"/>
                  </a:lnTo>
                  <a:lnTo>
                    <a:pt x="908" y="164"/>
                  </a:lnTo>
                  <a:lnTo>
                    <a:pt x="910" y="165"/>
                  </a:lnTo>
                  <a:lnTo>
                    <a:pt x="912" y="166"/>
                  </a:lnTo>
                  <a:lnTo>
                    <a:pt x="915" y="166"/>
                  </a:lnTo>
                  <a:lnTo>
                    <a:pt x="916" y="167"/>
                  </a:lnTo>
                  <a:lnTo>
                    <a:pt x="918" y="167"/>
                  </a:lnTo>
                  <a:lnTo>
                    <a:pt x="919" y="167"/>
                  </a:lnTo>
                  <a:lnTo>
                    <a:pt x="921" y="167"/>
                  </a:lnTo>
                  <a:lnTo>
                    <a:pt x="922" y="167"/>
                  </a:lnTo>
                  <a:lnTo>
                    <a:pt x="924" y="166"/>
                  </a:lnTo>
                  <a:lnTo>
                    <a:pt x="927" y="164"/>
                  </a:lnTo>
                  <a:lnTo>
                    <a:pt x="929" y="163"/>
                  </a:lnTo>
                  <a:lnTo>
                    <a:pt x="938" y="160"/>
                  </a:lnTo>
                  <a:lnTo>
                    <a:pt x="940" y="160"/>
                  </a:lnTo>
                  <a:lnTo>
                    <a:pt x="943" y="160"/>
                  </a:lnTo>
                  <a:lnTo>
                    <a:pt x="949" y="159"/>
                  </a:lnTo>
                  <a:lnTo>
                    <a:pt x="951" y="159"/>
                  </a:lnTo>
                  <a:lnTo>
                    <a:pt x="956" y="158"/>
                  </a:lnTo>
                  <a:lnTo>
                    <a:pt x="959" y="158"/>
                  </a:lnTo>
                  <a:lnTo>
                    <a:pt x="975" y="158"/>
                  </a:lnTo>
                  <a:lnTo>
                    <a:pt x="977" y="157"/>
                  </a:lnTo>
                  <a:lnTo>
                    <a:pt x="979" y="157"/>
                  </a:lnTo>
                  <a:lnTo>
                    <a:pt x="981" y="156"/>
                  </a:lnTo>
                  <a:lnTo>
                    <a:pt x="982" y="155"/>
                  </a:lnTo>
                  <a:lnTo>
                    <a:pt x="987" y="149"/>
                  </a:lnTo>
                  <a:lnTo>
                    <a:pt x="996" y="143"/>
                  </a:lnTo>
                  <a:lnTo>
                    <a:pt x="999" y="140"/>
                  </a:lnTo>
                  <a:lnTo>
                    <a:pt x="1001" y="138"/>
                  </a:lnTo>
                  <a:lnTo>
                    <a:pt x="1003" y="136"/>
                  </a:lnTo>
                  <a:lnTo>
                    <a:pt x="1005" y="134"/>
                  </a:lnTo>
                  <a:lnTo>
                    <a:pt x="1010" y="126"/>
                  </a:lnTo>
                  <a:lnTo>
                    <a:pt x="1011" y="124"/>
                  </a:lnTo>
                  <a:lnTo>
                    <a:pt x="1013" y="123"/>
                  </a:lnTo>
                  <a:lnTo>
                    <a:pt x="1014" y="122"/>
                  </a:lnTo>
                  <a:lnTo>
                    <a:pt x="1016" y="121"/>
                  </a:lnTo>
                  <a:lnTo>
                    <a:pt x="1021" y="116"/>
                  </a:lnTo>
                  <a:lnTo>
                    <a:pt x="1023" y="115"/>
                  </a:lnTo>
                  <a:lnTo>
                    <a:pt x="1025" y="113"/>
                  </a:lnTo>
                  <a:lnTo>
                    <a:pt x="1026" y="112"/>
                  </a:lnTo>
                  <a:lnTo>
                    <a:pt x="1027" y="110"/>
                  </a:lnTo>
                  <a:lnTo>
                    <a:pt x="1028" y="109"/>
                  </a:lnTo>
                  <a:lnTo>
                    <a:pt x="1028" y="106"/>
                  </a:lnTo>
                  <a:lnTo>
                    <a:pt x="1029" y="103"/>
                  </a:lnTo>
                  <a:lnTo>
                    <a:pt x="1030" y="100"/>
                  </a:lnTo>
                  <a:lnTo>
                    <a:pt x="1031" y="90"/>
                  </a:lnTo>
                  <a:lnTo>
                    <a:pt x="1031" y="87"/>
                  </a:lnTo>
                  <a:lnTo>
                    <a:pt x="1032" y="86"/>
                  </a:lnTo>
                  <a:lnTo>
                    <a:pt x="1033" y="82"/>
                  </a:lnTo>
                  <a:lnTo>
                    <a:pt x="1035" y="80"/>
                  </a:lnTo>
                  <a:lnTo>
                    <a:pt x="1036" y="80"/>
                  </a:lnTo>
                  <a:lnTo>
                    <a:pt x="1038" y="79"/>
                  </a:lnTo>
                  <a:lnTo>
                    <a:pt x="1040" y="78"/>
                  </a:lnTo>
                  <a:lnTo>
                    <a:pt x="1041" y="78"/>
                  </a:lnTo>
                  <a:lnTo>
                    <a:pt x="1044" y="78"/>
                  </a:lnTo>
                  <a:lnTo>
                    <a:pt x="1047" y="78"/>
                  </a:lnTo>
                  <a:lnTo>
                    <a:pt x="1051" y="78"/>
                  </a:lnTo>
                  <a:lnTo>
                    <a:pt x="1055" y="79"/>
                  </a:lnTo>
                  <a:lnTo>
                    <a:pt x="1061" y="80"/>
                  </a:lnTo>
                  <a:lnTo>
                    <a:pt x="1066" y="81"/>
                  </a:lnTo>
                  <a:lnTo>
                    <a:pt x="1075" y="84"/>
                  </a:lnTo>
                  <a:lnTo>
                    <a:pt x="1079" y="85"/>
                  </a:lnTo>
                  <a:lnTo>
                    <a:pt x="1082" y="86"/>
                  </a:lnTo>
                  <a:lnTo>
                    <a:pt x="1083" y="86"/>
                  </a:lnTo>
                  <a:lnTo>
                    <a:pt x="1085" y="86"/>
                  </a:lnTo>
                  <a:lnTo>
                    <a:pt x="1086" y="86"/>
                  </a:lnTo>
                  <a:lnTo>
                    <a:pt x="1088" y="85"/>
                  </a:lnTo>
                  <a:lnTo>
                    <a:pt x="1090" y="85"/>
                  </a:lnTo>
                  <a:lnTo>
                    <a:pt x="1092" y="84"/>
                  </a:lnTo>
                  <a:lnTo>
                    <a:pt x="1094" y="82"/>
                  </a:lnTo>
                  <a:lnTo>
                    <a:pt x="1096" y="81"/>
                  </a:lnTo>
                  <a:lnTo>
                    <a:pt x="1097" y="80"/>
                  </a:lnTo>
                  <a:lnTo>
                    <a:pt x="1099" y="79"/>
                  </a:lnTo>
                  <a:lnTo>
                    <a:pt x="1101" y="77"/>
                  </a:lnTo>
                  <a:lnTo>
                    <a:pt x="1102" y="76"/>
                  </a:lnTo>
                  <a:lnTo>
                    <a:pt x="1103" y="74"/>
                  </a:lnTo>
                  <a:lnTo>
                    <a:pt x="1104" y="72"/>
                  </a:lnTo>
                  <a:lnTo>
                    <a:pt x="1105" y="71"/>
                  </a:lnTo>
                  <a:lnTo>
                    <a:pt x="1105" y="69"/>
                  </a:lnTo>
                  <a:lnTo>
                    <a:pt x="1107" y="64"/>
                  </a:lnTo>
                  <a:lnTo>
                    <a:pt x="1107" y="61"/>
                  </a:lnTo>
                  <a:lnTo>
                    <a:pt x="1108" y="59"/>
                  </a:lnTo>
                  <a:lnTo>
                    <a:pt x="1108" y="58"/>
                  </a:lnTo>
                  <a:lnTo>
                    <a:pt x="1109" y="56"/>
                  </a:lnTo>
                  <a:lnTo>
                    <a:pt x="1110" y="56"/>
                  </a:lnTo>
                  <a:lnTo>
                    <a:pt x="1112" y="55"/>
                  </a:lnTo>
                  <a:lnTo>
                    <a:pt x="1114" y="53"/>
                  </a:lnTo>
                  <a:lnTo>
                    <a:pt x="1117" y="51"/>
                  </a:lnTo>
                  <a:lnTo>
                    <a:pt x="1119" y="49"/>
                  </a:lnTo>
                  <a:lnTo>
                    <a:pt x="1124" y="46"/>
                  </a:lnTo>
                  <a:lnTo>
                    <a:pt x="1133" y="42"/>
                  </a:lnTo>
                  <a:lnTo>
                    <a:pt x="1136" y="41"/>
                  </a:lnTo>
                  <a:lnTo>
                    <a:pt x="1138" y="40"/>
                  </a:lnTo>
                  <a:lnTo>
                    <a:pt x="1139" y="38"/>
                  </a:lnTo>
                  <a:lnTo>
                    <a:pt x="1140" y="37"/>
                  </a:lnTo>
                  <a:lnTo>
                    <a:pt x="1142" y="35"/>
                  </a:lnTo>
                  <a:lnTo>
                    <a:pt x="1142" y="34"/>
                  </a:lnTo>
                  <a:lnTo>
                    <a:pt x="1143" y="31"/>
                  </a:lnTo>
                  <a:lnTo>
                    <a:pt x="1143" y="29"/>
                  </a:lnTo>
                  <a:lnTo>
                    <a:pt x="1144" y="22"/>
                  </a:lnTo>
                  <a:lnTo>
                    <a:pt x="1145" y="20"/>
                  </a:lnTo>
                  <a:lnTo>
                    <a:pt x="1146" y="16"/>
                  </a:lnTo>
                  <a:lnTo>
                    <a:pt x="1149" y="10"/>
                  </a:lnTo>
                  <a:lnTo>
                    <a:pt x="1150" y="8"/>
                  </a:lnTo>
                  <a:lnTo>
                    <a:pt x="1151" y="5"/>
                  </a:lnTo>
                  <a:lnTo>
                    <a:pt x="1152" y="0"/>
                  </a:lnTo>
                  <a:lnTo>
                    <a:pt x="1153" y="0"/>
                  </a:lnTo>
                  <a:lnTo>
                    <a:pt x="1154" y="0"/>
                  </a:lnTo>
                </a:path>
              </a:pathLst>
            </a:custGeom>
            <a:noFill/>
            <a:ln w="2540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39" name="Freeform 87">
              <a:extLst>
                <a:ext uri="{FF2B5EF4-FFF2-40B4-BE49-F238E27FC236}">
                  <a16:creationId xmlns:a16="http://schemas.microsoft.com/office/drawing/2014/main" id="{45A21C1F-8564-42AA-8141-305916D87305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8" y="2017"/>
              <a:ext cx="352" cy="270"/>
            </a:xfrm>
            <a:custGeom>
              <a:avLst/>
              <a:gdLst>
                <a:gd name="T0" fmla="*/ 197 w 352"/>
                <a:gd name="T1" fmla="*/ 5 h 270"/>
                <a:gd name="T2" fmla="*/ 167 w 352"/>
                <a:gd name="T3" fmla="*/ 18 h 270"/>
                <a:gd name="T4" fmla="*/ 135 w 352"/>
                <a:gd name="T5" fmla="*/ 32 h 270"/>
                <a:gd name="T6" fmla="*/ 109 w 352"/>
                <a:gd name="T7" fmla="*/ 37 h 270"/>
                <a:gd name="T8" fmla="*/ 98 w 352"/>
                <a:gd name="T9" fmla="*/ 43 h 270"/>
                <a:gd name="T10" fmla="*/ 91 w 352"/>
                <a:gd name="T11" fmla="*/ 60 h 270"/>
                <a:gd name="T12" fmla="*/ 83 w 352"/>
                <a:gd name="T13" fmla="*/ 67 h 270"/>
                <a:gd name="T14" fmla="*/ 65 w 352"/>
                <a:gd name="T15" fmla="*/ 65 h 270"/>
                <a:gd name="T16" fmla="*/ 52 w 352"/>
                <a:gd name="T17" fmla="*/ 60 h 270"/>
                <a:gd name="T18" fmla="*/ 35 w 352"/>
                <a:gd name="T19" fmla="*/ 67 h 270"/>
                <a:gd name="T20" fmla="*/ 4 w 352"/>
                <a:gd name="T21" fmla="*/ 79 h 270"/>
                <a:gd name="T22" fmla="*/ 1 w 352"/>
                <a:gd name="T23" fmla="*/ 84 h 270"/>
                <a:gd name="T24" fmla="*/ 11 w 352"/>
                <a:gd name="T25" fmla="*/ 91 h 270"/>
                <a:gd name="T26" fmla="*/ 32 w 352"/>
                <a:gd name="T27" fmla="*/ 112 h 270"/>
                <a:gd name="T28" fmla="*/ 31 w 352"/>
                <a:gd name="T29" fmla="*/ 120 h 270"/>
                <a:gd name="T30" fmla="*/ 18 w 352"/>
                <a:gd name="T31" fmla="*/ 130 h 270"/>
                <a:gd name="T32" fmla="*/ 18 w 352"/>
                <a:gd name="T33" fmla="*/ 139 h 270"/>
                <a:gd name="T34" fmla="*/ 29 w 352"/>
                <a:gd name="T35" fmla="*/ 159 h 270"/>
                <a:gd name="T36" fmla="*/ 50 w 352"/>
                <a:gd name="T37" fmla="*/ 181 h 270"/>
                <a:gd name="T38" fmla="*/ 54 w 352"/>
                <a:gd name="T39" fmla="*/ 191 h 270"/>
                <a:gd name="T40" fmla="*/ 52 w 352"/>
                <a:gd name="T41" fmla="*/ 203 h 270"/>
                <a:gd name="T42" fmla="*/ 55 w 352"/>
                <a:gd name="T43" fmla="*/ 211 h 270"/>
                <a:gd name="T44" fmla="*/ 70 w 352"/>
                <a:gd name="T45" fmla="*/ 219 h 270"/>
                <a:gd name="T46" fmla="*/ 75 w 352"/>
                <a:gd name="T47" fmla="*/ 227 h 270"/>
                <a:gd name="T48" fmla="*/ 75 w 352"/>
                <a:gd name="T49" fmla="*/ 238 h 270"/>
                <a:gd name="T50" fmla="*/ 76 w 352"/>
                <a:gd name="T51" fmla="*/ 246 h 270"/>
                <a:gd name="T52" fmla="*/ 75 w 352"/>
                <a:gd name="T53" fmla="*/ 259 h 270"/>
                <a:gd name="T54" fmla="*/ 82 w 352"/>
                <a:gd name="T55" fmla="*/ 265 h 270"/>
                <a:gd name="T56" fmla="*/ 102 w 352"/>
                <a:gd name="T57" fmla="*/ 270 h 270"/>
                <a:gd name="T58" fmla="*/ 117 w 352"/>
                <a:gd name="T59" fmla="*/ 268 h 270"/>
                <a:gd name="T60" fmla="*/ 124 w 352"/>
                <a:gd name="T61" fmla="*/ 255 h 270"/>
                <a:gd name="T62" fmla="*/ 141 w 352"/>
                <a:gd name="T63" fmla="*/ 248 h 270"/>
                <a:gd name="T64" fmla="*/ 166 w 352"/>
                <a:gd name="T65" fmla="*/ 239 h 270"/>
                <a:gd name="T66" fmla="*/ 193 w 352"/>
                <a:gd name="T67" fmla="*/ 220 h 270"/>
                <a:gd name="T68" fmla="*/ 212 w 352"/>
                <a:gd name="T69" fmla="*/ 212 h 270"/>
                <a:gd name="T70" fmla="*/ 224 w 352"/>
                <a:gd name="T71" fmla="*/ 201 h 270"/>
                <a:gd name="T72" fmla="*/ 241 w 352"/>
                <a:gd name="T73" fmla="*/ 197 h 270"/>
                <a:gd name="T74" fmla="*/ 261 w 352"/>
                <a:gd name="T75" fmla="*/ 196 h 270"/>
                <a:gd name="T76" fmla="*/ 281 w 352"/>
                <a:gd name="T77" fmla="*/ 205 h 270"/>
                <a:gd name="T78" fmla="*/ 298 w 352"/>
                <a:gd name="T79" fmla="*/ 211 h 270"/>
                <a:gd name="T80" fmla="*/ 308 w 352"/>
                <a:gd name="T81" fmla="*/ 208 h 270"/>
                <a:gd name="T82" fmla="*/ 324 w 352"/>
                <a:gd name="T83" fmla="*/ 193 h 270"/>
                <a:gd name="T84" fmla="*/ 322 w 352"/>
                <a:gd name="T85" fmla="*/ 166 h 270"/>
                <a:gd name="T86" fmla="*/ 317 w 352"/>
                <a:gd name="T87" fmla="*/ 158 h 270"/>
                <a:gd name="T88" fmla="*/ 313 w 352"/>
                <a:gd name="T89" fmla="*/ 147 h 270"/>
                <a:gd name="T90" fmla="*/ 319 w 352"/>
                <a:gd name="T91" fmla="*/ 138 h 270"/>
                <a:gd name="T92" fmla="*/ 345 w 352"/>
                <a:gd name="T93" fmla="*/ 123 h 270"/>
                <a:gd name="T94" fmla="*/ 352 w 352"/>
                <a:gd name="T95" fmla="*/ 112 h 270"/>
                <a:gd name="T96" fmla="*/ 349 w 352"/>
                <a:gd name="T97" fmla="*/ 101 h 270"/>
                <a:gd name="T98" fmla="*/ 331 w 352"/>
                <a:gd name="T99" fmla="*/ 85 h 270"/>
                <a:gd name="T100" fmla="*/ 319 w 352"/>
                <a:gd name="T101" fmla="*/ 71 h 270"/>
                <a:gd name="T102" fmla="*/ 299 w 352"/>
                <a:gd name="T103" fmla="*/ 58 h 270"/>
                <a:gd name="T104" fmla="*/ 280 w 352"/>
                <a:gd name="T105" fmla="*/ 50 h 270"/>
                <a:gd name="T106" fmla="*/ 270 w 352"/>
                <a:gd name="T107" fmla="*/ 34 h 270"/>
                <a:gd name="T108" fmla="*/ 258 w 352"/>
                <a:gd name="T109" fmla="*/ 28 h 270"/>
                <a:gd name="T110" fmla="*/ 233 w 352"/>
                <a:gd name="T111" fmla="*/ 11 h 270"/>
                <a:gd name="T112" fmla="*/ 226 w 352"/>
                <a:gd name="T113" fmla="*/ 3 h 270"/>
                <a:gd name="T114" fmla="*/ 223 w 352"/>
                <a:gd name="T115" fmla="*/ 0 h 2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52" h="270">
                  <a:moveTo>
                    <a:pt x="222" y="0"/>
                  </a:moveTo>
                  <a:lnTo>
                    <a:pt x="222" y="0"/>
                  </a:lnTo>
                  <a:lnTo>
                    <a:pt x="221" y="0"/>
                  </a:lnTo>
                  <a:lnTo>
                    <a:pt x="214" y="1"/>
                  </a:lnTo>
                  <a:lnTo>
                    <a:pt x="202" y="4"/>
                  </a:lnTo>
                  <a:lnTo>
                    <a:pt x="197" y="5"/>
                  </a:lnTo>
                  <a:lnTo>
                    <a:pt x="191" y="7"/>
                  </a:lnTo>
                  <a:lnTo>
                    <a:pt x="185" y="9"/>
                  </a:lnTo>
                  <a:lnTo>
                    <a:pt x="181" y="11"/>
                  </a:lnTo>
                  <a:lnTo>
                    <a:pt x="178" y="12"/>
                  </a:lnTo>
                  <a:lnTo>
                    <a:pt x="171" y="16"/>
                  </a:lnTo>
                  <a:lnTo>
                    <a:pt x="167" y="18"/>
                  </a:lnTo>
                  <a:lnTo>
                    <a:pt x="163" y="20"/>
                  </a:lnTo>
                  <a:lnTo>
                    <a:pt x="155" y="23"/>
                  </a:lnTo>
                  <a:lnTo>
                    <a:pt x="152" y="23"/>
                  </a:lnTo>
                  <a:lnTo>
                    <a:pt x="149" y="25"/>
                  </a:lnTo>
                  <a:lnTo>
                    <a:pt x="139" y="30"/>
                  </a:lnTo>
                  <a:lnTo>
                    <a:pt x="135" y="32"/>
                  </a:lnTo>
                  <a:lnTo>
                    <a:pt x="132" y="33"/>
                  </a:lnTo>
                  <a:lnTo>
                    <a:pt x="125" y="34"/>
                  </a:lnTo>
                  <a:lnTo>
                    <a:pt x="121" y="35"/>
                  </a:lnTo>
                  <a:lnTo>
                    <a:pt x="119" y="36"/>
                  </a:lnTo>
                  <a:lnTo>
                    <a:pt x="112" y="36"/>
                  </a:lnTo>
                  <a:lnTo>
                    <a:pt x="109" y="37"/>
                  </a:lnTo>
                  <a:lnTo>
                    <a:pt x="106" y="37"/>
                  </a:lnTo>
                  <a:lnTo>
                    <a:pt x="104" y="38"/>
                  </a:lnTo>
                  <a:lnTo>
                    <a:pt x="103" y="38"/>
                  </a:lnTo>
                  <a:lnTo>
                    <a:pt x="100" y="40"/>
                  </a:lnTo>
                  <a:lnTo>
                    <a:pt x="99" y="41"/>
                  </a:lnTo>
                  <a:lnTo>
                    <a:pt x="98" y="43"/>
                  </a:lnTo>
                  <a:lnTo>
                    <a:pt x="97" y="45"/>
                  </a:lnTo>
                  <a:lnTo>
                    <a:pt x="96" y="46"/>
                  </a:lnTo>
                  <a:lnTo>
                    <a:pt x="95" y="48"/>
                  </a:lnTo>
                  <a:lnTo>
                    <a:pt x="94" y="51"/>
                  </a:lnTo>
                  <a:lnTo>
                    <a:pt x="92" y="58"/>
                  </a:lnTo>
                  <a:lnTo>
                    <a:pt x="91" y="60"/>
                  </a:lnTo>
                  <a:lnTo>
                    <a:pt x="90" y="62"/>
                  </a:lnTo>
                  <a:lnTo>
                    <a:pt x="89" y="64"/>
                  </a:lnTo>
                  <a:lnTo>
                    <a:pt x="88" y="65"/>
                  </a:lnTo>
                  <a:lnTo>
                    <a:pt x="87" y="66"/>
                  </a:lnTo>
                  <a:lnTo>
                    <a:pt x="86" y="67"/>
                  </a:lnTo>
                  <a:lnTo>
                    <a:pt x="83" y="67"/>
                  </a:lnTo>
                  <a:lnTo>
                    <a:pt x="79" y="68"/>
                  </a:lnTo>
                  <a:lnTo>
                    <a:pt x="75" y="68"/>
                  </a:lnTo>
                  <a:lnTo>
                    <a:pt x="73" y="67"/>
                  </a:lnTo>
                  <a:lnTo>
                    <a:pt x="70" y="67"/>
                  </a:lnTo>
                  <a:lnTo>
                    <a:pt x="67" y="66"/>
                  </a:lnTo>
                  <a:lnTo>
                    <a:pt x="65" y="65"/>
                  </a:lnTo>
                  <a:lnTo>
                    <a:pt x="61" y="62"/>
                  </a:lnTo>
                  <a:lnTo>
                    <a:pt x="59" y="61"/>
                  </a:lnTo>
                  <a:lnTo>
                    <a:pt x="58" y="61"/>
                  </a:lnTo>
                  <a:lnTo>
                    <a:pt x="56" y="60"/>
                  </a:lnTo>
                  <a:lnTo>
                    <a:pt x="54" y="60"/>
                  </a:lnTo>
                  <a:lnTo>
                    <a:pt x="52" y="60"/>
                  </a:lnTo>
                  <a:lnTo>
                    <a:pt x="52" y="60"/>
                  </a:lnTo>
                  <a:lnTo>
                    <a:pt x="50" y="61"/>
                  </a:lnTo>
                  <a:lnTo>
                    <a:pt x="47" y="62"/>
                  </a:lnTo>
                  <a:lnTo>
                    <a:pt x="41" y="65"/>
                  </a:lnTo>
                  <a:lnTo>
                    <a:pt x="37" y="67"/>
                  </a:lnTo>
                  <a:lnTo>
                    <a:pt x="35" y="67"/>
                  </a:lnTo>
                  <a:lnTo>
                    <a:pt x="28" y="69"/>
                  </a:lnTo>
                  <a:lnTo>
                    <a:pt x="22" y="71"/>
                  </a:lnTo>
                  <a:lnTo>
                    <a:pt x="16" y="73"/>
                  </a:lnTo>
                  <a:lnTo>
                    <a:pt x="8" y="76"/>
                  </a:lnTo>
                  <a:lnTo>
                    <a:pt x="7" y="78"/>
                  </a:lnTo>
                  <a:lnTo>
                    <a:pt x="4" y="79"/>
                  </a:lnTo>
                  <a:lnTo>
                    <a:pt x="2" y="80"/>
                  </a:lnTo>
                  <a:lnTo>
                    <a:pt x="1" y="81"/>
                  </a:lnTo>
                  <a:lnTo>
                    <a:pt x="1" y="82"/>
                  </a:lnTo>
                  <a:lnTo>
                    <a:pt x="0" y="82"/>
                  </a:lnTo>
                  <a:lnTo>
                    <a:pt x="0" y="83"/>
                  </a:lnTo>
                  <a:lnTo>
                    <a:pt x="1" y="84"/>
                  </a:lnTo>
                  <a:lnTo>
                    <a:pt x="1" y="85"/>
                  </a:lnTo>
                  <a:lnTo>
                    <a:pt x="2" y="85"/>
                  </a:lnTo>
                  <a:lnTo>
                    <a:pt x="3" y="86"/>
                  </a:lnTo>
                  <a:lnTo>
                    <a:pt x="7" y="88"/>
                  </a:lnTo>
                  <a:lnTo>
                    <a:pt x="9" y="89"/>
                  </a:lnTo>
                  <a:lnTo>
                    <a:pt x="11" y="91"/>
                  </a:lnTo>
                  <a:lnTo>
                    <a:pt x="13" y="92"/>
                  </a:lnTo>
                  <a:lnTo>
                    <a:pt x="17" y="96"/>
                  </a:lnTo>
                  <a:lnTo>
                    <a:pt x="22" y="101"/>
                  </a:lnTo>
                  <a:lnTo>
                    <a:pt x="28" y="107"/>
                  </a:lnTo>
                  <a:lnTo>
                    <a:pt x="31" y="111"/>
                  </a:lnTo>
                  <a:lnTo>
                    <a:pt x="32" y="112"/>
                  </a:lnTo>
                  <a:lnTo>
                    <a:pt x="32" y="113"/>
                  </a:lnTo>
                  <a:lnTo>
                    <a:pt x="33" y="114"/>
                  </a:lnTo>
                  <a:lnTo>
                    <a:pt x="33" y="116"/>
                  </a:lnTo>
                  <a:lnTo>
                    <a:pt x="33" y="117"/>
                  </a:lnTo>
                  <a:lnTo>
                    <a:pt x="32" y="118"/>
                  </a:lnTo>
                  <a:lnTo>
                    <a:pt x="31" y="120"/>
                  </a:lnTo>
                  <a:lnTo>
                    <a:pt x="30" y="121"/>
                  </a:lnTo>
                  <a:lnTo>
                    <a:pt x="24" y="124"/>
                  </a:lnTo>
                  <a:lnTo>
                    <a:pt x="22" y="125"/>
                  </a:lnTo>
                  <a:lnTo>
                    <a:pt x="21" y="126"/>
                  </a:lnTo>
                  <a:lnTo>
                    <a:pt x="20" y="127"/>
                  </a:lnTo>
                  <a:lnTo>
                    <a:pt x="18" y="130"/>
                  </a:lnTo>
                  <a:lnTo>
                    <a:pt x="17" y="132"/>
                  </a:lnTo>
                  <a:lnTo>
                    <a:pt x="17" y="134"/>
                  </a:lnTo>
                  <a:lnTo>
                    <a:pt x="16" y="136"/>
                  </a:lnTo>
                  <a:lnTo>
                    <a:pt x="17" y="136"/>
                  </a:lnTo>
                  <a:lnTo>
                    <a:pt x="17" y="137"/>
                  </a:lnTo>
                  <a:lnTo>
                    <a:pt x="18" y="139"/>
                  </a:lnTo>
                  <a:lnTo>
                    <a:pt x="18" y="141"/>
                  </a:lnTo>
                  <a:lnTo>
                    <a:pt x="22" y="146"/>
                  </a:lnTo>
                  <a:lnTo>
                    <a:pt x="23" y="147"/>
                  </a:lnTo>
                  <a:lnTo>
                    <a:pt x="24" y="149"/>
                  </a:lnTo>
                  <a:lnTo>
                    <a:pt x="27" y="156"/>
                  </a:lnTo>
                  <a:lnTo>
                    <a:pt x="29" y="159"/>
                  </a:lnTo>
                  <a:lnTo>
                    <a:pt x="30" y="161"/>
                  </a:lnTo>
                  <a:lnTo>
                    <a:pt x="32" y="164"/>
                  </a:lnTo>
                  <a:lnTo>
                    <a:pt x="35" y="167"/>
                  </a:lnTo>
                  <a:lnTo>
                    <a:pt x="38" y="170"/>
                  </a:lnTo>
                  <a:lnTo>
                    <a:pt x="42" y="174"/>
                  </a:lnTo>
                  <a:lnTo>
                    <a:pt x="50" y="181"/>
                  </a:lnTo>
                  <a:lnTo>
                    <a:pt x="52" y="182"/>
                  </a:lnTo>
                  <a:lnTo>
                    <a:pt x="53" y="184"/>
                  </a:lnTo>
                  <a:lnTo>
                    <a:pt x="53" y="186"/>
                  </a:lnTo>
                  <a:lnTo>
                    <a:pt x="54" y="188"/>
                  </a:lnTo>
                  <a:lnTo>
                    <a:pt x="54" y="190"/>
                  </a:lnTo>
                  <a:lnTo>
                    <a:pt x="54" y="191"/>
                  </a:lnTo>
                  <a:lnTo>
                    <a:pt x="54" y="193"/>
                  </a:lnTo>
                  <a:lnTo>
                    <a:pt x="53" y="194"/>
                  </a:lnTo>
                  <a:lnTo>
                    <a:pt x="52" y="198"/>
                  </a:lnTo>
                  <a:lnTo>
                    <a:pt x="52" y="199"/>
                  </a:lnTo>
                  <a:lnTo>
                    <a:pt x="52" y="201"/>
                  </a:lnTo>
                  <a:lnTo>
                    <a:pt x="52" y="203"/>
                  </a:lnTo>
                  <a:lnTo>
                    <a:pt x="52" y="204"/>
                  </a:lnTo>
                  <a:lnTo>
                    <a:pt x="52" y="205"/>
                  </a:lnTo>
                  <a:lnTo>
                    <a:pt x="52" y="206"/>
                  </a:lnTo>
                  <a:lnTo>
                    <a:pt x="53" y="208"/>
                  </a:lnTo>
                  <a:lnTo>
                    <a:pt x="54" y="209"/>
                  </a:lnTo>
                  <a:lnTo>
                    <a:pt x="55" y="211"/>
                  </a:lnTo>
                  <a:lnTo>
                    <a:pt x="57" y="213"/>
                  </a:lnTo>
                  <a:lnTo>
                    <a:pt x="59" y="214"/>
                  </a:lnTo>
                  <a:lnTo>
                    <a:pt x="61" y="215"/>
                  </a:lnTo>
                  <a:lnTo>
                    <a:pt x="63" y="216"/>
                  </a:lnTo>
                  <a:lnTo>
                    <a:pt x="68" y="218"/>
                  </a:lnTo>
                  <a:lnTo>
                    <a:pt x="70" y="219"/>
                  </a:lnTo>
                  <a:lnTo>
                    <a:pt x="72" y="220"/>
                  </a:lnTo>
                  <a:lnTo>
                    <a:pt x="73" y="221"/>
                  </a:lnTo>
                  <a:lnTo>
                    <a:pt x="73" y="222"/>
                  </a:lnTo>
                  <a:lnTo>
                    <a:pt x="74" y="224"/>
                  </a:lnTo>
                  <a:lnTo>
                    <a:pt x="74" y="225"/>
                  </a:lnTo>
                  <a:lnTo>
                    <a:pt x="75" y="227"/>
                  </a:lnTo>
                  <a:lnTo>
                    <a:pt x="75" y="227"/>
                  </a:lnTo>
                  <a:lnTo>
                    <a:pt x="75" y="230"/>
                  </a:lnTo>
                  <a:lnTo>
                    <a:pt x="74" y="235"/>
                  </a:lnTo>
                  <a:lnTo>
                    <a:pt x="74" y="237"/>
                  </a:lnTo>
                  <a:lnTo>
                    <a:pt x="75" y="238"/>
                  </a:lnTo>
                  <a:lnTo>
                    <a:pt x="75" y="238"/>
                  </a:lnTo>
                  <a:lnTo>
                    <a:pt x="75" y="240"/>
                  </a:lnTo>
                  <a:lnTo>
                    <a:pt x="76" y="241"/>
                  </a:lnTo>
                  <a:lnTo>
                    <a:pt x="76" y="242"/>
                  </a:lnTo>
                  <a:lnTo>
                    <a:pt x="76" y="243"/>
                  </a:lnTo>
                  <a:lnTo>
                    <a:pt x="76" y="245"/>
                  </a:lnTo>
                  <a:lnTo>
                    <a:pt x="76" y="246"/>
                  </a:lnTo>
                  <a:lnTo>
                    <a:pt x="75" y="250"/>
                  </a:lnTo>
                  <a:lnTo>
                    <a:pt x="74" y="252"/>
                  </a:lnTo>
                  <a:lnTo>
                    <a:pt x="74" y="255"/>
                  </a:lnTo>
                  <a:lnTo>
                    <a:pt x="74" y="256"/>
                  </a:lnTo>
                  <a:lnTo>
                    <a:pt x="75" y="258"/>
                  </a:lnTo>
                  <a:lnTo>
                    <a:pt x="75" y="259"/>
                  </a:lnTo>
                  <a:lnTo>
                    <a:pt x="75" y="261"/>
                  </a:lnTo>
                  <a:lnTo>
                    <a:pt x="76" y="261"/>
                  </a:lnTo>
                  <a:lnTo>
                    <a:pt x="78" y="263"/>
                  </a:lnTo>
                  <a:lnTo>
                    <a:pt x="79" y="263"/>
                  </a:lnTo>
                  <a:lnTo>
                    <a:pt x="80" y="264"/>
                  </a:lnTo>
                  <a:lnTo>
                    <a:pt x="82" y="265"/>
                  </a:lnTo>
                  <a:lnTo>
                    <a:pt x="84" y="266"/>
                  </a:lnTo>
                  <a:lnTo>
                    <a:pt x="85" y="267"/>
                  </a:lnTo>
                  <a:lnTo>
                    <a:pt x="86" y="268"/>
                  </a:lnTo>
                  <a:lnTo>
                    <a:pt x="89" y="268"/>
                  </a:lnTo>
                  <a:lnTo>
                    <a:pt x="93" y="269"/>
                  </a:lnTo>
                  <a:lnTo>
                    <a:pt x="102" y="270"/>
                  </a:lnTo>
                  <a:lnTo>
                    <a:pt x="106" y="270"/>
                  </a:lnTo>
                  <a:lnTo>
                    <a:pt x="111" y="270"/>
                  </a:lnTo>
                  <a:lnTo>
                    <a:pt x="113" y="270"/>
                  </a:lnTo>
                  <a:lnTo>
                    <a:pt x="115" y="269"/>
                  </a:lnTo>
                  <a:lnTo>
                    <a:pt x="116" y="269"/>
                  </a:lnTo>
                  <a:lnTo>
                    <a:pt x="117" y="268"/>
                  </a:lnTo>
                  <a:lnTo>
                    <a:pt x="117" y="267"/>
                  </a:lnTo>
                  <a:lnTo>
                    <a:pt x="118" y="266"/>
                  </a:lnTo>
                  <a:lnTo>
                    <a:pt x="119" y="264"/>
                  </a:lnTo>
                  <a:lnTo>
                    <a:pt x="122" y="259"/>
                  </a:lnTo>
                  <a:lnTo>
                    <a:pt x="123" y="256"/>
                  </a:lnTo>
                  <a:lnTo>
                    <a:pt x="124" y="255"/>
                  </a:lnTo>
                  <a:lnTo>
                    <a:pt x="126" y="253"/>
                  </a:lnTo>
                  <a:lnTo>
                    <a:pt x="127" y="252"/>
                  </a:lnTo>
                  <a:lnTo>
                    <a:pt x="128" y="251"/>
                  </a:lnTo>
                  <a:lnTo>
                    <a:pt x="130" y="250"/>
                  </a:lnTo>
                  <a:lnTo>
                    <a:pt x="132" y="249"/>
                  </a:lnTo>
                  <a:lnTo>
                    <a:pt x="141" y="248"/>
                  </a:lnTo>
                  <a:lnTo>
                    <a:pt x="143" y="248"/>
                  </a:lnTo>
                  <a:lnTo>
                    <a:pt x="147" y="247"/>
                  </a:lnTo>
                  <a:lnTo>
                    <a:pt x="152" y="245"/>
                  </a:lnTo>
                  <a:lnTo>
                    <a:pt x="158" y="242"/>
                  </a:lnTo>
                  <a:lnTo>
                    <a:pt x="164" y="240"/>
                  </a:lnTo>
                  <a:lnTo>
                    <a:pt x="166" y="239"/>
                  </a:lnTo>
                  <a:lnTo>
                    <a:pt x="168" y="238"/>
                  </a:lnTo>
                  <a:lnTo>
                    <a:pt x="170" y="238"/>
                  </a:lnTo>
                  <a:lnTo>
                    <a:pt x="172" y="236"/>
                  </a:lnTo>
                  <a:lnTo>
                    <a:pt x="186" y="226"/>
                  </a:lnTo>
                  <a:lnTo>
                    <a:pt x="191" y="221"/>
                  </a:lnTo>
                  <a:lnTo>
                    <a:pt x="193" y="220"/>
                  </a:lnTo>
                  <a:lnTo>
                    <a:pt x="195" y="218"/>
                  </a:lnTo>
                  <a:lnTo>
                    <a:pt x="199" y="216"/>
                  </a:lnTo>
                  <a:lnTo>
                    <a:pt x="201" y="215"/>
                  </a:lnTo>
                  <a:lnTo>
                    <a:pt x="208" y="214"/>
                  </a:lnTo>
                  <a:lnTo>
                    <a:pt x="210" y="213"/>
                  </a:lnTo>
                  <a:lnTo>
                    <a:pt x="212" y="212"/>
                  </a:lnTo>
                  <a:lnTo>
                    <a:pt x="214" y="210"/>
                  </a:lnTo>
                  <a:lnTo>
                    <a:pt x="217" y="208"/>
                  </a:lnTo>
                  <a:lnTo>
                    <a:pt x="219" y="206"/>
                  </a:lnTo>
                  <a:lnTo>
                    <a:pt x="222" y="203"/>
                  </a:lnTo>
                  <a:lnTo>
                    <a:pt x="223" y="202"/>
                  </a:lnTo>
                  <a:lnTo>
                    <a:pt x="224" y="201"/>
                  </a:lnTo>
                  <a:lnTo>
                    <a:pt x="226" y="200"/>
                  </a:lnTo>
                  <a:lnTo>
                    <a:pt x="227" y="199"/>
                  </a:lnTo>
                  <a:lnTo>
                    <a:pt x="229" y="199"/>
                  </a:lnTo>
                  <a:lnTo>
                    <a:pt x="231" y="198"/>
                  </a:lnTo>
                  <a:lnTo>
                    <a:pt x="233" y="198"/>
                  </a:lnTo>
                  <a:lnTo>
                    <a:pt x="241" y="197"/>
                  </a:lnTo>
                  <a:lnTo>
                    <a:pt x="244" y="196"/>
                  </a:lnTo>
                  <a:lnTo>
                    <a:pt x="246" y="196"/>
                  </a:lnTo>
                  <a:lnTo>
                    <a:pt x="252" y="196"/>
                  </a:lnTo>
                  <a:lnTo>
                    <a:pt x="258" y="195"/>
                  </a:lnTo>
                  <a:lnTo>
                    <a:pt x="260" y="195"/>
                  </a:lnTo>
                  <a:lnTo>
                    <a:pt x="261" y="196"/>
                  </a:lnTo>
                  <a:lnTo>
                    <a:pt x="263" y="196"/>
                  </a:lnTo>
                  <a:lnTo>
                    <a:pt x="267" y="197"/>
                  </a:lnTo>
                  <a:lnTo>
                    <a:pt x="269" y="199"/>
                  </a:lnTo>
                  <a:lnTo>
                    <a:pt x="272" y="200"/>
                  </a:lnTo>
                  <a:lnTo>
                    <a:pt x="277" y="202"/>
                  </a:lnTo>
                  <a:lnTo>
                    <a:pt x="281" y="205"/>
                  </a:lnTo>
                  <a:lnTo>
                    <a:pt x="284" y="207"/>
                  </a:lnTo>
                  <a:lnTo>
                    <a:pt x="286" y="208"/>
                  </a:lnTo>
                  <a:lnTo>
                    <a:pt x="289" y="209"/>
                  </a:lnTo>
                  <a:lnTo>
                    <a:pt x="291" y="210"/>
                  </a:lnTo>
                  <a:lnTo>
                    <a:pt x="294" y="211"/>
                  </a:lnTo>
                  <a:lnTo>
                    <a:pt x="298" y="211"/>
                  </a:lnTo>
                  <a:lnTo>
                    <a:pt x="301" y="211"/>
                  </a:lnTo>
                  <a:lnTo>
                    <a:pt x="303" y="211"/>
                  </a:lnTo>
                  <a:lnTo>
                    <a:pt x="304" y="211"/>
                  </a:lnTo>
                  <a:lnTo>
                    <a:pt x="306" y="210"/>
                  </a:lnTo>
                  <a:lnTo>
                    <a:pt x="307" y="209"/>
                  </a:lnTo>
                  <a:lnTo>
                    <a:pt x="308" y="208"/>
                  </a:lnTo>
                  <a:lnTo>
                    <a:pt x="312" y="205"/>
                  </a:lnTo>
                  <a:lnTo>
                    <a:pt x="318" y="201"/>
                  </a:lnTo>
                  <a:lnTo>
                    <a:pt x="319" y="200"/>
                  </a:lnTo>
                  <a:lnTo>
                    <a:pt x="321" y="198"/>
                  </a:lnTo>
                  <a:lnTo>
                    <a:pt x="323" y="196"/>
                  </a:lnTo>
                  <a:lnTo>
                    <a:pt x="324" y="193"/>
                  </a:lnTo>
                  <a:lnTo>
                    <a:pt x="325" y="191"/>
                  </a:lnTo>
                  <a:lnTo>
                    <a:pt x="325" y="189"/>
                  </a:lnTo>
                  <a:lnTo>
                    <a:pt x="325" y="186"/>
                  </a:lnTo>
                  <a:lnTo>
                    <a:pt x="325" y="182"/>
                  </a:lnTo>
                  <a:lnTo>
                    <a:pt x="323" y="173"/>
                  </a:lnTo>
                  <a:lnTo>
                    <a:pt x="322" y="166"/>
                  </a:lnTo>
                  <a:lnTo>
                    <a:pt x="322" y="164"/>
                  </a:lnTo>
                  <a:lnTo>
                    <a:pt x="321" y="163"/>
                  </a:lnTo>
                  <a:lnTo>
                    <a:pt x="320" y="161"/>
                  </a:lnTo>
                  <a:lnTo>
                    <a:pt x="319" y="159"/>
                  </a:lnTo>
                  <a:lnTo>
                    <a:pt x="318" y="159"/>
                  </a:lnTo>
                  <a:lnTo>
                    <a:pt x="317" y="158"/>
                  </a:lnTo>
                  <a:lnTo>
                    <a:pt x="314" y="154"/>
                  </a:lnTo>
                  <a:lnTo>
                    <a:pt x="314" y="153"/>
                  </a:lnTo>
                  <a:lnTo>
                    <a:pt x="314" y="152"/>
                  </a:lnTo>
                  <a:lnTo>
                    <a:pt x="313" y="150"/>
                  </a:lnTo>
                  <a:lnTo>
                    <a:pt x="313" y="149"/>
                  </a:lnTo>
                  <a:lnTo>
                    <a:pt x="313" y="147"/>
                  </a:lnTo>
                  <a:lnTo>
                    <a:pt x="314" y="146"/>
                  </a:lnTo>
                  <a:lnTo>
                    <a:pt x="314" y="145"/>
                  </a:lnTo>
                  <a:lnTo>
                    <a:pt x="314" y="144"/>
                  </a:lnTo>
                  <a:lnTo>
                    <a:pt x="315" y="142"/>
                  </a:lnTo>
                  <a:lnTo>
                    <a:pt x="316" y="141"/>
                  </a:lnTo>
                  <a:lnTo>
                    <a:pt x="319" y="138"/>
                  </a:lnTo>
                  <a:lnTo>
                    <a:pt x="321" y="137"/>
                  </a:lnTo>
                  <a:lnTo>
                    <a:pt x="324" y="136"/>
                  </a:lnTo>
                  <a:lnTo>
                    <a:pt x="336" y="129"/>
                  </a:lnTo>
                  <a:lnTo>
                    <a:pt x="341" y="125"/>
                  </a:lnTo>
                  <a:lnTo>
                    <a:pt x="343" y="124"/>
                  </a:lnTo>
                  <a:lnTo>
                    <a:pt x="345" y="123"/>
                  </a:lnTo>
                  <a:lnTo>
                    <a:pt x="347" y="121"/>
                  </a:lnTo>
                  <a:lnTo>
                    <a:pt x="348" y="120"/>
                  </a:lnTo>
                  <a:lnTo>
                    <a:pt x="349" y="119"/>
                  </a:lnTo>
                  <a:lnTo>
                    <a:pt x="350" y="116"/>
                  </a:lnTo>
                  <a:lnTo>
                    <a:pt x="351" y="113"/>
                  </a:lnTo>
                  <a:lnTo>
                    <a:pt x="352" y="112"/>
                  </a:lnTo>
                  <a:lnTo>
                    <a:pt x="352" y="109"/>
                  </a:lnTo>
                  <a:lnTo>
                    <a:pt x="352" y="108"/>
                  </a:lnTo>
                  <a:lnTo>
                    <a:pt x="352" y="107"/>
                  </a:lnTo>
                  <a:lnTo>
                    <a:pt x="351" y="104"/>
                  </a:lnTo>
                  <a:lnTo>
                    <a:pt x="350" y="102"/>
                  </a:lnTo>
                  <a:lnTo>
                    <a:pt x="349" y="101"/>
                  </a:lnTo>
                  <a:lnTo>
                    <a:pt x="348" y="99"/>
                  </a:lnTo>
                  <a:lnTo>
                    <a:pt x="346" y="96"/>
                  </a:lnTo>
                  <a:lnTo>
                    <a:pt x="344" y="93"/>
                  </a:lnTo>
                  <a:lnTo>
                    <a:pt x="342" y="92"/>
                  </a:lnTo>
                  <a:lnTo>
                    <a:pt x="340" y="91"/>
                  </a:lnTo>
                  <a:lnTo>
                    <a:pt x="331" y="85"/>
                  </a:lnTo>
                  <a:lnTo>
                    <a:pt x="329" y="83"/>
                  </a:lnTo>
                  <a:lnTo>
                    <a:pt x="327" y="81"/>
                  </a:lnTo>
                  <a:lnTo>
                    <a:pt x="326" y="79"/>
                  </a:lnTo>
                  <a:lnTo>
                    <a:pt x="325" y="78"/>
                  </a:lnTo>
                  <a:lnTo>
                    <a:pt x="321" y="72"/>
                  </a:lnTo>
                  <a:lnTo>
                    <a:pt x="319" y="71"/>
                  </a:lnTo>
                  <a:lnTo>
                    <a:pt x="318" y="69"/>
                  </a:lnTo>
                  <a:lnTo>
                    <a:pt x="316" y="68"/>
                  </a:lnTo>
                  <a:lnTo>
                    <a:pt x="314" y="67"/>
                  </a:lnTo>
                  <a:lnTo>
                    <a:pt x="312" y="65"/>
                  </a:lnTo>
                  <a:lnTo>
                    <a:pt x="303" y="60"/>
                  </a:lnTo>
                  <a:lnTo>
                    <a:pt x="299" y="58"/>
                  </a:lnTo>
                  <a:lnTo>
                    <a:pt x="291" y="56"/>
                  </a:lnTo>
                  <a:lnTo>
                    <a:pt x="287" y="55"/>
                  </a:lnTo>
                  <a:lnTo>
                    <a:pt x="285" y="54"/>
                  </a:lnTo>
                  <a:lnTo>
                    <a:pt x="283" y="53"/>
                  </a:lnTo>
                  <a:lnTo>
                    <a:pt x="281" y="51"/>
                  </a:lnTo>
                  <a:lnTo>
                    <a:pt x="280" y="50"/>
                  </a:lnTo>
                  <a:lnTo>
                    <a:pt x="278" y="48"/>
                  </a:lnTo>
                  <a:lnTo>
                    <a:pt x="276" y="46"/>
                  </a:lnTo>
                  <a:lnTo>
                    <a:pt x="275" y="45"/>
                  </a:lnTo>
                  <a:lnTo>
                    <a:pt x="273" y="42"/>
                  </a:lnTo>
                  <a:lnTo>
                    <a:pt x="272" y="40"/>
                  </a:lnTo>
                  <a:lnTo>
                    <a:pt x="270" y="34"/>
                  </a:lnTo>
                  <a:lnTo>
                    <a:pt x="269" y="33"/>
                  </a:lnTo>
                  <a:lnTo>
                    <a:pt x="268" y="32"/>
                  </a:lnTo>
                  <a:lnTo>
                    <a:pt x="267" y="31"/>
                  </a:lnTo>
                  <a:lnTo>
                    <a:pt x="266" y="30"/>
                  </a:lnTo>
                  <a:lnTo>
                    <a:pt x="264" y="29"/>
                  </a:lnTo>
                  <a:lnTo>
                    <a:pt x="258" y="28"/>
                  </a:lnTo>
                  <a:lnTo>
                    <a:pt x="256" y="27"/>
                  </a:lnTo>
                  <a:lnTo>
                    <a:pt x="253" y="26"/>
                  </a:lnTo>
                  <a:lnTo>
                    <a:pt x="250" y="24"/>
                  </a:lnTo>
                  <a:lnTo>
                    <a:pt x="243" y="18"/>
                  </a:lnTo>
                  <a:lnTo>
                    <a:pt x="239" y="15"/>
                  </a:lnTo>
                  <a:lnTo>
                    <a:pt x="233" y="11"/>
                  </a:lnTo>
                  <a:lnTo>
                    <a:pt x="231" y="10"/>
                  </a:lnTo>
                  <a:lnTo>
                    <a:pt x="229" y="9"/>
                  </a:lnTo>
                  <a:lnTo>
                    <a:pt x="228" y="7"/>
                  </a:lnTo>
                  <a:lnTo>
                    <a:pt x="227" y="6"/>
                  </a:lnTo>
                  <a:lnTo>
                    <a:pt x="226" y="4"/>
                  </a:lnTo>
                  <a:lnTo>
                    <a:pt x="226" y="3"/>
                  </a:lnTo>
                  <a:lnTo>
                    <a:pt x="226" y="2"/>
                  </a:lnTo>
                  <a:lnTo>
                    <a:pt x="226" y="1"/>
                  </a:lnTo>
                  <a:lnTo>
                    <a:pt x="226" y="0"/>
                  </a:lnTo>
                  <a:lnTo>
                    <a:pt x="226" y="0"/>
                  </a:lnTo>
                  <a:lnTo>
                    <a:pt x="223" y="0"/>
                  </a:lnTo>
                  <a:lnTo>
                    <a:pt x="223" y="0"/>
                  </a:lnTo>
                  <a:lnTo>
                    <a:pt x="222" y="0"/>
                  </a:lnTo>
                </a:path>
              </a:pathLst>
            </a:custGeom>
            <a:noFill/>
            <a:ln w="2540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40" name="Freeform 88">
              <a:extLst>
                <a:ext uri="{FF2B5EF4-FFF2-40B4-BE49-F238E27FC236}">
                  <a16:creationId xmlns:a16="http://schemas.microsoft.com/office/drawing/2014/main" id="{57801829-EDEF-4444-BBD9-79CFA59A9B9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9" y="2684"/>
              <a:ext cx="1183" cy="1090"/>
            </a:xfrm>
            <a:custGeom>
              <a:avLst/>
              <a:gdLst>
                <a:gd name="T0" fmla="*/ 13 w 1183"/>
                <a:gd name="T1" fmla="*/ 93 h 1090"/>
                <a:gd name="T2" fmla="*/ 87 w 1183"/>
                <a:gd name="T3" fmla="*/ 91 h 1090"/>
                <a:gd name="T4" fmla="*/ 128 w 1183"/>
                <a:gd name="T5" fmla="*/ 62 h 1090"/>
                <a:gd name="T6" fmla="*/ 176 w 1183"/>
                <a:gd name="T7" fmla="*/ 69 h 1090"/>
                <a:gd name="T8" fmla="*/ 206 w 1183"/>
                <a:gd name="T9" fmla="*/ 95 h 1090"/>
                <a:gd name="T10" fmla="*/ 251 w 1183"/>
                <a:gd name="T11" fmla="*/ 85 h 1090"/>
                <a:gd name="T12" fmla="*/ 270 w 1183"/>
                <a:gd name="T13" fmla="*/ 70 h 1090"/>
                <a:gd name="T14" fmla="*/ 318 w 1183"/>
                <a:gd name="T15" fmla="*/ 85 h 1090"/>
                <a:gd name="T16" fmla="*/ 373 w 1183"/>
                <a:gd name="T17" fmla="*/ 93 h 1090"/>
                <a:gd name="T18" fmla="*/ 400 w 1183"/>
                <a:gd name="T19" fmla="*/ 103 h 1090"/>
                <a:gd name="T20" fmla="*/ 442 w 1183"/>
                <a:gd name="T21" fmla="*/ 120 h 1090"/>
                <a:gd name="T22" fmla="*/ 479 w 1183"/>
                <a:gd name="T23" fmla="*/ 91 h 1090"/>
                <a:gd name="T24" fmla="*/ 512 w 1183"/>
                <a:gd name="T25" fmla="*/ 61 h 1090"/>
                <a:gd name="T26" fmla="*/ 521 w 1183"/>
                <a:gd name="T27" fmla="*/ 17 h 1090"/>
                <a:gd name="T28" fmla="*/ 559 w 1183"/>
                <a:gd name="T29" fmla="*/ 9 h 1090"/>
                <a:gd name="T30" fmla="*/ 610 w 1183"/>
                <a:gd name="T31" fmla="*/ 35 h 1090"/>
                <a:gd name="T32" fmla="*/ 638 w 1183"/>
                <a:gd name="T33" fmla="*/ 67 h 1090"/>
                <a:gd name="T34" fmla="*/ 669 w 1183"/>
                <a:gd name="T35" fmla="*/ 76 h 1090"/>
                <a:gd name="T36" fmla="*/ 658 w 1183"/>
                <a:gd name="T37" fmla="*/ 108 h 1090"/>
                <a:gd name="T38" fmla="*/ 663 w 1183"/>
                <a:gd name="T39" fmla="*/ 141 h 1090"/>
                <a:gd name="T40" fmla="*/ 649 w 1183"/>
                <a:gd name="T41" fmla="*/ 217 h 1090"/>
                <a:gd name="T42" fmla="*/ 639 w 1183"/>
                <a:gd name="T43" fmla="*/ 271 h 1090"/>
                <a:gd name="T44" fmla="*/ 664 w 1183"/>
                <a:gd name="T45" fmla="*/ 308 h 1090"/>
                <a:gd name="T46" fmla="*/ 666 w 1183"/>
                <a:gd name="T47" fmla="*/ 356 h 1090"/>
                <a:gd name="T48" fmla="*/ 718 w 1183"/>
                <a:gd name="T49" fmla="*/ 392 h 1090"/>
                <a:gd name="T50" fmla="*/ 771 w 1183"/>
                <a:gd name="T51" fmla="*/ 399 h 1090"/>
                <a:gd name="T52" fmla="*/ 794 w 1183"/>
                <a:gd name="T53" fmla="*/ 424 h 1090"/>
                <a:gd name="T54" fmla="*/ 810 w 1183"/>
                <a:gd name="T55" fmla="*/ 437 h 1090"/>
                <a:gd name="T56" fmla="*/ 847 w 1183"/>
                <a:gd name="T57" fmla="*/ 463 h 1090"/>
                <a:gd name="T58" fmla="*/ 911 w 1183"/>
                <a:gd name="T59" fmla="*/ 466 h 1090"/>
                <a:gd name="T60" fmla="*/ 970 w 1183"/>
                <a:gd name="T61" fmla="*/ 468 h 1090"/>
                <a:gd name="T62" fmla="*/ 989 w 1183"/>
                <a:gd name="T63" fmla="*/ 500 h 1090"/>
                <a:gd name="T64" fmla="*/ 1020 w 1183"/>
                <a:gd name="T65" fmla="*/ 562 h 1090"/>
                <a:gd name="T66" fmla="*/ 1069 w 1183"/>
                <a:gd name="T67" fmla="*/ 576 h 1090"/>
                <a:gd name="T68" fmla="*/ 1138 w 1183"/>
                <a:gd name="T69" fmla="*/ 569 h 1090"/>
                <a:gd name="T70" fmla="*/ 1158 w 1183"/>
                <a:gd name="T71" fmla="*/ 581 h 1090"/>
                <a:gd name="T72" fmla="*/ 1182 w 1183"/>
                <a:gd name="T73" fmla="*/ 617 h 1090"/>
                <a:gd name="T74" fmla="*/ 1156 w 1183"/>
                <a:gd name="T75" fmla="*/ 640 h 1090"/>
                <a:gd name="T76" fmla="*/ 1132 w 1183"/>
                <a:gd name="T77" fmla="*/ 689 h 1090"/>
                <a:gd name="T78" fmla="*/ 1106 w 1183"/>
                <a:gd name="T79" fmla="*/ 728 h 1090"/>
                <a:gd name="T80" fmla="*/ 1135 w 1183"/>
                <a:gd name="T81" fmla="*/ 749 h 1090"/>
                <a:gd name="T82" fmla="*/ 1177 w 1183"/>
                <a:gd name="T83" fmla="*/ 785 h 1090"/>
                <a:gd name="T84" fmla="*/ 1159 w 1183"/>
                <a:gd name="T85" fmla="*/ 807 h 1090"/>
                <a:gd name="T86" fmla="*/ 1143 w 1183"/>
                <a:gd name="T87" fmla="*/ 833 h 1090"/>
                <a:gd name="T88" fmla="*/ 1088 w 1183"/>
                <a:gd name="T89" fmla="*/ 788 h 1090"/>
                <a:gd name="T90" fmla="*/ 1008 w 1183"/>
                <a:gd name="T91" fmla="*/ 750 h 1090"/>
                <a:gd name="T92" fmla="*/ 945 w 1183"/>
                <a:gd name="T93" fmla="*/ 740 h 1090"/>
                <a:gd name="T94" fmla="*/ 921 w 1183"/>
                <a:gd name="T95" fmla="*/ 773 h 1090"/>
                <a:gd name="T96" fmla="*/ 854 w 1183"/>
                <a:gd name="T97" fmla="*/ 790 h 1090"/>
                <a:gd name="T98" fmla="*/ 845 w 1183"/>
                <a:gd name="T99" fmla="*/ 754 h 1090"/>
                <a:gd name="T100" fmla="*/ 797 w 1183"/>
                <a:gd name="T101" fmla="*/ 727 h 1090"/>
                <a:gd name="T102" fmla="*/ 751 w 1183"/>
                <a:gd name="T103" fmla="*/ 708 h 1090"/>
                <a:gd name="T104" fmla="*/ 715 w 1183"/>
                <a:gd name="T105" fmla="*/ 728 h 1090"/>
                <a:gd name="T106" fmla="*/ 707 w 1183"/>
                <a:gd name="T107" fmla="*/ 807 h 1090"/>
                <a:gd name="T108" fmla="*/ 702 w 1183"/>
                <a:gd name="T109" fmla="*/ 895 h 1090"/>
                <a:gd name="T110" fmla="*/ 689 w 1183"/>
                <a:gd name="T111" fmla="*/ 971 h 1090"/>
                <a:gd name="T112" fmla="*/ 686 w 1183"/>
                <a:gd name="T113" fmla="*/ 1006 h 1090"/>
                <a:gd name="T114" fmla="*/ 597 w 1183"/>
                <a:gd name="T115" fmla="*/ 984 h 1090"/>
                <a:gd name="T116" fmla="*/ 567 w 1183"/>
                <a:gd name="T117" fmla="*/ 1020 h 1090"/>
                <a:gd name="T118" fmla="*/ 521 w 1183"/>
                <a:gd name="T119" fmla="*/ 1080 h 10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183" h="1090">
                  <a:moveTo>
                    <a:pt x="0" y="57"/>
                  </a:moveTo>
                  <a:lnTo>
                    <a:pt x="1" y="58"/>
                  </a:lnTo>
                  <a:lnTo>
                    <a:pt x="1" y="58"/>
                  </a:lnTo>
                  <a:lnTo>
                    <a:pt x="2" y="60"/>
                  </a:lnTo>
                  <a:lnTo>
                    <a:pt x="2" y="63"/>
                  </a:lnTo>
                  <a:lnTo>
                    <a:pt x="2" y="73"/>
                  </a:lnTo>
                  <a:lnTo>
                    <a:pt x="3" y="79"/>
                  </a:lnTo>
                  <a:lnTo>
                    <a:pt x="3" y="81"/>
                  </a:lnTo>
                  <a:lnTo>
                    <a:pt x="3" y="82"/>
                  </a:lnTo>
                  <a:lnTo>
                    <a:pt x="4" y="84"/>
                  </a:lnTo>
                  <a:lnTo>
                    <a:pt x="5" y="86"/>
                  </a:lnTo>
                  <a:lnTo>
                    <a:pt x="6" y="88"/>
                  </a:lnTo>
                  <a:lnTo>
                    <a:pt x="7" y="89"/>
                  </a:lnTo>
                  <a:lnTo>
                    <a:pt x="8" y="91"/>
                  </a:lnTo>
                  <a:lnTo>
                    <a:pt x="9" y="92"/>
                  </a:lnTo>
                  <a:lnTo>
                    <a:pt x="10" y="92"/>
                  </a:lnTo>
                  <a:lnTo>
                    <a:pt x="13" y="93"/>
                  </a:lnTo>
                  <a:lnTo>
                    <a:pt x="15" y="93"/>
                  </a:lnTo>
                  <a:lnTo>
                    <a:pt x="17" y="94"/>
                  </a:lnTo>
                  <a:lnTo>
                    <a:pt x="20" y="94"/>
                  </a:lnTo>
                  <a:lnTo>
                    <a:pt x="23" y="94"/>
                  </a:lnTo>
                  <a:lnTo>
                    <a:pt x="25" y="93"/>
                  </a:lnTo>
                  <a:lnTo>
                    <a:pt x="29" y="92"/>
                  </a:lnTo>
                  <a:lnTo>
                    <a:pt x="31" y="92"/>
                  </a:lnTo>
                  <a:lnTo>
                    <a:pt x="32" y="92"/>
                  </a:lnTo>
                  <a:lnTo>
                    <a:pt x="37" y="93"/>
                  </a:lnTo>
                  <a:lnTo>
                    <a:pt x="41" y="93"/>
                  </a:lnTo>
                  <a:lnTo>
                    <a:pt x="44" y="93"/>
                  </a:lnTo>
                  <a:lnTo>
                    <a:pt x="48" y="92"/>
                  </a:lnTo>
                  <a:lnTo>
                    <a:pt x="52" y="92"/>
                  </a:lnTo>
                  <a:lnTo>
                    <a:pt x="55" y="92"/>
                  </a:lnTo>
                  <a:lnTo>
                    <a:pt x="64" y="92"/>
                  </a:lnTo>
                  <a:lnTo>
                    <a:pt x="66" y="92"/>
                  </a:lnTo>
                  <a:lnTo>
                    <a:pt x="87" y="91"/>
                  </a:lnTo>
                  <a:lnTo>
                    <a:pt x="95" y="90"/>
                  </a:lnTo>
                  <a:lnTo>
                    <a:pt x="99" y="89"/>
                  </a:lnTo>
                  <a:lnTo>
                    <a:pt x="102" y="89"/>
                  </a:lnTo>
                  <a:lnTo>
                    <a:pt x="107" y="89"/>
                  </a:lnTo>
                  <a:lnTo>
                    <a:pt x="108" y="89"/>
                  </a:lnTo>
                  <a:lnTo>
                    <a:pt x="110" y="89"/>
                  </a:lnTo>
                  <a:lnTo>
                    <a:pt x="111" y="89"/>
                  </a:lnTo>
                  <a:lnTo>
                    <a:pt x="112" y="88"/>
                  </a:lnTo>
                  <a:lnTo>
                    <a:pt x="113" y="87"/>
                  </a:lnTo>
                  <a:lnTo>
                    <a:pt x="114" y="85"/>
                  </a:lnTo>
                  <a:lnTo>
                    <a:pt x="116" y="81"/>
                  </a:lnTo>
                  <a:lnTo>
                    <a:pt x="119" y="78"/>
                  </a:lnTo>
                  <a:lnTo>
                    <a:pt x="121" y="75"/>
                  </a:lnTo>
                  <a:lnTo>
                    <a:pt x="123" y="70"/>
                  </a:lnTo>
                  <a:lnTo>
                    <a:pt x="125" y="66"/>
                  </a:lnTo>
                  <a:lnTo>
                    <a:pt x="126" y="64"/>
                  </a:lnTo>
                  <a:lnTo>
                    <a:pt x="128" y="62"/>
                  </a:lnTo>
                  <a:lnTo>
                    <a:pt x="130" y="60"/>
                  </a:lnTo>
                  <a:lnTo>
                    <a:pt x="132" y="59"/>
                  </a:lnTo>
                  <a:lnTo>
                    <a:pt x="134" y="58"/>
                  </a:lnTo>
                  <a:lnTo>
                    <a:pt x="143" y="57"/>
                  </a:lnTo>
                  <a:lnTo>
                    <a:pt x="146" y="56"/>
                  </a:lnTo>
                  <a:lnTo>
                    <a:pt x="148" y="55"/>
                  </a:lnTo>
                  <a:lnTo>
                    <a:pt x="151" y="55"/>
                  </a:lnTo>
                  <a:lnTo>
                    <a:pt x="154" y="55"/>
                  </a:lnTo>
                  <a:lnTo>
                    <a:pt x="155" y="55"/>
                  </a:lnTo>
                  <a:lnTo>
                    <a:pt x="157" y="56"/>
                  </a:lnTo>
                  <a:lnTo>
                    <a:pt x="161" y="57"/>
                  </a:lnTo>
                  <a:lnTo>
                    <a:pt x="164" y="58"/>
                  </a:lnTo>
                  <a:lnTo>
                    <a:pt x="168" y="59"/>
                  </a:lnTo>
                  <a:lnTo>
                    <a:pt x="169" y="61"/>
                  </a:lnTo>
                  <a:lnTo>
                    <a:pt x="171" y="63"/>
                  </a:lnTo>
                  <a:lnTo>
                    <a:pt x="173" y="65"/>
                  </a:lnTo>
                  <a:lnTo>
                    <a:pt x="176" y="69"/>
                  </a:lnTo>
                  <a:lnTo>
                    <a:pt x="177" y="70"/>
                  </a:lnTo>
                  <a:lnTo>
                    <a:pt x="179" y="72"/>
                  </a:lnTo>
                  <a:lnTo>
                    <a:pt x="180" y="73"/>
                  </a:lnTo>
                  <a:lnTo>
                    <a:pt x="181" y="74"/>
                  </a:lnTo>
                  <a:lnTo>
                    <a:pt x="183" y="75"/>
                  </a:lnTo>
                  <a:lnTo>
                    <a:pt x="188" y="76"/>
                  </a:lnTo>
                  <a:lnTo>
                    <a:pt x="191" y="78"/>
                  </a:lnTo>
                  <a:lnTo>
                    <a:pt x="194" y="80"/>
                  </a:lnTo>
                  <a:lnTo>
                    <a:pt x="196" y="81"/>
                  </a:lnTo>
                  <a:lnTo>
                    <a:pt x="198" y="82"/>
                  </a:lnTo>
                  <a:lnTo>
                    <a:pt x="199" y="83"/>
                  </a:lnTo>
                  <a:lnTo>
                    <a:pt x="201" y="85"/>
                  </a:lnTo>
                  <a:lnTo>
                    <a:pt x="203" y="87"/>
                  </a:lnTo>
                  <a:lnTo>
                    <a:pt x="203" y="88"/>
                  </a:lnTo>
                  <a:lnTo>
                    <a:pt x="203" y="89"/>
                  </a:lnTo>
                  <a:lnTo>
                    <a:pt x="205" y="93"/>
                  </a:lnTo>
                  <a:lnTo>
                    <a:pt x="206" y="95"/>
                  </a:lnTo>
                  <a:lnTo>
                    <a:pt x="207" y="96"/>
                  </a:lnTo>
                  <a:lnTo>
                    <a:pt x="208" y="96"/>
                  </a:lnTo>
                  <a:lnTo>
                    <a:pt x="209" y="97"/>
                  </a:lnTo>
                  <a:lnTo>
                    <a:pt x="214" y="97"/>
                  </a:lnTo>
                  <a:lnTo>
                    <a:pt x="218" y="98"/>
                  </a:lnTo>
                  <a:lnTo>
                    <a:pt x="221" y="99"/>
                  </a:lnTo>
                  <a:lnTo>
                    <a:pt x="223" y="99"/>
                  </a:lnTo>
                  <a:lnTo>
                    <a:pt x="225" y="99"/>
                  </a:lnTo>
                  <a:lnTo>
                    <a:pt x="230" y="97"/>
                  </a:lnTo>
                  <a:lnTo>
                    <a:pt x="231" y="97"/>
                  </a:lnTo>
                  <a:lnTo>
                    <a:pt x="233" y="96"/>
                  </a:lnTo>
                  <a:lnTo>
                    <a:pt x="234" y="95"/>
                  </a:lnTo>
                  <a:lnTo>
                    <a:pt x="241" y="90"/>
                  </a:lnTo>
                  <a:lnTo>
                    <a:pt x="244" y="89"/>
                  </a:lnTo>
                  <a:lnTo>
                    <a:pt x="246" y="87"/>
                  </a:lnTo>
                  <a:lnTo>
                    <a:pt x="248" y="86"/>
                  </a:lnTo>
                  <a:lnTo>
                    <a:pt x="251" y="85"/>
                  </a:lnTo>
                  <a:lnTo>
                    <a:pt x="253" y="85"/>
                  </a:lnTo>
                  <a:lnTo>
                    <a:pt x="256" y="85"/>
                  </a:lnTo>
                  <a:lnTo>
                    <a:pt x="260" y="85"/>
                  </a:lnTo>
                  <a:lnTo>
                    <a:pt x="261" y="85"/>
                  </a:lnTo>
                  <a:lnTo>
                    <a:pt x="262" y="85"/>
                  </a:lnTo>
                  <a:lnTo>
                    <a:pt x="262" y="84"/>
                  </a:lnTo>
                  <a:lnTo>
                    <a:pt x="263" y="84"/>
                  </a:lnTo>
                  <a:lnTo>
                    <a:pt x="263" y="83"/>
                  </a:lnTo>
                  <a:lnTo>
                    <a:pt x="263" y="80"/>
                  </a:lnTo>
                  <a:lnTo>
                    <a:pt x="263" y="74"/>
                  </a:lnTo>
                  <a:lnTo>
                    <a:pt x="263" y="73"/>
                  </a:lnTo>
                  <a:lnTo>
                    <a:pt x="263" y="72"/>
                  </a:lnTo>
                  <a:lnTo>
                    <a:pt x="264" y="71"/>
                  </a:lnTo>
                  <a:lnTo>
                    <a:pt x="265" y="70"/>
                  </a:lnTo>
                  <a:lnTo>
                    <a:pt x="267" y="69"/>
                  </a:lnTo>
                  <a:lnTo>
                    <a:pt x="268" y="69"/>
                  </a:lnTo>
                  <a:lnTo>
                    <a:pt x="270" y="70"/>
                  </a:lnTo>
                  <a:lnTo>
                    <a:pt x="271" y="71"/>
                  </a:lnTo>
                  <a:lnTo>
                    <a:pt x="278" y="75"/>
                  </a:lnTo>
                  <a:lnTo>
                    <a:pt x="281" y="76"/>
                  </a:lnTo>
                  <a:lnTo>
                    <a:pt x="282" y="77"/>
                  </a:lnTo>
                  <a:lnTo>
                    <a:pt x="287" y="79"/>
                  </a:lnTo>
                  <a:lnTo>
                    <a:pt x="290" y="80"/>
                  </a:lnTo>
                  <a:lnTo>
                    <a:pt x="291" y="81"/>
                  </a:lnTo>
                  <a:lnTo>
                    <a:pt x="299" y="87"/>
                  </a:lnTo>
                  <a:lnTo>
                    <a:pt x="303" y="89"/>
                  </a:lnTo>
                  <a:lnTo>
                    <a:pt x="305" y="90"/>
                  </a:lnTo>
                  <a:lnTo>
                    <a:pt x="307" y="90"/>
                  </a:lnTo>
                  <a:lnTo>
                    <a:pt x="308" y="91"/>
                  </a:lnTo>
                  <a:lnTo>
                    <a:pt x="309" y="91"/>
                  </a:lnTo>
                  <a:lnTo>
                    <a:pt x="310" y="90"/>
                  </a:lnTo>
                  <a:lnTo>
                    <a:pt x="311" y="90"/>
                  </a:lnTo>
                  <a:lnTo>
                    <a:pt x="315" y="88"/>
                  </a:lnTo>
                  <a:lnTo>
                    <a:pt x="318" y="85"/>
                  </a:lnTo>
                  <a:lnTo>
                    <a:pt x="321" y="84"/>
                  </a:lnTo>
                  <a:lnTo>
                    <a:pt x="322" y="84"/>
                  </a:lnTo>
                  <a:lnTo>
                    <a:pt x="323" y="83"/>
                  </a:lnTo>
                  <a:lnTo>
                    <a:pt x="326" y="83"/>
                  </a:lnTo>
                  <a:lnTo>
                    <a:pt x="328" y="83"/>
                  </a:lnTo>
                  <a:lnTo>
                    <a:pt x="334" y="84"/>
                  </a:lnTo>
                  <a:lnTo>
                    <a:pt x="337" y="84"/>
                  </a:lnTo>
                  <a:lnTo>
                    <a:pt x="339" y="84"/>
                  </a:lnTo>
                  <a:lnTo>
                    <a:pt x="340" y="85"/>
                  </a:lnTo>
                  <a:lnTo>
                    <a:pt x="341" y="85"/>
                  </a:lnTo>
                  <a:lnTo>
                    <a:pt x="347" y="88"/>
                  </a:lnTo>
                  <a:lnTo>
                    <a:pt x="350" y="89"/>
                  </a:lnTo>
                  <a:lnTo>
                    <a:pt x="351" y="90"/>
                  </a:lnTo>
                  <a:lnTo>
                    <a:pt x="354" y="91"/>
                  </a:lnTo>
                  <a:lnTo>
                    <a:pt x="359" y="92"/>
                  </a:lnTo>
                  <a:lnTo>
                    <a:pt x="369" y="92"/>
                  </a:lnTo>
                  <a:lnTo>
                    <a:pt x="373" y="93"/>
                  </a:lnTo>
                  <a:lnTo>
                    <a:pt x="377" y="93"/>
                  </a:lnTo>
                  <a:lnTo>
                    <a:pt x="379" y="93"/>
                  </a:lnTo>
                  <a:lnTo>
                    <a:pt x="381" y="92"/>
                  </a:lnTo>
                  <a:lnTo>
                    <a:pt x="385" y="92"/>
                  </a:lnTo>
                  <a:lnTo>
                    <a:pt x="390" y="91"/>
                  </a:lnTo>
                  <a:lnTo>
                    <a:pt x="394" y="90"/>
                  </a:lnTo>
                  <a:lnTo>
                    <a:pt x="398" y="89"/>
                  </a:lnTo>
                  <a:lnTo>
                    <a:pt x="399" y="88"/>
                  </a:lnTo>
                  <a:lnTo>
                    <a:pt x="400" y="88"/>
                  </a:lnTo>
                  <a:lnTo>
                    <a:pt x="401" y="89"/>
                  </a:lnTo>
                  <a:lnTo>
                    <a:pt x="401" y="90"/>
                  </a:lnTo>
                  <a:lnTo>
                    <a:pt x="401" y="91"/>
                  </a:lnTo>
                  <a:lnTo>
                    <a:pt x="401" y="92"/>
                  </a:lnTo>
                  <a:lnTo>
                    <a:pt x="401" y="93"/>
                  </a:lnTo>
                  <a:lnTo>
                    <a:pt x="400" y="100"/>
                  </a:lnTo>
                  <a:lnTo>
                    <a:pt x="399" y="101"/>
                  </a:lnTo>
                  <a:lnTo>
                    <a:pt x="400" y="103"/>
                  </a:lnTo>
                  <a:lnTo>
                    <a:pt x="400" y="103"/>
                  </a:lnTo>
                  <a:lnTo>
                    <a:pt x="400" y="104"/>
                  </a:lnTo>
                  <a:lnTo>
                    <a:pt x="401" y="105"/>
                  </a:lnTo>
                  <a:lnTo>
                    <a:pt x="402" y="106"/>
                  </a:lnTo>
                  <a:lnTo>
                    <a:pt x="404" y="107"/>
                  </a:lnTo>
                  <a:lnTo>
                    <a:pt x="405" y="107"/>
                  </a:lnTo>
                  <a:lnTo>
                    <a:pt x="406" y="108"/>
                  </a:lnTo>
                  <a:lnTo>
                    <a:pt x="407" y="109"/>
                  </a:lnTo>
                  <a:lnTo>
                    <a:pt x="411" y="109"/>
                  </a:lnTo>
                  <a:lnTo>
                    <a:pt x="417" y="110"/>
                  </a:lnTo>
                  <a:lnTo>
                    <a:pt x="420" y="111"/>
                  </a:lnTo>
                  <a:lnTo>
                    <a:pt x="424" y="112"/>
                  </a:lnTo>
                  <a:lnTo>
                    <a:pt x="429" y="113"/>
                  </a:lnTo>
                  <a:lnTo>
                    <a:pt x="432" y="115"/>
                  </a:lnTo>
                  <a:lnTo>
                    <a:pt x="435" y="115"/>
                  </a:lnTo>
                  <a:lnTo>
                    <a:pt x="438" y="117"/>
                  </a:lnTo>
                  <a:lnTo>
                    <a:pt x="442" y="120"/>
                  </a:lnTo>
                  <a:lnTo>
                    <a:pt x="443" y="121"/>
                  </a:lnTo>
                  <a:lnTo>
                    <a:pt x="444" y="122"/>
                  </a:lnTo>
                  <a:lnTo>
                    <a:pt x="445" y="122"/>
                  </a:lnTo>
                  <a:lnTo>
                    <a:pt x="446" y="122"/>
                  </a:lnTo>
                  <a:lnTo>
                    <a:pt x="447" y="122"/>
                  </a:lnTo>
                  <a:lnTo>
                    <a:pt x="448" y="122"/>
                  </a:lnTo>
                  <a:lnTo>
                    <a:pt x="449" y="121"/>
                  </a:lnTo>
                  <a:lnTo>
                    <a:pt x="450" y="121"/>
                  </a:lnTo>
                  <a:lnTo>
                    <a:pt x="452" y="120"/>
                  </a:lnTo>
                  <a:lnTo>
                    <a:pt x="453" y="117"/>
                  </a:lnTo>
                  <a:lnTo>
                    <a:pt x="455" y="114"/>
                  </a:lnTo>
                  <a:lnTo>
                    <a:pt x="457" y="111"/>
                  </a:lnTo>
                  <a:lnTo>
                    <a:pt x="460" y="107"/>
                  </a:lnTo>
                  <a:lnTo>
                    <a:pt x="463" y="104"/>
                  </a:lnTo>
                  <a:lnTo>
                    <a:pt x="467" y="101"/>
                  </a:lnTo>
                  <a:lnTo>
                    <a:pt x="475" y="94"/>
                  </a:lnTo>
                  <a:lnTo>
                    <a:pt x="479" y="91"/>
                  </a:lnTo>
                  <a:lnTo>
                    <a:pt x="485" y="88"/>
                  </a:lnTo>
                  <a:lnTo>
                    <a:pt x="487" y="86"/>
                  </a:lnTo>
                  <a:lnTo>
                    <a:pt x="488" y="86"/>
                  </a:lnTo>
                  <a:lnTo>
                    <a:pt x="492" y="84"/>
                  </a:lnTo>
                  <a:lnTo>
                    <a:pt x="499" y="82"/>
                  </a:lnTo>
                  <a:lnTo>
                    <a:pt x="502" y="81"/>
                  </a:lnTo>
                  <a:lnTo>
                    <a:pt x="505" y="80"/>
                  </a:lnTo>
                  <a:lnTo>
                    <a:pt x="509" y="79"/>
                  </a:lnTo>
                  <a:lnTo>
                    <a:pt x="510" y="77"/>
                  </a:lnTo>
                  <a:lnTo>
                    <a:pt x="511" y="76"/>
                  </a:lnTo>
                  <a:lnTo>
                    <a:pt x="512" y="75"/>
                  </a:lnTo>
                  <a:lnTo>
                    <a:pt x="513" y="74"/>
                  </a:lnTo>
                  <a:lnTo>
                    <a:pt x="514" y="72"/>
                  </a:lnTo>
                  <a:lnTo>
                    <a:pt x="514" y="71"/>
                  </a:lnTo>
                  <a:lnTo>
                    <a:pt x="514" y="69"/>
                  </a:lnTo>
                  <a:lnTo>
                    <a:pt x="513" y="67"/>
                  </a:lnTo>
                  <a:lnTo>
                    <a:pt x="512" y="61"/>
                  </a:lnTo>
                  <a:lnTo>
                    <a:pt x="510" y="57"/>
                  </a:lnTo>
                  <a:lnTo>
                    <a:pt x="510" y="53"/>
                  </a:lnTo>
                  <a:lnTo>
                    <a:pt x="510" y="50"/>
                  </a:lnTo>
                  <a:lnTo>
                    <a:pt x="509" y="48"/>
                  </a:lnTo>
                  <a:lnTo>
                    <a:pt x="510" y="46"/>
                  </a:lnTo>
                  <a:lnTo>
                    <a:pt x="510" y="43"/>
                  </a:lnTo>
                  <a:lnTo>
                    <a:pt x="511" y="36"/>
                  </a:lnTo>
                  <a:lnTo>
                    <a:pt x="512" y="34"/>
                  </a:lnTo>
                  <a:lnTo>
                    <a:pt x="512" y="32"/>
                  </a:lnTo>
                  <a:lnTo>
                    <a:pt x="512" y="27"/>
                  </a:lnTo>
                  <a:lnTo>
                    <a:pt x="512" y="26"/>
                  </a:lnTo>
                  <a:lnTo>
                    <a:pt x="513" y="25"/>
                  </a:lnTo>
                  <a:lnTo>
                    <a:pt x="514" y="24"/>
                  </a:lnTo>
                  <a:lnTo>
                    <a:pt x="515" y="22"/>
                  </a:lnTo>
                  <a:lnTo>
                    <a:pt x="516" y="21"/>
                  </a:lnTo>
                  <a:lnTo>
                    <a:pt x="519" y="18"/>
                  </a:lnTo>
                  <a:lnTo>
                    <a:pt x="521" y="17"/>
                  </a:lnTo>
                  <a:lnTo>
                    <a:pt x="521" y="15"/>
                  </a:lnTo>
                  <a:lnTo>
                    <a:pt x="523" y="13"/>
                  </a:lnTo>
                  <a:lnTo>
                    <a:pt x="524" y="11"/>
                  </a:lnTo>
                  <a:lnTo>
                    <a:pt x="526" y="10"/>
                  </a:lnTo>
                  <a:lnTo>
                    <a:pt x="528" y="7"/>
                  </a:lnTo>
                  <a:lnTo>
                    <a:pt x="532" y="4"/>
                  </a:lnTo>
                  <a:lnTo>
                    <a:pt x="537" y="1"/>
                  </a:lnTo>
                  <a:lnTo>
                    <a:pt x="538" y="1"/>
                  </a:lnTo>
                  <a:lnTo>
                    <a:pt x="539" y="0"/>
                  </a:lnTo>
                  <a:lnTo>
                    <a:pt x="540" y="0"/>
                  </a:lnTo>
                  <a:lnTo>
                    <a:pt x="542" y="0"/>
                  </a:lnTo>
                  <a:lnTo>
                    <a:pt x="543" y="0"/>
                  </a:lnTo>
                  <a:lnTo>
                    <a:pt x="544" y="1"/>
                  </a:lnTo>
                  <a:lnTo>
                    <a:pt x="547" y="2"/>
                  </a:lnTo>
                  <a:lnTo>
                    <a:pt x="553" y="5"/>
                  </a:lnTo>
                  <a:lnTo>
                    <a:pt x="555" y="7"/>
                  </a:lnTo>
                  <a:lnTo>
                    <a:pt x="559" y="9"/>
                  </a:lnTo>
                  <a:lnTo>
                    <a:pt x="569" y="14"/>
                  </a:lnTo>
                  <a:lnTo>
                    <a:pt x="572" y="15"/>
                  </a:lnTo>
                  <a:lnTo>
                    <a:pt x="574" y="16"/>
                  </a:lnTo>
                  <a:lnTo>
                    <a:pt x="576" y="18"/>
                  </a:lnTo>
                  <a:lnTo>
                    <a:pt x="578" y="20"/>
                  </a:lnTo>
                  <a:lnTo>
                    <a:pt x="587" y="28"/>
                  </a:lnTo>
                  <a:lnTo>
                    <a:pt x="590" y="31"/>
                  </a:lnTo>
                  <a:lnTo>
                    <a:pt x="593" y="33"/>
                  </a:lnTo>
                  <a:lnTo>
                    <a:pt x="596" y="35"/>
                  </a:lnTo>
                  <a:lnTo>
                    <a:pt x="598" y="35"/>
                  </a:lnTo>
                  <a:lnTo>
                    <a:pt x="601" y="36"/>
                  </a:lnTo>
                  <a:lnTo>
                    <a:pt x="601" y="37"/>
                  </a:lnTo>
                  <a:lnTo>
                    <a:pt x="602" y="37"/>
                  </a:lnTo>
                  <a:lnTo>
                    <a:pt x="603" y="37"/>
                  </a:lnTo>
                  <a:lnTo>
                    <a:pt x="604" y="37"/>
                  </a:lnTo>
                  <a:lnTo>
                    <a:pt x="606" y="36"/>
                  </a:lnTo>
                  <a:lnTo>
                    <a:pt x="610" y="35"/>
                  </a:lnTo>
                  <a:lnTo>
                    <a:pt x="612" y="33"/>
                  </a:lnTo>
                  <a:lnTo>
                    <a:pt x="613" y="33"/>
                  </a:lnTo>
                  <a:lnTo>
                    <a:pt x="616" y="32"/>
                  </a:lnTo>
                  <a:lnTo>
                    <a:pt x="617" y="32"/>
                  </a:lnTo>
                  <a:lnTo>
                    <a:pt x="619" y="32"/>
                  </a:lnTo>
                  <a:lnTo>
                    <a:pt x="620" y="32"/>
                  </a:lnTo>
                  <a:lnTo>
                    <a:pt x="621" y="33"/>
                  </a:lnTo>
                  <a:lnTo>
                    <a:pt x="622" y="33"/>
                  </a:lnTo>
                  <a:lnTo>
                    <a:pt x="622" y="34"/>
                  </a:lnTo>
                  <a:lnTo>
                    <a:pt x="623" y="35"/>
                  </a:lnTo>
                  <a:lnTo>
                    <a:pt x="624" y="37"/>
                  </a:lnTo>
                  <a:lnTo>
                    <a:pt x="625" y="42"/>
                  </a:lnTo>
                  <a:lnTo>
                    <a:pt x="627" y="45"/>
                  </a:lnTo>
                  <a:lnTo>
                    <a:pt x="630" y="49"/>
                  </a:lnTo>
                  <a:lnTo>
                    <a:pt x="633" y="57"/>
                  </a:lnTo>
                  <a:lnTo>
                    <a:pt x="636" y="63"/>
                  </a:lnTo>
                  <a:lnTo>
                    <a:pt x="638" y="67"/>
                  </a:lnTo>
                  <a:lnTo>
                    <a:pt x="640" y="69"/>
                  </a:lnTo>
                  <a:lnTo>
                    <a:pt x="642" y="71"/>
                  </a:lnTo>
                  <a:lnTo>
                    <a:pt x="643" y="72"/>
                  </a:lnTo>
                  <a:lnTo>
                    <a:pt x="646" y="74"/>
                  </a:lnTo>
                  <a:lnTo>
                    <a:pt x="647" y="75"/>
                  </a:lnTo>
                  <a:lnTo>
                    <a:pt x="649" y="76"/>
                  </a:lnTo>
                  <a:lnTo>
                    <a:pt x="652" y="78"/>
                  </a:lnTo>
                  <a:lnTo>
                    <a:pt x="653" y="78"/>
                  </a:lnTo>
                  <a:lnTo>
                    <a:pt x="655" y="78"/>
                  </a:lnTo>
                  <a:lnTo>
                    <a:pt x="657" y="79"/>
                  </a:lnTo>
                  <a:lnTo>
                    <a:pt x="658" y="79"/>
                  </a:lnTo>
                  <a:lnTo>
                    <a:pt x="660" y="79"/>
                  </a:lnTo>
                  <a:lnTo>
                    <a:pt x="662" y="78"/>
                  </a:lnTo>
                  <a:lnTo>
                    <a:pt x="664" y="78"/>
                  </a:lnTo>
                  <a:lnTo>
                    <a:pt x="665" y="77"/>
                  </a:lnTo>
                  <a:lnTo>
                    <a:pt x="667" y="77"/>
                  </a:lnTo>
                  <a:lnTo>
                    <a:pt x="669" y="76"/>
                  </a:lnTo>
                  <a:lnTo>
                    <a:pt x="668" y="76"/>
                  </a:lnTo>
                  <a:lnTo>
                    <a:pt x="668" y="77"/>
                  </a:lnTo>
                  <a:lnTo>
                    <a:pt x="669" y="78"/>
                  </a:lnTo>
                  <a:lnTo>
                    <a:pt x="670" y="88"/>
                  </a:lnTo>
                  <a:lnTo>
                    <a:pt x="670" y="91"/>
                  </a:lnTo>
                  <a:lnTo>
                    <a:pt x="670" y="93"/>
                  </a:lnTo>
                  <a:lnTo>
                    <a:pt x="670" y="95"/>
                  </a:lnTo>
                  <a:lnTo>
                    <a:pt x="670" y="97"/>
                  </a:lnTo>
                  <a:lnTo>
                    <a:pt x="670" y="98"/>
                  </a:lnTo>
                  <a:lnTo>
                    <a:pt x="669" y="100"/>
                  </a:lnTo>
                  <a:lnTo>
                    <a:pt x="669" y="102"/>
                  </a:lnTo>
                  <a:lnTo>
                    <a:pt x="668" y="103"/>
                  </a:lnTo>
                  <a:lnTo>
                    <a:pt x="667" y="104"/>
                  </a:lnTo>
                  <a:lnTo>
                    <a:pt x="665" y="105"/>
                  </a:lnTo>
                  <a:lnTo>
                    <a:pt x="663" y="106"/>
                  </a:lnTo>
                  <a:lnTo>
                    <a:pt x="660" y="107"/>
                  </a:lnTo>
                  <a:lnTo>
                    <a:pt x="658" y="108"/>
                  </a:lnTo>
                  <a:lnTo>
                    <a:pt x="656" y="109"/>
                  </a:lnTo>
                  <a:lnTo>
                    <a:pt x="654" y="110"/>
                  </a:lnTo>
                  <a:lnTo>
                    <a:pt x="653" y="111"/>
                  </a:lnTo>
                  <a:lnTo>
                    <a:pt x="653" y="112"/>
                  </a:lnTo>
                  <a:lnTo>
                    <a:pt x="652" y="113"/>
                  </a:lnTo>
                  <a:lnTo>
                    <a:pt x="652" y="115"/>
                  </a:lnTo>
                  <a:lnTo>
                    <a:pt x="652" y="115"/>
                  </a:lnTo>
                  <a:lnTo>
                    <a:pt x="652" y="116"/>
                  </a:lnTo>
                  <a:lnTo>
                    <a:pt x="652" y="117"/>
                  </a:lnTo>
                  <a:lnTo>
                    <a:pt x="653" y="119"/>
                  </a:lnTo>
                  <a:lnTo>
                    <a:pt x="654" y="121"/>
                  </a:lnTo>
                  <a:lnTo>
                    <a:pt x="658" y="129"/>
                  </a:lnTo>
                  <a:lnTo>
                    <a:pt x="659" y="131"/>
                  </a:lnTo>
                  <a:lnTo>
                    <a:pt x="660" y="134"/>
                  </a:lnTo>
                  <a:lnTo>
                    <a:pt x="661" y="136"/>
                  </a:lnTo>
                  <a:lnTo>
                    <a:pt x="662" y="138"/>
                  </a:lnTo>
                  <a:lnTo>
                    <a:pt x="663" y="141"/>
                  </a:lnTo>
                  <a:lnTo>
                    <a:pt x="663" y="144"/>
                  </a:lnTo>
                  <a:lnTo>
                    <a:pt x="664" y="148"/>
                  </a:lnTo>
                  <a:lnTo>
                    <a:pt x="664" y="151"/>
                  </a:lnTo>
                  <a:lnTo>
                    <a:pt x="664" y="154"/>
                  </a:lnTo>
                  <a:lnTo>
                    <a:pt x="663" y="161"/>
                  </a:lnTo>
                  <a:lnTo>
                    <a:pt x="662" y="164"/>
                  </a:lnTo>
                  <a:lnTo>
                    <a:pt x="662" y="167"/>
                  </a:lnTo>
                  <a:lnTo>
                    <a:pt x="663" y="173"/>
                  </a:lnTo>
                  <a:lnTo>
                    <a:pt x="662" y="176"/>
                  </a:lnTo>
                  <a:lnTo>
                    <a:pt x="662" y="180"/>
                  </a:lnTo>
                  <a:lnTo>
                    <a:pt x="661" y="183"/>
                  </a:lnTo>
                  <a:lnTo>
                    <a:pt x="661" y="186"/>
                  </a:lnTo>
                  <a:lnTo>
                    <a:pt x="659" y="190"/>
                  </a:lnTo>
                  <a:lnTo>
                    <a:pt x="658" y="194"/>
                  </a:lnTo>
                  <a:lnTo>
                    <a:pt x="655" y="202"/>
                  </a:lnTo>
                  <a:lnTo>
                    <a:pt x="652" y="210"/>
                  </a:lnTo>
                  <a:lnTo>
                    <a:pt x="649" y="217"/>
                  </a:lnTo>
                  <a:lnTo>
                    <a:pt x="648" y="219"/>
                  </a:lnTo>
                  <a:lnTo>
                    <a:pt x="648" y="220"/>
                  </a:lnTo>
                  <a:lnTo>
                    <a:pt x="648" y="222"/>
                  </a:lnTo>
                  <a:lnTo>
                    <a:pt x="648" y="223"/>
                  </a:lnTo>
                  <a:lnTo>
                    <a:pt x="649" y="226"/>
                  </a:lnTo>
                  <a:lnTo>
                    <a:pt x="649" y="227"/>
                  </a:lnTo>
                  <a:lnTo>
                    <a:pt x="649" y="228"/>
                  </a:lnTo>
                  <a:lnTo>
                    <a:pt x="649" y="229"/>
                  </a:lnTo>
                  <a:lnTo>
                    <a:pt x="646" y="239"/>
                  </a:lnTo>
                  <a:lnTo>
                    <a:pt x="646" y="245"/>
                  </a:lnTo>
                  <a:lnTo>
                    <a:pt x="645" y="249"/>
                  </a:lnTo>
                  <a:lnTo>
                    <a:pt x="643" y="253"/>
                  </a:lnTo>
                  <a:lnTo>
                    <a:pt x="641" y="260"/>
                  </a:lnTo>
                  <a:lnTo>
                    <a:pt x="640" y="262"/>
                  </a:lnTo>
                  <a:lnTo>
                    <a:pt x="639" y="266"/>
                  </a:lnTo>
                  <a:lnTo>
                    <a:pt x="639" y="269"/>
                  </a:lnTo>
                  <a:lnTo>
                    <a:pt x="639" y="271"/>
                  </a:lnTo>
                  <a:lnTo>
                    <a:pt x="639" y="273"/>
                  </a:lnTo>
                  <a:lnTo>
                    <a:pt x="640" y="275"/>
                  </a:lnTo>
                  <a:lnTo>
                    <a:pt x="640" y="277"/>
                  </a:lnTo>
                  <a:lnTo>
                    <a:pt x="641" y="279"/>
                  </a:lnTo>
                  <a:lnTo>
                    <a:pt x="642" y="282"/>
                  </a:lnTo>
                  <a:lnTo>
                    <a:pt x="644" y="284"/>
                  </a:lnTo>
                  <a:lnTo>
                    <a:pt x="646" y="286"/>
                  </a:lnTo>
                  <a:lnTo>
                    <a:pt x="649" y="289"/>
                  </a:lnTo>
                  <a:lnTo>
                    <a:pt x="655" y="293"/>
                  </a:lnTo>
                  <a:lnTo>
                    <a:pt x="657" y="295"/>
                  </a:lnTo>
                  <a:lnTo>
                    <a:pt x="658" y="296"/>
                  </a:lnTo>
                  <a:lnTo>
                    <a:pt x="659" y="298"/>
                  </a:lnTo>
                  <a:lnTo>
                    <a:pt x="661" y="300"/>
                  </a:lnTo>
                  <a:lnTo>
                    <a:pt x="663" y="304"/>
                  </a:lnTo>
                  <a:lnTo>
                    <a:pt x="664" y="306"/>
                  </a:lnTo>
                  <a:lnTo>
                    <a:pt x="664" y="307"/>
                  </a:lnTo>
                  <a:lnTo>
                    <a:pt x="664" y="308"/>
                  </a:lnTo>
                  <a:lnTo>
                    <a:pt x="663" y="309"/>
                  </a:lnTo>
                  <a:lnTo>
                    <a:pt x="662" y="310"/>
                  </a:lnTo>
                  <a:lnTo>
                    <a:pt x="659" y="315"/>
                  </a:lnTo>
                  <a:lnTo>
                    <a:pt x="657" y="318"/>
                  </a:lnTo>
                  <a:lnTo>
                    <a:pt x="655" y="321"/>
                  </a:lnTo>
                  <a:lnTo>
                    <a:pt x="653" y="323"/>
                  </a:lnTo>
                  <a:lnTo>
                    <a:pt x="653" y="325"/>
                  </a:lnTo>
                  <a:lnTo>
                    <a:pt x="652" y="328"/>
                  </a:lnTo>
                  <a:lnTo>
                    <a:pt x="652" y="329"/>
                  </a:lnTo>
                  <a:lnTo>
                    <a:pt x="651" y="330"/>
                  </a:lnTo>
                  <a:lnTo>
                    <a:pt x="652" y="332"/>
                  </a:lnTo>
                  <a:lnTo>
                    <a:pt x="652" y="334"/>
                  </a:lnTo>
                  <a:lnTo>
                    <a:pt x="653" y="336"/>
                  </a:lnTo>
                  <a:lnTo>
                    <a:pt x="654" y="338"/>
                  </a:lnTo>
                  <a:lnTo>
                    <a:pt x="656" y="341"/>
                  </a:lnTo>
                  <a:lnTo>
                    <a:pt x="661" y="348"/>
                  </a:lnTo>
                  <a:lnTo>
                    <a:pt x="666" y="356"/>
                  </a:lnTo>
                  <a:lnTo>
                    <a:pt x="667" y="357"/>
                  </a:lnTo>
                  <a:lnTo>
                    <a:pt x="669" y="359"/>
                  </a:lnTo>
                  <a:lnTo>
                    <a:pt x="678" y="368"/>
                  </a:lnTo>
                  <a:lnTo>
                    <a:pt x="680" y="370"/>
                  </a:lnTo>
                  <a:lnTo>
                    <a:pt x="684" y="375"/>
                  </a:lnTo>
                  <a:lnTo>
                    <a:pt x="687" y="378"/>
                  </a:lnTo>
                  <a:lnTo>
                    <a:pt x="693" y="384"/>
                  </a:lnTo>
                  <a:lnTo>
                    <a:pt x="699" y="389"/>
                  </a:lnTo>
                  <a:lnTo>
                    <a:pt x="703" y="391"/>
                  </a:lnTo>
                  <a:lnTo>
                    <a:pt x="703" y="392"/>
                  </a:lnTo>
                  <a:lnTo>
                    <a:pt x="704" y="393"/>
                  </a:lnTo>
                  <a:lnTo>
                    <a:pt x="707" y="393"/>
                  </a:lnTo>
                  <a:lnTo>
                    <a:pt x="709" y="394"/>
                  </a:lnTo>
                  <a:lnTo>
                    <a:pt x="712" y="394"/>
                  </a:lnTo>
                  <a:lnTo>
                    <a:pt x="714" y="393"/>
                  </a:lnTo>
                  <a:lnTo>
                    <a:pt x="715" y="393"/>
                  </a:lnTo>
                  <a:lnTo>
                    <a:pt x="718" y="392"/>
                  </a:lnTo>
                  <a:lnTo>
                    <a:pt x="728" y="387"/>
                  </a:lnTo>
                  <a:lnTo>
                    <a:pt x="731" y="385"/>
                  </a:lnTo>
                  <a:lnTo>
                    <a:pt x="734" y="384"/>
                  </a:lnTo>
                  <a:lnTo>
                    <a:pt x="737" y="383"/>
                  </a:lnTo>
                  <a:lnTo>
                    <a:pt x="739" y="383"/>
                  </a:lnTo>
                  <a:lnTo>
                    <a:pt x="742" y="382"/>
                  </a:lnTo>
                  <a:lnTo>
                    <a:pt x="744" y="383"/>
                  </a:lnTo>
                  <a:lnTo>
                    <a:pt x="746" y="383"/>
                  </a:lnTo>
                  <a:lnTo>
                    <a:pt x="748" y="384"/>
                  </a:lnTo>
                  <a:lnTo>
                    <a:pt x="749" y="385"/>
                  </a:lnTo>
                  <a:lnTo>
                    <a:pt x="751" y="386"/>
                  </a:lnTo>
                  <a:lnTo>
                    <a:pt x="753" y="387"/>
                  </a:lnTo>
                  <a:lnTo>
                    <a:pt x="759" y="392"/>
                  </a:lnTo>
                  <a:lnTo>
                    <a:pt x="762" y="394"/>
                  </a:lnTo>
                  <a:lnTo>
                    <a:pt x="766" y="397"/>
                  </a:lnTo>
                  <a:lnTo>
                    <a:pt x="770" y="398"/>
                  </a:lnTo>
                  <a:lnTo>
                    <a:pt x="771" y="399"/>
                  </a:lnTo>
                  <a:lnTo>
                    <a:pt x="774" y="400"/>
                  </a:lnTo>
                  <a:lnTo>
                    <a:pt x="783" y="404"/>
                  </a:lnTo>
                  <a:lnTo>
                    <a:pt x="787" y="405"/>
                  </a:lnTo>
                  <a:lnTo>
                    <a:pt x="790" y="406"/>
                  </a:lnTo>
                  <a:lnTo>
                    <a:pt x="792" y="408"/>
                  </a:lnTo>
                  <a:lnTo>
                    <a:pt x="794" y="409"/>
                  </a:lnTo>
                  <a:lnTo>
                    <a:pt x="794" y="409"/>
                  </a:lnTo>
                  <a:lnTo>
                    <a:pt x="795" y="410"/>
                  </a:lnTo>
                  <a:lnTo>
                    <a:pt x="796" y="412"/>
                  </a:lnTo>
                  <a:lnTo>
                    <a:pt x="797" y="413"/>
                  </a:lnTo>
                  <a:lnTo>
                    <a:pt x="797" y="415"/>
                  </a:lnTo>
                  <a:lnTo>
                    <a:pt x="797" y="416"/>
                  </a:lnTo>
                  <a:lnTo>
                    <a:pt x="797" y="418"/>
                  </a:lnTo>
                  <a:lnTo>
                    <a:pt x="796" y="420"/>
                  </a:lnTo>
                  <a:lnTo>
                    <a:pt x="795" y="421"/>
                  </a:lnTo>
                  <a:lnTo>
                    <a:pt x="795" y="423"/>
                  </a:lnTo>
                  <a:lnTo>
                    <a:pt x="794" y="424"/>
                  </a:lnTo>
                  <a:lnTo>
                    <a:pt x="794" y="425"/>
                  </a:lnTo>
                  <a:lnTo>
                    <a:pt x="793" y="427"/>
                  </a:lnTo>
                  <a:lnTo>
                    <a:pt x="791" y="427"/>
                  </a:lnTo>
                  <a:lnTo>
                    <a:pt x="788" y="429"/>
                  </a:lnTo>
                  <a:lnTo>
                    <a:pt x="788" y="430"/>
                  </a:lnTo>
                  <a:lnTo>
                    <a:pt x="787" y="430"/>
                  </a:lnTo>
                  <a:lnTo>
                    <a:pt x="787" y="431"/>
                  </a:lnTo>
                  <a:lnTo>
                    <a:pt x="788" y="432"/>
                  </a:lnTo>
                  <a:lnTo>
                    <a:pt x="789" y="432"/>
                  </a:lnTo>
                  <a:lnTo>
                    <a:pt x="790" y="433"/>
                  </a:lnTo>
                  <a:lnTo>
                    <a:pt x="792" y="434"/>
                  </a:lnTo>
                  <a:lnTo>
                    <a:pt x="794" y="434"/>
                  </a:lnTo>
                  <a:lnTo>
                    <a:pt x="796" y="435"/>
                  </a:lnTo>
                  <a:lnTo>
                    <a:pt x="798" y="435"/>
                  </a:lnTo>
                  <a:lnTo>
                    <a:pt x="805" y="436"/>
                  </a:lnTo>
                  <a:lnTo>
                    <a:pt x="808" y="437"/>
                  </a:lnTo>
                  <a:lnTo>
                    <a:pt x="810" y="437"/>
                  </a:lnTo>
                  <a:lnTo>
                    <a:pt x="812" y="438"/>
                  </a:lnTo>
                  <a:lnTo>
                    <a:pt x="813" y="439"/>
                  </a:lnTo>
                  <a:lnTo>
                    <a:pt x="815" y="439"/>
                  </a:lnTo>
                  <a:lnTo>
                    <a:pt x="817" y="441"/>
                  </a:lnTo>
                  <a:lnTo>
                    <a:pt x="817" y="442"/>
                  </a:lnTo>
                  <a:lnTo>
                    <a:pt x="820" y="444"/>
                  </a:lnTo>
                  <a:lnTo>
                    <a:pt x="824" y="448"/>
                  </a:lnTo>
                  <a:lnTo>
                    <a:pt x="828" y="455"/>
                  </a:lnTo>
                  <a:lnTo>
                    <a:pt x="830" y="456"/>
                  </a:lnTo>
                  <a:lnTo>
                    <a:pt x="831" y="457"/>
                  </a:lnTo>
                  <a:lnTo>
                    <a:pt x="833" y="459"/>
                  </a:lnTo>
                  <a:lnTo>
                    <a:pt x="835" y="460"/>
                  </a:lnTo>
                  <a:lnTo>
                    <a:pt x="837" y="461"/>
                  </a:lnTo>
                  <a:lnTo>
                    <a:pt x="839" y="462"/>
                  </a:lnTo>
                  <a:lnTo>
                    <a:pt x="841" y="463"/>
                  </a:lnTo>
                  <a:lnTo>
                    <a:pt x="844" y="463"/>
                  </a:lnTo>
                  <a:lnTo>
                    <a:pt x="847" y="463"/>
                  </a:lnTo>
                  <a:lnTo>
                    <a:pt x="850" y="463"/>
                  </a:lnTo>
                  <a:lnTo>
                    <a:pt x="852" y="462"/>
                  </a:lnTo>
                  <a:lnTo>
                    <a:pt x="855" y="461"/>
                  </a:lnTo>
                  <a:lnTo>
                    <a:pt x="858" y="460"/>
                  </a:lnTo>
                  <a:lnTo>
                    <a:pt x="865" y="456"/>
                  </a:lnTo>
                  <a:lnTo>
                    <a:pt x="868" y="455"/>
                  </a:lnTo>
                  <a:lnTo>
                    <a:pt x="870" y="455"/>
                  </a:lnTo>
                  <a:lnTo>
                    <a:pt x="871" y="454"/>
                  </a:lnTo>
                  <a:lnTo>
                    <a:pt x="873" y="454"/>
                  </a:lnTo>
                  <a:lnTo>
                    <a:pt x="874" y="454"/>
                  </a:lnTo>
                  <a:lnTo>
                    <a:pt x="875" y="455"/>
                  </a:lnTo>
                  <a:lnTo>
                    <a:pt x="878" y="455"/>
                  </a:lnTo>
                  <a:lnTo>
                    <a:pt x="890" y="458"/>
                  </a:lnTo>
                  <a:lnTo>
                    <a:pt x="898" y="461"/>
                  </a:lnTo>
                  <a:lnTo>
                    <a:pt x="905" y="463"/>
                  </a:lnTo>
                  <a:lnTo>
                    <a:pt x="908" y="465"/>
                  </a:lnTo>
                  <a:lnTo>
                    <a:pt x="911" y="466"/>
                  </a:lnTo>
                  <a:lnTo>
                    <a:pt x="913" y="467"/>
                  </a:lnTo>
                  <a:lnTo>
                    <a:pt x="914" y="468"/>
                  </a:lnTo>
                  <a:lnTo>
                    <a:pt x="918" y="472"/>
                  </a:lnTo>
                  <a:lnTo>
                    <a:pt x="919" y="473"/>
                  </a:lnTo>
                  <a:lnTo>
                    <a:pt x="920" y="474"/>
                  </a:lnTo>
                  <a:lnTo>
                    <a:pt x="921" y="475"/>
                  </a:lnTo>
                  <a:lnTo>
                    <a:pt x="923" y="475"/>
                  </a:lnTo>
                  <a:lnTo>
                    <a:pt x="924" y="475"/>
                  </a:lnTo>
                  <a:lnTo>
                    <a:pt x="934" y="474"/>
                  </a:lnTo>
                  <a:lnTo>
                    <a:pt x="937" y="473"/>
                  </a:lnTo>
                  <a:lnTo>
                    <a:pt x="943" y="471"/>
                  </a:lnTo>
                  <a:lnTo>
                    <a:pt x="947" y="471"/>
                  </a:lnTo>
                  <a:lnTo>
                    <a:pt x="950" y="470"/>
                  </a:lnTo>
                  <a:lnTo>
                    <a:pt x="957" y="469"/>
                  </a:lnTo>
                  <a:lnTo>
                    <a:pt x="964" y="468"/>
                  </a:lnTo>
                  <a:lnTo>
                    <a:pt x="966" y="468"/>
                  </a:lnTo>
                  <a:lnTo>
                    <a:pt x="970" y="468"/>
                  </a:lnTo>
                  <a:lnTo>
                    <a:pt x="972" y="468"/>
                  </a:lnTo>
                  <a:lnTo>
                    <a:pt x="974" y="469"/>
                  </a:lnTo>
                  <a:lnTo>
                    <a:pt x="977" y="469"/>
                  </a:lnTo>
                  <a:lnTo>
                    <a:pt x="978" y="470"/>
                  </a:lnTo>
                  <a:lnTo>
                    <a:pt x="980" y="471"/>
                  </a:lnTo>
                  <a:lnTo>
                    <a:pt x="981" y="472"/>
                  </a:lnTo>
                  <a:lnTo>
                    <a:pt x="983" y="473"/>
                  </a:lnTo>
                  <a:lnTo>
                    <a:pt x="984" y="475"/>
                  </a:lnTo>
                  <a:lnTo>
                    <a:pt x="985" y="477"/>
                  </a:lnTo>
                  <a:lnTo>
                    <a:pt x="986" y="478"/>
                  </a:lnTo>
                  <a:lnTo>
                    <a:pt x="987" y="481"/>
                  </a:lnTo>
                  <a:lnTo>
                    <a:pt x="987" y="486"/>
                  </a:lnTo>
                  <a:lnTo>
                    <a:pt x="988" y="489"/>
                  </a:lnTo>
                  <a:lnTo>
                    <a:pt x="988" y="491"/>
                  </a:lnTo>
                  <a:lnTo>
                    <a:pt x="989" y="494"/>
                  </a:lnTo>
                  <a:lnTo>
                    <a:pt x="989" y="497"/>
                  </a:lnTo>
                  <a:lnTo>
                    <a:pt x="989" y="500"/>
                  </a:lnTo>
                  <a:lnTo>
                    <a:pt x="988" y="505"/>
                  </a:lnTo>
                  <a:lnTo>
                    <a:pt x="987" y="512"/>
                  </a:lnTo>
                  <a:lnTo>
                    <a:pt x="987" y="516"/>
                  </a:lnTo>
                  <a:lnTo>
                    <a:pt x="987" y="521"/>
                  </a:lnTo>
                  <a:lnTo>
                    <a:pt x="987" y="523"/>
                  </a:lnTo>
                  <a:lnTo>
                    <a:pt x="987" y="526"/>
                  </a:lnTo>
                  <a:lnTo>
                    <a:pt x="988" y="529"/>
                  </a:lnTo>
                  <a:lnTo>
                    <a:pt x="990" y="533"/>
                  </a:lnTo>
                  <a:lnTo>
                    <a:pt x="992" y="536"/>
                  </a:lnTo>
                  <a:lnTo>
                    <a:pt x="993" y="538"/>
                  </a:lnTo>
                  <a:lnTo>
                    <a:pt x="995" y="540"/>
                  </a:lnTo>
                  <a:lnTo>
                    <a:pt x="997" y="542"/>
                  </a:lnTo>
                  <a:lnTo>
                    <a:pt x="1001" y="545"/>
                  </a:lnTo>
                  <a:lnTo>
                    <a:pt x="1004" y="548"/>
                  </a:lnTo>
                  <a:lnTo>
                    <a:pt x="1010" y="553"/>
                  </a:lnTo>
                  <a:lnTo>
                    <a:pt x="1017" y="559"/>
                  </a:lnTo>
                  <a:lnTo>
                    <a:pt x="1020" y="562"/>
                  </a:lnTo>
                  <a:lnTo>
                    <a:pt x="1023" y="564"/>
                  </a:lnTo>
                  <a:lnTo>
                    <a:pt x="1028" y="567"/>
                  </a:lnTo>
                  <a:lnTo>
                    <a:pt x="1040" y="574"/>
                  </a:lnTo>
                  <a:lnTo>
                    <a:pt x="1046" y="577"/>
                  </a:lnTo>
                  <a:lnTo>
                    <a:pt x="1047" y="578"/>
                  </a:lnTo>
                  <a:lnTo>
                    <a:pt x="1048" y="578"/>
                  </a:lnTo>
                  <a:lnTo>
                    <a:pt x="1049" y="578"/>
                  </a:lnTo>
                  <a:lnTo>
                    <a:pt x="1051" y="578"/>
                  </a:lnTo>
                  <a:lnTo>
                    <a:pt x="1052" y="578"/>
                  </a:lnTo>
                  <a:lnTo>
                    <a:pt x="1053" y="578"/>
                  </a:lnTo>
                  <a:lnTo>
                    <a:pt x="1056" y="576"/>
                  </a:lnTo>
                  <a:lnTo>
                    <a:pt x="1058" y="576"/>
                  </a:lnTo>
                  <a:lnTo>
                    <a:pt x="1061" y="575"/>
                  </a:lnTo>
                  <a:lnTo>
                    <a:pt x="1064" y="575"/>
                  </a:lnTo>
                  <a:lnTo>
                    <a:pt x="1066" y="575"/>
                  </a:lnTo>
                  <a:lnTo>
                    <a:pt x="1067" y="576"/>
                  </a:lnTo>
                  <a:lnTo>
                    <a:pt x="1069" y="576"/>
                  </a:lnTo>
                  <a:lnTo>
                    <a:pt x="1078" y="579"/>
                  </a:lnTo>
                  <a:lnTo>
                    <a:pt x="1080" y="579"/>
                  </a:lnTo>
                  <a:lnTo>
                    <a:pt x="1083" y="579"/>
                  </a:lnTo>
                  <a:lnTo>
                    <a:pt x="1087" y="579"/>
                  </a:lnTo>
                  <a:lnTo>
                    <a:pt x="1093" y="579"/>
                  </a:lnTo>
                  <a:lnTo>
                    <a:pt x="1099" y="579"/>
                  </a:lnTo>
                  <a:lnTo>
                    <a:pt x="1102" y="579"/>
                  </a:lnTo>
                  <a:lnTo>
                    <a:pt x="1106" y="579"/>
                  </a:lnTo>
                  <a:lnTo>
                    <a:pt x="1109" y="579"/>
                  </a:lnTo>
                  <a:lnTo>
                    <a:pt x="1112" y="578"/>
                  </a:lnTo>
                  <a:lnTo>
                    <a:pt x="1118" y="575"/>
                  </a:lnTo>
                  <a:lnTo>
                    <a:pt x="1121" y="574"/>
                  </a:lnTo>
                  <a:lnTo>
                    <a:pt x="1124" y="573"/>
                  </a:lnTo>
                  <a:lnTo>
                    <a:pt x="1131" y="572"/>
                  </a:lnTo>
                  <a:lnTo>
                    <a:pt x="1133" y="571"/>
                  </a:lnTo>
                  <a:lnTo>
                    <a:pt x="1135" y="570"/>
                  </a:lnTo>
                  <a:lnTo>
                    <a:pt x="1138" y="569"/>
                  </a:lnTo>
                  <a:lnTo>
                    <a:pt x="1139" y="568"/>
                  </a:lnTo>
                  <a:lnTo>
                    <a:pt x="1141" y="568"/>
                  </a:lnTo>
                  <a:lnTo>
                    <a:pt x="1143" y="568"/>
                  </a:lnTo>
                  <a:lnTo>
                    <a:pt x="1144" y="568"/>
                  </a:lnTo>
                  <a:lnTo>
                    <a:pt x="1145" y="568"/>
                  </a:lnTo>
                  <a:lnTo>
                    <a:pt x="1146" y="568"/>
                  </a:lnTo>
                  <a:lnTo>
                    <a:pt x="1147" y="569"/>
                  </a:lnTo>
                  <a:lnTo>
                    <a:pt x="1149" y="570"/>
                  </a:lnTo>
                  <a:lnTo>
                    <a:pt x="1151" y="571"/>
                  </a:lnTo>
                  <a:lnTo>
                    <a:pt x="1154" y="573"/>
                  </a:lnTo>
                  <a:lnTo>
                    <a:pt x="1155" y="574"/>
                  </a:lnTo>
                  <a:lnTo>
                    <a:pt x="1156" y="575"/>
                  </a:lnTo>
                  <a:lnTo>
                    <a:pt x="1157" y="576"/>
                  </a:lnTo>
                  <a:lnTo>
                    <a:pt x="1158" y="578"/>
                  </a:lnTo>
                  <a:lnTo>
                    <a:pt x="1158" y="579"/>
                  </a:lnTo>
                  <a:lnTo>
                    <a:pt x="1158" y="580"/>
                  </a:lnTo>
                  <a:lnTo>
                    <a:pt x="1158" y="581"/>
                  </a:lnTo>
                  <a:lnTo>
                    <a:pt x="1158" y="583"/>
                  </a:lnTo>
                  <a:lnTo>
                    <a:pt x="1157" y="586"/>
                  </a:lnTo>
                  <a:lnTo>
                    <a:pt x="1157" y="587"/>
                  </a:lnTo>
                  <a:lnTo>
                    <a:pt x="1157" y="589"/>
                  </a:lnTo>
                  <a:lnTo>
                    <a:pt x="1158" y="591"/>
                  </a:lnTo>
                  <a:lnTo>
                    <a:pt x="1158" y="591"/>
                  </a:lnTo>
                  <a:lnTo>
                    <a:pt x="1159" y="592"/>
                  </a:lnTo>
                  <a:lnTo>
                    <a:pt x="1161" y="594"/>
                  </a:lnTo>
                  <a:lnTo>
                    <a:pt x="1163" y="596"/>
                  </a:lnTo>
                  <a:lnTo>
                    <a:pt x="1166" y="598"/>
                  </a:lnTo>
                  <a:lnTo>
                    <a:pt x="1170" y="601"/>
                  </a:lnTo>
                  <a:lnTo>
                    <a:pt x="1172" y="602"/>
                  </a:lnTo>
                  <a:lnTo>
                    <a:pt x="1174" y="603"/>
                  </a:lnTo>
                  <a:lnTo>
                    <a:pt x="1175" y="605"/>
                  </a:lnTo>
                  <a:lnTo>
                    <a:pt x="1181" y="613"/>
                  </a:lnTo>
                  <a:lnTo>
                    <a:pt x="1181" y="615"/>
                  </a:lnTo>
                  <a:lnTo>
                    <a:pt x="1182" y="617"/>
                  </a:lnTo>
                  <a:lnTo>
                    <a:pt x="1183" y="618"/>
                  </a:lnTo>
                  <a:lnTo>
                    <a:pt x="1183" y="620"/>
                  </a:lnTo>
                  <a:lnTo>
                    <a:pt x="1183" y="622"/>
                  </a:lnTo>
                  <a:lnTo>
                    <a:pt x="1182" y="624"/>
                  </a:lnTo>
                  <a:lnTo>
                    <a:pt x="1181" y="627"/>
                  </a:lnTo>
                  <a:lnTo>
                    <a:pt x="1181" y="630"/>
                  </a:lnTo>
                  <a:lnTo>
                    <a:pt x="1180" y="631"/>
                  </a:lnTo>
                  <a:lnTo>
                    <a:pt x="1179" y="632"/>
                  </a:lnTo>
                  <a:lnTo>
                    <a:pt x="1178" y="633"/>
                  </a:lnTo>
                  <a:lnTo>
                    <a:pt x="1176" y="634"/>
                  </a:lnTo>
                  <a:lnTo>
                    <a:pt x="1174" y="635"/>
                  </a:lnTo>
                  <a:lnTo>
                    <a:pt x="1171" y="636"/>
                  </a:lnTo>
                  <a:lnTo>
                    <a:pt x="1166" y="636"/>
                  </a:lnTo>
                  <a:lnTo>
                    <a:pt x="1160" y="638"/>
                  </a:lnTo>
                  <a:lnTo>
                    <a:pt x="1158" y="638"/>
                  </a:lnTo>
                  <a:lnTo>
                    <a:pt x="1157" y="639"/>
                  </a:lnTo>
                  <a:lnTo>
                    <a:pt x="1156" y="640"/>
                  </a:lnTo>
                  <a:lnTo>
                    <a:pt x="1155" y="641"/>
                  </a:lnTo>
                  <a:lnTo>
                    <a:pt x="1154" y="642"/>
                  </a:lnTo>
                  <a:lnTo>
                    <a:pt x="1152" y="644"/>
                  </a:lnTo>
                  <a:lnTo>
                    <a:pt x="1149" y="648"/>
                  </a:lnTo>
                  <a:lnTo>
                    <a:pt x="1147" y="652"/>
                  </a:lnTo>
                  <a:lnTo>
                    <a:pt x="1146" y="655"/>
                  </a:lnTo>
                  <a:lnTo>
                    <a:pt x="1145" y="658"/>
                  </a:lnTo>
                  <a:lnTo>
                    <a:pt x="1144" y="660"/>
                  </a:lnTo>
                  <a:lnTo>
                    <a:pt x="1143" y="665"/>
                  </a:lnTo>
                  <a:lnTo>
                    <a:pt x="1143" y="667"/>
                  </a:lnTo>
                  <a:lnTo>
                    <a:pt x="1142" y="669"/>
                  </a:lnTo>
                  <a:lnTo>
                    <a:pt x="1141" y="670"/>
                  </a:lnTo>
                  <a:lnTo>
                    <a:pt x="1140" y="672"/>
                  </a:lnTo>
                  <a:lnTo>
                    <a:pt x="1135" y="679"/>
                  </a:lnTo>
                  <a:lnTo>
                    <a:pt x="1135" y="681"/>
                  </a:lnTo>
                  <a:lnTo>
                    <a:pt x="1134" y="682"/>
                  </a:lnTo>
                  <a:lnTo>
                    <a:pt x="1132" y="689"/>
                  </a:lnTo>
                  <a:lnTo>
                    <a:pt x="1131" y="692"/>
                  </a:lnTo>
                  <a:lnTo>
                    <a:pt x="1130" y="693"/>
                  </a:lnTo>
                  <a:lnTo>
                    <a:pt x="1128" y="695"/>
                  </a:lnTo>
                  <a:lnTo>
                    <a:pt x="1126" y="697"/>
                  </a:lnTo>
                  <a:lnTo>
                    <a:pt x="1121" y="704"/>
                  </a:lnTo>
                  <a:lnTo>
                    <a:pt x="1117" y="707"/>
                  </a:lnTo>
                  <a:lnTo>
                    <a:pt x="1116" y="709"/>
                  </a:lnTo>
                  <a:lnTo>
                    <a:pt x="1112" y="713"/>
                  </a:lnTo>
                  <a:lnTo>
                    <a:pt x="1110" y="716"/>
                  </a:lnTo>
                  <a:lnTo>
                    <a:pt x="1108" y="719"/>
                  </a:lnTo>
                  <a:lnTo>
                    <a:pt x="1107" y="721"/>
                  </a:lnTo>
                  <a:lnTo>
                    <a:pt x="1106" y="723"/>
                  </a:lnTo>
                  <a:lnTo>
                    <a:pt x="1106" y="725"/>
                  </a:lnTo>
                  <a:lnTo>
                    <a:pt x="1106" y="726"/>
                  </a:lnTo>
                  <a:lnTo>
                    <a:pt x="1106" y="727"/>
                  </a:lnTo>
                  <a:lnTo>
                    <a:pt x="1106" y="727"/>
                  </a:lnTo>
                  <a:lnTo>
                    <a:pt x="1106" y="728"/>
                  </a:lnTo>
                  <a:lnTo>
                    <a:pt x="1107" y="729"/>
                  </a:lnTo>
                  <a:lnTo>
                    <a:pt x="1108" y="730"/>
                  </a:lnTo>
                  <a:lnTo>
                    <a:pt x="1109" y="730"/>
                  </a:lnTo>
                  <a:lnTo>
                    <a:pt x="1111" y="730"/>
                  </a:lnTo>
                  <a:lnTo>
                    <a:pt x="1115" y="731"/>
                  </a:lnTo>
                  <a:lnTo>
                    <a:pt x="1118" y="731"/>
                  </a:lnTo>
                  <a:lnTo>
                    <a:pt x="1119" y="732"/>
                  </a:lnTo>
                  <a:lnTo>
                    <a:pt x="1121" y="732"/>
                  </a:lnTo>
                  <a:lnTo>
                    <a:pt x="1122" y="733"/>
                  </a:lnTo>
                  <a:lnTo>
                    <a:pt x="1124" y="734"/>
                  </a:lnTo>
                  <a:lnTo>
                    <a:pt x="1124" y="735"/>
                  </a:lnTo>
                  <a:lnTo>
                    <a:pt x="1126" y="737"/>
                  </a:lnTo>
                  <a:lnTo>
                    <a:pt x="1127" y="738"/>
                  </a:lnTo>
                  <a:lnTo>
                    <a:pt x="1131" y="744"/>
                  </a:lnTo>
                  <a:lnTo>
                    <a:pt x="1132" y="746"/>
                  </a:lnTo>
                  <a:lnTo>
                    <a:pt x="1134" y="748"/>
                  </a:lnTo>
                  <a:lnTo>
                    <a:pt x="1135" y="749"/>
                  </a:lnTo>
                  <a:lnTo>
                    <a:pt x="1137" y="751"/>
                  </a:lnTo>
                  <a:lnTo>
                    <a:pt x="1140" y="753"/>
                  </a:lnTo>
                  <a:lnTo>
                    <a:pt x="1144" y="754"/>
                  </a:lnTo>
                  <a:lnTo>
                    <a:pt x="1150" y="757"/>
                  </a:lnTo>
                  <a:lnTo>
                    <a:pt x="1154" y="760"/>
                  </a:lnTo>
                  <a:lnTo>
                    <a:pt x="1157" y="761"/>
                  </a:lnTo>
                  <a:lnTo>
                    <a:pt x="1159" y="762"/>
                  </a:lnTo>
                  <a:lnTo>
                    <a:pt x="1163" y="765"/>
                  </a:lnTo>
                  <a:lnTo>
                    <a:pt x="1165" y="767"/>
                  </a:lnTo>
                  <a:lnTo>
                    <a:pt x="1167" y="769"/>
                  </a:lnTo>
                  <a:lnTo>
                    <a:pt x="1169" y="771"/>
                  </a:lnTo>
                  <a:lnTo>
                    <a:pt x="1169" y="772"/>
                  </a:lnTo>
                  <a:lnTo>
                    <a:pt x="1171" y="774"/>
                  </a:lnTo>
                  <a:lnTo>
                    <a:pt x="1172" y="776"/>
                  </a:lnTo>
                  <a:lnTo>
                    <a:pt x="1175" y="782"/>
                  </a:lnTo>
                  <a:lnTo>
                    <a:pt x="1176" y="783"/>
                  </a:lnTo>
                  <a:lnTo>
                    <a:pt x="1177" y="785"/>
                  </a:lnTo>
                  <a:lnTo>
                    <a:pt x="1178" y="786"/>
                  </a:lnTo>
                  <a:lnTo>
                    <a:pt x="1177" y="788"/>
                  </a:lnTo>
                  <a:lnTo>
                    <a:pt x="1173" y="792"/>
                  </a:lnTo>
                  <a:lnTo>
                    <a:pt x="1172" y="793"/>
                  </a:lnTo>
                  <a:lnTo>
                    <a:pt x="1171" y="793"/>
                  </a:lnTo>
                  <a:lnTo>
                    <a:pt x="1170" y="794"/>
                  </a:lnTo>
                  <a:lnTo>
                    <a:pt x="1169" y="794"/>
                  </a:lnTo>
                  <a:lnTo>
                    <a:pt x="1166" y="795"/>
                  </a:lnTo>
                  <a:lnTo>
                    <a:pt x="1165" y="795"/>
                  </a:lnTo>
                  <a:lnTo>
                    <a:pt x="1164" y="795"/>
                  </a:lnTo>
                  <a:lnTo>
                    <a:pt x="1164" y="798"/>
                  </a:lnTo>
                  <a:lnTo>
                    <a:pt x="1164" y="799"/>
                  </a:lnTo>
                  <a:lnTo>
                    <a:pt x="1163" y="802"/>
                  </a:lnTo>
                  <a:lnTo>
                    <a:pt x="1162" y="803"/>
                  </a:lnTo>
                  <a:lnTo>
                    <a:pt x="1159" y="806"/>
                  </a:lnTo>
                  <a:lnTo>
                    <a:pt x="1159" y="806"/>
                  </a:lnTo>
                  <a:lnTo>
                    <a:pt x="1159" y="807"/>
                  </a:lnTo>
                  <a:lnTo>
                    <a:pt x="1159" y="808"/>
                  </a:lnTo>
                  <a:lnTo>
                    <a:pt x="1160" y="809"/>
                  </a:lnTo>
                  <a:lnTo>
                    <a:pt x="1161" y="809"/>
                  </a:lnTo>
                  <a:lnTo>
                    <a:pt x="1160" y="809"/>
                  </a:lnTo>
                  <a:lnTo>
                    <a:pt x="1160" y="810"/>
                  </a:lnTo>
                  <a:lnTo>
                    <a:pt x="1158" y="811"/>
                  </a:lnTo>
                  <a:lnTo>
                    <a:pt x="1156" y="813"/>
                  </a:lnTo>
                  <a:lnTo>
                    <a:pt x="1155" y="814"/>
                  </a:lnTo>
                  <a:lnTo>
                    <a:pt x="1153" y="815"/>
                  </a:lnTo>
                  <a:lnTo>
                    <a:pt x="1151" y="815"/>
                  </a:lnTo>
                  <a:lnTo>
                    <a:pt x="1151" y="816"/>
                  </a:lnTo>
                  <a:lnTo>
                    <a:pt x="1150" y="817"/>
                  </a:lnTo>
                  <a:lnTo>
                    <a:pt x="1149" y="818"/>
                  </a:lnTo>
                  <a:lnTo>
                    <a:pt x="1146" y="828"/>
                  </a:lnTo>
                  <a:lnTo>
                    <a:pt x="1144" y="830"/>
                  </a:lnTo>
                  <a:lnTo>
                    <a:pt x="1144" y="833"/>
                  </a:lnTo>
                  <a:lnTo>
                    <a:pt x="1143" y="833"/>
                  </a:lnTo>
                  <a:lnTo>
                    <a:pt x="1141" y="832"/>
                  </a:lnTo>
                  <a:lnTo>
                    <a:pt x="1138" y="831"/>
                  </a:lnTo>
                  <a:lnTo>
                    <a:pt x="1135" y="829"/>
                  </a:lnTo>
                  <a:lnTo>
                    <a:pt x="1132" y="827"/>
                  </a:lnTo>
                  <a:lnTo>
                    <a:pt x="1127" y="824"/>
                  </a:lnTo>
                  <a:lnTo>
                    <a:pt x="1124" y="820"/>
                  </a:lnTo>
                  <a:lnTo>
                    <a:pt x="1121" y="817"/>
                  </a:lnTo>
                  <a:lnTo>
                    <a:pt x="1117" y="813"/>
                  </a:lnTo>
                  <a:lnTo>
                    <a:pt x="1111" y="804"/>
                  </a:lnTo>
                  <a:lnTo>
                    <a:pt x="1107" y="800"/>
                  </a:lnTo>
                  <a:lnTo>
                    <a:pt x="1105" y="798"/>
                  </a:lnTo>
                  <a:lnTo>
                    <a:pt x="1102" y="795"/>
                  </a:lnTo>
                  <a:lnTo>
                    <a:pt x="1100" y="794"/>
                  </a:lnTo>
                  <a:lnTo>
                    <a:pt x="1096" y="792"/>
                  </a:lnTo>
                  <a:lnTo>
                    <a:pt x="1093" y="790"/>
                  </a:lnTo>
                  <a:lnTo>
                    <a:pt x="1090" y="789"/>
                  </a:lnTo>
                  <a:lnTo>
                    <a:pt x="1088" y="788"/>
                  </a:lnTo>
                  <a:lnTo>
                    <a:pt x="1086" y="787"/>
                  </a:lnTo>
                  <a:lnTo>
                    <a:pt x="1082" y="786"/>
                  </a:lnTo>
                  <a:lnTo>
                    <a:pt x="1077" y="785"/>
                  </a:lnTo>
                  <a:lnTo>
                    <a:pt x="1074" y="784"/>
                  </a:lnTo>
                  <a:lnTo>
                    <a:pt x="1063" y="782"/>
                  </a:lnTo>
                  <a:lnTo>
                    <a:pt x="1060" y="781"/>
                  </a:lnTo>
                  <a:lnTo>
                    <a:pt x="1057" y="780"/>
                  </a:lnTo>
                  <a:lnTo>
                    <a:pt x="1054" y="779"/>
                  </a:lnTo>
                  <a:lnTo>
                    <a:pt x="1051" y="778"/>
                  </a:lnTo>
                  <a:lnTo>
                    <a:pt x="1048" y="776"/>
                  </a:lnTo>
                  <a:lnTo>
                    <a:pt x="1045" y="775"/>
                  </a:lnTo>
                  <a:lnTo>
                    <a:pt x="1040" y="772"/>
                  </a:lnTo>
                  <a:lnTo>
                    <a:pt x="1030" y="765"/>
                  </a:lnTo>
                  <a:lnTo>
                    <a:pt x="1020" y="758"/>
                  </a:lnTo>
                  <a:lnTo>
                    <a:pt x="1016" y="755"/>
                  </a:lnTo>
                  <a:lnTo>
                    <a:pt x="1012" y="753"/>
                  </a:lnTo>
                  <a:lnTo>
                    <a:pt x="1008" y="750"/>
                  </a:lnTo>
                  <a:lnTo>
                    <a:pt x="1003" y="749"/>
                  </a:lnTo>
                  <a:lnTo>
                    <a:pt x="999" y="748"/>
                  </a:lnTo>
                  <a:lnTo>
                    <a:pt x="996" y="747"/>
                  </a:lnTo>
                  <a:lnTo>
                    <a:pt x="993" y="746"/>
                  </a:lnTo>
                  <a:lnTo>
                    <a:pt x="989" y="746"/>
                  </a:lnTo>
                  <a:lnTo>
                    <a:pt x="985" y="746"/>
                  </a:lnTo>
                  <a:lnTo>
                    <a:pt x="980" y="746"/>
                  </a:lnTo>
                  <a:lnTo>
                    <a:pt x="974" y="747"/>
                  </a:lnTo>
                  <a:lnTo>
                    <a:pt x="971" y="747"/>
                  </a:lnTo>
                  <a:lnTo>
                    <a:pt x="968" y="747"/>
                  </a:lnTo>
                  <a:lnTo>
                    <a:pt x="965" y="747"/>
                  </a:lnTo>
                  <a:lnTo>
                    <a:pt x="960" y="746"/>
                  </a:lnTo>
                  <a:lnTo>
                    <a:pt x="958" y="745"/>
                  </a:lnTo>
                  <a:lnTo>
                    <a:pt x="956" y="745"/>
                  </a:lnTo>
                  <a:lnTo>
                    <a:pt x="953" y="743"/>
                  </a:lnTo>
                  <a:lnTo>
                    <a:pt x="948" y="740"/>
                  </a:lnTo>
                  <a:lnTo>
                    <a:pt x="945" y="740"/>
                  </a:lnTo>
                  <a:lnTo>
                    <a:pt x="944" y="739"/>
                  </a:lnTo>
                  <a:lnTo>
                    <a:pt x="943" y="739"/>
                  </a:lnTo>
                  <a:lnTo>
                    <a:pt x="942" y="739"/>
                  </a:lnTo>
                  <a:lnTo>
                    <a:pt x="942" y="740"/>
                  </a:lnTo>
                  <a:lnTo>
                    <a:pt x="941" y="741"/>
                  </a:lnTo>
                  <a:lnTo>
                    <a:pt x="940" y="742"/>
                  </a:lnTo>
                  <a:lnTo>
                    <a:pt x="939" y="743"/>
                  </a:lnTo>
                  <a:lnTo>
                    <a:pt x="938" y="745"/>
                  </a:lnTo>
                  <a:lnTo>
                    <a:pt x="936" y="752"/>
                  </a:lnTo>
                  <a:lnTo>
                    <a:pt x="934" y="756"/>
                  </a:lnTo>
                  <a:lnTo>
                    <a:pt x="932" y="761"/>
                  </a:lnTo>
                  <a:lnTo>
                    <a:pt x="929" y="767"/>
                  </a:lnTo>
                  <a:lnTo>
                    <a:pt x="927" y="769"/>
                  </a:lnTo>
                  <a:lnTo>
                    <a:pt x="926" y="771"/>
                  </a:lnTo>
                  <a:lnTo>
                    <a:pt x="924" y="772"/>
                  </a:lnTo>
                  <a:lnTo>
                    <a:pt x="922" y="773"/>
                  </a:lnTo>
                  <a:lnTo>
                    <a:pt x="921" y="773"/>
                  </a:lnTo>
                  <a:lnTo>
                    <a:pt x="920" y="774"/>
                  </a:lnTo>
                  <a:lnTo>
                    <a:pt x="918" y="774"/>
                  </a:lnTo>
                  <a:lnTo>
                    <a:pt x="915" y="775"/>
                  </a:lnTo>
                  <a:lnTo>
                    <a:pt x="908" y="775"/>
                  </a:lnTo>
                  <a:lnTo>
                    <a:pt x="901" y="776"/>
                  </a:lnTo>
                  <a:lnTo>
                    <a:pt x="897" y="776"/>
                  </a:lnTo>
                  <a:lnTo>
                    <a:pt x="894" y="777"/>
                  </a:lnTo>
                  <a:lnTo>
                    <a:pt x="889" y="778"/>
                  </a:lnTo>
                  <a:lnTo>
                    <a:pt x="885" y="780"/>
                  </a:lnTo>
                  <a:lnTo>
                    <a:pt x="880" y="782"/>
                  </a:lnTo>
                  <a:lnTo>
                    <a:pt x="872" y="786"/>
                  </a:lnTo>
                  <a:lnTo>
                    <a:pt x="869" y="787"/>
                  </a:lnTo>
                  <a:lnTo>
                    <a:pt x="867" y="788"/>
                  </a:lnTo>
                  <a:lnTo>
                    <a:pt x="865" y="788"/>
                  </a:lnTo>
                  <a:lnTo>
                    <a:pt x="863" y="789"/>
                  </a:lnTo>
                  <a:lnTo>
                    <a:pt x="858" y="790"/>
                  </a:lnTo>
                  <a:lnTo>
                    <a:pt x="854" y="790"/>
                  </a:lnTo>
                  <a:lnTo>
                    <a:pt x="853" y="789"/>
                  </a:lnTo>
                  <a:lnTo>
                    <a:pt x="852" y="789"/>
                  </a:lnTo>
                  <a:lnTo>
                    <a:pt x="851" y="788"/>
                  </a:lnTo>
                  <a:lnTo>
                    <a:pt x="850" y="788"/>
                  </a:lnTo>
                  <a:lnTo>
                    <a:pt x="850" y="787"/>
                  </a:lnTo>
                  <a:lnTo>
                    <a:pt x="849" y="786"/>
                  </a:lnTo>
                  <a:lnTo>
                    <a:pt x="848" y="785"/>
                  </a:lnTo>
                  <a:lnTo>
                    <a:pt x="848" y="784"/>
                  </a:lnTo>
                  <a:lnTo>
                    <a:pt x="848" y="783"/>
                  </a:lnTo>
                  <a:lnTo>
                    <a:pt x="848" y="781"/>
                  </a:lnTo>
                  <a:lnTo>
                    <a:pt x="848" y="772"/>
                  </a:lnTo>
                  <a:lnTo>
                    <a:pt x="848" y="770"/>
                  </a:lnTo>
                  <a:lnTo>
                    <a:pt x="848" y="767"/>
                  </a:lnTo>
                  <a:lnTo>
                    <a:pt x="848" y="765"/>
                  </a:lnTo>
                  <a:lnTo>
                    <a:pt x="847" y="762"/>
                  </a:lnTo>
                  <a:lnTo>
                    <a:pt x="846" y="757"/>
                  </a:lnTo>
                  <a:lnTo>
                    <a:pt x="845" y="754"/>
                  </a:lnTo>
                  <a:lnTo>
                    <a:pt x="842" y="748"/>
                  </a:lnTo>
                  <a:lnTo>
                    <a:pt x="840" y="742"/>
                  </a:lnTo>
                  <a:lnTo>
                    <a:pt x="840" y="740"/>
                  </a:lnTo>
                  <a:lnTo>
                    <a:pt x="839" y="739"/>
                  </a:lnTo>
                  <a:lnTo>
                    <a:pt x="839" y="738"/>
                  </a:lnTo>
                  <a:lnTo>
                    <a:pt x="837" y="736"/>
                  </a:lnTo>
                  <a:lnTo>
                    <a:pt x="835" y="735"/>
                  </a:lnTo>
                  <a:lnTo>
                    <a:pt x="833" y="733"/>
                  </a:lnTo>
                  <a:lnTo>
                    <a:pt x="830" y="731"/>
                  </a:lnTo>
                  <a:lnTo>
                    <a:pt x="828" y="730"/>
                  </a:lnTo>
                  <a:lnTo>
                    <a:pt x="825" y="729"/>
                  </a:lnTo>
                  <a:lnTo>
                    <a:pt x="822" y="728"/>
                  </a:lnTo>
                  <a:lnTo>
                    <a:pt x="817" y="728"/>
                  </a:lnTo>
                  <a:lnTo>
                    <a:pt x="812" y="727"/>
                  </a:lnTo>
                  <a:lnTo>
                    <a:pt x="807" y="727"/>
                  </a:lnTo>
                  <a:lnTo>
                    <a:pt x="801" y="727"/>
                  </a:lnTo>
                  <a:lnTo>
                    <a:pt x="797" y="727"/>
                  </a:lnTo>
                  <a:lnTo>
                    <a:pt x="794" y="727"/>
                  </a:lnTo>
                  <a:lnTo>
                    <a:pt x="791" y="727"/>
                  </a:lnTo>
                  <a:lnTo>
                    <a:pt x="787" y="726"/>
                  </a:lnTo>
                  <a:lnTo>
                    <a:pt x="784" y="725"/>
                  </a:lnTo>
                  <a:lnTo>
                    <a:pt x="782" y="724"/>
                  </a:lnTo>
                  <a:lnTo>
                    <a:pt x="780" y="724"/>
                  </a:lnTo>
                  <a:lnTo>
                    <a:pt x="778" y="722"/>
                  </a:lnTo>
                  <a:lnTo>
                    <a:pt x="776" y="721"/>
                  </a:lnTo>
                  <a:lnTo>
                    <a:pt x="774" y="719"/>
                  </a:lnTo>
                  <a:lnTo>
                    <a:pt x="769" y="715"/>
                  </a:lnTo>
                  <a:lnTo>
                    <a:pt x="768" y="714"/>
                  </a:lnTo>
                  <a:lnTo>
                    <a:pt x="766" y="713"/>
                  </a:lnTo>
                  <a:lnTo>
                    <a:pt x="764" y="712"/>
                  </a:lnTo>
                  <a:lnTo>
                    <a:pt x="763" y="711"/>
                  </a:lnTo>
                  <a:lnTo>
                    <a:pt x="761" y="710"/>
                  </a:lnTo>
                  <a:lnTo>
                    <a:pt x="760" y="710"/>
                  </a:lnTo>
                  <a:lnTo>
                    <a:pt x="751" y="708"/>
                  </a:lnTo>
                  <a:lnTo>
                    <a:pt x="742" y="706"/>
                  </a:lnTo>
                  <a:lnTo>
                    <a:pt x="740" y="706"/>
                  </a:lnTo>
                  <a:lnTo>
                    <a:pt x="738" y="706"/>
                  </a:lnTo>
                  <a:lnTo>
                    <a:pt x="736" y="706"/>
                  </a:lnTo>
                  <a:lnTo>
                    <a:pt x="733" y="706"/>
                  </a:lnTo>
                  <a:lnTo>
                    <a:pt x="730" y="707"/>
                  </a:lnTo>
                  <a:lnTo>
                    <a:pt x="727" y="708"/>
                  </a:lnTo>
                  <a:lnTo>
                    <a:pt x="724" y="710"/>
                  </a:lnTo>
                  <a:lnTo>
                    <a:pt x="722" y="712"/>
                  </a:lnTo>
                  <a:lnTo>
                    <a:pt x="721" y="713"/>
                  </a:lnTo>
                  <a:lnTo>
                    <a:pt x="720" y="713"/>
                  </a:lnTo>
                  <a:lnTo>
                    <a:pt x="719" y="715"/>
                  </a:lnTo>
                  <a:lnTo>
                    <a:pt x="719" y="715"/>
                  </a:lnTo>
                  <a:lnTo>
                    <a:pt x="718" y="717"/>
                  </a:lnTo>
                  <a:lnTo>
                    <a:pt x="717" y="723"/>
                  </a:lnTo>
                  <a:lnTo>
                    <a:pt x="716" y="725"/>
                  </a:lnTo>
                  <a:lnTo>
                    <a:pt x="715" y="728"/>
                  </a:lnTo>
                  <a:lnTo>
                    <a:pt x="714" y="731"/>
                  </a:lnTo>
                  <a:lnTo>
                    <a:pt x="713" y="736"/>
                  </a:lnTo>
                  <a:lnTo>
                    <a:pt x="710" y="741"/>
                  </a:lnTo>
                  <a:lnTo>
                    <a:pt x="709" y="744"/>
                  </a:lnTo>
                  <a:lnTo>
                    <a:pt x="707" y="746"/>
                  </a:lnTo>
                  <a:lnTo>
                    <a:pt x="706" y="749"/>
                  </a:lnTo>
                  <a:lnTo>
                    <a:pt x="705" y="752"/>
                  </a:lnTo>
                  <a:lnTo>
                    <a:pt x="705" y="755"/>
                  </a:lnTo>
                  <a:lnTo>
                    <a:pt x="704" y="758"/>
                  </a:lnTo>
                  <a:lnTo>
                    <a:pt x="704" y="761"/>
                  </a:lnTo>
                  <a:lnTo>
                    <a:pt x="703" y="764"/>
                  </a:lnTo>
                  <a:lnTo>
                    <a:pt x="703" y="769"/>
                  </a:lnTo>
                  <a:lnTo>
                    <a:pt x="703" y="774"/>
                  </a:lnTo>
                  <a:lnTo>
                    <a:pt x="704" y="779"/>
                  </a:lnTo>
                  <a:lnTo>
                    <a:pt x="705" y="787"/>
                  </a:lnTo>
                  <a:lnTo>
                    <a:pt x="707" y="798"/>
                  </a:lnTo>
                  <a:lnTo>
                    <a:pt x="707" y="807"/>
                  </a:lnTo>
                  <a:lnTo>
                    <a:pt x="708" y="810"/>
                  </a:lnTo>
                  <a:lnTo>
                    <a:pt x="711" y="825"/>
                  </a:lnTo>
                  <a:lnTo>
                    <a:pt x="712" y="829"/>
                  </a:lnTo>
                  <a:lnTo>
                    <a:pt x="712" y="833"/>
                  </a:lnTo>
                  <a:lnTo>
                    <a:pt x="712" y="837"/>
                  </a:lnTo>
                  <a:lnTo>
                    <a:pt x="712" y="840"/>
                  </a:lnTo>
                  <a:lnTo>
                    <a:pt x="712" y="842"/>
                  </a:lnTo>
                  <a:lnTo>
                    <a:pt x="711" y="847"/>
                  </a:lnTo>
                  <a:lnTo>
                    <a:pt x="710" y="853"/>
                  </a:lnTo>
                  <a:lnTo>
                    <a:pt x="706" y="868"/>
                  </a:lnTo>
                  <a:lnTo>
                    <a:pt x="705" y="871"/>
                  </a:lnTo>
                  <a:lnTo>
                    <a:pt x="703" y="875"/>
                  </a:lnTo>
                  <a:lnTo>
                    <a:pt x="703" y="878"/>
                  </a:lnTo>
                  <a:lnTo>
                    <a:pt x="703" y="882"/>
                  </a:lnTo>
                  <a:lnTo>
                    <a:pt x="702" y="886"/>
                  </a:lnTo>
                  <a:lnTo>
                    <a:pt x="702" y="890"/>
                  </a:lnTo>
                  <a:lnTo>
                    <a:pt x="702" y="895"/>
                  </a:lnTo>
                  <a:lnTo>
                    <a:pt x="703" y="904"/>
                  </a:lnTo>
                  <a:lnTo>
                    <a:pt x="703" y="907"/>
                  </a:lnTo>
                  <a:lnTo>
                    <a:pt x="702" y="908"/>
                  </a:lnTo>
                  <a:lnTo>
                    <a:pt x="702" y="910"/>
                  </a:lnTo>
                  <a:lnTo>
                    <a:pt x="701" y="912"/>
                  </a:lnTo>
                  <a:lnTo>
                    <a:pt x="699" y="918"/>
                  </a:lnTo>
                  <a:lnTo>
                    <a:pt x="697" y="922"/>
                  </a:lnTo>
                  <a:lnTo>
                    <a:pt x="694" y="933"/>
                  </a:lnTo>
                  <a:lnTo>
                    <a:pt x="692" y="942"/>
                  </a:lnTo>
                  <a:lnTo>
                    <a:pt x="691" y="945"/>
                  </a:lnTo>
                  <a:lnTo>
                    <a:pt x="690" y="949"/>
                  </a:lnTo>
                  <a:lnTo>
                    <a:pt x="689" y="953"/>
                  </a:lnTo>
                  <a:lnTo>
                    <a:pt x="688" y="959"/>
                  </a:lnTo>
                  <a:lnTo>
                    <a:pt x="688" y="963"/>
                  </a:lnTo>
                  <a:lnTo>
                    <a:pt x="688" y="965"/>
                  </a:lnTo>
                  <a:lnTo>
                    <a:pt x="688" y="968"/>
                  </a:lnTo>
                  <a:lnTo>
                    <a:pt x="689" y="971"/>
                  </a:lnTo>
                  <a:lnTo>
                    <a:pt x="690" y="973"/>
                  </a:lnTo>
                  <a:lnTo>
                    <a:pt x="691" y="975"/>
                  </a:lnTo>
                  <a:lnTo>
                    <a:pt x="692" y="976"/>
                  </a:lnTo>
                  <a:lnTo>
                    <a:pt x="695" y="982"/>
                  </a:lnTo>
                  <a:lnTo>
                    <a:pt x="697" y="984"/>
                  </a:lnTo>
                  <a:lnTo>
                    <a:pt x="698" y="987"/>
                  </a:lnTo>
                  <a:lnTo>
                    <a:pt x="698" y="988"/>
                  </a:lnTo>
                  <a:lnTo>
                    <a:pt x="699" y="990"/>
                  </a:lnTo>
                  <a:lnTo>
                    <a:pt x="699" y="993"/>
                  </a:lnTo>
                  <a:lnTo>
                    <a:pt x="699" y="995"/>
                  </a:lnTo>
                  <a:lnTo>
                    <a:pt x="698" y="997"/>
                  </a:lnTo>
                  <a:lnTo>
                    <a:pt x="696" y="999"/>
                  </a:lnTo>
                  <a:lnTo>
                    <a:pt x="694" y="1001"/>
                  </a:lnTo>
                  <a:lnTo>
                    <a:pt x="692" y="1003"/>
                  </a:lnTo>
                  <a:lnTo>
                    <a:pt x="691" y="1004"/>
                  </a:lnTo>
                  <a:lnTo>
                    <a:pt x="688" y="1005"/>
                  </a:lnTo>
                  <a:lnTo>
                    <a:pt x="686" y="1006"/>
                  </a:lnTo>
                  <a:lnTo>
                    <a:pt x="683" y="1006"/>
                  </a:lnTo>
                  <a:lnTo>
                    <a:pt x="680" y="1006"/>
                  </a:lnTo>
                  <a:lnTo>
                    <a:pt x="676" y="1006"/>
                  </a:lnTo>
                  <a:lnTo>
                    <a:pt x="672" y="1005"/>
                  </a:lnTo>
                  <a:lnTo>
                    <a:pt x="660" y="1001"/>
                  </a:lnTo>
                  <a:lnTo>
                    <a:pt x="652" y="999"/>
                  </a:lnTo>
                  <a:lnTo>
                    <a:pt x="648" y="999"/>
                  </a:lnTo>
                  <a:lnTo>
                    <a:pt x="645" y="997"/>
                  </a:lnTo>
                  <a:lnTo>
                    <a:pt x="635" y="994"/>
                  </a:lnTo>
                  <a:lnTo>
                    <a:pt x="633" y="993"/>
                  </a:lnTo>
                  <a:lnTo>
                    <a:pt x="628" y="990"/>
                  </a:lnTo>
                  <a:lnTo>
                    <a:pt x="625" y="989"/>
                  </a:lnTo>
                  <a:lnTo>
                    <a:pt x="623" y="988"/>
                  </a:lnTo>
                  <a:lnTo>
                    <a:pt x="619" y="987"/>
                  </a:lnTo>
                  <a:lnTo>
                    <a:pt x="608" y="986"/>
                  </a:lnTo>
                  <a:lnTo>
                    <a:pt x="601" y="985"/>
                  </a:lnTo>
                  <a:lnTo>
                    <a:pt x="597" y="984"/>
                  </a:lnTo>
                  <a:lnTo>
                    <a:pt x="595" y="984"/>
                  </a:lnTo>
                  <a:lnTo>
                    <a:pt x="592" y="984"/>
                  </a:lnTo>
                  <a:lnTo>
                    <a:pt x="589" y="984"/>
                  </a:lnTo>
                  <a:lnTo>
                    <a:pt x="587" y="985"/>
                  </a:lnTo>
                  <a:lnTo>
                    <a:pt x="585" y="985"/>
                  </a:lnTo>
                  <a:lnTo>
                    <a:pt x="583" y="985"/>
                  </a:lnTo>
                  <a:lnTo>
                    <a:pt x="582" y="986"/>
                  </a:lnTo>
                  <a:lnTo>
                    <a:pt x="580" y="987"/>
                  </a:lnTo>
                  <a:lnTo>
                    <a:pt x="578" y="987"/>
                  </a:lnTo>
                  <a:lnTo>
                    <a:pt x="578" y="989"/>
                  </a:lnTo>
                  <a:lnTo>
                    <a:pt x="576" y="990"/>
                  </a:lnTo>
                  <a:lnTo>
                    <a:pt x="575" y="992"/>
                  </a:lnTo>
                  <a:lnTo>
                    <a:pt x="574" y="995"/>
                  </a:lnTo>
                  <a:lnTo>
                    <a:pt x="573" y="997"/>
                  </a:lnTo>
                  <a:lnTo>
                    <a:pt x="572" y="999"/>
                  </a:lnTo>
                  <a:lnTo>
                    <a:pt x="571" y="1007"/>
                  </a:lnTo>
                  <a:lnTo>
                    <a:pt x="567" y="1020"/>
                  </a:lnTo>
                  <a:lnTo>
                    <a:pt x="567" y="1023"/>
                  </a:lnTo>
                  <a:lnTo>
                    <a:pt x="566" y="1031"/>
                  </a:lnTo>
                  <a:lnTo>
                    <a:pt x="566" y="1034"/>
                  </a:lnTo>
                  <a:lnTo>
                    <a:pt x="565" y="1036"/>
                  </a:lnTo>
                  <a:lnTo>
                    <a:pt x="564" y="1038"/>
                  </a:lnTo>
                  <a:lnTo>
                    <a:pt x="563" y="1040"/>
                  </a:lnTo>
                  <a:lnTo>
                    <a:pt x="561" y="1043"/>
                  </a:lnTo>
                  <a:lnTo>
                    <a:pt x="558" y="1047"/>
                  </a:lnTo>
                  <a:lnTo>
                    <a:pt x="555" y="1052"/>
                  </a:lnTo>
                  <a:lnTo>
                    <a:pt x="552" y="1055"/>
                  </a:lnTo>
                  <a:lnTo>
                    <a:pt x="548" y="1059"/>
                  </a:lnTo>
                  <a:lnTo>
                    <a:pt x="546" y="1061"/>
                  </a:lnTo>
                  <a:lnTo>
                    <a:pt x="544" y="1063"/>
                  </a:lnTo>
                  <a:lnTo>
                    <a:pt x="541" y="1065"/>
                  </a:lnTo>
                  <a:lnTo>
                    <a:pt x="532" y="1070"/>
                  </a:lnTo>
                  <a:lnTo>
                    <a:pt x="524" y="1078"/>
                  </a:lnTo>
                  <a:lnTo>
                    <a:pt x="521" y="1080"/>
                  </a:lnTo>
                  <a:lnTo>
                    <a:pt x="518" y="1083"/>
                  </a:lnTo>
                  <a:lnTo>
                    <a:pt x="516" y="1085"/>
                  </a:lnTo>
                  <a:lnTo>
                    <a:pt x="515" y="1087"/>
                  </a:lnTo>
                  <a:lnTo>
                    <a:pt x="512" y="1090"/>
                  </a:lnTo>
                </a:path>
              </a:pathLst>
            </a:custGeom>
            <a:noFill/>
            <a:ln w="2540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41" name="Freeform 89">
              <a:extLst>
                <a:ext uri="{FF2B5EF4-FFF2-40B4-BE49-F238E27FC236}">
                  <a16:creationId xmlns:a16="http://schemas.microsoft.com/office/drawing/2014/main" id="{2C4C4129-4AB7-4790-9E74-CA578253EE5A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5" y="2741"/>
              <a:ext cx="926" cy="1189"/>
            </a:xfrm>
            <a:custGeom>
              <a:avLst/>
              <a:gdLst>
                <a:gd name="T0" fmla="*/ 912 w 926"/>
                <a:gd name="T1" fmla="*/ 1079 h 1189"/>
                <a:gd name="T2" fmla="*/ 908 w 926"/>
                <a:gd name="T3" fmla="*/ 1145 h 1189"/>
                <a:gd name="T4" fmla="*/ 890 w 926"/>
                <a:gd name="T5" fmla="*/ 1158 h 1189"/>
                <a:gd name="T6" fmla="*/ 868 w 926"/>
                <a:gd name="T7" fmla="*/ 1150 h 1189"/>
                <a:gd name="T8" fmla="*/ 841 w 926"/>
                <a:gd name="T9" fmla="*/ 1126 h 1189"/>
                <a:gd name="T10" fmla="*/ 818 w 926"/>
                <a:gd name="T11" fmla="*/ 1115 h 1189"/>
                <a:gd name="T12" fmla="*/ 776 w 926"/>
                <a:gd name="T13" fmla="*/ 1125 h 1189"/>
                <a:gd name="T14" fmla="*/ 723 w 926"/>
                <a:gd name="T15" fmla="*/ 1091 h 1189"/>
                <a:gd name="T16" fmla="*/ 706 w 926"/>
                <a:gd name="T17" fmla="*/ 1092 h 1189"/>
                <a:gd name="T18" fmla="*/ 695 w 926"/>
                <a:gd name="T19" fmla="*/ 1135 h 1189"/>
                <a:gd name="T20" fmla="*/ 666 w 926"/>
                <a:gd name="T21" fmla="*/ 1150 h 1189"/>
                <a:gd name="T22" fmla="*/ 651 w 926"/>
                <a:gd name="T23" fmla="*/ 1168 h 1189"/>
                <a:gd name="T24" fmla="*/ 621 w 926"/>
                <a:gd name="T25" fmla="*/ 1185 h 1189"/>
                <a:gd name="T26" fmla="*/ 565 w 926"/>
                <a:gd name="T27" fmla="*/ 1167 h 1189"/>
                <a:gd name="T28" fmla="*/ 498 w 926"/>
                <a:gd name="T29" fmla="*/ 1148 h 1189"/>
                <a:gd name="T30" fmla="*/ 436 w 926"/>
                <a:gd name="T31" fmla="*/ 1146 h 1189"/>
                <a:gd name="T32" fmla="*/ 400 w 926"/>
                <a:gd name="T33" fmla="*/ 1132 h 1189"/>
                <a:gd name="T34" fmla="*/ 379 w 926"/>
                <a:gd name="T35" fmla="*/ 1106 h 1189"/>
                <a:gd name="T36" fmla="*/ 369 w 926"/>
                <a:gd name="T37" fmla="*/ 1085 h 1189"/>
                <a:gd name="T38" fmla="*/ 391 w 926"/>
                <a:gd name="T39" fmla="*/ 1067 h 1189"/>
                <a:gd name="T40" fmla="*/ 381 w 926"/>
                <a:gd name="T41" fmla="*/ 1043 h 1189"/>
                <a:gd name="T42" fmla="*/ 349 w 926"/>
                <a:gd name="T43" fmla="*/ 1010 h 1189"/>
                <a:gd name="T44" fmla="*/ 303 w 926"/>
                <a:gd name="T45" fmla="*/ 985 h 1189"/>
                <a:gd name="T46" fmla="*/ 253 w 926"/>
                <a:gd name="T47" fmla="*/ 940 h 1189"/>
                <a:gd name="T48" fmla="*/ 207 w 926"/>
                <a:gd name="T49" fmla="*/ 919 h 1189"/>
                <a:gd name="T50" fmla="*/ 189 w 926"/>
                <a:gd name="T51" fmla="*/ 868 h 1189"/>
                <a:gd name="T52" fmla="*/ 168 w 926"/>
                <a:gd name="T53" fmla="*/ 845 h 1189"/>
                <a:gd name="T54" fmla="*/ 145 w 926"/>
                <a:gd name="T55" fmla="*/ 800 h 1189"/>
                <a:gd name="T56" fmla="*/ 103 w 926"/>
                <a:gd name="T57" fmla="*/ 797 h 1189"/>
                <a:gd name="T58" fmla="*/ 66 w 926"/>
                <a:gd name="T59" fmla="*/ 736 h 1189"/>
                <a:gd name="T60" fmla="*/ 47 w 926"/>
                <a:gd name="T61" fmla="*/ 721 h 1189"/>
                <a:gd name="T62" fmla="*/ 23 w 926"/>
                <a:gd name="T63" fmla="*/ 698 h 1189"/>
                <a:gd name="T64" fmla="*/ 1 w 926"/>
                <a:gd name="T65" fmla="*/ 676 h 1189"/>
                <a:gd name="T66" fmla="*/ 6 w 926"/>
                <a:gd name="T67" fmla="*/ 631 h 1189"/>
                <a:gd name="T68" fmla="*/ 33 w 926"/>
                <a:gd name="T69" fmla="*/ 602 h 1189"/>
                <a:gd name="T70" fmla="*/ 48 w 926"/>
                <a:gd name="T71" fmla="*/ 580 h 1189"/>
                <a:gd name="T72" fmla="*/ 38 w 926"/>
                <a:gd name="T73" fmla="*/ 534 h 1189"/>
                <a:gd name="T74" fmla="*/ 50 w 926"/>
                <a:gd name="T75" fmla="*/ 488 h 1189"/>
                <a:gd name="T76" fmla="*/ 82 w 926"/>
                <a:gd name="T77" fmla="*/ 487 h 1189"/>
                <a:gd name="T78" fmla="*/ 120 w 926"/>
                <a:gd name="T79" fmla="*/ 456 h 1189"/>
                <a:gd name="T80" fmla="*/ 137 w 926"/>
                <a:gd name="T81" fmla="*/ 424 h 1189"/>
                <a:gd name="T82" fmla="*/ 123 w 926"/>
                <a:gd name="T83" fmla="*/ 392 h 1189"/>
                <a:gd name="T84" fmla="*/ 140 w 926"/>
                <a:gd name="T85" fmla="*/ 370 h 1189"/>
                <a:gd name="T86" fmla="*/ 140 w 926"/>
                <a:gd name="T87" fmla="*/ 353 h 1189"/>
                <a:gd name="T88" fmla="*/ 134 w 926"/>
                <a:gd name="T89" fmla="*/ 336 h 1189"/>
                <a:gd name="T90" fmla="*/ 150 w 926"/>
                <a:gd name="T91" fmla="*/ 321 h 1189"/>
                <a:gd name="T92" fmla="*/ 152 w 926"/>
                <a:gd name="T93" fmla="*/ 296 h 1189"/>
                <a:gd name="T94" fmla="*/ 185 w 926"/>
                <a:gd name="T95" fmla="*/ 258 h 1189"/>
                <a:gd name="T96" fmla="*/ 196 w 926"/>
                <a:gd name="T97" fmla="*/ 222 h 1189"/>
                <a:gd name="T98" fmla="*/ 181 w 926"/>
                <a:gd name="T99" fmla="*/ 171 h 1189"/>
                <a:gd name="T100" fmla="*/ 191 w 926"/>
                <a:gd name="T101" fmla="*/ 138 h 1189"/>
                <a:gd name="T102" fmla="*/ 180 w 926"/>
                <a:gd name="T103" fmla="*/ 90 h 1189"/>
                <a:gd name="T104" fmla="*/ 178 w 926"/>
                <a:gd name="T105" fmla="*/ 60 h 1189"/>
                <a:gd name="T106" fmla="*/ 193 w 926"/>
                <a:gd name="T107" fmla="*/ 54 h 1189"/>
                <a:gd name="T108" fmla="*/ 231 w 926"/>
                <a:gd name="T109" fmla="*/ 46 h 1189"/>
                <a:gd name="T110" fmla="*/ 259 w 926"/>
                <a:gd name="T111" fmla="*/ 46 h 1189"/>
                <a:gd name="T112" fmla="*/ 285 w 926"/>
                <a:gd name="T113" fmla="*/ 59 h 1189"/>
                <a:gd name="T114" fmla="*/ 312 w 926"/>
                <a:gd name="T115" fmla="*/ 65 h 1189"/>
                <a:gd name="T116" fmla="*/ 346 w 926"/>
                <a:gd name="T117" fmla="*/ 52 h 1189"/>
                <a:gd name="T118" fmla="*/ 369 w 926"/>
                <a:gd name="T119" fmla="*/ 34 h 1189"/>
                <a:gd name="T120" fmla="*/ 401 w 926"/>
                <a:gd name="T121" fmla="*/ 3 h 1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926" h="1189">
                  <a:moveTo>
                    <a:pt x="926" y="1033"/>
                  </a:moveTo>
                  <a:lnTo>
                    <a:pt x="924" y="1038"/>
                  </a:lnTo>
                  <a:lnTo>
                    <a:pt x="922" y="1043"/>
                  </a:lnTo>
                  <a:lnTo>
                    <a:pt x="920" y="1046"/>
                  </a:lnTo>
                  <a:lnTo>
                    <a:pt x="918" y="1052"/>
                  </a:lnTo>
                  <a:lnTo>
                    <a:pt x="916" y="1058"/>
                  </a:lnTo>
                  <a:lnTo>
                    <a:pt x="915" y="1062"/>
                  </a:lnTo>
                  <a:lnTo>
                    <a:pt x="914" y="1066"/>
                  </a:lnTo>
                  <a:lnTo>
                    <a:pt x="913" y="1069"/>
                  </a:lnTo>
                  <a:lnTo>
                    <a:pt x="913" y="1073"/>
                  </a:lnTo>
                  <a:lnTo>
                    <a:pt x="912" y="1076"/>
                  </a:lnTo>
                  <a:lnTo>
                    <a:pt x="912" y="1079"/>
                  </a:lnTo>
                  <a:lnTo>
                    <a:pt x="913" y="1094"/>
                  </a:lnTo>
                  <a:lnTo>
                    <a:pt x="914" y="1099"/>
                  </a:lnTo>
                  <a:lnTo>
                    <a:pt x="914" y="1102"/>
                  </a:lnTo>
                  <a:lnTo>
                    <a:pt x="913" y="1107"/>
                  </a:lnTo>
                  <a:lnTo>
                    <a:pt x="912" y="1120"/>
                  </a:lnTo>
                  <a:lnTo>
                    <a:pt x="912" y="1129"/>
                  </a:lnTo>
                  <a:lnTo>
                    <a:pt x="912" y="1131"/>
                  </a:lnTo>
                  <a:lnTo>
                    <a:pt x="912" y="1134"/>
                  </a:lnTo>
                  <a:lnTo>
                    <a:pt x="912" y="1137"/>
                  </a:lnTo>
                  <a:lnTo>
                    <a:pt x="911" y="1140"/>
                  </a:lnTo>
                  <a:lnTo>
                    <a:pt x="910" y="1142"/>
                  </a:lnTo>
                  <a:lnTo>
                    <a:pt x="908" y="1145"/>
                  </a:lnTo>
                  <a:lnTo>
                    <a:pt x="907" y="1147"/>
                  </a:lnTo>
                  <a:lnTo>
                    <a:pt x="905" y="1150"/>
                  </a:lnTo>
                  <a:lnTo>
                    <a:pt x="903" y="1152"/>
                  </a:lnTo>
                  <a:lnTo>
                    <a:pt x="902" y="1154"/>
                  </a:lnTo>
                  <a:lnTo>
                    <a:pt x="901" y="1155"/>
                  </a:lnTo>
                  <a:lnTo>
                    <a:pt x="900" y="1156"/>
                  </a:lnTo>
                  <a:lnTo>
                    <a:pt x="899" y="1157"/>
                  </a:lnTo>
                  <a:lnTo>
                    <a:pt x="897" y="1157"/>
                  </a:lnTo>
                  <a:lnTo>
                    <a:pt x="896" y="1157"/>
                  </a:lnTo>
                  <a:lnTo>
                    <a:pt x="894" y="1158"/>
                  </a:lnTo>
                  <a:lnTo>
                    <a:pt x="892" y="1158"/>
                  </a:lnTo>
                  <a:lnTo>
                    <a:pt x="890" y="1158"/>
                  </a:lnTo>
                  <a:lnTo>
                    <a:pt x="887" y="1159"/>
                  </a:lnTo>
                  <a:lnTo>
                    <a:pt x="885" y="1159"/>
                  </a:lnTo>
                  <a:lnTo>
                    <a:pt x="883" y="1159"/>
                  </a:lnTo>
                  <a:lnTo>
                    <a:pt x="880" y="1158"/>
                  </a:lnTo>
                  <a:lnTo>
                    <a:pt x="878" y="1158"/>
                  </a:lnTo>
                  <a:lnTo>
                    <a:pt x="878" y="1157"/>
                  </a:lnTo>
                  <a:lnTo>
                    <a:pt x="876" y="1157"/>
                  </a:lnTo>
                  <a:lnTo>
                    <a:pt x="875" y="1157"/>
                  </a:lnTo>
                  <a:lnTo>
                    <a:pt x="874" y="1155"/>
                  </a:lnTo>
                  <a:lnTo>
                    <a:pt x="872" y="1154"/>
                  </a:lnTo>
                  <a:lnTo>
                    <a:pt x="871" y="1153"/>
                  </a:lnTo>
                  <a:lnTo>
                    <a:pt x="868" y="1150"/>
                  </a:lnTo>
                  <a:lnTo>
                    <a:pt x="863" y="1143"/>
                  </a:lnTo>
                  <a:lnTo>
                    <a:pt x="861" y="1140"/>
                  </a:lnTo>
                  <a:lnTo>
                    <a:pt x="859" y="1138"/>
                  </a:lnTo>
                  <a:lnTo>
                    <a:pt x="857" y="1136"/>
                  </a:lnTo>
                  <a:lnTo>
                    <a:pt x="856" y="1135"/>
                  </a:lnTo>
                  <a:lnTo>
                    <a:pt x="853" y="1134"/>
                  </a:lnTo>
                  <a:lnTo>
                    <a:pt x="849" y="1133"/>
                  </a:lnTo>
                  <a:lnTo>
                    <a:pt x="847" y="1132"/>
                  </a:lnTo>
                  <a:lnTo>
                    <a:pt x="845" y="1131"/>
                  </a:lnTo>
                  <a:lnTo>
                    <a:pt x="844" y="1130"/>
                  </a:lnTo>
                  <a:lnTo>
                    <a:pt x="842" y="1128"/>
                  </a:lnTo>
                  <a:lnTo>
                    <a:pt x="841" y="1126"/>
                  </a:lnTo>
                  <a:lnTo>
                    <a:pt x="839" y="1124"/>
                  </a:lnTo>
                  <a:lnTo>
                    <a:pt x="835" y="1119"/>
                  </a:lnTo>
                  <a:lnTo>
                    <a:pt x="833" y="1116"/>
                  </a:lnTo>
                  <a:lnTo>
                    <a:pt x="832" y="1114"/>
                  </a:lnTo>
                  <a:lnTo>
                    <a:pt x="830" y="1113"/>
                  </a:lnTo>
                  <a:lnTo>
                    <a:pt x="829" y="1112"/>
                  </a:lnTo>
                  <a:lnTo>
                    <a:pt x="827" y="1112"/>
                  </a:lnTo>
                  <a:lnTo>
                    <a:pt x="826" y="1112"/>
                  </a:lnTo>
                  <a:lnTo>
                    <a:pt x="824" y="1112"/>
                  </a:lnTo>
                  <a:lnTo>
                    <a:pt x="822" y="1112"/>
                  </a:lnTo>
                  <a:lnTo>
                    <a:pt x="821" y="1113"/>
                  </a:lnTo>
                  <a:lnTo>
                    <a:pt x="818" y="1115"/>
                  </a:lnTo>
                  <a:lnTo>
                    <a:pt x="803" y="1124"/>
                  </a:lnTo>
                  <a:lnTo>
                    <a:pt x="800" y="1125"/>
                  </a:lnTo>
                  <a:lnTo>
                    <a:pt x="798" y="1127"/>
                  </a:lnTo>
                  <a:lnTo>
                    <a:pt x="795" y="1128"/>
                  </a:lnTo>
                  <a:lnTo>
                    <a:pt x="792" y="1129"/>
                  </a:lnTo>
                  <a:lnTo>
                    <a:pt x="790" y="1129"/>
                  </a:lnTo>
                  <a:lnTo>
                    <a:pt x="789" y="1129"/>
                  </a:lnTo>
                  <a:lnTo>
                    <a:pt x="787" y="1129"/>
                  </a:lnTo>
                  <a:lnTo>
                    <a:pt x="786" y="1129"/>
                  </a:lnTo>
                  <a:lnTo>
                    <a:pt x="785" y="1129"/>
                  </a:lnTo>
                  <a:lnTo>
                    <a:pt x="782" y="1128"/>
                  </a:lnTo>
                  <a:lnTo>
                    <a:pt x="776" y="1125"/>
                  </a:lnTo>
                  <a:lnTo>
                    <a:pt x="765" y="1123"/>
                  </a:lnTo>
                  <a:lnTo>
                    <a:pt x="761" y="1121"/>
                  </a:lnTo>
                  <a:lnTo>
                    <a:pt x="752" y="1117"/>
                  </a:lnTo>
                  <a:lnTo>
                    <a:pt x="749" y="1115"/>
                  </a:lnTo>
                  <a:lnTo>
                    <a:pt x="746" y="1114"/>
                  </a:lnTo>
                  <a:lnTo>
                    <a:pt x="744" y="1112"/>
                  </a:lnTo>
                  <a:lnTo>
                    <a:pt x="742" y="1111"/>
                  </a:lnTo>
                  <a:lnTo>
                    <a:pt x="741" y="1109"/>
                  </a:lnTo>
                  <a:lnTo>
                    <a:pt x="736" y="1104"/>
                  </a:lnTo>
                  <a:lnTo>
                    <a:pt x="734" y="1101"/>
                  </a:lnTo>
                  <a:lnTo>
                    <a:pt x="727" y="1094"/>
                  </a:lnTo>
                  <a:lnTo>
                    <a:pt x="723" y="1091"/>
                  </a:lnTo>
                  <a:lnTo>
                    <a:pt x="721" y="1089"/>
                  </a:lnTo>
                  <a:lnTo>
                    <a:pt x="719" y="1089"/>
                  </a:lnTo>
                  <a:lnTo>
                    <a:pt x="718" y="1088"/>
                  </a:lnTo>
                  <a:lnTo>
                    <a:pt x="717" y="1088"/>
                  </a:lnTo>
                  <a:lnTo>
                    <a:pt x="715" y="1088"/>
                  </a:lnTo>
                  <a:lnTo>
                    <a:pt x="713" y="1089"/>
                  </a:lnTo>
                  <a:lnTo>
                    <a:pt x="711" y="1089"/>
                  </a:lnTo>
                  <a:lnTo>
                    <a:pt x="710" y="1089"/>
                  </a:lnTo>
                  <a:lnTo>
                    <a:pt x="708" y="1090"/>
                  </a:lnTo>
                  <a:lnTo>
                    <a:pt x="708" y="1090"/>
                  </a:lnTo>
                  <a:lnTo>
                    <a:pt x="707" y="1091"/>
                  </a:lnTo>
                  <a:lnTo>
                    <a:pt x="706" y="1092"/>
                  </a:lnTo>
                  <a:lnTo>
                    <a:pt x="706" y="1094"/>
                  </a:lnTo>
                  <a:lnTo>
                    <a:pt x="705" y="1095"/>
                  </a:lnTo>
                  <a:lnTo>
                    <a:pt x="705" y="1098"/>
                  </a:lnTo>
                  <a:lnTo>
                    <a:pt x="704" y="1106"/>
                  </a:lnTo>
                  <a:lnTo>
                    <a:pt x="704" y="1110"/>
                  </a:lnTo>
                  <a:lnTo>
                    <a:pt x="703" y="1113"/>
                  </a:lnTo>
                  <a:lnTo>
                    <a:pt x="701" y="1119"/>
                  </a:lnTo>
                  <a:lnTo>
                    <a:pt x="699" y="1125"/>
                  </a:lnTo>
                  <a:lnTo>
                    <a:pt x="698" y="1128"/>
                  </a:lnTo>
                  <a:lnTo>
                    <a:pt x="697" y="1131"/>
                  </a:lnTo>
                  <a:lnTo>
                    <a:pt x="696" y="1134"/>
                  </a:lnTo>
                  <a:lnTo>
                    <a:pt x="695" y="1135"/>
                  </a:lnTo>
                  <a:lnTo>
                    <a:pt x="694" y="1138"/>
                  </a:lnTo>
                  <a:lnTo>
                    <a:pt x="692" y="1140"/>
                  </a:lnTo>
                  <a:lnTo>
                    <a:pt x="690" y="1142"/>
                  </a:lnTo>
                  <a:lnTo>
                    <a:pt x="689" y="1144"/>
                  </a:lnTo>
                  <a:lnTo>
                    <a:pt x="687" y="1146"/>
                  </a:lnTo>
                  <a:lnTo>
                    <a:pt x="685" y="1146"/>
                  </a:lnTo>
                  <a:lnTo>
                    <a:pt x="684" y="1147"/>
                  </a:lnTo>
                  <a:lnTo>
                    <a:pt x="682" y="1148"/>
                  </a:lnTo>
                  <a:lnTo>
                    <a:pt x="681" y="1148"/>
                  </a:lnTo>
                  <a:lnTo>
                    <a:pt x="678" y="1148"/>
                  </a:lnTo>
                  <a:lnTo>
                    <a:pt x="670" y="1149"/>
                  </a:lnTo>
                  <a:lnTo>
                    <a:pt x="666" y="1150"/>
                  </a:lnTo>
                  <a:lnTo>
                    <a:pt x="662" y="1151"/>
                  </a:lnTo>
                  <a:lnTo>
                    <a:pt x="662" y="1151"/>
                  </a:lnTo>
                  <a:lnTo>
                    <a:pt x="661" y="1152"/>
                  </a:lnTo>
                  <a:lnTo>
                    <a:pt x="659" y="1153"/>
                  </a:lnTo>
                  <a:lnTo>
                    <a:pt x="658" y="1154"/>
                  </a:lnTo>
                  <a:lnTo>
                    <a:pt x="657" y="1155"/>
                  </a:lnTo>
                  <a:lnTo>
                    <a:pt x="656" y="1157"/>
                  </a:lnTo>
                  <a:lnTo>
                    <a:pt x="654" y="1162"/>
                  </a:lnTo>
                  <a:lnTo>
                    <a:pt x="653" y="1165"/>
                  </a:lnTo>
                  <a:lnTo>
                    <a:pt x="652" y="1166"/>
                  </a:lnTo>
                  <a:lnTo>
                    <a:pt x="651" y="1167"/>
                  </a:lnTo>
                  <a:lnTo>
                    <a:pt x="651" y="1168"/>
                  </a:lnTo>
                  <a:lnTo>
                    <a:pt x="649" y="1169"/>
                  </a:lnTo>
                  <a:lnTo>
                    <a:pt x="647" y="1170"/>
                  </a:lnTo>
                  <a:lnTo>
                    <a:pt x="645" y="1171"/>
                  </a:lnTo>
                  <a:lnTo>
                    <a:pt x="642" y="1172"/>
                  </a:lnTo>
                  <a:lnTo>
                    <a:pt x="637" y="1173"/>
                  </a:lnTo>
                  <a:lnTo>
                    <a:pt x="635" y="1174"/>
                  </a:lnTo>
                  <a:lnTo>
                    <a:pt x="634" y="1175"/>
                  </a:lnTo>
                  <a:lnTo>
                    <a:pt x="632" y="1176"/>
                  </a:lnTo>
                  <a:lnTo>
                    <a:pt x="630" y="1177"/>
                  </a:lnTo>
                  <a:lnTo>
                    <a:pt x="628" y="1179"/>
                  </a:lnTo>
                  <a:lnTo>
                    <a:pt x="624" y="1183"/>
                  </a:lnTo>
                  <a:lnTo>
                    <a:pt x="621" y="1185"/>
                  </a:lnTo>
                  <a:lnTo>
                    <a:pt x="619" y="1187"/>
                  </a:lnTo>
                  <a:lnTo>
                    <a:pt x="617" y="1188"/>
                  </a:lnTo>
                  <a:lnTo>
                    <a:pt x="616" y="1189"/>
                  </a:lnTo>
                  <a:lnTo>
                    <a:pt x="614" y="1189"/>
                  </a:lnTo>
                  <a:lnTo>
                    <a:pt x="611" y="1189"/>
                  </a:lnTo>
                  <a:lnTo>
                    <a:pt x="610" y="1189"/>
                  </a:lnTo>
                  <a:lnTo>
                    <a:pt x="609" y="1189"/>
                  </a:lnTo>
                  <a:lnTo>
                    <a:pt x="606" y="1188"/>
                  </a:lnTo>
                  <a:lnTo>
                    <a:pt x="600" y="1184"/>
                  </a:lnTo>
                  <a:lnTo>
                    <a:pt x="592" y="1180"/>
                  </a:lnTo>
                  <a:lnTo>
                    <a:pt x="583" y="1176"/>
                  </a:lnTo>
                  <a:lnTo>
                    <a:pt x="565" y="1167"/>
                  </a:lnTo>
                  <a:lnTo>
                    <a:pt x="561" y="1165"/>
                  </a:lnTo>
                  <a:lnTo>
                    <a:pt x="558" y="1164"/>
                  </a:lnTo>
                  <a:lnTo>
                    <a:pt x="555" y="1163"/>
                  </a:lnTo>
                  <a:lnTo>
                    <a:pt x="552" y="1162"/>
                  </a:lnTo>
                  <a:lnTo>
                    <a:pt x="543" y="1161"/>
                  </a:lnTo>
                  <a:lnTo>
                    <a:pt x="539" y="1160"/>
                  </a:lnTo>
                  <a:lnTo>
                    <a:pt x="536" y="1159"/>
                  </a:lnTo>
                  <a:lnTo>
                    <a:pt x="524" y="1155"/>
                  </a:lnTo>
                  <a:lnTo>
                    <a:pt x="512" y="1151"/>
                  </a:lnTo>
                  <a:lnTo>
                    <a:pt x="504" y="1149"/>
                  </a:lnTo>
                  <a:lnTo>
                    <a:pt x="502" y="1148"/>
                  </a:lnTo>
                  <a:lnTo>
                    <a:pt x="498" y="1148"/>
                  </a:lnTo>
                  <a:lnTo>
                    <a:pt x="493" y="1147"/>
                  </a:lnTo>
                  <a:lnTo>
                    <a:pt x="485" y="1147"/>
                  </a:lnTo>
                  <a:lnTo>
                    <a:pt x="481" y="1147"/>
                  </a:lnTo>
                  <a:lnTo>
                    <a:pt x="479" y="1146"/>
                  </a:lnTo>
                  <a:lnTo>
                    <a:pt x="469" y="1145"/>
                  </a:lnTo>
                  <a:lnTo>
                    <a:pt x="464" y="1145"/>
                  </a:lnTo>
                  <a:lnTo>
                    <a:pt x="458" y="1144"/>
                  </a:lnTo>
                  <a:lnTo>
                    <a:pt x="455" y="1144"/>
                  </a:lnTo>
                  <a:lnTo>
                    <a:pt x="452" y="1144"/>
                  </a:lnTo>
                  <a:lnTo>
                    <a:pt x="444" y="1146"/>
                  </a:lnTo>
                  <a:lnTo>
                    <a:pt x="440" y="1146"/>
                  </a:lnTo>
                  <a:lnTo>
                    <a:pt x="436" y="1146"/>
                  </a:lnTo>
                  <a:lnTo>
                    <a:pt x="435" y="1146"/>
                  </a:lnTo>
                  <a:lnTo>
                    <a:pt x="433" y="1146"/>
                  </a:lnTo>
                  <a:lnTo>
                    <a:pt x="431" y="1145"/>
                  </a:lnTo>
                  <a:lnTo>
                    <a:pt x="429" y="1145"/>
                  </a:lnTo>
                  <a:lnTo>
                    <a:pt x="423" y="1142"/>
                  </a:lnTo>
                  <a:lnTo>
                    <a:pt x="421" y="1141"/>
                  </a:lnTo>
                  <a:lnTo>
                    <a:pt x="416" y="1140"/>
                  </a:lnTo>
                  <a:lnTo>
                    <a:pt x="409" y="1138"/>
                  </a:lnTo>
                  <a:lnTo>
                    <a:pt x="406" y="1137"/>
                  </a:lnTo>
                  <a:lnTo>
                    <a:pt x="405" y="1136"/>
                  </a:lnTo>
                  <a:lnTo>
                    <a:pt x="404" y="1136"/>
                  </a:lnTo>
                  <a:lnTo>
                    <a:pt x="400" y="1132"/>
                  </a:lnTo>
                  <a:lnTo>
                    <a:pt x="394" y="1128"/>
                  </a:lnTo>
                  <a:lnTo>
                    <a:pt x="392" y="1126"/>
                  </a:lnTo>
                  <a:lnTo>
                    <a:pt x="391" y="1125"/>
                  </a:lnTo>
                  <a:lnTo>
                    <a:pt x="389" y="1123"/>
                  </a:lnTo>
                  <a:lnTo>
                    <a:pt x="388" y="1121"/>
                  </a:lnTo>
                  <a:lnTo>
                    <a:pt x="387" y="1119"/>
                  </a:lnTo>
                  <a:lnTo>
                    <a:pt x="386" y="1117"/>
                  </a:lnTo>
                  <a:lnTo>
                    <a:pt x="383" y="1111"/>
                  </a:lnTo>
                  <a:lnTo>
                    <a:pt x="382" y="1109"/>
                  </a:lnTo>
                  <a:lnTo>
                    <a:pt x="381" y="1108"/>
                  </a:lnTo>
                  <a:lnTo>
                    <a:pt x="380" y="1107"/>
                  </a:lnTo>
                  <a:lnTo>
                    <a:pt x="379" y="1106"/>
                  </a:lnTo>
                  <a:lnTo>
                    <a:pt x="376" y="1102"/>
                  </a:lnTo>
                  <a:lnTo>
                    <a:pt x="374" y="1101"/>
                  </a:lnTo>
                  <a:lnTo>
                    <a:pt x="372" y="1100"/>
                  </a:lnTo>
                  <a:lnTo>
                    <a:pt x="370" y="1098"/>
                  </a:lnTo>
                  <a:lnTo>
                    <a:pt x="369" y="1095"/>
                  </a:lnTo>
                  <a:lnTo>
                    <a:pt x="368" y="1093"/>
                  </a:lnTo>
                  <a:lnTo>
                    <a:pt x="367" y="1091"/>
                  </a:lnTo>
                  <a:lnTo>
                    <a:pt x="367" y="1089"/>
                  </a:lnTo>
                  <a:lnTo>
                    <a:pt x="367" y="1089"/>
                  </a:lnTo>
                  <a:lnTo>
                    <a:pt x="367" y="1088"/>
                  </a:lnTo>
                  <a:lnTo>
                    <a:pt x="368" y="1086"/>
                  </a:lnTo>
                  <a:lnTo>
                    <a:pt x="369" y="1085"/>
                  </a:lnTo>
                  <a:lnTo>
                    <a:pt x="370" y="1083"/>
                  </a:lnTo>
                  <a:lnTo>
                    <a:pt x="371" y="1081"/>
                  </a:lnTo>
                  <a:lnTo>
                    <a:pt x="372" y="1080"/>
                  </a:lnTo>
                  <a:lnTo>
                    <a:pt x="373" y="1078"/>
                  </a:lnTo>
                  <a:lnTo>
                    <a:pt x="376" y="1077"/>
                  </a:lnTo>
                  <a:lnTo>
                    <a:pt x="378" y="1076"/>
                  </a:lnTo>
                  <a:lnTo>
                    <a:pt x="380" y="1074"/>
                  </a:lnTo>
                  <a:lnTo>
                    <a:pt x="386" y="1071"/>
                  </a:lnTo>
                  <a:lnTo>
                    <a:pt x="389" y="1070"/>
                  </a:lnTo>
                  <a:lnTo>
                    <a:pt x="389" y="1069"/>
                  </a:lnTo>
                  <a:lnTo>
                    <a:pt x="390" y="1068"/>
                  </a:lnTo>
                  <a:lnTo>
                    <a:pt x="391" y="1067"/>
                  </a:lnTo>
                  <a:lnTo>
                    <a:pt x="392" y="1066"/>
                  </a:lnTo>
                  <a:lnTo>
                    <a:pt x="393" y="1064"/>
                  </a:lnTo>
                  <a:lnTo>
                    <a:pt x="394" y="1062"/>
                  </a:lnTo>
                  <a:lnTo>
                    <a:pt x="394" y="1060"/>
                  </a:lnTo>
                  <a:lnTo>
                    <a:pt x="394" y="1058"/>
                  </a:lnTo>
                  <a:lnTo>
                    <a:pt x="394" y="1055"/>
                  </a:lnTo>
                  <a:lnTo>
                    <a:pt x="393" y="1054"/>
                  </a:lnTo>
                  <a:lnTo>
                    <a:pt x="392" y="1052"/>
                  </a:lnTo>
                  <a:lnTo>
                    <a:pt x="391" y="1051"/>
                  </a:lnTo>
                  <a:lnTo>
                    <a:pt x="389" y="1049"/>
                  </a:lnTo>
                  <a:lnTo>
                    <a:pt x="388" y="1048"/>
                  </a:lnTo>
                  <a:lnTo>
                    <a:pt x="381" y="1043"/>
                  </a:lnTo>
                  <a:lnTo>
                    <a:pt x="378" y="1041"/>
                  </a:lnTo>
                  <a:lnTo>
                    <a:pt x="377" y="1038"/>
                  </a:lnTo>
                  <a:lnTo>
                    <a:pt x="375" y="1036"/>
                  </a:lnTo>
                  <a:lnTo>
                    <a:pt x="368" y="1029"/>
                  </a:lnTo>
                  <a:lnTo>
                    <a:pt x="366" y="1025"/>
                  </a:lnTo>
                  <a:lnTo>
                    <a:pt x="362" y="1021"/>
                  </a:lnTo>
                  <a:lnTo>
                    <a:pt x="359" y="1018"/>
                  </a:lnTo>
                  <a:lnTo>
                    <a:pt x="356" y="1015"/>
                  </a:lnTo>
                  <a:lnTo>
                    <a:pt x="355" y="1013"/>
                  </a:lnTo>
                  <a:lnTo>
                    <a:pt x="353" y="1012"/>
                  </a:lnTo>
                  <a:lnTo>
                    <a:pt x="351" y="1010"/>
                  </a:lnTo>
                  <a:lnTo>
                    <a:pt x="349" y="1010"/>
                  </a:lnTo>
                  <a:lnTo>
                    <a:pt x="347" y="1009"/>
                  </a:lnTo>
                  <a:lnTo>
                    <a:pt x="343" y="1007"/>
                  </a:lnTo>
                  <a:lnTo>
                    <a:pt x="335" y="1005"/>
                  </a:lnTo>
                  <a:lnTo>
                    <a:pt x="331" y="1003"/>
                  </a:lnTo>
                  <a:lnTo>
                    <a:pt x="326" y="1001"/>
                  </a:lnTo>
                  <a:lnTo>
                    <a:pt x="323" y="999"/>
                  </a:lnTo>
                  <a:lnTo>
                    <a:pt x="321" y="998"/>
                  </a:lnTo>
                  <a:lnTo>
                    <a:pt x="319" y="997"/>
                  </a:lnTo>
                  <a:lnTo>
                    <a:pt x="310" y="991"/>
                  </a:lnTo>
                  <a:lnTo>
                    <a:pt x="308" y="989"/>
                  </a:lnTo>
                  <a:lnTo>
                    <a:pt x="305" y="987"/>
                  </a:lnTo>
                  <a:lnTo>
                    <a:pt x="303" y="985"/>
                  </a:lnTo>
                  <a:lnTo>
                    <a:pt x="299" y="982"/>
                  </a:lnTo>
                  <a:lnTo>
                    <a:pt x="296" y="978"/>
                  </a:lnTo>
                  <a:lnTo>
                    <a:pt x="285" y="965"/>
                  </a:lnTo>
                  <a:lnTo>
                    <a:pt x="281" y="962"/>
                  </a:lnTo>
                  <a:lnTo>
                    <a:pt x="277" y="958"/>
                  </a:lnTo>
                  <a:lnTo>
                    <a:pt x="274" y="954"/>
                  </a:lnTo>
                  <a:lnTo>
                    <a:pt x="270" y="952"/>
                  </a:lnTo>
                  <a:lnTo>
                    <a:pt x="266" y="949"/>
                  </a:lnTo>
                  <a:lnTo>
                    <a:pt x="263" y="946"/>
                  </a:lnTo>
                  <a:lnTo>
                    <a:pt x="259" y="943"/>
                  </a:lnTo>
                  <a:lnTo>
                    <a:pt x="255" y="942"/>
                  </a:lnTo>
                  <a:lnTo>
                    <a:pt x="253" y="940"/>
                  </a:lnTo>
                  <a:lnTo>
                    <a:pt x="249" y="938"/>
                  </a:lnTo>
                  <a:lnTo>
                    <a:pt x="245" y="936"/>
                  </a:lnTo>
                  <a:lnTo>
                    <a:pt x="241" y="935"/>
                  </a:lnTo>
                  <a:lnTo>
                    <a:pt x="225" y="930"/>
                  </a:lnTo>
                  <a:lnTo>
                    <a:pt x="220" y="930"/>
                  </a:lnTo>
                  <a:lnTo>
                    <a:pt x="218" y="928"/>
                  </a:lnTo>
                  <a:lnTo>
                    <a:pt x="216" y="927"/>
                  </a:lnTo>
                  <a:lnTo>
                    <a:pt x="213" y="925"/>
                  </a:lnTo>
                  <a:lnTo>
                    <a:pt x="211" y="924"/>
                  </a:lnTo>
                  <a:lnTo>
                    <a:pt x="210" y="923"/>
                  </a:lnTo>
                  <a:lnTo>
                    <a:pt x="208" y="921"/>
                  </a:lnTo>
                  <a:lnTo>
                    <a:pt x="207" y="919"/>
                  </a:lnTo>
                  <a:lnTo>
                    <a:pt x="207" y="917"/>
                  </a:lnTo>
                  <a:lnTo>
                    <a:pt x="206" y="914"/>
                  </a:lnTo>
                  <a:lnTo>
                    <a:pt x="205" y="911"/>
                  </a:lnTo>
                  <a:lnTo>
                    <a:pt x="204" y="903"/>
                  </a:lnTo>
                  <a:lnTo>
                    <a:pt x="203" y="901"/>
                  </a:lnTo>
                  <a:lnTo>
                    <a:pt x="203" y="898"/>
                  </a:lnTo>
                  <a:lnTo>
                    <a:pt x="202" y="896"/>
                  </a:lnTo>
                  <a:lnTo>
                    <a:pt x="199" y="889"/>
                  </a:lnTo>
                  <a:lnTo>
                    <a:pt x="195" y="878"/>
                  </a:lnTo>
                  <a:lnTo>
                    <a:pt x="193" y="874"/>
                  </a:lnTo>
                  <a:lnTo>
                    <a:pt x="191" y="872"/>
                  </a:lnTo>
                  <a:lnTo>
                    <a:pt x="189" y="868"/>
                  </a:lnTo>
                  <a:lnTo>
                    <a:pt x="188" y="866"/>
                  </a:lnTo>
                  <a:lnTo>
                    <a:pt x="187" y="865"/>
                  </a:lnTo>
                  <a:lnTo>
                    <a:pt x="185" y="863"/>
                  </a:lnTo>
                  <a:lnTo>
                    <a:pt x="185" y="862"/>
                  </a:lnTo>
                  <a:lnTo>
                    <a:pt x="178" y="858"/>
                  </a:lnTo>
                  <a:lnTo>
                    <a:pt x="176" y="856"/>
                  </a:lnTo>
                  <a:lnTo>
                    <a:pt x="174" y="855"/>
                  </a:lnTo>
                  <a:lnTo>
                    <a:pt x="173" y="853"/>
                  </a:lnTo>
                  <a:lnTo>
                    <a:pt x="173" y="852"/>
                  </a:lnTo>
                  <a:lnTo>
                    <a:pt x="171" y="851"/>
                  </a:lnTo>
                  <a:lnTo>
                    <a:pt x="170" y="848"/>
                  </a:lnTo>
                  <a:lnTo>
                    <a:pt x="168" y="845"/>
                  </a:lnTo>
                  <a:lnTo>
                    <a:pt x="167" y="841"/>
                  </a:lnTo>
                  <a:lnTo>
                    <a:pt x="165" y="838"/>
                  </a:lnTo>
                  <a:lnTo>
                    <a:pt x="162" y="828"/>
                  </a:lnTo>
                  <a:lnTo>
                    <a:pt x="158" y="818"/>
                  </a:lnTo>
                  <a:lnTo>
                    <a:pt x="156" y="814"/>
                  </a:lnTo>
                  <a:lnTo>
                    <a:pt x="154" y="810"/>
                  </a:lnTo>
                  <a:lnTo>
                    <a:pt x="153" y="807"/>
                  </a:lnTo>
                  <a:lnTo>
                    <a:pt x="151" y="805"/>
                  </a:lnTo>
                  <a:lnTo>
                    <a:pt x="150" y="803"/>
                  </a:lnTo>
                  <a:lnTo>
                    <a:pt x="148" y="802"/>
                  </a:lnTo>
                  <a:lnTo>
                    <a:pt x="147" y="801"/>
                  </a:lnTo>
                  <a:lnTo>
                    <a:pt x="145" y="800"/>
                  </a:lnTo>
                  <a:lnTo>
                    <a:pt x="143" y="800"/>
                  </a:lnTo>
                  <a:lnTo>
                    <a:pt x="140" y="800"/>
                  </a:lnTo>
                  <a:lnTo>
                    <a:pt x="134" y="801"/>
                  </a:lnTo>
                  <a:lnTo>
                    <a:pt x="129" y="801"/>
                  </a:lnTo>
                  <a:lnTo>
                    <a:pt x="126" y="801"/>
                  </a:lnTo>
                  <a:lnTo>
                    <a:pt x="118" y="801"/>
                  </a:lnTo>
                  <a:lnTo>
                    <a:pt x="116" y="801"/>
                  </a:lnTo>
                  <a:lnTo>
                    <a:pt x="113" y="800"/>
                  </a:lnTo>
                  <a:lnTo>
                    <a:pt x="109" y="800"/>
                  </a:lnTo>
                  <a:lnTo>
                    <a:pt x="106" y="799"/>
                  </a:lnTo>
                  <a:lnTo>
                    <a:pt x="105" y="798"/>
                  </a:lnTo>
                  <a:lnTo>
                    <a:pt x="103" y="797"/>
                  </a:lnTo>
                  <a:lnTo>
                    <a:pt x="102" y="796"/>
                  </a:lnTo>
                  <a:lnTo>
                    <a:pt x="99" y="794"/>
                  </a:lnTo>
                  <a:lnTo>
                    <a:pt x="97" y="793"/>
                  </a:lnTo>
                  <a:lnTo>
                    <a:pt x="90" y="784"/>
                  </a:lnTo>
                  <a:lnTo>
                    <a:pt x="88" y="783"/>
                  </a:lnTo>
                  <a:lnTo>
                    <a:pt x="87" y="780"/>
                  </a:lnTo>
                  <a:lnTo>
                    <a:pt x="83" y="775"/>
                  </a:lnTo>
                  <a:lnTo>
                    <a:pt x="82" y="771"/>
                  </a:lnTo>
                  <a:lnTo>
                    <a:pt x="77" y="761"/>
                  </a:lnTo>
                  <a:lnTo>
                    <a:pt x="74" y="755"/>
                  </a:lnTo>
                  <a:lnTo>
                    <a:pt x="71" y="746"/>
                  </a:lnTo>
                  <a:lnTo>
                    <a:pt x="66" y="736"/>
                  </a:lnTo>
                  <a:lnTo>
                    <a:pt x="63" y="728"/>
                  </a:lnTo>
                  <a:lnTo>
                    <a:pt x="62" y="726"/>
                  </a:lnTo>
                  <a:lnTo>
                    <a:pt x="61" y="726"/>
                  </a:lnTo>
                  <a:lnTo>
                    <a:pt x="61" y="725"/>
                  </a:lnTo>
                  <a:lnTo>
                    <a:pt x="60" y="725"/>
                  </a:lnTo>
                  <a:lnTo>
                    <a:pt x="60" y="724"/>
                  </a:lnTo>
                  <a:lnTo>
                    <a:pt x="59" y="724"/>
                  </a:lnTo>
                  <a:lnTo>
                    <a:pt x="57" y="724"/>
                  </a:lnTo>
                  <a:lnTo>
                    <a:pt x="52" y="724"/>
                  </a:lnTo>
                  <a:lnTo>
                    <a:pt x="50" y="723"/>
                  </a:lnTo>
                  <a:lnTo>
                    <a:pt x="48" y="722"/>
                  </a:lnTo>
                  <a:lnTo>
                    <a:pt x="47" y="721"/>
                  </a:lnTo>
                  <a:lnTo>
                    <a:pt x="44" y="719"/>
                  </a:lnTo>
                  <a:lnTo>
                    <a:pt x="42" y="716"/>
                  </a:lnTo>
                  <a:lnTo>
                    <a:pt x="40" y="715"/>
                  </a:lnTo>
                  <a:lnTo>
                    <a:pt x="37" y="708"/>
                  </a:lnTo>
                  <a:lnTo>
                    <a:pt x="35" y="706"/>
                  </a:lnTo>
                  <a:lnTo>
                    <a:pt x="34" y="705"/>
                  </a:lnTo>
                  <a:lnTo>
                    <a:pt x="32" y="704"/>
                  </a:lnTo>
                  <a:lnTo>
                    <a:pt x="30" y="702"/>
                  </a:lnTo>
                  <a:lnTo>
                    <a:pt x="28" y="700"/>
                  </a:lnTo>
                  <a:lnTo>
                    <a:pt x="26" y="699"/>
                  </a:lnTo>
                  <a:lnTo>
                    <a:pt x="24" y="698"/>
                  </a:lnTo>
                  <a:lnTo>
                    <a:pt x="23" y="698"/>
                  </a:lnTo>
                  <a:lnTo>
                    <a:pt x="20" y="697"/>
                  </a:lnTo>
                  <a:lnTo>
                    <a:pt x="17" y="696"/>
                  </a:lnTo>
                  <a:lnTo>
                    <a:pt x="14" y="696"/>
                  </a:lnTo>
                  <a:lnTo>
                    <a:pt x="11" y="695"/>
                  </a:lnTo>
                  <a:lnTo>
                    <a:pt x="7" y="695"/>
                  </a:lnTo>
                  <a:lnTo>
                    <a:pt x="6" y="696"/>
                  </a:lnTo>
                  <a:lnTo>
                    <a:pt x="6" y="695"/>
                  </a:lnTo>
                  <a:lnTo>
                    <a:pt x="5" y="693"/>
                  </a:lnTo>
                  <a:lnTo>
                    <a:pt x="3" y="683"/>
                  </a:lnTo>
                  <a:lnTo>
                    <a:pt x="2" y="681"/>
                  </a:lnTo>
                  <a:lnTo>
                    <a:pt x="1" y="679"/>
                  </a:lnTo>
                  <a:lnTo>
                    <a:pt x="1" y="676"/>
                  </a:lnTo>
                  <a:lnTo>
                    <a:pt x="0" y="673"/>
                  </a:lnTo>
                  <a:lnTo>
                    <a:pt x="0" y="670"/>
                  </a:lnTo>
                  <a:lnTo>
                    <a:pt x="0" y="667"/>
                  </a:lnTo>
                  <a:lnTo>
                    <a:pt x="0" y="664"/>
                  </a:lnTo>
                  <a:lnTo>
                    <a:pt x="0" y="660"/>
                  </a:lnTo>
                  <a:lnTo>
                    <a:pt x="0" y="656"/>
                  </a:lnTo>
                  <a:lnTo>
                    <a:pt x="1" y="652"/>
                  </a:lnTo>
                  <a:lnTo>
                    <a:pt x="2" y="647"/>
                  </a:lnTo>
                  <a:lnTo>
                    <a:pt x="3" y="642"/>
                  </a:lnTo>
                  <a:lnTo>
                    <a:pt x="4" y="637"/>
                  </a:lnTo>
                  <a:lnTo>
                    <a:pt x="5" y="634"/>
                  </a:lnTo>
                  <a:lnTo>
                    <a:pt x="6" y="631"/>
                  </a:lnTo>
                  <a:lnTo>
                    <a:pt x="7" y="628"/>
                  </a:lnTo>
                  <a:lnTo>
                    <a:pt x="11" y="623"/>
                  </a:lnTo>
                  <a:lnTo>
                    <a:pt x="14" y="616"/>
                  </a:lnTo>
                  <a:lnTo>
                    <a:pt x="15" y="613"/>
                  </a:lnTo>
                  <a:lnTo>
                    <a:pt x="17" y="612"/>
                  </a:lnTo>
                  <a:lnTo>
                    <a:pt x="19" y="610"/>
                  </a:lnTo>
                  <a:lnTo>
                    <a:pt x="21" y="608"/>
                  </a:lnTo>
                  <a:lnTo>
                    <a:pt x="23" y="607"/>
                  </a:lnTo>
                  <a:lnTo>
                    <a:pt x="25" y="605"/>
                  </a:lnTo>
                  <a:lnTo>
                    <a:pt x="26" y="604"/>
                  </a:lnTo>
                  <a:lnTo>
                    <a:pt x="27" y="603"/>
                  </a:lnTo>
                  <a:lnTo>
                    <a:pt x="33" y="602"/>
                  </a:lnTo>
                  <a:lnTo>
                    <a:pt x="35" y="601"/>
                  </a:lnTo>
                  <a:lnTo>
                    <a:pt x="37" y="599"/>
                  </a:lnTo>
                  <a:lnTo>
                    <a:pt x="39" y="597"/>
                  </a:lnTo>
                  <a:lnTo>
                    <a:pt x="41" y="595"/>
                  </a:lnTo>
                  <a:lnTo>
                    <a:pt x="42" y="594"/>
                  </a:lnTo>
                  <a:lnTo>
                    <a:pt x="44" y="592"/>
                  </a:lnTo>
                  <a:lnTo>
                    <a:pt x="45" y="590"/>
                  </a:lnTo>
                  <a:lnTo>
                    <a:pt x="46" y="590"/>
                  </a:lnTo>
                  <a:lnTo>
                    <a:pt x="46" y="588"/>
                  </a:lnTo>
                  <a:lnTo>
                    <a:pt x="47" y="586"/>
                  </a:lnTo>
                  <a:lnTo>
                    <a:pt x="48" y="583"/>
                  </a:lnTo>
                  <a:lnTo>
                    <a:pt x="48" y="580"/>
                  </a:lnTo>
                  <a:lnTo>
                    <a:pt x="48" y="578"/>
                  </a:lnTo>
                  <a:lnTo>
                    <a:pt x="48" y="574"/>
                  </a:lnTo>
                  <a:lnTo>
                    <a:pt x="47" y="570"/>
                  </a:lnTo>
                  <a:lnTo>
                    <a:pt x="44" y="560"/>
                  </a:lnTo>
                  <a:lnTo>
                    <a:pt x="43" y="556"/>
                  </a:lnTo>
                  <a:lnTo>
                    <a:pt x="42" y="553"/>
                  </a:lnTo>
                  <a:lnTo>
                    <a:pt x="39" y="546"/>
                  </a:lnTo>
                  <a:lnTo>
                    <a:pt x="39" y="544"/>
                  </a:lnTo>
                  <a:lnTo>
                    <a:pt x="38" y="541"/>
                  </a:lnTo>
                  <a:lnTo>
                    <a:pt x="38" y="538"/>
                  </a:lnTo>
                  <a:lnTo>
                    <a:pt x="38" y="536"/>
                  </a:lnTo>
                  <a:lnTo>
                    <a:pt x="38" y="534"/>
                  </a:lnTo>
                  <a:lnTo>
                    <a:pt x="40" y="528"/>
                  </a:lnTo>
                  <a:lnTo>
                    <a:pt x="41" y="524"/>
                  </a:lnTo>
                  <a:lnTo>
                    <a:pt x="42" y="520"/>
                  </a:lnTo>
                  <a:lnTo>
                    <a:pt x="42" y="511"/>
                  </a:lnTo>
                  <a:lnTo>
                    <a:pt x="42" y="506"/>
                  </a:lnTo>
                  <a:lnTo>
                    <a:pt x="43" y="500"/>
                  </a:lnTo>
                  <a:lnTo>
                    <a:pt x="45" y="491"/>
                  </a:lnTo>
                  <a:lnTo>
                    <a:pt x="46" y="490"/>
                  </a:lnTo>
                  <a:lnTo>
                    <a:pt x="47" y="489"/>
                  </a:lnTo>
                  <a:lnTo>
                    <a:pt x="48" y="488"/>
                  </a:lnTo>
                  <a:lnTo>
                    <a:pt x="48" y="488"/>
                  </a:lnTo>
                  <a:lnTo>
                    <a:pt x="50" y="488"/>
                  </a:lnTo>
                  <a:lnTo>
                    <a:pt x="51" y="488"/>
                  </a:lnTo>
                  <a:lnTo>
                    <a:pt x="53" y="488"/>
                  </a:lnTo>
                  <a:lnTo>
                    <a:pt x="61" y="489"/>
                  </a:lnTo>
                  <a:lnTo>
                    <a:pt x="65" y="490"/>
                  </a:lnTo>
                  <a:lnTo>
                    <a:pt x="67" y="490"/>
                  </a:lnTo>
                  <a:lnTo>
                    <a:pt x="70" y="490"/>
                  </a:lnTo>
                  <a:lnTo>
                    <a:pt x="71" y="490"/>
                  </a:lnTo>
                  <a:lnTo>
                    <a:pt x="73" y="490"/>
                  </a:lnTo>
                  <a:lnTo>
                    <a:pt x="75" y="489"/>
                  </a:lnTo>
                  <a:lnTo>
                    <a:pt x="78" y="488"/>
                  </a:lnTo>
                  <a:lnTo>
                    <a:pt x="80" y="488"/>
                  </a:lnTo>
                  <a:lnTo>
                    <a:pt x="82" y="487"/>
                  </a:lnTo>
                  <a:lnTo>
                    <a:pt x="84" y="484"/>
                  </a:lnTo>
                  <a:lnTo>
                    <a:pt x="89" y="481"/>
                  </a:lnTo>
                  <a:lnTo>
                    <a:pt x="96" y="476"/>
                  </a:lnTo>
                  <a:lnTo>
                    <a:pt x="99" y="474"/>
                  </a:lnTo>
                  <a:lnTo>
                    <a:pt x="102" y="472"/>
                  </a:lnTo>
                  <a:lnTo>
                    <a:pt x="105" y="470"/>
                  </a:lnTo>
                  <a:lnTo>
                    <a:pt x="113" y="467"/>
                  </a:lnTo>
                  <a:lnTo>
                    <a:pt x="115" y="466"/>
                  </a:lnTo>
                  <a:lnTo>
                    <a:pt x="116" y="466"/>
                  </a:lnTo>
                  <a:lnTo>
                    <a:pt x="117" y="464"/>
                  </a:lnTo>
                  <a:lnTo>
                    <a:pt x="117" y="463"/>
                  </a:lnTo>
                  <a:lnTo>
                    <a:pt x="120" y="456"/>
                  </a:lnTo>
                  <a:lnTo>
                    <a:pt x="123" y="446"/>
                  </a:lnTo>
                  <a:lnTo>
                    <a:pt x="124" y="444"/>
                  </a:lnTo>
                  <a:lnTo>
                    <a:pt x="125" y="443"/>
                  </a:lnTo>
                  <a:lnTo>
                    <a:pt x="126" y="440"/>
                  </a:lnTo>
                  <a:lnTo>
                    <a:pt x="128" y="437"/>
                  </a:lnTo>
                  <a:lnTo>
                    <a:pt x="129" y="435"/>
                  </a:lnTo>
                  <a:lnTo>
                    <a:pt x="133" y="432"/>
                  </a:lnTo>
                  <a:lnTo>
                    <a:pt x="135" y="430"/>
                  </a:lnTo>
                  <a:lnTo>
                    <a:pt x="136" y="429"/>
                  </a:lnTo>
                  <a:lnTo>
                    <a:pt x="136" y="427"/>
                  </a:lnTo>
                  <a:lnTo>
                    <a:pt x="136" y="426"/>
                  </a:lnTo>
                  <a:lnTo>
                    <a:pt x="137" y="424"/>
                  </a:lnTo>
                  <a:lnTo>
                    <a:pt x="137" y="422"/>
                  </a:lnTo>
                  <a:lnTo>
                    <a:pt x="136" y="420"/>
                  </a:lnTo>
                  <a:lnTo>
                    <a:pt x="136" y="417"/>
                  </a:lnTo>
                  <a:lnTo>
                    <a:pt x="135" y="415"/>
                  </a:lnTo>
                  <a:lnTo>
                    <a:pt x="134" y="413"/>
                  </a:lnTo>
                  <a:lnTo>
                    <a:pt x="133" y="411"/>
                  </a:lnTo>
                  <a:lnTo>
                    <a:pt x="129" y="407"/>
                  </a:lnTo>
                  <a:lnTo>
                    <a:pt x="128" y="404"/>
                  </a:lnTo>
                  <a:lnTo>
                    <a:pt x="125" y="399"/>
                  </a:lnTo>
                  <a:lnTo>
                    <a:pt x="124" y="397"/>
                  </a:lnTo>
                  <a:lnTo>
                    <a:pt x="123" y="395"/>
                  </a:lnTo>
                  <a:lnTo>
                    <a:pt x="123" y="392"/>
                  </a:lnTo>
                  <a:lnTo>
                    <a:pt x="123" y="390"/>
                  </a:lnTo>
                  <a:lnTo>
                    <a:pt x="123" y="388"/>
                  </a:lnTo>
                  <a:lnTo>
                    <a:pt x="124" y="386"/>
                  </a:lnTo>
                  <a:lnTo>
                    <a:pt x="125" y="385"/>
                  </a:lnTo>
                  <a:lnTo>
                    <a:pt x="125" y="384"/>
                  </a:lnTo>
                  <a:lnTo>
                    <a:pt x="126" y="383"/>
                  </a:lnTo>
                  <a:lnTo>
                    <a:pt x="128" y="380"/>
                  </a:lnTo>
                  <a:lnTo>
                    <a:pt x="131" y="377"/>
                  </a:lnTo>
                  <a:lnTo>
                    <a:pt x="134" y="374"/>
                  </a:lnTo>
                  <a:lnTo>
                    <a:pt x="136" y="373"/>
                  </a:lnTo>
                  <a:lnTo>
                    <a:pt x="137" y="372"/>
                  </a:lnTo>
                  <a:lnTo>
                    <a:pt x="140" y="370"/>
                  </a:lnTo>
                  <a:lnTo>
                    <a:pt x="142" y="369"/>
                  </a:lnTo>
                  <a:lnTo>
                    <a:pt x="143" y="369"/>
                  </a:lnTo>
                  <a:lnTo>
                    <a:pt x="143" y="368"/>
                  </a:lnTo>
                  <a:lnTo>
                    <a:pt x="144" y="367"/>
                  </a:lnTo>
                  <a:lnTo>
                    <a:pt x="145" y="365"/>
                  </a:lnTo>
                  <a:lnTo>
                    <a:pt x="146" y="363"/>
                  </a:lnTo>
                  <a:lnTo>
                    <a:pt x="146" y="361"/>
                  </a:lnTo>
                  <a:lnTo>
                    <a:pt x="146" y="359"/>
                  </a:lnTo>
                  <a:lnTo>
                    <a:pt x="146" y="358"/>
                  </a:lnTo>
                  <a:lnTo>
                    <a:pt x="146" y="357"/>
                  </a:lnTo>
                  <a:lnTo>
                    <a:pt x="144" y="356"/>
                  </a:lnTo>
                  <a:lnTo>
                    <a:pt x="140" y="353"/>
                  </a:lnTo>
                  <a:lnTo>
                    <a:pt x="139" y="352"/>
                  </a:lnTo>
                  <a:lnTo>
                    <a:pt x="137" y="350"/>
                  </a:lnTo>
                  <a:lnTo>
                    <a:pt x="137" y="349"/>
                  </a:lnTo>
                  <a:lnTo>
                    <a:pt x="136" y="347"/>
                  </a:lnTo>
                  <a:lnTo>
                    <a:pt x="135" y="346"/>
                  </a:lnTo>
                  <a:lnTo>
                    <a:pt x="134" y="344"/>
                  </a:lnTo>
                  <a:lnTo>
                    <a:pt x="134" y="342"/>
                  </a:lnTo>
                  <a:lnTo>
                    <a:pt x="134" y="341"/>
                  </a:lnTo>
                  <a:lnTo>
                    <a:pt x="134" y="340"/>
                  </a:lnTo>
                  <a:lnTo>
                    <a:pt x="134" y="339"/>
                  </a:lnTo>
                  <a:lnTo>
                    <a:pt x="134" y="337"/>
                  </a:lnTo>
                  <a:lnTo>
                    <a:pt x="134" y="336"/>
                  </a:lnTo>
                  <a:lnTo>
                    <a:pt x="134" y="335"/>
                  </a:lnTo>
                  <a:lnTo>
                    <a:pt x="135" y="334"/>
                  </a:lnTo>
                  <a:lnTo>
                    <a:pt x="136" y="333"/>
                  </a:lnTo>
                  <a:lnTo>
                    <a:pt x="138" y="332"/>
                  </a:lnTo>
                  <a:lnTo>
                    <a:pt x="143" y="330"/>
                  </a:lnTo>
                  <a:lnTo>
                    <a:pt x="144" y="329"/>
                  </a:lnTo>
                  <a:lnTo>
                    <a:pt x="145" y="328"/>
                  </a:lnTo>
                  <a:lnTo>
                    <a:pt x="147" y="326"/>
                  </a:lnTo>
                  <a:lnTo>
                    <a:pt x="148" y="325"/>
                  </a:lnTo>
                  <a:lnTo>
                    <a:pt x="148" y="324"/>
                  </a:lnTo>
                  <a:lnTo>
                    <a:pt x="149" y="322"/>
                  </a:lnTo>
                  <a:lnTo>
                    <a:pt x="150" y="321"/>
                  </a:lnTo>
                  <a:lnTo>
                    <a:pt x="150" y="319"/>
                  </a:lnTo>
                  <a:lnTo>
                    <a:pt x="151" y="318"/>
                  </a:lnTo>
                  <a:lnTo>
                    <a:pt x="151" y="318"/>
                  </a:lnTo>
                  <a:lnTo>
                    <a:pt x="151" y="316"/>
                  </a:lnTo>
                  <a:lnTo>
                    <a:pt x="150" y="311"/>
                  </a:lnTo>
                  <a:lnTo>
                    <a:pt x="150" y="308"/>
                  </a:lnTo>
                  <a:lnTo>
                    <a:pt x="150" y="307"/>
                  </a:lnTo>
                  <a:lnTo>
                    <a:pt x="150" y="305"/>
                  </a:lnTo>
                  <a:lnTo>
                    <a:pt x="150" y="302"/>
                  </a:lnTo>
                  <a:lnTo>
                    <a:pt x="151" y="299"/>
                  </a:lnTo>
                  <a:lnTo>
                    <a:pt x="151" y="297"/>
                  </a:lnTo>
                  <a:lnTo>
                    <a:pt x="152" y="296"/>
                  </a:lnTo>
                  <a:lnTo>
                    <a:pt x="153" y="295"/>
                  </a:lnTo>
                  <a:lnTo>
                    <a:pt x="158" y="289"/>
                  </a:lnTo>
                  <a:lnTo>
                    <a:pt x="161" y="287"/>
                  </a:lnTo>
                  <a:lnTo>
                    <a:pt x="162" y="285"/>
                  </a:lnTo>
                  <a:lnTo>
                    <a:pt x="169" y="281"/>
                  </a:lnTo>
                  <a:lnTo>
                    <a:pt x="176" y="275"/>
                  </a:lnTo>
                  <a:lnTo>
                    <a:pt x="178" y="274"/>
                  </a:lnTo>
                  <a:lnTo>
                    <a:pt x="179" y="273"/>
                  </a:lnTo>
                  <a:lnTo>
                    <a:pt x="180" y="271"/>
                  </a:lnTo>
                  <a:lnTo>
                    <a:pt x="182" y="269"/>
                  </a:lnTo>
                  <a:lnTo>
                    <a:pt x="184" y="264"/>
                  </a:lnTo>
                  <a:lnTo>
                    <a:pt x="185" y="258"/>
                  </a:lnTo>
                  <a:lnTo>
                    <a:pt x="187" y="255"/>
                  </a:lnTo>
                  <a:lnTo>
                    <a:pt x="189" y="250"/>
                  </a:lnTo>
                  <a:lnTo>
                    <a:pt x="192" y="246"/>
                  </a:lnTo>
                  <a:lnTo>
                    <a:pt x="193" y="243"/>
                  </a:lnTo>
                  <a:lnTo>
                    <a:pt x="194" y="241"/>
                  </a:lnTo>
                  <a:lnTo>
                    <a:pt x="195" y="237"/>
                  </a:lnTo>
                  <a:lnTo>
                    <a:pt x="196" y="232"/>
                  </a:lnTo>
                  <a:lnTo>
                    <a:pt x="197" y="230"/>
                  </a:lnTo>
                  <a:lnTo>
                    <a:pt x="197" y="228"/>
                  </a:lnTo>
                  <a:lnTo>
                    <a:pt x="196" y="226"/>
                  </a:lnTo>
                  <a:lnTo>
                    <a:pt x="196" y="224"/>
                  </a:lnTo>
                  <a:lnTo>
                    <a:pt x="196" y="222"/>
                  </a:lnTo>
                  <a:lnTo>
                    <a:pt x="195" y="220"/>
                  </a:lnTo>
                  <a:lnTo>
                    <a:pt x="190" y="215"/>
                  </a:lnTo>
                  <a:lnTo>
                    <a:pt x="189" y="214"/>
                  </a:lnTo>
                  <a:lnTo>
                    <a:pt x="187" y="210"/>
                  </a:lnTo>
                  <a:lnTo>
                    <a:pt x="184" y="203"/>
                  </a:lnTo>
                  <a:lnTo>
                    <a:pt x="182" y="199"/>
                  </a:lnTo>
                  <a:lnTo>
                    <a:pt x="181" y="195"/>
                  </a:lnTo>
                  <a:lnTo>
                    <a:pt x="180" y="191"/>
                  </a:lnTo>
                  <a:lnTo>
                    <a:pt x="179" y="187"/>
                  </a:lnTo>
                  <a:lnTo>
                    <a:pt x="179" y="184"/>
                  </a:lnTo>
                  <a:lnTo>
                    <a:pt x="180" y="180"/>
                  </a:lnTo>
                  <a:lnTo>
                    <a:pt x="181" y="171"/>
                  </a:lnTo>
                  <a:lnTo>
                    <a:pt x="182" y="169"/>
                  </a:lnTo>
                  <a:lnTo>
                    <a:pt x="182" y="167"/>
                  </a:lnTo>
                  <a:lnTo>
                    <a:pt x="184" y="163"/>
                  </a:lnTo>
                  <a:lnTo>
                    <a:pt x="185" y="160"/>
                  </a:lnTo>
                  <a:lnTo>
                    <a:pt x="186" y="158"/>
                  </a:lnTo>
                  <a:lnTo>
                    <a:pt x="192" y="148"/>
                  </a:lnTo>
                  <a:lnTo>
                    <a:pt x="193" y="147"/>
                  </a:lnTo>
                  <a:lnTo>
                    <a:pt x="194" y="146"/>
                  </a:lnTo>
                  <a:lnTo>
                    <a:pt x="193" y="145"/>
                  </a:lnTo>
                  <a:lnTo>
                    <a:pt x="193" y="144"/>
                  </a:lnTo>
                  <a:lnTo>
                    <a:pt x="192" y="140"/>
                  </a:lnTo>
                  <a:lnTo>
                    <a:pt x="191" y="138"/>
                  </a:lnTo>
                  <a:lnTo>
                    <a:pt x="188" y="133"/>
                  </a:lnTo>
                  <a:lnTo>
                    <a:pt x="186" y="128"/>
                  </a:lnTo>
                  <a:lnTo>
                    <a:pt x="185" y="125"/>
                  </a:lnTo>
                  <a:lnTo>
                    <a:pt x="185" y="122"/>
                  </a:lnTo>
                  <a:lnTo>
                    <a:pt x="184" y="116"/>
                  </a:lnTo>
                  <a:lnTo>
                    <a:pt x="183" y="114"/>
                  </a:lnTo>
                  <a:lnTo>
                    <a:pt x="183" y="103"/>
                  </a:lnTo>
                  <a:lnTo>
                    <a:pt x="182" y="101"/>
                  </a:lnTo>
                  <a:lnTo>
                    <a:pt x="182" y="97"/>
                  </a:lnTo>
                  <a:lnTo>
                    <a:pt x="181" y="93"/>
                  </a:lnTo>
                  <a:lnTo>
                    <a:pt x="180" y="91"/>
                  </a:lnTo>
                  <a:lnTo>
                    <a:pt x="180" y="90"/>
                  </a:lnTo>
                  <a:lnTo>
                    <a:pt x="179" y="89"/>
                  </a:lnTo>
                  <a:lnTo>
                    <a:pt x="176" y="86"/>
                  </a:lnTo>
                  <a:lnTo>
                    <a:pt x="175" y="84"/>
                  </a:lnTo>
                  <a:lnTo>
                    <a:pt x="174" y="82"/>
                  </a:lnTo>
                  <a:lnTo>
                    <a:pt x="174" y="81"/>
                  </a:lnTo>
                  <a:lnTo>
                    <a:pt x="173" y="80"/>
                  </a:lnTo>
                  <a:lnTo>
                    <a:pt x="173" y="79"/>
                  </a:lnTo>
                  <a:lnTo>
                    <a:pt x="173" y="78"/>
                  </a:lnTo>
                  <a:lnTo>
                    <a:pt x="173" y="76"/>
                  </a:lnTo>
                  <a:lnTo>
                    <a:pt x="174" y="73"/>
                  </a:lnTo>
                  <a:lnTo>
                    <a:pt x="177" y="63"/>
                  </a:lnTo>
                  <a:lnTo>
                    <a:pt x="178" y="60"/>
                  </a:lnTo>
                  <a:lnTo>
                    <a:pt x="179" y="58"/>
                  </a:lnTo>
                  <a:lnTo>
                    <a:pt x="180" y="58"/>
                  </a:lnTo>
                  <a:lnTo>
                    <a:pt x="181" y="55"/>
                  </a:lnTo>
                  <a:lnTo>
                    <a:pt x="182" y="54"/>
                  </a:lnTo>
                  <a:lnTo>
                    <a:pt x="183" y="53"/>
                  </a:lnTo>
                  <a:lnTo>
                    <a:pt x="184" y="53"/>
                  </a:lnTo>
                  <a:lnTo>
                    <a:pt x="185" y="53"/>
                  </a:lnTo>
                  <a:lnTo>
                    <a:pt x="185" y="54"/>
                  </a:lnTo>
                  <a:lnTo>
                    <a:pt x="186" y="54"/>
                  </a:lnTo>
                  <a:lnTo>
                    <a:pt x="187" y="54"/>
                  </a:lnTo>
                  <a:lnTo>
                    <a:pt x="190" y="54"/>
                  </a:lnTo>
                  <a:lnTo>
                    <a:pt x="193" y="54"/>
                  </a:lnTo>
                  <a:lnTo>
                    <a:pt x="196" y="53"/>
                  </a:lnTo>
                  <a:lnTo>
                    <a:pt x="204" y="50"/>
                  </a:lnTo>
                  <a:lnTo>
                    <a:pt x="214" y="48"/>
                  </a:lnTo>
                  <a:lnTo>
                    <a:pt x="218" y="46"/>
                  </a:lnTo>
                  <a:lnTo>
                    <a:pt x="222" y="45"/>
                  </a:lnTo>
                  <a:lnTo>
                    <a:pt x="224" y="44"/>
                  </a:lnTo>
                  <a:lnTo>
                    <a:pt x="225" y="44"/>
                  </a:lnTo>
                  <a:lnTo>
                    <a:pt x="226" y="44"/>
                  </a:lnTo>
                  <a:lnTo>
                    <a:pt x="228" y="44"/>
                  </a:lnTo>
                  <a:lnTo>
                    <a:pt x="229" y="45"/>
                  </a:lnTo>
                  <a:lnTo>
                    <a:pt x="230" y="45"/>
                  </a:lnTo>
                  <a:lnTo>
                    <a:pt x="231" y="46"/>
                  </a:lnTo>
                  <a:lnTo>
                    <a:pt x="237" y="51"/>
                  </a:lnTo>
                  <a:lnTo>
                    <a:pt x="238" y="52"/>
                  </a:lnTo>
                  <a:lnTo>
                    <a:pt x="239" y="52"/>
                  </a:lnTo>
                  <a:lnTo>
                    <a:pt x="240" y="53"/>
                  </a:lnTo>
                  <a:lnTo>
                    <a:pt x="242" y="53"/>
                  </a:lnTo>
                  <a:lnTo>
                    <a:pt x="244" y="53"/>
                  </a:lnTo>
                  <a:lnTo>
                    <a:pt x="245" y="53"/>
                  </a:lnTo>
                  <a:lnTo>
                    <a:pt x="247" y="52"/>
                  </a:lnTo>
                  <a:lnTo>
                    <a:pt x="248" y="52"/>
                  </a:lnTo>
                  <a:lnTo>
                    <a:pt x="251" y="50"/>
                  </a:lnTo>
                  <a:lnTo>
                    <a:pt x="257" y="47"/>
                  </a:lnTo>
                  <a:lnTo>
                    <a:pt x="259" y="46"/>
                  </a:lnTo>
                  <a:lnTo>
                    <a:pt x="262" y="46"/>
                  </a:lnTo>
                  <a:lnTo>
                    <a:pt x="264" y="46"/>
                  </a:lnTo>
                  <a:lnTo>
                    <a:pt x="265" y="46"/>
                  </a:lnTo>
                  <a:lnTo>
                    <a:pt x="266" y="46"/>
                  </a:lnTo>
                  <a:lnTo>
                    <a:pt x="268" y="47"/>
                  </a:lnTo>
                  <a:lnTo>
                    <a:pt x="269" y="47"/>
                  </a:lnTo>
                  <a:lnTo>
                    <a:pt x="276" y="52"/>
                  </a:lnTo>
                  <a:lnTo>
                    <a:pt x="277" y="54"/>
                  </a:lnTo>
                  <a:lnTo>
                    <a:pt x="281" y="56"/>
                  </a:lnTo>
                  <a:lnTo>
                    <a:pt x="282" y="57"/>
                  </a:lnTo>
                  <a:lnTo>
                    <a:pt x="283" y="58"/>
                  </a:lnTo>
                  <a:lnTo>
                    <a:pt x="285" y="59"/>
                  </a:lnTo>
                  <a:lnTo>
                    <a:pt x="286" y="60"/>
                  </a:lnTo>
                  <a:lnTo>
                    <a:pt x="287" y="61"/>
                  </a:lnTo>
                  <a:lnTo>
                    <a:pt x="288" y="61"/>
                  </a:lnTo>
                  <a:lnTo>
                    <a:pt x="293" y="63"/>
                  </a:lnTo>
                  <a:lnTo>
                    <a:pt x="296" y="64"/>
                  </a:lnTo>
                  <a:lnTo>
                    <a:pt x="298" y="65"/>
                  </a:lnTo>
                  <a:lnTo>
                    <a:pt x="300" y="66"/>
                  </a:lnTo>
                  <a:lnTo>
                    <a:pt x="302" y="66"/>
                  </a:lnTo>
                  <a:lnTo>
                    <a:pt x="305" y="66"/>
                  </a:lnTo>
                  <a:lnTo>
                    <a:pt x="307" y="66"/>
                  </a:lnTo>
                  <a:lnTo>
                    <a:pt x="310" y="65"/>
                  </a:lnTo>
                  <a:lnTo>
                    <a:pt x="312" y="65"/>
                  </a:lnTo>
                  <a:lnTo>
                    <a:pt x="314" y="64"/>
                  </a:lnTo>
                  <a:lnTo>
                    <a:pt x="316" y="62"/>
                  </a:lnTo>
                  <a:lnTo>
                    <a:pt x="321" y="59"/>
                  </a:lnTo>
                  <a:lnTo>
                    <a:pt x="321" y="58"/>
                  </a:lnTo>
                  <a:lnTo>
                    <a:pt x="324" y="58"/>
                  </a:lnTo>
                  <a:lnTo>
                    <a:pt x="326" y="57"/>
                  </a:lnTo>
                  <a:lnTo>
                    <a:pt x="328" y="56"/>
                  </a:lnTo>
                  <a:lnTo>
                    <a:pt x="338" y="55"/>
                  </a:lnTo>
                  <a:lnTo>
                    <a:pt x="341" y="55"/>
                  </a:lnTo>
                  <a:lnTo>
                    <a:pt x="343" y="54"/>
                  </a:lnTo>
                  <a:lnTo>
                    <a:pt x="344" y="53"/>
                  </a:lnTo>
                  <a:lnTo>
                    <a:pt x="346" y="52"/>
                  </a:lnTo>
                  <a:lnTo>
                    <a:pt x="349" y="50"/>
                  </a:lnTo>
                  <a:lnTo>
                    <a:pt x="353" y="47"/>
                  </a:lnTo>
                  <a:lnTo>
                    <a:pt x="355" y="46"/>
                  </a:lnTo>
                  <a:lnTo>
                    <a:pt x="356" y="46"/>
                  </a:lnTo>
                  <a:lnTo>
                    <a:pt x="361" y="45"/>
                  </a:lnTo>
                  <a:lnTo>
                    <a:pt x="362" y="44"/>
                  </a:lnTo>
                  <a:lnTo>
                    <a:pt x="363" y="44"/>
                  </a:lnTo>
                  <a:lnTo>
                    <a:pt x="364" y="43"/>
                  </a:lnTo>
                  <a:lnTo>
                    <a:pt x="365" y="42"/>
                  </a:lnTo>
                  <a:lnTo>
                    <a:pt x="367" y="38"/>
                  </a:lnTo>
                  <a:lnTo>
                    <a:pt x="368" y="35"/>
                  </a:lnTo>
                  <a:lnTo>
                    <a:pt x="369" y="34"/>
                  </a:lnTo>
                  <a:lnTo>
                    <a:pt x="371" y="31"/>
                  </a:lnTo>
                  <a:lnTo>
                    <a:pt x="373" y="26"/>
                  </a:lnTo>
                  <a:lnTo>
                    <a:pt x="375" y="21"/>
                  </a:lnTo>
                  <a:lnTo>
                    <a:pt x="376" y="19"/>
                  </a:lnTo>
                  <a:lnTo>
                    <a:pt x="377" y="17"/>
                  </a:lnTo>
                  <a:lnTo>
                    <a:pt x="378" y="16"/>
                  </a:lnTo>
                  <a:lnTo>
                    <a:pt x="378" y="15"/>
                  </a:lnTo>
                  <a:lnTo>
                    <a:pt x="380" y="13"/>
                  </a:lnTo>
                  <a:lnTo>
                    <a:pt x="384" y="12"/>
                  </a:lnTo>
                  <a:lnTo>
                    <a:pt x="391" y="8"/>
                  </a:lnTo>
                  <a:lnTo>
                    <a:pt x="399" y="4"/>
                  </a:lnTo>
                  <a:lnTo>
                    <a:pt x="401" y="3"/>
                  </a:lnTo>
                  <a:lnTo>
                    <a:pt x="405" y="1"/>
                  </a:lnTo>
                  <a:lnTo>
                    <a:pt x="409" y="1"/>
                  </a:lnTo>
                  <a:lnTo>
                    <a:pt x="413" y="0"/>
                  </a:lnTo>
                  <a:lnTo>
                    <a:pt x="414" y="0"/>
                  </a:lnTo>
                </a:path>
              </a:pathLst>
            </a:custGeom>
            <a:noFill/>
            <a:ln w="2540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42" name="Freeform 90">
              <a:extLst>
                <a:ext uri="{FF2B5EF4-FFF2-40B4-BE49-F238E27FC236}">
                  <a16:creationId xmlns:a16="http://schemas.microsoft.com/office/drawing/2014/main" id="{C8DBBBA7-CD8B-4E54-A1D4-86BB9BCFE663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" y="2091"/>
              <a:ext cx="1092" cy="1370"/>
            </a:xfrm>
            <a:custGeom>
              <a:avLst/>
              <a:gdLst>
                <a:gd name="T0" fmla="*/ 727 w 1092"/>
                <a:gd name="T1" fmla="*/ 6 h 1370"/>
                <a:gd name="T2" fmla="*/ 752 w 1092"/>
                <a:gd name="T3" fmla="*/ 28 h 1370"/>
                <a:gd name="T4" fmla="*/ 785 w 1092"/>
                <a:gd name="T5" fmla="*/ 33 h 1370"/>
                <a:gd name="T6" fmla="*/ 771 w 1092"/>
                <a:gd name="T7" fmla="*/ 74 h 1370"/>
                <a:gd name="T8" fmla="*/ 803 w 1092"/>
                <a:gd name="T9" fmla="*/ 81 h 1370"/>
                <a:gd name="T10" fmla="*/ 857 w 1092"/>
                <a:gd name="T11" fmla="*/ 81 h 1370"/>
                <a:gd name="T12" fmla="*/ 855 w 1092"/>
                <a:gd name="T13" fmla="*/ 98 h 1370"/>
                <a:gd name="T14" fmla="*/ 912 w 1092"/>
                <a:gd name="T15" fmla="*/ 132 h 1370"/>
                <a:gd name="T16" fmla="*/ 966 w 1092"/>
                <a:gd name="T17" fmla="*/ 132 h 1370"/>
                <a:gd name="T18" fmla="*/ 1024 w 1092"/>
                <a:gd name="T19" fmla="*/ 172 h 1370"/>
                <a:gd name="T20" fmla="*/ 1045 w 1092"/>
                <a:gd name="T21" fmla="*/ 198 h 1370"/>
                <a:gd name="T22" fmla="*/ 1092 w 1092"/>
                <a:gd name="T23" fmla="*/ 271 h 1370"/>
                <a:gd name="T24" fmla="*/ 1072 w 1092"/>
                <a:gd name="T25" fmla="*/ 316 h 1370"/>
                <a:gd name="T26" fmla="*/ 1064 w 1092"/>
                <a:gd name="T27" fmla="*/ 384 h 1370"/>
                <a:gd name="T28" fmla="*/ 1072 w 1092"/>
                <a:gd name="T29" fmla="*/ 419 h 1370"/>
                <a:gd name="T30" fmla="*/ 1038 w 1092"/>
                <a:gd name="T31" fmla="*/ 455 h 1370"/>
                <a:gd name="T32" fmla="*/ 999 w 1092"/>
                <a:gd name="T33" fmla="*/ 455 h 1370"/>
                <a:gd name="T34" fmla="*/ 971 w 1092"/>
                <a:gd name="T35" fmla="*/ 499 h 1370"/>
                <a:gd name="T36" fmla="*/ 1003 w 1092"/>
                <a:gd name="T37" fmla="*/ 506 h 1370"/>
                <a:gd name="T38" fmla="*/ 987 w 1092"/>
                <a:gd name="T39" fmla="*/ 529 h 1370"/>
                <a:gd name="T40" fmla="*/ 981 w 1092"/>
                <a:gd name="T41" fmla="*/ 549 h 1370"/>
                <a:gd name="T42" fmla="*/ 992 w 1092"/>
                <a:gd name="T43" fmla="*/ 569 h 1370"/>
                <a:gd name="T44" fmla="*/ 1025 w 1092"/>
                <a:gd name="T45" fmla="*/ 582 h 1370"/>
                <a:gd name="T46" fmla="*/ 1020 w 1092"/>
                <a:gd name="T47" fmla="*/ 659 h 1370"/>
                <a:gd name="T48" fmla="*/ 1038 w 1092"/>
                <a:gd name="T49" fmla="*/ 696 h 1370"/>
                <a:gd name="T50" fmla="*/ 1027 w 1092"/>
                <a:gd name="T51" fmla="*/ 732 h 1370"/>
                <a:gd name="T52" fmla="*/ 1045 w 1092"/>
                <a:gd name="T53" fmla="*/ 790 h 1370"/>
                <a:gd name="T54" fmla="*/ 1035 w 1092"/>
                <a:gd name="T55" fmla="*/ 849 h 1370"/>
                <a:gd name="T56" fmla="*/ 1040 w 1092"/>
                <a:gd name="T57" fmla="*/ 905 h 1370"/>
                <a:gd name="T58" fmla="*/ 1003 w 1092"/>
                <a:gd name="T59" fmla="*/ 955 h 1370"/>
                <a:gd name="T60" fmla="*/ 989 w 1092"/>
                <a:gd name="T61" fmla="*/ 983 h 1370"/>
                <a:gd name="T62" fmla="*/ 999 w 1092"/>
                <a:gd name="T63" fmla="*/ 1007 h 1370"/>
                <a:gd name="T64" fmla="*/ 978 w 1092"/>
                <a:gd name="T65" fmla="*/ 1034 h 1370"/>
                <a:gd name="T66" fmla="*/ 990 w 1092"/>
                <a:gd name="T67" fmla="*/ 1074 h 1370"/>
                <a:gd name="T68" fmla="*/ 966 w 1092"/>
                <a:gd name="T69" fmla="*/ 1117 h 1370"/>
                <a:gd name="T70" fmla="*/ 906 w 1092"/>
                <a:gd name="T71" fmla="*/ 1138 h 1370"/>
                <a:gd name="T72" fmla="*/ 891 w 1092"/>
                <a:gd name="T73" fmla="*/ 1191 h 1370"/>
                <a:gd name="T74" fmla="*/ 894 w 1092"/>
                <a:gd name="T75" fmla="*/ 1245 h 1370"/>
                <a:gd name="T76" fmla="*/ 858 w 1092"/>
                <a:gd name="T77" fmla="*/ 1284 h 1370"/>
                <a:gd name="T78" fmla="*/ 859 w 1092"/>
                <a:gd name="T79" fmla="*/ 1346 h 1370"/>
                <a:gd name="T80" fmla="*/ 827 w 1092"/>
                <a:gd name="T81" fmla="*/ 1358 h 1370"/>
                <a:gd name="T82" fmla="*/ 776 w 1092"/>
                <a:gd name="T83" fmla="*/ 1346 h 1370"/>
                <a:gd name="T84" fmla="*/ 743 w 1092"/>
                <a:gd name="T85" fmla="*/ 1270 h 1370"/>
                <a:gd name="T86" fmla="*/ 685 w 1092"/>
                <a:gd name="T87" fmla="*/ 1186 h 1370"/>
                <a:gd name="T88" fmla="*/ 616 w 1092"/>
                <a:gd name="T89" fmla="*/ 1163 h 1370"/>
                <a:gd name="T90" fmla="*/ 572 w 1092"/>
                <a:gd name="T91" fmla="*/ 1125 h 1370"/>
                <a:gd name="T92" fmla="*/ 523 w 1092"/>
                <a:gd name="T93" fmla="*/ 1047 h 1370"/>
                <a:gd name="T94" fmla="*/ 472 w 1092"/>
                <a:gd name="T95" fmla="*/ 984 h 1370"/>
                <a:gd name="T96" fmla="*/ 443 w 1092"/>
                <a:gd name="T97" fmla="*/ 927 h 1370"/>
                <a:gd name="T98" fmla="*/ 363 w 1092"/>
                <a:gd name="T99" fmla="*/ 885 h 1370"/>
                <a:gd name="T100" fmla="*/ 332 w 1092"/>
                <a:gd name="T101" fmla="*/ 895 h 1370"/>
                <a:gd name="T102" fmla="*/ 274 w 1092"/>
                <a:gd name="T103" fmla="*/ 875 h 1370"/>
                <a:gd name="T104" fmla="*/ 220 w 1092"/>
                <a:gd name="T105" fmla="*/ 796 h 1370"/>
                <a:gd name="T106" fmla="*/ 178 w 1092"/>
                <a:gd name="T107" fmla="*/ 753 h 1370"/>
                <a:gd name="T108" fmla="*/ 170 w 1092"/>
                <a:gd name="T109" fmla="*/ 675 h 1370"/>
                <a:gd name="T110" fmla="*/ 129 w 1092"/>
                <a:gd name="T111" fmla="*/ 639 h 1370"/>
                <a:gd name="T112" fmla="*/ 107 w 1092"/>
                <a:gd name="T113" fmla="*/ 560 h 1370"/>
                <a:gd name="T114" fmla="*/ 84 w 1092"/>
                <a:gd name="T115" fmla="*/ 523 h 1370"/>
                <a:gd name="T116" fmla="*/ 66 w 1092"/>
                <a:gd name="T117" fmla="*/ 472 h 1370"/>
                <a:gd name="T118" fmla="*/ 3 w 1092"/>
                <a:gd name="T119" fmla="*/ 413 h 1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092" h="1370">
                  <a:moveTo>
                    <a:pt x="712" y="0"/>
                  </a:moveTo>
                  <a:lnTo>
                    <a:pt x="712" y="1"/>
                  </a:lnTo>
                  <a:lnTo>
                    <a:pt x="712" y="2"/>
                  </a:lnTo>
                  <a:lnTo>
                    <a:pt x="712" y="4"/>
                  </a:lnTo>
                  <a:lnTo>
                    <a:pt x="713" y="7"/>
                  </a:lnTo>
                  <a:lnTo>
                    <a:pt x="713" y="9"/>
                  </a:lnTo>
                  <a:lnTo>
                    <a:pt x="714" y="11"/>
                  </a:lnTo>
                  <a:lnTo>
                    <a:pt x="715" y="12"/>
                  </a:lnTo>
                  <a:lnTo>
                    <a:pt x="716" y="13"/>
                  </a:lnTo>
                  <a:lnTo>
                    <a:pt x="717" y="14"/>
                  </a:lnTo>
                  <a:lnTo>
                    <a:pt x="719" y="14"/>
                  </a:lnTo>
                  <a:lnTo>
                    <a:pt x="719" y="14"/>
                  </a:lnTo>
                  <a:lnTo>
                    <a:pt x="720" y="14"/>
                  </a:lnTo>
                  <a:lnTo>
                    <a:pt x="721" y="13"/>
                  </a:lnTo>
                  <a:lnTo>
                    <a:pt x="722" y="13"/>
                  </a:lnTo>
                  <a:lnTo>
                    <a:pt x="724" y="11"/>
                  </a:lnTo>
                  <a:lnTo>
                    <a:pt x="727" y="6"/>
                  </a:lnTo>
                  <a:lnTo>
                    <a:pt x="729" y="5"/>
                  </a:lnTo>
                  <a:lnTo>
                    <a:pt x="730" y="5"/>
                  </a:lnTo>
                  <a:lnTo>
                    <a:pt x="731" y="3"/>
                  </a:lnTo>
                  <a:lnTo>
                    <a:pt x="733" y="3"/>
                  </a:lnTo>
                  <a:lnTo>
                    <a:pt x="734" y="2"/>
                  </a:lnTo>
                  <a:lnTo>
                    <a:pt x="735" y="3"/>
                  </a:lnTo>
                  <a:lnTo>
                    <a:pt x="737" y="5"/>
                  </a:lnTo>
                  <a:lnTo>
                    <a:pt x="739" y="10"/>
                  </a:lnTo>
                  <a:lnTo>
                    <a:pt x="742" y="15"/>
                  </a:lnTo>
                  <a:lnTo>
                    <a:pt x="744" y="17"/>
                  </a:lnTo>
                  <a:lnTo>
                    <a:pt x="745" y="19"/>
                  </a:lnTo>
                  <a:lnTo>
                    <a:pt x="747" y="24"/>
                  </a:lnTo>
                  <a:lnTo>
                    <a:pt x="748" y="26"/>
                  </a:lnTo>
                  <a:lnTo>
                    <a:pt x="749" y="27"/>
                  </a:lnTo>
                  <a:lnTo>
                    <a:pt x="750" y="28"/>
                  </a:lnTo>
                  <a:lnTo>
                    <a:pt x="751" y="28"/>
                  </a:lnTo>
                  <a:lnTo>
                    <a:pt x="752" y="28"/>
                  </a:lnTo>
                  <a:lnTo>
                    <a:pt x="753" y="28"/>
                  </a:lnTo>
                  <a:lnTo>
                    <a:pt x="753" y="28"/>
                  </a:lnTo>
                  <a:lnTo>
                    <a:pt x="756" y="28"/>
                  </a:lnTo>
                  <a:lnTo>
                    <a:pt x="763" y="28"/>
                  </a:lnTo>
                  <a:lnTo>
                    <a:pt x="764" y="27"/>
                  </a:lnTo>
                  <a:lnTo>
                    <a:pt x="765" y="26"/>
                  </a:lnTo>
                  <a:lnTo>
                    <a:pt x="768" y="24"/>
                  </a:lnTo>
                  <a:lnTo>
                    <a:pt x="771" y="22"/>
                  </a:lnTo>
                  <a:lnTo>
                    <a:pt x="772" y="21"/>
                  </a:lnTo>
                  <a:lnTo>
                    <a:pt x="773" y="20"/>
                  </a:lnTo>
                  <a:lnTo>
                    <a:pt x="775" y="17"/>
                  </a:lnTo>
                  <a:lnTo>
                    <a:pt x="776" y="18"/>
                  </a:lnTo>
                  <a:lnTo>
                    <a:pt x="776" y="20"/>
                  </a:lnTo>
                  <a:lnTo>
                    <a:pt x="780" y="25"/>
                  </a:lnTo>
                  <a:lnTo>
                    <a:pt x="781" y="27"/>
                  </a:lnTo>
                  <a:lnTo>
                    <a:pt x="783" y="30"/>
                  </a:lnTo>
                  <a:lnTo>
                    <a:pt x="785" y="33"/>
                  </a:lnTo>
                  <a:lnTo>
                    <a:pt x="786" y="35"/>
                  </a:lnTo>
                  <a:lnTo>
                    <a:pt x="787" y="38"/>
                  </a:lnTo>
                  <a:lnTo>
                    <a:pt x="787" y="40"/>
                  </a:lnTo>
                  <a:lnTo>
                    <a:pt x="787" y="42"/>
                  </a:lnTo>
                  <a:lnTo>
                    <a:pt x="787" y="44"/>
                  </a:lnTo>
                  <a:lnTo>
                    <a:pt x="787" y="46"/>
                  </a:lnTo>
                  <a:lnTo>
                    <a:pt x="787" y="47"/>
                  </a:lnTo>
                  <a:lnTo>
                    <a:pt x="786" y="49"/>
                  </a:lnTo>
                  <a:lnTo>
                    <a:pt x="785" y="51"/>
                  </a:lnTo>
                  <a:lnTo>
                    <a:pt x="780" y="55"/>
                  </a:lnTo>
                  <a:lnTo>
                    <a:pt x="778" y="59"/>
                  </a:lnTo>
                  <a:lnTo>
                    <a:pt x="776" y="62"/>
                  </a:lnTo>
                  <a:lnTo>
                    <a:pt x="774" y="67"/>
                  </a:lnTo>
                  <a:lnTo>
                    <a:pt x="773" y="69"/>
                  </a:lnTo>
                  <a:lnTo>
                    <a:pt x="772" y="71"/>
                  </a:lnTo>
                  <a:lnTo>
                    <a:pt x="771" y="73"/>
                  </a:lnTo>
                  <a:lnTo>
                    <a:pt x="771" y="74"/>
                  </a:lnTo>
                  <a:lnTo>
                    <a:pt x="771" y="76"/>
                  </a:lnTo>
                  <a:lnTo>
                    <a:pt x="771" y="78"/>
                  </a:lnTo>
                  <a:lnTo>
                    <a:pt x="771" y="79"/>
                  </a:lnTo>
                  <a:lnTo>
                    <a:pt x="772" y="80"/>
                  </a:lnTo>
                  <a:lnTo>
                    <a:pt x="772" y="81"/>
                  </a:lnTo>
                  <a:lnTo>
                    <a:pt x="773" y="82"/>
                  </a:lnTo>
                  <a:lnTo>
                    <a:pt x="774" y="82"/>
                  </a:lnTo>
                  <a:lnTo>
                    <a:pt x="776" y="83"/>
                  </a:lnTo>
                  <a:lnTo>
                    <a:pt x="778" y="84"/>
                  </a:lnTo>
                  <a:lnTo>
                    <a:pt x="786" y="85"/>
                  </a:lnTo>
                  <a:lnTo>
                    <a:pt x="788" y="85"/>
                  </a:lnTo>
                  <a:lnTo>
                    <a:pt x="788" y="85"/>
                  </a:lnTo>
                  <a:lnTo>
                    <a:pt x="790" y="85"/>
                  </a:lnTo>
                  <a:lnTo>
                    <a:pt x="791" y="85"/>
                  </a:lnTo>
                  <a:lnTo>
                    <a:pt x="794" y="85"/>
                  </a:lnTo>
                  <a:lnTo>
                    <a:pt x="797" y="84"/>
                  </a:lnTo>
                  <a:lnTo>
                    <a:pt x="803" y="81"/>
                  </a:lnTo>
                  <a:lnTo>
                    <a:pt x="806" y="80"/>
                  </a:lnTo>
                  <a:lnTo>
                    <a:pt x="809" y="79"/>
                  </a:lnTo>
                  <a:lnTo>
                    <a:pt x="810" y="79"/>
                  </a:lnTo>
                  <a:lnTo>
                    <a:pt x="815" y="78"/>
                  </a:lnTo>
                  <a:lnTo>
                    <a:pt x="819" y="78"/>
                  </a:lnTo>
                  <a:lnTo>
                    <a:pt x="822" y="78"/>
                  </a:lnTo>
                  <a:lnTo>
                    <a:pt x="826" y="79"/>
                  </a:lnTo>
                  <a:lnTo>
                    <a:pt x="833" y="80"/>
                  </a:lnTo>
                  <a:lnTo>
                    <a:pt x="835" y="81"/>
                  </a:lnTo>
                  <a:lnTo>
                    <a:pt x="837" y="81"/>
                  </a:lnTo>
                  <a:lnTo>
                    <a:pt x="839" y="81"/>
                  </a:lnTo>
                  <a:lnTo>
                    <a:pt x="846" y="80"/>
                  </a:lnTo>
                  <a:lnTo>
                    <a:pt x="850" y="80"/>
                  </a:lnTo>
                  <a:lnTo>
                    <a:pt x="852" y="80"/>
                  </a:lnTo>
                  <a:lnTo>
                    <a:pt x="855" y="80"/>
                  </a:lnTo>
                  <a:lnTo>
                    <a:pt x="856" y="81"/>
                  </a:lnTo>
                  <a:lnTo>
                    <a:pt x="857" y="81"/>
                  </a:lnTo>
                  <a:lnTo>
                    <a:pt x="860" y="83"/>
                  </a:lnTo>
                  <a:lnTo>
                    <a:pt x="864" y="85"/>
                  </a:lnTo>
                  <a:lnTo>
                    <a:pt x="864" y="85"/>
                  </a:lnTo>
                  <a:lnTo>
                    <a:pt x="865" y="85"/>
                  </a:lnTo>
                  <a:lnTo>
                    <a:pt x="865" y="86"/>
                  </a:lnTo>
                  <a:lnTo>
                    <a:pt x="865" y="87"/>
                  </a:lnTo>
                  <a:lnTo>
                    <a:pt x="864" y="88"/>
                  </a:lnTo>
                  <a:lnTo>
                    <a:pt x="859" y="90"/>
                  </a:lnTo>
                  <a:lnTo>
                    <a:pt x="857" y="91"/>
                  </a:lnTo>
                  <a:lnTo>
                    <a:pt x="856" y="92"/>
                  </a:lnTo>
                  <a:lnTo>
                    <a:pt x="855" y="93"/>
                  </a:lnTo>
                  <a:lnTo>
                    <a:pt x="855" y="94"/>
                  </a:lnTo>
                  <a:lnTo>
                    <a:pt x="854" y="95"/>
                  </a:lnTo>
                  <a:lnTo>
                    <a:pt x="854" y="96"/>
                  </a:lnTo>
                  <a:lnTo>
                    <a:pt x="854" y="96"/>
                  </a:lnTo>
                  <a:lnTo>
                    <a:pt x="855" y="97"/>
                  </a:lnTo>
                  <a:lnTo>
                    <a:pt x="855" y="98"/>
                  </a:lnTo>
                  <a:lnTo>
                    <a:pt x="856" y="99"/>
                  </a:lnTo>
                  <a:lnTo>
                    <a:pt x="856" y="101"/>
                  </a:lnTo>
                  <a:lnTo>
                    <a:pt x="858" y="102"/>
                  </a:lnTo>
                  <a:lnTo>
                    <a:pt x="860" y="104"/>
                  </a:lnTo>
                  <a:lnTo>
                    <a:pt x="862" y="106"/>
                  </a:lnTo>
                  <a:lnTo>
                    <a:pt x="866" y="107"/>
                  </a:lnTo>
                  <a:lnTo>
                    <a:pt x="873" y="111"/>
                  </a:lnTo>
                  <a:lnTo>
                    <a:pt x="879" y="115"/>
                  </a:lnTo>
                  <a:lnTo>
                    <a:pt x="882" y="118"/>
                  </a:lnTo>
                  <a:lnTo>
                    <a:pt x="891" y="124"/>
                  </a:lnTo>
                  <a:lnTo>
                    <a:pt x="895" y="127"/>
                  </a:lnTo>
                  <a:lnTo>
                    <a:pt x="898" y="128"/>
                  </a:lnTo>
                  <a:lnTo>
                    <a:pt x="900" y="129"/>
                  </a:lnTo>
                  <a:lnTo>
                    <a:pt x="902" y="130"/>
                  </a:lnTo>
                  <a:lnTo>
                    <a:pt x="905" y="130"/>
                  </a:lnTo>
                  <a:lnTo>
                    <a:pt x="908" y="131"/>
                  </a:lnTo>
                  <a:lnTo>
                    <a:pt x="912" y="132"/>
                  </a:lnTo>
                  <a:lnTo>
                    <a:pt x="915" y="132"/>
                  </a:lnTo>
                  <a:lnTo>
                    <a:pt x="918" y="133"/>
                  </a:lnTo>
                  <a:lnTo>
                    <a:pt x="922" y="133"/>
                  </a:lnTo>
                  <a:lnTo>
                    <a:pt x="925" y="133"/>
                  </a:lnTo>
                  <a:lnTo>
                    <a:pt x="928" y="132"/>
                  </a:lnTo>
                  <a:lnTo>
                    <a:pt x="931" y="132"/>
                  </a:lnTo>
                  <a:lnTo>
                    <a:pt x="934" y="132"/>
                  </a:lnTo>
                  <a:lnTo>
                    <a:pt x="936" y="131"/>
                  </a:lnTo>
                  <a:lnTo>
                    <a:pt x="946" y="129"/>
                  </a:lnTo>
                  <a:lnTo>
                    <a:pt x="948" y="129"/>
                  </a:lnTo>
                  <a:lnTo>
                    <a:pt x="951" y="129"/>
                  </a:lnTo>
                  <a:lnTo>
                    <a:pt x="954" y="129"/>
                  </a:lnTo>
                  <a:lnTo>
                    <a:pt x="957" y="129"/>
                  </a:lnTo>
                  <a:lnTo>
                    <a:pt x="959" y="130"/>
                  </a:lnTo>
                  <a:lnTo>
                    <a:pt x="962" y="130"/>
                  </a:lnTo>
                  <a:lnTo>
                    <a:pt x="964" y="131"/>
                  </a:lnTo>
                  <a:lnTo>
                    <a:pt x="966" y="132"/>
                  </a:lnTo>
                  <a:lnTo>
                    <a:pt x="967" y="133"/>
                  </a:lnTo>
                  <a:lnTo>
                    <a:pt x="969" y="135"/>
                  </a:lnTo>
                  <a:lnTo>
                    <a:pt x="971" y="138"/>
                  </a:lnTo>
                  <a:lnTo>
                    <a:pt x="977" y="145"/>
                  </a:lnTo>
                  <a:lnTo>
                    <a:pt x="981" y="149"/>
                  </a:lnTo>
                  <a:lnTo>
                    <a:pt x="983" y="152"/>
                  </a:lnTo>
                  <a:lnTo>
                    <a:pt x="990" y="156"/>
                  </a:lnTo>
                  <a:lnTo>
                    <a:pt x="996" y="164"/>
                  </a:lnTo>
                  <a:lnTo>
                    <a:pt x="999" y="164"/>
                  </a:lnTo>
                  <a:lnTo>
                    <a:pt x="1001" y="166"/>
                  </a:lnTo>
                  <a:lnTo>
                    <a:pt x="1004" y="167"/>
                  </a:lnTo>
                  <a:lnTo>
                    <a:pt x="1005" y="167"/>
                  </a:lnTo>
                  <a:lnTo>
                    <a:pt x="1014" y="169"/>
                  </a:lnTo>
                  <a:lnTo>
                    <a:pt x="1016" y="169"/>
                  </a:lnTo>
                  <a:lnTo>
                    <a:pt x="1018" y="170"/>
                  </a:lnTo>
                  <a:lnTo>
                    <a:pt x="1021" y="171"/>
                  </a:lnTo>
                  <a:lnTo>
                    <a:pt x="1024" y="172"/>
                  </a:lnTo>
                  <a:lnTo>
                    <a:pt x="1026" y="174"/>
                  </a:lnTo>
                  <a:lnTo>
                    <a:pt x="1027" y="175"/>
                  </a:lnTo>
                  <a:lnTo>
                    <a:pt x="1028" y="175"/>
                  </a:lnTo>
                  <a:lnTo>
                    <a:pt x="1029" y="177"/>
                  </a:lnTo>
                  <a:lnTo>
                    <a:pt x="1030" y="178"/>
                  </a:lnTo>
                  <a:lnTo>
                    <a:pt x="1030" y="180"/>
                  </a:lnTo>
                  <a:lnTo>
                    <a:pt x="1031" y="181"/>
                  </a:lnTo>
                  <a:lnTo>
                    <a:pt x="1032" y="183"/>
                  </a:lnTo>
                  <a:lnTo>
                    <a:pt x="1033" y="190"/>
                  </a:lnTo>
                  <a:lnTo>
                    <a:pt x="1033" y="192"/>
                  </a:lnTo>
                  <a:lnTo>
                    <a:pt x="1034" y="193"/>
                  </a:lnTo>
                  <a:lnTo>
                    <a:pt x="1034" y="194"/>
                  </a:lnTo>
                  <a:lnTo>
                    <a:pt x="1035" y="194"/>
                  </a:lnTo>
                  <a:lnTo>
                    <a:pt x="1036" y="195"/>
                  </a:lnTo>
                  <a:lnTo>
                    <a:pt x="1037" y="196"/>
                  </a:lnTo>
                  <a:lnTo>
                    <a:pt x="1038" y="197"/>
                  </a:lnTo>
                  <a:lnTo>
                    <a:pt x="1045" y="198"/>
                  </a:lnTo>
                  <a:lnTo>
                    <a:pt x="1051" y="199"/>
                  </a:lnTo>
                  <a:lnTo>
                    <a:pt x="1057" y="201"/>
                  </a:lnTo>
                  <a:lnTo>
                    <a:pt x="1061" y="203"/>
                  </a:lnTo>
                  <a:lnTo>
                    <a:pt x="1067" y="206"/>
                  </a:lnTo>
                  <a:lnTo>
                    <a:pt x="1083" y="215"/>
                  </a:lnTo>
                  <a:lnTo>
                    <a:pt x="1085" y="216"/>
                  </a:lnTo>
                  <a:lnTo>
                    <a:pt x="1086" y="217"/>
                  </a:lnTo>
                  <a:lnTo>
                    <a:pt x="1087" y="218"/>
                  </a:lnTo>
                  <a:lnTo>
                    <a:pt x="1088" y="219"/>
                  </a:lnTo>
                  <a:lnTo>
                    <a:pt x="1088" y="221"/>
                  </a:lnTo>
                  <a:lnTo>
                    <a:pt x="1088" y="221"/>
                  </a:lnTo>
                  <a:lnTo>
                    <a:pt x="1089" y="234"/>
                  </a:lnTo>
                  <a:lnTo>
                    <a:pt x="1089" y="238"/>
                  </a:lnTo>
                  <a:lnTo>
                    <a:pt x="1090" y="247"/>
                  </a:lnTo>
                  <a:lnTo>
                    <a:pt x="1091" y="257"/>
                  </a:lnTo>
                  <a:lnTo>
                    <a:pt x="1091" y="261"/>
                  </a:lnTo>
                  <a:lnTo>
                    <a:pt x="1092" y="271"/>
                  </a:lnTo>
                  <a:lnTo>
                    <a:pt x="1092" y="274"/>
                  </a:lnTo>
                  <a:lnTo>
                    <a:pt x="1092" y="277"/>
                  </a:lnTo>
                  <a:lnTo>
                    <a:pt x="1091" y="278"/>
                  </a:lnTo>
                  <a:lnTo>
                    <a:pt x="1091" y="279"/>
                  </a:lnTo>
                  <a:lnTo>
                    <a:pt x="1090" y="281"/>
                  </a:lnTo>
                  <a:lnTo>
                    <a:pt x="1089" y="282"/>
                  </a:lnTo>
                  <a:lnTo>
                    <a:pt x="1088" y="284"/>
                  </a:lnTo>
                  <a:lnTo>
                    <a:pt x="1083" y="288"/>
                  </a:lnTo>
                  <a:lnTo>
                    <a:pt x="1083" y="289"/>
                  </a:lnTo>
                  <a:lnTo>
                    <a:pt x="1081" y="290"/>
                  </a:lnTo>
                  <a:lnTo>
                    <a:pt x="1080" y="292"/>
                  </a:lnTo>
                  <a:lnTo>
                    <a:pt x="1079" y="294"/>
                  </a:lnTo>
                  <a:lnTo>
                    <a:pt x="1078" y="297"/>
                  </a:lnTo>
                  <a:lnTo>
                    <a:pt x="1076" y="303"/>
                  </a:lnTo>
                  <a:lnTo>
                    <a:pt x="1073" y="311"/>
                  </a:lnTo>
                  <a:lnTo>
                    <a:pt x="1072" y="313"/>
                  </a:lnTo>
                  <a:lnTo>
                    <a:pt x="1072" y="316"/>
                  </a:lnTo>
                  <a:lnTo>
                    <a:pt x="1071" y="327"/>
                  </a:lnTo>
                  <a:lnTo>
                    <a:pt x="1071" y="330"/>
                  </a:lnTo>
                  <a:lnTo>
                    <a:pt x="1071" y="334"/>
                  </a:lnTo>
                  <a:lnTo>
                    <a:pt x="1072" y="341"/>
                  </a:lnTo>
                  <a:lnTo>
                    <a:pt x="1072" y="344"/>
                  </a:lnTo>
                  <a:lnTo>
                    <a:pt x="1072" y="346"/>
                  </a:lnTo>
                  <a:lnTo>
                    <a:pt x="1072" y="349"/>
                  </a:lnTo>
                  <a:lnTo>
                    <a:pt x="1071" y="351"/>
                  </a:lnTo>
                  <a:lnTo>
                    <a:pt x="1070" y="355"/>
                  </a:lnTo>
                  <a:lnTo>
                    <a:pt x="1069" y="358"/>
                  </a:lnTo>
                  <a:lnTo>
                    <a:pt x="1066" y="366"/>
                  </a:lnTo>
                  <a:lnTo>
                    <a:pt x="1065" y="368"/>
                  </a:lnTo>
                  <a:lnTo>
                    <a:pt x="1065" y="369"/>
                  </a:lnTo>
                  <a:lnTo>
                    <a:pt x="1065" y="371"/>
                  </a:lnTo>
                  <a:lnTo>
                    <a:pt x="1065" y="374"/>
                  </a:lnTo>
                  <a:lnTo>
                    <a:pt x="1064" y="378"/>
                  </a:lnTo>
                  <a:lnTo>
                    <a:pt x="1064" y="384"/>
                  </a:lnTo>
                  <a:lnTo>
                    <a:pt x="1064" y="387"/>
                  </a:lnTo>
                  <a:lnTo>
                    <a:pt x="1064" y="390"/>
                  </a:lnTo>
                  <a:lnTo>
                    <a:pt x="1064" y="392"/>
                  </a:lnTo>
                  <a:lnTo>
                    <a:pt x="1063" y="395"/>
                  </a:lnTo>
                  <a:lnTo>
                    <a:pt x="1063" y="398"/>
                  </a:lnTo>
                  <a:lnTo>
                    <a:pt x="1061" y="402"/>
                  </a:lnTo>
                  <a:lnTo>
                    <a:pt x="1061" y="403"/>
                  </a:lnTo>
                  <a:lnTo>
                    <a:pt x="1061" y="406"/>
                  </a:lnTo>
                  <a:lnTo>
                    <a:pt x="1062" y="407"/>
                  </a:lnTo>
                  <a:lnTo>
                    <a:pt x="1064" y="409"/>
                  </a:lnTo>
                  <a:lnTo>
                    <a:pt x="1067" y="411"/>
                  </a:lnTo>
                  <a:lnTo>
                    <a:pt x="1069" y="412"/>
                  </a:lnTo>
                  <a:lnTo>
                    <a:pt x="1070" y="413"/>
                  </a:lnTo>
                  <a:lnTo>
                    <a:pt x="1072" y="414"/>
                  </a:lnTo>
                  <a:lnTo>
                    <a:pt x="1072" y="416"/>
                  </a:lnTo>
                  <a:lnTo>
                    <a:pt x="1072" y="418"/>
                  </a:lnTo>
                  <a:lnTo>
                    <a:pt x="1072" y="419"/>
                  </a:lnTo>
                  <a:lnTo>
                    <a:pt x="1072" y="421"/>
                  </a:lnTo>
                  <a:lnTo>
                    <a:pt x="1072" y="422"/>
                  </a:lnTo>
                  <a:lnTo>
                    <a:pt x="1071" y="424"/>
                  </a:lnTo>
                  <a:lnTo>
                    <a:pt x="1070" y="425"/>
                  </a:lnTo>
                  <a:lnTo>
                    <a:pt x="1069" y="425"/>
                  </a:lnTo>
                  <a:lnTo>
                    <a:pt x="1065" y="429"/>
                  </a:lnTo>
                  <a:lnTo>
                    <a:pt x="1058" y="436"/>
                  </a:lnTo>
                  <a:lnTo>
                    <a:pt x="1055" y="437"/>
                  </a:lnTo>
                  <a:lnTo>
                    <a:pt x="1053" y="439"/>
                  </a:lnTo>
                  <a:lnTo>
                    <a:pt x="1051" y="442"/>
                  </a:lnTo>
                  <a:lnTo>
                    <a:pt x="1047" y="448"/>
                  </a:lnTo>
                  <a:lnTo>
                    <a:pt x="1045" y="450"/>
                  </a:lnTo>
                  <a:lnTo>
                    <a:pt x="1043" y="452"/>
                  </a:lnTo>
                  <a:lnTo>
                    <a:pt x="1042" y="453"/>
                  </a:lnTo>
                  <a:lnTo>
                    <a:pt x="1040" y="454"/>
                  </a:lnTo>
                  <a:lnTo>
                    <a:pt x="1039" y="455"/>
                  </a:lnTo>
                  <a:lnTo>
                    <a:pt x="1038" y="455"/>
                  </a:lnTo>
                  <a:lnTo>
                    <a:pt x="1037" y="455"/>
                  </a:lnTo>
                  <a:lnTo>
                    <a:pt x="1036" y="455"/>
                  </a:lnTo>
                  <a:lnTo>
                    <a:pt x="1034" y="455"/>
                  </a:lnTo>
                  <a:lnTo>
                    <a:pt x="1032" y="454"/>
                  </a:lnTo>
                  <a:lnTo>
                    <a:pt x="1030" y="453"/>
                  </a:lnTo>
                  <a:lnTo>
                    <a:pt x="1024" y="449"/>
                  </a:lnTo>
                  <a:lnTo>
                    <a:pt x="1022" y="448"/>
                  </a:lnTo>
                  <a:lnTo>
                    <a:pt x="1021" y="447"/>
                  </a:lnTo>
                  <a:lnTo>
                    <a:pt x="1020" y="447"/>
                  </a:lnTo>
                  <a:lnTo>
                    <a:pt x="1018" y="447"/>
                  </a:lnTo>
                  <a:lnTo>
                    <a:pt x="1015" y="447"/>
                  </a:lnTo>
                  <a:lnTo>
                    <a:pt x="1014" y="448"/>
                  </a:lnTo>
                  <a:lnTo>
                    <a:pt x="1012" y="449"/>
                  </a:lnTo>
                  <a:lnTo>
                    <a:pt x="1008" y="450"/>
                  </a:lnTo>
                  <a:lnTo>
                    <a:pt x="1005" y="452"/>
                  </a:lnTo>
                  <a:lnTo>
                    <a:pt x="1003" y="453"/>
                  </a:lnTo>
                  <a:lnTo>
                    <a:pt x="999" y="455"/>
                  </a:lnTo>
                  <a:lnTo>
                    <a:pt x="996" y="457"/>
                  </a:lnTo>
                  <a:lnTo>
                    <a:pt x="994" y="459"/>
                  </a:lnTo>
                  <a:lnTo>
                    <a:pt x="992" y="460"/>
                  </a:lnTo>
                  <a:lnTo>
                    <a:pt x="990" y="462"/>
                  </a:lnTo>
                  <a:lnTo>
                    <a:pt x="988" y="465"/>
                  </a:lnTo>
                  <a:lnTo>
                    <a:pt x="986" y="467"/>
                  </a:lnTo>
                  <a:lnTo>
                    <a:pt x="983" y="470"/>
                  </a:lnTo>
                  <a:lnTo>
                    <a:pt x="977" y="479"/>
                  </a:lnTo>
                  <a:lnTo>
                    <a:pt x="974" y="482"/>
                  </a:lnTo>
                  <a:lnTo>
                    <a:pt x="972" y="485"/>
                  </a:lnTo>
                  <a:lnTo>
                    <a:pt x="972" y="487"/>
                  </a:lnTo>
                  <a:lnTo>
                    <a:pt x="971" y="489"/>
                  </a:lnTo>
                  <a:lnTo>
                    <a:pt x="971" y="492"/>
                  </a:lnTo>
                  <a:lnTo>
                    <a:pt x="971" y="494"/>
                  </a:lnTo>
                  <a:lnTo>
                    <a:pt x="971" y="496"/>
                  </a:lnTo>
                  <a:lnTo>
                    <a:pt x="971" y="498"/>
                  </a:lnTo>
                  <a:lnTo>
                    <a:pt x="971" y="499"/>
                  </a:lnTo>
                  <a:lnTo>
                    <a:pt x="972" y="501"/>
                  </a:lnTo>
                  <a:lnTo>
                    <a:pt x="973" y="502"/>
                  </a:lnTo>
                  <a:lnTo>
                    <a:pt x="973" y="503"/>
                  </a:lnTo>
                  <a:lnTo>
                    <a:pt x="975" y="504"/>
                  </a:lnTo>
                  <a:lnTo>
                    <a:pt x="976" y="504"/>
                  </a:lnTo>
                  <a:lnTo>
                    <a:pt x="977" y="504"/>
                  </a:lnTo>
                  <a:lnTo>
                    <a:pt x="979" y="504"/>
                  </a:lnTo>
                  <a:lnTo>
                    <a:pt x="984" y="503"/>
                  </a:lnTo>
                  <a:lnTo>
                    <a:pt x="987" y="502"/>
                  </a:lnTo>
                  <a:lnTo>
                    <a:pt x="990" y="502"/>
                  </a:lnTo>
                  <a:lnTo>
                    <a:pt x="992" y="503"/>
                  </a:lnTo>
                  <a:lnTo>
                    <a:pt x="996" y="504"/>
                  </a:lnTo>
                  <a:lnTo>
                    <a:pt x="998" y="504"/>
                  </a:lnTo>
                  <a:lnTo>
                    <a:pt x="999" y="504"/>
                  </a:lnTo>
                  <a:lnTo>
                    <a:pt x="1001" y="504"/>
                  </a:lnTo>
                  <a:lnTo>
                    <a:pt x="1002" y="505"/>
                  </a:lnTo>
                  <a:lnTo>
                    <a:pt x="1003" y="506"/>
                  </a:lnTo>
                  <a:lnTo>
                    <a:pt x="1003" y="507"/>
                  </a:lnTo>
                  <a:lnTo>
                    <a:pt x="1003" y="508"/>
                  </a:lnTo>
                  <a:lnTo>
                    <a:pt x="1003" y="509"/>
                  </a:lnTo>
                  <a:lnTo>
                    <a:pt x="1002" y="510"/>
                  </a:lnTo>
                  <a:lnTo>
                    <a:pt x="1001" y="512"/>
                  </a:lnTo>
                  <a:lnTo>
                    <a:pt x="999" y="513"/>
                  </a:lnTo>
                  <a:lnTo>
                    <a:pt x="996" y="514"/>
                  </a:lnTo>
                  <a:lnTo>
                    <a:pt x="987" y="518"/>
                  </a:lnTo>
                  <a:lnTo>
                    <a:pt x="986" y="519"/>
                  </a:lnTo>
                  <a:lnTo>
                    <a:pt x="985" y="520"/>
                  </a:lnTo>
                  <a:lnTo>
                    <a:pt x="984" y="521"/>
                  </a:lnTo>
                  <a:lnTo>
                    <a:pt x="984" y="523"/>
                  </a:lnTo>
                  <a:lnTo>
                    <a:pt x="984" y="525"/>
                  </a:lnTo>
                  <a:lnTo>
                    <a:pt x="985" y="526"/>
                  </a:lnTo>
                  <a:lnTo>
                    <a:pt x="985" y="527"/>
                  </a:lnTo>
                  <a:lnTo>
                    <a:pt x="986" y="528"/>
                  </a:lnTo>
                  <a:lnTo>
                    <a:pt x="987" y="529"/>
                  </a:lnTo>
                  <a:lnTo>
                    <a:pt x="991" y="533"/>
                  </a:lnTo>
                  <a:lnTo>
                    <a:pt x="992" y="535"/>
                  </a:lnTo>
                  <a:lnTo>
                    <a:pt x="993" y="537"/>
                  </a:lnTo>
                  <a:lnTo>
                    <a:pt x="994" y="538"/>
                  </a:lnTo>
                  <a:lnTo>
                    <a:pt x="995" y="540"/>
                  </a:lnTo>
                  <a:lnTo>
                    <a:pt x="995" y="542"/>
                  </a:lnTo>
                  <a:lnTo>
                    <a:pt x="995" y="544"/>
                  </a:lnTo>
                  <a:lnTo>
                    <a:pt x="995" y="545"/>
                  </a:lnTo>
                  <a:lnTo>
                    <a:pt x="994" y="546"/>
                  </a:lnTo>
                  <a:lnTo>
                    <a:pt x="993" y="547"/>
                  </a:lnTo>
                  <a:lnTo>
                    <a:pt x="992" y="548"/>
                  </a:lnTo>
                  <a:lnTo>
                    <a:pt x="991" y="548"/>
                  </a:lnTo>
                  <a:lnTo>
                    <a:pt x="990" y="549"/>
                  </a:lnTo>
                  <a:lnTo>
                    <a:pt x="988" y="549"/>
                  </a:lnTo>
                  <a:lnTo>
                    <a:pt x="982" y="549"/>
                  </a:lnTo>
                  <a:lnTo>
                    <a:pt x="981" y="549"/>
                  </a:lnTo>
                  <a:lnTo>
                    <a:pt x="981" y="549"/>
                  </a:lnTo>
                  <a:lnTo>
                    <a:pt x="981" y="550"/>
                  </a:lnTo>
                  <a:lnTo>
                    <a:pt x="980" y="550"/>
                  </a:lnTo>
                  <a:lnTo>
                    <a:pt x="981" y="551"/>
                  </a:lnTo>
                  <a:lnTo>
                    <a:pt x="981" y="553"/>
                  </a:lnTo>
                  <a:lnTo>
                    <a:pt x="983" y="554"/>
                  </a:lnTo>
                  <a:lnTo>
                    <a:pt x="987" y="556"/>
                  </a:lnTo>
                  <a:lnTo>
                    <a:pt x="989" y="558"/>
                  </a:lnTo>
                  <a:lnTo>
                    <a:pt x="991" y="559"/>
                  </a:lnTo>
                  <a:lnTo>
                    <a:pt x="992" y="560"/>
                  </a:lnTo>
                  <a:lnTo>
                    <a:pt x="992" y="560"/>
                  </a:lnTo>
                  <a:lnTo>
                    <a:pt x="992" y="562"/>
                  </a:lnTo>
                  <a:lnTo>
                    <a:pt x="992" y="564"/>
                  </a:lnTo>
                  <a:lnTo>
                    <a:pt x="991" y="566"/>
                  </a:lnTo>
                  <a:lnTo>
                    <a:pt x="991" y="567"/>
                  </a:lnTo>
                  <a:lnTo>
                    <a:pt x="991" y="568"/>
                  </a:lnTo>
                  <a:lnTo>
                    <a:pt x="992" y="568"/>
                  </a:lnTo>
                  <a:lnTo>
                    <a:pt x="992" y="569"/>
                  </a:lnTo>
                  <a:lnTo>
                    <a:pt x="992" y="570"/>
                  </a:lnTo>
                  <a:lnTo>
                    <a:pt x="993" y="570"/>
                  </a:lnTo>
                  <a:lnTo>
                    <a:pt x="994" y="571"/>
                  </a:lnTo>
                  <a:lnTo>
                    <a:pt x="996" y="571"/>
                  </a:lnTo>
                  <a:lnTo>
                    <a:pt x="999" y="571"/>
                  </a:lnTo>
                  <a:lnTo>
                    <a:pt x="1004" y="571"/>
                  </a:lnTo>
                  <a:lnTo>
                    <a:pt x="1007" y="571"/>
                  </a:lnTo>
                  <a:lnTo>
                    <a:pt x="1010" y="572"/>
                  </a:lnTo>
                  <a:lnTo>
                    <a:pt x="1012" y="572"/>
                  </a:lnTo>
                  <a:lnTo>
                    <a:pt x="1015" y="572"/>
                  </a:lnTo>
                  <a:lnTo>
                    <a:pt x="1017" y="574"/>
                  </a:lnTo>
                  <a:lnTo>
                    <a:pt x="1019" y="575"/>
                  </a:lnTo>
                  <a:lnTo>
                    <a:pt x="1021" y="577"/>
                  </a:lnTo>
                  <a:lnTo>
                    <a:pt x="1022" y="578"/>
                  </a:lnTo>
                  <a:lnTo>
                    <a:pt x="1023" y="579"/>
                  </a:lnTo>
                  <a:lnTo>
                    <a:pt x="1024" y="581"/>
                  </a:lnTo>
                  <a:lnTo>
                    <a:pt x="1025" y="582"/>
                  </a:lnTo>
                  <a:lnTo>
                    <a:pt x="1026" y="584"/>
                  </a:lnTo>
                  <a:lnTo>
                    <a:pt x="1026" y="587"/>
                  </a:lnTo>
                  <a:lnTo>
                    <a:pt x="1026" y="593"/>
                  </a:lnTo>
                  <a:lnTo>
                    <a:pt x="1026" y="598"/>
                  </a:lnTo>
                  <a:lnTo>
                    <a:pt x="1026" y="602"/>
                  </a:lnTo>
                  <a:lnTo>
                    <a:pt x="1025" y="605"/>
                  </a:lnTo>
                  <a:lnTo>
                    <a:pt x="1024" y="608"/>
                  </a:lnTo>
                  <a:lnTo>
                    <a:pt x="1022" y="618"/>
                  </a:lnTo>
                  <a:lnTo>
                    <a:pt x="1021" y="622"/>
                  </a:lnTo>
                  <a:lnTo>
                    <a:pt x="1021" y="627"/>
                  </a:lnTo>
                  <a:lnTo>
                    <a:pt x="1020" y="636"/>
                  </a:lnTo>
                  <a:lnTo>
                    <a:pt x="1019" y="641"/>
                  </a:lnTo>
                  <a:lnTo>
                    <a:pt x="1019" y="644"/>
                  </a:lnTo>
                  <a:lnTo>
                    <a:pt x="1020" y="654"/>
                  </a:lnTo>
                  <a:lnTo>
                    <a:pt x="1020" y="657"/>
                  </a:lnTo>
                  <a:lnTo>
                    <a:pt x="1020" y="658"/>
                  </a:lnTo>
                  <a:lnTo>
                    <a:pt x="1020" y="659"/>
                  </a:lnTo>
                  <a:lnTo>
                    <a:pt x="1021" y="660"/>
                  </a:lnTo>
                  <a:lnTo>
                    <a:pt x="1021" y="661"/>
                  </a:lnTo>
                  <a:lnTo>
                    <a:pt x="1022" y="661"/>
                  </a:lnTo>
                  <a:lnTo>
                    <a:pt x="1026" y="662"/>
                  </a:lnTo>
                  <a:lnTo>
                    <a:pt x="1027" y="664"/>
                  </a:lnTo>
                  <a:lnTo>
                    <a:pt x="1030" y="666"/>
                  </a:lnTo>
                  <a:lnTo>
                    <a:pt x="1031" y="667"/>
                  </a:lnTo>
                  <a:lnTo>
                    <a:pt x="1032" y="669"/>
                  </a:lnTo>
                  <a:lnTo>
                    <a:pt x="1034" y="671"/>
                  </a:lnTo>
                  <a:lnTo>
                    <a:pt x="1035" y="674"/>
                  </a:lnTo>
                  <a:lnTo>
                    <a:pt x="1036" y="676"/>
                  </a:lnTo>
                  <a:lnTo>
                    <a:pt x="1037" y="680"/>
                  </a:lnTo>
                  <a:lnTo>
                    <a:pt x="1038" y="683"/>
                  </a:lnTo>
                  <a:lnTo>
                    <a:pt x="1038" y="685"/>
                  </a:lnTo>
                  <a:lnTo>
                    <a:pt x="1038" y="688"/>
                  </a:lnTo>
                  <a:lnTo>
                    <a:pt x="1038" y="693"/>
                  </a:lnTo>
                  <a:lnTo>
                    <a:pt x="1038" y="696"/>
                  </a:lnTo>
                  <a:lnTo>
                    <a:pt x="1038" y="700"/>
                  </a:lnTo>
                  <a:lnTo>
                    <a:pt x="1038" y="702"/>
                  </a:lnTo>
                  <a:lnTo>
                    <a:pt x="1037" y="703"/>
                  </a:lnTo>
                  <a:lnTo>
                    <a:pt x="1036" y="703"/>
                  </a:lnTo>
                  <a:lnTo>
                    <a:pt x="1035" y="704"/>
                  </a:lnTo>
                  <a:lnTo>
                    <a:pt x="1034" y="705"/>
                  </a:lnTo>
                  <a:lnTo>
                    <a:pt x="1033" y="708"/>
                  </a:lnTo>
                  <a:lnTo>
                    <a:pt x="1032" y="708"/>
                  </a:lnTo>
                  <a:lnTo>
                    <a:pt x="1031" y="710"/>
                  </a:lnTo>
                  <a:lnTo>
                    <a:pt x="1030" y="713"/>
                  </a:lnTo>
                  <a:lnTo>
                    <a:pt x="1027" y="723"/>
                  </a:lnTo>
                  <a:lnTo>
                    <a:pt x="1026" y="726"/>
                  </a:lnTo>
                  <a:lnTo>
                    <a:pt x="1026" y="728"/>
                  </a:lnTo>
                  <a:lnTo>
                    <a:pt x="1026" y="729"/>
                  </a:lnTo>
                  <a:lnTo>
                    <a:pt x="1026" y="730"/>
                  </a:lnTo>
                  <a:lnTo>
                    <a:pt x="1027" y="731"/>
                  </a:lnTo>
                  <a:lnTo>
                    <a:pt x="1027" y="732"/>
                  </a:lnTo>
                  <a:lnTo>
                    <a:pt x="1028" y="734"/>
                  </a:lnTo>
                  <a:lnTo>
                    <a:pt x="1029" y="736"/>
                  </a:lnTo>
                  <a:lnTo>
                    <a:pt x="1032" y="739"/>
                  </a:lnTo>
                  <a:lnTo>
                    <a:pt x="1033" y="740"/>
                  </a:lnTo>
                  <a:lnTo>
                    <a:pt x="1033" y="741"/>
                  </a:lnTo>
                  <a:lnTo>
                    <a:pt x="1034" y="743"/>
                  </a:lnTo>
                  <a:lnTo>
                    <a:pt x="1035" y="747"/>
                  </a:lnTo>
                  <a:lnTo>
                    <a:pt x="1035" y="751"/>
                  </a:lnTo>
                  <a:lnTo>
                    <a:pt x="1036" y="753"/>
                  </a:lnTo>
                  <a:lnTo>
                    <a:pt x="1036" y="764"/>
                  </a:lnTo>
                  <a:lnTo>
                    <a:pt x="1037" y="766"/>
                  </a:lnTo>
                  <a:lnTo>
                    <a:pt x="1038" y="772"/>
                  </a:lnTo>
                  <a:lnTo>
                    <a:pt x="1038" y="775"/>
                  </a:lnTo>
                  <a:lnTo>
                    <a:pt x="1039" y="778"/>
                  </a:lnTo>
                  <a:lnTo>
                    <a:pt x="1041" y="783"/>
                  </a:lnTo>
                  <a:lnTo>
                    <a:pt x="1044" y="788"/>
                  </a:lnTo>
                  <a:lnTo>
                    <a:pt x="1045" y="790"/>
                  </a:lnTo>
                  <a:lnTo>
                    <a:pt x="1046" y="794"/>
                  </a:lnTo>
                  <a:lnTo>
                    <a:pt x="1046" y="795"/>
                  </a:lnTo>
                  <a:lnTo>
                    <a:pt x="1047" y="796"/>
                  </a:lnTo>
                  <a:lnTo>
                    <a:pt x="1046" y="797"/>
                  </a:lnTo>
                  <a:lnTo>
                    <a:pt x="1045" y="798"/>
                  </a:lnTo>
                  <a:lnTo>
                    <a:pt x="1039" y="808"/>
                  </a:lnTo>
                  <a:lnTo>
                    <a:pt x="1038" y="810"/>
                  </a:lnTo>
                  <a:lnTo>
                    <a:pt x="1037" y="813"/>
                  </a:lnTo>
                  <a:lnTo>
                    <a:pt x="1035" y="817"/>
                  </a:lnTo>
                  <a:lnTo>
                    <a:pt x="1035" y="819"/>
                  </a:lnTo>
                  <a:lnTo>
                    <a:pt x="1034" y="821"/>
                  </a:lnTo>
                  <a:lnTo>
                    <a:pt x="1033" y="830"/>
                  </a:lnTo>
                  <a:lnTo>
                    <a:pt x="1032" y="834"/>
                  </a:lnTo>
                  <a:lnTo>
                    <a:pt x="1032" y="837"/>
                  </a:lnTo>
                  <a:lnTo>
                    <a:pt x="1033" y="841"/>
                  </a:lnTo>
                  <a:lnTo>
                    <a:pt x="1034" y="845"/>
                  </a:lnTo>
                  <a:lnTo>
                    <a:pt x="1035" y="849"/>
                  </a:lnTo>
                  <a:lnTo>
                    <a:pt x="1037" y="853"/>
                  </a:lnTo>
                  <a:lnTo>
                    <a:pt x="1040" y="860"/>
                  </a:lnTo>
                  <a:lnTo>
                    <a:pt x="1042" y="864"/>
                  </a:lnTo>
                  <a:lnTo>
                    <a:pt x="1043" y="865"/>
                  </a:lnTo>
                  <a:lnTo>
                    <a:pt x="1048" y="870"/>
                  </a:lnTo>
                  <a:lnTo>
                    <a:pt x="1049" y="872"/>
                  </a:lnTo>
                  <a:lnTo>
                    <a:pt x="1049" y="874"/>
                  </a:lnTo>
                  <a:lnTo>
                    <a:pt x="1049" y="876"/>
                  </a:lnTo>
                  <a:lnTo>
                    <a:pt x="1050" y="878"/>
                  </a:lnTo>
                  <a:lnTo>
                    <a:pt x="1050" y="880"/>
                  </a:lnTo>
                  <a:lnTo>
                    <a:pt x="1049" y="882"/>
                  </a:lnTo>
                  <a:lnTo>
                    <a:pt x="1048" y="887"/>
                  </a:lnTo>
                  <a:lnTo>
                    <a:pt x="1047" y="891"/>
                  </a:lnTo>
                  <a:lnTo>
                    <a:pt x="1046" y="893"/>
                  </a:lnTo>
                  <a:lnTo>
                    <a:pt x="1045" y="896"/>
                  </a:lnTo>
                  <a:lnTo>
                    <a:pt x="1042" y="900"/>
                  </a:lnTo>
                  <a:lnTo>
                    <a:pt x="1040" y="905"/>
                  </a:lnTo>
                  <a:lnTo>
                    <a:pt x="1038" y="908"/>
                  </a:lnTo>
                  <a:lnTo>
                    <a:pt x="1037" y="914"/>
                  </a:lnTo>
                  <a:lnTo>
                    <a:pt x="1035" y="919"/>
                  </a:lnTo>
                  <a:lnTo>
                    <a:pt x="1033" y="921"/>
                  </a:lnTo>
                  <a:lnTo>
                    <a:pt x="1032" y="923"/>
                  </a:lnTo>
                  <a:lnTo>
                    <a:pt x="1031" y="924"/>
                  </a:lnTo>
                  <a:lnTo>
                    <a:pt x="1029" y="925"/>
                  </a:lnTo>
                  <a:lnTo>
                    <a:pt x="1022" y="931"/>
                  </a:lnTo>
                  <a:lnTo>
                    <a:pt x="1015" y="935"/>
                  </a:lnTo>
                  <a:lnTo>
                    <a:pt x="1014" y="937"/>
                  </a:lnTo>
                  <a:lnTo>
                    <a:pt x="1011" y="939"/>
                  </a:lnTo>
                  <a:lnTo>
                    <a:pt x="1006" y="945"/>
                  </a:lnTo>
                  <a:lnTo>
                    <a:pt x="1005" y="946"/>
                  </a:lnTo>
                  <a:lnTo>
                    <a:pt x="1004" y="947"/>
                  </a:lnTo>
                  <a:lnTo>
                    <a:pt x="1004" y="949"/>
                  </a:lnTo>
                  <a:lnTo>
                    <a:pt x="1003" y="952"/>
                  </a:lnTo>
                  <a:lnTo>
                    <a:pt x="1003" y="955"/>
                  </a:lnTo>
                  <a:lnTo>
                    <a:pt x="1003" y="957"/>
                  </a:lnTo>
                  <a:lnTo>
                    <a:pt x="1003" y="958"/>
                  </a:lnTo>
                  <a:lnTo>
                    <a:pt x="1003" y="961"/>
                  </a:lnTo>
                  <a:lnTo>
                    <a:pt x="1004" y="966"/>
                  </a:lnTo>
                  <a:lnTo>
                    <a:pt x="1004" y="968"/>
                  </a:lnTo>
                  <a:lnTo>
                    <a:pt x="1004" y="968"/>
                  </a:lnTo>
                  <a:lnTo>
                    <a:pt x="1003" y="969"/>
                  </a:lnTo>
                  <a:lnTo>
                    <a:pt x="1003" y="971"/>
                  </a:lnTo>
                  <a:lnTo>
                    <a:pt x="1002" y="972"/>
                  </a:lnTo>
                  <a:lnTo>
                    <a:pt x="1001" y="974"/>
                  </a:lnTo>
                  <a:lnTo>
                    <a:pt x="1001" y="975"/>
                  </a:lnTo>
                  <a:lnTo>
                    <a:pt x="1000" y="976"/>
                  </a:lnTo>
                  <a:lnTo>
                    <a:pt x="998" y="978"/>
                  </a:lnTo>
                  <a:lnTo>
                    <a:pt x="997" y="979"/>
                  </a:lnTo>
                  <a:lnTo>
                    <a:pt x="996" y="980"/>
                  </a:lnTo>
                  <a:lnTo>
                    <a:pt x="991" y="982"/>
                  </a:lnTo>
                  <a:lnTo>
                    <a:pt x="989" y="983"/>
                  </a:lnTo>
                  <a:lnTo>
                    <a:pt x="988" y="984"/>
                  </a:lnTo>
                  <a:lnTo>
                    <a:pt x="987" y="985"/>
                  </a:lnTo>
                  <a:lnTo>
                    <a:pt x="987" y="986"/>
                  </a:lnTo>
                  <a:lnTo>
                    <a:pt x="987" y="987"/>
                  </a:lnTo>
                  <a:lnTo>
                    <a:pt x="987" y="989"/>
                  </a:lnTo>
                  <a:lnTo>
                    <a:pt x="987" y="990"/>
                  </a:lnTo>
                  <a:lnTo>
                    <a:pt x="987" y="991"/>
                  </a:lnTo>
                  <a:lnTo>
                    <a:pt x="987" y="992"/>
                  </a:lnTo>
                  <a:lnTo>
                    <a:pt x="987" y="994"/>
                  </a:lnTo>
                  <a:lnTo>
                    <a:pt x="988" y="996"/>
                  </a:lnTo>
                  <a:lnTo>
                    <a:pt x="989" y="997"/>
                  </a:lnTo>
                  <a:lnTo>
                    <a:pt x="990" y="999"/>
                  </a:lnTo>
                  <a:lnTo>
                    <a:pt x="990" y="1000"/>
                  </a:lnTo>
                  <a:lnTo>
                    <a:pt x="992" y="1002"/>
                  </a:lnTo>
                  <a:lnTo>
                    <a:pt x="993" y="1003"/>
                  </a:lnTo>
                  <a:lnTo>
                    <a:pt x="997" y="1006"/>
                  </a:lnTo>
                  <a:lnTo>
                    <a:pt x="999" y="1007"/>
                  </a:lnTo>
                  <a:lnTo>
                    <a:pt x="999" y="1008"/>
                  </a:lnTo>
                  <a:lnTo>
                    <a:pt x="999" y="1009"/>
                  </a:lnTo>
                  <a:lnTo>
                    <a:pt x="999" y="1011"/>
                  </a:lnTo>
                  <a:lnTo>
                    <a:pt x="999" y="1013"/>
                  </a:lnTo>
                  <a:lnTo>
                    <a:pt x="998" y="1015"/>
                  </a:lnTo>
                  <a:lnTo>
                    <a:pt x="997" y="1017"/>
                  </a:lnTo>
                  <a:lnTo>
                    <a:pt x="996" y="1018"/>
                  </a:lnTo>
                  <a:lnTo>
                    <a:pt x="996" y="1019"/>
                  </a:lnTo>
                  <a:lnTo>
                    <a:pt x="995" y="1019"/>
                  </a:lnTo>
                  <a:lnTo>
                    <a:pt x="993" y="1020"/>
                  </a:lnTo>
                  <a:lnTo>
                    <a:pt x="990" y="1022"/>
                  </a:lnTo>
                  <a:lnTo>
                    <a:pt x="989" y="1023"/>
                  </a:lnTo>
                  <a:lnTo>
                    <a:pt x="987" y="1024"/>
                  </a:lnTo>
                  <a:lnTo>
                    <a:pt x="984" y="1027"/>
                  </a:lnTo>
                  <a:lnTo>
                    <a:pt x="981" y="1030"/>
                  </a:lnTo>
                  <a:lnTo>
                    <a:pt x="979" y="1033"/>
                  </a:lnTo>
                  <a:lnTo>
                    <a:pt x="978" y="1034"/>
                  </a:lnTo>
                  <a:lnTo>
                    <a:pt x="978" y="1035"/>
                  </a:lnTo>
                  <a:lnTo>
                    <a:pt x="977" y="1036"/>
                  </a:lnTo>
                  <a:lnTo>
                    <a:pt x="976" y="1038"/>
                  </a:lnTo>
                  <a:lnTo>
                    <a:pt x="976" y="1040"/>
                  </a:lnTo>
                  <a:lnTo>
                    <a:pt x="976" y="1042"/>
                  </a:lnTo>
                  <a:lnTo>
                    <a:pt x="976" y="1045"/>
                  </a:lnTo>
                  <a:lnTo>
                    <a:pt x="977" y="1047"/>
                  </a:lnTo>
                  <a:lnTo>
                    <a:pt x="978" y="1049"/>
                  </a:lnTo>
                  <a:lnTo>
                    <a:pt x="981" y="1054"/>
                  </a:lnTo>
                  <a:lnTo>
                    <a:pt x="982" y="1057"/>
                  </a:lnTo>
                  <a:lnTo>
                    <a:pt x="986" y="1061"/>
                  </a:lnTo>
                  <a:lnTo>
                    <a:pt x="987" y="1063"/>
                  </a:lnTo>
                  <a:lnTo>
                    <a:pt x="988" y="1065"/>
                  </a:lnTo>
                  <a:lnTo>
                    <a:pt x="989" y="1067"/>
                  </a:lnTo>
                  <a:lnTo>
                    <a:pt x="989" y="1070"/>
                  </a:lnTo>
                  <a:lnTo>
                    <a:pt x="990" y="1072"/>
                  </a:lnTo>
                  <a:lnTo>
                    <a:pt x="990" y="1074"/>
                  </a:lnTo>
                  <a:lnTo>
                    <a:pt x="989" y="1076"/>
                  </a:lnTo>
                  <a:lnTo>
                    <a:pt x="989" y="1077"/>
                  </a:lnTo>
                  <a:lnTo>
                    <a:pt x="989" y="1079"/>
                  </a:lnTo>
                  <a:lnTo>
                    <a:pt x="988" y="1080"/>
                  </a:lnTo>
                  <a:lnTo>
                    <a:pt x="986" y="1082"/>
                  </a:lnTo>
                  <a:lnTo>
                    <a:pt x="982" y="1085"/>
                  </a:lnTo>
                  <a:lnTo>
                    <a:pt x="981" y="1087"/>
                  </a:lnTo>
                  <a:lnTo>
                    <a:pt x="979" y="1090"/>
                  </a:lnTo>
                  <a:lnTo>
                    <a:pt x="978" y="1093"/>
                  </a:lnTo>
                  <a:lnTo>
                    <a:pt x="977" y="1094"/>
                  </a:lnTo>
                  <a:lnTo>
                    <a:pt x="976" y="1096"/>
                  </a:lnTo>
                  <a:lnTo>
                    <a:pt x="973" y="1106"/>
                  </a:lnTo>
                  <a:lnTo>
                    <a:pt x="970" y="1113"/>
                  </a:lnTo>
                  <a:lnTo>
                    <a:pt x="970" y="1114"/>
                  </a:lnTo>
                  <a:lnTo>
                    <a:pt x="969" y="1116"/>
                  </a:lnTo>
                  <a:lnTo>
                    <a:pt x="968" y="1116"/>
                  </a:lnTo>
                  <a:lnTo>
                    <a:pt x="966" y="1117"/>
                  </a:lnTo>
                  <a:lnTo>
                    <a:pt x="958" y="1120"/>
                  </a:lnTo>
                  <a:lnTo>
                    <a:pt x="955" y="1122"/>
                  </a:lnTo>
                  <a:lnTo>
                    <a:pt x="952" y="1124"/>
                  </a:lnTo>
                  <a:lnTo>
                    <a:pt x="949" y="1126"/>
                  </a:lnTo>
                  <a:lnTo>
                    <a:pt x="942" y="1131"/>
                  </a:lnTo>
                  <a:lnTo>
                    <a:pt x="937" y="1134"/>
                  </a:lnTo>
                  <a:lnTo>
                    <a:pt x="935" y="1137"/>
                  </a:lnTo>
                  <a:lnTo>
                    <a:pt x="933" y="1138"/>
                  </a:lnTo>
                  <a:lnTo>
                    <a:pt x="931" y="1138"/>
                  </a:lnTo>
                  <a:lnTo>
                    <a:pt x="928" y="1139"/>
                  </a:lnTo>
                  <a:lnTo>
                    <a:pt x="926" y="1140"/>
                  </a:lnTo>
                  <a:lnTo>
                    <a:pt x="924" y="1140"/>
                  </a:lnTo>
                  <a:lnTo>
                    <a:pt x="923" y="1140"/>
                  </a:lnTo>
                  <a:lnTo>
                    <a:pt x="920" y="1140"/>
                  </a:lnTo>
                  <a:lnTo>
                    <a:pt x="918" y="1140"/>
                  </a:lnTo>
                  <a:lnTo>
                    <a:pt x="914" y="1139"/>
                  </a:lnTo>
                  <a:lnTo>
                    <a:pt x="906" y="1138"/>
                  </a:lnTo>
                  <a:lnTo>
                    <a:pt x="904" y="1138"/>
                  </a:lnTo>
                  <a:lnTo>
                    <a:pt x="903" y="1138"/>
                  </a:lnTo>
                  <a:lnTo>
                    <a:pt x="901" y="1138"/>
                  </a:lnTo>
                  <a:lnTo>
                    <a:pt x="901" y="1138"/>
                  </a:lnTo>
                  <a:lnTo>
                    <a:pt x="900" y="1139"/>
                  </a:lnTo>
                  <a:lnTo>
                    <a:pt x="899" y="1140"/>
                  </a:lnTo>
                  <a:lnTo>
                    <a:pt x="898" y="1141"/>
                  </a:lnTo>
                  <a:lnTo>
                    <a:pt x="896" y="1150"/>
                  </a:lnTo>
                  <a:lnTo>
                    <a:pt x="895" y="1156"/>
                  </a:lnTo>
                  <a:lnTo>
                    <a:pt x="895" y="1161"/>
                  </a:lnTo>
                  <a:lnTo>
                    <a:pt x="895" y="1170"/>
                  </a:lnTo>
                  <a:lnTo>
                    <a:pt x="894" y="1174"/>
                  </a:lnTo>
                  <a:lnTo>
                    <a:pt x="893" y="1178"/>
                  </a:lnTo>
                  <a:lnTo>
                    <a:pt x="891" y="1184"/>
                  </a:lnTo>
                  <a:lnTo>
                    <a:pt x="891" y="1186"/>
                  </a:lnTo>
                  <a:lnTo>
                    <a:pt x="891" y="1188"/>
                  </a:lnTo>
                  <a:lnTo>
                    <a:pt x="891" y="1191"/>
                  </a:lnTo>
                  <a:lnTo>
                    <a:pt x="892" y="1194"/>
                  </a:lnTo>
                  <a:lnTo>
                    <a:pt x="892" y="1196"/>
                  </a:lnTo>
                  <a:lnTo>
                    <a:pt x="895" y="1203"/>
                  </a:lnTo>
                  <a:lnTo>
                    <a:pt x="896" y="1206"/>
                  </a:lnTo>
                  <a:lnTo>
                    <a:pt x="897" y="1210"/>
                  </a:lnTo>
                  <a:lnTo>
                    <a:pt x="900" y="1220"/>
                  </a:lnTo>
                  <a:lnTo>
                    <a:pt x="901" y="1224"/>
                  </a:lnTo>
                  <a:lnTo>
                    <a:pt x="901" y="1228"/>
                  </a:lnTo>
                  <a:lnTo>
                    <a:pt x="901" y="1230"/>
                  </a:lnTo>
                  <a:lnTo>
                    <a:pt x="901" y="1233"/>
                  </a:lnTo>
                  <a:lnTo>
                    <a:pt x="900" y="1236"/>
                  </a:lnTo>
                  <a:lnTo>
                    <a:pt x="899" y="1238"/>
                  </a:lnTo>
                  <a:lnTo>
                    <a:pt x="899" y="1240"/>
                  </a:lnTo>
                  <a:lnTo>
                    <a:pt x="898" y="1240"/>
                  </a:lnTo>
                  <a:lnTo>
                    <a:pt x="897" y="1242"/>
                  </a:lnTo>
                  <a:lnTo>
                    <a:pt x="895" y="1244"/>
                  </a:lnTo>
                  <a:lnTo>
                    <a:pt x="894" y="1245"/>
                  </a:lnTo>
                  <a:lnTo>
                    <a:pt x="892" y="1247"/>
                  </a:lnTo>
                  <a:lnTo>
                    <a:pt x="890" y="1249"/>
                  </a:lnTo>
                  <a:lnTo>
                    <a:pt x="888" y="1251"/>
                  </a:lnTo>
                  <a:lnTo>
                    <a:pt x="886" y="1252"/>
                  </a:lnTo>
                  <a:lnTo>
                    <a:pt x="880" y="1253"/>
                  </a:lnTo>
                  <a:lnTo>
                    <a:pt x="879" y="1254"/>
                  </a:lnTo>
                  <a:lnTo>
                    <a:pt x="878" y="1255"/>
                  </a:lnTo>
                  <a:lnTo>
                    <a:pt x="876" y="1257"/>
                  </a:lnTo>
                  <a:lnTo>
                    <a:pt x="874" y="1258"/>
                  </a:lnTo>
                  <a:lnTo>
                    <a:pt x="872" y="1260"/>
                  </a:lnTo>
                  <a:lnTo>
                    <a:pt x="870" y="1262"/>
                  </a:lnTo>
                  <a:lnTo>
                    <a:pt x="868" y="1263"/>
                  </a:lnTo>
                  <a:lnTo>
                    <a:pt x="867" y="1266"/>
                  </a:lnTo>
                  <a:lnTo>
                    <a:pt x="864" y="1273"/>
                  </a:lnTo>
                  <a:lnTo>
                    <a:pt x="860" y="1278"/>
                  </a:lnTo>
                  <a:lnTo>
                    <a:pt x="859" y="1281"/>
                  </a:lnTo>
                  <a:lnTo>
                    <a:pt x="858" y="1284"/>
                  </a:lnTo>
                  <a:lnTo>
                    <a:pt x="857" y="1287"/>
                  </a:lnTo>
                  <a:lnTo>
                    <a:pt x="856" y="1292"/>
                  </a:lnTo>
                  <a:lnTo>
                    <a:pt x="855" y="1297"/>
                  </a:lnTo>
                  <a:lnTo>
                    <a:pt x="854" y="1302"/>
                  </a:lnTo>
                  <a:lnTo>
                    <a:pt x="853" y="1306"/>
                  </a:lnTo>
                  <a:lnTo>
                    <a:pt x="853" y="1310"/>
                  </a:lnTo>
                  <a:lnTo>
                    <a:pt x="853" y="1314"/>
                  </a:lnTo>
                  <a:lnTo>
                    <a:pt x="853" y="1317"/>
                  </a:lnTo>
                  <a:lnTo>
                    <a:pt x="853" y="1320"/>
                  </a:lnTo>
                  <a:lnTo>
                    <a:pt x="853" y="1323"/>
                  </a:lnTo>
                  <a:lnTo>
                    <a:pt x="854" y="1326"/>
                  </a:lnTo>
                  <a:lnTo>
                    <a:pt x="854" y="1329"/>
                  </a:lnTo>
                  <a:lnTo>
                    <a:pt x="855" y="1331"/>
                  </a:lnTo>
                  <a:lnTo>
                    <a:pt x="856" y="1333"/>
                  </a:lnTo>
                  <a:lnTo>
                    <a:pt x="858" y="1343"/>
                  </a:lnTo>
                  <a:lnTo>
                    <a:pt x="859" y="1345"/>
                  </a:lnTo>
                  <a:lnTo>
                    <a:pt x="859" y="1346"/>
                  </a:lnTo>
                  <a:lnTo>
                    <a:pt x="859" y="1345"/>
                  </a:lnTo>
                  <a:lnTo>
                    <a:pt x="858" y="1345"/>
                  </a:lnTo>
                  <a:lnTo>
                    <a:pt x="856" y="1344"/>
                  </a:lnTo>
                  <a:lnTo>
                    <a:pt x="854" y="1344"/>
                  </a:lnTo>
                  <a:lnTo>
                    <a:pt x="852" y="1344"/>
                  </a:lnTo>
                  <a:lnTo>
                    <a:pt x="849" y="1344"/>
                  </a:lnTo>
                  <a:lnTo>
                    <a:pt x="846" y="1344"/>
                  </a:lnTo>
                  <a:lnTo>
                    <a:pt x="844" y="1345"/>
                  </a:lnTo>
                  <a:lnTo>
                    <a:pt x="842" y="1346"/>
                  </a:lnTo>
                  <a:lnTo>
                    <a:pt x="839" y="1347"/>
                  </a:lnTo>
                  <a:lnTo>
                    <a:pt x="836" y="1348"/>
                  </a:lnTo>
                  <a:lnTo>
                    <a:pt x="834" y="1350"/>
                  </a:lnTo>
                  <a:lnTo>
                    <a:pt x="833" y="1352"/>
                  </a:lnTo>
                  <a:lnTo>
                    <a:pt x="831" y="1353"/>
                  </a:lnTo>
                  <a:lnTo>
                    <a:pt x="829" y="1354"/>
                  </a:lnTo>
                  <a:lnTo>
                    <a:pt x="828" y="1356"/>
                  </a:lnTo>
                  <a:lnTo>
                    <a:pt x="827" y="1358"/>
                  </a:lnTo>
                  <a:lnTo>
                    <a:pt x="823" y="1365"/>
                  </a:lnTo>
                  <a:lnTo>
                    <a:pt x="822" y="1367"/>
                  </a:lnTo>
                  <a:lnTo>
                    <a:pt x="822" y="1368"/>
                  </a:lnTo>
                  <a:lnTo>
                    <a:pt x="821" y="1368"/>
                  </a:lnTo>
                  <a:lnTo>
                    <a:pt x="820" y="1369"/>
                  </a:lnTo>
                  <a:lnTo>
                    <a:pt x="819" y="1370"/>
                  </a:lnTo>
                  <a:lnTo>
                    <a:pt x="817" y="1370"/>
                  </a:lnTo>
                  <a:lnTo>
                    <a:pt x="815" y="1370"/>
                  </a:lnTo>
                  <a:lnTo>
                    <a:pt x="813" y="1370"/>
                  </a:lnTo>
                  <a:lnTo>
                    <a:pt x="812" y="1369"/>
                  </a:lnTo>
                  <a:lnTo>
                    <a:pt x="810" y="1369"/>
                  </a:lnTo>
                  <a:lnTo>
                    <a:pt x="809" y="1368"/>
                  </a:lnTo>
                  <a:lnTo>
                    <a:pt x="805" y="1366"/>
                  </a:lnTo>
                  <a:lnTo>
                    <a:pt x="798" y="1362"/>
                  </a:lnTo>
                  <a:lnTo>
                    <a:pt x="794" y="1359"/>
                  </a:lnTo>
                  <a:lnTo>
                    <a:pt x="786" y="1354"/>
                  </a:lnTo>
                  <a:lnTo>
                    <a:pt x="776" y="1346"/>
                  </a:lnTo>
                  <a:lnTo>
                    <a:pt x="771" y="1342"/>
                  </a:lnTo>
                  <a:lnTo>
                    <a:pt x="766" y="1339"/>
                  </a:lnTo>
                  <a:lnTo>
                    <a:pt x="764" y="1336"/>
                  </a:lnTo>
                  <a:lnTo>
                    <a:pt x="760" y="1333"/>
                  </a:lnTo>
                  <a:lnTo>
                    <a:pt x="756" y="1330"/>
                  </a:lnTo>
                  <a:lnTo>
                    <a:pt x="754" y="1327"/>
                  </a:lnTo>
                  <a:lnTo>
                    <a:pt x="753" y="1324"/>
                  </a:lnTo>
                  <a:lnTo>
                    <a:pt x="751" y="1321"/>
                  </a:lnTo>
                  <a:lnTo>
                    <a:pt x="750" y="1320"/>
                  </a:lnTo>
                  <a:lnTo>
                    <a:pt x="749" y="1317"/>
                  </a:lnTo>
                  <a:lnTo>
                    <a:pt x="748" y="1313"/>
                  </a:lnTo>
                  <a:lnTo>
                    <a:pt x="748" y="1310"/>
                  </a:lnTo>
                  <a:lnTo>
                    <a:pt x="746" y="1299"/>
                  </a:lnTo>
                  <a:lnTo>
                    <a:pt x="745" y="1288"/>
                  </a:lnTo>
                  <a:lnTo>
                    <a:pt x="744" y="1278"/>
                  </a:lnTo>
                  <a:lnTo>
                    <a:pt x="744" y="1275"/>
                  </a:lnTo>
                  <a:lnTo>
                    <a:pt x="743" y="1270"/>
                  </a:lnTo>
                  <a:lnTo>
                    <a:pt x="742" y="1266"/>
                  </a:lnTo>
                  <a:lnTo>
                    <a:pt x="742" y="1262"/>
                  </a:lnTo>
                  <a:lnTo>
                    <a:pt x="740" y="1252"/>
                  </a:lnTo>
                  <a:lnTo>
                    <a:pt x="738" y="1249"/>
                  </a:lnTo>
                  <a:lnTo>
                    <a:pt x="737" y="1247"/>
                  </a:lnTo>
                  <a:lnTo>
                    <a:pt x="736" y="1245"/>
                  </a:lnTo>
                  <a:lnTo>
                    <a:pt x="735" y="1243"/>
                  </a:lnTo>
                  <a:lnTo>
                    <a:pt x="732" y="1240"/>
                  </a:lnTo>
                  <a:lnTo>
                    <a:pt x="727" y="1233"/>
                  </a:lnTo>
                  <a:lnTo>
                    <a:pt x="720" y="1226"/>
                  </a:lnTo>
                  <a:lnTo>
                    <a:pt x="713" y="1217"/>
                  </a:lnTo>
                  <a:lnTo>
                    <a:pt x="701" y="1202"/>
                  </a:lnTo>
                  <a:lnTo>
                    <a:pt x="698" y="1199"/>
                  </a:lnTo>
                  <a:lnTo>
                    <a:pt x="696" y="1195"/>
                  </a:lnTo>
                  <a:lnTo>
                    <a:pt x="693" y="1193"/>
                  </a:lnTo>
                  <a:lnTo>
                    <a:pt x="690" y="1190"/>
                  </a:lnTo>
                  <a:lnTo>
                    <a:pt x="685" y="1186"/>
                  </a:lnTo>
                  <a:lnTo>
                    <a:pt x="682" y="1183"/>
                  </a:lnTo>
                  <a:lnTo>
                    <a:pt x="679" y="1181"/>
                  </a:lnTo>
                  <a:lnTo>
                    <a:pt x="675" y="1178"/>
                  </a:lnTo>
                  <a:lnTo>
                    <a:pt x="672" y="1175"/>
                  </a:lnTo>
                  <a:lnTo>
                    <a:pt x="668" y="1172"/>
                  </a:lnTo>
                  <a:lnTo>
                    <a:pt x="663" y="1170"/>
                  </a:lnTo>
                  <a:lnTo>
                    <a:pt x="660" y="1168"/>
                  </a:lnTo>
                  <a:lnTo>
                    <a:pt x="658" y="1167"/>
                  </a:lnTo>
                  <a:lnTo>
                    <a:pt x="655" y="1166"/>
                  </a:lnTo>
                  <a:lnTo>
                    <a:pt x="651" y="1165"/>
                  </a:lnTo>
                  <a:lnTo>
                    <a:pt x="647" y="1164"/>
                  </a:lnTo>
                  <a:lnTo>
                    <a:pt x="642" y="1164"/>
                  </a:lnTo>
                  <a:lnTo>
                    <a:pt x="637" y="1164"/>
                  </a:lnTo>
                  <a:lnTo>
                    <a:pt x="627" y="1164"/>
                  </a:lnTo>
                  <a:lnTo>
                    <a:pt x="621" y="1164"/>
                  </a:lnTo>
                  <a:lnTo>
                    <a:pt x="618" y="1163"/>
                  </a:lnTo>
                  <a:lnTo>
                    <a:pt x="616" y="1163"/>
                  </a:lnTo>
                  <a:lnTo>
                    <a:pt x="613" y="1162"/>
                  </a:lnTo>
                  <a:lnTo>
                    <a:pt x="609" y="1161"/>
                  </a:lnTo>
                  <a:lnTo>
                    <a:pt x="606" y="1161"/>
                  </a:lnTo>
                  <a:lnTo>
                    <a:pt x="603" y="1159"/>
                  </a:lnTo>
                  <a:lnTo>
                    <a:pt x="599" y="1157"/>
                  </a:lnTo>
                  <a:lnTo>
                    <a:pt x="594" y="1155"/>
                  </a:lnTo>
                  <a:lnTo>
                    <a:pt x="591" y="1152"/>
                  </a:lnTo>
                  <a:lnTo>
                    <a:pt x="588" y="1150"/>
                  </a:lnTo>
                  <a:lnTo>
                    <a:pt x="585" y="1147"/>
                  </a:lnTo>
                  <a:lnTo>
                    <a:pt x="583" y="1144"/>
                  </a:lnTo>
                  <a:lnTo>
                    <a:pt x="580" y="1141"/>
                  </a:lnTo>
                  <a:lnTo>
                    <a:pt x="578" y="1138"/>
                  </a:lnTo>
                  <a:lnTo>
                    <a:pt x="577" y="1138"/>
                  </a:lnTo>
                  <a:lnTo>
                    <a:pt x="575" y="1134"/>
                  </a:lnTo>
                  <a:lnTo>
                    <a:pt x="573" y="1131"/>
                  </a:lnTo>
                  <a:lnTo>
                    <a:pt x="572" y="1128"/>
                  </a:lnTo>
                  <a:lnTo>
                    <a:pt x="572" y="1125"/>
                  </a:lnTo>
                  <a:lnTo>
                    <a:pt x="570" y="1113"/>
                  </a:lnTo>
                  <a:lnTo>
                    <a:pt x="569" y="1109"/>
                  </a:lnTo>
                  <a:lnTo>
                    <a:pt x="568" y="1106"/>
                  </a:lnTo>
                  <a:lnTo>
                    <a:pt x="567" y="1104"/>
                  </a:lnTo>
                  <a:lnTo>
                    <a:pt x="566" y="1101"/>
                  </a:lnTo>
                  <a:lnTo>
                    <a:pt x="564" y="1099"/>
                  </a:lnTo>
                  <a:lnTo>
                    <a:pt x="563" y="1097"/>
                  </a:lnTo>
                  <a:lnTo>
                    <a:pt x="560" y="1094"/>
                  </a:lnTo>
                  <a:lnTo>
                    <a:pt x="555" y="1087"/>
                  </a:lnTo>
                  <a:lnTo>
                    <a:pt x="546" y="1078"/>
                  </a:lnTo>
                  <a:lnTo>
                    <a:pt x="534" y="1065"/>
                  </a:lnTo>
                  <a:lnTo>
                    <a:pt x="532" y="1063"/>
                  </a:lnTo>
                  <a:lnTo>
                    <a:pt x="530" y="1061"/>
                  </a:lnTo>
                  <a:lnTo>
                    <a:pt x="528" y="1059"/>
                  </a:lnTo>
                  <a:lnTo>
                    <a:pt x="527" y="1056"/>
                  </a:lnTo>
                  <a:lnTo>
                    <a:pt x="526" y="1054"/>
                  </a:lnTo>
                  <a:lnTo>
                    <a:pt x="523" y="1047"/>
                  </a:lnTo>
                  <a:lnTo>
                    <a:pt x="521" y="1043"/>
                  </a:lnTo>
                  <a:lnTo>
                    <a:pt x="518" y="1039"/>
                  </a:lnTo>
                  <a:lnTo>
                    <a:pt x="513" y="1032"/>
                  </a:lnTo>
                  <a:lnTo>
                    <a:pt x="511" y="1029"/>
                  </a:lnTo>
                  <a:lnTo>
                    <a:pt x="509" y="1026"/>
                  </a:lnTo>
                  <a:lnTo>
                    <a:pt x="504" y="1018"/>
                  </a:lnTo>
                  <a:lnTo>
                    <a:pt x="503" y="1015"/>
                  </a:lnTo>
                  <a:lnTo>
                    <a:pt x="501" y="1014"/>
                  </a:lnTo>
                  <a:lnTo>
                    <a:pt x="500" y="1012"/>
                  </a:lnTo>
                  <a:lnTo>
                    <a:pt x="498" y="1010"/>
                  </a:lnTo>
                  <a:lnTo>
                    <a:pt x="491" y="1003"/>
                  </a:lnTo>
                  <a:lnTo>
                    <a:pt x="488" y="1001"/>
                  </a:lnTo>
                  <a:lnTo>
                    <a:pt x="485" y="998"/>
                  </a:lnTo>
                  <a:lnTo>
                    <a:pt x="481" y="993"/>
                  </a:lnTo>
                  <a:lnTo>
                    <a:pt x="480" y="991"/>
                  </a:lnTo>
                  <a:lnTo>
                    <a:pt x="478" y="989"/>
                  </a:lnTo>
                  <a:lnTo>
                    <a:pt x="472" y="984"/>
                  </a:lnTo>
                  <a:lnTo>
                    <a:pt x="470" y="981"/>
                  </a:lnTo>
                  <a:lnTo>
                    <a:pt x="469" y="980"/>
                  </a:lnTo>
                  <a:lnTo>
                    <a:pt x="468" y="979"/>
                  </a:lnTo>
                  <a:lnTo>
                    <a:pt x="467" y="976"/>
                  </a:lnTo>
                  <a:lnTo>
                    <a:pt x="465" y="973"/>
                  </a:lnTo>
                  <a:lnTo>
                    <a:pt x="465" y="970"/>
                  </a:lnTo>
                  <a:lnTo>
                    <a:pt x="464" y="967"/>
                  </a:lnTo>
                  <a:lnTo>
                    <a:pt x="462" y="957"/>
                  </a:lnTo>
                  <a:lnTo>
                    <a:pt x="461" y="952"/>
                  </a:lnTo>
                  <a:lnTo>
                    <a:pt x="460" y="950"/>
                  </a:lnTo>
                  <a:lnTo>
                    <a:pt x="459" y="948"/>
                  </a:lnTo>
                  <a:lnTo>
                    <a:pt x="458" y="946"/>
                  </a:lnTo>
                  <a:lnTo>
                    <a:pt x="458" y="944"/>
                  </a:lnTo>
                  <a:lnTo>
                    <a:pt x="457" y="942"/>
                  </a:lnTo>
                  <a:lnTo>
                    <a:pt x="455" y="940"/>
                  </a:lnTo>
                  <a:lnTo>
                    <a:pt x="448" y="934"/>
                  </a:lnTo>
                  <a:lnTo>
                    <a:pt x="443" y="927"/>
                  </a:lnTo>
                  <a:lnTo>
                    <a:pt x="434" y="918"/>
                  </a:lnTo>
                  <a:lnTo>
                    <a:pt x="429" y="913"/>
                  </a:lnTo>
                  <a:lnTo>
                    <a:pt x="425" y="910"/>
                  </a:lnTo>
                  <a:lnTo>
                    <a:pt x="423" y="907"/>
                  </a:lnTo>
                  <a:lnTo>
                    <a:pt x="420" y="904"/>
                  </a:lnTo>
                  <a:lnTo>
                    <a:pt x="417" y="902"/>
                  </a:lnTo>
                  <a:lnTo>
                    <a:pt x="414" y="900"/>
                  </a:lnTo>
                  <a:lnTo>
                    <a:pt x="412" y="899"/>
                  </a:lnTo>
                  <a:lnTo>
                    <a:pt x="407" y="896"/>
                  </a:lnTo>
                  <a:lnTo>
                    <a:pt x="403" y="895"/>
                  </a:lnTo>
                  <a:lnTo>
                    <a:pt x="401" y="893"/>
                  </a:lnTo>
                  <a:lnTo>
                    <a:pt x="398" y="892"/>
                  </a:lnTo>
                  <a:lnTo>
                    <a:pt x="391" y="890"/>
                  </a:lnTo>
                  <a:lnTo>
                    <a:pt x="386" y="889"/>
                  </a:lnTo>
                  <a:lnTo>
                    <a:pt x="372" y="886"/>
                  </a:lnTo>
                  <a:lnTo>
                    <a:pt x="367" y="885"/>
                  </a:lnTo>
                  <a:lnTo>
                    <a:pt x="363" y="885"/>
                  </a:lnTo>
                  <a:lnTo>
                    <a:pt x="361" y="885"/>
                  </a:lnTo>
                  <a:lnTo>
                    <a:pt x="360" y="885"/>
                  </a:lnTo>
                  <a:lnTo>
                    <a:pt x="358" y="886"/>
                  </a:lnTo>
                  <a:lnTo>
                    <a:pt x="357" y="886"/>
                  </a:lnTo>
                  <a:lnTo>
                    <a:pt x="355" y="887"/>
                  </a:lnTo>
                  <a:lnTo>
                    <a:pt x="355" y="889"/>
                  </a:lnTo>
                  <a:lnTo>
                    <a:pt x="353" y="889"/>
                  </a:lnTo>
                  <a:lnTo>
                    <a:pt x="351" y="894"/>
                  </a:lnTo>
                  <a:lnTo>
                    <a:pt x="350" y="895"/>
                  </a:lnTo>
                  <a:lnTo>
                    <a:pt x="350" y="896"/>
                  </a:lnTo>
                  <a:lnTo>
                    <a:pt x="348" y="896"/>
                  </a:lnTo>
                  <a:lnTo>
                    <a:pt x="347" y="897"/>
                  </a:lnTo>
                  <a:lnTo>
                    <a:pt x="345" y="897"/>
                  </a:lnTo>
                  <a:lnTo>
                    <a:pt x="344" y="897"/>
                  </a:lnTo>
                  <a:lnTo>
                    <a:pt x="341" y="897"/>
                  </a:lnTo>
                  <a:lnTo>
                    <a:pt x="338" y="897"/>
                  </a:lnTo>
                  <a:lnTo>
                    <a:pt x="332" y="895"/>
                  </a:lnTo>
                  <a:lnTo>
                    <a:pt x="325" y="893"/>
                  </a:lnTo>
                  <a:lnTo>
                    <a:pt x="322" y="892"/>
                  </a:lnTo>
                  <a:lnTo>
                    <a:pt x="319" y="892"/>
                  </a:lnTo>
                  <a:lnTo>
                    <a:pt x="311" y="891"/>
                  </a:lnTo>
                  <a:lnTo>
                    <a:pt x="306" y="890"/>
                  </a:lnTo>
                  <a:lnTo>
                    <a:pt x="302" y="890"/>
                  </a:lnTo>
                  <a:lnTo>
                    <a:pt x="298" y="889"/>
                  </a:lnTo>
                  <a:lnTo>
                    <a:pt x="294" y="889"/>
                  </a:lnTo>
                  <a:lnTo>
                    <a:pt x="290" y="888"/>
                  </a:lnTo>
                  <a:lnTo>
                    <a:pt x="287" y="886"/>
                  </a:lnTo>
                  <a:lnTo>
                    <a:pt x="284" y="885"/>
                  </a:lnTo>
                  <a:lnTo>
                    <a:pt x="282" y="883"/>
                  </a:lnTo>
                  <a:lnTo>
                    <a:pt x="280" y="882"/>
                  </a:lnTo>
                  <a:lnTo>
                    <a:pt x="278" y="880"/>
                  </a:lnTo>
                  <a:lnTo>
                    <a:pt x="276" y="878"/>
                  </a:lnTo>
                  <a:lnTo>
                    <a:pt x="275" y="876"/>
                  </a:lnTo>
                  <a:lnTo>
                    <a:pt x="274" y="875"/>
                  </a:lnTo>
                  <a:lnTo>
                    <a:pt x="270" y="867"/>
                  </a:lnTo>
                  <a:lnTo>
                    <a:pt x="265" y="858"/>
                  </a:lnTo>
                  <a:lnTo>
                    <a:pt x="262" y="854"/>
                  </a:lnTo>
                  <a:lnTo>
                    <a:pt x="261" y="850"/>
                  </a:lnTo>
                  <a:lnTo>
                    <a:pt x="260" y="848"/>
                  </a:lnTo>
                  <a:lnTo>
                    <a:pt x="257" y="839"/>
                  </a:lnTo>
                  <a:lnTo>
                    <a:pt x="255" y="835"/>
                  </a:lnTo>
                  <a:lnTo>
                    <a:pt x="254" y="832"/>
                  </a:lnTo>
                  <a:lnTo>
                    <a:pt x="253" y="829"/>
                  </a:lnTo>
                  <a:lnTo>
                    <a:pt x="252" y="826"/>
                  </a:lnTo>
                  <a:lnTo>
                    <a:pt x="249" y="822"/>
                  </a:lnTo>
                  <a:lnTo>
                    <a:pt x="247" y="820"/>
                  </a:lnTo>
                  <a:lnTo>
                    <a:pt x="244" y="816"/>
                  </a:lnTo>
                  <a:lnTo>
                    <a:pt x="240" y="812"/>
                  </a:lnTo>
                  <a:lnTo>
                    <a:pt x="236" y="808"/>
                  </a:lnTo>
                  <a:lnTo>
                    <a:pt x="223" y="798"/>
                  </a:lnTo>
                  <a:lnTo>
                    <a:pt x="220" y="796"/>
                  </a:lnTo>
                  <a:lnTo>
                    <a:pt x="217" y="793"/>
                  </a:lnTo>
                  <a:lnTo>
                    <a:pt x="213" y="791"/>
                  </a:lnTo>
                  <a:lnTo>
                    <a:pt x="210" y="789"/>
                  </a:lnTo>
                  <a:lnTo>
                    <a:pt x="200" y="786"/>
                  </a:lnTo>
                  <a:lnTo>
                    <a:pt x="197" y="784"/>
                  </a:lnTo>
                  <a:lnTo>
                    <a:pt x="195" y="782"/>
                  </a:lnTo>
                  <a:lnTo>
                    <a:pt x="191" y="780"/>
                  </a:lnTo>
                  <a:lnTo>
                    <a:pt x="188" y="778"/>
                  </a:lnTo>
                  <a:lnTo>
                    <a:pt x="186" y="776"/>
                  </a:lnTo>
                  <a:lnTo>
                    <a:pt x="185" y="775"/>
                  </a:lnTo>
                  <a:lnTo>
                    <a:pt x="185" y="774"/>
                  </a:lnTo>
                  <a:lnTo>
                    <a:pt x="184" y="772"/>
                  </a:lnTo>
                  <a:lnTo>
                    <a:pt x="183" y="770"/>
                  </a:lnTo>
                  <a:lnTo>
                    <a:pt x="182" y="768"/>
                  </a:lnTo>
                  <a:lnTo>
                    <a:pt x="181" y="766"/>
                  </a:lnTo>
                  <a:lnTo>
                    <a:pt x="180" y="762"/>
                  </a:lnTo>
                  <a:lnTo>
                    <a:pt x="178" y="753"/>
                  </a:lnTo>
                  <a:lnTo>
                    <a:pt x="176" y="748"/>
                  </a:lnTo>
                  <a:lnTo>
                    <a:pt x="174" y="742"/>
                  </a:lnTo>
                  <a:lnTo>
                    <a:pt x="171" y="733"/>
                  </a:lnTo>
                  <a:lnTo>
                    <a:pt x="170" y="730"/>
                  </a:lnTo>
                  <a:lnTo>
                    <a:pt x="169" y="727"/>
                  </a:lnTo>
                  <a:lnTo>
                    <a:pt x="169" y="725"/>
                  </a:lnTo>
                  <a:lnTo>
                    <a:pt x="169" y="722"/>
                  </a:lnTo>
                  <a:lnTo>
                    <a:pt x="169" y="720"/>
                  </a:lnTo>
                  <a:lnTo>
                    <a:pt x="171" y="714"/>
                  </a:lnTo>
                  <a:lnTo>
                    <a:pt x="171" y="708"/>
                  </a:lnTo>
                  <a:lnTo>
                    <a:pt x="171" y="705"/>
                  </a:lnTo>
                  <a:lnTo>
                    <a:pt x="171" y="697"/>
                  </a:lnTo>
                  <a:lnTo>
                    <a:pt x="172" y="688"/>
                  </a:lnTo>
                  <a:lnTo>
                    <a:pt x="172" y="685"/>
                  </a:lnTo>
                  <a:lnTo>
                    <a:pt x="171" y="682"/>
                  </a:lnTo>
                  <a:lnTo>
                    <a:pt x="171" y="678"/>
                  </a:lnTo>
                  <a:lnTo>
                    <a:pt x="170" y="675"/>
                  </a:lnTo>
                  <a:lnTo>
                    <a:pt x="169" y="673"/>
                  </a:lnTo>
                  <a:lnTo>
                    <a:pt x="167" y="671"/>
                  </a:lnTo>
                  <a:lnTo>
                    <a:pt x="165" y="669"/>
                  </a:lnTo>
                  <a:lnTo>
                    <a:pt x="164" y="667"/>
                  </a:lnTo>
                  <a:lnTo>
                    <a:pt x="162" y="666"/>
                  </a:lnTo>
                  <a:lnTo>
                    <a:pt x="156" y="663"/>
                  </a:lnTo>
                  <a:lnTo>
                    <a:pt x="152" y="662"/>
                  </a:lnTo>
                  <a:lnTo>
                    <a:pt x="148" y="660"/>
                  </a:lnTo>
                  <a:lnTo>
                    <a:pt x="146" y="659"/>
                  </a:lnTo>
                  <a:lnTo>
                    <a:pt x="144" y="657"/>
                  </a:lnTo>
                  <a:lnTo>
                    <a:pt x="141" y="656"/>
                  </a:lnTo>
                  <a:lnTo>
                    <a:pt x="139" y="654"/>
                  </a:lnTo>
                  <a:lnTo>
                    <a:pt x="139" y="652"/>
                  </a:lnTo>
                  <a:lnTo>
                    <a:pt x="137" y="651"/>
                  </a:lnTo>
                  <a:lnTo>
                    <a:pt x="135" y="648"/>
                  </a:lnTo>
                  <a:lnTo>
                    <a:pt x="131" y="641"/>
                  </a:lnTo>
                  <a:lnTo>
                    <a:pt x="129" y="639"/>
                  </a:lnTo>
                  <a:lnTo>
                    <a:pt x="128" y="636"/>
                  </a:lnTo>
                  <a:lnTo>
                    <a:pt x="126" y="631"/>
                  </a:lnTo>
                  <a:lnTo>
                    <a:pt x="125" y="627"/>
                  </a:lnTo>
                  <a:lnTo>
                    <a:pt x="124" y="624"/>
                  </a:lnTo>
                  <a:lnTo>
                    <a:pt x="123" y="619"/>
                  </a:lnTo>
                  <a:lnTo>
                    <a:pt x="122" y="617"/>
                  </a:lnTo>
                  <a:lnTo>
                    <a:pt x="122" y="614"/>
                  </a:lnTo>
                  <a:lnTo>
                    <a:pt x="120" y="598"/>
                  </a:lnTo>
                  <a:lnTo>
                    <a:pt x="120" y="595"/>
                  </a:lnTo>
                  <a:lnTo>
                    <a:pt x="119" y="593"/>
                  </a:lnTo>
                  <a:lnTo>
                    <a:pt x="118" y="587"/>
                  </a:lnTo>
                  <a:lnTo>
                    <a:pt x="115" y="576"/>
                  </a:lnTo>
                  <a:lnTo>
                    <a:pt x="113" y="572"/>
                  </a:lnTo>
                  <a:lnTo>
                    <a:pt x="112" y="569"/>
                  </a:lnTo>
                  <a:lnTo>
                    <a:pt x="110" y="565"/>
                  </a:lnTo>
                  <a:lnTo>
                    <a:pt x="108" y="562"/>
                  </a:lnTo>
                  <a:lnTo>
                    <a:pt x="107" y="560"/>
                  </a:lnTo>
                  <a:lnTo>
                    <a:pt x="105" y="559"/>
                  </a:lnTo>
                  <a:lnTo>
                    <a:pt x="104" y="557"/>
                  </a:lnTo>
                  <a:lnTo>
                    <a:pt x="102" y="556"/>
                  </a:lnTo>
                  <a:lnTo>
                    <a:pt x="96" y="554"/>
                  </a:lnTo>
                  <a:lnTo>
                    <a:pt x="95" y="553"/>
                  </a:lnTo>
                  <a:lnTo>
                    <a:pt x="94" y="552"/>
                  </a:lnTo>
                  <a:lnTo>
                    <a:pt x="93" y="550"/>
                  </a:lnTo>
                  <a:lnTo>
                    <a:pt x="92" y="549"/>
                  </a:lnTo>
                  <a:lnTo>
                    <a:pt x="88" y="545"/>
                  </a:lnTo>
                  <a:lnTo>
                    <a:pt x="87" y="543"/>
                  </a:lnTo>
                  <a:lnTo>
                    <a:pt x="87" y="541"/>
                  </a:lnTo>
                  <a:lnTo>
                    <a:pt x="86" y="538"/>
                  </a:lnTo>
                  <a:lnTo>
                    <a:pt x="86" y="532"/>
                  </a:lnTo>
                  <a:lnTo>
                    <a:pt x="85" y="530"/>
                  </a:lnTo>
                  <a:lnTo>
                    <a:pt x="84" y="526"/>
                  </a:lnTo>
                  <a:lnTo>
                    <a:pt x="84" y="524"/>
                  </a:lnTo>
                  <a:lnTo>
                    <a:pt x="84" y="523"/>
                  </a:lnTo>
                  <a:lnTo>
                    <a:pt x="85" y="519"/>
                  </a:lnTo>
                  <a:lnTo>
                    <a:pt x="86" y="514"/>
                  </a:lnTo>
                  <a:lnTo>
                    <a:pt x="87" y="507"/>
                  </a:lnTo>
                  <a:lnTo>
                    <a:pt x="88" y="502"/>
                  </a:lnTo>
                  <a:lnTo>
                    <a:pt x="89" y="499"/>
                  </a:lnTo>
                  <a:lnTo>
                    <a:pt x="89" y="497"/>
                  </a:lnTo>
                  <a:lnTo>
                    <a:pt x="88" y="494"/>
                  </a:lnTo>
                  <a:lnTo>
                    <a:pt x="88" y="491"/>
                  </a:lnTo>
                  <a:lnTo>
                    <a:pt x="87" y="488"/>
                  </a:lnTo>
                  <a:lnTo>
                    <a:pt x="85" y="485"/>
                  </a:lnTo>
                  <a:lnTo>
                    <a:pt x="84" y="483"/>
                  </a:lnTo>
                  <a:lnTo>
                    <a:pt x="83" y="481"/>
                  </a:lnTo>
                  <a:lnTo>
                    <a:pt x="82" y="480"/>
                  </a:lnTo>
                  <a:lnTo>
                    <a:pt x="80" y="479"/>
                  </a:lnTo>
                  <a:lnTo>
                    <a:pt x="78" y="477"/>
                  </a:lnTo>
                  <a:lnTo>
                    <a:pt x="76" y="476"/>
                  </a:lnTo>
                  <a:lnTo>
                    <a:pt x="66" y="472"/>
                  </a:lnTo>
                  <a:lnTo>
                    <a:pt x="63" y="471"/>
                  </a:lnTo>
                  <a:lnTo>
                    <a:pt x="60" y="470"/>
                  </a:lnTo>
                  <a:lnTo>
                    <a:pt x="53" y="465"/>
                  </a:lnTo>
                  <a:lnTo>
                    <a:pt x="41" y="459"/>
                  </a:lnTo>
                  <a:lnTo>
                    <a:pt x="36" y="455"/>
                  </a:lnTo>
                  <a:lnTo>
                    <a:pt x="34" y="454"/>
                  </a:lnTo>
                  <a:lnTo>
                    <a:pt x="31" y="452"/>
                  </a:lnTo>
                  <a:lnTo>
                    <a:pt x="29" y="450"/>
                  </a:lnTo>
                  <a:lnTo>
                    <a:pt x="27" y="448"/>
                  </a:lnTo>
                  <a:lnTo>
                    <a:pt x="26" y="447"/>
                  </a:lnTo>
                  <a:lnTo>
                    <a:pt x="24" y="445"/>
                  </a:lnTo>
                  <a:lnTo>
                    <a:pt x="22" y="442"/>
                  </a:lnTo>
                  <a:lnTo>
                    <a:pt x="20" y="440"/>
                  </a:lnTo>
                  <a:lnTo>
                    <a:pt x="16" y="435"/>
                  </a:lnTo>
                  <a:lnTo>
                    <a:pt x="11" y="425"/>
                  </a:lnTo>
                  <a:lnTo>
                    <a:pt x="5" y="416"/>
                  </a:lnTo>
                  <a:lnTo>
                    <a:pt x="3" y="413"/>
                  </a:lnTo>
                  <a:lnTo>
                    <a:pt x="2" y="409"/>
                  </a:lnTo>
                  <a:lnTo>
                    <a:pt x="1" y="405"/>
                  </a:lnTo>
                  <a:lnTo>
                    <a:pt x="1" y="402"/>
                  </a:lnTo>
                  <a:lnTo>
                    <a:pt x="0" y="399"/>
                  </a:lnTo>
                </a:path>
              </a:pathLst>
            </a:custGeom>
            <a:noFill/>
            <a:ln w="2540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43" name="Freeform 91">
              <a:extLst>
                <a:ext uri="{FF2B5EF4-FFF2-40B4-BE49-F238E27FC236}">
                  <a16:creationId xmlns:a16="http://schemas.microsoft.com/office/drawing/2014/main" id="{46F48FAE-1A48-4D79-B791-9F995C1E7EF7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" y="2091"/>
              <a:ext cx="712" cy="399"/>
            </a:xfrm>
            <a:custGeom>
              <a:avLst/>
              <a:gdLst>
                <a:gd name="T0" fmla="*/ 2 w 712"/>
                <a:gd name="T1" fmla="*/ 389 h 399"/>
                <a:gd name="T2" fmla="*/ 10 w 712"/>
                <a:gd name="T3" fmla="*/ 379 h 399"/>
                <a:gd name="T4" fmla="*/ 39 w 712"/>
                <a:gd name="T5" fmla="*/ 359 h 399"/>
                <a:gd name="T6" fmla="*/ 47 w 712"/>
                <a:gd name="T7" fmla="*/ 351 h 399"/>
                <a:gd name="T8" fmla="*/ 52 w 712"/>
                <a:gd name="T9" fmla="*/ 325 h 399"/>
                <a:gd name="T10" fmla="*/ 62 w 712"/>
                <a:gd name="T11" fmla="*/ 297 h 399"/>
                <a:gd name="T12" fmla="*/ 73 w 712"/>
                <a:gd name="T13" fmla="*/ 285 h 399"/>
                <a:gd name="T14" fmla="*/ 87 w 712"/>
                <a:gd name="T15" fmla="*/ 262 h 399"/>
                <a:gd name="T16" fmla="*/ 105 w 712"/>
                <a:gd name="T17" fmla="*/ 232 h 399"/>
                <a:gd name="T18" fmla="*/ 121 w 712"/>
                <a:gd name="T19" fmla="*/ 219 h 399"/>
                <a:gd name="T20" fmla="*/ 150 w 712"/>
                <a:gd name="T21" fmla="*/ 226 h 399"/>
                <a:gd name="T22" fmla="*/ 160 w 712"/>
                <a:gd name="T23" fmla="*/ 221 h 399"/>
                <a:gd name="T24" fmla="*/ 176 w 712"/>
                <a:gd name="T25" fmla="*/ 212 h 399"/>
                <a:gd name="T26" fmla="*/ 190 w 712"/>
                <a:gd name="T27" fmla="*/ 212 h 399"/>
                <a:gd name="T28" fmla="*/ 203 w 712"/>
                <a:gd name="T29" fmla="*/ 221 h 399"/>
                <a:gd name="T30" fmla="*/ 210 w 712"/>
                <a:gd name="T31" fmla="*/ 230 h 399"/>
                <a:gd name="T32" fmla="*/ 214 w 712"/>
                <a:gd name="T33" fmla="*/ 229 h 399"/>
                <a:gd name="T34" fmla="*/ 218 w 712"/>
                <a:gd name="T35" fmla="*/ 221 h 399"/>
                <a:gd name="T36" fmla="*/ 230 w 712"/>
                <a:gd name="T37" fmla="*/ 211 h 399"/>
                <a:gd name="T38" fmla="*/ 239 w 712"/>
                <a:gd name="T39" fmla="*/ 203 h 399"/>
                <a:gd name="T40" fmla="*/ 253 w 712"/>
                <a:gd name="T41" fmla="*/ 198 h 399"/>
                <a:gd name="T42" fmla="*/ 278 w 712"/>
                <a:gd name="T43" fmla="*/ 191 h 399"/>
                <a:gd name="T44" fmla="*/ 298 w 712"/>
                <a:gd name="T45" fmla="*/ 187 h 399"/>
                <a:gd name="T46" fmla="*/ 310 w 712"/>
                <a:gd name="T47" fmla="*/ 186 h 399"/>
                <a:gd name="T48" fmla="*/ 324 w 712"/>
                <a:gd name="T49" fmla="*/ 190 h 399"/>
                <a:gd name="T50" fmla="*/ 351 w 712"/>
                <a:gd name="T51" fmla="*/ 198 h 399"/>
                <a:gd name="T52" fmla="*/ 367 w 712"/>
                <a:gd name="T53" fmla="*/ 198 h 399"/>
                <a:gd name="T54" fmla="*/ 382 w 712"/>
                <a:gd name="T55" fmla="*/ 197 h 399"/>
                <a:gd name="T56" fmla="*/ 399 w 712"/>
                <a:gd name="T57" fmla="*/ 202 h 399"/>
                <a:gd name="T58" fmla="*/ 411 w 712"/>
                <a:gd name="T59" fmla="*/ 200 h 399"/>
                <a:gd name="T60" fmla="*/ 426 w 712"/>
                <a:gd name="T61" fmla="*/ 187 h 399"/>
                <a:gd name="T62" fmla="*/ 435 w 712"/>
                <a:gd name="T63" fmla="*/ 166 h 399"/>
                <a:gd name="T64" fmla="*/ 435 w 712"/>
                <a:gd name="T65" fmla="*/ 153 h 399"/>
                <a:gd name="T66" fmla="*/ 439 w 712"/>
                <a:gd name="T67" fmla="*/ 145 h 399"/>
                <a:gd name="T68" fmla="*/ 460 w 712"/>
                <a:gd name="T69" fmla="*/ 136 h 399"/>
                <a:gd name="T70" fmla="*/ 477 w 712"/>
                <a:gd name="T71" fmla="*/ 126 h 399"/>
                <a:gd name="T72" fmla="*/ 510 w 712"/>
                <a:gd name="T73" fmla="*/ 105 h 399"/>
                <a:gd name="T74" fmla="*/ 528 w 712"/>
                <a:gd name="T75" fmla="*/ 88 h 399"/>
                <a:gd name="T76" fmla="*/ 536 w 712"/>
                <a:gd name="T77" fmla="*/ 84 h 399"/>
                <a:gd name="T78" fmla="*/ 552 w 712"/>
                <a:gd name="T79" fmla="*/ 86 h 399"/>
                <a:gd name="T80" fmla="*/ 577 w 712"/>
                <a:gd name="T81" fmla="*/ 89 h 399"/>
                <a:gd name="T82" fmla="*/ 592 w 712"/>
                <a:gd name="T83" fmla="*/ 96 h 399"/>
                <a:gd name="T84" fmla="*/ 612 w 712"/>
                <a:gd name="T85" fmla="*/ 111 h 399"/>
                <a:gd name="T86" fmla="*/ 624 w 712"/>
                <a:gd name="T87" fmla="*/ 119 h 399"/>
                <a:gd name="T88" fmla="*/ 633 w 712"/>
                <a:gd name="T89" fmla="*/ 119 h 399"/>
                <a:gd name="T90" fmla="*/ 639 w 712"/>
                <a:gd name="T91" fmla="*/ 111 h 399"/>
                <a:gd name="T92" fmla="*/ 644 w 712"/>
                <a:gd name="T93" fmla="*/ 85 h 399"/>
                <a:gd name="T94" fmla="*/ 644 w 712"/>
                <a:gd name="T95" fmla="*/ 70 h 399"/>
                <a:gd name="T96" fmla="*/ 648 w 712"/>
                <a:gd name="T97" fmla="*/ 65 h 399"/>
                <a:gd name="T98" fmla="*/ 669 w 712"/>
                <a:gd name="T99" fmla="*/ 58 h 399"/>
                <a:gd name="T100" fmla="*/ 682 w 712"/>
                <a:gd name="T101" fmla="*/ 50 h 399"/>
                <a:gd name="T102" fmla="*/ 687 w 712"/>
                <a:gd name="T103" fmla="*/ 42 h 399"/>
                <a:gd name="T104" fmla="*/ 686 w 712"/>
                <a:gd name="T105" fmla="*/ 35 h 399"/>
                <a:gd name="T106" fmla="*/ 682 w 712"/>
                <a:gd name="T107" fmla="*/ 26 h 399"/>
                <a:gd name="T108" fmla="*/ 685 w 712"/>
                <a:gd name="T109" fmla="*/ 14 h 399"/>
                <a:gd name="T110" fmla="*/ 691 w 712"/>
                <a:gd name="T111" fmla="*/ 5 h 399"/>
                <a:gd name="T112" fmla="*/ 698 w 712"/>
                <a:gd name="T113" fmla="*/ 3 h 399"/>
                <a:gd name="T114" fmla="*/ 710 w 712"/>
                <a:gd name="T115" fmla="*/ 2 h 3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12" h="399">
                  <a:moveTo>
                    <a:pt x="0" y="399"/>
                  </a:moveTo>
                  <a:lnTo>
                    <a:pt x="0" y="396"/>
                  </a:lnTo>
                  <a:lnTo>
                    <a:pt x="1" y="393"/>
                  </a:lnTo>
                  <a:lnTo>
                    <a:pt x="1" y="391"/>
                  </a:lnTo>
                  <a:lnTo>
                    <a:pt x="2" y="389"/>
                  </a:lnTo>
                  <a:lnTo>
                    <a:pt x="3" y="387"/>
                  </a:lnTo>
                  <a:lnTo>
                    <a:pt x="4" y="384"/>
                  </a:lnTo>
                  <a:lnTo>
                    <a:pt x="6" y="382"/>
                  </a:lnTo>
                  <a:lnTo>
                    <a:pt x="8" y="380"/>
                  </a:lnTo>
                  <a:lnTo>
                    <a:pt x="10" y="379"/>
                  </a:lnTo>
                  <a:lnTo>
                    <a:pt x="15" y="375"/>
                  </a:lnTo>
                  <a:lnTo>
                    <a:pt x="21" y="371"/>
                  </a:lnTo>
                  <a:lnTo>
                    <a:pt x="34" y="363"/>
                  </a:lnTo>
                  <a:lnTo>
                    <a:pt x="37" y="361"/>
                  </a:lnTo>
                  <a:lnTo>
                    <a:pt x="39" y="359"/>
                  </a:lnTo>
                  <a:lnTo>
                    <a:pt x="41" y="357"/>
                  </a:lnTo>
                  <a:lnTo>
                    <a:pt x="44" y="356"/>
                  </a:lnTo>
                  <a:lnTo>
                    <a:pt x="45" y="354"/>
                  </a:lnTo>
                  <a:lnTo>
                    <a:pt x="47" y="352"/>
                  </a:lnTo>
                  <a:lnTo>
                    <a:pt x="47" y="351"/>
                  </a:lnTo>
                  <a:lnTo>
                    <a:pt x="48" y="349"/>
                  </a:lnTo>
                  <a:lnTo>
                    <a:pt x="49" y="346"/>
                  </a:lnTo>
                  <a:lnTo>
                    <a:pt x="49" y="339"/>
                  </a:lnTo>
                  <a:lnTo>
                    <a:pt x="51" y="330"/>
                  </a:lnTo>
                  <a:lnTo>
                    <a:pt x="52" y="325"/>
                  </a:lnTo>
                  <a:lnTo>
                    <a:pt x="57" y="308"/>
                  </a:lnTo>
                  <a:lnTo>
                    <a:pt x="58" y="305"/>
                  </a:lnTo>
                  <a:lnTo>
                    <a:pt x="59" y="301"/>
                  </a:lnTo>
                  <a:lnTo>
                    <a:pt x="60" y="299"/>
                  </a:lnTo>
                  <a:lnTo>
                    <a:pt x="62" y="297"/>
                  </a:lnTo>
                  <a:lnTo>
                    <a:pt x="64" y="295"/>
                  </a:lnTo>
                  <a:lnTo>
                    <a:pt x="69" y="291"/>
                  </a:lnTo>
                  <a:lnTo>
                    <a:pt x="71" y="289"/>
                  </a:lnTo>
                  <a:lnTo>
                    <a:pt x="71" y="289"/>
                  </a:lnTo>
                  <a:lnTo>
                    <a:pt x="73" y="285"/>
                  </a:lnTo>
                  <a:lnTo>
                    <a:pt x="77" y="277"/>
                  </a:lnTo>
                  <a:lnTo>
                    <a:pt x="79" y="275"/>
                  </a:lnTo>
                  <a:lnTo>
                    <a:pt x="83" y="269"/>
                  </a:lnTo>
                  <a:lnTo>
                    <a:pt x="85" y="266"/>
                  </a:lnTo>
                  <a:lnTo>
                    <a:pt x="87" y="262"/>
                  </a:lnTo>
                  <a:lnTo>
                    <a:pt x="94" y="250"/>
                  </a:lnTo>
                  <a:lnTo>
                    <a:pt x="97" y="244"/>
                  </a:lnTo>
                  <a:lnTo>
                    <a:pt x="99" y="241"/>
                  </a:lnTo>
                  <a:lnTo>
                    <a:pt x="103" y="236"/>
                  </a:lnTo>
                  <a:lnTo>
                    <a:pt x="105" y="232"/>
                  </a:lnTo>
                  <a:lnTo>
                    <a:pt x="112" y="224"/>
                  </a:lnTo>
                  <a:lnTo>
                    <a:pt x="115" y="221"/>
                  </a:lnTo>
                  <a:lnTo>
                    <a:pt x="117" y="219"/>
                  </a:lnTo>
                  <a:lnTo>
                    <a:pt x="117" y="218"/>
                  </a:lnTo>
                  <a:lnTo>
                    <a:pt x="121" y="219"/>
                  </a:lnTo>
                  <a:lnTo>
                    <a:pt x="131" y="221"/>
                  </a:lnTo>
                  <a:lnTo>
                    <a:pt x="143" y="225"/>
                  </a:lnTo>
                  <a:lnTo>
                    <a:pt x="147" y="226"/>
                  </a:lnTo>
                  <a:lnTo>
                    <a:pt x="149" y="226"/>
                  </a:lnTo>
                  <a:lnTo>
                    <a:pt x="150" y="226"/>
                  </a:lnTo>
                  <a:lnTo>
                    <a:pt x="152" y="225"/>
                  </a:lnTo>
                  <a:lnTo>
                    <a:pt x="154" y="225"/>
                  </a:lnTo>
                  <a:lnTo>
                    <a:pt x="156" y="224"/>
                  </a:lnTo>
                  <a:lnTo>
                    <a:pt x="158" y="223"/>
                  </a:lnTo>
                  <a:lnTo>
                    <a:pt x="160" y="221"/>
                  </a:lnTo>
                  <a:lnTo>
                    <a:pt x="164" y="218"/>
                  </a:lnTo>
                  <a:lnTo>
                    <a:pt x="167" y="216"/>
                  </a:lnTo>
                  <a:lnTo>
                    <a:pt x="170" y="215"/>
                  </a:lnTo>
                  <a:lnTo>
                    <a:pt x="173" y="213"/>
                  </a:lnTo>
                  <a:lnTo>
                    <a:pt x="176" y="212"/>
                  </a:lnTo>
                  <a:lnTo>
                    <a:pt x="179" y="211"/>
                  </a:lnTo>
                  <a:lnTo>
                    <a:pt x="183" y="211"/>
                  </a:lnTo>
                  <a:lnTo>
                    <a:pt x="185" y="211"/>
                  </a:lnTo>
                  <a:lnTo>
                    <a:pt x="187" y="211"/>
                  </a:lnTo>
                  <a:lnTo>
                    <a:pt x="190" y="212"/>
                  </a:lnTo>
                  <a:lnTo>
                    <a:pt x="193" y="213"/>
                  </a:lnTo>
                  <a:lnTo>
                    <a:pt x="196" y="214"/>
                  </a:lnTo>
                  <a:lnTo>
                    <a:pt x="198" y="216"/>
                  </a:lnTo>
                  <a:lnTo>
                    <a:pt x="200" y="218"/>
                  </a:lnTo>
                  <a:lnTo>
                    <a:pt x="203" y="221"/>
                  </a:lnTo>
                  <a:lnTo>
                    <a:pt x="204" y="222"/>
                  </a:lnTo>
                  <a:lnTo>
                    <a:pt x="208" y="226"/>
                  </a:lnTo>
                  <a:lnTo>
                    <a:pt x="209" y="228"/>
                  </a:lnTo>
                  <a:lnTo>
                    <a:pt x="209" y="229"/>
                  </a:lnTo>
                  <a:lnTo>
                    <a:pt x="210" y="230"/>
                  </a:lnTo>
                  <a:lnTo>
                    <a:pt x="211" y="230"/>
                  </a:lnTo>
                  <a:lnTo>
                    <a:pt x="212" y="230"/>
                  </a:lnTo>
                  <a:lnTo>
                    <a:pt x="213" y="230"/>
                  </a:lnTo>
                  <a:lnTo>
                    <a:pt x="213" y="229"/>
                  </a:lnTo>
                  <a:lnTo>
                    <a:pt x="214" y="229"/>
                  </a:lnTo>
                  <a:lnTo>
                    <a:pt x="214" y="228"/>
                  </a:lnTo>
                  <a:lnTo>
                    <a:pt x="215" y="227"/>
                  </a:lnTo>
                  <a:lnTo>
                    <a:pt x="216" y="223"/>
                  </a:lnTo>
                  <a:lnTo>
                    <a:pt x="218" y="221"/>
                  </a:lnTo>
                  <a:lnTo>
                    <a:pt x="218" y="221"/>
                  </a:lnTo>
                  <a:lnTo>
                    <a:pt x="219" y="219"/>
                  </a:lnTo>
                  <a:lnTo>
                    <a:pt x="220" y="218"/>
                  </a:lnTo>
                  <a:lnTo>
                    <a:pt x="223" y="216"/>
                  </a:lnTo>
                  <a:lnTo>
                    <a:pt x="225" y="214"/>
                  </a:lnTo>
                  <a:lnTo>
                    <a:pt x="230" y="211"/>
                  </a:lnTo>
                  <a:lnTo>
                    <a:pt x="233" y="210"/>
                  </a:lnTo>
                  <a:lnTo>
                    <a:pt x="234" y="209"/>
                  </a:lnTo>
                  <a:lnTo>
                    <a:pt x="235" y="208"/>
                  </a:lnTo>
                  <a:lnTo>
                    <a:pt x="238" y="204"/>
                  </a:lnTo>
                  <a:lnTo>
                    <a:pt x="239" y="203"/>
                  </a:lnTo>
                  <a:lnTo>
                    <a:pt x="240" y="202"/>
                  </a:lnTo>
                  <a:lnTo>
                    <a:pt x="242" y="201"/>
                  </a:lnTo>
                  <a:lnTo>
                    <a:pt x="244" y="200"/>
                  </a:lnTo>
                  <a:lnTo>
                    <a:pt x="250" y="198"/>
                  </a:lnTo>
                  <a:lnTo>
                    <a:pt x="253" y="198"/>
                  </a:lnTo>
                  <a:lnTo>
                    <a:pt x="257" y="197"/>
                  </a:lnTo>
                  <a:lnTo>
                    <a:pt x="263" y="194"/>
                  </a:lnTo>
                  <a:lnTo>
                    <a:pt x="265" y="193"/>
                  </a:lnTo>
                  <a:lnTo>
                    <a:pt x="269" y="192"/>
                  </a:lnTo>
                  <a:lnTo>
                    <a:pt x="278" y="191"/>
                  </a:lnTo>
                  <a:lnTo>
                    <a:pt x="280" y="191"/>
                  </a:lnTo>
                  <a:lnTo>
                    <a:pt x="286" y="190"/>
                  </a:lnTo>
                  <a:lnTo>
                    <a:pt x="287" y="190"/>
                  </a:lnTo>
                  <a:lnTo>
                    <a:pt x="290" y="189"/>
                  </a:lnTo>
                  <a:lnTo>
                    <a:pt x="298" y="187"/>
                  </a:lnTo>
                  <a:lnTo>
                    <a:pt x="299" y="186"/>
                  </a:lnTo>
                  <a:lnTo>
                    <a:pt x="302" y="186"/>
                  </a:lnTo>
                  <a:lnTo>
                    <a:pt x="304" y="185"/>
                  </a:lnTo>
                  <a:lnTo>
                    <a:pt x="306" y="185"/>
                  </a:lnTo>
                  <a:lnTo>
                    <a:pt x="310" y="186"/>
                  </a:lnTo>
                  <a:lnTo>
                    <a:pt x="312" y="186"/>
                  </a:lnTo>
                  <a:lnTo>
                    <a:pt x="314" y="187"/>
                  </a:lnTo>
                  <a:lnTo>
                    <a:pt x="317" y="187"/>
                  </a:lnTo>
                  <a:lnTo>
                    <a:pt x="321" y="188"/>
                  </a:lnTo>
                  <a:lnTo>
                    <a:pt x="324" y="190"/>
                  </a:lnTo>
                  <a:lnTo>
                    <a:pt x="336" y="193"/>
                  </a:lnTo>
                  <a:lnTo>
                    <a:pt x="339" y="194"/>
                  </a:lnTo>
                  <a:lnTo>
                    <a:pt x="347" y="197"/>
                  </a:lnTo>
                  <a:lnTo>
                    <a:pt x="349" y="198"/>
                  </a:lnTo>
                  <a:lnTo>
                    <a:pt x="351" y="198"/>
                  </a:lnTo>
                  <a:lnTo>
                    <a:pt x="354" y="198"/>
                  </a:lnTo>
                  <a:lnTo>
                    <a:pt x="356" y="198"/>
                  </a:lnTo>
                  <a:lnTo>
                    <a:pt x="360" y="198"/>
                  </a:lnTo>
                  <a:lnTo>
                    <a:pt x="363" y="198"/>
                  </a:lnTo>
                  <a:lnTo>
                    <a:pt x="367" y="198"/>
                  </a:lnTo>
                  <a:lnTo>
                    <a:pt x="372" y="198"/>
                  </a:lnTo>
                  <a:lnTo>
                    <a:pt x="375" y="197"/>
                  </a:lnTo>
                  <a:lnTo>
                    <a:pt x="377" y="197"/>
                  </a:lnTo>
                  <a:lnTo>
                    <a:pt x="379" y="197"/>
                  </a:lnTo>
                  <a:lnTo>
                    <a:pt x="382" y="197"/>
                  </a:lnTo>
                  <a:lnTo>
                    <a:pt x="385" y="198"/>
                  </a:lnTo>
                  <a:lnTo>
                    <a:pt x="388" y="198"/>
                  </a:lnTo>
                  <a:lnTo>
                    <a:pt x="395" y="201"/>
                  </a:lnTo>
                  <a:lnTo>
                    <a:pt x="398" y="202"/>
                  </a:lnTo>
                  <a:lnTo>
                    <a:pt x="399" y="202"/>
                  </a:lnTo>
                  <a:lnTo>
                    <a:pt x="401" y="202"/>
                  </a:lnTo>
                  <a:lnTo>
                    <a:pt x="403" y="202"/>
                  </a:lnTo>
                  <a:lnTo>
                    <a:pt x="405" y="202"/>
                  </a:lnTo>
                  <a:lnTo>
                    <a:pt x="408" y="201"/>
                  </a:lnTo>
                  <a:lnTo>
                    <a:pt x="411" y="200"/>
                  </a:lnTo>
                  <a:lnTo>
                    <a:pt x="414" y="198"/>
                  </a:lnTo>
                  <a:lnTo>
                    <a:pt x="417" y="196"/>
                  </a:lnTo>
                  <a:lnTo>
                    <a:pt x="420" y="194"/>
                  </a:lnTo>
                  <a:lnTo>
                    <a:pt x="424" y="190"/>
                  </a:lnTo>
                  <a:lnTo>
                    <a:pt x="426" y="187"/>
                  </a:lnTo>
                  <a:lnTo>
                    <a:pt x="428" y="185"/>
                  </a:lnTo>
                  <a:lnTo>
                    <a:pt x="430" y="182"/>
                  </a:lnTo>
                  <a:lnTo>
                    <a:pt x="431" y="181"/>
                  </a:lnTo>
                  <a:lnTo>
                    <a:pt x="432" y="179"/>
                  </a:lnTo>
                  <a:lnTo>
                    <a:pt x="435" y="166"/>
                  </a:lnTo>
                  <a:lnTo>
                    <a:pt x="435" y="164"/>
                  </a:lnTo>
                  <a:lnTo>
                    <a:pt x="435" y="163"/>
                  </a:lnTo>
                  <a:lnTo>
                    <a:pt x="435" y="155"/>
                  </a:lnTo>
                  <a:lnTo>
                    <a:pt x="435" y="153"/>
                  </a:lnTo>
                  <a:lnTo>
                    <a:pt x="435" y="153"/>
                  </a:lnTo>
                  <a:lnTo>
                    <a:pt x="435" y="151"/>
                  </a:lnTo>
                  <a:lnTo>
                    <a:pt x="435" y="150"/>
                  </a:lnTo>
                  <a:lnTo>
                    <a:pt x="436" y="148"/>
                  </a:lnTo>
                  <a:lnTo>
                    <a:pt x="437" y="147"/>
                  </a:lnTo>
                  <a:lnTo>
                    <a:pt x="439" y="145"/>
                  </a:lnTo>
                  <a:lnTo>
                    <a:pt x="442" y="144"/>
                  </a:lnTo>
                  <a:lnTo>
                    <a:pt x="444" y="143"/>
                  </a:lnTo>
                  <a:lnTo>
                    <a:pt x="450" y="141"/>
                  </a:lnTo>
                  <a:lnTo>
                    <a:pt x="458" y="137"/>
                  </a:lnTo>
                  <a:lnTo>
                    <a:pt x="460" y="136"/>
                  </a:lnTo>
                  <a:lnTo>
                    <a:pt x="465" y="132"/>
                  </a:lnTo>
                  <a:lnTo>
                    <a:pt x="467" y="131"/>
                  </a:lnTo>
                  <a:lnTo>
                    <a:pt x="469" y="130"/>
                  </a:lnTo>
                  <a:lnTo>
                    <a:pt x="475" y="128"/>
                  </a:lnTo>
                  <a:lnTo>
                    <a:pt x="477" y="126"/>
                  </a:lnTo>
                  <a:lnTo>
                    <a:pt x="489" y="119"/>
                  </a:lnTo>
                  <a:lnTo>
                    <a:pt x="494" y="115"/>
                  </a:lnTo>
                  <a:lnTo>
                    <a:pt x="499" y="112"/>
                  </a:lnTo>
                  <a:lnTo>
                    <a:pt x="503" y="108"/>
                  </a:lnTo>
                  <a:lnTo>
                    <a:pt x="510" y="105"/>
                  </a:lnTo>
                  <a:lnTo>
                    <a:pt x="512" y="104"/>
                  </a:lnTo>
                  <a:lnTo>
                    <a:pt x="515" y="101"/>
                  </a:lnTo>
                  <a:lnTo>
                    <a:pt x="519" y="96"/>
                  </a:lnTo>
                  <a:lnTo>
                    <a:pt x="525" y="92"/>
                  </a:lnTo>
                  <a:lnTo>
                    <a:pt x="528" y="88"/>
                  </a:lnTo>
                  <a:lnTo>
                    <a:pt x="529" y="86"/>
                  </a:lnTo>
                  <a:lnTo>
                    <a:pt x="531" y="85"/>
                  </a:lnTo>
                  <a:lnTo>
                    <a:pt x="533" y="85"/>
                  </a:lnTo>
                  <a:lnTo>
                    <a:pt x="535" y="84"/>
                  </a:lnTo>
                  <a:lnTo>
                    <a:pt x="536" y="84"/>
                  </a:lnTo>
                  <a:lnTo>
                    <a:pt x="537" y="83"/>
                  </a:lnTo>
                  <a:lnTo>
                    <a:pt x="538" y="83"/>
                  </a:lnTo>
                  <a:lnTo>
                    <a:pt x="540" y="84"/>
                  </a:lnTo>
                  <a:lnTo>
                    <a:pt x="547" y="85"/>
                  </a:lnTo>
                  <a:lnTo>
                    <a:pt x="552" y="86"/>
                  </a:lnTo>
                  <a:lnTo>
                    <a:pt x="555" y="87"/>
                  </a:lnTo>
                  <a:lnTo>
                    <a:pt x="563" y="87"/>
                  </a:lnTo>
                  <a:lnTo>
                    <a:pt x="572" y="88"/>
                  </a:lnTo>
                  <a:lnTo>
                    <a:pt x="574" y="88"/>
                  </a:lnTo>
                  <a:lnTo>
                    <a:pt x="577" y="89"/>
                  </a:lnTo>
                  <a:lnTo>
                    <a:pt x="583" y="91"/>
                  </a:lnTo>
                  <a:lnTo>
                    <a:pt x="584" y="92"/>
                  </a:lnTo>
                  <a:lnTo>
                    <a:pt x="586" y="93"/>
                  </a:lnTo>
                  <a:lnTo>
                    <a:pt x="588" y="94"/>
                  </a:lnTo>
                  <a:lnTo>
                    <a:pt x="592" y="96"/>
                  </a:lnTo>
                  <a:lnTo>
                    <a:pt x="595" y="98"/>
                  </a:lnTo>
                  <a:lnTo>
                    <a:pt x="600" y="103"/>
                  </a:lnTo>
                  <a:lnTo>
                    <a:pt x="601" y="104"/>
                  </a:lnTo>
                  <a:lnTo>
                    <a:pt x="605" y="106"/>
                  </a:lnTo>
                  <a:lnTo>
                    <a:pt x="612" y="111"/>
                  </a:lnTo>
                  <a:lnTo>
                    <a:pt x="616" y="114"/>
                  </a:lnTo>
                  <a:lnTo>
                    <a:pt x="618" y="116"/>
                  </a:lnTo>
                  <a:lnTo>
                    <a:pt x="620" y="117"/>
                  </a:lnTo>
                  <a:lnTo>
                    <a:pt x="622" y="118"/>
                  </a:lnTo>
                  <a:lnTo>
                    <a:pt x="624" y="119"/>
                  </a:lnTo>
                  <a:lnTo>
                    <a:pt x="627" y="119"/>
                  </a:lnTo>
                  <a:lnTo>
                    <a:pt x="628" y="119"/>
                  </a:lnTo>
                  <a:lnTo>
                    <a:pt x="630" y="119"/>
                  </a:lnTo>
                  <a:lnTo>
                    <a:pt x="631" y="119"/>
                  </a:lnTo>
                  <a:lnTo>
                    <a:pt x="633" y="119"/>
                  </a:lnTo>
                  <a:lnTo>
                    <a:pt x="635" y="118"/>
                  </a:lnTo>
                  <a:lnTo>
                    <a:pt x="636" y="117"/>
                  </a:lnTo>
                  <a:lnTo>
                    <a:pt x="637" y="115"/>
                  </a:lnTo>
                  <a:lnTo>
                    <a:pt x="638" y="113"/>
                  </a:lnTo>
                  <a:lnTo>
                    <a:pt x="639" y="111"/>
                  </a:lnTo>
                  <a:lnTo>
                    <a:pt x="640" y="108"/>
                  </a:lnTo>
                  <a:lnTo>
                    <a:pt x="643" y="94"/>
                  </a:lnTo>
                  <a:lnTo>
                    <a:pt x="644" y="90"/>
                  </a:lnTo>
                  <a:lnTo>
                    <a:pt x="644" y="87"/>
                  </a:lnTo>
                  <a:lnTo>
                    <a:pt x="644" y="85"/>
                  </a:lnTo>
                  <a:lnTo>
                    <a:pt x="644" y="80"/>
                  </a:lnTo>
                  <a:lnTo>
                    <a:pt x="644" y="77"/>
                  </a:lnTo>
                  <a:lnTo>
                    <a:pt x="643" y="73"/>
                  </a:lnTo>
                  <a:lnTo>
                    <a:pt x="643" y="72"/>
                  </a:lnTo>
                  <a:lnTo>
                    <a:pt x="644" y="70"/>
                  </a:lnTo>
                  <a:lnTo>
                    <a:pt x="644" y="68"/>
                  </a:lnTo>
                  <a:lnTo>
                    <a:pt x="645" y="67"/>
                  </a:lnTo>
                  <a:lnTo>
                    <a:pt x="646" y="66"/>
                  </a:lnTo>
                  <a:lnTo>
                    <a:pt x="647" y="65"/>
                  </a:lnTo>
                  <a:lnTo>
                    <a:pt x="648" y="65"/>
                  </a:lnTo>
                  <a:lnTo>
                    <a:pt x="651" y="63"/>
                  </a:lnTo>
                  <a:lnTo>
                    <a:pt x="655" y="62"/>
                  </a:lnTo>
                  <a:lnTo>
                    <a:pt x="657" y="62"/>
                  </a:lnTo>
                  <a:lnTo>
                    <a:pt x="662" y="61"/>
                  </a:lnTo>
                  <a:lnTo>
                    <a:pt x="669" y="58"/>
                  </a:lnTo>
                  <a:lnTo>
                    <a:pt x="672" y="56"/>
                  </a:lnTo>
                  <a:lnTo>
                    <a:pt x="674" y="55"/>
                  </a:lnTo>
                  <a:lnTo>
                    <a:pt x="677" y="52"/>
                  </a:lnTo>
                  <a:lnTo>
                    <a:pt x="680" y="51"/>
                  </a:lnTo>
                  <a:lnTo>
                    <a:pt x="682" y="50"/>
                  </a:lnTo>
                  <a:lnTo>
                    <a:pt x="684" y="49"/>
                  </a:lnTo>
                  <a:lnTo>
                    <a:pt x="685" y="47"/>
                  </a:lnTo>
                  <a:lnTo>
                    <a:pt x="685" y="45"/>
                  </a:lnTo>
                  <a:lnTo>
                    <a:pt x="686" y="44"/>
                  </a:lnTo>
                  <a:lnTo>
                    <a:pt x="687" y="42"/>
                  </a:lnTo>
                  <a:lnTo>
                    <a:pt x="687" y="40"/>
                  </a:lnTo>
                  <a:lnTo>
                    <a:pt x="687" y="39"/>
                  </a:lnTo>
                  <a:lnTo>
                    <a:pt x="687" y="39"/>
                  </a:lnTo>
                  <a:lnTo>
                    <a:pt x="687" y="36"/>
                  </a:lnTo>
                  <a:lnTo>
                    <a:pt x="686" y="35"/>
                  </a:lnTo>
                  <a:lnTo>
                    <a:pt x="685" y="33"/>
                  </a:lnTo>
                  <a:lnTo>
                    <a:pt x="683" y="30"/>
                  </a:lnTo>
                  <a:lnTo>
                    <a:pt x="683" y="28"/>
                  </a:lnTo>
                  <a:lnTo>
                    <a:pt x="682" y="28"/>
                  </a:lnTo>
                  <a:lnTo>
                    <a:pt x="682" y="26"/>
                  </a:lnTo>
                  <a:lnTo>
                    <a:pt x="682" y="24"/>
                  </a:lnTo>
                  <a:lnTo>
                    <a:pt x="682" y="22"/>
                  </a:lnTo>
                  <a:lnTo>
                    <a:pt x="682" y="20"/>
                  </a:lnTo>
                  <a:lnTo>
                    <a:pt x="683" y="17"/>
                  </a:lnTo>
                  <a:lnTo>
                    <a:pt x="685" y="14"/>
                  </a:lnTo>
                  <a:lnTo>
                    <a:pt x="686" y="10"/>
                  </a:lnTo>
                  <a:lnTo>
                    <a:pt x="687" y="8"/>
                  </a:lnTo>
                  <a:lnTo>
                    <a:pt x="688" y="7"/>
                  </a:lnTo>
                  <a:lnTo>
                    <a:pt x="689" y="6"/>
                  </a:lnTo>
                  <a:lnTo>
                    <a:pt x="691" y="5"/>
                  </a:lnTo>
                  <a:lnTo>
                    <a:pt x="693" y="5"/>
                  </a:lnTo>
                  <a:lnTo>
                    <a:pt x="696" y="4"/>
                  </a:lnTo>
                  <a:lnTo>
                    <a:pt x="697" y="3"/>
                  </a:lnTo>
                  <a:lnTo>
                    <a:pt x="697" y="3"/>
                  </a:lnTo>
                  <a:lnTo>
                    <a:pt x="698" y="3"/>
                  </a:lnTo>
                  <a:lnTo>
                    <a:pt x="699" y="3"/>
                  </a:lnTo>
                  <a:lnTo>
                    <a:pt x="700" y="3"/>
                  </a:lnTo>
                  <a:lnTo>
                    <a:pt x="704" y="3"/>
                  </a:lnTo>
                  <a:lnTo>
                    <a:pt x="709" y="2"/>
                  </a:lnTo>
                  <a:lnTo>
                    <a:pt x="710" y="2"/>
                  </a:lnTo>
                  <a:lnTo>
                    <a:pt x="710" y="1"/>
                  </a:lnTo>
                  <a:lnTo>
                    <a:pt x="711" y="0"/>
                  </a:lnTo>
                  <a:lnTo>
                    <a:pt x="712" y="0"/>
                  </a:lnTo>
                </a:path>
              </a:pathLst>
            </a:custGeom>
            <a:noFill/>
            <a:ln w="2540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44" name="Freeform 92">
              <a:extLst>
                <a:ext uri="{FF2B5EF4-FFF2-40B4-BE49-F238E27FC236}">
                  <a16:creationId xmlns:a16="http://schemas.microsoft.com/office/drawing/2014/main" id="{22D6571D-6510-40A3-840B-BD2D5CBEC79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" y="1660"/>
              <a:ext cx="908" cy="661"/>
            </a:xfrm>
            <a:custGeom>
              <a:avLst/>
              <a:gdLst>
                <a:gd name="T0" fmla="*/ 626 w 908"/>
                <a:gd name="T1" fmla="*/ 48 h 661"/>
                <a:gd name="T2" fmla="*/ 679 w 908"/>
                <a:gd name="T3" fmla="*/ 81 h 661"/>
                <a:gd name="T4" fmla="*/ 745 w 908"/>
                <a:gd name="T5" fmla="*/ 94 h 661"/>
                <a:gd name="T6" fmla="*/ 762 w 908"/>
                <a:gd name="T7" fmla="*/ 124 h 661"/>
                <a:gd name="T8" fmla="*/ 785 w 908"/>
                <a:gd name="T9" fmla="*/ 129 h 661"/>
                <a:gd name="T10" fmla="*/ 844 w 908"/>
                <a:gd name="T11" fmla="*/ 130 h 661"/>
                <a:gd name="T12" fmla="*/ 861 w 908"/>
                <a:gd name="T13" fmla="*/ 164 h 661"/>
                <a:gd name="T14" fmla="*/ 852 w 908"/>
                <a:gd name="T15" fmla="*/ 221 h 661"/>
                <a:gd name="T16" fmla="*/ 857 w 908"/>
                <a:gd name="T17" fmla="*/ 267 h 661"/>
                <a:gd name="T18" fmla="*/ 871 w 908"/>
                <a:gd name="T19" fmla="*/ 303 h 661"/>
                <a:gd name="T20" fmla="*/ 893 w 908"/>
                <a:gd name="T21" fmla="*/ 360 h 661"/>
                <a:gd name="T22" fmla="*/ 887 w 908"/>
                <a:gd name="T23" fmla="*/ 385 h 661"/>
                <a:gd name="T24" fmla="*/ 859 w 908"/>
                <a:gd name="T25" fmla="*/ 393 h 661"/>
                <a:gd name="T26" fmla="*/ 891 w 908"/>
                <a:gd name="T27" fmla="*/ 409 h 661"/>
                <a:gd name="T28" fmla="*/ 898 w 908"/>
                <a:gd name="T29" fmla="*/ 441 h 661"/>
                <a:gd name="T30" fmla="*/ 899 w 908"/>
                <a:gd name="T31" fmla="*/ 471 h 661"/>
                <a:gd name="T32" fmla="*/ 863 w 908"/>
                <a:gd name="T33" fmla="*/ 494 h 661"/>
                <a:gd name="T34" fmla="*/ 852 w 908"/>
                <a:gd name="T35" fmla="*/ 539 h 661"/>
                <a:gd name="T36" fmla="*/ 828 w 908"/>
                <a:gd name="T37" fmla="*/ 545 h 661"/>
                <a:gd name="T38" fmla="*/ 767 w 908"/>
                <a:gd name="T39" fmla="*/ 518 h 661"/>
                <a:gd name="T40" fmla="*/ 724 w 908"/>
                <a:gd name="T41" fmla="*/ 535 h 661"/>
                <a:gd name="T42" fmla="*/ 654 w 908"/>
                <a:gd name="T43" fmla="*/ 575 h 661"/>
                <a:gd name="T44" fmla="*/ 640 w 908"/>
                <a:gd name="T45" fmla="*/ 616 h 661"/>
                <a:gd name="T46" fmla="*/ 597 w 908"/>
                <a:gd name="T47" fmla="*/ 629 h 661"/>
                <a:gd name="T48" fmla="*/ 548 w 908"/>
                <a:gd name="T49" fmla="*/ 624 h 661"/>
                <a:gd name="T50" fmla="*/ 492 w 908"/>
                <a:gd name="T51" fmla="*/ 622 h 661"/>
                <a:gd name="T52" fmla="*/ 445 w 908"/>
                <a:gd name="T53" fmla="*/ 641 h 661"/>
                <a:gd name="T54" fmla="*/ 423 w 908"/>
                <a:gd name="T55" fmla="*/ 661 h 661"/>
                <a:gd name="T56" fmla="*/ 391 w 908"/>
                <a:gd name="T57" fmla="*/ 642 h 661"/>
                <a:gd name="T58" fmla="*/ 343 w 908"/>
                <a:gd name="T59" fmla="*/ 652 h 661"/>
                <a:gd name="T60" fmla="*/ 292 w 908"/>
                <a:gd name="T61" fmla="*/ 617 h 661"/>
                <a:gd name="T62" fmla="*/ 279 w 908"/>
                <a:gd name="T63" fmla="*/ 586 h 661"/>
                <a:gd name="T64" fmla="*/ 274 w 908"/>
                <a:gd name="T65" fmla="*/ 553 h 661"/>
                <a:gd name="T66" fmla="*/ 239 w 908"/>
                <a:gd name="T67" fmla="*/ 538 h 661"/>
                <a:gd name="T68" fmla="*/ 189 w 908"/>
                <a:gd name="T69" fmla="*/ 503 h 661"/>
                <a:gd name="T70" fmla="*/ 149 w 908"/>
                <a:gd name="T71" fmla="*/ 469 h 661"/>
                <a:gd name="T72" fmla="*/ 119 w 908"/>
                <a:gd name="T73" fmla="*/ 444 h 661"/>
                <a:gd name="T74" fmla="*/ 91 w 908"/>
                <a:gd name="T75" fmla="*/ 411 h 661"/>
                <a:gd name="T76" fmla="*/ 69 w 908"/>
                <a:gd name="T77" fmla="*/ 369 h 661"/>
                <a:gd name="T78" fmla="*/ 73 w 908"/>
                <a:gd name="T79" fmla="*/ 306 h 661"/>
                <a:gd name="T80" fmla="*/ 36 w 908"/>
                <a:gd name="T81" fmla="*/ 254 h 661"/>
                <a:gd name="T82" fmla="*/ 2 w 908"/>
                <a:gd name="T83" fmla="*/ 232 h 661"/>
                <a:gd name="T84" fmla="*/ 17 w 908"/>
                <a:gd name="T85" fmla="*/ 205 h 661"/>
                <a:gd name="T86" fmla="*/ 19 w 908"/>
                <a:gd name="T87" fmla="*/ 165 h 661"/>
                <a:gd name="T88" fmla="*/ 33 w 908"/>
                <a:gd name="T89" fmla="*/ 146 h 661"/>
                <a:gd name="T90" fmla="*/ 74 w 908"/>
                <a:gd name="T91" fmla="*/ 165 h 661"/>
                <a:gd name="T92" fmla="*/ 96 w 908"/>
                <a:gd name="T93" fmla="*/ 207 h 661"/>
                <a:gd name="T94" fmla="*/ 116 w 908"/>
                <a:gd name="T95" fmla="*/ 230 h 661"/>
                <a:gd name="T96" fmla="*/ 134 w 908"/>
                <a:gd name="T97" fmla="*/ 260 h 661"/>
                <a:gd name="T98" fmla="*/ 137 w 908"/>
                <a:gd name="T99" fmla="*/ 304 h 661"/>
                <a:gd name="T100" fmla="*/ 166 w 908"/>
                <a:gd name="T101" fmla="*/ 325 h 661"/>
                <a:gd name="T102" fmla="*/ 172 w 908"/>
                <a:gd name="T103" fmla="*/ 286 h 661"/>
                <a:gd name="T104" fmla="*/ 188 w 908"/>
                <a:gd name="T105" fmla="*/ 246 h 661"/>
                <a:gd name="T106" fmla="*/ 204 w 908"/>
                <a:gd name="T107" fmla="*/ 205 h 661"/>
                <a:gd name="T108" fmla="*/ 237 w 908"/>
                <a:gd name="T109" fmla="*/ 155 h 661"/>
                <a:gd name="T110" fmla="*/ 283 w 908"/>
                <a:gd name="T111" fmla="*/ 120 h 661"/>
                <a:gd name="T112" fmla="*/ 311 w 908"/>
                <a:gd name="T113" fmla="*/ 80 h 661"/>
                <a:gd name="T114" fmla="*/ 394 w 908"/>
                <a:gd name="T115" fmla="*/ 51 h 661"/>
                <a:gd name="T116" fmla="*/ 460 w 908"/>
                <a:gd name="T117" fmla="*/ 62 h 661"/>
                <a:gd name="T118" fmla="*/ 516 w 908"/>
                <a:gd name="T119" fmla="*/ 20 h 661"/>
                <a:gd name="T120" fmla="*/ 545 w 908"/>
                <a:gd name="T121" fmla="*/ 20 h 6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908" h="661">
                  <a:moveTo>
                    <a:pt x="556" y="1"/>
                  </a:moveTo>
                  <a:lnTo>
                    <a:pt x="559" y="3"/>
                  </a:lnTo>
                  <a:lnTo>
                    <a:pt x="564" y="6"/>
                  </a:lnTo>
                  <a:lnTo>
                    <a:pt x="567" y="7"/>
                  </a:lnTo>
                  <a:lnTo>
                    <a:pt x="579" y="17"/>
                  </a:lnTo>
                  <a:lnTo>
                    <a:pt x="591" y="25"/>
                  </a:lnTo>
                  <a:lnTo>
                    <a:pt x="598" y="29"/>
                  </a:lnTo>
                  <a:lnTo>
                    <a:pt x="602" y="31"/>
                  </a:lnTo>
                  <a:lnTo>
                    <a:pt x="608" y="37"/>
                  </a:lnTo>
                  <a:lnTo>
                    <a:pt x="613" y="40"/>
                  </a:lnTo>
                  <a:lnTo>
                    <a:pt x="614" y="42"/>
                  </a:lnTo>
                  <a:lnTo>
                    <a:pt x="616" y="43"/>
                  </a:lnTo>
                  <a:lnTo>
                    <a:pt x="622" y="46"/>
                  </a:lnTo>
                  <a:lnTo>
                    <a:pt x="623" y="46"/>
                  </a:lnTo>
                  <a:lnTo>
                    <a:pt x="626" y="48"/>
                  </a:lnTo>
                  <a:lnTo>
                    <a:pt x="630" y="51"/>
                  </a:lnTo>
                  <a:lnTo>
                    <a:pt x="636" y="57"/>
                  </a:lnTo>
                  <a:lnTo>
                    <a:pt x="639" y="60"/>
                  </a:lnTo>
                  <a:lnTo>
                    <a:pt x="643" y="63"/>
                  </a:lnTo>
                  <a:lnTo>
                    <a:pt x="645" y="65"/>
                  </a:lnTo>
                  <a:lnTo>
                    <a:pt x="646" y="66"/>
                  </a:lnTo>
                  <a:lnTo>
                    <a:pt x="647" y="67"/>
                  </a:lnTo>
                  <a:lnTo>
                    <a:pt x="647" y="67"/>
                  </a:lnTo>
                  <a:lnTo>
                    <a:pt x="648" y="67"/>
                  </a:lnTo>
                  <a:lnTo>
                    <a:pt x="658" y="74"/>
                  </a:lnTo>
                  <a:lnTo>
                    <a:pt x="662" y="75"/>
                  </a:lnTo>
                  <a:lnTo>
                    <a:pt x="665" y="77"/>
                  </a:lnTo>
                  <a:lnTo>
                    <a:pt x="668" y="78"/>
                  </a:lnTo>
                  <a:lnTo>
                    <a:pt x="672" y="79"/>
                  </a:lnTo>
                  <a:lnTo>
                    <a:pt x="679" y="81"/>
                  </a:lnTo>
                  <a:lnTo>
                    <a:pt x="684" y="82"/>
                  </a:lnTo>
                  <a:lnTo>
                    <a:pt x="689" y="83"/>
                  </a:lnTo>
                  <a:lnTo>
                    <a:pt x="697" y="83"/>
                  </a:lnTo>
                  <a:lnTo>
                    <a:pt x="701" y="84"/>
                  </a:lnTo>
                  <a:lnTo>
                    <a:pt x="704" y="85"/>
                  </a:lnTo>
                  <a:lnTo>
                    <a:pt x="712" y="86"/>
                  </a:lnTo>
                  <a:lnTo>
                    <a:pt x="717" y="88"/>
                  </a:lnTo>
                  <a:lnTo>
                    <a:pt x="720" y="88"/>
                  </a:lnTo>
                  <a:lnTo>
                    <a:pt x="726" y="89"/>
                  </a:lnTo>
                  <a:lnTo>
                    <a:pt x="729" y="89"/>
                  </a:lnTo>
                  <a:lnTo>
                    <a:pt x="734" y="90"/>
                  </a:lnTo>
                  <a:lnTo>
                    <a:pt x="738" y="91"/>
                  </a:lnTo>
                  <a:lnTo>
                    <a:pt x="739" y="92"/>
                  </a:lnTo>
                  <a:lnTo>
                    <a:pt x="741" y="92"/>
                  </a:lnTo>
                  <a:lnTo>
                    <a:pt x="745" y="94"/>
                  </a:lnTo>
                  <a:lnTo>
                    <a:pt x="752" y="98"/>
                  </a:lnTo>
                  <a:lnTo>
                    <a:pt x="755" y="99"/>
                  </a:lnTo>
                  <a:lnTo>
                    <a:pt x="756" y="101"/>
                  </a:lnTo>
                  <a:lnTo>
                    <a:pt x="758" y="102"/>
                  </a:lnTo>
                  <a:lnTo>
                    <a:pt x="759" y="103"/>
                  </a:lnTo>
                  <a:lnTo>
                    <a:pt x="760" y="104"/>
                  </a:lnTo>
                  <a:lnTo>
                    <a:pt x="761" y="106"/>
                  </a:lnTo>
                  <a:lnTo>
                    <a:pt x="761" y="107"/>
                  </a:lnTo>
                  <a:lnTo>
                    <a:pt x="761" y="108"/>
                  </a:lnTo>
                  <a:lnTo>
                    <a:pt x="761" y="110"/>
                  </a:lnTo>
                  <a:lnTo>
                    <a:pt x="762" y="112"/>
                  </a:lnTo>
                  <a:lnTo>
                    <a:pt x="762" y="119"/>
                  </a:lnTo>
                  <a:lnTo>
                    <a:pt x="762" y="121"/>
                  </a:lnTo>
                  <a:lnTo>
                    <a:pt x="762" y="123"/>
                  </a:lnTo>
                  <a:lnTo>
                    <a:pt x="762" y="124"/>
                  </a:lnTo>
                  <a:lnTo>
                    <a:pt x="763" y="125"/>
                  </a:lnTo>
                  <a:lnTo>
                    <a:pt x="764" y="126"/>
                  </a:lnTo>
                  <a:lnTo>
                    <a:pt x="765" y="127"/>
                  </a:lnTo>
                  <a:lnTo>
                    <a:pt x="766" y="128"/>
                  </a:lnTo>
                  <a:lnTo>
                    <a:pt x="767" y="129"/>
                  </a:lnTo>
                  <a:lnTo>
                    <a:pt x="768" y="130"/>
                  </a:lnTo>
                  <a:lnTo>
                    <a:pt x="770" y="130"/>
                  </a:lnTo>
                  <a:lnTo>
                    <a:pt x="771" y="130"/>
                  </a:lnTo>
                  <a:lnTo>
                    <a:pt x="772" y="131"/>
                  </a:lnTo>
                  <a:lnTo>
                    <a:pt x="773" y="131"/>
                  </a:lnTo>
                  <a:lnTo>
                    <a:pt x="774" y="131"/>
                  </a:lnTo>
                  <a:lnTo>
                    <a:pt x="775" y="131"/>
                  </a:lnTo>
                  <a:lnTo>
                    <a:pt x="778" y="130"/>
                  </a:lnTo>
                  <a:lnTo>
                    <a:pt x="783" y="130"/>
                  </a:lnTo>
                  <a:lnTo>
                    <a:pt x="785" y="129"/>
                  </a:lnTo>
                  <a:lnTo>
                    <a:pt x="787" y="129"/>
                  </a:lnTo>
                  <a:lnTo>
                    <a:pt x="790" y="129"/>
                  </a:lnTo>
                  <a:lnTo>
                    <a:pt x="793" y="129"/>
                  </a:lnTo>
                  <a:lnTo>
                    <a:pt x="796" y="129"/>
                  </a:lnTo>
                  <a:lnTo>
                    <a:pt x="806" y="130"/>
                  </a:lnTo>
                  <a:lnTo>
                    <a:pt x="811" y="130"/>
                  </a:lnTo>
                  <a:lnTo>
                    <a:pt x="816" y="131"/>
                  </a:lnTo>
                  <a:lnTo>
                    <a:pt x="823" y="131"/>
                  </a:lnTo>
                  <a:lnTo>
                    <a:pt x="826" y="131"/>
                  </a:lnTo>
                  <a:lnTo>
                    <a:pt x="828" y="131"/>
                  </a:lnTo>
                  <a:lnTo>
                    <a:pt x="838" y="130"/>
                  </a:lnTo>
                  <a:lnTo>
                    <a:pt x="840" y="130"/>
                  </a:lnTo>
                  <a:lnTo>
                    <a:pt x="840" y="130"/>
                  </a:lnTo>
                  <a:lnTo>
                    <a:pt x="842" y="130"/>
                  </a:lnTo>
                  <a:lnTo>
                    <a:pt x="844" y="130"/>
                  </a:lnTo>
                  <a:lnTo>
                    <a:pt x="845" y="131"/>
                  </a:lnTo>
                  <a:lnTo>
                    <a:pt x="847" y="132"/>
                  </a:lnTo>
                  <a:lnTo>
                    <a:pt x="849" y="134"/>
                  </a:lnTo>
                  <a:lnTo>
                    <a:pt x="851" y="135"/>
                  </a:lnTo>
                  <a:lnTo>
                    <a:pt x="852" y="137"/>
                  </a:lnTo>
                  <a:lnTo>
                    <a:pt x="853" y="139"/>
                  </a:lnTo>
                  <a:lnTo>
                    <a:pt x="855" y="142"/>
                  </a:lnTo>
                  <a:lnTo>
                    <a:pt x="856" y="144"/>
                  </a:lnTo>
                  <a:lnTo>
                    <a:pt x="858" y="147"/>
                  </a:lnTo>
                  <a:lnTo>
                    <a:pt x="860" y="152"/>
                  </a:lnTo>
                  <a:lnTo>
                    <a:pt x="861" y="153"/>
                  </a:lnTo>
                  <a:lnTo>
                    <a:pt x="861" y="155"/>
                  </a:lnTo>
                  <a:lnTo>
                    <a:pt x="861" y="158"/>
                  </a:lnTo>
                  <a:lnTo>
                    <a:pt x="862" y="161"/>
                  </a:lnTo>
                  <a:lnTo>
                    <a:pt x="861" y="164"/>
                  </a:lnTo>
                  <a:lnTo>
                    <a:pt x="861" y="168"/>
                  </a:lnTo>
                  <a:lnTo>
                    <a:pt x="860" y="170"/>
                  </a:lnTo>
                  <a:lnTo>
                    <a:pt x="858" y="177"/>
                  </a:lnTo>
                  <a:lnTo>
                    <a:pt x="857" y="179"/>
                  </a:lnTo>
                  <a:lnTo>
                    <a:pt x="857" y="181"/>
                  </a:lnTo>
                  <a:lnTo>
                    <a:pt x="857" y="184"/>
                  </a:lnTo>
                  <a:lnTo>
                    <a:pt x="857" y="186"/>
                  </a:lnTo>
                  <a:lnTo>
                    <a:pt x="857" y="194"/>
                  </a:lnTo>
                  <a:lnTo>
                    <a:pt x="857" y="196"/>
                  </a:lnTo>
                  <a:lnTo>
                    <a:pt x="857" y="198"/>
                  </a:lnTo>
                  <a:lnTo>
                    <a:pt x="856" y="199"/>
                  </a:lnTo>
                  <a:lnTo>
                    <a:pt x="855" y="205"/>
                  </a:lnTo>
                  <a:lnTo>
                    <a:pt x="852" y="213"/>
                  </a:lnTo>
                  <a:lnTo>
                    <a:pt x="852" y="217"/>
                  </a:lnTo>
                  <a:lnTo>
                    <a:pt x="852" y="221"/>
                  </a:lnTo>
                  <a:lnTo>
                    <a:pt x="852" y="223"/>
                  </a:lnTo>
                  <a:lnTo>
                    <a:pt x="852" y="225"/>
                  </a:lnTo>
                  <a:lnTo>
                    <a:pt x="853" y="227"/>
                  </a:lnTo>
                  <a:lnTo>
                    <a:pt x="855" y="232"/>
                  </a:lnTo>
                  <a:lnTo>
                    <a:pt x="856" y="235"/>
                  </a:lnTo>
                  <a:lnTo>
                    <a:pt x="857" y="242"/>
                  </a:lnTo>
                  <a:lnTo>
                    <a:pt x="858" y="245"/>
                  </a:lnTo>
                  <a:lnTo>
                    <a:pt x="858" y="249"/>
                  </a:lnTo>
                  <a:lnTo>
                    <a:pt x="858" y="253"/>
                  </a:lnTo>
                  <a:lnTo>
                    <a:pt x="858" y="255"/>
                  </a:lnTo>
                  <a:lnTo>
                    <a:pt x="857" y="261"/>
                  </a:lnTo>
                  <a:lnTo>
                    <a:pt x="857" y="262"/>
                  </a:lnTo>
                  <a:lnTo>
                    <a:pt x="857" y="264"/>
                  </a:lnTo>
                  <a:lnTo>
                    <a:pt x="857" y="266"/>
                  </a:lnTo>
                  <a:lnTo>
                    <a:pt x="857" y="267"/>
                  </a:lnTo>
                  <a:lnTo>
                    <a:pt x="858" y="269"/>
                  </a:lnTo>
                  <a:lnTo>
                    <a:pt x="859" y="270"/>
                  </a:lnTo>
                  <a:lnTo>
                    <a:pt x="860" y="272"/>
                  </a:lnTo>
                  <a:lnTo>
                    <a:pt x="862" y="274"/>
                  </a:lnTo>
                  <a:lnTo>
                    <a:pt x="864" y="278"/>
                  </a:lnTo>
                  <a:lnTo>
                    <a:pt x="866" y="279"/>
                  </a:lnTo>
                  <a:lnTo>
                    <a:pt x="868" y="281"/>
                  </a:lnTo>
                  <a:lnTo>
                    <a:pt x="869" y="283"/>
                  </a:lnTo>
                  <a:lnTo>
                    <a:pt x="869" y="285"/>
                  </a:lnTo>
                  <a:lnTo>
                    <a:pt x="870" y="289"/>
                  </a:lnTo>
                  <a:lnTo>
                    <a:pt x="870" y="291"/>
                  </a:lnTo>
                  <a:lnTo>
                    <a:pt x="870" y="299"/>
                  </a:lnTo>
                  <a:lnTo>
                    <a:pt x="870" y="300"/>
                  </a:lnTo>
                  <a:lnTo>
                    <a:pt x="870" y="302"/>
                  </a:lnTo>
                  <a:lnTo>
                    <a:pt x="871" y="303"/>
                  </a:lnTo>
                  <a:lnTo>
                    <a:pt x="872" y="305"/>
                  </a:lnTo>
                  <a:lnTo>
                    <a:pt x="876" y="311"/>
                  </a:lnTo>
                  <a:lnTo>
                    <a:pt x="878" y="314"/>
                  </a:lnTo>
                  <a:lnTo>
                    <a:pt x="882" y="320"/>
                  </a:lnTo>
                  <a:lnTo>
                    <a:pt x="884" y="323"/>
                  </a:lnTo>
                  <a:lnTo>
                    <a:pt x="887" y="334"/>
                  </a:lnTo>
                  <a:lnTo>
                    <a:pt x="889" y="339"/>
                  </a:lnTo>
                  <a:lnTo>
                    <a:pt x="890" y="343"/>
                  </a:lnTo>
                  <a:lnTo>
                    <a:pt x="892" y="349"/>
                  </a:lnTo>
                  <a:lnTo>
                    <a:pt x="893" y="354"/>
                  </a:lnTo>
                  <a:lnTo>
                    <a:pt x="893" y="355"/>
                  </a:lnTo>
                  <a:lnTo>
                    <a:pt x="893" y="357"/>
                  </a:lnTo>
                  <a:lnTo>
                    <a:pt x="893" y="357"/>
                  </a:lnTo>
                  <a:lnTo>
                    <a:pt x="893" y="359"/>
                  </a:lnTo>
                  <a:lnTo>
                    <a:pt x="893" y="360"/>
                  </a:lnTo>
                  <a:lnTo>
                    <a:pt x="892" y="362"/>
                  </a:lnTo>
                  <a:lnTo>
                    <a:pt x="891" y="363"/>
                  </a:lnTo>
                  <a:lnTo>
                    <a:pt x="889" y="367"/>
                  </a:lnTo>
                  <a:lnTo>
                    <a:pt x="888" y="368"/>
                  </a:lnTo>
                  <a:lnTo>
                    <a:pt x="888" y="369"/>
                  </a:lnTo>
                  <a:lnTo>
                    <a:pt x="888" y="370"/>
                  </a:lnTo>
                  <a:lnTo>
                    <a:pt x="888" y="372"/>
                  </a:lnTo>
                  <a:lnTo>
                    <a:pt x="890" y="377"/>
                  </a:lnTo>
                  <a:lnTo>
                    <a:pt x="890" y="380"/>
                  </a:lnTo>
                  <a:lnTo>
                    <a:pt x="890" y="381"/>
                  </a:lnTo>
                  <a:lnTo>
                    <a:pt x="890" y="382"/>
                  </a:lnTo>
                  <a:lnTo>
                    <a:pt x="890" y="383"/>
                  </a:lnTo>
                  <a:lnTo>
                    <a:pt x="889" y="384"/>
                  </a:lnTo>
                  <a:lnTo>
                    <a:pt x="888" y="385"/>
                  </a:lnTo>
                  <a:lnTo>
                    <a:pt x="887" y="385"/>
                  </a:lnTo>
                  <a:lnTo>
                    <a:pt x="885" y="385"/>
                  </a:lnTo>
                  <a:lnTo>
                    <a:pt x="879" y="384"/>
                  </a:lnTo>
                  <a:lnTo>
                    <a:pt x="875" y="383"/>
                  </a:lnTo>
                  <a:lnTo>
                    <a:pt x="873" y="383"/>
                  </a:lnTo>
                  <a:lnTo>
                    <a:pt x="872" y="383"/>
                  </a:lnTo>
                  <a:lnTo>
                    <a:pt x="870" y="384"/>
                  </a:lnTo>
                  <a:lnTo>
                    <a:pt x="868" y="384"/>
                  </a:lnTo>
                  <a:lnTo>
                    <a:pt x="866" y="385"/>
                  </a:lnTo>
                  <a:lnTo>
                    <a:pt x="864" y="386"/>
                  </a:lnTo>
                  <a:lnTo>
                    <a:pt x="863" y="387"/>
                  </a:lnTo>
                  <a:lnTo>
                    <a:pt x="863" y="388"/>
                  </a:lnTo>
                  <a:lnTo>
                    <a:pt x="862" y="389"/>
                  </a:lnTo>
                  <a:lnTo>
                    <a:pt x="860" y="391"/>
                  </a:lnTo>
                  <a:lnTo>
                    <a:pt x="859" y="392"/>
                  </a:lnTo>
                  <a:lnTo>
                    <a:pt x="859" y="393"/>
                  </a:lnTo>
                  <a:lnTo>
                    <a:pt x="860" y="394"/>
                  </a:lnTo>
                  <a:lnTo>
                    <a:pt x="860" y="395"/>
                  </a:lnTo>
                  <a:lnTo>
                    <a:pt x="861" y="396"/>
                  </a:lnTo>
                  <a:lnTo>
                    <a:pt x="862" y="397"/>
                  </a:lnTo>
                  <a:lnTo>
                    <a:pt x="863" y="398"/>
                  </a:lnTo>
                  <a:lnTo>
                    <a:pt x="865" y="400"/>
                  </a:lnTo>
                  <a:lnTo>
                    <a:pt x="867" y="401"/>
                  </a:lnTo>
                  <a:lnTo>
                    <a:pt x="868" y="401"/>
                  </a:lnTo>
                  <a:lnTo>
                    <a:pt x="878" y="402"/>
                  </a:lnTo>
                  <a:lnTo>
                    <a:pt x="880" y="403"/>
                  </a:lnTo>
                  <a:lnTo>
                    <a:pt x="882" y="404"/>
                  </a:lnTo>
                  <a:lnTo>
                    <a:pt x="885" y="405"/>
                  </a:lnTo>
                  <a:lnTo>
                    <a:pt x="886" y="406"/>
                  </a:lnTo>
                  <a:lnTo>
                    <a:pt x="888" y="407"/>
                  </a:lnTo>
                  <a:lnTo>
                    <a:pt x="891" y="409"/>
                  </a:lnTo>
                  <a:lnTo>
                    <a:pt x="893" y="411"/>
                  </a:lnTo>
                  <a:lnTo>
                    <a:pt x="894" y="413"/>
                  </a:lnTo>
                  <a:lnTo>
                    <a:pt x="899" y="420"/>
                  </a:lnTo>
                  <a:lnTo>
                    <a:pt x="901" y="423"/>
                  </a:lnTo>
                  <a:lnTo>
                    <a:pt x="903" y="425"/>
                  </a:lnTo>
                  <a:lnTo>
                    <a:pt x="904" y="427"/>
                  </a:lnTo>
                  <a:lnTo>
                    <a:pt x="906" y="430"/>
                  </a:lnTo>
                  <a:lnTo>
                    <a:pt x="907" y="435"/>
                  </a:lnTo>
                  <a:lnTo>
                    <a:pt x="908" y="435"/>
                  </a:lnTo>
                  <a:lnTo>
                    <a:pt x="905" y="436"/>
                  </a:lnTo>
                  <a:lnTo>
                    <a:pt x="903" y="436"/>
                  </a:lnTo>
                  <a:lnTo>
                    <a:pt x="901" y="437"/>
                  </a:lnTo>
                  <a:lnTo>
                    <a:pt x="900" y="438"/>
                  </a:lnTo>
                  <a:lnTo>
                    <a:pt x="899" y="439"/>
                  </a:lnTo>
                  <a:lnTo>
                    <a:pt x="898" y="441"/>
                  </a:lnTo>
                  <a:lnTo>
                    <a:pt x="897" y="445"/>
                  </a:lnTo>
                  <a:lnTo>
                    <a:pt x="895" y="448"/>
                  </a:lnTo>
                  <a:lnTo>
                    <a:pt x="894" y="451"/>
                  </a:lnTo>
                  <a:lnTo>
                    <a:pt x="894" y="453"/>
                  </a:lnTo>
                  <a:lnTo>
                    <a:pt x="894" y="455"/>
                  </a:lnTo>
                  <a:lnTo>
                    <a:pt x="894" y="457"/>
                  </a:lnTo>
                  <a:lnTo>
                    <a:pt x="894" y="459"/>
                  </a:lnTo>
                  <a:lnTo>
                    <a:pt x="895" y="459"/>
                  </a:lnTo>
                  <a:lnTo>
                    <a:pt x="895" y="461"/>
                  </a:lnTo>
                  <a:lnTo>
                    <a:pt x="897" y="464"/>
                  </a:lnTo>
                  <a:lnTo>
                    <a:pt x="898" y="466"/>
                  </a:lnTo>
                  <a:lnTo>
                    <a:pt x="899" y="467"/>
                  </a:lnTo>
                  <a:lnTo>
                    <a:pt x="899" y="470"/>
                  </a:lnTo>
                  <a:lnTo>
                    <a:pt x="899" y="470"/>
                  </a:lnTo>
                  <a:lnTo>
                    <a:pt x="899" y="471"/>
                  </a:lnTo>
                  <a:lnTo>
                    <a:pt x="899" y="473"/>
                  </a:lnTo>
                  <a:lnTo>
                    <a:pt x="898" y="475"/>
                  </a:lnTo>
                  <a:lnTo>
                    <a:pt x="897" y="476"/>
                  </a:lnTo>
                  <a:lnTo>
                    <a:pt x="897" y="478"/>
                  </a:lnTo>
                  <a:lnTo>
                    <a:pt x="896" y="480"/>
                  </a:lnTo>
                  <a:lnTo>
                    <a:pt x="894" y="481"/>
                  </a:lnTo>
                  <a:lnTo>
                    <a:pt x="892" y="482"/>
                  </a:lnTo>
                  <a:lnTo>
                    <a:pt x="889" y="483"/>
                  </a:lnTo>
                  <a:lnTo>
                    <a:pt x="886" y="486"/>
                  </a:lnTo>
                  <a:lnTo>
                    <a:pt x="884" y="487"/>
                  </a:lnTo>
                  <a:lnTo>
                    <a:pt x="881" y="489"/>
                  </a:lnTo>
                  <a:lnTo>
                    <a:pt x="874" y="492"/>
                  </a:lnTo>
                  <a:lnTo>
                    <a:pt x="869" y="493"/>
                  </a:lnTo>
                  <a:lnTo>
                    <a:pt x="867" y="493"/>
                  </a:lnTo>
                  <a:lnTo>
                    <a:pt x="863" y="494"/>
                  </a:lnTo>
                  <a:lnTo>
                    <a:pt x="860" y="496"/>
                  </a:lnTo>
                  <a:lnTo>
                    <a:pt x="859" y="496"/>
                  </a:lnTo>
                  <a:lnTo>
                    <a:pt x="858" y="497"/>
                  </a:lnTo>
                  <a:lnTo>
                    <a:pt x="857" y="498"/>
                  </a:lnTo>
                  <a:lnTo>
                    <a:pt x="856" y="499"/>
                  </a:lnTo>
                  <a:lnTo>
                    <a:pt x="856" y="501"/>
                  </a:lnTo>
                  <a:lnTo>
                    <a:pt x="855" y="503"/>
                  </a:lnTo>
                  <a:lnTo>
                    <a:pt x="855" y="504"/>
                  </a:lnTo>
                  <a:lnTo>
                    <a:pt x="856" y="508"/>
                  </a:lnTo>
                  <a:lnTo>
                    <a:pt x="856" y="511"/>
                  </a:lnTo>
                  <a:lnTo>
                    <a:pt x="856" y="516"/>
                  </a:lnTo>
                  <a:lnTo>
                    <a:pt x="856" y="518"/>
                  </a:lnTo>
                  <a:lnTo>
                    <a:pt x="856" y="521"/>
                  </a:lnTo>
                  <a:lnTo>
                    <a:pt x="855" y="525"/>
                  </a:lnTo>
                  <a:lnTo>
                    <a:pt x="852" y="539"/>
                  </a:lnTo>
                  <a:lnTo>
                    <a:pt x="851" y="542"/>
                  </a:lnTo>
                  <a:lnTo>
                    <a:pt x="850" y="544"/>
                  </a:lnTo>
                  <a:lnTo>
                    <a:pt x="849" y="546"/>
                  </a:lnTo>
                  <a:lnTo>
                    <a:pt x="848" y="548"/>
                  </a:lnTo>
                  <a:lnTo>
                    <a:pt x="847" y="549"/>
                  </a:lnTo>
                  <a:lnTo>
                    <a:pt x="845" y="550"/>
                  </a:lnTo>
                  <a:lnTo>
                    <a:pt x="843" y="550"/>
                  </a:lnTo>
                  <a:lnTo>
                    <a:pt x="842" y="550"/>
                  </a:lnTo>
                  <a:lnTo>
                    <a:pt x="840" y="550"/>
                  </a:lnTo>
                  <a:lnTo>
                    <a:pt x="839" y="550"/>
                  </a:lnTo>
                  <a:lnTo>
                    <a:pt x="836" y="550"/>
                  </a:lnTo>
                  <a:lnTo>
                    <a:pt x="834" y="549"/>
                  </a:lnTo>
                  <a:lnTo>
                    <a:pt x="832" y="548"/>
                  </a:lnTo>
                  <a:lnTo>
                    <a:pt x="830" y="547"/>
                  </a:lnTo>
                  <a:lnTo>
                    <a:pt x="828" y="545"/>
                  </a:lnTo>
                  <a:lnTo>
                    <a:pt x="824" y="542"/>
                  </a:lnTo>
                  <a:lnTo>
                    <a:pt x="817" y="537"/>
                  </a:lnTo>
                  <a:lnTo>
                    <a:pt x="813" y="535"/>
                  </a:lnTo>
                  <a:lnTo>
                    <a:pt x="812" y="534"/>
                  </a:lnTo>
                  <a:lnTo>
                    <a:pt x="807" y="529"/>
                  </a:lnTo>
                  <a:lnTo>
                    <a:pt x="804" y="527"/>
                  </a:lnTo>
                  <a:lnTo>
                    <a:pt x="800" y="525"/>
                  </a:lnTo>
                  <a:lnTo>
                    <a:pt x="798" y="524"/>
                  </a:lnTo>
                  <a:lnTo>
                    <a:pt x="796" y="523"/>
                  </a:lnTo>
                  <a:lnTo>
                    <a:pt x="795" y="522"/>
                  </a:lnTo>
                  <a:lnTo>
                    <a:pt x="789" y="520"/>
                  </a:lnTo>
                  <a:lnTo>
                    <a:pt x="786" y="519"/>
                  </a:lnTo>
                  <a:lnTo>
                    <a:pt x="784" y="519"/>
                  </a:lnTo>
                  <a:lnTo>
                    <a:pt x="775" y="518"/>
                  </a:lnTo>
                  <a:lnTo>
                    <a:pt x="767" y="518"/>
                  </a:lnTo>
                  <a:lnTo>
                    <a:pt x="764" y="517"/>
                  </a:lnTo>
                  <a:lnTo>
                    <a:pt x="759" y="516"/>
                  </a:lnTo>
                  <a:lnTo>
                    <a:pt x="752" y="515"/>
                  </a:lnTo>
                  <a:lnTo>
                    <a:pt x="750" y="514"/>
                  </a:lnTo>
                  <a:lnTo>
                    <a:pt x="749" y="514"/>
                  </a:lnTo>
                  <a:lnTo>
                    <a:pt x="748" y="515"/>
                  </a:lnTo>
                  <a:lnTo>
                    <a:pt x="747" y="515"/>
                  </a:lnTo>
                  <a:lnTo>
                    <a:pt x="745" y="516"/>
                  </a:lnTo>
                  <a:lnTo>
                    <a:pt x="743" y="516"/>
                  </a:lnTo>
                  <a:lnTo>
                    <a:pt x="741" y="517"/>
                  </a:lnTo>
                  <a:lnTo>
                    <a:pt x="740" y="519"/>
                  </a:lnTo>
                  <a:lnTo>
                    <a:pt x="737" y="523"/>
                  </a:lnTo>
                  <a:lnTo>
                    <a:pt x="731" y="527"/>
                  </a:lnTo>
                  <a:lnTo>
                    <a:pt x="727" y="532"/>
                  </a:lnTo>
                  <a:lnTo>
                    <a:pt x="724" y="535"/>
                  </a:lnTo>
                  <a:lnTo>
                    <a:pt x="722" y="536"/>
                  </a:lnTo>
                  <a:lnTo>
                    <a:pt x="715" y="539"/>
                  </a:lnTo>
                  <a:lnTo>
                    <a:pt x="711" y="543"/>
                  </a:lnTo>
                  <a:lnTo>
                    <a:pt x="706" y="546"/>
                  </a:lnTo>
                  <a:lnTo>
                    <a:pt x="701" y="550"/>
                  </a:lnTo>
                  <a:lnTo>
                    <a:pt x="689" y="557"/>
                  </a:lnTo>
                  <a:lnTo>
                    <a:pt x="687" y="559"/>
                  </a:lnTo>
                  <a:lnTo>
                    <a:pt x="681" y="561"/>
                  </a:lnTo>
                  <a:lnTo>
                    <a:pt x="679" y="562"/>
                  </a:lnTo>
                  <a:lnTo>
                    <a:pt x="677" y="563"/>
                  </a:lnTo>
                  <a:lnTo>
                    <a:pt x="672" y="567"/>
                  </a:lnTo>
                  <a:lnTo>
                    <a:pt x="670" y="568"/>
                  </a:lnTo>
                  <a:lnTo>
                    <a:pt x="662" y="572"/>
                  </a:lnTo>
                  <a:lnTo>
                    <a:pt x="656" y="574"/>
                  </a:lnTo>
                  <a:lnTo>
                    <a:pt x="654" y="575"/>
                  </a:lnTo>
                  <a:lnTo>
                    <a:pt x="651" y="576"/>
                  </a:lnTo>
                  <a:lnTo>
                    <a:pt x="649" y="578"/>
                  </a:lnTo>
                  <a:lnTo>
                    <a:pt x="648" y="579"/>
                  </a:lnTo>
                  <a:lnTo>
                    <a:pt x="647" y="581"/>
                  </a:lnTo>
                  <a:lnTo>
                    <a:pt x="647" y="582"/>
                  </a:lnTo>
                  <a:lnTo>
                    <a:pt x="647" y="584"/>
                  </a:lnTo>
                  <a:lnTo>
                    <a:pt x="647" y="584"/>
                  </a:lnTo>
                  <a:lnTo>
                    <a:pt x="647" y="586"/>
                  </a:lnTo>
                  <a:lnTo>
                    <a:pt x="647" y="594"/>
                  </a:lnTo>
                  <a:lnTo>
                    <a:pt x="647" y="595"/>
                  </a:lnTo>
                  <a:lnTo>
                    <a:pt x="647" y="597"/>
                  </a:lnTo>
                  <a:lnTo>
                    <a:pt x="644" y="610"/>
                  </a:lnTo>
                  <a:lnTo>
                    <a:pt x="643" y="612"/>
                  </a:lnTo>
                  <a:lnTo>
                    <a:pt x="642" y="613"/>
                  </a:lnTo>
                  <a:lnTo>
                    <a:pt x="640" y="616"/>
                  </a:lnTo>
                  <a:lnTo>
                    <a:pt x="638" y="618"/>
                  </a:lnTo>
                  <a:lnTo>
                    <a:pt x="636" y="621"/>
                  </a:lnTo>
                  <a:lnTo>
                    <a:pt x="632" y="625"/>
                  </a:lnTo>
                  <a:lnTo>
                    <a:pt x="629" y="627"/>
                  </a:lnTo>
                  <a:lnTo>
                    <a:pt x="626" y="629"/>
                  </a:lnTo>
                  <a:lnTo>
                    <a:pt x="623" y="631"/>
                  </a:lnTo>
                  <a:lnTo>
                    <a:pt x="620" y="632"/>
                  </a:lnTo>
                  <a:lnTo>
                    <a:pt x="617" y="633"/>
                  </a:lnTo>
                  <a:lnTo>
                    <a:pt x="615" y="633"/>
                  </a:lnTo>
                  <a:lnTo>
                    <a:pt x="613" y="633"/>
                  </a:lnTo>
                  <a:lnTo>
                    <a:pt x="611" y="633"/>
                  </a:lnTo>
                  <a:lnTo>
                    <a:pt x="610" y="633"/>
                  </a:lnTo>
                  <a:lnTo>
                    <a:pt x="607" y="632"/>
                  </a:lnTo>
                  <a:lnTo>
                    <a:pt x="600" y="629"/>
                  </a:lnTo>
                  <a:lnTo>
                    <a:pt x="597" y="629"/>
                  </a:lnTo>
                  <a:lnTo>
                    <a:pt x="594" y="628"/>
                  </a:lnTo>
                  <a:lnTo>
                    <a:pt x="591" y="628"/>
                  </a:lnTo>
                  <a:lnTo>
                    <a:pt x="589" y="628"/>
                  </a:lnTo>
                  <a:lnTo>
                    <a:pt x="587" y="628"/>
                  </a:lnTo>
                  <a:lnTo>
                    <a:pt x="584" y="629"/>
                  </a:lnTo>
                  <a:lnTo>
                    <a:pt x="579" y="629"/>
                  </a:lnTo>
                  <a:lnTo>
                    <a:pt x="575" y="629"/>
                  </a:lnTo>
                  <a:lnTo>
                    <a:pt x="572" y="629"/>
                  </a:lnTo>
                  <a:lnTo>
                    <a:pt x="568" y="629"/>
                  </a:lnTo>
                  <a:lnTo>
                    <a:pt x="566" y="629"/>
                  </a:lnTo>
                  <a:lnTo>
                    <a:pt x="563" y="629"/>
                  </a:lnTo>
                  <a:lnTo>
                    <a:pt x="561" y="629"/>
                  </a:lnTo>
                  <a:lnTo>
                    <a:pt x="559" y="628"/>
                  </a:lnTo>
                  <a:lnTo>
                    <a:pt x="551" y="625"/>
                  </a:lnTo>
                  <a:lnTo>
                    <a:pt x="548" y="624"/>
                  </a:lnTo>
                  <a:lnTo>
                    <a:pt x="536" y="621"/>
                  </a:lnTo>
                  <a:lnTo>
                    <a:pt x="533" y="619"/>
                  </a:lnTo>
                  <a:lnTo>
                    <a:pt x="529" y="618"/>
                  </a:lnTo>
                  <a:lnTo>
                    <a:pt x="526" y="618"/>
                  </a:lnTo>
                  <a:lnTo>
                    <a:pt x="524" y="617"/>
                  </a:lnTo>
                  <a:lnTo>
                    <a:pt x="522" y="617"/>
                  </a:lnTo>
                  <a:lnTo>
                    <a:pt x="518" y="616"/>
                  </a:lnTo>
                  <a:lnTo>
                    <a:pt x="516" y="616"/>
                  </a:lnTo>
                  <a:lnTo>
                    <a:pt x="514" y="617"/>
                  </a:lnTo>
                  <a:lnTo>
                    <a:pt x="511" y="617"/>
                  </a:lnTo>
                  <a:lnTo>
                    <a:pt x="510" y="618"/>
                  </a:lnTo>
                  <a:lnTo>
                    <a:pt x="502" y="620"/>
                  </a:lnTo>
                  <a:lnTo>
                    <a:pt x="499" y="621"/>
                  </a:lnTo>
                  <a:lnTo>
                    <a:pt x="498" y="621"/>
                  </a:lnTo>
                  <a:lnTo>
                    <a:pt x="492" y="622"/>
                  </a:lnTo>
                  <a:lnTo>
                    <a:pt x="490" y="622"/>
                  </a:lnTo>
                  <a:lnTo>
                    <a:pt x="481" y="623"/>
                  </a:lnTo>
                  <a:lnTo>
                    <a:pt x="477" y="624"/>
                  </a:lnTo>
                  <a:lnTo>
                    <a:pt x="475" y="625"/>
                  </a:lnTo>
                  <a:lnTo>
                    <a:pt x="469" y="628"/>
                  </a:lnTo>
                  <a:lnTo>
                    <a:pt x="465" y="629"/>
                  </a:lnTo>
                  <a:lnTo>
                    <a:pt x="462" y="629"/>
                  </a:lnTo>
                  <a:lnTo>
                    <a:pt x="456" y="631"/>
                  </a:lnTo>
                  <a:lnTo>
                    <a:pt x="454" y="632"/>
                  </a:lnTo>
                  <a:lnTo>
                    <a:pt x="452" y="633"/>
                  </a:lnTo>
                  <a:lnTo>
                    <a:pt x="451" y="634"/>
                  </a:lnTo>
                  <a:lnTo>
                    <a:pt x="450" y="635"/>
                  </a:lnTo>
                  <a:lnTo>
                    <a:pt x="447" y="639"/>
                  </a:lnTo>
                  <a:lnTo>
                    <a:pt x="446" y="640"/>
                  </a:lnTo>
                  <a:lnTo>
                    <a:pt x="445" y="641"/>
                  </a:lnTo>
                  <a:lnTo>
                    <a:pt x="442" y="642"/>
                  </a:lnTo>
                  <a:lnTo>
                    <a:pt x="437" y="645"/>
                  </a:lnTo>
                  <a:lnTo>
                    <a:pt x="435" y="647"/>
                  </a:lnTo>
                  <a:lnTo>
                    <a:pt x="432" y="649"/>
                  </a:lnTo>
                  <a:lnTo>
                    <a:pt x="431" y="650"/>
                  </a:lnTo>
                  <a:lnTo>
                    <a:pt x="430" y="652"/>
                  </a:lnTo>
                  <a:lnTo>
                    <a:pt x="430" y="652"/>
                  </a:lnTo>
                  <a:lnTo>
                    <a:pt x="428" y="654"/>
                  </a:lnTo>
                  <a:lnTo>
                    <a:pt x="427" y="658"/>
                  </a:lnTo>
                  <a:lnTo>
                    <a:pt x="426" y="659"/>
                  </a:lnTo>
                  <a:lnTo>
                    <a:pt x="426" y="660"/>
                  </a:lnTo>
                  <a:lnTo>
                    <a:pt x="425" y="660"/>
                  </a:lnTo>
                  <a:lnTo>
                    <a:pt x="425" y="661"/>
                  </a:lnTo>
                  <a:lnTo>
                    <a:pt x="424" y="661"/>
                  </a:lnTo>
                  <a:lnTo>
                    <a:pt x="423" y="661"/>
                  </a:lnTo>
                  <a:lnTo>
                    <a:pt x="422" y="661"/>
                  </a:lnTo>
                  <a:lnTo>
                    <a:pt x="421" y="660"/>
                  </a:lnTo>
                  <a:lnTo>
                    <a:pt x="421" y="659"/>
                  </a:lnTo>
                  <a:lnTo>
                    <a:pt x="420" y="657"/>
                  </a:lnTo>
                  <a:lnTo>
                    <a:pt x="416" y="653"/>
                  </a:lnTo>
                  <a:lnTo>
                    <a:pt x="415" y="652"/>
                  </a:lnTo>
                  <a:lnTo>
                    <a:pt x="412" y="649"/>
                  </a:lnTo>
                  <a:lnTo>
                    <a:pt x="410" y="647"/>
                  </a:lnTo>
                  <a:lnTo>
                    <a:pt x="408" y="645"/>
                  </a:lnTo>
                  <a:lnTo>
                    <a:pt x="405" y="644"/>
                  </a:lnTo>
                  <a:lnTo>
                    <a:pt x="402" y="643"/>
                  </a:lnTo>
                  <a:lnTo>
                    <a:pt x="399" y="642"/>
                  </a:lnTo>
                  <a:lnTo>
                    <a:pt x="397" y="642"/>
                  </a:lnTo>
                  <a:lnTo>
                    <a:pt x="395" y="642"/>
                  </a:lnTo>
                  <a:lnTo>
                    <a:pt x="391" y="642"/>
                  </a:lnTo>
                  <a:lnTo>
                    <a:pt x="388" y="643"/>
                  </a:lnTo>
                  <a:lnTo>
                    <a:pt x="385" y="644"/>
                  </a:lnTo>
                  <a:lnTo>
                    <a:pt x="382" y="646"/>
                  </a:lnTo>
                  <a:lnTo>
                    <a:pt x="379" y="647"/>
                  </a:lnTo>
                  <a:lnTo>
                    <a:pt x="376" y="649"/>
                  </a:lnTo>
                  <a:lnTo>
                    <a:pt x="372" y="652"/>
                  </a:lnTo>
                  <a:lnTo>
                    <a:pt x="370" y="654"/>
                  </a:lnTo>
                  <a:lnTo>
                    <a:pt x="368" y="655"/>
                  </a:lnTo>
                  <a:lnTo>
                    <a:pt x="366" y="656"/>
                  </a:lnTo>
                  <a:lnTo>
                    <a:pt x="364" y="656"/>
                  </a:lnTo>
                  <a:lnTo>
                    <a:pt x="362" y="657"/>
                  </a:lnTo>
                  <a:lnTo>
                    <a:pt x="361" y="657"/>
                  </a:lnTo>
                  <a:lnTo>
                    <a:pt x="359" y="657"/>
                  </a:lnTo>
                  <a:lnTo>
                    <a:pt x="355" y="656"/>
                  </a:lnTo>
                  <a:lnTo>
                    <a:pt x="343" y="652"/>
                  </a:lnTo>
                  <a:lnTo>
                    <a:pt x="333" y="650"/>
                  </a:lnTo>
                  <a:lnTo>
                    <a:pt x="329" y="649"/>
                  </a:lnTo>
                  <a:lnTo>
                    <a:pt x="329" y="648"/>
                  </a:lnTo>
                  <a:lnTo>
                    <a:pt x="329" y="646"/>
                  </a:lnTo>
                  <a:lnTo>
                    <a:pt x="328" y="644"/>
                  </a:lnTo>
                  <a:lnTo>
                    <a:pt x="327" y="641"/>
                  </a:lnTo>
                  <a:lnTo>
                    <a:pt x="326" y="640"/>
                  </a:lnTo>
                  <a:lnTo>
                    <a:pt x="324" y="638"/>
                  </a:lnTo>
                  <a:lnTo>
                    <a:pt x="321" y="635"/>
                  </a:lnTo>
                  <a:lnTo>
                    <a:pt x="319" y="633"/>
                  </a:lnTo>
                  <a:lnTo>
                    <a:pt x="317" y="631"/>
                  </a:lnTo>
                  <a:lnTo>
                    <a:pt x="315" y="629"/>
                  </a:lnTo>
                  <a:lnTo>
                    <a:pt x="309" y="626"/>
                  </a:lnTo>
                  <a:lnTo>
                    <a:pt x="306" y="624"/>
                  </a:lnTo>
                  <a:lnTo>
                    <a:pt x="292" y="617"/>
                  </a:lnTo>
                  <a:lnTo>
                    <a:pt x="287" y="614"/>
                  </a:lnTo>
                  <a:lnTo>
                    <a:pt x="283" y="610"/>
                  </a:lnTo>
                  <a:lnTo>
                    <a:pt x="281" y="608"/>
                  </a:lnTo>
                  <a:lnTo>
                    <a:pt x="279" y="606"/>
                  </a:lnTo>
                  <a:lnTo>
                    <a:pt x="278" y="606"/>
                  </a:lnTo>
                  <a:lnTo>
                    <a:pt x="277" y="605"/>
                  </a:lnTo>
                  <a:lnTo>
                    <a:pt x="276" y="602"/>
                  </a:lnTo>
                  <a:lnTo>
                    <a:pt x="275" y="601"/>
                  </a:lnTo>
                  <a:lnTo>
                    <a:pt x="275" y="599"/>
                  </a:lnTo>
                  <a:lnTo>
                    <a:pt x="275" y="597"/>
                  </a:lnTo>
                  <a:lnTo>
                    <a:pt x="275" y="595"/>
                  </a:lnTo>
                  <a:lnTo>
                    <a:pt x="275" y="594"/>
                  </a:lnTo>
                  <a:lnTo>
                    <a:pt x="276" y="591"/>
                  </a:lnTo>
                  <a:lnTo>
                    <a:pt x="277" y="589"/>
                  </a:lnTo>
                  <a:lnTo>
                    <a:pt x="279" y="586"/>
                  </a:lnTo>
                  <a:lnTo>
                    <a:pt x="282" y="582"/>
                  </a:lnTo>
                  <a:lnTo>
                    <a:pt x="283" y="578"/>
                  </a:lnTo>
                  <a:lnTo>
                    <a:pt x="283" y="576"/>
                  </a:lnTo>
                  <a:lnTo>
                    <a:pt x="283" y="574"/>
                  </a:lnTo>
                  <a:lnTo>
                    <a:pt x="284" y="572"/>
                  </a:lnTo>
                  <a:lnTo>
                    <a:pt x="284" y="570"/>
                  </a:lnTo>
                  <a:lnTo>
                    <a:pt x="284" y="568"/>
                  </a:lnTo>
                  <a:lnTo>
                    <a:pt x="284" y="567"/>
                  </a:lnTo>
                  <a:lnTo>
                    <a:pt x="283" y="565"/>
                  </a:lnTo>
                  <a:lnTo>
                    <a:pt x="283" y="563"/>
                  </a:lnTo>
                  <a:lnTo>
                    <a:pt x="283" y="561"/>
                  </a:lnTo>
                  <a:lnTo>
                    <a:pt x="282" y="561"/>
                  </a:lnTo>
                  <a:lnTo>
                    <a:pt x="281" y="559"/>
                  </a:lnTo>
                  <a:lnTo>
                    <a:pt x="279" y="558"/>
                  </a:lnTo>
                  <a:lnTo>
                    <a:pt x="274" y="553"/>
                  </a:lnTo>
                  <a:lnTo>
                    <a:pt x="271" y="550"/>
                  </a:lnTo>
                  <a:lnTo>
                    <a:pt x="268" y="549"/>
                  </a:lnTo>
                  <a:lnTo>
                    <a:pt x="267" y="548"/>
                  </a:lnTo>
                  <a:lnTo>
                    <a:pt x="265" y="547"/>
                  </a:lnTo>
                  <a:lnTo>
                    <a:pt x="262" y="546"/>
                  </a:lnTo>
                  <a:lnTo>
                    <a:pt x="260" y="546"/>
                  </a:lnTo>
                  <a:lnTo>
                    <a:pt x="257" y="546"/>
                  </a:lnTo>
                  <a:lnTo>
                    <a:pt x="251" y="546"/>
                  </a:lnTo>
                  <a:lnTo>
                    <a:pt x="249" y="545"/>
                  </a:lnTo>
                  <a:lnTo>
                    <a:pt x="247" y="545"/>
                  </a:lnTo>
                  <a:lnTo>
                    <a:pt x="245" y="544"/>
                  </a:lnTo>
                  <a:lnTo>
                    <a:pt x="243" y="543"/>
                  </a:lnTo>
                  <a:lnTo>
                    <a:pt x="242" y="542"/>
                  </a:lnTo>
                  <a:lnTo>
                    <a:pt x="241" y="541"/>
                  </a:lnTo>
                  <a:lnTo>
                    <a:pt x="239" y="538"/>
                  </a:lnTo>
                  <a:lnTo>
                    <a:pt x="238" y="536"/>
                  </a:lnTo>
                  <a:lnTo>
                    <a:pt x="237" y="534"/>
                  </a:lnTo>
                  <a:lnTo>
                    <a:pt x="235" y="533"/>
                  </a:lnTo>
                  <a:lnTo>
                    <a:pt x="230" y="530"/>
                  </a:lnTo>
                  <a:lnTo>
                    <a:pt x="223" y="525"/>
                  </a:lnTo>
                  <a:lnTo>
                    <a:pt x="219" y="523"/>
                  </a:lnTo>
                  <a:lnTo>
                    <a:pt x="216" y="519"/>
                  </a:lnTo>
                  <a:lnTo>
                    <a:pt x="215" y="518"/>
                  </a:lnTo>
                  <a:lnTo>
                    <a:pt x="213" y="517"/>
                  </a:lnTo>
                  <a:lnTo>
                    <a:pt x="207" y="515"/>
                  </a:lnTo>
                  <a:lnTo>
                    <a:pt x="205" y="514"/>
                  </a:lnTo>
                  <a:lnTo>
                    <a:pt x="203" y="512"/>
                  </a:lnTo>
                  <a:lnTo>
                    <a:pt x="196" y="508"/>
                  </a:lnTo>
                  <a:lnTo>
                    <a:pt x="193" y="506"/>
                  </a:lnTo>
                  <a:lnTo>
                    <a:pt x="189" y="503"/>
                  </a:lnTo>
                  <a:lnTo>
                    <a:pt x="180" y="493"/>
                  </a:lnTo>
                  <a:lnTo>
                    <a:pt x="178" y="493"/>
                  </a:lnTo>
                  <a:lnTo>
                    <a:pt x="176" y="491"/>
                  </a:lnTo>
                  <a:lnTo>
                    <a:pt x="174" y="490"/>
                  </a:lnTo>
                  <a:lnTo>
                    <a:pt x="172" y="489"/>
                  </a:lnTo>
                  <a:lnTo>
                    <a:pt x="167" y="486"/>
                  </a:lnTo>
                  <a:lnTo>
                    <a:pt x="165" y="486"/>
                  </a:lnTo>
                  <a:lnTo>
                    <a:pt x="164" y="485"/>
                  </a:lnTo>
                  <a:lnTo>
                    <a:pt x="162" y="483"/>
                  </a:lnTo>
                  <a:lnTo>
                    <a:pt x="160" y="481"/>
                  </a:lnTo>
                  <a:lnTo>
                    <a:pt x="158" y="478"/>
                  </a:lnTo>
                  <a:lnTo>
                    <a:pt x="154" y="473"/>
                  </a:lnTo>
                  <a:lnTo>
                    <a:pt x="153" y="471"/>
                  </a:lnTo>
                  <a:lnTo>
                    <a:pt x="151" y="470"/>
                  </a:lnTo>
                  <a:lnTo>
                    <a:pt x="149" y="469"/>
                  </a:lnTo>
                  <a:lnTo>
                    <a:pt x="146" y="466"/>
                  </a:lnTo>
                  <a:lnTo>
                    <a:pt x="142" y="465"/>
                  </a:lnTo>
                  <a:lnTo>
                    <a:pt x="139" y="463"/>
                  </a:lnTo>
                  <a:lnTo>
                    <a:pt x="131" y="461"/>
                  </a:lnTo>
                  <a:lnTo>
                    <a:pt x="128" y="460"/>
                  </a:lnTo>
                  <a:lnTo>
                    <a:pt x="124" y="458"/>
                  </a:lnTo>
                  <a:lnTo>
                    <a:pt x="123" y="457"/>
                  </a:lnTo>
                  <a:lnTo>
                    <a:pt x="122" y="456"/>
                  </a:lnTo>
                  <a:lnTo>
                    <a:pt x="121" y="455"/>
                  </a:lnTo>
                  <a:lnTo>
                    <a:pt x="120" y="454"/>
                  </a:lnTo>
                  <a:lnTo>
                    <a:pt x="119" y="453"/>
                  </a:lnTo>
                  <a:lnTo>
                    <a:pt x="119" y="451"/>
                  </a:lnTo>
                  <a:lnTo>
                    <a:pt x="119" y="450"/>
                  </a:lnTo>
                  <a:lnTo>
                    <a:pt x="118" y="449"/>
                  </a:lnTo>
                  <a:lnTo>
                    <a:pt x="119" y="444"/>
                  </a:lnTo>
                  <a:lnTo>
                    <a:pt x="119" y="442"/>
                  </a:lnTo>
                  <a:lnTo>
                    <a:pt x="118" y="439"/>
                  </a:lnTo>
                  <a:lnTo>
                    <a:pt x="118" y="437"/>
                  </a:lnTo>
                  <a:lnTo>
                    <a:pt x="117" y="436"/>
                  </a:lnTo>
                  <a:lnTo>
                    <a:pt x="114" y="432"/>
                  </a:lnTo>
                  <a:lnTo>
                    <a:pt x="113" y="428"/>
                  </a:lnTo>
                  <a:lnTo>
                    <a:pt x="109" y="424"/>
                  </a:lnTo>
                  <a:lnTo>
                    <a:pt x="107" y="422"/>
                  </a:lnTo>
                  <a:lnTo>
                    <a:pt x="104" y="419"/>
                  </a:lnTo>
                  <a:lnTo>
                    <a:pt x="103" y="418"/>
                  </a:lnTo>
                  <a:lnTo>
                    <a:pt x="101" y="416"/>
                  </a:lnTo>
                  <a:lnTo>
                    <a:pt x="100" y="415"/>
                  </a:lnTo>
                  <a:lnTo>
                    <a:pt x="95" y="414"/>
                  </a:lnTo>
                  <a:lnTo>
                    <a:pt x="92" y="412"/>
                  </a:lnTo>
                  <a:lnTo>
                    <a:pt x="91" y="411"/>
                  </a:lnTo>
                  <a:lnTo>
                    <a:pt x="87" y="408"/>
                  </a:lnTo>
                  <a:lnTo>
                    <a:pt x="82" y="405"/>
                  </a:lnTo>
                  <a:lnTo>
                    <a:pt x="80" y="403"/>
                  </a:lnTo>
                  <a:lnTo>
                    <a:pt x="79" y="402"/>
                  </a:lnTo>
                  <a:lnTo>
                    <a:pt x="78" y="401"/>
                  </a:lnTo>
                  <a:lnTo>
                    <a:pt x="76" y="399"/>
                  </a:lnTo>
                  <a:lnTo>
                    <a:pt x="75" y="397"/>
                  </a:lnTo>
                  <a:lnTo>
                    <a:pt x="73" y="395"/>
                  </a:lnTo>
                  <a:lnTo>
                    <a:pt x="72" y="392"/>
                  </a:lnTo>
                  <a:lnTo>
                    <a:pt x="71" y="389"/>
                  </a:lnTo>
                  <a:lnTo>
                    <a:pt x="70" y="384"/>
                  </a:lnTo>
                  <a:lnTo>
                    <a:pt x="69" y="381"/>
                  </a:lnTo>
                  <a:lnTo>
                    <a:pt x="69" y="378"/>
                  </a:lnTo>
                  <a:lnTo>
                    <a:pt x="69" y="373"/>
                  </a:lnTo>
                  <a:lnTo>
                    <a:pt x="69" y="369"/>
                  </a:lnTo>
                  <a:lnTo>
                    <a:pt x="69" y="365"/>
                  </a:lnTo>
                  <a:lnTo>
                    <a:pt x="70" y="362"/>
                  </a:lnTo>
                  <a:lnTo>
                    <a:pt x="71" y="359"/>
                  </a:lnTo>
                  <a:lnTo>
                    <a:pt x="74" y="347"/>
                  </a:lnTo>
                  <a:lnTo>
                    <a:pt x="77" y="339"/>
                  </a:lnTo>
                  <a:lnTo>
                    <a:pt x="78" y="336"/>
                  </a:lnTo>
                  <a:lnTo>
                    <a:pt x="79" y="333"/>
                  </a:lnTo>
                  <a:lnTo>
                    <a:pt x="79" y="331"/>
                  </a:lnTo>
                  <a:lnTo>
                    <a:pt x="79" y="328"/>
                  </a:lnTo>
                  <a:lnTo>
                    <a:pt x="78" y="324"/>
                  </a:lnTo>
                  <a:lnTo>
                    <a:pt x="78" y="321"/>
                  </a:lnTo>
                  <a:lnTo>
                    <a:pt x="77" y="316"/>
                  </a:lnTo>
                  <a:lnTo>
                    <a:pt x="75" y="312"/>
                  </a:lnTo>
                  <a:lnTo>
                    <a:pt x="74" y="309"/>
                  </a:lnTo>
                  <a:lnTo>
                    <a:pt x="73" y="306"/>
                  </a:lnTo>
                  <a:lnTo>
                    <a:pt x="70" y="299"/>
                  </a:lnTo>
                  <a:lnTo>
                    <a:pt x="68" y="294"/>
                  </a:lnTo>
                  <a:lnTo>
                    <a:pt x="67" y="293"/>
                  </a:lnTo>
                  <a:lnTo>
                    <a:pt x="67" y="291"/>
                  </a:lnTo>
                  <a:lnTo>
                    <a:pt x="63" y="288"/>
                  </a:lnTo>
                  <a:lnTo>
                    <a:pt x="60" y="284"/>
                  </a:lnTo>
                  <a:lnTo>
                    <a:pt x="56" y="279"/>
                  </a:lnTo>
                  <a:lnTo>
                    <a:pt x="54" y="278"/>
                  </a:lnTo>
                  <a:lnTo>
                    <a:pt x="50" y="274"/>
                  </a:lnTo>
                  <a:lnTo>
                    <a:pt x="48" y="272"/>
                  </a:lnTo>
                  <a:lnTo>
                    <a:pt x="46" y="270"/>
                  </a:lnTo>
                  <a:lnTo>
                    <a:pt x="44" y="263"/>
                  </a:lnTo>
                  <a:lnTo>
                    <a:pt x="41" y="260"/>
                  </a:lnTo>
                  <a:lnTo>
                    <a:pt x="39" y="257"/>
                  </a:lnTo>
                  <a:lnTo>
                    <a:pt x="36" y="254"/>
                  </a:lnTo>
                  <a:lnTo>
                    <a:pt x="34" y="253"/>
                  </a:lnTo>
                  <a:lnTo>
                    <a:pt x="33" y="252"/>
                  </a:lnTo>
                  <a:lnTo>
                    <a:pt x="31" y="251"/>
                  </a:lnTo>
                  <a:lnTo>
                    <a:pt x="24" y="249"/>
                  </a:lnTo>
                  <a:lnTo>
                    <a:pt x="21" y="247"/>
                  </a:lnTo>
                  <a:lnTo>
                    <a:pt x="18" y="246"/>
                  </a:lnTo>
                  <a:lnTo>
                    <a:pt x="16" y="245"/>
                  </a:lnTo>
                  <a:lnTo>
                    <a:pt x="14" y="244"/>
                  </a:lnTo>
                  <a:lnTo>
                    <a:pt x="12" y="243"/>
                  </a:lnTo>
                  <a:lnTo>
                    <a:pt x="10" y="241"/>
                  </a:lnTo>
                  <a:lnTo>
                    <a:pt x="9" y="240"/>
                  </a:lnTo>
                  <a:lnTo>
                    <a:pt x="7" y="237"/>
                  </a:lnTo>
                  <a:lnTo>
                    <a:pt x="5" y="235"/>
                  </a:lnTo>
                  <a:lnTo>
                    <a:pt x="3" y="233"/>
                  </a:lnTo>
                  <a:lnTo>
                    <a:pt x="2" y="232"/>
                  </a:lnTo>
                  <a:lnTo>
                    <a:pt x="1" y="230"/>
                  </a:lnTo>
                  <a:lnTo>
                    <a:pt x="0" y="229"/>
                  </a:lnTo>
                  <a:lnTo>
                    <a:pt x="0" y="227"/>
                  </a:lnTo>
                  <a:lnTo>
                    <a:pt x="0" y="226"/>
                  </a:lnTo>
                  <a:lnTo>
                    <a:pt x="0" y="225"/>
                  </a:lnTo>
                  <a:lnTo>
                    <a:pt x="1" y="223"/>
                  </a:lnTo>
                  <a:lnTo>
                    <a:pt x="1" y="221"/>
                  </a:lnTo>
                  <a:lnTo>
                    <a:pt x="2" y="220"/>
                  </a:lnTo>
                  <a:lnTo>
                    <a:pt x="3" y="218"/>
                  </a:lnTo>
                  <a:lnTo>
                    <a:pt x="4" y="217"/>
                  </a:lnTo>
                  <a:lnTo>
                    <a:pt x="6" y="214"/>
                  </a:lnTo>
                  <a:lnTo>
                    <a:pt x="9" y="212"/>
                  </a:lnTo>
                  <a:lnTo>
                    <a:pt x="10" y="210"/>
                  </a:lnTo>
                  <a:lnTo>
                    <a:pt x="15" y="207"/>
                  </a:lnTo>
                  <a:lnTo>
                    <a:pt x="17" y="205"/>
                  </a:lnTo>
                  <a:lnTo>
                    <a:pt x="20" y="203"/>
                  </a:lnTo>
                  <a:lnTo>
                    <a:pt x="21" y="202"/>
                  </a:lnTo>
                  <a:lnTo>
                    <a:pt x="22" y="200"/>
                  </a:lnTo>
                  <a:lnTo>
                    <a:pt x="23" y="198"/>
                  </a:lnTo>
                  <a:lnTo>
                    <a:pt x="24" y="196"/>
                  </a:lnTo>
                  <a:lnTo>
                    <a:pt x="25" y="194"/>
                  </a:lnTo>
                  <a:lnTo>
                    <a:pt x="25" y="193"/>
                  </a:lnTo>
                  <a:lnTo>
                    <a:pt x="25" y="191"/>
                  </a:lnTo>
                  <a:lnTo>
                    <a:pt x="25" y="189"/>
                  </a:lnTo>
                  <a:lnTo>
                    <a:pt x="24" y="188"/>
                  </a:lnTo>
                  <a:lnTo>
                    <a:pt x="23" y="186"/>
                  </a:lnTo>
                  <a:lnTo>
                    <a:pt x="22" y="179"/>
                  </a:lnTo>
                  <a:lnTo>
                    <a:pt x="21" y="176"/>
                  </a:lnTo>
                  <a:lnTo>
                    <a:pt x="20" y="172"/>
                  </a:lnTo>
                  <a:lnTo>
                    <a:pt x="19" y="165"/>
                  </a:lnTo>
                  <a:lnTo>
                    <a:pt x="18" y="163"/>
                  </a:lnTo>
                  <a:lnTo>
                    <a:pt x="17" y="161"/>
                  </a:lnTo>
                  <a:lnTo>
                    <a:pt x="16" y="158"/>
                  </a:lnTo>
                  <a:lnTo>
                    <a:pt x="14" y="156"/>
                  </a:lnTo>
                  <a:lnTo>
                    <a:pt x="11" y="153"/>
                  </a:lnTo>
                  <a:lnTo>
                    <a:pt x="10" y="152"/>
                  </a:lnTo>
                  <a:lnTo>
                    <a:pt x="10" y="150"/>
                  </a:lnTo>
                  <a:lnTo>
                    <a:pt x="10" y="149"/>
                  </a:lnTo>
                  <a:lnTo>
                    <a:pt x="11" y="148"/>
                  </a:lnTo>
                  <a:lnTo>
                    <a:pt x="12" y="148"/>
                  </a:lnTo>
                  <a:lnTo>
                    <a:pt x="14" y="148"/>
                  </a:lnTo>
                  <a:lnTo>
                    <a:pt x="18" y="148"/>
                  </a:lnTo>
                  <a:lnTo>
                    <a:pt x="21" y="148"/>
                  </a:lnTo>
                  <a:lnTo>
                    <a:pt x="23" y="148"/>
                  </a:lnTo>
                  <a:lnTo>
                    <a:pt x="33" y="146"/>
                  </a:lnTo>
                  <a:lnTo>
                    <a:pt x="37" y="146"/>
                  </a:lnTo>
                  <a:lnTo>
                    <a:pt x="43" y="145"/>
                  </a:lnTo>
                  <a:lnTo>
                    <a:pt x="47" y="146"/>
                  </a:lnTo>
                  <a:lnTo>
                    <a:pt x="51" y="146"/>
                  </a:lnTo>
                  <a:lnTo>
                    <a:pt x="55" y="147"/>
                  </a:lnTo>
                  <a:lnTo>
                    <a:pt x="57" y="147"/>
                  </a:lnTo>
                  <a:lnTo>
                    <a:pt x="59" y="148"/>
                  </a:lnTo>
                  <a:lnTo>
                    <a:pt x="61" y="149"/>
                  </a:lnTo>
                  <a:lnTo>
                    <a:pt x="63" y="151"/>
                  </a:lnTo>
                  <a:lnTo>
                    <a:pt x="65" y="152"/>
                  </a:lnTo>
                  <a:lnTo>
                    <a:pt x="67" y="153"/>
                  </a:lnTo>
                  <a:lnTo>
                    <a:pt x="69" y="157"/>
                  </a:lnTo>
                  <a:lnTo>
                    <a:pt x="72" y="160"/>
                  </a:lnTo>
                  <a:lnTo>
                    <a:pt x="73" y="163"/>
                  </a:lnTo>
                  <a:lnTo>
                    <a:pt x="74" y="165"/>
                  </a:lnTo>
                  <a:lnTo>
                    <a:pt x="75" y="167"/>
                  </a:lnTo>
                  <a:lnTo>
                    <a:pt x="76" y="170"/>
                  </a:lnTo>
                  <a:lnTo>
                    <a:pt x="77" y="177"/>
                  </a:lnTo>
                  <a:lnTo>
                    <a:pt x="78" y="181"/>
                  </a:lnTo>
                  <a:lnTo>
                    <a:pt x="79" y="189"/>
                  </a:lnTo>
                  <a:lnTo>
                    <a:pt x="81" y="193"/>
                  </a:lnTo>
                  <a:lnTo>
                    <a:pt x="82" y="196"/>
                  </a:lnTo>
                  <a:lnTo>
                    <a:pt x="83" y="198"/>
                  </a:lnTo>
                  <a:lnTo>
                    <a:pt x="84" y="199"/>
                  </a:lnTo>
                  <a:lnTo>
                    <a:pt x="86" y="201"/>
                  </a:lnTo>
                  <a:lnTo>
                    <a:pt x="88" y="202"/>
                  </a:lnTo>
                  <a:lnTo>
                    <a:pt x="90" y="204"/>
                  </a:lnTo>
                  <a:lnTo>
                    <a:pt x="92" y="205"/>
                  </a:lnTo>
                  <a:lnTo>
                    <a:pt x="94" y="206"/>
                  </a:lnTo>
                  <a:lnTo>
                    <a:pt x="96" y="207"/>
                  </a:lnTo>
                  <a:lnTo>
                    <a:pt x="110" y="211"/>
                  </a:lnTo>
                  <a:lnTo>
                    <a:pt x="112" y="212"/>
                  </a:lnTo>
                  <a:lnTo>
                    <a:pt x="113" y="213"/>
                  </a:lnTo>
                  <a:lnTo>
                    <a:pt x="115" y="215"/>
                  </a:lnTo>
                  <a:lnTo>
                    <a:pt x="117" y="216"/>
                  </a:lnTo>
                  <a:lnTo>
                    <a:pt x="119" y="218"/>
                  </a:lnTo>
                  <a:lnTo>
                    <a:pt x="120" y="220"/>
                  </a:lnTo>
                  <a:lnTo>
                    <a:pt x="121" y="221"/>
                  </a:lnTo>
                  <a:lnTo>
                    <a:pt x="121" y="223"/>
                  </a:lnTo>
                  <a:lnTo>
                    <a:pt x="121" y="224"/>
                  </a:lnTo>
                  <a:lnTo>
                    <a:pt x="121" y="226"/>
                  </a:lnTo>
                  <a:lnTo>
                    <a:pt x="120" y="227"/>
                  </a:lnTo>
                  <a:lnTo>
                    <a:pt x="119" y="228"/>
                  </a:lnTo>
                  <a:lnTo>
                    <a:pt x="118" y="228"/>
                  </a:lnTo>
                  <a:lnTo>
                    <a:pt x="116" y="230"/>
                  </a:lnTo>
                  <a:lnTo>
                    <a:pt x="115" y="231"/>
                  </a:lnTo>
                  <a:lnTo>
                    <a:pt x="114" y="232"/>
                  </a:lnTo>
                  <a:lnTo>
                    <a:pt x="113" y="232"/>
                  </a:lnTo>
                  <a:lnTo>
                    <a:pt x="113" y="234"/>
                  </a:lnTo>
                  <a:lnTo>
                    <a:pt x="113" y="236"/>
                  </a:lnTo>
                  <a:lnTo>
                    <a:pt x="113" y="237"/>
                  </a:lnTo>
                  <a:lnTo>
                    <a:pt x="114" y="239"/>
                  </a:lnTo>
                  <a:lnTo>
                    <a:pt x="115" y="241"/>
                  </a:lnTo>
                  <a:lnTo>
                    <a:pt x="117" y="244"/>
                  </a:lnTo>
                  <a:lnTo>
                    <a:pt x="119" y="246"/>
                  </a:lnTo>
                  <a:lnTo>
                    <a:pt x="121" y="248"/>
                  </a:lnTo>
                  <a:lnTo>
                    <a:pt x="124" y="251"/>
                  </a:lnTo>
                  <a:lnTo>
                    <a:pt x="131" y="256"/>
                  </a:lnTo>
                  <a:lnTo>
                    <a:pt x="133" y="258"/>
                  </a:lnTo>
                  <a:lnTo>
                    <a:pt x="134" y="260"/>
                  </a:lnTo>
                  <a:lnTo>
                    <a:pt x="135" y="262"/>
                  </a:lnTo>
                  <a:lnTo>
                    <a:pt x="138" y="267"/>
                  </a:lnTo>
                  <a:lnTo>
                    <a:pt x="139" y="268"/>
                  </a:lnTo>
                  <a:lnTo>
                    <a:pt x="139" y="269"/>
                  </a:lnTo>
                  <a:lnTo>
                    <a:pt x="140" y="270"/>
                  </a:lnTo>
                  <a:lnTo>
                    <a:pt x="140" y="273"/>
                  </a:lnTo>
                  <a:lnTo>
                    <a:pt x="139" y="278"/>
                  </a:lnTo>
                  <a:lnTo>
                    <a:pt x="138" y="285"/>
                  </a:lnTo>
                  <a:lnTo>
                    <a:pt x="137" y="289"/>
                  </a:lnTo>
                  <a:lnTo>
                    <a:pt x="136" y="295"/>
                  </a:lnTo>
                  <a:lnTo>
                    <a:pt x="136" y="297"/>
                  </a:lnTo>
                  <a:lnTo>
                    <a:pt x="136" y="299"/>
                  </a:lnTo>
                  <a:lnTo>
                    <a:pt x="136" y="300"/>
                  </a:lnTo>
                  <a:lnTo>
                    <a:pt x="136" y="301"/>
                  </a:lnTo>
                  <a:lnTo>
                    <a:pt x="137" y="304"/>
                  </a:lnTo>
                  <a:lnTo>
                    <a:pt x="139" y="308"/>
                  </a:lnTo>
                  <a:lnTo>
                    <a:pt x="141" y="312"/>
                  </a:lnTo>
                  <a:lnTo>
                    <a:pt x="143" y="315"/>
                  </a:lnTo>
                  <a:lnTo>
                    <a:pt x="146" y="318"/>
                  </a:lnTo>
                  <a:lnTo>
                    <a:pt x="147" y="319"/>
                  </a:lnTo>
                  <a:lnTo>
                    <a:pt x="147" y="320"/>
                  </a:lnTo>
                  <a:lnTo>
                    <a:pt x="149" y="322"/>
                  </a:lnTo>
                  <a:lnTo>
                    <a:pt x="150" y="322"/>
                  </a:lnTo>
                  <a:lnTo>
                    <a:pt x="153" y="323"/>
                  </a:lnTo>
                  <a:lnTo>
                    <a:pt x="155" y="324"/>
                  </a:lnTo>
                  <a:lnTo>
                    <a:pt x="158" y="324"/>
                  </a:lnTo>
                  <a:lnTo>
                    <a:pt x="159" y="325"/>
                  </a:lnTo>
                  <a:lnTo>
                    <a:pt x="162" y="325"/>
                  </a:lnTo>
                  <a:lnTo>
                    <a:pt x="164" y="325"/>
                  </a:lnTo>
                  <a:lnTo>
                    <a:pt x="166" y="325"/>
                  </a:lnTo>
                  <a:lnTo>
                    <a:pt x="168" y="325"/>
                  </a:lnTo>
                  <a:lnTo>
                    <a:pt x="169" y="325"/>
                  </a:lnTo>
                  <a:lnTo>
                    <a:pt x="170" y="324"/>
                  </a:lnTo>
                  <a:lnTo>
                    <a:pt x="170" y="323"/>
                  </a:lnTo>
                  <a:lnTo>
                    <a:pt x="170" y="323"/>
                  </a:lnTo>
                  <a:lnTo>
                    <a:pt x="170" y="321"/>
                  </a:lnTo>
                  <a:lnTo>
                    <a:pt x="171" y="315"/>
                  </a:lnTo>
                  <a:lnTo>
                    <a:pt x="173" y="309"/>
                  </a:lnTo>
                  <a:lnTo>
                    <a:pt x="173" y="306"/>
                  </a:lnTo>
                  <a:lnTo>
                    <a:pt x="173" y="303"/>
                  </a:lnTo>
                  <a:lnTo>
                    <a:pt x="173" y="300"/>
                  </a:lnTo>
                  <a:lnTo>
                    <a:pt x="173" y="297"/>
                  </a:lnTo>
                  <a:lnTo>
                    <a:pt x="172" y="291"/>
                  </a:lnTo>
                  <a:lnTo>
                    <a:pt x="172" y="289"/>
                  </a:lnTo>
                  <a:lnTo>
                    <a:pt x="172" y="286"/>
                  </a:lnTo>
                  <a:lnTo>
                    <a:pt x="172" y="282"/>
                  </a:lnTo>
                  <a:lnTo>
                    <a:pt x="172" y="278"/>
                  </a:lnTo>
                  <a:lnTo>
                    <a:pt x="174" y="269"/>
                  </a:lnTo>
                  <a:lnTo>
                    <a:pt x="175" y="262"/>
                  </a:lnTo>
                  <a:lnTo>
                    <a:pt x="175" y="258"/>
                  </a:lnTo>
                  <a:lnTo>
                    <a:pt x="176" y="255"/>
                  </a:lnTo>
                  <a:lnTo>
                    <a:pt x="177" y="254"/>
                  </a:lnTo>
                  <a:lnTo>
                    <a:pt x="178" y="252"/>
                  </a:lnTo>
                  <a:lnTo>
                    <a:pt x="179" y="251"/>
                  </a:lnTo>
                  <a:lnTo>
                    <a:pt x="180" y="250"/>
                  </a:lnTo>
                  <a:lnTo>
                    <a:pt x="181" y="249"/>
                  </a:lnTo>
                  <a:lnTo>
                    <a:pt x="181" y="249"/>
                  </a:lnTo>
                  <a:lnTo>
                    <a:pt x="186" y="247"/>
                  </a:lnTo>
                  <a:lnTo>
                    <a:pt x="187" y="247"/>
                  </a:lnTo>
                  <a:lnTo>
                    <a:pt x="188" y="246"/>
                  </a:lnTo>
                  <a:lnTo>
                    <a:pt x="189" y="245"/>
                  </a:lnTo>
                  <a:lnTo>
                    <a:pt x="190" y="244"/>
                  </a:lnTo>
                  <a:lnTo>
                    <a:pt x="191" y="244"/>
                  </a:lnTo>
                  <a:lnTo>
                    <a:pt x="192" y="242"/>
                  </a:lnTo>
                  <a:lnTo>
                    <a:pt x="192" y="240"/>
                  </a:lnTo>
                  <a:lnTo>
                    <a:pt x="192" y="238"/>
                  </a:lnTo>
                  <a:lnTo>
                    <a:pt x="192" y="232"/>
                  </a:lnTo>
                  <a:lnTo>
                    <a:pt x="192" y="230"/>
                  </a:lnTo>
                  <a:lnTo>
                    <a:pt x="193" y="226"/>
                  </a:lnTo>
                  <a:lnTo>
                    <a:pt x="194" y="223"/>
                  </a:lnTo>
                  <a:lnTo>
                    <a:pt x="195" y="220"/>
                  </a:lnTo>
                  <a:lnTo>
                    <a:pt x="197" y="215"/>
                  </a:lnTo>
                  <a:lnTo>
                    <a:pt x="200" y="210"/>
                  </a:lnTo>
                  <a:lnTo>
                    <a:pt x="202" y="207"/>
                  </a:lnTo>
                  <a:lnTo>
                    <a:pt x="204" y="205"/>
                  </a:lnTo>
                  <a:lnTo>
                    <a:pt x="204" y="202"/>
                  </a:lnTo>
                  <a:lnTo>
                    <a:pt x="208" y="198"/>
                  </a:lnTo>
                  <a:lnTo>
                    <a:pt x="212" y="195"/>
                  </a:lnTo>
                  <a:lnTo>
                    <a:pt x="220" y="187"/>
                  </a:lnTo>
                  <a:lnTo>
                    <a:pt x="222" y="185"/>
                  </a:lnTo>
                  <a:lnTo>
                    <a:pt x="224" y="182"/>
                  </a:lnTo>
                  <a:lnTo>
                    <a:pt x="226" y="179"/>
                  </a:lnTo>
                  <a:lnTo>
                    <a:pt x="227" y="176"/>
                  </a:lnTo>
                  <a:lnTo>
                    <a:pt x="228" y="173"/>
                  </a:lnTo>
                  <a:lnTo>
                    <a:pt x="231" y="165"/>
                  </a:lnTo>
                  <a:lnTo>
                    <a:pt x="233" y="161"/>
                  </a:lnTo>
                  <a:lnTo>
                    <a:pt x="234" y="159"/>
                  </a:lnTo>
                  <a:lnTo>
                    <a:pt x="235" y="158"/>
                  </a:lnTo>
                  <a:lnTo>
                    <a:pt x="236" y="156"/>
                  </a:lnTo>
                  <a:lnTo>
                    <a:pt x="237" y="155"/>
                  </a:lnTo>
                  <a:lnTo>
                    <a:pt x="238" y="153"/>
                  </a:lnTo>
                  <a:lnTo>
                    <a:pt x="240" y="153"/>
                  </a:lnTo>
                  <a:lnTo>
                    <a:pt x="242" y="151"/>
                  </a:lnTo>
                  <a:lnTo>
                    <a:pt x="249" y="147"/>
                  </a:lnTo>
                  <a:lnTo>
                    <a:pt x="251" y="146"/>
                  </a:lnTo>
                  <a:lnTo>
                    <a:pt x="253" y="145"/>
                  </a:lnTo>
                  <a:lnTo>
                    <a:pt x="255" y="143"/>
                  </a:lnTo>
                  <a:lnTo>
                    <a:pt x="257" y="142"/>
                  </a:lnTo>
                  <a:lnTo>
                    <a:pt x="262" y="135"/>
                  </a:lnTo>
                  <a:lnTo>
                    <a:pt x="265" y="131"/>
                  </a:lnTo>
                  <a:lnTo>
                    <a:pt x="269" y="129"/>
                  </a:lnTo>
                  <a:lnTo>
                    <a:pt x="272" y="126"/>
                  </a:lnTo>
                  <a:lnTo>
                    <a:pt x="277" y="123"/>
                  </a:lnTo>
                  <a:lnTo>
                    <a:pt x="281" y="121"/>
                  </a:lnTo>
                  <a:lnTo>
                    <a:pt x="283" y="120"/>
                  </a:lnTo>
                  <a:lnTo>
                    <a:pt x="289" y="119"/>
                  </a:lnTo>
                  <a:lnTo>
                    <a:pt x="291" y="118"/>
                  </a:lnTo>
                  <a:lnTo>
                    <a:pt x="292" y="118"/>
                  </a:lnTo>
                  <a:lnTo>
                    <a:pt x="293" y="117"/>
                  </a:lnTo>
                  <a:lnTo>
                    <a:pt x="295" y="115"/>
                  </a:lnTo>
                  <a:lnTo>
                    <a:pt x="295" y="114"/>
                  </a:lnTo>
                  <a:lnTo>
                    <a:pt x="296" y="113"/>
                  </a:lnTo>
                  <a:lnTo>
                    <a:pt x="297" y="110"/>
                  </a:lnTo>
                  <a:lnTo>
                    <a:pt x="298" y="108"/>
                  </a:lnTo>
                  <a:lnTo>
                    <a:pt x="301" y="101"/>
                  </a:lnTo>
                  <a:lnTo>
                    <a:pt x="302" y="97"/>
                  </a:lnTo>
                  <a:lnTo>
                    <a:pt x="303" y="94"/>
                  </a:lnTo>
                  <a:lnTo>
                    <a:pt x="305" y="90"/>
                  </a:lnTo>
                  <a:lnTo>
                    <a:pt x="308" y="85"/>
                  </a:lnTo>
                  <a:lnTo>
                    <a:pt x="311" y="80"/>
                  </a:lnTo>
                  <a:lnTo>
                    <a:pt x="313" y="78"/>
                  </a:lnTo>
                  <a:lnTo>
                    <a:pt x="315" y="76"/>
                  </a:lnTo>
                  <a:lnTo>
                    <a:pt x="317" y="74"/>
                  </a:lnTo>
                  <a:lnTo>
                    <a:pt x="318" y="73"/>
                  </a:lnTo>
                  <a:lnTo>
                    <a:pt x="321" y="71"/>
                  </a:lnTo>
                  <a:lnTo>
                    <a:pt x="323" y="70"/>
                  </a:lnTo>
                  <a:lnTo>
                    <a:pt x="325" y="69"/>
                  </a:lnTo>
                  <a:lnTo>
                    <a:pt x="329" y="67"/>
                  </a:lnTo>
                  <a:lnTo>
                    <a:pt x="335" y="65"/>
                  </a:lnTo>
                  <a:lnTo>
                    <a:pt x="341" y="63"/>
                  </a:lnTo>
                  <a:lnTo>
                    <a:pt x="352" y="62"/>
                  </a:lnTo>
                  <a:lnTo>
                    <a:pt x="357" y="61"/>
                  </a:lnTo>
                  <a:lnTo>
                    <a:pt x="372" y="57"/>
                  </a:lnTo>
                  <a:lnTo>
                    <a:pt x="385" y="54"/>
                  </a:lnTo>
                  <a:lnTo>
                    <a:pt x="394" y="51"/>
                  </a:lnTo>
                  <a:lnTo>
                    <a:pt x="397" y="51"/>
                  </a:lnTo>
                  <a:lnTo>
                    <a:pt x="400" y="51"/>
                  </a:lnTo>
                  <a:lnTo>
                    <a:pt x="403" y="51"/>
                  </a:lnTo>
                  <a:lnTo>
                    <a:pt x="407" y="50"/>
                  </a:lnTo>
                  <a:lnTo>
                    <a:pt x="411" y="51"/>
                  </a:lnTo>
                  <a:lnTo>
                    <a:pt x="421" y="51"/>
                  </a:lnTo>
                  <a:lnTo>
                    <a:pt x="433" y="52"/>
                  </a:lnTo>
                  <a:lnTo>
                    <a:pt x="437" y="52"/>
                  </a:lnTo>
                  <a:lnTo>
                    <a:pt x="441" y="53"/>
                  </a:lnTo>
                  <a:lnTo>
                    <a:pt x="443" y="54"/>
                  </a:lnTo>
                  <a:lnTo>
                    <a:pt x="446" y="56"/>
                  </a:lnTo>
                  <a:lnTo>
                    <a:pt x="454" y="59"/>
                  </a:lnTo>
                  <a:lnTo>
                    <a:pt x="457" y="61"/>
                  </a:lnTo>
                  <a:lnTo>
                    <a:pt x="458" y="61"/>
                  </a:lnTo>
                  <a:lnTo>
                    <a:pt x="460" y="62"/>
                  </a:lnTo>
                  <a:lnTo>
                    <a:pt x="462" y="62"/>
                  </a:lnTo>
                  <a:lnTo>
                    <a:pt x="463" y="62"/>
                  </a:lnTo>
                  <a:lnTo>
                    <a:pt x="464" y="61"/>
                  </a:lnTo>
                  <a:lnTo>
                    <a:pt x="465" y="60"/>
                  </a:lnTo>
                  <a:lnTo>
                    <a:pt x="466" y="59"/>
                  </a:lnTo>
                  <a:lnTo>
                    <a:pt x="467" y="58"/>
                  </a:lnTo>
                  <a:lnTo>
                    <a:pt x="487" y="38"/>
                  </a:lnTo>
                  <a:lnTo>
                    <a:pt x="489" y="35"/>
                  </a:lnTo>
                  <a:lnTo>
                    <a:pt x="491" y="33"/>
                  </a:lnTo>
                  <a:lnTo>
                    <a:pt x="493" y="31"/>
                  </a:lnTo>
                  <a:lnTo>
                    <a:pt x="497" y="29"/>
                  </a:lnTo>
                  <a:lnTo>
                    <a:pt x="500" y="27"/>
                  </a:lnTo>
                  <a:lnTo>
                    <a:pt x="504" y="25"/>
                  </a:lnTo>
                  <a:lnTo>
                    <a:pt x="510" y="22"/>
                  </a:lnTo>
                  <a:lnTo>
                    <a:pt x="516" y="20"/>
                  </a:lnTo>
                  <a:lnTo>
                    <a:pt x="521" y="18"/>
                  </a:lnTo>
                  <a:lnTo>
                    <a:pt x="523" y="17"/>
                  </a:lnTo>
                  <a:lnTo>
                    <a:pt x="526" y="17"/>
                  </a:lnTo>
                  <a:lnTo>
                    <a:pt x="528" y="17"/>
                  </a:lnTo>
                  <a:lnTo>
                    <a:pt x="530" y="17"/>
                  </a:lnTo>
                  <a:lnTo>
                    <a:pt x="531" y="17"/>
                  </a:lnTo>
                  <a:lnTo>
                    <a:pt x="532" y="17"/>
                  </a:lnTo>
                  <a:lnTo>
                    <a:pt x="534" y="18"/>
                  </a:lnTo>
                  <a:lnTo>
                    <a:pt x="539" y="20"/>
                  </a:lnTo>
                  <a:lnTo>
                    <a:pt x="541" y="21"/>
                  </a:lnTo>
                  <a:lnTo>
                    <a:pt x="542" y="21"/>
                  </a:lnTo>
                  <a:lnTo>
                    <a:pt x="543" y="21"/>
                  </a:lnTo>
                  <a:lnTo>
                    <a:pt x="544" y="21"/>
                  </a:lnTo>
                  <a:lnTo>
                    <a:pt x="544" y="20"/>
                  </a:lnTo>
                  <a:lnTo>
                    <a:pt x="545" y="20"/>
                  </a:lnTo>
                  <a:lnTo>
                    <a:pt x="545" y="19"/>
                  </a:lnTo>
                  <a:lnTo>
                    <a:pt x="546" y="18"/>
                  </a:lnTo>
                  <a:lnTo>
                    <a:pt x="547" y="17"/>
                  </a:lnTo>
                  <a:lnTo>
                    <a:pt x="552" y="7"/>
                  </a:lnTo>
                  <a:lnTo>
                    <a:pt x="554" y="0"/>
                  </a:lnTo>
                  <a:lnTo>
                    <a:pt x="555" y="0"/>
                  </a:lnTo>
                  <a:lnTo>
                    <a:pt x="556" y="1"/>
                  </a:lnTo>
                </a:path>
              </a:pathLst>
            </a:custGeom>
            <a:noFill/>
            <a:ln w="2540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45" name="Freeform 93">
              <a:extLst>
                <a:ext uri="{FF2B5EF4-FFF2-40B4-BE49-F238E27FC236}">
                  <a16:creationId xmlns:a16="http://schemas.microsoft.com/office/drawing/2014/main" id="{388CCA0E-3A0C-4CDA-A715-A8FD6825C2C7}"/>
                </a:ext>
              </a:extLst>
            </p:cNvPr>
            <p:cNvSpPr>
              <a:spLocks/>
            </p:cNvSpPr>
            <p:nvPr/>
          </p:nvSpPr>
          <p:spPr bwMode="auto">
            <a:xfrm>
              <a:off x="947" y="977"/>
              <a:ext cx="1290" cy="1142"/>
            </a:xfrm>
            <a:custGeom>
              <a:avLst/>
              <a:gdLst>
                <a:gd name="T0" fmla="*/ 1096 w 1290"/>
                <a:gd name="T1" fmla="*/ 31 h 1142"/>
                <a:gd name="T2" fmla="*/ 1149 w 1290"/>
                <a:gd name="T3" fmla="*/ 29 h 1142"/>
                <a:gd name="T4" fmla="*/ 1180 w 1290"/>
                <a:gd name="T5" fmla="*/ 20 h 1142"/>
                <a:gd name="T6" fmla="*/ 1209 w 1290"/>
                <a:gd name="T7" fmla="*/ 55 h 1142"/>
                <a:gd name="T8" fmla="*/ 1250 w 1290"/>
                <a:gd name="T9" fmla="*/ 93 h 1142"/>
                <a:gd name="T10" fmla="*/ 1231 w 1290"/>
                <a:gd name="T11" fmla="*/ 156 h 1142"/>
                <a:gd name="T12" fmla="*/ 1278 w 1290"/>
                <a:gd name="T13" fmla="*/ 155 h 1142"/>
                <a:gd name="T14" fmla="*/ 1282 w 1290"/>
                <a:gd name="T15" fmla="*/ 193 h 1142"/>
                <a:gd name="T16" fmla="*/ 1234 w 1290"/>
                <a:gd name="T17" fmla="*/ 262 h 1142"/>
                <a:gd name="T18" fmla="*/ 1211 w 1290"/>
                <a:gd name="T19" fmla="*/ 304 h 1142"/>
                <a:gd name="T20" fmla="*/ 1158 w 1290"/>
                <a:gd name="T21" fmla="*/ 287 h 1142"/>
                <a:gd name="T22" fmla="*/ 1140 w 1290"/>
                <a:gd name="T23" fmla="*/ 325 h 1142"/>
                <a:gd name="T24" fmla="*/ 1119 w 1290"/>
                <a:gd name="T25" fmla="*/ 368 h 1142"/>
                <a:gd name="T26" fmla="*/ 1085 w 1290"/>
                <a:gd name="T27" fmla="*/ 404 h 1142"/>
                <a:gd name="T28" fmla="*/ 1063 w 1290"/>
                <a:gd name="T29" fmla="*/ 459 h 1142"/>
                <a:gd name="T30" fmla="*/ 1084 w 1290"/>
                <a:gd name="T31" fmla="*/ 524 h 1142"/>
                <a:gd name="T32" fmla="*/ 1131 w 1290"/>
                <a:gd name="T33" fmla="*/ 615 h 1142"/>
                <a:gd name="T34" fmla="*/ 1164 w 1290"/>
                <a:gd name="T35" fmla="*/ 651 h 1142"/>
                <a:gd name="T36" fmla="*/ 1148 w 1290"/>
                <a:gd name="T37" fmla="*/ 671 h 1142"/>
                <a:gd name="T38" fmla="*/ 1145 w 1290"/>
                <a:gd name="T39" fmla="*/ 713 h 1142"/>
                <a:gd name="T40" fmla="*/ 1105 w 1290"/>
                <a:gd name="T41" fmla="*/ 745 h 1142"/>
                <a:gd name="T42" fmla="*/ 1075 w 1290"/>
                <a:gd name="T43" fmla="*/ 752 h 1142"/>
                <a:gd name="T44" fmla="*/ 1076 w 1290"/>
                <a:gd name="T45" fmla="*/ 817 h 1142"/>
                <a:gd name="T46" fmla="*/ 1043 w 1290"/>
                <a:gd name="T47" fmla="*/ 828 h 1142"/>
                <a:gd name="T48" fmla="*/ 980 w 1290"/>
                <a:gd name="T49" fmla="*/ 852 h 1142"/>
                <a:gd name="T50" fmla="*/ 910 w 1290"/>
                <a:gd name="T51" fmla="*/ 852 h 1142"/>
                <a:gd name="T52" fmla="*/ 803 w 1290"/>
                <a:gd name="T53" fmla="*/ 839 h 1142"/>
                <a:gd name="T54" fmla="*/ 785 w 1290"/>
                <a:gd name="T55" fmla="*/ 874 h 1142"/>
                <a:gd name="T56" fmla="*/ 762 w 1290"/>
                <a:gd name="T57" fmla="*/ 890 h 1142"/>
                <a:gd name="T58" fmla="*/ 716 w 1290"/>
                <a:gd name="T59" fmla="*/ 923 h 1142"/>
                <a:gd name="T60" fmla="*/ 678 w 1290"/>
                <a:gd name="T61" fmla="*/ 951 h 1142"/>
                <a:gd name="T62" fmla="*/ 642 w 1290"/>
                <a:gd name="T63" fmla="*/ 941 h 1142"/>
                <a:gd name="T64" fmla="*/ 594 w 1290"/>
                <a:gd name="T65" fmla="*/ 974 h 1142"/>
                <a:gd name="T66" fmla="*/ 540 w 1290"/>
                <a:gd name="T67" fmla="*/ 968 h 1142"/>
                <a:gd name="T68" fmla="*/ 491 w 1290"/>
                <a:gd name="T69" fmla="*/ 1010 h 1142"/>
                <a:gd name="T70" fmla="*/ 429 w 1290"/>
                <a:gd name="T71" fmla="*/ 1028 h 1142"/>
                <a:gd name="T72" fmla="*/ 402 w 1290"/>
                <a:gd name="T73" fmla="*/ 1071 h 1142"/>
                <a:gd name="T74" fmla="*/ 385 w 1290"/>
                <a:gd name="T75" fmla="*/ 1103 h 1142"/>
                <a:gd name="T76" fmla="*/ 346 w 1290"/>
                <a:gd name="T77" fmla="*/ 1122 h 1142"/>
                <a:gd name="T78" fmla="*/ 317 w 1290"/>
                <a:gd name="T79" fmla="*/ 1142 h 1142"/>
                <a:gd name="T80" fmla="*/ 292 w 1290"/>
                <a:gd name="T81" fmla="*/ 1120 h 1142"/>
                <a:gd name="T82" fmla="*/ 276 w 1290"/>
                <a:gd name="T83" fmla="*/ 1114 h 1142"/>
                <a:gd name="T84" fmla="*/ 247 w 1290"/>
                <a:gd name="T85" fmla="*/ 1096 h 1142"/>
                <a:gd name="T86" fmla="*/ 212 w 1290"/>
                <a:gd name="T87" fmla="*/ 1076 h 1142"/>
                <a:gd name="T88" fmla="*/ 242 w 1290"/>
                <a:gd name="T89" fmla="*/ 1067 h 1142"/>
                <a:gd name="T90" fmla="*/ 246 w 1290"/>
                <a:gd name="T91" fmla="*/ 1038 h 1142"/>
                <a:gd name="T92" fmla="*/ 222 w 1290"/>
                <a:gd name="T93" fmla="*/ 968 h 1142"/>
                <a:gd name="T94" fmla="*/ 211 w 1290"/>
                <a:gd name="T95" fmla="*/ 928 h 1142"/>
                <a:gd name="T96" fmla="*/ 210 w 1290"/>
                <a:gd name="T97" fmla="*/ 864 h 1142"/>
                <a:gd name="T98" fmla="*/ 202 w 1290"/>
                <a:gd name="T99" fmla="*/ 817 h 1142"/>
                <a:gd name="T100" fmla="*/ 140 w 1290"/>
                <a:gd name="T101" fmla="*/ 812 h 1142"/>
                <a:gd name="T102" fmla="*/ 115 w 1290"/>
                <a:gd name="T103" fmla="*/ 806 h 1142"/>
                <a:gd name="T104" fmla="*/ 91 w 1290"/>
                <a:gd name="T105" fmla="*/ 774 h 1142"/>
                <a:gd name="T106" fmla="*/ 11 w 1290"/>
                <a:gd name="T107" fmla="*/ 757 h 1142"/>
                <a:gd name="T108" fmla="*/ 49 w 1290"/>
                <a:gd name="T109" fmla="*/ 707 h 1142"/>
                <a:gd name="T110" fmla="*/ 68 w 1290"/>
                <a:gd name="T111" fmla="*/ 638 h 1142"/>
                <a:gd name="T112" fmla="*/ 118 w 1290"/>
                <a:gd name="T113" fmla="*/ 633 h 1142"/>
                <a:gd name="T114" fmla="*/ 179 w 1290"/>
                <a:gd name="T115" fmla="*/ 635 h 1142"/>
                <a:gd name="T116" fmla="*/ 214 w 1290"/>
                <a:gd name="T117" fmla="*/ 584 h 1142"/>
                <a:gd name="T118" fmla="*/ 239 w 1290"/>
                <a:gd name="T119" fmla="*/ 537 h 1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290" h="1142">
                  <a:moveTo>
                    <a:pt x="1035" y="0"/>
                  </a:moveTo>
                  <a:lnTo>
                    <a:pt x="1036" y="0"/>
                  </a:lnTo>
                  <a:lnTo>
                    <a:pt x="1037" y="1"/>
                  </a:lnTo>
                  <a:lnTo>
                    <a:pt x="1041" y="3"/>
                  </a:lnTo>
                  <a:lnTo>
                    <a:pt x="1050" y="9"/>
                  </a:lnTo>
                  <a:lnTo>
                    <a:pt x="1054" y="10"/>
                  </a:lnTo>
                  <a:lnTo>
                    <a:pt x="1057" y="12"/>
                  </a:lnTo>
                  <a:lnTo>
                    <a:pt x="1059" y="13"/>
                  </a:lnTo>
                  <a:lnTo>
                    <a:pt x="1063" y="14"/>
                  </a:lnTo>
                  <a:lnTo>
                    <a:pt x="1072" y="16"/>
                  </a:lnTo>
                  <a:lnTo>
                    <a:pt x="1075" y="17"/>
                  </a:lnTo>
                  <a:lnTo>
                    <a:pt x="1078" y="18"/>
                  </a:lnTo>
                  <a:lnTo>
                    <a:pt x="1080" y="20"/>
                  </a:lnTo>
                  <a:lnTo>
                    <a:pt x="1083" y="21"/>
                  </a:lnTo>
                  <a:lnTo>
                    <a:pt x="1088" y="23"/>
                  </a:lnTo>
                  <a:lnTo>
                    <a:pt x="1090" y="25"/>
                  </a:lnTo>
                  <a:lnTo>
                    <a:pt x="1096" y="31"/>
                  </a:lnTo>
                  <a:lnTo>
                    <a:pt x="1098" y="32"/>
                  </a:lnTo>
                  <a:lnTo>
                    <a:pt x="1100" y="34"/>
                  </a:lnTo>
                  <a:lnTo>
                    <a:pt x="1103" y="35"/>
                  </a:lnTo>
                  <a:lnTo>
                    <a:pt x="1106" y="37"/>
                  </a:lnTo>
                  <a:lnTo>
                    <a:pt x="1109" y="38"/>
                  </a:lnTo>
                  <a:lnTo>
                    <a:pt x="1112" y="38"/>
                  </a:lnTo>
                  <a:lnTo>
                    <a:pt x="1114" y="38"/>
                  </a:lnTo>
                  <a:lnTo>
                    <a:pt x="1117" y="38"/>
                  </a:lnTo>
                  <a:lnTo>
                    <a:pt x="1120" y="38"/>
                  </a:lnTo>
                  <a:lnTo>
                    <a:pt x="1123" y="37"/>
                  </a:lnTo>
                  <a:lnTo>
                    <a:pt x="1126" y="37"/>
                  </a:lnTo>
                  <a:lnTo>
                    <a:pt x="1127" y="36"/>
                  </a:lnTo>
                  <a:lnTo>
                    <a:pt x="1137" y="32"/>
                  </a:lnTo>
                  <a:lnTo>
                    <a:pt x="1140" y="31"/>
                  </a:lnTo>
                  <a:lnTo>
                    <a:pt x="1143" y="30"/>
                  </a:lnTo>
                  <a:lnTo>
                    <a:pt x="1147" y="30"/>
                  </a:lnTo>
                  <a:lnTo>
                    <a:pt x="1149" y="29"/>
                  </a:lnTo>
                  <a:lnTo>
                    <a:pt x="1152" y="30"/>
                  </a:lnTo>
                  <a:lnTo>
                    <a:pt x="1156" y="30"/>
                  </a:lnTo>
                  <a:lnTo>
                    <a:pt x="1161" y="31"/>
                  </a:lnTo>
                  <a:lnTo>
                    <a:pt x="1163" y="31"/>
                  </a:lnTo>
                  <a:lnTo>
                    <a:pt x="1165" y="31"/>
                  </a:lnTo>
                  <a:lnTo>
                    <a:pt x="1168" y="31"/>
                  </a:lnTo>
                  <a:lnTo>
                    <a:pt x="1169" y="31"/>
                  </a:lnTo>
                  <a:lnTo>
                    <a:pt x="1170" y="30"/>
                  </a:lnTo>
                  <a:lnTo>
                    <a:pt x="1171" y="29"/>
                  </a:lnTo>
                  <a:lnTo>
                    <a:pt x="1171" y="28"/>
                  </a:lnTo>
                  <a:lnTo>
                    <a:pt x="1173" y="26"/>
                  </a:lnTo>
                  <a:lnTo>
                    <a:pt x="1176" y="22"/>
                  </a:lnTo>
                  <a:lnTo>
                    <a:pt x="1177" y="20"/>
                  </a:lnTo>
                  <a:lnTo>
                    <a:pt x="1178" y="20"/>
                  </a:lnTo>
                  <a:lnTo>
                    <a:pt x="1179" y="20"/>
                  </a:lnTo>
                  <a:lnTo>
                    <a:pt x="1180" y="20"/>
                  </a:lnTo>
                  <a:lnTo>
                    <a:pt x="1180" y="20"/>
                  </a:lnTo>
                  <a:lnTo>
                    <a:pt x="1181" y="20"/>
                  </a:lnTo>
                  <a:lnTo>
                    <a:pt x="1181" y="21"/>
                  </a:lnTo>
                  <a:lnTo>
                    <a:pt x="1182" y="22"/>
                  </a:lnTo>
                  <a:lnTo>
                    <a:pt x="1182" y="24"/>
                  </a:lnTo>
                  <a:lnTo>
                    <a:pt x="1183" y="28"/>
                  </a:lnTo>
                  <a:lnTo>
                    <a:pt x="1183" y="31"/>
                  </a:lnTo>
                  <a:lnTo>
                    <a:pt x="1184" y="32"/>
                  </a:lnTo>
                  <a:lnTo>
                    <a:pt x="1185" y="34"/>
                  </a:lnTo>
                  <a:lnTo>
                    <a:pt x="1186" y="36"/>
                  </a:lnTo>
                  <a:lnTo>
                    <a:pt x="1187" y="37"/>
                  </a:lnTo>
                  <a:lnTo>
                    <a:pt x="1188" y="39"/>
                  </a:lnTo>
                  <a:lnTo>
                    <a:pt x="1190" y="40"/>
                  </a:lnTo>
                  <a:lnTo>
                    <a:pt x="1193" y="42"/>
                  </a:lnTo>
                  <a:lnTo>
                    <a:pt x="1200" y="47"/>
                  </a:lnTo>
                  <a:lnTo>
                    <a:pt x="1203" y="50"/>
                  </a:lnTo>
                  <a:lnTo>
                    <a:pt x="1207" y="54"/>
                  </a:lnTo>
                  <a:lnTo>
                    <a:pt x="1209" y="55"/>
                  </a:lnTo>
                  <a:lnTo>
                    <a:pt x="1211" y="56"/>
                  </a:lnTo>
                  <a:lnTo>
                    <a:pt x="1214" y="57"/>
                  </a:lnTo>
                  <a:lnTo>
                    <a:pt x="1216" y="57"/>
                  </a:lnTo>
                  <a:lnTo>
                    <a:pt x="1223" y="59"/>
                  </a:lnTo>
                  <a:lnTo>
                    <a:pt x="1225" y="60"/>
                  </a:lnTo>
                  <a:lnTo>
                    <a:pt x="1227" y="61"/>
                  </a:lnTo>
                  <a:lnTo>
                    <a:pt x="1229" y="62"/>
                  </a:lnTo>
                  <a:lnTo>
                    <a:pt x="1231" y="64"/>
                  </a:lnTo>
                  <a:lnTo>
                    <a:pt x="1234" y="66"/>
                  </a:lnTo>
                  <a:lnTo>
                    <a:pt x="1237" y="67"/>
                  </a:lnTo>
                  <a:lnTo>
                    <a:pt x="1239" y="71"/>
                  </a:lnTo>
                  <a:lnTo>
                    <a:pt x="1243" y="77"/>
                  </a:lnTo>
                  <a:lnTo>
                    <a:pt x="1246" y="80"/>
                  </a:lnTo>
                  <a:lnTo>
                    <a:pt x="1248" y="83"/>
                  </a:lnTo>
                  <a:lnTo>
                    <a:pt x="1249" y="86"/>
                  </a:lnTo>
                  <a:lnTo>
                    <a:pt x="1250" y="89"/>
                  </a:lnTo>
                  <a:lnTo>
                    <a:pt x="1250" y="93"/>
                  </a:lnTo>
                  <a:lnTo>
                    <a:pt x="1250" y="97"/>
                  </a:lnTo>
                  <a:lnTo>
                    <a:pt x="1250" y="100"/>
                  </a:lnTo>
                  <a:lnTo>
                    <a:pt x="1249" y="105"/>
                  </a:lnTo>
                  <a:lnTo>
                    <a:pt x="1248" y="111"/>
                  </a:lnTo>
                  <a:lnTo>
                    <a:pt x="1246" y="115"/>
                  </a:lnTo>
                  <a:lnTo>
                    <a:pt x="1244" y="120"/>
                  </a:lnTo>
                  <a:lnTo>
                    <a:pt x="1241" y="128"/>
                  </a:lnTo>
                  <a:lnTo>
                    <a:pt x="1239" y="133"/>
                  </a:lnTo>
                  <a:lnTo>
                    <a:pt x="1235" y="140"/>
                  </a:lnTo>
                  <a:lnTo>
                    <a:pt x="1234" y="143"/>
                  </a:lnTo>
                  <a:lnTo>
                    <a:pt x="1233" y="145"/>
                  </a:lnTo>
                  <a:lnTo>
                    <a:pt x="1232" y="147"/>
                  </a:lnTo>
                  <a:lnTo>
                    <a:pt x="1231" y="151"/>
                  </a:lnTo>
                  <a:lnTo>
                    <a:pt x="1231" y="152"/>
                  </a:lnTo>
                  <a:lnTo>
                    <a:pt x="1231" y="153"/>
                  </a:lnTo>
                  <a:lnTo>
                    <a:pt x="1231" y="155"/>
                  </a:lnTo>
                  <a:lnTo>
                    <a:pt x="1231" y="156"/>
                  </a:lnTo>
                  <a:lnTo>
                    <a:pt x="1232" y="156"/>
                  </a:lnTo>
                  <a:lnTo>
                    <a:pt x="1232" y="157"/>
                  </a:lnTo>
                  <a:lnTo>
                    <a:pt x="1233" y="159"/>
                  </a:lnTo>
                  <a:lnTo>
                    <a:pt x="1234" y="160"/>
                  </a:lnTo>
                  <a:lnTo>
                    <a:pt x="1236" y="161"/>
                  </a:lnTo>
                  <a:lnTo>
                    <a:pt x="1238" y="162"/>
                  </a:lnTo>
                  <a:lnTo>
                    <a:pt x="1239" y="162"/>
                  </a:lnTo>
                  <a:lnTo>
                    <a:pt x="1240" y="163"/>
                  </a:lnTo>
                  <a:lnTo>
                    <a:pt x="1242" y="163"/>
                  </a:lnTo>
                  <a:lnTo>
                    <a:pt x="1244" y="163"/>
                  </a:lnTo>
                  <a:lnTo>
                    <a:pt x="1248" y="162"/>
                  </a:lnTo>
                  <a:lnTo>
                    <a:pt x="1251" y="162"/>
                  </a:lnTo>
                  <a:lnTo>
                    <a:pt x="1256" y="160"/>
                  </a:lnTo>
                  <a:lnTo>
                    <a:pt x="1266" y="156"/>
                  </a:lnTo>
                  <a:lnTo>
                    <a:pt x="1272" y="156"/>
                  </a:lnTo>
                  <a:lnTo>
                    <a:pt x="1275" y="155"/>
                  </a:lnTo>
                  <a:lnTo>
                    <a:pt x="1278" y="155"/>
                  </a:lnTo>
                  <a:lnTo>
                    <a:pt x="1280" y="155"/>
                  </a:lnTo>
                  <a:lnTo>
                    <a:pt x="1282" y="155"/>
                  </a:lnTo>
                  <a:lnTo>
                    <a:pt x="1284" y="155"/>
                  </a:lnTo>
                  <a:lnTo>
                    <a:pt x="1285" y="156"/>
                  </a:lnTo>
                  <a:lnTo>
                    <a:pt x="1286" y="156"/>
                  </a:lnTo>
                  <a:lnTo>
                    <a:pt x="1287" y="156"/>
                  </a:lnTo>
                  <a:lnTo>
                    <a:pt x="1288" y="158"/>
                  </a:lnTo>
                  <a:lnTo>
                    <a:pt x="1289" y="159"/>
                  </a:lnTo>
                  <a:lnTo>
                    <a:pt x="1290" y="161"/>
                  </a:lnTo>
                  <a:lnTo>
                    <a:pt x="1290" y="163"/>
                  </a:lnTo>
                  <a:lnTo>
                    <a:pt x="1290" y="167"/>
                  </a:lnTo>
                  <a:lnTo>
                    <a:pt x="1290" y="169"/>
                  </a:lnTo>
                  <a:lnTo>
                    <a:pt x="1290" y="173"/>
                  </a:lnTo>
                  <a:lnTo>
                    <a:pt x="1289" y="177"/>
                  </a:lnTo>
                  <a:lnTo>
                    <a:pt x="1288" y="179"/>
                  </a:lnTo>
                  <a:lnTo>
                    <a:pt x="1285" y="188"/>
                  </a:lnTo>
                  <a:lnTo>
                    <a:pt x="1282" y="193"/>
                  </a:lnTo>
                  <a:lnTo>
                    <a:pt x="1274" y="215"/>
                  </a:lnTo>
                  <a:lnTo>
                    <a:pt x="1268" y="231"/>
                  </a:lnTo>
                  <a:lnTo>
                    <a:pt x="1267" y="234"/>
                  </a:lnTo>
                  <a:lnTo>
                    <a:pt x="1267" y="235"/>
                  </a:lnTo>
                  <a:lnTo>
                    <a:pt x="1267" y="235"/>
                  </a:lnTo>
                  <a:lnTo>
                    <a:pt x="1267" y="236"/>
                  </a:lnTo>
                  <a:lnTo>
                    <a:pt x="1266" y="237"/>
                  </a:lnTo>
                  <a:lnTo>
                    <a:pt x="1264" y="239"/>
                  </a:lnTo>
                  <a:lnTo>
                    <a:pt x="1262" y="242"/>
                  </a:lnTo>
                  <a:lnTo>
                    <a:pt x="1259" y="245"/>
                  </a:lnTo>
                  <a:lnTo>
                    <a:pt x="1255" y="247"/>
                  </a:lnTo>
                  <a:lnTo>
                    <a:pt x="1251" y="250"/>
                  </a:lnTo>
                  <a:lnTo>
                    <a:pt x="1248" y="252"/>
                  </a:lnTo>
                  <a:lnTo>
                    <a:pt x="1240" y="257"/>
                  </a:lnTo>
                  <a:lnTo>
                    <a:pt x="1238" y="258"/>
                  </a:lnTo>
                  <a:lnTo>
                    <a:pt x="1235" y="261"/>
                  </a:lnTo>
                  <a:lnTo>
                    <a:pt x="1234" y="262"/>
                  </a:lnTo>
                  <a:lnTo>
                    <a:pt x="1233" y="263"/>
                  </a:lnTo>
                  <a:lnTo>
                    <a:pt x="1232" y="265"/>
                  </a:lnTo>
                  <a:lnTo>
                    <a:pt x="1231" y="267"/>
                  </a:lnTo>
                  <a:lnTo>
                    <a:pt x="1230" y="269"/>
                  </a:lnTo>
                  <a:lnTo>
                    <a:pt x="1228" y="273"/>
                  </a:lnTo>
                  <a:lnTo>
                    <a:pt x="1227" y="277"/>
                  </a:lnTo>
                  <a:lnTo>
                    <a:pt x="1223" y="291"/>
                  </a:lnTo>
                  <a:lnTo>
                    <a:pt x="1222" y="293"/>
                  </a:lnTo>
                  <a:lnTo>
                    <a:pt x="1221" y="295"/>
                  </a:lnTo>
                  <a:lnTo>
                    <a:pt x="1220" y="297"/>
                  </a:lnTo>
                  <a:lnTo>
                    <a:pt x="1219" y="298"/>
                  </a:lnTo>
                  <a:lnTo>
                    <a:pt x="1217" y="301"/>
                  </a:lnTo>
                  <a:lnTo>
                    <a:pt x="1217" y="302"/>
                  </a:lnTo>
                  <a:lnTo>
                    <a:pt x="1216" y="303"/>
                  </a:lnTo>
                  <a:lnTo>
                    <a:pt x="1214" y="303"/>
                  </a:lnTo>
                  <a:lnTo>
                    <a:pt x="1213" y="303"/>
                  </a:lnTo>
                  <a:lnTo>
                    <a:pt x="1211" y="304"/>
                  </a:lnTo>
                  <a:lnTo>
                    <a:pt x="1209" y="305"/>
                  </a:lnTo>
                  <a:lnTo>
                    <a:pt x="1206" y="305"/>
                  </a:lnTo>
                  <a:lnTo>
                    <a:pt x="1205" y="305"/>
                  </a:lnTo>
                  <a:lnTo>
                    <a:pt x="1203" y="305"/>
                  </a:lnTo>
                  <a:lnTo>
                    <a:pt x="1200" y="305"/>
                  </a:lnTo>
                  <a:lnTo>
                    <a:pt x="1198" y="304"/>
                  </a:lnTo>
                  <a:lnTo>
                    <a:pt x="1195" y="304"/>
                  </a:lnTo>
                  <a:lnTo>
                    <a:pt x="1192" y="303"/>
                  </a:lnTo>
                  <a:lnTo>
                    <a:pt x="1188" y="301"/>
                  </a:lnTo>
                  <a:lnTo>
                    <a:pt x="1185" y="300"/>
                  </a:lnTo>
                  <a:lnTo>
                    <a:pt x="1178" y="295"/>
                  </a:lnTo>
                  <a:lnTo>
                    <a:pt x="1174" y="292"/>
                  </a:lnTo>
                  <a:lnTo>
                    <a:pt x="1171" y="292"/>
                  </a:lnTo>
                  <a:lnTo>
                    <a:pt x="1166" y="290"/>
                  </a:lnTo>
                  <a:lnTo>
                    <a:pt x="1161" y="288"/>
                  </a:lnTo>
                  <a:lnTo>
                    <a:pt x="1160" y="287"/>
                  </a:lnTo>
                  <a:lnTo>
                    <a:pt x="1158" y="287"/>
                  </a:lnTo>
                  <a:lnTo>
                    <a:pt x="1156" y="287"/>
                  </a:lnTo>
                  <a:lnTo>
                    <a:pt x="1154" y="287"/>
                  </a:lnTo>
                  <a:lnTo>
                    <a:pt x="1151" y="287"/>
                  </a:lnTo>
                  <a:lnTo>
                    <a:pt x="1147" y="288"/>
                  </a:lnTo>
                  <a:lnTo>
                    <a:pt x="1145" y="289"/>
                  </a:lnTo>
                  <a:lnTo>
                    <a:pt x="1143" y="290"/>
                  </a:lnTo>
                  <a:lnTo>
                    <a:pt x="1142" y="291"/>
                  </a:lnTo>
                  <a:lnTo>
                    <a:pt x="1141" y="292"/>
                  </a:lnTo>
                  <a:lnTo>
                    <a:pt x="1141" y="292"/>
                  </a:lnTo>
                  <a:lnTo>
                    <a:pt x="1141" y="294"/>
                  </a:lnTo>
                  <a:lnTo>
                    <a:pt x="1141" y="297"/>
                  </a:lnTo>
                  <a:lnTo>
                    <a:pt x="1142" y="306"/>
                  </a:lnTo>
                  <a:lnTo>
                    <a:pt x="1142" y="310"/>
                  </a:lnTo>
                  <a:lnTo>
                    <a:pt x="1142" y="313"/>
                  </a:lnTo>
                  <a:lnTo>
                    <a:pt x="1142" y="315"/>
                  </a:lnTo>
                  <a:lnTo>
                    <a:pt x="1141" y="322"/>
                  </a:lnTo>
                  <a:lnTo>
                    <a:pt x="1140" y="325"/>
                  </a:lnTo>
                  <a:lnTo>
                    <a:pt x="1140" y="326"/>
                  </a:lnTo>
                  <a:lnTo>
                    <a:pt x="1139" y="327"/>
                  </a:lnTo>
                  <a:lnTo>
                    <a:pt x="1137" y="330"/>
                  </a:lnTo>
                  <a:lnTo>
                    <a:pt x="1136" y="333"/>
                  </a:lnTo>
                  <a:lnTo>
                    <a:pt x="1131" y="337"/>
                  </a:lnTo>
                  <a:lnTo>
                    <a:pt x="1129" y="339"/>
                  </a:lnTo>
                  <a:lnTo>
                    <a:pt x="1128" y="341"/>
                  </a:lnTo>
                  <a:lnTo>
                    <a:pt x="1127" y="344"/>
                  </a:lnTo>
                  <a:lnTo>
                    <a:pt x="1126" y="346"/>
                  </a:lnTo>
                  <a:lnTo>
                    <a:pt x="1125" y="348"/>
                  </a:lnTo>
                  <a:lnTo>
                    <a:pt x="1124" y="350"/>
                  </a:lnTo>
                  <a:lnTo>
                    <a:pt x="1122" y="354"/>
                  </a:lnTo>
                  <a:lnTo>
                    <a:pt x="1121" y="358"/>
                  </a:lnTo>
                  <a:lnTo>
                    <a:pt x="1120" y="361"/>
                  </a:lnTo>
                  <a:lnTo>
                    <a:pt x="1120" y="364"/>
                  </a:lnTo>
                  <a:lnTo>
                    <a:pt x="1119" y="366"/>
                  </a:lnTo>
                  <a:lnTo>
                    <a:pt x="1119" y="368"/>
                  </a:lnTo>
                  <a:lnTo>
                    <a:pt x="1119" y="373"/>
                  </a:lnTo>
                  <a:lnTo>
                    <a:pt x="1118" y="374"/>
                  </a:lnTo>
                  <a:lnTo>
                    <a:pt x="1118" y="375"/>
                  </a:lnTo>
                  <a:lnTo>
                    <a:pt x="1117" y="377"/>
                  </a:lnTo>
                  <a:lnTo>
                    <a:pt x="1116" y="378"/>
                  </a:lnTo>
                  <a:lnTo>
                    <a:pt x="1115" y="378"/>
                  </a:lnTo>
                  <a:lnTo>
                    <a:pt x="1114" y="379"/>
                  </a:lnTo>
                  <a:lnTo>
                    <a:pt x="1111" y="380"/>
                  </a:lnTo>
                  <a:lnTo>
                    <a:pt x="1109" y="382"/>
                  </a:lnTo>
                  <a:lnTo>
                    <a:pt x="1108" y="383"/>
                  </a:lnTo>
                  <a:lnTo>
                    <a:pt x="1102" y="388"/>
                  </a:lnTo>
                  <a:lnTo>
                    <a:pt x="1093" y="394"/>
                  </a:lnTo>
                  <a:lnTo>
                    <a:pt x="1091" y="396"/>
                  </a:lnTo>
                  <a:lnTo>
                    <a:pt x="1089" y="398"/>
                  </a:lnTo>
                  <a:lnTo>
                    <a:pt x="1088" y="400"/>
                  </a:lnTo>
                  <a:lnTo>
                    <a:pt x="1087" y="401"/>
                  </a:lnTo>
                  <a:lnTo>
                    <a:pt x="1085" y="404"/>
                  </a:lnTo>
                  <a:lnTo>
                    <a:pt x="1084" y="406"/>
                  </a:lnTo>
                  <a:lnTo>
                    <a:pt x="1082" y="410"/>
                  </a:lnTo>
                  <a:lnTo>
                    <a:pt x="1081" y="414"/>
                  </a:lnTo>
                  <a:lnTo>
                    <a:pt x="1080" y="417"/>
                  </a:lnTo>
                  <a:lnTo>
                    <a:pt x="1080" y="419"/>
                  </a:lnTo>
                  <a:lnTo>
                    <a:pt x="1079" y="428"/>
                  </a:lnTo>
                  <a:lnTo>
                    <a:pt x="1078" y="429"/>
                  </a:lnTo>
                  <a:lnTo>
                    <a:pt x="1078" y="432"/>
                  </a:lnTo>
                  <a:lnTo>
                    <a:pt x="1077" y="434"/>
                  </a:lnTo>
                  <a:lnTo>
                    <a:pt x="1075" y="437"/>
                  </a:lnTo>
                  <a:lnTo>
                    <a:pt x="1069" y="446"/>
                  </a:lnTo>
                  <a:lnTo>
                    <a:pt x="1067" y="449"/>
                  </a:lnTo>
                  <a:lnTo>
                    <a:pt x="1066" y="451"/>
                  </a:lnTo>
                  <a:lnTo>
                    <a:pt x="1065" y="453"/>
                  </a:lnTo>
                  <a:lnTo>
                    <a:pt x="1065" y="455"/>
                  </a:lnTo>
                  <a:lnTo>
                    <a:pt x="1064" y="457"/>
                  </a:lnTo>
                  <a:lnTo>
                    <a:pt x="1063" y="459"/>
                  </a:lnTo>
                  <a:lnTo>
                    <a:pt x="1063" y="462"/>
                  </a:lnTo>
                  <a:lnTo>
                    <a:pt x="1063" y="463"/>
                  </a:lnTo>
                  <a:lnTo>
                    <a:pt x="1064" y="465"/>
                  </a:lnTo>
                  <a:lnTo>
                    <a:pt x="1064" y="467"/>
                  </a:lnTo>
                  <a:lnTo>
                    <a:pt x="1065" y="469"/>
                  </a:lnTo>
                  <a:lnTo>
                    <a:pt x="1068" y="473"/>
                  </a:lnTo>
                  <a:lnTo>
                    <a:pt x="1068" y="474"/>
                  </a:lnTo>
                  <a:lnTo>
                    <a:pt x="1069" y="478"/>
                  </a:lnTo>
                  <a:lnTo>
                    <a:pt x="1071" y="485"/>
                  </a:lnTo>
                  <a:lnTo>
                    <a:pt x="1072" y="490"/>
                  </a:lnTo>
                  <a:lnTo>
                    <a:pt x="1073" y="494"/>
                  </a:lnTo>
                  <a:lnTo>
                    <a:pt x="1074" y="500"/>
                  </a:lnTo>
                  <a:lnTo>
                    <a:pt x="1075" y="503"/>
                  </a:lnTo>
                  <a:lnTo>
                    <a:pt x="1076" y="506"/>
                  </a:lnTo>
                  <a:lnTo>
                    <a:pt x="1077" y="510"/>
                  </a:lnTo>
                  <a:lnTo>
                    <a:pt x="1080" y="515"/>
                  </a:lnTo>
                  <a:lnTo>
                    <a:pt x="1084" y="524"/>
                  </a:lnTo>
                  <a:lnTo>
                    <a:pt x="1088" y="534"/>
                  </a:lnTo>
                  <a:lnTo>
                    <a:pt x="1090" y="537"/>
                  </a:lnTo>
                  <a:lnTo>
                    <a:pt x="1092" y="541"/>
                  </a:lnTo>
                  <a:lnTo>
                    <a:pt x="1095" y="545"/>
                  </a:lnTo>
                  <a:lnTo>
                    <a:pt x="1096" y="548"/>
                  </a:lnTo>
                  <a:lnTo>
                    <a:pt x="1100" y="553"/>
                  </a:lnTo>
                  <a:lnTo>
                    <a:pt x="1102" y="554"/>
                  </a:lnTo>
                  <a:lnTo>
                    <a:pt x="1103" y="558"/>
                  </a:lnTo>
                  <a:lnTo>
                    <a:pt x="1107" y="564"/>
                  </a:lnTo>
                  <a:lnTo>
                    <a:pt x="1108" y="567"/>
                  </a:lnTo>
                  <a:lnTo>
                    <a:pt x="1110" y="571"/>
                  </a:lnTo>
                  <a:lnTo>
                    <a:pt x="1116" y="587"/>
                  </a:lnTo>
                  <a:lnTo>
                    <a:pt x="1117" y="589"/>
                  </a:lnTo>
                  <a:lnTo>
                    <a:pt x="1118" y="592"/>
                  </a:lnTo>
                  <a:lnTo>
                    <a:pt x="1125" y="604"/>
                  </a:lnTo>
                  <a:lnTo>
                    <a:pt x="1130" y="614"/>
                  </a:lnTo>
                  <a:lnTo>
                    <a:pt x="1131" y="615"/>
                  </a:lnTo>
                  <a:lnTo>
                    <a:pt x="1132" y="617"/>
                  </a:lnTo>
                  <a:lnTo>
                    <a:pt x="1135" y="620"/>
                  </a:lnTo>
                  <a:lnTo>
                    <a:pt x="1137" y="621"/>
                  </a:lnTo>
                  <a:lnTo>
                    <a:pt x="1138" y="622"/>
                  </a:lnTo>
                  <a:lnTo>
                    <a:pt x="1144" y="626"/>
                  </a:lnTo>
                  <a:lnTo>
                    <a:pt x="1148" y="629"/>
                  </a:lnTo>
                  <a:lnTo>
                    <a:pt x="1151" y="632"/>
                  </a:lnTo>
                  <a:lnTo>
                    <a:pt x="1154" y="633"/>
                  </a:lnTo>
                  <a:lnTo>
                    <a:pt x="1156" y="635"/>
                  </a:lnTo>
                  <a:lnTo>
                    <a:pt x="1158" y="638"/>
                  </a:lnTo>
                  <a:lnTo>
                    <a:pt x="1159" y="640"/>
                  </a:lnTo>
                  <a:lnTo>
                    <a:pt x="1160" y="643"/>
                  </a:lnTo>
                  <a:lnTo>
                    <a:pt x="1162" y="645"/>
                  </a:lnTo>
                  <a:lnTo>
                    <a:pt x="1164" y="648"/>
                  </a:lnTo>
                  <a:lnTo>
                    <a:pt x="1165" y="651"/>
                  </a:lnTo>
                  <a:lnTo>
                    <a:pt x="1165" y="652"/>
                  </a:lnTo>
                  <a:lnTo>
                    <a:pt x="1164" y="651"/>
                  </a:lnTo>
                  <a:lnTo>
                    <a:pt x="1163" y="651"/>
                  </a:lnTo>
                  <a:lnTo>
                    <a:pt x="1162" y="651"/>
                  </a:lnTo>
                  <a:lnTo>
                    <a:pt x="1161" y="651"/>
                  </a:lnTo>
                  <a:lnTo>
                    <a:pt x="1160" y="651"/>
                  </a:lnTo>
                  <a:lnTo>
                    <a:pt x="1159" y="652"/>
                  </a:lnTo>
                  <a:lnTo>
                    <a:pt x="1158" y="653"/>
                  </a:lnTo>
                  <a:lnTo>
                    <a:pt x="1157" y="654"/>
                  </a:lnTo>
                  <a:lnTo>
                    <a:pt x="1155" y="655"/>
                  </a:lnTo>
                  <a:lnTo>
                    <a:pt x="1153" y="657"/>
                  </a:lnTo>
                  <a:lnTo>
                    <a:pt x="1152" y="659"/>
                  </a:lnTo>
                  <a:lnTo>
                    <a:pt x="1150" y="661"/>
                  </a:lnTo>
                  <a:lnTo>
                    <a:pt x="1149" y="663"/>
                  </a:lnTo>
                  <a:lnTo>
                    <a:pt x="1149" y="664"/>
                  </a:lnTo>
                  <a:lnTo>
                    <a:pt x="1149" y="666"/>
                  </a:lnTo>
                  <a:lnTo>
                    <a:pt x="1148" y="667"/>
                  </a:lnTo>
                  <a:lnTo>
                    <a:pt x="1148" y="669"/>
                  </a:lnTo>
                  <a:lnTo>
                    <a:pt x="1148" y="671"/>
                  </a:lnTo>
                  <a:lnTo>
                    <a:pt x="1149" y="674"/>
                  </a:lnTo>
                  <a:lnTo>
                    <a:pt x="1151" y="682"/>
                  </a:lnTo>
                  <a:lnTo>
                    <a:pt x="1152" y="687"/>
                  </a:lnTo>
                  <a:lnTo>
                    <a:pt x="1152" y="691"/>
                  </a:lnTo>
                  <a:lnTo>
                    <a:pt x="1153" y="699"/>
                  </a:lnTo>
                  <a:lnTo>
                    <a:pt x="1153" y="700"/>
                  </a:lnTo>
                  <a:lnTo>
                    <a:pt x="1152" y="703"/>
                  </a:lnTo>
                  <a:lnTo>
                    <a:pt x="1152" y="704"/>
                  </a:lnTo>
                  <a:lnTo>
                    <a:pt x="1152" y="706"/>
                  </a:lnTo>
                  <a:lnTo>
                    <a:pt x="1151" y="708"/>
                  </a:lnTo>
                  <a:lnTo>
                    <a:pt x="1150" y="709"/>
                  </a:lnTo>
                  <a:lnTo>
                    <a:pt x="1150" y="711"/>
                  </a:lnTo>
                  <a:lnTo>
                    <a:pt x="1149" y="711"/>
                  </a:lnTo>
                  <a:lnTo>
                    <a:pt x="1148" y="711"/>
                  </a:lnTo>
                  <a:lnTo>
                    <a:pt x="1148" y="712"/>
                  </a:lnTo>
                  <a:lnTo>
                    <a:pt x="1146" y="713"/>
                  </a:lnTo>
                  <a:lnTo>
                    <a:pt x="1145" y="713"/>
                  </a:lnTo>
                  <a:lnTo>
                    <a:pt x="1138" y="715"/>
                  </a:lnTo>
                  <a:lnTo>
                    <a:pt x="1133" y="718"/>
                  </a:lnTo>
                  <a:lnTo>
                    <a:pt x="1125" y="720"/>
                  </a:lnTo>
                  <a:lnTo>
                    <a:pt x="1123" y="720"/>
                  </a:lnTo>
                  <a:lnTo>
                    <a:pt x="1122" y="721"/>
                  </a:lnTo>
                  <a:lnTo>
                    <a:pt x="1120" y="723"/>
                  </a:lnTo>
                  <a:lnTo>
                    <a:pt x="1119" y="723"/>
                  </a:lnTo>
                  <a:lnTo>
                    <a:pt x="1115" y="731"/>
                  </a:lnTo>
                  <a:lnTo>
                    <a:pt x="1113" y="737"/>
                  </a:lnTo>
                  <a:lnTo>
                    <a:pt x="1112" y="739"/>
                  </a:lnTo>
                  <a:lnTo>
                    <a:pt x="1112" y="742"/>
                  </a:lnTo>
                  <a:lnTo>
                    <a:pt x="1111" y="743"/>
                  </a:lnTo>
                  <a:lnTo>
                    <a:pt x="1110" y="744"/>
                  </a:lnTo>
                  <a:lnTo>
                    <a:pt x="1110" y="745"/>
                  </a:lnTo>
                  <a:lnTo>
                    <a:pt x="1109" y="745"/>
                  </a:lnTo>
                  <a:lnTo>
                    <a:pt x="1107" y="745"/>
                  </a:lnTo>
                  <a:lnTo>
                    <a:pt x="1105" y="745"/>
                  </a:lnTo>
                  <a:lnTo>
                    <a:pt x="1103" y="745"/>
                  </a:lnTo>
                  <a:lnTo>
                    <a:pt x="1102" y="745"/>
                  </a:lnTo>
                  <a:lnTo>
                    <a:pt x="1099" y="744"/>
                  </a:lnTo>
                  <a:lnTo>
                    <a:pt x="1096" y="744"/>
                  </a:lnTo>
                  <a:lnTo>
                    <a:pt x="1087" y="740"/>
                  </a:lnTo>
                  <a:lnTo>
                    <a:pt x="1084" y="739"/>
                  </a:lnTo>
                  <a:lnTo>
                    <a:pt x="1083" y="739"/>
                  </a:lnTo>
                  <a:lnTo>
                    <a:pt x="1081" y="739"/>
                  </a:lnTo>
                  <a:lnTo>
                    <a:pt x="1080" y="739"/>
                  </a:lnTo>
                  <a:lnTo>
                    <a:pt x="1080" y="740"/>
                  </a:lnTo>
                  <a:lnTo>
                    <a:pt x="1079" y="740"/>
                  </a:lnTo>
                  <a:lnTo>
                    <a:pt x="1077" y="741"/>
                  </a:lnTo>
                  <a:lnTo>
                    <a:pt x="1076" y="742"/>
                  </a:lnTo>
                  <a:lnTo>
                    <a:pt x="1075" y="743"/>
                  </a:lnTo>
                  <a:lnTo>
                    <a:pt x="1075" y="744"/>
                  </a:lnTo>
                  <a:lnTo>
                    <a:pt x="1075" y="745"/>
                  </a:lnTo>
                  <a:lnTo>
                    <a:pt x="1075" y="752"/>
                  </a:lnTo>
                  <a:lnTo>
                    <a:pt x="1076" y="757"/>
                  </a:lnTo>
                  <a:lnTo>
                    <a:pt x="1076" y="759"/>
                  </a:lnTo>
                  <a:lnTo>
                    <a:pt x="1076" y="762"/>
                  </a:lnTo>
                  <a:lnTo>
                    <a:pt x="1076" y="766"/>
                  </a:lnTo>
                  <a:lnTo>
                    <a:pt x="1076" y="768"/>
                  </a:lnTo>
                  <a:lnTo>
                    <a:pt x="1077" y="769"/>
                  </a:lnTo>
                  <a:lnTo>
                    <a:pt x="1077" y="773"/>
                  </a:lnTo>
                  <a:lnTo>
                    <a:pt x="1079" y="780"/>
                  </a:lnTo>
                  <a:lnTo>
                    <a:pt x="1080" y="783"/>
                  </a:lnTo>
                  <a:lnTo>
                    <a:pt x="1080" y="785"/>
                  </a:lnTo>
                  <a:lnTo>
                    <a:pt x="1080" y="789"/>
                  </a:lnTo>
                  <a:lnTo>
                    <a:pt x="1080" y="791"/>
                  </a:lnTo>
                  <a:lnTo>
                    <a:pt x="1080" y="794"/>
                  </a:lnTo>
                  <a:lnTo>
                    <a:pt x="1080" y="797"/>
                  </a:lnTo>
                  <a:lnTo>
                    <a:pt x="1079" y="799"/>
                  </a:lnTo>
                  <a:lnTo>
                    <a:pt x="1078" y="806"/>
                  </a:lnTo>
                  <a:lnTo>
                    <a:pt x="1076" y="817"/>
                  </a:lnTo>
                  <a:lnTo>
                    <a:pt x="1075" y="819"/>
                  </a:lnTo>
                  <a:lnTo>
                    <a:pt x="1075" y="821"/>
                  </a:lnTo>
                  <a:lnTo>
                    <a:pt x="1074" y="824"/>
                  </a:lnTo>
                  <a:lnTo>
                    <a:pt x="1072" y="826"/>
                  </a:lnTo>
                  <a:lnTo>
                    <a:pt x="1071" y="827"/>
                  </a:lnTo>
                  <a:lnTo>
                    <a:pt x="1070" y="828"/>
                  </a:lnTo>
                  <a:lnTo>
                    <a:pt x="1069" y="829"/>
                  </a:lnTo>
                  <a:lnTo>
                    <a:pt x="1069" y="830"/>
                  </a:lnTo>
                  <a:lnTo>
                    <a:pt x="1067" y="830"/>
                  </a:lnTo>
                  <a:lnTo>
                    <a:pt x="1065" y="831"/>
                  </a:lnTo>
                  <a:lnTo>
                    <a:pt x="1063" y="831"/>
                  </a:lnTo>
                  <a:lnTo>
                    <a:pt x="1061" y="831"/>
                  </a:lnTo>
                  <a:lnTo>
                    <a:pt x="1059" y="831"/>
                  </a:lnTo>
                  <a:lnTo>
                    <a:pt x="1052" y="829"/>
                  </a:lnTo>
                  <a:lnTo>
                    <a:pt x="1049" y="829"/>
                  </a:lnTo>
                  <a:lnTo>
                    <a:pt x="1046" y="828"/>
                  </a:lnTo>
                  <a:lnTo>
                    <a:pt x="1043" y="828"/>
                  </a:lnTo>
                  <a:lnTo>
                    <a:pt x="1032" y="830"/>
                  </a:lnTo>
                  <a:lnTo>
                    <a:pt x="1026" y="831"/>
                  </a:lnTo>
                  <a:lnTo>
                    <a:pt x="1011" y="833"/>
                  </a:lnTo>
                  <a:lnTo>
                    <a:pt x="1008" y="834"/>
                  </a:lnTo>
                  <a:lnTo>
                    <a:pt x="1006" y="835"/>
                  </a:lnTo>
                  <a:lnTo>
                    <a:pt x="1004" y="835"/>
                  </a:lnTo>
                  <a:lnTo>
                    <a:pt x="1002" y="836"/>
                  </a:lnTo>
                  <a:lnTo>
                    <a:pt x="1001" y="837"/>
                  </a:lnTo>
                  <a:lnTo>
                    <a:pt x="998" y="839"/>
                  </a:lnTo>
                  <a:lnTo>
                    <a:pt x="993" y="844"/>
                  </a:lnTo>
                  <a:lnTo>
                    <a:pt x="990" y="847"/>
                  </a:lnTo>
                  <a:lnTo>
                    <a:pt x="989" y="848"/>
                  </a:lnTo>
                  <a:lnTo>
                    <a:pt x="987" y="850"/>
                  </a:lnTo>
                  <a:lnTo>
                    <a:pt x="985" y="851"/>
                  </a:lnTo>
                  <a:lnTo>
                    <a:pt x="983" y="851"/>
                  </a:lnTo>
                  <a:lnTo>
                    <a:pt x="982" y="852"/>
                  </a:lnTo>
                  <a:lnTo>
                    <a:pt x="980" y="852"/>
                  </a:lnTo>
                  <a:lnTo>
                    <a:pt x="978" y="852"/>
                  </a:lnTo>
                  <a:lnTo>
                    <a:pt x="976" y="851"/>
                  </a:lnTo>
                  <a:lnTo>
                    <a:pt x="972" y="851"/>
                  </a:lnTo>
                  <a:lnTo>
                    <a:pt x="963" y="849"/>
                  </a:lnTo>
                  <a:lnTo>
                    <a:pt x="953" y="847"/>
                  </a:lnTo>
                  <a:lnTo>
                    <a:pt x="949" y="847"/>
                  </a:lnTo>
                  <a:lnTo>
                    <a:pt x="943" y="845"/>
                  </a:lnTo>
                  <a:lnTo>
                    <a:pt x="941" y="845"/>
                  </a:lnTo>
                  <a:lnTo>
                    <a:pt x="939" y="845"/>
                  </a:lnTo>
                  <a:lnTo>
                    <a:pt x="937" y="845"/>
                  </a:lnTo>
                  <a:lnTo>
                    <a:pt x="935" y="845"/>
                  </a:lnTo>
                  <a:lnTo>
                    <a:pt x="934" y="846"/>
                  </a:lnTo>
                  <a:lnTo>
                    <a:pt x="929" y="847"/>
                  </a:lnTo>
                  <a:lnTo>
                    <a:pt x="925" y="849"/>
                  </a:lnTo>
                  <a:lnTo>
                    <a:pt x="920" y="850"/>
                  </a:lnTo>
                  <a:lnTo>
                    <a:pt x="915" y="851"/>
                  </a:lnTo>
                  <a:lnTo>
                    <a:pt x="910" y="852"/>
                  </a:lnTo>
                  <a:lnTo>
                    <a:pt x="904" y="852"/>
                  </a:lnTo>
                  <a:lnTo>
                    <a:pt x="898" y="852"/>
                  </a:lnTo>
                  <a:lnTo>
                    <a:pt x="890" y="852"/>
                  </a:lnTo>
                  <a:lnTo>
                    <a:pt x="886" y="851"/>
                  </a:lnTo>
                  <a:lnTo>
                    <a:pt x="870" y="849"/>
                  </a:lnTo>
                  <a:lnTo>
                    <a:pt x="864" y="849"/>
                  </a:lnTo>
                  <a:lnTo>
                    <a:pt x="860" y="848"/>
                  </a:lnTo>
                  <a:lnTo>
                    <a:pt x="854" y="847"/>
                  </a:lnTo>
                  <a:lnTo>
                    <a:pt x="842" y="844"/>
                  </a:lnTo>
                  <a:lnTo>
                    <a:pt x="833" y="841"/>
                  </a:lnTo>
                  <a:lnTo>
                    <a:pt x="829" y="840"/>
                  </a:lnTo>
                  <a:lnTo>
                    <a:pt x="825" y="839"/>
                  </a:lnTo>
                  <a:lnTo>
                    <a:pt x="812" y="838"/>
                  </a:lnTo>
                  <a:lnTo>
                    <a:pt x="809" y="838"/>
                  </a:lnTo>
                  <a:lnTo>
                    <a:pt x="807" y="838"/>
                  </a:lnTo>
                  <a:lnTo>
                    <a:pt x="805" y="838"/>
                  </a:lnTo>
                  <a:lnTo>
                    <a:pt x="803" y="839"/>
                  </a:lnTo>
                  <a:lnTo>
                    <a:pt x="801" y="839"/>
                  </a:lnTo>
                  <a:lnTo>
                    <a:pt x="798" y="841"/>
                  </a:lnTo>
                  <a:lnTo>
                    <a:pt x="796" y="842"/>
                  </a:lnTo>
                  <a:lnTo>
                    <a:pt x="795" y="844"/>
                  </a:lnTo>
                  <a:lnTo>
                    <a:pt x="792" y="846"/>
                  </a:lnTo>
                  <a:lnTo>
                    <a:pt x="791" y="847"/>
                  </a:lnTo>
                  <a:lnTo>
                    <a:pt x="789" y="849"/>
                  </a:lnTo>
                  <a:lnTo>
                    <a:pt x="788" y="851"/>
                  </a:lnTo>
                  <a:lnTo>
                    <a:pt x="786" y="853"/>
                  </a:lnTo>
                  <a:lnTo>
                    <a:pt x="786" y="855"/>
                  </a:lnTo>
                  <a:lnTo>
                    <a:pt x="785" y="856"/>
                  </a:lnTo>
                  <a:lnTo>
                    <a:pt x="785" y="858"/>
                  </a:lnTo>
                  <a:lnTo>
                    <a:pt x="785" y="859"/>
                  </a:lnTo>
                  <a:lnTo>
                    <a:pt x="785" y="862"/>
                  </a:lnTo>
                  <a:lnTo>
                    <a:pt x="785" y="868"/>
                  </a:lnTo>
                  <a:lnTo>
                    <a:pt x="785" y="870"/>
                  </a:lnTo>
                  <a:lnTo>
                    <a:pt x="785" y="874"/>
                  </a:lnTo>
                  <a:lnTo>
                    <a:pt x="785" y="877"/>
                  </a:lnTo>
                  <a:lnTo>
                    <a:pt x="785" y="879"/>
                  </a:lnTo>
                  <a:lnTo>
                    <a:pt x="785" y="880"/>
                  </a:lnTo>
                  <a:lnTo>
                    <a:pt x="784" y="881"/>
                  </a:lnTo>
                  <a:lnTo>
                    <a:pt x="783" y="882"/>
                  </a:lnTo>
                  <a:lnTo>
                    <a:pt x="782" y="883"/>
                  </a:lnTo>
                  <a:lnTo>
                    <a:pt x="781" y="883"/>
                  </a:lnTo>
                  <a:lnTo>
                    <a:pt x="779" y="884"/>
                  </a:lnTo>
                  <a:lnTo>
                    <a:pt x="778" y="884"/>
                  </a:lnTo>
                  <a:lnTo>
                    <a:pt x="775" y="885"/>
                  </a:lnTo>
                  <a:lnTo>
                    <a:pt x="771" y="885"/>
                  </a:lnTo>
                  <a:lnTo>
                    <a:pt x="767" y="886"/>
                  </a:lnTo>
                  <a:lnTo>
                    <a:pt x="765" y="886"/>
                  </a:lnTo>
                  <a:lnTo>
                    <a:pt x="763" y="887"/>
                  </a:lnTo>
                  <a:lnTo>
                    <a:pt x="762" y="888"/>
                  </a:lnTo>
                  <a:lnTo>
                    <a:pt x="762" y="889"/>
                  </a:lnTo>
                  <a:lnTo>
                    <a:pt x="762" y="890"/>
                  </a:lnTo>
                  <a:lnTo>
                    <a:pt x="760" y="893"/>
                  </a:lnTo>
                  <a:lnTo>
                    <a:pt x="760" y="895"/>
                  </a:lnTo>
                  <a:lnTo>
                    <a:pt x="758" y="898"/>
                  </a:lnTo>
                  <a:lnTo>
                    <a:pt x="757" y="900"/>
                  </a:lnTo>
                  <a:lnTo>
                    <a:pt x="755" y="902"/>
                  </a:lnTo>
                  <a:lnTo>
                    <a:pt x="753" y="904"/>
                  </a:lnTo>
                  <a:lnTo>
                    <a:pt x="749" y="908"/>
                  </a:lnTo>
                  <a:lnTo>
                    <a:pt x="747" y="910"/>
                  </a:lnTo>
                  <a:lnTo>
                    <a:pt x="744" y="912"/>
                  </a:lnTo>
                  <a:lnTo>
                    <a:pt x="741" y="914"/>
                  </a:lnTo>
                  <a:lnTo>
                    <a:pt x="738" y="915"/>
                  </a:lnTo>
                  <a:lnTo>
                    <a:pt x="735" y="917"/>
                  </a:lnTo>
                  <a:lnTo>
                    <a:pt x="733" y="918"/>
                  </a:lnTo>
                  <a:lnTo>
                    <a:pt x="730" y="919"/>
                  </a:lnTo>
                  <a:lnTo>
                    <a:pt x="723" y="921"/>
                  </a:lnTo>
                  <a:lnTo>
                    <a:pt x="719" y="922"/>
                  </a:lnTo>
                  <a:lnTo>
                    <a:pt x="716" y="923"/>
                  </a:lnTo>
                  <a:lnTo>
                    <a:pt x="714" y="925"/>
                  </a:lnTo>
                  <a:lnTo>
                    <a:pt x="711" y="926"/>
                  </a:lnTo>
                  <a:lnTo>
                    <a:pt x="708" y="927"/>
                  </a:lnTo>
                  <a:lnTo>
                    <a:pt x="706" y="928"/>
                  </a:lnTo>
                  <a:lnTo>
                    <a:pt x="704" y="930"/>
                  </a:lnTo>
                  <a:lnTo>
                    <a:pt x="702" y="932"/>
                  </a:lnTo>
                  <a:lnTo>
                    <a:pt x="700" y="934"/>
                  </a:lnTo>
                  <a:lnTo>
                    <a:pt x="696" y="938"/>
                  </a:lnTo>
                  <a:lnTo>
                    <a:pt x="692" y="944"/>
                  </a:lnTo>
                  <a:lnTo>
                    <a:pt x="689" y="947"/>
                  </a:lnTo>
                  <a:lnTo>
                    <a:pt x="686" y="949"/>
                  </a:lnTo>
                  <a:lnTo>
                    <a:pt x="685" y="949"/>
                  </a:lnTo>
                  <a:lnTo>
                    <a:pt x="684" y="950"/>
                  </a:lnTo>
                  <a:lnTo>
                    <a:pt x="682" y="951"/>
                  </a:lnTo>
                  <a:lnTo>
                    <a:pt x="682" y="951"/>
                  </a:lnTo>
                  <a:lnTo>
                    <a:pt x="680" y="951"/>
                  </a:lnTo>
                  <a:lnTo>
                    <a:pt x="678" y="951"/>
                  </a:lnTo>
                  <a:lnTo>
                    <a:pt x="677" y="951"/>
                  </a:lnTo>
                  <a:lnTo>
                    <a:pt x="675" y="951"/>
                  </a:lnTo>
                  <a:lnTo>
                    <a:pt x="674" y="951"/>
                  </a:lnTo>
                  <a:lnTo>
                    <a:pt x="672" y="950"/>
                  </a:lnTo>
                  <a:lnTo>
                    <a:pt x="671" y="949"/>
                  </a:lnTo>
                  <a:lnTo>
                    <a:pt x="669" y="947"/>
                  </a:lnTo>
                  <a:lnTo>
                    <a:pt x="664" y="942"/>
                  </a:lnTo>
                  <a:lnTo>
                    <a:pt x="662" y="940"/>
                  </a:lnTo>
                  <a:lnTo>
                    <a:pt x="661" y="939"/>
                  </a:lnTo>
                  <a:lnTo>
                    <a:pt x="659" y="938"/>
                  </a:lnTo>
                  <a:lnTo>
                    <a:pt x="656" y="938"/>
                  </a:lnTo>
                  <a:lnTo>
                    <a:pt x="654" y="937"/>
                  </a:lnTo>
                  <a:lnTo>
                    <a:pt x="651" y="937"/>
                  </a:lnTo>
                  <a:lnTo>
                    <a:pt x="649" y="938"/>
                  </a:lnTo>
                  <a:lnTo>
                    <a:pt x="647" y="938"/>
                  </a:lnTo>
                  <a:lnTo>
                    <a:pt x="645" y="939"/>
                  </a:lnTo>
                  <a:lnTo>
                    <a:pt x="642" y="941"/>
                  </a:lnTo>
                  <a:lnTo>
                    <a:pt x="640" y="943"/>
                  </a:lnTo>
                  <a:lnTo>
                    <a:pt x="637" y="946"/>
                  </a:lnTo>
                  <a:lnTo>
                    <a:pt x="629" y="953"/>
                  </a:lnTo>
                  <a:lnTo>
                    <a:pt x="626" y="957"/>
                  </a:lnTo>
                  <a:lnTo>
                    <a:pt x="624" y="959"/>
                  </a:lnTo>
                  <a:lnTo>
                    <a:pt x="621" y="961"/>
                  </a:lnTo>
                  <a:lnTo>
                    <a:pt x="619" y="961"/>
                  </a:lnTo>
                  <a:lnTo>
                    <a:pt x="618" y="962"/>
                  </a:lnTo>
                  <a:lnTo>
                    <a:pt x="616" y="963"/>
                  </a:lnTo>
                  <a:lnTo>
                    <a:pt x="614" y="964"/>
                  </a:lnTo>
                  <a:lnTo>
                    <a:pt x="612" y="965"/>
                  </a:lnTo>
                  <a:lnTo>
                    <a:pt x="610" y="966"/>
                  </a:lnTo>
                  <a:lnTo>
                    <a:pt x="604" y="971"/>
                  </a:lnTo>
                  <a:lnTo>
                    <a:pt x="603" y="972"/>
                  </a:lnTo>
                  <a:lnTo>
                    <a:pt x="600" y="973"/>
                  </a:lnTo>
                  <a:lnTo>
                    <a:pt x="597" y="974"/>
                  </a:lnTo>
                  <a:lnTo>
                    <a:pt x="594" y="974"/>
                  </a:lnTo>
                  <a:lnTo>
                    <a:pt x="591" y="975"/>
                  </a:lnTo>
                  <a:lnTo>
                    <a:pt x="589" y="975"/>
                  </a:lnTo>
                  <a:lnTo>
                    <a:pt x="585" y="976"/>
                  </a:lnTo>
                  <a:lnTo>
                    <a:pt x="573" y="976"/>
                  </a:lnTo>
                  <a:lnTo>
                    <a:pt x="569" y="976"/>
                  </a:lnTo>
                  <a:lnTo>
                    <a:pt x="566" y="976"/>
                  </a:lnTo>
                  <a:lnTo>
                    <a:pt x="563" y="976"/>
                  </a:lnTo>
                  <a:lnTo>
                    <a:pt x="560" y="975"/>
                  </a:lnTo>
                  <a:lnTo>
                    <a:pt x="556" y="974"/>
                  </a:lnTo>
                  <a:lnTo>
                    <a:pt x="551" y="973"/>
                  </a:lnTo>
                  <a:lnTo>
                    <a:pt x="549" y="972"/>
                  </a:lnTo>
                  <a:lnTo>
                    <a:pt x="548" y="972"/>
                  </a:lnTo>
                  <a:lnTo>
                    <a:pt x="546" y="972"/>
                  </a:lnTo>
                  <a:lnTo>
                    <a:pt x="544" y="970"/>
                  </a:lnTo>
                  <a:lnTo>
                    <a:pt x="542" y="969"/>
                  </a:lnTo>
                  <a:lnTo>
                    <a:pt x="541" y="969"/>
                  </a:lnTo>
                  <a:lnTo>
                    <a:pt x="540" y="968"/>
                  </a:lnTo>
                  <a:lnTo>
                    <a:pt x="539" y="969"/>
                  </a:lnTo>
                  <a:lnTo>
                    <a:pt x="538" y="969"/>
                  </a:lnTo>
                  <a:lnTo>
                    <a:pt x="537" y="969"/>
                  </a:lnTo>
                  <a:lnTo>
                    <a:pt x="535" y="971"/>
                  </a:lnTo>
                  <a:lnTo>
                    <a:pt x="534" y="972"/>
                  </a:lnTo>
                  <a:lnTo>
                    <a:pt x="531" y="973"/>
                  </a:lnTo>
                  <a:lnTo>
                    <a:pt x="520" y="983"/>
                  </a:lnTo>
                  <a:lnTo>
                    <a:pt x="514" y="989"/>
                  </a:lnTo>
                  <a:lnTo>
                    <a:pt x="509" y="994"/>
                  </a:lnTo>
                  <a:lnTo>
                    <a:pt x="508" y="995"/>
                  </a:lnTo>
                  <a:lnTo>
                    <a:pt x="506" y="996"/>
                  </a:lnTo>
                  <a:lnTo>
                    <a:pt x="502" y="1001"/>
                  </a:lnTo>
                  <a:lnTo>
                    <a:pt x="500" y="1004"/>
                  </a:lnTo>
                  <a:lnTo>
                    <a:pt x="497" y="1006"/>
                  </a:lnTo>
                  <a:lnTo>
                    <a:pt x="495" y="1007"/>
                  </a:lnTo>
                  <a:lnTo>
                    <a:pt x="493" y="1009"/>
                  </a:lnTo>
                  <a:lnTo>
                    <a:pt x="491" y="1010"/>
                  </a:lnTo>
                  <a:lnTo>
                    <a:pt x="487" y="1012"/>
                  </a:lnTo>
                  <a:lnTo>
                    <a:pt x="482" y="1014"/>
                  </a:lnTo>
                  <a:lnTo>
                    <a:pt x="478" y="1015"/>
                  </a:lnTo>
                  <a:lnTo>
                    <a:pt x="474" y="1016"/>
                  </a:lnTo>
                  <a:lnTo>
                    <a:pt x="470" y="1017"/>
                  </a:lnTo>
                  <a:lnTo>
                    <a:pt x="467" y="1017"/>
                  </a:lnTo>
                  <a:lnTo>
                    <a:pt x="465" y="1017"/>
                  </a:lnTo>
                  <a:lnTo>
                    <a:pt x="458" y="1016"/>
                  </a:lnTo>
                  <a:lnTo>
                    <a:pt x="455" y="1016"/>
                  </a:lnTo>
                  <a:lnTo>
                    <a:pt x="453" y="1016"/>
                  </a:lnTo>
                  <a:lnTo>
                    <a:pt x="449" y="1017"/>
                  </a:lnTo>
                  <a:lnTo>
                    <a:pt x="446" y="1017"/>
                  </a:lnTo>
                  <a:lnTo>
                    <a:pt x="444" y="1018"/>
                  </a:lnTo>
                  <a:lnTo>
                    <a:pt x="441" y="1019"/>
                  </a:lnTo>
                  <a:lnTo>
                    <a:pt x="438" y="1021"/>
                  </a:lnTo>
                  <a:lnTo>
                    <a:pt x="433" y="1025"/>
                  </a:lnTo>
                  <a:lnTo>
                    <a:pt x="429" y="1028"/>
                  </a:lnTo>
                  <a:lnTo>
                    <a:pt x="427" y="1029"/>
                  </a:lnTo>
                  <a:lnTo>
                    <a:pt x="423" y="1034"/>
                  </a:lnTo>
                  <a:lnTo>
                    <a:pt x="420" y="1037"/>
                  </a:lnTo>
                  <a:lnTo>
                    <a:pt x="417" y="1040"/>
                  </a:lnTo>
                  <a:lnTo>
                    <a:pt x="411" y="1043"/>
                  </a:lnTo>
                  <a:lnTo>
                    <a:pt x="409" y="1045"/>
                  </a:lnTo>
                  <a:lnTo>
                    <a:pt x="408" y="1046"/>
                  </a:lnTo>
                  <a:lnTo>
                    <a:pt x="408" y="1048"/>
                  </a:lnTo>
                  <a:lnTo>
                    <a:pt x="407" y="1049"/>
                  </a:lnTo>
                  <a:lnTo>
                    <a:pt x="406" y="1052"/>
                  </a:lnTo>
                  <a:lnTo>
                    <a:pt x="406" y="1054"/>
                  </a:lnTo>
                  <a:lnTo>
                    <a:pt x="405" y="1060"/>
                  </a:lnTo>
                  <a:lnTo>
                    <a:pt x="405" y="1063"/>
                  </a:lnTo>
                  <a:lnTo>
                    <a:pt x="404" y="1064"/>
                  </a:lnTo>
                  <a:lnTo>
                    <a:pt x="403" y="1068"/>
                  </a:lnTo>
                  <a:lnTo>
                    <a:pt x="403" y="1070"/>
                  </a:lnTo>
                  <a:lnTo>
                    <a:pt x="402" y="1071"/>
                  </a:lnTo>
                  <a:lnTo>
                    <a:pt x="402" y="1075"/>
                  </a:lnTo>
                  <a:lnTo>
                    <a:pt x="402" y="1078"/>
                  </a:lnTo>
                  <a:lnTo>
                    <a:pt x="402" y="1080"/>
                  </a:lnTo>
                  <a:lnTo>
                    <a:pt x="401" y="1082"/>
                  </a:lnTo>
                  <a:lnTo>
                    <a:pt x="400" y="1083"/>
                  </a:lnTo>
                  <a:lnTo>
                    <a:pt x="400" y="1084"/>
                  </a:lnTo>
                  <a:lnTo>
                    <a:pt x="399" y="1084"/>
                  </a:lnTo>
                  <a:lnTo>
                    <a:pt x="398" y="1085"/>
                  </a:lnTo>
                  <a:lnTo>
                    <a:pt x="398" y="1085"/>
                  </a:lnTo>
                  <a:lnTo>
                    <a:pt x="393" y="1087"/>
                  </a:lnTo>
                  <a:lnTo>
                    <a:pt x="392" y="1088"/>
                  </a:lnTo>
                  <a:lnTo>
                    <a:pt x="391" y="1089"/>
                  </a:lnTo>
                  <a:lnTo>
                    <a:pt x="390" y="1091"/>
                  </a:lnTo>
                  <a:lnTo>
                    <a:pt x="389" y="1092"/>
                  </a:lnTo>
                  <a:lnTo>
                    <a:pt x="387" y="1098"/>
                  </a:lnTo>
                  <a:lnTo>
                    <a:pt x="387" y="1100"/>
                  </a:lnTo>
                  <a:lnTo>
                    <a:pt x="385" y="1103"/>
                  </a:lnTo>
                  <a:lnTo>
                    <a:pt x="382" y="1107"/>
                  </a:lnTo>
                  <a:lnTo>
                    <a:pt x="380" y="1108"/>
                  </a:lnTo>
                  <a:lnTo>
                    <a:pt x="379" y="1108"/>
                  </a:lnTo>
                  <a:lnTo>
                    <a:pt x="378" y="1109"/>
                  </a:lnTo>
                  <a:lnTo>
                    <a:pt x="376" y="1110"/>
                  </a:lnTo>
                  <a:lnTo>
                    <a:pt x="375" y="1110"/>
                  </a:lnTo>
                  <a:lnTo>
                    <a:pt x="373" y="1110"/>
                  </a:lnTo>
                  <a:lnTo>
                    <a:pt x="371" y="1111"/>
                  </a:lnTo>
                  <a:lnTo>
                    <a:pt x="366" y="1111"/>
                  </a:lnTo>
                  <a:lnTo>
                    <a:pt x="364" y="1112"/>
                  </a:lnTo>
                  <a:lnTo>
                    <a:pt x="362" y="1112"/>
                  </a:lnTo>
                  <a:lnTo>
                    <a:pt x="359" y="1113"/>
                  </a:lnTo>
                  <a:lnTo>
                    <a:pt x="357" y="1114"/>
                  </a:lnTo>
                  <a:lnTo>
                    <a:pt x="355" y="1115"/>
                  </a:lnTo>
                  <a:lnTo>
                    <a:pt x="353" y="1117"/>
                  </a:lnTo>
                  <a:lnTo>
                    <a:pt x="349" y="1119"/>
                  </a:lnTo>
                  <a:lnTo>
                    <a:pt x="346" y="1122"/>
                  </a:lnTo>
                  <a:lnTo>
                    <a:pt x="343" y="1124"/>
                  </a:lnTo>
                  <a:lnTo>
                    <a:pt x="341" y="1126"/>
                  </a:lnTo>
                  <a:lnTo>
                    <a:pt x="341" y="1128"/>
                  </a:lnTo>
                  <a:lnTo>
                    <a:pt x="340" y="1130"/>
                  </a:lnTo>
                  <a:lnTo>
                    <a:pt x="340" y="1131"/>
                  </a:lnTo>
                  <a:lnTo>
                    <a:pt x="340" y="1131"/>
                  </a:lnTo>
                  <a:lnTo>
                    <a:pt x="338" y="1134"/>
                  </a:lnTo>
                  <a:lnTo>
                    <a:pt x="337" y="1135"/>
                  </a:lnTo>
                  <a:lnTo>
                    <a:pt x="336" y="1136"/>
                  </a:lnTo>
                  <a:lnTo>
                    <a:pt x="333" y="1138"/>
                  </a:lnTo>
                  <a:lnTo>
                    <a:pt x="330" y="1140"/>
                  </a:lnTo>
                  <a:lnTo>
                    <a:pt x="329" y="1141"/>
                  </a:lnTo>
                  <a:lnTo>
                    <a:pt x="328" y="1142"/>
                  </a:lnTo>
                  <a:lnTo>
                    <a:pt x="321" y="1142"/>
                  </a:lnTo>
                  <a:lnTo>
                    <a:pt x="318" y="1142"/>
                  </a:lnTo>
                  <a:lnTo>
                    <a:pt x="318" y="1142"/>
                  </a:lnTo>
                  <a:lnTo>
                    <a:pt x="317" y="1142"/>
                  </a:lnTo>
                  <a:lnTo>
                    <a:pt x="316" y="1142"/>
                  </a:lnTo>
                  <a:lnTo>
                    <a:pt x="315" y="1142"/>
                  </a:lnTo>
                  <a:lnTo>
                    <a:pt x="314" y="1141"/>
                  </a:lnTo>
                  <a:lnTo>
                    <a:pt x="313" y="1140"/>
                  </a:lnTo>
                  <a:lnTo>
                    <a:pt x="312" y="1138"/>
                  </a:lnTo>
                  <a:lnTo>
                    <a:pt x="310" y="1133"/>
                  </a:lnTo>
                  <a:lnTo>
                    <a:pt x="309" y="1131"/>
                  </a:lnTo>
                  <a:lnTo>
                    <a:pt x="307" y="1129"/>
                  </a:lnTo>
                  <a:lnTo>
                    <a:pt x="304" y="1124"/>
                  </a:lnTo>
                  <a:lnTo>
                    <a:pt x="302" y="1119"/>
                  </a:lnTo>
                  <a:lnTo>
                    <a:pt x="300" y="1117"/>
                  </a:lnTo>
                  <a:lnTo>
                    <a:pt x="299" y="1116"/>
                  </a:lnTo>
                  <a:lnTo>
                    <a:pt x="298" y="1117"/>
                  </a:lnTo>
                  <a:lnTo>
                    <a:pt x="296" y="1117"/>
                  </a:lnTo>
                  <a:lnTo>
                    <a:pt x="295" y="1119"/>
                  </a:lnTo>
                  <a:lnTo>
                    <a:pt x="294" y="1119"/>
                  </a:lnTo>
                  <a:lnTo>
                    <a:pt x="292" y="1120"/>
                  </a:lnTo>
                  <a:lnTo>
                    <a:pt x="289" y="1125"/>
                  </a:lnTo>
                  <a:lnTo>
                    <a:pt x="287" y="1127"/>
                  </a:lnTo>
                  <a:lnTo>
                    <a:pt x="286" y="1127"/>
                  </a:lnTo>
                  <a:lnTo>
                    <a:pt x="285" y="1128"/>
                  </a:lnTo>
                  <a:lnTo>
                    <a:pt x="284" y="1128"/>
                  </a:lnTo>
                  <a:lnTo>
                    <a:pt x="284" y="1128"/>
                  </a:lnTo>
                  <a:lnTo>
                    <a:pt x="282" y="1128"/>
                  </a:lnTo>
                  <a:lnTo>
                    <a:pt x="281" y="1127"/>
                  </a:lnTo>
                  <a:lnTo>
                    <a:pt x="280" y="1126"/>
                  </a:lnTo>
                  <a:lnTo>
                    <a:pt x="279" y="1125"/>
                  </a:lnTo>
                  <a:lnTo>
                    <a:pt x="278" y="1123"/>
                  </a:lnTo>
                  <a:lnTo>
                    <a:pt x="278" y="1121"/>
                  </a:lnTo>
                  <a:lnTo>
                    <a:pt x="277" y="1118"/>
                  </a:lnTo>
                  <a:lnTo>
                    <a:pt x="277" y="1116"/>
                  </a:lnTo>
                  <a:lnTo>
                    <a:pt x="277" y="1115"/>
                  </a:lnTo>
                  <a:lnTo>
                    <a:pt x="277" y="1114"/>
                  </a:lnTo>
                  <a:lnTo>
                    <a:pt x="276" y="1114"/>
                  </a:lnTo>
                  <a:lnTo>
                    <a:pt x="275" y="1115"/>
                  </a:lnTo>
                  <a:lnTo>
                    <a:pt x="275" y="1116"/>
                  </a:lnTo>
                  <a:lnTo>
                    <a:pt x="274" y="1116"/>
                  </a:lnTo>
                  <a:lnTo>
                    <a:pt x="269" y="1117"/>
                  </a:lnTo>
                  <a:lnTo>
                    <a:pt x="265" y="1117"/>
                  </a:lnTo>
                  <a:lnTo>
                    <a:pt x="264" y="1117"/>
                  </a:lnTo>
                  <a:lnTo>
                    <a:pt x="263" y="1117"/>
                  </a:lnTo>
                  <a:lnTo>
                    <a:pt x="262" y="1117"/>
                  </a:lnTo>
                  <a:lnTo>
                    <a:pt x="262" y="1117"/>
                  </a:lnTo>
                  <a:lnTo>
                    <a:pt x="261" y="1118"/>
                  </a:lnTo>
                  <a:lnTo>
                    <a:pt x="260" y="1118"/>
                  </a:lnTo>
                  <a:lnTo>
                    <a:pt x="259" y="1113"/>
                  </a:lnTo>
                  <a:lnTo>
                    <a:pt x="257" y="1110"/>
                  </a:lnTo>
                  <a:lnTo>
                    <a:pt x="256" y="1108"/>
                  </a:lnTo>
                  <a:lnTo>
                    <a:pt x="254" y="1106"/>
                  </a:lnTo>
                  <a:lnTo>
                    <a:pt x="252" y="1103"/>
                  </a:lnTo>
                  <a:lnTo>
                    <a:pt x="247" y="1096"/>
                  </a:lnTo>
                  <a:lnTo>
                    <a:pt x="246" y="1094"/>
                  </a:lnTo>
                  <a:lnTo>
                    <a:pt x="244" y="1092"/>
                  </a:lnTo>
                  <a:lnTo>
                    <a:pt x="241" y="1090"/>
                  </a:lnTo>
                  <a:lnTo>
                    <a:pt x="239" y="1089"/>
                  </a:lnTo>
                  <a:lnTo>
                    <a:pt x="238" y="1088"/>
                  </a:lnTo>
                  <a:lnTo>
                    <a:pt x="235" y="1087"/>
                  </a:lnTo>
                  <a:lnTo>
                    <a:pt x="233" y="1086"/>
                  </a:lnTo>
                  <a:lnTo>
                    <a:pt x="231" y="1085"/>
                  </a:lnTo>
                  <a:lnTo>
                    <a:pt x="221" y="1084"/>
                  </a:lnTo>
                  <a:lnTo>
                    <a:pt x="220" y="1084"/>
                  </a:lnTo>
                  <a:lnTo>
                    <a:pt x="218" y="1083"/>
                  </a:lnTo>
                  <a:lnTo>
                    <a:pt x="216" y="1081"/>
                  </a:lnTo>
                  <a:lnTo>
                    <a:pt x="215" y="1080"/>
                  </a:lnTo>
                  <a:lnTo>
                    <a:pt x="214" y="1079"/>
                  </a:lnTo>
                  <a:lnTo>
                    <a:pt x="213" y="1078"/>
                  </a:lnTo>
                  <a:lnTo>
                    <a:pt x="213" y="1077"/>
                  </a:lnTo>
                  <a:lnTo>
                    <a:pt x="212" y="1076"/>
                  </a:lnTo>
                  <a:lnTo>
                    <a:pt x="212" y="1075"/>
                  </a:lnTo>
                  <a:lnTo>
                    <a:pt x="213" y="1074"/>
                  </a:lnTo>
                  <a:lnTo>
                    <a:pt x="215" y="1072"/>
                  </a:lnTo>
                  <a:lnTo>
                    <a:pt x="216" y="1071"/>
                  </a:lnTo>
                  <a:lnTo>
                    <a:pt x="216" y="1070"/>
                  </a:lnTo>
                  <a:lnTo>
                    <a:pt x="217" y="1069"/>
                  </a:lnTo>
                  <a:lnTo>
                    <a:pt x="219" y="1068"/>
                  </a:lnTo>
                  <a:lnTo>
                    <a:pt x="221" y="1067"/>
                  </a:lnTo>
                  <a:lnTo>
                    <a:pt x="223" y="1067"/>
                  </a:lnTo>
                  <a:lnTo>
                    <a:pt x="225" y="1066"/>
                  </a:lnTo>
                  <a:lnTo>
                    <a:pt x="226" y="1066"/>
                  </a:lnTo>
                  <a:lnTo>
                    <a:pt x="228" y="1066"/>
                  </a:lnTo>
                  <a:lnTo>
                    <a:pt x="232" y="1067"/>
                  </a:lnTo>
                  <a:lnTo>
                    <a:pt x="238" y="1068"/>
                  </a:lnTo>
                  <a:lnTo>
                    <a:pt x="240" y="1068"/>
                  </a:lnTo>
                  <a:lnTo>
                    <a:pt x="241" y="1068"/>
                  </a:lnTo>
                  <a:lnTo>
                    <a:pt x="242" y="1067"/>
                  </a:lnTo>
                  <a:lnTo>
                    <a:pt x="243" y="1066"/>
                  </a:lnTo>
                  <a:lnTo>
                    <a:pt x="243" y="1065"/>
                  </a:lnTo>
                  <a:lnTo>
                    <a:pt x="243" y="1064"/>
                  </a:lnTo>
                  <a:lnTo>
                    <a:pt x="243" y="1063"/>
                  </a:lnTo>
                  <a:lnTo>
                    <a:pt x="243" y="1060"/>
                  </a:lnTo>
                  <a:lnTo>
                    <a:pt x="241" y="1055"/>
                  </a:lnTo>
                  <a:lnTo>
                    <a:pt x="241" y="1053"/>
                  </a:lnTo>
                  <a:lnTo>
                    <a:pt x="241" y="1052"/>
                  </a:lnTo>
                  <a:lnTo>
                    <a:pt x="241" y="1051"/>
                  </a:lnTo>
                  <a:lnTo>
                    <a:pt x="242" y="1050"/>
                  </a:lnTo>
                  <a:lnTo>
                    <a:pt x="244" y="1046"/>
                  </a:lnTo>
                  <a:lnTo>
                    <a:pt x="245" y="1045"/>
                  </a:lnTo>
                  <a:lnTo>
                    <a:pt x="246" y="1043"/>
                  </a:lnTo>
                  <a:lnTo>
                    <a:pt x="246" y="1042"/>
                  </a:lnTo>
                  <a:lnTo>
                    <a:pt x="246" y="1040"/>
                  </a:lnTo>
                  <a:lnTo>
                    <a:pt x="246" y="1040"/>
                  </a:lnTo>
                  <a:lnTo>
                    <a:pt x="246" y="1038"/>
                  </a:lnTo>
                  <a:lnTo>
                    <a:pt x="246" y="1037"/>
                  </a:lnTo>
                  <a:lnTo>
                    <a:pt x="245" y="1032"/>
                  </a:lnTo>
                  <a:lnTo>
                    <a:pt x="243" y="1026"/>
                  </a:lnTo>
                  <a:lnTo>
                    <a:pt x="242" y="1022"/>
                  </a:lnTo>
                  <a:lnTo>
                    <a:pt x="240" y="1017"/>
                  </a:lnTo>
                  <a:lnTo>
                    <a:pt x="237" y="1006"/>
                  </a:lnTo>
                  <a:lnTo>
                    <a:pt x="235" y="1003"/>
                  </a:lnTo>
                  <a:lnTo>
                    <a:pt x="231" y="997"/>
                  </a:lnTo>
                  <a:lnTo>
                    <a:pt x="229" y="994"/>
                  </a:lnTo>
                  <a:lnTo>
                    <a:pt x="225" y="988"/>
                  </a:lnTo>
                  <a:lnTo>
                    <a:pt x="224" y="986"/>
                  </a:lnTo>
                  <a:lnTo>
                    <a:pt x="223" y="985"/>
                  </a:lnTo>
                  <a:lnTo>
                    <a:pt x="223" y="983"/>
                  </a:lnTo>
                  <a:lnTo>
                    <a:pt x="223" y="982"/>
                  </a:lnTo>
                  <a:lnTo>
                    <a:pt x="223" y="974"/>
                  </a:lnTo>
                  <a:lnTo>
                    <a:pt x="223" y="972"/>
                  </a:lnTo>
                  <a:lnTo>
                    <a:pt x="222" y="968"/>
                  </a:lnTo>
                  <a:lnTo>
                    <a:pt x="222" y="966"/>
                  </a:lnTo>
                  <a:lnTo>
                    <a:pt x="221" y="964"/>
                  </a:lnTo>
                  <a:lnTo>
                    <a:pt x="219" y="962"/>
                  </a:lnTo>
                  <a:lnTo>
                    <a:pt x="217" y="961"/>
                  </a:lnTo>
                  <a:lnTo>
                    <a:pt x="215" y="957"/>
                  </a:lnTo>
                  <a:lnTo>
                    <a:pt x="213" y="955"/>
                  </a:lnTo>
                  <a:lnTo>
                    <a:pt x="212" y="953"/>
                  </a:lnTo>
                  <a:lnTo>
                    <a:pt x="211" y="952"/>
                  </a:lnTo>
                  <a:lnTo>
                    <a:pt x="210" y="950"/>
                  </a:lnTo>
                  <a:lnTo>
                    <a:pt x="210" y="949"/>
                  </a:lnTo>
                  <a:lnTo>
                    <a:pt x="210" y="947"/>
                  </a:lnTo>
                  <a:lnTo>
                    <a:pt x="210" y="945"/>
                  </a:lnTo>
                  <a:lnTo>
                    <a:pt x="210" y="944"/>
                  </a:lnTo>
                  <a:lnTo>
                    <a:pt x="211" y="938"/>
                  </a:lnTo>
                  <a:lnTo>
                    <a:pt x="211" y="936"/>
                  </a:lnTo>
                  <a:lnTo>
                    <a:pt x="211" y="932"/>
                  </a:lnTo>
                  <a:lnTo>
                    <a:pt x="211" y="928"/>
                  </a:lnTo>
                  <a:lnTo>
                    <a:pt x="210" y="925"/>
                  </a:lnTo>
                  <a:lnTo>
                    <a:pt x="209" y="918"/>
                  </a:lnTo>
                  <a:lnTo>
                    <a:pt x="208" y="915"/>
                  </a:lnTo>
                  <a:lnTo>
                    <a:pt x="206" y="910"/>
                  </a:lnTo>
                  <a:lnTo>
                    <a:pt x="205" y="908"/>
                  </a:lnTo>
                  <a:lnTo>
                    <a:pt x="205" y="906"/>
                  </a:lnTo>
                  <a:lnTo>
                    <a:pt x="205" y="904"/>
                  </a:lnTo>
                  <a:lnTo>
                    <a:pt x="205" y="900"/>
                  </a:lnTo>
                  <a:lnTo>
                    <a:pt x="205" y="896"/>
                  </a:lnTo>
                  <a:lnTo>
                    <a:pt x="208" y="888"/>
                  </a:lnTo>
                  <a:lnTo>
                    <a:pt x="209" y="882"/>
                  </a:lnTo>
                  <a:lnTo>
                    <a:pt x="210" y="881"/>
                  </a:lnTo>
                  <a:lnTo>
                    <a:pt x="210" y="879"/>
                  </a:lnTo>
                  <a:lnTo>
                    <a:pt x="210" y="877"/>
                  </a:lnTo>
                  <a:lnTo>
                    <a:pt x="210" y="869"/>
                  </a:lnTo>
                  <a:lnTo>
                    <a:pt x="210" y="867"/>
                  </a:lnTo>
                  <a:lnTo>
                    <a:pt x="210" y="864"/>
                  </a:lnTo>
                  <a:lnTo>
                    <a:pt x="210" y="862"/>
                  </a:lnTo>
                  <a:lnTo>
                    <a:pt x="211" y="860"/>
                  </a:lnTo>
                  <a:lnTo>
                    <a:pt x="213" y="853"/>
                  </a:lnTo>
                  <a:lnTo>
                    <a:pt x="214" y="851"/>
                  </a:lnTo>
                  <a:lnTo>
                    <a:pt x="214" y="847"/>
                  </a:lnTo>
                  <a:lnTo>
                    <a:pt x="215" y="844"/>
                  </a:lnTo>
                  <a:lnTo>
                    <a:pt x="214" y="841"/>
                  </a:lnTo>
                  <a:lnTo>
                    <a:pt x="214" y="838"/>
                  </a:lnTo>
                  <a:lnTo>
                    <a:pt x="214" y="836"/>
                  </a:lnTo>
                  <a:lnTo>
                    <a:pt x="213" y="835"/>
                  </a:lnTo>
                  <a:lnTo>
                    <a:pt x="211" y="830"/>
                  </a:lnTo>
                  <a:lnTo>
                    <a:pt x="209" y="827"/>
                  </a:lnTo>
                  <a:lnTo>
                    <a:pt x="208" y="825"/>
                  </a:lnTo>
                  <a:lnTo>
                    <a:pt x="206" y="822"/>
                  </a:lnTo>
                  <a:lnTo>
                    <a:pt x="205" y="820"/>
                  </a:lnTo>
                  <a:lnTo>
                    <a:pt x="204" y="818"/>
                  </a:lnTo>
                  <a:lnTo>
                    <a:pt x="202" y="817"/>
                  </a:lnTo>
                  <a:lnTo>
                    <a:pt x="200" y="815"/>
                  </a:lnTo>
                  <a:lnTo>
                    <a:pt x="198" y="814"/>
                  </a:lnTo>
                  <a:lnTo>
                    <a:pt x="197" y="813"/>
                  </a:lnTo>
                  <a:lnTo>
                    <a:pt x="195" y="813"/>
                  </a:lnTo>
                  <a:lnTo>
                    <a:pt x="193" y="813"/>
                  </a:lnTo>
                  <a:lnTo>
                    <a:pt x="193" y="813"/>
                  </a:lnTo>
                  <a:lnTo>
                    <a:pt x="191" y="813"/>
                  </a:lnTo>
                  <a:lnTo>
                    <a:pt x="181" y="814"/>
                  </a:lnTo>
                  <a:lnTo>
                    <a:pt x="179" y="814"/>
                  </a:lnTo>
                  <a:lnTo>
                    <a:pt x="176" y="814"/>
                  </a:lnTo>
                  <a:lnTo>
                    <a:pt x="169" y="814"/>
                  </a:lnTo>
                  <a:lnTo>
                    <a:pt x="164" y="813"/>
                  </a:lnTo>
                  <a:lnTo>
                    <a:pt x="159" y="813"/>
                  </a:lnTo>
                  <a:lnTo>
                    <a:pt x="149" y="812"/>
                  </a:lnTo>
                  <a:lnTo>
                    <a:pt x="146" y="812"/>
                  </a:lnTo>
                  <a:lnTo>
                    <a:pt x="143" y="812"/>
                  </a:lnTo>
                  <a:lnTo>
                    <a:pt x="140" y="812"/>
                  </a:lnTo>
                  <a:lnTo>
                    <a:pt x="138" y="812"/>
                  </a:lnTo>
                  <a:lnTo>
                    <a:pt x="136" y="813"/>
                  </a:lnTo>
                  <a:lnTo>
                    <a:pt x="131" y="813"/>
                  </a:lnTo>
                  <a:lnTo>
                    <a:pt x="128" y="814"/>
                  </a:lnTo>
                  <a:lnTo>
                    <a:pt x="127" y="814"/>
                  </a:lnTo>
                  <a:lnTo>
                    <a:pt x="126" y="814"/>
                  </a:lnTo>
                  <a:lnTo>
                    <a:pt x="125" y="814"/>
                  </a:lnTo>
                  <a:lnTo>
                    <a:pt x="124" y="813"/>
                  </a:lnTo>
                  <a:lnTo>
                    <a:pt x="123" y="813"/>
                  </a:lnTo>
                  <a:lnTo>
                    <a:pt x="121" y="813"/>
                  </a:lnTo>
                  <a:lnTo>
                    <a:pt x="120" y="812"/>
                  </a:lnTo>
                  <a:lnTo>
                    <a:pt x="119" y="811"/>
                  </a:lnTo>
                  <a:lnTo>
                    <a:pt x="118" y="810"/>
                  </a:lnTo>
                  <a:lnTo>
                    <a:pt x="117" y="809"/>
                  </a:lnTo>
                  <a:lnTo>
                    <a:pt x="116" y="808"/>
                  </a:lnTo>
                  <a:lnTo>
                    <a:pt x="115" y="807"/>
                  </a:lnTo>
                  <a:lnTo>
                    <a:pt x="115" y="806"/>
                  </a:lnTo>
                  <a:lnTo>
                    <a:pt x="115" y="804"/>
                  </a:lnTo>
                  <a:lnTo>
                    <a:pt x="115" y="802"/>
                  </a:lnTo>
                  <a:lnTo>
                    <a:pt x="115" y="795"/>
                  </a:lnTo>
                  <a:lnTo>
                    <a:pt x="114" y="793"/>
                  </a:lnTo>
                  <a:lnTo>
                    <a:pt x="114" y="791"/>
                  </a:lnTo>
                  <a:lnTo>
                    <a:pt x="114" y="790"/>
                  </a:lnTo>
                  <a:lnTo>
                    <a:pt x="114" y="789"/>
                  </a:lnTo>
                  <a:lnTo>
                    <a:pt x="113" y="787"/>
                  </a:lnTo>
                  <a:lnTo>
                    <a:pt x="112" y="786"/>
                  </a:lnTo>
                  <a:lnTo>
                    <a:pt x="111" y="785"/>
                  </a:lnTo>
                  <a:lnTo>
                    <a:pt x="109" y="784"/>
                  </a:lnTo>
                  <a:lnTo>
                    <a:pt x="108" y="782"/>
                  </a:lnTo>
                  <a:lnTo>
                    <a:pt x="105" y="781"/>
                  </a:lnTo>
                  <a:lnTo>
                    <a:pt x="98" y="777"/>
                  </a:lnTo>
                  <a:lnTo>
                    <a:pt x="94" y="775"/>
                  </a:lnTo>
                  <a:lnTo>
                    <a:pt x="92" y="775"/>
                  </a:lnTo>
                  <a:lnTo>
                    <a:pt x="91" y="774"/>
                  </a:lnTo>
                  <a:lnTo>
                    <a:pt x="87" y="773"/>
                  </a:lnTo>
                  <a:lnTo>
                    <a:pt x="82" y="772"/>
                  </a:lnTo>
                  <a:lnTo>
                    <a:pt x="79" y="772"/>
                  </a:lnTo>
                  <a:lnTo>
                    <a:pt x="73" y="771"/>
                  </a:lnTo>
                  <a:lnTo>
                    <a:pt x="70" y="771"/>
                  </a:lnTo>
                  <a:lnTo>
                    <a:pt x="65" y="769"/>
                  </a:lnTo>
                  <a:lnTo>
                    <a:pt x="57" y="768"/>
                  </a:lnTo>
                  <a:lnTo>
                    <a:pt x="54" y="767"/>
                  </a:lnTo>
                  <a:lnTo>
                    <a:pt x="50" y="766"/>
                  </a:lnTo>
                  <a:lnTo>
                    <a:pt x="42" y="766"/>
                  </a:lnTo>
                  <a:lnTo>
                    <a:pt x="37" y="765"/>
                  </a:lnTo>
                  <a:lnTo>
                    <a:pt x="32" y="764"/>
                  </a:lnTo>
                  <a:lnTo>
                    <a:pt x="25" y="762"/>
                  </a:lnTo>
                  <a:lnTo>
                    <a:pt x="21" y="761"/>
                  </a:lnTo>
                  <a:lnTo>
                    <a:pt x="18" y="760"/>
                  </a:lnTo>
                  <a:lnTo>
                    <a:pt x="15" y="758"/>
                  </a:lnTo>
                  <a:lnTo>
                    <a:pt x="11" y="757"/>
                  </a:lnTo>
                  <a:lnTo>
                    <a:pt x="1" y="750"/>
                  </a:lnTo>
                  <a:lnTo>
                    <a:pt x="0" y="750"/>
                  </a:lnTo>
                  <a:lnTo>
                    <a:pt x="0" y="749"/>
                  </a:lnTo>
                  <a:lnTo>
                    <a:pt x="0" y="748"/>
                  </a:lnTo>
                  <a:lnTo>
                    <a:pt x="0" y="747"/>
                  </a:lnTo>
                  <a:lnTo>
                    <a:pt x="1" y="746"/>
                  </a:lnTo>
                  <a:lnTo>
                    <a:pt x="3" y="745"/>
                  </a:lnTo>
                  <a:lnTo>
                    <a:pt x="5" y="744"/>
                  </a:lnTo>
                  <a:lnTo>
                    <a:pt x="7" y="743"/>
                  </a:lnTo>
                  <a:lnTo>
                    <a:pt x="17" y="737"/>
                  </a:lnTo>
                  <a:lnTo>
                    <a:pt x="22" y="734"/>
                  </a:lnTo>
                  <a:lnTo>
                    <a:pt x="27" y="731"/>
                  </a:lnTo>
                  <a:lnTo>
                    <a:pt x="29" y="729"/>
                  </a:lnTo>
                  <a:lnTo>
                    <a:pt x="31" y="728"/>
                  </a:lnTo>
                  <a:lnTo>
                    <a:pt x="34" y="723"/>
                  </a:lnTo>
                  <a:lnTo>
                    <a:pt x="46" y="711"/>
                  </a:lnTo>
                  <a:lnTo>
                    <a:pt x="49" y="707"/>
                  </a:lnTo>
                  <a:lnTo>
                    <a:pt x="52" y="703"/>
                  </a:lnTo>
                  <a:lnTo>
                    <a:pt x="54" y="700"/>
                  </a:lnTo>
                  <a:lnTo>
                    <a:pt x="55" y="698"/>
                  </a:lnTo>
                  <a:lnTo>
                    <a:pt x="56" y="695"/>
                  </a:lnTo>
                  <a:lnTo>
                    <a:pt x="57" y="692"/>
                  </a:lnTo>
                  <a:lnTo>
                    <a:pt x="57" y="689"/>
                  </a:lnTo>
                  <a:lnTo>
                    <a:pt x="58" y="676"/>
                  </a:lnTo>
                  <a:lnTo>
                    <a:pt x="58" y="668"/>
                  </a:lnTo>
                  <a:lnTo>
                    <a:pt x="60" y="660"/>
                  </a:lnTo>
                  <a:lnTo>
                    <a:pt x="61" y="657"/>
                  </a:lnTo>
                  <a:lnTo>
                    <a:pt x="62" y="654"/>
                  </a:lnTo>
                  <a:lnTo>
                    <a:pt x="63" y="651"/>
                  </a:lnTo>
                  <a:lnTo>
                    <a:pt x="64" y="647"/>
                  </a:lnTo>
                  <a:lnTo>
                    <a:pt x="65" y="644"/>
                  </a:lnTo>
                  <a:lnTo>
                    <a:pt x="66" y="642"/>
                  </a:lnTo>
                  <a:lnTo>
                    <a:pt x="68" y="639"/>
                  </a:lnTo>
                  <a:lnTo>
                    <a:pt x="68" y="638"/>
                  </a:lnTo>
                  <a:lnTo>
                    <a:pt x="69" y="636"/>
                  </a:lnTo>
                  <a:lnTo>
                    <a:pt x="71" y="635"/>
                  </a:lnTo>
                  <a:lnTo>
                    <a:pt x="72" y="633"/>
                  </a:lnTo>
                  <a:lnTo>
                    <a:pt x="74" y="633"/>
                  </a:lnTo>
                  <a:lnTo>
                    <a:pt x="76" y="632"/>
                  </a:lnTo>
                  <a:lnTo>
                    <a:pt x="78" y="632"/>
                  </a:lnTo>
                  <a:lnTo>
                    <a:pt x="80" y="632"/>
                  </a:lnTo>
                  <a:lnTo>
                    <a:pt x="81" y="632"/>
                  </a:lnTo>
                  <a:lnTo>
                    <a:pt x="90" y="634"/>
                  </a:lnTo>
                  <a:lnTo>
                    <a:pt x="92" y="635"/>
                  </a:lnTo>
                  <a:lnTo>
                    <a:pt x="95" y="635"/>
                  </a:lnTo>
                  <a:lnTo>
                    <a:pt x="99" y="636"/>
                  </a:lnTo>
                  <a:lnTo>
                    <a:pt x="102" y="636"/>
                  </a:lnTo>
                  <a:lnTo>
                    <a:pt x="105" y="635"/>
                  </a:lnTo>
                  <a:lnTo>
                    <a:pt x="108" y="635"/>
                  </a:lnTo>
                  <a:lnTo>
                    <a:pt x="114" y="634"/>
                  </a:lnTo>
                  <a:lnTo>
                    <a:pt x="118" y="633"/>
                  </a:lnTo>
                  <a:lnTo>
                    <a:pt x="122" y="632"/>
                  </a:lnTo>
                  <a:lnTo>
                    <a:pt x="131" y="629"/>
                  </a:lnTo>
                  <a:lnTo>
                    <a:pt x="134" y="628"/>
                  </a:lnTo>
                  <a:lnTo>
                    <a:pt x="137" y="627"/>
                  </a:lnTo>
                  <a:lnTo>
                    <a:pt x="138" y="627"/>
                  </a:lnTo>
                  <a:lnTo>
                    <a:pt x="140" y="627"/>
                  </a:lnTo>
                  <a:lnTo>
                    <a:pt x="142" y="627"/>
                  </a:lnTo>
                  <a:lnTo>
                    <a:pt x="145" y="628"/>
                  </a:lnTo>
                  <a:lnTo>
                    <a:pt x="147" y="629"/>
                  </a:lnTo>
                  <a:lnTo>
                    <a:pt x="152" y="631"/>
                  </a:lnTo>
                  <a:lnTo>
                    <a:pt x="154" y="632"/>
                  </a:lnTo>
                  <a:lnTo>
                    <a:pt x="156" y="632"/>
                  </a:lnTo>
                  <a:lnTo>
                    <a:pt x="165" y="633"/>
                  </a:lnTo>
                  <a:lnTo>
                    <a:pt x="171" y="634"/>
                  </a:lnTo>
                  <a:lnTo>
                    <a:pt x="174" y="634"/>
                  </a:lnTo>
                  <a:lnTo>
                    <a:pt x="176" y="635"/>
                  </a:lnTo>
                  <a:lnTo>
                    <a:pt x="179" y="635"/>
                  </a:lnTo>
                  <a:lnTo>
                    <a:pt x="181" y="634"/>
                  </a:lnTo>
                  <a:lnTo>
                    <a:pt x="182" y="634"/>
                  </a:lnTo>
                  <a:lnTo>
                    <a:pt x="184" y="633"/>
                  </a:lnTo>
                  <a:lnTo>
                    <a:pt x="185" y="633"/>
                  </a:lnTo>
                  <a:lnTo>
                    <a:pt x="187" y="632"/>
                  </a:lnTo>
                  <a:lnTo>
                    <a:pt x="188" y="632"/>
                  </a:lnTo>
                  <a:lnTo>
                    <a:pt x="189" y="631"/>
                  </a:lnTo>
                  <a:lnTo>
                    <a:pt x="191" y="629"/>
                  </a:lnTo>
                  <a:lnTo>
                    <a:pt x="193" y="627"/>
                  </a:lnTo>
                  <a:lnTo>
                    <a:pt x="198" y="618"/>
                  </a:lnTo>
                  <a:lnTo>
                    <a:pt x="200" y="615"/>
                  </a:lnTo>
                  <a:lnTo>
                    <a:pt x="202" y="612"/>
                  </a:lnTo>
                  <a:lnTo>
                    <a:pt x="208" y="599"/>
                  </a:lnTo>
                  <a:lnTo>
                    <a:pt x="209" y="597"/>
                  </a:lnTo>
                  <a:lnTo>
                    <a:pt x="211" y="593"/>
                  </a:lnTo>
                  <a:lnTo>
                    <a:pt x="213" y="587"/>
                  </a:lnTo>
                  <a:lnTo>
                    <a:pt x="214" y="584"/>
                  </a:lnTo>
                  <a:lnTo>
                    <a:pt x="215" y="580"/>
                  </a:lnTo>
                  <a:lnTo>
                    <a:pt x="216" y="573"/>
                  </a:lnTo>
                  <a:lnTo>
                    <a:pt x="216" y="570"/>
                  </a:lnTo>
                  <a:lnTo>
                    <a:pt x="217" y="567"/>
                  </a:lnTo>
                  <a:lnTo>
                    <a:pt x="218" y="564"/>
                  </a:lnTo>
                  <a:lnTo>
                    <a:pt x="223" y="553"/>
                  </a:lnTo>
                  <a:lnTo>
                    <a:pt x="224" y="551"/>
                  </a:lnTo>
                  <a:lnTo>
                    <a:pt x="225" y="549"/>
                  </a:lnTo>
                  <a:lnTo>
                    <a:pt x="227" y="547"/>
                  </a:lnTo>
                  <a:lnTo>
                    <a:pt x="227" y="545"/>
                  </a:lnTo>
                  <a:lnTo>
                    <a:pt x="229" y="543"/>
                  </a:lnTo>
                  <a:lnTo>
                    <a:pt x="231" y="541"/>
                  </a:lnTo>
                  <a:lnTo>
                    <a:pt x="233" y="541"/>
                  </a:lnTo>
                  <a:lnTo>
                    <a:pt x="235" y="539"/>
                  </a:lnTo>
                  <a:lnTo>
                    <a:pt x="237" y="538"/>
                  </a:lnTo>
                  <a:lnTo>
                    <a:pt x="238" y="537"/>
                  </a:lnTo>
                  <a:lnTo>
                    <a:pt x="239" y="537"/>
                  </a:lnTo>
                  <a:lnTo>
                    <a:pt x="241" y="537"/>
                  </a:lnTo>
                  <a:lnTo>
                    <a:pt x="243" y="537"/>
                  </a:lnTo>
                  <a:lnTo>
                    <a:pt x="246" y="537"/>
                  </a:lnTo>
                  <a:lnTo>
                    <a:pt x="248" y="537"/>
                  </a:lnTo>
                </a:path>
              </a:pathLst>
            </a:custGeom>
            <a:noFill/>
            <a:ln w="2540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46" name="Freeform 94">
              <a:extLst>
                <a:ext uri="{FF2B5EF4-FFF2-40B4-BE49-F238E27FC236}">
                  <a16:creationId xmlns:a16="http://schemas.microsoft.com/office/drawing/2014/main" id="{2D954EB2-A1F8-441D-9E2C-893ECA93E1D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5" y="976"/>
              <a:ext cx="854" cy="549"/>
            </a:xfrm>
            <a:custGeom>
              <a:avLst/>
              <a:gdLst>
                <a:gd name="T0" fmla="*/ 16 w 854"/>
                <a:gd name="T1" fmla="*/ 547 h 549"/>
                <a:gd name="T2" fmla="*/ 30 w 854"/>
                <a:gd name="T3" fmla="*/ 548 h 549"/>
                <a:gd name="T4" fmla="*/ 38 w 854"/>
                <a:gd name="T5" fmla="*/ 542 h 549"/>
                <a:gd name="T6" fmla="*/ 50 w 854"/>
                <a:gd name="T7" fmla="*/ 519 h 549"/>
                <a:gd name="T8" fmla="*/ 73 w 854"/>
                <a:gd name="T9" fmla="*/ 500 h 549"/>
                <a:gd name="T10" fmla="*/ 83 w 854"/>
                <a:gd name="T11" fmla="*/ 477 h 549"/>
                <a:gd name="T12" fmla="*/ 91 w 854"/>
                <a:gd name="T13" fmla="*/ 476 h 549"/>
                <a:gd name="T14" fmla="*/ 109 w 854"/>
                <a:gd name="T15" fmla="*/ 500 h 549"/>
                <a:gd name="T16" fmla="*/ 127 w 854"/>
                <a:gd name="T17" fmla="*/ 516 h 549"/>
                <a:gd name="T18" fmla="*/ 146 w 854"/>
                <a:gd name="T19" fmla="*/ 521 h 549"/>
                <a:gd name="T20" fmla="*/ 157 w 854"/>
                <a:gd name="T21" fmla="*/ 514 h 549"/>
                <a:gd name="T22" fmla="*/ 189 w 854"/>
                <a:gd name="T23" fmla="*/ 481 h 549"/>
                <a:gd name="T24" fmla="*/ 194 w 854"/>
                <a:gd name="T25" fmla="*/ 463 h 549"/>
                <a:gd name="T26" fmla="*/ 204 w 854"/>
                <a:gd name="T27" fmla="*/ 443 h 549"/>
                <a:gd name="T28" fmla="*/ 204 w 854"/>
                <a:gd name="T29" fmla="*/ 418 h 549"/>
                <a:gd name="T30" fmla="*/ 207 w 854"/>
                <a:gd name="T31" fmla="*/ 406 h 549"/>
                <a:gd name="T32" fmla="*/ 221 w 854"/>
                <a:gd name="T33" fmla="*/ 398 h 549"/>
                <a:gd name="T34" fmla="*/ 258 w 854"/>
                <a:gd name="T35" fmla="*/ 395 h 549"/>
                <a:gd name="T36" fmla="*/ 281 w 854"/>
                <a:gd name="T37" fmla="*/ 384 h 549"/>
                <a:gd name="T38" fmla="*/ 299 w 854"/>
                <a:gd name="T39" fmla="*/ 380 h 549"/>
                <a:gd name="T40" fmla="*/ 322 w 854"/>
                <a:gd name="T41" fmla="*/ 388 h 549"/>
                <a:gd name="T42" fmla="*/ 333 w 854"/>
                <a:gd name="T43" fmla="*/ 388 h 549"/>
                <a:gd name="T44" fmla="*/ 362 w 854"/>
                <a:gd name="T45" fmla="*/ 379 h 549"/>
                <a:gd name="T46" fmla="*/ 397 w 854"/>
                <a:gd name="T47" fmla="*/ 377 h 549"/>
                <a:gd name="T48" fmla="*/ 424 w 854"/>
                <a:gd name="T49" fmla="*/ 384 h 549"/>
                <a:gd name="T50" fmla="*/ 447 w 854"/>
                <a:gd name="T51" fmla="*/ 378 h 549"/>
                <a:gd name="T52" fmla="*/ 468 w 854"/>
                <a:gd name="T53" fmla="*/ 366 h 549"/>
                <a:gd name="T54" fmla="*/ 475 w 854"/>
                <a:gd name="T55" fmla="*/ 353 h 549"/>
                <a:gd name="T56" fmla="*/ 476 w 854"/>
                <a:gd name="T57" fmla="*/ 327 h 549"/>
                <a:gd name="T58" fmla="*/ 483 w 854"/>
                <a:gd name="T59" fmla="*/ 314 h 549"/>
                <a:gd name="T60" fmla="*/ 505 w 854"/>
                <a:gd name="T61" fmla="*/ 307 h 549"/>
                <a:gd name="T62" fmla="*/ 529 w 854"/>
                <a:gd name="T63" fmla="*/ 289 h 549"/>
                <a:gd name="T64" fmla="*/ 550 w 854"/>
                <a:gd name="T65" fmla="*/ 282 h 549"/>
                <a:gd name="T66" fmla="*/ 581 w 854"/>
                <a:gd name="T67" fmla="*/ 290 h 549"/>
                <a:gd name="T68" fmla="*/ 610 w 854"/>
                <a:gd name="T69" fmla="*/ 282 h 549"/>
                <a:gd name="T70" fmla="*/ 666 w 854"/>
                <a:gd name="T71" fmla="*/ 253 h 549"/>
                <a:gd name="T72" fmla="*/ 709 w 854"/>
                <a:gd name="T73" fmla="*/ 236 h 549"/>
                <a:gd name="T74" fmla="*/ 730 w 854"/>
                <a:gd name="T75" fmla="*/ 215 h 549"/>
                <a:gd name="T76" fmla="*/ 746 w 854"/>
                <a:gd name="T77" fmla="*/ 198 h 549"/>
                <a:gd name="T78" fmla="*/ 767 w 854"/>
                <a:gd name="T79" fmla="*/ 196 h 549"/>
                <a:gd name="T80" fmla="*/ 793 w 854"/>
                <a:gd name="T81" fmla="*/ 197 h 549"/>
                <a:gd name="T82" fmla="*/ 825 w 854"/>
                <a:gd name="T83" fmla="*/ 188 h 549"/>
                <a:gd name="T84" fmla="*/ 844 w 854"/>
                <a:gd name="T85" fmla="*/ 180 h 549"/>
                <a:gd name="T86" fmla="*/ 853 w 854"/>
                <a:gd name="T87" fmla="*/ 156 h 549"/>
                <a:gd name="T88" fmla="*/ 850 w 854"/>
                <a:gd name="T89" fmla="*/ 145 h 549"/>
                <a:gd name="T90" fmla="*/ 826 w 854"/>
                <a:gd name="T91" fmla="*/ 133 h 549"/>
                <a:gd name="T92" fmla="*/ 798 w 854"/>
                <a:gd name="T93" fmla="*/ 120 h 549"/>
                <a:gd name="T94" fmla="*/ 792 w 854"/>
                <a:gd name="T95" fmla="*/ 108 h 549"/>
                <a:gd name="T96" fmla="*/ 796 w 854"/>
                <a:gd name="T97" fmla="*/ 96 h 549"/>
                <a:gd name="T98" fmla="*/ 793 w 854"/>
                <a:gd name="T99" fmla="*/ 89 h 549"/>
                <a:gd name="T100" fmla="*/ 771 w 854"/>
                <a:gd name="T101" fmla="*/ 87 h 549"/>
                <a:gd name="T102" fmla="*/ 758 w 854"/>
                <a:gd name="T103" fmla="*/ 78 h 549"/>
                <a:gd name="T104" fmla="*/ 756 w 854"/>
                <a:gd name="T105" fmla="*/ 62 h 549"/>
                <a:gd name="T106" fmla="*/ 765 w 854"/>
                <a:gd name="T107" fmla="*/ 41 h 549"/>
                <a:gd name="T108" fmla="*/ 771 w 854"/>
                <a:gd name="T109" fmla="*/ 20 h 5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854" h="549">
                  <a:moveTo>
                    <a:pt x="0" y="538"/>
                  </a:moveTo>
                  <a:lnTo>
                    <a:pt x="2" y="539"/>
                  </a:lnTo>
                  <a:lnTo>
                    <a:pt x="5" y="540"/>
                  </a:lnTo>
                  <a:lnTo>
                    <a:pt x="7" y="541"/>
                  </a:lnTo>
                  <a:lnTo>
                    <a:pt x="9" y="542"/>
                  </a:lnTo>
                  <a:lnTo>
                    <a:pt x="14" y="545"/>
                  </a:lnTo>
                  <a:lnTo>
                    <a:pt x="16" y="547"/>
                  </a:lnTo>
                  <a:lnTo>
                    <a:pt x="18" y="548"/>
                  </a:lnTo>
                  <a:lnTo>
                    <a:pt x="21" y="549"/>
                  </a:lnTo>
                  <a:lnTo>
                    <a:pt x="23" y="549"/>
                  </a:lnTo>
                  <a:lnTo>
                    <a:pt x="24" y="549"/>
                  </a:lnTo>
                  <a:lnTo>
                    <a:pt x="25" y="549"/>
                  </a:lnTo>
                  <a:lnTo>
                    <a:pt x="28" y="549"/>
                  </a:lnTo>
                  <a:lnTo>
                    <a:pt x="30" y="548"/>
                  </a:lnTo>
                  <a:lnTo>
                    <a:pt x="31" y="548"/>
                  </a:lnTo>
                  <a:lnTo>
                    <a:pt x="33" y="547"/>
                  </a:lnTo>
                  <a:lnTo>
                    <a:pt x="35" y="546"/>
                  </a:lnTo>
                  <a:lnTo>
                    <a:pt x="36" y="545"/>
                  </a:lnTo>
                  <a:lnTo>
                    <a:pt x="36" y="544"/>
                  </a:lnTo>
                  <a:lnTo>
                    <a:pt x="37" y="543"/>
                  </a:lnTo>
                  <a:lnTo>
                    <a:pt x="38" y="542"/>
                  </a:lnTo>
                  <a:lnTo>
                    <a:pt x="40" y="539"/>
                  </a:lnTo>
                  <a:lnTo>
                    <a:pt x="43" y="531"/>
                  </a:lnTo>
                  <a:lnTo>
                    <a:pt x="44" y="528"/>
                  </a:lnTo>
                  <a:lnTo>
                    <a:pt x="46" y="525"/>
                  </a:lnTo>
                  <a:lnTo>
                    <a:pt x="47" y="523"/>
                  </a:lnTo>
                  <a:lnTo>
                    <a:pt x="48" y="521"/>
                  </a:lnTo>
                  <a:lnTo>
                    <a:pt x="50" y="519"/>
                  </a:lnTo>
                  <a:lnTo>
                    <a:pt x="56" y="515"/>
                  </a:lnTo>
                  <a:lnTo>
                    <a:pt x="58" y="513"/>
                  </a:lnTo>
                  <a:lnTo>
                    <a:pt x="65" y="508"/>
                  </a:lnTo>
                  <a:lnTo>
                    <a:pt x="69" y="505"/>
                  </a:lnTo>
                  <a:lnTo>
                    <a:pt x="70" y="503"/>
                  </a:lnTo>
                  <a:lnTo>
                    <a:pt x="72" y="502"/>
                  </a:lnTo>
                  <a:lnTo>
                    <a:pt x="73" y="500"/>
                  </a:lnTo>
                  <a:lnTo>
                    <a:pt x="75" y="498"/>
                  </a:lnTo>
                  <a:lnTo>
                    <a:pt x="77" y="496"/>
                  </a:lnTo>
                  <a:lnTo>
                    <a:pt x="79" y="492"/>
                  </a:lnTo>
                  <a:lnTo>
                    <a:pt x="80" y="488"/>
                  </a:lnTo>
                  <a:lnTo>
                    <a:pt x="82" y="481"/>
                  </a:lnTo>
                  <a:lnTo>
                    <a:pt x="82" y="478"/>
                  </a:lnTo>
                  <a:lnTo>
                    <a:pt x="83" y="477"/>
                  </a:lnTo>
                  <a:lnTo>
                    <a:pt x="83" y="476"/>
                  </a:lnTo>
                  <a:lnTo>
                    <a:pt x="84" y="475"/>
                  </a:lnTo>
                  <a:lnTo>
                    <a:pt x="85" y="475"/>
                  </a:lnTo>
                  <a:lnTo>
                    <a:pt x="87" y="474"/>
                  </a:lnTo>
                  <a:lnTo>
                    <a:pt x="88" y="475"/>
                  </a:lnTo>
                  <a:lnTo>
                    <a:pt x="90" y="475"/>
                  </a:lnTo>
                  <a:lnTo>
                    <a:pt x="91" y="476"/>
                  </a:lnTo>
                  <a:lnTo>
                    <a:pt x="93" y="477"/>
                  </a:lnTo>
                  <a:lnTo>
                    <a:pt x="93" y="478"/>
                  </a:lnTo>
                  <a:lnTo>
                    <a:pt x="94" y="479"/>
                  </a:lnTo>
                  <a:lnTo>
                    <a:pt x="98" y="483"/>
                  </a:lnTo>
                  <a:lnTo>
                    <a:pt x="102" y="487"/>
                  </a:lnTo>
                  <a:lnTo>
                    <a:pt x="104" y="490"/>
                  </a:lnTo>
                  <a:lnTo>
                    <a:pt x="109" y="500"/>
                  </a:lnTo>
                  <a:lnTo>
                    <a:pt x="112" y="503"/>
                  </a:lnTo>
                  <a:lnTo>
                    <a:pt x="113" y="505"/>
                  </a:lnTo>
                  <a:lnTo>
                    <a:pt x="116" y="508"/>
                  </a:lnTo>
                  <a:lnTo>
                    <a:pt x="117" y="509"/>
                  </a:lnTo>
                  <a:lnTo>
                    <a:pt x="121" y="512"/>
                  </a:lnTo>
                  <a:lnTo>
                    <a:pt x="125" y="514"/>
                  </a:lnTo>
                  <a:lnTo>
                    <a:pt x="127" y="516"/>
                  </a:lnTo>
                  <a:lnTo>
                    <a:pt x="128" y="517"/>
                  </a:lnTo>
                  <a:lnTo>
                    <a:pt x="135" y="520"/>
                  </a:lnTo>
                  <a:lnTo>
                    <a:pt x="139" y="520"/>
                  </a:lnTo>
                  <a:lnTo>
                    <a:pt x="141" y="520"/>
                  </a:lnTo>
                  <a:lnTo>
                    <a:pt x="143" y="521"/>
                  </a:lnTo>
                  <a:lnTo>
                    <a:pt x="144" y="521"/>
                  </a:lnTo>
                  <a:lnTo>
                    <a:pt x="146" y="521"/>
                  </a:lnTo>
                  <a:lnTo>
                    <a:pt x="147" y="520"/>
                  </a:lnTo>
                  <a:lnTo>
                    <a:pt x="149" y="520"/>
                  </a:lnTo>
                  <a:lnTo>
                    <a:pt x="150" y="520"/>
                  </a:lnTo>
                  <a:lnTo>
                    <a:pt x="151" y="519"/>
                  </a:lnTo>
                  <a:lnTo>
                    <a:pt x="153" y="518"/>
                  </a:lnTo>
                  <a:lnTo>
                    <a:pt x="154" y="517"/>
                  </a:lnTo>
                  <a:lnTo>
                    <a:pt x="157" y="514"/>
                  </a:lnTo>
                  <a:lnTo>
                    <a:pt x="161" y="511"/>
                  </a:lnTo>
                  <a:lnTo>
                    <a:pt x="169" y="503"/>
                  </a:lnTo>
                  <a:lnTo>
                    <a:pt x="176" y="495"/>
                  </a:lnTo>
                  <a:lnTo>
                    <a:pt x="185" y="486"/>
                  </a:lnTo>
                  <a:lnTo>
                    <a:pt x="188" y="484"/>
                  </a:lnTo>
                  <a:lnTo>
                    <a:pt x="189" y="483"/>
                  </a:lnTo>
                  <a:lnTo>
                    <a:pt x="189" y="481"/>
                  </a:lnTo>
                  <a:lnTo>
                    <a:pt x="191" y="479"/>
                  </a:lnTo>
                  <a:lnTo>
                    <a:pt x="191" y="476"/>
                  </a:lnTo>
                  <a:lnTo>
                    <a:pt x="192" y="474"/>
                  </a:lnTo>
                  <a:lnTo>
                    <a:pt x="192" y="470"/>
                  </a:lnTo>
                  <a:lnTo>
                    <a:pt x="192" y="467"/>
                  </a:lnTo>
                  <a:lnTo>
                    <a:pt x="193" y="465"/>
                  </a:lnTo>
                  <a:lnTo>
                    <a:pt x="194" y="463"/>
                  </a:lnTo>
                  <a:lnTo>
                    <a:pt x="195" y="461"/>
                  </a:lnTo>
                  <a:lnTo>
                    <a:pt x="196" y="458"/>
                  </a:lnTo>
                  <a:lnTo>
                    <a:pt x="198" y="454"/>
                  </a:lnTo>
                  <a:lnTo>
                    <a:pt x="201" y="449"/>
                  </a:lnTo>
                  <a:lnTo>
                    <a:pt x="203" y="447"/>
                  </a:lnTo>
                  <a:lnTo>
                    <a:pt x="203" y="445"/>
                  </a:lnTo>
                  <a:lnTo>
                    <a:pt x="204" y="443"/>
                  </a:lnTo>
                  <a:lnTo>
                    <a:pt x="205" y="440"/>
                  </a:lnTo>
                  <a:lnTo>
                    <a:pt x="205" y="439"/>
                  </a:lnTo>
                  <a:lnTo>
                    <a:pt x="206" y="437"/>
                  </a:lnTo>
                  <a:lnTo>
                    <a:pt x="206" y="435"/>
                  </a:lnTo>
                  <a:lnTo>
                    <a:pt x="206" y="431"/>
                  </a:lnTo>
                  <a:lnTo>
                    <a:pt x="205" y="426"/>
                  </a:lnTo>
                  <a:lnTo>
                    <a:pt x="204" y="418"/>
                  </a:lnTo>
                  <a:lnTo>
                    <a:pt x="204" y="416"/>
                  </a:lnTo>
                  <a:lnTo>
                    <a:pt x="204" y="413"/>
                  </a:lnTo>
                  <a:lnTo>
                    <a:pt x="204" y="411"/>
                  </a:lnTo>
                  <a:lnTo>
                    <a:pt x="205" y="410"/>
                  </a:lnTo>
                  <a:lnTo>
                    <a:pt x="205" y="408"/>
                  </a:lnTo>
                  <a:lnTo>
                    <a:pt x="207" y="406"/>
                  </a:lnTo>
                  <a:lnTo>
                    <a:pt x="207" y="406"/>
                  </a:lnTo>
                  <a:lnTo>
                    <a:pt x="209" y="404"/>
                  </a:lnTo>
                  <a:lnTo>
                    <a:pt x="210" y="403"/>
                  </a:lnTo>
                  <a:lnTo>
                    <a:pt x="212" y="402"/>
                  </a:lnTo>
                  <a:lnTo>
                    <a:pt x="214" y="401"/>
                  </a:lnTo>
                  <a:lnTo>
                    <a:pt x="216" y="400"/>
                  </a:lnTo>
                  <a:lnTo>
                    <a:pt x="218" y="399"/>
                  </a:lnTo>
                  <a:lnTo>
                    <a:pt x="221" y="398"/>
                  </a:lnTo>
                  <a:lnTo>
                    <a:pt x="224" y="398"/>
                  </a:lnTo>
                  <a:lnTo>
                    <a:pt x="227" y="397"/>
                  </a:lnTo>
                  <a:lnTo>
                    <a:pt x="231" y="397"/>
                  </a:lnTo>
                  <a:lnTo>
                    <a:pt x="245" y="397"/>
                  </a:lnTo>
                  <a:lnTo>
                    <a:pt x="250" y="397"/>
                  </a:lnTo>
                  <a:lnTo>
                    <a:pt x="254" y="396"/>
                  </a:lnTo>
                  <a:lnTo>
                    <a:pt x="258" y="395"/>
                  </a:lnTo>
                  <a:lnTo>
                    <a:pt x="263" y="395"/>
                  </a:lnTo>
                  <a:lnTo>
                    <a:pt x="265" y="394"/>
                  </a:lnTo>
                  <a:lnTo>
                    <a:pt x="267" y="393"/>
                  </a:lnTo>
                  <a:lnTo>
                    <a:pt x="269" y="391"/>
                  </a:lnTo>
                  <a:lnTo>
                    <a:pt x="274" y="388"/>
                  </a:lnTo>
                  <a:lnTo>
                    <a:pt x="277" y="386"/>
                  </a:lnTo>
                  <a:lnTo>
                    <a:pt x="281" y="384"/>
                  </a:lnTo>
                  <a:lnTo>
                    <a:pt x="285" y="383"/>
                  </a:lnTo>
                  <a:lnTo>
                    <a:pt x="286" y="382"/>
                  </a:lnTo>
                  <a:lnTo>
                    <a:pt x="289" y="381"/>
                  </a:lnTo>
                  <a:lnTo>
                    <a:pt x="292" y="381"/>
                  </a:lnTo>
                  <a:lnTo>
                    <a:pt x="295" y="380"/>
                  </a:lnTo>
                  <a:lnTo>
                    <a:pt x="297" y="380"/>
                  </a:lnTo>
                  <a:lnTo>
                    <a:pt x="299" y="380"/>
                  </a:lnTo>
                  <a:lnTo>
                    <a:pt x="302" y="381"/>
                  </a:lnTo>
                  <a:lnTo>
                    <a:pt x="304" y="381"/>
                  </a:lnTo>
                  <a:lnTo>
                    <a:pt x="306" y="382"/>
                  </a:lnTo>
                  <a:lnTo>
                    <a:pt x="309" y="383"/>
                  </a:lnTo>
                  <a:lnTo>
                    <a:pt x="318" y="386"/>
                  </a:lnTo>
                  <a:lnTo>
                    <a:pt x="321" y="388"/>
                  </a:lnTo>
                  <a:lnTo>
                    <a:pt x="322" y="388"/>
                  </a:lnTo>
                  <a:lnTo>
                    <a:pt x="324" y="389"/>
                  </a:lnTo>
                  <a:lnTo>
                    <a:pt x="326" y="389"/>
                  </a:lnTo>
                  <a:lnTo>
                    <a:pt x="328" y="389"/>
                  </a:lnTo>
                  <a:lnTo>
                    <a:pt x="330" y="389"/>
                  </a:lnTo>
                  <a:lnTo>
                    <a:pt x="331" y="389"/>
                  </a:lnTo>
                  <a:lnTo>
                    <a:pt x="332" y="389"/>
                  </a:lnTo>
                  <a:lnTo>
                    <a:pt x="333" y="388"/>
                  </a:lnTo>
                  <a:lnTo>
                    <a:pt x="335" y="387"/>
                  </a:lnTo>
                  <a:lnTo>
                    <a:pt x="339" y="385"/>
                  </a:lnTo>
                  <a:lnTo>
                    <a:pt x="343" y="383"/>
                  </a:lnTo>
                  <a:lnTo>
                    <a:pt x="347" y="382"/>
                  </a:lnTo>
                  <a:lnTo>
                    <a:pt x="350" y="381"/>
                  </a:lnTo>
                  <a:lnTo>
                    <a:pt x="354" y="380"/>
                  </a:lnTo>
                  <a:lnTo>
                    <a:pt x="362" y="379"/>
                  </a:lnTo>
                  <a:lnTo>
                    <a:pt x="372" y="376"/>
                  </a:lnTo>
                  <a:lnTo>
                    <a:pt x="376" y="376"/>
                  </a:lnTo>
                  <a:lnTo>
                    <a:pt x="378" y="376"/>
                  </a:lnTo>
                  <a:lnTo>
                    <a:pt x="384" y="376"/>
                  </a:lnTo>
                  <a:lnTo>
                    <a:pt x="388" y="376"/>
                  </a:lnTo>
                  <a:lnTo>
                    <a:pt x="392" y="376"/>
                  </a:lnTo>
                  <a:lnTo>
                    <a:pt x="397" y="377"/>
                  </a:lnTo>
                  <a:lnTo>
                    <a:pt x="401" y="378"/>
                  </a:lnTo>
                  <a:lnTo>
                    <a:pt x="405" y="379"/>
                  </a:lnTo>
                  <a:lnTo>
                    <a:pt x="409" y="380"/>
                  </a:lnTo>
                  <a:lnTo>
                    <a:pt x="415" y="382"/>
                  </a:lnTo>
                  <a:lnTo>
                    <a:pt x="419" y="383"/>
                  </a:lnTo>
                  <a:lnTo>
                    <a:pt x="422" y="384"/>
                  </a:lnTo>
                  <a:lnTo>
                    <a:pt x="424" y="384"/>
                  </a:lnTo>
                  <a:lnTo>
                    <a:pt x="429" y="384"/>
                  </a:lnTo>
                  <a:lnTo>
                    <a:pt x="433" y="384"/>
                  </a:lnTo>
                  <a:lnTo>
                    <a:pt x="436" y="384"/>
                  </a:lnTo>
                  <a:lnTo>
                    <a:pt x="439" y="383"/>
                  </a:lnTo>
                  <a:lnTo>
                    <a:pt x="443" y="382"/>
                  </a:lnTo>
                  <a:lnTo>
                    <a:pt x="446" y="380"/>
                  </a:lnTo>
                  <a:lnTo>
                    <a:pt x="447" y="378"/>
                  </a:lnTo>
                  <a:lnTo>
                    <a:pt x="452" y="374"/>
                  </a:lnTo>
                  <a:lnTo>
                    <a:pt x="455" y="372"/>
                  </a:lnTo>
                  <a:lnTo>
                    <a:pt x="457" y="372"/>
                  </a:lnTo>
                  <a:lnTo>
                    <a:pt x="463" y="369"/>
                  </a:lnTo>
                  <a:lnTo>
                    <a:pt x="465" y="369"/>
                  </a:lnTo>
                  <a:lnTo>
                    <a:pt x="467" y="368"/>
                  </a:lnTo>
                  <a:lnTo>
                    <a:pt x="468" y="366"/>
                  </a:lnTo>
                  <a:lnTo>
                    <a:pt x="469" y="365"/>
                  </a:lnTo>
                  <a:lnTo>
                    <a:pt x="471" y="363"/>
                  </a:lnTo>
                  <a:lnTo>
                    <a:pt x="472" y="361"/>
                  </a:lnTo>
                  <a:lnTo>
                    <a:pt x="473" y="360"/>
                  </a:lnTo>
                  <a:lnTo>
                    <a:pt x="474" y="358"/>
                  </a:lnTo>
                  <a:lnTo>
                    <a:pt x="475" y="356"/>
                  </a:lnTo>
                  <a:lnTo>
                    <a:pt x="475" y="353"/>
                  </a:lnTo>
                  <a:lnTo>
                    <a:pt x="475" y="350"/>
                  </a:lnTo>
                  <a:lnTo>
                    <a:pt x="474" y="342"/>
                  </a:lnTo>
                  <a:lnTo>
                    <a:pt x="474" y="338"/>
                  </a:lnTo>
                  <a:lnTo>
                    <a:pt x="474" y="335"/>
                  </a:lnTo>
                  <a:lnTo>
                    <a:pt x="475" y="331"/>
                  </a:lnTo>
                  <a:lnTo>
                    <a:pt x="475" y="328"/>
                  </a:lnTo>
                  <a:lnTo>
                    <a:pt x="476" y="327"/>
                  </a:lnTo>
                  <a:lnTo>
                    <a:pt x="477" y="324"/>
                  </a:lnTo>
                  <a:lnTo>
                    <a:pt x="478" y="322"/>
                  </a:lnTo>
                  <a:lnTo>
                    <a:pt x="479" y="319"/>
                  </a:lnTo>
                  <a:lnTo>
                    <a:pt x="480" y="317"/>
                  </a:lnTo>
                  <a:lnTo>
                    <a:pt x="480" y="316"/>
                  </a:lnTo>
                  <a:lnTo>
                    <a:pt x="482" y="315"/>
                  </a:lnTo>
                  <a:lnTo>
                    <a:pt x="483" y="314"/>
                  </a:lnTo>
                  <a:lnTo>
                    <a:pt x="484" y="313"/>
                  </a:lnTo>
                  <a:lnTo>
                    <a:pt x="485" y="312"/>
                  </a:lnTo>
                  <a:lnTo>
                    <a:pt x="487" y="311"/>
                  </a:lnTo>
                  <a:lnTo>
                    <a:pt x="490" y="311"/>
                  </a:lnTo>
                  <a:lnTo>
                    <a:pt x="497" y="309"/>
                  </a:lnTo>
                  <a:lnTo>
                    <a:pt x="501" y="308"/>
                  </a:lnTo>
                  <a:lnTo>
                    <a:pt x="505" y="307"/>
                  </a:lnTo>
                  <a:lnTo>
                    <a:pt x="508" y="305"/>
                  </a:lnTo>
                  <a:lnTo>
                    <a:pt x="512" y="304"/>
                  </a:lnTo>
                  <a:lnTo>
                    <a:pt x="514" y="301"/>
                  </a:lnTo>
                  <a:lnTo>
                    <a:pt x="518" y="298"/>
                  </a:lnTo>
                  <a:lnTo>
                    <a:pt x="524" y="293"/>
                  </a:lnTo>
                  <a:lnTo>
                    <a:pt x="525" y="292"/>
                  </a:lnTo>
                  <a:lnTo>
                    <a:pt x="529" y="289"/>
                  </a:lnTo>
                  <a:lnTo>
                    <a:pt x="533" y="287"/>
                  </a:lnTo>
                  <a:lnTo>
                    <a:pt x="537" y="285"/>
                  </a:lnTo>
                  <a:lnTo>
                    <a:pt x="541" y="283"/>
                  </a:lnTo>
                  <a:lnTo>
                    <a:pt x="544" y="282"/>
                  </a:lnTo>
                  <a:lnTo>
                    <a:pt x="546" y="282"/>
                  </a:lnTo>
                  <a:lnTo>
                    <a:pt x="548" y="282"/>
                  </a:lnTo>
                  <a:lnTo>
                    <a:pt x="550" y="282"/>
                  </a:lnTo>
                  <a:lnTo>
                    <a:pt x="553" y="283"/>
                  </a:lnTo>
                  <a:lnTo>
                    <a:pt x="556" y="284"/>
                  </a:lnTo>
                  <a:lnTo>
                    <a:pt x="562" y="286"/>
                  </a:lnTo>
                  <a:lnTo>
                    <a:pt x="571" y="288"/>
                  </a:lnTo>
                  <a:lnTo>
                    <a:pt x="575" y="289"/>
                  </a:lnTo>
                  <a:lnTo>
                    <a:pt x="578" y="290"/>
                  </a:lnTo>
                  <a:lnTo>
                    <a:pt x="581" y="290"/>
                  </a:lnTo>
                  <a:lnTo>
                    <a:pt x="582" y="289"/>
                  </a:lnTo>
                  <a:lnTo>
                    <a:pt x="591" y="288"/>
                  </a:lnTo>
                  <a:lnTo>
                    <a:pt x="599" y="287"/>
                  </a:lnTo>
                  <a:lnTo>
                    <a:pt x="601" y="286"/>
                  </a:lnTo>
                  <a:lnTo>
                    <a:pt x="604" y="285"/>
                  </a:lnTo>
                  <a:lnTo>
                    <a:pt x="606" y="284"/>
                  </a:lnTo>
                  <a:lnTo>
                    <a:pt x="610" y="282"/>
                  </a:lnTo>
                  <a:lnTo>
                    <a:pt x="612" y="281"/>
                  </a:lnTo>
                  <a:lnTo>
                    <a:pt x="619" y="276"/>
                  </a:lnTo>
                  <a:lnTo>
                    <a:pt x="623" y="273"/>
                  </a:lnTo>
                  <a:lnTo>
                    <a:pt x="628" y="270"/>
                  </a:lnTo>
                  <a:lnTo>
                    <a:pt x="635" y="267"/>
                  </a:lnTo>
                  <a:lnTo>
                    <a:pt x="654" y="259"/>
                  </a:lnTo>
                  <a:lnTo>
                    <a:pt x="666" y="253"/>
                  </a:lnTo>
                  <a:lnTo>
                    <a:pt x="673" y="249"/>
                  </a:lnTo>
                  <a:lnTo>
                    <a:pt x="680" y="248"/>
                  </a:lnTo>
                  <a:lnTo>
                    <a:pt x="694" y="243"/>
                  </a:lnTo>
                  <a:lnTo>
                    <a:pt x="698" y="241"/>
                  </a:lnTo>
                  <a:lnTo>
                    <a:pt x="705" y="238"/>
                  </a:lnTo>
                  <a:lnTo>
                    <a:pt x="707" y="237"/>
                  </a:lnTo>
                  <a:lnTo>
                    <a:pt x="709" y="236"/>
                  </a:lnTo>
                  <a:lnTo>
                    <a:pt x="713" y="234"/>
                  </a:lnTo>
                  <a:lnTo>
                    <a:pt x="718" y="230"/>
                  </a:lnTo>
                  <a:lnTo>
                    <a:pt x="720" y="227"/>
                  </a:lnTo>
                  <a:lnTo>
                    <a:pt x="723" y="225"/>
                  </a:lnTo>
                  <a:lnTo>
                    <a:pt x="725" y="222"/>
                  </a:lnTo>
                  <a:lnTo>
                    <a:pt x="727" y="219"/>
                  </a:lnTo>
                  <a:lnTo>
                    <a:pt x="730" y="215"/>
                  </a:lnTo>
                  <a:lnTo>
                    <a:pt x="734" y="208"/>
                  </a:lnTo>
                  <a:lnTo>
                    <a:pt x="735" y="205"/>
                  </a:lnTo>
                  <a:lnTo>
                    <a:pt x="737" y="203"/>
                  </a:lnTo>
                  <a:lnTo>
                    <a:pt x="739" y="202"/>
                  </a:lnTo>
                  <a:lnTo>
                    <a:pt x="741" y="201"/>
                  </a:lnTo>
                  <a:lnTo>
                    <a:pt x="742" y="200"/>
                  </a:lnTo>
                  <a:lnTo>
                    <a:pt x="746" y="198"/>
                  </a:lnTo>
                  <a:lnTo>
                    <a:pt x="750" y="197"/>
                  </a:lnTo>
                  <a:lnTo>
                    <a:pt x="753" y="196"/>
                  </a:lnTo>
                  <a:lnTo>
                    <a:pt x="756" y="195"/>
                  </a:lnTo>
                  <a:lnTo>
                    <a:pt x="759" y="195"/>
                  </a:lnTo>
                  <a:lnTo>
                    <a:pt x="762" y="195"/>
                  </a:lnTo>
                  <a:lnTo>
                    <a:pt x="764" y="195"/>
                  </a:lnTo>
                  <a:lnTo>
                    <a:pt x="767" y="196"/>
                  </a:lnTo>
                  <a:lnTo>
                    <a:pt x="775" y="197"/>
                  </a:lnTo>
                  <a:lnTo>
                    <a:pt x="778" y="198"/>
                  </a:lnTo>
                  <a:lnTo>
                    <a:pt x="781" y="198"/>
                  </a:lnTo>
                  <a:lnTo>
                    <a:pt x="784" y="198"/>
                  </a:lnTo>
                  <a:lnTo>
                    <a:pt x="787" y="198"/>
                  </a:lnTo>
                  <a:lnTo>
                    <a:pt x="789" y="198"/>
                  </a:lnTo>
                  <a:lnTo>
                    <a:pt x="793" y="197"/>
                  </a:lnTo>
                  <a:lnTo>
                    <a:pt x="801" y="196"/>
                  </a:lnTo>
                  <a:lnTo>
                    <a:pt x="804" y="195"/>
                  </a:lnTo>
                  <a:lnTo>
                    <a:pt x="808" y="194"/>
                  </a:lnTo>
                  <a:lnTo>
                    <a:pt x="812" y="192"/>
                  </a:lnTo>
                  <a:lnTo>
                    <a:pt x="819" y="190"/>
                  </a:lnTo>
                  <a:lnTo>
                    <a:pt x="821" y="189"/>
                  </a:lnTo>
                  <a:lnTo>
                    <a:pt x="825" y="188"/>
                  </a:lnTo>
                  <a:lnTo>
                    <a:pt x="832" y="187"/>
                  </a:lnTo>
                  <a:lnTo>
                    <a:pt x="835" y="186"/>
                  </a:lnTo>
                  <a:lnTo>
                    <a:pt x="838" y="184"/>
                  </a:lnTo>
                  <a:lnTo>
                    <a:pt x="840" y="184"/>
                  </a:lnTo>
                  <a:lnTo>
                    <a:pt x="841" y="183"/>
                  </a:lnTo>
                  <a:lnTo>
                    <a:pt x="843" y="181"/>
                  </a:lnTo>
                  <a:lnTo>
                    <a:pt x="844" y="180"/>
                  </a:lnTo>
                  <a:lnTo>
                    <a:pt x="844" y="179"/>
                  </a:lnTo>
                  <a:lnTo>
                    <a:pt x="845" y="177"/>
                  </a:lnTo>
                  <a:lnTo>
                    <a:pt x="847" y="174"/>
                  </a:lnTo>
                  <a:lnTo>
                    <a:pt x="849" y="168"/>
                  </a:lnTo>
                  <a:lnTo>
                    <a:pt x="852" y="162"/>
                  </a:lnTo>
                  <a:lnTo>
                    <a:pt x="853" y="157"/>
                  </a:lnTo>
                  <a:lnTo>
                    <a:pt x="853" y="156"/>
                  </a:lnTo>
                  <a:lnTo>
                    <a:pt x="854" y="154"/>
                  </a:lnTo>
                  <a:lnTo>
                    <a:pt x="854" y="152"/>
                  </a:lnTo>
                  <a:lnTo>
                    <a:pt x="853" y="151"/>
                  </a:lnTo>
                  <a:lnTo>
                    <a:pt x="853" y="149"/>
                  </a:lnTo>
                  <a:lnTo>
                    <a:pt x="852" y="147"/>
                  </a:lnTo>
                  <a:lnTo>
                    <a:pt x="851" y="146"/>
                  </a:lnTo>
                  <a:lnTo>
                    <a:pt x="850" y="145"/>
                  </a:lnTo>
                  <a:lnTo>
                    <a:pt x="849" y="143"/>
                  </a:lnTo>
                  <a:lnTo>
                    <a:pt x="847" y="142"/>
                  </a:lnTo>
                  <a:lnTo>
                    <a:pt x="845" y="141"/>
                  </a:lnTo>
                  <a:lnTo>
                    <a:pt x="844" y="140"/>
                  </a:lnTo>
                  <a:lnTo>
                    <a:pt x="841" y="138"/>
                  </a:lnTo>
                  <a:lnTo>
                    <a:pt x="835" y="136"/>
                  </a:lnTo>
                  <a:lnTo>
                    <a:pt x="826" y="133"/>
                  </a:lnTo>
                  <a:lnTo>
                    <a:pt x="820" y="130"/>
                  </a:lnTo>
                  <a:lnTo>
                    <a:pt x="808" y="125"/>
                  </a:lnTo>
                  <a:lnTo>
                    <a:pt x="805" y="124"/>
                  </a:lnTo>
                  <a:lnTo>
                    <a:pt x="802" y="123"/>
                  </a:lnTo>
                  <a:lnTo>
                    <a:pt x="800" y="122"/>
                  </a:lnTo>
                  <a:lnTo>
                    <a:pt x="799" y="121"/>
                  </a:lnTo>
                  <a:lnTo>
                    <a:pt x="798" y="120"/>
                  </a:lnTo>
                  <a:lnTo>
                    <a:pt x="797" y="119"/>
                  </a:lnTo>
                  <a:lnTo>
                    <a:pt x="796" y="118"/>
                  </a:lnTo>
                  <a:lnTo>
                    <a:pt x="795" y="116"/>
                  </a:lnTo>
                  <a:lnTo>
                    <a:pt x="794" y="114"/>
                  </a:lnTo>
                  <a:lnTo>
                    <a:pt x="793" y="112"/>
                  </a:lnTo>
                  <a:lnTo>
                    <a:pt x="792" y="110"/>
                  </a:lnTo>
                  <a:lnTo>
                    <a:pt x="792" y="108"/>
                  </a:lnTo>
                  <a:lnTo>
                    <a:pt x="791" y="107"/>
                  </a:lnTo>
                  <a:lnTo>
                    <a:pt x="792" y="106"/>
                  </a:lnTo>
                  <a:lnTo>
                    <a:pt x="792" y="105"/>
                  </a:lnTo>
                  <a:lnTo>
                    <a:pt x="792" y="103"/>
                  </a:lnTo>
                  <a:lnTo>
                    <a:pt x="793" y="101"/>
                  </a:lnTo>
                  <a:lnTo>
                    <a:pt x="796" y="97"/>
                  </a:lnTo>
                  <a:lnTo>
                    <a:pt x="796" y="96"/>
                  </a:lnTo>
                  <a:lnTo>
                    <a:pt x="797" y="95"/>
                  </a:lnTo>
                  <a:lnTo>
                    <a:pt x="797" y="94"/>
                  </a:lnTo>
                  <a:lnTo>
                    <a:pt x="797" y="92"/>
                  </a:lnTo>
                  <a:lnTo>
                    <a:pt x="796" y="91"/>
                  </a:lnTo>
                  <a:lnTo>
                    <a:pt x="795" y="90"/>
                  </a:lnTo>
                  <a:lnTo>
                    <a:pt x="794" y="89"/>
                  </a:lnTo>
                  <a:lnTo>
                    <a:pt x="793" y="89"/>
                  </a:lnTo>
                  <a:lnTo>
                    <a:pt x="792" y="89"/>
                  </a:lnTo>
                  <a:lnTo>
                    <a:pt x="790" y="89"/>
                  </a:lnTo>
                  <a:lnTo>
                    <a:pt x="787" y="88"/>
                  </a:lnTo>
                  <a:lnTo>
                    <a:pt x="780" y="89"/>
                  </a:lnTo>
                  <a:lnTo>
                    <a:pt x="776" y="88"/>
                  </a:lnTo>
                  <a:lnTo>
                    <a:pt x="773" y="88"/>
                  </a:lnTo>
                  <a:lnTo>
                    <a:pt x="771" y="87"/>
                  </a:lnTo>
                  <a:lnTo>
                    <a:pt x="769" y="87"/>
                  </a:lnTo>
                  <a:lnTo>
                    <a:pt x="767" y="86"/>
                  </a:lnTo>
                  <a:lnTo>
                    <a:pt x="764" y="84"/>
                  </a:lnTo>
                  <a:lnTo>
                    <a:pt x="763" y="83"/>
                  </a:lnTo>
                  <a:lnTo>
                    <a:pt x="761" y="81"/>
                  </a:lnTo>
                  <a:lnTo>
                    <a:pt x="759" y="80"/>
                  </a:lnTo>
                  <a:lnTo>
                    <a:pt x="758" y="78"/>
                  </a:lnTo>
                  <a:lnTo>
                    <a:pt x="757" y="78"/>
                  </a:lnTo>
                  <a:lnTo>
                    <a:pt x="756" y="76"/>
                  </a:lnTo>
                  <a:lnTo>
                    <a:pt x="756" y="74"/>
                  </a:lnTo>
                  <a:lnTo>
                    <a:pt x="756" y="73"/>
                  </a:lnTo>
                  <a:lnTo>
                    <a:pt x="755" y="69"/>
                  </a:lnTo>
                  <a:lnTo>
                    <a:pt x="756" y="64"/>
                  </a:lnTo>
                  <a:lnTo>
                    <a:pt x="756" y="62"/>
                  </a:lnTo>
                  <a:lnTo>
                    <a:pt x="756" y="60"/>
                  </a:lnTo>
                  <a:lnTo>
                    <a:pt x="757" y="58"/>
                  </a:lnTo>
                  <a:lnTo>
                    <a:pt x="758" y="56"/>
                  </a:lnTo>
                  <a:lnTo>
                    <a:pt x="762" y="49"/>
                  </a:lnTo>
                  <a:lnTo>
                    <a:pt x="763" y="47"/>
                  </a:lnTo>
                  <a:lnTo>
                    <a:pt x="764" y="44"/>
                  </a:lnTo>
                  <a:lnTo>
                    <a:pt x="765" y="41"/>
                  </a:lnTo>
                  <a:lnTo>
                    <a:pt x="766" y="38"/>
                  </a:lnTo>
                  <a:lnTo>
                    <a:pt x="767" y="35"/>
                  </a:lnTo>
                  <a:lnTo>
                    <a:pt x="768" y="33"/>
                  </a:lnTo>
                  <a:lnTo>
                    <a:pt x="769" y="25"/>
                  </a:lnTo>
                  <a:lnTo>
                    <a:pt x="770" y="22"/>
                  </a:lnTo>
                  <a:lnTo>
                    <a:pt x="771" y="21"/>
                  </a:lnTo>
                  <a:lnTo>
                    <a:pt x="771" y="20"/>
                  </a:lnTo>
                  <a:lnTo>
                    <a:pt x="772" y="18"/>
                  </a:lnTo>
                  <a:lnTo>
                    <a:pt x="774" y="15"/>
                  </a:lnTo>
                  <a:lnTo>
                    <a:pt x="782" y="4"/>
                  </a:lnTo>
                  <a:lnTo>
                    <a:pt x="785" y="2"/>
                  </a:lnTo>
                  <a:lnTo>
                    <a:pt x="786" y="0"/>
                  </a:lnTo>
                  <a:lnTo>
                    <a:pt x="787" y="1"/>
                  </a:lnTo>
                </a:path>
              </a:pathLst>
            </a:custGeom>
            <a:noFill/>
            <a:ln w="2540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47" name="Freeform 95">
              <a:extLst>
                <a:ext uri="{FF2B5EF4-FFF2-40B4-BE49-F238E27FC236}">
                  <a16:creationId xmlns:a16="http://schemas.microsoft.com/office/drawing/2014/main" id="{B8C20E03-8878-4EEC-B130-BDED79636B6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0" y="1017"/>
              <a:ext cx="961" cy="646"/>
            </a:xfrm>
            <a:custGeom>
              <a:avLst/>
              <a:gdLst>
                <a:gd name="T0" fmla="*/ 537 w 961"/>
                <a:gd name="T1" fmla="*/ 6 h 646"/>
                <a:gd name="T2" fmla="*/ 568 w 961"/>
                <a:gd name="T3" fmla="*/ 31 h 646"/>
                <a:gd name="T4" fmla="*/ 591 w 961"/>
                <a:gd name="T5" fmla="*/ 30 h 646"/>
                <a:gd name="T6" fmla="*/ 614 w 961"/>
                <a:gd name="T7" fmla="*/ 14 h 646"/>
                <a:gd name="T8" fmla="*/ 633 w 961"/>
                <a:gd name="T9" fmla="*/ 43 h 646"/>
                <a:gd name="T10" fmla="*/ 668 w 961"/>
                <a:gd name="T11" fmla="*/ 37 h 646"/>
                <a:gd name="T12" fmla="*/ 701 w 961"/>
                <a:gd name="T13" fmla="*/ 84 h 646"/>
                <a:gd name="T14" fmla="*/ 697 w 961"/>
                <a:gd name="T15" fmla="*/ 148 h 646"/>
                <a:gd name="T16" fmla="*/ 731 w 961"/>
                <a:gd name="T17" fmla="*/ 193 h 646"/>
                <a:gd name="T18" fmla="*/ 768 w 961"/>
                <a:gd name="T19" fmla="*/ 250 h 646"/>
                <a:gd name="T20" fmla="*/ 780 w 961"/>
                <a:gd name="T21" fmla="*/ 286 h 646"/>
                <a:gd name="T22" fmla="*/ 815 w 961"/>
                <a:gd name="T23" fmla="*/ 259 h 646"/>
                <a:gd name="T24" fmla="*/ 879 w 961"/>
                <a:gd name="T25" fmla="*/ 281 h 646"/>
                <a:gd name="T26" fmla="*/ 899 w 961"/>
                <a:gd name="T27" fmla="*/ 309 h 646"/>
                <a:gd name="T28" fmla="*/ 914 w 961"/>
                <a:gd name="T29" fmla="*/ 396 h 646"/>
                <a:gd name="T30" fmla="*/ 924 w 961"/>
                <a:gd name="T31" fmla="*/ 457 h 646"/>
                <a:gd name="T32" fmla="*/ 927 w 961"/>
                <a:gd name="T33" fmla="*/ 515 h 646"/>
                <a:gd name="T34" fmla="*/ 960 w 961"/>
                <a:gd name="T35" fmla="*/ 577 h 646"/>
                <a:gd name="T36" fmla="*/ 934 w 961"/>
                <a:gd name="T37" fmla="*/ 595 h 646"/>
                <a:gd name="T38" fmla="*/ 892 w 961"/>
                <a:gd name="T39" fmla="*/ 596 h 646"/>
                <a:gd name="T40" fmla="*/ 857 w 961"/>
                <a:gd name="T41" fmla="*/ 569 h 646"/>
                <a:gd name="T42" fmla="*/ 824 w 961"/>
                <a:gd name="T43" fmla="*/ 596 h 646"/>
                <a:gd name="T44" fmla="*/ 814 w 961"/>
                <a:gd name="T45" fmla="*/ 632 h 646"/>
                <a:gd name="T46" fmla="*/ 785 w 961"/>
                <a:gd name="T47" fmla="*/ 635 h 646"/>
                <a:gd name="T48" fmla="*/ 766 w 961"/>
                <a:gd name="T49" fmla="*/ 616 h 646"/>
                <a:gd name="T50" fmla="*/ 714 w 961"/>
                <a:gd name="T51" fmla="*/ 596 h 646"/>
                <a:gd name="T52" fmla="*/ 682 w 961"/>
                <a:gd name="T53" fmla="*/ 601 h 646"/>
                <a:gd name="T54" fmla="*/ 643 w 961"/>
                <a:gd name="T55" fmla="*/ 617 h 646"/>
                <a:gd name="T56" fmla="*/ 584 w 961"/>
                <a:gd name="T57" fmla="*/ 584 h 646"/>
                <a:gd name="T58" fmla="*/ 550 w 961"/>
                <a:gd name="T59" fmla="*/ 549 h 646"/>
                <a:gd name="T60" fmla="*/ 495 w 961"/>
                <a:gd name="T61" fmla="*/ 503 h 646"/>
                <a:gd name="T62" fmla="*/ 462 w 961"/>
                <a:gd name="T63" fmla="*/ 504 h 646"/>
                <a:gd name="T64" fmla="*/ 431 w 961"/>
                <a:gd name="T65" fmla="*/ 480 h 646"/>
                <a:gd name="T66" fmla="*/ 415 w 961"/>
                <a:gd name="T67" fmla="*/ 514 h 646"/>
                <a:gd name="T68" fmla="*/ 380 w 961"/>
                <a:gd name="T69" fmla="*/ 540 h 646"/>
                <a:gd name="T70" fmla="*/ 359 w 961"/>
                <a:gd name="T71" fmla="*/ 565 h 646"/>
                <a:gd name="T72" fmla="*/ 309 w 961"/>
                <a:gd name="T73" fmla="*/ 559 h 646"/>
                <a:gd name="T74" fmla="*/ 289 w 961"/>
                <a:gd name="T75" fmla="*/ 600 h 646"/>
                <a:gd name="T76" fmla="*/ 248 w 961"/>
                <a:gd name="T77" fmla="*/ 637 h 646"/>
                <a:gd name="T78" fmla="*/ 189 w 961"/>
                <a:gd name="T79" fmla="*/ 646 h 646"/>
                <a:gd name="T80" fmla="*/ 171 w 961"/>
                <a:gd name="T81" fmla="*/ 617 h 646"/>
                <a:gd name="T82" fmla="*/ 147 w 961"/>
                <a:gd name="T83" fmla="*/ 616 h 646"/>
                <a:gd name="T84" fmla="*/ 111 w 961"/>
                <a:gd name="T85" fmla="*/ 616 h 646"/>
                <a:gd name="T86" fmla="*/ 93 w 961"/>
                <a:gd name="T87" fmla="*/ 595 h 646"/>
                <a:gd name="T88" fmla="*/ 47 w 961"/>
                <a:gd name="T89" fmla="*/ 531 h 646"/>
                <a:gd name="T90" fmla="*/ 12 w 961"/>
                <a:gd name="T91" fmla="*/ 463 h 646"/>
                <a:gd name="T92" fmla="*/ 2 w 961"/>
                <a:gd name="T93" fmla="*/ 415 h 646"/>
                <a:gd name="T94" fmla="*/ 22 w 961"/>
                <a:gd name="T95" fmla="*/ 364 h 646"/>
                <a:gd name="T96" fmla="*/ 55 w 961"/>
                <a:gd name="T97" fmla="*/ 334 h 646"/>
                <a:gd name="T98" fmla="*/ 73 w 961"/>
                <a:gd name="T99" fmla="*/ 293 h 646"/>
                <a:gd name="T100" fmla="*/ 80 w 961"/>
                <a:gd name="T101" fmla="*/ 250 h 646"/>
                <a:gd name="T102" fmla="*/ 129 w 961"/>
                <a:gd name="T103" fmla="*/ 263 h 646"/>
                <a:gd name="T104" fmla="*/ 157 w 961"/>
                <a:gd name="T105" fmla="*/ 257 h 646"/>
                <a:gd name="T106" fmla="*/ 188 w 961"/>
                <a:gd name="T107" fmla="*/ 210 h 646"/>
                <a:gd name="T108" fmla="*/ 264 w 961"/>
                <a:gd name="T109" fmla="*/ 218 h 646"/>
                <a:gd name="T110" fmla="*/ 317 w 961"/>
                <a:gd name="T111" fmla="*/ 238 h 646"/>
                <a:gd name="T112" fmla="*/ 352 w 961"/>
                <a:gd name="T113" fmla="*/ 199 h 646"/>
                <a:gd name="T114" fmla="*/ 400 w 961"/>
                <a:gd name="T115" fmla="*/ 177 h 646"/>
                <a:gd name="T116" fmla="*/ 465 w 961"/>
                <a:gd name="T117" fmla="*/ 185 h 646"/>
                <a:gd name="T118" fmla="*/ 488 w 961"/>
                <a:gd name="T119" fmla="*/ 167 h 646"/>
                <a:gd name="T120" fmla="*/ 499 w 961"/>
                <a:gd name="T121" fmla="*/ 83 h 646"/>
                <a:gd name="T122" fmla="*/ 483 w 961"/>
                <a:gd name="T123" fmla="*/ 47 h 646"/>
                <a:gd name="T124" fmla="*/ 476 w 961"/>
                <a:gd name="T125" fmla="*/ 25 h 6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961" h="646">
                  <a:moveTo>
                    <a:pt x="506" y="0"/>
                  </a:moveTo>
                  <a:lnTo>
                    <a:pt x="506" y="1"/>
                  </a:lnTo>
                  <a:lnTo>
                    <a:pt x="513" y="4"/>
                  </a:lnTo>
                  <a:lnTo>
                    <a:pt x="515" y="5"/>
                  </a:lnTo>
                  <a:lnTo>
                    <a:pt x="517" y="7"/>
                  </a:lnTo>
                  <a:lnTo>
                    <a:pt x="519" y="7"/>
                  </a:lnTo>
                  <a:lnTo>
                    <a:pt x="521" y="8"/>
                  </a:lnTo>
                  <a:lnTo>
                    <a:pt x="523" y="8"/>
                  </a:lnTo>
                  <a:lnTo>
                    <a:pt x="525" y="8"/>
                  </a:lnTo>
                  <a:lnTo>
                    <a:pt x="527" y="8"/>
                  </a:lnTo>
                  <a:lnTo>
                    <a:pt x="528" y="8"/>
                  </a:lnTo>
                  <a:lnTo>
                    <a:pt x="529" y="8"/>
                  </a:lnTo>
                  <a:lnTo>
                    <a:pt x="534" y="6"/>
                  </a:lnTo>
                  <a:lnTo>
                    <a:pt x="535" y="6"/>
                  </a:lnTo>
                  <a:lnTo>
                    <a:pt x="537" y="6"/>
                  </a:lnTo>
                  <a:lnTo>
                    <a:pt x="540" y="6"/>
                  </a:lnTo>
                  <a:lnTo>
                    <a:pt x="541" y="6"/>
                  </a:lnTo>
                  <a:lnTo>
                    <a:pt x="546" y="8"/>
                  </a:lnTo>
                  <a:lnTo>
                    <a:pt x="555" y="11"/>
                  </a:lnTo>
                  <a:lnTo>
                    <a:pt x="559" y="13"/>
                  </a:lnTo>
                  <a:lnTo>
                    <a:pt x="561" y="14"/>
                  </a:lnTo>
                  <a:lnTo>
                    <a:pt x="563" y="14"/>
                  </a:lnTo>
                  <a:lnTo>
                    <a:pt x="563" y="16"/>
                  </a:lnTo>
                  <a:lnTo>
                    <a:pt x="564" y="17"/>
                  </a:lnTo>
                  <a:lnTo>
                    <a:pt x="565" y="18"/>
                  </a:lnTo>
                  <a:lnTo>
                    <a:pt x="565" y="20"/>
                  </a:lnTo>
                  <a:lnTo>
                    <a:pt x="565" y="24"/>
                  </a:lnTo>
                  <a:lnTo>
                    <a:pt x="566" y="26"/>
                  </a:lnTo>
                  <a:lnTo>
                    <a:pt x="566" y="28"/>
                  </a:lnTo>
                  <a:lnTo>
                    <a:pt x="568" y="31"/>
                  </a:lnTo>
                  <a:lnTo>
                    <a:pt x="569" y="32"/>
                  </a:lnTo>
                  <a:lnTo>
                    <a:pt x="571" y="34"/>
                  </a:lnTo>
                  <a:lnTo>
                    <a:pt x="573" y="35"/>
                  </a:lnTo>
                  <a:lnTo>
                    <a:pt x="574" y="35"/>
                  </a:lnTo>
                  <a:lnTo>
                    <a:pt x="576" y="36"/>
                  </a:lnTo>
                  <a:lnTo>
                    <a:pt x="579" y="36"/>
                  </a:lnTo>
                  <a:lnTo>
                    <a:pt x="581" y="36"/>
                  </a:lnTo>
                  <a:lnTo>
                    <a:pt x="583" y="36"/>
                  </a:lnTo>
                  <a:lnTo>
                    <a:pt x="585" y="36"/>
                  </a:lnTo>
                  <a:lnTo>
                    <a:pt x="586" y="36"/>
                  </a:lnTo>
                  <a:lnTo>
                    <a:pt x="587" y="35"/>
                  </a:lnTo>
                  <a:lnTo>
                    <a:pt x="588" y="34"/>
                  </a:lnTo>
                  <a:lnTo>
                    <a:pt x="589" y="33"/>
                  </a:lnTo>
                  <a:lnTo>
                    <a:pt x="590" y="32"/>
                  </a:lnTo>
                  <a:lnTo>
                    <a:pt x="591" y="30"/>
                  </a:lnTo>
                  <a:lnTo>
                    <a:pt x="594" y="26"/>
                  </a:lnTo>
                  <a:lnTo>
                    <a:pt x="596" y="23"/>
                  </a:lnTo>
                  <a:lnTo>
                    <a:pt x="597" y="19"/>
                  </a:lnTo>
                  <a:lnTo>
                    <a:pt x="600" y="17"/>
                  </a:lnTo>
                  <a:lnTo>
                    <a:pt x="601" y="16"/>
                  </a:lnTo>
                  <a:lnTo>
                    <a:pt x="602" y="15"/>
                  </a:lnTo>
                  <a:lnTo>
                    <a:pt x="604" y="14"/>
                  </a:lnTo>
                  <a:lnTo>
                    <a:pt x="605" y="14"/>
                  </a:lnTo>
                  <a:lnTo>
                    <a:pt x="606" y="14"/>
                  </a:lnTo>
                  <a:lnTo>
                    <a:pt x="608" y="13"/>
                  </a:lnTo>
                  <a:lnTo>
                    <a:pt x="608" y="13"/>
                  </a:lnTo>
                  <a:lnTo>
                    <a:pt x="610" y="13"/>
                  </a:lnTo>
                  <a:lnTo>
                    <a:pt x="612" y="13"/>
                  </a:lnTo>
                  <a:lnTo>
                    <a:pt x="613" y="14"/>
                  </a:lnTo>
                  <a:lnTo>
                    <a:pt x="614" y="14"/>
                  </a:lnTo>
                  <a:lnTo>
                    <a:pt x="615" y="14"/>
                  </a:lnTo>
                  <a:lnTo>
                    <a:pt x="616" y="16"/>
                  </a:lnTo>
                  <a:lnTo>
                    <a:pt x="617" y="18"/>
                  </a:lnTo>
                  <a:lnTo>
                    <a:pt x="618" y="21"/>
                  </a:lnTo>
                  <a:lnTo>
                    <a:pt x="619" y="24"/>
                  </a:lnTo>
                  <a:lnTo>
                    <a:pt x="621" y="33"/>
                  </a:lnTo>
                  <a:lnTo>
                    <a:pt x="622" y="35"/>
                  </a:lnTo>
                  <a:lnTo>
                    <a:pt x="623" y="37"/>
                  </a:lnTo>
                  <a:lnTo>
                    <a:pt x="624" y="38"/>
                  </a:lnTo>
                  <a:lnTo>
                    <a:pt x="626" y="40"/>
                  </a:lnTo>
                  <a:lnTo>
                    <a:pt x="627" y="41"/>
                  </a:lnTo>
                  <a:lnTo>
                    <a:pt x="629" y="42"/>
                  </a:lnTo>
                  <a:lnTo>
                    <a:pt x="631" y="43"/>
                  </a:lnTo>
                  <a:lnTo>
                    <a:pt x="631" y="43"/>
                  </a:lnTo>
                  <a:lnTo>
                    <a:pt x="633" y="43"/>
                  </a:lnTo>
                  <a:lnTo>
                    <a:pt x="635" y="42"/>
                  </a:lnTo>
                  <a:lnTo>
                    <a:pt x="636" y="42"/>
                  </a:lnTo>
                  <a:lnTo>
                    <a:pt x="643" y="39"/>
                  </a:lnTo>
                  <a:lnTo>
                    <a:pt x="645" y="37"/>
                  </a:lnTo>
                  <a:lnTo>
                    <a:pt x="652" y="36"/>
                  </a:lnTo>
                  <a:lnTo>
                    <a:pt x="654" y="35"/>
                  </a:lnTo>
                  <a:lnTo>
                    <a:pt x="656" y="35"/>
                  </a:lnTo>
                  <a:lnTo>
                    <a:pt x="659" y="34"/>
                  </a:lnTo>
                  <a:lnTo>
                    <a:pt x="661" y="34"/>
                  </a:lnTo>
                  <a:lnTo>
                    <a:pt x="662" y="34"/>
                  </a:lnTo>
                  <a:lnTo>
                    <a:pt x="664" y="35"/>
                  </a:lnTo>
                  <a:lnTo>
                    <a:pt x="665" y="35"/>
                  </a:lnTo>
                  <a:lnTo>
                    <a:pt x="665" y="36"/>
                  </a:lnTo>
                  <a:lnTo>
                    <a:pt x="666" y="36"/>
                  </a:lnTo>
                  <a:lnTo>
                    <a:pt x="668" y="37"/>
                  </a:lnTo>
                  <a:lnTo>
                    <a:pt x="673" y="42"/>
                  </a:lnTo>
                  <a:lnTo>
                    <a:pt x="676" y="45"/>
                  </a:lnTo>
                  <a:lnTo>
                    <a:pt x="678" y="47"/>
                  </a:lnTo>
                  <a:lnTo>
                    <a:pt x="684" y="50"/>
                  </a:lnTo>
                  <a:lnTo>
                    <a:pt x="687" y="52"/>
                  </a:lnTo>
                  <a:lnTo>
                    <a:pt x="689" y="54"/>
                  </a:lnTo>
                  <a:lnTo>
                    <a:pt x="691" y="56"/>
                  </a:lnTo>
                  <a:lnTo>
                    <a:pt x="692" y="58"/>
                  </a:lnTo>
                  <a:lnTo>
                    <a:pt x="693" y="60"/>
                  </a:lnTo>
                  <a:lnTo>
                    <a:pt x="695" y="62"/>
                  </a:lnTo>
                  <a:lnTo>
                    <a:pt x="699" y="73"/>
                  </a:lnTo>
                  <a:lnTo>
                    <a:pt x="700" y="77"/>
                  </a:lnTo>
                  <a:lnTo>
                    <a:pt x="701" y="80"/>
                  </a:lnTo>
                  <a:lnTo>
                    <a:pt x="701" y="82"/>
                  </a:lnTo>
                  <a:lnTo>
                    <a:pt x="701" y="84"/>
                  </a:lnTo>
                  <a:lnTo>
                    <a:pt x="701" y="87"/>
                  </a:lnTo>
                  <a:lnTo>
                    <a:pt x="700" y="89"/>
                  </a:lnTo>
                  <a:lnTo>
                    <a:pt x="699" y="92"/>
                  </a:lnTo>
                  <a:lnTo>
                    <a:pt x="695" y="103"/>
                  </a:lnTo>
                  <a:lnTo>
                    <a:pt x="694" y="107"/>
                  </a:lnTo>
                  <a:lnTo>
                    <a:pt x="693" y="110"/>
                  </a:lnTo>
                  <a:lnTo>
                    <a:pt x="693" y="114"/>
                  </a:lnTo>
                  <a:lnTo>
                    <a:pt x="692" y="117"/>
                  </a:lnTo>
                  <a:lnTo>
                    <a:pt x="692" y="121"/>
                  </a:lnTo>
                  <a:lnTo>
                    <a:pt x="692" y="125"/>
                  </a:lnTo>
                  <a:lnTo>
                    <a:pt x="693" y="128"/>
                  </a:lnTo>
                  <a:lnTo>
                    <a:pt x="693" y="133"/>
                  </a:lnTo>
                  <a:lnTo>
                    <a:pt x="694" y="138"/>
                  </a:lnTo>
                  <a:lnTo>
                    <a:pt x="696" y="142"/>
                  </a:lnTo>
                  <a:lnTo>
                    <a:pt x="697" y="148"/>
                  </a:lnTo>
                  <a:lnTo>
                    <a:pt x="699" y="152"/>
                  </a:lnTo>
                  <a:lnTo>
                    <a:pt x="699" y="156"/>
                  </a:lnTo>
                  <a:lnTo>
                    <a:pt x="701" y="160"/>
                  </a:lnTo>
                  <a:lnTo>
                    <a:pt x="704" y="164"/>
                  </a:lnTo>
                  <a:lnTo>
                    <a:pt x="707" y="170"/>
                  </a:lnTo>
                  <a:lnTo>
                    <a:pt x="710" y="173"/>
                  </a:lnTo>
                  <a:lnTo>
                    <a:pt x="712" y="177"/>
                  </a:lnTo>
                  <a:lnTo>
                    <a:pt x="715" y="180"/>
                  </a:lnTo>
                  <a:lnTo>
                    <a:pt x="718" y="184"/>
                  </a:lnTo>
                  <a:lnTo>
                    <a:pt x="720" y="185"/>
                  </a:lnTo>
                  <a:lnTo>
                    <a:pt x="722" y="187"/>
                  </a:lnTo>
                  <a:lnTo>
                    <a:pt x="723" y="188"/>
                  </a:lnTo>
                  <a:lnTo>
                    <a:pt x="725" y="190"/>
                  </a:lnTo>
                  <a:lnTo>
                    <a:pt x="728" y="191"/>
                  </a:lnTo>
                  <a:lnTo>
                    <a:pt x="731" y="193"/>
                  </a:lnTo>
                  <a:lnTo>
                    <a:pt x="734" y="195"/>
                  </a:lnTo>
                  <a:lnTo>
                    <a:pt x="743" y="198"/>
                  </a:lnTo>
                  <a:lnTo>
                    <a:pt x="745" y="199"/>
                  </a:lnTo>
                  <a:lnTo>
                    <a:pt x="749" y="201"/>
                  </a:lnTo>
                  <a:lnTo>
                    <a:pt x="752" y="204"/>
                  </a:lnTo>
                  <a:lnTo>
                    <a:pt x="755" y="207"/>
                  </a:lnTo>
                  <a:lnTo>
                    <a:pt x="757" y="209"/>
                  </a:lnTo>
                  <a:lnTo>
                    <a:pt x="759" y="213"/>
                  </a:lnTo>
                  <a:lnTo>
                    <a:pt x="762" y="218"/>
                  </a:lnTo>
                  <a:lnTo>
                    <a:pt x="764" y="222"/>
                  </a:lnTo>
                  <a:lnTo>
                    <a:pt x="765" y="227"/>
                  </a:lnTo>
                  <a:lnTo>
                    <a:pt x="767" y="232"/>
                  </a:lnTo>
                  <a:lnTo>
                    <a:pt x="768" y="237"/>
                  </a:lnTo>
                  <a:lnTo>
                    <a:pt x="768" y="241"/>
                  </a:lnTo>
                  <a:lnTo>
                    <a:pt x="768" y="250"/>
                  </a:lnTo>
                  <a:lnTo>
                    <a:pt x="768" y="261"/>
                  </a:lnTo>
                  <a:lnTo>
                    <a:pt x="768" y="263"/>
                  </a:lnTo>
                  <a:lnTo>
                    <a:pt x="768" y="266"/>
                  </a:lnTo>
                  <a:lnTo>
                    <a:pt x="769" y="272"/>
                  </a:lnTo>
                  <a:lnTo>
                    <a:pt x="769" y="275"/>
                  </a:lnTo>
                  <a:lnTo>
                    <a:pt x="770" y="277"/>
                  </a:lnTo>
                  <a:lnTo>
                    <a:pt x="771" y="279"/>
                  </a:lnTo>
                  <a:lnTo>
                    <a:pt x="771" y="280"/>
                  </a:lnTo>
                  <a:lnTo>
                    <a:pt x="772" y="282"/>
                  </a:lnTo>
                  <a:lnTo>
                    <a:pt x="773" y="283"/>
                  </a:lnTo>
                  <a:lnTo>
                    <a:pt x="774" y="284"/>
                  </a:lnTo>
                  <a:lnTo>
                    <a:pt x="776" y="285"/>
                  </a:lnTo>
                  <a:lnTo>
                    <a:pt x="778" y="286"/>
                  </a:lnTo>
                  <a:lnTo>
                    <a:pt x="779" y="286"/>
                  </a:lnTo>
                  <a:lnTo>
                    <a:pt x="780" y="286"/>
                  </a:lnTo>
                  <a:lnTo>
                    <a:pt x="782" y="286"/>
                  </a:lnTo>
                  <a:lnTo>
                    <a:pt x="784" y="285"/>
                  </a:lnTo>
                  <a:lnTo>
                    <a:pt x="785" y="284"/>
                  </a:lnTo>
                  <a:lnTo>
                    <a:pt x="787" y="283"/>
                  </a:lnTo>
                  <a:lnTo>
                    <a:pt x="789" y="282"/>
                  </a:lnTo>
                  <a:lnTo>
                    <a:pt x="790" y="281"/>
                  </a:lnTo>
                  <a:lnTo>
                    <a:pt x="792" y="279"/>
                  </a:lnTo>
                  <a:lnTo>
                    <a:pt x="796" y="275"/>
                  </a:lnTo>
                  <a:lnTo>
                    <a:pt x="804" y="266"/>
                  </a:lnTo>
                  <a:lnTo>
                    <a:pt x="807" y="263"/>
                  </a:lnTo>
                  <a:lnTo>
                    <a:pt x="810" y="262"/>
                  </a:lnTo>
                  <a:lnTo>
                    <a:pt x="811" y="261"/>
                  </a:lnTo>
                  <a:lnTo>
                    <a:pt x="813" y="261"/>
                  </a:lnTo>
                  <a:lnTo>
                    <a:pt x="814" y="260"/>
                  </a:lnTo>
                  <a:lnTo>
                    <a:pt x="815" y="259"/>
                  </a:lnTo>
                  <a:lnTo>
                    <a:pt x="817" y="259"/>
                  </a:lnTo>
                  <a:lnTo>
                    <a:pt x="819" y="259"/>
                  </a:lnTo>
                  <a:lnTo>
                    <a:pt x="821" y="258"/>
                  </a:lnTo>
                  <a:lnTo>
                    <a:pt x="822" y="258"/>
                  </a:lnTo>
                  <a:lnTo>
                    <a:pt x="824" y="259"/>
                  </a:lnTo>
                  <a:lnTo>
                    <a:pt x="828" y="259"/>
                  </a:lnTo>
                  <a:lnTo>
                    <a:pt x="832" y="261"/>
                  </a:lnTo>
                  <a:lnTo>
                    <a:pt x="836" y="263"/>
                  </a:lnTo>
                  <a:lnTo>
                    <a:pt x="841" y="264"/>
                  </a:lnTo>
                  <a:lnTo>
                    <a:pt x="849" y="269"/>
                  </a:lnTo>
                  <a:lnTo>
                    <a:pt x="855" y="271"/>
                  </a:lnTo>
                  <a:lnTo>
                    <a:pt x="860" y="274"/>
                  </a:lnTo>
                  <a:lnTo>
                    <a:pt x="871" y="278"/>
                  </a:lnTo>
                  <a:lnTo>
                    <a:pt x="875" y="280"/>
                  </a:lnTo>
                  <a:lnTo>
                    <a:pt x="879" y="281"/>
                  </a:lnTo>
                  <a:lnTo>
                    <a:pt x="886" y="286"/>
                  </a:lnTo>
                  <a:lnTo>
                    <a:pt x="888" y="286"/>
                  </a:lnTo>
                  <a:lnTo>
                    <a:pt x="889" y="286"/>
                  </a:lnTo>
                  <a:lnTo>
                    <a:pt x="890" y="287"/>
                  </a:lnTo>
                  <a:lnTo>
                    <a:pt x="891" y="287"/>
                  </a:lnTo>
                  <a:lnTo>
                    <a:pt x="891" y="286"/>
                  </a:lnTo>
                  <a:lnTo>
                    <a:pt x="891" y="287"/>
                  </a:lnTo>
                  <a:lnTo>
                    <a:pt x="891" y="288"/>
                  </a:lnTo>
                  <a:lnTo>
                    <a:pt x="891" y="289"/>
                  </a:lnTo>
                  <a:lnTo>
                    <a:pt x="892" y="292"/>
                  </a:lnTo>
                  <a:lnTo>
                    <a:pt x="892" y="294"/>
                  </a:lnTo>
                  <a:lnTo>
                    <a:pt x="893" y="297"/>
                  </a:lnTo>
                  <a:lnTo>
                    <a:pt x="894" y="301"/>
                  </a:lnTo>
                  <a:lnTo>
                    <a:pt x="897" y="306"/>
                  </a:lnTo>
                  <a:lnTo>
                    <a:pt x="899" y="309"/>
                  </a:lnTo>
                  <a:lnTo>
                    <a:pt x="902" y="313"/>
                  </a:lnTo>
                  <a:lnTo>
                    <a:pt x="908" y="322"/>
                  </a:lnTo>
                  <a:lnTo>
                    <a:pt x="911" y="328"/>
                  </a:lnTo>
                  <a:lnTo>
                    <a:pt x="913" y="331"/>
                  </a:lnTo>
                  <a:lnTo>
                    <a:pt x="914" y="333"/>
                  </a:lnTo>
                  <a:lnTo>
                    <a:pt x="915" y="335"/>
                  </a:lnTo>
                  <a:lnTo>
                    <a:pt x="915" y="337"/>
                  </a:lnTo>
                  <a:lnTo>
                    <a:pt x="915" y="341"/>
                  </a:lnTo>
                  <a:lnTo>
                    <a:pt x="915" y="344"/>
                  </a:lnTo>
                  <a:lnTo>
                    <a:pt x="915" y="348"/>
                  </a:lnTo>
                  <a:lnTo>
                    <a:pt x="914" y="358"/>
                  </a:lnTo>
                  <a:lnTo>
                    <a:pt x="913" y="362"/>
                  </a:lnTo>
                  <a:lnTo>
                    <a:pt x="913" y="365"/>
                  </a:lnTo>
                  <a:lnTo>
                    <a:pt x="914" y="378"/>
                  </a:lnTo>
                  <a:lnTo>
                    <a:pt x="914" y="396"/>
                  </a:lnTo>
                  <a:lnTo>
                    <a:pt x="915" y="399"/>
                  </a:lnTo>
                  <a:lnTo>
                    <a:pt x="915" y="403"/>
                  </a:lnTo>
                  <a:lnTo>
                    <a:pt x="915" y="409"/>
                  </a:lnTo>
                  <a:lnTo>
                    <a:pt x="917" y="415"/>
                  </a:lnTo>
                  <a:lnTo>
                    <a:pt x="918" y="422"/>
                  </a:lnTo>
                  <a:lnTo>
                    <a:pt x="921" y="431"/>
                  </a:lnTo>
                  <a:lnTo>
                    <a:pt x="922" y="434"/>
                  </a:lnTo>
                  <a:lnTo>
                    <a:pt x="922" y="436"/>
                  </a:lnTo>
                  <a:lnTo>
                    <a:pt x="922" y="439"/>
                  </a:lnTo>
                  <a:lnTo>
                    <a:pt x="922" y="445"/>
                  </a:lnTo>
                  <a:lnTo>
                    <a:pt x="922" y="448"/>
                  </a:lnTo>
                  <a:lnTo>
                    <a:pt x="922" y="451"/>
                  </a:lnTo>
                  <a:lnTo>
                    <a:pt x="922" y="453"/>
                  </a:lnTo>
                  <a:lnTo>
                    <a:pt x="923" y="456"/>
                  </a:lnTo>
                  <a:lnTo>
                    <a:pt x="924" y="457"/>
                  </a:lnTo>
                  <a:lnTo>
                    <a:pt x="929" y="468"/>
                  </a:lnTo>
                  <a:lnTo>
                    <a:pt x="932" y="474"/>
                  </a:lnTo>
                  <a:lnTo>
                    <a:pt x="933" y="477"/>
                  </a:lnTo>
                  <a:lnTo>
                    <a:pt x="934" y="479"/>
                  </a:lnTo>
                  <a:lnTo>
                    <a:pt x="934" y="480"/>
                  </a:lnTo>
                  <a:lnTo>
                    <a:pt x="935" y="482"/>
                  </a:lnTo>
                  <a:lnTo>
                    <a:pt x="935" y="483"/>
                  </a:lnTo>
                  <a:lnTo>
                    <a:pt x="934" y="485"/>
                  </a:lnTo>
                  <a:lnTo>
                    <a:pt x="934" y="488"/>
                  </a:lnTo>
                  <a:lnTo>
                    <a:pt x="933" y="490"/>
                  </a:lnTo>
                  <a:lnTo>
                    <a:pt x="930" y="501"/>
                  </a:lnTo>
                  <a:lnTo>
                    <a:pt x="928" y="505"/>
                  </a:lnTo>
                  <a:lnTo>
                    <a:pt x="927" y="510"/>
                  </a:lnTo>
                  <a:lnTo>
                    <a:pt x="927" y="513"/>
                  </a:lnTo>
                  <a:lnTo>
                    <a:pt x="927" y="515"/>
                  </a:lnTo>
                  <a:lnTo>
                    <a:pt x="927" y="518"/>
                  </a:lnTo>
                  <a:lnTo>
                    <a:pt x="927" y="520"/>
                  </a:lnTo>
                  <a:lnTo>
                    <a:pt x="927" y="522"/>
                  </a:lnTo>
                  <a:lnTo>
                    <a:pt x="928" y="524"/>
                  </a:lnTo>
                  <a:lnTo>
                    <a:pt x="932" y="531"/>
                  </a:lnTo>
                  <a:lnTo>
                    <a:pt x="935" y="537"/>
                  </a:lnTo>
                  <a:lnTo>
                    <a:pt x="940" y="547"/>
                  </a:lnTo>
                  <a:lnTo>
                    <a:pt x="941" y="549"/>
                  </a:lnTo>
                  <a:lnTo>
                    <a:pt x="946" y="555"/>
                  </a:lnTo>
                  <a:lnTo>
                    <a:pt x="952" y="563"/>
                  </a:lnTo>
                  <a:lnTo>
                    <a:pt x="956" y="569"/>
                  </a:lnTo>
                  <a:lnTo>
                    <a:pt x="958" y="571"/>
                  </a:lnTo>
                  <a:lnTo>
                    <a:pt x="959" y="573"/>
                  </a:lnTo>
                  <a:lnTo>
                    <a:pt x="959" y="575"/>
                  </a:lnTo>
                  <a:lnTo>
                    <a:pt x="960" y="577"/>
                  </a:lnTo>
                  <a:lnTo>
                    <a:pt x="960" y="579"/>
                  </a:lnTo>
                  <a:lnTo>
                    <a:pt x="961" y="581"/>
                  </a:lnTo>
                  <a:lnTo>
                    <a:pt x="960" y="583"/>
                  </a:lnTo>
                  <a:lnTo>
                    <a:pt x="960" y="584"/>
                  </a:lnTo>
                  <a:lnTo>
                    <a:pt x="959" y="586"/>
                  </a:lnTo>
                  <a:lnTo>
                    <a:pt x="958" y="587"/>
                  </a:lnTo>
                  <a:lnTo>
                    <a:pt x="957" y="588"/>
                  </a:lnTo>
                  <a:lnTo>
                    <a:pt x="955" y="589"/>
                  </a:lnTo>
                  <a:lnTo>
                    <a:pt x="953" y="591"/>
                  </a:lnTo>
                  <a:lnTo>
                    <a:pt x="951" y="592"/>
                  </a:lnTo>
                  <a:lnTo>
                    <a:pt x="948" y="592"/>
                  </a:lnTo>
                  <a:lnTo>
                    <a:pt x="943" y="594"/>
                  </a:lnTo>
                  <a:lnTo>
                    <a:pt x="941" y="594"/>
                  </a:lnTo>
                  <a:lnTo>
                    <a:pt x="938" y="595"/>
                  </a:lnTo>
                  <a:lnTo>
                    <a:pt x="934" y="595"/>
                  </a:lnTo>
                  <a:lnTo>
                    <a:pt x="933" y="595"/>
                  </a:lnTo>
                  <a:lnTo>
                    <a:pt x="932" y="595"/>
                  </a:lnTo>
                  <a:lnTo>
                    <a:pt x="929" y="595"/>
                  </a:lnTo>
                  <a:lnTo>
                    <a:pt x="926" y="593"/>
                  </a:lnTo>
                  <a:lnTo>
                    <a:pt x="922" y="592"/>
                  </a:lnTo>
                  <a:lnTo>
                    <a:pt x="918" y="592"/>
                  </a:lnTo>
                  <a:lnTo>
                    <a:pt x="915" y="592"/>
                  </a:lnTo>
                  <a:lnTo>
                    <a:pt x="914" y="592"/>
                  </a:lnTo>
                  <a:lnTo>
                    <a:pt x="911" y="592"/>
                  </a:lnTo>
                  <a:lnTo>
                    <a:pt x="907" y="593"/>
                  </a:lnTo>
                  <a:lnTo>
                    <a:pt x="900" y="595"/>
                  </a:lnTo>
                  <a:lnTo>
                    <a:pt x="897" y="596"/>
                  </a:lnTo>
                  <a:lnTo>
                    <a:pt x="895" y="596"/>
                  </a:lnTo>
                  <a:lnTo>
                    <a:pt x="893" y="596"/>
                  </a:lnTo>
                  <a:lnTo>
                    <a:pt x="892" y="596"/>
                  </a:lnTo>
                  <a:lnTo>
                    <a:pt x="891" y="596"/>
                  </a:lnTo>
                  <a:lnTo>
                    <a:pt x="887" y="595"/>
                  </a:lnTo>
                  <a:lnTo>
                    <a:pt x="884" y="594"/>
                  </a:lnTo>
                  <a:lnTo>
                    <a:pt x="881" y="592"/>
                  </a:lnTo>
                  <a:lnTo>
                    <a:pt x="878" y="591"/>
                  </a:lnTo>
                  <a:lnTo>
                    <a:pt x="876" y="590"/>
                  </a:lnTo>
                  <a:lnTo>
                    <a:pt x="874" y="588"/>
                  </a:lnTo>
                  <a:lnTo>
                    <a:pt x="872" y="586"/>
                  </a:lnTo>
                  <a:lnTo>
                    <a:pt x="870" y="583"/>
                  </a:lnTo>
                  <a:lnTo>
                    <a:pt x="867" y="580"/>
                  </a:lnTo>
                  <a:lnTo>
                    <a:pt x="863" y="573"/>
                  </a:lnTo>
                  <a:lnTo>
                    <a:pt x="862" y="572"/>
                  </a:lnTo>
                  <a:lnTo>
                    <a:pt x="860" y="571"/>
                  </a:lnTo>
                  <a:lnTo>
                    <a:pt x="859" y="569"/>
                  </a:lnTo>
                  <a:lnTo>
                    <a:pt x="857" y="569"/>
                  </a:lnTo>
                  <a:lnTo>
                    <a:pt x="855" y="569"/>
                  </a:lnTo>
                  <a:lnTo>
                    <a:pt x="854" y="569"/>
                  </a:lnTo>
                  <a:lnTo>
                    <a:pt x="853" y="569"/>
                  </a:lnTo>
                  <a:lnTo>
                    <a:pt x="852" y="569"/>
                  </a:lnTo>
                  <a:lnTo>
                    <a:pt x="851" y="569"/>
                  </a:lnTo>
                  <a:lnTo>
                    <a:pt x="850" y="571"/>
                  </a:lnTo>
                  <a:lnTo>
                    <a:pt x="848" y="574"/>
                  </a:lnTo>
                  <a:lnTo>
                    <a:pt x="847" y="575"/>
                  </a:lnTo>
                  <a:lnTo>
                    <a:pt x="841" y="580"/>
                  </a:lnTo>
                  <a:lnTo>
                    <a:pt x="836" y="584"/>
                  </a:lnTo>
                  <a:lnTo>
                    <a:pt x="831" y="589"/>
                  </a:lnTo>
                  <a:lnTo>
                    <a:pt x="828" y="591"/>
                  </a:lnTo>
                  <a:lnTo>
                    <a:pt x="826" y="592"/>
                  </a:lnTo>
                  <a:lnTo>
                    <a:pt x="825" y="594"/>
                  </a:lnTo>
                  <a:lnTo>
                    <a:pt x="824" y="596"/>
                  </a:lnTo>
                  <a:lnTo>
                    <a:pt x="824" y="598"/>
                  </a:lnTo>
                  <a:lnTo>
                    <a:pt x="824" y="600"/>
                  </a:lnTo>
                  <a:lnTo>
                    <a:pt x="824" y="603"/>
                  </a:lnTo>
                  <a:lnTo>
                    <a:pt x="824" y="604"/>
                  </a:lnTo>
                  <a:lnTo>
                    <a:pt x="824" y="607"/>
                  </a:lnTo>
                  <a:lnTo>
                    <a:pt x="825" y="615"/>
                  </a:lnTo>
                  <a:lnTo>
                    <a:pt x="825" y="617"/>
                  </a:lnTo>
                  <a:lnTo>
                    <a:pt x="825" y="618"/>
                  </a:lnTo>
                  <a:lnTo>
                    <a:pt x="825" y="620"/>
                  </a:lnTo>
                  <a:lnTo>
                    <a:pt x="824" y="623"/>
                  </a:lnTo>
                  <a:lnTo>
                    <a:pt x="823" y="626"/>
                  </a:lnTo>
                  <a:lnTo>
                    <a:pt x="822" y="627"/>
                  </a:lnTo>
                  <a:lnTo>
                    <a:pt x="821" y="628"/>
                  </a:lnTo>
                  <a:lnTo>
                    <a:pt x="819" y="629"/>
                  </a:lnTo>
                  <a:lnTo>
                    <a:pt x="814" y="632"/>
                  </a:lnTo>
                  <a:lnTo>
                    <a:pt x="813" y="633"/>
                  </a:lnTo>
                  <a:lnTo>
                    <a:pt x="810" y="636"/>
                  </a:lnTo>
                  <a:lnTo>
                    <a:pt x="808" y="637"/>
                  </a:lnTo>
                  <a:lnTo>
                    <a:pt x="806" y="637"/>
                  </a:lnTo>
                  <a:lnTo>
                    <a:pt x="802" y="638"/>
                  </a:lnTo>
                  <a:lnTo>
                    <a:pt x="801" y="638"/>
                  </a:lnTo>
                  <a:lnTo>
                    <a:pt x="797" y="638"/>
                  </a:lnTo>
                  <a:lnTo>
                    <a:pt x="795" y="638"/>
                  </a:lnTo>
                  <a:lnTo>
                    <a:pt x="793" y="638"/>
                  </a:lnTo>
                  <a:lnTo>
                    <a:pt x="791" y="638"/>
                  </a:lnTo>
                  <a:lnTo>
                    <a:pt x="790" y="637"/>
                  </a:lnTo>
                  <a:lnTo>
                    <a:pt x="789" y="637"/>
                  </a:lnTo>
                  <a:lnTo>
                    <a:pt x="788" y="637"/>
                  </a:lnTo>
                  <a:lnTo>
                    <a:pt x="786" y="636"/>
                  </a:lnTo>
                  <a:lnTo>
                    <a:pt x="785" y="635"/>
                  </a:lnTo>
                  <a:lnTo>
                    <a:pt x="783" y="633"/>
                  </a:lnTo>
                  <a:lnTo>
                    <a:pt x="782" y="631"/>
                  </a:lnTo>
                  <a:lnTo>
                    <a:pt x="781" y="629"/>
                  </a:lnTo>
                  <a:lnTo>
                    <a:pt x="781" y="627"/>
                  </a:lnTo>
                  <a:lnTo>
                    <a:pt x="780" y="626"/>
                  </a:lnTo>
                  <a:lnTo>
                    <a:pt x="779" y="622"/>
                  </a:lnTo>
                  <a:lnTo>
                    <a:pt x="778" y="620"/>
                  </a:lnTo>
                  <a:lnTo>
                    <a:pt x="778" y="619"/>
                  </a:lnTo>
                  <a:lnTo>
                    <a:pt x="777" y="617"/>
                  </a:lnTo>
                  <a:lnTo>
                    <a:pt x="776" y="617"/>
                  </a:lnTo>
                  <a:lnTo>
                    <a:pt x="775" y="616"/>
                  </a:lnTo>
                  <a:lnTo>
                    <a:pt x="774" y="616"/>
                  </a:lnTo>
                  <a:lnTo>
                    <a:pt x="772" y="616"/>
                  </a:lnTo>
                  <a:lnTo>
                    <a:pt x="768" y="616"/>
                  </a:lnTo>
                  <a:lnTo>
                    <a:pt x="766" y="616"/>
                  </a:lnTo>
                  <a:lnTo>
                    <a:pt x="764" y="616"/>
                  </a:lnTo>
                  <a:lnTo>
                    <a:pt x="762" y="615"/>
                  </a:lnTo>
                  <a:lnTo>
                    <a:pt x="757" y="614"/>
                  </a:lnTo>
                  <a:lnTo>
                    <a:pt x="753" y="612"/>
                  </a:lnTo>
                  <a:lnTo>
                    <a:pt x="750" y="610"/>
                  </a:lnTo>
                  <a:lnTo>
                    <a:pt x="744" y="607"/>
                  </a:lnTo>
                  <a:lnTo>
                    <a:pt x="742" y="605"/>
                  </a:lnTo>
                  <a:lnTo>
                    <a:pt x="740" y="605"/>
                  </a:lnTo>
                  <a:lnTo>
                    <a:pt x="738" y="604"/>
                  </a:lnTo>
                  <a:lnTo>
                    <a:pt x="734" y="603"/>
                  </a:lnTo>
                  <a:lnTo>
                    <a:pt x="732" y="603"/>
                  </a:lnTo>
                  <a:lnTo>
                    <a:pt x="727" y="602"/>
                  </a:lnTo>
                  <a:lnTo>
                    <a:pt x="724" y="601"/>
                  </a:lnTo>
                  <a:lnTo>
                    <a:pt x="720" y="599"/>
                  </a:lnTo>
                  <a:lnTo>
                    <a:pt x="714" y="596"/>
                  </a:lnTo>
                  <a:lnTo>
                    <a:pt x="711" y="595"/>
                  </a:lnTo>
                  <a:lnTo>
                    <a:pt x="708" y="594"/>
                  </a:lnTo>
                  <a:lnTo>
                    <a:pt x="705" y="593"/>
                  </a:lnTo>
                  <a:lnTo>
                    <a:pt x="702" y="592"/>
                  </a:lnTo>
                  <a:lnTo>
                    <a:pt x="700" y="592"/>
                  </a:lnTo>
                  <a:lnTo>
                    <a:pt x="699" y="592"/>
                  </a:lnTo>
                  <a:lnTo>
                    <a:pt x="696" y="592"/>
                  </a:lnTo>
                  <a:lnTo>
                    <a:pt x="694" y="592"/>
                  </a:lnTo>
                  <a:lnTo>
                    <a:pt x="692" y="593"/>
                  </a:lnTo>
                  <a:lnTo>
                    <a:pt x="691" y="593"/>
                  </a:lnTo>
                  <a:lnTo>
                    <a:pt x="690" y="594"/>
                  </a:lnTo>
                  <a:lnTo>
                    <a:pt x="688" y="595"/>
                  </a:lnTo>
                  <a:lnTo>
                    <a:pt x="687" y="596"/>
                  </a:lnTo>
                  <a:lnTo>
                    <a:pt x="684" y="599"/>
                  </a:lnTo>
                  <a:lnTo>
                    <a:pt x="682" y="601"/>
                  </a:lnTo>
                  <a:lnTo>
                    <a:pt x="677" y="605"/>
                  </a:lnTo>
                  <a:lnTo>
                    <a:pt x="673" y="612"/>
                  </a:lnTo>
                  <a:lnTo>
                    <a:pt x="670" y="615"/>
                  </a:lnTo>
                  <a:lnTo>
                    <a:pt x="668" y="617"/>
                  </a:lnTo>
                  <a:lnTo>
                    <a:pt x="666" y="618"/>
                  </a:lnTo>
                  <a:lnTo>
                    <a:pt x="665" y="619"/>
                  </a:lnTo>
                  <a:lnTo>
                    <a:pt x="664" y="620"/>
                  </a:lnTo>
                  <a:lnTo>
                    <a:pt x="661" y="620"/>
                  </a:lnTo>
                  <a:lnTo>
                    <a:pt x="660" y="620"/>
                  </a:lnTo>
                  <a:lnTo>
                    <a:pt x="658" y="620"/>
                  </a:lnTo>
                  <a:lnTo>
                    <a:pt x="655" y="620"/>
                  </a:lnTo>
                  <a:lnTo>
                    <a:pt x="654" y="620"/>
                  </a:lnTo>
                  <a:lnTo>
                    <a:pt x="651" y="619"/>
                  </a:lnTo>
                  <a:lnTo>
                    <a:pt x="647" y="618"/>
                  </a:lnTo>
                  <a:lnTo>
                    <a:pt x="643" y="617"/>
                  </a:lnTo>
                  <a:lnTo>
                    <a:pt x="640" y="615"/>
                  </a:lnTo>
                  <a:lnTo>
                    <a:pt x="636" y="614"/>
                  </a:lnTo>
                  <a:lnTo>
                    <a:pt x="632" y="612"/>
                  </a:lnTo>
                  <a:lnTo>
                    <a:pt x="629" y="610"/>
                  </a:lnTo>
                  <a:lnTo>
                    <a:pt x="619" y="604"/>
                  </a:lnTo>
                  <a:lnTo>
                    <a:pt x="613" y="602"/>
                  </a:lnTo>
                  <a:lnTo>
                    <a:pt x="608" y="598"/>
                  </a:lnTo>
                  <a:lnTo>
                    <a:pt x="605" y="596"/>
                  </a:lnTo>
                  <a:lnTo>
                    <a:pt x="602" y="594"/>
                  </a:lnTo>
                  <a:lnTo>
                    <a:pt x="601" y="592"/>
                  </a:lnTo>
                  <a:lnTo>
                    <a:pt x="600" y="592"/>
                  </a:lnTo>
                  <a:lnTo>
                    <a:pt x="600" y="592"/>
                  </a:lnTo>
                  <a:lnTo>
                    <a:pt x="597" y="590"/>
                  </a:lnTo>
                  <a:lnTo>
                    <a:pt x="595" y="589"/>
                  </a:lnTo>
                  <a:lnTo>
                    <a:pt x="584" y="584"/>
                  </a:lnTo>
                  <a:lnTo>
                    <a:pt x="579" y="581"/>
                  </a:lnTo>
                  <a:lnTo>
                    <a:pt x="575" y="580"/>
                  </a:lnTo>
                  <a:lnTo>
                    <a:pt x="574" y="579"/>
                  </a:lnTo>
                  <a:lnTo>
                    <a:pt x="572" y="577"/>
                  </a:lnTo>
                  <a:lnTo>
                    <a:pt x="570" y="576"/>
                  </a:lnTo>
                  <a:lnTo>
                    <a:pt x="568" y="574"/>
                  </a:lnTo>
                  <a:lnTo>
                    <a:pt x="566" y="572"/>
                  </a:lnTo>
                  <a:lnTo>
                    <a:pt x="565" y="571"/>
                  </a:lnTo>
                  <a:lnTo>
                    <a:pt x="563" y="569"/>
                  </a:lnTo>
                  <a:lnTo>
                    <a:pt x="560" y="561"/>
                  </a:lnTo>
                  <a:lnTo>
                    <a:pt x="559" y="558"/>
                  </a:lnTo>
                  <a:lnTo>
                    <a:pt x="556" y="555"/>
                  </a:lnTo>
                  <a:lnTo>
                    <a:pt x="554" y="553"/>
                  </a:lnTo>
                  <a:lnTo>
                    <a:pt x="553" y="552"/>
                  </a:lnTo>
                  <a:lnTo>
                    <a:pt x="550" y="549"/>
                  </a:lnTo>
                  <a:lnTo>
                    <a:pt x="545" y="546"/>
                  </a:lnTo>
                  <a:lnTo>
                    <a:pt x="541" y="543"/>
                  </a:lnTo>
                  <a:lnTo>
                    <a:pt x="539" y="541"/>
                  </a:lnTo>
                  <a:lnTo>
                    <a:pt x="536" y="540"/>
                  </a:lnTo>
                  <a:lnTo>
                    <a:pt x="534" y="539"/>
                  </a:lnTo>
                  <a:lnTo>
                    <a:pt x="529" y="537"/>
                  </a:lnTo>
                  <a:lnTo>
                    <a:pt x="526" y="536"/>
                  </a:lnTo>
                  <a:lnTo>
                    <a:pt x="524" y="535"/>
                  </a:lnTo>
                  <a:lnTo>
                    <a:pt x="522" y="534"/>
                  </a:lnTo>
                  <a:lnTo>
                    <a:pt x="521" y="533"/>
                  </a:lnTo>
                  <a:lnTo>
                    <a:pt x="519" y="531"/>
                  </a:lnTo>
                  <a:lnTo>
                    <a:pt x="515" y="525"/>
                  </a:lnTo>
                  <a:lnTo>
                    <a:pt x="505" y="514"/>
                  </a:lnTo>
                  <a:lnTo>
                    <a:pt x="497" y="506"/>
                  </a:lnTo>
                  <a:lnTo>
                    <a:pt x="495" y="503"/>
                  </a:lnTo>
                  <a:lnTo>
                    <a:pt x="492" y="501"/>
                  </a:lnTo>
                  <a:lnTo>
                    <a:pt x="491" y="501"/>
                  </a:lnTo>
                  <a:lnTo>
                    <a:pt x="490" y="501"/>
                  </a:lnTo>
                  <a:lnTo>
                    <a:pt x="488" y="500"/>
                  </a:lnTo>
                  <a:lnTo>
                    <a:pt x="485" y="499"/>
                  </a:lnTo>
                  <a:lnTo>
                    <a:pt x="479" y="498"/>
                  </a:lnTo>
                  <a:lnTo>
                    <a:pt x="476" y="498"/>
                  </a:lnTo>
                  <a:lnTo>
                    <a:pt x="475" y="498"/>
                  </a:lnTo>
                  <a:lnTo>
                    <a:pt x="473" y="498"/>
                  </a:lnTo>
                  <a:lnTo>
                    <a:pt x="472" y="499"/>
                  </a:lnTo>
                  <a:lnTo>
                    <a:pt x="470" y="500"/>
                  </a:lnTo>
                  <a:lnTo>
                    <a:pt x="467" y="501"/>
                  </a:lnTo>
                  <a:lnTo>
                    <a:pt x="465" y="502"/>
                  </a:lnTo>
                  <a:lnTo>
                    <a:pt x="463" y="503"/>
                  </a:lnTo>
                  <a:lnTo>
                    <a:pt x="462" y="504"/>
                  </a:lnTo>
                  <a:lnTo>
                    <a:pt x="461" y="504"/>
                  </a:lnTo>
                  <a:lnTo>
                    <a:pt x="460" y="504"/>
                  </a:lnTo>
                  <a:lnTo>
                    <a:pt x="459" y="504"/>
                  </a:lnTo>
                  <a:lnTo>
                    <a:pt x="457" y="503"/>
                  </a:lnTo>
                  <a:lnTo>
                    <a:pt x="455" y="502"/>
                  </a:lnTo>
                  <a:lnTo>
                    <a:pt x="454" y="501"/>
                  </a:lnTo>
                  <a:lnTo>
                    <a:pt x="453" y="501"/>
                  </a:lnTo>
                  <a:lnTo>
                    <a:pt x="450" y="498"/>
                  </a:lnTo>
                  <a:lnTo>
                    <a:pt x="449" y="497"/>
                  </a:lnTo>
                  <a:lnTo>
                    <a:pt x="447" y="495"/>
                  </a:lnTo>
                  <a:lnTo>
                    <a:pt x="442" y="491"/>
                  </a:lnTo>
                  <a:lnTo>
                    <a:pt x="439" y="489"/>
                  </a:lnTo>
                  <a:lnTo>
                    <a:pt x="437" y="487"/>
                  </a:lnTo>
                  <a:lnTo>
                    <a:pt x="433" y="482"/>
                  </a:lnTo>
                  <a:lnTo>
                    <a:pt x="431" y="480"/>
                  </a:lnTo>
                  <a:lnTo>
                    <a:pt x="429" y="479"/>
                  </a:lnTo>
                  <a:lnTo>
                    <a:pt x="427" y="479"/>
                  </a:lnTo>
                  <a:lnTo>
                    <a:pt x="427" y="479"/>
                  </a:lnTo>
                  <a:lnTo>
                    <a:pt x="426" y="479"/>
                  </a:lnTo>
                  <a:lnTo>
                    <a:pt x="425" y="479"/>
                  </a:lnTo>
                  <a:lnTo>
                    <a:pt x="424" y="484"/>
                  </a:lnTo>
                  <a:lnTo>
                    <a:pt x="423" y="487"/>
                  </a:lnTo>
                  <a:lnTo>
                    <a:pt x="422" y="489"/>
                  </a:lnTo>
                  <a:lnTo>
                    <a:pt x="419" y="495"/>
                  </a:lnTo>
                  <a:lnTo>
                    <a:pt x="418" y="499"/>
                  </a:lnTo>
                  <a:lnTo>
                    <a:pt x="417" y="501"/>
                  </a:lnTo>
                  <a:lnTo>
                    <a:pt x="416" y="508"/>
                  </a:lnTo>
                  <a:lnTo>
                    <a:pt x="416" y="510"/>
                  </a:lnTo>
                  <a:lnTo>
                    <a:pt x="415" y="513"/>
                  </a:lnTo>
                  <a:lnTo>
                    <a:pt x="415" y="514"/>
                  </a:lnTo>
                  <a:lnTo>
                    <a:pt x="413" y="516"/>
                  </a:lnTo>
                  <a:lnTo>
                    <a:pt x="412" y="517"/>
                  </a:lnTo>
                  <a:lnTo>
                    <a:pt x="411" y="519"/>
                  </a:lnTo>
                  <a:lnTo>
                    <a:pt x="409" y="520"/>
                  </a:lnTo>
                  <a:lnTo>
                    <a:pt x="406" y="521"/>
                  </a:lnTo>
                  <a:lnTo>
                    <a:pt x="397" y="525"/>
                  </a:lnTo>
                  <a:lnTo>
                    <a:pt x="392" y="528"/>
                  </a:lnTo>
                  <a:lnTo>
                    <a:pt x="390" y="530"/>
                  </a:lnTo>
                  <a:lnTo>
                    <a:pt x="387" y="532"/>
                  </a:lnTo>
                  <a:lnTo>
                    <a:pt x="385" y="534"/>
                  </a:lnTo>
                  <a:lnTo>
                    <a:pt x="383" y="535"/>
                  </a:lnTo>
                  <a:lnTo>
                    <a:pt x="382" y="535"/>
                  </a:lnTo>
                  <a:lnTo>
                    <a:pt x="381" y="537"/>
                  </a:lnTo>
                  <a:lnTo>
                    <a:pt x="381" y="538"/>
                  </a:lnTo>
                  <a:lnTo>
                    <a:pt x="380" y="540"/>
                  </a:lnTo>
                  <a:lnTo>
                    <a:pt x="380" y="543"/>
                  </a:lnTo>
                  <a:lnTo>
                    <a:pt x="378" y="548"/>
                  </a:lnTo>
                  <a:lnTo>
                    <a:pt x="378" y="550"/>
                  </a:lnTo>
                  <a:lnTo>
                    <a:pt x="377" y="551"/>
                  </a:lnTo>
                  <a:lnTo>
                    <a:pt x="376" y="553"/>
                  </a:lnTo>
                  <a:lnTo>
                    <a:pt x="375" y="555"/>
                  </a:lnTo>
                  <a:lnTo>
                    <a:pt x="374" y="556"/>
                  </a:lnTo>
                  <a:lnTo>
                    <a:pt x="372" y="558"/>
                  </a:lnTo>
                  <a:lnTo>
                    <a:pt x="370" y="559"/>
                  </a:lnTo>
                  <a:lnTo>
                    <a:pt x="369" y="560"/>
                  </a:lnTo>
                  <a:lnTo>
                    <a:pt x="367" y="561"/>
                  </a:lnTo>
                  <a:lnTo>
                    <a:pt x="365" y="563"/>
                  </a:lnTo>
                  <a:lnTo>
                    <a:pt x="363" y="564"/>
                  </a:lnTo>
                  <a:lnTo>
                    <a:pt x="361" y="564"/>
                  </a:lnTo>
                  <a:lnTo>
                    <a:pt x="359" y="565"/>
                  </a:lnTo>
                  <a:lnTo>
                    <a:pt x="358" y="565"/>
                  </a:lnTo>
                  <a:lnTo>
                    <a:pt x="356" y="565"/>
                  </a:lnTo>
                  <a:lnTo>
                    <a:pt x="355" y="565"/>
                  </a:lnTo>
                  <a:lnTo>
                    <a:pt x="352" y="564"/>
                  </a:lnTo>
                  <a:lnTo>
                    <a:pt x="348" y="563"/>
                  </a:lnTo>
                  <a:lnTo>
                    <a:pt x="339" y="560"/>
                  </a:lnTo>
                  <a:lnTo>
                    <a:pt x="334" y="559"/>
                  </a:lnTo>
                  <a:lnTo>
                    <a:pt x="328" y="558"/>
                  </a:lnTo>
                  <a:lnTo>
                    <a:pt x="324" y="557"/>
                  </a:lnTo>
                  <a:lnTo>
                    <a:pt x="320" y="557"/>
                  </a:lnTo>
                  <a:lnTo>
                    <a:pt x="317" y="557"/>
                  </a:lnTo>
                  <a:lnTo>
                    <a:pt x="314" y="557"/>
                  </a:lnTo>
                  <a:lnTo>
                    <a:pt x="313" y="557"/>
                  </a:lnTo>
                  <a:lnTo>
                    <a:pt x="311" y="558"/>
                  </a:lnTo>
                  <a:lnTo>
                    <a:pt x="309" y="559"/>
                  </a:lnTo>
                  <a:lnTo>
                    <a:pt x="308" y="559"/>
                  </a:lnTo>
                  <a:lnTo>
                    <a:pt x="306" y="561"/>
                  </a:lnTo>
                  <a:lnTo>
                    <a:pt x="305" y="565"/>
                  </a:lnTo>
                  <a:lnTo>
                    <a:pt x="304" y="566"/>
                  </a:lnTo>
                  <a:lnTo>
                    <a:pt x="304" y="569"/>
                  </a:lnTo>
                  <a:lnTo>
                    <a:pt x="303" y="579"/>
                  </a:lnTo>
                  <a:lnTo>
                    <a:pt x="302" y="582"/>
                  </a:lnTo>
                  <a:lnTo>
                    <a:pt x="301" y="585"/>
                  </a:lnTo>
                  <a:lnTo>
                    <a:pt x="301" y="588"/>
                  </a:lnTo>
                  <a:lnTo>
                    <a:pt x="300" y="589"/>
                  </a:lnTo>
                  <a:lnTo>
                    <a:pt x="299" y="591"/>
                  </a:lnTo>
                  <a:lnTo>
                    <a:pt x="298" y="592"/>
                  </a:lnTo>
                  <a:lnTo>
                    <a:pt x="296" y="594"/>
                  </a:lnTo>
                  <a:lnTo>
                    <a:pt x="294" y="595"/>
                  </a:lnTo>
                  <a:lnTo>
                    <a:pt x="289" y="600"/>
                  </a:lnTo>
                  <a:lnTo>
                    <a:pt x="287" y="601"/>
                  </a:lnTo>
                  <a:lnTo>
                    <a:pt x="286" y="602"/>
                  </a:lnTo>
                  <a:lnTo>
                    <a:pt x="284" y="603"/>
                  </a:lnTo>
                  <a:lnTo>
                    <a:pt x="283" y="605"/>
                  </a:lnTo>
                  <a:lnTo>
                    <a:pt x="278" y="613"/>
                  </a:lnTo>
                  <a:lnTo>
                    <a:pt x="276" y="615"/>
                  </a:lnTo>
                  <a:lnTo>
                    <a:pt x="274" y="617"/>
                  </a:lnTo>
                  <a:lnTo>
                    <a:pt x="272" y="619"/>
                  </a:lnTo>
                  <a:lnTo>
                    <a:pt x="269" y="622"/>
                  </a:lnTo>
                  <a:lnTo>
                    <a:pt x="260" y="628"/>
                  </a:lnTo>
                  <a:lnTo>
                    <a:pt x="255" y="634"/>
                  </a:lnTo>
                  <a:lnTo>
                    <a:pt x="254" y="635"/>
                  </a:lnTo>
                  <a:lnTo>
                    <a:pt x="252" y="636"/>
                  </a:lnTo>
                  <a:lnTo>
                    <a:pt x="250" y="636"/>
                  </a:lnTo>
                  <a:lnTo>
                    <a:pt x="248" y="637"/>
                  </a:lnTo>
                  <a:lnTo>
                    <a:pt x="232" y="637"/>
                  </a:lnTo>
                  <a:lnTo>
                    <a:pt x="229" y="637"/>
                  </a:lnTo>
                  <a:lnTo>
                    <a:pt x="224" y="638"/>
                  </a:lnTo>
                  <a:lnTo>
                    <a:pt x="222" y="638"/>
                  </a:lnTo>
                  <a:lnTo>
                    <a:pt x="216" y="639"/>
                  </a:lnTo>
                  <a:lnTo>
                    <a:pt x="213" y="639"/>
                  </a:lnTo>
                  <a:lnTo>
                    <a:pt x="211" y="639"/>
                  </a:lnTo>
                  <a:lnTo>
                    <a:pt x="202" y="642"/>
                  </a:lnTo>
                  <a:lnTo>
                    <a:pt x="200" y="643"/>
                  </a:lnTo>
                  <a:lnTo>
                    <a:pt x="197" y="645"/>
                  </a:lnTo>
                  <a:lnTo>
                    <a:pt x="195" y="646"/>
                  </a:lnTo>
                  <a:lnTo>
                    <a:pt x="194" y="646"/>
                  </a:lnTo>
                  <a:lnTo>
                    <a:pt x="192" y="646"/>
                  </a:lnTo>
                  <a:lnTo>
                    <a:pt x="191" y="646"/>
                  </a:lnTo>
                  <a:lnTo>
                    <a:pt x="189" y="646"/>
                  </a:lnTo>
                  <a:lnTo>
                    <a:pt x="188" y="645"/>
                  </a:lnTo>
                  <a:lnTo>
                    <a:pt x="185" y="645"/>
                  </a:lnTo>
                  <a:lnTo>
                    <a:pt x="183" y="644"/>
                  </a:lnTo>
                  <a:lnTo>
                    <a:pt x="181" y="643"/>
                  </a:lnTo>
                  <a:lnTo>
                    <a:pt x="180" y="642"/>
                  </a:lnTo>
                  <a:lnTo>
                    <a:pt x="179" y="641"/>
                  </a:lnTo>
                  <a:lnTo>
                    <a:pt x="178" y="640"/>
                  </a:lnTo>
                  <a:lnTo>
                    <a:pt x="177" y="638"/>
                  </a:lnTo>
                  <a:lnTo>
                    <a:pt x="176" y="637"/>
                  </a:lnTo>
                  <a:lnTo>
                    <a:pt x="176" y="635"/>
                  </a:lnTo>
                  <a:lnTo>
                    <a:pt x="175" y="633"/>
                  </a:lnTo>
                  <a:lnTo>
                    <a:pt x="174" y="630"/>
                  </a:lnTo>
                  <a:lnTo>
                    <a:pt x="173" y="626"/>
                  </a:lnTo>
                  <a:lnTo>
                    <a:pt x="171" y="620"/>
                  </a:lnTo>
                  <a:lnTo>
                    <a:pt x="171" y="617"/>
                  </a:lnTo>
                  <a:lnTo>
                    <a:pt x="170" y="615"/>
                  </a:lnTo>
                  <a:lnTo>
                    <a:pt x="169" y="614"/>
                  </a:lnTo>
                  <a:lnTo>
                    <a:pt x="168" y="612"/>
                  </a:lnTo>
                  <a:lnTo>
                    <a:pt x="167" y="611"/>
                  </a:lnTo>
                  <a:lnTo>
                    <a:pt x="166" y="611"/>
                  </a:lnTo>
                  <a:lnTo>
                    <a:pt x="165" y="610"/>
                  </a:lnTo>
                  <a:lnTo>
                    <a:pt x="164" y="610"/>
                  </a:lnTo>
                  <a:lnTo>
                    <a:pt x="163" y="610"/>
                  </a:lnTo>
                  <a:lnTo>
                    <a:pt x="161" y="611"/>
                  </a:lnTo>
                  <a:lnTo>
                    <a:pt x="158" y="612"/>
                  </a:lnTo>
                  <a:lnTo>
                    <a:pt x="155" y="613"/>
                  </a:lnTo>
                  <a:lnTo>
                    <a:pt x="154" y="614"/>
                  </a:lnTo>
                  <a:lnTo>
                    <a:pt x="150" y="615"/>
                  </a:lnTo>
                  <a:lnTo>
                    <a:pt x="149" y="615"/>
                  </a:lnTo>
                  <a:lnTo>
                    <a:pt x="147" y="616"/>
                  </a:lnTo>
                  <a:lnTo>
                    <a:pt x="144" y="616"/>
                  </a:lnTo>
                  <a:lnTo>
                    <a:pt x="143" y="616"/>
                  </a:lnTo>
                  <a:lnTo>
                    <a:pt x="142" y="615"/>
                  </a:lnTo>
                  <a:lnTo>
                    <a:pt x="139" y="615"/>
                  </a:lnTo>
                  <a:lnTo>
                    <a:pt x="137" y="615"/>
                  </a:lnTo>
                  <a:lnTo>
                    <a:pt x="131" y="612"/>
                  </a:lnTo>
                  <a:lnTo>
                    <a:pt x="129" y="611"/>
                  </a:lnTo>
                  <a:lnTo>
                    <a:pt x="127" y="611"/>
                  </a:lnTo>
                  <a:lnTo>
                    <a:pt x="125" y="611"/>
                  </a:lnTo>
                  <a:lnTo>
                    <a:pt x="123" y="611"/>
                  </a:lnTo>
                  <a:lnTo>
                    <a:pt x="120" y="612"/>
                  </a:lnTo>
                  <a:lnTo>
                    <a:pt x="119" y="613"/>
                  </a:lnTo>
                  <a:lnTo>
                    <a:pt x="115" y="615"/>
                  </a:lnTo>
                  <a:lnTo>
                    <a:pt x="113" y="616"/>
                  </a:lnTo>
                  <a:lnTo>
                    <a:pt x="111" y="616"/>
                  </a:lnTo>
                  <a:lnTo>
                    <a:pt x="109" y="616"/>
                  </a:lnTo>
                  <a:lnTo>
                    <a:pt x="108" y="616"/>
                  </a:lnTo>
                  <a:lnTo>
                    <a:pt x="108" y="616"/>
                  </a:lnTo>
                  <a:lnTo>
                    <a:pt x="106" y="615"/>
                  </a:lnTo>
                  <a:lnTo>
                    <a:pt x="105" y="615"/>
                  </a:lnTo>
                  <a:lnTo>
                    <a:pt x="104" y="614"/>
                  </a:lnTo>
                  <a:lnTo>
                    <a:pt x="103" y="613"/>
                  </a:lnTo>
                  <a:lnTo>
                    <a:pt x="102" y="612"/>
                  </a:lnTo>
                  <a:lnTo>
                    <a:pt x="102" y="611"/>
                  </a:lnTo>
                  <a:lnTo>
                    <a:pt x="101" y="608"/>
                  </a:lnTo>
                  <a:lnTo>
                    <a:pt x="99" y="605"/>
                  </a:lnTo>
                  <a:lnTo>
                    <a:pt x="97" y="603"/>
                  </a:lnTo>
                  <a:lnTo>
                    <a:pt x="96" y="600"/>
                  </a:lnTo>
                  <a:lnTo>
                    <a:pt x="95" y="598"/>
                  </a:lnTo>
                  <a:lnTo>
                    <a:pt x="93" y="595"/>
                  </a:lnTo>
                  <a:lnTo>
                    <a:pt x="91" y="593"/>
                  </a:lnTo>
                  <a:lnTo>
                    <a:pt x="88" y="592"/>
                  </a:lnTo>
                  <a:lnTo>
                    <a:pt x="85" y="589"/>
                  </a:lnTo>
                  <a:lnTo>
                    <a:pt x="81" y="586"/>
                  </a:lnTo>
                  <a:lnTo>
                    <a:pt x="75" y="582"/>
                  </a:lnTo>
                  <a:lnTo>
                    <a:pt x="74" y="581"/>
                  </a:lnTo>
                  <a:lnTo>
                    <a:pt x="72" y="580"/>
                  </a:lnTo>
                  <a:lnTo>
                    <a:pt x="69" y="577"/>
                  </a:lnTo>
                  <a:lnTo>
                    <a:pt x="68" y="575"/>
                  </a:lnTo>
                  <a:lnTo>
                    <a:pt x="67" y="574"/>
                  </a:lnTo>
                  <a:lnTo>
                    <a:pt x="62" y="564"/>
                  </a:lnTo>
                  <a:lnTo>
                    <a:pt x="55" y="552"/>
                  </a:lnTo>
                  <a:lnTo>
                    <a:pt x="54" y="549"/>
                  </a:lnTo>
                  <a:lnTo>
                    <a:pt x="53" y="547"/>
                  </a:lnTo>
                  <a:lnTo>
                    <a:pt x="47" y="531"/>
                  </a:lnTo>
                  <a:lnTo>
                    <a:pt x="45" y="527"/>
                  </a:lnTo>
                  <a:lnTo>
                    <a:pt x="44" y="524"/>
                  </a:lnTo>
                  <a:lnTo>
                    <a:pt x="40" y="518"/>
                  </a:lnTo>
                  <a:lnTo>
                    <a:pt x="39" y="514"/>
                  </a:lnTo>
                  <a:lnTo>
                    <a:pt x="37" y="513"/>
                  </a:lnTo>
                  <a:lnTo>
                    <a:pt x="33" y="508"/>
                  </a:lnTo>
                  <a:lnTo>
                    <a:pt x="32" y="505"/>
                  </a:lnTo>
                  <a:lnTo>
                    <a:pt x="29" y="501"/>
                  </a:lnTo>
                  <a:lnTo>
                    <a:pt x="27" y="497"/>
                  </a:lnTo>
                  <a:lnTo>
                    <a:pt x="25" y="494"/>
                  </a:lnTo>
                  <a:lnTo>
                    <a:pt x="21" y="484"/>
                  </a:lnTo>
                  <a:lnTo>
                    <a:pt x="17" y="475"/>
                  </a:lnTo>
                  <a:lnTo>
                    <a:pt x="14" y="470"/>
                  </a:lnTo>
                  <a:lnTo>
                    <a:pt x="13" y="466"/>
                  </a:lnTo>
                  <a:lnTo>
                    <a:pt x="12" y="463"/>
                  </a:lnTo>
                  <a:lnTo>
                    <a:pt x="11" y="460"/>
                  </a:lnTo>
                  <a:lnTo>
                    <a:pt x="10" y="454"/>
                  </a:lnTo>
                  <a:lnTo>
                    <a:pt x="9" y="450"/>
                  </a:lnTo>
                  <a:lnTo>
                    <a:pt x="8" y="445"/>
                  </a:lnTo>
                  <a:lnTo>
                    <a:pt x="6" y="438"/>
                  </a:lnTo>
                  <a:lnTo>
                    <a:pt x="5" y="434"/>
                  </a:lnTo>
                  <a:lnTo>
                    <a:pt x="5" y="433"/>
                  </a:lnTo>
                  <a:lnTo>
                    <a:pt x="2" y="429"/>
                  </a:lnTo>
                  <a:lnTo>
                    <a:pt x="1" y="427"/>
                  </a:lnTo>
                  <a:lnTo>
                    <a:pt x="1" y="425"/>
                  </a:lnTo>
                  <a:lnTo>
                    <a:pt x="0" y="423"/>
                  </a:lnTo>
                  <a:lnTo>
                    <a:pt x="0" y="422"/>
                  </a:lnTo>
                  <a:lnTo>
                    <a:pt x="0" y="419"/>
                  </a:lnTo>
                  <a:lnTo>
                    <a:pt x="1" y="417"/>
                  </a:lnTo>
                  <a:lnTo>
                    <a:pt x="2" y="415"/>
                  </a:lnTo>
                  <a:lnTo>
                    <a:pt x="2" y="413"/>
                  </a:lnTo>
                  <a:lnTo>
                    <a:pt x="3" y="411"/>
                  </a:lnTo>
                  <a:lnTo>
                    <a:pt x="4" y="409"/>
                  </a:lnTo>
                  <a:lnTo>
                    <a:pt x="6" y="406"/>
                  </a:lnTo>
                  <a:lnTo>
                    <a:pt x="12" y="397"/>
                  </a:lnTo>
                  <a:lnTo>
                    <a:pt x="14" y="394"/>
                  </a:lnTo>
                  <a:lnTo>
                    <a:pt x="15" y="392"/>
                  </a:lnTo>
                  <a:lnTo>
                    <a:pt x="15" y="389"/>
                  </a:lnTo>
                  <a:lnTo>
                    <a:pt x="16" y="388"/>
                  </a:lnTo>
                  <a:lnTo>
                    <a:pt x="17" y="379"/>
                  </a:lnTo>
                  <a:lnTo>
                    <a:pt x="17" y="377"/>
                  </a:lnTo>
                  <a:lnTo>
                    <a:pt x="18" y="374"/>
                  </a:lnTo>
                  <a:lnTo>
                    <a:pt x="19" y="370"/>
                  </a:lnTo>
                  <a:lnTo>
                    <a:pt x="21" y="366"/>
                  </a:lnTo>
                  <a:lnTo>
                    <a:pt x="22" y="364"/>
                  </a:lnTo>
                  <a:lnTo>
                    <a:pt x="24" y="361"/>
                  </a:lnTo>
                  <a:lnTo>
                    <a:pt x="25" y="360"/>
                  </a:lnTo>
                  <a:lnTo>
                    <a:pt x="26" y="358"/>
                  </a:lnTo>
                  <a:lnTo>
                    <a:pt x="28" y="356"/>
                  </a:lnTo>
                  <a:lnTo>
                    <a:pt x="30" y="354"/>
                  </a:lnTo>
                  <a:lnTo>
                    <a:pt x="39" y="348"/>
                  </a:lnTo>
                  <a:lnTo>
                    <a:pt x="45" y="343"/>
                  </a:lnTo>
                  <a:lnTo>
                    <a:pt x="46" y="342"/>
                  </a:lnTo>
                  <a:lnTo>
                    <a:pt x="48" y="340"/>
                  </a:lnTo>
                  <a:lnTo>
                    <a:pt x="51" y="339"/>
                  </a:lnTo>
                  <a:lnTo>
                    <a:pt x="52" y="338"/>
                  </a:lnTo>
                  <a:lnTo>
                    <a:pt x="53" y="338"/>
                  </a:lnTo>
                  <a:lnTo>
                    <a:pt x="54" y="337"/>
                  </a:lnTo>
                  <a:lnTo>
                    <a:pt x="55" y="335"/>
                  </a:lnTo>
                  <a:lnTo>
                    <a:pt x="55" y="334"/>
                  </a:lnTo>
                  <a:lnTo>
                    <a:pt x="56" y="333"/>
                  </a:lnTo>
                  <a:lnTo>
                    <a:pt x="56" y="328"/>
                  </a:lnTo>
                  <a:lnTo>
                    <a:pt x="56" y="326"/>
                  </a:lnTo>
                  <a:lnTo>
                    <a:pt x="57" y="324"/>
                  </a:lnTo>
                  <a:lnTo>
                    <a:pt x="57" y="321"/>
                  </a:lnTo>
                  <a:lnTo>
                    <a:pt x="58" y="318"/>
                  </a:lnTo>
                  <a:lnTo>
                    <a:pt x="59" y="314"/>
                  </a:lnTo>
                  <a:lnTo>
                    <a:pt x="61" y="310"/>
                  </a:lnTo>
                  <a:lnTo>
                    <a:pt x="62" y="308"/>
                  </a:lnTo>
                  <a:lnTo>
                    <a:pt x="63" y="306"/>
                  </a:lnTo>
                  <a:lnTo>
                    <a:pt x="64" y="304"/>
                  </a:lnTo>
                  <a:lnTo>
                    <a:pt x="65" y="301"/>
                  </a:lnTo>
                  <a:lnTo>
                    <a:pt x="66" y="299"/>
                  </a:lnTo>
                  <a:lnTo>
                    <a:pt x="68" y="297"/>
                  </a:lnTo>
                  <a:lnTo>
                    <a:pt x="73" y="293"/>
                  </a:lnTo>
                  <a:lnTo>
                    <a:pt x="74" y="290"/>
                  </a:lnTo>
                  <a:lnTo>
                    <a:pt x="76" y="287"/>
                  </a:lnTo>
                  <a:lnTo>
                    <a:pt x="77" y="286"/>
                  </a:lnTo>
                  <a:lnTo>
                    <a:pt x="77" y="285"/>
                  </a:lnTo>
                  <a:lnTo>
                    <a:pt x="78" y="282"/>
                  </a:lnTo>
                  <a:lnTo>
                    <a:pt x="79" y="275"/>
                  </a:lnTo>
                  <a:lnTo>
                    <a:pt x="79" y="273"/>
                  </a:lnTo>
                  <a:lnTo>
                    <a:pt x="79" y="270"/>
                  </a:lnTo>
                  <a:lnTo>
                    <a:pt x="79" y="266"/>
                  </a:lnTo>
                  <a:lnTo>
                    <a:pt x="78" y="257"/>
                  </a:lnTo>
                  <a:lnTo>
                    <a:pt x="78" y="254"/>
                  </a:lnTo>
                  <a:lnTo>
                    <a:pt x="78" y="252"/>
                  </a:lnTo>
                  <a:lnTo>
                    <a:pt x="78" y="252"/>
                  </a:lnTo>
                  <a:lnTo>
                    <a:pt x="79" y="251"/>
                  </a:lnTo>
                  <a:lnTo>
                    <a:pt x="80" y="250"/>
                  </a:lnTo>
                  <a:lnTo>
                    <a:pt x="82" y="249"/>
                  </a:lnTo>
                  <a:lnTo>
                    <a:pt x="84" y="248"/>
                  </a:lnTo>
                  <a:lnTo>
                    <a:pt x="88" y="247"/>
                  </a:lnTo>
                  <a:lnTo>
                    <a:pt x="91" y="247"/>
                  </a:lnTo>
                  <a:lnTo>
                    <a:pt x="93" y="247"/>
                  </a:lnTo>
                  <a:lnTo>
                    <a:pt x="95" y="247"/>
                  </a:lnTo>
                  <a:lnTo>
                    <a:pt x="97" y="247"/>
                  </a:lnTo>
                  <a:lnTo>
                    <a:pt x="98" y="248"/>
                  </a:lnTo>
                  <a:lnTo>
                    <a:pt x="103" y="250"/>
                  </a:lnTo>
                  <a:lnTo>
                    <a:pt x="108" y="252"/>
                  </a:lnTo>
                  <a:lnTo>
                    <a:pt x="111" y="252"/>
                  </a:lnTo>
                  <a:lnTo>
                    <a:pt x="115" y="255"/>
                  </a:lnTo>
                  <a:lnTo>
                    <a:pt x="122" y="260"/>
                  </a:lnTo>
                  <a:lnTo>
                    <a:pt x="125" y="261"/>
                  </a:lnTo>
                  <a:lnTo>
                    <a:pt x="129" y="263"/>
                  </a:lnTo>
                  <a:lnTo>
                    <a:pt x="132" y="264"/>
                  </a:lnTo>
                  <a:lnTo>
                    <a:pt x="135" y="264"/>
                  </a:lnTo>
                  <a:lnTo>
                    <a:pt x="137" y="265"/>
                  </a:lnTo>
                  <a:lnTo>
                    <a:pt x="140" y="265"/>
                  </a:lnTo>
                  <a:lnTo>
                    <a:pt x="142" y="265"/>
                  </a:lnTo>
                  <a:lnTo>
                    <a:pt x="143" y="265"/>
                  </a:lnTo>
                  <a:lnTo>
                    <a:pt x="146" y="265"/>
                  </a:lnTo>
                  <a:lnTo>
                    <a:pt x="148" y="264"/>
                  </a:lnTo>
                  <a:lnTo>
                    <a:pt x="150" y="263"/>
                  </a:lnTo>
                  <a:lnTo>
                    <a:pt x="151" y="263"/>
                  </a:lnTo>
                  <a:lnTo>
                    <a:pt x="153" y="263"/>
                  </a:lnTo>
                  <a:lnTo>
                    <a:pt x="154" y="262"/>
                  </a:lnTo>
                  <a:lnTo>
                    <a:pt x="154" y="261"/>
                  </a:lnTo>
                  <a:lnTo>
                    <a:pt x="156" y="258"/>
                  </a:lnTo>
                  <a:lnTo>
                    <a:pt x="157" y="257"/>
                  </a:lnTo>
                  <a:lnTo>
                    <a:pt x="158" y="255"/>
                  </a:lnTo>
                  <a:lnTo>
                    <a:pt x="159" y="253"/>
                  </a:lnTo>
                  <a:lnTo>
                    <a:pt x="160" y="251"/>
                  </a:lnTo>
                  <a:lnTo>
                    <a:pt x="164" y="237"/>
                  </a:lnTo>
                  <a:lnTo>
                    <a:pt x="165" y="233"/>
                  </a:lnTo>
                  <a:lnTo>
                    <a:pt x="167" y="229"/>
                  </a:lnTo>
                  <a:lnTo>
                    <a:pt x="168" y="227"/>
                  </a:lnTo>
                  <a:lnTo>
                    <a:pt x="169" y="225"/>
                  </a:lnTo>
                  <a:lnTo>
                    <a:pt x="170" y="223"/>
                  </a:lnTo>
                  <a:lnTo>
                    <a:pt x="171" y="222"/>
                  </a:lnTo>
                  <a:lnTo>
                    <a:pt x="172" y="221"/>
                  </a:lnTo>
                  <a:lnTo>
                    <a:pt x="175" y="218"/>
                  </a:lnTo>
                  <a:lnTo>
                    <a:pt x="177" y="217"/>
                  </a:lnTo>
                  <a:lnTo>
                    <a:pt x="185" y="212"/>
                  </a:lnTo>
                  <a:lnTo>
                    <a:pt x="188" y="210"/>
                  </a:lnTo>
                  <a:lnTo>
                    <a:pt x="192" y="207"/>
                  </a:lnTo>
                  <a:lnTo>
                    <a:pt x="196" y="205"/>
                  </a:lnTo>
                  <a:lnTo>
                    <a:pt x="199" y="202"/>
                  </a:lnTo>
                  <a:lnTo>
                    <a:pt x="201" y="199"/>
                  </a:lnTo>
                  <a:lnTo>
                    <a:pt x="203" y="197"/>
                  </a:lnTo>
                  <a:lnTo>
                    <a:pt x="204" y="196"/>
                  </a:lnTo>
                  <a:lnTo>
                    <a:pt x="204" y="195"/>
                  </a:lnTo>
                  <a:lnTo>
                    <a:pt x="204" y="195"/>
                  </a:lnTo>
                  <a:lnTo>
                    <a:pt x="207" y="195"/>
                  </a:lnTo>
                  <a:lnTo>
                    <a:pt x="219" y="200"/>
                  </a:lnTo>
                  <a:lnTo>
                    <a:pt x="231" y="205"/>
                  </a:lnTo>
                  <a:lnTo>
                    <a:pt x="236" y="207"/>
                  </a:lnTo>
                  <a:lnTo>
                    <a:pt x="243" y="209"/>
                  </a:lnTo>
                  <a:lnTo>
                    <a:pt x="256" y="215"/>
                  </a:lnTo>
                  <a:lnTo>
                    <a:pt x="264" y="218"/>
                  </a:lnTo>
                  <a:lnTo>
                    <a:pt x="267" y="219"/>
                  </a:lnTo>
                  <a:lnTo>
                    <a:pt x="269" y="220"/>
                  </a:lnTo>
                  <a:lnTo>
                    <a:pt x="272" y="222"/>
                  </a:lnTo>
                  <a:lnTo>
                    <a:pt x="275" y="225"/>
                  </a:lnTo>
                  <a:lnTo>
                    <a:pt x="279" y="229"/>
                  </a:lnTo>
                  <a:lnTo>
                    <a:pt x="280" y="229"/>
                  </a:lnTo>
                  <a:lnTo>
                    <a:pt x="282" y="231"/>
                  </a:lnTo>
                  <a:lnTo>
                    <a:pt x="284" y="232"/>
                  </a:lnTo>
                  <a:lnTo>
                    <a:pt x="286" y="232"/>
                  </a:lnTo>
                  <a:lnTo>
                    <a:pt x="289" y="233"/>
                  </a:lnTo>
                  <a:lnTo>
                    <a:pt x="295" y="234"/>
                  </a:lnTo>
                  <a:lnTo>
                    <a:pt x="299" y="234"/>
                  </a:lnTo>
                  <a:lnTo>
                    <a:pt x="310" y="237"/>
                  </a:lnTo>
                  <a:lnTo>
                    <a:pt x="314" y="237"/>
                  </a:lnTo>
                  <a:lnTo>
                    <a:pt x="317" y="238"/>
                  </a:lnTo>
                  <a:lnTo>
                    <a:pt x="321" y="238"/>
                  </a:lnTo>
                  <a:lnTo>
                    <a:pt x="324" y="238"/>
                  </a:lnTo>
                  <a:lnTo>
                    <a:pt x="326" y="237"/>
                  </a:lnTo>
                  <a:lnTo>
                    <a:pt x="329" y="236"/>
                  </a:lnTo>
                  <a:lnTo>
                    <a:pt x="331" y="235"/>
                  </a:lnTo>
                  <a:lnTo>
                    <a:pt x="333" y="234"/>
                  </a:lnTo>
                  <a:lnTo>
                    <a:pt x="334" y="233"/>
                  </a:lnTo>
                  <a:lnTo>
                    <a:pt x="336" y="232"/>
                  </a:lnTo>
                  <a:lnTo>
                    <a:pt x="336" y="230"/>
                  </a:lnTo>
                  <a:lnTo>
                    <a:pt x="338" y="229"/>
                  </a:lnTo>
                  <a:lnTo>
                    <a:pt x="340" y="225"/>
                  </a:lnTo>
                  <a:lnTo>
                    <a:pt x="342" y="220"/>
                  </a:lnTo>
                  <a:lnTo>
                    <a:pt x="347" y="209"/>
                  </a:lnTo>
                  <a:lnTo>
                    <a:pt x="349" y="205"/>
                  </a:lnTo>
                  <a:lnTo>
                    <a:pt x="352" y="199"/>
                  </a:lnTo>
                  <a:lnTo>
                    <a:pt x="356" y="193"/>
                  </a:lnTo>
                  <a:lnTo>
                    <a:pt x="358" y="189"/>
                  </a:lnTo>
                  <a:lnTo>
                    <a:pt x="359" y="187"/>
                  </a:lnTo>
                  <a:lnTo>
                    <a:pt x="360" y="185"/>
                  </a:lnTo>
                  <a:lnTo>
                    <a:pt x="362" y="184"/>
                  </a:lnTo>
                  <a:lnTo>
                    <a:pt x="363" y="184"/>
                  </a:lnTo>
                  <a:lnTo>
                    <a:pt x="365" y="183"/>
                  </a:lnTo>
                  <a:lnTo>
                    <a:pt x="366" y="182"/>
                  </a:lnTo>
                  <a:lnTo>
                    <a:pt x="368" y="182"/>
                  </a:lnTo>
                  <a:lnTo>
                    <a:pt x="370" y="181"/>
                  </a:lnTo>
                  <a:lnTo>
                    <a:pt x="381" y="179"/>
                  </a:lnTo>
                  <a:lnTo>
                    <a:pt x="391" y="177"/>
                  </a:lnTo>
                  <a:lnTo>
                    <a:pt x="394" y="176"/>
                  </a:lnTo>
                  <a:lnTo>
                    <a:pt x="397" y="176"/>
                  </a:lnTo>
                  <a:lnTo>
                    <a:pt x="400" y="177"/>
                  </a:lnTo>
                  <a:lnTo>
                    <a:pt x="407" y="178"/>
                  </a:lnTo>
                  <a:lnTo>
                    <a:pt x="409" y="178"/>
                  </a:lnTo>
                  <a:lnTo>
                    <a:pt x="412" y="178"/>
                  </a:lnTo>
                  <a:lnTo>
                    <a:pt x="418" y="178"/>
                  </a:lnTo>
                  <a:lnTo>
                    <a:pt x="421" y="178"/>
                  </a:lnTo>
                  <a:lnTo>
                    <a:pt x="424" y="179"/>
                  </a:lnTo>
                  <a:lnTo>
                    <a:pt x="427" y="179"/>
                  </a:lnTo>
                  <a:lnTo>
                    <a:pt x="433" y="181"/>
                  </a:lnTo>
                  <a:lnTo>
                    <a:pt x="448" y="184"/>
                  </a:lnTo>
                  <a:lnTo>
                    <a:pt x="451" y="185"/>
                  </a:lnTo>
                  <a:lnTo>
                    <a:pt x="454" y="185"/>
                  </a:lnTo>
                  <a:lnTo>
                    <a:pt x="457" y="186"/>
                  </a:lnTo>
                  <a:lnTo>
                    <a:pt x="461" y="186"/>
                  </a:lnTo>
                  <a:lnTo>
                    <a:pt x="463" y="186"/>
                  </a:lnTo>
                  <a:lnTo>
                    <a:pt x="465" y="185"/>
                  </a:lnTo>
                  <a:lnTo>
                    <a:pt x="468" y="185"/>
                  </a:lnTo>
                  <a:lnTo>
                    <a:pt x="471" y="184"/>
                  </a:lnTo>
                  <a:lnTo>
                    <a:pt x="474" y="184"/>
                  </a:lnTo>
                  <a:lnTo>
                    <a:pt x="477" y="183"/>
                  </a:lnTo>
                  <a:lnTo>
                    <a:pt x="480" y="182"/>
                  </a:lnTo>
                  <a:lnTo>
                    <a:pt x="482" y="180"/>
                  </a:lnTo>
                  <a:lnTo>
                    <a:pt x="483" y="180"/>
                  </a:lnTo>
                  <a:lnTo>
                    <a:pt x="483" y="178"/>
                  </a:lnTo>
                  <a:lnTo>
                    <a:pt x="484" y="177"/>
                  </a:lnTo>
                  <a:lnTo>
                    <a:pt x="485" y="176"/>
                  </a:lnTo>
                  <a:lnTo>
                    <a:pt x="486" y="174"/>
                  </a:lnTo>
                  <a:lnTo>
                    <a:pt x="487" y="173"/>
                  </a:lnTo>
                  <a:lnTo>
                    <a:pt x="487" y="172"/>
                  </a:lnTo>
                  <a:lnTo>
                    <a:pt x="488" y="169"/>
                  </a:lnTo>
                  <a:lnTo>
                    <a:pt x="488" y="167"/>
                  </a:lnTo>
                  <a:lnTo>
                    <a:pt x="488" y="164"/>
                  </a:lnTo>
                  <a:lnTo>
                    <a:pt x="489" y="152"/>
                  </a:lnTo>
                  <a:lnTo>
                    <a:pt x="490" y="140"/>
                  </a:lnTo>
                  <a:lnTo>
                    <a:pt x="490" y="138"/>
                  </a:lnTo>
                  <a:lnTo>
                    <a:pt x="489" y="131"/>
                  </a:lnTo>
                  <a:lnTo>
                    <a:pt x="488" y="127"/>
                  </a:lnTo>
                  <a:lnTo>
                    <a:pt x="488" y="123"/>
                  </a:lnTo>
                  <a:lnTo>
                    <a:pt x="488" y="121"/>
                  </a:lnTo>
                  <a:lnTo>
                    <a:pt x="489" y="117"/>
                  </a:lnTo>
                  <a:lnTo>
                    <a:pt x="490" y="115"/>
                  </a:lnTo>
                  <a:lnTo>
                    <a:pt x="495" y="100"/>
                  </a:lnTo>
                  <a:lnTo>
                    <a:pt x="496" y="96"/>
                  </a:lnTo>
                  <a:lnTo>
                    <a:pt x="498" y="93"/>
                  </a:lnTo>
                  <a:lnTo>
                    <a:pt x="498" y="88"/>
                  </a:lnTo>
                  <a:lnTo>
                    <a:pt x="499" y="83"/>
                  </a:lnTo>
                  <a:lnTo>
                    <a:pt x="500" y="70"/>
                  </a:lnTo>
                  <a:lnTo>
                    <a:pt x="500" y="66"/>
                  </a:lnTo>
                  <a:lnTo>
                    <a:pt x="500" y="64"/>
                  </a:lnTo>
                  <a:lnTo>
                    <a:pt x="500" y="62"/>
                  </a:lnTo>
                  <a:lnTo>
                    <a:pt x="499" y="60"/>
                  </a:lnTo>
                  <a:lnTo>
                    <a:pt x="498" y="59"/>
                  </a:lnTo>
                  <a:lnTo>
                    <a:pt x="498" y="57"/>
                  </a:lnTo>
                  <a:lnTo>
                    <a:pt x="497" y="55"/>
                  </a:lnTo>
                  <a:lnTo>
                    <a:pt x="496" y="53"/>
                  </a:lnTo>
                  <a:lnTo>
                    <a:pt x="495" y="52"/>
                  </a:lnTo>
                  <a:lnTo>
                    <a:pt x="495" y="51"/>
                  </a:lnTo>
                  <a:lnTo>
                    <a:pt x="493" y="50"/>
                  </a:lnTo>
                  <a:lnTo>
                    <a:pt x="491" y="49"/>
                  </a:lnTo>
                  <a:lnTo>
                    <a:pt x="489" y="48"/>
                  </a:lnTo>
                  <a:lnTo>
                    <a:pt x="483" y="47"/>
                  </a:lnTo>
                  <a:lnTo>
                    <a:pt x="482" y="46"/>
                  </a:lnTo>
                  <a:lnTo>
                    <a:pt x="480" y="45"/>
                  </a:lnTo>
                  <a:lnTo>
                    <a:pt x="478" y="44"/>
                  </a:lnTo>
                  <a:lnTo>
                    <a:pt x="476" y="42"/>
                  </a:lnTo>
                  <a:lnTo>
                    <a:pt x="475" y="41"/>
                  </a:lnTo>
                  <a:lnTo>
                    <a:pt x="474" y="39"/>
                  </a:lnTo>
                  <a:lnTo>
                    <a:pt x="473" y="38"/>
                  </a:lnTo>
                  <a:lnTo>
                    <a:pt x="473" y="37"/>
                  </a:lnTo>
                  <a:lnTo>
                    <a:pt x="473" y="36"/>
                  </a:lnTo>
                  <a:lnTo>
                    <a:pt x="473" y="35"/>
                  </a:lnTo>
                  <a:lnTo>
                    <a:pt x="473" y="33"/>
                  </a:lnTo>
                  <a:lnTo>
                    <a:pt x="473" y="31"/>
                  </a:lnTo>
                  <a:lnTo>
                    <a:pt x="474" y="29"/>
                  </a:lnTo>
                  <a:lnTo>
                    <a:pt x="475" y="26"/>
                  </a:lnTo>
                  <a:lnTo>
                    <a:pt x="476" y="25"/>
                  </a:lnTo>
                  <a:lnTo>
                    <a:pt x="478" y="23"/>
                  </a:lnTo>
                  <a:lnTo>
                    <a:pt x="479" y="21"/>
                  </a:lnTo>
                  <a:lnTo>
                    <a:pt x="481" y="19"/>
                  </a:lnTo>
                  <a:lnTo>
                    <a:pt x="483" y="16"/>
                  </a:lnTo>
                  <a:lnTo>
                    <a:pt x="486" y="14"/>
                  </a:lnTo>
                  <a:lnTo>
                    <a:pt x="497" y="6"/>
                  </a:lnTo>
                  <a:lnTo>
                    <a:pt x="502" y="3"/>
                  </a:lnTo>
                  <a:lnTo>
                    <a:pt x="504" y="1"/>
                  </a:lnTo>
                  <a:lnTo>
                    <a:pt x="505" y="0"/>
                  </a:lnTo>
                  <a:lnTo>
                    <a:pt x="506" y="0"/>
                  </a:lnTo>
                </a:path>
              </a:pathLst>
            </a:custGeom>
            <a:noFill/>
            <a:ln w="2540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48" name="Freeform 96">
              <a:extLst>
                <a:ext uri="{FF2B5EF4-FFF2-40B4-BE49-F238E27FC236}">
                  <a16:creationId xmlns:a16="http://schemas.microsoft.com/office/drawing/2014/main" id="{4094816F-E494-4318-8724-042DE0E02DF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5" y="1303"/>
              <a:ext cx="1116" cy="865"/>
            </a:xfrm>
            <a:custGeom>
              <a:avLst/>
              <a:gdLst>
                <a:gd name="T0" fmla="*/ 420 w 1116"/>
                <a:gd name="T1" fmla="*/ 31 h 865"/>
                <a:gd name="T2" fmla="*/ 496 w 1116"/>
                <a:gd name="T3" fmla="*/ 40 h 865"/>
                <a:gd name="T4" fmla="*/ 541 w 1116"/>
                <a:gd name="T5" fmla="*/ 61 h 865"/>
                <a:gd name="T6" fmla="*/ 577 w 1116"/>
                <a:gd name="T7" fmla="*/ 121 h 865"/>
                <a:gd name="T8" fmla="*/ 646 w 1116"/>
                <a:gd name="T9" fmla="*/ 107 h 865"/>
                <a:gd name="T10" fmla="*/ 674 w 1116"/>
                <a:gd name="T11" fmla="*/ 169 h 865"/>
                <a:gd name="T12" fmla="*/ 672 w 1116"/>
                <a:gd name="T13" fmla="*/ 201 h 865"/>
                <a:gd name="T14" fmla="*/ 711 w 1116"/>
                <a:gd name="T15" fmla="*/ 182 h 865"/>
                <a:gd name="T16" fmla="*/ 762 w 1116"/>
                <a:gd name="T17" fmla="*/ 140 h 865"/>
                <a:gd name="T18" fmla="*/ 817 w 1116"/>
                <a:gd name="T19" fmla="*/ 169 h 865"/>
                <a:gd name="T20" fmla="*/ 844 w 1116"/>
                <a:gd name="T21" fmla="*/ 131 h 865"/>
                <a:gd name="T22" fmla="*/ 895 w 1116"/>
                <a:gd name="T23" fmla="*/ 131 h 865"/>
                <a:gd name="T24" fmla="*/ 966 w 1116"/>
                <a:gd name="T25" fmla="*/ 180 h 865"/>
                <a:gd name="T26" fmla="*/ 989 w 1116"/>
                <a:gd name="T27" fmla="*/ 238 h 865"/>
                <a:gd name="T28" fmla="*/ 958 w 1116"/>
                <a:gd name="T29" fmla="*/ 299 h 865"/>
                <a:gd name="T30" fmla="*/ 909 w 1116"/>
                <a:gd name="T31" fmla="*/ 323 h 865"/>
                <a:gd name="T32" fmla="*/ 863 w 1116"/>
                <a:gd name="T33" fmla="*/ 354 h 865"/>
                <a:gd name="T34" fmla="*/ 839 w 1116"/>
                <a:gd name="T35" fmla="*/ 386 h 865"/>
                <a:gd name="T36" fmla="*/ 824 w 1116"/>
                <a:gd name="T37" fmla="*/ 408 h 865"/>
                <a:gd name="T38" fmla="*/ 857 w 1116"/>
                <a:gd name="T39" fmla="*/ 441 h 865"/>
                <a:gd name="T40" fmla="*/ 892 w 1116"/>
                <a:gd name="T41" fmla="*/ 473 h 865"/>
                <a:gd name="T42" fmla="*/ 941 w 1116"/>
                <a:gd name="T43" fmla="*/ 473 h 865"/>
                <a:gd name="T44" fmla="*/ 975 w 1116"/>
                <a:gd name="T45" fmla="*/ 530 h 865"/>
                <a:gd name="T46" fmla="*/ 1039 w 1116"/>
                <a:gd name="T47" fmla="*/ 589 h 865"/>
                <a:gd name="T48" fmla="*/ 1094 w 1116"/>
                <a:gd name="T49" fmla="*/ 655 h 865"/>
                <a:gd name="T50" fmla="*/ 1115 w 1116"/>
                <a:gd name="T51" fmla="*/ 738 h 865"/>
                <a:gd name="T52" fmla="*/ 1066 w 1116"/>
                <a:gd name="T53" fmla="*/ 724 h 865"/>
                <a:gd name="T54" fmla="*/ 1035 w 1116"/>
                <a:gd name="T55" fmla="*/ 739 h 865"/>
                <a:gd name="T56" fmla="*/ 977 w 1116"/>
                <a:gd name="T57" fmla="*/ 779 h 865"/>
                <a:gd name="T58" fmla="*/ 939 w 1116"/>
                <a:gd name="T59" fmla="*/ 820 h 865"/>
                <a:gd name="T60" fmla="*/ 922 w 1116"/>
                <a:gd name="T61" fmla="*/ 854 h 865"/>
                <a:gd name="T62" fmla="*/ 892 w 1116"/>
                <a:gd name="T63" fmla="*/ 859 h 865"/>
                <a:gd name="T64" fmla="*/ 838 w 1116"/>
                <a:gd name="T65" fmla="*/ 865 h 865"/>
                <a:gd name="T66" fmla="*/ 779 w 1116"/>
                <a:gd name="T67" fmla="*/ 837 h 865"/>
                <a:gd name="T68" fmla="*/ 720 w 1116"/>
                <a:gd name="T69" fmla="*/ 793 h 865"/>
                <a:gd name="T70" fmla="*/ 680 w 1116"/>
                <a:gd name="T71" fmla="*/ 756 h 865"/>
                <a:gd name="T72" fmla="*/ 620 w 1116"/>
                <a:gd name="T73" fmla="*/ 724 h 865"/>
                <a:gd name="T74" fmla="*/ 565 w 1116"/>
                <a:gd name="T75" fmla="*/ 751 h 865"/>
                <a:gd name="T76" fmla="*/ 530 w 1116"/>
                <a:gd name="T77" fmla="*/ 750 h 865"/>
                <a:gd name="T78" fmla="*/ 497 w 1116"/>
                <a:gd name="T79" fmla="*/ 721 h 865"/>
                <a:gd name="T80" fmla="*/ 466 w 1116"/>
                <a:gd name="T81" fmla="*/ 757 h 865"/>
                <a:gd name="T82" fmla="*/ 409 w 1116"/>
                <a:gd name="T83" fmla="*/ 762 h 865"/>
                <a:gd name="T84" fmla="*/ 354 w 1116"/>
                <a:gd name="T85" fmla="*/ 754 h 865"/>
                <a:gd name="T86" fmla="*/ 318 w 1116"/>
                <a:gd name="T87" fmla="*/ 765 h 865"/>
                <a:gd name="T88" fmla="*/ 279 w 1116"/>
                <a:gd name="T89" fmla="*/ 797 h 865"/>
                <a:gd name="T90" fmla="*/ 248 w 1116"/>
                <a:gd name="T91" fmla="*/ 792 h 865"/>
                <a:gd name="T92" fmla="*/ 227 w 1116"/>
                <a:gd name="T93" fmla="*/ 761 h 865"/>
                <a:gd name="T94" fmla="*/ 191 w 1116"/>
                <a:gd name="T95" fmla="*/ 732 h 865"/>
                <a:gd name="T96" fmla="*/ 215 w 1116"/>
                <a:gd name="T97" fmla="*/ 685 h 865"/>
                <a:gd name="T98" fmla="*/ 199 w 1116"/>
                <a:gd name="T99" fmla="*/ 632 h 865"/>
                <a:gd name="T100" fmla="*/ 185 w 1116"/>
                <a:gd name="T101" fmla="*/ 577 h 865"/>
                <a:gd name="T102" fmla="*/ 126 w 1116"/>
                <a:gd name="T103" fmla="*/ 581 h 865"/>
                <a:gd name="T104" fmla="*/ 77 w 1116"/>
                <a:gd name="T105" fmla="*/ 570 h 865"/>
                <a:gd name="T106" fmla="*/ 56 w 1116"/>
                <a:gd name="T107" fmla="*/ 530 h 865"/>
                <a:gd name="T108" fmla="*/ 17 w 1116"/>
                <a:gd name="T109" fmla="*/ 512 h 865"/>
                <a:gd name="T110" fmla="*/ 1 w 1116"/>
                <a:gd name="T111" fmla="*/ 476 h 865"/>
                <a:gd name="T112" fmla="*/ 31 w 1116"/>
                <a:gd name="T113" fmla="*/ 437 h 865"/>
                <a:gd name="T114" fmla="*/ 18 w 1116"/>
                <a:gd name="T115" fmla="*/ 382 h 865"/>
                <a:gd name="T116" fmla="*/ 9 w 1116"/>
                <a:gd name="T117" fmla="*/ 324 h 865"/>
                <a:gd name="T118" fmla="*/ 65 w 1116"/>
                <a:gd name="T119" fmla="*/ 329 h 8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116" h="865">
                  <a:moveTo>
                    <a:pt x="325" y="0"/>
                  </a:moveTo>
                  <a:lnTo>
                    <a:pt x="329" y="1"/>
                  </a:lnTo>
                  <a:lnTo>
                    <a:pt x="344" y="2"/>
                  </a:lnTo>
                  <a:lnTo>
                    <a:pt x="351" y="3"/>
                  </a:lnTo>
                  <a:lnTo>
                    <a:pt x="356" y="4"/>
                  </a:lnTo>
                  <a:lnTo>
                    <a:pt x="362" y="5"/>
                  </a:lnTo>
                  <a:lnTo>
                    <a:pt x="367" y="7"/>
                  </a:lnTo>
                  <a:lnTo>
                    <a:pt x="369" y="8"/>
                  </a:lnTo>
                  <a:lnTo>
                    <a:pt x="372" y="9"/>
                  </a:lnTo>
                  <a:lnTo>
                    <a:pt x="375" y="10"/>
                  </a:lnTo>
                  <a:lnTo>
                    <a:pt x="383" y="15"/>
                  </a:lnTo>
                  <a:lnTo>
                    <a:pt x="389" y="18"/>
                  </a:lnTo>
                  <a:lnTo>
                    <a:pt x="397" y="21"/>
                  </a:lnTo>
                  <a:lnTo>
                    <a:pt x="409" y="25"/>
                  </a:lnTo>
                  <a:lnTo>
                    <a:pt x="412" y="27"/>
                  </a:lnTo>
                  <a:lnTo>
                    <a:pt x="416" y="29"/>
                  </a:lnTo>
                  <a:lnTo>
                    <a:pt x="420" y="31"/>
                  </a:lnTo>
                  <a:lnTo>
                    <a:pt x="422" y="33"/>
                  </a:lnTo>
                  <a:lnTo>
                    <a:pt x="425" y="34"/>
                  </a:lnTo>
                  <a:lnTo>
                    <a:pt x="434" y="41"/>
                  </a:lnTo>
                  <a:lnTo>
                    <a:pt x="436" y="42"/>
                  </a:lnTo>
                  <a:lnTo>
                    <a:pt x="439" y="43"/>
                  </a:lnTo>
                  <a:lnTo>
                    <a:pt x="442" y="45"/>
                  </a:lnTo>
                  <a:lnTo>
                    <a:pt x="444" y="45"/>
                  </a:lnTo>
                  <a:lnTo>
                    <a:pt x="447" y="46"/>
                  </a:lnTo>
                  <a:lnTo>
                    <a:pt x="449" y="46"/>
                  </a:lnTo>
                  <a:lnTo>
                    <a:pt x="452" y="46"/>
                  </a:lnTo>
                  <a:lnTo>
                    <a:pt x="454" y="47"/>
                  </a:lnTo>
                  <a:lnTo>
                    <a:pt x="463" y="47"/>
                  </a:lnTo>
                  <a:lnTo>
                    <a:pt x="467" y="47"/>
                  </a:lnTo>
                  <a:lnTo>
                    <a:pt x="469" y="46"/>
                  </a:lnTo>
                  <a:lnTo>
                    <a:pt x="472" y="46"/>
                  </a:lnTo>
                  <a:lnTo>
                    <a:pt x="478" y="45"/>
                  </a:lnTo>
                  <a:lnTo>
                    <a:pt x="496" y="40"/>
                  </a:lnTo>
                  <a:lnTo>
                    <a:pt x="500" y="38"/>
                  </a:lnTo>
                  <a:lnTo>
                    <a:pt x="510" y="34"/>
                  </a:lnTo>
                  <a:lnTo>
                    <a:pt x="512" y="34"/>
                  </a:lnTo>
                  <a:lnTo>
                    <a:pt x="515" y="34"/>
                  </a:lnTo>
                  <a:lnTo>
                    <a:pt x="519" y="34"/>
                  </a:lnTo>
                  <a:lnTo>
                    <a:pt x="522" y="34"/>
                  </a:lnTo>
                  <a:lnTo>
                    <a:pt x="522" y="34"/>
                  </a:lnTo>
                  <a:lnTo>
                    <a:pt x="524" y="34"/>
                  </a:lnTo>
                  <a:lnTo>
                    <a:pt x="526" y="35"/>
                  </a:lnTo>
                  <a:lnTo>
                    <a:pt x="528" y="36"/>
                  </a:lnTo>
                  <a:lnTo>
                    <a:pt x="529" y="37"/>
                  </a:lnTo>
                  <a:lnTo>
                    <a:pt x="532" y="40"/>
                  </a:lnTo>
                  <a:lnTo>
                    <a:pt x="534" y="43"/>
                  </a:lnTo>
                  <a:lnTo>
                    <a:pt x="535" y="45"/>
                  </a:lnTo>
                  <a:lnTo>
                    <a:pt x="536" y="47"/>
                  </a:lnTo>
                  <a:lnTo>
                    <a:pt x="537" y="50"/>
                  </a:lnTo>
                  <a:lnTo>
                    <a:pt x="541" y="61"/>
                  </a:lnTo>
                  <a:lnTo>
                    <a:pt x="543" y="66"/>
                  </a:lnTo>
                  <a:lnTo>
                    <a:pt x="545" y="72"/>
                  </a:lnTo>
                  <a:lnTo>
                    <a:pt x="553" y="87"/>
                  </a:lnTo>
                  <a:lnTo>
                    <a:pt x="556" y="95"/>
                  </a:lnTo>
                  <a:lnTo>
                    <a:pt x="560" y="104"/>
                  </a:lnTo>
                  <a:lnTo>
                    <a:pt x="561" y="108"/>
                  </a:lnTo>
                  <a:lnTo>
                    <a:pt x="564" y="112"/>
                  </a:lnTo>
                  <a:lnTo>
                    <a:pt x="566" y="115"/>
                  </a:lnTo>
                  <a:lnTo>
                    <a:pt x="567" y="116"/>
                  </a:lnTo>
                  <a:lnTo>
                    <a:pt x="568" y="117"/>
                  </a:lnTo>
                  <a:lnTo>
                    <a:pt x="568" y="118"/>
                  </a:lnTo>
                  <a:lnTo>
                    <a:pt x="569" y="119"/>
                  </a:lnTo>
                  <a:lnTo>
                    <a:pt x="570" y="119"/>
                  </a:lnTo>
                  <a:lnTo>
                    <a:pt x="572" y="120"/>
                  </a:lnTo>
                  <a:lnTo>
                    <a:pt x="573" y="121"/>
                  </a:lnTo>
                  <a:lnTo>
                    <a:pt x="575" y="121"/>
                  </a:lnTo>
                  <a:lnTo>
                    <a:pt x="577" y="121"/>
                  </a:lnTo>
                  <a:lnTo>
                    <a:pt x="579" y="121"/>
                  </a:lnTo>
                  <a:lnTo>
                    <a:pt x="580" y="121"/>
                  </a:lnTo>
                  <a:lnTo>
                    <a:pt x="582" y="120"/>
                  </a:lnTo>
                  <a:lnTo>
                    <a:pt x="586" y="119"/>
                  </a:lnTo>
                  <a:lnTo>
                    <a:pt x="591" y="118"/>
                  </a:lnTo>
                  <a:lnTo>
                    <a:pt x="603" y="113"/>
                  </a:lnTo>
                  <a:lnTo>
                    <a:pt x="610" y="112"/>
                  </a:lnTo>
                  <a:lnTo>
                    <a:pt x="616" y="109"/>
                  </a:lnTo>
                  <a:lnTo>
                    <a:pt x="620" y="108"/>
                  </a:lnTo>
                  <a:lnTo>
                    <a:pt x="624" y="107"/>
                  </a:lnTo>
                  <a:lnTo>
                    <a:pt x="627" y="106"/>
                  </a:lnTo>
                  <a:lnTo>
                    <a:pt x="631" y="105"/>
                  </a:lnTo>
                  <a:lnTo>
                    <a:pt x="634" y="105"/>
                  </a:lnTo>
                  <a:lnTo>
                    <a:pt x="636" y="105"/>
                  </a:lnTo>
                  <a:lnTo>
                    <a:pt x="639" y="105"/>
                  </a:lnTo>
                  <a:lnTo>
                    <a:pt x="643" y="106"/>
                  </a:lnTo>
                  <a:lnTo>
                    <a:pt x="646" y="107"/>
                  </a:lnTo>
                  <a:lnTo>
                    <a:pt x="648" y="108"/>
                  </a:lnTo>
                  <a:lnTo>
                    <a:pt x="651" y="110"/>
                  </a:lnTo>
                  <a:lnTo>
                    <a:pt x="653" y="112"/>
                  </a:lnTo>
                  <a:lnTo>
                    <a:pt x="656" y="113"/>
                  </a:lnTo>
                  <a:lnTo>
                    <a:pt x="657" y="115"/>
                  </a:lnTo>
                  <a:lnTo>
                    <a:pt x="659" y="117"/>
                  </a:lnTo>
                  <a:lnTo>
                    <a:pt x="660" y="120"/>
                  </a:lnTo>
                  <a:lnTo>
                    <a:pt x="662" y="123"/>
                  </a:lnTo>
                  <a:lnTo>
                    <a:pt x="663" y="125"/>
                  </a:lnTo>
                  <a:lnTo>
                    <a:pt x="664" y="127"/>
                  </a:lnTo>
                  <a:lnTo>
                    <a:pt x="666" y="133"/>
                  </a:lnTo>
                  <a:lnTo>
                    <a:pt x="668" y="138"/>
                  </a:lnTo>
                  <a:lnTo>
                    <a:pt x="669" y="143"/>
                  </a:lnTo>
                  <a:lnTo>
                    <a:pt x="670" y="147"/>
                  </a:lnTo>
                  <a:lnTo>
                    <a:pt x="671" y="155"/>
                  </a:lnTo>
                  <a:lnTo>
                    <a:pt x="673" y="166"/>
                  </a:lnTo>
                  <a:lnTo>
                    <a:pt x="674" y="169"/>
                  </a:lnTo>
                  <a:lnTo>
                    <a:pt x="674" y="170"/>
                  </a:lnTo>
                  <a:lnTo>
                    <a:pt x="674" y="172"/>
                  </a:lnTo>
                  <a:lnTo>
                    <a:pt x="674" y="173"/>
                  </a:lnTo>
                  <a:lnTo>
                    <a:pt x="673" y="174"/>
                  </a:lnTo>
                  <a:lnTo>
                    <a:pt x="673" y="176"/>
                  </a:lnTo>
                  <a:lnTo>
                    <a:pt x="672" y="178"/>
                  </a:lnTo>
                  <a:lnTo>
                    <a:pt x="669" y="184"/>
                  </a:lnTo>
                  <a:lnTo>
                    <a:pt x="667" y="188"/>
                  </a:lnTo>
                  <a:lnTo>
                    <a:pt x="667" y="190"/>
                  </a:lnTo>
                  <a:lnTo>
                    <a:pt x="666" y="191"/>
                  </a:lnTo>
                  <a:lnTo>
                    <a:pt x="666" y="193"/>
                  </a:lnTo>
                  <a:lnTo>
                    <a:pt x="666" y="193"/>
                  </a:lnTo>
                  <a:lnTo>
                    <a:pt x="667" y="195"/>
                  </a:lnTo>
                  <a:lnTo>
                    <a:pt x="668" y="197"/>
                  </a:lnTo>
                  <a:lnTo>
                    <a:pt x="670" y="198"/>
                  </a:lnTo>
                  <a:lnTo>
                    <a:pt x="670" y="200"/>
                  </a:lnTo>
                  <a:lnTo>
                    <a:pt x="672" y="201"/>
                  </a:lnTo>
                  <a:lnTo>
                    <a:pt x="674" y="202"/>
                  </a:lnTo>
                  <a:lnTo>
                    <a:pt x="677" y="203"/>
                  </a:lnTo>
                  <a:lnTo>
                    <a:pt x="680" y="204"/>
                  </a:lnTo>
                  <a:lnTo>
                    <a:pt x="682" y="204"/>
                  </a:lnTo>
                  <a:lnTo>
                    <a:pt x="684" y="204"/>
                  </a:lnTo>
                  <a:lnTo>
                    <a:pt x="686" y="204"/>
                  </a:lnTo>
                  <a:lnTo>
                    <a:pt x="689" y="203"/>
                  </a:lnTo>
                  <a:lnTo>
                    <a:pt x="692" y="201"/>
                  </a:lnTo>
                  <a:lnTo>
                    <a:pt x="695" y="199"/>
                  </a:lnTo>
                  <a:lnTo>
                    <a:pt x="702" y="194"/>
                  </a:lnTo>
                  <a:lnTo>
                    <a:pt x="704" y="193"/>
                  </a:lnTo>
                  <a:lnTo>
                    <a:pt x="704" y="192"/>
                  </a:lnTo>
                  <a:lnTo>
                    <a:pt x="705" y="191"/>
                  </a:lnTo>
                  <a:lnTo>
                    <a:pt x="707" y="190"/>
                  </a:lnTo>
                  <a:lnTo>
                    <a:pt x="708" y="188"/>
                  </a:lnTo>
                  <a:lnTo>
                    <a:pt x="709" y="186"/>
                  </a:lnTo>
                  <a:lnTo>
                    <a:pt x="711" y="182"/>
                  </a:lnTo>
                  <a:lnTo>
                    <a:pt x="716" y="172"/>
                  </a:lnTo>
                  <a:lnTo>
                    <a:pt x="719" y="167"/>
                  </a:lnTo>
                  <a:lnTo>
                    <a:pt x="722" y="162"/>
                  </a:lnTo>
                  <a:lnTo>
                    <a:pt x="725" y="158"/>
                  </a:lnTo>
                  <a:lnTo>
                    <a:pt x="728" y="154"/>
                  </a:lnTo>
                  <a:lnTo>
                    <a:pt x="732" y="149"/>
                  </a:lnTo>
                  <a:lnTo>
                    <a:pt x="735" y="147"/>
                  </a:lnTo>
                  <a:lnTo>
                    <a:pt x="738" y="145"/>
                  </a:lnTo>
                  <a:lnTo>
                    <a:pt x="740" y="142"/>
                  </a:lnTo>
                  <a:lnTo>
                    <a:pt x="743" y="141"/>
                  </a:lnTo>
                  <a:lnTo>
                    <a:pt x="745" y="139"/>
                  </a:lnTo>
                  <a:lnTo>
                    <a:pt x="748" y="139"/>
                  </a:lnTo>
                  <a:lnTo>
                    <a:pt x="750" y="138"/>
                  </a:lnTo>
                  <a:lnTo>
                    <a:pt x="754" y="138"/>
                  </a:lnTo>
                  <a:lnTo>
                    <a:pt x="757" y="139"/>
                  </a:lnTo>
                  <a:lnTo>
                    <a:pt x="760" y="139"/>
                  </a:lnTo>
                  <a:lnTo>
                    <a:pt x="762" y="140"/>
                  </a:lnTo>
                  <a:lnTo>
                    <a:pt x="766" y="142"/>
                  </a:lnTo>
                  <a:lnTo>
                    <a:pt x="777" y="147"/>
                  </a:lnTo>
                  <a:lnTo>
                    <a:pt x="780" y="148"/>
                  </a:lnTo>
                  <a:lnTo>
                    <a:pt x="784" y="150"/>
                  </a:lnTo>
                  <a:lnTo>
                    <a:pt x="786" y="152"/>
                  </a:lnTo>
                  <a:lnTo>
                    <a:pt x="790" y="155"/>
                  </a:lnTo>
                  <a:lnTo>
                    <a:pt x="794" y="158"/>
                  </a:lnTo>
                  <a:lnTo>
                    <a:pt x="801" y="164"/>
                  </a:lnTo>
                  <a:lnTo>
                    <a:pt x="803" y="166"/>
                  </a:lnTo>
                  <a:lnTo>
                    <a:pt x="805" y="167"/>
                  </a:lnTo>
                  <a:lnTo>
                    <a:pt x="806" y="168"/>
                  </a:lnTo>
                  <a:lnTo>
                    <a:pt x="807" y="169"/>
                  </a:lnTo>
                  <a:lnTo>
                    <a:pt x="809" y="169"/>
                  </a:lnTo>
                  <a:lnTo>
                    <a:pt x="811" y="169"/>
                  </a:lnTo>
                  <a:lnTo>
                    <a:pt x="813" y="169"/>
                  </a:lnTo>
                  <a:lnTo>
                    <a:pt x="815" y="169"/>
                  </a:lnTo>
                  <a:lnTo>
                    <a:pt x="817" y="169"/>
                  </a:lnTo>
                  <a:lnTo>
                    <a:pt x="819" y="168"/>
                  </a:lnTo>
                  <a:lnTo>
                    <a:pt x="821" y="167"/>
                  </a:lnTo>
                  <a:lnTo>
                    <a:pt x="823" y="166"/>
                  </a:lnTo>
                  <a:lnTo>
                    <a:pt x="825" y="165"/>
                  </a:lnTo>
                  <a:lnTo>
                    <a:pt x="826" y="163"/>
                  </a:lnTo>
                  <a:lnTo>
                    <a:pt x="827" y="162"/>
                  </a:lnTo>
                  <a:lnTo>
                    <a:pt x="828" y="161"/>
                  </a:lnTo>
                  <a:lnTo>
                    <a:pt x="829" y="159"/>
                  </a:lnTo>
                  <a:lnTo>
                    <a:pt x="830" y="158"/>
                  </a:lnTo>
                  <a:lnTo>
                    <a:pt x="831" y="154"/>
                  </a:lnTo>
                  <a:lnTo>
                    <a:pt x="835" y="146"/>
                  </a:lnTo>
                  <a:lnTo>
                    <a:pt x="837" y="141"/>
                  </a:lnTo>
                  <a:lnTo>
                    <a:pt x="840" y="137"/>
                  </a:lnTo>
                  <a:lnTo>
                    <a:pt x="841" y="136"/>
                  </a:lnTo>
                  <a:lnTo>
                    <a:pt x="841" y="134"/>
                  </a:lnTo>
                  <a:lnTo>
                    <a:pt x="842" y="132"/>
                  </a:lnTo>
                  <a:lnTo>
                    <a:pt x="844" y="131"/>
                  </a:lnTo>
                  <a:lnTo>
                    <a:pt x="845" y="130"/>
                  </a:lnTo>
                  <a:lnTo>
                    <a:pt x="847" y="129"/>
                  </a:lnTo>
                  <a:lnTo>
                    <a:pt x="848" y="128"/>
                  </a:lnTo>
                  <a:lnTo>
                    <a:pt x="850" y="127"/>
                  </a:lnTo>
                  <a:lnTo>
                    <a:pt x="852" y="127"/>
                  </a:lnTo>
                  <a:lnTo>
                    <a:pt x="854" y="126"/>
                  </a:lnTo>
                  <a:lnTo>
                    <a:pt x="857" y="126"/>
                  </a:lnTo>
                  <a:lnTo>
                    <a:pt x="860" y="126"/>
                  </a:lnTo>
                  <a:lnTo>
                    <a:pt x="863" y="126"/>
                  </a:lnTo>
                  <a:lnTo>
                    <a:pt x="867" y="126"/>
                  </a:lnTo>
                  <a:lnTo>
                    <a:pt x="870" y="127"/>
                  </a:lnTo>
                  <a:lnTo>
                    <a:pt x="873" y="127"/>
                  </a:lnTo>
                  <a:lnTo>
                    <a:pt x="882" y="130"/>
                  </a:lnTo>
                  <a:lnTo>
                    <a:pt x="885" y="130"/>
                  </a:lnTo>
                  <a:lnTo>
                    <a:pt x="887" y="131"/>
                  </a:lnTo>
                  <a:lnTo>
                    <a:pt x="890" y="131"/>
                  </a:lnTo>
                  <a:lnTo>
                    <a:pt x="895" y="131"/>
                  </a:lnTo>
                  <a:lnTo>
                    <a:pt x="903" y="131"/>
                  </a:lnTo>
                  <a:lnTo>
                    <a:pt x="906" y="131"/>
                  </a:lnTo>
                  <a:lnTo>
                    <a:pt x="909" y="132"/>
                  </a:lnTo>
                  <a:lnTo>
                    <a:pt x="913" y="132"/>
                  </a:lnTo>
                  <a:lnTo>
                    <a:pt x="916" y="133"/>
                  </a:lnTo>
                  <a:lnTo>
                    <a:pt x="919" y="135"/>
                  </a:lnTo>
                  <a:lnTo>
                    <a:pt x="920" y="136"/>
                  </a:lnTo>
                  <a:lnTo>
                    <a:pt x="923" y="137"/>
                  </a:lnTo>
                  <a:lnTo>
                    <a:pt x="927" y="140"/>
                  </a:lnTo>
                  <a:lnTo>
                    <a:pt x="932" y="146"/>
                  </a:lnTo>
                  <a:lnTo>
                    <a:pt x="938" y="149"/>
                  </a:lnTo>
                  <a:lnTo>
                    <a:pt x="940" y="151"/>
                  </a:lnTo>
                  <a:lnTo>
                    <a:pt x="943" y="156"/>
                  </a:lnTo>
                  <a:lnTo>
                    <a:pt x="950" y="162"/>
                  </a:lnTo>
                  <a:lnTo>
                    <a:pt x="957" y="170"/>
                  </a:lnTo>
                  <a:lnTo>
                    <a:pt x="961" y="175"/>
                  </a:lnTo>
                  <a:lnTo>
                    <a:pt x="966" y="180"/>
                  </a:lnTo>
                  <a:lnTo>
                    <a:pt x="975" y="187"/>
                  </a:lnTo>
                  <a:lnTo>
                    <a:pt x="980" y="193"/>
                  </a:lnTo>
                  <a:lnTo>
                    <a:pt x="985" y="198"/>
                  </a:lnTo>
                  <a:lnTo>
                    <a:pt x="989" y="203"/>
                  </a:lnTo>
                  <a:lnTo>
                    <a:pt x="991" y="206"/>
                  </a:lnTo>
                  <a:lnTo>
                    <a:pt x="993" y="210"/>
                  </a:lnTo>
                  <a:lnTo>
                    <a:pt x="995" y="214"/>
                  </a:lnTo>
                  <a:lnTo>
                    <a:pt x="996" y="217"/>
                  </a:lnTo>
                  <a:lnTo>
                    <a:pt x="996" y="220"/>
                  </a:lnTo>
                  <a:lnTo>
                    <a:pt x="996" y="222"/>
                  </a:lnTo>
                  <a:lnTo>
                    <a:pt x="996" y="223"/>
                  </a:lnTo>
                  <a:lnTo>
                    <a:pt x="996" y="226"/>
                  </a:lnTo>
                  <a:lnTo>
                    <a:pt x="995" y="228"/>
                  </a:lnTo>
                  <a:lnTo>
                    <a:pt x="994" y="229"/>
                  </a:lnTo>
                  <a:lnTo>
                    <a:pt x="993" y="231"/>
                  </a:lnTo>
                  <a:lnTo>
                    <a:pt x="991" y="234"/>
                  </a:lnTo>
                  <a:lnTo>
                    <a:pt x="989" y="238"/>
                  </a:lnTo>
                  <a:lnTo>
                    <a:pt x="983" y="242"/>
                  </a:lnTo>
                  <a:lnTo>
                    <a:pt x="982" y="244"/>
                  </a:lnTo>
                  <a:lnTo>
                    <a:pt x="980" y="246"/>
                  </a:lnTo>
                  <a:lnTo>
                    <a:pt x="979" y="248"/>
                  </a:lnTo>
                  <a:lnTo>
                    <a:pt x="978" y="250"/>
                  </a:lnTo>
                  <a:lnTo>
                    <a:pt x="976" y="258"/>
                  </a:lnTo>
                  <a:lnTo>
                    <a:pt x="975" y="262"/>
                  </a:lnTo>
                  <a:lnTo>
                    <a:pt x="973" y="265"/>
                  </a:lnTo>
                  <a:lnTo>
                    <a:pt x="969" y="272"/>
                  </a:lnTo>
                  <a:lnTo>
                    <a:pt x="967" y="274"/>
                  </a:lnTo>
                  <a:lnTo>
                    <a:pt x="967" y="277"/>
                  </a:lnTo>
                  <a:lnTo>
                    <a:pt x="966" y="283"/>
                  </a:lnTo>
                  <a:lnTo>
                    <a:pt x="966" y="286"/>
                  </a:lnTo>
                  <a:lnTo>
                    <a:pt x="965" y="289"/>
                  </a:lnTo>
                  <a:lnTo>
                    <a:pt x="963" y="292"/>
                  </a:lnTo>
                  <a:lnTo>
                    <a:pt x="961" y="295"/>
                  </a:lnTo>
                  <a:lnTo>
                    <a:pt x="958" y="299"/>
                  </a:lnTo>
                  <a:lnTo>
                    <a:pt x="955" y="302"/>
                  </a:lnTo>
                  <a:lnTo>
                    <a:pt x="946" y="312"/>
                  </a:lnTo>
                  <a:lnTo>
                    <a:pt x="943" y="316"/>
                  </a:lnTo>
                  <a:lnTo>
                    <a:pt x="941" y="317"/>
                  </a:lnTo>
                  <a:lnTo>
                    <a:pt x="939" y="318"/>
                  </a:lnTo>
                  <a:lnTo>
                    <a:pt x="937" y="319"/>
                  </a:lnTo>
                  <a:lnTo>
                    <a:pt x="935" y="320"/>
                  </a:lnTo>
                  <a:lnTo>
                    <a:pt x="933" y="321"/>
                  </a:lnTo>
                  <a:lnTo>
                    <a:pt x="932" y="322"/>
                  </a:lnTo>
                  <a:lnTo>
                    <a:pt x="929" y="322"/>
                  </a:lnTo>
                  <a:lnTo>
                    <a:pt x="927" y="323"/>
                  </a:lnTo>
                  <a:lnTo>
                    <a:pt x="924" y="322"/>
                  </a:lnTo>
                  <a:lnTo>
                    <a:pt x="918" y="322"/>
                  </a:lnTo>
                  <a:lnTo>
                    <a:pt x="914" y="322"/>
                  </a:lnTo>
                  <a:lnTo>
                    <a:pt x="913" y="322"/>
                  </a:lnTo>
                  <a:lnTo>
                    <a:pt x="911" y="322"/>
                  </a:lnTo>
                  <a:lnTo>
                    <a:pt x="909" y="323"/>
                  </a:lnTo>
                  <a:lnTo>
                    <a:pt x="909" y="323"/>
                  </a:lnTo>
                  <a:lnTo>
                    <a:pt x="908" y="324"/>
                  </a:lnTo>
                  <a:lnTo>
                    <a:pt x="906" y="326"/>
                  </a:lnTo>
                  <a:lnTo>
                    <a:pt x="905" y="327"/>
                  </a:lnTo>
                  <a:lnTo>
                    <a:pt x="900" y="331"/>
                  </a:lnTo>
                  <a:lnTo>
                    <a:pt x="895" y="338"/>
                  </a:lnTo>
                  <a:lnTo>
                    <a:pt x="892" y="340"/>
                  </a:lnTo>
                  <a:lnTo>
                    <a:pt x="890" y="341"/>
                  </a:lnTo>
                  <a:lnTo>
                    <a:pt x="888" y="343"/>
                  </a:lnTo>
                  <a:lnTo>
                    <a:pt x="886" y="344"/>
                  </a:lnTo>
                  <a:lnTo>
                    <a:pt x="883" y="345"/>
                  </a:lnTo>
                  <a:lnTo>
                    <a:pt x="878" y="346"/>
                  </a:lnTo>
                  <a:lnTo>
                    <a:pt x="876" y="347"/>
                  </a:lnTo>
                  <a:lnTo>
                    <a:pt x="875" y="348"/>
                  </a:lnTo>
                  <a:lnTo>
                    <a:pt x="872" y="350"/>
                  </a:lnTo>
                  <a:lnTo>
                    <a:pt x="866" y="352"/>
                  </a:lnTo>
                  <a:lnTo>
                    <a:pt x="863" y="354"/>
                  </a:lnTo>
                  <a:lnTo>
                    <a:pt x="863" y="355"/>
                  </a:lnTo>
                  <a:lnTo>
                    <a:pt x="861" y="356"/>
                  </a:lnTo>
                  <a:lnTo>
                    <a:pt x="858" y="361"/>
                  </a:lnTo>
                  <a:lnTo>
                    <a:pt x="856" y="363"/>
                  </a:lnTo>
                  <a:lnTo>
                    <a:pt x="854" y="363"/>
                  </a:lnTo>
                  <a:lnTo>
                    <a:pt x="850" y="366"/>
                  </a:lnTo>
                  <a:lnTo>
                    <a:pt x="849" y="368"/>
                  </a:lnTo>
                  <a:lnTo>
                    <a:pt x="847" y="369"/>
                  </a:lnTo>
                  <a:lnTo>
                    <a:pt x="844" y="374"/>
                  </a:lnTo>
                  <a:lnTo>
                    <a:pt x="842" y="374"/>
                  </a:lnTo>
                  <a:lnTo>
                    <a:pt x="842" y="376"/>
                  </a:lnTo>
                  <a:lnTo>
                    <a:pt x="841" y="377"/>
                  </a:lnTo>
                  <a:lnTo>
                    <a:pt x="841" y="381"/>
                  </a:lnTo>
                  <a:lnTo>
                    <a:pt x="841" y="383"/>
                  </a:lnTo>
                  <a:lnTo>
                    <a:pt x="841" y="385"/>
                  </a:lnTo>
                  <a:lnTo>
                    <a:pt x="840" y="385"/>
                  </a:lnTo>
                  <a:lnTo>
                    <a:pt x="839" y="386"/>
                  </a:lnTo>
                  <a:lnTo>
                    <a:pt x="838" y="386"/>
                  </a:lnTo>
                  <a:lnTo>
                    <a:pt x="837" y="387"/>
                  </a:lnTo>
                  <a:lnTo>
                    <a:pt x="833" y="387"/>
                  </a:lnTo>
                  <a:lnTo>
                    <a:pt x="832" y="388"/>
                  </a:lnTo>
                  <a:lnTo>
                    <a:pt x="831" y="388"/>
                  </a:lnTo>
                  <a:lnTo>
                    <a:pt x="829" y="389"/>
                  </a:lnTo>
                  <a:lnTo>
                    <a:pt x="829" y="390"/>
                  </a:lnTo>
                  <a:lnTo>
                    <a:pt x="828" y="391"/>
                  </a:lnTo>
                  <a:lnTo>
                    <a:pt x="827" y="392"/>
                  </a:lnTo>
                  <a:lnTo>
                    <a:pt x="826" y="394"/>
                  </a:lnTo>
                  <a:lnTo>
                    <a:pt x="825" y="396"/>
                  </a:lnTo>
                  <a:lnTo>
                    <a:pt x="824" y="397"/>
                  </a:lnTo>
                  <a:lnTo>
                    <a:pt x="824" y="399"/>
                  </a:lnTo>
                  <a:lnTo>
                    <a:pt x="823" y="401"/>
                  </a:lnTo>
                  <a:lnTo>
                    <a:pt x="823" y="403"/>
                  </a:lnTo>
                  <a:lnTo>
                    <a:pt x="824" y="406"/>
                  </a:lnTo>
                  <a:lnTo>
                    <a:pt x="824" y="408"/>
                  </a:lnTo>
                  <a:lnTo>
                    <a:pt x="825" y="408"/>
                  </a:lnTo>
                  <a:lnTo>
                    <a:pt x="826" y="411"/>
                  </a:lnTo>
                  <a:lnTo>
                    <a:pt x="829" y="419"/>
                  </a:lnTo>
                  <a:lnTo>
                    <a:pt x="832" y="423"/>
                  </a:lnTo>
                  <a:lnTo>
                    <a:pt x="833" y="425"/>
                  </a:lnTo>
                  <a:lnTo>
                    <a:pt x="835" y="427"/>
                  </a:lnTo>
                  <a:lnTo>
                    <a:pt x="836" y="428"/>
                  </a:lnTo>
                  <a:lnTo>
                    <a:pt x="837" y="429"/>
                  </a:lnTo>
                  <a:lnTo>
                    <a:pt x="839" y="429"/>
                  </a:lnTo>
                  <a:lnTo>
                    <a:pt x="841" y="430"/>
                  </a:lnTo>
                  <a:lnTo>
                    <a:pt x="846" y="431"/>
                  </a:lnTo>
                  <a:lnTo>
                    <a:pt x="848" y="432"/>
                  </a:lnTo>
                  <a:lnTo>
                    <a:pt x="849" y="433"/>
                  </a:lnTo>
                  <a:lnTo>
                    <a:pt x="852" y="435"/>
                  </a:lnTo>
                  <a:lnTo>
                    <a:pt x="855" y="437"/>
                  </a:lnTo>
                  <a:lnTo>
                    <a:pt x="856" y="439"/>
                  </a:lnTo>
                  <a:lnTo>
                    <a:pt x="857" y="441"/>
                  </a:lnTo>
                  <a:lnTo>
                    <a:pt x="862" y="447"/>
                  </a:lnTo>
                  <a:lnTo>
                    <a:pt x="863" y="449"/>
                  </a:lnTo>
                  <a:lnTo>
                    <a:pt x="867" y="453"/>
                  </a:lnTo>
                  <a:lnTo>
                    <a:pt x="868" y="455"/>
                  </a:lnTo>
                  <a:lnTo>
                    <a:pt x="870" y="458"/>
                  </a:lnTo>
                  <a:lnTo>
                    <a:pt x="874" y="464"/>
                  </a:lnTo>
                  <a:lnTo>
                    <a:pt x="875" y="465"/>
                  </a:lnTo>
                  <a:lnTo>
                    <a:pt x="877" y="468"/>
                  </a:lnTo>
                  <a:lnTo>
                    <a:pt x="880" y="470"/>
                  </a:lnTo>
                  <a:lnTo>
                    <a:pt x="881" y="472"/>
                  </a:lnTo>
                  <a:lnTo>
                    <a:pt x="883" y="473"/>
                  </a:lnTo>
                  <a:lnTo>
                    <a:pt x="885" y="474"/>
                  </a:lnTo>
                  <a:lnTo>
                    <a:pt x="886" y="474"/>
                  </a:lnTo>
                  <a:lnTo>
                    <a:pt x="887" y="474"/>
                  </a:lnTo>
                  <a:lnTo>
                    <a:pt x="889" y="474"/>
                  </a:lnTo>
                  <a:lnTo>
                    <a:pt x="891" y="474"/>
                  </a:lnTo>
                  <a:lnTo>
                    <a:pt x="892" y="473"/>
                  </a:lnTo>
                  <a:lnTo>
                    <a:pt x="899" y="469"/>
                  </a:lnTo>
                  <a:lnTo>
                    <a:pt x="902" y="468"/>
                  </a:lnTo>
                  <a:lnTo>
                    <a:pt x="904" y="467"/>
                  </a:lnTo>
                  <a:lnTo>
                    <a:pt x="906" y="467"/>
                  </a:lnTo>
                  <a:lnTo>
                    <a:pt x="909" y="466"/>
                  </a:lnTo>
                  <a:lnTo>
                    <a:pt x="912" y="466"/>
                  </a:lnTo>
                  <a:lnTo>
                    <a:pt x="916" y="465"/>
                  </a:lnTo>
                  <a:lnTo>
                    <a:pt x="919" y="465"/>
                  </a:lnTo>
                  <a:lnTo>
                    <a:pt x="922" y="466"/>
                  </a:lnTo>
                  <a:lnTo>
                    <a:pt x="926" y="466"/>
                  </a:lnTo>
                  <a:lnTo>
                    <a:pt x="930" y="467"/>
                  </a:lnTo>
                  <a:lnTo>
                    <a:pt x="932" y="468"/>
                  </a:lnTo>
                  <a:lnTo>
                    <a:pt x="934" y="469"/>
                  </a:lnTo>
                  <a:lnTo>
                    <a:pt x="937" y="470"/>
                  </a:lnTo>
                  <a:lnTo>
                    <a:pt x="939" y="471"/>
                  </a:lnTo>
                  <a:lnTo>
                    <a:pt x="940" y="472"/>
                  </a:lnTo>
                  <a:lnTo>
                    <a:pt x="941" y="473"/>
                  </a:lnTo>
                  <a:lnTo>
                    <a:pt x="943" y="476"/>
                  </a:lnTo>
                  <a:lnTo>
                    <a:pt x="944" y="478"/>
                  </a:lnTo>
                  <a:lnTo>
                    <a:pt x="945" y="482"/>
                  </a:lnTo>
                  <a:lnTo>
                    <a:pt x="947" y="486"/>
                  </a:lnTo>
                  <a:lnTo>
                    <a:pt x="949" y="496"/>
                  </a:lnTo>
                  <a:lnTo>
                    <a:pt x="950" y="499"/>
                  </a:lnTo>
                  <a:lnTo>
                    <a:pt x="952" y="502"/>
                  </a:lnTo>
                  <a:lnTo>
                    <a:pt x="954" y="507"/>
                  </a:lnTo>
                  <a:lnTo>
                    <a:pt x="955" y="510"/>
                  </a:lnTo>
                  <a:lnTo>
                    <a:pt x="958" y="514"/>
                  </a:lnTo>
                  <a:lnTo>
                    <a:pt x="960" y="517"/>
                  </a:lnTo>
                  <a:lnTo>
                    <a:pt x="962" y="519"/>
                  </a:lnTo>
                  <a:lnTo>
                    <a:pt x="964" y="522"/>
                  </a:lnTo>
                  <a:lnTo>
                    <a:pt x="966" y="524"/>
                  </a:lnTo>
                  <a:lnTo>
                    <a:pt x="969" y="526"/>
                  </a:lnTo>
                  <a:lnTo>
                    <a:pt x="972" y="528"/>
                  </a:lnTo>
                  <a:lnTo>
                    <a:pt x="975" y="530"/>
                  </a:lnTo>
                  <a:lnTo>
                    <a:pt x="977" y="531"/>
                  </a:lnTo>
                  <a:lnTo>
                    <a:pt x="978" y="531"/>
                  </a:lnTo>
                  <a:lnTo>
                    <a:pt x="987" y="532"/>
                  </a:lnTo>
                  <a:lnTo>
                    <a:pt x="990" y="533"/>
                  </a:lnTo>
                  <a:lnTo>
                    <a:pt x="993" y="533"/>
                  </a:lnTo>
                  <a:lnTo>
                    <a:pt x="996" y="534"/>
                  </a:lnTo>
                  <a:lnTo>
                    <a:pt x="999" y="536"/>
                  </a:lnTo>
                  <a:lnTo>
                    <a:pt x="1001" y="538"/>
                  </a:lnTo>
                  <a:lnTo>
                    <a:pt x="1004" y="540"/>
                  </a:lnTo>
                  <a:lnTo>
                    <a:pt x="1007" y="544"/>
                  </a:lnTo>
                  <a:lnTo>
                    <a:pt x="1011" y="548"/>
                  </a:lnTo>
                  <a:lnTo>
                    <a:pt x="1016" y="555"/>
                  </a:lnTo>
                  <a:lnTo>
                    <a:pt x="1021" y="561"/>
                  </a:lnTo>
                  <a:lnTo>
                    <a:pt x="1023" y="566"/>
                  </a:lnTo>
                  <a:lnTo>
                    <a:pt x="1030" y="576"/>
                  </a:lnTo>
                  <a:lnTo>
                    <a:pt x="1034" y="583"/>
                  </a:lnTo>
                  <a:lnTo>
                    <a:pt x="1039" y="589"/>
                  </a:lnTo>
                  <a:lnTo>
                    <a:pt x="1045" y="596"/>
                  </a:lnTo>
                  <a:lnTo>
                    <a:pt x="1046" y="599"/>
                  </a:lnTo>
                  <a:lnTo>
                    <a:pt x="1048" y="601"/>
                  </a:lnTo>
                  <a:lnTo>
                    <a:pt x="1056" y="608"/>
                  </a:lnTo>
                  <a:lnTo>
                    <a:pt x="1065" y="619"/>
                  </a:lnTo>
                  <a:lnTo>
                    <a:pt x="1068" y="623"/>
                  </a:lnTo>
                  <a:lnTo>
                    <a:pt x="1070" y="625"/>
                  </a:lnTo>
                  <a:lnTo>
                    <a:pt x="1072" y="627"/>
                  </a:lnTo>
                  <a:lnTo>
                    <a:pt x="1079" y="633"/>
                  </a:lnTo>
                  <a:lnTo>
                    <a:pt x="1081" y="635"/>
                  </a:lnTo>
                  <a:lnTo>
                    <a:pt x="1083" y="636"/>
                  </a:lnTo>
                  <a:lnTo>
                    <a:pt x="1085" y="639"/>
                  </a:lnTo>
                  <a:lnTo>
                    <a:pt x="1088" y="642"/>
                  </a:lnTo>
                  <a:lnTo>
                    <a:pt x="1090" y="645"/>
                  </a:lnTo>
                  <a:lnTo>
                    <a:pt x="1091" y="648"/>
                  </a:lnTo>
                  <a:lnTo>
                    <a:pt x="1092" y="651"/>
                  </a:lnTo>
                  <a:lnTo>
                    <a:pt x="1094" y="655"/>
                  </a:lnTo>
                  <a:lnTo>
                    <a:pt x="1096" y="660"/>
                  </a:lnTo>
                  <a:lnTo>
                    <a:pt x="1097" y="664"/>
                  </a:lnTo>
                  <a:lnTo>
                    <a:pt x="1097" y="669"/>
                  </a:lnTo>
                  <a:lnTo>
                    <a:pt x="1098" y="680"/>
                  </a:lnTo>
                  <a:lnTo>
                    <a:pt x="1099" y="686"/>
                  </a:lnTo>
                  <a:lnTo>
                    <a:pt x="1099" y="691"/>
                  </a:lnTo>
                  <a:lnTo>
                    <a:pt x="1101" y="698"/>
                  </a:lnTo>
                  <a:lnTo>
                    <a:pt x="1102" y="704"/>
                  </a:lnTo>
                  <a:lnTo>
                    <a:pt x="1102" y="709"/>
                  </a:lnTo>
                  <a:lnTo>
                    <a:pt x="1102" y="711"/>
                  </a:lnTo>
                  <a:lnTo>
                    <a:pt x="1103" y="714"/>
                  </a:lnTo>
                  <a:lnTo>
                    <a:pt x="1105" y="718"/>
                  </a:lnTo>
                  <a:lnTo>
                    <a:pt x="1108" y="722"/>
                  </a:lnTo>
                  <a:lnTo>
                    <a:pt x="1113" y="731"/>
                  </a:lnTo>
                  <a:lnTo>
                    <a:pt x="1114" y="734"/>
                  </a:lnTo>
                  <a:lnTo>
                    <a:pt x="1114" y="736"/>
                  </a:lnTo>
                  <a:lnTo>
                    <a:pt x="1115" y="738"/>
                  </a:lnTo>
                  <a:lnTo>
                    <a:pt x="1116" y="740"/>
                  </a:lnTo>
                  <a:lnTo>
                    <a:pt x="1116" y="741"/>
                  </a:lnTo>
                  <a:lnTo>
                    <a:pt x="1116" y="742"/>
                  </a:lnTo>
                  <a:lnTo>
                    <a:pt x="1116" y="743"/>
                  </a:lnTo>
                  <a:lnTo>
                    <a:pt x="1115" y="743"/>
                  </a:lnTo>
                  <a:lnTo>
                    <a:pt x="1114" y="744"/>
                  </a:lnTo>
                  <a:lnTo>
                    <a:pt x="1114" y="744"/>
                  </a:lnTo>
                  <a:lnTo>
                    <a:pt x="1111" y="743"/>
                  </a:lnTo>
                  <a:lnTo>
                    <a:pt x="1107" y="743"/>
                  </a:lnTo>
                  <a:lnTo>
                    <a:pt x="1103" y="741"/>
                  </a:lnTo>
                  <a:lnTo>
                    <a:pt x="1100" y="740"/>
                  </a:lnTo>
                  <a:lnTo>
                    <a:pt x="1088" y="736"/>
                  </a:lnTo>
                  <a:lnTo>
                    <a:pt x="1083" y="734"/>
                  </a:lnTo>
                  <a:lnTo>
                    <a:pt x="1078" y="731"/>
                  </a:lnTo>
                  <a:lnTo>
                    <a:pt x="1073" y="728"/>
                  </a:lnTo>
                  <a:lnTo>
                    <a:pt x="1068" y="725"/>
                  </a:lnTo>
                  <a:lnTo>
                    <a:pt x="1066" y="724"/>
                  </a:lnTo>
                  <a:lnTo>
                    <a:pt x="1063" y="722"/>
                  </a:lnTo>
                  <a:lnTo>
                    <a:pt x="1060" y="721"/>
                  </a:lnTo>
                  <a:lnTo>
                    <a:pt x="1058" y="720"/>
                  </a:lnTo>
                  <a:lnTo>
                    <a:pt x="1057" y="720"/>
                  </a:lnTo>
                  <a:lnTo>
                    <a:pt x="1055" y="720"/>
                  </a:lnTo>
                  <a:lnTo>
                    <a:pt x="1054" y="719"/>
                  </a:lnTo>
                  <a:lnTo>
                    <a:pt x="1052" y="720"/>
                  </a:lnTo>
                  <a:lnTo>
                    <a:pt x="1050" y="720"/>
                  </a:lnTo>
                  <a:lnTo>
                    <a:pt x="1049" y="720"/>
                  </a:lnTo>
                  <a:lnTo>
                    <a:pt x="1048" y="721"/>
                  </a:lnTo>
                  <a:lnTo>
                    <a:pt x="1046" y="722"/>
                  </a:lnTo>
                  <a:lnTo>
                    <a:pt x="1045" y="723"/>
                  </a:lnTo>
                  <a:lnTo>
                    <a:pt x="1044" y="724"/>
                  </a:lnTo>
                  <a:lnTo>
                    <a:pt x="1042" y="725"/>
                  </a:lnTo>
                  <a:lnTo>
                    <a:pt x="1041" y="727"/>
                  </a:lnTo>
                  <a:lnTo>
                    <a:pt x="1040" y="729"/>
                  </a:lnTo>
                  <a:lnTo>
                    <a:pt x="1035" y="739"/>
                  </a:lnTo>
                  <a:lnTo>
                    <a:pt x="1034" y="742"/>
                  </a:lnTo>
                  <a:lnTo>
                    <a:pt x="1033" y="744"/>
                  </a:lnTo>
                  <a:lnTo>
                    <a:pt x="1031" y="747"/>
                  </a:lnTo>
                  <a:lnTo>
                    <a:pt x="1029" y="748"/>
                  </a:lnTo>
                  <a:lnTo>
                    <a:pt x="1027" y="751"/>
                  </a:lnTo>
                  <a:lnTo>
                    <a:pt x="1024" y="753"/>
                  </a:lnTo>
                  <a:lnTo>
                    <a:pt x="1021" y="756"/>
                  </a:lnTo>
                  <a:lnTo>
                    <a:pt x="1017" y="758"/>
                  </a:lnTo>
                  <a:lnTo>
                    <a:pt x="1014" y="759"/>
                  </a:lnTo>
                  <a:lnTo>
                    <a:pt x="1008" y="762"/>
                  </a:lnTo>
                  <a:lnTo>
                    <a:pt x="1003" y="765"/>
                  </a:lnTo>
                  <a:lnTo>
                    <a:pt x="1001" y="766"/>
                  </a:lnTo>
                  <a:lnTo>
                    <a:pt x="999" y="769"/>
                  </a:lnTo>
                  <a:lnTo>
                    <a:pt x="997" y="770"/>
                  </a:lnTo>
                  <a:lnTo>
                    <a:pt x="989" y="772"/>
                  </a:lnTo>
                  <a:lnTo>
                    <a:pt x="983" y="776"/>
                  </a:lnTo>
                  <a:lnTo>
                    <a:pt x="977" y="779"/>
                  </a:lnTo>
                  <a:lnTo>
                    <a:pt x="976" y="780"/>
                  </a:lnTo>
                  <a:lnTo>
                    <a:pt x="973" y="782"/>
                  </a:lnTo>
                  <a:lnTo>
                    <a:pt x="966" y="787"/>
                  </a:lnTo>
                  <a:lnTo>
                    <a:pt x="961" y="790"/>
                  </a:lnTo>
                  <a:lnTo>
                    <a:pt x="958" y="792"/>
                  </a:lnTo>
                  <a:lnTo>
                    <a:pt x="952" y="795"/>
                  </a:lnTo>
                  <a:lnTo>
                    <a:pt x="949" y="797"/>
                  </a:lnTo>
                  <a:lnTo>
                    <a:pt x="946" y="799"/>
                  </a:lnTo>
                  <a:lnTo>
                    <a:pt x="944" y="802"/>
                  </a:lnTo>
                  <a:lnTo>
                    <a:pt x="943" y="804"/>
                  </a:lnTo>
                  <a:lnTo>
                    <a:pt x="941" y="805"/>
                  </a:lnTo>
                  <a:lnTo>
                    <a:pt x="940" y="808"/>
                  </a:lnTo>
                  <a:lnTo>
                    <a:pt x="940" y="809"/>
                  </a:lnTo>
                  <a:lnTo>
                    <a:pt x="939" y="811"/>
                  </a:lnTo>
                  <a:lnTo>
                    <a:pt x="939" y="813"/>
                  </a:lnTo>
                  <a:lnTo>
                    <a:pt x="939" y="819"/>
                  </a:lnTo>
                  <a:lnTo>
                    <a:pt x="939" y="820"/>
                  </a:lnTo>
                  <a:lnTo>
                    <a:pt x="938" y="822"/>
                  </a:lnTo>
                  <a:lnTo>
                    <a:pt x="937" y="824"/>
                  </a:lnTo>
                  <a:lnTo>
                    <a:pt x="937" y="826"/>
                  </a:lnTo>
                  <a:lnTo>
                    <a:pt x="935" y="827"/>
                  </a:lnTo>
                  <a:lnTo>
                    <a:pt x="933" y="829"/>
                  </a:lnTo>
                  <a:lnTo>
                    <a:pt x="931" y="831"/>
                  </a:lnTo>
                  <a:lnTo>
                    <a:pt x="926" y="835"/>
                  </a:lnTo>
                  <a:lnTo>
                    <a:pt x="924" y="837"/>
                  </a:lnTo>
                  <a:lnTo>
                    <a:pt x="923" y="838"/>
                  </a:lnTo>
                  <a:lnTo>
                    <a:pt x="922" y="839"/>
                  </a:lnTo>
                  <a:lnTo>
                    <a:pt x="921" y="840"/>
                  </a:lnTo>
                  <a:lnTo>
                    <a:pt x="920" y="842"/>
                  </a:lnTo>
                  <a:lnTo>
                    <a:pt x="920" y="843"/>
                  </a:lnTo>
                  <a:lnTo>
                    <a:pt x="920" y="845"/>
                  </a:lnTo>
                  <a:lnTo>
                    <a:pt x="920" y="846"/>
                  </a:lnTo>
                  <a:lnTo>
                    <a:pt x="920" y="849"/>
                  </a:lnTo>
                  <a:lnTo>
                    <a:pt x="922" y="854"/>
                  </a:lnTo>
                  <a:lnTo>
                    <a:pt x="923" y="856"/>
                  </a:lnTo>
                  <a:lnTo>
                    <a:pt x="923" y="858"/>
                  </a:lnTo>
                  <a:lnTo>
                    <a:pt x="923" y="859"/>
                  </a:lnTo>
                  <a:lnTo>
                    <a:pt x="922" y="860"/>
                  </a:lnTo>
                  <a:lnTo>
                    <a:pt x="922" y="861"/>
                  </a:lnTo>
                  <a:lnTo>
                    <a:pt x="921" y="861"/>
                  </a:lnTo>
                  <a:lnTo>
                    <a:pt x="920" y="861"/>
                  </a:lnTo>
                  <a:lnTo>
                    <a:pt x="918" y="862"/>
                  </a:lnTo>
                  <a:lnTo>
                    <a:pt x="916" y="862"/>
                  </a:lnTo>
                  <a:lnTo>
                    <a:pt x="913" y="862"/>
                  </a:lnTo>
                  <a:lnTo>
                    <a:pt x="911" y="862"/>
                  </a:lnTo>
                  <a:lnTo>
                    <a:pt x="909" y="861"/>
                  </a:lnTo>
                  <a:lnTo>
                    <a:pt x="903" y="861"/>
                  </a:lnTo>
                  <a:lnTo>
                    <a:pt x="899" y="860"/>
                  </a:lnTo>
                  <a:lnTo>
                    <a:pt x="897" y="859"/>
                  </a:lnTo>
                  <a:lnTo>
                    <a:pt x="895" y="859"/>
                  </a:lnTo>
                  <a:lnTo>
                    <a:pt x="892" y="859"/>
                  </a:lnTo>
                  <a:lnTo>
                    <a:pt x="887" y="860"/>
                  </a:lnTo>
                  <a:lnTo>
                    <a:pt x="880" y="861"/>
                  </a:lnTo>
                  <a:lnTo>
                    <a:pt x="876" y="861"/>
                  </a:lnTo>
                  <a:lnTo>
                    <a:pt x="874" y="861"/>
                  </a:lnTo>
                  <a:lnTo>
                    <a:pt x="872" y="861"/>
                  </a:lnTo>
                  <a:lnTo>
                    <a:pt x="870" y="861"/>
                  </a:lnTo>
                  <a:lnTo>
                    <a:pt x="868" y="860"/>
                  </a:lnTo>
                  <a:lnTo>
                    <a:pt x="864" y="858"/>
                  </a:lnTo>
                  <a:lnTo>
                    <a:pt x="863" y="857"/>
                  </a:lnTo>
                  <a:lnTo>
                    <a:pt x="863" y="857"/>
                  </a:lnTo>
                  <a:lnTo>
                    <a:pt x="861" y="857"/>
                  </a:lnTo>
                  <a:lnTo>
                    <a:pt x="860" y="858"/>
                  </a:lnTo>
                  <a:lnTo>
                    <a:pt x="853" y="861"/>
                  </a:lnTo>
                  <a:lnTo>
                    <a:pt x="852" y="861"/>
                  </a:lnTo>
                  <a:lnTo>
                    <a:pt x="850" y="862"/>
                  </a:lnTo>
                  <a:lnTo>
                    <a:pt x="842" y="864"/>
                  </a:lnTo>
                  <a:lnTo>
                    <a:pt x="838" y="865"/>
                  </a:lnTo>
                  <a:lnTo>
                    <a:pt x="835" y="865"/>
                  </a:lnTo>
                  <a:lnTo>
                    <a:pt x="831" y="865"/>
                  </a:lnTo>
                  <a:lnTo>
                    <a:pt x="829" y="865"/>
                  </a:lnTo>
                  <a:lnTo>
                    <a:pt x="828" y="864"/>
                  </a:lnTo>
                  <a:lnTo>
                    <a:pt x="826" y="864"/>
                  </a:lnTo>
                  <a:lnTo>
                    <a:pt x="824" y="863"/>
                  </a:lnTo>
                  <a:lnTo>
                    <a:pt x="822" y="861"/>
                  </a:lnTo>
                  <a:lnTo>
                    <a:pt x="819" y="860"/>
                  </a:lnTo>
                  <a:lnTo>
                    <a:pt x="809" y="851"/>
                  </a:lnTo>
                  <a:lnTo>
                    <a:pt x="806" y="850"/>
                  </a:lnTo>
                  <a:lnTo>
                    <a:pt x="804" y="849"/>
                  </a:lnTo>
                  <a:lnTo>
                    <a:pt x="800" y="847"/>
                  </a:lnTo>
                  <a:lnTo>
                    <a:pt x="795" y="844"/>
                  </a:lnTo>
                  <a:lnTo>
                    <a:pt x="790" y="842"/>
                  </a:lnTo>
                  <a:lnTo>
                    <a:pt x="784" y="839"/>
                  </a:lnTo>
                  <a:lnTo>
                    <a:pt x="781" y="839"/>
                  </a:lnTo>
                  <a:lnTo>
                    <a:pt x="779" y="837"/>
                  </a:lnTo>
                  <a:lnTo>
                    <a:pt x="776" y="835"/>
                  </a:lnTo>
                  <a:lnTo>
                    <a:pt x="773" y="833"/>
                  </a:lnTo>
                  <a:lnTo>
                    <a:pt x="767" y="827"/>
                  </a:lnTo>
                  <a:lnTo>
                    <a:pt x="764" y="826"/>
                  </a:lnTo>
                  <a:lnTo>
                    <a:pt x="762" y="824"/>
                  </a:lnTo>
                  <a:lnTo>
                    <a:pt x="760" y="822"/>
                  </a:lnTo>
                  <a:lnTo>
                    <a:pt x="758" y="821"/>
                  </a:lnTo>
                  <a:lnTo>
                    <a:pt x="749" y="817"/>
                  </a:lnTo>
                  <a:lnTo>
                    <a:pt x="745" y="816"/>
                  </a:lnTo>
                  <a:lnTo>
                    <a:pt x="741" y="814"/>
                  </a:lnTo>
                  <a:lnTo>
                    <a:pt x="738" y="813"/>
                  </a:lnTo>
                  <a:lnTo>
                    <a:pt x="736" y="810"/>
                  </a:lnTo>
                  <a:lnTo>
                    <a:pt x="733" y="808"/>
                  </a:lnTo>
                  <a:lnTo>
                    <a:pt x="731" y="805"/>
                  </a:lnTo>
                  <a:lnTo>
                    <a:pt x="726" y="798"/>
                  </a:lnTo>
                  <a:lnTo>
                    <a:pt x="723" y="794"/>
                  </a:lnTo>
                  <a:lnTo>
                    <a:pt x="720" y="793"/>
                  </a:lnTo>
                  <a:lnTo>
                    <a:pt x="719" y="792"/>
                  </a:lnTo>
                  <a:lnTo>
                    <a:pt x="717" y="791"/>
                  </a:lnTo>
                  <a:lnTo>
                    <a:pt x="715" y="789"/>
                  </a:lnTo>
                  <a:lnTo>
                    <a:pt x="712" y="788"/>
                  </a:lnTo>
                  <a:lnTo>
                    <a:pt x="708" y="786"/>
                  </a:lnTo>
                  <a:lnTo>
                    <a:pt x="700" y="784"/>
                  </a:lnTo>
                  <a:lnTo>
                    <a:pt x="696" y="782"/>
                  </a:lnTo>
                  <a:lnTo>
                    <a:pt x="693" y="782"/>
                  </a:lnTo>
                  <a:lnTo>
                    <a:pt x="692" y="781"/>
                  </a:lnTo>
                  <a:lnTo>
                    <a:pt x="690" y="780"/>
                  </a:lnTo>
                  <a:lnTo>
                    <a:pt x="689" y="779"/>
                  </a:lnTo>
                  <a:lnTo>
                    <a:pt x="688" y="777"/>
                  </a:lnTo>
                  <a:lnTo>
                    <a:pt x="686" y="775"/>
                  </a:lnTo>
                  <a:lnTo>
                    <a:pt x="685" y="772"/>
                  </a:lnTo>
                  <a:lnTo>
                    <a:pt x="683" y="768"/>
                  </a:lnTo>
                  <a:lnTo>
                    <a:pt x="681" y="759"/>
                  </a:lnTo>
                  <a:lnTo>
                    <a:pt x="680" y="756"/>
                  </a:lnTo>
                  <a:lnTo>
                    <a:pt x="679" y="753"/>
                  </a:lnTo>
                  <a:lnTo>
                    <a:pt x="678" y="751"/>
                  </a:lnTo>
                  <a:lnTo>
                    <a:pt x="677" y="750"/>
                  </a:lnTo>
                  <a:lnTo>
                    <a:pt x="675" y="748"/>
                  </a:lnTo>
                  <a:lnTo>
                    <a:pt x="673" y="747"/>
                  </a:lnTo>
                  <a:lnTo>
                    <a:pt x="669" y="741"/>
                  </a:lnTo>
                  <a:lnTo>
                    <a:pt x="667" y="739"/>
                  </a:lnTo>
                  <a:lnTo>
                    <a:pt x="665" y="737"/>
                  </a:lnTo>
                  <a:lnTo>
                    <a:pt x="663" y="737"/>
                  </a:lnTo>
                  <a:lnTo>
                    <a:pt x="660" y="735"/>
                  </a:lnTo>
                  <a:lnTo>
                    <a:pt x="657" y="734"/>
                  </a:lnTo>
                  <a:lnTo>
                    <a:pt x="652" y="732"/>
                  </a:lnTo>
                  <a:lnTo>
                    <a:pt x="644" y="729"/>
                  </a:lnTo>
                  <a:lnTo>
                    <a:pt x="635" y="727"/>
                  </a:lnTo>
                  <a:lnTo>
                    <a:pt x="629" y="725"/>
                  </a:lnTo>
                  <a:lnTo>
                    <a:pt x="623" y="725"/>
                  </a:lnTo>
                  <a:lnTo>
                    <a:pt x="620" y="724"/>
                  </a:lnTo>
                  <a:lnTo>
                    <a:pt x="616" y="724"/>
                  </a:lnTo>
                  <a:lnTo>
                    <a:pt x="615" y="724"/>
                  </a:lnTo>
                  <a:lnTo>
                    <a:pt x="613" y="724"/>
                  </a:lnTo>
                  <a:lnTo>
                    <a:pt x="609" y="725"/>
                  </a:lnTo>
                  <a:lnTo>
                    <a:pt x="602" y="727"/>
                  </a:lnTo>
                  <a:lnTo>
                    <a:pt x="599" y="728"/>
                  </a:lnTo>
                  <a:lnTo>
                    <a:pt x="596" y="730"/>
                  </a:lnTo>
                  <a:lnTo>
                    <a:pt x="594" y="732"/>
                  </a:lnTo>
                  <a:lnTo>
                    <a:pt x="592" y="733"/>
                  </a:lnTo>
                  <a:lnTo>
                    <a:pt x="585" y="739"/>
                  </a:lnTo>
                  <a:lnTo>
                    <a:pt x="583" y="741"/>
                  </a:lnTo>
                  <a:lnTo>
                    <a:pt x="582" y="742"/>
                  </a:lnTo>
                  <a:lnTo>
                    <a:pt x="580" y="743"/>
                  </a:lnTo>
                  <a:lnTo>
                    <a:pt x="578" y="745"/>
                  </a:lnTo>
                  <a:lnTo>
                    <a:pt x="570" y="748"/>
                  </a:lnTo>
                  <a:lnTo>
                    <a:pt x="568" y="749"/>
                  </a:lnTo>
                  <a:lnTo>
                    <a:pt x="565" y="751"/>
                  </a:lnTo>
                  <a:lnTo>
                    <a:pt x="559" y="755"/>
                  </a:lnTo>
                  <a:lnTo>
                    <a:pt x="556" y="757"/>
                  </a:lnTo>
                  <a:lnTo>
                    <a:pt x="553" y="759"/>
                  </a:lnTo>
                  <a:lnTo>
                    <a:pt x="551" y="759"/>
                  </a:lnTo>
                  <a:lnTo>
                    <a:pt x="550" y="759"/>
                  </a:lnTo>
                  <a:lnTo>
                    <a:pt x="548" y="759"/>
                  </a:lnTo>
                  <a:lnTo>
                    <a:pt x="547" y="759"/>
                  </a:lnTo>
                  <a:lnTo>
                    <a:pt x="545" y="759"/>
                  </a:lnTo>
                  <a:lnTo>
                    <a:pt x="542" y="759"/>
                  </a:lnTo>
                  <a:lnTo>
                    <a:pt x="540" y="759"/>
                  </a:lnTo>
                  <a:lnTo>
                    <a:pt x="538" y="758"/>
                  </a:lnTo>
                  <a:lnTo>
                    <a:pt x="537" y="757"/>
                  </a:lnTo>
                  <a:lnTo>
                    <a:pt x="535" y="756"/>
                  </a:lnTo>
                  <a:lnTo>
                    <a:pt x="534" y="755"/>
                  </a:lnTo>
                  <a:lnTo>
                    <a:pt x="532" y="754"/>
                  </a:lnTo>
                  <a:lnTo>
                    <a:pt x="531" y="752"/>
                  </a:lnTo>
                  <a:lnTo>
                    <a:pt x="530" y="750"/>
                  </a:lnTo>
                  <a:lnTo>
                    <a:pt x="528" y="748"/>
                  </a:lnTo>
                  <a:lnTo>
                    <a:pt x="527" y="745"/>
                  </a:lnTo>
                  <a:lnTo>
                    <a:pt x="524" y="737"/>
                  </a:lnTo>
                  <a:lnTo>
                    <a:pt x="522" y="734"/>
                  </a:lnTo>
                  <a:lnTo>
                    <a:pt x="522" y="730"/>
                  </a:lnTo>
                  <a:lnTo>
                    <a:pt x="519" y="726"/>
                  </a:lnTo>
                  <a:lnTo>
                    <a:pt x="517" y="723"/>
                  </a:lnTo>
                  <a:lnTo>
                    <a:pt x="515" y="722"/>
                  </a:lnTo>
                  <a:lnTo>
                    <a:pt x="514" y="720"/>
                  </a:lnTo>
                  <a:lnTo>
                    <a:pt x="512" y="719"/>
                  </a:lnTo>
                  <a:lnTo>
                    <a:pt x="511" y="717"/>
                  </a:lnTo>
                  <a:lnTo>
                    <a:pt x="509" y="715"/>
                  </a:lnTo>
                  <a:lnTo>
                    <a:pt x="508" y="715"/>
                  </a:lnTo>
                  <a:lnTo>
                    <a:pt x="507" y="715"/>
                  </a:lnTo>
                  <a:lnTo>
                    <a:pt x="505" y="716"/>
                  </a:lnTo>
                  <a:lnTo>
                    <a:pt x="501" y="718"/>
                  </a:lnTo>
                  <a:lnTo>
                    <a:pt x="497" y="721"/>
                  </a:lnTo>
                  <a:lnTo>
                    <a:pt x="494" y="723"/>
                  </a:lnTo>
                  <a:lnTo>
                    <a:pt x="491" y="725"/>
                  </a:lnTo>
                  <a:lnTo>
                    <a:pt x="488" y="726"/>
                  </a:lnTo>
                  <a:lnTo>
                    <a:pt x="486" y="729"/>
                  </a:lnTo>
                  <a:lnTo>
                    <a:pt x="485" y="731"/>
                  </a:lnTo>
                  <a:lnTo>
                    <a:pt x="483" y="733"/>
                  </a:lnTo>
                  <a:lnTo>
                    <a:pt x="482" y="734"/>
                  </a:lnTo>
                  <a:lnTo>
                    <a:pt x="481" y="736"/>
                  </a:lnTo>
                  <a:lnTo>
                    <a:pt x="479" y="739"/>
                  </a:lnTo>
                  <a:lnTo>
                    <a:pt x="477" y="745"/>
                  </a:lnTo>
                  <a:lnTo>
                    <a:pt x="476" y="748"/>
                  </a:lnTo>
                  <a:lnTo>
                    <a:pt x="475" y="749"/>
                  </a:lnTo>
                  <a:lnTo>
                    <a:pt x="473" y="750"/>
                  </a:lnTo>
                  <a:lnTo>
                    <a:pt x="472" y="752"/>
                  </a:lnTo>
                  <a:lnTo>
                    <a:pt x="470" y="754"/>
                  </a:lnTo>
                  <a:lnTo>
                    <a:pt x="468" y="756"/>
                  </a:lnTo>
                  <a:lnTo>
                    <a:pt x="466" y="757"/>
                  </a:lnTo>
                  <a:lnTo>
                    <a:pt x="464" y="758"/>
                  </a:lnTo>
                  <a:lnTo>
                    <a:pt x="461" y="759"/>
                  </a:lnTo>
                  <a:lnTo>
                    <a:pt x="454" y="760"/>
                  </a:lnTo>
                  <a:lnTo>
                    <a:pt x="451" y="762"/>
                  </a:lnTo>
                  <a:lnTo>
                    <a:pt x="447" y="763"/>
                  </a:lnTo>
                  <a:lnTo>
                    <a:pt x="441" y="767"/>
                  </a:lnTo>
                  <a:lnTo>
                    <a:pt x="438" y="768"/>
                  </a:lnTo>
                  <a:lnTo>
                    <a:pt x="436" y="768"/>
                  </a:lnTo>
                  <a:lnTo>
                    <a:pt x="433" y="769"/>
                  </a:lnTo>
                  <a:lnTo>
                    <a:pt x="431" y="769"/>
                  </a:lnTo>
                  <a:lnTo>
                    <a:pt x="429" y="768"/>
                  </a:lnTo>
                  <a:lnTo>
                    <a:pt x="426" y="768"/>
                  </a:lnTo>
                  <a:lnTo>
                    <a:pt x="423" y="767"/>
                  </a:lnTo>
                  <a:lnTo>
                    <a:pt x="417" y="764"/>
                  </a:lnTo>
                  <a:lnTo>
                    <a:pt x="413" y="763"/>
                  </a:lnTo>
                  <a:lnTo>
                    <a:pt x="411" y="762"/>
                  </a:lnTo>
                  <a:lnTo>
                    <a:pt x="409" y="762"/>
                  </a:lnTo>
                  <a:lnTo>
                    <a:pt x="408" y="762"/>
                  </a:lnTo>
                  <a:lnTo>
                    <a:pt x="403" y="762"/>
                  </a:lnTo>
                  <a:lnTo>
                    <a:pt x="400" y="762"/>
                  </a:lnTo>
                  <a:lnTo>
                    <a:pt x="397" y="761"/>
                  </a:lnTo>
                  <a:lnTo>
                    <a:pt x="392" y="760"/>
                  </a:lnTo>
                  <a:lnTo>
                    <a:pt x="388" y="760"/>
                  </a:lnTo>
                  <a:lnTo>
                    <a:pt x="386" y="760"/>
                  </a:lnTo>
                  <a:lnTo>
                    <a:pt x="378" y="760"/>
                  </a:lnTo>
                  <a:lnTo>
                    <a:pt x="375" y="759"/>
                  </a:lnTo>
                  <a:lnTo>
                    <a:pt x="373" y="760"/>
                  </a:lnTo>
                  <a:lnTo>
                    <a:pt x="369" y="760"/>
                  </a:lnTo>
                  <a:lnTo>
                    <a:pt x="367" y="760"/>
                  </a:lnTo>
                  <a:lnTo>
                    <a:pt x="366" y="760"/>
                  </a:lnTo>
                  <a:lnTo>
                    <a:pt x="363" y="759"/>
                  </a:lnTo>
                  <a:lnTo>
                    <a:pt x="361" y="759"/>
                  </a:lnTo>
                  <a:lnTo>
                    <a:pt x="359" y="757"/>
                  </a:lnTo>
                  <a:lnTo>
                    <a:pt x="354" y="754"/>
                  </a:lnTo>
                  <a:lnTo>
                    <a:pt x="353" y="753"/>
                  </a:lnTo>
                  <a:lnTo>
                    <a:pt x="352" y="752"/>
                  </a:lnTo>
                  <a:lnTo>
                    <a:pt x="352" y="751"/>
                  </a:lnTo>
                  <a:lnTo>
                    <a:pt x="350" y="751"/>
                  </a:lnTo>
                  <a:lnTo>
                    <a:pt x="349" y="751"/>
                  </a:lnTo>
                  <a:lnTo>
                    <a:pt x="348" y="751"/>
                  </a:lnTo>
                  <a:lnTo>
                    <a:pt x="347" y="751"/>
                  </a:lnTo>
                  <a:lnTo>
                    <a:pt x="346" y="752"/>
                  </a:lnTo>
                  <a:lnTo>
                    <a:pt x="337" y="756"/>
                  </a:lnTo>
                  <a:lnTo>
                    <a:pt x="335" y="757"/>
                  </a:lnTo>
                  <a:lnTo>
                    <a:pt x="332" y="758"/>
                  </a:lnTo>
                  <a:lnTo>
                    <a:pt x="329" y="759"/>
                  </a:lnTo>
                  <a:lnTo>
                    <a:pt x="326" y="759"/>
                  </a:lnTo>
                  <a:lnTo>
                    <a:pt x="323" y="760"/>
                  </a:lnTo>
                  <a:lnTo>
                    <a:pt x="320" y="762"/>
                  </a:lnTo>
                  <a:lnTo>
                    <a:pt x="318" y="763"/>
                  </a:lnTo>
                  <a:lnTo>
                    <a:pt x="318" y="765"/>
                  </a:lnTo>
                  <a:lnTo>
                    <a:pt x="316" y="766"/>
                  </a:lnTo>
                  <a:lnTo>
                    <a:pt x="315" y="768"/>
                  </a:lnTo>
                  <a:lnTo>
                    <a:pt x="314" y="769"/>
                  </a:lnTo>
                  <a:lnTo>
                    <a:pt x="313" y="771"/>
                  </a:lnTo>
                  <a:lnTo>
                    <a:pt x="310" y="776"/>
                  </a:lnTo>
                  <a:lnTo>
                    <a:pt x="309" y="777"/>
                  </a:lnTo>
                  <a:lnTo>
                    <a:pt x="308" y="779"/>
                  </a:lnTo>
                  <a:lnTo>
                    <a:pt x="306" y="781"/>
                  </a:lnTo>
                  <a:lnTo>
                    <a:pt x="303" y="783"/>
                  </a:lnTo>
                  <a:lnTo>
                    <a:pt x="300" y="785"/>
                  </a:lnTo>
                  <a:lnTo>
                    <a:pt x="297" y="787"/>
                  </a:lnTo>
                  <a:lnTo>
                    <a:pt x="294" y="789"/>
                  </a:lnTo>
                  <a:lnTo>
                    <a:pt x="292" y="790"/>
                  </a:lnTo>
                  <a:lnTo>
                    <a:pt x="287" y="793"/>
                  </a:lnTo>
                  <a:lnTo>
                    <a:pt x="284" y="794"/>
                  </a:lnTo>
                  <a:lnTo>
                    <a:pt x="282" y="796"/>
                  </a:lnTo>
                  <a:lnTo>
                    <a:pt x="279" y="797"/>
                  </a:lnTo>
                  <a:lnTo>
                    <a:pt x="276" y="798"/>
                  </a:lnTo>
                  <a:lnTo>
                    <a:pt x="273" y="799"/>
                  </a:lnTo>
                  <a:lnTo>
                    <a:pt x="271" y="800"/>
                  </a:lnTo>
                  <a:lnTo>
                    <a:pt x="269" y="801"/>
                  </a:lnTo>
                  <a:lnTo>
                    <a:pt x="266" y="801"/>
                  </a:lnTo>
                  <a:lnTo>
                    <a:pt x="264" y="801"/>
                  </a:lnTo>
                  <a:lnTo>
                    <a:pt x="261" y="801"/>
                  </a:lnTo>
                  <a:lnTo>
                    <a:pt x="260" y="801"/>
                  </a:lnTo>
                  <a:lnTo>
                    <a:pt x="258" y="801"/>
                  </a:lnTo>
                  <a:lnTo>
                    <a:pt x="256" y="800"/>
                  </a:lnTo>
                  <a:lnTo>
                    <a:pt x="254" y="799"/>
                  </a:lnTo>
                  <a:lnTo>
                    <a:pt x="252" y="798"/>
                  </a:lnTo>
                  <a:lnTo>
                    <a:pt x="250" y="797"/>
                  </a:lnTo>
                  <a:lnTo>
                    <a:pt x="249" y="795"/>
                  </a:lnTo>
                  <a:lnTo>
                    <a:pt x="248" y="793"/>
                  </a:lnTo>
                  <a:lnTo>
                    <a:pt x="248" y="793"/>
                  </a:lnTo>
                  <a:lnTo>
                    <a:pt x="248" y="792"/>
                  </a:lnTo>
                  <a:lnTo>
                    <a:pt x="249" y="788"/>
                  </a:lnTo>
                  <a:lnTo>
                    <a:pt x="249" y="785"/>
                  </a:lnTo>
                  <a:lnTo>
                    <a:pt x="249" y="782"/>
                  </a:lnTo>
                  <a:lnTo>
                    <a:pt x="249" y="782"/>
                  </a:lnTo>
                  <a:lnTo>
                    <a:pt x="249" y="780"/>
                  </a:lnTo>
                  <a:lnTo>
                    <a:pt x="249" y="779"/>
                  </a:lnTo>
                  <a:lnTo>
                    <a:pt x="248" y="777"/>
                  </a:lnTo>
                  <a:lnTo>
                    <a:pt x="247" y="776"/>
                  </a:lnTo>
                  <a:lnTo>
                    <a:pt x="247" y="775"/>
                  </a:lnTo>
                  <a:lnTo>
                    <a:pt x="246" y="773"/>
                  </a:lnTo>
                  <a:lnTo>
                    <a:pt x="245" y="772"/>
                  </a:lnTo>
                  <a:lnTo>
                    <a:pt x="242" y="771"/>
                  </a:lnTo>
                  <a:lnTo>
                    <a:pt x="239" y="768"/>
                  </a:lnTo>
                  <a:lnTo>
                    <a:pt x="233" y="764"/>
                  </a:lnTo>
                  <a:lnTo>
                    <a:pt x="230" y="762"/>
                  </a:lnTo>
                  <a:lnTo>
                    <a:pt x="228" y="761"/>
                  </a:lnTo>
                  <a:lnTo>
                    <a:pt x="227" y="761"/>
                  </a:lnTo>
                  <a:lnTo>
                    <a:pt x="224" y="760"/>
                  </a:lnTo>
                  <a:lnTo>
                    <a:pt x="217" y="759"/>
                  </a:lnTo>
                  <a:lnTo>
                    <a:pt x="215" y="759"/>
                  </a:lnTo>
                  <a:lnTo>
                    <a:pt x="211" y="758"/>
                  </a:lnTo>
                  <a:lnTo>
                    <a:pt x="203" y="755"/>
                  </a:lnTo>
                  <a:lnTo>
                    <a:pt x="194" y="752"/>
                  </a:lnTo>
                  <a:lnTo>
                    <a:pt x="192" y="751"/>
                  </a:lnTo>
                  <a:lnTo>
                    <a:pt x="191" y="750"/>
                  </a:lnTo>
                  <a:lnTo>
                    <a:pt x="190" y="749"/>
                  </a:lnTo>
                  <a:lnTo>
                    <a:pt x="189" y="748"/>
                  </a:lnTo>
                  <a:lnTo>
                    <a:pt x="189" y="748"/>
                  </a:lnTo>
                  <a:lnTo>
                    <a:pt x="189" y="747"/>
                  </a:lnTo>
                  <a:lnTo>
                    <a:pt x="191" y="741"/>
                  </a:lnTo>
                  <a:lnTo>
                    <a:pt x="192" y="739"/>
                  </a:lnTo>
                  <a:lnTo>
                    <a:pt x="192" y="738"/>
                  </a:lnTo>
                  <a:lnTo>
                    <a:pt x="192" y="736"/>
                  </a:lnTo>
                  <a:lnTo>
                    <a:pt x="191" y="732"/>
                  </a:lnTo>
                  <a:lnTo>
                    <a:pt x="191" y="731"/>
                  </a:lnTo>
                  <a:lnTo>
                    <a:pt x="191" y="729"/>
                  </a:lnTo>
                  <a:lnTo>
                    <a:pt x="191" y="728"/>
                  </a:lnTo>
                  <a:lnTo>
                    <a:pt x="192" y="726"/>
                  </a:lnTo>
                  <a:lnTo>
                    <a:pt x="194" y="723"/>
                  </a:lnTo>
                  <a:lnTo>
                    <a:pt x="197" y="720"/>
                  </a:lnTo>
                  <a:lnTo>
                    <a:pt x="201" y="715"/>
                  </a:lnTo>
                  <a:lnTo>
                    <a:pt x="203" y="714"/>
                  </a:lnTo>
                  <a:lnTo>
                    <a:pt x="205" y="708"/>
                  </a:lnTo>
                  <a:lnTo>
                    <a:pt x="208" y="704"/>
                  </a:lnTo>
                  <a:lnTo>
                    <a:pt x="209" y="702"/>
                  </a:lnTo>
                  <a:lnTo>
                    <a:pt x="210" y="700"/>
                  </a:lnTo>
                  <a:lnTo>
                    <a:pt x="213" y="694"/>
                  </a:lnTo>
                  <a:lnTo>
                    <a:pt x="214" y="691"/>
                  </a:lnTo>
                  <a:lnTo>
                    <a:pt x="214" y="690"/>
                  </a:lnTo>
                  <a:lnTo>
                    <a:pt x="215" y="688"/>
                  </a:lnTo>
                  <a:lnTo>
                    <a:pt x="215" y="685"/>
                  </a:lnTo>
                  <a:lnTo>
                    <a:pt x="215" y="683"/>
                  </a:lnTo>
                  <a:lnTo>
                    <a:pt x="215" y="681"/>
                  </a:lnTo>
                  <a:lnTo>
                    <a:pt x="215" y="680"/>
                  </a:lnTo>
                  <a:lnTo>
                    <a:pt x="214" y="676"/>
                  </a:lnTo>
                  <a:lnTo>
                    <a:pt x="212" y="674"/>
                  </a:lnTo>
                  <a:lnTo>
                    <a:pt x="210" y="669"/>
                  </a:lnTo>
                  <a:lnTo>
                    <a:pt x="209" y="668"/>
                  </a:lnTo>
                  <a:lnTo>
                    <a:pt x="204" y="661"/>
                  </a:lnTo>
                  <a:lnTo>
                    <a:pt x="203" y="657"/>
                  </a:lnTo>
                  <a:lnTo>
                    <a:pt x="201" y="654"/>
                  </a:lnTo>
                  <a:lnTo>
                    <a:pt x="201" y="652"/>
                  </a:lnTo>
                  <a:lnTo>
                    <a:pt x="200" y="650"/>
                  </a:lnTo>
                  <a:lnTo>
                    <a:pt x="200" y="646"/>
                  </a:lnTo>
                  <a:lnTo>
                    <a:pt x="199" y="643"/>
                  </a:lnTo>
                  <a:lnTo>
                    <a:pt x="199" y="638"/>
                  </a:lnTo>
                  <a:lnTo>
                    <a:pt x="199" y="635"/>
                  </a:lnTo>
                  <a:lnTo>
                    <a:pt x="199" y="632"/>
                  </a:lnTo>
                  <a:lnTo>
                    <a:pt x="199" y="630"/>
                  </a:lnTo>
                  <a:lnTo>
                    <a:pt x="201" y="623"/>
                  </a:lnTo>
                  <a:lnTo>
                    <a:pt x="202" y="619"/>
                  </a:lnTo>
                  <a:lnTo>
                    <a:pt x="202" y="615"/>
                  </a:lnTo>
                  <a:lnTo>
                    <a:pt x="201" y="607"/>
                  </a:lnTo>
                  <a:lnTo>
                    <a:pt x="201" y="602"/>
                  </a:lnTo>
                  <a:lnTo>
                    <a:pt x="200" y="599"/>
                  </a:lnTo>
                  <a:lnTo>
                    <a:pt x="200" y="596"/>
                  </a:lnTo>
                  <a:lnTo>
                    <a:pt x="199" y="593"/>
                  </a:lnTo>
                  <a:lnTo>
                    <a:pt x="198" y="590"/>
                  </a:lnTo>
                  <a:lnTo>
                    <a:pt x="197" y="589"/>
                  </a:lnTo>
                  <a:lnTo>
                    <a:pt x="196" y="587"/>
                  </a:lnTo>
                  <a:lnTo>
                    <a:pt x="194" y="585"/>
                  </a:lnTo>
                  <a:lnTo>
                    <a:pt x="193" y="583"/>
                  </a:lnTo>
                  <a:lnTo>
                    <a:pt x="191" y="581"/>
                  </a:lnTo>
                  <a:lnTo>
                    <a:pt x="188" y="578"/>
                  </a:lnTo>
                  <a:lnTo>
                    <a:pt x="185" y="577"/>
                  </a:lnTo>
                  <a:lnTo>
                    <a:pt x="183" y="576"/>
                  </a:lnTo>
                  <a:lnTo>
                    <a:pt x="181" y="575"/>
                  </a:lnTo>
                  <a:lnTo>
                    <a:pt x="181" y="575"/>
                  </a:lnTo>
                  <a:lnTo>
                    <a:pt x="179" y="574"/>
                  </a:lnTo>
                  <a:lnTo>
                    <a:pt x="177" y="574"/>
                  </a:lnTo>
                  <a:lnTo>
                    <a:pt x="175" y="575"/>
                  </a:lnTo>
                  <a:lnTo>
                    <a:pt x="173" y="575"/>
                  </a:lnTo>
                  <a:lnTo>
                    <a:pt x="170" y="576"/>
                  </a:lnTo>
                  <a:lnTo>
                    <a:pt x="167" y="577"/>
                  </a:lnTo>
                  <a:lnTo>
                    <a:pt x="160" y="579"/>
                  </a:lnTo>
                  <a:lnTo>
                    <a:pt x="152" y="582"/>
                  </a:lnTo>
                  <a:lnTo>
                    <a:pt x="149" y="583"/>
                  </a:lnTo>
                  <a:lnTo>
                    <a:pt x="147" y="583"/>
                  </a:lnTo>
                  <a:lnTo>
                    <a:pt x="144" y="583"/>
                  </a:lnTo>
                  <a:lnTo>
                    <a:pt x="141" y="583"/>
                  </a:lnTo>
                  <a:lnTo>
                    <a:pt x="133" y="582"/>
                  </a:lnTo>
                  <a:lnTo>
                    <a:pt x="126" y="581"/>
                  </a:lnTo>
                  <a:lnTo>
                    <a:pt x="116" y="579"/>
                  </a:lnTo>
                  <a:lnTo>
                    <a:pt x="113" y="579"/>
                  </a:lnTo>
                  <a:lnTo>
                    <a:pt x="111" y="579"/>
                  </a:lnTo>
                  <a:lnTo>
                    <a:pt x="99" y="581"/>
                  </a:lnTo>
                  <a:lnTo>
                    <a:pt x="97" y="581"/>
                  </a:lnTo>
                  <a:lnTo>
                    <a:pt x="95" y="581"/>
                  </a:lnTo>
                  <a:lnTo>
                    <a:pt x="93" y="581"/>
                  </a:lnTo>
                  <a:lnTo>
                    <a:pt x="91" y="581"/>
                  </a:lnTo>
                  <a:lnTo>
                    <a:pt x="90" y="580"/>
                  </a:lnTo>
                  <a:lnTo>
                    <a:pt x="87" y="579"/>
                  </a:lnTo>
                  <a:lnTo>
                    <a:pt x="85" y="578"/>
                  </a:lnTo>
                  <a:lnTo>
                    <a:pt x="84" y="578"/>
                  </a:lnTo>
                  <a:lnTo>
                    <a:pt x="82" y="576"/>
                  </a:lnTo>
                  <a:lnTo>
                    <a:pt x="80" y="575"/>
                  </a:lnTo>
                  <a:lnTo>
                    <a:pt x="79" y="573"/>
                  </a:lnTo>
                  <a:lnTo>
                    <a:pt x="78" y="572"/>
                  </a:lnTo>
                  <a:lnTo>
                    <a:pt x="77" y="570"/>
                  </a:lnTo>
                  <a:lnTo>
                    <a:pt x="76" y="569"/>
                  </a:lnTo>
                  <a:lnTo>
                    <a:pt x="75" y="567"/>
                  </a:lnTo>
                  <a:lnTo>
                    <a:pt x="75" y="565"/>
                  </a:lnTo>
                  <a:lnTo>
                    <a:pt x="74" y="563"/>
                  </a:lnTo>
                  <a:lnTo>
                    <a:pt x="73" y="560"/>
                  </a:lnTo>
                  <a:lnTo>
                    <a:pt x="73" y="557"/>
                  </a:lnTo>
                  <a:lnTo>
                    <a:pt x="73" y="551"/>
                  </a:lnTo>
                  <a:lnTo>
                    <a:pt x="73" y="549"/>
                  </a:lnTo>
                  <a:lnTo>
                    <a:pt x="72" y="547"/>
                  </a:lnTo>
                  <a:lnTo>
                    <a:pt x="71" y="545"/>
                  </a:lnTo>
                  <a:lnTo>
                    <a:pt x="70" y="544"/>
                  </a:lnTo>
                  <a:lnTo>
                    <a:pt x="69" y="543"/>
                  </a:lnTo>
                  <a:lnTo>
                    <a:pt x="66" y="539"/>
                  </a:lnTo>
                  <a:lnTo>
                    <a:pt x="62" y="536"/>
                  </a:lnTo>
                  <a:lnTo>
                    <a:pt x="58" y="533"/>
                  </a:lnTo>
                  <a:lnTo>
                    <a:pt x="56" y="532"/>
                  </a:lnTo>
                  <a:lnTo>
                    <a:pt x="56" y="530"/>
                  </a:lnTo>
                  <a:lnTo>
                    <a:pt x="53" y="526"/>
                  </a:lnTo>
                  <a:lnTo>
                    <a:pt x="52" y="525"/>
                  </a:lnTo>
                  <a:lnTo>
                    <a:pt x="50" y="523"/>
                  </a:lnTo>
                  <a:lnTo>
                    <a:pt x="48" y="522"/>
                  </a:lnTo>
                  <a:lnTo>
                    <a:pt x="45" y="521"/>
                  </a:lnTo>
                  <a:lnTo>
                    <a:pt x="43" y="520"/>
                  </a:lnTo>
                  <a:lnTo>
                    <a:pt x="41" y="520"/>
                  </a:lnTo>
                  <a:lnTo>
                    <a:pt x="38" y="519"/>
                  </a:lnTo>
                  <a:lnTo>
                    <a:pt x="32" y="519"/>
                  </a:lnTo>
                  <a:lnTo>
                    <a:pt x="29" y="518"/>
                  </a:lnTo>
                  <a:lnTo>
                    <a:pt x="27" y="518"/>
                  </a:lnTo>
                  <a:lnTo>
                    <a:pt x="25" y="517"/>
                  </a:lnTo>
                  <a:lnTo>
                    <a:pt x="23" y="516"/>
                  </a:lnTo>
                  <a:lnTo>
                    <a:pt x="22" y="516"/>
                  </a:lnTo>
                  <a:lnTo>
                    <a:pt x="21" y="515"/>
                  </a:lnTo>
                  <a:lnTo>
                    <a:pt x="19" y="513"/>
                  </a:lnTo>
                  <a:lnTo>
                    <a:pt x="17" y="512"/>
                  </a:lnTo>
                  <a:lnTo>
                    <a:pt x="15" y="510"/>
                  </a:lnTo>
                  <a:lnTo>
                    <a:pt x="13" y="509"/>
                  </a:lnTo>
                  <a:lnTo>
                    <a:pt x="12" y="507"/>
                  </a:lnTo>
                  <a:lnTo>
                    <a:pt x="11" y="505"/>
                  </a:lnTo>
                  <a:lnTo>
                    <a:pt x="11" y="503"/>
                  </a:lnTo>
                  <a:lnTo>
                    <a:pt x="10" y="501"/>
                  </a:lnTo>
                  <a:lnTo>
                    <a:pt x="8" y="497"/>
                  </a:lnTo>
                  <a:lnTo>
                    <a:pt x="7" y="495"/>
                  </a:lnTo>
                  <a:lnTo>
                    <a:pt x="6" y="493"/>
                  </a:lnTo>
                  <a:lnTo>
                    <a:pt x="3" y="487"/>
                  </a:lnTo>
                  <a:lnTo>
                    <a:pt x="2" y="486"/>
                  </a:lnTo>
                  <a:lnTo>
                    <a:pt x="1" y="484"/>
                  </a:lnTo>
                  <a:lnTo>
                    <a:pt x="0" y="482"/>
                  </a:lnTo>
                  <a:lnTo>
                    <a:pt x="0" y="480"/>
                  </a:lnTo>
                  <a:lnTo>
                    <a:pt x="0" y="478"/>
                  </a:lnTo>
                  <a:lnTo>
                    <a:pt x="0" y="476"/>
                  </a:lnTo>
                  <a:lnTo>
                    <a:pt x="1" y="476"/>
                  </a:lnTo>
                  <a:lnTo>
                    <a:pt x="2" y="474"/>
                  </a:lnTo>
                  <a:lnTo>
                    <a:pt x="3" y="472"/>
                  </a:lnTo>
                  <a:lnTo>
                    <a:pt x="5" y="470"/>
                  </a:lnTo>
                  <a:lnTo>
                    <a:pt x="6" y="469"/>
                  </a:lnTo>
                  <a:lnTo>
                    <a:pt x="8" y="468"/>
                  </a:lnTo>
                  <a:lnTo>
                    <a:pt x="13" y="465"/>
                  </a:lnTo>
                  <a:lnTo>
                    <a:pt x="15" y="464"/>
                  </a:lnTo>
                  <a:lnTo>
                    <a:pt x="17" y="463"/>
                  </a:lnTo>
                  <a:lnTo>
                    <a:pt x="17" y="462"/>
                  </a:lnTo>
                  <a:lnTo>
                    <a:pt x="18" y="461"/>
                  </a:lnTo>
                  <a:lnTo>
                    <a:pt x="19" y="459"/>
                  </a:lnTo>
                  <a:lnTo>
                    <a:pt x="22" y="452"/>
                  </a:lnTo>
                  <a:lnTo>
                    <a:pt x="22" y="449"/>
                  </a:lnTo>
                  <a:lnTo>
                    <a:pt x="24" y="447"/>
                  </a:lnTo>
                  <a:lnTo>
                    <a:pt x="28" y="441"/>
                  </a:lnTo>
                  <a:lnTo>
                    <a:pt x="30" y="439"/>
                  </a:lnTo>
                  <a:lnTo>
                    <a:pt x="31" y="437"/>
                  </a:lnTo>
                  <a:lnTo>
                    <a:pt x="32" y="433"/>
                  </a:lnTo>
                  <a:lnTo>
                    <a:pt x="33" y="430"/>
                  </a:lnTo>
                  <a:lnTo>
                    <a:pt x="33" y="427"/>
                  </a:lnTo>
                  <a:lnTo>
                    <a:pt x="33" y="423"/>
                  </a:lnTo>
                  <a:lnTo>
                    <a:pt x="33" y="421"/>
                  </a:lnTo>
                  <a:lnTo>
                    <a:pt x="32" y="417"/>
                  </a:lnTo>
                  <a:lnTo>
                    <a:pt x="29" y="408"/>
                  </a:lnTo>
                  <a:lnTo>
                    <a:pt x="28" y="405"/>
                  </a:lnTo>
                  <a:lnTo>
                    <a:pt x="26" y="402"/>
                  </a:lnTo>
                  <a:lnTo>
                    <a:pt x="25" y="400"/>
                  </a:lnTo>
                  <a:lnTo>
                    <a:pt x="24" y="397"/>
                  </a:lnTo>
                  <a:lnTo>
                    <a:pt x="22" y="394"/>
                  </a:lnTo>
                  <a:lnTo>
                    <a:pt x="21" y="392"/>
                  </a:lnTo>
                  <a:lnTo>
                    <a:pt x="20" y="390"/>
                  </a:lnTo>
                  <a:lnTo>
                    <a:pt x="19" y="388"/>
                  </a:lnTo>
                  <a:lnTo>
                    <a:pt x="18" y="385"/>
                  </a:lnTo>
                  <a:lnTo>
                    <a:pt x="18" y="382"/>
                  </a:lnTo>
                  <a:lnTo>
                    <a:pt x="18" y="371"/>
                  </a:lnTo>
                  <a:lnTo>
                    <a:pt x="18" y="364"/>
                  </a:lnTo>
                  <a:lnTo>
                    <a:pt x="18" y="363"/>
                  </a:lnTo>
                  <a:lnTo>
                    <a:pt x="18" y="363"/>
                  </a:lnTo>
                  <a:lnTo>
                    <a:pt x="18" y="360"/>
                  </a:lnTo>
                  <a:lnTo>
                    <a:pt x="15" y="354"/>
                  </a:lnTo>
                  <a:lnTo>
                    <a:pt x="13" y="349"/>
                  </a:lnTo>
                  <a:lnTo>
                    <a:pt x="12" y="346"/>
                  </a:lnTo>
                  <a:lnTo>
                    <a:pt x="11" y="342"/>
                  </a:lnTo>
                  <a:lnTo>
                    <a:pt x="9" y="337"/>
                  </a:lnTo>
                  <a:lnTo>
                    <a:pt x="8" y="334"/>
                  </a:lnTo>
                  <a:lnTo>
                    <a:pt x="7" y="332"/>
                  </a:lnTo>
                  <a:lnTo>
                    <a:pt x="7" y="330"/>
                  </a:lnTo>
                  <a:lnTo>
                    <a:pt x="7" y="329"/>
                  </a:lnTo>
                  <a:lnTo>
                    <a:pt x="7" y="328"/>
                  </a:lnTo>
                  <a:lnTo>
                    <a:pt x="8" y="326"/>
                  </a:lnTo>
                  <a:lnTo>
                    <a:pt x="9" y="324"/>
                  </a:lnTo>
                  <a:lnTo>
                    <a:pt x="11" y="321"/>
                  </a:lnTo>
                  <a:lnTo>
                    <a:pt x="12" y="319"/>
                  </a:lnTo>
                  <a:lnTo>
                    <a:pt x="14" y="317"/>
                  </a:lnTo>
                  <a:lnTo>
                    <a:pt x="20" y="311"/>
                  </a:lnTo>
                  <a:lnTo>
                    <a:pt x="23" y="307"/>
                  </a:lnTo>
                  <a:lnTo>
                    <a:pt x="25" y="306"/>
                  </a:lnTo>
                  <a:lnTo>
                    <a:pt x="25" y="306"/>
                  </a:lnTo>
                  <a:lnTo>
                    <a:pt x="26" y="306"/>
                  </a:lnTo>
                  <a:lnTo>
                    <a:pt x="27" y="308"/>
                  </a:lnTo>
                  <a:lnTo>
                    <a:pt x="30" y="310"/>
                  </a:lnTo>
                  <a:lnTo>
                    <a:pt x="33" y="312"/>
                  </a:lnTo>
                  <a:lnTo>
                    <a:pt x="38" y="316"/>
                  </a:lnTo>
                  <a:lnTo>
                    <a:pt x="44" y="318"/>
                  </a:lnTo>
                  <a:lnTo>
                    <a:pt x="54" y="324"/>
                  </a:lnTo>
                  <a:lnTo>
                    <a:pt x="57" y="326"/>
                  </a:lnTo>
                  <a:lnTo>
                    <a:pt x="61" y="328"/>
                  </a:lnTo>
                  <a:lnTo>
                    <a:pt x="65" y="329"/>
                  </a:lnTo>
                  <a:lnTo>
                    <a:pt x="68" y="331"/>
                  </a:lnTo>
                  <a:lnTo>
                    <a:pt x="72" y="332"/>
                  </a:lnTo>
                  <a:lnTo>
                    <a:pt x="76" y="333"/>
                  </a:lnTo>
                  <a:lnTo>
                    <a:pt x="79" y="334"/>
                  </a:lnTo>
                </a:path>
              </a:pathLst>
            </a:custGeom>
            <a:noFill/>
            <a:ln w="2540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49" name="Freeform 97">
              <a:extLst>
                <a:ext uri="{FF2B5EF4-FFF2-40B4-BE49-F238E27FC236}">
                  <a16:creationId xmlns:a16="http://schemas.microsoft.com/office/drawing/2014/main" id="{DAC7EBE8-BAA0-42DD-8C76-001D6EB381D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4" y="1303"/>
              <a:ext cx="307" cy="352"/>
            </a:xfrm>
            <a:custGeom>
              <a:avLst/>
              <a:gdLst>
                <a:gd name="T0" fmla="*/ 6 w 307"/>
                <a:gd name="T1" fmla="*/ 334 h 352"/>
                <a:gd name="T2" fmla="*/ 12 w 307"/>
                <a:gd name="T3" fmla="*/ 332 h 352"/>
                <a:gd name="T4" fmla="*/ 23 w 307"/>
                <a:gd name="T5" fmla="*/ 319 h 352"/>
                <a:gd name="T6" fmla="*/ 34 w 307"/>
                <a:gd name="T7" fmla="*/ 309 h 352"/>
                <a:gd name="T8" fmla="*/ 40 w 307"/>
                <a:gd name="T9" fmla="*/ 306 h 352"/>
                <a:gd name="T10" fmla="*/ 48 w 307"/>
                <a:gd name="T11" fmla="*/ 306 h 352"/>
                <a:gd name="T12" fmla="*/ 60 w 307"/>
                <a:gd name="T13" fmla="*/ 310 h 352"/>
                <a:gd name="T14" fmla="*/ 78 w 307"/>
                <a:gd name="T15" fmla="*/ 317 h 352"/>
                <a:gd name="T16" fmla="*/ 88 w 307"/>
                <a:gd name="T17" fmla="*/ 319 h 352"/>
                <a:gd name="T18" fmla="*/ 103 w 307"/>
                <a:gd name="T19" fmla="*/ 328 h 352"/>
                <a:gd name="T20" fmla="*/ 114 w 307"/>
                <a:gd name="T21" fmla="*/ 330 h 352"/>
                <a:gd name="T22" fmla="*/ 122 w 307"/>
                <a:gd name="T23" fmla="*/ 331 h 352"/>
                <a:gd name="T24" fmla="*/ 125 w 307"/>
                <a:gd name="T25" fmla="*/ 336 h 352"/>
                <a:gd name="T26" fmla="*/ 128 w 307"/>
                <a:gd name="T27" fmla="*/ 345 h 352"/>
                <a:gd name="T28" fmla="*/ 134 w 307"/>
                <a:gd name="T29" fmla="*/ 351 h 352"/>
                <a:gd name="T30" fmla="*/ 139 w 307"/>
                <a:gd name="T31" fmla="*/ 352 h 352"/>
                <a:gd name="T32" fmla="*/ 148 w 307"/>
                <a:gd name="T33" fmla="*/ 352 h 352"/>
                <a:gd name="T34" fmla="*/ 159 w 307"/>
                <a:gd name="T35" fmla="*/ 347 h 352"/>
                <a:gd name="T36" fmla="*/ 168 w 307"/>
                <a:gd name="T37" fmla="*/ 341 h 352"/>
                <a:gd name="T38" fmla="*/ 171 w 307"/>
                <a:gd name="T39" fmla="*/ 332 h 352"/>
                <a:gd name="T40" fmla="*/ 170 w 307"/>
                <a:gd name="T41" fmla="*/ 318 h 352"/>
                <a:gd name="T42" fmla="*/ 170 w 307"/>
                <a:gd name="T43" fmla="*/ 310 h 352"/>
                <a:gd name="T44" fmla="*/ 177 w 307"/>
                <a:gd name="T45" fmla="*/ 303 h 352"/>
                <a:gd name="T46" fmla="*/ 194 w 307"/>
                <a:gd name="T47" fmla="*/ 288 h 352"/>
                <a:gd name="T48" fmla="*/ 199 w 307"/>
                <a:gd name="T49" fmla="*/ 283 h 352"/>
                <a:gd name="T50" fmla="*/ 205 w 307"/>
                <a:gd name="T51" fmla="*/ 283 h 352"/>
                <a:gd name="T52" fmla="*/ 213 w 307"/>
                <a:gd name="T53" fmla="*/ 294 h 352"/>
                <a:gd name="T54" fmla="*/ 222 w 307"/>
                <a:gd name="T55" fmla="*/ 304 h 352"/>
                <a:gd name="T56" fmla="*/ 233 w 307"/>
                <a:gd name="T57" fmla="*/ 309 h 352"/>
                <a:gd name="T58" fmla="*/ 241 w 307"/>
                <a:gd name="T59" fmla="*/ 310 h 352"/>
                <a:gd name="T60" fmla="*/ 257 w 307"/>
                <a:gd name="T61" fmla="*/ 306 h 352"/>
                <a:gd name="T62" fmla="*/ 268 w 307"/>
                <a:gd name="T63" fmla="*/ 306 h 352"/>
                <a:gd name="T64" fmla="*/ 279 w 307"/>
                <a:gd name="T65" fmla="*/ 309 h 352"/>
                <a:gd name="T66" fmla="*/ 289 w 307"/>
                <a:gd name="T67" fmla="*/ 308 h 352"/>
                <a:gd name="T68" fmla="*/ 301 w 307"/>
                <a:gd name="T69" fmla="*/ 303 h 352"/>
                <a:gd name="T70" fmla="*/ 306 w 307"/>
                <a:gd name="T71" fmla="*/ 298 h 352"/>
                <a:gd name="T72" fmla="*/ 306 w 307"/>
                <a:gd name="T73" fmla="*/ 291 h 352"/>
                <a:gd name="T74" fmla="*/ 302 w 307"/>
                <a:gd name="T75" fmla="*/ 283 h 352"/>
                <a:gd name="T76" fmla="*/ 286 w 307"/>
                <a:gd name="T77" fmla="*/ 261 h 352"/>
                <a:gd name="T78" fmla="*/ 273 w 307"/>
                <a:gd name="T79" fmla="*/ 236 h 352"/>
                <a:gd name="T80" fmla="*/ 273 w 307"/>
                <a:gd name="T81" fmla="*/ 227 h 352"/>
                <a:gd name="T82" fmla="*/ 279 w 307"/>
                <a:gd name="T83" fmla="*/ 204 h 352"/>
                <a:gd name="T84" fmla="*/ 281 w 307"/>
                <a:gd name="T85" fmla="*/ 196 h 352"/>
                <a:gd name="T86" fmla="*/ 278 w 307"/>
                <a:gd name="T87" fmla="*/ 188 h 352"/>
                <a:gd name="T88" fmla="*/ 268 w 307"/>
                <a:gd name="T89" fmla="*/ 167 h 352"/>
                <a:gd name="T90" fmla="*/ 268 w 307"/>
                <a:gd name="T91" fmla="*/ 153 h 352"/>
                <a:gd name="T92" fmla="*/ 264 w 307"/>
                <a:gd name="T93" fmla="*/ 136 h 352"/>
                <a:gd name="T94" fmla="*/ 261 w 307"/>
                <a:gd name="T95" fmla="*/ 113 h 352"/>
                <a:gd name="T96" fmla="*/ 259 w 307"/>
                <a:gd name="T97" fmla="*/ 76 h 352"/>
                <a:gd name="T98" fmla="*/ 261 w 307"/>
                <a:gd name="T99" fmla="*/ 55 h 352"/>
                <a:gd name="T100" fmla="*/ 259 w 307"/>
                <a:gd name="T101" fmla="*/ 45 h 352"/>
                <a:gd name="T102" fmla="*/ 245 w 307"/>
                <a:gd name="T103" fmla="*/ 23 h 352"/>
                <a:gd name="T104" fmla="*/ 238 w 307"/>
                <a:gd name="T105" fmla="*/ 8 h 352"/>
                <a:gd name="T106" fmla="*/ 237 w 307"/>
                <a:gd name="T107" fmla="*/ 1 h 352"/>
                <a:gd name="T108" fmla="*/ 246 w 307"/>
                <a:gd name="T109" fmla="*/ 0 h 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07" h="352">
                  <a:moveTo>
                    <a:pt x="0" y="334"/>
                  </a:moveTo>
                  <a:lnTo>
                    <a:pt x="1" y="334"/>
                  </a:lnTo>
                  <a:lnTo>
                    <a:pt x="4" y="334"/>
                  </a:lnTo>
                  <a:lnTo>
                    <a:pt x="6" y="334"/>
                  </a:lnTo>
                  <a:lnTo>
                    <a:pt x="7" y="334"/>
                  </a:lnTo>
                  <a:lnTo>
                    <a:pt x="10" y="334"/>
                  </a:lnTo>
                  <a:lnTo>
                    <a:pt x="11" y="333"/>
                  </a:lnTo>
                  <a:lnTo>
                    <a:pt x="12" y="332"/>
                  </a:lnTo>
                  <a:lnTo>
                    <a:pt x="14" y="331"/>
                  </a:lnTo>
                  <a:lnTo>
                    <a:pt x="16" y="329"/>
                  </a:lnTo>
                  <a:lnTo>
                    <a:pt x="19" y="326"/>
                  </a:lnTo>
                  <a:lnTo>
                    <a:pt x="23" y="319"/>
                  </a:lnTo>
                  <a:lnTo>
                    <a:pt x="28" y="315"/>
                  </a:lnTo>
                  <a:lnTo>
                    <a:pt x="30" y="313"/>
                  </a:lnTo>
                  <a:lnTo>
                    <a:pt x="33" y="310"/>
                  </a:lnTo>
                  <a:lnTo>
                    <a:pt x="34" y="309"/>
                  </a:lnTo>
                  <a:lnTo>
                    <a:pt x="36" y="308"/>
                  </a:lnTo>
                  <a:lnTo>
                    <a:pt x="37" y="307"/>
                  </a:lnTo>
                  <a:lnTo>
                    <a:pt x="38" y="307"/>
                  </a:lnTo>
                  <a:lnTo>
                    <a:pt x="40" y="306"/>
                  </a:lnTo>
                  <a:lnTo>
                    <a:pt x="42" y="306"/>
                  </a:lnTo>
                  <a:lnTo>
                    <a:pt x="45" y="306"/>
                  </a:lnTo>
                  <a:lnTo>
                    <a:pt x="46" y="306"/>
                  </a:lnTo>
                  <a:lnTo>
                    <a:pt x="48" y="306"/>
                  </a:lnTo>
                  <a:lnTo>
                    <a:pt x="51" y="307"/>
                  </a:lnTo>
                  <a:lnTo>
                    <a:pt x="54" y="308"/>
                  </a:lnTo>
                  <a:lnTo>
                    <a:pt x="57" y="309"/>
                  </a:lnTo>
                  <a:lnTo>
                    <a:pt x="60" y="310"/>
                  </a:lnTo>
                  <a:lnTo>
                    <a:pt x="66" y="313"/>
                  </a:lnTo>
                  <a:lnTo>
                    <a:pt x="70" y="315"/>
                  </a:lnTo>
                  <a:lnTo>
                    <a:pt x="73" y="316"/>
                  </a:lnTo>
                  <a:lnTo>
                    <a:pt x="78" y="317"/>
                  </a:lnTo>
                  <a:lnTo>
                    <a:pt x="80" y="317"/>
                  </a:lnTo>
                  <a:lnTo>
                    <a:pt x="84" y="318"/>
                  </a:lnTo>
                  <a:lnTo>
                    <a:pt x="86" y="319"/>
                  </a:lnTo>
                  <a:lnTo>
                    <a:pt x="88" y="319"/>
                  </a:lnTo>
                  <a:lnTo>
                    <a:pt x="90" y="321"/>
                  </a:lnTo>
                  <a:lnTo>
                    <a:pt x="96" y="324"/>
                  </a:lnTo>
                  <a:lnTo>
                    <a:pt x="99" y="326"/>
                  </a:lnTo>
                  <a:lnTo>
                    <a:pt x="103" y="328"/>
                  </a:lnTo>
                  <a:lnTo>
                    <a:pt x="108" y="329"/>
                  </a:lnTo>
                  <a:lnTo>
                    <a:pt x="110" y="330"/>
                  </a:lnTo>
                  <a:lnTo>
                    <a:pt x="112" y="330"/>
                  </a:lnTo>
                  <a:lnTo>
                    <a:pt x="114" y="330"/>
                  </a:lnTo>
                  <a:lnTo>
                    <a:pt x="118" y="330"/>
                  </a:lnTo>
                  <a:lnTo>
                    <a:pt x="120" y="330"/>
                  </a:lnTo>
                  <a:lnTo>
                    <a:pt x="121" y="330"/>
                  </a:lnTo>
                  <a:lnTo>
                    <a:pt x="122" y="331"/>
                  </a:lnTo>
                  <a:lnTo>
                    <a:pt x="123" y="331"/>
                  </a:lnTo>
                  <a:lnTo>
                    <a:pt x="124" y="333"/>
                  </a:lnTo>
                  <a:lnTo>
                    <a:pt x="124" y="334"/>
                  </a:lnTo>
                  <a:lnTo>
                    <a:pt x="125" y="336"/>
                  </a:lnTo>
                  <a:lnTo>
                    <a:pt x="126" y="340"/>
                  </a:lnTo>
                  <a:lnTo>
                    <a:pt x="127" y="341"/>
                  </a:lnTo>
                  <a:lnTo>
                    <a:pt x="127" y="343"/>
                  </a:lnTo>
                  <a:lnTo>
                    <a:pt x="128" y="345"/>
                  </a:lnTo>
                  <a:lnTo>
                    <a:pt x="129" y="347"/>
                  </a:lnTo>
                  <a:lnTo>
                    <a:pt x="131" y="349"/>
                  </a:lnTo>
                  <a:lnTo>
                    <a:pt x="132" y="350"/>
                  </a:lnTo>
                  <a:lnTo>
                    <a:pt x="134" y="351"/>
                  </a:lnTo>
                  <a:lnTo>
                    <a:pt x="135" y="351"/>
                  </a:lnTo>
                  <a:lnTo>
                    <a:pt x="136" y="351"/>
                  </a:lnTo>
                  <a:lnTo>
                    <a:pt x="137" y="352"/>
                  </a:lnTo>
                  <a:lnTo>
                    <a:pt x="139" y="352"/>
                  </a:lnTo>
                  <a:lnTo>
                    <a:pt x="141" y="352"/>
                  </a:lnTo>
                  <a:lnTo>
                    <a:pt x="143" y="352"/>
                  </a:lnTo>
                  <a:lnTo>
                    <a:pt x="147" y="352"/>
                  </a:lnTo>
                  <a:lnTo>
                    <a:pt x="148" y="352"/>
                  </a:lnTo>
                  <a:lnTo>
                    <a:pt x="152" y="351"/>
                  </a:lnTo>
                  <a:lnTo>
                    <a:pt x="154" y="351"/>
                  </a:lnTo>
                  <a:lnTo>
                    <a:pt x="156" y="350"/>
                  </a:lnTo>
                  <a:lnTo>
                    <a:pt x="159" y="347"/>
                  </a:lnTo>
                  <a:lnTo>
                    <a:pt x="160" y="346"/>
                  </a:lnTo>
                  <a:lnTo>
                    <a:pt x="165" y="343"/>
                  </a:lnTo>
                  <a:lnTo>
                    <a:pt x="167" y="342"/>
                  </a:lnTo>
                  <a:lnTo>
                    <a:pt x="168" y="341"/>
                  </a:lnTo>
                  <a:lnTo>
                    <a:pt x="169" y="340"/>
                  </a:lnTo>
                  <a:lnTo>
                    <a:pt x="170" y="337"/>
                  </a:lnTo>
                  <a:lnTo>
                    <a:pt x="171" y="334"/>
                  </a:lnTo>
                  <a:lnTo>
                    <a:pt x="171" y="332"/>
                  </a:lnTo>
                  <a:lnTo>
                    <a:pt x="171" y="331"/>
                  </a:lnTo>
                  <a:lnTo>
                    <a:pt x="171" y="329"/>
                  </a:lnTo>
                  <a:lnTo>
                    <a:pt x="170" y="321"/>
                  </a:lnTo>
                  <a:lnTo>
                    <a:pt x="170" y="318"/>
                  </a:lnTo>
                  <a:lnTo>
                    <a:pt x="170" y="317"/>
                  </a:lnTo>
                  <a:lnTo>
                    <a:pt x="170" y="314"/>
                  </a:lnTo>
                  <a:lnTo>
                    <a:pt x="170" y="312"/>
                  </a:lnTo>
                  <a:lnTo>
                    <a:pt x="170" y="310"/>
                  </a:lnTo>
                  <a:lnTo>
                    <a:pt x="171" y="308"/>
                  </a:lnTo>
                  <a:lnTo>
                    <a:pt x="172" y="306"/>
                  </a:lnTo>
                  <a:lnTo>
                    <a:pt x="174" y="305"/>
                  </a:lnTo>
                  <a:lnTo>
                    <a:pt x="177" y="303"/>
                  </a:lnTo>
                  <a:lnTo>
                    <a:pt x="182" y="298"/>
                  </a:lnTo>
                  <a:lnTo>
                    <a:pt x="187" y="294"/>
                  </a:lnTo>
                  <a:lnTo>
                    <a:pt x="193" y="289"/>
                  </a:lnTo>
                  <a:lnTo>
                    <a:pt x="194" y="288"/>
                  </a:lnTo>
                  <a:lnTo>
                    <a:pt x="196" y="285"/>
                  </a:lnTo>
                  <a:lnTo>
                    <a:pt x="197" y="283"/>
                  </a:lnTo>
                  <a:lnTo>
                    <a:pt x="198" y="283"/>
                  </a:lnTo>
                  <a:lnTo>
                    <a:pt x="199" y="283"/>
                  </a:lnTo>
                  <a:lnTo>
                    <a:pt x="200" y="283"/>
                  </a:lnTo>
                  <a:lnTo>
                    <a:pt x="201" y="283"/>
                  </a:lnTo>
                  <a:lnTo>
                    <a:pt x="203" y="283"/>
                  </a:lnTo>
                  <a:lnTo>
                    <a:pt x="205" y="283"/>
                  </a:lnTo>
                  <a:lnTo>
                    <a:pt x="206" y="285"/>
                  </a:lnTo>
                  <a:lnTo>
                    <a:pt x="208" y="286"/>
                  </a:lnTo>
                  <a:lnTo>
                    <a:pt x="209" y="287"/>
                  </a:lnTo>
                  <a:lnTo>
                    <a:pt x="213" y="294"/>
                  </a:lnTo>
                  <a:lnTo>
                    <a:pt x="216" y="297"/>
                  </a:lnTo>
                  <a:lnTo>
                    <a:pt x="218" y="300"/>
                  </a:lnTo>
                  <a:lnTo>
                    <a:pt x="220" y="302"/>
                  </a:lnTo>
                  <a:lnTo>
                    <a:pt x="222" y="304"/>
                  </a:lnTo>
                  <a:lnTo>
                    <a:pt x="224" y="305"/>
                  </a:lnTo>
                  <a:lnTo>
                    <a:pt x="227" y="306"/>
                  </a:lnTo>
                  <a:lnTo>
                    <a:pt x="230" y="308"/>
                  </a:lnTo>
                  <a:lnTo>
                    <a:pt x="233" y="309"/>
                  </a:lnTo>
                  <a:lnTo>
                    <a:pt x="237" y="310"/>
                  </a:lnTo>
                  <a:lnTo>
                    <a:pt x="238" y="310"/>
                  </a:lnTo>
                  <a:lnTo>
                    <a:pt x="239" y="310"/>
                  </a:lnTo>
                  <a:lnTo>
                    <a:pt x="241" y="310"/>
                  </a:lnTo>
                  <a:lnTo>
                    <a:pt x="243" y="310"/>
                  </a:lnTo>
                  <a:lnTo>
                    <a:pt x="246" y="309"/>
                  </a:lnTo>
                  <a:lnTo>
                    <a:pt x="253" y="307"/>
                  </a:lnTo>
                  <a:lnTo>
                    <a:pt x="257" y="306"/>
                  </a:lnTo>
                  <a:lnTo>
                    <a:pt x="260" y="306"/>
                  </a:lnTo>
                  <a:lnTo>
                    <a:pt x="261" y="306"/>
                  </a:lnTo>
                  <a:lnTo>
                    <a:pt x="264" y="306"/>
                  </a:lnTo>
                  <a:lnTo>
                    <a:pt x="268" y="306"/>
                  </a:lnTo>
                  <a:lnTo>
                    <a:pt x="272" y="307"/>
                  </a:lnTo>
                  <a:lnTo>
                    <a:pt x="275" y="309"/>
                  </a:lnTo>
                  <a:lnTo>
                    <a:pt x="278" y="309"/>
                  </a:lnTo>
                  <a:lnTo>
                    <a:pt x="279" y="309"/>
                  </a:lnTo>
                  <a:lnTo>
                    <a:pt x="280" y="309"/>
                  </a:lnTo>
                  <a:lnTo>
                    <a:pt x="284" y="309"/>
                  </a:lnTo>
                  <a:lnTo>
                    <a:pt x="287" y="308"/>
                  </a:lnTo>
                  <a:lnTo>
                    <a:pt x="289" y="308"/>
                  </a:lnTo>
                  <a:lnTo>
                    <a:pt x="294" y="306"/>
                  </a:lnTo>
                  <a:lnTo>
                    <a:pt x="297" y="306"/>
                  </a:lnTo>
                  <a:lnTo>
                    <a:pt x="299" y="305"/>
                  </a:lnTo>
                  <a:lnTo>
                    <a:pt x="301" y="303"/>
                  </a:lnTo>
                  <a:lnTo>
                    <a:pt x="303" y="302"/>
                  </a:lnTo>
                  <a:lnTo>
                    <a:pt x="304" y="301"/>
                  </a:lnTo>
                  <a:lnTo>
                    <a:pt x="305" y="300"/>
                  </a:lnTo>
                  <a:lnTo>
                    <a:pt x="306" y="298"/>
                  </a:lnTo>
                  <a:lnTo>
                    <a:pt x="306" y="297"/>
                  </a:lnTo>
                  <a:lnTo>
                    <a:pt x="307" y="295"/>
                  </a:lnTo>
                  <a:lnTo>
                    <a:pt x="306" y="293"/>
                  </a:lnTo>
                  <a:lnTo>
                    <a:pt x="306" y="291"/>
                  </a:lnTo>
                  <a:lnTo>
                    <a:pt x="305" y="289"/>
                  </a:lnTo>
                  <a:lnTo>
                    <a:pt x="305" y="287"/>
                  </a:lnTo>
                  <a:lnTo>
                    <a:pt x="304" y="285"/>
                  </a:lnTo>
                  <a:lnTo>
                    <a:pt x="302" y="283"/>
                  </a:lnTo>
                  <a:lnTo>
                    <a:pt x="298" y="277"/>
                  </a:lnTo>
                  <a:lnTo>
                    <a:pt x="292" y="269"/>
                  </a:lnTo>
                  <a:lnTo>
                    <a:pt x="287" y="263"/>
                  </a:lnTo>
                  <a:lnTo>
                    <a:pt x="286" y="261"/>
                  </a:lnTo>
                  <a:lnTo>
                    <a:pt x="281" y="251"/>
                  </a:lnTo>
                  <a:lnTo>
                    <a:pt x="278" y="245"/>
                  </a:lnTo>
                  <a:lnTo>
                    <a:pt x="274" y="238"/>
                  </a:lnTo>
                  <a:lnTo>
                    <a:pt x="273" y="236"/>
                  </a:lnTo>
                  <a:lnTo>
                    <a:pt x="273" y="234"/>
                  </a:lnTo>
                  <a:lnTo>
                    <a:pt x="273" y="232"/>
                  </a:lnTo>
                  <a:lnTo>
                    <a:pt x="273" y="229"/>
                  </a:lnTo>
                  <a:lnTo>
                    <a:pt x="273" y="227"/>
                  </a:lnTo>
                  <a:lnTo>
                    <a:pt x="273" y="224"/>
                  </a:lnTo>
                  <a:lnTo>
                    <a:pt x="274" y="219"/>
                  </a:lnTo>
                  <a:lnTo>
                    <a:pt x="276" y="215"/>
                  </a:lnTo>
                  <a:lnTo>
                    <a:pt x="279" y="204"/>
                  </a:lnTo>
                  <a:lnTo>
                    <a:pt x="280" y="202"/>
                  </a:lnTo>
                  <a:lnTo>
                    <a:pt x="280" y="199"/>
                  </a:lnTo>
                  <a:lnTo>
                    <a:pt x="281" y="197"/>
                  </a:lnTo>
                  <a:lnTo>
                    <a:pt x="281" y="196"/>
                  </a:lnTo>
                  <a:lnTo>
                    <a:pt x="280" y="194"/>
                  </a:lnTo>
                  <a:lnTo>
                    <a:pt x="280" y="193"/>
                  </a:lnTo>
                  <a:lnTo>
                    <a:pt x="279" y="191"/>
                  </a:lnTo>
                  <a:lnTo>
                    <a:pt x="278" y="188"/>
                  </a:lnTo>
                  <a:lnTo>
                    <a:pt x="275" y="182"/>
                  </a:lnTo>
                  <a:lnTo>
                    <a:pt x="270" y="171"/>
                  </a:lnTo>
                  <a:lnTo>
                    <a:pt x="269" y="170"/>
                  </a:lnTo>
                  <a:lnTo>
                    <a:pt x="268" y="167"/>
                  </a:lnTo>
                  <a:lnTo>
                    <a:pt x="268" y="165"/>
                  </a:lnTo>
                  <a:lnTo>
                    <a:pt x="268" y="162"/>
                  </a:lnTo>
                  <a:lnTo>
                    <a:pt x="268" y="159"/>
                  </a:lnTo>
                  <a:lnTo>
                    <a:pt x="268" y="153"/>
                  </a:lnTo>
                  <a:lnTo>
                    <a:pt x="268" y="150"/>
                  </a:lnTo>
                  <a:lnTo>
                    <a:pt x="268" y="148"/>
                  </a:lnTo>
                  <a:lnTo>
                    <a:pt x="267" y="145"/>
                  </a:lnTo>
                  <a:lnTo>
                    <a:pt x="264" y="136"/>
                  </a:lnTo>
                  <a:lnTo>
                    <a:pt x="263" y="129"/>
                  </a:lnTo>
                  <a:lnTo>
                    <a:pt x="261" y="123"/>
                  </a:lnTo>
                  <a:lnTo>
                    <a:pt x="261" y="117"/>
                  </a:lnTo>
                  <a:lnTo>
                    <a:pt x="261" y="113"/>
                  </a:lnTo>
                  <a:lnTo>
                    <a:pt x="260" y="110"/>
                  </a:lnTo>
                  <a:lnTo>
                    <a:pt x="260" y="92"/>
                  </a:lnTo>
                  <a:lnTo>
                    <a:pt x="259" y="79"/>
                  </a:lnTo>
                  <a:lnTo>
                    <a:pt x="259" y="76"/>
                  </a:lnTo>
                  <a:lnTo>
                    <a:pt x="260" y="72"/>
                  </a:lnTo>
                  <a:lnTo>
                    <a:pt x="261" y="62"/>
                  </a:lnTo>
                  <a:lnTo>
                    <a:pt x="261" y="58"/>
                  </a:lnTo>
                  <a:lnTo>
                    <a:pt x="261" y="55"/>
                  </a:lnTo>
                  <a:lnTo>
                    <a:pt x="261" y="51"/>
                  </a:lnTo>
                  <a:lnTo>
                    <a:pt x="261" y="49"/>
                  </a:lnTo>
                  <a:lnTo>
                    <a:pt x="260" y="47"/>
                  </a:lnTo>
                  <a:lnTo>
                    <a:pt x="259" y="45"/>
                  </a:lnTo>
                  <a:lnTo>
                    <a:pt x="257" y="42"/>
                  </a:lnTo>
                  <a:lnTo>
                    <a:pt x="254" y="36"/>
                  </a:lnTo>
                  <a:lnTo>
                    <a:pt x="248" y="27"/>
                  </a:lnTo>
                  <a:lnTo>
                    <a:pt x="245" y="23"/>
                  </a:lnTo>
                  <a:lnTo>
                    <a:pt x="243" y="20"/>
                  </a:lnTo>
                  <a:lnTo>
                    <a:pt x="240" y="15"/>
                  </a:lnTo>
                  <a:lnTo>
                    <a:pt x="239" y="11"/>
                  </a:lnTo>
                  <a:lnTo>
                    <a:pt x="238" y="8"/>
                  </a:lnTo>
                  <a:lnTo>
                    <a:pt x="238" y="6"/>
                  </a:lnTo>
                  <a:lnTo>
                    <a:pt x="237" y="3"/>
                  </a:lnTo>
                  <a:lnTo>
                    <a:pt x="237" y="2"/>
                  </a:lnTo>
                  <a:lnTo>
                    <a:pt x="237" y="1"/>
                  </a:lnTo>
                  <a:lnTo>
                    <a:pt x="237" y="0"/>
                  </a:lnTo>
                  <a:lnTo>
                    <a:pt x="239" y="0"/>
                  </a:lnTo>
                  <a:lnTo>
                    <a:pt x="240" y="0"/>
                  </a:lnTo>
                  <a:lnTo>
                    <a:pt x="246" y="0"/>
                  </a:lnTo>
                </a:path>
              </a:pathLst>
            </a:custGeom>
            <a:noFill/>
            <a:ln w="2540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50" name="Freeform 98">
              <a:extLst>
                <a:ext uri="{FF2B5EF4-FFF2-40B4-BE49-F238E27FC236}">
                  <a16:creationId xmlns:a16="http://schemas.microsoft.com/office/drawing/2014/main" id="{8573B47C-3C32-4ED7-B413-ED769014F7D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4" y="1972"/>
              <a:ext cx="1131" cy="743"/>
            </a:xfrm>
            <a:custGeom>
              <a:avLst/>
              <a:gdLst>
                <a:gd name="T0" fmla="*/ 335 w 1131"/>
                <a:gd name="T1" fmla="*/ 86 h 743"/>
                <a:gd name="T2" fmla="*/ 379 w 1131"/>
                <a:gd name="T3" fmla="*/ 76 h 743"/>
                <a:gd name="T4" fmla="*/ 436 w 1131"/>
                <a:gd name="T5" fmla="*/ 58 h 743"/>
                <a:gd name="T6" fmla="*/ 486 w 1131"/>
                <a:gd name="T7" fmla="*/ 103 h 743"/>
                <a:gd name="T8" fmla="*/ 532 w 1131"/>
                <a:gd name="T9" fmla="*/ 136 h 743"/>
                <a:gd name="T10" fmla="*/ 591 w 1131"/>
                <a:gd name="T11" fmla="*/ 173 h 743"/>
                <a:gd name="T12" fmla="*/ 653 w 1131"/>
                <a:gd name="T13" fmla="*/ 192 h 743"/>
                <a:gd name="T14" fmla="*/ 700 w 1131"/>
                <a:gd name="T15" fmla="*/ 191 h 743"/>
                <a:gd name="T16" fmla="*/ 721 w 1131"/>
                <a:gd name="T17" fmla="*/ 176 h 743"/>
                <a:gd name="T18" fmla="*/ 740 w 1131"/>
                <a:gd name="T19" fmla="*/ 142 h 743"/>
                <a:gd name="T20" fmla="*/ 798 w 1131"/>
                <a:gd name="T21" fmla="*/ 101 h 743"/>
                <a:gd name="T22" fmla="*/ 843 w 1131"/>
                <a:gd name="T23" fmla="*/ 56 h 743"/>
                <a:gd name="T24" fmla="*/ 879 w 1131"/>
                <a:gd name="T25" fmla="*/ 62 h 743"/>
                <a:gd name="T26" fmla="*/ 937 w 1131"/>
                <a:gd name="T27" fmla="*/ 86 h 743"/>
                <a:gd name="T28" fmla="*/ 1006 w 1131"/>
                <a:gd name="T29" fmla="*/ 122 h 743"/>
                <a:gd name="T30" fmla="*/ 1056 w 1131"/>
                <a:gd name="T31" fmla="*/ 76 h 743"/>
                <a:gd name="T32" fmla="*/ 1097 w 1131"/>
                <a:gd name="T33" fmla="*/ 12 h 743"/>
                <a:gd name="T34" fmla="*/ 1131 w 1131"/>
                <a:gd name="T35" fmla="*/ 4 h 743"/>
                <a:gd name="T36" fmla="*/ 1097 w 1131"/>
                <a:gd name="T37" fmla="*/ 107 h 743"/>
                <a:gd name="T38" fmla="*/ 1092 w 1131"/>
                <a:gd name="T39" fmla="*/ 159 h 743"/>
                <a:gd name="T40" fmla="*/ 1072 w 1131"/>
                <a:gd name="T41" fmla="*/ 215 h 743"/>
                <a:gd name="T42" fmla="*/ 1030 w 1131"/>
                <a:gd name="T43" fmla="*/ 243 h 743"/>
                <a:gd name="T44" fmla="*/ 1050 w 1131"/>
                <a:gd name="T45" fmla="*/ 322 h 743"/>
                <a:gd name="T46" fmla="*/ 1051 w 1131"/>
                <a:gd name="T47" fmla="*/ 401 h 743"/>
                <a:gd name="T48" fmla="*/ 1056 w 1131"/>
                <a:gd name="T49" fmla="*/ 453 h 743"/>
                <a:gd name="T50" fmla="*/ 1093 w 1131"/>
                <a:gd name="T51" fmla="*/ 516 h 743"/>
                <a:gd name="T52" fmla="*/ 1097 w 1131"/>
                <a:gd name="T53" fmla="*/ 557 h 743"/>
                <a:gd name="T54" fmla="*/ 1130 w 1131"/>
                <a:gd name="T55" fmla="*/ 580 h 743"/>
                <a:gd name="T56" fmla="*/ 1105 w 1131"/>
                <a:gd name="T57" fmla="*/ 646 h 743"/>
                <a:gd name="T58" fmla="*/ 1102 w 1131"/>
                <a:gd name="T59" fmla="*/ 710 h 743"/>
                <a:gd name="T60" fmla="*/ 1030 w 1131"/>
                <a:gd name="T61" fmla="*/ 689 h 743"/>
                <a:gd name="T62" fmla="*/ 971 w 1131"/>
                <a:gd name="T63" fmla="*/ 682 h 743"/>
                <a:gd name="T64" fmla="*/ 912 w 1131"/>
                <a:gd name="T65" fmla="*/ 681 h 743"/>
                <a:gd name="T66" fmla="*/ 874 w 1131"/>
                <a:gd name="T67" fmla="*/ 725 h 743"/>
                <a:gd name="T68" fmla="*/ 821 w 1131"/>
                <a:gd name="T69" fmla="*/ 723 h 743"/>
                <a:gd name="T70" fmla="*/ 788 w 1131"/>
                <a:gd name="T71" fmla="*/ 743 h 743"/>
                <a:gd name="T72" fmla="*/ 712 w 1131"/>
                <a:gd name="T73" fmla="*/ 694 h 743"/>
                <a:gd name="T74" fmla="*/ 654 w 1131"/>
                <a:gd name="T75" fmla="*/ 644 h 743"/>
                <a:gd name="T76" fmla="*/ 565 w 1131"/>
                <a:gd name="T77" fmla="*/ 617 h 743"/>
                <a:gd name="T78" fmla="*/ 517 w 1131"/>
                <a:gd name="T79" fmla="*/ 587 h 743"/>
                <a:gd name="T80" fmla="*/ 480 w 1131"/>
                <a:gd name="T81" fmla="*/ 566 h 743"/>
                <a:gd name="T82" fmla="*/ 444 w 1131"/>
                <a:gd name="T83" fmla="*/ 616 h 743"/>
                <a:gd name="T84" fmla="*/ 380 w 1131"/>
                <a:gd name="T85" fmla="*/ 597 h 743"/>
                <a:gd name="T86" fmla="*/ 374 w 1131"/>
                <a:gd name="T87" fmla="*/ 559 h 743"/>
                <a:gd name="T88" fmla="*/ 319 w 1131"/>
                <a:gd name="T89" fmla="*/ 537 h 743"/>
                <a:gd name="T90" fmla="*/ 292 w 1131"/>
                <a:gd name="T91" fmla="*/ 511 h 743"/>
                <a:gd name="T92" fmla="*/ 239 w 1131"/>
                <a:gd name="T93" fmla="*/ 480 h 743"/>
                <a:gd name="T94" fmla="*/ 197 w 1131"/>
                <a:gd name="T95" fmla="*/ 476 h 743"/>
                <a:gd name="T96" fmla="*/ 121 w 1131"/>
                <a:gd name="T97" fmla="*/ 437 h 743"/>
                <a:gd name="T98" fmla="*/ 116 w 1131"/>
                <a:gd name="T99" fmla="*/ 352 h 743"/>
                <a:gd name="T100" fmla="*/ 118 w 1131"/>
                <a:gd name="T101" fmla="*/ 304 h 743"/>
                <a:gd name="T102" fmla="*/ 75 w 1131"/>
                <a:gd name="T103" fmla="*/ 270 h 743"/>
                <a:gd name="T104" fmla="*/ 61 w 1131"/>
                <a:gd name="T105" fmla="*/ 245 h 743"/>
                <a:gd name="T106" fmla="*/ 16 w 1131"/>
                <a:gd name="T107" fmla="*/ 227 h 743"/>
                <a:gd name="T108" fmla="*/ 5 w 1131"/>
                <a:gd name="T109" fmla="*/ 202 h 743"/>
                <a:gd name="T110" fmla="*/ 13 w 1131"/>
                <a:gd name="T111" fmla="*/ 184 h 743"/>
                <a:gd name="T112" fmla="*/ 32 w 1131"/>
                <a:gd name="T113" fmla="*/ 147 h 743"/>
                <a:gd name="T114" fmla="*/ 41 w 1131"/>
                <a:gd name="T115" fmla="*/ 129 h 743"/>
                <a:gd name="T116" fmla="*/ 65 w 1131"/>
                <a:gd name="T117" fmla="*/ 132 h 743"/>
                <a:gd name="T118" fmla="*/ 110 w 1131"/>
                <a:gd name="T119" fmla="*/ 108 h 7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131" h="743">
                  <a:moveTo>
                    <a:pt x="309" y="46"/>
                  </a:moveTo>
                  <a:lnTo>
                    <a:pt x="310" y="46"/>
                  </a:lnTo>
                  <a:lnTo>
                    <a:pt x="312" y="48"/>
                  </a:lnTo>
                  <a:lnTo>
                    <a:pt x="313" y="50"/>
                  </a:lnTo>
                  <a:lnTo>
                    <a:pt x="315" y="51"/>
                  </a:lnTo>
                  <a:lnTo>
                    <a:pt x="316" y="53"/>
                  </a:lnTo>
                  <a:lnTo>
                    <a:pt x="318" y="54"/>
                  </a:lnTo>
                  <a:lnTo>
                    <a:pt x="320" y="57"/>
                  </a:lnTo>
                  <a:lnTo>
                    <a:pt x="323" y="61"/>
                  </a:lnTo>
                  <a:lnTo>
                    <a:pt x="323" y="65"/>
                  </a:lnTo>
                  <a:lnTo>
                    <a:pt x="325" y="68"/>
                  </a:lnTo>
                  <a:lnTo>
                    <a:pt x="328" y="76"/>
                  </a:lnTo>
                  <a:lnTo>
                    <a:pt x="329" y="79"/>
                  </a:lnTo>
                  <a:lnTo>
                    <a:pt x="331" y="81"/>
                  </a:lnTo>
                  <a:lnTo>
                    <a:pt x="332" y="83"/>
                  </a:lnTo>
                  <a:lnTo>
                    <a:pt x="333" y="85"/>
                  </a:lnTo>
                  <a:lnTo>
                    <a:pt x="335" y="86"/>
                  </a:lnTo>
                  <a:lnTo>
                    <a:pt x="336" y="87"/>
                  </a:lnTo>
                  <a:lnTo>
                    <a:pt x="338" y="88"/>
                  </a:lnTo>
                  <a:lnTo>
                    <a:pt x="339" y="89"/>
                  </a:lnTo>
                  <a:lnTo>
                    <a:pt x="341" y="90"/>
                  </a:lnTo>
                  <a:lnTo>
                    <a:pt x="343" y="90"/>
                  </a:lnTo>
                  <a:lnTo>
                    <a:pt x="346" y="90"/>
                  </a:lnTo>
                  <a:lnTo>
                    <a:pt x="348" y="90"/>
                  </a:lnTo>
                  <a:lnTo>
                    <a:pt x="349" y="90"/>
                  </a:lnTo>
                  <a:lnTo>
                    <a:pt x="351" y="90"/>
                  </a:lnTo>
                  <a:lnTo>
                    <a:pt x="352" y="90"/>
                  </a:lnTo>
                  <a:lnTo>
                    <a:pt x="354" y="90"/>
                  </a:lnTo>
                  <a:lnTo>
                    <a:pt x="357" y="88"/>
                  </a:lnTo>
                  <a:lnTo>
                    <a:pt x="360" y="86"/>
                  </a:lnTo>
                  <a:lnTo>
                    <a:pt x="366" y="82"/>
                  </a:lnTo>
                  <a:lnTo>
                    <a:pt x="369" y="80"/>
                  </a:lnTo>
                  <a:lnTo>
                    <a:pt x="371" y="79"/>
                  </a:lnTo>
                  <a:lnTo>
                    <a:pt x="379" y="76"/>
                  </a:lnTo>
                  <a:lnTo>
                    <a:pt x="381" y="74"/>
                  </a:lnTo>
                  <a:lnTo>
                    <a:pt x="383" y="73"/>
                  </a:lnTo>
                  <a:lnTo>
                    <a:pt x="384" y="72"/>
                  </a:lnTo>
                  <a:lnTo>
                    <a:pt x="386" y="70"/>
                  </a:lnTo>
                  <a:lnTo>
                    <a:pt x="393" y="64"/>
                  </a:lnTo>
                  <a:lnTo>
                    <a:pt x="395" y="63"/>
                  </a:lnTo>
                  <a:lnTo>
                    <a:pt x="397" y="61"/>
                  </a:lnTo>
                  <a:lnTo>
                    <a:pt x="400" y="59"/>
                  </a:lnTo>
                  <a:lnTo>
                    <a:pt x="403" y="58"/>
                  </a:lnTo>
                  <a:lnTo>
                    <a:pt x="410" y="56"/>
                  </a:lnTo>
                  <a:lnTo>
                    <a:pt x="414" y="55"/>
                  </a:lnTo>
                  <a:lnTo>
                    <a:pt x="416" y="55"/>
                  </a:lnTo>
                  <a:lnTo>
                    <a:pt x="417" y="55"/>
                  </a:lnTo>
                  <a:lnTo>
                    <a:pt x="421" y="55"/>
                  </a:lnTo>
                  <a:lnTo>
                    <a:pt x="424" y="56"/>
                  </a:lnTo>
                  <a:lnTo>
                    <a:pt x="430" y="56"/>
                  </a:lnTo>
                  <a:lnTo>
                    <a:pt x="436" y="58"/>
                  </a:lnTo>
                  <a:lnTo>
                    <a:pt x="445" y="60"/>
                  </a:lnTo>
                  <a:lnTo>
                    <a:pt x="453" y="63"/>
                  </a:lnTo>
                  <a:lnTo>
                    <a:pt x="458" y="65"/>
                  </a:lnTo>
                  <a:lnTo>
                    <a:pt x="461" y="66"/>
                  </a:lnTo>
                  <a:lnTo>
                    <a:pt x="464" y="68"/>
                  </a:lnTo>
                  <a:lnTo>
                    <a:pt x="466" y="68"/>
                  </a:lnTo>
                  <a:lnTo>
                    <a:pt x="468" y="70"/>
                  </a:lnTo>
                  <a:lnTo>
                    <a:pt x="470" y="72"/>
                  </a:lnTo>
                  <a:lnTo>
                    <a:pt x="474" y="78"/>
                  </a:lnTo>
                  <a:lnTo>
                    <a:pt x="476" y="79"/>
                  </a:lnTo>
                  <a:lnTo>
                    <a:pt x="478" y="81"/>
                  </a:lnTo>
                  <a:lnTo>
                    <a:pt x="479" y="82"/>
                  </a:lnTo>
                  <a:lnTo>
                    <a:pt x="480" y="84"/>
                  </a:lnTo>
                  <a:lnTo>
                    <a:pt x="481" y="87"/>
                  </a:lnTo>
                  <a:lnTo>
                    <a:pt x="482" y="90"/>
                  </a:lnTo>
                  <a:lnTo>
                    <a:pt x="484" y="99"/>
                  </a:lnTo>
                  <a:lnTo>
                    <a:pt x="486" y="103"/>
                  </a:lnTo>
                  <a:lnTo>
                    <a:pt x="487" y="106"/>
                  </a:lnTo>
                  <a:lnTo>
                    <a:pt x="489" y="108"/>
                  </a:lnTo>
                  <a:lnTo>
                    <a:pt x="490" y="110"/>
                  </a:lnTo>
                  <a:lnTo>
                    <a:pt x="491" y="111"/>
                  </a:lnTo>
                  <a:lnTo>
                    <a:pt x="493" y="112"/>
                  </a:lnTo>
                  <a:lnTo>
                    <a:pt x="494" y="113"/>
                  </a:lnTo>
                  <a:lnTo>
                    <a:pt x="497" y="113"/>
                  </a:lnTo>
                  <a:lnTo>
                    <a:pt x="501" y="115"/>
                  </a:lnTo>
                  <a:lnTo>
                    <a:pt x="509" y="117"/>
                  </a:lnTo>
                  <a:lnTo>
                    <a:pt x="513" y="119"/>
                  </a:lnTo>
                  <a:lnTo>
                    <a:pt x="516" y="120"/>
                  </a:lnTo>
                  <a:lnTo>
                    <a:pt x="518" y="122"/>
                  </a:lnTo>
                  <a:lnTo>
                    <a:pt x="520" y="123"/>
                  </a:lnTo>
                  <a:lnTo>
                    <a:pt x="521" y="124"/>
                  </a:lnTo>
                  <a:lnTo>
                    <a:pt x="524" y="125"/>
                  </a:lnTo>
                  <a:lnTo>
                    <a:pt x="527" y="129"/>
                  </a:lnTo>
                  <a:lnTo>
                    <a:pt x="532" y="136"/>
                  </a:lnTo>
                  <a:lnTo>
                    <a:pt x="534" y="139"/>
                  </a:lnTo>
                  <a:lnTo>
                    <a:pt x="537" y="141"/>
                  </a:lnTo>
                  <a:lnTo>
                    <a:pt x="539" y="144"/>
                  </a:lnTo>
                  <a:lnTo>
                    <a:pt x="542" y="145"/>
                  </a:lnTo>
                  <a:lnTo>
                    <a:pt x="546" y="147"/>
                  </a:lnTo>
                  <a:lnTo>
                    <a:pt x="550" y="148"/>
                  </a:lnTo>
                  <a:lnTo>
                    <a:pt x="559" y="152"/>
                  </a:lnTo>
                  <a:lnTo>
                    <a:pt x="561" y="153"/>
                  </a:lnTo>
                  <a:lnTo>
                    <a:pt x="563" y="155"/>
                  </a:lnTo>
                  <a:lnTo>
                    <a:pt x="565" y="157"/>
                  </a:lnTo>
                  <a:lnTo>
                    <a:pt x="568" y="158"/>
                  </a:lnTo>
                  <a:lnTo>
                    <a:pt x="574" y="164"/>
                  </a:lnTo>
                  <a:lnTo>
                    <a:pt x="577" y="166"/>
                  </a:lnTo>
                  <a:lnTo>
                    <a:pt x="580" y="168"/>
                  </a:lnTo>
                  <a:lnTo>
                    <a:pt x="582" y="170"/>
                  </a:lnTo>
                  <a:lnTo>
                    <a:pt x="585" y="170"/>
                  </a:lnTo>
                  <a:lnTo>
                    <a:pt x="591" y="173"/>
                  </a:lnTo>
                  <a:lnTo>
                    <a:pt x="596" y="175"/>
                  </a:lnTo>
                  <a:lnTo>
                    <a:pt x="601" y="178"/>
                  </a:lnTo>
                  <a:lnTo>
                    <a:pt x="605" y="180"/>
                  </a:lnTo>
                  <a:lnTo>
                    <a:pt x="607" y="181"/>
                  </a:lnTo>
                  <a:lnTo>
                    <a:pt x="610" y="182"/>
                  </a:lnTo>
                  <a:lnTo>
                    <a:pt x="620" y="191"/>
                  </a:lnTo>
                  <a:lnTo>
                    <a:pt x="623" y="192"/>
                  </a:lnTo>
                  <a:lnTo>
                    <a:pt x="625" y="194"/>
                  </a:lnTo>
                  <a:lnTo>
                    <a:pt x="627" y="195"/>
                  </a:lnTo>
                  <a:lnTo>
                    <a:pt x="629" y="195"/>
                  </a:lnTo>
                  <a:lnTo>
                    <a:pt x="630" y="196"/>
                  </a:lnTo>
                  <a:lnTo>
                    <a:pt x="632" y="196"/>
                  </a:lnTo>
                  <a:lnTo>
                    <a:pt x="636" y="196"/>
                  </a:lnTo>
                  <a:lnTo>
                    <a:pt x="639" y="196"/>
                  </a:lnTo>
                  <a:lnTo>
                    <a:pt x="643" y="195"/>
                  </a:lnTo>
                  <a:lnTo>
                    <a:pt x="651" y="193"/>
                  </a:lnTo>
                  <a:lnTo>
                    <a:pt x="653" y="192"/>
                  </a:lnTo>
                  <a:lnTo>
                    <a:pt x="654" y="192"/>
                  </a:lnTo>
                  <a:lnTo>
                    <a:pt x="661" y="189"/>
                  </a:lnTo>
                  <a:lnTo>
                    <a:pt x="662" y="188"/>
                  </a:lnTo>
                  <a:lnTo>
                    <a:pt x="664" y="188"/>
                  </a:lnTo>
                  <a:lnTo>
                    <a:pt x="664" y="188"/>
                  </a:lnTo>
                  <a:lnTo>
                    <a:pt x="665" y="189"/>
                  </a:lnTo>
                  <a:lnTo>
                    <a:pt x="669" y="191"/>
                  </a:lnTo>
                  <a:lnTo>
                    <a:pt x="671" y="192"/>
                  </a:lnTo>
                  <a:lnTo>
                    <a:pt x="673" y="192"/>
                  </a:lnTo>
                  <a:lnTo>
                    <a:pt x="675" y="192"/>
                  </a:lnTo>
                  <a:lnTo>
                    <a:pt x="677" y="192"/>
                  </a:lnTo>
                  <a:lnTo>
                    <a:pt x="681" y="192"/>
                  </a:lnTo>
                  <a:lnTo>
                    <a:pt x="688" y="191"/>
                  </a:lnTo>
                  <a:lnTo>
                    <a:pt x="693" y="190"/>
                  </a:lnTo>
                  <a:lnTo>
                    <a:pt x="696" y="190"/>
                  </a:lnTo>
                  <a:lnTo>
                    <a:pt x="698" y="190"/>
                  </a:lnTo>
                  <a:lnTo>
                    <a:pt x="700" y="191"/>
                  </a:lnTo>
                  <a:lnTo>
                    <a:pt x="704" y="192"/>
                  </a:lnTo>
                  <a:lnTo>
                    <a:pt x="710" y="192"/>
                  </a:lnTo>
                  <a:lnTo>
                    <a:pt x="712" y="193"/>
                  </a:lnTo>
                  <a:lnTo>
                    <a:pt x="714" y="193"/>
                  </a:lnTo>
                  <a:lnTo>
                    <a:pt x="717" y="193"/>
                  </a:lnTo>
                  <a:lnTo>
                    <a:pt x="719" y="193"/>
                  </a:lnTo>
                  <a:lnTo>
                    <a:pt x="721" y="192"/>
                  </a:lnTo>
                  <a:lnTo>
                    <a:pt x="722" y="192"/>
                  </a:lnTo>
                  <a:lnTo>
                    <a:pt x="723" y="192"/>
                  </a:lnTo>
                  <a:lnTo>
                    <a:pt x="723" y="191"/>
                  </a:lnTo>
                  <a:lnTo>
                    <a:pt x="724" y="190"/>
                  </a:lnTo>
                  <a:lnTo>
                    <a:pt x="724" y="189"/>
                  </a:lnTo>
                  <a:lnTo>
                    <a:pt x="724" y="187"/>
                  </a:lnTo>
                  <a:lnTo>
                    <a:pt x="723" y="185"/>
                  </a:lnTo>
                  <a:lnTo>
                    <a:pt x="721" y="180"/>
                  </a:lnTo>
                  <a:lnTo>
                    <a:pt x="721" y="177"/>
                  </a:lnTo>
                  <a:lnTo>
                    <a:pt x="721" y="176"/>
                  </a:lnTo>
                  <a:lnTo>
                    <a:pt x="721" y="174"/>
                  </a:lnTo>
                  <a:lnTo>
                    <a:pt x="721" y="173"/>
                  </a:lnTo>
                  <a:lnTo>
                    <a:pt x="722" y="171"/>
                  </a:lnTo>
                  <a:lnTo>
                    <a:pt x="723" y="170"/>
                  </a:lnTo>
                  <a:lnTo>
                    <a:pt x="724" y="169"/>
                  </a:lnTo>
                  <a:lnTo>
                    <a:pt x="725" y="168"/>
                  </a:lnTo>
                  <a:lnTo>
                    <a:pt x="727" y="166"/>
                  </a:lnTo>
                  <a:lnTo>
                    <a:pt x="732" y="162"/>
                  </a:lnTo>
                  <a:lnTo>
                    <a:pt x="734" y="160"/>
                  </a:lnTo>
                  <a:lnTo>
                    <a:pt x="736" y="158"/>
                  </a:lnTo>
                  <a:lnTo>
                    <a:pt x="738" y="157"/>
                  </a:lnTo>
                  <a:lnTo>
                    <a:pt x="738" y="155"/>
                  </a:lnTo>
                  <a:lnTo>
                    <a:pt x="739" y="153"/>
                  </a:lnTo>
                  <a:lnTo>
                    <a:pt x="740" y="151"/>
                  </a:lnTo>
                  <a:lnTo>
                    <a:pt x="740" y="150"/>
                  </a:lnTo>
                  <a:lnTo>
                    <a:pt x="740" y="144"/>
                  </a:lnTo>
                  <a:lnTo>
                    <a:pt x="740" y="142"/>
                  </a:lnTo>
                  <a:lnTo>
                    <a:pt x="741" y="140"/>
                  </a:lnTo>
                  <a:lnTo>
                    <a:pt x="741" y="139"/>
                  </a:lnTo>
                  <a:lnTo>
                    <a:pt x="742" y="136"/>
                  </a:lnTo>
                  <a:lnTo>
                    <a:pt x="744" y="135"/>
                  </a:lnTo>
                  <a:lnTo>
                    <a:pt x="745" y="133"/>
                  </a:lnTo>
                  <a:lnTo>
                    <a:pt x="747" y="130"/>
                  </a:lnTo>
                  <a:lnTo>
                    <a:pt x="750" y="128"/>
                  </a:lnTo>
                  <a:lnTo>
                    <a:pt x="753" y="126"/>
                  </a:lnTo>
                  <a:lnTo>
                    <a:pt x="759" y="123"/>
                  </a:lnTo>
                  <a:lnTo>
                    <a:pt x="762" y="121"/>
                  </a:lnTo>
                  <a:lnTo>
                    <a:pt x="767" y="118"/>
                  </a:lnTo>
                  <a:lnTo>
                    <a:pt x="774" y="113"/>
                  </a:lnTo>
                  <a:lnTo>
                    <a:pt x="777" y="111"/>
                  </a:lnTo>
                  <a:lnTo>
                    <a:pt x="778" y="110"/>
                  </a:lnTo>
                  <a:lnTo>
                    <a:pt x="784" y="107"/>
                  </a:lnTo>
                  <a:lnTo>
                    <a:pt x="790" y="103"/>
                  </a:lnTo>
                  <a:lnTo>
                    <a:pt x="798" y="101"/>
                  </a:lnTo>
                  <a:lnTo>
                    <a:pt x="800" y="100"/>
                  </a:lnTo>
                  <a:lnTo>
                    <a:pt x="802" y="97"/>
                  </a:lnTo>
                  <a:lnTo>
                    <a:pt x="804" y="96"/>
                  </a:lnTo>
                  <a:lnTo>
                    <a:pt x="809" y="93"/>
                  </a:lnTo>
                  <a:lnTo>
                    <a:pt x="815" y="90"/>
                  </a:lnTo>
                  <a:lnTo>
                    <a:pt x="818" y="89"/>
                  </a:lnTo>
                  <a:lnTo>
                    <a:pt x="822" y="87"/>
                  </a:lnTo>
                  <a:lnTo>
                    <a:pt x="825" y="84"/>
                  </a:lnTo>
                  <a:lnTo>
                    <a:pt x="828" y="82"/>
                  </a:lnTo>
                  <a:lnTo>
                    <a:pt x="830" y="79"/>
                  </a:lnTo>
                  <a:lnTo>
                    <a:pt x="832" y="78"/>
                  </a:lnTo>
                  <a:lnTo>
                    <a:pt x="834" y="75"/>
                  </a:lnTo>
                  <a:lnTo>
                    <a:pt x="835" y="73"/>
                  </a:lnTo>
                  <a:lnTo>
                    <a:pt x="836" y="70"/>
                  </a:lnTo>
                  <a:lnTo>
                    <a:pt x="841" y="60"/>
                  </a:lnTo>
                  <a:lnTo>
                    <a:pt x="842" y="58"/>
                  </a:lnTo>
                  <a:lnTo>
                    <a:pt x="843" y="56"/>
                  </a:lnTo>
                  <a:lnTo>
                    <a:pt x="845" y="55"/>
                  </a:lnTo>
                  <a:lnTo>
                    <a:pt x="846" y="54"/>
                  </a:lnTo>
                  <a:lnTo>
                    <a:pt x="847" y="53"/>
                  </a:lnTo>
                  <a:lnTo>
                    <a:pt x="849" y="52"/>
                  </a:lnTo>
                  <a:lnTo>
                    <a:pt x="850" y="51"/>
                  </a:lnTo>
                  <a:lnTo>
                    <a:pt x="851" y="51"/>
                  </a:lnTo>
                  <a:lnTo>
                    <a:pt x="853" y="51"/>
                  </a:lnTo>
                  <a:lnTo>
                    <a:pt x="855" y="50"/>
                  </a:lnTo>
                  <a:lnTo>
                    <a:pt x="856" y="51"/>
                  </a:lnTo>
                  <a:lnTo>
                    <a:pt x="858" y="51"/>
                  </a:lnTo>
                  <a:lnTo>
                    <a:pt x="859" y="51"/>
                  </a:lnTo>
                  <a:lnTo>
                    <a:pt x="861" y="52"/>
                  </a:lnTo>
                  <a:lnTo>
                    <a:pt x="864" y="53"/>
                  </a:lnTo>
                  <a:lnTo>
                    <a:pt x="867" y="55"/>
                  </a:lnTo>
                  <a:lnTo>
                    <a:pt x="869" y="56"/>
                  </a:lnTo>
                  <a:lnTo>
                    <a:pt x="874" y="59"/>
                  </a:lnTo>
                  <a:lnTo>
                    <a:pt x="879" y="62"/>
                  </a:lnTo>
                  <a:lnTo>
                    <a:pt x="884" y="65"/>
                  </a:lnTo>
                  <a:lnTo>
                    <a:pt x="889" y="67"/>
                  </a:lnTo>
                  <a:lnTo>
                    <a:pt x="901" y="71"/>
                  </a:lnTo>
                  <a:lnTo>
                    <a:pt x="904" y="72"/>
                  </a:lnTo>
                  <a:lnTo>
                    <a:pt x="908" y="74"/>
                  </a:lnTo>
                  <a:lnTo>
                    <a:pt x="912" y="74"/>
                  </a:lnTo>
                  <a:lnTo>
                    <a:pt x="915" y="75"/>
                  </a:lnTo>
                  <a:lnTo>
                    <a:pt x="915" y="75"/>
                  </a:lnTo>
                  <a:lnTo>
                    <a:pt x="916" y="74"/>
                  </a:lnTo>
                  <a:lnTo>
                    <a:pt x="917" y="74"/>
                  </a:lnTo>
                  <a:lnTo>
                    <a:pt x="918" y="74"/>
                  </a:lnTo>
                  <a:lnTo>
                    <a:pt x="920" y="75"/>
                  </a:lnTo>
                  <a:lnTo>
                    <a:pt x="922" y="76"/>
                  </a:lnTo>
                  <a:lnTo>
                    <a:pt x="926" y="78"/>
                  </a:lnTo>
                  <a:lnTo>
                    <a:pt x="929" y="80"/>
                  </a:lnTo>
                  <a:lnTo>
                    <a:pt x="933" y="83"/>
                  </a:lnTo>
                  <a:lnTo>
                    <a:pt x="937" y="86"/>
                  </a:lnTo>
                  <a:lnTo>
                    <a:pt x="938" y="89"/>
                  </a:lnTo>
                  <a:lnTo>
                    <a:pt x="947" y="96"/>
                  </a:lnTo>
                  <a:lnTo>
                    <a:pt x="949" y="99"/>
                  </a:lnTo>
                  <a:lnTo>
                    <a:pt x="954" y="102"/>
                  </a:lnTo>
                  <a:lnTo>
                    <a:pt x="957" y="104"/>
                  </a:lnTo>
                  <a:lnTo>
                    <a:pt x="959" y="106"/>
                  </a:lnTo>
                  <a:lnTo>
                    <a:pt x="961" y="107"/>
                  </a:lnTo>
                  <a:lnTo>
                    <a:pt x="964" y="109"/>
                  </a:lnTo>
                  <a:lnTo>
                    <a:pt x="968" y="111"/>
                  </a:lnTo>
                  <a:lnTo>
                    <a:pt x="971" y="113"/>
                  </a:lnTo>
                  <a:lnTo>
                    <a:pt x="982" y="116"/>
                  </a:lnTo>
                  <a:lnTo>
                    <a:pt x="989" y="119"/>
                  </a:lnTo>
                  <a:lnTo>
                    <a:pt x="996" y="121"/>
                  </a:lnTo>
                  <a:lnTo>
                    <a:pt x="998" y="121"/>
                  </a:lnTo>
                  <a:lnTo>
                    <a:pt x="1001" y="122"/>
                  </a:lnTo>
                  <a:lnTo>
                    <a:pt x="1003" y="122"/>
                  </a:lnTo>
                  <a:lnTo>
                    <a:pt x="1006" y="122"/>
                  </a:lnTo>
                  <a:lnTo>
                    <a:pt x="1007" y="122"/>
                  </a:lnTo>
                  <a:lnTo>
                    <a:pt x="1009" y="122"/>
                  </a:lnTo>
                  <a:lnTo>
                    <a:pt x="1011" y="121"/>
                  </a:lnTo>
                  <a:lnTo>
                    <a:pt x="1013" y="121"/>
                  </a:lnTo>
                  <a:lnTo>
                    <a:pt x="1015" y="120"/>
                  </a:lnTo>
                  <a:lnTo>
                    <a:pt x="1017" y="119"/>
                  </a:lnTo>
                  <a:lnTo>
                    <a:pt x="1019" y="117"/>
                  </a:lnTo>
                  <a:lnTo>
                    <a:pt x="1021" y="115"/>
                  </a:lnTo>
                  <a:lnTo>
                    <a:pt x="1024" y="113"/>
                  </a:lnTo>
                  <a:lnTo>
                    <a:pt x="1026" y="111"/>
                  </a:lnTo>
                  <a:lnTo>
                    <a:pt x="1028" y="108"/>
                  </a:lnTo>
                  <a:lnTo>
                    <a:pt x="1038" y="94"/>
                  </a:lnTo>
                  <a:lnTo>
                    <a:pt x="1040" y="90"/>
                  </a:lnTo>
                  <a:lnTo>
                    <a:pt x="1043" y="87"/>
                  </a:lnTo>
                  <a:lnTo>
                    <a:pt x="1045" y="85"/>
                  </a:lnTo>
                  <a:lnTo>
                    <a:pt x="1048" y="83"/>
                  </a:lnTo>
                  <a:lnTo>
                    <a:pt x="1056" y="76"/>
                  </a:lnTo>
                  <a:lnTo>
                    <a:pt x="1061" y="72"/>
                  </a:lnTo>
                  <a:lnTo>
                    <a:pt x="1064" y="68"/>
                  </a:lnTo>
                  <a:lnTo>
                    <a:pt x="1067" y="65"/>
                  </a:lnTo>
                  <a:lnTo>
                    <a:pt x="1069" y="62"/>
                  </a:lnTo>
                  <a:lnTo>
                    <a:pt x="1072" y="57"/>
                  </a:lnTo>
                  <a:lnTo>
                    <a:pt x="1074" y="53"/>
                  </a:lnTo>
                  <a:lnTo>
                    <a:pt x="1076" y="49"/>
                  </a:lnTo>
                  <a:lnTo>
                    <a:pt x="1078" y="46"/>
                  </a:lnTo>
                  <a:lnTo>
                    <a:pt x="1079" y="43"/>
                  </a:lnTo>
                  <a:lnTo>
                    <a:pt x="1085" y="30"/>
                  </a:lnTo>
                  <a:lnTo>
                    <a:pt x="1085" y="27"/>
                  </a:lnTo>
                  <a:lnTo>
                    <a:pt x="1087" y="25"/>
                  </a:lnTo>
                  <a:lnTo>
                    <a:pt x="1089" y="22"/>
                  </a:lnTo>
                  <a:lnTo>
                    <a:pt x="1091" y="19"/>
                  </a:lnTo>
                  <a:lnTo>
                    <a:pt x="1093" y="17"/>
                  </a:lnTo>
                  <a:lnTo>
                    <a:pt x="1095" y="14"/>
                  </a:lnTo>
                  <a:lnTo>
                    <a:pt x="1097" y="12"/>
                  </a:lnTo>
                  <a:lnTo>
                    <a:pt x="1100" y="10"/>
                  </a:lnTo>
                  <a:lnTo>
                    <a:pt x="1103" y="8"/>
                  </a:lnTo>
                  <a:lnTo>
                    <a:pt x="1106" y="6"/>
                  </a:lnTo>
                  <a:lnTo>
                    <a:pt x="1108" y="4"/>
                  </a:lnTo>
                  <a:lnTo>
                    <a:pt x="1112" y="3"/>
                  </a:lnTo>
                  <a:lnTo>
                    <a:pt x="1114" y="1"/>
                  </a:lnTo>
                  <a:lnTo>
                    <a:pt x="1117" y="0"/>
                  </a:lnTo>
                  <a:lnTo>
                    <a:pt x="1119" y="0"/>
                  </a:lnTo>
                  <a:lnTo>
                    <a:pt x="1120" y="0"/>
                  </a:lnTo>
                  <a:lnTo>
                    <a:pt x="1123" y="0"/>
                  </a:lnTo>
                  <a:lnTo>
                    <a:pt x="1125" y="0"/>
                  </a:lnTo>
                  <a:lnTo>
                    <a:pt x="1127" y="0"/>
                  </a:lnTo>
                  <a:lnTo>
                    <a:pt x="1129" y="1"/>
                  </a:lnTo>
                  <a:lnTo>
                    <a:pt x="1130" y="2"/>
                  </a:lnTo>
                  <a:lnTo>
                    <a:pt x="1130" y="3"/>
                  </a:lnTo>
                  <a:lnTo>
                    <a:pt x="1131" y="3"/>
                  </a:lnTo>
                  <a:lnTo>
                    <a:pt x="1131" y="4"/>
                  </a:lnTo>
                  <a:lnTo>
                    <a:pt x="1131" y="7"/>
                  </a:lnTo>
                  <a:lnTo>
                    <a:pt x="1131" y="11"/>
                  </a:lnTo>
                  <a:lnTo>
                    <a:pt x="1131" y="13"/>
                  </a:lnTo>
                  <a:lnTo>
                    <a:pt x="1131" y="18"/>
                  </a:lnTo>
                  <a:lnTo>
                    <a:pt x="1130" y="22"/>
                  </a:lnTo>
                  <a:lnTo>
                    <a:pt x="1129" y="25"/>
                  </a:lnTo>
                  <a:lnTo>
                    <a:pt x="1128" y="29"/>
                  </a:lnTo>
                  <a:lnTo>
                    <a:pt x="1126" y="33"/>
                  </a:lnTo>
                  <a:lnTo>
                    <a:pt x="1122" y="43"/>
                  </a:lnTo>
                  <a:lnTo>
                    <a:pt x="1119" y="51"/>
                  </a:lnTo>
                  <a:lnTo>
                    <a:pt x="1112" y="72"/>
                  </a:lnTo>
                  <a:lnTo>
                    <a:pt x="1109" y="80"/>
                  </a:lnTo>
                  <a:lnTo>
                    <a:pt x="1108" y="84"/>
                  </a:lnTo>
                  <a:lnTo>
                    <a:pt x="1105" y="90"/>
                  </a:lnTo>
                  <a:lnTo>
                    <a:pt x="1101" y="100"/>
                  </a:lnTo>
                  <a:lnTo>
                    <a:pt x="1099" y="102"/>
                  </a:lnTo>
                  <a:lnTo>
                    <a:pt x="1097" y="107"/>
                  </a:lnTo>
                  <a:lnTo>
                    <a:pt x="1096" y="109"/>
                  </a:lnTo>
                  <a:lnTo>
                    <a:pt x="1095" y="111"/>
                  </a:lnTo>
                  <a:lnTo>
                    <a:pt x="1095" y="113"/>
                  </a:lnTo>
                  <a:lnTo>
                    <a:pt x="1094" y="115"/>
                  </a:lnTo>
                  <a:lnTo>
                    <a:pt x="1095" y="118"/>
                  </a:lnTo>
                  <a:lnTo>
                    <a:pt x="1095" y="121"/>
                  </a:lnTo>
                  <a:lnTo>
                    <a:pt x="1096" y="131"/>
                  </a:lnTo>
                  <a:lnTo>
                    <a:pt x="1097" y="134"/>
                  </a:lnTo>
                  <a:lnTo>
                    <a:pt x="1097" y="136"/>
                  </a:lnTo>
                  <a:lnTo>
                    <a:pt x="1097" y="137"/>
                  </a:lnTo>
                  <a:lnTo>
                    <a:pt x="1096" y="140"/>
                  </a:lnTo>
                  <a:lnTo>
                    <a:pt x="1093" y="147"/>
                  </a:lnTo>
                  <a:lnTo>
                    <a:pt x="1092" y="150"/>
                  </a:lnTo>
                  <a:lnTo>
                    <a:pt x="1092" y="153"/>
                  </a:lnTo>
                  <a:lnTo>
                    <a:pt x="1091" y="155"/>
                  </a:lnTo>
                  <a:lnTo>
                    <a:pt x="1091" y="158"/>
                  </a:lnTo>
                  <a:lnTo>
                    <a:pt x="1092" y="159"/>
                  </a:lnTo>
                  <a:lnTo>
                    <a:pt x="1092" y="162"/>
                  </a:lnTo>
                  <a:lnTo>
                    <a:pt x="1093" y="168"/>
                  </a:lnTo>
                  <a:lnTo>
                    <a:pt x="1094" y="170"/>
                  </a:lnTo>
                  <a:lnTo>
                    <a:pt x="1095" y="181"/>
                  </a:lnTo>
                  <a:lnTo>
                    <a:pt x="1095" y="183"/>
                  </a:lnTo>
                  <a:lnTo>
                    <a:pt x="1095" y="186"/>
                  </a:lnTo>
                  <a:lnTo>
                    <a:pt x="1094" y="188"/>
                  </a:lnTo>
                  <a:lnTo>
                    <a:pt x="1093" y="191"/>
                  </a:lnTo>
                  <a:lnTo>
                    <a:pt x="1092" y="194"/>
                  </a:lnTo>
                  <a:lnTo>
                    <a:pt x="1091" y="196"/>
                  </a:lnTo>
                  <a:lnTo>
                    <a:pt x="1090" y="198"/>
                  </a:lnTo>
                  <a:lnTo>
                    <a:pt x="1089" y="200"/>
                  </a:lnTo>
                  <a:lnTo>
                    <a:pt x="1087" y="202"/>
                  </a:lnTo>
                  <a:lnTo>
                    <a:pt x="1085" y="204"/>
                  </a:lnTo>
                  <a:lnTo>
                    <a:pt x="1083" y="206"/>
                  </a:lnTo>
                  <a:lnTo>
                    <a:pt x="1074" y="213"/>
                  </a:lnTo>
                  <a:lnTo>
                    <a:pt x="1072" y="215"/>
                  </a:lnTo>
                  <a:lnTo>
                    <a:pt x="1066" y="222"/>
                  </a:lnTo>
                  <a:lnTo>
                    <a:pt x="1064" y="224"/>
                  </a:lnTo>
                  <a:lnTo>
                    <a:pt x="1062" y="227"/>
                  </a:lnTo>
                  <a:lnTo>
                    <a:pt x="1060" y="229"/>
                  </a:lnTo>
                  <a:lnTo>
                    <a:pt x="1058" y="231"/>
                  </a:lnTo>
                  <a:lnTo>
                    <a:pt x="1055" y="234"/>
                  </a:lnTo>
                  <a:lnTo>
                    <a:pt x="1053" y="235"/>
                  </a:lnTo>
                  <a:lnTo>
                    <a:pt x="1051" y="236"/>
                  </a:lnTo>
                  <a:lnTo>
                    <a:pt x="1051" y="237"/>
                  </a:lnTo>
                  <a:lnTo>
                    <a:pt x="1049" y="238"/>
                  </a:lnTo>
                  <a:lnTo>
                    <a:pt x="1046" y="238"/>
                  </a:lnTo>
                  <a:lnTo>
                    <a:pt x="1040" y="239"/>
                  </a:lnTo>
                  <a:lnTo>
                    <a:pt x="1037" y="240"/>
                  </a:lnTo>
                  <a:lnTo>
                    <a:pt x="1034" y="241"/>
                  </a:lnTo>
                  <a:lnTo>
                    <a:pt x="1032" y="242"/>
                  </a:lnTo>
                  <a:lnTo>
                    <a:pt x="1031" y="243"/>
                  </a:lnTo>
                  <a:lnTo>
                    <a:pt x="1030" y="243"/>
                  </a:lnTo>
                  <a:lnTo>
                    <a:pt x="1029" y="244"/>
                  </a:lnTo>
                  <a:lnTo>
                    <a:pt x="1028" y="245"/>
                  </a:lnTo>
                  <a:lnTo>
                    <a:pt x="1028" y="246"/>
                  </a:lnTo>
                  <a:lnTo>
                    <a:pt x="1028" y="247"/>
                  </a:lnTo>
                  <a:lnTo>
                    <a:pt x="1028" y="249"/>
                  </a:lnTo>
                  <a:lnTo>
                    <a:pt x="1028" y="249"/>
                  </a:lnTo>
                  <a:lnTo>
                    <a:pt x="1028" y="252"/>
                  </a:lnTo>
                  <a:lnTo>
                    <a:pt x="1028" y="256"/>
                  </a:lnTo>
                  <a:lnTo>
                    <a:pt x="1029" y="259"/>
                  </a:lnTo>
                  <a:lnTo>
                    <a:pt x="1033" y="268"/>
                  </a:lnTo>
                  <a:lnTo>
                    <a:pt x="1035" y="276"/>
                  </a:lnTo>
                  <a:lnTo>
                    <a:pt x="1037" y="281"/>
                  </a:lnTo>
                  <a:lnTo>
                    <a:pt x="1040" y="294"/>
                  </a:lnTo>
                  <a:lnTo>
                    <a:pt x="1040" y="299"/>
                  </a:lnTo>
                  <a:lnTo>
                    <a:pt x="1042" y="303"/>
                  </a:lnTo>
                  <a:lnTo>
                    <a:pt x="1044" y="309"/>
                  </a:lnTo>
                  <a:lnTo>
                    <a:pt x="1050" y="322"/>
                  </a:lnTo>
                  <a:lnTo>
                    <a:pt x="1053" y="333"/>
                  </a:lnTo>
                  <a:lnTo>
                    <a:pt x="1054" y="337"/>
                  </a:lnTo>
                  <a:lnTo>
                    <a:pt x="1055" y="341"/>
                  </a:lnTo>
                  <a:lnTo>
                    <a:pt x="1055" y="345"/>
                  </a:lnTo>
                  <a:lnTo>
                    <a:pt x="1056" y="355"/>
                  </a:lnTo>
                  <a:lnTo>
                    <a:pt x="1057" y="362"/>
                  </a:lnTo>
                  <a:lnTo>
                    <a:pt x="1057" y="366"/>
                  </a:lnTo>
                  <a:lnTo>
                    <a:pt x="1058" y="370"/>
                  </a:lnTo>
                  <a:lnTo>
                    <a:pt x="1060" y="378"/>
                  </a:lnTo>
                  <a:lnTo>
                    <a:pt x="1060" y="382"/>
                  </a:lnTo>
                  <a:lnTo>
                    <a:pt x="1060" y="385"/>
                  </a:lnTo>
                  <a:lnTo>
                    <a:pt x="1060" y="386"/>
                  </a:lnTo>
                  <a:lnTo>
                    <a:pt x="1060" y="389"/>
                  </a:lnTo>
                  <a:lnTo>
                    <a:pt x="1059" y="391"/>
                  </a:lnTo>
                  <a:lnTo>
                    <a:pt x="1058" y="393"/>
                  </a:lnTo>
                  <a:lnTo>
                    <a:pt x="1057" y="395"/>
                  </a:lnTo>
                  <a:lnTo>
                    <a:pt x="1051" y="401"/>
                  </a:lnTo>
                  <a:lnTo>
                    <a:pt x="1050" y="405"/>
                  </a:lnTo>
                  <a:lnTo>
                    <a:pt x="1049" y="407"/>
                  </a:lnTo>
                  <a:lnTo>
                    <a:pt x="1048" y="408"/>
                  </a:lnTo>
                  <a:lnTo>
                    <a:pt x="1047" y="411"/>
                  </a:lnTo>
                  <a:lnTo>
                    <a:pt x="1046" y="414"/>
                  </a:lnTo>
                  <a:lnTo>
                    <a:pt x="1046" y="417"/>
                  </a:lnTo>
                  <a:lnTo>
                    <a:pt x="1045" y="419"/>
                  </a:lnTo>
                  <a:lnTo>
                    <a:pt x="1045" y="422"/>
                  </a:lnTo>
                  <a:lnTo>
                    <a:pt x="1045" y="424"/>
                  </a:lnTo>
                  <a:lnTo>
                    <a:pt x="1045" y="428"/>
                  </a:lnTo>
                  <a:lnTo>
                    <a:pt x="1046" y="431"/>
                  </a:lnTo>
                  <a:lnTo>
                    <a:pt x="1046" y="434"/>
                  </a:lnTo>
                  <a:lnTo>
                    <a:pt x="1047" y="437"/>
                  </a:lnTo>
                  <a:lnTo>
                    <a:pt x="1048" y="440"/>
                  </a:lnTo>
                  <a:lnTo>
                    <a:pt x="1049" y="442"/>
                  </a:lnTo>
                  <a:lnTo>
                    <a:pt x="1054" y="451"/>
                  </a:lnTo>
                  <a:lnTo>
                    <a:pt x="1056" y="453"/>
                  </a:lnTo>
                  <a:lnTo>
                    <a:pt x="1057" y="455"/>
                  </a:lnTo>
                  <a:lnTo>
                    <a:pt x="1058" y="457"/>
                  </a:lnTo>
                  <a:lnTo>
                    <a:pt x="1059" y="460"/>
                  </a:lnTo>
                  <a:lnTo>
                    <a:pt x="1062" y="469"/>
                  </a:lnTo>
                  <a:lnTo>
                    <a:pt x="1063" y="472"/>
                  </a:lnTo>
                  <a:lnTo>
                    <a:pt x="1066" y="478"/>
                  </a:lnTo>
                  <a:lnTo>
                    <a:pt x="1069" y="483"/>
                  </a:lnTo>
                  <a:lnTo>
                    <a:pt x="1070" y="486"/>
                  </a:lnTo>
                  <a:lnTo>
                    <a:pt x="1072" y="487"/>
                  </a:lnTo>
                  <a:lnTo>
                    <a:pt x="1077" y="494"/>
                  </a:lnTo>
                  <a:lnTo>
                    <a:pt x="1081" y="498"/>
                  </a:lnTo>
                  <a:lnTo>
                    <a:pt x="1087" y="506"/>
                  </a:lnTo>
                  <a:lnTo>
                    <a:pt x="1088" y="508"/>
                  </a:lnTo>
                  <a:lnTo>
                    <a:pt x="1090" y="510"/>
                  </a:lnTo>
                  <a:lnTo>
                    <a:pt x="1091" y="512"/>
                  </a:lnTo>
                  <a:lnTo>
                    <a:pt x="1092" y="514"/>
                  </a:lnTo>
                  <a:lnTo>
                    <a:pt x="1093" y="516"/>
                  </a:lnTo>
                  <a:lnTo>
                    <a:pt x="1094" y="523"/>
                  </a:lnTo>
                  <a:lnTo>
                    <a:pt x="1094" y="525"/>
                  </a:lnTo>
                  <a:lnTo>
                    <a:pt x="1095" y="527"/>
                  </a:lnTo>
                  <a:lnTo>
                    <a:pt x="1097" y="534"/>
                  </a:lnTo>
                  <a:lnTo>
                    <a:pt x="1097" y="536"/>
                  </a:lnTo>
                  <a:lnTo>
                    <a:pt x="1097" y="537"/>
                  </a:lnTo>
                  <a:lnTo>
                    <a:pt x="1097" y="540"/>
                  </a:lnTo>
                  <a:lnTo>
                    <a:pt x="1097" y="543"/>
                  </a:lnTo>
                  <a:lnTo>
                    <a:pt x="1097" y="544"/>
                  </a:lnTo>
                  <a:lnTo>
                    <a:pt x="1096" y="549"/>
                  </a:lnTo>
                  <a:lnTo>
                    <a:pt x="1095" y="552"/>
                  </a:lnTo>
                  <a:lnTo>
                    <a:pt x="1095" y="554"/>
                  </a:lnTo>
                  <a:lnTo>
                    <a:pt x="1095" y="555"/>
                  </a:lnTo>
                  <a:lnTo>
                    <a:pt x="1096" y="555"/>
                  </a:lnTo>
                  <a:lnTo>
                    <a:pt x="1096" y="556"/>
                  </a:lnTo>
                  <a:lnTo>
                    <a:pt x="1097" y="556"/>
                  </a:lnTo>
                  <a:lnTo>
                    <a:pt x="1097" y="557"/>
                  </a:lnTo>
                  <a:lnTo>
                    <a:pt x="1097" y="557"/>
                  </a:lnTo>
                  <a:lnTo>
                    <a:pt x="1099" y="558"/>
                  </a:lnTo>
                  <a:lnTo>
                    <a:pt x="1103" y="558"/>
                  </a:lnTo>
                  <a:lnTo>
                    <a:pt x="1106" y="558"/>
                  </a:lnTo>
                  <a:lnTo>
                    <a:pt x="1113" y="560"/>
                  </a:lnTo>
                  <a:lnTo>
                    <a:pt x="1115" y="561"/>
                  </a:lnTo>
                  <a:lnTo>
                    <a:pt x="1117" y="562"/>
                  </a:lnTo>
                  <a:lnTo>
                    <a:pt x="1119" y="563"/>
                  </a:lnTo>
                  <a:lnTo>
                    <a:pt x="1120" y="564"/>
                  </a:lnTo>
                  <a:lnTo>
                    <a:pt x="1122" y="566"/>
                  </a:lnTo>
                  <a:lnTo>
                    <a:pt x="1124" y="567"/>
                  </a:lnTo>
                  <a:lnTo>
                    <a:pt x="1125" y="568"/>
                  </a:lnTo>
                  <a:lnTo>
                    <a:pt x="1127" y="570"/>
                  </a:lnTo>
                  <a:lnTo>
                    <a:pt x="1128" y="573"/>
                  </a:lnTo>
                  <a:lnTo>
                    <a:pt x="1129" y="575"/>
                  </a:lnTo>
                  <a:lnTo>
                    <a:pt x="1130" y="578"/>
                  </a:lnTo>
                  <a:lnTo>
                    <a:pt x="1130" y="580"/>
                  </a:lnTo>
                  <a:lnTo>
                    <a:pt x="1131" y="589"/>
                  </a:lnTo>
                  <a:lnTo>
                    <a:pt x="1131" y="593"/>
                  </a:lnTo>
                  <a:lnTo>
                    <a:pt x="1131" y="596"/>
                  </a:lnTo>
                  <a:lnTo>
                    <a:pt x="1131" y="600"/>
                  </a:lnTo>
                  <a:lnTo>
                    <a:pt x="1131" y="605"/>
                  </a:lnTo>
                  <a:lnTo>
                    <a:pt x="1130" y="609"/>
                  </a:lnTo>
                  <a:lnTo>
                    <a:pt x="1128" y="612"/>
                  </a:lnTo>
                  <a:lnTo>
                    <a:pt x="1128" y="615"/>
                  </a:lnTo>
                  <a:lnTo>
                    <a:pt x="1126" y="617"/>
                  </a:lnTo>
                  <a:lnTo>
                    <a:pt x="1125" y="620"/>
                  </a:lnTo>
                  <a:lnTo>
                    <a:pt x="1124" y="622"/>
                  </a:lnTo>
                  <a:lnTo>
                    <a:pt x="1118" y="630"/>
                  </a:lnTo>
                  <a:lnTo>
                    <a:pt x="1111" y="637"/>
                  </a:lnTo>
                  <a:lnTo>
                    <a:pt x="1109" y="639"/>
                  </a:lnTo>
                  <a:lnTo>
                    <a:pt x="1108" y="641"/>
                  </a:lnTo>
                  <a:lnTo>
                    <a:pt x="1107" y="644"/>
                  </a:lnTo>
                  <a:lnTo>
                    <a:pt x="1105" y="646"/>
                  </a:lnTo>
                  <a:lnTo>
                    <a:pt x="1104" y="649"/>
                  </a:lnTo>
                  <a:lnTo>
                    <a:pt x="1104" y="652"/>
                  </a:lnTo>
                  <a:lnTo>
                    <a:pt x="1103" y="655"/>
                  </a:lnTo>
                  <a:lnTo>
                    <a:pt x="1103" y="658"/>
                  </a:lnTo>
                  <a:lnTo>
                    <a:pt x="1103" y="661"/>
                  </a:lnTo>
                  <a:lnTo>
                    <a:pt x="1103" y="663"/>
                  </a:lnTo>
                  <a:lnTo>
                    <a:pt x="1104" y="666"/>
                  </a:lnTo>
                  <a:lnTo>
                    <a:pt x="1105" y="668"/>
                  </a:lnTo>
                  <a:lnTo>
                    <a:pt x="1108" y="678"/>
                  </a:lnTo>
                  <a:lnTo>
                    <a:pt x="1108" y="679"/>
                  </a:lnTo>
                  <a:lnTo>
                    <a:pt x="1108" y="680"/>
                  </a:lnTo>
                  <a:lnTo>
                    <a:pt x="1108" y="683"/>
                  </a:lnTo>
                  <a:lnTo>
                    <a:pt x="1108" y="687"/>
                  </a:lnTo>
                  <a:lnTo>
                    <a:pt x="1106" y="693"/>
                  </a:lnTo>
                  <a:lnTo>
                    <a:pt x="1104" y="701"/>
                  </a:lnTo>
                  <a:lnTo>
                    <a:pt x="1103" y="704"/>
                  </a:lnTo>
                  <a:lnTo>
                    <a:pt x="1102" y="710"/>
                  </a:lnTo>
                  <a:lnTo>
                    <a:pt x="1102" y="712"/>
                  </a:lnTo>
                  <a:lnTo>
                    <a:pt x="1102" y="713"/>
                  </a:lnTo>
                  <a:lnTo>
                    <a:pt x="1101" y="713"/>
                  </a:lnTo>
                  <a:lnTo>
                    <a:pt x="1097" y="713"/>
                  </a:lnTo>
                  <a:lnTo>
                    <a:pt x="1094" y="713"/>
                  </a:lnTo>
                  <a:lnTo>
                    <a:pt x="1090" y="713"/>
                  </a:lnTo>
                  <a:lnTo>
                    <a:pt x="1086" y="713"/>
                  </a:lnTo>
                  <a:lnTo>
                    <a:pt x="1083" y="712"/>
                  </a:lnTo>
                  <a:lnTo>
                    <a:pt x="1079" y="711"/>
                  </a:lnTo>
                  <a:lnTo>
                    <a:pt x="1074" y="709"/>
                  </a:lnTo>
                  <a:lnTo>
                    <a:pt x="1070" y="708"/>
                  </a:lnTo>
                  <a:lnTo>
                    <a:pt x="1066" y="706"/>
                  </a:lnTo>
                  <a:lnTo>
                    <a:pt x="1062" y="704"/>
                  </a:lnTo>
                  <a:lnTo>
                    <a:pt x="1057" y="702"/>
                  </a:lnTo>
                  <a:lnTo>
                    <a:pt x="1040" y="693"/>
                  </a:lnTo>
                  <a:lnTo>
                    <a:pt x="1033" y="691"/>
                  </a:lnTo>
                  <a:lnTo>
                    <a:pt x="1030" y="689"/>
                  </a:lnTo>
                  <a:lnTo>
                    <a:pt x="1027" y="688"/>
                  </a:lnTo>
                  <a:lnTo>
                    <a:pt x="1024" y="687"/>
                  </a:lnTo>
                  <a:lnTo>
                    <a:pt x="1019" y="686"/>
                  </a:lnTo>
                  <a:lnTo>
                    <a:pt x="1017" y="685"/>
                  </a:lnTo>
                  <a:lnTo>
                    <a:pt x="1015" y="685"/>
                  </a:lnTo>
                  <a:lnTo>
                    <a:pt x="1007" y="684"/>
                  </a:lnTo>
                  <a:lnTo>
                    <a:pt x="1002" y="683"/>
                  </a:lnTo>
                  <a:lnTo>
                    <a:pt x="999" y="683"/>
                  </a:lnTo>
                  <a:lnTo>
                    <a:pt x="997" y="683"/>
                  </a:lnTo>
                  <a:lnTo>
                    <a:pt x="994" y="684"/>
                  </a:lnTo>
                  <a:lnTo>
                    <a:pt x="987" y="685"/>
                  </a:lnTo>
                  <a:lnTo>
                    <a:pt x="985" y="685"/>
                  </a:lnTo>
                  <a:lnTo>
                    <a:pt x="983" y="685"/>
                  </a:lnTo>
                  <a:lnTo>
                    <a:pt x="982" y="685"/>
                  </a:lnTo>
                  <a:lnTo>
                    <a:pt x="980" y="685"/>
                  </a:lnTo>
                  <a:lnTo>
                    <a:pt x="973" y="682"/>
                  </a:lnTo>
                  <a:lnTo>
                    <a:pt x="971" y="682"/>
                  </a:lnTo>
                  <a:lnTo>
                    <a:pt x="967" y="681"/>
                  </a:lnTo>
                  <a:lnTo>
                    <a:pt x="964" y="681"/>
                  </a:lnTo>
                  <a:lnTo>
                    <a:pt x="963" y="681"/>
                  </a:lnTo>
                  <a:lnTo>
                    <a:pt x="961" y="681"/>
                  </a:lnTo>
                  <a:lnTo>
                    <a:pt x="954" y="684"/>
                  </a:lnTo>
                  <a:lnTo>
                    <a:pt x="950" y="685"/>
                  </a:lnTo>
                  <a:lnTo>
                    <a:pt x="947" y="685"/>
                  </a:lnTo>
                  <a:lnTo>
                    <a:pt x="942" y="685"/>
                  </a:lnTo>
                  <a:lnTo>
                    <a:pt x="935" y="685"/>
                  </a:lnTo>
                  <a:lnTo>
                    <a:pt x="930" y="684"/>
                  </a:lnTo>
                  <a:lnTo>
                    <a:pt x="926" y="683"/>
                  </a:lnTo>
                  <a:lnTo>
                    <a:pt x="919" y="681"/>
                  </a:lnTo>
                  <a:lnTo>
                    <a:pt x="915" y="680"/>
                  </a:lnTo>
                  <a:lnTo>
                    <a:pt x="915" y="680"/>
                  </a:lnTo>
                  <a:lnTo>
                    <a:pt x="914" y="680"/>
                  </a:lnTo>
                  <a:lnTo>
                    <a:pt x="913" y="680"/>
                  </a:lnTo>
                  <a:lnTo>
                    <a:pt x="912" y="681"/>
                  </a:lnTo>
                  <a:lnTo>
                    <a:pt x="911" y="683"/>
                  </a:lnTo>
                  <a:lnTo>
                    <a:pt x="910" y="687"/>
                  </a:lnTo>
                  <a:lnTo>
                    <a:pt x="908" y="692"/>
                  </a:lnTo>
                  <a:lnTo>
                    <a:pt x="903" y="713"/>
                  </a:lnTo>
                  <a:lnTo>
                    <a:pt x="902" y="715"/>
                  </a:lnTo>
                  <a:lnTo>
                    <a:pt x="901" y="719"/>
                  </a:lnTo>
                  <a:lnTo>
                    <a:pt x="900" y="721"/>
                  </a:lnTo>
                  <a:lnTo>
                    <a:pt x="899" y="722"/>
                  </a:lnTo>
                  <a:lnTo>
                    <a:pt x="898" y="724"/>
                  </a:lnTo>
                  <a:lnTo>
                    <a:pt x="896" y="725"/>
                  </a:lnTo>
                  <a:lnTo>
                    <a:pt x="895" y="725"/>
                  </a:lnTo>
                  <a:lnTo>
                    <a:pt x="893" y="725"/>
                  </a:lnTo>
                  <a:lnTo>
                    <a:pt x="890" y="725"/>
                  </a:lnTo>
                  <a:lnTo>
                    <a:pt x="886" y="726"/>
                  </a:lnTo>
                  <a:lnTo>
                    <a:pt x="881" y="726"/>
                  </a:lnTo>
                  <a:lnTo>
                    <a:pt x="878" y="725"/>
                  </a:lnTo>
                  <a:lnTo>
                    <a:pt x="874" y="725"/>
                  </a:lnTo>
                  <a:lnTo>
                    <a:pt x="863" y="723"/>
                  </a:lnTo>
                  <a:lnTo>
                    <a:pt x="861" y="723"/>
                  </a:lnTo>
                  <a:lnTo>
                    <a:pt x="858" y="723"/>
                  </a:lnTo>
                  <a:lnTo>
                    <a:pt x="857" y="723"/>
                  </a:lnTo>
                  <a:lnTo>
                    <a:pt x="855" y="724"/>
                  </a:lnTo>
                  <a:lnTo>
                    <a:pt x="847" y="725"/>
                  </a:lnTo>
                  <a:lnTo>
                    <a:pt x="843" y="725"/>
                  </a:lnTo>
                  <a:lnTo>
                    <a:pt x="837" y="726"/>
                  </a:lnTo>
                  <a:lnTo>
                    <a:pt x="835" y="726"/>
                  </a:lnTo>
                  <a:lnTo>
                    <a:pt x="833" y="726"/>
                  </a:lnTo>
                  <a:lnTo>
                    <a:pt x="831" y="725"/>
                  </a:lnTo>
                  <a:lnTo>
                    <a:pt x="829" y="725"/>
                  </a:lnTo>
                  <a:lnTo>
                    <a:pt x="826" y="724"/>
                  </a:lnTo>
                  <a:lnTo>
                    <a:pt x="824" y="723"/>
                  </a:lnTo>
                  <a:lnTo>
                    <a:pt x="824" y="723"/>
                  </a:lnTo>
                  <a:lnTo>
                    <a:pt x="822" y="723"/>
                  </a:lnTo>
                  <a:lnTo>
                    <a:pt x="821" y="723"/>
                  </a:lnTo>
                  <a:lnTo>
                    <a:pt x="819" y="723"/>
                  </a:lnTo>
                  <a:lnTo>
                    <a:pt x="817" y="724"/>
                  </a:lnTo>
                  <a:lnTo>
                    <a:pt x="814" y="725"/>
                  </a:lnTo>
                  <a:lnTo>
                    <a:pt x="811" y="725"/>
                  </a:lnTo>
                  <a:lnTo>
                    <a:pt x="809" y="727"/>
                  </a:lnTo>
                  <a:lnTo>
                    <a:pt x="808" y="728"/>
                  </a:lnTo>
                  <a:lnTo>
                    <a:pt x="807" y="729"/>
                  </a:lnTo>
                  <a:lnTo>
                    <a:pt x="802" y="735"/>
                  </a:lnTo>
                  <a:lnTo>
                    <a:pt x="801" y="736"/>
                  </a:lnTo>
                  <a:lnTo>
                    <a:pt x="797" y="740"/>
                  </a:lnTo>
                  <a:lnTo>
                    <a:pt x="795" y="741"/>
                  </a:lnTo>
                  <a:lnTo>
                    <a:pt x="793" y="742"/>
                  </a:lnTo>
                  <a:lnTo>
                    <a:pt x="792" y="743"/>
                  </a:lnTo>
                  <a:lnTo>
                    <a:pt x="791" y="743"/>
                  </a:lnTo>
                  <a:lnTo>
                    <a:pt x="790" y="743"/>
                  </a:lnTo>
                  <a:lnTo>
                    <a:pt x="790" y="743"/>
                  </a:lnTo>
                  <a:lnTo>
                    <a:pt x="788" y="743"/>
                  </a:lnTo>
                  <a:lnTo>
                    <a:pt x="787" y="743"/>
                  </a:lnTo>
                  <a:lnTo>
                    <a:pt x="787" y="742"/>
                  </a:lnTo>
                  <a:lnTo>
                    <a:pt x="786" y="742"/>
                  </a:lnTo>
                  <a:lnTo>
                    <a:pt x="775" y="727"/>
                  </a:lnTo>
                  <a:lnTo>
                    <a:pt x="772" y="724"/>
                  </a:lnTo>
                  <a:lnTo>
                    <a:pt x="770" y="721"/>
                  </a:lnTo>
                  <a:lnTo>
                    <a:pt x="767" y="719"/>
                  </a:lnTo>
                  <a:lnTo>
                    <a:pt x="765" y="717"/>
                  </a:lnTo>
                  <a:lnTo>
                    <a:pt x="758" y="713"/>
                  </a:lnTo>
                  <a:lnTo>
                    <a:pt x="750" y="707"/>
                  </a:lnTo>
                  <a:lnTo>
                    <a:pt x="746" y="705"/>
                  </a:lnTo>
                  <a:lnTo>
                    <a:pt x="743" y="703"/>
                  </a:lnTo>
                  <a:lnTo>
                    <a:pt x="739" y="702"/>
                  </a:lnTo>
                  <a:lnTo>
                    <a:pt x="730" y="699"/>
                  </a:lnTo>
                  <a:lnTo>
                    <a:pt x="720" y="696"/>
                  </a:lnTo>
                  <a:lnTo>
                    <a:pt x="717" y="695"/>
                  </a:lnTo>
                  <a:lnTo>
                    <a:pt x="712" y="694"/>
                  </a:lnTo>
                  <a:lnTo>
                    <a:pt x="710" y="693"/>
                  </a:lnTo>
                  <a:lnTo>
                    <a:pt x="708" y="692"/>
                  </a:lnTo>
                  <a:lnTo>
                    <a:pt x="706" y="691"/>
                  </a:lnTo>
                  <a:lnTo>
                    <a:pt x="703" y="690"/>
                  </a:lnTo>
                  <a:lnTo>
                    <a:pt x="699" y="687"/>
                  </a:lnTo>
                  <a:lnTo>
                    <a:pt x="696" y="683"/>
                  </a:lnTo>
                  <a:lnTo>
                    <a:pt x="694" y="681"/>
                  </a:lnTo>
                  <a:lnTo>
                    <a:pt x="690" y="676"/>
                  </a:lnTo>
                  <a:lnTo>
                    <a:pt x="688" y="673"/>
                  </a:lnTo>
                  <a:lnTo>
                    <a:pt x="685" y="668"/>
                  </a:lnTo>
                  <a:lnTo>
                    <a:pt x="675" y="658"/>
                  </a:lnTo>
                  <a:lnTo>
                    <a:pt x="672" y="656"/>
                  </a:lnTo>
                  <a:lnTo>
                    <a:pt x="668" y="653"/>
                  </a:lnTo>
                  <a:lnTo>
                    <a:pt x="665" y="650"/>
                  </a:lnTo>
                  <a:lnTo>
                    <a:pt x="662" y="648"/>
                  </a:lnTo>
                  <a:lnTo>
                    <a:pt x="658" y="646"/>
                  </a:lnTo>
                  <a:lnTo>
                    <a:pt x="654" y="644"/>
                  </a:lnTo>
                  <a:lnTo>
                    <a:pt x="643" y="639"/>
                  </a:lnTo>
                  <a:lnTo>
                    <a:pt x="633" y="634"/>
                  </a:lnTo>
                  <a:lnTo>
                    <a:pt x="631" y="633"/>
                  </a:lnTo>
                  <a:lnTo>
                    <a:pt x="630" y="632"/>
                  </a:lnTo>
                  <a:lnTo>
                    <a:pt x="622" y="630"/>
                  </a:lnTo>
                  <a:lnTo>
                    <a:pt x="612" y="627"/>
                  </a:lnTo>
                  <a:lnTo>
                    <a:pt x="602" y="624"/>
                  </a:lnTo>
                  <a:lnTo>
                    <a:pt x="600" y="623"/>
                  </a:lnTo>
                  <a:lnTo>
                    <a:pt x="593" y="621"/>
                  </a:lnTo>
                  <a:lnTo>
                    <a:pt x="591" y="620"/>
                  </a:lnTo>
                  <a:lnTo>
                    <a:pt x="589" y="619"/>
                  </a:lnTo>
                  <a:lnTo>
                    <a:pt x="586" y="619"/>
                  </a:lnTo>
                  <a:lnTo>
                    <a:pt x="585" y="619"/>
                  </a:lnTo>
                  <a:lnTo>
                    <a:pt x="573" y="618"/>
                  </a:lnTo>
                  <a:lnTo>
                    <a:pt x="569" y="618"/>
                  </a:lnTo>
                  <a:lnTo>
                    <a:pt x="567" y="617"/>
                  </a:lnTo>
                  <a:lnTo>
                    <a:pt x="565" y="617"/>
                  </a:lnTo>
                  <a:lnTo>
                    <a:pt x="563" y="616"/>
                  </a:lnTo>
                  <a:lnTo>
                    <a:pt x="562" y="616"/>
                  </a:lnTo>
                  <a:lnTo>
                    <a:pt x="562" y="615"/>
                  </a:lnTo>
                  <a:lnTo>
                    <a:pt x="560" y="614"/>
                  </a:lnTo>
                  <a:lnTo>
                    <a:pt x="557" y="612"/>
                  </a:lnTo>
                  <a:lnTo>
                    <a:pt x="553" y="609"/>
                  </a:lnTo>
                  <a:lnTo>
                    <a:pt x="549" y="602"/>
                  </a:lnTo>
                  <a:lnTo>
                    <a:pt x="546" y="600"/>
                  </a:lnTo>
                  <a:lnTo>
                    <a:pt x="542" y="596"/>
                  </a:lnTo>
                  <a:lnTo>
                    <a:pt x="540" y="595"/>
                  </a:lnTo>
                  <a:lnTo>
                    <a:pt x="539" y="593"/>
                  </a:lnTo>
                  <a:lnTo>
                    <a:pt x="536" y="592"/>
                  </a:lnTo>
                  <a:lnTo>
                    <a:pt x="534" y="591"/>
                  </a:lnTo>
                  <a:lnTo>
                    <a:pt x="532" y="590"/>
                  </a:lnTo>
                  <a:lnTo>
                    <a:pt x="529" y="589"/>
                  </a:lnTo>
                  <a:lnTo>
                    <a:pt x="526" y="588"/>
                  </a:lnTo>
                  <a:lnTo>
                    <a:pt x="517" y="587"/>
                  </a:lnTo>
                  <a:lnTo>
                    <a:pt x="514" y="585"/>
                  </a:lnTo>
                  <a:lnTo>
                    <a:pt x="510" y="584"/>
                  </a:lnTo>
                  <a:lnTo>
                    <a:pt x="506" y="583"/>
                  </a:lnTo>
                  <a:lnTo>
                    <a:pt x="504" y="581"/>
                  </a:lnTo>
                  <a:lnTo>
                    <a:pt x="502" y="580"/>
                  </a:lnTo>
                  <a:lnTo>
                    <a:pt x="500" y="579"/>
                  </a:lnTo>
                  <a:lnTo>
                    <a:pt x="498" y="578"/>
                  </a:lnTo>
                  <a:lnTo>
                    <a:pt x="496" y="578"/>
                  </a:lnTo>
                  <a:lnTo>
                    <a:pt x="495" y="576"/>
                  </a:lnTo>
                  <a:lnTo>
                    <a:pt x="493" y="573"/>
                  </a:lnTo>
                  <a:lnTo>
                    <a:pt x="489" y="569"/>
                  </a:lnTo>
                  <a:lnTo>
                    <a:pt x="487" y="566"/>
                  </a:lnTo>
                  <a:lnTo>
                    <a:pt x="486" y="566"/>
                  </a:lnTo>
                  <a:lnTo>
                    <a:pt x="484" y="565"/>
                  </a:lnTo>
                  <a:lnTo>
                    <a:pt x="483" y="565"/>
                  </a:lnTo>
                  <a:lnTo>
                    <a:pt x="482" y="565"/>
                  </a:lnTo>
                  <a:lnTo>
                    <a:pt x="480" y="566"/>
                  </a:lnTo>
                  <a:lnTo>
                    <a:pt x="479" y="566"/>
                  </a:lnTo>
                  <a:lnTo>
                    <a:pt x="477" y="567"/>
                  </a:lnTo>
                  <a:lnTo>
                    <a:pt x="474" y="569"/>
                  </a:lnTo>
                  <a:lnTo>
                    <a:pt x="471" y="573"/>
                  </a:lnTo>
                  <a:lnTo>
                    <a:pt x="470" y="575"/>
                  </a:lnTo>
                  <a:lnTo>
                    <a:pt x="467" y="578"/>
                  </a:lnTo>
                  <a:lnTo>
                    <a:pt x="464" y="583"/>
                  </a:lnTo>
                  <a:lnTo>
                    <a:pt x="462" y="587"/>
                  </a:lnTo>
                  <a:lnTo>
                    <a:pt x="459" y="595"/>
                  </a:lnTo>
                  <a:lnTo>
                    <a:pt x="459" y="597"/>
                  </a:lnTo>
                  <a:lnTo>
                    <a:pt x="457" y="599"/>
                  </a:lnTo>
                  <a:lnTo>
                    <a:pt x="455" y="601"/>
                  </a:lnTo>
                  <a:lnTo>
                    <a:pt x="451" y="606"/>
                  </a:lnTo>
                  <a:lnTo>
                    <a:pt x="448" y="612"/>
                  </a:lnTo>
                  <a:lnTo>
                    <a:pt x="446" y="613"/>
                  </a:lnTo>
                  <a:lnTo>
                    <a:pt x="445" y="615"/>
                  </a:lnTo>
                  <a:lnTo>
                    <a:pt x="444" y="616"/>
                  </a:lnTo>
                  <a:lnTo>
                    <a:pt x="442" y="617"/>
                  </a:lnTo>
                  <a:lnTo>
                    <a:pt x="439" y="618"/>
                  </a:lnTo>
                  <a:lnTo>
                    <a:pt x="437" y="618"/>
                  </a:lnTo>
                  <a:lnTo>
                    <a:pt x="437" y="619"/>
                  </a:lnTo>
                  <a:lnTo>
                    <a:pt x="432" y="619"/>
                  </a:lnTo>
                  <a:lnTo>
                    <a:pt x="427" y="619"/>
                  </a:lnTo>
                  <a:lnTo>
                    <a:pt x="426" y="619"/>
                  </a:lnTo>
                  <a:lnTo>
                    <a:pt x="424" y="619"/>
                  </a:lnTo>
                  <a:lnTo>
                    <a:pt x="421" y="618"/>
                  </a:lnTo>
                  <a:lnTo>
                    <a:pt x="419" y="617"/>
                  </a:lnTo>
                  <a:lnTo>
                    <a:pt x="417" y="616"/>
                  </a:lnTo>
                  <a:lnTo>
                    <a:pt x="414" y="614"/>
                  </a:lnTo>
                  <a:lnTo>
                    <a:pt x="405" y="611"/>
                  </a:lnTo>
                  <a:lnTo>
                    <a:pt x="390" y="602"/>
                  </a:lnTo>
                  <a:lnTo>
                    <a:pt x="386" y="600"/>
                  </a:lnTo>
                  <a:lnTo>
                    <a:pt x="383" y="599"/>
                  </a:lnTo>
                  <a:lnTo>
                    <a:pt x="380" y="597"/>
                  </a:lnTo>
                  <a:lnTo>
                    <a:pt x="379" y="595"/>
                  </a:lnTo>
                  <a:lnTo>
                    <a:pt x="377" y="593"/>
                  </a:lnTo>
                  <a:lnTo>
                    <a:pt x="375" y="590"/>
                  </a:lnTo>
                  <a:lnTo>
                    <a:pt x="374" y="588"/>
                  </a:lnTo>
                  <a:lnTo>
                    <a:pt x="373" y="585"/>
                  </a:lnTo>
                  <a:lnTo>
                    <a:pt x="373" y="582"/>
                  </a:lnTo>
                  <a:lnTo>
                    <a:pt x="373" y="580"/>
                  </a:lnTo>
                  <a:lnTo>
                    <a:pt x="373" y="578"/>
                  </a:lnTo>
                  <a:lnTo>
                    <a:pt x="374" y="574"/>
                  </a:lnTo>
                  <a:lnTo>
                    <a:pt x="376" y="568"/>
                  </a:lnTo>
                  <a:lnTo>
                    <a:pt x="376" y="566"/>
                  </a:lnTo>
                  <a:lnTo>
                    <a:pt x="377" y="566"/>
                  </a:lnTo>
                  <a:lnTo>
                    <a:pt x="377" y="564"/>
                  </a:lnTo>
                  <a:lnTo>
                    <a:pt x="376" y="562"/>
                  </a:lnTo>
                  <a:lnTo>
                    <a:pt x="376" y="560"/>
                  </a:lnTo>
                  <a:lnTo>
                    <a:pt x="375" y="559"/>
                  </a:lnTo>
                  <a:lnTo>
                    <a:pt x="374" y="559"/>
                  </a:lnTo>
                  <a:lnTo>
                    <a:pt x="372" y="558"/>
                  </a:lnTo>
                  <a:lnTo>
                    <a:pt x="368" y="557"/>
                  </a:lnTo>
                  <a:lnTo>
                    <a:pt x="366" y="557"/>
                  </a:lnTo>
                  <a:lnTo>
                    <a:pt x="362" y="555"/>
                  </a:lnTo>
                  <a:lnTo>
                    <a:pt x="358" y="555"/>
                  </a:lnTo>
                  <a:lnTo>
                    <a:pt x="356" y="554"/>
                  </a:lnTo>
                  <a:lnTo>
                    <a:pt x="353" y="552"/>
                  </a:lnTo>
                  <a:lnTo>
                    <a:pt x="351" y="551"/>
                  </a:lnTo>
                  <a:lnTo>
                    <a:pt x="346" y="547"/>
                  </a:lnTo>
                  <a:lnTo>
                    <a:pt x="343" y="545"/>
                  </a:lnTo>
                  <a:lnTo>
                    <a:pt x="339" y="544"/>
                  </a:lnTo>
                  <a:lnTo>
                    <a:pt x="336" y="542"/>
                  </a:lnTo>
                  <a:lnTo>
                    <a:pt x="333" y="541"/>
                  </a:lnTo>
                  <a:lnTo>
                    <a:pt x="328" y="539"/>
                  </a:lnTo>
                  <a:lnTo>
                    <a:pt x="325" y="538"/>
                  </a:lnTo>
                  <a:lnTo>
                    <a:pt x="322" y="537"/>
                  </a:lnTo>
                  <a:lnTo>
                    <a:pt x="319" y="537"/>
                  </a:lnTo>
                  <a:lnTo>
                    <a:pt x="317" y="536"/>
                  </a:lnTo>
                  <a:lnTo>
                    <a:pt x="316" y="535"/>
                  </a:lnTo>
                  <a:lnTo>
                    <a:pt x="314" y="534"/>
                  </a:lnTo>
                  <a:lnTo>
                    <a:pt x="313" y="533"/>
                  </a:lnTo>
                  <a:lnTo>
                    <a:pt x="312" y="532"/>
                  </a:lnTo>
                  <a:lnTo>
                    <a:pt x="312" y="531"/>
                  </a:lnTo>
                  <a:lnTo>
                    <a:pt x="312" y="528"/>
                  </a:lnTo>
                  <a:lnTo>
                    <a:pt x="310" y="521"/>
                  </a:lnTo>
                  <a:lnTo>
                    <a:pt x="309" y="521"/>
                  </a:lnTo>
                  <a:lnTo>
                    <a:pt x="309" y="519"/>
                  </a:lnTo>
                  <a:lnTo>
                    <a:pt x="308" y="518"/>
                  </a:lnTo>
                  <a:lnTo>
                    <a:pt x="307" y="517"/>
                  </a:lnTo>
                  <a:lnTo>
                    <a:pt x="306" y="516"/>
                  </a:lnTo>
                  <a:lnTo>
                    <a:pt x="304" y="515"/>
                  </a:lnTo>
                  <a:lnTo>
                    <a:pt x="302" y="514"/>
                  </a:lnTo>
                  <a:lnTo>
                    <a:pt x="296" y="512"/>
                  </a:lnTo>
                  <a:lnTo>
                    <a:pt x="292" y="511"/>
                  </a:lnTo>
                  <a:lnTo>
                    <a:pt x="286" y="510"/>
                  </a:lnTo>
                  <a:lnTo>
                    <a:pt x="283" y="509"/>
                  </a:lnTo>
                  <a:lnTo>
                    <a:pt x="280" y="508"/>
                  </a:lnTo>
                  <a:lnTo>
                    <a:pt x="278" y="507"/>
                  </a:lnTo>
                  <a:lnTo>
                    <a:pt x="276" y="505"/>
                  </a:lnTo>
                  <a:lnTo>
                    <a:pt x="272" y="503"/>
                  </a:lnTo>
                  <a:lnTo>
                    <a:pt x="270" y="501"/>
                  </a:lnTo>
                  <a:lnTo>
                    <a:pt x="268" y="500"/>
                  </a:lnTo>
                  <a:lnTo>
                    <a:pt x="267" y="498"/>
                  </a:lnTo>
                  <a:lnTo>
                    <a:pt x="259" y="491"/>
                  </a:lnTo>
                  <a:lnTo>
                    <a:pt x="258" y="490"/>
                  </a:lnTo>
                  <a:lnTo>
                    <a:pt x="256" y="489"/>
                  </a:lnTo>
                  <a:lnTo>
                    <a:pt x="255" y="488"/>
                  </a:lnTo>
                  <a:lnTo>
                    <a:pt x="251" y="487"/>
                  </a:lnTo>
                  <a:lnTo>
                    <a:pt x="244" y="483"/>
                  </a:lnTo>
                  <a:lnTo>
                    <a:pt x="243" y="482"/>
                  </a:lnTo>
                  <a:lnTo>
                    <a:pt x="239" y="480"/>
                  </a:lnTo>
                  <a:lnTo>
                    <a:pt x="238" y="479"/>
                  </a:lnTo>
                  <a:lnTo>
                    <a:pt x="236" y="478"/>
                  </a:lnTo>
                  <a:lnTo>
                    <a:pt x="234" y="477"/>
                  </a:lnTo>
                  <a:lnTo>
                    <a:pt x="228" y="476"/>
                  </a:lnTo>
                  <a:lnTo>
                    <a:pt x="226" y="476"/>
                  </a:lnTo>
                  <a:lnTo>
                    <a:pt x="224" y="476"/>
                  </a:lnTo>
                  <a:lnTo>
                    <a:pt x="222" y="476"/>
                  </a:lnTo>
                  <a:lnTo>
                    <a:pt x="221" y="476"/>
                  </a:lnTo>
                  <a:lnTo>
                    <a:pt x="217" y="476"/>
                  </a:lnTo>
                  <a:lnTo>
                    <a:pt x="215" y="477"/>
                  </a:lnTo>
                  <a:lnTo>
                    <a:pt x="213" y="477"/>
                  </a:lnTo>
                  <a:lnTo>
                    <a:pt x="211" y="477"/>
                  </a:lnTo>
                  <a:lnTo>
                    <a:pt x="209" y="477"/>
                  </a:lnTo>
                  <a:lnTo>
                    <a:pt x="203" y="476"/>
                  </a:lnTo>
                  <a:lnTo>
                    <a:pt x="201" y="476"/>
                  </a:lnTo>
                  <a:lnTo>
                    <a:pt x="200" y="476"/>
                  </a:lnTo>
                  <a:lnTo>
                    <a:pt x="197" y="476"/>
                  </a:lnTo>
                  <a:lnTo>
                    <a:pt x="187" y="476"/>
                  </a:lnTo>
                  <a:lnTo>
                    <a:pt x="185" y="476"/>
                  </a:lnTo>
                  <a:lnTo>
                    <a:pt x="182" y="476"/>
                  </a:lnTo>
                  <a:lnTo>
                    <a:pt x="178" y="476"/>
                  </a:lnTo>
                  <a:lnTo>
                    <a:pt x="176" y="476"/>
                  </a:lnTo>
                  <a:lnTo>
                    <a:pt x="174" y="476"/>
                  </a:lnTo>
                  <a:lnTo>
                    <a:pt x="172" y="475"/>
                  </a:lnTo>
                  <a:lnTo>
                    <a:pt x="170" y="474"/>
                  </a:lnTo>
                  <a:lnTo>
                    <a:pt x="169" y="473"/>
                  </a:lnTo>
                  <a:lnTo>
                    <a:pt x="165" y="470"/>
                  </a:lnTo>
                  <a:lnTo>
                    <a:pt x="161" y="466"/>
                  </a:lnTo>
                  <a:lnTo>
                    <a:pt x="158" y="464"/>
                  </a:lnTo>
                  <a:lnTo>
                    <a:pt x="153" y="460"/>
                  </a:lnTo>
                  <a:lnTo>
                    <a:pt x="152" y="458"/>
                  </a:lnTo>
                  <a:lnTo>
                    <a:pt x="133" y="445"/>
                  </a:lnTo>
                  <a:lnTo>
                    <a:pt x="125" y="440"/>
                  </a:lnTo>
                  <a:lnTo>
                    <a:pt x="121" y="437"/>
                  </a:lnTo>
                  <a:lnTo>
                    <a:pt x="107" y="426"/>
                  </a:lnTo>
                  <a:lnTo>
                    <a:pt x="96" y="418"/>
                  </a:lnTo>
                  <a:lnTo>
                    <a:pt x="96" y="417"/>
                  </a:lnTo>
                  <a:lnTo>
                    <a:pt x="96" y="411"/>
                  </a:lnTo>
                  <a:lnTo>
                    <a:pt x="98" y="402"/>
                  </a:lnTo>
                  <a:lnTo>
                    <a:pt x="99" y="393"/>
                  </a:lnTo>
                  <a:lnTo>
                    <a:pt x="100" y="385"/>
                  </a:lnTo>
                  <a:lnTo>
                    <a:pt x="100" y="383"/>
                  </a:lnTo>
                  <a:lnTo>
                    <a:pt x="101" y="380"/>
                  </a:lnTo>
                  <a:lnTo>
                    <a:pt x="102" y="378"/>
                  </a:lnTo>
                  <a:lnTo>
                    <a:pt x="102" y="377"/>
                  </a:lnTo>
                  <a:lnTo>
                    <a:pt x="104" y="375"/>
                  </a:lnTo>
                  <a:lnTo>
                    <a:pt x="107" y="370"/>
                  </a:lnTo>
                  <a:lnTo>
                    <a:pt x="109" y="368"/>
                  </a:lnTo>
                  <a:lnTo>
                    <a:pt x="110" y="366"/>
                  </a:lnTo>
                  <a:lnTo>
                    <a:pt x="114" y="356"/>
                  </a:lnTo>
                  <a:lnTo>
                    <a:pt x="116" y="352"/>
                  </a:lnTo>
                  <a:lnTo>
                    <a:pt x="118" y="348"/>
                  </a:lnTo>
                  <a:lnTo>
                    <a:pt x="119" y="345"/>
                  </a:lnTo>
                  <a:lnTo>
                    <a:pt x="119" y="342"/>
                  </a:lnTo>
                  <a:lnTo>
                    <a:pt x="119" y="340"/>
                  </a:lnTo>
                  <a:lnTo>
                    <a:pt x="119" y="337"/>
                  </a:lnTo>
                  <a:lnTo>
                    <a:pt x="119" y="335"/>
                  </a:lnTo>
                  <a:lnTo>
                    <a:pt x="117" y="328"/>
                  </a:lnTo>
                  <a:lnTo>
                    <a:pt x="117" y="326"/>
                  </a:lnTo>
                  <a:lnTo>
                    <a:pt x="117" y="324"/>
                  </a:lnTo>
                  <a:lnTo>
                    <a:pt x="117" y="323"/>
                  </a:lnTo>
                  <a:lnTo>
                    <a:pt x="117" y="321"/>
                  </a:lnTo>
                  <a:lnTo>
                    <a:pt x="117" y="319"/>
                  </a:lnTo>
                  <a:lnTo>
                    <a:pt x="119" y="314"/>
                  </a:lnTo>
                  <a:lnTo>
                    <a:pt x="119" y="310"/>
                  </a:lnTo>
                  <a:lnTo>
                    <a:pt x="119" y="308"/>
                  </a:lnTo>
                  <a:lnTo>
                    <a:pt x="119" y="306"/>
                  </a:lnTo>
                  <a:lnTo>
                    <a:pt x="118" y="304"/>
                  </a:lnTo>
                  <a:lnTo>
                    <a:pt x="117" y="303"/>
                  </a:lnTo>
                  <a:lnTo>
                    <a:pt x="116" y="301"/>
                  </a:lnTo>
                  <a:lnTo>
                    <a:pt x="115" y="299"/>
                  </a:lnTo>
                  <a:lnTo>
                    <a:pt x="113" y="297"/>
                  </a:lnTo>
                  <a:lnTo>
                    <a:pt x="109" y="294"/>
                  </a:lnTo>
                  <a:lnTo>
                    <a:pt x="107" y="294"/>
                  </a:lnTo>
                  <a:lnTo>
                    <a:pt x="105" y="292"/>
                  </a:lnTo>
                  <a:lnTo>
                    <a:pt x="98" y="288"/>
                  </a:lnTo>
                  <a:lnTo>
                    <a:pt x="96" y="287"/>
                  </a:lnTo>
                  <a:lnTo>
                    <a:pt x="91" y="284"/>
                  </a:lnTo>
                  <a:lnTo>
                    <a:pt x="86" y="282"/>
                  </a:lnTo>
                  <a:lnTo>
                    <a:pt x="84" y="279"/>
                  </a:lnTo>
                  <a:lnTo>
                    <a:pt x="81" y="276"/>
                  </a:lnTo>
                  <a:lnTo>
                    <a:pt x="79" y="274"/>
                  </a:lnTo>
                  <a:lnTo>
                    <a:pt x="77" y="272"/>
                  </a:lnTo>
                  <a:lnTo>
                    <a:pt x="76" y="271"/>
                  </a:lnTo>
                  <a:lnTo>
                    <a:pt x="75" y="270"/>
                  </a:lnTo>
                  <a:lnTo>
                    <a:pt x="75" y="268"/>
                  </a:lnTo>
                  <a:lnTo>
                    <a:pt x="74" y="267"/>
                  </a:lnTo>
                  <a:lnTo>
                    <a:pt x="74" y="265"/>
                  </a:lnTo>
                  <a:lnTo>
                    <a:pt x="73" y="260"/>
                  </a:lnTo>
                  <a:lnTo>
                    <a:pt x="73" y="256"/>
                  </a:lnTo>
                  <a:lnTo>
                    <a:pt x="73" y="255"/>
                  </a:lnTo>
                  <a:lnTo>
                    <a:pt x="73" y="254"/>
                  </a:lnTo>
                  <a:lnTo>
                    <a:pt x="73" y="252"/>
                  </a:lnTo>
                  <a:lnTo>
                    <a:pt x="72" y="252"/>
                  </a:lnTo>
                  <a:lnTo>
                    <a:pt x="71" y="251"/>
                  </a:lnTo>
                  <a:lnTo>
                    <a:pt x="68" y="251"/>
                  </a:lnTo>
                  <a:lnTo>
                    <a:pt x="67" y="250"/>
                  </a:lnTo>
                  <a:lnTo>
                    <a:pt x="65" y="249"/>
                  </a:lnTo>
                  <a:lnTo>
                    <a:pt x="63" y="247"/>
                  </a:lnTo>
                  <a:lnTo>
                    <a:pt x="62" y="246"/>
                  </a:lnTo>
                  <a:lnTo>
                    <a:pt x="62" y="245"/>
                  </a:lnTo>
                  <a:lnTo>
                    <a:pt x="61" y="245"/>
                  </a:lnTo>
                  <a:lnTo>
                    <a:pt x="59" y="245"/>
                  </a:lnTo>
                  <a:lnTo>
                    <a:pt x="55" y="244"/>
                  </a:lnTo>
                  <a:lnTo>
                    <a:pt x="52" y="244"/>
                  </a:lnTo>
                  <a:lnTo>
                    <a:pt x="48" y="242"/>
                  </a:lnTo>
                  <a:lnTo>
                    <a:pt x="45" y="241"/>
                  </a:lnTo>
                  <a:lnTo>
                    <a:pt x="43" y="240"/>
                  </a:lnTo>
                  <a:lnTo>
                    <a:pt x="41" y="239"/>
                  </a:lnTo>
                  <a:lnTo>
                    <a:pt x="40" y="238"/>
                  </a:lnTo>
                  <a:lnTo>
                    <a:pt x="39" y="237"/>
                  </a:lnTo>
                  <a:lnTo>
                    <a:pt x="38" y="236"/>
                  </a:lnTo>
                  <a:lnTo>
                    <a:pt x="35" y="234"/>
                  </a:lnTo>
                  <a:lnTo>
                    <a:pt x="32" y="232"/>
                  </a:lnTo>
                  <a:lnTo>
                    <a:pt x="29" y="231"/>
                  </a:lnTo>
                  <a:lnTo>
                    <a:pt x="28" y="231"/>
                  </a:lnTo>
                  <a:lnTo>
                    <a:pt x="22" y="229"/>
                  </a:lnTo>
                  <a:lnTo>
                    <a:pt x="18" y="228"/>
                  </a:lnTo>
                  <a:lnTo>
                    <a:pt x="16" y="227"/>
                  </a:lnTo>
                  <a:lnTo>
                    <a:pt x="12" y="226"/>
                  </a:lnTo>
                  <a:lnTo>
                    <a:pt x="10" y="224"/>
                  </a:lnTo>
                  <a:lnTo>
                    <a:pt x="7" y="222"/>
                  </a:lnTo>
                  <a:lnTo>
                    <a:pt x="5" y="221"/>
                  </a:lnTo>
                  <a:lnTo>
                    <a:pt x="5" y="219"/>
                  </a:lnTo>
                  <a:lnTo>
                    <a:pt x="3" y="217"/>
                  </a:lnTo>
                  <a:lnTo>
                    <a:pt x="2" y="215"/>
                  </a:lnTo>
                  <a:lnTo>
                    <a:pt x="1" y="213"/>
                  </a:lnTo>
                  <a:lnTo>
                    <a:pt x="0" y="211"/>
                  </a:lnTo>
                  <a:lnTo>
                    <a:pt x="0" y="209"/>
                  </a:lnTo>
                  <a:lnTo>
                    <a:pt x="0" y="208"/>
                  </a:lnTo>
                  <a:lnTo>
                    <a:pt x="0" y="207"/>
                  </a:lnTo>
                  <a:lnTo>
                    <a:pt x="1" y="206"/>
                  </a:lnTo>
                  <a:lnTo>
                    <a:pt x="1" y="205"/>
                  </a:lnTo>
                  <a:lnTo>
                    <a:pt x="3" y="204"/>
                  </a:lnTo>
                  <a:lnTo>
                    <a:pt x="4" y="203"/>
                  </a:lnTo>
                  <a:lnTo>
                    <a:pt x="5" y="202"/>
                  </a:lnTo>
                  <a:lnTo>
                    <a:pt x="6" y="202"/>
                  </a:lnTo>
                  <a:lnTo>
                    <a:pt x="10" y="200"/>
                  </a:lnTo>
                  <a:lnTo>
                    <a:pt x="13" y="199"/>
                  </a:lnTo>
                  <a:lnTo>
                    <a:pt x="15" y="198"/>
                  </a:lnTo>
                  <a:lnTo>
                    <a:pt x="15" y="197"/>
                  </a:lnTo>
                  <a:lnTo>
                    <a:pt x="16" y="196"/>
                  </a:lnTo>
                  <a:lnTo>
                    <a:pt x="16" y="195"/>
                  </a:lnTo>
                  <a:lnTo>
                    <a:pt x="15" y="195"/>
                  </a:lnTo>
                  <a:lnTo>
                    <a:pt x="14" y="193"/>
                  </a:lnTo>
                  <a:lnTo>
                    <a:pt x="12" y="191"/>
                  </a:lnTo>
                  <a:lnTo>
                    <a:pt x="11" y="191"/>
                  </a:lnTo>
                  <a:lnTo>
                    <a:pt x="10" y="190"/>
                  </a:lnTo>
                  <a:lnTo>
                    <a:pt x="10" y="189"/>
                  </a:lnTo>
                  <a:lnTo>
                    <a:pt x="10" y="188"/>
                  </a:lnTo>
                  <a:lnTo>
                    <a:pt x="10" y="187"/>
                  </a:lnTo>
                  <a:lnTo>
                    <a:pt x="11" y="186"/>
                  </a:lnTo>
                  <a:lnTo>
                    <a:pt x="13" y="184"/>
                  </a:lnTo>
                  <a:lnTo>
                    <a:pt x="19" y="180"/>
                  </a:lnTo>
                  <a:lnTo>
                    <a:pt x="21" y="178"/>
                  </a:lnTo>
                  <a:lnTo>
                    <a:pt x="22" y="177"/>
                  </a:lnTo>
                  <a:lnTo>
                    <a:pt x="24" y="176"/>
                  </a:lnTo>
                  <a:lnTo>
                    <a:pt x="25" y="174"/>
                  </a:lnTo>
                  <a:lnTo>
                    <a:pt x="25" y="173"/>
                  </a:lnTo>
                  <a:lnTo>
                    <a:pt x="26" y="171"/>
                  </a:lnTo>
                  <a:lnTo>
                    <a:pt x="27" y="169"/>
                  </a:lnTo>
                  <a:lnTo>
                    <a:pt x="27" y="167"/>
                  </a:lnTo>
                  <a:lnTo>
                    <a:pt x="28" y="160"/>
                  </a:lnTo>
                  <a:lnTo>
                    <a:pt x="28" y="157"/>
                  </a:lnTo>
                  <a:lnTo>
                    <a:pt x="29" y="156"/>
                  </a:lnTo>
                  <a:lnTo>
                    <a:pt x="29" y="154"/>
                  </a:lnTo>
                  <a:lnTo>
                    <a:pt x="32" y="150"/>
                  </a:lnTo>
                  <a:lnTo>
                    <a:pt x="32" y="149"/>
                  </a:lnTo>
                  <a:lnTo>
                    <a:pt x="32" y="148"/>
                  </a:lnTo>
                  <a:lnTo>
                    <a:pt x="32" y="147"/>
                  </a:lnTo>
                  <a:lnTo>
                    <a:pt x="31" y="147"/>
                  </a:lnTo>
                  <a:lnTo>
                    <a:pt x="30" y="145"/>
                  </a:lnTo>
                  <a:lnTo>
                    <a:pt x="28" y="143"/>
                  </a:lnTo>
                  <a:lnTo>
                    <a:pt x="28" y="142"/>
                  </a:lnTo>
                  <a:lnTo>
                    <a:pt x="27" y="140"/>
                  </a:lnTo>
                  <a:lnTo>
                    <a:pt x="27" y="139"/>
                  </a:lnTo>
                  <a:lnTo>
                    <a:pt x="27" y="138"/>
                  </a:lnTo>
                  <a:lnTo>
                    <a:pt x="27" y="137"/>
                  </a:lnTo>
                  <a:lnTo>
                    <a:pt x="27" y="136"/>
                  </a:lnTo>
                  <a:lnTo>
                    <a:pt x="28" y="136"/>
                  </a:lnTo>
                  <a:lnTo>
                    <a:pt x="28" y="135"/>
                  </a:lnTo>
                  <a:lnTo>
                    <a:pt x="29" y="134"/>
                  </a:lnTo>
                  <a:lnTo>
                    <a:pt x="30" y="133"/>
                  </a:lnTo>
                  <a:lnTo>
                    <a:pt x="32" y="132"/>
                  </a:lnTo>
                  <a:lnTo>
                    <a:pt x="34" y="131"/>
                  </a:lnTo>
                  <a:lnTo>
                    <a:pt x="39" y="130"/>
                  </a:lnTo>
                  <a:lnTo>
                    <a:pt x="41" y="129"/>
                  </a:lnTo>
                  <a:lnTo>
                    <a:pt x="43" y="129"/>
                  </a:lnTo>
                  <a:lnTo>
                    <a:pt x="44" y="128"/>
                  </a:lnTo>
                  <a:lnTo>
                    <a:pt x="46" y="127"/>
                  </a:lnTo>
                  <a:lnTo>
                    <a:pt x="47" y="126"/>
                  </a:lnTo>
                  <a:lnTo>
                    <a:pt x="48" y="125"/>
                  </a:lnTo>
                  <a:lnTo>
                    <a:pt x="48" y="124"/>
                  </a:lnTo>
                  <a:lnTo>
                    <a:pt x="49" y="124"/>
                  </a:lnTo>
                  <a:lnTo>
                    <a:pt x="49" y="124"/>
                  </a:lnTo>
                  <a:lnTo>
                    <a:pt x="50" y="126"/>
                  </a:lnTo>
                  <a:lnTo>
                    <a:pt x="51" y="128"/>
                  </a:lnTo>
                  <a:lnTo>
                    <a:pt x="53" y="129"/>
                  </a:lnTo>
                  <a:lnTo>
                    <a:pt x="55" y="130"/>
                  </a:lnTo>
                  <a:lnTo>
                    <a:pt x="57" y="131"/>
                  </a:lnTo>
                  <a:lnTo>
                    <a:pt x="59" y="132"/>
                  </a:lnTo>
                  <a:lnTo>
                    <a:pt x="61" y="132"/>
                  </a:lnTo>
                  <a:lnTo>
                    <a:pt x="62" y="132"/>
                  </a:lnTo>
                  <a:lnTo>
                    <a:pt x="65" y="132"/>
                  </a:lnTo>
                  <a:lnTo>
                    <a:pt x="67" y="132"/>
                  </a:lnTo>
                  <a:lnTo>
                    <a:pt x="70" y="132"/>
                  </a:lnTo>
                  <a:lnTo>
                    <a:pt x="72" y="131"/>
                  </a:lnTo>
                  <a:lnTo>
                    <a:pt x="74" y="130"/>
                  </a:lnTo>
                  <a:lnTo>
                    <a:pt x="77" y="129"/>
                  </a:lnTo>
                  <a:lnTo>
                    <a:pt x="80" y="128"/>
                  </a:lnTo>
                  <a:lnTo>
                    <a:pt x="83" y="127"/>
                  </a:lnTo>
                  <a:lnTo>
                    <a:pt x="85" y="125"/>
                  </a:lnTo>
                  <a:lnTo>
                    <a:pt x="88" y="124"/>
                  </a:lnTo>
                  <a:lnTo>
                    <a:pt x="93" y="121"/>
                  </a:lnTo>
                  <a:lnTo>
                    <a:pt x="95" y="120"/>
                  </a:lnTo>
                  <a:lnTo>
                    <a:pt x="98" y="118"/>
                  </a:lnTo>
                  <a:lnTo>
                    <a:pt x="101" y="116"/>
                  </a:lnTo>
                  <a:lnTo>
                    <a:pt x="104" y="114"/>
                  </a:lnTo>
                  <a:lnTo>
                    <a:pt x="107" y="112"/>
                  </a:lnTo>
                  <a:lnTo>
                    <a:pt x="109" y="110"/>
                  </a:lnTo>
                  <a:lnTo>
                    <a:pt x="110" y="108"/>
                  </a:lnTo>
                  <a:lnTo>
                    <a:pt x="111" y="107"/>
                  </a:lnTo>
                  <a:lnTo>
                    <a:pt x="114" y="102"/>
                  </a:lnTo>
                  <a:lnTo>
                    <a:pt x="115" y="100"/>
                  </a:lnTo>
                  <a:lnTo>
                    <a:pt x="116" y="99"/>
                  </a:lnTo>
                </a:path>
              </a:pathLst>
            </a:custGeom>
            <a:noFill/>
            <a:ln w="2540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51" name="Freeform 99">
              <a:extLst>
                <a:ext uri="{FF2B5EF4-FFF2-40B4-BE49-F238E27FC236}">
                  <a16:creationId xmlns:a16="http://schemas.microsoft.com/office/drawing/2014/main" id="{4FCDC1D7-34F0-4D0F-9930-58681D1D9A8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0" y="2018"/>
              <a:ext cx="193" cy="54"/>
            </a:xfrm>
            <a:custGeom>
              <a:avLst/>
              <a:gdLst>
                <a:gd name="T0" fmla="*/ 1 w 193"/>
                <a:gd name="T1" fmla="*/ 51 h 54"/>
                <a:gd name="T2" fmla="*/ 3 w 193"/>
                <a:gd name="T3" fmla="*/ 48 h 54"/>
                <a:gd name="T4" fmla="*/ 8 w 193"/>
                <a:gd name="T5" fmla="*/ 45 h 54"/>
                <a:gd name="T6" fmla="*/ 14 w 193"/>
                <a:gd name="T7" fmla="*/ 44 h 54"/>
                <a:gd name="T8" fmla="*/ 20 w 193"/>
                <a:gd name="T9" fmla="*/ 42 h 54"/>
                <a:gd name="T10" fmla="*/ 31 w 193"/>
                <a:gd name="T11" fmla="*/ 37 h 54"/>
                <a:gd name="T12" fmla="*/ 33 w 193"/>
                <a:gd name="T13" fmla="*/ 36 h 54"/>
                <a:gd name="T14" fmla="*/ 35 w 193"/>
                <a:gd name="T15" fmla="*/ 36 h 54"/>
                <a:gd name="T16" fmla="*/ 37 w 193"/>
                <a:gd name="T17" fmla="*/ 37 h 54"/>
                <a:gd name="T18" fmla="*/ 39 w 193"/>
                <a:gd name="T19" fmla="*/ 39 h 54"/>
                <a:gd name="T20" fmla="*/ 46 w 193"/>
                <a:gd name="T21" fmla="*/ 44 h 54"/>
                <a:gd name="T22" fmla="*/ 51 w 193"/>
                <a:gd name="T23" fmla="*/ 45 h 54"/>
                <a:gd name="T24" fmla="*/ 54 w 193"/>
                <a:gd name="T25" fmla="*/ 45 h 54"/>
                <a:gd name="T26" fmla="*/ 60 w 193"/>
                <a:gd name="T27" fmla="*/ 44 h 54"/>
                <a:gd name="T28" fmla="*/ 71 w 193"/>
                <a:gd name="T29" fmla="*/ 45 h 54"/>
                <a:gd name="T30" fmla="*/ 77 w 193"/>
                <a:gd name="T31" fmla="*/ 45 h 54"/>
                <a:gd name="T32" fmla="*/ 85 w 193"/>
                <a:gd name="T33" fmla="*/ 47 h 54"/>
                <a:gd name="T34" fmla="*/ 93 w 193"/>
                <a:gd name="T35" fmla="*/ 47 h 54"/>
                <a:gd name="T36" fmla="*/ 96 w 193"/>
                <a:gd name="T37" fmla="*/ 47 h 54"/>
                <a:gd name="T38" fmla="*/ 102 w 193"/>
                <a:gd name="T39" fmla="*/ 49 h 54"/>
                <a:gd name="T40" fmla="*/ 111 w 193"/>
                <a:gd name="T41" fmla="*/ 53 h 54"/>
                <a:gd name="T42" fmla="*/ 116 w 193"/>
                <a:gd name="T43" fmla="*/ 54 h 54"/>
                <a:gd name="T44" fmla="*/ 121 w 193"/>
                <a:gd name="T45" fmla="*/ 53 h 54"/>
                <a:gd name="T46" fmla="*/ 126 w 193"/>
                <a:gd name="T47" fmla="*/ 52 h 54"/>
                <a:gd name="T48" fmla="*/ 136 w 193"/>
                <a:gd name="T49" fmla="*/ 47 h 54"/>
                <a:gd name="T50" fmla="*/ 146 w 193"/>
                <a:gd name="T51" fmla="*/ 44 h 54"/>
                <a:gd name="T52" fmla="*/ 151 w 193"/>
                <a:gd name="T53" fmla="*/ 42 h 54"/>
                <a:gd name="T54" fmla="*/ 155 w 193"/>
                <a:gd name="T55" fmla="*/ 39 h 54"/>
                <a:gd name="T56" fmla="*/ 158 w 193"/>
                <a:gd name="T57" fmla="*/ 35 h 54"/>
                <a:gd name="T58" fmla="*/ 161 w 193"/>
                <a:gd name="T59" fmla="*/ 33 h 54"/>
                <a:gd name="T60" fmla="*/ 164 w 193"/>
                <a:gd name="T61" fmla="*/ 24 h 54"/>
                <a:gd name="T62" fmla="*/ 167 w 193"/>
                <a:gd name="T63" fmla="*/ 19 h 54"/>
                <a:gd name="T64" fmla="*/ 170 w 193"/>
                <a:gd name="T65" fmla="*/ 16 h 54"/>
                <a:gd name="T66" fmla="*/ 173 w 193"/>
                <a:gd name="T67" fmla="*/ 11 h 54"/>
                <a:gd name="T68" fmla="*/ 179 w 193"/>
                <a:gd name="T69" fmla="*/ 8 h 54"/>
                <a:gd name="T70" fmla="*/ 186 w 193"/>
                <a:gd name="T71" fmla="*/ 3 h 54"/>
                <a:gd name="T72" fmla="*/ 192 w 193"/>
                <a:gd name="T73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93" h="54">
                  <a:moveTo>
                    <a:pt x="0" y="53"/>
                  </a:moveTo>
                  <a:lnTo>
                    <a:pt x="1" y="51"/>
                  </a:lnTo>
                  <a:lnTo>
                    <a:pt x="3" y="50"/>
                  </a:lnTo>
                  <a:lnTo>
                    <a:pt x="3" y="48"/>
                  </a:lnTo>
                  <a:lnTo>
                    <a:pt x="5" y="47"/>
                  </a:lnTo>
                  <a:lnTo>
                    <a:pt x="8" y="45"/>
                  </a:lnTo>
                  <a:lnTo>
                    <a:pt x="11" y="44"/>
                  </a:lnTo>
                  <a:lnTo>
                    <a:pt x="14" y="44"/>
                  </a:lnTo>
                  <a:lnTo>
                    <a:pt x="17" y="43"/>
                  </a:lnTo>
                  <a:lnTo>
                    <a:pt x="20" y="42"/>
                  </a:lnTo>
                  <a:lnTo>
                    <a:pt x="22" y="41"/>
                  </a:lnTo>
                  <a:lnTo>
                    <a:pt x="31" y="37"/>
                  </a:lnTo>
                  <a:lnTo>
                    <a:pt x="32" y="36"/>
                  </a:lnTo>
                  <a:lnTo>
                    <a:pt x="33" y="36"/>
                  </a:lnTo>
                  <a:lnTo>
                    <a:pt x="34" y="36"/>
                  </a:lnTo>
                  <a:lnTo>
                    <a:pt x="35" y="36"/>
                  </a:lnTo>
                  <a:lnTo>
                    <a:pt x="37" y="36"/>
                  </a:lnTo>
                  <a:lnTo>
                    <a:pt x="37" y="37"/>
                  </a:lnTo>
                  <a:lnTo>
                    <a:pt x="38" y="38"/>
                  </a:lnTo>
                  <a:lnTo>
                    <a:pt x="39" y="39"/>
                  </a:lnTo>
                  <a:lnTo>
                    <a:pt x="44" y="42"/>
                  </a:lnTo>
                  <a:lnTo>
                    <a:pt x="46" y="44"/>
                  </a:lnTo>
                  <a:lnTo>
                    <a:pt x="48" y="44"/>
                  </a:lnTo>
                  <a:lnTo>
                    <a:pt x="51" y="45"/>
                  </a:lnTo>
                  <a:lnTo>
                    <a:pt x="52" y="45"/>
                  </a:lnTo>
                  <a:lnTo>
                    <a:pt x="54" y="45"/>
                  </a:lnTo>
                  <a:lnTo>
                    <a:pt x="58" y="45"/>
                  </a:lnTo>
                  <a:lnTo>
                    <a:pt x="60" y="44"/>
                  </a:lnTo>
                  <a:lnTo>
                    <a:pt x="63" y="45"/>
                  </a:lnTo>
                  <a:lnTo>
                    <a:pt x="71" y="45"/>
                  </a:lnTo>
                  <a:lnTo>
                    <a:pt x="73" y="45"/>
                  </a:lnTo>
                  <a:lnTo>
                    <a:pt x="77" y="45"/>
                  </a:lnTo>
                  <a:lnTo>
                    <a:pt x="82" y="46"/>
                  </a:lnTo>
                  <a:lnTo>
                    <a:pt x="85" y="47"/>
                  </a:lnTo>
                  <a:lnTo>
                    <a:pt x="88" y="47"/>
                  </a:lnTo>
                  <a:lnTo>
                    <a:pt x="93" y="47"/>
                  </a:lnTo>
                  <a:lnTo>
                    <a:pt x="94" y="47"/>
                  </a:lnTo>
                  <a:lnTo>
                    <a:pt x="96" y="47"/>
                  </a:lnTo>
                  <a:lnTo>
                    <a:pt x="98" y="48"/>
                  </a:lnTo>
                  <a:lnTo>
                    <a:pt x="102" y="49"/>
                  </a:lnTo>
                  <a:lnTo>
                    <a:pt x="108" y="52"/>
                  </a:lnTo>
                  <a:lnTo>
                    <a:pt x="111" y="53"/>
                  </a:lnTo>
                  <a:lnTo>
                    <a:pt x="114" y="53"/>
                  </a:lnTo>
                  <a:lnTo>
                    <a:pt x="116" y="54"/>
                  </a:lnTo>
                  <a:lnTo>
                    <a:pt x="118" y="54"/>
                  </a:lnTo>
                  <a:lnTo>
                    <a:pt x="121" y="53"/>
                  </a:lnTo>
                  <a:lnTo>
                    <a:pt x="123" y="53"/>
                  </a:lnTo>
                  <a:lnTo>
                    <a:pt x="126" y="52"/>
                  </a:lnTo>
                  <a:lnTo>
                    <a:pt x="132" y="48"/>
                  </a:lnTo>
                  <a:lnTo>
                    <a:pt x="136" y="47"/>
                  </a:lnTo>
                  <a:lnTo>
                    <a:pt x="139" y="45"/>
                  </a:lnTo>
                  <a:lnTo>
                    <a:pt x="146" y="44"/>
                  </a:lnTo>
                  <a:lnTo>
                    <a:pt x="149" y="43"/>
                  </a:lnTo>
                  <a:lnTo>
                    <a:pt x="151" y="42"/>
                  </a:lnTo>
                  <a:lnTo>
                    <a:pt x="153" y="41"/>
                  </a:lnTo>
                  <a:lnTo>
                    <a:pt x="155" y="39"/>
                  </a:lnTo>
                  <a:lnTo>
                    <a:pt x="157" y="37"/>
                  </a:lnTo>
                  <a:lnTo>
                    <a:pt x="158" y="35"/>
                  </a:lnTo>
                  <a:lnTo>
                    <a:pt x="160" y="34"/>
                  </a:lnTo>
                  <a:lnTo>
                    <a:pt x="161" y="33"/>
                  </a:lnTo>
                  <a:lnTo>
                    <a:pt x="162" y="30"/>
                  </a:lnTo>
                  <a:lnTo>
                    <a:pt x="164" y="24"/>
                  </a:lnTo>
                  <a:lnTo>
                    <a:pt x="166" y="21"/>
                  </a:lnTo>
                  <a:lnTo>
                    <a:pt x="167" y="19"/>
                  </a:lnTo>
                  <a:lnTo>
                    <a:pt x="168" y="18"/>
                  </a:lnTo>
                  <a:lnTo>
                    <a:pt x="170" y="16"/>
                  </a:lnTo>
                  <a:lnTo>
                    <a:pt x="171" y="14"/>
                  </a:lnTo>
                  <a:lnTo>
                    <a:pt x="173" y="11"/>
                  </a:lnTo>
                  <a:lnTo>
                    <a:pt x="176" y="10"/>
                  </a:lnTo>
                  <a:lnTo>
                    <a:pt x="179" y="8"/>
                  </a:lnTo>
                  <a:lnTo>
                    <a:pt x="182" y="6"/>
                  </a:lnTo>
                  <a:lnTo>
                    <a:pt x="186" y="3"/>
                  </a:lnTo>
                  <a:lnTo>
                    <a:pt x="190" y="1"/>
                  </a:lnTo>
                  <a:lnTo>
                    <a:pt x="192" y="0"/>
                  </a:lnTo>
                  <a:lnTo>
                    <a:pt x="193" y="0"/>
                  </a:lnTo>
                </a:path>
              </a:pathLst>
            </a:custGeom>
            <a:noFill/>
            <a:ln w="2540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52" name="Freeform 100">
              <a:extLst>
                <a:ext uri="{FF2B5EF4-FFF2-40B4-BE49-F238E27FC236}">
                  <a16:creationId xmlns:a16="http://schemas.microsoft.com/office/drawing/2014/main" id="{5AB747A9-D759-4D44-81BB-1EDABEF30A6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6" y="2398"/>
              <a:ext cx="1020" cy="1077"/>
            </a:xfrm>
            <a:custGeom>
              <a:avLst/>
              <a:gdLst>
                <a:gd name="T0" fmla="*/ 403 w 1020"/>
                <a:gd name="T1" fmla="*/ 50 h 1077"/>
                <a:gd name="T2" fmla="*/ 454 w 1020"/>
                <a:gd name="T3" fmla="*/ 52 h 1077"/>
                <a:gd name="T4" fmla="*/ 501 w 1020"/>
                <a:gd name="T5" fmla="*/ 83 h 1077"/>
                <a:gd name="T6" fmla="*/ 534 w 1020"/>
                <a:gd name="T7" fmla="*/ 109 h 1077"/>
                <a:gd name="T8" fmla="*/ 586 w 1020"/>
                <a:gd name="T9" fmla="*/ 131 h 1077"/>
                <a:gd name="T10" fmla="*/ 595 w 1020"/>
                <a:gd name="T11" fmla="*/ 167 h 1077"/>
                <a:gd name="T12" fmla="*/ 657 w 1020"/>
                <a:gd name="T13" fmla="*/ 192 h 1077"/>
                <a:gd name="T14" fmla="*/ 695 w 1020"/>
                <a:gd name="T15" fmla="*/ 141 h 1077"/>
                <a:gd name="T16" fmla="*/ 728 w 1020"/>
                <a:gd name="T17" fmla="*/ 158 h 1077"/>
                <a:gd name="T18" fmla="*/ 780 w 1020"/>
                <a:gd name="T19" fmla="*/ 190 h 1077"/>
                <a:gd name="T20" fmla="*/ 851 w 1020"/>
                <a:gd name="T21" fmla="*/ 208 h 1077"/>
                <a:gd name="T22" fmla="*/ 926 w 1020"/>
                <a:gd name="T23" fmla="*/ 266 h 1077"/>
                <a:gd name="T24" fmla="*/ 1005 w 1020"/>
                <a:gd name="T25" fmla="*/ 316 h 1077"/>
                <a:gd name="T26" fmla="*/ 1005 w 1020"/>
                <a:gd name="T27" fmla="*/ 362 h 1077"/>
                <a:gd name="T28" fmla="*/ 1017 w 1020"/>
                <a:gd name="T29" fmla="*/ 395 h 1077"/>
                <a:gd name="T30" fmla="*/ 984 w 1020"/>
                <a:gd name="T31" fmla="*/ 416 h 1077"/>
                <a:gd name="T32" fmla="*/ 998 w 1020"/>
                <a:gd name="T33" fmla="*/ 449 h 1077"/>
                <a:gd name="T34" fmla="*/ 976 w 1020"/>
                <a:gd name="T35" fmla="*/ 460 h 1077"/>
                <a:gd name="T36" fmla="*/ 946 w 1020"/>
                <a:gd name="T37" fmla="*/ 457 h 1077"/>
                <a:gd name="T38" fmla="*/ 958 w 1020"/>
                <a:gd name="T39" fmla="*/ 480 h 1077"/>
                <a:gd name="T40" fmla="*/ 918 w 1020"/>
                <a:gd name="T41" fmla="*/ 497 h 1077"/>
                <a:gd name="T42" fmla="*/ 885 w 1020"/>
                <a:gd name="T43" fmla="*/ 542 h 1077"/>
                <a:gd name="T44" fmla="*/ 906 w 1020"/>
                <a:gd name="T45" fmla="*/ 605 h 1077"/>
                <a:gd name="T46" fmla="*/ 908 w 1020"/>
                <a:gd name="T47" fmla="*/ 622 h 1077"/>
                <a:gd name="T48" fmla="*/ 924 w 1020"/>
                <a:gd name="T49" fmla="*/ 646 h 1077"/>
                <a:gd name="T50" fmla="*/ 923 w 1020"/>
                <a:gd name="T51" fmla="*/ 690 h 1077"/>
                <a:gd name="T52" fmla="*/ 897 w 1020"/>
                <a:gd name="T53" fmla="*/ 724 h 1077"/>
                <a:gd name="T54" fmla="*/ 910 w 1020"/>
                <a:gd name="T55" fmla="*/ 762 h 1077"/>
                <a:gd name="T56" fmla="*/ 907 w 1020"/>
                <a:gd name="T57" fmla="*/ 794 h 1077"/>
                <a:gd name="T58" fmla="*/ 893 w 1020"/>
                <a:gd name="T59" fmla="*/ 828 h 1077"/>
                <a:gd name="T60" fmla="*/ 875 w 1020"/>
                <a:gd name="T61" fmla="*/ 845 h 1077"/>
                <a:gd name="T62" fmla="*/ 898 w 1020"/>
                <a:gd name="T63" fmla="*/ 882 h 1077"/>
                <a:gd name="T64" fmla="*/ 872 w 1020"/>
                <a:gd name="T65" fmla="*/ 914 h 1077"/>
                <a:gd name="T66" fmla="*/ 817 w 1020"/>
                <a:gd name="T67" fmla="*/ 934 h 1077"/>
                <a:gd name="T68" fmla="*/ 778 w 1020"/>
                <a:gd name="T69" fmla="*/ 963 h 1077"/>
                <a:gd name="T70" fmla="*/ 723 w 1020"/>
                <a:gd name="T71" fmla="*/ 967 h 1077"/>
                <a:gd name="T72" fmla="*/ 682 w 1020"/>
                <a:gd name="T73" fmla="*/ 948 h 1077"/>
                <a:gd name="T74" fmla="*/ 648 w 1020"/>
                <a:gd name="T75" fmla="*/ 966 h 1077"/>
                <a:gd name="T76" fmla="*/ 621 w 1020"/>
                <a:gd name="T77" fmla="*/ 974 h 1077"/>
                <a:gd name="T78" fmla="*/ 574 w 1020"/>
                <a:gd name="T79" fmla="*/ 999 h 1077"/>
                <a:gd name="T80" fmla="*/ 526 w 1020"/>
                <a:gd name="T81" fmla="*/ 1038 h 1077"/>
                <a:gd name="T82" fmla="*/ 488 w 1020"/>
                <a:gd name="T83" fmla="*/ 1056 h 1077"/>
                <a:gd name="T84" fmla="*/ 443 w 1020"/>
                <a:gd name="T85" fmla="*/ 1069 h 1077"/>
                <a:gd name="T86" fmla="*/ 409 w 1020"/>
                <a:gd name="T87" fmla="*/ 1066 h 1077"/>
                <a:gd name="T88" fmla="*/ 382 w 1020"/>
                <a:gd name="T89" fmla="*/ 1058 h 1077"/>
                <a:gd name="T90" fmla="*/ 339 w 1020"/>
                <a:gd name="T91" fmla="*/ 1023 h 1077"/>
                <a:gd name="T92" fmla="*/ 319 w 1020"/>
                <a:gd name="T93" fmla="*/ 1009 h 1077"/>
                <a:gd name="T94" fmla="*/ 354 w 1020"/>
                <a:gd name="T95" fmla="*/ 956 h 1077"/>
                <a:gd name="T96" fmla="*/ 384 w 1020"/>
                <a:gd name="T97" fmla="*/ 922 h 1077"/>
                <a:gd name="T98" fmla="*/ 385 w 1020"/>
                <a:gd name="T99" fmla="*/ 888 h 1077"/>
                <a:gd name="T100" fmla="*/ 369 w 1020"/>
                <a:gd name="T101" fmla="*/ 861 h 1077"/>
                <a:gd name="T102" fmla="*/ 334 w 1020"/>
                <a:gd name="T103" fmla="*/ 860 h 1077"/>
                <a:gd name="T104" fmla="*/ 271 w 1020"/>
                <a:gd name="T105" fmla="*/ 862 h 1077"/>
                <a:gd name="T106" fmla="*/ 210 w 1020"/>
                <a:gd name="T107" fmla="*/ 828 h 1077"/>
                <a:gd name="T108" fmla="*/ 200 w 1020"/>
                <a:gd name="T109" fmla="*/ 772 h 1077"/>
                <a:gd name="T110" fmla="*/ 160 w 1020"/>
                <a:gd name="T111" fmla="*/ 757 h 1077"/>
                <a:gd name="T112" fmla="*/ 91 w 1020"/>
                <a:gd name="T113" fmla="*/ 741 h 1077"/>
                <a:gd name="T114" fmla="*/ 48 w 1020"/>
                <a:gd name="T115" fmla="*/ 746 h 1077"/>
                <a:gd name="T116" fmla="*/ 7 w 1020"/>
                <a:gd name="T117" fmla="*/ 720 h 1077"/>
                <a:gd name="T118" fmla="*/ 10 w 1020"/>
                <a:gd name="T119" fmla="*/ 702 h 10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020" h="1077">
                  <a:moveTo>
                    <a:pt x="325" y="0"/>
                  </a:moveTo>
                  <a:lnTo>
                    <a:pt x="339" y="11"/>
                  </a:lnTo>
                  <a:lnTo>
                    <a:pt x="343" y="14"/>
                  </a:lnTo>
                  <a:lnTo>
                    <a:pt x="351" y="19"/>
                  </a:lnTo>
                  <a:lnTo>
                    <a:pt x="370" y="32"/>
                  </a:lnTo>
                  <a:lnTo>
                    <a:pt x="371" y="34"/>
                  </a:lnTo>
                  <a:lnTo>
                    <a:pt x="376" y="38"/>
                  </a:lnTo>
                  <a:lnTo>
                    <a:pt x="379" y="40"/>
                  </a:lnTo>
                  <a:lnTo>
                    <a:pt x="383" y="44"/>
                  </a:lnTo>
                  <a:lnTo>
                    <a:pt x="387" y="47"/>
                  </a:lnTo>
                  <a:lnTo>
                    <a:pt x="388" y="48"/>
                  </a:lnTo>
                  <a:lnTo>
                    <a:pt x="390" y="49"/>
                  </a:lnTo>
                  <a:lnTo>
                    <a:pt x="392" y="50"/>
                  </a:lnTo>
                  <a:lnTo>
                    <a:pt x="394" y="50"/>
                  </a:lnTo>
                  <a:lnTo>
                    <a:pt x="396" y="50"/>
                  </a:lnTo>
                  <a:lnTo>
                    <a:pt x="400" y="50"/>
                  </a:lnTo>
                  <a:lnTo>
                    <a:pt x="403" y="50"/>
                  </a:lnTo>
                  <a:lnTo>
                    <a:pt x="405" y="50"/>
                  </a:lnTo>
                  <a:lnTo>
                    <a:pt x="415" y="50"/>
                  </a:lnTo>
                  <a:lnTo>
                    <a:pt x="418" y="50"/>
                  </a:lnTo>
                  <a:lnTo>
                    <a:pt x="419" y="50"/>
                  </a:lnTo>
                  <a:lnTo>
                    <a:pt x="421" y="50"/>
                  </a:lnTo>
                  <a:lnTo>
                    <a:pt x="427" y="51"/>
                  </a:lnTo>
                  <a:lnTo>
                    <a:pt x="429" y="51"/>
                  </a:lnTo>
                  <a:lnTo>
                    <a:pt x="431" y="51"/>
                  </a:lnTo>
                  <a:lnTo>
                    <a:pt x="433" y="51"/>
                  </a:lnTo>
                  <a:lnTo>
                    <a:pt x="435" y="50"/>
                  </a:lnTo>
                  <a:lnTo>
                    <a:pt x="439" y="50"/>
                  </a:lnTo>
                  <a:lnTo>
                    <a:pt x="440" y="50"/>
                  </a:lnTo>
                  <a:lnTo>
                    <a:pt x="442" y="50"/>
                  </a:lnTo>
                  <a:lnTo>
                    <a:pt x="444" y="50"/>
                  </a:lnTo>
                  <a:lnTo>
                    <a:pt x="446" y="50"/>
                  </a:lnTo>
                  <a:lnTo>
                    <a:pt x="452" y="51"/>
                  </a:lnTo>
                  <a:lnTo>
                    <a:pt x="454" y="52"/>
                  </a:lnTo>
                  <a:lnTo>
                    <a:pt x="456" y="53"/>
                  </a:lnTo>
                  <a:lnTo>
                    <a:pt x="457" y="54"/>
                  </a:lnTo>
                  <a:lnTo>
                    <a:pt x="461" y="56"/>
                  </a:lnTo>
                  <a:lnTo>
                    <a:pt x="462" y="57"/>
                  </a:lnTo>
                  <a:lnTo>
                    <a:pt x="469" y="61"/>
                  </a:lnTo>
                  <a:lnTo>
                    <a:pt x="473" y="62"/>
                  </a:lnTo>
                  <a:lnTo>
                    <a:pt x="474" y="63"/>
                  </a:lnTo>
                  <a:lnTo>
                    <a:pt x="476" y="64"/>
                  </a:lnTo>
                  <a:lnTo>
                    <a:pt x="477" y="65"/>
                  </a:lnTo>
                  <a:lnTo>
                    <a:pt x="485" y="72"/>
                  </a:lnTo>
                  <a:lnTo>
                    <a:pt x="486" y="74"/>
                  </a:lnTo>
                  <a:lnTo>
                    <a:pt x="488" y="75"/>
                  </a:lnTo>
                  <a:lnTo>
                    <a:pt x="490" y="77"/>
                  </a:lnTo>
                  <a:lnTo>
                    <a:pt x="494" y="79"/>
                  </a:lnTo>
                  <a:lnTo>
                    <a:pt x="496" y="81"/>
                  </a:lnTo>
                  <a:lnTo>
                    <a:pt x="498" y="82"/>
                  </a:lnTo>
                  <a:lnTo>
                    <a:pt x="501" y="83"/>
                  </a:lnTo>
                  <a:lnTo>
                    <a:pt x="504" y="84"/>
                  </a:lnTo>
                  <a:lnTo>
                    <a:pt x="510" y="85"/>
                  </a:lnTo>
                  <a:lnTo>
                    <a:pt x="514" y="86"/>
                  </a:lnTo>
                  <a:lnTo>
                    <a:pt x="520" y="88"/>
                  </a:lnTo>
                  <a:lnTo>
                    <a:pt x="522" y="89"/>
                  </a:lnTo>
                  <a:lnTo>
                    <a:pt x="524" y="90"/>
                  </a:lnTo>
                  <a:lnTo>
                    <a:pt x="525" y="91"/>
                  </a:lnTo>
                  <a:lnTo>
                    <a:pt x="526" y="92"/>
                  </a:lnTo>
                  <a:lnTo>
                    <a:pt x="527" y="93"/>
                  </a:lnTo>
                  <a:lnTo>
                    <a:pt x="527" y="95"/>
                  </a:lnTo>
                  <a:lnTo>
                    <a:pt x="528" y="95"/>
                  </a:lnTo>
                  <a:lnTo>
                    <a:pt x="530" y="102"/>
                  </a:lnTo>
                  <a:lnTo>
                    <a:pt x="530" y="105"/>
                  </a:lnTo>
                  <a:lnTo>
                    <a:pt x="530" y="106"/>
                  </a:lnTo>
                  <a:lnTo>
                    <a:pt x="531" y="107"/>
                  </a:lnTo>
                  <a:lnTo>
                    <a:pt x="532" y="108"/>
                  </a:lnTo>
                  <a:lnTo>
                    <a:pt x="534" y="109"/>
                  </a:lnTo>
                  <a:lnTo>
                    <a:pt x="535" y="110"/>
                  </a:lnTo>
                  <a:lnTo>
                    <a:pt x="537" y="111"/>
                  </a:lnTo>
                  <a:lnTo>
                    <a:pt x="540" y="111"/>
                  </a:lnTo>
                  <a:lnTo>
                    <a:pt x="543" y="112"/>
                  </a:lnTo>
                  <a:lnTo>
                    <a:pt x="546" y="113"/>
                  </a:lnTo>
                  <a:lnTo>
                    <a:pt x="551" y="115"/>
                  </a:lnTo>
                  <a:lnTo>
                    <a:pt x="554" y="116"/>
                  </a:lnTo>
                  <a:lnTo>
                    <a:pt x="557" y="118"/>
                  </a:lnTo>
                  <a:lnTo>
                    <a:pt x="561" y="119"/>
                  </a:lnTo>
                  <a:lnTo>
                    <a:pt x="564" y="121"/>
                  </a:lnTo>
                  <a:lnTo>
                    <a:pt x="569" y="125"/>
                  </a:lnTo>
                  <a:lnTo>
                    <a:pt x="571" y="126"/>
                  </a:lnTo>
                  <a:lnTo>
                    <a:pt x="574" y="128"/>
                  </a:lnTo>
                  <a:lnTo>
                    <a:pt x="576" y="129"/>
                  </a:lnTo>
                  <a:lnTo>
                    <a:pt x="580" y="129"/>
                  </a:lnTo>
                  <a:lnTo>
                    <a:pt x="584" y="131"/>
                  </a:lnTo>
                  <a:lnTo>
                    <a:pt x="586" y="131"/>
                  </a:lnTo>
                  <a:lnTo>
                    <a:pt x="590" y="132"/>
                  </a:lnTo>
                  <a:lnTo>
                    <a:pt x="592" y="133"/>
                  </a:lnTo>
                  <a:lnTo>
                    <a:pt x="593" y="133"/>
                  </a:lnTo>
                  <a:lnTo>
                    <a:pt x="594" y="134"/>
                  </a:lnTo>
                  <a:lnTo>
                    <a:pt x="594" y="136"/>
                  </a:lnTo>
                  <a:lnTo>
                    <a:pt x="595" y="138"/>
                  </a:lnTo>
                  <a:lnTo>
                    <a:pt x="595" y="140"/>
                  </a:lnTo>
                  <a:lnTo>
                    <a:pt x="594" y="140"/>
                  </a:lnTo>
                  <a:lnTo>
                    <a:pt x="594" y="142"/>
                  </a:lnTo>
                  <a:lnTo>
                    <a:pt x="592" y="148"/>
                  </a:lnTo>
                  <a:lnTo>
                    <a:pt x="591" y="152"/>
                  </a:lnTo>
                  <a:lnTo>
                    <a:pt x="591" y="154"/>
                  </a:lnTo>
                  <a:lnTo>
                    <a:pt x="591" y="156"/>
                  </a:lnTo>
                  <a:lnTo>
                    <a:pt x="591" y="159"/>
                  </a:lnTo>
                  <a:lnTo>
                    <a:pt x="592" y="162"/>
                  </a:lnTo>
                  <a:lnTo>
                    <a:pt x="593" y="164"/>
                  </a:lnTo>
                  <a:lnTo>
                    <a:pt x="595" y="167"/>
                  </a:lnTo>
                  <a:lnTo>
                    <a:pt x="597" y="169"/>
                  </a:lnTo>
                  <a:lnTo>
                    <a:pt x="598" y="171"/>
                  </a:lnTo>
                  <a:lnTo>
                    <a:pt x="601" y="173"/>
                  </a:lnTo>
                  <a:lnTo>
                    <a:pt x="604" y="174"/>
                  </a:lnTo>
                  <a:lnTo>
                    <a:pt x="608" y="176"/>
                  </a:lnTo>
                  <a:lnTo>
                    <a:pt x="623" y="185"/>
                  </a:lnTo>
                  <a:lnTo>
                    <a:pt x="632" y="188"/>
                  </a:lnTo>
                  <a:lnTo>
                    <a:pt x="635" y="190"/>
                  </a:lnTo>
                  <a:lnTo>
                    <a:pt x="637" y="191"/>
                  </a:lnTo>
                  <a:lnTo>
                    <a:pt x="639" y="192"/>
                  </a:lnTo>
                  <a:lnTo>
                    <a:pt x="642" y="193"/>
                  </a:lnTo>
                  <a:lnTo>
                    <a:pt x="644" y="193"/>
                  </a:lnTo>
                  <a:lnTo>
                    <a:pt x="645" y="193"/>
                  </a:lnTo>
                  <a:lnTo>
                    <a:pt x="650" y="193"/>
                  </a:lnTo>
                  <a:lnTo>
                    <a:pt x="655" y="193"/>
                  </a:lnTo>
                  <a:lnTo>
                    <a:pt x="655" y="192"/>
                  </a:lnTo>
                  <a:lnTo>
                    <a:pt x="657" y="192"/>
                  </a:lnTo>
                  <a:lnTo>
                    <a:pt x="660" y="191"/>
                  </a:lnTo>
                  <a:lnTo>
                    <a:pt x="662" y="190"/>
                  </a:lnTo>
                  <a:lnTo>
                    <a:pt x="663" y="189"/>
                  </a:lnTo>
                  <a:lnTo>
                    <a:pt x="664" y="187"/>
                  </a:lnTo>
                  <a:lnTo>
                    <a:pt x="666" y="186"/>
                  </a:lnTo>
                  <a:lnTo>
                    <a:pt x="669" y="180"/>
                  </a:lnTo>
                  <a:lnTo>
                    <a:pt x="673" y="175"/>
                  </a:lnTo>
                  <a:lnTo>
                    <a:pt x="675" y="173"/>
                  </a:lnTo>
                  <a:lnTo>
                    <a:pt x="677" y="171"/>
                  </a:lnTo>
                  <a:lnTo>
                    <a:pt x="677" y="169"/>
                  </a:lnTo>
                  <a:lnTo>
                    <a:pt x="680" y="161"/>
                  </a:lnTo>
                  <a:lnTo>
                    <a:pt x="682" y="157"/>
                  </a:lnTo>
                  <a:lnTo>
                    <a:pt x="685" y="152"/>
                  </a:lnTo>
                  <a:lnTo>
                    <a:pt x="688" y="149"/>
                  </a:lnTo>
                  <a:lnTo>
                    <a:pt x="689" y="147"/>
                  </a:lnTo>
                  <a:lnTo>
                    <a:pt x="692" y="143"/>
                  </a:lnTo>
                  <a:lnTo>
                    <a:pt x="695" y="141"/>
                  </a:lnTo>
                  <a:lnTo>
                    <a:pt x="697" y="140"/>
                  </a:lnTo>
                  <a:lnTo>
                    <a:pt x="698" y="140"/>
                  </a:lnTo>
                  <a:lnTo>
                    <a:pt x="700" y="139"/>
                  </a:lnTo>
                  <a:lnTo>
                    <a:pt x="701" y="139"/>
                  </a:lnTo>
                  <a:lnTo>
                    <a:pt x="702" y="139"/>
                  </a:lnTo>
                  <a:lnTo>
                    <a:pt x="704" y="140"/>
                  </a:lnTo>
                  <a:lnTo>
                    <a:pt x="705" y="140"/>
                  </a:lnTo>
                  <a:lnTo>
                    <a:pt x="707" y="143"/>
                  </a:lnTo>
                  <a:lnTo>
                    <a:pt x="711" y="147"/>
                  </a:lnTo>
                  <a:lnTo>
                    <a:pt x="713" y="150"/>
                  </a:lnTo>
                  <a:lnTo>
                    <a:pt x="714" y="152"/>
                  </a:lnTo>
                  <a:lnTo>
                    <a:pt x="716" y="152"/>
                  </a:lnTo>
                  <a:lnTo>
                    <a:pt x="718" y="153"/>
                  </a:lnTo>
                  <a:lnTo>
                    <a:pt x="720" y="154"/>
                  </a:lnTo>
                  <a:lnTo>
                    <a:pt x="722" y="155"/>
                  </a:lnTo>
                  <a:lnTo>
                    <a:pt x="724" y="157"/>
                  </a:lnTo>
                  <a:lnTo>
                    <a:pt x="728" y="158"/>
                  </a:lnTo>
                  <a:lnTo>
                    <a:pt x="732" y="159"/>
                  </a:lnTo>
                  <a:lnTo>
                    <a:pt x="735" y="161"/>
                  </a:lnTo>
                  <a:lnTo>
                    <a:pt x="744" y="162"/>
                  </a:lnTo>
                  <a:lnTo>
                    <a:pt x="747" y="163"/>
                  </a:lnTo>
                  <a:lnTo>
                    <a:pt x="750" y="164"/>
                  </a:lnTo>
                  <a:lnTo>
                    <a:pt x="752" y="165"/>
                  </a:lnTo>
                  <a:lnTo>
                    <a:pt x="754" y="166"/>
                  </a:lnTo>
                  <a:lnTo>
                    <a:pt x="757" y="167"/>
                  </a:lnTo>
                  <a:lnTo>
                    <a:pt x="758" y="169"/>
                  </a:lnTo>
                  <a:lnTo>
                    <a:pt x="760" y="170"/>
                  </a:lnTo>
                  <a:lnTo>
                    <a:pt x="764" y="174"/>
                  </a:lnTo>
                  <a:lnTo>
                    <a:pt x="767" y="176"/>
                  </a:lnTo>
                  <a:lnTo>
                    <a:pt x="771" y="183"/>
                  </a:lnTo>
                  <a:lnTo>
                    <a:pt x="775" y="186"/>
                  </a:lnTo>
                  <a:lnTo>
                    <a:pt x="778" y="188"/>
                  </a:lnTo>
                  <a:lnTo>
                    <a:pt x="780" y="189"/>
                  </a:lnTo>
                  <a:lnTo>
                    <a:pt x="780" y="190"/>
                  </a:lnTo>
                  <a:lnTo>
                    <a:pt x="781" y="190"/>
                  </a:lnTo>
                  <a:lnTo>
                    <a:pt x="783" y="191"/>
                  </a:lnTo>
                  <a:lnTo>
                    <a:pt x="785" y="191"/>
                  </a:lnTo>
                  <a:lnTo>
                    <a:pt x="787" y="192"/>
                  </a:lnTo>
                  <a:lnTo>
                    <a:pt x="791" y="192"/>
                  </a:lnTo>
                  <a:lnTo>
                    <a:pt x="803" y="193"/>
                  </a:lnTo>
                  <a:lnTo>
                    <a:pt x="804" y="193"/>
                  </a:lnTo>
                  <a:lnTo>
                    <a:pt x="807" y="193"/>
                  </a:lnTo>
                  <a:lnTo>
                    <a:pt x="809" y="194"/>
                  </a:lnTo>
                  <a:lnTo>
                    <a:pt x="811" y="195"/>
                  </a:lnTo>
                  <a:lnTo>
                    <a:pt x="818" y="197"/>
                  </a:lnTo>
                  <a:lnTo>
                    <a:pt x="820" y="198"/>
                  </a:lnTo>
                  <a:lnTo>
                    <a:pt x="830" y="201"/>
                  </a:lnTo>
                  <a:lnTo>
                    <a:pt x="840" y="204"/>
                  </a:lnTo>
                  <a:lnTo>
                    <a:pt x="848" y="206"/>
                  </a:lnTo>
                  <a:lnTo>
                    <a:pt x="849" y="207"/>
                  </a:lnTo>
                  <a:lnTo>
                    <a:pt x="851" y="208"/>
                  </a:lnTo>
                  <a:lnTo>
                    <a:pt x="861" y="213"/>
                  </a:lnTo>
                  <a:lnTo>
                    <a:pt x="872" y="218"/>
                  </a:lnTo>
                  <a:lnTo>
                    <a:pt x="876" y="220"/>
                  </a:lnTo>
                  <a:lnTo>
                    <a:pt x="880" y="222"/>
                  </a:lnTo>
                  <a:lnTo>
                    <a:pt x="883" y="224"/>
                  </a:lnTo>
                  <a:lnTo>
                    <a:pt x="886" y="227"/>
                  </a:lnTo>
                  <a:lnTo>
                    <a:pt x="890" y="230"/>
                  </a:lnTo>
                  <a:lnTo>
                    <a:pt x="893" y="232"/>
                  </a:lnTo>
                  <a:lnTo>
                    <a:pt x="903" y="242"/>
                  </a:lnTo>
                  <a:lnTo>
                    <a:pt x="906" y="247"/>
                  </a:lnTo>
                  <a:lnTo>
                    <a:pt x="908" y="250"/>
                  </a:lnTo>
                  <a:lnTo>
                    <a:pt x="912" y="255"/>
                  </a:lnTo>
                  <a:lnTo>
                    <a:pt x="914" y="257"/>
                  </a:lnTo>
                  <a:lnTo>
                    <a:pt x="917" y="261"/>
                  </a:lnTo>
                  <a:lnTo>
                    <a:pt x="921" y="264"/>
                  </a:lnTo>
                  <a:lnTo>
                    <a:pt x="924" y="265"/>
                  </a:lnTo>
                  <a:lnTo>
                    <a:pt x="926" y="266"/>
                  </a:lnTo>
                  <a:lnTo>
                    <a:pt x="928" y="267"/>
                  </a:lnTo>
                  <a:lnTo>
                    <a:pt x="930" y="268"/>
                  </a:lnTo>
                  <a:lnTo>
                    <a:pt x="935" y="269"/>
                  </a:lnTo>
                  <a:lnTo>
                    <a:pt x="938" y="270"/>
                  </a:lnTo>
                  <a:lnTo>
                    <a:pt x="948" y="273"/>
                  </a:lnTo>
                  <a:lnTo>
                    <a:pt x="957" y="276"/>
                  </a:lnTo>
                  <a:lnTo>
                    <a:pt x="961" y="277"/>
                  </a:lnTo>
                  <a:lnTo>
                    <a:pt x="964" y="279"/>
                  </a:lnTo>
                  <a:lnTo>
                    <a:pt x="968" y="281"/>
                  </a:lnTo>
                  <a:lnTo>
                    <a:pt x="976" y="287"/>
                  </a:lnTo>
                  <a:lnTo>
                    <a:pt x="983" y="291"/>
                  </a:lnTo>
                  <a:lnTo>
                    <a:pt x="985" y="293"/>
                  </a:lnTo>
                  <a:lnTo>
                    <a:pt x="988" y="295"/>
                  </a:lnTo>
                  <a:lnTo>
                    <a:pt x="990" y="298"/>
                  </a:lnTo>
                  <a:lnTo>
                    <a:pt x="993" y="301"/>
                  </a:lnTo>
                  <a:lnTo>
                    <a:pt x="1004" y="316"/>
                  </a:lnTo>
                  <a:lnTo>
                    <a:pt x="1005" y="316"/>
                  </a:lnTo>
                  <a:lnTo>
                    <a:pt x="1004" y="319"/>
                  </a:lnTo>
                  <a:lnTo>
                    <a:pt x="1004" y="321"/>
                  </a:lnTo>
                  <a:lnTo>
                    <a:pt x="1003" y="324"/>
                  </a:lnTo>
                  <a:lnTo>
                    <a:pt x="1002" y="328"/>
                  </a:lnTo>
                  <a:lnTo>
                    <a:pt x="1001" y="333"/>
                  </a:lnTo>
                  <a:lnTo>
                    <a:pt x="996" y="344"/>
                  </a:lnTo>
                  <a:lnTo>
                    <a:pt x="996" y="346"/>
                  </a:lnTo>
                  <a:lnTo>
                    <a:pt x="996" y="347"/>
                  </a:lnTo>
                  <a:lnTo>
                    <a:pt x="996" y="349"/>
                  </a:lnTo>
                  <a:lnTo>
                    <a:pt x="996" y="350"/>
                  </a:lnTo>
                  <a:lnTo>
                    <a:pt x="996" y="352"/>
                  </a:lnTo>
                  <a:lnTo>
                    <a:pt x="996" y="354"/>
                  </a:lnTo>
                  <a:lnTo>
                    <a:pt x="997" y="355"/>
                  </a:lnTo>
                  <a:lnTo>
                    <a:pt x="999" y="357"/>
                  </a:lnTo>
                  <a:lnTo>
                    <a:pt x="1001" y="359"/>
                  </a:lnTo>
                  <a:lnTo>
                    <a:pt x="1003" y="361"/>
                  </a:lnTo>
                  <a:lnTo>
                    <a:pt x="1005" y="362"/>
                  </a:lnTo>
                  <a:lnTo>
                    <a:pt x="1010" y="366"/>
                  </a:lnTo>
                  <a:lnTo>
                    <a:pt x="1013" y="367"/>
                  </a:lnTo>
                  <a:lnTo>
                    <a:pt x="1015" y="368"/>
                  </a:lnTo>
                  <a:lnTo>
                    <a:pt x="1017" y="370"/>
                  </a:lnTo>
                  <a:lnTo>
                    <a:pt x="1018" y="372"/>
                  </a:lnTo>
                  <a:lnTo>
                    <a:pt x="1019" y="373"/>
                  </a:lnTo>
                  <a:lnTo>
                    <a:pt x="1019" y="375"/>
                  </a:lnTo>
                  <a:lnTo>
                    <a:pt x="1019" y="377"/>
                  </a:lnTo>
                  <a:lnTo>
                    <a:pt x="1020" y="378"/>
                  </a:lnTo>
                  <a:lnTo>
                    <a:pt x="1020" y="379"/>
                  </a:lnTo>
                  <a:lnTo>
                    <a:pt x="1020" y="381"/>
                  </a:lnTo>
                  <a:lnTo>
                    <a:pt x="1020" y="383"/>
                  </a:lnTo>
                  <a:lnTo>
                    <a:pt x="1020" y="385"/>
                  </a:lnTo>
                  <a:lnTo>
                    <a:pt x="1020" y="386"/>
                  </a:lnTo>
                  <a:lnTo>
                    <a:pt x="1019" y="389"/>
                  </a:lnTo>
                  <a:lnTo>
                    <a:pt x="1018" y="392"/>
                  </a:lnTo>
                  <a:lnTo>
                    <a:pt x="1017" y="395"/>
                  </a:lnTo>
                  <a:lnTo>
                    <a:pt x="1014" y="399"/>
                  </a:lnTo>
                  <a:lnTo>
                    <a:pt x="1011" y="402"/>
                  </a:lnTo>
                  <a:lnTo>
                    <a:pt x="1008" y="406"/>
                  </a:lnTo>
                  <a:lnTo>
                    <a:pt x="1006" y="409"/>
                  </a:lnTo>
                  <a:lnTo>
                    <a:pt x="1003" y="411"/>
                  </a:lnTo>
                  <a:lnTo>
                    <a:pt x="1001" y="412"/>
                  </a:lnTo>
                  <a:lnTo>
                    <a:pt x="999" y="413"/>
                  </a:lnTo>
                  <a:lnTo>
                    <a:pt x="996" y="413"/>
                  </a:lnTo>
                  <a:lnTo>
                    <a:pt x="995" y="414"/>
                  </a:lnTo>
                  <a:lnTo>
                    <a:pt x="993" y="414"/>
                  </a:lnTo>
                  <a:lnTo>
                    <a:pt x="991" y="414"/>
                  </a:lnTo>
                  <a:lnTo>
                    <a:pt x="987" y="414"/>
                  </a:lnTo>
                  <a:lnTo>
                    <a:pt x="985" y="414"/>
                  </a:lnTo>
                  <a:lnTo>
                    <a:pt x="985" y="414"/>
                  </a:lnTo>
                  <a:lnTo>
                    <a:pt x="984" y="414"/>
                  </a:lnTo>
                  <a:lnTo>
                    <a:pt x="984" y="415"/>
                  </a:lnTo>
                  <a:lnTo>
                    <a:pt x="984" y="416"/>
                  </a:lnTo>
                  <a:lnTo>
                    <a:pt x="984" y="418"/>
                  </a:lnTo>
                  <a:lnTo>
                    <a:pt x="985" y="420"/>
                  </a:lnTo>
                  <a:lnTo>
                    <a:pt x="985" y="422"/>
                  </a:lnTo>
                  <a:lnTo>
                    <a:pt x="986" y="423"/>
                  </a:lnTo>
                  <a:lnTo>
                    <a:pt x="988" y="425"/>
                  </a:lnTo>
                  <a:lnTo>
                    <a:pt x="990" y="427"/>
                  </a:lnTo>
                  <a:lnTo>
                    <a:pt x="993" y="431"/>
                  </a:lnTo>
                  <a:lnTo>
                    <a:pt x="995" y="433"/>
                  </a:lnTo>
                  <a:lnTo>
                    <a:pt x="996" y="435"/>
                  </a:lnTo>
                  <a:lnTo>
                    <a:pt x="997" y="439"/>
                  </a:lnTo>
                  <a:lnTo>
                    <a:pt x="998" y="441"/>
                  </a:lnTo>
                  <a:lnTo>
                    <a:pt x="999" y="442"/>
                  </a:lnTo>
                  <a:lnTo>
                    <a:pt x="999" y="444"/>
                  </a:lnTo>
                  <a:lnTo>
                    <a:pt x="999" y="445"/>
                  </a:lnTo>
                  <a:lnTo>
                    <a:pt x="999" y="446"/>
                  </a:lnTo>
                  <a:lnTo>
                    <a:pt x="999" y="447"/>
                  </a:lnTo>
                  <a:lnTo>
                    <a:pt x="998" y="449"/>
                  </a:lnTo>
                  <a:lnTo>
                    <a:pt x="996" y="454"/>
                  </a:lnTo>
                  <a:lnTo>
                    <a:pt x="996" y="459"/>
                  </a:lnTo>
                  <a:lnTo>
                    <a:pt x="995" y="461"/>
                  </a:lnTo>
                  <a:lnTo>
                    <a:pt x="994" y="462"/>
                  </a:lnTo>
                  <a:lnTo>
                    <a:pt x="993" y="464"/>
                  </a:lnTo>
                  <a:lnTo>
                    <a:pt x="991" y="465"/>
                  </a:lnTo>
                  <a:lnTo>
                    <a:pt x="990" y="466"/>
                  </a:lnTo>
                  <a:lnTo>
                    <a:pt x="988" y="466"/>
                  </a:lnTo>
                  <a:lnTo>
                    <a:pt x="987" y="466"/>
                  </a:lnTo>
                  <a:lnTo>
                    <a:pt x="985" y="466"/>
                  </a:lnTo>
                  <a:lnTo>
                    <a:pt x="983" y="466"/>
                  </a:lnTo>
                  <a:lnTo>
                    <a:pt x="982" y="466"/>
                  </a:lnTo>
                  <a:lnTo>
                    <a:pt x="980" y="465"/>
                  </a:lnTo>
                  <a:lnTo>
                    <a:pt x="979" y="465"/>
                  </a:lnTo>
                  <a:lnTo>
                    <a:pt x="978" y="464"/>
                  </a:lnTo>
                  <a:lnTo>
                    <a:pt x="977" y="462"/>
                  </a:lnTo>
                  <a:lnTo>
                    <a:pt x="976" y="460"/>
                  </a:lnTo>
                  <a:lnTo>
                    <a:pt x="974" y="459"/>
                  </a:lnTo>
                  <a:lnTo>
                    <a:pt x="973" y="456"/>
                  </a:lnTo>
                  <a:lnTo>
                    <a:pt x="972" y="453"/>
                  </a:lnTo>
                  <a:lnTo>
                    <a:pt x="971" y="452"/>
                  </a:lnTo>
                  <a:lnTo>
                    <a:pt x="970" y="452"/>
                  </a:lnTo>
                  <a:lnTo>
                    <a:pt x="969" y="451"/>
                  </a:lnTo>
                  <a:lnTo>
                    <a:pt x="968" y="450"/>
                  </a:lnTo>
                  <a:lnTo>
                    <a:pt x="966" y="450"/>
                  </a:lnTo>
                  <a:lnTo>
                    <a:pt x="963" y="450"/>
                  </a:lnTo>
                  <a:lnTo>
                    <a:pt x="962" y="449"/>
                  </a:lnTo>
                  <a:lnTo>
                    <a:pt x="959" y="450"/>
                  </a:lnTo>
                  <a:lnTo>
                    <a:pt x="957" y="451"/>
                  </a:lnTo>
                  <a:lnTo>
                    <a:pt x="954" y="452"/>
                  </a:lnTo>
                  <a:lnTo>
                    <a:pt x="951" y="453"/>
                  </a:lnTo>
                  <a:lnTo>
                    <a:pt x="950" y="455"/>
                  </a:lnTo>
                  <a:lnTo>
                    <a:pt x="948" y="456"/>
                  </a:lnTo>
                  <a:lnTo>
                    <a:pt x="946" y="457"/>
                  </a:lnTo>
                  <a:lnTo>
                    <a:pt x="943" y="461"/>
                  </a:lnTo>
                  <a:lnTo>
                    <a:pt x="940" y="464"/>
                  </a:lnTo>
                  <a:lnTo>
                    <a:pt x="939" y="465"/>
                  </a:lnTo>
                  <a:lnTo>
                    <a:pt x="939" y="467"/>
                  </a:lnTo>
                  <a:lnTo>
                    <a:pt x="939" y="468"/>
                  </a:lnTo>
                  <a:lnTo>
                    <a:pt x="939" y="469"/>
                  </a:lnTo>
                  <a:lnTo>
                    <a:pt x="939" y="469"/>
                  </a:lnTo>
                  <a:lnTo>
                    <a:pt x="939" y="470"/>
                  </a:lnTo>
                  <a:lnTo>
                    <a:pt x="942" y="471"/>
                  </a:lnTo>
                  <a:lnTo>
                    <a:pt x="949" y="473"/>
                  </a:lnTo>
                  <a:lnTo>
                    <a:pt x="951" y="474"/>
                  </a:lnTo>
                  <a:lnTo>
                    <a:pt x="952" y="475"/>
                  </a:lnTo>
                  <a:lnTo>
                    <a:pt x="954" y="475"/>
                  </a:lnTo>
                  <a:lnTo>
                    <a:pt x="955" y="476"/>
                  </a:lnTo>
                  <a:lnTo>
                    <a:pt x="956" y="477"/>
                  </a:lnTo>
                  <a:lnTo>
                    <a:pt x="957" y="478"/>
                  </a:lnTo>
                  <a:lnTo>
                    <a:pt x="958" y="480"/>
                  </a:lnTo>
                  <a:lnTo>
                    <a:pt x="958" y="480"/>
                  </a:lnTo>
                  <a:lnTo>
                    <a:pt x="958" y="481"/>
                  </a:lnTo>
                  <a:lnTo>
                    <a:pt x="958" y="483"/>
                  </a:lnTo>
                  <a:lnTo>
                    <a:pt x="957" y="484"/>
                  </a:lnTo>
                  <a:lnTo>
                    <a:pt x="957" y="486"/>
                  </a:lnTo>
                  <a:lnTo>
                    <a:pt x="956" y="487"/>
                  </a:lnTo>
                  <a:lnTo>
                    <a:pt x="954" y="489"/>
                  </a:lnTo>
                  <a:lnTo>
                    <a:pt x="953" y="490"/>
                  </a:lnTo>
                  <a:lnTo>
                    <a:pt x="951" y="491"/>
                  </a:lnTo>
                  <a:lnTo>
                    <a:pt x="949" y="491"/>
                  </a:lnTo>
                  <a:lnTo>
                    <a:pt x="945" y="492"/>
                  </a:lnTo>
                  <a:lnTo>
                    <a:pt x="939" y="493"/>
                  </a:lnTo>
                  <a:lnTo>
                    <a:pt x="935" y="494"/>
                  </a:lnTo>
                  <a:lnTo>
                    <a:pt x="928" y="494"/>
                  </a:lnTo>
                  <a:lnTo>
                    <a:pt x="924" y="495"/>
                  </a:lnTo>
                  <a:lnTo>
                    <a:pt x="921" y="496"/>
                  </a:lnTo>
                  <a:lnTo>
                    <a:pt x="918" y="497"/>
                  </a:lnTo>
                  <a:lnTo>
                    <a:pt x="916" y="499"/>
                  </a:lnTo>
                  <a:lnTo>
                    <a:pt x="914" y="501"/>
                  </a:lnTo>
                  <a:lnTo>
                    <a:pt x="912" y="502"/>
                  </a:lnTo>
                  <a:lnTo>
                    <a:pt x="911" y="503"/>
                  </a:lnTo>
                  <a:lnTo>
                    <a:pt x="909" y="504"/>
                  </a:lnTo>
                  <a:lnTo>
                    <a:pt x="908" y="506"/>
                  </a:lnTo>
                  <a:lnTo>
                    <a:pt x="906" y="508"/>
                  </a:lnTo>
                  <a:lnTo>
                    <a:pt x="905" y="511"/>
                  </a:lnTo>
                  <a:lnTo>
                    <a:pt x="901" y="519"/>
                  </a:lnTo>
                  <a:lnTo>
                    <a:pt x="900" y="521"/>
                  </a:lnTo>
                  <a:lnTo>
                    <a:pt x="897" y="524"/>
                  </a:lnTo>
                  <a:lnTo>
                    <a:pt x="893" y="529"/>
                  </a:lnTo>
                  <a:lnTo>
                    <a:pt x="891" y="532"/>
                  </a:lnTo>
                  <a:lnTo>
                    <a:pt x="889" y="536"/>
                  </a:lnTo>
                  <a:lnTo>
                    <a:pt x="887" y="538"/>
                  </a:lnTo>
                  <a:lnTo>
                    <a:pt x="886" y="540"/>
                  </a:lnTo>
                  <a:lnTo>
                    <a:pt x="885" y="542"/>
                  </a:lnTo>
                  <a:lnTo>
                    <a:pt x="885" y="546"/>
                  </a:lnTo>
                  <a:lnTo>
                    <a:pt x="885" y="553"/>
                  </a:lnTo>
                  <a:lnTo>
                    <a:pt x="884" y="559"/>
                  </a:lnTo>
                  <a:lnTo>
                    <a:pt x="884" y="562"/>
                  </a:lnTo>
                  <a:lnTo>
                    <a:pt x="882" y="568"/>
                  </a:lnTo>
                  <a:lnTo>
                    <a:pt x="881" y="576"/>
                  </a:lnTo>
                  <a:lnTo>
                    <a:pt x="881" y="579"/>
                  </a:lnTo>
                  <a:lnTo>
                    <a:pt x="881" y="581"/>
                  </a:lnTo>
                  <a:lnTo>
                    <a:pt x="881" y="582"/>
                  </a:lnTo>
                  <a:lnTo>
                    <a:pt x="881" y="584"/>
                  </a:lnTo>
                  <a:lnTo>
                    <a:pt x="882" y="585"/>
                  </a:lnTo>
                  <a:lnTo>
                    <a:pt x="882" y="587"/>
                  </a:lnTo>
                  <a:lnTo>
                    <a:pt x="882" y="588"/>
                  </a:lnTo>
                  <a:lnTo>
                    <a:pt x="884" y="589"/>
                  </a:lnTo>
                  <a:lnTo>
                    <a:pt x="885" y="591"/>
                  </a:lnTo>
                  <a:lnTo>
                    <a:pt x="894" y="597"/>
                  </a:lnTo>
                  <a:lnTo>
                    <a:pt x="906" y="605"/>
                  </a:lnTo>
                  <a:lnTo>
                    <a:pt x="907" y="606"/>
                  </a:lnTo>
                  <a:lnTo>
                    <a:pt x="908" y="607"/>
                  </a:lnTo>
                  <a:lnTo>
                    <a:pt x="908" y="608"/>
                  </a:lnTo>
                  <a:lnTo>
                    <a:pt x="909" y="609"/>
                  </a:lnTo>
                  <a:lnTo>
                    <a:pt x="908" y="609"/>
                  </a:lnTo>
                  <a:lnTo>
                    <a:pt x="908" y="610"/>
                  </a:lnTo>
                  <a:lnTo>
                    <a:pt x="907" y="611"/>
                  </a:lnTo>
                  <a:lnTo>
                    <a:pt x="905" y="613"/>
                  </a:lnTo>
                  <a:lnTo>
                    <a:pt x="904" y="614"/>
                  </a:lnTo>
                  <a:lnTo>
                    <a:pt x="903" y="615"/>
                  </a:lnTo>
                  <a:lnTo>
                    <a:pt x="903" y="616"/>
                  </a:lnTo>
                  <a:lnTo>
                    <a:pt x="903" y="617"/>
                  </a:lnTo>
                  <a:lnTo>
                    <a:pt x="903" y="618"/>
                  </a:lnTo>
                  <a:lnTo>
                    <a:pt x="904" y="619"/>
                  </a:lnTo>
                  <a:lnTo>
                    <a:pt x="905" y="620"/>
                  </a:lnTo>
                  <a:lnTo>
                    <a:pt x="906" y="621"/>
                  </a:lnTo>
                  <a:lnTo>
                    <a:pt x="908" y="622"/>
                  </a:lnTo>
                  <a:lnTo>
                    <a:pt x="910" y="623"/>
                  </a:lnTo>
                  <a:lnTo>
                    <a:pt x="913" y="624"/>
                  </a:lnTo>
                  <a:lnTo>
                    <a:pt x="916" y="625"/>
                  </a:lnTo>
                  <a:lnTo>
                    <a:pt x="922" y="627"/>
                  </a:lnTo>
                  <a:lnTo>
                    <a:pt x="923" y="627"/>
                  </a:lnTo>
                  <a:lnTo>
                    <a:pt x="925" y="627"/>
                  </a:lnTo>
                  <a:lnTo>
                    <a:pt x="926" y="628"/>
                  </a:lnTo>
                  <a:lnTo>
                    <a:pt x="927" y="629"/>
                  </a:lnTo>
                  <a:lnTo>
                    <a:pt x="927" y="630"/>
                  </a:lnTo>
                  <a:lnTo>
                    <a:pt x="928" y="633"/>
                  </a:lnTo>
                  <a:lnTo>
                    <a:pt x="928" y="634"/>
                  </a:lnTo>
                  <a:lnTo>
                    <a:pt x="928" y="635"/>
                  </a:lnTo>
                  <a:lnTo>
                    <a:pt x="928" y="637"/>
                  </a:lnTo>
                  <a:lnTo>
                    <a:pt x="928" y="639"/>
                  </a:lnTo>
                  <a:lnTo>
                    <a:pt x="927" y="640"/>
                  </a:lnTo>
                  <a:lnTo>
                    <a:pt x="926" y="642"/>
                  </a:lnTo>
                  <a:lnTo>
                    <a:pt x="924" y="646"/>
                  </a:lnTo>
                  <a:lnTo>
                    <a:pt x="922" y="650"/>
                  </a:lnTo>
                  <a:lnTo>
                    <a:pt x="916" y="658"/>
                  </a:lnTo>
                  <a:lnTo>
                    <a:pt x="914" y="661"/>
                  </a:lnTo>
                  <a:lnTo>
                    <a:pt x="913" y="661"/>
                  </a:lnTo>
                  <a:lnTo>
                    <a:pt x="912" y="663"/>
                  </a:lnTo>
                  <a:lnTo>
                    <a:pt x="912" y="665"/>
                  </a:lnTo>
                  <a:lnTo>
                    <a:pt x="912" y="667"/>
                  </a:lnTo>
                  <a:lnTo>
                    <a:pt x="912" y="669"/>
                  </a:lnTo>
                  <a:lnTo>
                    <a:pt x="912" y="672"/>
                  </a:lnTo>
                  <a:lnTo>
                    <a:pt x="912" y="673"/>
                  </a:lnTo>
                  <a:lnTo>
                    <a:pt x="913" y="675"/>
                  </a:lnTo>
                  <a:lnTo>
                    <a:pt x="914" y="677"/>
                  </a:lnTo>
                  <a:lnTo>
                    <a:pt x="916" y="679"/>
                  </a:lnTo>
                  <a:lnTo>
                    <a:pt x="919" y="684"/>
                  </a:lnTo>
                  <a:lnTo>
                    <a:pt x="921" y="686"/>
                  </a:lnTo>
                  <a:lnTo>
                    <a:pt x="922" y="688"/>
                  </a:lnTo>
                  <a:lnTo>
                    <a:pt x="923" y="690"/>
                  </a:lnTo>
                  <a:lnTo>
                    <a:pt x="923" y="692"/>
                  </a:lnTo>
                  <a:lnTo>
                    <a:pt x="924" y="693"/>
                  </a:lnTo>
                  <a:lnTo>
                    <a:pt x="924" y="695"/>
                  </a:lnTo>
                  <a:lnTo>
                    <a:pt x="923" y="695"/>
                  </a:lnTo>
                  <a:lnTo>
                    <a:pt x="923" y="697"/>
                  </a:lnTo>
                  <a:lnTo>
                    <a:pt x="922" y="698"/>
                  </a:lnTo>
                  <a:lnTo>
                    <a:pt x="921" y="699"/>
                  </a:lnTo>
                  <a:lnTo>
                    <a:pt x="920" y="700"/>
                  </a:lnTo>
                  <a:lnTo>
                    <a:pt x="917" y="702"/>
                  </a:lnTo>
                  <a:lnTo>
                    <a:pt x="911" y="706"/>
                  </a:lnTo>
                  <a:lnTo>
                    <a:pt x="908" y="708"/>
                  </a:lnTo>
                  <a:lnTo>
                    <a:pt x="906" y="710"/>
                  </a:lnTo>
                  <a:lnTo>
                    <a:pt x="904" y="713"/>
                  </a:lnTo>
                  <a:lnTo>
                    <a:pt x="902" y="716"/>
                  </a:lnTo>
                  <a:lnTo>
                    <a:pt x="900" y="718"/>
                  </a:lnTo>
                  <a:lnTo>
                    <a:pt x="899" y="721"/>
                  </a:lnTo>
                  <a:lnTo>
                    <a:pt x="897" y="724"/>
                  </a:lnTo>
                  <a:lnTo>
                    <a:pt x="896" y="727"/>
                  </a:lnTo>
                  <a:lnTo>
                    <a:pt x="895" y="730"/>
                  </a:lnTo>
                  <a:lnTo>
                    <a:pt x="894" y="732"/>
                  </a:lnTo>
                  <a:lnTo>
                    <a:pt x="894" y="735"/>
                  </a:lnTo>
                  <a:lnTo>
                    <a:pt x="894" y="737"/>
                  </a:lnTo>
                  <a:lnTo>
                    <a:pt x="894" y="740"/>
                  </a:lnTo>
                  <a:lnTo>
                    <a:pt x="894" y="741"/>
                  </a:lnTo>
                  <a:lnTo>
                    <a:pt x="894" y="743"/>
                  </a:lnTo>
                  <a:lnTo>
                    <a:pt x="894" y="745"/>
                  </a:lnTo>
                  <a:lnTo>
                    <a:pt x="894" y="747"/>
                  </a:lnTo>
                  <a:lnTo>
                    <a:pt x="895" y="748"/>
                  </a:lnTo>
                  <a:lnTo>
                    <a:pt x="895" y="750"/>
                  </a:lnTo>
                  <a:lnTo>
                    <a:pt x="897" y="751"/>
                  </a:lnTo>
                  <a:lnTo>
                    <a:pt x="899" y="752"/>
                  </a:lnTo>
                  <a:lnTo>
                    <a:pt x="902" y="755"/>
                  </a:lnTo>
                  <a:lnTo>
                    <a:pt x="907" y="759"/>
                  </a:lnTo>
                  <a:lnTo>
                    <a:pt x="910" y="762"/>
                  </a:lnTo>
                  <a:lnTo>
                    <a:pt x="912" y="763"/>
                  </a:lnTo>
                  <a:lnTo>
                    <a:pt x="913" y="763"/>
                  </a:lnTo>
                  <a:lnTo>
                    <a:pt x="914" y="765"/>
                  </a:lnTo>
                  <a:lnTo>
                    <a:pt x="915" y="767"/>
                  </a:lnTo>
                  <a:lnTo>
                    <a:pt x="916" y="769"/>
                  </a:lnTo>
                  <a:lnTo>
                    <a:pt x="916" y="770"/>
                  </a:lnTo>
                  <a:lnTo>
                    <a:pt x="917" y="772"/>
                  </a:lnTo>
                  <a:lnTo>
                    <a:pt x="917" y="774"/>
                  </a:lnTo>
                  <a:lnTo>
                    <a:pt x="917" y="778"/>
                  </a:lnTo>
                  <a:lnTo>
                    <a:pt x="917" y="780"/>
                  </a:lnTo>
                  <a:lnTo>
                    <a:pt x="917" y="783"/>
                  </a:lnTo>
                  <a:lnTo>
                    <a:pt x="917" y="785"/>
                  </a:lnTo>
                  <a:lnTo>
                    <a:pt x="916" y="786"/>
                  </a:lnTo>
                  <a:lnTo>
                    <a:pt x="915" y="788"/>
                  </a:lnTo>
                  <a:lnTo>
                    <a:pt x="913" y="790"/>
                  </a:lnTo>
                  <a:lnTo>
                    <a:pt x="910" y="792"/>
                  </a:lnTo>
                  <a:lnTo>
                    <a:pt x="907" y="794"/>
                  </a:lnTo>
                  <a:lnTo>
                    <a:pt x="905" y="796"/>
                  </a:lnTo>
                  <a:lnTo>
                    <a:pt x="899" y="797"/>
                  </a:lnTo>
                  <a:lnTo>
                    <a:pt x="897" y="799"/>
                  </a:lnTo>
                  <a:lnTo>
                    <a:pt x="895" y="800"/>
                  </a:lnTo>
                  <a:lnTo>
                    <a:pt x="894" y="801"/>
                  </a:lnTo>
                  <a:lnTo>
                    <a:pt x="894" y="802"/>
                  </a:lnTo>
                  <a:lnTo>
                    <a:pt x="893" y="804"/>
                  </a:lnTo>
                  <a:lnTo>
                    <a:pt x="892" y="805"/>
                  </a:lnTo>
                  <a:lnTo>
                    <a:pt x="891" y="808"/>
                  </a:lnTo>
                  <a:lnTo>
                    <a:pt x="890" y="809"/>
                  </a:lnTo>
                  <a:lnTo>
                    <a:pt x="890" y="811"/>
                  </a:lnTo>
                  <a:lnTo>
                    <a:pt x="890" y="813"/>
                  </a:lnTo>
                  <a:lnTo>
                    <a:pt x="890" y="815"/>
                  </a:lnTo>
                  <a:lnTo>
                    <a:pt x="892" y="821"/>
                  </a:lnTo>
                  <a:lnTo>
                    <a:pt x="893" y="823"/>
                  </a:lnTo>
                  <a:lnTo>
                    <a:pt x="893" y="826"/>
                  </a:lnTo>
                  <a:lnTo>
                    <a:pt x="893" y="828"/>
                  </a:lnTo>
                  <a:lnTo>
                    <a:pt x="893" y="829"/>
                  </a:lnTo>
                  <a:lnTo>
                    <a:pt x="893" y="831"/>
                  </a:lnTo>
                  <a:lnTo>
                    <a:pt x="892" y="831"/>
                  </a:lnTo>
                  <a:lnTo>
                    <a:pt x="891" y="833"/>
                  </a:lnTo>
                  <a:lnTo>
                    <a:pt x="890" y="835"/>
                  </a:lnTo>
                  <a:lnTo>
                    <a:pt x="889" y="836"/>
                  </a:lnTo>
                  <a:lnTo>
                    <a:pt x="887" y="838"/>
                  </a:lnTo>
                  <a:lnTo>
                    <a:pt x="885" y="839"/>
                  </a:lnTo>
                  <a:lnTo>
                    <a:pt x="883" y="840"/>
                  </a:lnTo>
                  <a:lnTo>
                    <a:pt x="882" y="841"/>
                  </a:lnTo>
                  <a:lnTo>
                    <a:pt x="878" y="842"/>
                  </a:lnTo>
                  <a:lnTo>
                    <a:pt x="877" y="843"/>
                  </a:lnTo>
                  <a:lnTo>
                    <a:pt x="876" y="843"/>
                  </a:lnTo>
                  <a:lnTo>
                    <a:pt x="876" y="843"/>
                  </a:lnTo>
                  <a:lnTo>
                    <a:pt x="875" y="843"/>
                  </a:lnTo>
                  <a:lnTo>
                    <a:pt x="875" y="844"/>
                  </a:lnTo>
                  <a:lnTo>
                    <a:pt x="875" y="845"/>
                  </a:lnTo>
                  <a:lnTo>
                    <a:pt x="875" y="847"/>
                  </a:lnTo>
                  <a:lnTo>
                    <a:pt x="876" y="849"/>
                  </a:lnTo>
                  <a:lnTo>
                    <a:pt x="877" y="851"/>
                  </a:lnTo>
                  <a:lnTo>
                    <a:pt x="879" y="853"/>
                  </a:lnTo>
                  <a:lnTo>
                    <a:pt x="882" y="855"/>
                  </a:lnTo>
                  <a:lnTo>
                    <a:pt x="885" y="858"/>
                  </a:lnTo>
                  <a:lnTo>
                    <a:pt x="893" y="865"/>
                  </a:lnTo>
                  <a:lnTo>
                    <a:pt x="894" y="867"/>
                  </a:lnTo>
                  <a:lnTo>
                    <a:pt x="896" y="869"/>
                  </a:lnTo>
                  <a:lnTo>
                    <a:pt x="898" y="871"/>
                  </a:lnTo>
                  <a:lnTo>
                    <a:pt x="899" y="873"/>
                  </a:lnTo>
                  <a:lnTo>
                    <a:pt x="900" y="875"/>
                  </a:lnTo>
                  <a:lnTo>
                    <a:pt x="900" y="877"/>
                  </a:lnTo>
                  <a:lnTo>
                    <a:pt x="900" y="877"/>
                  </a:lnTo>
                  <a:lnTo>
                    <a:pt x="900" y="879"/>
                  </a:lnTo>
                  <a:lnTo>
                    <a:pt x="899" y="880"/>
                  </a:lnTo>
                  <a:lnTo>
                    <a:pt x="898" y="882"/>
                  </a:lnTo>
                  <a:lnTo>
                    <a:pt x="897" y="883"/>
                  </a:lnTo>
                  <a:lnTo>
                    <a:pt x="896" y="885"/>
                  </a:lnTo>
                  <a:lnTo>
                    <a:pt x="894" y="887"/>
                  </a:lnTo>
                  <a:lnTo>
                    <a:pt x="890" y="890"/>
                  </a:lnTo>
                  <a:lnTo>
                    <a:pt x="888" y="892"/>
                  </a:lnTo>
                  <a:lnTo>
                    <a:pt x="887" y="893"/>
                  </a:lnTo>
                  <a:lnTo>
                    <a:pt x="886" y="895"/>
                  </a:lnTo>
                  <a:lnTo>
                    <a:pt x="885" y="897"/>
                  </a:lnTo>
                  <a:lnTo>
                    <a:pt x="883" y="901"/>
                  </a:lnTo>
                  <a:lnTo>
                    <a:pt x="882" y="903"/>
                  </a:lnTo>
                  <a:lnTo>
                    <a:pt x="881" y="905"/>
                  </a:lnTo>
                  <a:lnTo>
                    <a:pt x="880" y="908"/>
                  </a:lnTo>
                  <a:lnTo>
                    <a:pt x="878" y="910"/>
                  </a:lnTo>
                  <a:lnTo>
                    <a:pt x="877" y="911"/>
                  </a:lnTo>
                  <a:lnTo>
                    <a:pt x="875" y="911"/>
                  </a:lnTo>
                  <a:lnTo>
                    <a:pt x="874" y="913"/>
                  </a:lnTo>
                  <a:lnTo>
                    <a:pt x="872" y="914"/>
                  </a:lnTo>
                  <a:lnTo>
                    <a:pt x="871" y="914"/>
                  </a:lnTo>
                  <a:lnTo>
                    <a:pt x="870" y="915"/>
                  </a:lnTo>
                  <a:lnTo>
                    <a:pt x="868" y="916"/>
                  </a:lnTo>
                  <a:lnTo>
                    <a:pt x="863" y="917"/>
                  </a:lnTo>
                  <a:lnTo>
                    <a:pt x="858" y="918"/>
                  </a:lnTo>
                  <a:lnTo>
                    <a:pt x="849" y="920"/>
                  </a:lnTo>
                  <a:lnTo>
                    <a:pt x="841" y="921"/>
                  </a:lnTo>
                  <a:lnTo>
                    <a:pt x="837" y="921"/>
                  </a:lnTo>
                  <a:lnTo>
                    <a:pt x="833" y="922"/>
                  </a:lnTo>
                  <a:lnTo>
                    <a:pt x="829" y="923"/>
                  </a:lnTo>
                  <a:lnTo>
                    <a:pt x="827" y="924"/>
                  </a:lnTo>
                  <a:lnTo>
                    <a:pt x="825" y="925"/>
                  </a:lnTo>
                  <a:lnTo>
                    <a:pt x="823" y="926"/>
                  </a:lnTo>
                  <a:lnTo>
                    <a:pt x="821" y="928"/>
                  </a:lnTo>
                  <a:lnTo>
                    <a:pt x="819" y="930"/>
                  </a:lnTo>
                  <a:lnTo>
                    <a:pt x="818" y="932"/>
                  </a:lnTo>
                  <a:lnTo>
                    <a:pt x="817" y="934"/>
                  </a:lnTo>
                  <a:lnTo>
                    <a:pt x="817" y="936"/>
                  </a:lnTo>
                  <a:lnTo>
                    <a:pt x="817" y="938"/>
                  </a:lnTo>
                  <a:lnTo>
                    <a:pt x="817" y="944"/>
                  </a:lnTo>
                  <a:lnTo>
                    <a:pt x="817" y="945"/>
                  </a:lnTo>
                  <a:lnTo>
                    <a:pt x="817" y="946"/>
                  </a:lnTo>
                  <a:lnTo>
                    <a:pt x="816" y="947"/>
                  </a:lnTo>
                  <a:lnTo>
                    <a:pt x="816" y="948"/>
                  </a:lnTo>
                  <a:lnTo>
                    <a:pt x="815" y="950"/>
                  </a:lnTo>
                  <a:lnTo>
                    <a:pt x="814" y="951"/>
                  </a:lnTo>
                  <a:lnTo>
                    <a:pt x="813" y="952"/>
                  </a:lnTo>
                  <a:lnTo>
                    <a:pt x="805" y="956"/>
                  </a:lnTo>
                  <a:lnTo>
                    <a:pt x="803" y="957"/>
                  </a:lnTo>
                  <a:lnTo>
                    <a:pt x="802" y="958"/>
                  </a:lnTo>
                  <a:lnTo>
                    <a:pt x="799" y="958"/>
                  </a:lnTo>
                  <a:lnTo>
                    <a:pt x="793" y="959"/>
                  </a:lnTo>
                  <a:lnTo>
                    <a:pt x="783" y="961"/>
                  </a:lnTo>
                  <a:lnTo>
                    <a:pt x="778" y="963"/>
                  </a:lnTo>
                  <a:lnTo>
                    <a:pt x="776" y="963"/>
                  </a:lnTo>
                  <a:lnTo>
                    <a:pt x="773" y="963"/>
                  </a:lnTo>
                  <a:lnTo>
                    <a:pt x="768" y="962"/>
                  </a:lnTo>
                  <a:lnTo>
                    <a:pt x="762" y="961"/>
                  </a:lnTo>
                  <a:lnTo>
                    <a:pt x="759" y="960"/>
                  </a:lnTo>
                  <a:lnTo>
                    <a:pt x="754" y="959"/>
                  </a:lnTo>
                  <a:lnTo>
                    <a:pt x="751" y="958"/>
                  </a:lnTo>
                  <a:lnTo>
                    <a:pt x="746" y="957"/>
                  </a:lnTo>
                  <a:lnTo>
                    <a:pt x="743" y="957"/>
                  </a:lnTo>
                  <a:lnTo>
                    <a:pt x="741" y="957"/>
                  </a:lnTo>
                  <a:lnTo>
                    <a:pt x="739" y="957"/>
                  </a:lnTo>
                  <a:lnTo>
                    <a:pt x="737" y="958"/>
                  </a:lnTo>
                  <a:lnTo>
                    <a:pt x="736" y="959"/>
                  </a:lnTo>
                  <a:lnTo>
                    <a:pt x="733" y="962"/>
                  </a:lnTo>
                  <a:lnTo>
                    <a:pt x="731" y="964"/>
                  </a:lnTo>
                  <a:lnTo>
                    <a:pt x="726" y="967"/>
                  </a:lnTo>
                  <a:lnTo>
                    <a:pt x="723" y="967"/>
                  </a:lnTo>
                  <a:lnTo>
                    <a:pt x="721" y="968"/>
                  </a:lnTo>
                  <a:lnTo>
                    <a:pt x="717" y="969"/>
                  </a:lnTo>
                  <a:lnTo>
                    <a:pt x="713" y="969"/>
                  </a:lnTo>
                  <a:lnTo>
                    <a:pt x="711" y="969"/>
                  </a:lnTo>
                  <a:lnTo>
                    <a:pt x="709" y="969"/>
                  </a:lnTo>
                  <a:lnTo>
                    <a:pt x="707" y="968"/>
                  </a:lnTo>
                  <a:lnTo>
                    <a:pt x="705" y="967"/>
                  </a:lnTo>
                  <a:lnTo>
                    <a:pt x="702" y="967"/>
                  </a:lnTo>
                  <a:lnTo>
                    <a:pt x="700" y="965"/>
                  </a:lnTo>
                  <a:lnTo>
                    <a:pt x="693" y="961"/>
                  </a:lnTo>
                  <a:lnTo>
                    <a:pt x="691" y="959"/>
                  </a:lnTo>
                  <a:lnTo>
                    <a:pt x="690" y="957"/>
                  </a:lnTo>
                  <a:lnTo>
                    <a:pt x="689" y="956"/>
                  </a:lnTo>
                  <a:lnTo>
                    <a:pt x="687" y="953"/>
                  </a:lnTo>
                  <a:lnTo>
                    <a:pt x="685" y="950"/>
                  </a:lnTo>
                  <a:lnTo>
                    <a:pt x="683" y="949"/>
                  </a:lnTo>
                  <a:lnTo>
                    <a:pt x="682" y="948"/>
                  </a:lnTo>
                  <a:lnTo>
                    <a:pt x="681" y="947"/>
                  </a:lnTo>
                  <a:lnTo>
                    <a:pt x="680" y="946"/>
                  </a:lnTo>
                  <a:lnTo>
                    <a:pt x="679" y="946"/>
                  </a:lnTo>
                  <a:lnTo>
                    <a:pt x="678" y="946"/>
                  </a:lnTo>
                  <a:lnTo>
                    <a:pt x="675" y="946"/>
                  </a:lnTo>
                  <a:lnTo>
                    <a:pt x="673" y="947"/>
                  </a:lnTo>
                  <a:lnTo>
                    <a:pt x="670" y="948"/>
                  </a:lnTo>
                  <a:lnTo>
                    <a:pt x="666" y="950"/>
                  </a:lnTo>
                  <a:lnTo>
                    <a:pt x="665" y="951"/>
                  </a:lnTo>
                  <a:lnTo>
                    <a:pt x="663" y="952"/>
                  </a:lnTo>
                  <a:lnTo>
                    <a:pt x="662" y="953"/>
                  </a:lnTo>
                  <a:lnTo>
                    <a:pt x="661" y="954"/>
                  </a:lnTo>
                  <a:lnTo>
                    <a:pt x="656" y="959"/>
                  </a:lnTo>
                  <a:lnTo>
                    <a:pt x="654" y="962"/>
                  </a:lnTo>
                  <a:lnTo>
                    <a:pt x="652" y="963"/>
                  </a:lnTo>
                  <a:lnTo>
                    <a:pt x="650" y="965"/>
                  </a:lnTo>
                  <a:lnTo>
                    <a:pt x="648" y="966"/>
                  </a:lnTo>
                  <a:lnTo>
                    <a:pt x="647" y="967"/>
                  </a:lnTo>
                  <a:lnTo>
                    <a:pt x="645" y="967"/>
                  </a:lnTo>
                  <a:lnTo>
                    <a:pt x="644" y="967"/>
                  </a:lnTo>
                  <a:lnTo>
                    <a:pt x="643" y="967"/>
                  </a:lnTo>
                  <a:lnTo>
                    <a:pt x="641" y="967"/>
                  </a:lnTo>
                  <a:lnTo>
                    <a:pt x="639" y="967"/>
                  </a:lnTo>
                  <a:lnTo>
                    <a:pt x="633" y="967"/>
                  </a:lnTo>
                  <a:lnTo>
                    <a:pt x="632" y="967"/>
                  </a:lnTo>
                  <a:lnTo>
                    <a:pt x="630" y="967"/>
                  </a:lnTo>
                  <a:lnTo>
                    <a:pt x="629" y="967"/>
                  </a:lnTo>
                  <a:lnTo>
                    <a:pt x="628" y="967"/>
                  </a:lnTo>
                  <a:lnTo>
                    <a:pt x="627" y="967"/>
                  </a:lnTo>
                  <a:lnTo>
                    <a:pt x="626" y="968"/>
                  </a:lnTo>
                  <a:lnTo>
                    <a:pt x="624" y="969"/>
                  </a:lnTo>
                  <a:lnTo>
                    <a:pt x="623" y="970"/>
                  </a:lnTo>
                  <a:lnTo>
                    <a:pt x="622" y="972"/>
                  </a:lnTo>
                  <a:lnTo>
                    <a:pt x="621" y="974"/>
                  </a:lnTo>
                  <a:lnTo>
                    <a:pt x="620" y="979"/>
                  </a:lnTo>
                  <a:lnTo>
                    <a:pt x="617" y="984"/>
                  </a:lnTo>
                  <a:lnTo>
                    <a:pt x="616" y="987"/>
                  </a:lnTo>
                  <a:lnTo>
                    <a:pt x="615" y="988"/>
                  </a:lnTo>
                  <a:lnTo>
                    <a:pt x="614" y="990"/>
                  </a:lnTo>
                  <a:lnTo>
                    <a:pt x="612" y="991"/>
                  </a:lnTo>
                  <a:lnTo>
                    <a:pt x="611" y="992"/>
                  </a:lnTo>
                  <a:lnTo>
                    <a:pt x="610" y="993"/>
                  </a:lnTo>
                  <a:lnTo>
                    <a:pt x="609" y="993"/>
                  </a:lnTo>
                  <a:lnTo>
                    <a:pt x="607" y="994"/>
                  </a:lnTo>
                  <a:lnTo>
                    <a:pt x="604" y="994"/>
                  </a:lnTo>
                  <a:lnTo>
                    <a:pt x="598" y="994"/>
                  </a:lnTo>
                  <a:lnTo>
                    <a:pt x="595" y="994"/>
                  </a:lnTo>
                  <a:lnTo>
                    <a:pt x="589" y="995"/>
                  </a:lnTo>
                  <a:lnTo>
                    <a:pt x="585" y="996"/>
                  </a:lnTo>
                  <a:lnTo>
                    <a:pt x="581" y="997"/>
                  </a:lnTo>
                  <a:lnTo>
                    <a:pt x="574" y="999"/>
                  </a:lnTo>
                  <a:lnTo>
                    <a:pt x="571" y="1001"/>
                  </a:lnTo>
                  <a:lnTo>
                    <a:pt x="567" y="1002"/>
                  </a:lnTo>
                  <a:lnTo>
                    <a:pt x="564" y="1005"/>
                  </a:lnTo>
                  <a:lnTo>
                    <a:pt x="562" y="1007"/>
                  </a:lnTo>
                  <a:lnTo>
                    <a:pt x="561" y="1008"/>
                  </a:lnTo>
                  <a:lnTo>
                    <a:pt x="559" y="1010"/>
                  </a:lnTo>
                  <a:lnTo>
                    <a:pt x="556" y="1014"/>
                  </a:lnTo>
                  <a:lnTo>
                    <a:pt x="554" y="1017"/>
                  </a:lnTo>
                  <a:lnTo>
                    <a:pt x="550" y="1022"/>
                  </a:lnTo>
                  <a:lnTo>
                    <a:pt x="547" y="1024"/>
                  </a:lnTo>
                  <a:lnTo>
                    <a:pt x="544" y="1026"/>
                  </a:lnTo>
                  <a:lnTo>
                    <a:pt x="541" y="1029"/>
                  </a:lnTo>
                  <a:lnTo>
                    <a:pt x="539" y="1030"/>
                  </a:lnTo>
                  <a:lnTo>
                    <a:pt x="532" y="1034"/>
                  </a:lnTo>
                  <a:lnTo>
                    <a:pt x="530" y="1035"/>
                  </a:lnTo>
                  <a:lnTo>
                    <a:pt x="528" y="1036"/>
                  </a:lnTo>
                  <a:lnTo>
                    <a:pt x="526" y="1038"/>
                  </a:lnTo>
                  <a:lnTo>
                    <a:pt x="524" y="1040"/>
                  </a:lnTo>
                  <a:lnTo>
                    <a:pt x="519" y="1045"/>
                  </a:lnTo>
                  <a:lnTo>
                    <a:pt x="516" y="1048"/>
                  </a:lnTo>
                  <a:lnTo>
                    <a:pt x="515" y="1050"/>
                  </a:lnTo>
                  <a:lnTo>
                    <a:pt x="512" y="1053"/>
                  </a:lnTo>
                  <a:lnTo>
                    <a:pt x="508" y="1058"/>
                  </a:lnTo>
                  <a:lnTo>
                    <a:pt x="507" y="1060"/>
                  </a:lnTo>
                  <a:lnTo>
                    <a:pt x="506" y="1061"/>
                  </a:lnTo>
                  <a:lnTo>
                    <a:pt x="505" y="1062"/>
                  </a:lnTo>
                  <a:lnTo>
                    <a:pt x="503" y="1063"/>
                  </a:lnTo>
                  <a:lnTo>
                    <a:pt x="502" y="1063"/>
                  </a:lnTo>
                  <a:lnTo>
                    <a:pt x="500" y="1062"/>
                  </a:lnTo>
                  <a:lnTo>
                    <a:pt x="499" y="1062"/>
                  </a:lnTo>
                  <a:lnTo>
                    <a:pt x="497" y="1061"/>
                  </a:lnTo>
                  <a:lnTo>
                    <a:pt x="496" y="1060"/>
                  </a:lnTo>
                  <a:lnTo>
                    <a:pt x="491" y="1057"/>
                  </a:lnTo>
                  <a:lnTo>
                    <a:pt x="488" y="1056"/>
                  </a:lnTo>
                  <a:lnTo>
                    <a:pt x="485" y="1054"/>
                  </a:lnTo>
                  <a:lnTo>
                    <a:pt x="482" y="1053"/>
                  </a:lnTo>
                  <a:lnTo>
                    <a:pt x="480" y="1052"/>
                  </a:lnTo>
                  <a:lnTo>
                    <a:pt x="477" y="1051"/>
                  </a:lnTo>
                  <a:lnTo>
                    <a:pt x="474" y="1051"/>
                  </a:lnTo>
                  <a:lnTo>
                    <a:pt x="472" y="1051"/>
                  </a:lnTo>
                  <a:lnTo>
                    <a:pt x="462" y="1053"/>
                  </a:lnTo>
                  <a:lnTo>
                    <a:pt x="459" y="1053"/>
                  </a:lnTo>
                  <a:lnTo>
                    <a:pt x="457" y="1054"/>
                  </a:lnTo>
                  <a:lnTo>
                    <a:pt x="456" y="1054"/>
                  </a:lnTo>
                  <a:lnTo>
                    <a:pt x="455" y="1055"/>
                  </a:lnTo>
                  <a:lnTo>
                    <a:pt x="454" y="1056"/>
                  </a:lnTo>
                  <a:lnTo>
                    <a:pt x="452" y="1057"/>
                  </a:lnTo>
                  <a:lnTo>
                    <a:pt x="451" y="1058"/>
                  </a:lnTo>
                  <a:lnTo>
                    <a:pt x="448" y="1064"/>
                  </a:lnTo>
                  <a:lnTo>
                    <a:pt x="444" y="1068"/>
                  </a:lnTo>
                  <a:lnTo>
                    <a:pt x="443" y="1069"/>
                  </a:lnTo>
                  <a:lnTo>
                    <a:pt x="441" y="1071"/>
                  </a:lnTo>
                  <a:lnTo>
                    <a:pt x="439" y="1073"/>
                  </a:lnTo>
                  <a:lnTo>
                    <a:pt x="439" y="1075"/>
                  </a:lnTo>
                  <a:lnTo>
                    <a:pt x="437" y="1076"/>
                  </a:lnTo>
                  <a:lnTo>
                    <a:pt x="435" y="1077"/>
                  </a:lnTo>
                  <a:lnTo>
                    <a:pt x="434" y="1077"/>
                  </a:lnTo>
                  <a:lnTo>
                    <a:pt x="433" y="1077"/>
                  </a:lnTo>
                  <a:lnTo>
                    <a:pt x="430" y="1077"/>
                  </a:lnTo>
                  <a:lnTo>
                    <a:pt x="428" y="1076"/>
                  </a:lnTo>
                  <a:lnTo>
                    <a:pt x="425" y="1076"/>
                  </a:lnTo>
                  <a:lnTo>
                    <a:pt x="423" y="1075"/>
                  </a:lnTo>
                  <a:lnTo>
                    <a:pt x="421" y="1074"/>
                  </a:lnTo>
                  <a:lnTo>
                    <a:pt x="420" y="1073"/>
                  </a:lnTo>
                  <a:lnTo>
                    <a:pt x="416" y="1069"/>
                  </a:lnTo>
                  <a:lnTo>
                    <a:pt x="413" y="1068"/>
                  </a:lnTo>
                  <a:lnTo>
                    <a:pt x="411" y="1067"/>
                  </a:lnTo>
                  <a:lnTo>
                    <a:pt x="409" y="1066"/>
                  </a:lnTo>
                  <a:lnTo>
                    <a:pt x="407" y="1066"/>
                  </a:lnTo>
                  <a:lnTo>
                    <a:pt x="405" y="1066"/>
                  </a:lnTo>
                  <a:lnTo>
                    <a:pt x="403" y="1066"/>
                  </a:lnTo>
                  <a:lnTo>
                    <a:pt x="401" y="1066"/>
                  </a:lnTo>
                  <a:lnTo>
                    <a:pt x="397" y="1067"/>
                  </a:lnTo>
                  <a:lnTo>
                    <a:pt x="395" y="1068"/>
                  </a:lnTo>
                  <a:lnTo>
                    <a:pt x="394" y="1069"/>
                  </a:lnTo>
                  <a:lnTo>
                    <a:pt x="392" y="1069"/>
                  </a:lnTo>
                  <a:lnTo>
                    <a:pt x="391" y="1070"/>
                  </a:lnTo>
                  <a:lnTo>
                    <a:pt x="391" y="1071"/>
                  </a:lnTo>
                  <a:lnTo>
                    <a:pt x="391" y="1072"/>
                  </a:lnTo>
                  <a:lnTo>
                    <a:pt x="390" y="1071"/>
                  </a:lnTo>
                  <a:lnTo>
                    <a:pt x="389" y="1069"/>
                  </a:lnTo>
                  <a:lnTo>
                    <a:pt x="388" y="1068"/>
                  </a:lnTo>
                  <a:lnTo>
                    <a:pt x="385" y="1062"/>
                  </a:lnTo>
                  <a:lnTo>
                    <a:pt x="384" y="1060"/>
                  </a:lnTo>
                  <a:lnTo>
                    <a:pt x="382" y="1058"/>
                  </a:lnTo>
                  <a:lnTo>
                    <a:pt x="382" y="1057"/>
                  </a:lnTo>
                  <a:lnTo>
                    <a:pt x="380" y="1055"/>
                  </a:lnTo>
                  <a:lnTo>
                    <a:pt x="378" y="1053"/>
                  </a:lnTo>
                  <a:lnTo>
                    <a:pt x="376" y="1051"/>
                  </a:lnTo>
                  <a:lnTo>
                    <a:pt x="372" y="1048"/>
                  </a:lnTo>
                  <a:lnTo>
                    <a:pt x="370" y="1047"/>
                  </a:lnTo>
                  <a:lnTo>
                    <a:pt x="367" y="1046"/>
                  </a:lnTo>
                  <a:lnTo>
                    <a:pt x="363" y="1043"/>
                  </a:lnTo>
                  <a:lnTo>
                    <a:pt x="357" y="1040"/>
                  </a:lnTo>
                  <a:lnTo>
                    <a:pt x="353" y="1039"/>
                  </a:lnTo>
                  <a:lnTo>
                    <a:pt x="350" y="1037"/>
                  </a:lnTo>
                  <a:lnTo>
                    <a:pt x="348" y="1035"/>
                  </a:lnTo>
                  <a:lnTo>
                    <a:pt x="347" y="1034"/>
                  </a:lnTo>
                  <a:lnTo>
                    <a:pt x="345" y="1032"/>
                  </a:lnTo>
                  <a:lnTo>
                    <a:pt x="344" y="1030"/>
                  </a:lnTo>
                  <a:lnTo>
                    <a:pt x="340" y="1024"/>
                  </a:lnTo>
                  <a:lnTo>
                    <a:pt x="339" y="1023"/>
                  </a:lnTo>
                  <a:lnTo>
                    <a:pt x="337" y="1021"/>
                  </a:lnTo>
                  <a:lnTo>
                    <a:pt x="337" y="1020"/>
                  </a:lnTo>
                  <a:lnTo>
                    <a:pt x="335" y="1019"/>
                  </a:lnTo>
                  <a:lnTo>
                    <a:pt x="334" y="1018"/>
                  </a:lnTo>
                  <a:lnTo>
                    <a:pt x="332" y="1018"/>
                  </a:lnTo>
                  <a:lnTo>
                    <a:pt x="331" y="1017"/>
                  </a:lnTo>
                  <a:lnTo>
                    <a:pt x="328" y="1017"/>
                  </a:lnTo>
                  <a:lnTo>
                    <a:pt x="324" y="1016"/>
                  </a:lnTo>
                  <a:lnTo>
                    <a:pt x="322" y="1016"/>
                  </a:lnTo>
                  <a:lnTo>
                    <a:pt x="321" y="1016"/>
                  </a:lnTo>
                  <a:lnTo>
                    <a:pt x="320" y="1015"/>
                  </a:lnTo>
                  <a:lnTo>
                    <a:pt x="319" y="1014"/>
                  </a:lnTo>
                  <a:lnTo>
                    <a:pt x="319" y="1013"/>
                  </a:lnTo>
                  <a:lnTo>
                    <a:pt x="319" y="1013"/>
                  </a:lnTo>
                  <a:lnTo>
                    <a:pt x="319" y="1012"/>
                  </a:lnTo>
                  <a:lnTo>
                    <a:pt x="319" y="1011"/>
                  </a:lnTo>
                  <a:lnTo>
                    <a:pt x="319" y="1009"/>
                  </a:lnTo>
                  <a:lnTo>
                    <a:pt x="320" y="1007"/>
                  </a:lnTo>
                  <a:lnTo>
                    <a:pt x="321" y="1005"/>
                  </a:lnTo>
                  <a:lnTo>
                    <a:pt x="323" y="1002"/>
                  </a:lnTo>
                  <a:lnTo>
                    <a:pt x="325" y="999"/>
                  </a:lnTo>
                  <a:lnTo>
                    <a:pt x="329" y="995"/>
                  </a:lnTo>
                  <a:lnTo>
                    <a:pt x="330" y="993"/>
                  </a:lnTo>
                  <a:lnTo>
                    <a:pt x="334" y="990"/>
                  </a:lnTo>
                  <a:lnTo>
                    <a:pt x="339" y="983"/>
                  </a:lnTo>
                  <a:lnTo>
                    <a:pt x="341" y="981"/>
                  </a:lnTo>
                  <a:lnTo>
                    <a:pt x="343" y="979"/>
                  </a:lnTo>
                  <a:lnTo>
                    <a:pt x="344" y="978"/>
                  </a:lnTo>
                  <a:lnTo>
                    <a:pt x="345" y="975"/>
                  </a:lnTo>
                  <a:lnTo>
                    <a:pt x="347" y="968"/>
                  </a:lnTo>
                  <a:lnTo>
                    <a:pt x="348" y="967"/>
                  </a:lnTo>
                  <a:lnTo>
                    <a:pt x="348" y="965"/>
                  </a:lnTo>
                  <a:lnTo>
                    <a:pt x="353" y="958"/>
                  </a:lnTo>
                  <a:lnTo>
                    <a:pt x="354" y="956"/>
                  </a:lnTo>
                  <a:lnTo>
                    <a:pt x="355" y="955"/>
                  </a:lnTo>
                  <a:lnTo>
                    <a:pt x="356" y="953"/>
                  </a:lnTo>
                  <a:lnTo>
                    <a:pt x="356" y="951"/>
                  </a:lnTo>
                  <a:lnTo>
                    <a:pt x="357" y="946"/>
                  </a:lnTo>
                  <a:lnTo>
                    <a:pt x="358" y="944"/>
                  </a:lnTo>
                  <a:lnTo>
                    <a:pt x="359" y="941"/>
                  </a:lnTo>
                  <a:lnTo>
                    <a:pt x="360" y="938"/>
                  </a:lnTo>
                  <a:lnTo>
                    <a:pt x="362" y="934"/>
                  </a:lnTo>
                  <a:lnTo>
                    <a:pt x="365" y="930"/>
                  </a:lnTo>
                  <a:lnTo>
                    <a:pt x="367" y="928"/>
                  </a:lnTo>
                  <a:lnTo>
                    <a:pt x="368" y="927"/>
                  </a:lnTo>
                  <a:lnTo>
                    <a:pt x="369" y="926"/>
                  </a:lnTo>
                  <a:lnTo>
                    <a:pt x="370" y="925"/>
                  </a:lnTo>
                  <a:lnTo>
                    <a:pt x="371" y="924"/>
                  </a:lnTo>
                  <a:lnTo>
                    <a:pt x="373" y="924"/>
                  </a:lnTo>
                  <a:lnTo>
                    <a:pt x="379" y="922"/>
                  </a:lnTo>
                  <a:lnTo>
                    <a:pt x="384" y="922"/>
                  </a:lnTo>
                  <a:lnTo>
                    <a:pt x="387" y="921"/>
                  </a:lnTo>
                  <a:lnTo>
                    <a:pt x="389" y="920"/>
                  </a:lnTo>
                  <a:lnTo>
                    <a:pt x="391" y="919"/>
                  </a:lnTo>
                  <a:lnTo>
                    <a:pt x="392" y="918"/>
                  </a:lnTo>
                  <a:lnTo>
                    <a:pt x="393" y="917"/>
                  </a:lnTo>
                  <a:lnTo>
                    <a:pt x="394" y="916"/>
                  </a:lnTo>
                  <a:lnTo>
                    <a:pt x="394" y="913"/>
                  </a:lnTo>
                  <a:lnTo>
                    <a:pt x="395" y="910"/>
                  </a:lnTo>
                  <a:lnTo>
                    <a:pt x="396" y="908"/>
                  </a:lnTo>
                  <a:lnTo>
                    <a:pt x="396" y="906"/>
                  </a:lnTo>
                  <a:lnTo>
                    <a:pt x="396" y="904"/>
                  </a:lnTo>
                  <a:lnTo>
                    <a:pt x="395" y="903"/>
                  </a:lnTo>
                  <a:lnTo>
                    <a:pt x="394" y="901"/>
                  </a:lnTo>
                  <a:lnTo>
                    <a:pt x="394" y="899"/>
                  </a:lnTo>
                  <a:lnTo>
                    <a:pt x="388" y="891"/>
                  </a:lnTo>
                  <a:lnTo>
                    <a:pt x="387" y="889"/>
                  </a:lnTo>
                  <a:lnTo>
                    <a:pt x="385" y="888"/>
                  </a:lnTo>
                  <a:lnTo>
                    <a:pt x="383" y="887"/>
                  </a:lnTo>
                  <a:lnTo>
                    <a:pt x="379" y="884"/>
                  </a:lnTo>
                  <a:lnTo>
                    <a:pt x="376" y="882"/>
                  </a:lnTo>
                  <a:lnTo>
                    <a:pt x="374" y="880"/>
                  </a:lnTo>
                  <a:lnTo>
                    <a:pt x="372" y="878"/>
                  </a:lnTo>
                  <a:lnTo>
                    <a:pt x="371" y="877"/>
                  </a:lnTo>
                  <a:lnTo>
                    <a:pt x="371" y="877"/>
                  </a:lnTo>
                  <a:lnTo>
                    <a:pt x="370" y="875"/>
                  </a:lnTo>
                  <a:lnTo>
                    <a:pt x="370" y="873"/>
                  </a:lnTo>
                  <a:lnTo>
                    <a:pt x="370" y="872"/>
                  </a:lnTo>
                  <a:lnTo>
                    <a:pt x="371" y="869"/>
                  </a:lnTo>
                  <a:lnTo>
                    <a:pt x="371" y="867"/>
                  </a:lnTo>
                  <a:lnTo>
                    <a:pt x="371" y="866"/>
                  </a:lnTo>
                  <a:lnTo>
                    <a:pt x="371" y="865"/>
                  </a:lnTo>
                  <a:lnTo>
                    <a:pt x="371" y="864"/>
                  </a:lnTo>
                  <a:lnTo>
                    <a:pt x="370" y="862"/>
                  </a:lnTo>
                  <a:lnTo>
                    <a:pt x="369" y="861"/>
                  </a:lnTo>
                  <a:lnTo>
                    <a:pt x="368" y="860"/>
                  </a:lnTo>
                  <a:lnTo>
                    <a:pt x="367" y="859"/>
                  </a:lnTo>
                  <a:lnTo>
                    <a:pt x="364" y="857"/>
                  </a:lnTo>
                  <a:lnTo>
                    <a:pt x="362" y="856"/>
                  </a:lnTo>
                  <a:lnTo>
                    <a:pt x="360" y="855"/>
                  </a:lnTo>
                  <a:lnTo>
                    <a:pt x="359" y="854"/>
                  </a:lnTo>
                  <a:lnTo>
                    <a:pt x="358" y="854"/>
                  </a:lnTo>
                  <a:lnTo>
                    <a:pt x="357" y="854"/>
                  </a:lnTo>
                  <a:lnTo>
                    <a:pt x="356" y="854"/>
                  </a:lnTo>
                  <a:lnTo>
                    <a:pt x="354" y="854"/>
                  </a:lnTo>
                  <a:lnTo>
                    <a:pt x="352" y="854"/>
                  </a:lnTo>
                  <a:lnTo>
                    <a:pt x="351" y="855"/>
                  </a:lnTo>
                  <a:lnTo>
                    <a:pt x="348" y="856"/>
                  </a:lnTo>
                  <a:lnTo>
                    <a:pt x="346" y="857"/>
                  </a:lnTo>
                  <a:lnTo>
                    <a:pt x="344" y="858"/>
                  </a:lnTo>
                  <a:lnTo>
                    <a:pt x="337" y="859"/>
                  </a:lnTo>
                  <a:lnTo>
                    <a:pt x="334" y="860"/>
                  </a:lnTo>
                  <a:lnTo>
                    <a:pt x="331" y="861"/>
                  </a:lnTo>
                  <a:lnTo>
                    <a:pt x="325" y="864"/>
                  </a:lnTo>
                  <a:lnTo>
                    <a:pt x="322" y="865"/>
                  </a:lnTo>
                  <a:lnTo>
                    <a:pt x="319" y="865"/>
                  </a:lnTo>
                  <a:lnTo>
                    <a:pt x="315" y="865"/>
                  </a:lnTo>
                  <a:lnTo>
                    <a:pt x="312" y="865"/>
                  </a:lnTo>
                  <a:lnTo>
                    <a:pt x="306" y="865"/>
                  </a:lnTo>
                  <a:lnTo>
                    <a:pt x="300" y="865"/>
                  </a:lnTo>
                  <a:lnTo>
                    <a:pt x="296" y="865"/>
                  </a:lnTo>
                  <a:lnTo>
                    <a:pt x="293" y="865"/>
                  </a:lnTo>
                  <a:lnTo>
                    <a:pt x="291" y="865"/>
                  </a:lnTo>
                  <a:lnTo>
                    <a:pt x="282" y="862"/>
                  </a:lnTo>
                  <a:lnTo>
                    <a:pt x="280" y="862"/>
                  </a:lnTo>
                  <a:lnTo>
                    <a:pt x="279" y="861"/>
                  </a:lnTo>
                  <a:lnTo>
                    <a:pt x="277" y="861"/>
                  </a:lnTo>
                  <a:lnTo>
                    <a:pt x="274" y="861"/>
                  </a:lnTo>
                  <a:lnTo>
                    <a:pt x="271" y="862"/>
                  </a:lnTo>
                  <a:lnTo>
                    <a:pt x="269" y="862"/>
                  </a:lnTo>
                  <a:lnTo>
                    <a:pt x="266" y="864"/>
                  </a:lnTo>
                  <a:lnTo>
                    <a:pt x="265" y="864"/>
                  </a:lnTo>
                  <a:lnTo>
                    <a:pt x="264" y="864"/>
                  </a:lnTo>
                  <a:lnTo>
                    <a:pt x="262" y="864"/>
                  </a:lnTo>
                  <a:lnTo>
                    <a:pt x="261" y="864"/>
                  </a:lnTo>
                  <a:lnTo>
                    <a:pt x="260" y="864"/>
                  </a:lnTo>
                  <a:lnTo>
                    <a:pt x="259" y="863"/>
                  </a:lnTo>
                  <a:lnTo>
                    <a:pt x="253" y="860"/>
                  </a:lnTo>
                  <a:lnTo>
                    <a:pt x="241" y="853"/>
                  </a:lnTo>
                  <a:lnTo>
                    <a:pt x="236" y="850"/>
                  </a:lnTo>
                  <a:lnTo>
                    <a:pt x="233" y="848"/>
                  </a:lnTo>
                  <a:lnTo>
                    <a:pt x="230" y="845"/>
                  </a:lnTo>
                  <a:lnTo>
                    <a:pt x="223" y="839"/>
                  </a:lnTo>
                  <a:lnTo>
                    <a:pt x="217" y="834"/>
                  </a:lnTo>
                  <a:lnTo>
                    <a:pt x="214" y="831"/>
                  </a:lnTo>
                  <a:lnTo>
                    <a:pt x="210" y="828"/>
                  </a:lnTo>
                  <a:lnTo>
                    <a:pt x="208" y="826"/>
                  </a:lnTo>
                  <a:lnTo>
                    <a:pt x="206" y="824"/>
                  </a:lnTo>
                  <a:lnTo>
                    <a:pt x="205" y="822"/>
                  </a:lnTo>
                  <a:lnTo>
                    <a:pt x="203" y="819"/>
                  </a:lnTo>
                  <a:lnTo>
                    <a:pt x="201" y="815"/>
                  </a:lnTo>
                  <a:lnTo>
                    <a:pt x="200" y="812"/>
                  </a:lnTo>
                  <a:lnTo>
                    <a:pt x="200" y="809"/>
                  </a:lnTo>
                  <a:lnTo>
                    <a:pt x="200" y="807"/>
                  </a:lnTo>
                  <a:lnTo>
                    <a:pt x="200" y="802"/>
                  </a:lnTo>
                  <a:lnTo>
                    <a:pt x="200" y="798"/>
                  </a:lnTo>
                  <a:lnTo>
                    <a:pt x="201" y="791"/>
                  </a:lnTo>
                  <a:lnTo>
                    <a:pt x="202" y="786"/>
                  </a:lnTo>
                  <a:lnTo>
                    <a:pt x="202" y="783"/>
                  </a:lnTo>
                  <a:lnTo>
                    <a:pt x="202" y="780"/>
                  </a:lnTo>
                  <a:lnTo>
                    <a:pt x="201" y="777"/>
                  </a:lnTo>
                  <a:lnTo>
                    <a:pt x="201" y="775"/>
                  </a:lnTo>
                  <a:lnTo>
                    <a:pt x="200" y="772"/>
                  </a:lnTo>
                  <a:lnTo>
                    <a:pt x="200" y="767"/>
                  </a:lnTo>
                  <a:lnTo>
                    <a:pt x="199" y="764"/>
                  </a:lnTo>
                  <a:lnTo>
                    <a:pt x="198" y="763"/>
                  </a:lnTo>
                  <a:lnTo>
                    <a:pt x="197" y="761"/>
                  </a:lnTo>
                  <a:lnTo>
                    <a:pt x="196" y="759"/>
                  </a:lnTo>
                  <a:lnTo>
                    <a:pt x="194" y="758"/>
                  </a:lnTo>
                  <a:lnTo>
                    <a:pt x="193" y="757"/>
                  </a:lnTo>
                  <a:lnTo>
                    <a:pt x="191" y="756"/>
                  </a:lnTo>
                  <a:lnTo>
                    <a:pt x="190" y="755"/>
                  </a:lnTo>
                  <a:lnTo>
                    <a:pt x="187" y="755"/>
                  </a:lnTo>
                  <a:lnTo>
                    <a:pt x="185" y="754"/>
                  </a:lnTo>
                  <a:lnTo>
                    <a:pt x="183" y="754"/>
                  </a:lnTo>
                  <a:lnTo>
                    <a:pt x="179" y="754"/>
                  </a:lnTo>
                  <a:lnTo>
                    <a:pt x="177" y="754"/>
                  </a:lnTo>
                  <a:lnTo>
                    <a:pt x="170" y="755"/>
                  </a:lnTo>
                  <a:lnTo>
                    <a:pt x="163" y="756"/>
                  </a:lnTo>
                  <a:lnTo>
                    <a:pt x="160" y="757"/>
                  </a:lnTo>
                  <a:lnTo>
                    <a:pt x="156" y="757"/>
                  </a:lnTo>
                  <a:lnTo>
                    <a:pt x="150" y="759"/>
                  </a:lnTo>
                  <a:lnTo>
                    <a:pt x="147" y="760"/>
                  </a:lnTo>
                  <a:lnTo>
                    <a:pt x="137" y="761"/>
                  </a:lnTo>
                  <a:lnTo>
                    <a:pt x="136" y="761"/>
                  </a:lnTo>
                  <a:lnTo>
                    <a:pt x="134" y="761"/>
                  </a:lnTo>
                  <a:lnTo>
                    <a:pt x="133" y="760"/>
                  </a:lnTo>
                  <a:lnTo>
                    <a:pt x="132" y="759"/>
                  </a:lnTo>
                  <a:lnTo>
                    <a:pt x="131" y="758"/>
                  </a:lnTo>
                  <a:lnTo>
                    <a:pt x="127" y="754"/>
                  </a:lnTo>
                  <a:lnTo>
                    <a:pt x="126" y="753"/>
                  </a:lnTo>
                  <a:lnTo>
                    <a:pt x="124" y="752"/>
                  </a:lnTo>
                  <a:lnTo>
                    <a:pt x="121" y="751"/>
                  </a:lnTo>
                  <a:lnTo>
                    <a:pt x="118" y="749"/>
                  </a:lnTo>
                  <a:lnTo>
                    <a:pt x="111" y="747"/>
                  </a:lnTo>
                  <a:lnTo>
                    <a:pt x="103" y="744"/>
                  </a:lnTo>
                  <a:lnTo>
                    <a:pt x="91" y="741"/>
                  </a:lnTo>
                  <a:lnTo>
                    <a:pt x="88" y="741"/>
                  </a:lnTo>
                  <a:lnTo>
                    <a:pt x="87" y="740"/>
                  </a:lnTo>
                  <a:lnTo>
                    <a:pt x="86" y="740"/>
                  </a:lnTo>
                  <a:lnTo>
                    <a:pt x="84" y="740"/>
                  </a:lnTo>
                  <a:lnTo>
                    <a:pt x="83" y="741"/>
                  </a:lnTo>
                  <a:lnTo>
                    <a:pt x="81" y="741"/>
                  </a:lnTo>
                  <a:lnTo>
                    <a:pt x="78" y="742"/>
                  </a:lnTo>
                  <a:lnTo>
                    <a:pt x="71" y="746"/>
                  </a:lnTo>
                  <a:lnTo>
                    <a:pt x="68" y="747"/>
                  </a:lnTo>
                  <a:lnTo>
                    <a:pt x="65" y="748"/>
                  </a:lnTo>
                  <a:lnTo>
                    <a:pt x="63" y="749"/>
                  </a:lnTo>
                  <a:lnTo>
                    <a:pt x="60" y="749"/>
                  </a:lnTo>
                  <a:lnTo>
                    <a:pt x="57" y="749"/>
                  </a:lnTo>
                  <a:lnTo>
                    <a:pt x="54" y="749"/>
                  </a:lnTo>
                  <a:lnTo>
                    <a:pt x="52" y="748"/>
                  </a:lnTo>
                  <a:lnTo>
                    <a:pt x="50" y="747"/>
                  </a:lnTo>
                  <a:lnTo>
                    <a:pt x="48" y="746"/>
                  </a:lnTo>
                  <a:lnTo>
                    <a:pt x="46" y="745"/>
                  </a:lnTo>
                  <a:lnTo>
                    <a:pt x="44" y="743"/>
                  </a:lnTo>
                  <a:lnTo>
                    <a:pt x="43" y="742"/>
                  </a:lnTo>
                  <a:lnTo>
                    <a:pt x="41" y="741"/>
                  </a:lnTo>
                  <a:lnTo>
                    <a:pt x="37" y="734"/>
                  </a:lnTo>
                  <a:lnTo>
                    <a:pt x="33" y="730"/>
                  </a:lnTo>
                  <a:lnTo>
                    <a:pt x="30" y="728"/>
                  </a:lnTo>
                  <a:lnTo>
                    <a:pt x="30" y="727"/>
                  </a:lnTo>
                  <a:lnTo>
                    <a:pt x="28" y="725"/>
                  </a:lnTo>
                  <a:lnTo>
                    <a:pt x="26" y="725"/>
                  </a:lnTo>
                  <a:lnTo>
                    <a:pt x="25" y="724"/>
                  </a:lnTo>
                  <a:lnTo>
                    <a:pt x="23" y="723"/>
                  </a:lnTo>
                  <a:lnTo>
                    <a:pt x="21" y="723"/>
                  </a:lnTo>
                  <a:lnTo>
                    <a:pt x="18" y="722"/>
                  </a:lnTo>
                  <a:lnTo>
                    <a:pt x="11" y="721"/>
                  </a:lnTo>
                  <a:lnTo>
                    <a:pt x="9" y="721"/>
                  </a:lnTo>
                  <a:lnTo>
                    <a:pt x="7" y="720"/>
                  </a:lnTo>
                  <a:lnTo>
                    <a:pt x="5" y="720"/>
                  </a:lnTo>
                  <a:lnTo>
                    <a:pt x="3" y="719"/>
                  </a:lnTo>
                  <a:lnTo>
                    <a:pt x="2" y="718"/>
                  </a:lnTo>
                  <a:lnTo>
                    <a:pt x="1" y="718"/>
                  </a:lnTo>
                  <a:lnTo>
                    <a:pt x="0" y="717"/>
                  </a:lnTo>
                  <a:lnTo>
                    <a:pt x="0" y="716"/>
                  </a:lnTo>
                  <a:lnTo>
                    <a:pt x="1" y="716"/>
                  </a:lnTo>
                  <a:lnTo>
                    <a:pt x="1" y="715"/>
                  </a:lnTo>
                  <a:lnTo>
                    <a:pt x="4" y="713"/>
                  </a:lnTo>
                  <a:lnTo>
                    <a:pt x="6" y="713"/>
                  </a:lnTo>
                  <a:lnTo>
                    <a:pt x="7" y="711"/>
                  </a:lnTo>
                  <a:lnTo>
                    <a:pt x="7" y="710"/>
                  </a:lnTo>
                  <a:lnTo>
                    <a:pt x="8" y="709"/>
                  </a:lnTo>
                  <a:lnTo>
                    <a:pt x="8" y="707"/>
                  </a:lnTo>
                  <a:lnTo>
                    <a:pt x="9" y="706"/>
                  </a:lnTo>
                  <a:lnTo>
                    <a:pt x="10" y="704"/>
                  </a:lnTo>
                  <a:lnTo>
                    <a:pt x="10" y="702"/>
                  </a:lnTo>
                  <a:lnTo>
                    <a:pt x="10" y="701"/>
                  </a:lnTo>
                  <a:lnTo>
                    <a:pt x="10" y="699"/>
                  </a:lnTo>
                  <a:lnTo>
                    <a:pt x="9" y="698"/>
                  </a:lnTo>
                  <a:lnTo>
                    <a:pt x="8" y="696"/>
                  </a:lnTo>
                </a:path>
              </a:pathLst>
            </a:custGeom>
            <a:noFill/>
            <a:ln w="2540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53" name="Freeform 101">
              <a:extLst>
                <a:ext uri="{FF2B5EF4-FFF2-40B4-BE49-F238E27FC236}">
                  <a16:creationId xmlns:a16="http://schemas.microsoft.com/office/drawing/2014/main" id="{402BC766-581B-4355-A4D6-4B3A720AAC36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8" y="2390"/>
              <a:ext cx="473" cy="704"/>
            </a:xfrm>
            <a:custGeom>
              <a:avLst/>
              <a:gdLst>
                <a:gd name="T0" fmla="*/ 144 w 473"/>
                <a:gd name="T1" fmla="*/ 698 h 704"/>
                <a:gd name="T2" fmla="*/ 114 w 473"/>
                <a:gd name="T3" fmla="*/ 681 h 704"/>
                <a:gd name="T4" fmla="*/ 100 w 473"/>
                <a:gd name="T5" fmla="*/ 677 h 704"/>
                <a:gd name="T6" fmla="*/ 75 w 473"/>
                <a:gd name="T7" fmla="*/ 687 h 704"/>
                <a:gd name="T8" fmla="*/ 60 w 473"/>
                <a:gd name="T9" fmla="*/ 683 h 704"/>
                <a:gd name="T10" fmla="*/ 28 w 473"/>
                <a:gd name="T11" fmla="*/ 651 h 704"/>
                <a:gd name="T12" fmla="*/ 13 w 473"/>
                <a:gd name="T13" fmla="*/ 626 h 704"/>
                <a:gd name="T14" fmla="*/ 18 w 473"/>
                <a:gd name="T15" fmla="*/ 612 h 704"/>
                <a:gd name="T16" fmla="*/ 24 w 473"/>
                <a:gd name="T17" fmla="*/ 598 h 704"/>
                <a:gd name="T18" fmla="*/ 7 w 473"/>
                <a:gd name="T19" fmla="*/ 580 h 704"/>
                <a:gd name="T20" fmla="*/ 0 w 473"/>
                <a:gd name="T21" fmla="*/ 565 h 704"/>
                <a:gd name="T22" fmla="*/ 7 w 473"/>
                <a:gd name="T23" fmla="*/ 539 h 704"/>
                <a:gd name="T24" fmla="*/ 9 w 473"/>
                <a:gd name="T25" fmla="*/ 516 h 704"/>
                <a:gd name="T26" fmla="*/ 20 w 473"/>
                <a:gd name="T27" fmla="*/ 484 h 704"/>
                <a:gd name="T28" fmla="*/ 23 w 473"/>
                <a:gd name="T29" fmla="*/ 458 h 704"/>
                <a:gd name="T30" fmla="*/ 23 w 473"/>
                <a:gd name="T31" fmla="*/ 432 h 704"/>
                <a:gd name="T32" fmla="*/ 13 w 473"/>
                <a:gd name="T33" fmla="*/ 411 h 704"/>
                <a:gd name="T34" fmla="*/ 15 w 473"/>
                <a:gd name="T35" fmla="*/ 404 h 704"/>
                <a:gd name="T36" fmla="*/ 29 w 473"/>
                <a:gd name="T37" fmla="*/ 397 h 704"/>
                <a:gd name="T38" fmla="*/ 31 w 473"/>
                <a:gd name="T39" fmla="*/ 385 h 704"/>
                <a:gd name="T40" fmla="*/ 32 w 473"/>
                <a:gd name="T41" fmla="*/ 363 h 704"/>
                <a:gd name="T42" fmla="*/ 38 w 473"/>
                <a:gd name="T43" fmla="*/ 342 h 704"/>
                <a:gd name="T44" fmla="*/ 56 w 473"/>
                <a:gd name="T45" fmla="*/ 334 h 704"/>
                <a:gd name="T46" fmla="*/ 67 w 473"/>
                <a:gd name="T47" fmla="*/ 328 h 704"/>
                <a:gd name="T48" fmla="*/ 65 w 473"/>
                <a:gd name="T49" fmla="*/ 315 h 704"/>
                <a:gd name="T50" fmla="*/ 71 w 473"/>
                <a:gd name="T51" fmla="*/ 307 h 704"/>
                <a:gd name="T52" fmla="*/ 92 w 473"/>
                <a:gd name="T53" fmla="*/ 308 h 704"/>
                <a:gd name="T54" fmla="*/ 125 w 473"/>
                <a:gd name="T55" fmla="*/ 313 h 704"/>
                <a:gd name="T56" fmla="*/ 149 w 473"/>
                <a:gd name="T57" fmla="*/ 308 h 704"/>
                <a:gd name="T58" fmla="*/ 170 w 473"/>
                <a:gd name="T59" fmla="*/ 303 h 704"/>
                <a:gd name="T60" fmla="*/ 194 w 473"/>
                <a:gd name="T61" fmla="*/ 311 h 704"/>
                <a:gd name="T62" fmla="*/ 206 w 473"/>
                <a:gd name="T63" fmla="*/ 315 h 704"/>
                <a:gd name="T64" fmla="*/ 214 w 473"/>
                <a:gd name="T65" fmla="*/ 299 h 704"/>
                <a:gd name="T66" fmla="*/ 225 w 473"/>
                <a:gd name="T67" fmla="*/ 292 h 704"/>
                <a:gd name="T68" fmla="*/ 246 w 473"/>
                <a:gd name="T69" fmla="*/ 293 h 704"/>
                <a:gd name="T70" fmla="*/ 263 w 473"/>
                <a:gd name="T71" fmla="*/ 284 h 704"/>
                <a:gd name="T72" fmla="*/ 270 w 473"/>
                <a:gd name="T73" fmla="*/ 272 h 704"/>
                <a:gd name="T74" fmla="*/ 268 w 473"/>
                <a:gd name="T75" fmla="*/ 253 h 704"/>
                <a:gd name="T76" fmla="*/ 257 w 473"/>
                <a:gd name="T77" fmla="*/ 238 h 704"/>
                <a:gd name="T78" fmla="*/ 227 w 473"/>
                <a:gd name="T79" fmla="*/ 225 h 704"/>
                <a:gd name="T80" fmla="*/ 220 w 473"/>
                <a:gd name="T81" fmla="*/ 210 h 704"/>
                <a:gd name="T82" fmla="*/ 221 w 473"/>
                <a:gd name="T83" fmla="*/ 191 h 704"/>
                <a:gd name="T84" fmla="*/ 243 w 473"/>
                <a:gd name="T85" fmla="*/ 159 h 704"/>
                <a:gd name="T86" fmla="*/ 254 w 473"/>
                <a:gd name="T87" fmla="*/ 133 h 704"/>
                <a:gd name="T88" fmla="*/ 263 w 473"/>
                <a:gd name="T89" fmla="*/ 124 h 704"/>
                <a:gd name="T90" fmla="*/ 276 w 473"/>
                <a:gd name="T91" fmla="*/ 124 h 704"/>
                <a:gd name="T92" fmla="*/ 287 w 473"/>
                <a:gd name="T93" fmla="*/ 126 h 704"/>
                <a:gd name="T94" fmla="*/ 314 w 473"/>
                <a:gd name="T95" fmla="*/ 114 h 704"/>
                <a:gd name="T96" fmla="*/ 348 w 473"/>
                <a:gd name="T97" fmla="*/ 103 h 704"/>
                <a:gd name="T98" fmla="*/ 368 w 473"/>
                <a:gd name="T99" fmla="*/ 87 h 704"/>
                <a:gd name="T100" fmla="*/ 380 w 473"/>
                <a:gd name="T101" fmla="*/ 78 h 704"/>
                <a:gd name="T102" fmla="*/ 404 w 473"/>
                <a:gd name="T103" fmla="*/ 77 h 704"/>
                <a:gd name="T104" fmla="*/ 411 w 473"/>
                <a:gd name="T105" fmla="*/ 70 h 704"/>
                <a:gd name="T106" fmla="*/ 408 w 473"/>
                <a:gd name="T107" fmla="*/ 57 h 704"/>
                <a:gd name="T108" fmla="*/ 405 w 473"/>
                <a:gd name="T109" fmla="*/ 40 h 704"/>
                <a:gd name="T110" fmla="*/ 416 w 473"/>
                <a:gd name="T111" fmla="*/ 28 h 704"/>
                <a:gd name="T112" fmla="*/ 434 w 473"/>
                <a:gd name="T113" fmla="*/ 22 h 704"/>
                <a:gd name="T114" fmla="*/ 450 w 473"/>
                <a:gd name="T115" fmla="*/ 12 h 704"/>
                <a:gd name="T116" fmla="*/ 462 w 473"/>
                <a:gd name="T117" fmla="*/ 0 h 7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73" h="704">
                  <a:moveTo>
                    <a:pt x="156" y="704"/>
                  </a:moveTo>
                  <a:lnTo>
                    <a:pt x="155" y="703"/>
                  </a:lnTo>
                  <a:lnTo>
                    <a:pt x="155" y="703"/>
                  </a:lnTo>
                  <a:lnTo>
                    <a:pt x="153" y="702"/>
                  </a:lnTo>
                  <a:lnTo>
                    <a:pt x="151" y="700"/>
                  </a:lnTo>
                  <a:lnTo>
                    <a:pt x="148" y="699"/>
                  </a:lnTo>
                  <a:lnTo>
                    <a:pt x="144" y="698"/>
                  </a:lnTo>
                  <a:lnTo>
                    <a:pt x="135" y="694"/>
                  </a:lnTo>
                  <a:lnTo>
                    <a:pt x="132" y="693"/>
                  </a:lnTo>
                  <a:lnTo>
                    <a:pt x="131" y="692"/>
                  </a:lnTo>
                  <a:lnTo>
                    <a:pt x="127" y="691"/>
                  </a:lnTo>
                  <a:lnTo>
                    <a:pt x="123" y="688"/>
                  </a:lnTo>
                  <a:lnTo>
                    <a:pt x="120" y="686"/>
                  </a:lnTo>
                  <a:lnTo>
                    <a:pt x="114" y="681"/>
                  </a:lnTo>
                  <a:lnTo>
                    <a:pt x="112" y="680"/>
                  </a:lnTo>
                  <a:lnTo>
                    <a:pt x="110" y="679"/>
                  </a:lnTo>
                  <a:lnTo>
                    <a:pt x="109" y="678"/>
                  </a:lnTo>
                  <a:lnTo>
                    <a:pt x="107" y="677"/>
                  </a:lnTo>
                  <a:lnTo>
                    <a:pt x="105" y="677"/>
                  </a:lnTo>
                  <a:lnTo>
                    <a:pt x="103" y="676"/>
                  </a:lnTo>
                  <a:lnTo>
                    <a:pt x="100" y="677"/>
                  </a:lnTo>
                  <a:lnTo>
                    <a:pt x="98" y="677"/>
                  </a:lnTo>
                  <a:lnTo>
                    <a:pt x="95" y="678"/>
                  </a:lnTo>
                  <a:lnTo>
                    <a:pt x="92" y="679"/>
                  </a:lnTo>
                  <a:lnTo>
                    <a:pt x="89" y="681"/>
                  </a:lnTo>
                  <a:lnTo>
                    <a:pt x="79" y="686"/>
                  </a:lnTo>
                  <a:lnTo>
                    <a:pt x="76" y="687"/>
                  </a:lnTo>
                  <a:lnTo>
                    <a:pt x="75" y="687"/>
                  </a:lnTo>
                  <a:lnTo>
                    <a:pt x="73" y="688"/>
                  </a:lnTo>
                  <a:lnTo>
                    <a:pt x="70" y="688"/>
                  </a:lnTo>
                  <a:lnTo>
                    <a:pt x="68" y="687"/>
                  </a:lnTo>
                  <a:lnTo>
                    <a:pt x="65" y="687"/>
                  </a:lnTo>
                  <a:lnTo>
                    <a:pt x="64" y="686"/>
                  </a:lnTo>
                  <a:lnTo>
                    <a:pt x="64" y="685"/>
                  </a:lnTo>
                  <a:lnTo>
                    <a:pt x="60" y="683"/>
                  </a:lnTo>
                  <a:lnTo>
                    <a:pt x="54" y="678"/>
                  </a:lnTo>
                  <a:lnTo>
                    <a:pt x="48" y="672"/>
                  </a:lnTo>
                  <a:lnTo>
                    <a:pt x="45" y="669"/>
                  </a:lnTo>
                  <a:lnTo>
                    <a:pt x="41" y="664"/>
                  </a:lnTo>
                  <a:lnTo>
                    <a:pt x="39" y="662"/>
                  </a:lnTo>
                  <a:lnTo>
                    <a:pt x="30" y="653"/>
                  </a:lnTo>
                  <a:lnTo>
                    <a:pt x="28" y="651"/>
                  </a:lnTo>
                  <a:lnTo>
                    <a:pt x="27" y="650"/>
                  </a:lnTo>
                  <a:lnTo>
                    <a:pt x="22" y="642"/>
                  </a:lnTo>
                  <a:lnTo>
                    <a:pt x="17" y="635"/>
                  </a:lnTo>
                  <a:lnTo>
                    <a:pt x="15" y="632"/>
                  </a:lnTo>
                  <a:lnTo>
                    <a:pt x="14" y="630"/>
                  </a:lnTo>
                  <a:lnTo>
                    <a:pt x="13" y="628"/>
                  </a:lnTo>
                  <a:lnTo>
                    <a:pt x="13" y="626"/>
                  </a:lnTo>
                  <a:lnTo>
                    <a:pt x="12" y="624"/>
                  </a:lnTo>
                  <a:lnTo>
                    <a:pt x="13" y="623"/>
                  </a:lnTo>
                  <a:lnTo>
                    <a:pt x="13" y="622"/>
                  </a:lnTo>
                  <a:lnTo>
                    <a:pt x="14" y="619"/>
                  </a:lnTo>
                  <a:lnTo>
                    <a:pt x="14" y="617"/>
                  </a:lnTo>
                  <a:lnTo>
                    <a:pt x="16" y="615"/>
                  </a:lnTo>
                  <a:lnTo>
                    <a:pt x="18" y="612"/>
                  </a:lnTo>
                  <a:lnTo>
                    <a:pt x="20" y="609"/>
                  </a:lnTo>
                  <a:lnTo>
                    <a:pt x="23" y="604"/>
                  </a:lnTo>
                  <a:lnTo>
                    <a:pt x="24" y="603"/>
                  </a:lnTo>
                  <a:lnTo>
                    <a:pt x="25" y="602"/>
                  </a:lnTo>
                  <a:lnTo>
                    <a:pt x="25" y="601"/>
                  </a:lnTo>
                  <a:lnTo>
                    <a:pt x="25" y="600"/>
                  </a:lnTo>
                  <a:lnTo>
                    <a:pt x="24" y="598"/>
                  </a:lnTo>
                  <a:lnTo>
                    <a:pt x="22" y="594"/>
                  </a:lnTo>
                  <a:lnTo>
                    <a:pt x="20" y="592"/>
                  </a:lnTo>
                  <a:lnTo>
                    <a:pt x="19" y="590"/>
                  </a:lnTo>
                  <a:lnTo>
                    <a:pt x="18" y="589"/>
                  </a:lnTo>
                  <a:lnTo>
                    <a:pt x="16" y="587"/>
                  </a:lnTo>
                  <a:lnTo>
                    <a:pt x="10" y="583"/>
                  </a:lnTo>
                  <a:lnTo>
                    <a:pt x="7" y="580"/>
                  </a:lnTo>
                  <a:lnTo>
                    <a:pt x="5" y="578"/>
                  </a:lnTo>
                  <a:lnTo>
                    <a:pt x="3" y="576"/>
                  </a:lnTo>
                  <a:lnTo>
                    <a:pt x="2" y="573"/>
                  </a:lnTo>
                  <a:lnTo>
                    <a:pt x="1" y="571"/>
                  </a:lnTo>
                  <a:lnTo>
                    <a:pt x="1" y="569"/>
                  </a:lnTo>
                  <a:lnTo>
                    <a:pt x="0" y="567"/>
                  </a:lnTo>
                  <a:lnTo>
                    <a:pt x="0" y="565"/>
                  </a:lnTo>
                  <a:lnTo>
                    <a:pt x="0" y="563"/>
                  </a:lnTo>
                  <a:lnTo>
                    <a:pt x="0" y="560"/>
                  </a:lnTo>
                  <a:lnTo>
                    <a:pt x="1" y="556"/>
                  </a:lnTo>
                  <a:lnTo>
                    <a:pt x="2" y="554"/>
                  </a:lnTo>
                  <a:lnTo>
                    <a:pt x="4" y="547"/>
                  </a:lnTo>
                  <a:lnTo>
                    <a:pt x="6" y="543"/>
                  </a:lnTo>
                  <a:lnTo>
                    <a:pt x="7" y="539"/>
                  </a:lnTo>
                  <a:lnTo>
                    <a:pt x="7" y="533"/>
                  </a:lnTo>
                  <a:lnTo>
                    <a:pt x="10" y="523"/>
                  </a:lnTo>
                  <a:lnTo>
                    <a:pt x="10" y="522"/>
                  </a:lnTo>
                  <a:lnTo>
                    <a:pt x="10" y="521"/>
                  </a:lnTo>
                  <a:lnTo>
                    <a:pt x="10" y="520"/>
                  </a:lnTo>
                  <a:lnTo>
                    <a:pt x="9" y="517"/>
                  </a:lnTo>
                  <a:lnTo>
                    <a:pt x="9" y="516"/>
                  </a:lnTo>
                  <a:lnTo>
                    <a:pt x="9" y="514"/>
                  </a:lnTo>
                  <a:lnTo>
                    <a:pt x="9" y="513"/>
                  </a:lnTo>
                  <a:lnTo>
                    <a:pt x="10" y="511"/>
                  </a:lnTo>
                  <a:lnTo>
                    <a:pt x="13" y="504"/>
                  </a:lnTo>
                  <a:lnTo>
                    <a:pt x="16" y="496"/>
                  </a:lnTo>
                  <a:lnTo>
                    <a:pt x="19" y="488"/>
                  </a:lnTo>
                  <a:lnTo>
                    <a:pt x="20" y="484"/>
                  </a:lnTo>
                  <a:lnTo>
                    <a:pt x="22" y="480"/>
                  </a:lnTo>
                  <a:lnTo>
                    <a:pt x="22" y="477"/>
                  </a:lnTo>
                  <a:lnTo>
                    <a:pt x="23" y="474"/>
                  </a:lnTo>
                  <a:lnTo>
                    <a:pt x="23" y="470"/>
                  </a:lnTo>
                  <a:lnTo>
                    <a:pt x="24" y="467"/>
                  </a:lnTo>
                  <a:lnTo>
                    <a:pt x="23" y="461"/>
                  </a:lnTo>
                  <a:lnTo>
                    <a:pt x="23" y="458"/>
                  </a:lnTo>
                  <a:lnTo>
                    <a:pt x="24" y="455"/>
                  </a:lnTo>
                  <a:lnTo>
                    <a:pt x="25" y="448"/>
                  </a:lnTo>
                  <a:lnTo>
                    <a:pt x="25" y="445"/>
                  </a:lnTo>
                  <a:lnTo>
                    <a:pt x="25" y="442"/>
                  </a:lnTo>
                  <a:lnTo>
                    <a:pt x="24" y="438"/>
                  </a:lnTo>
                  <a:lnTo>
                    <a:pt x="24" y="435"/>
                  </a:lnTo>
                  <a:lnTo>
                    <a:pt x="23" y="432"/>
                  </a:lnTo>
                  <a:lnTo>
                    <a:pt x="22" y="430"/>
                  </a:lnTo>
                  <a:lnTo>
                    <a:pt x="21" y="428"/>
                  </a:lnTo>
                  <a:lnTo>
                    <a:pt x="20" y="425"/>
                  </a:lnTo>
                  <a:lnTo>
                    <a:pt x="19" y="423"/>
                  </a:lnTo>
                  <a:lnTo>
                    <a:pt x="15" y="415"/>
                  </a:lnTo>
                  <a:lnTo>
                    <a:pt x="14" y="413"/>
                  </a:lnTo>
                  <a:lnTo>
                    <a:pt x="13" y="411"/>
                  </a:lnTo>
                  <a:lnTo>
                    <a:pt x="13" y="410"/>
                  </a:lnTo>
                  <a:lnTo>
                    <a:pt x="13" y="409"/>
                  </a:lnTo>
                  <a:lnTo>
                    <a:pt x="13" y="409"/>
                  </a:lnTo>
                  <a:lnTo>
                    <a:pt x="13" y="407"/>
                  </a:lnTo>
                  <a:lnTo>
                    <a:pt x="14" y="406"/>
                  </a:lnTo>
                  <a:lnTo>
                    <a:pt x="14" y="405"/>
                  </a:lnTo>
                  <a:lnTo>
                    <a:pt x="15" y="404"/>
                  </a:lnTo>
                  <a:lnTo>
                    <a:pt x="17" y="403"/>
                  </a:lnTo>
                  <a:lnTo>
                    <a:pt x="19" y="402"/>
                  </a:lnTo>
                  <a:lnTo>
                    <a:pt x="21" y="401"/>
                  </a:lnTo>
                  <a:lnTo>
                    <a:pt x="24" y="400"/>
                  </a:lnTo>
                  <a:lnTo>
                    <a:pt x="26" y="399"/>
                  </a:lnTo>
                  <a:lnTo>
                    <a:pt x="28" y="398"/>
                  </a:lnTo>
                  <a:lnTo>
                    <a:pt x="29" y="397"/>
                  </a:lnTo>
                  <a:lnTo>
                    <a:pt x="30" y="396"/>
                  </a:lnTo>
                  <a:lnTo>
                    <a:pt x="30" y="394"/>
                  </a:lnTo>
                  <a:lnTo>
                    <a:pt x="31" y="392"/>
                  </a:lnTo>
                  <a:lnTo>
                    <a:pt x="31" y="391"/>
                  </a:lnTo>
                  <a:lnTo>
                    <a:pt x="31" y="389"/>
                  </a:lnTo>
                  <a:lnTo>
                    <a:pt x="31" y="387"/>
                  </a:lnTo>
                  <a:lnTo>
                    <a:pt x="31" y="385"/>
                  </a:lnTo>
                  <a:lnTo>
                    <a:pt x="31" y="382"/>
                  </a:lnTo>
                  <a:lnTo>
                    <a:pt x="30" y="372"/>
                  </a:lnTo>
                  <a:lnTo>
                    <a:pt x="29" y="371"/>
                  </a:lnTo>
                  <a:lnTo>
                    <a:pt x="29" y="370"/>
                  </a:lnTo>
                  <a:lnTo>
                    <a:pt x="30" y="370"/>
                  </a:lnTo>
                  <a:lnTo>
                    <a:pt x="30" y="368"/>
                  </a:lnTo>
                  <a:lnTo>
                    <a:pt x="32" y="363"/>
                  </a:lnTo>
                  <a:lnTo>
                    <a:pt x="33" y="361"/>
                  </a:lnTo>
                  <a:lnTo>
                    <a:pt x="33" y="358"/>
                  </a:lnTo>
                  <a:lnTo>
                    <a:pt x="35" y="351"/>
                  </a:lnTo>
                  <a:lnTo>
                    <a:pt x="35" y="348"/>
                  </a:lnTo>
                  <a:lnTo>
                    <a:pt x="36" y="346"/>
                  </a:lnTo>
                  <a:lnTo>
                    <a:pt x="37" y="344"/>
                  </a:lnTo>
                  <a:lnTo>
                    <a:pt x="38" y="342"/>
                  </a:lnTo>
                  <a:lnTo>
                    <a:pt x="39" y="341"/>
                  </a:lnTo>
                  <a:lnTo>
                    <a:pt x="40" y="341"/>
                  </a:lnTo>
                  <a:lnTo>
                    <a:pt x="41" y="340"/>
                  </a:lnTo>
                  <a:lnTo>
                    <a:pt x="41" y="339"/>
                  </a:lnTo>
                  <a:lnTo>
                    <a:pt x="42" y="338"/>
                  </a:lnTo>
                  <a:lnTo>
                    <a:pt x="45" y="337"/>
                  </a:lnTo>
                  <a:lnTo>
                    <a:pt x="56" y="334"/>
                  </a:lnTo>
                  <a:lnTo>
                    <a:pt x="59" y="333"/>
                  </a:lnTo>
                  <a:lnTo>
                    <a:pt x="62" y="333"/>
                  </a:lnTo>
                  <a:lnTo>
                    <a:pt x="63" y="332"/>
                  </a:lnTo>
                  <a:lnTo>
                    <a:pt x="64" y="331"/>
                  </a:lnTo>
                  <a:lnTo>
                    <a:pt x="65" y="330"/>
                  </a:lnTo>
                  <a:lnTo>
                    <a:pt x="66" y="329"/>
                  </a:lnTo>
                  <a:lnTo>
                    <a:pt x="67" y="328"/>
                  </a:lnTo>
                  <a:lnTo>
                    <a:pt x="67" y="327"/>
                  </a:lnTo>
                  <a:lnTo>
                    <a:pt x="67" y="326"/>
                  </a:lnTo>
                  <a:lnTo>
                    <a:pt x="67" y="325"/>
                  </a:lnTo>
                  <a:lnTo>
                    <a:pt x="67" y="323"/>
                  </a:lnTo>
                  <a:lnTo>
                    <a:pt x="65" y="318"/>
                  </a:lnTo>
                  <a:lnTo>
                    <a:pt x="65" y="317"/>
                  </a:lnTo>
                  <a:lnTo>
                    <a:pt x="65" y="315"/>
                  </a:lnTo>
                  <a:lnTo>
                    <a:pt x="65" y="313"/>
                  </a:lnTo>
                  <a:lnTo>
                    <a:pt x="66" y="312"/>
                  </a:lnTo>
                  <a:lnTo>
                    <a:pt x="66" y="310"/>
                  </a:lnTo>
                  <a:lnTo>
                    <a:pt x="67" y="309"/>
                  </a:lnTo>
                  <a:lnTo>
                    <a:pt x="68" y="308"/>
                  </a:lnTo>
                  <a:lnTo>
                    <a:pt x="70" y="307"/>
                  </a:lnTo>
                  <a:lnTo>
                    <a:pt x="71" y="307"/>
                  </a:lnTo>
                  <a:lnTo>
                    <a:pt x="73" y="307"/>
                  </a:lnTo>
                  <a:lnTo>
                    <a:pt x="75" y="306"/>
                  </a:lnTo>
                  <a:lnTo>
                    <a:pt x="76" y="305"/>
                  </a:lnTo>
                  <a:lnTo>
                    <a:pt x="78" y="305"/>
                  </a:lnTo>
                  <a:lnTo>
                    <a:pt x="81" y="305"/>
                  </a:lnTo>
                  <a:lnTo>
                    <a:pt x="83" y="306"/>
                  </a:lnTo>
                  <a:lnTo>
                    <a:pt x="92" y="308"/>
                  </a:lnTo>
                  <a:lnTo>
                    <a:pt x="96" y="309"/>
                  </a:lnTo>
                  <a:lnTo>
                    <a:pt x="98" y="309"/>
                  </a:lnTo>
                  <a:lnTo>
                    <a:pt x="101" y="310"/>
                  </a:lnTo>
                  <a:lnTo>
                    <a:pt x="108" y="310"/>
                  </a:lnTo>
                  <a:lnTo>
                    <a:pt x="112" y="311"/>
                  </a:lnTo>
                  <a:lnTo>
                    <a:pt x="122" y="313"/>
                  </a:lnTo>
                  <a:lnTo>
                    <a:pt x="125" y="313"/>
                  </a:lnTo>
                  <a:lnTo>
                    <a:pt x="128" y="313"/>
                  </a:lnTo>
                  <a:lnTo>
                    <a:pt x="132" y="313"/>
                  </a:lnTo>
                  <a:lnTo>
                    <a:pt x="135" y="312"/>
                  </a:lnTo>
                  <a:lnTo>
                    <a:pt x="138" y="312"/>
                  </a:lnTo>
                  <a:lnTo>
                    <a:pt x="143" y="311"/>
                  </a:lnTo>
                  <a:lnTo>
                    <a:pt x="144" y="310"/>
                  </a:lnTo>
                  <a:lnTo>
                    <a:pt x="149" y="308"/>
                  </a:lnTo>
                  <a:lnTo>
                    <a:pt x="158" y="305"/>
                  </a:lnTo>
                  <a:lnTo>
                    <a:pt x="163" y="303"/>
                  </a:lnTo>
                  <a:lnTo>
                    <a:pt x="166" y="302"/>
                  </a:lnTo>
                  <a:lnTo>
                    <a:pt x="167" y="302"/>
                  </a:lnTo>
                  <a:lnTo>
                    <a:pt x="168" y="302"/>
                  </a:lnTo>
                  <a:lnTo>
                    <a:pt x="169" y="302"/>
                  </a:lnTo>
                  <a:lnTo>
                    <a:pt x="170" y="303"/>
                  </a:lnTo>
                  <a:lnTo>
                    <a:pt x="176" y="306"/>
                  </a:lnTo>
                  <a:lnTo>
                    <a:pt x="179" y="307"/>
                  </a:lnTo>
                  <a:lnTo>
                    <a:pt x="182" y="307"/>
                  </a:lnTo>
                  <a:lnTo>
                    <a:pt x="188" y="308"/>
                  </a:lnTo>
                  <a:lnTo>
                    <a:pt x="190" y="309"/>
                  </a:lnTo>
                  <a:lnTo>
                    <a:pt x="192" y="310"/>
                  </a:lnTo>
                  <a:lnTo>
                    <a:pt x="194" y="311"/>
                  </a:lnTo>
                  <a:lnTo>
                    <a:pt x="199" y="314"/>
                  </a:lnTo>
                  <a:lnTo>
                    <a:pt x="200" y="315"/>
                  </a:lnTo>
                  <a:lnTo>
                    <a:pt x="202" y="316"/>
                  </a:lnTo>
                  <a:lnTo>
                    <a:pt x="203" y="316"/>
                  </a:lnTo>
                  <a:lnTo>
                    <a:pt x="204" y="316"/>
                  </a:lnTo>
                  <a:lnTo>
                    <a:pt x="205" y="316"/>
                  </a:lnTo>
                  <a:lnTo>
                    <a:pt x="206" y="315"/>
                  </a:lnTo>
                  <a:lnTo>
                    <a:pt x="207" y="315"/>
                  </a:lnTo>
                  <a:lnTo>
                    <a:pt x="208" y="313"/>
                  </a:lnTo>
                  <a:lnTo>
                    <a:pt x="209" y="311"/>
                  </a:lnTo>
                  <a:lnTo>
                    <a:pt x="211" y="308"/>
                  </a:lnTo>
                  <a:lnTo>
                    <a:pt x="212" y="306"/>
                  </a:lnTo>
                  <a:lnTo>
                    <a:pt x="214" y="300"/>
                  </a:lnTo>
                  <a:lnTo>
                    <a:pt x="214" y="299"/>
                  </a:lnTo>
                  <a:lnTo>
                    <a:pt x="215" y="298"/>
                  </a:lnTo>
                  <a:lnTo>
                    <a:pt x="216" y="297"/>
                  </a:lnTo>
                  <a:lnTo>
                    <a:pt x="217" y="296"/>
                  </a:lnTo>
                  <a:lnTo>
                    <a:pt x="221" y="294"/>
                  </a:lnTo>
                  <a:lnTo>
                    <a:pt x="223" y="293"/>
                  </a:lnTo>
                  <a:lnTo>
                    <a:pt x="223" y="293"/>
                  </a:lnTo>
                  <a:lnTo>
                    <a:pt x="225" y="292"/>
                  </a:lnTo>
                  <a:lnTo>
                    <a:pt x="226" y="292"/>
                  </a:lnTo>
                  <a:lnTo>
                    <a:pt x="228" y="292"/>
                  </a:lnTo>
                  <a:lnTo>
                    <a:pt x="231" y="292"/>
                  </a:lnTo>
                  <a:lnTo>
                    <a:pt x="236" y="293"/>
                  </a:lnTo>
                  <a:lnTo>
                    <a:pt x="239" y="293"/>
                  </a:lnTo>
                  <a:lnTo>
                    <a:pt x="244" y="293"/>
                  </a:lnTo>
                  <a:lnTo>
                    <a:pt x="246" y="293"/>
                  </a:lnTo>
                  <a:lnTo>
                    <a:pt x="248" y="293"/>
                  </a:lnTo>
                  <a:lnTo>
                    <a:pt x="251" y="292"/>
                  </a:lnTo>
                  <a:lnTo>
                    <a:pt x="253" y="291"/>
                  </a:lnTo>
                  <a:lnTo>
                    <a:pt x="255" y="290"/>
                  </a:lnTo>
                  <a:lnTo>
                    <a:pt x="257" y="289"/>
                  </a:lnTo>
                  <a:lnTo>
                    <a:pt x="261" y="286"/>
                  </a:lnTo>
                  <a:lnTo>
                    <a:pt x="263" y="284"/>
                  </a:lnTo>
                  <a:lnTo>
                    <a:pt x="265" y="283"/>
                  </a:lnTo>
                  <a:lnTo>
                    <a:pt x="266" y="281"/>
                  </a:lnTo>
                  <a:lnTo>
                    <a:pt x="268" y="279"/>
                  </a:lnTo>
                  <a:lnTo>
                    <a:pt x="269" y="277"/>
                  </a:lnTo>
                  <a:lnTo>
                    <a:pt x="269" y="275"/>
                  </a:lnTo>
                  <a:lnTo>
                    <a:pt x="269" y="273"/>
                  </a:lnTo>
                  <a:lnTo>
                    <a:pt x="270" y="272"/>
                  </a:lnTo>
                  <a:lnTo>
                    <a:pt x="270" y="269"/>
                  </a:lnTo>
                  <a:lnTo>
                    <a:pt x="270" y="266"/>
                  </a:lnTo>
                  <a:lnTo>
                    <a:pt x="270" y="263"/>
                  </a:lnTo>
                  <a:lnTo>
                    <a:pt x="270" y="261"/>
                  </a:lnTo>
                  <a:lnTo>
                    <a:pt x="269" y="259"/>
                  </a:lnTo>
                  <a:lnTo>
                    <a:pt x="269" y="256"/>
                  </a:lnTo>
                  <a:lnTo>
                    <a:pt x="268" y="253"/>
                  </a:lnTo>
                  <a:lnTo>
                    <a:pt x="267" y="251"/>
                  </a:lnTo>
                  <a:lnTo>
                    <a:pt x="265" y="247"/>
                  </a:lnTo>
                  <a:lnTo>
                    <a:pt x="262" y="243"/>
                  </a:lnTo>
                  <a:lnTo>
                    <a:pt x="260" y="241"/>
                  </a:lnTo>
                  <a:lnTo>
                    <a:pt x="259" y="240"/>
                  </a:lnTo>
                  <a:lnTo>
                    <a:pt x="257" y="239"/>
                  </a:lnTo>
                  <a:lnTo>
                    <a:pt x="257" y="238"/>
                  </a:lnTo>
                  <a:lnTo>
                    <a:pt x="254" y="237"/>
                  </a:lnTo>
                  <a:lnTo>
                    <a:pt x="251" y="235"/>
                  </a:lnTo>
                  <a:lnTo>
                    <a:pt x="248" y="234"/>
                  </a:lnTo>
                  <a:lnTo>
                    <a:pt x="243" y="232"/>
                  </a:lnTo>
                  <a:lnTo>
                    <a:pt x="238" y="230"/>
                  </a:lnTo>
                  <a:lnTo>
                    <a:pt x="229" y="226"/>
                  </a:lnTo>
                  <a:lnTo>
                    <a:pt x="227" y="225"/>
                  </a:lnTo>
                  <a:lnTo>
                    <a:pt x="226" y="223"/>
                  </a:lnTo>
                  <a:lnTo>
                    <a:pt x="224" y="222"/>
                  </a:lnTo>
                  <a:lnTo>
                    <a:pt x="223" y="220"/>
                  </a:lnTo>
                  <a:lnTo>
                    <a:pt x="223" y="217"/>
                  </a:lnTo>
                  <a:lnTo>
                    <a:pt x="222" y="216"/>
                  </a:lnTo>
                  <a:lnTo>
                    <a:pt x="221" y="213"/>
                  </a:lnTo>
                  <a:lnTo>
                    <a:pt x="220" y="210"/>
                  </a:lnTo>
                  <a:lnTo>
                    <a:pt x="220" y="206"/>
                  </a:lnTo>
                  <a:lnTo>
                    <a:pt x="220" y="204"/>
                  </a:lnTo>
                  <a:lnTo>
                    <a:pt x="220" y="201"/>
                  </a:lnTo>
                  <a:lnTo>
                    <a:pt x="220" y="198"/>
                  </a:lnTo>
                  <a:lnTo>
                    <a:pt x="220" y="195"/>
                  </a:lnTo>
                  <a:lnTo>
                    <a:pt x="221" y="193"/>
                  </a:lnTo>
                  <a:lnTo>
                    <a:pt x="221" y="191"/>
                  </a:lnTo>
                  <a:lnTo>
                    <a:pt x="222" y="188"/>
                  </a:lnTo>
                  <a:lnTo>
                    <a:pt x="223" y="185"/>
                  </a:lnTo>
                  <a:lnTo>
                    <a:pt x="223" y="183"/>
                  </a:lnTo>
                  <a:lnTo>
                    <a:pt x="224" y="181"/>
                  </a:lnTo>
                  <a:lnTo>
                    <a:pt x="226" y="178"/>
                  </a:lnTo>
                  <a:lnTo>
                    <a:pt x="241" y="161"/>
                  </a:lnTo>
                  <a:lnTo>
                    <a:pt x="243" y="159"/>
                  </a:lnTo>
                  <a:lnTo>
                    <a:pt x="244" y="157"/>
                  </a:lnTo>
                  <a:lnTo>
                    <a:pt x="246" y="154"/>
                  </a:lnTo>
                  <a:lnTo>
                    <a:pt x="248" y="147"/>
                  </a:lnTo>
                  <a:lnTo>
                    <a:pt x="251" y="140"/>
                  </a:lnTo>
                  <a:lnTo>
                    <a:pt x="252" y="138"/>
                  </a:lnTo>
                  <a:lnTo>
                    <a:pt x="253" y="135"/>
                  </a:lnTo>
                  <a:lnTo>
                    <a:pt x="254" y="133"/>
                  </a:lnTo>
                  <a:lnTo>
                    <a:pt x="255" y="131"/>
                  </a:lnTo>
                  <a:lnTo>
                    <a:pt x="256" y="129"/>
                  </a:lnTo>
                  <a:lnTo>
                    <a:pt x="257" y="128"/>
                  </a:lnTo>
                  <a:lnTo>
                    <a:pt x="257" y="127"/>
                  </a:lnTo>
                  <a:lnTo>
                    <a:pt x="259" y="126"/>
                  </a:lnTo>
                  <a:lnTo>
                    <a:pt x="260" y="125"/>
                  </a:lnTo>
                  <a:lnTo>
                    <a:pt x="263" y="124"/>
                  </a:lnTo>
                  <a:lnTo>
                    <a:pt x="265" y="123"/>
                  </a:lnTo>
                  <a:lnTo>
                    <a:pt x="267" y="123"/>
                  </a:lnTo>
                  <a:lnTo>
                    <a:pt x="269" y="122"/>
                  </a:lnTo>
                  <a:lnTo>
                    <a:pt x="270" y="122"/>
                  </a:lnTo>
                  <a:lnTo>
                    <a:pt x="272" y="123"/>
                  </a:lnTo>
                  <a:lnTo>
                    <a:pt x="273" y="123"/>
                  </a:lnTo>
                  <a:lnTo>
                    <a:pt x="276" y="124"/>
                  </a:lnTo>
                  <a:lnTo>
                    <a:pt x="277" y="125"/>
                  </a:lnTo>
                  <a:lnTo>
                    <a:pt x="279" y="126"/>
                  </a:lnTo>
                  <a:lnTo>
                    <a:pt x="280" y="126"/>
                  </a:lnTo>
                  <a:lnTo>
                    <a:pt x="282" y="126"/>
                  </a:lnTo>
                  <a:lnTo>
                    <a:pt x="284" y="126"/>
                  </a:lnTo>
                  <a:lnTo>
                    <a:pt x="285" y="126"/>
                  </a:lnTo>
                  <a:lnTo>
                    <a:pt x="287" y="126"/>
                  </a:lnTo>
                  <a:lnTo>
                    <a:pt x="290" y="125"/>
                  </a:lnTo>
                  <a:lnTo>
                    <a:pt x="292" y="124"/>
                  </a:lnTo>
                  <a:lnTo>
                    <a:pt x="294" y="122"/>
                  </a:lnTo>
                  <a:lnTo>
                    <a:pt x="303" y="117"/>
                  </a:lnTo>
                  <a:lnTo>
                    <a:pt x="306" y="116"/>
                  </a:lnTo>
                  <a:lnTo>
                    <a:pt x="311" y="114"/>
                  </a:lnTo>
                  <a:lnTo>
                    <a:pt x="314" y="114"/>
                  </a:lnTo>
                  <a:lnTo>
                    <a:pt x="320" y="112"/>
                  </a:lnTo>
                  <a:lnTo>
                    <a:pt x="323" y="111"/>
                  </a:lnTo>
                  <a:lnTo>
                    <a:pt x="332" y="108"/>
                  </a:lnTo>
                  <a:lnTo>
                    <a:pt x="336" y="107"/>
                  </a:lnTo>
                  <a:lnTo>
                    <a:pt x="338" y="106"/>
                  </a:lnTo>
                  <a:lnTo>
                    <a:pt x="345" y="104"/>
                  </a:lnTo>
                  <a:lnTo>
                    <a:pt x="348" y="103"/>
                  </a:lnTo>
                  <a:lnTo>
                    <a:pt x="350" y="103"/>
                  </a:lnTo>
                  <a:lnTo>
                    <a:pt x="353" y="101"/>
                  </a:lnTo>
                  <a:lnTo>
                    <a:pt x="358" y="98"/>
                  </a:lnTo>
                  <a:lnTo>
                    <a:pt x="360" y="96"/>
                  </a:lnTo>
                  <a:lnTo>
                    <a:pt x="361" y="95"/>
                  </a:lnTo>
                  <a:lnTo>
                    <a:pt x="363" y="93"/>
                  </a:lnTo>
                  <a:lnTo>
                    <a:pt x="368" y="87"/>
                  </a:lnTo>
                  <a:lnTo>
                    <a:pt x="371" y="83"/>
                  </a:lnTo>
                  <a:lnTo>
                    <a:pt x="372" y="81"/>
                  </a:lnTo>
                  <a:lnTo>
                    <a:pt x="373" y="80"/>
                  </a:lnTo>
                  <a:lnTo>
                    <a:pt x="375" y="80"/>
                  </a:lnTo>
                  <a:lnTo>
                    <a:pt x="377" y="79"/>
                  </a:lnTo>
                  <a:lnTo>
                    <a:pt x="378" y="79"/>
                  </a:lnTo>
                  <a:lnTo>
                    <a:pt x="380" y="78"/>
                  </a:lnTo>
                  <a:lnTo>
                    <a:pt x="384" y="79"/>
                  </a:lnTo>
                  <a:lnTo>
                    <a:pt x="393" y="79"/>
                  </a:lnTo>
                  <a:lnTo>
                    <a:pt x="395" y="79"/>
                  </a:lnTo>
                  <a:lnTo>
                    <a:pt x="398" y="79"/>
                  </a:lnTo>
                  <a:lnTo>
                    <a:pt x="400" y="79"/>
                  </a:lnTo>
                  <a:lnTo>
                    <a:pt x="402" y="78"/>
                  </a:lnTo>
                  <a:lnTo>
                    <a:pt x="404" y="77"/>
                  </a:lnTo>
                  <a:lnTo>
                    <a:pt x="405" y="76"/>
                  </a:lnTo>
                  <a:lnTo>
                    <a:pt x="406" y="76"/>
                  </a:lnTo>
                  <a:lnTo>
                    <a:pt x="408" y="74"/>
                  </a:lnTo>
                  <a:lnTo>
                    <a:pt x="409" y="73"/>
                  </a:lnTo>
                  <a:lnTo>
                    <a:pt x="409" y="72"/>
                  </a:lnTo>
                  <a:lnTo>
                    <a:pt x="410" y="71"/>
                  </a:lnTo>
                  <a:lnTo>
                    <a:pt x="411" y="70"/>
                  </a:lnTo>
                  <a:lnTo>
                    <a:pt x="411" y="69"/>
                  </a:lnTo>
                  <a:lnTo>
                    <a:pt x="411" y="68"/>
                  </a:lnTo>
                  <a:lnTo>
                    <a:pt x="411" y="66"/>
                  </a:lnTo>
                  <a:lnTo>
                    <a:pt x="411" y="65"/>
                  </a:lnTo>
                  <a:lnTo>
                    <a:pt x="410" y="63"/>
                  </a:lnTo>
                  <a:lnTo>
                    <a:pt x="410" y="61"/>
                  </a:lnTo>
                  <a:lnTo>
                    <a:pt x="408" y="57"/>
                  </a:lnTo>
                  <a:lnTo>
                    <a:pt x="405" y="51"/>
                  </a:lnTo>
                  <a:lnTo>
                    <a:pt x="405" y="49"/>
                  </a:lnTo>
                  <a:lnTo>
                    <a:pt x="405" y="46"/>
                  </a:lnTo>
                  <a:lnTo>
                    <a:pt x="405" y="45"/>
                  </a:lnTo>
                  <a:lnTo>
                    <a:pt x="405" y="43"/>
                  </a:lnTo>
                  <a:lnTo>
                    <a:pt x="405" y="42"/>
                  </a:lnTo>
                  <a:lnTo>
                    <a:pt x="405" y="40"/>
                  </a:lnTo>
                  <a:lnTo>
                    <a:pt x="406" y="39"/>
                  </a:lnTo>
                  <a:lnTo>
                    <a:pt x="406" y="37"/>
                  </a:lnTo>
                  <a:lnTo>
                    <a:pt x="407" y="36"/>
                  </a:lnTo>
                  <a:lnTo>
                    <a:pt x="409" y="35"/>
                  </a:lnTo>
                  <a:lnTo>
                    <a:pt x="411" y="32"/>
                  </a:lnTo>
                  <a:lnTo>
                    <a:pt x="415" y="29"/>
                  </a:lnTo>
                  <a:lnTo>
                    <a:pt x="416" y="28"/>
                  </a:lnTo>
                  <a:lnTo>
                    <a:pt x="417" y="26"/>
                  </a:lnTo>
                  <a:lnTo>
                    <a:pt x="419" y="25"/>
                  </a:lnTo>
                  <a:lnTo>
                    <a:pt x="421" y="24"/>
                  </a:lnTo>
                  <a:lnTo>
                    <a:pt x="424" y="24"/>
                  </a:lnTo>
                  <a:lnTo>
                    <a:pt x="426" y="23"/>
                  </a:lnTo>
                  <a:lnTo>
                    <a:pt x="428" y="22"/>
                  </a:lnTo>
                  <a:lnTo>
                    <a:pt x="434" y="22"/>
                  </a:lnTo>
                  <a:lnTo>
                    <a:pt x="436" y="21"/>
                  </a:lnTo>
                  <a:lnTo>
                    <a:pt x="438" y="21"/>
                  </a:lnTo>
                  <a:lnTo>
                    <a:pt x="439" y="20"/>
                  </a:lnTo>
                  <a:lnTo>
                    <a:pt x="441" y="19"/>
                  </a:lnTo>
                  <a:lnTo>
                    <a:pt x="442" y="18"/>
                  </a:lnTo>
                  <a:lnTo>
                    <a:pt x="444" y="17"/>
                  </a:lnTo>
                  <a:lnTo>
                    <a:pt x="450" y="12"/>
                  </a:lnTo>
                  <a:lnTo>
                    <a:pt x="456" y="8"/>
                  </a:lnTo>
                  <a:lnTo>
                    <a:pt x="458" y="6"/>
                  </a:lnTo>
                  <a:lnTo>
                    <a:pt x="459" y="4"/>
                  </a:lnTo>
                  <a:lnTo>
                    <a:pt x="461" y="2"/>
                  </a:lnTo>
                  <a:lnTo>
                    <a:pt x="462" y="1"/>
                  </a:lnTo>
                  <a:lnTo>
                    <a:pt x="462" y="1"/>
                  </a:lnTo>
                  <a:lnTo>
                    <a:pt x="462" y="0"/>
                  </a:lnTo>
                  <a:lnTo>
                    <a:pt x="473" y="8"/>
                  </a:lnTo>
                </a:path>
              </a:pathLst>
            </a:custGeom>
            <a:noFill/>
            <a:ln w="2540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54" name="Freeform 102">
              <a:extLst>
                <a:ext uri="{FF2B5EF4-FFF2-40B4-BE49-F238E27FC236}">
                  <a16:creationId xmlns:a16="http://schemas.microsoft.com/office/drawing/2014/main" id="{5D259282-44A6-4755-B491-AE0BE72AA12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6" y="2652"/>
              <a:ext cx="1409" cy="1186"/>
            </a:xfrm>
            <a:custGeom>
              <a:avLst/>
              <a:gdLst>
                <a:gd name="T0" fmla="*/ 608 w 1409"/>
                <a:gd name="T1" fmla="*/ 5 h 1186"/>
                <a:gd name="T2" fmla="*/ 668 w 1409"/>
                <a:gd name="T3" fmla="*/ 13 h 1186"/>
                <a:gd name="T4" fmla="*/ 726 w 1409"/>
                <a:gd name="T5" fmla="*/ 40 h 1186"/>
                <a:gd name="T6" fmla="*/ 690 w 1409"/>
                <a:gd name="T7" fmla="*/ 55 h 1186"/>
                <a:gd name="T8" fmla="*/ 688 w 1409"/>
                <a:gd name="T9" fmla="*/ 95 h 1186"/>
                <a:gd name="T10" fmla="*/ 746 w 1409"/>
                <a:gd name="T11" fmla="*/ 113 h 1186"/>
                <a:gd name="T12" fmla="*/ 724 w 1409"/>
                <a:gd name="T13" fmla="*/ 163 h 1186"/>
                <a:gd name="T14" fmla="*/ 747 w 1409"/>
                <a:gd name="T15" fmla="*/ 226 h 1186"/>
                <a:gd name="T16" fmla="*/ 737 w 1409"/>
                <a:gd name="T17" fmla="*/ 257 h 1186"/>
                <a:gd name="T18" fmla="*/ 793 w 1409"/>
                <a:gd name="T19" fmla="*/ 270 h 1186"/>
                <a:gd name="T20" fmla="*/ 815 w 1409"/>
                <a:gd name="T21" fmla="*/ 221 h 1186"/>
                <a:gd name="T22" fmla="*/ 783 w 1409"/>
                <a:gd name="T23" fmla="*/ 175 h 1186"/>
                <a:gd name="T24" fmla="*/ 821 w 1409"/>
                <a:gd name="T25" fmla="*/ 152 h 1186"/>
                <a:gd name="T26" fmla="*/ 863 w 1409"/>
                <a:gd name="T27" fmla="*/ 189 h 1186"/>
                <a:gd name="T28" fmla="*/ 893 w 1409"/>
                <a:gd name="T29" fmla="*/ 244 h 1186"/>
                <a:gd name="T30" fmla="*/ 918 w 1409"/>
                <a:gd name="T31" fmla="*/ 271 h 1186"/>
                <a:gd name="T32" fmla="*/ 928 w 1409"/>
                <a:gd name="T33" fmla="*/ 287 h 1186"/>
                <a:gd name="T34" fmla="*/ 957 w 1409"/>
                <a:gd name="T35" fmla="*/ 330 h 1186"/>
                <a:gd name="T36" fmla="*/ 1009 w 1409"/>
                <a:gd name="T37" fmla="*/ 393 h 1186"/>
                <a:gd name="T38" fmla="*/ 1004 w 1409"/>
                <a:gd name="T39" fmla="*/ 477 h 1186"/>
                <a:gd name="T40" fmla="*/ 1020 w 1409"/>
                <a:gd name="T41" fmla="*/ 524 h 1186"/>
                <a:gd name="T42" fmla="*/ 1047 w 1409"/>
                <a:gd name="T43" fmla="*/ 542 h 1186"/>
                <a:gd name="T44" fmla="*/ 1011 w 1409"/>
                <a:gd name="T45" fmla="*/ 588 h 1186"/>
                <a:gd name="T46" fmla="*/ 988 w 1409"/>
                <a:gd name="T47" fmla="*/ 635 h 1186"/>
                <a:gd name="T48" fmla="*/ 1046 w 1409"/>
                <a:gd name="T49" fmla="*/ 630 h 1186"/>
                <a:gd name="T50" fmla="*/ 1075 w 1409"/>
                <a:gd name="T51" fmla="*/ 658 h 1186"/>
                <a:gd name="T52" fmla="*/ 1100 w 1409"/>
                <a:gd name="T53" fmla="*/ 694 h 1186"/>
                <a:gd name="T54" fmla="*/ 1167 w 1409"/>
                <a:gd name="T55" fmla="*/ 718 h 1186"/>
                <a:gd name="T56" fmla="*/ 1186 w 1409"/>
                <a:gd name="T57" fmla="*/ 753 h 1186"/>
                <a:gd name="T58" fmla="*/ 1245 w 1409"/>
                <a:gd name="T59" fmla="*/ 779 h 1186"/>
                <a:gd name="T60" fmla="*/ 1315 w 1409"/>
                <a:gd name="T61" fmla="*/ 781 h 1186"/>
                <a:gd name="T62" fmla="*/ 1331 w 1409"/>
                <a:gd name="T63" fmla="*/ 815 h 1186"/>
                <a:gd name="T64" fmla="*/ 1401 w 1409"/>
                <a:gd name="T65" fmla="*/ 874 h 1186"/>
                <a:gd name="T66" fmla="*/ 1361 w 1409"/>
                <a:gd name="T67" fmla="*/ 926 h 1186"/>
                <a:gd name="T68" fmla="*/ 1316 w 1409"/>
                <a:gd name="T69" fmla="*/ 940 h 1186"/>
                <a:gd name="T70" fmla="*/ 1265 w 1409"/>
                <a:gd name="T71" fmla="*/ 914 h 1186"/>
                <a:gd name="T72" fmla="*/ 1211 w 1409"/>
                <a:gd name="T73" fmla="*/ 944 h 1186"/>
                <a:gd name="T74" fmla="*/ 1153 w 1409"/>
                <a:gd name="T75" fmla="*/ 917 h 1186"/>
                <a:gd name="T76" fmla="*/ 1069 w 1409"/>
                <a:gd name="T77" fmla="*/ 883 h 1186"/>
                <a:gd name="T78" fmla="*/ 998 w 1409"/>
                <a:gd name="T79" fmla="*/ 933 h 1186"/>
                <a:gd name="T80" fmla="*/ 948 w 1409"/>
                <a:gd name="T81" fmla="*/ 1011 h 1186"/>
                <a:gd name="T82" fmla="*/ 894 w 1409"/>
                <a:gd name="T83" fmla="*/ 1120 h 1186"/>
                <a:gd name="T84" fmla="*/ 868 w 1409"/>
                <a:gd name="T85" fmla="*/ 1184 h 1186"/>
                <a:gd name="T86" fmla="*/ 850 w 1409"/>
                <a:gd name="T87" fmla="*/ 1151 h 1186"/>
                <a:gd name="T88" fmla="*/ 830 w 1409"/>
                <a:gd name="T89" fmla="*/ 1077 h 1186"/>
                <a:gd name="T90" fmla="*/ 770 w 1409"/>
                <a:gd name="T91" fmla="*/ 1081 h 1186"/>
                <a:gd name="T92" fmla="*/ 697 w 1409"/>
                <a:gd name="T93" fmla="*/ 1058 h 1186"/>
                <a:gd name="T94" fmla="*/ 660 w 1409"/>
                <a:gd name="T95" fmla="*/ 1053 h 1186"/>
                <a:gd name="T96" fmla="*/ 640 w 1409"/>
                <a:gd name="T97" fmla="*/ 1005 h 1186"/>
                <a:gd name="T98" fmla="*/ 567 w 1409"/>
                <a:gd name="T99" fmla="*/ 985 h 1186"/>
                <a:gd name="T100" fmla="*/ 504 w 1409"/>
                <a:gd name="T101" fmla="*/ 978 h 1186"/>
                <a:gd name="T102" fmla="*/ 462 w 1409"/>
                <a:gd name="T103" fmla="*/ 1023 h 1186"/>
                <a:gd name="T104" fmla="*/ 408 w 1409"/>
                <a:gd name="T105" fmla="*/ 1064 h 1186"/>
                <a:gd name="T106" fmla="*/ 378 w 1409"/>
                <a:gd name="T107" fmla="*/ 1062 h 1186"/>
                <a:gd name="T108" fmla="*/ 254 w 1409"/>
                <a:gd name="T109" fmla="*/ 1052 h 1186"/>
                <a:gd name="T110" fmla="*/ 172 w 1409"/>
                <a:gd name="T111" fmla="*/ 1039 h 1186"/>
                <a:gd name="T112" fmla="*/ 90 w 1409"/>
                <a:gd name="T113" fmla="*/ 980 h 1186"/>
                <a:gd name="T114" fmla="*/ 69 w 1409"/>
                <a:gd name="T115" fmla="*/ 957 h 1186"/>
                <a:gd name="T116" fmla="*/ 40 w 1409"/>
                <a:gd name="T117" fmla="*/ 936 h 1186"/>
                <a:gd name="T118" fmla="*/ 4 w 1409"/>
                <a:gd name="T119" fmla="*/ 911 h 1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409" h="1186">
                  <a:moveTo>
                    <a:pt x="543" y="0"/>
                  </a:moveTo>
                  <a:lnTo>
                    <a:pt x="543" y="0"/>
                  </a:lnTo>
                  <a:lnTo>
                    <a:pt x="547" y="1"/>
                  </a:lnTo>
                  <a:lnTo>
                    <a:pt x="554" y="3"/>
                  </a:lnTo>
                  <a:lnTo>
                    <a:pt x="558" y="4"/>
                  </a:lnTo>
                  <a:lnTo>
                    <a:pt x="563" y="5"/>
                  </a:lnTo>
                  <a:lnTo>
                    <a:pt x="570" y="5"/>
                  </a:lnTo>
                  <a:lnTo>
                    <a:pt x="575" y="5"/>
                  </a:lnTo>
                  <a:lnTo>
                    <a:pt x="578" y="5"/>
                  </a:lnTo>
                  <a:lnTo>
                    <a:pt x="582" y="4"/>
                  </a:lnTo>
                  <a:lnTo>
                    <a:pt x="589" y="1"/>
                  </a:lnTo>
                  <a:lnTo>
                    <a:pt x="591" y="1"/>
                  </a:lnTo>
                  <a:lnTo>
                    <a:pt x="592" y="1"/>
                  </a:lnTo>
                  <a:lnTo>
                    <a:pt x="595" y="1"/>
                  </a:lnTo>
                  <a:lnTo>
                    <a:pt x="599" y="2"/>
                  </a:lnTo>
                  <a:lnTo>
                    <a:pt x="601" y="2"/>
                  </a:lnTo>
                  <a:lnTo>
                    <a:pt x="608" y="5"/>
                  </a:lnTo>
                  <a:lnTo>
                    <a:pt x="610" y="5"/>
                  </a:lnTo>
                  <a:lnTo>
                    <a:pt x="611" y="5"/>
                  </a:lnTo>
                  <a:lnTo>
                    <a:pt x="613" y="5"/>
                  </a:lnTo>
                  <a:lnTo>
                    <a:pt x="615" y="5"/>
                  </a:lnTo>
                  <a:lnTo>
                    <a:pt x="622" y="4"/>
                  </a:lnTo>
                  <a:lnTo>
                    <a:pt x="625" y="3"/>
                  </a:lnTo>
                  <a:lnTo>
                    <a:pt x="627" y="3"/>
                  </a:lnTo>
                  <a:lnTo>
                    <a:pt x="630" y="3"/>
                  </a:lnTo>
                  <a:lnTo>
                    <a:pt x="635" y="4"/>
                  </a:lnTo>
                  <a:lnTo>
                    <a:pt x="643" y="5"/>
                  </a:lnTo>
                  <a:lnTo>
                    <a:pt x="645" y="5"/>
                  </a:lnTo>
                  <a:lnTo>
                    <a:pt x="647" y="6"/>
                  </a:lnTo>
                  <a:lnTo>
                    <a:pt x="652" y="7"/>
                  </a:lnTo>
                  <a:lnTo>
                    <a:pt x="655" y="8"/>
                  </a:lnTo>
                  <a:lnTo>
                    <a:pt x="658" y="9"/>
                  </a:lnTo>
                  <a:lnTo>
                    <a:pt x="661" y="11"/>
                  </a:lnTo>
                  <a:lnTo>
                    <a:pt x="668" y="13"/>
                  </a:lnTo>
                  <a:lnTo>
                    <a:pt x="685" y="22"/>
                  </a:lnTo>
                  <a:lnTo>
                    <a:pt x="690" y="24"/>
                  </a:lnTo>
                  <a:lnTo>
                    <a:pt x="694" y="26"/>
                  </a:lnTo>
                  <a:lnTo>
                    <a:pt x="698" y="28"/>
                  </a:lnTo>
                  <a:lnTo>
                    <a:pt x="702" y="29"/>
                  </a:lnTo>
                  <a:lnTo>
                    <a:pt x="707" y="31"/>
                  </a:lnTo>
                  <a:lnTo>
                    <a:pt x="711" y="32"/>
                  </a:lnTo>
                  <a:lnTo>
                    <a:pt x="714" y="33"/>
                  </a:lnTo>
                  <a:lnTo>
                    <a:pt x="718" y="33"/>
                  </a:lnTo>
                  <a:lnTo>
                    <a:pt x="722" y="33"/>
                  </a:lnTo>
                  <a:lnTo>
                    <a:pt x="725" y="33"/>
                  </a:lnTo>
                  <a:lnTo>
                    <a:pt x="729" y="33"/>
                  </a:lnTo>
                  <a:lnTo>
                    <a:pt x="730" y="33"/>
                  </a:lnTo>
                  <a:lnTo>
                    <a:pt x="730" y="33"/>
                  </a:lnTo>
                  <a:lnTo>
                    <a:pt x="728" y="35"/>
                  </a:lnTo>
                  <a:lnTo>
                    <a:pt x="727" y="37"/>
                  </a:lnTo>
                  <a:lnTo>
                    <a:pt x="726" y="40"/>
                  </a:lnTo>
                  <a:lnTo>
                    <a:pt x="725" y="43"/>
                  </a:lnTo>
                  <a:lnTo>
                    <a:pt x="725" y="50"/>
                  </a:lnTo>
                  <a:lnTo>
                    <a:pt x="724" y="52"/>
                  </a:lnTo>
                  <a:lnTo>
                    <a:pt x="724" y="53"/>
                  </a:lnTo>
                  <a:lnTo>
                    <a:pt x="723" y="54"/>
                  </a:lnTo>
                  <a:lnTo>
                    <a:pt x="722" y="56"/>
                  </a:lnTo>
                  <a:lnTo>
                    <a:pt x="721" y="56"/>
                  </a:lnTo>
                  <a:lnTo>
                    <a:pt x="720" y="57"/>
                  </a:lnTo>
                  <a:lnTo>
                    <a:pt x="718" y="57"/>
                  </a:lnTo>
                  <a:lnTo>
                    <a:pt x="717" y="58"/>
                  </a:lnTo>
                  <a:lnTo>
                    <a:pt x="715" y="58"/>
                  </a:lnTo>
                  <a:lnTo>
                    <a:pt x="713" y="58"/>
                  </a:lnTo>
                  <a:lnTo>
                    <a:pt x="711" y="57"/>
                  </a:lnTo>
                  <a:lnTo>
                    <a:pt x="702" y="56"/>
                  </a:lnTo>
                  <a:lnTo>
                    <a:pt x="693" y="55"/>
                  </a:lnTo>
                  <a:lnTo>
                    <a:pt x="691" y="55"/>
                  </a:lnTo>
                  <a:lnTo>
                    <a:pt x="690" y="55"/>
                  </a:lnTo>
                  <a:lnTo>
                    <a:pt x="690" y="55"/>
                  </a:lnTo>
                  <a:lnTo>
                    <a:pt x="689" y="56"/>
                  </a:lnTo>
                  <a:lnTo>
                    <a:pt x="688" y="57"/>
                  </a:lnTo>
                  <a:lnTo>
                    <a:pt x="687" y="59"/>
                  </a:lnTo>
                  <a:lnTo>
                    <a:pt x="687" y="61"/>
                  </a:lnTo>
                  <a:lnTo>
                    <a:pt x="686" y="64"/>
                  </a:lnTo>
                  <a:lnTo>
                    <a:pt x="686" y="66"/>
                  </a:lnTo>
                  <a:lnTo>
                    <a:pt x="686" y="68"/>
                  </a:lnTo>
                  <a:lnTo>
                    <a:pt x="687" y="76"/>
                  </a:lnTo>
                  <a:lnTo>
                    <a:pt x="687" y="79"/>
                  </a:lnTo>
                  <a:lnTo>
                    <a:pt x="687" y="80"/>
                  </a:lnTo>
                  <a:lnTo>
                    <a:pt x="687" y="87"/>
                  </a:lnTo>
                  <a:lnTo>
                    <a:pt x="687" y="90"/>
                  </a:lnTo>
                  <a:lnTo>
                    <a:pt x="687" y="91"/>
                  </a:lnTo>
                  <a:lnTo>
                    <a:pt x="687" y="92"/>
                  </a:lnTo>
                  <a:lnTo>
                    <a:pt x="688" y="94"/>
                  </a:lnTo>
                  <a:lnTo>
                    <a:pt x="688" y="95"/>
                  </a:lnTo>
                  <a:lnTo>
                    <a:pt x="689" y="96"/>
                  </a:lnTo>
                  <a:lnTo>
                    <a:pt x="690" y="97"/>
                  </a:lnTo>
                  <a:lnTo>
                    <a:pt x="691" y="97"/>
                  </a:lnTo>
                  <a:lnTo>
                    <a:pt x="693" y="98"/>
                  </a:lnTo>
                  <a:lnTo>
                    <a:pt x="700" y="100"/>
                  </a:lnTo>
                  <a:lnTo>
                    <a:pt x="708" y="102"/>
                  </a:lnTo>
                  <a:lnTo>
                    <a:pt x="718" y="105"/>
                  </a:lnTo>
                  <a:lnTo>
                    <a:pt x="723" y="106"/>
                  </a:lnTo>
                  <a:lnTo>
                    <a:pt x="728" y="107"/>
                  </a:lnTo>
                  <a:lnTo>
                    <a:pt x="732" y="108"/>
                  </a:lnTo>
                  <a:lnTo>
                    <a:pt x="736" y="108"/>
                  </a:lnTo>
                  <a:lnTo>
                    <a:pt x="742" y="110"/>
                  </a:lnTo>
                  <a:lnTo>
                    <a:pt x="743" y="110"/>
                  </a:lnTo>
                  <a:lnTo>
                    <a:pt x="745" y="111"/>
                  </a:lnTo>
                  <a:lnTo>
                    <a:pt x="746" y="111"/>
                  </a:lnTo>
                  <a:lnTo>
                    <a:pt x="746" y="112"/>
                  </a:lnTo>
                  <a:lnTo>
                    <a:pt x="746" y="113"/>
                  </a:lnTo>
                  <a:lnTo>
                    <a:pt x="745" y="113"/>
                  </a:lnTo>
                  <a:lnTo>
                    <a:pt x="745" y="113"/>
                  </a:lnTo>
                  <a:lnTo>
                    <a:pt x="741" y="115"/>
                  </a:lnTo>
                  <a:lnTo>
                    <a:pt x="740" y="117"/>
                  </a:lnTo>
                  <a:lnTo>
                    <a:pt x="738" y="118"/>
                  </a:lnTo>
                  <a:lnTo>
                    <a:pt x="736" y="120"/>
                  </a:lnTo>
                  <a:lnTo>
                    <a:pt x="735" y="123"/>
                  </a:lnTo>
                  <a:lnTo>
                    <a:pt x="732" y="128"/>
                  </a:lnTo>
                  <a:lnTo>
                    <a:pt x="731" y="131"/>
                  </a:lnTo>
                  <a:lnTo>
                    <a:pt x="726" y="138"/>
                  </a:lnTo>
                  <a:lnTo>
                    <a:pt x="725" y="141"/>
                  </a:lnTo>
                  <a:lnTo>
                    <a:pt x="724" y="144"/>
                  </a:lnTo>
                  <a:lnTo>
                    <a:pt x="723" y="147"/>
                  </a:lnTo>
                  <a:lnTo>
                    <a:pt x="723" y="152"/>
                  </a:lnTo>
                  <a:lnTo>
                    <a:pt x="723" y="155"/>
                  </a:lnTo>
                  <a:lnTo>
                    <a:pt x="723" y="158"/>
                  </a:lnTo>
                  <a:lnTo>
                    <a:pt x="724" y="163"/>
                  </a:lnTo>
                  <a:lnTo>
                    <a:pt x="724" y="167"/>
                  </a:lnTo>
                  <a:lnTo>
                    <a:pt x="725" y="175"/>
                  </a:lnTo>
                  <a:lnTo>
                    <a:pt x="729" y="185"/>
                  </a:lnTo>
                  <a:lnTo>
                    <a:pt x="730" y="191"/>
                  </a:lnTo>
                  <a:lnTo>
                    <a:pt x="732" y="195"/>
                  </a:lnTo>
                  <a:lnTo>
                    <a:pt x="733" y="196"/>
                  </a:lnTo>
                  <a:lnTo>
                    <a:pt x="734" y="199"/>
                  </a:lnTo>
                  <a:lnTo>
                    <a:pt x="736" y="202"/>
                  </a:lnTo>
                  <a:lnTo>
                    <a:pt x="741" y="208"/>
                  </a:lnTo>
                  <a:lnTo>
                    <a:pt x="743" y="211"/>
                  </a:lnTo>
                  <a:lnTo>
                    <a:pt x="745" y="215"/>
                  </a:lnTo>
                  <a:lnTo>
                    <a:pt x="746" y="217"/>
                  </a:lnTo>
                  <a:lnTo>
                    <a:pt x="747" y="221"/>
                  </a:lnTo>
                  <a:lnTo>
                    <a:pt x="747" y="223"/>
                  </a:lnTo>
                  <a:lnTo>
                    <a:pt x="747" y="224"/>
                  </a:lnTo>
                  <a:lnTo>
                    <a:pt x="747" y="226"/>
                  </a:lnTo>
                  <a:lnTo>
                    <a:pt x="747" y="226"/>
                  </a:lnTo>
                  <a:lnTo>
                    <a:pt x="747" y="227"/>
                  </a:lnTo>
                  <a:lnTo>
                    <a:pt x="746" y="229"/>
                  </a:lnTo>
                  <a:lnTo>
                    <a:pt x="745" y="230"/>
                  </a:lnTo>
                  <a:lnTo>
                    <a:pt x="739" y="235"/>
                  </a:lnTo>
                  <a:lnTo>
                    <a:pt x="737" y="237"/>
                  </a:lnTo>
                  <a:lnTo>
                    <a:pt x="736" y="238"/>
                  </a:lnTo>
                  <a:lnTo>
                    <a:pt x="736" y="239"/>
                  </a:lnTo>
                  <a:lnTo>
                    <a:pt x="735" y="241"/>
                  </a:lnTo>
                  <a:lnTo>
                    <a:pt x="735" y="243"/>
                  </a:lnTo>
                  <a:lnTo>
                    <a:pt x="734" y="245"/>
                  </a:lnTo>
                  <a:lnTo>
                    <a:pt x="734" y="247"/>
                  </a:lnTo>
                  <a:lnTo>
                    <a:pt x="734" y="249"/>
                  </a:lnTo>
                  <a:lnTo>
                    <a:pt x="734" y="250"/>
                  </a:lnTo>
                  <a:lnTo>
                    <a:pt x="735" y="251"/>
                  </a:lnTo>
                  <a:lnTo>
                    <a:pt x="735" y="253"/>
                  </a:lnTo>
                  <a:lnTo>
                    <a:pt x="736" y="254"/>
                  </a:lnTo>
                  <a:lnTo>
                    <a:pt x="737" y="257"/>
                  </a:lnTo>
                  <a:lnTo>
                    <a:pt x="740" y="260"/>
                  </a:lnTo>
                  <a:lnTo>
                    <a:pt x="742" y="261"/>
                  </a:lnTo>
                  <a:lnTo>
                    <a:pt x="743" y="263"/>
                  </a:lnTo>
                  <a:lnTo>
                    <a:pt x="747" y="267"/>
                  </a:lnTo>
                  <a:lnTo>
                    <a:pt x="757" y="272"/>
                  </a:lnTo>
                  <a:lnTo>
                    <a:pt x="761" y="275"/>
                  </a:lnTo>
                  <a:lnTo>
                    <a:pt x="765" y="277"/>
                  </a:lnTo>
                  <a:lnTo>
                    <a:pt x="769" y="279"/>
                  </a:lnTo>
                  <a:lnTo>
                    <a:pt x="772" y="280"/>
                  </a:lnTo>
                  <a:lnTo>
                    <a:pt x="775" y="281"/>
                  </a:lnTo>
                  <a:lnTo>
                    <a:pt x="778" y="281"/>
                  </a:lnTo>
                  <a:lnTo>
                    <a:pt x="780" y="280"/>
                  </a:lnTo>
                  <a:lnTo>
                    <a:pt x="781" y="280"/>
                  </a:lnTo>
                  <a:lnTo>
                    <a:pt x="784" y="278"/>
                  </a:lnTo>
                  <a:lnTo>
                    <a:pt x="787" y="276"/>
                  </a:lnTo>
                  <a:lnTo>
                    <a:pt x="790" y="273"/>
                  </a:lnTo>
                  <a:lnTo>
                    <a:pt x="793" y="270"/>
                  </a:lnTo>
                  <a:lnTo>
                    <a:pt x="796" y="267"/>
                  </a:lnTo>
                  <a:lnTo>
                    <a:pt x="798" y="265"/>
                  </a:lnTo>
                  <a:lnTo>
                    <a:pt x="800" y="262"/>
                  </a:lnTo>
                  <a:lnTo>
                    <a:pt x="802" y="260"/>
                  </a:lnTo>
                  <a:lnTo>
                    <a:pt x="804" y="256"/>
                  </a:lnTo>
                  <a:lnTo>
                    <a:pt x="806" y="249"/>
                  </a:lnTo>
                  <a:lnTo>
                    <a:pt x="808" y="244"/>
                  </a:lnTo>
                  <a:lnTo>
                    <a:pt x="811" y="240"/>
                  </a:lnTo>
                  <a:lnTo>
                    <a:pt x="814" y="236"/>
                  </a:lnTo>
                  <a:lnTo>
                    <a:pt x="815" y="234"/>
                  </a:lnTo>
                  <a:lnTo>
                    <a:pt x="815" y="232"/>
                  </a:lnTo>
                  <a:lnTo>
                    <a:pt x="815" y="231"/>
                  </a:lnTo>
                  <a:lnTo>
                    <a:pt x="815" y="229"/>
                  </a:lnTo>
                  <a:lnTo>
                    <a:pt x="815" y="227"/>
                  </a:lnTo>
                  <a:lnTo>
                    <a:pt x="815" y="226"/>
                  </a:lnTo>
                  <a:lnTo>
                    <a:pt x="815" y="224"/>
                  </a:lnTo>
                  <a:lnTo>
                    <a:pt x="815" y="221"/>
                  </a:lnTo>
                  <a:lnTo>
                    <a:pt x="814" y="219"/>
                  </a:lnTo>
                  <a:lnTo>
                    <a:pt x="813" y="216"/>
                  </a:lnTo>
                  <a:lnTo>
                    <a:pt x="809" y="212"/>
                  </a:lnTo>
                  <a:lnTo>
                    <a:pt x="808" y="210"/>
                  </a:lnTo>
                  <a:lnTo>
                    <a:pt x="808" y="208"/>
                  </a:lnTo>
                  <a:lnTo>
                    <a:pt x="806" y="203"/>
                  </a:lnTo>
                  <a:lnTo>
                    <a:pt x="805" y="202"/>
                  </a:lnTo>
                  <a:lnTo>
                    <a:pt x="804" y="200"/>
                  </a:lnTo>
                  <a:lnTo>
                    <a:pt x="804" y="198"/>
                  </a:lnTo>
                  <a:lnTo>
                    <a:pt x="802" y="196"/>
                  </a:lnTo>
                  <a:lnTo>
                    <a:pt x="789" y="184"/>
                  </a:lnTo>
                  <a:lnTo>
                    <a:pt x="788" y="183"/>
                  </a:lnTo>
                  <a:lnTo>
                    <a:pt x="787" y="181"/>
                  </a:lnTo>
                  <a:lnTo>
                    <a:pt x="786" y="181"/>
                  </a:lnTo>
                  <a:lnTo>
                    <a:pt x="785" y="179"/>
                  </a:lnTo>
                  <a:lnTo>
                    <a:pt x="784" y="177"/>
                  </a:lnTo>
                  <a:lnTo>
                    <a:pt x="783" y="175"/>
                  </a:lnTo>
                  <a:lnTo>
                    <a:pt x="782" y="174"/>
                  </a:lnTo>
                  <a:lnTo>
                    <a:pt x="782" y="173"/>
                  </a:lnTo>
                  <a:lnTo>
                    <a:pt x="782" y="172"/>
                  </a:lnTo>
                  <a:lnTo>
                    <a:pt x="783" y="172"/>
                  </a:lnTo>
                  <a:lnTo>
                    <a:pt x="783" y="171"/>
                  </a:lnTo>
                  <a:lnTo>
                    <a:pt x="784" y="170"/>
                  </a:lnTo>
                  <a:lnTo>
                    <a:pt x="788" y="166"/>
                  </a:lnTo>
                  <a:lnTo>
                    <a:pt x="792" y="162"/>
                  </a:lnTo>
                  <a:lnTo>
                    <a:pt x="794" y="160"/>
                  </a:lnTo>
                  <a:lnTo>
                    <a:pt x="798" y="158"/>
                  </a:lnTo>
                  <a:lnTo>
                    <a:pt x="803" y="156"/>
                  </a:lnTo>
                  <a:lnTo>
                    <a:pt x="806" y="154"/>
                  </a:lnTo>
                  <a:lnTo>
                    <a:pt x="811" y="153"/>
                  </a:lnTo>
                  <a:lnTo>
                    <a:pt x="813" y="152"/>
                  </a:lnTo>
                  <a:lnTo>
                    <a:pt x="816" y="152"/>
                  </a:lnTo>
                  <a:lnTo>
                    <a:pt x="818" y="152"/>
                  </a:lnTo>
                  <a:lnTo>
                    <a:pt x="821" y="152"/>
                  </a:lnTo>
                  <a:lnTo>
                    <a:pt x="825" y="153"/>
                  </a:lnTo>
                  <a:lnTo>
                    <a:pt x="832" y="156"/>
                  </a:lnTo>
                  <a:lnTo>
                    <a:pt x="837" y="157"/>
                  </a:lnTo>
                  <a:lnTo>
                    <a:pt x="838" y="158"/>
                  </a:lnTo>
                  <a:lnTo>
                    <a:pt x="839" y="158"/>
                  </a:lnTo>
                  <a:lnTo>
                    <a:pt x="841" y="159"/>
                  </a:lnTo>
                  <a:lnTo>
                    <a:pt x="843" y="160"/>
                  </a:lnTo>
                  <a:lnTo>
                    <a:pt x="845" y="163"/>
                  </a:lnTo>
                  <a:lnTo>
                    <a:pt x="848" y="166"/>
                  </a:lnTo>
                  <a:lnTo>
                    <a:pt x="850" y="169"/>
                  </a:lnTo>
                  <a:lnTo>
                    <a:pt x="850" y="170"/>
                  </a:lnTo>
                  <a:lnTo>
                    <a:pt x="853" y="175"/>
                  </a:lnTo>
                  <a:lnTo>
                    <a:pt x="855" y="179"/>
                  </a:lnTo>
                  <a:lnTo>
                    <a:pt x="857" y="181"/>
                  </a:lnTo>
                  <a:lnTo>
                    <a:pt x="861" y="185"/>
                  </a:lnTo>
                  <a:lnTo>
                    <a:pt x="862" y="187"/>
                  </a:lnTo>
                  <a:lnTo>
                    <a:pt x="863" y="189"/>
                  </a:lnTo>
                  <a:lnTo>
                    <a:pt x="865" y="192"/>
                  </a:lnTo>
                  <a:lnTo>
                    <a:pt x="866" y="194"/>
                  </a:lnTo>
                  <a:lnTo>
                    <a:pt x="868" y="195"/>
                  </a:lnTo>
                  <a:lnTo>
                    <a:pt x="870" y="199"/>
                  </a:lnTo>
                  <a:lnTo>
                    <a:pt x="872" y="201"/>
                  </a:lnTo>
                  <a:lnTo>
                    <a:pt x="872" y="203"/>
                  </a:lnTo>
                  <a:lnTo>
                    <a:pt x="874" y="206"/>
                  </a:lnTo>
                  <a:lnTo>
                    <a:pt x="876" y="213"/>
                  </a:lnTo>
                  <a:lnTo>
                    <a:pt x="879" y="221"/>
                  </a:lnTo>
                  <a:lnTo>
                    <a:pt x="881" y="228"/>
                  </a:lnTo>
                  <a:lnTo>
                    <a:pt x="882" y="231"/>
                  </a:lnTo>
                  <a:lnTo>
                    <a:pt x="883" y="233"/>
                  </a:lnTo>
                  <a:lnTo>
                    <a:pt x="884" y="235"/>
                  </a:lnTo>
                  <a:lnTo>
                    <a:pt x="885" y="237"/>
                  </a:lnTo>
                  <a:lnTo>
                    <a:pt x="887" y="238"/>
                  </a:lnTo>
                  <a:lnTo>
                    <a:pt x="892" y="243"/>
                  </a:lnTo>
                  <a:lnTo>
                    <a:pt x="893" y="244"/>
                  </a:lnTo>
                  <a:lnTo>
                    <a:pt x="894" y="246"/>
                  </a:lnTo>
                  <a:lnTo>
                    <a:pt x="895" y="247"/>
                  </a:lnTo>
                  <a:lnTo>
                    <a:pt x="895" y="249"/>
                  </a:lnTo>
                  <a:lnTo>
                    <a:pt x="899" y="255"/>
                  </a:lnTo>
                  <a:lnTo>
                    <a:pt x="900" y="257"/>
                  </a:lnTo>
                  <a:lnTo>
                    <a:pt x="901" y="259"/>
                  </a:lnTo>
                  <a:lnTo>
                    <a:pt x="904" y="261"/>
                  </a:lnTo>
                  <a:lnTo>
                    <a:pt x="906" y="264"/>
                  </a:lnTo>
                  <a:lnTo>
                    <a:pt x="907" y="267"/>
                  </a:lnTo>
                  <a:lnTo>
                    <a:pt x="909" y="268"/>
                  </a:lnTo>
                  <a:lnTo>
                    <a:pt x="910" y="270"/>
                  </a:lnTo>
                  <a:lnTo>
                    <a:pt x="912" y="271"/>
                  </a:lnTo>
                  <a:lnTo>
                    <a:pt x="913" y="271"/>
                  </a:lnTo>
                  <a:lnTo>
                    <a:pt x="914" y="271"/>
                  </a:lnTo>
                  <a:lnTo>
                    <a:pt x="915" y="271"/>
                  </a:lnTo>
                  <a:lnTo>
                    <a:pt x="916" y="271"/>
                  </a:lnTo>
                  <a:lnTo>
                    <a:pt x="918" y="271"/>
                  </a:lnTo>
                  <a:lnTo>
                    <a:pt x="918" y="271"/>
                  </a:lnTo>
                  <a:lnTo>
                    <a:pt x="919" y="270"/>
                  </a:lnTo>
                  <a:lnTo>
                    <a:pt x="921" y="269"/>
                  </a:lnTo>
                  <a:lnTo>
                    <a:pt x="923" y="265"/>
                  </a:lnTo>
                  <a:lnTo>
                    <a:pt x="924" y="263"/>
                  </a:lnTo>
                  <a:lnTo>
                    <a:pt x="925" y="262"/>
                  </a:lnTo>
                  <a:lnTo>
                    <a:pt x="926" y="262"/>
                  </a:lnTo>
                  <a:lnTo>
                    <a:pt x="927" y="263"/>
                  </a:lnTo>
                  <a:lnTo>
                    <a:pt x="928" y="264"/>
                  </a:lnTo>
                  <a:lnTo>
                    <a:pt x="928" y="265"/>
                  </a:lnTo>
                  <a:lnTo>
                    <a:pt x="929" y="266"/>
                  </a:lnTo>
                  <a:lnTo>
                    <a:pt x="929" y="270"/>
                  </a:lnTo>
                  <a:lnTo>
                    <a:pt x="929" y="272"/>
                  </a:lnTo>
                  <a:lnTo>
                    <a:pt x="929" y="276"/>
                  </a:lnTo>
                  <a:lnTo>
                    <a:pt x="929" y="280"/>
                  </a:lnTo>
                  <a:lnTo>
                    <a:pt x="929" y="284"/>
                  </a:lnTo>
                  <a:lnTo>
                    <a:pt x="928" y="287"/>
                  </a:lnTo>
                  <a:lnTo>
                    <a:pt x="926" y="296"/>
                  </a:lnTo>
                  <a:lnTo>
                    <a:pt x="924" y="303"/>
                  </a:lnTo>
                  <a:lnTo>
                    <a:pt x="923" y="308"/>
                  </a:lnTo>
                  <a:lnTo>
                    <a:pt x="923" y="310"/>
                  </a:lnTo>
                  <a:lnTo>
                    <a:pt x="923" y="311"/>
                  </a:lnTo>
                  <a:lnTo>
                    <a:pt x="924" y="312"/>
                  </a:lnTo>
                  <a:lnTo>
                    <a:pt x="924" y="313"/>
                  </a:lnTo>
                  <a:lnTo>
                    <a:pt x="925" y="314"/>
                  </a:lnTo>
                  <a:lnTo>
                    <a:pt x="926" y="316"/>
                  </a:lnTo>
                  <a:lnTo>
                    <a:pt x="928" y="317"/>
                  </a:lnTo>
                  <a:lnTo>
                    <a:pt x="929" y="317"/>
                  </a:lnTo>
                  <a:lnTo>
                    <a:pt x="932" y="319"/>
                  </a:lnTo>
                  <a:lnTo>
                    <a:pt x="937" y="322"/>
                  </a:lnTo>
                  <a:lnTo>
                    <a:pt x="941" y="324"/>
                  </a:lnTo>
                  <a:lnTo>
                    <a:pt x="946" y="326"/>
                  </a:lnTo>
                  <a:lnTo>
                    <a:pt x="950" y="328"/>
                  </a:lnTo>
                  <a:lnTo>
                    <a:pt x="957" y="330"/>
                  </a:lnTo>
                  <a:lnTo>
                    <a:pt x="964" y="332"/>
                  </a:lnTo>
                  <a:lnTo>
                    <a:pt x="968" y="334"/>
                  </a:lnTo>
                  <a:lnTo>
                    <a:pt x="973" y="336"/>
                  </a:lnTo>
                  <a:lnTo>
                    <a:pt x="976" y="338"/>
                  </a:lnTo>
                  <a:lnTo>
                    <a:pt x="979" y="339"/>
                  </a:lnTo>
                  <a:lnTo>
                    <a:pt x="983" y="342"/>
                  </a:lnTo>
                  <a:lnTo>
                    <a:pt x="990" y="348"/>
                  </a:lnTo>
                  <a:lnTo>
                    <a:pt x="993" y="351"/>
                  </a:lnTo>
                  <a:lnTo>
                    <a:pt x="994" y="351"/>
                  </a:lnTo>
                  <a:lnTo>
                    <a:pt x="995" y="353"/>
                  </a:lnTo>
                  <a:lnTo>
                    <a:pt x="996" y="355"/>
                  </a:lnTo>
                  <a:lnTo>
                    <a:pt x="997" y="358"/>
                  </a:lnTo>
                  <a:lnTo>
                    <a:pt x="997" y="361"/>
                  </a:lnTo>
                  <a:lnTo>
                    <a:pt x="1002" y="374"/>
                  </a:lnTo>
                  <a:lnTo>
                    <a:pt x="1004" y="380"/>
                  </a:lnTo>
                  <a:lnTo>
                    <a:pt x="1005" y="384"/>
                  </a:lnTo>
                  <a:lnTo>
                    <a:pt x="1009" y="393"/>
                  </a:lnTo>
                  <a:lnTo>
                    <a:pt x="1013" y="405"/>
                  </a:lnTo>
                  <a:lnTo>
                    <a:pt x="1015" y="407"/>
                  </a:lnTo>
                  <a:lnTo>
                    <a:pt x="1015" y="408"/>
                  </a:lnTo>
                  <a:lnTo>
                    <a:pt x="1006" y="425"/>
                  </a:lnTo>
                  <a:lnTo>
                    <a:pt x="1003" y="430"/>
                  </a:lnTo>
                  <a:lnTo>
                    <a:pt x="1002" y="434"/>
                  </a:lnTo>
                  <a:lnTo>
                    <a:pt x="1001" y="437"/>
                  </a:lnTo>
                  <a:lnTo>
                    <a:pt x="1000" y="439"/>
                  </a:lnTo>
                  <a:lnTo>
                    <a:pt x="999" y="441"/>
                  </a:lnTo>
                  <a:lnTo>
                    <a:pt x="999" y="445"/>
                  </a:lnTo>
                  <a:lnTo>
                    <a:pt x="999" y="448"/>
                  </a:lnTo>
                  <a:lnTo>
                    <a:pt x="1000" y="451"/>
                  </a:lnTo>
                  <a:lnTo>
                    <a:pt x="1001" y="458"/>
                  </a:lnTo>
                  <a:lnTo>
                    <a:pt x="1002" y="462"/>
                  </a:lnTo>
                  <a:lnTo>
                    <a:pt x="1003" y="465"/>
                  </a:lnTo>
                  <a:lnTo>
                    <a:pt x="1003" y="475"/>
                  </a:lnTo>
                  <a:lnTo>
                    <a:pt x="1004" y="477"/>
                  </a:lnTo>
                  <a:lnTo>
                    <a:pt x="1004" y="480"/>
                  </a:lnTo>
                  <a:lnTo>
                    <a:pt x="1005" y="483"/>
                  </a:lnTo>
                  <a:lnTo>
                    <a:pt x="1007" y="487"/>
                  </a:lnTo>
                  <a:lnTo>
                    <a:pt x="1011" y="498"/>
                  </a:lnTo>
                  <a:lnTo>
                    <a:pt x="1014" y="505"/>
                  </a:lnTo>
                  <a:lnTo>
                    <a:pt x="1015" y="508"/>
                  </a:lnTo>
                  <a:lnTo>
                    <a:pt x="1015" y="509"/>
                  </a:lnTo>
                  <a:lnTo>
                    <a:pt x="1016" y="511"/>
                  </a:lnTo>
                  <a:lnTo>
                    <a:pt x="1016" y="513"/>
                  </a:lnTo>
                  <a:lnTo>
                    <a:pt x="1015" y="518"/>
                  </a:lnTo>
                  <a:lnTo>
                    <a:pt x="1015" y="520"/>
                  </a:lnTo>
                  <a:lnTo>
                    <a:pt x="1016" y="521"/>
                  </a:lnTo>
                  <a:lnTo>
                    <a:pt x="1016" y="522"/>
                  </a:lnTo>
                  <a:lnTo>
                    <a:pt x="1017" y="523"/>
                  </a:lnTo>
                  <a:lnTo>
                    <a:pt x="1018" y="524"/>
                  </a:lnTo>
                  <a:lnTo>
                    <a:pt x="1019" y="524"/>
                  </a:lnTo>
                  <a:lnTo>
                    <a:pt x="1020" y="524"/>
                  </a:lnTo>
                  <a:lnTo>
                    <a:pt x="1022" y="525"/>
                  </a:lnTo>
                  <a:lnTo>
                    <a:pt x="1026" y="525"/>
                  </a:lnTo>
                  <a:lnTo>
                    <a:pt x="1032" y="525"/>
                  </a:lnTo>
                  <a:lnTo>
                    <a:pt x="1035" y="524"/>
                  </a:lnTo>
                  <a:lnTo>
                    <a:pt x="1039" y="524"/>
                  </a:lnTo>
                  <a:lnTo>
                    <a:pt x="1041" y="524"/>
                  </a:lnTo>
                  <a:lnTo>
                    <a:pt x="1043" y="524"/>
                  </a:lnTo>
                  <a:lnTo>
                    <a:pt x="1043" y="524"/>
                  </a:lnTo>
                  <a:lnTo>
                    <a:pt x="1045" y="525"/>
                  </a:lnTo>
                  <a:lnTo>
                    <a:pt x="1046" y="526"/>
                  </a:lnTo>
                  <a:lnTo>
                    <a:pt x="1046" y="528"/>
                  </a:lnTo>
                  <a:lnTo>
                    <a:pt x="1047" y="530"/>
                  </a:lnTo>
                  <a:lnTo>
                    <a:pt x="1048" y="532"/>
                  </a:lnTo>
                  <a:lnTo>
                    <a:pt x="1048" y="533"/>
                  </a:lnTo>
                  <a:lnTo>
                    <a:pt x="1048" y="536"/>
                  </a:lnTo>
                  <a:lnTo>
                    <a:pt x="1047" y="539"/>
                  </a:lnTo>
                  <a:lnTo>
                    <a:pt x="1047" y="542"/>
                  </a:lnTo>
                  <a:lnTo>
                    <a:pt x="1046" y="544"/>
                  </a:lnTo>
                  <a:lnTo>
                    <a:pt x="1045" y="548"/>
                  </a:lnTo>
                  <a:lnTo>
                    <a:pt x="1044" y="552"/>
                  </a:lnTo>
                  <a:lnTo>
                    <a:pt x="1043" y="555"/>
                  </a:lnTo>
                  <a:lnTo>
                    <a:pt x="1042" y="558"/>
                  </a:lnTo>
                  <a:lnTo>
                    <a:pt x="1041" y="561"/>
                  </a:lnTo>
                  <a:lnTo>
                    <a:pt x="1039" y="563"/>
                  </a:lnTo>
                  <a:lnTo>
                    <a:pt x="1038" y="565"/>
                  </a:lnTo>
                  <a:lnTo>
                    <a:pt x="1036" y="566"/>
                  </a:lnTo>
                  <a:lnTo>
                    <a:pt x="1033" y="568"/>
                  </a:lnTo>
                  <a:lnTo>
                    <a:pt x="1027" y="573"/>
                  </a:lnTo>
                  <a:lnTo>
                    <a:pt x="1021" y="577"/>
                  </a:lnTo>
                  <a:lnTo>
                    <a:pt x="1020" y="578"/>
                  </a:lnTo>
                  <a:lnTo>
                    <a:pt x="1017" y="579"/>
                  </a:lnTo>
                  <a:lnTo>
                    <a:pt x="1016" y="581"/>
                  </a:lnTo>
                  <a:lnTo>
                    <a:pt x="1013" y="584"/>
                  </a:lnTo>
                  <a:lnTo>
                    <a:pt x="1011" y="588"/>
                  </a:lnTo>
                  <a:lnTo>
                    <a:pt x="1009" y="590"/>
                  </a:lnTo>
                  <a:lnTo>
                    <a:pt x="1005" y="600"/>
                  </a:lnTo>
                  <a:lnTo>
                    <a:pt x="1003" y="604"/>
                  </a:lnTo>
                  <a:lnTo>
                    <a:pt x="1001" y="607"/>
                  </a:lnTo>
                  <a:lnTo>
                    <a:pt x="999" y="609"/>
                  </a:lnTo>
                  <a:lnTo>
                    <a:pt x="997" y="611"/>
                  </a:lnTo>
                  <a:lnTo>
                    <a:pt x="997" y="611"/>
                  </a:lnTo>
                  <a:lnTo>
                    <a:pt x="993" y="614"/>
                  </a:lnTo>
                  <a:lnTo>
                    <a:pt x="991" y="616"/>
                  </a:lnTo>
                  <a:lnTo>
                    <a:pt x="990" y="617"/>
                  </a:lnTo>
                  <a:lnTo>
                    <a:pt x="989" y="619"/>
                  </a:lnTo>
                  <a:lnTo>
                    <a:pt x="988" y="621"/>
                  </a:lnTo>
                  <a:lnTo>
                    <a:pt x="987" y="623"/>
                  </a:lnTo>
                  <a:lnTo>
                    <a:pt x="987" y="625"/>
                  </a:lnTo>
                  <a:lnTo>
                    <a:pt x="987" y="628"/>
                  </a:lnTo>
                  <a:lnTo>
                    <a:pt x="987" y="632"/>
                  </a:lnTo>
                  <a:lnTo>
                    <a:pt x="988" y="635"/>
                  </a:lnTo>
                  <a:lnTo>
                    <a:pt x="989" y="637"/>
                  </a:lnTo>
                  <a:lnTo>
                    <a:pt x="989" y="639"/>
                  </a:lnTo>
                  <a:lnTo>
                    <a:pt x="990" y="639"/>
                  </a:lnTo>
                  <a:lnTo>
                    <a:pt x="991" y="641"/>
                  </a:lnTo>
                  <a:lnTo>
                    <a:pt x="993" y="642"/>
                  </a:lnTo>
                  <a:lnTo>
                    <a:pt x="995" y="642"/>
                  </a:lnTo>
                  <a:lnTo>
                    <a:pt x="997" y="643"/>
                  </a:lnTo>
                  <a:lnTo>
                    <a:pt x="998" y="643"/>
                  </a:lnTo>
                  <a:lnTo>
                    <a:pt x="1001" y="643"/>
                  </a:lnTo>
                  <a:lnTo>
                    <a:pt x="1004" y="643"/>
                  </a:lnTo>
                  <a:lnTo>
                    <a:pt x="1007" y="643"/>
                  </a:lnTo>
                  <a:lnTo>
                    <a:pt x="1010" y="642"/>
                  </a:lnTo>
                  <a:lnTo>
                    <a:pt x="1014" y="641"/>
                  </a:lnTo>
                  <a:lnTo>
                    <a:pt x="1020" y="639"/>
                  </a:lnTo>
                  <a:lnTo>
                    <a:pt x="1037" y="633"/>
                  </a:lnTo>
                  <a:lnTo>
                    <a:pt x="1043" y="631"/>
                  </a:lnTo>
                  <a:lnTo>
                    <a:pt x="1046" y="630"/>
                  </a:lnTo>
                  <a:lnTo>
                    <a:pt x="1048" y="629"/>
                  </a:lnTo>
                  <a:lnTo>
                    <a:pt x="1051" y="629"/>
                  </a:lnTo>
                  <a:lnTo>
                    <a:pt x="1054" y="629"/>
                  </a:lnTo>
                  <a:lnTo>
                    <a:pt x="1056" y="629"/>
                  </a:lnTo>
                  <a:lnTo>
                    <a:pt x="1057" y="629"/>
                  </a:lnTo>
                  <a:lnTo>
                    <a:pt x="1058" y="630"/>
                  </a:lnTo>
                  <a:lnTo>
                    <a:pt x="1060" y="631"/>
                  </a:lnTo>
                  <a:lnTo>
                    <a:pt x="1061" y="632"/>
                  </a:lnTo>
                  <a:lnTo>
                    <a:pt x="1064" y="634"/>
                  </a:lnTo>
                  <a:lnTo>
                    <a:pt x="1065" y="635"/>
                  </a:lnTo>
                  <a:lnTo>
                    <a:pt x="1067" y="640"/>
                  </a:lnTo>
                  <a:lnTo>
                    <a:pt x="1070" y="645"/>
                  </a:lnTo>
                  <a:lnTo>
                    <a:pt x="1072" y="647"/>
                  </a:lnTo>
                  <a:lnTo>
                    <a:pt x="1073" y="650"/>
                  </a:lnTo>
                  <a:lnTo>
                    <a:pt x="1074" y="653"/>
                  </a:lnTo>
                  <a:lnTo>
                    <a:pt x="1074" y="656"/>
                  </a:lnTo>
                  <a:lnTo>
                    <a:pt x="1075" y="658"/>
                  </a:lnTo>
                  <a:lnTo>
                    <a:pt x="1075" y="661"/>
                  </a:lnTo>
                  <a:lnTo>
                    <a:pt x="1075" y="666"/>
                  </a:lnTo>
                  <a:lnTo>
                    <a:pt x="1074" y="675"/>
                  </a:lnTo>
                  <a:lnTo>
                    <a:pt x="1074" y="679"/>
                  </a:lnTo>
                  <a:lnTo>
                    <a:pt x="1074" y="679"/>
                  </a:lnTo>
                  <a:lnTo>
                    <a:pt x="1075" y="681"/>
                  </a:lnTo>
                  <a:lnTo>
                    <a:pt x="1075" y="683"/>
                  </a:lnTo>
                  <a:lnTo>
                    <a:pt x="1076" y="684"/>
                  </a:lnTo>
                  <a:lnTo>
                    <a:pt x="1076" y="685"/>
                  </a:lnTo>
                  <a:lnTo>
                    <a:pt x="1077" y="686"/>
                  </a:lnTo>
                  <a:lnTo>
                    <a:pt x="1078" y="687"/>
                  </a:lnTo>
                  <a:lnTo>
                    <a:pt x="1085" y="688"/>
                  </a:lnTo>
                  <a:lnTo>
                    <a:pt x="1088" y="689"/>
                  </a:lnTo>
                  <a:lnTo>
                    <a:pt x="1090" y="690"/>
                  </a:lnTo>
                  <a:lnTo>
                    <a:pt x="1092" y="691"/>
                  </a:lnTo>
                  <a:lnTo>
                    <a:pt x="1096" y="692"/>
                  </a:lnTo>
                  <a:lnTo>
                    <a:pt x="1100" y="694"/>
                  </a:lnTo>
                  <a:lnTo>
                    <a:pt x="1102" y="695"/>
                  </a:lnTo>
                  <a:lnTo>
                    <a:pt x="1105" y="697"/>
                  </a:lnTo>
                  <a:lnTo>
                    <a:pt x="1107" y="699"/>
                  </a:lnTo>
                  <a:lnTo>
                    <a:pt x="1110" y="702"/>
                  </a:lnTo>
                  <a:lnTo>
                    <a:pt x="1113" y="705"/>
                  </a:lnTo>
                  <a:lnTo>
                    <a:pt x="1115" y="706"/>
                  </a:lnTo>
                  <a:lnTo>
                    <a:pt x="1117" y="708"/>
                  </a:lnTo>
                  <a:lnTo>
                    <a:pt x="1119" y="709"/>
                  </a:lnTo>
                  <a:lnTo>
                    <a:pt x="1121" y="709"/>
                  </a:lnTo>
                  <a:lnTo>
                    <a:pt x="1123" y="710"/>
                  </a:lnTo>
                  <a:lnTo>
                    <a:pt x="1138" y="712"/>
                  </a:lnTo>
                  <a:lnTo>
                    <a:pt x="1145" y="713"/>
                  </a:lnTo>
                  <a:lnTo>
                    <a:pt x="1157" y="714"/>
                  </a:lnTo>
                  <a:lnTo>
                    <a:pt x="1159" y="715"/>
                  </a:lnTo>
                  <a:lnTo>
                    <a:pt x="1162" y="716"/>
                  </a:lnTo>
                  <a:lnTo>
                    <a:pt x="1165" y="717"/>
                  </a:lnTo>
                  <a:lnTo>
                    <a:pt x="1167" y="718"/>
                  </a:lnTo>
                  <a:lnTo>
                    <a:pt x="1170" y="721"/>
                  </a:lnTo>
                  <a:lnTo>
                    <a:pt x="1172" y="723"/>
                  </a:lnTo>
                  <a:lnTo>
                    <a:pt x="1174" y="725"/>
                  </a:lnTo>
                  <a:lnTo>
                    <a:pt x="1175" y="725"/>
                  </a:lnTo>
                  <a:lnTo>
                    <a:pt x="1176" y="726"/>
                  </a:lnTo>
                  <a:lnTo>
                    <a:pt x="1177" y="729"/>
                  </a:lnTo>
                  <a:lnTo>
                    <a:pt x="1178" y="733"/>
                  </a:lnTo>
                  <a:lnTo>
                    <a:pt x="1178" y="736"/>
                  </a:lnTo>
                  <a:lnTo>
                    <a:pt x="1179" y="744"/>
                  </a:lnTo>
                  <a:lnTo>
                    <a:pt x="1179" y="746"/>
                  </a:lnTo>
                  <a:lnTo>
                    <a:pt x="1179" y="747"/>
                  </a:lnTo>
                  <a:lnTo>
                    <a:pt x="1180" y="748"/>
                  </a:lnTo>
                  <a:lnTo>
                    <a:pt x="1180" y="750"/>
                  </a:lnTo>
                  <a:lnTo>
                    <a:pt x="1182" y="751"/>
                  </a:lnTo>
                  <a:lnTo>
                    <a:pt x="1183" y="752"/>
                  </a:lnTo>
                  <a:lnTo>
                    <a:pt x="1185" y="753"/>
                  </a:lnTo>
                  <a:lnTo>
                    <a:pt x="1186" y="753"/>
                  </a:lnTo>
                  <a:lnTo>
                    <a:pt x="1189" y="754"/>
                  </a:lnTo>
                  <a:lnTo>
                    <a:pt x="1192" y="755"/>
                  </a:lnTo>
                  <a:lnTo>
                    <a:pt x="1198" y="755"/>
                  </a:lnTo>
                  <a:lnTo>
                    <a:pt x="1201" y="756"/>
                  </a:lnTo>
                  <a:lnTo>
                    <a:pt x="1203" y="757"/>
                  </a:lnTo>
                  <a:lnTo>
                    <a:pt x="1206" y="758"/>
                  </a:lnTo>
                  <a:lnTo>
                    <a:pt x="1208" y="759"/>
                  </a:lnTo>
                  <a:lnTo>
                    <a:pt x="1210" y="759"/>
                  </a:lnTo>
                  <a:lnTo>
                    <a:pt x="1224" y="770"/>
                  </a:lnTo>
                  <a:lnTo>
                    <a:pt x="1227" y="773"/>
                  </a:lnTo>
                  <a:lnTo>
                    <a:pt x="1231" y="775"/>
                  </a:lnTo>
                  <a:lnTo>
                    <a:pt x="1234" y="776"/>
                  </a:lnTo>
                  <a:lnTo>
                    <a:pt x="1236" y="777"/>
                  </a:lnTo>
                  <a:lnTo>
                    <a:pt x="1239" y="778"/>
                  </a:lnTo>
                  <a:lnTo>
                    <a:pt x="1241" y="779"/>
                  </a:lnTo>
                  <a:lnTo>
                    <a:pt x="1243" y="779"/>
                  </a:lnTo>
                  <a:lnTo>
                    <a:pt x="1245" y="779"/>
                  </a:lnTo>
                  <a:lnTo>
                    <a:pt x="1247" y="778"/>
                  </a:lnTo>
                  <a:lnTo>
                    <a:pt x="1251" y="778"/>
                  </a:lnTo>
                  <a:lnTo>
                    <a:pt x="1260" y="775"/>
                  </a:lnTo>
                  <a:lnTo>
                    <a:pt x="1265" y="774"/>
                  </a:lnTo>
                  <a:lnTo>
                    <a:pt x="1269" y="774"/>
                  </a:lnTo>
                  <a:lnTo>
                    <a:pt x="1275" y="773"/>
                  </a:lnTo>
                  <a:lnTo>
                    <a:pt x="1286" y="772"/>
                  </a:lnTo>
                  <a:lnTo>
                    <a:pt x="1288" y="772"/>
                  </a:lnTo>
                  <a:lnTo>
                    <a:pt x="1289" y="772"/>
                  </a:lnTo>
                  <a:lnTo>
                    <a:pt x="1290" y="772"/>
                  </a:lnTo>
                  <a:lnTo>
                    <a:pt x="1292" y="772"/>
                  </a:lnTo>
                  <a:lnTo>
                    <a:pt x="1294" y="773"/>
                  </a:lnTo>
                  <a:lnTo>
                    <a:pt x="1301" y="776"/>
                  </a:lnTo>
                  <a:lnTo>
                    <a:pt x="1307" y="778"/>
                  </a:lnTo>
                  <a:lnTo>
                    <a:pt x="1309" y="779"/>
                  </a:lnTo>
                  <a:lnTo>
                    <a:pt x="1312" y="781"/>
                  </a:lnTo>
                  <a:lnTo>
                    <a:pt x="1315" y="781"/>
                  </a:lnTo>
                  <a:lnTo>
                    <a:pt x="1318" y="784"/>
                  </a:lnTo>
                  <a:lnTo>
                    <a:pt x="1321" y="786"/>
                  </a:lnTo>
                  <a:lnTo>
                    <a:pt x="1322" y="787"/>
                  </a:lnTo>
                  <a:lnTo>
                    <a:pt x="1323" y="789"/>
                  </a:lnTo>
                  <a:lnTo>
                    <a:pt x="1324" y="790"/>
                  </a:lnTo>
                  <a:lnTo>
                    <a:pt x="1325" y="792"/>
                  </a:lnTo>
                  <a:lnTo>
                    <a:pt x="1325" y="793"/>
                  </a:lnTo>
                  <a:lnTo>
                    <a:pt x="1326" y="794"/>
                  </a:lnTo>
                  <a:lnTo>
                    <a:pt x="1326" y="796"/>
                  </a:lnTo>
                  <a:lnTo>
                    <a:pt x="1327" y="799"/>
                  </a:lnTo>
                  <a:lnTo>
                    <a:pt x="1327" y="805"/>
                  </a:lnTo>
                  <a:lnTo>
                    <a:pt x="1327" y="807"/>
                  </a:lnTo>
                  <a:lnTo>
                    <a:pt x="1328" y="809"/>
                  </a:lnTo>
                  <a:lnTo>
                    <a:pt x="1328" y="811"/>
                  </a:lnTo>
                  <a:lnTo>
                    <a:pt x="1329" y="812"/>
                  </a:lnTo>
                  <a:lnTo>
                    <a:pt x="1330" y="814"/>
                  </a:lnTo>
                  <a:lnTo>
                    <a:pt x="1331" y="815"/>
                  </a:lnTo>
                  <a:lnTo>
                    <a:pt x="1333" y="815"/>
                  </a:lnTo>
                  <a:lnTo>
                    <a:pt x="1335" y="816"/>
                  </a:lnTo>
                  <a:lnTo>
                    <a:pt x="1337" y="817"/>
                  </a:lnTo>
                  <a:lnTo>
                    <a:pt x="1341" y="819"/>
                  </a:lnTo>
                  <a:lnTo>
                    <a:pt x="1346" y="821"/>
                  </a:lnTo>
                  <a:lnTo>
                    <a:pt x="1362" y="829"/>
                  </a:lnTo>
                  <a:lnTo>
                    <a:pt x="1365" y="831"/>
                  </a:lnTo>
                  <a:lnTo>
                    <a:pt x="1369" y="833"/>
                  </a:lnTo>
                  <a:lnTo>
                    <a:pt x="1372" y="835"/>
                  </a:lnTo>
                  <a:lnTo>
                    <a:pt x="1374" y="838"/>
                  </a:lnTo>
                  <a:lnTo>
                    <a:pt x="1378" y="841"/>
                  </a:lnTo>
                  <a:lnTo>
                    <a:pt x="1380" y="845"/>
                  </a:lnTo>
                  <a:lnTo>
                    <a:pt x="1383" y="849"/>
                  </a:lnTo>
                  <a:lnTo>
                    <a:pt x="1391" y="861"/>
                  </a:lnTo>
                  <a:lnTo>
                    <a:pt x="1397" y="869"/>
                  </a:lnTo>
                  <a:lnTo>
                    <a:pt x="1399" y="872"/>
                  </a:lnTo>
                  <a:lnTo>
                    <a:pt x="1401" y="874"/>
                  </a:lnTo>
                  <a:lnTo>
                    <a:pt x="1402" y="877"/>
                  </a:lnTo>
                  <a:lnTo>
                    <a:pt x="1406" y="885"/>
                  </a:lnTo>
                  <a:lnTo>
                    <a:pt x="1407" y="890"/>
                  </a:lnTo>
                  <a:lnTo>
                    <a:pt x="1408" y="893"/>
                  </a:lnTo>
                  <a:lnTo>
                    <a:pt x="1409" y="894"/>
                  </a:lnTo>
                  <a:lnTo>
                    <a:pt x="1408" y="894"/>
                  </a:lnTo>
                  <a:lnTo>
                    <a:pt x="1407" y="894"/>
                  </a:lnTo>
                  <a:lnTo>
                    <a:pt x="1406" y="895"/>
                  </a:lnTo>
                  <a:lnTo>
                    <a:pt x="1403" y="895"/>
                  </a:lnTo>
                  <a:lnTo>
                    <a:pt x="1400" y="898"/>
                  </a:lnTo>
                  <a:lnTo>
                    <a:pt x="1390" y="905"/>
                  </a:lnTo>
                  <a:lnTo>
                    <a:pt x="1379" y="913"/>
                  </a:lnTo>
                  <a:lnTo>
                    <a:pt x="1375" y="916"/>
                  </a:lnTo>
                  <a:lnTo>
                    <a:pt x="1368" y="922"/>
                  </a:lnTo>
                  <a:lnTo>
                    <a:pt x="1365" y="924"/>
                  </a:lnTo>
                  <a:lnTo>
                    <a:pt x="1363" y="925"/>
                  </a:lnTo>
                  <a:lnTo>
                    <a:pt x="1361" y="926"/>
                  </a:lnTo>
                  <a:lnTo>
                    <a:pt x="1360" y="927"/>
                  </a:lnTo>
                  <a:lnTo>
                    <a:pt x="1358" y="928"/>
                  </a:lnTo>
                  <a:lnTo>
                    <a:pt x="1355" y="929"/>
                  </a:lnTo>
                  <a:lnTo>
                    <a:pt x="1350" y="929"/>
                  </a:lnTo>
                  <a:lnTo>
                    <a:pt x="1343" y="930"/>
                  </a:lnTo>
                  <a:lnTo>
                    <a:pt x="1340" y="930"/>
                  </a:lnTo>
                  <a:lnTo>
                    <a:pt x="1339" y="931"/>
                  </a:lnTo>
                  <a:lnTo>
                    <a:pt x="1338" y="932"/>
                  </a:lnTo>
                  <a:lnTo>
                    <a:pt x="1333" y="936"/>
                  </a:lnTo>
                  <a:lnTo>
                    <a:pt x="1332" y="937"/>
                  </a:lnTo>
                  <a:lnTo>
                    <a:pt x="1330" y="938"/>
                  </a:lnTo>
                  <a:lnTo>
                    <a:pt x="1329" y="939"/>
                  </a:lnTo>
                  <a:lnTo>
                    <a:pt x="1327" y="939"/>
                  </a:lnTo>
                  <a:lnTo>
                    <a:pt x="1323" y="940"/>
                  </a:lnTo>
                  <a:lnTo>
                    <a:pt x="1320" y="940"/>
                  </a:lnTo>
                  <a:lnTo>
                    <a:pt x="1318" y="940"/>
                  </a:lnTo>
                  <a:lnTo>
                    <a:pt x="1316" y="940"/>
                  </a:lnTo>
                  <a:lnTo>
                    <a:pt x="1315" y="940"/>
                  </a:lnTo>
                  <a:lnTo>
                    <a:pt x="1314" y="940"/>
                  </a:lnTo>
                  <a:lnTo>
                    <a:pt x="1312" y="939"/>
                  </a:lnTo>
                  <a:lnTo>
                    <a:pt x="1309" y="936"/>
                  </a:lnTo>
                  <a:lnTo>
                    <a:pt x="1308" y="935"/>
                  </a:lnTo>
                  <a:lnTo>
                    <a:pt x="1306" y="934"/>
                  </a:lnTo>
                  <a:lnTo>
                    <a:pt x="1303" y="933"/>
                  </a:lnTo>
                  <a:lnTo>
                    <a:pt x="1301" y="932"/>
                  </a:lnTo>
                  <a:lnTo>
                    <a:pt x="1299" y="931"/>
                  </a:lnTo>
                  <a:lnTo>
                    <a:pt x="1295" y="929"/>
                  </a:lnTo>
                  <a:lnTo>
                    <a:pt x="1287" y="923"/>
                  </a:lnTo>
                  <a:lnTo>
                    <a:pt x="1283" y="921"/>
                  </a:lnTo>
                  <a:lnTo>
                    <a:pt x="1280" y="918"/>
                  </a:lnTo>
                  <a:lnTo>
                    <a:pt x="1276" y="917"/>
                  </a:lnTo>
                  <a:lnTo>
                    <a:pt x="1272" y="916"/>
                  </a:lnTo>
                  <a:lnTo>
                    <a:pt x="1269" y="915"/>
                  </a:lnTo>
                  <a:lnTo>
                    <a:pt x="1265" y="914"/>
                  </a:lnTo>
                  <a:lnTo>
                    <a:pt x="1262" y="914"/>
                  </a:lnTo>
                  <a:lnTo>
                    <a:pt x="1260" y="914"/>
                  </a:lnTo>
                  <a:lnTo>
                    <a:pt x="1259" y="914"/>
                  </a:lnTo>
                  <a:lnTo>
                    <a:pt x="1258" y="915"/>
                  </a:lnTo>
                  <a:lnTo>
                    <a:pt x="1256" y="915"/>
                  </a:lnTo>
                  <a:lnTo>
                    <a:pt x="1252" y="917"/>
                  </a:lnTo>
                  <a:lnTo>
                    <a:pt x="1248" y="919"/>
                  </a:lnTo>
                  <a:lnTo>
                    <a:pt x="1247" y="920"/>
                  </a:lnTo>
                  <a:lnTo>
                    <a:pt x="1245" y="921"/>
                  </a:lnTo>
                  <a:lnTo>
                    <a:pt x="1238" y="928"/>
                  </a:lnTo>
                  <a:lnTo>
                    <a:pt x="1235" y="929"/>
                  </a:lnTo>
                  <a:lnTo>
                    <a:pt x="1223" y="938"/>
                  </a:lnTo>
                  <a:lnTo>
                    <a:pt x="1219" y="940"/>
                  </a:lnTo>
                  <a:lnTo>
                    <a:pt x="1216" y="942"/>
                  </a:lnTo>
                  <a:lnTo>
                    <a:pt x="1214" y="943"/>
                  </a:lnTo>
                  <a:lnTo>
                    <a:pt x="1213" y="943"/>
                  </a:lnTo>
                  <a:lnTo>
                    <a:pt x="1211" y="944"/>
                  </a:lnTo>
                  <a:lnTo>
                    <a:pt x="1208" y="944"/>
                  </a:lnTo>
                  <a:lnTo>
                    <a:pt x="1203" y="945"/>
                  </a:lnTo>
                  <a:lnTo>
                    <a:pt x="1196" y="945"/>
                  </a:lnTo>
                  <a:lnTo>
                    <a:pt x="1194" y="945"/>
                  </a:lnTo>
                  <a:lnTo>
                    <a:pt x="1192" y="944"/>
                  </a:lnTo>
                  <a:lnTo>
                    <a:pt x="1190" y="944"/>
                  </a:lnTo>
                  <a:lnTo>
                    <a:pt x="1188" y="943"/>
                  </a:lnTo>
                  <a:lnTo>
                    <a:pt x="1186" y="942"/>
                  </a:lnTo>
                  <a:lnTo>
                    <a:pt x="1182" y="940"/>
                  </a:lnTo>
                  <a:lnTo>
                    <a:pt x="1179" y="939"/>
                  </a:lnTo>
                  <a:lnTo>
                    <a:pt x="1177" y="937"/>
                  </a:lnTo>
                  <a:lnTo>
                    <a:pt x="1171" y="933"/>
                  </a:lnTo>
                  <a:lnTo>
                    <a:pt x="1168" y="930"/>
                  </a:lnTo>
                  <a:lnTo>
                    <a:pt x="1163" y="927"/>
                  </a:lnTo>
                  <a:lnTo>
                    <a:pt x="1156" y="919"/>
                  </a:lnTo>
                  <a:lnTo>
                    <a:pt x="1154" y="917"/>
                  </a:lnTo>
                  <a:lnTo>
                    <a:pt x="1153" y="917"/>
                  </a:lnTo>
                  <a:lnTo>
                    <a:pt x="1150" y="916"/>
                  </a:lnTo>
                  <a:lnTo>
                    <a:pt x="1144" y="913"/>
                  </a:lnTo>
                  <a:lnTo>
                    <a:pt x="1141" y="911"/>
                  </a:lnTo>
                  <a:lnTo>
                    <a:pt x="1130" y="905"/>
                  </a:lnTo>
                  <a:lnTo>
                    <a:pt x="1122" y="899"/>
                  </a:lnTo>
                  <a:lnTo>
                    <a:pt x="1119" y="898"/>
                  </a:lnTo>
                  <a:lnTo>
                    <a:pt x="1117" y="897"/>
                  </a:lnTo>
                  <a:lnTo>
                    <a:pt x="1114" y="896"/>
                  </a:lnTo>
                  <a:lnTo>
                    <a:pt x="1106" y="894"/>
                  </a:lnTo>
                  <a:lnTo>
                    <a:pt x="1096" y="890"/>
                  </a:lnTo>
                  <a:lnTo>
                    <a:pt x="1092" y="888"/>
                  </a:lnTo>
                  <a:lnTo>
                    <a:pt x="1089" y="887"/>
                  </a:lnTo>
                  <a:lnTo>
                    <a:pt x="1084" y="886"/>
                  </a:lnTo>
                  <a:lnTo>
                    <a:pt x="1080" y="885"/>
                  </a:lnTo>
                  <a:lnTo>
                    <a:pt x="1077" y="884"/>
                  </a:lnTo>
                  <a:lnTo>
                    <a:pt x="1073" y="883"/>
                  </a:lnTo>
                  <a:lnTo>
                    <a:pt x="1069" y="883"/>
                  </a:lnTo>
                  <a:lnTo>
                    <a:pt x="1066" y="883"/>
                  </a:lnTo>
                  <a:lnTo>
                    <a:pt x="1065" y="883"/>
                  </a:lnTo>
                  <a:lnTo>
                    <a:pt x="1062" y="883"/>
                  </a:lnTo>
                  <a:lnTo>
                    <a:pt x="1059" y="883"/>
                  </a:lnTo>
                  <a:lnTo>
                    <a:pt x="1057" y="884"/>
                  </a:lnTo>
                  <a:lnTo>
                    <a:pt x="1054" y="885"/>
                  </a:lnTo>
                  <a:lnTo>
                    <a:pt x="1053" y="886"/>
                  </a:lnTo>
                  <a:lnTo>
                    <a:pt x="1051" y="888"/>
                  </a:lnTo>
                  <a:lnTo>
                    <a:pt x="1047" y="891"/>
                  </a:lnTo>
                  <a:lnTo>
                    <a:pt x="1044" y="894"/>
                  </a:lnTo>
                  <a:lnTo>
                    <a:pt x="1037" y="901"/>
                  </a:lnTo>
                  <a:lnTo>
                    <a:pt x="1024" y="912"/>
                  </a:lnTo>
                  <a:lnTo>
                    <a:pt x="1020" y="916"/>
                  </a:lnTo>
                  <a:lnTo>
                    <a:pt x="1010" y="923"/>
                  </a:lnTo>
                  <a:lnTo>
                    <a:pt x="1005" y="928"/>
                  </a:lnTo>
                  <a:lnTo>
                    <a:pt x="1000" y="931"/>
                  </a:lnTo>
                  <a:lnTo>
                    <a:pt x="998" y="933"/>
                  </a:lnTo>
                  <a:lnTo>
                    <a:pt x="997" y="935"/>
                  </a:lnTo>
                  <a:lnTo>
                    <a:pt x="996" y="937"/>
                  </a:lnTo>
                  <a:lnTo>
                    <a:pt x="995" y="939"/>
                  </a:lnTo>
                  <a:lnTo>
                    <a:pt x="993" y="940"/>
                  </a:lnTo>
                  <a:lnTo>
                    <a:pt x="992" y="943"/>
                  </a:lnTo>
                  <a:lnTo>
                    <a:pt x="990" y="947"/>
                  </a:lnTo>
                  <a:lnTo>
                    <a:pt x="986" y="959"/>
                  </a:lnTo>
                  <a:lnTo>
                    <a:pt x="986" y="962"/>
                  </a:lnTo>
                  <a:lnTo>
                    <a:pt x="984" y="964"/>
                  </a:lnTo>
                  <a:lnTo>
                    <a:pt x="983" y="967"/>
                  </a:lnTo>
                  <a:lnTo>
                    <a:pt x="980" y="972"/>
                  </a:lnTo>
                  <a:lnTo>
                    <a:pt x="975" y="980"/>
                  </a:lnTo>
                  <a:lnTo>
                    <a:pt x="974" y="984"/>
                  </a:lnTo>
                  <a:lnTo>
                    <a:pt x="971" y="987"/>
                  </a:lnTo>
                  <a:lnTo>
                    <a:pt x="968" y="990"/>
                  </a:lnTo>
                  <a:lnTo>
                    <a:pt x="959" y="1000"/>
                  </a:lnTo>
                  <a:lnTo>
                    <a:pt x="948" y="1011"/>
                  </a:lnTo>
                  <a:lnTo>
                    <a:pt x="945" y="1016"/>
                  </a:lnTo>
                  <a:lnTo>
                    <a:pt x="941" y="1019"/>
                  </a:lnTo>
                  <a:lnTo>
                    <a:pt x="940" y="1023"/>
                  </a:lnTo>
                  <a:lnTo>
                    <a:pt x="931" y="1037"/>
                  </a:lnTo>
                  <a:lnTo>
                    <a:pt x="929" y="1042"/>
                  </a:lnTo>
                  <a:lnTo>
                    <a:pt x="922" y="1054"/>
                  </a:lnTo>
                  <a:lnTo>
                    <a:pt x="920" y="1059"/>
                  </a:lnTo>
                  <a:lnTo>
                    <a:pt x="917" y="1068"/>
                  </a:lnTo>
                  <a:lnTo>
                    <a:pt x="912" y="1077"/>
                  </a:lnTo>
                  <a:lnTo>
                    <a:pt x="910" y="1081"/>
                  </a:lnTo>
                  <a:lnTo>
                    <a:pt x="908" y="1086"/>
                  </a:lnTo>
                  <a:lnTo>
                    <a:pt x="906" y="1096"/>
                  </a:lnTo>
                  <a:lnTo>
                    <a:pt x="904" y="1100"/>
                  </a:lnTo>
                  <a:lnTo>
                    <a:pt x="901" y="1104"/>
                  </a:lnTo>
                  <a:lnTo>
                    <a:pt x="897" y="1112"/>
                  </a:lnTo>
                  <a:lnTo>
                    <a:pt x="895" y="1115"/>
                  </a:lnTo>
                  <a:lnTo>
                    <a:pt x="894" y="1120"/>
                  </a:lnTo>
                  <a:lnTo>
                    <a:pt x="891" y="1125"/>
                  </a:lnTo>
                  <a:lnTo>
                    <a:pt x="889" y="1131"/>
                  </a:lnTo>
                  <a:lnTo>
                    <a:pt x="888" y="1133"/>
                  </a:lnTo>
                  <a:lnTo>
                    <a:pt x="887" y="1135"/>
                  </a:lnTo>
                  <a:lnTo>
                    <a:pt x="886" y="1142"/>
                  </a:lnTo>
                  <a:lnTo>
                    <a:pt x="884" y="1154"/>
                  </a:lnTo>
                  <a:lnTo>
                    <a:pt x="884" y="1159"/>
                  </a:lnTo>
                  <a:lnTo>
                    <a:pt x="883" y="1162"/>
                  </a:lnTo>
                  <a:lnTo>
                    <a:pt x="881" y="1166"/>
                  </a:lnTo>
                  <a:lnTo>
                    <a:pt x="880" y="1169"/>
                  </a:lnTo>
                  <a:lnTo>
                    <a:pt x="879" y="1172"/>
                  </a:lnTo>
                  <a:lnTo>
                    <a:pt x="877" y="1175"/>
                  </a:lnTo>
                  <a:lnTo>
                    <a:pt x="875" y="1178"/>
                  </a:lnTo>
                  <a:lnTo>
                    <a:pt x="873" y="1179"/>
                  </a:lnTo>
                  <a:lnTo>
                    <a:pt x="872" y="1181"/>
                  </a:lnTo>
                  <a:lnTo>
                    <a:pt x="869" y="1183"/>
                  </a:lnTo>
                  <a:lnTo>
                    <a:pt x="868" y="1184"/>
                  </a:lnTo>
                  <a:lnTo>
                    <a:pt x="866" y="1185"/>
                  </a:lnTo>
                  <a:lnTo>
                    <a:pt x="864" y="1186"/>
                  </a:lnTo>
                  <a:lnTo>
                    <a:pt x="863" y="1186"/>
                  </a:lnTo>
                  <a:lnTo>
                    <a:pt x="862" y="1186"/>
                  </a:lnTo>
                  <a:lnTo>
                    <a:pt x="861" y="1186"/>
                  </a:lnTo>
                  <a:lnTo>
                    <a:pt x="859" y="1185"/>
                  </a:lnTo>
                  <a:lnTo>
                    <a:pt x="858" y="1185"/>
                  </a:lnTo>
                  <a:lnTo>
                    <a:pt x="856" y="1184"/>
                  </a:lnTo>
                  <a:lnTo>
                    <a:pt x="855" y="1183"/>
                  </a:lnTo>
                  <a:lnTo>
                    <a:pt x="854" y="1181"/>
                  </a:lnTo>
                  <a:lnTo>
                    <a:pt x="854" y="1180"/>
                  </a:lnTo>
                  <a:lnTo>
                    <a:pt x="853" y="1178"/>
                  </a:lnTo>
                  <a:lnTo>
                    <a:pt x="852" y="1178"/>
                  </a:lnTo>
                  <a:lnTo>
                    <a:pt x="852" y="1175"/>
                  </a:lnTo>
                  <a:lnTo>
                    <a:pt x="851" y="1166"/>
                  </a:lnTo>
                  <a:lnTo>
                    <a:pt x="850" y="1155"/>
                  </a:lnTo>
                  <a:lnTo>
                    <a:pt x="850" y="1151"/>
                  </a:lnTo>
                  <a:lnTo>
                    <a:pt x="849" y="1142"/>
                  </a:lnTo>
                  <a:lnTo>
                    <a:pt x="848" y="1136"/>
                  </a:lnTo>
                  <a:lnTo>
                    <a:pt x="847" y="1131"/>
                  </a:lnTo>
                  <a:lnTo>
                    <a:pt x="845" y="1122"/>
                  </a:lnTo>
                  <a:lnTo>
                    <a:pt x="844" y="1119"/>
                  </a:lnTo>
                  <a:lnTo>
                    <a:pt x="844" y="1114"/>
                  </a:lnTo>
                  <a:lnTo>
                    <a:pt x="843" y="1103"/>
                  </a:lnTo>
                  <a:lnTo>
                    <a:pt x="842" y="1100"/>
                  </a:lnTo>
                  <a:lnTo>
                    <a:pt x="842" y="1098"/>
                  </a:lnTo>
                  <a:lnTo>
                    <a:pt x="841" y="1095"/>
                  </a:lnTo>
                  <a:lnTo>
                    <a:pt x="840" y="1092"/>
                  </a:lnTo>
                  <a:lnTo>
                    <a:pt x="838" y="1089"/>
                  </a:lnTo>
                  <a:lnTo>
                    <a:pt x="838" y="1087"/>
                  </a:lnTo>
                  <a:lnTo>
                    <a:pt x="836" y="1083"/>
                  </a:lnTo>
                  <a:lnTo>
                    <a:pt x="833" y="1080"/>
                  </a:lnTo>
                  <a:lnTo>
                    <a:pt x="832" y="1078"/>
                  </a:lnTo>
                  <a:lnTo>
                    <a:pt x="830" y="1077"/>
                  </a:lnTo>
                  <a:lnTo>
                    <a:pt x="828" y="1076"/>
                  </a:lnTo>
                  <a:lnTo>
                    <a:pt x="827" y="1076"/>
                  </a:lnTo>
                  <a:lnTo>
                    <a:pt x="825" y="1075"/>
                  </a:lnTo>
                  <a:lnTo>
                    <a:pt x="823" y="1075"/>
                  </a:lnTo>
                  <a:lnTo>
                    <a:pt x="820" y="1074"/>
                  </a:lnTo>
                  <a:lnTo>
                    <a:pt x="818" y="1074"/>
                  </a:lnTo>
                  <a:lnTo>
                    <a:pt x="816" y="1073"/>
                  </a:lnTo>
                  <a:lnTo>
                    <a:pt x="815" y="1073"/>
                  </a:lnTo>
                  <a:lnTo>
                    <a:pt x="813" y="1074"/>
                  </a:lnTo>
                  <a:lnTo>
                    <a:pt x="811" y="1074"/>
                  </a:lnTo>
                  <a:lnTo>
                    <a:pt x="804" y="1076"/>
                  </a:lnTo>
                  <a:lnTo>
                    <a:pt x="802" y="1076"/>
                  </a:lnTo>
                  <a:lnTo>
                    <a:pt x="798" y="1077"/>
                  </a:lnTo>
                  <a:lnTo>
                    <a:pt x="793" y="1078"/>
                  </a:lnTo>
                  <a:lnTo>
                    <a:pt x="788" y="1079"/>
                  </a:lnTo>
                  <a:lnTo>
                    <a:pt x="780" y="1080"/>
                  </a:lnTo>
                  <a:lnTo>
                    <a:pt x="770" y="1081"/>
                  </a:lnTo>
                  <a:lnTo>
                    <a:pt x="764" y="1082"/>
                  </a:lnTo>
                  <a:lnTo>
                    <a:pt x="756" y="1083"/>
                  </a:lnTo>
                  <a:lnTo>
                    <a:pt x="753" y="1083"/>
                  </a:lnTo>
                  <a:lnTo>
                    <a:pt x="751" y="1083"/>
                  </a:lnTo>
                  <a:lnTo>
                    <a:pt x="747" y="1082"/>
                  </a:lnTo>
                  <a:lnTo>
                    <a:pt x="737" y="1080"/>
                  </a:lnTo>
                  <a:lnTo>
                    <a:pt x="733" y="1078"/>
                  </a:lnTo>
                  <a:lnTo>
                    <a:pt x="729" y="1077"/>
                  </a:lnTo>
                  <a:lnTo>
                    <a:pt x="724" y="1075"/>
                  </a:lnTo>
                  <a:lnTo>
                    <a:pt x="721" y="1073"/>
                  </a:lnTo>
                  <a:lnTo>
                    <a:pt x="717" y="1070"/>
                  </a:lnTo>
                  <a:lnTo>
                    <a:pt x="711" y="1065"/>
                  </a:lnTo>
                  <a:lnTo>
                    <a:pt x="709" y="1064"/>
                  </a:lnTo>
                  <a:lnTo>
                    <a:pt x="708" y="1063"/>
                  </a:lnTo>
                  <a:lnTo>
                    <a:pt x="705" y="1062"/>
                  </a:lnTo>
                  <a:lnTo>
                    <a:pt x="700" y="1059"/>
                  </a:lnTo>
                  <a:lnTo>
                    <a:pt x="697" y="1058"/>
                  </a:lnTo>
                  <a:lnTo>
                    <a:pt x="693" y="1057"/>
                  </a:lnTo>
                  <a:lnTo>
                    <a:pt x="691" y="1056"/>
                  </a:lnTo>
                  <a:lnTo>
                    <a:pt x="690" y="1056"/>
                  </a:lnTo>
                  <a:lnTo>
                    <a:pt x="688" y="1055"/>
                  </a:lnTo>
                  <a:lnTo>
                    <a:pt x="685" y="1055"/>
                  </a:lnTo>
                  <a:lnTo>
                    <a:pt x="682" y="1055"/>
                  </a:lnTo>
                  <a:lnTo>
                    <a:pt x="679" y="1055"/>
                  </a:lnTo>
                  <a:lnTo>
                    <a:pt x="671" y="1056"/>
                  </a:lnTo>
                  <a:lnTo>
                    <a:pt x="669" y="1056"/>
                  </a:lnTo>
                  <a:lnTo>
                    <a:pt x="668" y="1056"/>
                  </a:lnTo>
                  <a:lnTo>
                    <a:pt x="667" y="1056"/>
                  </a:lnTo>
                  <a:lnTo>
                    <a:pt x="665" y="1056"/>
                  </a:lnTo>
                  <a:lnTo>
                    <a:pt x="664" y="1055"/>
                  </a:lnTo>
                  <a:lnTo>
                    <a:pt x="663" y="1055"/>
                  </a:lnTo>
                  <a:lnTo>
                    <a:pt x="662" y="1054"/>
                  </a:lnTo>
                  <a:lnTo>
                    <a:pt x="661" y="1053"/>
                  </a:lnTo>
                  <a:lnTo>
                    <a:pt x="660" y="1053"/>
                  </a:lnTo>
                  <a:lnTo>
                    <a:pt x="659" y="1051"/>
                  </a:lnTo>
                  <a:lnTo>
                    <a:pt x="658" y="1050"/>
                  </a:lnTo>
                  <a:lnTo>
                    <a:pt x="658" y="1048"/>
                  </a:lnTo>
                  <a:lnTo>
                    <a:pt x="657" y="1046"/>
                  </a:lnTo>
                  <a:lnTo>
                    <a:pt x="656" y="1044"/>
                  </a:lnTo>
                  <a:lnTo>
                    <a:pt x="656" y="1034"/>
                  </a:lnTo>
                  <a:lnTo>
                    <a:pt x="655" y="1029"/>
                  </a:lnTo>
                  <a:lnTo>
                    <a:pt x="654" y="1026"/>
                  </a:lnTo>
                  <a:lnTo>
                    <a:pt x="653" y="1023"/>
                  </a:lnTo>
                  <a:lnTo>
                    <a:pt x="652" y="1021"/>
                  </a:lnTo>
                  <a:lnTo>
                    <a:pt x="651" y="1019"/>
                  </a:lnTo>
                  <a:lnTo>
                    <a:pt x="650" y="1017"/>
                  </a:lnTo>
                  <a:lnTo>
                    <a:pt x="649" y="1015"/>
                  </a:lnTo>
                  <a:lnTo>
                    <a:pt x="646" y="1011"/>
                  </a:lnTo>
                  <a:lnTo>
                    <a:pt x="644" y="1008"/>
                  </a:lnTo>
                  <a:lnTo>
                    <a:pt x="642" y="1007"/>
                  </a:lnTo>
                  <a:lnTo>
                    <a:pt x="640" y="1005"/>
                  </a:lnTo>
                  <a:lnTo>
                    <a:pt x="637" y="1004"/>
                  </a:lnTo>
                  <a:lnTo>
                    <a:pt x="635" y="1002"/>
                  </a:lnTo>
                  <a:lnTo>
                    <a:pt x="632" y="1001"/>
                  </a:lnTo>
                  <a:lnTo>
                    <a:pt x="629" y="1000"/>
                  </a:lnTo>
                  <a:lnTo>
                    <a:pt x="626" y="1000"/>
                  </a:lnTo>
                  <a:lnTo>
                    <a:pt x="623" y="1000"/>
                  </a:lnTo>
                  <a:lnTo>
                    <a:pt x="613" y="1000"/>
                  </a:lnTo>
                  <a:lnTo>
                    <a:pt x="610" y="1000"/>
                  </a:lnTo>
                  <a:lnTo>
                    <a:pt x="606" y="1000"/>
                  </a:lnTo>
                  <a:lnTo>
                    <a:pt x="603" y="1000"/>
                  </a:lnTo>
                  <a:lnTo>
                    <a:pt x="599" y="999"/>
                  </a:lnTo>
                  <a:lnTo>
                    <a:pt x="597" y="999"/>
                  </a:lnTo>
                  <a:lnTo>
                    <a:pt x="594" y="998"/>
                  </a:lnTo>
                  <a:lnTo>
                    <a:pt x="591" y="997"/>
                  </a:lnTo>
                  <a:lnTo>
                    <a:pt x="588" y="996"/>
                  </a:lnTo>
                  <a:lnTo>
                    <a:pt x="572" y="987"/>
                  </a:lnTo>
                  <a:lnTo>
                    <a:pt x="567" y="985"/>
                  </a:lnTo>
                  <a:lnTo>
                    <a:pt x="559" y="979"/>
                  </a:lnTo>
                  <a:lnTo>
                    <a:pt x="556" y="977"/>
                  </a:lnTo>
                  <a:lnTo>
                    <a:pt x="553" y="975"/>
                  </a:lnTo>
                  <a:lnTo>
                    <a:pt x="551" y="974"/>
                  </a:lnTo>
                  <a:lnTo>
                    <a:pt x="549" y="974"/>
                  </a:lnTo>
                  <a:lnTo>
                    <a:pt x="547" y="974"/>
                  </a:lnTo>
                  <a:lnTo>
                    <a:pt x="546" y="974"/>
                  </a:lnTo>
                  <a:lnTo>
                    <a:pt x="544" y="974"/>
                  </a:lnTo>
                  <a:lnTo>
                    <a:pt x="543" y="974"/>
                  </a:lnTo>
                  <a:lnTo>
                    <a:pt x="541" y="974"/>
                  </a:lnTo>
                  <a:lnTo>
                    <a:pt x="534" y="976"/>
                  </a:lnTo>
                  <a:lnTo>
                    <a:pt x="531" y="977"/>
                  </a:lnTo>
                  <a:lnTo>
                    <a:pt x="528" y="978"/>
                  </a:lnTo>
                  <a:lnTo>
                    <a:pt x="523" y="978"/>
                  </a:lnTo>
                  <a:lnTo>
                    <a:pt x="517" y="978"/>
                  </a:lnTo>
                  <a:lnTo>
                    <a:pt x="510" y="978"/>
                  </a:lnTo>
                  <a:lnTo>
                    <a:pt x="504" y="978"/>
                  </a:lnTo>
                  <a:lnTo>
                    <a:pt x="496" y="977"/>
                  </a:lnTo>
                  <a:lnTo>
                    <a:pt x="493" y="977"/>
                  </a:lnTo>
                  <a:lnTo>
                    <a:pt x="491" y="977"/>
                  </a:lnTo>
                  <a:lnTo>
                    <a:pt x="489" y="977"/>
                  </a:lnTo>
                  <a:lnTo>
                    <a:pt x="487" y="978"/>
                  </a:lnTo>
                  <a:lnTo>
                    <a:pt x="486" y="979"/>
                  </a:lnTo>
                  <a:lnTo>
                    <a:pt x="485" y="980"/>
                  </a:lnTo>
                  <a:lnTo>
                    <a:pt x="482" y="982"/>
                  </a:lnTo>
                  <a:lnTo>
                    <a:pt x="480" y="984"/>
                  </a:lnTo>
                  <a:lnTo>
                    <a:pt x="478" y="985"/>
                  </a:lnTo>
                  <a:lnTo>
                    <a:pt x="476" y="989"/>
                  </a:lnTo>
                  <a:lnTo>
                    <a:pt x="474" y="993"/>
                  </a:lnTo>
                  <a:lnTo>
                    <a:pt x="471" y="1001"/>
                  </a:lnTo>
                  <a:lnTo>
                    <a:pt x="468" y="1007"/>
                  </a:lnTo>
                  <a:lnTo>
                    <a:pt x="465" y="1016"/>
                  </a:lnTo>
                  <a:lnTo>
                    <a:pt x="463" y="1020"/>
                  </a:lnTo>
                  <a:lnTo>
                    <a:pt x="462" y="1023"/>
                  </a:lnTo>
                  <a:lnTo>
                    <a:pt x="460" y="1025"/>
                  </a:lnTo>
                  <a:lnTo>
                    <a:pt x="453" y="1034"/>
                  </a:lnTo>
                  <a:lnTo>
                    <a:pt x="447" y="1044"/>
                  </a:lnTo>
                  <a:lnTo>
                    <a:pt x="445" y="1048"/>
                  </a:lnTo>
                  <a:lnTo>
                    <a:pt x="443" y="1050"/>
                  </a:lnTo>
                  <a:lnTo>
                    <a:pt x="440" y="1053"/>
                  </a:lnTo>
                  <a:lnTo>
                    <a:pt x="438" y="1054"/>
                  </a:lnTo>
                  <a:lnTo>
                    <a:pt x="436" y="1057"/>
                  </a:lnTo>
                  <a:lnTo>
                    <a:pt x="429" y="1062"/>
                  </a:lnTo>
                  <a:lnTo>
                    <a:pt x="426" y="1063"/>
                  </a:lnTo>
                  <a:lnTo>
                    <a:pt x="423" y="1065"/>
                  </a:lnTo>
                  <a:lnTo>
                    <a:pt x="420" y="1065"/>
                  </a:lnTo>
                  <a:lnTo>
                    <a:pt x="418" y="1065"/>
                  </a:lnTo>
                  <a:lnTo>
                    <a:pt x="415" y="1065"/>
                  </a:lnTo>
                  <a:lnTo>
                    <a:pt x="413" y="1065"/>
                  </a:lnTo>
                  <a:lnTo>
                    <a:pt x="411" y="1065"/>
                  </a:lnTo>
                  <a:lnTo>
                    <a:pt x="408" y="1064"/>
                  </a:lnTo>
                  <a:lnTo>
                    <a:pt x="406" y="1063"/>
                  </a:lnTo>
                  <a:lnTo>
                    <a:pt x="406" y="1062"/>
                  </a:lnTo>
                  <a:lnTo>
                    <a:pt x="402" y="1059"/>
                  </a:lnTo>
                  <a:lnTo>
                    <a:pt x="400" y="1058"/>
                  </a:lnTo>
                  <a:lnTo>
                    <a:pt x="399" y="1057"/>
                  </a:lnTo>
                  <a:lnTo>
                    <a:pt x="397" y="1056"/>
                  </a:lnTo>
                  <a:lnTo>
                    <a:pt x="396" y="1056"/>
                  </a:lnTo>
                  <a:lnTo>
                    <a:pt x="395" y="1056"/>
                  </a:lnTo>
                  <a:lnTo>
                    <a:pt x="394" y="1056"/>
                  </a:lnTo>
                  <a:lnTo>
                    <a:pt x="392" y="1056"/>
                  </a:lnTo>
                  <a:lnTo>
                    <a:pt x="391" y="1057"/>
                  </a:lnTo>
                  <a:lnTo>
                    <a:pt x="386" y="1060"/>
                  </a:lnTo>
                  <a:lnTo>
                    <a:pt x="385" y="1060"/>
                  </a:lnTo>
                  <a:lnTo>
                    <a:pt x="383" y="1061"/>
                  </a:lnTo>
                  <a:lnTo>
                    <a:pt x="382" y="1061"/>
                  </a:lnTo>
                  <a:lnTo>
                    <a:pt x="380" y="1061"/>
                  </a:lnTo>
                  <a:lnTo>
                    <a:pt x="378" y="1062"/>
                  </a:lnTo>
                  <a:lnTo>
                    <a:pt x="376" y="1062"/>
                  </a:lnTo>
                  <a:lnTo>
                    <a:pt x="373" y="1061"/>
                  </a:lnTo>
                  <a:lnTo>
                    <a:pt x="371" y="1061"/>
                  </a:lnTo>
                  <a:lnTo>
                    <a:pt x="362" y="1059"/>
                  </a:lnTo>
                  <a:lnTo>
                    <a:pt x="359" y="1059"/>
                  </a:lnTo>
                  <a:lnTo>
                    <a:pt x="352" y="1058"/>
                  </a:lnTo>
                  <a:lnTo>
                    <a:pt x="348" y="1057"/>
                  </a:lnTo>
                  <a:lnTo>
                    <a:pt x="344" y="1057"/>
                  </a:lnTo>
                  <a:lnTo>
                    <a:pt x="340" y="1057"/>
                  </a:lnTo>
                  <a:lnTo>
                    <a:pt x="330" y="1057"/>
                  </a:lnTo>
                  <a:lnTo>
                    <a:pt x="326" y="1057"/>
                  </a:lnTo>
                  <a:lnTo>
                    <a:pt x="317" y="1057"/>
                  </a:lnTo>
                  <a:lnTo>
                    <a:pt x="309" y="1056"/>
                  </a:lnTo>
                  <a:lnTo>
                    <a:pt x="297" y="1055"/>
                  </a:lnTo>
                  <a:lnTo>
                    <a:pt x="265" y="1053"/>
                  </a:lnTo>
                  <a:lnTo>
                    <a:pt x="258" y="1052"/>
                  </a:lnTo>
                  <a:lnTo>
                    <a:pt x="254" y="1052"/>
                  </a:lnTo>
                  <a:lnTo>
                    <a:pt x="250" y="1052"/>
                  </a:lnTo>
                  <a:lnTo>
                    <a:pt x="247" y="1052"/>
                  </a:lnTo>
                  <a:lnTo>
                    <a:pt x="239" y="1053"/>
                  </a:lnTo>
                  <a:lnTo>
                    <a:pt x="234" y="1053"/>
                  </a:lnTo>
                  <a:lnTo>
                    <a:pt x="230" y="1053"/>
                  </a:lnTo>
                  <a:lnTo>
                    <a:pt x="224" y="1052"/>
                  </a:lnTo>
                  <a:lnTo>
                    <a:pt x="211" y="1051"/>
                  </a:lnTo>
                  <a:lnTo>
                    <a:pt x="206" y="1051"/>
                  </a:lnTo>
                  <a:lnTo>
                    <a:pt x="203" y="1050"/>
                  </a:lnTo>
                  <a:lnTo>
                    <a:pt x="200" y="1049"/>
                  </a:lnTo>
                  <a:lnTo>
                    <a:pt x="196" y="1048"/>
                  </a:lnTo>
                  <a:lnTo>
                    <a:pt x="192" y="1047"/>
                  </a:lnTo>
                  <a:lnTo>
                    <a:pt x="190" y="1046"/>
                  </a:lnTo>
                  <a:lnTo>
                    <a:pt x="186" y="1045"/>
                  </a:lnTo>
                  <a:lnTo>
                    <a:pt x="181" y="1043"/>
                  </a:lnTo>
                  <a:lnTo>
                    <a:pt x="178" y="1042"/>
                  </a:lnTo>
                  <a:lnTo>
                    <a:pt x="172" y="1039"/>
                  </a:lnTo>
                  <a:lnTo>
                    <a:pt x="157" y="1031"/>
                  </a:lnTo>
                  <a:lnTo>
                    <a:pt x="135" y="1019"/>
                  </a:lnTo>
                  <a:lnTo>
                    <a:pt x="128" y="1015"/>
                  </a:lnTo>
                  <a:lnTo>
                    <a:pt x="124" y="1013"/>
                  </a:lnTo>
                  <a:lnTo>
                    <a:pt x="122" y="1011"/>
                  </a:lnTo>
                  <a:lnTo>
                    <a:pt x="119" y="1009"/>
                  </a:lnTo>
                  <a:lnTo>
                    <a:pt x="115" y="1007"/>
                  </a:lnTo>
                  <a:lnTo>
                    <a:pt x="111" y="1003"/>
                  </a:lnTo>
                  <a:lnTo>
                    <a:pt x="107" y="999"/>
                  </a:lnTo>
                  <a:lnTo>
                    <a:pt x="103" y="996"/>
                  </a:lnTo>
                  <a:lnTo>
                    <a:pt x="99" y="993"/>
                  </a:lnTo>
                  <a:lnTo>
                    <a:pt x="97" y="990"/>
                  </a:lnTo>
                  <a:lnTo>
                    <a:pt x="95" y="987"/>
                  </a:lnTo>
                  <a:lnTo>
                    <a:pt x="93" y="985"/>
                  </a:lnTo>
                  <a:lnTo>
                    <a:pt x="92" y="984"/>
                  </a:lnTo>
                  <a:lnTo>
                    <a:pt x="91" y="982"/>
                  </a:lnTo>
                  <a:lnTo>
                    <a:pt x="90" y="980"/>
                  </a:lnTo>
                  <a:lnTo>
                    <a:pt x="89" y="977"/>
                  </a:lnTo>
                  <a:lnTo>
                    <a:pt x="88" y="970"/>
                  </a:lnTo>
                  <a:lnTo>
                    <a:pt x="88" y="969"/>
                  </a:lnTo>
                  <a:lnTo>
                    <a:pt x="87" y="968"/>
                  </a:lnTo>
                  <a:lnTo>
                    <a:pt x="86" y="966"/>
                  </a:lnTo>
                  <a:lnTo>
                    <a:pt x="86" y="965"/>
                  </a:lnTo>
                  <a:lnTo>
                    <a:pt x="85" y="964"/>
                  </a:lnTo>
                  <a:lnTo>
                    <a:pt x="84" y="963"/>
                  </a:lnTo>
                  <a:lnTo>
                    <a:pt x="82" y="963"/>
                  </a:lnTo>
                  <a:lnTo>
                    <a:pt x="80" y="962"/>
                  </a:lnTo>
                  <a:lnTo>
                    <a:pt x="79" y="961"/>
                  </a:lnTo>
                  <a:lnTo>
                    <a:pt x="76" y="961"/>
                  </a:lnTo>
                  <a:lnTo>
                    <a:pt x="75" y="961"/>
                  </a:lnTo>
                  <a:lnTo>
                    <a:pt x="73" y="960"/>
                  </a:lnTo>
                  <a:lnTo>
                    <a:pt x="72" y="959"/>
                  </a:lnTo>
                  <a:lnTo>
                    <a:pt x="70" y="958"/>
                  </a:lnTo>
                  <a:lnTo>
                    <a:pt x="69" y="957"/>
                  </a:lnTo>
                  <a:lnTo>
                    <a:pt x="65" y="953"/>
                  </a:lnTo>
                  <a:lnTo>
                    <a:pt x="65" y="951"/>
                  </a:lnTo>
                  <a:lnTo>
                    <a:pt x="63" y="951"/>
                  </a:lnTo>
                  <a:lnTo>
                    <a:pt x="60" y="949"/>
                  </a:lnTo>
                  <a:lnTo>
                    <a:pt x="58" y="949"/>
                  </a:lnTo>
                  <a:lnTo>
                    <a:pt x="56" y="948"/>
                  </a:lnTo>
                  <a:lnTo>
                    <a:pt x="49" y="946"/>
                  </a:lnTo>
                  <a:lnTo>
                    <a:pt x="48" y="945"/>
                  </a:lnTo>
                  <a:lnTo>
                    <a:pt x="46" y="945"/>
                  </a:lnTo>
                  <a:lnTo>
                    <a:pt x="45" y="944"/>
                  </a:lnTo>
                  <a:lnTo>
                    <a:pt x="45" y="943"/>
                  </a:lnTo>
                  <a:lnTo>
                    <a:pt x="44" y="942"/>
                  </a:lnTo>
                  <a:lnTo>
                    <a:pt x="44" y="940"/>
                  </a:lnTo>
                  <a:lnTo>
                    <a:pt x="43" y="940"/>
                  </a:lnTo>
                  <a:lnTo>
                    <a:pt x="42" y="939"/>
                  </a:lnTo>
                  <a:lnTo>
                    <a:pt x="42" y="937"/>
                  </a:lnTo>
                  <a:lnTo>
                    <a:pt x="40" y="936"/>
                  </a:lnTo>
                  <a:lnTo>
                    <a:pt x="36" y="934"/>
                  </a:lnTo>
                  <a:lnTo>
                    <a:pt x="35" y="933"/>
                  </a:lnTo>
                  <a:lnTo>
                    <a:pt x="33" y="931"/>
                  </a:lnTo>
                  <a:lnTo>
                    <a:pt x="29" y="928"/>
                  </a:lnTo>
                  <a:lnTo>
                    <a:pt x="28" y="926"/>
                  </a:lnTo>
                  <a:lnTo>
                    <a:pt x="27" y="925"/>
                  </a:lnTo>
                  <a:lnTo>
                    <a:pt x="26" y="925"/>
                  </a:lnTo>
                  <a:lnTo>
                    <a:pt x="24" y="924"/>
                  </a:lnTo>
                  <a:lnTo>
                    <a:pt x="20" y="923"/>
                  </a:lnTo>
                  <a:lnTo>
                    <a:pt x="17" y="922"/>
                  </a:lnTo>
                  <a:lnTo>
                    <a:pt x="14" y="921"/>
                  </a:lnTo>
                  <a:lnTo>
                    <a:pt x="12" y="919"/>
                  </a:lnTo>
                  <a:lnTo>
                    <a:pt x="10" y="918"/>
                  </a:lnTo>
                  <a:lnTo>
                    <a:pt x="8" y="917"/>
                  </a:lnTo>
                  <a:lnTo>
                    <a:pt x="8" y="916"/>
                  </a:lnTo>
                  <a:lnTo>
                    <a:pt x="7" y="915"/>
                  </a:lnTo>
                  <a:lnTo>
                    <a:pt x="4" y="911"/>
                  </a:lnTo>
                  <a:lnTo>
                    <a:pt x="4" y="910"/>
                  </a:lnTo>
                  <a:lnTo>
                    <a:pt x="3" y="909"/>
                  </a:lnTo>
                  <a:lnTo>
                    <a:pt x="1" y="907"/>
                  </a:lnTo>
                  <a:lnTo>
                    <a:pt x="0" y="906"/>
                  </a:lnTo>
                </a:path>
              </a:pathLst>
            </a:custGeom>
            <a:noFill/>
            <a:ln w="2540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55" name="Freeform 103">
              <a:extLst>
                <a:ext uri="{FF2B5EF4-FFF2-40B4-BE49-F238E27FC236}">
                  <a16:creationId xmlns:a16="http://schemas.microsoft.com/office/drawing/2014/main" id="{D5EE8906-AA5A-4ECE-BA92-F726AFC0260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3" y="2652"/>
              <a:ext cx="776" cy="925"/>
            </a:xfrm>
            <a:custGeom>
              <a:avLst/>
              <a:gdLst>
                <a:gd name="T0" fmla="*/ 196 w 776"/>
                <a:gd name="T1" fmla="*/ 906 h 925"/>
                <a:gd name="T2" fmla="*/ 163 w 776"/>
                <a:gd name="T3" fmla="*/ 923 h 925"/>
                <a:gd name="T4" fmla="*/ 114 w 776"/>
                <a:gd name="T5" fmla="*/ 919 h 925"/>
                <a:gd name="T6" fmla="*/ 61 w 776"/>
                <a:gd name="T7" fmla="*/ 883 h 925"/>
                <a:gd name="T8" fmla="*/ 0 w 776"/>
                <a:gd name="T9" fmla="*/ 862 h 925"/>
                <a:gd name="T10" fmla="*/ 16 w 776"/>
                <a:gd name="T11" fmla="*/ 841 h 925"/>
                <a:gd name="T12" fmla="*/ 20 w 776"/>
                <a:gd name="T13" fmla="*/ 827 h 925"/>
                <a:gd name="T14" fmla="*/ 34 w 776"/>
                <a:gd name="T15" fmla="*/ 816 h 925"/>
                <a:gd name="T16" fmla="*/ 56 w 776"/>
                <a:gd name="T17" fmla="*/ 814 h 925"/>
                <a:gd name="T18" fmla="*/ 80 w 776"/>
                <a:gd name="T19" fmla="*/ 822 h 925"/>
                <a:gd name="T20" fmla="*/ 99 w 776"/>
                <a:gd name="T21" fmla="*/ 800 h 925"/>
                <a:gd name="T22" fmla="*/ 134 w 776"/>
                <a:gd name="T23" fmla="*/ 803 h 925"/>
                <a:gd name="T24" fmla="*/ 155 w 776"/>
                <a:gd name="T25" fmla="*/ 799 h 925"/>
                <a:gd name="T26" fmla="*/ 187 w 776"/>
                <a:gd name="T27" fmla="*/ 772 h 925"/>
                <a:gd name="T28" fmla="*/ 217 w 776"/>
                <a:gd name="T29" fmla="*/ 745 h 925"/>
                <a:gd name="T30" fmla="*/ 255 w 776"/>
                <a:gd name="T31" fmla="*/ 737 h 925"/>
                <a:gd name="T32" fmla="*/ 270 w 776"/>
                <a:gd name="T33" fmla="*/ 713 h 925"/>
                <a:gd name="T34" fmla="*/ 290 w 776"/>
                <a:gd name="T35" fmla="*/ 713 h 925"/>
                <a:gd name="T36" fmla="*/ 313 w 776"/>
                <a:gd name="T37" fmla="*/ 694 h 925"/>
                <a:gd name="T38" fmla="*/ 332 w 776"/>
                <a:gd name="T39" fmla="*/ 702 h 925"/>
                <a:gd name="T40" fmla="*/ 360 w 776"/>
                <a:gd name="T41" fmla="*/ 715 h 925"/>
                <a:gd name="T42" fmla="*/ 389 w 776"/>
                <a:gd name="T43" fmla="*/ 703 h 925"/>
                <a:gd name="T44" fmla="*/ 442 w 776"/>
                <a:gd name="T45" fmla="*/ 704 h 925"/>
                <a:gd name="T46" fmla="*/ 460 w 776"/>
                <a:gd name="T47" fmla="*/ 690 h 925"/>
                <a:gd name="T48" fmla="*/ 476 w 776"/>
                <a:gd name="T49" fmla="*/ 668 h 925"/>
                <a:gd name="T50" fmla="*/ 518 w 776"/>
                <a:gd name="T51" fmla="*/ 657 h 925"/>
                <a:gd name="T52" fmla="*/ 533 w 776"/>
                <a:gd name="T53" fmla="*/ 636 h 925"/>
                <a:gd name="T54" fmla="*/ 541 w 776"/>
                <a:gd name="T55" fmla="*/ 617 h 925"/>
                <a:gd name="T56" fmla="*/ 518 w 776"/>
                <a:gd name="T57" fmla="*/ 590 h 925"/>
                <a:gd name="T58" fmla="*/ 533 w 776"/>
                <a:gd name="T59" fmla="*/ 581 h 925"/>
                <a:gd name="T60" fmla="*/ 533 w 776"/>
                <a:gd name="T61" fmla="*/ 557 h 925"/>
                <a:gd name="T62" fmla="*/ 550 w 776"/>
                <a:gd name="T63" fmla="*/ 540 h 925"/>
                <a:gd name="T64" fmla="*/ 559 w 776"/>
                <a:gd name="T65" fmla="*/ 516 h 925"/>
                <a:gd name="T66" fmla="*/ 538 w 776"/>
                <a:gd name="T67" fmla="*/ 496 h 925"/>
                <a:gd name="T68" fmla="*/ 539 w 776"/>
                <a:gd name="T69" fmla="*/ 473 h 925"/>
                <a:gd name="T70" fmla="*/ 564 w 776"/>
                <a:gd name="T71" fmla="*/ 445 h 925"/>
                <a:gd name="T72" fmla="*/ 559 w 776"/>
                <a:gd name="T73" fmla="*/ 425 h 925"/>
                <a:gd name="T74" fmla="*/ 559 w 776"/>
                <a:gd name="T75" fmla="*/ 404 h 925"/>
                <a:gd name="T76" fmla="*/ 570 w 776"/>
                <a:gd name="T77" fmla="*/ 375 h 925"/>
                <a:gd name="T78" fmla="*/ 547 w 776"/>
                <a:gd name="T79" fmla="*/ 365 h 925"/>
                <a:gd name="T80" fmla="*/ 551 w 776"/>
                <a:gd name="T81" fmla="*/ 354 h 925"/>
                <a:gd name="T82" fmla="*/ 524 w 776"/>
                <a:gd name="T83" fmla="*/ 328 h 925"/>
                <a:gd name="T84" fmla="*/ 530 w 776"/>
                <a:gd name="T85" fmla="*/ 284 h 925"/>
                <a:gd name="T86" fmla="*/ 554 w 776"/>
                <a:gd name="T87" fmla="*/ 249 h 925"/>
                <a:gd name="T88" fmla="*/ 592 w 776"/>
                <a:gd name="T89" fmla="*/ 237 h 925"/>
                <a:gd name="T90" fmla="*/ 600 w 776"/>
                <a:gd name="T91" fmla="*/ 224 h 925"/>
                <a:gd name="T92" fmla="*/ 582 w 776"/>
                <a:gd name="T93" fmla="*/ 214 h 925"/>
                <a:gd name="T94" fmla="*/ 602 w 776"/>
                <a:gd name="T95" fmla="*/ 196 h 925"/>
                <a:gd name="T96" fmla="*/ 619 w 776"/>
                <a:gd name="T97" fmla="*/ 206 h 925"/>
                <a:gd name="T98" fmla="*/ 634 w 776"/>
                <a:gd name="T99" fmla="*/ 211 h 925"/>
                <a:gd name="T100" fmla="*/ 642 w 776"/>
                <a:gd name="T101" fmla="*/ 188 h 925"/>
                <a:gd name="T102" fmla="*/ 627 w 776"/>
                <a:gd name="T103" fmla="*/ 164 h 925"/>
                <a:gd name="T104" fmla="*/ 642 w 776"/>
                <a:gd name="T105" fmla="*/ 159 h 925"/>
                <a:gd name="T106" fmla="*/ 663 w 776"/>
                <a:gd name="T107" fmla="*/ 131 h 925"/>
                <a:gd name="T108" fmla="*/ 656 w 776"/>
                <a:gd name="T109" fmla="*/ 113 h 925"/>
                <a:gd name="T110" fmla="*/ 639 w 776"/>
                <a:gd name="T111" fmla="*/ 93 h 925"/>
                <a:gd name="T112" fmla="*/ 651 w 776"/>
                <a:gd name="T113" fmla="*/ 63 h 925"/>
                <a:gd name="T114" fmla="*/ 670 w 776"/>
                <a:gd name="T115" fmla="*/ 47 h 925"/>
                <a:gd name="T116" fmla="*/ 692 w 776"/>
                <a:gd name="T117" fmla="*/ 45 h 925"/>
                <a:gd name="T118" fmla="*/ 735 w 776"/>
                <a:gd name="T119" fmla="*/ 45 h 925"/>
                <a:gd name="T120" fmla="*/ 762 w 776"/>
                <a:gd name="T121" fmla="*/ 39 h 9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776" h="925">
                  <a:moveTo>
                    <a:pt x="233" y="906"/>
                  </a:moveTo>
                  <a:lnTo>
                    <a:pt x="232" y="906"/>
                  </a:lnTo>
                  <a:lnTo>
                    <a:pt x="230" y="906"/>
                  </a:lnTo>
                  <a:lnTo>
                    <a:pt x="230" y="905"/>
                  </a:lnTo>
                  <a:lnTo>
                    <a:pt x="229" y="905"/>
                  </a:lnTo>
                  <a:lnTo>
                    <a:pt x="226" y="904"/>
                  </a:lnTo>
                  <a:lnTo>
                    <a:pt x="218" y="904"/>
                  </a:lnTo>
                  <a:lnTo>
                    <a:pt x="213" y="904"/>
                  </a:lnTo>
                  <a:lnTo>
                    <a:pt x="207" y="905"/>
                  </a:lnTo>
                  <a:lnTo>
                    <a:pt x="202" y="905"/>
                  </a:lnTo>
                  <a:lnTo>
                    <a:pt x="196" y="906"/>
                  </a:lnTo>
                  <a:lnTo>
                    <a:pt x="194" y="906"/>
                  </a:lnTo>
                  <a:lnTo>
                    <a:pt x="191" y="907"/>
                  </a:lnTo>
                  <a:lnTo>
                    <a:pt x="189" y="908"/>
                  </a:lnTo>
                  <a:lnTo>
                    <a:pt x="187" y="908"/>
                  </a:lnTo>
                  <a:lnTo>
                    <a:pt x="185" y="910"/>
                  </a:lnTo>
                  <a:lnTo>
                    <a:pt x="182" y="912"/>
                  </a:lnTo>
                  <a:lnTo>
                    <a:pt x="173" y="918"/>
                  </a:lnTo>
                  <a:lnTo>
                    <a:pt x="170" y="920"/>
                  </a:lnTo>
                  <a:lnTo>
                    <a:pt x="168" y="921"/>
                  </a:lnTo>
                  <a:lnTo>
                    <a:pt x="165" y="922"/>
                  </a:lnTo>
                  <a:lnTo>
                    <a:pt x="163" y="923"/>
                  </a:lnTo>
                  <a:lnTo>
                    <a:pt x="162" y="924"/>
                  </a:lnTo>
                  <a:lnTo>
                    <a:pt x="159" y="924"/>
                  </a:lnTo>
                  <a:lnTo>
                    <a:pt x="155" y="925"/>
                  </a:lnTo>
                  <a:lnTo>
                    <a:pt x="152" y="925"/>
                  </a:lnTo>
                  <a:lnTo>
                    <a:pt x="148" y="925"/>
                  </a:lnTo>
                  <a:lnTo>
                    <a:pt x="144" y="925"/>
                  </a:lnTo>
                  <a:lnTo>
                    <a:pt x="138" y="924"/>
                  </a:lnTo>
                  <a:lnTo>
                    <a:pt x="122" y="922"/>
                  </a:lnTo>
                  <a:lnTo>
                    <a:pt x="118" y="921"/>
                  </a:lnTo>
                  <a:lnTo>
                    <a:pt x="116" y="920"/>
                  </a:lnTo>
                  <a:lnTo>
                    <a:pt x="114" y="919"/>
                  </a:lnTo>
                  <a:lnTo>
                    <a:pt x="110" y="917"/>
                  </a:lnTo>
                  <a:lnTo>
                    <a:pt x="106" y="915"/>
                  </a:lnTo>
                  <a:lnTo>
                    <a:pt x="103" y="912"/>
                  </a:lnTo>
                  <a:lnTo>
                    <a:pt x="100" y="909"/>
                  </a:lnTo>
                  <a:lnTo>
                    <a:pt x="89" y="900"/>
                  </a:lnTo>
                  <a:lnTo>
                    <a:pt x="86" y="897"/>
                  </a:lnTo>
                  <a:lnTo>
                    <a:pt x="83" y="895"/>
                  </a:lnTo>
                  <a:lnTo>
                    <a:pt x="81" y="894"/>
                  </a:lnTo>
                  <a:lnTo>
                    <a:pt x="78" y="892"/>
                  </a:lnTo>
                  <a:lnTo>
                    <a:pt x="69" y="888"/>
                  </a:lnTo>
                  <a:lnTo>
                    <a:pt x="61" y="883"/>
                  </a:lnTo>
                  <a:lnTo>
                    <a:pt x="58" y="882"/>
                  </a:lnTo>
                  <a:lnTo>
                    <a:pt x="54" y="880"/>
                  </a:lnTo>
                  <a:lnTo>
                    <a:pt x="50" y="879"/>
                  </a:lnTo>
                  <a:lnTo>
                    <a:pt x="46" y="878"/>
                  </a:lnTo>
                  <a:lnTo>
                    <a:pt x="30" y="875"/>
                  </a:lnTo>
                  <a:lnTo>
                    <a:pt x="26" y="874"/>
                  </a:lnTo>
                  <a:lnTo>
                    <a:pt x="22" y="873"/>
                  </a:lnTo>
                  <a:lnTo>
                    <a:pt x="17" y="872"/>
                  </a:lnTo>
                  <a:lnTo>
                    <a:pt x="14" y="871"/>
                  </a:lnTo>
                  <a:lnTo>
                    <a:pt x="0" y="865"/>
                  </a:lnTo>
                  <a:lnTo>
                    <a:pt x="0" y="862"/>
                  </a:lnTo>
                  <a:lnTo>
                    <a:pt x="2" y="860"/>
                  </a:lnTo>
                  <a:lnTo>
                    <a:pt x="5" y="850"/>
                  </a:lnTo>
                  <a:lnTo>
                    <a:pt x="6" y="849"/>
                  </a:lnTo>
                  <a:lnTo>
                    <a:pt x="7" y="848"/>
                  </a:lnTo>
                  <a:lnTo>
                    <a:pt x="7" y="847"/>
                  </a:lnTo>
                  <a:lnTo>
                    <a:pt x="9" y="847"/>
                  </a:lnTo>
                  <a:lnTo>
                    <a:pt x="11" y="846"/>
                  </a:lnTo>
                  <a:lnTo>
                    <a:pt x="12" y="845"/>
                  </a:lnTo>
                  <a:lnTo>
                    <a:pt x="14" y="843"/>
                  </a:lnTo>
                  <a:lnTo>
                    <a:pt x="16" y="842"/>
                  </a:lnTo>
                  <a:lnTo>
                    <a:pt x="16" y="841"/>
                  </a:lnTo>
                  <a:lnTo>
                    <a:pt x="17" y="841"/>
                  </a:lnTo>
                  <a:lnTo>
                    <a:pt x="16" y="841"/>
                  </a:lnTo>
                  <a:lnTo>
                    <a:pt x="15" y="840"/>
                  </a:lnTo>
                  <a:lnTo>
                    <a:pt x="15" y="839"/>
                  </a:lnTo>
                  <a:lnTo>
                    <a:pt x="15" y="838"/>
                  </a:lnTo>
                  <a:lnTo>
                    <a:pt x="15" y="838"/>
                  </a:lnTo>
                  <a:lnTo>
                    <a:pt x="18" y="835"/>
                  </a:lnTo>
                  <a:lnTo>
                    <a:pt x="19" y="834"/>
                  </a:lnTo>
                  <a:lnTo>
                    <a:pt x="20" y="831"/>
                  </a:lnTo>
                  <a:lnTo>
                    <a:pt x="20" y="830"/>
                  </a:lnTo>
                  <a:lnTo>
                    <a:pt x="20" y="827"/>
                  </a:lnTo>
                  <a:lnTo>
                    <a:pt x="21" y="827"/>
                  </a:lnTo>
                  <a:lnTo>
                    <a:pt x="22" y="827"/>
                  </a:lnTo>
                  <a:lnTo>
                    <a:pt x="25" y="826"/>
                  </a:lnTo>
                  <a:lnTo>
                    <a:pt x="26" y="826"/>
                  </a:lnTo>
                  <a:lnTo>
                    <a:pt x="27" y="825"/>
                  </a:lnTo>
                  <a:lnTo>
                    <a:pt x="28" y="825"/>
                  </a:lnTo>
                  <a:lnTo>
                    <a:pt x="29" y="824"/>
                  </a:lnTo>
                  <a:lnTo>
                    <a:pt x="33" y="820"/>
                  </a:lnTo>
                  <a:lnTo>
                    <a:pt x="34" y="818"/>
                  </a:lnTo>
                  <a:lnTo>
                    <a:pt x="34" y="817"/>
                  </a:lnTo>
                  <a:lnTo>
                    <a:pt x="34" y="816"/>
                  </a:lnTo>
                  <a:lnTo>
                    <a:pt x="35" y="815"/>
                  </a:lnTo>
                  <a:lnTo>
                    <a:pt x="37" y="815"/>
                  </a:lnTo>
                  <a:lnTo>
                    <a:pt x="38" y="814"/>
                  </a:lnTo>
                  <a:lnTo>
                    <a:pt x="40" y="813"/>
                  </a:lnTo>
                  <a:lnTo>
                    <a:pt x="44" y="812"/>
                  </a:lnTo>
                  <a:lnTo>
                    <a:pt x="46" y="812"/>
                  </a:lnTo>
                  <a:lnTo>
                    <a:pt x="48" y="812"/>
                  </a:lnTo>
                  <a:lnTo>
                    <a:pt x="50" y="812"/>
                  </a:lnTo>
                  <a:lnTo>
                    <a:pt x="52" y="812"/>
                  </a:lnTo>
                  <a:lnTo>
                    <a:pt x="54" y="813"/>
                  </a:lnTo>
                  <a:lnTo>
                    <a:pt x="56" y="814"/>
                  </a:lnTo>
                  <a:lnTo>
                    <a:pt x="59" y="815"/>
                  </a:lnTo>
                  <a:lnTo>
                    <a:pt x="63" y="819"/>
                  </a:lnTo>
                  <a:lnTo>
                    <a:pt x="64" y="820"/>
                  </a:lnTo>
                  <a:lnTo>
                    <a:pt x="66" y="821"/>
                  </a:lnTo>
                  <a:lnTo>
                    <a:pt x="68" y="822"/>
                  </a:lnTo>
                  <a:lnTo>
                    <a:pt x="71" y="822"/>
                  </a:lnTo>
                  <a:lnTo>
                    <a:pt x="73" y="823"/>
                  </a:lnTo>
                  <a:lnTo>
                    <a:pt x="76" y="823"/>
                  </a:lnTo>
                  <a:lnTo>
                    <a:pt x="77" y="823"/>
                  </a:lnTo>
                  <a:lnTo>
                    <a:pt x="78" y="823"/>
                  </a:lnTo>
                  <a:lnTo>
                    <a:pt x="80" y="822"/>
                  </a:lnTo>
                  <a:lnTo>
                    <a:pt x="82" y="821"/>
                  </a:lnTo>
                  <a:lnTo>
                    <a:pt x="82" y="819"/>
                  </a:lnTo>
                  <a:lnTo>
                    <a:pt x="84" y="817"/>
                  </a:lnTo>
                  <a:lnTo>
                    <a:pt x="86" y="815"/>
                  </a:lnTo>
                  <a:lnTo>
                    <a:pt x="87" y="814"/>
                  </a:lnTo>
                  <a:lnTo>
                    <a:pt x="91" y="810"/>
                  </a:lnTo>
                  <a:lnTo>
                    <a:pt x="94" y="804"/>
                  </a:lnTo>
                  <a:lnTo>
                    <a:pt x="95" y="803"/>
                  </a:lnTo>
                  <a:lnTo>
                    <a:pt x="97" y="802"/>
                  </a:lnTo>
                  <a:lnTo>
                    <a:pt x="98" y="801"/>
                  </a:lnTo>
                  <a:lnTo>
                    <a:pt x="99" y="800"/>
                  </a:lnTo>
                  <a:lnTo>
                    <a:pt x="100" y="800"/>
                  </a:lnTo>
                  <a:lnTo>
                    <a:pt x="102" y="799"/>
                  </a:lnTo>
                  <a:lnTo>
                    <a:pt x="105" y="799"/>
                  </a:lnTo>
                  <a:lnTo>
                    <a:pt x="115" y="797"/>
                  </a:lnTo>
                  <a:lnTo>
                    <a:pt x="117" y="797"/>
                  </a:lnTo>
                  <a:lnTo>
                    <a:pt x="120" y="797"/>
                  </a:lnTo>
                  <a:lnTo>
                    <a:pt x="123" y="798"/>
                  </a:lnTo>
                  <a:lnTo>
                    <a:pt x="125" y="799"/>
                  </a:lnTo>
                  <a:lnTo>
                    <a:pt x="128" y="800"/>
                  </a:lnTo>
                  <a:lnTo>
                    <a:pt x="131" y="802"/>
                  </a:lnTo>
                  <a:lnTo>
                    <a:pt x="134" y="803"/>
                  </a:lnTo>
                  <a:lnTo>
                    <a:pt x="139" y="806"/>
                  </a:lnTo>
                  <a:lnTo>
                    <a:pt x="140" y="807"/>
                  </a:lnTo>
                  <a:lnTo>
                    <a:pt x="142" y="808"/>
                  </a:lnTo>
                  <a:lnTo>
                    <a:pt x="143" y="808"/>
                  </a:lnTo>
                  <a:lnTo>
                    <a:pt x="145" y="809"/>
                  </a:lnTo>
                  <a:lnTo>
                    <a:pt x="146" y="809"/>
                  </a:lnTo>
                  <a:lnTo>
                    <a:pt x="148" y="808"/>
                  </a:lnTo>
                  <a:lnTo>
                    <a:pt x="149" y="807"/>
                  </a:lnTo>
                  <a:lnTo>
                    <a:pt x="150" y="806"/>
                  </a:lnTo>
                  <a:lnTo>
                    <a:pt x="151" y="804"/>
                  </a:lnTo>
                  <a:lnTo>
                    <a:pt x="155" y="799"/>
                  </a:lnTo>
                  <a:lnTo>
                    <a:pt x="158" y="796"/>
                  </a:lnTo>
                  <a:lnTo>
                    <a:pt x="159" y="794"/>
                  </a:lnTo>
                  <a:lnTo>
                    <a:pt x="162" y="791"/>
                  </a:lnTo>
                  <a:lnTo>
                    <a:pt x="167" y="786"/>
                  </a:lnTo>
                  <a:lnTo>
                    <a:pt x="169" y="784"/>
                  </a:lnTo>
                  <a:lnTo>
                    <a:pt x="171" y="782"/>
                  </a:lnTo>
                  <a:lnTo>
                    <a:pt x="173" y="781"/>
                  </a:lnTo>
                  <a:lnTo>
                    <a:pt x="175" y="780"/>
                  </a:lnTo>
                  <a:lnTo>
                    <a:pt x="182" y="776"/>
                  </a:lnTo>
                  <a:lnTo>
                    <a:pt x="184" y="775"/>
                  </a:lnTo>
                  <a:lnTo>
                    <a:pt x="187" y="772"/>
                  </a:lnTo>
                  <a:lnTo>
                    <a:pt x="190" y="770"/>
                  </a:lnTo>
                  <a:lnTo>
                    <a:pt x="193" y="768"/>
                  </a:lnTo>
                  <a:lnTo>
                    <a:pt x="197" y="763"/>
                  </a:lnTo>
                  <a:lnTo>
                    <a:pt x="199" y="760"/>
                  </a:lnTo>
                  <a:lnTo>
                    <a:pt x="202" y="756"/>
                  </a:lnTo>
                  <a:lnTo>
                    <a:pt x="204" y="754"/>
                  </a:lnTo>
                  <a:lnTo>
                    <a:pt x="205" y="753"/>
                  </a:lnTo>
                  <a:lnTo>
                    <a:pt x="207" y="751"/>
                  </a:lnTo>
                  <a:lnTo>
                    <a:pt x="210" y="748"/>
                  </a:lnTo>
                  <a:lnTo>
                    <a:pt x="214" y="747"/>
                  </a:lnTo>
                  <a:lnTo>
                    <a:pt x="217" y="745"/>
                  </a:lnTo>
                  <a:lnTo>
                    <a:pt x="224" y="743"/>
                  </a:lnTo>
                  <a:lnTo>
                    <a:pt x="228" y="742"/>
                  </a:lnTo>
                  <a:lnTo>
                    <a:pt x="232" y="741"/>
                  </a:lnTo>
                  <a:lnTo>
                    <a:pt x="238" y="740"/>
                  </a:lnTo>
                  <a:lnTo>
                    <a:pt x="241" y="740"/>
                  </a:lnTo>
                  <a:lnTo>
                    <a:pt x="247" y="740"/>
                  </a:lnTo>
                  <a:lnTo>
                    <a:pt x="250" y="740"/>
                  </a:lnTo>
                  <a:lnTo>
                    <a:pt x="252" y="739"/>
                  </a:lnTo>
                  <a:lnTo>
                    <a:pt x="253" y="739"/>
                  </a:lnTo>
                  <a:lnTo>
                    <a:pt x="254" y="738"/>
                  </a:lnTo>
                  <a:lnTo>
                    <a:pt x="255" y="737"/>
                  </a:lnTo>
                  <a:lnTo>
                    <a:pt x="257" y="736"/>
                  </a:lnTo>
                  <a:lnTo>
                    <a:pt x="258" y="734"/>
                  </a:lnTo>
                  <a:lnTo>
                    <a:pt x="259" y="733"/>
                  </a:lnTo>
                  <a:lnTo>
                    <a:pt x="260" y="730"/>
                  </a:lnTo>
                  <a:lnTo>
                    <a:pt x="263" y="725"/>
                  </a:lnTo>
                  <a:lnTo>
                    <a:pt x="264" y="720"/>
                  </a:lnTo>
                  <a:lnTo>
                    <a:pt x="265" y="718"/>
                  </a:lnTo>
                  <a:lnTo>
                    <a:pt x="266" y="716"/>
                  </a:lnTo>
                  <a:lnTo>
                    <a:pt x="267" y="715"/>
                  </a:lnTo>
                  <a:lnTo>
                    <a:pt x="269" y="714"/>
                  </a:lnTo>
                  <a:lnTo>
                    <a:pt x="270" y="713"/>
                  </a:lnTo>
                  <a:lnTo>
                    <a:pt x="271" y="713"/>
                  </a:lnTo>
                  <a:lnTo>
                    <a:pt x="272" y="713"/>
                  </a:lnTo>
                  <a:lnTo>
                    <a:pt x="273" y="713"/>
                  </a:lnTo>
                  <a:lnTo>
                    <a:pt x="275" y="713"/>
                  </a:lnTo>
                  <a:lnTo>
                    <a:pt x="276" y="713"/>
                  </a:lnTo>
                  <a:lnTo>
                    <a:pt x="282" y="713"/>
                  </a:lnTo>
                  <a:lnTo>
                    <a:pt x="284" y="713"/>
                  </a:lnTo>
                  <a:lnTo>
                    <a:pt x="286" y="713"/>
                  </a:lnTo>
                  <a:lnTo>
                    <a:pt x="287" y="713"/>
                  </a:lnTo>
                  <a:lnTo>
                    <a:pt x="288" y="713"/>
                  </a:lnTo>
                  <a:lnTo>
                    <a:pt x="290" y="713"/>
                  </a:lnTo>
                  <a:lnTo>
                    <a:pt x="291" y="712"/>
                  </a:lnTo>
                  <a:lnTo>
                    <a:pt x="293" y="711"/>
                  </a:lnTo>
                  <a:lnTo>
                    <a:pt x="295" y="709"/>
                  </a:lnTo>
                  <a:lnTo>
                    <a:pt x="297" y="708"/>
                  </a:lnTo>
                  <a:lnTo>
                    <a:pt x="299" y="705"/>
                  </a:lnTo>
                  <a:lnTo>
                    <a:pt x="304" y="700"/>
                  </a:lnTo>
                  <a:lnTo>
                    <a:pt x="305" y="699"/>
                  </a:lnTo>
                  <a:lnTo>
                    <a:pt x="306" y="698"/>
                  </a:lnTo>
                  <a:lnTo>
                    <a:pt x="308" y="697"/>
                  </a:lnTo>
                  <a:lnTo>
                    <a:pt x="309" y="696"/>
                  </a:lnTo>
                  <a:lnTo>
                    <a:pt x="313" y="694"/>
                  </a:lnTo>
                  <a:lnTo>
                    <a:pt x="316" y="693"/>
                  </a:lnTo>
                  <a:lnTo>
                    <a:pt x="318" y="692"/>
                  </a:lnTo>
                  <a:lnTo>
                    <a:pt x="321" y="692"/>
                  </a:lnTo>
                  <a:lnTo>
                    <a:pt x="322" y="692"/>
                  </a:lnTo>
                  <a:lnTo>
                    <a:pt x="323" y="692"/>
                  </a:lnTo>
                  <a:lnTo>
                    <a:pt x="324" y="693"/>
                  </a:lnTo>
                  <a:lnTo>
                    <a:pt x="325" y="694"/>
                  </a:lnTo>
                  <a:lnTo>
                    <a:pt x="326" y="695"/>
                  </a:lnTo>
                  <a:lnTo>
                    <a:pt x="328" y="696"/>
                  </a:lnTo>
                  <a:lnTo>
                    <a:pt x="330" y="699"/>
                  </a:lnTo>
                  <a:lnTo>
                    <a:pt x="332" y="702"/>
                  </a:lnTo>
                  <a:lnTo>
                    <a:pt x="333" y="703"/>
                  </a:lnTo>
                  <a:lnTo>
                    <a:pt x="334" y="705"/>
                  </a:lnTo>
                  <a:lnTo>
                    <a:pt x="336" y="707"/>
                  </a:lnTo>
                  <a:lnTo>
                    <a:pt x="343" y="711"/>
                  </a:lnTo>
                  <a:lnTo>
                    <a:pt x="345" y="713"/>
                  </a:lnTo>
                  <a:lnTo>
                    <a:pt x="348" y="713"/>
                  </a:lnTo>
                  <a:lnTo>
                    <a:pt x="350" y="714"/>
                  </a:lnTo>
                  <a:lnTo>
                    <a:pt x="352" y="715"/>
                  </a:lnTo>
                  <a:lnTo>
                    <a:pt x="354" y="715"/>
                  </a:lnTo>
                  <a:lnTo>
                    <a:pt x="356" y="715"/>
                  </a:lnTo>
                  <a:lnTo>
                    <a:pt x="360" y="715"/>
                  </a:lnTo>
                  <a:lnTo>
                    <a:pt x="364" y="714"/>
                  </a:lnTo>
                  <a:lnTo>
                    <a:pt x="366" y="713"/>
                  </a:lnTo>
                  <a:lnTo>
                    <a:pt x="369" y="713"/>
                  </a:lnTo>
                  <a:lnTo>
                    <a:pt x="374" y="710"/>
                  </a:lnTo>
                  <a:lnTo>
                    <a:pt x="376" y="708"/>
                  </a:lnTo>
                  <a:lnTo>
                    <a:pt x="379" y="705"/>
                  </a:lnTo>
                  <a:lnTo>
                    <a:pt x="380" y="704"/>
                  </a:lnTo>
                  <a:lnTo>
                    <a:pt x="382" y="703"/>
                  </a:lnTo>
                  <a:lnTo>
                    <a:pt x="384" y="703"/>
                  </a:lnTo>
                  <a:lnTo>
                    <a:pt x="386" y="703"/>
                  </a:lnTo>
                  <a:lnTo>
                    <a:pt x="389" y="703"/>
                  </a:lnTo>
                  <a:lnTo>
                    <a:pt x="394" y="704"/>
                  </a:lnTo>
                  <a:lnTo>
                    <a:pt x="397" y="705"/>
                  </a:lnTo>
                  <a:lnTo>
                    <a:pt x="402" y="706"/>
                  </a:lnTo>
                  <a:lnTo>
                    <a:pt x="405" y="707"/>
                  </a:lnTo>
                  <a:lnTo>
                    <a:pt x="411" y="708"/>
                  </a:lnTo>
                  <a:lnTo>
                    <a:pt x="416" y="709"/>
                  </a:lnTo>
                  <a:lnTo>
                    <a:pt x="419" y="709"/>
                  </a:lnTo>
                  <a:lnTo>
                    <a:pt x="421" y="709"/>
                  </a:lnTo>
                  <a:lnTo>
                    <a:pt x="426" y="707"/>
                  </a:lnTo>
                  <a:lnTo>
                    <a:pt x="436" y="705"/>
                  </a:lnTo>
                  <a:lnTo>
                    <a:pt x="442" y="704"/>
                  </a:lnTo>
                  <a:lnTo>
                    <a:pt x="445" y="704"/>
                  </a:lnTo>
                  <a:lnTo>
                    <a:pt x="446" y="703"/>
                  </a:lnTo>
                  <a:lnTo>
                    <a:pt x="448" y="702"/>
                  </a:lnTo>
                  <a:lnTo>
                    <a:pt x="456" y="698"/>
                  </a:lnTo>
                  <a:lnTo>
                    <a:pt x="457" y="697"/>
                  </a:lnTo>
                  <a:lnTo>
                    <a:pt x="458" y="696"/>
                  </a:lnTo>
                  <a:lnTo>
                    <a:pt x="459" y="694"/>
                  </a:lnTo>
                  <a:lnTo>
                    <a:pt x="459" y="693"/>
                  </a:lnTo>
                  <a:lnTo>
                    <a:pt x="460" y="692"/>
                  </a:lnTo>
                  <a:lnTo>
                    <a:pt x="460" y="691"/>
                  </a:lnTo>
                  <a:lnTo>
                    <a:pt x="460" y="690"/>
                  </a:lnTo>
                  <a:lnTo>
                    <a:pt x="460" y="684"/>
                  </a:lnTo>
                  <a:lnTo>
                    <a:pt x="460" y="682"/>
                  </a:lnTo>
                  <a:lnTo>
                    <a:pt x="460" y="680"/>
                  </a:lnTo>
                  <a:lnTo>
                    <a:pt x="461" y="678"/>
                  </a:lnTo>
                  <a:lnTo>
                    <a:pt x="462" y="676"/>
                  </a:lnTo>
                  <a:lnTo>
                    <a:pt x="464" y="674"/>
                  </a:lnTo>
                  <a:lnTo>
                    <a:pt x="466" y="672"/>
                  </a:lnTo>
                  <a:lnTo>
                    <a:pt x="468" y="671"/>
                  </a:lnTo>
                  <a:lnTo>
                    <a:pt x="470" y="670"/>
                  </a:lnTo>
                  <a:lnTo>
                    <a:pt x="472" y="669"/>
                  </a:lnTo>
                  <a:lnTo>
                    <a:pt x="476" y="668"/>
                  </a:lnTo>
                  <a:lnTo>
                    <a:pt x="480" y="667"/>
                  </a:lnTo>
                  <a:lnTo>
                    <a:pt x="484" y="667"/>
                  </a:lnTo>
                  <a:lnTo>
                    <a:pt x="492" y="666"/>
                  </a:lnTo>
                  <a:lnTo>
                    <a:pt x="501" y="664"/>
                  </a:lnTo>
                  <a:lnTo>
                    <a:pt x="506" y="663"/>
                  </a:lnTo>
                  <a:lnTo>
                    <a:pt x="511" y="662"/>
                  </a:lnTo>
                  <a:lnTo>
                    <a:pt x="513" y="661"/>
                  </a:lnTo>
                  <a:lnTo>
                    <a:pt x="514" y="660"/>
                  </a:lnTo>
                  <a:lnTo>
                    <a:pt x="515" y="660"/>
                  </a:lnTo>
                  <a:lnTo>
                    <a:pt x="517" y="659"/>
                  </a:lnTo>
                  <a:lnTo>
                    <a:pt x="518" y="657"/>
                  </a:lnTo>
                  <a:lnTo>
                    <a:pt x="520" y="657"/>
                  </a:lnTo>
                  <a:lnTo>
                    <a:pt x="521" y="656"/>
                  </a:lnTo>
                  <a:lnTo>
                    <a:pt x="523" y="654"/>
                  </a:lnTo>
                  <a:lnTo>
                    <a:pt x="524" y="651"/>
                  </a:lnTo>
                  <a:lnTo>
                    <a:pt x="525" y="649"/>
                  </a:lnTo>
                  <a:lnTo>
                    <a:pt x="526" y="647"/>
                  </a:lnTo>
                  <a:lnTo>
                    <a:pt x="528" y="643"/>
                  </a:lnTo>
                  <a:lnTo>
                    <a:pt x="529" y="641"/>
                  </a:lnTo>
                  <a:lnTo>
                    <a:pt x="530" y="639"/>
                  </a:lnTo>
                  <a:lnTo>
                    <a:pt x="531" y="638"/>
                  </a:lnTo>
                  <a:lnTo>
                    <a:pt x="533" y="636"/>
                  </a:lnTo>
                  <a:lnTo>
                    <a:pt x="537" y="633"/>
                  </a:lnTo>
                  <a:lnTo>
                    <a:pt x="539" y="631"/>
                  </a:lnTo>
                  <a:lnTo>
                    <a:pt x="540" y="629"/>
                  </a:lnTo>
                  <a:lnTo>
                    <a:pt x="541" y="628"/>
                  </a:lnTo>
                  <a:lnTo>
                    <a:pt x="542" y="626"/>
                  </a:lnTo>
                  <a:lnTo>
                    <a:pt x="543" y="625"/>
                  </a:lnTo>
                  <a:lnTo>
                    <a:pt x="543" y="623"/>
                  </a:lnTo>
                  <a:lnTo>
                    <a:pt x="543" y="623"/>
                  </a:lnTo>
                  <a:lnTo>
                    <a:pt x="543" y="621"/>
                  </a:lnTo>
                  <a:lnTo>
                    <a:pt x="542" y="619"/>
                  </a:lnTo>
                  <a:lnTo>
                    <a:pt x="541" y="617"/>
                  </a:lnTo>
                  <a:lnTo>
                    <a:pt x="539" y="615"/>
                  </a:lnTo>
                  <a:lnTo>
                    <a:pt x="537" y="613"/>
                  </a:lnTo>
                  <a:lnTo>
                    <a:pt x="536" y="611"/>
                  </a:lnTo>
                  <a:lnTo>
                    <a:pt x="528" y="604"/>
                  </a:lnTo>
                  <a:lnTo>
                    <a:pt x="525" y="601"/>
                  </a:lnTo>
                  <a:lnTo>
                    <a:pt x="522" y="599"/>
                  </a:lnTo>
                  <a:lnTo>
                    <a:pt x="520" y="597"/>
                  </a:lnTo>
                  <a:lnTo>
                    <a:pt x="519" y="595"/>
                  </a:lnTo>
                  <a:lnTo>
                    <a:pt x="518" y="593"/>
                  </a:lnTo>
                  <a:lnTo>
                    <a:pt x="518" y="591"/>
                  </a:lnTo>
                  <a:lnTo>
                    <a:pt x="518" y="590"/>
                  </a:lnTo>
                  <a:lnTo>
                    <a:pt x="518" y="589"/>
                  </a:lnTo>
                  <a:lnTo>
                    <a:pt x="519" y="589"/>
                  </a:lnTo>
                  <a:lnTo>
                    <a:pt x="519" y="589"/>
                  </a:lnTo>
                  <a:lnTo>
                    <a:pt x="520" y="589"/>
                  </a:lnTo>
                  <a:lnTo>
                    <a:pt x="521" y="588"/>
                  </a:lnTo>
                  <a:lnTo>
                    <a:pt x="525" y="587"/>
                  </a:lnTo>
                  <a:lnTo>
                    <a:pt x="526" y="586"/>
                  </a:lnTo>
                  <a:lnTo>
                    <a:pt x="528" y="585"/>
                  </a:lnTo>
                  <a:lnTo>
                    <a:pt x="530" y="584"/>
                  </a:lnTo>
                  <a:lnTo>
                    <a:pt x="532" y="582"/>
                  </a:lnTo>
                  <a:lnTo>
                    <a:pt x="533" y="581"/>
                  </a:lnTo>
                  <a:lnTo>
                    <a:pt x="534" y="579"/>
                  </a:lnTo>
                  <a:lnTo>
                    <a:pt x="535" y="577"/>
                  </a:lnTo>
                  <a:lnTo>
                    <a:pt x="536" y="577"/>
                  </a:lnTo>
                  <a:lnTo>
                    <a:pt x="536" y="575"/>
                  </a:lnTo>
                  <a:lnTo>
                    <a:pt x="536" y="574"/>
                  </a:lnTo>
                  <a:lnTo>
                    <a:pt x="536" y="572"/>
                  </a:lnTo>
                  <a:lnTo>
                    <a:pt x="536" y="569"/>
                  </a:lnTo>
                  <a:lnTo>
                    <a:pt x="535" y="567"/>
                  </a:lnTo>
                  <a:lnTo>
                    <a:pt x="533" y="561"/>
                  </a:lnTo>
                  <a:lnTo>
                    <a:pt x="533" y="559"/>
                  </a:lnTo>
                  <a:lnTo>
                    <a:pt x="533" y="557"/>
                  </a:lnTo>
                  <a:lnTo>
                    <a:pt x="533" y="555"/>
                  </a:lnTo>
                  <a:lnTo>
                    <a:pt x="534" y="554"/>
                  </a:lnTo>
                  <a:lnTo>
                    <a:pt x="535" y="551"/>
                  </a:lnTo>
                  <a:lnTo>
                    <a:pt x="536" y="550"/>
                  </a:lnTo>
                  <a:lnTo>
                    <a:pt x="537" y="548"/>
                  </a:lnTo>
                  <a:lnTo>
                    <a:pt x="537" y="547"/>
                  </a:lnTo>
                  <a:lnTo>
                    <a:pt x="538" y="546"/>
                  </a:lnTo>
                  <a:lnTo>
                    <a:pt x="540" y="545"/>
                  </a:lnTo>
                  <a:lnTo>
                    <a:pt x="542" y="543"/>
                  </a:lnTo>
                  <a:lnTo>
                    <a:pt x="548" y="542"/>
                  </a:lnTo>
                  <a:lnTo>
                    <a:pt x="550" y="540"/>
                  </a:lnTo>
                  <a:lnTo>
                    <a:pt x="553" y="538"/>
                  </a:lnTo>
                  <a:lnTo>
                    <a:pt x="556" y="536"/>
                  </a:lnTo>
                  <a:lnTo>
                    <a:pt x="558" y="534"/>
                  </a:lnTo>
                  <a:lnTo>
                    <a:pt x="559" y="532"/>
                  </a:lnTo>
                  <a:lnTo>
                    <a:pt x="560" y="531"/>
                  </a:lnTo>
                  <a:lnTo>
                    <a:pt x="560" y="529"/>
                  </a:lnTo>
                  <a:lnTo>
                    <a:pt x="560" y="526"/>
                  </a:lnTo>
                  <a:lnTo>
                    <a:pt x="560" y="524"/>
                  </a:lnTo>
                  <a:lnTo>
                    <a:pt x="560" y="520"/>
                  </a:lnTo>
                  <a:lnTo>
                    <a:pt x="560" y="518"/>
                  </a:lnTo>
                  <a:lnTo>
                    <a:pt x="559" y="516"/>
                  </a:lnTo>
                  <a:lnTo>
                    <a:pt x="559" y="515"/>
                  </a:lnTo>
                  <a:lnTo>
                    <a:pt x="558" y="513"/>
                  </a:lnTo>
                  <a:lnTo>
                    <a:pt x="557" y="511"/>
                  </a:lnTo>
                  <a:lnTo>
                    <a:pt x="556" y="509"/>
                  </a:lnTo>
                  <a:lnTo>
                    <a:pt x="555" y="509"/>
                  </a:lnTo>
                  <a:lnTo>
                    <a:pt x="553" y="508"/>
                  </a:lnTo>
                  <a:lnTo>
                    <a:pt x="550" y="505"/>
                  </a:lnTo>
                  <a:lnTo>
                    <a:pt x="545" y="501"/>
                  </a:lnTo>
                  <a:lnTo>
                    <a:pt x="542" y="498"/>
                  </a:lnTo>
                  <a:lnTo>
                    <a:pt x="540" y="497"/>
                  </a:lnTo>
                  <a:lnTo>
                    <a:pt x="538" y="496"/>
                  </a:lnTo>
                  <a:lnTo>
                    <a:pt x="538" y="494"/>
                  </a:lnTo>
                  <a:lnTo>
                    <a:pt x="537" y="493"/>
                  </a:lnTo>
                  <a:lnTo>
                    <a:pt x="537" y="491"/>
                  </a:lnTo>
                  <a:lnTo>
                    <a:pt x="537" y="489"/>
                  </a:lnTo>
                  <a:lnTo>
                    <a:pt x="537" y="487"/>
                  </a:lnTo>
                  <a:lnTo>
                    <a:pt x="537" y="486"/>
                  </a:lnTo>
                  <a:lnTo>
                    <a:pt x="537" y="483"/>
                  </a:lnTo>
                  <a:lnTo>
                    <a:pt x="537" y="481"/>
                  </a:lnTo>
                  <a:lnTo>
                    <a:pt x="537" y="478"/>
                  </a:lnTo>
                  <a:lnTo>
                    <a:pt x="538" y="476"/>
                  </a:lnTo>
                  <a:lnTo>
                    <a:pt x="539" y="473"/>
                  </a:lnTo>
                  <a:lnTo>
                    <a:pt x="540" y="470"/>
                  </a:lnTo>
                  <a:lnTo>
                    <a:pt x="542" y="467"/>
                  </a:lnTo>
                  <a:lnTo>
                    <a:pt x="543" y="464"/>
                  </a:lnTo>
                  <a:lnTo>
                    <a:pt x="545" y="462"/>
                  </a:lnTo>
                  <a:lnTo>
                    <a:pt x="547" y="459"/>
                  </a:lnTo>
                  <a:lnTo>
                    <a:pt x="549" y="456"/>
                  </a:lnTo>
                  <a:lnTo>
                    <a:pt x="551" y="454"/>
                  </a:lnTo>
                  <a:lnTo>
                    <a:pt x="554" y="452"/>
                  </a:lnTo>
                  <a:lnTo>
                    <a:pt x="560" y="448"/>
                  </a:lnTo>
                  <a:lnTo>
                    <a:pt x="563" y="446"/>
                  </a:lnTo>
                  <a:lnTo>
                    <a:pt x="564" y="445"/>
                  </a:lnTo>
                  <a:lnTo>
                    <a:pt x="565" y="444"/>
                  </a:lnTo>
                  <a:lnTo>
                    <a:pt x="566" y="443"/>
                  </a:lnTo>
                  <a:lnTo>
                    <a:pt x="566" y="441"/>
                  </a:lnTo>
                  <a:lnTo>
                    <a:pt x="567" y="441"/>
                  </a:lnTo>
                  <a:lnTo>
                    <a:pt x="567" y="439"/>
                  </a:lnTo>
                  <a:lnTo>
                    <a:pt x="566" y="438"/>
                  </a:lnTo>
                  <a:lnTo>
                    <a:pt x="566" y="436"/>
                  </a:lnTo>
                  <a:lnTo>
                    <a:pt x="565" y="434"/>
                  </a:lnTo>
                  <a:lnTo>
                    <a:pt x="564" y="432"/>
                  </a:lnTo>
                  <a:lnTo>
                    <a:pt x="562" y="430"/>
                  </a:lnTo>
                  <a:lnTo>
                    <a:pt x="559" y="425"/>
                  </a:lnTo>
                  <a:lnTo>
                    <a:pt x="557" y="423"/>
                  </a:lnTo>
                  <a:lnTo>
                    <a:pt x="556" y="421"/>
                  </a:lnTo>
                  <a:lnTo>
                    <a:pt x="555" y="419"/>
                  </a:lnTo>
                  <a:lnTo>
                    <a:pt x="555" y="418"/>
                  </a:lnTo>
                  <a:lnTo>
                    <a:pt x="555" y="415"/>
                  </a:lnTo>
                  <a:lnTo>
                    <a:pt x="555" y="413"/>
                  </a:lnTo>
                  <a:lnTo>
                    <a:pt x="555" y="411"/>
                  </a:lnTo>
                  <a:lnTo>
                    <a:pt x="555" y="409"/>
                  </a:lnTo>
                  <a:lnTo>
                    <a:pt x="556" y="407"/>
                  </a:lnTo>
                  <a:lnTo>
                    <a:pt x="557" y="407"/>
                  </a:lnTo>
                  <a:lnTo>
                    <a:pt x="559" y="404"/>
                  </a:lnTo>
                  <a:lnTo>
                    <a:pt x="565" y="396"/>
                  </a:lnTo>
                  <a:lnTo>
                    <a:pt x="567" y="392"/>
                  </a:lnTo>
                  <a:lnTo>
                    <a:pt x="569" y="388"/>
                  </a:lnTo>
                  <a:lnTo>
                    <a:pt x="570" y="386"/>
                  </a:lnTo>
                  <a:lnTo>
                    <a:pt x="571" y="385"/>
                  </a:lnTo>
                  <a:lnTo>
                    <a:pt x="571" y="383"/>
                  </a:lnTo>
                  <a:lnTo>
                    <a:pt x="571" y="381"/>
                  </a:lnTo>
                  <a:lnTo>
                    <a:pt x="571" y="380"/>
                  </a:lnTo>
                  <a:lnTo>
                    <a:pt x="571" y="379"/>
                  </a:lnTo>
                  <a:lnTo>
                    <a:pt x="570" y="376"/>
                  </a:lnTo>
                  <a:lnTo>
                    <a:pt x="570" y="375"/>
                  </a:lnTo>
                  <a:lnTo>
                    <a:pt x="569" y="374"/>
                  </a:lnTo>
                  <a:lnTo>
                    <a:pt x="568" y="373"/>
                  </a:lnTo>
                  <a:lnTo>
                    <a:pt x="566" y="373"/>
                  </a:lnTo>
                  <a:lnTo>
                    <a:pt x="565" y="373"/>
                  </a:lnTo>
                  <a:lnTo>
                    <a:pt x="559" y="371"/>
                  </a:lnTo>
                  <a:lnTo>
                    <a:pt x="556" y="370"/>
                  </a:lnTo>
                  <a:lnTo>
                    <a:pt x="553" y="369"/>
                  </a:lnTo>
                  <a:lnTo>
                    <a:pt x="551" y="368"/>
                  </a:lnTo>
                  <a:lnTo>
                    <a:pt x="549" y="367"/>
                  </a:lnTo>
                  <a:lnTo>
                    <a:pt x="548" y="366"/>
                  </a:lnTo>
                  <a:lnTo>
                    <a:pt x="547" y="365"/>
                  </a:lnTo>
                  <a:lnTo>
                    <a:pt x="546" y="364"/>
                  </a:lnTo>
                  <a:lnTo>
                    <a:pt x="546" y="363"/>
                  </a:lnTo>
                  <a:lnTo>
                    <a:pt x="546" y="362"/>
                  </a:lnTo>
                  <a:lnTo>
                    <a:pt x="546" y="361"/>
                  </a:lnTo>
                  <a:lnTo>
                    <a:pt x="547" y="360"/>
                  </a:lnTo>
                  <a:lnTo>
                    <a:pt x="548" y="359"/>
                  </a:lnTo>
                  <a:lnTo>
                    <a:pt x="550" y="357"/>
                  </a:lnTo>
                  <a:lnTo>
                    <a:pt x="551" y="356"/>
                  </a:lnTo>
                  <a:lnTo>
                    <a:pt x="551" y="355"/>
                  </a:lnTo>
                  <a:lnTo>
                    <a:pt x="552" y="355"/>
                  </a:lnTo>
                  <a:lnTo>
                    <a:pt x="551" y="354"/>
                  </a:lnTo>
                  <a:lnTo>
                    <a:pt x="551" y="353"/>
                  </a:lnTo>
                  <a:lnTo>
                    <a:pt x="550" y="352"/>
                  </a:lnTo>
                  <a:lnTo>
                    <a:pt x="549" y="351"/>
                  </a:lnTo>
                  <a:lnTo>
                    <a:pt x="537" y="343"/>
                  </a:lnTo>
                  <a:lnTo>
                    <a:pt x="528" y="337"/>
                  </a:lnTo>
                  <a:lnTo>
                    <a:pt x="527" y="335"/>
                  </a:lnTo>
                  <a:lnTo>
                    <a:pt x="525" y="334"/>
                  </a:lnTo>
                  <a:lnTo>
                    <a:pt x="525" y="333"/>
                  </a:lnTo>
                  <a:lnTo>
                    <a:pt x="525" y="331"/>
                  </a:lnTo>
                  <a:lnTo>
                    <a:pt x="524" y="330"/>
                  </a:lnTo>
                  <a:lnTo>
                    <a:pt x="524" y="328"/>
                  </a:lnTo>
                  <a:lnTo>
                    <a:pt x="524" y="327"/>
                  </a:lnTo>
                  <a:lnTo>
                    <a:pt x="524" y="325"/>
                  </a:lnTo>
                  <a:lnTo>
                    <a:pt x="524" y="322"/>
                  </a:lnTo>
                  <a:lnTo>
                    <a:pt x="525" y="314"/>
                  </a:lnTo>
                  <a:lnTo>
                    <a:pt x="527" y="308"/>
                  </a:lnTo>
                  <a:lnTo>
                    <a:pt x="527" y="305"/>
                  </a:lnTo>
                  <a:lnTo>
                    <a:pt x="528" y="299"/>
                  </a:lnTo>
                  <a:lnTo>
                    <a:pt x="528" y="292"/>
                  </a:lnTo>
                  <a:lnTo>
                    <a:pt x="528" y="288"/>
                  </a:lnTo>
                  <a:lnTo>
                    <a:pt x="529" y="286"/>
                  </a:lnTo>
                  <a:lnTo>
                    <a:pt x="530" y="284"/>
                  </a:lnTo>
                  <a:lnTo>
                    <a:pt x="532" y="282"/>
                  </a:lnTo>
                  <a:lnTo>
                    <a:pt x="534" y="278"/>
                  </a:lnTo>
                  <a:lnTo>
                    <a:pt x="536" y="275"/>
                  </a:lnTo>
                  <a:lnTo>
                    <a:pt x="540" y="270"/>
                  </a:lnTo>
                  <a:lnTo>
                    <a:pt x="543" y="267"/>
                  </a:lnTo>
                  <a:lnTo>
                    <a:pt x="544" y="265"/>
                  </a:lnTo>
                  <a:lnTo>
                    <a:pt x="548" y="257"/>
                  </a:lnTo>
                  <a:lnTo>
                    <a:pt x="549" y="254"/>
                  </a:lnTo>
                  <a:lnTo>
                    <a:pt x="551" y="252"/>
                  </a:lnTo>
                  <a:lnTo>
                    <a:pt x="552" y="250"/>
                  </a:lnTo>
                  <a:lnTo>
                    <a:pt x="554" y="249"/>
                  </a:lnTo>
                  <a:lnTo>
                    <a:pt x="555" y="248"/>
                  </a:lnTo>
                  <a:lnTo>
                    <a:pt x="557" y="247"/>
                  </a:lnTo>
                  <a:lnTo>
                    <a:pt x="559" y="245"/>
                  </a:lnTo>
                  <a:lnTo>
                    <a:pt x="561" y="243"/>
                  </a:lnTo>
                  <a:lnTo>
                    <a:pt x="564" y="242"/>
                  </a:lnTo>
                  <a:lnTo>
                    <a:pt x="567" y="241"/>
                  </a:lnTo>
                  <a:lnTo>
                    <a:pt x="571" y="240"/>
                  </a:lnTo>
                  <a:lnTo>
                    <a:pt x="578" y="240"/>
                  </a:lnTo>
                  <a:lnTo>
                    <a:pt x="582" y="239"/>
                  </a:lnTo>
                  <a:lnTo>
                    <a:pt x="588" y="238"/>
                  </a:lnTo>
                  <a:lnTo>
                    <a:pt x="592" y="237"/>
                  </a:lnTo>
                  <a:lnTo>
                    <a:pt x="594" y="237"/>
                  </a:lnTo>
                  <a:lnTo>
                    <a:pt x="596" y="236"/>
                  </a:lnTo>
                  <a:lnTo>
                    <a:pt x="597" y="235"/>
                  </a:lnTo>
                  <a:lnTo>
                    <a:pt x="599" y="233"/>
                  </a:lnTo>
                  <a:lnTo>
                    <a:pt x="600" y="232"/>
                  </a:lnTo>
                  <a:lnTo>
                    <a:pt x="600" y="230"/>
                  </a:lnTo>
                  <a:lnTo>
                    <a:pt x="601" y="229"/>
                  </a:lnTo>
                  <a:lnTo>
                    <a:pt x="601" y="227"/>
                  </a:lnTo>
                  <a:lnTo>
                    <a:pt x="601" y="226"/>
                  </a:lnTo>
                  <a:lnTo>
                    <a:pt x="601" y="226"/>
                  </a:lnTo>
                  <a:lnTo>
                    <a:pt x="600" y="224"/>
                  </a:lnTo>
                  <a:lnTo>
                    <a:pt x="599" y="223"/>
                  </a:lnTo>
                  <a:lnTo>
                    <a:pt x="598" y="222"/>
                  </a:lnTo>
                  <a:lnTo>
                    <a:pt x="597" y="221"/>
                  </a:lnTo>
                  <a:lnTo>
                    <a:pt x="595" y="221"/>
                  </a:lnTo>
                  <a:lnTo>
                    <a:pt x="594" y="220"/>
                  </a:lnTo>
                  <a:lnTo>
                    <a:pt x="592" y="219"/>
                  </a:lnTo>
                  <a:lnTo>
                    <a:pt x="585" y="217"/>
                  </a:lnTo>
                  <a:lnTo>
                    <a:pt x="582" y="216"/>
                  </a:lnTo>
                  <a:lnTo>
                    <a:pt x="582" y="215"/>
                  </a:lnTo>
                  <a:lnTo>
                    <a:pt x="582" y="215"/>
                  </a:lnTo>
                  <a:lnTo>
                    <a:pt x="582" y="214"/>
                  </a:lnTo>
                  <a:lnTo>
                    <a:pt x="582" y="213"/>
                  </a:lnTo>
                  <a:lnTo>
                    <a:pt x="582" y="211"/>
                  </a:lnTo>
                  <a:lnTo>
                    <a:pt x="583" y="210"/>
                  </a:lnTo>
                  <a:lnTo>
                    <a:pt x="586" y="207"/>
                  </a:lnTo>
                  <a:lnTo>
                    <a:pt x="589" y="203"/>
                  </a:lnTo>
                  <a:lnTo>
                    <a:pt x="591" y="202"/>
                  </a:lnTo>
                  <a:lnTo>
                    <a:pt x="593" y="201"/>
                  </a:lnTo>
                  <a:lnTo>
                    <a:pt x="594" y="199"/>
                  </a:lnTo>
                  <a:lnTo>
                    <a:pt x="597" y="198"/>
                  </a:lnTo>
                  <a:lnTo>
                    <a:pt x="600" y="197"/>
                  </a:lnTo>
                  <a:lnTo>
                    <a:pt x="602" y="196"/>
                  </a:lnTo>
                  <a:lnTo>
                    <a:pt x="605" y="195"/>
                  </a:lnTo>
                  <a:lnTo>
                    <a:pt x="606" y="196"/>
                  </a:lnTo>
                  <a:lnTo>
                    <a:pt x="609" y="196"/>
                  </a:lnTo>
                  <a:lnTo>
                    <a:pt x="611" y="196"/>
                  </a:lnTo>
                  <a:lnTo>
                    <a:pt x="612" y="197"/>
                  </a:lnTo>
                  <a:lnTo>
                    <a:pt x="613" y="198"/>
                  </a:lnTo>
                  <a:lnTo>
                    <a:pt x="614" y="198"/>
                  </a:lnTo>
                  <a:lnTo>
                    <a:pt x="615" y="199"/>
                  </a:lnTo>
                  <a:lnTo>
                    <a:pt x="616" y="202"/>
                  </a:lnTo>
                  <a:lnTo>
                    <a:pt x="617" y="205"/>
                  </a:lnTo>
                  <a:lnTo>
                    <a:pt x="619" y="206"/>
                  </a:lnTo>
                  <a:lnTo>
                    <a:pt x="620" y="208"/>
                  </a:lnTo>
                  <a:lnTo>
                    <a:pt x="621" y="210"/>
                  </a:lnTo>
                  <a:lnTo>
                    <a:pt x="622" y="211"/>
                  </a:lnTo>
                  <a:lnTo>
                    <a:pt x="623" y="211"/>
                  </a:lnTo>
                  <a:lnTo>
                    <a:pt x="625" y="212"/>
                  </a:lnTo>
                  <a:lnTo>
                    <a:pt x="626" y="212"/>
                  </a:lnTo>
                  <a:lnTo>
                    <a:pt x="628" y="212"/>
                  </a:lnTo>
                  <a:lnTo>
                    <a:pt x="630" y="212"/>
                  </a:lnTo>
                  <a:lnTo>
                    <a:pt x="631" y="212"/>
                  </a:lnTo>
                  <a:lnTo>
                    <a:pt x="633" y="212"/>
                  </a:lnTo>
                  <a:lnTo>
                    <a:pt x="634" y="211"/>
                  </a:lnTo>
                  <a:lnTo>
                    <a:pt x="636" y="210"/>
                  </a:lnTo>
                  <a:lnTo>
                    <a:pt x="637" y="208"/>
                  </a:lnTo>
                  <a:lnTo>
                    <a:pt x="638" y="207"/>
                  </a:lnTo>
                  <a:lnTo>
                    <a:pt x="639" y="205"/>
                  </a:lnTo>
                  <a:lnTo>
                    <a:pt x="639" y="200"/>
                  </a:lnTo>
                  <a:lnTo>
                    <a:pt x="641" y="195"/>
                  </a:lnTo>
                  <a:lnTo>
                    <a:pt x="642" y="193"/>
                  </a:lnTo>
                  <a:lnTo>
                    <a:pt x="642" y="192"/>
                  </a:lnTo>
                  <a:lnTo>
                    <a:pt x="642" y="191"/>
                  </a:lnTo>
                  <a:lnTo>
                    <a:pt x="642" y="190"/>
                  </a:lnTo>
                  <a:lnTo>
                    <a:pt x="642" y="188"/>
                  </a:lnTo>
                  <a:lnTo>
                    <a:pt x="641" y="187"/>
                  </a:lnTo>
                  <a:lnTo>
                    <a:pt x="640" y="185"/>
                  </a:lnTo>
                  <a:lnTo>
                    <a:pt x="639" y="181"/>
                  </a:lnTo>
                  <a:lnTo>
                    <a:pt x="638" y="179"/>
                  </a:lnTo>
                  <a:lnTo>
                    <a:pt x="636" y="177"/>
                  </a:lnTo>
                  <a:lnTo>
                    <a:pt x="633" y="173"/>
                  </a:lnTo>
                  <a:lnTo>
                    <a:pt x="631" y="171"/>
                  </a:lnTo>
                  <a:lnTo>
                    <a:pt x="629" y="169"/>
                  </a:lnTo>
                  <a:lnTo>
                    <a:pt x="628" y="168"/>
                  </a:lnTo>
                  <a:lnTo>
                    <a:pt x="628" y="166"/>
                  </a:lnTo>
                  <a:lnTo>
                    <a:pt x="627" y="164"/>
                  </a:lnTo>
                  <a:lnTo>
                    <a:pt x="627" y="162"/>
                  </a:lnTo>
                  <a:lnTo>
                    <a:pt x="627" y="161"/>
                  </a:lnTo>
                  <a:lnTo>
                    <a:pt x="627" y="160"/>
                  </a:lnTo>
                  <a:lnTo>
                    <a:pt x="628" y="160"/>
                  </a:lnTo>
                  <a:lnTo>
                    <a:pt x="628" y="160"/>
                  </a:lnTo>
                  <a:lnTo>
                    <a:pt x="630" y="160"/>
                  </a:lnTo>
                  <a:lnTo>
                    <a:pt x="634" y="160"/>
                  </a:lnTo>
                  <a:lnTo>
                    <a:pt x="636" y="160"/>
                  </a:lnTo>
                  <a:lnTo>
                    <a:pt x="638" y="160"/>
                  </a:lnTo>
                  <a:lnTo>
                    <a:pt x="639" y="159"/>
                  </a:lnTo>
                  <a:lnTo>
                    <a:pt x="642" y="159"/>
                  </a:lnTo>
                  <a:lnTo>
                    <a:pt x="644" y="158"/>
                  </a:lnTo>
                  <a:lnTo>
                    <a:pt x="646" y="157"/>
                  </a:lnTo>
                  <a:lnTo>
                    <a:pt x="649" y="155"/>
                  </a:lnTo>
                  <a:lnTo>
                    <a:pt x="651" y="152"/>
                  </a:lnTo>
                  <a:lnTo>
                    <a:pt x="654" y="148"/>
                  </a:lnTo>
                  <a:lnTo>
                    <a:pt x="657" y="145"/>
                  </a:lnTo>
                  <a:lnTo>
                    <a:pt x="660" y="141"/>
                  </a:lnTo>
                  <a:lnTo>
                    <a:pt x="661" y="138"/>
                  </a:lnTo>
                  <a:lnTo>
                    <a:pt x="662" y="135"/>
                  </a:lnTo>
                  <a:lnTo>
                    <a:pt x="663" y="132"/>
                  </a:lnTo>
                  <a:lnTo>
                    <a:pt x="663" y="131"/>
                  </a:lnTo>
                  <a:lnTo>
                    <a:pt x="663" y="129"/>
                  </a:lnTo>
                  <a:lnTo>
                    <a:pt x="663" y="127"/>
                  </a:lnTo>
                  <a:lnTo>
                    <a:pt x="663" y="125"/>
                  </a:lnTo>
                  <a:lnTo>
                    <a:pt x="663" y="124"/>
                  </a:lnTo>
                  <a:lnTo>
                    <a:pt x="662" y="123"/>
                  </a:lnTo>
                  <a:lnTo>
                    <a:pt x="662" y="121"/>
                  </a:lnTo>
                  <a:lnTo>
                    <a:pt x="662" y="119"/>
                  </a:lnTo>
                  <a:lnTo>
                    <a:pt x="661" y="118"/>
                  </a:lnTo>
                  <a:lnTo>
                    <a:pt x="660" y="116"/>
                  </a:lnTo>
                  <a:lnTo>
                    <a:pt x="658" y="114"/>
                  </a:lnTo>
                  <a:lnTo>
                    <a:pt x="656" y="113"/>
                  </a:lnTo>
                  <a:lnTo>
                    <a:pt x="653" y="112"/>
                  </a:lnTo>
                  <a:lnTo>
                    <a:pt x="648" y="108"/>
                  </a:lnTo>
                  <a:lnTo>
                    <a:pt x="646" y="107"/>
                  </a:lnTo>
                  <a:lnTo>
                    <a:pt x="644" y="105"/>
                  </a:lnTo>
                  <a:lnTo>
                    <a:pt x="642" y="103"/>
                  </a:lnTo>
                  <a:lnTo>
                    <a:pt x="640" y="101"/>
                  </a:lnTo>
                  <a:lnTo>
                    <a:pt x="639" y="100"/>
                  </a:lnTo>
                  <a:lnTo>
                    <a:pt x="639" y="98"/>
                  </a:lnTo>
                  <a:lnTo>
                    <a:pt x="639" y="96"/>
                  </a:lnTo>
                  <a:lnTo>
                    <a:pt x="639" y="95"/>
                  </a:lnTo>
                  <a:lnTo>
                    <a:pt x="639" y="93"/>
                  </a:lnTo>
                  <a:lnTo>
                    <a:pt x="639" y="92"/>
                  </a:lnTo>
                  <a:lnTo>
                    <a:pt x="639" y="90"/>
                  </a:lnTo>
                  <a:lnTo>
                    <a:pt x="644" y="79"/>
                  </a:lnTo>
                  <a:lnTo>
                    <a:pt x="645" y="74"/>
                  </a:lnTo>
                  <a:lnTo>
                    <a:pt x="646" y="70"/>
                  </a:lnTo>
                  <a:lnTo>
                    <a:pt x="647" y="67"/>
                  </a:lnTo>
                  <a:lnTo>
                    <a:pt x="647" y="65"/>
                  </a:lnTo>
                  <a:lnTo>
                    <a:pt x="648" y="62"/>
                  </a:lnTo>
                  <a:lnTo>
                    <a:pt x="648" y="63"/>
                  </a:lnTo>
                  <a:lnTo>
                    <a:pt x="649" y="63"/>
                  </a:lnTo>
                  <a:lnTo>
                    <a:pt x="651" y="63"/>
                  </a:lnTo>
                  <a:lnTo>
                    <a:pt x="651" y="63"/>
                  </a:lnTo>
                  <a:lnTo>
                    <a:pt x="652" y="63"/>
                  </a:lnTo>
                  <a:lnTo>
                    <a:pt x="653" y="63"/>
                  </a:lnTo>
                  <a:lnTo>
                    <a:pt x="654" y="62"/>
                  </a:lnTo>
                  <a:lnTo>
                    <a:pt x="656" y="61"/>
                  </a:lnTo>
                  <a:lnTo>
                    <a:pt x="658" y="60"/>
                  </a:lnTo>
                  <a:lnTo>
                    <a:pt x="662" y="56"/>
                  </a:lnTo>
                  <a:lnTo>
                    <a:pt x="663" y="55"/>
                  </a:lnTo>
                  <a:lnTo>
                    <a:pt x="668" y="49"/>
                  </a:lnTo>
                  <a:lnTo>
                    <a:pt x="669" y="48"/>
                  </a:lnTo>
                  <a:lnTo>
                    <a:pt x="670" y="47"/>
                  </a:lnTo>
                  <a:lnTo>
                    <a:pt x="672" y="45"/>
                  </a:lnTo>
                  <a:lnTo>
                    <a:pt x="675" y="45"/>
                  </a:lnTo>
                  <a:lnTo>
                    <a:pt x="678" y="44"/>
                  </a:lnTo>
                  <a:lnTo>
                    <a:pt x="680" y="43"/>
                  </a:lnTo>
                  <a:lnTo>
                    <a:pt x="682" y="43"/>
                  </a:lnTo>
                  <a:lnTo>
                    <a:pt x="683" y="43"/>
                  </a:lnTo>
                  <a:lnTo>
                    <a:pt x="685" y="43"/>
                  </a:lnTo>
                  <a:lnTo>
                    <a:pt x="685" y="43"/>
                  </a:lnTo>
                  <a:lnTo>
                    <a:pt x="687" y="44"/>
                  </a:lnTo>
                  <a:lnTo>
                    <a:pt x="690" y="45"/>
                  </a:lnTo>
                  <a:lnTo>
                    <a:pt x="692" y="45"/>
                  </a:lnTo>
                  <a:lnTo>
                    <a:pt x="694" y="46"/>
                  </a:lnTo>
                  <a:lnTo>
                    <a:pt x="696" y="46"/>
                  </a:lnTo>
                  <a:lnTo>
                    <a:pt x="698" y="46"/>
                  </a:lnTo>
                  <a:lnTo>
                    <a:pt x="704" y="45"/>
                  </a:lnTo>
                  <a:lnTo>
                    <a:pt x="708" y="45"/>
                  </a:lnTo>
                  <a:lnTo>
                    <a:pt x="716" y="44"/>
                  </a:lnTo>
                  <a:lnTo>
                    <a:pt x="718" y="43"/>
                  </a:lnTo>
                  <a:lnTo>
                    <a:pt x="719" y="43"/>
                  </a:lnTo>
                  <a:lnTo>
                    <a:pt x="722" y="43"/>
                  </a:lnTo>
                  <a:lnTo>
                    <a:pt x="724" y="43"/>
                  </a:lnTo>
                  <a:lnTo>
                    <a:pt x="735" y="45"/>
                  </a:lnTo>
                  <a:lnTo>
                    <a:pt x="739" y="45"/>
                  </a:lnTo>
                  <a:lnTo>
                    <a:pt x="742" y="46"/>
                  </a:lnTo>
                  <a:lnTo>
                    <a:pt x="747" y="46"/>
                  </a:lnTo>
                  <a:lnTo>
                    <a:pt x="751" y="45"/>
                  </a:lnTo>
                  <a:lnTo>
                    <a:pt x="754" y="45"/>
                  </a:lnTo>
                  <a:lnTo>
                    <a:pt x="756" y="45"/>
                  </a:lnTo>
                  <a:lnTo>
                    <a:pt x="757" y="45"/>
                  </a:lnTo>
                  <a:lnTo>
                    <a:pt x="759" y="44"/>
                  </a:lnTo>
                  <a:lnTo>
                    <a:pt x="760" y="42"/>
                  </a:lnTo>
                  <a:lnTo>
                    <a:pt x="761" y="41"/>
                  </a:lnTo>
                  <a:lnTo>
                    <a:pt x="762" y="39"/>
                  </a:lnTo>
                  <a:lnTo>
                    <a:pt x="763" y="35"/>
                  </a:lnTo>
                  <a:lnTo>
                    <a:pt x="764" y="33"/>
                  </a:lnTo>
                  <a:lnTo>
                    <a:pt x="769" y="12"/>
                  </a:lnTo>
                  <a:lnTo>
                    <a:pt x="771" y="7"/>
                  </a:lnTo>
                  <a:lnTo>
                    <a:pt x="772" y="3"/>
                  </a:lnTo>
                  <a:lnTo>
                    <a:pt x="773" y="1"/>
                  </a:lnTo>
                  <a:lnTo>
                    <a:pt x="774" y="0"/>
                  </a:lnTo>
                  <a:lnTo>
                    <a:pt x="775" y="0"/>
                  </a:lnTo>
                  <a:lnTo>
                    <a:pt x="776" y="0"/>
                  </a:lnTo>
                </a:path>
              </a:pathLst>
            </a:custGeom>
            <a:noFill/>
            <a:ln w="2540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56" name="Freeform 104">
              <a:extLst>
                <a:ext uri="{FF2B5EF4-FFF2-40B4-BE49-F238E27FC236}">
                  <a16:creationId xmlns:a16="http://schemas.microsoft.com/office/drawing/2014/main" id="{092DB985-5CD7-4BEB-8360-FB0D8D6B4FB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0" y="1816"/>
              <a:ext cx="855" cy="1245"/>
            </a:xfrm>
            <a:custGeom>
              <a:avLst/>
              <a:gdLst>
                <a:gd name="T0" fmla="*/ 388 w 855"/>
                <a:gd name="T1" fmla="*/ 20 h 1245"/>
                <a:gd name="T2" fmla="*/ 398 w 855"/>
                <a:gd name="T3" fmla="*/ 62 h 1245"/>
                <a:gd name="T4" fmla="*/ 439 w 855"/>
                <a:gd name="T5" fmla="*/ 59 h 1245"/>
                <a:gd name="T6" fmla="*/ 447 w 855"/>
                <a:gd name="T7" fmla="*/ 122 h 1245"/>
                <a:gd name="T8" fmla="*/ 412 w 855"/>
                <a:gd name="T9" fmla="*/ 130 h 1245"/>
                <a:gd name="T10" fmla="*/ 354 w 855"/>
                <a:gd name="T11" fmla="*/ 178 h 1245"/>
                <a:gd name="T12" fmla="*/ 312 w 855"/>
                <a:gd name="T13" fmla="*/ 249 h 1245"/>
                <a:gd name="T14" fmla="*/ 298 w 855"/>
                <a:gd name="T15" fmla="*/ 328 h 1245"/>
                <a:gd name="T16" fmla="*/ 262 w 855"/>
                <a:gd name="T17" fmla="*/ 406 h 1245"/>
                <a:gd name="T18" fmla="*/ 286 w 855"/>
                <a:gd name="T19" fmla="*/ 446 h 1245"/>
                <a:gd name="T20" fmla="*/ 265 w 855"/>
                <a:gd name="T21" fmla="*/ 496 h 1245"/>
                <a:gd name="T22" fmla="*/ 262 w 855"/>
                <a:gd name="T23" fmla="*/ 544 h 1245"/>
                <a:gd name="T24" fmla="*/ 304 w 855"/>
                <a:gd name="T25" fmla="*/ 560 h 1245"/>
                <a:gd name="T26" fmla="*/ 309 w 855"/>
                <a:gd name="T27" fmla="*/ 594 h 1245"/>
                <a:gd name="T28" fmla="*/ 359 w 855"/>
                <a:gd name="T29" fmla="*/ 573 h 1245"/>
                <a:gd name="T30" fmla="*/ 413 w 855"/>
                <a:gd name="T31" fmla="*/ 551 h 1245"/>
                <a:gd name="T32" fmla="*/ 420 w 855"/>
                <a:gd name="T33" fmla="*/ 602 h 1245"/>
                <a:gd name="T34" fmla="*/ 445 w 855"/>
                <a:gd name="T35" fmla="*/ 608 h 1245"/>
                <a:gd name="T36" fmla="*/ 472 w 855"/>
                <a:gd name="T37" fmla="*/ 582 h 1245"/>
                <a:gd name="T38" fmla="*/ 484 w 855"/>
                <a:gd name="T39" fmla="*/ 544 h 1245"/>
                <a:gd name="T40" fmla="*/ 507 w 855"/>
                <a:gd name="T41" fmla="*/ 552 h 1245"/>
                <a:gd name="T42" fmla="*/ 524 w 855"/>
                <a:gd name="T43" fmla="*/ 604 h 1245"/>
                <a:gd name="T44" fmla="*/ 557 w 855"/>
                <a:gd name="T45" fmla="*/ 649 h 1245"/>
                <a:gd name="T46" fmla="*/ 613 w 855"/>
                <a:gd name="T47" fmla="*/ 671 h 1245"/>
                <a:gd name="T48" fmla="*/ 668 w 855"/>
                <a:gd name="T49" fmla="*/ 664 h 1245"/>
                <a:gd name="T50" fmla="*/ 670 w 855"/>
                <a:gd name="T51" fmla="*/ 724 h 1245"/>
                <a:gd name="T52" fmla="*/ 696 w 855"/>
                <a:gd name="T53" fmla="*/ 766 h 1245"/>
                <a:gd name="T54" fmla="*/ 722 w 855"/>
                <a:gd name="T55" fmla="*/ 766 h 1245"/>
                <a:gd name="T56" fmla="*/ 788 w 855"/>
                <a:gd name="T57" fmla="*/ 836 h 1245"/>
                <a:gd name="T58" fmla="*/ 804 w 855"/>
                <a:gd name="T59" fmla="*/ 887 h 1245"/>
                <a:gd name="T60" fmla="*/ 832 w 855"/>
                <a:gd name="T61" fmla="*/ 886 h 1245"/>
                <a:gd name="T62" fmla="*/ 853 w 855"/>
                <a:gd name="T63" fmla="*/ 921 h 1245"/>
                <a:gd name="T64" fmla="*/ 821 w 855"/>
                <a:gd name="T65" fmla="*/ 942 h 1245"/>
                <a:gd name="T66" fmla="*/ 780 w 855"/>
                <a:gd name="T67" fmla="*/ 961 h 1245"/>
                <a:gd name="T68" fmla="*/ 751 w 855"/>
                <a:gd name="T69" fmla="*/ 1027 h 1245"/>
                <a:gd name="T70" fmla="*/ 707 w 855"/>
                <a:gd name="T71" fmla="*/ 1032 h 1245"/>
                <a:gd name="T72" fmla="*/ 666 w 855"/>
                <a:gd name="T73" fmla="*/ 1026 h 1245"/>
                <a:gd name="T74" fmla="*/ 640 w 855"/>
                <a:gd name="T75" fmla="*/ 1030 h 1245"/>
                <a:gd name="T76" fmla="*/ 648 w 855"/>
                <a:gd name="T77" fmla="*/ 1069 h 1245"/>
                <a:gd name="T78" fmla="*/ 616 w 855"/>
                <a:gd name="T79" fmla="*/ 1086 h 1245"/>
                <a:gd name="T80" fmla="*/ 553 w 855"/>
                <a:gd name="T81" fmla="*/ 1088 h 1245"/>
                <a:gd name="T82" fmla="*/ 535 w 855"/>
                <a:gd name="T83" fmla="*/ 1126 h 1245"/>
                <a:gd name="T84" fmla="*/ 492 w 855"/>
                <a:gd name="T85" fmla="*/ 1117 h 1245"/>
                <a:gd name="T86" fmla="*/ 445 w 855"/>
                <a:gd name="T87" fmla="*/ 1099 h 1245"/>
                <a:gd name="T88" fmla="*/ 426 w 855"/>
                <a:gd name="T89" fmla="*/ 1087 h 1245"/>
                <a:gd name="T90" fmla="*/ 425 w 855"/>
                <a:gd name="T91" fmla="*/ 1150 h 1245"/>
                <a:gd name="T92" fmla="*/ 383 w 855"/>
                <a:gd name="T93" fmla="*/ 1205 h 1245"/>
                <a:gd name="T94" fmla="*/ 317 w 855"/>
                <a:gd name="T95" fmla="*/ 1222 h 1245"/>
                <a:gd name="T96" fmla="*/ 284 w 855"/>
                <a:gd name="T97" fmla="*/ 1245 h 1245"/>
                <a:gd name="T98" fmla="*/ 256 w 855"/>
                <a:gd name="T99" fmla="*/ 1184 h 1245"/>
                <a:gd name="T100" fmla="*/ 190 w 855"/>
                <a:gd name="T101" fmla="*/ 1149 h 1245"/>
                <a:gd name="T102" fmla="*/ 192 w 855"/>
                <a:gd name="T103" fmla="*/ 1098 h 1245"/>
                <a:gd name="T104" fmla="*/ 170 w 855"/>
                <a:gd name="T105" fmla="*/ 1097 h 1245"/>
                <a:gd name="T106" fmla="*/ 140 w 855"/>
                <a:gd name="T107" fmla="*/ 1042 h 1245"/>
                <a:gd name="T108" fmla="*/ 109 w 855"/>
                <a:gd name="T109" fmla="*/ 996 h 1245"/>
                <a:gd name="T110" fmla="*/ 54 w 855"/>
                <a:gd name="T111" fmla="*/ 1002 h 1245"/>
                <a:gd name="T112" fmla="*/ 71 w 855"/>
                <a:gd name="T113" fmla="*/ 1038 h 1245"/>
                <a:gd name="T114" fmla="*/ 74 w 855"/>
                <a:gd name="T115" fmla="*/ 1080 h 1245"/>
                <a:gd name="T116" fmla="*/ 31 w 855"/>
                <a:gd name="T117" fmla="*/ 1113 h 1245"/>
                <a:gd name="T118" fmla="*/ 2 w 855"/>
                <a:gd name="T119" fmla="*/ 1075 h 1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855" h="1245">
                  <a:moveTo>
                    <a:pt x="351" y="4"/>
                  </a:moveTo>
                  <a:lnTo>
                    <a:pt x="354" y="4"/>
                  </a:lnTo>
                  <a:lnTo>
                    <a:pt x="357" y="3"/>
                  </a:lnTo>
                  <a:lnTo>
                    <a:pt x="360" y="2"/>
                  </a:lnTo>
                  <a:lnTo>
                    <a:pt x="370" y="0"/>
                  </a:lnTo>
                  <a:lnTo>
                    <a:pt x="373" y="0"/>
                  </a:lnTo>
                  <a:lnTo>
                    <a:pt x="375" y="0"/>
                  </a:lnTo>
                  <a:lnTo>
                    <a:pt x="377" y="0"/>
                  </a:lnTo>
                  <a:lnTo>
                    <a:pt x="379" y="0"/>
                  </a:lnTo>
                  <a:lnTo>
                    <a:pt x="380" y="0"/>
                  </a:lnTo>
                  <a:lnTo>
                    <a:pt x="381" y="1"/>
                  </a:lnTo>
                  <a:lnTo>
                    <a:pt x="382" y="2"/>
                  </a:lnTo>
                  <a:lnTo>
                    <a:pt x="383" y="3"/>
                  </a:lnTo>
                  <a:lnTo>
                    <a:pt x="384" y="4"/>
                  </a:lnTo>
                  <a:lnTo>
                    <a:pt x="385" y="10"/>
                  </a:lnTo>
                  <a:lnTo>
                    <a:pt x="388" y="18"/>
                  </a:lnTo>
                  <a:lnTo>
                    <a:pt x="388" y="20"/>
                  </a:lnTo>
                  <a:lnTo>
                    <a:pt x="388" y="21"/>
                  </a:lnTo>
                  <a:lnTo>
                    <a:pt x="388" y="24"/>
                  </a:lnTo>
                  <a:lnTo>
                    <a:pt x="388" y="27"/>
                  </a:lnTo>
                  <a:lnTo>
                    <a:pt x="387" y="46"/>
                  </a:lnTo>
                  <a:lnTo>
                    <a:pt x="387" y="49"/>
                  </a:lnTo>
                  <a:lnTo>
                    <a:pt x="387" y="52"/>
                  </a:lnTo>
                  <a:lnTo>
                    <a:pt x="388" y="55"/>
                  </a:lnTo>
                  <a:lnTo>
                    <a:pt x="388" y="58"/>
                  </a:lnTo>
                  <a:lnTo>
                    <a:pt x="389" y="59"/>
                  </a:lnTo>
                  <a:lnTo>
                    <a:pt x="390" y="61"/>
                  </a:lnTo>
                  <a:lnTo>
                    <a:pt x="391" y="62"/>
                  </a:lnTo>
                  <a:lnTo>
                    <a:pt x="392" y="62"/>
                  </a:lnTo>
                  <a:lnTo>
                    <a:pt x="393" y="63"/>
                  </a:lnTo>
                  <a:lnTo>
                    <a:pt x="394" y="64"/>
                  </a:lnTo>
                  <a:lnTo>
                    <a:pt x="396" y="64"/>
                  </a:lnTo>
                  <a:lnTo>
                    <a:pt x="397" y="63"/>
                  </a:lnTo>
                  <a:lnTo>
                    <a:pt x="398" y="62"/>
                  </a:lnTo>
                  <a:lnTo>
                    <a:pt x="399" y="62"/>
                  </a:lnTo>
                  <a:lnTo>
                    <a:pt x="403" y="57"/>
                  </a:lnTo>
                  <a:lnTo>
                    <a:pt x="406" y="55"/>
                  </a:lnTo>
                  <a:lnTo>
                    <a:pt x="407" y="54"/>
                  </a:lnTo>
                  <a:lnTo>
                    <a:pt x="409" y="54"/>
                  </a:lnTo>
                  <a:lnTo>
                    <a:pt x="411" y="54"/>
                  </a:lnTo>
                  <a:lnTo>
                    <a:pt x="412" y="53"/>
                  </a:lnTo>
                  <a:lnTo>
                    <a:pt x="416" y="53"/>
                  </a:lnTo>
                  <a:lnTo>
                    <a:pt x="418" y="53"/>
                  </a:lnTo>
                  <a:lnTo>
                    <a:pt x="420" y="53"/>
                  </a:lnTo>
                  <a:lnTo>
                    <a:pt x="423" y="53"/>
                  </a:lnTo>
                  <a:lnTo>
                    <a:pt x="426" y="54"/>
                  </a:lnTo>
                  <a:lnTo>
                    <a:pt x="428" y="54"/>
                  </a:lnTo>
                  <a:lnTo>
                    <a:pt x="431" y="55"/>
                  </a:lnTo>
                  <a:lnTo>
                    <a:pt x="434" y="56"/>
                  </a:lnTo>
                  <a:lnTo>
                    <a:pt x="436" y="58"/>
                  </a:lnTo>
                  <a:lnTo>
                    <a:pt x="439" y="59"/>
                  </a:lnTo>
                  <a:lnTo>
                    <a:pt x="441" y="61"/>
                  </a:lnTo>
                  <a:lnTo>
                    <a:pt x="444" y="63"/>
                  </a:lnTo>
                  <a:lnTo>
                    <a:pt x="445" y="64"/>
                  </a:lnTo>
                  <a:lnTo>
                    <a:pt x="446" y="65"/>
                  </a:lnTo>
                  <a:lnTo>
                    <a:pt x="448" y="68"/>
                  </a:lnTo>
                  <a:lnTo>
                    <a:pt x="449" y="70"/>
                  </a:lnTo>
                  <a:lnTo>
                    <a:pt x="450" y="73"/>
                  </a:lnTo>
                  <a:lnTo>
                    <a:pt x="451" y="75"/>
                  </a:lnTo>
                  <a:lnTo>
                    <a:pt x="452" y="77"/>
                  </a:lnTo>
                  <a:lnTo>
                    <a:pt x="452" y="79"/>
                  </a:lnTo>
                  <a:lnTo>
                    <a:pt x="452" y="80"/>
                  </a:lnTo>
                  <a:lnTo>
                    <a:pt x="451" y="102"/>
                  </a:lnTo>
                  <a:lnTo>
                    <a:pt x="450" y="109"/>
                  </a:lnTo>
                  <a:lnTo>
                    <a:pt x="450" y="113"/>
                  </a:lnTo>
                  <a:lnTo>
                    <a:pt x="448" y="118"/>
                  </a:lnTo>
                  <a:lnTo>
                    <a:pt x="448" y="121"/>
                  </a:lnTo>
                  <a:lnTo>
                    <a:pt x="447" y="122"/>
                  </a:lnTo>
                  <a:lnTo>
                    <a:pt x="446" y="125"/>
                  </a:lnTo>
                  <a:lnTo>
                    <a:pt x="445" y="127"/>
                  </a:lnTo>
                  <a:lnTo>
                    <a:pt x="445" y="127"/>
                  </a:lnTo>
                  <a:lnTo>
                    <a:pt x="444" y="129"/>
                  </a:lnTo>
                  <a:lnTo>
                    <a:pt x="442" y="130"/>
                  </a:lnTo>
                  <a:lnTo>
                    <a:pt x="440" y="130"/>
                  </a:lnTo>
                  <a:lnTo>
                    <a:pt x="437" y="131"/>
                  </a:lnTo>
                  <a:lnTo>
                    <a:pt x="435" y="131"/>
                  </a:lnTo>
                  <a:lnTo>
                    <a:pt x="434" y="131"/>
                  </a:lnTo>
                  <a:lnTo>
                    <a:pt x="431" y="130"/>
                  </a:lnTo>
                  <a:lnTo>
                    <a:pt x="428" y="130"/>
                  </a:lnTo>
                  <a:lnTo>
                    <a:pt x="423" y="129"/>
                  </a:lnTo>
                  <a:lnTo>
                    <a:pt x="420" y="128"/>
                  </a:lnTo>
                  <a:lnTo>
                    <a:pt x="418" y="128"/>
                  </a:lnTo>
                  <a:lnTo>
                    <a:pt x="416" y="128"/>
                  </a:lnTo>
                  <a:lnTo>
                    <a:pt x="414" y="129"/>
                  </a:lnTo>
                  <a:lnTo>
                    <a:pt x="412" y="130"/>
                  </a:lnTo>
                  <a:lnTo>
                    <a:pt x="410" y="133"/>
                  </a:lnTo>
                  <a:lnTo>
                    <a:pt x="406" y="136"/>
                  </a:lnTo>
                  <a:lnTo>
                    <a:pt x="402" y="140"/>
                  </a:lnTo>
                  <a:lnTo>
                    <a:pt x="394" y="150"/>
                  </a:lnTo>
                  <a:lnTo>
                    <a:pt x="391" y="153"/>
                  </a:lnTo>
                  <a:lnTo>
                    <a:pt x="389" y="155"/>
                  </a:lnTo>
                  <a:lnTo>
                    <a:pt x="387" y="156"/>
                  </a:lnTo>
                  <a:lnTo>
                    <a:pt x="384" y="158"/>
                  </a:lnTo>
                  <a:lnTo>
                    <a:pt x="381" y="159"/>
                  </a:lnTo>
                  <a:lnTo>
                    <a:pt x="375" y="162"/>
                  </a:lnTo>
                  <a:lnTo>
                    <a:pt x="373" y="163"/>
                  </a:lnTo>
                  <a:lnTo>
                    <a:pt x="370" y="165"/>
                  </a:lnTo>
                  <a:lnTo>
                    <a:pt x="367" y="166"/>
                  </a:lnTo>
                  <a:lnTo>
                    <a:pt x="365" y="167"/>
                  </a:lnTo>
                  <a:lnTo>
                    <a:pt x="363" y="169"/>
                  </a:lnTo>
                  <a:lnTo>
                    <a:pt x="357" y="176"/>
                  </a:lnTo>
                  <a:lnTo>
                    <a:pt x="354" y="178"/>
                  </a:lnTo>
                  <a:lnTo>
                    <a:pt x="352" y="179"/>
                  </a:lnTo>
                  <a:lnTo>
                    <a:pt x="348" y="183"/>
                  </a:lnTo>
                  <a:lnTo>
                    <a:pt x="345" y="185"/>
                  </a:lnTo>
                  <a:lnTo>
                    <a:pt x="343" y="189"/>
                  </a:lnTo>
                  <a:lnTo>
                    <a:pt x="337" y="194"/>
                  </a:lnTo>
                  <a:lnTo>
                    <a:pt x="324" y="211"/>
                  </a:lnTo>
                  <a:lnTo>
                    <a:pt x="320" y="214"/>
                  </a:lnTo>
                  <a:lnTo>
                    <a:pt x="319" y="218"/>
                  </a:lnTo>
                  <a:lnTo>
                    <a:pt x="318" y="220"/>
                  </a:lnTo>
                  <a:lnTo>
                    <a:pt x="317" y="223"/>
                  </a:lnTo>
                  <a:lnTo>
                    <a:pt x="316" y="226"/>
                  </a:lnTo>
                  <a:lnTo>
                    <a:pt x="315" y="231"/>
                  </a:lnTo>
                  <a:lnTo>
                    <a:pt x="314" y="239"/>
                  </a:lnTo>
                  <a:lnTo>
                    <a:pt x="314" y="241"/>
                  </a:lnTo>
                  <a:lnTo>
                    <a:pt x="314" y="244"/>
                  </a:lnTo>
                  <a:lnTo>
                    <a:pt x="313" y="246"/>
                  </a:lnTo>
                  <a:lnTo>
                    <a:pt x="312" y="249"/>
                  </a:lnTo>
                  <a:lnTo>
                    <a:pt x="309" y="258"/>
                  </a:lnTo>
                  <a:lnTo>
                    <a:pt x="307" y="261"/>
                  </a:lnTo>
                  <a:lnTo>
                    <a:pt x="306" y="264"/>
                  </a:lnTo>
                  <a:lnTo>
                    <a:pt x="306" y="267"/>
                  </a:lnTo>
                  <a:lnTo>
                    <a:pt x="305" y="270"/>
                  </a:lnTo>
                  <a:lnTo>
                    <a:pt x="305" y="274"/>
                  </a:lnTo>
                  <a:lnTo>
                    <a:pt x="306" y="288"/>
                  </a:lnTo>
                  <a:lnTo>
                    <a:pt x="307" y="297"/>
                  </a:lnTo>
                  <a:lnTo>
                    <a:pt x="307" y="303"/>
                  </a:lnTo>
                  <a:lnTo>
                    <a:pt x="307" y="306"/>
                  </a:lnTo>
                  <a:lnTo>
                    <a:pt x="306" y="309"/>
                  </a:lnTo>
                  <a:lnTo>
                    <a:pt x="306" y="313"/>
                  </a:lnTo>
                  <a:lnTo>
                    <a:pt x="305" y="315"/>
                  </a:lnTo>
                  <a:lnTo>
                    <a:pt x="303" y="319"/>
                  </a:lnTo>
                  <a:lnTo>
                    <a:pt x="302" y="322"/>
                  </a:lnTo>
                  <a:lnTo>
                    <a:pt x="300" y="325"/>
                  </a:lnTo>
                  <a:lnTo>
                    <a:pt x="298" y="328"/>
                  </a:lnTo>
                  <a:lnTo>
                    <a:pt x="296" y="331"/>
                  </a:lnTo>
                  <a:lnTo>
                    <a:pt x="295" y="333"/>
                  </a:lnTo>
                  <a:lnTo>
                    <a:pt x="280" y="349"/>
                  </a:lnTo>
                  <a:lnTo>
                    <a:pt x="277" y="354"/>
                  </a:lnTo>
                  <a:lnTo>
                    <a:pt x="275" y="358"/>
                  </a:lnTo>
                  <a:lnTo>
                    <a:pt x="273" y="361"/>
                  </a:lnTo>
                  <a:lnTo>
                    <a:pt x="270" y="365"/>
                  </a:lnTo>
                  <a:lnTo>
                    <a:pt x="267" y="371"/>
                  </a:lnTo>
                  <a:lnTo>
                    <a:pt x="266" y="374"/>
                  </a:lnTo>
                  <a:lnTo>
                    <a:pt x="265" y="376"/>
                  </a:lnTo>
                  <a:lnTo>
                    <a:pt x="265" y="379"/>
                  </a:lnTo>
                  <a:lnTo>
                    <a:pt x="264" y="381"/>
                  </a:lnTo>
                  <a:lnTo>
                    <a:pt x="263" y="384"/>
                  </a:lnTo>
                  <a:lnTo>
                    <a:pt x="263" y="394"/>
                  </a:lnTo>
                  <a:lnTo>
                    <a:pt x="262" y="403"/>
                  </a:lnTo>
                  <a:lnTo>
                    <a:pt x="262" y="405"/>
                  </a:lnTo>
                  <a:lnTo>
                    <a:pt x="262" y="406"/>
                  </a:lnTo>
                  <a:lnTo>
                    <a:pt x="262" y="407"/>
                  </a:lnTo>
                  <a:lnTo>
                    <a:pt x="263" y="409"/>
                  </a:lnTo>
                  <a:lnTo>
                    <a:pt x="263" y="410"/>
                  </a:lnTo>
                  <a:lnTo>
                    <a:pt x="263" y="412"/>
                  </a:lnTo>
                  <a:lnTo>
                    <a:pt x="264" y="414"/>
                  </a:lnTo>
                  <a:lnTo>
                    <a:pt x="266" y="416"/>
                  </a:lnTo>
                  <a:lnTo>
                    <a:pt x="269" y="418"/>
                  </a:lnTo>
                  <a:lnTo>
                    <a:pt x="278" y="428"/>
                  </a:lnTo>
                  <a:lnTo>
                    <a:pt x="280" y="431"/>
                  </a:lnTo>
                  <a:lnTo>
                    <a:pt x="282" y="434"/>
                  </a:lnTo>
                  <a:lnTo>
                    <a:pt x="283" y="436"/>
                  </a:lnTo>
                  <a:lnTo>
                    <a:pt x="284" y="438"/>
                  </a:lnTo>
                  <a:lnTo>
                    <a:pt x="285" y="439"/>
                  </a:lnTo>
                  <a:lnTo>
                    <a:pt x="286" y="440"/>
                  </a:lnTo>
                  <a:lnTo>
                    <a:pt x="286" y="442"/>
                  </a:lnTo>
                  <a:lnTo>
                    <a:pt x="286" y="444"/>
                  </a:lnTo>
                  <a:lnTo>
                    <a:pt x="286" y="446"/>
                  </a:lnTo>
                  <a:lnTo>
                    <a:pt x="286" y="447"/>
                  </a:lnTo>
                  <a:lnTo>
                    <a:pt x="286" y="450"/>
                  </a:lnTo>
                  <a:lnTo>
                    <a:pt x="285" y="452"/>
                  </a:lnTo>
                  <a:lnTo>
                    <a:pt x="284" y="455"/>
                  </a:lnTo>
                  <a:lnTo>
                    <a:pt x="283" y="459"/>
                  </a:lnTo>
                  <a:lnTo>
                    <a:pt x="281" y="462"/>
                  </a:lnTo>
                  <a:lnTo>
                    <a:pt x="279" y="463"/>
                  </a:lnTo>
                  <a:lnTo>
                    <a:pt x="274" y="470"/>
                  </a:lnTo>
                  <a:lnTo>
                    <a:pt x="270" y="475"/>
                  </a:lnTo>
                  <a:lnTo>
                    <a:pt x="267" y="479"/>
                  </a:lnTo>
                  <a:lnTo>
                    <a:pt x="266" y="481"/>
                  </a:lnTo>
                  <a:lnTo>
                    <a:pt x="265" y="483"/>
                  </a:lnTo>
                  <a:lnTo>
                    <a:pt x="265" y="484"/>
                  </a:lnTo>
                  <a:lnTo>
                    <a:pt x="264" y="487"/>
                  </a:lnTo>
                  <a:lnTo>
                    <a:pt x="264" y="489"/>
                  </a:lnTo>
                  <a:lnTo>
                    <a:pt x="265" y="494"/>
                  </a:lnTo>
                  <a:lnTo>
                    <a:pt x="265" y="496"/>
                  </a:lnTo>
                  <a:lnTo>
                    <a:pt x="264" y="497"/>
                  </a:lnTo>
                  <a:lnTo>
                    <a:pt x="264" y="501"/>
                  </a:lnTo>
                  <a:lnTo>
                    <a:pt x="263" y="504"/>
                  </a:lnTo>
                  <a:lnTo>
                    <a:pt x="262" y="508"/>
                  </a:lnTo>
                  <a:lnTo>
                    <a:pt x="257" y="517"/>
                  </a:lnTo>
                  <a:lnTo>
                    <a:pt x="256" y="519"/>
                  </a:lnTo>
                  <a:lnTo>
                    <a:pt x="255" y="521"/>
                  </a:lnTo>
                  <a:lnTo>
                    <a:pt x="255" y="523"/>
                  </a:lnTo>
                  <a:lnTo>
                    <a:pt x="255" y="527"/>
                  </a:lnTo>
                  <a:lnTo>
                    <a:pt x="255" y="528"/>
                  </a:lnTo>
                  <a:lnTo>
                    <a:pt x="255" y="530"/>
                  </a:lnTo>
                  <a:lnTo>
                    <a:pt x="255" y="530"/>
                  </a:lnTo>
                  <a:lnTo>
                    <a:pt x="255" y="532"/>
                  </a:lnTo>
                  <a:lnTo>
                    <a:pt x="257" y="535"/>
                  </a:lnTo>
                  <a:lnTo>
                    <a:pt x="259" y="539"/>
                  </a:lnTo>
                  <a:lnTo>
                    <a:pt x="261" y="541"/>
                  </a:lnTo>
                  <a:lnTo>
                    <a:pt x="262" y="544"/>
                  </a:lnTo>
                  <a:lnTo>
                    <a:pt x="263" y="546"/>
                  </a:lnTo>
                  <a:lnTo>
                    <a:pt x="267" y="551"/>
                  </a:lnTo>
                  <a:lnTo>
                    <a:pt x="272" y="556"/>
                  </a:lnTo>
                  <a:lnTo>
                    <a:pt x="274" y="558"/>
                  </a:lnTo>
                  <a:lnTo>
                    <a:pt x="276" y="561"/>
                  </a:lnTo>
                  <a:lnTo>
                    <a:pt x="278" y="562"/>
                  </a:lnTo>
                  <a:lnTo>
                    <a:pt x="279" y="563"/>
                  </a:lnTo>
                  <a:lnTo>
                    <a:pt x="281" y="564"/>
                  </a:lnTo>
                  <a:lnTo>
                    <a:pt x="283" y="564"/>
                  </a:lnTo>
                  <a:lnTo>
                    <a:pt x="284" y="564"/>
                  </a:lnTo>
                  <a:lnTo>
                    <a:pt x="286" y="564"/>
                  </a:lnTo>
                  <a:lnTo>
                    <a:pt x="288" y="564"/>
                  </a:lnTo>
                  <a:lnTo>
                    <a:pt x="294" y="563"/>
                  </a:lnTo>
                  <a:lnTo>
                    <a:pt x="296" y="562"/>
                  </a:lnTo>
                  <a:lnTo>
                    <a:pt x="300" y="561"/>
                  </a:lnTo>
                  <a:lnTo>
                    <a:pt x="303" y="560"/>
                  </a:lnTo>
                  <a:lnTo>
                    <a:pt x="304" y="560"/>
                  </a:lnTo>
                  <a:lnTo>
                    <a:pt x="305" y="560"/>
                  </a:lnTo>
                  <a:lnTo>
                    <a:pt x="305" y="561"/>
                  </a:lnTo>
                  <a:lnTo>
                    <a:pt x="306" y="561"/>
                  </a:lnTo>
                  <a:lnTo>
                    <a:pt x="307" y="562"/>
                  </a:lnTo>
                  <a:lnTo>
                    <a:pt x="307" y="564"/>
                  </a:lnTo>
                  <a:lnTo>
                    <a:pt x="307" y="564"/>
                  </a:lnTo>
                  <a:lnTo>
                    <a:pt x="307" y="567"/>
                  </a:lnTo>
                  <a:lnTo>
                    <a:pt x="307" y="572"/>
                  </a:lnTo>
                  <a:lnTo>
                    <a:pt x="305" y="580"/>
                  </a:lnTo>
                  <a:lnTo>
                    <a:pt x="305" y="582"/>
                  </a:lnTo>
                  <a:lnTo>
                    <a:pt x="305" y="586"/>
                  </a:lnTo>
                  <a:lnTo>
                    <a:pt x="305" y="587"/>
                  </a:lnTo>
                  <a:lnTo>
                    <a:pt x="306" y="589"/>
                  </a:lnTo>
                  <a:lnTo>
                    <a:pt x="307" y="591"/>
                  </a:lnTo>
                  <a:lnTo>
                    <a:pt x="307" y="592"/>
                  </a:lnTo>
                  <a:lnTo>
                    <a:pt x="308" y="593"/>
                  </a:lnTo>
                  <a:lnTo>
                    <a:pt x="309" y="594"/>
                  </a:lnTo>
                  <a:lnTo>
                    <a:pt x="309" y="594"/>
                  </a:lnTo>
                  <a:lnTo>
                    <a:pt x="311" y="595"/>
                  </a:lnTo>
                  <a:lnTo>
                    <a:pt x="312" y="595"/>
                  </a:lnTo>
                  <a:lnTo>
                    <a:pt x="315" y="595"/>
                  </a:lnTo>
                  <a:lnTo>
                    <a:pt x="324" y="595"/>
                  </a:lnTo>
                  <a:lnTo>
                    <a:pt x="332" y="595"/>
                  </a:lnTo>
                  <a:lnTo>
                    <a:pt x="334" y="594"/>
                  </a:lnTo>
                  <a:lnTo>
                    <a:pt x="337" y="594"/>
                  </a:lnTo>
                  <a:lnTo>
                    <a:pt x="338" y="593"/>
                  </a:lnTo>
                  <a:lnTo>
                    <a:pt x="340" y="592"/>
                  </a:lnTo>
                  <a:lnTo>
                    <a:pt x="341" y="590"/>
                  </a:lnTo>
                  <a:lnTo>
                    <a:pt x="343" y="586"/>
                  </a:lnTo>
                  <a:lnTo>
                    <a:pt x="344" y="585"/>
                  </a:lnTo>
                  <a:lnTo>
                    <a:pt x="346" y="583"/>
                  </a:lnTo>
                  <a:lnTo>
                    <a:pt x="349" y="580"/>
                  </a:lnTo>
                  <a:lnTo>
                    <a:pt x="352" y="578"/>
                  </a:lnTo>
                  <a:lnTo>
                    <a:pt x="359" y="573"/>
                  </a:lnTo>
                  <a:lnTo>
                    <a:pt x="367" y="566"/>
                  </a:lnTo>
                  <a:lnTo>
                    <a:pt x="371" y="564"/>
                  </a:lnTo>
                  <a:lnTo>
                    <a:pt x="376" y="560"/>
                  </a:lnTo>
                  <a:lnTo>
                    <a:pt x="378" y="558"/>
                  </a:lnTo>
                  <a:lnTo>
                    <a:pt x="380" y="557"/>
                  </a:lnTo>
                  <a:lnTo>
                    <a:pt x="383" y="556"/>
                  </a:lnTo>
                  <a:lnTo>
                    <a:pt x="387" y="554"/>
                  </a:lnTo>
                  <a:lnTo>
                    <a:pt x="391" y="552"/>
                  </a:lnTo>
                  <a:lnTo>
                    <a:pt x="393" y="552"/>
                  </a:lnTo>
                  <a:lnTo>
                    <a:pt x="394" y="552"/>
                  </a:lnTo>
                  <a:lnTo>
                    <a:pt x="399" y="551"/>
                  </a:lnTo>
                  <a:lnTo>
                    <a:pt x="404" y="550"/>
                  </a:lnTo>
                  <a:lnTo>
                    <a:pt x="407" y="550"/>
                  </a:lnTo>
                  <a:lnTo>
                    <a:pt x="409" y="550"/>
                  </a:lnTo>
                  <a:lnTo>
                    <a:pt x="411" y="550"/>
                  </a:lnTo>
                  <a:lnTo>
                    <a:pt x="412" y="551"/>
                  </a:lnTo>
                  <a:lnTo>
                    <a:pt x="413" y="551"/>
                  </a:lnTo>
                  <a:lnTo>
                    <a:pt x="415" y="552"/>
                  </a:lnTo>
                  <a:lnTo>
                    <a:pt x="418" y="553"/>
                  </a:lnTo>
                  <a:lnTo>
                    <a:pt x="420" y="555"/>
                  </a:lnTo>
                  <a:lnTo>
                    <a:pt x="421" y="556"/>
                  </a:lnTo>
                  <a:lnTo>
                    <a:pt x="422" y="558"/>
                  </a:lnTo>
                  <a:lnTo>
                    <a:pt x="423" y="561"/>
                  </a:lnTo>
                  <a:lnTo>
                    <a:pt x="423" y="563"/>
                  </a:lnTo>
                  <a:lnTo>
                    <a:pt x="424" y="564"/>
                  </a:lnTo>
                  <a:lnTo>
                    <a:pt x="424" y="565"/>
                  </a:lnTo>
                  <a:lnTo>
                    <a:pt x="424" y="567"/>
                  </a:lnTo>
                  <a:lnTo>
                    <a:pt x="423" y="573"/>
                  </a:lnTo>
                  <a:lnTo>
                    <a:pt x="423" y="578"/>
                  </a:lnTo>
                  <a:lnTo>
                    <a:pt x="420" y="588"/>
                  </a:lnTo>
                  <a:lnTo>
                    <a:pt x="420" y="594"/>
                  </a:lnTo>
                  <a:lnTo>
                    <a:pt x="419" y="597"/>
                  </a:lnTo>
                  <a:lnTo>
                    <a:pt x="419" y="599"/>
                  </a:lnTo>
                  <a:lnTo>
                    <a:pt x="420" y="602"/>
                  </a:lnTo>
                  <a:lnTo>
                    <a:pt x="420" y="604"/>
                  </a:lnTo>
                  <a:lnTo>
                    <a:pt x="421" y="607"/>
                  </a:lnTo>
                  <a:lnTo>
                    <a:pt x="423" y="610"/>
                  </a:lnTo>
                  <a:lnTo>
                    <a:pt x="424" y="613"/>
                  </a:lnTo>
                  <a:lnTo>
                    <a:pt x="426" y="616"/>
                  </a:lnTo>
                  <a:lnTo>
                    <a:pt x="428" y="618"/>
                  </a:lnTo>
                  <a:lnTo>
                    <a:pt x="430" y="619"/>
                  </a:lnTo>
                  <a:lnTo>
                    <a:pt x="432" y="620"/>
                  </a:lnTo>
                  <a:lnTo>
                    <a:pt x="434" y="620"/>
                  </a:lnTo>
                  <a:lnTo>
                    <a:pt x="434" y="620"/>
                  </a:lnTo>
                  <a:lnTo>
                    <a:pt x="435" y="620"/>
                  </a:lnTo>
                  <a:lnTo>
                    <a:pt x="436" y="619"/>
                  </a:lnTo>
                  <a:lnTo>
                    <a:pt x="437" y="618"/>
                  </a:lnTo>
                  <a:lnTo>
                    <a:pt x="439" y="616"/>
                  </a:lnTo>
                  <a:lnTo>
                    <a:pt x="443" y="611"/>
                  </a:lnTo>
                  <a:lnTo>
                    <a:pt x="444" y="609"/>
                  </a:lnTo>
                  <a:lnTo>
                    <a:pt x="445" y="608"/>
                  </a:lnTo>
                  <a:lnTo>
                    <a:pt x="450" y="602"/>
                  </a:lnTo>
                  <a:lnTo>
                    <a:pt x="452" y="600"/>
                  </a:lnTo>
                  <a:lnTo>
                    <a:pt x="453" y="599"/>
                  </a:lnTo>
                  <a:lnTo>
                    <a:pt x="454" y="598"/>
                  </a:lnTo>
                  <a:lnTo>
                    <a:pt x="455" y="594"/>
                  </a:lnTo>
                  <a:lnTo>
                    <a:pt x="456" y="592"/>
                  </a:lnTo>
                  <a:lnTo>
                    <a:pt x="457" y="591"/>
                  </a:lnTo>
                  <a:lnTo>
                    <a:pt x="458" y="589"/>
                  </a:lnTo>
                  <a:lnTo>
                    <a:pt x="459" y="588"/>
                  </a:lnTo>
                  <a:lnTo>
                    <a:pt x="461" y="587"/>
                  </a:lnTo>
                  <a:lnTo>
                    <a:pt x="466" y="586"/>
                  </a:lnTo>
                  <a:lnTo>
                    <a:pt x="467" y="585"/>
                  </a:lnTo>
                  <a:lnTo>
                    <a:pt x="468" y="583"/>
                  </a:lnTo>
                  <a:lnTo>
                    <a:pt x="469" y="582"/>
                  </a:lnTo>
                  <a:lnTo>
                    <a:pt x="470" y="582"/>
                  </a:lnTo>
                  <a:lnTo>
                    <a:pt x="471" y="582"/>
                  </a:lnTo>
                  <a:lnTo>
                    <a:pt x="472" y="582"/>
                  </a:lnTo>
                  <a:lnTo>
                    <a:pt x="473" y="582"/>
                  </a:lnTo>
                  <a:lnTo>
                    <a:pt x="476" y="583"/>
                  </a:lnTo>
                  <a:lnTo>
                    <a:pt x="477" y="584"/>
                  </a:lnTo>
                  <a:lnTo>
                    <a:pt x="478" y="583"/>
                  </a:lnTo>
                  <a:lnTo>
                    <a:pt x="479" y="583"/>
                  </a:lnTo>
                  <a:lnTo>
                    <a:pt x="480" y="583"/>
                  </a:lnTo>
                  <a:lnTo>
                    <a:pt x="482" y="582"/>
                  </a:lnTo>
                  <a:lnTo>
                    <a:pt x="484" y="580"/>
                  </a:lnTo>
                  <a:lnTo>
                    <a:pt x="486" y="578"/>
                  </a:lnTo>
                  <a:lnTo>
                    <a:pt x="488" y="575"/>
                  </a:lnTo>
                  <a:lnTo>
                    <a:pt x="489" y="574"/>
                  </a:lnTo>
                  <a:lnTo>
                    <a:pt x="490" y="572"/>
                  </a:lnTo>
                  <a:lnTo>
                    <a:pt x="490" y="570"/>
                  </a:lnTo>
                  <a:lnTo>
                    <a:pt x="490" y="567"/>
                  </a:lnTo>
                  <a:lnTo>
                    <a:pt x="490" y="565"/>
                  </a:lnTo>
                  <a:lnTo>
                    <a:pt x="489" y="563"/>
                  </a:lnTo>
                  <a:lnTo>
                    <a:pt x="484" y="544"/>
                  </a:lnTo>
                  <a:lnTo>
                    <a:pt x="484" y="541"/>
                  </a:lnTo>
                  <a:lnTo>
                    <a:pt x="484" y="540"/>
                  </a:lnTo>
                  <a:lnTo>
                    <a:pt x="484" y="539"/>
                  </a:lnTo>
                  <a:lnTo>
                    <a:pt x="485" y="537"/>
                  </a:lnTo>
                  <a:lnTo>
                    <a:pt x="486" y="536"/>
                  </a:lnTo>
                  <a:lnTo>
                    <a:pt x="487" y="535"/>
                  </a:lnTo>
                  <a:lnTo>
                    <a:pt x="489" y="534"/>
                  </a:lnTo>
                  <a:lnTo>
                    <a:pt x="491" y="534"/>
                  </a:lnTo>
                  <a:lnTo>
                    <a:pt x="492" y="534"/>
                  </a:lnTo>
                  <a:lnTo>
                    <a:pt x="494" y="534"/>
                  </a:lnTo>
                  <a:lnTo>
                    <a:pt x="496" y="535"/>
                  </a:lnTo>
                  <a:lnTo>
                    <a:pt x="497" y="536"/>
                  </a:lnTo>
                  <a:lnTo>
                    <a:pt x="498" y="537"/>
                  </a:lnTo>
                  <a:lnTo>
                    <a:pt x="499" y="538"/>
                  </a:lnTo>
                  <a:lnTo>
                    <a:pt x="500" y="540"/>
                  </a:lnTo>
                  <a:lnTo>
                    <a:pt x="503" y="546"/>
                  </a:lnTo>
                  <a:lnTo>
                    <a:pt x="507" y="552"/>
                  </a:lnTo>
                  <a:lnTo>
                    <a:pt x="508" y="556"/>
                  </a:lnTo>
                  <a:lnTo>
                    <a:pt x="510" y="560"/>
                  </a:lnTo>
                  <a:lnTo>
                    <a:pt x="510" y="564"/>
                  </a:lnTo>
                  <a:lnTo>
                    <a:pt x="511" y="566"/>
                  </a:lnTo>
                  <a:lnTo>
                    <a:pt x="511" y="572"/>
                  </a:lnTo>
                  <a:lnTo>
                    <a:pt x="511" y="574"/>
                  </a:lnTo>
                  <a:lnTo>
                    <a:pt x="511" y="577"/>
                  </a:lnTo>
                  <a:lnTo>
                    <a:pt x="512" y="580"/>
                  </a:lnTo>
                  <a:lnTo>
                    <a:pt x="513" y="585"/>
                  </a:lnTo>
                  <a:lnTo>
                    <a:pt x="514" y="587"/>
                  </a:lnTo>
                  <a:lnTo>
                    <a:pt x="518" y="594"/>
                  </a:lnTo>
                  <a:lnTo>
                    <a:pt x="519" y="596"/>
                  </a:lnTo>
                  <a:lnTo>
                    <a:pt x="521" y="598"/>
                  </a:lnTo>
                  <a:lnTo>
                    <a:pt x="522" y="599"/>
                  </a:lnTo>
                  <a:lnTo>
                    <a:pt x="523" y="600"/>
                  </a:lnTo>
                  <a:lnTo>
                    <a:pt x="523" y="602"/>
                  </a:lnTo>
                  <a:lnTo>
                    <a:pt x="524" y="604"/>
                  </a:lnTo>
                  <a:lnTo>
                    <a:pt x="524" y="609"/>
                  </a:lnTo>
                  <a:lnTo>
                    <a:pt x="525" y="611"/>
                  </a:lnTo>
                  <a:lnTo>
                    <a:pt x="525" y="614"/>
                  </a:lnTo>
                  <a:lnTo>
                    <a:pt x="525" y="616"/>
                  </a:lnTo>
                  <a:lnTo>
                    <a:pt x="526" y="617"/>
                  </a:lnTo>
                  <a:lnTo>
                    <a:pt x="528" y="619"/>
                  </a:lnTo>
                  <a:lnTo>
                    <a:pt x="535" y="626"/>
                  </a:lnTo>
                  <a:lnTo>
                    <a:pt x="536" y="628"/>
                  </a:lnTo>
                  <a:lnTo>
                    <a:pt x="538" y="631"/>
                  </a:lnTo>
                  <a:lnTo>
                    <a:pt x="541" y="636"/>
                  </a:lnTo>
                  <a:lnTo>
                    <a:pt x="543" y="638"/>
                  </a:lnTo>
                  <a:lnTo>
                    <a:pt x="545" y="641"/>
                  </a:lnTo>
                  <a:lnTo>
                    <a:pt x="546" y="643"/>
                  </a:lnTo>
                  <a:lnTo>
                    <a:pt x="548" y="644"/>
                  </a:lnTo>
                  <a:lnTo>
                    <a:pt x="550" y="646"/>
                  </a:lnTo>
                  <a:lnTo>
                    <a:pt x="552" y="647"/>
                  </a:lnTo>
                  <a:lnTo>
                    <a:pt x="557" y="649"/>
                  </a:lnTo>
                  <a:lnTo>
                    <a:pt x="559" y="651"/>
                  </a:lnTo>
                  <a:lnTo>
                    <a:pt x="561" y="652"/>
                  </a:lnTo>
                  <a:lnTo>
                    <a:pt x="564" y="654"/>
                  </a:lnTo>
                  <a:lnTo>
                    <a:pt x="568" y="658"/>
                  </a:lnTo>
                  <a:lnTo>
                    <a:pt x="570" y="659"/>
                  </a:lnTo>
                  <a:lnTo>
                    <a:pt x="573" y="662"/>
                  </a:lnTo>
                  <a:lnTo>
                    <a:pt x="576" y="663"/>
                  </a:lnTo>
                  <a:lnTo>
                    <a:pt x="586" y="667"/>
                  </a:lnTo>
                  <a:lnTo>
                    <a:pt x="591" y="669"/>
                  </a:lnTo>
                  <a:lnTo>
                    <a:pt x="593" y="670"/>
                  </a:lnTo>
                  <a:lnTo>
                    <a:pt x="595" y="671"/>
                  </a:lnTo>
                  <a:lnTo>
                    <a:pt x="604" y="672"/>
                  </a:lnTo>
                  <a:lnTo>
                    <a:pt x="605" y="672"/>
                  </a:lnTo>
                  <a:lnTo>
                    <a:pt x="607" y="673"/>
                  </a:lnTo>
                  <a:lnTo>
                    <a:pt x="609" y="672"/>
                  </a:lnTo>
                  <a:lnTo>
                    <a:pt x="611" y="672"/>
                  </a:lnTo>
                  <a:lnTo>
                    <a:pt x="613" y="671"/>
                  </a:lnTo>
                  <a:lnTo>
                    <a:pt x="617" y="669"/>
                  </a:lnTo>
                  <a:lnTo>
                    <a:pt x="623" y="667"/>
                  </a:lnTo>
                  <a:lnTo>
                    <a:pt x="627" y="666"/>
                  </a:lnTo>
                  <a:lnTo>
                    <a:pt x="631" y="664"/>
                  </a:lnTo>
                  <a:lnTo>
                    <a:pt x="644" y="660"/>
                  </a:lnTo>
                  <a:lnTo>
                    <a:pt x="647" y="659"/>
                  </a:lnTo>
                  <a:lnTo>
                    <a:pt x="653" y="657"/>
                  </a:lnTo>
                  <a:lnTo>
                    <a:pt x="655" y="657"/>
                  </a:lnTo>
                  <a:lnTo>
                    <a:pt x="657" y="657"/>
                  </a:lnTo>
                  <a:lnTo>
                    <a:pt x="659" y="657"/>
                  </a:lnTo>
                  <a:lnTo>
                    <a:pt x="660" y="657"/>
                  </a:lnTo>
                  <a:lnTo>
                    <a:pt x="661" y="657"/>
                  </a:lnTo>
                  <a:lnTo>
                    <a:pt x="662" y="658"/>
                  </a:lnTo>
                  <a:lnTo>
                    <a:pt x="663" y="659"/>
                  </a:lnTo>
                  <a:lnTo>
                    <a:pt x="664" y="660"/>
                  </a:lnTo>
                  <a:lnTo>
                    <a:pt x="666" y="662"/>
                  </a:lnTo>
                  <a:lnTo>
                    <a:pt x="668" y="664"/>
                  </a:lnTo>
                  <a:lnTo>
                    <a:pt x="670" y="666"/>
                  </a:lnTo>
                  <a:lnTo>
                    <a:pt x="671" y="669"/>
                  </a:lnTo>
                  <a:lnTo>
                    <a:pt x="672" y="672"/>
                  </a:lnTo>
                  <a:lnTo>
                    <a:pt x="673" y="676"/>
                  </a:lnTo>
                  <a:lnTo>
                    <a:pt x="673" y="680"/>
                  </a:lnTo>
                  <a:lnTo>
                    <a:pt x="674" y="684"/>
                  </a:lnTo>
                  <a:lnTo>
                    <a:pt x="674" y="687"/>
                  </a:lnTo>
                  <a:lnTo>
                    <a:pt x="675" y="689"/>
                  </a:lnTo>
                  <a:lnTo>
                    <a:pt x="675" y="693"/>
                  </a:lnTo>
                  <a:lnTo>
                    <a:pt x="674" y="696"/>
                  </a:lnTo>
                  <a:lnTo>
                    <a:pt x="674" y="699"/>
                  </a:lnTo>
                  <a:lnTo>
                    <a:pt x="673" y="700"/>
                  </a:lnTo>
                  <a:lnTo>
                    <a:pt x="672" y="711"/>
                  </a:lnTo>
                  <a:lnTo>
                    <a:pt x="671" y="716"/>
                  </a:lnTo>
                  <a:lnTo>
                    <a:pt x="670" y="719"/>
                  </a:lnTo>
                  <a:lnTo>
                    <a:pt x="670" y="722"/>
                  </a:lnTo>
                  <a:lnTo>
                    <a:pt x="670" y="724"/>
                  </a:lnTo>
                  <a:lnTo>
                    <a:pt x="670" y="727"/>
                  </a:lnTo>
                  <a:lnTo>
                    <a:pt x="670" y="731"/>
                  </a:lnTo>
                  <a:lnTo>
                    <a:pt x="671" y="734"/>
                  </a:lnTo>
                  <a:lnTo>
                    <a:pt x="671" y="738"/>
                  </a:lnTo>
                  <a:lnTo>
                    <a:pt x="672" y="743"/>
                  </a:lnTo>
                  <a:lnTo>
                    <a:pt x="673" y="745"/>
                  </a:lnTo>
                  <a:lnTo>
                    <a:pt x="674" y="748"/>
                  </a:lnTo>
                  <a:lnTo>
                    <a:pt x="675" y="751"/>
                  </a:lnTo>
                  <a:lnTo>
                    <a:pt x="677" y="753"/>
                  </a:lnTo>
                  <a:lnTo>
                    <a:pt x="679" y="755"/>
                  </a:lnTo>
                  <a:lnTo>
                    <a:pt x="681" y="756"/>
                  </a:lnTo>
                  <a:lnTo>
                    <a:pt x="683" y="758"/>
                  </a:lnTo>
                  <a:lnTo>
                    <a:pt x="685" y="760"/>
                  </a:lnTo>
                  <a:lnTo>
                    <a:pt x="688" y="762"/>
                  </a:lnTo>
                  <a:lnTo>
                    <a:pt x="690" y="763"/>
                  </a:lnTo>
                  <a:lnTo>
                    <a:pt x="694" y="765"/>
                  </a:lnTo>
                  <a:lnTo>
                    <a:pt x="696" y="766"/>
                  </a:lnTo>
                  <a:lnTo>
                    <a:pt x="697" y="766"/>
                  </a:lnTo>
                  <a:lnTo>
                    <a:pt x="699" y="766"/>
                  </a:lnTo>
                  <a:lnTo>
                    <a:pt x="701" y="766"/>
                  </a:lnTo>
                  <a:lnTo>
                    <a:pt x="703" y="765"/>
                  </a:lnTo>
                  <a:lnTo>
                    <a:pt x="704" y="765"/>
                  </a:lnTo>
                  <a:lnTo>
                    <a:pt x="705" y="764"/>
                  </a:lnTo>
                  <a:lnTo>
                    <a:pt x="708" y="761"/>
                  </a:lnTo>
                  <a:lnTo>
                    <a:pt x="709" y="761"/>
                  </a:lnTo>
                  <a:lnTo>
                    <a:pt x="711" y="760"/>
                  </a:lnTo>
                  <a:lnTo>
                    <a:pt x="712" y="760"/>
                  </a:lnTo>
                  <a:lnTo>
                    <a:pt x="713" y="760"/>
                  </a:lnTo>
                  <a:lnTo>
                    <a:pt x="714" y="760"/>
                  </a:lnTo>
                  <a:lnTo>
                    <a:pt x="715" y="760"/>
                  </a:lnTo>
                  <a:lnTo>
                    <a:pt x="716" y="761"/>
                  </a:lnTo>
                  <a:lnTo>
                    <a:pt x="718" y="762"/>
                  </a:lnTo>
                  <a:lnTo>
                    <a:pt x="720" y="764"/>
                  </a:lnTo>
                  <a:lnTo>
                    <a:pt x="722" y="766"/>
                  </a:lnTo>
                  <a:lnTo>
                    <a:pt x="724" y="768"/>
                  </a:lnTo>
                  <a:lnTo>
                    <a:pt x="728" y="772"/>
                  </a:lnTo>
                  <a:lnTo>
                    <a:pt x="730" y="776"/>
                  </a:lnTo>
                  <a:lnTo>
                    <a:pt x="732" y="779"/>
                  </a:lnTo>
                  <a:lnTo>
                    <a:pt x="733" y="781"/>
                  </a:lnTo>
                  <a:lnTo>
                    <a:pt x="737" y="788"/>
                  </a:lnTo>
                  <a:lnTo>
                    <a:pt x="738" y="790"/>
                  </a:lnTo>
                  <a:lnTo>
                    <a:pt x="741" y="796"/>
                  </a:lnTo>
                  <a:lnTo>
                    <a:pt x="743" y="798"/>
                  </a:lnTo>
                  <a:lnTo>
                    <a:pt x="744" y="799"/>
                  </a:lnTo>
                  <a:lnTo>
                    <a:pt x="746" y="801"/>
                  </a:lnTo>
                  <a:lnTo>
                    <a:pt x="748" y="802"/>
                  </a:lnTo>
                  <a:lnTo>
                    <a:pt x="767" y="816"/>
                  </a:lnTo>
                  <a:lnTo>
                    <a:pt x="771" y="819"/>
                  </a:lnTo>
                  <a:lnTo>
                    <a:pt x="774" y="822"/>
                  </a:lnTo>
                  <a:lnTo>
                    <a:pt x="783" y="831"/>
                  </a:lnTo>
                  <a:lnTo>
                    <a:pt x="788" y="836"/>
                  </a:lnTo>
                  <a:lnTo>
                    <a:pt x="790" y="839"/>
                  </a:lnTo>
                  <a:lnTo>
                    <a:pt x="795" y="844"/>
                  </a:lnTo>
                  <a:lnTo>
                    <a:pt x="798" y="849"/>
                  </a:lnTo>
                  <a:lnTo>
                    <a:pt x="803" y="857"/>
                  </a:lnTo>
                  <a:lnTo>
                    <a:pt x="806" y="863"/>
                  </a:lnTo>
                  <a:lnTo>
                    <a:pt x="808" y="865"/>
                  </a:lnTo>
                  <a:lnTo>
                    <a:pt x="809" y="868"/>
                  </a:lnTo>
                  <a:lnTo>
                    <a:pt x="809" y="869"/>
                  </a:lnTo>
                  <a:lnTo>
                    <a:pt x="809" y="870"/>
                  </a:lnTo>
                  <a:lnTo>
                    <a:pt x="809" y="872"/>
                  </a:lnTo>
                  <a:lnTo>
                    <a:pt x="809" y="873"/>
                  </a:lnTo>
                  <a:lnTo>
                    <a:pt x="808" y="876"/>
                  </a:lnTo>
                  <a:lnTo>
                    <a:pt x="806" y="880"/>
                  </a:lnTo>
                  <a:lnTo>
                    <a:pt x="805" y="881"/>
                  </a:lnTo>
                  <a:lnTo>
                    <a:pt x="804" y="884"/>
                  </a:lnTo>
                  <a:lnTo>
                    <a:pt x="804" y="886"/>
                  </a:lnTo>
                  <a:lnTo>
                    <a:pt x="804" y="887"/>
                  </a:lnTo>
                  <a:lnTo>
                    <a:pt x="804" y="888"/>
                  </a:lnTo>
                  <a:lnTo>
                    <a:pt x="805" y="891"/>
                  </a:lnTo>
                  <a:lnTo>
                    <a:pt x="806" y="894"/>
                  </a:lnTo>
                  <a:lnTo>
                    <a:pt x="807" y="895"/>
                  </a:lnTo>
                  <a:lnTo>
                    <a:pt x="808" y="896"/>
                  </a:lnTo>
                  <a:lnTo>
                    <a:pt x="809" y="897"/>
                  </a:lnTo>
                  <a:lnTo>
                    <a:pt x="810" y="898"/>
                  </a:lnTo>
                  <a:lnTo>
                    <a:pt x="811" y="898"/>
                  </a:lnTo>
                  <a:lnTo>
                    <a:pt x="813" y="898"/>
                  </a:lnTo>
                  <a:lnTo>
                    <a:pt x="814" y="898"/>
                  </a:lnTo>
                  <a:lnTo>
                    <a:pt x="816" y="896"/>
                  </a:lnTo>
                  <a:lnTo>
                    <a:pt x="821" y="892"/>
                  </a:lnTo>
                  <a:lnTo>
                    <a:pt x="824" y="890"/>
                  </a:lnTo>
                  <a:lnTo>
                    <a:pt x="826" y="888"/>
                  </a:lnTo>
                  <a:lnTo>
                    <a:pt x="828" y="887"/>
                  </a:lnTo>
                  <a:lnTo>
                    <a:pt x="830" y="886"/>
                  </a:lnTo>
                  <a:lnTo>
                    <a:pt x="832" y="886"/>
                  </a:lnTo>
                  <a:lnTo>
                    <a:pt x="834" y="886"/>
                  </a:lnTo>
                  <a:lnTo>
                    <a:pt x="836" y="886"/>
                  </a:lnTo>
                  <a:lnTo>
                    <a:pt x="837" y="886"/>
                  </a:lnTo>
                  <a:lnTo>
                    <a:pt x="838" y="886"/>
                  </a:lnTo>
                  <a:lnTo>
                    <a:pt x="839" y="886"/>
                  </a:lnTo>
                  <a:lnTo>
                    <a:pt x="840" y="887"/>
                  </a:lnTo>
                  <a:lnTo>
                    <a:pt x="841" y="888"/>
                  </a:lnTo>
                  <a:lnTo>
                    <a:pt x="843" y="891"/>
                  </a:lnTo>
                  <a:lnTo>
                    <a:pt x="845" y="894"/>
                  </a:lnTo>
                  <a:lnTo>
                    <a:pt x="847" y="898"/>
                  </a:lnTo>
                  <a:lnTo>
                    <a:pt x="851" y="906"/>
                  </a:lnTo>
                  <a:lnTo>
                    <a:pt x="854" y="912"/>
                  </a:lnTo>
                  <a:lnTo>
                    <a:pt x="855" y="914"/>
                  </a:lnTo>
                  <a:lnTo>
                    <a:pt x="855" y="915"/>
                  </a:lnTo>
                  <a:lnTo>
                    <a:pt x="854" y="916"/>
                  </a:lnTo>
                  <a:lnTo>
                    <a:pt x="854" y="919"/>
                  </a:lnTo>
                  <a:lnTo>
                    <a:pt x="853" y="921"/>
                  </a:lnTo>
                  <a:lnTo>
                    <a:pt x="851" y="923"/>
                  </a:lnTo>
                  <a:lnTo>
                    <a:pt x="850" y="926"/>
                  </a:lnTo>
                  <a:lnTo>
                    <a:pt x="847" y="930"/>
                  </a:lnTo>
                  <a:lnTo>
                    <a:pt x="844" y="934"/>
                  </a:lnTo>
                  <a:lnTo>
                    <a:pt x="843" y="936"/>
                  </a:lnTo>
                  <a:lnTo>
                    <a:pt x="842" y="937"/>
                  </a:lnTo>
                  <a:lnTo>
                    <a:pt x="840" y="938"/>
                  </a:lnTo>
                  <a:lnTo>
                    <a:pt x="839" y="939"/>
                  </a:lnTo>
                  <a:lnTo>
                    <a:pt x="837" y="940"/>
                  </a:lnTo>
                  <a:lnTo>
                    <a:pt x="835" y="941"/>
                  </a:lnTo>
                  <a:lnTo>
                    <a:pt x="834" y="942"/>
                  </a:lnTo>
                  <a:lnTo>
                    <a:pt x="832" y="942"/>
                  </a:lnTo>
                  <a:lnTo>
                    <a:pt x="831" y="943"/>
                  </a:lnTo>
                  <a:lnTo>
                    <a:pt x="829" y="943"/>
                  </a:lnTo>
                  <a:lnTo>
                    <a:pt x="828" y="943"/>
                  </a:lnTo>
                  <a:lnTo>
                    <a:pt x="825" y="943"/>
                  </a:lnTo>
                  <a:lnTo>
                    <a:pt x="821" y="942"/>
                  </a:lnTo>
                  <a:lnTo>
                    <a:pt x="818" y="941"/>
                  </a:lnTo>
                  <a:lnTo>
                    <a:pt x="811" y="939"/>
                  </a:lnTo>
                  <a:lnTo>
                    <a:pt x="808" y="938"/>
                  </a:lnTo>
                  <a:lnTo>
                    <a:pt x="805" y="938"/>
                  </a:lnTo>
                  <a:lnTo>
                    <a:pt x="803" y="938"/>
                  </a:lnTo>
                  <a:lnTo>
                    <a:pt x="801" y="938"/>
                  </a:lnTo>
                  <a:lnTo>
                    <a:pt x="800" y="939"/>
                  </a:lnTo>
                  <a:lnTo>
                    <a:pt x="799" y="940"/>
                  </a:lnTo>
                  <a:lnTo>
                    <a:pt x="798" y="942"/>
                  </a:lnTo>
                  <a:lnTo>
                    <a:pt x="795" y="947"/>
                  </a:lnTo>
                  <a:lnTo>
                    <a:pt x="793" y="949"/>
                  </a:lnTo>
                  <a:lnTo>
                    <a:pt x="792" y="951"/>
                  </a:lnTo>
                  <a:lnTo>
                    <a:pt x="791" y="953"/>
                  </a:lnTo>
                  <a:lnTo>
                    <a:pt x="789" y="955"/>
                  </a:lnTo>
                  <a:lnTo>
                    <a:pt x="787" y="957"/>
                  </a:lnTo>
                  <a:lnTo>
                    <a:pt x="786" y="958"/>
                  </a:lnTo>
                  <a:lnTo>
                    <a:pt x="780" y="961"/>
                  </a:lnTo>
                  <a:lnTo>
                    <a:pt x="777" y="964"/>
                  </a:lnTo>
                  <a:lnTo>
                    <a:pt x="776" y="966"/>
                  </a:lnTo>
                  <a:lnTo>
                    <a:pt x="772" y="971"/>
                  </a:lnTo>
                  <a:lnTo>
                    <a:pt x="767" y="975"/>
                  </a:lnTo>
                  <a:lnTo>
                    <a:pt x="765" y="977"/>
                  </a:lnTo>
                  <a:lnTo>
                    <a:pt x="764" y="979"/>
                  </a:lnTo>
                  <a:lnTo>
                    <a:pt x="764" y="981"/>
                  </a:lnTo>
                  <a:lnTo>
                    <a:pt x="764" y="983"/>
                  </a:lnTo>
                  <a:lnTo>
                    <a:pt x="764" y="985"/>
                  </a:lnTo>
                  <a:lnTo>
                    <a:pt x="763" y="992"/>
                  </a:lnTo>
                  <a:lnTo>
                    <a:pt x="763" y="994"/>
                  </a:lnTo>
                  <a:lnTo>
                    <a:pt x="762" y="997"/>
                  </a:lnTo>
                  <a:lnTo>
                    <a:pt x="761" y="1002"/>
                  </a:lnTo>
                  <a:lnTo>
                    <a:pt x="759" y="1005"/>
                  </a:lnTo>
                  <a:lnTo>
                    <a:pt x="756" y="1013"/>
                  </a:lnTo>
                  <a:lnTo>
                    <a:pt x="753" y="1021"/>
                  </a:lnTo>
                  <a:lnTo>
                    <a:pt x="751" y="1027"/>
                  </a:lnTo>
                  <a:lnTo>
                    <a:pt x="750" y="1028"/>
                  </a:lnTo>
                  <a:lnTo>
                    <a:pt x="749" y="1030"/>
                  </a:lnTo>
                  <a:lnTo>
                    <a:pt x="747" y="1031"/>
                  </a:lnTo>
                  <a:lnTo>
                    <a:pt x="746" y="1032"/>
                  </a:lnTo>
                  <a:lnTo>
                    <a:pt x="745" y="1033"/>
                  </a:lnTo>
                  <a:lnTo>
                    <a:pt x="743" y="1034"/>
                  </a:lnTo>
                  <a:lnTo>
                    <a:pt x="741" y="1035"/>
                  </a:lnTo>
                  <a:lnTo>
                    <a:pt x="733" y="1037"/>
                  </a:lnTo>
                  <a:lnTo>
                    <a:pt x="729" y="1038"/>
                  </a:lnTo>
                  <a:lnTo>
                    <a:pt x="725" y="1038"/>
                  </a:lnTo>
                  <a:lnTo>
                    <a:pt x="722" y="1038"/>
                  </a:lnTo>
                  <a:lnTo>
                    <a:pt x="719" y="1038"/>
                  </a:lnTo>
                  <a:lnTo>
                    <a:pt x="717" y="1037"/>
                  </a:lnTo>
                  <a:lnTo>
                    <a:pt x="713" y="1036"/>
                  </a:lnTo>
                  <a:lnTo>
                    <a:pt x="710" y="1035"/>
                  </a:lnTo>
                  <a:lnTo>
                    <a:pt x="708" y="1034"/>
                  </a:lnTo>
                  <a:lnTo>
                    <a:pt x="707" y="1032"/>
                  </a:lnTo>
                  <a:lnTo>
                    <a:pt x="705" y="1031"/>
                  </a:lnTo>
                  <a:lnTo>
                    <a:pt x="703" y="1029"/>
                  </a:lnTo>
                  <a:lnTo>
                    <a:pt x="698" y="1025"/>
                  </a:lnTo>
                  <a:lnTo>
                    <a:pt x="695" y="1023"/>
                  </a:lnTo>
                  <a:lnTo>
                    <a:pt x="693" y="1020"/>
                  </a:lnTo>
                  <a:lnTo>
                    <a:pt x="689" y="1017"/>
                  </a:lnTo>
                  <a:lnTo>
                    <a:pt x="686" y="1017"/>
                  </a:lnTo>
                  <a:lnTo>
                    <a:pt x="685" y="1016"/>
                  </a:lnTo>
                  <a:lnTo>
                    <a:pt x="684" y="1016"/>
                  </a:lnTo>
                  <a:lnTo>
                    <a:pt x="681" y="1015"/>
                  </a:lnTo>
                  <a:lnTo>
                    <a:pt x="678" y="1015"/>
                  </a:lnTo>
                  <a:lnTo>
                    <a:pt x="677" y="1016"/>
                  </a:lnTo>
                  <a:lnTo>
                    <a:pt x="675" y="1017"/>
                  </a:lnTo>
                  <a:lnTo>
                    <a:pt x="673" y="1017"/>
                  </a:lnTo>
                  <a:lnTo>
                    <a:pt x="672" y="1019"/>
                  </a:lnTo>
                  <a:lnTo>
                    <a:pt x="670" y="1021"/>
                  </a:lnTo>
                  <a:lnTo>
                    <a:pt x="666" y="1026"/>
                  </a:lnTo>
                  <a:lnTo>
                    <a:pt x="665" y="1028"/>
                  </a:lnTo>
                  <a:lnTo>
                    <a:pt x="664" y="1028"/>
                  </a:lnTo>
                  <a:lnTo>
                    <a:pt x="663" y="1029"/>
                  </a:lnTo>
                  <a:lnTo>
                    <a:pt x="662" y="1029"/>
                  </a:lnTo>
                  <a:lnTo>
                    <a:pt x="661" y="1030"/>
                  </a:lnTo>
                  <a:lnTo>
                    <a:pt x="661" y="1030"/>
                  </a:lnTo>
                  <a:lnTo>
                    <a:pt x="660" y="1030"/>
                  </a:lnTo>
                  <a:lnTo>
                    <a:pt x="658" y="1030"/>
                  </a:lnTo>
                  <a:lnTo>
                    <a:pt x="656" y="1030"/>
                  </a:lnTo>
                  <a:lnTo>
                    <a:pt x="650" y="1028"/>
                  </a:lnTo>
                  <a:lnTo>
                    <a:pt x="650" y="1028"/>
                  </a:lnTo>
                  <a:lnTo>
                    <a:pt x="648" y="1028"/>
                  </a:lnTo>
                  <a:lnTo>
                    <a:pt x="646" y="1028"/>
                  </a:lnTo>
                  <a:lnTo>
                    <a:pt x="644" y="1028"/>
                  </a:lnTo>
                  <a:lnTo>
                    <a:pt x="642" y="1029"/>
                  </a:lnTo>
                  <a:lnTo>
                    <a:pt x="641" y="1029"/>
                  </a:lnTo>
                  <a:lnTo>
                    <a:pt x="640" y="1030"/>
                  </a:lnTo>
                  <a:lnTo>
                    <a:pt x="639" y="1031"/>
                  </a:lnTo>
                  <a:lnTo>
                    <a:pt x="639" y="1031"/>
                  </a:lnTo>
                  <a:lnTo>
                    <a:pt x="638" y="1032"/>
                  </a:lnTo>
                  <a:lnTo>
                    <a:pt x="638" y="1033"/>
                  </a:lnTo>
                  <a:lnTo>
                    <a:pt x="638" y="1034"/>
                  </a:lnTo>
                  <a:lnTo>
                    <a:pt x="638" y="1035"/>
                  </a:lnTo>
                  <a:lnTo>
                    <a:pt x="638" y="1037"/>
                  </a:lnTo>
                  <a:lnTo>
                    <a:pt x="639" y="1038"/>
                  </a:lnTo>
                  <a:lnTo>
                    <a:pt x="639" y="1040"/>
                  </a:lnTo>
                  <a:lnTo>
                    <a:pt x="645" y="1051"/>
                  </a:lnTo>
                  <a:lnTo>
                    <a:pt x="647" y="1056"/>
                  </a:lnTo>
                  <a:lnTo>
                    <a:pt x="648" y="1058"/>
                  </a:lnTo>
                  <a:lnTo>
                    <a:pt x="648" y="1061"/>
                  </a:lnTo>
                  <a:lnTo>
                    <a:pt x="648" y="1063"/>
                  </a:lnTo>
                  <a:lnTo>
                    <a:pt x="649" y="1065"/>
                  </a:lnTo>
                  <a:lnTo>
                    <a:pt x="648" y="1067"/>
                  </a:lnTo>
                  <a:lnTo>
                    <a:pt x="648" y="1069"/>
                  </a:lnTo>
                  <a:lnTo>
                    <a:pt x="647" y="1071"/>
                  </a:lnTo>
                  <a:lnTo>
                    <a:pt x="646" y="1073"/>
                  </a:lnTo>
                  <a:lnTo>
                    <a:pt x="644" y="1075"/>
                  </a:lnTo>
                  <a:lnTo>
                    <a:pt x="643" y="1077"/>
                  </a:lnTo>
                  <a:lnTo>
                    <a:pt x="640" y="1080"/>
                  </a:lnTo>
                  <a:lnTo>
                    <a:pt x="639" y="1082"/>
                  </a:lnTo>
                  <a:lnTo>
                    <a:pt x="638" y="1083"/>
                  </a:lnTo>
                  <a:lnTo>
                    <a:pt x="636" y="1084"/>
                  </a:lnTo>
                  <a:lnTo>
                    <a:pt x="634" y="1085"/>
                  </a:lnTo>
                  <a:lnTo>
                    <a:pt x="632" y="1085"/>
                  </a:lnTo>
                  <a:lnTo>
                    <a:pt x="630" y="1086"/>
                  </a:lnTo>
                  <a:lnTo>
                    <a:pt x="627" y="1086"/>
                  </a:lnTo>
                  <a:lnTo>
                    <a:pt x="625" y="1086"/>
                  </a:lnTo>
                  <a:lnTo>
                    <a:pt x="622" y="1087"/>
                  </a:lnTo>
                  <a:lnTo>
                    <a:pt x="620" y="1087"/>
                  </a:lnTo>
                  <a:lnTo>
                    <a:pt x="617" y="1086"/>
                  </a:lnTo>
                  <a:lnTo>
                    <a:pt x="616" y="1086"/>
                  </a:lnTo>
                  <a:lnTo>
                    <a:pt x="613" y="1085"/>
                  </a:lnTo>
                  <a:lnTo>
                    <a:pt x="611" y="1085"/>
                  </a:lnTo>
                  <a:lnTo>
                    <a:pt x="606" y="1084"/>
                  </a:lnTo>
                  <a:lnTo>
                    <a:pt x="604" y="1083"/>
                  </a:lnTo>
                  <a:lnTo>
                    <a:pt x="603" y="1082"/>
                  </a:lnTo>
                  <a:lnTo>
                    <a:pt x="600" y="1082"/>
                  </a:lnTo>
                  <a:lnTo>
                    <a:pt x="597" y="1081"/>
                  </a:lnTo>
                  <a:lnTo>
                    <a:pt x="593" y="1081"/>
                  </a:lnTo>
                  <a:lnTo>
                    <a:pt x="590" y="1081"/>
                  </a:lnTo>
                  <a:lnTo>
                    <a:pt x="586" y="1081"/>
                  </a:lnTo>
                  <a:lnTo>
                    <a:pt x="580" y="1082"/>
                  </a:lnTo>
                  <a:lnTo>
                    <a:pt x="576" y="1083"/>
                  </a:lnTo>
                  <a:lnTo>
                    <a:pt x="573" y="1083"/>
                  </a:lnTo>
                  <a:lnTo>
                    <a:pt x="569" y="1085"/>
                  </a:lnTo>
                  <a:lnTo>
                    <a:pt x="562" y="1086"/>
                  </a:lnTo>
                  <a:lnTo>
                    <a:pt x="556" y="1087"/>
                  </a:lnTo>
                  <a:lnTo>
                    <a:pt x="553" y="1088"/>
                  </a:lnTo>
                  <a:lnTo>
                    <a:pt x="552" y="1089"/>
                  </a:lnTo>
                  <a:lnTo>
                    <a:pt x="551" y="1090"/>
                  </a:lnTo>
                  <a:lnTo>
                    <a:pt x="550" y="1091"/>
                  </a:lnTo>
                  <a:lnTo>
                    <a:pt x="549" y="1092"/>
                  </a:lnTo>
                  <a:lnTo>
                    <a:pt x="549" y="1093"/>
                  </a:lnTo>
                  <a:lnTo>
                    <a:pt x="549" y="1095"/>
                  </a:lnTo>
                  <a:lnTo>
                    <a:pt x="548" y="1097"/>
                  </a:lnTo>
                  <a:lnTo>
                    <a:pt x="548" y="1103"/>
                  </a:lnTo>
                  <a:lnTo>
                    <a:pt x="547" y="1107"/>
                  </a:lnTo>
                  <a:lnTo>
                    <a:pt x="547" y="1108"/>
                  </a:lnTo>
                  <a:lnTo>
                    <a:pt x="546" y="1110"/>
                  </a:lnTo>
                  <a:lnTo>
                    <a:pt x="544" y="1113"/>
                  </a:lnTo>
                  <a:lnTo>
                    <a:pt x="543" y="1115"/>
                  </a:lnTo>
                  <a:lnTo>
                    <a:pt x="541" y="1119"/>
                  </a:lnTo>
                  <a:lnTo>
                    <a:pt x="538" y="1121"/>
                  </a:lnTo>
                  <a:lnTo>
                    <a:pt x="536" y="1124"/>
                  </a:lnTo>
                  <a:lnTo>
                    <a:pt x="535" y="1126"/>
                  </a:lnTo>
                  <a:lnTo>
                    <a:pt x="533" y="1128"/>
                  </a:lnTo>
                  <a:lnTo>
                    <a:pt x="531" y="1130"/>
                  </a:lnTo>
                  <a:lnTo>
                    <a:pt x="528" y="1131"/>
                  </a:lnTo>
                  <a:lnTo>
                    <a:pt x="526" y="1132"/>
                  </a:lnTo>
                  <a:lnTo>
                    <a:pt x="525" y="1133"/>
                  </a:lnTo>
                  <a:lnTo>
                    <a:pt x="524" y="1133"/>
                  </a:lnTo>
                  <a:lnTo>
                    <a:pt x="522" y="1133"/>
                  </a:lnTo>
                  <a:lnTo>
                    <a:pt x="520" y="1132"/>
                  </a:lnTo>
                  <a:lnTo>
                    <a:pt x="517" y="1130"/>
                  </a:lnTo>
                  <a:lnTo>
                    <a:pt x="510" y="1125"/>
                  </a:lnTo>
                  <a:lnTo>
                    <a:pt x="507" y="1122"/>
                  </a:lnTo>
                  <a:lnTo>
                    <a:pt x="504" y="1120"/>
                  </a:lnTo>
                  <a:lnTo>
                    <a:pt x="502" y="1119"/>
                  </a:lnTo>
                  <a:lnTo>
                    <a:pt x="500" y="1119"/>
                  </a:lnTo>
                  <a:lnTo>
                    <a:pt x="498" y="1118"/>
                  </a:lnTo>
                  <a:lnTo>
                    <a:pt x="495" y="1117"/>
                  </a:lnTo>
                  <a:lnTo>
                    <a:pt x="492" y="1117"/>
                  </a:lnTo>
                  <a:lnTo>
                    <a:pt x="490" y="1116"/>
                  </a:lnTo>
                  <a:lnTo>
                    <a:pt x="485" y="1116"/>
                  </a:lnTo>
                  <a:lnTo>
                    <a:pt x="479" y="1115"/>
                  </a:lnTo>
                  <a:lnTo>
                    <a:pt x="476" y="1114"/>
                  </a:lnTo>
                  <a:lnTo>
                    <a:pt x="469" y="1111"/>
                  </a:lnTo>
                  <a:lnTo>
                    <a:pt x="466" y="1110"/>
                  </a:lnTo>
                  <a:lnTo>
                    <a:pt x="463" y="1110"/>
                  </a:lnTo>
                  <a:lnTo>
                    <a:pt x="459" y="1109"/>
                  </a:lnTo>
                  <a:lnTo>
                    <a:pt x="453" y="1109"/>
                  </a:lnTo>
                  <a:lnTo>
                    <a:pt x="451" y="1108"/>
                  </a:lnTo>
                  <a:lnTo>
                    <a:pt x="450" y="1108"/>
                  </a:lnTo>
                  <a:lnTo>
                    <a:pt x="449" y="1107"/>
                  </a:lnTo>
                  <a:lnTo>
                    <a:pt x="448" y="1107"/>
                  </a:lnTo>
                  <a:lnTo>
                    <a:pt x="447" y="1106"/>
                  </a:lnTo>
                  <a:lnTo>
                    <a:pt x="446" y="1104"/>
                  </a:lnTo>
                  <a:lnTo>
                    <a:pt x="445" y="1102"/>
                  </a:lnTo>
                  <a:lnTo>
                    <a:pt x="445" y="1099"/>
                  </a:lnTo>
                  <a:lnTo>
                    <a:pt x="444" y="1092"/>
                  </a:lnTo>
                  <a:lnTo>
                    <a:pt x="444" y="1089"/>
                  </a:lnTo>
                  <a:lnTo>
                    <a:pt x="444" y="1088"/>
                  </a:lnTo>
                  <a:lnTo>
                    <a:pt x="443" y="1086"/>
                  </a:lnTo>
                  <a:lnTo>
                    <a:pt x="441" y="1085"/>
                  </a:lnTo>
                  <a:lnTo>
                    <a:pt x="440" y="1084"/>
                  </a:lnTo>
                  <a:lnTo>
                    <a:pt x="439" y="1083"/>
                  </a:lnTo>
                  <a:lnTo>
                    <a:pt x="438" y="1082"/>
                  </a:lnTo>
                  <a:lnTo>
                    <a:pt x="436" y="1082"/>
                  </a:lnTo>
                  <a:lnTo>
                    <a:pt x="435" y="1082"/>
                  </a:lnTo>
                  <a:lnTo>
                    <a:pt x="434" y="1082"/>
                  </a:lnTo>
                  <a:lnTo>
                    <a:pt x="432" y="1083"/>
                  </a:lnTo>
                  <a:lnTo>
                    <a:pt x="430" y="1084"/>
                  </a:lnTo>
                  <a:lnTo>
                    <a:pt x="429" y="1084"/>
                  </a:lnTo>
                  <a:lnTo>
                    <a:pt x="428" y="1085"/>
                  </a:lnTo>
                  <a:lnTo>
                    <a:pt x="427" y="1085"/>
                  </a:lnTo>
                  <a:lnTo>
                    <a:pt x="426" y="1087"/>
                  </a:lnTo>
                  <a:lnTo>
                    <a:pt x="424" y="1090"/>
                  </a:lnTo>
                  <a:lnTo>
                    <a:pt x="418" y="1100"/>
                  </a:lnTo>
                  <a:lnTo>
                    <a:pt x="416" y="1104"/>
                  </a:lnTo>
                  <a:lnTo>
                    <a:pt x="415" y="1106"/>
                  </a:lnTo>
                  <a:lnTo>
                    <a:pt x="414" y="1109"/>
                  </a:lnTo>
                  <a:lnTo>
                    <a:pt x="414" y="1112"/>
                  </a:lnTo>
                  <a:lnTo>
                    <a:pt x="414" y="1115"/>
                  </a:lnTo>
                  <a:lnTo>
                    <a:pt x="414" y="1119"/>
                  </a:lnTo>
                  <a:lnTo>
                    <a:pt x="415" y="1121"/>
                  </a:lnTo>
                  <a:lnTo>
                    <a:pt x="416" y="1125"/>
                  </a:lnTo>
                  <a:lnTo>
                    <a:pt x="417" y="1129"/>
                  </a:lnTo>
                  <a:lnTo>
                    <a:pt x="418" y="1132"/>
                  </a:lnTo>
                  <a:lnTo>
                    <a:pt x="421" y="1138"/>
                  </a:lnTo>
                  <a:lnTo>
                    <a:pt x="423" y="1144"/>
                  </a:lnTo>
                  <a:lnTo>
                    <a:pt x="424" y="1146"/>
                  </a:lnTo>
                  <a:lnTo>
                    <a:pt x="424" y="1148"/>
                  </a:lnTo>
                  <a:lnTo>
                    <a:pt x="425" y="1150"/>
                  </a:lnTo>
                  <a:lnTo>
                    <a:pt x="425" y="1153"/>
                  </a:lnTo>
                  <a:lnTo>
                    <a:pt x="425" y="1155"/>
                  </a:lnTo>
                  <a:lnTo>
                    <a:pt x="424" y="1157"/>
                  </a:lnTo>
                  <a:lnTo>
                    <a:pt x="423" y="1158"/>
                  </a:lnTo>
                  <a:lnTo>
                    <a:pt x="423" y="1159"/>
                  </a:lnTo>
                  <a:lnTo>
                    <a:pt x="422" y="1161"/>
                  </a:lnTo>
                  <a:lnTo>
                    <a:pt x="421" y="1163"/>
                  </a:lnTo>
                  <a:lnTo>
                    <a:pt x="414" y="1168"/>
                  </a:lnTo>
                  <a:lnTo>
                    <a:pt x="410" y="1173"/>
                  </a:lnTo>
                  <a:lnTo>
                    <a:pt x="407" y="1175"/>
                  </a:lnTo>
                  <a:lnTo>
                    <a:pt x="405" y="1176"/>
                  </a:lnTo>
                  <a:lnTo>
                    <a:pt x="403" y="1178"/>
                  </a:lnTo>
                  <a:lnTo>
                    <a:pt x="400" y="1181"/>
                  </a:lnTo>
                  <a:lnTo>
                    <a:pt x="396" y="1189"/>
                  </a:lnTo>
                  <a:lnTo>
                    <a:pt x="391" y="1195"/>
                  </a:lnTo>
                  <a:lnTo>
                    <a:pt x="387" y="1201"/>
                  </a:lnTo>
                  <a:lnTo>
                    <a:pt x="383" y="1205"/>
                  </a:lnTo>
                  <a:lnTo>
                    <a:pt x="381" y="1208"/>
                  </a:lnTo>
                  <a:lnTo>
                    <a:pt x="379" y="1209"/>
                  </a:lnTo>
                  <a:lnTo>
                    <a:pt x="378" y="1209"/>
                  </a:lnTo>
                  <a:lnTo>
                    <a:pt x="377" y="1211"/>
                  </a:lnTo>
                  <a:lnTo>
                    <a:pt x="374" y="1212"/>
                  </a:lnTo>
                  <a:lnTo>
                    <a:pt x="372" y="1213"/>
                  </a:lnTo>
                  <a:lnTo>
                    <a:pt x="370" y="1214"/>
                  </a:lnTo>
                  <a:lnTo>
                    <a:pt x="368" y="1214"/>
                  </a:lnTo>
                  <a:lnTo>
                    <a:pt x="366" y="1215"/>
                  </a:lnTo>
                  <a:lnTo>
                    <a:pt x="364" y="1215"/>
                  </a:lnTo>
                  <a:lnTo>
                    <a:pt x="355" y="1215"/>
                  </a:lnTo>
                  <a:lnTo>
                    <a:pt x="353" y="1215"/>
                  </a:lnTo>
                  <a:lnTo>
                    <a:pt x="343" y="1217"/>
                  </a:lnTo>
                  <a:lnTo>
                    <a:pt x="337" y="1218"/>
                  </a:lnTo>
                  <a:lnTo>
                    <a:pt x="334" y="1219"/>
                  </a:lnTo>
                  <a:lnTo>
                    <a:pt x="320" y="1221"/>
                  </a:lnTo>
                  <a:lnTo>
                    <a:pt x="317" y="1222"/>
                  </a:lnTo>
                  <a:lnTo>
                    <a:pt x="311" y="1222"/>
                  </a:lnTo>
                  <a:lnTo>
                    <a:pt x="309" y="1222"/>
                  </a:lnTo>
                  <a:lnTo>
                    <a:pt x="308" y="1223"/>
                  </a:lnTo>
                  <a:lnTo>
                    <a:pt x="307" y="1224"/>
                  </a:lnTo>
                  <a:lnTo>
                    <a:pt x="305" y="1225"/>
                  </a:lnTo>
                  <a:lnTo>
                    <a:pt x="302" y="1228"/>
                  </a:lnTo>
                  <a:lnTo>
                    <a:pt x="299" y="1230"/>
                  </a:lnTo>
                  <a:lnTo>
                    <a:pt x="298" y="1232"/>
                  </a:lnTo>
                  <a:lnTo>
                    <a:pt x="297" y="1233"/>
                  </a:lnTo>
                  <a:lnTo>
                    <a:pt x="293" y="1239"/>
                  </a:lnTo>
                  <a:lnTo>
                    <a:pt x="291" y="1241"/>
                  </a:lnTo>
                  <a:lnTo>
                    <a:pt x="290" y="1243"/>
                  </a:lnTo>
                  <a:lnTo>
                    <a:pt x="288" y="1243"/>
                  </a:lnTo>
                  <a:lnTo>
                    <a:pt x="287" y="1244"/>
                  </a:lnTo>
                  <a:lnTo>
                    <a:pt x="286" y="1245"/>
                  </a:lnTo>
                  <a:lnTo>
                    <a:pt x="285" y="1245"/>
                  </a:lnTo>
                  <a:lnTo>
                    <a:pt x="284" y="1245"/>
                  </a:lnTo>
                  <a:lnTo>
                    <a:pt x="283" y="1245"/>
                  </a:lnTo>
                  <a:lnTo>
                    <a:pt x="282" y="1245"/>
                  </a:lnTo>
                  <a:lnTo>
                    <a:pt x="281" y="1245"/>
                  </a:lnTo>
                  <a:lnTo>
                    <a:pt x="281" y="1244"/>
                  </a:lnTo>
                  <a:lnTo>
                    <a:pt x="281" y="1243"/>
                  </a:lnTo>
                  <a:lnTo>
                    <a:pt x="279" y="1241"/>
                  </a:lnTo>
                  <a:lnTo>
                    <a:pt x="275" y="1229"/>
                  </a:lnTo>
                  <a:lnTo>
                    <a:pt x="271" y="1220"/>
                  </a:lnTo>
                  <a:lnTo>
                    <a:pt x="270" y="1216"/>
                  </a:lnTo>
                  <a:lnTo>
                    <a:pt x="268" y="1210"/>
                  </a:lnTo>
                  <a:lnTo>
                    <a:pt x="263" y="1197"/>
                  </a:lnTo>
                  <a:lnTo>
                    <a:pt x="263" y="1194"/>
                  </a:lnTo>
                  <a:lnTo>
                    <a:pt x="262" y="1191"/>
                  </a:lnTo>
                  <a:lnTo>
                    <a:pt x="261" y="1189"/>
                  </a:lnTo>
                  <a:lnTo>
                    <a:pt x="260" y="1187"/>
                  </a:lnTo>
                  <a:lnTo>
                    <a:pt x="259" y="1187"/>
                  </a:lnTo>
                  <a:lnTo>
                    <a:pt x="256" y="1184"/>
                  </a:lnTo>
                  <a:lnTo>
                    <a:pt x="249" y="1178"/>
                  </a:lnTo>
                  <a:lnTo>
                    <a:pt x="245" y="1175"/>
                  </a:lnTo>
                  <a:lnTo>
                    <a:pt x="242" y="1174"/>
                  </a:lnTo>
                  <a:lnTo>
                    <a:pt x="239" y="1172"/>
                  </a:lnTo>
                  <a:lnTo>
                    <a:pt x="234" y="1170"/>
                  </a:lnTo>
                  <a:lnTo>
                    <a:pt x="230" y="1168"/>
                  </a:lnTo>
                  <a:lnTo>
                    <a:pt x="223" y="1166"/>
                  </a:lnTo>
                  <a:lnTo>
                    <a:pt x="216" y="1164"/>
                  </a:lnTo>
                  <a:lnTo>
                    <a:pt x="212" y="1162"/>
                  </a:lnTo>
                  <a:lnTo>
                    <a:pt x="207" y="1160"/>
                  </a:lnTo>
                  <a:lnTo>
                    <a:pt x="203" y="1158"/>
                  </a:lnTo>
                  <a:lnTo>
                    <a:pt x="198" y="1155"/>
                  </a:lnTo>
                  <a:lnTo>
                    <a:pt x="195" y="1153"/>
                  </a:lnTo>
                  <a:lnTo>
                    <a:pt x="194" y="1153"/>
                  </a:lnTo>
                  <a:lnTo>
                    <a:pt x="192" y="1152"/>
                  </a:lnTo>
                  <a:lnTo>
                    <a:pt x="191" y="1150"/>
                  </a:lnTo>
                  <a:lnTo>
                    <a:pt x="190" y="1149"/>
                  </a:lnTo>
                  <a:lnTo>
                    <a:pt x="190" y="1148"/>
                  </a:lnTo>
                  <a:lnTo>
                    <a:pt x="189" y="1147"/>
                  </a:lnTo>
                  <a:lnTo>
                    <a:pt x="189" y="1146"/>
                  </a:lnTo>
                  <a:lnTo>
                    <a:pt x="189" y="1144"/>
                  </a:lnTo>
                  <a:lnTo>
                    <a:pt x="190" y="1139"/>
                  </a:lnTo>
                  <a:lnTo>
                    <a:pt x="192" y="1132"/>
                  </a:lnTo>
                  <a:lnTo>
                    <a:pt x="194" y="1123"/>
                  </a:lnTo>
                  <a:lnTo>
                    <a:pt x="195" y="1120"/>
                  </a:lnTo>
                  <a:lnTo>
                    <a:pt x="195" y="1116"/>
                  </a:lnTo>
                  <a:lnTo>
                    <a:pt x="195" y="1112"/>
                  </a:lnTo>
                  <a:lnTo>
                    <a:pt x="195" y="1108"/>
                  </a:lnTo>
                  <a:lnTo>
                    <a:pt x="195" y="1106"/>
                  </a:lnTo>
                  <a:lnTo>
                    <a:pt x="195" y="1102"/>
                  </a:lnTo>
                  <a:lnTo>
                    <a:pt x="194" y="1101"/>
                  </a:lnTo>
                  <a:lnTo>
                    <a:pt x="194" y="1100"/>
                  </a:lnTo>
                  <a:lnTo>
                    <a:pt x="193" y="1099"/>
                  </a:lnTo>
                  <a:lnTo>
                    <a:pt x="192" y="1098"/>
                  </a:lnTo>
                  <a:lnTo>
                    <a:pt x="191" y="1098"/>
                  </a:lnTo>
                  <a:lnTo>
                    <a:pt x="190" y="1099"/>
                  </a:lnTo>
                  <a:lnTo>
                    <a:pt x="189" y="1101"/>
                  </a:lnTo>
                  <a:lnTo>
                    <a:pt x="187" y="1105"/>
                  </a:lnTo>
                  <a:lnTo>
                    <a:pt x="185" y="1106"/>
                  </a:lnTo>
                  <a:lnTo>
                    <a:pt x="184" y="1107"/>
                  </a:lnTo>
                  <a:lnTo>
                    <a:pt x="184" y="1107"/>
                  </a:lnTo>
                  <a:lnTo>
                    <a:pt x="182" y="1107"/>
                  </a:lnTo>
                  <a:lnTo>
                    <a:pt x="181" y="1107"/>
                  </a:lnTo>
                  <a:lnTo>
                    <a:pt x="180" y="1107"/>
                  </a:lnTo>
                  <a:lnTo>
                    <a:pt x="179" y="1107"/>
                  </a:lnTo>
                  <a:lnTo>
                    <a:pt x="178" y="1107"/>
                  </a:lnTo>
                  <a:lnTo>
                    <a:pt x="176" y="1106"/>
                  </a:lnTo>
                  <a:lnTo>
                    <a:pt x="175" y="1104"/>
                  </a:lnTo>
                  <a:lnTo>
                    <a:pt x="173" y="1103"/>
                  </a:lnTo>
                  <a:lnTo>
                    <a:pt x="172" y="1100"/>
                  </a:lnTo>
                  <a:lnTo>
                    <a:pt x="170" y="1097"/>
                  </a:lnTo>
                  <a:lnTo>
                    <a:pt x="167" y="1095"/>
                  </a:lnTo>
                  <a:lnTo>
                    <a:pt x="166" y="1093"/>
                  </a:lnTo>
                  <a:lnTo>
                    <a:pt x="165" y="1091"/>
                  </a:lnTo>
                  <a:lnTo>
                    <a:pt x="161" y="1085"/>
                  </a:lnTo>
                  <a:lnTo>
                    <a:pt x="161" y="1083"/>
                  </a:lnTo>
                  <a:lnTo>
                    <a:pt x="160" y="1082"/>
                  </a:lnTo>
                  <a:lnTo>
                    <a:pt x="159" y="1080"/>
                  </a:lnTo>
                  <a:lnTo>
                    <a:pt x="158" y="1079"/>
                  </a:lnTo>
                  <a:lnTo>
                    <a:pt x="153" y="1074"/>
                  </a:lnTo>
                  <a:lnTo>
                    <a:pt x="151" y="1073"/>
                  </a:lnTo>
                  <a:lnTo>
                    <a:pt x="150" y="1071"/>
                  </a:lnTo>
                  <a:lnTo>
                    <a:pt x="149" y="1069"/>
                  </a:lnTo>
                  <a:lnTo>
                    <a:pt x="148" y="1067"/>
                  </a:lnTo>
                  <a:lnTo>
                    <a:pt x="147" y="1064"/>
                  </a:lnTo>
                  <a:lnTo>
                    <a:pt x="145" y="1057"/>
                  </a:lnTo>
                  <a:lnTo>
                    <a:pt x="142" y="1049"/>
                  </a:lnTo>
                  <a:lnTo>
                    <a:pt x="140" y="1042"/>
                  </a:lnTo>
                  <a:lnTo>
                    <a:pt x="138" y="1039"/>
                  </a:lnTo>
                  <a:lnTo>
                    <a:pt x="138" y="1037"/>
                  </a:lnTo>
                  <a:lnTo>
                    <a:pt x="136" y="1035"/>
                  </a:lnTo>
                  <a:lnTo>
                    <a:pt x="134" y="1031"/>
                  </a:lnTo>
                  <a:lnTo>
                    <a:pt x="132" y="1030"/>
                  </a:lnTo>
                  <a:lnTo>
                    <a:pt x="131" y="1028"/>
                  </a:lnTo>
                  <a:lnTo>
                    <a:pt x="129" y="1025"/>
                  </a:lnTo>
                  <a:lnTo>
                    <a:pt x="128" y="1023"/>
                  </a:lnTo>
                  <a:lnTo>
                    <a:pt x="127" y="1021"/>
                  </a:lnTo>
                  <a:lnTo>
                    <a:pt x="123" y="1017"/>
                  </a:lnTo>
                  <a:lnTo>
                    <a:pt x="121" y="1015"/>
                  </a:lnTo>
                  <a:lnTo>
                    <a:pt x="119" y="1011"/>
                  </a:lnTo>
                  <a:lnTo>
                    <a:pt x="116" y="1006"/>
                  </a:lnTo>
                  <a:lnTo>
                    <a:pt x="116" y="1005"/>
                  </a:lnTo>
                  <a:lnTo>
                    <a:pt x="114" y="1002"/>
                  </a:lnTo>
                  <a:lnTo>
                    <a:pt x="111" y="999"/>
                  </a:lnTo>
                  <a:lnTo>
                    <a:pt x="109" y="996"/>
                  </a:lnTo>
                  <a:lnTo>
                    <a:pt x="107" y="995"/>
                  </a:lnTo>
                  <a:lnTo>
                    <a:pt x="105" y="994"/>
                  </a:lnTo>
                  <a:lnTo>
                    <a:pt x="104" y="994"/>
                  </a:lnTo>
                  <a:lnTo>
                    <a:pt x="103" y="993"/>
                  </a:lnTo>
                  <a:lnTo>
                    <a:pt x="98" y="992"/>
                  </a:lnTo>
                  <a:lnTo>
                    <a:pt x="91" y="989"/>
                  </a:lnTo>
                  <a:lnTo>
                    <a:pt x="87" y="988"/>
                  </a:lnTo>
                  <a:lnTo>
                    <a:pt x="84" y="988"/>
                  </a:lnTo>
                  <a:lnTo>
                    <a:pt x="82" y="988"/>
                  </a:lnTo>
                  <a:lnTo>
                    <a:pt x="79" y="988"/>
                  </a:lnTo>
                  <a:lnTo>
                    <a:pt x="77" y="989"/>
                  </a:lnTo>
                  <a:lnTo>
                    <a:pt x="72" y="990"/>
                  </a:lnTo>
                  <a:lnTo>
                    <a:pt x="69" y="992"/>
                  </a:lnTo>
                  <a:lnTo>
                    <a:pt x="64" y="994"/>
                  </a:lnTo>
                  <a:lnTo>
                    <a:pt x="60" y="996"/>
                  </a:lnTo>
                  <a:lnTo>
                    <a:pt x="58" y="998"/>
                  </a:lnTo>
                  <a:lnTo>
                    <a:pt x="54" y="1002"/>
                  </a:lnTo>
                  <a:lnTo>
                    <a:pt x="50" y="1006"/>
                  </a:lnTo>
                  <a:lnTo>
                    <a:pt x="49" y="1007"/>
                  </a:lnTo>
                  <a:lnTo>
                    <a:pt x="49" y="1008"/>
                  </a:lnTo>
                  <a:lnTo>
                    <a:pt x="48" y="1008"/>
                  </a:lnTo>
                  <a:lnTo>
                    <a:pt x="48" y="1009"/>
                  </a:lnTo>
                  <a:lnTo>
                    <a:pt x="48" y="1010"/>
                  </a:lnTo>
                  <a:lnTo>
                    <a:pt x="49" y="1011"/>
                  </a:lnTo>
                  <a:lnTo>
                    <a:pt x="50" y="1013"/>
                  </a:lnTo>
                  <a:lnTo>
                    <a:pt x="51" y="1015"/>
                  </a:lnTo>
                  <a:lnTo>
                    <a:pt x="52" y="1017"/>
                  </a:lnTo>
                  <a:lnTo>
                    <a:pt x="53" y="1017"/>
                  </a:lnTo>
                  <a:lnTo>
                    <a:pt x="54" y="1019"/>
                  </a:lnTo>
                  <a:lnTo>
                    <a:pt x="55" y="1020"/>
                  </a:lnTo>
                  <a:lnTo>
                    <a:pt x="68" y="1032"/>
                  </a:lnTo>
                  <a:lnTo>
                    <a:pt x="70" y="1034"/>
                  </a:lnTo>
                  <a:lnTo>
                    <a:pt x="70" y="1036"/>
                  </a:lnTo>
                  <a:lnTo>
                    <a:pt x="71" y="1038"/>
                  </a:lnTo>
                  <a:lnTo>
                    <a:pt x="72" y="1039"/>
                  </a:lnTo>
                  <a:lnTo>
                    <a:pt x="74" y="1044"/>
                  </a:lnTo>
                  <a:lnTo>
                    <a:pt x="74" y="1046"/>
                  </a:lnTo>
                  <a:lnTo>
                    <a:pt x="75" y="1048"/>
                  </a:lnTo>
                  <a:lnTo>
                    <a:pt x="79" y="1052"/>
                  </a:lnTo>
                  <a:lnTo>
                    <a:pt x="80" y="1055"/>
                  </a:lnTo>
                  <a:lnTo>
                    <a:pt x="81" y="1057"/>
                  </a:lnTo>
                  <a:lnTo>
                    <a:pt x="81" y="1060"/>
                  </a:lnTo>
                  <a:lnTo>
                    <a:pt x="81" y="1062"/>
                  </a:lnTo>
                  <a:lnTo>
                    <a:pt x="81" y="1063"/>
                  </a:lnTo>
                  <a:lnTo>
                    <a:pt x="81" y="1065"/>
                  </a:lnTo>
                  <a:lnTo>
                    <a:pt x="81" y="1067"/>
                  </a:lnTo>
                  <a:lnTo>
                    <a:pt x="81" y="1068"/>
                  </a:lnTo>
                  <a:lnTo>
                    <a:pt x="81" y="1070"/>
                  </a:lnTo>
                  <a:lnTo>
                    <a:pt x="80" y="1072"/>
                  </a:lnTo>
                  <a:lnTo>
                    <a:pt x="77" y="1076"/>
                  </a:lnTo>
                  <a:lnTo>
                    <a:pt x="74" y="1080"/>
                  </a:lnTo>
                  <a:lnTo>
                    <a:pt x="72" y="1085"/>
                  </a:lnTo>
                  <a:lnTo>
                    <a:pt x="70" y="1092"/>
                  </a:lnTo>
                  <a:lnTo>
                    <a:pt x="68" y="1096"/>
                  </a:lnTo>
                  <a:lnTo>
                    <a:pt x="66" y="1098"/>
                  </a:lnTo>
                  <a:lnTo>
                    <a:pt x="64" y="1101"/>
                  </a:lnTo>
                  <a:lnTo>
                    <a:pt x="62" y="1103"/>
                  </a:lnTo>
                  <a:lnTo>
                    <a:pt x="59" y="1106"/>
                  </a:lnTo>
                  <a:lnTo>
                    <a:pt x="56" y="1109"/>
                  </a:lnTo>
                  <a:lnTo>
                    <a:pt x="53" y="1112"/>
                  </a:lnTo>
                  <a:lnTo>
                    <a:pt x="50" y="1114"/>
                  </a:lnTo>
                  <a:lnTo>
                    <a:pt x="47" y="1116"/>
                  </a:lnTo>
                  <a:lnTo>
                    <a:pt x="46" y="1116"/>
                  </a:lnTo>
                  <a:lnTo>
                    <a:pt x="44" y="1117"/>
                  </a:lnTo>
                  <a:lnTo>
                    <a:pt x="41" y="1117"/>
                  </a:lnTo>
                  <a:lnTo>
                    <a:pt x="38" y="1116"/>
                  </a:lnTo>
                  <a:lnTo>
                    <a:pt x="35" y="1115"/>
                  </a:lnTo>
                  <a:lnTo>
                    <a:pt x="31" y="1113"/>
                  </a:lnTo>
                  <a:lnTo>
                    <a:pt x="27" y="1111"/>
                  </a:lnTo>
                  <a:lnTo>
                    <a:pt x="23" y="1108"/>
                  </a:lnTo>
                  <a:lnTo>
                    <a:pt x="13" y="1103"/>
                  </a:lnTo>
                  <a:lnTo>
                    <a:pt x="9" y="1099"/>
                  </a:lnTo>
                  <a:lnTo>
                    <a:pt x="8" y="1097"/>
                  </a:lnTo>
                  <a:lnTo>
                    <a:pt x="6" y="1096"/>
                  </a:lnTo>
                  <a:lnTo>
                    <a:pt x="3" y="1093"/>
                  </a:lnTo>
                  <a:lnTo>
                    <a:pt x="2" y="1090"/>
                  </a:lnTo>
                  <a:lnTo>
                    <a:pt x="1" y="1089"/>
                  </a:lnTo>
                  <a:lnTo>
                    <a:pt x="1" y="1087"/>
                  </a:lnTo>
                  <a:lnTo>
                    <a:pt x="0" y="1086"/>
                  </a:lnTo>
                  <a:lnTo>
                    <a:pt x="0" y="1085"/>
                  </a:lnTo>
                  <a:lnTo>
                    <a:pt x="0" y="1083"/>
                  </a:lnTo>
                  <a:lnTo>
                    <a:pt x="0" y="1081"/>
                  </a:lnTo>
                  <a:lnTo>
                    <a:pt x="1" y="1079"/>
                  </a:lnTo>
                  <a:lnTo>
                    <a:pt x="1" y="1077"/>
                  </a:lnTo>
                  <a:lnTo>
                    <a:pt x="2" y="1075"/>
                  </a:lnTo>
                  <a:lnTo>
                    <a:pt x="2" y="1074"/>
                  </a:lnTo>
                  <a:lnTo>
                    <a:pt x="3" y="1073"/>
                  </a:lnTo>
                  <a:lnTo>
                    <a:pt x="5" y="1071"/>
                  </a:lnTo>
                  <a:lnTo>
                    <a:pt x="11" y="1066"/>
                  </a:lnTo>
                </a:path>
              </a:pathLst>
            </a:custGeom>
            <a:noFill/>
            <a:ln w="2540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57" name="Freeform 105">
              <a:extLst>
                <a:ext uri="{FF2B5EF4-FFF2-40B4-BE49-F238E27FC236}">
                  <a16:creationId xmlns:a16="http://schemas.microsoft.com/office/drawing/2014/main" id="{D74F55F9-9952-42A9-9C4E-9B8CE44AB2A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2" y="1677"/>
              <a:ext cx="429" cy="1205"/>
            </a:xfrm>
            <a:custGeom>
              <a:avLst/>
              <a:gdLst>
                <a:gd name="T0" fmla="*/ 91 w 429"/>
                <a:gd name="T1" fmla="*/ 1196 h 1205"/>
                <a:gd name="T2" fmla="*/ 76 w 429"/>
                <a:gd name="T3" fmla="*/ 1170 h 1205"/>
                <a:gd name="T4" fmla="*/ 67 w 429"/>
                <a:gd name="T5" fmla="*/ 1127 h 1205"/>
                <a:gd name="T6" fmla="*/ 80 w 429"/>
                <a:gd name="T7" fmla="*/ 1095 h 1205"/>
                <a:gd name="T8" fmla="*/ 90 w 429"/>
                <a:gd name="T9" fmla="*/ 1086 h 1205"/>
                <a:gd name="T10" fmla="*/ 62 w 429"/>
                <a:gd name="T11" fmla="*/ 1080 h 1205"/>
                <a:gd name="T12" fmla="*/ 32 w 429"/>
                <a:gd name="T13" fmla="*/ 1069 h 1205"/>
                <a:gd name="T14" fmla="*/ 30 w 429"/>
                <a:gd name="T15" fmla="*/ 1043 h 1205"/>
                <a:gd name="T16" fmla="*/ 34 w 429"/>
                <a:gd name="T17" fmla="*/ 1030 h 1205"/>
                <a:gd name="T18" fmla="*/ 62 w 429"/>
                <a:gd name="T19" fmla="*/ 1032 h 1205"/>
                <a:gd name="T20" fmla="*/ 69 w 429"/>
                <a:gd name="T21" fmla="*/ 1018 h 1205"/>
                <a:gd name="T22" fmla="*/ 75 w 429"/>
                <a:gd name="T23" fmla="*/ 999 h 1205"/>
                <a:gd name="T24" fmla="*/ 77 w 429"/>
                <a:gd name="T25" fmla="*/ 963 h 1205"/>
                <a:gd name="T26" fmla="*/ 77 w 429"/>
                <a:gd name="T27" fmla="*/ 941 h 1205"/>
                <a:gd name="T28" fmla="*/ 98 w 429"/>
                <a:gd name="T29" fmla="*/ 912 h 1205"/>
                <a:gd name="T30" fmla="*/ 103 w 429"/>
                <a:gd name="T31" fmla="*/ 884 h 1205"/>
                <a:gd name="T32" fmla="*/ 94 w 429"/>
                <a:gd name="T33" fmla="*/ 861 h 1205"/>
                <a:gd name="T34" fmla="*/ 71 w 429"/>
                <a:gd name="T35" fmla="*/ 853 h 1205"/>
                <a:gd name="T36" fmla="*/ 67 w 429"/>
                <a:gd name="T37" fmla="*/ 847 h 1205"/>
                <a:gd name="T38" fmla="*/ 67 w 429"/>
                <a:gd name="T39" fmla="*/ 822 h 1205"/>
                <a:gd name="T40" fmla="*/ 59 w 429"/>
                <a:gd name="T41" fmla="*/ 801 h 1205"/>
                <a:gd name="T42" fmla="*/ 34 w 429"/>
                <a:gd name="T43" fmla="*/ 764 h 1205"/>
                <a:gd name="T44" fmla="*/ 19 w 429"/>
                <a:gd name="T45" fmla="*/ 732 h 1205"/>
                <a:gd name="T46" fmla="*/ 18 w 429"/>
                <a:gd name="T47" fmla="*/ 709 h 1205"/>
                <a:gd name="T48" fmla="*/ 31 w 429"/>
                <a:gd name="T49" fmla="*/ 686 h 1205"/>
                <a:gd name="T50" fmla="*/ 29 w 429"/>
                <a:gd name="T51" fmla="*/ 657 h 1205"/>
                <a:gd name="T52" fmla="*/ 14 w 429"/>
                <a:gd name="T53" fmla="*/ 598 h 1205"/>
                <a:gd name="T54" fmla="*/ 0 w 429"/>
                <a:gd name="T55" fmla="*/ 547 h 1205"/>
                <a:gd name="T56" fmla="*/ 3 w 429"/>
                <a:gd name="T57" fmla="*/ 538 h 1205"/>
                <a:gd name="T58" fmla="*/ 23 w 429"/>
                <a:gd name="T59" fmla="*/ 531 h 1205"/>
                <a:gd name="T60" fmla="*/ 44 w 429"/>
                <a:gd name="T61" fmla="*/ 510 h 1205"/>
                <a:gd name="T62" fmla="*/ 64 w 429"/>
                <a:gd name="T63" fmla="*/ 489 h 1205"/>
                <a:gd name="T64" fmla="*/ 64 w 429"/>
                <a:gd name="T65" fmla="*/ 457 h 1205"/>
                <a:gd name="T66" fmla="*/ 69 w 429"/>
                <a:gd name="T67" fmla="*/ 432 h 1205"/>
                <a:gd name="T68" fmla="*/ 67 w 429"/>
                <a:gd name="T69" fmla="*/ 406 h 1205"/>
                <a:gd name="T70" fmla="*/ 84 w 429"/>
                <a:gd name="T71" fmla="*/ 367 h 1205"/>
                <a:gd name="T72" fmla="*/ 103 w 429"/>
                <a:gd name="T73" fmla="*/ 308 h 1205"/>
                <a:gd name="T74" fmla="*/ 105 w 429"/>
                <a:gd name="T75" fmla="*/ 297 h 1205"/>
                <a:gd name="T76" fmla="*/ 127 w 429"/>
                <a:gd name="T77" fmla="*/ 274 h 1205"/>
                <a:gd name="T78" fmla="*/ 154 w 429"/>
                <a:gd name="T79" fmla="*/ 266 h 1205"/>
                <a:gd name="T80" fmla="*/ 180 w 429"/>
                <a:gd name="T81" fmla="*/ 253 h 1205"/>
                <a:gd name="T82" fmla="*/ 192 w 429"/>
                <a:gd name="T83" fmla="*/ 254 h 1205"/>
                <a:gd name="T84" fmla="*/ 212 w 429"/>
                <a:gd name="T85" fmla="*/ 266 h 1205"/>
                <a:gd name="T86" fmla="*/ 218 w 429"/>
                <a:gd name="T87" fmla="*/ 251 h 1205"/>
                <a:gd name="T88" fmla="*/ 215 w 429"/>
                <a:gd name="T89" fmla="*/ 214 h 1205"/>
                <a:gd name="T90" fmla="*/ 207 w 429"/>
                <a:gd name="T91" fmla="*/ 182 h 1205"/>
                <a:gd name="T92" fmla="*/ 171 w 429"/>
                <a:gd name="T93" fmla="*/ 159 h 1205"/>
                <a:gd name="T94" fmla="*/ 156 w 429"/>
                <a:gd name="T95" fmla="*/ 142 h 1205"/>
                <a:gd name="T96" fmla="*/ 134 w 429"/>
                <a:gd name="T97" fmla="*/ 83 h 1205"/>
                <a:gd name="T98" fmla="*/ 109 w 429"/>
                <a:gd name="T99" fmla="*/ 57 h 1205"/>
                <a:gd name="T100" fmla="*/ 100 w 429"/>
                <a:gd name="T101" fmla="*/ 44 h 1205"/>
                <a:gd name="T102" fmla="*/ 108 w 429"/>
                <a:gd name="T103" fmla="*/ 20 h 1205"/>
                <a:gd name="T104" fmla="*/ 127 w 429"/>
                <a:gd name="T105" fmla="*/ 0 h 1205"/>
                <a:gd name="T106" fmla="*/ 166 w 429"/>
                <a:gd name="T107" fmla="*/ 23 h 1205"/>
                <a:gd name="T108" fmla="*/ 196 w 429"/>
                <a:gd name="T109" fmla="*/ 30 h 1205"/>
                <a:gd name="T110" fmla="*/ 243 w 429"/>
                <a:gd name="T111" fmla="*/ 45 h 1205"/>
                <a:gd name="T112" fmla="*/ 280 w 429"/>
                <a:gd name="T113" fmla="*/ 54 h 1205"/>
                <a:gd name="T114" fmla="*/ 313 w 429"/>
                <a:gd name="T115" fmla="*/ 71 h 1205"/>
                <a:gd name="T116" fmla="*/ 343 w 429"/>
                <a:gd name="T117" fmla="*/ 71 h 1205"/>
                <a:gd name="T118" fmla="*/ 358 w 429"/>
                <a:gd name="T119" fmla="*/ 94 h 1205"/>
                <a:gd name="T120" fmla="*/ 380 w 429"/>
                <a:gd name="T121" fmla="*/ 122 h 1205"/>
                <a:gd name="T122" fmla="*/ 410 w 429"/>
                <a:gd name="T123" fmla="*/ 140 h 1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29" h="1205">
                  <a:moveTo>
                    <a:pt x="89" y="1205"/>
                  </a:moveTo>
                  <a:lnTo>
                    <a:pt x="90" y="1204"/>
                  </a:lnTo>
                  <a:lnTo>
                    <a:pt x="91" y="1202"/>
                  </a:lnTo>
                  <a:lnTo>
                    <a:pt x="91" y="1201"/>
                  </a:lnTo>
                  <a:lnTo>
                    <a:pt x="91" y="1201"/>
                  </a:lnTo>
                  <a:lnTo>
                    <a:pt x="91" y="1199"/>
                  </a:lnTo>
                  <a:lnTo>
                    <a:pt x="91" y="1198"/>
                  </a:lnTo>
                  <a:lnTo>
                    <a:pt x="91" y="1196"/>
                  </a:lnTo>
                  <a:lnTo>
                    <a:pt x="90" y="1192"/>
                  </a:lnTo>
                  <a:lnTo>
                    <a:pt x="89" y="1190"/>
                  </a:lnTo>
                  <a:lnTo>
                    <a:pt x="87" y="1186"/>
                  </a:lnTo>
                  <a:lnTo>
                    <a:pt x="85" y="1183"/>
                  </a:lnTo>
                  <a:lnTo>
                    <a:pt x="80" y="1177"/>
                  </a:lnTo>
                  <a:lnTo>
                    <a:pt x="78" y="1174"/>
                  </a:lnTo>
                  <a:lnTo>
                    <a:pt x="77" y="1171"/>
                  </a:lnTo>
                  <a:lnTo>
                    <a:pt x="76" y="1170"/>
                  </a:lnTo>
                  <a:lnTo>
                    <a:pt x="74" y="1166"/>
                  </a:lnTo>
                  <a:lnTo>
                    <a:pt x="73" y="1160"/>
                  </a:lnTo>
                  <a:lnTo>
                    <a:pt x="69" y="1150"/>
                  </a:lnTo>
                  <a:lnTo>
                    <a:pt x="68" y="1142"/>
                  </a:lnTo>
                  <a:lnTo>
                    <a:pt x="68" y="1138"/>
                  </a:lnTo>
                  <a:lnTo>
                    <a:pt x="67" y="1133"/>
                  </a:lnTo>
                  <a:lnTo>
                    <a:pt x="67" y="1130"/>
                  </a:lnTo>
                  <a:lnTo>
                    <a:pt x="67" y="1127"/>
                  </a:lnTo>
                  <a:lnTo>
                    <a:pt x="67" y="1122"/>
                  </a:lnTo>
                  <a:lnTo>
                    <a:pt x="68" y="1119"/>
                  </a:lnTo>
                  <a:lnTo>
                    <a:pt x="69" y="1116"/>
                  </a:lnTo>
                  <a:lnTo>
                    <a:pt x="70" y="1113"/>
                  </a:lnTo>
                  <a:lnTo>
                    <a:pt x="75" y="1106"/>
                  </a:lnTo>
                  <a:lnTo>
                    <a:pt x="76" y="1103"/>
                  </a:lnTo>
                  <a:lnTo>
                    <a:pt x="79" y="1098"/>
                  </a:lnTo>
                  <a:lnTo>
                    <a:pt x="80" y="1095"/>
                  </a:lnTo>
                  <a:lnTo>
                    <a:pt x="82" y="1093"/>
                  </a:lnTo>
                  <a:lnTo>
                    <a:pt x="84" y="1092"/>
                  </a:lnTo>
                  <a:lnTo>
                    <a:pt x="85" y="1090"/>
                  </a:lnTo>
                  <a:lnTo>
                    <a:pt x="89" y="1088"/>
                  </a:lnTo>
                  <a:lnTo>
                    <a:pt x="89" y="1088"/>
                  </a:lnTo>
                  <a:lnTo>
                    <a:pt x="90" y="1088"/>
                  </a:lnTo>
                  <a:lnTo>
                    <a:pt x="90" y="1087"/>
                  </a:lnTo>
                  <a:lnTo>
                    <a:pt x="90" y="1086"/>
                  </a:lnTo>
                  <a:lnTo>
                    <a:pt x="89" y="1086"/>
                  </a:lnTo>
                  <a:lnTo>
                    <a:pt x="87" y="1085"/>
                  </a:lnTo>
                  <a:lnTo>
                    <a:pt x="86" y="1085"/>
                  </a:lnTo>
                  <a:lnTo>
                    <a:pt x="80" y="1083"/>
                  </a:lnTo>
                  <a:lnTo>
                    <a:pt x="76" y="1083"/>
                  </a:lnTo>
                  <a:lnTo>
                    <a:pt x="72" y="1082"/>
                  </a:lnTo>
                  <a:lnTo>
                    <a:pt x="67" y="1081"/>
                  </a:lnTo>
                  <a:lnTo>
                    <a:pt x="62" y="1080"/>
                  </a:lnTo>
                  <a:lnTo>
                    <a:pt x="52" y="1077"/>
                  </a:lnTo>
                  <a:lnTo>
                    <a:pt x="44" y="1075"/>
                  </a:lnTo>
                  <a:lnTo>
                    <a:pt x="37" y="1073"/>
                  </a:lnTo>
                  <a:lnTo>
                    <a:pt x="35" y="1072"/>
                  </a:lnTo>
                  <a:lnTo>
                    <a:pt x="34" y="1072"/>
                  </a:lnTo>
                  <a:lnTo>
                    <a:pt x="33" y="1071"/>
                  </a:lnTo>
                  <a:lnTo>
                    <a:pt x="32" y="1070"/>
                  </a:lnTo>
                  <a:lnTo>
                    <a:pt x="32" y="1069"/>
                  </a:lnTo>
                  <a:lnTo>
                    <a:pt x="31" y="1067"/>
                  </a:lnTo>
                  <a:lnTo>
                    <a:pt x="31" y="1066"/>
                  </a:lnTo>
                  <a:lnTo>
                    <a:pt x="31" y="1065"/>
                  </a:lnTo>
                  <a:lnTo>
                    <a:pt x="31" y="1062"/>
                  </a:lnTo>
                  <a:lnTo>
                    <a:pt x="31" y="1055"/>
                  </a:lnTo>
                  <a:lnTo>
                    <a:pt x="31" y="1054"/>
                  </a:lnTo>
                  <a:lnTo>
                    <a:pt x="31" y="1051"/>
                  </a:lnTo>
                  <a:lnTo>
                    <a:pt x="30" y="1043"/>
                  </a:lnTo>
                  <a:lnTo>
                    <a:pt x="30" y="1041"/>
                  </a:lnTo>
                  <a:lnTo>
                    <a:pt x="30" y="1039"/>
                  </a:lnTo>
                  <a:lnTo>
                    <a:pt x="31" y="1036"/>
                  </a:lnTo>
                  <a:lnTo>
                    <a:pt x="31" y="1034"/>
                  </a:lnTo>
                  <a:lnTo>
                    <a:pt x="32" y="1032"/>
                  </a:lnTo>
                  <a:lnTo>
                    <a:pt x="33" y="1031"/>
                  </a:lnTo>
                  <a:lnTo>
                    <a:pt x="34" y="1030"/>
                  </a:lnTo>
                  <a:lnTo>
                    <a:pt x="34" y="1030"/>
                  </a:lnTo>
                  <a:lnTo>
                    <a:pt x="35" y="1030"/>
                  </a:lnTo>
                  <a:lnTo>
                    <a:pt x="37" y="1030"/>
                  </a:lnTo>
                  <a:lnTo>
                    <a:pt x="46" y="1031"/>
                  </a:lnTo>
                  <a:lnTo>
                    <a:pt x="55" y="1032"/>
                  </a:lnTo>
                  <a:lnTo>
                    <a:pt x="57" y="1033"/>
                  </a:lnTo>
                  <a:lnTo>
                    <a:pt x="59" y="1033"/>
                  </a:lnTo>
                  <a:lnTo>
                    <a:pt x="61" y="1033"/>
                  </a:lnTo>
                  <a:lnTo>
                    <a:pt x="62" y="1032"/>
                  </a:lnTo>
                  <a:lnTo>
                    <a:pt x="64" y="1032"/>
                  </a:lnTo>
                  <a:lnTo>
                    <a:pt x="65" y="1031"/>
                  </a:lnTo>
                  <a:lnTo>
                    <a:pt x="66" y="1031"/>
                  </a:lnTo>
                  <a:lnTo>
                    <a:pt x="67" y="1029"/>
                  </a:lnTo>
                  <a:lnTo>
                    <a:pt x="68" y="1028"/>
                  </a:lnTo>
                  <a:lnTo>
                    <a:pt x="68" y="1027"/>
                  </a:lnTo>
                  <a:lnTo>
                    <a:pt x="69" y="1025"/>
                  </a:lnTo>
                  <a:lnTo>
                    <a:pt x="69" y="1018"/>
                  </a:lnTo>
                  <a:lnTo>
                    <a:pt x="70" y="1015"/>
                  </a:lnTo>
                  <a:lnTo>
                    <a:pt x="71" y="1012"/>
                  </a:lnTo>
                  <a:lnTo>
                    <a:pt x="72" y="1010"/>
                  </a:lnTo>
                  <a:lnTo>
                    <a:pt x="74" y="1008"/>
                  </a:lnTo>
                  <a:lnTo>
                    <a:pt x="74" y="1008"/>
                  </a:lnTo>
                  <a:lnTo>
                    <a:pt x="74" y="1007"/>
                  </a:lnTo>
                  <a:lnTo>
                    <a:pt x="74" y="1005"/>
                  </a:lnTo>
                  <a:lnTo>
                    <a:pt x="75" y="999"/>
                  </a:lnTo>
                  <a:lnTo>
                    <a:pt x="76" y="996"/>
                  </a:lnTo>
                  <a:lnTo>
                    <a:pt x="78" y="988"/>
                  </a:lnTo>
                  <a:lnTo>
                    <a:pt x="80" y="982"/>
                  </a:lnTo>
                  <a:lnTo>
                    <a:pt x="80" y="978"/>
                  </a:lnTo>
                  <a:lnTo>
                    <a:pt x="80" y="975"/>
                  </a:lnTo>
                  <a:lnTo>
                    <a:pt x="80" y="974"/>
                  </a:lnTo>
                  <a:lnTo>
                    <a:pt x="80" y="973"/>
                  </a:lnTo>
                  <a:lnTo>
                    <a:pt x="77" y="963"/>
                  </a:lnTo>
                  <a:lnTo>
                    <a:pt x="76" y="961"/>
                  </a:lnTo>
                  <a:lnTo>
                    <a:pt x="75" y="958"/>
                  </a:lnTo>
                  <a:lnTo>
                    <a:pt x="75" y="956"/>
                  </a:lnTo>
                  <a:lnTo>
                    <a:pt x="75" y="953"/>
                  </a:lnTo>
                  <a:lnTo>
                    <a:pt x="75" y="950"/>
                  </a:lnTo>
                  <a:lnTo>
                    <a:pt x="76" y="947"/>
                  </a:lnTo>
                  <a:lnTo>
                    <a:pt x="76" y="944"/>
                  </a:lnTo>
                  <a:lnTo>
                    <a:pt x="77" y="941"/>
                  </a:lnTo>
                  <a:lnTo>
                    <a:pt x="79" y="939"/>
                  </a:lnTo>
                  <a:lnTo>
                    <a:pt x="80" y="936"/>
                  </a:lnTo>
                  <a:lnTo>
                    <a:pt x="81" y="934"/>
                  </a:lnTo>
                  <a:lnTo>
                    <a:pt x="83" y="932"/>
                  </a:lnTo>
                  <a:lnTo>
                    <a:pt x="90" y="925"/>
                  </a:lnTo>
                  <a:lnTo>
                    <a:pt x="96" y="917"/>
                  </a:lnTo>
                  <a:lnTo>
                    <a:pt x="97" y="915"/>
                  </a:lnTo>
                  <a:lnTo>
                    <a:pt x="98" y="912"/>
                  </a:lnTo>
                  <a:lnTo>
                    <a:pt x="100" y="910"/>
                  </a:lnTo>
                  <a:lnTo>
                    <a:pt x="100" y="907"/>
                  </a:lnTo>
                  <a:lnTo>
                    <a:pt x="102" y="904"/>
                  </a:lnTo>
                  <a:lnTo>
                    <a:pt x="103" y="900"/>
                  </a:lnTo>
                  <a:lnTo>
                    <a:pt x="103" y="895"/>
                  </a:lnTo>
                  <a:lnTo>
                    <a:pt x="103" y="891"/>
                  </a:lnTo>
                  <a:lnTo>
                    <a:pt x="103" y="888"/>
                  </a:lnTo>
                  <a:lnTo>
                    <a:pt x="103" y="884"/>
                  </a:lnTo>
                  <a:lnTo>
                    <a:pt x="102" y="875"/>
                  </a:lnTo>
                  <a:lnTo>
                    <a:pt x="102" y="873"/>
                  </a:lnTo>
                  <a:lnTo>
                    <a:pt x="101" y="870"/>
                  </a:lnTo>
                  <a:lnTo>
                    <a:pt x="100" y="868"/>
                  </a:lnTo>
                  <a:lnTo>
                    <a:pt x="99" y="865"/>
                  </a:lnTo>
                  <a:lnTo>
                    <a:pt x="97" y="863"/>
                  </a:lnTo>
                  <a:lnTo>
                    <a:pt x="96" y="862"/>
                  </a:lnTo>
                  <a:lnTo>
                    <a:pt x="94" y="861"/>
                  </a:lnTo>
                  <a:lnTo>
                    <a:pt x="92" y="859"/>
                  </a:lnTo>
                  <a:lnTo>
                    <a:pt x="91" y="858"/>
                  </a:lnTo>
                  <a:lnTo>
                    <a:pt x="89" y="857"/>
                  </a:lnTo>
                  <a:lnTo>
                    <a:pt x="87" y="856"/>
                  </a:lnTo>
                  <a:lnTo>
                    <a:pt x="85" y="855"/>
                  </a:lnTo>
                  <a:lnTo>
                    <a:pt x="78" y="853"/>
                  </a:lnTo>
                  <a:lnTo>
                    <a:pt x="75" y="853"/>
                  </a:lnTo>
                  <a:lnTo>
                    <a:pt x="71" y="853"/>
                  </a:lnTo>
                  <a:lnTo>
                    <a:pt x="69" y="852"/>
                  </a:lnTo>
                  <a:lnTo>
                    <a:pt x="69" y="852"/>
                  </a:lnTo>
                  <a:lnTo>
                    <a:pt x="69" y="851"/>
                  </a:lnTo>
                  <a:lnTo>
                    <a:pt x="68" y="851"/>
                  </a:lnTo>
                  <a:lnTo>
                    <a:pt x="68" y="850"/>
                  </a:lnTo>
                  <a:lnTo>
                    <a:pt x="67" y="850"/>
                  </a:lnTo>
                  <a:lnTo>
                    <a:pt x="67" y="849"/>
                  </a:lnTo>
                  <a:lnTo>
                    <a:pt x="67" y="847"/>
                  </a:lnTo>
                  <a:lnTo>
                    <a:pt x="68" y="844"/>
                  </a:lnTo>
                  <a:lnTo>
                    <a:pt x="69" y="839"/>
                  </a:lnTo>
                  <a:lnTo>
                    <a:pt x="69" y="838"/>
                  </a:lnTo>
                  <a:lnTo>
                    <a:pt x="69" y="835"/>
                  </a:lnTo>
                  <a:lnTo>
                    <a:pt x="69" y="832"/>
                  </a:lnTo>
                  <a:lnTo>
                    <a:pt x="69" y="831"/>
                  </a:lnTo>
                  <a:lnTo>
                    <a:pt x="69" y="829"/>
                  </a:lnTo>
                  <a:lnTo>
                    <a:pt x="67" y="822"/>
                  </a:lnTo>
                  <a:lnTo>
                    <a:pt x="66" y="820"/>
                  </a:lnTo>
                  <a:lnTo>
                    <a:pt x="66" y="818"/>
                  </a:lnTo>
                  <a:lnTo>
                    <a:pt x="65" y="811"/>
                  </a:lnTo>
                  <a:lnTo>
                    <a:pt x="64" y="809"/>
                  </a:lnTo>
                  <a:lnTo>
                    <a:pt x="63" y="807"/>
                  </a:lnTo>
                  <a:lnTo>
                    <a:pt x="62" y="805"/>
                  </a:lnTo>
                  <a:lnTo>
                    <a:pt x="60" y="803"/>
                  </a:lnTo>
                  <a:lnTo>
                    <a:pt x="59" y="801"/>
                  </a:lnTo>
                  <a:lnTo>
                    <a:pt x="53" y="793"/>
                  </a:lnTo>
                  <a:lnTo>
                    <a:pt x="49" y="789"/>
                  </a:lnTo>
                  <a:lnTo>
                    <a:pt x="44" y="782"/>
                  </a:lnTo>
                  <a:lnTo>
                    <a:pt x="42" y="781"/>
                  </a:lnTo>
                  <a:lnTo>
                    <a:pt x="41" y="778"/>
                  </a:lnTo>
                  <a:lnTo>
                    <a:pt x="38" y="773"/>
                  </a:lnTo>
                  <a:lnTo>
                    <a:pt x="35" y="767"/>
                  </a:lnTo>
                  <a:lnTo>
                    <a:pt x="34" y="764"/>
                  </a:lnTo>
                  <a:lnTo>
                    <a:pt x="31" y="755"/>
                  </a:lnTo>
                  <a:lnTo>
                    <a:pt x="30" y="752"/>
                  </a:lnTo>
                  <a:lnTo>
                    <a:pt x="29" y="750"/>
                  </a:lnTo>
                  <a:lnTo>
                    <a:pt x="28" y="748"/>
                  </a:lnTo>
                  <a:lnTo>
                    <a:pt x="26" y="746"/>
                  </a:lnTo>
                  <a:lnTo>
                    <a:pt x="21" y="737"/>
                  </a:lnTo>
                  <a:lnTo>
                    <a:pt x="20" y="735"/>
                  </a:lnTo>
                  <a:lnTo>
                    <a:pt x="19" y="732"/>
                  </a:lnTo>
                  <a:lnTo>
                    <a:pt x="18" y="729"/>
                  </a:lnTo>
                  <a:lnTo>
                    <a:pt x="18" y="726"/>
                  </a:lnTo>
                  <a:lnTo>
                    <a:pt x="17" y="723"/>
                  </a:lnTo>
                  <a:lnTo>
                    <a:pt x="17" y="719"/>
                  </a:lnTo>
                  <a:lnTo>
                    <a:pt x="17" y="717"/>
                  </a:lnTo>
                  <a:lnTo>
                    <a:pt x="17" y="714"/>
                  </a:lnTo>
                  <a:lnTo>
                    <a:pt x="18" y="712"/>
                  </a:lnTo>
                  <a:lnTo>
                    <a:pt x="18" y="709"/>
                  </a:lnTo>
                  <a:lnTo>
                    <a:pt x="19" y="706"/>
                  </a:lnTo>
                  <a:lnTo>
                    <a:pt x="20" y="703"/>
                  </a:lnTo>
                  <a:lnTo>
                    <a:pt x="21" y="702"/>
                  </a:lnTo>
                  <a:lnTo>
                    <a:pt x="22" y="700"/>
                  </a:lnTo>
                  <a:lnTo>
                    <a:pt x="23" y="696"/>
                  </a:lnTo>
                  <a:lnTo>
                    <a:pt x="29" y="690"/>
                  </a:lnTo>
                  <a:lnTo>
                    <a:pt x="30" y="688"/>
                  </a:lnTo>
                  <a:lnTo>
                    <a:pt x="31" y="686"/>
                  </a:lnTo>
                  <a:lnTo>
                    <a:pt x="32" y="684"/>
                  </a:lnTo>
                  <a:lnTo>
                    <a:pt x="32" y="681"/>
                  </a:lnTo>
                  <a:lnTo>
                    <a:pt x="32" y="680"/>
                  </a:lnTo>
                  <a:lnTo>
                    <a:pt x="32" y="677"/>
                  </a:lnTo>
                  <a:lnTo>
                    <a:pt x="32" y="673"/>
                  </a:lnTo>
                  <a:lnTo>
                    <a:pt x="30" y="665"/>
                  </a:lnTo>
                  <a:lnTo>
                    <a:pt x="29" y="661"/>
                  </a:lnTo>
                  <a:lnTo>
                    <a:pt x="29" y="657"/>
                  </a:lnTo>
                  <a:lnTo>
                    <a:pt x="28" y="650"/>
                  </a:lnTo>
                  <a:lnTo>
                    <a:pt x="27" y="640"/>
                  </a:lnTo>
                  <a:lnTo>
                    <a:pt x="27" y="636"/>
                  </a:lnTo>
                  <a:lnTo>
                    <a:pt x="26" y="632"/>
                  </a:lnTo>
                  <a:lnTo>
                    <a:pt x="25" y="628"/>
                  </a:lnTo>
                  <a:lnTo>
                    <a:pt x="22" y="617"/>
                  </a:lnTo>
                  <a:lnTo>
                    <a:pt x="16" y="604"/>
                  </a:lnTo>
                  <a:lnTo>
                    <a:pt x="14" y="598"/>
                  </a:lnTo>
                  <a:lnTo>
                    <a:pt x="12" y="594"/>
                  </a:lnTo>
                  <a:lnTo>
                    <a:pt x="12" y="589"/>
                  </a:lnTo>
                  <a:lnTo>
                    <a:pt x="9" y="576"/>
                  </a:lnTo>
                  <a:lnTo>
                    <a:pt x="7" y="571"/>
                  </a:lnTo>
                  <a:lnTo>
                    <a:pt x="5" y="563"/>
                  </a:lnTo>
                  <a:lnTo>
                    <a:pt x="1" y="554"/>
                  </a:lnTo>
                  <a:lnTo>
                    <a:pt x="0" y="551"/>
                  </a:lnTo>
                  <a:lnTo>
                    <a:pt x="0" y="547"/>
                  </a:lnTo>
                  <a:lnTo>
                    <a:pt x="0" y="544"/>
                  </a:lnTo>
                  <a:lnTo>
                    <a:pt x="0" y="544"/>
                  </a:lnTo>
                  <a:lnTo>
                    <a:pt x="0" y="542"/>
                  </a:lnTo>
                  <a:lnTo>
                    <a:pt x="0" y="541"/>
                  </a:lnTo>
                  <a:lnTo>
                    <a:pt x="0" y="540"/>
                  </a:lnTo>
                  <a:lnTo>
                    <a:pt x="1" y="539"/>
                  </a:lnTo>
                  <a:lnTo>
                    <a:pt x="2" y="538"/>
                  </a:lnTo>
                  <a:lnTo>
                    <a:pt x="3" y="538"/>
                  </a:lnTo>
                  <a:lnTo>
                    <a:pt x="4" y="537"/>
                  </a:lnTo>
                  <a:lnTo>
                    <a:pt x="6" y="536"/>
                  </a:lnTo>
                  <a:lnTo>
                    <a:pt x="9" y="535"/>
                  </a:lnTo>
                  <a:lnTo>
                    <a:pt x="12" y="534"/>
                  </a:lnTo>
                  <a:lnTo>
                    <a:pt x="18" y="533"/>
                  </a:lnTo>
                  <a:lnTo>
                    <a:pt x="21" y="533"/>
                  </a:lnTo>
                  <a:lnTo>
                    <a:pt x="23" y="532"/>
                  </a:lnTo>
                  <a:lnTo>
                    <a:pt x="23" y="531"/>
                  </a:lnTo>
                  <a:lnTo>
                    <a:pt x="25" y="530"/>
                  </a:lnTo>
                  <a:lnTo>
                    <a:pt x="27" y="529"/>
                  </a:lnTo>
                  <a:lnTo>
                    <a:pt x="30" y="526"/>
                  </a:lnTo>
                  <a:lnTo>
                    <a:pt x="32" y="524"/>
                  </a:lnTo>
                  <a:lnTo>
                    <a:pt x="34" y="522"/>
                  </a:lnTo>
                  <a:lnTo>
                    <a:pt x="36" y="519"/>
                  </a:lnTo>
                  <a:lnTo>
                    <a:pt x="38" y="517"/>
                  </a:lnTo>
                  <a:lnTo>
                    <a:pt x="44" y="510"/>
                  </a:lnTo>
                  <a:lnTo>
                    <a:pt x="46" y="508"/>
                  </a:lnTo>
                  <a:lnTo>
                    <a:pt x="55" y="501"/>
                  </a:lnTo>
                  <a:lnTo>
                    <a:pt x="57" y="499"/>
                  </a:lnTo>
                  <a:lnTo>
                    <a:pt x="59" y="497"/>
                  </a:lnTo>
                  <a:lnTo>
                    <a:pt x="61" y="495"/>
                  </a:lnTo>
                  <a:lnTo>
                    <a:pt x="62" y="493"/>
                  </a:lnTo>
                  <a:lnTo>
                    <a:pt x="63" y="491"/>
                  </a:lnTo>
                  <a:lnTo>
                    <a:pt x="64" y="489"/>
                  </a:lnTo>
                  <a:lnTo>
                    <a:pt x="65" y="486"/>
                  </a:lnTo>
                  <a:lnTo>
                    <a:pt x="66" y="483"/>
                  </a:lnTo>
                  <a:lnTo>
                    <a:pt x="67" y="481"/>
                  </a:lnTo>
                  <a:lnTo>
                    <a:pt x="67" y="478"/>
                  </a:lnTo>
                  <a:lnTo>
                    <a:pt x="67" y="476"/>
                  </a:lnTo>
                  <a:lnTo>
                    <a:pt x="66" y="465"/>
                  </a:lnTo>
                  <a:lnTo>
                    <a:pt x="65" y="463"/>
                  </a:lnTo>
                  <a:lnTo>
                    <a:pt x="64" y="457"/>
                  </a:lnTo>
                  <a:lnTo>
                    <a:pt x="64" y="454"/>
                  </a:lnTo>
                  <a:lnTo>
                    <a:pt x="63" y="453"/>
                  </a:lnTo>
                  <a:lnTo>
                    <a:pt x="63" y="450"/>
                  </a:lnTo>
                  <a:lnTo>
                    <a:pt x="64" y="448"/>
                  </a:lnTo>
                  <a:lnTo>
                    <a:pt x="64" y="445"/>
                  </a:lnTo>
                  <a:lnTo>
                    <a:pt x="65" y="442"/>
                  </a:lnTo>
                  <a:lnTo>
                    <a:pt x="68" y="435"/>
                  </a:lnTo>
                  <a:lnTo>
                    <a:pt x="69" y="432"/>
                  </a:lnTo>
                  <a:lnTo>
                    <a:pt x="69" y="431"/>
                  </a:lnTo>
                  <a:lnTo>
                    <a:pt x="69" y="429"/>
                  </a:lnTo>
                  <a:lnTo>
                    <a:pt x="68" y="426"/>
                  </a:lnTo>
                  <a:lnTo>
                    <a:pt x="67" y="416"/>
                  </a:lnTo>
                  <a:lnTo>
                    <a:pt x="67" y="413"/>
                  </a:lnTo>
                  <a:lnTo>
                    <a:pt x="66" y="410"/>
                  </a:lnTo>
                  <a:lnTo>
                    <a:pt x="67" y="408"/>
                  </a:lnTo>
                  <a:lnTo>
                    <a:pt x="67" y="406"/>
                  </a:lnTo>
                  <a:lnTo>
                    <a:pt x="68" y="404"/>
                  </a:lnTo>
                  <a:lnTo>
                    <a:pt x="69" y="402"/>
                  </a:lnTo>
                  <a:lnTo>
                    <a:pt x="71" y="397"/>
                  </a:lnTo>
                  <a:lnTo>
                    <a:pt x="73" y="395"/>
                  </a:lnTo>
                  <a:lnTo>
                    <a:pt x="77" y="385"/>
                  </a:lnTo>
                  <a:lnTo>
                    <a:pt x="80" y="379"/>
                  </a:lnTo>
                  <a:lnTo>
                    <a:pt x="81" y="375"/>
                  </a:lnTo>
                  <a:lnTo>
                    <a:pt x="84" y="367"/>
                  </a:lnTo>
                  <a:lnTo>
                    <a:pt x="91" y="346"/>
                  </a:lnTo>
                  <a:lnTo>
                    <a:pt x="94" y="338"/>
                  </a:lnTo>
                  <a:lnTo>
                    <a:pt x="98" y="328"/>
                  </a:lnTo>
                  <a:lnTo>
                    <a:pt x="100" y="324"/>
                  </a:lnTo>
                  <a:lnTo>
                    <a:pt x="101" y="320"/>
                  </a:lnTo>
                  <a:lnTo>
                    <a:pt x="102" y="317"/>
                  </a:lnTo>
                  <a:lnTo>
                    <a:pt x="103" y="313"/>
                  </a:lnTo>
                  <a:lnTo>
                    <a:pt x="103" y="308"/>
                  </a:lnTo>
                  <a:lnTo>
                    <a:pt x="103" y="306"/>
                  </a:lnTo>
                  <a:lnTo>
                    <a:pt x="103" y="302"/>
                  </a:lnTo>
                  <a:lnTo>
                    <a:pt x="103" y="299"/>
                  </a:lnTo>
                  <a:lnTo>
                    <a:pt x="103" y="298"/>
                  </a:lnTo>
                  <a:lnTo>
                    <a:pt x="102" y="298"/>
                  </a:lnTo>
                  <a:lnTo>
                    <a:pt x="103" y="298"/>
                  </a:lnTo>
                  <a:lnTo>
                    <a:pt x="103" y="298"/>
                  </a:lnTo>
                  <a:lnTo>
                    <a:pt x="105" y="297"/>
                  </a:lnTo>
                  <a:lnTo>
                    <a:pt x="107" y="295"/>
                  </a:lnTo>
                  <a:lnTo>
                    <a:pt x="109" y="295"/>
                  </a:lnTo>
                  <a:lnTo>
                    <a:pt x="110" y="293"/>
                  </a:lnTo>
                  <a:lnTo>
                    <a:pt x="117" y="284"/>
                  </a:lnTo>
                  <a:lnTo>
                    <a:pt x="119" y="283"/>
                  </a:lnTo>
                  <a:lnTo>
                    <a:pt x="122" y="280"/>
                  </a:lnTo>
                  <a:lnTo>
                    <a:pt x="125" y="277"/>
                  </a:lnTo>
                  <a:lnTo>
                    <a:pt x="127" y="274"/>
                  </a:lnTo>
                  <a:lnTo>
                    <a:pt x="130" y="272"/>
                  </a:lnTo>
                  <a:lnTo>
                    <a:pt x="133" y="272"/>
                  </a:lnTo>
                  <a:lnTo>
                    <a:pt x="135" y="271"/>
                  </a:lnTo>
                  <a:lnTo>
                    <a:pt x="137" y="269"/>
                  </a:lnTo>
                  <a:lnTo>
                    <a:pt x="139" y="268"/>
                  </a:lnTo>
                  <a:lnTo>
                    <a:pt x="142" y="268"/>
                  </a:lnTo>
                  <a:lnTo>
                    <a:pt x="147" y="267"/>
                  </a:lnTo>
                  <a:lnTo>
                    <a:pt x="154" y="266"/>
                  </a:lnTo>
                  <a:lnTo>
                    <a:pt x="159" y="265"/>
                  </a:lnTo>
                  <a:lnTo>
                    <a:pt x="163" y="264"/>
                  </a:lnTo>
                  <a:lnTo>
                    <a:pt x="166" y="263"/>
                  </a:lnTo>
                  <a:lnTo>
                    <a:pt x="170" y="261"/>
                  </a:lnTo>
                  <a:lnTo>
                    <a:pt x="171" y="260"/>
                  </a:lnTo>
                  <a:lnTo>
                    <a:pt x="174" y="258"/>
                  </a:lnTo>
                  <a:lnTo>
                    <a:pt x="178" y="254"/>
                  </a:lnTo>
                  <a:lnTo>
                    <a:pt x="180" y="253"/>
                  </a:lnTo>
                  <a:lnTo>
                    <a:pt x="181" y="251"/>
                  </a:lnTo>
                  <a:lnTo>
                    <a:pt x="182" y="251"/>
                  </a:lnTo>
                  <a:lnTo>
                    <a:pt x="184" y="250"/>
                  </a:lnTo>
                  <a:lnTo>
                    <a:pt x="186" y="250"/>
                  </a:lnTo>
                  <a:lnTo>
                    <a:pt x="187" y="250"/>
                  </a:lnTo>
                  <a:lnTo>
                    <a:pt x="189" y="251"/>
                  </a:lnTo>
                  <a:lnTo>
                    <a:pt x="191" y="252"/>
                  </a:lnTo>
                  <a:lnTo>
                    <a:pt x="192" y="254"/>
                  </a:lnTo>
                  <a:lnTo>
                    <a:pt x="200" y="261"/>
                  </a:lnTo>
                  <a:lnTo>
                    <a:pt x="203" y="263"/>
                  </a:lnTo>
                  <a:lnTo>
                    <a:pt x="204" y="264"/>
                  </a:lnTo>
                  <a:lnTo>
                    <a:pt x="205" y="265"/>
                  </a:lnTo>
                  <a:lnTo>
                    <a:pt x="206" y="266"/>
                  </a:lnTo>
                  <a:lnTo>
                    <a:pt x="208" y="266"/>
                  </a:lnTo>
                  <a:lnTo>
                    <a:pt x="210" y="266"/>
                  </a:lnTo>
                  <a:lnTo>
                    <a:pt x="212" y="266"/>
                  </a:lnTo>
                  <a:lnTo>
                    <a:pt x="214" y="265"/>
                  </a:lnTo>
                  <a:lnTo>
                    <a:pt x="215" y="264"/>
                  </a:lnTo>
                  <a:lnTo>
                    <a:pt x="216" y="262"/>
                  </a:lnTo>
                  <a:lnTo>
                    <a:pt x="217" y="261"/>
                  </a:lnTo>
                  <a:lnTo>
                    <a:pt x="218" y="259"/>
                  </a:lnTo>
                  <a:lnTo>
                    <a:pt x="219" y="257"/>
                  </a:lnTo>
                  <a:lnTo>
                    <a:pt x="219" y="254"/>
                  </a:lnTo>
                  <a:lnTo>
                    <a:pt x="218" y="251"/>
                  </a:lnTo>
                  <a:lnTo>
                    <a:pt x="217" y="249"/>
                  </a:lnTo>
                  <a:lnTo>
                    <a:pt x="216" y="242"/>
                  </a:lnTo>
                  <a:lnTo>
                    <a:pt x="215" y="238"/>
                  </a:lnTo>
                  <a:lnTo>
                    <a:pt x="214" y="233"/>
                  </a:lnTo>
                  <a:lnTo>
                    <a:pt x="214" y="229"/>
                  </a:lnTo>
                  <a:lnTo>
                    <a:pt x="213" y="227"/>
                  </a:lnTo>
                  <a:lnTo>
                    <a:pt x="214" y="224"/>
                  </a:lnTo>
                  <a:lnTo>
                    <a:pt x="215" y="214"/>
                  </a:lnTo>
                  <a:lnTo>
                    <a:pt x="215" y="210"/>
                  </a:lnTo>
                  <a:lnTo>
                    <a:pt x="215" y="205"/>
                  </a:lnTo>
                  <a:lnTo>
                    <a:pt x="215" y="201"/>
                  </a:lnTo>
                  <a:lnTo>
                    <a:pt x="214" y="197"/>
                  </a:lnTo>
                  <a:lnTo>
                    <a:pt x="213" y="193"/>
                  </a:lnTo>
                  <a:lnTo>
                    <a:pt x="212" y="190"/>
                  </a:lnTo>
                  <a:lnTo>
                    <a:pt x="210" y="186"/>
                  </a:lnTo>
                  <a:lnTo>
                    <a:pt x="207" y="182"/>
                  </a:lnTo>
                  <a:lnTo>
                    <a:pt x="205" y="180"/>
                  </a:lnTo>
                  <a:lnTo>
                    <a:pt x="203" y="177"/>
                  </a:lnTo>
                  <a:lnTo>
                    <a:pt x="200" y="174"/>
                  </a:lnTo>
                  <a:lnTo>
                    <a:pt x="197" y="173"/>
                  </a:lnTo>
                  <a:lnTo>
                    <a:pt x="194" y="170"/>
                  </a:lnTo>
                  <a:lnTo>
                    <a:pt x="180" y="162"/>
                  </a:lnTo>
                  <a:lnTo>
                    <a:pt x="177" y="160"/>
                  </a:lnTo>
                  <a:lnTo>
                    <a:pt x="171" y="159"/>
                  </a:lnTo>
                  <a:lnTo>
                    <a:pt x="169" y="157"/>
                  </a:lnTo>
                  <a:lnTo>
                    <a:pt x="166" y="155"/>
                  </a:lnTo>
                  <a:lnTo>
                    <a:pt x="164" y="153"/>
                  </a:lnTo>
                  <a:lnTo>
                    <a:pt x="162" y="151"/>
                  </a:lnTo>
                  <a:lnTo>
                    <a:pt x="160" y="149"/>
                  </a:lnTo>
                  <a:lnTo>
                    <a:pt x="159" y="147"/>
                  </a:lnTo>
                  <a:lnTo>
                    <a:pt x="158" y="145"/>
                  </a:lnTo>
                  <a:lnTo>
                    <a:pt x="156" y="142"/>
                  </a:lnTo>
                  <a:lnTo>
                    <a:pt x="155" y="140"/>
                  </a:lnTo>
                  <a:lnTo>
                    <a:pt x="150" y="127"/>
                  </a:lnTo>
                  <a:lnTo>
                    <a:pt x="145" y="114"/>
                  </a:lnTo>
                  <a:lnTo>
                    <a:pt x="142" y="108"/>
                  </a:lnTo>
                  <a:lnTo>
                    <a:pt x="140" y="102"/>
                  </a:lnTo>
                  <a:lnTo>
                    <a:pt x="137" y="93"/>
                  </a:lnTo>
                  <a:lnTo>
                    <a:pt x="136" y="87"/>
                  </a:lnTo>
                  <a:lnTo>
                    <a:pt x="134" y="83"/>
                  </a:lnTo>
                  <a:lnTo>
                    <a:pt x="132" y="79"/>
                  </a:lnTo>
                  <a:lnTo>
                    <a:pt x="130" y="78"/>
                  </a:lnTo>
                  <a:lnTo>
                    <a:pt x="129" y="76"/>
                  </a:lnTo>
                  <a:lnTo>
                    <a:pt x="127" y="74"/>
                  </a:lnTo>
                  <a:lnTo>
                    <a:pt x="125" y="72"/>
                  </a:lnTo>
                  <a:lnTo>
                    <a:pt x="124" y="70"/>
                  </a:lnTo>
                  <a:lnTo>
                    <a:pt x="118" y="65"/>
                  </a:lnTo>
                  <a:lnTo>
                    <a:pt x="109" y="57"/>
                  </a:lnTo>
                  <a:lnTo>
                    <a:pt x="107" y="56"/>
                  </a:lnTo>
                  <a:lnTo>
                    <a:pt x="105" y="54"/>
                  </a:lnTo>
                  <a:lnTo>
                    <a:pt x="103" y="52"/>
                  </a:lnTo>
                  <a:lnTo>
                    <a:pt x="102" y="50"/>
                  </a:lnTo>
                  <a:lnTo>
                    <a:pt x="101" y="48"/>
                  </a:lnTo>
                  <a:lnTo>
                    <a:pt x="100" y="46"/>
                  </a:lnTo>
                  <a:lnTo>
                    <a:pt x="100" y="45"/>
                  </a:lnTo>
                  <a:lnTo>
                    <a:pt x="100" y="44"/>
                  </a:lnTo>
                  <a:lnTo>
                    <a:pt x="100" y="41"/>
                  </a:lnTo>
                  <a:lnTo>
                    <a:pt x="100" y="39"/>
                  </a:lnTo>
                  <a:lnTo>
                    <a:pt x="100" y="37"/>
                  </a:lnTo>
                  <a:lnTo>
                    <a:pt x="101" y="34"/>
                  </a:lnTo>
                  <a:lnTo>
                    <a:pt x="102" y="31"/>
                  </a:lnTo>
                  <a:lnTo>
                    <a:pt x="103" y="27"/>
                  </a:lnTo>
                  <a:lnTo>
                    <a:pt x="105" y="23"/>
                  </a:lnTo>
                  <a:lnTo>
                    <a:pt x="108" y="20"/>
                  </a:lnTo>
                  <a:lnTo>
                    <a:pt x="110" y="16"/>
                  </a:lnTo>
                  <a:lnTo>
                    <a:pt x="113" y="12"/>
                  </a:lnTo>
                  <a:lnTo>
                    <a:pt x="115" y="10"/>
                  </a:lnTo>
                  <a:lnTo>
                    <a:pt x="117" y="7"/>
                  </a:lnTo>
                  <a:lnTo>
                    <a:pt x="121" y="5"/>
                  </a:lnTo>
                  <a:lnTo>
                    <a:pt x="125" y="2"/>
                  </a:lnTo>
                  <a:lnTo>
                    <a:pt x="126" y="1"/>
                  </a:lnTo>
                  <a:lnTo>
                    <a:pt x="127" y="0"/>
                  </a:lnTo>
                  <a:lnTo>
                    <a:pt x="129" y="0"/>
                  </a:lnTo>
                  <a:lnTo>
                    <a:pt x="130" y="1"/>
                  </a:lnTo>
                  <a:lnTo>
                    <a:pt x="133" y="3"/>
                  </a:lnTo>
                  <a:lnTo>
                    <a:pt x="137" y="7"/>
                  </a:lnTo>
                  <a:lnTo>
                    <a:pt x="142" y="10"/>
                  </a:lnTo>
                  <a:lnTo>
                    <a:pt x="148" y="13"/>
                  </a:lnTo>
                  <a:lnTo>
                    <a:pt x="160" y="20"/>
                  </a:lnTo>
                  <a:lnTo>
                    <a:pt x="166" y="23"/>
                  </a:lnTo>
                  <a:lnTo>
                    <a:pt x="172" y="26"/>
                  </a:lnTo>
                  <a:lnTo>
                    <a:pt x="174" y="27"/>
                  </a:lnTo>
                  <a:lnTo>
                    <a:pt x="177" y="28"/>
                  </a:lnTo>
                  <a:lnTo>
                    <a:pt x="180" y="29"/>
                  </a:lnTo>
                  <a:lnTo>
                    <a:pt x="182" y="30"/>
                  </a:lnTo>
                  <a:lnTo>
                    <a:pt x="186" y="30"/>
                  </a:lnTo>
                  <a:lnTo>
                    <a:pt x="194" y="30"/>
                  </a:lnTo>
                  <a:lnTo>
                    <a:pt x="196" y="30"/>
                  </a:lnTo>
                  <a:lnTo>
                    <a:pt x="199" y="30"/>
                  </a:lnTo>
                  <a:lnTo>
                    <a:pt x="203" y="31"/>
                  </a:lnTo>
                  <a:lnTo>
                    <a:pt x="213" y="34"/>
                  </a:lnTo>
                  <a:lnTo>
                    <a:pt x="216" y="34"/>
                  </a:lnTo>
                  <a:lnTo>
                    <a:pt x="219" y="35"/>
                  </a:lnTo>
                  <a:lnTo>
                    <a:pt x="235" y="42"/>
                  </a:lnTo>
                  <a:lnTo>
                    <a:pt x="239" y="44"/>
                  </a:lnTo>
                  <a:lnTo>
                    <a:pt x="243" y="45"/>
                  </a:lnTo>
                  <a:lnTo>
                    <a:pt x="249" y="46"/>
                  </a:lnTo>
                  <a:lnTo>
                    <a:pt x="255" y="48"/>
                  </a:lnTo>
                  <a:lnTo>
                    <a:pt x="260" y="49"/>
                  </a:lnTo>
                  <a:lnTo>
                    <a:pt x="268" y="50"/>
                  </a:lnTo>
                  <a:lnTo>
                    <a:pt x="272" y="50"/>
                  </a:lnTo>
                  <a:lnTo>
                    <a:pt x="274" y="51"/>
                  </a:lnTo>
                  <a:lnTo>
                    <a:pt x="277" y="52"/>
                  </a:lnTo>
                  <a:lnTo>
                    <a:pt x="280" y="54"/>
                  </a:lnTo>
                  <a:lnTo>
                    <a:pt x="283" y="55"/>
                  </a:lnTo>
                  <a:lnTo>
                    <a:pt x="286" y="58"/>
                  </a:lnTo>
                  <a:lnTo>
                    <a:pt x="288" y="59"/>
                  </a:lnTo>
                  <a:lnTo>
                    <a:pt x="302" y="67"/>
                  </a:lnTo>
                  <a:lnTo>
                    <a:pt x="304" y="68"/>
                  </a:lnTo>
                  <a:lnTo>
                    <a:pt x="307" y="69"/>
                  </a:lnTo>
                  <a:lnTo>
                    <a:pt x="310" y="70"/>
                  </a:lnTo>
                  <a:lnTo>
                    <a:pt x="313" y="71"/>
                  </a:lnTo>
                  <a:lnTo>
                    <a:pt x="315" y="71"/>
                  </a:lnTo>
                  <a:lnTo>
                    <a:pt x="319" y="71"/>
                  </a:lnTo>
                  <a:lnTo>
                    <a:pt x="323" y="71"/>
                  </a:lnTo>
                  <a:lnTo>
                    <a:pt x="333" y="70"/>
                  </a:lnTo>
                  <a:lnTo>
                    <a:pt x="338" y="70"/>
                  </a:lnTo>
                  <a:lnTo>
                    <a:pt x="340" y="70"/>
                  </a:lnTo>
                  <a:lnTo>
                    <a:pt x="341" y="70"/>
                  </a:lnTo>
                  <a:lnTo>
                    <a:pt x="343" y="71"/>
                  </a:lnTo>
                  <a:lnTo>
                    <a:pt x="345" y="72"/>
                  </a:lnTo>
                  <a:lnTo>
                    <a:pt x="346" y="73"/>
                  </a:lnTo>
                  <a:lnTo>
                    <a:pt x="347" y="74"/>
                  </a:lnTo>
                  <a:lnTo>
                    <a:pt x="349" y="75"/>
                  </a:lnTo>
                  <a:lnTo>
                    <a:pt x="350" y="77"/>
                  </a:lnTo>
                  <a:lnTo>
                    <a:pt x="351" y="79"/>
                  </a:lnTo>
                  <a:lnTo>
                    <a:pt x="355" y="90"/>
                  </a:lnTo>
                  <a:lnTo>
                    <a:pt x="358" y="94"/>
                  </a:lnTo>
                  <a:lnTo>
                    <a:pt x="360" y="98"/>
                  </a:lnTo>
                  <a:lnTo>
                    <a:pt x="363" y="102"/>
                  </a:lnTo>
                  <a:lnTo>
                    <a:pt x="365" y="106"/>
                  </a:lnTo>
                  <a:lnTo>
                    <a:pt x="368" y="110"/>
                  </a:lnTo>
                  <a:lnTo>
                    <a:pt x="371" y="113"/>
                  </a:lnTo>
                  <a:lnTo>
                    <a:pt x="374" y="116"/>
                  </a:lnTo>
                  <a:lnTo>
                    <a:pt x="377" y="119"/>
                  </a:lnTo>
                  <a:lnTo>
                    <a:pt x="380" y="122"/>
                  </a:lnTo>
                  <a:lnTo>
                    <a:pt x="385" y="125"/>
                  </a:lnTo>
                  <a:lnTo>
                    <a:pt x="388" y="129"/>
                  </a:lnTo>
                  <a:lnTo>
                    <a:pt x="392" y="131"/>
                  </a:lnTo>
                  <a:lnTo>
                    <a:pt x="395" y="133"/>
                  </a:lnTo>
                  <a:lnTo>
                    <a:pt x="398" y="135"/>
                  </a:lnTo>
                  <a:lnTo>
                    <a:pt x="402" y="136"/>
                  </a:lnTo>
                  <a:lnTo>
                    <a:pt x="407" y="138"/>
                  </a:lnTo>
                  <a:lnTo>
                    <a:pt x="410" y="140"/>
                  </a:lnTo>
                  <a:lnTo>
                    <a:pt x="412" y="141"/>
                  </a:lnTo>
                  <a:lnTo>
                    <a:pt x="415" y="142"/>
                  </a:lnTo>
                  <a:lnTo>
                    <a:pt x="417" y="142"/>
                  </a:lnTo>
                  <a:lnTo>
                    <a:pt x="421" y="143"/>
                  </a:lnTo>
                  <a:lnTo>
                    <a:pt x="423" y="143"/>
                  </a:lnTo>
                  <a:lnTo>
                    <a:pt x="426" y="143"/>
                  </a:lnTo>
                  <a:lnTo>
                    <a:pt x="429" y="143"/>
                  </a:lnTo>
                </a:path>
              </a:pathLst>
            </a:custGeom>
            <a:noFill/>
            <a:ln w="2540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58" name="Freeform 106">
              <a:extLst>
                <a:ext uri="{FF2B5EF4-FFF2-40B4-BE49-F238E27FC236}">
                  <a16:creationId xmlns:a16="http://schemas.microsoft.com/office/drawing/2014/main" id="{F3180360-DB7E-4161-B7F5-C47577774F42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3" y="2728"/>
              <a:ext cx="989" cy="818"/>
            </a:xfrm>
            <a:custGeom>
              <a:avLst/>
              <a:gdLst>
                <a:gd name="T0" fmla="*/ 657 w 989"/>
                <a:gd name="T1" fmla="*/ 20 h 818"/>
                <a:gd name="T2" fmla="*/ 704 w 989"/>
                <a:gd name="T3" fmla="*/ 27 h 818"/>
                <a:gd name="T4" fmla="*/ 787 w 989"/>
                <a:gd name="T5" fmla="*/ 25 h 818"/>
                <a:gd name="T6" fmla="*/ 848 w 989"/>
                <a:gd name="T7" fmla="*/ 50 h 818"/>
                <a:gd name="T8" fmla="*/ 894 w 989"/>
                <a:gd name="T9" fmla="*/ 50 h 818"/>
                <a:gd name="T10" fmla="*/ 935 w 989"/>
                <a:gd name="T11" fmla="*/ 97 h 818"/>
                <a:gd name="T12" fmla="*/ 964 w 989"/>
                <a:gd name="T13" fmla="*/ 140 h 818"/>
                <a:gd name="T14" fmla="*/ 988 w 989"/>
                <a:gd name="T15" fmla="*/ 168 h 818"/>
                <a:gd name="T16" fmla="*/ 969 w 989"/>
                <a:gd name="T17" fmla="*/ 228 h 818"/>
                <a:gd name="T18" fmla="*/ 869 w 989"/>
                <a:gd name="T19" fmla="*/ 276 h 818"/>
                <a:gd name="T20" fmla="*/ 816 w 989"/>
                <a:gd name="T21" fmla="*/ 309 h 818"/>
                <a:gd name="T22" fmla="*/ 797 w 989"/>
                <a:gd name="T23" fmla="*/ 367 h 818"/>
                <a:gd name="T24" fmla="*/ 784 w 989"/>
                <a:gd name="T25" fmla="*/ 437 h 818"/>
                <a:gd name="T26" fmla="*/ 775 w 989"/>
                <a:gd name="T27" fmla="*/ 490 h 818"/>
                <a:gd name="T28" fmla="*/ 758 w 989"/>
                <a:gd name="T29" fmla="*/ 564 h 818"/>
                <a:gd name="T30" fmla="*/ 706 w 989"/>
                <a:gd name="T31" fmla="*/ 605 h 818"/>
                <a:gd name="T32" fmla="*/ 640 w 989"/>
                <a:gd name="T33" fmla="*/ 613 h 818"/>
                <a:gd name="T34" fmla="*/ 618 w 989"/>
                <a:gd name="T35" fmla="*/ 660 h 818"/>
                <a:gd name="T36" fmla="*/ 600 w 989"/>
                <a:gd name="T37" fmla="*/ 720 h 818"/>
                <a:gd name="T38" fmla="*/ 536 w 989"/>
                <a:gd name="T39" fmla="*/ 732 h 818"/>
                <a:gd name="T40" fmla="*/ 490 w 989"/>
                <a:gd name="T41" fmla="*/ 780 h 818"/>
                <a:gd name="T42" fmla="*/ 421 w 989"/>
                <a:gd name="T43" fmla="*/ 817 h 818"/>
                <a:gd name="T44" fmla="*/ 378 w 989"/>
                <a:gd name="T45" fmla="*/ 755 h 818"/>
                <a:gd name="T46" fmla="*/ 340 w 989"/>
                <a:gd name="T47" fmla="*/ 723 h 818"/>
                <a:gd name="T48" fmla="*/ 314 w 989"/>
                <a:gd name="T49" fmla="*/ 700 h 818"/>
                <a:gd name="T50" fmla="*/ 256 w 989"/>
                <a:gd name="T51" fmla="*/ 703 h 818"/>
                <a:gd name="T52" fmla="*/ 205 w 989"/>
                <a:gd name="T53" fmla="*/ 679 h 818"/>
                <a:gd name="T54" fmla="*/ 189 w 989"/>
                <a:gd name="T55" fmla="*/ 650 h 818"/>
                <a:gd name="T56" fmla="*/ 132 w 989"/>
                <a:gd name="T57" fmla="*/ 633 h 818"/>
                <a:gd name="T58" fmla="*/ 91 w 989"/>
                <a:gd name="T59" fmla="*/ 611 h 818"/>
                <a:gd name="T60" fmla="*/ 86 w 989"/>
                <a:gd name="T61" fmla="*/ 574 h 818"/>
                <a:gd name="T62" fmla="*/ 59 w 989"/>
                <a:gd name="T63" fmla="*/ 554 h 818"/>
                <a:gd name="T64" fmla="*/ 3 w 989"/>
                <a:gd name="T65" fmla="*/ 563 h 818"/>
                <a:gd name="T66" fmla="*/ 10 w 989"/>
                <a:gd name="T67" fmla="*/ 535 h 818"/>
                <a:gd name="T68" fmla="*/ 49 w 989"/>
                <a:gd name="T69" fmla="*/ 490 h 818"/>
                <a:gd name="T70" fmla="*/ 60 w 989"/>
                <a:gd name="T71" fmla="*/ 454 h 818"/>
                <a:gd name="T72" fmla="*/ 31 w 989"/>
                <a:gd name="T73" fmla="*/ 448 h 818"/>
                <a:gd name="T74" fmla="*/ 17 w 989"/>
                <a:gd name="T75" fmla="*/ 404 h 818"/>
                <a:gd name="T76" fmla="*/ 19 w 989"/>
                <a:gd name="T77" fmla="*/ 349 h 818"/>
                <a:gd name="T78" fmla="*/ 45 w 989"/>
                <a:gd name="T79" fmla="*/ 320 h 818"/>
                <a:gd name="T80" fmla="*/ 102 w 989"/>
                <a:gd name="T81" fmla="*/ 303 h 818"/>
                <a:gd name="T82" fmla="*/ 143 w 989"/>
                <a:gd name="T83" fmla="*/ 277 h 818"/>
                <a:gd name="T84" fmla="*/ 172 w 989"/>
                <a:gd name="T85" fmla="*/ 238 h 818"/>
                <a:gd name="T86" fmla="*/ 163 w 989"/>
                <a:gd name="T87" fmla="*/ 192 h 818"/>
                <a:gd name="T88" fmla="*/ 187 w 989"/>
                <a:gd name="T89" fmla="*/ 172 h 818"/>
                <a:gd name="T90" fmla="*/ 200 w 989"/>
                <a:gd name="T91" fmla="*/ 197 h 818"/>
                <a:gd name="T92" fmla="*/ 251 w 989"/>
                <a:gd name="T93" fmla="*/ 208 h 818"/>
                <a:gd name="T94" fmla="*/ 285 w 989"/>
                <a:gd name="T95" fmla="*/ 209 h 818"/>
                <a:gd name="T96" fmla="*/ 299 w 989"/>
                <a:gd name="T97" fmla="*/ 177 h 818"/>
                <a:gd name="T98" fmla="*/ 351 w 989"/>
                <a:gd name="T99" fmla="*/ 171 h 818"/>
                <a:gd name="T100" fmla="*/ 385 w 989"/>
                <a:gd name="T101" fmla="*/ 171 h 818"/>
                <a:gd name="T102" fmla="*/ 392 w 989"/>
                <a:gd name="T103" fmla="*/ 139 h 818"/>
                <a:gd name="T104" fmla="*/ 393 w 989"/>
                <a:gd name="T105" fmla="*/ 116 h 818"/>
                <a:gd name="T106" fmla="*/ 417 w 989"/>
                <a:gd name="T107" fmla="*/ 109 h 818"/>
                <a:gd name="T108" fmla="*/ 450 w 989"/>
                <a:gd name="T109" fmla="*/ 117 h 818"/>
                <a:gd name="T110" fmla="*/ 492 w 989"/>
                <a:gd name="T111" fmla="*/ 121 h 818"/>
                <a:gd name="T112" fmla="*/ 511 w 989"/>
                <a:gd name="T113" fmla="*/ 71 h 818"/>
                <a:gd name="T114" fmla="*/ 540 w 989"/>
                <a:gd name="T115" fmla="*/ 37 h 818"/>
                <a:gd name="T116" fmla="*/ 576 w 989"/>
                <a:gd name="T117" fmla="*/ 31 h 818"/>
                <a:gd name="T118" fmla="*/ 600 w 989"/>
                <a:gd name="T119" fmla="*/ 9 h 8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989" h="818">
                  <a:moveTo>
                    <a:pt x="616" y="0"/>
                  </a:moveTo>
                  <a:lnTo>
                    <a:pt x="620" y="0"/>
                  </a:lnTo>
                  <a:lnTo>
                    <a:pt x="624" y="0"/>
                  </a:lnTo>
                  <a:lnTo>
                    <a:pt x="628" y="1"/>
                  </a:lnTo>
                  <a:lnTo>
                    <a:pt x="633" y="3"/>
                  </a:lnTo>
                  <a:lnTo>
                    <a:pt x="636" y="3"/>
                  </a:lnTo>
                  <a:lnTo>
                    <a:pt x="640" y="5"/>
                  </a:lnTo>
                  <a:lnTo>
                    <a:pt x="643" y="7"/>
                  </a:lnTo>
                  <a:lnTo>
                    <a:pt x="646" y="9"/>
                  </a:lnTo>
                  <a:lnTo>
                    <a:pt x="648" y="11"/>
                  </a:lnTo>
                  <a:lnTo>
                    <a:pt x="651" y="14"/>
                  </a:lnTo>
                  <a:lnTo>
                    <a:pt x="654" y="16"/>
                  </a:lnTo>
                  <a:lnTo>
                    <a:pt x="655" y="17"/>
                  </a:lnTo>
                  <a:lnTo>
                    <a:pt x="657" y="20"/>
                  </a:lnTo>
                  <a:lnTo>
                    <a:pt x="660" y="26"/>
                  </a:lnTo>
                  <a:lnTo>
                    <a:pt x="661" y="28"/>
                  </a:lnTo>
                  <a:lnTo>
                    <a:pt x="663" y="30"/>
                  </a:lnTo>
                  <a:lnTo>
                    <a:pt x="664" y="32"/>
                  </a:lnTo>
                  <a:lnTo>
                    <a:pt x="665" y="33"/>
                  </a:lnTo>
                  <a:lnTo>
                    <a:pt x="667" y="34"/>
                  </a:lnTo>
                  <a:lnTo>
                    <a:pt x="669" y="35"/>
                  </a:lnTo>
                  <a:lnTo>
                    <a:pt x="670" y="35"/>
                  </a:lnTo>
                  <a:lnTo>
                    <a:pt x="673" y="35"/>
                  </a:lnTo>
                  <a:lnTo>
                    <a:pt x="676" y="35"/>
                  </a:lnTo>
                  <a:lnTo>
                    <a:pt x="678" y="35"/>
                  </a:lnTo>
                  <a:lnTo>
                    <a:pt x="682" y="34"/>
                  </a:lnTo>
                  <a:lnTo>
                    <a:pt x="686" y="33"/>
                  </a:lnTo>
                  <a:lnTo>
                    <a:pt x="704" y="27"/>
                  </a:lnTo>
                  <a:lnTo>
                    <a:pt x="713" y="25"/>
                  </a:lnTo>
                  <a:lnTo>
                    <a:pt x="719" y="24"/>
                  </a:lnTo>
                  <a:lnTo>
                    <a:pt x="730" y="22"/>
                  </a:lnTo>
                  <a:lnTo>
                    <a:pt x="737" y="21"/>
                  </a:lnTo>
                  <a:lnTo>
                    <a:pt x="745" y="20"/>
                  </a:lnTo>
                  <a:lnTo>
                    <a:pt x="753" y="20"/>
                  </a:lnTo>
                  <a:lnTo>
                    <a:pt x="758" y="20"/>
                  </a:lnTo>
                  <a:lnTo>
                    <a:pt x="761" y="20"/>
                  </a:lnTo>
                  <a:lnTo>
                    <a:pt x="763" y="21"/>
                  </a:lnTo>
                  <a:lnTo>
                    <a:pt x="772" y="23"/>
                  </a:lnTo>
                  <a:lnTo>
                    <a:pt x="773" y="24"/>
                  </a:lnTo>
                  <a:lnTo>
                    <a:pt x="777" y="24"/>
                  </a:lnTo>
                  <a:lnTo>
                    <a:pt x="784" y="25"/>
                  </a:lnTo>
                  <a:lnTo>
                    <a:pt x="787" y="25"/>
                  </a:lnTo>
                  <a:lnTo>
                    <a:pt x="791" y="25"/>
                  </a:lnTo>
                  <a:lnTo>
                    <a:pt x="793" y="26"/>
                  </a:lnTo>
                  <a:lnTo>
                    <a:pt x="795" y="27"/>
                  </a:lnTo>
                  <a:lnTo>
                    <a:pt x="799" y="29"/>
                  </a:lnTo>
                  <a:lnTo>
                    <a:pt x="801" y="31"/>
                  </a:lnTo>
                  <a:lnTo>
                    <a:pt x="811" y="38"/>
                  </a:lnTo>
                  <a:lnTo>
                    <a:pt x="815" y="40"/>
                  </a:lnTo>
                  <a:lnTo>
                    <a:pt x="818" y="42"/>
                  </a:lnTo>
                  <a:lnTo>
                    <a:pt x="819" y="44"/>
                  </a:lnTo>
                  <a:lnTo>
                    <a:pt x="823" y="45"/>
                  </a:lnTo>
                  <a:lnTo>
                    <a:pt x="826" y="46"/>
                  </a:lnTo>
                  <a:lnTo>
                    <a:pt x="829" y="47"/>
                  </a:lnTo>
                  <a:lnTo>
                    <a:pt x="843" y="49"/>
                  </a:lnTo>
                  <a:lnTo>
                    <a:pt x="848" y="50"/>
                  </a:lnTo>
                  <a:lnTo>
                    <a:pt x="854" y="51"/>
                  </a:lnTo>
                  <a:lnTo>
                    <a:pt x="857" y="51"/>
                  </a:lnTo>
                  <a:lnTo>
                    <a:pt x="861" y="51"/>
                  </a:lnTo>
                  <a:lnTo>
                    <a:pt x="863" y="51"/>
                  </a:lnTo>
                  <a:lnTo>
                    <a:pt x="864" y="50"/>
                  </a:lnTo>
                  <a:lnTo>
                    <a:pt x="868" y="50"/>
                  </a:lnTo>
                  <a:lnTo>
                    <a:pt x="875" y="48"/>
                  </a:lnTo>
                  <a:lnTo>
                    <a:pt x="879" y="48"/>
                  </a:lnTo>
                  <a:lnTo>
                    <a:pt x="880" y="48"/>
                  </a:lnTo>
                  <a:lnTo>
                    <a:pt x="884" y="48"/>
                  </a:lnTo>
                  <a:lnTo>
                    <a:pt x="886" y="48"/>
                  </a:lnTo>
                  <a:lnTo>
                    <a:pt x="888" y="48"/>
                  </a:lnTo>
                  <a:lnTo>
                    <a:pt x="891" y="49"/>
                  </a:lnTo>
                  <a:lnTo>
                    <a:pt x="894" y="50"/>
                  </a:lnTo>
                  <a:lnTo>
                    <a:pt x="896" y="52"/>
                  </a:lnTo>
                  <a:lnTo>
                    <a:pt x="897" y="53"/>
                  </a:lnTo>
                  <a:lnTo>
                    <a:pt x="899" y="56"/>
                  </a:lnTo>
                  <a:lnTo>
                    <a:pt x="901" y="58"/>
                  </a:lnTo>
                  <a:lnTo>
                    <a:pt x="902" y="59"/>
                  </a:lnTo>
                  <a:lnTo>
                    <a:pt x="908" y="70"/>
                  </a:lnTo>
                  <a:lnTo>
                    <a:pt x="910" y="74"/>
                  </a:lnTo>
                  <a:lnTo>
                    <a:pt x="912" y="77"/>
                  </a:lnTo>
                  <a:lnTo>
                    <a:pt x="914" y="80"/>
                  </a:lnTo>
                  <a:lnTo>
                    <a:pt x="916" y="82"/>
                  </a:lnTo>
                  <a:lnTo>
                    <a:pt x="919" y="84"/>
                  </a:lnTo>
                  <a:lnTo>
                    <a:pt x="920" y="86"/>
                  </a:lnTo>
                  <a:lnTo>
                    <a:pt x="923" y="89"/>
                  </a:lnTo>
                  <a:lnTo>
                    <a:pt x="935" y="97"/>
                  </a:lnTo>
                  <a:lnTo>
                    <a:pt x="939" y="100"/>
                  </a:lnTo>
                  <a:lnTo>
                    <a:pt x="941" y="102"/>
                  </a:lnTo>
                  <a:lnTo>
                    <a:pt x="943" y="104"/>
                  </a:lnTo>
                  <a:lnTo>
                    <a:pt x="945" y="106"/>
                  </a:lnTo>
                  <a:lnTo>
                    <a:pt x="950" y="113"/>
                  </a:lnTo>
                  <a:lnTo>
                    <a:pt x="952" y="115"/>
                  </a:lnTo>
                  <a:lnTo>
                    <a:pt x="953" y="116"/>
                  </a:lnTo>
                  <a:lnTo>
                    <a:pt x="954" y="119"/>
                  </a:lnTo>
                  <a:lnTo>
                    <a:pt x="954" y="121"/>
                  </a:lnTo>
                  <a:lnTo>
                    <a:pt x="959" y="131"/>
                  </a:lnTo>
                  <a:lnTo>
                    <a:pt x="961" y="135"/>
                  </a:lnTo>
                  <a:lnTo>
                    <a:pt x="962" y="137"/>
                  </a:lnTo>
                  <a:lnTo>
                    <a:pt x="963" y="139"/>
                  </a:lnTo>
                  <a:lnTo>
                    <a:pt x="964" y="140"/>
                  </a:lnTo>
                  <a:lnTo>
                    <a:pt x="965" y="142"/>
                  </a:lnTo>
                  <a:lnTo>
                    <a:pt x="967" y="144"/>
                  </a:lnTo>
                  <a:lnTo>
                    <a:pt x="969" y="145"/>
                  </a:lnTo>
                  <a:lnTo>
                    <a:pt x="971" y="147"/>
                  </a:lnTo>
                  <a:lnTo>
                    <a:pt x="974" y="149"/>
                  </a:lnTo>
                  <a:lnTo>
                    <a:pt x="977" y="150"/>
                  </a:lnTo>
                  <a:lnTo>
                    <a:pt x="979" y="151"/>
                  </a:lnTo>
                  <a:lnTo>
                    <a:pt x="982" y="152"/>
                  </a:lnTo>
                  <a:lnTo>
                    <a:pt x="983" y="153"/>
                  </a:lnTo>
                  <a:lnTo>
                    <a:pt x="984" y="153"/>
                  </a:lnTo>
                  <a:lnTo>
                    <a:pt x="984" y="154"/>
                  </a:lnTo>
                  <a:lnTo>
                    <a:pt x="986" y="157"/>
                  </a:lnTo>
                  <a:lnTo>
                    <a:pt x="987" y="162"/>
                  </a:lnTo>
                  <a:lnTo>
                    <a:pt x="988" y="168"/>
                  </a:lnTo>
                  <a:lnTo>
                    <a:pt x="988" y="171"/>
                  </a:lnTo>
                  <a:lnTo>
                    <a:pt x="989" y="174"/>
                  </a:lnTo>
                  <a:lnTo>
                    <a:pt x="989" y="179"/>
                  </a:lnTo>
                  <a:lnTo>
                    <a:pt x="989" y="184"/>
                  </a:lnTo>
                  <a:lnTo>
                    <a:pt x="989" y="188"/>
                  </a:lnTo>
                  <a:lnTo>
                    <a:pt x="988" y="192"/>
                  </a:lnTo>
                  <a:lnTo>
                    <a:pt x="988" y="196"/>
                  </a:lnTo>
                  <a:lnTo>
                    <a:pt x="986" y="200"/>
                  </a:lnTo>
                  <a:lnTo>
                    <a:pt x="984" y="206"/>
                  </a:lnTo>
                  <a:lnTo>
                    <a:pt x="982" y="208"/>
                  </a:lnTo>
                  <a:lnTo>
                    <a:pt x="980" y="211"/>
                  </a:lnTo>
                  <a:lnTo>
                    <a:pt x="978" y="215"/>
                  </a:lnTo>
                  <a:lnTo>
                    <a:pt x="972" y="223"/>
                  </a:lnTo>
                  <a:lnTo>
                    <a:pt x="969" y="228"/>
                  </a:lnTo>
                  <a:lnTo>
                    <a:pt x="965" y="230"/>
                  </a:lnTo>
                  <a:lnTo>
                    <a:pt x="963" y="233"/>
                  </a:lnTo>
                  <a:lnTo>
                    <a:pt x="959" y="236"/>
                  </a:lnTo>
                  <a:lnTo>
                    <a:pt x="955" y="238"/>
                  </a:lnTo>
                  <a:lnTo>
                    <a:pt x="952" y="241"/>
                  </a:lnTo>
                  <a:lnTo>
                    <a:pt x="945" y="244"/>
                  </a:lnTo>
                  <a:lnTo>
                    <a:pt x="930" y="251"/>
                  </a:lnTo>
                  <a:lnTo>
                    <a:pt x="916" y="258"/>
                  </a:lnTo>
                  <a:lnTo>
                    <a:pt x="908" y="263"/>
                  </a:lnTo>
                  <a:lnTo>
                    <a:pt x="903" y="264"/>
                  </a:lnTo>
                  <a:lnTo>
                    <a:pt x="897" y="267"/>
                  </a:lnTo>
                  <a:lnTo>
                    <a:pt x="883" y="272"/>
                  </a:lnTo>
                  <a:lnTo>
                    <a:pt x="874" y="275"/>
                  </a:lnTo>
                  <a:lnTo>
                    <a:pt x="869" y="276"/>
                  </a:lnTo>
                  <a:lnTo>
                    <a:pt x="866" y="277"/>
                  </a:lnTo>
                  <a:lnTo>
                    <a:pt x="850" y="281"/>
                  </a:lnTo>
                  <a:lnTo>
                    <a:pt x="842" y="283"/>
                  </a:lnTo>
                  <a:lnTo>
                    <a:pt x="840" y="284"/>
                  </a:lnTo>
                  <a:lnTo>
                    <a:pt x="836" y="285"/>
                  </a:lnTo>
                  <a:lnTo>
                    <a:pt x="834" y="286"/>
                  </a:lnTo>
                  <a:lnTo>
                    <a:pt x="832" y="287"/>
                  </a:lnTo>
                  <a:lnTo>
                    <a:pt x="829" y="289"/>
                  </a:lnTo>
                  <a:lnTo>
                    <a:pt x="827" y="291"/>
                  </a:lnTo>
                  <a:lnTo>
                    <a:pt x="825" y="293"/>
                  </a:lnTo>
                  <a:lnTo>
                    <a:pt x="824" y="295"/>
                  </a:lnTo>
                  <a:lnTo>
                    <a:pt x="821" y="298"/>
                  </a:lnTo>
                  <a:lnTo>
                    <a:pt x="818" y="307"/>
                  </a:lnTo>
                  <a:lnTo>
                    <a:pt x="816" y="309"/>
                  </a:lnTo>
                  <a:lnTo>
                    <a:pt x="812" y="314"/>
                  </a:lnTo>
                  <a:lnTo>
                    <a:pt x="806" y="323"/>
                  </a:lnTo>
                  <a:lnTo>
                    <a:pt x="803" y="328"/>
                  </a:lnTo>
                  <a:lnTo>
                    <a:pt x="800" y="332"/>
                  </a:lnTo>
                  <a:lnTo>
                    <a:pt x="798" y="336"/>
                  </a:lnTo>
                  <a:lnTo>
                    <a:pt x="797" y="339"/>
                  </a:lnTo>
                  <a:lnTo>
                    <a:pt x="796" y="343"/>
                  </a:lnTo>
                  <a:lnTo>
                    <a:pt x="795" y="347"/>
                  </a:lnTo>
                  <a:lnTo>
                    <a:pt x="795" y="351"/>
                  </a:lnTo>
                  <a:lnTo>
                    <a:pt x="795" y="354"/>
                  </a:lnTo>
                  <a:lnTo>
                    <a:pt x="795" y="356"/>
                  </a:lnTo>
                  <a:lnTo>
                    <a:pt x="797" y="363"/>
                  </a:lnTo>
                  <a:lnTo>
                    <a:pt x="797" y="365"/>
                  </a:lnTo>
                  <a:lnTo>
                    <a:pt x="797" y="367"/>
                  </a:lnTo>
                  <a:lnTo>
                    <a:pt x="797" y="371"/>
                  </a:lnTo>
                  <a:lnTo>
                    <a:pt x="796" y="374"/>
                  </a:lnTo>
                  <a:lnTo>
                    <a:pt x="795" y="381"/>
                  </a:lnTo>
                  <a:lnTo>
                    <a:pt x="795" y="387"/>
                  </a:lnTo>
                  <a:lnTo>
                    <a:pt x="794" y="390"/>
                  </a:lnTo>
                  <a:lnTo>
                    <a:pt x="792" y="396"/>
                  </a:lnTo>
                  <a:lnTo>
                    <a:pt x="788" y="405"/>
                  </a:lnTo>
                  <a:lnTo>
                    <a:pt x="787" y="409"/>
                  </a:lnTo>
                  <a:lnTo>
                    <a:pt x="786" y="411"/>
                  </a:lnTo>
                  <a:lnTo>
                    <a:pt x="786" y="415"/>
                  </a:lnTo>
                  <a:lnTo>
                    <a:pt x="785" y="420"/>
                  </a:lnTo>
                  <a:lnTo>
                    <a:pt x="784" y="425"/>
                  </a:lnTo>
                  <a:lnTo>
                    <a:pt x="784" y="435"/>
                  </a:lnTo>
                  <a:lnTo>
                    <a:pt x="784" y="437"/>
                  </a:lnTo>
                  <a:lnTo>
                    <a:pt x="783" y="440"/>
                  </a:lnTo>
                  <a:lnTo>
                    <a:pt x="783" y="442"/>
                  </a:lnTo>
                  <a:lnTo>
                    <a:pt x="782" y="445"/>
                  </a:lnTo>
                  <a:lnTo>
                    <a:pt x="778" y="453"/>
                  </a:lnTo>
                  <a:lnTo>
                    <a:pt x="776" y="456"/>
                  </a:lnTo>
                  <a:lnTo>
                    <a:pt x="774" y="465"/>
                  </a:lnTo>
                  <a:lnTo>
                    <a:pt x="773" y="467"/>
                  </a:lnTo>
                  <a:lnTo>
                    <a:pt x="773" y="470"/>
                  </a:lnTo>
                  <a:lnTo>
                    <a:pt x="772" y="473"/>
                  </a:lnTo>
                  <a:lnTo>
                    <a:pt x="772" y="476"/>
                  </a:lnTo>
                  <a:lnTo>
                    <a:pt x="773" y="479"/>
                  </a:lnTo>
                  <a:lnTo>
                    <a:pt x="774" y="486"/>
                  </a:lnTo>
                  <a:lnTo>
                    <a:pt x="775" y="489"/>
                  </a:lnTo>
                  <a:lnTo>
                    <a:pt x="775" y="490"/>
                  </a:lnTo>
                  <a:lnTo>
                    <a:pt x="774" y="492"/>
                  </a:lnTo>
                  <a:lnTo>
                    <a:pt x="774" y="501"/>
                  </a:lnTo>
                  <a:lnTo>
                    <a:pt x="773" y="513"/>
                  </a:lnTo>
                  <a:lnTo>
                    <a:pt x="773" y="518"/>
                  </a:lnTo>
                  <a:lnTo>
                    <a:pt x="773" y="522"/>
                  </a:lnTo>
                  <a:lnTo>
                    <a:pt x="772" y="525"/>
                  </a:lnTo>
                  <a:lnTo>
                    <a:pt x="772" y="528"/>
                  </a:lnTo>
                  <a:lnTo>
                    <a:pt x="771" y="532"/>
                  </a:lnTo>
                  <a:lnTo>
                    <a:pt x="770" y="535"/>
                  </a:lnTo>
                  <a:lnTo>
                    <a:pt x="768" y="540"/>
                  </a:lnTo>
                  <a:lnTo>
                    <a:pt x="766" y="547"/>
                  </a:lnTo>
                  <a:lnTo>
                    <a:pt x="761" y="555"/>
                  </a:lnTo>
                  <a:lnTo>
                    <a:pt x="760" y="562"/>
                  </a:lnTo>
                  <a:lnTo>
                    <a:pt x="758" y="564"/>
                  </a:lnTo>
                  <a:lnTo>
                    <a:pt x="756" y="569"/>
                  </a:lnTo>
                  <a:lnTo>
                    <a:pt x="751" y="576"/>
                  </a:lnTo>
                  <a:lnTo>
                    <a:pt x="749" y="581"/>
                  </a:lnTo>
                  <a:lnTo>
                    <a:pt x="746" y="584"/>
                  </a:lnTo>
                  <a:lnTo>
                    <a:pt x="743" y="588"/>
                  </a:lnTo>
                  <a:lnTo>
                    <a:pt x="739" y="591"/>
                  </a:lnTo>
                  <a:lnTo>
                    <a:pt x="736" y="594"/>
                  </a:lnTo>
                  <a:lnTo>
                    <a:pt x="731" y="597"/>
                  </a:lnTo>
                  <a:lnTo>
                    <a:pt x="727" y="599"/>
                  </a:lnTo>
                  <a:lnTo>
                    <a:pt x="722" y="601"/>
                  </a:lnTo>
                  <a:lnTo>
                    <a:pt x="717" y="603"/>
                  </a:lnTo>
                  <a:lnTo>
                    <a:pt x="711" y="604"/>
                  </a:lnTo>
                  <a:lnTo>
                    <a:pt x="708" y="605"/>
                  </a:lnTo>
                  <a:lnTo>
                    <a:pt x="706" y="605"/>
                  </a:lnTo>
                  <a:lnTo>
                    <a:pt x="704" y="606"/>
                  </a:lnTo>
                  <a:lnTo>
                    <a:pt x="701" y="606"/>
                  </a:lnTo>
                  <a:lnTo>
                    <a:pt x="695" y="606"/>
                  </a:lnTo>
                  <a:lnTo>
                    <a:pt x="685" y="606"/>
                  </a:lnTo>
                  <a:lnTo>
                    <a:pt x="681" y="606"/>
                  </a:lnTo>
                  <a:lnTo>
                    <a:pt x="677" y="606"/>
                  </a:lnTo>
                  <a:lnTo>
                    <a:pt x="662" y="608"/>
                  </a:lnTo>
                  <a:lnTo>
                    <a:pt x="657" y="608"/>
                  </a:lnTo>
                  <a:lnTo>
                    <a:pt x="653" y="609"/>
                  </a:lnTo>
                  <a:lnTo>
                    <a:pt x="650" y="610"/>
                  </a:lnTo>
                  <a:lnTo>
                    <a:pt x="647" y="611"/>
                  </a:lnTo>
                  <a:lnTo>
                    <a:pt x="645" y="611"/>
                  </a:lnTo>
                  <a:lnTo>
                    <a:pt x="642" y="612"/>
                  </a:lnTo>
                  <a:lnTo>
                    <a:pt x="640" y="613"/>
                  </a:lnTo>
                  <a:lnTo>
                    <a:pt x="638" y="615"/>
                  </a:lnTo>
                  <a:lnTo>
                    <a:pt x="636" y="615"/>
                  </a:lnTo>
                  <a:lnTo>
                    <a:pt x="635" y="617"/>
                  </a:lnTo>
                  <a:lnTo>
                    <a:pt x="633" y="618"/>
                  </a:lnTo>
                  <a:lnTo>
                    <a:pt x="631" y="620"/>
                  </a:lnTo>
                  <a:lnTo>
                    <a:pt x="630" y="622"/>
                  </a:lnTo>
                  <a:lnTo>
                    <a:pt x="628" y="625"/>
                  </a:lnTo>
                  <a:lnTo>
                    <a:pt x="627" y="626"/>
                  </a:lnTo>
                  <a:lnTo>
                    <a:pt x="626" y="629"/>
                  </a:lnTo>
                  <a:lnTo>
                    <a:pt x="625" y="631"/>
                  </a:lnTo>
                  <a:lnTo>
                    <a:pt x="624" y="637"/>
                  </a:lnTo>
                  <a:lnTo>
                    <a:pt x="621" y="646"/>
                  </a:lnTo>
                  <a:lnTo>
                    <a:pt x="619" y="655"/>
                  </a:lnTo>
                  <a:lnTo>
                    <a:pt x="618" y="660"/>
                  </a:lnTo>
                  <a:lnTo>
                    <a:pt x="617" y="663"/>
                  </a:lnTo>
                  <a:lnTo>
                    <a:pt x="616" y="668"/>
                  </a:lnTo>
                  <a:lnTo>
                    <a:pt x="614" y="680"/>
                  </a:lnTo>
                  <a:lnTo>
                    <a:pt x="614" y="683"/>
                  </a:lnTo>
                  <a:lnTo>
                    <a:pt x="613" y="689"/>
                  </a:lnTo>
                  <a:lnTo>
                    <a:pt x="612" y="694"/>
                  </a:lnTo>
                  <a:lnTo>
                    <a:pt x="611" y="698"/>
                  </a:lnTo>
                  <a:lnTo>
                    <a:pt x="609" y="703"/>
                  </a:lnTo>
                  <a:lnTo>
                    <a:pt x="607" y="708"/>
                  </a:lnTo>
                  <a:lnTo>
                    <a:pt x="605" y="711"/>
                  </a:lnTo>
                  <a:lnTo>
                    <a:pt x="604" y="715"/>
                  </a:lnTo>
                  <a:lnTo>
                    <a:pt x="602" y="717"/>
                  </a:lnTo>
                  <a:lnTo>
                    <a:pt x="602" y="718"/>
                  </a:lnTo>
                  <a:lnTo>
                    <a:pt x="600" y="720"/>
                  </a:lnTo>
                  <a:lnTo>
                    <a:pt x="598" y="721"/>
                  </a:lnTo>
                  <a:lnTo>
                    <a:pt x="597" y="722"/>
                  </a:lnTo>
                  <a:lnTo>
                    <a:pt x="594" y="724"/>
                  </a:lnTo>
                  <a:lnTo>
                    <a:pt x="592" y="725"/>
                  </a:lnTo>
                  <a:lnTo>
                    <a:pt x="590" y="726"/>
                  </a:lnTo>
                  <a:lnTo>
                    <a:pt x="589" y="726"/>
                  </a:lnTo>
                  <a:lnTo>
                    <a:pt x="586" y="727"/>
                  </a:lnTo>
                  <a:lnTo>
                    <a:pt x="583" y="727"/>
                  </a:lnTo>
                  <a:lnTo>
                    <a:pt x="560" y="728"/>
                  </a:lnTo>
                  <a:lnTo>
                    <a:pt x="556" y="728"/>
                  </a:lnTo>
                  <a:lnTo>
                    <a:pt x="552" y="728"/>
                  </a:lnTo>
                  <a:lnTo>
                    <a:pt x="545" y="729"/>
                  </a:lnTo>
                  <a:lnTo>
                    <a:pt x="539" y="731"/>
                  </a:lnTo>
                  <a:lnTo>
                    <a:pt x="536" y="732"/>
                  </a:lnTo>
                  <a:lnTo>
                    <a:pt x="534" y="732"/>
                  </a:lnTo>
                  <a:lnTo>
                    <a:pt x="533" y="733"/>
                  </a:lnTo>
                  <a:lnTo>
                    <a:pt x="531" y="734"/>
                  </a:lnTo>
                  <a:lnTo>
                    <a:pt x="529" y="735"/>
                  </a:lnTo>
                  <a:lnTo>
                    <a:pt x="528" y="736"/>
                  </a:lnTo>
                  <a:lnTo>
                    <a:pt x="525" y="738"/>
                  </a:lnTo>
                  <a:lnTo>
                    <a:pt x="516" y="746"/>
                  </a:lnTo>
                  <a:lnTo>
                    <a:pt x="511" y="751"/>
                  </a:lnTo>
                  <a:lnTo>
                    <a:pt x="508" y="756"/>
                  </a:lnTo>
                  <a:lnTo>
                    <a:pt x="504" y="761"/>
                  </a:lnTo>
                  <a:lnTo>
                    <a:pt x="502" y="763"/>
                  </a:lnTo>
                  <a:lnTo>
                    <a:pt x="498" y="771"/>
                  </a:lnTo>
                  <a:lnTo>
                    <a:pt x="493" y="777"/>
                  </a:lnTo>
                  <a:lnTo>
                    <a:pt x="490" y="780"/>
                  </a:lnTo>
                  <a:lnTo>
                    <a:pt x="488" y="783"/>
                  </a:lnTo>
                  <a:lnTo>
                    <a:pt x="484" y="787"/>
                  </a:lnTo>
                  <a:lnTo>
                    <a:pt x="477" y="795"/>
                  </a:lnTo>
                  <a:lnTo>
                    <a:pt x="474" y="798"/>
                  </a:lnTo>
                  <a:lnTo>
                    <a:pt x="470" y="801"/>
                  </a:lnTo>
                  <a:lnTo>
                    <a:pt x="466" y="804"/>
                  </a:lnTo>
                  <a:lnTo>
                    <a:pt x="463" y="806"/>
                  </a:lnTo>
                  <a:lnTo>
                    <a:pt x="459" y="807"/>
                  </a:lnTo>
                  <a:lnTo>
                    <a:pt x="453" y="809"/>
                  </a:lnTo>
                  <a:lnTo>
                    <a:pt x="442" y="813"/>
                  </a:lnTo>
                  <a:lnTo>
                    <a:pt x="434" y="816"/>
                  </a:lnTo>
                  <a:lnTo>
                    <a:pt x="429" y="817"/>
                  </a:lnTo>
                  <a:lnTo>
                    <a:pt x="422" y="818"/>
                  </a:lnTo>
                  <a:lnTo>
                    <a:pt x="421" y="817"/>
                  </a:lnTo>
                  <a:lnTo>
                    <a:pt x="420" y="814"/>
                  </a:lnTo>
                  <a:lnTo>
                    <a:pt x="419" y="809"/>
                  </a:lnTo>
                  <a:lnTo>
                    <a:pt x="415" y="801"/>
                  </a:lnTo>
                  <a:lnTo>
                    <a:pt x="414" y="798"/>
                  </a:lnTo>
                  <a:lnTo>
                    <a:pt x="412" y="796"/>
                  </a:lnTo>
                  <a:lnTo>
                    <a:pt x="410" y="793"/>
                  </a:lnTo>
                  <a:lnTo>
                    <a:pt x="404" y="785"/>
                  </a:lnTo>
                  <a:lnTo>
                    <a:pt x="396" y="773"/>
                  </a:lnTo>
                  <a:lnTo>
                    <a:pt x="393" y="769"/>
                  </a:lnTo>
                  <a:lnTo>
                    <a:pt x="391" y="765"/>
                  </a:lnTo>
                  <a:lnTo>
                    <a:pt x="387" y="762"/>
                  </a:lnTo>
                  <a:lnTo>
                    <a:pt x="385" y="759"/>
                  </a:lnTo>
                  <a:lnTo>
                    <a:pt x="382" y="757"/>
                  </a:lnTo>
                  <a:lnTo>
                    <a:pt x="378" y="755"/>
                  </a:lnTo>
                  <a:lnTo>
                    <a:pt x="375" y="753"/>
                  </a:lnTo>
                  <a:lnTo>
                    <a:pt x="359" y="745"/>
                  </a:lnTo>
                  <a:lnTo>
                    <a:pt x="354" y="743"/>
                  </a:lnTo>
                  <a:lnTo>
                    <a:pt x="350" y="741"/>
                  </a:lnTo>
                  <a:lnTo>
                    <a:pt x="348" y="740"/>
                  </a:lnTo>
                  <a:lnTo>
                    <a:pt x="346" y="739"/>
                  </a:lnTo>
                  <a:lnTo>
                    <a:pt x="344" y="739"/>
                  </a:lnTo>
                  <a:lnTo>
                    <a:pt x="343" y="738"/>
                  </a:lnTo>
                  <a:lnTo>
                    <a:pt x="342" y="736"/>
                  </a:lnTo>
                  <a:lnTo>
                    <a:pt x="341" y="735"/>
                  </a:lnTo>
                  <a:lnTo>
                    <a:pt x="341" y="733"/>
                  </a:lnTo>
                  <a:lnTo>
                    <a:pt x="340" y="731"/>
                  </a:lnTo>
                  <a:lnTo>
                    <a:pt x="340" y="729"/>
                  </a:lnTo>
                  <a:lnTo>
                    <a:pt x="340" y="723"/>
                  </a:lnTo>
                  <a:lnTo>
                    <a:pt x="339" y="720"/>
                  </a:lnTo>
                  <a:lnTo>
                    <a:pt x="339" y="718"/>
                  </a:lnTo>
                  <a:lnTo>
                    <a:pt x="338" y="717"/>
                  </a:lnTo>
                  <a:lnTo>
                    <a:pt x="338" y="716"/>
                  </a:lnTo>
                  <a:lnTo>
                    <a:pt x="337" y="714"/>
                  </a:lnTo>
                  <a:lnTo>
                    <a:pt x="336" y="713"/>
                  </a:lnTo>
                  <a:lnTo>
                    <a:pt x="335" y="711"/>
                  </a:lnTo>
                  <a:lnTo>
                    <a:pt x="334" y="710"/>
                  </a:lnTo>
                  <a:lnTo>
                    <a:pt x="331" y="708"/>
                  </a:lnTo>
                  <a:lnTo>
                    <a:pt x="328" y="705"/>
                  </a:lnTo>
                  <a:lnTo>
                    <a:pt x="325" y="705"/>
                  </a:lnTo>
                  <a:lnTo>
                    <a:pt x="322" y="703"/>
                  </a:lnTo>
                  <a:lnTo>
                    <a:pt x="320" y="702"/>
                  </a:lnTo>
                  <a:lnTo>
                    <a:pt x="314" y="700"/>
                  </a:lnTo>
                  <a:lnTo>
                    <a:pt x="307" y="697"/>
                  </a:lnTo>
                  <a:lnTo>
                    <a:pt x="305" y="696"/>
                  </a:lnTo>
                  <a:lnTo>
                    <a:pt x="303" y="696"/>
                  </a:lnTo>
                  <a:lnTo>
                    <a:pt x="302" y="696"/>
                  </a:lnTo>
                  <a:lnTo>
                    <a:pt x="301" y="696"/>
                  </a:lnTo>
                  <a:lnTo>
                    <a:pt x="299" y="696"/>
                  </a:lnTo>
                  <a:lnTo>
                    <a:pt x="288" y="697"/>
                  </a:lnTo>
                  <a:lnTo>
                    <a:pt x="282" y="698"/>
                  </a:lnTo>
                  <a:lnTo>
                    <a:pt x="278" y="698"/>
                  </a:lnTo>
                  <a:lnTo>
                    <a:pt x="273" y="699"/>
                  </a:lnTo>
                  <a:lnTo>
                    <a:pt x="264" y="702"/>
                  </a:lnTo>
                  <a:lnTo>
                    <a:pt x="260" y="702"/>
                  </a:lnTo>
                  <a:lnTo>
                    <a:pt x="258" y="703"/>
                  </a:lnTo>
                  <a:lnTo>
                    <a:pt x="256" y="703"/>
                  </a:lnTo>
                  <a:lnTo>
                    <a:pt x="254" y="703"/>
                  </a:lnTo>
                  <a:lnTo>
                    <a:pt x="252" y="702"/>
                  </a:lnTo>
                  <a:lnTo>
                    <a:pt x="249" y="701"/>
                  </a:lnTo>
                  <a:lnTo>
                    <a:pt x="247" y="700"/>
                  </a:lnTo>
                  <a:lnTo>
                    <a:pt x="244" y="699"/>
                  </a:lnTo>
                  <a:lnTo>
                    <a:pt x="240" y="697"/>
                  </a:lnTo>
                  <a:lnTo>
                    <a:pt x="237" y="694"/>
                  </a:lnTo>
                  <a:lnTo>
                    <a:pt x="223" y="683"/>
                  </a:lnTo>
                  <a:lnTo>
                    <a:pt x="221" y="683"/>
                  </a:lnTo>
                  <a:lnTo>
                    <a:pt x="219" y="682"/>
                  </a:lnTo>
                  <a:lnTo>
                    <a:pt x="216" y="681"/>
                  </a:lnTo>
                  <a:lnTo>
                    <a:pt x="214" y="680"/>
                  </a:lnTo>
                  <a:lnTo>
                    <a:pt x="211" y="679"/>
                  </a:lnTo>
                  <a:lnTo>
                    <a:pt x="205" y="679"/>
                  </a:lnTo>
                  <a:lnTo>
                    <a:pt x="202" y="678"/>
                  </a:lnTo>
                  <a:lnTo>
                    <a:pt x="199" y="677"/>
                  </a:lnTo>
                  <a:lnTo>
                    <a:pt x="198" y="677"/>
                  </a:lnTo>
                  <a:lnTo>
                    <a:pt x="196" y="676"/>
                  </a:lnTo>
                  <a:lnTo>
                    <a:pt x="195" y="675"/>
                  </a:lnTo>
                  <a:lnTo>
                    <a:pt x="193" y="674"/>
                  </a:lnTo>
                  <a:lnTo>
                    <a:pt x="193" y="672"/>
                  </a:lnTo>
                  <a:lnTo>
                    <a:pt x="192" y="671"/>
                  </a:lnTo>
                  <a:lnTo>
                    <a:pt x="192" y="670"/>
                  </a:lnTo>
                  <a:lnTo>
                    <a:pt x="192" y="668"/>
                  </a:lnTo>
                  <a:lnTo>
                    <a:pt x="191" y="660"/>
                  </a:lnTo>
                  <a:lnTo>
                    <a:pt x="191" y="657"/>
                  </a:lnTo>
                  <a:lnTo>
                    <a:pt x="190" y="653"/>
                  </a:lnTo>
                  <a:lnTo>
                    <a:pt x="189" y="650"/>
                  </a:lnTo>
                  <a:lnTo>
                    <a:pt x="188" y="649"/>
                  </a:lnTo>
                  <a:lnTo>
                    <a:pt x="187" y="649"/>
                  </a:lnTo>
                  <a:lnTo>
                    <a:pt x="185" y="647"/>
                  </a:lnTo>
                  <a:lnTo>
                    <a:pt x="183" y="645"/>
                  </a:lnTo>
                  <a:lnTo>
                    <a:pt x="180" y="642"/>
                  </a:lnTo>
                  <a:lnTo>
                    <a:pt x="178" y="641"/>
                  </a:lnTo>
                  <a:lnTo>
                    <a:pt x="175" y="640"/>
                  </a:lnTo>
                  <a:lnTo>
                    <a:pt x="172" y="639"/>
                  </a:lnTo>
                  <a:lnTo>
                    <a:pt x="170" y="638"/>
                  </a:lnTo>
                  <a:lnTo>
                    <a:pt x="158" y="637"/>
                  </a:lnTo>
                  <a:lnTo>
                    <a:pt x="151" y="636"/>
                  </a:lnTo>
                  <a:lnTo>
                    <a:pt x="136" y="634"/>
                  </a:lnTo>
                  <a:lnTo>
                    <a:pt x="134" y="633"/>
                  </a:lnTo>
                  <a:lnTo>
                    <a:pt x="132" y="633"/>
                  </a:lnTo>
                  <a:lnTo>
                    <a:pt x="130" y="632"/>
                  </a:lnTo>
                  <a:lnTo>
                    <a:pt x="128" y="630"/>
                  </a:lnTo>
                  <a:lnTo>
                    <a:pt x="126" y="629"/>
                  </a:lnTo>
                  <a:lnTo>
                    <a:pt x="123" y="626"/>
                  </a:lnTo>
                  <a:lnTo>
                    <a:pt x="120" y="623"/>
                  </a:lnTo>
                  <a:lnTo>
                    <a:pt x="118" y="621"/>
                  </a:lnTo>
                  <a:lnTo>
                    <a:pt x="115" y="619"/>
                  </a:lnTo>
                  <a:lnTo>
                    <a:pt x="113" y="618"/>
                  </a:lnTo>
                  <a:lnTo>
                    <a:pt x="109" y="616"/>
                  </a:lnTo>
                  <a:lnTo>
                    <a:pt x="105" y="615"/>
                  </a:lnTo>
                  <a:lnTo>
                    <a:pt x="103" y="614"/>
                  </a:lnTo>
                  <a:lnTo>
                    <a:pt x="101" y="613"/>
                  </a:lnTo>
                  <a:lnTo>
                    <a:pt x="98" y="612"/>
                  </a:lnTo>
                  <a:lnTo>
                    <a:pt x="91" y="611"/>
                  </a:lnTo>
                  <a:lnTo>
                    <a:pt x="90" y="610"/>
                  </a:lnTo>
                  <a:lnTo>
                    <a:pt x="89" y="609"/>
                  </a:lnTo>
                  <a:lnTo>
                    <a:pt x="89" y="608"/>
                  </a:lnTo>
                  <a:lnTo>
                    <a:pt x="88" y="607"/>
                  </a:lnTo>
                  <a:lnTo>
                    <a:pt x="88" y="605"/>
                  </a:lnTo>
                  <a:lnTo>
                    <a:pt x="87" y="603"/>
                  </a:lnTo>
                  <a:lnTo>
                    <a:pt x="87" y="603"/>
                  </a:lnTo>
                  <a:lnTo>
                    <a:pt x="87" y="599"/>
                  </a:lnTo>
                  <a:lnTo>
                    <a:pt x="88" y="590"/>
                  </a:lnTo>
                  <a:lnTo>
                    <a:pt x="88" y="585"/>
                  </a:lnTo>
                  <a:lnTo>
                    <a:pt x="88" y="582"/>
                  </a:lnTo>
                  <a:lnTo>
                    <a:pt x="87" y="580"/>
                  </a:lnTo>
                  <a:lnTo>
                    <a:pt x="87" y="577"/>
                  </a:lnTo>
                  <a:lnTo>
                    <a:pt x="86" y="574"/>
                  </a:lnTo>
                  <a:lnTo>
                    <a:pt x="85" y="571"/>
                  </a:lnTo>
                  <a:lnTo>
                    <a:pt x="83" y="569"/>
                  </a:lnTo>
                  <a:lnTo>
                    <a:pt x="80" y="564"/>
                  </a:lnTo>
                  <a:lnTo>
                    <a:pt x="78" y="559"/>
                  </a:lnTo>
                  <a:lnTo>
                    <a:pt x="77" y="558"/>
                  </a:lnTo>
                  <a:lnTo>
                    <a:pt x="74" y="556"/>
                  </a:lnTo>
                  <a:lnTo>
                    <a:pt x="73" y="555"/>
                  </a:lnTo>
                  <a:lnTo>
                    <a:pt x="71" y="554"/>
                  </a:lnTo>
                  <a:lnTo>
                    <a:pt x="70" y="553"/>
                  </a:lnTo>
                  <a:lnTo>
                    <a:pt x="69" y="553"/>
                  </a:lnTo>
                  <a:lnTo>
                    <a:pt x="67" y="553"/>
                  </a:lnTo>
                  <a:lnTo>
                    <a:pt x="64" y="553"/>
                  </a:lnTo>
                  <a:lnTo>
                    <a:pt x="61" y="553"/>
                  </a:lnTo>
                  <a:lnTo>
                    <a:pt x="59" y="554"/>
                  </a:lnTo>
                  <a:lnTo>
                    <a:pt x="56" y="555"/>
                  </a:lnTo>
                  <a:lnTo>
                    <a:pt x="50" y="557"/>
                  </a:lnTo>
                  <a:lnTo>
                    <a:pt x="33" y="563"/>
                  </a:lnTo>
                  <a:lnTo>
                    <a:pt x="27" y="565"/>
                  </a:lnTo>
                  <a:lnTo>
                    <a:pt x="23" y="566"/>
                  </a:lnTo>
                  <a:lnTo>
                    <a:pt x="20" y="567"/>
                  </a:lnTo>
                  <a:lnTo>
                    <a:pt x="17" y="567"/>
                  </a:lnTo>
                  <a:lnTo>
                    <a:pt x="14" y="567"/>
                  </a:lnTo>
                  <a:lnTo>
                    <a:pt x="11" y="567"/>
                  </a:lnTo>
                  <a:lnTo>
                    <a:pt x="10" y="567"/>
                  </a:lnTo>
                  <a:lnTo>
                    <a:pt x="8" y="566"/>
                  </a:lnTo>
                  <a:lnTo>
                    <a:pt x="6" y="566"/>
                  </a:lnTo>
                  <a:lnTo>
                    <a:pt x="4" y="565"/>
                  </a:lnTo>
                  <a:lnTo>
                    <a:pt x="3" y="563"/>
                  </a:lnTo>
                  <a:lnTo>
                    <a:pt x="2" y="563"/>
                  </a:lnTo>
                  <a:lnTo>
                    <a:pt x="2" y="561"/>
                  </a:lnTo>
                  <a:lnTo>
                    <a:pt x="1" y="559"/>
                  </a:lnTo>
                  <a:lnTo>
                    <a:pt x="0" y="556"/>
                  </a:lnTo>
                  <a:lnTo>
                    <a:pt x="0" y="552"/>
                  </a:lnTo>
                  <a:lnTo>
                    <a:pt x="0" y="549"/>
                  </a:lnTo>
                  <a:lnTo>
                    <a:pt x="0" y="547"/>
                  </a:lnTo>
                  <a:lnTo>
                    <a:pt x="1" y="545"/>
                  </a:lnTo>
                  <a:lnTo>
                    <a:pt x="2" y="543"/>
                  </a:lnTo>
                  <a:lnTo>
                    <a:pt x="3" y="541"/>
                  </a:lnTo>
                  <a:lnTo>
                    <a:pt x="4" y="540"/>
                  </a:lnTo>
                  <a:lnTo>
                    <a:pt x="6" y="538"/>
                  </a:lnTo>
                  <a:lnTo>
                    <a:pt x="10" y="535"/>
                  </a:lnTo>
                  <a:lnTo>
                    <a:pt x="10" y="535"/>
                  </a:lnTo>
                  <a:lnTo>
                    <a:pt x="12" y="533"/>
                  </a:lnTo>
                  <a:lnTo>
                    <a:pt x="14" y="531"/>
                  </a:lnTo>
                  <a:lnTo>
                    <a:pt x="16" y="528"/>
                  </a:lnTo>
                  <a:lnTo>
                    <a:pt x="18" y="524"/>
                  </a:lnTo>
                  <a:lnTo>
                    <a:pt x="22" y="514"/>
                  </a:lnTo>
                  <a:lnTo>
                    <a:pt x="24" y="512"/>
                  </a:lnTo>
                  <a:lnTo>
                    <a:pt x="26" y="508"/>
                  </a:lnTo>
                  <a:lnTo>
                    <a:pt x="29" y="505"/>
                  </a:lnTo>
                  <a:lnTo>
                    <a:pt x="30" y="503"/>
                  </a:lnTo>
                  <a:lnTo>
                    <a:pt x="33" y="502"/>
                  </a:lnTo>
                  <a:lnTo>
                    <a:pt x="34" y="501"/>
                  </a:lnTo>
                  <a:lnTo>
                    <a:pt x="40" y="497"/>
                  </a:lnTo>
                  <a:lnTo>
                    <a:pt x="46" y="492"/>
                  </a:lnTo>
                  <a:lnTo>
                    <a:pt x="49" y="490"/>
                  </a:lnTo>
                  <a:lnTo>
                    <a:pt x="51" y="489"/>
                  </a:lnTo>
                  <a:lnTo>
                    <a:pt x="52" y="487"/>
                  </a:lnTo>
                  <a:lnTo>
                    <a:pt x="54" y="485"/>
                  </a:lnTo>
                  <a:lnTo>
                    <a:pt x="55" y="482"/>
                  </a:lnTo>
                  <a:lnTo>
                    <a:pt x="56" y="479"/>
                  </a:lnTo>
                  <a:lnTo>
                    <a:pt x="57" y="476"/>
                  </a:lnTo>
                  <a:lnTo>
                    <a:pt x="58" y="472"/>
                  </a:lnTo>
                  <a:lnTo>
                    <a:pt x="59" y="468"/>
                  </a:lnTo>
                  <a:lnTo>
                    <a:pt x="60" y="466"/>
                  </a:lnTo>
                  <a:lnTo>
                    <a:pt x="60" y="463"/>
                  </a:lnTo>
                  <a:lnTo>
                    <a:pt x="61" y="460"/>
                  </a:lnTo>
                  <a:lnTo>
                    <a:pt x="61" y="457"/>
                  </a:lnTo>
                  <a:lnTo>
                    <a:pt x="61" y="456"/>
                  </a:lnTo>
                  <a:lnTo>
                    <a:pt x="60" y="454"/>
                  </a:lnTo>
                  <a:lnTo>
                    <a:pt x="59" y="452"/>
                  </a:lnTo>
                  <a:lnTo>
                    <a:pt x="59" y="450"/>
                  </a:lnTo>
                  <a:lnTo>
                    <a:pt x="58" y="449"/>
                  </a:lnTo>
                  <a:lnTo>
                    <a:pt x="56" y="448"/>
                  </a:lnTo>
                  <a:lnTo>
                    <a:pt x="56" y="448"/>
                  </a:lnTo>
                  <a:lnTo>
                    <a:pt x="54" y="448"/>
                  </a:lnTo>
                  <a:lnTo>
                    <a:pt x="52" y="448"/>
                  </a:lnTo>
                  <a:lnTo>
                    <a:pt x="48" y="448"/>
                  </a:lnTo>
                  <a:lnTo>
                    <a:pt x="45" y="449"/>
                  </a:lnTo>
                  <a:lnTo>
                    <a:pt x="39" y="449"/>
                  </a:lnTo>
                  <a:lnTo>
                    <a:pt x="35" y="449"/>
                  </a:lnTo>
                  <a:lnTo>
                    <a:pt x="33" y="448"/>
                  </a:lnTo>
                  <a:lnTo>
                    <a:pt x="32" y="448"/>
                  </a:lnTo>
                  <a:lnTo>
                    <a:pt x="31" y="448"/>
                  </a:lnTo>
                  <a:lnTo>
                    <a:pt x="30" y="447"/>
                  </a:lnTo>
                  <a:lnTo>
                    <a:pt x="29" y="446"/>
                  </a:lnTo>
                  <a:lnTo>
                    <a:pt x="29" y="445"/>
                  </a:lnTo>
                  <a:lnTo>
                    <a:pt x="28" y="444"/>
                  </a:lnTo>
                  <a:lnTo>
                    <a:pt x="28" y="442"/>
                  </a:lnTo>
                  <a:lnTo>
                    <a:pt x="29" y="437"/>
                  </a:lnTo>
                  <a:lnTo>
                    <a:pt x="29" y="435"/>
                  </a:lnTo>
                  <a:lnTo>
                    <a:pt x="28" y="433"/>
                  </a:lnTo>
                  <a:lnTo>
                    <a:pt x="28" y="432"/>
                  </a:lnTo>
                  <a:lnTo>
                    <a:pt x="27" y="429"/>
                  </a:lnTo>
                  <a:lnTo>
                    <a:pt x="24" y="422"/>
                  </a:lnTo>
                  <a:lnTo>
                    <a:pt x="20" y="411"/>
                  </a:lnTo>
                  <a:lnTo>
                    <a:pt x="18" y="407"/>
                  </a:lnTo>
                  <a:lnTo>
                    <a:pt x="17" y="404"/>
                  </a:lnTo>
                  <a:lnTo>
                    <a:pt x="17" y="401"/>
                  </a:lnTo>
                  <a:lnTo>
                    <a:pt x="16" y="399"/>
                  </a:lnTo>
                  <a:lnTo>
                    <a:pt x="16" y="389"/>
                  </a:lnTo>
                  <a:lnTo>
                    <a:pt x="15" y="386"/>
                  </a:lnTo>
                  <a:lnTo>
                    <a:pt x="14" y="382"/>
                  </a:lnTo>
                  <a:lnTo>
                    <a:pt x="13" y="375"/>
                  </a:lnTo>
                  <a:lnTo>
                    <a:pt x="12" y="372"/>
                  </a:lnTo>
                  <a:lnTo>
                    <a:pt x="12" y="369"/>
                  </a:lnTo>
                  <a:lnTo>
                    <a:pt x="12" y="365"/>
                  </a:lnTo>
                  <a:lnTo>
                    <a:pt x="13" y="363"/>
                  </a:lnTo>
                  <a:lnTo>
                    <a:pt x="14" y="361"/>
                  </a:lnTo>
                  <a:lnTo>
                    <a:pt x="15" y="358"/>
                  </a:lnTo>
                  <a:lnTo>
                    <a:pt x="16" y="354"/>
                  </a:lnTo>
                  <a:lnTo>
                    <a:pt x="19" y="349"/>
                  </a:lnTo>
                  <a:lnTo>
                    <a:pt x="28" y="332"/>
                  </a:lnTo>
                  <a:lnTo>
                    <a:pt x="28" y="333"/>
                  </a:lnTo>
                  <a:lnTo>
                    <a:pt x="29" y="333"/>
                  </a:lnTo>
                  <a:lnTo>
                    <a:pt x="30" y="333"/>
                  </a:lnTo>
                  <a:lnTo>
                    <a:pt x="31" y="333"/>
                  </a:lnTo>
                  <a:lnTo>
                    <a:pt x="32" y="333"/>
                  </a:lnTo>
                  <a:lnTo>
                    <a:pt x="33" y="333"/>
                  </a:lnTo>
                  <a:lnTo>
                    <a:pt x="34" y="332"/>
                  </a:lnTo>
                  <a:lnTo>
                    <a:pt x="35" y="331"/>
                  </a:lnTo>
                  <a:lnTo>
                    <a:pt x="37" y="331"/>
                  </a:lnTo>
                  <a:lnTo>
                    <a:pt x="38" y="329"/>
                  </a:lnTo>
                  <a:lnTo>
                    <a:pt x="40" y="327"/>
                  </a:lnTo>
                  <a:lnTo>
                    <a:pt x="44" y="321"/>
                  </a:lnTo>
                  <a:lnTo>
                    <a:pt x="45" y="320"/>
                  </a:lnTo>
                  <a:lnTo>
                    <a:pt x="46" y="318"/>
                  </a:lnTo>
                  <a:lnTo>
                    <a:pt x="49" y="316"/>
                  </a:lnTo>
                  <a:lnTo>
                    <a:pt x="52" y="313"/>
                  </a:lnTo>
                  <a:lnTo>
                    <a:pt x="54" y="312"/>
                  </a:lnTo>
                  <a:lnTo>
                    <a:pt x="55" y="311"/>
                  </a:lnTo>
                  <a:lnTo>
                    <a:pt x="56" y="310"/>
                  </a:lnTo>
                  <a:lnTo>
                    <a:pt x="58" y="310"/>
                  </a:lnTo>
                  <a:lnTo>
                    <a:pt x="64" y="310"/>
                  </a:lnTo>
                  <a:lnTo>
                    <a:pt x="67" y="309"/>
                  </a:lnTo>
                  <a:lnTo>
                    <a:pt x="81" y="307"/>
                  </a:lnTo>
                  <a:lnTo>
                    <a:pt x="84" y="306"/>
                  </a:lnTo>
                  <a:lnTo>
                    <a:pt x="90" y="305"/>
                  </a:lnTo>
                  <a:lnTo>
                    <a:pt x="100" y="303"/>
                  </a:lnTo>
                  <a:lnTo>
                    <a:pt x="102" y="303"/>
                  </a:lnTo>
                  <a:lnTo>
                    <a:pt x="111" y="303"/>
                  </a:lnTo>
                  <a:lnTo>
                    <a:pt x="113" y="303"/>
                  </a:lnTo>
                  <a:lnTo>
                    <a:pt x="115" y="302"/>
                  </a:lnTo>
                  <a:lnTo>
                    <a:pt x="117" y="302"/>
                  </a:lnTo>
                  <a:lnTo>
                    <a:pt x="119" y="301"/>
                  </a:lnTo>
                  <a:lnTo>
                    <a:pt x="121" y="300"/>
                  </a:lnTo>
                  <a:lnTo>
                    <a:pt x="124" y="299"/>
                  </a:lnTo>
                  <a:lnTo>
                    <a:pt x="125" y="297"/>
                  </a:lnTo>
                  <a:lnTo>
                    <a:pt x="126" y="297"/>
                  </a:lnTo>
                  <a:lnTo>
                    <a:pt x="128" y="296"/>
                  </a:lnTo>
                  <a:lnTo>
                    <a:pt x="130" y="293"/>
                  </a:lnTo>
                  <a:lnTo>
                    <a:pt x="134" y="289"/>
                  </a:lnTo>
                  <a:lnTo>
                    <a:pt x="138" y="283"/>
                  </a:lnTo>
                  <a:lnTo>
                    <a:pt x="143" y="277"/>
                  </a:lnTo>
                  <a:lnTo>
                    <a:pt x="147" y="269"/>
                  </a:lnTo>
                  <a:lnTo>
                    <a:pt x="150" y="266"/>
                  </a:lnTo>
                  <a:lnTo>
                    <a:pt x="152" y="264"/>
                  </a:lnTo>
                  <a:lnTo>
                    <a:pt x="154" y="263"/>
                  </a:lnTo>
                  <a:lnTo>
                    <a:pt x="157" y="261"/>
                  </a:lnTo>
                  <a:lnTo>
                    <a:pt x="161" y="256"/>
                  </a:lnTo>
                  <a:lnTo>
                    <a:pt x="168" y="251"/>
                  </a:lnTo>
                  <a:lnTo>
                    <a:pt x="169" y="249"/>
                  </a:lnTo>
                  <a:lnTo>
                    <a:pt x="170" y="247"/>
                  </a:lnTo>
                  <a:lnTo>
                    <a:pt x="170" y="246"/>
                  </a:lnTo>
                  <a:lnTo>
                    <a:pt x="171" y="245"/>
                  </a:lnTo>
                  <a:lnTo>
                    <a:pt x="172" y="243"/>
                  </a:lnTo>
                  <a:lnTo>
                    <a:pt x="172" y="241"/>
                  </a:lnTo>
                  <a:lnTo>
                    <a:pt x="172" y="238"/>
                  </a:lnTo>
                  <a:lnTo>
                    <a:pt x="171" y="236"/>
                  </a:lnTo>
                  <a:lnTo>
                    <a:pt x="171" y="234"/>
                  </a:lnTo>
                  <a:lnTo>
                    <a:pt x="170" y="232"/>
                  </a:lnTo>
                  <a:lnTo>
                    <a:pt x="168" y="226"/>
                  </a:lnTo>
                  <a:lnTo>
                    <a:pt x="165" y="220"/>
                  </a:lnTo>
                  <a:lnTo>
                    <a:pt x="164" y="217"/>
                  </a:lnTo>
                  <a:lnTo>
                    <a:pt x="163" y="213"/>
                  </a:lnTo>
                  <a:lnTo>
                    <a:pt x="162" y="209"/>
                  </a:lnTo>
                  <a:lnTo>
                    <a:pt x="161" y="207"/>
                  </a:lnTo>
                  <a:lnTo>
                    <a:pt x="161" y="203"/>
                  </a:lnTo>
                  <a:lnTo>
                    <a:pt x="161" y="200"/>
                  </a:lnTo>
                  <a:lnTo>
                    <a:pt x="161" y="197"/>
                  </a:lnTo>
                  <a:lnTo>
                    <a:pt x="162" y="194"/>
                  </a:lnTo>
                  <a:lnTo>
                    <a:pt x="163" y="192"/>
                  </a:lnTo>
                  <a:lnTo>
                    <a:pt x="165" y="188"/>
                  </a:lnTo>
                  <a:lnTo>
                    <a:pt x="171" y="178"/>
                  </a:lnTo>
                  <a:lnTo>
                    <a:pt x="173" y="175"/>
                  </a:lnTo>
                  <a:lnTo>
                    <a:pt x="174" y="173"/>
                  </a:lnTo>
                  <a:lnTo>
                    <a:pt x="175" y="173"/>
                  </a:lnTo>
                  <a:lnTo>
                    <a:pt x="176" y="172"/>
                  </a:lnTo>
                  <a:lnTo>
                    <a:pt x="177" y="172"/>
                  </a:lnTo>
                  <a:lnTo>
                    <a:pt x="179" y="171"/>
                  </a:lnTo>
                  <a:lnTo>
                    <a:pt x="181" y="170"/>
                  </a:lnTo>
                  <a:lnTo>
                    <a:pt x="182" y="170"/>
                  </a:lnTo>
                  <a:lnTo>
                    <a:pt x="183" y="170"/>
                  </a:lnTo>
                  <a:lnTo>
                    <a:pt x="185" y="170"/>
                  </a:lnTo>
                  <a:lnTo>
                    <a:pt x="186" y="171"/>
                  </a:lnTo>
                  <a:lnTo>
                    <a:pt x="187" y="172"/>
                  </a:lnTo>
                  <a:lnTo>
                    <a:pt x="188" y="173"/>
                  </a:lnTo>
                  <a:lnTo>
                    <a:pt x="190" y="174"/>
                  </a:lnTo>
                  <a:lnTo>
                    <a:pt x="191" y="176"/>
                  </a:lnTo>
                  <a:lnTo>
                    <a:pt x="191" y="177"/>
                  </a:lnTo>
                  <a:lnTo>
                    <a:pt x="191" y="180"/>
                  </a:lnTo>
                  <a:lnTo>
                    <a:pt x="192" y="187"/>
                  </a:lnTo>
                  <a:lnTo>
                    <a:pt x="192" y="190"/>
                  </a:lnTo>
                  <a:lnTo>
                    <a:pt x="193" y="192"/>
                  </a:lnTo>
                  <a:lnTo>
                    <a:pt x="194" y="194"/>
                  </a:lnTo>
                  <a:lnTo>
                    <a:pt x="195" y="195"/>
                  </a:lnTo>
                  <a:lnTo>
                    <a:pt x="196" y="195"/>
                  </a:lnTo>
                  <a:lnTo>
                    <a:pt x="197" y="196"/>
                  </a:lnTo>
                  <a:lnTo>
                    <a:pt x="198" y="196"/>
                  </a:lnTo>
                  <a:lnTo>
                    <a:pt x="200" y="197"/>
                  </a:lnTo>
                  <a:lnTo>
                    <a:pt x="206" y="197"/>
                  </a:lnTo>
                  <a:lnTo>
                    <a:pt x="210" y="198"/>
                  </a:lnTo>
                  <a:lnTo>
                    <a:pt x="213" y="198"/>
                  </a:lnTo>
                  <a:lnTo>
                    <a:pt x="216" y="199"/>
                  </a:lnTo>
                  <a:lnTo>
                    <a:pt x="223" y="202"/>
                  </a:lnTo>
                  <a:lnTo>
                    <a:pt x="226" y="203"/>
                  </a:lnTo>
                  <a:lnTo>
                    <a:pt x="232" y="204"/>
                  </a:lnTo>
                  <a:lnTo>
                    <a:pt x="237" y="204"/>
                  </a:lnTo>
                  <a:lnTo>
                    <a:pt x="239" y="205"/>
                  </a:lnTo>
                  <a:lnTo>
                    <a:pt x="242" y="205"/>
                  </a:lnTo>
                  <a:lnTo>
                    <a:pt x="245" y="206"/>
                  </a:lnTo>
                  <a:lnTo>
                    <a:pt x="247" y="207"/>
                  </a:lnTo>
                  <a:lnTo>
                    <a:pt x="249" y="207"/>
                  </a:lnTo>
                  <a:lnTo>
                    <a:pt x="251" y="208"/>
                  </a:lnTo>
                  <a:lnTo>
                    <a:pt x="254" y="210"/>
                  </a:lnTo>
                  <a:lnTo>
                    <a:pt x="257" y="213"/>
                  </a:lnTo>
                  <a:lnTo>
                    <a:pt x="264" y="218"/>
                  </a:lnTo>
                  <a:lnTo>
                    <a:pt x="267" y="220"/>
                  </a:lnTo>
                  <a:lnTo>
                    <a:pt x="269" y="221"/>
                  </a:lnTo>
                  <a:lnTo>
                    <a:pt x="271" y="221"/>
                  </a:lnTo>
                  <a:lnTo>
                    <a:pt x="272" y="221"/>
                  </a:lnTo>
                  <a:lnTo>
                    <a:pt x="273" y="220"/>
                  </a:lnTo>
                  <a:lnTo>
                    <a:pt x="275" y="219"/>
                  </a:lnTo>
                  <a:lnTo>
                    <a:pt x="278" y="218"/>
                  </a:lnTo>
                  <a:lnTo>
                    <a:pt x="280" y="216"/>
                  </a:lnTo>
                  <a:lnTo>
                    <a:pt x="282" y="214"/>
                  </a:lnTo>
                  <a:lnTo>
                    <a:pt x="283" y="212"/>
                  </a:lnTo>
                  <a:lnTo>
                    <a:pt x="285" y="209"/>
                  </a:lnTo>
                  <a:lnTo>
                    <a:pt x="288" y="207"/>
                  </a:lnTo>
                  <a:lnTo>
                    <a:pt x="290" y="203"/>
                  </a:lnTo>
                  <a:lnTo>
                    <a:pt x="291" y="201"/>
                  </a:lnTo>
                  <a:lnTo>
                    <a:pt x="293" y="198"/>
                  </a:lnTo>
                  <a:lnTo>
                    <a:pt x="294" y="196"/>
                  </a:lnTo>
                  <a:lnTo>
                    <a:pt x="294" y="195"/>
                  </a:lnTo>
                  <a:lnTo>
                    <a:pt x="295" y="191"/>
                  </a:lnTo>
                  <a:lnTo>
                    <a:pt x="295" y="185"/>
                  </a:lnTo>
                  <a:lnTo>
                    <a:pt x="296" y="183"/>
                  </a:lnTo>
                  <a:lnTo>
                    <a:pt x="296" y="181"/>
                  </a:lnTo>
                  <a:lnTo>
                    <a:pt x="296" y="180"/>
                  </a:lnTo>
                  <a:lnTo>
                    <a:pt x="297" y="179"/>
                  </a:lnTo>
                  <a:lnTo>
                    <a:pt x="298" y="178"/>
                  </a:lnTo>
                  <a:lnTo>
                    <a:pt x="299" y="177"/>
                  </a:lnTo>
                  <a:lnTo>
                    <a:pt x="300" y="176"/>
                  </a:lnTo>
                  <a:lnTo>
                    <a:pt x="303" y="175"/>
                  </a:lnTo>
                  <a:lnTo>
                    <a:pt x="309" y="174"/>
                  </a:lnTo>
                  <a:lnTo>
                    <a:pt x="316" y="173"/>
                  </a:lnTo>
                  <a:lnTo>
                    <a:pt x="320" y="171"/>
                  </a:lnTo>
                  <a:lnTo>
                    <a:pt x="323" y="171"/>
                  </a:lnTo>
                  <a:lnTo>
                    <a:pt x="327" y="170"/>
                  </a:lnTo>
                  <a:lnTo>
                    <a:pt x="333" y="169"/>
                  </a:lnTo>
                  <a:lnTo>
                    <a:pt x="337" y="169"/>
                  </a:lnTo>
                  <a:lnTo>
                    <a:pt x="340" y="169"/>
                  </a:lnTo>
                  <a:lnTo>
                    <a:pt x="344" y="169"/>
                  </a:lnTo>
                  <a:lnTo>
                    <a:pt x="347" y="170"/>
                  </a:lnTo>
                  <a:lnTo>
                    <a:pt x="350" y="170"/>
                  </a:lnTo>
                  <a:lnTo>
                    <a:pt x="351" y="171"/>
                  </a:lnTo>
                  <a:lnTo>
                    <a:pt x="353" y="172"/>
                  </a:lnTo>
                  <a:lnTo>
                    <a:pt x="358" y="173"/>
                  </a:lnTo>
                  <a:lnTo>
                    <a:pt x="360" y="173"/>
                  </a:lnTo>
                  <a:lnTo>
                    <a:pt x="363" y="174"/>
                  </a:lnTo>
                  <a:lnTo>
                    <a:pt x="364" y="174"/>
                  </a:lnTo>
                  <a:lnTo>
                    <a:pt x="367" y="175"/>
                  </a:lnTo>
                  <a:lnTo>
                    <a:pt x="369" y="175"/>
                  </a:lnTo>
                  <a:lnTo>
                    <a:pt x="372" y="174"/>
                  </a:lnTo>
                  <a:lnTo>
                    <a:pt x="374" y="174"/>
                  </a:lnTo>
                  <a:lnTo>
                    <a:pt x="377" y="174"/>
                  </a:lnTo>
                  <a:lnTo>
                    <a:pt x="379" y="173"/>
                  </a:lnTo>
                  <a:lnTo>
                    <a:pt x="381" y="173"/>
                  </a:lnTo>
                  <a:lnTo>
                    <a:pt x="383" y="172"/>
                  </a:lnTo>
                  <a:lnTo>
                    <a:pt x="385" y="171"/>
                  </a:lnTo>
                  <a:lnTo>
                    <a:pt x="386" y="170"/>
                  </a:lnTo>
                  <a:lnTo>
                    <a:pt x="387" y="168"/>
                  </a:lnTo>
                  <a:lnTo>
                    <a:pt x="390" y="165"/>
                  </a:lnTo>
                  <a:lnTo>
                    <a:pt x="391" y="163"/>
                  </a:lnTo>
                  <a:lnTo>
                    <a:pt x="393" y="161"/>
                  </a:lnTo>
                  <a:lnTo>
                    <a:pt x="394" y="159"/>
                  </a:lnTo>
                  <a:lnTo>
                    <a:pt x="395" y="157"/>
                  </a:lnTo>
                  <a:lnTo>
                    <a:pt x="395" y="155"/>
                  </a:lnTo>
                  <a:lnTo>
                    <a:pt x="396" y="153"/>
                  </a:lnTo>
                  <a:lnTo>
                    <a:pt x="395" y="151"/>
                  </a:lnTo>
                  <a:lnTo>
                    <a:pt x="395" y="149"/>
                  </a:lnTo>
                  <a:lnTo>
                    <a:pt x="395" y="146"/>
                  </a:lnTo>
                  <a:lnTo>
                    <a:pt x="394" y="144"/>
                  </a:lnTo>
                  <a:lnTo>
                    <a:pt x="392" y="139"/>
                  </a:lnTo>
                  <a:lnTo>
                    <a:pt x="386" y="128"/>
                  </a:lnTo>
                  <a:lnTo>
                    <a:pt x="386" y="126"/>
                  </a:lnTo>
                  <a:lnTo>
                    <a:pt x="385" y="125"/>
                  </a:lnTo>
                  <a:lnTo>
                    <a:pt x="385" y="123"/>
                  </a:lnTo>
                  <a:lnTo>
                    <a:pt x="385" y="122"/>
                  </a:lnTo>
                  <a:lnTo>
                    <a:pt x="385" y="121"/>
                  </a:lnTo>
                  <a:lnTo>
                    <a:pt x="385" y="120"/>
                  </a:lnTo>
                  <a:lnTo>
                    <a:pt x="386" y="119"/>
                  </a:lnTo>
                  <a:lnTo>
                    <a:pt x="386" y="119"/>
                  </a:lnTo>
                  <a:lnTo>
                    <a:pt x="387" y="118"/>
                  </a:lnTo>
                  <a:lnTo>
                    <a:pt x="388" y="117"/>
                  </a:lnTo>
                  <a:lnTo>
                    <a:pt x="389" y="117"/>
                  </a:lnTo>
                  <a:lnTo>
                    <a:pt x="391" y="116"/>
                  </a:lnTo>
                  <a:lnTo>
                    <a:pt x="393" y="116"/>
                  </a:lnTo>
                  <a:lnTo>
                    <a:pt x="395" y="116"/>
                  </a:lnTo>
                  <a:lnTo>
                    <a:pt x="397" y="116"/>
                  </a:lnTo>
                  <a:lnTo>
                    <a:pt x="397" y="116"/>
                  </a:lnTo>
                  <a:lnTo>
                    <a:pt x="403" y="118"/>
                  </a:lnTo>
                  <a:lnTo>
                    <a:pt x="405" y="118"/>
                  </a:lnTo>
                  <a:lnTo>
                    <a:pt x="407" y="118"/>
                  </a:lnTo>
                  <a:lnTo>
                    <a:pt x="408" y="118"/>
                  </a:lnTo>
                  <a:lnTo>
                    <a:pt x="408" y="118"/>
                  </a:lnTo>
                  <a:lnTo>
                    <a:pt x="409" y="117"/>
                  </a:lnTo>
                  <a:lnTo>
                    <a:pt x="410" y="117"/>
                  </a:lnTo>
                  <a:lnTo>
                    <a:pt x="411" y="116"/>
                  </a:lnTo>
                  <a:lnTo>
                    <a:pt x="412" y="116"/>
                  </a:lnTo>
                  <a:lnTo>
                    <a:pt x="413" y="114"/>
                  </a:lnTo>
                  <a:lnTo>
                    <a:pt x="417" y="109"/>
                  </a:lnTo>
                  <a:lnTo>
                    <a:pt x="419" y="107"/>
                  </a:lnTo>
                  <a:lnTo>
                    <a:pt x="420" y="105"/>
                  </a:lnTo>
                  <a:lnTo>
                    <a:pt x="422" y="105"/>
                  </a:lnTo>
                  <a:lnTo>
                    <a:pt x="424" y="104"/>
                  </a:lnTo>
                  <a:lnTo>
                    <a:pt x="425" y="103"/>
                  </a:lnTo>
                  <a:lnTo>
                    <a:pt x="428" y="103"/>
                  </a:lnTo>
                  <a:lnTo>
                    <a:pt x="431" y="104"/>
                  </a:lnTo>
                  <a:lnTo>
                    <a:pt x="432" y="104"/>
                  </a:lnTo>
                  <a:lnTo>
                    <a:pt x="433" y="105"/>
                  </a:lnTo>
                  <a:lnTo>
                    <a:pt x="436" y="105"/>
                  </a:lnTo>
                  <a:lnTo>
                    <a:pt x="440" y="108"/>
                  </a:lnTo>
                  <a:lnTo>
                    <a:pt x="442" y="111"/>
                  </a:lnTo>
                  <a:lnTo>
                    <a:pt x="445" y="113"/>
                  </a:lnTo>
                  <a:lnTo>
                    <a:pt x="450" y="117"/>
                  </a:lnTo>
                  <a:lnTo>
                    <a:pt x="452" y="119"/>
                  </a:lnTo>
                  <a:lnTo>
                    <a:pt x="454" y="120"/>
                  </a:lnTo>
                  <a:lnTo>
                    <a:pt x="455" y="122"/>
                  </a:lnTo>
                  <a:lnTo>
                    <a:pt x="457" y="123"/>
                  </a:lnTo>
                  <a:lnTo>
                    <a:pt x="460" y="124"/>
                  </a:lnTo>
                  <a:lnTo>
                    <a:pt x="464" y="125"/>
                  </a:lnTo>
                  <a:lnTo>
                    <a:pt x="466" y="126"/>
                  </a:lnTo>
                  <a:lnTo>
                    <a:pt x="469" y="126"/>
                  </a:lnTo>
                  <a:lnTo>
                    <a:pt x="472" y="126"/>
                  </a:lnTo>
                  <a:lnTo>
                    <a:pt x="476" y="126"/>
                  </a:lnTo>
                  <a:lnTo>
                    <a:pt x="480" y="125"/>
                  </a:lnTo>
                  <a:lnTo>
                    <a:pt x="488" y="123"/>
                  </a:lnTo>
                  <a:lnTo>
                    <a:pt x="490" y="122"/>
                  </a:lnTo>
                  <a:lnTo>
                    <a:pt x="492" y="121"/>
                  </a:lnTo>
                  <a:lnTo>
                    <a:pt x="493" y="120"/>
                  </a:lnTo>
                  <a:lnTo>
                    <a:pt x="494" y="119"/>
                  </a:lnTo>
                  <a:lnTo>
                    <a:pt x="496" y="118"/>
                  </a:lnTo>
                  <a:lnTo>
                    <a:pt x="497" y="116"/>
                  </a:lnTo>
                  <a:lnTo>
                    <a:pt x="498" y="115"/>
                  </a:lnTo>
                  <a:lnTo>
                    <a:pt x="500" y="109"/>
                  </a:lnTo>
                  <a:lnTo>
                    <a:pt x="503" y="101"/>
                  </a:lnTo>
                  <a:lnTo>
                    <a:pt x="506" y="93"/>
                  </a:lnTo>
                  <a:lnTo>
                    <a:pt x="508" y="90"/>
                  </a:lnTo>
                  <a:lnTo>
                    <a:pt x="509" y="85"/>
                  </a:lnTo>
                  <a:lnTo>
                    <a:pt x="510" y="82"/>
                  </a:lnTo>
                  <a:lnTo>
                    <a:pt x="510" y="80"/>
                  </a:lnTo>
                  <a:lnTo>
                    <a:pt x="511" y="73"/>
                  </a:lnTo>
                  <a:lnTo>
                    <a:pt x="511" y="71"/>
                  </a:lnTo>
                  <a:lnTo>
                    <a:pt x="511" y="69"/>
                  </a:lnTo>
                  <a:lnTo>
                    <a:pt x="511" y="67"/>
                  </a:lnTo>
                  <a:lnTo>
                    <a:pt x="512" y="65"/>
                  </a:lnTo>
                  <a:lnTo>
                    <a:pt x="514" y="63"/>
                  </a:lnTo>
                  <a:lnTo>
                    <a:pt x="519" y="59"/>
                  </a:lnTo>
                  <a:lnTo>
                    <a:pt x="523" y="54"/>
                  </a:lnTo>
                  <a:lnTo>
                    <a:pt x="524" y="52"/>
                  </a:lnTo>
                  <a:lnTo>
                    <a:pt x="527" y="49"/>
                  </a:lnTo>
                  <a:lnTo>
                    <a:pt x="533" y="46"/>
                  </a:lnTo>
                  <a:lnTo>
                    <a:pt x="534" y="45"/>
                  </a:lnTo>
                  <a:lnTo>
                    <a:pt x="536" y="43"/>
                  </a:lnTo>
                  <a:lnTo>
                    <a:pt x="538" y="41"/>
                  </a:lnTo>
                  <a:lnTo>
                    <a:pt x="539" y="39"/>
                  </a:lnTo>
                  <a:lnTo>
                    <a:pt x="540" y="37"/>
                  </a:lnTo>
                  <a:lnTo>
                    <a:pt x="542" y="35"/>
                  </a:lnTo>
                  <a:lnTo>
                    <a:pt x="545" y="30"/>
                  </a:lnTo>
                  <a:lnTo>
                    <a:pt x="546" y="28"/>
                  </a:lnTo>
                  <a:lnTo>
                    <a:pt x="547" y="27"/>
                  </a:lnTo>
                  <a:lnTo>
                    <a:pt x="548" y="26"/>
                  </a:lnTo>
                  <a:lnTo>
                    <a:pt x="550" y="26"/>
                  </a:lnTo>
                  <a:lnTo>
                    <a:pt x="552" y="26"/>
                  </a:lnTo>
                  <a:lnTo>
                    <a:pt x="555" y="26"/>
                  </a:lnTo>
                  <a:lnTo>
                    <a:pt x="558" y="27"/>
                  </a:lnTo>
                  <a:lnTo>
                    <a:pt x="565" y="29"/>
                  </a:lnTo>
                  <a:lnTo>
                    <a:pt x="568" y="30"/>
                  </a:lnTo>
                  <a:lnTo>
                    <a:pt x="572" y="31"/>
                  </a:lnTo>
                  <a:lnTo>
                    <a:pt x="575" y="31"/>
                  </a:lnTo>
                  <a:lnTo>
                    <a:pt x="576" y="31"/>
                  </a:lnTo>
                  <a:lnTo>
                    <a:pt x="578" y="31"/>
                  </a:lnTo>
                  <a:lnTo>
                    <a:pt x="579" y="30"/>
                  </a:lnTo>
                  <a:lnTo>
                    <a:pt x="581" y="30"/>
                  </a:lnTo>
                  <a:lnTo>
                    <a:pt x="582" y="29"/>
                  </a:lnTo>
                  <a:lnTo>
                    <a:pt x="584" y="28"/>
                  </a:lnTo>
                  <a:lnTo>
                    <a:pt x="586" y="27"/>
                  </a:lnTo>
                  <a:lnTo>
                    <a:pt x="587" y="26"/>
                  </a:lnTo>
                  <a:lnTo>
                    <a:pt x="589" y="25"/>
                  </a:lnTo>
                  <a:lnTo>
                    <a:pt x="590" y="24"/>
                  </a:lnTo>
                  <a:lnTo>
                    <a:pt x="591" y="22"/>
                  </a:lnTo>
                  <a:lnTo>
                    <a:pt x="594" y="18"/>
                  </a:lnTo>
                  <a:lnTo>
                    <a:pt x="597" y="14"/>
                  </a:lnTo>
                  <a:lnTo>
                    <a:pt x="598" y="11"/>
                  </a:lnTo>
                  <a:lnTo>
                    <a:pt x="600" y="9"/>
                  </a:lnTo>
                  <a:lnTo>
                    <a:pt x="601" y="7"/>
                  </a:lnTo>
                  <a:lnTo>
                    <a:pt x="601" y="4"/>
                  </a:lnTo>
                  <a:lnTo>
                    <a:pt x="602" y="3"/>
                  </a:lnTo>
                  <a:lnTo>
                    <a:pt x="602" y="2"/>
                  </a:lnTo>
                  <a:lnTo>
                    <a:pt x="602" y="2"/>
                  </a:lnTo>
                  <a:lnTo>
                    <a:pt x="604" y="2"/>
                  </a:lnTo>
                  <a:lnTo>
                    <a:pt x="608" y="2"/>
                  </a:lnTo>
                  <a:lnTo>
                    <a:pt x="610" y="1"/>
                  </a:lnTo>
                  <a:lnTo>
                    <a:pt x="612" y="0"/>
                  </a:lnTo>
                  <a:lnTo>
                    <a:pt x="613" y="0"/>
                  </a:lnTo>
                  <a:lnTo>
                    <a:pt x="614" y="0"/>
                  </a:lnTo>
                  <a:lnTo>
                    <a:pt x="616" y="0"/>
                  </a:lnTo>
                </a:path>
              </a:pathLst>
            </a:custGeom>
            <a:noFill/>
            <a:ln w="2540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59" name="Freeform 107">
              <a:extLst>
                <a:ext uri="{FF2B5EF4-FFF2-40B4-BE49-F238E27FC236}">
                  <a16:creationId xmlns:a16="http://schemas.microsoft.com/office/drawing/2014/main" id="{B5F890C5-FDE1-4F2B-912C-FA59993F96FE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9" y="1811"/>
              <a:ext cx="1156" cy="1071"/>
            </a:xfrm>
            <a:custGeom>
              <a:avLst/>
              <a:gdLst>
                <a:gd name="T0" fmla="*/ 263 w 1156"/>
                <a:gd name="T1" fmla="*/ 20 h 1071"/>
                <a:gd name="T2" fmla="*/ 261 w 1156"/>
                <a:gd name="T3" fmla="*/ 62 h 1071"/>
                <a:gd name="T4" fmla="*/ 283 w 1156"/>
                <a:gd name="T5" fmla="*/ 115 h 1071"/>
                <a:gd name="T6" fmla="*/ 253 w 1156"/>
                <a:gd name="T7" fmla="*/ 143 h 1071"/>
                <a:gd name="T8" fmla="*/ 176 w 1156"/>
                <a:gd name="T9" fmla="*/ 181 h 1071"/>
                <a:gd name="T10" fmla="*/ 176 w 1156"/>
                <a:gd name="T11" fmla="*/ 212 h 1071"/>
                <a:gd name="T12" fmla="*/ 232 w 1156"/>
                <a:gd name="T13" fmla="*/ 247 h 1071"/>
                <a:gd name="T14" fmla="*/ 273 w 1156"/>
                <a:gd name="T15" fmla="*/ 275 h 1071"/>
                <a:gd name="T16" fmla="*/ 314 w 1156"/>
                <a:gd name="T17" fmla="*/ 352 h 1071"/>
                <a:gd name="T18" fmla="*/ 367 w 1156"/>
                <a:gd name="T19" fmla="*/ 395 h 1071"/>
                <a:gd name="T20" fmla="*/ 421 w 1156"/>
                <a:gd name="T21" fmla="*/ 390 h 1071"/>
                <a:gd name="T22" fmla="*/ 498 w 1156"/>
                <a:gd name="T23" fmla="*/ 356 h 1071"/>
                <a:gd name="T24" fmla="*/ 504 w 1156"/>
                <a:gd name="T25" fmla="*/ 331 h 1071"/>
                <a:gd name="T26" fmla="*/ 484 w 1156"/>
                <a:gd name="T27" fmla="*/ 310 h 1071"/>
                <a:gd name="T28" fmla="*/ 520 w 1156"/>
                <a:gd name="T29" fmla="*/ 302 h 1071"/>
                <a:gd name="T30" fmla="*/ 563 w 1156"/>
                <a:gd name="T31" fmla="*/ 365 h 1071"/>
                <a:gd name="T32" fmla="*/ 611 w 1156"/>
                <a:gd name="T33" fmla="*/ 371 h 1071"/>
                <a:gd name="T34" fmla="*/ 643 w 1156"/>
                <a:gd name="T35" fmla="*/ 386 h 1071"/>
                <a:gd name="T36" fmla="*/ 690 w 1156"/>
                <a:gd name="T37" fmla="*/ 413 h 1071"/>
                <a:gd name="T38" fmla="*/ 723 w 1156"/>
                <a:gd name="T39" fmla="*/ 453 h 1071"/>
                <a:gd name="T40" fmla="*/ 742 w 1156"/>
                <a:gd name="T41" fmla="*/ 426 h 1071"/>
                <a:gd name="T42" fmla="*/ 809 w 1156"/>
                <a:gd name="T43" fmla="*/ 436 h 1071"/>
                <a:gd name="T44" fmla="*/ 886 w 1156"/>
                <a:gd name="T45" fmla="*/ 467 h 1071"/>
                <a:gd name="T46" fmla="*/ 903 w 1156"/>
                <a:gd name="T47" fmla="*/ 445 h 1071"/>
                <a:gd name="T48" fmla="*/ 921 w 1156"/>
                <a:gd name="T49" fmla="*/ 484 h 1071"/>
                <a:gd name="T50" fmla="*/ 938 w 1156"/>
                <a:gd name="T51" fmla="*/ 513 h 1071"/>
                <a:gd name="T52" fmla="*/ 933 w 1156"/>
                <a:gd name="T53" fmla="*/ 573 h 1071"/>
                <a:gd name="T54" fmla="*/ 977 w 1156"/>
                <a:gd name="T55" fmla="*/ 678 h 1071"/>
                <a:gd name="T56" fmla="*/ 1032 w 1156"/>
                <a:gd name="T57" fmla="*/ 701 h 1071"/>
                <a:gd name="T58" fmla="*/ 1086 w 1156"/>
                <a:gd name="T59" fmla="*/ 719 h 1071"/>
                <a:gd name="T60" fmla="*/ 1120 w 1156"/>
                <a:gd name="T61" fmla="*/ 770 h 1071"/>
                <a:gd name="T62" fmla="*/ 1155 w 1156"/>
                <a:gd name="T63" fmla="*/ 873 h 1071"/>
                <a:gd name="T64" fmla="*/ 1132 w 1156"/>
                <a:gd name="T65" fmla="*/ 916 h 1071"/>
                <a:gd name="T66" fmla="*/ 1065 w 1156"/>
                <a:gd name="T67" fmla="*/ 942 h 1071"/>
                <a:gd name="T68" fmla="*/ 971 w 1156"/>
                <a:gd name="T69" fmla="*/ 940 h 1071"/>
                <a:gd name="T70" fmla="*/ 928 w 1156"/>
                <a:gd name="T71" fmla="*/ 942 h 1071"/>
                <a:gd name="T72" fmla="*/ 915 w 1156"/>
                <a:gd name="T73" fmla="*/ 986 h 1071"/>
                <a:gd name="T74" fmla="*/ 855 w 1156"/>
                <a:gd name="T75" fmla="*/ 1065 h 1071"/>
                <a:gd name="T76" fmla="*/ 805 w 1156"/>
                <a:gd name="T77" fmla="*/ 1064 h 1071"/>
                <a:gd name="T78" fmla="*/ 773 w 1156"/>
                <a:gd name="T79" fmla="*/ 1017 h 1071"/>
                <a:gd name="T80" fmla="*/ 722 w 1156"/>
                <a:gd name="T81" fmla="*/ 965 h 1071"/>
                <a:gd name="T82" fmla="*/ 653 w 1156"/>
                <a:gd name="T83" fmla="*/ 961 h 1071"/>
                <a:gd name="T84" fmla="*/ 587 w 1156"/>
                <a:gd name="T85" fmla="*/ 937 h 1071"/>
                <a:gd name="T86" fmla="*/ 497 w 1156"/>
                <a:gd name="T87" fmla="*/ 947 h 1071"/>
                <a:gd name="T88" fmla="*/ 448 w 1156"/>
                <a:gd name="T89" fmla="*/ 917 h 1071"/>
                <a:gd name="T90" fmla="*/ 418 w 1156"/>
                <a:gd name="T91" fmla="*/ 891 h 1071"/>
                <a:gd name="T92" fmla="*/ 387 w 1156"/>
                <a:gd name="T93" fmla="*/ 899 h 1071"/>
                <a:gd name="T94" fmla="*/ 379 w 1156"/>
                <a:gd name="T95" fmla="*/ 854 h 1071"/>
                <a:gd name="T96" fmla="*/ 311 w 1156"/>
                <a:gd name="T97" fmla="*/ 781 h 1071"/>
                <a:gd name="T98" fmla="*/ 282 w 1156"/>
                <a:gd name="T99" fmla="*/ 771 h 1071"/>
                <a:gd name="T100" fmla="*/ 252 w 1156"/>
                <a:gd name="T101" fmla="*/ 739 h 1071"/>
                <a:gd name="T102" fmla="*/ 253 w 1156"/>
                <a:gd name="T103" fmla="*/ 677 h 1071"/>
                <a:gd name="T104" fmla="*/ 208 w 1156"/>
                <a:gd name="T105" fmla="*/ 671 h 1071"/>
                <a:gd name="T106" fmla="*/ 145 w 1156"/>
                <a:gd name="T107" fmla="*/ 659 h 1071"/>
                <a:gd name="T108" fmla="*/ 106 w 1156"/>
                <a:gd name="T109" fmla="*/ 619 h 1071"/>
                <a:gd name="T110" fmla="*/ 91 w 1156"/>
                <a:gd name="T111" fmla="*/ 569 h 1071"/>
                <a:gd name="T112" fmla="*/ 65 w 1156"/>
                <a:gd name="T113" fmla="*/ 544 h 1071"/>
                <a:gd name="T114" fmla="*/ 58 w 1156"/>
                <a:gd name="T115" fmla="*/ 589 h 1071"/>
                <a:gd name="T116" fmla="*/ 34 w 1156"/>
                <a:gd name="T117" fmla="*/ 604 h 1071"/>
                <a:gd name="T118" fmla="*/ 4 w 1156"/>
                <a:gd name="T119" fmla="*/ 615 h 10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156" h="1071">
                  <a:moveTo>
                    <a:pt x="237" y="0"/>
                  </a:moveTo>
                  <a:lnTo>
                    <a:pt x="238" y="0"/>
                  </a:lnTo>
                  <a:lnTo>
                    <a:pt x="240" y="1"/>
                  </a:lnTo>
                  <a:lnTo>
                    <a:pt x="242" y="1"/>
                  </a:lnTo>
                  <a:lnTo>
                    <a:pt x="243" y="2"/>
                  </a:lnTo>
                  <a:lnTo>
                    <a:pt x="244" y="2"/>
                  </a:lnTo>
                  <a:lnTo>
                    <a:pt x="247" y="4"/>
                  </a:lnTo>
                  <a:lnTo>
                    <a:pt x="249" y="5"/>
                  </a:lnTo>
                  <a:lnTo>
                    <a:pt x="251" y="7"/>
                  </a:lnTo>
                  <a:lnTo>
                    <a:pt x="253" y="10"/>
                  </a:lnTo>
                  <a:lnTo>
                    <a:pt x="254" y="11"/>
                  </a:lnTo>
                  <a:lnTo>
                    <a:pt x="255" y="13"/>
                  </a:lnTo>
                  <a:lnTo>
                    <a:pt x="256" y="15"/>
                  </a:lnTo>
                  <a:lnTo>
                    <a:pt x="257" y="17"/>
                  </a:lnTo>
                  <a:lnTo>
                    <a:pt x="257" y="18"/>
                  </a:lnTo>
                  <a:lnTo>
                    <a:pt x="260" y="19"/>
                  </a:lnTo>
                  <a:lnTo>
                    <a:pt x="263" y="20"/>
                  </a:lnTo>
                  <a:lnTo>
                    <a:pt x="265" y="20"/>
                  </a:lnTo>
                  <a:lnTo>
                    <a:pt x="266" y="21"/>
                  </a:lnTo>
                  <a:lnTo>
                    <a:pt x="267" y="22"/>
                  </a:lnTo>
                  <a:lnTo>
                    <a:pt x="268" y="23"/>
                  </a:lnTo>
                  <a:lnTo>
                    <a:pt x="269" y="25"/>
                  </a:lnTo>
                  <a:lnTo>
                    <a:pt x="269" y="25"/>
                  </a:lnTo>
                  <a:lnTo>
                    <a:pt x="270" y="27"/>
                  </a:lnTo>
                  <a:lnTo>
                    <a:pt x="270" y="29"/>
                  </a:lnTo>
                  <a:lnTo>
                    <a:pt x="269" y="31"/>
                  </a:lnTo>
                  <a:lnTo>
                    <a:pt x="269" y="33"/>
                  </a:lnTo>
                  <a:lnTo>
                    <a:pt x="268" y="36"/>
                  </a:lnTo>
                  <a:lnTo>
                    <a:pt x="264" y="46"/>
                  </a:lnTo>
                  <a:lnTo>
                    <a:pt x="263" y="51"/>
                  </a:lnTo>
                  <a:lnTo>
                    <a:pt x="262" y="54"/>
                  </a:lnTo>
                  <a:lnTo>
                    <a:pt x="261" y="57"/>
                  </a:lnTo>
                  <a:lnTo>
                    <a:pt x="261" y="59"/>
                  </a:lnTo>
                  <a:lnTo>
                    <a:pt x="261" y="62"/>
                  </a:lnTo>
                  <a:lnTo>
                    <a:pt x="261" y="65"/>
                  </a:lnTo>
                  <a:lnTo>
                    <a:pt x="262" y="68"/>
                  </a:lnTo>
                  <a:lnTo>
                    <a:pt x="263" y="70"/>
                  </a:lnTo>
                  <a:lnTo>
                    <a:pt x="264" y="73"/>
                  </a:lnTo>
                  <a:lnTo>
                    <a:pt x="265" y="76"/>
                  </a:lnTo>
                  <a:lnTo>
                    <a:pt x="266" y="79"/>
                  </a:lnTo>
                  <a:lnTo>
                    <a:pt x="268" y="81"/>
                  </a:lnTo>
                  <a:lnTo>
                    <a:pt x="276" y="90"/>
                  </a:lnTo>
                  <a:lnTo>
                    <a:pt x="278" y="93"/>
                  </a:lnTo>
                  <a:lnTo>
                    <a:pt x="279" y="96"/>
                  </a:lnTo>
                  <a:lnTo>
                    <a:pt x="281" y="98"/>
                  </a:lnTo>
                  <a:lnTo>
                    <a:pt x="281" y="99"/>
                  </a:lnTo>
                  <a:lnTo>
                    <a:pt x="282" y="101"/>
                  </a:lnTo>
                  <a:lnTo>
                    <a:pt x="283" y="104"/>
                  </a:lnTo>
                  <a:lnTo>
                    <a:pt x="283" y="107"/>
                  </a:lnTo>
                  <a:lnTo>
                    <a:pt x="283" y="111"/>
                  </a:lnTo>
                  <a:lnTo>
                    <a:pt x="283" y="115"/>
                  </a:lnTo>
                  <a:lnTo>
                    <a:pt x="283" y="118"/>
                  </a:lnTo>
                  <a:lnTo>
                    <a:pt x="282" y="121"/>
                  </a:lnTo>
                  <a:lnTo>
                    <a:pt x="282" y="124"/>
                  </a:lnTo>
                  <a:lnTo>
                    <a:pt x="281" y="126"/>
                  </a:lnTo>
                  <a:lnTo>
                    <a:pt x="279" y="127"/>
                  </a:lnTo>
                  <a:lnTo>
                    <a:pt x="279" y="128"/>
                  </a:lnTo>
                  <a:lnTo>
                    <a:pt x="278" y="130"/>
                  </a:lnTo>
                  <a:lnTo>
                    <a:pt x="276" y="132"/>
                  </a:lnTo>
                  <a:lnTo>
                    <a:pt x="274" y="133"/>
                  </a:lnTo>
                  <a:lnTo>
                    <a:pt x="272" y="134"/>
                  </a:lnTo>
                  <a:lnTo>
                    <a:pt x="269" y="136"/>
                  </a:lnTo>
                  <a:lnTo>
                    <a:pt x="267" y="136"/>
                  </a:lnTo>
                  <a:lnTo>
                    <a:pt x="262" y="138"/>
                  </a:lnTo>
                  <a:lnTo>
                    <a:pt x="260" y="138"/>
                  </a:lnTo>
                  <a:lnTo>
                    <a:pt x="257" y="139"/>
                  </a:lnTo>
                  <a:lnTo>
                    <a:pt x="254" y="141"/>
                  </a:lnTo>
                  <a:lnTo>
                    <a:pt x="253" y="143"/>
                  </a:lnTo>
                  <a:lnTo>
                    <a:pt x="252" y="145"/>
                  </a:lnTo>
                  <a:lnTo>
                    <a:pt x="251" y="146"/>
                  </a:lnTo>
                  <a:lnTo>
                    <a:pt x="247" y="151"/>
                  </a:lnTo>
                  <a:lnTo>
                    <a:pt x="245" y="153"/>
                  </a:lnTo>
                  <a:lnTo>
                    <a:pt x="243" y="155"/>
                  </a:lnTo>
                  <a:lnTo>
                    <a:pt x="242" y="157"/>
                  </a:lnTo>
                  <a:lnTo>
                    <a:pt x="241" y="158"/>
                  </a:lnTo>
                  <a:lnTo>
                    <a:pt x="239" y="159"/>
                  </a:lnTo>
                  <a:lnTo>
                    <a:pt x="237" y="160"/>
                  </a:lnTo>
                  <a:lnTo>
                    <a:pt x="235" y="161"/>
                  </a:lnTo>
                  <a:lnTo>
                    <a:pt x="233" y="162"/>
                  </a:lnTo>
                  <a:lnTo>
                    <a:pt x="228" y="164"/>
                  </a:lnTo>
                  <a:lnTo>
                    <a:pt x="215" y="168"/>
                  </a:lnTo>
                  <a:lnTo>
                    <a:pt x="199" y="172"/>
                  </a:lnTo>
                  <a:lnTo>
                    <a:pt x="191" y="175"/>
                  </a:lnTo>
                  <a:lnTo>
                    <a:pt x="178" y="180"/>
                  </a:lnTo>
                  <a:lnTo>
                    <a:pt x="176" y="181"/>
                  </a:lnTo>
                  <a:lnTo>
                    <a:pt x="174" y="183"/>
                  </a:lnTo>
                  <a:lnTo>
                    <a:pt x="173" y="183"/>
                  </a:lnTo>
                  <a:lnTo>
                    <a:pt x="171" y="185"/>
                  </a:lnTo>
                  <a:lnTo>
                    <a:pt x="170" y="186"/>
                  </a:lnTo>
                  <a:lnTo>
                    <a:pt x="169" y="188"/>
                  </a:lnTo>
                  <a:lnTo>
                    <a:pt x="168" y="190"/>
                  </a:lnTo>
                  <a:lnTo>
                    <a:pt x="167" y="192"/>
                  </a:lnTo>
                  <a:lnTo>
                    <a:pt x="167" y="194"/>
                  </a:lnTo>
                  <a:lnTo>
                    <a:pt x="167" y="195"/>
                  </a:lnTo>
                  <a:lnTo>
                    <a:pt x="168" y="197"/>
                  </a:lnTo>
                  <a:lnTo>
                    <a:pt x="169" y="199"/>
                  </a:lnTo>
                  <a:lnTo>
                    <a:pt x="169" y="201"/>
                  </a:lnTo>
                  <a:lnTo>
                    <a:pt x="171" y="204"/>
                  </a:lnTo>
                  <a:lnTo>
                    <a:pt x="172" y="206"/>
                  </a:lnTo>
                  <a:lnTo>
                    <a:pt x="174" y="208"/>
                  </a:lnTo>
                  <a:lnTo>
                    <a:pt x="175" y="210"/>
                  </a:lnTo>
                  <a:lnTo>
                    <a:pt x="176" y="212"/>
                  </a:lnTo>
                  <a:lnTo>
                    <a:pt x="178" y="215"/>
                  </a:lnTo>
                  <a:lnTo>
                    <a:pt x="182" y="217"/>
                  </a:lnTo>
                  <a:lnTo>
                    <a:pt x="191" y="226"/>
                  </a:lnTo>
                  <a:lnTo>
                    <a:pt x="194" y="229"/>
                  </a:lnTo>
                  <a:lnTo>
                    <a:pt x="197" y="232"/>
                  </a:lnTo>
                  <a:lnTo>
                    <a:pt x="202" y="239"/>
                  </a:lnTo>
                  <a:lnTo>
                    <a:pt x="205" y="240"/>
                  </a:lnTo>
                  <a:lnTo>
                    <a:pt x="208" y="243"/>
                  </a:lnTo>
                  <a:lnTo>
                    <a:pt x="209" y="245"/>
                  </a:lnTo>
                  <a:lnTo>
                    <a:pt x="213" y="247"/>
                  </a:lnTo>
                  <a:lnTo>
                    <a:pt x="216" y="249"/>
                  </a:lnTo>
                  <a:lnTo>
                    <a:pt x="220" y="250"/>
                  </a:lnTo>
                  <a:lnTo>
                    <a:pt x="222" y="250"/>
                  </a:lnTo>
                  <a:lnTo>
                    <a:pt x="224" y="250"/>
                  </a:lnTo>
                  <a:lnTo>
                    <a:pt x="226" y="250"/>
                  </a:lnTo>
                  <a:lnTo>
                    <a:pt x="228" y="249"/>
                  </a:lnTo>
                  <a:lnTo>
                    <a:pt x="232" y="247"/>
                  </a:lnTo>
                  <a:lnTo>
                    <a:pt x="236" y="247"/>
                  </a:lnTo>
                  <a:lnTo>
                    <a:pt x="238" y="247"/>
                  </a:lnTo>
                  <a:lnTo>
                    <a:pt x="240" y="247"/>
                  </a:lnTo>
                  <a:lnTo>
                    <a:pt x="242" y="247"/>
                  </a:lnTo>
                  <a:lnTo>
                    <a:pt x="243" y="247"/>
                  </a:lnTo>
                  <a:lnTo>
                    <a:pt x="245" y="248"/>
                  </a:lnTo>
                  <a:lnTo>
                    <a:pt x="247" y="249"/>
                  </a:lnTo>
                  <a:lnTo>
                    <a:pt x="250" y="250"/>
                  </a:lnTo>
                  <a:lnTo>
                    <a:pt x="252" y="251"/>
                  </a:lnTo>
                  <a:lnTo>
                    <a:pt x="254" y="252"/>
                  </a:lnTo>
                  <a:lnTo>
                    <a:pt x="256" y="254"/>
                  </a:lnTo>
                  <a:lnTo>
                    <a:pt x="258" y="256"/>
                  </a:lnTo>
                  <a:lnTo>
                    <a:pt x="261" y="259"/>
                  </a:lnTo>
                  <a:lnTo>
                    <a:pt x="264" y="262"/>
                  </a:lnTo>
                  <a:lnTo>
                    <a:pt x="265" y="263"/>
                  </a:lnTo>
                  <a:lnTo>
                    <a:pt x="270" y="272"/>
                  </a:lnTo>
                  <a:lnTo>
                    <a:pt x="273" y="275"/>
                  </a:lnTo>
                  <a:lnTo>
                    <a:pt x="281" y="285"/>
                  </a:lnTo>
                  <a:lnTo>
                    <a:pt x="284" y="289"/>
                  </a:lnTo>
                  <a:lnTo>
                    <a:pt x="287" y="295"/>
                  </a:lnTo>
                  <a:lnTo>
                    <a:pt x="288" y="297"/>
                  </a:lnTo>
                  <a:lnTo>
                    <a:pt x="289" y="299"/>
                  </a:lnTo>
                  <a:lnTo>
                    <a:pt x="291" y="305"/>
                  </a:lnTo>
                  <a:lnTo>
                    <a:pt x="292" y="307"/>
                  </a:lnTo>
                  <a:lnTo>
                    <a:pt x="298" y="318"/>
                  </a:lnTo>
                  <a:lnTo>
                    <a:pt x="299" y="320"/>
                  </a:lnTo>
                  <a:lnTo>
                    <a:pt x="299" y="324"/>
                  </a:lnTo>
                  <a:lnTo>
                    <a:pt x="302" y="333"/>
                  </a:lnTo>
                  <a:lnTo>
                    <a:pt x="306" y="343"/>
                  </a:lnTo>
                  <a:lnTo>
                    <a:pt x="308" y="345"/>
                  </a:lnTo>
                  <a:lnTo>
                    <a:pt x="309" y="347"/>
                  </a:lnTo>
                  <a:lnTo>
                    <a:pt x="311" y="349"/>
                  </a:lnTo>
                  <a:lnTo>
                    <a:pt x="312" y="351"/>
                  </a:lnTo>
                  <a:lnTo>
                    <a:pt x="314" y="352"/>
                  </a:lnTo>
                  <a:lnTo>
                    <a:pt x="316" y="353"/>
                  </a:lnTo>
                  <a:lnTo>
                    <a:pt x="322" y="357"/>
                  </a:lnTo>
                  <a:lnTo>
                    <a:pt x="326" y="359"/>
                  </a:lnTo>
                  <a:lnTo>
                    <a:pt x="334" y="363"/>
                  </a:lnTo>
                  <a:lnTo>
                    <a:pt x="337" y="365"/>
                  </a:lnTo>
                  <a:lnTo>
                    <a:pt x="340" y="365"/>
                  </a:lnTo>
                  <a:lnTo>
                    <a:pt x="342" y="367"/>
                  </a:lnTo>
                  <a:lnTo>
                    <a:pt x="344" y="369"/>
                  </a:lnTo>
                  <a:lnTo>
                    <a:pt x="346" y="372"/>
                  </a:lnTo>
                  <a:lnTo>
                    <a:pt x="347" y="375"/>
                  </a:lnTo>
                  <a:lnTo>
                    <a:pt x="350" y="378"/>
                  </a:lnTo>
                  <a:lnTo>
                    <a:pt x="351" y="380"/>
                  </a:lnTo>
                  <a:lnTo>
                    <a:pt x="352" y="383"/>
                  </a:lnTo>
                  <a:lnTo>
                    <a:pt x="354" y="385"/>
                  </a:lnTo>
                  <a:lnTo>
                    <a:pt x="357" y="388"/>
                  </a:lnTo>
                  <a:lnTo>
                    <a:pt x="361" y="390"/>
                  </a:lnTo>
                  <a:lnTo>
                    <a:pt x="367" y="395"/>
                  </a:lnTo>
                  <a:lnTo>
                    <a:pt x="369" y="397"/>
                  </a:lnTo>
                  <a:lnTo>
                    <a:pt x="371" y="398"/>
                  </a:lnTo>
                  <a:lnTo>
                    <a:pt x="375" y="399"/>
                  </a:lnTo>
                  <a:lnTo>
                    <a:pt x="379" y="400"/>
                  </a:lnTo>
                  <a:lnTo>
                    <a:pt x="379" y="400"/>
                  </a:lnTo>
                  <a:lnTo>
                    <a:pt x="381" y="400"/>
                  </a:lnTo>
                  <a:lnTo>
                    <a:pt x="384" y="401"/>
                  </a:lnTo>
                  <a:lnTo>
                    <a:pt x="386" y="401"/>
                  </a:lnTo>
                  <a:lnTo>
                    <a:pt x="389" y="400"/>
                  </a:lnTo>
                  <a:lnTo>
                    <a:pt x="398" y="399"/>
                  </a:lnTo>
                  <a:lnTo>
                    <a:pt x="402" y="399"/>
                  </a:lnTo>
                  <a:lnTo>
                    <a:pt x="407" y="398"/>
                  </a:lnTo>
                  <a:lnTo>
                    <a:pt x="410" y="397"/>
                  </a:lnTo>
                  <a:lnTo>
                    <a:pt x="413" y="396"/>
                  </a:lnTo>
                  <a:lnTo>
                    <a:pt x="416" y="394"/>
                  </a:lnTo>
                  <a:lnTo>
                    <a:pt x="419" y="392"/>
                  </a:lnTo>
                  <a:lnTo>
                    <a:pt x="421" y="390"/>
                  </a:lnTo>
                  <a:lnTo>
                    <a:pt x="424" y="387"/>
                  </a:lnTo>
                  <a:lnTo>
                    <a:pt x="436" y="376"/>
                  </a:lnTo>
                  <a:lnTo>
                    <a:pt x="439" y="374"/>
                  </a:lnTo>
                  <a:lnTo>
                    <a:pt x="442" y="372"/>
                  </a:lnTo>
                  <a:lnTo>
                    <a:pt x="445" y="370"/>
                  </a:lnTo>
                  <a:lnTo>
                    <a:pt x="448" y="367"/>
                  </a:lnTo>
                  <a:lnTo>
                    <a:pt x="451" y="365"/>
                  </a:lnTo>
                  <a:lnTo>
                    <a:pt x="455" y="364"/>
                  </a:lnTo>
                  <a:lnTo>
                    <a:pt x="463" y="361"/>
                  </a:lnTo>
                  <a:lnTo>
                    <a:pt x="469" y="358"/>
                  </a:lnTo>
                  <a:lnTo>
                    <a:pt x="471" y="357"/>
                  </a:lnTo>
                  <a:lnTo>
                    <a:pt x="474" y="356"/>
                  </a:lnTo>
                  <a:lnTo>
                    <a:pt x="477" y="355"/>
                  </a:lnTo>
                  <a:lnTo>
                    <a:pt x="480" y="355"/>
                  </a:lnTo>
                  <a:lnTo>
                    <a:pt x="481" y="355"/>
                  </a:lnTo>
                  <a:lnTo>
                    <a:pt x="493" y="356"/>
                  </a:lnTo>
                  <a:lnTo>
                    <a:pt x="498" y="356"/>
                  </a:lnTo>
                  <a:lnTo>
                    <a:pt x="503" y="356"/>
                  </a:lnTo>
                  <a:lnTo>
                    <a:pt x="504" y="356"/>
                  </a:lnTo>
                  <a:lnTo>
                    <a:pt x="506" y="355"/>
                  </a:lnTo>
                  <a:lnTo>
                    <a:pt x="507" y="355"/>
                  </a:lnTo>
                  <a:lnTo>
                    <a:pt x="508" y="354"/>
                  </a:lnTo>
                  <a:lnTo>
                    <a:pt x="509" y="353"/>
                  </a:lnTo>
                  <a:lnTo>
                    <a:pt x="510" y="351"/>
                  </a:lnTo>
                  <a:lnTo>
                    <a:pt x="510" y="348"/>
                  </a:lnTo>
                  <a:lnTo>
                    <a:pt x="511" y="345"/>
                  </a:lnTo>
                  <a:lnTo>
                    <a:pt x="510" y="342"/>
                  </a:lnTo>
                  <a:lnTo>
                    <a:pt x="510" y="340"/>
                  </a:lnTo>
                  <a:lnTo>
                    <a:pt x="509" y="337"/>
                  </a:lnTo>
                  <a:lnTo>
                    <a:pt x="508" y="336"/>
                  </a:lnTo>
                  <a:lnTo>
                    <a:pt x="508" y="334"/>
                  </a:lnTo>
                  <a:lnTo>
                    <a:pt x="507" y="333"/>
                  </a:lnTo>
                  <a:lnTo>
                    <a:pt x="505" y="331"/>
                  </a:lnTo>
                  <a:lnTo>
                    <a:pt x="504" y="331"/>
                  </a:lnTo>
                  <a:lnTo>
                    <a:pt x="502" y="330"/>
                  </a:lnTo>
                  <a:lnTo>
                    <a:pt x="500" y="329"/>
                  </a:lnTo>
                  <a:lnTo>
                    <a:pt x="497" y="328"/>
                  </a:lnTo>
                  <a:lnTo>
                    <a:pt x="492" y="327"/>
                  </a:lnTo>
                  <a:lnTo>
                    <a:pt x="491" y="326"/>
                  </a:lnTo>
                  <a:lnTo>
                    <a:pt x="489" y="326"/>
                  </a:lnTo>
                  <a:lnTo>
                    <a:pt x="487" y="325"/>
                  </a:lnTo>
                  <a:lnTo>
                    <a:pt x="486" y="324"/>
                  </a:lnTo>
                  <a:lnTo>
                    <a:pt x="486" y="323"/>
                  </a:lnTo>
                  <a:lnTo>
                    <a:pt x="485" y="322"/>
                  </a:lnTo>
                  <a:lnTo>
                    <a:pt x="484" y="321"/>
                  </a:lnTo>
                  <a:lnTo>
                    <a:pt x="484" y="319"/>
                  </a:lnTo>
                  <a:lnTo>
                    <a:pt x="483" y="318"/>
                  </a:lnTo>
                  <a:lnTo>
                    <a:pt x="483" y="316"/>
                  </a:lnTo>
                  <a:lnTo>
                    <a:pt x="483" y="314"/>
                  </a:lnTo>
                  <a:lnTo>
                    <a:pt x="484" y="312"/>
                  </a:lnTo>
                  <a:lnTo>
                    <a:pt x="484" y="310"/>
                  </a:lnTo>
                  <a:lnTo>
                    <a:pt x="485" y="308"/>
                  </a:lnTo>
                  <a:lnTo>
                    <a:pt x="486" y="307"/>
                  </a:lnTo>
                  <a:lnTo>
                    <a:pt x="488" y="305"/>
                  </a:lnTo>
                  <a:lnTo>
                    <a:pt x="490" y="303"/>
                  </a:lnTo>
                  <a:lnTo>
                    <a:pt x="492" y="301"/>
                  </a:lnTo>
                  <a:lnTo>
                    <a:pt x="493" y="300"/>
                  </a:lnTo>
                  <a:lnTo>
                    <a:pt x="495" y="299"/>
                  </a:lnTo>
                  <a:lnTo>
                    <a:pt x="497" y="298"/>
                  </a:lnTo>
                  <a:lnTo>
                    <a:pt x="499" y="297"/>
                  </a:lnTo>
                  <a:lnTo>
                    <a:pt x="501" y="297"/>
                  </a:lnTo>
                  <a:lnTo>
                    <a:pt x="503" y="297"/>
                  </a:lnTo>
                  <a:lnTo>
                    <a:pt x="504" y="297"/>
                  </a:lnTo>
                  <a:lnTo>
                    <a:pt x="507" y="297"/>
                  </a:lnTo>
                  <a:lnTo>
                    <a:pt x="510" y="298"/>
                  </a:lnTo>
                  <a:lnTo>
                    <a:pt x="515" y="299"/>
                  </a:lnTo>
                  <a:lnTo>
                    <a:pt x="517" y="301"/>
                  </a:lnTo>
                  <a:lnTo>
                    <a:pt x="520" y="302"/>
                  </a:lnTo>
                  <a:lnTo>
                    <a:pt x="522" y="304"/>
                  </a:lnTo>
                  <a:lnTo>
                    <a:pt x="525" y="306"/>
                  </a:lnTo>
                  <a:lnTo>
                    <a:pt x="533" y="312"/>
                  </a:lnTo>
                  <a:lnTo>
                    <a:pt x="536" y="315"/>
                  </a:lnTo>
                  <a:lnTo>
                    <a:pt x="538" y="317"/>
                  </a:lnTo>
                  <a:lnTo>
                    <a:pt x="539" y="319"/>
                  </a:lnTo>
                  <a:lnTo>
                    <a:pt x="541" y="322"/>
                  </a:lnTo>
                  <a:lnTo>
                    <a:pt x="549" y="337"/>
                  </a:lnTo>
                  <a:lnTo>
                    <a:pt x="549" y="340"/>
                  </a:lnTo>
                  <a:lnTo>
                    <a:pt x="550" y="342"/>
                  </a:lnTo>
                  <a:lnTo>
                    <a:pt x="552" y="350"/>
                  </a:lnTo>
                  <a:lnTo>
                    <a:pt x="553" y="353"/>
                  </a:lnTo>
                  <a:lnTo>
                    <a:pt x="555" y="355"/>
                  </a:lnTo>
                  <a:lnTo>
                    <a:pt x="557" y="358"/>
                  </a:lnTo>
                  <a:lnTo>
                    <a:pt x="559" y="362"/>
                  </a:lnTo>
                  <a:lnTo>
                    <a:pt x="561" y="364"/>
                  </a:lnTo>
                  <a:lnTo>
                    <a:pt x="563" y="365"/>
                  </a:lnTo>
                  <a:lnTo>
                    <a:pt x="564" y="366"/>
                  </a:lnTo>
                  <a:lnTo>
                    <a:pt x="566" y="367"/>
                  </a:lnTo>
                  <a:lnTo>
                    <a:pt x="568" y="368"/>
                  </a:lnTo>
                  <a:lnTo>
                    <a:pt x="570" y="369"/>
                  </a:lnTo>
                  <a:lnTo>
                    <a:pt x="572" y="370"/>
                  </a:lnTo>
                  <a:lnTo>
                    <a:pt x="578" y="373"/>
                  </a:lnTo>
                  <a:lnTo>
                    <a:pt x="590" y="377"/>
                  </a:lnTo>
                  <a:lnTo>
                    <a:pt x="593" y="378"/>
                  </a:lnTo>
                  <a:lnTo>
                    <a:pt x="595" y="378"/>
                  </a:lnTo>
                  <a:lnTo>
                    <a:pt x="596" y="378"/>
                  </a:lnTo>
                  <a:lnTo>
                    <a:pt x="599" y="378"/>
                  </a:lnTo>
                  <a:lnTo>
                    <a:pt x="600" y="377"/>
                  </a:lnTo>
                  <a:lnTo>
                    <a:pt x="602" y="377"/>
                  </a:lnTo>
                  <a:lnTo>
                    <a:pt x="603" y="376"/>
                  </a:lnTo>
                  <a:lnTo>
                    <a:pt x="605" y="376"/>
                  </a:lnTo>
                  <a:lnTo>
                    <a:pt x="609" y="372"/>
                  </a:lnTo>
                  <a:lnTo>
                    <a:pt x="611" y="371"/>
                  </a:lnTo>
                  <a:lnTo>
                    <a:pt x="613" y="370"/>
                  </a:lnTo>
                  <a:lnTo>
                    <a:pt x="614" y="369"/>
                  </a:lnTo>
                  <a:lnTo>
                    <a:pt x="616" y="369"/>
                  </a:lnTo>
                  <a:lnTo>
                    <a:pt x="617" y="369"/>
                  </a:lnTo>
                  <a:lnTo>
                    <a:pt x="619" y="368"/>
                  </a:lnTo>
                  <a:lnTo>
                    <a:pt x="621" y="369"/>
                  </a:lnTo>
                  <a:lnTo>
                    <a:pt x="623" y="369"/>
                  </a:lnTo>
                  <a:lnTo>
                    <a:pt x="626" y="370"/>
                  </a:lnTo>
                  <a:lnTo>
                    <a:pt x="629" y="371"/>
                  </a:lnTo>
                  <a:lnTo>
                    <a:pt x="630" y="372"/>
                  </a:lnTo>
                  <a:lnTo>
                    <a:pt x="631" y="372"/>
                  </a:lnTo>
                  <a:lnTo>
                    <a:pt x="632" y="373"/>
                  </a:lnTo>
                  <a:lnTo>
                    <a:pt x="634" y="374"/>
                  </a:lnTo>
                  <a:lnTo>
                    <a:pt x="636" y="376"/>
                  </a:lnTo>
                  <a:lnTo>
                    <a:pt x="638" y="377"/>
                  </a:lnTo>
                  <a:lnTo>
                    <a:pt x="640" y="380"/>
                  </a:lnTo>
                  <a:lnTo>
                    <a:pt x="643" y="386"/>
                  </a:lnTo>
                  <a:lnTo>
                    <a:pt x="645" y="388"/>
                  </a:lnTo>
                  <a:lnTo>
                    <a:pt x="648" y="391"/>
                  </a:lnTo>
                  <a:lnTo>
                    <a:pt x="649" y="392"/>
                  </a:lnTo>
                  <a:lnTo>
                    <a:pt x="650" y="393"/>
                  </a:lnTo>
                  <a:lnTo>
                    <a:pt x="652" y="394"/>
                  </a:lnTo>
                  <a:lnTo>
                    <a:pt x="655" y="396"/>
                  </a:lnTo>
                  <a:lnTo>
                    <a:pt x="658" y="397"/>
                  </a:lnTo>
                  <a:lnTo>
                    <a:pt x="669" y="400"/>
                  </a:lnTo>
                  <a:lnTo>
                    <a:pt x="673" y="401"/>
                  </a:lnTo>
                  <a:lnTo>
                    <a:pt x="675" y="402"/>
                  </a:lnTo>
                  <a:lnTo>
                    <a:pt x="679" y="404"/>
                  </a:lnTo>
                  <a:lnTo>
                    <a:pt x="681" y="405"/>
                  </a:lnTo>
                  <a:lnTo>
                    <a:pt x="684" y="407"/>
                  </a:lnTo>
                  <a:lnTo>
                    <a:pt x="686" y="409"/>
                  </a:lnTo>
                  <a:lnTo>
                    <a:pt x="686" y="410"/>
                  </a:lnTo>
                  <a:lnTo>
                    <a:pt x="688" y="411"/>
                  </a:lnTo>
                  <a:lnTo>
                    <a:pt x="690" y="413"/>
                  </a:lnTo>
                  <a:lnTo>
                    <a:pt x="691" y="416"/>
                  </a:lnTo>
                  <a:lnTo>
                    <a:pt x="693" y="420"/>
                  </a:lnTo>
                  <a:lnTo>
                    <a:pt x="697" y="428"/>
                  </a:lnTo>
                  <a:lnTo>
                    <a:pt x="697" y="432"/>
                  </a:lnTo>
                  <a:lnTo>
                    <a:pt x="699" y="433"/>
                  </a:lnTo>
                  <a:lnTo>
                    <a:pt x="700" y="436"/>
                  </a:lnTo>
                  <a:lnTo>
                    <a:pt x="703" y="439"/>
                  </a:lnTo>
                  <a:lnTo>
                    <a:pt x="705" y="442"/>
                  </a:lnTo>
                  <a:lnTo>
                    <a:pt x="707" y="444"/>
                  </a:lnTo>
                  <a:lnTo>
                    <a:pt x="708" y="445"/>
                  </a:lnTo>
                  <a:lnTo>
                    <a:pt x="711" y="447"/>
                  </a:lnTo>
                  <a:lnTo>
                    <a:pt x="713" y="449"/>
                  </a:lnTo>
                  <a:lnTo>
                    <a:pt x="715" y="450"/>
                  </a:lnTo>
                  <a:lnTo>
                    <a:pt x="717" y="451"/>
                  </a:lnTo>
                  <a:lnTo>
                    <a:pt x="719" y="452"/>
                  </a:lnTo>
                  <a:lnTo>
                    <a:pt x="721" y="453"/>
                  </a:lnTo>
                  <a:lnTo>
                    <a:pt x="723" y="453"/>
                  </a:lnTo>
                  <a:lnTo>
                    <a:pt x="726" y="453"/>
                  </a:lnTo>
                  <a:lnTo>
                    <a:pt x="728" y="452"/>
                  </a:lnTo>
                  <a:lnTo>
                    <a:pt x="729" y="451"/>
                  </a:lnTo>
                  <a:lnTo>
                    <a:pt x="731" y="450"/>
                  </a:lnTo>
                  <a:lnTo>
                    <a:pt x="735" y="447"/>
                  </a:lnTo>
                  <a:lnTo>
                    <a:pt x="739" y="444"/>
                  </a:lnTo>
                  <a:lnTo>
                    <a:pt x="740" y="444"/>
                  </a:lnTo>
                  <a:lnTo>
                    <a:pt x="742" y="442"/>
                  </a:lnTo>
                  <a:lnTo>
                    <a:pt x="742" y="441"/>
                  </a:lnTo>
                  <a:lnTo>
                    <a:pt x="743" y="439"/>
                  </a:lnTo>
                  <a:lnTo>
                    <a:pt x="743" y="435"/>
                  </a:lnTo>
                  <a:lnTo>
                    <a:pt x="743" y="434"/>
                  </a:lnTo>
                  <a:lnTo>
                    <a:pt x="743" y="433"/>
                  </a:lnTo>
                  <a:lnTo>
                    <a:pt x="741" y="429"/>
                  </a:lnTo>
                  <a:lnTo>
                    <a:pt x="741" y="428"/>
                  </a:lnTo>
                  <a:lnTo>
                    <a:pt x="742" y="427"/>
                  </a:lnTo>
                  <a:lnTo>
                    <a:pt x="742" y="426"/>
                  </a:lnTo>
                  <a:lnTo>
                    <a:pt x="743" y="426"/>
                  </a:lnTo>
                  <a:lnTo>
                    <a:pt x="744" y="426"/>
                  </a:lnTo>
                  <a:lnTo>
                    <a:pt x="747" y="426"/>
                  </a:lnTo>
                  <a:lnTo>
                    <a:pt x="750" y="426"/>
                  </a:lnTo>
                  <a:lnTo>
                    <a:pt x="754" y="427"/>
                  </a:lnTo>
                  <a:lnTo>
                    <a:pt x="763" y="430"/>
                  </a:lnTo>
                  <a:lnTo>
                    <a:pt x="767" y="431"/>
                  </a:lnTo>
                  <a:lnTo>
                    <a:pt x="771" y="432"/>
                  </a:lnTo>
                  <a:lnTo>
                    <a:pt x="776" y="432"/>
                  </a:lnTo>
                  <a:lnTo>
                    <a:pt x="779" y="433"/>
                  </a:lnTo>
                  <a:lnTo>
                    <a:pt x="792" y="433"/>
                  </a:lnTo>
                  <a:lnTo>
                    <a:pt x="797" y="433"/>
                  </a:lnTo>
                  <a:lnTo>
                    <a:pt x="801" y="433"/>
                  </a:lnTo>
                  <a:lnTo>
                    <a:pt x="803" y="433"/>
                  </a:lnTo>
                  <a:lnTo>
                    <a:pt x="805" y="434"/>
                  </a:lnTo>
                  <a:lnTo>
                    <a:pt x="807" y="435"/>
                  </a:lnTo>
                  <a:lnTo>
                    <a:pt x="809" y="436"/>
                  </a:lnTo>
                  <a:lnTo>
                    <a:pt x="822" y="444"/>
                  </a:lnTo>
                  <a:lnTo>
                    <a:pt x="830" y="447"/>
                  </a:lnTo>
                  <a:lnTo>
                    <a:pt x="833" y="449"/>
                  </a:lnTo>
                  <a:lnTo>
                    <a:pt x="835" y="451"/>
                  </a:lnTo>
                  <a:lnTo>
                    <a:pt x="851" y="462"/>
                  </a:lnTo>
                  <a:lnTo>
                    <a:pt x="854" y="463"/>
                  </a:lnTo>
                  <a:lnTo>
                    <a:pt x="856" y="464"/>
                  </a:lnTo>
                  <a:lnTo>
                    <a:pt x="858" y="466"/>
                  </a:lnTo>
                  <a:lnTo>
                    <a:pt x="863" y="467"/>
                  </a:lnTo>
                  <a:lnTo>
                    <a:pt x="868" y="468"/>
                  </a:lnTo>
                  <a:lnTo>
                    <a:pt x="870" y="468"/>
                  </a:lnTo>
                  <a:lnTo>
                    <a:pt x="873" y="469"/>
                  </a:lnTo>
                  <a:lnTo>
                    <a:pt x="877" y="469"/>
                  </a:lnTo>
                  <a:lnTo>
                    <a:pt x="879" y="469"/>
                  </a:lnTo>
                  <a:lnTo>
                    <a:pt x="882" y="468"/>
                  </a:lnTo>
                  <a:lnTo>
                    <a:pt x="884" y="468"/>
                  </a:lnTo>
                  <a:lnTo>
                    <a:pt x="886" y="467"/>
                  </a:lnTo>
                  <a:lnTo>
                    <a:pt x="888" y="467"/>
                  </a:lnTo>
                  <a:lnTo>
                    <a:pt x="889" y="467"/>
                  </a:lnTo>
                  <a:lnTo>
                    <a:pt x="890" y="465"/>
                  </a:lnTo>
                  <a:lnTo>
                    <a:pt x="891" y="464"/>
                  </a:lnTo>
                  <a:lnTo>
                    <a:pt x="892" y="462"/>
                  </a:lnTo>
                  <a:lnTo>
                    <a:pt x="893" y="461"/>
                  </a:lnTo>
                  <a:lnTo>
                    <a:pt x="894" y="460"/>
                  </a:lnTo>
                  <a:lnTo>
                    <a:pt x="894" y="458"/>
                  </a:lnTo>
                  <a:lnTo>
                    <a:pt x="896" y="453"/>
                  </a:lnTo>
                  <a:lnTo>
                    <a:pt x="898" y="450"/>
                  </a:lnTo>
                  <a:lnTo>
                    <a:pt x="898" y="448"/>
                  </a:lnTo>
                  <a:lnTo>
                    <a:pt x="899" y="447"/>
                  </a:lnTo>
                  <a:lnTo>
                    <a:pt x="900" y="446"/>
                  </a:lnTo>
                  <a:lnTo>
                    <a:pt x="901" y="446"/>
                  </a:lnTo>
                  <a:lnTo>
                    <a:pt x="902" y="445"/>
                  </a:lnTo>
                  <a:lnTo>
                    <a:pt x="902" y="445"/>
                  </a:lnTo>
                  <a:lnTo>
                    <a:pt x="903" y="445"/>
                  </a:lnTo>
                  <a:lnTo>
                    <a:pt x="905" y="445"/>
                  </a:lnTo>
                  <a:lnTo>
                    <a:pt x="907" y="446"/>
                  </a:lnTo>
                  <a:lnTo>
                    <a:pt x="910" y="446"/>
                  </a:lnTo>
                  <a:lnTo>
                    <a:pt x="912" y="447"/>
                  </a:lnTo>
                  <a:lnTo>
                    <a:pt x="913" y="448"/>
                  </a:lnTo>
                  <a:lnTo>
                    <a:pt x="914" y="449"/>
                  </a:lnTo>
                  <a:lnTo>
                    <a:pt x="915" y="450"/>
                  </a:lnTo>
                  <a:lnTo>
                    <a:pt x="916" y="451"/>
                  </a:lnTo>
                  <a:lnTo>
                    <a:pt x="917" y="453"/>
                  </a:lnTo>
                  <a:lnTo>
                    <a:pt x="918" y="454"/>
                  </a:lnTo>
                  <a:lnTo>
                    <a:pt x="919" y="456"/>
                  </a:lnTo>
                  <a:lnTo>
                    <a:pt x="920" y="458"/>
                  </a:lnTo>
                  <a:lnTo>
                    <a:pt x="921" y="461"/>
                  </a:lnTo>
                  <a:lnTo>
                    <a:pt x="921" y="465"/>
                  </a:lnTo>
                  <a:lnTo>
                    <a:pt x="921" y="468"/>
                  </a:lnTo>
                  <a:lnTo>
                    <a:pt x="921" y="478"/>
                  </a:lnTo>
                  <a:lnTo>
                    <a:pt x="921" y="484"/>
                  </a:lnTo>
                  <a:lnTo>
                    <a:pt x="921" y="487"/>
                  </a:lnTo>
                  <a:lnTo>
                    <a:pt x="921" y="489"/>
                  </a:lnTo>
                  <a:lnTo>
                    <a:pt x="922" y="490"/>
                  </a:lnTo>
                  <a:lnTo>
                    <a:pt x="922" y="491"/>
                  </a:lnTo>
                  <a:lnTo>
                    <a:pt x="923" y="494"/>
                  </a:lnTo>
                  <a:lnTo>
                    <a:pt x="924" y="496"/>
                  </a:lnTo>
                  <a:lnTo>
                    <a:pt x="924" y="498"/>
                  </a:lnTo>
                  <a:lnTo>
                    <a:pt x="925" y="499"/>
                  </a:lnTo>
                  <a:lnTo>
                    <a:pt x="925" y="501"/>
                  </a:lnTo>
                  <a:lnTo>
                    <a:pt x="927" y="502"/>
                  </a:lnTo>
                  <a:lnTo>
                    <a:pt x="929" y="504"/>
                  </a:lnTo>
                  <a:lnTo>
                    <a:pt x="931" y="506"/>
                  </a:lnTo>
                  <a:lnTo>
                    <a:pt x="935" y="509"/>
                  </a:lnTo>
                  <a:lnTo>
                    <a:pt x="936" y="511"/>
                  </a:lnTo>
                  <a:lnTo>
                    <a:pt x="937" y="512"/>
                  </a:lnTo>
                  <a:lnTo>
                    <a:pt x="938" y="512"/>
                  </a:lnTo>
                  <a:lnTo>
                    <a:pt x="938" y="513"/>
                  </a:lnTo>
                  <a:lnTo>
                    <a:pt x="938" y="515"/>
                  </a:lnTo>
                  <a:lnTo>
                    <a:pt x="938" y="516"/>
                  </a:lnTo>
                  <a:lnTo>
                    <a:pt x="938" y="517"/>
                  </a:lnTo>
                  <a:lnTo>
                    <a:pt x="938" y="519"/>
                  </a:lnTo>
                  <a:lnTo>
                    <a:pt x="937" y="521"/>
                  </a:lnTo>
                  <a:lnTo>
                    <a:pt x="935" y="527"/>
                  </a:lnTo>
                  <a:lnTo>
                    <a:pt x="932" y="534"/>
                  </a:lnTo>
                  <a:lnTo>
                    <a:pt x="929" y="542"/>
                  </a:lnTo>
                  <a:lnTo>
                    <a:pt x="928" y="544"/>
                  </a:lnTo>
                  <a:lnTo>
                    <a:pt x="927" y="546"/>
                  </a:lnTo>
                  <a:lnTo>
                    <a:pt x="927" y="549"/>
                  </a:lnTo>
                  <a:lnTo>
                    <a:pt x="927" y="552"/>
                  </a:lnTo>
                  <a:lnTo>
                    <a:pt x="927" y="556"/>
                  </a:lnTo>
                  <a:lnTo>
                    <a:pt x="928" y="559"/>
                  </a:lnTo>
                  <a:lnTo>
                    <a:pt x="929" y="563"/>
                  </a:lnTo>
                  <a:lnTo>
                    <a:pt x="931" y="569"/>
                  </a:lnTo>
                  <a:lnTo>
                    <a:pt x="933" y="573"/>
                  </a:lnTo>
                  <a:lnTo>
                    <a:pt x="935" y="576"/>
                  </a:lnTo>
                  <a:lnTo>
                    <a:pt x="936" y="580"/>
                  </a:lnTo>
                  <a:lnTo>
                    <a:pt x="939" y="587"/>
                  </a:lnTo>
                  <a:lnTo>
                    <a:pt x="943" y="594"/>
                  </a:lnTo>
                  <a:lnTo>
                    <a:pt x="947" y="605"/>
                  </a:lnTo>
                  <a:lnTo>
                    <a:pt x="955" y="622"/>
                  </a:lnTo>
                  <a:lnTo>
                    <a:pt x="961" y="637"/>
                  </a:lnTo>
                  <a:lnTo>
                    <a:pt x="966" y="646"/>
                  </a:lnTo>
                  <a:lnTo>
                    <a:pt x="967" y="648"/>
                  </a:lnTo>
                  <a:lnTo>
                    <a:pt x="968" y="651"/>
                  </a:lnTo>
                  <a:lnTo>
                    <a:pt x="969" y="654"/>
                  </a:lnTo>
                  <a:lnTo>
                    <a:pt x="971" y="666"/>
                  </a:lnTo>
                  <a:lnTo>
                    <a:pt x="973" y="671"/>
                  </a:lnTo>
                  <a:lnTo>
                    <a:pt x="974" y="672"/>
                  </a:lnTo>
                  <a:lnTo>
                    <a:pt x="975" y="674"/>
                  </a:lnTo>
                  <a:lnTo>
                    <a:pt x="976" y="676"/>
                  </a:lnTo>
                  <a:lnTo>
                    <a:pt x="977" y="678"/>
                  </a:lnTo>
                  <a:lnTo>
                    <a:pt x="979" y="680"/>
                  </a:lnTo>
                  <a:lnTo>
                    <a:pt x="980" y="682"/>
                  </a:lnTo>
                  <a:lnTo>
                    <a:pt x="981" y="683"/>
                  </a:lnTo>
                  <a:lnTo>
                    <a:pt x="983" y="685"/>
                  </a:lnTo>
                  <a:lnTo>
                    <a:pt x="985" y="686"/>
                  </a:lnTo>
                  <a:lnTo>
                    <a:pt x="987" y="687"/>
                  </a:lnTo>
                  <a:lnTo>
                    <a:pt x="990" y="689"/>
                  </a:lnTo>
                  <a:lnTo>
                    <a:pt x="993" y="690"/>
                  </a:lnTo>
                  <a:lnTo>
                    <a:pt x="994" y="691"/>
                  </a:lnTo>
                  <a:lnTo>
                    <a:pt x="1006" y="694"/>
                  </a:lnTo>
                  <a:lnTo>
                    <a:pt x="1010" y="695"/>
                  </a:lnTo>
                  <a:lnTo>
                    <a:pt x="1019" y="696"/>
                  </a:lnTo>
                  <a:lnTo>
                    <a:pt x="1022" y="697"/>
                  </a:lnTo>
                  <a:lnTo>
                    <a:pt x="1025" y="697"/>
                  </a:lnTo>
                  <a:lnTo>
                    <a:pt x="1027" y="698"/>
                  </a:lnTo>
                  <a:lnTo>
                    <a:pt x="1030" y="699"/>
                  </a:lnTo>
                  <a:lnTo>
                    <a:pt x="1032" y="701"/>
                  </a:lnTo>
                  <a:lnTo>
                    <a:pt x="1035" y="703"/>
                  </a:lnTo>
                  <a:lnTo>
                    <a:pt x="1039" y="707"/>
                  </a:lnTo>
                  <a:lnTo>
                    <a:pt x="1044" y="712"/>
                  </a:lnTo>
                  <a:lnTo>
                    <a:pt x="1047" y="715"/>
                  </a:lnTo>
                  <a:lnTo>
                    <a:pt x="1048" y="716"/>
                  </a:lnTo>
                  <a:lnTo>
                    <a:pt x="1050" y="716"/>
                  </a:lnTo>
                  <a:lnTo>
                    <a:pt x="1053" y="718"/>
                  </a:lnTo>
                  <a:lnTo>
                    <a:pt x="1057" y="719"/>
                  </a:lnTo>
                  <a:lnTo>
                    <a:pt x="1061" y="720"/>
                  </a:lnTo>
                  <a:lnTo>
                    <a:pt x="1063" y="721"/>
                  </a:lnTo>
                  <a:lnTo>
                    <a:pt x="1065" y="721"/>
                  </a:lnTo>
                  <a:lnTo>
                    <a:pt x="1068" y="721"/>
                  </a:lnTo>
                  <a:lnTo>
                    <a:pt x="1070" y="721"/>
                  </a:lnTo>
                  <a:lnTo>
                    <a:pt x="1072" y="721"/>
                  </a:lnTo>
                  <a:lnTo>
                    <a:pt x="1079" y="720"/>
                  </a:lnTo>
                  <a:lnTo>
                    <a:pt x="1084" y="719"/>
                  </a:lnTo>
                  <a:lnTo>
                    <a:pt x="1086" y="719"/>
                  </a:lnTo>
                  <a:lnTo>
                    <a:pt x="1089" y="719"/>
                  </a:lnTo>
                  <a:lnTo>
                    <a:pt x="1092" y="720"/>
                  </a:lnTo>
                  <a:lnTo>
                    <a:pt x="1094" y="720"/>
                  </a:lnTo>
                  <a:lnTo>
                    <a:pt x="1096" y="721"/>
                  </a:lnTo>
                  <a:lnTo>
                    <a:pt x="1099" y="722"/>
                  </a:lnTo>
                  <a:lnTo>
                    <a:pt x="1102" y="723"/>
                  </a:lnTo>
                  <a:lnTo>
                    <a:pt x="1105" y="725"/>
                  </a:lnTo>
                  <a:lnTo>
                    <a:pt x="1106" y="727"/>
                  </a:lnTo>
                  <a:lnTo>
                    <a:pt x="1107" y="727"/>
                  </a:lnTo>
                  <a:lnTo>
                    <a:pt x="1109" y="729"/>
                  </a:lnTo>
                  <a:lnTo>
                    <a:pt x="1110" y="731"/>
                  </a:lnTo>
                  <a:lnTo>
                    <a:pt x="1111" y="734"/>
                  </a:lnTo>
                  <a:lnTo>
                    <a:pt x="1112" y="735"/>
                  </a:lnTo>
                  <a:lnTo>
                    <a:pt x="1113" y="740"/>
                  </a:lnTo>
                  <a:lnTo>
                    <a:pt x="1115" y="745"/>
                  </a:lnTo>
                  <a:lnTo>
                    <a:pt x="1117" y="756"/>
                  </a:lnTo>
                  <a:lnTo>
                    <a:pt x="1120" y="770"/>
                  </a:lnTo>
                  <a:lnTo>
                    <a:pt x="1127" y="792"/>
                  </a:lnTo>
                  <a:lnTo>
                    <a:pt x="1130" y="806"/>
                  </a:lnTo>
                  <a:lnTo>
                    <a:pt x="1131" y="809"/>
                  </a:lnTo>
                  <a:lnTo>
                    <a:pt x="1132" y="812"/>
                  </a:lnTo>
                  <a:lnTo>
                    <a:pt x="1134" y="816"/>
                  </a:lnTo>
                  <a:lnTo>
                    <a:pt x="1136" y="821"/>
                  </a:lnTo>
                  <a:lnTo>
                    <a:pt x="1137" y="824"/>
                  </a:lnTo>
                  <a:lnTo>
                    <a:pt x="1138" y="828"/>
                  </a:lnTo>
                  <a:lnTo>
                    <a:pt x="1140" y="837"/>
                  </a:lnTo>
                  <a:lnTo>
                    <a:pt x="1141" y="841"/>
                  </a:lnTo>
                  <a:lnTo>
                    <a:pt x="1142" y="845"/>
                  </a:lnTo>
                  <a:lnTo>
                    <a:pt x="1144" y="851"/>
                  </a:lnTo>
                  <a:lnTo>
                    <a:pt x="1146" y="855"/>
                  </a:lnTo>
                  <a:lnTo>
                    <a:pt x="1147" y="858"/>
                  </a:lnTo>
                  <a:lnTo>
                    <a:pt x="1151" y="864"/>
                  </a:lnTo>
                  <a:lnTo>
                    <a:pt x="1153" y="870"/>
                  </a:lnTo>
                  <a:lnTo>
                    <a:pt x="1155" y="873"/>
                  </a:lnTo>
                  <a:lnTo>
                    <a:pt x="1155" y="875"/>
                  </a:lnTo>
                  <a:lnTo>
                    <a:pt x="1156" y="878"/>
                  </a:lnTo>
                  <a:lnTo>
                    <a:pt x="1156" y="881"/>
                  </a:lnTo>
                  <a:lnTo>
                    <a:pt x="1156" y="884"/>
                  </a:lnTo>
                  <a:lnTo>
                    <a:pt x="1155" y="886"/>
                  </a:lnTo>
                  <a:lnTo>
                    <a:pt x="1154" y="888"/>
                  </a:lnTo>
                  <a:lnTo>
                    <a:pt x="1152" y="894"/>
                  </a:lnTo>
                  <a:lnTo>
                    <a:pt x="1151" y="900"/>
                  </a:lnTo>
                  <a:lnTo>
                    <a:pt x="1150" y="907"/>
                  </a:lnTo>
                  <a:lnTo>
                    <a:pt x="1149" y="908"/>
                  </a:lnTo>
                  <a:lnTo>
                    <a:pt x="1148" y="909"/>
                  </a:lnTo>
                  <a:lnTo>
                    <a:pt x="1147" y="910"/>
                  </a:lnTo>
                  <a:lnTo>
                    <a:pt x="1146" y="911"/>
                  </a:lnTo>
                  <a:lnTo>
                    <a:pt x="1144" y="911"/>
                  </a:lnTo>
                  <a:lnTo>
                    <a:pt x="1142" y="912"/>
                  </a:lnTo>
                  <a:lnTo>
                    <a:pt x="1140" y="913"/>
                  </a:lnTo>
                  <a:lnTo>
                    <a:pt x="1132" y="916"/>
                  </a:lnTo>
                  <a:lnTo>
                    <a:pt x="1129" y="917"/>
                  </a:lnTo>
                  <a:lnTo>
                    <a:pt x="1125" y="919"/>
                  </a:lnTo>
                  <a:lnTo>
                    <a:pt x="1121" y="920"/>
                  </a:lnTo>
                  <a:lnTo>
                    <a:pt x="1112" y="925"/>
                  </a:lnTo>
                  <a:lnTo>
                    <a:pt x="1107" y="928"/>
                  </a:lnTo>
                  <a:lnTo>
                    <a:pt x="1102" y="931"/>
                  </a:lnTo>
                  <a:lnTo>
                    <a:pt x="1093" y="937"/>
                  </a:lnTo>
                  <a:lnTo>
                    <a:pt x="1089" y="940"/>
                  </a:lnTo>
                  <a:lnTo>
                    <a:pt x="1085" y="942"/>
                  </a:lnTo>
                  <a:lnTo>
                    <a:pt x="1083" y="942"/>
                  </a:lnTo>
                  <a:lnTo>
                    <a:pt x="1081" y="943"/>
                  </a:lnTo>
                  <a:lnTo>
                    <a:pt x="1078" y="943"/>
                  </a:lnTo>
                  <a:lnTo>
                    <a:pt x="1075" y="943"/>
                  </a:lnTo>
                  <a:lnTo>
                    <a:pt x="1073" y="943"/>
                  </a:lnTo>
                  <a:lnTo>
                    <a:pt x="1072" y="943"/>
                  </a:lnTo>
                  <a:lnTo>
                    <a:pt x="1069" y="943"/>
                  </a:lnTo>
                  <a:lnTo>
                    <a:pt x="1065" y="942"/>
                  </a:lnTo>
                  <a:lnTo>
                    <a:pt x="1054" y="939"/>
                  </a:lnTo>
                  <a:lnTo>
                    <a:pt x="1050" y="938"/>
                  </a:lnTo>
                  <a:lnTo>
                    <a:pt x="1048" y="938"/>
                  </a:lnTo>
                  <a:lnTo>
                    <a:pt x="1044" y="937"/>
                  </a:lnTo>
                  <a:lnTo>
                    <a:pt x="1036" y="936"/>
                  </a:lnTo>
                  <a:lnTo>
                    <a:pt x="1027" y="934"/>
                  </a:lnTo>
                  <a:lnTo>
                    <a:pt x="1024" y="934"/>
                  </a:lnTo>
                  <a:lnTo>
                    <a:pt x="1020" y="934"/>
                  </a:lnTo>
                  <a:lnTo>
                    <a:pt x="1015" y="935"/>
                  </a:lnTo>
                  <a:lnTo>
                    <a:pt x="1007" y="937"/>
                  </a:lnTo>
                  <a:lnTo>
                    <a:pt x="993" y="940"/>
                  </a:lnTo>
                  <a:lnTo>
                    <a:pt x="987" y="941"/>
                  </a:lnTo>
                  <a:lnTo>
                    <a:pt x="981" y="941"/>
                  </a:lnTo>
                  <a:lnTo>
                    <a:pt x="980" y="941"/>
                  </a:lnTo>
                  <a:lnTo>
                    <a:pt x="977" y="941"/>
                  </a:lnTo>
                  <a:lnTo>
                    <a:pt x="974" y="941"/>
                  </a:lnTo>
                  <a:lnTo>
                    <a:pt x="971" y="940"/>
                  </a:lnTo>
                  <a:lnTo>
                    <a:pt x="970" y="940"/>
                  </a:lnTo>
                  <a:lnTo>
                    <a:pt x="968" y="939"/>
                  </a:lnTo>
                  <a:lnTo>
                    <a:pt x="962" y="936"/>
                  </a:lnTo>
                  <a:lnTo>
                    <a:pt x="960" y="935"/>
                  </a:lnTo>
                  <a:lnTo>
                    <a:pt x="958" y="934"/>
                  </a:lnTo>
                  <a:lnTo>
                    <a:pt x="954" y="934"/>
                  </a:lnTo>
                  <a:lnTo>
                    <a:pt x="952" y="934"/>
                  </a:lnTo>
                  <a:lnTo>
                    <a:pt x="949" y="934"/>
                  </a:lnTo>
                  <a:lnTo>
                    <a:pt x="947" y="934"/>
                  </a:lnTo>
                  <a:lnTo>
                    <a:pt x="944" y="935"/>
                  </a:lnTo>
                  <a:lnTo>
                    <a:pt x="941" y="935"/>
                  </a:lnTo>
                  <a:lnTo>
                    <a:pt x="939" y="936"/>
                  </a:lnTo>
                  <a:lnTo>
                    <a:pt x="937" y="937"/>
                  </a:lnTo>
                  <a:lnTo>
                    <a:pt x="936" y="938"/>
                  </a:lnTo>
                  <a:lnTo>
                    <a:pt x="933" y="939"/>
                  </a:lnTo>
                  <a:lnTo>
                    <a:pt x="930" y="941"/>
                  </a:lnTo>
                  <a:lnTo>
                    <a:pt x="928" y="942"/>
                  </a:lnTo>
                  <a:lnTo>
                    <a:pt x="925" y="944"/>
                  </a:lnTo>
                  <a:lnTo>
                    <a:pt x="925" y="946"/>
                  </a:lnTo>
                  <a:lnTo>
                    <a:pt x="923" y="948"/>
                  </a:lnTo>
                  <a:lnTo>
                    <a:pt x="922" y="951"/>
                  </a:lnTo>
                  <a:lnTo>
                    <a:pt x="920" y="953"/>
                  </a:lnTo>
                  <a:lnTo>
                    <a:pt x="920" y="955"/>
                  </a:lnTo>
                  <a:lnTo>
                    <a:pt x="919" y="956"/>
                  </a:lnTo>
                  <a:lnTo>
                    <a:pt x="919" y="959"/>
                  </a:lnTo>
                  <a:lnTo>
                    <a:pt x="918" y="961"/>
                  </a:lnTo>
                  <a:lnTo>
                    <a:pt x="918" y="964"/>
                  </a:lnTo>
                  <a:lnTo>
                    <a:pt x="919" y="970"/>
                  </a:lnTo>
                  <a:lnTo>
                    <a:pt x="919" y="973"/>
                  </a:lnTo>
                  <a:lnTo>
                    <a:pt x="919" y="976"/>
                  </a:lnTo>
                  <a:lnTo>
                    <a:pt x="918" y="978"/>
                  </a:lnTo>
                  <a:lnTo>
                    <a:pt x="918" y="980"/>
                  </a:lnTo>
                  <a:lnTo>
                    <a:pt x="917" y="983"/>
                  </a:lnTo>
                  <a:lnTo>
                    <a:pt x="915" y="986"/>
                  </a:lnTo>
                  <a:lnTo>
                    <a:pt x="913" y="989"/>
                  </a:lnTo>
                  <a:lnTo>
                    <a:pt x="911" y="994"/>
                  </a:lnTo>
                  <a:lnTo>
                    <a:pt x="904" y="1002"/>
                  </a:lnTo>
                  <a:lnTo>
                    <a:pt x="902" y="1005"/>
                  </a:lnTo>
                  <a:lnTo>
                    <a:pt x="895" y="1014"/>
                  </a:lnTo>
                  <a:lnTo>
                    <a:pt x="888" y="1023"/>
                  </a:lnTo>
                  <a:lnTo>
                    <a:pt x="886" y="1025"/>
                  </a:lnTo>
                  <a:lnTo>
                    <a:pt x="883" y="1030"/>
                  </a:lnTo>
                  <a:lnTo>
                    <a:pt x="879" y="1037"/>
                  </a:lnTo>
                  <a:lnTo>
                    <a:pt x="871" y="1048"/>
                  </a:lnTo>
                  <a:lnTo>
                    <a:pt x="869" y="1051"/>
                  </a:lnTo>
                  <a:lnTo>
                    <a:pt x="868" y="1054"/>
                  </a:lnTo>
                  <a:lnTo>
                    <a:pt x="865" y="1056"/>
                  </a:lnTo>
                  <a:lnTo>
                    <a:pt x="862" y="1058"/>
                  </a:lnTo>
                  <a:lnTo>
                    <a:pt x="860" y="1060"/>
                  </a:lnTo>
                  <a:lnTo>
                    <a:pt x="857" y="1063"/>
                  </a:lnTo>
                  <a:lnTo>
                    <a:pt x="855" y="1065"/>
                  </a:lnTo>
                  <a:lnTo>
                    <a:pt x="851" y="1067"/>
                  </a:lnTo>
                  <a:lnTo>
                    <a:pt x="848" y="1067"/>
                  </a:lnTo>
                  <a:lnTo>
                    <a:pt x="845" y="1068"/>
                  </a:lnTo>
                  <a:lnTo>
                    <a:pt x="843" y="1069"/>
                  </a:lnTo>
                  <a:lnTo>
                    <a:pt x="840" y="1070"/>
                  </a:lnTo>
                  <a:lnTo>
                    <a:pt x="837" y="1070"/>
                  </a:lnTo>
                  <a:lnTo>
                    <a:pt x="834" y="1070"/>
                  </a:lnTo>
                  <a:lnTo>
                    <a:pt x="832" y="1071"/>
                  </a:lnTo>
                  <a:lnTo>
                    <a:pt x="829" y="1070"/>
                  </a:lnTo>
                  <a:lnTo>
                    <a:pt x="819" y="1070"/>
                  </a:lnTo>
                  <a:lnTo>
                    <a:pt x="818" y="1070"/>
                  </a:lnTo>
                  <a:lnTo>
                    <a:pt x="817" y="1070"/>
                  </a:lnTo>
                  <a:lnTo>
                    <a:pt x="816" y="1069"/>
                  </a:lnTo>
                  <a:lnTo>
                    <a:pt x="813" y="1068"/>
                  </a:lnTo>
                  <a:lnTo>
                    <a:pt x="811" y="1067"/>
                  </a:lnTo>
                  <a:lnTo>
                    <a:pt x="808" y="1066"/>
                  </a:lnTo>
                  <a:lnTo>
                    <a:pt x="805" y="1064"/>
                  </a:lnTo>
                  <a:lnTo>
                    <a:pt x="803" y="1062"/>
                  </a:lnTo>
                  <a:lnTo>
                    <a:pt x="801" y="1061"/>
                  </a:lnTo>
                  <a:lnTo>
                    <a:pt x="799" y="1059"/>
                  </a:lnTo>
                  <a:lnTo>
                    <a:pt x="798" y="1057"/>
                  </a:lnTo>
                  <a:lnTo>
                    <a:pt x="797" y="1056"/>
                  </a:lnTo>
                  <a:lnTo>
                    <a:pt x="796" y="1054"/>
                  </a:lnTo>
                  <a:lnTo>
                    <a:pt x="795" y="1052"/>
                  </a:lnTo>
                  <a:lnTo>
                    <a:pt x="793" y="1048"/>
                  </a:lnTo>
                  <a:lnTo>
                    <a:pt x="788" y="1038"/>
                  </a:lnTo>
                  <a:lnTo>
                    <a:pt x="788" y="1036"/>
                  </a:lnTo>
                  <a:lnTo>
                    <a:pt x="787" y="1033"/>
                  </a:lnTo>
                  <a:lnTo>
                    <a:pt x="786" y="1032"/>
                  </a:lnTo>
                  <a:lnTo>
                    <a:pt x="784" y="1030"/>
                  </a:lnTo>
                  <a:lnTo>
                    <a:pt x="779" y="1023"/>
                  </a:lnTo>
                  <a:lnTo>
                    <a:pt x="777" y="1021"/>
                  </a:lnTo>
                  <a:lnTo>
                    <a:pt x="775" y="1019"/>
                  </a:lnTo>
                  <a:lnTo>
                    <a:pt x="773" y="1017"/>
                  </a:lnTo>
                  <a:lnTo>
                    <a:pt x="769" y="1014"/>
                  </a:lnTo>
                  <a:lnTo>
                    <a:pt x="757" y="1006"/>
                  </a:lnTo>
                  <a:lnTo>
                    <a:pt x="754" y="1003"/>
                  </a:lnTo>
                  <a:lnTo>
                    <a:pt x="753" y="1001"/>
                  </a:lnTo>
                  <a:lnTo>
                    <a:pt x="750" y="999"/>
                  </a:lnTo>
                  <a:lnTo>
                    <a:pt x="748" y="997"/>
                  </a:lnTo>
                  <a:lnTo>
                    <a:pt x="746" y="994"/>
                  </a:lnTo>
                  <a:lnTo>
                    <a:pt x="744" y="991"/>
                  </a:lnTo>
                  <a:lnTo>
                    <a:pt x="742" y="987"/>
                  </a:lnTo>
                  <a:lnTo>
                    <a:pt x="736" y="976"/>
                  </a:lnTo>
                  <a:lnTo>
                    <a:pt x="735" y="975"/>
                  </a:lnTo>
                  <a:lnTo>
                    <a:pt x="733" y="973"/>
                  </a:lnTo>
                  <a:lnTo>
                    <a:pt x="731" y="970"/>
                  </a:lnTo>
                  <a:lnTo>
                    <a:pt x="730" y="969"/>
                  </a:lnTo>
                  <a:lnTo>
                    <a:pt x="728" y="967"/>
                  </a:lnTo>
                  <a:lnTo>
                    <a:pt x="725" y="966"/>
                  </a:lnTo>
                  <a:lnTo>
                    <a:pt x="722" y="965"/>
                  </a:lnTo>
                  <a:lnTo>
                    <a:pt x="720" y="965"/>
                  </a:lnTo>
                  <a:lnTo>
                    <a:pt x="718" y="965"/>
                  </a:lnTo>
                  <a:lnTo>
                    <a:pt x="714" y="965"/>
                  </a:lnTo>
                  <a:lnTo>
                    <a:pt x="713" y="965"/>
                  </a:lnTo>
                  <a:lnTo>
                    <a:pt x="709" y="965"/>
                  </a:lnTo>
                  <a:lnTo>
                    <a:pt x="702" y="967"/>
                  </a:lnTo>
                  <a:lnTo>
                    <a:pt x="698" y="967"/>
                  </a:lnTo>
                  <a:lnTo>
                    <a:pt x="697" y="968"/>
                  </a:lnTo>
                  <a:lnTo>
                    <a:pt x="695" y="968"/>
                  </a:lnTo>
                  <a:lnTo>
                    <a:pt x="691" y="968"/>
                  </a:lnTo>
                  <a:lnTo>
                    <a:pt x="688" y="968"/>
                  </a:lnTo>
                  <a:lnTo>
                    <a:pt x="682" y="967"/>
                  </a:lnTo>
                  <a:lnTo>
                    <a:pt x="677" y="966"/>
                  </a:lnTo>
                  <a:lnTo>
                    <a:pt x="663" y="964"/>
                  </a:lnTo>
                  <a:lnTo>
                    <a:pt x="660" y="963"/>
                  </a:lnTo>
                  <a:lnTo>
                    <a:pt x="657" y="962"/>
                  </a:lnTo>
                  <a:lnTo>
                    <a:pt x="653" y="961"/>
                  </a:lnTo>
                  <a:lnTo>
                    <a:pt x="652" y="959"/>
                  </a:lnTo>
                  <a:lnTo>
                    <a:pt x="649" y="957"/>
                  </a:lnTo>
                  <a:lnTo>
                    <a:pt x="645" y="955"/>
                  </a:lnTo>
                  <a:lnTo>
                    <a:pt x="635" y="948"/>
                  </a:lnTo>
                  <a:lnTo>
                    <a:pt x="633" y="946"/>
                  </a:lnTo>
                  <a:lnTo>
                    <a:pt x="629" y="944"/>
                  </a:lnTo>
                  <a:lnTo>
                    <a:pt x="627" y="943"/>
                  </a:lnTo>
                  <a:lnTo>
                    <a:pt x="625" y="942"/>
                  </a:lnTo>
                  <a:lnTo>
                    <a:pt x="621" y="942"/>
                  </a:lnTo>
                  <a:lnTo>
                    <a:pt x="618" y="942"/>
                  </a:lnTo>
                  <a:lnTo>
                    <a:pt x="611" y="941"/>
                  </a:lnTo>
                  <a:lnTo>
                    <a:pt x="607" y="941"/>
                  </a:lnTo>
                  <a:lnTo>
                    <a:pt x="606" y="940"/>
                  </a:lnTo>
                  <a:lnTo>
                    <a:pt x="597" y="938"/>
                  </a:lnTo>
                  <a:lnTo>
                    <a:pt x="595" y="937"/>
                  </a:lnTo>
                  <a:lnTo>
                    <a:pt x="592" y="937"/>
                  </a:lnTo>
                  <a:lnTo>
                    <a:pt x="587" y="937"/>
                  </a:lnTo>
                  <a:lnTo>
                    <a:pt x="579" y="937"/>
                  </a:lnTo>
                  <a:lnTo>
                    <a:pt x="571" y="938"/>
                  </a:lnTo>
                  <a:lnTo>
                    <a:pt x="564" y="939"/>
                  </a:lnTo>
                  <a:lnTo>
                    <a:pt x="553" y="941"/>
                  </a:lnTo>
                  <a:lnTo>
                    <a:pt x="547" y="942"/>
                  </a:lnTo>
                  <a:lnTo>
                    <a:pt x="538" y="944"/>
                  </a:lnTo>
                  <a:lnTo>
                    <a:pt x="520" y="950"/>
                  </a:lnTo>
                  <a:lnTo>
                    <a:pt x="516" y="951"/>
                  </a:lnTo>
                  <a:lnTo>
                    <a:pt x="512" y="952"/>
                  </a:lnTo>
                  <a:lnTo>
                    <a:pt x="510" y="952"/>
                  </a:lnTo>
                  <a:lnTo>
                    <a:pt x="507" y="952"/>
                  </a:lnTo>
                  <a:lnTo>
                    <a:pt x="504" y="952"/>
                  </a:lnTo>
                  <a:lnTo>
                    <a:pt x="503" y="952"/>
                  </a:lnTo>
                  <a:lnTo>
                    <a:pt x="501" y="951"/>
                  </a:lnTo>
                  <a:lnTo>
                    <a:pt x="499" y="950"/>
                  </a:lnTo>
                  <a:lnTo>
                    <a:pt x="498" y="949"/>
                  </a:lnTo>
                  <a:lnTo>
                    <a:pt x="497" y="947"/>
                  </a:lnTo>
                  <a:lnTo>
                    <a:pt x="495" y="945"/>
                  </a:lnTo>
                  <a:lnTo>
                    <a:pt x="494" y="943"/>
                  </a:lnTo>
                  <a:lnTo>
                    <a:pt x="491" y="937"/>
                  </a:lnTo>
                  <a:lnTo>
                    <a:pt x="489" y="934"/>
                  </a:lnTo>
                  <a:lnTo>
                    <a:pt x="488" y="933"/>
                  </a:lnTo>
                  <a:lnTo>
                    <a:pt x="485" y="931"/>
                  </a:lnTo>
                  <a:lnTo>
                    <a:pt x="482" y="928"/>
                  </a:lnTo>
                  <a:lnTo>
                    <a:pt x="480" y="926"/>
                  </a:lnTo>
                  <a:lnTo>
                    <a:pt x="477" y="924"/>
                  </a:lnTo>
                  <a:lnTo>
                    <a:pt x="474" y="922"/>
                  </a:lnTo>
                  <a:lnTo>
                    <a:pt x="470" y="920"/>
                  </a:lnTo>
                  <a:lnTo>
                    <a:pt x="467" y="920"/>
                  </a:lnTo>
                  <a:lnTo>
                    <a:pt x="462" y="918"/>
                  </a:lnTo>
                  <a:lnTo>
                    <a:pt x="458" y="917"/>
                  </a:lnTo>
                  <a:lnTo>
                    <a:pt x="454" y="917"/>
                  </a:lnTo>
                  <a:lnTo>
                    <a:pt x="450" y="917"/>
                  </a:lnTo>
                  <a:lnTo>
                    <a:pt x="448" y="917"/>
                  </a:lnTo>
                  <a:lnTo>
                    <a:pt x="447" y="917"/>
                  </a:lnTo>
                  <a:lnTo>
                    <a:pt x="446" y="917"/>
                  </a:lnTo>
                  <a:lnTo>
                    <a:pt x="444" y="918"/>
                  </a:lnTo>
                  <a:lnTo>
                    <a:pt x="442" y="919"/>
                  </a:lnTo>
                  <a:lnTo>
                    <a:pt x="438" y="919"/>
                  </a:lnTo>
                  <a:lnTo>
                    <a:pt x="436" y="919"/>
                  </a:lnTo>
                  <a:lnTo>
                    <a:pt x="436" y="919"/>
                  </a:lnTo>
                  <a:lnTo>
                    <a:pt x="435" y="917"/>
                  </a:lnTo>
                  <a:lnTo>
                    <a:pt x="432" y="911"/>
                  </a:lnTo>
                  <a:lnTo>
                    <a:pt x="428" y="903"/>
                  </a:lnTo>
                  <a:lnTo>
                    <a:pt x="426" y="899"/>
                  </a:lnTo>
                  <a:lnTo>
                    <a:pt x="424" y="896"/>
                  </a:lnTo>
                  <a:lnTo>
                    <a:pt x="422" y="893"/>
                  </a:lnTo>
                  <a:lnTo>
                    <a:pt x="421" y="892"/>
                  </a:lnTo>
                  <a:lnTo>
                    <a:pt x="420" y="891"/>
                  </a:lnTo>
                  <a:lnTo>
                    <a:pt x="419" y="891"/>
                  </a:lnTo>
                  <a:lnTo>
                    <a:pt x="418" y="891"/>
                  </a:lnTo>
                  <a:lnTo>
                    <a:pt x="417" y="891"/>
                  </a:lnTo>
                  <a:lnTo>
                    <a:pt x="415" y="891"/>
                  </a:lnTo>
                  <a:lnTo>
                    <a:pt x="413" y="891"/>
                  </a:lnTo>
                  <a:lnTo>
                    <a:pt x="411" y="891"/>
                  </a:lnTo>
                  <a:lnTo>
                    <a:pt x="409" y="892"/>
                  </a:lnTo>
                  <a:lnTo>
                    <a:pt x="407" y="893"/>
                  </a:lnTo>
                  <a:lnTo>
                    <a:pt x="405" y="895"/>
                  </a:lnTo>
                  <a:lnTo>
                    <a:pt x="402" y="897"/>
                  </a:lnTo>
                  <a:lnTo>
                    <a:pt x="397" y="901"/>
                  </a:lnTo>
                  <a:lnTo>
                    <a:pt x="395" y="903"/>
                  </a:lnTo>
                  <a:lnTo>
                    <a:pt x="394" y="903"/>
                  </a:lnTo>
                  <a:lnTo>
                    <a:pt x="392" y="903"/>
                  </a:lnTo>
                  <a:lnTo>
                    <a:pt x="391" y="903"/>
                  </a:lnTo>
                  <a:lnTo>
                    <a:pt x="390" y="902"/>
                  </a:lnTo>
                  <a:lnTo>
                    <a:pt x="389" y="901"/>
                  </a:lnTo>
                  <a:lnTo>
                    <a:pt x="388" y="900"/>
                  </a:lnTo>
                  <a:lnTo>
                    <a:pt x="387" y="899"/>
                  </a:lnTo>
                  <a:lnTo>
                    <a:pt x="386" y="896"/>
                  </a:lnTo>
                  <a:lnTo>
                    <a:pt x="385" y="893"/>
                  </a:lnTo>
                  <a:lnTo>
                    <a:pt x="385" y="892"/>
                  </a:lnTo>
                  <a:lnTo>
                    <a:pt x="385" y="891"/>
                  </a:lnTo>
                  <a:lnTo>
                    <a:pt x="385" y="889"/>
                  </a:lnTo>
                  <a:lnTo>
                    <a:pt x="386" y="886"/>
                  </a:lnTo>
                  <a:lnTo>
                    <a:pt x="387" y="885"/>
                  </a:lnTo>
                  <a:lnTo>
                    <a:pt x="389" y="881"/>
                  </a:lnTo>
                  <a:lnTo>
                    <a:pt x="390" y="878"/>
                  </a:lnTo>
                  <a:lnTo>
                    <a:pt x="390" y="877"/>
                  </a:lnTo>
                  <a:lnTo>
                    <a:pt x="390" y="875"/>
                  </a:lnTo>
                  <a:lnTo>
                    <a:pt x="390" y="874"/>
                  </a:lnTo>
                  <a:lnTo>
                    <a:pt x="390" y="873"/>
                  </a:lnTo>
                  <a:lnTo>
                    <a:pt x="389" y="870"/>
                  </a:lnTo>
                  <a:lnTo>
                    <a:pt x="387" y="868"/>
                  </a:lnTo>
                  <a:lnTo>
                    <a:pt x="384" y="862"/>
                  </a:lnTo>
                  <a:lnTo>
                    <a:pt x="379" y="854"/>
                  </a:lnTo>
                  <a:lnTo>
                    <a:pt x="376" y="849"/>
                  </a:lnTo>
                  <a:lnTo>
                    <a:pt x="371" y="844"/>
                  </a:lnTo>
                  <a:lnTo>
                    <a:pt x="369" y="841"/>
                  </a:lnTo>
                  <a:lnTo>
                    <a:pt x="364" y="836"/>
                  </a:lnTo>
                  <a:lnTo>
                    <a:pt x="355" y="827"/>
                  </a:lnTo>
                  <a:lnTo>
                    <a:pt x="352" y="824"/>
                  </a:lnTo>
                  <a:lnTo>
                    <a:pt x="348" y="821"/>
                  </a:lnTo>
                  <a:lnTo>
                    <a:pt x="329" y="807"/>
                  </a:lnTo>
                  <a:lnTo>
                    <a:pt x="327" y="806"/>
                  </a:lnTo>
                  <a:lnTo>
                    <a:pt x="325" y="804"/>
                  </a:lnTo>
                  <a:lnTo>
                    <a:pt x="324" y="803"/>
                  </a:lnTo>
                  <a:lnTo>
                    <a:pt x="322" y="801"/>
                  </a:lnTo>
                  <a:lnTo>
                    <a:pt x="319" y="795"/>
                  </a:lnTo>
                  <a:lnTo>
                    <a:pt x="318" y="793"/>
                  </a:lnTo>
                  <a:lnTo>
                    <a:pt x="314" y="786"/>
                  </a:lnTo>
                  <a:lnTo>
                    <a:pt x="313" y="784"/>
                  </a:lnTo>
                  <a:lnTo>
                    <a:pt x="311" y="781"/>
                  </a:lnTo>
                  <a:lnTo>
                    <a:pt x="309" y="777"/>
                  </a:lnTo>
                  <a:lnTo>
                    <a:pt x="305" y="773"/>
                  </a:lnTo>
                  <a:lnTo>
                    <a:pt x="303" y="771"/>
                  </a:lnTo>
                  <a:lnTo>
                    <a:pt x="301" y="769"/>
                  </a:lnTo>
                  <a:lnTo>
                    <a:pt x="299" y="767"/>
                  </a:lnTo>
                  <a:lnTo>
                    <a:pt x="297" y="766"/>
                  </a:lnTo>
                  <a:lnTo>
                    <a:pt x="296" y="765"/>
                  </a:lnTo>
                  <a:lnTo>
                    <a:pt x="295" y="765"/>
                  </a:lnTo>
                  <a:lnTo>
                    <a:pt x="294" y="765"/>
                  </a:lnTo>
                  <a:lnTo>
                    <a:pt x="293" y="765"/>
                  </a:lnTo>
                  <a:lnTo>
                    <a:pt x="292" y="765"/>
                  </a:lnTo>
                  <a:lnTo>
                    <a:pt x="290" y="766"/>
                  </a:lnTo>
                  <a:lnTo>
                    <a:pt x="289" y="766"/>
                  </a:lnTo>
                  <a:lnTo>
                    <a:pt x="286" y="769"/>
                  </a:lnTo>
                  <a:lnTo>
                    <a:pt x="285" y="770"/>
                  </a:lnTo>
                  <a:lnTo>
                    <a:pt x="284" y="770"/>
                  </a:lnTo>
                  <a:lnTo>
                    <a:pt x="282" y="771"/>
                  </a:lnTo>
                  <a:lnTo>
                    <a:pt x="280" y="771"/>
                  </a:lnTo>
                  <a:lnTo>
                    <a:pt x="278" y="771"/>
                  </a:lnTo>
                  <a:lnTo>
                    <a:pt x="277" y="771"/>
                  </a:lnTo>
                  <a:lnTo>
                    <a:pt x="275" y="770"/>
                  </a:lnTo>
                  <a:lnTo>
                    <a:pt x="271" y="768"/>
                  </a:lnTo>
                  <a:lnTo>
                    <a:pt x="269" y="767"/>
                  </a:lnTo>
                  <a:lnTo>
                    <a:pt x="266" y="765"/>
                  </a:lnTo>
                  <a:lnTo>
                    <a:pt x="264" y="763"/>
                  </a:lnTo>
                  <a:lnTo>
                    <a:pt x="262" y="761"/>
                  </a:lnTo>
                  <a:lnTo>
                    <a:pt x="260" y="760"/>
                  </a:lnTo>
                  <a:lnTo>
                    <a:pt x="258" y="758"/>
                  </a:lnTo>
                  <a:lnTo>
                    <a:pt x="256" y="756"/>
                  </a:lnTo>
                  <a:lnTo>
                    <a:pt x="255" y="753"/>
                  </a:lnTo>
                  <a:lnTo>
                    <a:pt x="254" y="750"/>
                  </a:lnTo>
                  <a:lnTo>
                    <a:pt x="253" y="748"/>
                  </a:lnTo>
                  <a:lnTo>
                    <a:pt x="252" y="743"/>
                  </a:lnTo>
                  <a:lnTo>
                    <a:pt x="252" y="739"/>
                  </a:lnTo>
                  <a:lnTo>
                    <a:pt x="251" y="736"/>
                  </a:lnTo>
                  <a:lnTo>
                    <a:pt x="251" y="732"/>
                  </a:lnTo>
                  <a:lnTo>
                    <a:pt x="251" y="729"/>
                  </a:lnTo>
                  <a:lnTo>
                    <a:pt x="251" y="727"/>
                  </a:lnTo>
                  <a:lnTo>
                    <a:pt x="251" y="724"/>
                  </a:lnTo>
                  <a:lnTo>
                    <a:pt x="252" y="721"/>
                  </a:lnTo>
                  <a:lnTo>
                    <a:pt x="253" y="716"/>
                  </a:lnTo>
                  <a:lnTo>
                    <a:pt x="254" y="705"/>
                  </a:lnTo>
                  <a:lnTo>
                    <a:pt x="255" y="704"/>
                  </a:lnTo>
                  <a:lnTo>
                    <a:pt x="255" y="701"/>
                  </a:lnTo>
                  <a:lnTo>
                    <a:pt x="256" y="698"/>
                  </a:lnTo>
                  <a:lnTo>
                    <a:pt x="256" y="694"/>
                  </a:lnTo>
                  <a:lnTo>
                    <a:pt x="255" y="692"/>
                  </a:lnTo>
                  <a:lnTo>
                    <a:pt x="255" y="689"/>
                  </a:lnTo>
                  <a:lnTo>
                    <a:pt x="254" y="685"/>
                  </a:lnTo>
                  <a:lnTo>
                    <a:pt x="254" y="681"/>
                  </a:lnTo>
                  <a:lnTo>
                    <a:pt x="253" y="677"/>
                  </a:lnTo>
                  <a:lnTo>
                    <a:pt x="252" y="674"/>
                  </a:lnTo>
                  <a:lnTo>
                    <a:pt x="251" y="671"/>
                  </a:lnTo>
                  <a:lnTo>
                    <a:pt x="249" y="669"/>
                  </a:lnTo>
                  <a:lnTo>
                    <a:pt x="247" y="667"/>
                  </a:lnTo>
                  <a:lnTo>
                    <a:pt x="245" y="665"/>
                  </a:lnTo>
                  <a:lnTo>
                    <a:pt x="244" y="664"/>
                  </a:lnTo>
                  <a:lnTo>
                    <a:pt x="243" y="663"/>
                  </a:lnTo>
                  <a:lnTo>
                    <a:pt x="242" y="662"/>
                  </a:lnTo>
                  <a:lnTo>
                    <a:pt x="241" y="662"/>
                  </a:lnTo>
                  <a:lnTo>
                    <a:pt x="240" y="662"/>
                  </a:lnTo>
                  <a:lnTo>
                    <a:pt x="238" y="662"/>
                  </a:lnTo>
                  <a:lnTo>
                    <a:pt x="236" y="662"/>
                  </a:lnTo>
                  <a:lnTo>
                    <a:pt x="234" y="662"/>
                  </a:lnTo>
                  <a:lnTo>
                    <a:pt x="228" y="664"/>
                  </a:lnTo>
                  <a:lnTo>
                    <a:pt x="225" y="665"/>
                  </a:lnTo>
                  <a:lnTo>
                    <a:pt x="212" y="669"/>
                  </a:lnTo>
                  <a:lnTo>
                    <a:pt x="208" y="671"/>
                  </a:lnTo>
                  <a:lnTo>
                    <a:pt x="204" y="672"/>
                  </a:lnTo>
                  <a:lnTo>
                    <a:pt x="198" y="674"/>
                  </a:lnTo>
                  <a:lnTo>
                    <a:pt x="194" y="676"/>
                  </a:lnTo>
                  <a:lnTo>
                    <a:pt x="192" y="677"/>
                  </a:lnTo>
                  <a:lnTo>
                    <a:pt x="190" y="677"/>
                  </a:lnTo>
                  <a:lnTo>
                    <a:pt x="188" y="678"/>
                  </a:lnTo>
                  <a:lnTo>
                    <a:pt x="186" y="677"/>
                  </a:lnTo>
                  <a:lnTo>
                    <a:pt x="185" y="677"/>
                  </a:lnTo>
                  <a:lnTo>
                    <a:pt x="176" y="676"/>
                  </a:lnTo>
                  <a:lnTo>
                    <a:pt x="174" y="675"/>
                  </a:lnTo>
                  <a:lnTo>
                    <a:pt x="172" y="674"/>
                  </a:lnTo>
                  <a:lnTo>
                    <a:pt x="167" y="672"/>
                  </a:lnTo>
                  <a:lnTo>
                    <a:pt x="157" y="668"/>
                  </a:lnTo>
                  <a:lnTo>
                    <a:pt x="154" y="667"/>
                  </a:lnTo>
                  <a:lnTo>
                    <a:pt x="151" y="664"/>
                  </a:lnTo>
                  <a:lnTo>
                    <a:pt x="149" y="663"/>
                  </a:lnTo>
                  <a:lnTo>
                    <a:pt x="145" y="659"/>
                  </a:lnTo>
                  <a:lnTo>
                    <a:pt x="142" y="657"/>
                  </a:lnTo>
                  <a:lnTo>
                    <a:pt x="140" y="656"/>
                  </a:lnTo>
                  <a:lnTo>
                    <a:pt x="138" y="654"/>
                  </a:lnTo>
                  <a:lnTo>
                    <a:pt x="133" y="652"/>
                  </a:lnTo>
                  <a:lnTo>
                    <a:pt x="131" y="651"/>
                  </a:lnTo>
                  <a:lnTo>
                    <a:pt x="129" y="649"/>
                  </a:lnTo>
                  <a:lnTo>
                    <a:pt x="127" y="648"/>
                  </a:lnTo>
                  <a:lnTo>
                    <a:pt x="126" y="646"/>
                  </a:lnTo>
                  <a:lnTo>
                    <a:pt x="124" y="643"/>
                  </a:lnTo>
                  <a:lnTo>
                    <a:pt x="122" y="641"/>
                  </a:lnTo>
                  <a:lnTo>
                    <a:pt x="119" y="636"/>
                  </a:lnTo>
                  <a:lnTo>
                    <a:pt x="117" y="633"/>
                  </a:lnTo>
                  <a:lnTo>
                    <a:pt x="116" y="631"/>
                  </a:lnTo>
                  <a:lnTo>
                    <a:pt x="109" y="624"/>
                  </a:lnTo>
                  <a:lnTo>
                    <a:pt x="107" y="622"/>
                  </a:lnTo>
                  <a:lnTo>
                    <a:pt x="106" y="621"/>
                  </a:lnTo>
                  <a:lnTo>
                    <a:pt x="106" y="619"/>
                  </a:lnTo>
                  <a:lnTo>
                    <a:pt x="106" y="616"/>
                  </a:lnTo>
                  <a:lnTo>
                    <a:pt x="105" y="614"/>
                  </a:lnTo>
                  <a:lnTo>
                    <a:pt x="105" y="609"/>
                  </a:lnTo>
                  <a:lnTo>
                    <a:pt x="104" y="607"/>
                  </a:lnTo>
                  <a:lnTo>
                    <a:pt x="104" y="605"/>
                  </a:lnTo>
                  <a:lnTo>
                    <a:pt x="103" y="604"/>
                  </a:lnTo>
                  <a:lnTo>
                    <a:pt x="102" y="603"/>
                  </a:lnTo>
                  <a:lnTo>
                    <a:pt x="100" y="601"/>
                  </a:lnTo>
                  <a:lnTo>
                    <a:pt x="99" y="599"/>
                  </a:lnTo>
                  <a:lnTo>
                    <a:pt x="95" y="592"/>
                  </a:lnTo>
                  <a:lnTo>
                    <a:pt x="94" y="590"/>
                  </a:lnTo>
                  <a:lnTo>
                    <a:pt x="93" y="585"/>
                  </a:lnTo>
                  <a:lnTo>
                    <a:pt x="92" y="582"/>
                  </a:lnTo>
                  <a:lnTo>
                    <a:pt x="92" y="579"/>
                  </a:lnTo>
                  <a:lnTo>
                    <a:pt x="92" y="577"/>
                  </a:lnTo>
                  <a:lnTo>
                    <a:pt x="92" y="571"/>
                  </a:lnTo>
                  <a:lnTo>
                    <a:pt x="91" y="569"/>
                  </a:lnTo>
                  <a:lnTo>
                    <a:pt x="91" y="565"/>
                  </a:lnTo>
                  <a:lnTo>
                    <a:pt x="89" y="561"/>
                  </a:lnTo>
                  <a:lnTo>
                    <a:pt x="88" y="557"/>
                  </a:lnTo>
                  <a:lnTo>
                    <a:pt x="84" y="551"/>
                  </a:lnTo>
                  <a:lnTo>
                    <a:pt x="81" y="545"/>
                  </a:lnTo>
                  <a:lnTo>
                    <a:pt x="80" y="543"/>
                  </a:lnTo>
                  <a:lnTo>
                    <a:pt x="79" y="542"/>
                  </a:lnTo>
                  <a:lnTo>
                    <a:pt x="78" y="541"/>
                  </a:lnTo>
                  <a:lnTo>
                    <a:pt x="77" y="540"/>
                  </a:lnTo>
                  <a:lnTo>
                    <a:pt x="75" y="539"/>
                  </a:lnTo>
                  <a:lnTo>
                    <a:pt x="73" y="539"/>
                  </a:lnTo>
                  <a:lnTo>
                    <a:pt x="72" y="539"/>
                  </a:lnTo>
                  <a:lnTo>
                    <a:pt x="70" y="539"/>
                  </a:lnTo>
                  <a:lnTo>
                    <a:pt x="68" y="540"/>
                  </a:lnTo>
                  <a:lnTo>
                    <a:pt x="67" y="541"/>
                  </a:lnTo>
                  <a:lnTo>
                    <a:pt x="66" y="542"/>
                  </a:lnTo>
                  <a:lnTo>
                    <a:pt x="65" y="544"/>
                  </a:lnTo>
                  <a:lnTo>
                    <a:pt x="65" y="545"/>
                  </a:lnTo>
                  <a:lnTo>
                    <a:pt x="65" y="546"/>
                  </a:lnTo>
                  <a:lnTo>
                    <a:pt x="65" y="549"/>
                  </a:lnTo>
                  <a:lnTo>
                    <a:pt x="70" y="568"/>
                  </a:lnTo>
                  <a:lnTo>
                    <a:pt x="71" y="570"/>
                  </a:lnTo>
                  <a:lnTo>
                    <a:pt x="71" y="572"/>
                  </a:lnTo>
                  <a:lnTo>
                    <a:pt x="71" y="575"/>
                  </a:lnTo>
                  <a:lnTo>
                    <a:pt x="71" y="577"/>
                  </a:lnTo>
                  <a:lnTo>
                    <a:pt x="70" y="579"/>
                  </a:lnTo>
                  <a:lnTo>
                    <a:pt x="69" y="580"/>
                  </a:lnTo>
                  <a:lnTo>
                    <a:pt x="67" y="583"/>
                  </a:lnTo>
                  <a:lnTo>
                    <a:pt x="65" y="585"/>
                  </a:lnTo>
                  <a:lnTo>
                    <a:pt x="63" y="587"/>
                  </a:lnTo>
                  <a:lnTo>
                    <a:pt x="61" y="588"/>
                  </a:lnTo>
                  <a:lnTo>
                    <a:pt x="60" y="588"/>
                  </a:lnTo>
                  <a:lnTo>
                    <a:pt x="59" y="588"/>
                  </a:lnTo>
                  <a:lnTo>
                    <a:pt x="58" y="589"/>
                  </a:lnTo>
                  <a:lnTo>
                    <a:pt x="57" y="588"/>
                  </a:lnTo>
                  <a:lnTo>
                    <a:pt x="54" y="587"/>
                  </a:lnTo>
                  <a:lnTo>
                    <a:pt x="53" y="587"/>
                  </a:lnTo>
                  <a:lnTo>
                    <a:pt x="52" y="587"/>
                  </a:lnTo>
                  <a:lnTo>
                    <a:pt x="51" y="587"/>
                  </a:lnTo>
                  <a:lnTo>
                    <a:pt x="50" y="587"/>
                  </a:lnTo>
                  <a:lnTo>
                    <a:pt x="49" y="588"/>
                  </a:lnTo>
                  <a:lnTo>
                    <a:pt x="48" y="590"/>
                  </a:lnTo>
                  <a:lnTo>
                    <a:pt x="47" y="591"/>
                  </a:lnTo>
                  <a:lnTo>
                    <a:pt x="42" y="592"/>
                  </a:lnTo>
                  <a:lnTo>
                    <a:pt x="40" y="593"/>
                  </a:lnTo>
                  <a:lnTo>
                    <a:pt x="39" y="594"/>
                  </a:lnTo>
                  <a:lnTo>
                    <a:pt x="38" y="596"/>
                  </a:lnTo>
                  <a:lnTo>
                    <a:pt x="37" y="597"/>
                  </a:lnTo>
                  <a:lnTo>
                    <a:pt x="36" y="599"/>
                  </a:lnTo>
                  <a:lnTo>
                    <a:pt x="35" y="603"/>
                  </a:lnTo>
                  <a:lnTo>
                    <a:pt x="34" y="604"/>
                  </a:lnTo>
                  <a:lnTo>
                    <a:pt x="33" y="605"/>
                  </a:lnTo>
                  <a:lnTo>
                    <a:pt x="31" y="607"/>
                  </a:lnTo>
                  <a:lnTo>
                    <a:pt x="26" y="613"/>
                  </a:lnTo>
                  <a:lnTo>
                    <a:pt x="25" y="614"/>
                  </a:lnTo>
                  <a:lnTo>
                    <a:pt x="24" y="616"/>
                  </a:lnTo>
                  <a:lnTo>
                    <a:pt x="20" y="621"/>
                  </a:lnTo>
                  <a:lnTo>
                    <a:pt x="18" y="623"/>
                  </a:lnTo>
                  <a:lnTo>
                    <a:pt x="17" y="624"/>
                  </a:lnTo>
                  <a:lnTo>
                    <a:pt x="16" y="625"/>
                  </a:lnTo>
                  <a:lnTo>
                    <a:pt x="15" y="625"/>
                  </a:lnTo>
                  <a:lnTo>
                    <a:pt x="15" y="625"/>
                  </a:lnTo>
                  <a:lnTo>
                    <a:pt x="13" y="625"/>
                  </a:lnTo>
                  <a:lnTo>
                    <a:pt x="11" y="624"/>
                  </a:lnTo>
                  <a:lnTo>
                    <a:pt x="9" y="623"/>
                  </a:lnTo>
                  <a:lnTo>
                    <a:pt x="7" y="621"/>
                  </a:lnTo>
                  <a:lnTo>
                    <a:pt x="5" y="618"/>
                  </a:lnTo>
                  <a:lnTo>
                    <a:pt x="4" y="615"/>
                  </a:lnTo>
                  <a:lnTo>
                    <a:pt x="2" y="612"/>
                  </a:lnTo>
                  <a:lnTo>
                    <a:pt x="1" y="609"/>
                  </a:lnTo>
                  <a:lnTo>
                    <a:pt x="1" y="607"/>
                  </a:lnTo>
                  <a:lnTo>
                    <a:pt x="0" y="604"/>
                  </a:lnTo>
                </a:path>
              </a:pathLst>
            </a:custGeom>
            <a:noFill/>
            <a:ln w="2540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60" name="Freeform 108">
              <a:extLst>
                <a:ext uri="{FF2B5EF4-FFF2-40B4-BE49-F238E27FC236}">
                  <a16:creationId xmlns:a16="http://schemas.microsoft.com/office/drawing/2014/main" id="{02388353-2F18-47A7-A37E-653320F1C10C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5" y="1811"/>
              <a:ext cx="401" cy="604"/>
            </a:xfrm>
            <a:custGeom>
              <a:avLst/>
              <a:gdLst>
                <a:gd name="T0" fmla="*/ 168 w 401"/>
                <a:gd name="T1" fmla="*/ 583 h 604"/>
                <a:gd name="T2" fmla="*/ 168 w 401"/>
                <a:gd name="T3" fmla="*/ 568 h 604"/>
                <a:gd name="T4" fmla="*/ 163 w 401"/>
                <a:gd name="T5" fmla="*/ 558 h 604"/>
                <a:gd name="T6" fmla="*/ 154 w 401"/>
                <a:gd name="T7" fmla="*/ 555 h 604"/>
                <a:gd name="T8" fmla="*/ 138 w 401"/>
                <a:gd name="T9" fmla="*/ 557 h 604"/>
                <a:gd name="T10" fmla="*/ 123 w 401"/>
                <a:gd name="T11" fmla="*/ 563 h 604"/>
                <a:gd name="T12" fmla="*/ 97 w 401"/>
                <a:gd name="T13" fmla="*/ 583 h 604"/>
                <a:gd name="T14" fmla="*/ 86 w 401"/>
                <a:gd name="T15" fmla="*/ 595 h 604"/>
                <a:gd name="T16" fmla="*/ 77 w 401"/>
                <a:gd name="T17" fmla="*/ 600 h 604"/>
                <a:gd name="T18" fmla="*/ 54 w 401"/>
                <a:gd name="T19" fmla="*/ 599 h 604"/>
                <a:gd name="T20" fmla="*/ 51 w 401"/>
                <a:gd name="T21" fmla="*/ 594 h 604"/>
                <a:gd name="T22" fmla="*/ 52 w 401"/>
                <a:gd name="T23" fmla="*/ 577 h 604"/>
                <a:gd name="T24" fmla="*/ 51 w 401"/>
                <a:gd name="T25" fmla="*/ 566 h 604"/>
                <a:gd name="T26" fmla="*/ 45 w 401"/>
                <a:gd name="T27" fmla="*/ 566 h 604"/>
                <a:gd name="T28" fmla="*/ 29 w 401"/>
                <a:gd name="T29" fmla="*/ 569 h 604"/>
                <a:gd name="T30" fmla="*/ 21 w 401"/>
                <a:gd name="T31" fmla="*/ 566 h 604"/>
                <a:gd name="T32" fmla="*/ 7 w 401"/>
                <a:gd name="T33" fmla="*/ 549 h 604"/>
                <a:gd name="T34" fmla="*/ 0 w 401"/>
                <a:gd name="T35" fmla="*/ 535 h 604"/>
                <a:gd name="T36" fmla="*/ 0 w 401"/>
                <a:gd name="T37" fmla="*/ 526 h 604"/>
                <a:gd name="T38" fmla="*/ 9 w 401"/>
                <a:gd name="T39" fmla="*/ 506 h 604"/>
                <a:gd name="T40" fmla="*/ 9 w 401"/>
                <a:gd name="T41" fmla="*/ 492 h 604"/>
                <a:gd name="T42" fmla="*/ 15 w 401"/>
                <a:gd name="T43" fmla="*/ 480 h 604"/>
                <a:gd name="T44" fmla="*/ 29 w 401"/>
                <a:gd name="T45" fmla="*/ 460 h 604"/>
                <a:gd name="T46" fmla="*/ 31 w 401"/>
                <a:gd name="T47" fmla="*/ 449 h 604"/>
                <a:gd name="T48" fmla="*/ 28 w 401"/>
                <a:gd name="T49" fmla="*/ 441 h 604"/>
                <a:gd name="T50" fmla="*/ 11 w 401"/>
                <a:gd name="T51" fmla="*/ 421 h 604"/>
                <a:gd name="T52" fmla="*/ 7 w 401"/>
                <a:gd name="T53" fmla="*/ 412 h 604"/>
                <a:gd name="T54" fmla="*/ 8 w 401"/>
                <a:gd name="T55" fmla="*/ 389 h 604"/>
                <a:gd name="T56" fmla="*/ 12 w 401"/>
                <a:gd name="T57" fmla="*/ 376 h 604"/>
                <a:gd name="T58" fmla="*/ 25 w 401"/>
                <a:gd name="T59" fmla="*/ 354 h 604"/>
                <a:gd name="T60" fmla="*/ 47 w 401"/>
                <a:gd name="T61" fmla="*/ 327 h 604"/>
                <a:gd name="T62" fmla="*/ 52 w 401"/>
                <a:gd name="T63" fmla="*/ 311 h 604"/>
                <a:gd name="T64" fmla="*/ 50 w 401"/>
                <a:gd name="T65" fmla="*/ 275 h 604"/>
                <a:gd name="T66" fmla="*/ 57 w 401"/>
                <a:gd name="T67" fmla="*/ 254 h 604"/>
                <a:gd name="T68" fmla="*/ 60 w 401"/>
                <a:gd name="T69" fmla="*/ 236 h 604"/>
                <a:gd name="T70" fmla="*/ 65 w 401"/>
                <a:gd name="T71" fmla="*/ 219 h 604"/>
                <a:gd name="T72" fmla="*/ 93 w 401"/>
                <a:gd name="T73" fmla="*/ 188 h 604"/>
                <a:gd name="T74" fmla="*/ 110 w 401"/>
                <a:gd name="T75" fmla="*/ 172 h 604"/>
                <a:gd name="T76" fmla="*/ 126 w 401"/>
                <a:gd name="T77" fmla="*/ 164 h 604"/>
                <a:gd name="T78" fmla="*/ 139 w 401"/>
                <a:gd name="T79" fmla="*/ 155 h 604"/>
                <a:gd name="T80" fmla="*/ 159 w 401"/>
                <a:gd name="T81" fmla="*/ 134 h 604"/>
                <a:gd name="T82" fmla="*/ 173 w 401"/>
                <a:gd name="T83" fmla="*/ 135 h 604"/>
                <a:gd name="T84" fmla="*/ 185 w 401"/>
                <a:gd name="T85" fmla="*/ 135 h 604"/>
                <a:gd name="T86" fmla="*/ 191 w 401"/>
                <a:gd name="T87" fmla="*/ 130 h 604"/>
                <a:gd name="T88" fmla="*/ 195 w 401"/>
                <a:gd name="T89" fmla="*/ 114 h 604"/>
                <a:gd name="T90" fmla="*/ 199 w 401"/>
                <a:gd name="T91" fmla="*/ 86 h 604"/>
                <a:gd name="T92" fmla="*/ 208 w 401"/>
                <a:gd name="T93" fmla="*/ 81 h 604"/>
                <a:gd name="T94" fmla="*/ 229 w 401"/>
                <a:gd name="T95" fmla="*/ 66 h 604"/>
                <a:gd name="T96" fmla="*/ 252 w 401"/>
                <a:gd name="T97" fmla="*/ 60 h 604"/>
                <a:gd name="T98" fmla="*/ 285 w 401"/>
                <a:gd name="T99" fmla="*/ 61 h 604"/>
                <a:gd name="T100" fmla="*/ 308 w 401"/>
                <a:gd name="T101" fmla="*/ 57 h 604"/>
                <a:gd name="T102" fmla="*/ 322 w 401"/>
                <a:gd name="T103" fmla="*/ 58 h 604"/>
                <a:gd name="T104" fmla="*/ 338 w 401"/>
                <a:gd name="T105" fmla="*/ 61 h 604"/>
                <a:gd name="T106" fmla="*/ 356 w 401"/>
                <a:gd name="T107" fmla="*/ 55 h 604"/>
                <a:gd name="T108" fmla="*/ 376 w 401"/>
                <a:gd name="T109" fmla="*/ 37 h 604"/>
                <a:gd name="T110" fmla="*/ 387 w 401"/>
                <a:gd name="T111" fmla="*/ 22 h 604"/>
                <a:gd name="T112" fmla="*/ 394 w 401"/>
                <a:gd name="T113" fmla="*/ 2 h 604"/>
                <a:gd name="T114" fmla="*/ 401 w 401"/>
                <a:gd name="T115" fmla="*/ 0 h 6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01" h="604">
                  <a:moveTo>
                    <a:pt x="164" y="604"/>
                  </a:moveTo>
                  <a:lnTo>
                    <a:pt x="164" y="602"/>
                  </a:lnTo>
                  <a:lnTo>
                    <a:pt x="165" y="599"/>
                  </a:lnTo>
                  <a:lnTo>
                    <a:pt x="165" y="593"/>
                  </a:lnTo>
                  <a:lnTo>
                    <a:pt x="168" y="583"/>
                  </a:lnTo>
                  <a:lnTo>
                    <a:pt x="168" y="578"/>
                  </a:lnTo>
                  <a:lnTo>
                    <a:pt x="169" y="572"/>
                  </a:lnTo>
                  <a:lnTo>
                    <a:pt x="169" y="570"/>
                  </a:lnTo>
                  <a:lnTo>
                    <a:pt x="169" y="569"/>
                  </a:lnTo>
                  <a:lnTo>
                    <a:pt x="168" y="568"/>
                  </a:lnTo>
                  <a:lnTo>
                    <a:pt x="168" y="566"/>
                  </a:lnTo>
                  <a:lnTo>
                    <a:pt x="167" y="563"/>
                  </a:lnTo>
                  <a:lnTo>
                    <a:pt x="166" y="561"/>
                  </a:lnTo>
                  <a:lnTo>
                    <a:pt x="165" y="560"/>
                  </a:lnTo>
                  <a:lnTo>
                    <a:pt x="163" y="558"/>
                  </a:lnTo>
                  <a:lnTo>
                    <a:pt x="160" y="557"/>
                  </a:lnTo>
                  <a:lnTo>
                    <a:pt x="158" y="556"/>
                  </a:lnTo>
                  <a:lnTo>
                    <a:pt x="157" y="556"/>
                  </a:lnTo>
                  <a:lnTo>
                    <a:pt x="156" y="555"/>
                  </a:lnTo>
                  <a:lnTo>
                    <a:pt x="154" y="555"/>
                  </a:lnTo>
                  <a:lnTo>
                    <a:pt x="152" y="555"/>
                  </a:lnTo>
                  <a:lnTo>
                    <a:pt x="149" y="555"/>
                  </a:lnTo>
                  <a:lnTo>
                    <a:pt x="144" y="556"/>
                  </a:lnTo>
                  <a:lnTo>
                    <a:pt x="139" y="557"/>
                  </a:lnTo>
                  <a:lnTo>
                    <a:pt x="138" y="557"/>
                  </a:lnTo>
                  <a:lnTo>
                    <a:pt x="136" y="557"/>
                  </a:lnTo>
                  <a:lnTo>
                    <a:pt x="132" y="559"/>
                  </a:lnTo>
                  <a:lnTo>
                    <a:pt x="128" y="561"/>
                  </a:lnTo>
                  <a:lnTo>
                    <a:pt x="125" y="562"/>
                  </a:lnTo>
                  <a:lnTo>
                    <a:pt x="123" y="563"/>
                  </a:lnTo>
                  <a:lnTo>
                    <a:pt x="121" y="565"/>
                  </a:lnTo>
                  <a:lnTo>
                    <a:pt x="116" y="569"/>
                  </a:lnTo>
                  <a:lnTo>
                    <a:pt x="112" y="571"/>
                  </a:lnTo>
                  <a:lnTo>
                    <a:pt x="104" y="578"/>
                  </a:lnTo>
                  <a:lnTo>
                    <a:pt x="97" y="583"/>
                  </a:lnTo>
                  <a:lnTo>
                    <a:pt x="94" y="585"/>
                  </a:lnTo>
                  <a:lnTo>
                    <a:pt x="91" y="588"/>
                  </a:lnTo>
                  <a:lnTo>
                    <a:pt x="89" y="590"/>
                  </a:lnTo>
                  <a:lnTo>
                    <a:pt x="88" y="591"/>
                  </a:lnTo>
                  <a:lnTo>
                    <a:pt x="86" y="595"/>
                  </a:lnTo>
                  <a:lnTo>
                    <a:pt x="85" y="597"/>
                  </a:lnTo>
                  <a:lnTo>
                    <a:pt x="83" y="598"/>
                  </a:lnTo>
                  <a:lnTo>
                    <a:pt x="82" y="599"/>
                  </a:lnTo>
                  <a:lnTo>
                    <a:pt x="79" y="599"/>
                  </a:lnTo>
                  <a:lnTo>
                    <a:pt x="77" y="600"/>
                  </a:lnTo>
                  <a:lnTo>
                    <a:pt x="69" y="600"/>
                  </a:lnTo>
                  <a:lnTo>
                    <a:pt x="60" y="600"/>
                  </a:lnTo>
                  <a:lnTo>
                    <a:pt x="57" y="600"/>
                  </a:lnTo>
                  <a:lnTo>
                    <a:pt x="56" y="600"/>
                  </a:lnTo>
                  <a:lnTo>
                    <a:pt x="54" y="599"/>
                  </a:lnTo>
                  <a:lnTo>
                    <a:pt x="54" y="599"/>
                  </a:lnTo>
                  <a:lnTo>
                    <a:pt x="53" y="598"/>
                  </a:lnTo>
                  <a:lnTo>
                    <a:pt x="52" y="597"/>
                  </a:lnTo>
                  <a:lnTo>
                    <a:pt x="52" y="596"/>
                  </a:lnTo>
                  <a:lnTo>
                    <a:pt x="51" y="594"/>
                  </a:lnTo>
                  <a:lnTo>
                    <a:pt x="50" y="592"/>
                  </a:lnTo>
                  <a:lnTo>
                    <a:pt x="50" y="591"/>
                  </a:lnTo>
                  <a:lnTo>
                    <a:pt x="50" y="587"/>
                  </a:lnTo>
                  <a:lnTo>
                    <a:pt x="50" y="585"/>
                  </a:lnTo>
                  <a:lnTo>
                    <a:pt x="52" y="577"/>
                  </a:lnTo>
                  <a:lnTo>
                    <a:pt x="52" y="572"/>
                  </a:lnTo>
                  <a:lnTo>
                    <a:pt x="52" y="569"/>
                  </a:lnTo>
                  <a:lnTo>
                    <a:pt x="52" y="569"/>
                  </a:lnTo>
                  <a:lnTo>
                    <a:pt x="52" y="567"/>
                  </a:lnTo>
                  <a:lnTo>
                    <a:pt x="51" y="566"/>
                  </a:lnTo>
                  <a:lnTo>
                    <a:pt x="50" y="566"/>
                  </a:lnTo>
                  <a:lnTo>
                    <a:pt x="50" y="565"/>
                  </a:lnTo>
                  <a:lnTo>
                    <a:pt x="49" y="565"/>
                  </a:lnTo>
                  <a:lnTo>
                    <a:pt x="48" y="565"/>
                  </a:lnTo>
                  <a:lnTo>
                    <a:pt x="45" y="566"/>
                  </a:lnTo>
                  <a:lnTo>
                    <a:pt x="41" y="567"/>
                  </a:lnTo>
                  <a:lnTo>
                    <a:pt x="39" y="568"/>
                  </a:lnTo>
                  <a:lnTo>
                    <a:pt x="33" y="569"/>
                  </a:lnTo>
                  <a:lnTo>
                    <a:pt x="31" y="569"/>
                  </a:lnTo>
                  <a:lnTo>
                    <a:pt x="29" y="569"/>
                  </a:lnTo>
                  <a:lnTo>
                    <a:pt x="28" y="569"/>
                  </a:lnTo>
                  <a:lnTo>
                    <a:pt x="26" y="569"/>
                  </a:lnTo>
                  <a:lnTo>
                    <a:pt x="24" y="568"/>
                  </a:lnTo>
                  <a:lnTo>
                    <a:pt x="23" y="567"/>
                  </a:lnTo>
                  <a:lnTo>
                    <a:pt x="21" y="566"/>
                  </a:lnTo>
                  <a:lnTo>
                    <a:pt x="19" y="563"/>
                  </a:lnTo>
                  <a:lnTo>
                    <a:pt x="17" y="561"/>
                  </a:lnTo>
                  <a:lnTo>
                    <a:pt x="12" y="556"/>
                  </a:lnTo>
                  <a:lnTo>
                    <a:pt x="8" y="551"/>
                  </a:lnTo>
                  <a:lnTo>
                    <a:pt x="7" y="549"/>
                  </a:lnTo>
                  <a:lnTo>
                    <a:pt x="6" y="546"/>
                  </a:lnTo>
                  <a:lnTo>
                    <a:pt x="4" y="544"/>
                  </a:lnTo>
                  <a:lnTo>
                    <a:pt x="2" y="540"/>
                  </a:lnTo>
                  <a:lnTo>
                    <a:pt x="0" y="537"/>
                  </a:lnTo>
                  <a:lnTo>
                    <a:pt x="0" y="535"/>
                  </a:lnTo>
                  <a:lnTo>
                    <a:pt x="0" y="535"/>
                  </a:lnTo>
                  <a:lnTo>
                    <a:pt x="0" y="533"/>
                  </a:lnTo>
                  <a:lnTo>
                    <a:pt x="0" y="532"/>
                  </a:lnTo>
                  <a:lnTo>
                    <a:pt x="0" y="528"/>
                  </a:lnTo>
                  <a:lnTo>
                    <a:pt x="0" y="526"/>
                  </a:lnTo>
                  <a:lnTo>
                    <a:pt x="1" y="524"/>
                  </a:lnTo>
                  <a:lnTo>
                    <a:pt x="2" y="522"/>
                  </a:lnTo>
                  <a:lnTo>
                    <a:pt x="7" y="513"/>
                  </a:lnTo>
                  <a:lnTo>
                    <a:pt x="8" y="509"/>
                  </a:lnTo>
                  <a:lnTo>
                    <a:pt x="9" y="506"/>
                  </a:lnTo>
                  <a:lnTo>
                    <a:pt x="9" y="502"/>
                  </a:lnTo>
                  <a:lnTo>
                    <a:pt x="10" y="501"/>
                  </a:lnTo>
                  <a:lnTo>
                    <a:pt x="10" y="499"/>
                  </a:lnTo>
                  <a:lnTo>
                    <a:pt x="9" y="494"/>
                  </a:lnTo>
                  <a:lnTo>
                    <a:pt x="9" y="492"/>
                  </a:lnTo>
                  <a:lnTo>
                    <a:pt x="10" y="489"/>
                  </a:lnTo>
                  <a:lnTo>
                    <a:pt x="10" y="488"/>
                  </a:lnTo>
                  <a:lnTo>
                    <a:pt x="11" y="486"/>
                  </a:lnTo>
                  <a:lnTo>
                    <a:pt x="12" y="484"/>
                  </a:lnTo>
                  <a:lnTo>
                    <a:pt x="15" y="480"/>
                  </a:lnTo>
                  <a:lnTo>
                    <a:pt x="19" y="475"/>
                  </a:lnTo>
                  <a:lnTo>
                    <a:pt x="24" y="468"/>
                  </a:lnTo>
                  <a:lnTo>
                    <a:pt x="26" y="467"/>
                  </a:lnTo>
                  <a:lnTo>
                    <a:pt x="28" y="464"/>
                  </a:lnTo>
                  <a:lnTo>
                    <a:pt x="29" y="460"/>
                  </a:lnTo>
                  <a:lnTo>
                    <a:pt x="30" y="457"/>
                  </a:lnTo>
                  <a:lnTo>
                    <a:pt x="31" y="455"/>
                  </a:lnTo>
                  <a:lnTo>
                    <a:pt x="31" y="452"/>
                  </a:lnTo>
                  <a:lnTo>
                    <a:pt x="31" y="451"/>
                  </a:lnTo>
                  <a:lnTo>
                    <a:pt x="31" y="449"/>
                  </a:lnTo>
                  <a:lnTo>
                    <a:pt x="31" y="447"/>
                  </a:lnTo>
                  <a:lnTo>
                    <a:pt x="31" y="445"/>
                  </a:lnTo>
                  <a:lnTo>
                    <a:pt x="30" y="444"/>
                  </a:lnTo>
                  <a:lnTo>
                    <a:pt x="29" y="443"/>
                  </a:lnTo>
                  <a:lnTo>
                    <a:pt x="28" y="441"/>
                  </a:lnTo>
                  <a:lnTo>
                    <a:pt x="27" y="439"/>
                  </a:lnTo>
                  <a:lnTo>
                    <a:pt x="25" y="436"/>
                  </a:lnTo>
                  <a:lnTo>
                    <a:pt x="23" y="433"/>
                  </a:lnTo>
                  <a:lnTo>
                    <a:pt x="14" y="423"/>
                  </a:lnTo>
                  <a:lnTo>
                    <a:pt x="11" y="421"/>
                  </a:lnTo>
                  <a:lnTo>
                    <a:pt x="9" y="419"/>
                  </a:lnTo>
                  <a:lnTo>
                    <a:pt x="8" y="417"/>
                  </a:lnTo>
                  <a:lnTo>
                    <a:pt x="8" y="415"/>
                  </a:lnTo>
                  <a:lnTo>
                    <a:pt x="8" y="414"/>
                  </a:lnTo>
                  <a:lnTo>
                    <a:pt x="7" y="412"/>
                  </a:lnTo>
                  <a:lnTo>
                    <a:pt x="7" y="411"/>
                  </a:lnTo>
                  <a:lnTo>
                    <a:pt x="7" y="410"/>
                  </a:lnTo>
                  <a:lnTo>
                    <a:pt x="7" y="408"/>
                  </a:lnTo>
                  <a:lnTo>
                    <a:pt x="8" y="399"/>
                  </a:lnTo>
                  <a:lnTo>
                    <a:pt x="8" y="389"/>
                  </a:lnTo>
                  <a:lnTo>
                    <a:pt x="9" y="386"/>
                  </a:lnTo>
                  <a:lnTo>
                    <a:pt x="10" y="384"/>
                  </a:lnTo>
                  <a:lnTo>
                    <a:pt x="10" y="381"/>
                  </a:lnTo>
                  <a:lnTo>
                    <a:pt x="11" y="379"/>
                  </a:lnTo>
                  <a:lnTo>
                    <a:pt x="12" y="376"/>
                  </a:lnTo>
                  <a:lnTo>
                    <a:pt x="15" y="370"/>
                  </a:lnTo>
                  <a:lnTo>
                    <a:pt x="18" y="366"/>
                  </a:lnTo>
                  <a:lnTo>
                    <a:pt x="20" y="363"/>
                  </a:lnTo>
                  <a:lnTo>
                    <a:pt x="22" y="359"/>
                  </a:lnTo>
                  <a:lnTo>
                    <a:pt x="25" y="354"/>
                  </a:lnTo>
                  <a:lnTo>
                    <a:pt x="40" y="338"/>
                  </a:lnTo>
                  <a:lnTo>
                    <a:pt x="41" y="336"/>
                  </a:lnTo>
                  <a:lnTo>
                    <a:pt x="43" y="333"/>
                  </a:lnTo>
                  <a:lnTo>
                    <a:pt x="45" y="330"/>
                  </a:lnTo>
                  <a:lnTo>
                    <a:pt x="47" y="327"/>
                  </a:lnTo>
                  <a:lnTo>
                    <a:pt x="48" y="324"/>
                  </a:lnTo>
                  <a:lnTo>
                    <a:pt x="50" y="320"/>
                  </a:lnTo>
                  <a:lnTo>
                    <a:pt x="51" y="318"/>
                  </a:lnTo>
                  <a:lnTo>
                    <a:pt x="51" y="314"/>
                  </a:lnTo>
                  <a:lnTo>
                    <a:pt x="52" y="311"/>
                  </a:lnTo>
                  <a:lnTo>
                    <a:pt x="52" y="308"/>
                  </a:lnTo>
                  <a:lnTo>
                    <a:pt x="52" y="302"/>
                  </a:lnTo>
                  <a:lnTo>
                    <a:pt x="51" y="293"/>
                  </a:lnTo>
                  <a:lnTo>
                    <a:pt x="50" y="279"/>
                  </a:lnTo>
                  <a:lnTo>
                    <a:pt x="50" y="275"/>
                  </a:lnTo>
                  <a:lnTo>
                    <a:pt x="51" y="272"/>
                  </a:lnTo>
                  <a:lnTo>
                    <a:pt x="51" y="269"/>
                  </a:lnTo>
                  <a:lnTo>
                    <a:pt x="52" y="266"/>
                  </a:lnTo>
                  <a:lnTo>
                    <a:pt x="54" y="263"/>
                  </a:lnTo>
                  <a:lnTo>
                    <a:pt x="57" y="254"/>
                  </a:lnTo>
                  <a:lnTo>
                    <a:pt x="58" y="251"/>
                  </a:lnTo>
                  <a:lnTo>
                    <a:pt x="59" y="249"/>
                  </a:lnTo>
                  <a:lnTo>
                    <a:pt x="59" y="246"/>
                  </a:lnTo>
                  <a:lnTo>
                    <a:pt x="59" y="244"/>
                  </a:lnTo>
                  <a:lnTo>
                    <a:pt x="60" y="236"/>
                  </a:lnTo>
                  <a:lnTo>
                    <a:pt x="61" y="231"/>
                  </a:lnTo>
                  <a:lnTo>
                    <a:pt x="62" y="228"/>
                  </a:lnTo>
                  <a:lnTo>
                    <a:pt x="63" y="225"/>
                  </a:lnTo>
                  <a:lnTo>
                    <a:pt x="64" y="223"/>
                  </a:lnTo>
                  <a:lnTo>
                    <a:pt x="65" y="219"/>
                  </a:lnTo>
                  <a:lnTo>
                    <a:pt x="69" y="216"/>
                  </a:lnTo>
                  <a:lnTo>
                    <a:pt x="82" y="199"/>
                  </a:lnTo>
                  <a:lnTo>
                    <a:pt x="88" y="194"/>
                  </a:lnTo>
                  <a:lnTo>
                    <a:pt x="90" y="190"/>
                  </a:lnTo>
                  <a:lnTo>
                    <a:pt x="93" y="188"/>
                  </a:lnTo>
                  <a:lnTo>
                    <a:pt x="97" y="184"/>
                  </a:lnTo>
                  <a:lnTo>
                    <a:pt x="99" y="183"/>
                  </a:lnTo>
                  <a:lnTo>
                    <a:pt x="102" y="181"/>
                  </a:lnTo>
                  <a:lnTo>
                    <a:pt x="108" y="174"/>
                  </a:lnTo>
                  <a:lnTo>
                    <a:pt x="110" y="172"/>
                  </a:lnTo>
                  <a:lnTo>
                    <a:pt x="112" y="171"/>
                  </a:lnTo>
                  <a:lnTo>
                    <a:pt x="115" y="170"/>
                  </a:lnTo>
                  <a:lnTo>
                    <a:pt x="118" y="168"/>
                  </a:lnTo>
                  <a:lnTo>
                    <a:pt x="120" y="167"/>
                  </a:lnTo>
                  <a:lnTo>
                    <a:pt x="126" y="164"/>
                  </a:lnTo>
                  <a:lnTo>
                    <a:pt x="129" y="163"/>
                  </a:lnTo>
                  <a:lnTo>
                    <a:pt x="132" y="161"/>
                  </a:lnTo>
                  <a:lnTo>
                    <a:pt x="134" y="160"/>
                  </a:lnTo>
                  <a:lnTo>
                    <a:pt x="136" y="158"/>
                  </a:lnTo>
                  <a:lnTo>
                    <a:pt x="139" y="155"/>
                  </a:lnTo>
                  <a:lnTo>
                    <a:pt x="147" y="145"/>
                  </a:lnTo>
                  <a:lnTo>
                    <a:pt x="151" y="141"/>
                  </a:lnTo>
                  <a:lnTo>
                    <a:pt x="155" y="138"/>
                  </a:lnTo>
                  <a:lnTo>
                    <a:pt x="157" y="135"/>
                  </a:lnTo>
                  <a:lnTo>
                    <a:pt x="159" y="134"/>
                  </a:lnTo>
                  <a:lnTo>
                    <a:pt x="161" y="133"/>
                  </a:lnTo>
                  <a:lnTo>
                    <a:pt x="163" y="133"/>
                  </a:lnTo>
                  <a:lnTo>
                    <a:pt x="165" y="133"/>
                  </a:lnTo>
                  <a:lnTo>
                    <a:pt x="168" y="134"/>
                  </a:lnTo>
                  <a:lnTo>
                    <a:pt x="173" y="135"/>
                  </a:lnTo>
                  <a:lnTo>
                    <a:pt x="176" y="135"/>
                  </a:lnTo>
                  <a:lnTo>
                    <a:pt x="179" y="136"/>
                  </a:lnTo>
                  <a:lnTo>
                    <a:pt x="180" y="136"/>
                  </a:lnTo>
                  <a:lnTo>
                    <a:pt x="182" y="136"/>
                  </a:lnTo>
                  <a:lnTo>
                    <a:pt x="185" y="135"/>
                  </a:lnTo>
                  <a:lnTo>
                    <a:pt x="187" y="135"/>
                  </a:lnTo>
                  <a:lnTo>
                    <a:pt x="189" y="134"/>
                  </a:lnTo>
                  <a:lnTo>
                    <a:pt x="190" y="132"/>
                  </a:lnTo>
                  <a:lnTo>
                    <a:pt x="190" y="132"/>
                  </a:lnTo>
                  <a:lnTo>
                    <a:pt x="191" y="130"/>
                  </a:lnTo>
                  <a:lnTo>
                    <a:pt x="192" y="127"/>
                  </a:lnTo>
                  <a:lnTo>
                    <a:pt x="193" y="126"/>
                  </a:lnTo>
                  <a:lnTo>
                    <a:pt x="193" y="123"/>
                  </a:lnTo>
                  <a:lnTo>
                    <a:pt x="195" y="118"/>
                  </a:lnTo>
                  <a:lnTo>
                    <a:pt x="195" y="114"/>
                  </a:lnTo>
                  <a:lnTo>
                    <a:pt x="196" y="107"/>
                  </a:lnTo>
                  <a:lnTo>
                    <a:pt x="197" y="85"/>
                  </a:lnTo>
                  <a:lnTo>
                    <a:pt x="198" y="85"/>
                  </a:lnTo>
                  <a:lnTo>
                    <a:pt x="198" y="86"/>
                  </a:lnTo>
                  <a:lnTo>
                    <a:pt x="199" y="86"/>
                  </a:lnTo>
                  <a:lnTo>
                    <a:pt x="200" y="85"/>
                  </a:lnTo>
                  <a:lnTo>
                    <a:pt x="202" y="85"/>
                  </a:lnTo>
                  <a:lnTo>
                    <a:pt x="203" y="83"/>
                  </a:lnTo>
                  <a:lnTo>
                    <a:pt x="205" y="82"/>
                  </a:lnTo>
                  <a:lnTo>
                    <a:pt x="208" y="81"/>
                  </a:lnTo>
                  <a:lnTo>
                    <a:pt x="214" y="75"/>
                  </a:lnTo>
                  <a:lnTo>
                    <a:pt x="217" y="72"/>
                  </a:lnTo>
                  <a:lnTo>
                    <a:pt x="220" y="70"/>
                  </a:lnTo>
                  <a:lnTo>
                    <a:pt x="224" y="69"/>
                  </a:lnTo>
                  <a:lnTo>
                    <a:pt x="229" y="66"/>
                  </a:lnTo>
                  <a:lnTo>
                    <a:pt x="234" y="64"/>
                  </a:lnTo>
                  <a:lnTo>
                    <a:pt x="239" y="63"/>
                  </a:lnTo>
                  <a:lnTo>
                    <a:pt x="245" y="61"/>
                  </a:lnTo>
                  <a:lnTo>
                    <a:pt x="248" y="61"/>
                  </a:lnTo>
                  <a:lnTo>
                    <a:pt x="252" y="60"/>
                  </a:lnTo>
                  <a:lnTo>
                    <a:pt x="256" y="60"/>
                  </a:lnTo>
                  <a:lnTo>
                    <a:pt x="260" y="60"/>
                  </a:lnTo>
                  <a:lnTo>
                    <a:pt x="267" y="60"/>
                  </a:lnTo>
                  <a:lnTo>
                    <a:pt x="281" y="61"/>
                  </a:lnTo>
                  <a:lnTo>
                    <a:pt x="285" y="61"/>
                  </a:lnTo>
                  <a:lnTo>
                    <a:pt x="289" y="60"/>
                  </a:lnTo>
                  <a:lnTo>
                    <a:pt x="293" y="60"/>
                  </a:lnTo>
                  <a:lnTo>
                    <a:pt x="296" y="60"/>
                  </a:lnTo>
                  <a:lnTo>
                    <a:pt x="299" y="59"/>
                  </a:lnTo>
                  <a:lnTo>
                    <a:pt x="308" y="57"/>
                  </a:lnTo>
                  <a:lnTo>
                    <a:pt x="311" y="57"/>
                  </a:lnTo>
                  <a:lnTo>
                    <a:pt x="314" y="57"/>
                  </a:lnTo>
                  <a:lnTo>
                    <a:pt x="316" y="57"/>
                  </a:lnTo>
                  <a:lnTo>
                    <a:pt x="319" y="57"/>
                  </a:lnTo>
                  <a:lnTo>
                    <a:pt x="322" y="58"/>
                  </a:lnTo>
                  <a:lnTo>
                    <a:pt x="327" y="59"/>
                  </a:lnTo>
                  <a:lnTo>
                    <a:pt x="328" y="60"/>
                  </a:lnTo>
                  <a:lnTo>
                    <a:pt x="331" y="61"/>
                  </a:lnTo>
                  <a:lnTo>
                    <a:pt x="334" y="61"/>
                  </a:lnTo>
                  <a:lnTo>
                    <a:pt x="338" y="61"/>
                  </a:lnTo>
                  <a:lnTo>
                    <a:pt x="340" y="61"/>
                  </a:lnTo>
                  <a:lnTo>
                    <a:pt x="344" y="60"/>
                  </a:lnTo>
                  <a:lnTo>
                    <a:pt x="348" y="59"/>
                  </a:lnTo>
                  <a:lnTo>
                    <a:pt x="352" y="57"/>
                  </a:lnTo>
                  <a:lnTo>
                    <a:pt x="356" y="55"/>
                  </a:lnTo>
                  <a:lnTo>
                    <a:pt x="360" y="52"/>
                  </a:lnTo>
                  <a:lnTo>
                    <a:pt x="363" y="49"/>
                  </a:lnTo>
                  <a:lnTo>
                    <a:pt x="368" y="46"/>
                  </a:lnTo>
                  <a:lnTo>
                    <a:pt x="372" y="41"/>
                  </a:lnTo>
                  <a:lnTo>
                    <a:pt x="376" y="37"/>
                  </a:lnTo>
                  <a:lnTo>
                    <a:pt x="380" y="33"/>
                  </a:lnTo>
                  <a:lnTo>
                    <a:pt x="383" y="30"/>
                  </a:lnTo>
                  <a:lnTo>
                    <a:pt x="384" y="27"/>
                  </a:lnTo>
                  <a:lnTo>
                    <a:pt x="386" y="25"/>
                  </a:lnTo>
                  <a:lnTo>
                    <a:pt x="387" y="22"/>
                  </a:lnTo>
                  <a:lnTo>
                    <a:pt x="388" y="20"/>
                  </a:lnTo>
                  <a:lnTo>
                    <a:pt x="389" y="17"/>
                  </a:lnTo>
                  <a:lnTo>
                    <a:pt x="393" y="6"/>
                  </a:lnTo>
                  <a:lnTo>
                    <a:pt x="394" y="3"/>
                  </a:lnTo>
                  <a:lnTo>
                    <a:pt x="394" y="2"/>
                  </a:lnTo>
                  <a:lnTo>
                    <a:pt x="395" y="1"/>
                  </a:lnTo>
                  <a:lnTo>
                    <a:pt x="396" y="1"/>
                  </a:lnTo>
                  <a:lnTo>
                    <a:pt x="397" y="0"/>
                  </a:lnTo>
                  <a:lnTo>
                    <a:pt x="399" y="0"/>
                  </a:lnTo>
                  <a:lnTo>
                    <a:pt x="401" y="0"/>
                  </a:lnTo>
                </a:path>
              </a:pathLst>
            </a:custGeom>
            <a:noFill/>
            <a:ln w="2540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61" name="Rectangle 109">
              <a:extLst>
                <a:ext uri="{FF2B5EF4-FFF2-40B4-BE49-F238E27FC236}">
                  <a16:creationId xmlns:a16="http://schemas.microsoft.com/office/drawing/2014/main" id="{A7F1104E-C4D0-45AD-BAC4-AE07FE661D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06" y="3208"/>
              <a:ext cx="112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JH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62" name="Rectangle 110">
              <a:extLst>
                <a:ext uri="{FF2B5EF4-FFF2-40B4-BE49-F238E27FC236}">
                  <a16:creationId xmlns:a16="http://schemas.microsoft.com/office/drawing/2014/main" id="{D5BE09B2-F63D-4DFF-B75C-2C57E0295D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04" y="3149"/>
              <a:ext cx="94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BI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63" name="Rectangle 111">
              <a:extLst>
                <a:ext uri="{FF2B5EF4-FFF2-40B4-BE49-F238E27FC236}">
                  <a16:creationId xmlns:a16="http://schemas.microsoft.com/office/drawing/2014/main" id="{A8CF5590-18DF-4657-BA95-7DF47CD317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0" y="3037"/>
              <a:ext cx="116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KT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64" name="Rectangle 112">
              <a:extLst>
                <a:ext uri="{FF2B5EF4-FFF2-40B4-BE49-F238E27FC236}">
                  <a16:creationId xmlns:a16="http://schemas.microsoft.com/office/drawing/2014/main" id="{58CCF220-22C5-4B25-8883-2B813E254D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85" y="2986"/>
              <a:ext cx="84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JI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65" name="Rectangle 113">
              <a:extLst>
                <a:ext uri="{FF2B5EF4-FFF2-40B4-BE49-F238E27FC236}">
                  <a16:creationId xmlns:a16="http://schemas.microsoft.com/office/drawing/2014/main" id="{6C7D373B-2B6E-40AA-84BE-E5A6D5FE5E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60" y="2580"/>
              <a:ext cx="118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PB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66" name="Rectangle 114">
              <a:extLst>
                <a:ext uri="{FF2B5EF4-FFF2-40B4-BE49-F238E27FC236}">
                  <a16:creationId xmlns:a16="http://schemas.microsoft.com/office/drawing/2014/main" id="{8DADCE64-780F-4A71-B7B6-9192174A42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31" y="2953"/>
              <a:ext cx="90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PI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67" name="Rectangle 115">
              <a:extLst>
                <a:ext uri="{FF2B5EF4-FFF2-40B4-BE49-F238E27FC236}">
                  <a16:creationId xmlns:a16="http://schemas.microsoft.com/office/drawing/2014/main" id="{9EC29312-1980-448E-BC7F-90C5EE03DA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24" y="3492"/>
              <a:ext cx="114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ZN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68" name="Rectangle 116">
              <a:extLst>
                <a:ext uri="{FF2B5EF4-FFF2-40B4-BE49-F238E27FC236}">
                  <a16:creationId xmlns:a16="http://schemas.microsoft.com/office/drawing/2014/main" id="{962EB2E6-8C82-4A4F-A84A-9E1DE288CB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71" y="2776"/>
              <a:ext cx="114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ZR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69" name="Rectangle 117">
              <a:extLst>
                <a:ext uri="{FF2B5EF4-FFF2-40B4-BE49-F238E27FC236}">
                  <a16:creationId xmlns:a16="http://schemas.microsoft.com/office/drawing/2014/main" id="{69BB1434-43E7-4169-BCBE-613AAE5A00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0" y="3374"/>
              <a:ext cx="122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CB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70" name="Rectangle 118">
              <a:extLst>
                <a:ext uri="{FF2B5EF4-FFF2-40B4-BE49-F238E27FC236}">
                  <a16:creationId xmlns:a16="http://schemas.microsoft.com/office/drawing/2014/main" id="{9B7E56FB-C1A3-407D-A859-285AAD97C2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87" y="3671"/>
              <a:ext cx="122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CK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71" name="Rectangle 119">
              <a:extLst>
                <a:ext uri="{FF2B5EF4-FFF2-40B4-BE49-F238E27FC236}">
                  <a16:creationId xmlns:a16="http://schemas.microsoft.com/office/drawing/2014/main" id="{E10BB551-0B11-4B26-BD15-928183FCAA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7" y="1242"/>
              <a:ext cx="86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LI</a:t>
              </a:r>
              <a:endParaRPr kumimoji="0" lang="cs-CZ" altLang="cs-CZ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72" name="Rectangle 120">
              <a:extLst>
                <a:ext uri="{FF2B5EF4-FFF2-40B4-BE49-F238E27FC236}">
                  <a16:creationId xmlns:a16="http://schemas.microsoft.com/office/drawing/2014/main" id="{42AF7D49-10B9-4316-AED8-BA33AF86EF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66" y="3190"/>
              <a:ext cx="116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TR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73" name="Rectangle 121">
              <a:extLst>
                <a:ext uri="{FF2B5EF4-FFF2-40B4-BE49-F238E27FC236}">
                  <a16:creationId xmlns:a16="http://schemas.microsoft.com/office/drawing/2014/main" id="{0E0F1496-3A8D-4342-BD52-446018D346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45" y="1911"/>
              <a:ext cx="118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KV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74" name="Rectangle 122">
              <a:extLst>
                <a:ext uri="{FF2B5EF4-FFF2-40B4-BE49-F238E27FC236}">
                  <a16:creationId xmlns:a16="http://schemas.microsoft.com/office/drawing/2014/main" id="{3FD5B3BC-8167-4D0F-95D5-B0462993D2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83" y="2542"/>
              <a:ext cx="126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OC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75" name="Rectangle 123">
              <a:extLst>
                <a:ext uri="{FF2B5EF4-FFF2-40B4-BE49-F238E27FC236}">
                  <a16:creationId xmlns:a16="http://schemas.microsoft.com/office/drawing/2014/main" id="{42CD9031-8662-4A52-A105-31A0C729D3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79" y="3380"/>
              <a:ext cx="112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PT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76" name="Rectangle 124">
              <a:extLst>
                <a:ext uri="{FF2B5EF4-FFF2-40B4-BE49-F238E27FC236}">
                  <a16:creationId xmlns:a16="http://schemas.microsoft.com/office/drawing/2014/main" id="{39FCA275-B1B8-4942-86FD-89E82D2B4D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1" y="2100"/>
              <a:ext cx="122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BR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77" name="Rectangle 125">
              <a:extLst>
                <a:ext uri="{FF2B5EF4-FFF2-40B4-BE49-F238E27FC236}">
                  <a16:creationId xmlns:a16="http://schemas.microsoft.com/office/drawing/2014/main" id="{11ACE2A8-B7A1-4878-84E7-0B6CACDEAF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91" y="2927"/>
              <a:ext cx="114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TA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78" name="Rectangle 126">
              <a:extLst>
                <a:ext uri="{FF2B5EF4-FFF2-40B4-BE49-F238E27FC236}">
                  <a16:creationId xmlns:a16="http://schemas.microsoft.com/office/drawing/2014/main" id="{DCAA8B20-0797-4BAD-8566-C3B5EA5F91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4" y="2431"/>
              <a:ext cx="116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TC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79" name="Rectangle 127">
              <a:extLst>
                <a:ext uri="{FF2B5EF4-FFF2-40B4-BE49-F238E27FC236}">
                  <a16:creationId xmlns:a16="http://schemas.microsoft.com/office/drawing/2014/main" id="{048A64B6-6EA4-4DB1-8158-F68254D3B8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49" y="2506"/>
              <a:ext cx="116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SY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80" name="Rectangle 128">
              <a:extLst>
                <a:ext uri="{FF2B5EF4-FFF2-40B4-BE49-F238E27FC236}">
                  <a16:creationId xmlns:a16="http://schemas.microsoft.com/office/drawing/2014/main" id="{87848E41-E009-4DC6-8193-54DD79C06C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3" y="2524"/>
              <a:ext cx="122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BN</a:t>
              </a:r>
              <a:endParaRPr kumimoji="0" lang="cs-CZ" altLang="cs-CZ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81" name="Rectangle 129">
              <a:extLst>
                <a:ext uri="{FF2B5EF4-FFF2-40B4-BE49-F238E27FC236}">
                  <a16:creationId xmlns:a16="http://schemas.microsoft.com/office/drawing/2014/main" id="{77F2641A-5F78-4EF3-A6B9-0843AD14D2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56" y="2856"/>
              <a:ext cx="116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PE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82" name="Rectangle 130">
              <a:extLst>
                <a:ext uri="{FF2B5EF4-FFF2-40B4-BE49-F238E27FC236}">
                  <a16:creationId xmlns:a16="http://schemas.microsoft.com/office/drawing/2014/main" id="{E53C2CE7-0590-4087-814F-EB3C1A79D3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28" y="2297"/>
              <a:ext cx="116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PS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83" name="Rectangle 131">
              <a:extLst>
                <a:ext uri="{FF2B5EF4-FFF2-40B4-BE49-F238E27FC236}">
                  <a16:creationId xmlns:a16="http://schemas.microsoft.com/office/drawing/2014/main" id="{E002F245-2E83-4F07-A802-0CF2181501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41" y="2194"/>
              <a:ext cx="118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SU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84" name="Rectangle 132">
              <a:extLst>
                <a:ext uri="{FF2B5EF4-FFF2-40B4-BE49-F238E27FC236}">
                  <a16:creationId xmlns:a16="http://schemas.microsoft.com/office/drawing/2014/main" id="{0F2DC43D-4AC5-4D1C-B225-4616DD67EE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21" y="1618"/>
              <a:ext cx="108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LT</a:t>
              </a:r>
              <a:endParaRPr kumimoji="0" lang="cs-CZ" altLang="cs-CZ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85" name="Rectangle 133">
              <a:extLst>
                <a:ext uri="{FF2B5EF4-FFF2-40B4-BE49-F238E27FC236}">
                  <a16:creationId xmlns:a16="http://schemas.microsoft.com/office/drawing/2014/main" id="{882DDF87-3CC8-4CC2-BBC5-4A661EB2B6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53" y="2579"/>
              <a:ext cx="122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HB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86" name="Rectangle 134">
              <a:extLst>
                <a:ext uri="{FF2B5EF4-FFF2-40B4-BE49-F238E27FC236}">
                  <a16:creationId xmlns:a16="http://schemas.microsoft.com/office/drawing/2014/main" id="{D95F80EE-8CC9-453A-9E61-9D2E816FAE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5" y="1532"/>
              <a:ext cx="116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TU</a:t>
              </a:r>
              <a:endParaRPr kumimoji="0" lang="cs-CZ" altLang="cs-CZ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87" name="Rectangle 135">
              <a:extLst>
                <a:ext uri="{FF2B5EF4-FFF2-40B4-BE49-F238E27FC236}">
                  <a16:creationId xmlns:a16="http://schemas.microsoft.com/office/drawing/2014/main" id="{C786DDD2-0F10-4F05-BF44-A6D33DD120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48" y="2884"/>
              <a:ext cx="116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VS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88" name="Rectangle 136">
              <a:extLst>
                <a:ext uri="{FF2B5EF4-FFF2-40B4-BE49-F238E27FC236}">
                  <a16:creationId xmlns:a16="http://schemas.microsoft.com/office/drawing/2014/main" id="{58406C9A-1F0C-43EF-ACEF-646EEEFA31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47" y="3078"/>
              <a:ext cx="108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ZL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89" name="Rectangle 137">
              <a:extLst>
                <a:ext uri="{FF2B5EF4-FFF2-40B4-BE49-F238E27FC236}">
                  <a16:creationId xmlns:a16="http://schemas.microsoft.com/office/drawing/2014/main" id="{92AFDB64-4C0B-4FC8-93E3-A1C3F591F7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22" y="2173"/>
              <a:ext cx="126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UO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90" name="Rectangle 138">
              <a:extLst>
                <a:ext uri="{FF2B5EF4-FFF2-40B4-BE49-F238E27FC236}">
                  <a16:creationId xmlns:a16="http://schemas.microsoft.com/office/drawing/2014/main" id="{6544A05D-DB16-4D6A-88F6-DF181AB9FF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54" y="2606"/>
              <a:ext cx="122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FM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91" name="Rectangle 139">
              <a:extLst>
                <a:ext uri="{FF2B5EF4-FFF2-40B4-BE49-F238E27FC236}">
                  <a16:creationId xmlns:a16="http://schemas.microsoft.com/office/drawing/2014/main" id="{C7109186-9E4F-4E6C-83EE-090140C1D7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55" y="1808"/>
              <a:ext cx="114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LN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92" name="Rectangle 140">
              <a:extLst>
                <a:ext uri="{FF2B5EF4-FFF2-40B4-BE49-F238E27FC236}">
                  <a16:creationId xmlns:a16="http://schemas.microsoft.com/office/drawing/2014/main" id="{3E803419-9F91-4E0F-A804-F94FD34BBC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02" y="2693"/>
              <a:ext cx="108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PJ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93" name="Rectangle 141">
              <a:extLst>
                <a:ext uri="{FF2B5EF4-FFF2-40B4-BE49-F238E27FC236}">
                  <a16:creationId xmlns:a16="http://schemas.microsoft.com/office/drawing/2014/main" id="{1C0EE850-39F4-41BF-87D7-F3AD9A61DA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73" y="3041"/>
              <a:ext cx="112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ST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94" name="Rectangle 142">
              <a:extLst>
                <a:ext uri="{FF2B5EF4-FFF2-40B4-BE49-F238E27FC236}">
                  <a16:creationId xmlns:a16="http://schemas.microsoft.com/office/drawing/2014/main" id="{A0729FD5-5EAD-404F-8E4E-880E62D3A1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64" y="1413"/>
              <a:ext cx="114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CL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95" name="Rectangle 143">
              <a:extLst>
                <a:ext uri="{FF2B5EF4-FFF2-40B4-BE49-F238E27FC236}">
                  <a16:creationId xmlns:a16="http://schemas.microsoft.com/office/drawing/2014/main" id="{DDC9DE6C-8B69-4E0E-9EAA-592C5D2EF6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26" y="2273"/>
              <a:ext cx="122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OP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96" name="Rectangle 144">
              <a:extLst>
                <a:ext uri="{FF2B5EF4-FFF2-40B4-BE49-F238E27FC236}">
                  <a16:creationId xmlns:a16="http://schemas.microsoft.com/office/drawing/2014/main" id="{1EF42676-25D9-46C3-A407-04AC4F8794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8" y="2768"/>
              <a:ext cx="126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DO</a:t>
              </a:r>
              <a:endParaRPr kumimoji="0" lang="cs-CZ" altLang="cs-CZ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97" name="Rectangle 145">
              <a:extLst>
                <a:ext uri="{FF2B5EF4-FFF2-40B4-BE49-F238E27FC236}">
                  <a16:creationId xmlns:a16="http://schemas.microsoft.com/office/drawing/2014/main" id="{11AA9B6A-C6CA-4A50-A87D-30A0A865E8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15" y="3505"/>
              <a:ext cx="118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BV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98" name="Rectangle 146">
              <a:extLst>
                <a:ext uri="{FF2B5EF4-FFF2-40B4-BE49-F238E27FC236}">
                  <a16:creationId xmlns:a16="http://schemas.microsoft.com/office/drawing/2014/main" id="{E7634CFE-E847-4D42-8F2C-E73C8A94C8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33" y="3417"/>
              <a:ext cx="126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HO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99" name="Rectangle 147">
              <a:extLst>
                <a:ext uri="{FF2B5EF4-FFF2-40B4-BE49-F238E27FC236}">
                  <a16:creationId xmlns:a16="http://schemas.microsoft.com/office/drawing/2014/main" id="{FB9CEB07-322F-4915-A6E0-DB2AD7D54F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3" y="2065"/>
              <a:ext cx="122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CH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00" name="Rectangle 148">
              <a:extLst>
                <a:ext uri="{FF2B5EF4-FFF2-40B4-BE49-F238E27FC236}">
                  <a16:creationId xmlns:a16="http://schemas.microsoft.com/office/drawing/2014/main" id="{0AEB5911-37F7-4271-894F-8F38722B4D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62" y="1708"/>
              <a:ext cx="112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JC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01" name="Rectangle 149">
              <a:extLst>
                <a:ext uri="{FF2B5EF4-FFF2-40B4-BE49-F238E27FC236}">
                  <a16:creationId xmlns:a16="http://schemas.microsoft.com/office/drawing/2014/main" id="{69925FF2-E9F5-4A47-9FB9-244A621F13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39" y="2548"/>
              <a:ext cx="112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NJ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02" name="Rectangle 150">
              <a:extLst>
                <a:ext uri="{FF2B5EF4-FFF2-40B4-BE49-F238E27FC236}">
                  <a16:creationId xmlns:a16="http://schemas.microsoft.com/office/drawing/2014/main" id="{52CAA96D-4086-48C3-B7D8-32B6E8F5FC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72" y="3301"/>
              <a:ext cx="122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UH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03" name="Rectangle 151">
              <a:extLst>
                <a:ext uri="{FF2B5EF4-FFF2-40B4-BE49-F238E27FC236}">
                  <a16:creationId xmlns:a16="http://schemas.microsoft.com/office/drawing/2014/main" id="{FCBFEE92-FC22-4350-B131-6AD5A733B6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54" y="2341"/>
              <a:ext cx="122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CR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04" name="Rectangle 152">
              <a:extLst>
                <a:ext uri="{FF2B5EF4-FFF2-40B4-BE49-F238E27FC236}">
                  <a16:creationId xmlns:a16="http://schemas.microsoft.com/office/drawing/2014/main" id="{33FA655B-8280-439A-9F7E-14BE5B8A37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28" y="1944"/>
              <a:ext cx="122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RK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05" name="Rectangle 153">
              <a:extLst>
                <a:ext uri="{FF2B5EF4-FFF2-40B4-BE49-F238E27FC236}">
                  <a16:creationId xmlns:a16="http://schemas.microsoft.com/office/drawing/2014/main" id="{25CFBD28-CFE9-4FF4-BEEB-2783A03A87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42" y="1663"/>
              <a:ext cx="118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CV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06" name="Rectangle 154">
              <a:extLst>
                <a:ext uri="{FF2B5EF4-FFF2-40B4-BE49-F238E27FC236}">
                  <a16:creationId xmlns:a16="http://schemas.microsoft.com/office/drawing/2014/main" id="{1AD0EC79-BABC-49F1-BB03-311AF126CA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78" y="1689"/>
              <a:ext cx="130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MB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07" name="Rectangle 155">
              <a:extLst>
                <a:ext uri="{FF2B5EF4-FFF2-40B4-BE49-F238E27FC236}">
                  <a16:creationId xmlns:a16="http://schemas.microsoft.com/office/drawing/2014/main" id="{8F2CCDB6-EEBE-43BD-88B0-1540EFDE1A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84" y="3065"/>
              <a:ext cx="116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VY</a:t>
              </a:r>
              <a:endParaRPr kumimoji="0" lang="cs-CZ" altLang="cs-CZ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08" name="Rectangle 156">
              <a:extLst>
                <a:ext uri="{FF2B5EF4-FFF2-40B4-BE49-F238E27FC236}">
                  <a16:creationId xmlns:a16="http://schemas.microsoft.com/office/drawing/2014/main" id="{571B50AD-CB8C-43C6-A9F2-17D3272857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10" y="2349"/>
              <a:ext cx="122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KH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09" name="Rectangle 157">
              <a:extLst>
                <a:ext uri="{FF2B5EF4-FFF2-40B4-BE49-F238E27FC236}">
                  <a16:creationId xmlns:a16="http://schemas.microsoft.com/office/drawing/2014/main" id="{69798A0B-3F8D-488A-8285-C77B02FB84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3" y="2119"/>
              <a:ext cx="118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PU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10" name="Rectangle 158">
              <a:extLst>
                <a:ext uri="{FF2B5EF4-FFF2-40B4-BE49-F238E27FC236}">
                  <a16:creationId xmlns:a16="http://schemas.microsoft.com/office/drawing/2014/main" id="{10CA6C6B-A53B-4263-8F10-7D73830BCB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9" y="1185"/>
              <a:ext cx="122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DC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11" name="Rectangle 159">
              <a:extLst>
                <a:ext uri="{FF2B5EF4-FFF2-40B4-BE49-F238E27FC236}">
                  <a16:creationId xmlns:a16="http://schemas.microsoft.com/office/drawing/2014/main" id="{9821553C-DDB3-41AE-93CB-F5557D0BEA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31" y="2068"/>
              <a:ext cx="120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RA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12" name="Rectangle 160">
              <a:extLst>
                <a:ext uri="{FF2B5EF4-FFF2-40B4-BE49-F238E27FC236}">
                  <a16:creationId xmlns:a16="http://schemas.microsoft.com/office/drawing/2014/main" id="{342DD732-116E-4F2D-9A21-D253CF448E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76" y="1916"/>
              <a:ext cx="122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HK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13" name="Rectangle 161">
              <a:extLst>
                <a:ext uri="{FF2B5EF4-FFF2-40B4-BE49-F238E27FC236}">
                  <a16:creationId xmlns:a16="http://schemas.microsoft.com/office/drawing/2014/main" id="{790BE71E-9C39-4C75-A863-82EC2F2E44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58" y="2753"/>
              <a:ext cx="118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PR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14" name="Rectangle 162">
              <a:extLst>
                <a:ext uri="{FF2B5EF4-FFF2-40B4-BE49-F238E27FC236}">
                  <a16:creationId xmlns:a16="http://schemas.microsoft.com/office/drawing/2014/main" id="{EEC22E38-7F26-466B-ADB9-2B9D9E26F3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87" y="2798"/>
              <a:ext cx="122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BK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15" name="Rectangle 163">
              <a:extLst>
                <a:ext uri="{FF2B5EF4-FFF2-40B4-BE49-F238E27FC236}">
                  <a16:creationId xmlns:a16="http://schemas.microsoft.com/office/drawing/2014/main" id="{EC11D6EC-A137-41AB-B13F-A409548A52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69" y="1933"/>
              <a:ext cx="122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NB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16" name="Rectangle 164">
              <a:extLst>
                <a:ext uri="{FF2B5EF4-FFF2-40B4-BE49-F238E27FC236}">
                  <a16:creationId xmlns:a16="http://schemas.microsoft.com/office/drawing/2014/main" id="{3351F69A-8148-4168-BACC-E7575FAAAD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51" y="1670"/>
              <a:ext cx="120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NA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17" name="Rectangle 165">
              <a:extLst>
                <a:ext uri="{FF2B5EF4-FFF2-40B4-BE49-F238E27FC236}">
                  <a16:creationId xmlns:a16="http://schemas.microsoft.com/office/drawing/2014/main" id="{C2F91CC7-371C-4E5B-8753-B162E54698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99" y="1855"/>
              <a:ext cx="108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JE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18" name="Rectangle 166">
              <a:extLst>
                <a:ext uri="{FF2B5EF4-FFF2-40B4-BE49-F238E27FC236}">
                  <a16:creationId xmlns:a16="http://schemas.microsoft.com/office/drawing/2014/main" id="{6479F27C-E1D8-4230-A3CA-2FEEE6A405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58" y="2779"/>
              <a:ext cx="116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PV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19" name="Rectangle 167">
              <a:extLst>
                <a:ext uri="{FF2B5EF4-FFF2-40B4-BE49-F238E27FC236}">
                  <a16:creationId xmlns:a16="http://schemas.microsoft.com/office/drawing/2014/main" id="{9D391E3A-6D78-4BDA-AC5D-E9240C256C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61" y="2227"/>
              <a:ext cx="116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PY</a:t>
              </a:r>
              <a:endParaRPr kumimoji="0" lang="cs-CZ" altLang="cs-CZ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20" name="Rectangle 168">
              <a:extLst>
                <a:ext uri="{FF2B5EF4-FFF2-40B4-BE49-F238E27FC236}">
                  <a16:creationId xmlns:a16="http://schemas.microsoft.com/office/drawing/2014/main" id="{BE403393-AD94-4B80-9816-53387615EF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0" y="1905"/>
              <a:ext cx="122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SO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21" name="Rectangle 169">
              <a:extLst>
                <a:ext uri="{FF2B5EF4-FFF2-40B4-BE49-F238E27FC236}">
                  <a16:creationId xmlns:a16="http://schemas.microsoft.com/office/drawing/2014/main" id="{A5ADF53B-589A-4EC3-BB73-E613E4133C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93" y="2997"/>
              <a:ext cx="130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KM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22" name="Rectangle 170">
              <a:extLst>
                <a:ext uri="{FF2B5EF4-FFF2-40B4-BE49-F238E27FC236}">
                  <a16:creationId xmlns:a16="http://schemas.microsoft.com/office/drawing/2014/main" id="{AC319029-6503-47C7-BD4A-EF7545FC9F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53" y="1953"/>
              <a:ext cx="122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KD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23" name="Rectangle 171">
              <a:extLst>
                <a:ext uri="{FF2B5EF4-FFF2-40B4-BE49-F238E27FC236}">
                  <a16:creationId xmlns:a16="http://schemas.microsoft.com/office/drawing/2014/main" id="{49975C4F-457C-46A8-AFF4-160E4E56D9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12" y="2148"/>
              <a:ext cx="126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KO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24" name="Rectangle 172">
              <a:extLst>
                <a:ext uri="{FF2B5EF4-FFF2-40B4-BE49-F238E27FC236}">
                  <a16:creationId xmlns:a16="http://schemas.microsoft.com/office/drawing/2014/main" id="{F00D1717-9F74-4816-A55D-D550BC7BDC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89" y="2288"/>
              <a:ext cx="118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BE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25" name="Rectangle 173">
              <a:extLst>
                <a:ext uri="{FF2B5EF4-FFF2-40B4-BE49-F238E27FC236}">
                  <a16:creationId xmlns:a16="http://schemas.microsoft.com/office/drawing/2014/main" id="{DE00F3D7-D3AB-475A-B28E-CAA72876E1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65" y="1777"/>
              <a:ext cx="126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ME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26" name="Rectangle 174">
              <a:extLst>
                <a:ext uri="{FF2B5EF4-FFF2-40B4-BE49-F238E27FC236}">
                  <a16:creationId xmlns:a16="http://schemas.microsoft.com/office/drawing/2014/main" id="{96807805-68CB-45A2-9952-4D94637CDA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71" y="1458"/>
              <a:ext cx="126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SM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27" name="Rectangle 175">
              <a:extLst>
                <a:ext uri="{FF2B5EF4-FFF2-40B4-BE49-F238E27FC236}">
                  <a16:creationId xmlns:a16="http://schemas.microsoft.com/office/drawing/2014/main" id="{C2F90384-0D72-4AF3-9B73-EFD16C233B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30" y="2322"/>
              <a:ext cx="112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PZ</a:t>
              </a:r>
              <a:endParaRPr kumimoji="0" lang="cs-CZ" altLang="cs-CZ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28" name="Rectangle 176">
              <a:extLst>
                <a:ext uri="{FF2B5EF4-FFF2-40B4-BE49-F238E27FC236}">
                  <a16:creationId xmlns:a16="http://schemas.microsoft.com/office/drawing/2014/main" id="{5DBB36CD-3AE6-412C-9910-469F9B95D6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09" y="2399"/>
              <a:ext cx="126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RO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29" name="Rectangle 177">
              <a:extLst>
                <a:ext uri="{FF2B5EF4-FFF2-40B4-BE49-F238E27FC236}">
                  <a16:creationId xmlns:a16="http://schemas.microsoft.com/office/drawing/2014/main" id="{813E8EAC-6B29-4049-94BD-34E8B21082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9" y="1445"/>
              <a:ext cx="112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TP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30" name="Rectangle 178">
              <a:extLst>
                <a:ext uri="{FF2B5EF4-FFF2-40B4-BE49-F238E27FC236}">
                  <a16:creationId xmlns:a16="http://schemas.microsoft.com/office/drawing/2014/main" id="{3DFE061D-1987-4E00-BDD7-8A90BABAEE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23" y="2091"/>
              <a:ext cx="138" cy="11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PH</a:t>
              </a:r>
              <a:endParaRPr kumimoji="0" lang="cs-CZ" altLang="cs-CZ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31" name="Rectangle 179">
              <a:extLst>
                <a:ext uri="{FF2B5EF4-FFF2-40B4-BE49-F238E27FC236}">
                  <a16:creationId xmlns:a16="http://schemas.microsoft.com/office/drawing/2014/main" id="{71A0F656-4780-492C-B139-99B5C7CF3C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22" y="2337"/>
              <a:ext cx="94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KI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32" name="Rectangle 180">
              <a:extLst>
                <a:ext uri="{FF2B5EF4-FFF2-40B4-BE49-F238E27FC236}">
                  <a16:creationId xmlns:a16="http://schemas.microsoft.com/office/drawing/2014/main" id="{7C3140BD-85A2-47EC-88AC-693732A3F4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34" y="1322"/>
              <a:ext cx="112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JN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33" name="Rectangle 181">
              <a:extLst>
                <a:ext uri="{FF2B5EF4-FFF2-40B4-BE49-F238E27FC236}">
                  <a16:creationId xmlns:a16="http://schemas.microsoft.com/office/drawing/2014/main" id="{580BD8AD-7821-4F12-AEF6-DCF764469C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16" y="1375"/>
              <a:ext cx="114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UL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34" name="Rectangle 182">
              <a:extLst>
                <a:ext uri="{FF2B5EF4-FFF2-40B4-BE49-F238E27FC236}">
                  <a16:creationId xmlns:a16="http://schemas.microsoft.com/office/drawing/2014/main" id="{12951B9B-1C35-4045-8946-B0A575F736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75" y="1517"/>
              <a:ext cx="132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MO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35" name="Rectangle 183">
              <a:extLst>
                <a:ext uri="{FF2B5EF4-FFF2-40B4-BE49-F238E27FC236}">
                  <a16:creationId xmlns:a16="http://schemas.microsoft.com/office/drawing/2014/main" id="{371F6C31-BE21-4203-A318-43ECD294C8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01" y="2365"/>
              <a:ext cx="122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OV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36" name="Rectangle 184">
              <a:extLst>
                <a:ext uri="{FF2B5EF4-FFF2-40B4-BE49-F238E27FC236}">
                  <a16:creationId xmlns:a16="http://schemas.microsoft.com/office/drawing/2014/main" id="{4C6E7ED2-C003-46D9-9967-2AC865D5B3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14" y="2508"/>
              <a:ext cx="126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PM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37" name="Rectangle 185">
              <a:extLst>
                <a:ext uri="{FF2B5EF4-FFF2-40B4-BE49-F238E27FC236}">
                  <a16:creationId xmlns:a16="http://schemas.microsoft.com/office/drawing/2014/main" id="{CA8B7D77-1B92-42CE-AFE0-BF3C5F7146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82" y="3116"/>
              <a:ext cx="143" cy="11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BM</a:t>
              </a:r>
              <a:endParaRPr kumimoji="0" lang="cs-CZ" altLang="cs-CZ" sz="18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838" name="Obdélník 1">
            <a:extLst>
              <a:ext uri="{FF2B5EF4-FFF2-40B4-BE49-F238E27FC236}">
                <a16:creationId xmlns:a16="http://schemas.microsoft.com/office/drawing/2014/main" id="{C1F873A6-03ED-4F16-8569-C137B0CC00EB}"/>
              </a:ext>
            </a:extLst>
          </p:cNvPr>
          <p:cNvSpPr/>
          <p:nvPr/>
        </p:nvSpPr>
        <p:spPr>
          <a:xfrm>
            <a:off x="4834937" y="6147561"/>
            <a:ext cx="4572000" cy="246221"/>
          </a:xfrm>
          <a:prstGeom prst="rect">
            <a:avLst/>
          </a:prstGeom>
        </p:spPr>
        <p:txBody>
          <a:bodyPr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rPr>
              <a:t>bydliště není uvedeno/mimo ČR u </a:t>
            </a:r>
            <a:r>
              <a:rPr lang="cs-CZ" sz="1000" kern="0" dirty="0">
                <a:solidFill>
                  <a:srgbClr val="000000"/>
                </a:solidFill>
              </a:rPr>
              <a:t>77</a:t>
            </a:r>
            <a:r>
              <a:rPr kumimoji="0" lang="cs-CZ" sz="1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rPr>
              <a:t> pacientů (1,0 %)</a:t>
            </a:r>
            <a:endParaRPr kumimoji="0" lang="cs-CZ" sz="10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428228747"/>
      </p:ext>
    </p:extLst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9879" y="145497"/>
            <a:ext cx="10515600" cy="631595"/>
          </a:xfrm>
        </p:spPr>
        <p:txBody>
          <a:bodyPr>
            <a:normAutofit/>
          </a:bodyPr>
          <a:lstStyle/>
          <a:p>
            <a:r>
              <a:rPr lang="cs-CZ" dirty="0"/>
              <a:t>Spádové oblasti nemocnic LBK (2018): pacienti ve věku 65+</a:t>
            </a:r>
            <a:endParaRPr lang="en-US" dirty="0"/>
          </a:p>
        </p:txBody>
      </p:sp>
      <p:graphicFrame>
        <p:nvGraphicFramePr>
          <p:cNvPr id="376" name="Graf 14">
            <a:extLst>
              <a:ext uri="{FF2B5EF4-FFF2-40B4-BE49-F238E27FC236}">
                <a16:creationId xmlns:a16="http://schemas.microsoft.com/office/drawing/2014/main" id="{A1B7EDD8-E0B9-412B-87C3-815D16799B98}"/>
              </a:ext>
            </a:extLst>
          </p:cNvPr>
          <p:cNvGraphicFramePr/>
          <p:nvPr/>
        </p:nvGraphicFramePr>
        <p:xfrm>
          <a:off x="620983" y="899027"/>
          <a:ext cx="5111909" cy="545059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377" name="TextBox 2">
            <a:extLst>
              <a:ext uri="{FF2B5EF4-FFF2-40B4-BE49-F238E27FC236}">
                <a16:creationId xmlns:a16="http://schemas.microsoft.com/office/drawing/2014/main" id="{E39268CD-C991-4759-93C5-3721F5EB2883}"/>
              </a:ext>
            </a:extLst>
          </p:cNvPr>
          <p:cNvSpPr txBox="1"/>
          <p:nvPr/>
        </p:nvSpPr>
        <p:spPr>
          <a:xfrm>
            <a:off x="1780856" y="1065169"/>
            <a:ext cx="398592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2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rPr>
              <a:t>Hospitalizace v LBK dle kraje bydliště pacienta:</a:t>
            </a:r>
          </a:p>
        </p:txBody>
      </p:sp>
      <p:sp>
        <p:nvSpPr>
          <p:cNvPr id="652" name="TextovéPole 4">
            <a:extLst>
              <a:ext uri="{FF2B5EF4-FFF2-40B4-BE49-F238E27FC236}">
                <a16:creationId xmlns:a16="http://schemas.microsoft.com/office/drawing/2014/main" id="{842E9017-A784-413E-A4D5-19626FC15620}"/>
              </a:ext>
            </a:extLst>
          </p:cNvPr>
          <p:cNvSpPr txBox="1"/>
          <p:nvPr/>
        </p:nvSpPr>
        <p:spPr>
          <a:xfrm>
            <a:off x="272591" y="932085"/>
            <a:ext cx="1007007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cs-CZ" sz="1100" dirty="0"/>
              <a:t>NRHOSP 2018</a:t>
            </a:r>
          </a:p>
        </p:txBody>
      </p:sp>
      <p:grpSp>
        <p:nvGrpSpPr>
          <p:cNvPr id="280" name="Skupina 279">
            <a:extLst>
              <a:ext uri="{FF2B5EF4-FFF2-40B4-BE49-F238E27FC236}">
                <a16:creationId xmlns:a16="http://schemas.microsoft.com/office/drawing/2014/main" id="{E6E03019-5C91-4EF4-8AA4-C5B76E77FBD3}"/>
              </a:ext>
            </a:extLst>
          </p:cNvPr>
          <p:cNvGrpSpPr/>
          <p:nvPr/>
        </p:nvGrpSpPr>
        <p:grpSpPr>
          <a:xfrm>
            <a:off x="6094666" y="1903619"/>
            <a:ext cx="1315800" cy="596607"/>
            <a:chOff x="7037778" y="1452668"/>
            <a:chExt cx="917095" cy="597673"/>
          </a:xfrm>
        </p:grpSpPr>
        <p:sp>
          <p:nvSpPr>
            <p:cNvPr id="281" name="Text Box 58">
              <a:extLst>
                <a:ext uri="{FF2B5EF4-FFF2-40B4-BE49-F238E27FC236}">
                  <a16:creationId xmlns:a16="http://schemas.microsoft.com/office/drawing/2014/main" id="{95C8E845-9BEA-4A83-A568-6C9A8A99048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207625" y="1458587"/>
              <a:ext cx="747248" cy="5917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eaLnBrk="1" fontAlgn="auto" latinLnBrk="0" hangingPunct="1">
                <a:lnSpc>
                  <a:spcPct val="80000"/>
                </a:lnSpc>
                <a:spcBef>
                  <a:spcPct val="200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cs-CZ" sz="1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cs typeface="Arial" pitchFamily="34" charset="0"/>
                </a:rPr>
                <a:t>≥ </a:t>
              </a:r>
              <a:r>
                <a:rPr kumimoji="0" lang="cs-CZ" altLang="cs-CZ" sz="1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</a:rPr>
                <a:t>10,0 %</a:t>
              </a:r>
              <a:endParaRPr kumimoji="0" lang="en-US" altLang="cs-CZ" sz="1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</a:endParaRPr>
            </a:p>
            <a:p>
              <a:pPr marL="0" marR="0" lvl="0" indent="0" algn="l" defTabSz="914400" eaLnBrk="1" fontAlgn="auto" latinLnBrk="0" hangingPunct="1">
                <a:lnSpc>
                  <a:spcPct val="80000"/>
                </a:lnSpc>
                <a:spcBef>
                  <a:spcPct val="200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1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</a:rPr>
                <a:t>5,0</a:t>
              </a:r>
              <a:r>
                <a:rPr kumimoji="0" lang="en-US" altLang="cs-CZ" sz="1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</a:rPr>
                <a:t>–</a:t>
              </a:r>
              <a:r>
                <a:rPr kumimoji="0" lang="cs-CZ" altLang="cs-CZ" sz="1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</a:rPr>
                <a:t>9,9 %</a:t>
              </a:r>
              <a:endParaRPr kumimoji="0" lang="en-US" altLang="cs-CZ" sz="1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</a:endParaRPr>
            </a:p>
            <a:p>
              <a:pPr marL="0" marR="0" lvl="0" indent="0" algn="l" defTabSz="914400" eaLnBrk="1" fontAlgn="auto" latinLnBrk="0" hangingPunct="1">
                <a:lnSpc>
                  <a:spcPct val="80000"/>
                </a:lnSpc>
                <a:spcBef>
                  <a:spcPct val="200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1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</a:rPr>
                <a:t>1,0</a:t>
              </a:r>
              <a:r>
                <a:rPr kumimoji="0" lang="en-US" altLang="cs-CZ" sz="1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</a:rPr>
                <a:t>–</a:t>
              </a:r>
              <a:r>
                <a:rPr kumimoji="0" lang="cs-CZ" altLang="cs-CZ" sz="1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</a:rPr>
                <a:t>4,9 % </a:t>
              </a:r>
            </a:p>
            <a:p>
              <a:pPr marL="0" marR="0" lvl="0" indent="0" algn="l" defTabSz="914400" eaLnBrk="1" fontAlgn="auto" latinLnBrk="0" hangingPunct="1">
                <a:lnSpc>
                  <a:spcPct val="80000"/>
                </a:lnSpc>
                <a:spcBef>
                  <a:spcPct val="200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1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</a:rPr>
                <a:t>&lt; 1,0 %</a:t>
              </a:r>
              <a:endParaRPr kumimoji="0" lang="en-US" altLang="cs-CZ" sz="1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</a:endParaRPr>
            </a:p>
          </p:txBody>
        </p:sp>
        <p:sp>
          <p:nvSpPr>
            <p:cNvPr id="282" name="Rectangle 56">
              <a:extLst>
                <a:ext uri="{FF2B5EF4-FFF2-40B4-BE49-F238E27FC236}">
                  <a16:creationId xmlns:a16="http://schemas.microsoft.com/office/drawing/2014/main" id="{C540CD74-71F9-45DA-9196-E567D7E292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37778" y="1908072"/>
              <a:ext cx="108000" cy="108193"/>
            </a:xfrm>
            <a:prstGeom prst="rect">
              <a:avLst/>
            </a:prstGeom>
            <a:solidFill>
              <a:srgbClr val="A2A2A2"/>
            </a:solidFill>
            <a:ln w="1651">
              <a:solidFill>
                <a:sysClr val="window" lastClr="FFFFFF">
                  <a:lumMod val="75000"/>
                </a:sysClr>
              </a:solidFill>
              <a:miter lim="800000"/>
              <a:headEnd/>
              <a:tailEnd/>
            </a:ln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altLang="cs-CZ" sz="1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283" name="Rectangle 56">
              <a:extLst>
                <a:ext uri="{FF2B5EF4-FFF2-40B4-BE49-F238E27FC236}">
                  <a16:creationId xmlns:a16="http://schemas.microsoft.com/office/drawing/2014/main" id="{B47D8A60-0D35-483B-B37B-6ADD2FF717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37778" y="1756270"/>
              <a:ext cx="108000" cy="108193"/>
            </a:xfrm>
            <a:prstGeom prst="rect">
              <a:avLst/>
            </a:prstGeom>
            <a:solidFill>
              <a:srgbClr val="BED8E8"/>
            </a:solidFill>
            <a:ln w="1651">
              <a:solidFill>
                <a:sysClr val="window" lastClr="FFFFFF">
                  <a:lumMod val="75000"/>
                </a:sysClr>
              </a:solidFill>
              <a:miter lim="800000"/>
              <a:headEnd/>
              <a:tailEnd/>
            </a:ln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altLang="cs-CZ" sz="1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284" name="Rectangle 56">
              <a:extLst>
                <a:ext uri="{FF2B5EF4-FFF2-40B4-BE49-F238E27FC236}">
                  <a16:creationId xmlns:a16="http://schemas.microsoft.com/office/drawing/2014/main" id="{D2F10A3D-A63B-4B25-BC4A-831A2257FE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37778" y="1604469"/>
              <a:ext cx="108000" cy="108193"/>
            </a:xfrm>
            <a:prstGeom prst="rect">
              <a:avLst/>
            </a:prstGeom>
            <a:solidFill>
              <a:srgbClr val="6BAFD6"/>
            </a:solidFill>
            <a:ln w="1651">
              <a:solidFill>
                <a:sysClr val="window" lastClr="FFFFFF">
                  <a:lumMod val="75000"/>
                </a:sysClr>
              </a:solidFill>
              <a:miter lim="800000"/>
              <a:headEnd/>
              <a:tailEnd/>
            </a:ln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altLang="cs-CZ" sz="1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285" name="Rectangle 56">
              <a:extLst>
                <a:ext uri="{FF2B5EF4-FFF2-40B4-BE49-F238E27FC236}">
                  <a16:creationId xmlns:a16="http://schemas.microsoft.com/office/drawing/2014/main" id="{FE97723B-02FE-41CB-B4D2-CB13C0C2CE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37778" y="1452668"/>
              <a:ext cx="108000" cy="108193"/>
            </a:xfrm>
            <a:prstGeom prst="rect">
              <a:avLst/>
            </a:prstGeom>
            <a:solidFill>
              <a:srgbClr val="296AA2"/>
            </a:solidFill>
            <a:ln w="1651">
              <a:solidFill>
                <a:sysClr val="window" lastClr="FFFFFF">
                  <a:lumMod val="75000"/>
                </a:sysClr>
              </a:solidFill>
              <a:miter lim="800000"/>
              <a:headEnd/>
              <a:tailEnd/>
            </a:ln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altLang="cs-CZ" sz="12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</a:endParaRPr>
            </a:p>
          </p:txBody>
        </p:sp>
      </p:grpSp>
      <p:sp>
        <p:nvSpPr>
          <p:cNvPr id="286" name="AutoShape 222">
            <a:extLst>
              <a:ext uri="{FF2B5EF4-FFF2-40B4-BE49-F238E27FC236}">
                <a16:creationId xmlns:a16="http://schemas.microsoft.com/office/drawing/2014/main" id="{07B459A5-F21B-4487-B365-7C4E8B1EE377}"/>
              </a:ext>
            </a:extLst>
          </p:cNvPr>
          <p:cNvSpPr>
            <a:spLocks noChangeAspect="1" noChangeArrowheads="1" noTextEdit="1"/>
          </p:cNvSpPr>
          <p:nvPr/>
        </p:nvSpPr>
        <p:spPr bwMode="auto">
          <a:xfrm>
            <a:off x="6663218" y="1034061"/>
            <a:ext cx="4367631" cy="23101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287" name="Freeform 224">
            <a:extLst>
              <a:ext uri="{FF2B5EF4-FFF2-40B4-BE49-F238E27FC236}">
                <a16:creationId xmlns:a16="http://schemas.microsoft.com/office/drawing/2014/main" id="{412DAA13-8FEC-4B56-AA41-45D530359459}"/>
              </a:ext>
            </a:extLst>
          </p:cNvPr>
          <p:cNvSpPr>
            <a:spLocks/>
          </p:cNvSpPr>
          <p:nvPr/>
        </p:nvSpPr>
        <p:spPr bwMode="auto">
          <a:xfrm>
            <a:off x="8292672" y="2087513"/>
            <a:ext cx="198714" cy="152857"/>
          </a:xfrm>
          <a:custGeom>
            <a:avLst/>
            <a:gdLst>
              <a:gd name="T0" fmla="*/ 125 w 195"/>
              <a:gd name="T1" fmla="*/ 1 h 150"/>
              <a:gd name="T2" fmla="*/ 127 w 195"/>
              <a:gd name="T3" fmla="*/ 5 h 150"/>
              <a:gd name="T4" fmla="*/ 140 w 195"/>
              <a:gd name="T5" fmla="*/ 15 h 150"/>
              <a:gd name="T6" fmla="*/ 149 w 195"/>
              <a:gd name="T7" fmla="*/ 18 h 150"/>
              <a:gd name="T8" fmla="*/ 153 w 195"/>
              <a:gd name="T9" fmla="*/ 26 h 150"/>
              <a:gd name="T10" fmla="*/ 159 w 195"/>
              <a:gd name="T11" fmla="*/ 31 h 150"/>
              <a:gd name="T12" fmla="*/ 175 w 195"/>
              <a:gd name="T13" fmla="*/ 38 h 150"/>
              <a:gd name="T14" fmla="*/ 182 w 195"/>
              <a:gd name="T15" fmla="*/ 45 h 150"/>
              <a:gd name="T16" fmla="*/ 191 w 195"/>
              <a:gd name="T17" fmla="*/ 53 h 150"/>
              <a:gd name="T18" fmla="*/ 195 w 195"/>
              <a:gd name="T19" fmla="*/ 60 h 150"/>
              <a:gd name="T20" fmla="*/ 193 w 195"/>
              <a:gd name="T21" fmla="*/ 67 h 150"/>
              <a:gd name="T22" fmla="*/ 179 w 195"/>
              <a:gd name="T23" fmla="*/ 76 h 150"/>
              <a:gd name="T24" fmla="*/ 174 w 195"/>
              <a:gd name="T25" fmla="*/ 80 h 150"/>
              <a:gd name="T26" fmla="*/ 174 w 195"/>
              <a:gd name="T27" fmla="*/ 85 h 150"/>
              <a:gd name="T28" fmla="*/ 178 w 195"/>
              <a:gd name="T29" fmla="*/ 91 h 150"/>
              <a:gd name="T30" fmla="*/ 180 w 195"/>
              <a:gd name="T31" fmla="*/ 105 h 150"/>
              <a:gd name="T32" fmla="*/ 176 w 195"/>
              <a:gd name="T33" fmla="*/ 112 h 150"/>
              <a:gd name="T34" fmla="*/ 168 w 195"/>
              <a:gd name="T35" fmla="*/ 117 h 150"/>
              <a:gd name="T36" fmla="*/ 159 w 195"/>
              <a:gd name="T37" fmla="*/ 116 h 150"/>
              <a:gd name="T38" fmla="*/ 148 w 195"/>
              <a:gd name="T39" fmla="*/ 110 h 150"/>
              <a:gd name="T40" fmla="*/ 136 w 195"/>
              <a:gd name="T41" fmla="*/ 109 h 150"/>
              <a:gd name="T42" fmla="*/ 126 w 195"/>
              <a:gd name="T43" fmla="*/ 111 h 150"/>
              <a:gd name="T44" fmla="*/ 120 w 195"/>
              <a:gd name="T45" fmla="*/ 116 h 150"/>
              <a:gd name="T46" fmla="*/ 110 w 195"/>
              <a:gd name="T47" fmla="*/ 120 h 150"/>
              <a:gd name="T48" fmla="*/ 94 w 195"/>
              <a:gd name="T49" fmla="*/ 132 h 150"/>
              <a:gd name="T50" fmla="*/ 81 w 195"/>
              <a:gd name="T51" fmla="*/ 137 h 150"/>
              <a:gd name="T52" fmla="*/ 71 w 195"/>
              <a:gd name="T53" fmla="*/ 140 h 150"/>
              <a:gd name="T54" fmla="*/ 65 w 195"/>
              <a:gd name="T55" fmla="*/ 148 h 150"/>
              <a:gd name="T56" fmla="*/ 62 w 195"/>
              <a:gd name="T57" fmla="*/ 150 h 150"/>
              <a:gd name="T58" fmla="*/ 47 w 195"/>
              <a:gd name="T59" fmla="*/ 148 h 150"/>
              <a:gd name="T60" fmla="*/ 43 w 195"/>
              <a:gd name="T61" fmla="*/ 145 h 150"/>
              <a:gd name="T62" fmla="*/ 41 w 195"/>
              <a:gd name="T63" fmla="*/ 140 h 150"/>
              <a:gd name="T64" fmla="*/ 42 w 195"/>
              <a:gd name="T65" fmla="*/ 134 h 150"/>
              <a:gd name="T66" fmla="*/ 41 w 195"/>
              <a:gd name="T67" fmla="*/ 128 h 150"/>
              <a:gd name="T68" fmla="*/ 40 w 195"/>
              <a:gd name="T69" fmla="*/ 123 h 150"/>
              <a:gd name="T70" fmla="*/ 33 w 195"/>
              <a:gd name="T71" fmla="*/ 119 h 150"/>
              <a:gd name="T72" fmla="*/ 29 w 195"/>
              <a:gd name="T73" fmla="*/ 114 h 150"/>
              <a:gd name="T74" fmla="*/ 30 w 195"/>
              <a:gd name="T75" fmla="*/ 108 h 150"/>
              <a:gd name="T76" fmla="*/ 29 w 195"/>
              <a:gd name="T77" fmla="*/ 102 h 150"/>
              <a:gd name="T78" fmla="*/ 18 w 195"/>
              <a:gd name="T79" fmla="*/ 91 h 150"/>
              <a:gd name="T80" fmla="*/ 12 w 195"/>
              <a:gd name="T81" fmla="*/ 81 h 150"/>
              <a:gd name="T82" fmla="*/ 9 w 195"/>
              <a:gd name="T83" fmla="*/ 75 h 150"/>
              <a:gd name="T84" fmla="*/ 13 w 195"/>
              <a:gd name="T85" fmla="*/ 69 h 150"/>
              <a:gd name="T86" fmla="*/ 18 w 195"/>
              <a:gd name="T87" fmla="*/ 64 h 150"/>
              <a:gd name="T88" fmla="*/ 9 w 195"/>
              <a:gd name="T89" fmla="*/ 53 h 150"/>
              <a:gd name="T90" fmla="*/ 1 w 195"/>
              <a:gd name="T91" fmla="*/ 48 h 150"/>
              <a:gd name="T92" fmla="*/ 1 w 195"/>
              <a:gd name="T93" fmla="*/ 45 h 150"/>
              <a:gd name="T94" fmla="*/ 12 w 195"/>
              <a:gd name="T95" fmla="*/ 40 h 150"/>
              <a:gd name="T96" fmla="*/ 27 w 195"/>
              <a:gd name="T97" fmla="*/ 34 h 150"/>
              <a:gd name="T98" fmla="*/ 33 w 195"/>
              <a:gd name="T99" fmla="*/ 34 h 150"/>
              <a:gd name="T100" fmla="*/ 42 w 195"/>
              <a:gd name="T101" fmla="*/ 38 h 150"/>
              <a:gd name="T102" fmla="*/ 50 w 195"/>
              <a:gd name="T103" fmla="*/ 36 h 150"/>
              <a:gd name="T104" fmla="*/ 53 w 195"/>
              <a:gd name="T105" fmla="*/ 26 h 150"/>
              <a:gd name="T106" fmla="*/ 58 w 195"/>
              <a:gd name="T107" fmla="*/ 21 h 150"/>
              <a:gd name="T108" fmla="*/ 69 w 195"/>
              <a:gd name="T109" fmla="*/ 20 h 150"/>
              <a:gd name="T110" fmla="*/ 85 w 195"/>
              <a:gd name="T111" fmla="*/ 13 h 150"/>
              <a:gd name="T112" fmla="*/ 102 w 195"/>
              <a:gd name="T113" fmla="*/ 5 h 150"/>
              <a:gd name="T114" fmla="*/ 123 w 195"/>
              <a:gd name="T115" fmla="*/ 0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95" h="150">
                <a:moveTo>
                  <a:pt x="124" y="0"/>
                </a:moveTo>
                <a:lnTo>
                  <a:pt x="125" y="0"/>
                </a:lnTo>
                <a:lnTo>
                  <a:pt x="125" y="0"/>
                </a:lnTo>
                <a:lnTo>
                  <a:pt x="125" y="0"/>
                </a:lnTo>
                <a:lnTo>
                  <a:pt x="125" y="1"/>
                </a:lnTo>
                <a:lnTo>
                  <a:pt x="125" y="1"/>
                </a:lnTo>
                <a:lnTo>
                  <a:pt x="125" y="1"/>
                </a:lnTo>
                <a:lnTo>
                  <a:pt x="125" y="2"/>
                </a:lnTo>
                <a:lnTo>
                  <a:pt x="125" y="3"/>
                </a:lnTo>
                <a:lnTo>
                  <a:pt x="126" y="4"/>
                </a:lnTo>
                <a:lnTo>
                  <a:pt x="126" y="4"/>
                </a:lnTo>
                <a:lnTo>
                  <a:pt x="127" y="5"/>
                </a:lnTo>
                <a:lnTo>
                  <a:pt x="128" y="6"/>
                </a:lnTo>
                <a:lnTo>
                  <a:pt x="129" y="6"/>
                </a:lnTo>
                <a:lnTo>
                  <a:pt x="132" y="9"/>
                </a:lnTo>
                <a:lnTo>
                  <a:pt x="135" y="10"/>
                </a:lnTo>
                <a:lnTo>
                  <a:pt x="139" y="14"/>
                </a:lnTo>
                <a:lnTo>
                  <a:pt x="140" y="15"/>
                </a:lnTo>
                <a:lnTo>
                  <a:pt x="142" y="15"/>
                </a:lnTo>
                <a:lnTo>
                  <a:pt x="143" y="16"/>
                </a:lnTo>
                <a:lnTo>
                  <a:pt x="146" y="17"/>
                </a:lnTo>
                <a:lnTo>
                  <a:pt x="147" y="17"/>
                </a:lnTo>
                <a:lnTo>
                  <a:pt x="148" y="17"/>
                </a:lnTo>
                <a:lnTo>
                  <a:pt x="149" y="18"/>
                </a:lnTo>
                <a:lnTo>
                  <a:pt x="149" y="18"/>
                </a:lnTo>
                <a:lnTo>
                  <a:pt x="150" y="19"/>
                </a:lnTo>
                <a:lnTo>
                  <a:pt x="151" y="23"/>
                </a:lnTo>
                <a:lnTo>
                  <a:pt x="152" y="24"/>
                </a:lnTo>
                <a:lnTo>
                  <a:pt x="152" y="25"/>
                </a:lnTo>
                <a:lnTo>
                  <a:pt x="153" y="26"/>
                </a:lnTo>
                <a:lnTo>
                  <a:pt x="154" y="27"/>
                </a:lnTo>
                <a:lnTo>
                  <a:pt x="155" y="28"/>
                </a:lnTo>
                <a:lnTo>
                  <a:pt x="156" y="29"/>
                </a:lnTo>
                <a:lnTo>
                  <a:pt x="157" y="30"/>
                </a:lnTo>
                <a:lnTo>
                  <a:pt x="158" y="30"/>
                </a:lnTo>
                <a:lnTo>
                  <a:pt x="159" y="31"/>
                </a:lnTo>
                <a:lnTo>
                  <a:pt x="161" y="31"/>
                </a:lnTo>
                <a:lnTo>
                  <a:pt x="166" y="33"/>
                </a:lnTo>
                <a:lnTo>
                  <a:pt x="168" y="34"/>
                </a:lnTo>
                <a:lnTo>
                  <a:pt x="173" y="36"/>
                </a:lnTo>
                <a:lnTo>
                  <a:pt x="174" y="37"/>
                </a:lnTo>
                <a:lnTo>
                  <a:pt x="175" y="38"/>
                </a:lnTo>
                <a:lnTo>
                  <a:pt x="176" y="39"/>
                </a:lnTo>
                <a:lnTo>
                  <a:pt x="177" y="40"/>
                </a:lnTo>
                <a:lnTo>
                  <a:pt x="178" y="41"/>
                </a:lnTo>
                <a:lnTo>
                  <a:pt x="180" y="44"/>
                </a:lnTo>
                <a:lnTo>
                  <a:pt x="181" y="45"/>
                </a:lnTo>
                <a:lnTo>
                  <a:pt x="182" y="45"/>
                </a:lnTo>
                <a:lnTo>
                  <a:pt x="182" y="46"/>
                </a:lnTo>
                <a:lnTo>
                  <a:pt x="183" y="47"/>
                </a:lnTo>
                <a:lnTo>
                  <a:pt x="188" y="51"/>
                </a:lnTo>
                <a:lnTo>
                  <a:pt x="189" y="52"/>
                </a:lnTo>
                <a:lnTo>
                  <a:pt x="190" y="52"/>
                </a:lnTo>
                <a:lnTo>
                  <a:pt x="191" y="53"/>
                </a:lnTo>
                <a:lnTo>
                  <a:pt x="193" y="55"/>
                </a:lnTo>
                <a:lnTo>
                  <a:pt x="193" y="56"/>
                </a:lnTo>
                <a:lnTo>
                  <a:pt x="194" y="57"/>
                </a:lnTo>
                <a:lnTo>
                  <a:pt x="195" y="58"/>
                </a:lnTo>
                <a:lnTo>
                  <a:pt x="195" y="60"/>
                </a:lnTo>
                <a:lnTo>
                  <a:pt x="195" y="60"/>
                </a:lnTo>
                <a:lnTo>
                  <a:pt x="195" y="61"/>
                </a:lnTo>
                <a:lnTo>
                  <a:pt x="195" y="62"/>
                </a:lnTo>
                <a:lnTo>
                  <a:pt x="195" y="63"/>
                </a:lnTo>
                <a:lnTo>
                  <a:pt x="194" y="65"/>
                </a:lnTo>
                <a:lnTo>
                  <a:pt x="193" y="66"/>
                </a:lnTo>
                <a:lnTo>
                  <a:pt x="193" y="67"/>
                </a:lnTo>
                <a:lnTo>
                  <a:pt x="192" y="67"/>
                </a:lnTo>
                <a:lnTo>
                  <a:pt x="191" y="68"/>
                </a:lnTo>
                <a:lnTo>
                  <a:pt x="190" y="69"/>
                </a:lnTo>
                <a:lnTo>
                  <a:pt x="189" y="70"/>
                </a:lnTo>
                <a:lnTo>
                  <a:pt x="186" y="72"/>
                </a:lnTo>
                <a:lnTo>
                  <a:pt x="179" y="76"/>
                </a:lnTo>
                <a:lnTo>
                  <a:pt x="178" y="76"/>
                </a:lnTo>
                <a:lnTo>
                  <a:pt x="177" y="77"/>
                </a:lnTo>
                <a:lnTo>
                  <a:pt x="176" y="78"/>
                </a:lnTo>
                <a:lnTo>
                  <a:pt x="175" y="79"/>
                </a:lnTo>
                <a:lnTo>
                  <a:pt x="174" y="80"/>
                </a:lnTo>
                <a:lnTo>
                  <a:pt x="174" y="80"/>
                </a:lnTo>
                <a:lnTo>
                  <a:pt x="174" y="81"/>
                </a:lnTo>
                <a:lnTo>
                  <a:pt x="173" y="82"/>
                </a:lnTo>
                <a:lnTo>
                  <a:pt x="173" y="83"/>
                </a:lnTo>
                <a:lnTo>
                  <a:pt x="174" y="84"/>
                </a:lnTo>
                <a:lnTo>
                  <a:pt x="174" y="85"/>
                </a:lnTo>
                <a:lnTo>
                  <a:pt x="174" y="85"/>
                </a:lnTo>
                <a:lnTo>
                  <a:pt x="174" y="86"/>
                </a:lnTo>
                <a:lnTo>
                  <a:pt x="176" y="87"/>
                </a:lnTo>
                <a:lnTo>
                  <a:pt x="177" y="88"/>
                </a:lnTo>
                <a:lnTo>
                  <a:pt x="177" y="89"/>
                </a:lnTo>
                <a:lnTo>
                  <a:pt x="178" y="90"/>
                </a:lnTo>
                <a:lnTo>
                  <a:pt x="178" y="91"/>
                </a:lnTo>
                <a:lnTo>
                  <a:pt x="178" y="91"/>
                </a:lnTo>
                <a:lnTo>
                  <a:pt x="178" y="92"/>
                </a:lnTo>
                <a:lnTo>
                  <a:pt x="179" y="96"/>
                </a:lnTo>
                <a:lnTo>
                  <a:pt x="180" y="101"/>
                </a:lnTo>
                <a:lnTo>
                  <a:pt x="180" y="104"/>
                </a:lnTo>
                <a:lnTo>
                  <a:pt x="180" y="105"/>
                </a:lnTo>
                <a:lnTo>
                  <a:pt x="180" y="106"/>
                </a:lnTo>
                <a:lnTo>
                  <a:pt x="179" y="107"/>
                </a:lnTo>
                <a:lnTo>
                  <a:pt x="179" y="109"/>
                </a:lnTo>
                <a:lnTo>
                  <a:pt x="178" y="110"/>
                </a:lnTo>
                <a:lnTo>
                  <a:pt x="177" y="111"/>
                </a:lnTo>
                <a:lnTo>
                  <a:pt x="176" y="112"/>
                </a:lnTo>
                <a:lnTo>
                  <a:pt x="173" y="114"/>
                </a:lnTo>
                <a:lnTo>
                  <a:pt x="171" y="116"/>
                </a:lnTo>
                <a:lnTo>
                  <a:pt x="170" y="116"/>
                </a:lnTo>
                <a:lnTo>
                  <a:pt x="170" y="117"/>
                </a:lnTo>
                <a:lnTo>
                  <a:pt x="169" y="117"/>
                </a:lnTo>
                <a:lnTo>
                  <a:pt x="168" y="117"/>
                </a:lnTo>
                <a:lnTo>
                  <a:pt x="167" y="117"/>
                </a:lnTo>
                <a:lnTo>
                  <a:pt x="165" y="117"/>
                </a:lnTo>
                <a:lnTo>
                  <a:pt x="163" y="117"/>
                </a:lnTo>
                <a:lnTo>
                  <a:pt x="162" y="117"/>
                </a:lnTo>
                <a:lnTo>
                  <a:pt x="160" y="116"/>
                </a:lnTo>
                <a:lnTo>
                  <a:pt x="159" y="116"/>
                </a:lnTo>
                <a:lnTo>
                  <a:pt x="158" y="115"/>
                </a:lnTo>
                <a:lnTo>
                  <a:pt x="156" y="114"/>
                </a:lnTo>
                <a:lnTo>
                  <a:pt x="153" y="112"/>
                </a:lnTo>
                <a:lnTo>
                  <a:pt x="151" y="111"/>
                </a:lnTo>
                <a:lnTo>
                  <a:pt x="150" y="110"/>
                </a:lnTo>
                <a:lnTo>
                  <a:pt x="148" y="110"/>
                </a:lnTo>
                <a:lnTo>
                  <a:pt x="146" y="109"/>
                </a:lnTo>
                <a:lnTo>
                  <a:pt x="145" y="109"/>
                </a:lnTo>
                <a:lnTo>
                  <a:pt x="144" y="109"/>
                </a:lnTo>
                <a:lnTo>
                  <a:pt x="143" y="109"/>
                </a:lnTo>
                <a:lnTo>
                  <a:pt x="140" y="109"/>
                </a:lnTo>
                <a:lnTo>
                  <a:pt x="136" y="109"/>
                </a:lnTo>
                <a:lnTo>
                  <a:pt x="135" y="109"/>
                </a:lnTo>
                <a:lnTo>
                  <a:pt x="133" y="109"/>
                </a:lnTo>
                <a:lnTo>
                  <a:pt x="129" y="110"/>
                </a:lnTo>
                <a:lnTo>
                  <a:pt x="128" y="110"/>
                </a:lnTo>
                <a:lnTo>
                  <a:pt x="127" y="110"/>
                </a:lnTo>
                <a:lnTo>
                  <a:pt x="126" y="111"/>
                </a:lnTo>
                <a:lnTo>
                  <a:pt x="125" y="111"/>
                </a:lnTo>
                <a:lnTo>
                  <a:pt x="124" y="112"/>
                </a:lnTo>
                <a:lnTo>
                  <a:pt x="124" y="112"/>
                </a:lnTo>
                <a:lnTo>
                  <a:pt x="123" y="113"/>
                </a:lnTo>
                <a:lnTo>
                  <a:pt x="121" y="115"/>
                </a:lnTo>
                <a:lnTo>
                  <a:pt x="120" y="116"/>
                </a:lnTo>
                <a:lnTo>
                  <a:pt x="119" y="117"/>
                </a:lnTo>
                <a:lnTo>
                  <a:pt x="117" y="118"/>
                </a:lnTo>
                <a:lnTo>
                  <a:pt x="116" y="118"/>
                </a:lnTo>
                <a:lnTo>
                  <a:pt x="115" y="119"/>
                </a:lnTo>
                <a:lnTo>
                  <a:pt x="112" y="120"/>
                </a:lnTo>
                <a:lnTo>
                  <a:pt x="110" y="120"/>
                </a:lnTo>
                <a:lnTo>
                  <a:pt x="108" y="121"/>
                </a:lnTo>
                <a:lnTo>
                  <a:pt x="107" y="122"/>
                </a:lnTo>
                <a:lnTo>
                  <a:pt x="106" y="123"/>
                </a:lnTo>
                <a:lnTo>
                  <a:pt x="103" y="125"/>
                </a:lnTo>
                <a:lnTo>
                  <a:pt x="95" y="131"/>
                </a:lnTo>
                <a:lnTo>
                  <a:pt x="94" y="132"/>
                </a:lnTo>
                <a:lnTo>
                  <a:pt x="93" y="133"/>
                </a:lnTo>
                <a:lnTo>
                  <a:pt x="92" y="133"/>
                </a:lnTo>
                <a:lnTo>
                  <a:pt x="91" y="134"/>
                </a:lnTo>
                <a:lnTo>
                  <a:pt x="88" y="135"/>
                </a:lnTo>
                <a:lnTo>
                  <a:pt x="84" y="136"/>
                </a:lnTo>
                <a:lnTo>
                  <a:pt x="81" y="137"/>
                </a:lnTo>
                <a:lnTo>
                  <a:pt x="80" y="137"/>
                </a:lnTo>
                <a:lnTo>
                  <a:pt x="78" y="138"/>
                </a:lnTo>
                <a:lnTo>
                  <a:pt x="73" y="139"/>
                </a:lnTo>
                <a:lnTo>
                  <a:pt x="72" y="139"/>
                </a:lnTo>
                <a:lnTo>
                  <a:pt x="71" y="140"/>
                </a:lnTo>
                <a:lnTo>
                  <a:pt x="71" y="140"/>
                </a:lnTo>
                <a:lnTo>
                  <a:pt x="70" y="141"/>
                </a:lnTo>
                <a:lnTo>
                  <a:pt x="69" y="142"/>
                </a:lnTo>
                <a:lnTo>
                  <a:pt x="69" y="142"/>
                </a:lnTo>
                <a:lnTo>
                  <a:pt x="68" y="144"/>
                </a:lnTo>
                <a:lnTo>
                  <a:pt x="66" y="147"/>
                </a:lnTo>
                <a:lnTo>
                  <a:pt x="65" y="148"/>
                </a:lnTo>
                <a:lnTo>
                  <a:pt x="65" y="148"/>
                </a:lnTo>
                <a:lnTo>
                  <a:pt x="65" y="149"/>
                </a:lnTo>
                <a:lnTo>
                  <a:pt x="64" y="149"/>
                </a:lnTo>
                <a:lnTo>
                  <a:pt x="64" y="149"/>
                </a:lnTo>
                <a:lnTo>
                  <a:pt x="63" y="150"/>
                </a:lnTo>
                <a:lnTo>
                  <a:pt x="62" y="150"/>
                </a:lnTo>
                <a:lnTo>
                  <a:pt x="59" y="150"/>
                </a:lnTo>
                <a:lnTo>
                  <a:pt x="57" y="150"/>
                </a:lnTo>
                <a:lnTo>
                  <a:pt x="52" y="149"/>
                </a:lnTo>
                <a:lnTo>
                  <a:pt x="50" y="149"/>
                </a:lnTo>
                <a:lnTo>
                  <a:pt x="48" y="149"/>
                </a:lnTo>
                <a:lnTo>
                  <a:pt x="47" y="148"/>
                </a:lnTo>
                <a:lnTo>
                  <a:pt x="46" y="148"/>
                </a:lnTo>
                <a:lnTo>
                  <a:pt x="45" y="148"/>
                </a:lnTo>
                <a:lnTo>
                  <a:pt x="44" y="147"/>
                </a:lnTo>
                <a:lnTo>
                  <a:pt x="44" y="147"/>
                </a:lnTo>
                <a:lnTo>
                  <a:pt x="43" y="146"/>
                </a:lnTo>
                <a:lnTo>
                  <a:pt x="43" y="145"/>
                </a:lnTo>
                <a:lnTo>
                  <a:pt x="42" y="145"/>
                </a:lnTo>
                <a:lnTo>
                  <a:pt x="42" y="144"/>
                </a:lnTo>
                <a:lnTo>
                  <a:pt x="41" y="143"/>
                </a:lnTo>
                <a:lnTo>
                  <a:pt x="41" y="142"/>
                </a:lnTo>
                <a:lnTo>
                  <a:pt x="41" y="142"/>
                </a:lnTo>
                <a:lnTo>
                  <a:pt x="41" y="140"/>
                </a:lnTo>
                <a:lnTo>
                  <a:pt x="41" y="139"/>
                </a:lnTo>
                <a:lnTo>
                  <a:pt x="42" y="137"/>
                </a:lnTo>
                <a:lnTo>
                  <a:pt x="42" y="136"/>
                </a:lnTo>
                <a:lnTo>
                  <a:pt x="42" y="135"/>
                </a:lnTo>
                <a:lnTo>
                  <a:pt x="42" y="135"/>
                </a:lnTo>
                <a:lnTo>
                  <a:pt x="42" y="134"/>
                </a:lnTo>
                <a:lnTo>
                  <a:pt x="42" y="134"/>
                </a:lnTo>
                <a:lnTo>
                  <a:pt x="41" y="133"/>
                </a:lnTo>
                <a:lnTo>
                  <a:pt x="41" y="132"/>
                </a:lnTo>
                <a:lnTo>
                  <a:pt x="41" y="132"/>
                </a:lnTo>
                <a:lnTo>
                  <a:pt x="41" y="131"/>
                </a:lnTo>
                <a:lnTo>
                  <a:pt x="41" y="128"/>
                </a:lnTo>
                <a:lnTo>
                  <a:pt x="41" y="127"/>
                </a:lnTo>
                <a:lnTo>
                  <a:pt x="41" y="126"/>
                </a:lnTo>
                <a:lnTo>
                  <a:pt x="41" y="125"/>
                </a:lnTo>
                <a:lnTo>
                  <a:pt x="41" y="124"/>
                </a:lnTo>
                <a:lnTo>
                  <a:pt x="41" y="124"/>
                </a:lnTo>
                <a:lnTo>
                  <a:pt x="40" y="123"/>
                </a:lnTo>
                <a:lnTo>
                  <a:pt x="40" y="123"/>
                </a:lnTo>
                <a:lnTo>
                  <a:pt x="39" y="122"/>
                </a:lnTo>
                <a:lnTo>
                  <a:pt x="38" y="121"/>
                </a:lnTo>
                <a:lnTo>
                  <a:pt x="35" y="120"/>
                </a:lnTo>
                <a:lnTo>
                  <a:pt x="34" y="119"/>
                </a:lnTo>
                <a:lnTo>
                  <a:pt x="33" y="119"/>
                </a:lnTo>
                <a:lnTo>
                  <a:pt x="32" y="118"/>
                </a:lnTo>
                <a:lnTo>
                  <a:pt x="31" y="117"/>
                </a:lnTo>
                <a:lnTo>
                  <a:pt x="30" y="116"/>
                </a:lnTo>
                <a:lnTo>
                  <a:pt x="29" y="116"/>
                </a:lnTo>
                <a:lnTo>
                  <a:pt x="29" y="115"/>
                </a:lnTo>
                <a:lnTo>
                  <a:pt x="29" y="114"/>
                </a:lnTo>
                <a:lnTo>
                  <a:pt x="28" y="113"/>
                </a:lnTo>
                <a:lnTo>
                  <a:pt x="28" y="113"/>
                </a:lnTo>
                <a:lnTo>
                  <a:pt x="28" y="112"/>
                </a:lnTo>
                <a:lnTo>
                  <a:pt x="29" y="111"/>
                </a:lnTo>
                <a:lnTo>
                  <a:pt x="29" y="110"/>
                </a:lnTo>
                <a:lnTo>
                  <a:pt x="30" y="108"/>
                </a:lnTo>
                <a:lnTo>
                  <a:pt x="30" y="107"/>
                </a:lnTo>
                <a:lnTo>
                  <a:pt x="30" y="106"/>
                </a:lnTo>
                <a:lnTo>
                  <a:pt x="30" y="105"/>
                </a:lnTo>
                <a:lnTo>
                  <a:pt x="30" y="104"/>
                </a:lnTo>
                <a:lnTo>
                  <a:pt x="30" y="103"/>
                </a:lnTo>
                <a:lnTo>
                  <a:pt x="29" y="102"/>
                </a:lnTo>
                <a:lnTo>
                  <a:pt x="29" y="101"/>
                </a:lnTo>
                <a:lnTo>
                  <a:pt x="28" y="100"/>
                </a:lnTo>
                <a:lnTo>
                  <a:pt x="23" y="97"/>
                </a:lnTo>
                <a:lnTo>
                  <a:pt x="21" y="95"/>
                </a:lnTo>
                <a:lnTo>
                  <a:pt x="19" y="93"/>
                </a:lnTo>
                <a:lnTo>
                  <a:pt x="18" y="91"/>
                </a:lnTo>
                <a:lnTo>
                  <a:pt x="17" y="90"/>
                </a:lnTo>
                <a:lnTo>
                  <a:pt x="16" y="88"/>
                </a:lnTo>
                <a:lnTo>
                  <a:pt x="15" y="87"/>
                </a:lnTo>
                <a:lnTo>
                  <a:pt x="13" y="83"/>
                </a:lnTo>
                <a:lnTo>
                  <a:pt x="13" y="82"/>
                </a:lnTo>
                <a:lnTo>
                  <a:pt x="12" y="81"/>
                </a:lnTo>
                <a:lnTo>
                  <a:pt x="10" y="78"/>
                </a:lnTo>
                <a:lnTo>
                  <a:pt x="9" y="77"/>
                </a:lnTo>
                <a:lnTo>
                  <a:pt x="9" y="76"/>
                </a:lnTo>
                <a:lnTo>
                  <a:pt x="9" y="76"/>
                </a:lnTo>
                <a:lnTo>
                  <a:pt x="9" y="75"/>
                </a:lnTo>
                <a:lnTo>
                  <a:pt x="9" y="75"/>
                </a:lnTo>
                <a:lnTo>
                  <a:pt x="9" y="73"/>
                </a:lnTo>
                <a:lnTo>
                  <a:pt x="10" y="72"/>
                </a:lnTo>
                <a:lnTo>
                  <a:pt x="11" y="71"/>
                </a:lnTo>
                <a:lnTo>
                  <a:pt x="12" y="70"/>
                </a:lnTo>
                <a:lnTo>
                  <a:pt x="12" y="70"/>
                </a:lnTo>
                <a:lnTo>
                  <a:pt x="13" y="69"/>
                </a:lnTo>
                <a:lnTo>
                  <a:pt x="16" y="67"/>
                </a:lnTo>
                <a:lnTo>
                  <a:pt x="17" y="66"/>
                </a:lnTo>
                <a:lnTo>
                  <a:pt x="18" y="66"/>
                </a:lnTo>
                <a:lnTo>
                  <a:pt x="18" y="65"/>
                </a:lnTo>
                <a:lnTo>
                  <a:pt x="18" y="64"/>
                </a:lnTo>
                <a:lnTo>
                  <a:pt x="18" y="64"/>
                </a:lnTo>
                <a:lnTo>
                  <a:pt x="18" y="63"/>
                </a:lnTo>
                <a:lnTo>
                  <a:pt x="18" y="62"/>
                </a:lnTo>
                <a:lnTo>
                  <a:pt x="17" y="62"/>
                </a:lnTo>
                <a:lnTo>
                  <a:pt x="15" y="60"/>
                </a:lnTo>
                <a:lnTo>
                  <a:pt x="12" y="56"/>
                </a:lnTo>
                <a:lnTo>
                  <a:pt x="9" y="53"/>
                </a:lnTo>
                <a:lnTo>
                  <a:pt x="7" y="51"/>
                </a:lnTo>
                <a:lnTo>
                  <a:pt x="6" y="51"/>
                </a:lnTo>
                <a:lnTo>
                  <a:pt x="5" y="50"/>
                </a:lnTo>
                <a:lnTo>
                  <a:pt x="4" y="49"/>
                </a:lnTo>
                <a:lnTo>
                  <a:pt x="2" y="48"/>
                </a:lnTo>
                <a:lnTo>
                  <a:pt x="1" y="48"/>
                </a:lnTo>
                <a:lnTo>
                  <a:pt x="1" y="47"/>
                </a:lnTo>
                <a:lnTo>
                  <a:pt x="0" y="47"/>
                </a:lnTo>
                <a:lnTo>
                  <a:pt x="0" y="47"/>
                </a:lnTo>
                <a:lnTo>
                  <a:pt x="0" y="46"/>
                </a:lnTo>
                <a:lnTo>
                  <a:pt x="0" y="46"/>
                </a:lnTo>
                <a:lnTo>
                  <a:pt x="1" y="45"/>
                </a:lnTo>
                <a:lnTo>
                  <a:pt x="1" y="45"/>
                </a:lnTo>
                <a:lnTo>
                  <a:pt x="2" y="44"/>
                </a:lnTo>
                <a:lnTo>
                  <a:pt x="3" y="43"/>
                </a:lnTo>
                <a:lnTo>
                  <a:pt x="5" y="43"/>
                </a:lnTo>
                <a:lnTo>
                  <a:pt x="9" y="41"/>
                </a:lnTo>
                <a:lnTo>
                  <a:pt x="12" y="40"/>
                </a:lnTo>
                <a:lnTo>
                  <a:pt x="15" y="39"/>
                </a:lnTo>
                <a:lnTo>
                  <a:pt x="19" y="38"/>
                </a:lnTo>
                <a:lnTo>
                  <a:pt x="21" y="37"/>
                </a:lnTo>
                <a:lnTo>
                  <a:pt x="23" y="36"/>
                </a:lnTo>
                <a:lnTo>
                  <a:pt x="26" y="35"/>
                </a:lnTo>
                <a:lnTo>
                  <a:pt x="27" y="34"/>
                </a:lnTo>
                <a:lnTo>
                  <a:pt x="28" y="34"/>
                </a:lnTo>
                <a:lnTo>
                  <a:pt x="29" y="34"/>
                </a:lnTo>
                <a:lnTo>
                  <a:pt x="30" y="34"/>
                </a:lnTo>
                <a:lnTo>
                  <a:pt x="31" y="34"/>
                </a:lnTo>
                <a:lnTo>
                  <a:pt x="32" y="34"/>
                </a:lnTo>
                <a:lnTo>
                  <a:pt x="33" y="34"/>
                </a:lnTo>
                <a:lnTo>
                  <a:pt x="34" y="35"/>
                </a:lnTo>
                <a:lnTo>
                  <a:pt x="36" y="36"/>
                </a:lnTo>
                <a:lnTo>
                  <a:pt x="37" y="37"/>
                </a:lnTo>
                <a:lnTo>
                  <a:pt x="39" y="37"/>
                </a:lnTo>
                <a:lnTo>
                  <a:pt x="40" y="37"/>
                </a:lnTo>
                <a:lnTo>
                  <a:pt x="42" y="38"/>
                </a:lnTo>
                <a:lnTo>
                  <a:pt x="44" y="38"/>
                </a:lnTo>
                <a:lnTo>
                  <a:pt x="46" y="38"/>
                </a:lnTo>
                <a:lnTo>
                  <a:pt x="47" y="37"/>
                </a:lnTo>
                <a:lnTo>
                  <a:pt x="48" y="37"/>
                </a:lnTo>
                <a:lnTo>
                  <a:pt x="49" y="36"/>
                </a:lnTo>
                <a:lnTo>
                  <a:pt x="50" y="36"/>
                </a:lnTo>
                <a:lnTo>
                  <a:pt x="50" y="35"/>
                </a:lnTo>
                <a:lnTo>
                  <a:pt x="50" y="34"/>
                </a:lnTo>
                <a:lnTo>
                  <a:pt x="51" y="32"/>
                </a:lnTo>
                <a:lnTo>
                  <a:pt x="52" y="29"/>
                </a:lnTo>
                <a:lnTo>
                  <a:pt x="52" y="27"/>
                </a:lnTo>
                <a:lnTo>
                  <a:pt x="53" y="26"/>
                </a:lnTo>
                <a:lnTo>
                  <a:pt x="54" y="25"/>
                </a:lnTo>
                <a:lnTo>
                  <a:pt x="54" y="24"/>
                </a:lnTo>
                <a:lnTo>
                  <a:pt x="55" y="23"/>
                </a:lnTo>
                <a:lnTo>
                  <a:pt x="56" y="22"/>
                </a:lnTo>
                <a:lnTo>
                  <a:pt x="57" y="22"/>
                </a:lnTo>
                <a:lnTo>
                  <a:pt x="58" y="21"/>
                </a:lnTo>
                <a:lnTo>
                  <a:pt x="59" y="21"/>
                </a:lnTo>
                <a:lnTo>
                  <a:pt x="60" y="21"/>
                </a:lnTo>
                <a:lnTo>
                  <a:pt x="62" y="20"/>
                </a:lnTo>
                <a:lnTo>
                  <a:pt x="66" y="20"/>
                </a:lnTo>
                <a:lnTo>
                  <a:pt x="68" y="20"/>
                </a:lnTo>
                <a:lnTo>
                  <a:pt x="69" y="20"/>
                </a:lnTo>
                <a:lnTo>
                  <a:pt x="73" y="18"/>
                </a:lnTo>
                <a:lnTo>
                  <a:pt x="75" y="18"/>
                </a:lnTo>
                <a:lnTo>
                  <a:pt x="77" y="17"/>
                </a:lnTo>
                <a:lnTo>
                  <a:pt x="83" y="14"/>
                </a:lnTo>
                <a:lnTo>
                  <a:pt x="84" y="13"/>
                </a:lnTo>
                <a:lnTo>
                  <a:pt x="85" y="13"/>
                </a:lnTo>
                <a:lnTo>
                  <a:pt x="90" y="11"/>
                </a:lnTo>
                <a:lnTo>
                  <a:pt x="93" y="10"/>
                </a:lnTo>
                <a:lnTo>
                  <a:pt x="95" y="9"/>
                </a:lnTo>
                <a:lnTo>
                  <a:pt x="99" y="7"/>
                </a:lnTo>
                <a:lnTo>
                  <a:pt x="100" y="6"/>
                </a:lnTo>
                <a:lnTo>
                  <a:pt x="102" y="5"/>
                </a:lnTo>
                <a:lnTo>
                  <a:pt x="106" y="4"/>
                </a:lnTo>
                <a:lnTo>
                  <a:pt x="109" y="3"/>
                </a:lnTo>
                <a:lnTo>
                  <a:pt x="112" y="3"/>
                </a:lnTo>
                <a:lnTo>
                  <a:pt x="119" y="1"/>
                </a:lnTo>
                <a:lnTo>
                  <a:pt x="122" y="1"/>
                </a:lnTo>
                <a:lnTo>
                  <a:pt x="123" y="0"/>
                </a:lnTo>
                <a:lnTo>
                  <a:pt x="123" y="0"/>
                </a:lnTo>
                <a:lnTo>
                  <a:pt x="123" y="0"/>
                </a:lnTo>
                <a:lnTo>
                  <a:pt x="124" y="0"/>
                </a:lnTo>
                <a:close/>
              </a:path>
            </a:pathLst>
          </a:custGeom>
          <a:solidFill>
            <a:srgbClr val="CCCCCC"/>
          </a:solidFill>
          <a:ln w="98425">
            <a:solidFill>
              <a:srgbClr val="CCCCCC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288" name="Freeform 225">
            <a:extLst>
              <a:ext uri="{FF2B5EF4-FFF2-40B4-BE49-F238E27FC236}">
                <a16:creationId xmlns:a16="http://schemas.microsoft.com/office/drawing/2014/main" id="{21AEFE68-5F84-43E7-A89F-6FF7C5A4D4A1}"/>
              </a:ext>
            </a:extLst>
          </p:cNvPr>
          <p:cNvSpPr>
            <a:spLocks noEditPoints="1"/>
          </p:cNvSpPr>
          <p:nvPr/>
        </p:nvSpPr>
        <p:spPr bwMode="auto">
          <a:xfrm>
            <a:off x="7933968" y="1793008"/>
            <a:ext cx="915103" cy="740846"/>
          </a:xfrm>
          <a:custGeom>
            <a:avLst/>
            <a:gdLst>
              <a:gd name="T0" fmla="*/ 691 w 898"/>
              <a:gd name="T1" fmla="*/ 30 h 727"/>
              <a:gd name="T2" fmla="*/ 725 w 898"/>
              <a:gd name="T3" fmla="*/ 76 h 727"/>
              <a:gd name="T4" fmla="*/ 732 w 898"/>
              <a:gd name="T5" fmla="*/ 149 h 727"/>
              <a:gd name="T6" fmla="*/ 745 w 898"/>
              <a:gd name="T7" fmla="*/ 182 h 727"/>
              <a:gd name="T8" fmla="*/ 784 w 898"/>
              <a:gd name="T9" fmla="*/ 215 h 727"/>
              <a:gd name="T10" fmla="*/ 832 w 898"/>
              <a:gd name="T11" fmla="*/ 248 h 727"/>
              <a:gd name="T12" fmla="*/ 826 w 898"/>
              <a:gd name="T13" fmla="*/ 308 h 727"/>
              <a:gd name="T14" fmla="*/ 849 w 898"/>
              <a:gd name="T15" fmla="*/ 338 h 727"/>
              <a:gd name="T16" fmla="*/ 838 w 898"/>
              <a:gd name="T17" fmla="*/ 370 h 727"/>
              <a:gd name="T18" fmla="*/ 855 w 898"/>
              <a:gd name="T19" fmla="*/ 397 h 727"/>
              <a:gd name="T20" fmla="*/ 895 w 898"/>
              <a:gd name="T21" fmla="*/ 430 h 727"/>
              <a:gd name="T22" fmla="*/ 884 w 898"/>
              <a:gd name="T23" fmla="*/ 498 h 727"/>
              <a:gd name="T24" fmla="*/ 857 w 898"/>
              <a:gd name="T25" fmla="*/ 534 h 727"/>
              <a:gd name="T26" fmla="*/ 799 w 898"/>
              <a:gd name="T27" fmla="*/ 560 h 727"/>
              <a:gd name="T28" fmla="*/ 752 w 898"/>
              <a:gd name="T29" fmla="*/ 599 h 727"/>
              <a:gd name="T30" fmla="*/ 778 w 898"/>
              <a:gd name="T31" fmla="*/ 647 h 727"/>
              <a:gd name="T32" fmla="*/ 741 w 898"/>
              <a:gd name="T33" fmla="*/ 671 h 727"/>
              <a:gd name="T34" fmla="*/ 668 w 898"/>
              <a:gd name="T35" fmla="*/ 666 h 727"/>
              <a:gd name="T36" fmla="*/ 644 w 898"/>
              <a:gd name="T37" fmla="*/ 701 h 727"/>
              <a:gd name="T38" fmla="*/ 608 w 898"/>
              <a:gd name="T39" fmla="*/ 679 h 727"/>
              <a:gd name="T40" fmla="*/ 559 w 898"/>
              <a:gd name="T41" fmla="*/ 678 h 727"/>
              <a:gd name="T42" fmla="*/ 522 w 898"/>
              <a:gd name="T43" fmla="*/ 726 h 727"/>
              <a:gd name="T44" fmla="*/ 481 w 898"/>
              <a:gd name="T45" fmla="*/ 710 h 727"/>
              <a:gd name="T46" fmla="*/ 422 w 898"/>
              <a:gd name="T47" fmla="*/ 698 h 727"/>
              <a:gd name="T48" fmla="*/ 386 w 898"/>
              <a:gd name="T49" fmla="*/ 706 h 727"/>
              <a:gd name="T50" fmla="*/ 337 w 898"/>
              <a:gd name="T51" fmla="*/ 707 h 727"/>
              <a:gd name="T52" fmla="*/ 276 w 898"/>
              <a:gd name="T53" fmla="*/ 692 h 727"/>
              <a:gd name="T54" fmla="*/ 227 w 898"/>
              <a:gd name="T55" fmla="*/ 722 h 727"/>
              <a:gd name="T56" fmla="*/ 179 w 898"/>
              <a:gd name="T57" fmla="*/ 720 h 727"/>
              <a:gd name="T58" fmla="*/ 141 w 898"/>
              <a:gd name="T59" fmla="*/ 698 h 727"/>
              <a:gd name="T60" fmla="*/ 123 w 898"/>
              <a:gd name="T61" fmla="*/ 645 h 727"/>
              <a:gd name="T62" fmla="*/ 119 w 898"/>
              <a:gd name="T63" fmla="*/ 622 h 727"/>
              <a:gd name="T64" fmla="*/ 112 w 898"/>
              <a:gd name="T65" fmla="*/ 600 h 727"/>
              <a:gd name="T66" fmla="*/ 159 w 898"/>
              <a:gd name="T67" fmla="*/ 571 h 727"/>
              <a:gd name="T68" fmla="*/ 167 w 898"/>
              <a:gd name="T69" fmla="*/ 519 h 727"/>
              <a:gd name="T70" fmla="*/ 152 w 898"/>
              <a:gd name="T71" fmla="*/ 440 h 727"/>
              <a:gd name="T72" fmla="*/ 103 w 898"/>
              <a:gd name="T73" fmla="*/ 402 h 727"/>
              <a:gd name="T74" fmla="*/ 47 w 898"/>
              <a:gd name="T75" fmla="*/ 381 h 727"/>
              <a:gd name="T76" fmla="*/ 2 w 898"/>
              <a:gd name="T77" fmla="*/ 376 h 727"/>
              <a:gd name="T78" fmla="*/ 9 w 898"/>
              <a:gd name="T79" fmla="*/ 332 h 727"/>
              <a:gd name="T80" fmla="*/ 39 w 898"/>
              <a:gd name="T81" fmla="*/ 297 h 727"/>
              <a:gd name="T82" fmla="*/ 102 w 898"/>
              <a:gd name="T83" fmla="*/ 258 h 727"/>
              <a:gd name="T84" fmla="*/ 163 w 898"/>
              <a:gd name="T85" fmla="*/ 242 h 727"/>
              <a:gd name="T86" fmla="*/ 213 w 898"/>
              <a:gd name="T87" fmla="*/ 224 h 727"/>
              <a:gd name="T88" fmla="*/ 249 w 898"/>
              <a:gd name="T89" fmla="*/ 188 h 727"/>
              <a:gd name="T90" fmla="*/ 335 w 898"/>
              <a:gd name="T91" fmla="*/ 181 h 727"/>
              <a:gd name="T92" fmla="*/ 408 w 898"/>
              <a:gd name="T93" fmla="*/ 171 h 727"/>
              <a:gd name="T94" fmla="*/ 426 w 898"/>
              <a:gd name="T95" fmla="*/ 126 h 727"/>
              <a:gd name="T96" fmla="*/ 450 w 898"/>
              <a:gd name="T97" fmla="*/ 83 h 727"/>
              <a:gd name="T98" fmla="*/ 482 w 898"/>
              <a:gd name="T99" fmla="*/ 76 h 727"/>
              <a:gd name="T100" fmla="*/ 514 w 898"/>
              <a:gd name="T101" fmla="*/ 92 h 727"/>
              <a:gd name="T102" fmla="*/ 573 w 898"/>
              <a:gd name="T103" fmla="*/ 45 h 727"/>
              <a:gd name="T104" fmla="*/ 619 w 898"/>
              <a:gd name="T105" fmla="*/ 29 h 727"/>
              <a:gd name="T106" fmla="*/ 429 w 898"/>
              <a:gd name="T107" fmla="*/ 306 h 727"/>
              <a:gd name="T108" fmla="*/ 380 w 898"/>
              <a:gd name="T109" fmla="*/ 323 h 727"/>
              <a:gd name="T110" fmla="*/ 364 w 898"/>
              <a:gd name="T111" fmla="*/ 359 h 727"/>
              <a:gd name="T112" fmla="*/ 382 w 898"/>
              <a:gd name="T113" fmla="*/ 405 h 727"/>
              <a:gd name="T114" fmla="*/ 398 w 898"/>
              <a:gd name="T115" fmla="*/ 437 h 727"/>
              <a:gd name="T116" fmla="*/ 464 w 898"/>
              <a:gd name="T117" fmla="*/ 409 h 727"/>
              <a:gd name="T118" fmla="*/ 522 w 898"/>
              <a:gd name="T119" fmla="*/ 405 h 727"/>
              <a:gd name="T120" fmla="*/ 544 w 898"/>
              <a:gd name="T121" fmla="*/ 356 h 727"/>
              <a:gd name="T122" fmla="*/ 504 w 898"/>
              <a:gd name="T123" fmla="*/ 314 h 7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898" h="727">
                <a:moveTo>
                  <a:pt x="639" y="0"/>
                </a:moveTo>
                <a:lnTo>
                  <a:pt x="640" y="1"/>
                </a:lnTo>
                <a:lnTo>
                  <a:pt x="641" y="1"/>
                </a:lnTo>
                <a:lnTo>
                  <a:pt x="642" y="2"/>
                </a:lnTo>
                <a:lnTo>
                  <a:pt x="642" y="2"/>
                </a:lnTo>
                <a:lnTo>
                  <a:pt x="645" y="5"/>
                </a:lnTo>
                <a:lnTo>
                  <a:pt x="646" y="6"/>
                </a:lnTo>
                <a:lnTo>
                  <a:pt x="648" y="7"/>
                </a:lnTo>
                <a:lnTo>
                  <a:pt x="651" y="9"/>
                </a:lnTo>
                <a:lnTo>
                  <a:pt x="652" y="10"/>
                </a:lnTo>
                <a:lnTo>
                  <a:pt x="653" y="11"/>
                </a:lnTo>
                <a:lnTo>
                  <a:pt x="654" y="13"/>
                </a:lnTo>
                <a:lnTo>
                  <a:pt x="654" y="13"/>
                </a:lnTo>
                <a:lnTo>
                  <a:pt x="655" y="14"/>
                </a:lnTo>
                <a:lnTo>
                  <a:pt x="656" y="14"/>
                </a:lnTo>
                <a:lnTo>
                  <a:pt x="657" y="15"/>
                </a:lnTo>
                <a:lnTo>
                  <a:pt x="658" y="15"/>
                </a:lnTo>
                <a:lnTo>
                  <a:pt x="658" y="15"/>
                </a:lnTo>
                <a:lnTo>
                  <a:pt x="659" y="14"/>
                </a:lnTo>
                <a:lnTo>
                  <a:pt x="660" y="14"/>
                </a:lnTo>
                <a:lnTo>
                  <a:pt x="660" y="14"/>
                </a:lnTo>
                <a:lnTo>
                  <a:pt x="662" y="13"/>
                </a:lnTo>
                <a:lnTo>
                  <a:pt x="663" y="12"/>
                </a:lnTo>
                <a:lnTo>
                  <a:pt x="664" y="11"/>
                </a:lnTo>
                <a:lnTo>
                  <a:pt x="665" y="11"/>
                </a:lnTo>
                <a:lnTo>
                  <a:pt x="666" y="11"/>
                </a:lnTo>
                <a:lnTo>
                  <a:pt x="667" y="11"/>
                </a:lnTo>
                <a:lnTo>
                  <a:pt x="668" y="11"/>
                </a:lnTo>
                <a:lnTo>
                  <a:pt x="672" y="12"/>
                </a:lnTo>
                <a:lnTo>
                  <a:pt x="673" y="12"/>
                </a:lnTo>
                <a:lnTo>
                  <a:pt x="674" y="12"/>
                </a:lnTo>
                <a:lnTo>
                  <a:pt x="675" y="13"/>
                </a:lnTo>
                <a:lnTo>
                  <a:pt x="676" y="13"/>
                </a:lnTo>
                <a:lnTo>
                  <a:pt x="677" y="14"/>
                </a:lnTo>
                <a:lnTo>
                  <a:pt x="678" y="16"/>
                </a:lnTo>
                <a:lnTo>
                  <a:pt x="682" y="20"/>
                </a:lnTo>
                <a:lnTo>
                  <a:pt x="688" y="27"/>
                </a:lnTo>
                <a:lnTo>
                  <a:pt x="691" y="30"/>
                </a:lnTo>
                <a:lnTo>
                  <a:pt x="692" y="30"/>
                </a:lnTo>
                <a:lnTo>
                  <a:pt x="692" y="31"/>
                </a:lnTo>
                <a:lnTo>
                  <a:pt x="693" y="32"/>
                </a:lnTo>
                <a:lnTo>
                  <a:pt x="695" y="32"/>
                </a:lnTo>
                <a:lnTo>
                  <a:pt x="696" y="33"/>
                </a:lnTo>
                <a:lnTo>
                  <a:pt x="699" y="34"/>
                </a:lnTo>
                <a:lnTo>
                  <a:pt x="700" y="34"/>
                </a:lnTo>
                <a:lnTo>
                  <a:pt x="701" y="35"/>
                </a:lnTo>
                <a:lnTo>
                  <a:pt x="703" y="36"/>
                </a:lnTo>
                <a:lnTo>
                  <a:pt x="705" y="38"/>
                </a:lnTo>
                <a:lnTo>
                  <a:pt x="708" y="40"/>
                </a:lnTo>
                <a:lnTo>
                  <a:pt x="709" y="41"/>
                </a:lnTo>
                <a:lnTo>
                  <a:pt x="710" y="42"/>
                </a:lnTo>
                <a:lnTo>
                  <a:pt x="711" y="43"/>
                </a:lnTo>
                <a:lnTo>
                  <a:pt x="712" y="45"/>
                </a:lnTo>
                <a:lnTo>
                  <a:pt x="713" y="46"/>
                </a:lnTo>
                <a:lnTo>
                  <a:pt x="715" y="50"/>
                </a:lnTo>
                <a:lnTo>
                  <a:pt x="716" y="52"/>
                </a:lnTo>
                <a:lnTo>
                  <a:pt x="717" y="53"/>
                </a:lnTo>
                <a:lnTo>
                  <a:pt x="718" y="53"/>
                </a:lnTo>
                <a:lnTo>
                  <a:pt x="719" y="55"/>
                </a:lnTo>
                <a:lnTo>
                  <a:pt x="720" y="55"/>
                </a:lnTo>
                <a:lnTo>
                  <a:pt x="721" y="56"/>
                </a:lnTo>
                <a:lnTo>
                  <a:pt x="722" y="57"/>
                </a:lnTo>
                <a:lnTo>
                  <a:pt x="724" y="58"/>
                </a:lnTo>
                <a:lnTo>
                  <a:pt x="727" y="59"/>
                </a:lnTo>
                <a:lnTo>
                  <a:pt x="733" y="62"/>
                </a:lnTo>
                <a:lnTo>
                  <a:pt x="734" y="62"/>
                </a:lnTo>
                <a:lnTo>
                  <a:pt x="736" y="63"/>
                </a:lnTo>
                <a:lnTo>
                  <a:pt x="735" y="64"/>
                </a:lnTo>
                <a:lnTo>
                  <a:pt x="733" y="66"/>
                </a:lnTo>
                <a:lnTo>
                  <a:pt x="730" y="69"/>
                </a:lnTo>
                <a:lnTo>
                  <a:pt x="728" y="71"/>
                </a:lnTo>
                <a:lnTo>
                  <a:pt x="727" y="72"/>
                </a:lnTo>
                <a:lnTo>
                  <a:pt x="726" y="73"/>
                </a:lnTo>
                <a:lnTo>
                  <a:pt x="726" y="74"/>
                </a:lnTo>
                <a:lnTo>
                  <a:pt x="726" y="75"/>
                </a:lnTo>
                <a:lnTo>
                  <a:pt x="725" y="76"/>
                </a:lnTo>
                <a:lnTo>
                  <a:pt x="725" y="77"/>
                </a:lnTo>
                <a:lnTo>
                  <a:pt x="725" y="78"/>
                </a:lnTo>
                <a:lnTo>
                  <a:pt x="726" y="79"/>
                </a:lnTo>
                <a:lnTo>
                  <a:pt x="726" y="80"/>
                </a:lnTo>
                <a:lnTo>
                  <a:pt x="728" y="83"/>
                </a:lnTo>
                <a:lnTo>
                  <a:pt x="729" y="85"/>
                </a:lnTo>
                <a:lnTo>
                  <a:pt x="729" y="87"/>
                </a:lnTo>
                <a:lnTo>
                  <a:pt x="730" y="90"/>
                </a:lnTo>
                <a:lnTo>
                  <a:pt x="731" y="93"/>
                </a:lnTo>
                <a:lnTo>
                  <a:pt x="732" y="94"/>
                </a:lnTo>
                <a:lnTo>
                  <a:pt x="732" y="95"/>
                </a:lnTo>
                <a:lnTo>
                  <a:pt x="732" y="96"/>
                </a:lnTo>
                <a:lnTo>
                  <a:pt x="732" y="99"/>
                </a:lnTo>
                <a:lnTo>
                  <a:pt x="732" y="105"/>
                </a:lnTo>
                <a:lnTo>
                  <a:pt x="732" y="107"/>
                </a:lnTo>
                <a:lnTo>
                  <a:pt x="732" y="109"/>
                </a:lnTo>
                <a:lnTo>
                  <a:pt x="732" y="110"/>
                </a:lnTo>
                <a:lnTo>
                  <a:pt x="733" y="111"/>
                </a:lnTo>
                <a:lnTo>
                  <a:pt x="734" y="112"/>
                </a:lnTo>
                <a:lnTo>
                  <a:pt x="735" y="114"/>
                </a:lnTo>
                <a:lnTo>
                  <a:pt x="736" y="115"/>
                </a:lnTo>
                <a:lnTo>
                  <a:pt x="736" y="117"/>
                </a:lnTo>
                <a:lnTo>
                  <a:pt x="737" y="118"/>
                </a:lnTo>
                <a:lnTo>
                  <a:pt x="738" y="119"/>
                </a:lnTo>
                <a:lnTo>
                  <a:pt x="739" y="125"/>
                </a:lnTo>
                <a:lnTo>
                  <a:pt x="739" y="127"/>
                </a:lnTo>
                <a:lnTo>
                  <a:pt x="739" y="128"/>
                </a:lnTo>
                <a:lnTo>
                  <a:pt x="739" y="130"/>
                </a:lnTo>
                <a:lnTo>
                  <a:pt x="739" y="132"/>
                </a:lnTo>
                <a:lnTo>
                  <a:pt x="739" y="134"/>
                </a:lnTo>
                <a:lnTo>
                  <a:pt x="738" y="136"/>
                </a:lnTo>
                <a:lnTo>
                  <a:pt x="738" y="137"/>
                </a:lnTo>
                <a:lnTo>
                  <a:pt x="737" y="138"/>
                </a:lnTo>
                <a:lnTo>
                  <a:pt x="735" y="142"/>
                </a:lnTo>
                <a:lnTo>
                  <a:pt x="734" y="143"/>
                </a:lnTo>
                <a:lnTo>
                  <a:pt x="734" y="144"/>
                </a:lnTo>
                <a:lnTo>
                  <a:pt x="732" y="148"/>
                </a:lnTo>
                <a:lnTo>
                  <a:pt x="732" y="149"/>
                </a:lnTo>
                <a:lnTo>
                  <a:pt x="731" y="150"/>
                </a:lnTo>
                <a:lnTo>
                  <a:pt x="731" y="150"/>
                </a:lnTo>
                <a:lnTo>
                  <a:pt x="730" y="151"/>
                </a:lnTo>
                <a:lnTo>
                  <a:pt x="729" y="152"/>
                </a:lnTo>
                <a:lnTo>
                  <a:pt x="726" y="153"/>
                </a:lnTo>
                <a:lnTo>
                  <a:pt x="725" y="154"/>
                </a:lnTo>
                <a:lnTo>
                  <a:pt x="724" y="154"/>
                </a:lnTo>
                <a:lnTo>
                  <a:pt x="724" y="155"/>
                </a:lnTo>
                <a:lnTo>
                  <a:pt x="723" y="156"/>
                </a:lnTo>
                <a:lnTo>
                  <a:pt x="722" y="157"/>
                </a:lnTo>
                <a:lnTo>
                  <a:pt x="722" y="158"/>
                </a:lnTo>
                <a:lnTo>
                  <a:pt x="722" y="159"/>
                </a:lnTo>
                <a:lnTo>
                  <a:pt x="722" y="160"/>
                </a:lnTo>
                <a:lnTo>
                  <a:pt x="722" y="161"/>
                </a:lnTo>
                <a:lnTo>
                  <a:pt x="722" y="162"/>
                </a:lnTo>
                <a:lnTo>
                  <a:pt x="723" y="163"/>
                </a:lnTo>
                <a:lnTo>
                  <a:pt x="723" y="164"/>
                </a:lnTo>
                <a:lnTo>
                  <a:pt x="725" y="167"/>
                </a:lnTo>
                <a:lnTo>
                  <a:pt x="726" y="168"/>
                </a:lnTo>
                <a:lnTo>
                  <a:pt x="726" y="169"/>
                </a:lnTo>
                <a:lnTo>
                  <a:pt x="727" y="171"/>
                </a:lnTo>
                <a:lnTo>
                  <a:pt x="727" y="173"/>
                </a:lnTo>
                <a:lnTo>
                  <a:pt x="728" y="174"/>
                </a:lnTo>
                <a:lnTo>
                  <a:pt x="728" y="175"/>
                </a:lnTo>
                <a:lnTo>
                  <a:pt x="729" y="176"/>
                </a:lnTo>
                <a:lnTo>
                  <a:pt x="730" y="177"/>
                </a:lnTo>
                <a:lnTo>
                  <a:pt x="731" y="177"/>
                </a:lnTo>
                <a:lnTo>
                  <a:pt x="732" y="178"/>
                </a:lnTo>
                <a:lnTo>
                  <a:pt x="733" y="179"/>
                </a:lnTo>
                <a:lnTo>
                  <a:pt x="734" y="179"/>
                </a:lnTo>
                <a:lnTo>
                  <a:pt x="735" y="180"/>
                </a:lnTo>
                <a:lnTo>
                  <a:pt x="736" y="180"/>
                </a:lnTo>
                <a:lnTo>
                  <a:pt x="737" y="180"/>
                </a:lnTo>
                <a:lnTo>
                  <a:pt x="738" y="181"/>
                </a:lnTo>
                <a:lnTo>
                  <a:pt x="739" y="181"/>
                </a:lnTo>
                <a:lnTo>
                  <a:pt x="743" y="181"/>
                </a:lnTo>
                <a:lnTo>
                  <a:pt x="744" y="181"/>
                </a:lnTo>
                <a:lnTo>
                  <a:pt x="745" y="182"/>
                </a:lnTo>
                <a:lnTo>
                  <a:pt x="747" y="182"/>
                </a:lnTo>
                <a:lnTo>
                  <a:pt x="748" y="183"/>
                </a:lnTo>
                <a:lnTo>
                  <a:pt x="749" y="184"/>
                </a:lnTo>
                <a:lnTo>
                  <a:pt x="750" y="184"/>
                </a:lnTo>
                <a:lnTo>
                  <a:pt x="751" y="185"/>
                </a:lnTo>
                <a:lnTo>
                  <a:pt x="752" y="187"/>
                </a:lnTo>
                <a:lnTo>
                  <a:pt x="753" y="188"/>
                </a:lnTo>
                <a:lnTo>
                  <a:pt x="754" y="189"/>
                </a:lnTo>
                <a:lnTo>
                  <a:pt x="756" y="191"/>
                </a:lnTo>
                <a:lnTo>
                  <a:pt x="758" y="192"/>
                </a:lnTo>
                <a:lnTo>
                  <a:pt x="760" y="194"/>
                </a:lnTo>
                <a:lnTo>
                  <a:pt x="760" y="195"/>
                </a:lnTo>
                <a:lnTo>
                  <a:pt x="761" y="196"/>
                </a:lnTo>
                <a:lnTo>
                  <a:pt x="762" y="197"/>
                </a:lnTo>
                <a:lnTo>
                  <a:pt x="762" y="198"/>
                </a:lnTo>
                <a:lnTo>
                  <a:pt x="762" y="199"/>
                </a:lnTo>
                <a:lnTo>
                  <a:pt x="762" y="202"/>
                </a:lnTo>
                <a:lnTo>
                  <a:pt x="762" y="204"/>
                </a:lnTo>
                <a:lnTo>
                  <a:pt x="762" y="205"/>
                </a:lnTo>
                <a:lnTo>
                  <a:pt x="763" y="207"/>
                </a:lnTo>
                <a:lnTo>
                  <a:pt x="763" y="208"/>
                </a:lnTo>
                <a:lnTo>
                  <a:pt x="764" y="209"/>
                </a:lnTo>
                <a:lnTo>
                  <a:pt x="764" y="210"/>
                </a:lnTo>
                <a:lnTo>
                  <a:pt x="764" y="211"/>
                </a:lnTo>
                <a:lnTo>
                  <a:pt x="765" y="211"/>
                </a:lnTo>
                <a:lnTo>
                  <a:pt x="766" y="212"/>
                </a:lnTo>
                <a:lnTo>
                  <a:pt x="767" y="213"/>
                </a:lnTo>
                <a:lnTo>
                  <a:pt x="768" y="214"/>
                </a:lnTo>
                <a:lnTo>
                  <a:pt x="769" y="214"/>
                </a:lnTo>
                <a:lnTo>
                  <a:pt x="770" y="215"/>
                </a:lnTo>
                <a:lnTo>
                  <a:pt x="771" y="215"/>
                </a:lnTo>
                <a:lnTo>
                  <a:pt x="772" y="216"/>
                </a:lnTo>
                <a:lnTo>
                  <a:pt x="773" y="216"/>
                </a:lnTo>
                <a:lnTo>
                  <a:pt x="774" y="216"/>
                </a:lnTo>
                <a:lnTo>
                  <a:pt x="775" y="216"/>
                </a:lnTo>
                <a:lnTo>
                  <a:pt x="776" y="216"/>
                </a:lnTo>
                <a:lnTo>
                  <a:pt x="783" y="215"/>
                </a:lnTo>
                <a:lnTo>
                  <a:pt x="784" y="215"/>
                </a:lnTo>
                <a:lnTo>
                  <a:pt x="786" y="215"/>
                </a:lnTo>
                <a:lnTo>
                  <a:pt x="792" y="216"/>
                </a:lnTo>
                <a:lnTo>
                  <a:pt x="795" y="216"/>
                </a:lnTo>
                <a:lnTo>
                  <a:pt x="800" y="217"/>
                </a:lnTo>
                <a:lnTo>
                  <a:pt x="801" y="217"/>
                </a:lnTo>
                <a:lnTo>
                  <a:pt x="803" y="217"/>
                </a:lnTo>
                <a:lnTo>
                  <a:pt x="804" y="217"/>
                </a:lnTo>
                <a:lnTo>
                  <a:pt x="806" y="216"/>
                </a:lnTo>
                <a:lnTo>
                  <a:pt x="811" y="215"/>
                </a:lnTo>
                <a:lnTo>
                  <a:pt x="814" y="213"/>
                </a:lnTo>
                <a:lnTo>
                  <a:pt x="816" y="213"/>
                </a:lnTo>
                <a:lnTo>
                  <a:pt x="817" y="212"/>
                </a:lnTo>
                <a:lnTo>
                  <a:pt x="819" y="212"/>
                </a:lnTo>
                <a:lnTo>
                  <a:pt x="820" y="212"/>
                </a:lnTo>
                <a:lnTo>
                  <a:pt x="821" y="212"/>
                </a:lnTo>
                <a:lnTo>
                  <a:pt x="821" y="212"/>
                </a:lnTo>
                <a:lnTo>
                  <a:pt x="822" y="212"/>
                </a:lnTo>
                <a:lnTo>
                  <a:pt x="823" y="213"/>
                </a:lnTo>
                <a:lnTo>
                  <a:pt x="824" y="213"/>
                </a:lnTo>
                <a:lnTo>
                  <a:pt x="826" y="215"/>
                </a:lnTo>
                <a:lnTo>
                  <a:pt x="827" y="216"/>
                </a:lnTo>
                <a:lnTo>
                  <a:pt x="829" y="217"/>
                </a:lnTo>
                <a:lnTo>
                  <a:pt x="829" y="218"/>
                </a:lnTo>
                <a:lnTo>
                  <a:pt x="830" y="219"/>
                </a:lnTo>
                <a:lnTo>
                  <a:pt x="831" y="220"/>
                </a:lnTo>
                <a:lnTo>
                  <a:pt x="831" y="221"/>
                </a:lnTo>
                <a:lnTo>
                  <a:pt x="832" y="222"/>
                </a:lnTo>
                <a:lnTo>
                  <a:pt x="832" y="224"/>
                </a:lnTo>
                <a:lnTo>
                  <a:pt x="833" y="225"/>
                </a:lnTo>
                <a:lnTo>
                  <a:pt x="833" y="227"/>
                </a:lnTo>
                <a:lnTo>
                  <a:pt x="833" y="230"/>
                </a:lnTo>
                <a:lnTo>
                  <a:pt x="833" y="234"/>
                </a:lnTo>
                <a:lnTo>
                  <a:pt x="833" y="237"/>
                </a:lnTo>
                <a:lnTo>
                  <a:pt x="833" y="239"/>
                </a:lnTo>
                <a:lnTo>
                  <a:pt x="832" y="243"/>
                </a:lnTo>
                <a:lnTo>
                  <a:pt x="832" y="244"/>
                </a:lnTo>
                <a:lnTo>
                  <a:pt x="832" y="245"/>
                </a:lnTo>
                <a:lnTo>
                  <a:pt x="832" y="248"/>
                </a:lnTo>
                <a:lnTo>
                  <a:pt x="832" y="250"/>
                </a:lnTo>
                <a:lnTo>
                  <a:pt x="832" y="252"/>
                </a:lnTo>
                <a:lnTo>
                  <a:pt x="833" y="254"/>
                </a:lnTo>
                <a:lnTo>
                  <a:pt x="833" y="255"/>
                </a:lnTo>
                <a:lnTo>
                  <a:pt x="833" y="256"/>
                </a:lnTo>
                <a:lnTo>
                  <a:pt x="834" y="258"/>
                </a:lnTo>
                <a:lnTo>
                  <a:pt x="835" y="260"/>
                </a:lnTo>
                <a:lnTo>
                  <a:pt x="837" y="263"/>
                </a:lnTo>
                <a:lnTo>
                  <a:pt x="838" y="265"/>
                </a:lnTo>
                <a:lnTo>
                  <a:pt x="839" y="267"/>
                </a:lnTo>
                <a:lnTo>
                  <a:pt x="839" y="268"/>
                </a:lnTo>
                <a:lnTo>
                  <a:pt x="840" y="271"/>
                </a:lnTo>
                <a:lnTo>
                  <a:pt x="840" y="271"/>
                </a:lnTo>
                <a:lnTo>
                  <a:pt x="840" y="272"/>
                </a:lnTo>
                <a:lnTo>
                  <a:pt x="840" y="273"/>
                </a:lnTo>
                <a:lnTo>
                  <a:pt x="840" y="275"/>
                </a:lnTo>
                <a:lnTo>
                  <a:pt x="840" y="276"/>
                </a:lnTo>
                <a:lnTo>
                  <a:pt x="840" y="277"/>
                </a:lnTo>
                <a:lnTo>
                  <a:pt x="839" y="279"/>
                </a:lnTo>
                <a:lnTo>
                  <a:pt x="838" y="281"/>
                </a:lnTo>
                <a:lnTo>
                  <a:pt x="838" y="283"/>
                </a:lnTo>
                <a:lnTo>
                  <a:pt x="837" y="284"/>
                </a:lnTo>
                <a:lnTo>
                  <a:pt x="836" y="286"/>
                </a:lnTo>
                <a:lnTo>
                  <a:pt x="834" y="289"/>
                </a:lnTo>
                <a:lnTo>
                  <a:pt x="833" y="290"/>
                </a:lnTo>
                <a:lnTo>
                  <a:pt x="831" y="292"/>
                </a:lnTo>
                <a:lnTo>
                  <a:pt x="829" y="294"/>
                </a:lnTo>
                <a:lnTo>
                  <a:pt x="828" y="296"/>
                </a:lnTo>
                <a:lnTo>
                  <a:pt x="827" y="297"/>
                </a:lnTo>
                <a:lnTo>
                  <a:pt x="827" y="298"/>
                </a:lnTo>
                <a:lnTo>
                  <a:pt x="827" y="299"/>
                </a:lnTo>
                <a:lnTo>
                  <a:pt x="827" y="299"/>
                </a:lnTo>
                <a:lnTo>
                  <a:pt x="828" y="301"/>
                </a:lnTo>
                <a:lnTo>
                  <a:pt x="828" y="303"/>
                </a:lnTo>
                <a:lnTo>
                  <a:pt x="828" y="303"/>
                </a:lnTo>
                <a:lnTo>
                  <a:pt x="828" y="304"/>
                </a:lnTo>
                <a:lnTo>
                  <a:pt x="826" y="308"/>
                </a:lnTo>
                <a:lnTo>
                  <a:pt x="826" y="308"/>
                </a:lnTo>
                <a:lnTo>
                  <a:pt x="826" y="309"/>
                </a:lnTo>
                <a:lnTo>
                  <a:pt x="827" y="309"/>
                </a:lnTo>
                <a:lnTo>
                  <a:pt x="827" y="309"/>
                </a:lnTo>
                <a:lnTo>
                  <a:pt x="828" y="310"/>
                </a:lnTo>
                <a:lnTo>
                  <a:pt x="829" y="310"/>
                </a:lnTo>
                <a:lnTo>
                  <a:pt x="834" y="312"/>
                </a:lnTo>
                <a:lnTo>
                  <a:pt x="839" y="313"/>
                </a:lnTo>
                <a:lnTo>
                  <a:pt x="840" y="314"/>
                </a:lnTo>
                <a:lnTo>
                  <a:pt x="842" y="315"/>
                </a:lnTo>
                <a:lnTo>
                  <a:pt x="845" y="315"/>
                </a:lnTo>
                <a:lnTo>
                  <a:pt x="847" y="315"/>
                </a:lnTo>
                <a:lnTo>
                  <a:pt x="848" y="316"/>
                </a:lnTo>
                <a:lnTo>
                  <a:pt x="849" y="316"/>
                </a:lnTo>
                <a:lnTo>
                  <a:pt x="850" y="317"/>
                </a:lnTo>
                <a:lnTo>
                  <a:pt x="854" y="319"/>
                </a:lnTo>
                <a:lnTo>
                  <a:pt x="855" y="320"/>
                </a:lnTo>
                <a:lnTo>
                  <a:pt x="857" y="322"/>
                </a:lnTo>
                <a:lnTo>
                  <a:pt x="857" y="322"/>
                </a:lnTo>
                <a:lnTo>
                  <a:pt x="858" y="323"/>
                </a:lnTo>
                <a:lnTo>
                  <a:pt x="858" y="324"/>
                </a:lnTo>
                <a:lnTo>
                  <a:pt x="859" y="324"/>
                </a:lnTo>
                <a:lnTo>
                  <a:pt x="859" y="325"/>
                </a:lnTo>
                <a:lnTo>
                  <a:pt x="859" y="326"/>
                </a:lnTo>
                <a:lnTo>
                  <a:pt x="859" y="327"/>
                </a:lnTo>
                <a:lnTo>
                  <a:pt x="860" y="327"/>
                </a:lnTo>
                <a:lnTo>
                  <a:pt x="859" y="329"/>
                </a:lnTo>
                <a:lnTo>
                  <a:pt x="859" y="331"/>
                </a:lnTo>
                <a:lnTo>
                  <a:pt x="859" y="333"/>
                </a:lnTo>
                <a:lnTo>
                  <a:pt x="858" y="333"/>
                </a:lnTo>
                <a:lnTo>
                  <a:pt x="858" y="334"/>
                </a:lnTo>
                <a:lnTo>
                  <a:pt x="857" y="334"/>
                </a:lnTo>
                <a:lnTo>
                  <a:pt x="857" y="335"/>
                </a:lnTo>
                <a:lnTo>
                  <a:pt x="856" y="335"/>
                </a:lnTo>
                <a:lnTo>
                  <a:pt x="855" y="336"/>
                </a:lnTo>
                <a:lnTo>
                  <a:pt x="854" y="336"/>
                </a:lnTo>
                <a:lnTo>
                  <a:pt x="853" y="337"/>
                </a:lnTo>
                <a:lnTo>
                  <a:pt x="851" y="337"/>
                </a:lnTo>
                <a:lnTo>
                  <a:pt x="849" y="338"/>
                </a:lnTo>
                <a:lnTo>
                  <a:pt x="848" y="338"/>
                </a:lnTo>
                <a:lnTo>
                  <a:pt x="848" y="339"/>
                </a:lnTo>
                <a:lnTo>
                  <a:pt x="847" y="339"/>
                </a:lnTo>
                <a:lnTo>
                  <a:pt x="847" y="340"/>
                </a:lnTo>
                <a:lnTo>
                  <a:pt x="846" y="340"/>
                </a:lnTo>
                <a:lnTo>
                  <a:pt x="846" y="341"/>
                </a:lnTo>
                <a:lnTo>
                  <a:pt x="846" y="341"/>
                </a:lnTo>
                <a:lnTo>
                  <a:pt x="846" y="342"/>
                </a:lnTo>
                <a:lnTo>
                  <a:pt x="846" y="342"/>
                </a:lnTo>
                <a:lnTo>
                  <a:pt x="847" y="343"/>
                </a:lnTo>
                <a:lnTo>
                  <a:pt x="847" y="344"/>
                </a:lnTo>
                <a:lnTo>
                  <a:pt x="849" y="345"/>
                </a:lnTo>
                <a:lnTo>
                  <a:pt x="849" y="346"/>
                </a:lnTo>
                <a:lnTo>
                  <a:pt x="849" y="346"/>
                </a:lnTo>
                <a:lnTo>
                  <a:pt x="850" y="347"/>
                </a:lnTo>
                <a:lnTo>
                  <a:pt x="850" y="347"/>
                </a:lnTo>
                <a:lnTo>
                  <a:pt x="849" y="348"/>
                </a:lnTo>
                <a:lnTo>
                  <a:pt x="848" y="350"/>
                </a:lnTo>
                <a:lnTo>
                  <a:pt x="848" y="350"/>
                </a:lnTo>
                <a:lnTo>
                  <a:pt x="847" y="351"/>
                </a:lnTo>
                <a:lnTo>
                  <a:pt x="847" y="353"/>
                </a:lnTo>
                <a:lnTo>
                  <a:pt x="847" y="357"/>
                </a:lnTo>
                <a:lnTo>
                  <a:pt x="846" y="358"/>
                </a:lnTo>
                <a:lnTo>
                  <a:pt x="846" y="359"/>
                </a:lnTo>
                <a:lnTo>
                  <a:pt x="846" y="360"/>
                </a:lnTo>
                <a:lnTo>
                  <a:pt x="845" y="361"/>
                </a:lnTo>
                <a:lnTo>
                  <a:pt x="845" y="362"/>
                </a:lnTo>
                <a:lnTo>
                  <a:pt x="844" y="362"/>
                </a:lnTo>
                <a:lnTo>
                  <a:pt x="843" y="363"/>
                </a:lnTo>
                <a:lnTo>
                  <a:pt x="842" y="364"/>
                </a:lnTo>
                <a:lnTo>
                  <a:pt x="839" y="366"/>
                </a:lnTo>
                <a:lnTo>
                  <a:pt x="838" y="367"/>
                </a:lnTo>
                <a:lnTo>
                  <a:pt x="838" y="368"/>
                </a:lnTo>
                <a:lnTo>
                  <a:pt x="838" y="368"/>
                </a:lnTo>
                <a:lnTo>
                  <a:pt x="838" y="369"/>
                </a:lnTo>
                <a:lnTo>
                  <a:pt x="838" y="369"/>
                </a:lnTo>
                <a:lnTo>
                  <a:pt x="838" y="369"/>
                </a:lnTo>
                <a:lnTo>
                  <a:pt x="838" y="370"/>
                </a:lnTo>
                <a:lnTo>
                  <a:pt x="838" y="370"/>
                </a:lnTo>
                <a:lnTo>
                  <a:pt x="839" y="372"/>
                </a:lnTo>
                <a:lnTo>
                  <a:pt x="840" y="372"/>
                </a:lnTo>
                <a:lnTo>
                  <a:pt x="840" y="373"/>
                </a:lnTo>
                <a:lnTo>
                  <a:pt x="840" y="373"/>
                </a:lnTo>
                <a:lnTo>
                  <a:pt x="840" y="373"/>
                </a:lnTo>
                <a:lnTo>
                  <a:pt x="839" y="374"/>
                </a:lnTo>
                <a:lnTo>
                  <a:pt x="839" y="374"/>
                </a:lnTo>
                <a:lnTo>
                  <a:pt x="837" y="375"/>
                </a:lnTo>
                <a:lnTo>
                  <a:pt x="836" y="376"/>
                </a:lnTo>
                <a:lnTo>
                  <a:pt x="835" y="376"/>
                </a:lnTo>
                <a:lnTo>
                  <a:pt x="834" y="377"/>
                </a:lnTo>
                <a:lnTo>
                  <a:pt x="833" y="377"/>
                </a:lnTo>
                <a:lnTo>
                  <a:pt x="833" y="378"/>
                </a:lnTo>
                <a:lnTo>
                  <a:pt x="832" y="379"/>
                </a:lnTo>
                <a:lnTo>
                  <a:pt x="832" y="379"/>
                </a:lnTo>
                <a:lnTo>
                  <a:pt x="832" y="380"/>
                </a:lnTo>
                <a:lnTo>
                  <a:pt x="832" y="380"/>
                </a:lnTo>
                <a:lnTo>
                  <a:pt x="832" y="381"/>
                </a:lnTo>
                <a:lnTo>
                  <a:pt x="832" y="382"/>
                </a:lnTo>
                <a:lnTo>
                  <a:pt x="833" y="383"/>
                </a:lnTo>
                <a:lnTo>
                  <a:pt x="833" y="385"/>
                </a:lnTo>
                <a:lnTo>
                  <a:pt x="834" y="386"/>
                </a:lnTo>
                <a:lnTo>
                  <a:pt x="835" y="387"/>
                </a:lnTo>
                <a:lnTo>
                  <a:pt x="836" y="388"/>
                </a:lnTo>
                <a:lnTo>
                  <a:pt x="837" y="388"/>
                </a:lnTo>
                <a:lnTo>
                  <a:pt x="839" y="389"/>
                </a:lnTo>
                <a:lnTo>
                  <a:pt x="840" y="390"/>
                </a:lnTo>
                <a:lnTo>
                  <a:pt x="842" y="391"/>
                </a:lnTo>
                <a:lnTo>
                  <a:pt x="844" y="391"/>
                </a:lnTo>
                <a:lnTo>
                  <a:pt x="847" y="392"/>
                </a:lnTo>
                <a:lnTo>
                  <a:pt x="848" y="393"/>
                </a:lnTo>
                <a:lnTo>
                  <a:pt x="849" y="393"/>
                </a:lnTo>
                <a:lnTo>
                  <a:pt x="851" y="394"/>
                </a:lnTo>
                <a:lnTo>
                  <a:pt x="852" y="395"/>
                </a:lnTo>
                <a:lnTo>
                  <a:pt x="853" y="395"/>
                </a:lnTo>
                <a:lnTo>
                  <a:pt x="854" y="397"/>
                </a:lnTo>
                <a:lnTo>
                  <a:pt x="855" y="397"/>
                </a:lnTo>
                <a:lnTo>
                  <a:pt x="855" y="398"/>
                </a:lnTo>
                <a:lnTo>
                  <a:pt x="856" y="398"/>
                </a:lnTo>
                <a:lnTo>
                  <a:pt x="858" y="399"/>
                </a:lnTo>
                <a:lnTo>
                  <a:pt x="861" y="399"/>
                </a:lnTo>
                <a:lnTo>
                  <a:pt x="862" y="400"/>
                </a:lnTo>
                <a:lnTo>
                  <a:pt x="864" y="400"/>
                </a:lnTo>
                <a:lnTo>
                  <a:pt x="865" y="400"/>
                </a:lnTo>
                <a:lnTo>
                  <a:pt x="866" y="400"/>
                </a:lnTo>
                <a:lnTo>
                  <a:pt x="866" y="401"/>
                </a:lnTo>
                <a:lnTo>
                  <a:pt x="867" y="401"/>
                </a:lnTo>
                <a:lnTo>
                  <a:pt x="868" y="402"/>
                </a:lnTo>
                <a:lnTo>
                  <a:pt x="869" y="403"/>
                </a:lnTo>
                <a:lnTo>
                  <a:pt x="869" y="403"/>
                </a:lnTo>
                <a:lnTo>
                  <a:pt x="871" y="404"/>
                </a:lnTo>
                <a:lnTo>
                  <a:pt x="871" y="404"/>
                </a:lnTo>
                <a:lnTo>
                  <a:pt x="872" y="404"/>
                </a:lnTo>
                <a:lnTo>
                  <a:pt x="872" y="405"/>
                </a:lnTo>
                <a:lnTo>
                  <a:pt x="872" y="406"/>
                </a:lnTo>
                <a:lnTo>
                  <a:pt x="872" y="406"/>
                </a:lnTo>
                <a:lnTo>
                  <a:pt x="873" y="408"/>
                </a:lnTo>
                <a:lnTo>
                  <a:pt x="873" y="411"/>
                </a:lnTo>
                <a:lnTo>
                  <a:pt x="873" y="412"/>
                </a:lnTo>
                <a:lnTo>
                  <a:pt x="873" y="413"/>
                </a:lnTo>
                <a:lnTo>
                  <a:pt x="874" y="414"/>
                </a:lnTo>
                <a:lnTo>
                  <a:pt x="874" y="415"/>
                </a:lnTo>
                <a:lnTo>
                  <a:pt x="875" y="415"/>
                </a:lnTo>
                <a:lnTo>
                  <a:pt x="875" y="416"/>
                </a:lnTo>
                <a:lnTo>
                  <a:pt x="877" y="418"/>
                </a:lnTo>
                <a:lnTo>
                  <a:pt x="878" y="419"/>
                </a:lnTo>
                <a:lnTo>
                  <a:pt x="880" y="420"/>
                </a:lnTo>
                <a:lnTo>
                  <a:pt x="882" y="422"/>
                </a:lnTo>
                <a:lnTo>
                  <a:pt x="885" y="424"/>
                </a:lnTo>
                <a:lnTo>
                  <a:pt x="886" y="424"/>
                </a:lnTo>
                <a:lnTo>
                  <a:pt x="890" y="426"/>
                </a:lnTo>
                <a:lnTo>
                  <a:pt x="891" y="427"/>
                </a:lnTo>
                <a:lnTo>
                  <a:pt x="893" y="428"/>
                </a:lnTo>
                <a:lnTo>
                  <a:pt x="894" y="429"/>
                </a:lnTo>
                <a:lnTo>
                  <a:pt x="895" y="430"/>
                </a:lnTo>
                <a:lnTo>
                  <a:pt x="896" y="431"/>
                </a:lnTo>
                <a:lnTo>
                  <a:pt x="897" y="432"/>
                </a:lnTo>
                <a:lnTo>
                  <a:pt x="897" y="433"/>
                </a:lnTo>
                <a:lnTo>
                  <a:pt x="897" y="434"/>
                </a:lnTo>
                <a:lnTo>
                  <a:pt x="897" y="435"/>
                </a:lnTo>
                <a:lnTo>
                  <a:pt x="897" y="436"/>
                </a:lnTo>
                <a:lnTo>
                  <a:pt x="897" y="438"/>
                </a:lnTo>
                <a:lnTo>
                  <a:pt x="897" y="441"/>
                </a:lnTo>
                <a:lnTo>
                  <a:pt x="896" y="442"/>
                </a:lnTo>
                <a:lnTo>
                  <a:pt x="896" y="443"/>
                </a:lnTo>
                <a:lnTo>
                  <a:pt x="896" y="444"/>
                </a:lnTo>
                <a:lnTo>
                  <a:pt x="896" y="445"/>
                </a:lnTo>
                <a:lnTo>
                  <a:pt x="897" y="446"/>
                </a:lnTo>
                <a:lnTo>
                  <a:pt x="897" y="450"/>
                </a:lnTo>
                <a:lnTo>
                  <a:pt x="898" y="451"/>
                </a:lnTo>
                <a:lnTo>
                  <a:pt x="898" y="453"/>
                </a:lnTo>
                <a:lnTo>
                  <a:pt x="898" y="454"/>
                </a:lnTo>
                <a:lnTo>
                  <a:pt x="897" y="455"/>
                </a:lnTo>
                <a:lnTo>
                  <a:pt x="897" y="457"/>
                </a:lnTo>
                <a:lnTo>
                  <a:pt x="896" y="459"/>
                </a:lnTo>
                <a:lnTo>
                  <a:pt x="895" y="462"/>
                </a:lnTo>
                <a:lnTo>
                  <a:pt x="893" y="467"/>
                </a:lnTo>
                <a:lnTo>
                  <a:pt x="892" y="468"/>
                </a:lnTo>
                <a:lnTo>
                  <a:pt x="891" y="469"/>
                </a:lnTo>
                <a:lnTo>
                  <a:pt x="889" y="472"/>
                </a:lnTo>
                <a:lnTo>
                  <a:pt x="888" y="473"/>
                </a:lnTo>
                <a:lnTo>
                  <a:pt x="888" y="474"/>
                </a:lnTo>
                <a:lnTo>
                  <a:pt x="888" y="475"/>
                </a:lnTo>
                <a:lnTo>
                  <a:pt x="887" y="476"/>
                </a:lnTo>
                <a:lnTo>
                  <a:pt x="887" y="477"/>
                </a:lnTo>
                <a:lnTo>
                  <a:pt x="887" y="482"/>
                </a:lnTo>
                <a:lnTo>
                  <a:pt x="886" y="487"/>
                </a:lnTo>
                <a:lnTo>
                  <a:pt x="885" y="492"/>
                </a:lnTo>
                <a:lnTo>
                  <a:pt x="885" y="495"/>
                </a:lnTo>
                <a:lnTo>
                  <a:pt x="885" y="496"/>
                </a:lnTo>
                <a:lnTo>
                  <a:pt x="885" y="496"/>
                </a:lnTo>
                <a:lnTo>
                  <a:pt x="885" y="497"/>
                </a:lnTo>
                <a:lnTo>
                  <a:pt x="884" y="498"/>
                </a:lnTo>
                <a:lnTo>
                  <a:pt x="883" y="499"/>
                </a:lnTo>
                <a:lnTo>
                  <a:pt x="882" y="499"/>
                </a:lnTo>
                <a:lnTo>
                  <a:pt x="881" y="500"/>
                </a:lnTo>
                <a:lnTo>
                  <a:pt x="878" y="503"/>
                </a:lnTo>
                <a:lnTo>
                  <a:pt x="875" y="505"/>
                </a:lnTo>
                <a:lnTo>
                  <a:pt x="874" y="506"/>
                </a:lnTo>
                <a:lnTo>
                  <a:pt x="873" y="506"/>
                </a:lnTo>
                <a:lnTo>
                  <a:pt x="872" y="507"/>
                </a:lnTo>
                <a:lnTo>
                  <a:pt x="871" y="507"/>
                </a:lnTo>
                <a:lnTo>
                  <a:pt x="870" y="508"/>
                </a:lnTo>
                <a:lnTo>
                  <a:pt x="869" y="508"/>
                </a:lnTo>
                <a:lnTo>
                  <a:pt x="866" y="508"/>
                </a:lnTo>
                <a:lnTo>
                  <a:pt x="865" y="508"/>
                </a:lnTo>
                <a:lnTo>
                  <a:pt x="864" y="509"/>
                </a:lnTo>
                <a:lnTo>
                  <a:pt x="862" y="510"/>
                </a:lnTo>
                <a:lnTo>
                  <a:pt x="861" y="510"/>
                </a:lnTo>
                <a:lnTo>
                  <a:pt x="860" y="511"/>
                </a:lnTo>
                <a:lnTo>
                  <a:pt x="859" y="511"/>
                </a:lnTo>
                <a:lnTo>
                  <a:pt x="858" y="512"/>
                </a:lnTo>
                <a:lnTo>
                  <a:pt x="857" y="514"/>
                </a:lnTo>
                <a:lnTo>
                  <a:pt x="855" y="515"/>
                </a:lnTo>
                <a:lnTo>
                  <a:pt x="855" y="516"/>
                </a:lnTo>
                <a:lnTo>
                  <a:pt x="854" y="517"/>
                </a:lnTo>
                <a:lnTo>
                  <a:pt x="854" y="518"/>
                </a:lnTo>
                <a:lnTo>
                  <a:pt x="854" y="518"/>
                </a:lnTo>
                <a:lnTo>
                  <a:pt x="853" y="519"/>
                </a:lnTo>
                <a:lnTo>
                  <a:pt x="853" y="520"/>
                </a:lnTo>
                <a:lnTo>
                  <a:pt x="853" y="521"/>
                </a:lnTo>
                <a:lnTo>
                  <a:pt x="853" y="522"/>
                </a:lnTo>
                <a:lnTo>
                  <a:pt x="853" y="523"/>
                </a:lnTo>
                <a:lnTo>
                  <a:pt x="854" y="524"/>
                </a:lnTo>
                <a:lnTo>
                  <a:pt x="855" y="528"/>
                </a:lnTo>
                <a:lnTo>
                  <a:pt x="856" y="530"/>
                </a:lnTo>
                <a:lnTo>
                  <a:pt x="856" y="531"/>
                </a:lnTo>
                <a:lnTo>
                  <a:pt x="856" y="532"/>
                </a:lnTo>
                <a:lnTo>
                  <a:pt x="857" y="533"/>
                </a:lnTo>
                <a:lnTo>
                  <a:pt x="857" y="533"/>
                </a:lnTo>
                <a:lnTo>
                  <a:pt x="857" y="534"/>
                </a:lnTo>
                <a:lnTo>
                  <a:pt x="856" y="535"/>
                </a:lnTo>
                <a:lnTo>
                  <a:pt x="856" y="536"/>
                </a:lnTo>
                <a:lnTo>
                  <a:pt x="856" y="536"/>
                </a:lnTo>
                <a:lnTo>
                  <a:pt x="855" y="536"/>
                </a:lnTo>
                <a:lnTo>
                  <a:pt x="855" y="537"/>
                </a:lnTo>
                <a:lnTo>
                  <a:pt x="854" y="538"/>
                </a:lnTo>
                <a:lnTo>
                  <a:pt x="854" y="538"/>
                </a:lnTo>
                <a:lnTo>
                  <a:pt x="853" y="539"/>
                </a:lnTo>
                <a:lnTo>
                  <a:pt x="852" y="539"/>
                </a:lnTo>
                <a:lnTo>
                  <a:pt x="850" y="539"/>
                </a:lnTo>
                <a:lnTo>
                  <a:pt x="849" y="539"/>
                </a:lnTo>
                <a:lnTo>
                  <a:pt x="848" y="539"/>
                </a:lnTo>
                <a:lnTo>
                  <a:pt x="846" y="539"/>
                </a:lnTo>
                <a:lnTo>
                  <a:pt x="842" y="539"/>
                </a:lnTo>
                <a:lnTo>
                  <a:pt x="839" y="539"/>
                </a:lnTo>
                <a:lnTo>
                  <a:pt x="839" y="539"/>
                </a:lnTo>
                <a:lnTo>
                  <a:pt x="838" y="539"/>
                </a:lnTo>
                <a:lnTo>
                  <a:pt x="837" y="540"/>
                </a:lnTo>
                <a:lnTo>
                  <a:pt x="836" y="540"/>
                </a:lnTo>
                <a:lnTo>
                  <a:pt x="835" y="541"/>
                </a:lnTo>
                <a:lnTo>
                  <a:pt x="834" y="542"/>
                </a:lnTo>
                <a:lnTo>
                  <a:pt x="833" y="544"/>
                </a:lnTo>
                <a:lnTo>
                  <a:pt x="830" y="547"/>
                </a:lnTo>
                <a:lnTo>
                  <a:pt x="829" y="548"/>
                </a:lnTo>
                <a:lnTo>
                  <a:pt x="829" y="549"/>
                </a:lnTo>
                <a:lnTo>
                  <a:pt x="827" y="550"/>
                </a:lnTo>
                <a:lnTo>
                  <a:pt x="825" y="552"/>
                </a:lnTo>
                <a:lnTo>
                  <a:pt x="823" y="553"/>
                </a:lnTo>
                <a:lnTo>
                  <a:pt x="822" y="553"/>
                </a:lnTo>
                <a:lnTo>
                  <a:pt x="820" y="554"/>
                </a:lnTo>
                <a:lnTo>
                  <a:pt x="817" y="555"/>
                </a:lnTo>
                <a:lnTo>
                  <a:pt x="815" y="555"/>
                </a:lnTo>
                <a:lnTo>
                  <a:pt x="813" y="556"/>
                </a:lnTo>
                <a:lnTo>
                  <a:pt x="808" y="557"/>
                </a:lnTo>
                <a:lnTo>
                  <a:pt x="806" y="558"/>
                </a:lnTo>
                <a:lnTo>
                  <a:pt x="803" y="559"/>
                </a:lnTo>
                <a:lnTo>
                  <a:pt x="801" y="559"/>
                </a:lnTo>
                <a:lnTo>
                  <a:pt x="799" y="560"/>
                </a:lnTo>
                <a:lnTo>
                  <a:pt x="797" y="561"/>
                </a:lnTo>
                <a:lnTo>
                  <a:pt x="792" y="564"/>
                </a:lnTo>
                <a:lnTo>
                  <a:pt x="791" y="564"/>
                </a:lnTo>
                <a:lnTo>
                  <a:pt x="790" y="565"/>
                </a:lnTo>
                <a:lnTo>
                  <a:pt x="788" y="565"/>
                </a:lnTo>
                <a:lnTo>
                  <a:pt x="787" y="566"/>
                </a:lnTo>
                <a:lnTo>
                  <a:pt x="786" y="566"/>
                </a:lnTo>
                <a:lnTo>
                  <a:pt x="785" y="566"/>
                </a:lnTo>
                <a:lnTo>
                  <a:pt x="784" y="565"/>
                </a:lnTo>
                <a:lnTo>
                  <a:pt x="783" y="565"/>
                </a:lnTo>
                <a:lnTo>
                  <a:pt x="783" y="565"/>
                </a:lnTo>
                <a:lnTo>
                  <a:pt x="782" y="565"/>
                </a:lnTo>
                <a:lnTo>
                  <a:pt x="780" y="564"/>
                </a:lnTo>
                <a:lnTo>
                  <a:pt x="780" y="564"/>
                </a:lnTo>
                <a:lnTo>
                  <a:pt x="779" y="563"/>
                </a:lnTo>
                <a:lnTo>
                  <a:pt x="778" y="564"/>
                </a:lnTo>
                <a:lnTo>
                  <a:pt x="777" y="564"/>
                </a:lnTo>
                <a:lnTo>
                  <a:pt x="776" y="564"/>
                </a:lnTo>
                <a:lnTo>
                  <a:pt x="774" y="565"/>
                </a:lnTo>
                <a:lnTo>
                  <a:pt x="773" y="565"/>
                </a:lnTo>
                <a:lnTo>
                  <a:pt x="773" y="566"/>
                </a:lnTo>
                <a:lnTo>
                  <a:pt x="772" y="566"/>
                </a:lnTo>
                <a:lnTo>
                  <a:pt x="771" y="567"/>
                </a:lnTo>
                <a:lnTo>
                  <a:pt x="771" y="568"/>
                </a:lnTo>
                <a:lnTo>
                  <a:pt x="770" y="569"/>
                </a:lnTo>
                <a:lnTo>
                  <a:pt x="770" y="570"/>
                </a:lnTo>
                <a:lnTo>
                  <a:pt x="769" y="570"/>
                </a:lnTo>
                <a:lnTo>
                  <a:pt x="768" y="573"/>
                </a:lnTo>
                <a:lnTo>
                  <a:pt x="768" y="574"/>
                </a:lnTo>
                <a:lnTo>
                  <a:pt x="766" y="577"/>
                </a:lnTo>
                <a:lnTo>
                  <a:pt x="765" y="581"/>
                </a:lnTo>
                <a:lnTo>
                  <a:pt x="764" y="583"/>
                </a:lnTo>
                <a:lnTo>
                  <a:pt x="763" y="584"/>
                </a:lnTo>
                <a:lnTo>
                  <a:pt x="762" y="585"/>
                </a:lnTo>
                <a:lnTo>
                  <a:pt x="754" y="595"/>
                </a:lnTo>
                <a:lnTo>
                  <a:pt x="753" y="596"/>
                </a:lnTo>
                <a:lnTo>
                  <a:pt x="753" y="597"/>
                </a:lnTo>
                <a:lnTo>
                  <a:pt x="752" y="599"/>
                </a:lnTo>
                <a:lnTo>
                  <a:pt x="752" y="600"/>
                </a:lnTo>
                <a:lnTo>
                  <a:pt x="751" y="602"/>
                </a:lnTo>
                <a:lnTo>
                  <a:pt x="751" y="603"/>
                </a:lnTo>
                <a:lnTo>
                  <a:pt x="751" y="604"/>
                </a:lnTo>
                <a:lnTo>
                  <a:pt x="751" y="606"/>
                </a:lnTo>
                <a:lnTo>
                  <a:pt x="750" y="607"/>
                </a:lnTo>
                <a:lnTo>
                  <a:pt x="751" y="609"/>
                </a:lnTo>
                <a:lnTo>
                  <a:pt x="751" y="610"/>
                </a:lnTo>
                <a:lnTo>
                  <a:pt x="751" y="612"/>
                </a:lnTo>
                <a:lnTo>
                  <a:pt x="751" y="614"/>
                </a:lnTo>
                <a:lnTo>
                  <a:pt x="752" y="615"/>
                </a:lnTo>
                <a:lnTo>
                  <a:pt x="752" y="617"/>
                </a:lnTo>
                <a:lnTo>
                  <a:pt x="753" y="618"/>
                </a:lnTo>
                <a:lnTo>
                  <a:pt x="753" y="619"/>
                </a:lnTo>
                <a:lnTo>
                  <a:pt x="754" y="620"/>
                </a:lnTo>
                <a:lnTo>
                  <a:pt x="755" y="621"/>
                </a:lnTo>
                <a:lnTo>
                  <a:pt x="756" y="621"/>
                </a:lnTo>
                <a:lnTo>
                  <a:pt x="761" y="624"/>
                </a:lnTo>
                <a:lnTo>
                  <a:pt x="763" y="625"/>
                </a:lnTo>
                <a:lnTo>
                  <a:pt x="767" y="626"/>
                </a:lnTo>
                <a:lnTo>
                  <a:pt x="768" y="626"/>
                </a:lnTo>
                <a:lnTo>
                  <a:pt x="770" y="627"/>
                </a:lnTo>
                <a:lnTo>
                  <a:pt x="771" y="628"/>
                </a:lnTo>
                <a:lnTo>
                  <a:pt x="772" y="628"/>
                </a:lnTo>
                <a:lnTo>
                  <a:pt x="772" y="629"/>
                </a:lnTo>
                <a:lnTo>
                  <a:pt x="773" y="630"/>
                </a:lnTo>
                <a:lnTo>
                  <a:pt x="774" y="630"/>
                </a:lnTo>
                <a:lnTo>
                  <a:pt x="775" y="633"/>
                </a:lnTo>
                <a:lnTo>
                  <a:pt x="777" y="635"/>
                </a:lnTo>
                <a:lnTo>
                  <a:pt x="777" y="636"/>
                </a:lnTo>
                <a:lnTo>
                  <a:pt x="778" y="638"/>
                </a:lnTo>
                <a:lnTo>
                  <a:pt x="778" y="639"/>
                </a:lnTo>
                <a:lnTo>
                  <a:pt x="779" y="640"/>
                </a:lnTo>
                <a:lnTo>
                  <a:pt x="779" y="642"/>
                </a:lnTo>
                <a:lnTo>
                  <a:pt x="779" y="643"/>
                </a:lnTo>
                <a:lnTo>
                  <a:pt x="779" y="645"/>
                </a:lnTo>
                <a:lnTo>
                  <a:pt x="779" y="646"/>
                </a:lnTo>
                <a:lnTo>
                  <a:pt x="778" y="647"/>
                </a:lnTo>
                <a:lnTo>
                  <a:pt x="778" y="648"/>
                </a:lnTo>
                <a:lnTo>
                  <a:pt x="778" y="650"/>
                </a:lnTo>
                <a:lnTo>
                  <a:pt x="777" y="651"/>
                </a:lnTo>
                <a:lnTo>
                  <a:pt x="776" y="651"/>
                </a:lnTo>
                <a:lnTo>
                  <a:pt x="776" y="652"/>
                </a:lnTo>
                <a:lnTo>
                  <a:pt x="775" y="653"/>
                </a:lnTo>
                <a:lnTo>
                  <a:pt x="774" y="654"/>
                </a:lnTo>
                <a:lnTo>
                  <a:pt x="772" y="656"/>
                </a:lnTo>
                <a:lnTo>
                  <a:pt x="770" y="657"/>
                </a:lnTo>
                <a:lnTo>
                  <a:pt x="769" y="657"/>
                </a:lnTo>
                <a:lnTo>
                  <a:pt x="768" y="658"/>
                </a:lnTo>
                <a:lnTo>
                  <a:pt x="766" y="658"/>
                </a:lnTo>
                <a:lnTo>
                  <a:pt x="765" y="658"/>
                </a:lnTo>
                <a:lnTo>
                  <a:pt x="764" y="658"/>
                </a:lnTo>
                <a:lnTo>
                  <a:pt x="761" y="658"/>
                </a:lnTo>
                <a:lnTo>
                  <a:pt x="760" y="658"/>
                </a:lnTo>
                <a:lnTo>
                  <a:pt x="757" y="658"/>
                </a:lnTo>
                <a:lnTo>
                  <a:pt x="755" y="657"/>
                </a:lnTo>
                <a:lnTo>
                  <a:pt x="754" y="657"/>
                </a:lnTo>
                <a:lnTo>
                  <a:pt x="754" y="658"/>
                </a:lnTo>
                <a:lnTo>
                  <a:pt x="753" y="658"/>
                </a:lnTo>
                <a:lnTo>
                  <a:pt x="752" y="658"/>
                </a:lnTo>
                <a:lnTo>
                  <a:pt x="751" y="659"/>
                </a:lnTo>
                <a:lnTo>
                  <a:pt x="749" y="660"/>
                </a:lnTo>
                <a:lnTo>
                  <a:pt x="749" y="661"/>
                </a:lnTo>
                <a:lnTo>
                  <a:pt x="748" y="661"/>
                </a:lnTo>
                <a:lnTo>
                  <a:pt x="748" y="662"/>
                </a:lnTo>
                <a:lnTo>
                  <a:pt x="747" y="662"/>
                </a:lnTo>
                <a:lnTo>
                  <a:pt x="746" y="665"/>
                </a:lnTo>
                <a:lnTo>
                  <a:pt x="746" y="667"/>
                </a:lnTo>
                <a:lnTo>
                  <a:pt x="745" y="668"/>
                </a:lnTo>
                <a:lnTo>
                  <a:pt x="744" y="670"/>
                </a:lnTo>
                <a:lnTo>
                  <a:pt x="743" y="670"/>
                </a:lnTo>
                <a:lnTo>
                  <a:pt x="743" y="671"/>
                </a:lnTo>
                <a:lnTo>
                  <a:pt x="742" y="671"/>
                </a:lnTo>
                <a:lnTo>
                  <a:pt x="742" y="671"/>
                </a:lnTo>
                <a:lnTo>
                  <a:pt x="741" y="671"/>
                </a:lnTo>
                <a:lnTo>
                  <a:pt x="741" y="671"/>
                </a:lnTo>
                <a:lnTo>
                  <a:pt x="740" y="671"/>
                </a:lnTo>
                <a:lnTo>
                  <a:pt x="739" y="670"/>
                </a:lnTo>
                <a:lnTo>
                  <a:pt x="737" y="668"/>
                </a:lnTo>
                <a:lnTo>
                  <a:pt x="735" y="668"/>
                </a:lnTo>
                <a:lnTo>
                  <a:pt x="735" y="667"/>
                </a:lnTo>
                <a:lnTo>
                  <a:pt x="733" y="667"/>
                </a:lnTo>
                <a:lnTo>
                  <a:pt x="730" y="666"/>
                </a:lnTo>
                <a:lnTo>
                  <a:pt x="729" y="666"/>
                </a:lnTo>
                <a:lnTo>
                  <a:pt x="727" y="665"/>
                </a:lnTo>
                <a:lnTo>
                  <a:pt x="723" y="664"/>
                </a:lnTo>
                <a:lnTo>
                  <a:pt x="723" y="663"/>
                </a:lnTo>
                <a:lnTo>
                  <a:pt x="722" y="663"/>
                </a:lnTo>
                <a:lnTo>
                  <a:pt x="722" y="663"/>
                </a:lnTo>
                <a:lnTo>
                  <a:pt x="721" y="663"/>
                </a:lnTo>
                <a:lnTo>
                  <a:pt x="719" y="664"/>
                </a:lnTo>
                <a:lnTo>
                  <a:pt x="717" y="665"/>
                </a:lnTo>
                <a:lnTo>
                  <a:pt x="712" y="667"/>
                </a:lnTo>
                <a:lnTo>
                  <a:pt x="709" y="668"/>
                </a:lnTo>
                <a:lnTo>
                  <a:pt x="708" y="668"/>
                </a:lnTo>
                <a:lnTo>
                  <a:pt x="706" y="669"/>
                </a:lnTo>
                <a:lnTo>
                  <a:pt x="704" y="669"/>
                </a:lnTo>
                <a:lnTo>
                  <a:pt x="702" y="669"/>
                </a:lnTo>
                <a:lnTo>
                  <a:pt x="700" y="669"/>
                </a:lnTo>
                <a:lnTo>
                  <a:pt x="698" y="669"/>
                </a:lnTo>
                <a:lnTo>
                  <a:pt x="697" y="669"/>
                </a:lnTo>
                <a:lnTo>
                  <a:pt x="691" y="668"/>
                </a:lnTo>
                <a:lnTo>
                  <a:pt x="689" y="668"/>
                </a:lnTo>
                <a:lnTo>
                  <a:pt x="685" y="668"/>
                </a:lnTo>
                <a:lnTo>
                  <a:pt x="684" y="667"/>
                </a:lnTo>
                <a:lnTo>
                  <a:pt x="682" y="667"/>
                </a:lnTo>
                <a:lnTo>
                  <a:pt x="680" y="667"/>
                </a:lnTo>
                <a:lnTo>
                  <a:pt x="675" y="665"/>
                </a:lnTo>
                <a:lnTo>
                  <a:pt x="674" y="665"/>
                </a:lnTo>
                <a:lnTo>
                  <a:pt x="672" y="665"/>
                </a:lnTo>
                <a:lnTo>
                  <a:pt x="671" y="665"/>
                </a:lnTo>
                <a:lnTo>
                  <a:pt x="670" y="665"/>
                </a:lnTo>
                <a:lnTo>
                  <a:pt x="669" y="666"/>
                </a:lnTo>
                <a:lnTo>
                  <a:pt x="668" y="666"/>
                </a:lnTo>
                <a:lnTo>
                  <a:pt x="668" y="666"/>
                </a:lnTo>
                <a:lnTo>
                  <a:pt x="667" y="667"/>
                </a:lnTo>
                <a:lnTo>
                  <a:pt x="666" y="667"/>
                </a:lnTo>
                <a:lnTo>
                  <a:pt x="666" y="668"/>
                </a:lnTo>
                <a:lnTo>
                  <a:pt x="665" y="669"/>
                </a:lnTo>
                <a:lnTo>
                  <a:pt x="665" y="669"/>
                </a:lnTo>
                <a:lnTo>
                  <a:pt x="665" y="670"/>
                </a:lnTo>
                <a:lnTo>
                  <a:pt x="665" y="671"/>
                </a:lnTo>
                <a:lnTo>
                  <a:pt x="665" y="672"/>
                </a:lnTo>
                <a:lnTo>
                  <a:pt x="666" y="675"/>
                </a:lnTo>
                <a:lnTo>
                  <a:pt x="666" y="676"/>
                </a:lnTo>
                <a:lnTo>
                  <a:pt x="666" y="677"/>
                </a:lnTo>
                <a:lnTo>
                  <a:pt x="666" y="677"/>
                </a:lnTo>
                <a:lnTo>
                  <a:pt x="666" y="678"/>
                </a:lnTo>
                <a:lnTo>
                  <a:pt x="666" y="678"/>
                </a:lnTo>
                <a:lnTo>
                  <a:pt x="665" y="679"/>
                </a:lnTo>
                <a:lnTo>
                  <a:pt x="665" y="679"/>
                </a:lnTo>
                <a:lnTo>
                  <a:pt x="664" y="680"/>
                </a:lnTo>
                <a:lnTo>
                  <a:pt x="663" y="680"/>
                </a:lnTo>
                <a:lnTo>
                  <a:pt x="662" y="681"/>
                </a:lnTo>
                <a:lnTo>
                  <a:pt x="660" y="681"/>
                </a:lnTo>
                <a:lnTo>
                  <a:pt x="654" y="683"/>
                </a:lnTo>
                <a:lnTo>
                  <a:pt x="652" y="683"/>
                </a:lnTo>
                <a:lnTo>
                  <a:pt x="652" y="684"/>
                </a:lnTo>
                <a:lnTo>
                  <a:pt x="651" y="684"/>
                </a:lnTo>
                <a:lnTo>
                  <a:pt x="651" y="684"/>
                </a:lnTo>
                <a:lnTo>
                  <a:pt x="650" y="685"/>
                </a:lnTo>
                <a:lnTo>
                  <a:pt x="650" y="686"/>
                </a:lnTo>
                <a:lnTo>
                  <a:pt x="649" y="687"/>
                </a:lnTo>
                <a:lnTo>
                  <a:pt x="649" y="688"/>
                </a:lnTo>
                <a:lnTo>
                  <a:pt x="649" y="689"/>
                </a:lnTo>
                <a:lnTo>
                  <a:pt x="648" y="690"/>
                </a:lnTo>
                <a:lnTo>
                  <a:pt x="648" y="694"/>
                </a:lnTo>
                <a:lnTo>
                  <a:pt x="647" y="696"/>
                </a:lnTo>
                <a:lnTo>
                  <a:pt x="647" y="697"/>
                </a:lnTo>
                <a:lnTo>
                  <a:pt x="645" y="700"/>
                </a:lnTo>
                <a:lnTo>
                  <a:pt x="645" y="701"/>
                </a:lnTo>
                <a:lnTo>
                  <a:pt x="644" y="701"/>
                </a:lnTo>
                <a:lnTo>
                  <a:pt x="643" y="702"/>
                </a:lnTo>
                <a:lnTo>
                  <a:pt x="643" y="702"/>
                </a:lnTo>
                <a:lnTo>
                  <a:pt x="642" y="702"/>
                </a:lnTo>
                <a:lnTo>
                  <a:pt x="641" y="702"/>
                </a:lnTo>
                <a:lnTo>
                  <a:pt x="640" y="702"/>
                </a:lnTo>
                <a:lnTo>
                  <a:pt x="639" y="702"/>
                </a:lnTo>
                <a:lnTo>
                  <a:pt x="638" y="702"/>
                </a:lnTo>
                <a:lnTo>
                  <a:pt x="637" y="702"/>
                </a:lnTo>
                <a:lnTo>
                  <a:pt x="636" y="702"/>
                </a:lnTo>
                <a:lnTo>
                  <a:pt x="635" y="701"/>
                </a:lnTo>
                <a:lnTo>
                  <a:pt x="634" y="701"/>
                </a:lnTo>
                <a:lnTo>
                  <a:pt x="633" y="700"/>
                </a:lnTo>
                <a:lnTo>
                  <a:pt x="631" y="699"/>
                </a:lnTo>
                <a:lnTo>
                  <a:pt x="631" y="698"/>
                </a:lnTo>
                <a:lnTo>
                  <a:pt x="630" y="697"/>
                </a:lnTo>
                <a:lnTo>
                  <a:pt x="629" y="696"/>
                </a:lnTo>
                <a:lnTo>
                  <a:pt x="628" y="694"/>
                </a:lnTo>
                <a:lnTo>
                  <a:pt x="626" y="690"/>
                </a:lnTo>
                <a:lnTo>
                  <a:pt x="624" y="686"/>
                </a:lnTo>
                <a:lnTo>
                  <a:pt x="623" y="684"/>
                </a:lnTo>
                <a:lnTo>
                  <a:pt x="622" y="682"/>
                </a:lnTo>
                <a:lnTo>
                  <a:pt x="621" y="680"/>
                </a:lnTo>
                <a:lnTo>
                  <a:pt x="620" y="678"/>
                </a:lnTo>
                <a:lnTo>
                  <a:pt x="620" y="677"/>
                </a:lnTo>
                <a:lnTo>
                  <a:pt x="619" y="677"/>
                </a:lnTo>
                <a:lnTo>
                  <a:pt x="619" y="677"/>
                </a:lnTo>
                <a:lnTo>
                  <a:pt x="618" y="676"/>
                </a:lnTo>
                <a:lnTo>
                  <a:pt x="618" y="676"/>
                </a:lnTo>
                <a:lnTo>
                  <a:pt x="617" y="676"/>
                </a:lnTo>
                <a:lnTo>
                  <a:pt x="617" y="676"/>
                </a:lnTo>
                <a:lnTo>
                  <a:pt x="615" y="677"/>
                </a:lnTo>
                <a:lnTo>
                  <a:pt x="614" y="677"/>
                </a:lnTo>
                <a:lnTo>
                  <a:pt x="613" y="678"/>
                </a:lnTo>
                <a:lnTo>
                  <a:pt x="611" y="679"/>
                </a:lnTo>
                <a:lnTo>
                  <a:pt x="610" y="679"/>
                </a:lnTo>
                <a:lnTo>
                  <a:pt x="609" y="680"/>
                </a:lnTo>
                <a:lnTo>
                  <a:pt x="609" y="680"/>
                </a:lnTo>
                <a:lnTo>
                  <a:pt x="608" y="679"/>
                </a:lnTo>
                <a:lnTo>
                  <a:pt x="608" y="679"/>
                </a:lnTo>
                <a:lnTo>
                  <a:pt x="606" y="679"/>
                </a:lnTo>
                <a:lnTo>
                  <a:pt x="605" y="678"/>
                </a:lnTo>
                <a:lnTo>
                  <a:pt x="604" y="677"/>
                </a:lnTo>
                <a:lnTo>
                  <a:pt x="602" y="676"/>
                </a:lnTo>
                <a:lnTo>
                  <a:pt x="600" y="674"/>
                </a:lnTo>
                <a:lnTo>
                  <a:pt x="595" y="670"/>
                </a:lnTo>
                <a:lnTo>
                  <a:pt x="594" y="669"/>
                </a:lnTo>
                <a:lnTo>
                  <a:pt x="593" y="668"/>
                </a:lnTo>
                <a:lnTo>
                  <a:pt x="592" y="667"/>
                </a:lnTo>
                <a:lnTo>
                  <a:pt x="590" y="667"/>
                </a:lnTo>
                <a:lnTo>
                  <a:pt x="585" y="664"/>
                </a:lnTo>
                <a:lnTo>
                  <a:pt x="582" y="663"/>
                </a:lnTo>
                <a:lnTo>
                  <a:pt x="581" y="662"/>
                </a:lnTo>
                <a:lnTo>
                  <a:pt x="578" y="660"/>
                </a:lnTo>
                <a:lnTo>
                  <a:pt x="577" y="659"/>
                </a:lnTo>
                <a:lnTo>
                  <a:pt x="576" y="659"/>
                </a:lnTo>
                <a:lnTo>
                  <a:pt x="575" y="659"/>
                </a:lnTo>
                <a:lnTo>
                  <a:pt x="574" y="659"/>
                </a:lnTo>
                <a:lnTo>
                  <a:pt x="574" y="659"/>
                </a:lnTo>
                <a:lnTo>
                  <a:pt x="573" y="659"/>
                </a:lnTo>
                <a:lnTo>
                  <a:pt x="572" y="659"/>
                </a:lnTo>
                <a:lnTo>
                  <a:pt x="570" y="661"/>
                </a:lnTo>
                <a:lnTo>
                  <a:pt x="567" y="663"/>
                </a:lnTo>
                <a:lnTo>
                  <a:pt x="566" y="664"/>
                </a:lnTo>
                <a:lnTo>
                  <a:pt x="566" y="665"/>
                </a:lnTo>
                <a:lnTo>
                  <a:pt x="565" y="666"/>
                </a:lnTo>
                <a:lnTo>
                  <a:pt x="564" y="667"/>
                </a:lnTo>
                <a:lnTo>
                  <a:pt x="563" y="668"/>
                </a:lnTo>
                <a:lnTo>
                  <a:pt x="563" y="669"/>
                </a:lnTo>
                <a:lnTo>
                  <a:pt x="561" y="670"/>
                </a:lnTo>
                <a:lnTo>
                  <a:pt x="560" y="671"/>
                </a:lnTo>
                <a:lnTo>
                  <a:pt x="560" y="672"/>
                </a:lnTo>
                <a:lnTo>
                  <a:pt x="559" y="673"/>
                </a:lnTo>
                <a:lnTo>
                  <a:pt x="559" y="673"/>
                </a:lnTo>
                <a:lnTo>
                  <a:pt x="559" y="674"/>
                </a:lnTo>
                <a:lnTo>
                  <a:pt x="559" y="676"/>
                </a:lnTo>
                <a:lnTo>
                  <a:pt x="559" y="678"/>
                </a:lnTo>
                <a:lnTo>
                  <a:pt x="558" y="679"/>
                </a:lnTo>
                <a:lnTo>
                  <a:pt x="557" y="683"/>
                </a:lnTo>
                <a:lnTo>
                  <a:pt x="557" y="684"/>
                </a:lnTo>
                <a:lnTo>
                  <a:pt x="557" y="686"/>
                </a:lnTo>
                <a:lnTo>
                  <a:pt x="557" y="687"/>
                </a:lnTo>
                <a:lnTo>
                  <a:pt x="557" y="688"/>
                </a:lnTo>
                <a:lnTo>
                  <a:pt x="558" y="690"/>
                </a:lnTo>
                <a:lnTo>
                  <a:pt x="559" y="693"/>
                </a:lnTo>
                <a:lnTo>
                  <a:pt x="559" y="696"/>
                </a:lnTo>
                <a:lnTo>
                  <a:pt x="560" y="697"/>
                </a:lnTo>
                <a:lnTo>
                  <a:pt x="560" y="698"/>
                </a:lnTo>
                <a:lnTo>
                  <a:pt x="560" y="699"/>
                </a:lnTo>
                <a:lnTo>
                  <a:pt x="559" y="700"/>
                </a:lnTo>
                <a:lnTo>
                  <a:pt x="559" y="701"/>
                </a:lnTo>
                <a:lnTo>
                  <a:pt x="558" y="701"/>
                </a:lnTo>
                <a:lnTo>
                  <a:pt x="558" y="702"/>
                </a:lnTo>
                <a:lnTo>
                  <a:pt x="556" y="702"/>
                </a:lnTo>
                <a:lnTo>
                  <a:pt x="555" y="703"/>
                </a:lnTo>
                <a:lnTo>
                  <a:pt x="553" y="704"/>
                </a:lnTo>
                <a:lnTo>
                  <a:pt x="552" y="704"/>
                </a:lnTo>
                <a:lnTo>
                  <a:pt x="547" y="706"/>
                </a:lnTo>
                <a:lnTo>
                  <a:pt x="545" y="706"/>
                </a:lnTo>
                <a:lnTo>
                  <a:pt x="544" y="707"/>
                </a:lnTo>
                <a:lnTo>
                  <a:pt x="543" y="707"/>
                </a:lnTo>
                <a:lnTo>
                  <a:pt x="540" y="709"/>
                </a:lnTo>
                <a:lnTo>
                  <a:pt x="538" y="711"/>
                </a:lnTo>
                <a:lnTo>
                  <a:pt x="534" y="715"/>
                </a:lnTo>
                <a:lnTo>
                  <a:pt x="532" y="717"/>
                </a:lnTo>
                <a:lnTo>
                  <a:pt x="530" y="718"/>
                </a:lnTo>
                <a:lnTo>
                  <a:pt x="528" y="720"/>
                </a:lnTo>
                <a:lnTo>
                  <a:pt x="527" y="721"/>
                </a:lnTo>
                <a:lnTo>
                  <a:pt x="526" y="724"/>
                </a:lnTo>
                <a:lnTo>
                  <a:pt x="525" y="725"/>
                </a:lnTo>
                <a:lnTo>
                  <a:pt x="525" y="726"/>
                </a:lnTo>
                <a:lnTo>
                  <a:pt x="524" y="726"/>
                </a:lnTo>
                <a:lnTo>
                  <a:pt x="523" y="726"/>
                </a:lnTo>
                <a:lnTo>
                  <a:pt x="523" y="726"/>
                </a:lnTo>
                <a:lnTo>
                  <a:pt x="522" y="726"/>
                </a:lnTo>
                <a:lnTo>
                  <a:pt x="522" y="726"/>
                </a:lnTo>
                <a:lnTo>
                  <a:pt x="521" y="726"/>
                </a:lnTo>
                <a:lnTo>
                  <a:pt x="521" y="726"/>
                </a:lnTo>
                <a:lnTo>
                  <a:pt x="520" y="725"/>
                </a:lnTo>
                <a:lnTo>
                  <a:pt x="517" y="724"/>
                </a:lnTo>
                <a:lnTo>
                  <a:pt x="516" y="723"/>
                </a:lnTo>
                <a:lnTo>
                  <a:pt x="515" y="722"/>
                </a:lnTo>
                <a:lnTo>
                  <a:pt x="513" y="721"/>
                </a:lnTo>
                <a:lnTo>
                  <a:pt x="510" y="721"/>
                </a:lnTo>
                <a:lnTo>
                  <a:pt x="508" y="720"/>
                </a:lnTo>
                <a:lnTo>
                  <a:pt x="506" y="720"/>
                </a:lnTo>
                <a:lnTo>
                  <a:pt x="503" y="719"/>
                </a:lnTo>
                <a:lnTo>
                  <a:pt x="501" y="719"/>
                </a:lnTo>
                <a:lnTo>
                  <a:pt x="500" y="719"/>
                </a:lnTo>
                <a:lnTo>
                  <a:pt x="499" y="719"/>
                </a:lnTo>
                <a:lnTo>
                  <a:pt x="499" y="718"/>
                </a:lnTo>
                <a:lnTo>
                  <a:pt x="498" y="718"/>
                </a:lnTo>
                <a:lnTo>
                  <a:pt x="497" y="717"/>
                </a:lnTo>
                <a:lnTo>
                  <a:pt x="497" y="717"/>
                </a:lnTo>
                <a:lnTo>
                  <a:pt x="497" y="716"/>
                </a:lnTo>
                <a:lnTo>
                  <a:pt x="496" y="716"/>
                </a:lnTo>
                <a:lnTo>
                  <a:pt x="496" y="715"/>
                </a:lnTo>
                <a:lnTo>
                  <a:pt x="497" y="714"/>
                </a:lnTo>
                <a:lnTo>
                  <a:pt x="497" y="711"/>
                </a:lnTo>
                <a:lnTo>
                  <a:pt x="497" y="710"/>
                </a:lnTo>
                <a:lnTo>
                  <a:pt x="497" y="709"/>
                </a:lnTo>
                <a:lnTo>
                  <a:pt x="497" y="708"/>
                </a:lnTo>
                <a:lnTo>
                  <a:pt x="497" y="708"/>
                </a:lnTo>
                <a:lnTo>
                  <a:pt x="497" y="708"/>
                </a:lnTo>
                <a:lnTo>
                  <a:pt x="496" y="708"/>
                </a:lnTo>
                <a:lnTo>
                  <a:pt x="496" y="708"/>
                </a:lnTo>
                <a:lnTo>
                  <a:pt x="493" y="709"/>
                </a:lnTo>
                <a:lnTo>
                  <a:pt x="491" y="709"/>
                </a:lnTo>
                <a:lnTo>
                  <a:pt x="489" y="710"/>
                </a:lnTo>
                <a:lnTo>
                  <a:pt x="486" y="710"/>
                </a:lnTo>
                <a:lnTo>
                  <a:pt x="485" y="710"/>
                </a:lnTo>
                <a:lnTo>
                  <a:pt x="484" y="711"/>
                </a:lnTo>
                <a:lnTo>
                  <a:pt x="481" y="710"/>
                </a:lnTo>
                <a:lnTo>
                  <a:pt x="479" y="710"/>
                </a:lnTo>
                <a:lnTo>
                  <a:pt x="474" y="710"/>
                </a:lnTo>
                <a:lnTo>
                  <a:pt x="471" y="709"/>
                </a:lnTo>
                <a:lnTo>
                  <a:pt x="470" y="709"/>
                </a:lnTo>
                <a:lnTo>
                  <a:pt x="468" y="708"/>
                </a:lnTo>
                <a:lnTo>
                  <a:pt x="467" y="708"/>
                </a:lnTo>
                <a:lnTo>
                  <a:pt x="464" y="706"/>
                </a:lnTo>
                <a:lnTo>
                  <a:pt x="463" y="706"/>
                </a:lnTo>
                <a:lnTo>
                  <a:pt x="462" y="706"/>
                </a:lnTo>
                <a:lnTo>
                  <a:pt x="461" y="706"/>
                </a:lnTo>
                <a:lnTo>
                  <a:pt x="460" y="705"/>
                </a:lnTo>
                <a:lnTo>
                  <a:pt x="457" y="705"/>
                </a:lnTo>
                <a:lnTo>
                  <a:pt x="456" y="705"/>
                </a:lnTo>
                <a:lnTo>
                  <a:pt x="454" y="705"/>
                </a:lnTo>
                <a:lnTo>
                  <a:pt x="453" y="705"/>
                </a:lnTo>
                <a:lnTo>
                  <a:pt x="453" y="706"/>
                </a:lnTo>
                <a:lnTo>
                  <a:pt x="451" y="706"/>
                </a:lnTo>
                <a:lnTo>
                  <a:pt x="449" y="707"/>
                </a:lnTo>
                <a:lnTo>
                  <a:pt x="447" y="709"/>
                </a:lnTo>
                <a:lnTo>
                  <a:pt x="447" y="709"/>
                </a:lnTo>
                <a:lnTo>
                  <a:pt x="446" y="709"/>
                </a:lnTo>
                <a:lnTo>
                  <a:pt x="446" y="709"/>
                </a:lnTo>
                <a:lnTo>
                  <a:pt x="445" y="709"/>
                </a:lnTo>
                <a:lnTo>
                  <a:pt x="444" y="709"/>
                </a:lnTo>
                <a:lnTo>
                  <a:pt x="442" y="708"/>
                </a:lnTo>
                <a:lnTo>
                  <a:pt x="441" y="707"/>
                </a:lnTo>
                <a:lnTo>
                  <a:pt x="436" y="704"/>
                </a:lnTo>
                <a:lnTo>
                  <a:pt x="435" y="703"/>
                </a:lnTo>
                <a:lnTo>
                  <a:pt x="434" y="703"/>
                </a:lnTo>
                <a:lnTo>
                  <a:pt x="431" y="702"/>
                </a:lnTo>
                <a:lnTo>
                  <a:pt x="430" y="701"/>
                </a:lnTo>
                <a:lnTo>
                  <a:pt x="429" y="700"/>
                </a:lnTo>
                <a:lnTo>
                  <a:pt x="425" y="698"/>
                </a:lnTo>
                <a:lnTo>
                  <a:pt x="424" y="698"/>
                </a:lnTo>
                <a:lnTo>
                  <a:pt x="423" y="697"/>
                </a:lnTo>
                <a:lnTo>
                  <a:pt x="423" y="698"/>
                </a:lnTo>
                <a:lnTo>
                  <a:pt x="422" y="698"/>
                </a:lnTo>
                <a:lnTo>
                  <a:pt x="422" y="698"/>
                </a:lnTo>
                <a:lnTo>
                  <a:pt x="421" y="699"/>
                </a:lnTo>
                <a:lnTo>
                  <a:pt x="421" y="699"/>
                </a:lnTo>
                <a:lnTo>
                  <a:pt x="421" y="699"/>
                </a:lnTo>
                <a:lnTo>
                  <a:pt x="421" y="700"/>
                </a:lnTo>
                <a:lnTo>
                  <a:pt x="421" y="703"/>
                </a:lnTo>
                <a:lnTo>
                  <a:pt x="421" y="705"/>
                </a:lnTo>
                <a:lnTo>
                  <a:pt x="421" y="705"/>
                </a:lnTo>
                <a:lnTo>
                  <a:pt x="421" y="706"/>
                </a:lnTo>
                <a:lnTo>
                  <a:pt x="421" y="706"/>
                </a:lnTo>
                <a:lnTo>
                  <a:pt x="420" y="706"/>
                </a:lnTo>
                <a:lnTo>
                  <a:pt x="420" y="706"/>
                </a:lnTo>
                <a:lnTo>
                  <a:pt x="419" y="706"/>
                </a:lnTo>
                <a:lnTo>
                  <a:pt x="417" y="706"/>
                </a:lnTo>
                <a:lnTo>
                  <a:pt x="415" y="706"/>
                </a:lnTo>
                <a:lnTo>
                  <a:pt x="414" y="706"/>
                </a:lnTo>
                <a:lnTo>
                  <a:pt x="413" y="707"/>
                </a:lnTo>
                <a:lnTo>
                  <a:pt x="411" y="707"/>
                </a:lnTo>
                <a:lnTo>
                  <a:pt x="410" y="708"/>
                </a:lnTo>
                <a:lnTo>
                  <a:pt x="409" y="709"/>
                </a:lnTo>
                <a:lnTo>
                  <a:pt x="405" y="712"/>
                </a:lnTo>
                <a:lnTo>
                  <a:pt x="404" y="712"/>
                </a:lnTo>
                <a:lnTo>
                  <a:pt x="403" y="713"/>
                </a:lnTo>
                <a:lnTo>
                  <a:pt x="403" y="713"/>
                </a:lnTo>
                <a:lnTo>
                  <a:pt x="400" y="714"/>
                </a:lnTo>
                <a:lnTo>
                  <a:pt x="399" y="714"/>
                </a:lnTo>
                <a:lnTo>
                  <a:pt x="398" y="714"/>
                </a:lnTo>
                <a:lnTo>
                  <a:pt x="396" y="713"/>
                </a:lnTo>
                <a:lnTo>
                  <a:pt x="394" y="713"/>
                </a:lnTo>
                <a:lnTo>
                  <a:pt x="391" y="713"/>
                </a:lnTo>
                <a:lnTo>
                  <a:pt x="390" y="712"/>
                </a:lnTo>
                <a:lnTo>
                  <a:pt x="390" y="712"/>
                </a:lnTo>
                <a:lnTo>
                  <a:pt x="390" y="712"/>
                </a:lnTo>
                <a:lnTo>
                  <a:pt x="389" y="712"/>
                </a:lnTo>
                <a:lnTo>
                  <a:pt x="389" y="711"/>
                </a:lnTo>
                <a:lnTo>
                  <a:pt x="388" y="708"/>
                </a:lnTo>
                <a:lnTo>
                  <a:pt x="387" y="708"/>
                </a:lnTo>
                <a:lnTo>
                  <a:pt x="387" y="707"/>
                </a:lnTo>
                <a:lnTo>
                  <a:pt x="386" y="706"/>
                </a:lnTo>
                <a:lnTo>
                  <a:pt x="385" y="705"/>
                </a:lnTo>
                <a:lnTo>
                  <a:pt x="384" y="704"/>
                </a:lnTo>
                <a:lnTo>
                  <a:pt x="384" y="704"/>
                </a:lnTo>
                <a:lnTo>
                  <a:pt x="383" y="703"/>
                </a:lnTo>
                <a:lnTo>
                  <a:pt x="381" y="702"/>
                </a:lnTo>
                <a:lnTo>
                  <a:pt x="379" y="701"/>
                </a:lnTo>
                <a:lnTo>
                  <a:pt x="376" y="700"/>
                </a:lnTo>
                <a:lnTo>
                  <a:pt x="376" y="700"/>
                </a:lnTo>
                <a:lnTo>
                  <a:pt x="375" y="699"/>
                </a:lnTo>
                <a:lnTo>
                  <a:pt x="374" y="699"/>
                </a:lnTo>
                <a:lnTo>
                  <a:pt x="373" y="698"/>
                </a:lnTo>
                <a:lnTo>
                  <a:pt x="373" y="697"/>
                </a:lnTo>
                <a:lnTo>
                  <a:pt x="371" y="695"/>
                </a:lnTo>
                <a:lnTo>
                  <a:pt x="370" y="694"/>
                </a:lnTo>
                <a:lnTo>
                  <a:pt x="369" y="693"/>
                </a:lnTo>
                <a:lnTo>
                  <a:pt x="368" y="692"/>
                </a:lnTo>
                <a:lnTo>
                  <a:pt x="366" y="691"/>
                </a:lnTo>
                <a:lnTo>
                  <a:pt x="364" y="690"/>
                </a:lnTo>
                <a:lnTo>
                  <a:pt x="362" y="690"/>
                </a:lnTo>
                <a:lnTo>
                  <a:pt x="361" y="689"/>
                </a:lnTo>
                <a:lnTo>
                  <a:pt x="360" y="689"/>
                </a:lnTo>
                <a:lnTo>
                  <a:pt x="359" y="689"/>
                </a:lnTo>
                <a:lnTo>
                  <a:pt x="357" y="689"/>
                </a:lnTo>
                <a:lnTo>
                  <a:pt x="356" y="690"/>
                </a:lnTo>
                <a:lnTo>
                  <a:pt x="354" y="690"/>
                </a:lnTo>
                <a:lnTo>
                  <a:pt x="349" y="691"/>
                </a:lnTo>
                <a:lnTo>
                  <a:pt x="348" y="692"/>
                </a:lnTo>
                <a:lnTo>
                  <a:pt x="347" y="692"/>
                </a:lnTo>
                <a:lnTo>
                  <a:pt x="346" y="693"/>
                </a:lnTo>
                <a:lnTo>
                  <a:pt x="345" y="694"/>
                </a:lnTo>
                <a:lnTo>
                  <a:pt x="344" y="695"/>
                </a:lnTo>
                <a:lnTo>
                  <a:pt x="343" y="698"/>
                </a:lnTo>
                <a:lnTo>
                  <a:pt x="342" y="700"/>
                </a:lnTo>
                <a:lnTo>
                  <a:pt x="341" y="702"/>
                </a:lnTo>
                <a:lnTo>
                  <a:pt x="339" y="704"/>
                </a:lnTo>
                <a:lnTo>
                  <a:pt x="338" y="706"/>
                </a:lnTo>
                <a:lnTo>
                  <a:pt x="338" y="707"/>
                </a:lnTo>
                <a:lnTo>
                  <a:pt x="337" y="707"/>
                </a:lnTo>
                <a:lnTo>
                  <a:pt x="336" y="708"/>
                </a:lnTo>
                <a:lnTo>
                  <a:pt x="335" y="708"/>
                </a:lnTo>
                <a:lnTo>
                  <a:pt x="335" y="708"/>
                </a:lnTo>
                <a:lnTo>
                  <a:pt x="334" y="708"/>
                </a:lnTo>
                <a:lnTo>
                  <a:pt x="332" y="708"/>
                </a:lnTo>
                <a:lnTo>
                  <a:pt x="330" y="708"/>
                </a:lnTo>
                <a:lnTo>
                  <a:pt x="328" y="709"/>
                </a:lnTo>
                <a:lnTo>
                  <a:pt x="323" y="709"/>
                </a:lnTo>
                <a:lnTo>
                  <a:pt x="312" y="710"/>
                </a:lnTo>
                <a:lnTo>
                  <a:pt x="310" y="710"/>
                </a:lnTo>
                <a:lnTo>
                  <a:pt x="306" y="710"/>
                </a:lnTo>
                <a:lnTo>
                  <a:pt x="304" y="710"/>
                </a:lnTo>
                <a:lnTo>
                  <a:pt x="302" y="710"/>
                </a:lnTo>
                <a:lnTo>
                  <a:pt x="299" y="711"/>
                </a:lnTo>
                <a:lnTo>
                  <a:pt x="298" y="711"/>
                </a:lnTo>
                <a:lnTo>
                  <a:pt x="296" y="711"/>
                </a:lnTo>
                <a:lnTo>
                  <a:pt x="293" y="710"/>
                </a:lnTo>
                <a:lnTo>
                  <a:pt x="292" y="710"/>
                </a:lnTo>
                <a:lnTo>
                  <a:pt x="291" y="710"/>
                </a:lnTo>
                <a:lnTo>
                  <a:pt x="289" y="711"/>
                </a:lnTo>
                <a:lnTo>
                  <a:pt x="288" y="711"/>
                </a:lnTo>
                <a:lnTo>
                  <a:pt x="286" y="711"/>
                </a:lnTo>
                <a:lnTo>
                  <a:pt x="285" y="711"/>
                </a:lnTo>
                <a:lnTo>
                  <a:pt x="283" y="711"/>
                </a:lnTo>
                <a:lnTo>
                  <a:pt x="282" y="711"/>
                </a:lnTo>
                <a:lnTo>
                  <a:pt x="281" y="710"/>
                </a:lnTo>
                <a:lnTo>
                  <a:pt x="280" y="710"/>
                </a:lnTo>
                <a:lnTo>
                  <a:pt x="279" y="709"/>
                </a:lnTo>
                <a:lnTo>
                  <a:pt x="279" y="708"/>
                </a:lnTo>
                <a:lnTo>
                  <a:pt x="278" y="708"/>
                </a:lnTo>
                <a:lnTo>
                  <a:pt x="277" y="707"/>
                </a:lnTo>
                <a:lnTo>
                  <a:pt x="277" y="706"/>
                </a:lnTo>
                <a:lnTo>
                  <a:pt x="277" y="705"/>
                </a:lnTo>
                <a:lnTo>
                  <a:pt x="277" y="703"/>
                </a:lnTo>
                <a:lnTo>
                  <a:pt x="276" y="702"/>
                </a:lnTo>
                <a:lnTo>
                  <a:pt x="276" y="700"/>
                </a:lnTo>
                <a:lnTo>
                  <a:pt x="276" y="694"/>
                </a:lnTo>
                <a:lnTo>
                  <a:pt x="276" y="692"/>
                </a:lnTo>
                <a:lnTo>
                  <a:pt x="276" y="692"/>
                </a:lnTo>
                <a:lnTo>
                  <a:pt x="276" y="691"/>
                </a:lnTo>
                <a:lnTo>
                  <a:pt x="275" y="690"/>
                </a:lnTo>
                <a:lnTo>
                  <a:pt x="275" y="690"/>
                </a:lnTo>
                <a:lnTo>
                  <a:pt x="275" y="690"/>
                </a:lnTo>
                <a:lnTo>
                  <a:pt x="272" y="691"/>
                </a:lnTo>
                <a:lnTo>
                  <a:pt x="270" y="692"/>
                </a:lnTo>
                <a:lnTo>
                  <a:pt x="268" y="692"/>
                </a:lnTo>
                <a:lnTo>
                  <a:pt x="266" y="693"/>
                </a:lnTo>
                <a:lnTo>
                  <a:pt x="263" y="695"/>
                </a:lnTo>
                <a:lnTo>
                  <a:pt x="258" y="697"/>
                </a:lnTo>
                <a:lnTo>
                  <a:pt x="256" y="698"/>
                </a:lnTo>
                <a:lnTo>
                  <a:pt x="255" y="699"/>
                </a:lnTo>
                <a:lnTo>
                  <a:pt x="255" y="699"/>
                </a:lnTo>
                <a:lnTo>
                  <a:pt x="254" y="700"/>
                </a:lnTo>
                <a:lnTo>
                  <a:pt x="254" y="701"/>
                </a:lnTo>
                <a:lnTo>
                  <a:pt x="253" y="702"/>
                </a:lnTo>
                <a:lnTo>
                  <a:pt x="252" y="705"/>
                </a:lnTo>
                <a:lnTo>
                  <a:pt x="251" y="708"/>
                </a:lnTo>
                <a:lnTo>
                  <a:pt x="250" y="709"/>
                </a:lnTo>
                <a:lnTo>
                  <a:pt x="250" y="710"/>
                </a:lnTo>
                <a:lnTo>
                  <a:pt x="249" y="712"/>
                </a:lnTo>
                <a:lnTo>
                  <a:pt x="248" y="714"/>
                </a:lnTo>
                <a:lnTo>
                  <a:pt x="247" y="714"/>
                </a:lnTo>
                <a:lnTo>
                  <a:pt x="246" y="715"/>
                </a:lnTo>
                <a:lnTo>
                  <a:pt x="246" y="715"/>
                </a:lnTo>
                <a:lnTo>
                  <a:pt x="246" y="715"/>
                </a:lnTo>
                <a:lnTo>
                  <a:pt x="243" y="716"/>
                </a:lnTo>
                <a:lnTo>
                  <a:pt x="242" y="716"/>
                </a:lnTo>
                <a:lnTo>
                  <a:pt x="241" y="717"/>
                </a:lnTo>
                <a:lnTo>
                  <a:pt x="239" y="718"/>
                </a:lnTo>
                <a:lnTo>
                  <a:pt x="237" y="719"/>
                </a:lnTo>
                <a:lnTo>
                  <a:pt x="236" y="720"/>
                </a:lnTo>
                <a:lnTo>
                  <a:pt x="235" y="720"/>
                </a:lnTo>
                <a:lnTo>
                  <a:pt x="234" y="721"/>
                </a:lnTo>
                <a:lnTo>
                  <a:pt x="233" y="721"/>
                </a:lnTo>
                <a:lnTo>
                  <a:pt x="228" y="721"/>
                </a:lnTo>
                <a:lnTo>
                  <a:pt x="227" y="722"/>
                </a:lnTo>
                <a:lnTo>
                  <a:pt x="225" y="722"/>
                </a:lnTo>
                <a:lnTo>
                  <a:pt x="224" y="723"/>
                </a:lnTo>
                <a:lnTo>
                  <a:pt x="223" y="723"/>
                </a:lnTo>
                <a:lnTo>
                  <a:pt x="221" y="725"/>
                </a:lnTo>
                <a:lnTo>
                  <a:pt x="220" y="725"/>
                </a:lnTo>
                <a:lnTo>
                  <a:pt x="219" y="726"/>
                </a:lnTo>
                <a:lnTo>
                  <a:pt x="217" y="726"/>
                </a:lnTo>
                <a:lnTo>
                  <a:pt x="216" y="727"/>
                </a:lnTo>
                <a:lnTo>
                  <a:pt x="215" y="727"/>
                </a:lnTo>
                <a:lnTo>
                  <a:pt x="213" y="727"/>
                </a:lnTo>
                <a:lnTo>
                  <a:pt x="212" y="727"/>
                </a:lnTo>
                <a:lnTo>
                  <a:pt x="211" y="726"/>
                </a:lnTo>
                <a:lnTo>
                  <a:pt x="209" y="726"/>
                </a:lnTo>
                <a:lnTo>
                  <a:pt x="208" y="725"/>
                </a:lnTo>
                <a:lnTo>
                  <a:pt x="206" y="724"/>
                </a:lnTo>
                <a:lnTo>
                  <a:pt x="205" y="724"/>
                </a:lnTo>
                <a:lnTo>
                  <a:pt x="204" y="724"/>
                </a:lnTo>
                <a:lnTo>
                  <a:pt x="204" y="723"/>
                </a:lnTo>
                <a:lnTo>
                  <a:pt x="203" y="722"/>
                </a:lnTo>
                <a:lnTo>
                  <a:pt x="202" y="722"/>
                </a:lnTo>
                <a:lnTo>
                  <a:pt x="201" y="721"/>
                </a:lnTo>
                <a:lnTo>
                  <a:pt x="199" y="720"/>
                </a:lnTo>
                <a:lnTo>
                  <a:pt x="198" y="720"/>
                </a:lnTo>
                <a:lnTo>
                  <a:pt x="195" y="717"/>
                </a:lnTo>
                <a:lnTo>
                  <a:pt x="194" y="717"/>
                </a:lnTo>
                <a:lnTo>
                  <a:pt x="193" y="716"/>
                </a:lnTo>
                <a:lnTo>
                  <a:pt x="193" y="716"/>
                </a:lnTo>
                <a:lnTo>
                  <a:pt x="192" y="716"/>
                </a:lnTo>
                <a:lnTo>
                  <a:pt x="191" y="716"/>
                </a:lnTo>
                <a:lnTo>
                  <a:pt x="189" y="716"/>
                </a:lnTo>
                <a:lnTo>
                  <a:pt x="188" y="717"/>
                </a:lnTo>
                <a:lnTo>
                  <a:pt x="185" y="719"/>
                </a:lnTo>
                <a:lnTo>
                  <a:pt x="183" y="719"/>
                </a:lnTo>
                <a:lnTo>
                  <a:pt x="182" y="719"/>
                </a:lnTo>
                <a:lnTo>
                  <a:pt x="181" y="720"/>
                </a:lnTo>
                <a:lnTo>
                  <a:pt x="181" y="720"/>
                </a:lnTo>
                <a:lnTo>
                  <a:pt x="180" y="720"/>
                </a:lnTo>
                <a:lnTo>
                  <a:pt x="179" y="720"/>
                </a:lnTo>
                <a:lnTo>
                  <a:pt x="178" y="720"/>
                </a:lnTo>
                <a:lnTo>
                  <a:pt x="178" y="719"/>
                </a:lnTo>
                <a:lnTo>
                  <a:pt x="177" y="719"/>
                </a:lnTo>
                <a:lnTo>
                  <a:pt x="174" y="716"/>
                </a:lnTo>
                <a:lnTo>
                  <a:pt x="173" y="715"/>
                </a:lnTo>
                <a:lnTo>
                  <a:pt x="172" y="715"/>
                </a:lnTo>
                <a:lnTo>
                  <a:pt x="172" y="715"/>
                </a:lnTo>
                <a:lnTo>
                  <a:pt x="171" y="715"/>
                </a:lnTo>
                <a:lnTo>
                  <a:pt x="170" y="715"/>
                </a:lnTo>
                <a:lnTo>
                  <a:pt x="170" y="715"/>
                </a:lnTo>
                <a:lnTo>
                  <a:pt x="169" y="715"/>
                </a:lnTo>
                <a:lnTo>
                  <a:pt x="166" y="716"/>
                </a:lnTo>
                <a:lnTo>
                  <a:pt x="164" y="717"/>
                </a:lnTo>
                <a:lnTo>
                  <a:pt x="158" y="719"/>
                </a:lnTo>
                <a:lnTo>
                  <a:pt x="154" y="720"/>
                </a:lnTo>
                <a:lnTo>
                  <a:pt x="153" y="720"/>
                </a:lnTo>
                <a:lnTo>
                  <a:pt x="151" y="721"/>
                </a:lnTo>
                <a:lnTo>
                  <a:pt x="149" y="721"/>
                </a:lnTo>
                <a:lnTo>
                  <a:pt x="149" y="720"/>
                </a:lnTo>
                <a:lnTo>
                  <a:pt x="148" y="720"/>
                </a:lnTo>
                <a:lnTo>
                  <a:pt x="148" y="720"/>
                </a:lnTo>
                <a:lnTo>
                  <a:pt x="147" y="720"/>
                </a:lnTo>
                <a:lnTo>
                  <a:pt x="148" y="720"/>
                </a:lnTo>
                <a:lnTo>
                  <a:pt x="148" y="718"/>
                </a:lnTo>
                <a:lnTo>
                  <a:pt x="148" y="716"/>
                </a:lnTo>
                <a:lnTo>
                  <a:pt x="148" y="714"/>
                </a:lnTo>
                <a:lnTo>
                  <a:pt x="148" y="712"/>
                </a:lnTo>
                <a:lnTo>
                  <a:pt x="148" y="710"/>
                </a:lnTo>
                <a:lnTo>
                  <a:pt x="148" y="709"/>
                </a:lnTo>
                <a:lnTo>
                  <a:pt x="147" y="707"/>
                </a:lnTo>
                <a:lnTo>
                  <a:pt x="147" y="705"/>
                </a:lnTo>
                <a:lnTo>
                  <a:pt x="146" y="703"/>
                </a:lnTo>
                <a:lnTo>
                  <a:pt x="146" y="702"/>
                </a:lnTo>
                <a:lnTo>
                  <a:pt x="145" y="701"/>
                </a:lnTo>
                <a:lnTo>
                  <a:pt x="144" y="700"/>
                </a:lnTo>
                <a:lnTo>
                  <a:pt x="143" y="699"/>
                </a:lnTo>
                <a:lnTo>
                  <a:pt x="142" y="698"/>
                </a:lnTo>
                <a:lnTo>
                  <a:pt x="141" y="698"/>
                </a:lnTo>
                <a:lnTo>
                  <a:pt x="139" y="697"/>
                </a:lnTo>
                <a:lnTo>
                  <a:pt x="139" y="696"/>
                </a:lnTo>
                <a:lnTo>
                  <a:pt x="138" y="696"/>
                </a:lnTo>
                <a:lnTo>
                  <a:pt x="138" y="695"/>
                </a:lnTo>
                <a:lnTo>
                  <a:pt x="138" y="695"/>
                </a:lnTo>
                <a:lnTo>
                  <a:pt x="138" y="694"/>
                </a:lnTo>
                <a:lnTo>
                  <a:pt x="138" y="693"/>
                </a:lnTo>
                <a:lnTo>
                  <a:pt x="138" y="687"/>
                </a:lnTo>
                <a:lnTo>
                  <a:pt x="138" y="686"/>
                </a:lnTo>
                <a:lnTo>
                  <a:pt x="138" y="682"/>
                </a:lnTo>
                <a:lnTo>
                  <a:pt x="138" y="677"/>
                </a:lnTo>
                <a:lnTo>
                  <a:pt x="139" y="675"/>
                </a:lnTo>
                <a:lnTo>
                  <a:pt x="139" y="673"/>
                </a:lnTo>
                <a:lnTo>
                  <a:pt x="140" y="667"/>
                </a:lnTo>
                <a:lnTo>
                  <a:pt x="141" y="665"/>
                </a:lnTo>
                <a:lnTo>
                  <a:pt x="141" y="664"/>
                </a:lnTo>
                <a:lnTo>
                  <a:pt x="141" y="661"/>
                </a:lnTo>
                <a:lnTo>
                  <a:pt x="141" y="659"/>
                </a:lnTo>
                <a:lnTo>
                  <a:pt x="141" y="656"/>
                </a:lnTo>
                <a:lnTo>
                  <a:pt x="141" y="654"/>
                </a:lnTo>
                <a:lnTo>
                  <a:pt x="141" y="652"/>
                </a:lnTo>
                <a:lnTo>
                  <a:pt x="140" y="652"/>
                </a:lnTo>
                <a:lnTo>
                  <a:pt x="140" y="651"/>
                </a:lnTo>
                <a:lnTo>
                  <a:pt x="139" y="650"/>
                </a:lnTo>
                <a:lnTo>
                  <a:pt x="139" y="650"/>
                </a:lnTo>
                <a:lnTo>
                  <a:pt x="138" y="649"/>
                </a:lnTo>
                <a:lnTo>
                  <a:pt x="137" y="648"/>
                </a:lnTo>
                <a:lnTo>
                  <a:pt x="135" y="648"/>
                </a:lnTo>
                <a:lnTo>
                  <a:pt x="134" y="647"/>
                </a:lnTo>
                <a:lnTo>
                  <a:pt x="132" y="647"/>
                </a:lnTo>
                <a:lnTo>
                  <a:pt x="131" y="646"/>
                </a:lnTo>
                <a:lnTo>
                  <a:pt x="129" y="646"/>
                </a:lnTo>
                <a:lnTo>
                  <a:pt x="126" y="646"/>
                </a:lnTo>
                <a:lnTo>
                  <a:pt x="125" y="646"/>
                </a:lnTo>
                <a:lnTo>
                  <a:pt x="124" y="646"/>
                </a:lnTo>
                <a:lnTo>
                  <a:pt x="124" y="646"/>
                </a:lnTo>
                <a:lnTo>
                  <a:pt x="123" y="646"/>
                </a:lnTo>
                <a:lnTo>
                  <a:pt x="123" y="645"/>
                </a:lnTo>
                <a:lnTo>
                  <a:pt x="122" y="645"/>
                </a:lnTo>
                <a:lnTo>
                  <a:pt x="122" y="645"/>
                </a:lnTo>
                <a:lnTo>
                  <a:pt x="122" y="644"/>
                </a:lnTo>
                <a:lnTo>
                  <a:pt x="122" y="644"/>
                </a:lnTo>
                <a:lnTo>
                  <a:pt x="123" y="643"/>
                </a:lnTo>
                <a:lnTo>
                  <a:pt x="123" y="642"/>
                </a:lnTo>
                <a:lnTo>
                  <a:pt x="123" y="641"/>
                </a:lnTo>
                <a:lnTo>
                  <a:pt x="122" y="640"/>
                </a:lnTo>
                <a:lnTo>
                  <a:pt x="122" y="640"/>
                </a:lnTo>
                <a:lnTo>
                  <a:pt x="121" y="639"/>
                </a:lnTo>
                <a:lnTo>
                  <a:pt x="120" y="638"/>
                </a:lnTo>
                <a:lnTo>
                  <a:pt x="118" y="637"/>
                </a:lnTo>
                <a:lnTo>
                  <a:pt x="117" y="636"/>
                </a:lnTo>
                <a:lnTo>
                  <a:pt x="116" y="636"/>
                </a:lnTo>
                <a:lnTo>
                  <a:pt x="116" y="635"/>
                </a:lnTo>
                <a:lnTo>
                  <a:pt x="116" y="635"/>
                </a:lnTo>
                <a:lnTo>
                  <a:pt x="116" y="635"/>
                </a:lnTo>
                <a:lnTo>
                  <a:pt x="116" y="635"/>
                </a:lnTo>
                <a:lnTo>
                  <a:pt x="117" y="635"/>
                </a:lnTo>
                <a:lnTo>
                  <a:pt x="118" y="634"/>
                </a:lnTo>
                <a:lnTo>
                  <a:pt x="120" y="634"/>
                </a:lnTo>
                <a:lnTo>
                  <a:pt x="121" y="634"/>
                </a:lnTo>
                <a:lnTo>
                  <a:pt x="122" y="634"/>
                </a:lnTo>
                <a:lnTo>
                  <a:pt x="123" y="633"/>
                </a:lnTo>
                <a:lnTo>
                  <a:pt x="124" y="633"/>
                </a:lnTo>
                <a:lnTo>
                  <a:pt x="124" y="632"/>
                </a:lnTo>
                <a:lnTo>
                  <a:pt x="124" y="632"/>
                </a:lnTo>
                <a:lnTo>
                  <a:pt x="125" y="631"/>
                </a:lnTo>
                <a:lnTo>
                  <a:pt x="125" y="631"/>
                </a:lnTo>
                <a:lnTo>
                  <a:pt x="124" y="630"/>
                </a:lnTo>
                <a:lnTo>
                  <a:pt x="124" y="629"/>
                </a:lnTo>
                <a:lnTo>
                  <a:pt x="123" y="628"/>
                </a:lnTo>
                <a:lnTo>
                  <a:pt x="123" y="627"/>
                </a:lnTo>
                <a:lnTo>
                  <a:pt x="122" y="626"/>
                </a:lnTo>
                <a:lnTo>
                  <a:pt x="120" y="624"/>
                </a:lnTo>
                <a:lnTo>
                  <a:pt x="120" y="623"/>
                </a:lnTo>
                <a:lnTo>
                  <a:pt x="119" y="622"/>
                </a:lnTo>
                <a:lnTo>
                  <a:pt x="119" y="622"/>
                </a:lnTo>
                <a:lnTo>
                  <a:pt x="119" y="621"/>
                </a:lnTo>
                <a:lnTo>
                  <a:pt x="119" y="620"/>
                </a:lnTo>
                <a:lnTo>
                  <a:pt x="119" y="619"/>
                </a:lnTo>
                <a:lnTo>
                  <a:pt x="119" y="619"/>
                </a:lnTo>
                <a:lnTo>
                  <a:pt x="119" y="618"/>
                </a:lnTo>
                <a:lnTo>
                  <a:pt x="119" y="618"/>
                </a:lnTo>
                <a:lnTo>
                  <a:pt x="120" y="618"/>
                </a:lnTo>
                <a:lnTo>
                  <a:pt x="125" y="615"/>
                </a:lnTo>
                <a:lnTo>
                  <a:pt x="127" y="614"/>
                </a:lnTo>
                <a:lnTo>
                  <a:pt x="127" y="614"/>
                </a:lnTo>
                <a:lnTo>
                  <a:pt x="128" y="613"/>
                </a:lnTo>
                <a:lnTo>
                  <a:pt x="128" y="613"/>
                </a:lnTo>
                <a:lnTo>
                  <a:pt x="129" y="612"/>
                </a:lnTo>
                <a:lnTo>
                  <a:pt x="128" y="612"/>
                </a:lnTo>
                <a:lnTo>
                  <a:pt x="128" y="611"/>
                </a:lnTo>
                <a:lnTo>
                  <a:pt x="128" y="611"/>
                </a:lnTo>
                <a:lnTo>
                  <a:pt x="127" y="610"/>
                </a:lnTo>
                <a:lnTo>
                  <a:pt x="127" y="610"/>
                </a:lnTo>
                <a:lnTo>
                  <a:pt x="126" y="609"/>
                </a:lnTo>
                <a:lnTo>
                  <a:pt x="125" y="609"/>
                </a:lnTo>
                <a:lnTo>
                  <a:pt x="123" y="609"/>
                </a:lnTo>
                <a:lnTo>
                  <a:pt x="122" y="609"/>
                </a:lnTo>
                <a:lnTo>
                  <a:pt x="120" y="609"/>
                </a:lnTo>
                <a:lnTo>
                  <a:pt x="118" y="609"/>
                </a:lnTo>
                <a:lnTo>
                  <a:pt x="116" y="609"/>
                </a:lnTo>
                <a:lnTo>
                  <a:pt x="115" y="609"/>
                </a:lnTo>
                <a:lnTo>
                  <a:pt x="114" y="609"/>
                </a:lnTo>
                <a:lnTo>
                  <a:pt x="113" y="609"/>
                </a:lnTo>
                <a:lnTo>
                  <a:pt x="113" y="609"/>
                </a:lnTo>
                <a:lnTo>
                  <a:pt x="112" y="608"/>
                </a:lnTo>
                <a:lnTo>
                  <a:pt x="112" y="608"/>
                </a:lnTo>
                <a:lnTo>
                  <a:pt x="111" y="607"/>
                </a:lnTo>
                <a:lnTo>
                  <a:pt x="111" y="606"/>
                </a:lnTo>
                <a:lnTo>
                  <a:pt x="111" y="605"/>
                </a:lnTo>
                <a:lnTo>
                  <a:pt x="111" y="604"/>
                </a:lnTo>
                <a:lnTo>
                  <a:pt x="111" y="603"/>
                </a:lnTo>
                <a:lnTo>
                  <a:pt x="111" y="601"/>
                </a:lnTo>
                <a:lnTo>
                  <a:pt x="112" y="600"/>
                </a:lnTo>
                <a:lnTo>
                  <a:pt x="112" y="599"/>
                </a:lnTo>
                <a:lnTo>
                  <a:pt x="113" y="598"/>
                </a:lnTo>
                <a:lnTo>
                  <a:pt x="114" y="596"/>
                </a:lnTo>
                <a:lnTo>
                  <a:pt x="118" y="591"/>
                </a:lnTo>
                <a:lnTo>
                  <a:pt x="119" y="589"/>
                </a:lnTo>
                <a:lnTo>
                  <a:pt x="120" y="588"/>
                </a:lnTo>
                <a:lnTo>
                  <a:pt x="122" y="587"/>
                </a:lnTo>
                <a:lnTo>
                  <a:pt x="123" y="586"/>
                </a:lnTo>
                <a:lnTo>
                  <a:pt x="124" y="584"/>
                </a:lnTo>
                <a:lnTo>
                  <a:pt x="125" y="584"/>
                </a:lnTo>
                <a:lnTo>
                  <a:pt x="127" y="582"/>
                </a:lnTo>
                <a:lnTo>
                  <a:pt x="128" y="581"/>
                </a:lnTo>
                <a:lnTo>
                  <a:pt x="130" y="581"/>
                </a:lnTo>
                <a:lnTo>
                  <a:pt x="132" y="580"/>
                </a:lnTo>
                <a:lnTo>
                  <a:pt x="133" y="579"/>
                </a:lnTo>
                <a:lnTo>
                  <a:pt x="134" y="579"/>
                </a:lnTo>
                <a:lnTo>
                  <a:pt x="135" y="578"/>
                </a:lnTo>
                <a:lnTo>
                  <a:pt x="137" y="578"/>
                </a:lnTo>
                <a:lnTo>
                  <a:pt x="138" y="578"/>
                </a:lnTo>
                <a:lnTo>
                  <a:pt x="139" y="578"/>
                </a:lnTo>
                <a:lnTo>
                  <a:pt x="139" y="579"/>
                </a:lnTo>
                <a:lnTo>
                  <a:pt x="140" y="579"/>
                </a:lnTo>
                <a:lnTo>
                  <a:pt x="144" y="581"/>
                </a:lnTo>
                <a:lnTo>
                  <a:pt x="145" y="582"/>
                </a:lnTo>
                <a:lnTo>
                  <a:pt x="146" y="582"/>
                </a:lnTo>
                <a:lnTo>
                  <a:pt x="147" y="582"/>
                </a:lnTo>
                <a:lnTo>
                  <a:pt x="147" y="582"/>
                </a:lnTo>
                <a:lnTo>
                  <a:pt x="148" y="582"/>
                </a:lnTo>
                <a:lnTo>
                  <a:pt x="149" y="582"/>
                </a:lnTo>
                <a:lnTo>
                  <a:pt x="150" y="582"/>
                </a:lnTo>
                <a:lnTo>
                  <a:pt x="150" y="581"/>
                </a:lnTo>
                <a:lnTo>
                  <a:pt x="151" y="581"/>
                </a:lnTo>
                <a:lnTo>
                  <a:pt x="152" y="580"/>
                </a:lnTo>
                <a:lnTo>
                  <a:pt x="153" y="579"/>
                </a:lnTo>
                <a:lnTo>
                  <a:pt x="155" y="575"/>
                </a:lnTo>
                <a:lnTo>
                  <a:pt x="156" y="574"/>
                </a:lnTo>
                <a:lnTo>
                  <a:pt x="158" y="573"/>
                </a:lnTo>
                <a:lnTo>
                  <a:pt x="159" y="571"/>
                </a:lnTo>
                <a:lnTo>
                  <a:pt x="163" y="568"/>
                </a:lnTo>
                <a:lnTo>
                  <a:pt x="165" y="566"/>
                </a:lnTo>
                <a:lnTo>
                  <a:pt x="166" y="566"/>
                </a:lnTo>
                <a:lnTo>
                  <a:pt x="166" y="565"/>
                </a:lnTo>
                <a:lnTo>
                  <a:pt x="167" y="564"/>
                </a:lnTo>
                <a:lnTo>
                  <a:pt x="167" y="563"/>
                </a:lnTo>
                <a:lnTo>
                  <a:pt x="167" y="563"/>
                </a:lnTo>
                <a:lnTo>
                  <a:pt x="167" y="562"/>
                </a:lnTo>
                <a:lnTo>
                  <a:pt x="167" y="561"/>
                </a:lnTo>
                <a:lnTo>
                  <a:pt x="167" y="560"/>
                </a:lnTo>
                <a:lnTo>
                  <a:pt x="166" y="559"/>
                </a:lnTo>
                <a:lnTo>
                  <a:pt x="165" y="558"/>
                </a:lnTo>
                <a:lnTo>
                  <a:pt x="164" y="558"/>
                </a:lnTo>
                <a:lnTo>
                  <a:pt x="162" y="557"/>
                </a:lnTo>
                <a:lnTo>
                  <a:pt x="162" y="556"/>
                </a:lnTo>
                <a:lnTo>
                  <a:pt x="161" y="556"/>
                </a:lnTo>
                <a:lnTo>
                  <a:pt x="161" y="555"/>
                </a:lnTo>
                <a:lnTo>
                  <a:pt x="161" y="554"/>
                </a:lnTo>
                <a:lnTo>
                  <a:pt x="161" y="553"/>
                </a:lnTo>
                <a:lnTo>
                  <a:pt x="162" y="551"/>
                </a:lnTo>
                <a:lnTo>
                  <a:pt x="162" y="549"/>
                </a:lnTo>
                <a:lnTo>
                  <a:pt x="162" y="548"/>
                </a:lnTo>
                <a:lnTo>
                  <a:pt x="163" y="546"/>
                </a:lnTo>
                <a:lnTo>
                  <a:pt x="163" y="545"/>
                </a:lnTo>
                <a:lnTo>
                  <a:pt x="163" y="543"/>
                </a:lnTo>
                <a:lnTo>
                  <a:pt x="163" y="539"/>
                </a:lnTo>
                <a:lnTo>
                  <a:pt x="163" y="537"/>
                </a:lnTo>
                <a:lnTo>
                  <a:pt x="163" y="536"/>
                </a:lnTo>
                <a:lnTo>
                  <a:pt x="163" y="535"/>
                </a:lnTo>
                <a:lnTo>
                  <a:pt x="163" y="534"/>
                </a:lnTo>
                <a:lnTo>
                  <a:pt x="164" y="533"/>
                </a:lnTo>
                <a:lnTo>
                  <a:pt x="165" y="529"/>
                </a:lnTo>
                <a:lnTo>
                  <a:pt x="166" y="527"/>
                </a:lnTo>
                <a:lnTo>
                  <a:pt x="166" y="525"/>
                </a:lnTo>
                <a:lnTo>
                  <a:pt x="166" y="524"/>
                </a:lnTo>
                <a:lnTo>
                  <a:pt x="167" y="522"/>
                </a:lnTo>
                <a:lnTo>
                  <a:pt x="167" y="521"/>
                </a:lnTo>
                <a:lnTo>
                  <a:pt x="167" y="519"/>
                </a:lnTo>
                <a:lnTo>
                  <a:pt x="166" y="516"/>
                </a:lnTo>
                <a:lnTo>
                  <a:pt x="166" y="513"/>
                </a:lnTo>
                <a:lnTo>
                  <a:pt x="166" y="512"/>
                </a:lnTo>
                <a:lnTo>
                  <a:pt x="167" y="506"/>
                </a:lnTo>
                <a:lnTo>
                  <a:pt x="167" y="504"/>
                </a:lnTo>
                <a:lnTo>
                  <a:pt x="168" y="502"/>
                </a:lnTo>
                <a:lnTo>
                  <a:pt x="169" y="498"/>
                </a:lnTo>
                <a:lnTo>
                  <a:pt x="170" y="495"/>
                </a:lnTo>
                <a:lnTo>
                  <a:pt x="171" y="493"/>
                </a:lnTo>
                <a:lnTo>
                  <a:pt x="171" y="492"/>
                </a:lnTo>
                <a:lnTo>
                  <a:pt x="172" y="491"/>
                </a:lnTo>
                <a:lnTo>
                  <a:pt x="173" y="490"/>
                </a:lnTo>
                <a:lnTo>
                  <a:pt x="173" y="490"/>
                </a:lnTo>
                <a:lnTo>
                  <a:pt x="176" y="488"/>
                </a:lnTo>
                <a:lnTo>
                  <a:pt x="177" y="487"/>
                </a:lnTo>
                <a:lnTo>
                  <a:pt x="177" y="486"/>
                </a:lnTo>
                <a:lnTo>
                  <a:pt x="177" y="485"/>
                </a:lnTo>
                <a:lnTo>
                  <a:pt x="178" y="484"/>
                </a:lnTo>
                <a:lnTo>
                  <a:pt x="178" y="483"/>
                </a:lnTo>
                <a:lnTo>
                  <a:pt x="178" y="482"/>
                </a:lnTo>
                <a:lnTo>
                  <a:pt x="178" y="480"/>
                </a:lnTo>
                <a:lnTo>
                  <a:pt x="178" y="475"/>
                </a:lnTo>
                <a:lnTo>
                  <a:pt x="177" y="473"/>
                </a:lnTo>
                <a:lnTo>
                  <a:pt x="177" y="467"/>
                </a:lnTo>
                <a:lnTo>
                  <a:pt x="176" y="462"/>
                </a:lnTo>
                <a:lnTo>
                  <a:pt x="176" y="460"/>
                </a:lnTo>
                <a:lnTo>
                  <a:pt x="176" y="453"/>
                </a:lnTo>
                <a:lnTo>
                  <a:pt x="176" y="452"/>
                </a:lnTo>
                <a:lnTo>
                  <a:pt x="176" y="451"/>
                </a:lnTo>
                <a:lnTo>
                  <a:pt x="175" y="451"/>
                </a:lnTo>
                <a:lnTo>
                  <a:pt x="175" y="450"/>
                </a:lnTo>
                <a:lnTo>
                  <a:pt x="174" y="450"/>
                </a:lnTo>
                <a:lnTo>
                  <a:pt x="173" y="449"/>
                </a:lnTo>
                <a:lnTo>
                  <a:pt x="164" y="444"/>
                </a:lnTo>
                <a:lnTo>
                  <a:pt x="161" y="443"/>
                </a:lnTo>
                <a:lnTo>
                  <a:pt x="159" y="442"/>
                </a:lnTo>
                <a:lnTo>
                  <a:pt x="156" y="441"/>
                </a:lnTo>
                <a:lnTo>
                  <a:pt x="152" y="440"/>
                </a:lnTo>
                <a:lnTo>
                  <a:pt x="148" y="439"/>
                </a:lnTo>
                <a:lnTo>
                  <a:pt x="147" y="439"/>
                </a:lnTo>
                <a:lnTo>
                  <a:pt x="147" y="438"/>
                </a:lnTo>
                <a:lnTo>
                  <a:pt x="146" y="438"/>
                </a:lnTo>
                <a:lnTo>
                  <a:pt x="146" y="438"/>
                </a:lnTo>
                <a:lnTo>
                  <a:pt x="146" y="437"/>
                </a:lnTo>
                <a:lnTo>
                  <a:pt x="145" y="437"/>
                </a:lnTo>
                <a:lnTo>
                  <a:pt x="145" y="436"/>
                </a:lnTo>
                <a:lnTo>
                  <a:pt x="144" y="432"/>
                </a:lnTo>
                <a:lnTo>
                  <a:pt x="144" y="431"/>
                </a:lnTo>
                <a:lnTo>
                  <a:pt x="144" y="430"/>
                </a:lnTo>
                <a:lnTo>
                  <a:pt x="144" y="429"/>
                </a:lnTo>
                <a:lnTo>
                  <a:pt x="143" y="429"/>
                </a:lnTo>
                <a:lnTo>
                  <a:pt x="143" y="428"/>
                </a:lnTo>
                <a:lnTo>
                  <a:pt x="142" y="427"/>
                </a:lnTo>
                <a:lnTo>
                  <a:pt x="141" y="427"/>
                </a:lnTo>
                <a:lnTo>
                  <a:pt x="140" y="426"/>
                </a:lnTo>
                <a:lnTo>
                  <a:pt x="139" y="425"/>
                </a:lnTo>
                <a:lnTo>
                  <a:pt x="137" y="425"/>
                </a:lnTo>
                <a:lnTo>
                  <a:pt x="136" y="424"/>
                </a:lnTo>
                <a:lnTo>
                  <a:pt x="135" y="424"/>
                </a:lnTo>
                <a:lnTo>
                  <a:pt x="130" y="423"/>
                </a:lnTo>
                <a:lnTo>
                  <a:pt x="129" y="423"/>
                </a:lnTo>
                <a:lnTo>
                  <a:pt x="127" y="422"/>
                </a:lnTo>
                <a:lnTo>
                  <a:pt x="126" y="422"/>
                </a:lnTo>
                <a:lnTo>
                  <a:pt x="125" y="421"/>
                </a:lnTo>
                <a:lnTo>
                  <a:pt x="121" y="417"/>
                </a:lnTo>
                <a:lnTo>
                  <a:pt x="118" y="414"/>
                </a:lnTo>
                <a:lnTo>
                  <a:pt x="117" y="413"/>
                </a:lnTo>
                <a:lnTo>
                  <a:pt x="115" y="411"/>
                </a:lnTo>
                <a:lnTo>
                  <a:pt x="111" y="407"/>
                </a:lnTo>
                <a:lnTo>
                  <a:pt x="110" y="405"/>
                </a:lnTo>
                <a:lnTo>
                  <a:pt x="109" y="404"/>
                </a:lnTo>
                <a:lnTo>
                  <a:pt x="108" y="404"/>
                </a:lnTo>
                <a:lnTo>
                  <a:pt x="107" y="403"/>
                </a:lnTo>
                <a:lnTo>
                  <a:pt x="106" y="402"/>
                </a:lnTo>
                <a:lnTo>
                  <a:pt x="105" y="402"/>
                </a:lnTo>
                <a:lnTo>
                  <a:pt x="103" y="402"/>
                </a:lnTo>
                <a:lnTo>
                  <a:pt x="102" y="401"/>
                </a:lnTo>
                <a:lnTo>
                  <a:pt x="100" y="401"/>
                </a:lnTo>
                <a:lnTo>
                  <a:pt x="99" y="402"/>
                </a:lnTo>
                <a:lnTo>
                  <a:pt x="97" y="402"/>
                </a:lnTo>
                <a:lnTo>
                  <a:pt x="92" y="403"/>
                </a:lnTo>
                <a:lnTo>
                  <a:pt x="91" y="403"/>
                </a:lnTo>
                <a:lnTo>
                  <a:pt x="89" y="404"/>
                </a:lnTo>
                <a:lnTo>
                  <a:pt x="87" y="404"/>
                </a:lnTo>
                <a:lnTo>
                  <a:pt x="86" y="404"/>
                </a:lnTo>
                <a:lnTo>
                  <a:pt x="84" y="404"/>
                </a:lnTo>
                <a:lnTo>
                  <a:pt x="82" y="404"/>
                </a:lnTo>
                <a:lnTo>
                  <a:pt x="80" y="404"/>
                </a:lnTo>
                <a:lnTo>
                  <a:pt x="78" y="404"/>
                </a:lnTo>
                <a:lnTo>
                  <a:pt x="76" y="403"/>
                </a:lnTo>
                <a:lnTo>
                  <a:pt x="75" y="403"/>
                </a:lnTo>
                <a:lnTo>
                  <a:pt x="73" y="402"/>
                </a:lnTo>
                <a:lnTo>
                  <a:pt x="72" y="402"/>
                </a:lnTo>
                <a:lnTo>
                  <a:pt x="70" y="401"/>
                </a:lnTo>
                <a:lnTo>
                  <a:pt x="69" y="400"/>
                </a:lnTo>
                <a:lnTo>
                  <a:pt x="67" y="399"/>
                </a:lnTo>
                <a:lnTo>
                  <a:pt x="62" y="395"/>
                </a:lnTo>
                <a:lnTo>
                  <a:pt x="60" y="394"/>
                </a:lnTo>
                <a:lnTo>
                  <a:pt x="57" y="392"/>
                </a:lnTo>
                <a:lnTo>
                  <a:pt x="52" y="390"/>
                </a:lnTo>
                <a:lnTo>
                  <a:pt x="51" y="389"/>
                </a:lnTo>
                <a:lnTo>
                  <a:pt x="50" y="388"/>
                </a:lnTo>
                <a:lnTo>
                  <a:pt x="49" y="387"/>
                </a:lnTo>
                <a:lnTo>
                  <a:pt x="47" y="386"/>
                </a:lnTo>
                <a:lnTo>
                  <a:pt x="47" y="385"/>
                </a:lnTo>
                <a:lnTo>
                  <a:pt x="47" y="385"/>
                </a:lnTo>
                <a:lnTo>
                  <a:pt x="46" y="384"/>
                </a:lnTo>
                <a:lnTo>
                  <a:pt x="46" y="384"/>
                </a:lnTo>
                <a:lnTo>
                  <a:pt x="46" y="384"/>
                </a:lnTo>
                <a:lnTo>
                  <a:pt x="46" y="383"/>
                </a:lnTo>
                <a:lnTo>
                  <a:pt x="46" y="383"/>
                </a:lnTo>
                <a:lnTo>
                  <a:pt x="46" y="382"/>
                </a:lnTo>
                <a:lnTo>
                  <a:pt x="47" y="382"/>
                </a:lnTo>
                <a:lnTo>
                  <a:pt x="47" y="381"/>
                </a:lnTo>
                <a:lnTo>
                  <a:pt x="48" y="381"/>
                </a:lnTo>
                <a:lnTo>
                  <a:pt x="49" y="380"/>
                </a:lnTo>
                <a:lnTo>
                  <a:pt x="52" y="379"/>
                </a:lnTo>
                <a:lnTo>
                  <a:pt x="52" y="379"/>
                </a:lnTo>
                <a:lnTo>
                  <a:pt x="52" y="378"/>
                </a:lnTo>
                <a:lnTo>
                  <a:pt x="52" y="378"/>
                </a:lnTo>
                <a:lnTo>
                  <a:pt x="52" y="378"/>
                </a:lnTo>
                <a:lnTo>
                  <a:pt x="52" y="377"/>
                </a:lnTo>
                <a:lnTo>
                  <a:pt x="51" y="377"/>
                </a:lnTo>
                <a:lnTo>
                  <a:pt x="50" y="376"/>
                </a:lnTo>
                <a:lnTo>
                  <a:pt x="48" y="375"/>
                </a:lnTo>
                <a:lnTo>
                  <a:pt x="47" y="375"/>
                </a:lnTo>
                <a:lnTo>
                  <a:pt x="46" y="375"/>
                </a:lnTo>
                <a:lnTo>
                  <a:pt x="45" y="374"/>
                </a:lnTo>
                <a:lnTo>
                  <a:pt x="44" y="374"/>
                </a:lnTo>
                <a:lnTo>
                  <a:pt x="42" y="374"/>
                </a:lnTo>
                <a:lnTo>
                  <a:pt x="38" y="375"/>
                </a:lnTo>
                <a:lnTo>
                  <a:pt x="37" y="375"/>
                </a:lnTo>
                <a:lnTo>
                  <a:pt x="36" y="375"/>
                </a:lnTo>
                <a:lnTo>
                  <a:pt x="34" y="375"/>
                </a:lnTo>
                <a:lnTo>
                  <a:pt x="31" y="374"/>
                </a:lnTo>
                <a:lnTo>
                  <a:pt x="28" y="374"/>
                </a:lnTo>
                <a:lnTo>
                  <a:pt x="27" y="374"/>
                </a:lnTo>
                <a:lnTo>
                  <a:pt x="25" y="374"/>
                </a:lnTo>
                <a:lnTo>
                  <a:pt x="22" y="374"/>
                </a:lnTo>
                <a:lnTo>
                  <a:pt x="21" y="374"/>
                </a:lnTo>
                <a:lnTo>
                  <a:pt x="20" y="374"/>
                </a:lnTo>
                <a:lnTo>
                  <a:pt x="18" y="375"/>
                </a:lnTo>
                <a:lnTo>
                  <a:pt x="15" y="376"/>
                </a:lnTo>
                <a:lnTo>
                  <a:pt x="13" y="377"/>
                </a:lnTo>
                <a:lnTo>
                  <a:pt x="12" y="377"/>
                </a:lnTo>
                <a:lnTo>
                  <a:pt x="11" y="377"/>
                </a:lnTo>
                <a:lnTo>
                  <a:pt x="10" y="378"/>
                </a:lnTo>
                <a:lnTo>
                  <a:pt x="9" y="377"/>
                </a:lnTo>
                <a:lnTo>
                  <a:pt x="8" y="377"/>
                </a:lnTo>
                <a:lnTo>
                  <a:pt x="4" y="376"/>
                </a:lnTo>
                <a:lnTo>
                  <a:pt x="3" y="376"/>
                </a:lnTo>
                <a:lnTo>
                  <a:pt x="2" y="376"/>
                </a:lnTo>
                <a:lnTo>
                  <a:pt x="2" y="375"/>
                </a:lnTo>
                <a:lnTo>
                  <a:pt x="1" y="375"/>
                </a:lnTo>
                <a:lnTo>
                  <a:pt x="1" y="375"/>
                </a:lnTo>
                <a:lnTo>
                  <a:pt x="0" y="374"/>
                </a:lnTo>
                <a:lnTo>
                  <a:pt x="0" y="373"/>
                </a:lnTo>
                <a:lnTo>
                  <a:pt x="0" y="373"/>
                </a:lnTo>
                <a:lnTo>
                  <a:pt x="0" y="372"/>
                </a:lnTo>
                <a:lnTo>
                  <a:pt x="0" y="371"/>
                </a:lnTo>
                <a:lnTo>
                  <a:pt x="1" y="370"/>
                </a:lnTo>
                <a:lnTo>
                  <a:pt x="1" y="369"/>
                </a:lnTo>
                <a:lnTo>
                  <a:pt x="2" y="368"/>
                </a:lnTo>
                <a:lnTo>
                  <a:pt x="3" y="364"/>
                </a:lnTo>
                <a:lnTo>
                  <a:pt x="4" y="363"/>
                </a:lnTo>
                <a:lnTo>
                  <a:pt x="6" y="361"/>
                </a:lnTo>
                <a:lnTo>
                  <a:pt x="8" y="358"/>
                </a:lnTo>
                <a:lnTo>
                  <a:pt x="8" y="357"/>
                </a:lnTo>
                <a:lnTo>
                  <a:pt x="9" y="356"/>
                </a:lnTo>
                <a:lnTo>
                  <a:pt x="9" y="355"/>
                </a:lnTo>
                <a:lnTo>
                  <a:pt x="9" y="355"/>
                </a:lnTo>
                <a:lnTo>
                  <a:pt x="9" y="354"/>
                </a:lnTo>
                <a:lnTo>
                  <a:pt x="9" y="352"/>
                </a:lnTo>
                <a:lnTo>
                  <a:pt x="9" y="351"/>
                </a:lnTo>
                <a:lnTo>
                  <a:pt x="8" y="350"/>
                </a:lnTo>
                <a:lnTo>
                  <a:pt x="8" y="349"/>
                </a:lnTo>
                <a:lnTo>
                  <a:pt x="7" y="347"/>
                </a:lnTo>
                <a:lnTo>
                  <a:pt x="6" y="345"/>
                </a:lnTo>
                <a:lnTo>
                  <a:pt x="5" y="344"/>
                </a:lnTo>
                <a:lnTo>
                  <a:pt x="3" y="342"/>
                </a:lnTo>
                <a:lnTo>
                  <a:pt x="3" y="341"/>
                </a:lnTo>
                <a:lnTo>
                  <a:pt x="3" y="340"/>
                </a:lnTo>
                <a:lnTo>
                  <a:pt x="2" y="340"/>
                </a:lnTo>
                <a:lnTo>
                  <a:pt x="3" y="339"/>
                </a:lnTo>
                <a:lnTo>
                  <a:pt x="3" y="338"/>
                </a:lnTo>
                <a:lnTo>
                  <a:pt x="4" y="337"/>
                </a:lnTo>
                <a:lnTo>
                  <a:pt x="4" y="336"/>
                </a:lnTo>
                <a:lnTo>
                  <a:pt x="6" y="335"/>
                </a:lnTo>
                <a:lnTo>
                  <a:pt x="8" y="333"/>
                </a:lnTo>
                <a:lnTo>
                  <a:pt x="9" y="332"/>
                </a:lnTo>
                <a:lnTo>
                  <a:pt x="11" y="331"/>
                </a:lnTo>
                <a:lnTo>
                  <a:pt x="12" y="330"/>
                </a:lnTo>
                <a:lnTo>
                  <a:pt x="13" y="330"/>
                </a:lnTo>
                <a:lnTo>
                  <a:pt x="14" y="330"/>
                </a:lnTo>
                <a:lnTo>
                  <a:pt x="15" y="329"/>
                </a:lnTo>
                <a:lnTo>
                  <a:pt x="17" y="329"/>
                </a:lnTo>
                <a:lnTo>
                  <a:pt x="20" y="329"/>
                </a:lnTo>
                <a:lnTo>
                  <a:pt x="21" y="329"/>
                </a:lnTo>
                <a:lnTo>
                  <a:pt x="22" y="328"/>
                </a:lnTo>
                <a:lnTo>
                  <a:pt x="23" y="328"/>
                </a:lnTo>
                <a:lnTo>
                  <a:pt x="24" y="328"/>
                </a:lnTo>
                <a:lnTo>
                  <a:pt x="24" y="327"/>
                </a:lnTo>
                <a:lnTo>
                  <a:pt x="25" y="327"/>
                </a:lnTo>
                <a:lnTo>
                  <a:pt x="25" y="326"/>
                </a:lnTo>
                <a:lnTo>
                  <a:pt x="27" y="324"/>
                </a:lnTo>
                <a:lnTo>
                  <a:pt x="28" y="323"/>
                </a:lnTo>
                <a:lnTo>
                  <a:pt x="28" y="322"/>
                </a:lnTo>
                <a:lnTo>
                  <a:pt x="30" y="318"/>
                </a:lnTo>
                <a:lnTo>
                  <a:pt x="30" y="317"/>
                </a:lnTo>
                <a:lnTo>
                  <a:pt x="31" y="317"/>
                </a:lnTo>
                <a:lnTo>
                  <a:pt x="31" y="316"/>
                </a:lnTo>
                <a:lnTo>
                  <a:pt x="32" y="316"/>
                </a:lnTo>
                <a:lnTo>
                  <a:pt x="34" y="315"/>
                </a:lnTo>
                <a:lnTo>
                  <a:pt x="35" y="314"/>
                </a:lnTo>
                <a:lnTo>
                  <a:pt x="35" y="314"/>
                </a:lnTo>
                <a:lnTo>
                  <a:pt x="36" y="313"/>
                </a:lnTo>
                <a:lnTo>
                  <a:pt x="36" y="313"/>
                </a:lnTo>
                <a:lnTo>
                  <a:pt x="36" y="313"/>
                </a:lnTo>
                <a:lnTo>
                  <a:pt x="36" y="312"/>
                </a:lnTo>
                <a:lnTo>
                  <a:pt x="37" y="310"/>
                </a:lnTo>
                <a:lnTo>
                  <a:pt x="37" y="309"/>
                </a:lnTo>
                <a:lnTo>
                  <a:pt x="37" y="307"/>
                </a:lnTo>
                <a:lnTo>
                  <a:pt x="37" y="306"/>
                </a:lnTo>
                <a:lnTo>
                  <a:pt x="37" y="305"/>
                </a:lnTo>
                <a:lnTo>
                  <a:pt x="38" y="303"/>
                </a:lnTo>
                <a:lnTo>
                  <a:pt x="38" y="302"/>
                </a:lnTo>
                <a:lnTo>
                  <a:pt x="38" y="300"/>
                </a:lnTo>
                <a:lnTo>
                  <a:pt x="39" y="297"/>
                </a:lnTo>
                <a:lnTo>
                  <a:pt x="39" y="296"/>
                </a:lnTo>
                <a:lnTo>
                  <a:pt x="39" y="294"/>
                </a:lnTo>
                <a:lnTo>
                  <a:pt x="40" y="293"/>
                </a:lnTo>
                <a:lnTo>
                  <a:pt x="40" y="293"/>
                </a:lnTo>
                <a:lnTo>
                  <a:pt x="41" y="292"/>
                </a:lnTo>
                <a:lnTo>
                  <a:pt x="42" y="291"/>
                </a:lnTo>
                <a:lnTo>
                  <a:pt x="45" y="289"/>
                </a:lnTo>
                <a:lnTo>
                  <a:pt x="47" y="287"/>
                </a:lnTo>
                <a:lnTo>
                  <a:pt x="48" y="286"/>
                </a:lnTo>
                <a:lnTo>
                  <a:pt x="51" y="284"/>
                </a:lnTo>
                <a:lnTo>
                  <a:pt x="52" y="283"/>
                </a:lnTo>
                <a:lnTo>
                  <a:pt x="54" y="281"/>
                </a:lnTo>
                <a:lnTo>
                  <a:pt x="57" y="279"/>
                </a:lnTo>
                <a:lnTo>
                  <a:pt x="58" y="278"/>
                </a:lnTo>
                <a:lnTo>
                  <a:pt x="60" y="277"/>
                </a:lnTo>
                <a:lnTo>
                  <a:pt x="61" y="277"/>
                </a:lnTo>
                <a:lnTo>
                  <a:pt x="63" y="276"/>
                </a:lnTo>
                <a:lnTo>
                  <a:pt x="65" y="276"/>
                </a:lnTo>
                <a:lnTo>
                  <a:pt x="66" y="276"/>
                </a:lnTo>
                <a:lnTo>
                  <a:pt x="68" y="276"/>
                </a:lnTo>
                <a:lnTo>
                  <a:pt x="71" y="276"/>
                </a:lnTo>
                <a:lnTo>
                  <a:pt x="73" y="276"/>
                </a:lnTo>
                <a:lnTo>
                  <a:pt x="75" y="276"/>
                </a:lnTo>
                <a:lnTo>
                  <a:pt x="77" y="276"/>
                </a:lnTo>
                <a:lnTo>
                  <a:pt x="79" y="275"/>
                </a:lnTo>
                <a:lnTo>
                  <a:pt x="81" y="275"/>
                </a:lnTo>
                <a:lnTo>
                  <a:pt x="84" y="274"/>
                </a:lnTo>
                <a:lnTo>
                  <a:pt x="86" y="273"/>
                </a:lnTo>
                <a:lnTo>
                  <a:pt x="87" y="272"/>
                </a:lnTo>
                <a:lnTo>
                  <a:pt x="88" y="271"/>
                </a:lnTo>
                <a:lnTo>
                  <a:pt x="90" y="270"/>
                </a:lnTo>
                <a:lnTo>
                  <a:pt x="91" y="269"/>
                </a:lnTo>
                <a:lnTo>
                  <a:pt x="93" y="267"/>
                </a:lnTo>
                <a:lnTo>
                  <a:pt x="94" y="265"/>
                </a:lnTo>
                <a:lnTo>
                  <a:pt x="95" y="264"/>
                </a:lnTo>
                <a:lnTo>
                  <a:pt x="96" y="264"/>
                </a:lnTo>
                <a:lnTo>
                  <a:pt x="99" y="261"/>
                </a:lnTo>
                <a:lnTo>
                  <a:pt x="102" y="258"/>
                </a:lnTo>
                <a:lnTo>
                  <a:pt x="108" y="253"/>
                </a:lnTo>
                <a:lnTo>
                  <a:pt x="110" y="252"/>
                </a:lnTo>
                <a:lnTo>
                  <a:pt x="111" y="251"/>
                </a:lnTo>
                <a:lnTo>
                  <a:pt x="112" y="250"/>
                </a:lnTo>
                <a:lnTo>
                  <a:pt x="113" y="250"/>
                </a:lnTo>
                <a:lnTo>
                  <a:pt x="113" y="250"/>
                </a:lnTo>
                <a:lnTo>
                  <a:pt x="114" y="250"/>
                </a:lnTo>
                <a:lnTo>
                  <a:pt x="114" y="250"/>
                </a:lnTo>
                <a:lnTo>
                  <a:pt x="115" y="250"/>
                </a:lnTo>
                <a:lnTo>
                  <a:pt x="115" y="250"/>
                </a:lnTo>
                <a:lnTo>
                  <a:pt x="117" y="251"/>
                </a:lnTo>
                <a:lnTo>
                  <a:pt x="118" y="252"/>
                </a:lnTo>
                <a:lnTo>
                  <a:pt x="119" y="252"/>
                </a:lnTo>
                <a:lnTo>
                  <a:pt x="120" y="253"/>
                </a:lnTo>
                <a:lnTo>
                  <a:pt x="122" y="253"/>
                </a:lnTo>
                <a:lnTo>
                  <a:pt x="124" y="254"/>
                </a:lnTo>
                <a:lnTo>
                  <a:pt x="126" y="254"/>
                </a:lnTo>
                <a:lnTo>
                  <a:pt x="127" y="254"/>
                </a:lnTo>
                <a:lnTo>
                  <a:pt x="129" y="254"/>
                </a:lnTo>
                <a:lnTo>
                  <a:pt x="131" y="254"/>
                </a:lnTo>
                <a:lnTo>
                  <a:pt x="138" y="254"/>
                </a:lnTo>
                <a:lnTo>
                  <a:pt x="140" y="254"/>
                </a:lnTo>
                <a:lnTo>
                  <a:pt x="142" y="254"/>
                </a:lnTo>
                <a:lnTo>
                  <a:pt x="143" y="253"/>
                </a:lnTo>
                <a:lnTo>
                  <a:pt x="145" y="253"/>
                </a:lnTo>
                <a:lnTo>
                  <a:pt x="146" y="252"/>
                </a:lnTo>
                <a:lnTo>
                  <a:pt x="148" y="252"/>
                </a:lnTo>
                <a:lnTo>
                  <a:pt x="149" y="251"/>
                </a:lnTo>
                <a:lnTo>
                  <a:pt x="152" y="249"/>
                </a:lnTo>
                <a:lnTo>
                  <a:pt x="153" y="248"/>
                </a:lnTo>
                <a:lnTo>
                  <a:pt x="154" y="247"/>
                </a:lnTo>
                <a:lnTo>
                  <a:pt x="156" y="247"/>
                </a:lnTo>
                <a:lnTo>
                  <a:pt x="156" y="247"/>
                </a:lnTo>
                <a:lnTo>
                  <a:pt x="157" y="246"/>
                </a:lnTo>
                <a:lnTo>
                  <a:pt x="158" y="246"/>
                </a:lnTo>
                <a:lnTo>
                  <a:pt x="160" y="244"/>
                </a:lnTo>
                <a:lnTo>
                  <a:pt x="161" y="243"/>
                </a:lnTo>
                <a:lnTo>
                  <a:pt x="163" y="242"/>
                </a:lnTo>
                <a:lnTo>
                  <a:pt x="167" y="237"/>
                </a:lnTo>
                <a:lnTo>
                  <a:pt x="169" y="236"/>
                </a:lnTo>
                <a:lnTo>
                  <a:pt x="170" y="235"/>
                </a:lnTo>
                <a:lnTo>
                  <a:pt x="171" y="234"/>
                </a:lnTo>
                <a:lnTo>
                  <a:pt x="173" y="233"/>
                </a:lnTo>
                <a:lnTo>
                  <a:pt x="174" y="232"/>
                </a:lnTo>
                <a:lnTo>
                  <a:pt x="175" y="232"/>
                </a:lnTo>
                <a:lnTo>
                  <a:pt x="176" y="232"/>
                </a:lnTo>
                <a:lnTo>
                  <a:pt x="177" y="232"/>
                </a:lnTo>
                <a:lnTo>
                  <a:pt x="179" y="233"/>
                </a:lnTo>
                <a:lnTo>
                  <a:pt x="180" y="234"/>
                </a:lnTo>
                <a:lnTo>
                  <a:pt x="181" y="234"/>
                </a:lnTo>
                <a:lnTo>
                  <a:pt x="182" y="235"/>
                </a:lnTo>
                <a:lnTo>
                  <a:pt x="185" y="238"/>
                </a:lnTo>
                <a:lnTo>
                  <a:pt x="186" y="239"/>
                </a:lnTo>
                <a:lnTo>
                  <a:pt x="187" y="240"/>
                </a:lnTo>
                <a:lnTo>
                  <a:pt x="188" y="240"/>
                </a:lnTo>
                <a:lnTo>
                  <a:pt x="188" y="240"/>
                </a:lnTo>
                <a:lnTo>
                  <a:pt x="189" y="240"/>
                </a:lnTo>
                <a:lnTo>
                  <a:pt x="190" y="241"/>
                </a:lnTo>
                <a:lnTo>
                  <a:pt x="190" y="241"/>
                </a:lnTo>
                <a:lnTo>
                  <a:pt x="192" y="240"/>
                </a:lnTo>
                <a:lnTo>
                  <a:pt x="192" y="240"/>
                </a:lnTo>
                <a:lnTo>
                  <a:pt x="193" y="240"/>
                </a:lnTo>
                <a:lnTo>
                  <a:pt x="194" y="239"/>
                </a:lnTo>
                <a:lnTo>
                  <a:pt x="194" y="239"/>
                </a:lnTo>
                <a:lnTo>
                  <a:pt x="196" y="238"/>
                </a:lnTo>
                <a:lnTo>
                  <a:pt x="197" y="236"/>
                </a:lnTo>
                <a:lnTo>
                  <a:pt x="200" y="233"/>
                </a:lnTo>
                <a:lnTo>
                  <a:pt x="202" y="230"/>
                </a:lnTo>
                <a:lnTo>
                  <a:pt x="203" y="230"/>
                </a:lnTo>
                <a:lnTo>
                  <a:pt x="204" y="229"/>
                </a:lnTo>
                <a:lnTo>
                  <a:pt x="206" y="227"/>
                </a:lnTo>
                <a:lnTo>
                  <a:pt x="207" y="227"/>
                </a:lnTo>
                <a:lnTo>
                  <a:pt x="208" y="226"/>
                </a:lnTo>
                <a:lnTo>
                  <a:pt x="209" y="225"/>
                </a:lnTo>
                <a:lnTo>
                  <a:pt x="211" y="225"/>
                </a:lnTo>
                <a:lnTo>
                  <a:pt x="213" y="224"/>
                </a:lnTo>
                <a:lnTo>
                  <a:pt x="214" y="224"/>
                </a:lnTo>
                <a:lnTo>
                  <a:pt x="219" y="222"/>
                </a:lnTo>
                <a:lnTo>
                  <a:pt x="220" y="222"/>
                </a:lnTo>
                <a:lnTo>
                  <a:pt x="221" y="221"/>
                </a:lnTo>
                <a:lnTo>
                  <a:pt x="223" y="221"/>
                </a:lnTo>
                <a:lnTo>
                  <a:pt x="225" y="219"/>
                </a:lnTo>
                <a:lnTo>
                  <a:pt x="227" y="218"/>
                </a:lnTo>
                <a:lnTo>
                  <a:pt x="228" y="218"/>
                </a:lnTo>
                <a:lnTo>
                  <a:pt x="229" y="216"/>
                </a:lnTo>
                <a:lnTo>
                  <a:pt x="231" y="214"/>
                </a:lnTo>
                <a:lnTo>
                  <a:pt x="232" y="213"/>
                </a:lnTo>
                <a:lnTo>
                  <a:pt x="233" y="212"/>
                </a:lnTo>
                <a:lnTo>
                  <a:pt x="234" y="211"/>
                </a:lnTo>
                <a:lnTo>
                  <a:pt x="235" y="209"/>
                </a:lnTo>
                <a:lnTo>
                  <a:pt x="235" y="208"/>
                </a:lnTo>
                <a:lnTo>
                  <a:pt x="236" y="206"/>
                </a:lnTo>
                <a:lnTo>
                  <a:pt x="236" y="206"/>
                </a:lnTo>
                <a:lnTo>
                  <a:pt x="236" y="205"/>
                </a:lnTo>
                <a:lnTo>
                  <a:pt x="237" y="204"/>
                </a:lnTo>
                <a:lnTo>
                  <a:pt x="238" y="204"/>
                </a:lnTo>
                <a:lnTo>
                  <a:pt x="239" y="204"/>
                </a:lnTo>
                <a:lnTo>
                  <a:pt x="241" y="204"/>
                </a:lnTo>
                <a:lnTo>
                  <a:pt x="243" y="204"/>
                </a:lnTo>
                <a:lnTo>
                  <a:pt x="245" y="203"/>
                </a:lnTo>
                <a:lnTo>
                  <a:pt x="246" y="203"/>
                </a:lnTo>
                <a:lnTo>
                  <a:pt x="247" y="203"/>
                </a:lnTo>
                <a:lnTo>
                  <a:pt x="247" y="202"/>
                </a:lnTo>
                <a:lnTo>
                  <a:pt x="248" y="202"/>
                </a:lnTo>
                <a:lnTo>
                  <a:pt x="248" y="201"/>
                </a:lnTo>
                <a:lnTo>
                  <a:pt x="249" y="201"/>
                </a:lnTo>
                <a:lnTo>
                  <a:pt x="249" y="200"/>
                </a:lnTo>
                <a:lnTo>
                  <a:pt x="249" y="199"/>
                </a:lnTo>
                <a:lnTo>
                  <a:pt x="249" y="197"/>
                </a:lnTo>
                <a:lnTo>
                  <a:pt x="249" y="195"/>
                </a:lnTo>
                <a:lnTo>
                  <a:pt x="249" y="194"/>
                </a:lnTo>
                <a:lnTo>
                  <a:pt x="249" y="191"/>
                </a:lnTo>
                <a:lnTo>
                  <a:pt x="249" y="189"/>
                </a:lnTo>
                <a:lnTo>
                  <a:pt x="249" y="188"/>
                </a:lnTo>
                <a:lnTo>
                  <a:pt x="249" y="187"/>
                </a:lnTo>
                <a:lnTo>
                  <a:pt x="250" y="186"/>
                </a:lnTo>
                <a:lnTo>
                  <a:pt x="250" y="186"/>
                </a:lnTo>
                <a:lnTo>
                  <a:pt x="250" y="185"/>
                </a:lnTo>
                <a:lnTo>
                  <a:pt x="251" y="183"/>
                </a:lnTo>
                <a:lnTo>
                  <a:pt x="252" y="182"/>
                </a:lnTo>
                <a:lnTo>
                  <a:pt x="253" y="181"/>
                </a:lnTo>
                <a:lnTo>
                  <a:pt x="254" y="180"/>
                </a:lnTo>
                <a:lnTo>
                  <a:pt x="255" y="180"/>
                </a:lnTo>
                <a:lnTo>
                  <a:pt x="256" y="179"/>
                </a:lnTo>
                <a:lnTo>
                  <a:pt x="258" y="178"/>
                </a:lnTo>
                <a:lnTo>
                  <a:pt x="259" y="178"/>
                </a:lnTo>
                <a:lnTo>
                  <a:pt x="260" y="178"/>
                </a:lnTo>
                <a:lnTo>
                  <a:pt x="261" y="177"/>
                </a:lnTo>
                <a:lnTo>
                  <a:pt x="262" y="177"/>
                </a:lnTo>
                <a:lnTo>
                  <a:pt x="264" y="177"/>
                </a:lnTo>
                <a:lnTo>
                  <a:pt x="271" y="178"/>
                </a:lnTo>
                <a:lnTo>
                  <a:pt x="273" y="178"/>
                </a:lnTo>
                <a:lnTo>
                  <a:pt x="276" y="179"/>
                </a:lnTo>
                <a:lnTo>
                  <a:pt x="281" y="180"/>
                </a:lnTo>
                <a:lnTo>
                  <a:pt x="287" y="182"/>
                </a:lnTo>
                <a:lnTo>
                  <a:pt x="291" y="183"/>
                </a:lnTo>
                <a:lnTo>
                  <a:pt x="293" y="183"/>
                </a:lnTo>
                <a:lnTo>
                  <a:pt x="296" y="184"/>
                </a:lnTo>
                <a:lnTo>
                  <a:pt x="305" y="185"/>
                </a:lnTo>
                <a:lnTo>
                  <a:pt x="308" y="185"/>
                </a:lnTo>
                <a:lnTo>
                  <a:pt x="312" y="185"/>
                </a:lnTo>
                <a:lnTo>
                  <a:pt x="315" y="185"/>
                </a:lnTo>
                <a:lnTo>
                  <a:pt x="318" y="185"/>
                </a:lnTo>
                <a:lnTo>
                  <a:pt x="321" y="185"/>
                </a:lnTo>
                <a:lnTo>
                  <a:pt x="324" y="184"/>
                </a:lnTo>
                <a:lnTo>
                  <a:pt x="327" y="183"/>
                </a:lnTo>
                <a:lnTo>
                  <a:pt x="329" y="183"/>
                </a:lnTo>
                <a:lnTo>
                  <a:pt x="331" y="182"/>
                </a:lnTo>
                <a:lnTo>
                  <a:pt x="332" y="181"/>
                </a:lnTo>
                <a:lnTo>
                  <a:pt x="333" y="181"/>
                </a:lnTo>
                <a:lnTo>
                  <a:pt x="334" y="181"/>
                </a:lnTo>
                <a:lnTo>
                  <a:pt x="335" y="181"/>
                </a:lnTo>
                <a:lnTo>
                  <a:pt x="336" y="181"/>
                </a:lnTo>
                <a:lnTo>
                  <a:pt x="340" y="182"/>
                </a:lnTo>
                <a:lnTo>
                  <a:pt x="342" y="183"/>
                </a:lnTo>
                <a:lnTo>
                  <a:pt x="347" y="183"/>
                </a:lnTo>
                <a:lnTo>
                  <a:pt x="352" y="184"/>
                </a:lnTo>
                <a:lnTo>
                  <a:pt x="354" y="185"/>
                </a:lnTo>
                <a:lnTo>
                  <a:pt x="356" y="185"/>
                </a:lnTo>
                <a:lnTo>
                  <a:pt x="357" y="185"/>
                </a:lnTo>
                <a:lnTo>
                  <a:pt x="358" y="185"/>
                </a:lnTo>
                <a:lnTo>
                  <a:pt x="359" y="185"/>
                </a:lnTo>
                <a:lnTo>
                  <a:pt x="360" y="184"/>
                </a:lnTo>
                <a:lnTo>
                  <a:pt x="360" y="184"/>
                </a:lnTo>
                <a:lnTo>
                  <a:pt x="362" y="183"/>
                </a:lnTo>
                <a:lnTo>
                  <a:pt x="363" y="182"/>
                </a:lnTo>
                <a:lnTo>
                  <a:pt x="364" y="181"/>
                </a:lnTo>
                <a:lnTo>
                  <a:pt x="367" y="178"/>
                </a:lnTo>
                <a:lnTo>
                  <a:pt x="368" y="177"/>
                </a:lnTo>
                <a:lnTo>
                  <a:pt x="369" y="176"/>
                </a:lnTo>
                <a:lnTo>
                  <a:pt x="370" y="176"/>
                </a:lnTo>
                <a:lnTo>
                  <a:pt x="371" y="175"/>
                </a:lnTo>
                <a:lnTo>
                  <a:pt x="372" y="175"/>
                </a:lnTo>
                <a:lnTo>
                  <a:pt x="374" y="175"/>
                </a:lnTo>
                <a:lnTo>
                  <a:pt x="383" y="173"/>
                </a:lnTo>
                <a:lnTo>
                  <a:pt x="386" y="173"/>
                </a:lnTo>
                <a:lnTo>
                  <a:pt x="392" y="172"/>
                </a:lnTo>
                <a:lnTo>
                  <a:pt x="394" y="172"/>
                </a:lnTo>
                <a:lnTo>
                  <a:pt x="395" y="172"/>
                </a:lnTo>
                <a:lnTo>
                  <a:pt x="397" y="173"/>
                </a:lnTo>
                <a:lnTo>
                  <a:pt x="401" y="173"/>
                </a:lnTo>
                <a:lnTo>
                  <a:pt x="402" y="174"/>
                </a:lnTo>
                <a:lnTo>
                  <a:pt x="403" y="174"/>
                </a:lnTo>
                <a:lnTo>
                  <a:pt x="404" y="173"/>
                </a:lnTo>
                <a:lnTo>
                  <a:pt x="405" y="173"/>
                </a:lnTo>
                <a:lnTo>
                  <a:pt x="406" y="173"/>
                </a:lnTo>
                <a:lnTo>
                  <a:pt x="407" y="172"/>
                </a:lnTo>
                <a:lnTo>
                  <a:pt x="407" y="172"/>
                </a:lnTo>
                <a:lnTo>
                  <a:pt x="408" y="171"/>
                </a:lnTo>
                <a:lnTo>
                  <a:pt x="408" y="171"/>
                </a:lnTo>
                <a:lnTo>
                  <a:pt x="409" y="169"/>
                </a:lnTo>
                <a:lnTo>
                  <a:pt x="410" y="168"/>
                </a:lnTo>
                <a:lnTo>
                  <a:pt x="410" y="167"/>
                </a:lnTo>
                <a:lnTo>
                  <a:pt x="410" y="166"/>
                </a:lnTo>
                <a:lnTo>
                  <a:pt x="411" y="160"/>
                </a:lnTo>
                <a:lnTo>
                  <a:pt x="412" y="156"/>
                </a:lnTo>
                <a:lnTo>
                  <a:pt x="412" y="155"/>
                </a:lnTo>
                <a:lnTo>
                  <a:pt x="412" y="153"/>
                </a:lnTo>
                <a:lnTo>
                  <a:pt x="412" y="152"/>
                </a:lnTo>
                <a:lnTo>
                  <a:pt x="412" y="150"/>
                </a:lnTo>
                <a:lnTo>
                  <a:pt x="412" y="148"/>
                </a:lnTo>
                <a:lnTo>
                  <a:pt x="412" y="147"/>
                </a:lnTo>
                <a:lnTo>
                  <a:pt x="412" y="145"/>
                </a:lnTo>
                <a:lnTo>
                  <a:pt x="411" y="141"/>
                </a:lnTo>
                <a:lnTo>
                  <a:pt x="410" y="140"/>
                </a:lnTo>
                <a:lnTo>
                  <a:pt x="410" y="139"/>
                </a:lnTo>
                <a:lnTo>
                  <a:pt x="410" y="137"/>
                </a:lnTo>
                <a:lnTo>
                  <a:pt x="410" y="135"/>
                </a:lnTo>
                <a:lnTo>
                  <a:pt x="410" y="134"/>
                </a:lnTo>
                <a:lnTo>
                  <a:pt x="410" y="133"/>
                </a:lnTo>
                <a:lnTo>
                  <a:pt x="410" y="130"/>
                </a:lnTo>
                <a:lnTo>
                  <a:pt x="410" y="126"/>
                </a:lnTo>
                <a:lnTo>
                  <a:pt x="410" y="125"/>
                </a:lnTo>
                <a:lnTo>
                  <a:pt x="410" y="125"/>
                </a:lnTo>
                <a:lnTo>
                  <a:pt x="410" y="124"/>
                </a:lnTo>
                <a:lnTo>
                  <a:pt x="410" y="124"/>
                </a:lnTo>
                <a:lnTo>
                  <a:pt x="411" y="124"/>
                </a:lnTo>
                <a:lnTo>
                  <a:pt x="412" y="123"/>
                </a:lnTo>
                <a:lnTo>
                  <a:pt x="412" y="123"/>
                </a:lnTo>
                <a:lnTo>
                  <a:pt x="413" y="123"/>
                </a:lnTo>
                <a:lnTo>
                  <a:pt x="414" y="123"/>
                </a:lnTo>
                <a:lnTo>
                  <a:pt x="414" y="123"/>
                </a:lnTo>
                <a:lnTo>
                  <a:pt x="415" y="123"/>
                </a:lnTo>
                <a:lnTo>
                  <a:pt x="416" y="123"/>
                </a:lnTo>
                <a:lnTo>
                  <a:pt x="421" y="125"/>
                </a:lnTo>
                <a:lnTo>
                  <a:pt x="423" y="125"/>
                </a:lnTo>
                <a:lnTo>
                  <a:pt x="424" y="126"/>
                </a:lnTo>
                <a:lnTo>
                  <a:pt x="426" y="126"/>
                </a:lnTo>
                <a:lnTo>
                  <a:pt x="427" y="126"/>
                </a:lnTo>
                <a:lnTo>
                  <a:pt x="428" y="126"/>
                </a:lnTo>
                <a:lnTo>
                  <a:pt x="429" y="126"/>
                </a:lnTo>
                <a:lnTo>
                  <a:pt x="429" y="126"/>
                </a:lnTo>
                <a:lnTo>
                  <a:pt x="429" y="125"/>
                </a:lnTo>
                <a:lnTo>
                  <a:pt x="430" y="125"/>
                </a:lnTo>
                <a:lnTo>
                  <a:pt x="430" y="125"/>
                </a:lnTo>
                <a:lnTo>
                  <a:pt x="430" y="124"/>
                </a:lnTo>
                <a:lnTo>
                  <a:pt x="430" y="122"/>
                </a:lnTo>
                <a:lnTo>
                  <a:pt x="430" y="122"/>
                </a:lnTo>
                <a:lnTo>
                  <a:pt x="432" y="118"/>
                </a:lnTo>
                <a:lnTo>
                  <a:pt x="434" y="114"/>
                </a:lnTo>
                <a:lnTo>
                  <a:pt x="435" y="113"/>
                </a:lnTo>
                <a:lnTo>
                  <a:pt x="435" y="113"/>
                </a:lnTo>
                <a:lnTo>
                  <a:pt x="436" y="112"/>
                </a:lnTo>
                <a:lnTo>
                  <a:pt x="437" y="112"/>
                </a:lnTo>
                <a:lnTo>
                  <a:pt x="441" y="111"/>
                </a:lnTo>
                <a:lnTo>
                  <a:pt x="445" y="110"/>
                </a:lnTo>
                <a:lnTo>
                  <a:pt x="448" y="109"/>
                </a:lnTo>
                <a:lnTo>
                  <a:pt x="449" y="108"/>
                </a:lnTo>
                <a:lnTo>
                  <a:pt x="450" y="108"/>
                </a:lnTo>
                <a:lnTo>
                  <a:pt x="450" y="108"/>
                </a:lnTo>
                <a:lnTo>
                  <a:pt x="451" y="107"/>
                </a:lnTo>
                <a:lnTo>
                  <a:pt x="451" y="107"/>
                </a:lnTo>
                <a:lnTo>
                  <a:pt x="451" y="106"/>
                </a:lnTo>
                <a:lnTo>
                  <a:pt x="452" y="105"/>
                </a:lnTo>
                <a:lnTo>
                  <a:pt x="452" y="104"/>
                </a:lnTo>
                <a:lnTo>
                  <a:pt x="452" y="103"/>
                </a:lnTo>
                <a:lnTo>
                  <a:pt x="453" y="102"/>
                </a:lnTo>
                <a:lnTo>
                  <a:pt x="453" y="101"/>
                </a:lnTo>
                <a:lnTo>
                  <a:pt x="453" y="100"/>
                </a:lnTo>
                <a:lnTo>
                  <a:pt x="452" y="96"/>
                </a:lnTo>
                <a:lnTo>
                  <a:pt x="452" y="94"/>
                </a:lnTo>
                <a:lnTo>
                  <a:pt x="452" y="91"/>
                </a:lnTo>
                <a:lnTo>
                  <a:pt x="451" y="87"/>
                </a:lnTo>
                <a:lnTo>
                  <a:pt x="450" y="85"/>
                </a:lnTo>
                <a:lnTo>
                  <a:pt x="450" y="84"/>
                </a:lnTo>
                <a:lnTo>
                  <a:pt x="450" y="83"/>
                </a:lnTo>
                <a:lnTo>
                  <a:pt x="451" y="82"/>
                </a:lnTo>
                <a:lnTo>
                  <a:pt x="451" y="81"/>
                </a:lnTo>
                <a:lnTo>
                  <a:pt x="451" y="80"/>
                </a:lnTo>
                <a:lnTo>
                  <a:pt x="451" y="79"/>
                </a:lnTo>
                <a:lnTo>
                  <a:pt x="452" y="78"/>
                </a:lnTo>
                <a:lnTo>
                  <a:pt x="453" y="77"/>
                </a:lnTo>
                <a:lnTo>
                  <a:pt x="454" y="76"/>
                </a:lnTo>
                <a:lnTo>
                  <a:pt x="455" y="75"/>
                </a:lnTo>
                <a:lnTo>
                  <a:pt x="455" y="75"/>
                </a:lnTo>
                <a:lnTo>
                  <a:pt x="456" y="74"/>
                </a:lnTo>
                <a:lnTo>
                  <a:pt x="457" y="74"/>
                </a:lnTo>
                <a:lnTo>
                  <a:pt x="457" y="74"/>
                </a:lnTo>
                <a:lnTo>
                  <a:pt x="458" y="73"/>
                </a:lnTo>
                <a:lnTo>
                  <a:pt x="459" y="74"/>
                </a:lnTo>
                <a:lnTo>
                  <a:pt x="459" y="74"/>
                </a:lnTo>
                <a:lnTo>
                  <a:pt x="459" y="74"/>
                </a:lnTo>
                <a:lnTo>
                  <a:pt x="459" y="74"/>
                </a:lnTo>
                <a:lnTo>
                  <a:pt x="460" y="75"/>
                </a:lnTo>
                <a:lnTo>
                  <a:pt x="460" y="75"/>
                </a:lnTo>
                <a:lnTo>
                  <a:pt x="461" y="76"/>
                </a:lnTo>
                <a:lnTo>
                  <a:pt x="462" y="76"/>
                </a:lnTo>
                <a:lnTo>
                  <a:pt x="462" y="77"/>
                </a:lnTo>
                <a:lnTo>
                  <a:pt x="463" y="77"/>
                </a:lnTo>
                <a:lnTo>
                  <a:pt x="464" y="77"/>
                </a:lnTo>
                <a:lnTo>
                  <a:pt x="464" y="77"/>
                </a:lnTo>
                <a:lnTo>
                  <a:pt x="465" y="76"/>
                </a:lnTo>
                <a:lnTo>
                  <a:pt x="466" y="76"/>
                </a:lnTo>
                <a:lnTo>
                  <a:pt x="469" y="75"/>
                </a:lnTo>
                <a:lnTo>
                  <a:pt x="470" y="74"/>
                </a:lnTo>
                <a:lnTo>
                  <a:pt x="471" y="74"/>
                </a:lnTo>
                <a:lnTo>
                  <a:pt x="472" y="73"/>
                </a:lnTo>
                <a:lnTo>
                  <a:pt x="473" y="73"/>
                </a:lnTo>
                <a:lnTo>
                  <a:pt x="475" y="74"/>
                </a:lnTo>
                <a:lnTo>
                  <a:pt x="476" y="74"/>
                </a:lnTo>
                <a:lnTo>
                  <a:pt x="479" y="76"/>
                </a:lnTo>
                <a:lnTo>
                  <a:pt x="480" y="76"/>
                </a:lnTo>
                <a:lnTo>
                  <a:pt x="482" y="76"/>
                </a:lnTo>
                <a:lnTo>
                  <a:pt x="482" y="76"/>
                </a:lnTo>
                <a:lnTo>
                  <a:pt x="483" y="76"/>
                </a:lnTo>
                <a:lnTo>
                  <a:pt x="484" y="76"/>
                </a:lnTo>
                <a:lnTo>
                  <a:pt x="485" y="76"/>
                </a:lnTo>
                <a:lnTo>
                  <a:pt x="486" y="76"/>
                </a:lnTo>
                <a:lnTo>
                  <a:pt x="488" y="75"/>
                </a:lnTo>
                <a:lnTo>
                  <a:pt x="489" y="74"/>
                </a:lnTo>
                <a:lnTo>
                  <a:pt x="491" y="74"/>
                </a:lnTo>
                <a:lnTo>
                  <a:pt x="492" y="73"/>
                </a:lnTo>
                <a:lnTo>
                  <a:pt x="493" y="73"/>
                </a:lnTo>
                <a:lnTo>
                  <a:pt x="494" y="73"/>
                </a:lnTo>
                <a:lnTo>
                  <a:pt x="494" y="73"/>
                </a:lnTo>
                <a:lnTo>
                  <a:pt x="495" y="73"/>
                </a:lnTo>
                <a:lnTo>
                  <a:pt x="496" y="74"/>
                </a:lnTo>
                <a:lnTo>
                  <a:pt x="496" y="74"/>
                </a:lnTo>
                <a:lnTo>
                  <a:pt x="497" y="75"/>
                </a:lnTo>
                <a:lnTo>
                  <a:pt x="497" y="76"/>
                </a:lnTo>
                <a:lnTo>
                  <a:pt x="498" y="77"/>
                </a:lnTo>
                <a:lnTo>
                  <a:pt x="498" y="78"/>
                </a:lnTo>
                <a:lnTo>
                  <a:pt x="499" y="82"/>
                </a:lnTo>
                <a:lnTo>
                  <a:pt x="499" y="84"/>
                </a:lnTo>
                <a:lnTo>
                  <a:pt x="500" y="86"/>
                </a:lnTo>
                <a:lnTo>
                  <a:pt x="500" y="87"/>
                </a:lnTo>
                <a:lnTo>
                  <a:pt x="501" y="88"/>
                </a:lnTo>
                <a:lnTo>
                  <a:pt x="501" y="89"/>
                </a:lnTo>
                <a:lnTo>
                  <a:pt x="502" y="90"/>
                </a:lnTo>
                <a:lnTo>
                  <a:pt x="502" y="91"/>
                </a:lnTo>
                <a:lnTo>
                  <a:pt x="503" y="91"/>
                </a:lnTo>
                <a:lnTo>
                  <a:pt x="504" y="91"/>
                </a:lnTo>
                <a:lnTo>
                  <a:pt x="505" y="92"/>
                </a:lnTo>
                <a:lnTo>
                  <a:pt x="506" y="92"/>
                </a:lnTo>
                <a:lnTo>
                  <a:pt x="507" y="93"/>
                </a:lnTo>
                <a:lnTo>
                  <a:pt x="508" y="93"/>
                </a:lnTo>
                <a:lnTo>
                  <a:pt x="509" y="93"/>
                </a:lnTo>
                <a:lnTo>
                  <a:pt x="510" y="93"/>
                </a:lnTo>
                <a:lnTo>
                  <a:pt x="510" y="93"/>
                </a:lnTo>
                <a:lnTo>
                  <a:pt x="511" y="93"/>
                </a:lnTo>
                <a:lnTo>
                  <a:pt x="512" y="92"/>
                </a:lnTo>
                <a:lnTo>
                  <a:pt x="514" y="92"/>
                </a:lnTo>
                <a:lnTo>
                  <a:pt x="515" y="91"/>
                </a:lnTo>
                <a:lnTo>
                  <a:pt x="520" y="90"/>
                </a:lnTo>
                <a:lnTo>
                  <a:pt x="521" y="89"/>
                </a:lnTo>
                <a:lnTo>
                  <a:pt x="523" y="89"/>
                </a:lnTo>
                <a:lnTo>
                  <a:pt x="526" y="89"/>
                </a:lnTo>
                <a:lnTo>
                  <a:pt x="527" y="89"/>
                </a:lnTo>
                <a:lnTo>
                  <a:pt x="530" y="89"/>
                </a:lnTo>
                <a:lnTo>
                  <a:pt x="531" y="88"/>
                </a:lnTo>
                <a:lnTo>
                  <a:pt x="540" y="88"/>
                </a:lnTo>
                <a:lnTo>
                  <a:pt x="542" y="88"/>
                </a:lnTo>
                <a:lnTo>
                  <a:pt x="542" y="87"/>
                </a:lnTo>
                <a:lnTo>
                  <a:pt x="543" y="87"/>
                </a:lnTo>
                <a:lnTo>
                  <a:pt x="544" y="86"/>
                </a:lnTo>
                <a:lnTo>
                  <a:pt x="547" y="83"/>
                </a:lnTo>
                <a:lnTo>
                  <a:pt x="552" y="80"/>
                </a:lnTo>
                <a:lnTo>
                  <a:pt x="554" y="78"/>
                </a:lnTo>
                <a:lnTo>
                  <a:pt x="555" y="77"/>
                </a:lnTo>
                <a:lnTo>
                  <a:pt x="556" y="76"/>
                </a:lnTo>
                <a:lnTo>
                  <a:pt x="557" y="74"/>
                </a:lnTo>
                <a:lnTo>
                  <a:pt x="560" y="71"/>
                </a:lnTo>
                <a:lnTo>
                  <a:pt x="560" y="70"/>
                </a:lnTo>
                <a:lnTo>
                  <a:pt x="561" y="69"/>
                </a:lnTo>
                <a:lnTo>
                  <a:pt x="562" y="68"/>
                </a:lnTo>
                <a:lnTo>
                  <a:pt x="563" y="68"/>
                </a:lnTo>
                <a:lnTo>
                  <a:pt x="566" y="65"/>
                </a:lnTo>
                <a:lnTo>
                  <a:pt x="567" y="65"/>
                </a:lnTo>
                <a:lnTo>
                  <a:pt x="568" y="64"/>
                </a:lnTo>
                <a:lnTo>
                  <a:pt x="568" y="63"/>
                </a:lnTo>
                <a:lnTo>
                  <a:pt x="569" y="62"/>
                </a:lnTo>
                <a:lnTo>
                  <a:pt x="570" y="61"/>
                </a:lnTo>
                <a:lnTo>
                  <a:pt x="570" y="60"/>
                </a:lnTo>
                <a:lnTo>
                  <a:pt x="570" y="58"/>
                </a:lnTo>
                <a:lnTo>
                  <a:pt x="571" y="56"/>
                </a:lnTo>
                <a:lnTo>
                  <a:pt x="571" y="50"/>
                </a:lnTo>
                <a:lnTo>
                  <a:pt x="572" y="49"/>
                </a:lnTo>
                <a:lnTo>
                  <a:pt x="572" y="48"/>
                </a:lnTo>
                <a:lnTo>
                  <a:pt x="573" y="46"/>
                </a:lnTo>
                <a:lnTo>
                  <a:pt x="573" y="45"/>
                </a:lnTo>
                <a:lnTo>
                  <a:pt x="574" y="45"/>
                </a:lnTo>
                <a:lnTo>
                  <a:pt x="575" y="44"/>
                </a:lnTo>
                <a:lnTo>
                  <a:pt x="576" y="44"/>
                </a:lnTo>
                <a:lnTo>
                  <a:pt x="577" y="44"/>
                </a:lnTo>
                <a:lnTo>
                  <a:pt x="579" y="44"/>
                </a:lnTo>
                <a:lnTo>
                  <a:pt x="580" y="44"/>
                </a:lnTo>
                <a:lnTo>
                  <a:pt x="582" y="44"/>
                </a:lnTo>
                <a:lnTo>
                  <a:pt x="585" y="44"/>
                </a:lnTo>
                <a:lnTo>
                  <a:pt x="588" y="45"/>
                </a:lnTo>
                <a:lnTo>
                  <a:pt x="591" y="46"/>
                </a:lnTo>
                <a:lnTo>
                  <a:pt x="596" y="47"/>
                </a:lnTo>
                <a:lnTo>
                  <a:pt x="598" y="48"/>
                </a:lnTo>
                <a:lnTo>
                  <a:pt x="600" y="48"/>
                </a:lnTo>
                <a:lnTo>
                  <a:pt x="600" y="48"/>
                </a:lnTo>
                <a:lnTo>
                  <a:pt x="601" y="48"/>
                </a:lnTo>
                <a:lnTo>
                  <a:pt x="602" y="48"/>
                </a:lnTo>
                <a:lnTo>
                  <a:pt x="603" y="48"/>
                </a:lnTo>
                <a:lnTo>
                  <a:pt x="604" y="48"/>
                </a:lnTo>
                <a:lnTo>
                  <a:pt x="605" y="47"/>
                </a:lnTo>
                <a:lnTo>
                  <a:pt x="606" y="47"/>
                </a:lnTo>
                <a:lnTo>
                  <a:pt x="607" y="46"/>
                </a:lnTo>
                <a:lnTo>
                  <a:pt x="608" y="45"/>
                </a:lnTo>
                <a:lnTo>
                  <a:pt x="609" y="44"/>
                </a:lnTo>
                <a:lnTo>
                  <a:pt x="610" y="43"/>
                </a:lnTo>
                <a:lnTo>
                  <a:pt x="611" y="43"/>
                </a:lnTo>
                <a:lnTo>
                  <a:pt x="611" y="42"/>
                </a:lnTo>
                <a:lnTo>
                  <a:pt x="612" y="41"/>
                </a:lnTo>
                <a:lnTo>
                  <a:pt x="612" y="40"/>
                </a:lnTo>
                <a:lnTo>
                  <a:pt x="613" y="39"/>
                </a:lnTo>
                <a:lnTo>
                  <a:pt x="613" y="36"/>
                </a:lnTo>
                <a:lnTo>
                  <a:pt x="614" y="34"/>
                </a:lnTo>
                <a:lnTo>
                  <a:pt x="614" y="34"/>
                </a:lnTo>
                <a:lnTo>
                  <a:pt x="614" y="33"/>
                </a:lnTo>
                <a:lnTo>
                  <a:pt x="615" y="32"/>
                </a:lnTo>
                <a:lnTo>
                  <a:pt x="615" y="32"/>
                </a:lnTo>
                <a:lnTo>
                  <a:pt x="616" y="31"/>
                </a:lnTo>
                <a:lnTo>
                  <a:pt x="617" y="30"/>
                </a:lnTo>
                <a:lnTo>
                  <a:pt x="619" y="29"/>
                </a:lnTo>
                <a:lnTo>
                  <a:pt x="620" y="28"/>
                </a:lnTo>
                <a:lnTo>
                  <a:pt x="623" y="27"/>
                </a:lnTo>
                <a:lnTo>
                  <a:pt x="628" y="24"/>
                </a:lnTo>
                <a:lnTo>
                  <a:pt x="630" y="23"/>
                </a:lnTo>
                <a:lnTo>
                  <a:pt x="631" y="23"/>
                </a:lnTo>
                <a:lnTo>
                  <a:pt x="631" y="22"/>
                </a:lnTo>
                <a:lnTo>
                  <a:pt x="632" y="21"/>
                </a:lnTo>
                <a:lnTo>
                  <a:pt x="633" y="20"/>
                </a:lnTo>
                <a:lnTo>
                  <a:pt x="633" y="19"/>
                </a:lnTo>
                <a:lnTo>
                  <a:pt x="634" y="18"/>
                </a:lnTo>
                <a:lnTo>
                  <a:pt x="634" y="17"/>
                </a:lnTo>
                <a:lnTo>
                  <a:pt x="634" y="13"/>
                </a:lnTo>
                <a:lnTo>
                  <a:pt x="635" y="11"/>
                </a:lnTo>
                <a:lnTo>
                  <a:pt x="636" y="9"/>
                </a:lnTo>
                <a:lnTo>
                  <a:pt x="637" y="6"/>
                </a:lnTo>
                <a:lnTo>
                  <a:pt x="637" y="5"/>
                </a:lnTo>
                <a:lnTo>
                  <a:pt x="638" y="3"/>
                </a:lnTo>
                <a:lnTo>
                  <a:pt x="638" y="1"/>
                </a:lnTo>
                <a:lnTo>
                  <a:pt x="638" y="0"/>
                </a:lnTo>
                <a:lnTo>
                  <a:pt x="639" y="0"/>
                </a:lnTo>
                <a:lnTo>
                  <a:pt x="639" y="0"/>
                </a:lnTo>
                <a:close/>
                <a:moveTo>
                  <a:pt x="475" y="289"/>
                </a:moveTo>
                <a:lnTo>
                  <a:pt x="475" y="289"/>
                </a:lnTo>
                <a:lnTo>
                  <a:pt x="474" y="290"/>
                </a:lnTo>
                <a:lnTo>
                  <a:pt x="471" y="290"/>
                </a:lnTo>
                <a:lnTo>
                  <a:pt x="464" y="292"/>
                </a:lnTo>
                <a:lnTo>
                  <a:pt x="461" y="292"/>
                </a:lnTo>
                <a:lnTo>
                  <a:pt x="458" y="293"/>
                </a:lnTo>
                <a:lnTo>
                  <a:pt x="454" y="294"/>
                </a:lnTo>
                <a:lnTo>
                  <a:pt x="452" y="295"/>
                </a:lnTo>
                <a:lnTo>
                  <a:pt x="451" y="296"/>
                </a:lnTo>
                <a:lnTo>
                  <a:pt x="447" y="298"/>
                </a:lnTo>
                <a:lnTo>
                  <a:pt x="445" y="299"/>
                </a:lnTo>
                <a:lnTo>
                  <a:pt x="442" y="300"/>
                </a:lnTo>
                <a:lnTo>
                  <a:pt x="437" y="302"/>
                </a:lnTo>
                <a:lnTo>
                  <a:pt x="436" y="302"/>
                </a:lnTo>
                <a:lnTo>
                  <a:pt x="435" y="303"/>
                </a:lnTo>
                <a:lnTo>
                  <a:pt x="429" y="306"/>
                </a:lnTo>
                <a:lnTo>
                  <a:pt x="427" y="307"/>
                </a:lnTo>
                <a:lnTo>
                  <a:pt x="425" y="307"/>
                </a:lnTo>
                <a:lnTo>
                  <a:pt x="421" y="309"/>
                </a:lnTo>
                <a:lnTo>
                  <a:pt x="420" y="309"/>
                </a:lnTo>
                <a:lnTo>
                  <a:pt x="418" y="309"/>
                </a:lnTo>
                <a:lnTo>
                  <a:pt x="414" y="309"/>
                </a:lnTo>
                <a:lnTo>
                  <a:pt x="412" y="310"/>
                </a:lnTo>
                <a:lnTo>
                  <a:pt x="411" y="310"/>
                </a:lnTo>
                <a:lnTo>
                  <a:pt x="410" y="310"/>
                </a:lnTo>
                <a:lnTo>
                  <a:pt x="409" y="311"/>
                </a:lnTo>
                <a:lnTo>
                  <a:pt x="408" y="311"/>
                </a:lnTo>
                <a:lnTo>
                  <a:pt x="407" y="312"/>
                </a:lnTo>
                <a:lnTo>
                  <a:pt x="406" y="313"/>
                </a:lnTo>
                <a:lnTo>
                  <a:pt x="406" y="314"/>
                </a:lnTo>
                <a:lnTo>
                  <a:pt x="405" y="315"/>
                </a:lnTo>
                <a:lnTo>
                  <a:pt x="404" y="316"/>
                </a:lnTo>
                <a:lnTo>
                  <a:pt x="404" y="318"/>
                </a:lnTo>
                <a:lnTo>
                  <a:pt x="403" y="321"/>
                </a:lnTo>
                <a:lnTo>
                  <a:pt x="402" y="323"/>
                </a:lnTo>
                <a:lnTo>
                  <a:pt x="402" y="324"/>
                </a:lnTo>
                <a:lnTo>
                  <a:pt x="402" y="325"/>
                </a:lnTo>
                <a:lnTo>
                  <a:pt x="401" y="325"/>
                </a:lnTo>
                <a:lnTo>
                  <a:pt x="400" y="326"/>
                </a:lnTo>
                <a:lnTo>
                  <a:pt x="399" y="326"/>
                </a:lnTo>
                <a:lnTo>
                  <a:pt x="398" y="327"/>
                </a:lnTo>
                <a:lnTo>
                  <a:pt x="396" y="327"/>
                </a:lnTo>
                <a:lnTo>
                  <a:pt x="394" y="327"/>
                </a:lnTo>
                <a:lnTo>
                  <a:pt x="392" y="326"/>
                </a:lnTo>
                <a:lnTo>
                  <a:pt x="391" y="326"/>
                </a:lnTo>
                <a:lnTo>
                  <a:pt x="389" y="326"/>
                </a:lnTo>
                <a:lnTo>
                  <a:pt x="388" y="325"/>
                </a:lnTo>
                <a:lnTo>
                  <a:pt x="386" y="324"/>
                </a:lnTo>
                <a:lnTo>
                  <a:pt x="385" y="323"/>
                </a:lnTo>
                <a:lnTo>
                  <a:pt x="384" y="323"/>
                </a:lnTo>
                <a:lnTo>
                  <a:pt x="383" y="323"/>
                </a:lnTo>
                <a:lnTo>
                  <a:pt x="382" y="323"/>
                </a:lnTo>
                <a:lnTo>
                  <a:pt x="381" y="323"/>
                </a:lnTo>
                <a:lnTo>
                  <a:pt x="380" y="323"/>
                </a:lnTo>
                <a:lnTo>
                  <a:pt x="379" y="323"/>
                </a:lnTo>
                <a:lnTo>
                  <a:pt x="378" y="324"/>
                </a:lnTo>
                <a:lnTo>
                  <a:pt x="375" y="325"/>
                </a:lnTo>
                <a:lnTo>
                  <a:pt x="373" y="326"/>
                </a:lnTo>
                <a:lnTo>
                  <a:pt x="371" y="327"/>
                </a:lnTo>
                <a:lnTo>
                  <a:pt x="367" y="328"/>
                </a:lnTo>
                <a:lnTo>
                  <a:pt x="364" y="329"/>
                </a:lnTo>
                <a:lnTo>
                  <a:pt x="361" y="330"/>
                </a:lnTo>
                <a:lnTo>
                  <a:pt x="357" y="332"/>
                </a:lnTo>
                <a:lnTo>
                  <a:pt x="355" y="332"/>
                </a:lnTo>
                <a:lnTo>
                  <a:pt x="354" y="333"/>
                </a:lnTo>
                <a:lnTo>
                  <a:pt x="353" y="334"/>
                </a:lnTo>
                <a:lnTo>
                  <a:pt x="353" y="334"/>
                </a:lnTo>
                <a:lnTo>
                  <a:pt x="352" y="335"/>
                </a:lnTo>
                <a:lnTo>
                  <a:pt x="352" y="335"/>
                </a:lnTo>
                <a:lnTo>
                  <a:pt x="352" y="336"/>
                </a:lnTo>
                <a:lnTo>
                  <a:pt x="352" y="336"/>
                </a:lnTo>
                <a:lnTo>
                  <a:pt x="353" y="336"/>
                </a:lnTo>
                <a:lnTo>
                  <a:pt x="353" y="337"/>
                </a:lnTo>
                <a:lnTo>
                  <a:pt x="354" y="337"/>
                </a:lnTo>
                <a:lnTo>
                  <a:pt x="356" y="338"/>
                </a:lnTo>
                <a:lnTo>
                  <a:pt x="357" y="339"/>
                </a:lnTo>
                <a:lnTo>
                  <a:pt x="358" y="340"/>
                </a:lnTo>
                <a:lnTo>
                  <a:pt x="359" y="340"/>
                </a:lnTo>
                <a:lnTo>
                  <a:pt x="361" y="342"/>
                </a:lnTo>
                <a:lnTo>
                  <a:pt x="364" y="345"/>
                </a:lnTo>
                <a:lnTo>
                  <a:pt x="367" y="349"/>
                </a:lnTo>
                <a:lnTo>
                  <a:pt x="369" y="351"/>
                </a:lnTo>
                <a:lnTo>
                  <a:pt x="370" y="351"/>
                </a:lnTo>
                <a:lnTo>
                  <a:pt x="370" y="352"/>
                </a:lnTo>
                <a:lnTo>
                  <a:pt x="370" y="353"/>
                </a:lnTo>
                <a:lnTo>
                  <a:pt x="370" y="353"/>
                </a:lnTo>
                <a:lnTo>
                  <a:pt x="370" y="354"/>
                </a:lnTo>
                <a:lnTo>
                  <a:pt x="370" y="355"/>
                </a:lnTo>
                <a:lnTo>
                  <a:pt x="369" y="355"/>
                </a:lnTo>
                <a:lnTo>
                  <a:pt x="368" y="356"/>
                </a:lnTo>
                <a:lnTo>
                  <a:pt x="365" y="358"/>
                </a:lnTo>
                <a:lnTo>
                  <a:pt x="364" y="359"/>
                </a:lnTo>
                <a:lnTo>
                  <a:pt x="364" y="359"/>
                </a:lnTo>
                <a:lnTo>
                  <a:pt x="363" y="360"/>
                </a:lnTo>
                <a:lnTo>
                  <a:pt x="362" y="361"/>
                </a:lnTo>
                <a:lnTo>
                  <a:pt x="361" y="362"/>
                </a:lnTo>
                <a:lnTo>
                  <a:pt x="361" y="364"/>
                </a:lnTo>
                <a:lnTo>
                  <a:pt x="361" y="364"/>
                </a:lnTo>
                <a:lnTo>
                  <a:pt x="361" y="365"/>
                </a:lnTo>
                <a:lnTo>
                  <a:pt x="361" y="365"/>
                </a:lnTo>
                <a:lnTo>
                  <a:pt x="361" y="366"/>
                </a:lnTo>
                <a:lnTo>
                  <a:pt x="362" y="367"/>
                </a:lnTo>
                <a:lnTo>
                  <a:pt x="364" y="370"/>
                </a:lnTo>
                <a:lnTo>
                  <a:pt x="365" y="371"/>
                </a:lnTo>
                <a:lnTo>
                  <a:pt x="365" y="372"/>
                </a:lnTo>
                <a:lnTo>
                  <a:pt x="367" y="376"/>
                </a:lnTo>
                <a:lnTo>
                  <a:pt x="368" y="377"/>
                </a:lnTo>
                <a:lnTo>
                  <a:pt x="369" y="379"/>
                </a:lnTo>
                <a:lnTo>
                  <a:pt x="370" y="380"/>
                </a:lnTo>
                <a:lnTo>
                  <a:pt x="371" y="382"/>
                </a:lnTo>
                <a:lnTo>
                  <a:pt x="373" y="384"/>
                </a:lnTo>
                <a:lnTo>
                  <a:pt x="375" y="386"/>
                </a:lnTo>
                <a:lnTo>
                  <a:pt x="380" y="389"/>
                </a:lnTo>
                <a:lnTo>
                  <a:pt x="381" y="390"/>
                </a:lnTo>
                <a:lnTo>
                  <a:pt x="381" y="391"/>
                </a:lnTo>
                <a:lnTo>
                  <a:pt x="382" y="392"/>
                </a:lnTo>
                <a:lnTo>
                  <a:pt x="382" y="393"/>
                </a:lnTo>
                <a:lnTo>
                  <a:pt x="382" y="394"/>
                </a:lnTo>
                <a:lnTo>
                  <a:pt x="382" y="395"/>
                </a:lnTo>
                <a:lnTo>
                  <a:pt x="382" y="396"/>
                </a:lnTo>
                <a:lnTo>
                  <a:pt x="382" y="397"/>
                </a:lnTo>
                <a:lnTo>
                  <a:pt x="381" y="399"/>
                </a:lnTo>
                <a:lnTo>
                  <a:pt x="381" y="400"/>
                </a:lnTo>
                <a:lnTo>
                  <a:pt x="380" y="401"/>
                </a:lnTo>
                <a:lnTo>
                  <a:pt x="380" y="402"/>
                </a:lnTo>
                <a:lnTo>
                  <a:pt x="380" y="402"/>
                </a:lnTo>
                <a:lnTo>
                  <a:pt x="381" y="403"/>
                </a:lnTo>
                <a:lnTo>
                  <a:pt x="381" y="404"/>
                </a:lnTo>
                <a:lnTo>
                  <a:pt x="381" y="405"/>
                </a:lnTo>
                <a:lnTo>
                  <a:pt x="382" y="405"/>
                </a:lnTo>
                <a:lnTo>
                  <a:pt x="383" y="406"/>
                </a:lnTo>
                <a:lnTo>
                  <a:pt x="384" y="407"/>
                </a:lnTo>
                <a:lnTo>
                  <a:pt x="385" y="408"/>
                </a:lnTo>
                <a:lnTo>
                  <a:pt x="386" y="408"/>
                </a:lnTo>
                <a:lnTo>
                  <a:pt x="387" y="409"/>
                </a:lnTo>
                <a:lnTo>
                  <a:pt x="390" y="410"/>
                </a:lnTo>
                <a:lnTo>
                  <a:pt x="391" y="411"/>
                </a:lnTo>
                <a:lnTo>
                  <a:pt x="392" y="412"/>
                </a:lnTo>
                <a:lnTo>
                  <a:pt x="392" y="412"/>
                </a:lnTo>
                <a:lnTo>
                  <a:pt x="393" y="413"/>
                </a:lnTo>
                <a:lnTo>
                  <a:pt x="393" y="413"/>
                </a:lnTo>
                <a:lnTo>
                  <a:pt x="393" y="414"/>
                </a:lnTo>
                <a:lnTo>
                  <a:pt x="393" y="415"/>
                </a:lnTo>
                <a:lnTo>
                  <a:pt x="393" y="416"/>
                </a:lnTo>
                <a:lnTo>
                  <a:pt x="393" y="417"/>
                </a:lnTo>
                <a:lnTo>
                  <a:pt x="393" y="420"/>
                </a:lnTo>
                <a:lnTo>
                  <a:pt x="393" y="421"/>
                </a:lnTo>
                <a:lnTo>
                  <a:pt x="393" y="421"/>
                </a:lnTo>
                <a:lnTo>
                  <a:pt x="393" y="422"/>
                </a:lnTo>
                <a:lnTo>
                  <a:pt x="394" y="423"/>
                </a:lnTo>
                <a:lnTo>
                  <a:pt x="394" y="423"/>
                </a:lnTo>
                <a:lnTo>
                  <a:pt x="394" y="424"/>
                </a:lnTo>
                <a:lnTo>
                  <a:pt x="394" y="424"/>
                </a:lnTo>
                <a:lnTo>
                  <a:pt x="394" y="425"/>
                </a:lnTo>
                <a:lnTo>
                  <a:pt x="394" y="426"/>
                </a:lnTo>
                <a:lnTo>
                  <a:pt x="393" y="428"/>
                </a:lnTo>
                <a:lnTo>
                  <a:pt x="393" y="429"/>
                </a:lnTo>
                <a:lnTo>
                  <a:pt x="393" y="431"/>
                </a:lnTo>
                <a:lnTo>
                  <a:pt x="393" y="431"/>
                </a:lnTo>
                <a:lnTo>
                  <a:pt x="393" y="432"/>
                </a:lnTo>
                <a:lnTo>
                  <a:pt x="394" y="433"/>
                </a:lnTo>
                <a:lnTo>
                  <a:pt x="394" y="434"/>
                </a:lnTo>
                <a:lnTo>
                  <a:pt x="395" y="434"/>
                </a:lnTo>
                <a:lnTo>
                  <a:pt x="395" y="435"/>
                </a:lnTo>
                <a:lnTo>
                  <a:pt x="396" y="436"/>
                </a:lnTo>
                <a:lnTo>
                  <a:pt x="396" y="436"/>
                </a:lnTo>
                <a:lnTo>
                  <a:pt x="397" y="437"/>
                </a:lnTo>
                <a:lnTo>
                  <a:pt x="398" y="437"/>
                </a:lnTo>
                <a:lnTo>
                  <a:pt x="399" y="437"/>
                </a:lnTo>
                <a:lnTo>
                  <a:pt x="400" y="438"/>
                </a:lnTo>
                <a:lnTo>
                  <a:pt x="402" y="438"/>
                </a:lnTo>
                <a:lnTo>
                  <a:pt x="404" y="438"/>
                </a:lnTo>
                <a:lnTo>
                  <a:pt x="409" y="439"/>
                </a:lnTo>
                <a:lnTo>
                  <a:pt x="411" y="439"/>
                </a:lnTo>
                <a:lnTo>
                  <a:pt x="414" y="439"/>
                </a:lnTo>
                <a:lnTo>
                  <a:pt x="415" y="439"/>
                </a:lnTo>
                <a:lnTo>
                  <a:pt x="416" y="438"/>
                </a:lnTo>
                <a:lnTo>
                  <a:pt x="416" y="438"/>
                </a:lnTo>
                <a:lnTo>
                  <a:pt x="417" y="438"/>
                </a:lnTo>
                <a:lnTo>
                  <a:pt x="417" y="437"/>
                </a:lnTo>
                <a:lnTo>
                  <a:pt x="417" y="437"/>
                </a:lnTo>
                <a:lnTo>
                  <a:pt x="418" y="436"/>
                </a:lnTo>
                <a:lnTo>
                  <a:pt x="420" y="433"/>
                </a:lnTo>
                <a:lnTo>
                  <a:pt x="421" y="431"/>
                </a:lnTo>
                <a:lnTo>
                  <a:pt x="421" y="431"/>
                </a:lnTo>
                <a:lnTo>
                  <a:pt x="422" y="430"/>
                </a:lnTo>
                <a:lnTo>
                  <a:pt x="423" y="429"/>
                </a:lnTo>
                <a:lnTo>
                  <a:pt x="423" y="429"/>
                </a:lnTo>
                <a:lnTo>
                  <a:pt x="424" y="428"/>
                </a:lnTo>
                <a:lnTo>
                  <a:pt x="425" y="428"/>
                </a:lnTo>
                <a:lnTo>
                  <a:pt x="430" y="427"/>
                </a:lnTo>
                <a:lnTo>
                  <a:pt x="432" y="426"/>
                </a:lnTo>
                <a:lnTo>
                  <a:pt x="433" y="426"/>
                </a:lnTo>
                <a:lnTo>
                  <a:pt x="436" y="425"/>
                </a:lnTo>
                <a:lnTo>
                  <a:pt x="440" y="424"/>
                </a:lnTo>
                <a:lnTo>
                  <a:pt x="443" y="423"/>
                </a:lnTo>
                <a:lnTo>
                  <a:pt x="444" y="422"/>
                </a:lnTo>
                <a:lnTo>
                  <a:pt x="445" y="422"/>
                </a:lnTo>
                <a:lnTo>
                  <a:pt x="446" y="421"/>
                </a:lnTo>
                <a:lnTo>
                  <a:pt x="447" y="420"/>
                </a:lnTo>
                <a:lnTo>
                  <a:pt x="455" y="414"/>
                </a:lnTo>
                <a:lnTo>
                  <a:pt x="458" y="412"/>
                </a:lnTo>
                <a:lnTo>
                  <a:pt x="459" y="411"/>
                </a:lnTo>
                <a:lnTo>
                  <a:pt x="460" y="410"/>
                </a:lnTo>
                <a:lnTo>
                  <a:pt x="462" y="409"/>
                </a:lnTo>
                <a:lnTo>
                  <a:pt x="464" y="409"/>
                </a:lnTo>
                <a:lnTo>
                  <a:pt x="467" y="408"/>
                </a:lnTo>
                <a:lnTo>
                  <a:pt x="468" y="407"/>
                </a:lnTo>
                <a:lnTo>
                  <a:pt x="469" y="407"/>
                </a:lnTo>
                <a:lnTo>
                  <a:pt x="471" y="406"/>
                </a:lnTo>
                <a:lnTo>
                  <a:pt x="472" y="405"/>
                </a:lnTo>
                <a:lnTo>
                  <a:pt x="473" y="404"/>
                </a:lnTo>
                <a:lnTo>
                  <a:pt x="475" y="402"/>
                </a:lnTo>
                <a:lnTo>
                  <a:pt x="476" y="401"/>
                </a:lnTo>
                <a:lnTo>
                  <a:pt x="476" y="401"/>
                </a:lnTo>
                <a:lnTo>
                  <a:pt x="477" y="400"/>
                </a:lnTo>
                <a:lnTo>
                  <a:pt x="478" y="400"/>
                </a:lnTo>
                <a:lnTo>
                  <a:pt x="479" y="399"/>
                </a:lnTo>
                <a:lnTo>
                  <a:pt x="480" y="399"/>
                </a:lnTo>
                <a:lnTo>
                  <a:pt x="481" y="399"/>
                </a:lnTo>
                <a:lnTo>
                  <a:pt x="485" y="398"/>
                </a:lnTo>
                <a:lnTo>
                  <a:pt x="487" y="398"/>
                </a:lnTo>
                <a:lnTo>
                  <a:pt x="488" y="398"/>
                </a:lnTo>
                <a:lnTo>
                  <a:pt x="492" y="398"/>
                </a:lnTo>
                <a:lnTo>
                  <a:pt x="495" y="398"/>
                </a:lnTo>
                <a:lnTo>
                  <a:pt x="496" y="398"/>
                </a:lnTo>
                <a:lnTo>
                  <a:pt x="497" y="398"/>
                </a:lnTo>
                <a:lnTo>
                  <a:pt x="498" y="398"/>
                </a:lnTo>
                <a:lnTo>
                  <a:pt x="500" y="399"/>
                </a:lnTo>
                <a:lnTo>
                  <a:pt x="502" y="399"/>
                </a:lnTo>
                <a:lnTo>
                  <a:pt x="503" y="400"/>
                </a:lnTo>
                <a:lnTo>
                  <a:pt x="505" y="401"/>
                </a:lnTo>
                <a:lnTo>
                  <a:pt x="508" y="403"/>
                </a:lnTo>
                <a:lnTo>
                  <a:pt x="510" y="404"/>
                </a:lnTo>
                <a:lnTo>
                  <a:pt x="511" y="405"/>
                </a:lnTo>
                <a:lnTo>
                  <a:pt x="512" y="405"/>
                </a:lnTo>
                <a:lnTo>
                  <a:pt x="514" y="406"/>
                </a:lnTo>
                <a:lnTo>
                  <a:pt x="515" y="406"/>
                </a:lnTo>
                <a:lnTo>
                  <a:pt x="517" y="406"/>
                </a:lnTo>
                <a:lnTo>
                  <a:pt x="519" y="406"/>
                </a:lnTo>
                <a:lnTo>
                  <a:pt x="520" y="406"/>
                </a:lnTo>
                <a:lnTo>
                  <a:pt x="521" y="406"/>
                </a:lnTo>
                <a:lnTo>
                  <a:pt x="522" y="406"/>
                </a:lnTo>
                <a:lnTo>
                  <a:pt x="522" y="405"/>
                </a:lnTo>
                <a:lnTo>
                  <a:pt x="523" y="405"/>
                </a:lnTo>
                <a:lnTo>
                  <a:pt x="525" y="403"/>
                </a:lnTo>
                <a:lnTo>
                  <a:pt x="528" y="401"/>
                </a:lnTo>
                <a:lnTo>
                  <a:pt x="529" y="400"/>
                </a:lnTo>
                <a:lnTo>
                  <a:pt x="530" y="399"/>
                </a:lnTo>
                <a:lnTo>
                  <a:pt x="531" y="398"/>
                </a:lnTo>
                <a:lnTo>
                  <a:pt x="531" y="396"/>
                </a:lnTo>
                <a:lnTo>
                  <a:pt x="532" y="395"/>
                </a:lnTo>
                <a:lnTo>
                  <a:pt x="532" y="394"/>
                </a:lnTo>
                <a:lnTo>
                  <a:pt x="532" y="393"/>
                </a:lnTo>
                <a:lnTo>
                  <a:pt x="532" y="390"/>
                </a:lnTo>
                <a:lnTo>
                  <a:pt x="531" y="385"/>
                </a:lnTo>
                <a:lnTo>
                  <a:pt x="530" y="381"/>
                </a:lnTo>
                <a:lnTo>
                  <a:pt x="530" y="380"/>
                </a:lnTo>
                <a:lnTo>
                  <a:pt x="530" y="380"/>
                </a:lnTo>
                <a:lnTo>
                  <a:pt x="530" y="379"/>
                </a:lnTo>
                <a:lnTo>
                  <a:pt x="529" y="378"/>
                </a:lnTo>
                <a:lnTo>
                  <a:pt x="529" y="377"/>
                </a:lnTo>
                <a:lnTo>
                  <a:pt x="528" y="376"/>
                </a:lnTo>
                <a:lnTo>
                  <a:pt x="526" y="375"/>
                </a:lnTo>
                <a:lnTo>
                  <a:pt x="526" y="374"/>
                </a:lnTo>
                <a:lnTo>
                  <a:pt x="526" y="374"/>
                </a:lnTo>
                <a:lnTo>
                  <a:pt x="526" y="373"/>
                </a:lnTo>
                <a:lnTo>
                  <a:pt x="525" y="372"/>
                </a:lnTo>
                <a:lnTo>
                  <a:pt x="525" y="371"/>
                </a:lnTo>
                <a:lnTo>
                  <a:pt x="526" y="370"/>
                </a:lnTo>
                <a:lnTo>
                  <a:pt x="526" y="369"/>
                </a:lnTo>
                <a:lnTo>
                  <a:pt x="526" y="369"/>
                </a:lnTo>
                <a:lnTo>
                  <a:pt x="527" y="368"/>
                </a:lnTo>
                <a:lnTo>
                  <a:pt x="528" y="367"/>
                </a:lnTo>
                <a:lnTo>
                  <a:pt x="529" y="366"/>
                </a:lnTo>
                <a:lnTo>
                  <a:pt x="530" y="365"/>
                </a:lnTo>
                <a:lnTo>
                  <a:pt x="531" y="365"/>
                </a:lnTo>
                <a:lnTo>
                  <a:pt x="538" y="361"/>
                </a:lnTo>
                <a:lnTo>
                  <a:pt x="541" y="359"/>
                </a:lnTo>
                <a:lnTo>
                  <a:pt x="542" y="358"/>
                </a:lnTo>
                <a:lnTo>
                  <a:pt x="543" y="357"/>
                </a:lnTo>
                <a:lnTo>
                  <a:pt x="544" y="356"/>
                </a:lnTo>
                <a:lnTo>
                  <a:pt x="545" y="356"/>
                </a:lnTo>
                <a:lnTo>
                  <a:pt x="545" y="355"/>
                </a:lnTo>
                <a:lnTo>
                  <a:pt x="546" y="354"/>
                </a:lnTo>
                <a:lnTo>
                  <a:pt x="547" y="352"/>
                </a:lnTo>
                <a:lnTo>
                  <a:pt x="547" y="351"/>
                </a:lnTo>
                <a:lnTo>
                  <a:pt x="547" y="350"/>
                </a:lnTo>
                <a:lnTo>
                  <a:pt x="547" y="349"/>
                </a:lnTo>
                <a:lnTo>
                  <a:pt x="547" y="349"/>
                </a:lnTo>
                <a:lnTo>
                  <a:pt x="547" y="347"/>
                </a:lnTo>
                <a:lnTo>
                  <a:pt x="546" y="346"/>
                </a:lnTo>
                <a:lnTo>
                  <a:pt x="545" y="345"/>
                </a:lnTo>
                <a:lnTo>
                  <a:pt x="545" y="344"/>
                </a:lnTo>
                <a:lnTo>
                  <a:pt x="543" y="342"/>
                </a:lnTo>
                <a:lnTo>
                  <a:pt x="542" y="341"/>
                </a:lnTo>
                <a:lnTo>
                  <a:pt x="541" y="341"/>
                </a:lnTo>
                <a:lnTo>
                  <a:pt x="540" y="340"/>
                </a:lnTo>
                <a:lnTo>
                  <a:pt x="535" y="336"/>
                </a:lnTo>
                <a:lnTo>
                  <a:pt x="534" y="335"/>
                </a:lnTo>
                <a:lnTo>
                  <a:pt x="534" y="334"/>
                </a:lnTo>
                <a:lnTo>
                  <a:pt x="533" y="334"/>
                </a:lnTo>
                <a:lnTo>
                  <a:pt x="532" y="333"/>
                </a:lnTo>
                <a:lnTo>
                  <a:pt x="530" y="330"/>
                </a:lnTo>
                <a:lnTo>
                  <a:pt x="529" y="329"/>
                </a:lnTo>
                <a:lnTo>
                  <a:pt x="528" y="328"/>
                </a:lnTo>
                <a:lnTo>
                  <a:pt x="527" y="327"/>
                </a:lnTo>
                <a:lnTo>
                  <a:pt x="526" y="326"/>
                </a:lnTo>
                <a:lnTo>
                  <a:pt x="525" y="325"/>
                </a:lnTo>
                <a:lnTo>
                  <a:pt x="520" y="323"/>
                </a:lnTo>
                <a:lnTo>
                  <a:pt x="518" y="322"/>
                </a:lnTo>
                <a:lnTo>
                  <a:pt x="513" y="320"/>
                </a:lnTo>
                <a:lnTo>
                  <a:pt x="511" y="320"/>
                </a:lnTo>
                <a:lnTo>
                  <a:pt x="510" y="319"/>
                </a:lnTo>
                <a:lnTo>
                  <a:pt x="509" y="319"/>
                </a:lnTo>
                <a:lnTo>
                  <a:pt x="508" y="318"/>
                </a:lnTo>
                <a:lnTo>
                  <a:pt x="507" y="317"/>
                </a:lnTo>
                <a:lnTo>
                  <a:pt x="506" y="316"/>
                </a:lnTo>
                <a:lnTo>
                  <a:pt x="505" y="315"/>
                </a:lnTo>
                <a:lnTo>
                  <a:pt x="504" y="314"/>
                </a:lnTo>
                <a:lnTo>
                  <a:pt x="504" y="313"/>
                </a:lnTo>
                <a:lnTo>
                  <a:pt x="503" y="312"/>
                </a:lnTo>
                <a:lnTo>
                  <a:pt x="502" y="308"/>
                </a:lnTo>
                <a:lnTo>
                  <a:pt x="501" y="307"/>
                </a:lnTo>
                <a:lnTo>
                  <a:pt x="501" y="307"/>
                </a:lnTo>
                <a:lnTo>
                  <a:pt x="500" y="306"/>
                </a:lnTo>
                <a:lnTo>
                  <a:pt x="499" y="306"/>
                </a:lnTo>
                <a:lnTo>
                  <a:pt x="498" y="306"/>
                </a:lnTo>
                <a:lnTo>
                  <a:pt x="495" y="305"/>
                </a:lnTo>
                <a:lnTo>
                  <a:pt x="494" y="304"/>
                </a:lnTo>
                <a:lnTo>
                  <a:pt x="492" y="304"/>
                </a:lnTo>
                <a:lnTo>
                  <a:pt x="491" y="303"/>
                </a:lnTo>
                <a:lnTo>
                  <a:pt x="487" y="299"/>
                </a:lnTo>
                <a:lnTo>
                  <a:pt x="484" y="298"/>
                </a:lnTo>
                <a:lnTo>
                  <a:pt x="481" y="295"/>
                </a:lnTo>
                <a:lnTo>
                  <a:pt x="480" y="295"/>
                </a:lnTo>
                <a:lnTo>
                  <a:pt x="479" y="294"/>
                </a:lnTo>
                <a:lnTo>
                  <a:pt x="478" y="293"/>
                </a:lnTo>
                <a:lnTo>
                  <a:pt x="478" y="293"/>
                </a:lnTo>
                <a:lnTo>
                  <a:pt x="477" y="292"/>
                </a:lnTo>
                <a:lnTo>
                  <a:pt x="477" y="291"/>
                </a:lnTo>
                <a:lnTo>
                  <a:pt x="477" y="290"/>
                </a:lnTo>
                <a:lnTo>
                  <a:pt x="477" y="290"/>
                </a:lnTo>
                <a:lnTo>
                  <a:pt x="477" y="290"/>
                </a:lnTo>
                <a:lnTo>
                  <a:pt x="477" y="289"/>
                </a:lnTo>
                <a:lnTo>
                  <a:pt x="476" y="289"/>
                </a:lnTo>
                <a:lnTo>
                  <a:pt x="475" y="289"/>
                </a:lnTo>
                <a:lnTo>
                  <a:pt x="475" y="289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289" name="Freeform 226">
            <a:extLst>
              <a:ext uri="{FF2B5EF4-FFF2-40B4-BE49-F238E27FC236}">
                <a16:creationId xmlns:a16="http://schemas.microsoft.com/office/drawing/2014/main" id="{02E354F8-D628-47E7-BB59-82337B37DFAB}"/>
              </a:ext>
            </a:extLst>
          </p:cNvPr>
          <p:cNvSpPr>
            <a:spLocks/>
          </p:cNvSpPr>
          <p:nvPr/>
        </p:nvSpPr>
        <p:spPr bwMode="auto">
          <a:xfrm>
            <a:off x="8215225" y="1793008"/>
            <a:ext cx="633847" cy="739827"/>
          </a:xfrm>
          <a:custGeom>
            <a:avLst/>
            <a:gdLst>
              <a:gd name="T0" fmla="*/ 382 w 622"/>
              <a:gd name="T1" fmla="*/ 15 h 726"/>
              <a:gd name="T2" fmla="*/ 401 w 622"/>
              <a:gd name="T3" fmla="*/ 14 h 726"/>
              <a:gd name="T4" fmla="*/ 434 w 622"/>
              <a:gd name="T5" fmla="*/ 42 h 726"/>
              <a:gd name="T6" fmla="*/ 459 w 622"/>
              <a:gd name="T7" fmla="*/ 64 h 726"/>
              <a:gd name="T8" fmla="*/ 455 w 622"/>
              <a:gd name="T9" fmla="*/ 93 h 726"/>
              <a:gd name="T10" fmla="*/ 463 w 622"/>
              <a:gd name="T11" fmla="*/ 127 h 726"/>
              <a:gd name="T12" fmla="*/ 450 w 622"/>
              <a:gd name="T13" fmla="*/ 153 h 726"/>
              <a:gd name="T14" fmla="*/ 451 w 622"/>
              <a:gd name="T15" fmla="*/ 173 h 726"/>
              <a:gd name="T16" fmla="*/ 471 w 622"/>
              <a:gd name="T17" fmla="*/ 182 h 726"/>
              <a:gd name="T18" fmla="*/ 486 w 622"/>
              <a:gd name="T19" fmla="*/ 204 h 726"/>
              <a:gd name="T20" fmla="*/ 499 w 622"/>
              <a:gd name="T21" fmla="*/ 216 h 726"/>
              <a:gd name="T22" fmla="*/ 544 w 622"/>
              <a:gd name="T23" fmla="*/ 212 h 726"/>
              <a:gd name="T24" fmla="*/ 557 w 622"/>
              <a:gd name="T25" fmla="*/ 230 h 726"/>
              <a:gd name="T26" fmla="*/ 563 w 622"/>
              <a:gd name="T27" fmla="*/ 267 h 726"/>
              <a:gd name="T28" fmla="*/ 553 w 622"/>
              <a:gd name="T29" fmla="*/ 294 h 726"/>
              <a:gd name="T30" fmla="*/ 558 w 622"/>
              <a:gd name="T31" fmla="*/ 312 h 726"/>
              <a:gd name="T32" fmla="*/ 583 w 622"/>
              <a:gd name="T33" fmla="*/ 326 h 726"/>
              <a:gd name="T34" fmla="*/ 572 w 622"/>
              <a:gd name="T35" fmla="*/ 339 h 726"/>
              <a:gd name="T36" fmla="*/ 572 w 622"/>
              <a:gd name="T37" fmla="*/ 350 h 726"/>
              <a:gd name="T38" fmla="*/ 562 w 622"/>
              <a:gd name="T39" fmla="*/ 369 h 726"/>
              <a:gd name="T40" fmla="*/ 556 w 622"/>
              <a:gd name="T41" fmla="*/ 379 h 726"/>
              <a:gd name="T42" fmla="*/ 572 w 622"/>
              <a:gd name="T43" fmla="*/ 393 h 726"/>
              <a:gd name="T44" fmla="*/ 592 w 622"/>
              <a:gd name="T45" fmla="*/ 402 h 726"/>
              <a:gd name="T46" fmla="*/ 601 w 622"/>
              <a:gd name="T47" fmla="*/ 418 h 726"/>
              <a:gd name="T48" fmla="*/ 621 w 622"/>
              <a:gd name="T49" fmla="*/ 438 h 726"/>
              <a:gd name="T50" fmla="*/ 615 w 622"/>
              <a:gd name="T51" fmla="*/ 469 h 726"/>
              <a:gd name="T52" fmla="*/ 605 w 622"/>
              <a:gd name="T53" fmla="*/ 500 h 726"/>
              <a:gd name="T54" fmla="*/ 581 w 622"/>
              <a:gd name="T55" fmla="*/ 514 h 726"/>
              <a:gd name="T56" fmla="*/ 581 w 622"/>
              <a:gd name="T57" fmla="*/ 533 h 726"/>
              <a:gd name="T58" fmla="*/ 563 w 622"/>
              <a:gd name="T59" fmla="*/ 539 h 726"/>
              <a:gd name="T60" fmla="*/ 537 w 622"/>
              <a:gd name="T61" fmla="*/ 556 h 726"/>
              <a:gd name="T62" fmla="*/ 506 w 622"/>
              <a:gd name="T63" fmla="*/ 565 h 726"/>
              <a:gd name="T64" fmla="*/ 492 w 622"/>
              <a:gd name="T65" fmla="*/ 574 h 726"/>
              <a:gd name="T66" fmla="*/ 475 w 622"/>
              <a:gd name="T67" fmla="*/ 610 h 726"/>
              <a:gd name="T68" fmla="*/ 496 w 622"/>
              <a:gd name="T69" fmla="*/ 629 h 726"/>
              <a:gd name="T70" fmla="*/ 500 w 622"/>
              <a:gd name="T71" fmla="*/ 651 h 726"/>
              <a:gd name="T72" fmla="*/ 477 w 622"/>
              <a:gd name="T73" fmla="*/ 658 h 726"/>
              <a:gd name="T74" fmla="*/ 465 w 622"/>
              <a:gd name="T75" fmla="*/ 671 h 726"/>
              <a:gd name="T76" fmla="*/ 436 w 622"/>
              <a:gd name="T77" fmla="*/ 667 h 726"/>
              <a:gd name="T78" fmla="*/ 396 w 622"/>
              <a:gd name="T79" fmla="*/ 665 h 726"/>
              <a:gd name="T80" fmla="*/ 390 w 622"/>
              <a:gd name="T81" fmla="*/ 677 h 726"/>
              <a:gd name="T82" fmla="*/ 373 w 622"/>
              <a:gd name="T83" fmla="*/ 688 h 726"/>
              <a:gd name="T84" fmla="*/ 360 w 622"/>
              <a:gd name="T85" fmla="*/ 702 h 726"/>
              <a:gd name="T86" fmla="*/ 343 w 622"/>
              <a:gd name="T87" fmla="*/ 677 h 726"/>
              <a:gd name="T88" fmla="*/ 326 w 622"/>
              <a:gd name="T89" fmla="*/ 676 h 726"/>
              <a:gd name="T90" fmla="*/ 296 w 622"/>
              <a:gd name="T91" fmla="*/ 659 h 726"/>
              <a:gd name="T92" fmla="*/ 282 w 622"/>
              <a:gd name="T93" fmla="*/ 679 h 726"/>
              <a:gd name="T94" fmla="*/ 279 w 622"/>
              <a:gd name="T95" fmla="*/ 703 h 726"/>
              <a:gd name="T96" fmla="*/ 248 w 622"/>
              <a:gd name="T97" fmla="*/ 726 h 726"/>
              <a:gd name="T98" fmla="*/ 224 w 622"/>
              <a:gd name="T99" fmla="*/ 719 h 726"/>
              <a:gd name="T100" fmla="*/ 220 w 622"/>
              <a:gd name="T101" fmla="*/ 708 h 726"/>
              <a:gd name="T102" fmla="*/ 185 w 622"/>
              <a:gd name="T103" fmla="*/ 706 h 726"/>
              <a:gd name="T104" fmla="*/ 160 w 622"/>
              <a:gd name="T105" fmla="*/ 704 h 726"/>
              <a:gd name="T106" fmla="*/ 145 w 622"/>
              <a:gd name="T107" fmla="*/ 705 h 726"/>
              <a:gd name="T108" fmla="*/ 127 w 622"/>
              <a:gd name="T109" fmla="*/ 713 h 726"/>
              <a:gd name="T110" fmla="*/ 108 w 622"/>
              <a:gd name="T111" fmla="*/ 704 h 726"/>
              <a:gd name="T112" fmla="*/ 86 w 622"/>
              <a:gd name="T113" fmla="*/ 690 h 726"/>
              <a:gd name="T114" fmla="*/ 62 w 622"/>
              <a:gd name="T115" fmla="*/ 706 h 726"/>
              <a:gd name="T116" fmla="*/ 22 w 622"/>
              <a:gd name="T117" fmla="*/ 711 h 726"/>
              <a:gd name="T118" fmla="*/ 1 w 622"/>
              <a:gd name="T119" fmla="*/ 706 h 7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622" h="726">
                <a:moveTo>
                  <a:pt x="363" y="0"/>
                </a:moveTo>
                <a:lnTo>
                  <a:pt x="364" y="1"/>
                </a:lnTo>
                <a:lnTo>
                  <a:pt x="365" y="1"/>
                </a:lnTo>
                <a:lnTo>
                  <a:pt x="366" y="2"/>
                </a:lnTo>
                <a:lnTo>
                  <a:pt x="366" y="2"/>
                </a:lnTo>
                <a:lnTo>
                  <a:pt x="369" y="5"/>
                </a:lnTo>
                <a:lnTo>
                  <a:pt x="370" y="6"/>
                </a:lnTo>
                <a:lnTo>
                  <a:pt x="372" y="7"/>
                </a:lnTo>
                <a:lnTo>
                  <a:pt x="375" y="9"/>
                </a:lnTo>
                <a:lnTo>
                  <a:pt x="376" y="10"/>
                </a:lnTo>
                <a:lnTo>
                  <a:pt x="377" y="11"/>
                </a:lnTo>
                <a:lnTo>
                  <a:pt x="378" y="13"/>
                </a:lnTo>
                <a:lnTo>
                  <a:pt x="378" y="13"/>
                </a:lnTo>
                <a:lnTo>
                  <a:pt x="379" y="14"/>
                </a:lnTo>
                <a:lnTo>
                  <a:pt x="380" y="14"/>
                </a:lnTo>
                <a:lnTo>
                  <a:pt x="381" y="15"/>
                </a:lnTo>
                <a:lnTo>
                  <a:pt x="382" y="15"/>
                </a:lnTo>
                <a:lnTo>
                  <a:pt x="382" y="15"/>
                </a:lnTo>
                <a:lnTo>
                  <a:pt x="383" y="14"/>
                </a:lnTo>
                <a:lnTo>
                  <a:pt x="384" y="14"/>
                </a:lnTo>
                <a:lnTo>
                  <a:pt x="384" y="14"/>
                </a:lnTo>
                <a:lnTo>
                  <a:pt x="386" y="13"/>
                </a:lnTo>
                <a:lnTo>
                  <a:pt x="387" y="12"/>
                </a:lnTo>
                <a:lnTo>
                  <a:pt x="388" y="11"/>
                </a:lnTo>
                <a:lnTo>
                  <a:pt x="389" y="11"/>
                </a:lnTo>
                <a:lnTo>
                  <a:pt x="390" y="11"/>
                </a:lnTo>
                <a:lnTo>
                  <a:pt x="391" y="11"/>
                </a:lnTo>
                <a:lnTo>
                  <a:pt x="392" y="11"/>
                </a:lnTo>
                <a:lnTo>
                  <a:pt x="396" y="12"/>
                </a:lnTo>
                <a:lnTo>
                  <a:pt x="397" y="12"/>
                </a:lnTo>
                <a:lnTo>
                  <a:pt x="398" y="12"/>
                </a:lnTo>
                <a:lnTo>
                  <a:pt x="399" y="13"/>
                </a:lnTo>
                <a:lnTo>
                  <a:pt x="400" y="13"/>
                </a:lnTo>
                <a:lnTo>
                  <a:pt x="401" y="14"/>
                </a:lnTo>
                <a:lnTo>
                  <a:pt x="402" y="16"/>
                </a:lnTo>
                <a:lnTo>
                  <a:pt x="406" y="20"/>
                </a:lnTo>
                <a:lnTo>
                  <a:pt x="412" y="27"/>
                </a:lnTo>
                <a:lnTo>
                  <a:pt x="415" y="30"/>
                </a:lnTo>
                <a:lnTo>
                  <a:pt x="416" y="30"/>
                </a:lnTo>
                <a:lnTo>
                  <a:pt x="416" y="31"/>
                </a:lnTo>
                <a:lnTo>
                  <a:pt x="417" y="32"/>
                </a:lnTo>
                <a:lnTo>
                  <a:pt x="419" y="32"/>
                </a:lnTo>
                <a:lnTo>
                  <a:pt x="420" y="33"/>
                </a:lnTo>
                <a:lnTo>
                  <a:pt x="423" y="34"/>
                </a:lnTo>
                <a:lnTo>
                  <a:pt x="424" y="34"/>
                </a:lnTo>
                <a:lnTo>
                  <a:pt x="425" y="35"/>
                </a:lnTo>
                <a:lnTo>
                  <a:pt x="427" y="36"/>
                </a:lnTo>
                <a:lnTo>
                  <a:pt x="429" y="38"/>
                </a:lnTo>
                <a:lnTo>
                  <a:pt x="432" y="40"/>
                </a:lnTo>
                <a:lnTo>
                  <a:pt x="433" y="41"/>
                </a:lnTo>
                <a:lnTo>
                  <a:pt x="434" y="42"/>
                </a:lnTo>
                <a:lnTo>
                  <a:pt x="435" y="43"/>
                </a:lnTo>
                <a:lnTo>
                  <a:pt x="436" y="45"/>
                </a:lnTo>
                <a:lnTo>
                  <a:pt x="437" y="46"/>
                </a:lnTo>
                <a:lnTo>
                  <a:pt x="439" y="50"/>
                </a:lnTo>
                <a:lnTo>
                  <a:pt x="440" y="52"/>
                </a:lnTo>
                <a:lnTo>
                  <a:pt x="441" y="53"/>
                </a:lnTo>
                <a:lnTo>
                  <a:pt x="442" y="53"/>
                </a:lnTo>
                <a:lnTo>
                  <a:pt x="443" y="55"/>
                </a:lnTo>
                <a:lnTo>
                  <a:pt x="444" y="55"/>
                </a:lnTo>
                <a:lnTo>
                  <a:pt x="445" y="56"/>
                </a:lnTo>
                <a:lnTo>
                  <a:pt x="446" y="57"/>
                </a:lnTo>
                <a:lnTo>
                  <a:pt x="448" y="58"/>
                </a:lnTo>
                <a:lnTo>
                  <a:pt x="451" y="59"/>
                </a:lnTo>
                <a:lnTo>
                  <a:pt x="457" y="62"/>
                </a:lnTo>
                <a:lnTo>
                  <a:pt x="458" y="62"/>
                </a:lnTo>
                <a:lnTo>
                  <a:pt x="460" y="63"/>
                </a:lnTo>
                <a:lnTo>
                  <a:pt x="459" y="64"/>
                </a:lnTo>
                <a:lnTo>
                  <a:pt x="457" y="66"/>
                </a:lnTo>
                <a:lnTo>
                  <a:pt x="454" y="69"/>
                </a:lnTo>
                <a:lnTo>
                  <a:pt x="452" y="71"/>
                </a:lnTo>
                <a:lnTo>
                  <a:pt x="451" y="72"/>
                </a:lnTo>
                <a:lnTo>
                  <a:pt x="450" y="73"/>
                </a:lnTo>
                <a:lnTo>
                  <a:pt x="450" y="74"/>
                </a:lnTo>
                <a:lnTo>
                  <a:pt x="450" y="75"/>
                </a:lnTo>
                <a:lnTo>
                  <a:pt x="449" y="76"/>
                </a:lnTo>
                <a:lnTo>
                  <a:pt x="449" y="77"/>
                </a:lnTo>
                <a:lnTo>
                  <a:pt x="449" y="78"/>
                </a:lnTo>
                <a:lnTo>
                  <a:pt x="450" y="79"/>
                </a:lnTo>
                <a:lnTo>
                  <a:pt x="450" y="80"/>
                </a:lnTo>
                <a:lnTo>
                  <a:pt x="452" y="83"/>
                </a:lnTo>
                <a:lnTo>
                  <a:pt x="453" y="85"/>
                </a:lnTo>
                <a:lnTo>
                  <a:pt x="453" y="87"/>
                </a:lnTo>
                <a:lnTo>
                  <a:pt x="454" y="90"/>
                </a:lnTo>
                <a:lnTo>
                  <a:pt x="455" y="93"/>
                </a:lnTo>
                <a:lnTo>
                  <a:pt x="456" y="94"/>
                </a:lnTo>
                <a:lnTo>
                  <a:pt x="456" y="95"/>
                </a:lnTo>
                <a:lnTo>
                  <a:pt x="456" y="96"/>
                </a:lnTo>
                <a:lnTo>
                  <a:pt x="456" y="99"/>
                </a:lnTo>
                <a:lnTo>
                  <a:pt x="456" y="105"/>
                </a:lnTo>
                <a:lnTo>
                  <a:pt x="456" y="107"/>
                </a:lnTo>
                <a:lnTo>
                  <a:pt x="456" y="109"/>
                </a:lnTo>
                <a:lnTo>
                  <a:pt x="456" y="110"/>
                </a:lnTo>
                <a:lnTo>
                  <a:pt x="457" y="111"/>
                </a:lnTo>
                <a:lnTo>
                  <a:pt x="458" y="112"/>
                </a:lnTo>
                <a:lnTo>
                  <a:pt x="459" y="114"/>
                </a:lnTo>
                <a:lnTo>
                  <a:pt x="460" y="115"/>
                </a:lnTo>
                <a:lnTo>
                  <a:pt x="460" y="117"/>
                </a:lnTo>
                <a:lnTo>
                  <a:pt x="461" y="118"/>
                </a:lnTo>
                <a:lnTo>
                  <a:pt x="462" y="119"/>
                </a:lnTo>
                <a:lnTo>
                  <a:pt x="463" y="125"/>
                </a:lnTo>
                <a:lnTo>
                  <a:pt x="463" y="127"/>
                </a:lnTo>
                <a:lnTo>
                  <a:pt x="463" y="128"/>
                </a:lnTo>
                <a:lnTo>
                  <a:pt x="463" y="130"/>
                </a:lnTo>
                <a:lnTo>
                  <a:pt x="463" y="132"/>
                </a:lnTo>
                <a:lnTo>
                  <a:pt x="463" y="134"/>
                </a:lnTo>
                <a:lnTo>
                  <a:pt x="462" y="136"/>
                </a:lnTo>
                <a:lnTo>
                  <a:pt x="462" y="137"/>
                </a:lnTo>
                <a:lnTo>
                  <a:pt x="461" y="138"/>
                </a:lnTo>
                <a:lnTo>
                  <a:pt x="459" y="142"/>
                </a:lnTo>
                <a:lnTo>
                  <a:pt x="458" y="143"/>
                </a:lnTo>
                <a:lnTo>
                  <a:pt x="458" y="144"/>
                </a:lnTo>
                <a:lnTo>
                  <a:pt x="456" y="148"/>
                </a:lnTo>
                <a:lnTo>
                  <a:pt x="456" y="149"/>
                </a:lnTo>
                <a:lnTo>
                  <a:pt x="455" y="150"/>
                </a:lnTo>
                <a:lnTo>
                  <a:pt x="455" y="150"/>
                </a:lnTo>
                <a:lnTo>
                  <a:pt x="454" y="151"/>
                </a:lnTo>
                <a:lnTo>
                  <a:pt x="453" y="152"/>
                </a:lnTo>
                <a:lnTo>
                  <a:pt x="450" y="153"/>
                </a:lnTo>
                <a:lnTo>
                  <a:pt x="449" y="154"/>
                </a:lnTo>
                <a:lnTo>
                  <a:pt x="448" y="154"/>
                </a:lnTo>
                <a:lnTo>
                  <a:pt x="448" y="155"/>
                </a:lnTo>
                <a:lnTo>
                  <a:pt x="447" y="156"/>
                </a:lnTo>
                <a:lnTo>
                  <a:pt x="446" y="157"/>
                </a:lnTo>
                <a:lnTo>
                  <a:pt x="446" y="158"/>
                </a:lnTo>
                <a:lnTo>
                  <a:pt x="446" y="159"/>
                </a:lnTo>
                <a:lnTo>
                  <a:pt x="446" y="160"/>
                </a:lnTo>
                <a:lnTo>
                  <a:pt x="446" y="161"/>
                </a:lnTo>
                <a:lnTo>
                  <a:pt x="446" y="162"/>
                </a:lnTo>
                <a:lnTo>
                  <a:pt x="447" y="163"/>
                </a:lnTo>
                <a:lnTo>
                  <a:pt x="447" y="164"/>
                </a:lnTo>
                <a:lnTo>
                  <a:pt x="449" y="167"/>
                </a:lnTo>
                <a:lnTo>
                  <a:pt x="450" y="168"/>
                </a:lnTo>
                <a:lnTo>
                  <a:pt x="450" y="169"/>
                </a:lnTo>
                <a:lnTo>
                  <a:pt x="451" y="171"/>
                </a:lnTo>
                <a:lnTo>
                  <a:pt x="451" y="173"/>
                </a:lnTo>
                <a:lnTo>
                  <a:pt x="452" y="174"/>
                </a:lnTo>
                <a:lnTo>
                  <a:pt x="452" y="175"/>
                </a:lnTo>
                <a:lnTo>
                  <a:pt x="453" y="176"/>
                </a:lnTo>
                <a:lnTo>
                  <a:pt x="454" y="177"/>
                </a:lnTo>
                <a:lnTo>
                  <a:pt x="455" y="177"/>
                </a:lnTo>
                <a:lnTo>
                  <a:pt x="456" y="178"/>
                </a:lnTo>
                <a:lnTo>
                  <a:pt x="457" y="179"/>
                </a:lnTo>
                <a:lnTo>
                  <a:pt x="458" y="179"/>
                </a:lnTo>
                <a:lnTo>
                  <a:pt x="459" y="180"/>
                </a:lnTo>
                <a:lnTo>
                  <a:pt x="460" y="180"/>
                </a:lnTo>
                <a:lnTo>
                  <a:pt x="461" y="180"/>
                </a:lnTo>
                <a:lnTo>
                  <a:pt x="462" y="181"/>
                </a:lnTo>
                <a:lnTo>
                  <a:pt x="463" y="181"/>
                </a:lnTo>
                <a:lnTo>
                  <a:pt x="467" y="181"/>
                </a:lnTo>
                <a:lnTo>
                  <a:pt x="468" y="181"/>
                </a:lnTo>
                <a:lnTo>
                  <a:pt x="469" y="182"/>
                </a:lnTo>
                <a:lnTo>
                  <a:pt x="471" y="182"/>
                </a:lnTo>
                <a:lnTo>
                  <a:pt x="472" y="183"/>
                </a:lnTo>
                <a:lnTo>
                  <a:pt x="473" y="184"/>
                </a:lnTo>
                <a:lnTo>
                  <a:pt x="474" y="184"/>
                </a:lnTo>
                <a:lnTo>
                  <a:pt x="475" y="185"/>
                </a:lnTo>
                <a:lnTo>
                  <a:pt x="476" y="187"/>
                </a:lnTo>
                <a:lnTo>
                  <a:pt x="477" y="188"/>
                </a:lnTo>
                <a:lnTo>
                  <a:pt x="478" y="189"/>
                </a:lnTo>
                <a:lnTo>
                  <a:pt x="480" y="191"/>
                </a:lnTo>
                <a:lnTo>
                  <a:pt x="482" y="192"/>
                </a:lnTo>
                <a:lnTo>
                  <a:pt x="484" y="194"/>
                </a:lnTo>
                <a:lnTo>
                  <a:pt x="484" y="195"/>
                </a:lnTo>
                <a:lnTo>
                  <a:pt x="485" y="196"/>
                </a:lnTo>
                <a:lnTo>
                  <a:pt x="486" y="197"/>
                </a:lnTo>
                <a:lnTo>
                  <a:pt x="486" y="198"/>
                </a:lnTo>
                <a:lnTo>
                  <a:pt x="486" y="199"/>
                </a:lnTo>
                <a:lnTo>
                  <a:pt x="486" y="202"/>
                </a:lnTo>
                <a:lnTo>
                  <a:pt x="486" y="204"/>
                </a:lnTo>
                <a:lnTo>
                  <a:pt x="486" y="205"/>
                </a:lnTo>
                <a:lnTo>
                  <a:pt x="487" y="207"/>
                </a:lnTo>
                <a:lnTo>
                  <a:pt x="487" y="208"/>
                </a:lnTo>
                <a:lnTo>
                  <a:pt x="488" y="209"/>
                </a:lnTo>
                <a:lnTo>
                  <a:pt x="488" y="210"/>
                </a:lnTo>
                <a:lnTo>
                  <a:pt x="488" y="211"/>
                </a:lnTo>
                <a:lnTo>
                  <a:pt x="489" y="211"/>
                </a:lnTo>
                <a:lnTo>
                  <a:pt x="490" y="212"/>
                </a:lnTo>
                <a:lnTo>
                  <a:pt x="491" y="213"/>
                </a:lnTo>
                <a:lnTo>
                  <a:pt x="492" y="214"/>
                </a:lnTo>
                <a:lnTo>
                  <a:pt x="493" y="214"/>
                </a:lnTo>
                <a:lnTo>
                  <a:pt x="494" y="215"/>
                </a:lnTo>
                <a:lnTo>
                  <a:pt x="495" y="215"/>
                </a:lnTo>
                <a:lnTo>
                  <a:pt x="496" y="216"/>
                </a:lnTo>
                <a:lnTo>
                  <a:pt x="497" y="216"/>
                </a:lnTo>
                <a:lnTo>
                  <a:pt x="498" y="216"/>
                </a:lnTo>
                <a:lnTo>
                  <a:pt x="499" y="216"/>
                </a:lnTo>
                <a:lnTo>
                  <a:pt x="500" y="216"/>
                </a:lnTo>
                <a:lnTo>
                  <a:pt x="507" y="215"/>
                </a:lnTo>
                <a:lnTo>
                  <a:pt x="508" y="215"/>
                </a:lnTo>
                <a:lnTo>
                  <a:pt x="510" y="215"/>
                </a:lnTo>
                <a:lnTo>
                  <a:pt x="516" y="216"/>
                </a:lnTo>
                <a:lnTo>
                  <a:pt x="519" y="216"/>
                </a:lnTo>
                <a:lnTo>
                  <a:pt x="524" y="217"/>
                </a:lnTo>
                <a:lnTo>
                  <a:pt x="525" y="217"/>
                </a:lnTo>
                <a:lnTo>
                  <a:pt x="527" y="217"/>
                </a:lnTo>
                <a:lnTo>
                  <a:pt x="528" y="217"/>
                </a:lnTo>
                <a:lnTo>
                  <a:pt x="530" y="216"/>
                </a:lnTo>
                <a:lnTo>
                  <a:pt x="535" y="215"/>
                </a:lnTo>
                <a:lnTo>
                  <a:pt x="538" y="213"/>
                </a:lnTo>
                <a:lnTo>
                  <a:pt x="540" y="213"/>
                </a:lnTo>
                <a:lnTo>
                  <a:pt x="541" y="212"/>
                </a:lnTo>
                <a:lnTo>
                  <a:pt x="543" y="212"/>
                </a:lnTo>
                <a:lnTo>
                  <a:pt x="544" y="212"/>
                </a:lnTo>
                <a:lnTo>
                  <a:pt x="545" y="212"/>
                </a:lnTo>
                <a:lnTo>
                  <a:pt x="545" y="212"/>
                </a:lnTo>
                <a:lnTo>
                  <a:pt x="546" y="212"/>
                </a:lnTo>
                <a:lnTo>
                  <a:pt x="547" y="213"/>
                </a:lnTo>
                <a:lnTo>
                  <a:pt x="548" y="213"/>
                </a:lnTo>
                <a:lnTo>
                  <a:pt x="550" y="215"/>
                </a:lnTo>
                <a:lnTo>
                  <a:pt x="551" y="216"/>
                </a:lnTo>
                <a:lnTo>
                  <a:pt x="553" y="217"/>
                </a:lnTo>
                <a:lnTo>
                  <a:pt x="553" y="218"/>
                </a:lnTo>
                <a:lnTo>
                  <a:pt x="554" y="219"/>
                </a:lnTo>
                <a:lnTo>
                  <a:pt x="555" y="220"/>
                </a:lnTo>
                <a:lnTo>
                  <a:pt x="555" y="221"/>
                </a:lnTo>
                <a:lnTo>
                  <a:pt x="556" y="222"/>
                </a:lnTo>
                <a:lnTo>
                  <a:pt x="556" y="224"/>
                </a:lnTo>
                <a:lnTo>
                  <a:pt x="557" y="225"/>
                </a:lnTo>
                <a:lnTo>
                  <a:pt x="557" y="227"/>
                </a:lnTo>
                <a:lnTo>
                  <a:pt x="557" y="230"/>
                </a:lnTo>
                <a:lnTo>
                  <a:pt x="557" y="234"/>
                </a:lnTo>
                <a:lnTo>
                  <a:pt x="557" y="237"/>
                </a:lnTo>
                <a:lnTo>
                  <a:pt x="557" y="239"/>
                </a:lnTo>
                <a:lnTo>
                  <a:pt x="556" y="243"/>
                </a:lnTo>
                <a:lnTo>
                  <a:pt x="556" y="244"/>
                </a:lnTo>
                <a:lnTo>
                  <a:pt x="556" y="245"/>
                </a:lnTo>
                <a:lnTo>
                  <a:pt x="556" y="248"/>
                </a:lnTo>
                <a:lnTo>
                  <a:pt x="556" y="250"/>
                </a:lnTo>
                <a:lnTo>
                  <a:pt x="556" y="252"/>
                </a:lnTo>
                <a:lnTo>
                  <a:pt x="557" y="254"/>
                </a:lnTo>
                <a:lnTo>
                  <a:pt x="557" y="255"/>
                </a:lnTo>
                <a:lnTo>
                  <a:pt x="557" y="256"/>
                </a:lnTo>
                <a:lnTo>
                  <a:pt x="558" y="258"/>
                </a:lnTo>
                <a:lnTo>
                  <a:pt x="559" y="260"/>
                </a:lnTo>
                <a:lnTo>
                  <a:pt x="561" y="263"/>
                </a:lnTo>
                <a:lnTo>
                  <a:pt x="562" y="265"/>
                </a:lnTo>
                <a:lnTo>
                  <a:pt x="563" y="267"/>
                </a:lnTo>
                <a:lnTo>
                  <a:pt x="563" y="268"/>
                </a:lnTo>
                <a:lnTo>
                  <a:pt x="564" y="271"/>
                </a:lnTo>
                <a:lnTo>
                  <a:pt x="564" y="271"/>
                </a:lnTo>
                <a:lnTo>
                  <a:pt x="564" y="272"/>
                </a:lnTo>
                <a:lnTo>
                  <a:pt x="564" y="273"/>
                </a:lnTo>
                <a:lnTo>
                  <a:pt x="564" y="275"/>
                </a:lnTo>
                <a:lnTo>
                  <a:pt x="564" y="276"/>
                </a:lnTo>
                <a:lnTo>
                  <a:pt x="564" y="277"/>
                </a:lnTo>
                <a:lnTo>
                  <a:pt x="563" y="279"/>
                </a:lnTo>
                <a:lnTo>
                  <a:pt x="562" y="281"/>
                </a:lnTo>
                <a:lnTo>
                  <a:pt x="562" y="283"/>
                </a:lnTo>
                <a:lnTo>
                  <a:pt x="561" y="284"/>
                </a:lnTo>
                <a:lnTo>
                  <a:pt x="560" y="286"/>
                </a:lnTo>
                <a:lnTo>
                  <a:pt x="558" y="289"/>
                </a:lnTo>
                <a:lnTo>
                  <a:pt x="557" y="290"/>
                </a:lnTo>
                <a:lnTo>
                  <a:pt x="555" y="292"/>
                </a:lnTo>
                <a:lnTo>
                  <a:pt x="553" y="294"/>
                </a:lnTo>
                <a:lnTo>
                  <a:pt x="552" y="296"/>
                </a:lnTo>
                <a:lnTo>
                  <a:pt x="551" y="297"/>
                </a:lnTo>
                <a:lnTo>
                  <a:pt x="551" y="298"/>
                </a:lnTo>
                <a:lnTo>
                  <a:pt x="551" y="299"/>
                </a:lnTo>
                <a:lnTo>
                  <a:pt x="551" y="299"/>
                </a:lnTo>
                <a:lnTo>
                  <a:pt x="552" y="301"/>
                </a:lnTo>
                <a:lnTo>
                  <a:pt x="552" y="303"/>
                </a:lnTo>
                <a:lnTo>
                  <a:pt x="552" y="303"/>
                </a:lnTo>
                <a:lnTo>
                  <a:pt x="552" y="304"/>
                </a:lnTo>
                <a:lnTo>
                  <a:pt x="550" y="308"/>
                </a:lnTo>
                <a:lnTo>
                  <a:pt x="550" y="308"/>
                </a:lnTo>
                <a:lnTo>
                  <a:pt x="550" y="309"/>
                </a:lnTo>
                <a:lnTo>
                  <a:pt x="551" y="309"/>
                </a:lnTo>
                <a:lnTo>
                  <a:pt x="551" y="309"/>
                </a:lnTo>
                <a:lnTo>
                  <a:pt x="552" y="310"/>
                </a:lnTo>
                <a:lnTo>
                  <a:pt x="553" y="310"/>
                </a:lnTo>
                <a:lnTo>
                  <a:pt x="558" y="312"/>
                </a:lnTo>
                <a:lnTo>
                  <a:pt x="563" y="313"/>
                </a:lnTo>
                <a:lnTo>
                  <a:pt x="564" y="314"/>
                </a:lnTo>
                <a:lnTo>
                  <a:pt x="566" y="315"/>
                </a:lnTo>
                <a:lnTo>
                  <a:pt x="569" y="315"/>
                </a:lnTo>
                <a:lnTo>
                  <a:pt x="571" y="315"/>
                </a:lnTo>
                <a:lnTo>
                  <a:pt x="572" y="316"/>
                </a:lnTo>
                <a:lnTo>
                  <a:pt x="573" y="316"/>
                </a:lnTo>
                <a:lnTo>
                  <a:pt x="574" y="317"/>
                </a:lnTo>
                <a:lnTo>
                  <a:pt x="578" y="319"/>
                </a:lnTo>
                <a:lnTo>
                  <a:pt x="579" y="320"/>
                </a:lnTo>
                <a:lnTo>
                  <a:pt x="581" y="322"/>
                </a:lnTo>
                <a:lnTo>
                  <a:pt x="581" y="322"/>
                </a:lnTo>
                <a:lnTo>
                  <a:pt x="582" y="323"/>
                </a:lnTo>
                <a:lnTo>
                  <a:pt x="582" y="324"/>
                </a:lnTo>
                <a:lnTo>
                  <a:pt x="583" y="324"/>
                </a:lnTo>
                <a:lnTo>
                  <a:pt x="583" y="325"/>
                </a:lnTo>
                <a:lnTo>
                  <a:pt x="583" y="326"/>
                </a:lnTo>
                <a:lnTo>
                  <a:pt x="583" y="327"/>
                </a:lnTo>
                <a:lnTo>
                  <a:pt x="584" y="327"/>
                </a:lnTo>
                <a:lnTo>
                  <a:pt x="583" y="329"/>
                </a:lnTo>
                <a:lnTo>
                  <a:pt x="583" y="331"/>
                </a:lnTo>
                <a:lnTo>
                  <a:pt x="583" y="333"/>
                </a:lnTo>
                <a:lnTo>
                  <a:pt x="582" y="333"/>
                </a:lnTo>
                <a:lnTo>
                  <a:pt x="582" y="334"/>
                </a:lnTo>
                <a:lnTo>
                  <a:pt x="581" y="334"/>
                </a:lnTo>
                <a:lnTo>
                  <a:pt x="581" y="335"/>
                </a:lnTo>
                <a:lnTo>
                  <a:pt x="580" y="335"/>
                </a:lnTo>
                <a:lnTo>
                  <a:pt x="579" y="336"/>
                </a:lnTo>
                <a:lnTo>
                  <a:pt x="578" y="336"/>
                </a:lnTo>
                <a:lnTo>
                  <a:pt x="577" y="337"/>
                </a:lnTo>
                <a:lnTo>
                  <a:pt x="575" y="337"/>
                </a:lnTo>
                <a:lnTo>
                  <a:pt x="573" y="338"/>
                </a:lnTo>
                <a:lnTo>
                  <a:pt x="572" y="338"/>
                </a:lnTo>
                <a:lnTo>
                  <a:pt x="572" y="339"/>
                </a:lnTo>
                <a:lnTo>
                  <a:pt x="571" y="339"/>
                </a:lnTo>
                <a:lnTo>
                  <a:pt x="571" y="340"/>
                </a:lnTo>
                <a:lnTo>
                  <a:pt x="570" y="340"/>
                </a:lnTo>
                <a:lnTo>
                  <a:pt x="570" y="341"/>
                </a:lnTo>
                <a:lnTo>
                  <a:pt x="570" y="341"/>
                </a:lnTo>
                <a:lnTo>
                  <a:pt x="570" y="342"/>
                </a:lnTo>
                <a:lnTo>
                  <a:pt x="570" y="342"/>
                </a:lnTo>
                <a:lnTo>
                  <a:pt x="571" y="343"/>
                </a:lnTo>
                <a:lnTo>
                  <a:pt x="571" y="344"/>
                </a:lnTo>
                <a:lnTo>
                  <a:pt x="573" y="345"/>
                </a:lnTo>
                <a:lnTo>
                  <a:pt x="573" y="346"/>
                </a:lnTo>
                <a:lnTo>
                  <a:pt x="573" y="346"/>
                </a:lnTo>
                <a:lnTo>
                  <a:pt x="574" y="347"/>
                </a:lnTo>
                <a:lnTo>
                  <a:pt x="574" y="347"/>
                </a:lnTo>
                <a:lnTo>
                  <a:pt x="573" y="348"/>
                </a:lnTo>
                <a:lnTo>
                  <a:pt x="572" y="350"/>
                </a:lnTo>
                <a:lnTo>
                  <a:pt x="572" y="350"/>
                </a:lnTo>
                <a:lnTo>
                  <a:pt x="571" y="351"/>
                </a:lnTo>
                <a:lnTo>
                  <a:pt x="571" y="353"/>
                </a:lnTo>
                <a:lnTo>
                  <a:pt x="571" y="357"/>
                </a:lnTo>
                <a:lnTo>
                  <a:pt x="570" y="358"/>
                </a:lnTo>
                <a:lnTo>
                  <a:pt x="570" y="359"/>
                </a:lnTo>
                <a:lnTo>
                  <a:pt x="570" y="360"/>
                </a:lnTo>
                <a:lnTo>
                  <a:pt x="569" y="361"/>
                </a:lnTo>
                <a:lnTo>
                  <a:pt x="569" y="362"/>
                </a:lnTo>
                <a:lnTo>
                  <a:pt x="568" y="362"/>
                </a:lnTo>
                <a:lnTo>
                  <a:pt x="567" y="363"/>
                </a:lnTo>
                <a:lnTo>
                  <a:pt x="566" y="364"/>
                </a:lnTo>
                <a:lnTo>
                  <a:pt x="563" y="366"/>
                </a:lnTo>
                <a:lnTo>
                  <a:pt x="562" y="367"/>
                </a:lnTo>
                <a:lnTo>
                  <a:pt x="562" y="368"/>
                </a:lnTo>
                <a:lnTo>
                  <a:pt x="562" y="368"/>
                </a:lnTo>
                <a:lnTo>
                  <a:pt x="562" y="369"/>
                </a:lnTo>
                <a:lnTo>
                  <a:pt x="562" y="369"/>
                </a:lnTo>
                <a:lnTo>
                  <a:pt x="562" y="369"/>
                </a:lnTo>
                <a:lnTo>
                  <a:pt x="562" y="370"/>
                </a:lnTo>
                <a:lnTo>
                  <a:pt x="562" y="370"/>
                </a:lnTo>
                <a:lnTo>
                  <a:pt x="563" y="372"/>
                </a:lnTo>
                <a:lnTo>
                  <a:pt x="564" y="372"/>
                </a:lnTo>
                <a:lnTo>
                  <a:pt x="564" y="373"/>
                </a:lnTo>
                <a:lnTo>
                  <a:pt x="564" y="373"/>
                </a:lnTo>
                <a:lnTo>
                  <a:pt x="564" y="373"/>
                </a:lnTo>
                <a:lnTo>
                  <a:pt x="563" y="374"/>
                </a:lnTo>
                <a:lnTo>
                  <a:pt x="563" y="374"/>
                </a:lnTo>
                <a:lnTo>
                  <a:pt x="561" y="375"/>
                </a:lnTo>
                <a:lnTo>
                  <a:pt x="560" y="376"/>
                </a:lnTo>
                <a:lnTo>
                  <a:pt x="559" y="376"/>
                </a:lnTo>
                <a:lnTo>
                  <a:pt x="558" y="377"/>
                </a:lnTo>
                <a:lnTo>
                  <a:pt x="557" y="377"/>
                </a:lnTo>
                <a:lnTo>
                  <a:pt x="557" y="378"/>
                </a:lnTo>
                <a:lnTo>
                  <a:pt x="556" y="379"/>
                </a:lnTo>
                <a:lnTo>
                  <a:pt x="556" y="379"/>
                </a:lnTo>
                <a:lnTo>
                  <a:pt x="556" y="380"/>
                </a:lnTo>
                <a:lnTo>
                  <a:pt x="556" y="380"/>
                </a:lnTo>
                <a:lnTo>
                  <a:pt x="556" y="381"/>
                </a:lnTo>
                <a:lnTo>
                  <a:pt x="556" y="382"/>
                </a:lnTo>
                <a:lnTo>
                  <a:pt x="557" y="383"/>
                </a:lnTo>
                <a:lnTo>
                  <a:pt x="557" y="385"/>
                </a:lnTo>
                <a:lnTo>
                  <a:pt x="558" y="386"/>
                </a:lnTo>
                <a:lnTo>
                  <a:pt x="559" y="387"/>
                </a:lnTo>
                <a:lnTo>
                  <a:pt x="560" y="388"/>
                </a:lnTo>
                <a:lnTo>
                  <a:pt x="561" y="388"/>
                </a:lnTo>
                <a:lnTo>
                  <a:pt x="563" y="389"/>
                </a:lnTo>
                <a:lnTo>
                  <a:pt x="564" y="390"/>
                </a:lnTo>
                <a:lnTo>
                  <a:pt x="566" y="391"/>
                </a:lnTo>
                <a:lnTo>
                  <a:pt x="568" y="391"/>
                </a:lnTo>
                <a:lnTo>
                  <a:pt x="571" y="392"/>
                </a:lnTo>
                <a:lnTo>
                  <a:pt x="572" y="393"/>
                </a:lnTo>
                <a:lnTo>
                  <a:pt x="573" y="393"/>
                </a:lnTo>
                <a:lnTo>
                  <a:pt x="575" y="394"/>
                </a:lnTo>
                <a:lnTo>
                  <a:pt x="576" y="395"/>
                </a:lnTo>
                <a:lnTo>
                  <a:pt x="577" y="395"/>
                </a:lnTo>
                <a:lnTo>
                  <a:pt x="578" y="397"/>
                </a:lnTo>
                <a:lnTo>
                  <a:pt x="579" y="397"/>
                </a:lnTo>
                <a:lnTo>
                  <a:pt x="579" y="398"/>
                </a:lnTo>
                <a:lnTo>
                  <a:pt x="580" y="398"/>
                </a:lnTo>
                <a:lnTo>
                  <a:pt x="582" y="399"/>
                </a:lnTo>
                <a:lnTo>
                  <a:pt x="585" y="399"/>
                </a:lnTo>
                <a:lnTo>
                  <a:pt x="586" y="400"/>
                </a:lnTo>
                <a:lnTo>
                  <a:pt x="588" y="400"/>
                </a:lnTo>
                <a:lnTo>
                  <a:pt x="589" y="400"/>
                </a:lnTo>
                <a:lnTo>
                  <a:pt x="590" y="400"/>
                </a:lnTo>
                <a:lnTo>
                  <a:pt x="590" y="401"/>
                </a:lnTo>
                <a:lnTo>
                  <a:pt x="591" y="401"/>
                </a:lnTo>
                <a:lnTo>
                  <a:pt x="592" y="402"/>
                </a:lnTo>
                <a:lnTo>
                  <a:pt x="593" y="403"/>
                </a:lnTo>
                <a:lnTo>
                  <a:pt x="593" y="403"/>
                </a:lnTo>
                <a:lnTo>
                  <a:pt x="595" y="404"/>
                </a:lnTo>
                <a:lnTo>
                  <a:pt x="595" y="404"/>
                </a:lnTo>
                <a:lnTo>
                  <a:pt x="596" y="404"/>
                </a:lnTo>
                <a:lnTo>
                  <a:pt x="596" y="405"/>
                </a:lnTo>
                <a:lnTo>
                  <a:pt x="596" y="406"/>
                </a:lnTo>
                <a:lnTo>
                  <a:pt x="596" y="406"/>
                </a:lnTo>
                <a:lnTo>
                  <a:pt x="597" y="408"/>
                </a:lnTo>
                <a:lnTo>
                  <a:pt x="597" y="411"/>
                </a:lnTo>
                <a:lnTo>
                  <a:pt x="597" y="412"/>
                </a:lnTo>
                <a:lnTo>
                  <a:pt x="597" y="413"/>
                </a:lnTo>
                <a:lnTo>
                  <a:pt x="598" y="414"/>
                </a:lnTo>
                <a:lnTo>
                  <a:pt x="598" y="415"/>
                </a:lnTo>
                <a:lnTo>
                  <a:pt x="599" y="415"/>
                </a:lnTo>
                <a:lnTo>
                  <a:pt x="599" y="416"/>
                </a:lnTo>
                <a:lnTo>
                  <a:pt x="601" y="418"/>
                </a:lnTo>
                <a:lnTo>
                  <a:pt x="602" y="419"/>
                </a:lnTo>
                <a:lnTo>
                  <a:pt x="604" y="420"/>
                </a:lnTo>
                <a:lnTo>
                  <a:pt x="606" y="422"/>
                </a:lnTo>
                <a:lnTo>
                  <a:pt x="609" y="424"/>
                </a:lnTo>
                <a:lnTo>
                  <a:pt x="610" y="424"/>
                </a:lnTo>
                <a:lnTo>
                  <a:pt x="614" y="426"/>
                </a:lnTo>
                <a:lnTo>
                  <a:pt x="615" y="427"/>
                </a:lnTo>
                <a:lnTo>
                  <a:pt x="617" y="428"/>
                </a:lnTo>
                <a:lnTo>
                  <a:pt x="618" y="429"/>
                </a:lnTo>
                <a:lnTo>
                  <a:pt x="619" y="430"/>
                </a:lnTo>
                <a:lnTo>
                  <a:pt x="620" y="431"/>
                </a:lnTo>
                <a:lnTo>
                  <a:pt x="621" y="432"/>
                </a:lnTo>
                <a:lnTo>
                  <a:pt x="621" y="433"/>
                </a:lnTo>
                <a:lnTo>
                  <a:pt x="621" y="434"/>
                </a:lnTo>
                <a:lnTo>
                  <a:pt x="621" y="435"/>
                </a:lnTo>
                <a:lnTo>
                  <a:pt x="621" y="436"/>
                </a:lnTo>
                <a:lnTo>
                  <a:pt x="621" y="438"/>
                </a:lnTo>
                <a:lnTo>
                  <a:pt x="621" y="441"/>
                </a:lnTo>
                <a:lnTo>
                  <a:pt x="620" y="442"/>
                </a:lnTo>
                <a:lnTo>
                  <a:pt x="620" y="443"/>
                </a:lnTo>
                <a:lnTo>
                  <a:pt x="620" y="444"/>
                </a:lnTo>
                <a:lnTo>
                  <a:pt x="620" y="445"/>
                </a:lnTo>
                <a:lnTo>
                  <a:pt x="621" y="446"/>
                </a:lnTo>
                <a:lnTo>
                  <a:pt x="621" y="450"/>
                </a:lnTo>
                <a:lnTo>
                  <a:pt x="622" y="451"/>
                </a:lnTo>
                <a:lnTo>
                  <a:pt x="622" y="453"/>
                </a:lnTo>
                <a:lnTo>
                  <a:pt x="622" y="454"/>
                </a:lnTo>
                <a:lnTo>
                  <a:pt x="621" y="455"/>
                </a:lnTo>
                <a:lnTo>
                  <a:pt x="621" y="457"/>
                </a:lnTo>
                <a:lnTo>
                  <a:pt x="620" y="459"/>
                </a:lnTo>
                <a:lnTo>
                  <a:pt x="619" y="462"/>
                </a:lnTo>
                <a:lnTo>
                  <a:pt x="617" y="467"/>
                </a:lnTo>
                <a:lnTo>
                  <a:pt x="616" y="468"/>
                </a:lnTo>
                <a:lnTo>
                  <a:pt x="615" y="469"/>
                </a:lnTo>
                <a:lnTo>
                  <a:pt x="613" y="472"/>
                </a:lnTo>
                <a:lnTo>
                  <a:pt x="612" y="473"/>
                </a:lnTo>
                <a:lnTo>
                  <a:pt x="612" y="474"/>
                </a:lnTo>
                <a:lnTo>
                  <a:pt x="612" y="475"/>
                </a:lnTo>
                <a:lnTo>
                  <a:pt x="611" y="476"/>
                </a:lnTo>
                <a:lnTo>
                  <a:pt x="611" y="477"/>
                </a:lnTo>
                <a:lnTo>
                  <a:pt x="611" y="482"/>
                </a:lnTo>
                <a:lnTo>
                  <a:pt x="610" y="487"/>
                </a:lnTo>
                <a:lnTo>
                  <a:pt x="609" y="492"/>
                </a:lnTo>
                <a:lnTo>
                  <a:pt x="609" y="495"/>
                </a:lnTo>
                <a:lnTo>
                  <a:pt x="609" y="496"/>
                </a:lnTo>
                <a:lnTo>
                  <a:pt x="609" y="496"/>
                </a:lnTo>
                <a:lnTo>
                  <a:pt x="609" y="497"/>
                </a:lnTo>
                <a:lnTo>
                  <a:pt x="608" y="498"/>
                </a:lnTo>
                <a:lnTo>
                  <a:pt x="607" y="499"/>
                </a:lnTo>
                <a:lnTo>
                  <a:pt x="606" y="499"/>
                </a:lnTo>
                <a:lnTo>
                  <a:pt x="605" y="500"/>
                </a:lnTo>
                <a:lnTo>
                  <a:pt x="602" y="503"/>
                </a:lnTo>
                <a:lnTo>
                  <a:pt x="599" y="505"/>
                </a:lnTo>
                <a:lnTo>
                  <a:pt x="598" y="506"/>
                </a:lnTo>
                <a:lnTo>
                  <a:pt x="597" y="506"/>
                </a:lnTo>
                <a:lnTo>
                  <a:pt x="596" y="507"/>
                </a:lnTo>
                <a:lnTo>
                  <a:pt x="595" y="507"/>
                </a:lnTo>
                <a:lnTo>
                  <a:pt x="594" y="508"/>
                </a:lnTo>
                <a:lnTo>
                  <a:pt x="593" y="508"/>
                </a:lnTo>
                <a:lnTo>
                  <a:pt x="590" y="508"/>
                </a:lnTo>
                <a:lnTo>
                  <a:pt x="589" y="508"/>
                </a:lnTo>
                <a:lnTo>
                  <a:pt x="588" y="509"/>
                </a:lnTo>
                <a:lnTo>
                  <a:pt x="586" y="510"/>
                </a:lnTo>
                <a:lnTo>
                  <a:pt x="585" y="510"/>
                </a:lnTo>
                <a:lnTo>
                  <a:pt x="584" y="511"/>
                </a:lnTo>
                <a:lnTo>
                  <a:pt x="583" y="511"/>
                </a:lnTo>
                <a:lnTo>
                  <a:pt x="582" y="512"/>
                </a:lnTo>
                <a:lnTo>
                  <a:pt x="581" y="514"/>
                </a:lnTo>
                <a:lnTo>
                  <a:pt x="579" y="515"/>
                </a:lnTo>
                <a:lnTo>
                  <a:pt x="579" y="516"/>
                </a:lnTo>
                <a:lnTo>
                  <a:pt x="578" y="517"/>
                </a:lnTo>
                <a:lnTo>
                  <a:pt x="578" y="518"/>
                </a:lnTo>
                <a:lnTo>
                  <a:pt x="578" y="518"/>
                </a:lnTo>
                <a:lnTo>
                  <a:pt x="577" y="519"/>
                </a:lnTo>
                <a:lnTo>
                  <a:pt x="577" y="520"/>
                </a:lnTo>
                <a:lnTo>
                  <a:pt x="577" y="521"/>
                </a:lnTo>
                <a:lnTo>
                  <a:pt x="577" y="522"/>
                </a:lnTo>
                <a:lnTo>
                  <a:pt x="577" y="523"/>
                </a:lnTo>
                <a:lnTo>
                  <a:pt x="578" y="524"/>
                </a:lnTo>
                <a:lnTo>
                  <a:pt x="579" y="528"/>
                </a:lnTo>
                <a:lnTo>
                  <a:pt x="580" y="530"/>
                </a:lnTo>
                <a:lnTo>
                  <a:pt x="580" y="531"/>
                </a:lnTo>
                <a:lnTo>
                  <a:pt x="580" y="532"/>
                </a:lnTo>
                <a:lnTo>
                  <a:pt x="581" y="533"/>
                </a:lnTo>
                <a:lnTo>
                  <a:pt x="581" y="533"/>
                </a:lnTo>
                <a:lnTo>
                  <a:pt x="581" y="534"/>
                </a:lnTo>
                <a:lnTo>
                  <a:pt x="580" y="535"/>
                </a:lnTo>
                <a:lnTo>
                  <a:pt x="580" y="536"/>
                </a:lnTo>
                <a:lnTo>
                  <a:pt x="580" y="536"/>
                </a:lnTo>
                <a:lnTo>
                  <a:pt x="579" y="536"/>
                </a:lnTo>
                <a:lnTo>
                  <a:pt x="579" y="537"/>
                </a:lnTo>
                <a:lnTo>
                  <a:pt x="578" y="538"/>
                </a:lnTo>
                <a:lnTo>
                  <a:pt x="578" y="538"/>
                </a:lnTo>
                <a:lnTo>
                  <a:pt x="577" y="539"/>
                </a:lnTo>
                <a:lnTo>
                  <a:pt x="576" y="539"/>
                </a:lnTo>
                <a:lnTo>
                  <a:pt x="574" y="539"/>
                </a:lnTo>
                <a:lnTo>
                  <a:pt x="573" y="539"/>
                </a:lnTo>
                <a:lnTo>
                  <a:pt x="572" y="539"/>
                </a:lnTo>
                <a:lnTo>
                  <a:pt x="570" y="539"/>
                </a:lnTo>
                <a:lnTo>
                  <a:pt x="566" y="539"/>
                </a:lnTo>
                <a:lnTo>
                  <a:pt x="563" y="539"/>
                </a:lnTo>
                <a:lnTo>
                  <a:pt x="563" y="539"/>
                </a:lnTo>
                <a:lnTo>
                  <a:pt x="562" y="539"/>
                </a:lnTo>
                <a:lnTo>
                  <a:pt x="561" y="540"/>
                </a:lnTo>
                <a:lnTo>
                  <a:pt x="560" y="540"/>
                </a:lnTo>
                <a:lnTo>
                  <a:pt x="559" y="541"/>
                </a:lnTo>
                <a:lnTo>
                  <a:pt x="558" y="542"/>
                </a:lnTo>
                <a:lnTo>
                  <a:pt x="557" y="544"/>
                </a:lnTo>
                <a:lnTo>
                  <a:pt x="554" y="547"/>
                </a:lnTo>
                <a:lnTo>
                  <a:pt x="553" y="548"/>
                </a:lnTo>
                <a:lnTo>
                  <a:pt x="553" y="549"/>
                </a:lnTo>
                <a:lnTo>
                  <a:pt x="551" y="550"/>
                </a:lnTo>
                <a:lnTo>
                  <a:pt x="549" y="552"/>
                </a:lnTo>
                <a:lnTo>
                  <a:pt x="547" y="553"/>
                </a:lnTo>
                <a:lnTo>
                  <a:pt x="546" y="553"/>
                </a:lnTo>
                <a:lnTo>
                  <a:pt x="544" y="554"/>
                </a:lnTo>
                <a:lnTo>
                  <a:pt x="541" y="555"/>
                </a:lnTo>
                <a:lnTo>
                  <a:pt x="539" y="555"/>
                </a:lnTo>
                <a:lnTo>
                  <a:pt x="537" y="556"/>
                </a:lnTo>
                <a:lnTo>
                  <a:pt x="532" y="557"/>
                </a:lnTo>
                <a:lnTo>
                  <a:pt x="530" y="558"/>
                </a:lnTo>
                <a:lnTo>
                  <a:pt x="527" y="559"/>
                </a:lnTo>
                <a:lnTo>
                  <a:pt x="525" y="559"/>
                </a:lnTo>
                <a:lnTo>
                  <a:pt x="523" y="560"/>
                </a:lnTo>
                <a:lnTo>
                  <a:pt x="521" y="561"/>
                </a:lnTo>
                <a:lnTo>
                  <a:pt x="516" y="564"/>
                </a:lnTo>
                <a:lnTo>
                  <a:pt x="515" y="564"/>
                </a:lnTo>
                <a:lnTo>
                  <a:pt x="514" y="565"/>
                </a:lnTo>
                <a:lnTo>
                  <a:pt x="512" y="565"/>
                </a:lnTo>
                <a:lnTo>
                  <a:pt x="511" y="566"/>
                </a:lnTo>
                <a:lnTo>
                  <a:pt x="510" y="566"/>
                </a:lnTo>
                <a:lnTo>
                  <a:pt x="509" y="566"/>
                </a:lnTo>
                <a:lnTo>
                  <a:pt x="508" y="565"/>
                </a:lnTo>
                <a:lnTo>
                  <a:pt x="507" y="565"/>
                </a:lnTo>
                <a:lnTo>
                  <a:pt x="507" y="565"/>
                </a:lnTo>
                <a:lnTo>
                  <a:pt x="506" y="565"/>
                </a:lnTo>
                <a:lnTo>
                  <a:pt x="504" y="564"/>
                </a:lnTo>
                <a:lnTo>
                  <a:pt x="504" y="564"/>
                </a:lnTo>
                <a:lnTo>
                  <a:pt x="503" y="563"/>
                </a:lnTo>
                <a:lnTo>
                  <a:pt x="502" y="564"/>
                </a:lnTo>
                <a:lnTo>
                  <a:pt x="501" y="564"/>
                </a:lnTo>
                <a:lnTo>
                  <a:pt x="500" y="564"/>
                </a:lnTo>
                <a:lnTo>
                  <a:pt x="498" y="565"/>
                </a:lnTo>
                <a:lnTo>
                  <a:pt x="497" y="565"/>
                </a:lnTo>
                <a:lnTo>
                  <a:pt x="497" y="566"/>
                </a:lnTo>
                <a:lnTo>
                  <a:pt x="496" y="566"/>
                </a:lnTo>
                <a:lnTo>
                  <a:pt x="495" y="567"/>
                </a:lnTo>
                <a:lnTo>
                  <a:pt x="495" y="568"/>
                </a:lnTo>
                <a:lnTo>
                  <a:pt x="494" y="569"/>
                </a:lnTo>
                <a:lnTo>
                  <a:pt x="494" y="570"/>
                </a:lnTo>
                <a:lnTo>
                  <a:pt x="493" y="570"/>
                </a:lnTo>
                <a:lnTo>
                  <a:pt x="492" y="573"/>
                </a:lnTo>
                <a:lnTo>
                  <a:pt x="492" y="574"/>
                </a:lnTo>
                <a:lnTo>
                  <a:pt x="490" y="577"/>
                </a:lnTo>
                <a:lnTo>
                  <a:pt x="489" y="581"/>
                </a:lnTo>
                <a:lnTo>
                  <a:pt x="488" y="583"/>
                </a:lnTo>
                <a:lnTo>
                  <a:pt x="487" y="584"/>
                </a:lnTo>
                <a:lnTo>
                  <a:pt x="486" y="585"/>
                </a:lnTo>
                <a:lnTo>
                  <a:pt x="478" y="595"/>
                </a:lnTo>
                <a:lnTo>
                  <a:pt x="477" y="596"/>
                </a:lnTo>
                <a:lnTo>
                  <a:pt x="477" y="597"/>
                </a:lnTo>
                <a:lnTo>
                  <a:pt x="476" y="599"/>
                </a:lnTo>
                <a:lnTo>
                  <a:pt x="476" y="600"/>
                </a:lnTo>
                <a:lnTo>
                  <a:pt x="475" y="602"/>
                </a:lnTo>
                <a:lnTo>
                  <a:pt x="475" y="603"/>
                </a:lnTo>
                <a:lnTo>
                  <a:pt x="475" y="604"/>
                </a:lnTo>
                <a:lnTo>
                  <a:pt x="475" y="606"/>
                </a:lnTo>
                <a:lnTo>
                  <a:pt x="474" y="607"/>
                </a:lnTo>
                <a:lnTo>
                  <a:pt x="475" y="609"/>
                </a:lnTo>
                <a:lnTo>
                  <a:pt x="475" y="610"/>
                </a:lnTo>
                <a:lnTo>
                  <a:pt x="475" y="612"/>
                </a:lnTo>
                <a:lnTo>
                  <a:pt x="475" y="614"/>
                </a:lnTo>
                <a:lnTo>
                  <a:pt x="476" y="615"/>
                </a:lnTo>
                <a:lnTo>
                  <a:pt x="476" y="617"/>
                </a:lnTo>
                <a:lnTo>
                  <a:pt x="477" y="618"/>
                </a:lnTo>
                <a:lnTo>
                  <a:pt x="477" y="619"/>
                </a:lnTo>
                <a:lnTo>
                  <a:pt x="478" y="620"/>
                </a:lnTo>
                <a:lnTo>
                  <a:pt x="479" y="621"/>
                </a:lnTo>
                <a:lnTo>
                  <a:pt x="480" y="621"/>
                </a:lnTo>
                <a:lnTo>
                  <a:pt x="485" y="624"/>
                </a:lnTo>
                <a:lnTo>
                  <a:pt x="487" y="625"/>
                </a:lnTo>
                <a:lnTo>
                  <a:pt x="491" y="626"/>
                </a:lnTo>
                <a:lnTo>
                  <a:pt x="492" y="626"/>
                </a:lnTo>
                <a:lnTo>
                  <a:pt x="494" y="627"/>
                </a:lnTo>
                <a:lnTo>
                  <a:pt x="495" y="628"/>
                </a:lnTo>
                <a:lnTo>
                  <a:pt x="496" y="628"/>
                </a:lnTo>
                <a:lnTo>
                  <a:pt x="496" y="629"/>
                </a:lnTo>
                <a:lnTo>
                  <a:pt x="497" y="630"/>
                </a:lnTo>
                <a:lnTo>
                  <a:pt x="498" y="630"/>
                </a:lnTo>
                <a:lnTo>
                  <a:pt x="499" y="633"/>
                </a:lnTo>
                <a:lnTo>
                  <a:pt x="501" y="635"/>
                </a:lnTo>
                <a:lnTo>
                  <a:pt x="501" y="636"/>
                </a:lnTo>
                <a:lnTo>
                  <a:pt x="502" y="638"/>
                </a:lnTo>
                <a:lnTo>
                  <a:pt x="502" y="639"/>
                </a:lnTo>
                <a:lnTo>
                  <a:pt x="503" y="640"/>
                </a:lnTo>
                <a:lnTo>
                  <a:pt x="503" y="642"/>
                </a:lnTo>
                <a:lnTo>
                  <a:pt x="503" y="643"/>
                </a:lnTo>
                <a:lnTo>
                  <a:pt x="503" y="645"/>
                </a:lnTo>
                <a:lnTo>
                  <a:pt x="503" y="646"/>
                </a:lnTo>
                <a:lnTo>
                  <a:pt x="502" y="647"/>
                </a:lnTo>
                <a:lnTo>
                  <a:pt x="502" y="648"/>
                </a:lnTo>
                <a:lnTo>
                  <a:pt x="502" y="650"/>
                </a:lnTo>
                <a:lnTo>
                  <a:pt x="501" y="651"/>
                </a:lnTo>
                <a:lnTo>
                  <a:pt x="500" y="651"/>
                </a:lnTo>
                <a:lnTo>
                  <a:pt x="500" y="652"/>
                </a:lnTo>
                <a:lnTo>
                  <a:pt x="499" y="653"/>
                </a:lnTo>
                <a:lnTo>
                  <a:pt x="498" y="654"/>
                </a:lnTo>
                <a:lnTo>
                  <a:pt x="496" y="656"/>
                </a:lnTo>
                <a:lnTo>
                  <a:pt x="494" y="657"/>
                </a:lnTo>
                <a:lnTo>
                  <a:pt x="493" y="657"/>
                </a:lnTo>
                <a:lnTo>
                  <a:pt x="492" y="658"/>
                </a:lnTo>
                <a:lnTo>
                  <a:pt x="490" y="658"/>
                </a:lnTo>
                <a:lnTo>
                  <a:pt x="489" y="658"/>
                </a:lnTo>
                <a:lnTo>
                  <a:pt x="488" y="658"/>
                </a:lnTo>
                <a:lnTo>
                  <a:pt x="485" y="658"/>
                </a:lnTo>
                <a:lnTo>
                  <a:pt x="484" y="658"/>
                </a:lnTo>
                <a:lnTo>
                  <a:pt x="481" y="658"/>
                </a:lnTo>
                <a:lnTo>
                  <a:pt x="479" y="657"/>
                </a:lnTo>
                <a:lnTo>
                  <a:pt x="478" y="657"/>
                </a:lnTo>
                <a:lnTo>
                  <a:pt x="478" y="658"/>
                </a:lnTo>
                <a:lnTo>
                  <a:pt x="477" y="658"/>
                </a:lnTo>
                <a:lnTo>
                  <a:pt x="476" y="658"/>
                </a:lnTo>
                <a:lnTo>
                  <a:pt x="475" y="659"/>
                </a:lnTo>
                <a:lnTo>
                  <a:pt x="473" y="660"/>
                </a:lnTo>
                <a:lnTo>
                  <a:pt x="473" y="661"/>
                </a:lnTo>
                <a:lnTo>
                  <a:pt x="472" y="661"/>
                </a:lnTo>
                <a:lnTo>
                  <a:pt x="472" y="662"/>
                </a:lnTo>
                <a:lnTo>
                  <a:pt x="471" y="662"/>
                </a:lnTo>
                <a:lnTo>
                  <a:pt x="470" y="665"/>
                </a:lnTo>
                <a:lnTo>
                  <a:pt x="470" y="667"/>
                </a:lnTo>
                <a:lnTo>
                  <a:pt x="469" y="668"/>
                </a:lnTo>
                <a:lnTo>
                  <a:pt x="468" y="670"/>
                </a:lnTo>
                <a:lnTo>
                  <a:pt x="467" y="670"/>
                </a:lnTo>
                <a:lnTo>
                  <a:pt x="467" y="671"/>
                </a:lnTo>
                <a:lnTo>
                  <a:pt x="466" y="671"/>
                </a:lnTo>
                <a:lnTo>
                  <a:pt x="466" y="671"/>
                </a:lnTo>
                <a:lnTo>
                  <a:pt x="465" y="671"/>
                </a:lnTo>
                <a:lnTo>
                  <a:pt x="465" y="671"/>
                </a:lnTo>
                <a:lnTo>
                  <a:pt x="464" y="671"/>
                </a:lnTo>
                <a:lnTo>
                  <a:pt x="463" y="670"/>
                </a:lnTo>
                <a:lnTo>
                  <a:pt x="461" y="668"/>
                </a:lnTo>
                <a:lnTo>
                  <a:pt x="459" y="668"/>
                </a:lnTo>
                <a:lnTo>
                  <a:pt x="459" y="667"/>
                </a:lnTo>
                <a:lnTo>
                  <a:pt x="457" y="667"/>
                </a:lnTo>
                <a:lnTo>
                  <a:pt x="454" y="666"/>
                </a:lnTo>
                <a:lnTo>
                  <a:pt x="453" y="666"/>
                </a:lnTo>
                <a:lnTo>
                  <a:pt x="451" y="665"/>
                </a:lnTo>
                <a:lnTo>
                  <a:pt x="447" y="664"/>
                </a:lnTo>
                <a:lnTo>
                  <a:pt x="447" y="663"/>
                </a:lnTo>
                <a:lnTo>
                  <a:pt x="446" y="663"/>
                </a:lnTo>
                <a:lnTo>
                  <a:pt x="446" y="663"/>
                </a:lnTo>
                <a:lnTo>
                  <a:pt x="445" y="663"/>
                </a:lnTo>
                <a:lnTo>
                  <a:pt x="443" y="664"/>
                </a:lnTo>
                <a:lnTo>
                  <a:pt x="441" y="665"/>
                </a:lnTo>
                <a:lnTo>
                  <a:pt x="436" y="667"/>
                </a:lnTo>
                <a:lnTo>
                  <a:pt x="433" y="668"/>
                </a:lnTo>
                <a:lnTo>
                  <a:pt x="432" y="668"/>
                </a:lnTo>
                <a:lnTo>
                  <a:pt x="430" y="669"/>
                </a:lnTo>
                <a:lnTo>
                  <a:pt x="428" y="669"/>
                </a:lnTo>
                <a:lnTo>
                  <a:pt x="426" y="669"/>
                </a:lnTo>
                <a:lnTo>
                  <a:pt x="424" y="669"/>
                </a:lnTo>
                <a:lnTo>
                  <a:pt x="422" y="669"/>
                </a:lnTo>
                <a:lnTo>
                  <a:pt x="421" y="669"/>
                </a:lnTo>
                <a:lnTo>
                  <a:pt x="415" y="668"/>
                </a:lnTo>
                <a:lnTo>
                  <a:pt x="413" y="668"/>
                </a:lnTo>
                <a:lnTo>
                  <a:pt x="409" y="668"/>
                </a:lnTo>
                <a:lnTo>
                  <a:pt x="408" y="667"/>
                </a:lnTo>
                <a:lnTo>
                  <a:pt x="406" y="667"/>
                </a:lnTo>
                <a:lnTo>
                  <a:pt x="404" y="667"/>
                </a:lnTo>
                <a:lnTo>
                  <a:pt x="399" y="665"/>
                </a:lnTo>
                <a:lnTo>
                  <a:pt x="398" y="665"/>
                </a:lnTo>
                <a:lnTo>
                  <a:pt x="396" y="665"/>
                </a:lnTo>
                <a:lnTo>
                  <a:pt x="395" y="665"/>
                </a:lnTo>
                <a:lnTo>
                  <a:pt x="394" y="665"/>
                </a:lnTo>
                <a:lnTo>
                  <a:pt x="393" y="666"/>
                </a:lnTo>
                <a:lnTo>
                  <a:pt x="392" y="666"/>
                </a:lnTo>
                <a:lnTo>
                  <a:pt x="392" y="666"/>
                </a:lnTo>
                <a:lnTo>
                  <a:pt x="391" y="667"/>
                </a:lnTo>
                <a:lnTo>
                  <a:pt x="390" y="667"/>
                </a:lnTo>
                <a:lnTo>
                  <a:pt x="390" y="668"/>
                </a:lnTo>
                <a:lnTo>
                  <a:pt x="389" y="669"/>
                </a:lnTo>
                <a:lnTo>
                  <a:pt x="389" y="669"/>
                </a:lnTo>
                <a:lnTo>
                  <a:pt x="389" y="670"/>
                </a:lnTo>
                <a:lnTo>
                  <a:pt x="389" y="671"/>
                </a:lnTo>
                <a:lnTo>
                  <a:pt x="389" y="672"/>
                </a:lnTo>
                <a:lnTo>
                  <a:pt x="390" y="675"/>
                </a:lnTo>
                <a:lnTo>
                  <a:pt x="390" y="676"/>
                </a:lnTo>
                <a:lnTo>
                  <a:pt x="390" y="677"/>
                </a:lnTo>
                <a:lnTo>
                  <a:pt x="390" y="677"/>
                </a:lnTo>
                <a:lnTo>
                  <a:pt x="390" y="678"/>
                </a:lnTo>
                <a:lnTo>
                  <a:pt x="390" y="678"/>
                </a:lnTo>
                <a:lnTo>
                  <a:pt x="389" y="679"/>
                </a:lnTo>
                <a:lnTo>
                  <a:pt x="389" y="679"/>
                </a:lnTo>
                <a:lnTo>
                  <a:pt x="388" y="680"/>
                </a:lnTo>
                <a:lnTo>
                  <a:pt x="387" y="680"/>
                </a:lnTo>
                <a:lnTo>
                  <a:pt x="386" y="681"/>
                </a:lnTo>
                <a:lnTo>
                  <a:pt x="384" y="681"/>
                </a:lnTo>
                <a:lnTo>
                  <a:pt x="378" y="683"/>
                </a:lnTo>
                <a:lnTo>
                  <a:pt x="376" y="683"/>
                </a:lnTo>
                <a:lnTo>
                  <a:pt x="376" y="684"/>
                </a:lnTo>
                <a:lnTo>
                  <a:pt x="375" y="684"/>
                </a:lnTo>
                <a:lnTo>
                  <a:pt x="375" y="684"/>
                </a:lnTo>
                <a:lnTo>
                  <a:pt x="374" y="685"/>
                </a:lnTo>
                <a:lnTo>
                  <a:pt x="374" y="686"/>
                </a:lnTo>
                <a:lnTo>
                  <a:pt x="373" y="687"/>
                </a:lnTo>
                <a:lnTo>
                  <a:pt x="373" y="688"/>
                </a:lnTo>
                <a:lnTo>
                  <a:pt x="373" y="689"/>
                </a:lnTo>
                <a:lnTo>
                  <a:pt x="372" y="690"/>
                </a:lnTo>
                <a:lnTo>
                  <a:pt x="372" y="694"/>
                </a:lnTo>
                <a:lnTo>
                  <a:pt x="371" y="696"/>
                </a:lnTo>
                <a:lnTo>
                  <a:pt x="371" y="697"/>
                </a:lnTo>
                <a:lnTo>
                  <a:pt x="369" y="700"/>
                </a:lnTo>
                <a:lnTo>
                  <a:pt x="369" y="701"/>
                </a:lnTo>
                <a:lnTo>
                  <a:pt x="368" y="701"/>
                </a:lnTo>
                <a:lnTo>
                  <a:pt x="367" y="702"/>
                </a:lnTo>
                <a:lnTo>
                  <a:pt x="367" y="702"/>
                </a:lnTo>
                <a:lnTo>
                  <a:pt x="366" y="702"/>
                </a:lnTo>
                <a:lnTo>
                  <a:pt x="365" y="702"/>
                </a:lnTo>
                <a:lnTo>
                  <a:pt x="364" y="702"/>
                </a:lnTo>
                <a:lnTo>
                  <a:pt x="363" y="702"/>
                </a:lnTo>
                <a:lnTo>
                  <a:pt x="362" y="702"/>
                </a:lnTo>
                <a:lnTo>
                  <a:pt x="361" y="702"/>
                </a:lnTo>
                <a:lnTo>
                  <a:pt x="360" y="702"/>
                </a:lnTo>
                <a:lnTo>
                  <a:pt x="359" y="701"/>
                </a:lnTo>
                <a:lnTo>
                  <a:pt x="358" y="701"/>
                </a:lnTo>
                <a:lnTo>
                  <a:pt x="357" y="700"/>
                </a:lnTo>
                <a:lnTo>
                  <a:pt x="355" y="699"/>
                </a:lnTo>
                <a:lnTo>
                  <a:pt x="355" y="698"/>
                </a:lnTo>
                <a:lnTo>
                  <a:pt x="354" y="697"/>
                </a:lnTo>
                <a:lnTo>
                  <a:pt x="353" y="696"/>
                </a:lnTo>
                <a:lnTo>
                  <a:pt x="352" y="694"/>
                </a:lnTo>
                <a:lnTo>
                  <a:pt x="350" y="690"/>
                </a:lnTo>
                <a:lnTo>
                  <a:pt x="348" y="686"/>
                </a:lnTo>
                <a:lnTo>
                  <a:pt x="347" y="684"/>
                </a:lnTo>
                <a:lnTo>
                  <a:pt x="346" y="682"/>
                </a:lnTo>
                <a:lnTo>
                  <a:pt x="345" y="680"/>
                </a:lnTo>
                <a:lnTo>
                  <a:pt x="344" y="678"/>
                </a:lnTo>
                <a:lnTo>
                  <a:pt x="344" y="677"/>
                </a:lnTo>
                <a:lnTo>
                  <a:pt x="343" y="677"/>
                </a:lnTo>
                <a:lnTo>
                  <a:pt x="343" y="677"/>
                </a:lnTo>
                <a:lnTo>
                  <a:pt x="342" y="676"/>
                </a:lnTo>
                <a:lnTo>
                  <a:pt x="342" y="676"/>
                </a:lnTo>
                <a:lnTo>
                  <a:pt x="341" y="676"/>
                </a:lnTo>
                <a:lnTo>
                  <a:pt x="341" y="676"/>
                </a:lnTo>
                <a:lnTo>
                  <a:pt x="339" y="677"/>
                </a:lnTo>
                <a:lnTo>
                  <a:pt x="338" y="677"/>
                </a:lnTo>
                <a:lnTo>
                  <a:pt x="337" y="678"/>
                </a:lnTo>
                <a:lnTo>
                  <a:pt x="335" y="679"/>
                </a:lnTo>
                <a:lnTo>
                  <a:pt x="334" y="679"/>
                </a:lnTo>
                <a:lnTo>
                  <a:pt x="333" y="680"/>
                </a:lnTo>
                <a:lnTo>
                  <a:pt x="333" y="680"/>
                </a:lnTo>
                <a:lnTo>
                  <a:pt x="332" y="679"/>
                </a:lnTo>
                <a:lnTo>
                  <a:pt x="332" y="679"/>
                </a:lnTo>
                <a:lnTo>
                  <a:pt x="330" y="679"/>
                </a:lnTo>
                <a:lnTo>
                  <a:pt x="329" y="678"/>
                </a:lnTo>
                <a:lnTo>
                  <a:pt x="328" y="677"/>
                </a:lnTo>
                <a:lnTo>
                  <a:pt x="326" y="676"/>
                </a:lnTo>
                <a:lnTo>
                  <a:pt x="324" y="674"/>
                </a:lnTo>
                <a:lnTo>
                  <a:pt x="319" y="670"/>
                </a:lnTo>
                <a:lnTo>
                  <a:pt x="318" y="669"/>
                </a:lnTo>
                <a:lnTo>
                  <a:pt x="317" y="668"/>
                </a:lnTo>
                <a:lnTo>
                  <a:pt x="316" y="667"/>
                </a:lnTo>
                <a:lnTo>
                  <a:pt x="314" y="667"/>
                </a:lnTo>
                <a:lnTo>
                  <a:pt x="309" y="664"/>
                </a:lnTo>
                <a:lnTo>
                  <a:pt x="306" y="663"/>
                </a:lnTo>
                <a:lnTo>
                  <a:pt x="305" y="662"/>
                </a:lnTo>
                <a:lnTo>
                  <a:pt x="302" y="660"/>
                </a:lnTo>
                <a:lnTo>
                  <a:pt x="301" y="659"/>
                </a:lnTo>
                <a:lnTo>
                  <a:pt x="300" y="659"/>
                </a:lnTo>
                <a:lnTo>
                  <a:pt x="299" y="659"/>
                </a:lnTo>
                <a:lnTo>
                  <a:pt x="298" y="659"/>
                </a:lnTo>
                <a:lnTo>
                  <a:pt x="298" y="659"/>
                </a:lnTo>
                <a:lnTo>
                  <a:pt x="297" y="659"/>
                </a:lnTo>
                <a:lnTo>
                  <a:pt x="296" y="659"/>
                </a:lnTo>
                <a:lnTo>
                  <a:pt x="294" y="661"/>
                </a:lnTo>
                <a:lnTo>
                  <a:pt x="291" y="663"/>
                </a:lnTo>
                <a:lnTo>
                  <a:pt x="290" y="664"/>
                </a:lnTo>
                <a:lnTo>
                  <a:pt x="290" y="665"/>
                </a:lnTo>
                <a:lnTo>
                  <a:pt x="289" y="666"/>
                </a:lnTo>
                <a:lnTo>
                  <a:pt x="288" y="667"/>
                </a:lnTo>
                <a:lnTo>
                  <a:pt x="287" y="668"/>
                </a:lnTo>
                <a:lnTo>
                  <a:pt x="287" y="669"/>
                </a:lnTo>
                <a:lnTo>
                  <a:pt x="285" y="670"/>
                </a:lnTo>
                <a:lnTo>
                  <a:pt x="284" y="671"/>
                </a:lnTo>
                <a:lnTo>
                  <a:pt x="284" y="672"/>
                </a:lnTo>
                <a:lnTo>
                  <a:pt x="283" y="673"/>
                </a:lnTo>
                <a:lnTo>
                  <a:pt x="283" y="673"/>
                </a:lnTo>
                <a:lnTo>
                  <a:pt x="283" y="674"/>
                </a:lnTo>
                <a:lnTo>
                  <a:pt x="283" y="676"/>
                </a:lnTo>
                <a:lnTo>
                  <a:pt x="283" y="678"/>
                </a:lnTo>
                <a:lnTo>
                  <a:pt x="282" y="679"/>
                </a:lnTo>
                <a:lnTo>
                  <a:pt x="281" y="683"/>
                </a:lnTo>
                <a:lnTo>
                  <a:pt x="281" y="684"/>
                </a:lnTo>
                <a:lnTo>
                  <a:pt x="281" y="686"/>
                </a:lnTo>
                <a:lnTo>
                  <a:pt x="281" y="687"/>
                </a:lnTo>
                <a:lnTo>
                  <a:pt x="281" y="688"/>
                </a:lnTo>
                <a:lnTo>
                  <a:pt x="282" y="690"/>
                </a:lnTo>
                <a:lnTo>
                  <a:pt x="283" y="693"/>
                </a:lnTo>
                <a:lnTo>
                  <a:pt x="283" y="696"/>
                </a:lnTo>
                <a:lnTo>
                  <a:pt x="284" y="697"/>
                </a:lnTo>
                <a:lnTo>
                  <a:pt x="284" y="698"/>
                </a:lnTo>
                <a:lnTo>
                  <a:pt x="284" y="699"/>
                </a:lnTo>
                <a:lnTo>
                  <a:pt x="283" y="700"/>
                </a:lnTo>
                <a:lnTo>
                  <a:pt x="283" y="701"/>
                </a:lnTo>
                <a:lnTo>
                  <a:pt x="282" y="701"/>
                </a:lnTo>
                <a:lnTo>
                  <a:pt x="282" y="702"/>
                </a:lnTo>
                <a:lnTo>
                  <a:pt x="280" y="702"/>
                </a:lnTo>
                <a:lnTo>
                  <a:pt x="279" y="703"/>
                </a:lnTo>
                <a:lnTo>
                  <a:pt x="277" y="704"/>
                </a:lnTo>
                <a:lnTo>
                  <a:pt x="276" y="704"/>
                </a:lnTo>
                <a:lnTo>
                  <a:pt x="271" y="706"/>
                </a:lnTo>
                <a:lnTo>
                  <a:pt x="269" y="706"/>
                </a:lnTo>
                <a:lnTo>
                  <a:pt x="268" y="707"/>
                </a:lnTo>
                <a:lnTo>
                  <a:pt x="267" y="707"/>
                </a:lnTo>
                <a:lnTo>
                  <a:pt x="264" y="709"/>
                </a:lnTo>
                <a:lnTo>
                  <a:pt x="262" y="711"/>
                </a:lnTo>
                <a:lnTo>
                  <a:pt x="258" y="715"/>
                </a:lnTo>
                <a:lnTo>
                  <a:pt x="256" y="717"/>
                </a:lnTo>
                <a:lnTo>
                  <a:pt x="254" y="718"/>
                </a:lnTo>
                <a:lnTo>
                  <a:pt x="252" y="720"/>
                </a:lnTo>
                <a:lnTo>
                  <a:pt x="251" y="721"/>
                </a:lnTo>
                <a:lnTo>
                  <a:pt x="250" y="724"/>
                </a:lnTo>
                <a:lnTo>
                  <a:pt x="249" y="725"/>
                </a:lnTo>
                <a:lnTo>
                  <a:pt x="249" y="726"/>
                </a:lnTo>
                <a:lnTo>
                  <a:pt x="248" y="726"/>
                </a:lnTo>
                <a:lnTo>
                  <a:pt x="247" y="726"/>
                </a:lnTo>
                <a:lnTo>
                  <a:pt x="247" y="726"/>
                </a:lnTo>
                <a:lnTo>
                  <a:pt x="246" y="726"/>
                </a:lnTo>
                <a:lnTo>
                  <a:pt x="246" y="726"/>
                </a:lnTo>
                <a:lnTo>
                  <a:pt x="245" y="726"/>
                </a:lnTo>
                <a:lnTo>
                  <a:pt x="245" y="726"/>
                </a:lnTo>
                <a:lnTo>
                  <a:pt x="244" y="725"/>
                </a:lnTo>
                <a:lnTo>
                  <a:pt x="241" y="724"/>
                </a:lnTo>
                <a:lnTo>
                  <a:pt x="240" y="723"/>
                </a:lnTo>
                <a:lnTo>
                  <a:pt x="239" y="722"/>
                </a:lnTo>
                <a:lnTo>
                  <a:pt x="237" y="721"/>
                </a:lnTo>
                <a:lnTo>
                  <a:pt x="234" y="721"/>
                </a:lnTo>
                <a:lnTo>
                  <a:pt x="232" y="720"/>
                </a:lnTo>
                <a:lnTo>
                  <a:pt x="230" y="720"/>
                </a:lnTo>
                <a:lnTo>
                  <a:pt x="227" y="719"/>
                </a:lnTo>
                <a:lnTo>
                  <a:pt x="225" y="719"/>
                </a:lnTo>
                <a:lnTo>
                  <a:pt x="224" y="719"/>
                </a:lnTo>
                <a:lnTo>
                  <a:pt x="223" y="719"/>
                </a:lnTo>
                <a:lnTo>
                  <a:pt x="223" y="718"/>
                </a:lnTo>
                <a:lnTo>
                  <a:pt x="222" y="718"/>
                </a:lnTo>
                <a:lnTo>
                  <a:pt x="221" y="717"/>
                </a:lnTo>
                <a:lnTo>
                  <a:pt x="221" y="717"/>
                </a:lnTo>
                <a:lnTo>
                  <a:pt x="221" y="716"/>
                </a:lnTo>
                <a:lnTo>
                  <a:pt x="220" y="716"/>
                </a:lnTo>
                <a:lnTo>
                  <a:pt x="220" y="715"/>
                </a:lnTo>
                <a:lnTo>
                  <a:pt x="221" y="714"/>
                </a:lnTo>
                <a:lnTo>
                  <a:pt x="221" y="711"/>
                </a:lnTo>
                <a:lnTo>
                  <a:pt x="221" y="710"/>
                </a:lnTo>
                <a:lnTo>
                  <a:pt x="221" y="709"/>
                </a:lnTo>
                <a:lnTo>
                  <a:pt x="221" y="708"/>
                </a:lnTo>
                <a:lnTo>
                  <a:pt x="221" y="708"/>
                </a:lnTo>
                <a:lnTo>
                  <a:pt x="221" y="708"/>
                </a:lnTo>
                <a:lnTo>
                  <a:pt x="220" y="708"/>
                </a:lnTo>
                <a:lnTo>
                  <a:pt x="220" y="708"/>
                </a:lnTo>
                <a:lnTo>
                  <a:pt x="217" y="709"/>
                </a:lnTo>
                <a:lnTo>
                  <a:pt x="215" y="709"/>
                </a:lnTo>
                <a:lnTo>
                  <a:pt x="213" y="710"/>
                </a:lnTo>
                <a:lnTo>
                  <a:pt x="210" y="710"/>
                </a:lnTo>
                <a:lnTo>
                  <a:pt x="209" y="710"/>
                </a:lnTo>
                <a:lnTo>
                  <a:pt x="208" y="711"/>
                </a:lnTo>
                <a:lnTo>
                  <a:pt x="205" y="710"/>
                </a:lnTo>
                <a:lnTo>
                  <a:pt x="203" y="710"/>
                </a:lnTo>
                <a:lnTo>
                  <a:pt x="198" y="710"/>
                </a:lnTo>
                <a:lnTo>
                  <a:pt x="195" y="709"/>
                </a:lnTo>
                <a:lnTo>
                  <a:pt x="194" y="709"/>
                </a:lnTo>
                <a:lnTo>
                  <a:pt x="192" y="708"/>
                </a:lnTo>
                <a:lnTo>
                  <a:pt x="191" y="708"/>
                </a:lnTo>
                <a:lnTo>
                  <a:pt x="188" y="706"/>
                </a:lnTo>
                <a:lnTo>
                  <a:pt x="187" y="706"/>
                </a:lnTo>
                <a:lnTo>
                  <a:pt x="186" y="706"/>
                </a:lnTo>
                <a:lnTo>
                  <a:pt x="185" y="706"/>
                </a:lnTo>
                <a:lnTo>
                  <a:pt x="184" y="705"/>
                </a:lnTo>
                <a:lnTo>
                  <a:pt x="181" y="705"/>
                </a:lnTo>
                <a:lnTo>
                  <a:pt x="180" y="705"/>
                </a:lnTo>
                <a:lnTo>
                  <a:pt x="178" y="705"/>
                </a:lnTo>
                <a:lnTo>
                  <a:pt x="177" y="705"/>
                </a:lnTo>
                <a:lnTo>
                  <a:pt x="177" y="706"/>
                </a:lnTo>
                <a:lnTo>
                  <a:pt x="175" y="706"/>
                </a:lnTo>
                <a:lnTo>
                  <a:pt x="173" y="707"/>
                </a:lnTo>
                <a:lnTo>
                  <a:pt x="171" y="709"/>
                </a:lnTo>
                <a:lnTo>
                  <a:pt x="171" y="709"/>
                </a:lnTo>
                <a:lnTo>
                  <a:pt x="170" y="709"/>
                </a:lnTo>
                <a:lnTo>
                  <a:pt x="170" y="709"/>
                </a:lnTo>
                <a:lnTo>
                  <a:pt x="169" y="709"/>
                </a:lnTo>
                <a:lnTo>
                  <a:pt x="168" y="709"/>
                </a:lnTo>
                <a:lnTo>
                  <a:pt x="166" y="708"/>
                </a:lnTo>
                <a:lnTo>
                  <a:pt x="165" y="707"/>
                </a:lnTo>
                <a:lnTo>
                  <a:pt x="160" y="704"/>
                </a:lnTo>
                <a:lnTo>
                  <a:pt x="159" y="703"/>
                </a:lnTo>
                <a:lnTo>
                  <a:pt x="158" y="703"/>
                </a:lnTo>
                <a:lnTo>
                  <a:pt x="155" y="702"/>
                </a:lnTo>
                <a:lnTo>
                  <a:pt x="154" y="701"/>
                </a:lnTo>
                <a:lnTo>
                  <a:pt x="153" y="700"/>
                </a:lnTo>
                <a:lnTo>
                  <a:pt x="149" y="698"/>
                </a:lnTo>
                <a:lnTo>
                  <a:pt x="148" y="698"/>
                </a:lnTo>
                <a:lnTo>
                  <a:pt x="147" y="697"/>
                </a:lnTo>
                <a:lnTo>
                  <a:pt x="147" y="698"/>
                </a:lnTo>
                <a:lnTo>
                  <a:pt x="146" y="698"/>
                </a:lnTo>
                <a:lnTo>
                  <a:pt x="146" y="698"/>
                </a:lnTo>
                <a:lnTo>
                  <a:pt x="145" y="699"/>
                </a:lnTo>
                <a:lnTo>
                  <a:pt x="145" y="699"/>
                </a:lnTo>
                <a:lnTo>
                  <a:pt x="145" y="699"/>
                </a:lnTo>
                <a:lnTo>
                  <a:pt x="145" y="700"/>
                </a:lnTo>
                <a:lnTo>
                  <a:pt x="145" y="703"/>
                </a:lnTo>
                <a:lnTo>
                  <a:pt x="145" y="705"/>
                </a:lnTo>
                <a:lnTo>
                  <a:pt x="145" y="705"/>
                </a:lnTo>
                <a:lnTo>
                  <a:pt x="145" y="706"/>
                </a:lnTo>
                <a:lnTo>
                  <a:pt x="145" y="706"/>
                </a:lnTo>
                <a:lnTo>
                  <a:pt x="144" y="706"/>
                </a:lnTo>
                <a:lnTo>
                  <a:pt x="144" y="706"/>
                </a:lnTo>
                <a:lnTo>
                  <a:pt x="143" y="706"/>
                </a:lnTo>
                <a:lnTo>
                  <a:pt x="141" y="706"/>
                </a:lnTo>
                <a:lnTo>
                  <a:pt x="139" y="706"/>
                </a:lnTo>
                <a:lnTo>
                  <a:pt x="138" y="706"/>
                </a:lnTo>
                <a:lnTo>
                  <a:pt x="137" y="707"/>
                </a:lnTo>
                <a:lnTo>
                  <a:pt x="135" y="707"/>
                </a:lnTo>
                <a:lnTo>
                  <a:pt x="134" y="708"/>
                </a:lnTo>
                <a:lnTo>
                  <a:pt x="133" y="709"/>
                </a:lnTo>
                <a:lnTo>
                  <a:pt x="129" y="712"/>
                </a:lnTo>
                <a:lnTo>
                  <a:pt x="128" y="712"/>
                </a:lnTo>
                <a:lnTo>
                  <a:pt x="127" y="713"/>
                </a:lnTo>
                <a:lnTo>
                  <a:pt x="127" y="713"/>
                </a:lnTo>
                <a:lnTo>
                  <a:pt x="124" y="714"/>
                </a:lnTo>
                <a:lnTo>
                  <a:pt x="123" y="714"/>
                </a:lnTo>
                <a:lnTo>
                  <a:pt x="122" y="714"/>
                </a:lnTo>
                <a:lnTo>
                  <a:pt x="120" y="713"/>
                </a:lnTo>
                <a:lnTo>
                  <a:pt x="118" y="713"/>
                </a:lnTo>
                <a:lnTo>
                  <a:pt x="115" y="713"/>
                </a:lnTo>
                <a:lnTo>
                  <a:pt x="114" y="712"/>
                </a:lnTo>
                <a:lnTo>
                  <a:pt x="114" y="712"/>
                </a:lnTo>
                <a:lnTo>
                  <a:pt x="114" y="712"/>
                </a:lnTo>
                <a:lnTo>
                  <a:pt x="113" y="712"/>
                </a:lnTo>
                <a:lnTo>
                  <a:pt x="113" y="711"/>
                </a:lnTo>
                <a:lnTo>
                  <a:pt x="112" y="708"/>
                </a:lnTo>
                <a:lnTo>
                  <a:pt x="111" y="708"/>
                </a:lnTo>
                <a:lnTo>
                  <a:pt x="111" y="707"/>
                </a:lnTo>
                <a:lnTo>
                  <a:pt x="110" y="706"/>
                </a:lnTo>
                <a:lnTo>
                  <a:pt x="109" y="705"/>
                </a:lnTo>
                <a:lnTo>
                  <a:pt x="108" y="704"/>
                </a:lnTo>
                <a:lnTo>
                  <a:pt x="108" y="704"/>
                </a:lnTo>
                <a:lnTo>
                  <a:pt x="107" y="703"/>
                </a:lnTo>
                <a:lnTo>
                  <a:pt x="105" y="702"/>
                </a:lnTo>
                <a:lnTo>
                  <a:pt x="103" y="701"/>
                </a:lnTo>
                <a:lnTo>
                  <a:pt x="100" y="700"/>
                </a:lnTo>
                <a:lnTo>
                  <a:pt x="100" y="700"/>
                </a:lnTo>
                <a:lnTo>
                  <a:pt x="99" y="699"/>
                </a:lnTo>
                <a:lnTo>
                  <a:pt x="98" y="699"/>
                </a:lnTo>
                <a:lnTo>
                  <a:pt x="97" y="698"/>
                </a:lnTo>
                <a:lnTo>
                  <a:pt x="97" y="697"/>
                </a:lnTo>
                <a:lnTo>
                  <a:pt x="95" y="695"/>
                </a:lnTo>
                <a:lnTo>
                  <a:pt x="94" y="694"/>
                </a:lnTo>
                <a:lnTo>
                  <a:pt x="93" y="693"/>
                </a:lnTo>
                <a:lnTo>
                  <a:pt x="92" y="692"/>
                </a:lnTo>
                <a:lnTo>
                  <a:pt x="90" y="691"/>
                </a:lnTo>
                <a:lnTo>
                  <a:pt x="88" y="690"/>
                </a:lnTo>
                <a:lnTo>
                  <a:pt x="86" y="690"/>
                </a:lnTo>
                <a:lnTo>
                  <a:pt x="85" y="689"/>
                </a:lnTo>
                <a:lnTo>
                  <a:pt x="84" y="689"/>
                </a:lnTo>
                <a:lnTo>
                  <a:pt x="83" y="689"/>
                </a:lnTo>
                <a:lnTo>
                  <a:pt x="81" y="689"/>
                </a:lnTo>
                <a:lnTo>
                  <a:pt x="80" y="690"/>
                </a:lnTo>
                <a:lnTo>
                  <a:pt x="78" y="690"/>
                </a:lnTo>
                <a:lnTo>
                  <a:pt x="73" y="691"/>
                </a:lnTo>
                <a:lnTo>
                  <a:pt x="72" y="692"/>
                </a:lnTo>
                <a:lnTo>
                  <a:pt x="71" y="692"/>
                </a:lnTo>
                <a:lnTo>
                  <a:pt x="70" y="693"/>
                </a:lnTo>
                <a:lnTo>
                  <a:pt x="69" y="694"/>
                </a:lnTo>
                <a:lnTo>
                  <a:pt x="68" y="695"/>
                </a:lnTo>
                <a:lnTo>
                  <a:pt x="67" y="698"/>
                </a:lnTo>
                <a:lnTo>
                  <a:pt x="66" y="700"/>
                </a:lnTo>
                <a:lnTo>
                  <a:pt x="65" y="702"/>
                </a:lnTo>
                <a:lnTo>
                  <a:pt x="63" y="704"/>
                </a:lnTo>
                <a:lnTo>
                  <a:pt x="62" y="706"/>
                </a:lnTo>
                <a:lnTo>
                  <a:pt x="62" y="707"/>
                </a:lnTo>
                <a:lnTo>
                  <a:pt x="61" y="707"/>
                </a:lnTo>
                <a:lnTo>
                  <a:pt x="60" y="708"/>
                </a:lnTo>
                <a:lnTo>
                  <a:pt x="59" y="708"/>
                </a:lnTo>
                <a:lnTo>
                  <a:pt x="59" y="708"/>
                </a:lnTo>
                <a:lnTo>
                  <a:pt x="58" y="708"/>
                </a:lnTo>
                <a:lnTo>
                  <a:pt x="56" y="708"/>
                </a:lnTo>
                <a:lnTo>
                  <a:pt x="54" y="708"/>
                </a:lnTo>
                <a:lnTo>
                  <a:pt x="52" y="709"/>
                </a:lnTo>
                <a:lnTo>
                  <a:pt x="47" y="709"/>
                </a:lnTo>
                <a:lnTo>
                  <a:pt x="36" y="710"/>
                </a:lnTo>
                <a:lnTo>
                  <a:pt x="34" y="710"/>
                </a:lnTo>
                <a:lnTo>
                  <a:pt x="30" y="710"/>
                </a:lnTo>
                <a:lnTo>
                  <a:pt x="28" y="710"/>
                </a:lnTo>
                <a:lnTo>
                  <a:pt x="26" y="710"/>
                </a:lnTo>
                <a:lnTo>
                  <a:pt x="23" y="711"/>
                </a:lnTo>
                <a:lnTo>
                  <a:pt x="22" y="711"/>
                </a:lnTo>
                <a:lnTo>
                  <a:pt x="20" y="711"/>
                </a:lnTo>
                <a:lnTo>
                  <a:pt x="17" y="710"/>
                </a:lnTo>
                <a:lnTo>
                  <a:pt x="16" y="710"/>
                </a:lnTo>
                <a:lnTo>
                  <a:pt x="15" y="710"/>
                </a:lnTo>
                <a:lnTo>
                  <a:pt x="13" y="711"/>
                </a:lnTo>
                <a:lnTo>
                  <a:pt x="12" y="711"/>
                </a:lnTo>
                <a:lnTo>
                  <a:pt x="10" y="711"/>
                </a:lnTo>
                <a:lnTo>
                  <a:pt x="9" y="711"/>
                </a:lnTo>
                <a:lnTo>
                  <a:pt x="7" y="711"/>
                </a:lnTo>
                <a:lnTo>
                  <a:pt x="6" y="711"/>
                </a:lnTo>
                <a:lnTo>
                  <a:pt x="5" y="710"/>
                </a:lnTo>
                <a:lnTo>
                  <a:pt x="4" y="710"/>
                </a:lnTo>
                <a:lnTo>
                  <a:pt x="3" y="709"/>
                </a:lnTo>
                <a:lnTo>
                  <a:pt x="3" y="708"/>
                </a:lnTo>
                <a:lnTo>
                  <a:pt x="2" y="708"/>
                </a:lnTo>
                <a:lnTo>
                  <a:pt x="1" y="707"/>
                </a:lnTo>
                <a:lnTo>
                  <a:pt x="1" y="706"/>
                </a:lnTo>
                <a:lnTo>
                  <a:pt x="1" y="705"/>
                </a:lnTo>
                <a:lnTo>
                  <a:pt x="1" y="703"/>
                </a:lnTo>
                <a:lnTo>
                  <a:pt x="0" y="702"/>
                </a:lnTo>
                <a:lnTo>
                  <a:pt x="0" y="700"/>
                </a:lnTo>
              </a:path>
            </a:pathLst>
          </a:custGeom>
          <a:noFill/>
          <a:ln w="98425">
            <a:solidFill>
              <a:srgbClr val="CCCC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290" name="Freeform 227">
            <a:extLst>
              <a:ext uri="{FF2B5EF4-FFF2-40B4-BE49-F238E27FC236}">
                <a16:creationId xmlns:a16="http://schemas.microsoft.com/office/drawing/2014/main" id="{B35F8681-709D-4350-8AB4-1359494E976C}"/>
              </a:ext>
            </a:extLst>
          </p:cNvPr>
          <p:cNvSpPr>
            <a:spLocks/>
          </p:cNvSpPr>
          <p:nvPr/>
        </p:nvSpPr>
        <p:spPr bwMode="auto">
          <a:xfrm>
            <a:off x="7933968" y="1793008"/>
            <a:ext cx="651170" cy="740846"/>
          </a:xfrm>
          <a:custGeom>
            <a:avLst/>
            <a:gdLst>
              <a:gd name="T0" fmla="*/ 255 w 639"/>
              <a:gd name="T1" fmla="*/ 699 h 727"/>
              <a:gd name="T2" fmla="*/ 242 w 639"/>
              <a:gd name="T3" fmla="*/ 716 h 727"/>
              <a:gd name="T4" fmla="*/ 217 w 639"/>
              <a:gd name="T5" fmla="*/ 726 h 727"/>
              <a:gd name="T6" fmla="*/ 198 w 639"/>
              <a:gd name="T7" fmla="*/ 720 h 727"/>
              <a:gd name="T8" fmla="*/ 178 w 639"/>
              <a:gd name="T9" fmla="*/ 720 h 727"/>
              <a:gd name="T10" fmla="*/ 151 w 639"/>
              <a:gd name="T11" fmla="*/ 721 h 727"/>
              <a:gd name="T12" fmla="*/ 146 w 639"/>
              <a:gd name="T13" fmla="*/ 702 h 727"/>
              <a:gd name="T14" fmla="*/ 138 w 639"/>
              <a:gd name="T15" fmla="*/ 677 h 727"/>
              <a:gd name="T16" fmla="*/ 137 w 639"/>
              <a:gd name="T17" fmla="*/ 648 h 727"/>
              <a:gd name="T18" fmla="*/ 123 w 639"/>
              <a:gd name="T19" fmla="*/ 643 h 727"/>
              <a:gd name="T20" fmla="*/ 120 w 639"/>
              <a:gd name="T21" fmla="*/ 634 h 727"/>
              <a:gd name="T22" fmla="*/ 119 w 639"/>
              <a:gd name="T23" fmla="*/ 622 h 727"/>
              <a:gd name="T24" fmla="*/ 128 w 639"/>
              <a:gd name="T25" fmla="*/ 611 h 727"/>
              <a:gd name="T26" fmla="*/ 112 w 639"/>
              <a:gd name="T27" fmla="*/ 608 h 727"/>
              <a:gd name="T28" fmla="*/ 124 w 639"/>
              <a:gd name="T29" fmla="*/ 584 h 727"/>
              <a:gd name="T30" fmla="*/ 146 w 639"/>
              <a:gd name="T31" fmla="*/ 582 h 727"/>
              <a:gd name="T32" fmla="*/ 166 w 639"/>
              <a:gd name="T33" fmla="*/ 566 h 727"/>
              <a:gd name="T34" fmla="*/ 161 w 639"/>
              <a:gd name="T35" fmla="*/ 553 h 727"/>
              <a:gd name="T36" fmla="*/ 166 w 639"/>
              <a:gd name="T37" fmla="*/ 524 h 727"/>
              <a:gd name="T38" fmla="*/ 173 w 639"/>
              <a:gd name="T39" fmla="*/ 490 h 727"/>
              <a:gd name="T40" fmla="*/ 176 w 639"/>
              <a:gd name="T41" fmla="*/ 451 h 727"/>
              <a:gd name="T42" fmla="*/ 145 w 639"/>
              <a:gd name="T43" fmla="*/ 437 h 727"/>
              <a:gd name="T44" fmla="*/ 129 w 639"/>
              <a:gd name="T45" fmla="*/ 423 h 727"/>
              <a:gd name="T46" fmla="*/ 102 w 639"/>
              <a:gd name="T47" fmla="*/ 401 h 727"/>
              <a:gd name="T48" fmla="*/ 72 w 639"/>
              <a:gd name="T49" fmla="*/ 402 h 727"/>
              <a:gd name="T50" fmla="*/ 46 w 639"/>
              <a:gd name="T51" fmla="*/ 384 h 727"/>
              <a:gd name="T52" fmla="*/ 48 w 639"/>
              <a:gd name="T53" fmla="*/ 375 h 727"/>
              <a:gd name="T54" fmla="*/ 20 w 639"/>
              <a:gd name="T55" fmla="*/ 374 h 727"/>
              <a:gd name="T56" fmla="*/ 0 w 639"/>
              <a:gd name="T57" fmla="*/ 373 h 727"/>
              <a:gd name="T58" fmla="*/ 9 w 639"/>
              <a:gd name="T59" fmla="*/ 352 h 727"/>
              <a:gd name="T60" fmla="*/ 8 w 639"/>
              <a:gd name="T61" fmla="*/ 333 h 727"/>
              <a:gd name="T62" fmla="*/ 27 w 639"/>
              <a:gd name="T63" fmla="*/ 324 h 727"/>
              <a:gd name="T64" fmla="*/ 37 w 639"/>
              <a:gd name="T65" fmla="*/ 309 h 727"/>
              <a:gd name="T66" fmla="*/ 48 w 639"/>
              <a:gd name="T67" fmla="*/ 286 h 727"/>
              <a:gd name="T68" fmla="*/ 79 w 639"/>
              <a:gd name="T69" fmla="*/ 275 h 727"/>
              <a:gd name="T70" fmla="*/ 111 w 639"/>
              <a:gd name="T71" fmla="*/ 251 h 727"/>
              <a:gd name="T72" fmla="*/ 129 w 639"/>
              <a:gd name="T73" fmla="*/ 254 h 727"/>
              <a:gd name="T74" fmla="*/ 158 w 639"/>
              <a:gd name="T75" fmla="*/ 246 h 727"/>
              <a:gd name="T76" fmla="*/ 182 w 639"/>
              <a:gd name="T77" fmla="*/ 235 h 727"/>
              <a:gd name="T78" fmla="*/ 200 w 639"/>
              <a:gd name="T79" fmla="*/ 233 h 727"/>
              <a:gd name="T80" fmla="*/ 227 w 639"/>
              <a:gd name="T81" fmla="*/ 218 h 727"/>
              <a:gd name="T82" fmla="*/ 243 w 639"/>
              <a:gd name="T83" fmla="*/ 204 h 727"/>
              <a:gd name="T84" fmla="*/ 249 w 639"/>
              <a:gd name="T85" fmla="*/ 187 h 727"/>
              <a:gd name="T86" fmla="*/ 271 w 639"/>
              <a:gd name="T87" fmla="*/ 178 h 727"/>
              <a:gd name="T88" fmla="*/ 329 w 639"/>
              <a:gd name="T89" fmla="*/ 183 h 727"/>
              <a:gd name="T90" fmla="*/ 360 w 639"/>
              <a:gd name="T91" fmla="*/ 184 h 727"/>
              <a:gd name="T92" fmla="*/ 395 w 639"/>
              <a:gd name="T93" fmla="*/ 172 h 727"/>
              <a:gd name="T94" fmla="*/ 411 w 639"/>
              <a:gd name="T95" fmla="*/ 160 h 727"/>
              <a:gd name="T96" fmla="*/ 410 w 639"/>
              <a:gd name="T97" fmla="*/ 130 h 727"/>
              <a:gd name="T98" fmla="*/ 424 w 639"/>
              <a:gd name="T99" fmla="*/ 126 h 727"/>
              <a:gd name="T100" fmla="*/ 436 w 639"/>
              <a:gd name="T101" fmla="*/ 112 h 727"/>
              <a:gd name="T102" fmla="*/ 453 w 639"/>
              <a:gd name="T103" fmla="*/ 100 h 727"/>
              <a:gd name="T104" fmla="*/ 455 w 639"/>
              <a:gd name="T105" fmla="*/ 75 h 727"/>
              <a:gd name="T106" fmla="*/ 464 w 639"/>
              <a:gd name="T107" fmla="*/ 77 h 727"/>
              <a:gd name="T108" fmla="*/ 485 w 639"/>
              <a:gd name="T109" fmla="*/ 76 h 727"/>
              <a:gd name="T110" fmla="*/ 499 w 639"/>
              <a:gd name="T111" fmla="*/ 82 h 727"/>
              <a:gd name="T112" fmla="*/ 510 w 639"/>
              <a:gd name="T113" fmla="*/ 93 h 727"/>
              <a:gd name="T114" fmla="*/ 544 w 639"/>
              <a:gd name="T115" fmla="*/ 86 h 727"/>
              <a:gd name="T116" fmla="*/ 569 w 639"/>
              <a:gd name="T117" fmla="*/ 62 h 727"/>
              <a:gd name="T118" fmla="*/ 582 w 639"/>
              <a:gd name="T119" fmla="*/ 44 h 727"/>
              <a:gd name="T120" fmla="*/ 609 w 639"/>
              <a:gd name="T121" fmla="*/ 44 h 727"/>
              <a:gd name="T122" fmla="*/ 620 w 639"/>
              <a:gd name="T123" fmla="*/ 28 h 727"/>
              <a:gd name="T124" fmla="*/ 638 w 639"/>
              <a:gd name="T125" fmla="*/ 3 h 7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639" h="727">
                <a:moveTo>
                  <a:pt x="276" y="700"/>
                </a:moveTo>
                <a:lnTo>
                  <a:pt x="276" y="694"/>
                </a:lnTo>
                <a:lnTo>
                  <a:pt x="276" y="692"/>
                </a:lnTo>
                <a:lnTo>
                  <a:pt x="276" y="692"/>
                </a:lnTo>
                <a:lnTo>
                  <a:pt x="276" y="691"/>
                </a:lnTo>
                <a:lnTo>
                  <a:pt x="275" y="690"/>
                </a:lnTo>
                <a:lnTo>
                  <a:pt x="275" y="690"/>
                </a:lnTo>
                <a:lnTo>
                  <a:pt x="275" y="690"/>
                </a:lnTo>
                <a:lnTo>
                  <a:pt x="272" y="691"/>
                </a:lnTo>
                <a:lnTo>
                  <a:pt x="270" y="692"/>
                </a:lnTo>
                <a:lnTo>
                  <a:pt x="268" y="692"/>
                </a:lnTo>
                <a:lnTo>
                  <a:pt x="266" y="693"/>
                </a:lnTo>
                <a:lnTo>
                  <a:pt x="263" y="695"/>
                </a:lnTo>
                <a:lnTo>
                  <a:pt x="258" y="697"/>
                </a:lnTo>
                <a:lnTo>
                  <a:pt x="256" y="698"/>
                </a:lnTo>
                <a:lnTo>
                  <a:pt x="255" y="699"/>
                </a:lnTo>
                <a:lnTo>
                  <a:pt x="255" y="699"/>
                </a:lnTo>
                <a:lnTo>
                  <a:pt x="254" y="700"/>
                </a:lnTo>
                <a:lnTo>
                  <a:pt x="254" y="701"/>
                </a:lnTo>
                <a:lnTo>
                  <a:pt x="253" y="702"/>
                </a:lnTo>
                <a:lnTo>
                  <a:pt x="252" y="705"/>
                </a:lnTo>
                <a:lnTo>
                  <a:pt x="251" y="708"/>
                </a:lnTo>
                <a:lnTo>
                  <a:pt x="250" y="709"/>
                </a:lnTo>
                <a:lnTo>
                  <a:pt x="250" y="710"/>
                </a:lnTo>
                <a:lnTo>
                  <a:pt x="249" y="712"/>
                </a:lnTo>
                <a:lnTo>
                  <a:pt x="248" y="714"/>
                </a:lnTo>
                <a:lnTo>
                  <a:pt x="247" y="714"/>
                </a:lnTo>
                <a:lnTo>
                  <a:pt x="246" y="715"/>
                </a:lnTo>
                <a:lnTo>
                  <a:pt x="246" y="715"/>
                </a:lnTo>
                <a:lnTo>
                  <a:pt x="246" y="715"/>
                </a:lnTo>
                <a:lnTo>
                  <a:pt x="243" y="716"/>
                </a:lnTo>
                <a:lnTo>
                  <a:pt x="242" y="716"/>
                </a:lnTo>
                <a:lnTo>
                  <a:pt x="241" y="717"/>
                </a:lnTo>
                <a:lnTo>
                  <a:pt x="239" y="718"/>
                </a:lnTo>
                <a:lnTo>
                  <a:pt x="237" y="719"/>
                </a:lnTo>
                <a:lnTo>
                  <a:pt x="236" y="720"/>
                </a:lnTo>
                <a:lnTo>
                  <a:pt x="235" y="720"/>
                </a:lnTo>
                <a:lnTo>
                  <a:pt x="234" y="721"/>
                </a:lnTo>
                <a:lnTo>
                  <a:pt x="233" y="721"/>
                </a:lnTo>
                <a:lnTo>
                  <a:pt x="228" y="721"/>
                </a:lnTo>
                <a:lnTo>
                  <a:pt x="227" y="722"/>
                </a:lnTo>
                <a:lnTo>
                  <a:pt x="225" y="722"/>
                </a:lnTo>
                <a:lnTo>
                  <a:pt x="224" y="723"/>
                </a:lnTo>
                <a:lnTo>
                  <a:pt x="223" y="723"/>
                </a:lnTo>
                <a:lnTo>
                  <a:pt x="221" y="725"/>
                </a:lnTo>
                <a:lnTo>
                  <a:pt x="220" y="725"/>
                </a:lnTo>
                <a:lnTo>
                  <a:pt x="219" y="726"/>
                </a:lnTo>
                <a:lnTo>
                  <a:pt x="217" y="726"/>
                </a:lnTo>
                <a:lnTo>
                  <a:pt x="216" y="727"/>
                </a:lnTo>
                <a:lnTo>
                  <a:pt x="215" y="727"/>
                </a:lnTo>
                <a:lnTo>
                  <a:pt x="213" y="727"/>
                </a:lnTo>
                <a:lnTo>
                  <a:pt x="212" y="727"/>
                </a:lnTo>
                <a:lnTo>
                  <a:pt x="211" y="726"/>
                </a:lnTo>
                <a:lnTo>
                  <a:pt x="209" y="726"/>
                </a:lnTo>
                <a:lnTo>
                  <a:pt x="208" y="725"/>
                </a:lnTo>
                <a:lnTo>
                  <a:pt x="206" y="724"/>
                </a:lnTo>
                <a:lnTo>
                  <a:pt x="205" y="724"/>
                </a:lnTo>
                <a:lnTo>
                  <a:pt x="204" y="724"/>
                </a:lnTo>
                <a:lnTo>
                  <a:pt x="204" y="723"/>
                </a:lnTo>
                <a:lnTo>
                  <a:pt x="203" y="722"/>
                </a:lnTo>
                <a:lnTo>
                  <a:pt x="202" y="722"/>
                </a:lnTo>
                <a:lnTo>
                  <a:pt x="201" y="721"/>
                </a:lnTo>
                <a:lnTo>
                  <a:pt x="199" y="720"/>
                </a:lnTo>
                <a:lnTo>
                  <a:pt x="198" y="720"/>
                </a:lnTo>
                <a:lnTo>
                  <a:pt x="195" y="717"/>
                </a:lnTo>
                <a:lnTo>
                  <a:pt x="194" y="717"/>
                </a:lnTo>
                <a:lnTo>
                  <a:pt x="193" y="716"/>
                </a:lnTo>
                <a:lnTo>
                  <a:pt x="193" y="716"/>
                </a:lnTo>
                <a:lnTo>
                  <a:pt x="192" y="716"/>
                </a:lnTo>
                <a:lnTo>
                  <a:pt x="191" y="716"/>
                </a:lnTo>
                <a:lnTo>
                  <a:pt x="189" y="716"/>
                </a:lnTo>
                <a:lnTo>
                  <a:pt x="188" y="717"/>
                </a:lnTo>
                <a:lnTo>
                  <a:pt x="185" y="719"/>
                </a:lnTo>
                <a:lnTo>
                  <a:pt x="183" y="719"/>
                </a:lnTo>
                <a:lnTo>
                  <a:pt x="182" y="719"/>
                </a:lnTo>
                <a:lnTo>
                  <a:pt x="181" y="720"/>
                </a:lnTo>
                <a:lnTo>
                  <a:pt x="181" y="720"/>
                </a:lnTo>
                <a:lnTo>
                  <a:pt x="180" y="720"/>
                </a:lnTo>
                <a:lnTo>
                  <a:pt x="179" y="720"/>
                </a:lnTo>
                <a:lnTo>
                  <a:pt x="178" y="720"/>
                </a:lnTo>
                <a:lnTo>
                  <a:pt x="178" y="719"/>
                </a:lnTo>
                <a:lnTo>
                  <a:pt x="177" y="719"/>
                </a:lnTo>
                <a:lnTo>
                  <a:pt x="174" y="716"/>
                </a:lnTo>
                <a:lnTo>
                  <a:pt x="173" y="715"/>
                </a:lnTo>
                <a:lnTo>
                  <a:pt x="172" y="715"/>
                </a:lnTo>
                <a:lnTo>
                  <a:pt x="172" y="715"/>
                </a:lnTo>
                <a:lnTo>
                  <a:pt x="171" y="715"/>
                </a:lnTo>
                <a:lnTo>
                  <a:pt x="170" y="715"/>
                </a:lnTo>
                <a:lnTo>
                  <a:pt x="170" y="715"/>
                </a:lnTo>
                <a:lnTo>
                  <a:pt x="169" y="715"/>
                </a:lnTo>
                <a:lnTo>
                  <a:pt x="166" y="716"/>
                </a:lnTo>
                <a:lnTo>
                  <a:pt x="164" y="717"/>
                </a:lnTo>
                <a:lnTo>
                  <a:pt x="158" y="719"/>
                </a:lnTo>
                <a:lnTo>
                  <a:pt x="154" y="720"/>
                </a:lnTo>
                <a:lnTo>
                  <a:pt x="153" y="720"/>
                </a:lnTo>
                <a:lnTo>
                  <a:pt x="151" y="721"/>
                </a:lnTo>
                <a:lnTo>
                  <a:pt x="149" y="721"/>
                </a:lnTo>
                <a:lnTo>
                  <a:pt x="149" y="720"/>
                </a:lnTo>
                <a:lnTo>
                  <a:pt x="148" y="720"/>
                </a:lnTo>
                <a:lnTo>
                  <a:pt x="148" y="720"/>
                </a:lnTo>
                <a:lnTo>
                  <a:pt x="147" y="720"/>
                </a:lnTo>
                <a:lnTo>
                  <a:pt x="148" y="720"/>
                </a:lnTo>
                <a:lnTo>
                  <a:pt x="148" y="718"/>
                </a:lnTo>
                <a:lnTo>
                  <a:pt x="148" y="716"/>
                </a:lnTo>
                <a:lnTo>
                  <a:pt x="148" y="714"/>
                </a:lnTo>
                <a:lnTo>
                  <a:pt x="148" y="712"/>
                </a:lnTo>
                <a:lnTo>
                  <a:pt x="148" y="710"/>
                </a:lnTo>
                <a:lnTo>
                  <a:pt x="148" y="709"/>
                </a:lnTo>
                <a:lnTo>
                  <a:pt x="147" y="707"/>
                </a:lnTo>
                <a:lnTo>
                  <a:pt x="147" y="705"/>
                </a:lnTo>
                <a:lnTo>
                  <a:pt x="146" y="703"/>
                </a:lnTo>
                <a:lnTo>
                  <a:pt x="146" y="702"/>
                </a:lnTo>
                <a:lnTo>
                  <a:pt x="145" y="701"/>
                </a:lnTo>
                <a:lnTo>
                  <a:pt x="144" y="700"/>
                </a:lnTo>
                <a:lnTo>
                  <a:pt x="143" y="699"/>
                </a:lnTo>
                <a:lnTo>
                  <a:pt x="142" y="698"/>
                </a:lnTo>
                <a:lnTo>
                  <a:pt x="141" y="698"/>
                </a:lnTo>
                <a:lnTo>
                  <a:pt x="139" y="697"/>
                </a:lnTo>
                <a:lnTo>
                  <a:pt x="139" y="696"/>
                </a:lnTo>
                <a:lnTo>
                  <a:pt x="138" y="696"/>
                </a:lnTo>
                <a:lnTo>
                  <a:pt x="138" y="695"/>
                </a:lnTo>
                <a:lnTo>
                  <a:pt x="138" y="695"/>
                </a:lnTo>
                <a:lnTo>
                  <a:pt x="138" y="694"/>
                </a:lnTo>
                <a:lnTo>
                  <a:pt x="138" y="693"/>
                </a:lnTo>
                <a:lnTo>
                  <a:pt x="138" y="687"/>
                </a:lnTo>
                <a:lnTo>
                  <a:pt x="138" y="686"/>
                </a:lnTo>
                <a:lnTo>
                  <a:pt x="138" y="682"/>
                </a:lnTo>
                <a:lnTo>
                  <a:pt x="138" y="677"/>
                </a:lnTo>
                <a:lnTo>
                  <a:pt x="139" y="675"/>
                </a:lnTo>
                <a:lnTo>
                  <a:pt x="139" y="673"/>
                </a:lnTo>
                <a:lnTo>
                  <a:pt x="140" y="667"/>
                </a:lnTo>
                <a:lnTo>
                  <a:pt x="141" y="665"/>
                </a:lnTo>
                <a:lnTo>
                  <a:pt x="141" y="664"/>
                </a:lnTo>
                <a:lnTo>
                  <a:pt x="141" y="661"/>
                </a:lnTo>
                <a:lnTo>
                  <a:pt x="141" y="659"/>
                </a:lnTo>
                <a:lnTo>
                  <a:pt x="141" y="656"/>
                </a:lnTo>
                <a:lnTo>
                  <a:pt x="141" y="654"/>
                </a:lnTo>
                <a:lnTo>
                  <a:pt x="141" y="652"/>
                </a:lnTo>
                <a:lnTo>
                  <a:pt x="140" y="652"/>
                </a:lnTo>
                <a:lnTo>
                  <a:pt x="140" y="651"/>
                </a:lnTo>
                <a:lnTo>
                  <a:pt x="139" y="650"/>
                </a:lnTo>
                <a:lnTo>
                  <a:pt x="139" y="650"/>
                </a:lnTo>
                <a:lnTo>
                  <a:pt x="138" y="649"/>
                </a:lnTo>
                <a:lnTo>
                  <a:pt x="137" y="648"/>
                </a:lnTo>
                <a:lnTo>
                  <a:pt x="135" y="648"/>
                </a:lnTo>
                <a:lnTo>
                  <a:pt x="134" y="647"/>
                </a:lnTo>
                <a:lnTo>
                  <a:pt x="132" y="647"/>
                </a:lnTo>
                <a:lnTo>
                  <a:pt x="131" y="646"/>
                </a:lnTo>
                <a:lnTo>
                  <a:pt x="129" y="646"/>
                </a:lnTo>
                <a:lnTo>
                  <a:pt x="126" y="646"/>
                </a:lnTo>
                <a:lnTo>
                  <a:pt x="125" y="646"/>
                </a:lnTo>
                <a:lnTo>
                  <a:pt x="124" y="646"/>
                </a:lnTo>
                <a:lnTo>
                  <a:pt x="124" y="646"/>
                </a:lnTo>
                <a:lnTo>
                  <a:pt x="123" y="646"/>
                </a:lnTo>
                <a:lnTo>
                  <a:pt x="123" y="645"/>
                </a:lnTo>
                <a:lnTo>
                  <a:pt x="122" y="645"/>
                </a:lnTo>
                <a:lnTo>
                  <a:pt x="122" y="645"/>
                </a:lnTo>
                <a:lnTo>
                  <a:pt x="122" y="644"/>
                </a:lnTo>
                <a:lnTo>
                  <a:pt x="122" y="644"/>
                </a:lnTo>
                <a:lnTo>
                  <a:pt x="123" y="643"/>
                </a:lnTo>
                <a:lnTo>
                  <a:pt x="123" y="642"/>
                </a:lnTo>
                <a:lnTo>
                  <a:pt x="123" y="641"/>
                </a:lnTo>
                <a:lnTo>
                  <a:pt x="122" y="640"/>
                </a:lnTo>
                <a:lnTo>
                  <a:pt x="122" y="640"/>
                </a:lnTo>
                <a:lnTo>
                  <a:pt x="121" y="639"/>
                </a:lnTo>
                <a:lnTo>
                  <a:pt x="120" y="638"/>
                </a:lnTo>
                <a:lnTo>
                  <a:pt x="118" y="637"/>
                </a:lnTo>
                <a:lnTo>
                  <a:pt x="117" y="636"/>
                </a:lnTo>
                <a:lnTo>
                  <a:pt x="116" y="636"/>
                </a:lnTo>
                <a:lnTo>
                  <a:pt x="116" y="635"/>
                </a:lnTo>
                <a:lnTo>
                  <a:pt x="116" y="635"/>
                </a:lnTo>
                <a:lnTo>
                  <a:pt x="116" y="635"/>
                </a:lnTo>
                <a:lnTo>
                  <a:pt x="116" y="635"/>
                </a:lnTo>
                <a:lnTo>
                  <a:pt x="117" y="635"/>
                </a:lnTo>
                <a:lnTo>
                  <a:pt x="118" y="634"/>
                </a:lnTo>
                <a:lnTo>
                  <a:pt x="120" y="634"/>
                </a:lnTo>
                <a:lnTo>
                  <a:pt x="121" y="634"/>
                </a:lnTo>
                <a:lnTo>
                  <a:pt x="122" y="634"/>
                </a:lnTo>
                <a:lnTo>
                  <a:pt x="123" y="633"/>
                </a:lnTo>
                <a:lnTo>
                  <a:pt x="124" y="633"/>
                </a:lnTo>
                <a:lnTo>
                  <a:pt x="124" y="632"/>
                </a:lnTo>
                <a:lnTo>
                  <a:pt x="124" y="632"/>
                </a:lnTo>
                <a:lnTo>
                  <a:pt x="125" y="631"/>
                </a:lnTo>
                <a:lnTo>
                  <a:pt x="125" y="631"/>
                </a:lnTo>
                <a:lnTo>
                  <a:pt x="124" y="630"/>
                </a:lnTo>
                <a:lnTo>
                  <a:pt x="124" y="629"/>
                </a:lnTo>
                <a:lnTo>
                  <a:pt x="123" y="628"/>
                </a:lnTo>
                <a:lnTo>
                  <a:pt x="123" y="627"/>
                </a:lnTo>
                <a:lnTo>
                  <a:pt x="122" y="626"/>
                </a:lnTo>
                <a:lnTo>
                  <a:pt x="120" y="624"/>
                </a:lnTo>
                <a:lnTo>
                  <a:pt x="120" y="623"/>
                </a:lnTo>
                <a:lnTo>
                  <a:pt x="119" y="622"/>
                </a:lnTo>
                <a:lnTo>
                  <a:pt x="119" y="622"/>
                </a:lnTo>
                <a:lnTo>
                  <a:pt x="119" y="621"/>
                </a:lnTo>
                <a:lnTo>
                  <a:pt x="119" y="620"/>
                </a:lnTo>
                <a:lnTo>
                  <a:pt x="119" y="619"/>
                </a:lnTo>
                <a:lnTo>
                  <a:pt x="119" y="619"/>
                </a:lnTo>
                <a:lnTo>
                  <a:pt x="119" y="618"/>
                </a:lnTo>
                <a:lnTo>
                  <a:pt x="119" y="618"/>
                </a:lnTo>
                <a:lnTo>
                  <a:pt x="120" y="618"/>
                </a:lnTo>
                <a:lnTo>
                  <a:pt x="125" y="615"/>
                </a:lnTo>
                <a:lnTo>
                  <a:pt x="127" y="614"/>
                </a:lnTo>
                <a:lnTo>
                  <a:pt x="127" y="614"/>
                </a:lnTo>
                <a:lnTo>
                  <a:pt x="128" y="613"/>
                </a:lnTo>
                <a:lnTo>
                  <a:pt x="128" y="613"/>
                </a:lnTo>
                <a:lnTo>
                  <a:pt x="129" y="612"/>
                </a:lnTo>
                <a:lnTo>
                  <a:pt x="128" y="612"/>
                </a:lnTo>
                <a:lnTo>
                  <a:pt x="128" y="611"/>
                </a:lnTo>
                <a:lnTo>
                  <a:pt x="128" y="611"/>
                </a:lnTo>
                <a:lnTo>
                  <a:pt x="127" y="610"/>
                </a:lnTo>
                <a:lnTo>
                  <a:pt x="127" y="610"/>
                </a:lnTo>
                <a:lnTo>
                  <a:pt x="126" y="609"/>
                </a:lnTo>
                <a:lnTo>
                  <a:pt x="125" y="609"/>
                </a:lnTo>
                <a:lnTo>
                  <a:pt x="123" y="609"/>
                </a:lnTo>
                <a:lnTo>
                  <a:pt x="122" y="609"/>
                </a:lnTo>
                <a:lnTo>
                  <a:pt x="120" y="609"/>
                </a:lnTo>
                <a:lnTo>
                  <a:pt x="118" y="609"/>
                </a:lnTo>
                <a:lnTo>
                  <a:pt x="116" y="609"/>
                </a:lnTo>
                <a:lnTo>
                  <a:pt x="115" y="609"/>
                </a:lnTo>
                <a:lnTo>
                  <a:pt x="114" y="609"/>
                </a:lnTo>
                <a:lnTo>
                  <a:pt x="113" y="609"/>
                </a:lnTo>
                <a:lnTo>
                  <a:pt x="113" y="609"/>
                </a:lnTo>
                <a:lnTo>
                  <a:pt x="112" y="608"/>
                </a:lnTo>
                <a:lnTo>
                  <a:pt x="112" y="608"/>
                </a:lnTo>
                <a:lnTo>
                  <a:pt x="111" y="607"/>
                </a:lnTo>
                <a:lnTo>
                  <a:pt x="111" y="606"/>
                </a:lnTo>
                <a:lnTo>
                  <a:pt x="111" y="605"/>
                </a:lnTo>
                <a:lnTo>
                  <a:pt x="111" y="604"/>
                </a:lnTo>
                <a:lnTo>
                  <a:pt x="111" y="603"/>
                </a:lnTo>
                <a:lnTo>
                  <a:pt x="111" y="601"/>
                </a:lnTo>
                <a:lnTo>
                  <a:pt x="112" y="600"/>
                </a:lnTo>
                <a:lnTo>
                  <a:pt x="112" y="599"/>
                </a:lnTo>
                <a:lnTo>
                  <a:pt x="113" y="598"/>
                </a:lnTo>
                <a:lnTo>
                  <a:pt x="114" y="596"/>
                </a:lnTo>
                <a:lnTo>
                  <a:pt x="118" y="591"/>
                </a:lnTo>
                <a:lnTo>
                  <a:pt x="119" y="589"/>
                </a:lnTo>
                <a:lnTo>
                  <a:pt x="120" y="588"/>
                </a:lnTo>
                <a:lnTo>
                  <a:pt x="122" y="587"/>
                </a:lnTo>
                <a:lnTo>
                  <a:pt x="123" y="586"/>
                </a:lnTo>
                <a:lnTo>
                  <a:pt x="124" y="584"/>
                </a:lnTo>
                <a:lnTo>
                  <a:pt x="125" y="584"/>
                </a:lnTo>
                <a:lnTo>
                  <a:pt x="127" y="582"/>
                </a:lnTo>
                <a:lnTo>
                  <a:pt x="128" y="581"/>
                </a:lnTo>
                <a:lnTo>
                  <a:pt x="130" y="581"/>
                </a:lnTo>
                <a:lnTo>
                  <a:pt x="132" y="580"/>
                </a:lnTo>
                <a:lnTo>
                  <a:pt x="133" y="579"/>
                </a:lnTo>
                <a:lnTo>
                  <a:pt x="134" y="579"/>
                </a:lnTo>
                <a:lnTo>
                  <a:pt x="135" y="578"/>
                </a:lnTo>
                <a:lnTo>
                  <a:pt x="137" y="578"/>
                </a:lnTo>
                <a:lnTo>
                  <a:pt x="138" y="578"/>
                </a:lnTo>
                <a:lnTo>
                  <a:pt x="139" y="578"/>
                </a:lnTo>
                <a:lnTo>
                  <a:pt x="139" y="579"/>
                </a:lnTo>
                <a:lnTo>
                  <a:pt x="140" y="579"/>
                </a:lnTo>
                <a:lnTo>
                  <a:pt x="144" y="581"/>
                </a:lnTo>
                <a:lnTo>
                  <a:pt x="145" y="582"/>
                </a:lnTo>
                <a:lnTo>
                  <a:pt x="146" y="582"/>
                </a:lnTo>
                <a:lnTo>
                  <a:pt x="147" y="582"/>
                </a:lnTo>
                <a:lnTo>
                  <a:pt x="147" y="582"/>
                </a:lnTo>
                <a:lnTo>
                  <a:pt x="148" y="582"/>
                </a:lnTo>
                <a:lnTo>
                  <a:pt x="149" y="582"/>
                </a:lnTo>
                <a:lnTo>
                  <a:pt x="150" y="582"/>
                </a:lnTo>
                <a:lnTo>
                  <a:pt x="150" y="581"/>
                </a:lnTo>
                <a:lnTo>
                  <a:pt x="151" y="581"/>
                </a:lnTo>
                <a:lnTo>
                  <a:pt x="152" y="580"/>
                </a:lnTo>
                <a:lnTo>
                  <a:pt x="153" y="579"/>
                </a:lnTo>
                <a:lnTo>
                  <a:pt x="155" y="575"/>
                </a:lnTo>
                <a:lnTo>
                  <a:pt x="156" y="574"/>
                </a:lnTo>
                <a:lnTo>
                  <a:pt x="158" y="573"/>
                </a:lnTo>
                <a:lnTo>
                  <a:pt x="159" y="571"/>
                </a:lnTo>
                <a:lnTo>
                  <a:pt x="163" y="568"/>
                </a:lnTo>
                <a:lnTo>
                  <a:pt x="165" y="566"/>
                </a:lnTo>
                <a:lnTo>
                  <a:pt x="166" y="566"/>
                </a:lnTo>
                <a:lnTo>
                  <a:pt x="166" y="565"/>
                </a:lnTo>
                <a:lnTo>
                  <a:pt x="167" y="564"/>
                </a:lnTo>
                <a:lnTo>
                  <a:pt x="167" y="563"/>
                </a:lnTo>
                <a:lnTo>
                  <a:pt x="167" y="563"/>
                </a:lnTo>
                <a:lnTo>
                  <a:pt x="167" y="562"/>
                </a:lnTo>
                <a:lnTo>
                  <a:pt x="167" y="561"/>
                </a:lnTo>
                <a:lnTo>
                  <a:pt x="167" y="560"/>
                </a:lnTo>
                <a:lnTo>
                  <a:pt x="166" y="559"/>
                </a:lnTo>
                <a:lnTo>
                  <a:pt x="165" y="558"/>
                </a:lnTo>
                <a:lnTo>
                  <a:pt x="164" y="558"/>
                </a:lnTo>
                <a:lnTo>
                  <a:pt x="162" y="557"/>
                </a:lnTo>
                <a:lnTo>
                  <a:pt x="162" y="556"/>
                </a:lnTo>
                <a:lnTo>
                  <a:pt x="161" y="556"/>
                </a:lnTo>
                <a:lnTo>
                  <a:pt x="161" y="555"/>
                </a:lnTo>
                <a:lnTo>
                  <a:pt x="161" y="554"/>
                </a:lnTo>
                <a:lnTo>
                  <a:pt x="161" y="553"/>
                </a:lnTo>
                <a:lnTo>
                  <a:pt x="162" y="551"/>
                </a:lnTo>
                <a:lnTo>
                  <a:pt x="162" y="549"/>
                </a:lnTo>
                <a:lnTo>
                  <a:pt x="162" y="548"/>
                </a:lnTo>
                <a:lnTo>
                  <a:pt x="163" y="546"/>
                </a:lnTo>
                <a:lnTo>
                  <a:pt x="163" y="545"/>
                </a:lnTo>
                <a:lnTo>
                  <a:pt x="163" y="543"/>
                </a:lnTo>
                <a:lnTo>
                  <a:pt x="163" y="539"/>
                </a:lnTo>
                <a:lnTo>
                  <a:pt x="163" y="537"/>
                </a:lnTo>
                <a:lnTo>
                  <a:pt x="163" y="536"/>
                </a:lnTo>
                <a:lnTo>
                  <a:pt x="163" y="535"/>
                </a:lnTo>
                <a:lnTo>
                  <a:pt x="163" y="534"/>
                </a:lnTo>
                <a:lnTo>
                  <a:pt x="164" y="533"/>
                </a:lnTo>
                <a:lnTo>
                  <a:pt x="165" y="529"/>
                </a:lnTo>
                <a:lnTo>
                  <a:pt x="166" y="527"/>
                </a:lnTo>
                <a:lnTo>
                  <a:pt x="166" y="525"/>
                </a:lnTo>
                <a:lnTo>
                  <a:pt x="166" y="524"/>
                </a:lnTo>
                <a:lnTo>
                  <a:pt x="167" y="522"/>
                </a:lnTo>
                <a:lnTo>
                  <a:pt x="167" y="521"/>
                </a:lnTo>
                <a:lnTo>
                  <a:pt x="167" y="519"/>
                </a:lnTo>
                <a:lnTo>
                  <a:pt x="166" y="516"/>
                </a:lnTo>
                <a:lnTo>
                  <a:pt x="166" y="513"/>
                </a:lnTo>
                <a:lnTo>
                  <a:pt x="166" y="512"/>
                </a:lnTo>
                <a:lnTo>
                  <a:pt x="167" y="506"/>
                </a:lnTo>
                <a:lnTo>
                  <a:pt x="167" y="504"/>
                </a:lnTo>
                <a:lnTo>
                  <a:pt x="168" y="502"/>
                </a:lnTo>
                <a:lnTo>
                  <a:pt x="169" y="498"/>
                </a:lnTo>
                <a:lnTo>
                  <a:pt x="170" y="495"/>
                </a:lnTo>
                <a:lnTo>
                  <a:pt x="171" y="493"/>
                </a:lnTo>
                <a:lnTo>
                  <a:pt x="171" y="492"/>
                </a:lnTo>
                <a:lnTo>
                  <a:pt x="172" y="491"/>
                </a:lnTo>
                <a:lnTo>
                  <a:pt x="173" y="490"/>
                </a:lnTo>
                <a:lnTo>
                  <a:pt x="173" y="490"/>
                </a:lnTo>
                <a:lnTo>
                  <a:pt x="176" y="488"/>
                </a:lnTo>
                <a:lnTo>
                  <a:pt x="177" y="487"/>
                </a:lnTo>
                <a:lnTo>
                  <a:pt x="177" y="486"/>
                </a:lnTo>
                <a:lnTo>
                  <a:pt x="177" y="485"/>
                </a:lnTo>
                <a:lnTo>
                  <a:pt x="178" y="484"/>
                </a:lnTo>
                <a:lnTo>
                  <a:pt x="178" y="483"/>
                </a:lnTo>
                <a:lnTo>
                  <a:pt x="178" y="482"/>
                </a:lnTo>
                <a:lnTo>
                  <a:pt x="178" y="480"/>
                </a:lnTo>
                <a:lnTo>
                  <a:pt x="178" y="475"/>
                </a:lnTo>
                <a:lnTo>
                  <a:pt x="177" y="473"/>
                </a:lnTo>
                <a:lnTo>
                  <a:pt x="177" y="467"/>
                </a:lnTo>
                <a:lnTo>
                  <a:pt x="176" y="462"/>
                </a:lnTo>
                <a:lnTo>
                  <a:pt x="176" y="460"/>
                </a:lnTo>
                <a:lnTo>
                  <a:pt x="176" y="453"/>
                </a:lnTo>
                <a:lnTo>
                  <a:pt x="176" y="452"/>
                </a:lnTo>
                <a:lnTo>
                  <a:pt x="176" y="451"/>
                </a:lnTo>
                <a:lnTo>
                  <a:pt x="175" y="451"/>
                </a:lnTo>
                <a:lnTo>
                  <a:pt x="175" y="450"/>
                </a:lnTo>
                <a:lnTo>
                  <a:pt x="174" y="450"/>
                </a:lnTo>
                <a:lnTo>
                  <a:pt x="173" y="449"/>
                </a:lnTo>
                <a:lnTo>
                  <a:pt x="164" y="444"/>
                </a:lnTo>
                <a:lnTo>
                  <a:pt x="161" y="443"/>
                </a:lnTo>
                <a:lnTo>
                  <a:pt x="159" y="442"/>
                </a:lnTo>
                <a:lnTo>
                  <a:pt x="156" y="441"/>
                </a:lnTo>
                <a:lnTo>
                  <a:pt x="152" y="440"/>
                </a:lnTo>
                <a:lnTo>
                  <a:pt x="148" y="439"/>
                </a:lnTo>
                <a:lnTo>
                  <a:pt x="147" y="439"/>
                </a:lnTo>
                <a:lnTo>
                  <a:pt x="147" y="438"/>
                </a:lnTo>
                <a:lnTo>
                  <a:pt x="146" y="438"/>
                </a:lnTo>
                <a:lnTo>
                  <a:pt x="146" y="438"/>
                </a:lnTo>
                <a:lnTo>
                  <a:pt x="146" y="437"/>
                </a:lnTo>
                <a:lnTo>
                  <a:pt x="145" y="437"/>
                </a:lnTo>
                <a:lnTo>
                  <a:pt x="145" y="436"/>
                </a:lnTo>
                <a:lnTo>
                  <a:pt x="144" y="432"/>
                </a:lnTo>
                <a:lnTo>
                  <a:pt x="144" y="431"/>
                </a:lnTo>
                <a:lnTo>
                  <a:pt x="144" y="430"/>
                </a:lnTo>
                <a:lnTo>
                  <a:pt x="144" y="429"/>
                </a:lnTo>
                <a:lnTo>
                  <a:pt x="143" y="429"/>
                </a:lnTo>
                <a:lnTo>
                  <a:pt x="143" y="428"/>
                </a:lnTo>
                <a:lnTo>
                  <a:pt x="142" y="427"/>
                </a:lnTo>
                <a:lnTo>
                  <a:pt x="141" y="427"/>
                </a:lnTo>
                <a:lnTo>
                  <a:pt x="140" y="426"/>
                </a:lnTo>
                <a:lnTo>
                  <a:pt x="139" y="425"/>
                </a:lnTo>
                <a:lnTo>
                  <a:pt x="137" y="425"/>
                </a:lnTo>
                <a:lnTo>
                  <a:pt x="136" y="424"/>
                </a:lnTo>
                <a:lnTo>
                  <a:pt x="135" y="424"/>
                </a:lnTo>
                <a:lnTo>
                  <a:pt x="130" y="423"/>
                </a:lnTo>
                <a:lnTo>
                  <a:pt x="129" y="423"/>
                </a:lnTo>
                <a:lnTo>
                  <a:pt x="127" y="422"/>
                </a:lnTo>
                <a:lnTo>
                  <a:pt x="126" y="422"/>
                </a:lnTo>
                <a:lnTo>
                  <a:pt x="125" y="421"/>
                </a:lnTo>
                <a:lnTo>
                  <a:pt x="121" y="417"/>
                </a:lnTo>
                <a:lnTo>
                  <a:pt x="118" y="414"/>
                </a:lnTo>
                <a:lnTo>
                  <a:pt x="117" y="413"/>
                </a:lnTo>
                <a:lnTo>
                  <a:pt x="115" y="411"/>
                </a:lnTo>
                <a:lnTo>
                  <a:pt x="111" y="407"/>
                </a:lnTo>
                <a:lnTo>
                  <a:pt x="110" y="405"/>
                </a:lnTo>
                <a:lnTo>
                  <a:pt x="109" y="404"/>
                </a:lnTo>
                <a:lnTo>
                  <a:pt x="108" y="404"/>
                </a:lnTo>
                <a:lnTo>
                  <a:pt x="107" y="403"/>
                </a:lnTo>
                <a:lnTo>
                  <a:pt x="106" y="402"/>
                </a:lnTo>
                <a:lnTo>
                  <a:pt x="105" y="402"/>
                </a:lnTo>
                <a:lnTo>
                  <a:pt x="103" y="402"/>
                </a:lnTo>
                <a:lnTo>
                  <a:pt x="102" y="401"/>
                </a:lnTo>
                <a:lnTo>
                  <a:pt x="100" y="401"/>
                </a:lnTo>
                <a:lnTo>
                  <a:pt x="99" y="402"/>
                </a:lnTo>
                <a:lnTo>
                  <a:pt x="97" y="402"/>
                </a:lnTo>
                <a:lnTo>
                  <a:pt x="92" y="403"/>
                </a:lnTo>
                <a:lnTo>
                  <a:pt x="91" y="403"/>
                </a:lnTo>
                <a:lnTo>
                  <a:pt x="89" y="404"/>
                </a:lnTo>
                <a:lnTo>
                  <a:pt x="87" y="404"/>
                </a:lnTo>
                <a:lnTo>
                  <a:pt x="86" y="404"/>
                </a:lnTo>
                <a:lnTo>
                  <a:pt x="84" y="404"/>
                </a:lnTo>
                <a:lnTo>
                  <a:pt x="82" y="404"/>
                </a:lnTo>
                <a:lnTo>
                  <a:pt x="80" y="404"/>
                </a:lnTo>
                <a:lnTo>
                  <a:pt x="78" y="404"/>
                </a:lnTo>
                <a:lnTo>
                  <a:pt x="76" y="403"/>
                </a:lnTo>
                <a:lnTo>
                  <a:pt x="75" y="403"/>
                </a:lnTo>
                <a:lnTo>
                  <a:pt x="73" y="402"/>
                </a:lnTo>
                <a:lnTo>
                  <a:pt x="72" y="402"/>
                </a:lnTo>
                <a:lnTo>
                  <a:pt x="70" y="401"/>
                </a:lnTo>
                <a:lnTo>
                  <a:pt x="69" y="400"/>
                </a:lnTo>
                <a:lnTo>
                  <a:pt x="67" y="399"/>
                </a:lnTo>
                <a:lnTo>
                  <a:pt x="62" y="395"/>
                </a:lnTo>
                <a:lnTo>
                  <a:pt x="60" y="394"/>
                </a:lnTo>
                <a:lnTo>
                  <a:pt x="57" y="392"/>
                </a:lnTo>
                <a:lnTo>
                  <a:pt x="52" y="390"/>
                </a:lnTo>
                <a:lnTo>
                  <a:pt x="51" y="389"/>
                </a:lnTo>
                <a:lnTo>
                  <a:pt x="50" y="388"/>
                </a:lnTo>
                <a:lnTo>
                  <a:pt x="49" y="387"/>
                </a:lnTo>
                <a:lnTo>
                  <a:pt x="47" y="386"/>
                </a:lnTo>
                <a:lnTo>
                  <a:pt x="47" y="385"/>
                </a:lnTo>
                <a:lnTo>
                  <a:pt x="47" y="385"/>
                </a:lnTo>
                <a:lnTo>
                  <a:pt x="46" y="384"/>
                </a:lnTo>
                <a:lnTo>
                  <a:pt x="46" y="384"/>
                </a:lnTo>
                <a:lnTo>
                  <a:pt x="46" y="384"/>
                </a:lnTo>
                <a:lnTo>
                  <a:pt x="46" y="383"/>
                </a:lnTo>
                <a:lnTo>
                  <a:pt x="46" y="383"/>
                </a:lnTo>
                <a:lnTo>
                  <a:pt x="46" y="382"/>
                </a:lnTo>
                <a:lnTo>
                  <a:pt x="47" y="382"/>
                </a:lnTo>
                <a:lnTo>
                  <a:pt x="47" y="381"/>
                </a:lnTo>
                <a:lnTo>
                  <a:pt x="48" y="381"/>
                </a:lnTo>
                <a:lnTo>
                  <a:pt x="49" y="380"/>
                </a:lnTo>
                <a:lnTo>
                  <a:pt x="52" y="379"/>
                </a:lnTo>
                <a:lnTo>
                  <a:pt x="52" y="379"/>
                </a:lnTo>
                <a:lnTo>
                  <a:pt x="52" y="378"/>
                </a:lnTo>
                <a:lnTo>
                  <a:pt x="52" y="378"/>
                </a:lnTo>
                <a:lnTo>
                  <a:pt x="52" y="378"/>
                </a:lnTo>
                <a:lnTo>
                  <a:pt x="52" y="377"/>
                </a:lnTo>
                <a:lnTo>
                  <a:pt x="51" y="377"/>
                </a:lnTo>
                <a:lnTo>
                  <a:pt x="50" y="376"/>
                </a:lnTo>
                <a:lnTo>
                  <a:pt x="48" y="375"/>
                </a:lnTo>
                <a:lnTo>
                  <a:pt x="47" y="375"/>
                </a:lnTo>
                <a:lnTo>
                  <a:pt x="46" y="375"/>
                </a:lnTo>
                <a:lnTo>
                  <a:pt x="45" y="374"/>
                </a:lnTo>
                <a:lnTo>
                  <a:pt x="44" y="374"/>
                </a:lnTo>
                <a:lnTo>
                  <a:pt x="42" y="374"/>
                </a:lnTo>
                <a:lnTo>
                  <a:pt x="38" y="375"/>
                </a:lnTo>
                <a:lnTo>
                  <a:pt x="37" y="375"/>
                </a:lnTo>
                <a:lnTo>
                  <a:pt x="36" y="375"/>
                </a:lnTo>
                <a:lnTo>
                  <a:pt x="34" y="375"/>
                </a:lnTo>
                <a:lnTo>
                  <a:pt x="31" y="374"/>
                </a:lnTo>
                <a:lnTo>
                  <a:pt x="28" y="374"/>
                </a:lnTo>
                <a:lnTo>
                  <a:pt x="27" y="374"/>
                </a:lnTo>
                <a:lnTo>
                  <a:pt x="25" y="374"/>
                </a:lnTo>
                <a:lnTo>
                  <a:pt x="22" y="374"/>
                </a:lnTo>
                <a:lnTo>
                  <a:pt x="21" y="374"/>
                </a:lnTo>
                <a:lnTo>
                  <a:pt x="20" y="374"/>
                </a:lnTo>
                <a:lnTo>
                  <a:pt x="18" y="375"/>
                </a:lnTo>
                <a:lnTo>
                  <a:pt x="15" y="376"/>
                </a:lnTo>
                <a:lnTo>
                  <a:pt x="13" y="377"/>
                </a:lnTo>
                <a:lnTo>
                  <a:pt x="12" y="377"/>
                </a:lnTo>
                <a:lnTo>
                  <a:pt x="11" y="377"/>
                </a:lnTo>
                <a:lnTo>
                  <a:pt x="10" y="378"/>
                </a:lnTo>
                <a:lnTo>
                  <a:pt x="9" y="377"/>
                </a:lnTo>
                <a:lnTo>
                  <a:pt x="8" y="377"/>
                </a:lnTo>
                <a:lnTo>
                  <a:pt x="4" y="376"/>
                </a:lnTo>
                <a:lnTo>
                  <a:pt x="3" y="376"/>
                </a:lnTo>
                <a:lnTo>
                  <a:pt x="2" y="376"/>
                </a:lnTo>
                <a:lnTo>
                  <a:pt x="2" y="375"/>
                </a:lnTo>
                <a:lnTo>
                  <a:pt x="1" y="375"/>
                </a:lnTo>
                <a:lnTo>
                  <a:pt x="1" y="375"/>
                </a:lnTo>
                <a:lnTo>
                  <a:pt x="0" y="374"/>
                </a:lnTo>
                <a:lnTo>
                  <a:pt x="0" y="373"/>
                </a:lnTo>
                <a:lnTo>
                  <a:pt x="0" y="373"/>
                </a:lnTo>
                <a:lnTo>
                  <a:pt x="0" y="372"/>
                </a:lnTo>
                <a:lnTo>
                  <a:pt x="0" y="371"/>
                </a:lnTo>
                <a:lnTo>
                  <a:pt x="1" y="370"/>
                </a:lnTo>
                <a:lnTo>
                  <a:pt x="1" y="369"/>
                </a:lnTo>
                <a:lnTo>
                  <a:pt x="2" y="368"/>
                </a:lnTo>
                <a:lnTo>
                  <a:pt x="3" y="364"/>
                </a:lnTo>
                <a:lnTo>
                  <a:pt x="4" y="363"/>
                </a:lnTo>
                <a:lnTo>
                  <a:pt x="6" y="361"/>
                </a:lnTo>
                <a:lnTo>
                  <a:pt x="8" y="358"/>
                </a:lnTo>
                <a:lnTo>
                  <a:pt x="8" y="357"/>
                </a:lnTo>
                <a:lnTo>
                  <a:pt x="9" y="356"/>
                </a:lnTo>
                <a:lnTo>
                  <a:pt x="9" y="355"/>
                </a:lnTo>
                <a:lnTo>
                  <a:pt x="9" y="355"/>
                </a:lnTo>
                <a:lnTo>
                  <a:pt x="9" y="354"/>
                </a:lnTo>
                <a:lnTo>
                  <a:pt x="9" y="352"/>
                </a:lnTo>
                <a:lnTo>
                  <a:pt x="9" y="351"/>
                </a:lnTo>
                <a:lnTo>
                  <a:pt x="8" y="350"/>
                </a:lnTo>
                <a:lnTo>
                  <a:pt x="8" y="349"/>
                </a:lnTo>
                <a:lnTo>
                  <a:pt x="7" y="347"/>
                </a:lnTo>
                <a:lnTo>
                  <a:pt x="6" y="345"/>
                </a:lnTo>
                <a:lnTo>
                  <a:pt x="5" y="344"/>
                </a:lnTo>
                <a:lnTo>
                  <a:pt x="3" y="342"/>
                </a:lnTo>
                <a:lnTo>
                  <a:pt x="3" y="341"/>
                </a:lnTo>
                <a:lnTo>
                  <a:pt x="3" y="340"/>
                </a:lnTo>
                <a:lnTo>
                  <a:pt x="2" y="340"/>
                </a:lnTo>
                <a:lnTo>
                  <a:pt x="3" y="339"/>
                </a:lnTo>
                <a:lnTo>
                  <a:pt x="3" y="338"/>
                </a:lnTo>
                <a:lnTo>
                  <a:pt x="4" y="337"/>
                </a:lnTo>
                <a:lnTo>
                  <a:pt x="4" y="336"/>
                </a:lnTo>
                <a:lnTo>
                  <a:pt x="6" y="335"/>
                </a:lnTo>
                <a:lnTo>
                  <a:pt x="8" y="333"/>
                </a:lnTo>
                <a:lnTo>
                  <a:pt x="9" y="332"/>
                </a:lnTo>
                <a:lnTo>
                  <a:pt x="11" y="331"/>
                </a:lnTo>
                <a:lnTo>
                  <a:pt x="12" y="330"/>
                </a:lnTo>
                <a:lnTo>
                  <a:pt x="13" y="330"/>
                </a:lnTo>
                <a:lnTo>
                  <a:pt x="14" y="330"/>
                </a:lnTo>
                <a:lnTo>
                  <a:pt x="15" y="329"/>
                </a:lnTo>
                <a:lnTo>
                  <a:pt x="17" y="329"/>
                </a:lnTo>
                <a:lnTo>
                  <a:pt x="20" y="329"/>
                </a:lnTo>
                <a:lnTo>
                  <a:pt x="21" y="329"/>
                </a:lnTo>
                <a:lnTo>
                  <a:pt x="22" y="328"/>
                </a:lnTo>
                <a:lnTo>
                  <a:pt x="23" y="328"/>
                </a:lnTo>
                <a:lnTo>
                  <a:pt x="24" y="328"/>
                </a:lnTo>
                <a:lnTo>
                  <a:pt x="24" y="327"/>
                </a:lnTo>
                <a:lnTo>
                  <a:pt x="25" y="327"/>
                </a:lnTo>
                <a:lnTo>
                  <a:pt x="25" y="326"/>
                </a:lnTo>
                <a:lnTo>
                  <a:pt x="27" y="324"/>
                </a:lnTo>
                <a:lnTo>
                  <a:pt x="28" y="323"/>
                </a:lnTo>
                <a:lnTo>
                  <a:pt x="28" y="322"/>
                </a:lnTo>
                <a:lnTo>
                  <a:pt x="30" y="318"/>
                </a:lnTo>
                <a:lnTo>
                  <a:pt x="30" y="317"/>
                </a:lnTo>
                <a:lnTo>
                  <a:pt x="31" y="317"/>
                </a:lnTo>
                <a:lnTo>
                  <a:pt x="31" y="316"/>
                </a:lnTo>
                <a:lnTo>
                  <a:pt x="32" y="316"/>
                </a:lnTo>
                <a:lnTo>
                  <a:pt x="34" y="315"/>
                </a:lnTo>
                <a:lnTo>
                  <a:pt x="35" y="314"/>
                </a:lnTo>
                <a:lnTo>
                  <a:pt x="35" y="314"/>
                </a:lnTo>
                <a:lnTo>
                  <a:pt x="36" y="313"/>
                </a:lnTo>
                <a:lnTo>
                  <a:pt x="36" y="313"/>
                </a:lnTo>
                <a:lnTo>
                  <a:pt x="36" y="313"/>
                </a:lnTo>
                <a:lnTo>
                  <a:pt x="36" y="312"/>
                </a:lnTo>
                <a:lnTo>
                  <a:pt x="37" y="310"/>
                </a:lnTo>
                <a:lnTo>
                  <a:pt x="37" y="309"/>
                </a:lnTo>
                <a:lnTo>
                  <a:pt x="37" y="307"/>
                </a:lnTo>
                <a:lnTo>
                  <a:pt x="37" y="306"/>
                </a:lnTo>
                <a:lnTo>
                  <a:pt x="37" y="305"/>
                </a:lnTo>
                <a:lnTo>
                  <a:pt x="38" y="303"/>
                </a:lnTo>
                <a:lnTo>
                  <a:pt x="38" y="302"/>
                </a:lnTo>
                <a:lnTo>
                  <a:pt x="38" y="300"/>
                </a:lnTo>
                <a:lnTo>
                  <a:pt x="39" y="297"/>
                </a:lnTo>
                <a:lnTo>
                  <a:pt x="39" y="296"/>
                </a:lnTo>
                <a:lnTo>
                  <a:pt x="39" y="294"/>
                </a:lnTo>
                <a:lnTo>
                  <a:pt x="40" y="293"/>
                </a:lnTo>
                <a:lnTo>
                  <a:pt x="40" y="293"/>
                </a:lnTo>
                <a:lnTo>
                  <a:pt x="41" y="292"/>
                </a:lnTo>
                <a:lnTo>
                  <a:pt x="42" y="291"/>
                </a:lnTo>
                <a:lnTo>
                  <a:pt x="45" y="289"/>
                </a:lnTo>
                <a:lnTo>
                  <a:pt x="47" y="287"/>
                </a:lnTo>
                <a:lnTo>
                  <a:pt x="48" y="286"/>
                </a:lnTo>
                <a:lnTo>
                  <a:pt x="51" y="284"/>
                </a:lnTo>
                <a:lnTo>
                  <a:pt x="52" y="283"/>
                </a:lnTo>
                <a:lnTo>
                  <a:pt x="54" y="281"/>
                </a:lnTo>
                <a:lnTo>
                  <a:pt x="57" y="279"/>
                </a:lnTo>
                <a:lnTo>
                  <a:pt x="58" y="278"/>
                </a:lnTo>
                <a:lnTo>
                  <a:pt x="60" y="277"/>
                </a:lnTo>
                <a:lnTo>
                  <a:pt x="61" y="277"/>
                </a:lnTo>
                <a:lnTo>
                  <a:pt x="63" y="276"/>
                </a:lnTo>
                <a:lnTo>
                  <a:pt x="65" y="276"/>
                </a:lnTo>
                <a:lnTo>
                  <a:pt x="66" y="276"/>
                </a:lnTo>
                <a:lnTo>
                  <a:pt x="68" y="276"/>
                </a:lnTo>
                <a:lnTo>
                  <a:pt x="71" y="276"/>
                </a:lnTo>
                <a:lnTo>
                  <a:pt x="73" y="276"/>
                </a:lnTo>
                <a:lnTo>
                  <a:pt x="75" y="276"/>
                </a:lnTo>
                <a:lnTo>
                  <a:pt x="77" y="276"/>
                </a:lnTo>
                <a:lnTo>
                  <a:pt x="79" y="275"/>
                </a:lnTo>
                <a:lnTo>
                  <a:pt x="81" y="275"/>
                </a:lnTo>
                <a:lnTo>
                  <a:pt x="84" y="274"/>
                </a:lnTo>
                <a:lnTo>
                  <a:pt x="86" y="273"/>
                </a:lnTo>
                <a:lnTo>
                  <a:pt x="87" y="272"/>
                </a:lnTo>
                <a:lnTo>
                  <a:pt x="88" y="271"/>
                </a:lnTo>
                <a:lnTo>
                  <a:pt x="90" y="270"/>
                </a:lnTo>
                <a:lnTo>
                  <a:pt x="91" y="269"/>
                </a:lnTo>
                <a:lnTo>
                  <a:pt x="93" y="267"/>
                </a:lnTo>
                <a:lnTo>
                  <a:pt x="94" y="265"/>
                </a:lnTo>
                <a:lnTo>
                  <a:pt x="95" y="264"/>
                </a:lnTo>
                <a:lnTo>
                  <a:pt x="96" y="264"/>
                </a:lnTo>
                <a:lnTo>
                  <a:pt x="99" y="261"/>
                </a:lnTo>
                <a:lnTo>
                  <a:pt x="102" y="258"/>
                </a:lnTo>
                <a:lnTo>
                  <a:pt x="108" y="253"/>
                </a:lnTo>
                <a:lnTo>
                  <a:pt x="110" y="252"/>
                </a:lnTo>
                <a:lnTo>
                  <a:pt x="111" y="251"/>
                </a:lnTo>
                <a:lnTo>
                  <a:pt x="112" y="250"/>
                </a:lnTo>
                <a:lnTo>
                  <a:pt x="113" y="250"/>
                </a:lnTo>
                <a:lnTo>
                  <a:pt x="113" y="250"/>
                </a:lnTo>
                <a:lnTo>
                  <a:pt x="114" y="250"/>
                </a:lnTo>
                <a:lnTo>
                  <a:pt x="114" y="250"/>
                </a:lnTo>
                <a:lnTo>
                  <a:pt x="115" y="250"/>
                </a:lnTo>
                <a:lnTo>
                  <a:pt x="115" y="250"/>
                </a:lnTo>
                <a:lnTo>
                  <a:pt x="117" y="251"/>
                </a:lnTo>
                <a:lnTo>
                  <a:pt x="118" y="252"/>
                </a:lnTo>
                <a:lnTo>
                  <a:pt x="119" y="252"/>
                </a:lnTo>
                <a:lnTo>
                  <a:pt x="120" y="253"/>
                </a:lnTo>
                <a:lnTo>
                  <a:pt x="122" y="253"/>
                </a:lnTo>
                <a:lnTo>
                  <a:pt x="124" y="254"/>
                </a:lnTo>
                <a:lnTo>
                  <a:pt x="126" y="254"/>
                </a:lnTo>
                <a:lnTo>
                  <a:pt x="127" y="254"/>
                </a:lnTo>
                <a:lnTo>
                  <a:pt x="129" y="254"/>
                </a:lnTo>
                <a:lnTo>
                  <a:pt x="131" y="254"/>
                </a:lnTo>
                <a:lnTo>
                  <a:pt x="138" y="254"/>
                </a:lnTo>
                <a:lnTo>
                  <a:pt x="140" y="254"/>
                </a:lnTo>
                <a:lnTo>
                  <a:pt x="142" y="254"/>
                </a:lnTo>
                <a:lnTo>
                  <a:pt x="143" y="253"/>
                </a:lnTo>
                <a:lnTo>
                  <a:pt x="145" y="253"/>
                </a:lnTo>
                <a:lnTo>
                  <a:pt x="146" y="252"/>
                </a:lnTo>
                <a:lnTo>
                  <a:pt x="148" y="252"/>
                </a:lnTo>
                <a:lnTo>
                  <a:pt x="149" y="251"/>
                </a:lnTo>
                <a:lnTo>
                  <a:pt x="152" y="249"/>
                </a:lnTo>
                <a:lnTo>
                  <a:pt x="153" y="248"/>
                </a:lnTo>
                <a:lnTo>
                  <a:pt x="154" y="247"/>
                </a:lnTo>
                <a:lnTo>
                  <a:pt x="156" y="247"/>
                </a:lnTo>
                <a:lnTo>
                  <a:pt x="156" y="247"/>
                </a:lnTo>
                <a:lnTo>
                  <a:pt x="157" y="246"/>
                </a:lnTo>
                <a:lnTo>
                  <a:pt x="158" y="246"/>
                </a:lnTo>
                <a:lnTo>
                  <a:pt x="160" y="244"/>
                </a:lnTo>
                <a:lnTo>
                  <a:pt x="161" y="243"/>
                </a:lnTo>
                <a:lnTo>
                  <a:pt x="163" y="242"/>
                </a:lnTo>
                <a:lnTo>
                  <a:pt x="167" y="237"/>
                </a:lnTo>
                <a:lnTo>
                  <a:pt x="169" y="236"/>
                </a:lnTo>
                <a:lnTo>
                  <a:pt x="170" y="235"/>
                </a:lnTo>
                <a:lnTo>
                  <a:pt x="171" y="234"/>
                </a:lnTo>
                <a:lnTo>
                  <a:pt x="173" y="233"/>
                </a:lnTo>
                <a:lnTo>
                  <a:pt x="174" y="232"/>
                </a:lnTo>
                <a:lnTo>
                  <a:pt x="175" y="232"/>
                </a:lnTo>
                <a:lnTo>
                  <a:pt x="176" y="232"/>
                </a:lnTo>
                <a:lnTo>
                  <a:pt x="177" y="232"/>
                </a:lnTo>
                <a:lnTo>
                  <a:pt x="179" y="233"/>
                </a:lnTo>
                <a:lnTo>
                  <a:pt x="180" y="234"/>
                </a:lnTo>
                <a:lnTo>
                  <a:pt x="181" y="234"/>
                </a:lnTo>
                <a:lnTo>
                  <a:pt x="182" y="235"/>
                </a:lnTo>
                <a:lnTo>
                  <a:pt x="185" y="238"/>
                </a:lnTo>
                <a:lnTo>
                  <a:pt x="186" y="239"/>
                </a:lnTo>
                <a:lnTo>
                  <a:pt x="187" y="240"/>
                </a:lnTo>
                <a:lnTo>
                  <a:pt x="188" y="240"/>
                </a:lnTo>
                <a:lnTo>
                  <a:pt x="188" y="240"/>
                </a:lnTo>
                <a:lnTo>
                  <a:pt x="189" y="240"/>
                </a:lnTo>
                <a:lnTo>
                  <a:pt x="190" y="241"/>
                </a:lnTo>
                <a:lnTo>
                  <a:pt x="190" y="241"/>
                </a:lnTo>
                <a:lnTo>
                  <a:pt x="192" y="240"/>
                </a:lnTo>
                <a:lnTo>
                  <a:pt x="192" y="240"/>
                </a:lnTo>
                <a:lnTo>
                  <a:pt x="193" y="240"/>
                </a:lnTo>
                <a:lnTo>
                  <a:pt x="194" y="239"/>
                </a:lnTo>
                <a:lnTo>
                  <a:pt x="194" y="239"/>
                </a:lnTo>
                <a:lnTo>
                  <a:pt x="196" y="238"/>
                </a:lnTo>
                <a:lnTo>
                  <a:pt x="197" y="236"/>
                </a:lnTo>
                <a:lnTo>
                  <a:pt x="200" y="233"/>
                </a:lnTo>
                <a:lnTo>
                  <a:pt x="202" y="230"/>
                </a:lnTo>
                <a:lnTo>
                  <a:pt x="203" y="230"/>
                </a:lnTo>
                <a:lnTo>
                  <a:pt x="204" y="229"/>
                </a:lnTo>
                <a:lnTo>
                  <a:pt x="206" y="227"/>
                </a:lnTo>
                <a:lnTo>
                  <a:pt x="207" y="227"/>
                </a:lnTo>
                <a:lnTo>
                  <a:pt x="208" y="226"/>
                </a:lnTo>
                <a:lnTo>
                  <a:pt x="209" y="225"/>
                </a:lnTo>
                <a:lnTo>
                  <a:pt x="211" y="225"/>
                </a:lnTo>
                <a:lnTo>
                  <a:pt x="213" y="224"/>
                </a:lnTo>
                <a:lnTo>
                  <a:pt x="214" y="224"/>
                </a:lnTo>
                <a:lnTo>
                  <a:pt x="219" y="222"/>
                </a:lnTo>
                <a:lnTo>
                  <a:pt x="220" y="222"/>
                </a:lnTo>
                <a:lnTo>
                  <a:pt x="221" y="221"/>
                </a:lnTo>
                <a:lnTo>
                  <a:pt x="223" y="221"/>
                </a:lnTo>
                <a:lnTo>
                  <a:pt x="225" y="219"/>
                </a:lnTo>
                <a:lnTo>
                  <a:pt x="227" y="218"/>
                </a:lnTo>
                <a:lnTo>
                  <a:pt x="228" y="218"/>
                </a:lnTo>
                <a:lnTo>
                  <a:pt x="229" y="216"/>
                </a:lnTo>
                <a:lnTo>
                  <a:pt x="231" y="214"/>
                </a:lnTo>
                <a:lnTo>
                  <a:pt x="232" y="213"/>
                </a:lnTo>
                <a:lnTo>
                  <a:pt x="233" y="212"/>
                </a:lnTo>
                <a:lnTo>
                  <a:pt x="234" y="211"/>
                </a:lnTo>
                <a:lnTo>
                  <a:pt x="235" y="209"/>
                </a:lnTo>
                <a:lnTo>
                  <a:pt x="235" y="208"/>
                </a:lnTo>
                <a:lnTo>
                  <a:pt x="236" y="206"/>
                </a:lnTo>
                <a:lnTo>
                  <a:pt x="236" y="206"/>
                </a:lnTo>
                <a:lnTo>
                  <a:pt x="236" y="205"/>
                </a:lnTo>
                <a:lnTo>
                  <a:pt x="237" y="204"/>
                </a:lnTo>
                <a:lnTo>
                  <a:pt x="238" y="204"/>
                </a:lnTo>
                <a:lnTo>
                  <a:pt x="239" y="204"/>
                </a:lnTo>
                <a:lnTo>
                  <a:pt x="241" y="204"/>
                </a:lnTo>
                <a:lnTo>
                  <a:pt x="243" y="204"/>
                </a:lnTo>
                <a:lnTo>
                  <a:pt x="245" y="203"/>
                </a:lnTo>
                <a:lnTo>
                  <a:pt x="246" y="203"/>
                </a:lnTo>
                <a:lnTo>
                  <a:pt x="247" y="203"/>
                </a:lnTo>
                <a:lnTo>
                  <a:pt x="247" y="202"/>
                </a:lnTo>
                <a:lnTo>
                  <a:pt x="248" y="202"/>
                </a:lnTo>
                <a:lnTo>
                  <a:pt x="248" y="201"/>
                </a:lnTo>
                <a:lnTo>
                  <a:pt x="249" y="201"/>
                </a:lnTo>
                <a:lnTo>
                  <a:pt x="249" y="200"/>
                </a:lnTo>
                <a:lnTo>
                  <a:pt x="249" y="199"/>
                </a:lnTo>
                <a:lnTo>
                  <a:pt x="249" y="197"/>
                </a:lnTo>
                <a:lnTo>
                  <a:pt x="249" y="195"/>
                </a:lnTo>
                <a:lnTo>
                  <a:pt x="249" y="194"/>
                </a:lnTo>
                <a:lnTo>
                  <a:pt x="249" y="191"/>
                </a:lnTo>
                <a:lnTo>
                  <a:pt x="249" y="189"/>
                </a:lnTo>
                <a:lnTo>
                  <a:pt x="249" y="188"/>
                </a:lnTo>
                <a:lnTo>
                  <a:pt x="249" y="187"/>
                </a:lnTo>
                <a:lnTo>
                  <a:pt x="250" y="186"/>
                </a:lnTo>
                <a:lnTo>
                  <a:pt x="250" y="186"/>
                </a:lnTo>
                <a:lnTo>
                  <a:pt x="250" y="185"/>
                </a:lnTo>
                <a:lnTo>
                  <a:pt x="251" y="183"/>
                </a:lnTo>
                <a:lnTo>
                  <a:pt x="252" y="182"/>
                </a:lnTo>
                <a:lnTo>
                  <a:pt x="253" y="181"/>
                </a:lnTo>
                <a:lnTo>
                  <a:pt x="254" y="180"/>
                </a:lnTo>
                <a:lnTo>
                  <a:pt x="255" y="180"/>
                </a:lnTo>
                <a:lnTo>
                  <a:pt x="256" y="179"/>
                </a:lnTo>
                <a:lnTo>
                  <a:pt x="258" y="178"/>
                </a:lnTo>
                <a:lnTo>
                  <a:pt x="259" y="178"/>
                </a:lnTo>
                <a:lnTo>
                  <a:pt x="260" y="178"/>
                </a:lnTo>
                <a:lnTo>
                  <a:pt x="261" y="177"/>
                </a:lnTo>
                <a:lnTo>
                  <a:pt x="262" y="177"/>
                </a:lnTo>
                <a:lnTo>
                  <a:pt x="264" y="177"/>
                </a:lnTo>
                <a:lnTo>
                  <a:pt x="271" y="178"/>
                </a:lnTo>
                <a:lnTo>
                  <a:pt x="273" y="178"/>
                </a:lnTo>
                <a:lnTo>
                  <a:pt x="276" y="179"/>
                </a:lnTo>
                <a:lnTo>
                  <a:pt x="281" y="180"/>
                </a:lnTo>
                <a:lnTo>
                  <a:pt x="287" y="182"/>
                </a:lnTo>
                <a:lnTo>
                  <a:pt x="291" y="183"/>
                </a:lnTo>
                <a:lnTo>
                  <a:pt x="293" y="183"/>
                </a:lnTo>
                <a:lnTo>
                  <a:pt x="296" y="184"/>
                </a:lnTo>
                <a:lnTo>
                  <a:pt x="305" y="185"/>
                </a:lnTo>
                <a:lnTo>
                  <a:pt x="308" y="185"/>
                </a:lnTo>
                <a:lnTo>
                  <a:pt x="312" y="185"/>
                </a:lnTo>
                <a:lnTo>
                  <a:pt x="315" y="185"/>
                </a:lnTo>
                <a:lnTo>
                  <a:pt x="318" y="185"/>
                </a:lnTo>
                <a:lnTo>
                  <a:pt x="321" y="185"/>
                </a:lnTo>
                <a:lnTo>
                  <a:pt x="324" y="184"/>
                </a:lnTo>
                <a:lnTo>
                  <a:pt x="327" y="183"/>
                </a:lnTo>
                <a:lnTo>
                  <a:pt x="329" y="183"/>
                </a:lnTo>
                <a:lnTo>
                  <a:pt x="331" y="182"/>
                </a:lnTo>
                <a:lnTo>
                  <a:pt x="332" y="181"/>
                </a:lnTo>
                <a:lnTo>
                  <a:pt x="333" y="181"/>
                </a:lnTo>
                <a:lnTo>
                  <a:pt x="334" y="181"/>
                </a:lnTo>
                <a:lnTo>
                  <a:pt x="335" y="181"/>
                </a:lnTo>
                <a:lnTo>
                  <a:pt x="336" y="181"/>
                </a:lnTo>
                <a:lnTo>
                  <a:pt x="340" y="182"/>
                </a:lnTo>
                <a:lnTo>
                  <a:pt x="342" y="183"/>
                </a:lnTo>
                <a:lnTo>
                  <a:pt x="347" y="183"/>
                </a:lnTo>
                <a:lnTo>
                  <a:pt x="352" y="184"/>
                </a:lnTo>
                <a:lnTo>
                  <a:pt x="354" y="185"/>
                </a:lnTo>
                <a:lnTo>
                  <a:pt x="356" y="185"/>
                </a:lnTo>
                <a:lnTo>
                  <a:pt x="357" y="185"/>
                </a:lnTo>
                <a:lnTo>
                  <a:pt x="358" y="185"/>
                </a:lnTo>
                <a:lnTo>
                  <a:pt x="359" y="185"/>
                </a:lnTo>
                <a:lnTo>
                  <a:pt x="360" y="184"/>
                </a:lnTo>
                <a:lnTo>
                  <a:pt x="360" y="184"/>
                </a:lnTo>
                <a:lnTo>
                  <a:pt x="362" y="183"/>
                </a:lnTo>
                <a:lnTo>
                  <a:pt x="363" y="182"/>
                </a:lnTo>
                <a:lnTo>
                  <a:pt x="364" y="181"/>
                </a:lnTo>
                <a:lnTo>
                  <a:pt x="367" y="178"/>
                </a:lnTo>
                <a:lnTo>
                  <a:pt x="368" y="177"/>
                </a:lnTo>
                <a:lnTo>
                  <a:pt x="369" y="176"/>
                </a:lnTo>
                <a:lnTo>
                  <a:pt x="370" y="176"/>
                </a:lnTo>
                <a:lnTo>
                  <a:pt x="371" y="175"/>
                </a:lnTo>
                <a:lnTo>
                  <a:pt x="372" y="175"/>
                </a:lnTo>
                <a:lnTo>
                  <a:pt x="374" y="175"/>
                </a:lnTo>
                <a:lnTo>
                  <a:pt x="383" y="173"/>
                </a:lnTo>
                <a:lnTo>
                  <a:pt x="386" y="173"/>
                </a:lnTo>
                <a:lnTo>
                  <a:pt x="392" y="172"/>
                </a:lnTo>
                <a:lnTo>
                  <a:pt x="394" y="172"/>
                </a:lnTo>
                <a:lnTo>
                  <a:pt x="395" y="172"/>
                </a:lnTo>
                <a:lnTo>
                  <a:pt x="397" y="173"/>
                </a:lnTo>
                <a:lnTo>
                  <a:pt x="401" y="173"/>
                </a:lnTo>
                <a:lnTo>
                  <a:pt x="402" y="174"/>
                </a:lnTo>
                <a:lnTo>
                  <a:pt x="403" y="174"/>
                </a:lnTo>
                <a:lnTo>
                  <a:pt x="404" y="173"/>
                </a:lnTo>
                <a:lnTo>
                  <a:pt x="405" y="173"/>
                </a:lnTo>
                <a:lnTo>
                  <a:pt x="406" y="173"/>
                </a:lnTo>
                <a:lnTo>
                  <a:pt x="407" y="172"/>
                </a:lnTo>
                <a:lnTo>
                  <a:pt x="407" y="172"/>
                </a:lnTo>
                <a:lnTo>
                  <a:pt x="408" y="171"/>
                </a:lnTo>
                <a:lnTo>
                  <a:pt x="408" y="171"/>
                </a:lnTo>
                <a:lnTo>
                  <a:pt x="409" y="169"/>
                </a:lnTo>
                <a:lnTo>
                  <a:pt x="410" y="168"/>
                </a:lnTo>
                <a:lnTo>
                  <a:pt x="410" y="167"/>
                </a:lnTo>
                <a:lnTo>
                  <a:pt x="410" y="166"/>
                </a:lnTo>
                <a:lnTo>
                  <a:pt x="411" y="160"/>
                </a:lnTo>
                <a:lnTo>
                  <a:pt x="412" y="156"/>
                </a:lnTo>
                <a:lnTo>
                  <a:pt x="412" y="155"/>
                </a:lnTo>
                <a:lnTo>
                  <a:pt x="412" y="153"/>
                </a:lnTo>
                <a:lnTo>
                  <a:pt x="412" y="152"/>
                </a:lnTo>
                <a:lnTo>
                  <a:pt x="412" y="150"/>
                </a:lnTo>
                <a:lnTo>
                  <a:pt x="412" y="148"/>
                </a:lnTo>
                <a:lnTo>
                  <a:pt x="412" y="147"/>
                </a:lnTo>
                <a:lnTo>
                  <a:pt x="412" y="145"/>
                </a:lnTo>
                <a:lnTo>
                  <a:pt x="411" y="141"/>
                </a:lnTo>
                <a:lnTo>
                  <a:pt x="410" y="140"/>
                </a:lnTo>
                <a:lnTo>
                  <a:pt x="410" y="139"/>
                </a:lnTo>
                <a:lnTo>
                  <a:pt x="410" y="137"/>
                </a:lnTo>
                <a:lnTo>
                  <a:pt x="410" y="135"/>
                </a:lnTo>
                <a:lnTo>
                  <a:pt x="410" y="134"/>
                </a:lnTo>
                <a:lnTo>
                  <a:pt x="410" y="133"/>
                </a:lnTo>
                <a:lnTo>
                  <a:pt x="410" y="130"/>
                </a:lnTo>
                <a:lnTo>
                  <a:pt x="410" y="126"/>
                </a:lnTo>
                <a:lnTo>
                  <a:pt x="410" y="125"/>
                </a:lnTo>
                <a:lnTo>
                  <a:pt x="410" y="125"/>
                </a:lnTo>
                <a:lnTo>
                  <a:pt x="410" y="124"/>
                </a:lnTo>
                <a:lnTo>
                  <a:pt x="410" y="124"/>
                </a:lnTo>
                <a:lnTo>
                  <a:pt x="411" y="124"/>
                </a:lnTo>
                <a:lnTo>
                  <a:pt x="412" y="123"/>
                </a:lnTo>
                <a:lnTo>
                  <a:pt x="412" y="123"/>
                </a:lnTo>
                <a:lnTo>
                  <a:pt x="413" y="123"/>
                </a:lnTo>
                <a:lnTo>
                  <a:pt x="414" y="123"/>
                </a:lnTo>
                <a:lnTo>
                  <a:pt x="414" y="123"/>
                </a:lnTo>
                <a:lnTo>
                  <a:pt x="415" y="123"/>
                </a:lnTo>
                <a:lnTo>
                  <a:pt x="416" y="123"/>
                </a:lnTo>
                <a:lnTo>
                  <a:pt x="421" y="125"/>
                </a:lnTo>
                <a:lnTo>
                  <a:pt x="423" y="125"/>
                </a:lnTo>
                <a:lnTo>
                  <a:pt x="424" y="126"/>
                </a:lnTo>
                <a:lnTo>
                  <a:pt x="426" y="126"/>
                </a:lnTo>
                <a:lnTo>
                  <a:pt x="427" y="126"/>
                </a:lnTo>
                <a:lnTo>
                  <a:pt x="428" y="126"/>
                </a:lnTo>
                <a:lnTo>
                  <a:pt x="429" y="126"/>
                </a:lnTo>
                <a:lnTo>
                  <a:pt x="429" y="126"/>
                </a:lnTo>
                <a:lnTo>
                  <a:pt x="429" y="125"/>
                </a:lnTo>
                <a:lnTo>
                  <a:pt x="430" y="125"/>
                </a:lnTo>
                <a:lnTo>
                  <a:pt x="430" y="125"/>
                </a:lnTo>
                <a:lnTo>
                  <a:pt x="430" y="124"/>
                </a:lnTo>
                <a:lnTo>
                  <a:pt x="430" y="122"/>
                </a:lnTo>
                <a:lnTo>
                  <a:pt x="430" y="122"/>
                </a:lnTo>
                <a:lnTo>
                  <a:pt x="432" y="118"/>
                </a:lnTo>
                <a:lnTo>
                  <a:pt x="434" y="114"/>
                </a:lnTo>
                <a:lnTo>
                  <a:pt x="435" y="113"/>
                </a:lnTo>
                <a:lnTo>
                  <a:pt x="435" y="113"/>
                </a:lnTo>
                <a:lnTo>
                  <a:pt x="436" y="112"/>
                </a:lnTo>
                <a:lnTo>
                  <a:pt x="437" y="112"/>
                </a:lnTo>
                <a:lnTo>
                  <a:pt x="441" y="111"/>
                </a:lnTo>
                <a:lnTo>
                  <a:pt x="445" y="110"/>
                </a:lnTo>
                <a:lnTo>
                  <a:pt x="448" y="109"/>
                </a:lnTo>
                <a:lnTo>
                  <a:pt x="449" y="108"/>
                </a:lnTo>
                <a:lnTo>
                  <a:pt x="450" y="108"/>
                </a:lnTo>
                <a:lnTo>
                  <a:pt x="450" y="108"/>
                </a:lnTo>
                <a:lnTo>
                  <a:pt x="451" y="107"/>
                </a:lnTo>
                <a:lnTo>
                  <a:pt x="451" y="107"/>
                </a:lnTo>
                <a:lnTo>
                  <a:pt x="451" y="106"/>
                </a:lnTo>
                <a:lnTo>
                  <a:pt x="452" y="105"/>
                </a:lnTo>
                <a:lnTo>
                  <a:pt x="452" y="104"/>
                </a:lnTo>
                <a:lnTo>
                  <a:pt x="452" y="103"/>
                </a:lnTo>
                <a:lnTo>
                  <a:pt x="453" y="102"/>
                </a:lnTo>
                <a:lnTo>
                  <a:pt x="453" y="101"/>
                </a:lnTo>
                <a:lnTo>
                  <a:pt x="453" y="100"/>
                </a:lnTo>
                <a:lnTo>
                  <a:pt x="452" y="96"/>
                </a:lnTo>
                <a:lnTo>
                  <a:pt x="452" y="94"/>
                </a:lnTo>
                <a:lnTo>
                  <a:pt x="452" y="91"/>
                </a:lnTo>
                <a:lnTo>
                  <a:pt x="451" y="87"/>
                </a:lnTo>
                <a:lnTo>
                  <a:pt x="450" y="85"/>
                </a:lnTo>
                <a:lnTo>
                  <a:pt x="450" y="84"/>
                </a:lnTo>
                <a:lnTo>
                  <a:pt x="450" y="83"/>
                </a:lnTo>
                <a:lnTo>
                  <a:pt x="451" y="82"/>
                </a:lnTo>
                <a:lnTo>
                  <a:pt x="451" y="81"/>
                </a:lnTo>
                <a:lnTo>
                  <a:pt x="451" y="80"/>
                </a:lnTo>
                <a:lnTo>
                  <a:pt x="451" y="79"/>
                </a:lnTo>
                <a:lnTo>
                  <a:pt x="452" y="78"/>
                </a:lnTo>
                <a:lnTo>
                  <a:pt x="453" y="77"/>
                </a:lnTo>
                <a:lnTo>
                  <a:pt x="454" y="76"/>
                </a:lnTo>
                <a:lnTo>
                  <a:pt x="455" y="75"/>
                </a:lnTo>
                <a:lnTo>
                  <a:pt x="455" y="75"/>
                </a:lnTo>
                <a:lnTo>
                  <a:pt x="456" y="74"/>
                </a:lnTo>
                <a:lnTo>
                  <a:pt x="457" y="74"/>
                </a:lnTo>
                <a:lnTo>
                  <a:pt x="457" y="74"/>
                </a:lnTo>
                <a:lnTo>
                  <a:pt x="458" y="73"/>
                </a:lnTo>
                <a:lnTo>
                  <a:pt x="459" y="74"/>
                </a:lnTo>
                <a:lnTo>
                  <a:pt x="459" y="74"/>
                </a:lnTo>
                <a:lnTo>
                  <a:pt x="459" y="74"/>
                </a:lnTo>
                <a:lnTo>
                  <a:pt x="459" y="74"/>
                </a:lnTo>
                <a:lnTo>
                  <a:pt x="460" y="75"/>
                </a:lnTo>
                <a:lnTo>
                  <a:pt x="460" y="75"/>
                </a:lnTo>
                <a:lnTo>
                  <a:pt x="461" y="76"/>
                </a:lnTo>
                <a:lnTo>
                  <a:pt x="462" y="76"/>
                </a:lnTo>
                <a:lnTo>
                  <a:pt x="462" y="77"/>
                </a:lnTo>
                <a:lnTo>
                  <a:pt x="463" y="77"/>
                </a:lnTo>
                <a:lnTo>
                  <a:pt x="464" y="77"/>
                </a:lnTo>
                <a:lnTo>
                  <a:pt x="464" y="77"/>
                </a:lnTo>
                <a:lnTo>
                  <a:pt x="465" y="76"/>
                </a:lnTo>
                <a:lnTo>
                  <a:pt x="466" y="76"/>
                </a:lnTo>
                <a:lnTo>
                  <a:pt x="469" y="75"/>
                </a:lnTo>
                <a:lnTo>
                  <a:pt x="470" y="74"/>
                </a:lnTo>
                <a:lnTo>
                  <a:pt x="471" y="74"/>
                </a:lnTo>
                <a:lnTo>
                  <a:pt x="472" y="73"/>
                </a:lnTo>
                <a:lnTo>
                  <a:pt x="473" y="73"/>
                </a:lnTo>
                <a:lnTo>
                  <a:pt x="475" y="74"/>
                </a:lnTo>
                <a:lnTo>
                  <a:pt x="476" y="74"/>
                </a:lnTo>
                <a:lnTo>
                  <a:pt x="479" y="76"/>
                </a:lnTo>
                <a:lnTo>
                  <a:pt x="480" y="76"/>
                </a:lnTo>
                <a:lnTo>
                  <a:pt x="482" y="76"/>
                </a:lnTo>
                <a:lnTo>
                  <a:pt x="482" y="76"/>
                </a:lnTo>
                <a:lnTo>
                  <a:pt x="483" y="76"/>
                </a:lnTo>
                <a:lnTo>
                  <a:pt x="484" y="76"/>
                </a:lnTo>
                <a:lnTo>
                  <a:pt x="485" y="76"/>
                </a:lnTo>
                <a:lnTo>
                  <a:pt x="486" y="76"/>
                </a:lnTo>
                <a:lnTo>
                  <a:pt x="488" y="75"/>
                </a:lnTo>
                <a:lnTo>
                  <a:pt x="489" y="74"/>
                </a:lnTo>
                <a:lnTo>
                  <a:pt x="491" y="74"/>
                </a:lnTo>
                <a:lnTo>
                  <a:pt x="492" y="73"/>
                </a:lnTo>
                <a:lnTo>
                  <a:pt x="493" y="73"/>
                </a:lnTo>
                <a:lnTo>
                  <a:pt x="494" y="73"/>
                </a:lnTo>
                <a:lnTo>
                  <a:pt x="494" y="73"/>
                </a:lnTo>
                <a:lnTo>
                  <a:pt x="495" y="73"/>
                </a:lnTo>
                <a:lnTo>
                  <a:pt x="496" y="74"/>
                </a:lnTo>
                <a:lnTo>
                  <a:pt x="496" y="74"/>
                </a:lnTo>
                <a:lnTo>
                  <a:pt x="497" y="75"/>
                </a:lnTo>
                <a:lnTo>
                  <a:pt x="497" y="76"/>
                </a:lnTo>
                <a:lnTo>
                  <a:pt x="498" y="77"/>
                </a:lnTo>
                <a:lnTo>
                  <a:pt x="498" y="78"/>
                </a:lnTo>
                <a:lnTo>
                  <a:pt x="499" y="82"/>
                </a:lnTo>
                <a:lnTo>
                  <a:pt x="499" y="84"/>
                </a:lnTo>
                <a:lnTo>
                  <a:pt x="500" y="86"/>
                </a:lnTo>
                <a:lnTo>
                  <a:pt x="500" y="87"/>
                </a:lnTo>
                <a:lnTo>
                  <a:pt x="501" y="88"/>
                </a:lnTo>
                <a:lnTo>
                  <a:pt x="501" y="89"/>
                </a:lnTo>
                <a:lnTo>
                  <a:pt x="502" y="90"/>
                </a:lnTo>
                <a:lnTo>
                  <a:pt x="502" y="91"/>
                </a:lnTo>
                <a:lnTo>
                  <a:pt x="503" y="91"/>
                </a:lnTo>
                <a:lnTo>
                  <a:pt x="504" y="91"/>
                </a:lnTo>
                <a:lnTo>
                  <a:pt x="505" y="92"/>
                </a:lnTo>
                <a:lnTo>
                  <a:pt x="506" y="92"/>
                </a:lnTo>
                <a:lnTo>
                  <a:pt x="507" y="93"/>
                </a:lnTo>
                <a:lnTo>
                  <a:pt x="508" y="93"/>
                </a:lnTo>
                <a:lnTo>
                  <a:pt x="509" y="93"/>
                </a:lnTo>
                <a:lnTo>
                  <a:pt x="510" y="93"/>
                </a:lnTo>
                <a:lnTo>
                  <a:pt x="510" y="93"/>
                </a:lnTo>
                <a:lnTo>
                  <a:pt x="511" y="93"/>
                </a:lnTo>
                <a:lnTo>
                  <a:pt x="512" y="92"/>
                </a:lnTo>
                <a:lnTo>
                  <a:pt x="514" y="92"/>
                </a:lnTo>
                <a:lnTo>
                  <a:pt x="515" y="91"/>
                </a:lnTo>
                <a:lnTo>
                  <a:pt x="520" y="90"/>
                </a:lnTo>
                <a:lnTo>
                  <a:pt x="521" y="89"/>
                </a:lnTo>
                <a:lnTo>
                  <a:pt x="523" y="89"/>
                </a:lnTo>
                <a:lnTo>
                  <a:pt x="526" y="89"/>
                </a:lnTo>
                <a:lnTo>
                  <a:pt x="527" y="89"/>
                </a:lnTo>
                <a:lnTo>
                  <a:pt x="530" y="89"/>
                </a:lnTo>
                <a:lnTo>
                  <a:pt x="531" y="88"/>
                </a:lnTo>
                <a:lnTo>
                  <a:pt x="540" y="88"/>
                </a:lnTo>
                <a:lnTo>
                  <a:pt x="542" y="88"/>
                </a:lnTo>
                <a:lnTo>
                  <a:pt x="542" y="87"/>
                </a:lnTo>
                <a:lnTo>
                  <a:pt x="543" y="87"/>
                </a:lnTo>
                <a:lnTo>
                  <a:pt x="544" y="86"/>
                </a:lnTo>
                <a:lnTo>
                  <a:pt x="547" y="83"/>
                </a:lnTo>
                <a:lnTo>
                  <a:pt x="552" y="80"/>
                </a:lnTo>
                <a:lnTo>
                  <a:pt x="554" y="78"/>
                </a:lnTo>
                <a:lnTo>
                  <a:pt x="555" y="77"/>
                </a:lnTo>
                <a:lnTo>
                  <a:pt x="556" y="76"/>
                </a:lnTo>
                <a:lnTo>
                  <a:pt x="557" y="74"/>
                </a:lnTo>
                <a:lnTo>
                  <a:pt x="560" y="71"/>
                </a:lnTo>
                <a:lnTo>
                  <a:pt x="560" y="70"/>
                </a:lnTo>
                <a:lnTo>
                  <a:pt x="561" y="69"/>
                </a:lnTo>
                <a:lnTo>
                  <a:pt x="562" y="68"/>
                </a:lnTo>
                <a:lnTo>
                  <a:pt x="563" y="68"/>
                </a:lnTo>
                <a:lnTo>
                  <a:pt x="566" y="65"/>
                </a:lnTo>
                <a:lnTo>
                  <a:pt x="567" y="65"/>
                </a:lnTo>
                <a:lnTo>
                  <a:pt x="568" y="64"/>
                </a:lnTo>
                <a:lnTo>
                  <a:pt x="568" y="63"/>
                </a:lnTo>
                <a:lnTo>
                  <a:pt x="569" y="62"/>
                </a:lnTo>
                <a:lnTo>
                  <a:pt x="570" y="61"/>
                </a:lnTo>
                <a:lnTo>
                  <a:pt x="570" y="60"/>
                </a:lnTo>
                <a:lnTo>
                  <a:pt x="570" y="58"/>
                </a:lnTo>
                <a:lnTo>
                  <a:pt x="571" y="56"/>
                </a:lnTo>
                <a:lnTo>
                  <a:pt x="571" y="50"/>
                </a:lnTo>
                <a:lnTo>
                  <a:pt x="572" y="49"/>
                </a:lnTo>
                <a:lnTo>
                  <a:pt x="572" y="48"/>
                </a:lnTo>
                <a:lnTo>
                  <a:pt x="573" y="46"/>
                </a:lnTo>
                <a:lnTo>
                  <a:pt x="573" y="45"/>
                </a:lnTo>
                <a:lnTo>
                  <a:pt x="574" y="45"/>
                </a:lnTo>
                <a:lnTo>
                  <a:pt x="575" y="44"/>
                </a:lnTo>
                <a:lnTo>
                  <a:pt x="576" y="44"/>
                </a:lnTo>
                <a:lnTo>
                  <a:pt x="577" y="44"/>
                </a:lnTo>
                <a:lnTo>
                  <a:pt x="579" y="44"/>
                </a:lnTo>
                <a:lnTo>
                  <a:pt x="580" y="44"/>
                </a:lnTo>
                <a:lnTo>
                  <a:pt x="582" y="44"/>
                </a:lnTo>
                <a:lnTo>
                  <a:pt x="585" y="44"/>
                </a:lnTo>
                <a:lnTo>
                  <a:pt x="588" y="45"/>
                </a:lnTo>
                <a:lnTo>
                  <a:pt x="591" y="46"/>
                </a:lnTo>
                <a:lnTo>
                  <a:pt x="596" y="47"/>
                </a:lnTo>
                <a:lnTo>
                  <a:pt x="598" y="48"/>
                </a:lnTo>
                <a:lnTo>
                  <a:pt x="600" y="48"/>
                </a:lnTo>
                <a:lnTo>
                  <a:pt x="600" y="48"/>
                </a:lnTo>
                <a:lnTo>
                  <a:pt x="601" y="48"/>
                </a:lnTo>
                <a:lnTo>
                  <a:pt x="602" y="48"/>
                </a:lnTo>
                <a:lnTo>
                  <a:pt x="603" y="48"/>
                </a:lnTo>
                <a:lnTo>
                  <a:pt x="604" y="48"/>
                </a:lnTo>
                <a:lnTo>
                  <a:pt x="605" y="47"/>
                </a:lnTo>
                <a:lnTo>
                  <a:pt x="606" y="47"/>
                </a:lnTo>
                <a:lnTo>
                  <a:pt x="607" y="46"/>
                </a:lnTo>
                <a:lnTo>
                  <a:pt x="608" y="45"/>
                </a:lnTo>
                <a:lnTo>
                  <a:pt x="609" y="44"/>
                </a:lnTo>
                <a:lnTo>
                  <a:pt x="610" y="43"/>
                </a:lnTo>
                <a:lnTo>
                  <a:pt x="611" y="43"/>
                </a:lnTo>
                <a:lnTo>
                  <a:pt x="611" y="42"/>
                </a:lnTo>
                <a:lnTo>
                  <a:pt x="612" y="41"/>
                </a:lnTo>
                <a:lnTo>
                  <a:pt x="612" y="40"/>
                </a:lnTo>
                <a:lnTo>
                  <a:pt x="613" y="39"/>
                </a:lnTo>
                <a:lnTo>
                  <a:pt x="613" y="36"/>
                </a:lnTo>
                <a:lnTo>
                  <a:pt x="614" y="34"/>
                </a:lnTo>
                <a:lnTo>
                  <a:pt x="614" y="34"/>
                </a:lnTo>
                <a:lnTo>
                  <a:pt x="614" y="33"/>
                </a:lnTo>
                <a:lnTo>
                  <a:pt x="615" y="32"/>
                </a:lnTo>
                <a:lnTo>
                  <a:pt x="615" y="32"/>
                </a:lnTo>
                <a:lnTo>
                  <a:pt x="616" y="31"/>
                </a:lnTo>
                <a:lnTo>
                  <a:pt x="617" y="30"/>
                </a:lnTo>
                <a:lnTo>
                  <a:pt x="619" y="29"/>
                </a:lnTo>
                <a:lnTo>
                  <a:pt x="620" y="28"/>
                </a:lnTo>
                <a:lnTo>
                  <a:pt x="623" y="27"/>
                </a:lnTo>
                <a:lnTo>
                  <a:pt x="628" y="24"/>
                </a:lnTo>
                <a:lnTo>
                  <a:pt x="630" y="23"/>
                </a:lnTo>
                <a:lnTo>
                  <a:pt x="631" y="23"/>
                </a:lnTo>
                <a:lnTo>
                  <a:pt x="631" y="22"/>
                </a:lnTo>
                <a:lnTo>
                  <a:pt x="632" y="21"/>
                </a:lnTo>
                <a:lnTo>
                  <a:pt x="633" y="20"/>
                </a:lnTo>
                <a:lnTo>
                  <a:pt x="633" y="19"/>
                </a:lnTo>
                <a:lnTo>
                  <a:pt x="634" y="18"/>
                </a:lnTo>
                <a:lnTo>
                  <a:pt x="634" y="17"/>
                </a:lnTo>
                <a:lnTo>
                  <a:pt x="634" y="13"/>
                </a:lnTo>
                <a:lnTo>
                  <a:pt x="635" y="11"/>
                </a:lnTo>
                <a:lnTo>
                  <a:pt x="636" y="9"/>
                </a:lnTo>
                <a:lnTo>
                  <a:pt x="637" y="6"/>
                </a:lnTo>
                <a:lnTo>
                  <a:pt x="637" y="5"/>
                </a:lnTo>
                <a:lnTo>
                  <a:pt x="638" y="3"/>
                </a:lnTo>
                <a:lnTo>
                  <a:pt x="638" y="1"/>
                </a:lnTo>
                <a:lnTo>
                  <a:pt x="638" y="0"/>
                </a:lnTo>
                <a:lnTo>
                  <a:pt x="639" y="0"/>
                </a:lnTo>
                <a:lnTo>
                  <a:pt x="639" y="0"/>
                </a:lnTo>
              </a:path>
            </a:pathLst>
          </a:custGeom>
          <a:noFill/>
          <a:ln w="98425">
            <a:solidFill>
              <a:srgbClr val="CCCC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291" name="Freeform 228">
            <a:extLst>
              <a:ext uri="{FF2B5EF4-FFF2-40B4-BE49-F238E27FC236}">
                <a16:creationId xmlns:a16="http://schemas.microsoft.com/office/drawing/2014/main" id="{5AB6848B-9C34-48B8-B379-AD27699ECE78}"/>
              </a:ext>
            </a:extLst>
          </p:cNvPr>
          <p:cNvSpPr>
            <a:spLocks/>
          </p:cNvSpPr>
          <p:nvPr/>
        </p:nvSpPr>
        <p:spPr bwMode="auto">
          <a:xfrm>
            <a:off x="8292672" y="2087513"/>
            <a:ext cx="198714" cy="152857"/>
          </a:xfrm>
          <a:custGeom>
            <a:avLst/>
            <a:gdLst>
              <a:gd name="T0" fmla="*/ 109 w 195"/>
              <a:gd name="T1" fmla="*/ 3 h 150"/>
              <a:gd name="T2" fmla="*/ 93 w 195"/>
              <a:gd name="T3" fmla="*/ 10 h 150"/>
              <a:gd name="T4" fmla="*/ 75 w 195"/>
              <a:gd name="T5" fmla="*/ 18 h 150"/>
              <a:gd name="T6" fmla="*/ 60 w 195"/>
              <a:gd name="T7" fmla="*/ 21 h 150"/>
              <a:gd name="T8" fmla="*/ 54 w 195"/>
              <a:gd name="T9" fmla="*/ 24 h 150"/>
              <a:gd name="T10" fmla="*/ 50 w 195"/>
              <a:gd name="T11" fmla="*/ 34 h 150"/>
              <a:gd name="T12" fmla="*/ 46 w 195"/>
              <a:gd name="T13" fmla="*/ 38 h 150"/>
              <a:gd name="T14" fmla="*/ 36 w 195"/>
              <a:gd name="T15" fmla="*/ 36 h 150"/>
              <a:gd name="T16" fmla="*/ 29 w 195"/>
              <a:gd name="T17" fmla="*/ 34 h 150"/>
              <a:gd name="T18" fmla="*/ 19 w 195"/>
              <a:gd name="T19" fmla="*/ 38 h 150"/>
              <a:gd name="T20" fmla="*/ 2 w 195"/>
              <a:gd name="T21" fmla="*/ 44 h 150"/>
              <a:gd name="T22" fmla="*/ 0 w 195"/>
              <a:gd name="T23" fmla="*/ 47 h 150"/>
              <a:gd name="T24" fmla="*/ 6 w 195"/>
              <a:gd name="T25" fmla="*/ 51 h 150"/>
              <a:gd name="T26" fmla="*/ 18 w 195"/>
              <a:gd name="T27" fmla="*/ 62 h 150"/>
              <a:gd name="T28" fmla="*/ 17 w 195"/>
              <a:gd name="T29" fmla="*/ 66 h 150"/>
              <a:gd name="T30" fmla="*/ 10 w 195"/>
              <a:gd name="T31" fmla="*/ 72 h 150"/>
              <a:gd name="T32" fmla="*/ 9 w 195"/>
              <a:gd name="T33" fmla="*/ 77 h 150"/>
              <a:gd name="T34" fmla="*/ 16 w 195"/>
              <a:gd name="T35" fmla="*/ 88 h 150"/>
              <a:gd name="T36" fmla="*/ 28 w 195"/>
              <a:gd name="T37" fmla="*/ 100 h 150"/>
              <a:gd name="T38" fmla="*/ 30 w 195"/>
              <a:gd name="T39" fmla="*/ 106 h 150"/>
              <a:gd name="T40" fmla="*/ 28 w 195"/>
              <a:gd name="T41" fmla="*/ 113 h 150"/>
              <a:gd name="T42" fmla="*/ 31 w 195"/>
              <a:gd name="T43" fmla="*/ 117 h 150"/>
              <a:gd name="T44" fmla="*/ 39 w 195"/>
              <a:gd name="T45" fmla="*/ 122 h 150"/>
              <a:gd name="T46" fmla="*/ 41 w 195"/>
              <a:gd name="T47" fmla="*/ 126 h 150"/>
              <a:gd name="T48" fmla="*/ 41 w 195"/>
              <a:gd name="T49" fmla="*/ 133 h 150"/>
              <a:gd name="T50" fmla="*/ 42 w 195"/>
              <a:gd name="T51" fmla="*/ 137 h 150"/>
              <a:gd name="T52" fmla="*/ 42 w 195"/>
              <a:gd name="T53" fmla="*/ 144 h 150"/>
              <a:gd name="T54" fmla="*/ 45 w 195"/>
              <a:gd name="T55" fmla="*/ 148 h 150"/>
              <a:gd name="T56" fmla="*/ 57 w 195"/>
              <a:gd name="T57" fmla="*/ 150 h 150"/>
              <a:gd name="T58" fmla="*/ 65 w 195"/>
              <a:gd name="T59" fmla="*/ 149 h 150"/>
              <a:gd name="T60" fmla="*/ 69 w 195"/>
              <a:gd name="T61" fmla="*/ 142 h 150"/>
              <a:gd name="T62" fmla="*/ 78 w 195"/>
              <a:gd name="T63" fmla="*/ 138 h 150"/>
              <a:gd name="T64" fmla="*/ 92 w 195"/>
              <a:gd name="T65" fmla="*/ 133 h 150"/>
              <a:gd name="T66" fmla="*/ 107 w 195"/>
              <a:gd name="T67" fmla="*/ 122 h 150"/>
              <a:gd name="T68" fmla="*/ 117 w 195"/>
              <a:gd name="T69" fmla="*/ 118 h 150"/>
              <a:gd name="T70" fmla="*/ 124 w 195"/>
              <a:gd name="T71" fmla="*/ 112 h 150"/>
              <a:gd name="T72" fmla="*/ 133 w 195"/>
              <a:gd name="T73" fmla="*/ 109 h 150"/>
              <a:gd name="T74" fmla="*/ 145 w 195"/>
              <a:gd name="T75" fmla="*/ 109 h 150"/>
              <a:gd name="T76" fmla="*/ 156 w 195"/>
              <a:gd name="T77" fmla="*/ 114 h 150"/>
              <a:gd name="T78" fmla="*/ 165 w 195"/>
              <a:gd name="T79" fmla="*/ 117 h 150"/>
              <a:gd name="T80" fmla="*/ 171 w 195"/>
              <a:gd name="T81" fmla="*/ 116 h 150"/>
              <a:gd name="T82" fmla="*/ 179 w 195"/>
              <a:gd name="T83" fmla="*/ 107 h 150"/>
              <a:gd name="T84" fmla="*/ 178 w 195"/>
              <a:gd name="T85" fmla="*/ 92 h 150"/>
              <a:gd name="T86" fmla="*/ 176 w 195"/>
              <a:gd name="T87" fmla="*/ 87 h 150"/>
              <a:gd name="T88" fmla="*/ 173 w 195"/>
              <a:gd name="T89" fmla="*/ 82 h 150"/>
              <a:gd name="T90" fmla="*/ 177 w 195"/>
              <a:gd name="T91" fmla="*/ 77 h 150"/>
              <a:gd name="T92" fmla="*/ 191 w 195"/>
              <a:gd name="T93" fmla="*/ 68 h 150"/>
              <a:gd name="T94" fmla="*/ 195 w 195"/>
              <a:gd name="T95" fmla="*/ 62 h 150"/>
              <a:gd name="T96" fmla="*/ 193 w 195"/>
              <a:gd name="T97" fmla="*/ 56 h 150"/>
              <a:gd name="T98" fmla="*/ 183 w 195"/>
              <a:gd name="T99" fmla="*/ 47 h 150"/>
              <a:gd name="T100" fmla="*/ 177 w 195"/>
              <a:gd name="T101" fmla="*/ 40 h 150"/>
              <a:gd name="T102" fmla="*/ 166 w 195"/>
              <a:gd name="T103" fmla="*/ 33 h 150"/>
              <a:gd name="T104" fmla="*/ 155 w 195"/>
              <a:gd name="T105" fmla="*/ 28 h 150"/>
              <a:gd name="T106" fmla="*/ 150 w 195"/>
              <a:gd name="T107" fmla="*/ 19 h 150"/>
              <a:gd name="T108" fmla="*/ 143 w 195"/>
              <a:gd name="T109" fmla="*/ 16 h 150"/>
              <a:gd name="T110" fmla="*/ 129 w 195"/>
              <a:gd name="T111" fmla="*/ 6 h 150"/>
              <a:gd name="T112" fmla="*/ 125 w 195"/>
              <a:gd name="T113" fmla="*/ 2 h 150"/>
              <a:gd name="T114" fmla="*/ 123 w 195"/>
              <a:gd name="T115" fmla="*/ 0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95" h="150">
                <a:moveTo>
                  <a:pt x="123" y="0"/>
                </a:moveTo>
                <a:lnTo>
                  <a:pt x="123" y="0"/>
                </a:lnTo>
                <a:lnTo>
                  <a:pt x="122" y="1"/>
                </a:lnTo>
                <a:lnTo>
                  <a:pt x="119" y="1"/>
                </a:lnTo>
                <a:lnTo>
                  <a:pt x="112" y="3"/>
                </a:lnTo>
                <a:lnTo>
                  <a:pt x="109" y="3"/>
                </a:lnTo>
                <a:lnTo>
                  <a:pt x="106" y="4"/>
                </a:lnTo>
                <a:lnTo>
                  <a:pt x="102" y="5"/>
                </a:lnTo>
                <a:lnTo>
                  <a:pt x="100" y="6"/>
                </a:lnTo>
                <a:lnTo>
                  <a:pt x="99" y="7"/>
                </a:lnTo>
                <a:lnTo>
                  <a:pt x="95" y="9"/>
                </a:lnTo>
                <a:lnTo>
                  <a:pt x="93" y="10"/>
                </a:lnTo>
                <a:lnTo>
                  <a:pt x="90" y="11"/>
                </a:lnTo>
                <a:lnTo>
                  <a:pt x="85" y="13"/>
                </a:lnTo>
                <a:lnTo>
                  <a:pt x="84" y="13"/>
                </a:lnTo>
                <a:lnTo>
                  <a:pt x="83" y="14"/>
                </a:lnTo>
                <a:lnTo>
                  <a:pt x="77" y="17"/>
                </a:lnTo>
                <a:lnTo>
                  <a:pt x="75" y="18"/>
                </a:lnTo>
                <a:lnTo>
                  <a:pt x="73" y="18"/>
                </a:lnTo>
                <a:lnTo>
                  <a:pt x="69" y="20"/>
                </a:lnTo>
                <a:lnTo>
                  <a:pt x="68" y="20"/>
                </a:lnTo>
                <a:lnTo>
                  <a:pt x="66" y="20"/>
                </a:lnTo>
                <a:lnTo>
                  <a:pt x="62" y="20"/>
                </a:lnTo>
                <a:lnTo>
                  <a:pt x="60" y="21"/>
                </a:lnTo>
                <a:lnTo>
                  <a:pt x="59" y="21"/>
                </a:lnTo>
                <a:lnTo>
                  <a:pt x="58" y="21"/>
                </a:lnTo>
                <a:lnTo>
                  <a:pt x="57" y="22"/>
                </a:lnTo>
                <a:lnTo>
                  <a:pt x="56" y="22"/>
                </a:lnTo>
                <a:lnTo>
                  <a:pt x="55" y="23"/>
                </a:lnTo>
                <a:lnTo>
                  <a:pt x="54" y="24"/>
                </a:lnTo>
                <a:lnTo>
                  <a:pt x="54" y="25"/>
                </a:lnTo>
                <a:lnTo>
                  <a:pt x="53" y="26"/>
                </a:lnTo>
                <a:lnTo>
                  <a:pt x="52" y="27"/>
                </a:lnTo>
                <a:lnTo>
                  <a:pt x="52" y="29"/>
                </a:lnTo>
                <a:lnTo>
                  <a:pt x="51" y="32"/>
                </a:lnTo>
                <a:lnTo>
                  <a:pt x="50" y="34"/>
                </a:lnTo>
                <a:lnTo>
                  <a:pt x="50" y="35"/>
                </a:lnTo>
                <a:lnTo>
                  <a:pt x="50" y="36"/>
                </a:lnTo>
                <a:lnTo>
                  <a:pt x="49" y="36"/>
                </a:lnTo>
                <a:lnTo>
                  <a:pt x="48" y="37"/>
                </a:lnTo>
                <a:lnTo>
                  <a:pt x="47" y="37"/>
                </a:lnTo>
                <a:lnTo>
                  <a:pt x="46" y="38"/>
                </a:lnTo>
                <a:lnTo>
                  <a:pt x="44" y="38"/>
                </a:lnTo>
                <a:lnTo>
                  <a:pt x="42" y="38"/>
                </a:lnTo>
                <a:lnTo>
                  <a:pt x="40" y="37"/>
                </a:lnTo>
                <a:lnTo>
                  <a:pt x="39" y="37"/>
                </a:lnTo>
                <a:lnTo>
                  <a:pt x="37" y="37"/>
                </a:lnTo>
                <a:lnTo>
                  <a:pt x="36" y="36"/>
                </a:lnTo>
                <a:lnTo>
                  <a:pt x="34" y="35"/>
                </a:lnTo>
                <a:lnTo>
                  <a:pt x="33" y="34"/>
                </a:lnTo>
                <a:lnTo>
                  <a:pt x="32" y="34"/>
                </a:lnTo>
                <a:lnTo>
                  <a:pt x="31" y="34"/>
                </a:lnTo>
                <a:lnTo>
                  <a:pt x="30" y="34"/>
                </a:lnTo>
                <a:lnTo>
                  <a:pt x="29" y="34"/>
                </a:lnTo>
                <a:lnTo>
                  <a:pt x="28" y="34"/>
                </a:lnTo>
                <a:lnTo>
                  <a:pt x="27" y="34"/>
                </a:lnTo>
                <a:lnTo>
                  <a:pt x="26" y="35"/>
                </a:lnTo>
                <a:lnTo>
                  <a:pt x="23" y="36"/>
                </a:lnTo>
                <a:lnTo>
                  <a:pt x="21" y="37"/>
                </a:lnTo>
                <a:lnTo>
                  <a:pt x="19" y="38"/>
                </a:lnTo>
                <a:lnTo>
                  <a:pt x="15" y="39"/>
                </a:lnTo>
                <a:lnTo>
                  <a:pt x="12" y="40"/>
                </a:lnTo>
                <a:lnTo>
                  <a:pt x="9" y="41"/>
                </a:lnTo>
                <a:lnTo>
                  <a:pt x="5" y="43"/>
                </a:lnTo>
                <a:lnTo>
                  <a:pt x="3" y="43"/>
                </a:lnTo>
                <a:lnTo>
                  <a:pt x="2" y="44"/>
                </a:lnTo>
                <a:lnTo>
                  <a:pt x="1" y="45"/>
                </a:lnTo>
                <a:lnTo>
                  <a:pt x="1" y="45"/>
                </a:lnTo>
                <a:lnTo>
                  <a:pt x="0" y="46"/>
                </a:lnTo>
                <a:lnTo>
                  <a:pt x="0" y="46"/>
                </a:lnTo>
                <a:lnTo>
                  <a:pt x="0" y="47"/>
                </a:lnTo>
                <a:lnTo>
                  <a:pt x="0" y="47"/>
                </a:lnTo>
                <a:lnTo>
                  <a:pt x="1" y="47"/>
                </a:lnTo>
                <a:lnTo>
                  <a:pt x="1" y="48"/>
                </a:lnTo>
                <a:lnTo>
                  <a:pt x="2" y="48"/>
                </a:lnTo>
                <a:lnTo>
                  <a:pt x="4" y="49"/>
                </a:lnTo>
                <a:lnTo>
                  <a:pt x="5" y="50"/>
                </a:lnTo>
                <a:lnTo>
                  <a:pt x="6" y="51"/>
                </a:lnTo>
                <a:lnTo>
                  <a:pt x="7" y="51"/>
                </a:lnTo>
                <a:lnTo>
                  <a:pt x="9" y="53"/>
                </a:lnTo>
                <a:lnTo>
                  <a:pt x="12" y="56"/>
                </a:lnTo>
                <a:lnTo>
                  <a:pt x="15" y="60"/>
                </a:lnTo>
                <a:lnTo>
                  <a:pt x="17" y="62"/>
                </a:lnTo>
                <a:lnTo>
                  <a:pt x="18" y="62"/>
                </a:lnTo>
                <a:lnTo>
                  <a:pt x="18" y="63"/>
                </a:lnTo>
                <a:lnTo>
                  <a:pt x="18" y="64"/>
                </a:lnTo>
                <a:lnTo>
                  <a:pt x="18" y="64"/>
                </a:lnTo>
                <a:lnTo>
                  <a:pt x="18" y="65"/>
                </a:lnTo>
                <a:lnTo>
                  <a:pt x="18" y="66"/>
                </a:lnTo>
                <a:lnTo>
                  <a:pt x="17" y="66"/>
                </a:lnTo>
                <a:lnTo>
                  <a:pt x="16" y="67"/>
                </a:lnTo>
                <a:lnTo>
                  <a:pt x="13" y="69"/>
                </a:lnTo>
                <a:lnTo>
                  <a:pt x="12" y="70"/>
                </a:lnTo>
                <a:lnTo>
                  <a:pt x="12" y="70"/>
                </a:lnTo>
                <a:lnTo>
                  <a:pt x="11" y="71"/>
                </a:lnTo>
                <a:lnTo>
                  <a:pt x="10" y="72"/>
                </a:lnTo>
                <a:lnTo>
                  <a:pt x="9" y="73"/>
                </a:lnTo>
                <a:lnTo>
                  <a:pt x="9" y="75"/>
                </a:lnTo>
                <a:lnTo>
                  <a:pt x="9" y="75"/>
                </a:lnTo>
                <a:lnTo>
                  <a:pt x="9" y="76"/>
                </a:lnTo>
                <a:lnTo>
                  <a:pt x="9" y="76"/>
                </a:lnTo>
                <a:lnTo>
                  <a:pt x="9" y="77"/>
                </a:lnTo>
                <a:lnTo>
                  <a:pt x="10" y="78"/>
                </a:lnTo>
                <a:lnTo>
                  <a:pt x="12" y="81"/>
                </a:lnTo>
                <a:lnTo>
                  <a:pt x="13" y="82"/>
                </a:lnTo>
                <a:lnTo>
                  <a:pt x="13" y="83"/>
                </a:lnTo>
                <a:lnTo>
                  <a:pt x="15" y="87"/>
                </a:lnTo>
                <a:lnTo>
                  <a:pt x="16" y="88"/>
                </a:lnTo>
                <a:lnTo>
                  <a:pt x="17" y="90"/>
                </a:lnTo>
                <a:lnTo>
                  <a:pt x="18" y="91"/>
                </a:lnTo>
                <a:lnTo>
                  <a:pt x="19" y="93"/>
                </a:lnTo>
                <a:lnTo>
                  <a:pt x="21" y="95"/>
                </a:lnTo>
                <a:lnTo>
                  <a:pt x="23" y="97"/>
                </a:lnTo>
                <a:lnTo>
                  <a:pt x="28" y="100"/>
                </a:lnTo>
                <a:lnTo>
                  <a:pt x="29" y="101"/>
                </a:lnTo>
                <a:lnTo>
                  <a:pt x="29" y="102"/>
                </a:lnTo>
                <a:lnTo>
                  <a:pt x="30" y="103"/>
                </a:lnTo>
                <a:lnTo>
                  <a:pt x="30" y="104"/>
                </a:lnTo>
                <a:lnTo>
                  <a:pt x="30" y="105"/>
                </a:lnTo>
                <a:lnTo>
                  <a:pt x="30" y="106"/>
                </a:lnTo>
                <a:lnTo>
                  <a:pt x="30" y="107"/>
                </a:lnTo>
                <a:lnTo>
                  <a:pt x="30" y="108"/>
                </a:lnTo>
                <a:lnTo>
                  <a:pt x="29" y="110"/>
                </a:lnTo>
                <a:lnTo>
                  <a:pt x="29" y="111"/>
                </a:lnTo>
                <a:lnTo>
                  <a:pt x="28" y="112"/>
                </a:lnTo>
                <a:lnTo>
                  <a:pt x="28" y="113"/>
                </a:lnTo>
                <a:lnTo>
                  <a:pt x="28" y="113"/>
                </a:lnTo>
                <a:lnTo>
                  <a:pt x="29" y="114"/>
                </a:lnTo>
                <a:lnTo>
                  <a:pt x="29" y="115"/>
                </a:lnTo>
                <a:lnTo>
                  <a:pt x="29" y="116"/>
                </a:lnTo>
                <a:lnTo>
                  <a:pt x="30" y="116"/>
                </a:lnTo>
                <a:lnTo>
                  <a:pt x="31" y="117"/>
                </a:lnTo>
                <a:lnTo>
                  <a:pt x="32" y="118"/>
                </a:lnTo>
                <a:lnTo>
                  <a:pt x="33" y="119"/>
                </a:lnTo>
                <a:lnTo>
                  <a:pt x="34" y="119"/>
                </a:lnTo>
                <a:lnTo>
                  <a:pt x="35" y="120"/>
                </a:lnTo>
                <a:lnTo>
                  <a:pt x="38" y="121"/>
                </a:lnTo>
                <a:lnTo>
                  <a:pt x="39" y="122"/>
                </a:lnTo>
                <a:lnTo>
                  <a:pt x="40" y="123"/>
                </a:lnTo>
                <a:lnTo>
                  <a:pt x="40" y="123"/>
                </a:lnTo>
                <a:lnTo>
                  <a:pt x="41" y="124"/>
                </a:lnTo>
                <a:lnTo>
                  <a:pt x="41" y="124"/>
                </a:lnTo>
                <a:lnTo>
                  <a:pt x="41" y="125"/>
                </a:lnTo>
                <a:lnTo>
                  <a:pt x="41" y="126"/>
                </a:lnTo>
                <a:lnTo>
                  <a:pt x="41" y="127"/>
                </a:lnTo>
                <a:lnTo>
                  <a:pt x="41" y="128"/>
                </a:lnTo>
                <a:lnTo>
                  <a:pt x="41" y="131"/>
                </a:lnTo>
                <a:lnTo>
                  <a:pt x="41" y="132"/>
                </a:lnTo>
                <a:lnTo>
                  <a:pt x="41" y="132"/>
                </a:lnTo>
                <a:lnTo>
                  <a:pt x="41" y="133"/>
                </a:lnTo>
                <a:lnTo>
                  <a:pt x="42" y="134"/>
                </a:lnTo>
                <a:lnTo>
                  <a:pt x="42" y="134"/>
                </a:lnTo>
                <a:lnTo>
                  <a:pt x="42" y="135"/>
                </a:lnTo>
                <a:lnTo>
                  <a:pt x="42" y="135"/>
                </a:lnTo>
                <a:lnTo>
                  <a:pt x="42" y="136"/>
                </a:lnTo>
                <a:lnTo>
                  <a:pt x="42" y="137"/>
                </a:lnTo>
                <a:lnTo>
                  <a:pt x="41" y="139"/>
                </a:lnTo>
                <a:lnTo>
                  <a:pt x="41" y="140"/>
                </a:lnTo>
                <a:lnTo>
                  <a:pt x="41" y="142"/>
                </a:lnTo>
                <a:lnTo>
                  <a:pt x="41" y="142"/>
                </a:lnTo>
                <a:lnTo>
                  <a:pt x="41" y="143"/>
                </a:lnTo>
                <a:lnTo>
                  <a:pt x="42" y="144"/>
                </a:lnTo>
                <a:lnTo>
                  <a:pt x="42" y="145"/>
                </a:lnTo>
                <a:lnTo>
                  <a:pt x="43" y="145"/>
                </a:lnTo>
                <a:lnTo>
                  <a:pt x="43" y="146"/>
                </a:lnTo>
                <a:lnTo>
                  <a:pt x="44" y="147"/>
                </a:lnTo>
                <a:lnTo>
                  <a:pt x="44" y="147"/>
                </a:lnTo>
                <a:lnTo>
                  <a:pt x="45" y="148"/>
                </a:lnTo>
                <a:lnTo>
                  <a:pt x="46" y="148"/>
                </a:lnTo>
                <a:lnTo>
                  <a:pt x="47" y="148"/>
                </a:lnTo>
                <a:lnTo>
                  <a:pt x="48" y="149"/>
                </a:lnTo>
                <a:lnTo>
                  <a:pt x="50" y="149"/>
                </a:lnTo>
                <a:lnTo>
                  <a:pt x="52" y="149"/>
                </a:lnTo>
                <a:lnTo>
                  <a:pt x="57" y="150"/>
                </a:lnTo>
                <a:lnTo>
                  <a:pt x="59" y="150"/>
                </a:lnTo>
                <a:lnTo>
                  <a:pt x="62" y="150"/>
                </a:lnTo>
                <a:lnTo>
                  <a:pt x="63" y="150"/>
                </a:lnTo>
                <a:lnTo>
                  <a:pt x="64" y="149"/>
                </a:lnTo>
                <a:lnTo>
                  <a:pt x="64" y="149"/>
                </a:lnTo>
                <a:lnTo>
                  <a:pt x="65" y="149"/>
                </a:lnTo>
                <a:lnTo>
                  <a:pt x="65" y="148"/>
                </a:lnTo>
                <a:lnTo>
                  <a:pt x="65" y="148"/>
                </a:lnTo>
                <a:lnTo>
                  <a:pt x="66" y="147"/>
                </a:lnTo>
                <a:lnTo>
                  <a:pt x="68" y="144"/>
                </a:lnTo>
                <a:lnTo>
                  <a:pt x="69" y="142"/>
                </a:lnTo>
                <a:lnTo>
                  <a:pt x="69" y="142"/>
                </a:lnTo>
                <a:lnTo>
                  <a:pt x="70" y="141"/>
                </a:lnTo>
                <a:lnTo>
                  <a:pt x="71" y="140"/>
                </a:lnTo>
                <a:lnTo>
                  <a:pt x="71" y="140"/>
                </a:lnTo>
                <a:lnTo>
                  <a:pt x="72" y="139"/>
                </a:lnTo>
                <a:lnTo>
                  <a:pt x="73" y="139"/>
                </a:lnTo>
                <a:lnTo>
                  <a:pt x="78" y="138"/>
                </a:lnTo>
                <a:lnTo>
                  <a:pt x="80" y="137"/>
                </a:lnTo>
                <a:lnTo>
                  <a:pt x="81" y="137"/>
                </a:lnTo>
                <a:lnTo>
                  <a:pt x="84" y="136"/>
                </a:lnTo>
                <a:lnTo>
                  <a:pt x="88" y="135"/>
                </a:lnTo>
                <a:lnTo>
                  <a:pt x="91" y="134"/>
                </a:lnTo>
                <a:lnTo>
                  <a:pt x="92" y="133"/>
                </a:lnTo>
                <a:lnTo>
                  <a:pt x="93" y="133"/>
                </a:lnTo>
                <a:lnTo>
                  <a:pt x="94" y="132"/>
                </a:lnTo>
                <a:lnTo>
                  <a:pt x="95" y="131"/>
                </a:lnTo>
                <a:lnTo>
                  <a:pt x="103" y="125"/>
                </a:lnTo>
                <a:lnTo>
                  <a:pt x="106" y="123"/>
                </a:lnTo>
                <a:lnTo>
                  <a:pt x="107" y="122"/>
                </a:lnTo>
                <a:lnTo>
                  <a:pt x="108" y="121"/>
                </a:lnTo>
                <a:lnTo>
                  <a:pt x="110" y="120"/>
                </a:lnTo>
                <a:lnTo>
                  <a:pt x="112" y="120"/>
                </a:lnTo>
                <a:lnTo>
                  <a:pt x="115" y="119"/>
                </a:lnTo>
                <a:lnTo>
                  <a:pt x="116" y="118"/>
                </a:lnTo>
                <a:lnTo>
                  <a:pt x="117" y="118"/>
                </a:lnTo>
                <a:lnTo>
                  <a:pt x="119" y="117"/>
                </a:lnTo>
                <a:lnTo>
                  <a:pt x="120" y="116"/>
                </a:lnTo>
                <a:lnTo>
                  <a:pt x="121" y="115"/>
                </a:lnTo>
                <a:lnTo>
                  <a:pt x="123" y="113"/>
                </a:lnTo>
                <a:lnTo>
                  <a:pt x="124" y="112"/>
                </a:lnTo>
                <a:lnTo>
                  <a:pt x="124" y="112"/>
                </a:lnTo>
                <a:lnTo>
                  <a:pt x="125" y="111"/>
                </a:lnTo>
                <a:lnTo>
                  <a:pt x="126" y="111"/>
                </a:lnTo>
                <a:lnTo>
                  <a:pt x="127" y="110"/>
                </a:lnTo>
                <a:lnTo>
                  <a:pt x="128" y="110"/>
                </a:lnTo>
                <a:lnTo>
                  <a:pt x="129" y="110"/>
                </a:lnTo>
                <a:lnTo>
                  <a:pt x="133" y="109"/>
                </a:lnTo>
                <a:lnTo>
                  <a:pt x="135" y="109"/>
                </a:lnTo>
                <a:lnTo>
                  <a:pt x="136" y="109"/>
                </a:lnTo>
                <a:lnTo>
                  <a:pt x="140" y="109"/>
                </a:lnTo>
                <a:lnTo>
                  <a:pt x="143" y="109"/>
                </a:lnTo>
                <a:lnTo>
                  <a:pt x="144" y="109"/>
                </a:lnTo>
                <a:lnTo>
                  <a:pt x="145" y="109"/>
                </a:lnTo>
                <a:lnTo>
                  <a:pt x="146" y="109"/>
                </a:lnTo>
                <a:lnTo>
                  <a:pt x="148" y="110"/>
                </a:lnTo>
                <a:lnTo>
                  <a:pt x="150" y="110"/>
                </a:lnTo>
                <a:lnTo>
                  <a:pt x="151" y="111"/>
                </a:lnTo>
                <a:lnTo>
                  <a:pt x="153" y="112"/>
                </a:lnTo>
                <a:lnTo>
                  <a:pt x="156" y="114"/>
                </a:lnTo>
                <a:lnTo>
                  <a:pt x="158" y="115"/>
                </a:lnTo>
                <a:lnTo>
                  <a:pt x="159" y="116"/>
                </a:lnTo>
                <a:lnTo>
                  <a:pt x="160" y="116"/>
                </a:lnTo>
                <a:lnTo>
                  <a:pt x="162" y="117"/>
                </a:lnTo>
                <a:lnTo>
                  <a:pt x="163" y="117"/>
                </a:lnTo>
                <a:lnTo>
                  <a:pt x="165" y="117"/>
                </a:lnTo>
                <a:lnTo>
                  <a:pt x="167" y="117"/>
                </a:lnTo>
                <a:lnTo>
                  <a:pt x="168" y="117"/>
                </a:lnTo>
                <a:lnTo>
                  <a:pt x="169" y="117"/>
                </a:lnTo>
                <a:lnTo>
                  <a:pt x="170" y="117"/>
                </a:lnTo>
                <a:lnTo>
                  <a:pt x="170" y="116"/>
                </a:lnTo>
                <a:lnTo>
                  <a:pt x="171" y="116"/>
                </a:lnTo>
                <a:lnTo>
                  <a:pt x="173" y="114"/>
                </a:lnTo>
                <a:lnTo>
                  <a:pt x="176" y="112"/>
                </a:lnTo>
                <a:lnTo>
                  <a:pt x="177" y="111"/>
                </a:lnTo>
                <a:lnTo>
                  <a:pt x="178" y="110"/>
                </a:lnTo>
                <a:lnTo>
                  <a:pt x="179" y="109"/>
                </a:lnTo>
                <a:lnTo>
                  <a:pt x="179" y="107"/>
                </a:lnTo>
                <a:lnTo>
                  <a:pt x="180" y="106"/>
                </a:lnTo>
                <a:lnTo>
                  <a:pt x="180" y="105"/>
                </a:lnTo>
                <a:lnTo>
                  <a:pt x="180" y="104"/>
                </a:lnTo>
                <a:lnTo>
                  <a:pt x="180" y="101"/>
                </a:lnTo>
                <a:lnTo>
                  <a:pt x="179" y="96"/>
                </a:lnTo>
                <a:lnTo>
                  <a:pt x="178" y="92"/>
                </a:lnTo>
                <a:lnTo>
                  <a:pt x="178" y="91"/>
                </a:lnTo>
                <a:lnTo>
                  <a:pt x="178" y="91"/>
                </a:lnTo>
                <a:lnTo>
                  <a:pt x="178" y="90"/>
                </a:lnTo>
                <a:lnTo>
                  <a:pt x="177" y="89"/>
                </a:lnTo>
                <a:lnTo>
                  <a:pt x="177" y="88"/>
                </a:lnTo>
                <a:lnTo>
                  <a:pt x="176" y="87"/>
                </a:lnTo>
                <a:lnTo>
                  <a:pt x="174" y="86"/>
                </a:lnTo>
                <a:lnTo>
                  <a:pt x="174" y="85"/>
                </a:lnTo>
                <a:lnTo>
                  <a:pt x="174" y="85"/>
                </a:lnTo>
                <a:lnTo>
                  <a:pt x="174" y="84"/>
                </a:lnTo>
                <a:lnTo>
                  <a:pt x="173" y="83"/>
                </a:lnTo>
                <a:lnTo>
                  <a:pt x="173" y="82"/>
                </a:lnTo>
                <a:lnTo>
                  <a:pt x="174" y="81"/>
                </a:lnTo>
                <a:lnTo>
                  <a:pt x="174" y="80"/>
                </a:lnTo>
                <a:lnTo>
                  <a:pt x="174" y="80"/>
                </a:lnTo>
                <a:lnTo>
                  <a:pt x="175" y="79"/>
                </a:lnTo>
                <a:lnTo>
                  <a:pt x="176" y="78"/>
                </a:lnTo>
                <a:lnTo>
                  <a:pt x="177" y="77"/>
                </a:lnTo>
                <a:lnTo>
                  <a:pt x="178" y="76"/>
                </a:lnTo>
                <a:lnTo>
                  <a:pt x="179" y="76"/>
                </a:lnTo>
                <a:lnTo>
                  <a:pt x="186" y="72"/>
                </a:lnTo>
                <a:lnTo>
                  <a:pt x="189" y="70"/>
                </a:lnTo>
                <a:lnTo>
                  <a:pt x="190" y="69"/>
                </a:lnTo>
                <a:lnTo>
                  <a:pt x="191" y="68"/>
                </a:lnTo>
                <a:lnTo>
                  <a:pt x="192" y="67"/>
                </a:lnTo>
                <a:lnTo>
                  <a:pt x="193" y="67"/>
                </a:lnTo>
                <a:lnTo>
                  <a:pt x="193" y="66"/>
                </a:lnTo>
                <a:lnTo>
                  <a:pt x="194" y="65"/>
                </a:lnTo>
                <a:lnTo>
                  <a:pt x="195" y="63"/>
                </a:lnTo>
                <a:lnTo>
                  <a:pt x="195" y="62"/>
                </a:lnTo>
                <a:lnTo>
                  <a:pt x="195" y="61"/>
                </a:lnTo>
                <a:lnTo>
                  <a:pt x="195" y="60"/>
                </a:lnTo>
                <a:lnTo>
                  <a:pt x="195" y="60"/>
                </a:lnTo>
                <a:lnTo>
                  <a:pt x="195" y="58"/>
                </a:lnTo>
                <a:lnTo>
                  <a:pt x="194" y="57"/>
                </a:lnTo>
                <a:lnTo>
                  <a:pt x="193" y="56"/>
                </a:lnTo>
                <a:lnTo>
                  <a:pt x="193" y="55"/>
                </a:lnTo>
                <a:lnTo>
                  <a:pt x="191" y="53"/>
                </a:lnTo>
                <a:lnTo>
                  <a:pt x="190" y="52"/>
                </a:lnTo>
                <a:lnTo>
                  <a:pt x="189" y="52"/>
                </a:lnTo>
                <a:lnTo>
                  <a:pt x="188" y="51"/>
                </a:lnTo>
                <a:lnTo>
                  <a:pt x="183" y="47"/>
                </a:lnTo>
                <a:lnTo>
                  <a:pt x="182" y="46"/>
                </a:lnTo>
                <a:lnTo>
                  <a:pt x="182" y="45"/>
                </a:lnTo>
                <a:lnTo>
                  <a:pt x="181" y="45"/>
                </a:lnTo>
                <a:lnTo>
                  <a:pt x="180" y="44"/>
                </a:lnTo>
                <a:lnTo>
                  <a:pt x="178" y="41"/>
                </a:lnTo>
                <a:lnTo>
                  <a:pt x="177" y="40"/>
                </a:lnTo>
                <a:lnTo>
                  <a:pt x="176" y="39"/>
                </a:lnTo>
                <a:lnTo>
                  <a:pt x="175" y="38"/>
                </a:lnTo>
                <a:lnTo>
                  <a:pt x="174" y="37"/>
                </a:lnTo>
                <a:lnTo>
                  <a:pt x="173" y="36"/>
                </a:lnTo>
                <a:lnTo>
                  <a:pt x="168" y="34"/>
                </a:lnTo>
                <a:lnTo>
                  <a:pt x="166" y="33"/>
                </a:lnTo>
                <a:lnTo>
                  <a:pt x="161" y="31"/>
                </a:lnTo>
                <a:lnTo>
                  <a:pt x="159" y="31"/>
                </a:lnTo>
                <a:lnTo>
                  <a:pt x="158" y="30"/>
                </a:lnTo>
                <a:lnTo>
                  <a:pt x="157" y="30"/>
                </a:lnTo>
                <a:lnTo>
                  <a:pt x="156" y="29"/>
                </a:lnTo>
                <a:lnTo>
                  <a:pt x="155" y="28"/>
                </a:lnTo>
                <a:lnTo>
                  <a:pt x="154" y="27"/>
                </a:lnTo>
                <a:lnTo>
                  <a:pt x="153" y="26"/>
                </a:lnTo>
                <a:lnTo>
                  <a:pt x="152" y="25"/>
                </a:lnTo>
                <a:lnTo>
                  <a:pt x="152" y="24"/>
                </a:lnTo>
                <a:lnTo>
                  <a:pt x="151" y="23"/>
                </a:lnTo>
                <a:lnTo>
                  <a:pt x="150" y="19"/>
                </a:lnTo>
                <a:lnTo>
                  <a:pt x="149" y="18"/>
                </a:lnTo>
                <a:lnTo>
                  <a:pt x="149" y="18"/>
                </a:lnTo>
                <a:lnTo>
                  <a:pt x="148" y="17"/>
                </a:lnTo>
                <a:lnTo>
                  <a:pt x="147" y="17"/>
                </a:lnTo>
                <a:lnTo>
                  <a:pt x="146" y="17"/>
                </a:lnTo>
                <a:lnTo>
                  <a:pt x="143" y="16"/>
                </a:lnTo>
                <a:lnTo>
                  <a:pt x="142" y="15"/>
                </a:lnTo>
                <a:lnTo>
                  <a:pt x="140" y="15"/>
                </a:lnTo>
                <a:lnTo>
                  <a:pt x="139" y="14"/>
                </a:lnTo>
                <a:lnTo>
                  <a:pt x="135" y="10"/>
                </a:lnTo>
                <a:lnTo>
                  <a:pt x="132" y="9"/>
                </a:lnTo>
                <a:lnTo>
                  <a:pt x="129" y="6"/>
                </a:lnTo>
                <a:lnTo>
                  <a:pt x="128" y="6"/>
                </a:lnTo>
                <a:lnTo>
                  <a:pt x="127" y="5"/>
                </a:lnTo>
                <a:lnTo>
                  <a:pt x="126" y="4"/>
                </a:lnTo>
                <a:lnTo>
                  <a:pt x="126" y="4"/>
                </a:lnTo>
                <a:lnTo>
                  <a:pt x="125" y="3"/>
                </a:lnTo>
                <a:lnTo>
                  <a:pt x="125" y="2"/>
                </a:lnTo>
                <a:lnTo>
                  <a:pt x="125" y="1"/>
                </a:lnTo>
                <a:lnTo>
                  <a:pt x="125" y="1"/>
                </a:lnTo>
                <a:lnTo>
                  <a:pt x="125" y="1"/>
                </a:lnTo>
                <a:lnTo>
                  <a:pt x="125" y="0"/>
                </a:lnTo>
                <a:lnTo>
                  <a:pt x="124" y="0"/>
                </a:lnTo>
                <a:lnTo>
                  <a:pt x="123" y="0"/>
                </a:lnTo>
                <a:lnTo>
                  <a:pt x="123" y="0"/>
                </a:lnTo>
              </a:path>
            </a:pathLst>
          </a:custGeom>
          <a:noFill/>
          <a:ln w="98425">
            <a:solidFill>
              <a:srgbClr val="CCCC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292" name="Freeform 229">
            <a:extLst>
              <a:ext uri="{FF2B5EF4-FFF2-40B4-BE49-F238E27FC236}">
                <a16:creationId xmlns:a16="http://schemas.microsoft.com/office/drawing/2014/main" id="{F6FC245D-E8E3-4732-93A2-89E0E9DB79FF}"/>
              </a:ext>
            </a:extLst>
          </p:cNvPr>
          <p:cNvSpPr>
            <a:spLocks/>
          </p:cNvSpPr>
          <p:nvPr/>
        </p:nvSpPr>
        <p:spPr bwMode="auto">
          <a:xfrm>
            <a:off x="7979825" y="2464560"/>
            <a:ext cx="902875" cy="703142"/>
          </a:xfrm>
          <a:custGeom>
            <a:avLst/>
            <a:gdLst>
              <a:gd name="T0" fmla="*/ 253 w 886"/>
              <a:gd name="T1" fmla="*/ 52 h 690"/>
              <a:gd name="T2" fmla="*/ 309 w 886"/>
              <a:gd name="T3" fmla="*/ 31 h 690"/>
              <a:gd name="T4" fmla="*/ 343 w 886"/>
              <a:gd name="T5" fmla="*/ 49 h 690"/>
              <a:gd name="T6" fmla="*/ 376 w 886"/>
              <a:gd name="T7" fmla="*/ 46 h 690"/>
              <a:gd name="T8" fmla="*/ 406 w 886"/>
              <a:gd name="T9" fmla="*/ 47 h 690"/>
              <a:gd name="T10" fmla="*/ 452 w 886"/>
              <a:gd name="T11" fmla="*/ 49 h 690"/>
              <a:gd name="T12" fmla="*/ 478 w 886"/>
              <a:gd name="T13" fmla="*/ 67 h 690"/>
              <a:gd name="T14" fmla="*/ 514 w 886"/>
              <a:gd name="T15" fmla="*/ 37 h 690"/>
              <a:gd name="T16" fmla="*/ 529 w 886"/>
              <a:gd name="T17" fmla="*/ 0 h 690"/>
              <a:gd name="T18" fmla="*/ 572 w 886"/>
              <a:gd name="T19" fmla="*/ 17 h 690"/>
              <a:gd name="T20" fmla="*/ 598 w 886"/>
              <a:gd name="T21" fmla="*/ 43 h 690"/>
              <a:gd name="T22" fmla="*/ 591 w 886"/>
              <a:gd name="T23" fmla="*/ 66 h 690"/>
              <a:gd name="T24" fmla="*/ 589 w 886"/>
              <a:gd name="T25" fmla="*/ 124 h 690"/>
              <a:gd name="T26" fmla="*/ 598 w 886"/>
              <a:gd name="T27" fmla="*/ 169 h 690"/>
              <a:gd name="T28" fmla="*/ 617 w 886"/>
              <a:gd name="T29" fmla="*/ 215 h 690"/>
              <a:gd name="T30" fmla="*/ 664 w 886"/>
              <a:gd name="T31" fmla="*/ 224 h 690"/>
              <a:gd name="T32" fmla="*/ 671 w 886"/>
              <a:gd name="T33" fmla="*/ 241 h 690"/>
              <a:gd name="T34" fmla="*/ 712 w 886"/>
              <a:gd name="T35" fmla="*/ 251 h 690"/>
              <a:gd name="T36" fmla="*/ 769 w 886"/>
              <a:gd name="T37" fmla="*/ 259 h 690"/>
              <a:gd name="T38" fmla="*/ 782 w 886"/>
              <a:gd name="T39" fmla="*/ 300 h 690"/>
              <a:gd name="T40" fmla="*/ 839 w 886"/>
              <a:gd name="T41" fmla="*/ 321 h 690"/>
              <a:gd name="T42" fmla="*/ 872 w 886"/>
              <a:gd name="T43" fmla="*/ 322 h 690"/>
              <a:gd name="T44" fmla="*/ 880 w 886"/>
              <a:gd name="T45" fmla="*/ 351 h 690"/>
              <a:gd name="T46" fmla="*/ 851 w 886"/>
              <a:gd name="T47" fmla="*/ 390 h 690"/>
              <a:gd name="T48" fmla="*/ 858 w 886"/>
              <a:gd name="T49" fmla="*/ 414 h 690"/>
              <a:gd name="T50" fmla="*/ 875 w 886"/>
              <a:gd name="T51" fmla="*/ 440 h 690"/>
              <a:gd name="T52" fmla="*/ 861 w 886"/>
              <a:gd name="T53" fmla="*/ 460 h 690"/>
              <a:gd name="T54" fmla="*/ 800 w 886"/>
              <a:gd name="T55" fmla="*/ 424 h 690"/>
              <a:gd name="T56" fmla="*/ 750 w 886"/>
              <a:gd name="T57" fmla="*/ 411 h 690"/>
              <a:gd name="T58" fmla="*/ 703 w 886"/>
              <a:gd name="T59" fmla="*/ 437 h 690"/>
              <a:gd name="T60" fmla="*/ 689 w 886"/>
              <a:gd name="T61" fmla="*/ 404 h 690"/>
              <a:gd name="T62" fmla="*/ 638 w 886"/>
              <a:gd name="T63" fmla="*/ 391 h 690"/>
              <a:gd name="T64" fmla="*/ 621 w 886"/>
              <a:gd name="T65" fmla="*/ 436 h 690"/>
              <a:gd name="T66" fmla="*/ 613 w 886"/>
              <a:gd name="T67" fmla="*/ 522 h 690"/>
              <a:gd name="T68" fmla="*/ 604 w 886"/>
              <a:gd name="T69" fmla="*/ 557 h 690"/>
              <a:gd name="T70" fmla="*/ 547 w 886"/>
              <a:gd name="T71" fmla="*/ 552 h 690"/>
              <a:gd name="T72" fmla="*/ 509 w 886"/>
              <a:gd name="T73" fmla="*/ 614 h 690"/>
              <a:gd name="T74" fmla="*/ 497 w 886"/>
              <a:gd name="T75" fmla="*/ 673 h 690"/>
              <a:gd name="T76" fmla="*/ 466 w 886"/>
              <a:gd name="T77" fmla="*/ 654 h 690"/>
              <a:gd name="T78" fmla="*/ 414 w 886"/>
              <a:gd name="T79" fmla="*/ 648 h 690"/>
              <a:gd name="T80" fmla="*/ 388 w 886"/>
              <a:gd name="T81" fmla="*/ 656 h 690"/>
              <a:gd name="T82" fmla="*/ 360 w 886"/>
              <a:gd name="T83" fmla="*/ 679 h 690"/>
              <a:gd name="T84" fmla="*/ 302 w 886"/>
              <a:gd name="T85" fmla="*/ 675 h 690"/>
              <a:gd name="T86" fmla="*/ 226 w 886"/>
              <a:gd name="T87" fmla="*/ 661 h 690"/>
              <a:gd name="T88" fmla="*/ 205 w 886"/>
              <a:gd name="T89" fmla="*/ 631 h 690"/>
              <a:gd name="T90" fmla="*/ 203 w 886"/>
              <a:gd name="T91" fmla="*/ 599 h 690"/>
              <a:gd name="T92" fmla="*/ 146 w 886"/>
              <a:gd name="T93" fmla="*/ 555 h 690"/>
              <a:gd name="T94" fmla="*/ 105 w 886"/>
              <a:gd name="T95" fmla="*/ 511 h 690"/>
              <a:gd name="T96" fmla="*/ 70 w 886"/>
              <a:gd name="T97" fmla="*/ 475 h 690"/>
              <a:gd name="T98" fmla="*/ 29 w 886"/>
              <a:gd name="T99" fmla="*/ 432 h 690"/>
              <a:gd name="T100" fmla="*/ 1 w 886"/>
              <a:gd name="T101" fmla="*/ 405 h 690"/>
              <a:gd name="T102" fmla="*/ 24 w 886"/>
              <a:gd name="T103" fmla="*/ 360 h 690"/>
              <a:gd name="T104" fmla="*/ 26 w 886"/>
              <a:gd name="T105" fmla="*/ 302 h 690"/>
              <a:gd name="T106" fmla="*/ 67 w 886"/>
              <a:gd name="T107" fmla="*/ 284 h 690"/>
              <a:gd name="T108" fmla="*/ 70 w 886"/>
              <a:gd name="T109" fmla="*/ 245 h 690"/>
              <a:gd name="T110" fmla="*/ 75 w 886"/>
              <a:gd name="T111" fmla="*/ 221 h 690"/>
              <a:gd name="T112" fmla="*/ 84 w 886"/>
              <a:gd name="T113" fmla="*/ 197 h 690"/>
              <a:gd name="T114" fmla="*/ 106 w 886"/>
              <a:gd name="T115" fmla="*/ 151 h 690"/>
              <a:gd name="T116" fmla="*/ 102 w 886"/>
              <a:gd name="T117" fmla="*/ 94 h 690"/>
              <a:gd name="T118" fmla="*/ 104 w 886"/>
              <a:gd name="T119" fmla="*/ 62 h 690"/>
              <a:gd name="T120" fmla="*/ 147 w 886"/>
              <a:gd name="T121" fmla="*/ 57 h 690"/>
              <a:gd name="T122" fmla="*/ 182 w 886"/>
              <a:gd name="T123" fmla="*/ 63 h 690"/>
              <a:gd name="T124" fmla="*/ 218 w 886"/>
              <a:gd name="T125" fmla="*/ 36 h 6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886" h="690">
                <a:moveTo>
                  <a:pt x="230" y="31"/>
                </a:moveTo>
                <a:lnTo>
                  <a:pt x="230" y="31"/>
                </a:lnTo>
                <a:lnTo>
                  <a:pt x="231" y="32"/>
                </a:lnTo>
                <a:lnTo>
                  <a:pt x="231" y="33"/>
                </a:lnTo>
                <a:lnTo>
                  <a:pt x="231" y="33"/>
                </a:lnTo>
                <a:lnTo>
                  <a:pt x="231" y="35"/>
                </a:lnTo>
                <a:lnTo>
                  <a:pt x="231" y="41"/>
                </a:lnTo>
                <a:lnTo>
                  <a:pt x="231" y="43"/>
                </a:lnTo>
                <a:lnTo>
                  <a:pt x="232" y="44"/>
                </a:lnTo>
                <a:lnTo>
                  <a:pt x="232" y="46"/>
                </a:lnTo>
                <a:lnTo>
                  <a:pt x="232" y="47"/>
                </a:lnTo>
                <a:lnTo>
                  <a:pt x="232" y="48"/>
                </a:lnTo>
                <a:lnTo>
                  <a:pt x="233" y="49"/>
                </a:lnTo>
                <a:lnTo>
                  <a:pt x="234" y="49"/>
                </a:lnTo>
                <a:lnTo>
                  <a:pt x="234" y="50"/>
                </a:lnTo>
                <a:lnTo>
                  <a:pt x="235" y="51"/>
                </a:lnTo>
                <a:lnTo>
                  <a:pt x="236" y="51"/>
                </a:lnTo>
                <a:lnTo>
                  <a:pt x="237" y="52"/>
                </a:lnTo>
                <a:lnTo>
                  <a:pt x="238" y="52"/>
                </a:lnTo>
                <a:lnTo>
                  <a:pt x="240" y="52"/>
                </a:lnTo>
                <a:lnTo>
                  <a:pt x="241" y="52"/>
                </a:lnTo>
                <a:lnTo>
                  <a:pt x="243" y="52"/>
                </a:lnTo>
                <a:lnTo>
                  <a:pt x="244" y="52"/>
                </a:lnTo>
                <a:lnTo>
                  <a:pt x="246" y="51"/>
                </a:lnTo>
                <a:lnTo>
                  <a:pt x="247" y="51"/>
                </a:lnTo>
                <a:lnTo>
                  <a:pt x="248" y="51"/>
                </a:lnTo>
                <a:lnTo>
                  <a:pt x="251" y="52"/>
                </a:lnTo>
                <a:lnTo>
                  <a:pt x="253" y="52"/>
                </a:lnTo>
                <a:lnTo>
                  <a:pt x="254" y="52"/>
                </a:lnTo>
                <a:lnTo>
                  <a:pt x="257" y="51"/>
                </a:lnTo>
                <a:lnTo>
                  <a:pt x="259" y="51"/>
                </a:lnTo>
                <a:lnTo>
                  <a:pt x="261" y="51"/>
                </a:lnTo>
                <a:lnTo>
                  <a:pt x="265" y="51"/>
                </a:lnTo>
                <a:lnTo>
                  <a:pt x="267" y="51"/>
                </a:lnTo>
                <a:lnTo>
                  <a:pt x="278" y="50"/>
                </a:lnTo>
                <a:lnTo>
                  <a:pt x="283" y="50"/>
                </a:lnTo>
                <a:lnTo>
                  <a:pt x="285" y="49"/>
                </a:lnTo>
                <a:lnTo>
                  <a:pt x="287" y="49"/>
                </a:lnTo>
                <a:lnTo>
                  <a:pt x="289" y="49"/>
                </a:lnTo>
                <a:lnTo>
                  <a:pt x="290" y="49"/>
                </a:lnTo>
                <a:lnTo>
                  <a:pt x="290" y="49"/>
                </a:lnTo>
                <a:lnTo>
                  <a:pt x="291" y="49"/>
                </a:lnTo>
                <a:lnTo>
                  <a:pt x="292" y="48"/>
                </a:lnTo>
                <a:lnTo>
                  <a:pt x="293" y="48"/>
                </a:lnTo>
                <a:lnTo>
                  <a:pt x="293" y="47"/>
                </a:lnTo>
                <a:lnTo>
                  <a:pt x="294" y="45"/>
                </a:lnTo>
                <a:lnTo>
                  <a:pt x="296" y="43"/>
                </a:lnTo>
                <a:lnTo>
                  <a:pt x="297" y="41"/>
                </a:lnTo>
                <a:lnTo>
                  <a:pt x="298" y="39"/>
                </a:lnTo>
                <a:lnTo>
                  <a:pt x="299" y="36"/>
                </a:lnTo>
                <a:lnTo>
                  <a:pt x="300" y="35"/>
                </a:lnTo>
                <a:lnTo>
                  <a:pt x="301" y="34"/>
                </a:lnTo>
                <a:lnTo>
                  <a:pt x="302" y="33"/>
                </a:lnTo>
                <a:lnTo>
                  <a:pt x="303" y="33"/>
                </a:lnTo>
                <a:lnTo>
                  <a:pt x="304" y="32"/>
                </a:lnTo>
                <a:lnTo>
                  <a:pt x="309" y="31"/>
                </a:lnTo>
                <a:lnTo>
                  <a:pt x="311" y="31"/>
                </a:lnTo>
                <a:lnTo>
                  <a:pt x="312" y="30"/>
                </a:lnTo>
                <a:lnTo>
                  <a:pt x="314" y="30"/>
                </a:lnTo>
                <a:lnTo>
                  <a:pt x="315" y="30"/>
                </a:lnTo>
                <a:lnTo>
                  <a:pt x="316" y="30"/>
                </a:lnTo>
                <a:lnTo>
                  <a:pt x="317" y="31"/>
                </a:lnTo>
                <a:lnTo>
                  <a:pt x="319" y="31"/>
                </a:lnTo>
                <a:lnTo>
                  <a:pt x="321" y="32"/>
                </a:lnTo>
                <a:lnTo>
                  <a:pt x="323" y="33"/>
                </a:lnTo>
                <a:lnTo>
                  <a:pt x="324" y="34"/>
                </a:lnTo>
                <a:lnTo>
                  <a:pt x="325" y="35"/>
                </a:lnTo>
                <a:lnTo>
                  <a:pt x="326" y="36"/>
                </a:lnTo>
                <a:lnTo>
                  <a:pt x="328" y="38"/>
                </a:lnTo>
                <a:lnTo>
                  <a:pt x="328" y="39"/>
                </a:lnTo>
                <a:lnTo>
                  <a:pt x="329" y="40"/>
                </a:lnTo>
                <a:lnTo>
                  <a:pt x="330" y="40"/>
                </a:lnTo>
                <a:lnTo>
                  <a:pt x="331" y="41"/>
                </a:lnTo>
                <a:lnTo>
                  <a:pt x="331" y="41"/>
                </a:lnTo>
                <a:lnTo>
                  <a:pt x="334" y="42"/>
                </a:lnTo>
                <a:lnTo>
                  <a:pt x="336" y="43"/>
                </a:lnTo>
                <a:lnTo>
                  <a:pt x="338" y="44"/>
                </a:lnTo>
                <a:lnTo>
                  <a:pt x="339" y="45"/>
                </a:lnTo>
                <a:lnTo>
                  <a:pt x="339" y="45"/>
                </a:lnTo>
                <a:lnTo>
                  <a:pt x="340" y="46"/>
                </a:lnTo>
                <a:lnTo>
                  <a:pt x="341" y="47"/>
                </a:lnTo>
                <a:lnTo>
                  <a:pt x="342" y="48"/>
                </a:lnTo>
                <a:lnTo>
                  <a:pt x="342" y="49"/>
                </a:lnTo>
                <a:lnTo>
                  <a:pt x="343" y="49"/>
                </a:lnTo>
                <a:lnTo>
                  <a:pt x="344" y="52"/>
                </a:lnTo>
                <a:lnTo>
                  <a:pt x="344" y="53"/>
                </a:lnTo>
                <a:lnTo>
                  <a:pt x="345" y="53"/>
                </a:lnTo>
                <a:lnTo>
                  <a:pt x="345" y="53"/>
                </a:lnTo>
                <a:lnTo>
                  <a:pt x="345" y="53"/>
                </a:lnTo>
                <a:lnTo>
                  <a:pt x="346" y="54"/>
                </a:lnTo>
                <a:lnTo>
                  <a:pt x="349" y="54"/>
                </a:lnTo>
                <a:lnTo>
                  <a:pt x="351" y="54"/>
                </a:lnTo>
                <a:lnTo>
                  <a:pt x="353" y="55"/>
                </a:lnTo>
                <a:lnTo>
                  <a:pt x="354" y="55"/>
                </a:lnTo>
                <a:lnTo>
                  <a:pt x="355" y="55"/>
                </a:lnTo>
                <a:lnTo>
                  <a:pt x="358" y="54"/>
                </a:lnTo>
                <a:lnTo>
                  <a:pt x="358" y="54"/>
                </a:lnTo>
                <a:lnTo>
                  <a:pt x="359" y="53"/>
                </a:lnTo>
                <a:lnTo>
                  <a:pt x="360" y="53"/>
                </a:lnTo>
                <a:lnTo>
                  <a:pt x="364" y="50"/>
                </a:lnTo>
                <a:lnTo>
                  <a:pt x="365" y="49"/>
                </a:lnTo>
                <a:lnTo>
                  <a:pt x="366" y="48"/>
                </a:lnTo>
                <a:lnTo>
                  <a:pt x="368" y="48"/>
                </a:lnTo>
                <a:lnTo>
                  <a:pt x="369" y="47"/>
                </a:lnTo>
                <a:lnTo>
                  <a:pt x="370" y="47"/>
                </a:lnTo>
                <a:lnTo>
                  <a:pt x="372" y="47"/>
                </a:lnTo>
                <a:lnTo>
                  <a:pt x="374" y="47"/>
                </a:lnTo>
                <a:lnTo>
                  <a:pt x="375" y="47"/>
                </a:lnTo>
                <a:lnTo>
                  <a:pt x="375" y="47"/>
                </a:lnTo>
                <a:lnTo>
                  <a:pt x="376" y="47"/>
                </a:lnTo>
                <a:lnTo>
                  <a:pt x="376" y="47"/>
                </a:lnTo>
                <a:lnTo>
                  <a:pt x="376" y="46"/>
                </a:lnTo>
                <a:lnTo>
                  <a:pt x="376" y="46"/>
                </a:lnTo>
                <a:lnTo>
                  <a:pt x="376" y="44"/>
                </a:lnTo>
                <a:lnTo>
                  <a:pt x="376" y="41"/>
                </a:lnTo>
                <a:lnTo>
                  <a:pt x="376" y="40"/>
                </a:lnTo>
                <a:lnTo>
                  <a:pt x="376" y="40"/>
                </a:lnTo>
                <a:lnTo>
                  <a:pt x="376" y="40"/>
                </a:lnTo>
                <a:lnTo>
                  <a:pt x="377" y="39"/>
                </a:lnTo>
                <a:lnTo>
                  <a:pt x="377" y="39"/>
                </a:lnTo>
                <a:lnTo>
                  <a:pt x="378" y="39"/>
                </a:lnTo>
                <a:lnTo>
                  <a:pt x="378" y="38"/>
                </a:lnTo>
                <a:lnTo>
                  <a:pt x="379" y="39"/>
                </a:lnTo>
                <a:lnTo>
                  <a:pt x="380" y="39"/>
                </a:lnTo>
                <a:lnTo>
                  <a:pt x="384" y="41"/>
                </a:lnTo>
                <a:lnTo>
                  <a:pt x="385" y="42"/>
                </a:lnTo>
                <a:lnTo>
                  <a:pt x="386" y="43"/>
                </a:lnTo>
                <a:lnTo>
                  <a:pt x="389" y="44"/>
                </a:lnTo>
                <a:lnTo>
                  <a:pt x="390" y="44"/>
                </a:lnTo>
                <a:lnTo>
                  <a:pt x="391" y="45"/>
                </a:lnTo>
                <a:lnTo>
                  <a:pt x="396" y="48"/>
                </a:lnTo>
                <a:lnTo>
                  <a:pt x="397" y="49"/>
                </a:lnTo>
                <a:lnTo>
                  <a:pt x="399" y="50"/>
                </a:lnTo>
                <a:lnTo>
                  <a:pt x="400" y="50"/>
                </a:lnTo>
                <a:lnTo>
                  <a:pt x="401" y="50"/>
                </a:lnTo>
                <a:lnTo>
                  <a:pt x="401" y="50"/>
                </a:lnTo>
                <a:lnTo>
                  <a:pt x="402" y="50"/>
                </a:lnTo>
                <a:lnTo>
                  <a:pt x="402" y="50"/>
                </a:lnTo>
                <a:lnTo>
                  <a:pt x="404" y="48"/>
                </a:lnTo>
                <a:lnTo>
                  <a:pt x="406" y="47"/>
                </a:lnTo>
                <a:lnTo>
                  <a:pt x="408" y="47"/>
                </a:lnTo>
                <a:lnTo>
                  <a:pt x="408" y="46"/>
                </a:lnTo>
                <a:lnTo>
                  <a:pt x="409" y="46"/>
                </a:lnTo>
                <a:lnTo>
                  <a:pt x="411" y="46"/>
                </a:lnTo>
                <a:lnTo>
                  <a:pt x="412" y="46"/>
                </a:lnTo>
                <a:lnTo>
                  <a:pt x="415" y="46"/>
                </a:lnTo>
                <a:lnTo>
                  <a:pt x="416" y="47"/>
                </a:lnTo>
                <a:lnTo>
                  <a:pt x="417" y="47"/>
                </a:lnTo>
                <a:lnTo>
                  <a:pt x="418" y="47"/>
                </a:lnTo>
                <a:lnTo>
                  <a:pt x="419" y="47"/>
                </a:lnTo>
                <a:lnTo>
                  <a:pt x="422" y="49"/>
                </a:lnTo>
                <a:lnTo>
                  <a:pt x="423" y="49"/>
                </a:lnTo>
                <a:lnTo>
                  <a:pt x="425" y="50"/>
                </a:lnTo>
                <a:lnTo>
                  <a:pt x="426" y="50"/>
                </a:lnTo>
                <a:lnTo>
                  <a:pt x="429" y="51"/>
                </a:lnTo>
                <a:lnTo>
                  <a:pt x="434" y="51"/>
                </a:lnTo>
                <a:lnTo>
                  <a:pt x="436" y="51"/>
                </a:lnTo>
                <a:lnTo>
                  <a:pt x="439" y="52"/>
                </a:lnTo>
                <a:lnTo>
                  <a:pt x="440" y="51"/>
                </a:lnTo>
                <a:lnTo>
                  <a:pt x="441" y="51"/>
                </a:lnTo>
                <a:lnTo>
                  <a:pt x="444" y="51"/>
                </a:lnTo>
                <a:lnTo>
                  <a:pt x="446" y="50"/>
                </a:lnTo>
                <a:lnTo>
                  <a:pt x="448" y="50"/>
                </a:lnTo>
                <a:lnTo>
                  <a:pt x="451" y="49"/>
                </a:lnTo>
                <a:lnTo>
                  <a:pt x="451" y="49"/>
                </a:lnTo>
                <a:lnTo>
                  <a:pt x="452" y="49"/>
                </a:lnTo>
                <a:lnTo>
                  <a:pt x="452" y="49"/>
                </a:lnTo>
                <a:lnTo>
                  <a:pt x="452" y="49"/>
                </a:lnTo>
                <a:lnTo>
                  <a:pt x="452" y="50"/>
                </a:lnTo>
                <a:lnTo>
                  <a:pt x="452" y="51"/>
                </a:lnTo>
                <a:lnTo>
                  <a:pt x="452" y="52"/>
                </a:lnTo>
                <a:lnTo>
                  <a:pt x="452" y="55"/>
                </a:lnTo>
                <a:lnTo>
                  <a:pt x="451" y="56"/>
                </a:lnTo>
                <a:lnTo>
                  <a:pt x="451" y="57"/>
                </a:lnTo>
                <a:lnTo>
                  <a:pt x="452" y="57"/>
                </a:lnTo>
                <a:lnTo>
                  <a:pt x="452" y="58"/>
                </a:lnTo>
                <a:lnTo>
                  <a:pt x="452" y="58"/>
                </a:lnTo>
                <a:lnTo>
                  <a:pt x="453" y="59"/>
                </a:lnTo>
                <a:lnTo>
                  <a:pt x="454" y="59"/>
                </a:lnTo>
                <a:lnTo>
                  <a:pt x="454" y="60"/>
                </a:lnTo>
                <a:lnTo>
                  <a:pt x="455" y="60"/>
                </a:lnTo>
                <a:lnTo>
                  <a:pt x="456" y="60"/>
                </a:lnTo>
                <a:lnTo>
                  <a:pt x="458" y="60"/>
                </a:lnTo>
                <a:lnTo>
                  <a:pt x="461" y="61"/>
                </a:lnTo>
                <a:lnTo>
                  <a:pt x="463" y="61"/>
                </a:lnTo>
                <a:lnTo>
                  <a:pt x="465" y="62"/>
                </a:lnTo>
                <a:lnTo>
                  <a:pt x="468" y="62"/>
                </a:lnTo>
                <a:lnTo>
                  <a:pt x="470" y="63"/>
                </a:lnTo>
                <a:lnTo>
                  <a:pt x="471" y="64"/>
                </a:lnTo>
                <a:lnTo>
                  <a:pt x="472" y="65"/>
                </a:lnTo>
                <a:lnTo>
                  <a:pt x="475" y="66"/>
                </a:lnTo>
                <a:lnTo>
                  <a:pt x="476" y="67"/>
                </a:lnTo>
                <a:lnTo>
                  <a:pt x="476" y="67"/>
                </a:lnTo>
                <a:lnTo>
                  <a:pt x="477" y="67"/>
                </a:lnTo>
                <a:lnTo>
                  <a:pt x="477" y="67"/>
                </a:lnTo>
                <a:lnTo>
                  <a:pt x="478" y="67"/>
                </a:lnTo>
                <a:lnTo>
                  <a:pt x="478" y="67"/>
                </a:lnTo>
                <a:lnTo>
                  <a:pt x="479" y="67"/>
                </a:lnTo>
                <a:lnTo>
                  <a:pt x="480" y="67"/>
                </a:lnTo>
                <a:lnTo>
                  <a:pt x="480" y="66"/>
                </a:lnTo>
                <a:lnTo>
                  <a:pt x="481" y="65"/>
                </a:lnTo>
                <a:lnTo>
                  <a:pt x="482" y="62"/>
                </a:lnTo>
                <a:lnTo>
                  <a:pt x="483" y="61"/>
                </a:lnTo>
                <a:lnTo>
                  <a:pt x="485" y="59"/>
                </a:lnTo>
                <a:lnTo>
                  <a:pt x="487" y="58"/>
                </a:lnTo>
                <a:lnTo>
                  <a:pt x="489" y="56"/>
                </a:lnTo>
                <a:lnTo>
                  <a:pt x="493" y="52"/>
                </a:lnTo>
                <a:lnTo>
                  <a:pt x="495" y="50"/>
                </a:lnTo>
                <a:lnTo>
                  <a:pt x="498" y="48"/>
                </a:lnTo>
                <a:lnTo>
                  <a:pt x="499" y="48"/>
                </a:lnTo>
                <a:lnTo>
                  <a:pt x="500" y="47"/>
                </a:lnTo>
                <a:lnTo>
                  <a:pt x="502" y="47"/>
                </a:lnTo>
                <a:lnTo>
                  <a:pt x="507" y="45"/>
                </a:lnTo>
                <a:lnTo>
                  <a:pt x="508" y="45"/>
                </a:lnTo>
                <a:lnTo>
                  <a:pt x="510" y="44"/>
                </a:lnTo>
                <a:lnTo>
                  <a:pt x="511" y="43"/>
                </a:lnTo>
                <a:lnTo>
                  <a:pt x="513" y="43"/>
                </a:lnTo>
                <a:lnTo>
                  <a:pt x="513" y="42"/>
                </a:lnTo>
                <a:lnTo>
                  <a:pt x="514" y="42"/>
                </a:lnTo>
                <a:lnTo>
                  <a:pt x="514" y="41"/>
                </a:lnTo>
                <a:lnTo>
                  <a:pt x="515" y="40"/>
                </a:lnTo>
                <a:lnTo>
                  <a:pt x="515" y="39"/>
                </a:lnTo>
                <a:lnTo>
                  <a:pt x="515" y="38"/>
                </a:lnTo>
                <a:lnTo>
                  <a:pt x="514" y="37"/>
                </a:lnTo>
                <a:lnTo>
                  <a:pt x="514" y="34"/>
                </a:lnTo>
                <a:lnTo>
                  <a:pt x="513" y="31"/>
                </a:lnTo>
                <a:lnTo>
                  <a:pt x="512" y="29"/>
                </a:lnTo>
                <a:lnTo>
                  <a:pt x="512" y="28"/>
                </a:lnTo>
                <a:lnTo>
                  <a:pt x="512" y="27"/>
                </a:lnTo>
                <a:lnTo>
                  <a:pt x="512" y="25"/>
                </a:lnTo>
                <a:lnTo>
                  <a:pt x="512" y="24"/>
                </a:lnTo>
                <a:lnTo>
                  <a:pt x="513" y="20"/>
                </a:lnTo>
                <a:lnTo>
                  <a:pt x="514" y="19"/>
                </a:lnTo>
                <a:lnTo>
                  <a:pt x="514" y="17"/>
                </a:lnTo>
                <a:lnTo>
                  <a:pt x="514" y="15"/>
                </a:lnTo>
                <a:lnTo>
                  <a:pt x="514" y="14"/>
                </a:lnTo>
                <a:lnTo>
                  <a:pt x="514" y="14"/>
                </a:lnTo>
                <a:lnTo>
                  <a:pt x="515" y="13"/>
                </a:lnTo>
                <a:lnTo>
                  <a:pt x="515" y="12"/>
                </a:lnTo>
                <a:lnTo>
                  <a:pt x="516" y="11"/>
                </a:lnTo>
                <a:lnTo>
                  <a:pt x="518" y="10"/>
                </a:lnTo>
                <a:lnTo>
                  <a:pt x="518" y="9"/>
                </a:lnTo>
                <a:lnTo>
                  <a:pt x="519" y="8"/>
                </a:lnTo>
                <a:lnTo>
                  <a:pt x="520" y="7"/>
                </a:lnTo>
                <a:lnTo>
                  <a:pt x="521" y="6"/>
                </a:lnTo>
                <a:lnTo>
                  <a:pt x="521" y="5"/>
                </a:lnTo>
                <a:lnTo>
                  <a:pt x="522" y="4"/>
                </a:lnTo>
                <a:lnTo>
                  <a:pt x="525" y="2"/>
                </a:lnTo>
                <a:lnTo>
                  <a:pt x="527" y="0"/>
                </a:lnTo>
                <a:lnTo>
                  <a:pt x="528" y="0"/>
                </a:lnTo>
                <a:lnTo>
                  <a:pt x="529" y="0"/>
                </a:lnTo>
                <a:lnTo>
                  <a:pt x="529" y="0"/>
                </a:lnTo>
                <a:lnTo>
                  <a:pt x="530" y="0"/>
                </a:lnTo>
                <a:lnTo>
                  <a:pt x="531" y="0"/>
                </a:lnTo>
                <a:lnTo>
                  <a:pt x="532" y="0"/>
                </a:lnTo>
                <a:lnTo>
                  <a:pt x="533" y="1"/>
                </a:lnTo>
                <a:lnTo>
                  <a:pt x="536" y="3"/>
                </a:lnTo>
                <a:lnTo>
                  <a:pt x="537" y="4"/>
                </a:lnTo>
                <a:lnTo>
                  <a:pt x="540" y="5"/>
                </a:lnTo>
                <a:lnTo>
                  <a:pt x="545" y="8"/>
                </a:lnTo>
                <a:lnTo>
                  <a:pt x="547" y="8"/>
                </a:lnTo>
                <a:lnTo>
                  <a:pt x="548" y="9"/>
                </a:lnTo>
                <a:lnTo>
                  <a:pt x="549" y="10"/>
                </a:lnTo>
                <a:lnTo>
                  <a:pt x="550" y="11"/>
                </a:lnTo>
                <a:lnTo>
                  <a:pt x="555" y="15"/>
                </a:lnTo>
                <a:lnTo>
                  <a:pt x="557" y="17"/>
                </a:lnTo>
                <a:lnTo>
                  <a:pt x="559" y="18"/>
                </a:lnTo>
                <a:lnTo>
                  <a:pt x="560" y="19"/>
                </a:lnTo>
                <a:lnTo>
                  <a:pt x="561" y="20"/>
                </a:lnTo>
                <a:lnTo>
                  <a:pt x="563" y="20"/>
                </a:lnTo>
                <a:lnTo>
                  <a:pt x="563" y="20"/>
                </a:lnTo>
                <a:lnTo>
                  <a:pt x="564" y="21"/>
                </a:lnTo>
                <a:lnTo>
                  <a:pt x="564" y="21"/>
                </a:lnTo>
                <a:lnTo>
                  <a:pt x="565" y="20"/>
                </a:lnTo>
                <a:lnTo>
                  <a:pt x="566" y="20"/>
                </a:lnTo>
                <a:lnTo>
                  <a:pt x="568" y="19"/>
                </a:lnTo>
                <a:lnTo>
                  <a:pt x="569" y="18"/>
                </a:lnTo>
                <a:lnTo>
                  <a:pt x="570" y="18"/>
                </a:lnTo>
                <a:lnTo>
                  <a:pt x="572" y="17"/>
                </a:lnTo>
                <a:lnTo>
                  <a:pt x="572" y="17"/>
                </a:lnTo>
                <a:lnTo>
                  <a:pt x="573" y="17"/>
                </a:lnTo>
                <a:lnTo>
                  <a:pt x="573" y="17"/>
                </a:lnTo>
                <a:lnTo>
                  <a:pt x="574" y="18"/>
                </a:lnTo>
                <a:lnTo>
                  <a:pt x="574" y="18"/>
                </a:lnTo>
                <a:lnTo>
                  <a:pt x="575" y="18"/>
                </a:lnTo>
                <a:lnTo>
                  <a:pt x="575" y="19"/>
                </a:lnTo>
                <a:lnTo>
                  <a:pt x="576" y="21"/>
                </a:lnTo>
                <a:lnTo>
                  <a:pt x="577" y="23"/>
                </a:lnTo>
                <a:lnTo>
                  <a:pt x="578" y="25"/>
                </a:lnTo>
                <a:lnTo>
                  <a:pt x="579" y="27"/>
                </a:lnTo>
                <a:lnTo>
                  <a:pt x="581" y="31"/>
                </a:lnTo>
                <a:lnTo>
                  <a:pt x="583" y="35"/>
                </a:lnTo>
                <a:lnTo>
                  <a:pt x="584" y="37"/>
                </a:lnTo>
                <a:lnTo>
                  <a:pt x="585" y="38"/>
                </a:lnTo>
                <a:lnTo>
                  <a:pt x="586" y="39"/>
                </a:lnTo>
                <a:lnTo>
                  <a:pt x="586" y="40"/>
                </a:lnTo>
                <a:lnTo>
                  <a:pt x="588" y="41"/>
                </a:lnTo>
                <a:lnTo>
                  <a:pt x="589" y="42"/>
                </a:lnTo>
                <a:lnTo>
                  <a:pt x="590" y="42"/>
                </a:lnTo>
                <a:lnTo>
                  <a:pt x="591" y="43"/>
                </a:lnTo>
                <a:lnTo>
                  <a:pt x="592" y="43"/>
                </a:lnTo>
                <a:lnTo>
                  <a:pt x="593" y="43"/>
                </a:lnTo>
                <a:lnTo>
                  <a:pt x="594" y="43"/>
                </a:lnTo>
                <a:lnTo>
                  <a:pt x="595" y="43"/>
                </a:lnTo>
                <a:lnTo>
                  <a:pt x="596" y="43"/>
                </a:lnTo>
                <a:lnTo>
                  <a:pt x="597" y="43"/>
                </a:lnTo>
                <a:lnTo>
                  <a:pt x="598" y="43"/>
                </a:lnTo>
                <a:lnTo>
                  <a:pt x="598" y="43"/>
                </a:lnTo>
                <a:lnTo>
                  <a:pt x="599" y="42"/>
                </a:lnTo>
                <a:lnTo>
                  <a:pt x="600" y="42"/>
                </a:lnTo>
                <a:lnTo>
                  <a:pt x="600" y="42"/>
                </a:lnTo>
                <a:lnTo>
                  <a:pt x="600" y="43"/>
                </a:lnTo>
                <a:lnTo>
                  <a:pt x="601" y="49"/>
                </a:lnTo>
                <a:lnTo>
                  <a:pt x="601" y="50"/>
                </a:lnTo>
                <a:lnTo>
                  <a:pt x="601" y="52"/>
                </a:lnTo>
                <a:lnTo>
                  <a:pt x="601" y="53"/>
                </a:lnTo>
                <a:lnTo>
                  <a:pt x="601" y="54"/>
                </a:lnTo>
                <a:lnTo>
                  <a:pt x="601" y="54"/>
                </a:lnTo>
                <a:lnTo>
                  <a:pt x="601" y="55"/>
                </a:lnTo>
                <a:lnTo>
                  <a:pt x="600" y="56"/>
                </a:lnTo>
                <a:lnTo>
                  <a:pt x="600" y="57"/>
                </a:lnTo>
                <a:lnTo>
                  <a:pt x="599" y="58"/>
                </a:lnTo>
                <a:lnTo>
                  <a:pt x="598" y="58"/>
                </a:lnTo>
                <a:lnTo>
                  <a:pt x="597" y="59"/>
                </a:lnTo>
                <a:lnTo>
                  <a:pt x="595" y="59"/>
                </a:lnTo>
                <a:lnTo>
                  <a:pt x="594" y="60"/>
                </a:lnTo>
                <a:lnTo>
                  <a:pt x="593" y="60"/>
                </a:lnTo>
                <a:lnTo>
                  <a:pt x="592" y="61"/>
                </a:lnTo>
                <a:lnTo>
                  <a:pt x="592" y="62"/>
                </a:lnTo>
                <a:lnTo>
                  <a:pt x="591" y="62"/>
                </a:lnTo>
                <a:lnTo>
                  <a:pt x="591" y="62"/>
                </a:lnTo>
                <a:lnTo>
                  <a:pt x="591" y="63"/>
                </a:lnTo>
                <a:lnTo>
                  <a:pt x="591" y="64"/>
                </a:lnTo>
                <a:lnTo>
                  <a:pt x="591" y="64"/>
                </a:lnTo>
                <a:lnTo>
                  <a:pt x="591" y="65"/>
                </a:lnTo>
                <a:lnTo>
                  <a:pt x="591" y="66"/>
                </a:lnTo>
                <a:lnTo>
                  <a:pt x="592" y="67"/>
                </a:lnTo>
                <a:lnTo>
                  <a:pt x="595" y="71"/>
                </a:lnTo>
                <a:lnTo>
                  <a:pt x="595" y="72"/>
                </a:lnTo>
                <a:lnTo>
                  <a:pt x="596" y="74"/>
                </a:lnTo>
                <a:lnTo>
                  <a:pt x="596" y="75"/>
                </a:lnTo>
                <a:lnTo>
                  <a:pt x="597" y="77"/>
                </a:lnTo>
                <a:lnTo>
                  <a:pt x="597" y="78"/>
                </a:lnTo>
                <a:lnTo>
                  <a:pt x="597" y="79"/>
                </a:lnTo>
                <a:lnTo>
                  <a:pt x="598" y="82"/>
                </a:lnTo>
                <a:lnTo>
                  <a:pt x="598" y="84"/>
                </a:lnTo>
                <a:lnTo>
                  <a:pt x="598" y="85"/>
                </a:lnTo>
                <a:lnTo>
                  <a:pt x="597" y="89"/>
                </a:lnTo>
                <a:lnTo>
                  <a:pt x="597" y="91"/>
                </a:lnTo>
                <a:lnTo>
                  <a:pt x="597" y="92"/>
                </a:lnTo>
                <a:lnTo>
                  <a:pt x="597" y="96"/>
                </a:lnTo>
                <a:lnTo>
                  <a:pt x="597" y="97"/>
                </a:lnTo>
                <a:lnTo>
                  <a:pt x="597" y="100"/>
                </a:lnTo>
                <a:lnTo>
                  <a:pt x="596" y="102"/>
                </a:lnTo>
                <a:lnTo>
                  <a:pt x="596" y="103"/>
                </a:lnTo>
                <a:lnTo>
                  <a:pt x="595" y="105"/>
                </a:lnTo>
                <a:lnTo>
                  <a:pt x="595" y="107"/>
                </a:lnTo>
                <a:lnTo>
                  <a:pt x="593" y="112"/>
                </a:lnTo>
                <a:lnTo>
                  <a:pt x="591" y="116"/>
                </a:lnTo>
                <a:lnTo>
                  <a:pt x="590" y="120"/>
                </a:lnTo>
                <a:lnTo>
                  <a:pt x="590" y="121"/>
                </a:lnTo>
                <a:lnTo>
                  <a:pt x="589" y="122"/>
                </a:lnTo>
                <a:lnTo>
                  <a:pt x="589" y="123"/>
                </a:lnTo>
                <a:lnTo>
                  <a:pt x="589" y="124"/>
                </a:lnTo>
                <a:lnTo>
                  <a:pt x="590" y="125"/>
                </a:lnTo>
                <a:lnTo>
                  <a:pt x="590" y="126"/>
                </a:lnTo>
                <a:lnTo>
                  <a:pt x="590" y="126"/>
                </a:lnTo>
                <a:lnTo>
                  <a:pt x="590" y="127"/>
                </a:lnTo>
                <a:lnTo>
                  <a:pt x="589" y="132"/>
                </a:lnTo>
                <a:lnTo>
                  <a:pt x="588" y="136"/>
                </a:lnTo>
                <a:lnTo>
                  <a:pt x="587" y="138"/>
                </a:lnTo>
                <a:lnTo>
                  <a:pt x="586" y="140"/>
                </a:lnTo>
                <a:lnTo>
                  <a:pt x="585" y="144"/>
                </a:lnTo>
                <a:lnTo>
                  <a:pt x="585" y="145"/>
                </a:lnTo>
                <a:lnTo>
                  <a:pt x="584" y="147"/>
                </a:lnTo>
                <a:lnTo>
                  <a:pt x="584" y="149"/>
                </a:lnTo>
                <a:lnTo>
                  <a:pt x="584" y="150"/>
                </a:lnTo>
                <a:lnTo>
                  <a:pt x="584" y="151"/>
                </a:lnTo>
                <a:lnTo>
                  <a:pt x="585" y="153"/>
                </a:lnTo>
                <a:lnTo>
                  <a:pt x="585" y="153"/>
                </a:lnTo>
                <a:lnTo>
                  <a:pt x="585" y="154"/>
                </a:lnTo>
                <a:lnTo>
                  <a:pt x="586" y="156"/>
                </a:lnTo>
                <a:lnTo>
                  <a:pt x="587" y="157"/>
                </a:lnTo>
                <a:lnTo>
                  <a:pt x="588" y="158"/>
                </a:lnTo>
                <a:lnTo>
                  <a:pt x="590" y="160"/>
                </a:lnTo>
                <a:lnTo>
                  <a:pt x="593" y="162"/>
                </a:lnTo>
                <a:lnTo>
                  <a:pt x="594" y="163"/>
                </a:lnTo>
                <a:lnTo>
                  <a:pt x="595" y="164"/>
                </a:lnTo>
                <a:lnTo>
                  <a:pt x="595" y="165"/>
                </a:lnTo>
                <a:lnTo>
                  <a:pt x="596" y="166"/>
                </a:lnTo>
                <a:lnTo>
                  <a:pt x="597" y="168"/>
                </a:lnTo>
                <a:lnTo>
                  <a:pt x="598" y="169"/>
                </a:lnTo>
                <a:lnTo>
                  <a:pt x="598" y="169"/>
                </a:lnTo>
                <a:lnTo>
                  <a:pt x="598" y="170"/>
                </a:lnTo>
                <a:lnTo>
                  <a:pt x="598" y="170"/>
                </a:lnTo>
                <a:lnTo>
                  <a:pt x="597" y="171"/>
                </a:lnTo>
                <a:lnTo>
                  <a:pt x="597" y="172"/>
                </a:lnTo>
                <a:lnTo>
                  <a:pt x="595" y="174"/>
                </a:lnTo>
                <a:lnTo>
                  <a:pt x="594" y="176"/>
                </a:lnTo>
                <a:lnTo>
                  <a:pt x="593" y="178"/>
                </a:lnTo>
                <a:lnTo>
                  <a:pt x="592" y="179"/>
                </a:lnTo>
                <a:lnTo>
                  <a:pt x="591" y="180"/>
                </a:lnTo>
                <a:lnTo>
                  <a:pt x="591" y="181"/>
                </a:lnTo>
                <a:lnTo>
                  <a:pt x="591" y="182"/>
                </a:lnTo>
                <a:lnTo>
                  <a:pt x="591" y="183"/>
                </a:lnTo>
                <a:lnTo>
                  <a:pt x="591" y="184"/>
                </a:lnTo>
                <a:lnTo>
                  <a:pt x="591" y="185"/>
                </a:lnTo>
                <a:lnTo>
                  <a:pt x="592" y="186"/>
                </a:lnTo>
                <a:lnTo>
                  <a:pt x="592" y="187"/>
                </a:lnTo>
                <a:lnTo>
                  <a:pt x="593" y="189"/>
                </a:lnTo>
                <a:lnTo>
                  <a:pt x="596" y="193"/>
                </a:lnTo>
                <a:lnTo>
                  <a:pt x="599" y="197"/>
                </a:lnTo>
                <a:lnTo>
                  <a:pt x="599" y="198"/>
                </a:lnTo>
                <a:lnTo>
                  <a:pt x="600" y="199"/>
                </a:lnTo>
                <a:lnTo>
                  <a:pt x="605" y="204"/>
                </a:lnTo>
                <a:lnTo>
                  <a:pt x="606" y="205"/>
                </a:lnTo>
                <a:lnTo>
                  <a:pt x="609" y="208"/>
                </a:lnTo>
                <a:lnTo>
                  <a:pt x="611" y="210"/>
                </a:lnTo>
                <a:lnTo>
                  <a:pt x="614" y="213"/>
                </a:lnTo>
                <a:lnTo>
                  <a:pt x="617" y="215"/>
                </a:lnTo>
                <a:lnTo>
                  <a:pt x="619" y="217"/>
                </a:lnTo>
                <a:lnTo>
                  <a:pt x="620" y="217"/>
                </a:lnTo>
                <a:lnTo>
                  <a:pt x="620" y="217"/>
                </a:lnTo>
                <a:lnTo>
                  <a:pt x="622" y="218"/>
                </a:lnTo>
                <a:lnTo>
                  <a:pt x="623" y="218"/>
                </a:lnTo>
                <a:lnTo>
                  <a:pt x="624" y="218"/>
                </a:lnTo>
                <a:lnTo>
                  <a:pt x="625" y="218"/>
                </a:lnTo>
                <a:lnTo>
                  <a:pt x="626" y="217"/>
                </a:lnTo>
                <a:lnTo>
                  <a:pt x="628" y="217"/>
                </a:lnTo>
                <a:lnTo>
                  <a:pt x="633" y="214"/>
                </a:lnTo>
                <a:lnTo>
                  <a:pt x="635" y="213"/>
                </a:lnTo>
                <a:lnTo>
                  <a:pt x="637" y="213"/>
                </a:lnTo>
                <a:lnTo>
                  <a:pt x="638" y="212"/>
                </a:lnTo>
                <a:lnTo>
                  <a:pt x="640" y="212"/>
                </a:lnTo>
                <a:lnTo>
                  <a:pt x="641" y="212"/>
                </a:lnTo>
                <a:lnTo>
                  <a:pt x="642" y="212"/>
                </a:lnTo>
                <a:lnTo>
                  <a:pt x="643" y="212"/>
                </a:lnTo>
                <a:lnTo>
                  <a:pt x="644" y="212"/>
                </a:lnTo>
                <a:lnTo>
                  <a:pt x="645" y="213"/>
                </a:lnTo>
                <a:lnTo>
                  <a:pt x="646" y="213"/>
                </a:lnTo>
                <a:lnTo>
                  <a:pt x="647" y="214"/>
                </a:lnTo>
                <a:lnTo>
                  <a:pt x="650" y="217"/>
                </a:lnTo>
                <a:lnTo>
                  <a:pt x="652" y="218"/>
                </a:lnTo>
                <a:lnTo>
                  <a:pt x="654" y="220"/>
                </a:lnTo>
                <a:lnTo>
                  <a:pt x="656" y="221"/>
                </a:lnTo>
                <a:lnTo>
                  <a:pt x="658" y="221"/>
                </a:lnTo>
                <a:lnTo>
                  <a:pt x="659" y="222"/>
                </a:lnTo>
                <a:lnTo>
                  <a:pt x="664" y="224"/>
                </a:lnTo>
                <a:lnTo>
                  <a:pt x="666" y="224"/>
                </a:lnTo>
                <a:lnTo>
                  <a:pt x="668" y="225"/>
                </a:lnTo>
                <a:lnTo>
                  <a:pt x="669" y="226"/>
                </a:lnTo>
                <a:lnTo>
                  <a:pt x="670" y="226"/>
                </a:lnTo>
                <a:lnTo>
                  <a:pt x="670" y="227"/>
                </a:lnTo>
                <a:lnTo>
                  <a:pt x="671" y="227"/>
                </a:lnTo>
                <a:lnTo>
                  <a:pt x="671" y="228"/>
                </a:lnTo>
                <a:lnTo>
                  <a:pt x="672" y="229"/>
                </a:lnTo>
                <a:lnTo>
                  <a:pt x="672" y="230"/>
                </a:lnTo>
                <a:lnTo>
                  <a:pt x="672" y="230"/>
                </a:lnTo>
                <a:lnTo>
                  <a:pt x="672" y="231"/>
                </a:lnTo>
                <a:lnTo>
                  <a:pt x="671" y="233"/>
                </a:lnTo>
                <a:lnTo>
                  <a:pt x="671" y="234"/>
                </a:lnTo>
                <a:lnTo>
                  <a:pt x="671" y="234"/>
                </a:lnTo>
                <a:lnTo>
                  <a:pt x="670" y="235"/>
                </a:lnTo>
                <a:lnTo>
                  <a:pt x="670" y="236"/>
                </a:lnTo>
                <a:lnTo>
                  <a:pt x="669" y="236"/>
                </a:lnTo>
                <a:lnTo>
                  <a:pt x="668" y="237"/>
                </a:lnTo>
                <a:lnTo>
                  <a:pt x="667" y="238"/>
                </a:lnTo>
                <a:lnTo>
                  <a:pt x="666" y="238"/>
                </a:lnTo>
                <a:lnTo>
                  <a:pt x="666" y="238"/>
                </a:lnTo>
                <a:lnTo>
                  <a:pt x="666" y="239"/>
                </a:lnTo>
                <a:lnTo>
                  <a:pt x="666" y="239"/>
                </a:lnTo>
                <a:lnTo>
                  <a:pt x="667" y="239"/>
                </a:lnTo>
                <a:lnTo>
                  <a:pt x="668" y="240"/>
                </a:lnTo>
                <a:lnTo>
                  <a:pt x="669" y="240"/>
                </a:lnTo>
                <a:lnTo>
                  <a:pt x="670" y="241"/>
                </a:lnTo>
                <a:lnTo>
                  <a:pt x="671" y="241"/>
                </a:lnTo>
                <a:lnTo>
                  <a:pt x="672" y="241"/>
                </a:lnTo>
                <a:lnTo>
                  <a:pt x="676" y="242"/>
                </a:lnTo>
                <a:lnTo>
                  <a:pt x="678" y="242"/>
                </a:lnTo>
                <a:lnTo>
                  <a:pt x="679" y="242"/>
                </a:lnTo>
                <a:lnTo>
                  <a:pt x="680" y="243"/>
                </a:lnTo>
                <a:lnTo>
                  <a:pt x="680" y="243"/>
                </a:lnTo>
                <a:lnTo>
                  <a:pt x="681" y="243"/>
                </a:lnTo>
                <a:lnTo>
                  <a:pt x="682" y="244"/>
                </a:lnTo>
                <a:lnTo>
                  <a:pt x="683" y="245"/>
                </a:lnTo>
                <a:lnTo>
                  <a:pt x="685" y="246"/>
                </a:lnTo>
                <a:lnTo>
                  <a:pt x="686" y="248"/>
                </a:lnTo>
                <a:lnTo>
                  <a:pt x="689" y="252"/>
                </a:lnTo>
                <a:lnTo>
                  <a:pt x="690" y="252"/>
                </a:lnTo>
                <a:lnTo>
                  <a:pt x="691" y="253"/>
                </a:lnTo>
                <a:lnTo>
                  <a:pt x="692" y="254"/>
                </a:lnTo>
                <a:lnTo>
                  <a:pt x="693" y="254"/>
                </a:lnTo>
                <a:lnTo>
                  <a:pt x="693" y="255"/>
                </a:lnTo>
                <a:lnTo>
                  <a:pt x="694" y="255"/>
                </a:lnTo>
                <a:lnTo>
                  <a:pt x="696" y="256"/>
                </a:lnTo>
                <a:lnTo>
                  <a:pt x="698" y="256"/>
                </a:lnTo>
                <a:lnTo>
                  <a:pt x="699" y="256"/>
                </a:lnTo>
                <a:lnTo>
                  <a:pt x="701" y="256"/>
                </a:lnTo>
                <a:lnTo>
                  <a:pt x="702" y="256"/>
                </a:lnTo>
                <a:lnTo>
                  <a:pt x="704" y="255"/>
                </a:lnTo>
                <a:lnTo>
                  <a:pt x="705" y="254"/>
                </a:lnTo>
                <a:lnTo>
                  <a:pt x="709" y="252"/>
                </a:lnTo>
                <a:lnTo>
                  <a:pt x="711" y="252"/>
                </a:lnTo>
                <a:lnTo>
                  <a:pt x="712" y="251"/>
                </a:lnTo>
                <a:lnTo>
                  <a:pt x="712" y="251"/>
                </a:lnTo>
                <a:lnTo>
                  <a:pt x="713" y="251"/>
                </a:lnTo>
                <a:lnTo>
                  <a:pt x="714" y="251"/>
                </a:lnTo>
                <a:lnTo>
                  <a:pt x="715" y="251"/>
                </a:lnTo>
                <a:lnTo>
                  <a:pt x="716" y="252"/>
                </a:lnTo>
                <a:lnTo>
                  <a:pt x="723" y="253"/>
                </a:lnTo>
                <a:lnTo>
                  <a:pt x="728" y="255"/>
                </a:lnTo>
                <a:lnTo>
                  <a:pt x="731" y="256"/>
                </a:lnTo>
                <a:lnTo>
                  <a:pt x="733" y="257"/>
                </a:lnTo>
                <a:lnTo>
                  <a:pt x="735" y="258"/>
                </a:lnTo>
                <a:lnTo>
                  <a:pt x="736" y="259"/>
                </a:lnTo>
                <a:lnTo>
                  <a:pt x="737" y="259"/>
                </a:lnTo>
                <a:lnTo>
                  <a:pt x="738" y="261"/>
                </a:lnTo>
                <a:lnTo>
                  <a:pt x="739" y="262"/>
                </a:lnTo>
                <a:lnTo>
                  <a:pt x="740" y="262"/>
                </a:lnTo>
                <a:lnTo>
                  <a:pt x="741" y="263"/>
                </a:lnTo>
                <a:lnTo>
                  <a:pt x="741" y="263"/>
                </a:lnTo>
                <a:lnTo>
                  <a:pt x="742" y="263"/>
                </a:lnTo>
                <a:lnTo>
                  <a:pt x="747" y="262"/>
                </a:lnTo>
                <a:lnTo>
                  <a:pt x="749" y="262"/>
                </a:lnTo>
                <a:lnTo>
                  <a:pt x="753" y="261"/>
                </a:lnTo>
                <a:lnTo>
                  <a:pt x="755" y="260"/>
                </a:lnTo>
                <a:lnTo>
                  <a:pt x="756" y="260"/>
                </a:lnTo>
                <a:lnTo>
                  <a:pt x="760" y="260"/>
                </a:lnTo>
                <a:lnTo>
                  <a:pt x="764" y="259"/>
                </a:lnTo>
                <a:lnTo>
                  <a:pt x="765" y="259"/>
                </a:lnTo>
                <a:lnTo>
                  <a:pt x="767" y="259"/>
                </a:lnTo>
                <a:lnTo>
                  <a:pt x="769" y="259"/>
                </a:lnTo>
                <a:lnTo>
                  <a:pt x="770" y="259"/>
                </a:lnTo>
                <a:lnTo>
                  <a:pt x="771" y="260"/>
                </a:lnTo>
                <a:lnTo>
                  <a:pt x="772" y="260"/>
                </a:lnTo>
                <a:lnTo>
                  <a:pt x="773" y="260"/>
                </a:lnTo>
                <a:lnTo>
                  <a:pt x="774" y="261"/>
                </a:lnTo>
                <a:lnTo>
                  <a:pt x="774" y="262"/>
                </a:lnTo>
                <a:lnTo>
                  <a:pt x="775" y="263"/>
                </a:lnTo>
                <a:lnTo>
                  <a:pt x="776" y="264"/>
                </a:lnTo>
                <a:lnTo>
                  <a:pt x="776" y="265"/>
                </a:lnTo>
                <a:lnTo>
                  <a:pt x="777" y="266"/>
                </a:lnTo>
                <a:lnTo>
                  <a:pt x="777" y="269"/>
                </a:lnTo>
                <a:lnTo>
                  <a:pt x="778" y="271"/>
                </a:lnTo>
                <a:lnTo>
                  <a:pt x="778" y="272"/>
                </a:lnTo>
                <a:lnTo>
                  <a:pt x="778" y="274"/>
                </a:lnTo>
                <a:lnTo>
                  <a:pt x="778" y="275"/>
                </a:lnTo>
                <a:lnTo>
                  <a:pt x="778" y="276"/>
                </a:lnTo>
                <a:lnTo>
                  <a:pt x="778" y="279"/>
                </a:lnTo>
                <a:lnTo>
                  <a:pt x="777" y="283"/>
                </a:lnTo>
                <a:lnTo>
                  <a:pt x="777" y="286"/>
                </a:lnTo>
                <a:lnTo>
                  <a:pt x="777" y="288"/>
                </a:lnTo>
                <a:lnTo>
                  <a:pt x="777" y="290"/>
                </a:lnTo>
                <a:lnTo>
                  <a:pt x="777" y="291"/>
                </a:lnTo>
                <a:lnTo>
                  <a:pt x="778" y="293"/>
                </a:lnTo>
                <a:lnTo>
                  <a:pt x="779" y="295"/>
                </a:lnTo>
                <a:lnTo>
                  <a:pt x="780" y="297"/>
                </a:lnTo>
                <a:lnTo>
                  <a:pt x="780" y="298"/>
                </a:lnTo>
                <a:lnTo>
                  <a:pt x="781" y="299"/>
                </a:lnTo>
                <a:lnTo>
                  <a:pt x="782" y="300"/>
                </a:lnTo>
                <a:lnTo>
                  <a:pt x="785" y="302"/>
                </a:lnTo>
                <a:lnTo>
                  <a:pt x="786" y="304"/>
                </a:lnTo>
                <a:lnTo>
                  <a:pt x="790" y="306"/>
                </a:lnTo>
                <a:lnTo>
                  <a:pt x="794" y="310"/>
                </a:lnTo>
                <a:lnTo>
                  <a:pt x="795" y="311"/>
                </a:lnTo>
                <a:lnTo>
                  <a:pt x="797" y="312"/>
                </a:lnTo>
                <a:lnTo>
                  <a:pt x="799" y="314"/>
                </a:lnTo>
                <a:lnTo>
                  <a:pt x="806" y="318"/>
                </a:lnTo>
                <a:lnTo>
                  <a:pt x="809" y="320"/>
                </a:lnTo>
                <a:lnTo>
                  <a:pt x="810" y="320"/>
                </a:lnTo>
                <a:lnTo>
                  <a:pt x="811" y="320"/>
                </a:lnTo>
                <a:lnTo>
                  <a:pt x="811" y="320"/>
                </a:lnTo>
                <a:lnTo>
                  <a:pt x="812" y="320"/>
                </a:lnTo>
                <a:lnTo>
                  <a:pt x="812" y="320"/>
                </a:lnTo>
                <a:lnTo>
                  <a:pt x="813" y="320"/>
                </a:lnTo>
                <a:lnTo>
                  <a:pt x="815" y="319"/>
                </a:lnTo>
                <a:lnTo>
                  <a:pt x="816" y="319"/>
                </a:lnTo>
                <a:lnTo>
                  <a:pt x="818" y="318"/>
                </a:lnTo>
                <a:lnTo>
                  <a:pt x="819" y="318"/>
                </a:lnTo>
                <a:lnTo>
                  <a:pt x="820" y="319"/>
                </a:lnTo>
                <a:lnTo>
                  <a:pt x="821" y="319"/>
                </a:lnTo>
                <a:lnTo>
                  <a:pt x="822" y="319"/>
                </a:lnTo>
                <a:lnTo>
                  <a:pt x="827" y="320"/>
                </a:lnTo>
                <a:lnTo>
                  <a:pt x="828" y="321"/>
                </a:lnTo>
                <a:lnTo>
                  <a:pt x="830" y="321"/>
                </a:lnTo>
                <a:lnTo>
                  <a:pt x="832" y="321"/>
                </a:lnTo>
                <a:lnTo>
                  <a:pt x="835" y="321"/>
                </a:lnTo>
                <a:lnTo>
                  <a:pt x="839" y="321"/>
                </a:lnTo>
                <a:lnTo>
                  <a:pt x="841" y="321"/>
                </a:lnTo>
                <a:lnTo>
                  <a:pt x="843" y="321"/>
                </a:lnTo>
                <a:lnTo>
                  <a:pt x="844" y="320"/>
                </a:lnTo>
                <a:lnTo>
                  <a:pt x="846" y="320"/>
                </a:lnTo>
                <a:lnTo>
                  <a:pt x="849" y="318"/>
                </a:lnTo>
                <a:lnTo>
                  <a:pt x="851" y="318"/>
                </a:lnTo>
                <a:lnTo>
                  <a:pt x="853" y="317"/>
                </a:lnTo>
                <a:lnTo>
                  <a:pt x="857" y="317"/>
                </a:lnTo>
                <a:lnTo>
                  <a:pt x="857" y="317"/>
                </a:lnTo>
                <a:lnTo>
                  <a:pt x="859" y="316"/>
                </a:lnTo>
                <a:lnTo>
                  <a:pt x="861" y="315"/>
                </a:lnTo>
                <a:lnTo>
                  <a:pt x="861" y="315"/>
                </a:lnTo>
                <a:lnTo>
                  <a:pt x="862" y="315"/>
                </a:lnTo>
                <a:lnTo>
                  <a:pt x="863" y="315"/>
                </a:lnTo>
                <a:lnTo>
                  <a:pt x="864" y="315"/>
                </a:lnTo>
                <a:lnTo>
                  <a:pt x="864" y="315"/>
                </a:lnTo>
                <a:lnTo>
                  <a:pt x="865" y="315"/>
                </a:lnTo>
                <a:lnTo>
                  <a:pt x="866" y="315"/>
                </a:lnTo>
                <a:lnTo>
                  <a:pt x="867" y="316"/>
                </a:lnTo>
                <a:lnTo>
                  <a:pt x="868" y="316"/>
                </a:lnTo>
                <a:lnTo>
                  <a:pt x="869" y="317"/>
                </a:lnTo>
                <a:lnTo>
                  <a:pt x="870" y="318"/>
                </a:lnTo>
                <a:lnTo>
                  <a:pt x="871" y="318"/>
                </a:lnTo>
                <a:lnTo>
                  <a:pt x="871" y="319"/>
                </a:lnTo>
                <a:lnTo>
                  <a:pt x="871" y="320"/>
                </a:lnTo>
                <a:lnTo>
                  <a:pt x="872" y="321"/>
                </a:lnTo>
                <a:lnTo>
                  <a:pt x="872" y="322"/>
                </a:lnTo>
                <a:lnTo>
                  <a:pt x="872" y="322"/>
                </a:lnTo>
                <a:lnTo>
                  <a:pt x="871" y="323"/>
                </a:lnTo>
                <a:lnTo>
                  <a:pt x="871" y="324"/>
                </a:lnTo>
                <a:lnTo>
                  <a:pt x="871" y="325"/>
                </a:lnTo>
                <a:lnTo>
                  <a:pt x="871" y="326"/>
                </a:lnTo>
                <a:lnTo>
                  <a:pt x="871" y="327"/>
                </a:lnTo>
                <a:lnTo>
                  <a:pt x="872" y="327"/>
                </a:lnTo>
                <a:lnTo>
                  <a:pt x="872" y="328"/>
                </a:lnTo>
                <a:lnTo>
                  <a:pt x="873" y="329"/>
                </a:lnTo>
                <a:lnTo>
                  <a:pt x="874" y="330"/>
                </a:lnTo>
                <a:lnTo>
                  <a:pt x="876" y="331"/>
                </a:lnTo>
                <a:lnTo>
                  <a:pt x="878" y="333"/>
                </a:lnTo>
                <a:lnTo>
                  <a:pt x="880" y="333"/>
                </a:lnTo>
                <a:lnTo>
                  <a:pt x="880" y="334"/>
                </a:lnTo>
                <a:lnTo>
                  <a:pt x="881" y="335"/>
                </a:lnTo>
                <a:lnTo>
                  <a:pt x="884" y="339"/>
                </a:lnTo>
                <a:lnTo>
                  <a:pt x="885" y="340"/>
                </a:lnTo>
                <a:lnTo>
                  <a:pt x="885" y="341"/>
                </a:lnTo>
                <a:lnTo>
                  <a:pt x="886" y="342"/>
                </a:lnTo>
                <a:lnTo>
                  <a:pt x="886" y="343"/>
                </a:lnTo>
                <a:lnTo>
                  <a:pt x="886" y="344"/>
                </a:lnTo>
                <a:lnTo>
                  <a:pt x="885" y="345"/>
                </a:lnTo>
                <a:lnTo>
                  <a:pt x="885" y="347"/>
                </a:lnTo>
                <a:lnTo>
                  <a:pt x="884" y="349"/>
                </a:lnTo>
                <a:lnTo>
                  <a:pt x="884" y="349"/>
                </a:lnTo>
                <a:lnTo>
                  <a:pt x="883" y="350"/>
                </a:lnTo>
                <a:lnTo>
                  <a:pt x="882" y="350"/>
                </a:lnTo>
                <a:lnTo>
                  <a:pt x="882" y="351"/>
                </a:lnTo>
                <a:lnTo>
                  <a:pt x="880" y="351"/>
                </a:lnTo>
                <a:lnTo>
                  <a:pt x="879" y="352"/>
                </a:lnTo>
                <a:lnTo>
                  <a:pt x="876" y="353"/>
                </a:lnTo>
                <a:lnTo>
                  <a:pt x="873" y="353"/>
                </a:lnTo>
                <a:lnTo>
                  <a:pt x="872" y="354"/>
                </a:lnTo>
                <a:lnTo>
                  <a:pt x="871" y="354"/>
                </a:lnTo>
                <a:lnTo>
                  <a:pt x="870" y="354"/>
                </a:lnTo>
                <a:lnTo>
                  <a:pt x="870" y="355"/>
                </a:lnTo>
                <a:lnTo>
                  <a:pt x="869" y="355"/>
                </a:lnTo>
                <a:lnTo>
                  <a:pt x="868" y="356"/>
                </a:lnTo>
                <a:lnTo>
                  <a:pt x="867" y="359"/>
                </a:lnTo>
                <a:lnTo>
                  <a:pt x="866" y="361"/>
                </a:lnTo>
                <a:lnTo>
                  <a:pt x="865" y="362"/>
                </a:lnTo>
                <a:lnTo>
                  <a:pt x="864" y="364"/>
                </a:lnTo>
                <a:lnTo>
                  <a:pt x="864" y="365"/>
                </a:lnTo>
                <a:lnTo>
                  <a:pt x="863" y="368"/>
                </a:lnTo>
                <a:lnTo>
                  <a:pt x="863" y="369"/>
                </a:lnTo>
                <a:lnTo>
                  <a:pt x="863" y="370"/>
                </a:lnTo>
                <a:lnTo>
                  <a:pt x="862" y="371"/>
                </a:lnTo>
                <a:lnTo>
                  <a:pt x="861" y="372"/>
                </a:lnTo>
                <a:lnTo>
                  <a:pt x="859" y="376"/>
                </a:lnTo>
                <a:lnTo>
                  <a:pt x="859" y="377"/>
                </a:lnTo>
                <a:lnTo>
                  <a:pt x="858" y="378"/>
                </a:lnTo>
                <a:lnTo>
                  <a:pt x="857" y="382"/>
                </a:lnTo>
                <a:lnTo>
                  <a:pt x="856" y="383"/>
                </a:lnTo>
                <a:lnTo>
                  <a:pt x="856" y="384"/>
                </a:lnTo>
                <a:lnTo>
                  <a:pt x="855" y="385"/>
                </a:lnTo>
                <a:lnTo>
                  <a:pt x="854" y="386"/>
                </a:lnTo>
                <a:lnTo>
                  <a:pt x="851" y="390"/>
                </a:lnTo>
                <a:lnTo>
                  <a:pt x="849" y="392"/>
                </a:lnTo>
                <a:lnTo>
                  <a:pt x="848" y="392"/>
                </a:lnTo>
                <a:lnTo>
                  <a:pt x="846" y="395"/>
                </a:lnTo>
                <a:lnTo>
                  <a:pt x="845" y="397"/>
                </a:lnTo>
                <a:lnTo>
                  <a:pt x="844" y="398"/>
                </a:lnTo>
                <a:lnTo>
                  <a:pt x="843" y="400"/>
                </a:lnTo>
                <a:lnTo>
                  <a:pt x="843" y="400"/>
                </a:lnTo>
                <a:lnTo>
                  <a:pt x="843" y="401"/>
                </a:lnTo>
                <a:lnTo>
                  <a:pt x="843" y="402"/>
                </a:lnTo>
                <a:lnTo>
                  <a:pt x="843" y="402"/>
                </a:lnTo>
                <a:lnTo>
                  <a:pt x="843" y="403"/>
                </a:lnTo>
                <a:lnTo>
                  <a:pt x="843" y="404"/>
                </a:lnTo>
                <a:lnTo>
                  <a:pt x="843" y="404"/>
                </a:lnTo>
                <a:lnTo>
                  <a:pt x="844" y="404"/>
                </a:lnTo>
                <a:lnTo>
                  <a:pt x="845" y="405"/>
                </a:lnTo>
                <a:lnTo>
                  <a:pt x="845" y="405"/>
                </a:lnTo>
                <a:lnTo>
                  <a:pt x="848" y="405"/>
                </a:lnTo>
                <a:lnTo>
                  <a:pt x="849" y="405"/>
                </a:lnTo>
                <a:lnTo>
                  <a:pt x="850" y="405"/>
                </a:lnTo>
                <a:lnTo>
                  <a:pt x="851" y="406"/>
                </a:lnTo>
                <a:lnTo>
                  <a:pt x="852" y="406"/>
                </a:lnTo>
                <a:lnTo>
                  <a:pt x="852" y="406"/>
                </a:lnTo>
                <a:lnTo>
                  <a:pt x="853" y="407"/>
                </a:lnTo>
                <a:lnTo>
                  <a:pt x="854" y="408"/>
                </a:lnTo>
                <a:lnTo>
                  <a:pt x="855" y="409"/>
                </a:lnTo>
                <a:lnTo>
                  <a:pt x="856" y="412"/>
                </a:lnTo>
                <a:lnTo>
                  <a:pt x="857" y="413"/>
                </a:lnTo>
                <a:lnTo>
                  <a:pt x="858" y="414"/>
                </a:lnTo>
                <a:lnTo>
                  <a:pt x="859" y="415"/>
                </a:lnTo>
                <a:lnTo>
                  <a:pt x="860" y="416"/>
                </a:lnTo>
                <a:lnTo>
                  <a:pt x="862" y="417"/>
                </a:lnTo>
                <a:lnTo>
                  <a:pt x="864" y="418"/>
                </a:lnTo>
                <a:lnTo>
                  <a:pt x="867" y="419"/>
                </a:lnTo>
                <a:lnTo>
                  <a:pt x="869" y="421"/>
                </a:lnTo>
                <a:lnTo>
                  <a:pt x="871" y="421"/>
                </a:lnTo>
                <a:lnTo>
                  <a:pt x="872" y="422"/>
                </a:lnTo>
                <a:lnTo>
                  <a:pt x="875" y="424"/>
                </a:lnTo>
                <a:lnTo>
                  <a:pt x="876" y="425"/>
                </a:lnTo>
                <a:lnTo>
                  <a:pt x="877" y="426"/>
                </a:lnTo>
                <a:lnTo>
                  <a:pt x="877" y="427"/>
                </a:lnTo>
                <a:lnTo>
                  <a:pt x="878" y="428"/>
                </a:lnTo>
                <a:lnTo>
                  <a:pt x="879" y="429"/>
                </a:lnTo>
                <a:lnTo>
                  <a:pt x="879" y="430"/>
                </a:lnTo>
                <a:lnTo>
                  <a:pt x="881" y="433"/>
                </a:lnTo>
                <a:lnTo>
                  <a:pt x="881" y="434"/>
                </a:lnTo>
                <a:lnTo>
                  <a:pt x="882" y="435"/>
                </a:lnTo>
                <a:lnTo>
                  <a:pt x="882" y="435"/>
                </a:lnTo>
                <a:lnTo>
                  <a:pt x="882" y="436"/>
                </a:lnTo>
                <a:lnTo>
                  <a:pt x="880" y="438"/>
                </a:lnTo>
                <a:lnTo>
                  <a:pt x="879" y="439"/>
                </a:lnTo>
                <a:lnTo>
                  <a:pt x="879" y="439"/>
                </a:lnTo>
                <a:lnTo>
                  <a:pt x="878" y="439"/>
                </a:lnTo>
                <a:lnTo>
                  <a:pt x="878" y="440"/>
                </a:lnTo>
                <a:lnTo>
                  <a:pt x="876" y="440"/>
                </a:lnTo>
                <a:lnTo>
                  <a:pt x="876" y="440"/>
                </a:lnTo>
                <a:lnTo>
                  <a:pt x="875" y="440"/>
                </a:lnTo>
                <a:lnTo>
                  <a:pt x="875" y="441"/>
                </a:lnTo>
                <a:lnTo>
                  <a:pt x="875" y="442"/>
                </a:lnTo>
                <a:lnTo>
                  <a:pt x="875" y="442"/>
                </a:lnTo>
                <a:lnTo>
                  <a:pt x="874" y="444"/>
                </a:lnTo>
                <a:lnTo>
                  <a:pt x="874" y="445"/>
                </a:lnTo>
                <a:lnTo>
                  <a:pt x="873" y="446"/>
                </a:lnTo>
                <a:lnTo>
                  <a:pt x="872" y="446"/>
                </a:lnTo>
                <a:lnTo>
                  <a:pt x="872" y="447"/>
                </a:lnTo>
                <a:lnTo>
                  <a:pt x="872" y="447"/>
                </a:lnTo>
                <a:lnTo>
                  <a:pt x="872" y="447"/>
                </a:lnTo>
                <a:lnTo>
                  <a:pt x="873" y="448"/>
                </a:lnTo>
                <a:lnTo>
                  <a:pt x="873" y="448"/>
                </a:lnTo>
                <a:lnTo>
                  <a:pt x="873" y="448"/>
                </a:lnTo>
                <a:lnTo>
                  <a:pt x="873" y="449"/>
                </a:lnTo>
                <a:lnTo>
                  <a:pt x="872" y="449"/>
                </a:lnTo>
                <a:lnTo>
                  <a:pt x="870" y="450"/>
                </a:lnTo>
                <a:lnTo>
                  <a:pt x="870" y="451"/>
                </a:lnTo>
                <a:lnTo>
                  <a:pt x="869" y="451"/>
                </a:lnTo>
                <a:lnTo>
                  <a:pt x="868" y="451"/>
                </a:lnTo>
                <a:lnTo>
                  <a:pt x="868" y="452"/>
                </a:lnTo>
                <a:lnTo>
                  <a:pt x="867" y="452"/>
                </a:lnTo>
                <a:lnTo>
                  <a:pt x="867" y="453"/>
                </a:lnTo>
                <a:lnTo>
                  <a:pt x="865" y="458"/>
                </a:lnTo>
                <a:lnTo>
                  <a:pt x="864" y="460"/>
                </a:lnTo>
                <a:lnTo>
                  <a:pt x="863" y="461"/>
                </a:lnTo>
                <a:lnTo>
                  <a:pt x="863" y="461"/>
                </a:lnTo>
                <a:lnTo>
                  <a:pt x="862" y="461"/>
                </a:lnTo>
                <a:lnTo>
                  <a:pt x="861" y="460"/>
                </a:lnTo>
                <a:lnTo>
                  <a:pt x="859" y="459"/>
                </a:lnTo>
                <a:lnTo>
                  <a:pt x="857" y="458"/>
                </a:lnTo>
                <a:lnTo>
                  <a:pt x="855" y="456"/>
                </a:lnTo>
                <a:lnTo>
                  <a:pt x="853" y="454"/>
                </a:lnTo>
                <a:lnTo>
                  <a:pt x="851" y="452"/>
                </a:lnTo>
                <a:lnTo>
                  <a:pt x="849" y="450"/>
                </a:lnTo>
                <a:lnTo>
                  <a:pt x="845" y="445"/>
                </a:lnTo>
                <a:lnTo>
                  <a:pt x="843" y="443"/>
                </a:lnTo>
                <a:lnTo>
                  <a:pt x="842" y="442"/>
                </a:lnTo>
                <a:lnTo>
                  <a:pt x="841" y="441"/>
                </a:lnTo>
                <a:lnTo>
                  <a:pt x="839" y="439"/>
                </a:lnTo>
                <a:lnTo>
                  <a:pt x="837" y="438"/>
                </a:lnTo>
                <a:lnTo>
                  <a:pt x="836" y="437"/>
                </a:lnTo>
                <a:lnTo>
                  <a:pt x="834" y="437"/>
                </a:lnTo>
                <a:lnTo>
                  <a:pt x="833" y="436"/>
                </a:lnTo>
                <a:lnTo>
                  <a:pt x="831" y="436"/>
                </a:lnTo>
                <a:lnTo>
                  <a:pt x="829" y="435"/>
                </a:lnTo>
                <a:lnTo>
                  <a:pt x="826" y="435"/>
                </a:lnTo>
                <a:lnTo>
                  <a:pt x="825" y="434"/>
                </a:lnTo>
                <a:lnTo>
                  <a:pt x="819" y="433"/>
                </a:lnTo>
                <a:lnTo>
                  <a:pt x="817" y="432"/>
                </a:lnTo>
                <a:lnTo>
                  <a:pt x="815" y="432"/>
                </a:lnTo>
                <a:lnTo>
                  <a:pt x="814" y="432"/>
                </a:lnTo>
                <a:lnTo>
                  <a:pt x="812" y="431"/>
                </a:lnTo>
                <a:lnTo>
                  <a:pt x="811" y="430"/>
                </a:lnTo>
                <a:lnTo>
                  <a:pt x="809" y="429"/>
                </a:lnTo>
                <a:lnTo>
                  <a:pt x="806" y="428"/>
                </a:lnTo>
                <a:lnTo>
                  <a:pt x="800" y="424"/>
                </a:lnTo>
                <a:lnTo>
                  <a:pt x="795" y="420"/>
                </a:lnTo>
                <a:lnTo>
                  <a:pt x="793" y="418"/>
                </a:lnTo>
                <a:lnTo>
                  <a:pt x="791" y="417"/>
                </a:lnTo>
                <a:lnTo>
                  <a:pt x="788" y="416"/>
                </a:lnTo>
                <a:lnTo>
                  <a:pt x="786" y="415"/>
                </a:lnTo>
                <a:lnTo>
                  <a:pt x="783" y="414"/>
                </a:lnTo>
                <a:lnTo>
                  <a:pt x="782" y="414"/>
                </a:lnTo>
                <a:lnTo>
                  <a:pt x="780" y="413"/>
                </a:lnTo>
                <a:lnTo>
                  <a:pt x="778" y="413"/>
                </a:lnTo>
                <a:lnTo>
                  <a:pt x="776" y="413"/>
                </a:lnTo>
                <a:lnTo>
                  <a:pt x="773" y="413"/>
                </a:lnTo>
                <a:lnTo>
                  <a:pt x="769" y="414"/>
                </a:lnTo>
                <a:lnTo>
                  <a:pt x="768" y="414"/>
                </a:lnTo>
                <a:lnTo>
                  <a:pt x="766" y="414"/>
                </a:lnTo>
                <a:lnTo>
                  <a:pt x="764" y="413"/>
                </a:lnTo>
                <a:lnTo>
                  <a:pt x="762" y="413"/>
                </a:lnTo>
                <a:lnTo>
                  <a:pt x="761" y="413"/>
                </a:lnTo>
                <a:lnTo>
                  <a:pt x="760" y="412"/>
                </a:lnTo>
                <a:lnTo>
                  <a:pt x="758" y="412"/>
                </a:lnTo>
                <a:lnTo>
                  <a:pt x="755" y="410"/>
                </a:lnTo>
                <a:lnTo>
                  <a:pt x="754" y="410"/>
                </a:lnTo>
                <a:lnTo>
                  <a:pt x="753" y="410"/>
                </a:lnTo>
                <a:lnTo>
                  <a:pt x="753" y="410"/>
                </a:lnTo>
                <a:lnTo>
                  <a:pt x="752" y="410"/>
                </a:lnTo>
                <a:lnTo>
                  <a:pt x="752" y="410"/>
                </a:lnTo>
                <a:lnTo>
                  <a:pt x="751" y="410"/>
                </a:lnTo>
                <a:lnTo>
                  <a:pt x="751" y="410"/>
                </a:lnTo>
                <a:lnTo>
                  <a:pt x="750" y="411"/>
                </a:lnTo>
                <a:lnTo>
                  <a:pt x="750" y="412"/>
                </a:lnTo>
                <a:lnTo>
                  <a:pt x="750" y="413"/>
                </a:lnTo>
                <a:lnTo>
                  <a:pt x="748" y="417"/>
                </a:lnTo>
                <a:lnTo>
                  <a:pt x="748" y="419"/>
                </a:lnTo>
                <a:lnTo>
                  <a:pt x="746" y="421"/>
                </a:lnTo>
                <a:lnTo>
                  <a:pt x="745" y="425"/>
                </a:lnTo>
                <a:lnTo>
                  <a:pt x="744" y="426"/>
                </a:lnTo>
                <a:lnTo>
                  <a:pt x="743" y="427"/>
                </a:lnTo>
                <a:lnTo>
                  <a:pt x="742" y="428"/>
                </a:lnTo>
                <a:lnTo>
                  <a:pt x="741" y="428"/>
                </a:lnTo>
                <a:lnTo>
                  <a:pt x="740" y="429"/>
                </a:lnTo>
                <a:lnTo>
                  <a:pt x="740" y="429"/>
                </a:lnTo>
                <a:lnTo>
                  <a:pt x="738" y="429"/>
                </a:lnTo>
                <a:lnTo>
                  <a:pt x="737" y="429"/>
                </a:lnTo>
                <a:lnTo>
                  <a:pt x="733" y="430"/>
                </a:lnTo>
                <a:lnTo>
                  <a:pt x="729" y="430"/>
                </a:lnTo>
                <a:lnTo>
                  <a:pt x="727" y="430"/>
                </a:lnTo>
                <a:lnTo>
                  <a:pt x="725" y="430"/>
                </a:lnTo>
                <a:lnTo>
                  <a:pt x="723" y="431"/>
                </a:lnTo>
                <a:lnTo>
                  <a:pt x="720" y="432"/>
                </a:lnTo>
                <a:lnTo>
                  <a:pt x="718" y="433"/>
                </a:lnTo>
                <a:lnTo>
                  <a:pt x="713" y="435"/>
                </a:lnTo>
                <a:lnTo>
                  <a:pt x="711" y="436"/>
                </a:lnTo>
                <a:lnTo>
                  <a:pt x="710" y="436"/>
                </a:lnTo>
                <a:lnTo>
                  <a:pt x="709" y="436"/>
                </a:lnTo>
                <a:lnTo>
                  <a:pt x="708" y="437"/>
                </a:lnTo>
                <a:lnTo>
                  <a:pt x="705" y="437"/>
                </a:lnTo>
                <a:lnTo>
                  <a:pt x="703" y="437"/>
                </a:lnTo>
                <a:lnTo>
                  <a:pt x="703" y="437"/>
                </a:lnTo>
                <a:lnTo>
                  <a:pt x="702" y="437"/>
                </a:lnTo>
                <a:lnTo>
                  <a:pt x="701" y="436"/>
                </a:lnTo>
                <a:lnTo>
                  <a:pt x="701" y="436"/>
                </a:lnTo>
                <a:lnTo>
                  <a:pt x="700" y="436"/>
                </a:lnTo>
                <a:lnTo>
                  <a:pt x="700" y="436"/>
                </a:lnTo>
                <a:lnTo>
                  <a:pt x="700" y="435"/>
                </a:lnTo>
                <a:lnTo>
                  <a:pt x="700" y="435"/>
                </a:lnTo>
                <a:lnTo>
                  <a:pt x="700" y="434"/>
                </a:lnTo>
                <a:lnTo>
                  <a:pt x="699" y="433"/>
                </a:lnTo>
                <a:lnTo>
                  <a:pt x="699" y="432"/>
                </a:lnTo>
                <a:lnTo>
                  <a:pt x="700" y="427"/>
                </a:lnTo>
                <a:lnTo>
                  <a:pt x="700" y="426"/>
                </a:lnTo>
                <a:lnTo>
                  <a:pt x="700" y="425"/>
                </a:lnTo>
                <a:lnTo>
                  <a:pt x="699" y="424"/>
                </a:lnTo>
                <a:lnTo>
                  <a:pt x="699" y="422"/>
                </a:lnTo>
                <a:lnTo>
                  <a:pt x="698" y="419"/>
                </a:lnTo>
                <a:lnTo>
                  <a:pt x="698" y="418"/>
                </a:lnTo>
                <a:lnTo>
                  <a:pt x="697" y="414"/>
                </a:lnTo>
                <a:lnTo>
                  <a:pt x="696" y="411"/>
                </a:lnTo>
                <a:lnTo>
                  <a:pt x="695" y="410"/>
                </a:lnTo>
                <a:lnTo>
                  <a:pt x="695" y="409"/>
                </a:lnTo>
                <a:lnTo>
                  <a:pt x="694" y="409"/>
                </a:lnTo>
                <a:lnTo>
                  <a:pt x="693" y="408"/>
                </a:lnTo>
                <a:lnTo>
                  <a:pt x="693" y="407"/>
                </a:lnTo>
                <a:lnTo>
                  <a:pt x="692" y="406"/>
                </a:lnTo>
                <a:lnTo>
                  <a:pt x="690" y="405"/>
                </a:lnTo>
                <a:lnTo>
                  <a:pt x="689" y="404"/>
                </a:lnTo>
                <a:lnTo>
                  <a:pt x="687" y="404"/>
                </a:lnTo>
                <a:lnTo>
                  <a:pt x="685" y="404"/>
                </a:lnTo>
                <a:lnTo>
                  <a:pt x="683" y="403"/>
                </a:lnTo>
                <a:lnTo>
                  <a:pt x="680" y="403"/>
                </a:lnTo>
                <a:lnTo>
                  <a:pt x="678" y="403"/>
                </a:lnTo>
                <a:lnTo>
                  <a:pt x="674" y="403"/>
                </a:lnTo>
                <a:lnTo>
                  <a:pt x="672" y="403"/>
                </a:lnTo>
                <a:lnTo>
                  <a:pt x="670" y="403"/>
                </a:lnTo>
                <a:lnTo>
                  <a:pt x="668" y="402"/>
                </a:lnTo>
                <a:lnTo>
                  <a:pt x="666" y="402"/>
                </a:lnTo>
                <a:lnTo>
                  <a:pt x="665" y="402"/>
                </a:lnTo>
                <a:lnTo>
                  <a:pt x="663" y="401"/>
                </a:lnTo>
                <a:lnTo>
                  <a:pt x="662" y="401"/>
                </a:lnTo>
                <a:lnTo>
                  <a:pt x="661" y="400"/>
                </a:lnTo>
                <a:lnTo>
                  <a:pt x="660" y="399"/>
                </a:lnTo>
                <a:lnTo>
                  <a:pt x="659" y="398"/>
                </a:lnTo>
                <a:lnTo>
                  <a:pt x="656" y="396"/>
                </a:lnTo>
                <a:lnTo>
                  <a:pt x="655" y="395"/>
                </a:lnTo>
                <a:lnTo>
                  <a:pt x="654" y="395"/>
                </a:lnTo>
                <a:lnTo>
                  <a:pt x="654" y="394"/>
                </a:lnTo>
                <a:lnTo>
                  <a:pt x="653" y="394"/>
                </a:lnTo>
                <a:lnTo>
                  <a:pt x="652" y="393"/>
                </a:lnTo>
                <a:lnTo>
                  <a:pt x="651" y="393"/>
                </a:lnTo>
                <a:lnTo>
                  <a:pt x="646" y="392"/>
                </a:lnTo>
                <a:lnTo>
                  <a:pt x="641" y="391"/>
                </a:lnTo>
                <a:lnTo>
                  <a:pt x="640" y="391"/>
                </a:lnTo>
                <a:lnTo>
                  <a:pt x="639" y="391"/>
                </a:lnTo>
                <a:lnTo>
                  <a:pt x="638" y="391"/>
                </a:lnTo>
                <a:lnTo>
                  <a:pt x="636" y="391"/>
                </a:lnTo>
                <a:lnTo>
                  <a:pt x="635" y="392"/>
                </a:lnTo>
                <a:lnTo>
                  <a:pt x="633" y="392"/>
                </a:lnTo>
                <a:lnTo>
                  <a:pt x="631" y="393"/>
                </a:lnTo>
                <a:lnTo>
                  <a:pt x="630" y="394"/>
                </a:lnTo>
                <a:lnTo>
                  <a:pt x="629" y="395"/>
                </a:lnTo>
                <a:lnTo>
                  <a:pt x="629" y="395"/>
                </a:lnTo>
                <a:lnTo>
                  <a:pt x="628" y="396"/>
                </a:lnTo>
                <a:lnTo>
                  <a:pt x="628" y="396"/>
                </a:lnTo>
                <a:lnTo>
                  <a:pt x="628" y="397"/>
                </a:lnTo>
                <a:lnTo>
                  <a:pt x="627" y="400"/>
                </a:lnTo>
                <a:lnTo>
                  <a:pt x="627" y="402"/>
                </a:lnTo>
                <a:lnTo>
                  <a:pt x="626" y="403"/>
                </a:lnTo>
                <a:lnTo>
                  <a:pt x="626" y="405"/>
                </a:lnTo>
                <a:lnTo>
                  <a:pt x="625" y="407"/>
                </a:lnTo>
                <a:lnTo>
                  <a:pt x="623" y="410"/>
                </a:lnTo>
                <a:lnTo>
                  <a:pt x="622" y="412"/>
                </a:lnTo>
                <a:lnTo>
                  <a:pt x="622" y="413"/>
                </a:lnTo>
                <a:lnTo>
                  <a:pt x="621" y="415"/>
                </a:lnTo>
                <a:lnTo>
                  <a:pt x="621" y="417"/>
                </a:lnTo>
                <a:lnTo>
                  <a:pt x="620" y="418"/>
                </a:lnTo>
                <a:lnTo>
                  <a:pt x="620" y="420"/>
                </a:lnTo>
                <a:lnTo>
                  <a:pt x="620" y="421"/>
                </a:lnTo>
                <a:lnTo>
                  <a:pt x="620" y="423"/>
                </a:lnTo>
                <a:lnTo>
                  <a:pt x="620" y="426"/>
                </a:lnTo>
                <a:lnTo>
                  <a:pt x="620" y="429"/>
                </a:lnTo>
                <a:lnTo>
                  <a:pt x="620" y="432"/>
                </a:lnTo>
                <a:lnTo>
                  <a:pt x="621" y="436"/>
                </a:lnTo>
                <a:lnTo>
                  <a:pt x="621" y="442"/>
                </a:lnTo>
                <a:lnTo>
                  <a:pt x="622" y="447"/>
                </a:lnTo>
                <a:lnTo>
                  <a:pt x="622" y="449"/>
                </a:lnTo>
                <a:lnTo>
                  <a:pt x="624" y="457"/>
                </a:lnTo>
                <a:lnTo>
                  <a:pt x="624" y="459"/>
                </a:lnTo>
                <a:lnTo>
                  <a:pt x="624" y="461"/>
                </a:lnTo>
                <a:lnTo>
                  <a:pt x="624" y="463"/>
                </a:lnTo>
                <a:lnTo>
                  <a:pt x="624" y="465"/>
                </a:lnTo>
                <a:lnTo>
                  <a:pt x="624" y="467"/>
                </a:lnTo>
                <a:lnTo>
                  <a:pt x="624" y="469"/>
                </a:lnTo>
                <a:lnTo>
                  <a:pt x="623" y="472"/>
                </a:lnTo>
                <a:lnTo>
                  <a:pt x="621" y="481"/>
                </a:lnTo>
                <a:lnTo>
                  <a:pt x="621" y="482"/>
                </a:lnTo>
                <a:lnTo>
                  <a:pt x="620" y="485"/>
                </a:lnTo>
                <a:lnTo>
                  <a:pt x="620" y="486"/>
                </a:lnTo>
                <a:lnTo>
                  <a:pt x="619" y="489"/>
                </a:lnTo>
                <a:lnTo>
                  <a:pt x="619" y="491"/>
                </a:lnTo>
                <a:lnTo>
                  <a:pt x="619" y="493"/>
                </a:lnTo>
                <a:lnTo>
                  <a:pt x="619" y="496"/>
                </a:lnTo>
                <a:lnTo>
                  <a:pt x="619" y="501"/>
                </a:lnTo>
                <a:lnTo>
                  <a:pt x="619" y="502"/>
                </a:lnTo>
                <a:lnTo>
                  <a:pt x="619" y="503"/>
                </a:lnTo>
                <a:lnTo>
                  <a:pt x="619" y="504"/>
                </a:lnTo>
                <a:lnTo>
                  <a:pt x="618" y="505"/>
                </a:lnTo>
                <a:lnTo>
                  <a:pt x="617" y="508"/>
                </a:lnTo>
                <a:lnTo>
                  <a:pt x="616" y="511"/>
                </a:lnTo>
                <a:lnTo>
                  <a:pt x="614" y="517"/>
                </a:lnTo>
                <a:lnTo>
                  <a:pt x="613" y="522"/>
                </a:lnTo>
                <a:lnTo>
                  <a:pt x="612" y="524"/>
                </a:lnTo>
                <a:lnTo>
                  <a:pt x="612" y="526"/>
                </a:lnTo>
                <a:lnTo>
                  <a:pt x="612" y="528"/>
                </a:lnTo>
                <a:lnTo>
                  <a:pt x="611" y="531"/>
                </a:lnTo>
                <a:lnTo>
                  <a:pt x="611" y="533"/>
                </a:lnTo>
                <a:lnTo>
                  <a:pt x="611" y="535"/>
                </a:lnTo>
                <a:lnTo>
                  <a:pt x="611" y="536"/>
                </a:lnTo>
                <a:lnTo>
                  <a:pt x="612" y="538"/>
                </a:lnTo>
                <a:lnTo>
                  <a:pt x="612" y="539"/>
                </a:lnTo>
                <a:lnTo>
                  <a:pt x="612" y="540"/>
                </a:lnTo>
                <a:lnTo>
                  <a:pt x="613" y="541"/>
                </a:lnTo>
                <a:lnTo>
                  <a:pt x="615" y="544"/>
                </a:lnTo>
                <a:lnTo>
                  <a:pt x="616" y="545"/>
                </a:lnTo>
                <a:lnTo>
                  <a:pt x="616" y="546"/>
                </a:lnTo>
                <a:lnTo>
                  <a:pt x="617" y="547"/>
                </a:lnTo>
                <a:lnTo>
                  <a:pt x="617" y="548"/>
                </a:lnTo>
                <a:lnTo>
                  <a:pt x="617" y="550"/>
                </a:lnTo>
                <a:lnTo>
                  <a:pt x="617" y="551"/>
                </a:lnTo>
                <a:lnTo>
                  <a:pt x="616" y="552"/>
                </a:lnTo>
                <a:lnTo>
                  <a:pt x="616" y="553"/>
                </a:lnTo>
                <a:lnTo>
                  <a:pt x="615" y="554"/>
                </a:lnTo>
                <a:lnTo>
                  <a:pt x="614" y="555"/>
                </a:lnTo>
                <a:lnTo>
                  <a:pt x="612" y="556"/>
                </a:lnTo>
                <a:lnTo>
                  <a:pt x="611" y="557"/>
                </a:lnTo>
                <a:lnTo>
                  <a:pt x="610" y="557"/>
                </a:lnTo>
                <a:lnTo>
                  <a:pt x="609" y="557"/>
                </a:lnTo>
                <a:lnTo>
                  <a:pt x="607" y="557"/>
                </a:lnTo>
                <a:lnTo>
                  <a:pt x="604" y="557"/>
                </a:lnTo>
                <a:lnTo>
                  <a:pt x="602" y="556"/>
                </a:lnTo>
                <a:lnTo>
                  <a:pt x="595" y="555"/>
                </a:lnTo>
                <a:lnTo>
                  <a:pt x="591" y="553"/>
                </a:lnTo>
                <a:lnTo>
                  <a:pt x="589" y="553"/>
                </a:lnTo>
                <a:lnTo>
                  <a:pt x="587" y="552"/>
                </a:lnTo>
                <a:lnTo>
                  <a:pt x="582" y="550"/>
                </a:lnTo>
                <a:lnTo>
                  <a:pt x="581" y="550"/>
                </a:lnTo>
                <a:lnTo>
                  <a:pt x="578" y="548"/>
                </a:lnTo>
                <a:lnTo>
                  <a:pt x="577" y="548"/>
                </a:lnTo>
                <a:lnTo>
                  <a:pt x="575" y="547"/>
                </a:lnTo>
                <a:lnTo>
                  <a:pt x="573" y="547"/>
                </a:lnTo>
                <a:lnTo>
                  <a:pt x="567" y="546"/>
                </a:lnTo>
                <a:lnTo>
                  <a:pt x="563" y="545"/>
                </a:lnTo>
                <a:lnTo>
                  <a:pt x="561" y="545"/>
                </a:lnTo>
                <a:lnTo>
                  <a:pt x="560" y="545"/>
                </a:lnTo>
                <a:lnTo>
                  <a:pt x="558" y="545"/>
                </a:lnTo>
                <a:lnTo>
                  <a:pt x="557" y="545"/>
                </a:lnTo>
                <a:lnTo>
                  <a:pt x="555" y="545"/>
                </a:lnTo>
                <a:lnTo>
                  <a:pt x="554" y="545"/>
                </a:lnTo>
                <a:lnTo>
                  <a:pt x="553" y="546"/>
                </a:lnTo>
                <a:lnTo>
                  <a:pt x="552" y="546"/>
                </a:lnTo>
                <a:lnTo>
                  <a:pt x="551" y="546"/>
                </a:lnTo>
                <a:lnTo>
                  <a:pt x="551" y="547"/>
                </a:lnTo>
                <a:lnTo>
                  <a:pt x="550" y="548"/>
                </a:lnTo>
                <a:lnTo>
                  <a:pt x="549" y="548"/>
                </a:lnTo>
                <a:lnTo>
                  <a:pt x="548" y="549"/>
                </a:lnTo>
                <a:lnTo>
                  <a:pt x="548" y="551"/>
                </a:lnTo>
                <a:lnTo>
                  <a:pt x="547" y="552"/>
                </a:lnTo>
                <a:lnTo>
                  <a:pt x="547" y="553"/>
                </a:lnTo>
                <a:lnTo>
                  <a:pt x="546" y="558"/>
                </a:lnTo>
                <a:lnTo>
                  <a:pt x="545" y="565"/>
                </a:lnTo>
                <a:lnTo>
                  <a:pt x="544" y="567"/>
                </a:lnTo>
                <a:lnTo>
                  <a:pt x="544" y="571"/>
                </a:lnTo>
                <a:lnTo>
                  <a:pt x="543" y="573"/>
                </a:lnTo>
                <a:lnTo>
                  <a:pt x="543" y="574"/>
                </a:lnTo>
                <a:lnTo>
                  <a:pt x="542" y="575"/>
                </a:lnTo>
                <a:lnTo>
                  <a:pt x="542" y="576"/>
                </a:lnTo>
                <a:lnTo>
                  <a:pt x="541" y="578"/>
                </a:lnTo>
                <a:lnTo>
                  <a:pt x="539" y="580"/>
                </a:lnTo>
                <a:lnTo>
                  <a:pt x="537" y="582"/>
                </a:lnTo>
                <a:lnTo>
                  <a:pt x="535" y="585"/>
                </a:lnTo>
                <a:lnTo>
                  <a:pt x="534" y="586"/>
                </a:lnTo>
                <a:lnTo>
                  <a:pt x="532" y="588"/>
                </a:lnTo>
                <a:lnTo>
                  <a:pt x="531" y="589"/>
                </a:lnTo>
                <a:lnTo>
                  <a:pt x="529" y="590"/>
                </a:lnTo>
                <a:lnTo>
                  <a:pt x="525" y="593"/>
                </a:lnTo>
                <a:lnTo>
                  <a:pt x="520" y="597"/>
                </a:lnTo>
                <a:lnTo>
                  <a:pt x="518" y="598"/>
                </a:lnTo>
                <a:lnTo>
                  <a:pt x="517" y="600"/>
                </a:lnTo>
                <a:lnTo>
                  <a:pt x="516" y="601"/>
                </a:lnTo>
                <a:lnTo>
                  <a:pt x="515" y="602"/>
                </a:lnTo>
                <a:lnTo>
                  <a:pt x="514" y="604"/>
                </a:lnTo>
                <a:lnTo>
                  <a:pt x="512" y="606"/>
                </a:lnTo>
                <a:lnTo>
                  <a:pt x="511" y="609"/>
                </a:lnTo>
                <a:lnTo>
                  <a:pt x="510" y="611"/>
                </a:lnTo>
                <a:lnTo>
                  <a:pt x="509" y="614"/>
                </a:lnTo>
                <a:lnTo>
                  <a:pt x="508" y="618"/>
                </a:lnTo>
                <a:lnTo>
                  <a:pt x="507" y="620"/>
                </a:lnTo>
                <a:lnTo>
                  <a:pt x="507" y="622"/>
                </a:lnTo>
                <a:lnTo>
                  <a:pt x="507" y="624"/>
                </a:lnTo>
                <a:lnTo>
                  <a:pt x="506" y="626"/>
                </a:lnTo>
                <a:lnTo>
                  <a:pt x="506" y="627"/>
                </a:lnTo>
                <a:lnTo>
                  <a:pt x="506" y="629"/>
                </a:lnTo>
                <a:lnTo>
                  <a:pt x="507" y="637"/>
                </a:lnTo>
                <a:lnTo>
                  <a:pt x="507" y="640"/>
                </a:lnTo>
                <a:lnTo>
                  <a:pt x="507" y="642"/>
                </a:lnTo>
                <a:lnTo>
                  <a:pt x="507" y="645"/>
                </a:lnTo>
                <a:lnTo>
                  <a:pt x="506" y="652"/>
                </a:lnTo>
                <a:lnTo>
                  <a:pt x="506" y="657"/>
                </a:lnTo>
                <a:lnTo>
                  <a:pt x="506" y="658"/>
                </a:lnTo>
                <a:lnTo>
                  <a:pt x="506" y="660"/>
                </a:lnTo>
                <a:lnTo>
                  <a:pt x="505" y="661"/>
                </a:lnTo>
                <a:lnTo>
                  <a:pt x="505" y="663"/>
                </a:lnTo>
                <a:lnTo>
                  <a:pt x="504" y="664"/>
                </a:lnTo>
                <a:lnTo>
                  <a:pt x="504" y="666"/>
                </a:lnTo>
                <a:lnTo>
                  <a:pt x="503" y="667"/>
                </a:lnTo>
                <a:lnTo>
                  <a:pt x="502" y="668"/>
                </a:lnTo>
                <a:lnTo>
                  <a:pt x="501" y="670"/>
                </a:lnTo>
                <a:lnTo>
                  <a:pt x="500" y="671"/>
                </a:lnTo>
                <a:lnTo>
                  <a:pt x="500" y="671"/>
                </a:lnTo>
                <a:lnTo>
                  <a:pt x="499" y="672"/>
                </a:lnTo>
                <a:lnTo>
                  <a:pt x="498" y="672"/>
                </a:lnTo>
                <a:lnTo>
                  <a:pt x="498" y="672"/>
                </a:lnTo>
                <a:lnTo>
                  <a:pt x="497" y="673"/>
                </a:lnTo>
                <a:lnTo>
                  <a:pt x="496" y="673"/>
                </a:lnTo>
                <a:lnTo>
                  <a:pt x="495" y="673"/>
                </a:lnTo>
                <a:lnTo>
                  <a:pt x="494" y="673"/>
                </a:lnTo>
                <a:lnTo>
                  <a:pt x="492" y="674"/>
                </a:lnTo>
                <a:lnTo>
                  <a:pt x="491" y="674"/>
                </a:lnTo>
                <a:lnTo>
                  <a:pt x="490" y="673"/>
                </a:lnTo>
                <a:lnTo>
                  <a:pt x="489" y="673"/>
                </a:lnTo>
                <a:lnTo>
                  <a:pt x="488" y="673"/>
                </a:lnTo>
                <a:lnTo>
                  <a:pt x="487" y="673"/>
                </a:lnTo>
                <a:lnTo>
                  <a:pt x="486" y="672"/>
                </a:lnTo>
                <a:lnTo>
                  <a:pt x="486" y="672"/>
                </a:lnTo>
                <a:lnTo>
                  <a:pt x="485" y="671"/>
                </a:lnTo>
                <a:lnTo>
                  <a:pt x="484" y="670"/>
                </a:lnTo>
                <a:lnTo>
                  <a:pt x="483" y="670"/>
                </a:lnTo>
                <a:lnTo>
                  <a:pt x="482" y="668"/>
                </a:lnTo>
                <a:lnTo>
                  <a:pt x="479" y="664"/>
                </a:lnTo>
                <a:lnTo>
                  <a:pt x="478" y="663"/>
                </a:lnTo>
                <a:lnTo>
                  <a:pt x="477" y="662"/>
                </a:lnTo>
                <a:lnTo>
                  <a:pt x="476" y="661"/>
                </a:lnTo>
                <a:lnTo>
                  <a:pt x="474" y="660"/>
                </a:lnTo>
                <a:lnTo>
                  <a:pt x="473" y="660"/>
                </a:lnTo>
                <a:lnTo>
                  <a:pt x="471" y="659"/>
                </a:lnTo>
                <a:lnTo>
                  <a:pt x="470" y="658"/>
                </a:lnTo>
                <a:lnTo>
                  <a:pt x="469" y="658"/>
                </a:lnTo>
                <a:lnTo>
                  <a:pt x="468" y="657"/>
                </a:lnTo>
                <a:lnTo>
                  <a:pt x="467" y="656"/>
                </a:lnTo>
                <a:lnTo>
                  <a:pt x="466" y="655"/>
                </a:lnTo>
                <a:lnTo>
                  <a:pt x="466" y="654"/>
                </a:lnTo>
                <a:lnTo>
                  <a:pt x="463" y="651"/>
                </a:lnTo>
                <a:lnTo>
                  <a:pt x="462" y="650"/>
                </a:lnTo>
                <a:lnTo>
                  <a:pt x="461" y="649"/>
                </a:lnTo>
                <a:lnTo>
                  <a:pt x="461" y="648"/>
                </a:lnTo>
                <a:lnTo>
                  <a:pt x="460" y="648"/>
                </a:lnTo>
                <a:lnTo>
                  <a:pt x="459" y="648"/>
                </a:lnTo>
                <a:lnTo>
                  <a:pt x="458" y="647"/>
                </a:lnTo>
                <a:lnTo>
                  <a:pt x="457" y="648"/>
                </a:lnTo>
                <a:lnTo>
                  <a:pt x="456" y="648"/>
                </a:lnTo>
                <a:lnTo>
                  <a:pt x="455" y="648"/>
                </a:lnTo>
                <a:lnTo>
                  <a:pt x="454" y="649"/>
                </a:lnTo>
                <a:lnTo>
                  <a:pt x="445" y="654"/>
                </a:lnTo>
                <a:lnTo>
                  <a:pt x="444" y="655"/>
                </a:lnTo>
                <a:lnTo>
                  <a:pt x="442" y="656"/>
                </a:lnTo>
                <a:lnTo>
                  <a:pt x="441" y="656"/>
                </a:lnTo>
                <a:lnTo>
                  <a:pt x="440" y="657"/>
                </a:lnTo>
                <a:lnTo>
                  <a:pt x="439" y="657"/>
                </a:lnTo>
                <a:lnTo>
                  <a:pt x="438" y="657"/>
                </a:lnTo>
                <a:lnTo>
                  <a:pt x="437" y="657"/>
                </a:lnTo>
                <a:lnTo>
                  <a:pt x="436" y="657"/>
                </a:lnTo>
                <a:lnTo>
                  <a:pt x="435" y="657"/>
                </a:lnTo>
                <a:lnTo>
                  <a:pt x="434" y="656"/>
                </a:lnTo>
                <a:lnTo>
                  <a:pt x="430" y="655"/>
                </a:lnTo>
                <a:lnTo>
                  <a:pt x="424" y="653"/>
                </a:lnTo>
                <a:lnTo>
                  <a:pt x="422" y="652"/>
                </a:lnTo>
                <a:lnTo>
                  <a:pt x="417" y="650"/>
                </a:lnTo>
                <a:lnTo>
                  <a:pt x="415" y="649"/>
                </a:lnTo>
                <a:lnTo>
                  <a:pt x="414" y="648"/>
                </a:lnTo>
                <a:lnTo>
                  <a:pt x="413" y="648"/>
                </a:lnTo>
                <a:lnTo>
                  <a:pt x="412" y="647"/>
                </a:lnTo>
                <a:lnTo>
                  <a:pt x="411" y="646"/>
                </a:lnTo>
                <a:lnTo>
                  <a:pt x="409" y="643"/>
                </a:lnTo>
                <a:lnTo>
                  <a:pt x="407" y="642"/>
                </a:lnTo>
                <a:lnTo>
                  <a:pt x="403" y="638"/>
                </a:lnTo>
                <a:lnTo>
                  <a:pt x="401" y="636"/>
                </a:lnTo>
                <a:lnTo>
                  <a:pt x="400" y="635"/>
                </a:lnTo>
                <a:lnTo>
                  <a:pt x="399" y="634"/>
                </a:lnTo>
                <a:lnTo>
                  <a:pt x="398" y="634"/>
                </a:lnTo>
                <a:lnTo>
                  <a:pt x="398" y="634"/>
                </a:lnTo>
                <a:lnTo>
                  <a:pt x="396" y="634"/>
                </a:lnTo>
                <a:lnTo>
                  <a:pt x="396" y="634"/>
                </a:lnTo>
                <a:lnTo>
                  <a:pt x="395" y="634"/>
                </a:lnTo>
                <a:lnTo>
                  <a:pt x="394" y="635"/>
                </a:lnTo>
                <a:lnTo>
                  <a:pt x="393" y="635"/>
                </a:lnTo>
                <a:lnTo>
                  <a:pt x="393" y="636"/>
                </a:lnTo>
                <a:lnTo>
                  <a:pt x="392" y="636"/>
                </a:lnTo>
                <a:lnTo>
                  <a:pt x="392" y="637"/>
                </a:lnTo>
                <a:lnTo>
                  <a:pt x="391" y="637"/>
                </a:lnTo>
                <a:lnTo>
                  <a:pt x="391" y="638"/>
                </a:lnTo>
                <a:lnTo>
                  <a:pt x="391" y="639"/>
                </a:lnTo>
                <a:lnTo>
                  <a:pt x="391" y="644"/>
                </a:lnTo>
                <a:lnTo>
                  <a:pt x="390" y="646"/>
                </a:lnTo>
                <a:lnTo>
                  <a:pt x="390" y="648"/>
                </a:lnTo>
                <a:lnTo>
                  <a:pt x="389" y="651"/>
                </a:lnTo>
                <a:lnTo>
                  <a:pt x="388" y="655"/>
                </a:lnTo>
                <a:lnTo>
                  <a:pt x="388" y="656"/>
                </a:lnTo>
                <a:lnTo>
                  <a:pt x="387" y="658"/>
                </a:lnTo>
                <a:lnTo>
                  <a:pt x="387" y="659"/>
                </a:lnTo>
                <a:lnTo>
                  <a:pt x="386" y="661"/>
                </a:lnTo>
                <a:lnTo>
                  <a:pt x="385" y="662"/>
                </a:lnTo>
                <a:lnTo>
                  <a:pt x="384" y="663"/>
                </a:lnTo>
                <a:lnTo>
                  <a:pt x="383" y="664"/>
                </a:lnTo>
                <a:lnTo>
                  <a:pt x="382" y="665"/>
                </a:lnTo>
                <a:lnTo>
                  <a:pt x="381" y="666"/>
                </a:lnTo>
                <a:lnTo>
                  <a:pt x="381" y="667"/>
                </a:lnTo>
                <a:lnTo>
                  <a:pt x="380" y="667"/>
                </a:lnTo>
                <a:lnTo>
                  <a:pt x="379" y="667"/>
                </a:lnTo>
                <a:lnTo>
                  <a:pt x="378" y="668"/>
                </a:lnTo>
                <a:lnTo>
                  <a:pt x="377" y="668"/>
                </a:lnTo>
                <a:lnTo>
                  <a:pt x="372" y="668"/>
                </a:lnTo>
                <a:lnTo>
                  <a:pt x="370" y="669"/>
                </a:lnTo>
                <a:lnTo>
                  <a:pt x="368" y="669"/>
                </a:lnTo>
                <a:lnTo>
                  <a:pt x="367" y="669"/>
                </a:lnTo>
                <a:lnTo>
                  <a:pt x="367" y="670"/>
                </a:lnTo>
                <a:lnTo>
                  <a:pt x="366" y="670"/>
                </a:lnTo>
                <a:lnTo>
                  <a:pt x="365" y="671"/>
                </a:lnTo>
                <a:lnTo>
                  <a:pt x="365" y="671"/>
                </a:lnTo>
                <a:lnTo>
                  <a:pt x="364" y="673"/>
                </a:lnTo>
                <a:lnTo>
                  <a:pt x="363" y="675"/>
                </a:lnTo>
                <a:lnTo>
                  <a:pt x="362" y="677"/>
                </a:lnTo>
                <a:lnTo>
                  <a:pt x="362" y="677"/>
                </a:lnTo>
                <a:lnTo>
                  <a:pt x="362" y="678"/>
                </a:lnTo>
                <a:lnTo>
                  <a:pt x="361" y="679"/>
                </a:lnTo>
                <a:lnTo>
                  <a:pt x="360" y="679"/>
                </a:lnTo>
                <a:lnTo>
                  <a:pt x="359" y="680"/>
                </a:lnTo>
                <a:lnTo>
                  <a:pt x="358" y="680"/>
                </a:lnTo>
                <a:lnTo>
                  <a:pt x="356" y="681"/>
                </a:lnTo>
                <a:lnTo>
                  <a:pt x="354" y="682"/>
                </a:lnTo>
                <a:lnTo>
                  <a:pt x="353" y="682"/>
                </a:lnTo>
                <a:lnTo>
                  <a:pt x="352" y="682"/>
                </a:lnTo>
                <a:lnTo>
                  <a:pt x="351" y="683"/>
                </a:lnTo>
                <a:lnTo>
                  <a:pt x="350" y="684"/>
                </a:lnTo>
                <a:lnTo>
                  <a:pt x="349" y="684"/>
                </a:lnTo>
                <a:lnTo>
                  <a:pt x="346" y="687"/>
                </a:lnTo>
                <a:lnTo>
                  <a:pt x="345" y="688"/>
                </a:lnTo>
                <a:lnTo>
                  <a:pt x="344" y="689"/>
                </a:lnTo>
                <a:lnTo>
                  <a:pt x="343" y="690"/>
                </a:lnTo>
                <a:lnTo>
                  <a:pt x="342" y="690"/>
                </a:lnTo>
                <a:lnTo>
                  <a:pt x="340" y="690"/>
                </a:lnTo>
                <a:lnTo>
                  <a:pt x="339" y="690"/>
                </a:lnTo>
                <a:lnTo>
                  <a:pt x="339" y="690"/>
                </a:lnTo>
                <a:lnTo>
                  <a:pt x="338" y="690"/>
                </a:lnTo>
                <a:lnTo>
                  <a:pt x="337" y="689"/>
                </a:lnTo>
                <a:lnTo>
                  <a:pt x="333" y="688"/>
                </a:lnTo>
                <a:lnTo>
                  <a:pt x="328" y="685"/>
                </a:lnTo>
                <a:lnTo>
                  <a:pt x="324" y="683"/>
                </a:lnTo>
                <a:lnTo>
                  <a:pt x="313" y="678"/>
                </a:lnTo>
                <a:lnTo>
                  <a:pt x="311" y="677"/>
                </a:lnTo>
                <a:lnTo>
                  <a:pt x="309" y="676"/>
                </a:lnTo>
                <a:lnTo>
                  <a:pt x="308" y="676"/>
                </a:lnTo>
                <a:lnTo>
                  <a:pt x="307" y="675"/>
                </a:lnTo>
                <a:lnTo>
                  <a:pt x="302" y="675"/>
                </a:lnTo>
                <a:lnTo>
                  <a:pt x="299" y="674"/>
                </a:lnTo>
                <a:lnTo>
                  <a:pt x="297" y="674"/>
                </a:lnTo>
                <a:lnTo>
                  <a:pt x="291" y="671"/>
                </a:lnTo>
                <a:lnTo>
                  <a:pt x="284" y="669"/>
                </a:lnTo>
                <a:lnTo>
                  <a:pt x="280" y="668"/>
                </a:lnTo>
                <a:lnTo>
                  <a:pt x="279" y="668"/>
                </a:lnTo>
                <a:lnTo>
                  <a:pt x="277" y="667"/>
                </a:lnTo>
                <a:lnTo>
                  <a:pt x="274" y="667"/>
                </a:lnTo>
                <a:lnTo>
                  <a:pt x="269" y="667"/>
                </a:lnTo>
                <a:lnTo>
                  <a:pt x="268" y="667"/>
                </a:lnTo>
                <a:lnTo>
                  <a:pt x="266" y="667"/>
                </a:lnTo>
                <a:lnTo>
                  <a:pt x="260" y="666"/>
                </a:lnTo>
                <a:lnTo>
                  <a:pt x="258" y="665"/>
                </a:lnTo>
                <a:lnTo>
                  <a:pt x="254" y="665"/>
                </a:lnTo>
                <a:lnTo>
                  <a:pt x="253" y="665"/>
                </a:lnTo>
                <a:lnTo>
                  <a:pt x="251" y="665"/>
                </a:lnTo>
                <a:lnTo>
                  <a:pt x="246" y="666"/>
                </a:lnTo>
                <a:lnTo>
                  <a:pt x="244" y="666"/>
                </a:lnTo>
                <a:lnTo>
                  <a:pt x="242" y="666"/>
                </a:lnTo>
                <a:lnTo>
                  <a:pt x="241" y="666"/>
                </a:lnTo>
                <a:lnTo>
                  <a:pt x="240" y="666"/>
                </a:lnTo>
                <a:lnTo>
                  <a:pt x="239" y="666"/>
                </a:lnTo>
                <a:lnTo>
                  <a:pt x="238" y="665"/>
                </a:lnTo>
                <a:lnTo>
                  <a:pt x="235" y="664"/>
                </a:lnTo>
                <a:lnTo>
                  <a:pt x="234" y="663"/>
                </a:lnTo>
                <a:lnTo>
                  <a:pt x="231" y="663"/>
                </a:lnTo>
                <a:lnTo>
                  <a:pt x="227" y="662"/>
                </a:lnTo>
                <a:lnTo>
                  <a:pt x="226" y="661"/>
                </a:lnTo>
                <a:lnTo>
                  <a:pt x="225" y="661"/>
                </a:lnTo>
                <a:lnTo>
                  <a:pt x="224" y="661"/>
                </a:lnTo>
                <a:lnTo>
                  <a:pt x="222" y="659"/>
                </a:lnTo>
                <a:lnTo>
                  <a:pt x="219" y="656"/>
                </a:lnTo>
                <a:lnTo>
                  <a:pt x="218" y="655"/>
                </a:lnTo>
                <a:lnTo>
                  <a:pt x="217" y="655"/>
                </a:lnTo>
                <a:lnTo>
                  <a:pt x="216" y="653"/>
                </a:lnTo>
                <a:lnTo>
                  <a:pt x="215" y="652"/>
                </a:lnTo>
                <a:lnTo>
                  <a:pt x="215" y="651"/>
                </a:lnTo>
                <a:lnTo>
                  <a:pt x="214" y="650"/>
                </a:lnTo>
                <a:lnTo>
                  <a:pt x="213" y="647"/>
                </a:lnTo>
                <a:lnTo>
                  <a:pt x="212" y="646"/>
                </a:lnTo>
                <a:lnTo>
                  <a:pt x="212" y="645"/>
                </a:lnTo>
                <a:lnTo>
                  <a:pt x="211" y="645"/>
                </a:lnTo>
                <a:lnTo>
                  <a:pt x="211" y="644"/>
                </a:lnTo>
                <a:lnTo>
                  <a:pt x="209" y="642"/>
                </a:lnTo>
                <a:lnTo>
                  <a:pt x="208" y="641"/>
                </a:lnTo>
                <a:lnTo>
                  <a:pt x="207" y="640"/>
                </a:lnTo>
                <a:lnTo>
                  <a:pt x="206" y="639"/>
                </a:lnTo>
                <a:lnTo>
                  <a:pt x="205" y="638"/>
                </a:lnTo>
                <a:lnTo>
                  <a:pt x="205" y="637"/>
                </a:lnTo>
                <a:lnTo>
                  <a:pt x="204" y="636"/>
                </a:lnTo>
                <a:lnTo>
                  <a:pt x="204" y="635"/>
                </a:lnTo>
                <a:lnTo>
                  <a:pt x="204" y="634"/>
                </a:lnTo>
                <a:lnTo>
                  <a:pt x="204" y="634"/>
                </a:lnTo>
                <a:lnTo>
                  <a:pt x="205" y="633"/>
                </a:lnTo>
                <a:lnTo>
                  <a:pt x="205" y="632"/>
                </a:lnTo>
                <a:lnTo>
                  <a:pt x="205" y="631"/>
                </a:lnTo>
                <a:lnTo>
                  <a:pt x="206" y="630"/>
                </a:lnTo>
                <a:lnTo>
                  <a:pt x="207" y="630"/>
                </a:lnTo>
                <a:lnTo>
                  <a:pt x="207" y="629"/>
                </a:lnTo>
                <a:lnTo>
                  <a:pt x="209" y="628"/>
                </a:lnTo>
                <a:lnTo>
                  <a:pt x="210" y="627"/>
                </a:lnTo>
                <a:lnTo>
                  <a:pt x="211" y="626"/>
                </a:lnTo>
                <a:lnTo>
                  <a:pt x="215" y="625"/>
                </a:lnTo>
                <a:lnTo>
                  <a:pt x="216" y="624"/>
                </a:lnTo>
                <a:lnTo>
                  <a:pt x="216" y="624"/>
                </a:lnTo>
                <a:lnTo>
                  <a:pt x="217" y="623"/>
                </a:lnTo>
                <a:lnTo>
                  <a:pt x="217" y="622"/>
                </a:lnTo>
                <a:lnTo>
                  <a:pt x="218" y="622"/>
                </a:lnTo>
                <a:lnTo>
                  <a:pt x="218" y="621"/>
                </a:lnTo>
                <a:lnTo>
                  <a:pt x="219" y="620"/>
                </a:lnTo>
                <a:lnTo>
                  <a:pt x="219" y="618"/>
                </a:lnTo>
                <a:lnTo>
                  <a:pt x="219" y="617"/>
                </a:lnTo>
                <a:lnTo>
                  <a:pt x="219" y="616"/>
                </a:lnTo>
                <a:lnTo>
                  <a:pt x="218" y="615"/>
                </a:lnTo>
                <a:lnTo>
                  <a:pt x="218" y="614"/>
                </a:lnTo>
                <a:lnTo>
                  <a:pt x="217" y="614"/>
                </a:lnTo>
                <a:lnTo>
                  <a:pt x="217" y="613"/>
                </a:lnTo>
                <a:lnTo>
                  <a:pt x="216" y="612"/>
                </a:lnTo>
                <a:lnTo>
                  <a:pt x="212" y="609"/>
                </a:lnTo>
                <a:lnTo>
                  <a:pt x="210" y="608"/>
                </a:lnTo>
                <a:lnTo>
                  <a:pt x="209" y="607"/>
                </a:lnTo>
                <a:lnTo>
                  <a:pt x="208" y="605"/>
                </a:lnTo>
                <a:lnTo>
                  <a:pt x="205" y="601"/>
                </a:lnTo>
                <a:lnTo>
                  <a:pt x="203" y="599"/>
                </a:lnTo>
                <a:lnTo>
                  <a:pt x="201" y="597"/>
                </a:lnTo>
                <a:lnTo>
                  <a:pt x="200" y="595"/>
                </a:lnTo>
                <a:lnTo>
                  <a:pt x="198" y="594"/>
                </a:lnTo>
                <a:lnTo>
                  <a:pt x="197" y="593"/>
                </a:lnTo>
                <a:lnTo>
                  <a:pt x="196" y="592"/>
                </a:lnTo>
                <a:lnTo>
                  <a:pt x="195" y="591"/>
                </a:lnTo>
                <a:lnTo>
                  <a:pt x="194" y="591"/>
                </a:lnTo>
                <a:lnTo>
                  <a:pt x="193" y="590"/>
                </a:lnTo>
                <a:lnTo>
                  <a:pt x="190" y="589"/>
                </a:lnTo>
                <a:lnTo>
                  <a:pt x="186" y="588"/>
                </a:lnTo>
                <a:lnTo>
                  <a:pt x="184" y="587"/>
                </a:lnTo>
                <a:lnTo>
                  <a:pt x="182" y="586"/>
                </a:lnTo>
                <a:lnTo>
                  <a:pt x="180" y="585"/>
                </a:lnTo>
                <a:lnTo>
                  <a:pt x="178" y="584"/>
                </a:lnTo>
                <a:lnTo>
                  <a:pt x="177" y="584"/>
                </a:lnTo>
                <a:lnTo>
                  <a:pt x="172" y="580"/>
                </a:lnTo>
                <a:lnTo>
                  <a:pt x="171" y="579"/>
                </a:lnTo>
                <a:lnTo>
                  <a:pt x="170" y="578"/>
                </a:lnTo>
                <a:lnTo>
                  <a:pt x="168" y="577"/>
                </a:lnTo>
                <a:lnTo>
                  <a:pt x="167" y="575"/>
                </a:lnTo>
                <a:lnTo>
                  <a:pt x="165" y="573"/>
                </a:lnTo>
                <a:lnTo>
                  <a:pt x="159" y="566"/>
                </a:lnTo>
                <a:lnTo>
                  <a:pt x="156" y="564"/>
                </a:lnTo>
                <a:lnTo>
                  <a:pt x="154" y="562"/>
                </a:lnTo>
                <a:lnTo>
                  <a:pt x="152" y="560"/>
                </a:lnTo>
                <a:lnTo>
                  <a:pt x="150" y="559"/>
                </a:lnTo>
                <a:lnTo>
                  <a:pt x="148" y="557"/>
                </a:lnTo>
                <a:lnTo>
                  <a:pt x="146" y="555"/>
                </a:lnTo>
                <a:lnTo>
                  <a:pt x="144" y="554"/>
                </a:lnTo>
                <a:lnTo>
                  <a:pt x="142" y="553"/>
                </a:lnTo>
                <a:lnTo>
                  <a:pt x="140" y="552"/>
                </a:lnTo>
                <a:lnTo>
                  <a:pt x="138" y="551"/>
                </a:lnTo>
                <a:lnTo>
                  <a:pt x="136" y="550"/>
                </a:lnTo>
                <a:lnTo>
                  <a:pt x="134" y="549"/>
                </a:lnTo>
                <a:lnTo>
                  <a:pt x="125" y="547"/>
                </a:lnTo>
                <a:lnTo>
                  <a:pt x="123" y="546"/>
                </a:lnTo>
                <a:lnTo>
                  <a:pt x="121" y="545"/>
                </a:lnTo>
                <a:lnTo>
                  <a:pt x="120" y="545"/>
                </a:lnTo>
                <a:lnTo>
                  <a:pt x="118" y="544"/>
                </a:lnTo>
                <a:lnTo>
                  <a:pt x="117" y="543"/>
                </a:lnTo>
                <a:lnTo>
                  <a:pt x="117" y="543"/>
                </a:lnTo>
                <a:lnTo>
                  <a:pt x="116" y="542"/>
                </a:lnTo>
                <a:lnTo>
                  <a:pt x="115" y="541"/>
                </a:lnTo>
                <a:lnTo>
                  <a:pt x="115" y="539"/>
                </a:lnTo>
                <a:lnTo>
                  <a:pt x="114" y="537"/>
                </a:lnTo>
                <a:lnTo>
                  <a:pt x="114" y="536"/>
                </a:lnTo>
                <a:lnTo>
                  <a:pt x="113" y="532"/>
                </a:lnTo>
                <a:lnTo>
                  <a:pt x="113" y="530"/>
                </a:lnTo>
                <a:lnTo>
                  <a:pt x="113" y="529"/>
                </a:lnTo>
                <a:lnTo>
                  <a:pt x="112" y="527"/>
                </a:lnTo>
                <a:lnTo>
                  <a:pt x="111" y="524"/>
                </a:lnTo>
                <a:lnTo>
                  <a:pt x="108" y="518"/>
                </a:lnTo>
                <a:lnTo>
                  <a:pt x="107" y="516"/>
                </a:lnTo>
                <a:lnTo>
                  <a:pt x="107" y="514"/>
                </a:lnTo>
                <a:lnTo>
                  <a:pt x="105" y="512"/>
                </a:lnTo>
                <a:lnTo>
                  <a:pt x="105" y="511"/>
                </a:lnTo>
                <a:lnTo>
                  <a:pt x="104" y="511"/>
                </a:lnTo>
                <a:lnTo>
                  <a:pt x="103" y="510"/>
                </a:lnTo>
                <a:lnTo>
                  <a:pt x="103" y="509"/>
                </a:lnTo>
                <a:lnTo>
                  <a:pt x="99" y="507"/>
                </a:lnTo>
                <a:lnTo>
                  <a:pt x="98" y="506"/>
                </a:lnTo>
                <a:lnTo>
                  <a:pt x="97" y="505"/>
                </a:lnTo>
                <a:lnTo>
                  <a:pt x="97" y="504"/>
                </a:lnTo>
                <a:lnTo>
                  <a:pt x="96" y="504"/>
                </a:lnTo>
                <a:lnTo>
                  <a:pt x="95" y="503"/>
                </a:lnTo>
                <a:lnTo>
                  <a:pt x="95" y="501"/>
                </a:lnTo>
                <a:lnTo>
                  <a:pt x="94" y="500"/>
                </a:lnTo>
                <a:lnTo>
                  <a:pt x="93" y="498"/>
                </a:lnTo>
                <a:lnTo>
                  <a:pt x="92" y="496"/>
                </a:lnTo>
                <a:lnTo>
                  <a:pt x="90" y="490"/>
                </a:lnTo>
                <a:lnTo>
                  <a:pt x="88" y="485"/>
                </a:lnTo>
                <a:lnTo>
                  <a:pt x="87" y="482"/>
                </a:lnTo>
                <a:lnTo>
                  <a:pt x="86" y="480"/>
                </a:lnTo>
                <a:lnTo>
                  <a:pt x="85" y="479"/>
                </a:lnTo>
                <a:lnTo>
                  <a:pt x="84" y="477"/>
                </a:lnTo>
                <a:lnTo>
                  <a:pt x="83" y="476"/>
                </a:lnTo>
                <a:lnTo>
                  <a:pt x="82" y="475"/>
                </a:lnTo>
                <a:lnTo>
                  <a:pt x="82" y="475"/>
                </a:lnTo>
                <a:lnTo>
                  <a:pt x="81" y="475"/>
                </a:lnTo>
                <a:lnTo>
                  <a:pt x="80" y="474"/>
                </a:lnTo>
                <a:lnTo>
                  <a:pt x="79" y="474"/>
                </a:lnTo>
                <a:lnTo>
                  <a:pt x="75" y="475"/>
                </a:lnTo>
                <a:lnTo>
                  <a:pt x="72" y="475"/>
                </a:lnTo>
                <a:lnTo>
                  <a:pt x="70" y="475"/>
                </a:lnTo>
                <a:lnTo>
                  <a:pt x="66" y="475"/>
                </a:lnTo>
                <a:lnTo>
                  <a:pt x="65" y="475"/>
                </a:lnTo>
                <a:lnTo>
                  <a:pt x="63" y="475"/>
                </a:lnTo>
                <a:lnTo>
                  <a:pt x="61" y="474"/>
                </a:lnTo>
                <a:lnTo>
                  <a:pt x="60" y="474"/>
                </a:lnTo>
                <a:lnTo>
                  <a:pt x="58" y="473"/>
                </a:lnTo>
                <a:lnTo>
                  <a:pt x="58" y="473"/>
                </a:lnTo>
                <a:lnTo>
                  <a:pt x="57" y="472"/>
                </a:lnTo>
                <a:lnTo>
                  <a:pt x="56" y="471"/>
                </a:lnTo>
                <a:lnTo>
                  <a:pt x="55" y="470"/>
                </a:lnTo>
                <a:lnTo>
                  <a:pt x="51" y="466"/>
                </a:lnTo>
                <a:lnTo>
                  <a:pt x="50" y="465"/>
                </a:lnTo>
                <a:lnTo>
                  <a:pt x="49" y="463"/>
                </a:lnTo>
                <a:lnTo>
                  <a:pt x="47" y="461"/>
                </a:lnTo>
                <a:lnTo>
                  <a:pt x="46" y="458"/>
                </a:lnTo>
                <a:lnTo>
                  <a:pt x="43" y="453"/>
                </a:lnTo>
                <a:lnTo>
                  <a:pt x="42" y="450"/>
                </a:lnTo>
                <a:lnTo>
                  <a:pt x="40" y="444"/>
                </a:lnTo>
                <a:lnTo>
                  <a:pt x="37" y="439"/>
                </a:lnTo>
                <a:lnTo>
                  <a:pt x="36" y="435"/>
                </a:lnTo>
                <a:lnTo>
                  <a:pt x="35" y="434"/>
                </a:lnTo>
                <a:lnTo>
                  <a:pt x="35" y="433"/>
                </a:lnTo>
                <a:lnTo>
                  <a:pt x="34" y="433"/>
                </a:lnTo>
                <a:lnTo>
                  <a:pt x="34" y="433"/>
                </a:lnTo>
                <a:lnTo>
                  <a:pt x="34" y="432"/>
                </a:lnTo>
                <a:lnTo>
                  <a:pt x="33" y="432"/>
                </a:lnTo>
                <a:lnTo>
                  <a:pt x="32" y="432"/>
                </a:lnTo>
                <a:lnTo>
                  <a:pt x="29" y="432"/>
                </a:lnTo>
                <a:lnTo>
                  <a:pt x="28" y="432"/>
                </a:lnTo>
                <a:lnTo>
                  <a:pt x="27" y="432"/>
                </a:lnTo>
                <a:lnTo>
                  <a:pt x="26" y="431"/>
                </a:lnTo>
                <a:lnTo>
                  <a:pt x="25" y="430"/>
                </a:lnTo>
                <a:lnTo>
                  <a:pt x="24" y="429"/>
                </a:lnTo>
                <a:lnTo>
                  <a:pt x="23" y="427"/>
                </a:lnTo>
                <a:lnTo>
                  <a:pt x="21" y="424"/>
                </a:lnTo>
                <a:lnTo>
                  <a:pt x="20" y="423"/>
                </a:lnTo>
                <a:lnTo>
                  <a:pt x="19" y="422"/>
                </a:lnTo>
                <a:lnTo>
                  <a:pt x="18" y="421"/>
                </a:lnTo>
                <a:lnTo>
                  <a:pt x="17" y="420"/>
                </a:lnTo>
                <a:lnTo>
                  <a:pt x="16" y="419"/>
                </a:lnTo>
                <a:lnTo>
                  <a:pt x="15" y="419"/>
                </a:lnTo>
                <a:lnTo>
                  <a:pt x="14" y="418"/>
                </a:lnTo>
                <a:lnTo>
                  <a:pt x="13" y="418"/>
                </a:lnTo>
                <a:lnTo>
                  <a:pt x="12" y="418"/>
                </a:lnTo>
                <a:lnTo>
                  <a:pt x="10" y="417"/>
                </a:lnTo>
                <a:lnTo>
                  <a:pt x="8" y="417"/>
                </a:lnTo>
                <a:lnTo>
                  <a:pt x="6" y="417"/>
                </a:lnTo>
                <a:lnTo>
                  <a:pt x="5" y="417"/>
                </a:lnTo>
                <a:lnTo>
                  <a:pt x="4" y="417"/>
                </a:lnTo>
                <a:lnTo>
                  <a:pt x="4" y="417"/>
                </a:lnTo>
                <a:lnTo>
                  <a:pt x="4" y="415"/>
                </a:lnTo>
                <a:lnTo>
                  <a:pt x="2" y="410"/>
                </a:lnTo>
                <a:lnTo>
                  <a:pt x="1" y="409"/>
                </a:lnTo>
                <a:lnTo>
                  <a:pt x="1" y="407"/>
                </a:lnTo>
                <a:lnTo>
                  <a:pt x="1" y="406"/>
                </a:lnTo>
                <a:lnTo>
                  <a:pt x="1" y="405"/>
                </a:lnTo>
                <a:lnTo>
                  <a:pt x="0" y="403"/>
                </a:lnTo>
                <a:lnTo>
                  <a:pt x="0" y="401"/>
                </a:lnTo>
                <a:lnTo>
                  <a:pt x="0" y="399"/>
                </a:lnTo>
                <a:lnTo>
                  <a:pt x="0" y="397"/>
                </a:lnTo>
                <a:lnTo>
                  <a:pt x="1" y="395"/>
                </a:lnTo>
                <a:lnTo>
                  <a:pt x="1" y="393"/>
                </a:lnTo>
                <a:lnTo>
                  <a:pt x="2" y="389"/>
                </a:lnTo>
                <a:lnTo>
                  <a:pt x="2" y="387"/>
                </a:lnTo>
                <a:lnTo>
                  <a:pt x="3" y="384"/>
                </a:lnTo>
                <a:lnTo>
                  <a:pt x="3" y="383"/>
                </a:lnTo>
                <a:lnTo>
                  <a:pt x="4" y="381"/>
                </a:lnTo>
                <a:lnTo>
                  <a:pt x="5" y="379"/>
                </a:lnTo>
                <a:lnTo>
                  <a:pt x="6" y="376"/>
                </a:lnTo>
                <a:lnTo>
                  <a:pt x="8" y="373"/>
                </a:lnTo>
                <a:lnTo>
                  <a:pt x="9" y="371"/>
                </a:lnTo>
                <a:lnTo>
                  <a:pt x="10" y="370"/>
                </a:lnTo>
                <a:lnTo>
                  <a:pt x="11" y="369"/>
                </a:lnTo>
                <a:lnTo>
                  <a:pt x="12" y="368"/>
                </a:lnTo>
                <a:lnTo>
                  <a:pt x="13" y="367"/>
                </a:lnTo>
                <a:lnTo>
                  <a:pt x="14" y="367"/>
                </a:lnTo>
                <a:lnTo>
                  <a:pt x="15" y="366"/>
                </a:lnTo>
                <a:lnTo>
                  <a:pt x="16" y="366"/>
                </a:lnTo>
                <a:lnTo>
                  <a:pt x="19" y="364"/>
                </a:lnTo>
                <a:lnTo>
                  <a:pt x="20" y="364"/>
                </a:lnTo>
                <a:lnTo>
                  <a:pt x="21" y="363"/>
                </a:lnTo>
                <a:lnTo>
                  <a:pt x="23" y="362"/>
                </a:lnTo>
                <a:lnTo>
                  <a:pt x="23" y="361"/>
                </a:lnTo>
                <a:lnTo>
                  <a:pt x="24" y="360"/>
                </a:lnTo>
                <a:lnTo>
                  <a:pt x="25" y="359"/>
                </a:lnTo>
                <a:lnTo>
                  <a:pt x="25" y="359"/>
                </a:lnTo>
                <a:lnTo>
                  <a:pt x="26" y="358"/>
                </a:lnTo>
                <a:lnTo>
                  <a:pt x="26" y="357"/>
                </a:lnTo>
                <a:lnTo>
                  <a:pt x="26" y="356"/>
                </a:lnTo>
                <a:lnTo>
                  <a:pt x="27" y="355"/>
                </a:lnTo>
                <a:lnTo>
                  <a:pt x="27" y="353"/>
                </a:lnTo>
                <a:lnTo>
                  <a:pt x="27" y="351"/>
                </a:lnTo>
                <a:lnTo>
                  <a:pt x="27" y="349"/>
                </a:lnTo>
                <a:lnTo>
                  <a:pt x="27" y="347"/>
                </a:lnTo>
                <a:lnTo>
                  <a:pt x="25" y="341"/>
                </a:lnTo>
                <a:lnTo>
                  <a:pt x="25" y="340"/>
                </a:lnTo>
                <a:lnTo>
                  <a:pt x="24" y="338"/>
                </a:lnTo>
                <a:lnTo>
                  <a:pt x="23" y="334"/>
                </a:lnTo>
                <a:lnTo>
                  <a:pt x="22" y="333"/>
                </a:lnTo>
                <a:lnTo>
                  <a:pt x="22" y="331"/>
                </a:lnTo>
                <a:lnTo>
                  <a:pt x="22" y="330"/>
                </a:lnTo>
                <a:lnTo>
                  <a:pt x="22" y="329"/>
                </a:lnTo>
                <a:lnTo>
                  <a:pt x="22" y="327"/>
                </a:lnTo>
                <a:lnTo>
                  <a:pt x="23" y="324"/>
                </a:lnTo>
                <a:lnTo>
                  <a:pt x="23" y="322"/>
                </a:lnTo>
                <a:lnTo>
                  <a:pt x="24" y="320"/>
                </a:lnTo>
                <a:lnTo>
                  <a:pt x="24" y="314"/>
                </a:lnTo>
                <a:lnTo>
                  <a:pt x="24" y="312"/>
                </a:lnTo>
                <a:lnTo>
                  <a:pt x="25" y="309"/>
                </a:lnTo>
                <a:lnTo>
                  <a:pt x="26" y="304"/>
                </a:lnTo>
                <a:lnTo>
                  <a:pt x="26" y="303"/>
                </a:lnTo>
                <a:lnTo>
                  <a:pt x="26" y="302"/>
                </a:lnTo>
                <a:lnTo>
                  <a:pt x="27" y="302"/>
                </a:lnTo>
                <a:lnTo>
                  <a:pt x="27" y="302"/>
                </a:lnTo>
                <a:lnTo>
                  <a:pt x="28" y="302"/>
                </a:lnTo>
                <a:lnTo>
                  <a:pt x="29" y="302"/>
                </a:lnTo>
                <a:lnTo>
                  <a:pt x="30" y="302"/>
                </a:lnTo>
                <a:lnTo>
                  <a:pt x="35" y="303"/>
                </a:lnTo>
                <a:lnTo>
                  <a:pt x="37" y="303"/>
                </a:lnTo>
                <a:lnTo>
                  <a:pt x="38" y="303"/>
                </a:lnTo>
                <a:lnTo>
                  <a:pt x="39" y="303"/>
                </a:lnTo>
                <a:lnTo>
                  <a:pt x="40" y="303"/>
                </a:lnTo>
                <a:lnTo>
                  <a:pt x="41" y="303"/>
                </a:lnTo>
                <a:lnTo>
                  <a:pt x="42" y="302"/>
                </a:lnTo>
                <a:lnTo>
                  <a:pt x="44" y="302"/>
                </a:lnTo>
                <a:lnTo>
                  <a:pt x="45" y="301"/>
                </a:lnTo>
                <a:lnTo>
                  <a:pt x="46" y="301"/>
                </a:lnTo>
                <a:lnTo>
                  <a:pt x="48" y="300"/>
                </a:lnTo>
                <a:lnTo>
                  <a:pt x="50" y="298"/>
                </a:lnTo>
                <a:lnTo>
                  <a:pt x="54" y="295"/>
                </a:lnTo>
                <a:lnTo>
                  <a:pt x="55" y="294"/>
                </a:lnTo>
                <a:lnTo>
                  <a:pt x="57" y="293"/>
                </a:lnTo>
                <a:lnTo>
                  <a:pt x="59" y="292"/>
                </a:lnTo>
                <a:lnTo>
                  <a:pt x="63" y="290"/>
                </a:lnTo>
                <a:lnTo>
                  <a:pt x="64" y="290"/>
                </a:lnTo>
                <a:lnTo>
                  <a:pt x="65" y="290"/>
                </a:lnTo>
                <a:lnTo>
                  <a:pt x="65" y="289"/>
                </a:lnTo>
                <a:lnTo>
                  <a:pt x="66" y="288"/>
                </a:lnTo>
                <a:lnTo>
                  <a:pt x="66" y="288"/>
                </a:lnTo>
                <a:lnTo>
                  <a:pt x="67" y="284"/>
                </a:lnTo>
                <a:lnTo>
                  <a:pt x="69" y="279"/>
                </a:lnTo>
                <a:lnTo>
                  <a:pt x="69" y="277"/>
                </a:lnTo>
                <a:lnTo>
                  <a:pt x="70" y="276"/>
                </a:lnTo>
                <a:lnTo>
                  <a:pt x="71" y="275"/>
                </a:lnTo>
                <a:lnTo>
                  <a:pt x="72" y="273"/>
                </a:lnTo>
                <a:lnTo>
                  <a:pt x="73" y="272"/>
                </a:lnTo>
                <a:lnTo>
                  <a:pt x="75" y="270"/>
                </a:lnTo>
                <a:lnTo>
                  <a:pt x="75" y="269"/>
                </a:lnTo>
                <a:lnTo>
                  <a:pt x="76" y="269"/>
                </a:lnTo>
                <a:lnTo>
                  <a:pt x="76" y="268"/>
                </a:lnTo>
                <a:lnTo>
                  <a:pt x="76" y="267"/>
                </a:lnTo>
                <a:lnTo>
                  <a:pt x="76" y="266"/>
                </a:lnTo>
                <a:lnTo>
                  <a:pt x="76" y="265"/>
                </a:lnTo>
                <a:lnTo>
                  <a:pt x="76" y="264"/>
                </a:lnTo>
                <a:lnTo>
                  <a:pt x="76" y="262"/>
                </a:lnTo>
                <a:lnTo>
                  <a:pt x="75" y="261"/>
                </a:lnTo>
                <a:lnTo>
                  <a:pt x="75" y="260"/>
                </a:lnTo>
                <a:lnTo>
                  <a:pt x="74" y="259"/>
                </a:lnTo>
                <a:lnTo>
                  <a:pt x="72" y="256"/>
                </a:lnTo>
                <a:lnTo>
                  <a:pt x="71" y="255"/>
                </a:lnTo>
                <a:lnTo>
                  <a:pt x="70" y="253"/>
                </a:lnTo>
                <a:lnTo>
                  <a:pt x="69" y="251"/>
                </a:lnTo>
                <a:lnTo>
                  <a:pt x="69" y="250"/>
                </a:lnTo>
                <a:lnTo>
                  <a:pt x="69" y="249"/>
                </a:lnTo>
                <a:lnTo>
                  <a:pt x="69" y="248"/>
                </a:lnTo>
                <a:lnTo>
                  <a:pt x="69" y="247"/>
                </a:lnTo>
                <a:lnTo>
                  <a:pt x="69" y="246"/>
                </a:lnTo>
                <a:lnTo>
                  <a:pt x="70" y="245"/>
                </a:lnTo>
                <a:lnTo>
                  <a:pt x="70" y="244"/>
                </a:lnTo>
                <a:lnTo>
                  <a:pt x="71" y="243"/>
                </a:lnTo>
                <a:lnTo>
                  <a:pt x="72" y="242"/>
                </a:lnTo>
                <a:lnTo>
                  <a:pt x="74" y="241"/>
                </a:lnTo>
                <a:lnTo>
                  <a:pt x="75" y="238"/>
                </a:lnTo>
                <a:lnTo>
                  <a:pt x="76" y="238"/>
                </a:lnTo>
                <a:lnTo>
                  <a:pt x="77" y="237"/>
                </a:lnTo>
                <a:lnTo>
                  <a:pt x="79" y="236"/>
                </a:lnTo>
                <a:lnTo>
                  <a:pt x="79" y="236"/>
                </a:lnTo>
                <a:lnTo>
                  <a:pt x="80" y="236"/>
                </a:lnTo>
                <a:lnTo>
                  <a:pt x="80" y="235"/>
                </a:lnTo>
                <a:lnTo>
                  <a:pt x="81" y="235"/>
                </a:lnTo>
                <a:lnTo>
                  <a:pt x="81" y="234"/>
                </a:lnTo>
                <a:lnTo>
                  <a:pt x="82" y="232"/>
                </a:lnTo>
                <a:lnTo>
                  <a:pt x="82" y="231"/>
                </a:lnTo>
                <a:lnTo>
                  <a:pt x="82" y="231"/>
                </a:lnTo>
                <a:lnTo>
                  <a:pt x="82" y="230"/>
                </a:lnTo>
                <a:lnTo>
                  <a:pt x="82" y="230"/>
                </a:lnTo>
                <a:lnTo>
                  <a:pt x="81" y="229"/>
                </a:lnTo>
                <a:lnTo>
                  <a:pt x="81" y="229"/>
                </a:lnTo>
                <a:lnTo>
                  <a:pt x="79" y="227"/>
                </a:lnTo>
                <a:lnTo>
                  <a:pt x="78" y="226"/>
                </a:lnTo>
                <a:lnTo>
                  <a:pt x="77" y="225"/>
                </a:lnTo>
                <a:lnTo>
                  <a:pt x="76" y="225"/>
                </a:lnTo>
                <a:lnTo>
                  <a:pt x="76" y="224"/>
                </a:lnTo>
                <a:lnTo>
                  <a:pt x="76" y="223"/>
                </a:lnTo>
                <a:lnTo>
                  <a:pt x="75" y="222"/>
                </a:lnTo>
                <a:lnTo>
                  <a:pt x="75" y="221"/>
                </a:lnTo>
                <a:lnTo>
                  <a:pt x="75" y="221"/>
                </a:lnTo>
                <a:lnTo>
                  <a:pt x="75" y="220"/>
                </a:lnTo>
                <a:lnTo>
                  <a:pt x="75" y="219"/>
                </a:lnTo>
                <a:lnTo>
                  <a:pt x="75" y="218"/>
                </a:lnTo>
                <a:lnTo>
                  <a:pt x="75" y="218"/>
                </a:lnTo>
                <a:lnTo>
                  <a:pt x="75" y="217"/>
                </a:lnTo>
                <a:lnTo>
                  <a:pt x="75" y="217"/>
                </a:lnTo>
                <a:lnTo>
                  <a:pt x="76" y="216"/>
                </a:lnTo>
                <a:lnTo>
                  <a:pt x="76" y="216"/>
                </a:lnTo>
                <a:lnTo>
                  <a:pt x="77" y="216"/>
                </a:lnTo>
                <a:lnTo>
                  <a:pt x="80" y="214"/>
                </a:lnTo>
                <a:lnTo>
                  <a:pt x="81" y="213"/>
                </a:lnTo>
                <a:lnTo>
                  <a:pt x="81" y="213"/>
                </a:lnTo>
                <a:lnTo>
                  <a:pt x="82" y="212"/>
                </a:lnTo>
                <a:lnTo>
                  <a:pt x="82" y="212"/>
                </a:lnTo>
                <a:lnTo>
                  <a:pt x="83" y="211"/>
                </a:lnTo>
                <a:lnTo>
                  <a:pt x="83" y="210"/>
                </a:lnTo>
                <a:lnTo>
                  <a:pt x="83" y="209"/>
                </a:lnTo>
                <a:lnTo>
                  <a:pt x="84" y="209"/>
                </a:lnTo>
                <a:lnTo>
                  <a:pt x="84" y="208"/>
                </a:lnTo>
                <a:lnTo>
                  <a:pt x="84" y="207"/>
                </a:lnTo>
                <a:lnTo>
                  <a:pt x="84" y="206"/>
                </a:lnTo>
                <a:lnTo>
                  <a:pt x="83" y="204"/>
                </a:lnTo>
                <a:lnTo>
                  <a:pt x="83" y="202"/>
                </a:lnTo>
                <a:lnTo>
                  <a:pt x="83" y="201"/>
                </a:lnTo>
                <a:lnTo>
                  <a:pt x="83" y="200"/>
                </a:lnTo>
                <a:lnTo>
                  <a:pt x="84" y="199"/>
                </a:lnTo>
                <a:lnTo>
                  <a:pt x="84" y="197"/>
                </a:lnTo>
                <a:lnTo>
                  <a:pt x="84" y="196"/>
                </a:lnTo>
                <a:lnTo>
                  <a:pt x="85" y="195"/>
                </a:lnTo>
                <a:lnTo>
                  <a:pt x="86" y="194"/>
                </a:lnTo>
                <a:lnTo>
                  <a:pt x="88" y="192"/>
                </a:lnTo>
                <a:lnTo>
                  <a:pt x="89" y="191"/>
                </a:lnTo>
                <a:lnTo>
                  <a:pt x="91" y="189"/>
                </a:lnTo>
                <a:lnTo>
                  <a:pt x="94" y="187"/>
                </a:lnTo>
                <a:lnTo>
                  <a:pt x="98" y="184"/>
                </a:lnTo>
                <a:lnTo>
                  <a:pt x="99" y="183"/>
                </a:lnTo>
                <a:lnTo>
                  <a:pt x="100" y="183"/>
                </a:lnTo>
                <a:lnTo>
                  <a:pt x="100" y="181"/>
                </a:lnTo>
                <a:lnTo>
                  <a:pt x="101" y="180"/>
                </a:lnTo>
                <a:lnTo>
                  <a:pt x="102" y="178"/>
                </a:lnTo>
                <a:lnTo>
                  <a:pt x="103" y="174"/>
                </a:lnTo>
                <a:lnTo>
                  <a:pt x="104" y="172"/>
                </a:lnTo>
                <a:lnTo>
                  <a:pt x="105" y="170"/>
                </a:lnTo>
                <a:lnTo>
                  <a:pt x="107" y="167"/>
                </a:lnTo>
                <a:lnTo>
                  <a:pt x="108" y="166"/>
                </a:lnTo>
                <a:lnTo>
                  <a:pt x="108" y="165"/>
                </a:lnTo>
                <a:lnTo>
                  <a:pt x="109" y="163"/>
                </a:lnTo>
                <a:lnTo>
                  <a:pt x="109" y="160"/>
                </a:lnTo>
                <a:lnTo>
                  <a:pt x="110" y="159"/>
                </a:lnTo>
                <a:lnTo>
                  <a:pt x="110" y="158"/>
                </a:lnTo>
                <a:lnTo>
                  <a:pt x="110" y="156"/>
                </a:lnTo>
                <a:lnTo>
                  <a:pt x="109" y="155"/>
                </a:lnTo>
                <a:lnTo>
                  <a:pt x="109" y="154"/>
                </a:lnTo>
                <a:lnTo>
                  <a:pt x="108" y="154"/>
                </a:lnTo>
                <a:lnTo>
                  <a:pt x="106" y="151"/>
                </a:lnTo>
                <a:lnTo>
                  <a:pt x="105" y="150"/>
                </a:lnTo>
                <a:lnTo>
                  <a:pt x="104" y="148"/>
                </a:lnTo>
                <a:lnTo>
                  <a:pt x="102" y="144"/>
                </a:lnTo>
                <a:lnTo>
                  <a:pt x="101" y="142"/>
                </a:lnTo>
                <a:lnTo>
                  <a:pt x="101" y="140"/>
                </a:lnTo>
                <a:lnTo>
                  <a:pt x="100" y="137"/>
                </a:lnTo>
                <a:lnTo>
                  <a:pt x="100" y="135"/>
                </a:lnTo>
                <a:lnTo>
                  <a:pt x="100" y="133"/>
                </a:lnTo>
                <a:lnTo>
                  <a:pt x="100" y="131"/>
                </a:lnTo>
                <a:lnTo>
                  <a:pt x="101" y="127"/>
                </a:lnTo>
                <a:lnTo>
                  <a:pt x="101" y="125"/>
                </a:lnTo>
                <a:lnTo>
                  <a:pt x="101" y="124"/>
                </a:lnTo>
                <a:lnTo>
                  <a:pt x="102" y="122"/>
                </a:lnTo>
                <a:lnTo>
                  <a:pt x="103" y="120"/>
                </a:lnTo>
                <a:lnTo>
                  <a:pt x="104" y="119"/>
                </a:lnTo>
                <a:lnTo>
                  <a:pt x="107" y="114"/>
                </a:lnTo>
                <a:lnTo>
                  <a:pt x="108" y="113"/>
                </a:lnTo>
                <a:lnTo>
                  <a:pt x="108" y="112"/>
                </a:lnTo>
                <a:lnTo>
                  <a:pt x="108" y="112"/>
                </a:lnTo>
                <a:lnTo>
                  <a:pt x="107" y="111"/>
                </a:lnTo>
                <a:lnTo>
                  <a:pt x="107" y="109"/>
                </a:lnTo>
                <a:lnTo>
                  <a:pt x="106" y="108"/>
                </a:lnTo>
                <a:lnTo>
                  <a:pt x="105" y="105"/>
                </a:lnTo>
                <a:lnTo>
                  <a:pt x="104" y="102"/>
                </a:lnTo>
                <a:lnTo>
                  <a:pt x="103" y="100"/>
                </a:lnTo>
                <a:lnTo>
                  <a:pt x="103" y="99"/>
                </a:lnTo>
                <a:lnTo>
                  <a:pt x="102" y="96"/>
                </a:lnTo>
                <a:lnTo>
                  <a:pt x="102" y="94"/>
                </a:lnTo>
                <a:lnTo>
                  <a:pt x="102" y="88"/>
                </a:lnTo>
                <a:lnTo>
                  <a:pt x="101" y="87"/>
                </a:lnTo>
                <a:lnTo>
                  <a:pt x="101" y="85"/>
                </a:lnTo>
                <a:lnTo>
                  <a:pt x="101" y="83"/>
                </a:lnTo>
                <a:lnTo>
                  <a:pt x="100" y="82"/>
                </a:lnTo>
                <a:lnTo>
                  <a:pt x="100" y="81"/>
                </a:lnTo>
                <a:lnTo>
                  <a:pt x="100" y="81"/>
                </a:lnTo>
                <a:lnTo>
                  <a:pt x="98" y="79"/>
                </a:lnTo>
                <a:lnTo>
                  <a:pt x="97" y="78"/>
                </a:lnTo>
                <a:lnTo>
                  <a:pt x="97" y="77"/>
                </a:lnTo>
                <a:lnTo>
                  <a:pt x="97" y="76"/>
                </a:lnTo>
                <a:lnTo>
                  <a:pt x="97" y="76"/>
                </a:lnTo>
                <a:lnTo>
                  <a:pt x="97" y="75"/>
                </a:lnTo>
                <a:lnTo>
                  <a:pt x="97" y="74"/>
                </a:lnTo>
                <a:lnTo>
                  <a:pt x="97" y="74"/>
                </a:lnTo>
                <a:lnTo>
                  <a:pt x="97" y="72"/>
                </a:lnTo>
                <a:lnTo>
                  <a:pt x="99" y="66"/>
                </a:lnTo>
                <a:lnTo>
                  <a:pt x="99" y="65"/>
                </a:lnTo>
                <a:lnTo>
                  <a:pt x="100" y="64"/>
                </a:lnTo>
                <a:lnTo>
                  <a:pt x="100" y="63"/>
                </a:lnTo>
                <a:lnTo>
                  <a:pt x="101" y="62"/>
                </a:lnTo>
                <a:lnTo>
                  <a:pt x="101" y="61"/>
                </a:lnTo>
                <a:lnTo>
                  <a:pt x="102" y="61"/>
                </a:lnTo>
                <a:lnTo>
                  <a:pt x="102" y="61"/>
                </a:lnTo>
                <a:lnTo>
                  <a:pt x="103" y="61"/>
                </a:lnTo>
                <a:lnTo>
                  <a:pt x="103" y="61"/>
                </a:lnTo>
                <a:lnTo>
                  <a:pt x="104" y="61"/>
                </a:lnTo>
                <a:lnTo>
                  <a:pt x="104" y="62"/>
                </a:lnTo>
                <a:lnTo>
                  <a:pt x="106" y="62"/>
                </a:lnTo>
                <a:lnTo>
                  <a:pt x="108" y="61"/>
                </a:lnTo>
                <a:lnTo>
                  <a:pt x="109" y="61"/>
                </a:lnTo>
                <a:lnTo>
                  <a:pt x="113" y="60"/>
                </a:lnTo>
                <a:lnTo>
                  <a:pt x="119" y="58"/>
                </a:lnTo>
                <a:lnTo>
                  <a:pt x="121" y="57"/>
                </a:lnTo>
                <a:lnTo>
                  <a:pt x="124" y="56"/>
                </a:lnTo>
                <a:lnTo>
                  <a:pt x="125" y="56"/>
                </a:lnTo>
                <a:lnTo>
                  <a:pt x="125" y="56"/>
                </a:lnTo>
                <a:lnTo>
                  <a:pt x="126" y="56"/>
                </a:lnTo>
                <a:lnTo>
                  <a:pt x="127" y="56"/>
                </a:lnTo>
                <a:lnTo>
                  <a:pt x="127" y="56"/>
                </a:lnTo>
                <a:lnTo>
                  <a:pt x="128" y="56"/>
                </a:lnTo>
                <a:lnTo>
                  <a:pt x="129" y="57"/>
                </a:lnTo>
                <a:lnTo>
                  <a:pt x="132" y="60"/>
                </a:lnTo>
                <a:lnTo>
                  <a:pt x="133" y="60"/>
                </a:lnTo>
                <a:lnTo>
                  <a:pt x="133" y="61"/>
                </a:lnTo>
                <a:lnTo>
                  <a:pt x="134" y="61"/>
                </a:lnTo>
                <a:lnTo>
                  <a:pt x="135" y="61"/>
                </a:lnTo>
                <a:lnTo>
                  <a:pt x="136" y="61"/>
                </a:lnTo>
                <a:lnTo>
                  <a:pt x="136" y="61"/>
                </a:lnTo>
                <a:lnTo>
                  <a:pt x="137" y="60"/>
                </a:lnTo>
                <a:lnTo>
                  <a:pt x="138" y="60"/>
                </a:lnTo>
                <a:lnTo>
                  <a:pt x="140" y="60"/>
                </a:lnTo>
                <a:lnTo>
                  <a:pt x="143" y="58"/>
                </a:lnTo>
                <a:lnTo>
                  <a:pt x="144" y="57"/>
                </a:lnTo>
                <a:lnTo>
                  <a:pt x="146" y="57"/>
                </a:lnTo>
                <a:lnTo>
                  <a:pt x="147" y="57"/>
                </a:lnTo>
                <a:lnTo>
                  <a:pt x="148" y="57"/>
                </a:lnTo>
                <a:lnTo>
                  <a:pt x="148" y="57"/>
                </a:lnTo>
                <a:lnTo>
                  <a:pt x="149" y="58"/>
                </a:lnTo>
                <a:lnTo>
                  <a:pt x="150" y="58"/>
                </a:lnTo>
                <a:lnTo>
                  <a:pt x="153" y="61"/>
                </a:lnTo>
                <a:lnTo>
                  <a:pt x="154" y="61"/>
                </a:lnTo>
                <a:lnTo>
                  <a:pt x="156" y="62"/>
                </a:lnTo>
                <a:lnTo>
                  <a:pt x="157" y="63"/>
                </a:lnTo>
                <a:lnTo>
                  <a:pt x="158" y="63"/>
                </a:lnTo>
                <a:lnTo>
                  <a:pt x="159" y="64"/>
                </a:lnTo>
                <a:lnTo>
                  <a:pt x="159" y="65"/>
                </a:lnTo>
                <a:lnTo>
                  <a:pt x="160" y="65"/>
                </a:lnTo>
                <a:lnTo>
                  <a:pt x="161" y="65"/>
                </a:lnTo>
                <a:lnTo>
                  <a:pt x="163" y="66"/>
                </a:lnTo>
                <a:lnTo>
                  <a:pt x="164" y="67"/>
                </a:lnTo>
                <a:lnTo>
                  <a:pt x="166" y="67"/>
                </a:lnTo>
                <a:lnTo>
                  <a:pt x="167" y="68"/>
                </a:lnTo>
                <a:lnTo>
                  <a:pt x="168" y="68"/>
                </a:lnTo>
                <a:lnTo>
                  <a:pt x="170" y="68"/>
                </a:lnTo>
                <a:lnTo>
                  <a:pt x="171" y="68"/>
                </a:lnTo>
                <a:lnTo>
                  <a:pt x="172" y="67"/>
                </a:lnTo>
                <a:lnTo>
                  <a:pt x="174" y="67"/>
                </a:lnTo>
                <a:lnTo>
                  <a:pt x="175" y="66"/>
                </a:lnTo>
                <a:lnTo>
                  <a:pt x="176" y="66"/>
                </a:lnTo>
                <a:lnTo>
                  <a:pt x="178" y="64"/>
                </a:lnTo>
                <a:lnTo>
                  <a:pt x="179" y="64"/>
                </a:lnTo>
                <a:lnTo>
                  <a:pt x="180" y="63"/>
                </a:lnTo>
                <a:lnTo>
                  <a:pt x="182" y="63"/>
                </a:lnTo>
                <a:lnTo>
                  <a:pt x="183" y="62"/>
                </a:lnTo>
                <a:lnTo>
                  <a:pt x="188" y="62"/>
                </a:lnTo>
                <a:lnTo>
                  <a:pt x="189" y="62"/>
                </a:lnTo>
                <a:lnTo>
                  <a:pt x="190" y="61"/>
                </a:lnTo>
                <a:lnTo>
                  <a:pt x="191" y="61"/>
                </a:lnTo>
                <a:lnTo>
                  <a:pt x="192" y="60"/>
                </a:lnTo>
                <a:lnTo>
                  <a:pt x="194" y="59"/>
                </a:lnTo>
                <a:lnTo>
                  <a:pt x="196" y="58"/>
                </a:lnTo>
                <a:lnTo>
                  <a:pt x="197" y="57"/>
                </a:lnTo>
                <a:lnTo>
                  <a:pt x="198" y="57"/>
                </a:lnTo>
                <a:lnTo>
                  <a:pt x="201" y="56"/>
                </a:lnTo>
                <a:lnTo>
                  <a:pt x="201" y="56"/>
                </a:lnTo>
                <a:lnTo>
                  <a:pt x="201" y="56"/>
                </a:lnTo>
                <a:lnTo>
                  <a:pt x="202" y="55"/>
                </a:lnTo>
                <a:lnTo>
                  <a:pt x="203" y="55"/>
                </a:lnTo>
                <a:lnTo>
                  <a:pt x="204" y="53"/>
                </a:lnTo>
                <a:lnTo>
                  <a:pt x="205" y="51"/>
                </a:lnTo>
                <a:lnTo>
                  <a:pt x="205" y="50"/>
                </a:lnTo>
                <a:lnTo>
                  <a:pt x="206" y="49"/>
                </a:lnTo>
                <a:lnTo>
                  <a:pt x="207" y="46"/>
                </a:lnTo>
                <a:lnTo>
                  <a:pt x="208" y="43"/>
                </a:lnTo>
                <a:lnTo>
                  <a:pt x="209" y="42"/>
                </a:lnTo>
                <a:lnTo>
                  <a:pt x="209" y="41"/>
                </a:lnTo>
                <a:lnTo>
                  <a:pt x="210" y="40"/>
                </a:lnTo>
                <a:lnTo>
                  <a:pt x="210" y="40"/>
                </a:lnTo>
                <a:lnTo>
                  <a:pt x="211" y="39"/>
                </a:lnTo>
                <a:lnTo>
                  <a:pt x="213" y="38"/>
                </a:lnTo>
                <a:lnTo>
                  <a:pt x="218" y="36"/>
                </a:lnTo>
                <a:lnTo>
                  <a:pt x="221" y="34"/>
                </a:lnTo>
                <a:lnTo>
                  <a:pt x="223" y="33"/>
                </a:lnTo>
                <a:lnTo>
                  <a:pt x="225" y="33"/>
                </a:lnTo>
                <a:lnTo>
                  <a:pt x="227" y="32"/>
                </a:lnTo>
                <a:lnTo>
                  <a:pt x="230" y="31"/>
                </a:lnTo>
                <a:lnTo>
                  <a:pt x="230" y="3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293" name="Freeform 230">
            <a:extLst>
              <a:ext uri="{FF2B5EF4-FFF2-40B4-BE49-F238E27FC236}">
                <a16:creationId xmlns:a16="http://schemas.microsoft.com/office/drawing/2014/main" id="{B73132DB-29F9-48EE-9803-B398C2914595}"/>
              </a:ext>
            </a:extLst>
          </p:cNvPr>
          <p:cNvSpPr>
            <a:spLocks/>
          </p:cNvSpPr>
          <p:nvPr/>
        </p:nvSpPr>
        <p:spPr bwMode="auto">
          <a:xfrm>
            <a:off x="8214206" y="2464560"/>
            <a:ext cx="668494" cy="600218"/>
          </a:xfrm>
          <a:custGeom>
            <a:avLst/>
            <a:gdLst>
              <a:gd name="T0" fmla="*/ 6 w 656"/>
              <a:gd name="T1" fmla="*/ 51 h 589"/>
              <a:gd name="T2" fmla="*/ 37 w 656"/>
              <a:gd name="T3" fmla="*/ 51 h 589"/>
              <a:gd name="T4" fmla="*/ 70 w 656"/>
              <a:gd name="T5" fmla="*/ 35 h 589"/>
              <a:gd name="T6" fmla="*/ 96 w 656"/>
              <a:gd name="T7" fmla="*/ 36 h 589"/>
              <a:gd name="T8" fmla="*/ 114 w 656"/>
              <a:gd name="T9" fmla="*/ 52 h 589"/>
              <a:gd name="T10" fmla="*/ 136 w 656"/>
              <a:gd name="T11" fmla="*/ 48 h 589"/>
              <a:gd name="T12" fmla="*/ 147 w 656"/>
              <a:gd name="T13" fmla="*/ 39 h 589"/>
              <a:gd name="T14" fmla="*/ 171 w 656"/>
              <a:gd name="T15" fmla="*/ 50 h 589"/>
              <a:gd name="T16" fmla="*/ 195 w 656"/>
              <a:gd name="T17" fmla="*/ 50 h 589"/>
              <a:gd name="T18" fmla="*/ 222 w 656"/>
              <a:gd name="T19" fmla="*/ 51 h 589"/>
              <a:gd name="T20" fmla="*/ 238 w 656"/>
              <a:gd name="T21" fmla="*/ 62 h 589"/>
              <a:gd name="T22" fmla="*/ 255 w 656"/>
              <a:gd name="T23" fmla="*/ 59 h 589"/>
              <a:gd name="T24" fmla="*/ 285 w 656"/>
              <a:gd name="T25" fmla="*/ 40 h 589"/>
              <a:gd name="T26" fmla="*/ 285 w 656"/>
              <a:gd name="T27" fmla="*/ 13 h 589"/>
              <a:gd name="T28" fmla="*/ 302 w 656"/>
              <a:gd name="T29" fmla="*/ 0 h 589"/>
              <a:gd name="T30" fmla="*/ 334 w 656"/>
              <a:gd name="T31" fmla="*/ 21 h 589"/>
              <a:gd name="T32" fmla="*/ 348 w 656"/>
              <a:gd name="T33" fmla="*/ 25 h 589"/>
              <a:gd name="T34" fmla="*/ 367 w 656"/>
              <a:gd name="T35" fmla="*/ 43 h 589"/>
              <a:gd name="T36" fmla="*/ 368 w 656"/>
              <a:gd name="T37" fmla="*/ 58 h 589"/>
              <a:gd name="T38" fmla="*/ 366 w 656"/>
              <a:gd name="T39" fmla="*/ 74 h 589"/>
              <a:gd name="T40" fmla="*/ 365 w 656"/>
              <a:gd name="T41" fmla="*/ 107 h 589"/>
              <a:gd name="T42" fmla="*/ 355 w 656"/>
              <a:gd name="T43" fmla="*/ 145 h 589"/>
              <a:gd name="T44" fmla="*/ 367 w 656"/>
              <a:gd name="T45" fmla="*/ 168 h 589"/>
              <a:gd name="T46" fmla="*/ 362 w 656"/>
              <a:gd name="T47" fmla="*/ 186 h 589"/>
              <a:gd name="T48" fmla="*/ 393 w 656"/>
              <a:gd name="T49" fmla="*/ 218 h 589"/>
              <a:gd name="T50" fmla="*/ 420 w 656"/>
              <a:gd name="T51" fmla="*/ 217 h 589"/>
              <a:gd name="T52" fmla="*/ 442 w 656"/>
              <a:gd name="T53" fmla="*/ 231 h 589"/>
              <a:gd name="T54" fmla="*/ 441 w 656"/>
              <a:gd name="T55" fmla="*/ 241 h 589"/>
              <a:gd name="T56" fmla="*/ 463 w 656"/>
              <a:gd name="T57" fmla="*/ 255 h 589"/>
              <a:gd name="T58" fmla="*/ 493 w 656"/>
              <a:gd name="T59" fmla="*/ 253 h 589"/>
              <a:gd name="T60" fmla="*/ 526 w 656"/>
              <a:gd name="T61" fmla="*/ 260 h 589"/>
              <a:gd name="T62" fmla="*/ 548 w 656"/>
              <a:gd name="T63" fmla="*/ 271 h 589"/>
              <a:gd name="T64" fmla="*/ 555 w 656"/>
              <a:gd name="T65" fmla="*/ 302 h 589"/>
              <a:gd name="T66" fmla="*/ 588 w 656"/>
              <a:gd name="T67" fmla="*/ 318 h 589"/>
              <a:gd name="T68" fmla="*/ 623 w 656"/>
              <a:gd name="T69" fmla="*/ 317 h 589"/>
              <a:gd name="T70" fmla="*/ 641 w 656"/>
              <a:gd name="T71" fmla="*/ 319 h 589"/>
              <a:gd name="T72" fmla="*/ 650 w 656"/>
              <a:gd name="T73" fmla="*/ 334 h 589"/>
              <a:gd name="T74" fmla="*/ 646 w 656"/>
              <a:gd name="T75" fmla="*/ 353 h 589"/>
              <a:gd name="T76" fmla="*/ 631 w 656"/>
              <a:gd name="T77" fmla="*/ 372 h 589"/>
              <a:gd name="T78" fmla="*/ 613 w 656"/>
              <a:gd name="T79" fmla="*/ 401 h 589"/>
              <a:gd name="T80" fmla="*/ 625 w 656"/>
              <a:gd name="T81" fmla="*/ 409 h 589"/>
              <a:gd name="T82" fmla="*/ 649 w 656"/>
              <a:gd name="T83" fmla="*/ 429 h 589"/>
              <a:gd name="T84" fmla="*/ 645 w 656"/>
              <a:gd name="T85" fmla="*/ 442 h 589"/>
              <a:gd name="T86" fmla="*/ 638 w 656"/>
              <a:gd name="T87" fmla="*/ 452 h 589"/>
              <a:gd name="T88" fmla="*/ 612 w 656"/>
              <a:gd name="T89" fmla="*/ 442 h 589"/>
              <a:gd name="T90" fmla="*/ 579 w 656"/>
              <a:gd name="T91" fmla="*/ 429 h 589"/>
              <a:gd name="T92" fmla="*/ 534 w 656"/>
              <a:gd name="T93" fmla="*/ 413 h 589"/>
              <a:gd name="T94" fmla="*/ 518 w 656"/>
              <a:gd name="T95" fmla="*/ 419 h 589"/>
              <a:gd name="T96" fmla="*/ 488 w 656"/>
              <a:gd name="T97" fmla="*/ 433 h 589"/>
              <a:gd name="T98" fmla="*/ 469 w 656"/>
              <a:gd name="T99" fmla="*/ 433 h 589"/>
              <a:gd name="T100" fmla="*/ 460 w 656"/>
              <a:gd name="T101" fmla="*/ 405 h 589"/>
              <a:gd name="T102" fmla="*/ 429 w 656"/>
              <a:gd name="T103" fmla="*/ 398 h 589"/>
              <a:gd name="T104" fmla="*/ 400 w 656"/>
              <a:gd name="T105" fmla="*/ 394 h 589"/>
              <a:gd name="T106" fmla="*/ 390 w 656"/>
              <a:gd name="T107" fmla="*/ 420 h 589"/>
              <a:gd name="T108" fmla="*/ 393 w 656"/>
              <a:gd name="T109" fmla="*/ 472 h 589"/>
              <a:gd name="T110" fmla="*/ 383 w 656"/>
              <a:gd name="T111" fmla="*/ 522 h 589"/>
              <a:gd name="T112" fmla="*/ 387 w 656"/>
              <a:gd name="T113" fmla="*/ 550 h 589"/>
              <a:gd name="T114" fmla="*/ 352 w 656"/>
              <a:gd name="T115" fmla="*/ 550 h 589"/>
              <a:gd name="T116" fmla="*/ 321 w 656"/>
              <a:gd name="T117" fmla="*/ 547 h 589"/>
              <a:gd name="T118" fmla="*/ 307 w 656"/>
              <a:gd name="T119" fmla="*/ 582 h 5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656" h="589">
                <a:moveTo>
                  <a:pt x="0" y="31"/>
                </a:moveTo>
                <a:lnTo>
                  <a:pt x="0" y="31"/>
                </a:lnTo>
                <a:lnTo>
                  <a:pt x="1" y="32"/>
                </a:lnTo>
                <a:lnTo>
                  <a:pt x="1" y="33"/>
                </a:lnTo>
                <a:lnTo>
                  <a:pt x="1" y="33"/>
                </a:lnTo>
                <a:lnTo>
                  <a:pt x="1" y="35"/>
                </a:lnTo>
                <a:lnTo>
                  <a:pt x="1" y="41"/>
                </a:lnTo>
                <a:lnTo>
                  <a:pt x="1" y="43"/>
                </a:lnTo>
                <a:lnTo>
                  <a:pt x="2" y="44"/>
                </a:lnTo>
                <a:lnTo>
                  <a:pt x="2" y="46"/>
                </a:lnTo>
                <a:lnTo>
                  <a:pt x="2" y="47"/>
                </a:lnTo>
                <a:lnTo>
                  <a:pt x="2" y="48"/>
                </a:lnTo>
                <a:lnTo>
                  <a:pt x="3" y="49"/>
                </a:lnTo>
                <a:lnTo>
                  <a:pt x="4" y="49"/>
                </a:lnTo>
                <a:lnTo>
                  <a:pt x="4" y="50"/>
                </a:lnTo>
                <a:lnTo>
                  <a:pt x="5" y="51"/>
                </a:lnTo>
                <a:lnTo>
                  <a:pt x="6" y="51"/>
                </a:lnTo>
                <a:lnTo>
                  <a:pt x="7" y="52"/>
                </a:lnTo>
                <a:lnTo>
                  <a:pt x="8" y="52"/>
                </a:lnTo>
                <a:lnTo>
                  <a:pt x="10" y="52"/>
                </a:lnTo>
                <a:lnTo>
                  <a:pt x="11" y="52"/>
                </a:lnTo>
                <a:lnTo>
                  <a:pt x="13" y="52"/>
                </a:lnTo>
                <a:lnTo>
                  <a:pt x="14" y="52"/>
                </a:lnTo>
                <a:lnTo>
                  <a:pt x="16" y="51"/>
                </a:lnTo>
                <a:lnTo>
                  <a:pt x="17" y="51"/>
                </a:lnTo>
                <a:lnTo>
                  <a:pt x="18" y="51"/>
                </a:lnTo>
                <a:lnTo>
                  <a:pt x="21" y="52"/>
                </a:lnTo>
                <a:lnTo>
                  <a:pt x="23" y="52"/>
                </a:lnTo>
                <a:lnTo>
                  <a:pt x="24" y="52"/>
                </a:lnTo>
                <a:lnTo>
                  <a:pt x="27" y="51"/>
                </a:lnTo>
                <a:lnTo>
                  <a:pt x="29" y="51"/>
                </a:lnTo>
                <a:lnTo>
                  <a:pt x="31" y="51"/>
                </a:lnTo>
                <a:lnTo>
                  <a:pt x="35" y="51"/>
                </a:lnTo>
                <a:lnTo>
                  <a:pt x="37" y="51"/>
                </a:lnTo>
                <a:lnTo>
                  <a:pt x="48" y="50"/>
                </a:lnTo>
                <a:lnTo>
                  <a:pt x="53" y="50"/>
                </a:lnTo>
                <a:lnTo>
                  <a:pt x="55" y="49"/>
                </a:lnTo>
                <a:lnTo>
                  <a:pt x="57" y="49"/>
                </a:lnTo>
                <a:lnTo>
                  <a:pt x="59" y="49"/>
                </a:lnTo>
                <a:lnTo>
                  <a:pt x="60" y="49"/>
                </a:lnTo>
                <a:lnTo>
                  <a:pt x="60" y="49"/>
                </a:lnTo>
                <a:lnTo>
                  <a:pt x="61" y="49"/>
                </a:lnTo>
                <a:lnTo>
                  <a:pt x="62" y="48"/>
                </a:lnTo>
                <a:lnTo>
                  <a:pt x="63" y="48"/>
                </a:lnTo>
                <a:lnTo>
                  <a:pt x="63" y="47"/>
                </a:lnTo>
                <a:lnTo>
                  <a:pt x="64" y="45"/>
                </a:lnTo>
                <a:lnTo>
                  <a:pt x="66" y="43"/>
                </a:lnTo>
                <a:lnTo>
                  <a:pt x="67" y="41"/>
                </a:lnTo>
                <a:lnTo>
                  <a:pt x="68" y="39"/>
                </a:lnTo>
                <a:lnTo>
                  <a:pt x="69" y="36"/>
                </a:lnTo>
                <a:lnTo>
                  <a:pt x="70" y="35"/>
                </a:lnTo>
                <a:lnTo>
                  <a:pt x="71" y="34"/>
                </a:lnTo>
                <a:lnTo>
                  <a:pt x="72" y="33"/>
                </a:lnTo>
                <a:lnTo>
                  <a:pt x="73" y="33"/>
                </a:lnTo>
                <a:lnTo>
                  <a:pt x="74" y="32"/>
                </a:lnTo>
                <a:lnTo>
                  <a:pt x="79" y="31"/>
                </a:lnTo>
                <a:lnTo>
                  <a:pt x="81" y="31"/>
                </a:lnTo>
                <a:lnTo>
                  <a:pt x="82" y="30"/>
                </a:lnTo>
                <a:lnTo>
                  <a:pt x="84" y="30"/>
                </a:lnTo>
                <a:lnTo>
                  <a:pt x="85" y="30"/>
                </a:lnTo>
                <a:lnTo>
                  <a:pt x="86" y="30"/>
                </a:lnTo>
                <a:lnTo>
                  <a:pt x="87" y="31"/>
                </a:lnTo>
                <a:lnTo>
                  <a:pt x="89" y="31"/>
                </a:lnTo>
                <a:lnTo>
                  <a:pt x="91" y="32"/>
                </a:lnTo>
                <a:lnTo>
                  <a:pt x="93" y="33"/>
                </a:lnTo>
                <a:lnTo>
                  <a:pt x="94" y="34"/>
                </a:lnTo>
                <a:lnTo>
                  <a:pt x="95" y="35"/>
                </a:lnTo>
                <a:lnTo>
                  <a:pt x="96" y="36"/>
                </a:lnTo>
                <a:lnTo>
                  <a:pt x="98" y="38"/>
                </a:lnTo>
                <a:lnTo>
                  <a:pt x="98" y="39"/>
                </a:lnTo>
                <a:lnTo>
                  <a:pt x="99" y="40"/>
                </a:lnTo>
                <a:lnTo>
                  <a:pt x="100" y="40"/>
                </a:lnTo>
                <a:lnTo>
                  <a:pt x="101" y="41"/>
                </a:lnTo>
                <a:lnTo>
                  <a:pt x="101" y="41"/>
                </a:lnTo>
                <a:lnTo>
                  <a:pt x="104" y="42"/>
                </a:lnTo>
                <a:lnTo>
                  <a:pt x="106" y="43"/>
                </a:lnTo>
                <a:lnTo>
                  <a:pt x="108" y="44"/>
                </a:lnTo>
                <a:lnTo>
                  <a:pt x="109" y="45"/>
                </a:lnTo>
                <a:lnTo>
                  <a:pt x="109" y="45"/>
                </a:lnTo>
                <a:lnTo>
                  <a:pt x="110" y="46"/>
                </a:lnTo>
                <a:lnTo>
                  <a:pt x="111" y="47"/>
                </a:lnTo>
                <a:lnTo>
                  <a:pt x="112" y="48"/>
                </a:lnTo>
                <a:lnTo>
                  <a:pt x="112" y="49"/>
                </a:lnTo>
                <a:lnTo>
                  <a:pt x="113" y="49"/>
                </a:lnTo>
                <a:lnTo>
                  <a:pt x="114" y="52"/>
                </a:lnTo>
                <a:lnTo>
                  <a:pt x="114" y="53"/>
                </a:lnTo>
                <a:lnTo>
                  <a:pt x="115" y="53"/>
                </a:lnTo>
                <a:lnTo>
                  <a:pt x="115" y="53"/>
                </a:lnTo>
                <a:lnTo>
                  <a:pt x="115" y="53"/>
                </a:lnTo>
                <a:lnTo>
                  <a:pt x="116" y="54"/>
                </a:lnTo>
                <a:lnTo>
                  <a:pt x="119" y="54"/>
                </a:lnTo>
                <a:lnTo>
                  <a:pt x="121" y="54"/>
                </a:lnTo>
                <a:lnTo>
                  <a:pt x="123" y="55"/>
                </a:lnTo>
                <a:lnTo>
                  <a:pt x="124" y="55"/>
                </a:lnTo>
                <a:lnTo>
                  <a:pt x="125" y="55"/>
                </a:lnTo>
                <a:lnTo>
                  <a:pt x="128" y="54"/>
                </a:lnTo>
                <a:lnTo>
                  <a:pt x="128" y="54"/>
                </a:lnTo>
                <a:lnTo>
                  <a:pt x="129" y="53"/>
                </a:lnTo>
                <a:lnTo>
                  <a:pt x="130" y="53"/>
                </a:lnTo>
                <a:lnTo>
                  <a:pt x="134" y="50"/>
                </a:lnTo>
                <a:lnTo>
                  <a:pt x="135" y="49"/>
                </a:lnTo>
                <a:lnTo>
                  <a:pt x="136" y="48"/>
                </a:lnTo>
                <a:lnTo>
                  <a:pt x="138" y="48"/>
                </a:lnTo>
                <a:lnTo>
                  <a:pt x="139" y="47"/>
                </a:lnTo>
                <a:lnTo>
                  <a:pt x="140" y="47"/>
                </a:lnTo>
                <a:lnTo>
                  <a:pt x="142" y="47"/>
                </a:lnTo>
                <a:lnTo>
                  <a:pt x="144" y="47"/>
                </a:lnTo>
                <a:lnTo>
                  <a:pt x="145" y="47"/>
                </a:lnTo>
                <a:lnTo>
                  <a:pt x="145" y="47"/>
                </a:lnTo>
                <a:lnTo>
                  <a:pt x="146" y="47"/>
                </a:lnTo>
                <a:lnTo>
                  <a:pt x="146" y="47"/>
                </a:lnTo>
                <a:lnTo>
                  <a:pt x="146" y="46"/>
                </a:lnTo>
                <a:lnTo>
                  <a:pt x="146" y="46"/>
                </a:lnTo>
                <a:lnTo>
                  <a:pt x="146" y="44"/>
                </a:lnTo>
                <a:lnTo>
                  <a:pt x="146" y="41"/>
                </a:lnTo>
                <a:lnTo>
                  <a:pt x="146" y="40"/>
                </a:lnTo>
                <a:lnTo>
                  <a:pt x="146" y="40"/>
                </a:lnTo>
                <a:lnTo>
                  <a:pt x="146" y="40"/>
                </a:lnTo>
                <a:lnTo>
                  <a:pt x="147" y="39"/>
                </a:lnTo>
                <a:lnTo>
                  <a:pt x="147" y="39"/>
                </a:lnTo>
                <a:lnTo>
                  <a:pt x="148" y="39"/>
                </a:lnTo>
                <a:lnTo>
                  <a:pt x="148" y="38"/>
                </a:lnTo>
                <a:lnTo>
                  <a:pt x="149" y="39"/>
                </a:lnTo>
                <a:lnTo>
                  <a:pt x="150" y="39"/>
                </a:lnTo>
                <a:lnTo>
                  <a:pt x="154" y="41"/>
                </a:lnTo>
                <a:lnTo>
                  <a:pt x="155" y="42"/>
                </a:lnTo>
                <a:lnTo>
                  <a:pt x="156" y="43"/>
                </a:lnTo>
                <a:lnTo>
                  <a:pt x="159" y="44"/>
                </a:lnTo>
                <a:lnTo>
                  <a:pt x="160" y="44"/>
                </a:lnTo>
                <a:lnTo>
                  <a:pt x="161" y="45"/>
                </a:lnTo>
                <a:lnTo>
                  <a:pt x="166" y="48"/>
                </a:lnTo>
                <a:lnTo>
                  <a:pt x="167" y="49"/>
                </a:lnTo>
                <a:lnTo>
                  <a:pt x="169" y="50"/>
                </a:lnTo>
                <a:lnTo>
                  <a:pt x="170" y="50"/>
                </a:lnTo>
                <a:lnTo>
                  <a:pt x="171" y="50"/>
                </a:lnTo>
                <a:lnTo>
                  <a:pt x="171" y="50"/>
                </a:lnTo>
                <a:lnTo>
                  <a:pt x="172" y="50"/>
                </a:lnTo>
                <a:lnTo>
                  <a:pt x="172" y="50"/>
                </a:lnTo>
                <a:lnTo>
                  <a:pt x="174" y="48"/>
                </a:lnTo>
                <a:lnTo>
                  <a:pt x="176" y="47"/>
                </a:lnTo>
                <a:lnTo>
                  <a:pt x="178" y="47"/>
                </a:lnTo>
                <a:lnTo>
                  <a:pt x="178" y="46"/>
                </a:lnTo>
                <a:lnTo>
                  <a:pt x="179" y="46"/>
                </a:lnTo>
                <a:lnTo>
                  <a:pt x="181" y="46"/>
                </a:lnTo>
                <a:lnTo>
                  <a:pt x="182" y="46"/>
                </a:lnTo>
                <a:lnTo>
                  <a:pt x="185" y="46"/>
                </a:lnTo>
                <a:lnTo>
                  <a:pt x="186" y="47"/>
                </a:lnTo>
                <a:lnTo>
                  <a:pt x="187" y="47"/>
                </a:lnTo>
                <a:lnTo>
                  <a:pt x="188" y="47"/>
                </a:lnTo>
                <a:lnTo>
                  <a:pt x="189" y="47"/>
                </a:lnTo>
                <a:lnTo>
                  <a:pt x="192" y="49"/>
                </a:lnTo>
                <a:lnTo>
                  <a:pt x="193" y="49"/>
                </a:lnTo>
                <a:lnTo>
                  <a:pt x="195" y="50"/>
                </a:lnTo>
                <a:lnTo>
                  <a:pt x="196" y="50"/>
                </a:lnTo>
                <a:lnTo>
                  <a:pt x="199" y="51"/>
                </a:lnTo>
                <a:lnTo>
                  <a:pt x="204" y="51"/>
                </a:lnTo>
                <a:lnTo>
                  <a:pt x="206" y="51"/>
                </a:lnTo>
                <a:lnTo>
                  <a:pt x="209" y="52"/>
                </a:lnTo>
                <a:lnTo>
                  <a:pt x="210" y="51"/>
                </a:lnTo>
                <a:lnTo>
                  <a:pt x="211" y="51"/>
                </a:lnTo>
                <a:lnTo>
                  <a:pt x="214" y="51"/>
                </a:lnTo>
                <a:lnTo>
                  <a:pt x="216" y="50"/>
                </a:lnTo>
                <a:lnTo>
                  <a:pt x="218" y="50"/>
                </a:lnTo>
                <a:lnTo>
                  <a:pt x="221" y="49"/>
                </a:lnTo>
                <a:lnTo>
                  <a:pt x="221" y="49"/>
                </a:lnTo>
                <a:lnTo>
                  <a:pt x="222" y="49"/>
                </a:lnTo>
                <a:lnTo>
                  <a:pt x="222" y="49"/>
                </a:lnTo>
                <a:lnTo>
                  <a:pt x="222" y="49"/>
                </a:lnTo>
                <a:lnTo>
                  <a:pt x="222" y="50"/>
                </a:lnTo>
                <a:lnTo>
                  <a:pt x="222" y="51"/>
                </a:lnTo>
                <a:lnTo>
                  <a:pt x="222" y="52"/>
                </a:lnTo>
                <a:lnTo>
                  <a:pt x="222" y="55"/>
                </a:lnTo>
                <a:lnTo>
                  <a:pt x="221" y="56"/>
                </a:lnTo>
                <a:lnTo>
                  <a:pt x="221" y="57"/>
                </a:lnTo>
                <a:lnTo>
                  <a:pt x="222" y="57"/>
                </a:lnTo>
                <a:lnTo>
                  <a:pt x="222" y="58"/>
                </a:lnTo>
                <a:lnTo>
                  <a:pt x="222" y="58"/>
                </a:lnTo>
                <a:lnTo>
                  <a:pt x="223" y="59"/>
                </a:lnTo>
                <a:lnTo>
                  <a:pt x="224" y="59"/>
                </a:lnTo>
                <a:lnTo>
                  <a:pt x="224" y="60"/>
                </a:lnTo>
                <a:lnTo>
                  <a:pt x="225" y="60"/>
                </a:lnTo>
                <a:lnTo>
                  <a:pt x="226" y="60"/>
                </a:lnTo>
                <a:lnTo>
                  <a:pt x="228" y="60"/>
                </a:lnTo>
                <a:lnTo>
                  <a:pt x="231" y="61"/>
                </a:lnTo>
                <a:lnTo>
                  <a:pt x="233" y="61"/>
                </a:lnTo>
                <a:lnTo>
                  <a:pt x="235" y="62"/>
                </a:lnTo>
                <a:lnTo>
                  <a:pt x="238" y="62"/>
                </a:lnTo>
                <a:lnTo>
                  <a:pt x="240" y="63"/>
                </a:lnTo>
                <a:lnTo>
                  <a:pt x="241" y="64"/>
                </a:lnTo>
                <a:lnTo>
                  <a:pt x="242" y="65"/>
                </a:lnTo>
                <a:lnTo>
                  <a:pt x="245" y="66"/>
                </a:lnTo>
                <a:lnTo>
                  <a:pt x="246" y="67"/>
                </a:lnTo>
                <a:lnTo>
                  <a:pt x="246" y="67"/>
                </a:lnTo>
                <a:lnTo>
                  <a:pt x="247" y="67"/>
                </a:lnTo>
                <a:lnTo>
                  <a:pt x="247" y="67"/>
                </a:lnTo>
                <a:lnTo>
                  <a:pt x="248" y="67"/>
                </a:lnTo>
                <a:lnTo>
                  <a:pt x="248" y="67"/>
                </a:lnTo>
                <a:lnTo>
                  <a:pt x="249" y="67"/>
                </a:lnTo>
                <a:lnTo>
                  <a:pt x="250" y="67"/>
                </a:lnTo>
                <a:lnTo>
                  <a:pt x="250" y="66"/>
                </a:lnTo>
                <a:lnTo>
                  <a:pt x="251" y="65"/>
                </a:lnTo>
                <a:lnTo>
                  <a:pt x="252" y="62"/>
                </a:lnTo>
                <a:lnTo>
                  <a:pt x="253" y="61"/>
                </a:lnTo>
                <a:lnTo>
                  <a:pt x="255" y="59"/>
                </a:lnTo>
                <a:lnTo>
                  <a:pt x="257" y="58"/>
                </a:lnTo>
                <a:lnTo>
                  <a:pt x="259" y="56"/>
                </a:lnTo>
                <a:lnTo>
                  <a:pt x="263" y="52"/>
                </a:lnTo>
                <a:lnTo>
                  <a:pt x="265" y="50"/>
                </a:lnTo>
                <a:lnTo>
                  <a:pt x="268" y="48"/>
                </a:lnTo>
                <a:lnTo>
                  <a:pt x="269" y="48"/>
                </a:lnTo>
                <a:lnTo>
                  <a:pt x="270" y="47"/>
                </a:lnTo>
                <a:lnTo>
                  <a:pt x="272" y="47"/>
                </a:lnTo>
                <a:lnTo>
                  <a:pt x="277" y="45"/>
                </a:lnTo>
                <a:lnTo>
                  <a:pt x="278" y="45"/>
                </a:lnTo>
                <a:lnTo>
                  <a:pt x="280" y="44"/>
                </a:lnTo>
                <a:lnTo>
                  <a:pt x="281" y="43"/>
                </a:lnTo>
                <a:lnTo>
                  <a:pt x="283" y="43"/>
                </a:lnTo>
                <a:lnTo>
                  <a:pt x="283" y="42"/>
                </a:lnTo>
                <a:lnTo>
                  <a:pt x="284" y="42"/>
                </a:lnTo>
                <a:lnTo>
                  <a:pt x="284" y="41"/>
                </a:lnTo>
                <a:lnTo>
                  <a:pt x="285" y="40"/>
                </a:lnTo>
                <a:lnTo>
                  <a:pt x="285" y="39"/>
                </a:lnTo>
                <a:lnTo>
                  <a:pt x="285" y="38"/>
                </a:lnTo>
                <a:lnTo>
                  <a:pt x="284" y="37"/>
                </a:lnTo>
                <a:lnTo>
                  <a:pt x="284" y="34"/>
                </a:lnTo>
                <a:lnTo>
                  <a:pt x="283" y="31"/>
                </a:lnTo>
                <a:lnTo>
                  <a:pt x="282" y="29"/>
                </a:lnTo>
                <a:lnTo>
                  <a:pt x="282" y="28"/>
                </a:lnTo>
                <a:lnTo>
                  <a:pt x="282" y="27"/>
                </a:lnTo>
                <a:lnTo>
                  <a:pt x="282" y="25"/>
                </a:lnTo>
                <a:lnTo>
                  <a:pt x="282" y="24"/>
                </a:lnTo>
                <a:lnTo>
                  <a:pt x="283" y="20"/>
                </a:lnTo>
                <a:lnTo>
                  <a:pt x="284" y="19"/>
                </a:lnTo>
                <a:lnTo>
                  <a:pt x="284" y="17"/>
                </a:lnTo>
                <a:lnTo>
                  <a:pt x="284" y="15"/>
                </a:lnTo>
                <a:lnTo>
                  <a:pt x="284" y="14"/>
                </a:lnTo>
                <a:lnTo>
                  <a:pt x="284" y="14"/>
                </a:lnTo>
                <a:lnTo>
                  <a:pt x="285" y="13"/>
                </a:lnTo>
                <a:lnTo>
                  <a:pt x="285" y="12"/>
                </a:lnTo>
                <a:lnTo>
                  <a:pt x="286" y="11"/>
                </a:lnTo>
                <a:lnTo>
                  <a:pt x="288" y="10"/>
                </a:lnTo>
                <a:lnTo>
                  <a:pt x="288" y="9"/>
                </a:lnTo>
                <a:lnTo>
                  <a:pt x="289" y="8"/>
                </a:lnTo>
                <a:lnTo>
                  <a:pt x="290" y="7"/>
                </a:lnTo>
                <a:lnTo>
                  <a:pt x="291" y="6"/>
                </a:lnTo>
                <a:lnTo>
                  <a:pt x="291" y="5"/>
                </a:lnTo>
                <a:lnTo>
                  <a:pt x="292" y="4"/>
                </a:lnTo>
                <a:lnTo>
                  <a:pt x="295" y="2"/>
                </a:lnTo>
                <a:lnTo>
                  <a:pt x="297" y="0"/>
                </a:lnTo>
                <a:lnTo>
                  <a:pt x="298" y="0"/>
                </a:lnTo>
                <a:lnTo>
                  <a:pt x="299" y="0"/>
                </a:lnTo>
                <a:lnTo>
                  <a:pt x="299" y="0"/>
                </a:lnTo>
                <a:lnTo>
                  <a:pt x="300" y="0"/>
                </a:lnTo>
                <a:lnTo>
                  <a:pt x="301" y="0"/>
                </a:lnTo>
                <a:lnTo>
                  <a:pt x="302" y="0"/>
                </a:lnTo>
                <a:lnTo>
                  <a:pt x="303" y="1"/>
                </a:lnTo>
                <a:lnTo>
                  <a:pt x="306" y="3"/>
                </a:lnTo>
                <a:lnTo>
                  <a:pt x="307" y="4"/>
                </a:lnTo>
                <a:lnTo>
                  <a:pt x="310" y="5"/>
                </a:lnTo>
                <a:lnTo>
                  <a:pt x="315" y="8"/>
                </a:lnTo>
                <a:lnTo>
                  <a:pt x="317" y="8"/>
                </a:lnTo>
                <a:lnTo>
                  <a:pt x="318" y="9"/>
                </a:lnTo>
                <a:lnTo>
                  <a:pt x="319" y="10"/>
                </a:lnTo>
                <a:lnTo>
                  <a:pt x="320" y="11"/>
                </a:lnTo>
                <a:lnTo>
                  <a:pt x="325" y="15"/>
                </a:lnTo>
                <a:lnTo>
                  <a:pt x="327" y="17"/>
                </a:lnTo>
                <a:lnTo>
                  <a:pt x="329" y="18"/>
                </a:lnTo>
                <a:lnTo>
                  <a:pt x="330" y="19"/>
                </a:lnTo>
                <a:lnTo>
                  <a:pt x="331" y="20"/>
                </a:lnTo>
                <a:lnTo>
                  <a:pt x="333" y="20"/>
                </a:lnTo>
                <a:lnTo>
                  <a:pt x="333" y="20"/>
                </a:lnTo>
                <a:lnTo>
                  <a:pt x="334" y="21"/>
                </a:lnTo>
                <a:lnTo>
                  <a:pt x="334" y="21"/>
                </a:lnTo>
                <a:lnTo>
                  <a:pt x="335" y="20"/>
                </a:lnTo>
                <a:lnTo>
                  <a:pt x="336" y="20"/>
                </a:lnTo>
                <a:lnTo>
                  <a:pt x="338" y="19"/>
                </a:lnTo>
                <a:lnTo>
                  <a:pt x="339" y="18"/>
                </a:lnTo>
                <a:lnTo>
                  <a:pt x="340" y="18"/>
                </a:lnTo>
                <a:lnTo>
                  <a:pt x="342" y="17"/>
                </a:lnTo>
                <a:lnTo>
                  <a:pt x="342" y="17"/>
                </a:lnTo>
                <a:lnTo>
                  <a:pt x="343" y="17"/>
                </a:lnTo>
                <a:lnTo>
                  <a:pt x="343" y="17"/>
                </a:lnTo>
                <a:lnTo>
                  <a:pt x="344" y="18"/>
                </a:lnTo>
                <a:lnTo>
                  <a:pt x="344" y="18"/>
                </a:lnTo>
                <a:lnTo>
                  <a:pt x="345" y="18"/>
                </a:lnTo>
                <a:lnTo>
                  <a:pt x="345" y="19"/>
                </a:lnTo>
                <a:lnTo>
                  <a:pt x="346" y="21"/>
                </a:lnTo>
                <a:lnTo>
                  <a:pt x="347" y="23"/>
                </a:lnTo>
                <a:lnTo>
                  <a:pt x="348" y="25"/>
                </a:lnTo>
                <a:lnTo>
                  <a:pt x="349" y="27"/>
                </a:lnTo>
                <a:lnTo>
                  <a:pt x="351" y="31"/>
                </a:lnTo>
                <a:lnTo>
                  <a:pt x="353" y="35"/>
                </a:lnTo>
                <a:lnTo>
                  <a:pt x="354" y="37"/>
                </a:lnTo>
                <a:lnTo>
                  <a:pt x="355" y="38"/>
                </a:lnTo>
                <a:lnTo>
                  <a:pt x="356" y="39"/>
                </a:lnTo>
                <a:lnTo>
                  <a:pt x="356" y="40"/>
                </a:lnTo>
                <a:lnTo>
                  <a:pt x="358" y="41"/>
                </a:lnTo>
                <a:lnTo>
                  <a:pt x="359" y="42"/>
                </a:lnTo>
                <a:lnTo>
                  <a:pt x="360" y="42"/>
                </a:lnTo>
                <a:lnTo>
                  <a:pt x="361" y="43"/>
                </a:lnTo>
                <a:lnTo>
                  <a:pt x="362" y="43"/>
                </a:lnTo>
                <a:lnTo>
                  <a:pt x="363" y="43"/>
                </a:lnTo>
                <a:lnTo>
                  <a:pt x="364" y="43"/>
                </a:lnTo>
                <a:lnTo>
                  <a:pt x="365" y="43"/>
                </a:lnTo>
                <a:lnTo>
                  <a:pt x="366" y="43"/>
                </a:lnTo>
                <a:lnTo>
                  <a:pt x="367" y="43"/>
                </a:lnTo>
                <a:lnTo>
                  <a:pt x="368" y="43"/>
                </a:lnTo>
                <a:lnTo>
                  <a:pt x="368" y="43"/>
                </a:lnTo>
                <a:lnTo>
                  <a:pt x="369" y="42"/>
                </a:lnTo>
                <a:lnTo>
                  <a:pt x="370" y="42"/>
                </a:lnTo>
                <a:lnTo>
                  <a:pt x="370" y="42"/>
                </a:lnTo>
                <a:lnTo>
                  <a:pt x="370" y="43"/>
                </a:lnTo>
                <a:lnTo>
                  <a:pt x="371" y="49"/>
                </a:lnTo>
                <a:lnTo>
                  <a:pt x="371" y="50"/>
                </a:lnTo>
                <a:lnTo>
                  <a:pt x="371" y="52"/>
                </a:lnTo>
                <a:lnTo>
                  <a:pt x="371" y="53"/>
                </a:lnTo>
                <a:lnTo>
                  <a:pt x="371" y="54"/>
                </a:lnTo>
                <a:lnTo>
                  <a:pt x="371" y="54"/>
                </a:lnTo>
                <a:lnTo>
                  <a:pt x="371" y="55"/>
                </a:lnTo>
                <a:lnTo>
                  <a:pt x="370" y="56"/>
                </a:lnTo>
                <a:lnTo>
                  <a:pt x="370" y="57"/>
                </a:lnTo>
                <a:lnTo>
                  <a:pt x="369" y="58"/>
                </a:lnTo>
                <a:lnTo>
                  <a:pt x="368" y="58"/>
                </a:lnTo>
                <a:lnTo>
                  <a:pt x="367" y="59"/>
                </a:lnTo>
                <a:lnTo>
                  <a:pt x="365" y="59"/>
                </a:lnTo>
                <a:lnTo>
                  <a:pt x="364" y="60"/>
                </a:lnTo>
                <a:lnTo>
                  <a:pt x="363" y="60"/>
                </a:lnTo>
                <a:lnTo>
                  <a:pt x="362" y="61"/>
                </a:lnTo>
                <a:lnTo>
                  <a:pt x="362" y="62"/>
                </a:lnTo>
                <a:lnTo>
                  <a:pt x="361" y="62"/>
                </a:lnTo>
                <a:lnTo>
                  <a:pt x="361" y="62"/>
                </a:lnTo>
                <a:lnTo>
                  <a:pt x="361" y="63"/>
                </a:lnTo>
                <a:lnTo>
                  <a:pt x="361" y="64"/>
                </a:lnTo>
                <a:lnTo>
                  <a:pt x="361" y="64"/>
                </a:lnTo>
                <a:lnTo>
                  <a:pt x="361" y="65"/>
                </a:lnTo>
                <a:lnTo>
                  <a:pt x="361" y="66"/>
                </a:lnTo>
                <a:lnTo>
                  <a:pt x="362" y="67"/>
                </a:lnTo>
                <a:lnTo>
                  <a:pt x="365" y="71"/>
                </a:lnTo>
                <a:lnTo>
                  <a:pt x="365" y="72"/>
                </a:lnTo>
                <a:lnTo>
                  <a:pt x="366" y="74"/>
                </a:lnTo>
                <a:lnTo>
                  <a:pt x="366" y="75"/>
                </a:lnTo>
                <a:lnTo>
                  <a:pt x="367" y="77"/>
                </a:lnTo>
                <a:lnTo>
                  <a:pt x="367" y="78"/>
                </a:lnTo>
                <a:lnTo>
                  <a:pt x="367" y="79"/>
                </a:lnTo>
                <a:lnTo>
                  <a:pt x="368" y="82"/>
                </a:lnTo>
                <a:lnTo>
                  <a:pt x="368" y="84"/>
                </a:lnTo>
                <a:lnTo>
                  <a:pt x="368" y="85"/>
                </a:lnTo>
                <a:lnTo>
                  <a:pt x="367" y="89"/>
                </a:lnTo>
                <a:lnTo>
                  <a:pt x="367" y="91"/>
                </a:lnTo>
                <a:lnTo>
                  <a:pt x="367" y="92"/>
                </a:lnTo>
                <a:lnTo>
                  <a:pt x="367" y="96"/>
                </a:lnTo>
                <a:lnTo>
                  <a:pt x="367" y="97"/>
                </a:lnTo>
                <a:lnTo>
                  <a:pt x="367" y="100"/>
                </a:lnTo>
                <a:lnTo>
                  <a:pt x="366" y="102"/>
                </a:lnTo>
                <a:lnTo>
                  <a:pt x="366" y="103"/>
                </a:lnTo>
                <a:lnTo>
                  <a:pt x="365" y="105"/>
                </a:lnTo>
                <a:lnTo>
                  <a:pt x="365" y="107"/>
                </a:lnTo>
                <a:lnTo>
                  <a:pt x="363" y="112"/>
                </a:lnTo>
                <a:lnTo>
                  <a:pt x="361" y="116"/>
                </a:lnTo>
                <a:lnTo>
                  <a:pt x="360" y="120"/>
                </a:lnTo>
                <a:lnTo>
                  <a:pt x="360" y="121"/>
                </a:lnTo>
                <a:lnTo>
                  <a:pt x="359" y="122"/>
                </a:lnTo>
                <a:lnTo>
                  <a:pt x="359" y="123"/>
                </a:lnTo>
                <a:lnTo>
                  <a:pt x="359" y="124"/>
                </a:lnTo>
                <a:lnTo>
                  <a:pt x="360" y="125"/>
                </a:lnTo>
                <a:lnTo>
                  <a:pt x="360" y="126"/>
                </a:lnTo>
                <a:lnTo>
                  <a:pt x="360" y="126"/>
                </a:lnTo>
                <a:lnTo>
                  <a:pt x="360" y="127"/>
                </a:lnTo>
                <a:lnTo>
                  <a:pt x="359" y="132"/>
                </a:lnTo>
                <a:lnTo>
                  <a:pt x="358" y="136"/>
                </a:lnTo>
                <a:lnTo>
                  <a:pt x="357" y="138"/>
                </a:lnTo>
                <a:lnTo>
                  <a:pt x="356" y="140"/>
                </a:lnTo>
                <a:lnTo>
                  <a:pt x="355" y="144"/>
                </a:lnTo>
                <a:lnTo>
                  <a:pt x="355" y="145"/>
                </a:lnTo>
                <a:lnTo>
                  <a:pt x="354" y="147"/>
                </a:lnTo>
                <a:lnTo>
                  <a:pt x="354" y="149"/>
                </a:lnTo>
                <a:lnTo>
                  <a:pt x="354" y="150"/>
                </a:lnTo>
                <a:lnTo>
                  <a:pt x="354" y="151"/>
                </a:lnTo>
                <a:lnTo>
                  <a:pt x="355" y="153"/>
                </a:lnTo>
                <a:lnTo>
                  <a:pt x="355" y="153"/>
                </a:lnTo>
                <a:lnTo>
                  <a:pt x="355" y="154"/>
                </a:lnTo>
                <a:lnTo>
                  <a:pt x="356" y="156"/>
                </a:lnTo>
                <a:lnTo>
                  <a:pt x="357" y="157"/>
                </a:lnTo>
                <a:lnTo>
                  <a:pt x="358" y="158"/>
                </a:lnTo>
                <a:lnTo>
                  <a:pt x="360" y="160"/>
                </a:lnTo>
                <a:lnTo>
                  <a:pt x="363" y="162"/>
                </a:lnTo>
                <a:lnTo>
                  <a:pt x="364" y="163"/>
                </a:lnTo>
                <a:lnTo>
                  <a:pt x="365" y="164"/>
                </a:lnTo>
                <a:lnTo>
                  <a:pt x="365" y="165"/>
                </a:lnTo>
                <a:lnTo>
                  <a:pt x="366" y="166"/>
                </a:lnTo>
                <a:lnTo>
                  <a:pt x="367" y="168"/>
                </a:lnTo>
                <a:lnTo>
                  <a:pt x="368" y="169"/>
                </a:lnTo>
                <a:lnTo>
                  <a:pt x="368" y="169"/>
                </a:lnTo>
                <a:lnTo>
                  <a:pt x="368" y="170"/>
                </a:lnTo>
                <a:lnTo>
                  <a:pt x="368" y="170"/>
                </a:lnTo>
                <a:lnTo>
                  <a:pt x="367" y="171"/>
                </a:lnTo>
                <a:lnTo>
                  <a:pt x="367" y="172"/>
                </a:lnTo>
                <a:lnTo>
                  <a:pt x="365" y="174"/>
                </a:lnTo>
                <a:lnTo>
                  <a:pt x="364" y="176"/>
                </a:lnTo>
                <a:lnTo>
                  <a:pt x="363" y="178"/>
                </a:lnTo>
                <a:lnTo>
                  <a:pt x="362" y="179"/>
                </a:lnTo>
                <a:lnTo>
                  <a:pt x="361" y="180"/>
                </a:lnTo>
                <a:lnTo>
                  <a:pt x="361" y="181"/>
                </a:lnTo>
                <a:lnTo>
                  <a:pt x="361" y="182"/>
                </a:lnTo>
                <a:lnTo>
                  <a:pt x="361" y="183"/>
                </a:lnTo>
                <a:lnTo>
                  <a:pt x="361" y="184"/>
                </a:lnTo>
                <a:lnTo>
                  <a:pt x="361" y="185"/>
                </a:lnTo>
                <a:lnTo>
                  <a:pt x="362" y="186"/>
                </a:lnTo>
                <a:lnTo>
                  <a:pt x="362" y="187"/>
                </a:lnTo>
                <a:lnTo>
                  <a:pt x="363" y="189"/>
                </a:lnTo>
                <a:lnTo>
                  <a:pt x="366" y="193"/>
                </a:lnTo>
                <a:lnTo>
                  <a:pt x="369" y="197"/>
                </a:lnTo>
                <a:lnTo>
                  <a:pt x="369" y="198"/>
                </a:lnTo>
                <a:lnTo>
                  <a:pt x="370" y="199"/>
                </a:lnTo>
                <a:lnTo>
                  <a:pt x="375" y="204"/>
                </a:lnTo>
                <a:lnTo>
                  <a:pt x="376" y="205"/>
                </a:lnTo>
                <a:lnTo>
                  <a:pt x="379" y="208"/>
                </a:lnTo>
                <a:lnTo>
                  <a:pt x="381" y="210"/>
                </a:lnTo>
                <a:lnTo>
                  <a:pt x="384" y="213"/>
                </a:lnTo>
                <a:lnTo>
                  <a:pt x="387" y="215"/>
                </a:lnTo>
                <a:lnTo>
                  <a:pt x="389" y="217"/>
                </a:lnTo>
                <a:lnTo>
                  <a:pt x="390" y="217"/>
                </a:lnTo>
                <a:lnTo>
                  <a:pt x="390" y="217"/>
                </a:lnTo>
                <a:lnTo>
                  <a:pt x="392" y="218"/>
                </a:lnTo>
                <a:lnTo>
                  <a:pt x="393" y="218"/>
                </a:lnTo>
                <a:lnTo>
                  <a:pt x="394" y="218"/>
                </a:lnTo>
                <a:lnTo>
                  <a:pt x="395" y="218"/>
                </a:lnTo>
                <a:lnTo>
                  <a:pt x="396" y="217"/>
                </a:lnTo>
                <a:lnTo>
                  <a:pt x="398" y="217"/>
                </a:lnTo>
                <a:lnTo>
                  <a:pt x="403" y="214"/>
                </a:lnTo>
                <a:lnTo>
                  <a:pt x="405" y="213"/>
                </a:lnTo>
                <a:lnTo>
                  <a:pt x="407" y="213"/>
                </a:lnTo>
                <a:lnTo>
                  <a:pt x="408" y="212"/>
                </a:lnTo>
                <a:lnTo>
                  <a:pt x="410" y="212"/>
                </a:lnTo>
                <a:lnTo>
                  <a:pt x="411" y="212"/>
                </a:lnTo>
                <a:lnTo>
                  <a:pt x="412" y="212"/>
                </a:lnTo>
                <a:lnTo>
                  <a:pt x="413" y="212"/>
                </a:lnTo>
                <a:lnTo>
                  <a:pt x="414" y="212"/>
                </a:lnTo>
                <a:lnTo>
                  <a:pt x="415" y="213"/>
                </a:lnTo>
                <a:lnTo>
                  <a:pt x="416" y="213"/>
                </a:lnTo>
                <a:lnTo>
                  <a:pt x="417" y="214"/>
                </a:lnTo>
                <a:lnTo>
                  <a:pt x="420" y="217"/>
                </a:lnTo>
                <a:lnTo>
                  <a:pt x="422" y="218"/>
                </a:lnTo>
                <a:lnTo>
                  <a:pt x="424" y="220"/>
                </a:lnTo>
                <a:lnTo>
                  <a:pt x="426" y="221"/>
                </a:lnTo>
                <a:lnTo>
                  <a:pt x="428" y="221"/>
                </a:lnTo>
                <a:lnTo>
                  <a:pt x="429" y="222"/>
                </a:lnTo>
                <a:lnTo>
                  <a:pt x="434" y="224"/>
                </a:lnTo>
                <a:lnTo>
                  <a:pt x="436" y="224"/>
                </a:lnTo>
                <a:lnTo>
                  <a:pt x="438" y="225"/>
                </a:lnTo>
                <a:lnTo>
                  <a:pt x="439" y="226"/>
                </a:lnTo>
                <a:lnTo>
                  <a:pt x="440" y="226"/>
                </a:lnTo>
                <a:lnTo>
                  <a:pt x="440" y="227"/>
                </a:lnTo>
                <a:lnTo>
                  <a:pt x="441" y="227"/>
                </a:lnTo>
                <a:lnTo>
                  <a:pt x="441" y="228"/>
                </a:lnTo>
                <a:lnTo>
                  <a:pt x="442" y="229"/>
                </a:lnTo>
                <a:lnTo>
                  <a:pt x="442" y="230"/>
                </a:lnTo>
                <a:lnTo>
                  <a:pt x="442" y="230"/>
                </a:lnTo>
                <a:lnTo>
                  <a:pt x="442" y="231"/>
                </a:lnTo>
                <a:lnTo>
                  <a:pt x="441" y="233"/>
                </a:lnTo>
                <a:lnTo>
                  <a:pt x="441" y="234"/>
                </a:lnTo>
                <a:lnTo>
                  <a:pt x="441" y="234"/>
                </a:lnTo>
                <a:lnTo>
                  <a:pt x="440" y="235"/>
                </a:lnTo>
                <a:lnTo>
                  <a:pt x="440" y="236"/>
                </a:lnTo>
                <a:lnTo>
                  <a:pt x="439" y="236"/>
                </a:lnTo>
                <a:lnTo>
                  <a:pt x="438" y="237"/>
                </a:lnTo>
                <a:lnTo>
                  <a:pt x="437" y="238"/>
                </a:lnTo>
                <a:lnTo>
                  <a:pt x="436" y="238"/>
                </a:lnTo>
                <a:lnTo>
                  <a:pt x="436" y="238"/>
                </a:lnTo>
                <a:lnTo>
                  <a:pt x="436" y="239"/>
                </a:lnTo>
                <a:lnTo>
                  <a:pt x="436" y="239"/>
                </a:lnTo>
                <a:lnTo>
                  <a:pt x="437" y="239"/>
                </a:lnTo>
                <a:lnTo>
                  <a:pt x="438" y="240"/>
                </a:lnTo>
                <a:lnTo>
                  <a:pt x="439" y="240"/>
                </a:lnTo>
                <a:lnTo>
                  <a:pt x="440" y="241"/>
                </a:lnTo>
                <a:lnTo>
                  <a:pt x="441" y="241"/>
                </a:lnTo>
                <a:lnTo>
                  <a:pt x="442" y="241"/>
                </a:lnTo>
                <a:lnTo>
                  <a:pt x="446" y="242"/>
                </a:lnTo>
                <a:lnTo>
                  <a:pt x="448" y="242"/>
                </a:lnTo>
                <a:lnTo>
                  <a:pt x="449" y="242"/>
                </a:lnTo>
                <a:lnTo>
                  <a:pt x="450" y="243"/>
                </a:lnTo>
                <a:lnTo>
                  <a:pt x="450" y="243"/>
                </a:lnTo>
                <a:lnTo>
                  <a:pt x="451" y="243"/>
                </a:lnTo>
                <a:lnTo>
                  <a:pt x="452" y="244"/>
                </a:lnTo>
                <a:lnTo>
                  <a:pt x="453" y="245"/>
                </a:lnTo>
                <a:lnTo>
                  <a:pt x="455" y="246"/>
                </a:lnTo>
                <a:lnTo>
                  <a:pt x="456" y="248"/>
                </a:lnTo>
                <a:lnTo>
                  <a:pt x="459" y="252"/>
                </a:lnTo>
                <a:lnTo>
                  <a:pt x="460" y="252"/>
                </a:lnTo>
                <a:lnTo>
                  <a:pt x="461" y="253"/>
                </a:lnTo>
                <a:lnTo>
                  <a:pt x="462" y="254"/>
                </a:lnTo>
                <a:lnTo>
                  <a:pt x="463" y="254"/>
                </a:lnTo>
                <a:lnTo>
                  <a:pt x="463" y="255"/>
                </a:lnTo>
                <a:lnTo>
                  <a:pt x="464" y="255"/>
                </a:lnTo>
                <a:lnTo>
                  <a:pt x="466" y="256"/>
                </a:lnTo>
                <a:lnTo>
                  <a:pt x="468" y="256"/>
                </a:lnTo>
                <a:lnTo>
                  <a:pt x="469" y="256"/>
                </a:lnTo>
                <a:lnTo>
                  <a:pt x="471" y="256"/>
                </a:lnTo>
                <a:lnTo>
                  <a:pt x="472" y="256"/>
                </a:lnTo>
                <a:lnTo>
                  <a:pt x="474" y="255"/>
                </a:lnTo>
                <a:lnTo>
                  <a:pt x="475" y="254"/>
                </a:lnTo>
                <a:lnTo>
                  <a:pt x="479" y="252"/>
                </a:lnTo>
                <a:lnTo>
                  <a:pt x="481" y="252"/>
                </a:lnTo>
                <a:lnTo>
                  <a:pt x="482" y="251"/>
                </a:lnTo>
                <a:lnTo>
                  <a:pt x="482" y="251"/>
                </a:lnTo>
                <a:lnTo>
                  <a:pt x="483" y="251"/>
                </a:lnTo>
                <a:lnTo>
                  <a:pt x="484" y="251"/>
                </a:lnTo>
                <a:lnTo>
                  <a:pt x="485" y="251"/>
                </a:lnTo>
                <a:lnTo>
                  <a:pt x="486" y="252"/>
                </a:lnTo>
                <a:lnTo>
                  <a:pt x="493" y="253"/>
                </a:lnTo>
                <a:lnTo>
                  <a:pt x="498" y="255"/>
                </a:lnTo>
                <a:lnTo>
                  <a:pt x="501" y="256"/>
                </a:lnTo>
                <a:lnTo>
                  <a:pt x="503" y="257"/>
                </a:lnTo>
                <a:lnTo>
                  <a:pt x="505" y="258"/>
                </a:lnTo>
                <a:lnTo>
                  <a:pt x="506" y="259"/>
                </a:lnTo>
                <a:lnTo>
                  <a:pt x="507" y="259"/>
                </a:lnTo>
                <a:lnTo>
                  <a:pt x="508" y="261"/>
                </a:lnTo>
                <a:lnTo>
                  <a:pt x="509" y="262"/>
                </a:lnTo>
                <a:lnTo>
                  <a:pt x="510" y="262"/>
                </a:lnTo>
                <a:lnTo>
                  <a:pt x="511" y="263"/>
                </a:lnTo>
                <a:lnTo>
                  <a:pt x="511" y="263"/>
                </a:lnTo>
                <a:lnTo>
                  <a:pt x="512" y="263"/>
                </a:lnTo>
                <a:lnTo>
                  <a:pt x="517" y="262"/>
                </a:lnTo>
                <a:lnTo>
                  <a:pt x="519" y="262"/>
                </a:lnTo>
                <a:lnTo>
                  <a:pt x="523" y="261"/>
                </a:lnTo>
                <a:lnTo>
                  <a:pt x="525" y="260"/>
                </a:lnTo>
                <a:lnTo>
                  <a:pt x="526" y="260"/>
                </a:lnTo>
                <a:lnTo>
                  <a:pt x="530" y="260"/>
                </a:lnTo>
                <a:lnTo>
                  <a:pt x="534" y="259"/>
                </a:lnTo>
                <a:lnTo>
                  <a:pt x="535" y="259"/>
                </a:lnTo>
                <a:lnTo>
                  <a:pt x="537" y="259"/>
                </a:lnTo>
                <a:lnTo>
                  <a:pt x="539" y="259"/>
                </a:lnTo>
                <a:lnTo>
                  <a:pt x="540" y="259"/>
                </a:lnTo>
                <a:lnTo>
                  <a:pt x="541" y="260"/>
                </a:lnTo>
                <a:lnTo>
                  <a:pt x="542" y="260"/>
                </a:lnTo>
                <a:lnTo>
                  <a:pt x="543" y="260"/>
                </a:lnTo>
                <a:lnTo>
                  <a:pt x="544" y="261"/>
                </a:lnTo>
                <a:lnTo>
                  <a:pt x="544" y="262"/>
                </a:lnTo>
                <a:lnTo>
                  <a:pt x="545" y="263"/>
                </a:lnTo>
                <a:lnTo>
                  <a:pt x="546" y="264"/>
                </a:lnTo>
                <a:lnTo>
                  <a:pt x="546" y="265"/>
                </a:lnTo>
                <a:lnTo>
                  <a:pt x="547" y="266"/>
                </a:lnTo>
                <a:lnTo>
                  <a:pt x="547" y="269"/>
                </a:lnTo>
                <a:lnTo>
                  <a:pt x="548" y="271"/>
                </a:lnTo>
                <a:lnTo>
                  <a:pt x="548" y="272"/>
                </a:lnTo>
                <a:lnTo>
                  <a:pt x="548" y="274"/>
                </a:lnTo>
                <a:lnTo>
                  <a:pt x="548" y="275"/>
                </a:lnTo>
                <a:lnTo>
                  <a:pt x="548" y="276"/>
                </a:lnTo>
                <a:lnTo>
                  <a:pt x="548" y="279"/>
                </a:lnTo>
                <a:lnTo>
                  <a:pt x="547" y="283"/>
                </a:lnTo>
                <a:lnTo>
                  <a:pt x="547" y="286"/>
                </a:lnTo>
                <a:lnTo>
                  <a:pt x="547" y="288"/>
                </a:lnTo>
                <a:lnTo>
                  <a:pt x="547" y="290"/>
                </a:lnTo>
                <a:lnTo>
                  <a:pt x="547" y="291"/>
                </a:lnTo>
                <a:lnTo>
                  <a:pt x="548" y="293"/>
                </a:lnTo>
                <a:lnTo>
                  <a:pt x="549" y="295"/>
                </a:lnTo>
                <a:lnTo>
                  <a:pt x="550" y="297"/>
                </a:lnTo>
                <a:lnTo>
                  <a:pt x="550" y="298"/>
                </a:lnTo>
                <a:lnTo>
                  <a:pt x="551" y="299"/>
                </a:lnTo>
                <a:lnTo>
                  <a:pt x="552" y="300"/>
                </a:lnTo>
                <a:lnTo>
                  <a:pt x="555" y="302"/>
                </a:lnTo>
                <a:lnTo>
                  <a:pt x="556" y="304"/>
                </a:lnTo>
                <a:lnTo>
                  <a:pt x="560" y="306"/>
                </a:lnTo>
                <a:lnTo>
                  <a:pt x="564" y="310"/>
                </a:lnTo>
                <a:lnTo>
                  <a:pt x="565" y="311"/>
                </a:lnTo>
                <a:lnTo>
                  <a:pt x="567" y="312"/>
                </a:lnTo>
                <a:lnTo>
                  <a:pt x="569" y="314"/>
                </a:lnTo>
                <a:lnTo>
                  <a:pt x="576" y="318"/>
                </a:lnTo>
                <a:lnTo>
                  <a:pt x="579" y="320"/>
                </a:lnTo>
                <a:lnTo>
                  <a:pt x="580" y="320"/>
                </a:lnTo>
                <a:lnTo>
                  <a:pt x="581" y="320"/>
                </a:lnTo>
                <a:lnTo>
                  <a:pt x="581" y="320"/>
                </a:lnTo>
                <a:lnTo>
                  <a:pt x="582" y="320"/>
                </a:lnTo>
                <a:lnTo>
                  <a:pt x="582" y="320"/>
                </a:lnTo>
                <a:lnTo>
                  <a:pt x="583" y="320"/>
                </a:lnTo>
                <a:lnTo>
                  <a:pt x="585" y="319"/>
                </a:lnTo>
                <a:lnTo>
                  <a:pt x="586" y="319"/>
                </a:lnTo>
                <a:lnTo>
                  <a:pt x="588" y="318"/>
                </a:lnTo>
                <a:lnTo>
                  <a:pt x="589" y="318"/>
                </a:lnTo>
                <a:lnTo>
                  <a:pt x="590" y="319"/>
                </a:lnTo>
                <a:lnTo>
                  <a:pt x="591" y="319"/>
                </a:lnTo>
                <a:lnTo>
                  <a:pt x="592" y="319"/>
                </a:lnTo>
                <a:lnTo>
                  <a:pt x="597" y="320"/>
                </a:lnTo>
                <a:lnTo>
                  <a:pt x="598" y="321"/>
                </a:lnTo>
                <a:lnTo>
                  <a:pt x="600" y="321"/>
                </a:lnTo>
                <a:lnTo>
                  <a:pt x="602" y="321"/>
                </a:lnTo>
                <a:lnTo>
                  <a:pt x="605" y="321"/>
                </a:lnTo>
                <a:lnTo>
                  <a:pt x="609" y="321"/>
                </a:lnTo>
                <a:lnTo>
                  <a:pt x="611" y="321"/>
                </a:lnTo>
                <a:lnTo>
                  <a:pt x="613" y="321"/>
                </a:lnTo>
                <a:lnTo>
                  <a:pt x="614" y="320"/>
                </a:lnTo>
                <a:lnTo>
                  <a:pt x="616" y="320"/>
                </a:lnTo>
                <a:lnTo>
                  <a:pt x="619" y="318"/>
                </a:lnTo>
                <a:lnTo>
                  <a:pt x="621" y="318"/>
                </a:lnTo>
                <a:lnTo>
                  <a:pt x="623" y="317"/>
                </a:lnTo>
                <a:lnTo>
                  <a:pt x="627" y="317"/>
                </a:lnTo>
                <a:lnTo>
                  <a:pt x="627" y="317"/>
                </a:lnTo>
                <a:lnTo>
                  <a:pt x="629" y="316"/>
                </a:lnTo>
                <a:lnTo>
                  <a:pt x="631" y="315"/>
                </a:lnTo>
                <a:lnTo>
                  <a:pt x="631" y="315"/>
                </a:lnTo>
                <a:lnTo>
                  <a:pt x="632" y="315"/>
                </a:lnTo>
                <a:lnTo>
                  <a:pt x="633" y="315"/>
                </a:lnTo>
                <a:lnTo>
                  <a:pt x="634" y="315"/>
                </a:lnTo>
                <a:lnTo>
                  <a:pt x="634" y="315"/>
                </a:lnTo>
                <a:lnTo>
                  <a:pt x="635" y="315"/>
                </a:lnTo>
                <a:lnTo>
                  <a:pt x="636" y="315"/>
                </a:lnTo>
                <a:lnTo>
                  <a:pt x="637" y="316"/>
                </a:lnTo>
                <a:lnTo>
                  <a:pt x="638" y="316"/>
                </a:lnTo>
                <a:lnTo>
                  <a:pt x="639" y="317"/>
                </a:lnTo>
                <a:lnTo>
                  <a:pt x="640" y="318"/>
                </a:lnTo>
                <a:lnTo>
                  <a:pt x="641" y="318"/>
                </a:lnTo>
                <a:lnTo>
                  <a:pt x="641" y="319"/>
                </a:lnTo>
                <a:lnTo>
                  <a:pt x="641" y="320"/>
                </a:lnTo>
                <a:lnTo>
                  <a:pt x="642" y="321"/>
                </a:lnTo>
                <a:lnTo>
                  <a:pt x="642" y="322"/>
                </a:lnTo>
                <a:lnTo>
                  <a:pt x="642" y="322"/>
                </a:lnTo>
                <a:lnTo>
                  <a:pt x="641" y="323"/>
                </a:lnTo>
                <a:lnTo>
                  <a:pt x="641" y="324"/>
                </a:lnTo>
                <a:lnTo>
                  <a:pt x="641" y="325"/>
                </a:lnTo>
                <a:lnTo>
                  <a:pt x="641" y="326"/>
                </a:lnTo>
                <a:lnTo>
                  <a:pt x="641" y="327"/>
                </a:lnTo>
                <a:lnTo>
                  <a:pt x="642" y="327"/>
                </a:lnTo>
                <a:lnTo>
                  <a:pt x="642" y="328"/>
                </a:lnTo>
                <a:lnTo>
                  <a:pt x="643" y="329"/>
                </a:lnTo>
                <a:lnTo>
                  <a:pt x="644" y="330"/>
                </a:lnTo>
                <a:lnTo>
                  <a:pt x="646" y="331"/>
                </a:lnTo>
                <a:lnTo>
                  <a:pt x="648" y="333"/>
                </a:lnTo>
                <a:lnTo>
                  <a:pt x="650" y="333"/>
                </a:lnTo>
                <a:lnTo>
                  <a:pt x="650" y="334"/>
                </a:lnTo>
                <a:lnTo>
                  <a:pt x="651" y="335"/>
                </a:lnTo>
                <a:lnTo>
                  <a:pt x="654" y="339"/>
                </a:lnTo>
                <a:lnTo>
                  <a:pt x="655" y="340"/>
                </a:lnTo>
                <a:lnTo>
                  <a:pt x="655" y="341"/>
                </a:lnTo>
                <a:lnTo>
                  <a:pt x="656" y="342"/>
                </a:lnTo>
                <a:lnTo>
                  <a:pt x="656" y="343"/>
                </a:lnTo>
                <a:lnTo>
                  <a:pt x="656" y="344"/>
                </a:lnTo>
                <a:lnTo>
                  <a:pt x="655" y="345"/>
                </a:lnTo>
                <a:lnTo>
                  <a:pt x="655" y="347"/>
                </a:lnTo>
                <a:lnTo>
                  <a:pt x="654" y="349"/>
                </a:lnTo>
                <a:lnTo>
                  <a:pt x="654" y="349"/>
                </a:lnTo>
                <a:lnTo>
                  <a:pt x="653" y="350"/>
                </a:lnTo>
                <a:lnTo>
                  <a:pt x="652" y="350"/>
                </a:lnTo>
                <a:lnTo>
                  <a:pt x="652" y="351"/>
                </a:lnTo>
                <a:lnTo>
                  <a:pt x="650" y="351"/>
                </a:lnTo>
                <a:lnTo>
                  <a:pt x="649" y="352"/>
                </a:lnTo>
                <a:lnTo>
                  <a:pt x="646" y="353"/>
                </a:lnTo>
                <a:lnTo>
                  <a:pt x="643" y="353"/>
                </a:lnTo>
                <a:lnTo>
                  <a:pt x="642" y="354"/>
                </a:lnTo>
                <a:lnTo>
                  <a:pt x="641" y="354"/>
                </a:lnTo>
                <a:lnTo>
                  <a:pt x="640" y="354"/>
                </a:lnTo>
                <a:lnTo>
                  <a:pt x="640" y="355"/>
                </a:lnTo>
                <a:lnTo>
                  <a:pt x="639" y="355"/>
                </a:lnTo>
                <a:lnTo>
                  <a:pt x="638" y="356"/>
                </a:lnTo>
                <a:lnTo>
                  <a:pt x="637" y="359"/>
                </a:lnTo>
                <a:lnTo>
                  <a:pt x="636" y="361"/>
                </a:lnTo>
                <a:lnTo>
                  <a:pt x="635" y="362"/>
                </a:lnTo>
                <a:lnTo>
                  <a:pt x="634" y="364"/>
                </a:lnTo>
                <a:lnTo>
                  <a:pt x="634" y="365"/>
                </a:lnTo>
                <a:lnTo>
                  <a:pt x="633" y="368"/>
                </a:lnTo>
                <a:lnTo>
                  <a:pt x="633" y="369"/>
                </a:lnTo>
                <a:lnTo>
                  <a:pt x="633" y="370"/>
                </a:lnTo>
                <a:lnTo>
                  <a:pt x="632" y="371"/>
                </a:lnTo>
                <a:lnTo>
                  <a:pt x="631" y="372"/>
                </a:lnTo>
                <a:lnTo>
                  <a:pt x="629" y="376"/>
                </a:lnTo>
                <a:lnTo>
                  <a:pt x="629" y="377"/>
                </a:lnTo>
                <a:lnTo>
                  <a:pt x="628" y="378"/>
                </a:lnTo>
                <a:lnTo>
                  <a:pt x="627" y="382"/>
                </a:lnTo>
                <a:lnTo>
                  <a:pt x="626" y="383"/>
                </a:lnTo>
                <a:lnTo>
                  <a:pt x="626" y="384"/>
                </a:lnTo>
                <a:lnTo>
                  <a:pt x="625" y="385"/>
                </a:lnTo>
                <a:lnTo>
                  <a:pt x="624" y="386"/>
                </a:lnTo>
                <a:lnTo>
                  <a:pt x="621" y="390"/>
                </a:lnTo>
                <a:lnTo>
                  <a:pt x="619" y="392"/>
                </a:lnTo>
                <a:lnTo>
                  <a:pt x="618" y="392"/>
                </a:lnTo>
                <a:lnTo>
                  <a:pt x="616" y="395"/>
                </a:lnTo>
                <a:lnTo>
                  <a:pt x="615" y="397"/>
                </a:lnTo>
                <a:lnTo>
                  <a:pt x="614" y="398"/>
                </a:lnTo>
                <a:lnTo>
                  <a:pt x="613" y="400"/>
                </a:lnTo>
                <a:lnTo>
                  <a:pt x="613" y="400"/>
                </a:lnTo>
                <a:lnTo>
                  <a:pt x="613" y="401"/>
                </a:lnTo>
                <a:lnTo>
                  <a:pt x="613" y="402"/>
                </a:lnTo>
                <a:lnTo>
                  <a:pt x="613" y="402"/>
                </a:lnTo>
                <a:lnTo>
                  <a:pt x="613" y="403"/>
                </a:lnTo>
                <a:lnTo>
                  <a:pt x="613" y="404"/>
                </a:lnTo>
                <a:lnTo>
                  <a:pt x="613" y="404"/>
                </a:lnTo>
                <a:lnTo>
                  <a:pt x="614" y="404"/>
                </a:lnTo>
                <a:lnTo>
                  <a:pt x="615" y="405"/>
                </a:lnTo>
                <a:lnTo>
                  <a:pt x="615" y="405"/>
                </a:lnTo>
                <a:lnTo>
                  <a:pt x="618" y="405"/>
                </a:lnTo>
                <a:lnTo>
                  <a:pt x="619" y="405"/>
                </a:lnTo>
                <a:lnTo>
                  <a:pt x="620" y="405"/>
                </a:lnTo>
                <a:lnTo>
                  <a:pt x="621" y="406"/>
                </a:lnTo>
                <a:lnTo>
                  <a:pt x="622" y="406"/>
                </a:lnTo>
                <a:lnTo>
                  <a:pt x="622" y="406"/>
                </a:lnTo>
                <a:lnTo>
                  <a:pt x="623" y="407"/>
                </a:lnTo>
                <a:lnTo>
                  <a:pt x="624" y="408"/>
                </a:lnTo>
                <a:lnTo>
                  <a:pt x="625" y="409"/>
                </a:lnTo>
                <a:lnTo>
                  <a:pt x="626" y="412"/>
                </a:lnTo>
                <a:lnTo>
                  <a:pt x="627" y="413"/>
                </a:lnTo>
                <a:lnTo>
                  <a:pt x="628" y="414"/>
                </a:lnTo>
                <a:lnTo>
                  <a:pt x="629" y="415"/>
                </a:lnTo>
                <a:lnTo>
                  <a:pt x="630" y="416"/>
                </a:lnTo>
                <a:lnTo>
                  <a:pt x="632" y="417"/>
                </a:lnTo>
                <a:lnTo>
                  <a:pt x="634" y="418"/>
                </a:lnTo>
                <a:lnTo>
                  <a:pt x="637" y="419"/>
                </a:lnTo>
                <a:lnTo>
                  <a:pt x="639" y="421"/>
                </a:lnTo>
                <a:lnTo>
                  <a:pt x="641" y="421"/>
                </a:lnTo>
                <a:lnTo>
                  <a:pt x="642" y="422"/>
                </a:lnTo>
                <a:lnTo>
                  <a:pt x="645" y="424"/>
                </a:lnTo>
                <a:lnTo>
                  <a:pt x="646" y="425"/>
                </a:lnTo>
                <a:lnTo>
                  <a:pt x="647" y="426"/>
                </a:lnTo>
                <a:lnTo>
                  <a:pt x="647" y="427"/>
                </a:lnTo>
                <a:lnTo>
                  <a:pt x="648" y="428"/>
                </a:lnTo>
                <a:lnTo>
                  <a:pt x="649" y="429"/>
                </a:lnTo>
                <a:lnTo>
                  <a:pt x="649" y="430"/>
                </a:lnTo>
                <a:lnTo>
                  <a:pt x="651" y="433"/>
                </a:lnTo>
                <a:lnTo>
                  <a:pt x="651" y="434"/>
                </a:lnTo>
                <a:lnTo>
                  <a:pt x="652" y="435"/>
                </a:lnTo>
                <a:lnTo>
                  <a:pt x="652" y="435"/>
                </a:lnTo>
                <a:lnTo>
                  <a:pt x="652" y="436"/>
                </a:lnTo>
                <a:lnTo>
                  <a:pt x="650" y="438"/>
                </a:lnTo>
                <a:lnTo>
                  <a:pt x="649" y="439"/>
                </a:lnTo>
                <a:lnTo>
                  <a:pt x="649" y="439"/>
                </a:lnTo>
                <a:lnTo>
                  <a:pt x="648" y="439"/>
                </a:lnTo>
                <a:lnTo>
                  <a:pt x="648" y="440"/>
                </a:lnTo>
                <a:lnTo>
                  <a:pt x="646" y="440"/>
                </a:lnTo>
                <a:lnTo>
                  <a:pt x="646" y="440"/>
                </a:lnTo>
                <a:lnTo>
                  <a:pt x="645" y="440"/>
                </a:lnTo>
                <a:lnTo>
                  <a:pt x="645" y="441"/>
                </a:lnTo>
                <a:lnTo>
                  <a:pt x="645" y="442"/>
                </a:lnTo>
                <a:lnTo>
                  <a:pt x="645" y="442"/>
                </a:lnTo>
                <a:lnTo>
                  <a:pt x="644" y="444"/>
                </a:lnTo>
                <a:lnTo>
                  <a:pt x="644" y="445"/>
                </a:lnTo>
                <a:lnTo>
                  <a:pt x="643" y="446"/>
                </a:lnTo>
                <a:lnTo>
                  <a:pt x="642" y="446"/>
                </a:lnTo>
                <a:lnTo>
                  <a:pt x="642" y="447"/>
                </a:lnTo>
                <a:lnTo>
                  <a:pt x="642" y="447"/>
                </a:lnTo>
                <a:lnTo>
                  <a:pt x="642" y="447"/>
                </a:lnTo>
                <a:lnTo>
                  <a:pt x="643" y="448"/>
                </a:lnTo>
                <a:lnTo>
                  <a:pt x="643" y="448"/>
                </a:lnTo>
                <a:lnTo>
                  <a:pt x="643" y="448"/>
                </a:lnTo>
                <a:lnTo>
                  <a:pt x="643" y="449"/>
                </a:lnTo>
                <a:lnTo>
                  <a:pt x="642" y="449"/>
                </a:lnTo>
                <a:lnTo>
                  <a:pt x="640" y="450"/>
                </a:lnTo>
                <a:lnTo>
                  <a:pt x="640" y="451"/>
                </a:lnTo>
                <a:lnTo>
                  <a:pt x="639" y="451"/>
                </a:lnTo>
                <a:lnTo>
                  <a:pt x="638" y="451"/>
                </a:lnTo>
                <a:lnTo>
                  <a:pt x="638" y="452"/>
                </a:lnTo>
                <a:lnTo>
                  <a:pt x="637" y="452"/>
                </a:lnTo>
                <a:lnTo>
                  <a:pt x="637" y="453"/>
                </a:lnTo>
                <a:lnTo>
                  <a:pt x="635" y="458"/>
                </a:lnTo>
                <a:lnTo>
                  <a:pt x="634" y="460"/>
                </a:lnTo>
                <a:lnTo>
                  <a:pt x="633" y="461"/>
                </a:lnTo>
                <a:lnTo>
                  <a:pt x="633" y="461"/>
                </a:lnTo>
                <a:lnTo>
                  <a:pt x="632" y="461"/>
                </a:lnTo>
                <a:lnTo>
                  <a:pt x="631" y="460"/>
                </a:lnTo>
                <a:lnTo>
                  <a:pt x="629" y="459"/>
                </a:lnTo>
                <a:lnTo>
                  <a:pt x="627" y="458"/>
                </a:lnTo>
                <a:lnTo>
                  <a:pt x="625" y="456"/>
                </a:lnTo>
                <a:lnTo>
                  <a:pt x="623" y="454"/>
                </a:lnTo>
                <a:lnTo>
                  <a:pt x="621" y="452"/>
                </a:lnTo>
                <a:lnTo>
                  <a:pt x="619" y="450"/>
                </a:lnTo>
                <a:lnTo>
                  <a:pt x="615" y="445"/>
                </a:lnTo>
                <a:lnTo>
                  <a:pt x="613" y="443"/>
                </a:lnTo>
                <a:lnTo>
                  <a:pt x="612" y="442"/>
                </a:lnTo>
                <a:lnTo>
                  <a:pt x="611" y="441"/>
                </a:lnTo>
                <a:lnTo>
                  <a:pt x="609" y="439"/>
                </a:lnTo>
                <a:lnTo>
                  <a:pt x="607" y="438"/>
                </a:lnTo>
                <a:lnTo>
                  <a:pt x="606" y="437"/>
                </a:lnTo>
                <a:lnTo>
                  <a:pt x="604" y="437"/>
                </a:lnTo>
                <a:lnTo>
                  <a:pt x="603" y="436"/>
                </a:lnTo>
                <a:lnTo>
                  <a:pt x="601" y="436"/>
                </a:lnTo>
                <a:lnTo>
                  <a:pt x="599" y="435"/>
                </a:lnTo>
                <a:lnTo>
                  <a:pt x="596" y="435"/>
                </a:lnTo>
                <a:lnTo>
                  <a:pt x="595" y="434"/>
                </a:lnTo>
                <a:lnTo>
                  <a:pt x="589" y="433"/>
                </a:lnTo>
                <a:lnTo>
                  <a:pt x="587" y="432"/>
                </a:lnTo>
                <a:lnTo>
                  <a:pt x="585" y="432"/>
                </a:lnTo>
                <a:lnTo>
                  <a:pt x="584" y="432"/>
                </a:lnTo>
                <a:lnTo>
                  <a:pt x="582" y="431"/>
                </a:lnTo>
                <a:lnTo>
                  <a:pt x="581" y="430"/>
                </a:lnTo>
                <a:lnTo>
                  <a:pt x="579" y="429"/>
                </a:lnTo>
                <a:lnTo>
                  <a:pt x="576" y="428"/>
                </a:lnTo>
                <a:lnTo>
                  <a:pt x="570" y="424"/>
                </a:lnTo>
                <a:lnTo>
                  <a:pt x="565" y="420"/>
                </a:lnTo>
                <a:lnTo>
                  <a:pt x="563" y="418"/>
                </a:lnTo>
                <a:lnTo>
                  <a:pt x="561" y="417"/>
                </a:lnTo>
                <a:lnTo>
                  <a:pt x="558" y="416"/>
                </a:lnTo>
                <a:lnTo>
                  <a:pt x="556" y="415"/>
                </a:lnTo>
                <a:lnTo>
                  <a:pt x="553" y="414"/>
                </a:lnTo>
                <a:lnTo>
                  <a:pt x="552" y="414"/>
                </a:lnTo>
                <a:lnTo>
                  <a:pt x="550" y="413"/>
                </a:lnTo>
                <a:lnTo>
                  <a:pt x="548" y="413"/>
                </a:lnTo>
                <a:lnTo>
                  <a:pt x="546" y="413"/>
                </a:lnTo>
                <a:lnTo>
                  <a:pt x="543" y="413"/>
                </a:lnTo>
                <a:lnTo>
                  <a:pt x="539" y="414"/>
                </a:lnTo>
                <a:lnTo>
                  <a:pt x="538" y="414"/>
                </a:lnTo>
                <a:lnTo>
                  <a:pt x="536" y="414"/>
                </a:lnTo>
                <a:lnTo>
                  <a:pt x="534" y="413"/>
                </a:lnTo>
                <a:lnTo>
                  <a:pt x="532" y="413"/>
                </a:lnTo>
                <a:lnTo>
                  <a:pt x="531" y="413"/>
                </a:lnTo>
                <a:lnTo>
                  <a:pt x="530" y="412"/>
                </a:lnTo>
                <a:lnTo>
                  <a:pt x="528" y="412"/>
                </a:lnTo>
                <a:lnTo>
                  <a:pt x="525" y="410"/>
                </a:lnTo>
                <a:lnTo>
                  <a:pt x="524" y="410"/>
                </a:lnTo>
                <a:lnTo>
                  <a:pt x="523" y="410"/>
                </a:lnTo>
                <a:lnTo>
                  <a:pt x="523" y="410"/>
                </a:lnTo>
                <a:lnTo>
                  <a:pt x="522" y="410"/>
                </a:lnTo>
                <a:lnTo>
                  <a:pt x="522" y="410"/>
                </a:lnTo>
                <a:lnTo>
                  <a:pt x="521" y="410"/>
                </a:lnTo>
                <a:lnTo>
                  <a:pt x="521" y="410"/>
                </a:lnTo>
                <a:lnTo>
                  <a:pt x="520" y="411"/>
                </a:lnTo>
                <a:lnTo>
                  <a:pt x="520" y="412"/>
                </a:lnTo>
                <a:lnTo>
                  <a:pt x="520" y="413"/>
                </a:lnTo>
                <a:lnTo>
                  <a:pt x="518" y="417"/>
                </a:lnTo>
                <a:lnTo>
                  <a:pt x="518" y="419"/>
                </a:lnTo>
                <a:lnTo>
                  <a:pt x="516" y="421"/>
                </a:lnTo>
                <a:lnTo>
                  <a:pt x="515" y="425"/>
                </a:lnTo>
                <a:lnTo>
                  <a:pt x="514" y="426"/>
                </a:lnTo>
                <a:lnTo>
                  <a:pt x="513" y="427"/>
                </a:lnTo>
                <a:lnTo>
                  <a:pt x="512" y="428"/>
                </a:lnTo>
                <a:lnTo>
                  <a:pt x="511" y="428"/>
                </a:lnTo>
                <a:lnTo>
                  <a:pt x="510" y="429"/>
                </a:lnTo>
                <a:lnTo>
                  <a:pt x="510" y="429"/>
                </a:lnTo>
                <a:lnTo>
                  <a:pt x="508" y="429"/>
                </a:lnTo>
                <a:lnTo>
                  <a:pt x="507" y="429"/>
                </a:lnTo>
                <a:lnTo>
                  <a:pt x="503" y="430"/>
                </a:lnTo>
                <a:lnTo>
                  <a:pt x="499" y="430"/>
                </a:lnTo>
                <a:lnTo>
                  <a:pt x="497" y="430"/>
                </a:lnTo>
                <a:lnTo>
                  <a:pt x="495" y="430"/>
                </a:lnTo>
                <a:lnTo>
                  <a:pt x="493" y="431"/>
                </a:lnTo>
                <a:lnTo>
                  <a:pt x="490" y="432"/>
                </a:lnTo>
                <a:lnTo>
                  <a:pt x="488" y="433"/>
                </a:lnTo>
                <a:lnTo>
                  <a:pt x="483" y="435"/>
                </a:lnTo>
                <a:lnTo>
                  <a:pt x="481" y="436"/>
                </a:lnTo>
                <a:lnTo>
                  <a:pt x="480" y="436"/>
                </a:lnTo>
                <a:lnTo>
                  <a:pt x="479" y="436"/>
                </a:lnTo>
                <a:lnTo>
                  <a:pt x="478" y="437"/>
                </a:lnTo>
                <a:lnTo>
                  <a:pt x="475" y="437"/>
                </a:lnTo>
                <a:lnTo>
                  <a:pt x="473" y="437"/>
                </a:lnTo>
                <a:lnTo>
                  <a:pt x="473" y="437"/>
                </a:lnTo>
                <a:lnTo>
                  <a:pt x="472" y="437"/>
                </a:lnTo>
                <a:lnTo>
                  <a:pt x="471" y="436"/>
                </a:lnTo>
                <a:lnTo>
                  <a:pt x="471" y="436"/>
                </a:lnTo>
                <a:lnTo>
                  <a:pt x="470" y="436"/>
                </a:lnTo>
                <a:lnTo>
                  <a:pt x="470" y="436"/>
                </a:lnTo>
                <a:lnTo>
                  <a:pt x="470" y="435"/>
                </a:lnTo>
                <a:lnTo>
                  <a:pt x="470" y="435"/>
                </a:lnTo>
                <a:lnTo>
                  <a:pt x="470" y="434"/>
                </a:lnTo>
                <a:lnTo>
                  <a:pt x="469" y="433"/>
                </a:lnTo>
                <a:lnTo>
                  <a:pt x="469" y="432"/>
                </a:lnTo>
                <a:lnTo>
                  <a:pt x="470" y="427"/>
                </a:lnTo>
                <a:lnTo>
                  <a:pt x="470" y="426"/>
                </a:lnTo>
                <a:lnTo>
                  <a:pt x="470" y="425"/>
                </a:lnTo>
                <a:lnTo>
                  <a:pt x="469" y="424"/>
                </a:lnTo>
                <a:lnTo>
                  <a:pt x="469" y="422"/>
                </a:lnTo>
                <a:lnTo>
                  <a:pt x="468" y="419"/>
                </a:lnTo>
                <a:lnTo>
                  <a:pt x="468" y="418"/>
                </a:lnTo>
                <a:lnTo>
                  <a:pt x="467" y="414"/>
                </a:lnTo>
                <a:lnTo>
                  <a:pt x="466" y="411"/>
                </a:lnTo>
                <a:lnTo>
                  <a:pt x="465" y="410"/>
                </a:lnTo>
                <a:lnTo>
                  <a:pt x="465" y="409"/>
                </a:lnTo>
                <a:lnTo>
                  <a:pt x="464" y="409"/>
                </a:lnTo>
                <a:lnTo>
                  <a:pt x="463" y="408"/>
                </a:lnTo>
                <a:lnTo>
                  <a:pt x="463" y="407"/>
                </a:lnTo>
                <a:lnTo>
                  <a:pt x="462" y="406"/>
                </a:lnTo>
                <a:lnTo>
                  <a:pt x="460" y="405"/>
                </a:lnTo>
                <a:lnTo>
                  <a:pt x="459" y="404"/>
                </a:lnTo>
                <a:lnTo>
                  <a:pt x="457" y="404"/>
                </a:lnTo>
                <a:lnTo>
                  <a:pt x="455" y="404"/>
                </a:lnTo>
                <a:lnTo>
                  <a:pt x="453" y="403"/>
                </a:lnTo>
                <a:lnTo>
                  <a:pt x="450" y="403"/>
                </a:lnTo>
                <a:lnTo>
                  <a:pt x="448" y="403"/>
                </a:lnTo>
                <a:lnTo>
                  <a:pt x="444" y="403"/>
                </a:lnTo>
                <a:lnTo>
                  <a:pt x="442" y="403"/>
                </a:lnTo>
                <a:lnTo>
                  <a:pt x="440" y="403"/>
                </a:lnTo>
                <a:lnTo>
                  <a:pt x="438" y="402"/>
                </a:lnTo>
                <a:lnTo>
                  <a:pt x="436" y="402"/>
                </a:lnTo>
                <a:lnTo>
                  <a:pt x="435" y="402"/>
                </a:lnTo>
                <a:lnTo>
                  <a:pt x="433" y="401"/>
                </a:lnTo>
                <a:lnTo>
                  <a:pt x="432" y="401"/>
                </a:lnTo>
                <a:lnTo>
                  <a:pt x="431" y="400"/>
                </a:lnTo>
                <a:lnTo>
                  <a:pt x="430" y="399"/>
                </a:lnTo>
                <a:lnTo>
                  <a:pt x="429" y="398"/>
                </a:lnTo>
                <a:lnTo>
                  <a:pt x="426" y="396"/>
                </a:lnTo>
                <a:lnTo>
                  <a:pt x="425" y="395"/>
                </a:lnTo>
                <a:lnTo>
                  <a:pt x="424" y="395"/>
                </a:lnTo>
                <a:lnTo>
                  <a:pt x="424" y="394"/>
                </a:lnTo>
                <a:lnTo>
                  <a:pt x="423" y="394"/>
                </a:lnTo>
                <a:lnTo>
                  <a:pt x="422" y="393"/>
                </a:lnTo>
                <a:lnTo>
                  <a:pt x="421" y="393"/>
                </a:lnTo>
                <a:lnTo>
                  <a:pt x="416" y="392"/>
                </a:lnTo>
                <a:lnTo>
                  <a:pt x="411" y="391"/>
                </a:lnTo>
                <a:lnTo>
                  <a:pt x="410" y="391"/>
                </a:lnTo>
                <a:lnTo>
                  <a:pt x="409" y="391"/>
                </a:lnTo>
                <a:lnTo>
                  <a:pt x="408" y="391"/>
                </a:lnTo>
                <a:lnTo>
                  <a:pt x="406" y="391"/>
                </a:lnTo>
                <a:lnTo>
                  <a:pt x="405" y="392"/>
                </a:lnTo>
                <a:lnTo>
                  <a:pt x="403" y="392"/>
                </a:lnTo>
                <a:lnTo>
                  <a:pt x="401" y="393"/>
                </a:lnTo>
                <a:lnTo>
                  <a:pt x="400" y="394"/>
                </a:lnTo>
                <a:lnTo>
                  <a:pt x="399" y="395"/>
                </a:lnTo>
                <a:lnTo>
                  <a:pt x="399" y="395"/>
                </a:lnTo>
                <a:lnTo>
                  <a:pt x="398" y="396"/>
                </a:lnTo>
                <a:lnTo>
                  <a:pt x="398" y="396"/>
                </a:lnTo>
                <a:lnTo>
                  <a:pt x="398" y="397"/>
                </a:lnTo>
                <a:lnTo>
                  <a:pt x="397" y="400"/>
                </a:lnTo>
                <a:lnTo>
                  <a:pt x="397" y="402"/>
                </a:lnTo>
                <a:lnTo>
                  <a:pt x="396" y="403"/>
                </a:lnTo>
                <a:lnTo>
                  <a:pt x="396" y="405"/>
                </a:lnTo>
                <a:lnTo>
                  <a:pt x="395" y="407"/>
                </a:lnTo>
                <a:lnTo>
                  <a:pt x="393" y="410"/>
                </a:lnTo>
                <a:lnTo>
                  <a:pt x="392" y="412"/>
                </a:lnTo>
                <a:lnTo>
                  <a:pt x="392" y="413"/>
                </a:lnTo>
                <a:lnTo>
                  <a:pt x="391" y="415"/>
                </a:lnTo>
                <a:lnTo>
                  <a:pt x="391" y="417"/>
                </a:lnTo>
                <a:lnTo>
                  <a:pt x="390" y="418"/>
                </a:lnTo>
                <a:lnTo>
                  <a:pt x="390" y="420"/>
                </a:lnTo>
                <a:lnTo>
                  <a:pt x="390" y="421"/>
                </a:lnTo>
                <a:lnTo>
                  <a:pt x="390" y="423"/>
                </a:lnTo>
                <a:lnTo>
                  <a:pt x="390" y="426"/>
                </a:lnTo>
                <a:lnTo>
                  <a:pt x="390" y="429"/>
                </a:lnTo>
                <a:lnTo>
                  <a:pt x="390" y="432"/>
                </a:lnTo>
                <a:lnTo>
                  <a:pt x="391" y="436"/>
                </a:lnTo>
                <a:lnTo>
                  <a:pt x="391" y="442"/>
                </a:lnTo>
                <a:lnTo>
                  <a:pt x="392" y="447"/>
                </a:lnTo>
                <a:lnTo>
                  <a:pt x="392" y="449"/>
                </a:lnTo>
                <a:lnTo>
                  <a:pt x="394" y="457"/>
                </a:lnTo>
                <a:lnTo>
                  <a:pt x="394" y="459"/>
                </a:lnTo>
                <a:lnTo>
                  <a:pt x="394" y="461"/>
                </a:lnTo>
                <a:lnTo>
                  <a:pt x="394" y="463"/>
                </a:lnTo>
                <a:lnTo>
                  <a:pt x="394" y="465"/>
                </a:lnTo>
                <a:lnTo>
                  <a:pt x="394" y="467"/>
                </a:lnTo>
                <a:lnTo>
                  <a:pt x="394" y="469"/>
                </a:lnTo>
                <a:lnTo>
                  <a:pt x="393" y="472"/>
                </a:lnTo>
                <a:lnTo>
                  <a:pt x="391" y="481"/>
                </a:lnTo>
                <a:lnTo>
                  <a:pt x="391" y="482"/>
                </a:lnTo>
                <a:lnTo>
                  <a:pt x="390" y="485"/>
                </a:lnTo>
                <a:lnTo>
                  <a:pt x="390" y="486"/>
                </a:lnTo>
                <a:lnTo>
                  <a:pt x="389" y="489"/>
                </a:lnTo>
                <a:lnTo>
                  <a:pt x="389" y="491"/>
                </a:lnTo>
                <a:lnTo>
                  <a:pt x="389" y="493"/>
                </a:lnTo>
                <a:lnTo>
                  <a:pt x="389" y="496"/>
                </a:lnTo>
                <a:lnTo>
                  <a:pt x="389" y="501"/>
                </a:lnTo>
                <a:lnTo>
                  <a:pt x="389" y="502"/>
                </a:lnTo>
                <a:lnTo>
                  <a:pt x="389" y="503"/>
                </a:lnTo>
                <a:lnTo>
                  <a:pt x="389" y="504"/>
                </a:lnTo>
                <a:lnTo>
                  <a:pt x="388" y="505"/>
                </a:lnTo>
                <a:lnTo>
                  <a:pt x="387" y="508"/>
                </a:lnTo>
                <a:lnTo>
                  <a:pt x="386" y="511"/>
                </a:lnTo>
                <a:lnTo>
                  <a:pt x="384" y="517"/>
                </a:lnTo>
                <a:lnTo>
                  <a:pt x="383" y="522"/>
                </a:lnTo>
                <a:lnTo>
                  <a:pt x="382" y="524"/>
                </a:lnTo>
                <a:lnTo>
                  <a:pt x="382" y="526"/>
                </a:lnTo>
                <a:lnTo>
                  <a:pt x="382" y="528"/>
                </a:lnTo>
                <a:lnTo>
                  <a:pt x="381" y="531"/>
                </a:lnTo>
                <a:lnTo>
                  <a:pt x="381" y="533"/>
                </a:lnTo>
                <a:lnTo>
                  <a:pt x="381" y="535"/>
                </a:lnTo>
                <a:lnTo>
                  <a:pt x="381" y="536"/>
                </a:lnTo>
                <a:lnTo>
                  <a:pt x="382" y="538"/>
                </a:lnTo>
                <a:lnTo>
                  <a:pt x="382" y="539"/>
                </a:lnTo>
                <a:lnTo>
                  <a:pt x="382" y="540"/>
                </a:lnTo>
                <a:lnTo>
                  <a:pt x="383" y="541"/>
                </a:lnTo>
                <a:lnTo>
                  <a:pt x="385" y="544"/>
                </a:lnTo>
                <a:lnTo>
                  <a:pt x="386" y="545"/>
                </a:lnTo>
                <a:lnTo>
                  <a:pt x="386" y="546"/>
                </a:lnTo>
                <a:lnTo>
                  <a:pt x="387" y="547"/>
                </a:lnTo>
                <a:lnTo>
                  <a:pt x="387" y="548"/>
                </a:lnTo>
                <a:lnTo>
                  <a:pt x="387" y="550"/>
                </a:lnTo>
                <a:lnTo>
                  <a:pt x="387" y="551"/>
                </a:lnTo>
                <a:lnTo>
                  <a:pt x="386" y="552"/>
                </a:lnTo>
                <a:lnTo>
                  <a:pt x="386" y="553"/>
                </a:lnTo>
                <a:lnTo>
                  <a:pt x="385" y="554"/>
                </a:lnTo>
                <a:lnTo>
                  <a:pt x="384" y="555"/>
                </a:lnTo>
                <a:lnTo>
                  <a:pt x="382" y="556"/>
                </a:lnTo>
                <a:lnTo>
                  <a:pt x="381" y="557"/>
                </a:lnTo>
                <a:lnTo>
                  <a:pt x="380" y="557"/>
                </a:lnTo>
                <a:lnTo>
                  <a:pt x="379" y="557"/>
                </a:lnTo>
                <a:lnTo>
                  <a:pt x="377" y="557"/>
                </a:lnTo>
                <a:lnTo>
                  <a:pt x="374" y="557"/>
                </a:lnTo>
                <a:lnTo>
                  <a:pt x="372" y="556"/>
                </a:lnTo>
                <a:lnTo>
                  <a:pt x="365" y="555"/>
                </a:lnTo>
                <a:lnTo>
                  <a:pt x="361" y="553"/>
                </a:lnTo>
                <a:lnTo>
                  <a:pt x="359" y="553"/>
                </a:lnTo>
                <a:lnTo>
                  <a:pt x="357" y="552"/>
                </a:lnTo>
                <a:lnTo>
                  <a:pt x="352" y="550"/>
                </a:lnTo>
                <a:lnTo>
                  <a:pt x="351" y="550"/>
                </a:lnTo>
                <a:lnTo>
                  <a:pt x="348" y="548"/>
                </a:lnTo>
                <a:lnTo>
                  <a:pt x="347" y="548"/>
                </a:lnTo>
                <a:lnTo>
                  <a:pt x="345" y="547"/>
                </a:lnTo>
                <a:lnTo>
                  <a:pt x="343" y="547"/>
                </a:lnTo>
                <a:lnTo>
                  <a:pt x="337" y="546"/>
                </a:lnTo>
                <a:lnTo>
                  <a:pt x="333" y="545"/>
                </a:lnTo>
                <a:lnTo>
                  <a:pt x="331" y="545"/>
                </a:lnTo>
                <a:lnTo>
                  <a:pt x="330" y="545"/>
                </a:lnTo>
                <a:lnTo>
                  <a:pt x="328" y="545"/>
                </a:lnTo>
                <a:lnTo>
                  <a:pt x="327" y="545"/>
                </a:lnTo>
                <a:lnTo>
                  <a:pt x="325" y="545"/>
                </a:lnTo>
                <a:lnTo>
                  <a:pt x="324" y="545"/>
                </a:lnTo>
                <a:lnTo>
                  <a:pt x="323" y="546"/>
                </a:lnTo>
                <a:lnTo>
                  <a:pt x="322" y="546"/>
                </a:lnTo>
                <a:lnTo>
                  <a:pt x="321" y="546"/>
                </a:lnTo>
                <a:lnTo>
                  <a:pt x="321" y="547"/>
                </a:lnTo>
                <a:lnTo>
                  <a:pt x="320" y="548"/>
                </a:lnTo>
                <a:lnTo>
                  <a:pt x="319" y="548"/>
                </a:lnTo>
                <a:lnTo>
                  <a:pt x="318" y="549"/>
                </a:lnTo>
                <a:lnTo>
                  <a:pt x="318" y="551"/>
                </a:lnTo>
                <a:lnTo>
                  <a:pt x="317" y="552"/>
                </a:lnTo>
                <a:lnTo>
                  <a:pt x="317" y="553"/>
                </a:lnTo>
                <a:lnTo>
                  <a:pt x="316" y="558"/>
                </a:lnTo>
                <a:lnTo>
                  <a:pt x="315" y="565"/>
                </a:lnTo>
                <a:lnTo>
                  <a:pt x="314" y="567"/>
                </a:lnTo>
                <a:lnTo>
                  <a:pt x="314" y="571"/>
                </a:lnTo>
                <a:lnTo>
                  <a:pt x="313" y="573"/>
                </a:lnTo>
                <a:lnTo>
                  <a:pt x="313" y="574"/>
                </a:lnTo>
                <a:lnTo>
                  <a:pt x="312" y="575"/>
                </a:lnTo>
                <a:lnTo>
                  <a:pt x="312" y="576"/>
                </a:lnTo>
                <a:lnTo>
                  <a:pt x="311" y="578"/>
                </a:lnTo>
                <a:lnTo>
                  <a:pt x="309" y="580"/>
                </a:lnTo>
                <a:lnTo>
                  <a:pt x="307" y="582"/>
                </a:lnTo>
                <a:lnTo>
                  <a:pt x="305" y="585"/>
                </a:lnTo>
                <a:lnTo>
                  <a:pt x="304" y="586"/>
                </a:lnTo>
                <a:lnTo>
                  <a:pt x="302" y="588"/>
                </a:lnTo>
                <a:lnTo>
                  <a:pt x="301" y="589"/>
                </a:lnTo>
              </a:path>
            </a:pathLst>
          </a:custGeom>
          <a:noFill/>
          <a:ln w="98425">
            <a:solidFill>
              <a:srgbClr val="CCCC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294" name="Freeform 231">
            <a:extLst>
              <a:ext uri="{FF2B5EF4-FFF2-40B4-BE49-F238E27FC236}">
                <a16:creationId xmlns:a16="http://schemas.microsoft.com/office/drawing/2014/main" id="{D33DD461-0914-4CB2-A651-B17713C2772E}"/>
              </a:ext>
            </a:extLst>
          </p:cNvPr>
          <p:cNvSpPr>
            <a:spLocks/>
          </p:cNvSpPr>
          <p:nvPr/>
        </p:nvSpPr>
        <p:spPr bwMode="auto">
          <a:xfrm>
            <a:off x="7979825" y="2496150"/>
            <a:ext cx="541113" cy="671551"/>
          </a:xfrm>
          <a:custGeom>
            <a:avLst/>
            <a:gdLst>
              <a:gd name="T0" fmla="*/ 510 w 531"/>
              <a:gd name="T1" fmla="*/ 580 h 659"/>
              <a:gd name="T2" fmla="*/ 507 w 531"/>
              <a:gd name="T3" fmla="*/ 614 h 659"/>
              <a:gd name="T4" fmla="*/ 500 w 531"/>
              <a:gd name="T5" fmla="*/ 640 h 659"/>
              <a:gd name="T6" fmla="*/ 489 w 531"/>
              <a:gd name="T7" fmla="*/ 642 h 659"/>
              <a:gd name="T8" fmla="*/ 476 w 531"/>
              <a:gd name="T9" fmla="*/ 630 h 659"/>
              <a:gd name="T10" fmla="*/ 461 w 531"/>
              <a:gd name="T11" fmla="*/ 618 h 659"/>
              <a:gd name="T12" fmla="*/ 441 w 531"/>
              <a:gd name="T13" fmla="*/ 625 h 659"/>
              <a:gd name="T14" fmla="*/ 415 w 531"/>
              <a:gd name="T15" fmla="*/ 618 h 659"/>
              <a:gd name="T16" fmla="*/ 398 w 531"/>
              <a:gd name="T17" fmla="*/ 603 h 659"/>
              <a:gd name="T18" fmla="*/ 391 w 531"/>
              <a:gd name="T19" fmla="*/ 613 h 659"/>
              <a:gd name="T20" fmla="*/ 382 w 531"/>
              <a:gd name="T21" fmla="*/ 634 h 659"/>
              <a:gd name="T22" fmla="*/ 366 w 531"/>
              <a:gd name="T23" fmla="*/ 639 h 659"/>
              <a:gd name="T24" fmla="*/ 356 w 531"/>
              <a:gd name="T25" fmla="*/ 650 h 659"/>
              <a:gd name="T26" fmla="*/ 340 w 531"/>
              <a:gd name="T27" fmla="*/ 659 h 659"/>
              <a:gd name="T28" fmla="*/ 307 w 531"/>
              <a:gd name="T29" fmla="*/ 644 h 659"/>
              <a:gd name="T30" fmla="*/ 266 w 531"/>
              <a:gd name="T31" fmla="*/ 636 h 659"/>
              <a:gd name="T32" fmla="*/ 238 w 531"/>
              <a:gd name="T33" fmla="*/ 634 h 659"/>
              <a:gd name="T34" fmla="*/ 216 w 531"/>
              <a:gd name="T35" fmla="*/ 622 h 659"/>
              <a:gd name="T36" fmla="*/ 206 w 531"/>
              <a:gd name="T37" fmla="*/ 608 h 659"/>
              <a:gd name="T38" fmla="*/ 207 w 531"/>
              <a:gd name="T39" fmla="*/ 598 h 659"/>
              <a:gd name="T40" fmla="*/ 219 w 531"/>
              <a:gd name="T41" fmla="*/ 587 h 659"/>
              <a:gd name="T42" fmla="*/ 205 w 531"/>
              <a:gd name="T43" fmla="*/ 570 h 659"/>
              <a:gd name="T44" fmla="*/ 184 w 531"/>
              <a:gd name="T45" fmla="*/ 556 h 659"/>
              <a:gd name="T46" fmla="*/ 156 w 531"/>
              <a:gd name="T47" fmla="*/ 533 h 659"/>
              <a:gd name="T48" fmla="*/ 125 w 531"/>
              <a:gd name="T49" fmla="*/ 516 h 659"/>
              <a:gd name="T50" fmla="*/ 113 w 531"/>
              <a:gd name="T51" fmla="*/ 501 h 659"/>
              <a:gd name="T52" fmla="*/ 103 w 531"/>
              <a:gd name="T53" fmla="*/ 478 h 659"/>
              <a:gd name="T54" fmla="*/ 88 w 531"/>
              <a:gd name="T55" fmla="*/ 454 h 659"/>
              <a:gd name="T56" fmla="*/ 72 w 531"/>
              <a:gd name="T57" fmla="*/ 444 h 659"/>
              <a:gd name="T58" fmla="*/ 51 w 531"/>
              <a:gd name="T59" fmla="*/ 435 h 659"/>
              <a:gd name="T60" fmla="*/ 34 w 531"/>
              <a:gd name="T61" fmla="*/ 402 h 659"/>
              <a:gd name="T62" fmla="*/ 21 w 531"/>
              <a:gd name="T63" fmla="*/ 393 h 659"/>
              <a:gd name="T64" fmla="*/ 6 w 531"/>
              <a:gd name="T65" fmla="*/ 386 h 659"/>
              <a:gd name="T66" fmla="*/ 0 w 531"/>
              <a:gd name="T67" fmla="*/ 368 h 659"/>
              <a:gd name="T68" fmla="*/ 9 w 531"/>
              <a:gd name="T69" fmla="*/ 340 h 659"/>
              <a:gd name="T70" fmla="*/ 23 w 531"/>
              <a:gd name="T71" fmla="*/ 330 h 659"/>
              <a:gd name="T72" fmla="*/ 25 w 531"/>
              <a:gd name="T73" fmla="*/ 310 h 659"/>
              <a:gd name="T74" fmla="*/ 24 w 531"/>
              <a:gd name="T75" fmla="*/ 283 h 659"/>
              <a:gd name="T76" fmla="*/ 37 w 531"/>
              <a:gd name="T77" fmla="*/ 272 h 659"/>
              <a:gd name="T78" fmla="*/ 55 w 531"/>
              <a:gd name="T79" fmla="*/ 263 h 659"/>
              <a:gd name="T80" fmla="*/ 70 w 531"/>
              <a:gd name="T81" fmla="*/ 245 h 659"/>
              <a:gd name="T82" fmla="*/ 76 w 531"/>
              <a:gd name="T83" fmla="*/ 231 h 659"/>
              <a:gd name="T84" fmla="*/ 69 w 531"/>
              <a:gd name="T85" fmla="*/ 215 h 659"/>
              <a:gd name="T86" fmla="*/ 80 w 531"/>
              <a:gd name="T87" fmla="*/ 204 h 659"/>
              <a:gd name="T88" fmla="*/ 77 w 531"/>
              <a:gd name="T89" fmla="*/ 194 h 659"/>
              <a:gd name="T90" fmla="*/ 75 w 531"/>
              <a:gd name="T91" fmla="*/ 186 h 659"/>
              <a:gd name="T92" fmla="*/ 84 w 531"/>
              <a:gd name="T93" fmla="*/ 178 h 659"/>
              <a:gd name="T94" fmla="*/ 86 w 531"/>
              <a:gd name="T95" fmla="*/ 163 h 659"/>
              <a:gd name="T96" fmla="*/ 104 w 531"/>
              <a:gd name="T97" fmla="*/ 141 h 659"/>
              <a:gd name="T98" fmla="*/ 108 w 531"/>
              <a:gd name="T99" fmla="*/ 123 h 659"/>
              <a:gd name="T100" fmla="*/ 101 w 531"/>
              <a:gd name="T101" fmla="*/ 94 h 659"/>
              <a:gd name="T102" fmla="*/ 105 w 531"/>
              <a:gd name="T103" fmla="*/ 74 h 659"/>
              <a:gd name="T104" fmla="*/ 100 w 531"/>
              <a:gd name="T105" fmla="*/ 50 h 659"/>
              <a:gd name="T106" fmla="*/ 100 w 531"/>
              <a:gd name="T107" fmla="*/ 33 h 659"/>
              <a:gd name="T108" fmla="*/ 109 w 531"/>
              <a:gd name="T109" fmla="*/ 30 h 659"/>
              <a:gd name="T110" fmla="*/ 132 w 531"/>
              <a:gd name="T111" fmla="*/ 29 h 659"/>
              <a:gd name="T112" fmla="*/ 146 w 531"/>
              <a:gd name="T113" fmla="*/ 26 h 659"/>
              <a:gd name="T114" fmla="*/ 159 w 531"/>
              <a:gd name="T115" fmla="*/ 34 h 659"/>
              <a:gd name="T116" fmla="*/ 175 w 531"/>
              <a:gd name="T117" fmla="*/ 35 h 659"/>
              <a:gd name="T118" fmla="*/ 194 w 531"/>
              <a:gd name="T119" fmla="*/ 28 h 659"/>
              <a:gd name="T120" fmla="*/ 206 w 531"/>
              <a:gd name="T121" fmla="*/ 18 h 659"/>
              <a:gd name="T122" fmla="*/ 225 w 531"/>
              <a:gd name="T123" fmla="*/ 2 h 6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531" h="659">
                <a:moveTo>
                  <a:pt x="531" y="558"/>
                </a:moveTo>
                <a:lnTo>
                  <a:pt x="529" y="559"/>
                </a:lnTo>
                <a:lnTo>
                  <a:pt x="525" y="562"/>
                </a:lnTo>
                <a:lnTo>
                  <a:pt x="520" y="566"/>
                </a:lnTo>
                <a:lnTo>
                  <a:pt x="518" y="567"/>
                </a:lnTo>
                <a:lnTo>
                  <a:pt x="517" y="569"/>
                </a:lnTo>
                <a:lnTo>
                  <a:pt x="516" y="570"/>
                </a:lnTo>
                <a:lnTo>
                  <a:pt x="515" y="571"/>
                </a:lnTo>
                <a:lnTo>
                  <a:pt x="514" y="573"/>
                </a:lnTo>
                <a:lnTo>
                  <a:pt x="512" y="575"/>
                </a:lnTo>
                <a:lnTo>
                  <a:pt x="511" y="578"/>
                </a:lnTo>
                <a:lnTo>
                  <a:pt x="510" y="580"/>
                </a:lnTo>
                <a:lnTo>
                  <a:pt x="509" y="583"/>
                </a:lnTo>
                <a:lnTo>
                  <a:pt x="508" y="587"/>
                </a:lnTo>
                <a:lnTo>
                  <a:pt x="507" y="589"/>
                </a:lnTo>
                <a:lnTo>
                  <a:pt x="507" y="591"/>
                </a:lnTo>
                <a:lnTo>
                  <a:pt x="507" y="593"/>
                </a:lnTo>
                <a:lnTo>
                  <a:pt x="506" y="595"/>
                </a:lnTo>
                <a:lnTo>
                  <a:pt x="506" y="596"/>
                </a:lnTo>
                <a:lnTo>
                  <a:pt x="506" y="598"/>
                </a:lnTo>
                <a:lnTo>
                  <a:pt x="507" y="606"/>
                </a:lnTo>
                <a:lnTo>
                  <a:pt x="507" y="609"/>
                </a:lnTo>
                <a:lnTo>
                  <a:pt x="507" y="611"/>
                </a:lnTo>
                <a:lnTo>
                  <a:pt x="507" y="614"/>
                </a:lnTo>
                <a:lnTo>
                  <a:pt x="506" y="621"/>
                </a:lnTo>
                <a:lnTo>
                  <a:pt x="506" y="626"/>
                </a:lnTo>
                <a:lnTo>
                  <a:pt x="506" y="627"/>
                </a:lnTo>
                <a:lnTo>
                  <a:pt x="506" y="629"/>
                </a:lnTo>
                <a:lnTo>
                  <a:pt x="505" y="630"/>
                </a:lnTo>
                <a:lnTo>
                  <a:pt x="505" y="632"/>
                </a:lnTo>
                <a:lnTo>
                  <a:pt x="504" y="633"/>
                </a:lnTo>
                <a:lnTo>
                  <a:pt x="504" y="635"/>
                </a:lnTo>
                <a:lnTo>
                  <a:pt x="503" y="636"/>
                </a:lnTo>
                <a:lnTo>
                  <a:pt x="502" y="637"/>
                </a:lnTo>
                <a:lnTo>
                  <a:pt x="501" y="639"/>
                </a:lnTo>
                <a:lnTo>
                  <a:pt x="500" y="640"/>
                </a:lnTo>
                <a:lnTo>
                  <a:pt x="500" y="640"/>
                </a:lnTo>
                <a:lnTo>
                  <a:pt x="499" y="641"/>
                </a:lnTo>
                <a:lnTo>
                  <a:pt x="498" y="641"/>
                </a:lnTo>
                <a:lnTo>
                  <a:pt x="498" y="641"/>
                </a:lnTo>
                <a:lnTo>
                  <a:pt x="497" y="642"/>
                </a:lnTo>
                <a:lnTo>
                  <a:pt x="496" y="642"/>
                </a:lnTo>
                <a:lnTo>
                  <a:pt x="495" y="642"/>
                </a:lnTo>
                <a:lnTo>
                  <a:pt x="494" y="642"/>
                </a:lnTo>
                <a:lnTo>
                  <a:pt x="492" y="643"/>
                </a:lnTo>
                <a:lnTo>
                  <a:pt x="491" y="643"/>
                </a:lnTo>
                <a:lnTo>
                  <a:pt x="490" y="642"/>
                </a:lnTo>
                <a:lnTo>
                  <a:pt x="489" y="642"/>
                </a:lnTo>
                <a:lnTo>
                  <a:pt x="488" y="642"/>
                </a:lnTo>
                <a:lnTo>
                  <a:pt x="487" y="642"/>
                </a:lnTo>
                <a:lnTo>
                  <a:pt x="486" y="641"/>
                </a:lnTo>
                <a:lnTo>
                  <a:pt x="486" y="641"/>
                </a:lnTo>
                <a:lnTo>
                  <a:pt x="485" y="640"/>
                </a:lnTo>
                <a:lnTo>
                  <a:pt x="484" y="639"/>
                </a:lnTo>
                <a:lnTo>
                  <a:pt x="483" y="639"/>
                </a:lnTo>
                <a:lnTo>
                  <a:pt x="482" y="637"/>
                </a:lnTo>
                <a:lnTo>
                  <a:pt x="479" y="633"/>
                </a:lnTo>
                <a:lnTo>
                  <a:pt x="478" y="632"/>
                </a:lnTo>
                <a:lnTo>
                  <a:pt x="477" y="631"/>
                </a:lnTo>
                <a:lnTo>
                  <a:pt x="476" y="630"/>
                </a:lnTo>
                <a:lnTo>
                  <a:pt x="474" y="629"/>
                </a:lnTo>
                <a:lnTo>
                  <a:pt x="473" y="629"/>
                </a:lnTo>
                <a:lnTo>
                  <a:pt x="471" y="628"/>
                </a:lnTo>
                <a:lnTo>
                  <a:pt x="470" y="627"/>
                </a:lnTo>
                <a:lnTo>
                  <a:pt x="469" y="627"/>
                </a:lnTo>
                <a:lnTo>
                  <a:pt x="468" y="626"/>
                </a:lnTo>
                <a:lnTo>
                  <a:pt x="467" y="625"/>
                </a:lnTo>
                <a:lnTo>
                  <a:pt x="466" y="624"/>
                </a:lnTo>
                <a:lnTo>
                  <a:pt x="466" y="623"/>
                </a:lnTo>
                <a:lnTo>
                  <a:pt x="463" y="620"/>
                </a:lnTo>
                <a:lnTo>
                  <a:pt x="462" y="619"/>
                </a:lnTo>
                <a:lnTo>
                  <a:pt x="461" y="618"/>
                </a:lnTo>
                <a:lnTo>
                  <a:pt x="461" y="617"/>
                </a:lnTo>
                <a:lnTo>
                  <a:pt x="460" y="617"/>
                </a:lnTo>
                <a:lnTo>
                  <a:pt x="459" y="617"/>
                </a:lnTo>
                <a:lnTo>
                  <a:pt x="458" y="616"/>
                </a:lnTo>
                <a:lnTo>
                  <a:pt x="457" y="617"/>
                </a:lnTo>
                <a:lnTo>
                  <a:pt x="456" y="617"/>
                </a:lnTo>
                <a:lnTo>
                  <a:pt x="455" y="617"/>
                </a:lnTo>
                <a:lnTo>
                  <a:pt x="454" y="618"/>
                </a:lnTo>
                <a:lnTo>
                  <a:pt x="445" y="623"/>
                </a:lnTo>
                <a:lnTo>
                  <a:pt x="444" y="624"/>
                </a:lnTo>
                <a:lnTo>
                  <a:pt x="442" y="625"/>
                </a:lnTo>
                <a:lnTo>
                  <a:pt x="441" y="625"/>
                </a:lnTo>
                <a:lnTo>
                  <a:pt x="440" y="626"/>
                </a:lnTo>
                <a:lnTo>
                  <a:pt x="439" y="626"/>
                </a:lnTo>
                <a:lnTo>
                  <a:pt x="438" y="626"/>
                </a:lnTo>
                <a:lnTo>
                  <a:pt x="437" y="626"/>
                </a:lnTo>
                <a:lnTo>
                  <a:pt x="436" y="626"/>
                </a:lnTo>
                <a:lnTo>
                  <a:pt x="435" y="626"/>
                </a:lnTo>
                <a:lnTo>
                  <a:pt x="434" y="625"/>
                </a:lnTo>
                <a:lnTo>
                  <a:pt x="430" y="624"/>
                </a:lnTo>
                <a:lnTo>
                  <a:pt x="424" y="622"/>
                </a:lnTo>
                <a:lnTo>
                  <a:pt x="422" y="621"/>
                </a:lnTo>
                <a:lnTo>
                  <a:pt x="417" y="619"/>
                </a:lnTo>
                <a:lnTo>
                  <a:pt x="415" y="618"/>
                </a:lnTo>
                <a:lnTo>
                  <a:pt x="414" y="617"/>
                </a:lnTo>
                <a:lnTo>
                  <a:pt x="413" y="617"/>
                </a:lnTo>
                <a:lnTo>
                  <a:pt x="412" y="616"/>
                </a:lnTo>
                <a:lnTo>
                  <a:pt x="411" y="615"/>
                </a:lnTo>
                <a:lnTo>
                  <a:pt x="409" y="612"/>
                </a:lnTo>
                <a:lnTo>
                  <a:pt x="407" y="611"/>
                </a:lnTo>
                <a:lnTo>
                  <a:pt x="403" y="607"/>
                </a:lnTo>
                <a:lnTo>
                  <a:pt x="401" y="605"/>
                </a:lnTo>
                <a:lnTo>
                  <a:pt x="400" y="604"/>
                </a:lnTo>
                <a:lnTo>
                  <a:pt x="399" y="603"/>
                </a:lnTo>
                <a:lnTo>
                  <a:pt x="398" y="603"/>
                </a:lnTo>
                <a:lnTo>
                  <a:pt x="398" y="603"/>
                </a:lnTo>
                <a:lnTo>
                  <a:pt x="396" y="603"/>
                </a:lnTo>
                <a:lnTo>
                  <a:pt x="396" y="603"/>
                </a:lnTo>
                <a:lnTo>
                  <a:pt x="395" y="603"/>
                </a:lnTo>
                <a:lnTo>
                  <a:pt x="394" y="604"/>
                </a:lnTo>
                <a:lnTo>
                  <a:pt x="393" y="604"/>
                </a:lnTo>
                <a:lnTo>
                  <a:pt x="393" y="605"/>
                </a:lnTo>
                <a:lnTo>
                  <a:pt x="392" y="605"/>
                </a:lnTo>
                <a:lnTo>
                  <a:pt x="392" y="606"/>
                </a:lnTo>
                <a:lnTo>
                  <a:pt x="391" y="606"/>
                </a:lnTo>
                <a:lnTo>
                  <a:pt x="391" y="607"/>
                </a:lnTo>
                <a:lnTo>
                  <a:pt x="391" y="608"/>
                </a:lnTo>
                <a:lnTo>
                  <a:pt x="391" y="613"/>
                </a:lnTo>
                <a:lnTo>
                  <a:pt x="390" y="615"/>
                </a:lnTo>
                <a:lnTo>
                  <a:pt x="390" y="617"/>
                </a:lnTo>
                <a:lnTo>
                  <a:pt x="389" y="620"/>
                </a:lnTo>
                <a:lnTo>
                  <a:pt x="388" y="624"/>
                </a:lnTo>
                <a:lnTo>
                  <a:pt x="388" y="625"/>
                </a:lnTo>
                <a:lnTo>
                  <a:pt x="387" y="627"/>
                </a:lnTo>
                <a:lnTo>
                  <a:pt x="387" y="628"/>
                </a:lnTo>
                <a:lnTo>
                  <a:pt x="386" y="630"/>
                </a:lnTo>
                <a:lnTo>
                  <a:pt x="385" y="631"/>
                </a:lnTo>
                <a:lnTo>
                  <a:pt x="384" y="632"/>
                </a:lnTo>
                <a:lnTo>
                  <a:pt x="383" y="633"/>
                </a:lnTo>
                <a:lnTo>
                  <a:pt x="382" y="634"/>
                </a:lnTo>
                <a:lnTo>
                  <a:pt x="381" y="635"/>
                </a:lnTo>
                <a:lnTo>
                  <a:pt x="381" y="636"/>
                </a:lnTo>
                <a:lnTo>
                  <a:pt x="380" y="636"/>
                </a:lnTo>
                <a:lnTo>
                  <a:pt x="379" y="636"/>
                </a:lnTo>
                <a:lnTo>
                  <a:pt x="378" y="637"/>
                </a:lnTo>
                <a:lnTo>
                  <a:pt x="377" y="637"/>
                </a:lnTo>
                <a:lnTo>
                  <a:pt x="372" y="637"/>
                </a:lnTo>
                <a:lnTo>
                  <a:pt x="370" y="638"/>
                </a:lnTo>
                <a:lnTo>
                  <a:pt x="368" y="638"/>
                </a:lnTo>
                <a:lnTo>
                  <a:pt x="367" y="638"/>
                </a:lnTo>
                <a:lnTo>
                  <a:pt x="367" y="639"/>
                </a:lnTo>
                <a:lnTo>
                  <a:pt x="366" y="639"/>
                </a:lnTo>
                <a:lnTo>
                  <a:pt x="365" y="640"/>
                </a:lnTo>
                <a:lnTo>
                  <a:pt x="365" y="640"/>
                </a:lnTo>
                <a:lnTo>
                  <a:pt x="364" y="642"/>
                </a:lnTo>
                <a:lnTo>
                  <a:pt x="363" y="644"/>
                </a:lnTo>
                <a:lnTo>
                  <a:pt x="362" y="646"/>
                </a:lnTo>
                <a:lnTo>
                  <a:pt x="362" y="646"/>
                </a:lnTo>
                <a:lnTo>
                  <a:pt x="362" y="647"/>
                </a:lnTo>
                <a:lnTo>
                  <a:pt x="361" y="648"/>
                </a:lnTo>
                <a:lnTo>
                  <a:pt x="360" y="648"/>
                </a:lnTo>
                <a:lnTo>
                  <a:pt x="359" y="649"/>
                </a:lnTo>
                <a:lnTo>
                  <a:pt x="358" y="649"/>
                </a:lnTo>
                <a:lnTo>
                  <a:pt x="356" y="650"/>
                </a:lnTo>
                <a:lnTo>
                  <a:pt x="354" y="651"/>
                </a:lnTo>
                <a:lnTo>
                  <a:pt x="353" y="651"/>
                </a:lnTo>
                <a:lnTo>
                  <a:pt x="352" y="651"/>
                </a:lnTo>
                <a:lnTo>
                  <a:pt x="351" y="652"/>
                </a:lnTo>
                <a:lnTo>
                  <a:pt x="350" y="653"/>
                </a:lnTo>
                <a:lnTo>
                  <a:pt x="349" y="653"/>
                </a:lnTo>
                <a:lnTo>
                  <a:pt x="346" y="656"/>
                </a:lnTo>
                <a:lnTo>
                  <a:pt x="345" y="657"/>
                </a:lnTo>
                <a:lnTo>
                  <a:pt x="344" y="658"/>
                </a:lnTo>
                <a:lnTo>
                  <a:pt x="343" y="659"/>
                </a:lnTo>
                <a:lnTo>
                  <a:pt x="342" y="659"/>
                </a:lnTo>
                <a:lnTo>
                  <a:pt x="340" y="659"/>
                </a:lnTo>
                <a:lnTo>
                  <a:pt x="339" y="659"/>
                </a:lnTo>
                <a:lnTo>
                  <a:pt x="339" y="659"/>
                </a:lnTo>
                <a:lnTo>
                  <a:pt x="338" y="659"/>
                </a:lnTo>
                <a:lnTo>
                  <a:pt x="337" y="658"/>
                </a:lnTo>
                <a:lnTo>
                  <a:pt x="333" y="657"/>
                </a:lnTo>
                <a:lnTo>
                  <a:pt x="328" y="654"/>
                </a:lnTo>
                <a:lnTo>
                  <a:pt x="324" y="652"/>
                </a:lnTo>
                <a:lnTo>
                  <a:pt x="313" y="647"/>
                </a:lnTo>
                <a:lnTo>
                  <a:pt x="311" y="646"/>
                </a:lnTo>
                <a:lnTo>
                  <a:pt x="309" y="645"/>
                </a:lnTo>
                <a:lnTo>
                  <a:pt x="308" y="645"/>
                </a:lnTo>
                <a:lnTo>
                  <a:pt x="307" y="644"/>
                </a:lnTo>
                <a:lnTo>
                  <a:pt x="302" y="644"/>
                </a:lnTo>
                <a:lnTo>
                  <a:pt x="299" y="643"/>
                </a:lnTo>
                <a:lnTo>
                  <a:pt x="297" y="643"/>
                </a:lnTo>
                <a:lnTo>
                  <a:pt x="291" y="640"/>
                </a:lnTo>
                <a:lnTo>
                  <a:pt x="284" y="638"/>
                </a:lnTo>
                <a:lnTo>
                  <a:pt x="280" y="637"/>
                </a:lnTo>
                <a:lnTo>
                  <a:pt x="279" y="637"/>
                </a:lnTo>
                <a:lnTo>
                  <a:pt x="277" y="636"/>
                </a:lnTo>
                <a:lnTo>
                  <a:pt x="274" y="636"/>
                </a:lnTo>
                <a:lnTo>
                  <a:pt x="269" y="636"/>
                </a:lnTo>
                <a:lnTo>
                  <a:pt x="268" y="636"/>
                </a:lnTo>
                <a:lnTo>
                  <a:pt x="266" y="636"/>
                </a:lnTo>
                <a:lnTo>
                  <a:pt x="260" y="635"/>
                </a:lnTo>
                <a:lnTo>
                  <a:pt x="258" y="634"/>
                </a:lnTo>
                <a:lnTo>
                  <a:pt x="254" y="634"/>
                </a:lnTo>
                <a:lnTo>
                  <a:pt x="253" y="634"/>
                </a:lnTo>
                <a:lnTo>
                  <a:pt x="251" y="634"/>
                </a:lnTo>
                <a:lnTo>
                  <a:pt x="246" y="635"/>
                </a:lnTo>
                <a:lnTo>
                  <a:pt x="244" y="635"/>
                </a:lnTo>
                <a:lnTo>
                  <a:pt x="242" y="635"/>
                </a:lnTo>
                <a:lnTo>
                  <a:pt x="241" y="635"/>
                </a:lnTo>
                <a:lnTo>
                  <a:pt x="240" y="635"/>
                </a:lnTo>
                <a:lnTo>
                  <a:pt x="239" y="635"/>
                </a:lnTo>
                <a:lnTo>
                  <a:pt x="238" y="634"/>
                </a:lnTo>
                <a:lnTo>
                  <a:pt x="235" y="633"/>
                </a:lnTo>
                <a:lnTo>
                  <a:pt x="234" y="632"/>
                </a:lnTo>
                <a:lnTo>
                  <a:pt x="231" y="632"/>
                </a:lnTo>
                <a:lnTo>
                  <a:pt x="227" y="631"/>
                </a:lnTo>
                <a:lnTo>
                  <a:pt x="226" y="630"/>
                </a:lnTo>
                <a:lnTo>
                  <a:pt x="225" y="630"/>
                </a:lnTo>
                <a:lnTo>
                  <a:pt x="224" y="630"/>
                </a:lnTo>
                <a:lnTo>
                  <a:pt x="222" y="628"/>
                </a:lnTo>
                <a:lnTo>
                  <a:pt x="219" y="625"/>
                </a:lnTo>
                <a:lnTo>
                  <a:pt x="218" y="624"/>
                </a:lnTo>
                <a:lnTo>
                  <a:pt x="217" y="624"/>
                </a:lnTo>
                <a:lnTo>
                  <a:pt x="216" y="622"/>
                </a:lnTo>
                <a:lnTo>
                  <a:pt x="215" y="621"/>
                </a:lnTo>
                <a:lnTo>
                  <a:pt x="215" y="620"/>
                </a:lnTo>
                <a:lnTo>
                  <a:pt x="214" y="619"/>
                </a:lnTo>
                <a:lnTo>
                  <a:pt x="213" y="616"/>
                </a:lnTo>
                <a:lnTo>
                  <a:pt x="212" y="615"/>
                </a:lnTo>
                <a:lnTo>
                  <a:pt x="212" y="614"/>
                </a:lnTo>
                <a:lnTo>
                  <a:pt x="211" y="614"/>
                </a:lnTo>
                <a:lnTo>
                  <a:pt x="211" y="613"/>
                </a:lnTo>
                <a:lnTo>
                  <a:pt x="209" y="611"/>
                </a:lnTo>
                <a:lnTo>
                  <a:pt x="208" y="610"/>
                </a:lnTo>
                <a:lnTo>
                  <a:pt x="207" y="609"/>
                </a:lnTo>
                <a:lnTo>
                  <a:pt x="206" y="608"/>
                </a:lnTo>
                <a:lnTo>
                  <a:pt x="205" y="607"/>
                </a:lnTo>
                <a:lnTo>
                  <a:pt x="205" y="606"/>
                </a:lnTo>
                <a:lnTo>
                  <a:pt x="204" y="605"/>
                </a:lnTo>
                <a:lnTo>
                  <a:pt x="204" y="604"/>
                </a:lnTo>
                <a:lnTo>
                  <a:pt x="204" y="603"/>
                </a:lnTo>
                <a:lnTo>
                  <a:pt x="204" y="603"/>
                </a:lnTo>
                <a:lnTo>
                  <a:pt x="205" y="602"/>
                </a:lnTo>
                <a:lnTo>
                  <a:pt x="205" y="601"/>
                </a:lnTo>
                <a:lnTo>
                  <a:pt x="205" y="600"/>
                </a:lnTo>
                <a:lnTo>
                  <a:pt x="206" y="599"/>
                </a:lnTo>
                <a:lnTo>
                  <a:pt x="207" y="599"/>
                </a:lnTo>
                <a:lnTo>
                  <a:pt x="207" y="598"/>
                </a:lnTo>
                <a:lnTo>
                  <a:pt x="209" y="597"/>
                </a:lnTo>
                <a:lnTo>
                  <a:pt x="210" y="596"/>
                </a:lnTo>
                <a:lnTo>
                  <a:pt x="211" y="595"/>
                </a:lnTo>
                <a:lnTo>
                  <a:pt x="215" y="594"/>
                </a:lnTo>
                <a:lnTo>
                  <a:pt x="216" y="593"/>
                </a:lnTo>
                <a:lnTo>
                  <a:pt x="216" y="593"/>
                </a:lnTo>
                <a:lnTo>
                  <a:pt x="217" y="592"/>
                </a:lnTo>
                <a:lnTo>
                  <a:pt x="217" y="591"/>
                </a:lnTo>
                <a:lnTo>
                  <a:pt x="218" y="591"/>
                </a:lnTo>
                <a:lnTo>
                  <a:pt x="218" y="590"/>
                </a:lnTo>
                <a:lnTo>
                  <a:pt x="219" y="589"/>
                </a:lnTo>
                <a:lnTo>
                  <a:pt x="219" y="587"/>
                </a:lnTo>
                <a:lnTo>
                  <a:pt x="219" y="586"/>
                </a:lnTo>
                <a:lnTo>
                  <a:pt x="219" y="585"/>
                </a:lnTo>
                <a:lnTo>
                  <a:pt x="218" y="584"/>
                </a:lnTo>
                <a:lnTo>
                  <a:pt x="218" y="583"/>
                </a:lnTo>
                <a:lnTo>
                  <a:pt x="217" y="583"/>
                </a:lnTo>
                <a:lnTo>
                  <a:pt x="217" y="582"/>
                </a:lnTo>
                <a:lnTo>
                  <a:pt x="216" y="581"/>
                </a:lnTo>
                <a:lnTo>
                  <a:pt x="212" y="578"/>
                </a:lnTo>
                <a:lnTo>
                  <a:pt x="210" y="577"/>
                </a:lnTo>
                <a:lnTo>
                  <a:pt x="209" y="576"/>
                </a:lnTo>
                <a:lnTo>
                  <a:pt x="208" y="574"/>
                </a:lnTo>
                <a:lnTo>
                  <a:pt x="205" y="570"/>
                </a:lnTo>
                <a:lnTo>
                  <a:pt x="203" y="568"/>
                </a:lnTo>
                <a:lnTo>
                  <a:pt x="201" y="566"/>
                </a:lnTo>
                <a:lnTo>
                  <a:pt x="200" y="564"/>
                </a:lnTo>
                <a:lnTo>
                  <a:pt x="198" y="563"/>
                </a:lnTo>
                <a:lnTo>
                  <a:pt x="197" y="562"/>
                </a:lnTo>
                <a:lnTo>
                  <a:pt x="196" y="561"/>
                </a:lnTo>
                <a:lnTo>
                  <a:pt x="195" y="560"/>
                </a:lnTo>
                <a:lnTo>
                  <a:pt x="194" y="560"/>
                </a:lnTo>
                <a:lnTo>
                  <a:pt x="193" y="559"/>
                </a:lnTo>
                <a:lnTo>
                  <a:pt x="190" y="558"/>
                </a:lnTo>
                <a:lnTo>
                  <a:pt x="186" y="557"/>
                </a:lnTo>
                <a:lnTo>
                  <a:pt x="184" y="556"/>
                </a:lnTo>
                <a:lnTo>
                  <a:pt x="182" y="555"/>
                </a:lnTo>
                <a:lnTo>
                  <a:pt x="180" y="554"/>
                </a:lnTo>
                <a:lnTo>
                  <a:pt x="178" y="553"/>
                </a:lnTo>
                <a:lnTo>
                  <a:pt x="177" y="553"/>
                </a:lnTo>
                <a:lnTo>
                  <a:pt x="172" y="549"/>
                </a:lnTo>
                <a:lnTo>
                  <a:pt x="171" y="548"/>
                </a:lnTo>
                <a:lnTo>
                  <a:pt x="170" y="547"/>
                </a:lnTo>
                <a:lnTo>
                  <a:pt x="168" y="546"/>
                </a:lnTo>
                <a:lnTo>
                  <a:pt x="167" y="544"/>
                </a:lnTo>
                <a:lnTo>
                  <a:pt x="165" y="542"/>
                </a:lnTo>
                <a:lnTo>
                  <a:pt x="159" y="535"/>
                </a:lnTo>
                <a:lnTo>
                  <a:pt x="156" y="533"/>
                </a:lnTo>
                <a:lnTo>
                  <a:pt x="154" y="531"/>
                </a:lnTo>
                <a:lnTo>
                  <a:pt x="152" y="529"/>
                </a:lnTo>
                <a:lnTo>
                  <a:pt x="150" y="528"/>
                </a:lnTo>
                <a:lnTo>
                  <a:pt x="148" y="526"/>
                </a:lnTo>
                <a:lnTo>
                  <a:pt x="146" y="524"/>
                </a:lnTo>
                <a:lnTo>
                  <a:pt x="144" y="523"/>
                </a:lnTo>
                <a:lnTo>
                  <a:pt x="142" y="522"/>
                </a:lnTo>
                <a:lnTo>
                  <a:pt x="140" y="521"/>
                </a:lnTo>
                <a:lnTo>
                  <a:pt x="138" y="520"/>
                </a:lnTo>
                <a:lnTo>
                  <a:pt x="136" y="519"/>
                </a:lnTo>
                <a:lnTo>
                  <a:pt x="134" y="518"/>
                </a:lnTo>
                <a:lnTo>
                  <a:pt x="125" y="516"/>
                </a:lnTo>
                <a:lnTo>
                  <a:pt x="123" y="515"/>
                </a:lnTo>
                <a:lnTo>
                  <a:pt x="121" y="514"/>
                </a:lnTo>
                <a:lnTo>
                  <a:pt x="120" y="514"/>
                </a:lnTo>
                <a:lnTo>
                  <a:pt x="118" y="513"/>
                </a:lnTo>
                <a:lnTo>
                  <a:pt x="117" y="512"/>
                </a:lnTo>
                <a:lnTo>
                  <a:pt x="117" y="512"/>
                </a:lnTo>
                <a:lnTo>
                  <a:pt x="116" y="511"/>
                </a:lnTo>
                <a:lnTo>
                  <a:pt x="115" y="510"/>
                </a:lnTo>
                <a:lnTo>
                  <a:pt x="115" y="508"/>
                </a:lnTo>
                <a:lnTo>
                  <a:pt x="114" y="506"/>
                </a:lnTo>
                <a:lnTo>
                  <a:pt x="114" y="505"/>
                </a:lnTo>
                <a:lnTo>
                  <a:pt x="113" y="501"/>
                </a:lnTo>
                <a:lnTo>
                  <a:pt x="113" y="499"/>
                </a:lnTo>
                <a:lnTo>
                  <a:pt x="113" y="498"/>
                </a:lnTo>
                <a:lnTo>
                  <a:pt x="112" y="496"/>
                </a:lnTo>
                <a:lnTo>
                  <a:pt x="111" y="493"/>
                </a:lnTo>
                <a:lnTo>
                  <a:pt x="108" y="487"/>
                </a:lnTo>
                <a:lnTo>
                  <a:pt x="107" y="485"/>
                </a:lnTo>
                <a:lnTo>
                  <a:pt x="107" y="483"/>
                </a:lnTo>
                <a:lnTo>
                  <a:pt x="105" y="481"/>
                </a:lnTo>
                <a:lnTo>
                  <a:pt x="105" y="480"/>
                </a:lnTo>
                <a:lnTo>
                  <a:pt x="104" y="480"/>
                </a:lnTo>
                <a:lnTo>
                  <a:pt x="103" y="479"/>
                </a:lnTo>
                <a:lnTo>
                  <a:pt x="103" y="478"/>
                </a:lnTo>
                <a:lnTo>
                  <a:pt x="99" y="476"/>
                </a:lnTo>
                <a:lnTo>
                  <a:pt x="98" y="475"/>
                </a:lnTo>
                <a:lnTo>
                  <a:pt x="97" y="474"/>
                </a:lnTo>
                <a:lnTo>
                  <a:pt x="97" y="473"/>
                </a:lnTo>
                <a:lnTo>
                  <a:pt x="96" y="473"/>
                </a:lnTo>
                <a:lnTo>
                  <a:pt x="95" y="472"/>
                </a:lnTo>
                <a:lnTo>
                  <a:pt x="95" y="470"/>
                </a:lnTo>
                <a:lnTo>
                  <a:pt x="94" y="469"/>
                </a:lnTo>
                <a:lnTo>
                  <a:pt x="93" y="467"/>
                </a:lnTo>
                <a:lnTo>
                  <a:pt x="92" y="465"/>
                </a:lnTo>
                <a:lnTo>
                  <a:pt x="90" y="459"/>
                </a:lnTo>
                <a:lnTo>
                  <a:pt x="88" y="454"/>
                </a:lnTo>
                <a:lnTo>
                  <a:pt x="87" y="451"/>
                </a:lnTo>
                <a:lnTo>
                  <a:pt x="86" y="449"/>
                </a:lnTo>
                <a:lnTo>
                  <a:pt x="85" y="448"/>
                </a:lnTo>
                <a:lnTo>
                  <a:pt x="84" y="446"/>
                </a:lnTo>
                <a:lnTo>
                  <a:pt x="83" y="445"/>
                </a:lnTo>
                <a:lnTo>
                  <a:pt x="82" y="444"/>
                </a:lnTo>
                <a:lnTo>
                  <a:pt x="82" y="444"/>
                </a:lnTo>
                <a:lnTo>
                  <a:pt x="81" y="444"/>
                </a:lnTo>
                <a:lnTo>
                  <a:pt x="80" y="443"/>
                </a:lnTo>
                <a:lnTo>
                  <a:pt x="79" y="443"/>
                </a:lnTo>
                <a:lnTo>
                  <a:pt x="75" y="444"/>
                </a:lnTo>
                <a:lnTo>
                  <a:pt x="72" y="444"/>
                </a:lnTo>
                <a:lnTo>
                  <a:pt x="70" y="444"/>
                </a:lnTo>
                <a:lnTo>
                  <a:pt x="66" y="444"/>
                </a:lnTo>
                <a:lnTo>
                  <a:pt x="65" y="444"/>
                </a:lnTo>
                <a:lnTo>
                  <a:pt x="63" y="444"/>
                </a:lnTo>
                <a:lnTo>
                  <a:pt x="61" y="443"/>
                </a:lnTo>
                <a:lnTo>
                  <a:pt x="60" y="443"/>
                </a:lnTo>
                <a:lnTo>
                  <a:pt x="58" y="442"/>
                </a:lnTo>
                <a:lnTo>
                  <a:pt x="58" y="442"/>
                </a:lnTo>
                <a:lnTo>
                  <a:pt x="57" y="441"/>
                </a:lnTo>
                <a:lnTo>
                  <a:pt x="56" y="440"/>
                </a:lnTo>
                <a:lnTo>
                  <a:pt x="55" y="439"/>
                </a:lnTo>
                <a:lnTo>
                  <a:pt x="51" y="435"/>
                </a:lnTo>
                <a:lnTo>
                  <a:pt x="50" y="434"/>
                </a:lnTo>
                <a:lnTo>
                  <a:pt x="49" y="432"/>
                </a:lnTo>
                <a:lnTo>
                  <a:pt x="47" y="430"/>
                </a:lnTo>
                <a:lnTo>
                  <a:pt x="46" y="427"/>
                </a:lnTo>
                <a:lnTo>
                  <a:pt x="43" y="422"/>
                </a:lnTo>
                <a:lnTo>
                  <a:pt x="42" y="419"/>
                </a:lnTo>
                <a:lnTo>
                  <a:pt x="40" y="413"/>
                </a:lnTo>
                <a:lnTo>
                  <a:pt x="37" y="408"/>
                </a:lnTo>
                <a:lnTo>
                  <a:pt x="36" y="404"/>
                </a:lnTo>
                <a:lnTo>
                  <a:pt x="35" y="403"/>
                </a:lnTo>
                <a:lnTo>
                  <a:pt x="35" y="402"/>
                </a:lnTo>
                <a:lnTo>
                  <a:pt x="34" y="402"/>
                </a:lnTo>
                <a:lnTo>
                  <a:pt x="34" y="402"/>
                </a:lnTo>
                <a:lnTo>
                  <a:pt x="34" y="401"/>
                </a:lnTo>
                <a:lnTo>
                  <a:pt x="33" y="401"/>
                </a:lnTo>
                <a:lnTo>
                  <a:pt x="32" y="401"/>
                </a:lnTo>
                <a:lnTo>
                  <a:pt x="29" y="401"/>
                </a:lnTo>
                <a:lnTo>
                  <a:pt x="28" y="401"/>
                </a:lnTo>
                <a:lnTo>
                  <a:pt x="27" y="401"/>
                </a:lnTo>
                <a:lnTo>
                  <a:pt x="26" y="400"/>
                </a:lnTo>
                <a:lnTo>
                  <a:pt x="25" y="399"/>
                </a:lnTo>
                <a:lnTo>
                  <a:pt x="24" y="398"/>
                </a:lnTo>
                <a:lnTo>
                  <a:pt x="23" y="396"/>
                </a:lnTo>
                <a:lnTo>
                  <a:pt x="21" y="393"/>
                </a:lnTo>
                <a:lnTo>
                  <a:pt x="20" y="392"/>
                </a:lnTo>
                <a:lnTo>
                  <a:pt x="19" y="391"/>
                </a:lnTo>
                <a:lnTo>
                  <a:pt x="18" y="390"/>
                </a:lnTo>
                <a:lnTo>
                  <a:pt x="17" y="389"/>
                </a:lnTo>
                <a:lnTo>
                  <a:pt x="16" y="388"/>
                </a:lnTo>
                <a:lnTo>
                  <a:pt x="15" y="388"/>
                </a:lnTo>
                <a:lnTo>
                  <a:pt x="14" y="387"/>
                </a:lnTo>
                <a:lnTo>
                  <a:pt x="13" y="387"/>
                </a:lnTo>
                <a:lnTo>
                  <a:pt x="12" y="387"/>
                </a:lnTo>
                <a:lnTo>
                  <a:pt x="10" y="386"/>
                </a:lnTo>
                <a:lnTo>
                  <a:pt x="8" y="386"/>
                </a:lnTo>
                <a:lnTo>
                  <a:pt x="6" y="386"/>
                </a:lnTo>
                <a:lnTo>
                  <a:pt x="5" y="386"/>
                </a:lnTo>
                <a:lnTo>
                  <a:pt x="4" y="386"/>
                </a:lnTo>
                <a:lnTo>
                  <a:pt x="4" y="386"/>
                </a:lnTo>
                <a:lnTo>
                  <a:pt x="4" y="384"/>
                </a:lnTo>
                <a:lnTo>
                  <a:pt x="2" y="379"/>
                </a:lnTo>
                <a:lnTo>
                  <a:pt x="1" y="378"/>
                </a:lnTo>
                <a:lnTo>
                  <a:pt x="1" y="376"/>
                </a:lnTo>
                <a:lnTo>
                  <a:pt x="1" y="375"/>
                </a:lnTo>
                <a:lnTo>
                  <a:pt x="1" y="374"/>
                </a:lnTo>
                <a:lnTo>
                  <a:pt x="0" y="372"/>
                </a:lnTo>
                <a:lnTo>
                  <a:pt x="0" y="370"/>
                </a:lnTo>
                <a:lnTo>
                  <a:pt x="0" y="368"/>
                </a:lnTo>
                <a:lnTo>
                  <a:pt x="0" y="366"/>
                </a:lnTo>
                <a:lnTo>
                  <a:pt x="1" y="364"/>
                </a:lnTo>
                <a:lnTo>
                  <a:pt x="1" y="362"/>
                </a:lnTo>
                <a:lnTo>
                  <a:pt x="2" y="358"/>
                </a:lnTo>
                <a:lnTo>
                  <a:pt x="2" y="356"/>
                </a:lnTo>
                <a:lnTo>
                  <a:pt x="3" y="353"/>
                </a:lnTo>
                <a:lnTo>
                  <a:pt x="3" y="352"/>
                </a:lnTo>
                <a:lnTo>
                  <a:pt x="4" y="350"/>
                </a:lnTo>
                <a:lnTo>
                  <a:pt x="5" y="348"/>
                </a:lnTo>
                <a:lnTo>
                  <a:pt x="6" y="345"/>
                </a:lnTo>
                <a:lnTo>
                  <a:pt x="8" y="342"/>
                </a:lnTo>
                <a:lnTo>
                  <a:pt x="9" y="340"/>
                </a:lnTo>
                <a:lnTo>
                  <a:pt x="10" y="339"/>
                </a:lnTo>
                <a:lnTo>
                  <a:pt x="11" y="338"/>
                </a:lnTo>
                <a:lnTo>
                  <a:pt x="12" y="337"/>
                </a:lnTo>
                <a:lnTo>
                  <a:pt x="13" y="336"/>
                </a:lnTo>
                <a:lnTo>
                  <a:pt x="14" y="336"/>
                </a:lnTo>
                <a:lnTo>
                  <a:pt x="15" y="335"/>
                </a:lnTo>
                <a:lnTo>
                  <a:pt x="16" y="335"/>
                </a:lnTo>
                <a:lnTo>
                  <a:pt x="19" y="333"/>
                </a:lnTo>
                <a:lnTo>
                  <a:pt x="20" y="333"/>
                </a:lnTo>
                <a:lnTo>
                  <a:pt x="21" y="332"/>
                </a:lnTo>
                <a:lnTo>
                  <a:pt x="23" y="331"/>
                </a:lnTo>
                <a:lnTo>
                  <a:pt x="23" y="330"/>
                </a:lnTo>
                <a:lnTo>
                  <a:pt x="24" y="329"/>
                </a:lnTo>
                <a:lnTo>
                  <a:pt x="25" y="328"/>
                </a:lnTo>
                <a:lnTo>
                  <a:pt x="25" y="328"/>
                </a:lnTo>
                <a:lnTo>
                  <a:pt x="26" y="327"/>
                </a:lnTo>
                <a:lnTo>
                  <a:pt x="26" y="326"/>
                </a:lnTo>
                <a:lnTo>
                  <a:pt x="26" y="325"/>
                </a:lnTo>
                <a:lnTo>
                  <a:pt x="27" y="324"/>
                </a:lnTo>
                <a:lnTo>
                  <a:pt x="27" y="322"/>
                </a:lnTo>
                <a:lnTo>
                  <a:pt x="27" y="320"/>
                </a:lnTo>
                <a:lnTo>
                  <a:pt x="27" y="318"/>
                </a:lnTo>
                <a:lnTo>
                  <a:pt x="27" y="316"/>
                </a:lnTo>
                <a:lnTo>
                  <a:pt x="25" y="310"/>
                </a:lnTo>
                <a:lnTo>
                  <a:pt x="25" y="309"/>
                </a:lnTo>
                <a:lnTo>
                  <a:pt x="24" y="307"/>
                </a:lnTo>
                <a:lnTo>
                  <a:pt x="23" y="303"/>
                </a:lnTo>
                <a:lnTo>
                  <a:pt x="22" y="302"/>
                </a:lnTo>
                <a:lnTo>
                  <a:pt x="22" y="300"/>
                </a:lnTo>
                <a:lnTo>
                  <a:pt x="22" y="299"/>
                </a:lnTo>
                <a:lnTo>
                  <a:pt x="22" y="298"/>
                </a:lnTo>
                <a:lnTo>
                  <a:pt x="22" y="296"/>
                </a:lnTo>
                <a:lnTo>
                  <a:pt x="23" y="293"/>
                </a:lnTo>
                <a:lnTo>
                  <a:pt x="23" y="291"/>
                </a:lnTo>
                <a:lnTo>
                  <a:pt x="24" y="289"/>
                </a:lnTo>
                <a:lnTo>
                  <a:pt x="24" y="283"/>
                </a:lnTo>
                <a:lnTo>
                  <a:pt x="24" y="281"/>
                </a:lnTo>
                <a:lnTo>
                  <a:pt x="25" y="278"/>
                </a:lnTo>
                <a:lnTo>
                  <a:pt x="26" y="273"/>
                </a:lnTo>
                <a:lnTo>
                  <a:pt x="26" y="272"/>
                </a:lnTo>
                <a:lnTo>
                  <a:pt x="26" y="271"/>
                </a:lnTo>
                <a:lnTo>
                  <a:pt x="27" y="271"/>
                </a:lnTo>
                <a:lnTo>
                  <a:pt x="27" y="271"/>
                </a:lnTo>
                <a:lnTo>
                  <a:pt x="28" y="271"/>
                </a:lnTo>
                <a:lnTo>
                  <a:pt x="29" y="271"/>
                </a:lnTo>
                <a:lnTo>
                  <a:pt x="30" y="271"/>
                </a:lnTo>
                <a:lnTo>
                  <a:pt x="35" y="272"/>
                </a:lnTo>
                <a:lnTo>
                  <a:pt x="37" y="272"/>
                </a:lnTo>
                <a:lnTo>
                  <a:pt x="38" y="272"/>
                </a:lnTo>
                <a:lnTo>
                  <a:pt x="39" y="272"/>
                </a:lnTo>
                <a:lnTo>
                  <a:pt x="40" y="272"/>
                </a:lnTo>
                <a:lnTo>
                  <a:pt x="41" y="272"/>
                </a:lnTo>
                <a:lnTo>
                  <a:pt x="42" y="271"/>
                </a:lnTo>
                <a:lnTo>
                  <a:pt x="44" y="271"/>
                </a:lnTo>
                <a:lnTo>
                  <a:pt x="45" y="270"/>
                </a:lnTo>
                <a:lnTo>
                  <a:pt x="46" y="270"/>
                </a:lnTo>
                <a:lnTo>
                  <a:pt x="48" y="269"/>
                </a:lnTo>
                <a:lnTo>
                  <a:pt x="50" y="267"/>
                </a:lnTo>
                <a:lnTo>
                  <a:pt x="54" y="264"/>
                </a:lnTo>
                <a:lnTo>
                  <a:pt x="55" y="263"/>
                </a:lnTo>
                <a:lnTo>
                  <a:pt x="57" y="262"/>
                </a:lnTo>
                <a:lnTo>
                  <a:pt x="59" y="261"/>
                </a:lnTo>
                <a:lnTo>
                  <a:pt x="63" y="259"/>
                </a:lnTo>
                <a:lnTo>
                  <a:pt x="64" y="259"/>
                </a:lnTo>
                <a:lnTo>
                  <a:pt x="65" y="259"/>
                </a:lnTo>
                <a:lnTo>
                  <a:pt x="65" y="258"/>
                </a:lnTo>
                <a:lnTo>
                  <a:pt x="66" y="257"/>
                </a:lnTo>
                <a:lnTo>
                  <a:pt x="66" y="257"/>
                </a:lnTo>
                <a:lnTo>
                  <a:pt x="67" y="253"/>
                </a:lnTo>
                <a:lnTo>
                  <a:pt x="69" y="248"/>
                </a:lnTo>
                <a:lnTo>
                  <a:pt x="69" y="246"/>
                </a:lnTo>
                <a:lnTo>
                  <a:pt x="70" y="245"/>
                </a:lnTo>
                <a:lnTo>
                  <a:pt x="71" y="244"/>
                </a:lnTo>
                <a:lnTo>
                  <a:pt x="72" y="242"/>
                </a:lnTo>
                <a:lnTo>
                  <a:pt x="73" y="241"/>
                </a:lnTo>
                <a:lnTo>
                  <a:pt x="75" y="239"/>
                </a:lnTo>
                <a:lnTo>
                  <a:pt x="75" y="238"/>
                </a:lnTo>
                <a:lnTo>
                  <a:pt x="76" y="238"/>
                </a:lnTo>
                <a:lnTo>
                  <a:pt x="76" y="237"/>
                </a:lnTo>
                <a:lnTo>
                  <a:pt x="76" y="236"/>
                </a:lnTo>
                <a:lnTo>
                  <a:pt x="76" y="235"/>
                </a:lnTo>
                <a:lnTo>
                  <a:pt x="76" y="234"/>
                </a:lnTo>
                <a:lnTo>
                  <a:pt x="76" y="233"/>
                </a:lnTo>
                <a:lnTo>
                  <a:pt x="76" y="231"/>
                </a:lnTo>
                <a:lnTo>
                  <a:pt x="75" y="230"/>
                </a:lnTo>
                <a:lnTo>
                  <a:pt x="75" y="229"/>
                </a:lnTo>
                <a:lnTo>
                  <a:pt x="74" y="228"/>
                </a:lnTo>
                <a:lnTo>
                  <a:pt x="72" y="225"/>
                </a:lnTo>
                <a:lnTo>
                  <a:pt x="71" y="224"/>
                </a:lnTo>
                <a:lnTo>
                  <a:pt x="70" y="222"/>
                </a:lnTo>
                <a:lnTo>
                  <a:pt x="69" y="220"/>
                </a:lnTo>
                <a:lnTo>
                  <a:pt x="69" y="219"/>
                </a:lnTo>
                <a:lnTo>
                  <a:pt x="69" y="218"/>
                </a:lnTo>
                <a:lnTo>
                  <a:pt x="69" y="217"/>
                </a:lnTo>
                <a:lnTo>
                  <a:pt x="69" y="216"/>
                </a:lnTo>
                <a:lnTo>
                  <a:pt x="69" y="215"/>
                </a:lnTo>
                <a:lnTo>
                  <a:pt x="70" y="214"/>
                </a:lnTo>
                <a:lnTo>
                  <a:pt x="70" y="213"/>
                </a:lnTo>
                <a:lnTo>
                  <a:pt x="71" y="212"/>
                </a:lnTo>
                <a:lnTo>
                  <a:pt x="72" y="211"/>
                </a:lnTo>
                <a:lnTo>
                  <a:pt x="74" y="210"/>
                </a:lnTo>
                <a:lnTo>
                  <a:pt x="75" y="207"/>
                </a:lnTo>
                <a:lnTo>
                  <a:pt x="76" y="207"/>
                </a:lnTo>
                <a:lnTo>
                  <a:pt x="77" y="206"/>
                </a:lnTo>
                <a:lnTo>
                  <a:pt x="79" y="205"/>
                </a:lnTo>
                <a:lnTo>
                  <a:pt x="79" y="205"/>
                </a:lnTo>
                <a:lnTo>
                  <a:pt x="80" y="205"/>
                </a:lnTo>
                <a:lnTo>
                  <a:pt x="80" y="204"/>
                </a:lnTo>
                <a:lnTo>
                  <a:pt x="81" y="204"/>
                </a:lnTo>
                <a:lnTo>
                  <a:pt x="81" y="203"/>
                </a:lnTo>
                <a:lnTo>
                  <a:pt x="82" y="201"/>
                </a:lnTo>
                <a:lnTo>
                  <a:pt x="82" y="200"/>
                </a:lnTo>
                <a:lnTo>
                  <a:pt x="82" y="200"/>
                </a:lnTo>
                <a:lnTo>
                  <a:pt x="82" y="199"/>
                </a:lnTo>
                <a:lnTo>
                  <a:pt x="82" y="199"/>
                </a:lnTo>
                <a:lnTo>
                  <a:pt x="81" y="198"/>
                </a:lnTo>
                <a:lnTo>
                  <a:pt x="81" y="198"/>
                </a:lnTo>
                <a:lnTo>
                  <a:pt x="79" y="196"/>
                </a:lnTo>
                <a:lnTo>
                  <a:pt x="78" y="195"/>
                </a:lnTo>
                <a:lnTo>
                  <a:pt x="77" y="194"/>
                </a:lnTo>
                <a:lnTo>
                  <a:pt x="76" y="194"/>
                </a:lnTo>
                <a:lnTo>
                  <a:pt x="76" y="193"/>
                </a:lnTo>
                <a:lnTo>
                  <a:pt x="76" y="192"/>
                </a:lnTo>
                <a:lnTo>
                  <a:pt x="75" y="191"/>
                </a:lnTo>
                <a:lnTo>
                  <a:pt x="75" y="190"/>
                </a:lnTo>
                <a:lnTo>
                  <a:pt x="75" y="190"/>
                </a:lnTo>
                <a:lnTo>
                  <a:pt x="75" y="189"/>
                </a:lnTo>
                <a:lnTo>
                  <a:pt x="75" y="188"/>
                </a:lnTo>
                <a:lnTo>
                  <a:pt x="75" y="187"/>
                </a:lnTo>
                <a:lnTo>
                  <a:pt x="75" y="187"/>
                </a:lnTo>
                <a:lnTo>
                  <a:pt x="75" y="186"/>
                </a:lnTo>
                <a:lnTo>
                  <a:pt x="75" y="186"/>
                </a:lnTo>
                <a:lnTo>
                  <a:pt x="76" y="185"/>
                </a:lnTo>
                <a:lnTo>
                  <a:pt x="76" y="185"/>
                </a:lnTo>
                <a:lnTo>
                  <a:pt x="77" y="185"/>
                </a:lnTo>
                <a:lnTo>
                  <a:pt x="80" y="183"/>
                </a:lnTo>
                <a:lnTo>
                  <a:pt x="81" y="182"/>
                </a:lnTo>
                <a:lnTo>
                  <a:pt x="81" y="182"/>
                </a:lnTo>
                <a:lnTo>
                  <a:pt x="82" y="181"/>
                </a:lnTo>
                <a:lnTo>
                  <a:pt x="82" y="181"/>
                </a:lnTo>
                <a:lnTo>
                  <a:pt x="83" y="180"/>
                </a:lnTo>
                <a:lnTo>
                  <a:pt x="83" y="179"/>
                </a:lnTo>
                <a:lnTo>
                  <a:pt x="83" y="178"/>
                </a:lnTo>
                <a:lnTo>
                  <a:pt x="84" y="178"/>
                </a:lnTo>
                <a:lnTo>
                  <a:pt x="84" y="177"/>
                </a:lnTo>
                <a:lnTo>
                  <a:pt x="84" y="176"/>
                </a:lnTo>
                <a:lnTo>
                  <a:pt x="84" y="175"/>
                </a:lnTo>
                <a:lnTo>
                  <a:pt x="83" y="173"/>
                </a:lnTo>
                <a:lnTo>
                  <a:pt x="83" y="171"/>
                </a:lnTo>
                <a:lnTo>
                  <a:pt x="83" y="170"/>
                </a:lnTo>
                <a:lnTo>
                  <a:pt x="83" y="169"/>
                </a:lnTo>
                <a:lnTo>
                  <a:pt x="84" y="168"/>
                </a:lnTo>
                <a:lnTo>
                  <a:pt x="84" y="166"/>
                </a:lnTo>
                <a:lnTo>
                  <a:pt x="84" y="165"/>
                </a:lnTo>
                <a:lnTo>
                  <a:pt x="85" y="164"/>
                </a:lnTo>
                <a:lnTo>
                  <a:pt x="86" y="163"/>
                </a:lnTo>
                <a:lnTo>
                  <a:pt x="88" y="161"/>
                </a:lnTo>
                <a:lnTo>
                  <a:pt x="89" y="160"/>
                </a:lnTo>
                <a:lnTo>
                  <a:pt x="91" y="158"/>
                </a:lnTo>
                <a:lnTo>
                  <a:pt x="94" y="156"/>
                </a:lnTo>
                <a:lnTo>
                  <a:pt x="98" y="153"/>
                </a:lnTo>
                <a:lnTo>
                  <a:pt x="99" y="152"/>
                </a:lnTo>
                <a:lnTo>
                  <a:pt x="100" y="152"/>
                </a:lnTo>
                <a:lnTo>
                  <a:pt x="100" y="150"/>
                </a:lnTo>
                <a:lnTo>
                  <a:pt x="101" y="149"/>
                </a:lnTo>
                <a:lnTo>
                  <a:pt x="102" y="147"/>
                </a:lnTo>
                <a:lnTo>
                  <a:pt x="103" y="143"/>
                </a:lnTo>
                <a:lnTo>
                  <a:pt x="104" y="141"/>
                </a:lnTo>
                <a:lnTo>
                  <a:pt x="105" y="139"/>
                </a:lnTo>
                <a:lnTo>
                  <a:pt x="107" y="136"/>
                </a:lnTo>
                <a:lnTo>
                  <a:pt x="108" y="135"/>
                </a:lnTo>
                <a:lnTo>
                  <a:pt x="108" y="134"/>
                </a:lnTo>
                <a:lnTo>
                  <a:pt x="109" y="132"/>
                </a:lnTo>
                <a:lnTo>
                  <a:pt x="109" y="129"/>
                </a:lnTo>
                <a:lnTo>
                  <a:pt x="110" y="128"/>
                </a:lnTo>
                <a:lnTo>
                  <a:pt x="110" y="127"/>
                </a:lnTo>
                <a:lnTo>
                  <a:pt x="110" y="125"/>
                </a:lnTo>
                <a:lnTo>
                  <a:pt x="109" y="124"/>
                </a:lnTo>
                <a:lnTo>
                  <a:pt x="109" y="123"/>
                </a:lnTo>
                <a:lnTo>
                  <a:pt x="108" y="123"/>
                </a:lnTo>
                <a:lnTo>
                  <a:pt x="106" y="120"/>
                </a:lnTo>
                <a:lnTo>
                  <a:pt x="105" y="119"/>
                </a:lnTo>
                <a:lnTo>
                  <a:pt x="104" y="117"/>
                </a:lnTo>
                <a:lnTo>
                  <a:pt x="102" y="113"/>
                </a:lnTo>
                <a:lnTo>
                  <a:pt x="101" y="111"/>
                </a:lnTo>
                <a:lnTo>
                  <a:pt x="101" y="109"/>
                </a:lnTo>
                <a:lnTo>
                  <a:pt x="100" y="106"/>
                </a:lnTo>
                <a:lnTo>
                  <a:pt x="100" y="104"/>
                </a:lnTo>
                <a:lnTo>
                  <a:pt x="100" y="102"/>
                </a:lnTo>
                <a:lnTo>
                  <a:pt x="100" y="100"/>
                </a:lnTo>
                <a:lnTo>
                  <a:pt x="101" y="96"/>
                </a:lnTo>
                <a:lnTo>
                  <a:pt x="101" y="94"/>
                </a:lnTo>
                <a:lnTo>
                  <a:pt x="101" y="93"/>
                </a:lnTo>
                <a:lnTo>
                  <a:pt x="102" y="91"/>
                </a:lnTo>
                <a:lnTo>
                  <a:pt x="103" y="89"/>
                </a:lnTo>
                <a:lnTo>
                  <a:pt x="104" y="88"/>
                </a:lnTo>
                <a:lnTo>
                  <a:pt x="107" y="83"/>
                </a:lnTo>
                <a:lnTo>
                  <a:pt x="108" y="82"/>
                </a:lnTo>
                <a:lnTo>
                  <a:pt x="108" y="81"/>
                </a:lnTo>
                <a:lnTo>
                  <a:pt x="108" y="81"/>
                </a:lnTo>
                <a:lnTo>
                  <a:pt x="107" y="80"/>
                </a:lnTo>
                <a:lnTo>
                  <a:pt x="107" y="78"/>
                </a:lnTo>
                <a:lnTo>
                  <a:pt x="106" y="77"/>
                </a:lnTo>
                <a:lnTo>
                  <a:pt x="105" y="74"/>
                </a:lnTo>
                <a:lnTo>
                  <a:pt x="104" y="71"/>
                </a:lnTo>
                <a:lnTo>
                  <a:pt x="103" y="69"/>
                </a:lnTo>
                <a:lnTo>
                  <a:pt x="103" y="68"/>
                </a:lnTo>
                <a:lnTo>
                  <a:pt x="102" y="65"/>
                </a:lnTo>
                <a:lnTo>
                  <a:pt x="102" y="63"/>
                </a:lnTo>
                <a:lnTo>
                  <a:pt x="102" y="57"/>
                </a:lnTo>
                <a:lnTo>
                  <a:pt x="101" y="56"/>
                </a:lnTo>
                <a:lnTo>
                  <a:pt x="101" y="54"/>
                </a:lnTo>
                <a:lnTo>
                  <a:pt x="101" y="52"/>
                </a:lnTo>
                <a:lnTo>
                  <a:pt x="100" y="51"/>
                </a:lnTo>
                <a:lnTo>
                  <a:pt x="100" y="50"/>
                </a:lnTo>
                <a:lnTo>
                  <a:pt x="100" y="50"/>
                </a:lnTo>
                <a:lnTo>
                  <a:pt x="98" y="48"/>
                </a:lnTo>
                <a:lnTo>
                  <a:pt x="97" y="47"/>
                </a:lnTo>
                <a:lnTo>
                  <a:pt x="97" y="46"/>
                </a:lnTo>
                <a:lnTo>
                  <a:pt x="97" y="45"/>
                </a:lnTo>
                <a:lnTo>
                  <a:pt x="97" y="45"/>
                </a:lnTo>
                <a:lnTo>
                  <a:pt x="97" y="44"/>
                </a:lnTo>
                <a:lnTo>
                  <a:pt x="97" y="43"/>
                </a:lnTo>
                <a:lnTo>
                  <a:pt x="97" y="43"/>
                </a:lnTo>
                <a:lnTo>
                  <a:pt x="97" y="41"/>
                </a:lnTo>
                <a:lnTo>
                  <a:pt x="99" y="35"/>
                </a:lnTo>
                <a:lnTo>
                  <a:pt x="99" y="34"/>
                </a:lnTo>
                <a:lnTo>
                  <a:pt x="100" y="33"/>
                </a:lnTo>
                <a:lnTo>
                  <a:pt x="100" y="32"/>
                </a:lnTo>
                <a:lnTo>
                  <a:pt x="101" y="31"/>
                </a:lnTo>
                <a:lnTo>
                  <a:pt x="101" y="30"/>
                </a:lnTo>
                <a:lnTo>
                  <a:pt x="102" y="30"/>
                </a:lnTo>
                <a:lnTo>
                  <a:pt x="102" y="30"/>
                </a:lnTo>
                <a:lnTo>
                  <a:pt x="103" y="30"/>
                </a:lnTo>
                <a:lnTo>
                  <a:pt x="103" y="30"/>
                </a:lnTo>
                <a:lnTo>
                  <a:pt x="104" y="30"/>
                </a:lnTo>
                <a:lnTo>
                  <a:pt x="104" y="31"/>
                </a:lnTo>
                <a:lnTo>
                  <a:pt x="106" y="31"/>
                </a:lnTo>
                <a:lnTo>
                  <a:pt x="108" y="30"/>
                </a:lnTo>
                <a:lnTo>
                  <a:pt x="109" y="30"/>
                </a:lnTo>
                <a:lnTo>
                  <a:pt x="113" y="29"/>
                </a:lnTo>
                <a:lnTo>
                  <a:pt x="119" y="27"/>
                </a:lnTo>
                <a:lnTo>
                  <a:pt x="121" y="26"/>
                </a:lnTo>
                <a:lnTo>
                  <a:pt x="124" y="25"/>
                </a:lnTo>
                <a:lnTo>
                  <a:pt x="125" y="25"/>
                </a:lnTo>
                <a:lnTo>
                  <a:pt x="125" y="25"/>
                </a:lnTo>
                <a:lnTo>
                  <a:pt x="126" y="25"/>
                </a:lnTo>
                <a:lnTo>
                  <a:pt x="127" y="25"/>
                </a:lnTo>
                <a:lnTo>
                  <a:pt x="127" y="25"/>
                </a:lnTo>
                <a:lnTo>
                  <a:pt x="128" y="25"/>
                </a:lnTo>
                <a:lnTo>
                  <a:pt x="129" y="26"/>
                </a:lnTo>
                <a:lnTo>
                  <a:pt x="132" y="29"/>
                </a:lnTo>
                <a:lnTo>
                  <a:pt x="133" y="29"/>
                </a:lnTo>
                <a:lnTo>
                  <a:pt x="133" y="30"/>
                </a:lnTo>
                <a:lnTo>
                  <a:pt x="134" y="30"/>
                </a:lnTo>
                <a:lnTo>
                  <a:pt x="135" y="30"/>
                </a:lnTo>
                <a:lnTo>
                  <a:pt x="136" y="30"/>
                </a:lnTo>
                <a:lnTo>
                  <a:pt x="136" y="30"/>
                </a:lnTo>
                <a:lnTo>
                  <a:pt x="137" y="29"/>
                </a:lnTo>
                <a:lnTo>
                  <a:pt x="138" y="29"/>
                </a:lnTo>
                <a:lnTo>
                  <a:pt x="140" y="29"/>
                </a:lnTo>
                <a:lnTo>
                  <a:pt x="143" y="27"/>
                </a:lnTo>
                <a:lnTo>
                  <a:pt x="144" y="26"/>
                </a:lnTo>
                <a:lnTo>
                  <a:pt x="146" y="26"/>
                </a:lnTo>
                <a:lnTo>
                  <a:pt x="147" y="26"/>
                </a:lnTo>
                <a:lnTo>
                  <a:pt x="148" y="26"/>
                </a:lnTo>
                <a:lnTo>
                  <a:pt x="148" y="26"/>
                </a:lnTo>
                <a:lnTo>
                  <a:pt x="149" y="27"/>
                </a:lnTo>
                <a:lnTo>
                  <a:pt x="150" y="27"/>
                </a:lnTo>
                <a:lnTo>
                  <a:pt x="153" y="30"/>
                </a:lnTo>
                <a:lnTo>
                  <a:pt x="154" y="30"/>
                </a:lnTo>
                <a:lnTo>
                  <a:pt x="156" y="31"/>
                </a:lnTo>
                <a:lnTo>
                  <a:pt x="157" y="32"/>
                </a:lnTo>
                <a:lnTo>
                  <a:pt x="158" y="32"/>
                </a:lnTo>
                <a:lnTo>
                  <a:pt x="159" y="33"/>
                </a:lnTo>
                <a:lnTo>
                  <a:pt x="159" y="34"/>
                </a:lnTo>
                <a:lnTo>
                  <a:pt x="160" y="34"/>
                </a:lnTo>
                <a:lnTo>
                  <a:pt x="161" y="34"/>
                </a:lnTo>
                <a:lnTo>
                  <a:pt x="163" y="35"/>
                </a:lnTo>
                <a:lnTo>
                  <a:pt x="164" y="36"/>
                </a:lnTo>
                <a:lnTo>
                  <a:pt x="166" y="36"/>
                </a:lnTo>
                <a:lnTo>
                  <a:pt x="167" y="37"/>
                </a:lnTo>
                <a:lnTo>
                  <a:pt x="168" y="37"/>
                </a:lnTo>
                <a:lnTo>
                  <a:pt x="170" y="37"/>
                </a:lnTo>
                <a:lnTo>
                  <a:pt x="171" y="37"/>
                </a:lnTo>
                <a:lnTo>
                  <a:pt x="172" y="36"/>
                </a:lnTo>
                <a:lnTo>
                  <a:pt x="174" y="36"/>
                </a:lnTo>
                <a:lnTo>
                  <a:pt x="175" y="35"/>
                </a:lnTo>
                <a:lnTo>
                  <a:pt x="176" y="35"/>
                </a:lnTo>
                <a:lnTo>
                  <a:pt x="178" y="33"/>
                </a:lnTo>
                <a:lnTo>
                  <a:pt x="179" y="33"/>
                </a:lnTo>
                <a:lnTo>
                  <a:pt x="180" y="32"/>
                </a:lnTo>
                <a:lnTo>
                  <a:pt x="182" y="32"/>
                </a:lnTo>
                <a:lnTo>
                  <a:pt x="183" y="31"/>
                </a:lnTo>
                <a:lnTo>
                  <a:pt x="188" y="31"/>
                </a:lnTo>
                <a:lnTo>
                  <a:pt x="189" y="31"/>
                </a:lnTo>
                <a:lnTo>
                  <a:pt x="190" y="30"/>
                </a:lnTo>
                <a:lnTo>
                  <a:pt x="191" y="30"/>
                </a:lnTo>
                <a:lnTo>
                  <a:pt x="192" y="29"/>
                </a:lnTo>
                <a:lnTo>
                  <a:pt x="194" y="28"/>
                </a:lnTo>
                <a:lnTo>
                  <a:pt x="196" y="27"/>
                </a:lnTo>
                <a:lnTo>
                  <a:pt x="197" y="26"/>
                </a:lnTo>
                <a:lnTo>
                  <a:pt x="198" y="26"/>
                </a:lnTo>
                <a:lnTo>
                  <a:pt x="201" y="25"/>
                </a:lnTo>
                <a:lnTo>
                  <a:pt x="201" y="25"/>
                </a:lnTo>
                <a:lnTo>
                  <a:pt x="201" y="25"/>
                </a:lnTo>
                <a:lnTo>
                  <a:pt x="202" y="24"/>
                </a:lnTo>
                <a:lnTo>
                  <a:pt x="203" y="24"/>
                </a:lnTo>
                <a:lnTo>
                  <a:pt x="204" y="22"/>
                </a:lnTo>
                <a:lnTo>
                  <a:pt x="205" y="20"/>
                </a:lnTo>
                <a:lnTo>
                  <a:pt x="205" y="19"/>
                </a:lnTo>
                <a:lnTo>
                  <a:pt x="206" y="18"/>
                </a:lnTo>
                <a:lnTo>
                  <a:pt x="207" y="15"/>
                </a:lnTo>
                <a:lnTo>
                  <a:pt x="208" y="12"/>
                </a:lnTo>
                <a:lnTo>
                  <a:pt x="209" y="11"/>
                </a:lnTo>
                <a:lnTo>
                  <a:pt x="209" y="10"/>
                </a:lnTo>
                <a:lnTo>
                  <a:pt x="210" y="9"/>
                </a:lnTo>
                <a:lnTo>
                  <a:pt x="210" y="9"/>
                </a:lnTo>
                <a:lnTo>
                  <a:pt x="211" y="8"/>
                </a:lnTo>
                <a:lnTo>
                  <a:pt x="213" y="7"/>
                </a:lnTo>
                <a:lnTo>
                  <a:pt x="218" y="5"/>
                </a:lnTo>
                <a:lnTo>
                  <a:pt x="221" y="3"/>
                </a:lnTo>
                <a:lnTo>
                  <a:pt x="223" y="2"/>
                </a:lnTo>
                <a:lnTo>
                  <a:pt x="225" y="2"/>
                </a:lnTo>
                <a:lnTo>
                  <a:pt x="227" y="1"/>
                </a:lnTo>
                <a:lnTo>
                  <a:pt x="230" y="0"/>
                </a:lnTo>
                <a:lnTo>
                  <a:pt x="230" y="0"/>
                </a:lnTo>
              </a:path>
            </a:pathLst>
          </a:custGeom>
          <a:noFill/>
          <a:ln w="98425">
            <a:solidFill>
              <a:srgbClr val="CCCC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295" name="Freeform 232">
            <a:extLst>
              <a:ext uri="{FF2B5EF4-FFF2-40B4-BE49-F238E27FC236}">
                <a16:creationId xmlns:a16="http://schemas.microsoft.com/office/drawing/2014/main" id="{E27605C8-2E3E-4B33-8711-342CBE44B520}"/>
              </a:ext>
            </a:extLst>
          </p:cNvPr>
          <p:cNvSpPr>
            <a:spLocks/>
          </p:cNvSpPr>
          <p:nvPr/>
        </p:nvSpPr>
        <p:spPr bwMode="auto">
          <a:xfrm>
            <a:off x="7498836" y="2129294"/>
            <a:ext cx="616523" cy="774475"/>
          </a:xfrm>
          <a:custGeom>
            <a:avLst/>
            <a:gdLst>
              <a:gd name="T0" fmla="*/ 405 w 605"/>
              <a:gd name="T1" fmla="*/ 2 h 760"/>
              <a:gd name="T2" fmla="*/ 424 w 605"/>
              <a:gd name="T3" fmla="*/ 15 h 760"/>
              <a:gd name="T4" fmla="*/ 433 w 605"/>
              <a:gd name="T5" fmla="*/ 31 h 760"/>
              <a:gd name="T6" fmla="*/ 439 w 605"/>
              <a:gd name="T7" fmla="*/ 47 h 760"/>
              <a:gd name="T8" fmla="*/ 477 w 605"/>
              <a:gd name="T9" fmla="*/ 46 h 760"/>
              <a:gd name="T10" fmla="*/ 476 w 605"/>
              <a:gd name="T11" fmla="*/ 57 h 760"/>
              <a:gd name="T12" fmla="*/ 518 w 605"/>
              <a:gd name="T13" fmla="*/ 73 h 760"/>
              <a:gd name="T14" fmla="*/ 556 w 605"/>
              <a:gd name="T15" fmla="*/ 93 h 760"/>
              <a:gd name="T16" fmla="*/ 574 w 605"/>
              <a:gd name="T17" fmla="*/ 109 h 760"/>
              <a:gd name="T18" fmla="*/ 605 w 605"/>
              <a:gd name="T19" fmla="*/ 153 h 760"/>
              <a:gd name="T20" fmla="*/ 594 w 605"/>
              <a:gd name="T21" fmla="*/ 192 h 760"/>
              <a:gd name="T22" fmla="*/ 589 w 605"/>
              <a:gd name="T23" fmla="*/ 226 h 760"/>
              <a:gd name="T24" fmla="*/ 578 w 605"/>
              <a:gd name="T25" fmla="*/ 251 h 760"/>
              <a:gd name="T26" fmla="*/ 554 w 605"/>
              <a:gd name="T27" fmla="*/ 252 h 760"/>
              <a:gd name="T28" fmla="*/ 540 w 605"/>
              <a:gd name="T29" fmla="*/ 279 h 760"/>
              <a:gd name="T30" fmla="*/ 547 w 605"/>
              <a:gd name="T31" fmla="*/ 288 h 760"/>
              <a:gd name="T32" fmla="*/ 550 w 605"/>
              <a:gd name="T33" fmla="*/ 303 h 760"/>
              <a:gd name="T34" fmla="*/ 549 w 605"/>
              <a:gd name="T35" fmla="*/ 314 h 760"/>
              <a:gd name="T36" fmla="*/ 568 w 605"/>
              <a:gd name="T37" fmla="*/ 324 h 760"/>
              <a:gd name="T38" fmla="*/ 569 w 605"/>
              <a:gd name="T39" fmla="*/ 368 h 760"/>
              <a:gd name="T40" fmla="*/ 571 w 605"/>
              <a:gd name="T41" fmla="*/ 394 h 760"/>
              <a:gd name="T42" fmla="*/ 575 w 605"/>
              <a:gd name="T43" fmla="*/ 429 h 760"/>
              <a:gd name="T44" fmla="*/ 573 w 605"/>
              <a:gd name="T45" fmla="*/ 471 h 760"/>
              <a:gd name="T46" fmla="*/ 572 w 605"/>
              <a:gd name="T47" fmla="*/ 510 h 760"/>
              <a:gd name="T48" fmla="*/ 555 w 605"/>
              <a:gd name="T49" fmla="*/ 538 h 760"/>
              <a:gd name="T50" fmla="*/ 548 w 605"/>
              <a:gd name="T51" fmla="*/ 553 h 760"/>
              <a:gd name="T52" fmla="*/ 546 w 605"/>
              <a:gd name="T53" fmla="*/ 570 h 760"/>
              <a:gd name="T54" fmla="*/ 548 w 605"/>
              <a:gd name="T55" fmla="*/ 596 h 760"/>
              <a:gd name="T56" fmla="*/ 526 w 605"/>
              <a:gd name="T57" fmla="*/ 624 h 760"/>
              <a:gd name="T58" fmla="*/ 497 w 605"/>
              <a:gd name="T59" fmla="*/ 638 h 760"/>
              <a:gd name="T60" fmla="*/ 498 w 605"/>
              <a:gd name="T61" fmla="*/ 686 h 760"/>
              <a:gd name="T62" fmla="*/ 476 w 605"/>
              <a:gd name="T63" fmla="*/ 710 h 760"/>
              <a:gd name="T64" fmla="*/ 473 w 605"/>
              <a:gd name="T65" fmla="*/ 745 h 760"/>
              <a:gd name="T66" fmla="*/ 452 w 605"/>
              <a:gd name="T67" fmla="*/ 760 h 760"/>
              <a:gd name="T68" fmla="*/ 414 w 605"/>
              <a:gd name="T69" fmla="*/ 726 h 760"/>
              <a:gd name="T70" fmla="*/ 382 w 605"/>
              <a:gd name="T71" fmla="*/ 660 h 760"/>
              <a:gd name="T72" fmla="*/ 336 w 605"/>
              <a:gd name="T73" fmla="*/ 643 h 760"/>
              <a:gd name="T74" fmla="*/ 312 w 605"/>
              <a:gd name="T75" fmla="*/ 608 h 760"/>
              <a:gd name="T76" fmla="*/ 272 w 605"/>
              <a:gd name="T77" fmla="*/ 556 h 760"/>
              <a:gd name="T78" fmla="*/ 252 w 605"/>
              <a:gd name="T79" fmla="*/ 521 h 760"/>
              <a:gd name="T80" fmla="*/ 199 w 605"/>
              <a:gd name="T81" fmla="*/ 491 h 760"/>
              <a:gd name="T82" fmla="*/ 167 w 605"/>
              <a:gd name="T83" fmla="*/ 493 h 760"/>
              <a:gd name="T84" fmla="*/ 139 w 605"/>
              <a:gd name="T85" fmla="*/ 458 h 760"/>
              <a:gd name="T86" fmla="*/ 101 w 605"/>
              <a:gd name="T87" fmla="*/ 426 h 760"/>
              <a:gd name="T88" fmla="*/ 94 w 605"/>
              <a:gd name="T89" fmla="*/ 373 h 760"/>
              <a:gd name="T90" fmla="*/ 68 w 605"/>
              <a:gd name="T91" fmla="*/ 344 h 760"/>
              <a:gd name="T92" fmla="*/ 49 w 605"/>
              <a:gd name="T93" fmla="*/ 302 h 760"/>
              <a:gd name="T94" fmla="*/ 45 w 605"/>
              <a:gd name="T95" fmla="*/ 266 h 760"/>
              <a:gd name="T96" fmla="*/ 2 w 605"/>
              <a:gd name="T97" fmla="*/ 229 h 760"/>
              <a:gd name="T98" fmla="*/ 25 w 605"/>
              <a:gd name="T99" fmla="*/ 197 h 760"/>
              <a:gd name="T100" fmla="*/ 47 w 605"/>
              <a:gd name="T101" fmla="*/ 147 h 760"/>
              <a:gd name="T102" fmla="*/ 89 w 605"/>
              <a:gd name="T103" fmla="*/ 123 h 760"/>
              <a:gd name="T104" fmla="*/ 117 w 605"/>
              <a:gd name="T105" fmla="*/ 127 h 760"/>
              <a:gd name="T106" fmla="*/ 134 w 605"/>
              <a:gd name="T107" fmla="*/ 112 h 760"/>
              <a:gd name="T108" fmla="*/ 176 w 605"/>
              <a:gd name="T109" fmla="*/ 104 h 760"/>
              <a:gd name="T110" fmla="*/ 220 w 605"/>
              <a:gd name="T111" fmla="*/ 112 h 760"/>
              <a:gd name="T112" fmla="*/ 241 w 605"/>
              <a:gd name="T113" fmla="*/ 85 h 760"/>
              <a:gd name="T114" fmla="*/ 283 w 605"/>
              <a:gd name="T115" fmla="*/ 58 h 760"/>
              <a:gd name="T116" fmla="*/ 324 w 605"/>
              <a:gd name="T117" fmla="*/ 51 h 760"/>
              <a:gd name="T118" fmla="*/ 353 w 605"/>
              <a:gd name="T119" fmla="*/ 64 h 760"/>
              <a:gd name="T120" fmla="*/ 366 w 605"/>
              <a:gd name="T121" fmla="*/ 34 h 760"/>
              <a:gd name="T122" fmla="*/ 378 w 605"/>
              <a:gd name="T123" fmla="*/ 15 h 760"/>
              <a:gd name="T124" fmla="*/ 393 w 605"/>
              <a:gd name="T125" fmla="*/ 1 h 7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605" h="760">
                <a:moveTo>
                  <a:pt x="395" y="0"/>
                </a:moveTo>
                <a:lnTo>
                  <a:pt x="395" y="1"/>
                </a:lnTo>
                <a:lnTo>
                  <a:pt x="395" y="1"/>
                </a:lnTo>
                <a:lnTo>
                  <a:pt x="395" y="1"/>
                </a:lnTo>
                <a:lnTo>
                  <a:pt x="395" y="3"/>
                </a:lnTo>
                <a:lnTo>
                  <a:pt x="395" y="4"/>
                </a:lnTo>
                <a:lnTo>
                  <a:pt x="395" y="5"/>
                </a:lnTo>
                <a:lnTo>
                  <a:pt x="396" y="7"/>
                </a:lnTo>
                <a:lnTo>
                  <a:pt x="396" y="7"/>
                </a:lnTo>
                <a:lnTo>
                  <a:pt x="397" y="8"/>
                </a:lnTo>
                <a:lnTo>
                  <a:pt x="397" y="8"/>
                </a:lnTo>
                <a:lnTo>
                  <a:pt x="398" y="8"/>
                </a:lnTo>
                <a:lnTo>
                  <a:pt x="399" y="8"/>
                </a:lnTo>
                <a:lnTo>
                  <a:pt x="399" y="8"/>
                </a:lnTo>
                <a:lnTo>
                  <a:pt x="400" y="8"/>
                </a:lnTo>
                <a:lnTo>
                  <a:pt x="400" y="7"/>
                </a:lnTo>
                <a:lnTo>
                  <a:pt x="401" y="6"/>
                </a:lnTo>
                <a:lnTo>
                  <a:pt x="403" y="4"/>
                </a:lnTo>
                <a:lnTo>
                  <a:pt x="404" y="3"/>
                </a:lnTo>
                <a:lnTo>
                  <a:pt x="404" y="3"/>
                </a:lnTo>
                <a:lnTo>
                  <a:pt x="405" y="2"/>
                </a:lnTo>
                <a:lnTo>
                  <a:pt x="406" y="2"/>
                </a:lnTo>
                <a:lnTo>
                  <a:pt x="407" y="2"/>
                </a:lnTo>
                <a:lnTo>
                  <a:pt x="407" y="2"/>
                </a:lnTo>
                <a:lnTo>
                  <a:pt x="408" y="2"/>
                </a:lnTo>
                <a:lnTo>
                  <a:pt x="408" y="4"/>
                </a:lnTo>
                <a:lnTo>
                  <a:pt x="410" y="6"/>
                </a:lnTo>
                <a:lnTo>
                  <a:pt x="412" y="8"/>
                </a:lnTo>
                <a:lnTo>
                  <a:pt x="413" y="10"/>
                </a:lnTo>
                <a:lnTo>
                  <a:pt x="413" y="11"/>
                </a:lnTo>
                <a:lnTo>
                  <a:pt x="414" y="14"/>
                </a:lnTo>
                <a:lnTo>
                  <a:pt x="415" y="15"/>
                </a:lnTo>
                <a:lnTo>
                  <a:pt x="415" y="15"/>
                </a:lnTo>
                <a:lnTo>
                  <a:pt x="415" y="16"/>
                </a:lnTo>
                <a:lnTo>
                  <a:pt x="416" y="16"/>
                </a:lnTo>
                <a:lnTo>
                  <a:pt x="417" y="16"/>
                </a:lnTo>
                <a:lnTo>
                  <a:pt x="417" y="16"/>
                </a:lnTo>
                <a:lnTo>
                  <a:pt x="418" y="16"/>
                </a:lnTo>
                <a:lnTo>
                  <a:pt x="419" y="16"/>
                </a:lnTo>
                <a:lnTo>
                  <a:pt x="422" y="15"/>
                </a:lnTo>
                <a:lnTo>
                  <a:pt x="423" y="15"/>
                </a:lnTo>
                <a:lnTo>
                  <a:pt x="424" y="15"/>
                </a:lnTo>
                <a:lnTo>
                  <a:pt x="426" y="14"/>
                </a:lnTo>
                <a:lnTo>
                  <a:pt x="427" y="13"/>
                </a:lnTo>
                <a:lnTo>
                  <a:pt x="428" y="12"/>
                </a:lnTo>
                <a:lnTo>
                  <a:pt x="429" y="11"/>
                </a:lnTo>
                <a:lnTo>
                  <a:pt x="430" y="10"/>
                </a:lnTo>
                <a:lnTo>
                  <a:pt x="430" y="11"/>
                </a:lnTo>
                <a:lnTo>
                  <a:pt x="430" y="12"/>
                </a:lnTo>
                <a:lnTo>
                  <a:pt x="432" y="14"/>
                </a:lnTo>
                <a:lnTo>
                  <a:pt x="433" y="15"/>
                </a:lnTo>
                <a:lnTo>
                  <a:pt x="434" y="17"/>
                </a:lnTo>
                <a:lnTo>
                  <a:pt x="435" y="19"/>
                </a:lnTo>
                <a:lnTo>
                  <a:pt x="435" y="20"/>
                </a:lnTo>
                <a:lnTo>
                  <a:pt x="436" y="21"/>
                </a:lnTo>
                <a:lnTo>
                  <a:pt x="436" y="22"/>
                </a:lnTo>
                <a:lnTo>
                  <a:pt x="436" y="24"/>
                </a:lnTo>
                <a:lnTo>
                  <a:pt x="436" y="25"/>
                </a:lnTo>
                <a:lnTo>
                  <a:pt x="436" y="25"/>
                </a:lnTo>
                <a:lnTo>
                  <a:pt x="436" y="26"/>
                </a:lnTo>
                <a:lnTo>
                  <a:pt x="435" y="27"/>
                </a:lnTo>
                <a:lnTo>
                  <a:pt x="435" y="28"/>
                </a:lnTo>
                <a:lnTo>
                  <a:pt x="433" y="31"/>
                </a:lnTo>
                <a:lnTo>
                  <a:pt x="431" y="33"/>
                </a:lnTo>
                <a:lnTo>
                  <a:pt x="430" y="34"/>
                </a:lnTo>
                <a:lnTo>
                  <a:pt x="429" y="38"/>
                </a:lnTo>
                <a:lnTo>
                  <a:pt x="428" y="39"/>
                </a:lnTo>
                <a:lnTo>
                  <a:pt x="428" y="40"/>
                </a:lnTo>
                <a:lnTo>
                  <a:pt x="427" y="41"/>
                </a:lnTo>
                <a:lnTo>
                  <a:pt x="427" y="42"/>
                </a:lnTo>
                <a:lnTo>
                  <a:pt x="427" y="43"/>
                </a:lnTo>
                <a:lnTo>
                  <a:pt x="427" y="43"/>
                </a:lnTo>
                <a:lnTo>
                  <a:pt x="427" y="44"/>
                </a:lnTo>
                <a:lnTo>
                  <a:pt x="428" y="45"/>
                </a:lnTo>
                <a:lnTo>
                  <a:pt x="428" y="45"/>
                </a:lnTo>
                <a:lnTo>
                  <a:pt x="429" y="45"/>
                </a:lnTo>
                <a:lnTo>
                  <a:pt x="429" y="46"/>
                </a:lnTo>
                <a:lnTo>
                  <a:pt x="430" y="46"/>
                </a:lnTo>
                <a:lnTo>
                  <a:pt x="431" y="46"/>
                </a:lnTo>
                <a:lnTo>
                  <a:pt x="435" y="47"/>
                </a:lnTo>
                <a:lnTo>
                  <a:pt x="436" y="47"/>
                </a:lnTo>
                <a:lnTo>
                  <a:pt x="437" y="48"/>
                </a:lnTo>
                <a:lnTo>
                  <a:pt x="438" y="47"/>
                </a:lnTo>
                <a:lnTo>
                  <a:pt x="439" y="47"/>
                </a:lnTo>
                <a:lnTo>
                  <a:pt x="440" y="47"/>
                </a:lnTo>
                <a:lnTo>
                  <a:pt x="442" y="46"/>
                </a:lnTo>
                <a:lnTo>
                  <a:pt x="445" y="45"/>
                </a:lnTo>
                <a:lnTo>
                  <a:pt x="447" y="44"/>
                </a:lnTo>
                <a:lnTo>
                  <a:pt x="448" y="44"/>
                </a:lnTo>
                <a:lnTo>
                  <a:pt x="449" y="44"/>
                </a:lnTo>
                <a:lnTo>
                  <a:pt x="452" y="44"/>
                </a:lnTo>
                <a:lnTo>
                  <a:pt x="454" y="44"/>
                </a:lnTo>
                <a:lnTo>
                  <a:pt x="455" y="44"/>
                </a:lnTo>
                <a:lnTo>
                  <a:pt x="458" y="44"/>
                </a:lnTo>
                <a:lnTo>
                  <a:pt x="461" y="45"/>
                </a:lnTo>
                <a:lnTo>
                  <a:pt x="463" y="45"/>
                </a:lnTo>
                <a:lnTo>
                  <a:pt x="464" y="45"/>
                </a:lnTo>
                <a:lnTo>
                  <a:pt x="465" y="45"/>
                </a:lnTo>
                <a:lnTo>
                  <a:pt x="469" y="44"/>
                </a:lnTo>
                <a:lnTo>
                  <a:pt x="471" y="44"/>
                </a:lnTo>
                <a:lnTo>
                  <a:pt x="472" y="44"/>
                </a:lnTo>
                <a:lnTo>
                  <a:pt x="473" y="45"/>
                </a:lnTo>
                <a:lnTo>
                  <a:pt x="474" y="45"/>
                </a:lnTo>
                <a:lnTo>
                  <a:pt x="475" y="45"/>
                </a:lnTo>
                <a:lnTo>
                  <a:pt x="477" y="46"/>
                </a:lnTo>
                <a:lnTo>
                  <a:pt x="478" y="47"/>
                </a:lnTo>
                <a:lnTo>
                  <a:pt x="479" y="47"/>
                </a:lnTo>
                <a:lnTo>
                  <a:pt x="479" y="48"/>
                </a:lnTo>
                <a:lnTo>
                  <a:pt x="479" y="48"/>
                </a:lnTo>
                <a:lnTo>
                  <a:pt x="479" y="48"/>
                </a:lnTo>
                <a:lnTo>
                  <a:pt x="479" y="49"/>
                </a:lnTo>
                <a:lnTo>
                  <a:pt x="479" y="49"/>
                </a:lnTo>
                <a:lnTo>
                  <a:pt x="476" y="50"/>
                </a:lnTo>
                <a:lnTo>
                  <a:pt x="475" y="51"/>
                </a:lnTo>
                <a:lnTo>
                  <a:pt x="474" y="51"/>
                </a:lnTo>
                <a:lnTo>
                  <a:pt x="474" y="52"/>
                </a:lnTo>
                <a:lnTo>
                  <a:pt x="473" y="52"/>
                </a:lnTo>
                <a:lnTo>
                  <a:pt x="473" y="53"/>
                </a:lnTo>
                <a:lnTo>
                  <a:pt x="473" y="53"/>
                </a:lnTo>
                <a:lnTo>
                  <a:pt x="473" y="54"/>
                </a:lnTo>
                <a:lnTo>
                  <a:pt x="473" y="54"/>
                </a:lnTo>
                <a:lnTo>
                  <a:pt x="473" y="54"/>
                </a:lnTo>
                <a:lnTo>
                  <a:pt x="474" y="55"/>
                </a:lnTo>
                <a:lnTo>
                  <a:pt x="474" y="55"/>
                </a:lnTo>
                <a:lnTo>
                  <a:pt x="474" y="56"/>
                </a:lnTo>
                <a:lnTo>
                  <a:pt x="476" y="57"/>
                </a:lnTo>
                <a:lnTo>
                  <a:pt x="477" y="58"/>
                </a:lnTo>
                <a:lnTo>
                  <a:pt x="478" y="59"/>
                </a:lnTo>
                <a:lnTo>
                  <a:pt x="479" y="60"/>
                </a:lnTo>
                <a:lnTo>
                  <a:pt x="484" y="62"/>
                </a:lnTo>
                <a:lnTo>
                  <a:pt x="487" y="64"/>
                </a:lnTo>
                <a:lnTo>
                  <a:pt x="489" y="65"/>
                </a:lnTo>
                <a:lnTo>
                  <a:pt x="494" y="69"/>
                </a:lnTo>
                <a:lnTo>
                  <a:pt x="496" y="70"/>
                </a:lnTo>
                <a:lnTo>
                  <a:pt x="497" y="71"/>
                </a:lnTo>
                <a:lnTo>
                  <a:pt x="499" y="72"/>
                </a:lnTo>
                <a:lnTo>
                  <a:pt x="500" y="72"/>
                </a:lnTo>
                <a:lnTo>
                  <a:pt x="502" y="73"/>
                </a:lnTo>
                <a:lnTo>
                  <a:pt x="503" y="73"/>
                </a:lnTo>
                <a:lnTo>
                  <a:pt x="505" y="74"/>
                </a:lnTo>
                <a:lnTo>
                  <a:pt x="507" y="74"/>
                </a:lnTo>
                <a:lnTo>
                  <a:pt x="509" y="74"/>
                </a:lnTo>
                <a:lnTo>
                  <a:pt x="511" y="74"/>
                </a:lnTo>
                <a:lnTo>
                  <a:pt x="513" y="74"/>
                </a:lnTo>
                <a:lnTo>
                  <a:pt x="514" y="74"/>
                </a:lnTo>
                <a:lnTo>
                  <a:pt x="516" y="74"/>
                </a:lnTo>
                <a:lnTo>
                  <a:pt x="518" y="73"/>
                </a:lnTo>
                <a:lnTo>
                  <a:pt x="519" y="73"/>
                </a:lnTo>
                <a:lnTo>
                  <a:pt x="524" y="72"/>
                </a:lnTo>
                <a:lnTo>
                  <a:pt x="526" y="72"/>
                </a:lnTo>
                <a:lnTo>
                  <a:pt x="527" y="71"/>
                </a:lnTo>
                <a:lnTo>
                  <a:pt x="529" y="71"/>
                </a:lnTo>
                <a:lnTo>
                  <a:pt x="530" y="72"/>
                </a:lnTo>
                <a:lnTo>
                  <a:pt x="532" y="72"/>
                </a:lnTo>
                <a:lnTo>
                  <a:pt x="533" y="72"/>
                </a:lnTo>
                <a:lnTo>
                  <a:pt x="534" y="73"/>
                </a:lnTo>
                <a:lnTo>
                  <a:pt x="535" y="74"/>
                </a:lnTo>
                <a:lnTo>
                  <a:pt x="536" y="74"/>
                </a:lnTo>
                <a:lnTo>
                  <a:pt x="537" y="75"/>
                </a:lnTo>
                <a:lnTo>
                  <a:pt x="538" y="77"/>
                </a:lnTo>
                <a:lnTo>
                  <a:pt x="542" y="81"/>
                </a:lnTo>
                <a:lnTo>
                  <a:pt x="544" y="83"/>
                </a:lnTo>
                <a:lnTo>
                  <a:pt x="545" y="84"/>
                </a:lnTo>
                <a:lnTo>
                  <a:pt x="548" y="87"/>
                </a:lnTo>
                <a:lnTo>
                  <a:pt x="552" y="91"/>
                </a:lnTo>
                <a:lnTo>
                  <a:pt x="553" y="92"/>
                </a:lnTo>
                <a:lnTo>
                  <a:pt x="554" y="92"/>
                </a:lnTo>
                <a:lnTo>
                  <a:pt x="556" y="93"/>
                </a:lnTo>
                <a:lnTo>
                  <a:pt x="557" y="93"/>
                </a:lnTo>
                <a:lnTo>
                  <a:pt x="562" y="94"/>
                </a:lnTo>
                <a:lnTo>
                  <a:pt x="563" y="94"/>
                </a:lnTo>
                <a:lnTo>
                  <a:pt x="564" y="95"/>
                </a:lnTo>
                <a:lnTo>
                  <a:pt x="566" y="95"/>
                </a:lnTo>
                <a:lnTo>
                  <a:pt x="567" y="96"/>
                </a:lnTo>
                <a:lnTo>
                  <a:pt x="568" y="97"/>
                </a:lnTo>
                <a:lnTo>
                  <a:pt x="569" y="97"/>
                </a:lnTo>
                <a:lnTo>
                  <a:pt x="570" y="98"/>
                </a:lnTo>
                <a:lnTo>
                  <a:pt x="570" y="99"/>
                </a:lnTo>
                <a:lnTo>
                  <a:pt x="571" y="99"/>
                </a:lnTo>
                <a:lnTo>
                  <a:pt x="571" y="100"/>
                </a:lnTo>
                <a:lnTo>
                  <a:pt x="571" y="101"/>
                </a:lnTo>
                <a:lnTo>
                  <a:pt x="571" y="102"/>
                </a:lnTo>
                <a:lnTo>
                  <a:pt x="572" y="106"/>
                </a:lnTo>
                <a:lnTo>
                  <a:pt x="572" y="107"/>
                </a:lnTo>
                <a:lnTo>
                  <a:pt x="573" y="107"/>
                </a:lnTo>
                <a:lnTo>
                  <a:pt x="573" y="108"/>
                </a:lnTo>
                <a:lnTo>
                  <a:pt x="573" y="108"/>
                </a:lnTo>
                <a:lnTo>
                  <a:pt x="574" y="108"/>
                </a:lnTo>
                <a:lnTo>
                  <a:pt x="574" y="109"/>
                </a:lnTo>
                <a:lnTo>
                  <a:pt x="575" y="109"/>
                </a:lnTo>
                <a:lnTo>
                  <a:pt x="579" y="110"/>
                </a:lnTo>
                <a:lnTo>
                  <a:pt x="583" y="111"/>
                </a:lnTo>
                <a:lnTo>
                  <a:pt x="586" y="112"/>
                </a:lnTo>
                <a:lnTo>
                  <a:pt x="588" y="113"/>
                </a:lnTo>
                <a:lnTo>
                  <a:pt x="591" y="114"/>
                </a:lnTo>
                <a:lnTo>
                  <a:pt x="600" y="119"/>
                </a:lnTo>
                <a:lnTo>
                  <a:pt x="601" y="120"/>
                </a:lnTo>
                <a:lnTo>
                  <a:pt x="602" y="120"/>
                </a:lnTo>
                <a:lnTo>
                  <a:pt x="602" y="121"/>
                </a:lnTo>
                <a:lnTo>
                  <a:pt x="603" y="121"/>
                </a:lnTo>
                <a:lnTo>
                  <a:pt x="603" y="122"/>
                </a:lnTo>
                <a:lnTo>
                  <a:pt x="603" y="123"/>
                </a:lnTo>
                <a:lnTo>
                  <a:pt x="603" y="130"/>
                </a:lnTo>
                <a:lnTo>
                  <a:pt x="603" y="132"/>
                </a:lnTo>
                <a:lnTo>
                  <a:pt x="604" y="137"/>
                </a:lnTo>
                <a:lnTo>
                  <a:pt x="604" y="143"/>
                </a:lnTo>
                <a:lnTo>
                  <a:pt x="605" y="145"/>
                </a:lnTo>
                <a:lnTo>
                  <a:pt x="605" y="150"/>
                </a:lnTo>
                <a:lnTo>
                  <a:pt x="605" y="152"/>
                </a:lnTo>
                <a:lnTo>
                  <a:pt x="605" y="153"/>
                </a:lnTo>
                <a:lnTo>
                  <a:pt x="605" y="154"/>
                </a:lnTo>
                <a:lnTo>
                  <a:pt x="604" y="155"/>
                </a:lnTo>
                <a:lnTo>
                  <a:pt x="604" y="156"/>
                </a:lnTo>
                <a:lnTo>
                  <a:pt x="604" y="157"/>
                </a:lnTo>
                <a:lnTo>
                  <a:pt x="603" y="158"/>
                </a:lnTo>
                <a:lnTo>
                  <a:pt x="600" y="160"/>
                </a:lnTo>
                <a:lnTo>
                  <a:pt x="600" y="160"/>
                </a:lnTo>
                <a:lnTo>
                  <a:pt x="599" y="161"/>
                </a:lnTo>
                <a:lnTo>
                  <a:pt x="598" y="162"/>
                </a:lnTo>
                <a:lnTo>
                  <a:pt x="598" y="163"/>
                </a:lnTo>
                <a:lnTo>
                  <a:pt x="597" y="165"/>
                </a:lnTo>
                <a:lnTo>
                  <a:pt x="596" y="168"/>
                </a:lnTo>
                <a:lnTo>
                  <a:pt x="595" y="172"/>
                </a:lnTo>
                <a:lnTo>
                  <a:pt x="594" y="174"/>
                </a:lnTo>
                <a:lnTo>
                  <a:pt x="594" y="176"/>
                </a:lnTo>
                <a:lnTo>
                  <a:pt x="593" y="182"/>
                </a:lnTo>
                <a:lnTo>
                  <a:pt x="593" y="183"/>
                </a:lnTo>
                <a:lnTo>
                  <a:pt x="593" y="186"/>
                </a:lnTo>
                <a:lnTo>
                  <a:pt x="594" y="189"/>
                </a:lnTo>
                <a:lnTo>
                  <a:pt x="594" y="191"/>
                </a:lnTo>
                <a:lnTo>
                  <a:pt x="594" y="192"/>
                </a:lnTo>
                <a:lnTo>
                  <a:pt x="593" y="194"/>
                </a:lnTo>
                <a:lnTo>
                  <a:pt x="593" y="195"/>
                </a:lnTo>
                <a:lnTo>
                  <a:pt x="593" y="197"/>
                </a:lnTo>
                <a:lnTo>
                  <a:pt x="592" y="199"/>
                </a:lnTo>
                <a:lnTo>
                  <a:pt x="591" y="203"/>
                </a:lnTo>
                <a:lnTo>
                  <a:pt x="590" y="204"/>
                </a:lnTo>
                <a:lnTo>
                  <a:pt x="590" y="205"/>
                </a:lnTo>
                <a:lnTo>
                  <a:pt x="590" y="206"/>
                </a:lnTo>
                <a:lnTo>
                  <a:pt x="590" y="207"/>
                </a:lnTo>
                <a:lnTo>
                  <a:pt x="590" y="209"/>
                </a:lnTo>
                <a:lnTo>
                  <a:pt x="590" y="213"/>
                </a:lnTo>
                <a:lnTo>
                  <a:pt x="590" y="215"/>
                </a:lnTo>
                <a:lnTo>
                  <a:pt x="590" y="216"/>
                </a:lnTo>
                <a:lnTo>
                  <a:pt x="589" y="218"/>
                </a:lnTo>
                <a:lnTo>
                  <a:pt x="589" y="219"/>
                </a:lnTo>
                <a:lnTo>
                  <a:pt x="589" y="221"/>
                </a:lnTo>
                <a:lnTo>
                  <a:pt x="588" y="223"/>
                </a:lnTo>
                <a:lnTo>
                  <a:pt x="588" y="224"/>
                </a:lnTo>
                <a:lnTo>
                  <a:pt x="588" y="225"/>
                </a:lnTo>
                <a:lnTo>
                  <a:pt x="588" y="226"/>
                </a:lnTo>
                <a:lnTo>
                  <a:pt x="589" y="226"/>
                </a:lnTo>
                <a:lnTo>
                  <a:pt x="589" y="227"/>
                </a:lnTo>
                <a:lnTo>
                  <a:pt x="591" y="228"/>
                </a:lnTo>
                <a:lnTo>
                  <a:pt x="592" y="228"/>
                </a:lnTo>
                <a:lnTo>
                  <a:pt x="593" y="229"/>
                </a:lnTo>
                <a:lnTo>
                  <a:pt x="594" y="230"/>
                </a:lnTo>
                <a:lnTo>
                  <a:pt x="594" y="231"/>
                </a:lnTo>
                <a:lnTo>
                  <a:pt x="594" y="232"/>
                </a:lnTo>
                <a:lnTo>
                  <a:pt x="594" y="233"/>
                </a:lnTo>
                <a:lnTo>
                  <a:pt x="594" y="233"/>
                </a:lnTo>
                <a:lnTo>
                  <a:pt x="594" y="234"/>
                </a:lnTo>
                <a:lnTo>
                  <a:pt x="593" y="235"/>
                </a:lnTo>
                <a:lnTo>
                  <a:pt x="593" y="236"/>
                </a:lnTo>
                <a:lnTo>
                  <a:pt x="592" y="236"/>
                </a:lnTo>
                <a:lnTo>
                  <a:pt x="590" y="238"/>
                </a:lnTo>
                <a:lnTo>
                  <a:pt x="586" y="241"/>
                </a:lnTo>
                <a:lnTo>
                  <a:pt x="585" y="243"/>
                </a:lnTo>
                <a:lnTo>
                  <a:pt x="583" y="244"/>
                </a:lnTo>
                <a:lnTo>
                  <a:pt x="582" y="245"/>
                </a:lnTo>
                <a:lnTo>
                  <a:pt x="580" y="249"/>
                </a:lnTo>
                <a:lnTo>
                  <a:pt x="579" y="250"/>
                </a:lnTo>
                <a:lnTo>
                  <a:pt x="578" y="251"/>
                </a:lnTo>
                <a:lnTo>
                  <a:pt x="577" y="251"/>
                </a:lnTo>
                <a:lnTo>
                  <a:pt x="577" y="252"/>
                </a:lnTo>
                <a:lnTo>
                  <a:pt x="576" y="252"/>
                </a:lnTo>
                <a:lnTo>
                  <a:pt x="575" y="252"/>
                </a:lnTo>
                <a:lnTo>
                  <a:pt x="574" y="252"/>
                </a:lnTo>
                <a:lnTo>
                  <a:pt x="574" y="252"/>
                </a:lnTo>
                <a:lnTo>
                  <a:pt x="573" y="252"/>
                </a:lnTo>
                <a:lnTo>
                  <a:pt x="572" y="252"/>
                </a:lnTo>
                <a:lnTo>
                  <a:pt x="571" y="251"/>
                </a:lnTo>
                <a:lnTo>
                  <a:pt x="567" y="249"/>
                </a:lnTo>
                <a:lnTo>
                  <a:pt x="566" y="249"/>
                </a:lnTo>
                <a:lnTo>
                  <a:pt x="566" y="248"/>
                </a:lnTo>
                <a:lnTo>
                  <a:pt x="565" y="248"/>
                </a:lnTo>
                <a:lnTo>
                  <a:pt x="564" y="248"/>
                </a:lnTo>
                <a:lnTo>
                  <a:pt x="562" y="248"/>
                </a:lnTo>
                <a:lnTo>
                  <a:pt x="561" y="249"/>
                </a:lnTo>
                <a:lnTo>
                  <a:pt x="560" y="249"/>
                </a:lnTo>
                <a:lnTo>
                  <a:pt x="559" y="250"/>
                </a:lnTo>
                <a:lnTo>
                  <a:pt x="557" y="251"/>
                </a:lnTo>
                <a:lnTo>
                  <a:pt x="555" y="251"/>
                </a:lnTo>
                <a:lnTo>
                  <a:pt x="554" y="252"/>
                </a:lnTo>
                <a:lnTo>
                  <a:pt x="552" y="254"/>
                </a:lnTo>
                <a:lnTo>
                  <a:pt x="551" y="254"/>
                </a:lnTo>
                <a:lnTo>
                  <a:pt x="550" y="256"/>
                </a:lnTo>
                <a:lnTo>
                  <a:pt x="549" y="257"/>
                </a:lnTo>
                <a:lnTo>
                  <a:pt x="547" y="258"/>
                </a:lnTo>
                <a:lnTo>
                  <a:pt x="546" y="259"/>
                </a:lnTo>
                <a:lnTo>
                  <a:pt x="545" y="261"/>
                </a:lnTo>
                <a:lnTo>
                  <a:pt x="541" y="266"/>
                </a:lnTo>
                <a:lnTo>
                  <a:pt x="540" y="268"/>
                </a:lnTo>
                <a:lnTo>
                  <a:pt x="539" y="269"/>
                </a:lnTo>
                <a:lnTo>
                  <a:pt x="539" y="270"/>
                </a:lnTo>
                <a:lnTo>
                  <a:pt x="538" y="271"/>
                </a:lnTo>
                <a:lnTo>
                  <a:pt x="538" y="273"/>
                </a:lnTo>
                <a:lnTo>
                  <a:pt x="538" y="274"/>
                </a:lnTo>
                <a:lnTo>
                  <a:pt x="538" y="275"/>
                </a:lnTo>
                <a:lnTo>
                  <a:pt x="538" y="276"/>
                </a:lnTo>
                <a:lnTo>
                  <a:pt x="538" y="277"/>
                </a:lnTo>
                <a:lnTo>
                  <a:pt x="539" y="278"/>
                </a:lnTo>
                <a:lnTo>
                  <a:pt x="539" y="278"/>
                </a:lnTo>
                <a:lnTo>
                  <a:pt x="540" y="279"/>
                </a:lnTo>
                <a:lnTo>
                  <a:pt x="540" y="279"/>
                </a:lnTo>
                <a:lnTo>
                  <a:pt x="541" y="279"/>
                </a:lnTo>
                <a:lnTo>
                  <a:pt x="542" y="279"/>
                </a:lnTo>
                <a:lnTo>
                  <a:pt x="543" y="279"/>
                </a:lnTo>
                <a:lnTo>
                  <a:pt x="545" y="279"/>
                </a:lnTo>
                <a:lnTo>
                  <a:pt x="547" y="279"/>
                </a:lnTo>
                <a:lnTo>
                  <a:pt x="549" y="279"/>
                </a:lnTo>
                <a:lnTo>
                  <a:pt x="550" y="279"/>
                </a:lnTo>
                <a:lnTo>
                  <a:pt x="552" y="279"/>
                </a:lnTo>
                <a:lnTo>
                  <a:pt x="553" y="279"/>
                </a:lnTo>
                <a:lnTo>
                  <a:pt x="554" y="280"/>
                </a:lnTo>
                <a:lnTo>
                  <a:pt x="554" y="280"/>
                </a:lnTo>
                <a:lnTo>
                  <a:pt x="555" y="281"/>
                </a:lnTo>
                <a:lnTo>
                  <a:pt x="555" y="281"/>
                </a:lnTo>
                <a:lnTo>
                  <a:pt x="555" y="282"/>
                </a:lnTo>
                <a:lnTo>
                  <a:pt x="556" y="282"/>
                </a:lnTo>
                <a:lnTo>
                  <a:pt x="555" y="283"/>
                </a:lnTo>
                <a:lnTo>
                  <a:pt x="555" y="283"/>
                </a:lnTo>
                <a:lnTo>
                  <a:pt x="554" y="284"/>
                </a:lnTo>
                <a:lnTo>
                  <a:pt x="554" y="284"/>
                </a:lnTo>
                <a:lnTo>
                  <a:pt x="552" y="285"/>
                </a:lnTo>
                <a:lnTo>
                  <a:pt x="547" y="288"/>
                </a:lnTo>
                <a:lnTo>
                  <a:pt x="546" y="288"/>
                </a:lnTo>
                <a:lnTo>
                  <a:pt x="546" y="288"/>
                </a:lnTo>
                <a:lnTo>
                  <a:pt x="546" y="289"/>
                </a:lnTo>
                <a:lnTo>
                  <a:pt x="546" y="289"/>
                </a:lnTo>
                <a:lnTo>
                  <a:pt x="546" y="290"/>
                </a:lnTo>
                <a:lnTo>
                  <a:pt x="546" y="291"/>
                </a:lnTo>
                <a:lnTo>
                  <a:pt x="546" y="292"/>
                </a:lnTo>
                <a:lnTo>
                  <a:pt x="546" y="292"/>
                </a:lnTo>
                <a:lnTo>
                  <a:pt x="547" y="293"/>
                </a:lnTo>
                <a:lnTo>
                  <a:pt x="547" y="294"/>
                </a:lnTo>
                <a:lnTo>
                  <a:pt x="549" y="296"/>
                </a:lnTo>
                <a:lnTo>
                  <a:pt x="550" y="297"/>
                </a:lnTo>
                <a:lnTo>
                  <a:pt x="550" y="298"/>
                </a:lnTo>
                <a:lnTo>
                  <a:pt x="551" y="299"/>
                </a:lnTo>
                <a:lnTo>
                  <a:pt x="551" y="300"/>
                </a:lnTo>
                <a:lnTo>
                  <a:pt x="552" y="301"/>
                </a:lnTo>
                <a:lnTo>
                  <a:pt x="552" y="301"/>
                </a:lnTo>
                <a:lnTo>
                  <a:pt x="551" y="302"/>
                </a:lnTo>
                <a:lnTo>
                  <a:pt x="551" y="302"/>
                </a:lnTo>
                <a:lnTo>
                  <a:pt x="551" y="303"/>
                </a:lnTo>
                <a:lnTo>
                  <a:pt x="550" y="303"/>
                </a:lnTo>
                <a:lnTo>
                  <a:pt x="549" y="304"/>
                </a:lnTo>
                <a:lnTo>
                  <a:pt x="548" y="304"/>
                </a:lnTo>
                <a:lnTo>
                  <a:pt x="547" y="304"/>
                </a:lnTo>
                <a:lnTo>
                  <a:pt x="545" y="304"/>
                </a:lnTo>
                <a:lnTo>
                  <a:pt x="544" y="305"/>
                </a:lnTo>
                <a:lnTo>
                  <a:pt x="543" y="305"/>
                </a:lnTo>
                <a:lnTo>
                  <a:pt x="543" y="305"/>
                </a:lnTo>
                <a:lnTo>
                  <a:pt x="543" y="305"/>
                </a:lnTo>
                <a:lnTo>
                  <a:pt x="543" y="305"/>
                </a:lnTo>
                <a:lnTo>
                  <a:pt x="543" y="306"/>
                </a:lnTo>
                <a:lnTo>
                  <a:pt x="544" y="306"/>
                </a:lnTo>
                <a:lnTo>
                  <a:pt x="545" y="307"/>
                </a:lnTo>
                <a:lnTo>
                  <a:pt x="547" y="308"/>
                </a:lnTo>
                <a:lnTo>
                  <a:pt x="548" y="309"/>
                </a:lnTo>
                <a:lnTo>
                  <a:pt x="549" y="310"/>
                </a:lnTo>
                <a:lnTo>
                  <a:pt x="549" y="310"/>
                </a:lnTo>
                <a:lnTo>
                  <a:pt x="550" y="311"/>
                </a:lnTo>
                <a:lnTo>
                  <a:pt x="550" y="312"/>
                </a:lnTo>
                <a:lnTo>
                  <a:pt x="550" y="313"/>
                </a:lnTo>
                <a:lnTo>
                  <a:pt x="549" y="314"/>
                </a:lnTo>
                <a:lnTo>
                  <a:pt x="549" y="314"/>
                </a:lnTo>
                <a:lnTo>
                  <a:pt x="549" y="315"/>
                </a:lnTo>
                <a:lnTo>
                  <a:pt x="549" y="315"/>
                </a:lnTo>
                <a:lnTo>
                  <a:pt x="550" y="315"/>
                </a:lnTo>
                <a:lnTo>
                  <a:pt x="550" y="316"/>
                </a:lnTo>
                <a:lnTo>
                  <a:pt x="551" y="316"/>
                </a:lnTo>
                <a:lnTo>
                  <a:pt x="551" y="316"/>
                </a:lnTo>
                <a:lnTo>
                  <a:pt x="552" y="316"/>
                </a:lnTo>
                <a:lnTo>
                  <a:pt x="553" y="316"/>
                </a:lnTo>
                <a:lnTo>
                  <a:pt x="556" y="316"/>
                </a:lnTo>
                <a:lnTo>
                  <a:pt x="558" y="316"/>
                </a:lnTo>
                <a:lnTo>
                  <a:pt x="559" y="317"/>
                </a:lnTo>
                <a:lnTo>
                  <a:pt x="561" y="317"/>
                </a:lnTo>
                <a:lnTo>
                  <a:pt x="562" y="318"/>
                </a:lnTo>
                <a:lnTo>
                  <a:pt x="564" y="318"/>
                </a:lnTo>
                <a:lnTo>
                  <a:pt x="565" y="319"/>
                </a:lnTo>
                <a:lnTo>
                  <a:pt x="566" y="320"/>
                </a:lnTo>
                <a:lnTo>
                  <a:pt x="566" y="320"/>
                </a:lnTo>
                <a:lnTo>
                  <a:pt x="567" y="321"/>
                </a:lnTo>
                <a:lnTo>
                  <a:pt x="567" y="322"/>
                </a:lnTo>
                <a:lnTo>
                  <a:pt x="568" y="322"/>
                </a:lnTo>
                <a:lnTo>
                  <a:pt x="568" y="324"/>
                </a:lnTo>
                <a:lnTo>
                  <a:pt x="568" y="326"/>
                </a:lnTo>
                <a:lnTo>
                  <a:pt x="568" y="329"/>
                </a:lnTo>
                <a:lnTo>
                  <a:pt x="568" y="331"/>
                </a:lnTo>
                <a:lnTo>
                  <a:pt x="568" y="334"/>
                </a:lnTo>
                <a:lnTo>
                  <a:pt x="568" y="335"/>
                </a:lnTo>
                <a:lnTo>
                  <a:pt x="567" y="337"/>
                </a:lnTo>
                <a:lnTo>
                  <a:pt x="566" y="343"/>
                </a:lnTo>
                <a:lnTo>
                  <a:pt x="566" y="345"/>
                </a:lnTo>
                <a:lnTo>
                  <a:pt x="565" y="347"/>
                </a:lnTo>
                <a:lnTo>
                  <a:pt x="565" y="352"/>
                </a:lnTo>
                <a:lnTo>
                  <a:pt x="565" y="356"/>
                </a:lnTo>
                <a:lnTo>
                  <a:pt x="565" y="357"/>
                </a:lnTo>
                <a:lnTo>
                  <a:pt x="565" y="363"/>
                </a:lnTo>
                <a:lnTo>
                  <a:pt x="565" y="364"/>
                </a:lnTo>
                <a:lnTo>
                  <a:pt x="565" y="365"/>
                </a:lnTo>
                <a:lnTo>
                  <a:pt x="565" y="365"/>
                </a:lnTo>
                <a:lnTo>
                  <a:pt x="565" y="366"/>
                </a:lnTo>
                <a:lnTo>
                  <a:pt x="566" y="366"/>
                </a:lnTo>
                <a:lnTo>
                  <a:pt x="566" y="367"/>
                </a:lnTo>
                <a:lnTo>
                  <a:pt x="568" y="368"/>
                </a:lnTo>
                <a:lnTo>
                  <a:pt x="569" y="368"/>
                </a:lnTo>
                <a:lnTo>
                  <a:pt x="570" y="369"/>
                </a:lnTo>
                <a:lnTo>
                  <a:pt x="571" y="370"/>
                </a:lnTo>
                <a:lnTo>
                  <a:pt x="572" y="371"/>
                </a:lnTo>
                <a:lnTo>
                  <a:pt x="573" y="372"/>
                </a:lnTo>
                <a:lnTo>
                  <a:pt x="573" y="373"/>
                </a:lnTo>
                <a:lnTo>
                  <a:pt x="574" y="375"/>
                </a:lnTo>
                <a:lnTo>
                  <a:pt x="574" y="377"/>
                </a:lnTo>
                <a:lnTo>
                  <a:pt x="575" y="379"/>
                </a:lnTo>
                <a:lnTo>
                  <a:pt x="575" y="380"/>
                </a:lnTo>
                <a:lnTo>
                  <a:pt x="575" y="382"/>
                </a:lnTo>
                <a:lnTo>
                  <a:pt x="575" y="384"/>
                </a:lnTo>
                <a:lnTo>
                  <a:pt x="575" y="386"/>
                </a:lnTo>
                <a:lnTo>
                  <a:pt x="575" y="388"/>
                </a:lnTo>
                <a:lnTo>
                  <a:pt x="575" y="390"/>
                </a:lnTo>
                <a:lnTo>
                  <a:pt x="574" y="390"/>
                </a:lnTo>
                <a:lnTo>
                  <a:pt x="574" y="390"/>
                </a:lnTo>
                <a:lnTo>
                  <a:pt x="573" y="390"/>
                </a:lnTo>
                <a:lnTo>
                  <a:pt x="573" y="391"/>
                </a:lnTo>
                <a:lnTo>
                  <a:pt x="572" y="392"/>
                </a:lnTo>
                <a:lnTo>
                  <a:pt x="572" y="393"/>
                </a:lnTo>
                <a:lnTo>
                  <a:pt x="571" y="394"/>
                </a:lnTo>
                <a:lnTo>
                  <a:pt x="571" y="395"/>
                </a:lnTo>
                <a:lnTo>
                  <a:pt x="569" y="401"/>
                </a:lnTo>
                <a:lnTo>
                  <a:pt x="569" y="403"/>
                </a:lnTo>
                <a:lnTo>
                  <a:pt x="569" y="403"/>
                </a:lnTo>
                <a:lnTo>
                  <a:pt x="569" y="404"/>
                </a:lnTo>
                <a:lnTo>
                  <a:pt x="569" y="405"/>
                </a:lnTo>
                <a:lnTo>
                  <a:pt x="569" y="405"/>
                </a:lnTo>
                <a:lnTo>
                  <a:pt x="569" y="406"/>
                </a:lnTo>
                <a:lnTo>
                  <a:pt x="569" y="407"/>
                </a:lnTo>
                <a:lnTo>
                  <a:pt x="570" y="408"/>
                </a:lnTo>
                <a:lnTo>
                  <a:pt x="572" y="410"/>
                </a:lnTo>
                <a:lnTo>
                  <a:pt x="572" y="410"/>
                </a:lnTo>
                <a:lnTo>
                  <a:pt x="572" y="411"/>
                </a:lnTo>
                <a:lnTo>
                  <a:pt x="573" y="412"/>
                </a:lnTo>
                <a:lnTo>
                  <a:pt x="573" y="414"/>
                </a:lnTo>
                <a:lnTo>
                  <a:pt x="573" y="416"/>
                </a:lnTo>
                <a:lnTo>
                  <a:pt x="574" y="417"/>
                </a:lnTo>
                <a:lnTo>
                  <a:pt x="574" y="423"/>
                </a:lnTo>
                <a:lnTo>
                  <a:pt x="574" y="425"/>
                </a:lnTo>
                <a:lnTo>
                  <a:pt x="575" y="428"/>
                </a:lnTo>
                <a:lnTo>
                  <a:pt x="575" y="429"/>
                </a:lnTo>
                <a:lnTo>
                  <a:pt x="576" y="431"/>
                </a:lnTo>
                <a:lnTo>
                  <a:pt x="577" y="434"/>
                </a:lnTo>
                <a:lnTo>
                  <a:pt x="578" y="437"/>
                </a:lnTo>
                <a:lnTo>
                  <a:pt x="579" y="438"/>
                </a:lnTo>
                <a:lnTo>
                  <a:pt x="579" y="440"/>
                </a:lnTo>
                <a:lnTo>
                  <a:pt x="580" y="441"/>
                </a:lnTo>
                <a:lnTo>
                  <a:pt x="580" y="441"/>
                </a:lnTo>
                <a:lnTo>
                  <a:pt x="580" y="442"/>
                </a:lnTo>
                <a:lnTo>
                  <a:pt x="579" y="443"/>
                </a:lnTo>
                <a:lnTo>
                  <a:pt x="576" y="448"/>
                </a:lnTo>
                <a:lnTo>
                  <a:pt x="575" y="449"/>
                </a:lnTo>
                <a:lnTo>
                  <a:pt x="574" y="451"/>
                </a:lnTo>
                <a:lnTo>
                  <a:pt x="573" y="453"/>
                </a:lnTo>
                <a:lnTo>
                  <a:pt x="573" y="454"/>
                </a:lnTo>
                <a:lnTo>
                  <a:pt x="573" y="456"/>
                </a:lnTo>
                <a:lnTo>
                  <a:pt x="572" y="460"/>
                </a:lnTo>
                <a:lnTo>
                  <a:pt x="572" y="462"/>
                </a:lnTo>
                <a:lnTo>
                  <a:pt x="572" y="464"/>
                </a:lnTo>
                <a:lnTo>
                  <a:pt x="572" y="466"/>
                </a:lnTo>
                <a:lnTo>
                  <a:pt x="573" y="469"/>
                </a:lnTo>
                <a:lnTo>
                  <a:pt x="573" y="471"/>
                </a:lnTo>
                <a:lnTo>
                  <a:pt x="574" y="473"/>
                </a:lnTo>
                <a:lnTo>
                  <a:pt x="576" y="477"/>
                </a:lnTo>
                <a:lnTo>
                  <a:pt x="577" y="479"/>
                </a:lnTo>
                <a:lnTo>
                  <a:pt x="578" y="480"/>
                </a:lnTo>
                <a:lnTo>
                  <a:pt x="580" y="483"/>
                </a:lnTo>
                <a:lnTo>
                  <a:pt x="581" y="483"/>
                </a:lnTo>
                <a:lnTo>
                  <a:pt x="581" y="484"/>
                </a:lnTo>
                <a:lnTo>
                  <a:pt x="582" y="485"/>
                </a:lnTo>
                <a:lnTo>
                  <a:pt x="582" y="487"/>
                </a:lnTo>
                <a:lnTo>
                  <a:pt x="582" y="488"/>
                </a:lnTo>
                <a:lnTo>
                  <a:pt x="581" y="489"/>
                </a:lnTo>
                <a:lnTo>
                  <a:pt x="581" y="492"/>
                </a:lnTo>
                <a:lnTo>
                  <a:pt x="580" y="494"/>
                </a:lnTo>
                <a:lnTo>
                  <a:pt x="580" y="495"/>
                </a:lnTo>
                <a:lnTo>
                  <a:pt x="579" y="496"/>
                </a:lnTo>
                <a:lnTo>
                  <a:pt x="577" y="499"/>
                </a:lnTo>
                <a:lnTo>
                  <a:pt x="576" y="501"/>
                </a:lnTo>
                <a:lnTo>
                  <a:pt x="575" y="503"/>
                </a:lnTo>
                <a:lnTo>
                  <a:pt x="574" y="507"/>
                </a:lnTo>
                <a:lnTo>
                  <a:pt x="573" y="509"/>
                </a:lnTo>
                <a:lnTo>
                  <a:pt x="572" y="510"/>
                </a:lnTo>
                <a:lnTo>
                  <a:pt x="572" y="512"/>
                </a:lnTo>
                <a:lnTo>
                  <a:pt x="571" y="512"/>
                </a:lnTo>
                <a:lnTo>
                  <a:pt x="570" y="513"/>
                </a:lnTo>
                <a:lnTo>
                  <a:pt x="566" y="516"/>
                </a:lnTo>
                <a:lnTo>
                  <a:pt x="563" y="518"/>
                </a:lnTo>
                <a:lnTo>
                  <a:pt x="561" y="520"/>
                </a:lnTo>
                <a:lnTo>
                  <a:pt x="560" y="521"/>
                </a:lnTo>
                <a:lnTo>
                  <a:pt x="558" y="523"/>
                </a:lnTo>
                <a:lnTo>
                  <a:pt x="557" y="524"/>
                </a:lnTo>
                <a:lnTo>
                  <a:pt x="556" y="525"/>
                </a:lnTo>
                <a:lnTo>
                  <a:pt x="556" y="526"/>
                </a:lnTo>
                <a:lnTo>
                  <a:pt x="556" y="528"/>
                </a:lnTo>
                <a:lnTo>
                  <a:pt x="555" y="529"/>
                </a:lnTo>
                <a:lnTo>
                  <a:pt x="555" y="530"/>
                </a:lnTo>
                <a:lnTo>
                  <a:pt x="555" y="531"/>
                </a:lnTo>
                <a:lnTo>
                  <a:pt x="555" y="533"/>
                </a:lnTo>
                <a:lnTo>
                  <a:pt x="556" y="535"/>
                </a:lnTo>
                <a:lnTo>
                  <a:pt x="556" y="536"/>
                </a:lnTo>
                <a:lnTo>
                  <a:pt x="556" y="537"/>
                </a:lnTo>
                <a:lnTo>
                  <a:pt x="556" y="538"/>
                </a:lnTo>
                <a:lnTo>
                  <a:pt x="555" y="538"/>
                </a:lnTo>
                <a:lnTo>
                  <a:pt x="555" y="539"/>
                </a:lnTo>
                <a:lnTo>
                  <a:pt x="555" y="540"/>
                </a:lnTo>
                <a:lnTo>
                  <a:pt x="554" y="541"/>
                </a:lnTo>
                <a:lnTo>
                  <a:pt x="554" y="541"/>
                </a:lnTo>
                <a:lnTo>
                  <a:pt x="553" y="542"/>
                </a:lnTo>
                <a:lnTo>
                  <a:pt x="553" y="542"/>
                </a:lnTo>
                <a:lnTo>
                  <a:pt x="552" y="543"/>
                </a:lnTo>
                <a:lnTo>
                  <a:pt x="549" y="545"/>
                </a:lnTo>
                <a:lnTo>
                  <a:pt x="548" y="545"/>
                </a:lnTo>
                <a:lnTo>
                  <a:pt x="548" y="545"/>
                </a:lnTo>
                <a:lnTo>
                  <a:pt x="547" y="546"/>
                </a:lnTo>
                <a:lnTo>
                  <a:pt x="547" y="546"/>
                </a:lnTo>
                <a:lnTo>
                  <a:pt x="547" y="547"/>
                </a:lnTo>
                <a:lnTo>
                  <a:pt x="547" y="547"/>
                </a:lnTo>
                <a:lnTo>
                  <a:pt x="547" y="548"/>
                </a:lnTo>
                <a:lnTo>
                  <a:pt x="547" y="549"/>
                </a:lnTo>
                <a:lnTo>
                  <a:pt x="547" y="550"/>
                </a:lnTo>
                <a:lnTo>
                  <a:pt x="547" y="550"/>
                </a:lnTo>
                <a:lnTo>
                  <a:pt x="547" y="551"/>
                </a:lnTo>
                <a:lnTo>
                  <a:pt x="548" y="552"/>
                </a:lnTo>
                <a:lnTo>
                  <a:pt x="548" y="553"/>
                </a:lnTo>
                <a:lnTo>
                  <a:pt x="548" y="554"/>
                </a:lnTo>
                <a:lnTo>
                  <a:pt x="549" y="554"/>
                </a:lnTo>
                <a:lnTo>
                  <a:pt x="550" y="555"/>
                </a:lnTo>
                <a:lnTo>
                  <a:pt x="551" y="556"/>
                </a:lnTo>
                <a:lnTo>
                  <a:pt x="553" y="558"/>
                </a:lnTo>
                <a:lnTo>
                  <a:pt x="553" y="558"/>
                </a:lnTo>
                <a:lnTo>
                  <a:pt x="554" y="559"/>
                </a:lnTo>
                <a:lnTo>
                  <a:pt x="554" y="559"/>
                </a:lnTo>
                <a:lnTo>
                  <a:pt x="554" y="560"/>
                </a:lnTo>
                <a:lnTo>
                  <a:pt x="554" y="560"/>
                </a:lnTo>
                <a:lnTo>
                  <a:pt x="554" y="561"/>
                </a:lnTo>
                <a:lnTo>
                  <a:pt x="553" y="563"/>
                </a:lnTo>
                <a:lnTo>
                  <a:pt x="553" y="564"/>
                </a:lnTo>
                <a:lnTo>
                  <a:pt x="552" y="564"/>
                </a:lnTo>
                <a:lnTo>
                  <a:pt x="552" y="565"/>
                </a:lnTo>
                <a:lnTo>
                  <a:pt x="551" y="565"/>
                </a:lnTo>
                <a:lnTo>
                  <a:pt x="551" y="565"/>
                </a:lnTo>
                <a:lnTo>
                  <a:pt x="549" y="566"/>
                </a:lnTo>
                <a:lnTo>
                  <a:pt x="548" y="567"/>
                </a:lnTo>
                <a:lnTo>
                  <a:pt x="547" y="567"/>
                </a:lnTo>
                <a:lnTo>
                  <a:pt x="546" y="570"/>
                </a:lnTo>
                <a:lnTo>
                  <a:pt x="544" y="571"/>
                </a:lnTo>
                <a:lnTo>
                  <a:pt x="543" y="572"/>
                </a:lnTo>
                <a:lnTo>
                  <a:pt x="542" y="573"/>
                </a:lnTo>
                <a:lnTo>
                  <a:pt x="542" y="574"/>
                </a:lnTo>
                <a:lnTo>
                  <a:pt x="541" y="575"/>
                </a:lnTo>
                <a:lnTo>
                  <a:pt x="541" y="576"/>
                </a:lnTo>
                <a:lnTo>
                  <a:pt x="541" y="577"/>
                </a:lnTo>
                <a:lnTo>
                  <a:pt x="541" y="578"/>
                </a:lnTo>
                <a:lnTo>
                  <a:pt x="541" y="579"/>
                </a:lnTo>
                <a:lnTo>
                  <a:pt x="541" y="580"/>
                </a:lnTo>
                <a:lnTo>
                  <a:pt x="542" y="582"/>
                </a:lnTo>
                <a:lnTo>
                  <a:pt x="543" y="584"/>
                </a:lnTo>
                <a:lnTo>
                  <a:pt x="544" y="585"/>
                </a:lnTo>
                <a:lnTo>
                  <a:pt x="546" y="588"/>
                </a:lnTo>
                <a:lnTo>
                  <a:pt x="547" y="589"/>
                </a:lnTo>
                <a:lnTo>
                  <a:pt x="547" y="590"/>
                </a:lnTo>
                <a:lnTo>
                  <a:pt x="548" y="591"/>
                </a:lnTo>
                <a:lnTo>
                  <a:pt x="548" y="593"/>
                </a:lnTo>
                <a:lnTo>
                  <a:pt x="548" y="594"/>
                </a:lnTo>
                <a:lnTo>
                  <a:pt x="548" y="595"/>
                </a:lnTo>
                <a:lnTo>
                  <a:pt x="548" y="596"/>
                </a:lnTo>
                <a:lnTo>
                  <a:pt x="548" y="597"/>
                </a:lnTo>
                <a:lnTo>
                  <a:pt x="548" y="598"/>
                </a:lnTo>
                <a:lnTo>
                  <a:pt x="547" y="598"/>
                </a:lnTo>
                <a:lnTo>
                  <a:pt x="547" y="599"/>
                </a:lnTo>
                <a:lnTo>
                  <a:pt x="545" y="601"/>
                </a:lnTo>
                <a:lnTo>
                  <a:pt x="544" y="602"/>
                </a:lnTo>
                <a:lnTo>
                  <a:pt x="543" y="604"/>
                </a:lnTo>
                <a:lnTo>
                  <a:pt x="542" y="605"/>
                </a:lnTo>
                <a:lnTo>
                  <a:pt x="541" y="606"/>
                </a:lnTo>
                <a:lnTo>
                  <a:pt x="541" y="608"/>
                </a:lnTo>
                <a:lnTo>
                  <a:pt x="539" y="613"/>
                </a:lnTo>
                <a:lnTo>
                  <a:pt x="538" y="617"/>
                </a:lnTo>
                <a:lnTo>
                  <a:pt x="538" y="617"/>
                </a:lnTo>
                <a:lnTo>
                  <a:pt x="537" y="618"/>
                </a:lnTo>
                <a:lnTo>
                  <a:pt x="537" y="619"/>
                </a:lnTo>
                <a:lnTo>
                  <a:pt x="536" y="619"/>
                </a:lnTo>
                <a:lnTo>
                  <a:pt x="535" y="619"/>
                </a:lnTo>
                <a:lnTo>
                  <a:pt x="531" y="621"/>
                </a:lnTo>
                <a:lnTo>
                  <a:pt x="529" y="622"/>
                </a:lnTo>
                <a:lnTo>
                  <a:pt x="527" y="623"/>
                </a:lnTo>
                <a:lnTo>
                  <a:pt x="526" y="624"/>
                </a:lnTo>
                <a:lnTo>
                  <a:pt x="522" y="627"/>
                </a:lnTo>
                <a:lnTo>
                  <a:pt x="520" y="629"/>
                </a:lnTo>
                <a:lnTo>
                  <a:pt x="518" y="630"/>
                </a:lnTo>
                <a:lnTo>
                  <a:pt x="517" y="630"/>
                </a:lnTo>
                <a:lnTo>
                  <a:pt x="516" y="631"/>
                </a:lnTo>
                <a:lnTo>
                  <a:pt x="514" y="631"/>
                </a:lnTo>
                <a:lnTo>
                  <a:pt x="513" y="632"/>
                </a:lnTo>
                <a:lnTo>
                  <a:pt x="512" y="632"/>
                </a:lnTo>
                <a:lnTo>
                  <a:pt x="511" y="632"/>
                </a:lnTo>
                <a:lnTo>
                  <a:pt x="510" y="632"/>
                </a:lnTo>
                <a:lnTo>
                  <a:pt x="509" y="632"/>
                </a:lnTo>
                <a:lnTo>
                  <a:pt x="507" y="632"/>
                </a:lnTo>
                <a:lnTo>
                  <a:pt x="502" y="631"/>
                </a:lnTo>
                <a:lnTo>
                  <a:pt x="501" y="631"/>
                </a:lnTo>
                <a:lnTo>
                  <a:pt x="500" y="631"/>
                </a:lnTo>
                <a:lnTo>
                  <a:pt x="499" y="631"/>
                </a:lnTo>
                <a:lnTo>
                  <a:pt x="499" y="631"/>
                </a:lnTo>
                <a:lnTo>
                  <a:pt x="498" y="631"/>
                </a:lnTo>
                <a:lnTo>
                  <a:pt x="498" y="632"/>
                </a:lnTo>
                <a:lnTo>
                  <a:pt x="498" y="633"/>
                </a:lnTo>
                <a:lnTo>
                  <a:pt x="497" y="638"/>
                </a:lnTo>
                <a:lnTo>
                  <a:pt x="496" y="641"/>
                </a:lnTo>
                <a:lnTo>
                  <a:pt x="496" y="643"/>
                </a:lnTo>
                <a:lnTo>
                  <a:pt x="496" y="649"/>
                </a:lnTo>
                <a:lnTo>
                  <a:pt x="495" y="651"/>
                </a:lnTo>
                <a:lnTo>
                  <a:pt x="495" y="653"/>
                </a:lnTo>
                <a:lnTo>
                  <a:pt x="494" y="656"/>
                </a:lnTo>
                <a:lnTo>
                  <a:pt x="494" y="658"/>
                </a:lnTo>
                <a:lnTo>
                  <a:pt x="494" y="659"/>
                </a:lnTo>
                <a:lnTo>
                  <a:pt x="494" y="660"/>
                </a:lnTo>
                <a:lnTo>
                  <a:pt x="494" y="662"/>
                </a:lnTo>
                <a:lnTo>
                  <a:pt x="495" y="663"/>
                </a:lnTo>
                <a:lnTo>
                  <a:pt x="496" y="667"/>
                </a:lnTo>
                <a:lnTo>
                  <a:pt x="497" y="669"/>
                </a:lnTo>
                <a:lnTo>
                  <a:pt x="497" y="670"/>
                </a:lnTo>
                <a:lnTo>
                  <a:pt x="499" y="676"/>
                </a:lnTo>
                <a:lnTo>
                  <a:pt x="499" y="678"/>
                </a:lnTo>
                <a:lnTo>
                  <a:pt x="499" y="680"/>
                </a:lnTo>
                <a:lnTo>
                  <a:pt x="499" y="682"/>
                </a:lnTo>
                <a:lnTo>
                  <a:pt x="499" y="684"/>
                </a:lnTo>
                <a:lnTo>
                  <a:pt x="498" y="685"/>
                </a:lnTo>
                <a:lnTo>
                  <a:pt x="498" y="686"/>
                </a:lnTo>
                <a:lnTo>
                  <a:pt x="498" y="687"/>
                </a:lnTo>
                <a:lnTo>
                  <a:pt x="497" y="688"/>
                </a:lnTo>
                <a:lnTo>
                  <a:pt x="497" y="688"/>
                </a:lnTo>
                <a:lnTo>
                  <a:pt x="496" y="689"/>
                </a:lnTo>
                <a:lnTo>
                  <a:pt x="495" y="690"/>
                </a:lnTo>
                <a:lnTo>
                  <a:pt x="495" y="691"/>
                </a:lnTo>
                <a:lnTo>
                  <a:pt x="493" y="692"/>
                </a:lnTo>
                <a:lnTo>
                  <a:pt x="492" y="693"/>
                </a:lnTo>
                <a:lnTo>
                  <a:pt x="491" y="693"/>
                </a:lnTo>
                <a:lnTo>
                  <a:pt x="488" y="695"/>
                </a:lnTo>
                <a:lnTo>
                  <a:pt x="487" y="695"/>
                </a:lnTo>
                <a:lnTo>
                  <a:pt x="486" y="696"/>
                </a:lnTo>
                <a:lnTo>
                  <a:pt x="485" y="696"/>
                </a:lnTo>
                <a:lnTo>
                  <a:pt x="484" y="697"/>
                </a:lnTo>
                <a:lnTo>
                  <a:pt x="483" y="698"/>
                </a:lnTo>
                <a:lnTo>
                  <a:pt x="482" y="699"/>
                </a:lnTo>
                <a:lnTo>
                  <a:pt x="481" y="700"/>
                </a:lnTo>
                <a:lnTo>
                  <a:pt x="480" y="702"/>
                </a:lnTo>
                <a:lnTo>
                  <a:pt x="478" y="705"/>
                </a:lnTo>
                <a:lnTo>
                  <a:pt x="477" y="708"/>
                </a:lnTo>
                <a:lnTo>
                  <a:pt x="476" y="710"/>
                </a:lnTo>
                <a:lnTo>
                  <a:pt x="475" y="712"/>
                </a:lnTo>
                <a:lnTo>
                  <a:pt x="475" y="713"/>
                </a:lnTo>
                <a:lnTo>
                  <a:pt x="474" y="716"/>
                </a:lnTo>
                <a:lnTo>
                  <a:pt x="474" y="718"/>
                </a:lnTo>
                <a:lnTo>
                  <a:pt x="473" y="722"/>
                </a:lnTo>
                <a:lnTo>
                  <a:pt x="473" y="724"/>
                </a:lnTo>
                <a:lnTo>
                  <a:pt x="472" y="726"/>
                </a:lnTo>
                <a:lnTo>
                  <a:pt x="472" y="728"/>
                </a:lnTo>
                <a:lnTo>
                  <a:pt x="472" y="730"/>
                </a:lnTo>
                <a:lnTo>
                  <a:pt x="472" y="732"/>
                </a:lnTo>
                <a:lnTo>
                  <a:pt x="473" y="734"/>
                </a:lnTo>
                <a:lnTo>
                  <a:pt x="473" y="735"/>
                </a:lnTo>
                <a:lnTo>
                  <a:pt x="473" y="736"/>
                </a:lnTo>
                <a:lnTo>
                  <a:pt x="473" y="738"/>
                </a:lnTo>
                <a:lnTo>
                  <a:pt x="474" y="739"/>
                </a:lnTo>
                <a:lnTo>
                  <a:pt x="476" y="744"/>
                </a:lnTo>
                <a:lnTo>
                  <a:pt x="476" y="746"/>
                </a:lnTo>
                <a:lnTo>
                  <a:pt x="476" y="746"/>
                </a:lnTo>
                <a:lnTo>
                  <a:pt x="475" y="746"/>
                </a:lnTo>
                <a:lnTo>
                  <a:pt x="474" y="745"/>
                </a:lnTo>
                <a:lnTo>
                  <a:pt x="473" y="745"/>
                </a:lnTo>
                <a:lnTo>
                  <a:pt x="472" y="745"/>
                </a:lnTo>
                <a:lnTo>
                  <a:pt x="471" y="745"/>
                </a:lnTo>
                <a:lnTo>
                  <a:pt x="469" y="745"/>
                </a:lnTo>
                <a:lnTo>
                  <a:pt x="468" y="745"/>
                </a:lnTo>
                <a:lnTo>
                  <a:pt x="466" y="746"/>
                </a:lnTo>
                <a:lnTo>
                  <a:pt x="465" y="747"/>
                </a:lnTo>
                <a:lnTo>
                  <a:pt x="463" y="747"/>
                </a:lnTo>
                <a:lnTo>
                  <a:pt x="462" y="748"/>
                </a:lnTo>
                <a:lnTo>
                  <a:pt x="461" y="749"/>
                </a:lnTo>
                <a:lnTo>
                  <a:pt x="460" y="750"/>
                </a:lnTo>
                <a:lnTo>
                  <a:pt x="459" y="751"/>
                </a:lnTo>
                <a:lnTo>
                  <a:pt x="459" y="752"/>
                </a:lnTo>
                <a:lnTo>
                  <a:pt x="458" y="753"/>
                </a:lnTo>
                <a:lnTo>
                  <a:pt x="456" y="757"/>
                </a:lnTo>
                <a:lnTo>
                  <a:pt x="455" y="758"/>
                </a:lnTo>
                <a:lnTo>
                  <a:pt x="455" y="758"/>
                </a:lnTo>
                <a:lnTo>
                  <a:pt x="455" y="759"/>
                </a:lnTo>
                <a:lnTo>
                  <a:pt x="454" y="759"/>
                </a:lnTo>
                <a:lnTo>
                  <a:pt x="454" y="759"/>
                </a:lnTo>
                <a:lnTo>
                  <a:pt x="453" y="759"/>
                </a:lnTo>
                <a:lnTo>
                  <a:pt x="452" y="760"/>
                </a:lnTo>
                <a:lnTo>
                  <a:pt x="451" y="759"/>
                </a:lnTo>
                <a:lnTo>
                  <a:pt x="450" y="759"/>
                </a:lnTo>
                <a:lnTo>
                  <a:pt x="449" y="759"/>
                </a:lnTo>
                <a:lnTo>
                  <a:pt x="448" y="758"/>
                </a:lnTo>
                <a:lnTo>
                  <a:pt x="446" y="757"/>
                </a:lnTo>
                <a:lnTo>
                  <a:pt x="442" y="755"/>
                </a:lnTo>
                <a:lnTo>
                  <a:pt x="440" y="753"/>
                </a:lnTo>
                <a:lnTo>
                  <a:pt x="436" y="750"/>
                </a:lnTo>
                <a:lnTo>
                  <a:pt x="430" y="746"/>
                </a:lnTo>
                <a:lnTo>
                  <a:pt x="427" y="744"/>
                </a:lnTo>
                <a:lnTo>
                  <a:pt x="424" y="742"/>
                </a:lnTo>
                <a:lnTo>
                  <a:pt x="423" y="741"/>
                </a:lnTo>
                <a:lnTo>
                  <a:pt x="421" y="739"/>
                </a:lnTo>
                <a:lnTo>
                  <a:pt x="419" y="737"/>
                </a:lnTo>
                <a:lnTo>
                  <a:pt x="418" y="735"/>
                </a:lnTo>
                <a:lnTo>
                  <a:pt x="417" y="734"/>
                </a:lnTo>
                <a:lnTo>
                  <a:pt x="416" y="732"/>
                </a:lnTo>
                <a:lnTo>
                  <a:pt x="416" y="731"/>
                </a:lnTo>
                <a:lnTo>
                  <a:pt x="415" y="730"/>
                </a:lnTo>
                <a:lnTo>
                  <a:pt x="415" y="728"/>
                </a:lnTo>
                <a:lnTo>
                  <a:pt x="414" y="726"/>
                </a:lnTo>
                <a:lnTo>
                  <a:pt x="414" y="720"/>
                </a:lnTo>
                <a:lnTo>
                  <a:pt x="413" y="714"/>
                </a:lnTo>
                <a:lnTo>
                  <a:pt x="413" y="709"/>
                </a:lnTo>
                <a:lnTo>
                  <a:pt x="413" y="707"/>
                </a:lnTo>
                <a:lnTo>
                  <a:pt x="412" y="704"/>
                </a:lnTo>
                <a:lnTo>
                  <a:pt x="412" y="702"/>
                </a:lnTo>
                <a:lnTo>
                  <a:pt x="411" y="699"/>
                </a:lnTo>
                <a:lnTo>
                  <a:pt x="410" y="694"/>
                </a:lnTo>
                <a:lnTo>
                  <a:pt x="409" y="692"/>
                </a:lnTo>
                <a:lnTo>
                  <a:pt x="408" y="691"/>
                </a:lnTo>
                <a:lnTo>
                  <a:pt x="408" y="690"/>
                </a:lnTo>
                <a:lnTo>
                  <a:pt x="407" y="689"/>
                </a:lnTo>
                <a:lnTo>
                  <a:pt x="406" y="687"/>
                </a:lnTo>
                <a:lnTo>
                  <a:pt x="403" y="683"/>
                </a:lnTo>
                <a:lnTo>
                  <a:pt x="399" y="679"/>
                </a:lnTo>
                <a:lnTo>
                  <a:pt x="395" y="674"/>
                </a:lnTo>
                <a:lnTo>
                  <a:pt x="388" y="666"/>
                </a:lnTo>
                <a:lnTo>
                  <a:pt x="387" y="665"/>
                </a:lnTo>
                <a:lnTo>
                  <a:pt x="385" y="663"/>
                </a:lnTo>
                <a:lnTo>
                  <a:pt x="384" y="661"/>
                </a:lnTo>
                <a:lnTo>
                  <a:pt x="382" y="660"/>
                </a:lnTo>
                <a:lnTo>
                  <a:pt x="380" y="657"/>
                </a:lnTo>
                <a:lnTo>
                  <a:pt x="378" y="656"/>
                </a:lnTo>
                <a:lnTo>
                  <a:pt x="376" y="655"/>
                </a:lnTo>
                <a:lnTo>
                  <a:pt x="374" y="653"/>
                </a:lnTo>
                <a:lnTo>
                  <a:pt x="372" y="651"/>
                </a:lnTo>
                <a:lnTo>
                  <a:pt x="370" y="650"/>
                </a:lnTo>
                <a:lnTo>
                  <a:pt x="368" y="649"/>
                </a:lnTo>
                <a:lnTo>
                  <a:pt x="365" y="647"/>
                </a:lnTo>
                <a:lnTo>
                  <a:pt x="364" y="647"/>
                </a:lnTo>
                <a:lnTo>
                  <a:pt x="363" y="646"/>
                </a:lnTo>
                <a:lnTo>
                  <a:pt x="360" y="646"/>
                </a:lnTo>
                <a:lnTo>
                  <a:pt x="358" y="646"/>
                </a:lnTo>
                <a:lnTo>
                  <a:pt x="356" y="645"/>
                </a:lnTo>
                <a:lnTo>
                  <a:pt x="353" y="645"/>
                </a:lnTo>
                <a:lnTo>
                  <a:pt x="347" y="645"/>
                </a:lnTo>
                <a:lnTo>
                  <a:pt x="344" y="645"/>
                </a:lnTo>
                <a:lnTo>
                  <a:pt x="343" y="645"/>
                </a:lnTo>
                <a:lnTo>
                  <a:pt x="341" y="645"/>
                </a:lnTo>
                <a:lnTo>
                  <a:pt x="340" y="644"/>
                </a:lnTo>
                <a:lnTo>
                  <a:pt x="338" y="644"/>
                </a:lnTo>
                <a:lnTo>
                  <a:pt x="336" y="643"/>
                </a:lnTo>
                <a:lnTo>
                  <a:pt x="334" y="642"/>
                </a:lnTo>
                <a:lnTo>
                  <a:pt x="332" y="641"/>
                </a:lnTo>
                <a:lnTo>
                  <a:pt x="330" y="640"/>
                </a:lnTo>
                <a:lnTo>
                  <a:pt x="328" y="639"/>
                </a:lnTo>
                <a:lnTo>
                  <a:pt x="326" y="637"/>
                </a:lnTo>
                <a:lnTo>
                  <a:pt x="324" y="636"/>
                </a:lnTo>
                <a:lnTo>
                  <a:pt x="323" y="634"/>
                </a:lnTo>
                <a:lnTo>
                  <a:pt x="321" y="633"/>
                </a:lnTo>
                <a:lnTo>
                  <a:pt x="320" y="631"/>
                </a:lnTo>
                <a:lnTo>
                  <a:pt x="320" y="630"/>
                </a:lnTo>
                <a:lnTo>
                  <a:pt x="319" y="629"/>
                </a:lnTo>
                <a:lnTo>
                  <a:pt x="318" y="627"/>
                </a:lnTo>
                <a:lnTo>
                  <a:pt x="318" y="625"/>
                </a:lnTo>
                <a:lnTo>
                  <a:pt x="317" y="623"/>
                </a:lnTo>
                <a:lnTo>
                  <a:pt x="316" y="617"/>
                </a:lnTo>
                <a:lnTo>
                  <a:pt x="315" y="615"/>
                </a:lnTo>
                <a:lnTo>
                  <a:pt x="315" y="613"/>
                </a:lnTo>
                <a:lnTo>
                  <a:pt x="314" y="612"/>
                </a:lnTo>
                <a:lnTo>
                  <a:pt x="313" y="610"/>
                </a:lnTo>
                <a:lnTo>
                  <a:pt x="313" y="609"/>
                </a:lnTo>
                <a:lnTo>
                  <a:pt x="312" y="608"/>
                </a:lnTo>
                <a:lnTo>
                  <a:pt x="311" y="606"/>
                </a:lnTo>
                <a:lnTo>
                  <a:pt x="308" y="603"/>
                </a:lnTo>
                <a:lnTo>
                  <a:pt x="303" y="597"/>
                </a:lnTo>
                <a:lnTo>
                  <a:pt x="296" y="590"/>
                </a:lnTo>
                <a:lnTo>
                  <a:pt x="295" y="589"/>
                </a:lnTo>
                <a:lnTo>
                  <a:pt x="294" y="588"/>
                </a:lnTo>
                <a:lnTo>
                  <a:pt x="293" y="587"/>
                </a:lnTo>
                <a:lnTo>
                  <a:pt x="292" y="585"/>
                </a:lnTo>
                <a:lnTo>
                  <a:pt x="292" y="584"/>
                </a:lnTo>
                <a:lnTo>
                  <a:pt x="290" y="580"/>
                </a:lnTo>
                <a:lnTo>
                  <a:pt x="289" y="578"/>
                </a:lnTo>
                <a:lnTo>
                  <a:pt x="287" y="576"/>
                </a:lnTo>
                <a:lnTo>
                  <a:pt x="284" y="572"/>
                </a:lnTo>
                <a:lnTo>
                  <a:pt x="283" y="571"/>
                </a:lnTo>
                <a:lnTo>
                  <a:pt x="282" y="569"/>
                </a:lnTo>
                <a:lnTo>
                  <a:pt x="279" y="564"/>
                </a:lnTo>
                <a:lnTo>
                  <a:pt x="279" y="563"/>
                </a:lnTo>
                <a:lnTo>
                  <a:pt x="278" y="562"/>
                </a:lnTo>
                <a:lnTo>
                  <a:pt x="277" y="561"/>
                </a:lnTo>
                <a:lnTo>
                  <a:pt x="276" y="560"/>
                </a:lnTo>
                <a:lnTo>
                  <a:pt x="272" y="556"/>
                </a:lnTo>
                <a:lnTo>
                  <a:pt x="270" y="555"/>
                </a:lnTo>
                <a:lnTo>
                  <a:pt x="269" y="553"/>
                </a:lnTo>
                <a:lnTo>
                  <a:pt x="267" y="551"/>
                </a:lnTo>
                <a:lnTo>
                  <a:pt x="266" y="549"/>
                </a:lnTo>
                <a:lnTo>
                  <a:pt x="265" y="548"/>
                </a:lnTo>
                <a:lnTo>
                  <a:pt x="261" y="545"/>
                </a:lnTo>
                <a:lnTo>
                  <a:pt x="260" y="544"/>
                </a:lnTo>
                <a:lnTo>
                  <a:pt x="260" y="543"/>
                </a:lnTo>
                <a:lnTo>
                  <a:pt x="259" y="542"/>
                </a:lnTo>
                <a:lnTo>
                  <a:pt x="258" y="541"/>
                </a:lnTo>
                <a:lnTo>
                  <a:pt x="258" y="539"/>
                </a:lnTo>
                <a:lnTo>
                  <a:pt x="257" y="538"/>
                </a:lnTo>
                <a:lnTo>
                  <a:pt x="257" y="536"/>
                </a:lnTo>
                <a:lnTo>
                  <a:pt x="256" y="530"/>
                </a:lnTo>
                <a:lnTo>
                  <a:pt x="255" y="528"/>
                </a:lnTo>
                <a:lnTo>
                  <a:pt x="255" y="527"/>
                </a:lnTo>
                <a:lnTo>
                  <a:pt x="255" y="525"/>
                </a:lnTo>
                <a:lnTo>
                  <a:pt x="254" y="524"/>
                </a:lnTo>
                <a:lnTo>
                  <a:pt x="254" y="523"/>
                </a:lnTo>
                <a:lnTo>
                  <a:pt x="253" y="522"/>
                </a:lnTo>
                <a:lnTo>
                  <a:pt x="252" y="521"/>
                </a:lnTo>
                <a:lnTo>
                  <a:pt x="249" y="517"/>
                </a:lnTo>
                <a:lnTo>
                  <a:pt x="245" y="514"/>
                </a:lnTo>
                <a:lnTo>
                  <a:pt x="241" y="509"/>
                </a:lnTo>
                <a:lnTo>
                  <a:pt x="238" y="506"/>
                </a:lnTo>
                <a:lnTo>
                  <a:pt x="236" y="504"/>
                </a:lnTo>
                <a:lnTo>
                  <a:pt x="234" y="503"/>
                </a:lnTo>
                <a:lnTo>
                  <a:pt x="233" y="501"/>
                </a:lnTo>
                <a:lnTo>
                  <a:pt x="231" y="500"/>
                </a:lnTo>
                <a:lnTo>
                  <a:pt x="230" y="499"/>
                </a:lnTo>
                <a:lnTo>
                  <a:pt x="228" y="498"/>
                </a:lnTo>
                <a:lnTo>
                  <a:pt x="226" y="497"/>
                </a:lnTo>
                <a:lnTo>
                  <a:pt x="224" y="496"/>
                </a:lnTo>
                <a:lnTo>
                  <a:pt x="222" y="495"/>
                </a:lnTo>
                <a:lnTo>
                  <a:pt x="221" y="495"/>
                </a:lnTo>
                <a:lnTo>
                  <a:pt x="217" y="493"/>
                </a:lnTo>
                <a:lnTo>
                  <a:pt x="214" y="493"/>
                </a:lnTo>
                <a:lnTo>
                  <a:pt x="206" y="491"/>
                </a:lnTo>
                <a:lnTo>
                  <a:pt x="204" y="491"/>
                </a:lnTo>
                <a:lnTo>
                  <a:pt x="201" y="490"/>
                </a:lnTo>
                <a:lnTo>
                  <a:pt x="200" y="491"/>
                </a:lnTo>
                <a:lnTo>
                  <a:pt x="199" y="491"/>
                </a:lnTo>
                <a:lnTo>
                  <a:pt x="199" y="491"/>
                </a:lnTo>
                <a:lnTo>
                  <a:pt x="198" y="491"/>
                </a:lnTo>
                <a:lnTo>
                  <a:pt x="197" y="492"/>
                </a:lnTo>
                <a:lnTo>
                  <a:pt x="196" y="492"/>
                </a:lnTo>
                <a:lnTo>
                  <a:pt x="196" y="493"/>
                </a:lnTo>
                <a:lnTo>
                  <a:pt x="195" y="495"/>
                </a:lnTo>
                <a:lnTo>
                  <a:pt x="194" y="496"/>
                </a:lnTo>
                <a:lnTo>
                  <a:pt x="194" y="496"/>
                </a:lnTo>
                <a:lnTo>
                  <a:pt x="193" y="497"/>
                </a:lnTo>
                <a:lnTo>
                  <a:pt x="192" y="497"/>
                </a:lnTo>
                <a:lnTo>
                  <a:pt x="192" y="497"/>
                </a:lnTo>
                <a:lnTo>
                  <a:pt x="191" y="497"/>
                </a:lnTo>
                <a:lnTo>
                  <a:pt x="189" y="497"/>
                </a:lnTo>
                <a:lnTo>
                  <a:pt x="187" y="497"/>
                </a:lnTo>
                <a:lnTo>
                  <a:pt x="184" y="496"/>
                </a:lnTo>
                <a:lnTo>
                  <a:pt x="180" y="495"/>
                </a:lnTo>
                <a:lnTo>
                  <a:pt x="179" y="495"/>
                </a:lnTo>
                <a:lnTo>
                  <a:pt x="177" y="494"/>
                </a:lnTo>
                <a:lnTo>
                  <a:pt x="172" y="494"/>
                </a:lnTo>
                <a:lnTo>
                  <a:pt x="169" y="494"/>
                </a:lnTo>
                <a:lnTo>
                  <a:pt x="167" y="493"/>
                </a:lnTo>
                <a:lnTo>
                  <a:pt x="165" y="493"/>
                </a:lnTo>
                <a:lnTo>
                  <a:pt x="163" y="492"/>
                </a:lnTo>
                <a:lnTo>
                  <a:pt x="161" y="492"/>
                </a:lnTo>
                <a:lnTo>
                  <a:pt x="159" y="491"/>
                </a:lnTo>
                <a:lnTo>
                  <a:pt x="157" y="490"/>
                </a:lnTo>
                <a:lnTo>
                  <a:pt x="156" y="489"/>
                </a:lnTo>
                <a:lnTo>
                  <a:pt x="155" y="489"/>
                </a:lnTo>
                <a:lnTo>
                  <a:pt x="154" y="488"/>
                </a:lnTo>
                <a:lnTo>
                  <a:pt x="153" y="487"/>
                </a:lnTo>
                <a:lnTo>
                  <a:pt x="152" y="485"/>
                </a:lnTo>
                <a:lnTo>
                  <a:pt x="152" y="485"/>
                </a:lnTo>
                <a:lnTo>
                  <a:pt x="149" y="481"/>
                </a:lnTo>
                <a:lnTo>
                  <a:pt x="147" y="476"/>
                </a:lnTo>
                <a:lnTo>
                  <a:pt x="145" y="473"/>
                </a:lnTo>
                <a:lnTo>
                  <a:pt x="145" y="471"/>
                </a:lnTo>
                <a:lnTo>
                  <a:pt x="144" y="470"/>
                </a:lnTo>
                <a:lnTo>
                  <a:pt x="143" y="465"/>
                </a:lnTo>
                <a:lnTo>
                  <a:pt x="142" y="463"/>
                </a:lnTo>
                <a:lnTo>
                  <a:pt x="141" y="461"/>
                </a:lnTo>
                <a:lnTo>
                  <a:pt x="140" y="460"/>
                </a:lnTo>
                <a:lnTo>
                  <a:pt x="139" y="458"/>
                </a:lnTo>
                <a:lnTo>
                  <a:pt x="138" y="456"/>
                </a:lnTo>
                <a:lnTo>
                  <a:pt x="137" y="455"/>
                </a:lnTo>
                <a:lnTo>
                  <a:pt x="136" y="453"/>
                </a:lnTo>
                <a:lnTo>
                  <a:pt x="133" y="450"/>
                </a:lnTo>
                <a:lnTo>
                  <a:pt x="131" y="448"/>
                </a:lnTo>
                <a:lnTo>
                  <a:pt x="124" y="442"/>
                </a:lnTo>
                <a:lnTo>
                  <a:pt x="122" y="441"/>
                </a:lnTo>
                <a:lnTo>
                  <a:pt x="120" y="440"/>
                </a:lnTo>
                <a:lnTo>
                  <a:pt x="118" y="439"/>
                </a:lnTo>
                <a:lnTo>
                  <a:pt x="116" y="438"/>
                </a:lnTo>
                <a:lnTo>
                  <a:pt x="111" y="435"/>
                </a:lnTo>
                <a:lnTo>
                  <a:pt x="109" y="435"/>
                </a:lnTo>
                <a:lnTo>
                  <a:pt x="108" y="434"/>
                </a:lnTo>
                <a:lnTo>
                  <a:pt x="106" y="433"/>
                </a:lnTo>
                <a:lnTo>
                  <a:pt x="105" y="431"/>
                </a:lnTo>
                <a:lnTo>
                  <a:pt x="104" y="430"/>
                </a:lnTo>
                <a:lnTo>
                  <a:pt x="103" y="429"/>
                </a:lnTo>
                <a:lnTo>
                  <a:pt x="102" y="429"/>
                </a:lnTo>
                <a:lnTo>
                  <a:pt x="102" y="428"/>
                </a:lnTo>
                <a:lnTo>
                  <a:pt x="101" y="427"/>
                </a:lnTo>
                <a:lnTo>
                  <a:pt x="101" y="426"/>
                </a:lnTo>
                <a:lnTo>
                  <a:pt x="101" y="425"/>
                </a:lnTo>
                <a:lnTo>
                  <a:pt x="100" y="422"/>
                </a:lnTo>
                <a:lnTo>
                  <a:pt x="99" y="418"/>
                </a:lnTo>
                <a:lnTo>
                  <a:pt x="98" y="415"/>
                </a:lnTo>
                <a:lnTo>
                  <a:pt x="97" y="411"/>
                </a:lnTo>
                <a:lnTo>
                  <a:pt x="95" y="406"/>
                </a:lnTo>
                <a:lnTo>
                  <a:pt x="94" y="405"/>
                </a:lnTo>
                <a:lnTo>
                  <a:pt x="94" y="403"/>
                </a:lnTo>
                <a:lnTo>
                  <a:pt x="94" y="402"/>
                </a:lnTo>
                <a:lnTo>
                  <a:pt x="94" y="400"/>
                </a:lnTo>
                <a:lnTo>
                  <a:pt x="94" y="399"/>
                </a:lnTo>
                <a:lnTo>
                  <a:pt x="95" y="396"/>
                </a:lnTo>
                <a:lnTo>
                  <a:pt x="95" y="393"/>
                </a:lnTo>
                <a:lnTo>
                  <a:pt x="95" y="391"/>
                </a:lnTo>
                <a:lnTo>
                  <a:pt x="95" y="387"/>
                </a:lnTo>
                <a:lnTo>
                  <a:pt x="95" y="382"/>
                </a:lnTo>
                <a:lnTo>
                  <a:pt x="95" y="380"/>
                </a:lnTo>
                <a:lnTo>
                  <a:pt x="95" y="378"/>
                </a:lnTo>
                <a:lnTo>
                  <a:pt x="95" y="376"/>
                </a:lnTo>
                <a:lnTo>
                  <a:pt x="94" y="374"/>
                </a:lnTo>
                <a:lnTo>
                  <a:pt x="94" y="373"/>
                </a:lnTo>
                <a:lnTo>
                  <a:pt x="93" y="372"/>
                </a:lnTo>
                <a:lnTo>
                  <a:pt x="92" y="371"/>
                </a:lnTo>
                <a:lnTo>
                  <a:pt x="91" y="370"/>
                </a:lnTo>
                <a:lnTo>
                  <a:pt x="90" y="369"/>
                </a:lnTo>
                <a:lnTo>
                  <a:pt x="87" y="368"/>
                </a:lnTo>
                <a:lnTo>
                  <a:pt x="85" y="367"/>
                </a:lnTo>
                <a:lnTo>
                  <a:pt x="82" y="366"/>
                </a:lnTo>
                <a:lnTo>
                  <a:pt x="81" y="365"/>
                </a:lnTo>
                <a:lnTo>
                  <a:pt x="80" y="365"/>
                </a:lnTo>
                <a:lnTo>
                  <a:pt x="78" y="364"/>
                </a:lnTo>
                <a:lnTo>
                  <a:pt x="77" y="363"/>
                </a:lnTo>
                <a:lnTo>
                  <a:pt x="77" y="362"/>
                </a:lnTo>
                <a:lnTo>
                  <a:pt x="76" y="361"/>
                </a:lnTo>
                <a:lnTo>
                  <a:pt x="75" y="359"/>
                </a:lnTo>
                <a:lnTo>
                  <a:pt x="73" y="356"/>
                </a:lnTo>
                <a:lnTo>
                  <a:pt x="72" y="354"/>
                </a:lnTo>
                <a:lnTo>
                  <a:pt x="71" y="352"/>
                </a:lnTo>
                <a:lnTo>
                  <a:pt x="70" y="350"/>
                </a:lnTo>
                <a:lnTo>
                  <a:pt x="69" y="348"/>
                </a:lnTo>
                <a:lnTo>
                  <a:pt x="69" y="346"/>
                </a:lnTo>
                <a:lnTo>
                  <a:pt x="68" y="344"/>
                </a:lnTo>
                <a:lnTo>
                  <a:pt x="68" y="342"/>
                </a:lnTo>
                <a:lnTo>
                  <a:pt x="67" y="340"/>
                </a:lnTo>
                <a:lnTo>
                  <a:pt x="67" y="332"/>
                </a:lnTo>
                <a:lnTo>
                  <a:pt x="66" y="330"/>
                </a:lnTo>
                <a:lnTo>
                  <a:pt x="66" y="328"/>
                </a:lnTo>
                <a:lnTo>
                  <a:pt x="65" y="326"/>
                </a:lnTo>
                <a:lnTo>
                  <a:pt x="63" y="319"/>
                </a:lnTo>
                <a:lnTo>
                  <a:pt x="63" y="317"/>
                </a:lnTo>
                <a:lnTo>
                  <a:pt x="62" y="315"/>
                </a:lnTo>
                <a:lnTo>
                  <a:pt x="61" y="313"/>
                </a:lnTo>
                <a:lnTo>
                  <a:pt x="60" y="312"/>
                </a:lnTo>
                <a:lnTo>
                  <a:pt x="59" y="310"/>
                </a:lnTo>
                <a:lnTo>
                  <a:pt x="58" y="310"/>
                </a:lnTo>
                <a:lnTo>
                  <a:pt x="57" y="309"/>
                </a:lnTo>
                <a:lnTo>
                  <a:pt x="57" y="308"/>
                </a:lnTo>
                <a:lnTo>
                  <a:pt x="53" y="307"/>
                </a:lnTo>
                <a:lnTo>
                  <a:pt x="53" y="306"/>
                </a:lnTo>
                <a:lnTo>
                  <a:pt x="52" y="306"/>
                </a:lnTo>
                <a:lnTo>
                  <a:pt x="51" y="305"/>
                </a:lnTo>
                <a:lnTo>
                  <a:pt x="51" y="304"/>
                </a:lnTo>
                <a:lnTo>
                  <a:pt x="49" y="302"/>
                </a:lnTo>
                <a:lnTo>
                  <a:pt x="48" y="301"/>
                </a:lnTo>
                <a:lnTo>
                  <a:pt x="48" y="300"/>
                </a:lnTo>
                <a:lnTo>
                  <a:pt x="48" y="298"/>
                </a:lnTo>
                <a:lnTo>
                  <a:pt x="48" y="295"/>
                </a:lnTo>
                <a:lnTo>
                  <a:pt x="47" y="294"/>
                </a:lnTo>
                <a:lnTo>
                  <a:pt x="47" y="292"/>
                </a:lnTo>
                <a:lnTo>
                  <a:pt x="47" y="291"/>
                </a:lnTo>
                <a:lnTo>
                  <a:pt x="47" y="290"/>
                </a:lnTo>
                <a:lnTo>
                  <a:pt x="47" y="288"/>
                </a:lnTo>
                <a:lnTo>
                  <a:pt x="48" y="285"/>
                </a:lnTo>
                <a:lnTo>
                  <a:pt x="48" y="282"/>
                </a:lnTo>
                <a:lnTo>
                  <a:pt x="49" y="278"/>
                </a:lnTo>
                <a:lnTo>
                  <a:pt x="49" y="277"/>
                </a:lnTo>
                <a:lnTo>
                  <a:pt x="49" y="276"/>
                </a:lnTo>
                <a:lnTo>
                  <a:pt x="49" y="274"/>
                </a:lnTo>
                <a:lnTo>
                  <a:pt x="49" y="272"/>
                </a:lnTo>
                <a:lnTo>
                  <a:pt x="48" y="271"/>
                </a:lnTo>
                <a:lnTo>
                  <a:pt x="47" y="269"/>
                </a:lnTo>
                <a:lnTo>
                  <a:pt x="47" y="268"/>
                </a:lnTo>
                <a:lnTo>
                  <a:pt x="46" y="267"/>
                </a:lnTo>
                <a:lnTo>
                  <a:pt x="45" y="266"/>
                </a:lnTo>
                <a:lnTo>
                  <a:pt x="44" y="265"/>
                </a:lnTo>
                <a:lnTo>
                  <a:pt x="43" y="265"/>
                </a:lnTo>
                <a:lnTo>
                  <a:pt x="42" y="264"/>
                </a:lnTo>
                <a:lnTo>
                  <a:pt x="37" y="262"/>
                </a:lnTo>
                <a:lnTo>
                  <a:pt x="35" y="261"/>
                </a:lnTo>
                <a:lnTo>
                  <a:pt x="34" y="261"/>
                </a:lnTo>
                <a:lnTo>
                  <a:pt x="30" y="258"/>
                </a:lnTo>
                <a:lnTo>
                  <a:pt x="23" y="254"/>
                </a:lnTo>
                <a:lnTo>
                  <a:pt x="20" y="252"/>
                </a:lnTo>
                <a:lnTo>
                  <a:pt x="19" y="252"/>
                </a:lnTo>
                <a:lnTo>
                  <a:pt x="17" y="251"/>
                </a:lnTo>
                <a:lnTo>
                  <a:pt x="16" y="250"/>
                </a:lnTo>
                <a:lnTo>
                  <a:pt x="15" y="249"/>
                </a:lnTo>
                <a:lnTo>
                  <a:pt x="14" y="248"/>
                </a:lnTo>
                <a:lnTo>
                  <a:pt x="13" y="247"/>
                </a:lnTo>
                <a:lnTo>
                  <a:pt x="12" y="245"/>
                </a:lnTo>
                <a:lnTo>
                  <a:pt x="11" y="244"/>
                </a:lnTo>
                <a:lnTo>
                  <a:pt x="9" y="241"/>
                </a:lnTo>
                <a:lnTo>
                  <a:pt x="6" y="236"/>
                </a:lnTo>
                <a:lnTo>
                  <a:pt x="3" y="231"/>
                </a:lnTo>
                <a:lnTo>
                  <a:pt x="2" y="229"/>
                </a:lnTo>
                <a:lnTo>
                  <a:pt x="1" y="227"/>
                </a:lnTo>
                <a:lnTo>
                  <a:pt x="1" y="225"/>
                </a:lnTo>
                <a:lnTo>
                  <a:pt x="0" y="223"/>
                </a:lnTo>
                <a:lnTo>
                  <a:pt x="0" y="221"/>
                </a:lnTo>
                <a:lnTo>
                  <a:pt x="0" y="219"/>
                </a:lnTo>
                <a:lnTo>
                  <a:pt x="0" y="218"/>
                </a:lnTo>
                <a:lnTo>
                  <a:pt x="1" y="217"/>
                </a:lnTo>
                <a:lnTo>
                  <a:pt x="1" y="215"/>
                </a:lnTo>
                <a:lnTo>
                  <a:pt x="2" y="214"/>
                </a:lnTo>
                <a:lnTo>
                  <a:pt x="3" y="213"/>
                </a:lnTo>
                <a:lnTo>
                  <a:pt x="4" y="212"/>
                </a:lnTo>
                <a:lnTo>
                  <a:pt x="4" y="211"/>
                </a:lnTo>
                <a:lnTo>
                  <a:pt x="6" y="210"/>
                </a:lnTo>
                <a:lnTo>
                  <a:pt x="8" y="208"/>
                </a:lnTo>
                <a:lnTo>
                  <a:pt x="11" y="206"/>
                </a:lnTo>
                <a:lnTo>
                  <a:pt x="19" y="202"/>
                </a:lnTo>
                <a:lnTo>
                  <a:pt x="20" y="201"/>
                </a:lnTo>
                <a:lnTo>
                  <a:pt x="22" y="200"/>
                </a:lnTo>
                <a:lnTo>
                  <a:pt x="23" y="199"/>
                </a:lnTo>
                <a:lnTo>
                  <a:pt x="24" y="198"/>
                </a:lnTo>
                <a:lnTo>
                  <a:pt x="25" y="197"/>
                </a:lnTo>
                <a:lnTo>
                  <a:pt x="26" y="196"/>
                </a:lnTo>
                <a:lnTo>
                  <a:pt x="26" y="195"/>
                </a:lnTo>
                <a:lnTo>
                  <a:pt x="27" y="194"/>
                </a:lnTo>
                <a:lnTo>
                  <a:pt x="27" y="192"/>
                </a:lnTo>
                <a:lnTo>
                  <a:pt x="28" y="188"/>
                </a:lnTo>
                <a:lnTo>
                  <a:pt x="28" y="183"/>
                </a:lnTo>
                <a:lnTo>
                  <a:pt x="29" y="180"/>
                </a:lnTo>
                <a:lnTo>
                  <a:pt x="32" y="171"/>
                </a:lnTo>
                <a:lnTo>
                  <a:pt x="32" y="169"/>
                </a:lnTo>
                <a:lnTo>
                  <a:pt x="33" y="168"/>
                </a:lnTo>
                <a:lnTo>
                  <a:pt x="34" y="166"/>
                </a:lnTo>
                <a:lnTo>
                  <a:pt x="35" y="165"/>
                </a:lnTo>
                <a:lnTo>
                  <a:pt x="36" y="164"/>
                </a:lnTo>
                <a:lnTo>
                  <a:pt x="38" y="162"/>
                </a:lnTo>
                <a:lnTo>
                  <a:pt x="39" y="161"/>
                </a:lnTo>
                <a:lnTo>
                  <a:pt x="40" y="160"/>
                </a:lnTo>
                <a:lnTo>
                  <a:pt x="41" y="158"/>
                </a:lnTo>
                <a:lnTo>
                  <a:pt x="43" y="154"/>
                </a:lnTo>
                <a:lnTo>
                  <a:pt x="44" y="153"/>
                </a:lnTo>
                <a:lnTo>
                  <a:pt x="46" y="149"/>
                </a:lnTo>
                <a:lnTo>
                  <a:pt x="47" y="147"/>
                </a:lnTo>
                <a:lnTo>
                  <a:pt x="48" y="145"/>
                </a:lnTo>
                <a:lnTo>
                  <a:pt x="52" y="139"/>
                </a:lnTo>
                <a:lnTo>
                  <a:pt x="54" y="135"/>
                </a:lnTo>
                <a:lnTo>
                  <a:pt x="55" y="134"/>
                </a:lnTo>
                <a:lnTo>
                  <a:pt x="57" y="131"/>
                </a:lnTo>
                <a:lnTo>
                  <a:pt x="58" y="129"/>
                </a:lnTo>
                <a:lnTo>
                  <a:pt x="62" y="124"/>
                </a:lnTo>
                <a:lnTo>
                  <a:pt x="63" y="123"/>
                </a:lnTo>
                <a:lnTo>
                  <a:pt x="64" y="121"/>
                </a:lnTo>
                <a:lnTo>
                  <a:pt x="64" y="121"/>
                </a:lnTo>
                <a:lnTo>
                  <a:pt x="67" y="121"/>
                </a:lnTo>
                <a:lnTo>
                  <a:pt x="73" y="123"/>
                </a:lnTo>
                <a:lnTo>
                  <a:pt x="79" y="125"/>
                </a:lnTo>
                <a:lnTo>
                  <a:pt x="81" y="125"/>
                </a:lnTo>
                <a:lnTo>
                  <a:pt x="82" y="125"/>
                </a:lnTo>
                <a:lnTo>
                  <a:pt x="83" y="125"/>
                </a:lnTo>
                <a:lnTo>
                  <a:pt x="84" y="125"/>
                </a:lnTo>
                <a:lnTo>
                  <a:pt x="85" y="125"/>
                </a:lnTo>
                <a:lnTo>
                  <a:pt x="86" y="124"/>
                </a:lnTo>
                <a:lnTo>
                  <a:pt x="88" y="124"/>
                </a:lnTo>
                <a:lnTo>
                  <a:pt x="89" y="123"/>
                </a:lnTo>
                <a:lnTo>
                  <a:pt x="91" y="121"/>
                </a:lnTo>
                <a:lnTo>
                  <a:pt x="92" y="120"/>
                </a:lnTo>
                <a:lnTo>
                  <a:pt x="94" y="119"/>
                </a:lnTo>
                <a:lnTo>
                  <a:pt x="96" y="118"/>
                </a:lnTo>
                <a:lnTo>
                  <a:pt x="98" y="118"/>
                </a:lnTo>
                <a:lnTo>
                  <a:pt x="99" y="117"/>
                </a:lnTo>
                <a:lnTo>
                  <a:pt x="101" y="117"/>
                </a:lnTo>
                <a:lnTo>
                  <a:pt x="103" y="117"/>
                </a:lnTo>
                <a:lnTo>
                  <a:pt x="104" y="117"/>
                </a:lnTo>
                <a:lnTo>
                  <a:pt x="105" y="118"/>
                </a:lnTo>
                <a:lnTo>
                  <a:pt x="107" y="118"/>
                </a:lnTo>
                <a:lnTo>
                  <a:pt x="108" y="119"/>
                </a:lnTo>
                <a:lnTo>
                  <a:pt x="110" y="120"/>
                </a:lnTo>
                <a:lnTo>
                  <a:pt x="111" y="121"/>
                </a:lnTo>
                <a:lnTo>
                  <a:pt x="112" y="122"/>
                </a:lnTo>
                <a:lnTo>
                  <a:pt x="113" y="123"/>
                </a:lnTo>
                <a:lnTo>
                  <a:pt x="115" y="126"/>
                </a:lnTo>
                <a:lnTo>
                  <a:pt x="116" y="127"/>
                </a:lnTo>
                <a:lnTo>
                  <a:pt x="116" y="127"/>
                </a:lnTo>
                <a:lnTo>
                  <a:pt x="117" y="127"/>
                </a:lnTo>
                <a:lnTo>
                  <a:pt x="117" y="127"/>
                </a:lnTo>
                <a:lnTo>
                  <a:pt x="118" y="127"/>
                </a:lnTo>
                <a:lnTo>
                  <a:pt x="118" y="127"/>
                </a:lnTo>
                <a:lnTo>
                  <a:pt x="118" y="127"/>
                </a:lnTo>
                <a:lnTo>
                  <a:pt x="119" y="127"/>
                </a:lnTo>
                <a:lnTo>
                  <a:pt x="119" y="127"/>
                </a:lnTo>
                <a:lnTo>
                  <a:pt x="119" y="126"/>
                </a:lnTo>
                <a:lnTo>
                  <a:pt x="120" y="124"/>
                </a:lnTo>
                <a:lnTo>
                  <a:pt x="120" y="123"/>
                </a:lnTo>
                <a:lnTo>
                  <a:pt x="121" y="122"/>
                </a:lnTo>
                <a:lnTo>
                  <a:pt x="122" y="121"/>
                </a:lnTo>
                <a:lnTo>
                  <a:pt x="123" y="121"/>
                </a:lnTo>
                <a:lnTo>
                  <a:pt x="124" y="120"/>
                </a:lnTo>
                <a:lnTo>
                  <a:pt x="125" y="119"/>
                </a:lnTo>
                <a:lnTo>
                  <a:pt x="128" y="117"/>
                </a:lnTo>
                <a:lnTo>
                  <a:pt x="129" y="117"/>
                </a:lnTo>
                <a:lnTo>
                  <a:pt x="130" y="116"/>
                </a:lnTo>
                <a:lnTo>
                  <a:pt x="131" y="115"/>
                </a:lnTo>
                <a:lnTo>
                  <a:pt x="132" y="113"/>
                </a:lnTo>
                <a:lnTo>
                  <a:pt x="133" y="113"/>
                </a:lnTo>
                <a:lnTo>
                  <a:pt x="133" y="112"/>
                </a:lnTo>
                <a:lnTo>
                  <a:pt x="134" y="112"/>
                </a:lnTo>
                <a:lnTo>
                  <a:pt x="136" y="111"/>
                </a:lnTo>
                <a:lnTo>
                  <a:pt x="139" y="110"/>
                </a:lnTo>
                <a:lnTo>
                  <a:pt x="141" y="110"/>
                </a:lnTo>
                <a:lnTo>
                  <a:pt x="142" y="109"/>
                </a:lnTo>
                <a:lnTo>
                  <a:pt x="146" y="108"/>
                </a:lnTo>
                <a:lnTo>
                  <a:pt x="147" y="107"/>
                </a:lnTo>
                <a:lnTo>
                  <a:pt x="149" y="107"/>
                </a:lnTo>
                <a:lnTo>
                  <a:pt x="154" y="106"/>
                </a:lnTo>
                <a:lnTo>
                  <a:pt x="155" y="106"/>
                </a:lnTo>
                <a:lnTo>
                  <a:pt x="158" y="106"/>
                </a:lnTo>
                <a:lnTo>
                  <a:pt x="159" y="106"/>
                </a:lnTo>
                <a:lnTo>
                  <a:pt x="161" y="105"/>
                </a:lnTo>
                <a:lnTo>
                  <a:pt x="165" y="104"/>
                </a:lnTo>
                <a:lnTo>
                  <a:pt x="166" y="103"/>
                </a:lnTo>
                <a:lnTo>
                  <a:pt x="167" y="103"/>
                </a:lnTo>
                <a:lnTo>
                  <a:pt x="168" y="103"/>
                </a:lnTo>
                <a:lnTo>
                  <a:pt x="170" y="103"/>
                </a:lnTo>
                <a:lnTo>
                  <a:pt x="171" y="103"/>
                </a:lnTo>
                <a:lnTo>
                  <a:pt x="173" y="103"/>
                </a:lnTo>
                <a:lnTo>
                  <a:pt x="174" y="104"/>
                </a:lnTo>
                <a:lnTo>
                  <a:pt x="176" y="104"/>
                </a:lnTo>
                <a:lnTo>
                  <a:pt x="178" y="105"/>
                </a:lnTo>
                <a:lnTo>
                  <a:pt x="180" y="106"/>
                </a:lnTo>
                <a:lnTo>
                  <a:pt x="186" y="107"/>
                </a:lnTo>
                <a:lnTo>
                  <a:pt x="188" y="108"/>
                </a:lnTo>
                <a:lnTo>
                  <a:pt x="192" y="110"/>
                </a:lnTo>
                <a:lnTo>
                  <a:pt x="193" y="110"/>
                </a:lnTo>
                <a:lnTo>
                  <a:pt x="195" y="110"/>
                </a:lnTo>
                <a:lnTo>
                  <a:pt x="196" y="110"/>
                </a:lnTo>
                <a:lnTo>
                  <a:pt x="197" y="110"/>
                </a:lnTo>
                <a:lnTo>
                  <a:pt x="200" y="110"/>
                </a:lnTo>
                <a:lnTo>
                  <a:pt x="201" y="110"/>
                </a:lnTo>
                <a:lnTo>
                  <a:pt x="203" y="110"/>
                </a:lnTo>
                <a:lnTo>
                  <a:pt x="206" y="110"/>
                </a:lnTo>
                <a:lnTo>
                  <a:pt x="208" y="110"/>
                </a:lnTo>
                <a:lnTo>
                  <a:pt x="209" y="109"/>
                </a:lnTo>
                <a:lnTo>
                  <a:pt x="210" y="109"/>
                </a:lnTo>
                <a:lnTo>
                  <a:pt x="212" y="110"/>
                </a:lnTo>
                <a:lnTo>
                  <a:pt x="213" y="110"/>
                </a:lnTo>
                <a:lnTo>
                  <a:pt x="215" y="110"/>
                </a:lnTo>
                <a:lnTo>
                  <a:pt x="219" y="112"/>
                </a:lnTo>
                <a:lnTo>
                  <a:pt x="220" y="112"/>
                </a:lnTo>
                <a:lnTo>
                  <a:pt x="221" y="112"/>
                </a:lnTo>
                <a:lnTo>
                  <a:pt x="222" y="113"/>
                </a:lnTo>
                <a:lnTo>
                  <a:pt x="223" y="112"/>
                </a:lnTo>
                <a:lnTo>
                  <a:pt x="225" y="112"/>
                </a:lnTo>
                <a:lnTo>
                  <a:pt x="226" y="112"/>
                </a:lnTo>
                <a:lnTo>
                  <a:pt x="228" y="111"/>
                </a:lnTo>
                <a:lnTo>
                  <a:pt x="230" y="110"/>
                </a:lnTo>
                <a:lnTo>
                  <a:pt x="231" y="109"/>
                </a:lnTo>
                <a:lnTo>
                  <a:pt x="233" y="108"/>
                </a:lnTo>
                <a:lnTo>
                  <a:pt x="235" y="106"/>
                </a:lnTo>
                <a:lnTo>
                  <a:pt x="236" y="104"/>
                </a:lnTo>
                <a:lnTo>
                  <a:pt x="238" y="103"/>
                </a:lnTo>
                <a:lnTo>
                  <a:pt x="238" y="101"/>
                </a:lnTo>
                <a:lnTo>
                  <a:pt x="239" y="101"/>
                </a:lnTo>
                <a:lnTo>
                  <a:pt x="239" y="100"/>
                </a:lnTo>
                <a:lnTo>
                  <a:pt x="241" y="93"/>
                </a:lnTo>
                <a:lnTo>
                  <a:pt x="241" y="92"/>
                </a:lnTo>
                <a:lnTo>
                  <a:pt x="241" y="91"/>
                </a:lnTo>
                <a:lnTo>
                  <a:pt x="241" y="86"/>
                </a:lnTo>
                <a:lnTo>
                  <a:pt x="241" y="85"/>
                </a:lnTo>
                <a:lnTo>
                  <a:pt x="241" y="85"/>
                </a:lnTo>
                <a:lnTo>
                  <a:pt x="241" y="84"/>
                </a:lnTo>
                <a:lnTo>
                  <a:pt x="242" y="83"/>
                </a:lnTo>
                <a:lnTo>
                  <a:pt x="242" y="82"/>
                </a:lnTo>
                <a:lnTo>
                  <a:pt x="243" y="82"/>
                </a:lnTo>
                <a:lnTo>
                  <a:pt x="244" y="81"/>
                </a:lnTo>
                <a:lnTo>
                  <a:pt x="245" y="80"/>
                </a:lnTo>
                <a:lnTo>
                  <a:pt x="246" y="80"/>
                </a:lnTo>
                <a:lnTo>
                  <a:pt x="249" y="78"/>
                </a:lnTo>
                <a:lnTo>
                  <a:pt x="254" y="76"/>
                </a:lnTo>
                <a:lnTo>
                  <a:pt x="255" y="76"/>
                </a:lnTo>
                <a:lnTo>
                  <a:pt x="257" y="74"/>
                </a:lnTo>
                <a:lnTo>
                  <a:pt x="258" y="73"/>
                </a:lnTo>
                <a:lnTo>
                  <a:pt x="260" y="72"/>
                </a:lnTo>
                <a:lnTo>
                  <a:pt x="263" y="71"/>
                </a:lnTo>
                <a:lnTo>
                  <a:pt x="264" y="70"/>
                </a:lnTo>
                <a:lnTo>
                  <a:pt x="271" y="66"/>
                </a:lnTo>
                <a:lnTo>
                  <a:pt x="274" y="64"/>
                </a:lnTo>
                <a:lnTo>
                  <a:pt x="276" y="62"/>
                </a:lnTo>
                <a:lnTo>
                  <a:pt x="279" y="60"/>
                </a:lnTo>
                <a:lnTo>
                  <a:pt x="282" y="58"/>
                </a:lnTo>
                <a:lnTo>
                  <a:pt x="283" y="58"/>
                </a:lnTo>
                <a:lnTo>
                  <a:pt x="285" y="56"/>
                </a:lnTo>
                <a:lnTo>
                  <a:pt x="288" y="54"/>
                </a:lnTo>
                <a:lnTo>
                  <a:pt x="291" y="51"/>
                </a:lnTo>
                <a:lnTo>
                  <a:pt x="293" y="49"/>
                </a:lnTo>
                <a:lnTo>
                  <a:pt x="293" y="48"/>
                </a:lnTo>
                <a:lnTo>
                  <a:pt x="294" y="48"/>
                </a:lnTo>
                <a:lnTo>
                  <a:pt x="295" y="47"/>
                </a:lnTo>
                <a:lnTo>
                  <a:pt x="296" y="47"/>
                </a:lnTo>
                <a:lnTo>
                  <a:pt x="297" y="46"/>
                </a:lnTo>
                <a:lnTo>
                  <a:pt x="298" y="46"/>
                </a:lnTo>
                <a:lnTo>
                  <a:pt x="298" y="46"/>
                </a:lnTo>
                <a:lnTo>
                  <a:pt x="299" y="46"/>
                </a:lnTo>
                <a:lnTo>
                  <a:pt x="303" y="47"/>
                </a:lnTo>
                <a:lnTo>
                  <a:pt x="306" y="48"/>
                </a:lnTo>
                <a:lnTo>
                  <a:pt x="308" y="48"/>
                </a:lnTo>
                <a:lnTo>
                  <a:pt x="312" y="49"/>
                </a:lnTo>
                <a:lnTo>
                  <a:pt x="317" y="49"/>
                </a:lnTo>
                <a:lnTo>
                  <a:pt x="318" y="49"/>
                </a:lnTo>
                <a:lnTo>
                  <a:pt x="320" y="50"/>
                </a:lnTo>
                <a:lnTo>
                  <a:pt x="323" y="51"/>
                </a:lnTo>
                <a:lnTo>
                  <a:pt x="324" y="51"/>
                </a:lnTo>
                <a:lnTo>
                  <a:pt x="325" y="51"/>
                </a:lnTo>
                <a:lnTo>
                  <a:pt x="326" y="52"/>
                </a:lnTo>
                <a:lnTo>
                  <a:pt x="328" y="54"/>
                </a:lnTo>
                <a:lnTo>
                  <a:pt x="330" y="55"/>
                </a:lnTo>
                <a:lnTo>
                  <a:pt x="333" y="57"/>
                </a:lnTo>
                <a:lnTo>
                  <a:pt x="333" y="58"/>
                </a:lnTo>
                <a:lnTo>
                  <a:pt x="335" y="59"/>
                </a:lnTo>
                <a:lnTo>
                  <a:pt x="339" y="62"/>
                </a:lnTo>
                <a:lnTo>
                  <a:pt x="341" y="63"/>
                </a:lnTo>
                <a:lnTo>
                  <a:pt x="343" y="64"/>
                </a:lnTo>
                <a:lnTo>
                  <a:pt x="344" y="65"/>
                </a:lnTo>
                <a:lnTo>
                  <a:pt x="345" y="65"/>
                </a:lnTo>
                <a:lnTo>
                  <a:pt x="346" y="66"/>
                </a:lnTo>
                <a:lnTo>
                  <a:pt x="347" y="66"/>
                </a:lnTo>
                <a:lnTo>
                  <a:pt x="348" y="66"/>
                </a:lnTo>
                <a:lnTo>
                  <a:pt x="349" y="66"/>
                </a:lnTo>
                <a:lnTo>
                  <a:pt x="350" y="66"/>
                </a:lnTo>
                <a:lnTo>
                  <a:pt x="351" y="66"/>
                </a:lnTo>
                <a:lnTo>
                  <a:pt x="351" y="65"/>
                </a:lnTo>
                <a:lnTo>
                  <a:pt x="352" y="65"/>
                </a:lnTo>
                <a:lnTo>
                  <a:pt x="353" y="64"/>
                </a:lnTo>
                <a:lnTo>
                  <a:pt x="353" y="63"/>
                </a:lnTo>
                <a:lnTo>
                  <a:pt x="354" y="62"/>
                </a:lnTo>
                <a:lnTo>
                  <a:pt x="354" y="60"/>
                </a:lnTo>
                <a:lnTo>
                  <a:pt x="356" y="52"/>
                </a:lnTo>
                <a:lnTo>
                  <a:pt x="357" y="50"/>
                </a:lnTo>
                <a:lnTo>
                  <a:pt x="357" y="49"/>
                </a:lnTo>
                <a:lnTo>
                  <a:pt x="357" y="47"/>
                </a:lnTo>
                <a:lnTo>
                  <a:pt x="357" y="44"/>
                </a:lnTo>
                <a:lnTo>
                  <a:pt x="357" y="43"/>
                </a:lnTo>
                <a:lnTo>
                  <a:pt x="356" y="41"/>
                </a:lnTo>
                <a:lnTo>
                  <a:pt x="356" y="40"/>
                </a:lnTo>
                <a:lnTo>
                  <a:pt x="357" y="39"/>
                </a:lnTo>
                <a:lnTo>
                  <a:pt x="357" y="38"/>
                </a:lnTo>
                <a:lnTo>
                  <a:pt x="357" y="37"/>
                </a:lnTo>
                <a:lnTo>
                  <a:pt x="358" y="37"/>
                </a:lnTo>
                <a:lnTo>
                  <a:pt x="358" y="36"/>
                </a:lnTo>
                <a:lnTo>
                  <a:pt x="359" y="36"/>
                </a:lnTo>
                <a:lnTo>
                  <a:pt x="361" y="35"/>
                </a:lnTo>
                <a:lnTo>
                  <a:pt x="363" y="35"/>
                </a:lnTo>
                <a:lnTo>
                  <a:pt x="364" y="35"/>
                </a:lnTo>
                <a:lnTo>
                  <a:pt x="366" y="34"/>
                </a:lnTo>
                <a:lnTo>
                  <a:pt x="371" y="32"/>
                </a:lnTo>
                <a:lnTo>
                  <a:pt x="372" y="31"/>
                </a:lnTo>
                <a:lnTo>
                  <a:pt x="373" y="31"/>
                </a:lnTo>
                <a:lnTo>
                  <a:pt x="375" y="29"/>
                </a:lnTo>
                <a:lnTo>
                  <a:pt x="377" y="28"/>
                </a:lnTo>
                <a:lnTo>
                  <a:pt x="378" y="28"/>
                </a:lnTo>
                <a:lnTo>
                  <a:pt x="379" y="27"/>
                </a:lnTo>
                <a:lnTo>
                  <a:pt x="379" y="26"/>
                </a:lnTo>
                <a:lnTo>
                  <a:pt x="380" y="25"/>
                </a:lnTo>
                <a:lnTo>
                  <a:pt x="380" y="25"/>
                </a:lnTo>
                <a:lnTo>
                  <a:pt x="381" y="24"/>
                </a:lnTo>
                <a:lnTo>
                  <a:pt x="381" y="22"/>
                </a:lnTo>
                <a:lnTo>
                  <a:pt x="381" y="22"/>
                </a:lnTo>
                <a:lnTo>
                  <a:pt x="381" y="21"/>
                </a:lnTo>
                <a:lnTo>
                  <a:pt x="381" y="20"/>
                </a:lnTo>
                <a:lnTo>
                  <a:pt x="380" y="20"/>
                </a:lnTo>
                <a:lnTo>
                  <a:pt x="380" y="19"/>
                </a:lnTo>
                <a:lnTo>
                  <a:pt x="378" y="17"/>
                </a:lnTo>
                <a:lnTo>
                  <a:pt x="378" y="16"/>
                </a:lnTo>
                <a:lnTo>
                  <a:pt x="378" y="16"/>
                </a:lnTo>
                <a:lnTo>
                  <a:pt x="378" y="15"/>
                </a:lnTo>
                <a:lnTo>
                  <a:pt x="378" y="14"/>
                </a:lnTo>
                <a:lnTo>
                  <a:pt x="378" y="13"/>
                </a:lnTo>
                <a:lnTo>
                  <a:pt x="378" y="12"/>
                </a:lnTo>
                <a:lnTo>
                  <a:pt x="378" y="10"/>
                </a:lnTo>
                <a:lnTo>
                  <a:pt x="379" y="8"/>
                </a:lnTo>
                <a:lnTo>
                  <a:pt x="380" y="6"/>
                </a:lnTo>
                <a:lnTo>
                  <a:pt x="381" y="5"/>
                </a:lnTo>
                <a:lnTo>
                  <a:pt x="381" y="4"/>
                </a:lnTo>
                <a:lnTo>
                  <a:pt x="382" y="4"/>
                </a:lnTo>
                <a:lnTo>
                  <a:pt x="383" y="3"/>
                </a:lnTo>
                <a:lnTo>
                  <a:pt x="384" y="3"/>
                </a:lnTo>
                <a:lnTo>
                  <a:pt x="385" y="3"/>
                </a:lnTo>
                <a:lnTo>
                  <a:pt x="386" y="2"/>
                </a:lnTo>
                <a:lnTo>
                  <a:pt x="386" y="2"/>
                </a:lnTo>
                <a:lnTo>
                  <a:pt x="387" y="2"/>
                </a:lnTo>
                <a:lnTo>
                  <a:pt x="387" y="2"/>
                </a:lnTo>
                <a:lnTo>
                  <a:pt x="387" y="2"/>
                </a:lnTo>
                <a:lnTo>
                  <a:pt x="388" y="2"/>
                </a:lnTo>
                <a:lnTo>
                  <a:pt x="390" y="2"/>
                </a:lnTo>
                <a:lnTo>
                  <a:pt x="393" y="2"/>
                </a:lnTo>
                <a:lnTo>
                  <a:pt x="393" y="1"/>
                </a:lnTo>
                <a:lnTo>
                  <a:pt x="394" y="1"/>
                </a:lnTo>
                <a:lnTo>
                  <a:pt x="394" y="1"/>
                </a:lnTo>
                <a:lnTo>
                  <a:pt x="394" y="0"/>
                </a:lnTo>
                <a:lnTo>
                  <a:pt x="394" y="0"/>
                </a:lnTo>
                <a:lnTo>
                  <a:pt x="395" y="0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296" name="Freeform 233">
            <a:extLst>
              <a:ext uri="{FF2B5EF4-FFF2-40B4-BE49-F238E27FC236}">
                <a16:creationId xmlns:a16="http://schemas.microsoft.com/office/drawing/2014/main" id="{C4A3F229-D6FE-4B17-A0F9-18178B37DF25}"/>
              </a:ext>
            </a:extLst>
          </p:cNvPr>
          <p:cNvSpPr>
            <a:spLocks/>
          </p:cNvSpPr>
          <p:nvPr/>
        </p:nvSpPr>
        <p:spPr bwMode="auto">
          <a:xfrm>
            <a:off x="7511064" y="2129294"/>
            <a:ext cx="604294" cy="774475"/>
          </a:xfrm>
          <a:custGeom>
            <a:avLst/>
            <a:gdLst>
              <a:gd name="T0" fmla="*/ 389 w 593"/>
              <a:gd name="T1" fmla="*/ 6 h 760"/>
              <a:gd name="T2" fmla="*/ 403 w 593"/>
              <a:gd name="T3" fmla="*/ 16 h 760"/>
              <a:gd name="T4" fmla="*/ 421 w 593"/>
              <a:gd name="T5" fmla="*/ 15 h 760"/>
              <a:gd name="T6" fmla="*/ 416 w 593"/>
              <a:gd name="T7" fmla="*/ 40 h 760"/>
              <a:gd name="T8" fmla="*/ 428 w 593"/>
              <a:gd name="T9" fmla="*/ 47 h 760"/>
              <a:gd name="T10" fmla="*/ 461 w 593"/>
              <a:gd name="T11" fmla="*/ 45 h 760"/>
              <a:gd name="T12" fmla="*/ 461 w 593"/>
              <a:gd name="T13" fmla="*/ 53 h 760"/>
              <a:gd name="T14" fmla="*/ 487 w 593"/>
              <a:gd name="T15" fmla="*/ 72 h 760"/>
              <a:gd name="T16" fmla="*/ 518 w 593"/>
              <a:gd name="T17" fmla="*/ 72 h 760"/>
              <a:gd name="T18" fmla="*/ 550 w 593"/>
              <a:gd name="T19" fmla="*/ 94 h 760"/>
              <a:gd name="T20" fmla="*/ 561 w 593"/>
              <a:gd name="T21" fmla="*/ 108 h 760"/>
              <a:gd name="T22" fmla="*/ 591 w 593"/>
              <a:gd name="T23" fmla="*/ 132 h 760"/>
              <a:gd name="T24" fmla="*/ 585 w 593"/>
              <a:gd name="T25" fmla="*/ 165 h 760"/>
              <a:gd name="T26" fmla="*/ 578 w 593"/>
              <a:gd name="T27" fmla="*/ 205 h 760"/>
              <a:gd name="T28" fmla="*/ 580 w 593"/>
              <a:gd name="T29" fmla="*/ 228 h 760"/>
              <a:gd name="T30" fmla="*/ 567 w 593"/>
              <a:gd name="T31" fmla="*/ 250 h 760"/>
              <a:gd name="T32" fmla="*/ 549 w 593"/>
              <a:gd name="T33" fmla="*/ 249 h 760"/>
              <a:gd name="T34" fmla="*/ 526 w 593"/>
              <a:gd name="T35" fmla="*/ 271 h 760"/>
              <a:gd name="T36" fmla="*/ 540 w 593"/>
              <a:gd name="T37" fmla="*/ 279 h 760"/>
              <a:gd name="T38" fmla="*/ 534 w 593"/>
              <a:gd name="T39" fmla="*/ 289 h 760"/>
              <a:gd name="T40" fmla="*/ 538 w 593"/>
              <a:gd name="T41" fmla="*/ 303 h 760"/>
              <a:gd name="T42" fmla="*/ 538 w 593"/>
              <a:gd name="T43" fmla="*/ 311 h 760"/>
              <a:gd name="T44" fmla="*/ 550 w 593"/>
              <a:gd name="T45" fmla="*/ 318 h 760"/>
              <a:gd name="T46" fmla="*/ 553 w 593"/>
              <a:gd name="T47" fmla="*/ 347 h 760"/>
              <a:gd name="T48" fmla="*/ 561 w 593"/>
              <a:gd name="T49" fmla="*/ 373 h 760"/>
              <a:gd name="T50" fmla="*/ 559 w 593"/>
              <a:gd name="T51" fmla="*/ 395 h 760"/>
              <a:gd name="T52" fmla="*/ 562 w 593"/>
              <a:gd name="T53" fmla="*/ 423 h 760"/>
              <a:gd name="T54" fmla="*/ 561 w 593"/>
              <a:gd name="T55" fmla="*/ 454 h 760"/>
              <a:gd name="T56" fmla="*/ 570 w 593"/>
              <a:gd name="T57" fmla="*/ 488 h 760"/>
              <a:gd name="T58" fmla="*/ 549 w 593"/>
              <a:gd name="T59" fmla="*/ 520 h 760"/>
              <a:gd name="T60" fmla="*/ 543 w 593"/>
              <a:gd name="T61" fmla="*/ 540 h 760"/>
              <a:gd name="T62" fmla="*/ 535 w 593"/>
              <a:gd name="T63" fmla="*/ 551 h 760"/>
              <a:gd name="T64" fmla="*/ 540 w 593"/>
              <a:gd name="T65" fmla="*/ 565 h 760"/>
              <a:gd name="T66" fmla="*/ 530 w 593"/>
              <a:gd name="T67" fmla="*/ 582 h 760"/>
              <a:gd name="T68" fmla="*/ 531 w 593"/>
              <a:gd name="T69" fmla="*/ 604 h 760"/>
              <a:gd name="T70" fmla="*/ 506 w 593"/>
              <a:gd name="T71" fmla="*/ 630 h 760"/>
              <a:gd name="T72" fmla="*/ 486 w 593"/>
              <a:gd name="T73" fmla="*/ 633 h 760"/>
              <a:gd name="T74" fmla="*/ 487 w 593"/>
              <a:gd name="T75" fmla="*/ 678 h 760"/>
              <a:gd name="T76" fmla="*/ 474 w 593"/>
              <a:gd name="T77" fmla="*/ 696 h 760"/>
              <a:gd name="T78" fmla="*/ 460 w 593"/>
              <a:gd name="T79" fmla="*/ 728 h 760"/>
              <a:gd name="T80" fmla="*/ 456 w 593"/>
              <a:gd name="T81" fmla="*/ 745 h 760"/>
              <a:gd name="T82" fmla="*/ 440 w 593"/>
              <a:gd name="T83" fmla="*/ 760 h 760"/>
              <a:gd name="T84" fmla="*/ 404 w 593"/>
              <a:gd name="T85" fmla="*/ 732 h 760"/>
              <a:gd name="T86" fmla="*/ 394 w 593"/>
              <a:gd name="T87" fmla="*/ 687 h 760"/>
              <a:gd name="T88" fmla="*/ 352 w 593"/>
              <a:gd name="T89" fmla="*/ 647 h 760"/>
              <a:gd name="T90" fmla="*/ 314 w 593"/>
              <a:gd name="T91" fmla="*/ 637 h 760"/>
              <a:gd name="T92" fmla="*/ 299 w 593"/>
              <a:gd name="T93" fmla="*/ 606 h 760"/>
              <a:gd name="T94" fmla="*/ 266 w 593"/>
              <a:gd name="T95" fmla="*/ 562 h 760"/>
              <a:gd name="T96" fmla="*/ 244 w 593"/>
              <a:gd name="T97" fmla="*/ 530 h 760"/>
              <a:gd name="T98" fmla="*/ 216 w 593"/>
              <a:gd name="T99" fmla="*/ 498 h 760"/>
              <a:gd name="T100" fmla="*/ 183 w 593"/>
              <a:gd name="T101" fmla="*/ 495 h 760"/>
              <a:gd name="T102" fmla="*/ 151 w 593"/>
              <a:gd name="T103" fmla="*/ 492 h 760"/>
              <a:gd name="T104" fmla="*/ 129 w 593"/>
              <a:gd name="T105" fmla="*/ 461 h 760"/>
              <a:gd name="T106" fmla="*/ 93 w 593"/>
              <a:gd name="T107" fmla="*/ 431 h 760"/>
              <a:gd name="T108" fmla="*/ 82 w 593"/>
              <a:gd name="T109" fmla="*/ 399 h 760"/>
              <a:gd name="T110" fmla="*/ 70 w 593"/>
              <a:gd name="T111" fmla="*/ 366 h 760"/>
              <a:gd name="T112" fmla="*/ 55 w 593"/>
              <a:gd name="T113" fmla="*/ 332 h 760"/>
              <a:gd name="T114" fmla="*/ 39 w 593"/>
              <a:gd name="T115" fmla="*/ 304 h 760"/>
              <a:gd name="T116" fmla="*/ 37 w 593"/>
              <a:gd name="T117" fmla="*/ 272 h 760"/>
              <a:gd name="T118" fmla="*/ 4 w 593"/>
              <a:gd name="T119" fmla="*/ 250 h 7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593" h="760">
                <a:moveTo>
                  <a:pt x="383" y="0"/>
                </a:moveTo>
                <a:lnTo>
                  <a:pt x="383" y="1"/>
                </a:lnTo>
                <a:lnTo>
                  <a:pt x="383" y="1"/>
                </a:lnTo>
                <a:lnTo>
                  <a:pt x="383" y="1"/>
                </a:lnTo>
                <a:lnTo>
                  <a:pt x="383" y="3"/>
                </a:lnTo>
                <a:lnTo>
                  <a:pt x="383" y="4"/>
                </a:lnTo>
                <a:lnTo>
                  <a:pt x="383" y="5"/>
                </a:lnTo>
                <a:lnTo>
                  <a:pt x="384" y="7"/>
                </a:lnTo>
                <a:lnTo>
                  <a:pt x="384" y="7"/>
                </a:lnTo>
                <a:lnTo>
                  <a:pt x="385" y="8"/>
                </a:lnTo>
                <a:lnTo>
                  <a:pt x="385" y="8"/>
                </a:lnTo>
                <a:lnTo>
                  <a:pt x="386" y="8"/>
                </a:lnTo>
                <a:lnTo>
                  <a:pt x="387" y="8"/>
                </a:lnTo>
                <a:lnTo>
                  <a:pt x="387" y="8"/>
                </a:lnTo>
                <a:lnTo>
                  <a:pt x="388" y="8"/>
                </a:lnTo>
                <a:lnTo>
                  <a:pt x="388" y="7"/>
                </a:lnTo>
                <a:lnTo>
                  <a:pt x="389" y="6"/>
                </a:lnTo>
                <a:lnTo>
                  <a:pt x="391" y="4"/>
                </a:lnTo>
                <a:lnTo>
                  <a:pt x="392" y="3"/>
                </a:lnTo>
                <a:lnTo>
                  <a:pt x="392" y="3"/>
                </a:lnTo>
                <a:lnTo>
                  <a:pt x="393" y="2"/>
                </a:lnTo>
                <a:lnTo>
                  <a:pt x="394" y="2"/>
                </a:lnTo>
                <a:lnTo>
                  <a:pt x="395" y="2"/>
                </a:lnTo>
                <a:lnTo>
                  <a:pt x="395" y="2"/>
                </a:lnTo>
                <a:lnTo>
                  <a:pt x="396" y="2"/>
                </a:lnTo>
                <a:lnTo>
                  <a:pt x="396" y="4"/>
                </a:lnTo>
                <a:lnTo>
                  <a:pt x="398" y="6"/>
                </a:lnTo>
                <a:lnTo>
                  <a:pt x="400" y="8"/>
                </a:lnTo>
                <a:lnTo>
                  <a:pt x="401" y="10"/>
                </a:lnTo>
                <a:lnTo>
                  <a:pt x="401" y="11"/>
                </a:lnTo>
                <a:lnTo>
                  <a:pt x="402" y="14"/>
                </a:lnTo>
                <a:lnTo>
                  <a:pt x="403" y="15"/>
                </a:lnTo>
                <a:lnTo>
                  <a:pt x="403" y="15"/>
                </a:lnTo>
                <a:lnTo>
                  <a:pt x="403" y="16"/>
                </a:lnTo>
                <a:lnTo>
                  <a:pt x="404" y="16"/>
                </a:lnTo>
                <a:lnTo>
                  <a:pt x="405" y="16"/>
                </a:lnTo>
                <a:lnTo>
                  <a:pt x="405" y="16"/>
                </a:lnTo>
                <a:lnTo>
                  <a:pt x="406" y="16"/>
                </a:lnTo>
                <a:lnTo>
                  <a:pt x="407" y="16"/>
                </a:lnTo>
                <a:lnTo>
                  <a:pt x="410" y="15"/>
                </a:lnTo>
                <a:lnTo>
                  <a:pt x="411" y="15"/>
                </a:lnTo>
                <a:lnTo>
                  <a:pt x="412" y="15"/>
                </a:lnTo>
                <a:lnTo>
                  <a:pt x="414" y="14"/>
                </a:lnTo>
                <a:lnTo>
                  <a:pt x="415" y="13"/>
                </a:lnTo>
                <a:lnTo>
                  <a:pt x="416" y="12"/>
                </a:lnTo>
                <a:lnTo>
                  <a:pt x="417" y="11"/>
                </a:lnTo>
                <a:lnTo>
                  <a:pt x="418" y="10"/>
                </a:lnTo>
                <a:lnTo>
                  <a:pt x="418" y="11"/>
                </a:lnTo>
                <a:lnTo>
                  <a:pt x="418" y="12"/>
                </a:lnTo>
                <a:lnTo>
                  <a:pt x="420" y="14"/>
                </a:lnTo>
                <a:lnTo>
                  <a:pt x="421" y="15"/>
                </a:lnTo>
                <a:lnTo>
                  <a:pt x="422" y="17"/>
                </a:lnTo>
                <a:lnTo>
                  <a:pt x="423" y="19"/>
                </a:lnTo>
                <a:lnTo>
                  <a:pt x="423" y="20"/>
                </a:lnTo>
                <a:lnTo>
                  <a:pt x="424" y="21"/>
                </a:lnTo>
                <a:lnTo>
                  <a:pt x="424" y="22"/>
                </a:lnTo>
                <a:lnTo>
                  <a:pt x="424" y="24"/>
                </a:lnTo>
                <a:lnTo>
                  <a:pt x="424" y="25"/>
                </a:lnTo>
                <a:lnTo>
                  <a:pt x="424" y="25"/>
                </a:lnTo>
                <a:lnTo>
                  <a:pt x="424" y="26"/>
                </a:lnTo>
                <a:lnTo>
                  <a:pt x="423" y="27"/>
                </a:lnTo>
                <a:lnTo>
                  <a:pt x="423" y="28"/>
                </a:lnTo>
                <a:lnTo>
                  <a:pt x="421" y="31"/>
                </a:lnTo>
                <a:lnTo>
                  <a:pt x="419" y="33"/>
                </a:lnTo>
                <a:lnTo>
                  <a:pt x="418" y="34"/>
                </a:lnTo>
                <a:lnTo>
                  <a:pt x="417" y="38"/>
                </a:lnTo>
                <a:lnTo>
                  <a:pt x="416" y="39"/>
                </a:lnTo>
                <a:lnTo>
                  <a:pt x="416" y="40"/>
                </a:lnTo>
                <a:lnTo>
                  <a:pt x="415" y="41"/>
                </a:lnTo>
                <a:lnTo>
                  <a:pt x="415" y="42"/>
                </a:lnTo>
                <a:lnTo>
                  <a:pt x="415" y="43"/>
                </a:lnTo>
                <a:lnTo>
                  <a:pt x="415" y="43"/>
                </a:lnTo>
                <a:lnTo>
                  <a:pt x="415" y="44"/>
                </a:lnTo>
                <a:lnTo>
                  <a:pt x="416" y="45"/>
                </a:lnTo>
                <a:lnTo>
                  <a:pt x="416" y="45"/>
                </a:lnTo>
                <a:lnTo>
                  <a:pt x="417" y="45"/>
                </a:lnTo>
                <a:lnTo>
                  <a:pt x="417" y="46"/>
                </a:lnTo>
                <a:lnTo>
                  <a:pt x="418" y="46"/>
                </a:lnTo>
                <a:lnTo>
                  <a:pt x="419" y="46"/>
                </a:lnTo>
                <a:lnTo>
                  <a:pt x="423" y="47"/>
                </a:lnTo>
                <a:lnTo>
                  <a:pt x="424" y="47"/>
                </a:lnTo>
                <a:lnTo>
                  <a:pt x="425" y="48"/>
                </a:lnTo>
                <a:lnTo>
                  <a:pt x="426" y="47"/>
                </a:lnTo>
                <a:lnTo>
                  <a:pt x="427" y="47"/>
                </a:lnTo>
                <a:lnTo>
                  <a:pt x="428" y="47"/>
                </a:lnTo>
                <a:lnTo>
                  <a:pt x="430" y="46"/>
                </a:lnTo>
                <a:lnTo>
                  <a:pt x="433" y="45"/>
                </a:lnTo>
                <a:lnTo>
                  <a:pt x="435" y="44"/>
                </a:lnTo>
                <a:lnTo>
                  <a:pt x="436" y="44"/>
                </a:lnTo>
                <a:lnTo>
                  <a:pt x="437" y="44"/>
                </a:lnTo>
                <a:lnTo>
                  <a:pt x="440" y="44"/>
                </a:lnTo>
                <a:lnTo>
                  <a:pt x="442" y="44"/>
                </a:lnTo>
                <a:lnTo>
                  <a:pt x="443" y="44"/>
                </a:lnTo>
                <a:lnTo>
                  <a:pt x="446" y="44"/>
                </a:lnTo>
                <a:lnTo>
                  <a:pt x="449" y="45"/>
                </a:lnTo>
                <a:lnTo>
                  <a:pt x="451" y="45"/>
                </a:lnTo>
                <a:lnTo>
                  <a:pt x="452" y="45"/>
                </a:lnTo>
                <a:lnTo>
                  <a:pt x="453" y="45"/>
                </a:lnTo>
                <a:lnTo>
                  <a:pt x="457" y="44"/>
                </a:lnTo>
                <a:lnTo>
                  <a:pt x="459" y="44"/>
                </a:lnTo>
                <a:lnTo>
                  <a:pt x="460" y="44"/>
                </a:lnTo>
                <a:lnTo>
                  <a:pt x="461" y="45"/>
                </a:lnTo>
                <a:lnTo>
                  <a:pt x="462" y="45"/>
                </a:lnTo>
                <a:lnTo>
                  <a:pt x="463" y="45"/>
                </a:lnTo>
                <a:lnTo>
                  <a:pt x="465" y="46"/>
                </a:lnTo>
                <a:lnTo>
                  <a:pt x="466" y="47"/>
                </a:lnTo>
                <a:lnTo>
                  <a:pt x="467" y="47"/>
                </a:lnTo>
                <a:lnTo>
                  <a:pt x="467" y="48"/>
                </a:lnTo>
                <a:lnTo>
                  <a:pt x="467" y="48"/>
                </a:lnTo>
                <a:lnTo>
                  <a:pt x="467" y="48"/>
                </a:lnTo>
                <a:lnTo>
                  <a:pt x="467" y="49"/>
                </a:lnTo>
                <a:lnTo>
                  <a:pt x="467" y="49"/>
                </a:lnTo>
                <a:lnTo>
                  <a:pt x="464" y="50"/>
                </a:lnTo>
                <a:lnTo>
                  <a:pt x="463" y="51"/>
                </a:lnTo>
                <a:lnTo>
                  <a:pt x="462" y="51"/>
                </a:lnTo>
                <a:lnTo>
                  <a:pt x="462" y="52"/>
                </a:lnTo>
                <a:lnTo>
                  <a:pt x="461" y="52"/>
                </a:lnTo>
                <a:lnTo>
                  <a:pt x="461" y="53"/>
                </a:lnTo>
                <a:lnTo>
                  <a:pt x="461" y="53"/>
                </a:lnTo>
                <a:lnTo>
                  <a:pt x="461" y="54"/>
                </a:lnTo>
                <a:lnTo>
                  <a:pt x="461" y="54"/>
                </a:lnTo>
                <a:lnTo>
                  <a:pt x="461" y="54"/>
                </a:lnTo>
                <a:lnTo>
                  <a:pt x="462" y="55"/>
                </a:lnTo>
                <a:lnTo>
                  <a:pt x="462" y="55"/>
                </a:lnTo>
                <a:lnTo>
                  <a:pt x="462" y="56"/>
                </a:lnTo>
                <a:lnTo>
                  <a:pt x="464" y="57"/>
                </a:lnTo>
                <a:lnTo>
                  <a:pt x="465" y="58"/>
                </a:lnTo>
                <a:lnTo>
                  <a:pt x="466" y="59"/>
                </a:lnTo>
                <a:lnTo>
                  <a:pt x="467" y="60"/>
                </a:lnTo>
                <a:lnTo>
                  <a:pt x="472" y="62"/>
                </a:lnTo>
                <a:lnTo>
                  <a:pt x="475" y="64"/>
                </a:lnTo>
                <a:lnTo>
                  <a:pt x="477" y="65"/>
                </a:lnTo>
                <a:lnTo>
                  <a:pt x="482" y="69"/>
                </a:lnTo>
                <a:lnTo>
                  <a:pt x="484" y="70"/>
                </a:lnTo>
                <a:lnTo>
                  <a:pt x="485" y="71"/>
                </a:lnTo>
                <a:lnTo>
                  <a:pt x="487" y="72"/>
                </a:lnTo>
                <a:lnTo>
                  <a:pt x="488" y="72"/>
                </a:lnTo>
                <a:lnTo>
                  <a:pt x="490" y="73"/>
                </a:lnTo>
                <a:lnTo>
                  <a:pt x="491" y="73"/>
                </a:lnTo>
                <a:lnTo>
                  <a:pt x="493" y="74"/>
                </a:lnTo>
                <a:lnTo>
                  <a:pt x="495" y="74"/>
                </a:lnTo>
                <a:lnTo>
                  <a:pt x="497" y="74"/>
                </a:lnTo>
                <a:lnTo>
                  <a:pt x="499" y="74"/>
                </a:lnTo>
                <a:lnTo>
                  <a:pt x="501" y="74"/>
                </a:lnTo>
                <a:lnTo>
                  <a:pt x="502" y="74"/>
                </a:lnTo>
                <a:lnTo>
                  <a:pt x="504" y="74"/>
                </a:lnTo>
                <a:lnTo>
                  <a:pt x="506" y="73"/>
                </a:lnTo>
                <a:lnTo>
                  <a:pt x="507" y="73"/>
                </a:lnTo>
                <a:lnTo>
                  <a:pt x="512" y="72"/>
                </a:lnTo>
                <a:lnTo>
                  <a:pt x="514" y="72"/>
                </a:lnTo>
                <a:lnTo>
                  <a:pt x="515" y="71"/>
                </a:lnTo>
                <a:lnTo>
                  <a:pt x="517" y="71"/>
                </a:lnTo>
                <a:lnTo>
                  <a:pt x="518" y="72"/>
                </a:lnTo>
                <a:lnTo>
                  <a:pt x="520" y="72"/>
                </a:lnTo>
                <a:lnTo>
                  <a:pt x="521" y="72"/>
                </a:lnTo>
                <a:lnTo>
                  <a:pt x="522" y="73"/>
                </a:lnTo>
                <a:lnTo>
                  <a:pt x="523" y="74"/>
                </a:lnTo>
                <a:lnTo>
                  <a:pt x="524" y="74"/>
                </a:lnTo>
                <a:lnTo>
                  <a:pt x="525" y="75"/>
                </a:lnTo>
                <a:lnTo>
                  <a:pt x="526" y="77"/>
                </a:lnTo>
                <a:lnTo>
                  <a:pt x="530" y="81"/>
                </a:lnTo>
                <a:lnTo>
                  <a:pt x="532" y="83"/>
                </a:lnTo>
                <a:lnTo>
                  <a:pt x="533" y="84"/>
                </a:lnTo>
                <a:lnTo>
                  <a:pt x="536" y="87"/>
                </a:lnTo>
                <a:lnTo>
                  <a:pt x="540" y="91"/>
                </a:lnTo>
                <a:lnTo>
                  <a:pt x="541" y="92"/>
                </a:lnTo>
                <a:lnTo>
                  <a:pt x="542" y="92"/>
                </a:lnTo>
                <a:lnTo>
                  <a:pt x="544" y="93"/>
                </a:lnTo>
                <a:lnTo>
                  <a:pt x="545" y="93"/>
                </a:lnTo>
                <a:lnTo>
                  <a:pt x="550" y="94"/>
                </a:lnTo>
                <a:lnTo>
                  <a:pt x="551" y="94"/>
                </a:lnTo>
                <a:lnTo>
                  <a:pt x="552" y="95"/>
                </a:lnTo>
                <a:lnTo>
                  <a:pt x="554" y="95"/>
                </a:lnTo>
                <a:lnTo>
                  <a:pt x="555" y="96"/>
                </a:lnTo>
                <a:lnTo>
                  <a:pt x="556" y="97"/>
                </a:lnTo>
                <a:lnTo>
                  <a:pt x="557" y="97"/>
                </a:lnTo>
                <a:lnTo>
                  <a:pt x="558" y="98"/>
                </a:lnTo>
                <a:lnTo>
                  <a:pt x="558" y="99"/>
                </a:lnTo>
                <a:lnTo>
                  <a:pt x="559" y="99"/>
                </a:lnTo>
                <a:lnTo>
                  <a:pt x="559" y="100"/>
                </a:lnTo>
                <a:lnTo>
                  <a:pt x="559" y="101"/>
                </a:lnTo>
                <a:lnTo>
                  <a:pt x="559" y="102"/>
                </a:lnTo>
                <a:lnTo>
                  <a:pt x="560" y="106"/>
                </a:lnTo>
                <a:lnTo>
                  <a:pt x="560" y="107"/>
                </a:lnTo>
                <a:lnTo>
                  <a:pt x="561" y="107"/>
                </a:lnTo>
                <a:lnTo>
                  <a:pt x="561" y="108"/>
                </a:lnTo>
                <a:lnTo>
                  <a:pt x="561" y="108"/>
                </a:lnTo>
                <a:lnTo>
                  <a:pt x="562" y="108"/>
                </a:lnTo>
                <a:lnTo>
                  <a:pt x="562" y="109"/>
                </a:lnTo>
                <a:lnTo>
                  <a:pt x="563" y="109"/>
                </a:lnTo>
                <a:lnTo>
                  <a:pt x="567" y="110"/>
                </a:lnTo>
                <a:lnTo>
                  <a:pt x="571" y="111"/>
                </a:lnTo>
                <a:lnTo>
                  <a:pt x="574" y="112"/>
                </a:lnTo>
                <a:lnTo>
                  <a:pt x="576" y="113"/>
                </a:lnTo>
                <a:lnTo>
                  <a:pt x="579" y="114"/>
                </a:lnTo>
                <a:lnTo>
                  <a:pt x="588" y="119"/>
                </a:lnTo>
                <a:lnTo>
                  <a:pt x="589" y="120"/>
                </a:lnTo>
                <a:lnTo>
                  <a:pt x="590" y="120"/>
                </a:lnTo>
                <a:lnTo>
                  <a:pt x="590" y="121"/>
                </a:lnTo>
                <a:lnTo>
                  <a:pt x="591" y="121"/>
                </a:lnTo>
                <a:lnTo>
                  <a:pt x="591" y="122"/>
                </a:lnTo>
                <a:lnTo>
                  <a:pt x="591" y="123"/>
                </a:lnTo>
                <a:lnTo>
                  <a:pt x="591" y="130"/>
                </a:lnTo>
                <a:lnTo>
                  <a:pt x="591" y="132"/>
                </a:lnTo>
                <a:lnTo>
                  <a:pt x="592" y="137"/>
                </a:lnTo>
                <a:lnTo>
                  <a:pt x="592" y="143"/>
                </a:lnTo>
                <a:lnTo>
                  <a:pt x="593" y="145"/>
                </a:lnTo>
                <a:lnTo>
                  <a:pt x="593" y="150"/>
                </a:lnTo>
                <a:lnTo>
                  <a:pt x="593" y="152"/>
                </a:lnTo>
                <a:lnTo>
                  <a:pt x="593" y="153"/>
                </a:lnTo>
                <a:lnTo>
                  <a:pt x="593" y="154"/>
                </a:lnTo>
                <a:lnTo>
                  <a:pt x="592" y="155"/>
                </a:lnTo>
                <a:lnTo>
                  <a:pt x="592" y="156"/>
                </a:lnTo>
                <a:lnTo>
                  <a:pt x="592" y="157"/>
                </a:lnTo>
                <a:lnTo>
                  <a:pt x="591" y="158"/>
                </a:lnTo>
                <a:lnTo>
                  <a:pt x="588" y="160"/>
                </a:lnTo>
                <a:lnTo>
                  <a:pt x="588" y="160"/>
                </a:lnTo>
                <a:lnTo>
                  <a:pt x="587" y="161"/>
                </a:lnTo>
                <a:lnTo>
                  <a:pt x="586" y="162"/>
                </a:lnTo>
                <a:lnTo>
                  <a:pt x="586" y="163"/>
                </a:lnTo>
                <a:lnTo>
                  <a:pt x="585" y="165"/>
                </a:lnTo>
                <a:lnTo>
                  <a:pt x="584" y="168"/>
                </a:lnTo>
                <a:lnTo>
                  <a:pt x="583" y="172"/>
                </a:lnTo>
                <a:lnTo>
                  <a:pt x="582" y="174"/>
                </a:lnTo>
                <a:lnTo>
                  <a:pt x="582" y="176"/>
                </a:lnTo>
                <a:lnTo>
                  <a:pt x="581" y="182"/>
                </a:lnTo>
                <a:lnTo>
                  <a:pt x="581" y="183"/>
                </a:lnTo>
                <a:lnTo>
                  <a:pt x="581" y="186"/>
                </a:lnTo>
                <a:lnTo>
                  <a:pt x="582" y="189"/>
                </a:lnTo>
                <a:lnTo>
                  <a:pt x="582" y="191"/>
                </a:lnTo>
                <a:lnTo>
                  <a:pt x="582" y="192"/>
                </a:lnTo>
                <a:lnTo>
                  <a:pt x="581" y="194"/>
                </a:lnTo>
                <a:lnTo>
                  <a:pt x="581" y="195"/>
                </a:lnTo>
                <a:lnTo>
                  <a:pt x="581" y="197"/>
                </a:lnTo>
                <a:lnTo>
                  <a:pt x="580" y="199"/>
                </a:lnTo>
                <a:lnTo>
                  <a:pt x="579" y="203"/>
                </a:lnTo>
                <a:lnTo>
                  <a:pt x="578" y="204"/>
                </a:lnTo>
                <a:lnTo>
                  <a:pt x="578" y="205"/>
                </a:lnTo>
                <a:lnTo>
                  <a:pt x="578" y="206"/>
                </a:lnTo>
                <a:lnTo>
                  <a:pt x="578" y="207"/>
                </a:lnTo>
                <a:lnTo>
                  <a:pt x="578" y="209"/>
                </a:lnTo>
                <a:lnTo>
                  <a:pt x="578" y="213"/>
                </a:lnTo>
                <a:lnTo>
                  <a:pt x="578" y="215"/>
                </a:lnTo>
                <a:lnTo>
                  <a:pt x="578" y="216"/>
                </a:lnTo>
                <a:lnTo>
                  <a:pt x="577" y="218"/>
                </a:lnTo>
                <a:lnTo>
                  <a:pt x="577" y="219"/>
                </a:lnTo>
                <a:lnTo>
                  <a:pt x="577" y="221"/>
                </a:lnTo>
                <a:lnTo>
                  <a:pt x="576" y="223"/>
                </a:lnTo>
                <a:lnTo>
                  <a:pt x="576" y="224"/>
                </a:lnTo>
                <a:lnTo>
                  <a:pt x="576" y="225"/>
                </a:lnTo>
                <a:lnTo>
                  <a:pt x="576" y="226"/>
                </a:lnTo>
                <a:lnTo>
                  <a:pt x="577" y="226"/>
                </a:lnTo>
                <a:lnTo>
                  <a:pt x="577" y="227"/>
                </a:lnTo>
                <a:lnTo>
                  <a:pt x="579" y="228"/>
                </a:lnTo>
                <a:lnTo>
                  <a:pt x="580" y="228"/>
                </a:lnTo>
                <a:lnTo>
                  <a:pt x="581" y="229"/>
                </a:lnTo>
                <a:lnTo>
                  <a:pt x="582" y="230"/>
                </a:lnTo>
                <a:lnTo>
                  <a:pt x="582" y="231"/>
                </a:lnTo>
                <a:lnTo>
                  <a:pt x="582" y="232"/>
                </a:lnTo>
                <a:lnTo>
                  <a:pt x="582" y="233"/>
                </a:lnTo>
                <a:lnTo>
                  <a:pt x="582" y="233"/>
                </a:lnTo>
                <a:lnTo>
                  <a:pt x="582" y="234"/>
                </a:lnTo>
                <a:lnTo>
                  <a:pt x="581" y="235"/>
                </a:lnTo>
                <a:lnTo>
                  <a:pt x="581" y="236"/>
                </a:lnTo>
                <a:lnTo>
                  <a:pt x="580" y="236"/>
                </a:lnTo>
                <a:lnTo>
                  <a:pt x="578" y="238"/>
                </a:lnTo>
                <a:lnTo>
                  <a:pt x="574" y="241"/>
                </a:lnTo>
                <a:lnTo>
                  <a:pt x="573" y="243"/>
                </a:lnTo>
                <a:lnTo>
                  <a:pt x="571" y="244"/>
                </a:lnTo>
                <a:lnTo>
                  <a:pt x="570" y="245"/>
                </a:lnTo>
                <a:lnTo>
                  <a:pt x="568" y="249"/>
                </a:lnTo>
                <a:lnTo>
                  <a:pt x="567" y="250"/>
                </a:lnTo>
                <a:lnTo>
                  <a:pt x="566" y="251"/>
                </a:lnTo>
                <a:lnTo>
                  <a:pt x="565" y="251"/>
                </a:lnTo>
                <a:lnTo>
                  <a:pt x="565" y="252"/>
                </a:lnTo>
                <a:lnTo>
                  <a:pt x="564" y="252"/>
                </a:lnTo>
                <a:lnTo>
                  <a:pt x="563" y="252"/>
                </a:lnTo>
                <a:lnTo>
                  <a:pt x="562" y="252"/>
                </a:lnTo>
                <a:lnTo>
                  <a:pt x="562" y="252"/>
                </a:lnTo>
                <a:lnTo>
                  <a:pt x="561" y="252"/>
                </a:lnTo>
                <a:lnTo>
                  <a:pt x="560" y="252"/>
                </a:lnTo>
                <a:lnTo>
                  <a:pt x="559" y="251"/>
                </a:lnTo>
                <a:lnTo>
                  <a:pt x="555" y="249"/>
                </a:lnTo>
                <a:lnTo>
                  <a:pt x="554" y="249"/>
                </a:lnTo>
                <a:lnTo>
                  <a:pt x="554" y="248"/>
                </a:lnTo>
                <a:lnTo>
                  <a:pt x="553" y="248"/>
                </a:lnTo>
                <a:lnTo>
                  <a:pt x="552" y="248"/>
                </a:lnTo>
                <a:lnTo>
                  <a:pt x="550" y="248"/>
                </a:lnTo>
                <a:lnTo>
                  <a:pt x="549" y="249"/>
                </a:lnTo>
                <a:lnTo>
                  <a:pt x="548" y="249"/>
                </a:lnTo>
                <a:lnTo>
                  <a:pt x="547" y="250"/>
                </a:lnTo>
                <a:lnTo>
                  <a:pt x="545" y="251"/>
                </a:lnTo>
                <a:lnTo>
                  <a:pt x="543" y="251"/>
                </a:lnTo>
                <a:lnTo>
                  <a:pt x="542" y="252"/>
                </a:lnTo>
                <a:lnTo>
                  <a:pt x="540" y="254"/>
                </a:lnTo>
                <a:lnTo>
                  <a:pt x="539" y="254"/>
                </a:lnTo>
                <a:lnTo>
                  <a:pt x="538" y="256"/>
                </a:lnTo>
                <a:lnTo>
                  <a:pt x="537" y="257"/>
                </a:lnTo>
                <a:lnTo>
                  <a:pt x="535" y="258"/>
                </a:lnTo>
                <a:lnTo>
                  <a:pt x="534" y="259"/>
                </a:lnTo>
                <a:lnTo>
                  <a:pt x="533" y="261"/>
                </a:lnTo>
                <a:lnTo>
                  <a:pt x="529" y="266"/>
                </a:lnTo>
                <a:lnTo>
                  <a:pt x="528" y="268"/>
                </a:lnTo>
                <a:lnTo>
                  <a:pt x="527" y="269"/>
                </a:lnTo>
                <a:lnTo>
                  <a:pt x="527" y="270"/>
                </a:lnTo>
                <a:lnTo>
                  <a:pt x="526" y="271"/>
                </a:lnTo>
                <a:lnTo>
                  <a:pt x="526" y="273"/>
                </a:lnTo>
                <a:lnTo>
                  <a:pt x="526" y="274"/>
                </a:lnTo>
                <a:lnTo>
                  <a:pt x="526" y="275"/>
                </a:lnTo>
                <a:lnTo>
                  <a:pt x="526" y="276"/>
                </a:lnTo>
                <a:lnTo>
                  <a:pt x="526" y="277"/>
                </a:lnTo>
                <a:lnTo>
                  <a:pt x="527" y="278"/>
                </a:lnTo>
                <a:lnTo>
                  <a:pt x="527" y="278"/>
                </a:lnTo>
                <a:lnTo>
                  <a:pt x="528" y="279"/>
                </a:lnTo>
                <a:lnTo>
                  <a:pt x="528" y="279"/>
                </a:lnTo>
                <a:lnTo>
                  <a:pt x="529" y="279"/>
                </a:lnTo>
                <a:lnTo>
                  <a:pt x="530" y="279"/>
                </a:lnTo>
                <a:lnTo>
                  <a:pt x="531" y="279"/>
                </a:lnTo>
                <a:lnTo>
                  <a:pt x="533" y="279"/>
                </a:lnTo>
                <a:lnTo>
                  <a:pt x="535" y="279"/>
                </a:lnTo>
                <a:lnTo>
                  <a:pt x="537" y="279"/>
                </a:lnTo>
                <a:lnTo>
                  <a:pt x="538" y="279"/>
                </a:lnTo>
                <a:lnTo>
                  <a:pt x="540" y="279"/>
                </a:lnTo>
                <a:lnTo>
                  <a:pt x="541" y="279"/>
                </a:lnTo>
                <a:lnTo>
                  <a:pt x="542" y="280"/>
                </a:lnTo>
                <a:lnTo>
                  <a:pt x="542" y="280"/>
                </a:lnTo>
                <a:lnTo>
                  <a:pt x="543" y="281"/>
                </a:lnTo>
                <a:lnTo>
                  <a:pt x="543" y="281"/>
                </a:lnTo>
                <a:lnTo>
                  <a:pt x="543" y="282"/>
                </a:lnTo>
                <a:lnTo>
                  <a:pt x="544" y="282"/>
                </a:lnTo>
                <a:lnTo>
                  <a:pt x="543" y="283"/>
                </a:lnTo>
                <a:lnTo>
                  <a:pt x="543" y="283"/>
                </a:lnTo>
                <a:lnTo>
                  <a:pt x="542" y="284"/>
                </a:lnTo>
                <a:lnTo>
                  <a:pt x="542" y="284"/>
                </a:lnTo>
                <a:lnTo>
                  <a:pt x="540" y="285"/>
                </a:lnTo>
                <a:lnTo>
                  <a:pt x="535" y="288"/>
                </a:lnTo>
                <a:lnTo>
                  <a:pt x="534" y="288"/>
                </a:lnTo>
                <a:lnTo>
                  <a:pt x="534" y="288"/>
                </a:lnTo>
                <a:lnTo>
                  <a:pt x="534" y="289"/>
                </a:lnTo>
                <a:lnTo>
                  <a:pt x="534" y="289"/>
                </a:lnTo>
                <a:lnTo>
                  <a:pt x="534" y="290"/>
                </a:lnTo>
                <a:lnTo>
                  <a:pt x="534" y="291"/>
                </a:lnTo>
                <a:lnTo>
                  <a:pt x="534" y="292"/>
                </a:lnTo>
                <a:lnTo>
                  <a:pt x="534" y="292"/>
                </a:lnTo>
                <a:lnTo>
                  <a:pt x="535" y="293"/>
                </a:lnTo>
                <a:lnTo>
                  <a:pt x="535" y="294"/>
                </a:lnTo>
                <a:lnTo>
                  <a:pt x="537" y="296"/>
                </a:lnTo>
                <a:lnTo>
                  <a:pt x="538" y="297"/>
                </a:lnTo>
                <a:lnTo>
                  <a:pt x="538" y="298"/>
                </a:lnTo>
                <a:lnTo>
                  <a:pt x="539" y="299"/>
                </a:lnTo>
                <a:lnTo>
                  <a:pt x="539" y="300"/>
                </a:lnTo>
                <a:lnTo>
                  <a:pt x="540" y="301"/>
                </a:lnTo>
                <a:lnTo>
                  <a:pt x="540" y="301"/>
                </a:lnTo>
                <a:lnTo>
                  <a:pt x="539" y="302"/>
                </a:lnTo>
                <a:lnTo>
                  <a:pt x="539" y="302"/>
                </a:lnTo>
                <a:lnTo>
                  <a:pt x="539" y="303"/>
                </a:lnTo>
                <a:lnTo>
                  <a:pt x="538" y="303"/>
                </a:lnTo>
                <a:lnTo>
                  <a:pt x="537" y="304"/>
                </a:lnTo>
                <a:lnTo>
                  <a:pt x="536" y="304"/>
                </a:lnTo>
                <a:lnTo>
                  <a:pt x="535" y="304"/>
                </a:lnTo>
                <a:lnTo>
                  <a:pt x="533" y="304"/>
                </a:lnTo>
                <a:lnTo>
                  <a:pt x="532" y="305"/>
                </a:lnTo>
                <a:lnTo>
                  <a:pt x="531" y="305"/>
                </a:lnTo>
                <a:lnTo>
                  <a:pt x="531" y="305"/>
                </a:lnTo>
                <a:lnTo>
                  <a:pt x="531" y="305"/>
                </a:lnTo>
                <a:lnTo>
                  <a:pt x="531" y="305"/>
                </a:lnTo>
                <a:lnTo>
                  <a:pt x="531" y="306"/>
                </a:lnTo>
                <a:lnTo>
                  <a:pt x="532" y="306"/>
                </a:lnTo>
                <a:lnTo>
                  <a:pt x="533" y="307"/>
                </a:lnTo>
                <a:lnTo>
                  <a:pt x="535" y="308"/>
                </a:lnTo>
                <a:lnTo>
                  <a:pt x="536" y="309"/>
                </a:lnTo>
                <a:lnTo>
                  <a:pt x="537" y="310"/>
                </a:lnTo>
                <a:lnTo>
                  <a:pt x="537" y="310"/>
                </a:lnTo>
                <a:lnTo>
                  <a:pt x="538" y="311"/>
                </a:lnTo>
                <a:lnTo>
                  <a:pt x="538" y="312"/>
                </a:lnTo>
                <a:lnTo>
                  <a:pt x="538" y="313"/>
                </a:lnTo>
                <a:lnTo>
                  <a:pt x="537" y="314"/>
                </a:lnTo>
                <a:lnTo>
                  <a:pt x="537" y="314"/>
                </a:lnTo>
                <a:lnTo>
                  <a:pt x="537" y="315"/>
                </a:lnTo>
                <a:lnTo>
                  <a:pt x="537" y="315"/>
                </a:lnTo>
                <a:lnTo>
                  <a:pt x="538" y="315"/>
                </a:lnTo>
                <a:lnTo>
                  <a:pt x="538" y="316"/>
                </a:lnTo>
                <a:lnTo>
                  <a:pt x="539" y="316"/>
                </a:lnTo>
                <a:lnTo>
                  <a:pt x="539" y="316"/>
                </a:lnTo>
                <a:lnTo>
                  <a:pt x="540" y="316"/>
                </a:lnTo>
                <a:lnTo>
                  <a:pt x="541" y="316"/>
                </a:lnTo>
                <a:lnTo>
                  <a:pt x="544" y="316"/>
                </a:lnTo>
                <a:lnTo>
                  <a:pt x="546" y="316"/>
                </a:lnTo>
                <a:lnTo>
                  <a:pt x="547" y="317"/>
                </a:lnTo>
                <a:lnTo>
                  <a:pt x="549" y="317"/>
                </a:lnTo>
                <a:lnTo>
                  <a:pt x="550" y="318"/>
                </a:lnTo>
                <a:lnTo>
                  <a:pt x="552" y="318"/>
                </a:lnTo>
                <a:lnTo>
                  <a:pt x="553" y="319"/>
                </a:lnTo>
                <a:lnTo>
                  <a:pt x="554" y="320"/>
                </a:lnTo>
                <a:lnTo>
                  <a:pt x="554" y="320"/>
                </a:lnTo>
                <a:lnTo>
                  <a:pt x="555" y="321"/>
                </a:lnTo>
                <a:lnTo>
                  <a:pt x="555" y="322"/>
                </a:lnTo>
                <a:lnTo>
                  <a:pt x="556" y="322"/>
                </a:lnTo>
                <a:lnTo>
                  <a:pt x="556" y="324"/>
                </a:lnTo>
                <a:lnTo>
                  <a:pt x="556" y="326"/>
                </a:lnTo>
                <a:lnTo>
                  <a:pt x="556" y="329"/>
                </a:lnTo>
                <a:lnTo>
                  <a:pt x="556" y="331"/>
                </a:lnTo>
                <a:lnTo>
                  <a:pt x="556" y="334"/>
                </a:lnTo>
                <a:lnTo>
                  <a:pt x="556" y="335"/>
                </a:lnTo>
                <a:lnTo>
                  <a:pt x="555" y="337"/>
                </a:lnTo>
                <a:lnTo>
                  <a:pt x="554" y="343"/>
                </a:lnTo>
                <a:lnTo>
                  <a:pt x="554" y="345"/>
                </a:lnTo>
                <a:lnTo>
                  <a:pt x="553" y="347"/>
                </a:lnTo>
                <a:lnTo>
                  <a:pt x="553" y="352"/>
                </a:lnTo>
                <a:lnTo>
                  <a:pt x="553" y="356"/>
                </a:lnTo>
                <a:lnTo>
                  <a:pt x="553" y="357"/>
                </a:lnTo>
                <a:lnTo>
                  <a:pt x="553" y="363"/>
                </a:lnTo>
                <a:lnTo>
                  <a:pt x="553" y="364"/>
                </a:lnTo>
                <a:lnTo>
                  <a:pt x="553" y="365"/>
                </a:lnTo>
                <a:lnTo>
                  <a:pt x="553" y="365"/>
                </a:lnTo>
                <a:lnTo>
                  <a:pt x="553" y="366"/>
                </a:lnTo>
                <a:lnTo>
                  <a:pt x="554" y="366"/>
                </a:lnTo>
                <a:lnTo>
                  <a:pt x="554" y="367"/>
                </a:lnTo>
                <a:lnTo>
                  <a:pt x="556" y="368"/>
                </a:lnTo>
                <a:lnTo>
                  <a:pt x="557" y="368"/>
                </a:lnTo>
                <a:lnTo>
                  <a:pt x="558" y="369"/>
                </a:lnTo>
                <a:lnTo>
                  <a:pt x="559" y="370"/>
                </a:lnTo>
                <a:lnTo>
                  <a:pt x="560" y="371"/>
                </a:lnTo>
                <a:lnTo>
                  <a:pt x="561" y="372"/>
                </a:lnTo>
                <a:lnTo>
                  <a:pt x="561" y="373"/>
                </a:lnTo>
                <a:lnTo>
                  <a:pt x="562" y="375"/>
                </a:lnTo>
                <a:lnTo>
                  <a:pt x="562" y="377"/>
                </a:lnTo>
                <a:lnTo>
                  <a:pt x="563" y="379"/>
                </a:lnTo>
                <a:lnTo>
                  <a:pt x="563" y="380"/>
                </a:lnTo>
                <a:lnTo>
                  <a:pt x="563" y="382"/>
                </a:lnTo>
                <a:lnTo>
                  <a:pt x="563" y="384"/>
                </a:lnTo>
                <a:lnTo>
                  <a:pt x="563" y="386"/>
                </a:lnTo>
                <a:lnTo>
                  <a:pt x="563" y="388"/>
                </a:lnTo>
                <a:lnTo>
                  <a:pt x="563" y="390"/>
                </a:lnTo>
                <a:lnTo>
                  <a:pt x="562" y="390"/>
                </a:lnTo>
                <a:lnTo>
                  <a:pt x="562" y="390"/>
                </a:lnTo>
                <a:lnTo>
                  <a:pt x="561" y="390"/>
                </a:lnTo>
                <a:lnTo>
                  <a:pt x="561" y="391"/>
                </a:lnTo>
                <a:lnTo>
                  <a:pt x="560" y="392"/>
                </a:lnTo>
                <a:lnTo>
                  <a:pt x="560" y="393"/>
                </a:lnTo>
                <a:lnTo>
                  <a:pt x="559" y="394"/>
                </a:lnTo>
                <a:lnTo>
                  <a:pt x="559" y="395"/>
                </a:lnTo>
                <a:lnTo>
                  <a:pt x="557" y="401"/>
                </a:lnTo>
                <a:lnTo>
                  <a:pt x="557" y="403"/>
                </a:lnTo>
                <a:lnTo>
                  <a:pt x="557" y="403"/>
                </a:lnTo>
                <a:lnTo>
                  <a:pt x="557" y="404"/>
                </a:lnTo>
                <a:lnTo>
                  <a:pt x="557" y="405"/>
                </a:lnTo>
                <a:lnTo>
                  <a:pt x="557" y="405"/>
                </a:lnTo>
                <a:lnTo>
                  <a:pt x="557" y="406"/>
                </a:lnTo>
                <a:lnTo>
                  <a:pt x="557" y="407"/>
                </a:lnTo>
                <a:lnTo>
                  <a:pt x="558" y="408"/>
                </a:lnTo>
                <a:lnTo>
                  <a:pt x="560" y="410"/>
                </a:lnTo>
                <a:lnTo>
                  <a:pt x="560" y="410"/>
                </a:lnTo>
                <a:lnTo>
                  <a:pt x="560" y="411"/>
                </a:lnTo>
                <a:lnTo>
                  <a:pt x="561" y="412"/>
                </a:lnTo>
                <a:lnTo>
                  <a:pt x="561" y="414"/>
                </a:lnTo>
                <a:lnTo>
                  <a:pt x="561" y="416"/>
                </a:lnTo>
                <a:lnTo>
                  <a:pt x="562" y="417"/>
                </a:lnTo>
                <a:lnTo>
                  <a:pt x="562" y="423"/>
                </a:lnTo>
                <a:lnTo>
                  <a:pt x="562" y="425"/>
                </a:lnTo>
                <a:lnTo>
                  <a:pt x="563" y="428"/>
                </a:lnTo>
                <a:lnTo>
                  <a:pt x="563" y="429"/>
                </a:lnTo>
                <a:lnTo>
                  <a:pt x="564" y="431"/>
                </a:lnTo>
                <a:lnTo>
                  <a:pt x="565" y="434"/>
                </a:lnTo>
                <a:lnTo>
                  <a:pt x="566" y="437"/>
                </a:lnTo>
                <a:lnTo>
                  <a:pt x="567" y="438"/>
                </a:lnTo>
                <a:lnTo>
                  <a:pt x="567" y="440"/>
                </a:lnTo>
                <a:lnTo>
                  <a:pt x="568" y="441"/>
                </a:lnTo>
                <a:lnTo>
                  <a:pt x="568" y="441"/>
                </a:lnTo>
                <a:lnTo>
                  <a:pt x="568" y="442"/>
                </a:lnTo>
                <a:lnTo>
                  <a:pt x="567" y="443"/>
                </a:lnTo>
                <a:lnTo>
                  <a:pt x="564" y="448"/>
                </a:lnTo>
                <a:lnTo>
                  <a:pt x="563" y="449"/>
                </a:lnTo>
                <a:lnTo>
                  <a:pt x="562" y="451"/>
                </a:lnTo>
                <a:lnTo>
                  <a:pt x="561" y="453"/>
                </a:lnTo>
                <a:lnTo>
                  <a:pt x="561" y="454"/>
                </a:lnTo>
                <a:lnTo>
                  <a:pt x="561" y="456"/>
                </a:lnTo>
                <a:lnTo>
                  <a:pt x="560" y="460"/>
                </a:lnTo>
                <a:lnTo>
                  <a:pt x="560" y="462"/>
                </a:lnTo>
                <a:lnTo>
                  <a:pt x="560" y="464"/>
                </a:lnTo>
                <a:lnTo>
                  <a:pt x="560" y="466"/>
                </a:lnTo>
                <a:lnTo>
                  <a:pt x="561" y="469"/>
                </a:lnTo>
                <a:lnTo>
                  <a:pt x="561" y="471"/>
                </a:lnTo>
                <a:lnTo>
                  <a:pt x="562" y="473"/>
                </a:lnTo>
                <a:lnTo>
                  <a:pt x="564" y="477"/>
                </a:lnTo>
                <a:lnTo>
                  <a:pt x="565" y="479"/>
                </a:lnTo>
                <a:lnTo>
                  <a:pt x="566" y="480"/>
                </a:lnTo>
                <a:lnTo>
                  <a:pt x="568" y="483"/>
                </a:lnTo>
                <a:lnTo>
                  <a:pt x="569" y="483"/>
                </a:lnTo>
                <a:lnTo>
                  <a:pt x="569" y="484"/>
                </a:lnTo>
                <a:lnTo>
                  <a:pt x="570" y="485"/>
                </a:lnTo>
                <a:lnTo>
                  <a:pt x="570" y="487"/>
                </a:lnTo>
                <a:lnTo>
                  <a:pt x="570" y="488"/>
                </a:lnTo>
                <a:lnTo>
                  <a:pt x="569" y="489"/>
                </a:lnTo>
                <a:lnTo>
                  <a:pt x="569" y="492"/>
                </a:lnTo>
                <a:lnTo>
                  <a:pt x="568" y="494"/>
                </a:lnTo>
                <a:lnTo>
                  <a:pt x="568" y="495"/>
                </a:lnTo>
                <a:lnTo>
                  <a:pt x="567" y="496"/>
                </a:lnTo>
                <a:lnTo>
                  <a:pt x="565" y="499"/>
                </a:lnTo>
                <a:lnTo>
                  <a:pt x="564" y="501"/>
                </a:lnTo>
                <a:lnTo>
                  <a:pt x="563" y="503"/>
                </a:lnTo>
                <a:lnTo>
                  <a:pt x="562" y="507"/>
                </a:lnTo>
                <a:lnTo>
                  <a:pt x="561" y="509"/>
                </a:lnTo>
                <a:lnTo>
                  <a:pt x="560" y="510"/>
                </a:lnTo>
                <a:lnTo>
                  <a:pt x="560" y="512"/>
                </a:lnTo>
                <a:lnTo>
                  <a:pt x="559" y="512"/>
                </a:lnTo>
                <a:lnTo>
                  <a:pt x="558" y="513"/>
                </a:lnTo>
                <a:lnTo>
                  <a:pt x="554" y="516"/>
                </a:lnTo>
                <a:lnTo>
                  <a:pt x="551" y="518"/>
                </a:lnTo>
                <a:lnTo>
                  <a:pt x="549" y="520"/>
                </a:lnTo>
                <a:lnTo>
                  <a:pt x="548" y="521"/>
                </a:lnTo>
                <a:lnTo>
                  <a:pt x="546" y="523"/>
                </a:lnTo>
                <a:lnTo>
                  <a:pt x="545" y="524"/>
                </a:lnTo>
                <a:lnTo>
                  <a:pt x="544" y="525"/>
                </a:lnTo>
                <a:lnTo>
                  <a:pt x="544" y="526"/>
                </a:lnTo>
                <a:lnTo>
                  <a:pt x="544" y="528"/>
                </a:lnTo>
                <a:lnTo>
                  <a:pt x="543" y="529"/>
                </a:lnTo>
                <a:lnTo>
                  <a:pt x="543" y="530"/>
                </a:lnTo>
                <a:lnTo>
                  <a:pt x="543" y="531"/>
                </a:lnTo>
                <a:lnTo>
                  <a:pt x="543" y="533"/>
                </a:lnTo>
                <a:lnTo>
                  <a:pt x="544" y="535"/>
                </a:lnTo>
                <a:lnTo>
                  <a:pt x="544" y="536"/>
                </a:lnTo>
                <a:lnTo>
                  <a:pt x="544" y="537"/>
                </a:lnTo>
                <a:lnTo>
                  <a:pt x="544" y="538"/>
                </a:lnTo>
                <a:lnTo>
                  <a:pt x="543" y="538"/>
                </a:lnTo>
                <a:lnTo>
                  <a:pt x="543" y="539"/>
                </a:lnTo>
                <a:lnTo>
                  <a:pt x="543" y="540"/>
                </a:lnTo>
                <a:lnTo>
                  <a:pt x="542" y="541"/>
                </a:lnTo>
                <a:lnTo>
                  <a:pt x="542" y="541"/>
                </a:lnTo>
                <a:lnTo>
                  <a:pt x="541" y="542"/>
                </a:lnTo>
                <a:lnTo>
                  <a:pt x="541" y="542"/>
                </a:lnTo>
                <a:lnTo>
                  <a:pt x="540" y="543"/>
                </a:lnTo>
                <a:lnTo>
                  <a:pt x="537" y="545"/>
                </a:lnTo>
                <a:lnTo>
                  <a:pt x="536" y="545"/>
                </a:lnTo>
                <a:lnTo>
                  <a:pt x="536" y="545"/>
                </a:lnTo>
                <a:lnTo>
                  <a:pt x="535" y="546"/>
                </a:lnTo>
                <a:lnTo>
                  <a:pt x="535" y="546"/>
                </a:lnTo>
                <a:lnTo>
                  <a:pt x="535" y="547"/>
                </a:lnTo>
                <a:lnTo>
                  <a:pt x="535" y="547"/>
                </a:lnTo>
                <a:lnTo>
                  <a:pt x="535" y="548"/>
                </a:lnTo>
                <a:lnTo>
                  <a:pt x="535" y="549"/>
                </a:lnTo>
                <a:lnTo>
                  <a:pt x="535" y="550"/>
                </a:lnTo>
                <a:lnTo>
                  <a:pt x="535" y="550"/>
                </a:lnTo>
                <a:lnTo>
                  <a:pt x="535" y="551"/>
                </a:lnTo>
                <a:lnTo>
                  <a:pt x="536" y="552"/>
                </a:lnTo>
                <a:lnTo>
                  <a:pt x="536" y="553"/>
                </a:lnTo>
                <a:lnTo>
                  <a:pt x="536" y="554"/>
                </a:lnTo>
                <a:lnTo>
                  <a:pt x="537" y="554"/>
                </a:lnTo>
                <a:lnTo>
                  <a:pt x="538" y="555"/>
                </a:lnTo>
                <a:lnTo>
                  <a:pt x="539" y="556"/>
                </a:lnTo>
                <a:lnTo>
                  <a:pt x="541" y="558"/>
                </a:lnTo>
                <a:lnTo>
                  <a:pt x="541" y="558"/>
                </a:lnTo>
                <a:lnTo>
                  <a:pt x="542" y="559"/>
                </a:lnTo>
                <a:lnTo>
                  <a:pt x="542" y="559"/>
                </a:lnTo>
                <a:lnTo>
                  <a:pt x="542" y="560"/>
                </a:lnTo>
                <a:lnTo>
                  <a:pt x="542" y="560"/>
                </a:lnTo>
                <a:lnTo>
                  <a:pt x="542" y="561"/>
                </a:lnTo>
                <a:lnTo>
                  <a:pt x="541" y="563"/>
                </a:lnTo>
                <a:lnTo>
                  <a:pt x="541" y="564"/>
                </a:lnTo>
                <a:lnTo>
                  <a:pt x="540" y="564"/>
                </a:lnTo>
                <a:lnTo>
                  <a:pt x="540" y="565"/>
                </a:lnTo>
                <a:lnTo>
                  <a:pt x="539" y="565"/>
                </a:lnTo>
                <a:lnTo>
                  <a:pt x="539" y="565"/>
                </a:lnTo>
                <a:lnTo>
                  <a:pt x="537" y="566"/>
                </a:lnTo>
                <a:lnTo>
                  <a:pt x="536" y="567"/>
                </a:lnTo>
                <a:lnTo>
                  <a:pt x="535" y="567"/>
                </a:lnTo>
                <a:lnTo>
                  <a:pt x="534" y="570"/>
                </a:lnTo>
                <a:lnTo>
                  <a:pt x="532" y="571"/>
                </a:lnTo>
                <a:lnTo>
                  <a:pt x="531" y="572"/>
                </a:lnTo>
                <a:lnTo>
                  <a:pt x="530" y="573"/>
                </a:lnTo>
                <a:lnTo>
                  <a:pt x="530" y="574"/>
                </a:lnTo>
                <a:lnTo>
                  <a:pt x="529" y="575"/>
                </a:lnTo>
                <a:lnTo>
                  <a:pt x="529" y="576"/>
                </a:lnTo>
                <a:lnTo>
                  <a:pt x="529" y="577"/>
                </a:lnTo>
                <a:lnTo>
                  <a:pt x="529" y="578"/>
                </a:lnTo>
                <a:lnTo>
                  <a:pt x="529" y="579"/>
                </a:lnTo>
                <a:lnTo>
                  <a:pt x="529" y="580"/>
                </a:lnTo>
                <a:lnTo>
                  <a:pt x="530" y="582"/>
                </a:lnTo>
                <a:lnTo>
                  <a:pt x="531" y="584"/>
                </a:lnTo>
                <a:lnTo>
                  <a:pt x="532" y="585"/>
                </a:lnTo>
                <a:lnTo>
                  <a:pt x="534" y="588"/>
                </a:lnTo>
                <a:lnTo>
                  <a:pt x="535" y="589"/>
                </a:lnTo>
                <a:lnTo>
                  <a:pt x="535" y="590"/>
                </a:lnTo>
                <a:lnTo>
                  <a:pt x="536" y="591"/>
                </a:lnTo>
                <a:lnTo>
                  <a:pt x="536" y="593"/>
                </a:lnTo>
                <a:lnTo>
                  <a:pt x="536" y="594"/>
                </a:lnTo>
                <a:lnTo>
                  <a:pt x="536" y="595"/>
                </a:lnTo>
                <a:lnTo>
                  <a:pt x="536" y="596"/>
                </a:lnTo>
                <a:lnTo>
                  <a:pt x="536" y="597"/>
                </a:lnTo>
                <a:lnTo>
                  <a:pt x="536" y="598"/>
                </a:lnTo>
                <a:lnTo>
                  <a:pt x="535" y="598"/>
                </a:lnTo>
                <a:lnTo>
                  <a:pt x="535" y="599"/>
                </a:lnTo>
                <a:lnTo>
                  <a:pt x="533" y="601"/>
                </a:lnTo>
                <a:lnTo>
                  <a:pt x="532" y="602"/>
                </a:lnTo>
                <a:lnTo>
                  <a:pt x="531" y="604"/>
                </a:lnTo>
                <a:lnTo>
                  <a:pt x="530" y="605"/>
                </a:lnTo>
                <a:lnTo>
                  <a:pt x="529" y="606"/>
                </a:lnTo>
                <a:lnTo>
                  <a:pt x="529" y="608"/>
                </a:lnTo>
                <a:lnTo>
                  <a:pt x="527" y="613"/>
                </a:lnTo>
                <a:lnTo>
                  <a:pt x="526" y="617"/>
                </a:lnTo>
                <a:lnTo>
                  <a:pt x="526" y="617"/>
                </a:lnTo>
                <a:lnTo>
                  <a:pt x="525" y="618"/>
                </a:lnTo>
                <a:lnTo>
                  <a:pt x="525" y="619"/>
                </a:lnTo>
                <a:lnTo>
                  <a:pt x="524" y="619"/>
                </a:lnTo>
                <a:lnTo>
                  <a:pt x="523" y="619"/>
                </a:lnTo>
                <a:lnTo>
                  <a:pt x="519" y="621"/>
                </a:lnTo>
                <a:lnTo>
                  <a:pt x="517" y="622"/>
                </a:lnTo>
                <a:lnTo>
                  <a:pt x="515" y="623"/>
                </a:lnTo>
                <a:lnTo>
                  <a:pt x="514" y="624"/>
                </a:lnTo>
                <a:lnTo>
                  <a:pt x="510" y="627"/>
                </a:lnTo>
                <a:lnTo>
                  <a:pt x="508" y="629"/>
                </a:lnTo>
                <a:lnTo>
                  <a:pt x="506" y="630"/>
                </a:lnTo>
                <a:lnTo>
                  <a:pt x="505" y="630"/>
                </a:lnTo>
                <a:lnTo>
                  <a:pt x="504" y="631"/>
                </a:lnTo>
                <a:lnTo>
                  <a:pt x="502" y="631"/>
                </a:lnTo>
                <a:lnTo>
                  <a:pt x="501" y="632"/>
                </a:lnTo>
                <a:lnTo>
                  <a:pt x="500" y="632"/>
                </a:lnTo>
                <a:lnTo>
                  <a:pt x="499" y="632"/>
                </a:lnTo>
                <a:lnTo>
                  <a:pt x="498" y="632"/>
                </a:lnTo>
                <a:lnTo>
                  <a:pt x="497" y="632"/>
                </a:lnTo>
                <a:lnTo>
                  <a:pt x="495" y="632"/>
                </a:lnTo>
                <a:lnTo>
                  <a:pt x="490" y="631"/>
                </a:lnTo>
                <a:lnTo>
                  <a:pt x="489" y="631"/>
                </a:lnTo>
                <a:lnTo>
                  <a:pt x="488" y="631"/>
                </a:lnTo>
                <a:lnTo>
                  <a:pt x="487" y="631"/>
                </a:lnTo>
                <a:lnTo>
                  <a:pt x="487" y="631"/>
                </a:lnTo>
                <a:lnTo>
                  <a:pt x="486" y="631"/>
                </a:lnTo>
                <a:lnTo>
                  <a:pt x="486" y="632"/>
                </a:lnTo>
                <a:lnTo>
                  <a:pt x="486" y="633"/>
                </a:lnTo>
                <a:lnTo>
                  <a:pt x="485" y="638"/>
                </a:lnTo>
                <a:lnTo>
                  <a:pt x="484" y="641"/>
                </a:lnTo>
                <a:lnTo>
                  <a:pt x="484" y="643"/>
                </a:lnTo>
                <a:lnTo>
                  <a:pt x="484" y="649"/>
                </a:lnTo>
                <a:lnTo>
                  <a:pt x="483" y="651"/>
                </a:lnTo>
                <a:lnTo>
                  <a:pt x="483" y="653"/>
                </a:lnTo>
                <a:lnTo>
                  <a:pt x="482" y="656"/>
                </a:lnTo>
                <a:lnTo>
                  <a:pt x="482" y="658"/>
                </a:lnTo>
                <a:lnTo>
                  <a:pt x="482" y="659"/>
                </a:lnTo>
                <a:lnTo>
                  <a:pt x="482" y="660"/>
                </a:lnTo>
                <a:lnTo>
                  <a:pt x="482" y="662"/>
                </a:lnTo>
                <a:lnTo>
                  <a:pt x="483" y="663"/>
                </a:lnTo>
                <a:lnTo>
                  <a:pt x="484" y="667"/>
                </a:lnTo>
                <a:lnTo>
                  <a:pt x="485" y="669"/>
                </a:lnTo>
                <a:lnTo>
                  <a:pt x="485" y="670"/>
                </a:lnTo>
                <a:lnTo>
                  <a:pt x="487" y="676"/>
                </a:lnTo>
                <a:lnTo>
                  <a:pt x="487" y="678"/>
                </a:lnTo>
                <a:lnTo>
                  <a:pt x="487" y="680"/>
                </a:lnTo>
                <a:lnTo>
                  <a:pt x="487" y="682"/>
                </a:lnTo>
                <a:lnTo>
                  <a:pt x="487" y="684"/>
                </a:lnTo>
                <a:lnTo>
                  <a:pt x="486" y="685"/>
                </a:lnTo>
                <a:lnTo>
                  <a:pt x="486" y="686"/>
                </a:lnTo>
                <a:lnTo>
                  <a:pt x="486" y="687"/>
                </a:lnTo>
                <a:lnTo>
                  <a:pt x="485" y="688"/>
                </a:lnTo>
                <a:lnTo>
                  <a:pt x="485" y="688"/>
                </a:lnTo>
                <a:lnTo>
                  <a:pt x="484" y="689"/>
                </a:lnTo>
                <a:lnTo>
                  <a:pt x="483" y="690"/>
                </a:lnTo>
                <a:lnTo>
                  <a:pt x="483" y="691"/>
                </a:lnTo>
                <a:lnTo>
                  <a:pt x="481" y="692"/>
                </a:lnTo>
                <a:lnTo>
                  <a:pt x="480" y="693"/>
                </a:lnTo>
                <a:lnTo>
                  <a:pt x="479" y="693"/>
                </a:lnTo>
                <a:lnTo>
                  <a:pt x="476" y="695"/>
                </a:lnTo>
                <a:lnTo>
                  <a:pt x="475" y="695"/>
                </a:lnTo>
                <a:lnTo>
                  <a:pt x="474" y="696"/>
                </a:lnTo>
                <a:lnTo>
                  <a:pt x="473" y="696"/>
                </a:lnTo>
                <a:lnTo>
                  <a:pt x="472" y="697"/>
                </a:lnTo>
                <a:lnTo>
                  <a:pt x="471" y="698"/>
                </a:lnTo>
                <a:lnTo>
                  <a:pt x="470" y="699"/>
                </a:lnTo>
                <a:lnTo>
                  <a:pt x="469" y="700"/>
                </a:lnTo>
                <a:lnTo>
                  <a:pt x="468" y="702"/>
                </a:lnTo>
                <a:lnTo>
                  <a:pt x="466" y="705"/>
                </a:lnTo>
                <a:lnTo>
                  <a:pt x="465" y="708"/>
                </a:lnTo>
                <a:lnTo>
                  <a:pt x="464" y="710"/>
                </a:lnTo>
                <a:lnTo>
                  <a:pt x="463" y="712"/>
                </a:lnTo>
                <a:lnTo>
                  <a:pt x="463" y="713"/>
                </a:lnTo>
                <a:lnTo>
                  <a:pt x="462" y="716"/>
                </a:lnTo>
                <a:lnTo>
                  <a:pt x="462" y="718"/>
                </a:lnTo>
                <a:lnTo>
                  <a:pt x="461" y="722"/>
                </a:lnTo>
                <a:lnTo>
                  <a:pt x="461" y="724"/>
                </a:lnTo>
                <a:lnTo>
                  <a:pt x="460" y="726"/>
                </a:lnTo>
                <a:lnTo>
                  <a:pt x="460" y="728"/>
                </a:lnTo>
                <a:lnTo>
                  <a:pt x="460" y="730"/>
                </a:lnTo>
                <a:lnTo>
                  <a:pt x="460" y="732"/>
                </a:lnTo>
                <a:lnTo>
                  <a:pt x="461" y="734"/>
                </a:lnTo>
                <a:lnTo>
                  <a:pt x="461" y="735"/>
                </a:lnTo>
                <a:lnTo>
                  <a:pt x="461" y="736"/>
                </a:lnTo>
                <a:lnTo>
                  <a:pt x="461" y="738"/>
                </a:lnTo>
                <a:lnTo>
                  <a:pt x="462" y="739"/>
                </a:lnTo>
                <a:lnTo>
                  <a:pt x="464" y="744"/>
                </a:lnTo>
                <a:lnTo>
                  <a:pt x="464" y="746"/>
                </a:lnTo>
                <a:lnTo>
                  <a:pt x="464" y="746"/>
                </a:lnTo>
                <a:lnTo>
                  <a:pt x="463" y="746"/>
                </a:lnTo>
                <a:lnTo>
                  <a:pt x="462" y="745"/>
                </a:lnTo>
                <a:lnTo>
                  <a:pt x="461" y="745"/>
                </a:lnTo>
                <a:lnTo>
                  <a:pt x="460" y="745"/>
                </a:lnTo>
                <a:lnTo>
                  <a:pt x="459" y="745"/>
                </a:lnTo>
                <a:lnTo>
                  <a:pt x="457" y="745"/>
                </a:lnTo>
                <a:lnTo>
                  <a:pt x="456" y="745"/>
                </a:lnTo>
                <a:lnTo>
                  <a:pt x="454" y="746"/>
                </a:lnTo>
                <a:lnTo>
                  <a:pt x="453" y="747"/>
                </a:lnTo>
                <a:lnTo>
                  <a:pt x="451" y="747"/>
                </a:lnTo>
                <a:lnTo>
                  <a:pt x="450" y="748"/>
                </a:lnTo>
                <a:lnTo>
                  <a:pt x="449" y="749"/>
                </a:lnTo>
                <a:lnTo>
                  <a:pt x="448" y="750"/>
                </a:lnTo>
                <a:lnTo>
                  <a:pt x="447" y="751"/>
                </a:lnTo>
                <a:lnTo>
                  <a:pt x="447" y="752"/>
                </a:lnTo>
                <a:lnTo>
                  <a:pt x="446" y="753"/>
                </a:lnTo>
                <a:lnTo>
                  <a:pt x="444" y="757"/>
                </a:lnTo>
                <a:lnTo>
                  <a:pt x="443" y="758"/>
                </a:lnTo>
                <a:lnTo>
                  <a:pt x="443" y="758"/>
                </a:lnTo>
                <a:lnTo>
                  <a:pt x="443" y="759"/>
                </a:lnTo>
                <a:lnTo>
                  <a:pt x="442" y="759"/>
                </a:lnTo>
                <a:lnTo>
                  <a:pt x="442" y="759"/>
                </a:lnTo>
                <a:lnTo>
                  <a:pt x="441" y="759"/>
                </a:lnTo>
                <a:lnTo>
                  <a:pt x="440" y="760"/>
                </a:lnTo>
                <a:lnTo>
                  <a:pt x="439" y="759"/>
                </a:lnTo>
                <a:lnTo>
                  <a:pt x="438" y="759"/>
                </a:lnTo>
                <a:lnTo>
                  <a:pt x="437" y="759"/>
                </a:lnTo>
                <a:lnTo>
                  <a:pt x="436" y="758"/>
                </a:lnTo>
                <a:lnTo>
                  <a:pt x="434" y="757"/>
                </a:lnTo>
                <a:lnTo>
                  <a:pt x="430" y="755"/>
                </a:lnTo>
                <a:lnTo>
                  <a:pt x="428" y="753"/>
                </a:lnTo>
                <a:lnTo>
                  <a:pt x="424" y="750"/>
                </a:lnTo>
                <a:lnTo>
                  <a:pt x="418" y="746"/>
                </a:lnTo>
                <a:lnTo>
                  <a:pt x="415" y="744"/>
                </a:lnTo>
                <a:lnTo>
                  <a:pt x="412" y="742"/>
                </a:lnTo>
                <a:lnTo>
                  <a:pt x="411" y="741"/>
                </a:lnTo>
                <a:lnTo>
                  <a:pt x="409" y="739"/>
                </a:lnTo>
                <a:lnTo>
                  <a:pt x="407" y="737"/>
                </a:lnTo>
                <a:lnTo>
                  <a:pt x="406" y="735"/>
                </a:lnTo>
                <a:lnTo>
                  <a:pt x="405" y="734"/>
                </a:lnTo>
                <a:lnTo>
                  <a:pt x="404" y="732"/>
                </a:lnTo>
                <a:lnTo>
                  <a:pt x="404" y="731"/>
                </a:lnTo>
                <a:lnTo>
                  <a:pt x="403" y="730"/>
                </a:lnTo>
                <a:lnTo>
                  <a:pt x="403" y="728"/>
                </a:lnTo>
                <a:lnTo>
                  <a:pt x="402" y="726"/>
                </a:lnTo>
                <a:lnTo>
                  <a:pt x="402" y="720"/>
                </a:lnTo>
                <a:lnTo>
                  <a:pt x="401" y="714"/>
                </a:lnTo>
                <a:lnTo>
                  <a:pt x="401" y="709"/>
                </a:lnTo>
                <a:lnTo>
                  <a:pt x="401" y="707"/>
                </a:lnTo>
                <a:lnTo>
                  <a:pt x="400" y="704"/>
                </a:lnTo>
                <a:lnTo>
                  <a:pt x="400" y="702"/>
                </a:lnTo>
                <a:lnTo>
                  <a:pt x="399" y="699"/>
                </a:lnTo>
                <a:lnTo>
                  <a:pt x="398" y="694"/>
                </a:lnTo>
                <a:lnTo>
                  <a:pt x="397" y="692"/>
                </a:lnTo>
                <a:lnTo>
                  <a:pt x="396" y="691"/>
                </a:lnTo>
                <a:lnTo>
                  <a:pt x="396" y="690"/>
                </a:lnTo>
                <a:lnTo>
                  <a:pt x="395" y="689"/>
                </a:lnTo>
                <a:lnTo>
                  <a:pt x="394" y="687"/>
                </a:lnTo>
                <a:lnTo>
                  <a:pt x="391" y="683"/>
                </a:lnTo>
                <a:lnTo>
                  <a:pt x="387" y="679"/>
                </a:lnTo>
                <a:lnTo>
                  <a:pt x="383" y="674"/>
                </a:lnTo>
                <a:lnTo>
                  <a:pt x="376" y="666"/>
                </a:lnTo>
                <a:lnTo>
                  <a:pt x="375" y="665"/>
                </a:lnTo>
                <a:lnTo>
                  <a:pt x="373" y="663"/>
                </a:lnTo>
                <a:lnTo>
                  <a:pt x="372" y="661"/>
                </a:lnTo>
                <a:lnTo>
                  <a:pt x="370" y="660"/>
                </a:lnTo>
                <a:lnTo>
                  <a:pt x="368" y="657"/>
                </a:lnTo>
                <a:lnTo>
                  <a:pt x="366" y="656"/>
                </a:lnTo>
                <a:lnTo>
                  <a:pt x="364" y="655"/>
                </a:lnTo>
                <a:lnTo>
                  <a:pt x="362" y="653"/>
                </a:lnTo>
                <a:lnTo>
                  <a:pt x="360" y="651"/>
                </a:lnTo>
                <a:lnTo>
                  <a:pt x="358" y="650"/>
                </a:lnTo>
                <a:lnTo>
                  <a:pt x="356" y="649"/>
                </a:lnTo>
                <a:lnTo>
                  <a:pt x="353" y="647"/>
                </a:lnTo>
                <a:lnTo>
                  <a:pt x="352" y="647"/>
                </a:lnTo>
                <a:lnTo>
                  <a:pt x="351" y="646"/>
                </a:lnTo>
                <a:lnTo>
                  <a:pt x="348" y="646"/>
                </a:lnTo>
                <a:lnTo>
                  <a:pt x="346" y="646"/>
                </a:lnTo>
                <a:lnTo>
                  <a:pt x="344" y="645"/>
                </a:lnTo>
                <a:lnTo>
                  <a:pt x="341" y="645"/>
                </a:lnTo>
                <a:lnTo>
                  <a:pt x="335" y="645"/>
                </a:lnTo>
                <a:lnTo>
                  <a:pt x="332" y="645"/>
                </a:lnTo>
                <a:lnTo>
                  <a:pt x="331" y="645"/>
                </a:lnTo>
                <a:lnTo>
                  <a:pt x="329" y="645"/>
                </a:lnTo>
                <a:lnTo>
                  <a:pt x="328" y="644"/>
                </a:lnTo>
                <a:lnTo>
                  <a:pt x="326" y="644"/>
                </a:lnTo>
                <a:lnTo>
                  <a:pt x="324" y="643"/>
                </a:lnTo>
                <a:lnTo>
                  <a:pt x="322" y="642"/>
                </a:lnTo>
                <a:lnTo>
                  <a:pt x="320" y="641"/>
                </a:lnTo>
                <a:lnTo>
                  <a:pt x="318" y="640"/>
                </a:lnTo>
                <a:lnTo>
                  <a:pt x="316" y="639"/>
                </a:lnTo>
                <a:lnTo>
                  <a:pt x="314" y="637"/>
                </a:lnTo>
                <a:lnTo>
                  <a:pt x="312" y="636"/>
                </a:lnTo>
                <a:lnTo>
                  <a:pt x="311" y="634"/>
                </a:lnTo>
                <a:lnTo>
                  <a:pt x="309" y="633"/>
                </a:lnTo>
                <a:lnTo>
                  <a:pt x="308" y="631"/>
                </a:lnTo>
                <a:lnTo>
                  <a:pt x="308" y="630"/>
                </a:lnTo>
                <a:lnTo>
                  <a:pt x="307" y="629"/>
                </a:lnTo>
                <a:lnTo>
                  <a:pt x="306" y="627"/>
                </a:lnTo>
                <a:lnTo>
                  <a:pt x="306" y="625"/>
                </a:lnTo>
                <a:lnTo>
                  <a:pt x="305" y="623"/>
                </a:lnTo>
                <a:lnTo>
                  <a:pt x="304" y="617"/>
                </a:lnTo>
                <a:lnTo>
                  <a:pt x="303" y="615"/>
                </a:lnTo>
                <a:lnTo>
                  <a:pt x="303" y="613"/>
                </a:lnTo>
                <a:lnTo>
                  <a:pt x="302" y="612"/>
                </a:lnTo>
                <a:lnTo>
                  <a:pt x="301" y="610"/>
                </a:lnTo>
                <a:lnTo>
                  <a:pt x="301" y="609"/>
                </a:lnTo>
                <a:lnTo>
                  <a:pt x="300" y="608"/>
                </a:lnTo>
                <a:lnTo>
                  <a:pt x="299" y="606"/>
                </a:lnTo>
                <a:lnTo>
                  <a:pt x="296" y="603"/>
                </a:lnTo>
                <a:lnTo>
                  <a:pt x="291" y="597"/>
                </a:lnTo>
                <a:lnTo>
                  <a:pt x="284" y="590"/>
                </a:lnTo>
                <a:lnTo>
                  <a:pt x="283" y="589"/>
                </a:lnTo>
                <a:lnTo>
                  <a:pt x="282" y="588"/>
                </a:lnTo>
                <a:lnTo>
                  <a:pt x="281" y="587"/>
                </a:lnTo>
                <a:lnTo>
                  <a:pt x="280" y="585"/>
                </a:lnTo>
                <a:lnTo>
                  <a:pt x="280" y="584"/>
                </a:lnTo>
                <a:lnTo>
                  <a:pt x="278" y="580"/>
                </a:lnTo>
                <a:lnTo>
                  <a:pt x="277" y="578"/>
                </a:lnTo>
                <a:lnTo>
                  <a:pt x="275" y="576"/>
                </a:lnTo>
                <a:lnTo>
                  <a:pt x="272" y="572"/>
                </a:lnTo>
                <a:lnTo>
                  <a:pt x="271" y="571"/>
                </a:lnTo>
                <a:lnTo>
                  <a:pt x="270" y="569"/>
                </a:lnTo>
                <a:lnTo>
                  <a:pt x="267" y="564"/>
                </a:lnTo>
                <a:lnTo>
                  <a:pt x="267" y="563"/>
                </a:lnTo>
                <a:lnTo>
                  <a:pt x="266" y="562"/>
                </a:lnTo>
                <a:lnTo>
                  <a:pt x="265" y="561"/>
                </a:lnTo>
                <a:lnTo>
                  <a:pt x="264" y="560"/>
                </a:lnTo>
                <a:lnTo>
                  <a:pt x="260" y="556"/>
                </a:lnTo>
                <a:lnTo>
                  <a:pt x="258" y="555"/>
                </a:lnTo>
                <a:lnTo>
                  <a:pt x="257" y="553"/>
                </a:lnTo>
                <a:lnTo>
                  <a:pt x="255" y="551"/>
                </a:lnTo>
                <a:lnTo>
                  <a:pt x="254" y="549"/>
                </a:lnTo>
                <a:lnTo>
                  <a:pt x="253" y="548"/>
                </a:lnTo>
                <a:lnTo>
                  <a:pt x="249" y="545"/>
                </a:lnTo>
                <a:lnTo>
                  <a:pt x="248" y="544"/>
                </a:lnTo>
                <a:lnTo>
                  <a:pt x="248" y="543"/>
                </a:lnTo>
                <a:lnTo>
                  <a:pt x="247" y="542"/>
                </a:lnTo>
                <a:lnTo>
                  <a:pt x="246" y="541"/>
                </a:lnTo>
                <a:lnTo>
                  <a:pt x="246" y="539"/>
                </a:lnTo>
                <a:lnTo>
                  <a:pt x="245" y="538"/>
                </a:lnTo>
                <a:lnTo>
                  <a:pt x="245" y="536"/>
                </a:lnTo>
                <a:lnTo>
                  <a:pt x="244" y="530"/>
                </a:lnTo>
                <a:lnTo>
                  <a:pt x="243" y="528"/>
                </a:lnTo>
                <a:lnTo>
                  <a:pt x="243" y="527"/>
                </a:lnTo>
                <a:lnTo>
                  <a:pt x="243" y="525"/>
                </a:lnTo>
                <a:lnTo>
                  <a:pt x="242" y="524"/>
                </a:lnTo>
                <a:lnTo>
                  <a:pt x="242" y="523"/>
                </a:lnTo>
                <a:lnTo>
                  <a:pt x="241" y="522"/>
                </a:lnTo>
                <a:lnTo>
                  <a:pt x="240" y="521"/>
                </a:lnTo>
                <a:lnTo>
                  <a:pt x="237" y="517"/>
                </a:lnTo>
                <a:lnTo>
                  <a:pt x="233" y="514"/>
                </a:lnTo>
                <a:lnTo>
                  <a:pt x="229" y="509"/>
                </a:lnTo>
                <a:lnTo>
                  <a:pt x="226" y="506"/>
                </a:lnTo>
                <a:lnTo>
                  <a:pt x="224" y="504"/>
                </a:lnTo>
                <a:lnTo>
                  <a:pt x="222" y="503"/>
                </a:lnTo>
                <a:lnTo>
                  <a:pt x="221" y="501"/>
                </a:lnTo>
                <a:lnTo>
                  <a:pt x="219" y="500"/>
                </a:lnTo>
                <a:lnTo>
                  <a:pt x="218" y="499"/>
                </a:lnTo>
                <a:lnTo>
                  <a:pt x="216" y="498"/>
                </a:lnTo>
                <a:lnTo>
                  <a:pt x="214" y="497"/>
                </a:lnTo>
                <a:lnTo>
                  <a:pt x="212" y="496"/>
                </a:lnTo>
                <a:lnTo>
                  <a:pt x="210" y="495"/>
                </a:lnTo>
                <a:lnTo>
                  <a:pt x="209" y="495"/>
                </a:lnTo>
                <a:lnTo>
                  <a:pt x="205" y="493"/>
                </a:lnTo>
                <a:lnTo>
                  <a:pt x="202" y="493"/>
                </a:lnTo>
                <a:lnTo>
                  <a:pt x="194" y="491"/>
                </a:lnTo>
                <a:lnTo>
                  <a:pt x="192" y="491"/>
                </a:lnTo>
                <a:lnTo>
                  <a:pt x="189" y="490"/>
                </a:lnTo>
                <a:lnTo>
                  <a:pt x="188" y="491"/>
                </a:lnTo>
                <a:lnTo>
                  <a:pt x="187" y="491"/>
                </a:lnTo>
                <a:lnTo>
                  <a:pt x="187" y="491"/>
                </a:lnTo>
                <a:lnTo>
                  <a:pt x="186" y="491"/>
                </a:lnTo>
                <a:lnTo>
                  <a:pt x="185" y="492"/>
                </a:lnTo>
                <a:lnTo>
                  <a:pt x="184" y="492"/>
                </a:lnTo>
                <a:lnTo>
                  <a:pt x="184" y="493"/>
                </a:lnTo>
                <a:lnTo>
                  <a:pt x="183" y="495"/>
                </a:lnTo>
                <a:lnTo>
                  <a:pt x="182" y="496"/>
                </a:lnTo>
                <a:lnTo>
                  <a:pt x="182" y="496"/>
                </a:lnTo>
                <a:lnTo>
                  <a:pt x="181" y="497"/>
                </a:lnTo>
                <a:lnTo>
                  <a:pt x="180" y="497"/>
                </a:lnTo>
                <a:lnTo>
                  <a:pt x="180" y="497"/>
                </a:lnTo>
                <a:lnTo>
                  <a:pt x="179" y="497"/>
                </a:lnTo>
                <a:lnTo>
                  <a:pt x="177" y="497"/>
                </a:lnTo>
                <a:lnTo>
                  <a:pt x="175" y="497"/>
                </a:lnTo>
                <a:lnTo>
                  <a:pt x="172" y="496"/>
                </a:lnTo>
                <a:lnTo>
                  <a:pt x="168" y="495"/>
                </a:lnTo>
                <a:lnTo>
                  <a:pt x="167" y="495"/>
                </a:lnTo>
                <a:lnTo>
                  <a:pt x="165" y="494"/>
                </a:lnTo>
                <a:lnTo>
                  <a:pt x="160" y="494"/>
                </a:lnTo>
                <a:lnTo>
                  <a:pt x="157" y="494"/>
                </a:lnTo>
                <a:lnTo>
                  <a:pt x="155" y="493"/>
                </a:lnTo>
                <a:lnTo>
                  <a:pt x="153" y="493"/>
                </a:lnTo>
                <a:lnTo>
                  <a:pt x="151" y="492"/>
                </a:lnTo>
                <a:lnTo>
                  <a:pt x="149" y="492"/>
                </a:lnTo>
                <a:lnTo>
                  <a:pt x="147" y="491"/>
                </a:lnTo>
                <a:lnTo>
                  <a:pt x="145" y="490"/>
                </a:lnTo>
                <a:lnTo>
                  <a:pt x="144" y="489"/>
                </a:lnTo>
                <a:lnTo>
                  <a:pt x="143" y="489"/>
                </a:lnTo>
                <a:lnTo>
                  <a:pt x="142" y="488"/>
                </a:lnTo>
                <a:lnTo>
                  <a:pt x="141" y="487"/>
                </a:lnTo>
                <a:lnTo>
                  <a:pt x="140" y="485"/>
                </a:lnTo>
                <a:lnTo>
                  <a:pt x="140" y="485"/>
                </a:lnTo>
                <a:lnTo>
                  <a:pt x="137" y="481"/>
                </a:lnTo>
                <a:lnTo>
                  <a:pt x="135" y="476"/>
                </a:lnTo>
                <a:lnTo>
                  <a:pt x="133" y="473"/>
                </a:lnTo>
                <a:lnTo>
                  <a:pt x="133" y="471"/>
                </a:lnTo>
                <a:lnTo>
                  <a:pt x="132" y="470"/>
                </a:lnTo>
                <a:lnTo>
                  <a:pt x="131" y="465"/>
                </a:lnTo>
                <a:lnTo>
                  <a:pt x="130" y="463"/>
                </a:lnTo>
                <a:lnTo>
                  <a:pt x="129" y="461"/>
                </a:lnTo>
                <a:lnTo>
                  <a:pt x="128" y="460"/>
                </a:lnTo>
                <a:lnTo>
                  <a:pt x="127" y="458"/>
                </a:lnTo>
                <a:lnTo>
                  <a:pt x="126" y="456"/>
                </a:lnTo>
                <a:lnTo>
                  <a:pt x="125" y="455"/>
                </a:lnTo>
                <a:lnTo>
                  <a:pt x="124" y="453"/>
                </a:lnTo>
                <a:lnTo>
                  <a:pt x="121" y="450"/>
                </a:lnTo>
                <a:lnTo>
                  <a:pt x="119" y="448"/>
                </a:lnTo>
                <a:lnTo>
                  <a:pt x="112" y="442"/>
                </a:lnTo>
                <a:lnTo>
                  <a:pt x="110" y="441"/>
                </a:lnTo>
                <a:lnTo>
                  <a:pt x="108" y="440"/>
                </a:lnTo>
                <a:lnTo>
                  <a:pt x="106" y="439"/>
                </a:lnTo>
                <a:lnTo>
                  <a:pt x="104" y="438"/>
                </a:lnTo>
                <a:lnTo>
                  <a:pt x="99" y="435"/>
                </a:lnTo>
                <a:lnTo>
                  <a:pt x="97" y="435"/>
                </a:lnTo>
                <a:lnTo>
                  <a:pt x="96" y="434"/>
                </a:lnTo>
                <a:lnTo>
                  <a:pt x="94" y="433"/>
                </a:lnTo>
                <a:lnTo>
                  <a:pt x="93" y="431"/>
                </a:lnTo>
                <a:lnTo>
                  <a:pt x="92" y="430"/>
                </a:lnTo>
                <a:lnTo>
                  <a:pt x="91" y="429"/>
                </a:lnTo>
                <a:lnTo>
                  <a:pt x="90" y="429"/>
                </a:lnTo>
                <a:lnTo>
                  <a:pt x="90" y="428"/>
                </a:lnTo>
                <a:lnTo>
                  <a:pt x="89" y="427"/>
                </a:lnTo>
                <a:lnTo>
                  <a:pt x="89" y="426"/>
                </a:lnTo>
                <a:lnTo>
                  <a:pt x="89" y="425"/>
                </a:lnTo>
                <a:lnTo>
                  <a:pt x="88" y="422"/>
                </a:lnTo>
                <a:lnTo>
                  <a:pt x="87" y="418"/>
                </a:lnTo>
                <a:lnTo>
                  <a:pt x="86" y="415"/>
                </a:lnTo>
                <a:lnTo>
                  <a:pt x="85" y="411"/>
                </a:lnTo>
                <a:lnTo>
                  <a:pt x="83" y="406"/>
                </a:lnTo>
                <a:lnTo>
                  <a:pt x="82" y="405"/>
                </a:lnTo>
                <a:lnTo>
                  <a:pt x="82" y="403"/>
                </a:lnTo>
                <a:lnTo>
                  <a:pt x="82" y="402"/>
                </a:lnTo>
                <a:lnTo>
                  <a:pt x="82" y="400"/>
                </a:lnTo>
                <a:lnTo>
                  <a:pt x="82" y="399"/>
                </a:lnTo>
                <a:lnTo>
                  <a:pt x="83" y="396"/>
                </a:lnTo>
                <a:lnTo>
                  <a:pt x="83" y="393"/>
                </a:lnTo>
                <a:lnTo>
                  <a:pt x="83" y="391"/>
                </a:lnTo>
                <a:lnTo>
                  <a:pt x="83" y="387"/>
                </a:lnTo>
                <a:lnTo>
                  <a:pt x="83" y="382"/>
                </a:lnTo>
                <a:lnTo>
                  <a:pt x="83" y="380"/>
                </a:lnTo>
                <a:lnTo>
                  <a:pt x="83" y="378"/>
                </a:lnTo>
                <a:lnTo>
                  <a:pt x="83" y="376"/>
                </a:lnTo>
                <a:lnTo>
                  <a:pt x="82" y="374"/>
                </a:lnTo>
                <a:lnTo>
                  <a:pt x="82" y="373"/>
                </a:lnTo>
                <a:lnTo>
                  <a:pt x="81" y="372"/>
                </a:lnTo>
                <a:lnTo>
                  <a:pt x="80" y="371"/>
                </a:lnTo>
                <a:lnTo>
                  <a:pt x="79" y="370"/>
                </a:lnTo>
                <a:lnTo>
                  <a:pt x="78" y="369"/>
                </a:lnTo>
                <a:lnTo>
                  <a:pt x="75" y="368"/>
                </a:lnTo>
                <a:lnTo>
                  <a:pt x="73" y="367"/>
                </a:lnTo>
                <a:lnTo>
                  <a:pt x="70" y="366"/>
                </a:lnTo>
                <a:lnTo>
                  <a:pt x="69" y="365"/>
                </a:lnTo>
                <a:lnTo>
                  <a:pt x="68" y="365"/>
                </a:lnTo>
                <a:lnTo>
                  <a:pt x="66" y="364"/>
                </a:lnTo>
                <a:lnTo>
                  <a:pt x="65" y="363"/>
                </a:lnTo>
                <a:lnTo>
                  <a:pt x="65" y="362"/>
                </a:lnTo>
                <a:lnTo>
                  <a:pt x="64" y="361"/>
                </a:lnTo>
                <a:lnTo>
                  <a:pt x="63" y="359"/>
                </a:lnTo>
                <a:lnTo>
                  <a:pt x="61" y="356"/>
                </a:lnTo>
                <a:lnTo>
                  <a:pt x="60" y="354"/>
                </a:lnTo>
                <a:lnTo>
                  <a:pt x="59" y="352"/>
                </a:lnTo>
                <a:lnTo>
                  <a:pt x="58" y="350"/>
                </a:lnTo>
                <a:lnTo>
                  <a:pt x="57" y="348"/>
                </a:lnTo>
                <a:lnTo>
                  <a:pt x="57" y="346"/>
                </a:lnTo>
                <a:lnTo>
                  <a:pt x="56" y="344"/>
                </a:lnTo>
                <a:lnTo>
                  <a:pt x="56" y="342"/>
                </a:lnTo>
                <a:lnTo>
                  <a:pt x="55" y="340"/>
                </a:lnTo>
                <a:lnTo>
                  <a:pt x="55" y="332"/>
                </a:lnTo>
                <a:lnTo>
                  <a:pt x="54" y="330"/>
                </a:lnTo>
                <a:lnTo>
                  <a:pt x="54" y="328"/>
                </a:lnTo>
                <a:lnTo>
                  <a:pt x="53" y="326"/>
                </a:lnTo>
                <a:lnTo>
                  <a:pt x="51" y="319"/>
                </a:lnTo>
                <a:lnTo>
                  <a:pt x="51" y="317"/>
                </a:lnTo>
                <a:lnTo>
                  <a:pt x="50" y="315"/>
                </a:lnTo>
                <a:lnTo>
                  <a:pt x="49" y="313"/>
                </a:lnTo>
                <a:lnTo>
                  <a:pt x="48" y="312"/>
                </a:lnTo>
                <a:lnTo>
                  <a:pt x="47" y="310"/>
                </a:lnTo>
                <a:lnTo>
                  <a:pt x="46" y="310"/>
                </a:lnTo>
                <a:lnTo>
                  <a:pt x="45" y="309"/>
                </a:lnTo>
                <a:lnTo>
                  <a:pt x="45" y="308"/>
                </a:lnTo>
                <a:lnTo>
                  <a:pt x="41" y="307"/>
                </a:lnTo>
                <a:lnTo>
                  <a:pt x="41" y="306"/>
                </a:lnTo>
                <a:lnTo>
                  <a:pt x="40" y="306"/>
                </a:lnTo>
                <a:lnTo>
                  <a:pt x="39" y="305"/>
                </a:lnTo>
                <a:lnTo>
                  <a:pt x="39" y="304"/>
                </a:lnTo>
                <a:lnTo>
                  <a:pt x="37" y="302"/>
                </a:lnTo>
                <a:lnTo>
                  <a:pt x="36" y="301"/>
                </a:lnTo>
                <a:lnTo>
                  <a:pt x="36" y="300"/>
                </a:lnTo>
                <a:lnTo>
                  <a:pt x="36" y="298"/>
                </a:lnTo>
                <a:lnTo>
                  <a:pt x="36" y="295"/>
                </a:lnTo>
                <a:lnTo>
                  <a:pt x="35" y="294"/>
                </a:lnTo>
                <a:lnTo>
                  <a:pt x="35" y="292"/>
                </a:lnTo>
                <a:lnTo>
                  <a:pt x="35" y="291"/>
                </a:lnTo>
                <a:lnTo>
                  <a:pt x="35" y="290"/>
                </a:lnTo>
                <a:lnTo>
                  <a:pt x="35" y="288"/>
                </a:lnTo>
                <a:lnTo>
                  <a:pt x="36" y="285"/>
                </a:lnTo>
                <a:lnTo>
                  <a:pt x="36" y="282"/>
                </a:lnTo>
                <a:lnTo>
                  <a:pt x="37" y="278"/>
                </a:lnTo>
                <a:lnTo>
                  <a:pt x="37" y="277"/>
                </a:lnTo>
                <a:lnTo>
                  <a:pt x="37" y="276"/>
                </a:lnTo>
                <a:lnTo>
                  <a:pt x="37" y="274"/>
                </a:lnTo>
                <a:lnTo>
                  <a:pt x="37" y="272"/>
                </a:lnTo>
                <a:lnTo>
                  <a:pt x="36" y="271"/>
                </a:lnTo>
                <a:lnTo>
                  <a:pt x="35" y="269"/>
                </a:lnTo>
                <a:lnTo>
                  <a:pt x="35" y="268"/>
                </a:lnTo>
                <a:lnTo>
                  <a:pt x="34" y="267"/>
                </a:lnTo>
                <a:lnTo>
                  <a:pt x="33" y="266"/>
                </a:lnTo>
                <a:lnTo>
                  <a:pt x="32" y="265"/>
                </a:lnTo>
                <a:lnTo>
                  <a:pt x="31" y="265"/>
                </a:lnTo>
                <a:lnTo>
                  <a:pt x="30" y="264"/>
                </a:lnTo>
                <a:lnTo>
                  <a:pt x="25" y="262"/>
                </a:lnTo>
                <a:lnTo>
                  <a:pt x="23" y="261"/>
                </a:lnTo>
                <a:lnTo>
                  <a:pt x="22" y="261"/>
                </a:lnTo>
                <a:lnTo>
                  <a:pt x="18" y="258"/>
                </a:lnTo>
                <a:lnTo>
                  <a:pt x="11" y="254"/>
                </a:lnTo>
                <a:lnTo>
                  <a:pt x="8" y="252"/>
                </a:lnTo>
                <a:lnTo>
                  <a:pt x="7" y="252"/>
                </a:lnTo>
                <a:lnTo>
                  <a:pt x="5" y="251"/>
                </a:lnTo>
                <a:lnTo>
                  <a:pt x="4" y="250"/>
                </a:lnTo>
                <a:lnTo>
                  <a:pt x="3" y="249"/>
                </a:lnTo>
                <a:lnTo>
                  <a:pt x="2" y="248"/>
                </a:lnTo>
                <a:lnTo>
                  <a:pt x="1" y="247"/>
                </a:lnTo>
                <a:lnTo>
                  <a:pt x="0" y="245"/>
                </a:lnTo>
              </a:path>
            </a:pathLst>
          </a:custGeom>
          <a:noFill/>
          <a:ln w="98425">
            <a:solidFill>
              <a:srgbClr val="CCCC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297" name="Freeform 234">
            <a:extLst>
              <a:ext uri="{FF2B5EF4-FFF2-40B4-BE49-F238E27FC236}">
                <a16:creationId xmlns:a16="http://schemas.microsoft.com/office/drawing/2014/main" id="{23B8783B-9A4E-4888-8DF1-1DA515E22702}"/>
              </a:ext>
            </a:extLst>
          </p:cNvPr>
          <p:cNvSpPr>
            <a:spLocks/>
          </p:cNvSpPr>
          <p:nvPr/>
        </p:nvSpPr>
        <p:spPr bwMode="auto">
          <a:xfrm>
            <a:off x="7498836" y="2129294"/>
            <a:ext cx="402523" cy="249666"/>
          </a:xfrm>
          <a:custGeom>
            <a:avLst/>
            <a:gdLst>
              <a:gd name="T0" fmla="*/ 3 w 395"/>
              <a:gd name="T1" fmla="*/ 231 h 245"/>
              <a:gd name="T2" fmla="*/ 0 w 395"/>
              <a:gd name="T3" fmla="*/ 221 h 245"/>
              <a:gd name="T4" fmla="*/ 2 w 395"/>
              <a:gd name="T5" fmla="*/ 214 h 245"/>
              <a:gd name="T6" fmla="*/ 8 w 395"/>
              <a:gd name="T7" fmla="*/ 208 h 245"/>
              <a:gd name="T8" fmla="*/ 23 w 395"/>
              <a:gd name="T9" fmla="*/ 199 h 245"/>
              <a:gd name="T10" fmla="*/ 27 w 395"/>
              <a:gd name="T11" fmla="*/ 194 h 245"/>
              <a:gd name="T12" fmla="*/ 32 w 395"/>
              <a:gd name="T13" fmla="*/ 171 h 245"/>
              <a:gd name="T14" fmla="*/ 36 w 395"/>
              <a:gd name="T15" fmla="*/ 164 h 245"/>
              <a:gd name="T16" fmla="*/ 43 w 395"/>
              <a:gd name="T17" fmla="*/ 154 h 245"/>
              <a:gd name="T18" fmla="*/ 52 w 395"/>
              <a:gd name="T19" fmla="*/ 139 h 245"/>
              <a:gd name="T20" fmla="*/ 62 w 395"/>
              <a:gd name="T21" fmla="*/ 124 h 245"/>
              <a:gd name="T22" fmla="*/ 73 w 395"/>
              <a:gd name="T23" fmla="*/ 123 h 245"/>
              <a:gd name="T24" fmla="*/ 84 w 395"/>
              <a:gd name="T25" fmla="*/ 125 h 245"/>
              <a:gd name="T26" fmla="*/ 91 w 395"/>
              <a:gd name="T27" fmla="*/ 121 h 245"/>
              <a:gd name="T28" fmla="*/ 99 w 395"/>
              <a:gd name="T29" fmla="*/ 117 h 245"/>
              <a:gd name="T30" fmla="*/ 107 w 395"/>
              <a:gd name="T31" fmla="*/ 118 h 245"/>
              <a:gd name="T32" fmla="*/ 113 w 395"/>
              <a:gd name="T33" fmla="*/ 123 h 245"/>
              <a:gd name="T34" fmla="*/ 117 w 395"/>
              <a:gd name="T35" fmla="*/ 127 h 245"/>
              <a:gd name="T36" fmla="*/ 119 w 395"/>
              <a:gd name="T37" fmla="*/ 127 h 245"/>
              <a:gd name="T38" fmla="*/ 122 w 395"/>
              <a:gd name="T39" fmla="*/ 121 h 245"/>
              <a:gd name="T40" fmla="*/ 129 w 395"/>
              <a:gd name="T41" fmla="*/ 117 h 245"/>
              <a:gd name="T42" fmla="*/ 133 w 395"/>
              <a:gd name="T43" fmla="*/ 112 h 245"/>
              <a:gd name="T44" fmla="*/ 142 w 395"/>
              <a:gd name="T45" fmla="*/ 109 h 245"/>
              <a:gd name="T46" fmla="*/ 155 w 395"/>
              <a:gd name="T47" fmla="*/ 106 h 245"/>
              <a:gd name="T48" fmla="*/ 166 w 395"/>
              <a:gd name="T49" fmla="*/ 103 h 245"/>
              <a:gd name="T50" fmla="*/ 173 w 395"/>
              <a:gd name="T51" fmla="*/ 103 h 245"/>
              <a:gd name="T52" fmla="*/ 186 w 395"/>
              <a:gd name="T53" fmla="*/ 107 h 245"/>
              <a:gd name="T54" fmla="*/ 196 w 395"/>
              <a:gd name="T55" fmla="*/ 110 h 245"/>
              <a:gd name="T56" fmla="*/ 206 w 395"/>
              <a:gd name="T57" fmla="*/ 110 h 245"/>
              <a:gd name="T58" fmla="*/ 213 w 395"/>
              <a:gd name="T59" fmla="*/ 110 h 245"/>
              <a:gd name="T60" fmla="*/ 222 w 395"/>
              <a:gd name="T61" fmla="*/ 113 h 245"/>
              <a:gd name="T62" fmla="*/ 230 w 395"/>
              <a:gd name="T63" fmla="*/ 110 h 245"/>
              <a:gd name="T64" fmla="*/ 238 w 395"/>
              <a:gd name="T65" fmla="*/ 103 h 245"/>
              <a:gd name="T66" fmla="*/ 241 w 395"/>
              <a:gd name="T67" fmla="*/ 92 h 245"/>
              <a:gd name="T68" fmla="*/ 241 w 395"/>
              <a:gd name="T69" fmla="*/ 84 h 245"/>
              <a:gd name="T70" fmla="*/ 245 w 395"/>
              <a:gd name="T71" fmla="*/ 80 h 245"/>
              <a:gd name="T72" fmla="*/ 257 w 395"/>
              <a:gd name="T73" fmla="*/ 74 h 245"/>
              <a:gd name="T74" fmla="*/ 271 w 395"/>
              <a:gd name="T75" fmla="*/ 66 h 245"/>
              <a:gd name="T76" fmla="*/ 283 w 395"/>
              <a:gd name="T77" fmla="*/ 58 h 245"/>
              <a:gd name="T78" fmla="*/ 293 w 395"/>
              <a:gd name="T79" fmla="*/ 48 h 245"/>
              <a:gd name="T80" fmla="*/ 298 w 395"/>
              <a:gd name="T81" fmla="*/ 46 h 245"/>
              <a:gd name="T82" fmla="*/ 308 w 395"/>
              <a:gd name="T83" fmla="*/ 48 h 245"/>
              <a:gd name="T84" fmla="*/ 323 w 395"/>
              <a:gd name="T85" fmla="*/ 51 h 245"/>
              <a:gd name="T86" fmla="*/ 330 w 395"/>
              <a:gd name="T87" fmla="*/ 55 h 245"/>
              <a:gd name="T88" fmla="*/ 341 w 395"/>
              <a:gd name="T89" fmla="*/ 63 h 245"/>
              <a:gd name="T90" fmla="*/ 347 w 395"/>
              <a:gd name="T91" fmla="*/ 66 h 245"/>
              <a:gd name="T92" fmla="*/ 351 w 395"/>
              <a:gd name="T93" fmla="*/ 65 h 245"/>
              <a:gd name="T94" fmla="*/ 354 w 395"/>
              <a:gd name="T95" fmla="*/ 60 h 245"/>
              <a:gd name="T96" fmla="*/ 357 w 395"/>
              <a:gd name="T97" fmla="*/ 44 h 245"/>
              <a:gd name="T98" fmla="*/ 357 w 395"/>
              <a:gd name="T99" fmla="*/ 38 h 245"/>
              <a:gd name="T100" fmla="*/ 361 w 395"/>
              <a:gd name="T101" fmla="*/ 35 h 245"/>
              <a:gd name="T102" fmla="*/ 372 w 395"/>
              <a:gd name="T103" fmla="*/ 31 h 245"/>
              <a:gd name="T104" fmla="*/ 379 w 395"/>
              <a:gd name="T105" fmla="*/ 27 h 245"/>
              <a:gd name="T106" fmla="*/ 381 w 395"/>
              <a:gd name="T107" fmla="*/ 22 h 245"/>
              <a:gd name="T108" fmla="*/ 380 w 395"/>
              <a:gd name="T109" fmla="*/ 19 h 245"/>
              <a:gd name="T110" fmla="*/ 378 w 395"/>
              <a:gd name="T111" fmla="*/ 14 h 245"/>
              <a:gd name="T112" fmla="*/ 380 w 395"/>
              <a:gd name="T113" fmla="*/ 6 h 245"/>
              <a:gd name="T114" fmla="*/ 384 w 395"/>
              <a:gd name="T115" fmla="*/ 3 h 245"/>
              <a:gd name="T116" fmla="*/ 387 w 395"/>
              <a:gd name="T117" fmla="*/ 2 h 245"/>
              <a:gd name="T118" fmla="*/ 393 w 395"/>
              <a:gd name="T119" fmla="*/ 1 h 245"/>
              <a:gd name="T120" fmla="*/ 395 w 395"/>
              <a:gd name="T121" fmla="*/ 0 h 2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395" h="245">
                <a:moveTo>
                  <a:pt x="12" y="245"/>
                </a:moveTo>
                <a:lnTo>
                  <a:pt x="11" y="244"/>
                </a:lnTo>
                <a:lnTo>
                  <a:pt x="9" y="241"/>
                </a:lnTo>
                <a:lnTo>
                  <a:pt x="6" y="236"/>
                </a:lnTo>
                <a:lnTo>
                  <a:pt x="3" y="231"/>
                </a:lnTo>
                <a:lnTo>
                  <a:pt x="2" y="229"/>
                </a:lnTo>
                <a:lnTo>
                  <a:pt x="1" y="227"/>
                </a:lnTo>
                <a:lnTo>
                  <a:pt x="1" y="225"/>
                </a:lnTo>
                <a:lnTo>
                  <a:pt x="0" y="223"/>
                </a:lnTo>
                <a:lnTo>
                  <a:pt x="0" y="221"/>
                </a:lnTo>
                <a:lnTo>
                  <a:pt x="0" y="219"/>
                </a:lnTo>
                <a:lnTo>
                  <a:pt x="0" y="218"/>
                </a:lnTo>
                <a:lnTo>
                  <a:pt x="1" y="217"/>
                </a:lnTo>
                <a:lnTo>
                  <a:pt x="1" y="215"/>
                </a:lnTo>
                <a:lnTo>
                  <a:pt x="2" y="214"/>
                </a:lnTo>
                <a:lnTo>
                  <a:pt x="3" y="213"/>
                </a:lnTo>
                <a:lnTo>
                  <a:pt x="4" y="212"/>
                </a:lnTo>
                <a:lnTo>
                  <a:pt x="4" y="211"/>
                </a:lnTo>
                <a:lnTo>
                  <a:pt x="6" y="210"/>
                </a:lnTo>
                <a:lnTo>
                  <a:pt x="8" y="208"/>
                </a:lnTo>
                <a:lnTo>
                  <a:pt x="11" y="206"/>
                </a:lnTo>
                <a:lnTo>
                  <a:pt x="19" y="202"/>
                </a:lnTo>
                <a:lnTo>
                  <a:pt x="20" y="201"/>
                </a:lnTo>
                <a:lnTo>
                  <a:pt x="22" y="200"/>
                </a:lnTo>
                <a:lnTo>
                  <a:pt x="23" y="199"/>
                </a:lnTo>
                <a:lnTo>
                  <a:pt x="24" y="198"/>
                </a:lnTo>
                <a:lnTo>
                  <a:pt x="25" y="197"/>
                </a:lnTo>
                <a:lnTo>
                  <a:pt x="26" y="196"/>
                </a:lnTo>
                <a:lnTo>
                  <a:pt x="26" y="195"/>
                </a:lnTo>
                <a:lnTo>
                  <a:pt x="27" y="194"/>
                </a:lnTo>
                <a:lnTo>
                  <a:pt x="27" y="192"/>
                </a:lnTo>
                <a:lnTo>
                  <a:pt x="28" y="188"/>
                </a:lnTo>
                <a:lnTo>
                  <a:pt x="28" y="183"/>
                </a:lnTo>
                <a:lnTo>
                  <a:pt x="29" y="180"/>
                </a:lnTo>
                <a:lnTo>
                  <a:pt x="32" y="171"/>
                </a:lnTo>
                <a:lnTo>
                  <a:pt x="32" y="169"/>
                </a:lnTo>
                <a:lnTo>
                  <a:pt x="33" y="168"/>
                </a:lnTo>
                <a:lnTo>
                  <a:pt x="34" y="166"/>
                </a:lnTo>
                <a:lnTo>
                  <a:pt x="35" y="165"/>
                </a:lnTo>
                <a:lnTo>
                  <a:pt x="36" y="164"/>
                </a:lnTo>
                <a:lnTo>
                  <a:pt x="38" y="162"/>
                </a:lnTo>
                <a:lnTo>
                  <a:pt x="39" y="161"/>
                </a:lnTo>
                <a:lnTo>
                  <a:pt x="40" y="160"/>
                </a:lnTo>
                <a:lnTo>
                  <a:pt x="41" y="158"/>
                </a:lnTo>
                <a:lnTo>
                  <a:pt x="43" y="154"/>
                </a:lnTo>
                <a:lnTo>
                  <a:pt x="44" y="153"/>
                </a:lnTo>
                <a:lnTo>
                  <a:pt x="46" y="149"/>
                </a:lnTo>
                <a:lnTo>
                  <a:pt x="47" y="147"/>
                </a:lnTo>
                <a:lnTo>
                  <a:pt x="48" y="145"/>
                </a:lnTo>
                <a:lnTo>
                  <a:pt x="52" y="139"/>
                </a:lnTo>
                <a:lnTo>
                  <a:pt x="54" y="135"/>
                </a:lnTo>
                <a:lnTo>
                  <a:pt x="55" y="134"/>
                </a:lnTo>
                <a:lnTo>
                  <a:pt x="57" y="131"/>
                </a:lnTo>
                <a:lnTo>
                  <a:pt x="58" y="129"/>
                </a:lnTo>
                <a:lnTo>
                  <a:pt x="62" y="124"/>
                </a:lnTo>
                <a:lnTo>
                  <a:pt x="63" y="123"/>
                </a:lnTo>
                <a:lnTo>
                  <a:pt x="64" y="121"/>
                </a:lnTo>
                <a:lnTo>
                  <a:pt x="64" y="121"/>
                </a:lnTo>
                <a:lnTo>
                  <a:pt x="67" y="121"/>
                </a:lnTo>
                <a:lnTo>
                  <a:pt x="73" y="123"/>
                </a:lnTo>
                <a:lnTo>
                  <a:pt x="79" y="125"/>
                </a:lnTo>
                <a:lnTo>
                  <a:pt x="81" y="125"/>
                </a:lnTo>
                <a:lnTo>
                  <a:pt x="82" y="125"/>
                </a:lnTo>
                <a:lnTo>
                  <a:pt x="83" y="125"/>
                </a:lnTo>
                <a:lnTo>
                  <a:pt x="84" y="125"/>
                </a:lnTo>
                <a:lnTo>
                  <a:pt x="85" y="125"/>
                </a:lnTo>
                <a:lnTo>
                  <a:pt x="86" y="124"/>
                </a:lnTo>
                <a:lnTo>
                  <a:pt x="88" y="124"/>
                </a:lnTo>
                <a:lnTo>
                  <a:pt x="89" y="123"/>
                </a:lnTo>
                <a:lnTo>
                  <a:pt x="91" y="121"/>
                </a:lnTo>
                <a:lnTo>
                  <a:pt x="92" y="120"/>
                </a:lnTo>
                <a:lnTo>
                  <a:pt x="94" y="119"/>
                </a:lnTo>
                <a:lnTo>
                  <a:pt x="96" y="118"/>
                </a:lnTo>
                <a:lnTo>
                  <a:pt x="98" y="118"/>
                </a:lnTo>
                <a:lnTo>
                  <a:pt x="99" y="117"/>
                </a:lnTo>
                <a:lnTo>
                  <a:pt x="101" y="117"/>
                </a:lnTo>
                <a:lnTo>
                  <a:pt x="103" y="117"/>
                </a:lnTo>
                <a:lnTo>
                  <a:pt x="104" y="117"/>
                </a:lnTo>
                <a:lnTo>
                  <a:pt x="105" y="118"/>
                </a:lnTo>
                <a:lnTo>
                  <a:pt x="107" y="118"/>
                </a:lnTo>
                <a:lnTo>
                  <a:pt x="108" y="119"/>
                </a:lnTo>
                <a:lnTo>
                  <a:pt x="110" y="120"/>
                </a:lnTo>
                <a:lnTo>
                  <a:pt x="111" y="121"/>
                </a:lnTo>
                <a:lnTo>
                  <a:pt x="112" y="122"/>
                </a:lnTo>
                <a:lnTo>
                  <a:pt x="113" y="123"/>
                </a:lnTo>
                <a:lnTo>
                  <a:pt x="115" y="126"/>
                </a:lnTo>
                <a:lnTo>
                  <a:pt x="116" y="127"/>
                </a:lnTo>
                <a:lnTo>
                  <a:pt x="116" y="127"/>
                </a:lnTo>
                <a:lnTo>
                  <a:pt x="117" y="127"/>
                </a:lnTo>
                <a:lnTo>
                  <a:pt x="117" y="127"/>
                </a:lnTo>
                <a:lnTo>
                  <a:pt x="118" y="127"/>
                </a:lnTo>
                <a:lnTo>
                  <a:pt x="118" y="127"/>
                </a:lnTo>
                <a:lnTo>
                  <a:pt x="118" y="127"/>
                </a:lnTo>
                <a:lnTo>
                  <a:pt x="119" y="127"/>
                </a:lnTo>
                <a:lnTo>
                  <a:pt x="119" y="127"/>
                </a:lnTo>
                <a:lnTo>
                  <a:pt x="119" y="126"/>
                </a:lnTo>
                <a:lnTo>
                  <a:pt x="120" y="124"/>
                </a:lnTo>
                <a:lnTo>
                  <a:pt x="120" y="123"/>
                </a:lnTo>
                <a:lnTo>
                  <a:pt x="121" y="122"/>
                </a:lnTo>
                <a:lnTo>
                  <a:pt x="122" y="121"/>
                </a:lnTo>
                <a:lnTo>
                  <a:pt x="123" y="121"/>
                </a:lnTo>
                <a:lnTo>
                  <a:pt x="124" y="120"/>
                </a:lnTo>
                <a:lnTo>
                  <a:pt x="125" y="119"/>
                </a:lnTo>
                <a:lnTo>
                  <a:pt x="128" y="117"/>
                </a:lnTo>
                <a:lnTo>
                  <a:pt x="129" y="117"/>
                </a:lnTo>
                <a:lnTo>
                  <a:pt x="130" y="116"/>
                </a:lnTo>
                <a:lnTo>
                  <a:pt x="131" y="115"/>
                </a:lnTo>
                <a:lnTo>
                  <a:pt x="132" y="113"/>
                </a:lnTo>
                <a:lnTo>
                  <a:pt x="133" y="113"/>
                </a:lnTo>
                <a:lnTo>
                  <a:pt x="133" y="112"/>
                </a:lnTo>
                <a:lnTo>
                  <a:pt x="134" y="112"/>
                </a:lnTo>
                <a:lnTo>
                  <a:pt x="136" y="111"/>
                </a:lnTo>
                <a:lnTo>
                  <a:pt x="139" y="110"/>
                </a:lnTo>
                <a:lnTo>
                  <a:pt x="141" y="110"/>
                </a:lnTo>
                <a:lnTo>
                  <a:pt x="142" y="109"/>
                </a:lnTo>
                <a:lnTo>
                  <a:pt x="146" y="108"/>
                </a:lnTo>
                <a:lnTo>
                  <a:pt x="147" y="107"/>
                </a:lnTo>
                <a:lnTo>
                  <a:pt x="149" y="107"/>
                </a:lnTo>
                <a:lnTo>
                  <a:pt x="154" y="106"/>
                </a:lnTo>
                <a:lnTo>
                  <a:pt x="155" y="106"/>
                </a:lnTo>
                <a:lnTo>
                  <a:pt x="158" y="106"/>
                </a:lnTo>
                <a:lnTo>
                  <a:pt x="159" y="106"/>
                </a:lnTo>
                <a:lnTo>
                  <a:pt x="161" y="105"/>
                </a:lnTo>
                <a:lnTo>
                  <a:pt x="165" y="104"/>
                </a:lnTo>
                <a:lnTo>
                  <a:pt x="166" y="103"/>
                </a:lnTo>
                <a:lnTo>
                  <a:pt x="167" y="103"/>
                </a:lnTo>
                <a:lnTo>
                  <a:pt x="168" y="103"/>
                </a:lnTo>
                <a:lnTo>
                  <a:pt x="170" y="103"/>
                </a:lnTo>
                <a:lnTo>
                  <a:pt x="171" y="103"/>
                </a:lnTo>
                <a:lnTo>
                  <a:pt x="173" y="103"/>
                </a:lnTo>
                <a:lnTo>
                  <a:pt x="174" y="104"/>
                </a:lnTo>
                <a:lnTo>
                  <a:pt x="176" y="104"/>
                </a:lnTo>
                <a:lnTo>
                  <a:pt x="178" y="105"/>
                </a:lnTo>
                <a:lnTo>
                  <a:pt x="180" y="106"/>
                </a:lnTo>
                <a:lnTo>
                  <a:pt x="186" y="107"/>
                </a:lnTo>
                <a:lnTo>
                  <a:pt x="188" y="108"/>
                </a:lnTo>
                <a:lnTo>
                  <a:pt x="192" y="110"/>
                </a:lnTo>
                <a:lnTo>
                  <a:pt x="193" y="110"/>
                </a:lnTo>
                <a:lnTo>
                  <a:pt x="195" y="110"/>
                </a:lnTo>
                <a:lnTo>
                  <a:pt x="196" y="110"/>
                </a:lnTo>
                <a:lnTo>
                  <a:pt x="197" y="110"/>
                </a:lnTo>
                <a:lnTo>
                  <a:pt x="200" y="110"/>
                </a:lnTo>
                <a:lnTo>
                  <a:pt x="201" y="110"/>
                </a:lnTo>
                <a:lnTo>
                  <a:pt x="203" y="110"/>
                </a:lnTo>
                <a:lnTo>
                  <a:pt x="206" y="110"/>
                </a:lnTo>
                <a:lnTo>
                  <a:pt x="208" y="110"/>
                </a:lnTo>
                <a:lnTo>
                  <a:pt x="209" y="109"/>
                </a:lnTo>
                <a:lnTo>
                  <a:pt x="210" y="109"/>
                </a:lnTo>
                <a:lnTo>
                  <a:pt x="212" y="110"/>
                </a:lnTo>
                <a:lnTo>
                  <a:pt x="213" y="110"/>
                </a:lnTo>
                <a:lnTo>
                  <a:pt x="215" y="110"/>
                </a:lnTo>
                <a:lnTo>
                  <a:pt x="219" y="112"/>
                </a:lnTo>
                <a:lnTo>
                  <a:pt x="220" y="112"/>
                </a:lnTo>
                <a:lnTo>
                  <a:pt x="221" y="112"/>
                </a:lnTo>
                <a:lnTo>
                  <a:pt x="222" y="113"/>
                </a:lnTo>
                <a:lnTo>
                  <a:pt x="223" y="112"/>
                </a:lnTo>
                <a:lnTo>
                  <a:pt x="225" y="112"/>
                </a:lnTo>
                <a:lnTo>
                  <a:pt x="226" y="112"/>
                </a:lnTo>
                <a:lnTo>
                  <a:pt x="228" y="111"/>
                </a:lnTo>
                <a:lnTo>
                  <a:pt x="230" y="110"/>
                </a:lnTo>
                <a:lnTo>
                  <a:pt x="231" y="109"/>
                </a:lnTo>
                <a:lnTo>
                  <a:pt x="233" y="108"/>
                </a:lnTo>
                <a:lnTo>
                  <a:pt x="235" y="106"/>
                </a:lnTo>
                <a:lnTo>
                  <a:pt x="236" y="104"/>
                </a:lnTo>
                <a:lnTo>
                  <a:pt x="238" y="103"/>
                </a:lnTo>
                <a:lnTo>
                  <a:pt x="238" y="101"/>
                </a:lnTo>
                <a:lnTo>
                  <a:pt x="239" y="101"/>
                </a:lnTo>
                <a:lnTo>
                  <a:pt x="239" y="100"/>
                </a:lnTo>
                <a:lnTo>
                  <a:pt x="241" y="93"/>
                </a:lnTo>
                <a:lnTo>
                  <a:pt x="241" y="92"/>
                </a:lnTo>
                <a:lnTo>
                  <a:pt x="241" y="91"/>
                </a:lnTo>
                <a:lnTo>
                  <a:pt x="241" y="86"/>
                </a:lnTo>
                <a:lnTo>
                  <a:pt x="241" y="85"/>
                </a:lnTo>
                <a:lnTo>
                  <a:pt x="241" y="85"/>
                </a:lnTo>
                <a:lnTo>
                  <a:pt x="241" y="84"/>
                </a:lnTo>
                <a:lnTo>
                  <a:pt x="242" y="83"/>
                </a:lnTo>
                <a:lnTo>
                  <a:pt x="242" y="82"/>
                </a:lnTo>
                <a:lnTo>
                  <a:pt x="243" y="82"/>
                </a:lnTo>
                <a:lnTo>
                  <a:pt x="244" y="81"/>
                </a:lnTo>
                <a:lnTo>
                  <a:pt x="245" y="80"/>
                </a:lnTo>
                <a:lnTo>
                  <a:pt x="246" y="80"/>
                </a:lnTo>
                <a:lnTo>
                  <a:pt x="249" y="78"/>
                </a:lnTo>
                <a:lnTo>
                  <a:pt x="254" y="76"/>
                </a:lnTo>
                <a:lnTo>
                  <a:pt x="255" y="76"/>
                </a:lnTo>
                <a:lnTo>
                  <a:pt x="257" y="74"/>
                </a:lnTo>
                <a:lnTo>
                  <a:pt x="258" y="73"/>
                </a:lnTo>
                <a:lnTo>
                  <a:pt x="260" y="72"/>
                </a:lnTo>
                <a:lnTo>
                  <a:pt x="263" y="71"/>
                </a:lnTo>
                <a:lnTo>
                  <a:pt x="264" y="70"/>
                </a:lnTo>
                <a:lnTo>
                  <a:pt x="271" y="66"/>
                </a:lnTo>
                <a:lnTo>
                  <a:pt x="274" y="64"/>
                </a:lnTo>
                <a:lnTo>
                  <a:pt x="276" y="62"/>
                </a:lnTo>
                <a:lnTo>
                  <a:pt x="279" y="60"/>
                </a:lnTo>
                <a:lnTo>
                  <a:pt x="282" y="58"/>
                </a:lnTo>
                <a:lnTo>
                  <a:pt x="283" y="58"/>
                </a:lnTo>
                <a:lnTo>
                  <a:pt x="285" y="56"/>
                </a:lnTo>
                <a:lnTo>
                  <a:pt x="288" y="54"/>
                </a:lnTo>
                <a:lnTo>
                  <a:pt x="291" y="51"/>
                </a:lnTo>
                <a:lnTo>
                  <a:pt x="293" y="49"/>
                </a:lnTo>
                <a:lnTo>
                  <a:pt x="293" y="48"/>
                </a:lnTo>
                <a:lnTo>
                  <a:pt x="294" y="48"/>
                </a:lnTo>
                <a:lnTo>
                  <a:pt x="295" y="47"/>
                </a:lnTo>
                <a:lnTo>
                  <a:pt x="296" y="47"/>
                </a:lnTo>
                <a:lnTo>
                  <a:pt x="297" y="46"/>
                </a:lnTo>
                <a:lnTo>
                  <a:pt x="298" y="46"/>
                </a:lnTo>
                <a:lnTo>
                  <a:pt x="298" y="46"/>
                </a:lnTo>
                <a:lnTo>
                  <a:pt x="299" y="46"/>
                </a:lnTo>
                <a:lnTo>
                  <a:pt x="303" y="47"/>
                </a:lnTo>
                <a:lnTo>
                  <a:pt x="306" y="48"/>
                </a:lnTo>
                <a:lnTo>
                  <a:pt x="308" y="48"/>
                </a:lnTo>
                <a:lnTo>
                  <a:pt x="312" y="49"/>
                </a:lnTo>
                <a:lnTo>
                  <a:pt x="317" y="49"/>
                </a:lnTo>
                <a:lnTo>
                  <a:pt x="318" y="49"/>
                </a:lnTo>
                <a:lnTo>
                  <a:pt x="320" y="50"/>
                </a:lnTo>
                <a:lnTo>
                  <a:pt x="323" y="51"/>
                </a:lnTo>
                <a:lnTo>
                  <a:pt x="324" y="51"/>
                </a:lnTo>
                <a:lnTo>
                  <a:pt x="325" y="51"/>
                </a:lnTo>
                <a:lnTo>
                  <a:pt x="326" y="52"/>
                </a:lnTo>
                <a:lnTo>
                  <a:pt x="328" y="54"/>
                </a:lnTo>
                <a:lnTo>
                  <a:pt x="330" y="55"/>
                </a:lnTo>
                <a:lnTo>
                  <a:pt x="333" y="57"/>
                </a:lnTo>
                <a:lnTo>
                  <a:pt x="333" y="58"/>
                </a:lnTo>
                <a:lnTo>
                  <a:pt x="335" y="59"/>
                </a:lnTo>
                <a:lnTo>
                  <a:pt x="339" y="62"/>
                </a:lnTo>
                <a:lnTo>
                  <a:pt x="341" y="63"/>
                </a:lnTo>
                <a:lnTo>
                  <a:pt x="343" y="64"/>
                </a:lnTo>
                <a:lnTo>
                  <a:pt x="344" y="65"/>
                </a:lnTo>
                <a:lnTo>
                  <a:pt x="345" y="65"/>
                </a:lnTo>
                <a:lnTo>
                  <a:pt x="346" y="66"/>
                </a:lnTo>
                <a:lnTo>
                  <a:pt x="347" y="66"/>
                </a:lnTo>
                <a:lnTo>
                  <a:pt x="348" y="66"/>
                </a:lnTo>
                <a:lnTo>
                  <a:pt x="349" y="66"/>
                </a:lnTo>
                <a:lnTo>
                  <a:pt x="350" y="66"/>
                </a:lnTo>
                <a:lnTo>
                  <a:pt x="351" y="66"/>
                </a:lnTo>
                <a:lnTo>
                  <a:pt x="351" y="65"/>
                </a:lnTo>
                <a:lnTo>
                  <a:pt x="352" y="65"/>
                </a:lnTo>
                <a:lnTo>
                  <a:pt x="353" y="64"/>
                </a:lnTo>
                <a:lnTo>
                  <a:pt x="353" y="63"/>
                </a:lnTo>
                <a:lnTo>
                  <a:pt x="354" y="62"/>
                </a:lnTo>
                <a:lnTo>
                  <a:pt x="354" y="60"/>
                </a:lnTo>
                <a:lnTo>
                  <a:pt x="356" y="52"/>
                </a:lnTo>
                <a:lnTo>
                  <a:pt x="357" y="50"/>
                </a:lnTo>
                <a:lnTo>
                  <a:pt x="357" y="49"/>
                </a:lnTo>
                <a:lnTo>
                  <a:pt x="357" y="47"/>
                </a:lnTo>
                <a:lnTo>
                  <a:pt x="357" y="44"/>
                </a:lnTo>
                <a:lnTo>
                  <a:pt x="357" y="43"/>
                </a:lnTo>
                <a:lnTo>
                  <a:pt x="356" y="41"/>
                </a:lnTo>
                <a:lnTo>
                  <a:pt x="356" y="40"/>
                </a:lnTo>
                <a:lnTo>
                  <a:pt x="357" y="39"/>
                </a:lnTo>
                <a:lnTo>
                  <a:pt x="357" y="38"/>
                </a:lnTo>
                <a:lnTo>
                  <a:pt x="357" y="37"/>
                </a:lnTo>
                <a:lnTo>
                  <a:pt x="358" y="37"/>
                </a:lnTo>
                <a:lnTo>
                  <a:pt x="358" y="36"/>
                </a:lnTo>
                <a:lnTo>
                  <a:pt x="359" y="36"/>
                </a:lnTo>
                <a:lnTo>
                  <a:pt x="361" y="35"/>
                </a:lnTo>
                <a:lnTo>
                  <a:pt x="363" y="35"/>
                </a:lnTo>
                <a:lnTo>
                  <a:pt x="364" y="35"/>
                </a:lnTo>
                <a:lnTo>
                  <a:pt x="366" y="34"/>
                </a:lnTo>
                <a:lnTo>
                  <a:pt x="371" y="32"/>
                </a:lnTo>
                <a:lnTo>
                  <a:pt x="372" y="31"/>
                </a:lnTo>
                <a:lnTo>
                  <a:pt x="373" y="31"/>
                </a:lnTo>
                <a:lnTo>
                  <a:pt x="375" y="29"/>
                </a:lnTo>
                <a:lnTo>
                  <a:pt x="377" y="28"/>
                </a:lnTo>
                <a:lnTo>
                  <a:pt x="378" y="28"/>
                </a:lnTo>
                <a:lnTo>
                  <a:pt x="379" y="27"/>
                </a:lnTo>
                <a:lnTo>
                  <a:pt x="379" y="26"/>
                </a:lnTo>
                <a:lnTo>
                  <a:pt x="380" y="25"/>
                </a:lnTo>
                <a:lnTo>
                  <a:pt x="380" y="25"/>
                </a:lnTo>
                <a:lnTo>
                  <a:pt x="381" y="24"/>
                </a:lnTo>
                <a:lnTo>
                  <a:pt x="381" y="22"/>
                </a:lnTo>
                <a:lnTo>
                  <a:pt x="381" y="22"/>
                </a:lnTo>
                <a:lnTo>
                  <a:pt x="381" y="21"/>
                </a:lnTo>
                <a:lnTo>
                  <a:pt x="381" y="20"/>
                </a:lnTo>
                <a:lnTo>
                  <a:pt x="380" y="20"/>
                </a:lnTo>
                <a:lnTo>
                  <a:pt x="380" y="19"/>
                </a:lnTo>
                <a:lnTo>
                  <a:pt x="378" y="17"/>
                </a:lnTo>
                <a:lnTo>
                  <a:pt x="378" y="16"/>
                </a:lnTo>
                <a:lnTo>
                  <a:pt x="378" y="16"/>
                </a:lnTo>
                <a:lnTo>
                  <a:pt x="378" y="15"/>
                </a:lnTo>
                <a:lnTo>
                  <a:pt x="378" y="14"/>
                </a:lnTo>
                <a:lnTo>
                  <a:pt x="378" y="13"/>
                </a:lnTo>
                <a:lnTo>
                  <a:pt x="378" y="12"/>
                </a:lnTo>
                <a:lnTo>
                  <a:pt x="378" y="10"/>
                </a:lnTo>
                <a:lnTo>
                  <a:pt x="379" y="8"/>
                </a:lnTo>
                <a:lnTo>
                  <a:pt x="380" y="6"/>
                </a:lnTo>
                <a:lnTo>
                  <a:pt x="381" y="5"/>
                </a:lnTo>
                <a:lnTo>
                  <a:pt x="381" y="4"/>
                </a:lnTo>
                <a:lnTo>
                  <a:pt x="382" y="4"/>
                </a:lnTo>
                <a:lnTo>
                  <a:pt x="383" y="3"/>
                </a:lnTo>
                <a:lnTo>
                  <a:pt x="384" y="3"/>
                </a:lnTo>
                <a:lnTo>
                  <a:pt x="385" y="3"/>
                </a:lnTo>
                <a:lnTo>
                  <a:pt x="386" y="2"/>
                </a:lnTo>
                <a:lnTo>
                  <a:pt x="386" y="2"/>
                </a:lnTo>
                <a:lnTo>
                  <a:pt x="387" y="2"/>
                </a:lnTo>
                <a:lnTo>
                  <a:pt x="387" y="2"/>
                </a:lnTo>
                <a:lnTo>
                  <a:pt x="387" y="2"/>
                </a:lnTo>
                <a:lnTo>
                  <a:pt x="388" y="2"/>
                </a:lnTo>
                <a:lnTo>
                  <a:pt x="390" y="2"/>
                </a:lnTo>
                <a:lnTo>
                  <a:pt x="393" y="2"/>
                </a:lnTo>
                <a:lnTo>
                  <a:pt x="393" y="1"/>
                </a:lnTo>
                <a:lnTo>
                  <a:pt x="394" y="1"/>
                </a:lnTo>
                <a:lnTo>
                  <a:pt x="394" y="1"/>
                </a:lnTo>
                <a:lnTo>
                  <a:pt x="394" y="0"/>
                </a:lnTo>
                <a:lnTo>
                  <a:pt x="394" y="0"/>
                </a:lnTo>
                <a:lnTo>
                  <a:pt x="395" y="0"/>
                </a:lnTo>
              </a:path>
            </a:pathLst>
          </a:custGeom>
          <a:noFill/>
          <a:ln w="98425">
            <a:solidFill>
              <a:srgbClr val="CCCC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298" name="Freeform 235">
            <a:extLst>
              <a:ext uri="{FF2B5EF4-FFF2-40B4-BE49-F238E27FC236}">
                <a16:creationId xmlns:a16="http://schemas.microsoft.com/office/drawing/2014/main" id="{FB7597B2-DD5E-4C26-A541-8E2ACD3C7C71}"/>
              </a:ext>
            </a:extLst>
          </p:cNvPr>
          <p:cNvSpPr>
            <a:spLocks/>
          </p:cNvSpPr>
          <p:nvPr/>
        </p:nvSpPr>
        <p:spPr bwMode="auto">
          <a:xfrm>
            <a:off x="7379607" y="1885742"/>
            <a:ext cx="511561" cy="372971"/>
          </a:xfrm>
          <a:custGeom>
            <a:avLst/>
            <a:gdLst>
              <a:gd name="T0" fmla="*/ 347 w 502"/>
              <a:gd name="T1" fmla="*/ 27 h 366"/>
              <a:gd name="T2" fmla="*/ 372 w 502"/>
              <a:gd name="T3" fmla="*/ 45 h 366"/>
              <a:gd name="T4" fmla="*/ 410 w 502"/>
              <a:gd name="T5" fmla="*/ 52 h 366"/>
              <a:gd name="T6" fmla="*/ 422 w 502"/>
              <a:gd name="T7" fmla="*/ 69 h 366"/>
              <a:gd name="T8" fmla="*/ 433 w 502"/>
              <a:gd name="T9" fmla="*/ 73 h 366"/>
              <a:gd name="T10" fmla="*/ 466 w 502"/>
              <a:gd name="T11" fmla="*/ 73 h 366"/>
              <a:gd name="T12" fmla="*/ 477 w 502"/>
              <a:gd name="T13" fmla="*/ 90 h 366"/>
              <a:gd name="T14" fmla="*/ 472 w 502"/>
              <a:gd name="T15" fmla="*/ 121 h 366"/>
              <a:gd name="T16" fmla="*/ 474 w 502"/>
              <a:gd name="T17" fmla="*/ 148 h 366"/>
              <a:gd name="T18" fmla="*/ 482 w 502"/>
              <a:gd name="T19" fmla="*/ 168 h 366"/>
              <a:gd name="T20" fmla="*/ 494 w 502"/>
              <a:gd name="T21" fmla="*/ 199 h 366"/>
              <a:gd name="T22" fmla="*/ 492 w 502"/>
              <a:gd name="T23" fmla="*/ 213 h 366"/>
              <a:gd name="T24" fmla="*/ 477 w 502"/>
              <a:gd name="T25" fmla="*/ 216 h 366"/>
              <a:gd name="T26" fmla="*/ 489 w 502"/>
              <a:gd name="T27" fmla="*/ 225 h 366"/>
              <a:gd name="T28" fmla="*/ 500 w 502"/>
              <a:gd name="T29" fmla="*/ 242 h 366"/>
              <a:gd name="T30" fmla="*/ 497 w 502"/>
              <a:gd name="T31" fmla="*/ 259 h 366"/>
              <a:gd name="T32" fmla="*/ 488 w 502"/>
              <a:gd name="T33" fmla="*/ 271 h 366"/>
              <a:gd name="T34" fmla="*/ 474 w 502"/>
              <a:gd name="T35" fmla="*/ 286 h 366"/>
              <a:gd name="T36" fmla="*/ 463 w 502"/>
              <a:gd name="T37" fmla="*/ 305 h 366"/>
              <a:gd name="T38" fmla="*/ 437 w 502"/>
              <a:gd name="T39" fmla="*/ 289 h 366"/>
              <a:gd name="T40" fmla="*/ 410 w 502"/>
              <a:gd name="T41" fmla="*/ 288 h 366"/>
              <a:gd name="T42" fmla="*/ 372 w 502"/>
              <a:gd name="T43" fmla="*/ 315 h 366"/>
              <a:gd name="T44" fmla="*/ 358 w 502"/>
              <a:gd name="T45" fmla="*/ 332 h 366"/>
              <a:gd name="T46" fmla="*/ 338 w 502"/>
              <a:gd name="T47" fmla="*/ 351 h 366"/>
              <a:gd name="T48" fmla="*/ 312 w 502"/>
              <a:gd name="T49" fmla="*/ 349 h 366"/>
              <a:gd name="T50" fmla="*/ 282 w 502"/>
              <a:gd name="T51" fmla="*/ 343 h 366"/>
              <a:gd name="T52" fmla="*/ 250 w 502"/>
              <a:gd name="T53" fmla="*/ 352 h 366"/>
              <a:gd name="T54" fmla="*/ 236 w 502"/>
              <a:gd name="T55" fmla="*/ 366 h 366"/>
              <a:gd name="T56" fmla="*/ 222 w 502"/>
              <a:gd name="T57" fmla="*/ 357 h 366"/>
              <a:gd name="T58" fmla="*/ 200 w 502"/>
              <a:gd name="T59" fmla="*/ 364 h 366"/>
              <a:gd name="T60" fmla="*/ 175 w 502"/>
              <a:gd name="T61" fmla="*/ 351 h 366"/>
              <a:gd name="T62" fmla="*/ 152 w 502"/>
              <a:gd name="T63" fmla="*/ 331 h 366"/>
              <a:gd name="T64" fmla="*/ 156 w 502"/>
              <a:gd name="T65" fmla="*/ 312 h 366"/>
              <a:gd name="T66" fmla="*/ 135 w 502"/>
              <a:gd name="T67" fmla="*/ 302 h 366"/>
              <a:gd name="T68" fmla="*/ 113 w 502"/>
              <a:gd name="T69" fmla="*/ 285 h 366"/>
              <a:gd name="T70" fmla="*/ 87 w 502"/>
              <a:gd name="T71" fmla="*/ 265 h 366"/>
              <a:gd name="T72" fmla="*/ 65 w 502"/>
              <a:gd name="T73" fmla="*/ 252 h 366"/>
              <a:gd name="T74" fmla="*/ 56 w 502"/>
              <a:gd name="T75" fmla="*/ 231 h 366"/>
              <a:gd name="T76" fmla="*/ 39 w 502"/>
              <a:gd name="T77" fmla="*/ 214 h 366"/>
              <a:gd name="T78" fmla="*/ 43 w 502"/>
              <a:gd name="T79" fmla="*/ 178 h 366"/>
              <a:gd name="T80" fmla="*/ 26 w 502"/>
              <a:gd name="T81" fmla="*/ 150 h 366"/>
              <a:gd name="T82" fmla="*/ 4 w 502"/>
              <a:gd name="T83" fmla="*/ 133 h 366"/>
              <a:gd name="T84" fmla="*/ 3 w 502"/>
              <a:gd name="T85" fmla="*/ 119 h 366"/>
              <a:gd name="T86" fmla="*/ 13 w 502"/>
              <a:gd name="T87" fmla="*/ 103 h 366"/>
              <a:gd name="T88" fmla="*/ 6 w 502"/>
              <a:gd name="T89" fmla="*/ 82 h 366"/>
              <a:gd name="T90" fmla="*/ 34 w 502"/>
              <a:gd name="T91" fmla="*/ 83 h 366"/>
              <a:gd name="T92" fmla="*/ 46 w 502"/>
              <a:gd name="T93" fmla="*/ 110 h 366"/>
              <a:gd name="T94" fmla="*/ 66 w 502"/>
              <a:gd name="T95" fmla="*/ 123 h 366"/>
              <a:gd name="T96" fmla="*/ 63 w 502"/>
              <a:gd name="T97" fmla="*/ 134 h 366"/>
              <a:gd name="T98" fmla="*/ 76 w 502"/>
              <a:gd name="T99" fmla="*/ 159 h 366"/>
              <a:gd name="T100" fmla="*/ 83 w 502"/>
              <a:gd name="T101" fmla="*/ 179 h 366"/>
              <a:gd name="T102" fmla="*/ 95 w 502"/>
              <a:gd name="T103" fmla="*/ 172 h 366"/>
              <a:gd name="T104" fmla="*/ 98 w 502"/>
              <a:gd name="T105" fmla="*/ 140 h 366"/>
              <a:gd name="T106" fmla="*/ 106 w 502"/>
              <a:gd name="T107" fmla="*/ 128 h 366"/>
              <a:gd name="T108" fmla="*/ 126 w 502"/>
              <a:gd name="T109" fmla="*/ 98 h 366"/>
              <a:gd name="T110" fmla="*/ 142 w 502"/>
              <a:gd name="T111" fmla="*/ 79 h 366"/>
              <a:gd name="T112" fmla="*/ 164 w 502"/>
              <a:gd name="T113" fmla="*/ 62 h 366"/>
              <a:gd name="T114" fmla="*/ 182 w 502"/>
              <a:gd name="T115" fmla="*/ 38 h 366"/>
              <a:gd name="T116" fmla="*/ 242 w 502"/>
              <a:gd name="T117" fmla="*/ 30 h 366"/>
              <a:gd name="T118" fmla="*/ 270 w 502"/>
              <a:gd name="T119" fmla="*/ 20 h 366"/>
              <a:gd name="T120" fmla="*/ 295 w 502"/>
              <a:gd name="T121" fmla="*/ 11 h 3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502" h="366">
                <a:moveTo>
                  <a:pt x="308" y="1"/>
                </a:moveTo>
                <a:lnTo>
                  <a:pt x="310" y="2"/>
                </a:lnTo>
                <a:lnTo>
                  <a:pt x="312" y="4"/>
                </a:lnTo>
                <a:lnTo>
                  <a:pt x="314" y="5"/>
                </a:lnTo>
                <a:lnTo>
                  <a:pt x="320" y="10"/>
                </a:lnTo>
                <a:lnTo>
                  <a:pt x="327" y="14"/>
                </a:lnTo>
                <a:lnTo>
                  <a:pt x="331" y="17"/>
                </a:lnTo>
                <a:lnTo>
                  <a:pt x="333" y="18"/>
                </a:lnTo>
                <a:lnTo>
                  <a:pt x="337" y="21"/>
                </a:lnTo>
                <a:lnTo>
                  <a:pt x="339" y="23"/>
                </a:lnTo>
                <a:lnTo>
                  <a:pt x="340" y="24"/>
                </a:lnTo>
                <a:lnTo>
                  <a:pt x="341" y="25"/>
                </a:lnTo>
                <a:lnTo>
                  <a:pt x="344" y="26"/>
                </a:lnTo>
                <a:lnTo>
                  <a:pt x="345" y="26"/>
                </a:lnTo>
                <a:lnTo>
                  <a:pt x="347" y="27"/>
                </a:lnTo>
                <a:lnTo>
                  <a:pt x="349" y="29"/>
                </a:lnTo>
                <a:lnTo>
                  <a:pt x="352" y="32"/>
                </a:lnTo>
                <a:lnTo>
                  <a:pt x="354" y="33"/>
                </a:lnTo>
                <a:lnTo>
                  <a:pt x="356" y="36"/>
                </a:lnTo>
                <a:lnTo>
                  <a:pt x="357" y="37"/>
                </a:lnTo>
                <a:lnTo>
                  <a:pt x="357" y="37"/>
                </a:lnTo>
                <a:lnTo>
                  <a:pt x="358" y="38"/>
                </a:lnTo>
                <a:lnTo>
                  <a:pt x="358" y="38"/>
                </a:lnTo>
                <a:lnTo>
                  <a:pt x="359" y="38"/>
                </a:lnTo>
                <a:lnTo>
                  <a:pt x="359" y="38"/>
                </a:lnTo>
                <a:lnTo>
                  <a:pt x="364" y="41"/>
                </a:lnTo>
                <a:lnTo>
                  <a:pt x="366" y="43"/>
                </a:lnTo>
                <a:lnTo>
                  <a:pt x="368" y="43"/>
                </a:lnTo>
                <a:lnTo>
                  <a:pt x="369" y="44"/>
                </a:lnTo>
                <a:lnTo>
                  <a:pt x="372" y="45"/>
                </a:lnTo>
                <a:lnTo>
                  <a:pt x="376" y="46"/>
                </a:lnTo>
                <a:lnTo>
                  <a:pt x="379" y="46"/>
                </a:lnTo>
                <a:lnTo>
                  <a:pt x="381" y="46"/>
                </a:lnTo>
                <a:lnTo>
                  <a:pt x="386" y="47"/>
                </a:lnTo>
                <a:lnTo>
                  <a:pt x="388" y="47"/>
                </a:lnTo>
                <a:lnTo>
                  <a:pt x="389" y="47"/>
                </a:lnTo>
                <a:lnTo>
                  <a:pt x="394" y="49"/>
                </a:lnTo>
                <a:lnTo>
                  <a:pt x="397" y="49"/>
                </a:lnTo>
                <a:lnTo>
                  <a:pt x="399" y="50"/>
                </a:lnTo>
                <a:lnTo>
                  <a:pt x="402" y="50"/>
                </a:lnTo>
                <a:lnTo>
                  <a:pt x="404" y="50"/>
                </a:lnTo>
                <a:lnTo>
                  <a:pt x="406" y="51"/>
                </a:lnTo>
                <a:lnTo>
                  <a:pt x="408" y="51"/>
                </a:lnTo>
                <a:lnTo>
                  <a:pt x="409" y="51"/>
                </a:lnTo>
                <a:lnTo>
                  <a:pt x="410" y="52"/>
                </a:lnTo>
                <a:lnTo>
                  <a:pt x="412" y="53"/>
                </a:lnTo>
                <a:lnTo>
                  <a:pt x="416" y="55"/>
                </a:lnTo>
                <a:lnTo>
                  <a:pt x="418" y="56"/>
                </a:lnTo>
                <a:lnTo>
                  <a:pt x="419" y="56"/>
                </a:lnTo>
                <a:lnTo>
                  <a:pt x="419" y="57"/>
                </a:lnTo>
                <a:lnTo>
                  <a:pt x="420" y="58"/>
                </a:lnTo>
                <a:lnTo>
                  <a:pt x="420" y="58"/>
                </a:lnTo>
                <a:lnTo>
                  <a:pt x="421" y="59"/>
                </a:lnTo>
                <a:lnTo>
                  <a:pt x="421" y="60"/>
                </a:lnTo>
                <a:lnTo>
                  <a:pt x="421" y="61"/>
                </a:lnTo>
                <a:lnTo>
                  <a:pt x="422" y="62"/>
                </a:lnTo>
                <a:lnTo>
                  <a:pt x="422" y="63"/>
                </a:lnTo>
                <a:lnTo>
                  <a:pt x="422" y="66"/>
                </a:lnTo>
                <a:lnTo>
                  <a:pt x="422" y="68"/>
                </a:lnTo>
                <a:lnTo>
                  <a:pt x="422" y="69"/>
                </a:lnTo>
                <a:lnTo>
                  <a:pt x="422" y="70"/>
                </a:lnTo>
                <a:lnTo>
                  <a:pt x="422" y="70"/>
                </a:lnTo>
                <a:lnTo>
                  <a:pt x="423" y="71"/>
                </a:lnTo>
                <a:lnTo>
                  <a:pt x="423" y="71"/>
                </a:lnTo>
                <a:lnTo>
                  <a:pt x="424" y="72"/>
                </a:lnTo>
                <a:lnTo>
                  <a:pt x="424" y="72"/>
                </a:lnTo>
                <a:lnTo>
                  <a:pt x="425" y="72"/>
                </a:lnTo>
                <a:lnTo>
                  <a:pt x="426" y="73"/>
                </a:lnTo>
                <a:lnTo>
                  <a:pt x="427" y="73"/>
                </a:lnTo>
                <a:lnTo>
                  <a:pt x="427" y="73"/>
                </a:lnTo>
                <a:lnTo>
                  <a:pt x="428" y="74"/>
                </a:lnTo>
                <a:lnTo>
                  <a:pt x="429" y="74"/>
                </a:lnTo>
                <a:lnTo>
                  <a:pt x="429" y="73"/>
                </a:lnTo>
                <a:lnTo>
                  <a:pt x="430" y="73"/>
                </a:lnTo>
                <a:lnTo>
                  <a:pt x="433" y="73"/>
                </a:lnTo>
                <a:lnTo>
                  <a:pt x="435" y="72"/>
                </a:lnTo>
                <a:lnTo>
                  <a:pt x="436" y="72"/>
                </a:lnTo>
                <a:lnTo>
                  <a:pt x="437" y="72"/>
                </a:lnTo>
                <a:lnTo>
                  <a:pt x="439" y="72"/>
                </a:lnTo>
                <a:lnTo>
                  <a:pt x="441" y="72"/>
                </a:lnTo>
                <a:lnTo>
                  <a:pt x="446" y="73"/>
                </a:lnTo>
                <a:lnTo>
                  <a:pt x="449" y="73"/>
                </a:lnTo>
                <a:lnTo>
                  <a:pt x="451" y="73"/>
                </a:lnTo>
                <a:lnTo>
                  <a:pt x="456" y="73"/>
                </a:lnTo>
                <a:lnTo>
                  <a:pt x="457" y="73"/>
                </a:lnTo>
                <a:lnTo>
                  <a:pt x="458" y="73"/>
                </a:lnTo>
                <a:lnTo>
                  <a:pt x="464" y="73"/>
                </a:lnTo>
                <a:lnTo>
                  <a:pt x="465" y="72"/>
                </a:lnTo>
                <a:lnTo>
                  <a:pt x="466" y="73"/>
                </a:lnTo>
                <a:lnTo>
                  <a:pt x="466" y="73"/>
                </a:lnTo>
                <a:lnTo>
                  <a:pt x="467" y="73"/>
                </a:lnTo>
                <a:lnTo>
                  <a:pt x="468" y="73"/>
                </a:lnTo>
                <a:lnTo>
                  <a:pt x="469" y="74"/>
                </a:lnTo>
                <a:lnTo>
                  <a:pt x="470" y="75"/>
                </a:lnTo>
                <a:lnTo>
                  <a:pt x="471" y="75"/>
                </a:lnTo>
                <a:lnTo>
                  <a:pt x="472" y="76"/>
                </a:lnTo>
                <a:lnTo>
                  <a:pt x="472" y="77"/>
                </a:lnTo>
                <a:lnTo>
                  <a:pt x="473" y="79"/>
                </a:lnTo>
                <a:lnTo>
                  <a:pt x="474" y="80"/>
                </a:lnTo>
                <a:lnTo>
                  <a:pt x="475" y="82"/>
                </a:lnTo>
                <a:lnTo>
                  <a:pt x="476" y="84"/>
                </a:lnTo>
                <a:lnTo>
                  <a:pt x="476" y="85"/>
                </a:lnTo>
                <a:lnTo>
                  <a:pt x="476" y="87"/>
                </a:lnTo>
                <a:lnTo>
                  <a:pt x="476" y="88"/>
                </a:lnTo>
                <a:lnTo>
                  <a:pt x="477" y="90"/>
                </a:lnTo>
                <a:lnTo>
                  <a:pt x="477" y="91"/>
                </a:lnTo>
                <a:lnTo>
                  <a:pt x="476" y="93"/>
                </a:lnTo>
                <a:lnTo>
                  <a:pt x="476" y="95"/>
                </a:lnTo>
                <a:lnTo>
                  <a:pt x="475" y="99"/>
                </a:lnTo>
                <a:lnTo>
                  <a:pt x="475" y="100"/>
                </a:lnTo>
                <a:lnTo>
                  <a:pt x="474" y="101"/>
                </a:lnTo>
                <a:lnTo>
                  <a:pt x="474" y="102"/>
                </a:lnTo>
                <a:lnTo>
                  <a:pt x="474" y="103"/>
                </a:lnTo>
                <a:lnTo>
                  <a:pt x="474" y="108"/>
                </a:lnTo>
                <a:lnTo>
                  <a:pt x="474" y="109"/>
                </a:lnTo>
                <a:lnTo>
                  <a:pt x="474" y="110"/>
                </a:lnTo>
                <a:lnTo>
                  <a:pt x="474" y="111"/>
                </a:lnTo>
                <a:lnTo>
                  <a:pt x="473" y="114"/>
                </a:lnTo>
                <a:lnTo>
                  <a:pt x="472" y="119"/>
                </a:lnTo>
                <a:lnTo>
                  <a:pt x="472" y="121"/>
                </a:lnTo>
                <a:lnTo>
                  <a:pt x="471" y="123"/>
                </a:lnTo>
                <a:lnTo>
                  <a:pt x="471" y="124"/>
                </a:lnTo>
                <a:lnTo>
                  <a:pt x="472" y="125"/>
                </a:lnTo>
                <a:lnTo>
                  <a:pt x="472" y="126"/>
                </a:lnTo>
                <a:lnTo>
                  <a:pt x="473" y="129"/>
                </a:lnTo>
                <a:lnTo>
                  <a:pt x="474" y="131"/>
                </a:lnTo>
                <a:lnTo>
                  <a:pt x="475" y="135"/>
                </a:lnTo>
                <a:lnTo>
                  <a:pt x="475" y="137"/>
                </a:lnTo>
                <a:lnTo>
                  <a:pt x="475" y="139"/>
                </a:lnTo>
                <a:lnTo>
                  <a:pt x="475" y="141"/>
                </a:lnTo>
                <a:lnTo>
                  <a:pt x="475" y="142"/>
                </a:lnTo>
                <a:lnTo>
                  <a:pt x="474" y="145"/>
                </a:lnTo>
                <a:lnTo>
                  <a:pt x="474" y="146"/>
                </a:lnTo>
                <a:lnTo>
                  <a:pt x="474" y="147"/>
                </a:lnTo>
                <a:lnTo>
                  <a:pt x="474" y="148"/>
                </a:lnTo>
                <a:lnTo>
                  <a:pt x="474" y="149"/>
                </a:lnTo>
                <a:lnTo>
                  <a:pt x="475" y="150"/>
                </a:lnTo>
                <a:lnTo>
                  <a:pt x="475" y="151"/>
                </a:lnTo>
                <a:lnTo>
                  <a:pt x="476" y="151"/>
                </a:lnTo>
                <a:lnTo>
                  <a:pt x="477" y="152"/>
                </a:lnTo>
                <a:lnTo>
                  <a:pt x="479" y="154"/>
                </a:lnTo>
                <a:lnTo>
                  <a:pt x="480" y="155"/>
                </a:lnTo>
                <a:lnTo>
                  <a:pt x="480" y="156"/>
                </a:lnTo>
                <a:lnTo>
                  <a:pt x="481" y="157"/>
                </a:lnTo>
                <a:lnTo>
                  <a:pt x="481" y="158"/>
                </a:lnTo>
                <a:lnTo>
                  <a:pt x="481" y="161"/>
                </a:lnTo>
                <a:lnTo>
                  <a:pt x="481" y="162"/>
                </a:lnTo>
                <a:lnTo>
                  <a:pt x="481" y="166"/>
                </a:lnTo>
                <a:lnTo>
                  <a:pt x="481" y="167"/>
                </a:lnTo>
                <a:lnTo>
                  <a:pt x="482" y="168"/>
                </a:lnTo>
                <a:lnTo>
                  <a:pt x="482" y="169"/>
                </a:lnTo>
                <a:lnTo>
                  <a:pt x="483" y="169"/>
                </a:lnTo>
                <a:lnTo>
                  <a:pt x="485" y="173"/>
                </a:lnTo>
                <a:lnTo>
                  <a:pt x="486" y="175"/>
                </a:lnTo>
                <a:lnTo>
                  <a:pt x="488" y="178"/>
                </a:lnTo>
                <a:lnTo>
                  <a:pt x="489" y="180"/>
                </a:lnTo>
                <a:lnTo>
                  <a:pt x="491" y="185"/>
                </a:lnTo>
                <a:lnTo>
                  <a:pt x="492" y="188"/>
                </a:lnTo>
                <a:lnTo>
                  <a:pt x="493" y="190"/>
                </a:lnTo>
                <a:lnTo>
                  <a:pt x="494" y="194"/>
                </a:lnTo>
                <a:lnTo>
                  <a:pt x="494" y="196"/>
                </a:lnTo>
                <a:lnTo>
                  <a:pt x="494" y="197"/>
                </a:lnTo>
                <a:lnTo>
                  <a:pt x="494" y="198"/>
                </a:lnTo>
                <a:lnTo>
                  <a:pt x="494" y="199"/>
                </a:lnTo>
                <a:lnTo>
                  <a:pt x="494" y="199"/>
                </a:lnTo>
                <a:lnTo>
                  <a:pt x="494" y="200"/>
                </a:lnTo>
                <a:lnTo>
                  <a:pt x="494" y="201"/>
                </a:lnTo>
                <a:lnTo>
                  <a:pt x="493" y="202"/>
                </a:lnTo>
                <a:lnTo>
                  <a:pt x="492" y="204"/>
                </a:lnTo>
                <a:lnTo>
                  <a:pt x="492" y="204"/>
                </a:lnTo>
                <a:lnTo>
                  <a:pt x="492" y="205"/>
                </a:lnTo>
                <a:lnTo>
                  <a:pt x="492" y="206"/>
                </a:lnTo>
                <a:lnTo>
                  <a:pt x="492" y="207"/>
                </a:lnTo>
                <a:lnTo>
                  <a:pt x="493" y="209"/>
                </a:lnTo>
                <a:lnTo>
                  <a:pt x="493" y="211"/>
                </a:lnTo>
                <a:lnTo>
                  <a:pt x="493" y="212"/>
                </a:lnTo>
                <a:lnTo>
                  <a:pt x="493" y="212"/>
                </a:lnTo>
                <a:lnTo>
                  <a:pt x="493" y="213"/>
                </a:lnTo>
                <a:lnTo>
                  <a:pt x="492" y="213"/>
                </a:lnTo>
                <a:lnTo>
                  <a:pt x="492" y="213"/>
                </a:lnTo>
                <a:lnTo>
                  <a:pt x="492" y="214"/>
                </a:lnTo>
                <a:lnTo>
                  <a:pt x="491" y="214"/>
                </a:lnTo>
                <a:lnTo>
                  <a:pt x="491" y="214"/>
                </a:lnTo>
                <a:lnTo>
                  <a:pt x="490" y="214"/>
                </a:lnTo>
                <a:lnTo>
                  <a:pt x="487" y="213"/>
                </a:lnTo>
                <a:lnTo>
                  <a:pt x="484" y="213"/>
                </a:lnTo>
                <a:lnTo>
                  <a:pt x="483" y="213"/>
                </a:lnTo>
                <a:lnTo>
                  <a:pt x="482" y="213"/>
                </a:lnTo>
                <a:lnTo>
                  <a:pt x="481" y="213"/>
                </a:lnTo>
                <a:lnTo>
                  <a:pt x="480" y="214"/>
                </a:lnTo>
                <a:lnTo>
                  <a:pt x="479" y="214"/>
                </a:lnTo>
                <a:lnTo>
                  <a:pt x="478" y="214"/>
                </a:lnTo>
                <a:lnTo>
                  <a:pt x="478" y="215"/>
                </a:lnTo>
                <a:lnTo>
                  <a:pt x="477" y="215"/>
                </a:lnTo>
                <a:lnTo>
                  <a:pt x="477" y="216"/>
                </a:lnTo>
                <a:lnTo>
                  <a:pt x="476" y="217"/>
                </a:lnTo>
                <a:lnTo>
                  <a:pt x="476" y="218"/>
                </a:lnTo>
                <a:lnTo>
                  <a:pt x="476" y="219"/>
                </a:lnTo>
                <a:lnTo>
                  <a:pt x="476" y="219"/>
                </a:lnTo>
                <a:lnTo>
                  <a:pt x="476" y="219"/>
                </a:lnTo>
                <a:lnTo>
                  <a:pt x="476" y="220"/>
                </a:lnTo>
                <a:lnTo>
                  <a:pt x="477" y="220"/>
                </a:lnTo>
                <a:lnTo>
                  <a:pt x="478" y="221"/>
                </a:lnTo>
                <a:lnTo>
                  <a:pt x="479" y="222"/>
                </a:lnTo>
                <a:lnTo>
                  <a:pt x="480" y="222"/>
                </a:lnTo>
                <a:lnTo>
                  <a:pt x="481" y="223"/>
                </a:lnTo>
                <a:lnTo>
                  <a:pt x="486" y="224"/>
                </a:lnTo>
                <a:lnTo>
                  <a:pt x="487" y="224"/>
                </a:lnTo>
                <a:lnTo>
                  <a:pt x="488" y="224"/>
                </a:lnTo>
                <a:lnTo>
                  <a:pt x="489" y="225"/>
                </a:lnTo>
                <a:lnTo>
                  <a:pt x="491" y="226"/>
                </a:lnTo>
                <a:lnTo>
                  <a:pt x="492" y="226"/>
                </a:lnTo>
                <a:lnTo>
                  <a:pt x="493" y="227"/>
                </a:lnTo>
                <a:lnTo>
                  <a:pt x="494" y="228"/>
                </a:lnTo>
                <a:lnTo>
                  <a:pt x="495" y="229"/>
                </a:lnTo>
                <a:lnTo>
                  <a:pt x="498" y="233"/>
                </a:lnTo>
                <a:lnTo>
                  <a:pt x="499" y="235"/>
                </a:lnTo>
                <a:lnTo>
                  <a:pt x="500" y="236"/>
                </a:lnTo>
                <a:lnTo>
                  <a:pt x="500" y="237"/>
                </a:lnTo>
                <a:lnTo>
                  <a:pt x="501" y="239"/>
                </a:lnTo>
                <a:lnTo>
                  <a:pt x="502" y="241"/>
                </a:lnTo>
                <a:lnTo>
                  <a:pt x="502" y="241"/>
                </a:lnTo>
                <a:lnTo>
                  <a:pt x="502" y="242"/>
                </a:lnTo>
                <a:lnTo>
                  <a:pt x="501" y="242"/>
                </a:lnTo>
                <a:lnTo>
                  <a:pt x="500" y="242"/>
                </a:lnTo>
                <a:lnTo>
                  <a:pt x="499" y="243"/>
                </a:lnTo>
                <a:lnTo>
                  <a:pt x="498" y="243"/>
                </a:lnTo>
                <a:lnTo>
                  <a:pt x="498" y="244"/>
                </a:lnTo>
                <a:lnTo>
                  <a:pt x="497" y="245"/>
                </a:lnTo>
                <a:lnTo>
                  <a:pt x="496" y="247"/>
                </a:lnTo>
                <a:lnTo>
                  <a:pt x="495" y="249"/>
                </a:lnTo>
                <a:lnTo>
                  <a:pt x="495" y="251"/>
                </a:lnTo>
                <a:lnTo>
                  <a:pt x="495" y="252"/>
                </a:lnTo>
                <a:lnTo>
                  <a:pt x="495" y="253"/>
                </a:lnTo>
                <a:lnTo>
                  <a:pt x="495" y="254"/>
                </a:lnTo>
                <a:lnTo>
                  <a:pt x="495" y="255"/>
                </a:lnTo>
                <a:lnTo>
                  <a:pt x="495" y="255"/>
                </a:lnTo>
                <a:lnTo>
                  <a:pt x="495" y="256"/>
                </a:lnTo>
                <a:lnTo>
                  <a:pt x="497" y="258"/>
                </a:lnTo>
                <a:lnTo>
                  <a:pt x="497" y="259"/>
                </a:lnTo>
                <a:lnTo>
                  <a:pt x="498" y="259"/>
                </a:lnTo>
                <a:lnTo>
                  <a:pt x="498" y="260"/>
                </a:lnTo>
                <a:lnTo>
                  <a:pt x="498" y="261"/>
                </a:lnTo>
                <a:lnTo>
                  <a:pt x="498" y="261"/>
                </a:lnTo>
                <a:lnTo>
                  <a:pt x="498" y="263"/>
                </a:lnTo>
                <a:lnTo>
                  <a:pt x="497" y="264"/>
                </a:lnTo>
                <a:lnTo>
                  <a:pt x="497" y="264"/>
                </a:lnTo>
                <a:lnTo>
                  <a:pt x="496" y="265"/>
                </a:lnTo>
                <a:lnTo>
                  <a:pt x="496" y="266"/>
                </a:lnTo>
                <a:lnTo>
                  <a:pt x="495" y="267"/>
                </a:lnTo>
                <a:lnTo>
                  <a:pt x="494" y="267"/>
                </a:lnTo>
                <a:lnTo>
                  <a:pt x="492" y="268"/>
                </a:lnTo>
                <a:lnTo>
                  <a:pt x="490" y="270"/>
                </a:lnTo>
                <a:lnTo>
                  <a:pt x="489" y="270"/>
                </a:lnTo>
                <a:lnTo>
                  <a:pt x="488" y="271"/>
                </a:lnTo>
                <a:lnTo>
                  <a:pt x="483" y="273"/>
                </a:lnTo>
                <a:lnTo>
                  <a:pt x="481" y="274"/>
                </a:lnTo>
                <a:lnTo>
                  <a:pt x="480" y="274"/>
                </a:lnTo>
                <a:lnTo>
                  <a:pt x="478" y="274"/>
                </a:lnTo>
                <a:lnTo>
                  <a:pt x="476" y="275"/>
                </a:lnTo>
                <a:lnTo>
                  <a:pt x="475" y="275"/>
                </a:lnTo>
                <a:lnTo>
                  <a:pt x="475" y="276"/>
                </a:lnTo>
                <a:lnTo>
                  <a:pt x="474" y="276"/>
                </a:lnTo>
                <a:lnTo>
                  <a:pt x="474" y="277"/>
                </a:lnTo>
                <a:lnTo>
                  <a:pt x="474" y="278"/>
                </a:lnTo>
                <a:lnTo>
                  <a:pt x="473" y="279"/>
                </a:lnTo>
                <a:lnTo>
                  <a:pt x="473" y="280"/>
                </a:lnTo>
                <a:lnTo>
                  <a:pt x="474" y="282"/>
                </a:lnTo>
                <a:lnTo>
                  <a:pt x="474" y="283"/>
                </a:lnTo>
                <a:lnTo>
                  <a:pt x="474" y="286"/>
                </a:lnTo>
                <a:lnTo>
                  <a:pt x="474" y="288"/>
                </a:lnTo>
                <a:lnTo>
                  <a:pt x="474" y="289"/>
                </a:lnTo>
                <a:lnTo>
                  <a:pt x="473" y="291"/>
                </a:lnTo>
                <a:lnTo>
                  <a:pt x="471" y="299"/>
                </a:lnTo>
                <a:lnTo>
                  <a:pt x="471" y="301"/>
                </a:lnTo>
                <a:lnTo>
                  <a:pt x="470" y="302"/>
                </a:lnTo>
                <a:lnTo>
                  <a:pt x="470" y="303"/>
                </a:lnTo>
                <a:lnTo>
                  <a:pt x="469" y="304"/>
                </a:lnTo>
                <a:lnTo>
                  <a:pt x="468" y="304"/>
                </a:lnTo>
                <a:lnTo>
                  <a:pt x="468" y="305"/>
                </a:lnTo>
                <a:lnTo>
                  <a:pt x="467" y="305"/>
                </a:lnTo>
                <a:lnTo>
                  <a:pt x="466" y="305"/>
                </a:lnTo>
                <a:lnTo>
                  <a:pt x="465" y="305"/>
                </a:lnTo>
                <a:lnTo>
                  <a:pt x="464" y="305"/>
                </a:lnTo>
                <a:lnTo>
                  <a:pt x="463" y="305"/>
                </a:lnTo>
                <a:lnTo>
                  <a:pt x="462" y="304"/>
                </a:lnTo>
                <a:lnTo>
                  <a:pt x="461" y="304"/>
                </a:lnTo>
                <a:lnTo>
                  <a:pt x="460" y="303"/>
                </a:lnTo>
                <a:lnTo>
                  <a:pt x="458" y="302"/>
                </a:lnTo>
                <a:lnTo>
                  <a:pt x="456" y="301"/>
                </a:lnTo>
                <a:lnTo>
                  <a:pt x="452" y="298"/>
                </a:lnTo>
                <a:lnTo>
                  <a:pt x="450" y="297"/>
                </a:lnTo>
                <a:lnTo>
                  <a:pt x="450" y="296"/>
                </a:lnTo>
                <a:lnTo>
                  <a:pt x="447" y="294"/>
                </a:lnTo>
                <a:lnTo>
                  <a:pt x="445" y="293"/>
                </a:lnTo>
                <a:lnTo>
                  <a:pt x="443" y="291"/>
                </a:lnTo>
                <a:lnTo>
                  <a:pt x="442" y="290"/>
                </a:lnTo>
                <a:lnTo>
                  <a:pt x="441" y="290"/>
                </a:lnTo>
                <a:lnTo>
                  <a:pt x="440" y="290"/>
                </a:lnTo>
                <a:lnTo>
                  <a:pt x="437" y="289"/>
                </a:lnTo>
                <a:lnTo>
                  <a:pt x="435" y="288"/>
                </a:lnTo>
                <a:lnTo>
                  <a:pt x="434" y="288"/>
                </a:lnTo>
                <a:lnTo>
                  <a:pt x="429" y="288"/>
                </a:lnTo>
                <a:lnTo>
                  <a:pt x="425" y="287"/>
                </a:lnTo>
                <a:lnTo>
                  <a:pt x="423" y="287"/>
                </a:lnTo>
                <a:lnTo>
                  <a:pt x="420" y="286"/>
                </a:lnTo>
                <a:lnTo>
                  <a:pt x="416" y="285"/>
                </a:lnTo>
                <a:lnTo>
                  <a:pt x="415" y="285"/>
                </a:lnTo>
                <a:lnTo>
                  <a:pt x="415" y="285"/>
                </a:lnTo>
                <a:lnTo>
                  <a:pt x="414" y="285"/>
                </a:lnTo>
                <a:lnTo>
                  <a:pt x="413" y="286"/>
                </a:lnTo>
                <a:lnTo>
                  <a:pt x="412" y="286"/>
                </a:lnTo>
                <a:lnTo>
                  <a:pt x="411" y="287"/>
                </a:lnTo>
                <a:lnTo>
                  <a:pt x="410" y="287"/>
                </a:lnTo>
                <a:lnTo>
                  <a:pt x="410" y="288"/>
                </a:lnTo>
                <a:lnTo>
                  <a:pt x="408" y="290"/>
                </a:lnTo>
                <a:lnTo>
                  <a:pt x="405" y="293"/>
                </a:lnTo>
                <a:lnTo>
                  <a:pt x="402" y="295"/>
                </a:lnTo>
                <a:lnTo>
                  <a:pt x="400" y="297"/>
                </a:lnTo>
                <a:lnTo>
                  <a:pt x="399" y="297"/>
                </a:lnTo>
                <a:lnTo>
                  <a:pt x="396" y="299"/>
                </a:lnTo>
                <a:lnTo>
                  <a:pt x="393" y="301"/>
                </a:lnTo>
                <a:lnTo>
                  <a:pt x="391" y="303"/>
                </a:lnTo>
                <a:lnTo>
                  <a:pt x="388" y="305"/>
                </a:lnTo>
                <a:lnTo>
                  <a:pt x="381" y="309"/>
                </a:lnTo>
                <a:lnTo>
                  <a:pt x="380" y="310"/>
                </a:lnTo>
                <a:lnTo>
                  <a:pt x="377" y="311"/>
                </a:lnTo>
                <a:lnTo>
                  <a:pt x="375" y="312"/>
                </a:lnTo>
                <a:lnTo>
                  <a:pt x="374" y="313"/>
                </a:lnTo>
                <a:lnTo>
                  <a:pt x="372" y="315"/>
                </a:lnTo>
                <a:lnTo>
                  <a:pt x="371" y="315"/>
                </a:lnTo>
                <a:lnTo>
                  <a:pt x="366" y="317"/>
                </a:lnTo>
                <a:lnTo>
                  <a:pt x="363" y="319"/>
                </a:lnTo>
                <a:lnTo>
                  <a:pt x="362" y="319"/>
                </a:lnTo>
                <a:lnTo>
                  <a:pt x="361" y="320"/>
                </a:lnTo>
                <a:lnTo>
                  <a:pt x="360" y="321"/>
                </a:lnTo>
                <a:lnTo>
                  <a:pt x="359" y="321"/>
                </a:lnTo>
                <a:lnTo>
                  <a:pt x="359" y="322"/>
                </a:lnTo>
                <a:lnTo>
                  <a:pt x="358" y="323"/>
                </a:lnTo>
                <a:lnTo>
                  <a:pt x="358" y="324"/>
                </a:lnTo>
                <a:lnTo>
                  <a:pt x="358" y="324"/>
                </a:lnTo>
                <a:lnTo>
                  <a:pt x="358" y="325"/>
                </a:lnTo>
                <a:lnTo>
                  <a:pt x="358" y="330"/>
                </a:lnTo>
                <a:lnTo>
                  <a:pt x="358" y="331"/>
                </a:lnTo>
                <a:lnTo>
                  <a:pt x="358" y="332"/>
                </a:lnTo>
                <a:lnTo>
                  <a:pt x="356" y="339"/>
                </a:lnTo>
                <a:lnTo>
                  <a:pt x="356" y="340"/>
                </a:lnTo>
                <a:lnTo>
                  <a:pt x="355" y="340"/>
                </a:lnTo>
                <a:lnTo>
                  <a:pt x="355" y="342"/>
                </a:lnTo>
                <a:lnTo>
                  <a:pt x="353" y="343"/>
                </a:lnTo>
                <a:lnTo>
                  <a:pt x="352" y="345"/>
                </a:lnTo>
                <a:lnTo>
                  <a:pt x="350" y="347"/>
                </a:lnTo>
                <a:lnTo>
                  <a:pt x="348" y="348"/>
                </a:lnTo>
                <a:lnTo>
                  <a:pt x="347" y="349"/>
                </a:lnTo>
                <a:lnTo>
                  <a:pt x="345" y="350"/>
                </a:lnTo>
                <a:lnTo>
                  <a:pt x="343" y="351"/>
                </a:lnTo>
                <a:lnTo>
                  <a:pt x="342" y="351"/>
                </a:lnTo>
                <a:lnTo>
                  <a:pt x="340" y="351"/>
                </a:lnTo>
                <a:lnTo>
                  <a:pt x="339" y="352"/>
                </a:lnTo>
                <a:lnTo>
                  <a:pt x="338" y="351"/>
                </a:lnTo>
                <a:lnTo>
                  <a:pt x="337" y="351"/>
                </a:lnTo>
                <a:lnTo>
                  <a:pt x="336" y="351"/>
                </a:lnTo>
                <a:lnTo>
                  <a:pt x="332" y="349"/>
                </a:lnTo>
                <a:lnTo>
                  <a:pt x="330" y="349"/>
                </a:lnTo>
                <a:lnTo>
                  <a:pt x="329" y="349"/>
                </a:lnTo>
                <a:lnTo>
                  <a:pt x="327" y="348"/>
                </a:lnTo>
                <a:lnTo>
                  <a:pt x="326" y="348"/>
                </a:lnTo>
                <a:lnTo>
                  <a:pt x="325" y="349"/>
                </a:lnTo>
                <a:lnTo>
                  <a:pt x="323" y="349"/>
                </a:lnTo>
                <a:lnTo>
                  <a:pt x="320" y="349"/>
                </a:lnTo>
                <a:lnTo>
                  <a:pt x="318" y="349"/>
                </a:lnTo>
                <a:lnTo>
                  <a:pt x="317" y="349"/>
                </a:lnTo>
                <a:lnTo>
                  <a:pt x="314" y="349"/>
                </a:lnTo>
                <a:lnTo>
                  <a:pt x="313" y="349"/>
                </a:lnTo>
                <a:lnTo>
                  <a:pt x="312" y="349"/>
                </a:lnTo>
                <a:lnTo>
                  <a:pt x="310" y="349"/>
                </a:lnTo>
                <a:lnTo>
                  <a:pt x="309" y="349"/>
                </a:lnTo>
                <a:lnTo>
                  <a:pt x="305" y="347"/>
                </a:lnTo>
                <a:lnTo>
                  <a:pt x="303" y="346"/>
                </a:lnTo>
                <a:lnTo>
                  <a:pt x="297" y="345"/>
                </a:lnTo>
                <a:lnTo>
                  <a:pt x="295" y="344"/>
                </a:lnTo>
                <a:lnTo>
                  <a:pt x="293" y="343"/>
                </a:lnTo>
                <a:lnTo>
                  <a:pt x="291" y="343"/>
                </a:lnTo>
                <a:lnTo>
                  <a:pt x="290" y="342"/>
                </a:lnTo>
                <a:lnTo>
                  <a:pt x="288" y="342"/>
                </a:lnTo>
                <a:lnTo>
                  <a:pt x="287" y="342"/>
                </a:lnTo>
                <a:lnTo>
                  <a:pt x="285" y="342"/>
                </a:lnTo>
                <a:lnTo>
                  <a:pt x="284" y="342"/>
                </a:lnTo>
                <a:lnTo>
                  <a:pt x="283" y="342"/>
                </a:lnTo>
                <a:lnTo>
                  <a:pt x="282" y="343"/>
                </a:lnTo>
                <a:lnTo>
                  <a:pt x="278" y="344"/>
                </a:lnTo>
                <a:lnTo>
                  <a:pt x="276" y="345"/>
                </a:lnTo>
                <a:lnTo>
                  <a:pt x="275" y="345"/>
                </a:lnTo>
                <a:lnTo>
                  <a:pt x="272" y="345"/>
                </a:lnTo>
                <a:lnTo>
                  <a:pt x="271" y="345"/>
                </a:lnTo>
                <a:lnTo>
                  <a:pt x="266" y="346"/>
                </a:lnTo>
                <a:lnTo>
                  <a:pt x="264" y="346"/>
                </a:lnTo>
                <a:lnTo>
                  <a:pt x="263" y="347"/>
                </a:lnTo>
                <a:lnTo>
                  <a:pt x="259" y="348"/>
                </a:lnTo>
                <a:lnTo>
                  <a:pt x="258" y="349"/>
                </a:lnTo>
                <a:lnTo>
                  <a:pt x="256" y="349"/>
                </a:lnTo>
                <a:lnTo>
                  <a:pt x="253" y="350"/>
                </a:lnTo>
                <a:lnTo>
                  <a:pt x="251" y="351"/>
                </a:lnTo>
                <a:lnTo>
                  <a:pt x="250" y="351"/>
                </a:lnTo>
                <a:lnTo>
                  <a:pt x="250" y="352"/>
                </a:lnTo>
                <a:lnTo>
                  <a:pt x="249" y="352"/>
                </a:lnTo>
                <a:lnTo>
                  <a:pt x="248" y="354"/>
                </a:lnTo>
                <a:lnTo>
                  <a:pt x="247" y="355"/>
                </a:lnTo>
                <a:lnTo>
                  <a:pt x="246" y="356"/>
                </a:lnTo>
                <a:lnTo>
                  <a:pt x="245" y="356"/>
                </a:lnTo>
                <a:lnTo>
                  <a:pt x="242" y="358"/>
                </a:lnTo>
                <a:lnTo>
                  <a:pt x="241" y="359"/>
                </a:lnTo>
                <a:lnTo>
                  <a:pt x="240" y="360"/>
                </a:lnTo>
                <a:lnTo>
                  <a:pt x="239" y="360"/>
                </a:lnTo>
                <a:lnTo>
                  <a:pt x="238" y="361"/>
                </a:lnTo>
                <a:lnTo>
                  <a:pt x="237" y="362"/>
                </a:lnTo>
                <a:lnTo>
                  <a:pt x="237" y="363"/>
                </a:lnTo>
                <a:lnTo>
                  <a:pt x="236" y="365"/>
                </a:lnTo>
                <a:lnTo>
                  <a:pt x="236" y="366"/>
                </a:lnTo>
                <a:lnTo>
                  <a:pt x="236" y="366"/>
                </a:lnTo>
                <a:lnTo>
                  <a:pt x="235" y="366"/>
                </a:lnTo>
                <a:lnTo>
                  <a:pt x="235" y="366"/>
                </a:lnTo>
                <a:lnTo>
                  <a:pt x="235" y="366"/>
                </a:lnTo>
                <a:lnTo>
                  <a:pt x="234" y="366"/>
                </a:lnTo>
                <a:lnTo>
                  <a:pt x="234" y="366"/>
                </a:lnTo>
                <a:lnTo>
                  <a:pt x="233" y="366"/>
                </a:lnTo>
                <a:lnTo>
                  <a:pt x="233" y="366"/>
                </a:lnTo>
                <a:lnTo>
                  <a:pt x="232" y="365"/>
                </a:lnTo>
                <a:lnTo>
                  <a:pt x="230" y="362"/>
                </a:lnTo>
                <a:lnTo>
                  <a:pt x="229" y="361"/>
                </a:lnTo>
                <a:lnTo>
                  <a:pt x="228" y="360"/>
                </a:lnTo>
                <a:lnTo>
                  <a:pt x="227" y="359"/>
                </a:lnTo>
                <a:lnTo>
                  <a:pt x="225" y="358"/>
                </a:lnTo>
                <a:lnTo>
                  <a:pt x="224" y="357"/>
                </a:lnTo>
                <a:lnTo>
                  <a:pt x="222" y="357"/>
                </a:lnTo>
                <a:lnTo>
                  <a:pt x="221" y="356"/>
                </a:lnTo>
                <a:lnTo>
                  <a:pt x="220" y="356"/>
                </a:lnTo>
                <a:lnTo>
                  <a:pt x="218" y="356"/>
                </a:lnTo>
                <a:lnTo>
                  <a:pt x="216" y="356"/>
                </a:lnTo>
                <a:lnTo>
                  <a:pt x="215" y="357"/>
                </a:lnTo>
                <a:lnTo>
                  <a:pt x="213" y="357"/>
                </a:lnTo>
                <a:lnTo>
                  <a:pt x="211" y="358"/>
                </a:lnTo>
                <a:lnTo>
                  <a:pt x="209" y="359"/>
                </a:lnTo>
                <a:lnTo>
                  <a:pt x="208" y="360"/>
                </a:lnTo>
                <a:lnTo>
                  <a:pt x="206" y="362"/>
                </a:lnTo>
                <a:lnTo>
                  <a:pt x="205" y="363"/>
                </a:lnTo>
                <a:lnTo>
                  <a:pt x="203" y="363"/>
                </a:lnTo>
                <a:lnTo>
                  <a:pt x="202" y="364"/>
                </a:lnTo>
                <a:lnTo>
                  <a:pt x="201" y="364"/>
                </a:lnTo>
                <a:lnTo>
                  <a:pt x="200" y="364"/>
                </a:lnTo>
                <a:lnTo>
                  <a:pt x="199" y="364"/>
                </a:lnTo>
                <a:lnTo>
                  <a:pt x="198" y="364"/>
                </a:lnTo>
                <a:lnTo>
                  <a:pt x="196" y="364"/>
                </a:lnTo>
                <a:lnTo>
                  <a:pt x="190" y="362"/>
                </a:lnTo>
                <a:lnTo>
                  <a:pt x="184" y="360"/>
                </a:lnTo>
                <a:lnTo>
                  <a:pt x="181" y="360"/>
                </a:lnTo>
                <a:lnTo>
                  <a:pt x="182" y="359"/>
                </a:lnTo>
                <a:lnTo>
                  <a:pt x="182" y="358"/>
                </a:lnTo>
                <a:lnTo>
                  <a:pt x="181" y="357"/>
                </a:lnTo>
                <a:lnTo>
                  <a:pt x="180" y="356"/>
                </a:lnTo>
                <a:lnTo>
                  <a:pt x="180" y="355"/>
                </a:lnTo>
                <a:lnTo>
                  <a:pt x="179" y="354"/>
                </a:lnTo>
                <a:lnTo>
                  <a:pt x="178" y="352"/>
                </a:lnTo>
                <a:lnTo>
                  <a:pt x="176" y="351"/>
                </a:lnTo>
                <a:lnTo>
                  <a:pt x="175" y="351"/>
                </a:lnTo>
                <a:lnTo>
                  <a:pt x="174" y="349"/>
                </a:lnTo>
                <a:lnTo>
                  <a:pt x="171" y="348"/>
                </a:lnTo>
                <a:lnTo>
                  <a:pt x="169" y="346"/>
                </a:lnTo>
                <a:lnTo>
                  <a:pt x="161" y="342"/>
                </a:lnTo>
                <a:lnTo>
                  <a:pt x="159" y="341"/>
                </a:lnTo>
                <a:lnTo>
                  <a:pt x="156" y="339"/>
                </a:lnTo>
                <a:lnTo>
                  <a:pt x="155" y="338"/>
                </a:lnTo>
                <a:lnTo>
                  <a:pt x="154" y="337"/>
                </a:lnTo>
                <a:lnTo>
                  <a:pt x="154" y="336"/>
                </a:lnTo>
                <a:lnTo>
                  <a:pt x="153" y="336"/>
                </a:lnTo>
                <a:lnTo>
                  <a:pt x="153" y="334"/>
                </a:lnTo>
                <a:lnTo>
                  <a:pt x="152" y="333"/>
                </a:lnTo>
                <a:lnTo>
                  <a:pt x="152" y="333"/>
                </a:lnTo>
                <a:lnTo>
                  <a:pt x="152" y="331"/>
                </a:lnTo>
                <a:lnTo>
                  <a:pt x="152" y="331"/>
                </a:lnTo>
                <a:lnTo>
                  <a:pt x="152" y="330"/>
                </a:lnTo>
                <a:lnTo>
                  <a:pt x="153" y="328"/>
                </a:lnTo>
                <a:lnTo>
                  <a:pt x="153" y="327"/>
                </a:lnTo>
                <a:lnTo>
                  <a:pt x="154" y="326"/>
                </a:lnTo>
                <a:lnTo>
                  <a:pt x="156" y="323"/>
                </a:lnTo>
                <a:lnTo>
                  <a:pt x="156" y="321"/>
                </a:lnTo>
                <a:lnTo>
                  <a:pt x="157" y="320"/>
                </a:lnTo>
                <a:lnTo>
                  <a:pt x="157" y="319"/>
                </a:lnTo>
                <a:lnTo>
                  <a:pt x="157" y="317"/>
                </a:lnTo>
                <a:lnTo>
                  <a:pt x="157" y="316"/>
                </a:lnTo>
                <a:lnTo>
                  <a:pt x="157" y="315"/>
                </a:lnTo>
                <a:lnTo>
                  <a:pt x="157" y="314"/>
                </a:lnTo>
                <a:lnTo>
                  <a:pt x="157" y="314"/>
                </a:lnTo>
                <a:lnTo>
                  <a:pt x="157" y="313"/>
                </a:lnTo>
                <a:lnTo>
                  <a:pt x="156" y="312"/>
                </a:lnTo>
                <a:lnTo>
                  <a:pt x="156" y="311"/>
                </a:lnTo>
                <a:lnTo>
                  <a:pt x="155" y="310"/>
                </a:lnTo>
                <a:lnTo>
                  <a:pt x="154" y="309"/>
                </a:lnTo>
                <a:lnTo>
                  <a:pt x="152" y="307"/>
                </a:lnTo>
                <a:lnTo>
                  <a:pt x="150" y="305"/>
                </a:lnTo>
                <a:lnTo>
                  <a:pt x="148" y="304"/>
                </a:lnTo>
                <a:lnTo>
                  <a:pt x="147" y="304"/>
                </a:lnTo>
                <a:lnTo>
                  <a:pt x="147" y="304"/>
                </a:lnTo>
                <a:lnTo>
                  <a:pt x="145" y="303"/>
                </a:lnTo>
                <a:lnTo>
                  <a:pt x="144" y="303"/>
                </a:lnTo>
                <a:lnTo>
                  <a:pt x="142" y="303"/>
                </a:lnTo>
                <a:lnTo>
                  <a:pt x="139" y="303"/>
                </a:lnTo>
                <a:lnTo>
                  <a:pt x="137" y="303"/>
                </a:lnTo>
                <a:lnTo>
                  <a:pt x="136" y="302"/>
                </a:lnTo>
                <a:lnTo>
                  <a:pt x="135" y="302"/>
                </a:lnTo>
                <a:lnTo>
                  <a:pt x="135" y="301"/>
                </a:lnTo>
                <a:lnTo>
                  <a:pt x="134" y="301"/>
                </a:lnTo>
                <a:lnTo>
                  <a:pt x="134" y="300"/>
                </a:lnTo>
                <a:lnTo>
                  <a:pt x="132" y="298"/>
                </a:lnTo>
                <a:lnTo>
                  <a:pt x="132" y="297"/>
                </a:lnTo>
                <a:lnTo>
                  <a:pt x="131" y="297"/>
                </a:lnTo>
                <a:lnTo>
                  <a:pt x="130" y="296"/>
                </a:lnTo>
                <a:lnTo>
                  <a:pt x="127" y="294"/>
                </a:lnTo>
                <a:lnTo>
                  <a:pt x="123" y="291"/>
                </a:lnTo>
                <a:lnTo>
                  <a:pt x="121" y="290"/>
                </a:lnTo>
                <a:lnTo>
                  <a:pt x="119" y="288"/>
                </a:lnTo>
                <a:lnTo>
                  <a:pt x="118" y="288"/>
                </a:lnTo>
                <a:lnTo>
                  <a:pt x="117" y="287"/>
                </a:lnTo>
                <a:lnTo>
                  <a:pt x="115" y="286"/>
                </a:lnTo>
                <a:lnTo>
                  <a:pt x="113" y="285"/>
                </a:lnTo>
                <a:lnTo>
                  <a:pt x="112" y="284"/>
                </a:lnTo>
                <a:lnTo>
                  <a:pt x="108" y="282"/>
                </a:lnTo>
                <a:lnTo>
                  <a:pt x="107" y="281"/>
                </a:lnTo>
                <a:lnTo>
                  <a:pt x="104" y="279"/>
                </a:lnTo>
                <a:lnTo>
                  <a:pt x="99" y="274"/>
                </a:lnTo>
                <a:lnTo>
                  <a:pt x="98" y="273"/>
                </a:lnTo>
                <a:lnTo>
                  <a:pt x="97" y="272"/>
                </a:lnTo>
                <a:lnTo>
                  <a:pt x="96" y="272"/>
                </a:lnTo>
                <a:lnTo>
                  <a:pt x="95" y="271"/>
                </a:lnTo>
                <a:lnTo>
                  <a:pt x="92" y="270"/>
                </a:lnTo>
                <a:lnTo>
                  <a:pt x="91" y="270"/>
                </a:lnTo>
                <a:lnTo>
                  <a:pt x="91" y="269"/>
                </a:lnTo>
                <a:lnTo>
                  <a:pt x="90" y="268"/>
                </a:lnTo>
                <a:lnTo>
                  <a:pt x="88" y="267"/>
                </a:lnTo>
                <a:lnTo>
                  <a:pt x="87" y="265"/>
                </a:lnTo>
                <a:lnTo>
                  <a:pt x="85" y="263"/>
                </a:lnTo>
                <a:lnTo>
                  <a:pt x="84" y="262"/>
                </a:lnTo>
                <a:lnTo>
                  <a:pt x="83" y="261"/>
                </a:lnTo>
                <a:lnTo>
                  <a:pt x="82" y="260"/>
                </a:lnTo>
                <a:lnTo>
                  <a:pt x="80" y="259"/>
                </a:lnTo>
                <a:lnTo>
                  <a:pt x="78" y="258"/>
                </a:lnTo>
                <a:lnTo>
                  <a:pt x="76" y="257"/>
                </a:lnTo>
                <a:lnTo>
                  <a:pt x="72" y="256"/>
                </a:lnTo>
                <a:lnTo>
                  <a:pt x="71" y="256"/>
                </a:lnTo>
                <a:lnTo>
                  <a:pt x="68" y="254"/>
                </a:lnTo>
                <a:lnTo>
                  <a:pt x="67" y="254"/>
                </a:lnTo>
                <a:lnTo>
                  <a:pt x="67" y="253"/>
                </a:lnTo>
                <a:lnTo>
                  <a:pt x="66" y="253"/>
                </a:lnTo>
                <a:lnTo>
                  <a:pt x="66" y="252"/>
                </a:lnTo>
                <a:lnTo>
                  <a:pt x="65" y="252"/>
                </a:lnTo>
                <a:lnTo>
                  <a:pt x="65" y="251"/>
                </a:lnTo>
                <a:lnTo>
                  <a:pt x="65" y="250"/>
                </a:lnTo>
                <a:lnTo>
                  <a:pt x="65" y="249"/>
                </a:lnTo>
                <a:lnTo>
                  <a:pt x="65" y="247"/>
                </a:lnTo>
                <a:lnTo>
                  <a:pt x="65" y="245"/>
                </a:lnTo>
                <a:lnTo>
                  <a:pt x="65" y="244"/>
                </a:lnTo>
                <a:lnTo>
                  <a:pt x="65" y="243"/>
                </a:lnTo>
                <a:lnTo>
                  <a:pt x="64" y="242"/>
                </a:lnTo>
                <a:lnTo>
                  <a:pt x="63" y="240"/>
                </a:lnTo>
                <a:lnTo>
                  <a:pt x="62" y="238"/>
                </a:lnTo>
                <a:lnTo>
                  <a:pt x="60" y="235"/>
                </a:lnTo>
                <a:lnTo>
                  <a:pt x="59" y="234"/>
                </a:lnTo>
                <a:lnTo>
                  <a:pt x="58" y="233"/>
                </a:lnTo>
                <a:lnTo>
                  <a:pt x="57" y="232"/>
                </a:lnTo>
                <a:lnTo>
                  <a:pt x="56" y="231"/>
                </a:lnTo>
                <a:lnTo>
                  <a:pt x="55" y="231"/>
                </a:lnTo>
                <a:lnTo>
                  <a:pt x="52" y="230"/>
                </a:lnTo>
                <a:lnTo>
                  <a:pt x="51" y="229"/>
                </a:lnTo>
                <a:lnTo>
                  <a:pt x="50" y="228"/>
                </a:lnTo>
                <a:lnTo>
                  <a:pt x="48" y="227"/>
                </a:lnTo>
                <a:lnTo>
                  <a:pt x="45" y="225"/>
                </a:lnTo>
                <a:lnTo>
                  <a:pt x="44" y="224"/>
                </a:lnTo>
                <a:lnTo>
                  <a:pt x="43" y="223"/>
                </a:lnTo>
                <a:lnTo>
                  <a:pt x="43" y="223"/>
                </a:lnTo>
                <a:lnTo>
                  <a:pt x="42" y="222"/>
                </a:lnTo>
                <a:lnTo>
                  <a:pt x="41" y="221"/>
                </a:lnTo>
                <a:lnTo>
                  <a:pt x="40" y="219"/>
                </a:lnTo>
                <a:lnTo>
                  <a:pt x="40" y="218"/>
                </a:lnTo>
                <a:lnTo>
                  <a:pt x="39" y="216"/>
                </a:lnTo>
                <a:lnTo>
                  <a:pt x="39" y="214"/>
                </a:lnTo>
                <a:lnTo>
                  <a:pt x="38" y="212"/>
                </a:lnTo>
                <a:lnTo>
                  <a:pt x="38" y="210"/>
                </a:lnTo>
                <a:lnTo>
                  <a:pt x="38" y="207"/>
                </a:lnTo>
                <a:lnTo>
                  <a:pt x="38" y="205"/>
                </a:lnTo>
                <a:lnTo>
                  <a:pt x="38" y="202"/>
                </a:lnTo>
                <a:lnTo>
                  <a:pt x="39" y="201"/>
                </a:lnTo>
                <a:lnTo>
                  <a:pt x="39" y="200"/>
                </a:lnTo>
                <a:lnTo>
                  <a:pt x="41" y="193"/>
                </a:lnTo>
                <a:lnTo>
                  <a:pt x="42" y="188"/>
                </a:lnTo>
                <a:lnTo>
                  <a:pt x="43" y="187"/>
                </a:lnTo>
                <a:lnTo>
                  <a:pt x="43" y="185"/>
                </a:lnTo>
                <a:lnTo>
                  <a:pt x="43" y="184"/>
                </a:lnTo>
                <a:lnTo>
                  <a:pt x="43" y="182"/>
                </a:lnTo>
                <a:lnTo>
                  <a:pt x="43" y="180"/>
                </a:lnTo>
                <a:lnTo>
                  <a:pt x="43" y="178"/>
                </a:lnTo>
                <a:lnTo>
                  <a:pt x="42" y="176"/>
                </a:lnTo>
                <a:lnTo>
                  <a:pt x="41" y="173"/>
                </a:lnTo>
                <a:lnTo>
                  <a:pt x="41" y="171"/>
                </a:lnTo>
                <a:lnTo>
                  <a:pt x="40" y="170"/>
                </a:lnTo>
                <a:lnTo>
                  <a:pt x="38" y="166"/>
                </a:lnTo>
                <a:lnTo>
                  <a:pt x="37" y="164"/>
                </a:lnTo>
                <a:lnTo>
                  <a:pt x="37" y="163"/>
                </a:lnTo>
                <a:lnTo>
                  <a:pt x="36" y="162"/>
                </a:lnTo>
                <a:lnTo>
                  <a:pt x="35" y="160"/>
                </a:lnTo>
                <a:lnTo>
                  <a:pt x="33" y="158"/>
                </a:lnTo>
                <a:lnTo>
                  <a:pt x="31" y="156"/>
                </a:lnTo>
                <a:lnTo>
                  <a:pt x="30" y="154"/>
                </a:lnTo>
                <a:lnTo>
                  <a:pt x="27" y="152"/>
                </a:lnTo>
                <a:lnTo>
                  <a:pt x="26" y="151"/>
                </a:lnTo>
                <a:lnTo>
                  <a:pt x="26" y="150"/>
                </a:lnTo>
                <a:lnTo>
                  <a:pt x="24" y="146"/>
                </a:lnTo>
                <a:lnTo>
                  <a:pt x="23" y="145"/>
                </a:lnTo>
                <a:lnTo>
                  <a:pt x="21" y="143"/>
                </a:lnTo>
                <a:lnTo>
                  <a:pt x="19" y="141"/>
                </a:lnTo>
                <a:lnTo>
                  <a:pt x="19" y="140"/>
                </a:lnTo>
                <a:lnTo>
                  <a:pt x="18" y="140"/>
                </a:lnTo>
                <a:lnTo>
                  <a:pt x="16" y="139"/>
                </a:lnTo>
                <a:lnTo>
                  <a:pt x="13" y="138"/>
                </a:lnTo>
                <a:lnTo>
                  <a:pt x="11" y="138"/>
                </a:lnTo>
                <a:lnTo>
                  <a:pt x="10" y="137"/>
                </a:lnTo>
                <a:lnTo>
                  <a:pt x="9" y="136"/>
                </a:lnTo>
                <a:lnTo>
                  <a:pt x="7" y="136"/>
                </a:lnTo>
                <a:lnTo>
                  <a:pt x="6" y="135"/>
                </a:lnTo>
                <a:lnTo>
                  <a:pt x="5" y="134"/>
                </a:lnTo>
                <a:lnTo>
                  <a:pt x="4" y="133"/>
                </a:lnTo>
                <a:lnTo>
                  <a:pt x="3" y="132"/>
                </a:lnTo>
                <a:lnTo>
                  <a:pt x="2" y="131"/>
                </a:lnTo>
                <a:lnTo>
                  <a:pt x="1" y="130"/>
                </a:lnTo>
                <a:lnTo>
                  <a:pt x="1" y="129"/>
                </a:lnTo>
                <a:lnTo>
                  <a:pt x="0" y="128"/>
                </a:lnTo>
                <a:lnTo>
                  <a:pt x="0" y="127"/>
                </a:lnTo>
                <a:lnTo>
                  <a:pt x="0" y="127"/>
                </a:lnTo>
                <a:lnTo>
                  <a:pt x="0" y="126"/>
                </a:lnTo>
                <a:lnTo>
                  <a:pt x="0" y="125"/>
                </a:lnTo>
                <a:lnTo>
                  <a:pt x="0" y="124"/>
                </a:lnTo>
                <a:lnTo>
                  <a:pt x="0" y="123"/>
                </a:lnTo>
                <a:lnTo>
                  <a:pt x="1" y="122"/>
                </a:lnTo>
                <a:lnTo>
                  <a:pt x="1" y="121"/>
                </a:lnTo>
                <a:lnTo>
                  <a:pt x="2" y="121"/>
                </a:lnTo>
                <a:lnTo>
                  <a:pt x="3" y="119"/>
                </a:lnTo>
                <a:lnTo>
                  <a:pt x="4" y="118"/>
                </a:lnTo>
                <a:lnTo>
                  <a:pt x="6" y="117"/>
                </a:lnTo>
                <a:lnTo>
                  <a:pt x="8" y="115"/>
                </a:lnTo>
                <a:lnTo>
                  <a:pt x="9" y="114"/>
                </a:lnTo>
                <a:lnTo>
                  <a:pt x="10" y="113"/>
                </a:lnTo>
                <a:lnTo>
                  <a:pt x="11" y="112"/>
                </a:lnTo>
                <a:lnTo>
                  <a:pt x="12" y="111"/>
                </a:lnTo>
                <a:lnTo>
                  <a:pt x="13" y="110"/>
                </a:lnTo>
                <a:lnTo>
                  <a:pt x="13" y="109"/>
                </a:lnTo>
                <a:lnTo>
                  <a:pt x="13" y="108"/>
                </a:lnTo>
                <a:lnTo>
                  <a:pt x="13" y="107"/>
                </a:lnTo>
                <a:lnTo>
                  <a:pt x="13" y="106"/>
                </a:lnTo>
                <a:lnTo>
                  <a:pt x="13" y="106"/>
                </a:lnTo>
                <a:lnTo>
                  <a:pt x="13" y="105"/>
                </a:lnTo>
                <a:lnTo>
                  <a:pt x="13" y="103"/>
                </a:lnTo>
                <a:lnTo>
                  <a:pt x="12" y="100"/>
                </a:lnTo>
                <a:lnTo>
                  <a:pt x="11" y="98"/>
                </a:lnTo>
                <a:lnTo>
                  <a:pt x="11" y="96"/>
                </a:lnTo>
                <a:lnTo>
                  <a:pt x="10" y="92"/>
                </a:lnTo>
                <a:lnTo>
                  <a:pt x="10" y="91"/>
                </a:lnTo>
                <a:lnTo>
                  <a:pt x="9" y="89"/>
                </a:lnTo>
                <a:lnTo>
                  <a:pt x="8" y="88"/>
                </a:lnTo>
                <a:lnTo>
                  <a:pt x="8" y="87"/>
                </a:lnTo>
                <a:lnTo>
                  <a:pt x="6" y="85"/>
                </a:lnTo>
                <a:lnTo>
                  <a:pt x="6" y="84"/>
                </a:lnTo>
                <a:lnTo>
                  <a:pt x="5" y="84"/>
                </a:lnTo>
                <a:lnTo>
                  <a:pt x="5" y="83"/>
                </a:lnTo>
                <a:lnTo>
                  <a:pt x="5" y="83"/>
                </a:lnTo>
                <a:lnTo>
                  <a:pt x="6" y="83"/>
                </a:lnTo>
                <a:lnTo>
                  <a:pt x="6" y="82"/>
                </a:lnTo>
                <a:lnTo>
                  <a:pt x="6" y="82"/>
                </a:lnTo>
                <a:lnTo>
                  <a:pt x="7" y="82"/>
                </a:lnTo>
                <a:lnTo>
                  <a:pt x="7" y="82"/>
                </a:lnTo>
                <a:lnTo>
                  <a:pt x="9" y="82"/>
                </a:lnTo>
                <a:lnTo>
                  <a:pt x="11" y="82"/>
                </a:lnTo>
                <a:lnTo>
                  <a:pt x="12" y="82"/>
                </a:lnTo>
                <a:lnTo>
                  <a:pt x="17" y="81"/>
                </a:lnTo>
                <a:lnTo>
                  <a:pt x="20" y="81"/>
                </a:lnTo>
                <a:lnTo>
                  <a:pt x="23" y="81"/>
                </a:lnTo>
                <a:lnTo>
                  <a:pt x="26" y="81"/>
                </a:lnTo>
                <a:lnTo>
                  <a:pt x="28" y="81"/>
                </a:lnTo>
                <a:lnTo>
                  <a:pt x="30" y="82"/>
                </a:lnTo>
                <a:lnTo>
                  <a:pt x="31" y="82"/>
                </a:lnTo>
                <a:lnTo>
                  <a:pt x="33" y="83"/>
                </a:lnTo>
                <a:lnTo>
                  <a:pt x="34" y="83"/>
                </a:lnTo>
                <a:lnTo>
                  <a:pt x="35" y="84"/>
                </a:lnTo>
                <a:lnTo>
                  <a:pt x="36" y="85"/>
                </a:lnTo>
                <a:lnTo>
                  <a:pt x="37" y="86"/>
                </a:lnTo>
                <a:lnTo>
                  <a:pt x="38" y="87"/>
                </a:lnTo>
                <a:lnTo>
                  <a:pt x="39" y="89"/>
                </a:lnTo>
                <a:lnTo>
                  <a:pt x="40" y="91"/>
                </a:lnTo>
                <a:lnTo>
                  <a:pt x="41" y="92"/>
                </a:lnTo>
                <a:lnTo>
                  <a:pt x="41" y="93"/>
                </a:lnTo>
                <a:lnTo>
                  <a:pt x="42" y="94"/>
                </a:lnTo>
                <a:lnTo>
                  <a:pt x="42" y="99"/>
                </a:lnTo>
                <a:lnTo>
                  <a:pt x="43" y="101"/>
                </a:lnTo>
                <a:lnTo>
                  <a:pt x="44" y="106"/>
                </a:lnTo>
                <a:lnTo>
                  <a:pt x="45" y="107"/>
                </a:lnTo>
                <a:lnTo>
                  <a:pt x="45" y="109"/>
                </a:lnTo>
                <a:lnTo>
                  <a:pt x="46" y="110"/>
                </a:lnTo>
                <a:lnTo>
                  <a:pt x="46" y="111"/>
                </a:lnTo>
                <a:lnTo>
                  <a:pt x="47" y="112"/>
                </a:lnTo>
                <a:lnTo>
                  <a:pt x="48" y="113"/>
                </a:lnTo>
                <a:lnTo>
                  <a:pt x="49" y="113"/>
                </a:lnTo>
                <a:lnTo>
                  <a:pt x="51" y="114"/>
                </a:lnTo>
                <a:lnTo>
                  <a:pt x="52" y="115"/>
                </a:lnTo>
                <a:lnTo>
                  <a:pt x="53" y="115"/>
                </a:lnTo>
                <a:lnTo>
                  <a:pt x="60" y="118"/>
                </a:lnTo>
                <a:lnTo>
                  <a:pt x="61" y="118"/>
                </a:lnTo>
                <a:lnTo>
                  <a:pt x="62" y="119"/>
                </a:lnTo>
                <a:lnTo>
                  <a:pt x="64" y="119"/>
                </a:lnTo>
                <a:lnTo>
                  <a:pt x="64" y="120"/>
                </a:lnTo>
                <a:lnTo>
                  <a:pt x="65" y="121"/>
                </a:lnTo>
                <a:lnTo>
                  <a:pt x="66" y="122"/>
                </a:lnTo>
                <a:lnTo>
                  <a:pt x="66" y="123"/>
                </a:lnTo>
                <a:lnTo>
                  <a:pt x="66" y="124"/>
                </a:lnTo>
                <a:lnTo>
                  <a:pt x="66" y="125"/>
                </a:lnTo>
                <a:lnTo>
                  <a:pt x="66" y="126"/>
                </a:lnTo>
                <a:lnTo>
                  <a:pt x="66" y="126"/>
                </a:lnTo>
                <a:lnTo>
                  <a:pt x="66" y="127"/>
                </a:lnTo>
                <a:lnTo>
                  <a:pt x="65" y="127"/>
                </a:lnTo>
                <a:lnTo>
                  <a:pt x="64" y="128"/>
                </a:lnTo>
                <a:lnTo>
                  <a:pt x="63" y="128"/>
                </a:lnTo>
                <a:lnTo>
                  <a:pt x="63" y="129"/>
                </a:lnTo>
                <a:lnTo>
                  <a:pt x="63" y="130"/>
                </a:lnTo>
                <a:lnTo>
                  <a:pt x="62" y="130"/>
                </a:lnTo>
                <a:lnTo>
                  <a:pt x="62" y="131"/>
                </a:lnTo>
                <a:lnTo>
                  <a:pt x="62" y="132"/>
                </a:lnTo>
                <a:lnTo>
                  <a:pt x="63" y="133"/>
                </a:lnTo>
                <a:lnTo>
                  <a:pt x="63" y="134"/>
                </a:lnTo>
                <a:lnTo>
                  <a:pt x="64" y="136"/>
                </a:lnTo>
                <a:lnTo>
                  <a:pt x="65" y="137"/>
                </a:lnTo>
                <a:lnTo>
                  <a:pt x="67" y="138"/>
                </a:lnTo>
                <a:lnTo>
                  <a:pt x="68" y="140"/>
                </a:lnTo>
                <a:lnTo>
                  <a:pt x="72" y="143"/>
                </a:lnTo>
                <a:lnTo>
                  <a:pt x="73" y="144"/>
                </a:lnTo>
                <a:lnTo>
                  <a:pt x="74" y="145"/>
                </a:lnTo>
                <a:lnTo>
                  <a:pt x="75" y="146"/>
                </a:lnTo>
                <a:lnTo>
                  <a:pt x="76" y="149"/>
                </a:lnTo>
                <a:lnTo>
                  <a:pt x="77" y="150"/>
                </a:lnTo>
                <a:lnTo>
                  <a:pt x="77" y="150"/>
                </a:lnTo>
                <a:lnTo>
                  <a:pt x="77" y="151"/>
                </a:lnTo>
                <a:lnTo>
                  <a:pt x="77" y="152"/>
                </a:lnTo>
                <a:lnTo>
                  <a:pt x="76" y="155"/>
                </a:lnTo>
                <a:lnTo>
                  <a:pt x="76" y="159"/>
                </a:lnTo>
                <a:lnTo>
                  <a:pt x="76" y="161"/>
                </a:lnTo>
                <a:lnTo>
                  <a:pt x="75" y="164"/>
                </a:lnTo>
                <a:lnTo>
                  <a:pt x="75" y="165"/>
                </a:lnTo>
                <a:lnTo>
                  <a:pt x="75" y="166"/>
                </a:lnTo>
                <a:lnTo>
                  <a:pt x="75" y="167"/>
                </a:lnTo>
                <a:lnTo>
                  <a:pt x="75" y="167"/>
                </a:lnTo>
                <a:lnTo>
                  <a:pt x="76" y="169"/>
                </a:lnTo>
                <a:lnTo>
                  <a:pt x="76" y="171"/>
                </a:lnTo>
                <a:lnTo>
                  <a:pt x="77" y="173"/>
                </a:lnTo>
                <a:lnTo>
                  <a:pt x="79" y="175"/>
                </a:lnTo>
                <a:lnTo>
                  <a:pt x="80" y="177"/>
                </a:lnTo>
                <a:lnTo>
                  <a:pt x="81" y="177"/>
                </a:lnTo>
                <a:lnTo>
                  <a:pt x="81" y="178"/>
                </a:lnTo>
                <a:lnTo>
                  <a:pt x="82" y="178"/>
                </a:lnTo>
                <a:lnTo>
                  <a:pt x="83" y="179"/>
                </a:lnTo>
                <a:lnTo>
                  <a:pt x="84" y="179"/>
                </a:lnTo>
                <a:lnTo>
                  <a:pt x="85" y="180"/>
                </a:lnTo>
                <a:lnTo>
                  <a:pt x="87" y="180"/>
                </a:lnTo>
                <a:lnTo>
                  <a:pt x="88" y="181"/>
                </a:lnTo>
                <a:lnTo>
                  <a:pt x="89" y="181"/>
                </a:lnTo>
                <a:lnTo>
                  <a:pt x="90" y="181"/>
                </a:lnTo>
                <a:lnTo>
                  <a:pt x="91" y="181"/>
                </a:lnTo>
                <a:lnTo>
                  <a:pt x="92" y="181"/>
                </a:lnTo>
                <a:lnTo>
                  <a:pt x="93" y="180"/>
                </a:lnTo>
                <a:lnTo>
                  <a:pt x="93" y="180"/>
                </a:lnTo>
                <a:lnTo>
                  <a:pt x="94" y="180"/>
                </a:lnTo>
                <a:lnTo>
                  <a:pt x="94" y="179"/>
                </a:lnTo>
                <a:lnTo>
                  <a:pt x="94" y="178"/>
                </a:lnTo>
                <a:lnTo>
                  <a:pt x="95" y="175"/>
                </a:lnTo>
                <a:lnTo>
                  <a:pt x="95" y="172"/>
                </a:lnTo>
                <a:lnTo>
                  <a:pt x="96" y="170"/>
                </a:lnTo>
                <a:lnTo>
                  <a:pt x="96" y="169"/>
                </a:lnTo>
                <a:lnTo>
                  <a:pt x="96" y="167"/>
                </a:lnTo>
                <a:lnTo>
                  <a:pt x="95" y="165"/>
                </a:lnTo>
                <a:lnTo>
                  <a:pt x="95" y="162"/>
                </a:lnTo>
                <a:lnTo>
                  <a:pt x="95" y="161"/>
                </a:lnTo>
                <a:lnTo>
                  <a:pt x="95" y="159"/>
                </a:lnTo>
                <a:lnTo>
                  <a:pt x="95" y="157"/>
                </a:lnTo>
                <a:lnTo>
                  <a:pt x="95" y="154"/>
                </a:lnTo>
                <a:lnTo>
                  <a:pt x="96" y="150"/>
                </a:lnTo>
                <a:lnTo>
                  <a:pt x="96" y="146"/>
                </a:lnTo>
                <a:lnTo>
                  <a:pt x="97" y="144"/>
                </a:lnTo>
                <a:lnTo>
                  <a:pt x="97" y="142"/>
                </a:lnTo>
                <a:lnTo>
                  <a:pt x="97" y="141"/>
                </a:lnTo>
                <a:lnTo>
                  <a:pt x="98" y="140"/>
                </a:lnTo>
                <a:lnTo>
                  <a:pt x="98" y="140"/>
                </a:lnTo>
                <a:lnTo>
                  <a:pt x="99" y="139"/>
                </a:lnTo>
                <a:lnTo>
                  <a:pt x="99" y="139"/>
                </a:lnTo>
                <a:lnTo>
                  <a:pt x="100" y="138"/>
                </a:lnTo>
                <a:lnTo>
                  <a:pt x="102" y="138"/>
                </a:lnTo>
                <a:lnTo>
                  <a:pt x="103" y="137"/>
                </a:lnTo>
                <a:lnTo>
                  <a:pt x="104" y="137"/>
                </a:lnTo>
                <a:lnTo>
                  <a:pt x="104" y="137"/>
                </a:lnTo>
                <a:lnTo>
                  <a:pt x="105" y="136"/>
                </a:lnTo>
                <a:lnTo>
                  <a:pt x="105" y="135"/>
                </a:lnTo>
                <a:lnTo>
                  <a:pt x="105" y="134"/>
                </a:lnTo>
                <a:lnTo>
                  <a:pt x="106" y="133"/>
                </a:lnTo>
                <a:lnTo>
                  <a:pt x="106" y="132"/>
                </a:lnTo>
                <a:lnTo>
                  <a:pt x="106" y="129"/>
                </a:lnTo>
                <a:lnTo>
                  <a:pt x="106" y="128"/>
                </a:lnTo>
                <a:lnTo>
                  <a:pt x="107" y="126"/>
                </a:lnTo>
                <a:lnTo>
                  <a:pt x="107" y="124"/>
                </a:lnTo>
                <a:lnTo>
                  <a:pt x="108" y="122"/>
                </a:lnTo>
                <a:lnTo>
                  <a:pt x="109" y="120"/>
                </a:lnTo>
                <a:lnTo>
                  <a:pt x="110" y="117"/>
                </a:lnTo>
                <a:lnTo>
                  <a:pt x="111" y="115"/>
                </a:lnTo>
                <a:lnTo>
                  <a:pt x="112" y="114"/>
                </a:lnTo>
                <a:lnTo>
                  <a:pt x="113" y="113"/>
                </a:lnTo>
                <a:lnTo>
                  <a:pt x="115" y="110"/>
                </a:lnTo>
                <a:lnTo>
                  <a:pt x="117" y="108"/>
                </a:lnTo>
                <a:lnTo>
                  <a:pt x="121" y="104"/>
                </a:lnTo>
                <a:lnTo>
                  <a:pt x="123" y="103"/>
                </a:lnTo>
                <a:lnTo>
                  <a:pt x="124" y="102"/>
                </a:lnTo>
                <a:lnTo>
                  <a:pt x="125" y="100"/>
                </a:lnTo>
                <a:lnTo>
                  <a:pt x="126" y="98"/>
                </a:lnTo>
                <a:lnTo>
                  <a:pt x="126" y="96"/>
                </a:lnTo>
                <a:lnTo>
                  <a:pt x="128" y="92"/>
                </a:lnTo>
                <a:lnTo>
                  <a:pt x="129" y="90"/>
                </a:lnTo>
                <a:lnTo>
                  <a:pt x="129" y="89"/>
                </a:lnTo>
                <a:lnTo>
                  <a:pt x="130" y="88"/>
                </a:lnTo>
                <a:lnTo>
                  <a:pt x="130" y="87"/>
                </a:lnTo>
                <a:lnTo>
                  <a:pt x="131" y="86"/>
                </a:lnTo>
                <a:lnTo>
                  <a:pt x="132" y="86"/>
                </a:lnTo>
                <a:lnTo>
                  <a:pt x="133" y="85"/>
                </a:lnTo>
                <a:lnTo>
                  <a:pt x="134" y="84"/>
                </a:lnTo>
                <a:lnTo>
                  <a:pt x="138" y="82"/>
                </a:lnTo>
                <a:lnTo>
                  <a:pt x="139" y="81"/>
                </a:lnTo>
                <a:lnTo>
                  <a:pt x="140" y="81"/>
                </a:lnTo>
                <a:lnTo>
                  <a:pt x="141" y="80"/>
                </a:lnTo>
                <a:lnTo>
                  <a:pt x="142" y="79"/>
                </a:lnTo>
                <a:lnTo>
                  <a:pt x="145" y="75"/>
                </a:lnTo>
                <a:lnTo>
                  <a:pt x="147" y="74"/>
                </a:lnTo>
                <a:lnTo>
                  <a:pt x="149" y="72"/>
                </a:lnTo>
                <a:lnTo>
                  <a:pt x="151" y="71"/>
                </a:lnTo>
                <a:lnTo>
                  <a:pt x="153" y="69"/>
                </a:lnTo>
                <a:lnTo>
                  <a:pt x="155" y="68"/>
                </a:lnTo>
                <a:lnTo>
                  <a:pt x="157" y="67"/>
                </a:lnTo>
                <a:lnTo>
                  <a:pt x="160" y="67"/>
                </a:lnTo>
                <a:lnTo>
                  <a:pt x="161" y="66"/>
                </a:lnTo>
                <a:lnTo>
                  <a:pt x="162" y="66"/>
                </a:lnTo>
                <a:lnTo>
                  <a:pt x="162" y="65"/>
                </a:lnTo>
                <a:lnTo>
                  <a:pt x="163" y="64"/>
                </a:lnTo>
                <a:lnTo>
                  <a:pt x="163" y="64"/>
                </a:lnTo>
                <a:lnTo>
                  <a:pt x="164" y="63"/>
                </a:lnTo>
                <a:lnTo>
                  <a:pt x="164" y="62"/>
                </a:lnTo>
                <a:lnTo>
                  <a:pt x="165" y="60"/>
                </a:lnTo>
                <a:lnTo>
                  <a:pt x="166" y="56"/>
                </a:lnTo>
                <a:lnTo>
                  <a:pt x="167" y="54"/>
                </a:lnTo>
                <a:lnTo>
                  <a:pt x="167" y="53"/>
                </a:lnTo>
                <a:lnTo>
                  <a:pt x="168" y="50"/>
                </a:lnTo>
                <a:lnTo>
                  <a:pt x="170" y="48"/>
                </a:lnTo>
                <a:lnTo>
                  <a:pt x="172" y="45"/>
                </a:lnTo>
                <a:lnTo>
                  <a:pt x="173" y="44"/>
                </a:lnTo>
                <a:lnTo>
                  <a:pt x="174" y="43"/>
                </a:lnTo>
                <a:lnTo>
                  <a:pt x="175" y="42"/>
                </a:lnTo>
                <a:lnTo>
                  <a:pt x="176" y="41"/>
                </a:lnTo>
                <a:lnTo>
                  <a:pt x="178" y="40"/>
                </a:lnTo>
                <a:lnTo>
                  <a:pt x="178" y="39"/>
                </a:lnTo>
                <a:lnTo>
                  <a:pt x="179" y="39"/>
                </a:lnTo>
                <a:lnTo>
                  <a:pt x="182" y="38"/>
                </a:lnTo>
                <a:lnTo>
                  <a:pt x="185" y="37"/>
                </a:lnTo>
                <a:lnTo>
                  <a:pt x="189" y="36"/>
                </a:lnTo>
                <a:lnTo>
                  <a:pt x="195" y="35"/>
                </a:lnTo>
                <a:lnTo>
                  <a:pt x="198" y="34"/>
                </a:lnTo>
                <a:lnTo>
                  <a:pt x="205" y="32"/>
                </a:lnTo>
                <a:lnTo>
                  <a:pt x="213" y="31"/>
                </a:lnTo>
                <a:lnTo>
                  <a:pt x="218" y="29"/>
                </a:lnTo>
                <a:lnTo>
                  <a:pt x="220" y="29"/>
                </a:lnTo>
                <a:lnTo>
                  <a:pt x="221" y="29"/>
                </a:lnTo>
                <a:lnTo>
                  <a:pt x="223" y="28"/>
                </a:lnTo>
                <a:lnTo>
                  <a:pt x="225" y="28"/>
                </a:lnTo>
                <a:lnTo>
                  <a:pt x="228" y="28"/>
                </a:lnTo>
                <a:lnTo>
                  <a:pt x="233" y="29"/>
                </a:lnTo>
                <a:lnTo>
                  <a:pt x="240" y="29"/>
                </a:lnTo>
                <a:lnTo>
                  <a:pt x="242" y="30"/>
                </a:lnTo>
                <a:lnTo>
                  <a:pt x="244" y="30"/>
                </a:lnTo>
                <a:lnTo>
                  <a:pt x="245" y="31"/>
                </a:lnTo>
                <a:lnTo>
                  <a:pt x="247" y="31"/>
                </a:lnTo>
                <a:lnTo>
                  <a:pt x="251" y="33"/>
                </a:lnTo>
                <a:lnTo>
                  <a:pt x="253" y="34"/>
                </a:lnTo>
                <a:lnTo>
                  <a:pt x="254" y="34"/>
                </a:lnTo>
                <a:lnTo>
                  <a:pt x="255" y="35"/>
                </a:lnTo>
                <a:lnTo>
                  <a:pt x="255" y="35"/>
                </a:lnTo>
                <a:lnTo>
                  <a:pt x="256" y="34"/>
                </a:lnTo>
                <a:lnTo>
                  <a:pt x="257" y="34"/>
                </a:lnTo>
                <a:lnTo>
                  <a:pt x="258" y="34"/>
                </a:lnTo>
                <a:lnTo>
                  <a:pt x="258" y="33"/>
                </a:lnTo>
                <a:lnTo>
                  <a:pt x="259" y="33"/>
                </a:lnTo>
                <a:lnTo>
                  <a:pt x="269" y="21"/>
                </a:lnTo>
                <a:lnTo>
                  <a:pt x="270" y="20"/>
                </a:lnTo>
                <a:lnTo>
                  <a:pt x="272" y="19"/>
                </a:lnTo>
                <a:lnTo>
                  <a:pt x="273" y="18"/>
                </a:lnTo>
                <a:lnTo>
                  <a:pt x="274" y="17"/>
                </a:lnTo>
                <a:lnTo>
                  <a:pt x="277" y="15"/>
                </a:lnTo>
                <a:lnTo>
                  <a:pt x="279" y="14"/>
                </a:lnTo>
                <a:lnTo>
                  <a:pt x="282" y="13"/>
                </a:lnTo>
                <a:lnTo>
                  <a:pt x="285" y="12"/>
                </a:lnTo>
                <a:lnTo>
                  <a:pt x="288" y="11"/>
                </a:lnTo>
                <a:lnTo>
                  <a:pt x="289" y="10"/>
                </a:lnTo>
                <a:lnTo>
                  <a:pt x="291" y="10"/>
                </a:lnTo>
                <a:lnTo>
                  <a:pt x="292" y="10"/>
                </a:lnTo>
                <a:lnTo>
                  <a:pt x="293" y="10"/>
                </a:lnTo>
                <a:lnTo>
                  <a:pt x="294" y="10"/>
                </a:lnTo>
                <a:lnTo>
                  <a:pt x="294" y="10"/>
                </a:lnTo>
                <a:lnTo>
                  <a:pt x="295" y="11"/>
                </a:lnTo>
                <a:lnTo>
                  <a:pt x="298" y="12"/>
                </a:lnTo>
                <a:lnTo>
                  <a:pt x="299" y="12"/>
                </a:lnTo>
                <a:lnTo>
                  <a:pt x="300" y="12"/>
                </a:lnTo>
                <a:lnTo>
                  <a:pt x="300" y="12"/>
                </a:lnTo>
                <a:lnTo>
                  <a:pt x="301" y="12"/>
                </a:lnTo>
                <a:lnTo>
                  <a:pt x="301" y="12"/>
                </a:lnTo>
                <a:lnTo>
                  <a:pt x="301" y="12"/>
                </a:lnTo>
                <a:lnTo>
                  <a:pt x="302" y="11"/>
                </a:lnTo>
                <a:lnTo>
                  <a:pt x="302" y="10"/>
                </a:lnTo>
                <a:lnTo>
                  <a:pt x="303" y="10"/>
                </a:lnTo>
                <a:lnTo>
                  <a:pt x="305" y="4"/>
                </a:lnTo>
                <a:lnTo>
                  <a:pt x="307" y="1"/>
                </a:lnTo>
                <a:lnTo>
                  <a:pt x="307" y="0"/>
                </a:lnTo>
                <a:lnTo>
                  <a:pt x="308" y="1"/>
                </a:lnTo>
                <a:close/>
              </a:path>
            </a:pathLst>
          </a:custGeom>
          <a:solidFill>
            <a:srgbClr val="CCCCCC"/>
          </a:solidFill>
          <a:ln w="98425">
            <a:solidFill>
              <a:srgbClr val="CCCCCC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299" name="Freeform 236">
            <a:extLst>
              <a:ext uri="{FF2B5EF4-FFF2-40B4-BE49-F238E27FC236}">
                <a16:creationId xmlns:a16="http://schemas.microsoft.com/office/drawing/2014/main" id="{CDB90E95-AE8B-45CC-8525-2AE9E2C0554F}"/>
              </a:ext>
            </a:extLst>
          </p:cNvPr>
          <p:cNvSpPr>
            <a:spLocks/>
          </p:cNvSpPr>
          <p:nvPr/>
        </p:nvSpPr>
        <p:spPr bwMode="auto">
          <a:xfrm>
            <a:off x="7744426" y="1500542"/>
            <a:ext cx="728618" cy="645056"/>
          </a:xfrm>
          <a:custGeom>
            <a:avLst/>
            <a:gdLst>
              <a:gd name="T0" fmla="*/ 616 w 715"/>
              <a:gd name="T1" fmla="*/ 21 h 633"/>
              <a:gd name="T2" fmla="*/ 651 w 715"/>
              <a:gd name="T3" fmla="*/ 12 h 633"/>
              <a:gd name="T4" fmla="*/ 670 w 715"/>
              <a:gd name="T5" fmla="*/ 31 h 633"/>
              <a:gd name="T6" fmla="*/ 689 w 715"/>
              <a:gd name="T7" fmla="*/ 67 h 633"/>
              <a:gd name="T8" fmla="*/ 693 w 715"/>
              <a:gd name="T9" fmla="*/ 90 h 633"/>
              <a:gd name="T10" fmla="*/ 706 w 715"/>
              <a:gd name="T11" fmla="*/ 120 h 633"/>
              <a:gd name="T12" fmla="*/ 680 w 715"/>
              <a:gd name="T13" fmla="*/ 154 h 633"/>
              <a:gd name="T14" fmla="*/ 650 w 715"/>
              <a:gd name="T15" fmla="*/ 162 h 633"/>
              <a:gd name="T16" fmla="*/ 632 w 715"/>
              <a:gd name="T17" fmla="*/ 180 h 633"/>
              <a:gd name="T18" fmla="*/ 618 w 715"/>
              <a:gd name="T19" fmla="*/ 210 h 633"/>
              <a:gd name="T20" fmla="*/ 591 w 715"/>
              <a:gd name="T21" fmla="*/ 249 h 633"/>
              <a:gd name="T22" fmla="*/ 603 w 715"/>
              <a:gd name="T23" fmla="*/ 296 h 633"/>
              <a:gd name="T24" fmla="*/ 638 w 715"/>
              <a:gd name="T25" fmla="*/ 350 h 633"/>
              <a:gd name="T26" fmla="*/ 637 w 715"/>
              <a:gd name="T27" fmla="*/ 367 h 633"/>
              <a:gd name="T28" fmla="*/ 631 w 715"/>
              <a:gd name="T29" fmla="*/ 397 h 633"/>
              <a:gd name="T30" fmla="*/ 601 w 715"/>
              <a:gd name="T31" fmla="*/ 410 h 633"/>
              <a:gd name="T32" fmla="*/ 598 w 715"/>
              <a:gd name="T33" fmla="*/ 437 h 633"/>
              <a:gd name="T34" fmla="*/ 578 w 715"/>
              <a:gd name="T35" fmla="*/ 459 h 633"/>
              <a:gd name="T36" fmla="*/ 526 w 715"/>
              <a:gd name="T37" fmla="*/ 469 h 633"/>
              <a:gd name="T38" fmla="*/ 457 w 715"/>
              <a:gd name="T39" fmla="*/ 465 h 633"/>
              <a:gd name="T40" fmla="*/ 435 w 715"/>
              <a:gd name="T41" fmla="*/ 486 h 633"/>
              <a:gd name="T42" fmla="*/ 415 w 715"/>
              <a:gd name="T43" fmla="*/ 503 h 633"/>
              <a:gd name="T44" fmla="*/ 379 w 715"/>
              <a:gd name="T45" fmla="*/ 527 h 633"/>
              <a:gd name="T46" fmla="*/ 353 w 715"/>
              <a:gd name="T47" fmla="*/ 524 h 633"/>
              <a:gd name="T48" fmla="*/ 310 w 715"/>
              <a:gd name="T49" fmla="*/ 541 h 633"/>
              <a:gd name="T50" fmla="*/ 276 w 715"/>
              <a:gd name="T51" fmla="*/ 557 h 633"/>
              <a:gd name="T52" fmla="*/ 233 w 715"/>
              <a:gd name="T53" fmla="*/ 574 h 633"/>
              <a:gd name="T54" fmla="*/ 220 w 715"/>
              <a:gd name="T55" fmla="*/ 602 h 633"/>
              <a:gd name="T56" fmla="*/ 195 w 715"/>
              <a:gd name="T57" fmla="*/ 619 h 633"/>
              <a:gd name="T58" fmla="*/ 174 w 715"/>
              <a:gd name="T59" fmla="*/ 632 h 633"/>
              <a:gd name="T60" fmla="*/ 155 w 715"/>
              <a:gd name="T61" fmla="*/ 624 h 633"/>
              <a:gd name="T62" fmla="*/ 144 w 715"/>
              <a:gd name="T63" fmla="*/ 619 h 633"/>
              <a:gd name="T64" fmla="*/ 118 w 715"/>
              <a:gd name="T65" fmla="*/ 597 h 633"/>
              <a:gd name="T66" fmla="*/ 135 w 715"/>
              <a:gd name="T67" fmla="*/ 590 h 633"/>
              <a:gd name="T68" fmla="*/ 127 w 715"/>
              <a:gd name="T69" fmla="*/ 551 h 633"/>
              <a:gd name="T70" fmla="*/ 117 w 715"/>
              <a:gd name="T71" fmla="*/ 519 h 633"/>
              <a:gd name="T72" fmla="*/ 118 w 715"/>
              <a:gd name="T73" fmla="*/ 471 h 633"/>
              <a:gd name="T74" fmla="*/ 98 w 715"/>
              <a:gd name="T75" fmla="*/ 451 h 633"/>
              <a:gd name="T76" fmla="*/ 64 w 715"/>
              <a:gd name="T77" fmla="*/ 448 h 633"/>
              <a:gd name="T78" fmla="*/ 39 w 715"/>
              <a:gd name="T79" fmla="*/ 427 h 633"/>
              <a:gd name="T80" fmla="*/ 9 w 715"/>
              <a:gd name="T81" fmla="*/ 409 h 633"/>
              <a:gd name="T82" fmla="*/ 37 w 715"/>
              <a:gd name="T83" fmla="*/ 354 h 633"/>
              <a:gd name="T84" fmla="*/ 77 w 715"/>
              <a:gd name="T85" fmla="*/ 348 h 633"/>
              <a:gd name="T86" fmla="*/ 111 w 715"/>
              <a:gd name="T87" fmla="*/ 341 h 633"/>
              <a:gd name="T88" fmla="*/ 133 w 715"/>
              <a:gd name="T89" fmla="*/ 297 h 633"/>
              <a:gd name="T90" fmla="*/ 158 w 715"/>
              <a:gd name="T91" fmla="*/ 301 h 633"/>
              <a:gd name="T92" fmla="*/ 184 w 715"/>
              <a:gd name="T93" fmla="*/ 264 h 633"/>
              <a:gd name="T94" fmla="*/ 212 w 715"/>
              <a:gd name="T95" fmla="*/ 287 h 633"/>
              <a:gd name="T96" fmla="*/ 244 w 715"/>
              <a:gd name="T97" fmla="*/ 260 h 633"/>
              <a:gd name="T98" fmla="*/ 252 w 715"/>
              <a:gd name="T99" fmla="*/ 225 h 633"/>
              <a:gd name="T100" fmla="*/ 295 w 715"/>
              <a:gd name="T101" fmla="*/ 212 h 633"/>
              <a:gd name="T102" fmla="*/ 328 w 715"/>
              <a:gd name="T103" fmla="*/ 212 h 633"/>
              <a:gd name="T104" fmla="*/ 383 w 715"/>
              <a:gd name="T105" fmla="*/ 211 h 633"/>
              <a:gd name="T106" fmla="*/ 401 w 715"/>
              <a:gd name="T107" fmla="*/ 180 h 633"/>
              <a:gd name="T108" fmla="*/ 435 w 715"/>
              <a:gd name="T109" fmla="*/ 158 h 633"/>
              <a:gd name="T110" fmla="*/ 485 w 715"/>
              <a:gd name="T111" fmla="*/ 150 h 633"/>
              <a:gd name="T112" fmla="*/ 549 w 715"/>
              <a:gd name="T113" fmla="*/ 110 h 633"/>
              <a:gd name="T114" fmla="*/ 599 w 715"/>
              <a:gd name="T115" fmla="*/ 103 h 633"/>
              <a:gd name="T116" fmla="*/ 606 w 715"/>
              <a:gd name="T117" fmla="*/ 78 h 633"/>
              <a:gd name="T118" fmla="*/ 577 w 715"/>
              <a:gd name="T119" fmla="*/ 56 h 633"/>
              <a:gd name="T120" fmla="*/ 557 w 715"/>
              <a:gd name="T121" fmla="*/ 43 h 633"/>
              <a:gd name="T122" fmla="*/ 566 w 715"/>
              <a:gd name="T123" fmla="*/ 8 h 6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715" h="633">
                <a:moveTo>
                  <a:pt x="573" y="0"/>
                </a:moveTo>
                <a:lnTo>
                  <a:pt x="574" y="0"/>
                </a:lnTo>
                <a:lnTo>
                  <a:pt x="575" y="1"/>
                </a:lnTo>
                <a:lnTo>
                  <a:pt x="577" y="2"/>
                </a:lnTo>
                <a:lnTo>
                  <a:pt x="582" y="5"/>
                </a:lnTo>
                <a:lnTo>
                  <a:pt x="584" y="6"/>
                </a:lnTo>
                <a:lnTo>
                  <a:pt x="586" y="7"/>
                </a:lnTo>
                <a:lnTo>
                  <a:pt x="587" y="7"/>
                </a:lnTo>
                <a:lnTo>
                  <a:pt x="589" y="8"/>
                </a:lnTo>
                <a:lnTo>
                  <a:pt x="594" y="9"/>
                </a:lnTo>
                <a:lnTo>
                  <a:pt x="596" y="10"/>
                </a:lnTo>
                <a:lnTo>
                  <a:pt x="597" y="10"/>
                </a:lnTo>
                <a:lnTo>
                  <a:pt x="599" y="11"/>
                </a:lnTo>
                <a:lnTo>
                  <a:pt x="601" y="12"/>
                </a:lnTo>
                <a:lnTo>
                  <a:pt x="603" y="13"/>
                </a:lnTo>
                <a:lnTo>
                  <a:pt x="604" y="14"/>
                </a:lnTo>
                <a:lnTo>
                  <a:pt x="607" y="17"/>
                </a:lnTo>
                <a:lnTo>
                  <a:pt x="608" y="18"/>
                </a:lnTo>
                <a:lnTo>
                  <a:pt x="610" y="19"/>
                </a:lnTo>
                <a:lnTo>
                  <a:pt x="611" y="20"/>
                </a:lnTo>
                <a:lnTo>
                  <a:pt x="613" y="20"/>
                </a:lnTo>
                <a:lnTo>
                  <a:pt x="615" y="21"/>
                </a:lnTo>
                <a:lnTo>
                  <a:pt x="616" y="21"/>
                </a:lnTo>
                <a:lnTo>
                  <a:pt x="618" y="21"/>
                </a:lnTo>
                <a:lnTo>
                  <a:pt x="619" y="21"/>
                </a:lnTo>
                <a:lnTo>
                  <a:pt x="620" y="21"/>
                </a:lnTo>
                <a:lnTo>
                  <a:pt x="622" y="21"/>
                </a:lnTo>
                <a:lnTo>
                  <a:pt x="623" y="20"/>
                </a:lnTo>
                <a:lnTo>
                  <a:pt x="625" y="20"/>
                </a:lnTo>
                <a:lnTo>
                  <a:pt x="630" y="18"/>
                </a:lnTo>
                <a:lnTo>
                  <a:pt x="631" y="17"/>
                </a:lnTo>
                <a:lnTo>
                  <a:pt x="633" y="17"/>
                </a:lnTo>
                <a:lnTo>
                  <a:pt x="635" y="16"/>
                </a:lnTo>
                <a:lnTo>
                  <a:pt x="637" y="16"/>
                </a:lnTo>
                <a:lnTo>
                  <a:pt x="639" y="16"/>
                </a:lnTo>
                <a:lnTo>
                  <a:pt x="640" y="17"/>
                </a:lnTo>
                <a:lnTo>
                  <a:pt x="643" y="17"/>
                </a:lnTo>
                <a:lnTo>
                  <a:pt x="644" y="17"/>
                </a:lnTo>
                <a:lnTo>
                  <a:pt x="646" y="17"/>
                </a:lnTo>
                <a:lnTo>
                  <a:pt x="647" y="17"/>
                </a:lnTo>
                <a:lnTo>
                  <a:pt x="647" y="17"/>
                </a:lnTo>
                <a:lnTo>
                  <a:pt x="648" y="17"/>
                </a:lnTo>
                <a:lnTo>
                  <a:pt x="649" y="16"/>
                </a:lnTo>
                <a:lnTo>
                  <a:pt x="649" y="16"/>
                </a:lnTo>
                <a:lnTo>
                  <a:pt x="650" y="15"/>
                </a:lnTo>
                <a:lnTo>
                  <a:pt x="651" y="12"/>
                </a:lnTo>
                <a:lnTo>
                  <a:pt x="652" y="12"/>
                </a:lnTo>
                <a:lnTo>
                  <a:pt x="652" y="11"/>
                </a:lnTo>
                <a:lnTo>
                  <a:pt x="653" y="11"/>
                </a:lnTo>
                <a:lnTo>
                  <a:pt x="653" y="11"/>
                </a:lnTo>
                <a:lnTo>
                  <a:pt x="653" y="11"/>
                </a:lnTo>
                <a:lnTo>
                  <a:pt x="654" y="11"/>
                </a:lnTo>
                <a:lnTo>
                  <a:pt x="654" y="12"/>
                </a:lnTo>
                <a:lnTo>
                  <a:pt x="654" y="12"/>
                </a:lnTo>
                <a:lnTo>
                  <a:pt x="655" y="12"/>
                </a:lnTo>
                <a:lnTo>
                  <a:pt x="655" y="13"/>
                </a:lnTo>
                <a:lnTo>
                  <a:pt x="655" y="16"/>
                </a:lnTo>
                <a:lnTo>
                  <a:pt x="656" y="17"/>
                </a:lnTo>
                <a:lnTo>
                  <a:pt x="656" y="18"/>
                </a:lnTo>
                <a:lnTo>
                  <a:pt x="656" y="19"/>
                </a:lnTo>
                <a:lnTo>
                  <a:pt x="657" y="20"/>
                </a:lnTo>
                <a:lnTo>
                  <a:pt x="658" y="21"/>
                </a:lnTo>
                <a:lnTo>
                  <a:pt x="658" y="21"/>
                </a:lnTo>
                <a:lnTo>
                  <a:pt x="659" y="22"/>
                </a:lnTo>
                <a:lnTo>
                  <a:pt x="661" y="23"/>
                </a:lnTo>
                <a:lnTo>
                  <a:pt x="665" y="26"/>
                </a:lnTo>
                <a:lnTo>
                  <a:pt x="666" y="28"/>
                </a:lnTo>
                <a:lnTo>
                  <a:pt x="669" y="30"/>
                </a:lnTo>
                <a:lnTo>
                  <a:pt x="670" y="31"/>
                </a:lnTo>
                <a:lnTo>
                  <a:pt x="671" y="31"/>
                </a:lnTo>
                <a:lnTo>
                  <a:pt x="672" y="32"/>
                </a:lnTo>
                <a:lnTo>
                  <a:pt x="674" y="32"/>
                </a:lnTo>
                <a:lnTo>
                  <a:pt x="678" y="33"/>
                </a:lnTo>
                <a:lnTo>
                  <a:pt x="679" y="33"/>
                </a:lnTo>
                <a:lnTo>
                  <a:pt x="680" y="34"/>
                </a:lnTo>
                <a:lnTo>
                  <a:pt x="681" y="34"/>
                </a:lnTo>
                <a:lnTo>
                  <a:pt x="682" y="35"/>
                </a:lnTo>
                <a:lnTo>
                  <a:pt x="684" y="36"/>
                </a:lnTo>
                <a:lnTo>
                  <a:pt x="685" y="38"/>
                </a:lnTo>
                <a:lnTo>
                  <a:pt x="687" y="40"/>
                </a:lnTo>
                <a:lnTo>
                  <a:pt x="689" y="42"/>
                </a:lnTo>
                <a:lnTo>
                  <a:pt x="690" y="45"/>
                </a:lnTo>
                <a:lnTo>
                  <a:pt x="691" y="46"/>
                </a:lnTo>
                <a:lnTo>
                  <a:pt x="692" y="48"/>
                </a:lnTo>
                <a:lnTo>
                  <a:pt x="692" y="50"/>
                </a:lnTo>
                <a:lnTo>
                  <a:pt x="693" y="52"/>
                </a:lnTo>
                <a:lnTo>
                  <a:pt x="693" y="54"/>
                </a:lnTo>
                <a:lnTo>
                  <a:pt x="692" y="56"/>
                </a:lnTo>
                <a:lnTo>
                  <a:pt x="692" y="58"/>
                </a:lnTo>
                <a:lnTo>
                  <a:pt x="691" y="61"/>
                </a:lnTo>
                <a:lnTo>
                  <a:pt x="691" y="64"/>
                </a:lnTo>
                <a:lnTo>
                  <a:pt x="689" y="67"/>
                </a:lnTo>
                <a:lnTo>
                  <a:pt x="688" y="71"/>
                </a:lnTo>
                <a:lnTo>
                  <a:pt x="686" y="74"/>
                </a:lnTo>
                <a:lnTo>
                  <a:pt x="684" y="78"/>
                </a:lnTo>
                <a:lnTo>
                  <a:pt x="684" y="79"/>
                </a:lnTo>
                <a:lnTo>
                  <a:pt x="683" y="81"/>
                </a:lnTo>
                <a:lnTo>
                  <a:pt x="683" y="82"/>
                </a:lnTo>
                <a:lnTo>
                  <a:pt x="682" y="83"/>
                </a:lnTo>
                <a:lnTo>
                  <a:pt x="682" y="84"/>
                </a:lnTo>
                <a:lnTo>
                  <a:pt x="682" y="85"/>
                </a:lnTo>
                <a:lnTo>
                  <a:pt x="682" y="86"/>
                </a:lnTo>
                <a:lnTo>
                  <a:pt x="682" y="86"/>
                </a:lnTo>
                <a:lnTo>
                  <a:pt x="683" y="87"/>
                </a:lnTo>
                <a:lnTo>
                  <a:pt x="683" y="87"/>
                </a:lnTo>
                <a:lnTo>
                  <a:pt x="683" y="88"/>
                </a:lnTo>
                <a:lnTo>
                  <a:pt x="684" y="89"/>
                </a:lnTo>
                <a:lnTo>
                  <a:pt x="685" y="89"/>
                </a:lnTo>
                <a:lnTo>
                  <a:pt x="686" y="90"/>
                </a:lnTo>
                <a:lnTo>
                  <a:pt x="686" y="90"/>
                </a:lnTo>
                <a:lnTo>
                  <a:pt x="687" y="90"/>
                </a:lnTo>
                <a:lnTo>
                  <a:pt x="688" y="90"/>
                </a:lnTo>
                <a:lnTo>
                  <a:pt x="689" y="90"/>
                </a:lnTo>
                <a:lnTo>
                  <a:pt x="691" y="90"/>
                </a:lnTo>
                <a:lnTo>
                  <a:pt x="693" y="90"/>
                </a:lnTo>
                <a:lnTo>
                  <a:pt x="696" y="89"/>
                </a:lnTo>
                <a:lnTo>
                  <a:pt x="702" y="87"/>
                </a:lnTo>
                <a:lnTo>
                  <a:pt x="705" y="86"/>
                </a:lnTo>
                <a:lnTo>
                  <a:pt x="707" y="86"/>
                </a:lnTo>
                <a:lnTo>
                  <a:pt x="708" y="86"/>
                </a:lnTo>
                <a:lnTo>
                  <a:pt x="709" y="86"/>
                </a:lnTo>
                <a:lnTo>
                  <a:pt x="710" y="86"/>
                </a:lnTo>
                <a:lnTo>
                  <a:pt x="711" y="86"/>
                </a:lnTo>
                <a:lnTo>
                  <a:pt x="712" y="86"/>
                </a:lnTo>
                <a:lnTo>
                  <a:pt x="713" y="86"/>
                </a:lnTo>
                <a:lnTo>
                  <a:pt x="713" y="87"/>
                </a:lnTo>
                <a:lnTo>
                  <a:pt x="714" y="88"/>
                </a:lnTo>
                <a:lnTo>
                  <a:pt x="714" y="88"/>
                </a:lnTo>
                <a:lnTo>
                  <a:pt x="715" y="89"/>
                </a:lnTo>
                <a:lnTo>
                  <a:pt x="715" y="90"/>
                </a:lnTo>
                <a:lnTo>
                  <a:pt x="715" y="92"/>
                </a:lnTo>
                <a:lnTo>
                  <a:pt x="715" y="94"/>
                </a:lnTo>
                <a:lnTo>
                  <a:pt x="715" y="96"/>
                </a:lnTo>
                <a:lnTo>
                  <a:pt x="714" y="98"/>
                </a:lnTo>
                <a:lnTo>
                  <a:pt x="714" y="100"/>
                </a:lnTo>
                <a:lnTo>
                  <a:pt x="712" y="104"/>
                </a:lnTo>
                <a:lnTo>
                  <a:pt x="711" y="107"/>
                </a:lnTo>
                <a:lnTo>
                  <a:pt x="706" y="120"/>
                </a:lnTo>
                <a:lnTo>
                  <a:pt x="703" y="128"/>
                </a:lnTo>
                <a:lnTo>
                  <a:pt x="702" y="130"/>
                </a:lnTo>
                <a:lnTo>
                  <a:pt x="702" y="130"/>
                </a:lnTo>
                <a:lnTo>
                  <a:pt x="702" y="130"/>
                </a:lnTo>
                <a:lnTo>
                  <a:pt x="702" y="131"/>
                </a:lnTo>
                <a:lnTo>
                  <a:pt x="702" y="131"/>
                </a:lnTo>
                <a:lnTo>
                  <a:pt x="701" y="132"/>
                </a:lnTo>
                <a:lnTo>
                  <a:pt x="701" y="133"/>
                </a:lnTo>
                <a:lnTo>
                  <a:pt x="699" y="134"/>
                </a:lnTo>
                <a:lnTo>
                  <a:pt x="697" y="136"/>
                </a:lnTo>
                <a:lnTo>
                  <a:pt x="696" y="137"/>
                </a:lnTo>
                <a:lnTo>
                  <a:pt x="693" y="139"/>
                </a:lnTo>
                <a:lnTo>
                  <a:pt x="692" y="140"/>
                </a:lnTo>
                <a:lnTo>
                  <a:pt x="688" y="143"/>
                </a:lnTo>
                <a:lnTo>
                  <a:pt x="686" y="144"/>
                </a:lnTo>
                <a:lnTo>
                  <a:pt x="685" y="145"/>
                </a:lnTo>
                <a:lnTo>
                  <a:pt x="684" y="145"/>
                </a:lnTo>
                <a:lnTo>
                  <a:pt x="683" y="146"/>
                </a:lnTo>
                <a:lnTo>
                  <a:pt x="683" y="147"/>
                </a:lnTo>
                <a:lnTo>
                  <a:pt x="682" y="148"/>
                </a:lnTo>
                <a:lnTo>
                  <a:pt x="682" y="149"/>
                </a:lnTo>
                <a:lnTo>
                  <a:pt x="681" y="152"/>
                </a:lnTo>
                <a:lnTo>
                  <a:pt x="680" y="154"/>
                </a:lnTo>
                <a:lnTo>
                  <a:pt x="678" y="161"/>
                </a:lnTo>
                <a:lnTo>
                  <a:pt x="677" y="163"/>
                </a:lnTo>
                <a:lnTo>
                  <a:pt x="677" y="164"/>
                </a:lnTo>
                <a:lnTo>
                  <a:pt x="676" y="165"/>
                </a:lnTo>
                <a:lnTo>
                  <a:pt x="676" y="166"/>
                </a:lnTo>
                <a:lnTo>
                  <a:pt x="675" y="167"/>
                </a:lnTo>
                <a:lnTo>
                  <a:pt x="674" y="167"/>
                </a:lnTo>
                <a:lnTo>
                  <a:pt x="673" y="168"/>
                </a:lnTo>
                <a:lnTo>
                  <a:pt x="673" y="168"/>
                </a:lnTo>
                <a:lnTo>
                  <a:pt x="672" y="169"/>
                </a:lnTo>
                <a:lnTo>
                  <a:pt x="671" y="169"/>
                </a:lnTo>
                <a:lnTo>
                  <a:pt x="670" y="169"/>
                </a:lnTo>
                <a:lnTo>
                  <a:pt x="669" y="169"/>
                </a:lnTo>
                <a:lnTo>
                  <a:pt x="668" y="170"/>
                </a:lnTo>
                <a:lnTo>
                  <a:pt x="667" y="169"/>
                </a:lnTo>
                <a:lnTo>
                  <a:pt x="665" y="169"/>
                </a:lnTo>
                <a:lnTo>
                  <a:pt x="664" y="169"/>
                </a:lnTo>
                <a:lnTo>
                  <a:pt x="662" y="169"/>
                </a:lnTo>
                <a:lnTo>
                  <a:pt x="660" y="168"/>
                </a:lnTo>
                <a:lnTo>
                  <a:pt x="658" y="167"/>
                </a:lnTo>
                <a:lnTo>
                  <a:pt x="657" y="166"/>
                </a:lnTo>
                <a:lnTo>
                  <a:pt x="653" y="164"/>
                </a:lnTo>
                <a:lnTo>
                  <a:pt x="650" y="162"/>
                </a:lnTo>
                <a:lnTo>
                  <a:pt x="649" y="162"/>
                </a:lnTo>
                <a:lnTo>
                  <a:pt x="646" y="161"/>
                </a:lnTo>
                <a:lnTo>
                  <a:pt x="643" y="160"/>
                </a:lnTo>
                <a:lnTo>
                  <a:pt x="642" y="159"/>
                </a:lnTo>
                <a:lnTo>
                  <a:pt x="641" y="159"/>
                </a:lnTo>
                <a:lnTo>
                  <a:pt x="640" y="159"/>
                </a:lnTo>
                <a:lnTo>
                  <a:pt x="639" y="159"/>
                </a:lnTo>
                <a:lnTo>
                  <a:pt x="638" y="159"/>
                </a:lnTo>
                <a:lnTo>
                  <a:pt x="635" y="160"/>
                </a:lnTo>
                <a:lnTo>
                  <a:pt x="634" y="160"/>
                </a:lnTo>
                <a:lnTo>
                  <a:pt x="633" y="161"/>
                </a:lnTo>
                <a:lnTo>
                  <a:pt x="633" y="161"/>
                </a:lnTo>
                <a:lnTo>
                  <a:pt x="632" y="161"/>
                </a:lnTo>
                <a:lnTo>
                  <a:pt x="632" y="162"/>
                </a:lnTo>
                <a:lnTo>
                  <a:pt x="632" y="163"/>
                </a:lnTo>
                <a:lnTo>
                  <a:pt x="632" y="163"/>
                </a:lnTo>
                <a:lnTo>
                  <a:pt x="632" y="165"/>
                </a:lnTo>
                <a:lnTo>
                  <a:pt x="632" y="170"/>
                </a:lnTo>
                <a:lnTo>
                  <a:pt x="633" y="172"/>
                </a:lnTo>
                <a:lnTo>
                  <a:pt x="633" y="174"/>
                </a:lnTo>
                <a:lnTo>
                  <a:pt x="633" y="175"/>
                </a:lnTo>
                <a:lnTo>
                  <a:pt x="632" y="179"/>
                </a:lnTo>
                <a:lnTo>
                  <a:pt x="632" y="180"/>
                </a:lnTo>
                <a:lnTo>
                  <a:pt x="631" y="181"/>
                </a:lnTo>
                <a:lnTo>
                  <a:pt x="631" y="182"/>
                </a:lnTo>
                <a:lnTo>
                  <a:pt x="630" y="183"/>
                </a:lnTo>
                <a:lnTo>
                  <a:pt x="629" y="184"/>
                </a:lnTo>
                <a:lnTo>
                  <a:pt x="627" y="187"/>
                </a:lnTo>
                <a:lnTo>
                  <a:pt x="626" y="188"/>
                </a:lnTo>
                <a:lnTo>
                  <a:pt x="625" y="189"/>
                </a:lnTo>
                <a:lnTo>
                  <a:pt x="624" y="190"/>
                </a:lnTo>
                <a:lnTo>
                  <a:pt x="624" y="191"/>
                </a:lnTo>
                <a:lnTo>
                  <a:pt x="623" y="193"/>
                </a:lnTo>
                <a:lnTo>
                  <a:pt x="622" y="194"/>
                </a:lnTo>
                <a:lnTo>
                  <a:pt x="622" y="196"/>
                </a:lnTo>
                <a:lnTo>
                  <a:pt x="621" y="198"/>
                </a:lnTo>
                <a:lnTo>
                  <a:pt x="620" y="200"/>
                </a:lnTo>
                <a:lnTo>
                  <a:pt x="620" y="202"/>
                </a:lnTo>
                <a:lnTo>
                  <a:pt x="620" y="203"/>
                </a:lnTo>
                <a:lnTo>
                  <a:pt x="620" y="204"/>
                </a:lnTo>
                <a:lnTo>
                  <a:pt x="620" y="207"/>
                </a:lnTo>
                <a:lnTo>
                  <a:pt x="620" y="208"/>
                </a:lnTo>
                <a:lnTo>
                  <a:pt x="619" y="208"/>
                </a:lnTo>
                <a:lnTo>
                  <a:pt x="619" y="209"/>
                </a:lnTo>
                <a:lnTo>
                  <a:pt x="618" y="209"/>
                </a:lnTo>
                <a:lnTo>
                  <a:pt x="618" y="210"/>
                </a:lnTo>
                <a:lnTo>
                  <a:pt x="618" y="210"/>
                </a:lnTo>
                <a:lnTo>
                  <a:pt x="616" y="211"/>
                </a:lnTo>
                <a:lnTo>
                  <a:pt x="615" y="211"/>
                </a:lnTo>
                <a:lnTo>
                  <a:pt x="614" y="212"/>
                </a:lnTo>
                <a:lnTo>
                  <a:pt x="611" y="215"/>
                </a:lnTo>
                <a:lnTo>
                  <a:pt x="606" y="219"/>
                </a:lnTo>
                <a:lnTo>
                  <a:pt x="605" y="220"/>
                </a:lnTo>
                <a:lnTo>
                  <a:pt x="604" y="221"/>
                </a:lnTo>
                <a:lnTo>
                  <a:pt x="603" y="222"/>
                </a:lnTo>
                <a:lnTo>
                  <a:pt x="602" y="223"/>
                </a:lnTo>
                <a:lnTo>
                  <a:pt x="601" y="224"/>
                </a:lnTo>
                <a:lnTo>
                  <a:pt x="601" y="225"/>
                </a:lnTo>
                <a:lnTo>
                  <a:pt x="600" y="227"/>
                </a:lnTo>
                <a:lnTo>
                  <a:pt x="599" y="229"/>
                </a:lnTo>
                <a:lnTo>
                  <a:pt x="599" y="231"/>
                </a:lnTo>
                <a:lnTo>
                  <a:pt x="598" y="232"/>
                </a:lnTo>
                <a:lnTo>
                  <a:pt x="598" y="237"/>
                </a:lnTo>
                <a:lnTo>
                  <a:pt x="597" y="238"/>
                </a:lnTo>
                <a:lnTo>
                  <a:pt x="597" y="239"/>
                </a:lnTo>
                <a:lnTo>
                  <a:pt x="597" y="241"/>
                </a:lnTo>
                <a:lnTo>
                  <a:pt x="596" y="242"/>
                </a:lnTo>
                <a:lnTo>
                  <a:pt x="592" y="247"/>
                </a:lnTo>
                <a:lnTo>
                  <a:pt x="591" y="249"/>
                </a:lnTo>
                <a:lnTo>
                  <a:pt x="591" y="250"/>
                </a:lnTo>
                <a:lnTo>
                  <a:pt x="590" y="251"/>
                </a:lnTo>
                <a:lnTo>
                  <a:pt x="590" y="252"/>
                </a:lnTo>
                <a:lnTo>
                  <a:pt x="590" y="253"/>
                </a:lnTo>
                <a:lnTo>
                  <a:pt x="589" y="255"/>
                </a:lnTo>
                <a:lnTo>
                  <a:pt x="589" y="256"/>
                </a:lnTo>
                <a:lnTo>
                  <a:pt x="589" y="257"/>
                </a:lnTo>
                <a:lnTo>
                  <a:pt x="589" y="258"/>
                </a:lnTo>
                <a:lnTo>
                  <a:pt x="590" y="259"/>
                </a:lnTo>
                <a:lnTo>
                  <a:pt x="590" y="260"/>
                </a:lnTo>
                <a:lnTo>
                  <a:pt x="591" y="263"/>
                </a:lnTo>
                <a:lnTo>
                  <a:pt x="592" y="263"/>
                </a:lnTo>
                <a:lnTo>
                  <a:pt x="593" y="265"/>
                </a:lnTo>
                <a:lnTo>
                  <a:pt x="594" y="269"/>
                </a:lnTo>
                <a:lnTo>
                  <a:pt x="594" y="271"/>
                </a:lnTo>
                <a:lnTo>
                  <a:pt x="595" y="273"/>
                </a:lnTo>
                <a:lnTo>
                  <a:pt x="595" y="277"/>
                </a:lnTo>
                <a:lnTo>
                  <a:pt x="596" y="279"/>
                </a:lnTo>
                <a:lnTo>
                  <a:pt x="596" y="280"/>
                </a:lnTo>
                <a:lnTo>
                  <a:pt x="597" y="283"/>
                </a:lnTo>
                <a:lnTo>
                  <a:pt x="598" y="285"/>
                </a:lnTo>
                <a:lnTo>
                  <a:pt x="601" y="290"/>
                </a:lnTo>
                <a:lnTo>
                  <a:pt x="603" y="296"/>
                </a:lnTo>
                <a:lnTo>
                  <a:pt x="604" y="298"/>
                </a:lnTo>
                <a:lnTo>
                  <a:pt x="605" y="300"/>
                </a:lnTo>
                <a:lnTo>
                  <a:pt x="607" y="302"/>
                </a:lnTo>
                <a:lnTo>
                  <a:pt x="608" y="304"/>
                </a:lnTo>
                <a:lnTo>
                  <a:pt x="610" y="306"/>
                </a:lnTo>
                <a:lnTo>
                  <a:pt x="610" y="307"/>
                </a:lnTo>
                <a:lnTo>
                  <a:pt x="612" y="310"/>
                </a:lnTo>
                <a:lnTo>
                  <a:pt x="613" y="313"/>
                </a:lnTo>
                <a:lnTo>
                  <a:pt x="614" y="315"/>
                </a:lnTo>
                <a:lnTo>
                  <a:pt x="615" y="317"/>
                </a:lnTo>
                <a:lnTo>
                  <a:pt x="618" y="325"/>
                </a:lnTo>
                <a:lnTo>
                  <a:pt x="619" y="327"/>
                </a:lnTo>
                <a:lnTo>
                  <a:pt x="619" y="328"/>
                </a:lnTo>
                <a:lnTo>
                  <a:pt x="623" y="335"/>
                </a:lnTo>
                <a:lnTo>
                  <a:pt x="626" y="340"/>
                </a:lnTo>
                <a:lnTo>
                  <a:pt x="627" y="341"/>
                </a:lnTo>
                <a:lnTo>
                  <a:pt x="627" y="342"/>
                </a:lnTo>
                <a:lnTo>
                  <a:pt x="628" y="344"/>
                </a:lnTo>
                <a:lnTo>
                  <a:pt x="629" y="344"/>
                </a:lnTo>
                <a:lnTo>
                  <a:pt x="631" y="345"/>
                </a:lnTo>
                <a:lnTo>
                  <a:pt x="634" y="347"/>
                </a:lnTo>
                <a:lnTo>
                  <a:pt x="636" y="348"/>
                </a:lnTo>
                <a:lnTo>
                  <a:pt x="638" y="350"/>
                </a:lnTo>
                <a:lnTo>
                  <a:pt x="639" y="351"/>
                </a:lnTo>
                <a:lnTo>
                  <a:pt x="640" y="352"/>
                </a:lnTo>
                <a:lnTo>
                  <a:pt x="641" y="354"/>
                </a:lnTo>
                <a:lnTo>
                  <a:pt x="642" y="355"/>
                </a:lnTo>
                <a:lnTo>
                  <a:pt x="643" y="356"/>
                </a:lnTo>
                <a:lnTo>
                  <a:pt x="644" y="358"/>
                </a:lnTo>
                <a:lnTo>
                  <a:pt x="645" y="360"/>
                </a:lnTo>
                <a:lnTo>
                  <a:pt x="645" y="360"/>
                </a:lnTo>
                <a:lnTo>
                  <a:pt x="645" y="361"/>
                </a:lnTo>
                <a:lnTo>
                  <a:pt x="645" y="361"/>
                </a:lnTo>
                <a:lnTo>
                  <a:pt x="645" y="361"/>
                </a:lnTo>
                <a:lnTo>
                  <a:pt x="645" y="361"/>
                </a:lnTo>
                <a:lnTo>
                  <a:pt x="644" y="360"/>
                </a:lnTo>
                <a:lnTo>
                  <a:pt x="643" y="361"/>
                </a:lnTo>
                <a:lnTo>
                  <a:pt x="643" y="361"/>
                </a:lnTo>
                <a:lnTo>
                  <a:pt x="642" y="361"/>
                </a:lnTo>
                <a:lnTo>
                  <a:pt x="641" y="362"/>
                </a:lnTo>
                <a:lnTo>
                  <a:pt x="641" y="362"/>
                </a:lnTo>
                <a:lnTo>
                  <a:pt x="640" y="363"/>
                </a:lnTo>
                <a:lnTo>
                  <a:pt x="639" y="364"/>
                </a:lnTo>
                <a:lnTo>
                  <a:pt x="638" y="365"/>
                </a:lnTo>
                <a:lnTo>
                  <a:pt x="637" y="366"/>
                </a:lnTo>
                <a:lnTo>
                  <a:pt x="637" y="367"/>
                </a:lnTo>
                <a:lnTo>
                  <a:pt x="637" y="368"/>
                </a:lnTo>
                <a:lnTo>
                  <a:pt x="637" y="369"/>
                </a:lnTo>
                <a:lnTo>
                  <a:pt x="636" y="370"/>
                </a:lnTo>
                <a:lnTo>
                  <a:pt x="636" y="371"/>
                </a:lnTo>
                <a:lnTo>
                  <a:pt x="636" y="372"/>
                </a:lnTo>
                <a:lnTo>
                  <a:pt x="637" y="374"/>
                </a:lnTo>
                <a:lnTo>
                  <a:pt x="638" y="378"/>
                </a:lnTo>
                <a:lnTo>
                  <a:pt x="638" y="381"/>
                </a:lnTo>
                <a:lnTo>
                  <a:pt x="638" y="383"/>
                </a:lnTo>
                <a:lnTo>
                  <a:pt x="639" y="387"/>
                </a:lnTo>
                <a:lnTo>
                  <a:pt x="639" y="388"/>
                </a:lnTo>
                <a:lnTo>
                  <a:pt x="639" y="389"/>
                </a:lnTo>
                <a:lnTo>
                  <a:pt x="638" y="390"/>
                </a:lnTo>
                <a:lnTo>
                  <a:pt x="638" y="391"/>
                </a:lnTo>
                <a:lnTo>
                  <a:pt x="638" y="392"/>
                </a:lnTo>
                <a:lnTo>
                  <a:pt x="637" y="393"/>
                </a:lnTo>
                <a:lnTo>
                  <a:pt x="637" y="394"/>
                </a:lnTo>
                <a:lnTo>
                  <a:pt x="637" y="394"/>
                </a:lnTo>
                <a:lnTo>
                  <a:pt x="636" y="395"/>
                </a:lnTo>
                <a:lnTo>
                  <a:pt x="636" y="395"/>
                </a:lnTo>
                <a:lnTo>
                  <a:pt x="635" y="395"/>
                </a:lnTo>
                <a:lnTo>
                  <a:pt x="634" y="396"/>
                </a:lnTo>
                <a:lnTo>
                  <a:pt x="631" y="397"/>
                </a:lnTo>
                <a:lnTo>
                  <a:pt x="627" y="398"/>
                </a:lnTo>
                <a:lnTo>
                  <a:pt x="623" y="399"/>
                </a:lnTo>
                <a:lnTo>
                  <a:pt x="622" y="399"/>
                </a:lnTo>
                <a:lnTo>
                  <a:pt x="621" y="400"/>
                </a:lnTo>
                <a:lnTo>
                  <a:pt x="621" y="400"/>
                </a:lnTo>
                <a:lnTo>
                  <a:pt x="620" y="401"/>
                </a:lnTo>
                <a:lnTo>
                  <a:pt x="618" y="405"/>
                </a:lnTo>
                <a:lnTo>
                  <a:pt x="616" y="409"/>
                </a:lnTo>
                <a:lnTo>
                  <a:pt x="616" y="409"/>
                </a:lnTo>
                <a:lnTo>
                  <a:pt x="616" y="411"/>
                </a:lnTo>
                <a:lnTo>
                  <a:pt x="616" y="412"/>
                </a:lnTo>
                <a:lnTo>
                  <a:pt x="616" y="412"/>
                </a:lnTo>
                <a:lnTo>
                  <a:pt x="615" y="412"/>
                </a:lnTo>
                <a:lnTo>
                  <a:pt x="615" y="413"/>
                </a:lnTo>
                <a:lnTo>
                  <a:pt x="615" y="413"/>
                </a:lnTo>
                <a:lnTo>
                  <a:pt x="614" y="413"/>
                </a:lnTo>
                <a:lnTo>
                  <a:pt x="613" y="413"/>
                </a:lnTo>
                <a:lnTo>
                  <a:pt x="612" y="413"/>
                </a:lnTo>
                <a:lnTo>
                  <a:pt x="610" y="413"/>
                </a:lnTo>
                <a:lnTo>
                  <a:pt x="609" y="412"/>
                </a:lnTo>
                <a:lnTo>
                  <a:pt x="607" y="412"/>
                </a:lnTo>
                <a:lnTo>
                  <a:pt x="602" y="410"/>
                </a:lnTo>
                <a:lnTo>
                  <a:pt x="601" y="410"/>
                </a:lnTo>
                <a:lnTo>
                  <a:pt x="600" y="410"/>
                </a:lnTo>
                <a:lnTo>
                  <a:pt x="600" y="410"/>
                </a:lnTo>
                <a:lnTo>
                  <a:pt x="599" y="410"/>
                </a:lnTo>
                <a:lnTo>
                  <a:pt x="598" y="410"/>
                </a:lnTo>
                <a:lnTo>
                  <a:pt x="598" y="410"/>
                </a:lnTo>
                <a:lnTo>
                  <a:pt x="597" y="411"/>
                </a:lnTo>
                <a:lnTo>
                  <a:pt x="596" y="411"/>
                </a:lnTo>
                <a:lnTo>
                  <a:pt x="596" y="411"/>
                </a:lnTo>
                <a:lnTo>
                  <a:pt x="596" y="412"/>
                </a:lnTo>
                <a:lnTo>
                  <a:pt x="596" y="412"/>
                </a:lnTo>
                <a:lnTo>
                  <a:pt x="596" y="413"/>
                </a:lnTo>
                <a:lnTo>
                  <a:pt x="596" y="417"/>
                </a:lnTo>
                <a:lnTo>
                  <a:pt x="596" y="420"/>
                </a:lnTo>
                <a:lnTo>
                  <a:pt x="596" y="421"/>
                </a:lnTo>
                <a:lnTo>
                  <a:pt x="596" y="422"/>
                </a:lnTo>
                <a:lnTo>
                  <a:pt x="596" y="424"/>
                </a:lnTo>
                <a:lnTo>
                  <a:pt x="596" y="426"/>
                </a:lnTo>
                <a:lnTo>
                  <a:pt x="596" y="427"/>
                </a:lnTo>
                <a:lnTo>
                  <a:pt x="597" y="428"/>
                </a:lnTo>
                <a:lnTo>
                  <a:pt x="598" y="432"/>
                </a:lnTo>
                <a:lnTo>
                  <a:pt x="598" y="434"/>
                </a:lnTo>
                <a:lnTo>
                  <a:pt x="598" y="435"/>
                </a:lnTo>
                <a:lnTo>
                  <a:pt x="598" y="437"/>
                </a:lnTo>
                <a:lnTo>
                  <a:pt x="598" y="439"/>
                </a:lnTo>
                <a:lnTo>
                  <a:pt x="598" y="440"/>
                </a:lnTo>
                <a:lnTo>
                  <a:pt x="598" y="442"/>
                </a:lnTo>
                <a:lnTo>
                  <a:pt x="598" y="443"/>
                </a:lnTo>
                <a:lnTo>
                  <a:pt x="597" y="447"/>
                </a:lnTo>
                <a:lnTo>
                  <a:pt x="596" y="453"/>
                </a:lnTo>
                <a:lnTo>
                  <a:pt x="596" y="454"/>
                </a:lnTo>
                <a:lnTo>
                  <a:pt x="596" y="455"/>
                </a:lnTo>
                <a:lnTo>
                  <a:pt x="595" y="456"/>
                </a:lnTo>
                <a:lnTo>
                  <a:pt x="594" y="458"/>
                </a:lnTo>
                <a:lnTo>
                  <a:pt x="594" y="458"/>
                </a:lnTo>
                <a:lnTo>
                  <a:pt x="593" y="459"/>
                </a:lnTo>
                <a:lnTo>
                  <a:pt x="593" y="459"/>
                </a:lnTo>
                <a:lnTo>
                  <a:pt x="592" y="460"/>
                </a:lnTo>
                <a:lnTo>
                  <a:pt x="591" y="460"/>
                </a:lnTo>
                <a:lnTo>
                  <a:pt x="590" y="460"/>
                </a:lnTo>
                <a:lnTo>
                  <a:pt x="589" y="461"/>
                </a:lnTo>
                <a:lnTo>
                  <a:pt x="588" y="461"/>
                </a:lnTo>
                <a:lnTo>
                  <a:pt x="587" y="460"/>
                </a:lnTo>
                <a:lnTo>
                  <a:pt x="583" y="460"/>
                </a:lnTo>
                <a:lnTo>
                  <a:pt x="581" y="459"/>
                </a:lnTo>
                <a:lnTo>
                  <a:pt x="580" y="459"/>
                </a:lnTo>
                <a:lnTo>
                  <a:pt x="578" y="459"/>
                </a:lnTo>
                <a:lnTo>
                  <a:pt x="572" y="460"/>
                </a:lnTo>
                <a:lnTo>
                  <a:pt x="569" y="460"/>
                </a:lnTo>
                <a:lnTo>
                  <a:pt x="560" y="462"/>
                </a:lnTo>
                <a:lnTo>
                  <a:pt x="558" y="462"/>
                </a:lnTo>
                <a:lnTo>
                  <a:pt x="557" y="462"/>
                </a:lnTo>
                <a:lnTo>
                  <a:pt x="556" y="463"/>
                </a:lnTo>
                <a:lnTo>
                  <a:pt x="555" y="463"/>
                </a:lnTo>
                <a:lnTo>
                  <a:pt x="554" y="464"/>
                </a:lnTo>
                <a:lnTo>
                  <a:pt x="553" y="465"/>
                </a:lnTo>
                <a:lnTo>
                  <a:pt x="550" y="468"/>
                </a:lnTo>
                <a:lnTo>
                  <a:pt x="549" y="469"/>
                </a:lnTo>
                <a:lnTo>
                  <a:pt x="548" y="470"/>
                </a:lnTo>
                <a:lnTo>
                  <a:pt x="546" y="471"/>
                </a:lnTo>
                <a:lnTo>
                  <a:pt x="546" y="471"/>
                </a:lnTo>
                <a:lnTo>
                  <a:pt x="545" y="472"/>
                </a:lnTo>
                <a:lnTo>
                  <a:pt x="544" y="472"/>
                </a:lnTo>
                <a:lnTo>
                  <a:pt x="543" y="472"/>
                </a:lnTo>
                <a:lnTo>
                  <a:pt x="542" y="472"/>
                </a:lnTo>
                <a:lnTo>
                  <a:pt x="540" y="472"/>
                </a:lnTo>
                <a:lnTo>
                  <a:pt x="538" y="471"/>
                </a:lnTo>
                <a:lnTo>
                  <a:pt x="533" y="470"/>
                </a:lnTo>
                <a:lnTo>
                  <a:pt x="528" y="470"/>
                </a:lnTo>
                <a:lnTo>
                  <a:pt x="526" y="469"/>
                </a:lnTo>
                <a:lnTo>
                  <a:pt x="522" y="468"/>
                </a:lnTo>
                <a:lnTo>
                  <a:pt x="521" y="468"/>
                </a:lnTo>
                <a:lnTo>
                  <a:pt x="520" y="468"/>
                </a:lnTo>
                <a:lnTo>
                  <a:pt x="519" y="468"/>
                </a:lnTo>
                <a:lnTo>
                  <a:pt x="518" y="468"/>
                </a:lnTo>
                <a:lnTo>
                  <a:pt x="517" y="469"/>
                </a:lnTo>
                <a:lnTo>
                  <a:pt x="515" y="470"/>
                </a:lnTo>
                <a:lnTo>
                  <a:pt x="513" y="470"/>
                </a:lnTo>
                <a:lnTo>
                  <a:pt x="510" y="471"/>
                </a:lnTo>
                <a:lnTo>
                  <a:pt x="507" y="472"/>
                </a:lnTo>
                <a:lnTo>
                  <a:pt x="504" y="472"/>
                </a:lnTo>
                <a:lnTo>
                  <a:pt x="501" y="472"/>
                </a:lnTo>
                <a:lnTo>
                  <a:pt x="498" y="472"/>
                </a:lnTo>
                <a:lnTo>
                  <a:pt x="494" y="472"/>
                </a:lnTo>
                <a:lnTo>
                  <a:pt x="491" y="472"/>
                </a:lnTo>
                <a:lnTo>
                  <a:pt x="482" y="471"/>
                </a:lnTo>
                <a:lnTo>
                  <a:pt x="479" y="470"/>
                </a:lnTo>
                <a:lnTo>
                  <a:pt x="477" y="470"/>
                </a:lnTo>
                <a:lnTo>
                  <a:pt x="473" y="469"/>
                </a:lnTo>
                <a:lnTo>
                  <a:pt x="467" y="467"/>
                </a:lnTo>
                <a:lnTo>
                  <a:pt x="462" y="466"/>
                </a:lnTo>
                <a:lnTo>
                  <a:pt x="459" y="465"/>
                </a:lnTo>
                <a:lnTo>
                  <a:pt x="457" y="465"/>
                </a:lnTo>
                <a:lnTo>
                  <a:pt x="450" y="464"/>
                </a:lnTo>
                <a:lnTo>
                  <a:pt x="448" y="464"/>
                </a:lnTo>
                <a:lnTo>
                  <a:pt x="447" y="464"/>
                </a:lnTo>
                <a:lnTo>
                  <a:pt x="446" y="465"/>
                </a:lnTo>
                <a:lnTo>
                  <a:pt x="445" y="465"/>
                </a:lnTo>
                <a:lnTo>
                  <a:pt x="444" y="465"/>
                </a:lnTo>
                <a:lnTo>
                  <a:pt x="442" y="466"/>
                </a:lnTo>
                <a:lnTo>
                  <a:pt x="441" y="467"/>
                </a:lnTo>
                <a:lnTo>
                  <a:pt x="440" y="467"/>
                </a:lnTo>
                <a:lnTo>
                  <a:pt x="439" y="468"/>
                </a:lnTo>
                <a:lnTo>
                  <a:pt x="438" y="469"/>
                </a:lnTo>
                <a:lnTo>
                  <a:pt x="437" y="470"/>
                </a:lnTo>
                <a:lnTo>
                  <a:pt x="436" y="472"/>
                </a:lnTo>
                <a:lnTo>
                  <a:pt x="436" y="473"/>
                </a:lnTo>
                <a:lnTo>
                  <a:pt x="436" y="473"/>
                </a:lnTo>
                <a:lnTo>
                  <a:pt x="435" y="474"/>
                </a:lnTo>
                <a:lnTo>
                  <a:pt x="435" y="475"/>
                </a:lnTo>
                <a:lnTo>
                  <a:pt x="435" y="476"/>
                </a:lnTo>
                <a:lnTo>
                  <a:pt x="435" y="478"/>
                </a:lnTo>
                <a:lnTo>
                  <a:pt x="435" y="481"/>
                </a:lnTo>
                <a:lnTo>
                  <a:pt x="435" y="482"/>
                </a:lnTo>
                <a:lnTo>
                  <a:pt x="435" y="484"/>
                </a:lnTo>
                <a:lnTo>
                  <a:pt x="435" y="486"/>
                </a:lnTo>
                <a:lnTo>
                  <a:pt x="435" y="487"/>
                </a:lnTo>
                <a:lnTo>
                  <a:pt x="435" y="488"/>
                </a:lnTo>
                <a:lnTo>
                  <a:pt x="434" y="488"/>
                </a:lnTo>
                <a:lnTo>
                  <a:pt x="434" y="489"/>
                </a:lnTo>
                <a:lnTo>
                  <a:pt x="433" y="489"/>
                </a:lnTo>
                <a:lnTo>
                  <a:pt x="433" y="490"/>
                </a:lnTo>
                <a:lnTo>
                  <a:pt x="432" y="490"/>
                </a:lnTo>
                <a:lnTo>
                  <a:pt x="431" y="490"/>
                </a:lnTo>
                <a:lnTo>
                  <a:pt x="429" y="491"/>
                </a:lnTo>
                <a:lnTo>
                  <a:pt x="427" y="491"/>
                </a:lnTo>
                <a:lnTo>
                  <a:pt x="425" y="491"/>
                </a:lnTo>
                <a:lnTo>
                  <a:pt x="424" y="491"/>
                </a:lnTo>
                <a:lnTo>
                  <a:pt x="423" y="491"/>
                </a:lnTo>
                <a:lnTo>
                  <a:pt x="422" y="492"/>
                </a:lnTo>
                <a:lnTo>
                  <a:pt x="422" y="493"/>
                </a:lnTo>
                <a:lnTo>
                  <a:pt x="422" y="493"/>
                </a:lnTo>
                <a:lnTo>
                  <a:pt x="421" y="495"/>
                </a:lnTo>
                <a:lnTo>
                  <a:pt x="421" y="496"/>
                </a:lnTo>
                <a:lnTo>
                  <a:pt x="420" y="498"/>
                </a:lnTo>
                <a:lnTo>
                  <a:pt x="419" y="499"/>
                </a:lnTo>
                <a:lnTo>
                  <a:pt x="418" y="500"/>
                </a:lnTo>
                <a:lnTo>
                  <a:pt x="417" y="501"/>
                </a:lnTo>
                <a:lnTo>
                  <a:pt x="415" y="503"/>
                </a:lnTo>
                <a:lnTo>
                  <a:pt x="414" y="505"/>
                </a:lnTo>
                <a:lnTo>
                  <a:pt x="413" y="505"/>
                </a:lnTo>
                <a:lnTo>
                  <a:pt x="411" y="506"/>
                </a:lnTo>
                <a:lnTo>
                  <a:pt x="409" y="508"/>
                </a:lnTo>
                <a:lnTo>
                  <a:pt x="407" y="508"/>
                </a:lnTo>
                <a:lnTo>
                  <a:pt x="406" y="509"/>
                </a:lnTo>
                <a:lnTo>
                  <a:pt x="405" y="509"/>
                </a:lnTo>
                <a:lnTo>
                  <a:pt x="400" y="511"/>
                </a:lnTo>
                <a:lnTo>
                  <a:pt x="399" y="511"/>
                </a:lnTo>
                <a:lnTo>
                  <a:pt x="397" y="512"/>
                </a:lnTo>
                <a:lnTo>
                  <a:pt x="395" y="512"/>
                </a:lnTo>
                <a:lnTo>
                  <a:pt x="394" y="513"/>
                </a:lnTo>
                <a:lnTo>
                  <a:pt x="393" y="514"/>
                </a:lnTo>
                <a:lnTo>
                  <a:pt x="392" y="514"/>
                </a:lnTo>
                <a:lnTo>
                  <a:pt x="390" y="516"/>
                </a:lnTo>
                <a:lnTo>
                  <a:pt x="389" y="517"/>
                </a:lnTo>
                <a:lnTo>
                  <a:pt x="388" y="517"/>
                </a:lnTo>
                <a:lnTo>
                  <a:pt x="386" y="520"/>
                </a:lnTo>
                <a:lnTo>
                  <a:pt x="383" y="523"/>
                </a:lnTo>
                <a:lnTo>
                  <a:pt x="382" y="525"/>
                </a:lnTo>
                <a:lnTo>
                  <a:pt x="380" y="526"/>
                </a:lnTo>
                <a:lnTo>
                  <a:pt x="380" y="526"/>
                </a:lnTo>
                <a:lnTo>
                  <a:pt x="379" y="527"/>
                </a:lnTo>
                <a:lnTo>
                  <a:pt x="378" y="527"/>
                </a:lnTo>
                <a:lnTo>
                  <a:pt x="378" y="527"/>
                </a:lnTo>
                <a:lnTo>
                  <a:pt x="376" y="528"/>
                </a:lnTo>
                <a:lnTo>
                  <a:pt x="376" y="528"/>
                </a:lnTo>
                <a:lnTo>
                  <a:pt x="375" y="527"/>
                </a:lnTo>
                <a:lnTo>
                  <a:pt x="374" y="527"/>
                </a:lnTo>
                <a:lnTo>
                  <a:pt x="374" y="527"/>
                </a:lnTo>
                <a:lnTo>
                  <a:pt x="373" y="527"/>
                </a:lnTo>
                <a:lnTo>
                  <a:pt x="372" y="526"/>
                </a:lnTo>
                <a:lnTo>
                  <a:pt x="371" y="525"/>
                </a:lnTo>
                <a:lnTo>
                  <a:pt x="368" y="522"/>
                </a:lnTo>
                <a:lnTo>
                  <a:pt x="367" y="521"/>
                </a:lnTo>
                <a:lnTo>
                  <a:pt x="366" y="521"/>
                </a:lnTo>
                <a:lnTo>
                  <a:pt x="365" y="520"/>
                </a:lnTo>
                <a:lnTo>
                  <a:pt x="363" y="519"/>
                </a:lnTo>
                <a:lnTo>
                  <a:pt x="362" y="519"/>
                </a:lnTo>
                <a:lnTo>
                  <a:pt x="361" y="519"/>
                </a:lnTo>
                <a:lnTo>
                  <a:pt x="360" y="519"/>
                </a:lnTo>
                <a:lnTo>
                  <a:pt x="359" y="520"/>
                </a:lnTo>
                <a:lnTo>
                  <a:pt x="357" y="521"/>
                </a:lnTo>
                <a:lnTo>
                  <a:pt x="356" y="522"/>
                </a:lnTo>
                <a:lnTo>
                  <a:pt x="355" y="523"/>
                </a:lnTo>
                <a:lnTo>
                  <a:pt x="353" y="524"/>
                </a:lnTo>
                <a:lnTo>
                  <a:pt x="349" y="529"/>
                </a:lnTo>
                <a:lnTo>
                  <a:pt x="347" y="530"/>
                </a:lnTo>
                <a:lnTo>
                  <a:pt x="346" y="531"/>
                </a:lnTo>
                <a:lnTo>
                  <a:pt x="344" y="533"/>
                </a:lnTo>
                <a:lnTo>
                  <a:pt x="343" y="533"/>
                </a:lnTo>
                <a:lnTo>
                  <a:pt x="342" y="534"/>
                </a:lnTo>
                <a:lnTo>
                  <a:pt x="342" y="534"/>
                </a:lnTo>
                <a:lnTo>
                  <a:pt x="340" y="534"/>
                </a:lnTo>
                <a:lnTo>
                  <a:pt x="339" y="535"/>
                </a:lnTo>
                <a:lnTo>
                  <a:pt x="338" y="536"/>
                </a:lnTo>
                <a:lnTo>
                  <a:pt x="335" y="538"/>
                </a:lnTo>
                <a:lnTo>
                  <a:pt x="334" y="539"/>
                </a:lnTo>
                <a:lnTo>
                  <a:pt x="332" y="539"/>
                </a:lnTo>
                <a:lnTo>
                  <a:pt x="331" y="540"/>
                </a:lnTo>
                <a:lnTo>
                  <a:pt x="329" y="540"/>
                </a:lnTo>
                <a:lnTo>
                  <a:pt x="328" y="541"/>
                </a:lnTo>
                <a:lnTo>
                  <a:pt x="326" y="541"/>
                </a:lnTo>
                <a:lnTo>
                  <a:pt x="324" y="541"/>
                </a:lnTo>
                <a:lnTo>
                  <a:pt x="317" y="541"/>
                </a:lnTo>
                <a:lnTo>
                  <a:pt x="315" y="541"/>
                </a:lnTo>
                <a:lnTo>
                  <a:pt x="313" y="541"/>
                </a:lnTo>
                <a:lnTo>
                  <a:pt x="312" y="541"/>
                </a:lnTo>
                <a:lnTo>
                  <a:pt x="310" y="541"/>
                </a:lnTo>
                <a:lnTo>
                  <a:pt x="308" y="540"/>
                </a:lnTo>
                <a:lnTo>
                  <a:pt x="306" y="540"/>
                </a:lnTo>
                <a:lnTo>
                  <a:pt x="305" y="539"/>
                </a:lnTo>
                <a:lnTo>
                  <a:pt x="304" y="539"/>
                </a:lnTo>
                <a:lnTo>
                  <a:pt x="303" y="538"/>
                </a:lnTo>
                <a:lnTo>
                  <a:pt x="301" y="537"/>
                </a:lnTo>
                <a:lnTo>
                  <a:pt x="301" y="537"/>
                </a:lnTo>
                <a:lnTo>
                  <a:pt x="300" y="537"/>
                </a:lnTo>
                <a:lnTo>
                  <a:pt x="300" y="537"/>
                </a:lnTo>
                <a:lnTo>
                  <a:pt x="299" y="537"/>
                </a:lnTo>
                <a:lnTo>
                  <a:pt x="299" y="537"/>
                </a:lnTo>
                <a:lnTo>
                  <a:pt x="298" y="537"/>
                </a:lnTo>
                <a:lnTo>
                  <a:pt x="297" y="538"/>
                </a:lnTo>
                <a:lnTo>
                  <a:pt x="296" y="539"/>
                </a:lnTo>
                <a:lnTo>
                  <a:pt x="294" y="540"/>
                </a:lnTo>
                <a:lnTo>
                  <a:pt x="288" y="545"/>
                </a:lnTo>
                <a:lnTo>
                  <a:pt x="285" y="548"/>
                </a:lnTo>
                <a:lnTo>
                  <a:pt x="282" y="551"/>
                </a:lnTo>
                <a:lnTo>
                  <a:pt x="281" y="551"/>
                </a:lnTo>
                <a:lnTo>
                  <a:pt x="280" y="552"/>
                </a:lnTo>
                <a:lnTo>
                  <a:pt x="279" y="554"/>
                </a:lnTo>
                <a:lnTo>
                  <a:pt x="277" y="556"/>
                </a:lnTo>
                <a:lnTo>
                  <a:pt x="276" y="557"/>
                </a:lnTo>
                <a:lnTo>
                  <a:pt x="274" y="558"/>
                </a:lnTo>
                <a:lnTo>
                  <a:pt x="273" y="559"/>
                </a:lnTo>
                <a:lnTo>
                  <a:pt x="272" y="560"/>
                </a:lnTo>
                <a:lnTo>
                  <a:pt x="270" y="561"/>
                </a:lnTo>
                <a:lnTo>
                  <a:pt x="267" y="562"/>
                </a:lnTo>
                <a:lnTo>
                  <a:pt x="265" y="562"/>
                </a:lnTo>
                <a:lnTo>
                  <a:pt x="263" y="563"/>
                </a:lnTo>
                <a:lnTo>
                  <a:pt x="261" y="563"/>
                </a:lnTo>
                <a:lnTo>
                  <a:pt x="259" y="563"/>
                </a:lnTo>
                <a:lnTo>
                  <a:pt x="257" y="563"/>
                </a:lnTo>
                <a:lnTo>
                  <a:pt x="254" y="563"/>
                </a:lnTo>
                <a:lnTo>
                  <a:pt x="252" y="563"/>
                </a:lnTo>
                <a:lnTo>
                  <a:pt x="251" y="563"/>
                </a:lnTo>
                <a:lnTo>
                  <a:pt x="249" y="563"/>
                </a:lnTo>
                <a:lnTo>
                  <a:pt x="247" y="564"/>
                </a:lnTo>
                <a:lnTo>
                  <a:pt x="246" y="564"/>
                </a:lnTo>
                <a:lnTo>
                  <a:pt x="244" y="565"/>
                </a:lnTo>
                <a:lnTo>
                  <a:pt x="243" y="566"/>
                </a:lnTo>
                <a:lnTo>
                  <a:pt x="240" y="568"/>
                </a:lnTo>
                <a:lnTo>
                  <a:pt x="238" y="570"/>
                </a:lnTo>
                <a:lnTo>
                  <a:pt x="237" y="571"/>
                </a:lnTo>
                <a:lnTo>
                  <a:pt x="234" y="573"/>
                </a:lnTo>
                <a:lnTo>
                  <a:pt x="233" y="574"/>
                </a:lnTo>
                <a:lnTo>
                  <a:pt x="231" y="576"/>
                </a:lnTo>
                <a:lnTo>
                  <a:pt x="228" y="578"/>
                </a:lnTo>
                <a:lnTo>
                  <a:pt x="227" y="579"/>
                </a:lnTo>
                <a:lnTo>
                  <a:pt x="226" y="580"/>
                </a:lnTo>
                <a:lnTo>
                  <a:pt x="226" y="580"/>
                </a:lnTo>
                <a:lnTo>
                  <a:pt x="225" y="581"/>
                </a:lnTo>
                <a:lnTo>
                  <a:pt x="225" y="583"/>
                </a:lnTo>
                <a:lnTo>
                  <a:pt x="225" y="584"/>
                </a:lnTo>
                <a:lnTo>
                  <a:pt x="224" y="587"/>
                </a:lnTo>
                <a:lnTo>
                  <a:pt x="224" y="589"/>
                </a:lnTo>
                <a:lnTo>
                  <a:pt x="224" y="590"/>
                </a:lnTo>
                <a:lnTo>
                  <a:pt x="223" y="592"/>
                </a:lnTo>
                <a:lnTo>
                  <a:pt x="223" y="593"/>
                </a:lnTo>
                <a:lnTo>
                  <a:pt x="223" y="594"/>
                </a:lnTo>
                <a:lnTo>
                  <a:pt x="223" y="596"/>
                </a:lnTo>
                <a:lnTo>
                  <a:pt x="223" y="597"/>
                </a:lnTo>
                <a:lnTo>
                  <a:pt x="222" y="599"/>
                </a:lnTo>
                <a:lnTo>
                  <a:pt x="222" y="600"/>
                </a:lnTo>
                <a:lnTo>
                  <a:pt x="222" y="600"/>
                </a:lnTo>
                <a:lnTo>
                  <a:pt x="222" y="600"/>
                </a:lnTo>
                <a:lnTo>
                  <a:pt x="221" y="601"/>
                </a:lnTo>
                <a:lnTo>
                  <a:pt x="221" y="601"/>
                </a:lnTo>
                <a:lnTo>
                  <a:pt x="220" y="602"/>
                </a:lnTo>
                <a:lnTo>
                  <a:pt x="218" y="603"/>
                </a:lnTo>
                <a:lnTo>
                  <a:pt x="217" y="603"/>
                </a:lnTo>
                <a:lnTo>
                  <a:pt x="217" y="604"/>
                </a:lnTo>
                <a:lnTo>
                  <a:pt x="216" y="604"/>
                </a:lnTo>
                <a:lnTo>
                  <a:pt x="216" y="605"/>
                </a:lnTo>
                <a:lnTo>
                  <a:pt x="214" y="609"/>
                </a:lnTo>
                <a:lnTo>
                  <a:pt x="214" y="610"/>
                </a:lnTo>
                <a:lnTo>
                  <a:pt x="213" y="611"/>
                </a:lnTo>
                <a:lnTo>
                  <a:pt x="211" y="613"/>
                </a:lnTo>
                <a:lnTo>
                  <a:pt x="211" y="614"/>
                </a:lnTo>
                <a:lnTo>
                  <a:pt x="210" y="614"/>
                </a:lnTo>
                <a:lnTo>
                  <a:pt x="210" y="615"/>
                </a:lnTo>
                <a:lnTo>
                  <a:pt x="209" y="615"/>
                </a:lnTo>
                <a:lnTo>
                  <a:pt x="208" y="615"/>
                </a:lnTo>
                <a:lnTo>
                  <a:pt x="207" y="616"/>
                </a:lnTo>
                <a:lnTo>
                  <a:pt x="206" y="616"/>
                </a:lnTo>
                <a:lnTo>
                  <a:pt x="203" y="616"/>
                </a:lnTo>
                <a:lnTo>
                  <a:pt x="201" y="616"/>
                </a:lnTo>
                <a:lnTo>
                  <a:pt x="200" y="617"/>
                </a:lnTo>
                <a:lnTo>
                  <a:pt x="199" y="617"/>
                </a:lnTo>
                <a:lnTo>
                  <a:pt x="198" y="617"/>
                </a:lnTo>
                <a:lnTo>
                  <a:pt x="197" y="618"/>
                </a:lnTo>
                <a:lnTo>
                  <a:pt x="195" y="619"/>
                </a:lnTo>
                <a:lnTo>
                  <a:pt x="194" y="620"/>
                </a:lnTo>
                <a:lnTo>
                  <a:pt x="192" y="622"/>
                </a:lnTo>
                <a:lnTo>
                  <a:pt x="190" y="623"/>
                </a:lnTo>
                <a:lnTo>
                  <a:pt x="190" y="624"/>
                </a:lnTo>
                <a:lnTo>
                  <a:pt x="189" y="625"/>
                </a:lnTo>
                <a:lnTo>
                  <a:pt x="189" y="626"/>
                </a:lnTo>
                <a:lnTo>
                  <a:pt x="188" y="627"/>
                </a:lnTo>
                <a:lnTo>
                  <a:pt x="189" y="627"/>
                </a:lnTo>
                <a:lnTo>
                  <a:pt x="188" y="628"/>
                </a:lnTo>
                <a:lnTo>
                  <a:pt x="187" y="629"/>
                </a:lnTo>
                <a:lnTo>
                  <a:pt x="186" y="630"/>
                </a:lnTo>
                <a:lnTo>
                  <a:pt x="185" y="631"/>
                </a:lnTo>
                <a:lnTo>
                  <a:pt x="183" y="632"/>
                </a:lnTo>
                <a:lnTo>
                  <a:pt x="182" y="632"/>
                </a:lnTo>
                <a:lnTo>
                  <a:pt x="181" y="632"/>
                </a:lnTo>
                <a:lnTo>
                  <a:pt x="178" y="633"/>
                </a:lnTo>
                <a:lnTo>
                  <a:pt x="177" y="633"/>
                </a:lnTo>
                <a:lnTo>
                  <a:pt x="176" y="633"/>
                </a:lnTo>
                <a:lnTo>
                  <a:pt x="176" y="633"/>
                </a:lnTo>
                <a:lnTo>
                  <a:pt x="175" y="633"/>
                </a:lnTo>
                <a:lnTo>
                  <a:pt x="174" y="633"/>
                </a:lnTo>
                <a:lnTo>
                  <a:pt x="174" y="632"/>
                </a:lnTo>
                <a:lnTo>
                  <a:pt x="174" y="632"/>
                </a:lnTo>
                <a:lnTo>
                  <a:pt x="173" y="631"/>
                </a:lnTo>
                <a:lnTo>
                  <a:pt x="172" y="628"/>
                </a:lnTo>
                <a:lnTo>
                  <a:pt x="172" y="627"/>
                </a:lnTo>
                <a:lnTo>
                  <a:pt x="171" y="625"/>
                </a:lnTo>
                <a:lnTo>
                  <a:pt x="169" y="623"/>
                </a:lnTo>
                <a:lnTo>
                  <a:pt x="167" y="621"/>
                </a:lnTo>
                <a:lnTo>
                  <a:pt x="167" y="619"/>
                </a:lnTo>
                <a:lnTo>
                  <a:pt x="166" y="619"/>
                </a:lnTo>
                <a:lnTo>
                  <a:pt x="166" y="619"/>
                </a:lnTo>
                <a:lnTo>
                  <a:pt x="165" y="619"/>
                </a:lnTo>
                <a:lnTo>
                  <a:pt x="164" y="619"/>
                </a:lnTo>
                <a:lnTo>
                  <a:pt x="163" y="620"/>
                </a:lnTo>
                <a:lnTo>
                  <a:pt x="163" y="620"/>
                </a:lnTo>
                <a:lnTo>
                  <a:pt x="162" y="621"/>
                </a:lnTo>
                <a:lnTo>
                  <a:pt x="160" y="623"/>
                </a:lnTo>
                <a:lnTo>
                  <a:pt x="159" y="624"/>
                </a:lnTo>
                <a:lnTo>
                  <a:pt x="159" y="625"/>
                </a:lnTo>
                <a:lnTo>
                  <a:pt x="158" y="625"/>
                </a:lnTo>
                <a:lnTo>
                  <a:pt x="158" y="625"/>
                </a:lnTo>
                <a:lnTo>
                  <a:pt x="157" y="625"/>
                </a:lnTo>
                <a:lnTo>
                  <a:pt x="156" y="625"/>
                </a:lnTo>
                <a:lnTo>
                  <a:pt x="156" y="625"/>
                </a:lnTo>
                <a:lnTo>
                  <a:pt x="155" y="624"/>
                </a:lnTo>
                <a:lnTo>
                  <a:pt x="155" y="624"/>
                </a:lnTo>
                <a:lnTo>
                  <a:pt x="154" y="622"/>
                </a:lnTo>
                <a:lnTo>
                  <a:pt x="154" y="621"/>
                </a:lnTo>
                <a:lnTo>
                  <a:pt x="154" y="620"/>
                </a:lnTo>
                <a:lnTo>
                  <a:pt x="154" y="618"/>
                </a:lnTo>
                <a:lnTo>
                  <a:pt x="154" y="618"/>
                </a:lnTo>
                <a:lnTo>
                  <a:pt x="154" y="618"/>
                </a:lnTo>
                <a:lnTo>
                  <a:pt x="154" y="617"/>
                </a:lnTo>
                <a:lnTo>
                  <a:pt x="153" y="617"/>
                </a:lnTo>
                <a:lnTo>
                  <a:pt x="153" y="617"/>
                </a:lnTo>
                <a:lnTo>
                  <a:pt x="153" y="618"/>
                </a:lnTo>
                <a:lnTo>
                  <a:pt x="153" y="618"/>
                </a:lnTo>
                <a:lnTo>
                  <a:pt x="152" y="618"/>
                </a:lnTo>
                <a:lnTo>
                  <a:pt x="152" y="619"/>
                </a:lnTo>
                <a:lnTo>
                  <a:pt x="149" y="619"/>
                </a:lnTo>
                <a:lnTo>
                  <a:pt x="147" y="619"/>
                </a:lnTo>
                <a:lnTo>
                  <a:pt x="146" y="619"/>
                </a:lnTo>
                <a:lnTo>
                  <a:pt x="146" y="619"/>
                </a:lnTo>
                <a:lnTo>
                  <a:pt x="146" y="619"/>
                </a:lnTo>
                <a:lnTo>
                  <a:pt x="145" y="619"/>
                </a:lnTo>
                <a:lnTo>
                  <a:pt x="145" y="619"/>
                </a:lnTo>
                <a:lnTo>
                  <a:pt x="144" y="620"/>
                </a:lnTo>
                <a:lnTo>
                  <a:pt x="144" y="619"/>
                </a:lnTo>
                <a:lnTo>
                  <a:pt x="144" y="619"/>
                </a:lnTo>
                <a:lnTo>
                  <a:pt x="143" y="617"/>
                </a:lnTo>
                <a:lnTo>
                  <a:pt x="142" y="615"/>
                </a:lnTo>
                <a:lnTo>
                  <a:pt x="142" y="614"/>
                </a:lnTo>
                <a:lnTo>
                  <a:pt x="141" y="613"/>
                </a:lnTo>
                <a:lnTo>
                  <a:pt x="140" y="611"/>
                </a:lnTo>
                <a:lnTo>
                  <a:pt x="137" y="607"/>
                </a:lnTo>
                <a:lnTo>
                  <a:pt x="136" y="606"/>
                </a:lnTo>
                <a:lnTo>
                  <a:pt x="135" y="605"/>
                </a:lnTo>
                <a:lnTo>
                  <a:pt x="134" y="604"/>
                </a:lnTo>
                <a:lnTo>
                  <a:pt x="133" y="604"/>
                </a:lnTo>
                <a:lnTo>
                  <a:pt x="131" y="603"/>
                </a:lnTo>
                <a:lnTo>
                  <a:pt x="130" y="602"/>
                </a:lnTo>
                <a:lnTo>
                  <a:pt x="129" y="602"/>
                </a:lnTo>
                <a:lnTo>
                  <a:pt x="128" y="602"/>
                </a:lnTo>
                <a:lnTo>
                  <a:pt x="123" y="601"/>
                </a:lnTo>
                <a:lnTo>
                  <a:pt x="122" y="600"/>
                </a:lnTo>
                <a:lnTo>
                  <a:pt x="121" y="600"/>
                </a:lnTo>
                <a:lnTo>
                  <a:pt x="120" y="599"/>
                </a:lnTo>
                <a:lnTo>
                  <a:pt x="119" y="598"/>
                </a:lnTo>
                <a:lnTo>
                  <a:pt x="118" y="598"/>
                </a:lnTo>
                <a:lnTo>
                  <a:pt x="118" y="597"/>
                </a:lnTo>
                <a:lnTo>
                  <a:pt x="118" y="597"/>
                </a:lnTo>
                <a:lnTo>
                  <a:pt x="118" y="597"/>
                </a:lnTo>
                <a:lnTo>
                  <a:pt x="118" y="596"/>
                </a:lnTo>
                <a:lnTo>
                  <a:pt x="118" y="595"/>
                </a:lnTo>
                <a:lnTo>
                  <a:pt x="119" y="594"/>
                </a:lnTo>
                <a:lnTo>
                  <a:pt x="119" y="593"/>
                </a:lnTo>
                <a:lnTo>
                  <a:pt x="120" y="593"/>
                </a:lnTo>
                <a:lnTo>
                  <a:pt x="120" y="592"/>
                </a:lnTo>
                <a:lnTo>
                  <a:pt x="121" y="592"/>
                </a:lnTo>
                <a:lnTo>
                  <a:pt x="122" y="592"/>
                </a:lnTo>
                <a:lnTo>
                  <a:pt x="123" y="591"/>
                </a:lnTo>
                <a:lnTo>
                  <a:pt x="124" y="591"/>
                </a:lnTo>
                <a:lnTo>
                  <a:pt x="125" y="591"/>
                </a:lnTo>
                <a:lnTo>
                  <a:pt x="126" y="591"/>
                </a:lnTo>
                <a:lnTo>
                  <a:pt x="129" y="591"/>
                </a:lnTo>
                <a:lnTo>
                  <a:pt x="132" y="592"/>
                </a:lnTo>
                <a:lnTo>
                  <a:pt x="133" y="592"/>
                </a:lnTo>
                <a:lnTo>
                  <a:pt x="133" y="592"/>
                </a:lnTo>
                <a:lnTo>
                  <a:pt x="134" y="592"/>
                </a:lnTo>
                <a:lnTo>
                  <a:pt x="134" y="591"/>
                </a:lnTo>
                <a:lnTo>
                  <a:pt x="134" y="591"/>
                </a:lnTo>
                <a:lnTo>
                  <a:pt x="135" y="591"/>
                </a:lnTo>
                <a:lnTo>
                  <a:pt x="135" y="590"/>
                </a:lnTo>
                <a:lnTo>
                  <a:pt x="135" y="590"/>
                </a:lnTo>
                <a:lnTo>
                  <a:pt x="135" y="589"/>
                </a:lnTo>
                <a:lnTo>
                  <a:pt x="135" y="587"/>
                </a:lnTo>
                <a:lnTo>
                  <a:pt x="134" y="585"/>
                </a:lnTo>
                <a:lnTo>
                  <a:pt x="134" y="584"/>
                </a:lnTo>
                <a:lnTo>
                  <a:pt x="134" y="583"/>
                </a:lnTo>
                <a:lnTo>
                  <a:pt x="134" y="582"/>
                </a:lnTo>
                <a:lnTo>
                  <a:pt x="134" y="582"/>
                </a:lnTo>
                <a:lnTo>
                  <a:pt x="135" y="580"/>
                </a:lnTo>
                <a:lnTo>
                  <a:pt x="136" y="579"/>
                </a:lnTo>
                <a:lnTo>
                  <a:pt x="136" y="578"/>
                </a:lnTo>
                <a:lnTo>
                  <a:pt x="136" y="577"/>
                </a:lnTo>
                <a:lnTo>
                  <a:pt x="136" y="577"/>
                </a:lnTo>
                <a:lnTo>
                  <a:pt x="136" y="576"/>
                </a:lnTo>
                <a:lnTo>
                  <a:pt x="136" y="575"/>
                </a:lnTo>
                <a:lnTo>
                  <a:pt x="136" y="574"/>
                </a:lnTo>
                <a:lnTo>
                  <a:pt x="136" y="572"/>
                </a:lnTo>
                <a:lnTo>
                  <a:pt x="135" y="568"/>
                </a:lnTo>
                <a:lnTo>
                  <a:pt x="134" y="566"/>
                </a:lnTo>
                <a:lnTo>
                  <a:pt x="133" y="563"/>
                </a:lnTo>
                <a:lnTo>
                  <a:pt x="131" y="558"/>
                </a:lnTo>
                <a:lnTo>
                  <a:pt x="130" y="556"/>
                </a:lnTo>
                <a:lnTo>
                  <a:pt x="128" y="553"/>
                </a:lnTo>
                <a:lnTo>
                  <a:pt x="127" y="551"/>
                </a:lnTo>
                <a:lnTo>
                  <a:pt x="125" y="547"/>
                </a:lnTo>
                <a:lnTo>
                  <a:pt x="124" y="547"/>
                </a:lnTo>
                <a:lnTo>
                  <a:pt x="124" y="546"/>
                </a:lnTo>
                <a:lnTo>
                  <a:pt x="123" y="545"/>
                </a:lnTo>
                <a:lnTo>
                  <a:pt x="123" y="544"/>
                </a:lnTo>
                <a:lnTo>
                  <a:pt x="123" y="540"/>
                </a:lnTo>
                <a:lnTo>
                  <a:pt x="123" y="539"/>
                </a:lnTo>
                <a:lnTo>
                  <a:pt x="123" y="536"/>
                </a:lnTo>
                <a:lnTo>
                  <a:pt x="123" y="535"/>
                </a:lnTo>
                <a:lnTo>
                  <a:pt x="122" y="534"/>
                </a:lnTo>
                <a:lnTo>
                  <a:pt x="122" y="533"/>
                </a:lnTo>
                <a:lnTo>
                  <a:pt x="121" y="532"/>
                </a:lnTo>
                <a:lnTo>
                  <a:pt x="119" y="530"/>
                </a:lnTo>
                <a:lnTo>
                  <a:pt x="118" y="529"/>
                </a:lnTo>
                <a:lnTo>
                  <a:pt x="117" y="529"/>
                </a:lnTo>
                <a:lnTo>
                  <a:pt x="117" y="528"/>
                </a:lnTo>
                <a:lnTo>
                  <a:pt x="116" y="527"/>
                </a:lnTo>
                <a:lnTo>
                  <a:pt x="116" y="526"/>
                </a:lnTo>
                <a:lnTo>
                  <a:pt x="116" y="525"/>
                </a:lnTo>
                <a:lnTo>
                  <a:pt x="116" y="524"/>
                </a:lnTo>
                <a:lnTo>
                  <a:pt x="116" y="523"/>
                </a:lnTo>
                <a:lnTo>
                  <a:pt x="117" y="520"/>
                </a:lnTo>
                <a:lnTo>
                  <a:pt x="117" y="519"/>
                </a:lnTo>
                <a:lnTo>
                  <a:pt x="117" y="517"/>
                </a:lnTo>
                <a:lnTo>
                  <a:pt x="117" y="515"/>
                </a:lnTo>
                <a:lnTo>
                  <a:pt x="117" y="513"/>
                </a:lnTo>
                <a:lnTo>
                  <a:pt x="116" y="509"/>
                </a:lnTo>
                <a:lnTo>
                  <a:pt x="115" y="507"/>
                </a:lnTo>
                <a:lnTo>
                  <a:pt x="114" y="504"/>
                </a:lnTo>
                <a:lnTo>
                  <a:pt x="114" y="503"/>
                </a:lnTo>
                <a:lnTo>
                  <a:pt x="113" y="502"/>
                </a:lnTo>
                <a:lnTo>
                  <a:pt x="113" y="501"/>
                </a:lnTo>
                <a:lnTo>
                  <a:pt x="114" y="499"/>
                </a:lnTo>
                <a:lnTo>
                  <a:pt x="114" y="497"/>
                </a:lnTo>
                <a:lnTo>
                  <a:pt x="115" y="492"/>
                </a:lnTo>
                <a:lnTo>
                  <a:pt x="116" y="489"/>
                </a:lnTo>
                <a:lnTo>
                  <a:pt x="116" y="488"/>
                </a:lnTo>
                <a:lnTo>
                  <a:pt x="116" y="487"/>
                </a:lnTo>
                <a:lnTo>
                  <a:pt x="116" y="486"/>
                </a:lnTo>
                <a:lnTo>
                  <a:pt x="116" y="481"/>
                </a:lnTo>
                <a:lnTo>
                  <a:pt x="116" y="480"/>
                </a:lnTo>
                <a:lnTo>
                  <a:pt x="116" y="479"/>
                </a:lnTo>
                <a:lnTo>
                  <a:pt x="117" y="478"/>
                </a:lnTo>
                <a:lnTo>
                  <a:pt x="117" y="477"/>
                </a:lnTo>
                <a:lnTo>
                  <a:pt x="118" y="473"/>
                </a:lnTo>
                <a:lnTo>
                  <a:pt x="118" y="471"/>
                </a:lnTo>
                <a:lnTo>
                  <a:pt x="119" y="469"/>
                </a:lnTo>
                <a:lnTo>
                  <a:pt x="119" y="468"/>
                </a:lnTo>
                <a:lnTo>
                  <a:pt x="118" y="466"/>
                </a:lnTo>
                <a:lnTo>
                  <a:pt x="118" y="465"/>
                </a:lnTo>
                <a:lnTo>
                  <a:pt x="118" y="463"/>
                </a:lnTo>
                <a:lnTo>
                  <a:pt x="118" y="462"/>
                </a:lnTo>
                <a:lnTo>
                  <a:pt x="117" y="460"/>
                </a:lnTo>
                <a:lnTo>
                  <a:pt x="116" y="458"/>
                </a:lnTo>
                <a:lnTo>
                  <a:pt x="115" y="457"/>
                </a:lnTo>
                <a:lnTo>
                  <a:pt x="114" y="455"/>
                </a:lnTo>
                <a:lnTo>
                  <a:pt x="114" y="454"/>
                </a:lnTo>
                <a:lnTo>
                  <a:pt x="113" y="453"/>
                </a:lnTo>
                <a:lnTo>
                  <a:pt x="112" y="453"/>
                </a:lnTo>
                <a:lnTo>
                  <a:pt x="111" y="452"/>
                </a:lnTo>
                <a:lnTo>
                  <a:pt x="110" y="451"/>
                </a:lnTo>
                <a:lnTo>
                  <a:pt x="109" y="451"/>
                </a:lnTo>
                <a:lnTo>
                  <a:pt x="108" y="451"/>
                </a:lnTo>
                <a:lnTo>
                  <a:pt x="108" y="451"/>
                </a:lnTo>
                <a:lnTo>
                  <a:pt x="107" y="450"/>
                </a:lnTo>
                <a:lnTo>
                  <a:pt x="106" y="451"/>
                </a:lnTo>
                <a:lnTo>
                  <a:pt x="100" y="451"/>
                </a:lnTo>
                <a:lnTo>
                  <a:pt x="99" y="451"/>
                </a:lnTo>
                <a:lnTo>
                  <a:pt x="98" y="451"/>
                </a:lnTo>
                <a:lnTo>
                  <a:pt x="93" y="451"/>
                </a:lnTo>
                <a:lnTo>
                  <a:pt x="91" y="451"/>
                </a:lnTo>
                <a:lnTo>
                  <a:pt x="88" y="451"/>
                </a:lnTo>
                <a:lnTo>
                  <a:pt x="83" y="450"/>
                </a:lnTo>
                <a:lnTo>
                  <a:pt x="81" y="450"/>
                </a:lnTo>
                <a:lnTo>
                  <a:pt x="79" y="450"/>
                </a:lnTo>
                <a:lnTo>
                  <a:pt x="78" y="450"/>
                </a:lnTo>
                <a:lnTo>
                  <a:pt x="77" y="450"/>
                </a:lnTo>
                <a:lnTo>
                  <a:pt x="75" y="451"/>
                </a:lnTo>
                <a:lnTo>
                  <a:pt x="72" y="451"/>
                </a:lnTo>
                <a:lnTo>
                  <a:pt x="71" y="451"/>
                </a:lnTo>
                <a:lnTo>
                  <a:pt x="71" y="452"/>
                </a:lnTo>
                <a:lnTo>
                  <a:pt x="70" y="452"/>
                </a:lnTo>
                <a:lnTo>
                  <a:pt x="69" y="451"/>
                </a:lnTo>
                <a:lnTo>
                  <a:pt x="69" y="451"/>
                </a:lnTo>
                <a:lnTo>
                  <a:pt x="68" y="451"/>
                </a:lnTo>
                <a:lnTo>
                  <a:pt x="67" y="450"/>
                </a:lnTo>
                <a:lnTo>
                  <a:pt x="66" y="450"/>
                </a:lnTo>
                <a:lnTo>
                  <a:pt x="66" y="450"/>
                </a:lnTo>
                <a:lnTo>
                  <a:pt x="65" y="449"/>
                </a:lnTo>
                <a:lnTo>
                  <a:pt x="65" y="449"/>
                </a:lnTo>
                <a:lnTo>
                  <a:pt x="64" y="448"/>
                </a:lnTo>
                <a:lnTo>
                  <a:pt x="64" y="448"/>
                </a:lnTo>
                <a:lnTo>
                  <a:pt x="64" y="447"/>
                </a:lnTo>
                <a:lnTo>
                  <a:pt x="64" y="446"/>
                </a:lnTo>
                <a:lnTo>
                  <a:pt x="64" y="444"/>
                </a:lnTo>
                <a:lnTo>
                  <a:pt x="64" y="441"/>
                </a:lnTo>
                <a:lnTo>
                  <a:pt x="64" y="440"/>
                </a:lnTo>
                <a:lnTo>
                  <a:pt x="63" y="439"/>
                </a:lnTo>
                <a:lnTo>
                  <a:pt x="63" y="438"/>
                </a:lnTo>
                <a:lnTo>
                  <a:pt x="63" y="437"/>
                </a:lnTo>
                <a:lnTo>
                  <a:pt x="62" y="436"/>
                </a:lnTo>
                <a:lnTo>
                  <a:pt x="62" y="436"/>
                </a:lnTo>
                <a:lnTo>
                  <a:pt x="61" y="435"/>
                </a:lnTo>
                <a:lnTo>
                  <a:pt x="61" y="434"/>
                </a:lnTo>
                <a:lnTo>
                  <a:pt x="60" y="434"/>
                </a:lnTo>
                <a:lnTo>
                  <a:pt x="58" y="433"/>
                </a:lnTo>
                <a:lnTo>
                  <a:pt x="54" y="431"/>
                </a:lnTo>
                <a:lnTo>
                  <a:pt x="52" y="430"/>
                </a:lnTo>
                <a:lnTo>
                  <a:pt x="51" y="429"/>
                </a:lnTo>
                <a:lnTo>
                  <a:pt x="50" y="429"/>
                </a:lnTo>
                <a:lnTo>
                  <a:pt x="48" y="429"/>
                </a:lnTo>
                <a:lnTo>
                  <a:pt x="46" y="428"/>
                </a:lnTo>
                <a:lnTo>
                  <a:pt x="44" y="428"/>
                </a:lnTo>
                <a:lnTo>
                  <a:pt x="41" y="428"/>
                </a:lnTo>
                <a:lnTo>
                  <a:pt x="39" y="427"/>
                </a:lnTo>
                <a:lnTo>
                  <a:pt x="36" y="427"/>
                </a:lnTo>
                <a:lnTo>
                  <a:pt x="31" y="425"/>
                </a:lnTo>
                <a:lnTo>
                  <a:pt x="30" y="425"/>
                </a:lnTo>
                <a:lnTo>
                  <a:pt x="28" y="425"/>
                </a:lnTo>
                <a:lnTo>
                  <a:pt x="23" y="424"/>
                </a:lnTo>
                <a:lnTo>
                  <a:pt x="21" y="424"/>
                </a:lnTo>
                <a:lnTo>
                  <a:pt x="18" y="424"/>
                </a:lnTo>
                <a:lnTo>
                  <a:pt x="14" y="423"/>
                </a:lnTo>
                <a:lnTo>
                  <a:pt x="11" y="422"/>
                </a:lnTo>
                <a:lnTo>
                  <a:pt x="10" y="421"/>
                </a:lnTo>
                <a:lnTo>
                  <a:pt x="8" y="421"/>
                </a:lnTo>
                <a:lnTo>
                  <a:pt x="6" y="419"/>
                </a:lnTo>
                <a:lnTo>
                  <a:pt x="1" y="416"/>
                </a:lnTo>
                <a:lnTo>
                  <a:pt x="1" y="416"/>
                </a:lnTo>
                <a:lnTo>
                  <a:pt x="0" y="415"/>
                </a:lnTo>
                <a:lnTo>
                  <a:pt x="0" y="415"/>
                </a:lnTo>
                <a:lnTo>
                  <a:pt x="1" y="415"/>
                </a:lnTo>
                <a:lnTo>
                  <a:pt x="1" y="414"/>
                </a:lnTo>
                <a:lnTo>
                  <a:pt x="1" y="414"/>
                </a:lnTo>
                <a:lnTo>
                  <a:pt x="2" y="413"/>
                </a:lnTo>
                <a:lnTo>
                  <a:pt x="3" y="412"/>
                </a:lnTo>
                <a:lnTo>
                  <a:pt x="4" y="412"/>
                </a:lnTo>
                <a:lnTo>
                  <a:pt x="9" y="409"/>
                </a:lnTo>
                <a:lnTo>
                  <a:pt x="12" y="407"/>
                </a:lnTo>
                <a:lnTo>
                  <a:pt x="15" y="405"/>
                </a:lnTo>
                <a:lnTo>
                  <a:pt x="16" y="404"/>
                </a:lnTo>
                <a:lnTo>
                  <a:pt x="17" y="403"/>
                </a:lnTo>
                <a:lnTo>
                  <a:pt x="19" y="401"/>
                </a:lnTo>
                <a:lnTo>
                  <a:pt x="26" y="394"/>
                </a:lnTo>
                <a:lnTo>
                  <a:pt x="27" y="392"/>
                </a:lnTo>
                <a:lnTo>
                  <a:pt x="29" y="390"/>
                </a:lnTo>
                <a:lnTo>
                  <a:pt x="30" y="388"/>
                </a:lnTo>
                <a:lnTo>
                  <a:pt x="30" y="387"/>
                </a:lnTo>
                <a:lnTo>
                  <a:pt x="31" y="385"/>
                </a:lnTo>
                <a:lnTo>
                  <a:pt x="31" y="384"/>
                </a:lnTo>
                <a:lnTo>
                  <a:pt x="32" y="381"/>
                </a:lnTo>
                <a:lnTo>
                  <a:pt x="32" y="374"/>
                </a:lnTo>
                <a:lnTo>
                  <a:pt x="33" y="370"/>
                </a:lnTo>
                <a:lnTo>
                  <a:pt x="33" y="366"/>
                </a:lnTo>
                <a:lnTo>
                  <a:pt x="34" y="364"/>
                </a:lnTo>
                <a:lnTo>
                  <a:pt x="34" y="362"/>
                </a:lnTo>
                <a:lnTo>
                  <a:pt x="35" y="360"/>
                </a:lnTo>
                <a:lnTo>
                  <a:pt x="35" y="359"/>
                </a:lnTo>
                <a:lnTo>
                  <a:pt x="36" y="357"/>
                </a:lnTo>
                <a:lnTo>
                  <a:pt x="37" y="356"/>
                </a:lnTo>
                <a:lnTo>
                  <a:pt x="37" y="354"/>
                </a:lnTo>
                <a:lnTo>
                  <a:pt x="38" y="354"/>
                </a:lnTo>
                <a:lnTo>
                  <a:pt x="39" y="353"/>
                </a:lnTo>
                <a:lnTo>
                  <a:pt x="39" y="352"/>
                </a:lnTo>
                <a:lnTo>
                  <a:pt x="40" y="351"/>
                </a:lnTo>
                <a:lnTo>
                  <a:pt x="41" y="351"/>
                </a:lnTo>
                <a:lnTo>
                  <a:pt x="42" y="351"/>
                </a:lnTo>
                <a:lnTo>
                  <a:pt x="43" y="351"/>
                </a:lnTo>
                <a:lnTo>
                  <a:pt x="44" y="351"/>
                </a:lnTo>
                <a:lnTo>
                  <a:pt x="45" y="351"/>
                </a:lnTo>
                <a:lnTo>
                  <a:pt x="50" y="352"/>
                </a:lnTo>
                <a:lnTo>
                  <a:pt x="51" y="352"/>
                </a:lnTo>
                <a:lnTo>
                  <a:pt x="53" y="352"/>
                </a:lnTo>
                <a:lnTo>
                  <a:pt x="55" y="352"/>
                </a:lnTo>
                <a:lnTo>
                  <a:pt x="56" y="353"/>
                </a:lnTo>
                <a:lnTo>
                  <a:pt x="58" y="352"/>
                </a:lnTo>
                <a:lnTo>
                  <a:pt x="60" y="352"/>
                </a:lnTo>
                <a:lnTo>
                  <a:pt x="63" y="352"/>
                </a:lnTo>
                <a:lnTo>
                  <a:pt x="65" y="351"/>
                </a:lnTo>
                <a:lnTo>
                  <a:pt x="68" y="351"/>
                </a:lnTo>
                <a:lnTo>
                  <a:pt x="73" y="349"/>
                </a:lnTo>
                <a:lnTo>
                  <a:pt x="74" y="348"/>
                </a:lnTo>
                <a:lnTo>
                  <a:pt x="76" y="348"/>
                </a:lnTo>
                <a:lnTo>
                  <a:pt x="77" y="348"/>
                </a:lnTo>
                <a:lnTo>
                  <a:pt x="78" y="348"/>
                </a:lnTo>
                <a:lnTo>
                  <a:pt x="79" y="348"/>
                </a:lnTo>
                <a:lnTo>
                  <a:pt x="80" y="348"/>
                </a:lnTo>
                <a:lnTo>
                  <a:pt x="81" y="348"/>
                </a:lnTo>
                <a:lnTo>
                  <a:pt x="84" y="350"/>
                </a:lnTo>
                <a:lnTo>
                  <a:pt x="85" y="350"/>
                </a:lnTo>
                <a:lnTo>
                  <a:pt x="86" y="350"/>
                </a:lnTo>
                <a:lnTo>
                  <a:pt x="91" y="351"/>
                </a:lnTo>
                <a:lnTo>
                  <a:pt x="95" y="352"/>
                </a:lnTo>
                <a:lnTo>
                  <a:pt x="97" y="352"/>
                </a:lnTo>
                <a:lnTo>
                  <a:pt x="98" y="352"/>
                </a:lnTo>
                <a:lnTo>
                  <a:pt x="99" y="352"/>
                </a:lnTo>
                <a:lnTo>
                  <a:pt x="100" y="352"/>
                </a:lnTo>
                <a:lnTo>
                  <a:pt x="101" y="352"/>
                </a:lnTo>
                <a:lnTo>
                  <a:pt x="102" y="351"/>
                </a:lnTo>
                <a:lnTo>
                  <a:pt x="103" y="351"/>
                </a:lnTo>
                <a:lnTo>
                  <a:pt x="104" y="351"/>
                </a:lnTo>
                <a:lnTo>
                  <a:pt x="104" y="350"/>
                </a:lnTo>
                <a:lnTo>
                  <a:pt x="105" y="350"/>
                </a:lnTo>
                <a:lnTo>
                  <a:pt x="106" y="349"/>
                </a:lnTo>
                <a:lnTo>
                  <a:pt x="107" y="348"/>
                </a:lnTo>
                <a:lnTo>
                  <a:pt x="110" y="343"/>
                </a:lnTo>
                <a:lnTo>
                  <a:pt x="111" y="341"/>
                </a:lnTo>
                <a:lnTo>
                  <a:pt x="111" y="340"/>
                </a:lnTo>
                <a:lnTo>
                  <a:pt x="115" y="333"/>
                </a:lnTo>
                <a:lnTo>
                  <a:pt x="116" y="331"/>
                </a:lnTo>
                <a:lnTo>
                  <a:pt x="117" y="329"/>
                </a:lnTo>
                <a:lnTo>
                  <a:pt x="118" y="325"/>
                </a:lnTo>
                <a:lnTo>
                  <a:pt x="119" y="324"/>
                </a:lnTo>
                <a:lnTo>
                  <a:pt x="119" y="321"/>
                </a:lnTo>
                <a:lnTo>
                  <a:pt x="120" y="318"/>
                </a:lnTo>
                <a:lnTo>
                  <a:pt x="120" y="316"/>
                </a:lnTo>
                <a:lnTo>
                  <a:pt x="120" y="315"/>
                </a:lnTo>
                <a:lnTo>
                  <a:pt x="121" y="313"/>
                </a:lnTo>
                <a:lnTo>
                  <a:pt x="123" y="307"/>
                </a:lnTo>
                <a:lnTo>
                  <a:pt x="124" y="305"/>
                </a:lnTo>
                <a:lnTo>
                  <a:pt x="125" y="304"/>
                </a:lnTo>
                <a:lnTo>
                  <a:pt x="125" y="303"/>
                </a:lnTo>
                <a:lnTo>
                  <a:pt x="126" y="302"/>
                </a:lnTo>
                <a:lnTo>
                  <a:pt x="127" y="301"/>
                </a:lnTo>
                <a:lnTo>
                  <a:pt x="128" y="300"/>
                </a:lnTo>
                <a:lnTo>
                  <a:pt x="129" y="299"/>
                </a:lnTo>
                <a:lnTo>
                  <a:pt x="130" y="299"/>
                </a:lnTo>
                <a:lnTo>
                  <a:pt x="131" y="298"/>
                </a:lnTo>
                <a:lnTo>
                  <a:pt x="132" y="298"/>
                </a:lnTo>
                <a:lnTo>
                  <a:pt x="133" y="297"/>
                </a:lnTo>
                <a:lnTo>
                  <a:pt x="134" y="297"/>
                </a:lnTo>
                <a:lnTo>
                  <a:pt x="135" y="297"/>
                </a:lnTo>
                <a:lnTo>
                  <a:pt x="136" y="297"/>
                </a:lnTo>
                <a:lnTo>
                  <a:pt x="137" y="298"/>
                </a:lnTo>
                <a:lnTo>
                  <a:pt x="139" y="298"/>
                </a:lnTo>
                <a:lnTo>
                  <a:pt x="140" y="299"/>
                </a:lnTo>
                <a:lnTo>
                  <a:pt x="141" y="299"/>
                </a:lnTo>
                <a:lnTo>
                  <a:pt x="142" y="300"/>
                </a:lnTo>
                <a:lnTo>
                  <a:pt x="145" y="302"/>
                </a:lnTo>
                <a:lnTo>
                  <a:pt x="146" y="303"/>
                </a:lnTo>
                <a:lnTo>
                  <a:pt x="148" y="303"/>
                </a:lnTo>
                <a:lnTo>
                  <a:pt x="149" y="304"/>
                </a:lnTo>
                <a:lnTo>
                  <a:pt x="150" y="304"/>
                </a:lnTo>
                <a:lnTo>
                  <a:pt x="151" y="304"/>
                </a:lnTo>
                <a:lnTo>
                  <a:pt x="152" y="304"/>
                </a:lnTo>
                <a:lnTo>
                  <a:pt x="153" y="304"/>
                </a:lnTo>
                <a:lnTo>
                  <a:pt x="154" y="303"/>
                </a:lnTo>
                <a:lnTo>
                  <a:pt x="155" y="303"/>
                </a:lnTo>
                <a:lnTo>
                  <a:pt x="156" y="303"/>
                </a:lnTo>
                <a:lnTo>
                  <a:pt x="156" y="302"/>
                </a:lnTo>
                <a:lnTo>
                  <a:pt x="157" y="302"/>
                </a:lnTo>
                <a:lnTo>
                  <a:pt x="158" y="301"/>
                </a:lnTo>
                <a:lnTo>
                  <a:pt x="158" y="301"/>
                </a:lnTo>
                <a:lnTo>
                  <a:pt x="159" y="300"/>
                </a:lnTo>
                <a:lnTo>
                  <a:pt x="159" y="298"/>
                </a:lnTo>
                <a:lnTo>
                  <a:pt x="161" y="294"/>
                </a:lnTo>
                <a:lnTo>
                  <a:pt x="162" y="292"/>
                </a:lnTo>
                <a:lnTo>
                  <a:pt x="163" y="290"/>
                </a:lnTo>
                <a:lnTo>
                  <a:pt x="163" y="289"/>
                </a:lnTo>
                <a:lnTo>
                  <a:pt x="164" y="289"/>
                </a:lnTo>
                <a:lnTo>
                  <a:pt x="165" y="287"/>
                </a:lnTo>
                <a:lnTo>
                  <a:pt x="168" y="285"/>
                </a:lnTo>
                <a:lnTo>
                  <a:pt x="170" y="284"/>
                </a:lnTo>
                <a:lnTo>
                  <a:pt x="173" y="281"/>
                </a:lnTo>
                <a:lnTo>
                  <a:pt x="176" y="279"/>
                </a:lnTo>
                <a:lnTo>
                  <a:pt x="177" y="278"/>
                </a:lnTo>
                <a:lnTo>
                  <a:pt x="178" y="278"/>
                </a:lnTo>
                <a:lnTo>
                  <a:pt x="178" y="277"/>
                </a:lnTo>
                <a:lnTo>
                  <a:pt x="179" y="276"/>
                </a:lnTo>
                <a:lnTo>
                  <a:pt x="180" y="274"/>
                </a:lnTo>
                <a:lnTo>
                  <a:pt x="181" y="272"/>
                </a:lnTo>
                <a:lnTo>
                  <a:pt x="182" y="270"/>
                </a:lnTo>
                <a:lnTo>
                  <a:pt x="183" y="266"/>
                </a:lnTo>
                <a:lnTo>
                  <a:pt x="183" y="265"/>
                </a:lnTo>
                <a:lnTo>
                  <a:pt x="184" y="264"/>
                </a:lnTo>
                <a:lnTo>
                  <a:pt x="184" y="264"/>
                </a:lnTo>
                <a:lnTo>
                  <a:pt x="184" y="263"/>
                </a:lnTo>
                <a:lnTo>
                  <a:pt x="184" y="263"/>
                </a:lnTo>
                <a:lnTo>
                  <a:pt x="185" y="263"/>
                </a:lnTo>
                <a:lnTo>
                  <a:pt x="186" y="263"/>
                </a:lnTo>
                <a:lnTo>
                  <a:pt x="186" y="263"/>
                </a:lnTo>
                <a:lnTo>
                  <a:pt x="187" y="263"/>
                </a:lnTo>
                <a:lnTo>
                  <a:pt x="188" y="264"/>
                </a:lnTo>
                <a:lnTo>
                  <a:pt x="189" y="264"/>
                </a:lnTo>
                <a:lnTo>
                  <a:pt x="189" y="265"/>
                </a:lnTo>
                <a:lnTo>
                  <a:pt x="190" y="265"/>
                </a:lnTo>
                <a:lnTo>
                  <a:pt x="192" y="267"/>
                </a:lnTo>
                <a:lnTo>
                  <a:pt x="194" y="269"/>
                </a:lnTo>
                <a:lnTo>
                  <a:pt x="195" y="271"/>
                </a:lnTo>
                <a:lnTo>
                  <a:pt x="198" y="276"/>
                </a:lnTo>
                <a:lnTo>
                  <a:pt x="199" y="278"/>
                </a:lnTo>
                <a:lnTo>
                  <a:pt x="200" y="279"/>
                </a:lnTo>
                <a:lnTo>
                  <a:pt x="201" y="281"/>
                </a:lnTo>
                <a:lnTo>
                  <a:pt x="203" y="282"/>
                </a:lnTo>
                <a:lnTo>
                  <a:pt x="205" y="283"/>
                </a:lnTo>
                <a:lnTo>
                  <a:pt x="207" y="285"/>
                </a:lnTo>
                <a:lnTo>
                  <a:pt x="208" y="285"/>
                </a:lnTo>
                <a:lnTo>
                  <a:pt x="209" y="286"/>
                </a:lnTo>
                <a:lnTo>
                  <a:pt x="212" y="287"/>
                </a:lnTo>
                <a:lnTo>
                  <a:pt x="214" y="288"/>
                </a:lnTo>
                <a:lnTo>
                  <a:pt x="215" y="288"/>
                </a:lnTo>
                <a:lnTo>
                  <a:pt x="216" y="288"/>
                </a:lnTo>
                <a:lnTo>
                  <a:pt x="217" y="288"/>
                </a:lnTo>
                <a:lnTo>
                  <a:pt x="218" y="288"/>
                </a:lnTo>
                <a:lnTo>
                  <a:pt x="219" y="288"/>
                </a:lnTo>
                <a:lnTo>
                  <a:pt x="219" y="288"/>
                </a:lnTo>
                <a:lnTo>
                  <a:pt x="220" y="287"/>
                </a:lnTo>
                <a:lnTo>
                  <a:pt x="221" y="287"/>
                </a:lnTo>
                <a:lnTo>
                  <a:pt x="222" y="286"/>
                </a:lnTo>
                <a:lnTo>
                  <a:pt x="223" y="286"/>
                </a:lnTo>
                <a:lnTo>
                  <a:pt x="225" y="285"/>
                </a:lnTo>
                <a:lnTo>
                  <a:pt x="227" y="283"/>
                </a:lnTo>
                <a:lnTo>
                  <a:pt x="231" y="278"/>
                </a:lnTo>
                <a:lnTo>
                  <a:pt x="235" y="274"/>
                </a:lnTo>
                <a:lnTo>
                  <a:pt x="240" y="269"/>
                </a:lnTo>
                <a:lnTo>
                  <a:pt x="241" y="268"/>
                </a:lnTo>
                <a:lnTo>
                  <a:pt x="242" y="267"/>
                </a:lnTo>
                <a:lnTo>
                  <a:pt x="242" y="266"/>
                </a:lnTo>
                <a:lnTo>
                  <a:pt x="243" y="265"/>
                </a:lnTo>
                <a:lnTo>
                  <a:pt x="243" y="263"/>
                </a:lnTo>
                <a:lnTo>
                  <a:pt x="244" y="262"/>
                </a:lnTo>
                <a:lnTo>
                  <a:pt x="244" y="260"/>
                </a:lnTo>
                <a:lnTo>
                  <a:pt x="244" y="259"/>
                </a:lnTo>
                <a:lnTo>
                  <a:pt x="244" y="258"/>
                </a:lnTo>
                <a:lnTo>
                  <a:pt x="244" y="257"/>
                </a:lnTo>
                <a:lnTo>
                  <a:pt x="245" y="255"/>
                </a:lnTo>
                <a:lnTo>
                  <a:pt x="246" y="253"/>
                </a:lnTo>
                <a:lnTo>
                  <a:pt x="247" y="251"/>
                </a:lnTo>
                <a:lnTo>
                  <a:pt x="249" y="248"/>
                </a:lnTo>
                <a:lnTo>
                  <a:pt x="250" y="247"/>
                </a:lnTo>
                <a:lnTo>
                  <a:pt x="250" y="246"/>
                </a:lnTo>
                <a:lnTo>
                  <a:pt x="250" y="245"/>
                </a:lnTo>
                <a:lnTo>
                  <a:pt x="251" y="244"/>
                </a:lnTo>
                <a:lnTo>
                  <a:pt x="251" y="243"/>
                </a:lnTo>
                <a:lnTo>
                  <a:pt x="251" y="242"/>
                </a:lnTo>
                <a:lnTo>
                  <a:pt x="251" y="241"/>
                </a:lnTo>
                <a:lnTo>
                  <a:pt x="251" y="238"/>
                </a:lnTo>
                <a:lnTo>
                  <a:pt x="251" y="236"/>
                </a:lnTo>
                <a:lnTo>
                  <a:pt x="250" y="232"/>
                </a:lnTo>
                <a:lnTo>
                  <a:pt x="250" y="230"/>
                </a:lnTo>
                <a:lnTo>
                  <a:pt x="250" y="229"/>
                </a:lnTo>
                <a:lnTo>
                  <a:pt x="250" y="227"/>
                </a:lnTo>
                <a:lnTo>
                  <a:pt x="251" y="227"/>
                </a:lnTo>
                <a:lnTo>
                  <a:pt x="251" y="226"/>
                </a:lnTo>
                <a:lnTo>
                  <a:pt x="252" y="225"/>
                </a:lnTo>
                <a:lnTo>
                  <a:pt x="252" y="224"/>
                </a:lnTo>
                <a:lnTo>
                  <a:pt x="253" y="224"/>
                </a:lnTo>
                <a:lnTo>
                  <a:pt x="254" y="223"/>
                </a:lnTo>
                <a:lnTo>
                  <a:pt x="255" y="222"/>
                </a:lnTo>
                <a:lnTo>
                  <a:pt x="256" y="222"/>
                </a:lnTo>
                <a:lnTo>
                  <a:pt x="257" y="221"/>
                </a:lnTo>
                <a:lnTo>
                  <a:pt x="259" y="221"/>
                </a:lnTo>
                <a:lnTo>
                  <a:pt x="260" y="220"/>
                </a:lnTo>
                <a:lnTo>
                  <a:pt x="262" y="220"/>
                </a:lnTo>
                <a:lnTo>
                  <a:pt x="263" y="220"/>
                </a:lnTo>
                <a:lnTo>
                  <a:pt x="266" y="220"/>
                </a:lnTo>
                <a:lnTo>
                  <a:pt x="273" y="220"/>
                </a:lnTo>
                <a:lnTo>
                  <a:pt x="276" y="220"/>
                </a:lnTo>
                <a:lnTo>
                  <a:pt x="278" y="219"/>
                </a:lnTo>
                <a:lnTo>
                  <a:pt x="281" y="219"/>
                </a:lnTo>
                <a:lnTo>
                  <a:pt x="283" y="218"/>
                </a:lnTo>
                <a:lnTo>
                  <a:pt x="284" y="218"/>
                </a:lnTo>
                <a:lnTo>
                  <a:pt x="285" y="217"/>
                </a:lnTo>
                <a:lnTo>
                  <a:pt x="287" y="216"/>
                </a:lnTo>
                <a:lnTo>
                  <a:pt x="289" y="215"/>
                </a:lnTo>
                <a:lnTo>
                  <a:pt x="291" y="214"/>
                </a:lnTo>
                <a:lnTo>
                  <a:pt x="293" y="212"/>
                </a:lnTo>
                <a:lnTo>
                  <a:pt x="295" y="212"/>
                </a:lnTo>
                <a:lnTo>
                  <a:pt x="296" y="211"/>
                </a:lnTo>
                <a:lnTo>
                  <a:pt x="298" y="211"/>
                </a:lnTo>
                <a:lnTo>
                  <a:pt x="299" y="210"/>
                </a:lnTo>
                <a:lnTo>
                  <a:pt x="301" y="210"/>
                </a:lnTo>
                <a:lnTo>
                  <a:pt x="302" y="210"/>
                </a:lnTo>
                <a:lnTo>
                  <a:pt x="303" y="210"/>
                </a:lnTo>
                <a:lnTo>
                  <a:pt x="305" y="210"/>
                </a:lnTo>
                <a:lnTo>
                  <a:pt x="306" y="211"/>
                </a:lnTo>
                <a:lnTo>
                  <a:pt x="307" y="211"/>
                </a:lnTo>
                <a:lnTo>
                  <a:pt x="308" y="211"/>
                </a:lnTo>
                <a:lnTo>
                  <a:pt x="313" y="214"/>
                </a:lnTo>
                <a:lnTo>
                  <a:pt x="315" y="214"/>
                </a:lnTo>
                <a:lnTo>
                  <a:pt x="316" y="215"/>
                </a:lnTo>
                <a:lnTo>
                  <a:pt x="317" y="215"/>
                </a:lnTo>
                <a:lnTo>
                  <a:pt x="318" y="215"/>
                </a:lnTo>
                <a:lnTo>
                  <a:pt x="319" y="215"/>
                </a:lnTo>
                <a:lnTo>
                  <a:pt x="320" y="215"/>
                </a:lnTo>
                <a:lnTo>
                  <a:pt x="321" y="215"/>
                </a:lnTo>
                <a:lnTo>
                  <a:pt x="321" y="215"/>
                </a:lnTo>
                <a:lnTo>
                  <a:pt x="322" y="215"/>
                </a:lnTo>
                <a:lnTo>
                  <a:pt x="323" y="214"/>
                </a:lnTo>
                <a:lnTo>
                  <a:pt x="325" y="213"/>
                </a:lnTo>
                <a:lnTo>
                  <a:pt x="328" y="212"/>
                </a:lnTo>
                <a:lnTo>
                  <a:pt x="330" y="211"/>
                </a:lnTo>
                <a:lnTo>
                  <a:pt x="331" y="210"/>
                </a:lnTo>
                <a:lnTo>
                  <a:pt x="333" y="210"/>
                </a:lnTo>
                <a:lnTo>
                  <a:pt x="338" y="210"/>
                </a:lnTo>
                <a:lnTo>
                  <a:pt x="344" y="208"/>
                </a:lnTo>
                <a:lnTo>
                  <a:pt x="345" y="208"/>
                </a:lnTo>
                <a:lnTo>
                  <a:pt x="347" y="208"/>
                </a:lnTo>
                <a:lnTo>
                  <a:pt x="350" y="208"/>
                </a:lnTo>
                <a:lnTo>
                  <a:pt x="352" y="208"/>
                </a:lnTo>
                <a:lnTo>
                  <a:pt x="355" y="208"/>
                </a:lnTo>
                <a:lnTo>
                  <a:pt x="357" y="208"/>
                </a:lnTo>
                <a:lnTo>
                  <a:pt x="360" y="209"/>
                </a:lnTo>
                <a:lnTo>
                  <a:pt x="362" y="209"/>
                </a:lnTo>
                <a:lnTo>
                  <a:pt x="364" y="210"/>
                </a:lnTo>
                <a:lnTo>
                  <a:pt x="368" y="211"/>
                </a:lnTo>
                <a:lnTo>
                  <a:pt x="369" y="212"/>
                </a:lnTo>
                <a:lnTo>
                  <a:pt x="371" y="212"/>
                </a:lnTo>
                <a:lnTo>
                  <a:pt x="373" y="212"/>
                </a:lnTo>
                <a:lnTo>
                  <a:pt x="375" y="212"/>
                </a:lnTo>
                <a:lnTo>
                  <a:pt x="377" y="212"/>
                </a:lnTo>
                <a:lnTo>
                  <a:pt x="379" y="212"/>
                </a:lnTo>
                <a:lnTo>
                  <a:pt x="381" y="212"/>
                </a:lnTo>
                <a:lnTo>
                  <a:pt x="383" y="211"/>
                </a:lnTo>
                <a:lnTo>
                  <a:pt x="384" y="210"/>
                </a:lnTo>
                <a:lnTo>
                  <a:pt x="385" y="209"/>
                </a:lnTo>
                <a:lnTo>
                  <a:pt x="388" y="207"/>
                </a:lnTo>
                <a:lnTo>
                  <a:pt x="389" y="206"/>
                </a:lnTo>
                <a:lnTo>
                  <a:pt x="391" y="205"/>
                </a:lnTo>
                <a:lnTo>
                  <a:pt x="394" y="204"/>
                </a:lnTo>
                <a:lnTo>
                  <a:pt x="395" y="204"/>
                </a:lnTo>
                <a:lnTo>
                  <a:pt x="396" y="203"/>
                </a:lnTo>
                <a:lnTo>
                  <a:pt x="397" y="202"/>
                </a:lnTo>
                <a:lnTo>
                  <a:pt x="398" y="202"/>
                </a:lnTo>
                <a:lnTo>
                  <a:pt x="399" y="201"/>
                </a:lnTo>
                <a:lnTo>
                  <a:pt x="399" y="200"/>
                </a:lnTo>
                <a:lnTo>
                  <a:pt x="400" y="199"/>
                </a:lnTo>
                <a:lnTo>
                  <a:pt x="400" y="198"/>
                </a:lnTo>
                <a:lnTo>
                  <a:pt x="400" y="197"/>
                </a:lnTo>
                <a:lnTo>
                  <a:pt x="401" y="195"/>
                </a:lnTo>
                <a:lnTo>
                  <a:pt x="401" y="193"/>
                </a:lnTo>
                <a:lnTo>
                  <a:pt x="400" y="189"/>
                </a:lnTo>
                <a:lnTo>
                  <a:pt x="400" y="187"/>
                </a:lnTo>
                <a:lnTo>
                  <a:pt x="400" y="185"/>
                </a:lnTo>
                <a:lnTo>
                  <a:pt x="401" y="183"/>
                </a:lnTo>
                <a:lnTo>
                  <a:pt x="401" y="182"/>
                </a:lnTo>
                <a:lnTo>
                  <a:pt x="401" y="180"/>
                </a:lnTo>
                <a:lnTo>
                  <a:pt x="402" y="179"/>
                </a:lnTo>
                <a:lnTo>
                  <a:pt x="402" y="178"/>
                </a:lnTo>
                <a:lnTo>
                  <a:pt x="403" y="176"/>
                </a:lnTo>
                <a:lnTo>
                  <a:pt x="403" y="175"/>
                </a:lnTo>
                <a:lnTo>
                  <a:pt x="404" y="175"/>
                </a:lnTo>
                <a:lnTo>
                  <a:pt x="405" y="174"/>
                </a:lnTo>
                <a:lnTo>
                  <a:pt x="405" y="173"/>
                </a:lnTo>
                <a:lnTo>
                  <a:pt x="406" y="173"/>
                </a:lnTo>
                <a:lnTo>
                  <a:pt x="407" y="173"/>
                </a:lnTo>
                <a:lnTo>
                  <a:pt x="407" y="172"/>
                </a:lnTo>
                <a:lnTo>
                  <a:pt x="409" y="172"/>
                </a:lnTo>
                <a:lnTo>
                  <a:pt x="413" y="171"/>
                </a:lnTo>
                <a:lnTo>
                  <a:pt x="415" y="171"/>
                </a:lnTo>
                <a:lnTo>
                  <a:pt x="417" y="170"/>
                </a:lnTo>
                <a:lnTo>
                  <a:pt x="419" y="169"/>
                </a:lnTo>
                <a:lnTo>
                  <a:pt x="421" y="168"/>
                </a:lnTo>
                <a:lnTo>
                  <a:pt x="423" y="166"/>
                </a:lnTo>
                <a:lnTo>
                  <a:pt x="425" y="165"/>
                </a:lnTo>
                <a:lnTo>
                  <a:pt x="427" y="162"/>
                </a:lnTo>
                <a:lnTo>
                  <a:pt x="429" y="161"/>
                </a:lnTo>
                <a:lnTo>
                  <a:pt x="430" y="160"/>
                </a:lnTo>
                <a:lnTo>
                  <a:pt x="432" y="159"/>
                </a:lnTo>
                <a:lnTo>
                  <a:pt x="435" y="158"/>
                </a:lnTo>
                <a:lnTo>
                  <a:pt x="437" y="157"/>
                </a:lnTo>
                <a:lnTo>
                  <a:pt x="439" y="156"/>
                </a:lnTo>
                <a:lnTo>
                  <a:pt x="440" y="156"/>
                </a:lnTo>
                <a:lnTo>
                  <a:pt x="441" y="156"/>
                </a:lnTo>
                <a:lnTo>
                  <a:pt x="442" y="156"/>
                </a:lnTo>
                <a:lnTo>
                  <a:pt x="444" y="157"/>
                </a:lnTo>
                <a:lnTo>
                  <a:pt x="445" y="157"/>
                </a:lnTo>
                <a:lnTo>
                  <a:pt x="449" y="158"/>
                </a:lnTo>
                <a:lnTo>
                  <a:pt x="453" y="159"/>
                </a:lnTo>
                <a:lnTo>
                  <a:pt x="456" y="160"/>
                </a:lnTo>
                <a:lnTo>
                  <a:pt x="458" y="160"/>
                </a:lnTo>
                <a:lnTo>
                  <a:pt x="459" y="160"/>
                </a:lnTo>
                <a:lnTo>
                  <a:pt x="460" y="160"/>
                </a:lnTo>
                <a:lnTo>
                  <a:pt x="465" y="159"/>
                </a:lnTo>
                <a:lnTo>
                  <a:pt x="469" y="159"/>
                </a:lnTo>
                <a:lnTo>
                  <a:pt x="470" y="158"/>
                </a:lnTo>
                <a:lnTo>
                  <a:pt x="472" y="158"/>
                </a:lnTo>
                <a:lnTo>
                  <a:pt x="474" y="157"/>
                </a:lnTo>
                <a:lnTo>
                  <a:pt x="475" y="156"/>
                </a:lnTo>
                <a:lnTo>
                  <a:pt x="477" y="155"/>
                </a:lnTo>
                <a:lnTo>
                  <a:pt x="481" y="152"/>
                </a:lnTo>
                <a:lnTo>
                  <a:pt x="483" y="151"/>
                </a:lnTo>
                <a:lnTo>
                  <a:pt x="485" y="150"/>
                </a:lnTo>
                <a:lnTo>
                  <a:pt x="489" y="148"/>
                </a:lnTo>
                <a:lnTo>
                  <a:pt x="500" y="143"/>
                </a:lnTo>
                <a:lnTo>
                  <a:pt x="507" y="140"/>
                </a:lnTo>
                <a:lnTo>
                  <a:pt x="511" y="138"/>
                </a:lnTo>
                <a:lnTo>
                  <a:pt x="514" y="137"/>
                </a:lnTo>
                <a:lnTo>
                  <a:pt x="521" y="134"/>
                </a:lnTo>
                <a:lnTo>
                  <a:pt x="524" y="133"/>
                </a:lnTo>
                <a:lnTo>
                  <a:pt x="528" y="132"/>
                </a:lnTo>
                <a:lnTo>
                  <a:pt x="529" y="131"/>
                </a:lnTo>
                <a:lnTo>
                  <a:pt x="530" y="130"/>
                </a:lnTo>
                <a:lnTo>
                  <a:pt x="533" y="129"/>
                </a:lnTo>
                <a:lnTo>
                  <a:pt x="535" y="127"/>
                </a:lnTo>
                <a:lnTo>
                  <a:pt x="537" y="126"/>
                </a:lnTo>
                <a:lnTo>
                  <a:pt x="538" y="124"/>
                </a:lnTo>
                <a:lnTo>
                  <a:pt x="539" y="123"/>
                </a:lnTo>
                <a:lnTo>
                  <a:pt x="540" y="121"/>
                </a:lnTo>
                <a:lnTo>
                  <a:pt x="541" y="119"/>
                </a:lnTo>
                <a:lnTo>
                  <a:pt x="544" y="115"/>
                </a:lnTo>
                <a:lnTo>
                  <a:pt x="545" y="114"/>
                </a:lnTo>
                <a:lnTo>
                  <a:pt x="546" y="112"/>
                </a:lnTo>
                <a:lnTo>
                  <a:pt x="546" y="112"/>
                </a:lnTo>
                <a:lnTo>
                  <a:pt x="548" y="111"/>
                </a:lnTo>
                <a:lnTo>
                  <a:pt x="549" y="110"/>
                </a:lnTo>
                <a:lnTo>
                  <a:pt x="550" y="109"/>
                </a:lnTo>
                <a:lnTo>
                  <a:pt x="553" y="109"/>
                </a:lnTo>
                <a:lnTo>
                  <a:pt x="555" y="108"/>
                </a:lnTo>
                <a:lnTo>
                  <a:pt x="556" y="108"/>
                </a:lnTo>
                <a:lnTo>
                  <a:pt x="558" y="108"/>
                </a:lnTo>
                <a:lnTo>
                  <a:pt x="559" y="108"/>
                </a:lnTo>
                <a:lnTo>
                  <a:pt x="561" y="108"/>
                </a:lnTo>
                <a:lnTo>
                  <a:pt x="563" y="108"/>
                </a:lnTo>
                <a:lnTo>
                  <a:pt x="567" y="109"/>
                </a:lnTo>
                <a:lnTo>
                  <a:pt x="568" y="109"/>
                </a:lnTo>
                <a:lnTo>
                  <a:pt x="570" y="109"/>
                </a:lnTo>
                <a:lnTo>
                  <a:pt x="572" y="109"/>
                </a:lnTo>
                <a:lnTo>
                  <a:pt x="573" y="109"/>
                </a:lnTo>
                <a:lnTo>
                  <a:pt x="575" y="109"/>
                </a:lnTo>
                <a:lnTo>
                  <a:pt x="577" y="109"/>
                </a:lnTo>
                <a:lnTo>
                  <a:pt x="581" y="108"/>
                </a:lnTo>
                <a:lnTo>
                  <a:pt x="583" y="108"/>
                </a:lnTo>
                <a:lnTo>
                  <a:pt x="585" y="107"/>
                </a:lnTo>
                <a:lnTo>
                  <a:pt x="588" y="106"/>
                </a:lnTo>
                <a:lnTo>
                  <a:pt x="591" y="105"/>
                </a:lnTo>
                <a:lnTo>
                  <a:pt x="592" y="104"/>
                </a:lnTo>
                <a:lnTo>
                  <a:pt x="594" y="104"/>
                </a:lnTo>
                <a:lnTo>
                  <a:pt x="599" y="103"/>
                </a:lnTo>
                <a:lnTo>
                  <a:pt x="600" y="102"/>
                </a:lnTo>
                <a:lnTo>
                  <a:pt x="602" y="102"/>
                </a:lnTo>
                <a:lnTo>
                  <a:pt x="603" y="101"/>
                </a:lnTo>
                <a:lnTo>
                  <a:pt x="603" y="101"/>
                </a:lnTo>
                <a:lnTo>
                  <a:pt x="604" y="100"/>
                </a:lnTo>
                <a:lnTo>
                  <a:pt x="605" y="100"/>
                </a:lnTo>
                <a:lnTo>
                  <a:pt x="606" y="98"/>
                </a:lnTo>
                <a:lnTo>
                  <a:pt x="606" y="97"/>
                </a:lnTo>
                <a:lnTo>
                  <a:pt x="607" y="96"/>
                </a:lnTo>
                <a:lnTo>
                  <a:pt x="608" y="93"/>
                </a:lnTo>
                <a:lnTo>
                  <a:pt x="609" y="89"/>
                </a:lnTo>
                <a:lnTo>
                  <a:pt x="610" y="87"/>
                </a:lnTo>
                <a:lnTo>
                  <a:pt x="610" y="86"/>
                </a:lnTo>
                <a:lnTo>
                  <a:pt x="610" y="85"/>
                </a:lnTo>
                <a:lnTo>
                  <a:pt x="610" y="84"/>
                </a:lnTo>
                <a:lnTo>
                  <a:pt x="610" y="83"/>
                </a:lnTo>
                <a:lnTo>
                  <a:pt x="610" y="82"/>
                </a:lnTo>
                <a:lnTo>
                  <a:pt x="610" y="81"/>
                </a:lnTo>
                <a:lnTo>
                  <a:pt x="609" y="81"/>
                </a:lnTo>
                <a:lnTo>
                  <a:pt x="609" y="80"/>
                </a:lnTo>
                <a:lnTo>
                  <a:pt x="608" y="79"/>
                </a:lnTo>
                <a:lnTo>
                  <a:pt x="607" y="78"/>
                </a:lnTo>
                <a:lnTo>
                  <a:pt x="606" y="78"/>
                </a:lnTo>
                <a:lnTo>
                  <a:pt x="605" y="77"/>
                </a:lnTo>
                <a:lnTo>
                  <a:pt x="604" y="77"/>
                </a:lnTo>
                <a:lnTo>
                  <a:pt x="601" y="75"/>
                </a:lnTo>
                <a:lnTo>
                  <a:pt x="595" y="73"/>
                </a:lnTo>
                <a:lnTo>
                  <a:pt x="591" y="72"/>
                </a:lnTo>
                <a:lnTo>
                  <a:pt x="585" y="69"/>
                </a:lnTo>
                <a:lnTo>
                  <a:pt x="583" y="69"/>
                </a:lnTo>
                <a:lnTo>
                  <a:pt x="582" y="68"/>
                </a:lnTo>
                <a:lnTo>
                  <a:pt x="581" y="67"/>
                </a:lnTo>
                <a:lnTo>
                  <a:pt x="580" y="67"/>
                </a:lnTo>
                <a:lnTo>
                  <a:pt x="579" y="66"/>
                </a:lnTo>
                <a:lnTo>
                  <a:pt x="579" y="65"/>
                </a:lnTo>
                <a:lnTo>
                  <a:pt x="578" y="65"/>
                </a:lnTo>
                <a:lnTo>
                  <a:pt x="578" y="64"/>
                </a:lnTo>
                <a:lnTo>
                  <a:pt x="577" y="63"/>
                </a:lnTo>
                <a:lnTo>
                  <a:pt x="577" y="61"/>
                </a:lnTo>
                <a:lnTo>
                  <a:pt x="576" y="60"/>
                </a:lnTo>
                <a:lnTo>
                  <a:pt x="576" y="60"/>
                </a:lnTo>
                <a:lnTo>
                  <a:pt x="576" y="59"/>
                </a:lnTo>
                <a:lnTo>
                  <a:pt x="576" y="58"/>
                </a:lnTo>
                <a:lnTo>
                  <a:pt x="576" y="58"/>
                </a:lnTo>
                <a:lnTo>
                  <a:pt x="576" y="57"/>
                </a:lnTo>
                <a:lnTo>
                  <a:pt x="577" y="56"/>
                </a:lnTo>
                <a:lnTo>
                  <a:pt x="578" y="54"/>
                </a:lnTo>
                <a:lnTo>
                  <a:pt x="578" y="53"/>
                </a:lnTo>
                <a:lnTo>
                  <a:pt x="579" y="52"/>
                </a:lnTo>
                <a:lnTo>
                  <a:pt x="579" y="52"/>
                </a:lnTo>
                <a:lnTo>
                  <a:pt x="579" y="51"/>
                </a:lnTo>
                <a:lnTo>
                  <a:pt x="578" y="50"/>
                </a:lnTo>
                <a:lnTo>
                  <a:pt x="578" y="50"/>
                </a:lnTo>
                <a:lnTo>
                  <a:pt x="577" y="49"/>
                </a:lnTo>
                <a:lnTo>
                  <a:pt x="577" y="49"/>
                </a:lnTo>
                <a:lnTo>
                  <a:pt x="576" y="49"/>
                </a:lnTo>
                <a:lnTo>
                  <a:pt x="575" y="49"/>
                </a:lnTo>
                <a:lnTo>
                  <a:pt x="574" y="48"/>
                </a:lnTo>
                <a:lnTo>
                  <a:pt x="570" y="49"/>
                </a:lnTo>
                <a:lnTo>
                  <a:pt x="568" y="48"/>
                </a:lnTo>
                <a:lnTo>
                  <a:pt x="565" y="48"/>
                </a:lnTo>
                <a:lnTo>
                  <a:pt x="564" y="48"/>
                </a:lnTo>
                <a:lnTo>
                  <a:pt x="564" y="48"/>
                </a:lnTo>
                <a:lnTo>
                  <a:pt x="562" y="47"/>
                </a:lnTo>
                <a:lnTo>
                  <a:pt x="561" y="46"/>
                </a:lnTo>
                <a:lnTo>
                  <a:pt x="560" y="46"/>
                </a:lnTo>
                <a:lnTo>
                  <a:pt x="559" y="45"/>
                </a:lnTo>
                <a:lnTo>
                  <a:pt x="558" y="44"/>
                </a:lnTo>
                <a:lnTo>
                  <a:pt x="557" y="43"/>
                </a:lnTo>
                <a:lnTo>
                  <a:pt x="557" y="42"/>
                </a:lnTo>
                <a:lnTo>
                  <a:pt x="556" y="41"/>
                </a:lnTo>
                <a:lnTo>
                  <a:pt x="556" y="41"/>
                </a:lnTo>
                <a:lnTo>
                  <a:pt x="556" y="40"/>
                </a:lnTo>
                <a:lnTo>
                  <a:pt x="556" y="38"/>
                </a:lnTo>
                <a:lnTo>
                  <a:pt x="556" y="35"/>
                </a:lnTo>
                <a:lnTo>
                  <a:pt x="556" y="34"/>
                </a:lnTo>
                <a:lnTo>
                  <a:pt x="557" y="33"/>
                </a:lnTo>
                <a:lnTo>
                  <a:pt x="557" y="32"/>
                </a:lnTo>
                <a:lnTo>
                  <a:pt x="557" y="31"/>
                </a:lnTo>
                <a:lnTo>
                  <a:pt x="559" y="27"/>
                </a:lnTo>
                <a:lnTo>
                  <a:pt x="560" y="26"/>
                </a:lnTo>
                <a:lnTo>
                  <a:pt x="561" y="24"/>
                </a:lnTo>
                <a:lnTo>
                  <a:pt x="561" y="22"/>
                </a:lnTo>
                <a:lnTo>
                  <a:pt x="562" y="21"/>
                </a:lnTo>
                <a:lnTo>
                  <a:pt x="562" y="19"/>
                </a:lnTo>
                <a:lnTo>
                  <a:pt x="563" y="18"/>
                </a:lnTo>
                <a:lnTo>
                  <a:pt x="564" y="13"/>
                </a:lnTo>
                <a:lnTo>
                  <a:pt x="564" y="12"/>
                </a:lnTo>
                <a:lnTo>
                  <a:pt x="564" y="11"/>
                </a:lnTo>
                <a:lnTo>
                  <a:pt x="565" y="10"/>
                </a:lnTo>
                <a:lnTo>
                  <a:pt x="565" y="10"/>
                </a:lnTo>
                <a:lnTo>
                  <a:pt x="566" y="8"/>
                </a:lnTo>
                <a:lnTo>
                  <a:pt x="571" y="2"/>
                </a:lnTo>
                <a:lnTo>
                  <a:pt x="572" y="1"/>
                </a:lnTo>
                <a:lnTo>
                  <a:pt x="573" y="0"/>
                </a:lnTo>
                <a:lnTo>
                  <a:pt x="573" y="0"/>
                </a:lnTo>
                <a:lnTo>
                  <a:pt x="573" y="0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300" name="Freeform 237">
            <a:extLst>
              <a:ext uri="{FF2B5EF4-FFF2-40B4-BE49-F238E27FC236}">
                <a16:creationId xmlns:a16="http://schemas.microsoft.com/office/drawing/2014/main" id="{9F816C55-00C7-41F3-AB0C-CF9CC644F330}"/>
              </a:ext>
            </a:extLst>
          </p:cNvPr>
          <p:cNvSpPr>
            <a:spLocks/>
          </p:cNvSpPr>
          <p:nvPr/>
        </p:nvSpPr>
        <p:spPr bwMode="auto">
          <a:xfrm>
            <a:off x="7744426" y="1500542"/>
            <a:ext cx="728618" cy="645056"/>
          </a:xfrm>
          <a:custGeom>
            <a:avLst/>
            <a:gdLst>
              <a:gd name="T0" fmla="*/ 607 w 715"/>
              <a:gd name="T1" fmla="*/ 17 h 633"/>
              <a:gd name="T2" fmla="*/ 637 w 715"/>
              <a:gd name="T3" fmla="*/ 16 h 633"/>
              <a:gd name="T4" fmla="*/ 653 w 715"/>
              <a:gd name="T5" fmla="*/ 11 h 633"/>
              <a:gd name="T6" fmla="*/ 669 w 715"/>
              <a:gd name="T7" fmla="*/ 30 h 633"/>
              <a:gd name="T8" fmla="*/ 692 w 715"/>
              <a:gd name="T9" fmla="*/ 50 h 633"/>
              <a:gd name="T10" fmla="*/ 682 w 715"/>
              <a:gd name="T11" fmla="*/ 86 h 633"/>
              <a:gd name="T12" fmla="*/ 707 w 715"/>
              <a:gd name="T13" fmla="*/ 86 h 633"/>
              <a:gd name="T14" fmla="*/ 712 w 715"/>
              <a:gd name="T15" fmla="*/ 104 h 633"/>
              <a:gd name="T16" fmla="*/ 686 w 715"/>
              <a:gd name="T17" fmla="*/ 144 h 633"/>
              <a:gd name="T18" fmla="*/ 673 w 715"/>
              <a:gd name="T19" fmla="*/ 168 h 633"/>
              <a:gd name="T20" fmla="*/ 643 w 715"/>
              <a:gd name="T21" fmla="*/ 160 h 633"/>
              <a:gd name="T22" fmla="*/ 633 w 715"/>
              <a:gd name="T23" fmla="*/ 174 h 633"/>
              <a:gd name="T24" fmla="*/ 620 w 715"/>
              <a:gd name="T25" fmla="*/ 200 h 633"/>
              <a:gd name="T26" fmla="*/ 604 w 715"/>
              <a:gd name="T27" fmla="*/ 221 h 633"/>
              <a:gd name="T28" fmla="*/ 590 w 715"/>
              <a:gd name="T29" fmla="*/ 251 h 633"/>
              <a:gd name="T30" fmla="*/ 596 w 715"/>
              <a:gd name="T31" fmla="*/ 280 h 633"/>
              <a:gd name="T32" fmla="*/ 619 w 715"/>
              <a:gd name="T33" fmla="*/ 328 h 633"/>
              <a:gd name="T34" fmla="*/ 645 w 715"/>
              <a:gd name="T35" fmla="*/ 360 h 633"/>
              <a:gd name="T36" fmla="*/ 637 w 715"/>
              <a:gd name="T37" fmla="*/ 368 h 633"/>
              <a:gd name="T38" fmla="*/ 637 w 715"/>
              <a:gd name="T39" fmla="*/ 394 h 633"/>
              <a:gd name="T40" fmla="*/ 616 w 715"/>
              <a:gd name="T41" fmla="*/ 412 h 633"/>
              <a:gd name="T42" fmla="*/ 597 w 715"/>
              <a:gd name="T43" fmla="*/ 411 h 633"/>
              <a:gd name="T44" fmla="*/ 598 w 715"/>
              <a:gd name="T45" fmla="*/ 437 h 633"/>
              <a:gd name="T46" fmla="*/ 589 w 715"/>
              <a:gd name="T47" fmla="*/ 461 h 633"/>
              <a:gd name="T48" fmla="*/ 549 w 715"/>
              <a:gd name="T49" fmla="*/ 469 h 633"/>
              <a:gd name="T50" fmla="*/ 518 w 715"/>
              <a:gd name="T51" fmla="*/ 468 h 633"/>
              <a:gd name="T52" fmla="*/ 459 w 715"/>
              <a:gd name="T53" fmla="*/ 465 h 633"/>
              <a:gd name="T54" fmla="*/ 435 w 715"/>
              <a:gd name="T55" fmla="*/ 474 h 633"/>
              <a:gd name="T56" fmla="*/ 427 w 715"/>
              <a:gd name="T57" fmla="*/ 491 h 633"/>
              <a:gd name="T58" fmla="*/ 409 w 715"/>
              <a:gd name="T59" fmla="*/ 508 h 633"/>
              <a:gd name="T60" fmla="*/ 380 w 715"/>
              <a:gd name="T61" fmla="*/ 526 h 633"/>
              <a:gd name="T62" fmla="*/ 363 w 715"/>
              <a:gd name="T63" fmla="*/ 519 h 633"/>
              <a:gd name="T64" fmla="*/ 339 w 715"/>
              <a:gd name="T65" fmla="*/ 535 h 633"/>
              <a:gd name="T66" fmla="*/ 305 w 715"/>
              <a:gd name="T67" fmla="*/ 539 h 633"/>
              <a:gd name="T68" fmla="*/ 280 w 715"/>
              <a:gd name="T69" fmla="*/ 552 h 633"/>
              <a:gd name="T70" fmla="*/ 249 w 715"/>
              <a:gd name="T71" fmla="*/ 563 h 633"/>
              <a:gd name="T72" fmla="*/ 225 w 715"/>
              <a:gd name="T73" fmla="*/ 584 h 633"/>
              <a:gd name="T74" fmla="*/ 217 w 715"/>
              <a:gd name="T75" fmla="*/ 603 h 633"/>
              <a:gd name="T76" fmla="*/ 200 w 715"/>
              <a:gd name="T77" fmla="*/ 617 h 633"/>
              <a:gd name="T78" fmla="*/ 183 w 715"/>
              <a:gd name="T79" fmla="*/ 632 h 633"/>
              <a:gd name="T80" fmla="*/ 167 w 715"/>
              <a:gd name="T81" fmla="*/ 619 h 633"/>
              <a:gd name="T82" fmla="*/ 155 w 715"/>
              <a:gd name="T83" fmla="*/ 624 h 633"/>
              <a:gd name="T84" fmla="*/ 146 w 715"/>
              <a:gd name="T85" fmla="*/ 619 h 633"/>
              <a:gd name="T86" fmla="*/ 131 w 715"/>
              <a:gd name="T87" fmla="*/ 603 h 633"/>
              <a:gd name="T88" fmla="*/ 120 w 715"/>
              <a:gd name="T89" fmla="*/ 593 h 633"/>
              <a:gd name="T90" fmla="*/ 135 w 715"/>
              <a:gd name="T91" fmla="*/ 590 h 633"/>
              <a:gd name="T92" fmla="*/ 135 w 715"/>
              <a:gd name="T93" fmla="*/ 568 h 633"/>
              <a:gd name="T94" fmla="*/ 122 w 715"/>
              <a:gd name="T95" fmla="*/ 533 h 633"/>
              <a:gd name="T96" fmla="*/ 115 w 715"/>
              <a:gd name="T97" fmla="*/ 507 h 633"/>
              <a:gd name="T98" fmla="*/ 118 w 715"/>
              <a:gd name="T99" fmla="*/ 473 h 633"/>
              <a:gd name="T100" fmla="*/ 109 w 715"/>
              <a:gd name="T101" fmla="*/ 451 h 633"/>
              <a:gd name="T102" fmla="*/ 72 w 715"/>
              <a:gd name="T103" fmla="*/ 451 h 633"/>
              <a:gd name="T104" fmla="*/ 64 w 715"/>
              <a:gd name="T105" fmla="*/ 441 h 633"/>
              <a:gd name="T106" fmla="*/ 44 w 715"/>
              <a:gd name="T107" fmla="*/ 428 h 633"/>
              <a:gd name="T108" fmla="*/ 0 w 715"/>
              <a:gd name="T109" fmla="*/ 415 h 633"/>
              <a:gd name="T110" fmla="*/ 30 w 715"/>
              <a:gd name="T111" fmla="*/ 388 h 633"/>
              <a:gd name="T112" fmla="*/ 39 w 715"/>
              <a:gd name="T113" fmla="*/ 352 h 633"/>
              <a:gd name="T114" fmla="*/ 73 w 715"/>
              <a:gd name="T115" fmla="*/ 349 h 633"/>
              <a:gd name="T116" fmla="*/ 101 w 715"/>
              <a:gd name="T117" fmla="*/ 352 h 633"/>
              <a:gd name="T118" fmla="*/ 120 w 715"/>
              <a:gd name="T119" fmla="*/ 318 h 6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715" h="633">
                <a:moveTo>
                  <a:pt x="573" y="0"/>
                </a:moveTo>
                <a:lnTo>
                  <a:pt x="574" y="0"/>
                </a:lnTo>
                <a:lnTo>
                  <a:pt x="575" y="1"/>
                </a:lnTo>
                <a:lnTo>
                  <a:pt x="577" y="2"/>
                </a:lnTo>
                <a:lnTo>
                  <a:pt x="582" y="5"/>
                </a:lnTo>
                <a:lnTo>
                  <a:pt x="584" y="6"/>
                </a:lnTo>
                <a:lnTo>
                  <a:pt x="586" y="7"/>
                </a:lnTo>
                <a:lnTo>
                  <a:pt x="587" y="7"/>
                </a:lnTo>
                <a:lnTo>
                  <a:pt x="589" y="8"/>
                </a:lnTo>
                <a:lnTo>
                  <a:pt x="594" y="9"/>
                </a:lnTo>
                <a:lnTo>
                  <a:pt x="596" y="10"/>
                </a:lnTo>
                <a:lnTo>
                  <a:pt x="597" y="10"/>
                </a:lnTo>
                <a:lnTo>
                  <a:pt x="599" y="11"/>
                </a:lnTo>
                <a:lnTo>
                  <a:pt x="601" y="12"/>
                </a:lnTo>
                <a:lnTo>
                  <a:pt x="603" y="13"/>
                </a:lnTo>
                <a:lnTo>
                  <a:pt x="604" y="14"/>
                </a:lnTo>
                <a:lnTo>
                  <a:pt x="607" y="17"/>
                </a:lnTo>
                <a:lnTo>
                  <a:pt x="608" y="18"/>
                </a:lnTo>
                <a:lnTo>
                  <a:pt x="610" y="19"/>
                </a:lnTo>
                <a:lnTo>
                  <a:pt x="611" y="20"/>
                </a:lnTo>
                <a:lnTo>
                  <a:pt x="613" y="20"/>
                </a:lnTo>
                <a:lnTo>
                  <a:pt x="615" y="21"/>
                </a:lnTo>
                <a:lnTo>
                  <a:pt x="616" y="21"/>
                </a:lnTo>
                <a:lnTo>
                  <a:pt x="618" y="21"/>
                </a:lnTo>
                <a:lnTo>
                  <a:pt x="619" y="21"/>
                </a:lnTo>
                <a:lnTo>
                  <a:pt x="620" y="21"/>
                </a:lnTo>
                <a:lnTo>
                  <a:pt x="622" y="21"/>
                </a:lnTo>
                <a:lnTo>
                  <a:pt x="623" y="20"/>
                </a:lnTo>
                <a:lnTo>
                  <a:pt x="625" y="20"/>
                </a:lnTo>
                <a:lnTo>
                  <a:pt x="630" y="18"/>
                </a:lnTo>
                <a:lnTo>
                  <a:pt x="631" y="17"/>
                </a:lnTo>
                <a:lnTo>
                  <a:pt x="633" y="17"/>
                </a:lnTo>
                <a:lnTo>
                  <a:pt x="635" y="16"/>
                </a:lnTo>
                <a:lnTo>
                  <a:pt x="637" y="16"/>
                </a:lnTo>
                <a:lnTo>
                  <a:pt x="639" y="16"/>
                </a:lnTo>
                <a:lnTo>
                  <a:pt x="640" y="17"/>
                </a:lnTo>
                <a:lnTo>
                  <a:pt x="643" y="17"/>
                </a:lnTo>
                <a:lnTo>
                  <a:pt x="644" y="17"/>
                </a:lnTo>
                <a:lnTo>
                  <a:pt x="646" y="17"/>
                </a:lnTo>
                <a:lnTo>
                  <a:pt x="647" y="17"/>
                </a:lnTo>
                <a:lnTo>
                  <a:pt x="647" y="17"/>
                </a:lnTo>
                <a:lnTo>
                  <a:pt x="648" y="17"/>
                </a:lnTo>
                <a:lnTo>
                  <a:pt x="649" y="16"/>
                </a:lnTo>
                <a:lnTo>
                  <a:pt x="649" y="16"/>
                </a:lnTo>
                <a:lnTo>
                  <a:pt x="650" y="15"/>
                </a:lnTo>
                <a:lnTo>
                  <a:pt x="651" y="12"/>
                </a:lnTo>
                <a:lnTo>
                  <a:pt x="652" y="12"/>
                </a:lnTo>
                <a:lnTo>
                  <a:pt x="652" y="11"/>
                </a:lnTo>
                <a:lnTo>
                  <a:pt x="653" y="11"/>
                </a:lnTo>
                <a:lnTo>
                  <a:pt x="653" y="11"/>
                </a:lnTo>
                <a:lnTo>
                  <a:pt x="653" y="11"/>
                </a:lnTo>
                <a:lnTo>
                  <a:pt x="654" y="11"/>
                </a:lnTo>
                <a:lnTo>
                  <a:pt x="654" y="12"/>
                </a:lnTo>
                <a:lnTo>
                  <a:pt x="654" y="12"/>
                </a:lnTo>
                <a:lnTo>
                  <a:pt x="655" y="12"/>
                </a:lnTo>
                <a:lnTo>
                  <a:pt x="655" y="13"/>
                </a:lnTo>
                <a:lnTo>
                  <a:pt x="655" y="16"/>
                </a:lnTo>
                <a:lnTo>
                  <a:pt x="656" y="17"/>
                </a:lnTo>
                <a:lnTo>
                  <a:pt x="656" y="18"/>
                </a:lnTo>
                <a:lnTo>
                  <a:pt x="656" y="19"/>
                </a:lnTo>
                <a:lnTo>
                  <a:pt x="657" y="20"/>
                </a:lnTo>
                <a:lnTo>
                  <a:pt x="658" y="21"/>
                </a:lnTo>
                <a:lnTo>
                  <a:pt x="658" y="21"/>
                </a:lnTo>
                <a:lnTo>
                  <a:pt x="659" y="22"/>
                </a:lnTo>
                <a:lnTo>
                  <a:pt x="661" y="23"/>
                </a:lnTo>
                <a:lnTo>
                  <a:pt x="665" y="26"/>
                </a:lnTo>
                <a:lnTo>
                  <a:pt x="666" y="28"/>
                </a:lnTo>
                <a:lnTo>
                  <a:pt x="669" y="30"/>
                </a:lnTo>
                <a:lnTo>
                  <a:pt x="670" y="31"/>
                </a:lnTo>
                <a:lnTo>
                  <a:pt x="671" y="31"/>
                </a:lnTo>
                <a:lnTo>
                  <a:pt x="672" y="32"/>
                </a:lnTo>
                <a:lnTo>
                  <a:pt x="674" y="32"/>
                </a:lnTo>
                <a:lnTo>
                  <a:pt x="678" y="33"/>
                </a:lnTo>
                <a:lnTo>
                  <a:pt x="679" y="33"/>
                </a:lnTo>
                <a:lnTo>
                  <a:pt x="680" y="34"/>
                </a:lnTo>
                <a:lnTo>
                  <a:pt x="681" y="34"/>
                </a:lnTo>
                <a:lnTo>
                  <a:pt x="682" y="35"/>
                </a:lnTo>
                <a:lnTo>
                  <a:pt x="684" y="36"/>
                </a:lnTo>
                <a:lnTo>
                  <a:pt x="685" y="38"/>
                </a:lnTo>
                <a:lnTo>
                  <a:pt x="687" y="40"/>
                </a:lnTo>
                <a:lnTo>
                  <a:pt x="689" y="42"/>
                </a:lnTo>
                <a:lnTo>
                  <a:pt x="690" y="45"/>
                </a:lnTo>
                <a:lnTo>
                  <a:pt x="691" y="46"/>
                </a:lnTo>
                <a:lnTo>
                  <a:pt x="692" y="48"/>
                </a:lnTo>
                <a:lnTo>
                  <a:pt x="692" y="50"/>
                </a:lnTo>
                <a:lnTo>
                  <a:pt x="693" y="52"/>
                </a:lnTo>
                <a:lnTo>
                  <a:pt x="693" y="54"/>
                </a:lnTo>
                <a:lnTo>
                  <a:pt x="692" y="56"/>
                </a:lnTo>
                <a:lnTo>
                  <a:pt x="692" y="58"/>
                </a:lnTo>
                <a:lnTo>
                  <a:pt x="691" y="61"/>
                </a:lnTo>
                <a:lnTo>
                  <a:pt x="691" y="64"/>
                </a:lnTo>
                <a:lnTo>
                  <a:pt x="689" y="67"/>
                </a:lnTo>
                <a:lnTo>
                  <a:pt x="688" y="71"/>
                </a:lnTo>
                <a:lnTo>
                  <a:pt x="686" y="74"/>
                </a:lnTo>
                <a:lnTo>
                  <a:pt x="684" y="78"/>
                </a:lnTo>
                <a:lnTo>
                  <a:pt x="684" y="79"/>
                </a:lnTo>
                <a:lnTo>
                  <a:pt x="683" y="81"/>
                </a:lnTo>
                <a:lnTo>
                  <a:pt x="683" y="82"/>
                </a:lnTo>
                <a:lnTo>
                  <a:pt x="682" y="83"/>
                </a:lnTo>
                <a:lnTo>
                  <a:pt x="682" y="84"/>
                </a:lnTo>
                <a:lnTo>
                  <a:pt x="682" y="85"/>
                </a:lnTo>
                <a:lnTo>
                  <a:pt x="682" y="86"/>
                </a:lnTo>
                <a:lnTo>
                  <a:pt x="682" y="86"/>
                </a:lnTo>
                <a:lnTo>
                  <a:pt x="683" y="87"/>
                </a:lnTo>
                <a:lnTo>
                  <a:pt x="683" y="87"/>
                </a:lnTo>
                <a:lnTo>
                  <a:pt x="683" y="88"/>
                </a:lnTo>
                <a:lnTo>
                  <a:pt x="684" y="89"/>
                </a:lnTo>
                <a:lnTo>
                  <a:pt x="685" y="89"/>
                </a:lnTo>
                <a:lnTo>
                  <a:pt x="686" y="90"/>
                </a:lnTo>
                <a:lnTo>
                  <a:pt x="686" y="90"/>
                </a:lnTo>
                <a:lnTo>
                  <a:pt x="687" y="90"/>
                </a:lnTo>
                <a:lnTo>
                  <a:pt x="688" y="90"/>
                </a:lnTo>
                <a:lnTo>
                  <a:pt x="689" y="90"/>
                </a:lnTo>
                <a:lnTo>
                  <a:pt x="691" y="90"/>
                </a:lnTo>
                <a:lnTo>
                  <a:pt x="693" y="90"/>
                </a:lnTo>
                <a:lnTo>
                  <a:pt x="696" y="89"/>
                </a:lnTo>
                <a:lnTo>
                  <a:pt x="702" y="87"/>
                </a:lnTo>
                <a:lnTo>
                  <a:pt x="705" y="86"/>
                </a:lnTo>
                <a:lnTo>
                  <a:pt x="707" y="86"/>
                </a:lnTo>
                <a:lnTo>
                  <a:pt x="708" y="86"/>
                </a:lnTo>
                <a:lnTo>
                  <a:pt x="709" y="86"/>
                </a:lnTo>
                <a:lnTo>
                  <a:pt x="710" y="86"/>
                </a:lnTo>
                <a:lnTo>
                  <a:pt x="711" y="86"/>
                </a:lnTo>
                <a:lnTo>
                  <a:pt x="712" y="86"/>
                </a:lnTo>
                <a:lnTo>
                  <a:pt x="713" y="86"/>
                </a:lnTo>
                <a:lnTo>
                  <a:pt x="713" y="87"/>
                </a:lnTo>
                <a:lnTo>
                  <a:pt x="714" y="88"/>
                </a:lnTo>
                <a:lnTo>
                  <a:pt x="714" y="88"/>
                </a:lnTo>
                <a:lnTo>
                  <a:pt x="715" y="89"/>
                </a:lnTo>
                <a:lnTo>
                  <a:pt x="715" y="90"/>
                </a:lnTo>
                <a:lnTo>
                  <a:pt x="715" y="92"/>
                </a:lnTo>
                <a:lnTo>
                  <a:pt x="715" y="94"/>
                </a:lnTo>
                <a:lnTo>
                  <a:pt x="715" y="96"/>
                </a:lnTo>
                <a:lnTo>
                  <a:pt x="714" y="98"/>
                </a:lnTo>
                <a:lnTo>
                  <a:pt x="714" y="100"/>
                </a:lnTo>
                <a:lnTo>
                  <a:pt x="712" y="104"/>
                </a:lnTo>
                <a:lnTo>
                  <a:pt x="711" y="107"/>
                </a:lnTo>
                <a:lnTo>
                  <a:pt x="706" y="120"/>
                </a:lnTo>
                <a:lnTo>
                  <a:pt x="703" y="128"/>
                </a:lnTo>
                <a:lnTo>
                  <a:pt x="702" y="130"/>
                </a:lnTo>
                <a:lnTo>
                  <a:pt x="702" y="130"/>
                </a:lnTo>
                <a:lnTo>
                  <a:pt x="702" y="130"/>
                </a:lnTo>
                <a:lnTo>
                  <a:pt x="702" y="131"/>
                </a:lnTo>
                <a:lnTo>
                  <a:pt x="702" y="131"/>
                </a:lnTo>
                <a:lnTo>
                  <a:pt x="701" y="132"/>
                </a:lnTo>
                <a:lnTo>
                  <a:pt x="701" y="133"/>
                </a:lnTo>
                <a:lnTo>
                  <a:pt x="699" y="134"/>
                </a:lnTo>
                <a:lnTo>
                  <a:pt x="697" y="136"/>
                </a:lnTo>
                <a:lnTo>
                  <a:pt x="696" y="137"/>
                </a:lnTo>
                <a:lnTo>
                  <a:pt x="693" y="139"/>
                </a:lnTo>
                <a:lnTo>
                  <a:pt x="692" y="140"/>
                </a:lnTo>
                <a:lnTo>
                  <a:pt x="688" y="143"/>
                </a:lnTo>
                <a:lnTo>
                  <a:pt x="686" y="144"/>
                </a:lnTo>
                <a:lnTo>
                  <a:pt x="685" y="145"/>
                </a:lnTo>
                <a:lnTo>
                  <a:pt x="684" y="145"/>
                </a:lnTo>
                <a:lnTo>
                  <a:pt x="683" y="146"/>
                </a:lnTo>
                <a:lnTo>
                  <a:pt x="683" y="147"/>
                </a:lnTo>
                <a:lnTo>
                  <a:pt x="682" y="148"/>
                </a:lnTo>
                <a:lnTo>
                  <a:pt x="682" y="149"/>
                </a:lnTo>
                <a:lnTo>
                  <a:pt x="681" y="152"/>
                </a:lnTo>
                <a:lnTo>
                  <a:pt x="680" y="154"/>
                </a:lnTo>
                <a:lnTo>
                  <a:pt x="678" y="161"/>
                </a:lnTo>
                <a:lnTo>
                  <a:pt x="677" y="163"/>
                </a:lnTo>
                <a:lnTo>
                  <a:pt x="677" y="164"/>
                </a:lnTo>
                <a:lnTo>
                  <a:pt x="676" y="165"/>
                </a:lnTo>
                <a:lnTo>
                  <a:pt x="676" y="166"/>
                </a:lnTo>
                <a:lnTo>
                  <a:pt x="675" y="167"/>
                </a:lnTo>
                <a:lnTo>
                  <a:pt x="674" y="167"/>
                </a:lnTo>
                <a:lnTo>
                  <a:pt x="673" y="168"/>
                </a:lnTo>
                <a:lnTo>
                  <a:pt x="673" y="168"/>
                </a:lnTo>
                <a:lnTo>
                  <a:pt x="672" y="169"/>
                </a:lnTo>
                <a:lnTo>
                  <a:pt x="671" y="169"/>
                </a:lnTo>
                <a:lnTo>
                  <a:pt x="670" y="169"/>
                </a:lnTo>
                <a:lnTo>
                  <a:pt x="669" y="169"/>
                </a:lnTo>
                <a:lnTo>
                  <a:pt x="668" y="170"/>
                </a:lnTo>
                <a:lnTo>
                  <a:pt x="667" y="169"/>
                </a:lnTo>
                <a:lnTo>
                  <a:pt x="665" y="169"/>
                </a:lnTo>
                <a:lnTo>
                  <a:pt x="664" y="169"/>
                </a:lnTo>
                <a:lnTo>
                  <a:pt x="662" y="169"/>
                </a:lnTo>
                <a:lnTo>
                  <a:pt x="660" y="168"/>
                </a:lnTo>
                <a:lnTo>
                  <a:pt x="658" y="167"/>
                </a:lnTo>
                <a:lnTo>
                  <a:pt x="657" y="166"/>
                </a:lnTo>
                <a:lnTo>
                  <a:pt x="653" y="164"/>
                </a:lnTo>
                <a:lnTo>
                  <a:pt x="650" y="162"/>
                </a:lnTo>
                <a:lnTo>
                  <a:pt x="649" y="162"/>
                </a:lnTo>
                <a:lnTo>
                  <a:pt x="646" y="161"/>
                </a:lnTo>
                <a:lnTo>
                  <a:pt x="643" y="160"/>
                </a:lnTo>
                <a:lnTo>
                  <a:pt x="642" y="159"/>
                </a:lnTo>
                <a:lnTo>
                  <a:pt x="641" y="159"/>
                </a:lnTo>
                <a:lnTo>
                  <a:pt x="640" y="159"/>
                </a:lnTo>
                <a:lnTo>
                  <a:pt x="639" y="159"/>
                </a:lnTo>
                <a:lnTo>
                  <a:pt x="638" y="159"/>
                </a:lnTo>
                <a:lnTo>
                  <a:pt x="635" y="160"/>
                </a:lnTo>
                <a:lnTo>
                  <a:pt x="634" y="160"/>
                </a:lnTo>
                <a:lnTo>
                  <a:pt x="633" y="161"/>
                </a:lnTo>
                <a:lnTo>
                  <a:pt x="633" y="161"/>
                </a:lnTo>
                <a:lnTo>
                  <a:pt x="632" y="161"/>
                </a:lnTo>
                <a:lnTo>
                  <a:pt x="632" y="162"/>
                </a:lnTo>
                <a:lnTo>
                  <a:pt x="632" y="163"/>
                </a:lnTo>
                <a:lnTo>
                  <a:pt x="632" y="163"/>
                </a:lnTo>
                <a:lnTo>
                  <a:pt x="632" y="165"/>
                </a:lnTo>
                <a:lnTo>
                  <a:pt x="632" y="170"/>
                </a:lnTo>
                <a:lnTo>
                  <a:pt x="633" y="172"/>
                </a:lnTo>
                <a:lnTo>
                  <a:pt x="633" y="174"/>
                </a:lnTo>
                <a:lnTo>
                  <a:pt x="633" y="175"/>
                </a:lnTo>
                <a:lnTo>
                  <a:pt x="632" y="179"/>
                </a:lnTo>
                <a:lnTo>
                  <a:pt x="632" y="180"/>
                </a:lnTo>
                <a:lnTo>
                  <a:pt x="631" y="181"/>
                </a:lnTo>
                <a:lnTo>
                  <a:pt x="631" y="182"/>
                </a:lnTo>
                <a:lnTo>
                  <a:pt x="630" y="183"/>
                </a:lnTo>
                <a:lnTo>
                  <a:pt x="629" y="184"/>
                </a:lnTo>
                <a:lnTo>
                  <a:pt x="627" y="187"/>
                </a:lnTo>
                <a:lnTo>
                  <a:pt x="626" y="188"/>
                </a:lnTo>
                <a:lnTo>
                  <a:pt x="625" y="189"/>
                </a:lnTo>
                <a:lnTo>
                  <a:pt x="624" y="190"/>
                </a:lnTo>
                <a:lnTo>
                  <a:pt x="624" y="191"/>
                </a:lnTo>
                <a:lnTo>
                  <a:pt x="623" y="193"/>
                </a:lnTo>
                <a:lnTo>
                  <a:pt x="622" y="194"/>
                </a:lnTo>
                <a:lnTo>
                  <a:pt x="622" y="196"/>
                </a:lnTo>
                <a:lnTo>
                  <a:pt x="621" y="198"/>
                </a:lnTo>
                <a:lnTo>
                  <a:pt x="620" y="200"/>
                </a:lnTo>
                <a:lnTo>
                  <a:pt x="620" y="202"/>
                </a:lnTo>
                <a:lnTo>
                  <a:pt x="620" y="203"/>
                </a:lnTo>
                <a:lnTo>
                  <a:pt x="620" y="204"/>
                </a:lnTo>
                <a:lnTo>
                  <a:pt x="620" y="207"/>
                </a:lnTo>
                <a:lnTo>
                  <a:pt x="620" y="208"/>
                </a:lnTo>
                <a:lnTo>
                  <a:pt x="619" y="208"/>
                </a:lnTo>
                <a:lnTo>
                  <a:pt x="619" y="209"/>
                </a:lnTo>
                <a:lnTo>
                  <a:pt x="618" y="209"/>
                </a:lnTo>
                <a:lnTo>
                  <a:pt x="618" y="210"/>
                </a:lnTo>
                <a:lnTo>
                  <a:pt x="618" y="210"/>
                </a:lnTo>
                <a:lnTo>
                  <a:pt x="616" y="211"/>
                </a:lnTo>
                <a:lnTo>
                  <a:pt x="615" y="211"/>
                </a:lnTo>
                <a:lnTo>
                  <a:pt x="614" y="212"/>
                </a:lnTo>
                <a:lnTo>
                  <a:pt x="611" y="215"/>
                </a:lnTo>
                <a:lnTo>
                  <a:pt x="606" y="219"/>
                </a:lnTo>
                <a:lnTo>
                  <a:pt x="605" y="220"/>
                </a:lnTo>
                <a:lnTo>
                  <a:pt x="604" y="221"/>
                </a:lnTo>
                <a:lnTo>
                  <a:pt x="603" y="222"/>
                </a:lnTo>
                <a:lnTo>
                  <a:pt x="602" y="223"/>
                </a:lnTo>
                <a:lnTo>
                  <a:pt x="601" y="224"/>
                </a:lnTo>
                <a:lnTo>
                  <a:pt x="601" y="225"/>
                </a:lnTo>
                <a:lnTo>
                  <a:pt x="600" y="227"/>
                </a:lnTo>
                <a:lnTo>
                  <a:pt x="599" y="229"/>
                </a:lnTo>
                <a:lnTo>
                  <a:pt x="599" y="231"/>
                </a:lnTo>
                <a:lnTo>
                  <a:pt x="598" y="232"/>
                </a:lnTo>
                <a:lnTo>
                  <a:pt x="598" y="237"/>
                </a:lnTo>
                <a:lnTo>
                  <a:pt x="597" y="238"/>
                </a:lnTo>
                <a:lnTo>
                  <a:pt x="597" y="239"/>
                </a:lnTo>
                <a:lnTo>
                  <a:pt x="597" y="241"/>
                </a:lnTo>
                <a:lnTo>
                  <a:pt x="596" y="242"/>
                </a:lnTo>
                <a:lnTo>
                  <a:pt x="592" y="247"/>
                </a:lnTo>
                <a:lnTo>
                  <a:pt x="591" y="249"/>
                </a:lnTo>
                <a:lnTo>
                  <a:pt x="591" y="250"/>
                </a:lnTo>
                <a:lnTo>
                  <a:pt x="590" y="251"/>
                </a:lnTo>
                <a:lnTo>
                  <a:pt x="590" y="252"/>
                </a:lnTo>
                <a:lnTo>
                  <a:pt x="590" y="253"/>
                </a:lnTo>
                <a:lnTo>
                  <a:pt x="589" y="255"/>
                </a:lnTo>
                <a:lnTo>
                  <a:pt x="589" y="256"/>
                </a:lnTo>
                <a:lnTo>
                  <a:pt x="589" y="257"/>
                </a:lnTo>
                <a:lnTo>
                  <a:pt x="589" y="258"/>
                </a:lnTo>
                <a:lnTo>
                  <a:pt x="590" y="259"/>
                </a:lnTo>
                <a:lnTo>
                  <a:pt x="590" y="260"/>
                </a:lnTo>
                <a:lnTo>
                  <a:pt x="591" y="263"/>
                </a:lnTo>
                <a:lnTo>
                  <a:pt x="592" y="263"/>
                </a:lnTo>
                <a:lnTo>
                  <a:pt x="593" y="265"/>
                </a:lnTo>
                <a:lnTo>
                  <a:pt x="594" y="269"/>
                </a:lnTo>
                <a:lnTo>
                  <a:pt x="594" y="271"/>
                </a:lnTo>
                <a:lnTo>
                  <a:pt x="595" y="273"/>
                </a:lnTo>
                <a:lnTo>
                  <a:pt x="595" y="277"/>
                </a:lnTo>
                <a:lnTo>
                  <a:pt x="596" y="279"/>
                </a:lnTo>
                <a:lnTo>
                  <a:pt x="596" y="280"/>
                </a:lnTo>
                <a:lnTo>
                  <a:pt x="597" y="283"/>
                </a:lnTo>
                <a:lnTo>
                  <a:pt x="598" y="285"/>
                </a:lnTo>
                <a:lnTo>
                  <a:pt x="601" y="290"/>
                </a:lnTo>
                <a:lnTo>
                  <a:pt x="603" y="296"/>
                </a:lnTo>
                <a:lnTo>
                  <a:pt x="604" y="298"/>
                </a:lnTo>
                <a:lnTo>
                  <a:pt x="605" y="300"/>
                </a:lnTo>
                <a:lnTo>
                  <a:pt x="607" y="302"/>
                </a:lnTo>
                <a:lnTo>
                  <a:pt x="608" y="304"/>
                </a:lnTo>
                <a:lnTo>
                  <a:pt x="610" y="306"/>
                </a:lnTo>
                <a:lnTo>
                  <a:pt x="610" y="307"/>
                </a:lnTo>
                <a:lnTo>
                  <a:pt x="612" y="310"/>
                </a:lnTo>
                <a:lnTo>
                  <a:pt x="613" y="313"/>
                </a:lnTo>
                <a:lnTo>
                  <a:pt x="614" y="315"/>
                </a:lnTo>
                <a:lnTo>
                  <a:pt x="615" y="317"/>
                </a:lnTo>
                <a:lnTo>
                  <a:pt x="618" y="325"/>
                </a:lnTo>
                <a:lnTo>
                  <a:pt x="619" y="327"/>
                </a:lnTo>
                <a:lnTo>
                  <a:pt x="619" y="328"/>
                </a:lnTo>
                <a:lnTo>
                  <a:pt x="623" y="335"/>
                </a:lnTo>
                <a:lnTo>
                  <a:pt x="626" y="340"/>
                </a:lnTo>
                <a:lnTo>
                  <a:pt x="627" y="341"/>
                </a:lnTo>
                <a:lnTo>
                  <a:pt x="627" y="342"/>
                </a:lnTo>
                <a:lnTo>
                  <a:pt x="628" y="344"/>
                </a:lnTo>
                <a:lnTo>
                  <a:pt x="629" y="344"/>
                </a:lnTo>
                <a:lnTo>
                  <a:pt x="631" y="345"/>
                </a:lnTo>
                <a:lnTo>
                  <a:pt x="634" y="347"/>
                </a:lnTo>
                <a:lnTo>
                  <a:pt x="636" y="348"/>
                </a:lnTo>
                <a:lnTo>
                  <a:pt x="638" y="350"/>
                </a:lnTo>
                <a:lnTo>
                  <a:pt x="639" y="351"/>
                </a:lnTo>
                <a:lnTo>
                  <a:pt x="640" y="352"/>
                </a:lnTo>
                <a:lnTo>
                  <a:pt x="641" y="354"/>
                </a:lnTo>
                <a:lnTo>
                  <a:pt x="642" y="355"/>
                </a:lnTo>
                <a:lnTo>
                  <a:pt x="643" y="356"/>
                </a:lnTo>
                <a:lnTo>
                  <a:pt x="644" y="358"/>
                </a:lnTo>
                <a:lnTo>
                  <a:pt x="645" y="360"/>
                </a:lnTo>
                <a:lnTo>
                  <a:pt x="645" y="360"/>
                </a:lnTo>
                <a:lnTo>
                  <a:pt x="645" y="361"/>
                </a:lnTo>
                <a:lnTo>
                  <a:pt x="645" y="361"/>
                </a:lnTo>
                <a:lnTo>
                  <a:pt x="645" y="361"/>
                </a:lnTo>
                <a:lnTo>
                  <a:pt x="645" y="361"/>
                </a:lnTo>
                <a:lnTo>
                  <a:pt x="644" y="360"/>
                </a:lnTo>
                <a:lnTo>
                  <a:pt x="643" y="361"/>
                </a:lnTo>
                <a:lnTo>
                  <a:pt x="643" y="361"/>
                </a:lnTo>
                <a:lnTo>
                  <a:pt x="642" y="361"/>
                </a:lnTo>
                <a:lnTo>
                  <a:pt x="641" y="362"/>
                </a:lnTo>
                <a:lnTo>
                  <a:pt x="641" y="362"/>
                </a:lnTo>
                <a:lnTo>
                  <a:pt x="640" y="363"/>
                </a:lnTo>
                <a:lnTo>
                  <a:pt x="639" y="364"/>
                </a:lnTo>
                <a:lnTo>
                  <a:pt x="638" y="365"/>
                </a:lnTo>
                <a:lnTo>
                  <a:pt x="637" y="366"/>
                </a:lnTo>
                <a:lnTo>
                  <a:pt x="637" y="367"/>
                </a:lnTo>
                <a:lnTo>
                  <a:pt x="637" y="368"/>
                </a:lnTo>
                <a:lnTo>
                  <a:pt x="637" y="369"/>
                </a:lnTo>
                <a:lnTo>
                  <a:pt x="636" y="370"/>
                </a:lnTo>
                <a:lnTo>
                  <a:pt x="636" y="371"/>
                </a:lnTo>
                <a:lnTo>
                  <a:pt x="636" y="372"/>
                </a:lnTo>
                <a:lnTo>
                  <a:pt x="637" y="374"/>
                </a:lnTo>
                <a:lnTo>
                  <a:pt x="638" y="378"/>
                </a:lnTo>
                <a:lnTo>
                  <a:pt x="638" y="381"/>
                </a:lnTo>
                <a:lnTo>
                  <a:pt x="638" y="383"/>
                </a:lnTo>
                <a:lnTo>
                  <a:pt x="639" y="387"/>
                </a:lnTo>
                <a:lnTo>
                  <a:pt x="639" y="388"/>
                </a:lnTo>
                <a:lnTo>
                  <a:pt x="639" y="389"/>
                </a:lnTo>
                <a:lnTo>
                  <a:pt x="638" y="390"/>
                </a:lnTo>
                <a:lnTo>
                  <a:pt x="638" y="391"/>
                </a:lnTo>
                <a:lnTo>
                  <a:pt x="638" y="392"/>
                </a:lnTo>
                <a:lnTo>
                  <a:pt x="637" y="393"/>
                </a:lnTo>
                <a:lnTo>
                  <a:pt x="637" y="394"/>
                </a:lnTo>
                <a:lnTo>
                  <a:pt x="637" y="394"/>
                </a:lnTo>
                <a:lnTo>
                  <a:pt x="636" y="395"/>
                </a:lnTo>
                <a:lnTo>
                  <a:pt x="636" y="395"/>
                </a:lnTo>
                <a:lnTo>
                  <a:pt x="635" y="395"/>
                </a:lnTo>
                <a:lnTo>
                  <a:pt x="634" y="396"/>
                </a:lnTo>
                <a:lnTo>
                  <a:pt x="631" y="397"/>
                </a:lnTo>
                <a:lnTo>
                  <a:pt x="627" y="398"/>
                </a:lnTo>
                <a:lnTo>
                  <a:pt x="623" y="399"/>
                </a:lnTo>
                <a:lnTo>
                  <a:pt x="622" y="399"/>
                </a:lnTo>
                <a:lnTo>
                  <a:pt x="621" y="400"/>
                </a:lnTo>
                <a:lnTo>
                  <a:pt x="621" y="400"/>
                </a:lnTo>
                <a:lnTo>
                  <a:pt x="620" y="401"/>
                </a:lnTo>
                <a:lnTo>
                  <a:pt x="618" y="405"/>
                </a:lnTo>
                <a:lnTo>
                  <a:pt x="616" y="409"/>
                </a:lnTo>
                <a:lnTo>
                  <a:pt x="616" y="409"/>
                </a:lnTo>
                <a:lnTo>
                  <a:pt x="616" y="411"/>
                </a:lnTo>
                <a:lnTo>
                  <a:pt x="616" y="412"/>
                </a:lnTo>
                <a:lnTo>
                  <a:pt x="616" y="412"/>
                </a:lnTo>
                <a:lnTo>
                  <a:pt x="615" y="412"/>
                </a:lnTo>
                <a:lnTo>
                  <a:pt x="615" y="413"/>
                </a:lnTo>
                <a:lnTo>
                  <a:pt x="615" y="413"/>
                </a:lnTo>
                <a:lnTo>
                  <a:pt x="614" y="413"/>
                </a:lnTo>
                <a:lnTo>
                  <a:pt x="613" y="413"/>
                </a:lnTo>
                <a:lnTo>
                  <a:pt x="612" y="413"/>
                </a:lnTo>
                <a:lnTo>
                  <a:pt x="610" y="413"/>
                </a:lnTo>
                <a:lnTo>
                  <a:pt x="609" y="412"/>
                </a:lnTo>
                <a:lnTo>
                  <a:pt x="607" y="412"/>
                </a:lnTo>
                <a:lnTo>
                  <a:pt x="602" y="410"/>
                </a:lnTo>
                <a:lnTo>
                  <a:pt x="601" y="410"/>
                </a:lnTo>
                <a:lnTo>
                  <a:pt x="600" y="410"/>
                </a:lnTo>
                <a:lnTo>
                  <a:pt x="600" y="410"/>
                </a:lnTo>
                <a:lnTo>
                  <a:pt x="599" y="410"/>
                </a:lnTo>
                <a:lnTo>
                  <a:pt x="598" y="410"/>
                </a:lnTo>
                <a:lnTo>
                  <a:pt x="598" y="410"/>
                </a:lnTo>
                <a:lnTo>
                  <a:pt x="597" y="411"/>
                </a:lnTo>
                <a:lnTo>
                  <a:pt x="596" y="411"/>
                </a:lnTo>
                <a:lnTo>
                  <a:pt x="596" y="411"/>
                </a:lnTo>
                <a:lnTo>
                  <a:pt x="596" y="412"/>
                </a:lnTo>
                <a:lnTo>
                  <a:pt x="596" y="412"/>
                </a:lnTo>
                <a:lnTo>
                  <a:pt x="596" y="413"/>
                </a:lnTo>
                <a:lnTo>
                  <a:pt x="596" y="417"/>
                </a:lnTo>
                <a:lnTo>
                  <a:pt x="596" y="420"/>
                </a:lnTo>
                <a:lnTo>
                  <a:pt x="596" y="421"/>
                </a:lnTo>
                <a:lnTo>
                  <a:pt x="596" y="422"/>
                </a:lnTo>
                <a:lnTo>
                  <a:pt x="596" y="424"/>
                </a:lnTo>
                <a:lnTo>
                  <a:pt x="596" y="426"/>
                </a:lnTo>
                <a:lnTo>
                  <a:pt x="596" y="427"/>
                </a:lnTo>
                <a:lnTo>
                  <a:pt x="597" y="428"/>
                </a:lnTo>
                <a:lnTo>
                  <a:pt x="598" y="432"/>
                </a:lnTo>
                <a:lnTo>
                  <a:pt x="598" y="434"/>
                </a:lnTo>
                <a:lnTo>
                  <a:pt x="598" y="435"/>
                </a:lnTo>
                <a:lnTo>
                  <a:pt x="598" y="437"/>
                </a:lnTo>
                <a:lnTo>
                  <a:pt x="598" y="439"/>
                </a:lnTo>
                <a:lnTo>
                  <a:pt x="598" y="440"/>
                </a:lnTo>
                <a:lnTo>
                  <a:pt x="598" y="442"/>
                </a:lnTo>
                <a:lnTo>
                  <a:pt x="598" y="443"/>
                </a:lnTo>
                <a:lnTo>
                  <a:pt x="597" y="447"/>
                </a:lnTo>
                <a:lnTo>
                  <a:pt x="596" y="453"/>
                </a:lnTo>
                <a:lnTo>
                  <a:pt x="596" y="454"/>
                </a:lnTo>
                <a:lnTo>
                  <a:pt x="596" y="455"/>
                </a:lnTo>
                <a:lnTo>
                  <a:pt x="595" y="456"/>
                </a:lnTo>
                <a:lnTo>
                  <a:pt x="594" y="458"/>
                </a:lnTo>
                <a:lnTo>
                  <a:pt x="594" y="458"/>
                </a:lnTo>
                <a:lnTo>
                  <a:pt x="593" y="459"/>
                </a:lnTo>
                <a:lnTo>
                  <a:pt x="593" y="459"/>
                </a:lnTo>
                <a:lnTo>
                  <a:pt x="592" y="460"/>
                </a:lnTo>
                <a:lnTo>
                  <a:pt x="591" y="460"/>
                </a:lnTo>
                <a:lnTo>
                  <a:pt x="590" y="460"/>
                </a:lnTo>
                <a:lnTo>
                  <a:pt x="589" y="461"/>
                </a:lnTo>
                <a:lnTo>
                  <a:pt x="588" y="461"/>
                </a:lnTo>
                <a:lnTo>
                  <a:pt x="587" y="460"/>
                </a:lnTo>
                <a:lnTo>
                  <a:pt x="583" y="460"/>
                </a:lnTo>
                <a:lnTo>
                  <a:pt x="581" y="459"/>
                </a:lnTo>
                <a:lnTo>
                  <a:pt x="580" y="459"/>
                </a:lnTo>
                <a:lnTo>
                  <a:pt x="578" y="459"/>
                </a:lnTo>
                <a:lnTo>
                  <a:pt x="572" y="460"/>
                </a:lnTo>
                <a:lnTo>
                  <a:pt x="569" y="460"/>
                </a:lnTo>
                <a:lnTo>
                  <a:pt x="560" y="462"/>
                </a:lnTo>
                <a:lnTo>
                  <a:pt x="558" y="462"/>
                </a:lnTo>
                <a:lnTo>
                  <a:pt x="557" y="462"/>
                </a:lnTo>
                <a:lnTo>
                  <a:pt x="556" y="463"/>
                </a:lnTo>
                <a:lnTo>
                  <a:pt x="555" y="463"/>
                </a:lnTo>
                <a:lnTo>
                  <a:pt x="554" y="464"/>
                </a:lnTo>
                <a:lnTo>
                  <a:pt x="553" y="465"/>
                </a:lnTo>
                <a:lnTo>
                  <a:pt x="550" y="468"/>
                </a:lnTo>
                <a:lnTo>
                  <a:pt x="549" y="469"/>
                </a:lnTo>
                <a:lnTo>
                  <a:pt x="548" y="470"/>
                </a:lnTo>
                <a:lnTo>
                  <a:pt x="546" y="471"/>
                </a:lnTo>
                <a:lnTo>
                  <a:pt x="546" y="471"/>
                </a:lnTo>
                <a:lnTo>
                  <a:pt x="545" y="472"/>
                </a:lnTo>
                <a:lnTo>
                  <a:pt x="544" y="472"/>
                </a:lnTo>
                <a:lnTo>
                  <a:pt x="543" y="472"/>
                </a:lnTo>
                <a:lnTo>
                  <a:pt x="542" y="472"/>
                </a:lnTo>
                <a:lnTo>
                  <a:pt x="540" y="472"/>
                </a:lnTo>
                <a:lnTo>
                  <a:pt x="538" y="471"/>
                </a:lnTo>
                <a:lnTo>
                  <a:pt x="533" y="470"/>
                </a:lnTo>
                <a:lnTo>
                  <a:pt x="528" y="470"/>
                </a:lnTo>
                <a:lnTo>
                  <a:pt x="526" y="469"/>
                </a:lnTo>
                <a:lnTo>
                  <a:pt x="522" y="468"/>
                </a:lnTo>
                <a:lnTo>
                  <a:pt x="521" y="468"/>
                </a:lnTo>
                <a:lnTo>
                  <a:pt x="520" y="468"/>
                </a:lnTo>
                <a:lnTo>
                  <a:pt x="519" y="468"/>
                </a:lnTo>
                <a:lnTo>
                  <a:pt x="518" y="468"/>
                </a:lnTo>
                <a:lnTo>
                  <a:pt x="517" y="469"/>
                </a:lnTo>
                <a:lnTo>
                  <a:pt x="515" y="470"/>
                </a:lnTo>
                <a:lnTo>
                  <a:pt x="513" y="470"/>
                </a:lnTo>
                <a:lnTo>
                  <a:pt x="510" y="471"/>
                </a:lnTo>
                <a:lnTo>
                  <a:pt x="507" y="472"/>
                </a:lnTo>
                <a:lnTo>
                  <a:pt x="504" y="472"/>
                </a:lnTo>
                <a:lnTo>
                  <a:pt x="501" y="472"/>
                </a:lnTo>
                <a:lnTo>
                  <a:pt x="498" y="472"/>
                </a:lnTo>
                <a:lnTo>
                  <a:pt x="494" y="472"/>
                </a:lnTo>
                <a:lnTo>
                  <a:pt x="491" y="472"/>
                </a:lnTo>
                <a:lnTo>
                  <a:pt x="482" y="471"/>
                </a:lnTo>
                <a:lnTo>
                  <a:pt x="479" y="470"/>
                </a:lnTo>
                <a:lnTo>
                  <a:pt x="477" y="470"/>
                </a:lnTo>
                <a:lnTo>
                  <a:pt x="473" y="469"/>
                </a:lnTo>
                <a:lnTo>
                  <a:pt x="467" y="467"/>
                </a:lnTo>
                <a:lnTo>
                  <a:pt x="462" y="466"/>
                </a:lnTo>
                <a:lnTo>
                  <a:pt x="459" y="465"/>
                </a:lnTo>
                <a:lnTo>
                  <a:pt x="457" y="465"/>
                </a:lnTo>
                <a:lnTo>
                  <a:pt x="450" y="464"/>
                </a:lnTo>
                <a:lnTo>
                  <a:pt x="448" y="464"/>
                </a:lnTo>
                <a:lnTo>
                  <a:pt x="447" y="464"/>
                </a:lnTo>
                <a:lnTo>
                  <a:pt x="446" y="465"/>
                </a:lnTo>
                <a:lnTo>
                  <a:pt x="445" y="465"/>
                </a:lnTo>
                <a:lnTo>
                  <a:pt x="444" y="465"/>
                </a:lnTo>
                <a:lnTo>
                  <a:pt x="442" y="466"/>
                </a:lnTo>
                <a:lnTo>
                  <a:pt x="441" y="467"/>
                </a:lnTo>
                <a:lnTo>
                  <a:pt x="440" y="467"/>
                </a:lnTo>
                <a:lnTo>
                  <a:pt x="439" y="468"/>
                </a:lnTo>
                <a:lnTo>
                  <a:pt x="438" y="469"/>
                </a:lnTo>
                <a:lnTo>
                  <a:pt x="437" y="470"/>
                </a:lnTo>
                <a:lnTo>
                  <a:pt x="436" y="472"/>
                </a:lnTo>
                <a:lnTo>
                  <a:pt x="436" y="473"/>
                </a:lnTo>
                <a:lnTo>
                  <a:pt x="436" y="473"/>
                </a:lnTo>
                <a:lnTo>
                  <a:pt x="435" y="474"/>
                </a:lnTo>
                <a:lnTo>
                  <a:pt x="435" y="475"/>
                </a:lnTo>
                <a:lnTo>
                  <a:pt x="435" y="476"/>
                </a:lnTo>
                <a:lnTo>
                  <a:pt x="435" y="478"/>
                </a:lnTo>
                <a:lnTo>
                  <a:pt x="435" y="481"/>
                </a:lnTo>
                <a:lnTo>
                  <a:pt x="435" y="482"/>
                </a:lnTo>
                <a:lnTo>
                  <a:pt x="435" y="484"/>
                </a:lnTo>
                <a:lnTo>
                  <a:pt x="435" y="486"/>
                </a:lnTo>
                <a:lnTo>
                  <a:pt x="435" y="487"/>
                </a:lnTo>
                <a:lnTo>
                  <a:pt x="435" y="488"/>
                </a:lnTo>
                <a:lnTo>
                  <a:pt x="434" y="488"/>
                </a:lnTo>
                <a:lnTo>
                  <a:pt x="434" y="489"/>
                </a:lnTo>
                <a:lnTo>
                  <a:pt x="433" y="489"/>
                </a:lnTo>
                <a:lnTo>
                  <a:pt x="433" y="490"/>
                </a:lnTo>
                <a:lnTo>
                  <a:pt x="432" y="490"/>
                </a:lnTo>
                <a:lnTo>
                  <a:pt x="431" y="490"/>
                </a:lnTo>
                <a:lnTo>
                  <a:pt x="429" y="491"/>
                </a:lnTo>
                <a:lnTo>
                  <a:pt x="427" y="491"/>
                </a:lnTo>
                <a:lnTo>
                  <a:pt x="425" y="491"/>
                </a:lnTo>
                <a:lnTo>
                  <a:pt x="424" y="491"/>
                </a:lnTo>
                <a:lnTo>
                  <a:pt x="423" y="491"/>
                </a:lnTo>
                <a:lnTo>
                  <a:pt x="422" y="492"/>
                </a:lnTo>
                <a:lnTo>
                  <a:pt x="422" y="493"/>
                </a:lnTo>
                <a:lnTo>
                  <a:pt x="422" y="493"/>
                </a:lnTo>
                <a:lnTo>
                  <a:pt x="421" y="495"/>
                </a:lnTo>
                <a:lnTo>
                  <a:pt x="421" y="496"/>
                </a:lnTo>
                <a:lnTo>
                  <a:pt x="420" y="498"/>
                </a:lnTo>
                <a:lnTo>
                  <a:pt x="419" y="499"/>
                </a:lnTo>
                <a:lnTo>
                  <a:pt x="418" y="500"/>
                </a:lnTo>
                <a:lnTo>
                  <a:pt x="417" y="501"/>
                </a:lnTo>
                <a:lnTo>
                  <a:pt x="415" y="503"/>
                </a:lnTo>
                <a:lnTo>
                  <a:pt x="414" y="505"/>
                </a:lnTo>
                <a:lnTo>
                  <a:pt x="413" y="505"/>
                </a:lnTo>
                <a:lnTo>
                  <a:pt x="411" y="506"/>
                </a:lnTo>
                <a:lnTo>
                  <a:pt x="409" y="508"/>
                </a:lnTo>
                <a:lnTo>
                  <a:pt x="407" y="508"/>
                </a:lnTo>
                <a:lnTo>
                  <a:pt x="406" y="509"/>
                </a:lnTo>
                <a:lnTo>
                  <a:pt x="405" y="509"/>
                </a:lnTo>
                <a:lnTo>
                  <a:pt x="400" y="511"/>
                </a:lnTo>
                <a:lnTo>
                  <a:pt x="399" y="511"/>
                </a:lnTo>
                <a:lnTo>
                  <a:pt x="397" y="512"/>
                </a:lnTo>
                <a:lnTo>
                  <a:pt x="395" y="512"/>
                </a:lnTo>
                <a:lnTo>
                  <a:pt x="394" y="513"/>
                </a:lnTo>
                <a:lnTo>
                  <a:pt x="393" y="514"/>
                </a:lnTo>
                <a:lnTo>
                  <a:pt x="392" y="514"/>
                </a:lnTo>
                <a:lnTo>
                  <a:pt x="390" y="516"/>
                </a:lnTo>
                <a:lnTo>
                  <a:pt x="389" y="517"/>
                </a:lnTo>
                <a:lnTo>
                  <a:pt x="388" y="517"/>
                </a:lnTo>
                <a:lnTo>
                  <a:pt x="386" y="520"/>
                </a:lnTo>
                <a:lnTo>
                  <a:pt x="383" y="523"/>
                </a:lnTo>
                <a:lnTo>
                  <a:pt x="382" y="525"/>
                </a:lnTo>
                <a:lnTo>
                  <a:pt x="380" y="526"/>
                </a:lnTo>
                <a:lnTo>
                  <a:pt x="380" y="526"/>
                </a:lnTo>
                <a:lnTo>
                  <a:pt x="379" y="527"/>
                </a:lnTo>
                <a:lnTo>
                  <a:pt x="378" y="527"/>
                </a:lnTo>
                <a:lnTo>
                  <a:pt x="378" y="527"/>
                </a:lnTo>
                <a:lnTo>
                  <a:pt x="376" y="528"/>
                </a:lnTo>
                <a:lnTo>
                  <a:pt x="376" y="528"/>
                </a:lnTo>
                <a:lnTo>
                  <a:pt x="375" y="527"/>
                </a:lnTo>
                <a:lnTo>
                  <a:pt x="374" y="527"/>
                </a:lnTo>
                <a:lnTo>
                  <a:pt x="374" y="527"/>
                </a:lnTo>
                <a:lnTo>
                  <a:pt x="373" y="527"/>
                </a:lnTo>
                <a:lnTo>
                  <a:pt x="372" y="526"/>
                </a:lnTo>
                <a:lnTo>
                  <a:pt x="371" y="525"/>
                </a:lnTo>
                <a:lnTo>
                  <a:pt x="368" y="522"/>
                </a:lnTo>
                <a:lnTo>
                  <a:pt x="367" y="521"/>
                </a:lnTo>
                <a:lnTo>
                  <a:pt x="366" y="521"/>
                </a:lnTo>
                <a:lnTo>
                  <a:pt x="365" y="520"/>
                </a:lnTo>
                <a:lnTo>
                  <a:pt x="363" y="519"/>
                </a:lnTo>
                <a:lnTo>
                  <a:pt x="362" y="519"/>
                </a:lnTo>
                <a:lnTo>
                  <a:pt x="361" y="519"/>
                </a:lnTo>
                <a:lnTo>
                  <a:pt x="360" y="519"/>
                </a:lnTo>
                <a:lnTo>
                  <a:pt x="359" y="520"/>
                </a:lnTo>
                <a:lnTo>
                  <a:pt x="357" y="521"/>
                </a:lnTo>
                <a:lnTo>
                  <a:pt x="356" y="522"/>
                </a:lnTo>
                <a:lnTo>
                  <a:pt x="355" y="523"/>
                </a:lnTo>
                <a:lnTo>
                  <a:pt x="353" y="524"/>
                </a:lnTo>
                <a:lnTo>
                  <a:pt x="349" y="529"/>
                </a:lnTo>
                <a:lnTo>
                  <a:pt x="347" y="530"/>
                </a:lnTo>
                <a:lnTo>
                  <a:pt x="346" y="531"/>
                </a:lnTo>
                <a:lnTo>
                  <a:pt x="344" y="533"/>
                </a:lnTo>
                <a:lnTo>
                  <a:pt x="343" y="533"/>
                </a:lnTo>
                <a:lnTo>
                  <a:pt x="342" y="534"/>
                </a:lnTo>
                <a:lnTo>
                  <a:pt x="342" y="534"/>
                </a:lnTo>
                <a:lnTo>
                  <a:pt x="340" y="534"/>
                </a:lnTo>
                <a:lnTo>
                  <a:pt x="339" y="535"/>
                </a:lnTo>
                <a:lnTo>
                  <a:pt x="338" y="536"/>
                </a:lnTo>
                <a:lnTo>
                  <a:pt x="335" y="538"/>
                </a:lnTo>
                <a:lnTo>
                  <a:pt x="334" y="539"/>
                </a:lnTo>
                <a:lnTo>
                  <a:pt x="332" y="539"/>
                </a:lnTo>
                <a:lnTo>
                  <a:pt x="331" y="540"/>
                </a:lnTo>
                <a:lnTo>
                  <a:pt x="329" y="540"/>
                </a:lnTo>
                <a:lnTo>
                  <a:pt x="328" y="541"/>
                </a:lnTo>
                <a:lnTo>
                  <a:pt x="326" y="541"/>
                </a:lnTo>
                <a:lnTo>
                  <a:pt x="324" y="541"/>
                </a:lnTo>
                <a:lnTo>
                  <a:pt x="317" y="541"/>
                </a:lnTo>
                <a:lnTo>
                  <a:pt x="315" y="541"/>
                </a:lnTo>
                <a:lnTo>
                  <a:pt x="313" y="541"/>
                </a:lnTo>
                <a:lnTo>
                  <a:pt x="312" y="541"/>
                </a:lnTo>
                <a:lnTo>
                  <a:pt x="310" y="541"/>
                </a:lnTo>
                <a:lnTo>
                  <a:pt x="308" y="540"/>
                </a:lnTo>
                <a:lnTo>
                  <a:pt x="306" y="540"/>
                </a:lnTo>
                <a:lnTo>
                  <a:pt x="305" y="539"/>
                </a:lnTo>
                <a:lnTo>
                  <a:pt x="304" y="539"/>
                </a:lnTo>
                <a:lnTo>
                  <a:pt x="303" y="538"/>
                </a:lnTo>
                <a:lnTo>
                  <a:pt x="301" y="537"/>
                </a:lnTo>
                <a:lnTo>
                  <a:pt x="301" y="537"/>
                </a:lnTo>
                <a:lnTo>
                  <a:pt x="300" y="537"/>
                </a:lnTo>
                <a:lnTo>
                  <a:pt x="300" y="537"/>
                </a:lnTo>
                <a:lnTo>
                  <a:pt x="299" y="537"/>
                </a:lnTo>
                <a:lnTo>
                  <a:pt x="299" y="537"/>
                </a:lnTo>
                <a:lnTo>
                  <a:pt x="298" y="537"/>
                </a:lnTo>
                <a:lnTo>
                  <a:pt x="297" y="538"/>
                </a:lnTo>
                <a:lnTo>
                  <a:pt x="296" y="539"/>
                </a:lnTo>
                <a:lnTo>
                  <a:pt x="294" y="540"/>
                </a:lnTo>
                <a:lnTo>
                  <a:pt x="288" y="545"/>
                </a:lnTo>
                <a:lnTo>
                  <a:pt x="285" y="548"/>
                </a:lnTo>
                <a:lnTo>
                  <a:pt x="282" y="551"/>
                </a:lnTo>
                <a:lnTo>
                  <a:pt x="281" y="551"/>
                </a:lnTo>
                <a:lnTo>
                  <a:pt x="280" y="552"/>
                </a:lnTo>
                <a:lnTo>
                  <a:pt x="279" y="554"/>
                </a:lnTo>
                <a:lnTo>
                  <a:pt x="277" y="556"/>
                </a:lnTo>
                <a:lnTo>
                  <a:pt x="276" y="557"/>
                </a:lnTo>
                <a:lnTo>
                  <a:pt x="274" y="558"/>
                </a:lnTo>
                <a:lnTo>
                  <a:pt x="273" y="559"/>
                </a:lnTo>
                <a:lnTo>
                  <a:pt x="272" y="560"/>
                </a:lnTo>
                <a:lnTo>
                  <a:pt x="270" y="561"/>
                </a:lnTo>
                <a:lnTo>
                  <a:pt x="267" y="562"/>
                </a:lnTo>
                <a:lnTo>
                  <a:pt x="265" y="562"/>
                </a:lnTo>
                <a:lnTo>
                  <a:pt x="263" y="563"/>
                </a:lnTo>
                <a:lnTo>
                  <a:pt x="261" y="563"/>
                </a:lnTo>
                <a:lnTo>
                  <a:pt x="259" y="563"/>
                </a:lnTo>
                <a:lnTo>
                  <a:pt x="257" y="563"/>
                </a:lnTo>
                <a:lnTo>
                  <a:pt x="254" y="563"/>
                </a:lnTo>
                <a:lnTo>
                  <a:pt x="252" y="563"/>
                </a:lnTo>
                <a:lnTo>
                  <a:pt x="251" y="563"/>
                </a:lnTo>
                <a:lnTo>
                  <a:pt x="249" y="563"/>
                </a:lnTo>
                <a:lnTo>
                  <a:pt x="247" y="564"/>
                </a:lnTo>
                <a:lnTo>
                  <a:pt x="246" y="564"/>
                </a:lnTo>
                <a:lnTo>
                  <a:pt x="244" y="565"/>
                </a:lnTo>
                <a:lnTo>
                  <a:pt x="243" y="566"/>
                </a:lnTo>
                <a:lnTo>
                  <a:pt x="240" y="568"/>
                </a:lnTo>
                <a:lnTo>
                  <a:pt x="238" y="570"/>
                </a:lnTo>
                <a:lnTo>
                  <a:pt x="237" y="571"/>
                </a:lnTo>
                <a:lnTo>
                  <a:pt x="234" y="573"/>
                </a:lnTo>
                <a:lnTo>
                  <a:pt x="233" y="574"/>
                </a:lnTo>
                <a:lnTo>
                  <a:pt x="231" y="576"/>
                </a:lnTo>
                <a:lnTo>
                  <a:pt x="228" y="578"/>
                </a:lnTo>
                <a:lnTo>
                  <a:pt x="227" y="579"/>
                </a:lnTo>
                <a:lnTo>
                  <a:pt x="226" y="580"/>
                </a:lnTo>
                <a:lnTo>
                  <a:pt x="226" y="580"/>
                </a:lnTo>
                <a:lnTo>
                  <a:pt x="225" y="581"/>
                </a:lnTo>
                <a:lnTo>
                  <a:pt x="225" y="583"/>
                </a:lnTo>
                <a:lnTo>
                  <a:pt x="225" y="584"/>
                </a:lnTo>
                <a:lnTo>
                  <a:pt x="224" y="587"/>
                </a:lnTo>
                <a:lnTo>
                  <a:pt x="224" y="589"/>
                </a:lnTo>
                <a:lnTo>
                  <a:pt x="224" y="590"/>
                </a:lnTo>
                <a:lnTo>
                  <a:pt x="223" y="592"/>
                </a:lnTo>
                <a:lnTo>
                  <a:pt x="223" y="593"/>
                </a:lnTo>
                <a:lnTo>
                  <a:pt x="223" y="594"/>
                </a:lnTo>
                <a:lnTo>
                  <a:pt x="223" y="596"/>
                </a:lnTo>
                <a:lnTo>
                  <a:pt x="223" y="597"/>
                </a:lnTo>
                <a:lnTo>
                  <a:pt x="222" y="599"/>
                </a:lnTo>
                <a:lnTo>
                  <a:pt x="222" y="600"/>
                </a:lnTo>
                <a:lnTo>
                  <a:pt x="222" y="600"/>
                </a:lnTo>
                <a:lnTo>
                  <a:pt x="222" y="600"/>
                </a:lnTo>
                <a:lnTo>
                  <a:pt x="221" y="601"/>
                </a:lnTo>
                <a:lnTo>
                  <a:pt x="221" y="601"/>
                </a:lnTo>
                <a:lnTo>
                  <a:pt x="220" y="602"/>
                </a:lnTo>
                <a:lnTo>
                  <a:pt x="218" y="603"/>
                </a:lnTo>
                <a:lnTo>
                  <a:pt x="217" y="603"/>
                </a:lnTo>
                <a:lnTo>
                  <a:pt x="217" y="604"/>
                </a:lnTo>
                <a:lnTo>
                  <a:pt x="216" y="604"/>
                </a:lnTo>
                <a:lnTo>
                  <a:pt x="216" y="605"/>
                </a:lnTo>
                <a:lnTo>
                  <a:pt x="214" y="609"/>
                </a:lnTo>
                <a:lnTo>
                  <a:pt x="214" y="610"/>
                </a:lnTo>
                <a:lnTo>
                  <a:pt x="213" y="611"/>
                </a:lnTo>
                <a:lnTo>
                  <a:pt x="211" y="613"/>
                </a:lnTo>
                <a:lnTo>
                  <a:pt x="211" y="614"/>
                </a:lnTo>
                <a:lnTo>
                  <a:pt x="210" y="614"/>
                </a:lnTo>
                <a:lnTo>
                  <a:pt x="210" y="615"/>
                </a:lnTo>
                <a:lnTo>
                  <a:pt x="209" y="615"/>
                </a:lnTo>
                <a:lnTo>
                  <a:pt x="208" y="615"/>
                </a:lnTo>
                <a:lnTo>
                  <a:pt x="207" y="616"/>
                </a:lnTo>
                <a:lnTo>
                  <a:pt x="206" y="616"/>
                </a:lnTo>
                <a:lnTo>
                  <a:pt x="203" y="616"/>
                </a:lnTo>
                <a:lnTo>
                  <a:pt x="201" y="616"/>
                </a:lnTo>
                <a:lnTo>
                  <a:pt x="200" y="617"/>
                </a:lnTo>
                <a:lnTo>
                  <a:pt x="199" y="617"/>
                </a:lnTo>
                <a:lnTo>
                  <a:pt x="198" y="617"/>
                </a:lnTo>
                <a:lnTo>
                  <a:pt x="197" y="618"/>
                </a:lnTo>
                <a:lnTo>
                  <a:pt x="195" y="619"/>
                </a:lnTo>
                <a:lnTo>
                  <a:pt x="194" y="620"/>
                </a:lnTo>
                <a:lnTo>
                  <a:pt x="192" y="622"/>
                </a:lnTo>
                <a:lnTo>
                  <a:pt x="190" y="623"/>
                </a:lnTo>
                <a:lnTo>
                  <a:pt x="190" y="624"/>
                </a:lnTo>
                <a:lnTo>
                  <a:pt x="189" y="625"/>
                </a:lnTo>
                <a:lnTo>
                  <a:pt x="189" y="626"/>
                </a:lnTo>
                <a:lnTo>
                  <a:pt x="188" y="627"/>
                </a:lnTo>
                <a:lnTo>
                  <a:pt x="189" y="627"/>
                </a:lnTo>
                <a:lnTo>
                  <a:pt x="188" y="628"/>
                </a:lnTo>
                <a:lnTo>
                  <a:pt x="187" y="629"/>
                </a:lnTo>
                <a:lnTo>
                  <a:pt x="186" y="630"/>
                </a:lnTo>
                <a:lnTo>
                  <a:pt x="185" y="631"/>
                </a:lnTo>
                <a:lnTo>
                  <a:pt x="183" y="632"/>
                </a:lnTo>
                <a:lnTo>
                  <a:pt x="182" y="632"/>
                </a:lnTo>
                <a:lnTo>
                  <a:pt x="181" y="632"/>
                </a:lnTo>
                <a:lnTo>
                  <a:pt x="178" y="633"/>
                </a:lnTo>
                <a:lnTo>
                  <a:pt x="177" y="633"/>
                </a:lnTo>
                <a:lnTo>
                  <a:pt x="176" y="633"/>
                </a:lnTo>
                <a:lnTo>
                  <a:pt x="176" y="633"/>
                </a:lnTo>
                <a:lnTo>
                  <a:pt x="175" y="633"/>
                </a:lnTo>
                <a:lnTo>
                  <a:pt x="174" y="633"/>
                </a:lnTo>
                <a:lnTo>
                  <a:pt x="174" y="632"/>
                </a:lnTo>
                <a:lnTo>
                  <a:pt x="174" y="632"/>
                </a:lnTo>
                <a:lnTo>
                  <a:pt x="173" y="631"/>
                </a:lnTo>
                <a:lnTo>
                  <a:pt x="172" y="628"/>
                </a:lnTo>
                <a:lnTo>
                  <a:pt x="172" y="627"/>
                </a:lnTo>
                <a:lnTo>
                  <a:pt x="171" y="625"/>
                </a:lnTo>
                <a:lnTo>
                  <a:pt x="169" y="623"/>
                </a:lnTo>
                <a:lnTo>
                  <a:pt x="167" y="621"/>
                </a:lnTo>
                <a:lnTo>
                  <a:pt x="167" y="619"/>
                </a:lnTo>
                <a:lnTo>
                  <a:pt x="166" y="619"/>
                </a:lnTo>
                <a:lnTo>
                  <a:pt x="166" y="619"/>
                </a:lnTo>
                <a:lnTo>
                  <a:pt x="165" y="619"/>
                </a:lnTo>
                <a:lnTo>
                  <a:pt x="164" y="619"/>
                </a:lnTo>
                <a:lnTo>
                  <a:pt x="163" y="620"/>
                </a:lnTo>
                <a:lnTo>
                  <a:pt x="163" y="620"/>
                </a:lnTo>
                <a:lnTo>
                  <a:pt x="162" y="621"/>
                </a:lnTo>
                <a:lnTo>
                  <a:pt x="160" y="623"/>
                </a:lnTo>
                <a:lnTo>
                  <a:pt x="159" y="624"/>
                </a:lnTo>
                <a:lnTo>
                  <a:pt x="159" y="625"/>
                </a:lnTo>
                <a:lnTo>
                  <a:pt x="158" y="625"/>
                </a:lnTo>
                <a:lnTo>
                  <a:pt x="158" y="625"/>
                </a:lnTo>
                <a:lnTo>
                  <a:pt x="157" y="625"/>
                </a:lnTo>
                <a:lnTo>
                  <a:pt x="156" y="625"/>
                </a:lnTo>
                <a:lnTo>
                  <a:pt x="156" y="625"/>
                </a:lnTo>
                <a:lnTo>
                  <a:pt x="155" y="624"/>
                </a:lnTo>
                <a:lnTo>
                  <a:pt x="155" y="624"/>
                </a:lnTo>
                <a:lnTo>
                  <a:pt x="154" y="622"/>
                </a:lnTo>
                <a:lnTo>
                  <a:pt x="154" y="621"/>
                </a:lnTo>
                <a:lnTo>
                  <a:pt x="154" y="620"/>
                </a:lnTo>
                <a:lnTo>
                  <a:pt x="154" y="618"/>
                </a:lnTo>
                <a:lnTo>
                  <a:pt x="154" y="618"/>
                </a:lnTo>
                <a:lnTo>
                  <a:pt x="154" y="618"/>
                </a:lnTo>
                <a:lnTo>
                  <a:pt x="154" y="617"/>
                </a:lnTo>
                <a:lnTo>
                  <a:pt x="153" y="617"/>
                </a:lnTo>
                <a:lnTo>
                  <a:pt x="153" y="617"/>
                </a:lnTo>
                <a:lnTo>
                  <a:pt x="153" y="618"/>
                </a:lnTo>
                <a:lnTo>
                  <a:pt x="153" y="618"/>
                </a:lnTo>
                <a:lnTo>
                  <a:pt x="152" y="618"/>
                </a:lnTo>
                <a:lnTo>
                  <a:pt x="152" y="619"/>
                </a:lnTo>
                <a:lnTo>
                  <a:pt x="149" y="619"/>
                </a:lnTo>
                <a:lnTo>
                  <a:pt x="147" y="619"/>
                </a:lnTo>
                <a:lnTo>
                  <a:pt x="146" y="619"/>
                </a:lnTo>
                <a:lnTo>
                  <a:pt x="146" y="619"/>
                </a:lnTo>
                <a:lnTo>
                  <a:pt x="146" y="619"/>
                </a:lnTo>
                <a:lnTo>
                  <a:pt x="145" y="619"/>
                </a:lnTo>
                <a:lnTo>
                  <a:pt x="145" y="619"/>
                </a:lnTo>
                <a:lnTo>
                  <a:pt x="144" y="620"/>
                </a:lnTo>
                <a:lnTo>
                  <a:pt x="144" y="619"/>
                </a:lnTo>
                <a:lnTo>
                  <a:pt x="144" y="619"/>
                </a:lnTo>
                <a:lnTo>
                  <a:pt x="143" y="617"/>
                </a:lnTo>
                <a:lnTo>
                  <a:pt x="142" y="615"/>
                </a:lnTo>
                <a:lnTo>
                  <a:pt x="142" y="614"/>
                </a:lnTo>
                <a:lnTo>
                  <a:pt x="141" y="613"/>
                </a:lnTo>
                <a:lnTo>
                  <a:pt x="140" y="611"/>
                </a:lnTo>
                <a:lnTo>
                  <a:pt x="137" y="607"/>
                </a:lnTo>
                <a:lnTo>
                  <a:pt x="136" y="606"/>
                </a:lnTo>
                <a:lnTo>
                  <a:pt x="135" y="605"/>
                </a:lnTo>
                <a:lnTo>
                  <a:pt x="134" y="604"/>
                </a:lnTo>
                <a:lnTo>
                  <a:pt x="133" y="604"/>
                </a:lnTo>
                <a:lnTo>
                  <a:pt x="131" y="603"/>
                </a:lnTo>
                <a:lnTo>
                  <a:pt x="130" y="602"/>
                </a:lnTo>
                <a:lnTo>
                  <a:pt x="129" y="602"/>
                </a:lnTo>
                <a:lnTo>
                  <a:pt x="128" y="602"/>
                </a:lnTo>
                <a:lnTo>
                  <a:pt x="123" y="601"/>
                </a:lnTo>
                <a:lnTo>
                  <a:pt x="122" y="600"/>
                </a:lnTo>
                <a:lnTo>
                  <a:pt x="121" y="600"/>
                </a:lnTo>
                <a:lnTo>
                  <a:pt x="120" y="599"/>
                </a:lnTo>
                <a:lnTo>
                  <a:pt x="119" y="598"/>
                </a:lnTo>
                <a:lnTo>
                  <a:pt x="118" y="598"/>
                </a:lnTo>
                <a:lnTo>
                  <a:pt x="118" y="597"/>
                </a:lnTo>
                <a:lnTo>
                  <a:pt x="118" y="597"/>
                </a:lnTo>
                <a:lnTo>
                  <a:pt x="118" y="597"/>
                </a:lnTo>
                <a:lnTo>
                  <a:pt x="118" y="596"/>
                </a:lnTo>
                <a:lnTo>
                  <a:pt x="118" y="595"/>
                </a:lnTo>
                <a:lnTo>
                  <a:pt x="119" y="594"/>
                </a:lnTo>
                <a:lnTo>
                  <a:pt x="119" y="593"/>
                </a:lnTo>
                <a:lnTo>
                  <a:pt x="120" y="593"/>
                </a:lnTo>
                <a:lnTo>
                  <a:pt x="120" y="592"/>
                </a:lnTo>
                <a:lnTo>
                  <a:pt x="121" y="592"/>
                </a:lnTo>
                <a:lnTo>
                  <a:pt x="122" y="592"/>
                </a:lnTo>
                <a:lnTo>
                  <a:pt x="123" y="591"/>
                </a:lnTo>
                <a:lnTo>
                  <a:pt x="124" y="591"/>
                </a:lnTo>
                <a:lnTo>
                  <a:pt x="125" y="591"/>
                </a:lnTo>
                <a:lnTo>
                  <a:pt x="126" y="591"/>
                </a:lnTo>
                <a:lnTo>
                  <a:pt x="129" y="591"/>
                </a:lnTo>
                <a:lnTo>
                  <a:pt x="132" y="592"/>
                </a:lnTo>
                <a:lnTo>
                  <a:pt x="133" y="592"/>
                </a:lnTo>
                <a:lnTo>
                  <a:pt x="133" y="592"/>
                </a:lnTo>
                <a:lnTo>
                  <a:pt x="134" y="592"/>
                </a:lnTo>
                <a:lnTo>
                  <a:pt x="134" y="591"/>
                </a:lnTo>
                <a:lnTo>
                  <a:pt x="134" y="591"/>
                </a:lnTo>
                <a:lnTo>
                  <a:pt x="135" y="591"/>
                </a:lnTo>
                <a:lnTo>
                  <a:pt x="135" y="590"/>
                </a:lnTo>
                <a:lnTo>
                  <a:pt x="135" y="590"/>
                </a:lnTo>
                <a:lnTo>
                  <a:pt x="135" y="589"/>
                </a:lnTo>
                <a:lnTo>
                  <a:pt x="135" y="587"/>
                </a:lnTo>
                <a:lnTo>
                  <a:pt x="134" y="585"/>
                </a:lnTo>
                <a:lnTo>
                  <a:pt x="134" y="584"/>
                </a:lnTo>
                <a:lnTo>
                  <a:pt x="134" y="583"/>
                </a:lnTo>
                <a:lnTo>
                  <a:pt x="134" y="582"/>
                </a:lnTo>
                <a:lnTo>
                  <a:pt x="134" y="582"/>
                </a:lnTo>
                <a:lnTo>
                  <a:pt x="135" y="580"/>
                </a:lnTo>
                <a:lnTo>
                  <a:pt x="136" y="579"/>
                </a:lnTo>
                <a:lnTo>
                  <a:pt x="136" y="578"/>
                </a:lnTo>
                <a:lnTo>
                  <a:pt x="136" y="577"/>
                </a:lnTo>
                <a:lnTo>
                  <a:pt x="136" y="577"/>
                </a:lnTo>
                <a:lnTo>
                  <a:pt x="136" y="576"/>
                </a:lnTo>
                <a:lnTo>
                  <a:pt x="136" y="575"/>
                </a:lnTo>
                <a:lnTo>
                  <a:pt x="136" y="574"/>
                </a:lnTo>
                <a:lnTo>
                  <a:pt x="136" y="572"/>
                </a:lnTo>
                <a:lnTo>
                  <a:pt x="135" y="568"/>
                </a:lnTo>
                <a:lnTo>
                  <a:pt x="134" y="566"/>
                </a:lnTo>
                <a:lnTo>
                  <a:pt x="133" y="563"/>
                </a:lnTo>
                <a:lnTo>
                  <a:pt x="131" y="558"/>
                </a:lnTo>
                <a:lnTo>
                  <a:pt x="130" y="556"/>
                </a:lnTo>
                <a:lnTo>
                  <a:pt x="128" y="553"/>
                </a:lnTo>
                <a:lnTo>
                  <a:pt x="127" y="551"/>
                </a:lnTo>
                <a:lnTo>
                  <a:pt x="125" y="547"/>
                </a:lnTo>
                <a:lnTo>
                  <a:pt x="124" y="547"/>
                </a:lnTo>
                <a:lnTo>
                  <a:pt x="124" y="546"/>
                </a:lnTo>
                <a:lnTo>
                  <a:pt x="123" y="545"/>
                </a:lnTo>
                <a:lnTo>
                  <a:pt x="123" y="544"/>
                </a:lnTo>
                <a:lnTo>
                  <a:pt x="123" y="540"/>
                </a:lnTo>
                <a:lnTo>
                  <a:pt x="123" y="539"/>
                </a:lnTo>
                <a:lnTo>
                  <a:pt x="123" y="536"/>
                </a:lnTo>
                <a:lnTo>
                  <a:pt x="123" y="535"/>
                </a:lnTo>
                <a:lnTo>
                  <a:pt x="122" y="534"/>
                </a:lnTo>
                <a:lnTo>
                  <a:pt x="122" y="533"/>
                </a:lnTo>
                <a:lnTo>
                  <a:pt x="121" y="532"/>
                </a:lnTo>
                <a:lnTo>
                  <a:pt x="119" y="530"/>
                </a:lnTo>
                <a:lnTo>
                  <a:pt x="118" y="529"/>
                </a:lnTo>
                <a:lnTo>
                  <a:pt x="117" y="529"/>
                </a:lnTo>
                <a:lnTo>
                  <a:pt x="117" y="528"/>
                </a:lnTo>
                <a:lnTo>
                  <a:pt x="116" y="527"/>
                </a:lnTo>
                <a:lnTo>
                  <a:pt x="116" y="526"/>
                </a:lnTo>
                <a:lnTo>
                  <a:pt x="116" y="525"/>
                </a:lnTo>
                <a:lnTo>
                  <a:pt x="116" y="524"/>
                </a:lnTo>
                <a:lnTo>
                  <a:pt x="116" y="523"/>
                </a:lnTo>
                <a:lnTo>
                  <a:pt x="117" y="520"/>
                </a:lnTo>
                <a:lnTo>
                  <a:pt x="117" y="519"/>
                </a:lnTo>
                <a:lnTo>
                  <a:pt x="117" y="517"/>
                </a:lnTo>
                <a:lnTo>
                  <a:pt x="117" y="515"/>
                </a:lnTo>
                <a:lnTo>
                  <a:pt x="117" y="513"/>
                </a:lnTo>
                <a:lnTo>
                  <a:pt x="116" y="509"/>
                </a:lnTo>
                <a:lnTo>
                  <a:pt x="115" y="507"/>
                </a:lnTo>
                <a:lnTo>
                  <a:pt x="114" y="504"/>
                </a:lnTo>
                <a:lnTo>
                  <a:pt x="114" y="503"/>
                </a:lnTo>
                <a:lnTo>
                  <a:pt x="113" y="502"/>
                </a:lnTo>
                <a:lnTo>
                  <a:pt x="113" y="501"/>
                </a:lnTo>
                <a:lnTo>
                  <a:pt x="114" y="499"/>
                </a:lnTo>
                <a:lnTo>
                  <a:pt x="114" y="497"/>
                </a:lnTo>
                <a:lnTo>
                  <a:pt x="115" y="492"/>
                </a:lnTo>
                <a:lnTo>
                  <a:pt x="116" y="489"/>
                </a:lnTo>
                <a:lnTo>
                  <a:pt x="116" y="488"/>
                </a:lnTo>
                <a:lnTo>
                  <a:pt x="116" y="487"/>
                </a:lnTo>
                <a:lnTo>
                  <a:pt x="116" y="486"/>
                </a:lnTo>
                <a:lnTo>
                  <a:pt x="116" y="481"/>
                </a:lnTo>
                <a:lnTo>
                  <a:pt x="116" y="480"/>
                </a:lnTo>
                <a:lnTo>
                  <a:pt x="116" y="479"/>
                </a:lnTo>
                <a:lnTo>
                  <a:pt x="117" y="478"/>
                </a:lnTo>
                <a:lnTo>
                  <a:pt x="117" y="477"/>
                </a:lnTo>
                <a:lnTo>
                  <a:pt x="118" y="473"/>
                </a:lnTo>
                <a:lnTo>
                  <a:pt x="118" y="471"/>
                </a:lnTo>
                <a:lnTo>
                  <a:pt x="119" y="469"/>
                </a:lnTo>
                <a:lnTo>
                  <a:pt x="119" y="468"/>
                </a:lnTo>
                <a:lnTo>
                  <a:pt x="118" y="466"/>
                </a:lnTo>
                <a:lnTo>
                  <a:pt x="118" y="465"/>
                </a:lnTo>
                <a:lnTo>
                  <a:pt x="118" y="463"/>
                </a:lnTo>
                <a:lnTo>
                  <a:pt x="118" y="462"/>
                </a:lnTo>
                <a:lnTo>
                  <a:pt x="117" y="460"/>
                </a:lnTo>
                <a:lnTo>
                  <a:pt x="116" y="458"/>
                </a:lnTo>
                <a:lnTo>
                  <a:pt x="115" y="457"/>
                </a:lnTo>
                <a:lnTo>
                  <a:pt x="114" y="455"/>
                </a:lnTo>
                <a:lnTo>
                  <a:pt x="114" y="454"/>
                </a:lnTo>
                <a:lnTo>
                  <a:pt x="113" y="453"/>
                </a:lnTo>
                <a:lnTo>
                  <a:pt x="112" y="453"/>
                </a:lnTo>
                <a:lnTo>
                  <a:pt x="111" y="452"/>
                </a:lnTo>
                <a:lnTo>
                  <a:pt x="110" y="451"/>
                </a:lnTo>
                <a:lnTo>
                  <a:pt x="109" y="451"/>
                </a:lnTo>
                <a:lnTo>
                  <a:pt x="108" y="451"/>
                </a:lnTo>
                <a:lnTo>
                  <a:pt x="108" y="451"/>
                </a:lnTo>
                <a:lnTo>
                  <a:pt x="107" y="450"/>
                </a:lnTo>
                <a:lnTo>
                  <a:pt x="106" y="451"/>
                </a:lnTo>
                <a:lnTo>
                  <a:pt x="100" y="451"/>
                </a:lnTo>
                <a:lnTo>
                  <a:pt x="99" y="451"/>
                </a:lnTo>
                <a:lnTo>
                  <a:pt x="98" y="451"/>
                </a:lnTo>
                <a:lnTo>
                  <a:pt x="93" y="451"/>
                </a:lnTo>
                <a:lnTo>
                  <a:pt x="91" y="451"/>
                </a:lnTo>
                <a:lnTo>
                  <a:pt x="88" y="451"/>
                </a:lnTo>
                <a:lnTo>
                  <a:pt x="83" y="450"/>
                </a:lnTo>
                <a:lnTo>
                  <a:pt x="81" y="450"/>
                </a:lnTo>
                <a:lnTo>
                  <a:pt x="79" y="450"/>
                </a:lnTo>
                <a:lnTo>
                  <a:pt x="78" y="450"/>
                </a:lnTo>
                <a:lnTo>
                  <a:pt x="77" y="450"/>
                </a:lnTo>
                <a:lnTo>
                  <a:pt x="75" y="451"/>
                </a:lnTo>
                <a:lnTo>
                  <a:pt x="72" y="451"/>
                </a:lnTo>
                <a:lnTo>
                  <a:pt x="71" y="451"/>
                </a:lnTo>
                <a:lnTo>
                  <a:pt x="71" y="452"/>
                </a:lnTo>
                <a:lnTo>
                  <a:pt x="70" y="452"/>
                </a:lnTo>
                <a:lnTo>
                  <a:pt x="69" y="451"/>
                </a:lnTo>
                <a:lnTo>
                  <a:pt x="69" y="451"/>
                </a:lnTo>
                <a:lnTo>
                  <a:pt x="68" y="451"/>
                </a:lnTo>
                <a:lnTo>
                  <a:pt x="67" y="450"/>
                </a:lnTo>
                <a:lnTo>
                  <a:pt x="66" y="450"/>
                </a:lnTo>
                <a:lnTo>
                  <a:pt x="66" y="450"/>
                </a:lnTo>
                <a:lnTo>
                  <a:pt x="65" y="449"/>
                </a:lnTo>
                <a:lnTo>
                  <a:pt x="65" y="449"/>
                </a:lnTo>
                <a:lnTo>
                  <a:pt x="64" y="448"/>
                </a:lnTo>
                <a:lnTo>
                  <a:pt x="64" y="448"/>
                </a:lnTo>
                <a:lnTo>
                  <a:pt x="64" y="447"/>
                </a:lnTo>
                <a:lnTo>
                  <a:pt x="64" y="446"/>
                </a:lnTo>
                <a:lnTo>
                  <a:pt x="64" y="444"/>
                </a:lnTo>
                <a:lnTo>
                  <a:pt x="64" y="441"/>
                </a:lnTo>
                <a:lnTo>
                  <a:pt x="64" y="440"/>
                </a:lnTo>
                <a:lnTo>
                  <a:pt x="63" y="439"/>
                </a:lnTo>
                <a:lnTo>
                  <a:pt x="63" y="438"/>
                </a:lnTo>
                <a:lnTo>
                  <a:pt x="63" y="437"/>
                </a:lnTo>
                <a:lnTo>
                  <a:pt x="62" y="436"/>
                </a:lnTo>
                <a:lnTo>
                  <a:pt x="62" y="436"/>
                </a:lnTo>
                <a:lnTo>
                  <a:pt x="61" y="435"/>
                </a:lnTo>
                <a:lnTo>
                  <a:pt x="61" y="434"/>
                </a:lnTo>
                <a:lnTo>
                  <a:pt x="60" y="434"/>
                </a:lnTo>
                <a:lnTo>
                  <a:pt x="58" y="433"/>
                </a:lnTo>
                <a:lnTo>
                  <a:pt x="54" y="431"/>
                </a:lnTo>
                <a:lnTo>
                  <a:pt x="52" y="430"/>
                </a:lnTo>
                <a:lnTo>
                  <a:pt x="51" y="429"/>
                </a:lnTo>
                <a:lnTo>
                  <a:pt x="50" y="429"/>
                </a:lnTo>
                <a:lnTo>
                  <a:pt x="48" y="429"/>
                </a:lnTo>
                <a:lnTo>
                  <a:pt x="46" y="428"/>
                </a:lnTo>
                <a:lnTo>
                  <a:pt x="44" y="428"/>
                </a:lnTo>
                <a:lnTo>
                  <a:pt x="41" y="428"/>
                </a:lnTo>
                <a:lnTo>
                  <a:pt x="39" y="427"/>
                </a:lnTo>
                <a:lnTo>
                  <a:pt x="36" y="427"/>
                </a:lnTo>
                <a:lnTo>
                  <a:pt x="31" y="425"/>
                </a:lnTo>
                <a:lnTo>
                  <a:pt x="30" y="425"/>
                </a:lnTo>
                <a:lnTo>
                  <a:pt x="28" y="425"/>
                </a:lnTo>
                <a:lnTo>
                  <a:pt x="23" y="424"/>
                </a:lnTo>
                <a:lnTo>
                  <a:pt x="21" y="424"/>
                </a:lnTo>
                <a:lnTo>
                  <a:pt x="18" y="424"/>
                </a:lnTo>
                <a:lnTo>
                  <a:pt x="14" y="423"/>
                </a:lnTo>
                <a:lnTo>
                  <a:pt x="11" y="422"/>
                </a:lnTo>
                <a:lnTo>
                  <a:pt x="10" y="421"/>
                </a:lnTo>
                <a:lnTo>
                  <a:pt x="8" y="421"/>
                </a:lnTo>
                <a:lnTo>
                  <a:pt x="6" y="419"/>
                </a:lnTo>
                <a:lnTo>
                  <a:pt x="1" y="416"/>
                </a:lnTo>
                <a:lnTo>
                  <a:pt x="1" y="416"/>
                </a:lnTo>
                <a:lnTo>
                  <a:pt x="0" y="415"/>
                </a:lnTo>
                <a:lnTo>
                  <a:pt x="0" y="415"/>
                </a:lnTo>
                <a:lnTo>
                  <a:pt x="1" y="415"/>
                </a:lnTo>
                <a:lnTo>
                  <a:pt x="1" y="414"/>
                </a:lnTo>
                <a:lnTo>
                  <a:pt x="1" y="414"/>
                </a:lnTo>
                <a:lnTo>
                  <a:pt x="2" y="413"/>
                </a:lnTo>
                <a:lnTo>
                  <a:pt x="3" y="412"/>
                </a:lnTo>
                <a:lnTo>
                  <a:pt x="4" y="412"/>
                </a:lnTo>
                <a:lnTo>
                  <a:pt x="9" y="409"/>
                </a:lnTo>
                <a:lnTo>
                  <a:pt x="12" y="407"/>
                </a:lnTo>
                <a:lnTo>
                  <a:pt x="15" y="405"/>
                </a:lnTo>
                <a:lnTo>
                  <a:pt x="16" y="404"/>
                </a:lnTo>
                <a:lnTo>
                  <a:pt x="17" y="403"/>
                </a:lnTo>
                <a:lnTo>
                  <a:pt x="19" y="401"/>
                </a:lnTo>
                <a:lnTo>
                  <a:pt x="26" y="394"/>
                </a:lnTo>
                <a:lnTo>
                  <a:pt x="27" y="392"/>
                </a:lnTo>
                <a:lnTo>
                  <a:pt x="29" y="390"/>
                </a:lnTo>
                <a:lnTo>
                  <a:pt x="30" y="388"/>
                </a:lnTo>
                <a:lnTo>
                  <a:pt x="30" y="387"/>
                </a:lnTo>
                <a:lnTo>
                  <a:pt x="31" y="385"/>
                </a:lnTo>
                <a:lnTo>
                  <a:pt x="31" y="384"/>
                </a:lnTo>
                <a:lnTo>
                  <a:pt x="32" y="381"/>
                </a:lnTo>
                <a:lnTo>
                  <a:pt x="32" y="374"/>
                </a:lnTo>
                <a:lnTo>
                  <a:pt x="33" y="370"/>
                </a:lnTo>
                <a:lnTo>
                  <a:pt x="33" y="366"/>
                </a:lnTo>
                <a:lnTo>
                  <a:pt x="34" y="364"/>
                </a:lnTo>
                <a:lnTo>
                  <a:pt x="34" y="362"/>
                </a:lnTo>
                <a:lnTo>
                  <a:pt x="35" y="360"/>
                </a:lnTo>
                <a:lnTo>
                  <a:pt x="35" y="359"/>
                </a:lnTo>
                <a:lnTo>
                  <a:pt x="36" y="357"/>
                </a:lnTo>
                <a:lnTo>
                  <a:pt x="37" y="356"/>
                </a:lnTo>
                <a:lnTo>
                  <a:pt x="37" y="354"/>
                </a:lnTo>
                <a:lnTo>
                  <a:pt x="38" y="354"/>
                </a:lnTo>
                <a:lnTo>
                  <a:pt x="39" y="353"/>
                </a:lnTo>
                <a:lnTo>
                  <a:pt x="39" y="352"/>
                </a:lnTo>
                <a:lnTo>
                  <a:pt x="40" y="351"/>
                </a:lnTo>
                <a:lnTo>
                  <a:pt x="41" y="351"/>
                </a:lnTo>
                <a:lnTo>
                  <a:pt x="42" y="351"/>
                </a:lnTo>
                <a:lnTo>
                  <a:pt x="43" y="351"/>
                </a:lnTo>
                <a:lnTo>
                  <a:pt x="44" y="351"/>
                </a:lnTo>
                <a:lnTo>
                  <a:pt x="45" y="351"/>
                </a:lnTo>
                <a:lnTo>
                  <a:pt x="50" y="352"/>
                </a:lnTo>
                <a:lnTo>
                  <a:pt x="51" y="352"/>
                </a:lnTo>
                <a:lnTo>
                  <a:pt x="53" y="352"/>
                </a:lnTo>
                <a:lnTo>
                  <a:pt x="55" y="352"/>
                </a:lnTo>
                <a:lnTo>
                  <a:pt x="56" y="353"/>
                </a:lnTo>
                <a:lnTo>
                  <a:pt x="58" y="352"/>
                </a:lnTo>
                <a:lnTo>
                  <a:pt x="60" y="352"/>
                </a:lnTo>
                <a:lnTo>
                  <a:pt x="63" y="352"/>
                </a:lnTo>
                <a:lnTo>
                  <a:pt x="65" y="351"/>
                </a:lnTo>
                <a:lnTo>
                  <a:pt x="68" y="351"/>
                </a:lnTo>
                <a:lnTo>
                  <a:pt x="73" y="349"/>
                </a:lnTo>
                <a:lnTo>
                  <a:pt x="74" y="348"/>
                </a:lnTo>
                <a:lnTo>
                  <a:pt x="76" y="348"/>
                </a:lnTo>
                <a:lnTo>
                  <a:pt x="77" y="348"/>
                </a:lnTo>
                <a:lnTo>
                  <a:pt x="78" y="348"/>
                </a:lnTo>
                <a:lnTo>
                  <a:pt x="79" y="348"/>
                </a:lnTo>
                <a:lnTo>
                  <a:pt x="80" y="348"/>
                </a:lnTo>
                <a:lnTo>
                  <a:pt x="81" y="348"/>
                </a:lnTo>
                <a:lnTo>
                  <a:pt x="84" y="350"/>
                </a:lnTo>
                <a:lnTo>
                  <a:pt x="85" y="350"/>
                </a:lnTo>
                <a:lnTo>
                  <a:pt x="86" y="350"/>
                </a:lnTo>
                <a:lnTo>
                  <a:pt x="91" y="351"/>
                </a:lnTo>
                <a:lnTo>
                  <a:pt x="95" y="352"/>
                </a:lnTo>
                <a:lnTo>
                  <a:pt x="97" y="352"/>
                </a:lnTo>
                <a:lnTo>
                  <a:pt x="98" y="352"/>
                </a:lnTo>
                <a:lnTo>
                  <a:pt x="99" y="352"/>
                </a:lnTo>
                <a:lnTo>
                  <a:pt x="100" y="352"/>
                </a:lnTo>
                <a:lnTo>
                  <a:pt x="101" y="352"/>
                </a:lnTo>
                <a:lnTo>
                  <a:pt x="102" y="351"/>
                </a:lnTo>
                <a:lnTo>
                  <a:pt x="103" y="351"/>
                </a:lnTo>
                <a:lnTo>
                  <a:pt x="104" y="351"/>
                </a:lnTo>
                <a:lnTo>
                  <a:pt x="104" y="350"/>
                </a:lnTo>
                <a:lnTo>
                  <a:pt x="105" y="350"/>
                </a:lnTo>
                <a:lnTo>
                  <a:pt x="106" y="349"/>
                </a:lnTo>
                <a:lnTo>
                  <a:pt x="107" y="348"/>
                </a:lnTo>
                <a:lnTo>
                  <a:pt x="110" y="343"/>
                </a:lnTo>
                <a:lnTo>
                  <a:pt x="111" y="341"/>
                </a:lnTo>
                <a:lnTo>
                  <a:pt x="111" y="340"/>
                </a:lnTo>
                <a:lnTo>
                  <a:pt x="115" y="333"/>
                </a:lnTo>
                <a:lnTo>
                  <a:pt x="116" y="331"/>
                </a:lnTo>
                <a:lnTo>
                  <a:pt x="117" y="329"/>
                </a:lnTo>
                <a:lnTo>
                  <a:pt x="118" y="325"/>
                </a:lnTo>
                <a:lnTo>
                  <a:pt x="119" y="324"/>
                </a:lnTo>
                <a:lnTo>
                  <a:pt x="119" y="321"/>
                </a:lnTo>
                <a:lnTo>
                  <a:pt x="120" y="318"/>
                </a:lnTo>
                <a:lnTo>
                  <a:pt x="120" y="316"/>
                </a:lnTo>
                <a:lnTo>
                  <a:pt x="120" y="315"/>
                </a:lnTo>
                <a:lnTo>
                  <a:pt x="121" y="313"/>
                </a:lnTo>
                <a:lnTo>
                  <a:pt x="123" y="307"/>
                </a:lnTo>
              </a:path>
            </a:pathLst>
          </a:custGeom>
          <a:noFill/>
          <a:ln w="98425">
            <a:solidFill>
              <a:srgbClr val="CCCC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301" name="Freeform 238">
            <a:extLst>
              <a:ext uri="{FF2B5EF4-FFF2-40B4-BE49-F238E27FC236}">
                <a16:creationId xmlns:a16="http://schemas.microsoft.com/office/drawing/2014/main" id="{30A84D78-5647-42F5-ABC5-33F88AA66616}"/>
              </a:ext>
            </a:extLst>
          </p:cNvPr>
          <p:cNvSpPr>
            <a:spLocks/>
          </p:cNvSpPr>
          <p:nvPr/>
        </p:nvSpPr>
        <p:spPr bwMode="auto">
          <a:xfrm>
            <a:off x="7869768" y="1500542"/>
            <a:ext cx="496275" cy="312847"/>
          </a:xfrm>
          <a:custGeom>
            <a:avLst/>
            <a:gdLst>
              <a:gd name="T0" fmla="*/ 5 w 487"/>
              <a:gd name="T1" fmla="*/ 300 h 307"/>
              <a:gd name="T2" fmla="*/ 12 w 487"/>
              <a:gd name="T3" fmla="*/ 297 h 307"/>
              <a:gd name="T4" fmla="*/ 22 w 487"/>
              <a:gd name="T5" fmla="*/ 302 h 307"/>
              <a:gd name="T6" fmla="*/ 30 w 487"/>
              <a:gd name="T7" fmla="*/ 304 h 307"/>
              <a:gd name="T8" fmla="*/ 35 w 487"/>
              <a:gd name="T9" fmla="*/ 301 h 307"/>
              <a:gd name="T10" fmla="*/ 41 w 487"/>
              <a:gd name="T11" fmla="*/ 289 h 307"/>
              <a:gd name="T12" fmla="*/ 55 w 487"/>
              <a:gd name="T13" fmla="*/ 278 h 307"/>
              <a:gd name="T14" fmla="*/ 60 w 487"/>
              <a:gd name="T15" fmla="*/ 265 h 307"/>
              <a:gd name="T16" fmla="*/ 63 w 487"/>
              <a:gd name="T17" fmla="*/ 263 h 307"/>
              <a:gd name="T18" fmla="*/ 71 w 487"/>
              <a:gd name="T19" fmla="*/ 269 h 307"/>
              <a:gd name="T20" fmla="*/ 82 w 487"/>
              <a:gd name="T21" fmla="*/ 283 h 307"/>
              <a:gd name="T22" fmla="*/ 93 w 487"/>
              <a:gd name="T23" fmla="*/ 288 h 307"/>
              <a:gd name="T24" fmla="*/ 99 w 487"/>
              <a:gd name="T25" fmla="*/ 286 h 307"/>
              <a:gd name="T26" fmla="*/ 118 w 487"/>
              <a:gd name="T27" fmla="*/ 268 h 307"/>
              <a:gd name="T28" fmla="*/ 121 w 487"/>
              <a:gd name="T29" fmla="*/ 259 h 307"/>
              <a:gd name="T30" fmla="*/ 127 w 487"/>
              <a:gd name="T31" fmla="*/ 247 h 307"/>
              <a:gd name="T32" fmla="*/ 128 w 487"/>
              <a:gd name="T33" fmla="*/ 238 h 307"/>
              <a:gd name="T34" fmla="*/ 128 w 487"/>
              <a:gd name="T35" fmla="*/ 226 h 307"/>
              <a:gd name="T36" fmla="*/ 134 w 487"/>
              <a:gd name="T37" fmla="*/ 221 h 307"/>
              <a:gd name="T38" fmla="*/ 153 w 487"/>
              <a:gd name="T39" fmla="*/ 220 h 307"/>
              <a:gd name="T40" fmla="*/ 166 w 487"/>
              <a:gd name="T41" fmla="*/ 215 h 307"/>
              <a:gd name="T42" fmla="*/ 178 w 487"/>
              <a:gd name="T43" fmla="*/ 210 h 307"/>
              <a:gd name="T44" fmla="*/ 190 w 487"/>
              <a:gd name="T45" fmla="*/ 214 h 307"/>
              <a:gd name="T46" fmla="*/ 198 w 487"/>
              <a:gd name="T47" fmla="*/ 215 h 307"/>
              <a:gd name="T48" fmla="*/ 208 w 487"/>
              <a:gd name="T49" fmla="*/ 210 h 307"/>
              <a:gd name="T50" fmla="*/ 229 w 487"/>
              <a:gd name="T51" fmla="*/ 208 h 307"/>
              <a:gd name="T52" fmla="*/ 246 w 487"/>
              <a:gd name="T53" fmla="*/ 212 h 307"/>
              <a:gd name="T54" fmla="*/ 260 w 487"/>
              <a:gd name="T55" fmla="*/ 211 h 307"/>
              <a:gd name="T56" fmla="*/ 272 w 487"/>
              <a:gd name="T57" fmla="*/ 204 h 307"/>
              <a:gd name="T58" fmla="*/ 277 w 487"/>
              <a:gd name="T59" fmla="*/ 198 h 307"/>
              <a:gd name="T60" fmla="*/ 278 w 487"/>
              <a:gd name="T61" fmla="*/ 183 h 307"/>
              <a:gd name="T62" fmla="*/ 281 w 487"/>
              <a:gd name="T63" fmla="*/ 175 h 307"/>
              <a:gd name="T64" fmla="*/ 290 w 487"/>
              <a:gd name="T65" fmla="*/ 171 h 307"/>
              <a:gd name="T66" fmla="*/ 304 w 487"/>
              <a:gd name="T67" fmla="*/ 162 h 307"/>
              <a:gd name="T68" fmla="*/ 317 w 487"/>
              <a:gd name="T69" fmla="*/ 156 h 307"/>
              <a:gd name="T70" fmla="*/ 333 w 487"/>
              <a:gd name="T71" fmla="*/ 160 h 307"/>
              <a:gd name="T72" fmla="*/ 349 w 487"/>
              <a:gd name="T73" fmla="*/ 158 h 307"/>
              <a:gd name="T74" fmla="*/ 366 w 487"/>
              <a:gd name="T75" fmla="*/ 148 h 307"/>
              <a:gd name="T76" fmla="*/ 405 w 487"/>
              <a:gd name="T77" fmla="*/ 132 h 307"/>
              <a:gd name="T78" fmla="*/ 416 w 487"/>
              <a:gd name="T79" fmla="*/ 123 h 307"/>
              <a:gd name="T80" fmla="*/ 425 w 487"/>
              <a:gd name="T81" fmla="*/ 111 h 307"/>
              <a:gd name="T82" fmla="*/ 436 w 487"/>
              <a:gd name="T83" fmla="*/ 108 h 307"/>
              <a:gd name="T84" fmla="*/ 450 w 487"/>
              <a:gd name="T85" fmla="*/ 109 h 307"/>
              <a:gd name="T86" fmla="*/ 468 w 487"/>
              <a:gd name="T87" fmla="*/ 105 h 307"/>
              <a:gd name="T88" fmla="*/ 480 w 487"/>
              <a:gd name="T89" fmla="*/ 101 h 307"/>
              <a:gd name="T90" fmla="*/ 486 w 487"/>
              <a:gd name="T91" fmla="*/ 89 h 307"/>
              <a:gd name="T92" fmla="*/ 487 w 487"/>
              <a:gd name="T93" fmla="*/ 81 h 307"/>
              <a:gd name="T94" fmla="*/ 481 w 487"/>
              <a:gd name="T95" fmla="*/ 77 h 307"/>
              <a:gd name="T96" fmla="*/ 458 w 487"/>
              <a:gd name="T97" fmla="*/ 67 h 307"/>
              <a:gd name="T98" fmla="*/ 454 w 487"/>
              <a:gd name="T99" fmla="*/ 61 h 307"/>
              <a:gd name="T100" fmla="*/ 454 w 487"/>
              <a:gd name="T101" fmla="*/ 56 h 307"/>
              <a:gd name="T102" fmla="*/ 455 w 487"/>
              <a:gd name="T103" fmla="*/ 50 h 307"/>
              <a:gd name="T104" fmla="*/ 445 w 487"/>
              <a:gd name="T105" fmla="*/ 48 h 307"/>
              <a:gd name="T106" fmla="*/ 436 w 487"/>
              <a:gd name="T107" fmla="*/ 45 h 307"/>
              <a:gd name="T108" fmla="*/ 433 w 487"/>
              <a:gd name="T109" fmla="*/ 38 h 307"/>
              <a:gd name="T110" fmla="*/ 437 w 487"/>
              <a:gd name="T111" fmla="*/ 26 h 307"/>
              <a:gd name="T112" fmla="*/ 441 w 487"/>
              <a:gd name="T113" fmla="*/ 12 h 307"/>
              <a:gd name="T114" fmla="*/ 450 w 487"/>
              <a:gd name="T115" fmla="*/ 0 h 3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487" h="307">
                <a:moveTo>
                  <a:pt x="0" y="307"/>
                </a:moveTo>
                <a:lnTo>
                  <a:pt x="1" y="305"/>
                </a:lnTo>
                <a:lnTo>
                  <a:pt x="2" y="304"/>
                </a:lnTo>
                <a:lnTo>
                  <a:pt x="2" y="303"/>
                </a:lnTo>
                <a:lnTo>
                  <a:pt x="3" y="302"/>
                </a:lnTo>
                <a:lnTo>
                  <a:pt x="4" y="301"/>
                </a:lnTo>
                <a:lnTo>
                  <a:pt x="5" y="300"/>
                </a:lnTo>
                <a:lnTo>
                  <a:pt x="6" y="299"/>
                </a:lnTo>
                <a:lnTo>
                  <a:pt x="7" y="299"/>
                </a:lnTo>
                <a:lnTo>
                  <a:pt x="8" y="298"/>
                </a:lnTo>
                <a:lnTo>
                  <a:pt x="9" y="298"/>
                </a:lnTo>
                <a:lnTo>
                  <a:pt x="10" y="297"/>
                </a:lnTo>
                <a:lnTo>
                  <a:pt x="11" y="297"/>
                </a:lnTo>
                <a:lnTo>
                  <a:pt x="12" y="297"/>
                </a:lnTo>
                <a:lnTo>
                  <a:pt x="13" y="297"/>
                </a:lnTo>
                <a:lnTo>
                  <a:pt x="14" y="298"/>
                </a:lnTo>
                <a:lnTo>
                  <a:pt x="16" y="298"/>
                </a:lnTo>
                <a:lnTo>
                  <a:pt x="17" y="299"/>
                </a:lnTo>
                <a:lnTo>
                  <a:pt x="18" y="299"/>
                </a:lnTo>
                <a:lnTo>
                  <a:pt x="19" y="300"/>
                </a:lnTo>
                <a:lnTo>
                  <a:pt x="22" y="302"/>
                </a:lnTo>
                <a:lnTo>
                  <a:pt x="23" y="303"/>
                </a:lnTo>
                <a:lnTo>
                  <a:pt x="25" y="303"/>
                </a:lnTo>
                <a:lnTo>
                  <a:pt x="26" y="304"/>
                </a:lnTo>
                <a:lnTo>
                  <a:pt x="27" y="304"/>
                </a:lnTo>
                <a:lnTo>
                  <a:pt x="28" y="304"/>
                </a:lnTo>
                <a:lnTo>
                  <a:pt x="29" y="304"/>
                </a:lnTo>
                <a:lnTo>
                  <a:pt x="30" y="304"/>
                </a:lnTo>
                <a:lnTo>
                  <a:pt x="31" y="303"/>
                </a:lnTo>
                <a:lnTo>
                  <a:pt x="32" y="303"/>
                </a:lnTo>
                <a:lnTo>
                  <a:pt x="33" y="303"/>
                </a:lnTo>
                <a:lnTo>
                  <a:pt x="33" y="302"/>
                </a:lnTo>
                <a:lnTo>
                  <a:pt x="34" y="302"/>
                </a:lnTo>
                <a:lnTo>
                  <a:pt x="35" y="301"/>
                </a:lnTo>
                <a:lnTo>
                  <a:pt x="35" y="301"/>
                </a:lnTo>
                <a:lnTo>
                  <a:pt x="36" y="300"/>
                </a:lnTo>
                <a:lnTo>
                  <a:pt x="36" y="298"/>
                </a:lnTo>
                <a:lnTo>
                  <a:pt x="38" y="294"/>
                </a:lnTo>
                <a:lnTo>
                  <a:pt x="39" y="292"/>
                </a:lnTo>
                <a:lnTo>
                  <a:pt x="40" y="290"/>
                </a:lnTo>
                <a:lnTo>
                  <a:pt x="40" y="289"/>
                </a:lnTo>
                <a:lnTo>
                  <a:pt x="41" y="289"/>
                </a:lnTo>
                <a:lnTo>
                  <a:pt x="42" y="287"/>
                </a:lnTo>
                <a:lnTo>
                  <a:pt x="45" y="285"/>
                </a:lnTo>
                <a:lnTo>
                  <a:pt x="47" y="284"/>
                </a:lnTo>
                <a:lnTo>
                  <a:pt x="50" y="281"/>
                </a:lnTo>
                <a:lnTo>
                  <a:pt x="53" y="279"/>
                </a:lnTo>
                <a:lnTo>
                  <a:pt x="54" y="278"/>
                </a:lnTo>
                <a:lnTo>
                  <a:pt x="55" y="278"/>
                </a:lnTo>
                <a:lnTo>
                  <a:pt x="55" y="277"/>
                </a:lnTo>
                <a:lnTo>
                  <a:pt x="56" y="276"/>
                </a:lnTo>
                <a:lnTo>
                  <a:pt x="57" y="274"/>
                </a:lnTo>
                <a:lnTo>
                  <a:pt x="58" y="272"/>
                </a:lnTo>
                <a:lnTo>
                  <a:pt x="59" y="270"/>
                </a:lnTo>
                <a:lnTo>
                  <a:pt x="60" y="266"/>
                </a:lnTo>
                <a:lnTo>
                  <a:pt x="60" y="265"/>
                </a:lnTo>
                <a:lnTo>
                  <a:pt x="61" y="264"/>
                </a:lnTo>
                <a:lnTo>
                  <a:pt x="61" y="264"/>
                </a:lnTo>
                <a:lnTo>
                  <a:pt x="61" y="263"/>
                </a:lnTo>
                <a:lnTo>
                  <a:pt x="61" y="263"/>
                </a:lnTo>
                <a:lnTo>
                  <a:pt x="62" y="263"/>
                </a:lnTo>
                <a:lnTo>
                  <a:pt x="63" y="263"/>
                </a:lnTo>
                <a:lnTo>
                  <a:pt x="63" y="263"/>
                </a:lnTo>
                <a:lnTo>
                  <a:pt x="64" y="263"/>
                </a:lnTo>
                <a:lnTo>
                  <a:pt x="65" y="264"/>
                </a:lnTo>
                <a:lnTo>
                  <a:pt x="66" y="264"/>
                </a:lnTo>
                <a:lnTo>
                  <a:pt x="66" y="265"/>
                </a:lnTo>
                <a:lnTo>
                  <a:pt x="67" y="265"/>
                </a:lnTo>
                <a:lnTo>
                  <a:pt x="69" y="267"/>
                </a:lnTo>
                <a:lnTo>
                  <a:pt x="71" y="269"/>
                </a:lnTo>
                <a:lnTo>
                  <a:pt x="72" y="271"/>
                </a:lnTo>
                <a:lnTo>
                  <a:pt x="75" y="276"/>
                </a:lnTo>
                <a:lnTo>
                  <a:pt x="76" y="278"/>
                </a:lnTo>
                <a:lnTo>
                  <a:pt x="77" y="279"/>
                </a:lnTo>
                <a:lnTo>
                  <a:pt x="78" y="281"/>
                </a:lnTo>
                <a:lnTo>
                  <a:pt x="80" y="282"/>
                </a:lnTo>
                <a:lnTo>
                  <a:pt x="82" y="283"/>
                </a:lnTo>
                <a:lnTo>
                  <a:pt x="84" y="285"/>
                </a:lnTo>
                <a:lnTo>
                  <a:pt x="85" y="285"/>
                </a:lnTo>
                <a:lnTo>
                  <a:pt x="86" y="286"/>
                </a:lnTo>
                <a:lnTo>
                  <a:pt x="89" y="287"/>
                </a:lnTo>
                <a:lnTo>
                  <a:pt x="91" y="288"/>
                </a:lnTo>
                <a:lnTo>
                  <a:pt x="92" y="288"/>
                </a:lnTo>
                <a:lnTo>
                  <a:pt x="93" y="288"/>
                </a:lnTo>
                <a:lnTo>
                  <a:pt x="94" y="288"/>
                </a:lnTo>
                <a:lnTo>
                  <a:pt x="95" y="288"/>
                </a:lnTo>
                <a:lnTo>
                  <a:pt x="96" y="288"/>
                </a:lnTo>
                <a:lnTo>
                  <a:pt x="96" y="288"/>
                </a:lnTo>
                <a:lnTo>
                  <a:pt x="97" y="287"/>
                </a:lnTo>
                <a:lnTo>
                  <a:pt x="98" y="287"/>
                </a:lnTo>
                <a:lnTo>
                  <a:pt x="99" y="286"/>
                </a:lnTo>
                <a:lnTo>
                  <a:pt x="100" y="286"/>
                </a:lnTo>
                <a:lnTo>
                  <a:pt x="102" y="285"/>
                </a:lnTo>
                <a:lnTo>
                  <a:pt x="104" y="283"/>
                </a:lnTo>
                <a:lnTo>
                  <a:pt x="108" y="278"/>
                </a:lnTo>
                <a:lnTo>
                  <a:pt x="112" y="274"/>
                </a:lnTo>
                <a:lnTo>
                  <a:pt x="117" y="269"/>
                </a:lnTo>
                <a:lnTo>
                  <a:pt x="118" y="268"/>
                </a:lnTo>
                <a:lnTo>
                  <a:pt x="119" y="267"/>
                </a:lnTo>
                <a:lnTo>
                  <a:pt x="119" y="266"/>
                </a:lnTo>
                <a:lnTo>
                  <a:pt x="120" y="265"/>
                </a:lnTo>
                <a:lnTo>
                  <a:pt x="120" y="263"/>
                </a:lnTo>
                <a:lnTo>
                  <a:pt x="121" y="262"/>
                </a:lnTo>
                <a:lnTo>
                  <a:pt x="121" y="260"/>
                </a:lnTo>
                <a:lnTo>
                  <a:pt x="121" y="259"/>
                </a:lnTo>
                <a:lnTo>
                  <a:pt x="121" y="258"/>
                </a:lnTo>
                <a:lnTo>
                  <a:pt x="121" y="257"/>
                </a:lnTo>
                <a:lnTo>
                  <a:pt x="122" y="255"/>
                </a:lnTo>
                <a:lnTo>
                  <a:pt x="123" y="253"/>
                </a:lnTo>
                <a:lnTo>
                  <a:pt x="124" y="251"/>
                </a:lnTo>
                <a:lnTo>
                  <a:pt x="126" y="248"/>
                </a:lnTo>
                <a:lnTo>
                  <a:pt x="127" y="247"/>
                </a:lnTo>
                <a:lnTo>
                  <a:pt x="127" y="246"/>
                </a:lnTo>
                <a:lnTo>
                  <a:pt x="127" y="245"/>
                </a:lnTo>
                <a:lnTo>
                  <a:pt x="128" y="244"/>
                </a:lnTo>
                <a:lnTo>
                  <a:pt x="128" y="243"/>
                </a:lnTo>
                <a:lnTo>
                  <a:pt x="128" y="242"/>
                </a:lnTo>
                <a:lnTo>
                  <a:pt x="128" y="241"/>
                </a:lnTo>
                <a:lnTo>
                  <a:pt x="128" y="238"/>
                </a:lnTo>
                <a:lnTo>
                  <a:pt x="128" y="236"/>
                </a:lnTo>
                <a:lnTo>
                  <a:pt x="127" y="232"/>
                </a:lnTo>
                <a:lnTo>
                  <a:pt x="127" y="230"/>
                </a:lnTo>
                <a:lnTo>
                  <a:pt x="127" y="229"/>
                </a:lnTo>
                <a:lnTo>
                  <a:pt x="127" y="227"/>
                </a:lnTo>
                <a:lnTo>
                  <a:pt x="128" y="227"/>
                </a:lnTo>
                <a:lnTo>
                  <a:pt x="128" y="226"/>
                </a:lnTo>
                <a:lnTo>
                  <a:pt x="129" y="225"/>
                </a:lnTo>
                <a:lnTo>
                  <a:pt x="129" y="224"/>
                </a:lnTo>
                <a:lnTo>
                  <a:pt x="130" y="224"/>
                </a:lnTo>
                <a:lnTo>
                  <a:pt x="131" y="223"/>
                </a:lnTo>
                <a:lnTo>
                  <a:pt x="132" y="222"/>
                </a:lnTo>
                <a:lnTo>
                  <a:pt x="133" y="222"/>
                </a:lnTo>
                <a:lnTo>
                  <a:pt x="134" y="221"/>
                </a:lnTo>
                <a:lnTo>
                  <a:pt x="136" y="221"/>
                </a:lnTo>
                <a:lnTo>
                  <a:pt x="137" y="220"/>
                </a:lnTo>
                <a:lnTo>
                  <a:pt x="139" y="220"/>
                </a:lnTo>
                <a:lnTo>
                  <a:pt x="140" y="220"/>
                </a:lnTo>
                <a:lnTo>
                  <a:pt x="143" y="220"/>
                </a:lnTo>
                <a:lnTo>
                  <a:pt x="150" y="220"/>
                </a:lnTo>
                <a:lnTo>
                  <a:pt x="153" y="220"/>
                </a:lnTo>
                <a:lnTo>
                  <a:pt x="155" y="219"/>
                </a:lnTo>
                <a:lnTo>
                  <a:pt x="158" y="219"/>
                </a:lnTo>
                <a:lnTo>
                  <a:pt x="160" y="218"/>
                </a:lnTo>
                <a:lnTo>
                  <a:pt x="161" y="218"/>
                </a:lnTo>
                <a:lnTo>
                  <a:pt x="162" y="217"/>
                </a:lnTo>
                <a:lnTo>
                  <a:pt x="164" y="216"/>
                </a:lnTo>
                <a:lnTo>
                  <a:pt x="166" y="215"/>
                </a:lnTo>
                <a:lnTo>
                  <a:pt x="168" y="214"/>
                </a:lnTo>
                <a:lnTo>
                  <a:pt x="170" y="212"/>
                </a:lnTo>
                <a:lnTo>
                  <a:pt x="172" y="212"/>
                </a:lnTo>
                <a:lnTo>
                  <a:pt x="173" y="211"/>
                </a:lnTo>
                <a:lnTo>
                  <a:pt x="175" y="211"/>
                </a:lnTo>
                <a:lnTo>
                  <a:pt x="176" y="210"/>
                </a:lnTo>
                <a:lnTo>
                  <a:pt x="178" y="210"/>
                </a:lnTo>
                <a:lnTo>
                  <a:pt x="179" y="210"/>
                </a:lnTo>
                <a:lnTo>
                  <a:pt x="180" y="210"/>
                </a:lnTo>
                <a:lnTo>
                  <a:pt x="182" y="210"/>
                </a:lnTo>
                <a:lnTo>
                  <a:pt x="183" y="211"/>
                </a:lnTo>
                <a:lnTo>
                  <a:pt x="184" y="211"/>
                </a:lnTo>
                <a:lnTo>
                  <a:pt x="185" y="211"/>
                </a:lnTo>
                <a:lnTo>
                  <a:pt x="190" y="214"/>
                </a:lnTo>
                <a:lnTo>
                  <a:pt x="192" y="214"/>
                </a:lnTo>
                <a:lnTo>
                  <a:pt x="193" y="215"/>
                </a:lnTo>
                <a:lnTo>
                  <a:pt x="194" y="215"/>
                </a:lnTo>
                <a:lnTo>
                  <a:pt x="195" y="215"/>
                </a:lnTo>
                <a:lnTo>
                  <a:pt x="196" y="215"/>
                </a:lnTo>
                <a:lnTo>
                  <a:pt x="197" y="215"/>
                </a:lnTo>
                <a:lnTo>
                  <a:pt x="198" y="215"/>
                </a:lnTo>
                <a:lnTo>
                  <a:pt x="198" y="215"/>
                </a:lnTo>
                <a:lnTo>
                  <a:pt x="199" y="215"/>
                </a:lnTo>
                <a:lnTo>
                  <a:pt x="200" y="214"/>
                </a:lnTo>
                <a:lnTo>
                  <a:pt x="202" y="213"/>
                </a:lnTo>
                <a:lnTo>
                  <a:pt x="205" y="212"/>
                </a:lnTo>
                <a:lnTo>
                  <a:pt x="207" y="211"/>
                </a:lnTo>
                <a:lnTo>
                  <a:pt x="208" y="210"/>
                </a:lnTo>
                <a:lnTo>
                  <a:pt x="210" y="210"/>
                </a:lnTo>
                <a:lnTo>
                  <a:pt x="215" y="210"/>
                </a:lnTo>
                <a:lnTo>
                  <a:pt x="221" y="208"/>
                </a:lnTo>
                <a:lnTo>
                  <a:pt x="222" y="208"/>
                </a:lnTo>
                <a:lnTo>
                  <a:pt x="224" y="208"/>
                </a:lnTo>
                <a:lnTo>
                  <a:pt x="227" y="208"/>
                </a:lnTo>
                <a:lnTo>
                  <a:pt x="229" y="208"/>
                </a:lnTo>
                <a:lnTo>
                  <a:pt x="232" y="208"/>
                </a:lnTo>
                <a:lnTo>
                  <a:pt x="234" y="208"/>
                </a:lnTo>
                <a:lnTo>
                  <a:pt x="237" y="209"/>
                </a:lnTo>
                <a:lnTo>
                  <a:pt x="239" y="209"/>
                </a:lnTo>
                <a:lnTo>
                  <a:pt x="241" y="210"/>
                </a:lnTo>
                <a:lnTo>
                  <a:pt x="245" y="211"/>
                </a:lnTo>
                <a:lnTo>
                  <a:pt x="246" y="212"/>
                </a:lnTo>
                <a:lnTo>
                  <a:pt x="248" y="212"/>
                </a:lnTo>
                <a:lnTo>
                  <a:pt x="250" y="212"/>
                </a:lnTo>
                <a:lnTo>
                  <a:pt x="252" y="212"/>
                </a:lnTo>
                <a:lnTo>
                  <a:pt x="254" y="212"/>
                </a:lnTo>
                <a:lnTo>
                  <a:pt x="256" y="212"/>
                </a:lnTo>
                <a:lnTo>
                  <a:pt x="258" y="212"/>
                </a:lnTo>
                <a:lnTo>
                  <a:pt x="260" y="211"/>
                </a:lnTo>
                <a:lnTo>
                  <a:pt x="261" y="210"/>
                </a:lnTo>
                <a:lnTo>
                  <a:pt x="262" y="209"/>
                </a:lnTo>
                <a:lnTo>
                  <a:pt x="265" y="207"/>
                </a:lnTo>
                <a:lnTo>
                  <a:pt x="266" y="206"/>
                </a:lnTo>
                <a:lnTo>
                  <a:pt x="268" y="205"/>
                </a:lnTo>
                <a:lnTo>
                  <a:pt x="271" y="204"/>
                </a:lnTo>
                <a:lnTo>
                  <a:pt x="272" y="204"/>
                </a:lnTo>
                <a:lnTo>
                  <a:pt x="273" y="203"/>
                </a:lnTo>
                <a:lnTo>
                  <a:pt x="274" y="202"/>
                </a:lnTo>
                <a:lnTo>
                  <a:pt x="275" y="202"/>
                </a:lnTo>
                <a:lnTo>
                  <a:pt x="276" y="201"/>
                </a:lnTo>
                <a:lnTo>
                  <a:pt x="276" y="200"/>
                </a:lnTo>
                <a:lnTo>
                  <a:pt x="277" y="199"/>
                </a:lnTo>
                <a:lnTo>
                  <a:pt x="277" y="198"/>
                </a:lnTo>
                <a:lnTo>
                  <a:pt x="277" y="197"/>
                </a:lnTo>
                <a:lnTo>
                  <a:pt x="278" y="195"/>
                </a:lnTo>
                <a:lnTo>
                  <a:pt x="278" y="193"/>
                </a:lnTo>
                <a:lnTo>
                  <a:pt x="277" y="189"/>
                </a:lnTo>
                <a:lnTo>
                  <a:pt x="277" y="187"/>
                </a:lnTo>
                <a:lnTo>
                  <a:pt x="277" y="185"/>
                </a:lnTo>
                <a:lnTo>
                  <a:pt x="278" y="183"/>
                </a:lnTo>
                <a:lnTo>
                  <a:pt x="278" y="182"/>
                </a:lnTo>
                <a:lnTo>
                  <a:pt x="278" y="180"/>
                </a:lnTo>
                <a:lnTo>
                  <a:pt x="279" y="179"/>
                </a:lnTo>
                <a:lnTo>
                  <a:pt x="279" y="178"/>
                </a:lnTo>
                <a:lnTo>
                  <a:pt x="280" y="176"/>
                </a:lnTo>
                <a:lnTo>
                  <a:pt x="280" y="175"/>
                </a:lnTo>
                <a:lnTo>
                  <a:pt x="281" y="175"/>
                </a:lnTo>
                <a:lnTo>
                  <a:pt x="282" y="174"/>
                </a:lnTo>
                <a:lnTo>
                  <a:pt x="282" y="173"/>
                </a:lnTo>
                <a:lnTo>
                  <a:pt x="283" y="173"/>
                </a:lnTo>
                <a:lnTo>
                  <a:pt x="284" y="173"/>
                </a:lnTo>
                <a:lnTo>
                  <a:pt x="284" y="172"/>
                </a:lnTo>
                <a:lnTo>
                  <a:pt x="286" y="172"/>
                </a:lnTo>
                <a:lnTo>
                  <a:pt x="290" y="171"/>
                </a:lnTo>
                <a:lnTo>
                  <a:pt x="292" y="171"/>
                </a:lnTo>
                <a:lnTo>
                  <a:pt x="294" y="170"/>
                </a:lnTo>
                <a:lnTo>
                  <a:pt x="296" y="169"/>
                </a:lnTo>
                <a:lnTo>
                  <a:pt x="298" y="168"/>
                </a:lnTo>
                <a:lnTo>
                  <a:pt x="300" y="166"/>
                </a:lnTo>
                <a:lnTo>
                  <a:pt x="302" y="165"/>
                </a:lnTo>
                <a:lnTo>
                  <a:pt x="304" y="162"/>
                </a:lnTo>
                <a:lnTo>
                  <a:pt x="306" y="161"/>
                </a:lnTo>
                <a:lnTo>
                  <a:pt x="307" y="160"/>
                </a:lnTo>
                <a:lnTo>
                  <a:pt x="309" y="159"/>
                </a:lnTo>
                <a:lnTo>
                  <a:pt x="312" y="158"/>
                </a:lnTo>
                <a:lnTo>
                  <a:pt x="314" y="157"/>
                </a:lnTo>
                <a:lnTo>
                  <a:pt x="316" y="156"/>
                </a:lnTo>
                <a:lnTo>
                  <a:pt x="317" y="156"/>
                </a:lnTo>
                <a:lnTo>
                  <a:pt x="318" y="156"/>
                </a:lnTo>
                <a:lnTo>
                  <a:pt x="319" y="156"/>
                </a:lnTo>
                <a:lnTo>
                  <a:pt x="321" y="157"/>
                </a:lnTo>
                <a:lnTo>
                  <a:pt x="322" y="157"/>
                </a:lnTo>
                <a:lnTo>
                  <a:pt x="326" y="158"/>
                </a:lnTo>
                <a:lnTo>
                  <a:pt x="330" y="159"/>
                </a:lnTo>
                <a:lnTo>
                  <a:pt x="333" y="160"/>
                </a:lnTo>
                <a:lnTo>
                  <a:pt x="335" y="160"/>
                </a:lnTo>
                <a:lnTo>
                  <a:pt x="336" y="160"/>
                </a:lnTo>
                <a:lnTo>
                  <a:pt x="337" y="160"/>
                </a:lnTo>
                <a:lnTo>
                  <a:pt x="342" y="159"/>
                </a:lnTo>
                <a:lnTo>
                  <a:pt x="346" y="159"/>
                </a:lnTo>
                <a:lnTo>
                  <a:pt x="347" y="158"/>
                </a:lnTo>
                <a:lnTo>
                  <a:pt x="349" y="158"/>
                </a:lnTo>
                <a:lnTo>
                  <a:pt x="351" y="157"/>
                </a:lnTo>
                <a:lnTo>
                  <a:pt x="352" y="156"/>
                </a:lnTo>
                <a:lnTo>
                  <a:pt x="354" y="155"/>
                </a:lnTo>
                <a:lnTo>
                  <a:pt x="358" y="152"/>
                </a:lnTo>
                <a:lnTo>
                  <a:pt x="360" y="151"/>
                </a:lnTo>
                <a:lnTo>
                  <a:pt x="362" y="150"/>
                </a:lnTo>
                <a:lnTo>
                  <a:pt x="366" y="148"/>
                </a:lnTo>
                <a:lnTo>
                  <a:pt x="377" y="143"/>
                </a:lnTo>
                <a:lnTo>
                  <a:pt x="384" y="140"/>
                </a:lnTo>
                <a:lnTo>
                  <a:pt x="388" y="138"/>
                </a:lnTo>
                <a:lnTo>
                  <a:pt x="391" y="137"/>
                </a:lnTo>
                <a:lnTo>
                  <a:pt x="398" y="134"/>
                </a:lnTo>
                <a:lnTo>
                  <a:pt x="401" y="133"/>
                </a:lnTo>
                <a:lnTo>
                  <a:pt x="405" y="132"/>
                </a:lnTo>
                <a:lnTo>
                  <a:pt x="406" y="131"/>
                </a:lnTo>
                <a:lnTo>
                  <a:pt x="407" y="130"/>
                </a:lnTo>
                <a:lnTo>
                  <a:pt x="410" y="129"/>
                </a:lnTo>
                <a:lnTo>
                  <a:pt x="412" y="127"/>
                </a:lnTo>
                <a:lnTo>
                  <a:pt x="414" y="126"/>
                </a:lnTo>
                <a:lnTo>
                  <a:pt x="415" y="124"/>
                </a:lnTo>
                <a:lnTo>
                  <a:pt x="416" y="123"/>
                </a:lnTo>
                <a:lnTo>
                  <a:pt x="417" y="121"/>
                </a:lnTo>
                <a:lnTo>
                  <a:pt x="418" y="119"/>
                </a:lnTo>
                <a:lnTo>
                  <a:pt x="421" y="115"/>
                </a:lnTo>
                <a:lnTo>
                  <a:pt x="422" y="114"/>
                </a:lnTo>
                <a:lnTo>
                  <a:pt x="423" y="112"/>
                </a:lnTo>
                <a:lnTo>
                  <a:pt x="423" y="112"/>
                </a:lnTo>
                <a:lnTo>
                  <a:pt x="425" y="111"/>
                </a:lnTo>
                <a:lnTo>
                  <a:pt x="426" y="110"/>
                </a:lnTo>
                <a:lnTo>
                  <a:pt x="427" y="109"/>
                </a:lnTo>
                <a:lnTo>
                  <a:pt x="430" y="109"/>
                </a:lnTo>
                <a:lnTo>
                  <a:pt x="432" y="108"/>
                </a:lnTo>
                <a:lnTo>
                  <a:pt x="433" y="108"/>
                </a:lnTo>
                <a:lnTo>
                  <a:pt x="435" y="108"/>
                </a:lnTo>
                <a:lnTo>
                  <a:pt x="436" y="108"/>
                </a:lnTo>
                <a:lnTo>
                  <a:pt x="438" y="108"/>
                </a:lnTo>
                <a:lnTo>
                  <a:pt x="440" y="108"/>
                </a:lnTo>
                <a:lnTo>
                  <a:pt x="444" y="109"/>
                </a:lnTo>
                <a:lnTo>
                  <a:pt x="445" y="109"/>
                </a:lnTo>
                <a:lnTo>
                  <a:pt x="447" y="109"/>
                </a:lnTo>
                <a:lnTo>
                  <a:pt x="449" y="109"/>
                </a:lnTo>
                <a:lnTo>
                  <a:pt x="450" y="109"/>
                </a:lnTo>
                <a:lnTo>
                  <a:pt x="452" y="109"/>
                </a:lnTo>
                <a:lnTo>
                  <a:pt x="454" y="109"/>
                </a:lnTo>
                <a:lnTo>
                  <a:pt x="458" y="108"/>
                </a:lnTo>
                <a:lnTo>
                  <a:pt x="460" y="108"/>
                </a:lnTo>
                <a:lnTo>
                  <a:pt x="462" y="107"/>
                </a:lnTo>
                <a:lnTo>
                  <a:pt x="465" y="106"/>
                </a:lnTo>
                <a:lnTo>
                  <a:pt x="468" y="105"/>
                </a:lnTo>
                <a:lnTo>
                  <a:pt x="469" y="104"/>
                </a:lnTo>
                <a:lnTo>
                  <a:pt x="471" y="104"/>
                </a:lnTo>
                <a:lnTo>
                  <a:pt x="476" y="103"/>
                </a:lnTo>
                <a:lnTo>
                  <a:pt x="477" y="102"/>
                </a:lnTo>
                <a:lnTo>
                  <a:pt x="479" y="102"/>
                </a:lnTo>
                <a:lnTo>
                  <a:pt x="480" y="101"/>
                </a:lnTo>
                <a:lnTo>
                  <a:pt x="480" y="101"/>
                </a:lnTo>
                <a:lnTo>
                  <a:pt x="481" y="100"/>
                </a:lnTo>
                <a:lnTo>
                  <a:pt x="482" y="100"/>
                </a:lnTo>
                <a:lnTo>
                  <a:pt x="483" y="98"/>
                </a:lnTo>
                <a:lnTo>
                  <a:pt x="483" y="97"/>
                </a:lnTo>
                <a:lnTo>
                  <a:pt x="484" y="96"/>
                </a:lnTo>
                <a:lnTo>
                  <a:pt x="485" y="93"/>
                </a:lnTo>
                <a:lnTo>
                  <a:pt x="486" y="89"/>
                </a:lnTo>
                <a:lnTo>
                  <a:pt x="487" y="87"/>
                </a:lnTo>
                <a:lnTo>
                  <a:pt x="487" y="86"/>
                </a:lnTo>
                <a:lnTo>
                  <a:pt x="487" y="85"/>
                </a:lnTo>
                <a:lnTo>
                  <a:pt x="487" y="84"/>
                </a:lnTo>
                <a:lnTo>
                  <a:pt x="487" y="83"/>
                </a:lnTo>
                <a:lnTo>
                  <a:pt x="487" y="82"/>
                </a:lnTo>
                <a:lnTo>
                  <a:pt x="487" y="81"/>
                </a:lnTo>
                <a:lnTo>
                  <a:pt x="486" y="81"/>
                </a:lnTo>
                <a:lnTo>
                  <a:pt x="486" y="80"/>
                </a:lnTo>
                <a:lnTo>
                  <a:pt x="485" y="79"/>
                </a:lnTo>
                <a:lnTo>
                  <a:pt x="484" y="78"/>
                </a:lnTo>
                <a:lnTo>
                  <a:pt x="483" y="78"/>
                </a:lnTo>
                <a:lnTo>
                  <a:pt x="482" y="77"/>
                </a:lnTo>
                <a:lnTo>
                  <a:pt x="481" y="77"/>
                </a:lnTo>
                <a:lnTo>
                  <a:pt x="478" y="75"/>
                </a:lnTo>
                <a:lnTo>
                  <a:pt x="472" y="73"/>
                </a:lnTo>
                <a:lnTo>
                  <a:pt x="468" y="72"/>
                </a:lnTo>
                <a:lnTo>
                  <a:pt x="462" y="69"/>
                </a:lnTo>
                <a:lnTo>
                  <a:pt x="460" y="69"/>
                </a:lnTo>
                <a:lnTo>
                  <a:pt x="459" y="68"/>
                </a:lnTo>
                <a:lnTo>
                  <a:pt x="458" y="67"/>
                </a:lnTo>
                <a:lnTo>
                  <a:pt x="457" y="67"/>
                </a:lnTo>
                <a:lnTo>
                  <a:pt x="456" y="66"/>
                </a:lnTo>
                <a:lnTo>
                  <a:pt x="456" y="65"/>
                </a:lnTo>
                <a:lnTo>
                  <a:pt x="455" y="65"/>
                </a:lnTo>
                <a:lnTo>
                  <a:pt x="455" y="64"/>
                </a:lnTo>
                <a:lnTo>
                  <a:pt x="454" y="63"/>
                </a:lnTo>
                <a:lnTo>
                  <a:pt x="454" y="61"/>
                </a:lnTo>
                <a:lnTo>
                  <a:pt x="453" y="60"/>
                </a:lnTo>
                <a:lnTo>
                  <a:pt x="453" y="60"/>
                </a:lnTo>
                <a:lnTo>
                  <a:pt x="453" y="59"/>
                </a:lnTo>
                <a:lnTo>
                  <a:pt x="453" y="58"/>
                </a:lnTo>
                <a:lnTo>
                  <a:pt x="453" y="58"/>
                </a:lnTo>
                <a:lnTo>
                  <a:pt x="453" y="57"/>
                </a:lnTo>
                <a:lnTo>
                  <a:pt x="454" y="56"/>
                </a:lnTo>
                <a:lnTo>
                  <a:pt x="455" y="54"/>
                </a:lnTo>
                <a:lnTo>
                  <a:pt x="455" y="53"/>
                </a:lnTo>
                <a:lnTo>
                  <a:pt x="456" y="52"/>
                </a:lnTo>
                <a:lnTo>
                  <a:pt x="456" y="52"/>
                </a:lnTo>
                <a:lnTo>
                  <a:pt x="456" y="51"/>
                </a:lnTo>
                <a:lnTo>
                  <a:pt x="455" y="50"/>
                </a:lnTo>
                <a:lnTo>
                  <a:pt x="455" y="50"/>
                </a:lnTo>
                <a:lnTo>
                  <a:pt x="454" y="49"/>
                </a:lnTo>
                <a:lnTo>
                  <a:pt x="454" y="49"/>
                </a:lnTo>
                <a:lnTo>
                  <a:pt x="453" y="49"/>
                </a:lnTo>
                <a:lnTo>
                  <a:pt x="452" y="49"/>
                </a:lnTo>
                <a:lnTo>
                  <a:pt x="451" y="48"/>
                </a:lnTo>
                <a:lnTo>
                  <a:pt x="447" y="49"/>
                </a:lnTo>
                <a:lnTo>
                  <a:pt x="445" y="48"/>
                </a:lnTo>
                <a:lnTo>
                  <a:pt x="442" y="48"/>
                </a:lnTo>
                <a:lnTo>
                  <a:pt x="441" y="48"/>
                </a:lnTo>
                <a:lnTo>
                  <a:pt x="441" y="48"/>
                </a:lnTo>
                <a:lnTo>
                  <a:pt x="439" y="47"/>
                </a:lnTo>
                <a:lnTo>
                  <a:pt x="438" y="46"/>
                </a:lnTo>
                <a:lnTo>
                  <a:pt x="437" y="46"/>
                </a:lnTo>
                <a:lnTo>
                  <a:pt x="436" y="45"/>
                </a:lnTo>
                <a:lnTo>
                  <a:pt x="435" y="44"/>
                </a:lnTo>
                <a:lnTo>
                  <a:pt x="434" y="43"/>
                </a:lnTo>
                <a:lnTo>
                  <a:pt x="434" y="42"/>
                </a:lnTo>
                <a:lnTo>
                  <a:pt x="433" y="41"/>
                </a:lnTo>
                <a:lnTo>
                  <a:pt x="433" y="41"/>
                </a:lnTo>
                <a:lnTo>
                  <a:pt x="433" y="40"/>
                </a:lnTo>
                <a:lnTo>
                  <a:pt x="433" y="38"/>
                </a:lnTo>
                <a:lnTo>
                  <a:pt x="433" y="35"/>
                </a:lnTo>
                <a:lnTo>
                  <a:pt x="433" y="34"/>
                </a:lnTo>
                <a:lnTo>
                  <a:pt x="434" y="33"/>
                </a:lnTo>
                <a:lnTo>
                  <a:pt x="434" y="32"/>
                </a:lnTo>
                <a:lnTo>
                  <a:pt x="434" y="31"/>
                </a:lnTo>
                <a:lnTo>
                  <a:pt x="436" y="27"/>
                </a:lnTo>
                <a:lnTo>
                  <a:pt x="437" y="26"/>
                </a:lnTo>
                <a:lnTo>
                  <a:pt x="438" y="24"/>
                </a:lnTo>
                <a:lnTo>
                  <a:pt x="438" y="22"/>
                </a:lnTo>
                <a:lnTo>
                  <a:pt x="439" y="21"/>
                </a:lnTo>
                <a:lnTo>
                  <a:pt x="439" y="19"/>
                </a:lnTo>
                <a:lnTo>
                  <a:pt x="440" y="18"/>
                </a:lnTo>
                <a:lnTo>
                  <a:pt x="441" y="13"/>
                </a:lnTo>
                <a:lnTo>
                  <a:pt x="441" y="12"/>
                </a:lnTo>
                <a:lnTo>
                  <a:pt x="441" y="11"/>
                </a:lnTo>
                <a:lnTo>
                  <a:pt x="442" y="10"/>
                </a:lnTo>
                <a:lnTo>
                  <a:pt x="442" y="10"/>
                </a:lnTo>
                <a:lnTo>
                  <a:pt x="443" y="8"/>
                </a:lnTo>
                <a:lnTo>
                  <a:pt x="448" y="2"/>
                </a:lnTo>
                <a:lnTo>
                  <a:pt x="449" y="1"/>
                </a:lnTo>
                <a:lnTo>
                  <a:pt x="450" y="0"/>
                </a:lnTo>
                <a:lnTo>
                  <a:pt x="450" y="0"/>
                </a:lnTo>
                <a:lnTo>
                  <a:pt x="450" y="0"/>
                </a:lnTo>
              </a:path>
            </a:pathLst>
          </a:custGeom>
          <a:noFill/>
          <a:ln w="98425">
            <a:solidFill>
              <a:srgbClr val="CCCC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302" name="Freeform 239">
            <a:extLst>
              <a:ext uri="{FF2B5EF4-FFF2-40B4-BE49-F238E27FC236}">
                <a16:creationId xmlns:a16="http://schemas.microsoft.com/office/drawing/2014/main" id="{A725F016-D7B4-46CD-8475-2E40E14962A4}"/>
              </a:ext>
            </a:extLst>
          </p:cNvPr>
          <p:cNvSpPr>
            <a:spLocks/>
          </p:cNvSpPr>
          <p:nvPr/>
        </p:nvSpPr>
        <p:spPr bwMode="auto">
          <a:xfrm>
            <a:off x="8344644" y="1522961"/>
            <a:ext cx="542132" cy="364818"/>
          </a:xfrm>
          <a:custGeom>
            <a:avLst/>
            <a:gdLst>
              <a:gd name="T0" fmla="*/ 298 w 532"/>
              <a:gd name="T1" fmla="*/ 4 h 358"/>
              <a:gd name="T2" fmla="*/ 315 w 532"/>
              <a:gd name="T3" fmla="*/ 17 h 358"/>
              <a:gd name="T4" fmla="*/ 328 w 532"/>
              <a:gd name="T5" fmla="*/ 17 h 358"/>
              <a:gd name="T6" fmla="*/ 340 w 532"/>
              <a:gd name="T7" fmla="*/ 8 h 358"/>
              <a:gd name="T8" fmla="*/ 350 w 532"/>
              <a:gd name="T9" fmla="*/ 24 h 358"/>
              <a:gd name="T10" fmla="*/ 369 w 532"/>
              <a:gd name="T11" fmla="*/ 20 h 358"/>
              <a:gd name="T12" fmla="*/ 388 w 532"/>
              <a:gd name="T13" fmla="*/ 46 h 358"/>
              <a:gd name="T14" fmla="*/ 385 w 532"/>
              <a:gd name="T15" fmla="*/ 79 h 358"/>
              <a:gd name="T16" fmla="*/ 403 w 532"/>
              <a:gd name="T17" fmla="*/ 106 h 358"/>
              <a:gd name="T18" fmla="*/ 425 w 532"/>
              <a:gd name="T19" fmla="*/ 134 h 358"/>
              <a:gd name="T20" fmla="*/ 432 w 532"/>
              <a:gd name="T21" fmla="*/ 158 h 358"/>
              <a:gd name="T22" fmla="*/ 451 w 532"/>
              <a:gd name="T23" fmla="*/ 144 h 358"/>
              <a:gd name="T24" fmla="*/ 485 w 532"/>
              <a:gd name="T25" fmla="*/ 155 h 358"/>
              <a:gd name="T26" fmla="*/ 497 w 532"/>
              <a:gd name="T27" fmla="*/ 169 h 358"/>
              <a:gd name="T28" fmla="*/ 506 w 532"/>
              <a:gd name="T29" fmla="*/ 210 h 358"/>
              <a:gd name="T30" fmla="*/ 511 w 532"/>
              <a:gd name="T31" fmla="*/ 252 h 358"/>
              <a:gd name="T32" fmla="*/ 514 w 532"/>
              <a:gd name="T33" fmla="*/ 284 h 358"/>
              <a:gd name="T34" fmla="*/ 531 w 532"/>
              <a:gd name="T35" fmla="*/ 319 h 358"/>
              <a:gd name="T36" fmla="*/ 520 w 532"/>
              <a:gd name="T37" fmla="*/ 330 h 358"/>
              <a:gd name="T38" fmla="*/ 495 w 532"/>
              <a:gd name="T39" fmla="*/ 331 h 358"/>
              <a:gd name="T40" fmla="*/ 476 w 532"/>
              <a:gd name="T41" fmla="*/ 316 h 358"/>
              <a:gd name="T42" fmla="*/ 457 w 532"/>
              <a:gd name="T43" fmla="*/ 330 h 358"/>
              <a:gd name="T44" fmla="*/ 454 w 532"/>
              <a:gd name="T45" fmla="*/ 349 h 358"/>
              <a:gd name="T46" fmla="*/ 436 w 532"/>
              <a:gd name="T47" fmla="*/ 352 h 358"/>
              <a:gd name="T48" fmla="*/ 425 w 532"/>
              <a:gd name="T49" fmla="*/ 342 h 358"/>
              <a:gd name="T50" fmla="*/ 399 w 532"/>
              <a:gd name="T51" fmla="*/ 332 h 358"/>
              <a:gd name="T52" fmla="*/ 379 w 532"/>
              <a:gd name="T53" fmla="*/ 332 h 358"/>
              <a:gd name="T54" fmla="*/ 359 w 532"/>
              <a:gd name="T55" fmla="*/ 343 h 358"/>
              <a:gd name="T56" fmla="*/ 324 w 532"/>
              <a:gd name="T57" fmla="*/ 324 h 358"/>
              <a:gd name="T58" fmla="*/ 305 w 532"/>
              <a:gd name="T59" fmla="*/ 305 h 358"/>
              <a:gd name="T60" fmla="*/ 274 w 532"/>
              <a:gd name="T61" fmla="*/ 279 h 358"/>
              <a:gd name="T62" fmla="*/ 256 w 532"/>
              <a:gd name="T63" fmla="*/ 279 h 358"/>
              <a:gd name="T64" fmla="*/ 239 w 532"/>
              <a:gd name="T65" fmla="*/ 267 h 358"/>
              <a:gd name="T66" fmla="*/ 230 w 532"/>
              <a:gd name="T67" fmla="*/ 284 h 358"/>
              <a:gd name="T68" fmla="*/ 211 w 532"/>
              <a:gd name="T69" fmla="*/ 299 h 358"/>
              <a:gd name="T70" fmla="*/ 200 w 532"/>
              <a:gd name="T71" fmla="*/ 313 h 358"/>
              <a:gd name="T72" fmla="*/ 172 w 532"/>
              <a:gd name="T73" fmla="*/ 309 h 358"/>
              <a:gd name="T74" fmla="*/ 163 w 532"/>
              <a:gd name="T75" fmla="*/ 330 h 358"/>
              <a:gd name="T76" fmla="*/ 139 w 532"/>
              <a:gd name="T77" fmla="*/ 353 h 358"/>
              <a:gd name="T78" fmla="*/ 106 w 532"/>
              <a:gd name="T79" fmla="*/ 358 h 358"/>
              <a:gd name="T80" fmla="*/ 95 w 532"/>
              <a:gd name="T81" fmla="*/ 343 h 358"/>
              <a:gd name="T82" fmla="*/ 82 w 532"/>
              <a:gd name="T83" fmla="*/ 341 h 358"/>
              <a:gd name="T84" fmla="*/ 62 w 532"/>
              <a:gd name="T85" fmla="*/ 341 h 358"/>
              <a:gd name="T86" fmla="*/ 54 w 532"/>
              <a:gd name="T87" fmla="*/ 334 h 358"/>
              <a:gd name="T88" fmla="*/ 30 w 532"/>
              <a:gd name="T89" fmla="*/ 306 h 358"/>
              <a:gd name="T90" fmla="*/ 9 w 532"/>
              <a:gd name="T91" fmla="*/ 263 h 358"/>
              <a:gd name="T92" fmla="*/ 0 w 532"/>
              <a:gd name="T93" fmla="*/ 234 h 358"/>
              <a:gd name="T94" fmla="*/ 10 w 532"/>
              <a:gd name="T95" fmla="*/ 207 h 358"/>
              <a:gd name="T96" fmla="*/ 29 w 532"/>
              <a:gd name="T97" fmla="*/ 187 h 358"/>
              <a:gd name="T98" fmla="*/ 36 w 532"/>
              <a:gd name="T99" fmla="*/ 167 h 358"/>
              <a:gd name="T100" fmla="*/ 43 w 532"/>
              <a:gd name="T101" fmla="*/ 141 h 358"/>
              <a:gd name="T102" fmla="*/ 61 w 532"/>
              <a:gd name="T103" fmla="*/ 140 h 358"/>
              <a:gd name="T104" fmla="*/ 84 w 532"/>
              <a:gd name="T105" fmla="*/ 146 h 358"/>
              <a:gd name="T106" fmla="*/ 96 w 532"/>
              <a:gd name="T107" fmla="*/ 123 h 358"/>
              <a:gd name="T108" fmla="*/ 128 w 532"/>
              <a:gd name="T109" fmla="*/ 114 h 358"/>
              <a:gd name="T110" fmla="*/ 164 w 532"/>
              <a:gd name="T111" fmla="*/ 130 h 358"/>
              <a:gd name="T112" fmla="*/ 189 w 532"/>
              <a:gd name="T113" fmla="*/ 125 h 358"/>
              <a:gd name="T114" fmla="*/ 211 w 532"/>
              <a:gd name="T115" fmla="*/ 100 h 358"/>
              <a:gd name="T116" fmla="*/ 252 w 532"/>
              <a:gd name="T117" fmla="*/ 103 h 358"/>
              <a:gd name="T118" fmla="*/ 269 w 532"/>
              <a:gd name="T119" fmla="*/ 97 h 358"/>
              <a:gd name="T120" fmla="*/ 275 w 532"/>
              <a:gd name="T121" fmla="*/ 56 h 358"/>
              <a:gd name="T122" fmla="*/ 274 w 532"/>
              <a:gd name="T123" fmla="*/ 29 h 358"/>
              <a:gd name="T124" fmla="*/ 262 w 532"/>
              <a:gd name="T125" fmla="*/ 19 h 3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532" h="358">
                <a:moveTo>
                  <a:pt x="280" y="0"/>
                </a:moveTo>
                <a:lnTo>
                  <a:pt x="281" y="1"/>
                </a:lnTo>
                <a:lnTo>
                  <a:pt x="284" y="3"/>
                </a:lnTo>
                <a:lnTo>
                  <a:pt x="285" y="3"/>
                </a:lnTo>
                <a:lnTo>
                  <a:pt x="287" y="4"/>
                </a:lnTo>
                <a:lnTo>
                  <a:pt x="288" y="5"/>
                </a:lnTo>
                <a:lnTo>
                  <a:pt x="289" y="5"/>
                </a:lnTo>
                <a:lnTo>
                  <a:pt x="290" y="5"/>
                </a:lnTo>
                <a:lnTo>
                  <a:pt x="291" y="5"/>
                </a:lnTo>
                <a:lnTo>
                  <a:pt x="292" y="5"/>
                </a:lnTo>
                <a:lnTo>
                  <a:pt x="293" y="5"/>
                </a:lnTo>
                <a:lnTo>
                  <a:pt x="293" y="5"/>
                </a:lnTo>
                <a:lnTo>
                  <a:pt x="296" y="4"/>
                </a:lnTo>
                <a:lnTo>
                  <a:pt x="297" y="4"/>
                </a:lnTo>
                <a:lnTo>
                  <a:pt x="298" y="4"/>
                </a:lnTo>
                <a:lnTo>
                  <a:pt x="299" y="4"/>
                </a:lnTo>
                <a:lnTo>
                  <a:pt x="300" y="4"/>
                </a:lnTo>
                <a:lnTo>
                  <a:pt x="302" y="5"/>
                </a:lnTo>
                <a:lnTo>
                  <a:pt x="308" y="6"/>
                </a:lnTo>
                <a:lnTo>
                  <a:pt x="310" y="7"/>
                </a:lnTo>
                <a:lnTo>
                  <a:pt x="311" y="8"/>
                </a:lnTo>
                <a:lnTo>
                  <a:pt x="312" y="9"/>
                </a:lnTo>
                <a:lnTo>
                  <a:pt x="312" y="9"/>
                </a:lnTo>
                <a:lnTo>
                  <a:pt x="313" y="10"/>
                </a:lnTo>
                <a:lnTo>
                  <a:pt x="313" y="11"/>
                </a:lnTo>
                <a:lnTo>
                  <a:pt x="313" y="11"/>
                </a:lnTo>
                <a:lnTo>
                  <a:pt x="313" y="14"/>
                </a:lnTo>
                <a:lnTo>
                  <a:pt x="314" y="15"/>
                </a:lnTo>
                <a:lnTo>
                  <a:pt x="314" y="16"/>
                </a:lnTo>
                <a:lnTo>
                  <a:pt x="315" y="17"/>
                </a:lnTo>
                <a:lnTo>
                  <a:pt x="315" y="18"/>
                </a:lnTo>
                <a:lnTo>
                  <a:pt x="316" y="19"/>
                </a:lnTo>
                <a:lnTo>
                  <a:pt x="317" y="19"/>
                </a:lnTo>
                <a:lnTo>
                  <a:pt x="319" y="20"/>
                </a:lnTo>
                <a:lnTo>
                  <a:pt x="320" y="20"/>
                </a:lnTo>
                <a:lnTo>
                  <a:pt x="321" y="20"/>
                </a:lnTo>
                <a:lnTo>
                  <a:pt x="322" y="20"/>
                </a:lnTo>
                <a:lnTo>
                  <a:pt x="323" y="20"/>
                </a:lnTo>
                <a:lnTo>
                  <a:pt x="324" y="20"/>
                </a:lnTo>
                <a:lnTo>
                  <a:pt x="325" y="20"/>
                </a:lnTo>
                <a:lnTo>
                  <a:pt x="325" y="20"/>
                </a:lnTo>
                <a:lnTo>
                  <a:pt x="326" y="19"/>
                </a:lnTo>
                <a:lnTo>
                  <a:pt x="327" y="19"/>
                </a:lnTo>
                <a:lnTo>
                  <a:pt x="327" y="18"/>
                </a:lnTo>
                <a:lnTo>
                  <a:pt x="328" y="17"/>
                </a:lnTo>
                <a:lnTo>
                  <a:pt x="329" y="15"/>
                </a:lnTo>
                <a:lnTo>
                  <a:pt x="330" y="13"/>
                </a:lnTo>
                <a:lnTo>
                  <a:pt x="331" y="11"/>
                </a:lnTo>
                <a:lnTo>
                  <a:pt x="332" y="10"/>
                </a:lnTo>
                <a:lnTo>
                  <a:pt x="333" y="9"/>
                </a:lnTo>
                <a:lnTo>
                  <a:pt x="334" y="9"/>
                </a:lnTo>
                <a:lnTo>
                  <a:pt x="335" y="8"/>
                </a:lnTo>
                <a:lnTo>
                  <a:pt x="335" y="8"/>
                </a:lnTo>
                <a:lnTo>
                  <a:pt x="336" y="8"/>
                </a:lnTo>
                <a:lnTo>
                  <a:pt x="336" y="7"/>
                </a:lnTo>
                <a:lnTo>
                  <a:pt x="337" y="7"/>
                </a:lnTo>
                <a:lnTo>
                  <a:pt x="338" y="7"/>
                </a:lnTo>
                <a:lnTo>
                  <a:pt x="339" y="7"/>
                </a:lnTo>
                <a:lnTo>
                  <a:pt x="339" y="8"/>
                </a:lnTo>
                <a:lnTo>
                  <a:pt x="340" y="8"/>
                </a:lnTo>
                <a:lnTo>
                  <a:pt x="340" y="8"/>
                </a:lnTo>
                <a:lnTo>
                  <a:pt x="340" y="8"/>
                </a:lnTo>
                <a:lnTo>
                  <a:pt x="341" y="9"/>
                </a:lnTo>
                <a:lnTo>
                  <a:pt x="342" y="10"/>
                </a:lnTo>
                <a:lnTo>
                  <a:pt x="342" y="12"/>
                </a:lnTo>
                <a:lnTo>
                  <a:pt x="343" y="13"/>
                </a:lnTo>
                <a:lnTo>
                  <a:pt x="344" y="18"/>
                </a:lnTo>
                <a:lnTo>
                  <a:pt x="345" y="20"/>
                </a:lnTo>
                <a:lnTo>
                  <a:pt x="345" y="21"/>
                </a:lnTo>
                <a:lnTo>
                  <a:pt x="346" y="22"/>
                </a:lnTo>
                <a:lnTo>
                  <a:pt x="346" y="23"/>
                </a:lnTo>
                <a:lnTo>
                  <a:pt x="347" y="23"/>
                </a:lnTo>
                <a:lnTo>
                  <a:pt x="348" y="24"/>
                </a:lnTo>
                <a:lnTo>
                  <a:pt x="349" y="24"/>
                </a:lnTo>
                <a:lnTo>
                  <a:pt x="350" y="24"/>
                </a:lnTo>
                <a:lnTo>
                  <a:pt x="351" y="24"/>
                </a:lnTo>
                <a:lnTo>
                  <a:pt x="352" y="24"/>
                </a:lnTo>
                <a:lnTo>
                  <a:pt x="353" y="23"/>
                </a:lnTo>
                <a:lnTo>
                  <a:pt x="356" y="22"/>
                </a:lnTo>
                <a:lnTo>
                  <a:pt x="358" y="21"/>
                </a:lnTo>
                <a:lnTo>
                  <a:pt x="361" y="20"/>
                </a:lnTo>
                <a:lnTo>
                  <a:pt x="362" y="20"/>
                </a:lnTo>
                <a:lnTo>
                  <a:pt x="363" y="19"/>
                </a:lnTo>
                <a:lnTo>
                  <a:pt x="365" y="19"/>
                </a:lnTo>
                <a:lnTo>
                  <a:pt x="366" y="19"/>
                </a:lnTo>
                <a:lnTo>
                  <a:pt x="367" y="19"/>
                </a:lnTo>
                <a:lnTo>
                  <a:pt x="367" y="19"/>
                </a:lnTo>
                <a:lnTo>
                  <a:pt x="368" y="20"/>
                </a:lnTo>
                <a:lnTo>
                  <a:pt x="369" y="20"/>
                </a:lnTo>
                <a:lnTo>
                  <a:pt x="369" y="20"/>
                </a:lnTo>
                <a:lnTo>
                  <a:pt x="370" y="21"/>
                </a:lnTo>
                <a:lnTo>
                  <a:pt x="373" y="24"/>
                </a:lnTo>
                <a:lnTo>
                  <a:pt x="374" y="25"/>
                </a:lnTo>
                <a:lnTo>
                  <a:pt x="376" y="26"/>
                </a:lnTo>
                <a:lnTo>
                  <a:pt x="379" y="28"/>
                </a:lnTo>
                <a:lnTo>
                  <a:pt x="380" y="29"/>
                </a:lnTo>
                <a:lnTo>
                  <a:pt x="382" y="30"/>
                </a:lnTo>
                <a:lnTo>
                  <a:pt x="383" y="31"/>
                </a:lnTo>
                <a:lnTo>
                  <a:pt x="383" y="33"/>
                </a:lnTo>
                <a:lnTo>
                  <a:pt x="384" y="33"/>
                </a:lnTo>
                <a:lnTo>
                  <a:pt x="385" y="35"/>
                </a:lnTo>
                <a:lnTo>
                  <a:pt x="387" y="41"/>
                </a:lnTo>
                <a:lnTo>
                  <a:pt x="388" y="43"/>
                </a:lnTo>
                <a:lnTo>
                  <a:pt x="388" y="45"/>
                </a:lnTo>
                <a:lnTo>
                  <a:pt x="388" y="46"/>
                </a:lnTo>
                <a:lnTo>
                  <a:pt x="388" y="47"/>
                </a:lnTo>
                <a:lnTo>
                  <a:pt x="388" y="49"/>
                </a:lnTo>
                <a:lnTo>
                  <a:pt x="388" y="50"/>
                </a:lnTo>
                <a:lnTo>
                  <a:pt x="388" y="51"/>
                </a:lnTo>
                <a:lnTo>
                  <a:pt x="385" y="58"/>
                </a:lnTo>
                <a:lnTo>
                  <a:pt x="384" y="60"/>
                </a:lnTo>
                <a:lnTo>
                  <a:pt x="384" y="61"/>
                </a:lnTo>
                <a:lnTo>
                  <a:pt x="384" y="63"/>
                </a:lnTo>
                <a:lnTo>
                  <a:pt x="384" y="65"/>
                </a:lnTo>
                <a:lnTo>
                  <a:pt x="383" y="67"/>
                </a:lnTo>
                <a:lnTo>
                  <a:pt x="384" y="69"/>
                </a:lnTo>
                <a:lnTo>
                  <a:pt x="384" y="72"/>
                </a:lnTo>
                <a:lnTo>
                  <a:pt x="384" y="74"/>
                </a:lnTo>
                <a:lnTo>
                  <a:pt x="385" y="76"/>
                </a:lnTo>
                <a:lnTo>
                  <a:pt x="385" y="79"/>
                </a:lnTo>
                <a:lnTo>
                  <a:pt x="386" y="82"/>
                </a:lnTo>
                <a:lnTo>
                  <a:pt x="387" y="85"/>
                </a:lnTo>
                <a:lnTo>
                  <a:pt x="388" y="87"/>
                </a:lnTo>
                <a:lnTo>
                  <a:pt x="389" y="89"/>
                </a:lnTo>
                <a:lnTo>
                  <a:pt x="390" y="91"/>
                </a:lnTo>
                <a:lnTo>
                  <a:pt x="392" y="94"/>
                </a:lnTo>
                <a:lnTo>
                  <a:pt x="393" y="96"/>
                </a:lnTo>
                <a:lnTo>
                  <a:pt x="395" y="98"/>
                </a:lnTo>
                <a:lnTo>
                  <a:pt x="396" y="100"/>
                </a:lnTo>
                <a:lnTo>
                  <a:pt x="398" y="102"/>
                </a:lnTo>
                <a:lnTo>
                  <a:pt x="399" y="103"/>
                </a:lnTo>
                <a:lnTo>
                  <a:pt x="400" y="104"/>
                </a:lnTo>
                <a:lnTo>
                  <a:pt x="401" y="105"/>
                </a:lnTo>
                <a:lnTo>
                  <a:pt x="402" y="106"/>
                </a:lnTo>
                <a:lnTo>
                  <a:pt x="403" y="106"/>
                </a:lnTo>
                <a:lnTo>
                  <a:pt x="405" y="107"/>
                </a:lnTo>
                <a:lnTo>
                  <a:pt x="407" y="108"/>
                </a:lnTo>
                <a:lnTo>
                  <a:pt x="412" y="110"/>
                </a:lnTo>
                <a:lnTo>
                  <a:pt x="413" y="111"/>
                </a:lnTo>
                <a:lnTo>
                  <a:pt x="415" y="112"/>
                </a:lnTo>
                <a:lnTo>
                  <a:pt x="417" y="113"/>
                </a:lnTo>
                <a:lnTo>
                  <a:pt x="418" y="115"/>
                </a:lnTo>
                <a:lnTo>
                  <a:pt x="419" y="116"/>
                </a:lnTo>
                <a:lnTo>
                  <a:pt x="421" y="118"/>
                </a:lnTo>
                <a:lnTo>
                  <a:pt x="422" y="121"/>
                </a:lnTo>
                <a:lnTo>
                  <a:pt x="423" y="124"/>
                </a:lnTo>
                <a:lnTo>
                  <a:pt x="424" y="126"/>
                </a:lnTo>
                <a:lnTo>
                  <a:pt x="425" y="129"/>
                </a:lnTo>
                <a:lnTo>
                  <a:pt x="425" y="131"/>
                </a:lnTo>
                <a:lnTo>
                  <a:pt x="425" y="134"/>
                </a:lnTo>
                <a:lnTo>
                  <a:pt x="425" y="139"/>
                </a:lnTo>
                <a:lnTo>
                  <a:pt x="425" y="145"/>
                </a:lnTo>
                <a:lnTo>
                  <a:pt x="425" y="146"/>
                </a:lnTo>
                <a:lnTo>
                  <a:pt x="426" y="148"/>
                </a:lnTo>
                <a:lnTo>
                  <a:pt x="426" y="151"/>
                </a:lnTo>
                <a:lnTo>
                  <a:pt x="426" y="153"/>
                </a:lnTo>
                <a:lnTo>
                  <a:pt x="427" y="154"/>
                </a:lnTo>
                <a:lnTo>
                  <a:pt x="427" y="155"/>
                </a:lnTo>
                <a:lnTo>
                  <a:pt x="428" y="156"/>
                </a:lnTo>
                <a:lnTo>
                  <a:pt x="428" y="156"/>
                </a:lnTo>
                <a:lnTo>
                  <a:pt x="428" y="157"/>
                </a:lnTo>
                <a:lnTo>
                  <a:pt x="429" y="157"/>
                </a:lnTo>
                <a:lnTo>
                  <a:pt x="430" y="158"/>
                </a:lnTo>
                <a:lnTo>
                  <a:pt x="431" y="158"/>
                </a:lnTo>
                <a:lnTo>
                  <a:pt x="432" y="158"/>
                </a:lnTo>
                <a:lnTo>
                  <a:pt x="432" y="158"/>
                </a:lnTo>
                <a:lnTo>
                  <a:pt x="433" y="158"/>
                </a:lnTo>
                <a:lnTo>
                  <a:pt x="434" y="158"/>
                </a:lnTo>
                <a:lnTo>
                  <a:pt x="435" y="158"/>
                </a:lnTo>
                <a:lnTo>
                  <a:pt x="436" y="157"/>
                </a:lnTo>
                <a:lnTo>
                  <a:pt x="437" y="156"/>
                </a:lnTo>
                <a:lnTo>
                  <a:pt x="438" y="156"/>
                </a:lnTo>
                <a:lnTo>
                  <a:pt x="439" y="155"/>
                </a:lnTo>
                <a:lnTo>
                  <a:pt x="441" y="153"/>
                </a:lnTo>
                <a:lnTo>
                  <a:pt x="445" y="148"/>
                </a:lnTo>
                <a:lnTo>
                  <a:pt x="447" y="147"/>
                </a:lnTo>
                <a:lnTo>
                  <a:pt x="448" y="146"/>
                </a:lnTo>
                <a:lnTo>
                  <a:pt x="449" y="145"/>
                </a:lnTo>
                <a:lnTo>
                  <a:pt x="450" y="145"/>
                </a:lnTo>
                <a:lnTo>
                  <a:pt x="451" y="144"/>
                </a:lnTo>
                <a:lnTo>
                  <a:pt x="452" y="144"/>
                </a:lnTo>
                <a:lnTo>
                  <a:pt x="453" y="144"/>
                </a:lnTo>
                <a:lnTo>
                  <a:pt x="453" y="144"/>
                </a:lnTo>
                <a:lnTo>
                  <a:pt x="454" y="144"/>
                </a:lnTo>
                <a:lnTo>
                  <a:pt x="455" y="144"/>
                </a:lnTo>
                <a:lnTo>
                  <a:pt x="457" y="144"/>
                </a:lnTo>
                <a:lnTo>
                  <a:pt x="459" y="144"/>
                </a:lnTo>
                <a:lnTo>
                  <a:pt x="461" y="145"/>
                </a:lnTo>
                <a:lnTo>
                  <a:pt x="463" y="146"/>
                </a:lnTo>
                <a:lnTo>
                  <a:pt x="466" y="147"/>
                </a:lnTo>
                <a:lnTo>
                  <a:pt x="471" y="149"/>
                </a:lnTo>
                <a:lnTo>
                  <a:pt x="473" y="151"/>
                </a:lnTo>
                <a:lnTo>
                  <a:pt x="477" y="152"/>
                </a:lnTo>
                <a:lnTo>
                  <a:pt x="482" y="154"/>
                </a:lnTo>
                <a:lnTo>
                  <a:pt x="485" y="155"/>
                </a:lnTo>
                <a:lnTo>
                  <a:pt x="487" y="156"/>
                </a:lnTo>
                <a:lnTo>
                  <a:pt x="491" y="158"/>
                </a:lnTo>
                <a:lnTo>
                  <a:pt x="492" y="159"/>
                </a:lnTo>
                <a:lnTo>
                  <a:pt x="493" y="159"/>
                </a:lnTo>
                <a:lnTo>
                  <a:pt x="493" y="159"/>
                </a:lnTo>
                <a:lnTo>
                  <a:pt x="493" y="159"/>
                </a:lnTo>
                <a:lnTo>
                  <a:pt x="494" y="159"/>
                </a:lnTo>
                <a:lnTo>
                  <a:pt x="493" y="159"/>
                </a:lnTo>
                <a:lnTo>
                  <a:pt x="493" y="160"/>
                </a:lnTo>
                <a:lnTo>
                  <a:pt x="494" y="161"/>
                </a:lnTo>
                <a:lnTo>
                  <a:pt x="494" y="162"/>
                </a:lnTo>
                <a:lnTo>
                  <a:pt x="494" y="163"/>
                </a:lnTo>
                <a:lnTo>
                  <a:pt x="495" y="165"/>
                </a:lnTo>
                <a:lnTo>
                  <a:pt x="496" y="167"/>
                </a:lnTo>
                <a:lnTo>
                  <a:pt x="497" y="169"/>
                </a:lnTo>
                <a:lnTo>
                  <a:pt x="498" y="172"/>
                </a:lnTo>
                <a:lnTo>
                  <a:pt x="500" y="174"/>
                </a:lnTo>
                <a:lnTo>
                  <a:pt x="503" y="179"/>
                </a:lnTo>
                <a:lnTo>
                  <a:pt x="505" y="182"/>
                </a:lnTo>
                <a:lnTo>
                  <a:pt x="505" y="183"/>
                </a:lnTo>
                <a:lnTo>
                  <a:pt x="506" y="185"/>
                </a:lnTo>
                <a:lnTo>
                  <a:pt x="506" y="186"/>
                </a:lnTo>
                <a:lnTo>
                  <a:pt x="507" y="187"/>
                </a:lnTo>
                <a:lnTo>
                  <a:pt x="507" y="189"/>
                </a:lnTo>
                <a:lnTo>
                  <a:pt x="507" y="191"/>
                </a:lnTo>
                <a:lnTo>
                  <a:pt x="507" y="193"/>
                </a:lnTo>
                <a:lnTo>
                  <a:pt x="506" y="199"/>
                </a:lnTo>
                <a:lnTo>
                  <a:pt x="506" y="201"/>
                </a:lnTo>
                <a:lnTo>
                  <a:pt x="506" y="203"/>
                </a:lnTo>
                <a:lnTo>
                  <a:pt x="506" y="210"/>
                </a:lnTo>
                <a:lnTo>
                  <a:pt x="506" y="220"/>
                </a:lnTo>
                <a:lnTo>
                  <a:pt x="507" y="222"/>
                </a:lnTo>
                <a:lnTo>
                  <a:pt x="507" y="224"/>
                </a:lnTo>
                <a:lnTo>
                  <a:pt x="507" y="227"/>
                </a:lnTo>
                <a:lnTo>
                  <a:pt x="508" y="231"/>
                </a:lnTo>
                <a:lnTo>
                  <a:pt x="509" y="234"/>
                </a:lnTo>
                <a:lnTo>
                  <a:pt x="510" y="239"/>
                </a:lnTo>
                <a:lnTo>
                  <a:pt x="511" y="241"/>
                </a:lnTo>
                <a:lnTo>
                  <a:pt x="511" y="242"/>
                </a:lnTo>
                <a:lnTo>
                  <a:pt x="511" y="244"/>
                </a:lnTo>
                <a:lnTo>
                  <a:pt x="511" y="247"/>
                </a:lnTo>
                <a:lnTo>
                  <a:pt x="511" y="249"/>
                </a:lnTo>
                <a:lnTo>
                  <a:pt x="511" y="250"/>
                </a:lnTo>
                <a:lnTo>
                  <a:pt x="511" y="251"/>
                </a:lnTo>
                <a:lnTo>
                  <a:pt x="511" y="252"/>
                </a:lnTo>
                <a:lnTo>
                  <a:pt x="512" y="254"/>
                </a:lnTo>
                <a:lnTo>
                  <a:pt x="515" y="259"/>
                </a:lnTo>
                <a:lnTo>
                  <a:pt x="516" y="263"/>
                </a:lnTo>
                <a:lnTo>
                  <a:pt x="517" y="264"/>
                </a:lnTo>
                <a:lnTo>
                  <a:pt x="517" y="265"/>
                </a:lnTo>
                <a:lnTo>
                  <a:pt x="518" y="266"/>
                </a:lnTo>
                <a:lnTo>
                  <a:pt x="518" y="267"/>
                </a:lnTo>
                <a:lnTo>
                  <a:pt x="518" y="268"/>
                </a:lnTo>
                <a:lnTo>
                  <a:pt x="518" y="269"/>
                </a:lnTo>
                <a:lnTo>
                  <a:pt x="517" y="270"/>
                </a:lnTo>
                <a:lnTo>
                  <a:pt x="517" y="272"/>
                </a:lnTo>
                <a:lnTo>
                  <a:pt x="515" y="277"/>
                </a:lnTo>
                <a:lnTo>
                  <a:pt x="514" y="280"/>
                </a:lnTo>
                <a:lnTo>
                  <a:pt x="514" y="283"/>
                </a:lnTo>
                <a:lnTo>
                  <a:pt x="514" y="284"/>
                </a:lnTo>
                <a:lnTo>
                  <a:pt x="514" y="286"/>
                </a:lnTo>
                <a:lnTo>
                  <a:pt x="514" y="287"/>
                </a:lnTo>
                <a:lnTo>
                  <a:pt x="514" y="288"/>
                </a:lnTo>
                <a:lnTo>
                  <a:pt x="514" y="290"/>
                </a:lnTo>
                <a:lnTo>
                  <a:pt x="515" y="291"/>
                </a:lnTo>
                <a:lnTo>
                  <a:pt x="517" y="295"/>
                </a:lnTo>
                <a:lnTo>
                  <a:pt x="518" y="298"/>
                </a:lnTo>
                <a:lnTo>
                  <a:pt x="521" y="304"/>
                </a:lnTo>
                <a:lnTo>
                  <a:pt x="522" y="305"/>
                </a:lnTo>
                <a:lnTo>
                  <a:pt x="524" y="308"/>
                </a:lnTo>
                <a:lnTo>
                  <a:pt x="528" y="312"/>
                </a:lnTo>
                <a:lnTo>
                  <a:pt x="530" y="316"/>
                </a:lnTo>
                <a:lnTo>
                  <a:pt x="531" y="317"/>
                </a:lnTo>
                <a:lnTo>
                  <a:pt x="531" y="318"/>
                </a:lnTo>
                <a:lnTo>
                  <a:pt x="531" y="319"/>
                </a:lnTo>
                <a:lnTo>
                  <a:pt x="532" y="320"/>
                </a:lnTo>
                <a:lnTo>
                  <a:pt x="532" y="321"/>
                </a:lnTo>
                <a:lnTo>
                  <a:pt x="532" y="322"/>
                </a:lnTo>
                <a:lnTo>
                  <a:pt x="532" y="323"/>
                </a:lnTo>
                <a:lnTo>
                  <a:pt x="532" y="324"/>
                </a:lnTo>
                <a:lnTo>
                  <a:pt x="531" y="325"/>
                </a:lnTo>
                <a:lnTo>
                  <a:pt x="531" y="326"/>
                </a:lnTo>
                <a:lnTo>
                  <a:pt x="530" y="326"/>
                </a:lnTo>
                <a:lnTo>
                  <a:pt x="529" y="327"/>
                </a:lnTo>
                <a:lnTo>
                  <a:pt x="528" y="327"/>
                </a:lnTo>
                <a:lnTo>
                  <a:pt x="527" y="328"/>
                </a:lnTo>
                <a:lnTo>
                  <a:pt x="525" y="329"/>
                </a:lnTo>
                <a:lnTo>
                  <a:pt x="523" y="330"/>
                </a:lnTo>
                <a:lnTo>
                  <a:pt x="521" y="330"/>
                </a:lnTo>
                <a:lnTo>
                  <a:pt x="520" y="330"/>
                </a:lnTo>
                <a:lnTo>
                  <a:pt x="518" y="330"/>
                </a:lnTo>
                <a:lnTo>
                  <a:pt x="517" y="330"/>
                </a:lnTo>
                <a:lnTo>
                  <a:pt x="516" y="330"/>
                </a:lnTo>
                <a:lnTo>
                  <a:pt x="515" y="330"/>
                </a:lnTo>
                <a:lnTo>
                  <a:pt x="513" y="329"/>
                </a:lnTo>
                <a:lnTo>
                  <a:pt x="511" y="328"/>
                </a:lnTo>
                <a:lnTo>
                  <a:pt x="509" y="328"/>
                </a:lnTo>
                <a:lnTo>
                  <a:pt x="507" y="328"/>
                </a:lnTo>
                <a:lnTo>
                  <a:pt x="506" y="328"/>
                </a:lnTo>
                <a:lnTo>
                  <a:pt x="505" y="328"/>
                </a:lnTo>
                <a:lnTo>
                  <a:pt x="502" y="329"/>
                </a:lnTo>
                <a:lnTo>
                  <a:pt x="498" y="330"/>
                </a:lnTo>
                <a:lnTo>
                  <a:pt x="497" y="331"/>
                </a:lnTo>
                <a:lnTo>
                  <a:pt x="496" y="331"/>
                </a:lnTo>
                <a:lnTo>
                  <a:pt x="495" y="331"/>
                </a:lnTo>
                <a:lnTo>
                  <a:pt x="494" y="331"/>
                </a:lnTo>
                <a:lnTo>
                  <a:pt x="493" y="331"/>
                </a:lnTo>
                <a:lnTo>
                  <a:pt x="491" y="330"/>
                </a:lnTo>
                <a:lnTo>
                  <a:pt x="490" y="330"/>
                </a:lnTo>
                <a:lnTo>
                  <a:pt x="488" y="329"/>
                </a:lnTo>
                <a:lnTo>
                  <a:pt x="487" y="328"/>
                </a:lnTo>
                <a:lnTo>
                  <a:pt x="485" y="327"/>
                </a:lnTo>
                <a:lnTo>
                  <a:pt x="484" y="326"/>
                </a:lnTo>
                <a:lnTo>
                  <a:pt x="483" y="325"/>
                </a:lnTo>
                <a:lnTo>
                  <a:pt x="482" y="324"/>
                </a:lnTo>
                <a:lnTo>
                  <a:pt x="480" y="321"/>
                </a:lnTo>
                <a:lnTo>
                  <a:pt x="478" y="318"/>
                </a:lnTo>
                <a:lnTo>
                  <a:pt x="477" y="317"/>
                </a:lnTo>
                <a:lnTo>
                  <a:pt x="477" y="317"/>
                </a:lnTo>
                <a:lnTo>
                  <a:pt x="476" y="316"/>
                </a:lnTo>
                <a:lnTo>
                  <a:pt x="475" y="316"/>
                </a:lnTo>
                <a:lnTo>
                  <a:pt x="474" y="315"/>
                </a:lnTo>
                <a:lnTo>
                  <a:pt x="473" y="315"/>
                </a:lnTo>
                <a:lnTo>
                  <a:pt x="473" y="316"/>
                </a:lnTo>
                <a:lnTo>
                  <a:pt x="472" y="316"/>
                </a:lnTo>
                <a:lnTo>
                  <a:pt x="472" y="316"/>
                </a:lnTo>
                <a:lnTo>
                  <a:pt x="471" y="317"/>
                </a:lnTo>
                <a:lnTo>
                  <a:pt x="470" y="318"/>
                </a:lnTo>
                <a:lnTo>
                  <a:pt x="469" y="319"/>
                </a:lnTo>
                <a:lnTo>
                  <a:pt x="466" y="321"/>
                </a:lnTo>
                <a:lnTo>
                  <a:pt x="463" y="324"/>
                </a:lnTo>
                <a:lnTo>
                  <a:pt x="460" y="327"/>
                </a:lnTo>
                <a:lnTo>
                  <a:pt x="459" y="328"/>
                </a:lnTo>
                <a:lnTo>
                  <a:pt x="458" y="329"/>
                </a:lnTo>
                <a:lnTo>
                  <a:pt x="457" y="330"/>
                </a:lnTo>
                <a:lnTo>
                  <a:pt x="457" y="331"/>
                </a:lnTo>
                <a:lnTo>
                  <a:pt x="456" y="332"/>
                </a:lnTo>
                <a:lnTo>
                  <a:pt x="456" y="333"/>
                </a:lnTo>
                <a:lnTo>
                  <a:pt x="456" y="334"/>
                </a:lnTo>
                <a:lnTo>
                  <a:pt x="456" y="335"/>
                </a:lnTo>
                <a:lnTo>
                  <a:pt x="456" y="337"/>
                </a:lnTo>
                <a:lnTo>
                  <a:pt x="457" y="341"/>
                </a:lnTo>
                <a:lnTo>
                  <a:pt x="457" y="342"/>
                </a:lnTo>
                <a:lnTo>
                  <a:pt x="457" y="343"/>
                </a:lnTo>
                <a:lnTo>
                  <a:pt x="457" y="344"/>
                </a:lnTo>
                <a:lnTo>
                  <a:pt x="456" y="345"/>
                </a:lnTo>
                <a:lnTo>
                  <a:pt x="456" y="347"/>
                </a:lnTo>
                <a:lnTo>
                  <a:pt x="455" y="348"/>
                </a:lnTo>
                <a:lnTo>
                  <a:pt x="454" y="348"/>
                </a:lnTo>
                <a:lnTo>
                  <a:pt x="454" y="349"/>
                </a:lnTo>
                <a:lnTo>
                  <a:pt x="451" y="350"/>
                </a:lnTo>
                <a:lnTo>
                  <a:pt x="450" y="351"/>
                </a:lnTo>
                <a:lnTo>
                  <a:pt x="449" y="352"/>
                </a:lnTo>
                <a:lnTo>
                  <a:pt x="448" y="353"/>
                </a:lnTo>
                <a:lnTo>
                  <a:pt x="446" y="353"/>
                </a:lnTo>
                <a:lnTo>
                  <a:pt x="445" y="354"/>
                </a:lnTo>
                <a:lnTo>
                  <a:pt x="443" y="354"/>
                </a:lnTo>
                <a:lnTo>
                  <a:pt x="441" y="354"/>
                </a:lnTo>
                <a:lnTo>
                  <a:pt x="440" y="354"/>
                </a:lnTo>
                <a:lnTo>
                  <a:pt x="439" y="354"/>
                </a:lnTo>
                <a:lnTo>
                  <a:pt x="438" y="354"/>
                </a:lnTo>
                <a:lnTo>
                  <a:pt x="437" y="354"/>
                </a:lnTo>
                <a:lnTo>
                  <a:pt x="437" y="353"/>
                </a:lnTo>
                <a:lnTo>
                  <a:pt x="436" y="353"/>
                </a:lnTo>
                <a:lnTo>
                  <a:pt x="436" y="352"/>
                </a:lnTo>
                <a:lnTo>
                  <a:pt x="435" y="352"/>
                </a:lnTo>
                <a:lnTo>
                  <a:pt x="434" y="351"/>
                </a:lnTo>
                <a:lnTo>
                  <a:pt x="433" y="350"/>
                </a:lnTo>
                <a:lnTo>
                  <a:pt x="433" y="349"/>
                </a:lnTo>
                <a:lnTo>
                  <a:pt x="433" y="348"/>
                </a:lnTo>
                <a:lnTo>
                  <a:pt x="433" y="347"/>
                </a:lnTo>
                <a:lnTo>
                  <a:pt x="432" y="345"/>
                </a:lnTo>
                <a:lnTo>
                  <a:pt x="431" y="344"/>
                </a:lnTo>
                <a:lnTo>
                  <a:pt x="431" y="343"/>
                </a:lnTo>
                <a:lnTo>
                  <a:pt x="430" y="342"/>
                </a:lnTo>
                <a:lnTo>
                  <a:pt x="430" y="342"/>
                </a:lnTo>
                <a:lnTo>
                  <a:pt x="429" y="342"/>
                </a:lnTo>
                <a:lnTo>
                  <a:pt x="429" y="341"/>
                </a:lnTo>
                <a:lnTo>
                  <a:pt x="428" y="341"/>
                </a:lnTo>
                <a:lnTo>
                  <a:pt x="425" y="342"/>
                </a:lnTo>
                <a:lnTo>
                  <a:pt x="424" y="342"/>
                </a:lnTo>
                <a:lnTo>
                  <a:pt x="423" y="342"/>
                </a:lnTo>
                <a:lnTo>
                  <a:pt x="422" y="341"/>
                </a:lnTo>
                <a:lnTo>
                  <a:pt x="420" y="340"/>
                </a:lnTo>
                <a:lnTo>
                  <a:pt x="417" y="339"/>
                </a:lnTo>
                <a:lnTo>
                  <a:pt x="415" y="338"/>
                </a:lnTo>
                <a:lnTo>
                  <a:pt x="412" y="337"/>
                </a:lnTo>
                <a:lnTo>
                  <a:pt x="411" y="336"/>
                </a:lnTo>
                <a:lnTo>
                  <a:pt x="410" y="336"/>
                </a:lnTo>
                <a:lnTo>
                  <a:pt x="409" y="335"/>
                </a:lnTo>
                <a:lnTo>
                  <a:pt x="406" y="335"/>
                </a:lnTo>
                <a:lnTo>
                  <a:pt x="405" y="334"/>
                </a:lnTo>
                <a:lnTo>
                  <a:pt x="403" y="334"/>
                </a:lnTo>
                <a:lnTo>
                  <a:pt x="401" y="333"/>
                </a:lnTo>
                <a:lnTo>
                  <a:pt x="399" y="332"/>
                </a:lnTo>
                <a:lnTo>
                  <a:pt x="395" y="331"/>
                </a:lnTo>
                <a:lnTo>
                  <a:pt x="394" y="330"/>
                </a:lnTo>
                <a:lnTo>
                  <a:pt x="392" y="330"/>
                </a:lnTo>
                <a:lnTo>
                  <a:pt x="390" y="329"/>
                </a:lnTo>
                <a:lnTo>
                  <a:pt x="389" y="329"/>
                </a:lnTo>
                <a:lnTo>
                  <a:pt x="388" y="329"/>
                </a:lnTo>
                <a:lnTo>
                  <a:pt x="387" y="329"/>
                </a:lnTo>
                <a:lnTo>
                  <a:pt x="386" y="329"/>
                </a:lnTo>
                <a:lnTo>
                  <a:pt x="385" y="329"/>
                </a:lnTo>
                <a:lnTo>
                  <a:pt x="384" y="329"/>
                </a:lnTo>
                <a:lnTo>
                  <a:pt x="383" y="329"/>
                </a:lnTo>
                <a:lnTo>
                  <a:pt x="382" y="330"/>
                </a:lnTo>
                <a:lnTo>
                  <a:pt x="381" y="330"/>
                </a:lnTo>
                <a:lnTo>
                  <a:pt x="380" y="331"/>
                </a:lnTo>
                <a:lnTo>
                  <a:pt x="379" y="332"/>
                </a:lnTo>
                <a:lnTo>
                  <a:pt x="378" y="333"/>
                </a:lnTo>
                <a:lnTo>
                  <a:pt x="375" y="336"/>
                </a:lnTo>
                <a:lnTo>
                  <a:pt x="373" y="339"/>
                </a:lnTo>
                <a:lnTo>
                  <a:pt x="371" y="341"/>
                </a:lnTo>
                <a:lnTo>
                  <a:pt x="370" y="342"/>
                </a:lnTo>
                <a:lnTo>
                  <a:pt x="369" y="343"/>
                </a:lnTo>
                <a:lnTo>
                  <a:pt x="369" y="343"/>
                </a:lnTo>
                <a:lnTo>
                  <a:pt x="368" y="343"/>
                </a:lnTo>
                <a:lnTo>
                  <a:pt x="366" y="344"/>
                </a:lnTo>
                <a:lnTo>
                  <a:pt x="365" y="344"/>
                </a:lnTo>
                <a:lnTo>
                  <a:pt x="364" y="344"/>
                </a:lnTo>
                <a:lnTo>
                  <a:pt x="363" y="344"/>
                </a:lnTo>
                <a:lnTo>
                  <a:pt x="362" y="344"/>
                </a:lnTo>
                <a:lnTo>
                  <a:pt x="360" y="343"/>
                </a:lnTo>
                <a:lnTo>
                  <a:pt x="359" y="343"/>
                </a:lnTo>
                <a:lnTo>
                  <a:pt x="356" y="342"/>
                </a:lnTo>
                <a:lnTo>
                  <a:pt x="354" y="341"/>
                </a:lnTo>
                <a:lnTo>
                  <a:pt x="352" y="340"/>
                </a:lnTo>
                <a:lnTo>
                  <a:pt x="350" y="339"/>
                </a:lnTo>
                <a:lnTo>
                  <a:pt x="348" y="338"/>
                </a:lnTo>
                <a:lnTo>
                  <a:pt x="342" y="335"/>
                </a:lnTo>
                <a:lnTo>
                  <a:pt x="340" y="334"/>
                </a:lnTo>
                <a:lnTo>
                  <a:pt x="337" y="332"/>
                </a:lnTo>
                <a:lnTo>
                  <a:pt x="335" y="331"/>
                </a:lnTo>
                <a:lnTo>
                  <a:pt x="334" y="330"/>
                </a:lnTo>
                <a:lnTo>
                  <a:pt x="333" y="329"/>
                </a:lnTo>
                <a:lnTo>
                  <a:pt x="333" y="328"/>
                </a:lnTo>
                <a:lnTo>
                  <a:pt x="331" y="327"/>
                </a:lnTo>
                <a:lnTo>
                  <a:pt x="330" y="327"/>
                </a:lnTo>
                <a:lnTo>
                  <a:pt x="324" y="324"/>
                </a:lnTo>
                <a:lnTo>
                  <a:pt x="321" y="323"/>
                </a:lnTo>
                <a:lnTo>
                  <a:pt x="319" y="322"/>
                </a:lnTo>
                <a:lnTo>
                  <a:pt x="318" y="321"/>
                </a:lnTo>
                <a:lnTo>
                  <a:pt x="317" y="320"/>
                </a:lnTo>
                <a:lnTo>
                  <a:pt x="316" y="320"/>
                </a:lnTo>
                <a:lnTo>
                  <a:pt x="315" y="318"/>
                </a:lnTo>
                <a:lnTo>
                  <a:pt x="314" y="318"/>
                </a:lnTo>
                <a:lnTo>
                  <a:pt x="313" y="317"/>
                </a:lnTo>
                <a:lnTo>
                  <a:pt x="312" y="315"/>
                </a:lnTo>
                <a:lnTo>
                  <a:pt x="310" y="311"/>
                </a:lnTo>
                <a:lnTo>
                  <a:pt x="309" y="310"/>
                </a:lnTo>
                <a:lnTo>
                  <a:pt x="308" y="308"/>
                </a:lnTo>
                <a:lnTo>
                  <a:pt x="307" y="307"/>
                </a:lnTo>
                <a:lnTo>
                  <a:pt x="306" y="306"/>
                </a:lnTo>
                <a:lnTo>
                  <a:pt x="305" y="305"/>
                </a:lnTo>
                <a:lnTo>
                  <a:pt x="302" y="303"/>
                </a:lnTo>
                <a:lnTo>
                  <a:pt x="300" y="301"/>
                </a:lnTo>
                <a:lnTo>
                  <a:pt x="298" y="300"/>
                </a:lnTo>
                <a:lnTo>
                  <a:pt x="297" y="299"/>
                </a:lnTo>
                <a:lnTo>
                  <a:pt x="296" y="299"/>
                </a:lnTo>
                <a:lnTo>
                  <a:pt x="293" y="298"/>
                </a:lnTo>
                <a:lnTo>
                  <a:pt x="292" y="297"/>
                </a:lnTo>
                <a:lnTo>
                  <a:pt x="290" y="297"/>
                </a:lnTo>
                <a:lnTo>
                  <a:pt x="289" y="296"/>
                </a:lnTo>
                <a:lnTo>
                  <a:pt x="289" y="295"/>
                </a:lnTo>
                <a:lnTo>
                  <a:pt x="288" y="295"/>
                </a:lnTo>
                <a:lnTo>
                  <a:pt x="285" y="292"/>
                </a:lnTo>
                <a:lnTo>
                  <a:pt x="279" y="285"/>
                </a:lnTo>
                <a:lnTo>
                  <a:pt x="275" y="281"/>
                </a:lnTo>
                <a:lnTo>
                  <a:pt x="274" y="279"/>
                </a:lnTo>
                <a:lnTo>
                  <a:pt x="273" y="278"/>
                </a:lnTo>
                <a:lnTo>
                  <a:pt x="272" y="278"/>
                </a:lnTo>
                <a:lnTo>
                  <a:pt x="271" y="277"/>
                </a:lnTo>
                <a:lnTo>
                  <a:pt x="270" y="277"/>
                </a:lnTo>
                <a:lnTo>
                  <a:pt x="269" y="277"/>
                </a:lnTo>
                <a:lnTo>
                  <a:pt x="265" y="276"/>
                </a:lnTo>
                <a:lnTo>
                  <a:pt x="264" y="276"/>
                </a:lnTo>
                <a:lnTo>
                  <a:pt x="263" y="276"/>
                </a:lnTo>
                <a:lnTo>
                  <a:pt x="262" y="276"/>
                </a:lnTo>
                <a:lnTo>
                  <a:pt x="261" y="276"/>
                </a:lnTo>
                <a:lnTo>
                  <a:pt x="260" y="277"/>
                </a:lnTo>
                <a:lnTo>
                  <a:pt x="259" y="278"/>
                </a:lnTo>
                <a:lnTo>
                  <a:pt x="257" y="279"/>
                </a:lnTo>
                <a:lnTo>
                  <a:pt x="257" y="279"/>
                </a:lnTo>
                <a:lnTo>
                  <a:pt x="256" y="279"/>
                </a:lnTo>
                <a:lnTo>
                  <a:pt x="255" y="280"/>
                </a:lnTo>
                <a:lnTo>
                  <a:pt x="255" y="280"/>
                </a:lnTo>
                <a:lnTo>
                  <a:pt x="254" y="280"/>
                </a:lnTo>
                <a:lnTo>
                  <a:pt x="253" y="279"/>
                </a:lnTo>
                <a:lnTo>
                  <a:pt x="252" y="279"/>
                </a:lnTo>
                <a:lnTo>
                  <a:pt x="251" y="278"/>
                </a:lnTo>
                <a:lnTo>
                  <a:pt x="251" y="278"/>
                </a:lnTo>
                <a:lnTo>
                  <a:pt x="250" y="276"/>
                </a:lnTo>
                <a:lnTo>
                  <a:pt x="249" y="275"/>
                </a:lnTo>
                <a:lnTo>
                  <a:pt x="248" y="274"/>
                </a:lnTo>
                <a:lnTo>
                  <a:pt x="245" y="272"/>
                </a:lnTo>
                <a:lnTo>
                  <a:pt x="243" y="271"/>
                </a:lnTo>
                <a:lnTo>
                  <a:pt x="242" y="270"/>
                </a:lnTo>
                <a:lnTo>
                  <a:pt x="239" y="267"/>
                </a:lnTo>
                <a:lnTo>
                  <a:pt x="239" y="267"/>
                </a:lnTo>
                <a:lnTo>
                  <a:pt x="238" y="266"/>
                </a:lnTo>
                <a:lnTo>
                  <a:pt x="237" y="266"/>
                </a:lnTo>
                <a:lnTo>
                  <a:pt x="236" y="265"/>
                </a:lnTo>
                <a:lnTo>
                  <a:pt x="236" y="265"/>
                </a:lnTo>
                <a:lnTo>
                  <a:pt x="235" y="265"/>
                </a:lnTo>
                <a:lnTo>
                  <a:pt x="235" y="266"/>
                </a:lnTo>
                <a:lnTo>
                  <a:pt x="235" y="268"/>
                </a:lnTo>
                <a:lnTo>
                  <a:pt x="234" y="270"/>
                </a:lnTo>
                <a:lnTo>
                  <a:pt x="234" y="271"/>
                </a:lnTo>
                <a:lnTo>
                  <a:pt x="233" y="274"/>
                </a:lnTo>
                <a:lnTo>
                  <a:pt x="232" y="276"/>
                </a:lnTo>
                <a:lnTo>
                  <a:pt x="231" y="278"/>
                </a:lnTo>
                <a:lnTo>
                  <a:pt x="231" y="282"/>
                </a:lnTo>
                <a:lnTo>
                  <a:pt x="231" y="283"/>
                </a:lnTo>
                <a:lnTo>
                  <a:pt x="230" y="284"/>
                </a:lnTo>
                <a:lnTo>
                  <a:pt x="230" y="285"/>
                </a:lnTo>
                <a:lnTo>
                  <a:pt x="229" y="286"/>
                </a:lnTo>
                <a:lnTo>
                  <a:pt x="228" y="287"/>
                </a:lnTo>
                <a:lnTo>
                  <a:pt x="228" y="288"/>
                </a:lnTo>
                <a:lnTo>
                  <a:pt x="227" y="288"/>
                </a:lnTo>
                <a:lnTo>
                  <a:pt x="225" y="289"/>
                </a:lnTo>
                <a:lnTo>
                  <a:pt x="220" y="292"/>
                </a:lnTo>
                <a:lnTo>
                  <a:pt x="217" y="293"/>
                </a:lnTo>
                <a:lnTo>
                  <a:pt x="216" y="294"/>
                </a:lnTo>
                <a:lnTo>
                  <a:pt x="214" y="295"/>
                </a:lnTo>
                <a:lnTo>
                  <a:pt x="213" y="296"/>
                </a:lnTo>
                <a:lnTo>
                  <a:pt x="212" y="297"/>
                </a:lnTo>
                <a:lnTo>
                  <a:pt x="212" y="297"/>
                </a:lnTo>
                <a:lnTo>
                  <a:pt x="211" y="298"/>
                </a:lnTo>
                <a:lnTo>
                  <a:pt x="211" y="299"/>
                </a:lnTo>
                <a:lnTo>
                  <a:pt x="211" y="299"/>
                </a:lnTo>
                <a:lnTo>
                  <a:pt x="210" y="301"/>
                </a:lnTo>
                <a:lnTo>
                  <a:pt x="210" y="304"/>
                </a:lnTo>
                <a:lnTo>
                  <a:pt x="209" y="305"/>
                </a:lnTo>
                <a:lnTo>
                  <a:pt x="209" y="306"/>
                </a:lnTo>
                <a:lnTo>
                  <a:pt x="208" y="307"/>
                </a:lnTo>
                <a:lnTo>
                  <a:pt x="208" y="308"/>
                </a:lnTo>
                <a:lnTo>
                  <a:pt x="207" y="308"/>
                </a:lnTo>
                <a:lnTo>
                  <a:pt x="206" y="309"/>
                </a:lnTo>
                <a:lnTo>
                  <a:pt x="205" y="310"/>
                </a:lnTo>
                <a:lnTo>
                  <a:pt x="204" y="311"/>
                </a:lnTo>
                <a:lnTo>
                  <a:pt x="203" y="312"/>
                </a:lnTo>
                <a:lnTo>
                  <a:pt x="202" y="312"/>
                </a:lnTo>
                <a:lnTo>
                  <a:pt x="201" y="313"/>
                </a:lnTo>
                <a:lnTo>
                  <a:pt x="200" y="313"/>
                </a:lnTo>
                <a:lnTo>
                  <a:pt x="199" y="313"/>
                </a:lnTo>
                <a:lnTo>
                  <a:pt x="198" y="313"/>
                </a:lnTo>
                <a:lnTo>
                  <a:pt x="197" y="313"/>
                </a:lnTo>
                <a:lnTo>
                  <a:pt x="197" y="313"/>
                </a:lnTo>
                <a:lnTo>
                  <a:pt x="195" y="313"/>
                </a:lnTo>
                <a:lnTo>
                  <a:pt x="193" y="312"/>
                </a:lnTo>
                <a:lnTo>
                  <a:pt x="188" y="311"/>
                </a:lnTo>
                <a:lnTo>
                  <a:pt x="185" y="310"/>
                </a:lnTo>
                <a:lnTo>
                  <a:pt x="182" y="309"/>
                </a:lnTo>
                <a:lnTo>
                  <a:pt x="179" y="309"/>
                </a:lnTo>
                <a:lnTo>
                  <a:pt x="177" y="309"/>
                </a:lnTo>
                <a:lnTo>
                  <a:pt x="176" y="309"/>
                </a:lnTo>
                <a:lnTo>
                  <a:pt x="174" y="309"/>
                </a:lnTo>
                <a:lnTo>
                  <a:pt x="173" y="309"/>
                </a:lnTo>
                <a:lnTo>
                  <a:pt x="172" y="309"/>
                </a:lnTo>
                <a:lnTo>
                  <a:pt x="171" y="310"/>
                </a:lnTo>
                <a:lnTo>
                  <a:pt x="170" y="310"/>
                </a:lnTo>
                <a:lnTo>
                  <a:pt x="170" y="311"/>
                </a:lnTo>
                <a:lnTo>
                  <a:pt x="169" y="313"/>
                </a:lnTo>
                <a:lnTo>
                  <a:pt x="169" y="314"/>
                </a:lnTo>
                <a:lnTo>
                  <a:pt x="168" y="315"/>
                </a:lnTo>
                <a:lnTo>
                  <a:pt x="168" y="321"/>
                </a:lnTo>
                <a:lnTo>
                  <a:pt x="167" y="323"/>
                </a:lnTo>
                <a:lnTo>
                  <a:pt x="167" y="325"/>
                </a:lnTo>
                <a:lnTo>
                  <a:pt x="167" y="326"/>
                </a:lnTo>
                <a:lnTo>
                  <a:pt x="166" y="327"/>
                </a:lnTo>
                <a:lnTo>
                  <a:pt x="165" y="328"/>
                </a:lnTo>
                <a:lnTo>
                  <a:pt x="165" y="329"/>
                </a:lnTo>
                <a:lnTo>
                  <a:pt x="164" y="330"/>
                </a:lnTo>
                <a:lnTo>
                  <a:pt x="163" y="330"/>
                </a:lnTo>
                <a:lnTo>
                  <a:pt x="160" y="333"/>
                </a:lnTo>
                <a:lnTo>
                  <a:pt x="159" y="333"/>
                </a:lnTo>
                <a:lnTo>
                  <a:pt x="158" y="334"/>
                </a:lnTo>
                <a:lnTo>
                  <a:pt x="157" y="335"/>
                </a:lnTo>
                <a:lnTo>
                  <a:pt x="157" y="336"/>
                </a:lnTo>
                <a:lnTo>
                  <a:pt x="154" y="339"/>
                </a:lnTo>
                <a:lnTo>
                  <a:pt x="153" y="341"/>
                </a:lnTo>
                <a:lnTo>
                  <a:pt x="152" y="342"/>
                </a:lnTo>
                <a:lnTo>
                  <a:pt x="151" y="343"/>
                </a:lnTo>
                <a:lnTo>
                  <a:pt x="149" y="345"/>
                </a:lnTo>
                <a:lnTo>
                  <a:pt x="144" y="348"/>
                </a:lnTo>
                <a:lnTo>
                  <a:pt x="141" y="351"/>
                </a:lnTo>
                <a:lnTo>
                  <a:pt x="140" y="352"/>
                </a:lnTo>
                <a:lnTo>
                  <a:pt x="139" y="352"/>
                </a:lnTo>
                <a:lnTo>
                  <a:pt x="139" y="353"/>
                </a:lnTo>
                <a:lnTo>
                  <a:pt x="137" y="353"/>
                </a:lnTo>
                <a:lnTo>
                  <a:pt x="128" y="353"/>
                </a:lnTo>
                <a:lnTo>
                  <a:pt x="127" y="354"/>
                </a:lnTo>
                <a:lnTo>
                  <a:pt x="124" y="354"/>
                </a:lnTo>
                <a:lnTo>
                  <a:pt x="123" y="354"/>
                </a:lnTo>
                <a:lnTo>
                  <a:pt x="120" y="354"/>
                </a:lnTo>
                <a:lnTo>
                  <a:pt x="118" y="354"/>
                </a:lnTo>
                <a:lnTo>
                  <a:pt x="117" y="355"/>
                </a:lnTo>
                <a:lnTo>
                  <a:pt x="112" y="356"/>
                </a:lnTo>
                <a:lnTo>
                  <a:pt x="111" y="357"/>
                </a:lnTo>
                <a:lnTo>
                  <a:pt x="109" y="357"/>
                </a:lnTo>
                <a:lnTo>
                  <a:pt x="108" y="358"/>
                </a:lnTo>
                <a:lnTo>
                  <a:pt x="107" y="358"/>
                </a:lnTo>
                <a:lnTo>
                  <a:pt x="107" y="358"/>
                </a:lnTo>
                <a:lnTo>
                  <a:pt x="106" y="358"/>
                </a:lnTo>
                <a:lnTo>
                  <a:pt x="105" y="358"/>
                </a:lnTo>
                <a:lnTo>
                  <a:pt x="104" y="358"/>
                </a:lnTo>
                <a:lnTo>
                  <a:pt x="103" y="357"/>
                </a:lnTo>
                <a:lnTo>
                  <a:pt x="102" y="357"/>
                </a:lnTo>
                <a:lnTo>
                  <a:pt x="101" y="356"/>
                </a:lnTo>
                <a:lnTo>
                  <a:pt x="100" y="356"/>
                </a:lnTo>
                <a:lnTo>
                  <a:pt x="99" y="356"/>
                </a:lnTo>
                <a:lnTo>
                  <a:pt x="99" y="355"/>
                </a:lnTo>
                <a:lnTo>
                  <a:pt x="98" y="354"/>
                </a:lnTo>
                <a:lnTo>
                  <a:pt x="98" y="353"/>
                </a:lnTo>
                <a:lnTo>
                  <a:pt x="97" y="352"/>
                </a:lnTo>
                <a:lnTo>
                  <a:pt x="97" y="351"/>
                </a:lnTo>
                <a:lnTo>
                  <a:pt x="96" y="349"/>
                </a:lnTo>
                <a:lnTo>
                  <a:pt x="96" y="347"/>
                </a:lnTo>
                <a:lnTo>
                  <a:pt x="95" y="343"/>
                </a:lnTo>
                <a:lnTo>
                  <a:pt x="95" y="342"/>
                </a:lnTo>
                <a:lnTo>
                  <a:pt x="94" y="341"/>
                </a:lnTo>
                <a:lnTo>
                  <a:pt x="94" y="340"/>
                </a:lnTo>
                <a:lnTo>
                  <a:pt x="93" y="339"/>
                </a:lnTo>
                <a:lnTo>
                  <a:pt x="93" y="339"/>
                </a:lnTo>
                <a:lnTo>
                  <a:pt x="92" y="338"/>
                </a:lnTo>
                <a:lnTo>
                  <a:pt x="91" y="338"/>
                </a:lnTo>
                <a:lnTo>
                  <a:pt x="91" y="338"/>
                </a:lnTo>
                <a:lnTo>
                  <a:pt x="90" y="338"/>
                </a:lnTo>
                <a:lnTo>
                  <a:pt x="89" y="338"/>
                </a:lnTo>
                <a:lnTo>
                  <a:pt x="88" y="339"/>
                </a:lnTo>
                <a:lnTo>
                  <a:pt x="86" y="339"/>
                </a:lnTo>
                <a:lnTo>
                  <a:pt x="85" y="340"/>
                </a:lnTo>
                <a:lnTo>
                  <a:pt x="83" y="341"/>
                </a:lnTo>
                <a:lnTo>
                  <a:pt x="82" y="341"/>
                </a:lnTo>
                <a:lnTo>
                  <a:pt x="81" y="341"/>
                </a:lnTo>
                <a:lnTo>
                  <a:pt x="80" y="341"/>
                </a:lnTo>
                <a:lnTo>
                  <a:pt x="79" y="341"/>
                </a:lnTo>
                <a:lnTo>
                  <a:pt x="79" y="341"/>
                </a:lnTo>
                <a:lnTo>
                  <a:pt x="77" y="341"/>
                </a:lnTo>
                <a:lnTo>
                  <a:pt x="76" y="341"/>
                </a:lnTo>
                <a:lnTo>
                  <a:pt x="73" y="339"/>
                </a:lnTo>
                <a:lnTo>
                  <a:pt x="72" y="339"/>
                </a:lnTo>
                <a:lnTo>
                  <a:pt x="70" y="338"/>
                </a:lnTo>
                <a:lnTo>
                  <a:pt x="69" y="338"/>
                </a:lnTo>
                <a:lnTo>
                  <a:pt x="68" y="339"/>
                </a:lnTo>
                <a:lnTo>
                  <a:pt x="67" y="339"/>
                </a:lnTo>
                <a:lnTo>
                  <a:pt x="66" y="340"/>
                </a:lnTo>
                <a:lnTo>
                  <a:pt x="63" y="341"/>
                </a:lnTo>
                <a:lnTo>
                  <a:pt x="62" y="341"/>
                </a:lnTo>
                <a:lnTo>
                  <a:pt x="61" y="342"/>
                </a:lnTo>
                <a:lnTo>
                  <a:pt x="61" y="342"/>
                </a:lnTo>
                <a:lnTo>
                  <a:pt x="60" y="342"/>
                </a:lnTo>
                <a:lnTo>
                  <a:pt x="59" y="342"/>
                </a:lnTo>
                <a:lnTo>
                  <a:pt x="59" y="341"/>
                </a:lnTo>
                <a:lnTo>
                  <a:pt x="58" y="341"/>
                </a:lnTo>
                <a:lnTo>
                  <a:pt x="57" y="340"/>
                </a:lnTo>
                <a:lnTo>
                  <a:pt x="57" y="340"/>
                </a:lnTo>
                <a:lnTo>
                  <a:pt x="56" y="339"/>
                </a:lnTo>
                <a:lnTo>
                  <a:pt x="56" y="339"/>
                </a:lnTo>
                <a:lnTo>
                  <a:pt x="56" y="339"/>
                </a:lnTo>
                <a:lnTo>
                  <a:pt x="56" y="338"/>
                </a:lnTo>
                <a:lnTo>
                  <a:pt x="56" y="338"/>
                </a:lnTo>
                <a:lnTo>
                  <a:pt x="55" y="336"/>
                </a:lnTo>
                <a:lnTo>
                  <a:pt x="54" y="334"/>
                </a:lnTo>
                <a:lnTo>
                  <a:pt x="53" y="333"/>
                </a:lnTo>
                <a:lnTo>
                  <a:pt x="52" y="332"/>
                </a:lnTo>
                <a:lnTo>
                  <a:pt x="51" y="330"/>
                </a:lnTo>
                <a:lnTo>
                  <a:pt x="50" y="329"/>
                </a:lnTo>
                <a:lnTo>
                  <a:pt x="49" y="328"/>
                </a:lnTo>
                <a:lnTo>
                  <a:pt x="47" y="326"/>
                </a:lnTo>
                <a:lnTo>
                  <a:pt x="45" y="325"/>
                </a:lnTo>
                <a:lnTo>
                  <a:pt x="42" y="323"/>
                </a:lnTo>
                <a:lnTo>
                  <a:pt x="40" y="322"/>
                </a:lnTo>
                <a:lnTo>
                  <a:pt x="39" y="322"/>
                </a:lnTo>
                <a:lnTo>
                  <a:pt x="38" y="320"/>
                </a:lnTo>
                <a:lnTo>
                  <a:pt x="38" y="319"/>
                </a:lnTo>
                <a:lnTo>
                  <a:pt x="37" y="318"/>
                </a:lnTo>
                <a:lnTo>
                  <a:pt x="34" y="313"/>
                </a:lnTo>
                <a:lnTo>
                  <a:pt x="30" y="306"/>
                </a:lnTo>
                <a:lnTo>
                  <a:pt x="30" y="305"/>
                </a:lnTo>
                <a:lnTo>
                  <a:pt x="29" y="303"/>
                </a:lnTo>
                <a:lnTo>
                  <a:pt x="26" y="295"/>
                </a:lnTo>
                <a:lnTo>
                  <a:pt x="25" y="293"/>
                </a:lnTo>
                <a:lnTo>
                  <a:pt x="24" y="291"/>
                </a:lnTo>
                <a:lnTo>
                  <a:pt x="23" y="288"/>
                </a:lnTo>
                <a:lnTo>
                  <a:pt x="21" y="285"/>
                </a:lnTo>
                <a:lnTo>
                  <a:pt x="21" y="284"/>
                </a:lnTo>
                <a:lnTo>
                  <a:pt x="19" y="282"/>
                </a:lnTo>
                <a:lnTo>
                  <a:pt x="18" y="280"/>
                </a:lnTo>
                <a:lnTo>
                  <a:pt x="16" y="278"/>
                </a:lnTo>
                <a:lnTo>
                  <a:pt x="15" y="276"/>
                </a:lnTo>
                <a:lnTo>
                  <a:pt x="14" y="274"/>
                </a:lnTo>
                <a:lnTo>
                  <a:pt x="12" y="268"/>
                </a:lnTo>
                <a:lnTo>
                  <a:pt x="9" y="263"/>
                </a:lnTo>
                <a:lnTo>
                  <a:pt x="8" y="261"/>
                </a:lnTo>
                <a:lnTo>
                  <a:pt x="7" y="258"/>
                </a:lnTo>
                <a:lnTo>
                  <a:pt x="7" y="257"/>
                </a:lnTo>
                <a:lnTo>
                  <a:pt x="6" y="255"/>
                </a:lnTo>
                <a:lnTo>
                  <a:pt x="6" y="251"/>
                </a:lnTo>
                <a:lnTo>
                  <a:pt x="5" y="249"/>
                </a:lnTo>
                <a:lnTo>
                  <a:pt x="5" y="247"/>
                </a:lnTo>
                <a:lnTo>
                  <a:pt x="4" y="243"/>
                </a:lnTo>
                <a:lnTo>
                  <a:pt x="3" y="241"/>
                </a:lnTo>
                <a:lnTo>
                  <a:pt x="2" y="241"/>
                </a:lnTo>
                <a:lnTo>
                  <a:pt x="1" y="238"/>
                </a:lnTo>
                <a:lnTo>
                  <a:pt x="1" y="237"/>
                </a:lnTo>
                <a:lnTo>
                  <a:pt x="0" y="236"/>
                </a:lnTo>
                <a:lnTo>
                  <a:pt x="0" y="235"/>
                </a:lnTo>
                <a:lnTo>
                  <a:pt x="0" y="234"/>
                </a:lnTo>
                <a:lnTo>
                  <a:pt x="0" y="233"/>
                </a:lnTo>
                <a:lnTo>
                  <a:pt x="1" y="231"/>
                </a:lnTo>
                <a:lnTo>
                  <a:pt x="1" y="230"/>
                </a:lnTo>
                <a:lnTo>
                  <a:pt x="1" y="229"/>
                </a:lnTo>
                <a:lnTo>
                  <a:pt x="2" y="228"/>
                </a:lnTo>
                <a:lnTo>
                  <a:pt x="2" y="227"/>
                </a:lnTo>
                <a:lnTo>
                  <a:pt x="3" y="225"/>
                </a:lnTo>
                <a:lnTo>
                  <a:pt x="7" y="220"/>
                </a:lnTo>
                <a:lnTo>
                  <a:pt x="8" y="219"/>
                </a:lnTo>
                <a:lnTo>
                  <a:pt x="8" y="217"/>
                </a:lnTo>
                <a:lnTo>
                  <a:pt x="8" y="216"/>
                </a:lnTo>
                <a:lnTo>
                  <a:pt x="9" y="215"/>
                </a:lnTo>
                <a:lnTo>
                  <a:pt x="9" y="210"/>
                </a:lnTo>
                <a:lnTo>
                  <a:pt x="10" y="209"/>
                </a:lnTo>
                <a:lnTo>
                  <a:pt x="10" y="207"/>
                </a:lnTo>
                <a:lnTo>
                  <a:pt x="11" y="205"/>
                </a:lnTo>
                <a:lnTo>
                  <a:pt x="12" y="203"/>
                </a:lnTo>
                <a:lnTo>
                  <a:pt x="12" y="202"/>
                </a:lnTo>
                <a:lnTo>
                  <a:pt x="13" y="201"/>
                </a:lnTo>
                <a:lnTo>
                  <a:pt x="14" y="200"/>
                </a:lnTo>
                <a:lnTo>
                  <a:pt x="15" y="199"/>
                </a:lnTo>
                <a:lnTo>
                  <a:pt x="16" y="198"/>
                </a:lnTo>
                <a:lnTo>
                  <a:pt x="17" y="197"/>
                </a:lnTo>
                <a:lnTo>
                  <a:pt x="22" y="193"/>
                </a:lnTo>
                <a:lnTo>
                  <a:pt x="25" y="190"/>
                </a:lnTo>
                <a:lnTo>
                  <a:pt x="26" y="189"/>
                </a:lnTo>
                <a:lnTo>
                  <a:pt x="27" y="189"/>
                </a:lnTo>
                <a:lnTo>
                  <a:pt x="29" y="188"/>
                </a:lnTo>
                <a:lnTo>
                  <a:pt x="29" y="188"/>
                </a:lnTo>
                <a:lnTo>
                  <a:pt x="29" y="187"/>
                </a:lnTo>
                <a:lnTo>
                  <a:pt x="30" y="187"/>
                </a:lnTo>
                <a:lnTo>
                  <a:pt x="30" y="186"/>
                </a:lnTo>
                <a:lnTo>
                  <a:pt x="31" y="186"/>
                </a:lnTo>
                <a:lnTo>
                  <a:pt x="31" y="185"/>
                </a:lnTo>
                <a:lnTo>
                  <a:pt x="31" y="182"/>
                </a:lnTo>
                <a:lnTo>
                  <a:pt x="31" y="181"/>
                </a:lnTo>
                <a:lnTo>
                  <a:pt x="31" y="180"/>
                </a:lnTo>
                <a:lnTo>
                  <a:pt x="31" y="178"/>
                </a:lnTo>
                <a:lnTo>
                  <a:pt x="32" y="176"/>
                </a:lnTo>
                <a:lnTo>
                  <a:pt x="33" y="174"/>
                </a:lnTo>
                <a:lnTo>
                  <a:pt x="33" y="172"/>
                </a:lnTo>
                <a:lnTo>
                  <a:pt x="34" y="171"/>
                </a:lnTo>
                <a:lnTo>
                  <a:pt x="35" y="169"/>
                </a:lnTo>
                <a:lnTo>
                  <a:pt x="35" y="168"/>
                </a:lnTo>
                <a:lnTo>
                  <a:pt x="36" y="167"/>
                </a:lnTo>
                <a:lnTo>
                  <a:pt x="37" y="166"/>
                </a:lnTo>
                <a:lnTo>
                  <a:pt x="38" y="165"/>
                </a:lnTo>
                <a:lnTo>
                  <a:pt x="40" y="162"/>
                </a:lnTo>
                <a:lnTo>
                  <a:pt x="41" y="161"/>
                </a:lnTo>
                <a:lnTo>
                  <a:pt x="42" y="160"/>
                </a:lnTo>
                <a:lnTo>
                  <a:pt x="42" y="159"/>
                </a:lnTo>
                <a:lnTo>
                  <a:pt x="43" y="158"/>
                </a:lnTo>
                <a:lnTo>
                  <a:pt x="43" y="157"/>
                </a:lnTo>
                <a:lnTo>
                  <a:pt x="44" y="153"/>
                </a:lnTo>
                <a:lnTo>
                  <a:pt x="44" y="152"/>
                </a:lnTo>
                <a:lnTo>
                  <a:pt x="44" y="150"/>
                </a:lnTo>
                <a:lnTo>
                  <a:pt x="43" y="148"/>
                </a:lnTo>
                <a:lnTo>
                  <a:pt x="43" y="143"/>
                </a:lnTo>
                <a:lnTo>
                  <a:pt x="43" y="141"/>
                </a:lnTo>
                <a:lnTo>
                  <a:pt x="43" y="141"/>
                </a:lnTo>
                <a:lnTo>
                  <a:pt x="43" y="140"/>
                </a:lnTo>
                <a:lnTo>
                  <a:pt x="43" y="139"/>
                </a:lnTo>
                <a:lnTo>
                  <a:pt x="44" y="139"/>
                </a:lnTo>
                <a:lnTo>
                  <a:pt x="44" y="139"/>
                </a:lnTo>
                <a:lnTo>
                  <a:pt x="45" y="138"/>
                </a:lnTo>
                <a:lnTo>
                  <a:pt x="46" y="138"/>
                </a:lnTo>
                <a:lnTo>
                  <a:pt x="49" y="137"/>
                </a:lnTo>
                <a:lnTo>
                  <a:pt x="50" y="137"/>
                </a:lnTo>
                <a:lnTo>
                  <a:pt x="51" y="137"/>
                </a:lnTo>
                <a:lnTo>
                  <a:pt x="52" y="137"/>
                </a:lnTo>
                <a:lnTo>
                  <a:pt x="53" y="137"/>
                </a:lnTo>
                <a:lnTo>
                  <a:pt x="54" y="138"/>
                </a:lnTo>
                <a:lnTo>
                  <a:pt x="57" y="139"/>
                </a:lnTo>
                <a:lnTo>
                  <a:pt x="60" y="140"/>
                </a:lnTo>
                <a:lnTo>
                  <a:pt x="61" y="140"/>
                </a:lnTo>
                <a:lnTo>
                  <a:pt x="64" y="142"/>
                </a:lnTo>
                <a:lnTo>
                  <a:pt x="68" y="144"/>
                </a:lnTo>
                <a:lnTo>
                  <a:pt x="69" y="145"/>
                </a:lnTo>
                <a:lnTo>
                  <a:pt x="71" y="146"/>
                </a:lnTo>
                <a:lnTo>
                  <a:pt x="73" y="147"/>
                </a:lnTo>
                <a:lnTo>
                  <a:pt x="75" y="147"/>
                </a:lnTo>
                <a:lnTo>
                  <a:pt x="76" y="147"/>
                </a:lnTo>
                <a:lnTo>
                  <a:pt x="78" y="147"/>
                </a:lnTo>
                <a:lnTo>
                  <a:pt x="79" y="148"/>
                </a:lnTo>
                <a:lnTo>
                  <a:pt x="80" y="147"/>
                </a:lnTo>
                <a:lnTo>
                  <a:pt x="81" y="147"/>
                </a:lnTo>
                <a:lnTo>
                  <a:pt x="82" y="147"/>
                </a:lnTo>
                <a:lnTo>
                  <a:pt x="83" y="147"/>
                </a:lnTo>
                <a:lnTo>
                  <a:pt x="84" y="146"/>
                </a:lnTo>
                <a:lnTo>
                  <a:pt x="84" y="146"/>
                </a:lnTo>
                <a:lnTo>
                  <a:pt x="85" y="145"/>
                </a:lnTo>
                <a:lnTo>
                  <a:pt x="86" y="145"/>
                </a:lnTo>
                <a:lnTo>
                  <a:pt x="87" y="144"/>
                </a:lnTo>
                <a:lnTo>
                  <a:pt x="87" y="143"/>
                </a:lnTo>
                <a:lnTo>
                  <a:pt x="88" y="142"/>
                </a:lnTo>
                <a:lnTo>
                  <a:pt x="88" y="141"/>
                </a:lnTo>
                <a:lnTo>
                  <a:pt x="89" y="139"/>
                </a:lnTo>
                <a:lnTo>
                  <a:pt x="91" y="132"/>
                </a:lnTo>
                <a:lnTo>
                  <a:pt x="92" y="130"/>
                </a:lnTo>
                <a:lnTo>
                  <a:pt x="93" y="127"/>
                </a:lnTo>
                <a:lnTo>
                  <a:pt x="93" y="126"/>
                </a:lnTo>
                <a:lnTo>
                  <a:pt x="94" y="125"/>
                </a:lnTo>
                <a:lnTo>
                  <a:pt x="94" y="124"/>
                </a:lnTo>
                <a:lnTo>
                  <a:pt x="95" y="123"/>
                </a:lnTo>
                <a:lnTo>
                  <a:pt x="96" y="123"/>
                </a:lnTo>
                <a:lnTo>
                  <a:pt x="97" y="122"/>
                </a:lnTo>
                <a:lnTo>
                  <a:pt x="99" y="121"/>
                </a:lnTo>
                <a:lnTo>
                  <a:pt x="103" y="118"/>
                </a:lnTo>
                <a:lnTo>
                  <a:pt x="104" y="117"/>
                </a:lnTo>
                <a:lnTo>
                  <a:pt x="107" y="115"/>
                </a:lnTo>
                <a:lnTo>
                  <a:pt x="108" y="114"/>
                </a:lnTo>
                <a:lnTo>
                  <a:pt x="110" y="112"/>
                </a:lnTo>
                <a:lnTo>
                  <a:pt x="112" y="111"/>
                </a:lnTo>
                <a:lnTo>
                  <a:pt x="112" y="110"/>
                </a:lnTo>
                <a:lnTo>
                  <a:pt x="113" y="109"/>
                </a:lnTo>
                <a:lnTo>
                  <a:pt x="113" y="109"/>
                </a:lnTo>
                <a:lnTo>
                  <a:pt x="113" y="108"/>
                </a:lnTo>
                <a:lnTo>
                  <a:pt x="114" y="109"/>
                </a:lnTo>
                <a:lnTo>
                  <a:pt x="121" y="111"/>
                </a:lnTo>
                <a:lnTo>
                  <a:pt x="128" y="114"/>
                </a:lnTo>
                <a:lnTo>
                  <a:pt x="131" y="115"/>
                </a:lnTo>
                <a:lnTo>
                  <a:pt x="134" y="116"/>
                </a:lnTo>
                <a:lnTo>
                  <a:pt x="141" y="120"/>
                </a:lnTo>
                <a:lnTo>
                  <a:pt x="146" y="121"/>
                </a:lnTo>
                <a:lnTo>
                  <a:pt x="148" y="122"/>
                </a:lnTo>
                <a:lnTo>
                  <a:pt x="149" y="123"/>
                </a:lnTo>
                <a:lnTo>
                  <a:pt x="150" y="124"/>
                </a:lnTo>
                <a:lnTo>
                  <a:pt x="152" y="125"/>
                </a:lnTo>
                <a:lnTo>
                  <a:pt x="154" y="127"/>
                </a:lnTo>
                <a:lnTo>
                  <a:pt x="155" y="128"/>
                </a:lnTo>
                <a:lnTo>
                  <a:pt x="156" y="128"/>
                </a:lnTo>
                <a:lnTo>
                  <a:pt x="157" y="129"/>
                </a:lnTo>
                <a:lnTo>
                  <a:pt x="158" y="129"/>
                </a:lnTo>
                <a:lnTo>
                  <a:pt x="160" y="130"/>
                </a:lnTo>
                <a:lnTo>
                  <a:pt x="164" y="130"/>
                </a:lnTo>
                <a:lnTo>
                  <a:pt x="165" y="130"/>
                </a:lnTo>
                <a:lnTo>
                  <a:pt x="172" y="131"/>
                </a:lnTo>
                <a:lnTo>
                  <a:pt x="174" y="132"/>
                </a:lnTo>
                <a:lnTo>
                  <a:pt x="176" y="132"/>
                </a:lnTo>
                <a:lnTo>
                  <a:pt x="178" y="132"/>
                </a:lnTo>
                <a:lnTo>
                  <a:pt x="179" y="132"/>
                </a:lnTo>
                <a:lnTo>
                  <a:pt x="181" y="132"/>
                </a:lnTo>
                <a:lnTo>
                  <a:pt x="182" y="131"/>
                </a:lnTo>
                <a:lnTo>
                  <a:pt x="183" y="131"/>
                </a:lnTo>
                <a:lnTo>
                  <a:pt x="184" y="130"/>
                </a:lnTo>
                <a:lnTo>
                  <a:pt x="185" y="130"/>
                </a:lnTo>
                <a:lnTo>
                  <a:pt x="186" y="129"/>
                </a:lnTo>
                <a:lnTo>
                  <a:pt x="187" y="128"/>
                </a:lnTo>
                <a:lnTo>
                  <a:pt x="188" y="127"/>
                </a:lnTo>
                <a:lnTo>
                  <a:pt x="189" y="125"/>
                </a:lnTo>
                <a:lnTo>
                  <a:pt x="190" y="123"/>
                </a:lnTo>
                <a:lnTo>
                  <a:pt x="192" y="116"/>
                </a:lnTo>
                <a:lnTo>
                  <a:pt x="193" y="114"/>
                </a:lnTo>
                <a:lnTo>
                  <a:pt x="195" y="111"/>
                </a:lnTo>
                <a:lnTo>
                  <a:pt x="197" y="107"/>
                </a:lnTo>
                <a:lnTo>
                  <a:pt x="198" y="105"/>
                </a:lnTo>
                <a:lnTo>
                  <a:pt x="199" y="104"/>
                </a:lnTo>
                <a:lnTo>
                  <a:pt x="200" y="103"/>
                </a:lnTo>
                <a:lnTo>
                  <a:pt x="201" y="103"/>
                </a:lnTo>
                <a:lnTo>
                  <a:pt x="201" y="102"/>
                </a:lnTo>
                <a:lnTo>
                  <a:pt x="202" y="102"/>
                </a:lnTo>
                <a:lnTo>
                  <a:pt x="203" y="101"/>
                </a:lnTo>
                <a:lnTo>
                  <a:pt x="204" y="101"/>
                </a:lnTo>
                <a:lnTo>
                  <a:pt x="205" y="101"/>
                </a:lnTo>
                <a:lnTo>
                  <a:pt x="211" y="100"/>
                </a:lnTo>
                <a:lnTo>
                  <a:pt x="217" y="98"/>
                </a:lnTo>
                <a:lnTo>
                  <a:pt x="219" y="98"/>
                </a:lnTo>
                <a:lnTo>
                  <a:pt x="220" y="98"/>
                </a:lnTo>
                <a:lnTo>
                  <a:pt x="222" y="98"/>
                </a:lnTo>
                <a:lnTo>
                  <a:pt x="226" y="99"/>
                </a:lnTo>
                <a:lnTo>
                  <a:pt x="227" y="99"/>
                </a:lnTo>
                <a:lnTo>
                  <a:pt x="228" y="99"/>
                </a:lnTo>
                <a:lnTo>
                  <a:pt x="232" y="99"/>
                </a:lnTo>
                <a:lnTo>
                  <a:pt x="233" y="99"/>
                </a:lnTo>
                <a:lnTo>
                  <a:pt x="235" y="99"/>
                </a:lnTo>
                <a:lnTo>
                  <a:pt x="237" y="100"/>
                </a:lnTo>
                <a:lnTo>
                  <a:pt x="240" y="100"/>
                </a:lnTo>
                <a:lnTo>
                  <a:pt x="248" y="103"/>
                </a:lnTo>
                <a:lnTo>
                  <a:pt x="250" y="103"/>
                </a:lnTo>
                <a:lnTo>
                  <a:pt x="252" y="103"/>
                </a:lnTo>
                <a:lnTo>
                  <a:pt x="253" y="103"/>
                </a:lnTo>
                <a:lnTo>
                  <a:pt x="255" y="104"/>
                </a:lnTo>
                <a:lnTo>
                  <a:pt x="256" y="103"/>
                </a:lnTo>
                <a:lnTo>
                  <a:pt x="258" y="103"/>
                </a:lnTo>
                <a:lnTo>
                  <a:pt x="259" y="103"/>
                </a:lnTo>
                <a:lnTo>
                  <a:pt x="261" y="103"/>
                </a:lnTo>
                <a:lnTo>
                  <a:pt x="263" y="102"/>
                </a:lnTo>
                <a:lnTo>
                  <a:pt x="264" y="102"/>
                </a:lnTo>
                <a:lnTo>
                  <a:pt x="266" y="101"/>
                </a:lnTo>
                <a:lnTo>
                  <a:pt x="267" y="100"/>
                </a:lnTo>
                <a:lnTo>
                  <a:pt x="267" y="100"/>
                </a:lnTo>
                <a:lnTo>
                  <a:pt x="268" y="99"/>
                </a:lnTo>
                <a:lnTo>
                  <a:pt x="269" y="98"/>
                </a:lnTo>
                <a:lnTo>
                  <a:pt x="269" y="98"/>
                </a:lnTo>
                <a:lnTo>
                  <a:pt x="269" y="97"/>
                </a:lnTo>
                <a:lnTo>
                  <a:pt x="270" y="96"/>
                </a:lnTo>
                <a:lnTo>
                  <a:pt x="270" y="95"/>
                </a:lnTo>
                <a:lnTo>
                  <a:pt x="270" y="94"/>
                </a:lnTo>
                <a:lnTo>
                  <a:pt x="270" y="93"/>
                </a:lnTo>
                <a:lnTo>
                  <a:pt x="271" y="91"/>
                </a:lnTo>
                <a:lnTo>
                  <a:pt x="271" y="85"/>
                </a:lnTo>
                <a:lnTo>
                  <a:pt x="271" y="78"/>
                </a:lnTo>
                <a:lnTo>
                  <a:pt x="271" y="77"/>
                </a:lnTo>
                <a:lnTo>
                  <a:pt x="271" y="73"/>
                </a:lnTo>
                <a:lnTo>
                  <a:pt x="271" y="70"/>
                </a:lnTo>
                <a:lnTo>
                  <a:pt x="270" y="69"/>
                </a:lnTo>
                <a:lnTo>
                  <a:pt x="271" y="67"/>
                </a:lnTo>
                <a:lnTo>
                  <a:pt x="271" y="65"/>
                </a:lnTo>
                <a:lnTo>
                  <a:pt x="271" y="64"/>
                </a:lnTo>
                <a:lnTo>
                  <a:pt x="275" y="56"/>
                </a:lnTo>
                <a:lnTo>
                  <a:pt x="275" y="54"/>
                </a:lnTo>
                <a:lnTo>
                  <a:pt x="276" y="52"/>
                </a:lnTo>
                <a:lnTo>
                  <a:pt x="276" y="49"/>
                </a:lnTo>
                <a:lnTo>
                  <a:pt x="277" y="46"/>
                </a:lnTo>
                <a:lnTo>
                  <a:pt x="277" y="39"/>
                </a:lnTo>
                <a:lnTo>
                  <a:pt x="277" y="37"/>
                </a:lnTo>
                <a:lnTo>
                  <a:pt x="277" y="36"/>
                </a:lnTo>
                <a:lnTo>
                  <a:pt x="277" y="35"/>
                </a:lnTo>
                <a:lnTo>
                  <a:pt x="277" y="34"/>
                </a:lnTo>
                <a:lnTo>
                  <a:pt x="276" y="33"/>
                </a:lnTo>
                <a:lnTo>
                  <a:pt x="276" y="32"/>
                </a:lnTo>
                <a:lnTo>
                  <a:pt x="275" y="31"/>
                </a:lnTo>
                <a:lnTo>
                  <a:pt x="275" y="30"/>
                </a:lnTo>
                <a:lnTo>
                  <a:pt x="274" y="29"/>
                </a:lnTo>
                <a:lnTo>
                  <a:pt x="274" y="29"/>
                </a:lnTo>
                <a:lnTo>
                  <a:pt x="273" y="28"/>
                </a:lnTo>
                <a:lnTo>
                  <a:pt x="272" y="28"/>
                </a:lnTo>
                <a:lnTo>
                  <a:pt x="271" y="27"/>
                </a:lnTo>
                <a:lnTo>
                  <a:pt x="268" y="26"/>
                </a:lnTo>
                <a:lnTo>
                  <a:pt x="267" y="26"/>
                </a:lnTo>
                <a:lnTo>
                  <a:pt x="266" y="25"/>
                </a:lnTo>
                <a:lnTo>
                  <a:pt x="265" y="25"/>
                </a:lnTo>
                <a:lnTo>
                  <a:pt x="264" y="24"/>
                </a:lnTo>
                <a:lnTo>
                  <a:pt x="263" y="23"/>
                </a:lnTo>
                <a:lnTo>
                  <a:pt x="263" y="22"/>
                </a:lnTo>
                <a:lnTo>
                  <a:pt x="262" y="22"/>
                </a:lnTo>
                <a:lnTo>
                  <a:pt x="262" y="21"/>
                </a:lnTo>
                <a:lnTo>
                  <a:pt x="262" y="20"/>
                </a:lnTo>
                <a:lnTo>
                  <a:pt x="262" y="19"/>
                </a:lnTo>
                <a:lnTo>
                  <a:pt x="262" y="19"/>
                </a:lnTo>
                <a:lnTo>
                  <a:pt x="262" y="18"/>
                </a:lnTo>
                <a:lnTo>
                  <a:pt x="263" y="17"/>
                </a:lnTo>
                <a:lnTo>
                  <a:pt x="263" y="15"/>
                </a:lnTo>
                <a:lnTo>
                  <a:pt x="264" y="14"/>
                </a:lnTo>
                <a:lnTo>
                  <a:pt x="265" y="13"/>
                </a:lnTo>
                <a:lnTo>
                  <a:pt x="265" y="12"/>
                </a:lnTo>
                <a:lnTo>
                  <a:pt x="266" y="11"/>
                </a:lnTo>
                <a:lnTo>
                  <a:pt x="268" y="10"/>
                </a:lnTo>
                <a:lnTo>
                  <a:pt x="269" y="8"/>
                </a:lnTo>
                <a:lnTo>
                  <a:pt x="275" y="4"/>
                </a:lnTo>
                <a:lnTo>
                  <a:pt x="278" y="2"/>
                </a:lnTo>
                <a:lnTo>
                  <a:pt x="279" y="1"/>
                </a:lnTo>
                <a:lnTo>
                  <a:pt x="280" y="0"/>
                </a:lnTo>
                <a:lnTo>
                  <a:pt x="280" y="0"/>
                </a:lnTo>
                <a:close/>
              </a:path>
            </a:pathLst>
          </a:custGeom>
          <a:solidFill>
            <a:srgbClr val="CCCCCC"/>
          </a:solidFill>
          <a:ln w="98425">
            <a:solidFill>
              <a:srgbClr val="CCCCCC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303" name="Freeform 240">
            <a:extLst>
              <a:ext uri="{FF2B5EF4-FFF2-40B4-BE49-F238E27FC236}">
                <a16:creationId xmlns:a16="http://schemas.microsoft.com/office/drawing/2014/main" id="{E4B30E74-2A08-45C7-BBCF-E2BAC381D5E3}"/>
              </a:ext>
            </a:extLst>
          </p:cNvPr>
          <p:cNvSpPr>
            <a:spLocks/>
          </p:cNvSpPr>
          <p:nvPr/>
        </p:nvSpPr>
        <p:spPr bwMode="auto">
          <a:xfrm>
            <a:off x="8669720" y="1684990"/>
            <a:ext cx="629770" cy="488123"/>
          </a:xfrm>
          <a:custGeom>
            <a:avLst/>
            <a:gdLst>
              <a:gd name="T0" fmla="*/ 240 w 618"/>
              <a:gd name="T1" fmla="*/ 22 h 479"/>
              <a:gd name="T2" fmla="*/ 288 w 618"/>
              <a:gd name="T3" fmla="*/ 18 h 479"/>
              <a:gd name="T4" fmla="*/ 313 w 618"/>
              <a:gd name="T5" fmla="*/ 64 h 479"/>
              <a:gd name="T6" fmla="*/ 349 w 618"/>
              <a:gd name="T7" fmla="*/ 58 h 479"/>
              <a:gd name="T8" fmla="*/ 371 w 618"/>
              <a:gd name="T9" fmla="*/ 86 h 479"/>
              <a:gd name="T10" fmla="*/ 373 w 618"/>
              <a:gd name="T11" fmla="*/ 111 h 479"/>
              <a:gd name="T12" fmla="*/ 401 w 618"/>
              <a:gd name="T13" fmla="*/ 87 h 479"/>
              <a:gd name="T14" fmla="*/ 439 w 618"/>
              <a:gd name="T15" fmla="*/ 87 h 479"/>
              <a:gd name="T16" fmla="*/ 460 w 618"/>
              <a:gd name="T17" fmla="*/ 85 h 479"/>
              <a:gd name="T18" fmla="*/ 488 w 618"/>
              <a:gd name="T19" fmla="*/ 72 h 479"/>
              <a:gd name="T20" fmla="*/ 532 w 618"/>
              <a:gd name="T21" fmla="*/ 97 h 479"/>
              <a:gd name="T22" fmla="*/ 543 w 618"/>
              <a:gd name="T23" fmla="*/ 135 h 479"/>
              <a:gd name="T24" fmla="*/ 520 w 618"/>
              <a:gd name="T25" fmla="*/ 176 h 479"/>
              <a:gd name="T26" fmla="*/ 493 w 618"/>
              <a:gd name="T27" fmla="*/ 189 h 479"/>
              <a:gd name="T28" fmla="*/ 466 w 618"/>
              <a:gd name="T29" fmla="*/ 208 h 479"/>
              <a:gd name="T30" fmla="*/ 456 w 618"/>
              <a:gd name="T31" fmla="*/ 222 h 479"/>
              <a:gd name="T32" fmla="*/ 475 w 618"/>
              <a:gd name="T33" fmla="*/ 244 h 479"/>
              <a:gd name="T34" fmla="*/ 500 w 618"/>
              <a:gd name="T35" fmla="*/ 259 h 479"/>
              <a:gd name="T36" fmla="*/ 526 w 618"/>
              <a:gd name="T37" fmla="*/ 276 h 479"/>
              <a:gd name="T38" fmla="*/ 556 w 618"/>
              <a:gd name="T39" fmla="*/ 299 h 479"/>
              <a:gd name="T40" fmla="*/ 601 w 618"/>
              <a:gd name="T41" fmla="*/ 354 h 479"/>
              <a:gd name="T42" fmla="*/ 617 w 618"/>
              <a:gd name="T43" fmla="*/ 406 h 479"/>
              <a:gd name="T44" fmla="*/ 590 w 618"/>
              <a:gd name="T45" fmla="*/ 401 h 479"/>
              <a:gd name="T46" fmla="*/ 571 w 618"/>
              <a:gd name="T47" fmla="*/ 413 h 479"/>
              <a:gd name="T48" fmla="*/ 527 w 618"/>
              <a:gd name="T49" fmla="*/ 441 h 479"/>
              <a:gd name="T50" fmla="*/ 511 w 618"/>
              <a:gd name="T51" fmla="*/ 464 h 479"/>
              <a:gd name="T52" fmla="*/ 503 w 618"/>
              <a:gd name="T53" fmla="*/ 477 h 479"/>
              <a:gd name="T54" fmla="*/ 470 w 618"/>
              <a:gd name="T55" fmla="*/ 477 h 479"/>
              <a:gd name="T56" fmla="*/ 429 w 618"/>
              <a:gd name="T57" fmla="*/ 462 h 479"/>
              <a:gd name="T58" fmla="*/ 394 w 618"/>
              <a:gd name="T59" fmla="*/ 436 h 479"/>
              <a:gd name="T60" fmla="*/ 369 w 618"/>
              <a:gd name="T61" fmla="*/ 409 h 479"/>
              <a:gd name="T62" fmla="*/ 324 w 618"/>
              <a:gd name="T63" fmla="*/ 410 h 479"/>
              <a:gd name="T64" fmla="*/ 296 w 618"/>
              <a:gd name="T65" fmla="*/ 419 h 479"/>
              <a:gd name="T66" fmla="*/ 280 w 618"/>
              <a:gd name="T67" fmla="*/ 396 h 479"/>
              <a:gd name="T68" fmla="*/ 256 w 618"/>
              <a:gd name="T69" fmla="*/ 420 h 479"/>
              <a:gd name="T70" fmla="*/ 219 w 618"/>
              <a:gd name="T71" fmla="*/ 422 h 479"/>
              <a:gd name="T72" fmla="*/ 192 w 618"/>
              <a:gd name="T73" fmla="*/ 416 h 479"/>
              <a:gd name="T74" fmla="*/ 166 w 618"/>
              <a:gd name="T75" fmla="*/ 435 h 479"/>
              <a:gd name="T76" fmla="*/ 138 w 618"/>
              <a:gd name="T77" fmla="*/ 441 h 479"/>
              <a:gd name="T78" fmla="*/ 126 w 618"/>
              <a:gd name="T79" fmla="*/ 422 h 479"/>
              <a:gd name="T80" fmla="*/ 105 w 618"/>
              <a:gd name="T81" fmla="*/ 404 h 479"/>
              <a:gd name="T82" fmla="*/ 117 w 618"/>
              <a:gd name="T83" fmla="*/ 373 h 479"/>
              <a:gd name="T84" fmla="*/ 110 w 618"/>
              <a:gd name="T85" fmla="*/ 330 h 479"/>
              <a:gd name="T86" fmla="*/ 84 w 618"/>
              <a:gd name="T87" fmla="*/ 322 h 479"/>
              <a:gd name="T88" fmla="*/ 44 w 618"/>
              <a:gd name="T89" fmla="*/ 318 h 479"/>
              <a:gd name="T90" fmla="*/ 30 w 618"/>
              <a:gd name="T91" fmla="*/ 293 h 479"/>
              <a:gd name="T92" fmla="*/ 6 w 618"/>
              <a:gd name="T93" fmla="*/ 281 h 479"/>
              <a:gd name="T94" fmla="*/ 7 w 618"/>
              <a:gd name="T95" fmla="*/ 258 h 479"/>
              <a:gd name="T96" fmla="*/ 14 w 618"/>
              <a:gd name="T97" fmla="*/ 223 h 479"/>
              <a:gd name="T98" fmla="*/ 3 w 618"/>
              <a:gd name="T99" fmla="*/ 184 h 479"/>
              <a:gd name="T100" fmla="*/ 33 w 618"/>
              <a:gd name="T101" fmla="*/ 181 h 479"/>
              <a:gd name="T102" fmla="*/ 62 w 618"/>
              <a:gd name="T103" fmla="*/ 171 h 479"/>
              <a:gd name="T104" fmla="*/ 92 w 618"/>
              <a:gd name="T105" fmla="*/ 177 h 479"/>
              <a:gd name="T106" fmla="*/ 114 w 618"/>
              <a:gd name="T107" fmla="*/ 191 h 479"/>
              <a:gd name="T108" fmla="*/ 136 w 618"/>
              <a:gd name="T109" fmla="*/ 189 h 479"/>
              <a:gd name="T110" fmla="*/ 151 w 618"/>
              <a:gd name="T111" fmla="*/ 159 h 479"/>
              <a:gd name="T112" fmla="*/ 172 w 618"/>
              <a:gd name="T113" fmla="*/ 171 h 479"/>
              <a:gd name="T114" fmla="*/ 204 w 618"/>
              <a:gd name="T115" fmla="*/ 171 h 479"/>
              <a:gd name="T116" fmla="*/ 202 w 618"/>
              <a:gd name="T117" fmla="*/ 145 h 479"/>
              <a:gd name="T118" fmla="*/ 197 w 618"/>
              <a:gd name="T119" fmla="*/ 104 h 479"/>
              <a:gd name="T120" fmla="*/ 187 w 618"/>
              <a:gd name="T121" fmla="*/ 42 h 479"/>
              <a:gd name="T122" fmla="*/ 174 w 618"/>
              <a:gd name="T123" fmla="*/ 0 h 4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618" h="479">
                <a:moveTo>
                  <a:pt x="180" y="0"/>
                </a:moveTo>
                <a:lnTo>
                  <a:pt x="182" y="0"/>
                </a:lnTo>
                <a:lnTo>
                  <a:pt x="190" y="1"/>
                </a:lnTo>
                <a:lnTo>
                  <a:pt x="194" y="1"/>
                </a:lnTo>
                <a:lnTo>
                  <a:pt x="197" y="2"/>
                </a:lnTo>
                <a:lnTo>
                  <a:pt x="200" y="3"/>
                </a:lnTo>
                <a:lnTo>
                  <a:pt x="203" y="4"/>
                </a:lnTo>
                <a:lnTo>
                  <a:pt x="204" y="4"/>
                </a:lnTo>
                <a:lnTo>
                  <a:pt x="206" y="5"/>
                </a:lnTo>
                <a:lnTo>
                  <a:pt x="207" y="5"/>
                </a:lnTo>
                <a:lnTo>
                  <a:pt x="212" y="8"/>
                </a:lnTo>
                <a:lnTo>
                  <a:pt x="216" y="10"/>
                </a:lnTo>
                <a:lnTo>
                  <a:pt x="219" y="11"/>
                </a:lnTo>
                <a:lnTo>
                  <a:pt x="226" y="14"/>
                </a:lnTo>
                <a:lnTo>
                  <a:pt x="228" y="15"/>
                </a:lnTo>
                <a:lnTo>
                  <a:pt x="230" y="16"/>
                </a:lnTo>
                <a:lnTo>
                  <a:pt x="232" y="17"/>
                </a:lnTo>
                <a:lnTo>
                  <a:pt x="234" y="18"/>
                </a:lnTo>
                <a:lnTo>
                  <a:pt x="235" y="19"/>
                </a:lnTo>
                <a:lnTo>
                  <a:pt x="240" y="22"/>
                </a:lnTo>
                <a:lnTo>
                  <a:pt x="241" y="23"/>
                </a:lnTo>
                <a:lnTo>
                  <a:pt x="242" y="24"/>
                </a:lnTo>
                <a:lnTo>
                  <a:pt x="244" y="24"/>
                </a:lnTo>
                <a:lnTo>
                  <a:pt x="245" y="25"/>
                </a:lnTo>
                <a:lnTo>
                  <a:pt x="247" y="25"/>
                </a:lnTo>
                <a:lnTo>
                  <a:pt x="248" y="25"/>
                </a:lnTo>
                <a:lnTo>
                  <a:pt x="250" y="26"/>
                </a:lnTo>
                <a:lnTo>
                  <a:pt x="251" y="26"/>
                </a:lnTo>
                <a:lnTo>
                  <a:pt x="256" y="26"/>
                </a:lnTo>
                <a:lnTo>
                  <a:pt x="258" y="26"/>
                </a:lnTo>
                <a:lnTo>
                  <a:pt x="260" y="26"/>
                </a:lnTo>
                <a:lnTo>
                  <a:pt x="261" y="25"/>
                </a:lnTo>
                <a:lnTo>
                  <a:pt x="264" y="25"/>
                </a:lnTo>
                <a:lnTo>
                  <a:pt x="274" y="22"/>
                </a:lnTo>
                <a:lnTo>
                  <a:pt x="277" y="21"/>
                </a:lnTo>
                <a:lnTo>
                  <a:pt x="282" y="19"/>
                </a:lnTo>
                <a:lnTo>
                  <a:pt x="284" y="19"/>
                </a:lnTo>
                <a:lnTo>
                  <a:pt x="285" y="18"/>
                </a:lnTo>
                <a:lnTo>
                  <a:pt x="287" y="18"/>
                </a:lnTo>
                <a:lnTo>
                  <a:pt x="288" y="18"/>
                </a:lnTo>
                <a:lnTo>
                  <a:pt x="289" y="18"/>
                </a:lnTo>
                <a:lnTo>
                  <a:pt x="290" y="19"/>
                </a:lnTo>
                <a:lnTo>
                  <a:pt x="291" y="19"/>
                </a:lnTo>
                <a:lnTo>
                  <a:pt x="292" y="20"/>
                </a:lnTo>
                <a:lnTo>
                  <a:pt x="293" y="20"/>
                </a:lnTo>
                <a:lnTo>
                  <a:pt x="294" y="22"/>
                </a:lnTo>
                <a:lnTo>
                  <a:pt x="295" y="23"/>
                </a:lnTo>
                <a:lnTo>
                  <a:pt x="296" y="25"/>
                </a:lnTo>
                <a:lnTo>
                  <a:pt x="297" y="26"/>
                </a:lnTo>
                <a:lnTo>
                  <a:pt x="297" y="27"/>
                </a:lnTo>
                <a:lnTo>
                  <a:pt x="299" y="34"/>
                </a:lnTo>
                <a:lnTo>
                  <a:pt x="300" y="36"/>
                </a:lnTo>
                <a:lnTo>
                  <a:pt x="302" y="40"/>
                </a:lnTo>
                <a:lnTo>
                  <a:pt x="306" y="48"/>
                </a:lnTo>
                <a:lnTo>
                  <a:pt x="308" y="52"/>
                </a:lnTo>
                <a:lnTo>
                  <a:pt x="310" y="58"/>
                </a:lnTo>
                <a:lnTo>
                  <a:pt x="311" y="60"/>
                </a:lnTo>
                <a:lnTo>
                  <a:pt x="312" y="62"/>
                </a:lnTo>
                <a:lnTo>
                  <a:pt x="313" y="64"/>
                </a:lnTo>
                <a:lnTo>
                  <a:pt x="313" y="64"/>
                </a:lnTo>
                <a:lnTo>
                  <a:pt x="314" y="65"/>
                </a:lnTo>
                <a:lnTo>
                  <a:pt x="314" y="65"/>
                </a:lnTo>
                <a:lnTo>
                  <a:pt x="315" y="66"/>
                </a:lnTo>
                <a:lnTo>
                  <a:pt x="316" y="66"/>
                </a:lnTo>
                <a:lnTo>
                  <a:pt x="317" y="66"/>
                </a:lnTo>
                <a:lnTo>
                  <a:pt x="317" y="67"/>
                </a:lnTo>
                <a:lnTo>
                  <a:pt x="318" y="67"/>
                </a:lnTo>
                <a:lnTo>
                  <a:pt x="319" y="67"/>
                </a:lnTo>
                <a:lnTo>
                  <a:pt x="320" y="67"/>
                </a:lnTo>
                <a:lnTo>
                  <a:pt x="321" y="67"/>
                </a:lnTo>
                <a:lnTo>
                  <a:pt x="322" y="67"/>
                </a:lnTo>
                <a:lnTo>
                  <a:pt x="324" y="66"/>
                </a:lnTo>
                <a:lnTo>
                  <a:pt x="327" y="65"/>
                </a:lnTo>
                <a:lnTo>
                  <a:pt x="334" y="63"/>
                </a:lnTo>
                <a:lnTo>
                  <a:pt x="337" y="62"/>
                </a:lnTo>
                <a:lnTo>
                  <a:pt x="341" y="60"/>
                </a:lnTo>
                <a:lnTo>
                  <a:pt x="343" y="60"/>
                </a:lnTo>
                <a:lnTo>
                  <a:pt x="345" y="59"/>
                </a:lnTo>
                <a:lnTo>
                  <a:pt x="347" y="58"/>
                </a:lnTo>
                <a:lnTo>
                  <a:pt x="349" y="58"/>
                </a:lnTo>
                <a:lnTo>
                  <a:pt x="350" y="58"/>
                </a:lnTo>
                <a:lnTo>
                  <a:pt x="352" y="58"/>
                </a:lnTo>
                <a:lnTo>
                  <a:pt x="354" y="58"/>
                </a:lnTo>
                <a:lnTo>
                  <a:pt x="355" y="58"/>
                </a:lnTo>
                <a:lnTo>
                  <a:pt x="357" y="59"/>
                </a:lnTo>
                <a:lnTo>
                  <a:pt x="359" y="60"/>
                </a:lnTo>
                <a:lnTo>
                  <a:pt x="360" y="61"/>
                </a:lnTo>
                <a:lnTo>
                  <a:pt x="362" y="62"/>
                </a:lnTo>
                <a:lnTo>
                  <a:pt x="363" y="63"/>
                </a:lnTo>
                <a:lnTo>
                  <a:pt x="364" y="64"/>
                </a:lnTo>
                <a:lnTo>
                  <a:pt x="364" y="65"/>
                </a:lnTo>
                <a:lnTo>
                  <a:pt x="365" y="66"/>
                </a:lnTo>
                <a:lnTo>
                  <a:pt x="366" y="68"/>
                </a:lnTo>
                <a:lnTo>
                  <a:pt x="367" y="69"/>
                </a:lnTo>
                <a:lnTo>
                  <a:pt x="367" y="71"/>
                </a:lnTo>
                <a:lnTo>
                  <a:pt x="369" y="74"/>
                </a:lnTo>
                <a:lnTo>
                  <a:pt x="369" y="76"/>
                </a:lnTo>
                <a:lnTo>
                  <a:pt x="370" y="79"/>
                </a:lnTo>
                <a:lnTo>
                  <a:pt x="371" y="82"/>
                </a:lnTo>
                <a:lnTo>
                  <a:pt x="371" y="86"/>
                </a:lnTo>
                <a:lnTo>
                  <a:pt x="373" y="91"/>
                </a:lnTo>
                <a:lnTo>
                  <a:pt x="373" y="93"/>
                </a:lnTo>
                <a:lnTo>
                  <a:pt x="373" y="94"/>
                </a:lnTo>
                <a:lnTo>
                  <a:pt x="373" y="95"/>
                </a:lnTo>
                <a:lnTo>
                  <a:pt x="373" y="96"/>
                </a:lnTo>
                <a:lnTo>
                  <a:pt x="373" y="96"/>
                </a:lnTo>
                <a:lnTo>
                  <a:pt x="372" y="97"/>
                </a:lnTo>
                <a:lnTo>
                  <a:pt x="372" y="98"/>
                </a:lnTo>
                <a:lnTo>
                  <a:pt x="370" y="102"/>
                </a:lnTo>
                <a:lnTo>
                  <a:pt x="369" y="104"/>
                </a:lnTo>
                <a:lnTo>
                  <a:pt x="369" y="105"/>
                </a:lnTo>
                <a:lnTo>
                  <a:pt x="369" y="106"/>
                </a:lnTo>
                <a:lnTo>
                  <a:pt x="369" y="106"/>
                </a:lnTo>
                <a:lnTo>
                  <a:pt x="369" y="107"/>
                </a:lnTo>
                <a:lnTo>
                  <a:pt x="369" y="108"/>
                </a:lnTo>
                <a:lnTo>
                  <a:pt x="370" y="109"/>
                </a:lnTo>
                <a:lnTo>
                  <a:pt x="370" y="110"/>
                </a:lnTo>
                <a:lnTo>
                  <a:pt x="371" y="110"/>
                </a:lnTo>
                <a:lnTo>
                  <a:pt x="372" y="111"/>
                </a:lnTo>
                <a:lnTo>
                  <a:pt x="373" y="111"/>
                </a:lnTo>
                <a:lnTo>
                  <a:pt x="375" y="112"/>
                </a:lnTo>
                <a:lnTo>
                  <a:pt x="376" y="112"/>
                </a:lnTo>
                <a:lnTo>
                  <a:pt x="377" y="113"/>
                </a:lnTo>
                <a:lnTo>
                  <a:pt x="379" y="113"/>
                </a:lnTo>
                <a:lnTo>
                  <a:pt x="380" y="112"/>
                </a:lnTo>
                <a:lnTo>
                  <a:pt x="381" y="112"/>
                </a:lnTo>
                <a:lnTo>
                  <a:pt x="383" y="111"/>
                </a:lnTo>
                <a:lnTo>
                  <a:pt x="385" y="110"/>
                </a:lnTo>
                <a:lnTo>
                  <a:pt x="388" y="107"/>
                </a:lnTo>
                <a:lnTo>
                  <a:pt x="389" y="107"/>
                </a:lnTo>
                <a:lnTo>
                  <a:pt x="390" y="106"/>
                </a:lnTo>
                <a:lnTo>
                  <a:pt x="391" y="105"/>
                </a:lnTo>
                <a:lnTo>
                  <a:pt x="391" y="105"/>
                </a:lnTo>
                <a:lnTo>
                  <a:pt x="392" y="104"/>
                </a:lnTo>
                <a:lnTo>
                  <a:pt x="392" y="103"/>
                </a:lnTo>
                <a:lnTo>
                  <a:pt x="394" y="101"/>
                </a:lnTo>
                <a:lnTo>
                  <a:pt x="396" y="95"/>
                </a:lnTo>
                <a:lnTo>
                  <a:pt x="398" y="92"/>
                </a:lnTo>
                <a:lnTo>
                  <a:pt x="399" y="90"/>
                </a:lnTo>
                <a:lnTo>
                  <a:pt x="401" y="87"/>
                </a:lnTo>
                <a:lnTo>
                  <a:pt x="403" y="85"/>
                </a:lnTo>
                <a:lnTo>
                  <a:pt x="405" y="83"/>
                </a:lnTo>
                <a:lnTo>
                  <a:pt x="407" y="81"/>
                </a:lnTo>
                <a:lnTo>
                  <a:pt x="409" y="80"/>
                </a:lnTo>
                <a:lnTo>
                  <a:pt x="410" y="79"/>
                </a:lnTo>
                <a:lnTo>
                  <a:pt x="411" y="78"/>
                </a:lnTo>
                <a:lnTo>
                  <a:pt x="413" y="77"/>
                </a:lnTo>
                <a:lnTo>
                  <a:pt x="414" y="77"/>
                </a:lnTo>
                <a:lnTo>
                  <a:pt x="415" y="77"/>
                </a:lnTo>
                <a:lnTo>
                  <a:pt x="417" y="77"/>
                </a:lnTo>
                <a:lnTo>
                  <a:pt x="419" y="77"/>
                </a:lnTo>
                <a:lnTo>
                  <a:pt x="421" y="77"/>
                </a:lnTo>
                <a:lnTo>
                  <a:pt x="422" y="78"/>
                </a:lnTo>
                <a:lnTo>
                  <a:pt x="424" y="78"/>
                </a:lnTo>
                <a:lnTo>
                  <a:pt x="430" y="81"/>
                </a:lnTo>
                <a:lnTo>
                  <a:pt x="432" y="82"/>
                </a:lnTo>
                <a:lnTo>
                  <a:pt x="433" y="83"/>
                </a:lnTo>
                <a:lnTo>
                  <a:pt x="435" y="84"/>
                </a:lnTo>
                <a:lnTo>
                  <a:pt x="437" y="86"/>
                </a:lnTo>
                <a:lnTo>
                  <a:pt x="439" y="87"/>
                </a:lnTo>
                <a:lnTo>
                  <a:pt x="443" y="91"/>
                </a:lnTo>
                <a:lnTo>
                  <a:pt x="444" y="91"/>
                </a:lnTo>
                <a:lnTo>
                  <a:pt x="445" y="92"/>
                </a:lnTo>
                <a:lnTo>
                  <a:pt x="446" y="93"/>
                </a:lnTo>
                <a:lnTo>
                  <a:pt x="447" y="93"/>
                </a:lnTo>
                <a:lnTo>
                  <a:pt x="448" y="93"/>
                </a:lnTo>
                <a:lnTo>
                  <a:pt x="449" y="93"/>
                </a:lnTo>
                <a:lnTo>
                  <a:pt x="450" y="93"/>
                </a:lnTo>
                <a:lnTo>
                  <a:pt x="451" y="93"/>
                </a:lnTo>
                <a:lnTo>
                  <a:pt x="452" y="93"/>
                </a:lnTo>
                <a:lnTo>
                  <a:pt x="453" y="92"/>
                </a:lnTo>
                <a:lnTo>
                  <a:pt x="454" y="92"/>
                </a:lnTo>
                <a:lnTo>
                  <a:pt x="455" y="91"/>
                </a:lnTo>
                <a:lnTo>
                  <a:pt x="456" y="91"/>
                </a:lnTo>
                <a:lnTo>
                  <a:pt x="457" y="90"/>
                </a:lnTo>
                <a:lnTo>
                  <a:pt x="458" y="89"/>
                </a:lnTo>
                <a:lnTo>
                  <a:pt x="458" y="89"/>
                </a:lnTo>
                <a:lnTo>
                  <a:pt x="459" y="88"/>
                </a:lnTo>
                <a:lnTo>
                  <a:pt x="459" y="87"/>
                </a:lnTo>
                <a:lnTo>
                  <a:pt x="460" y="85"/>
                </a:lnTo>
                <a:lnTo>
                  <a:pt x="462" y="81"/>
                </a:lnTo>
                <a:lnTo>
                  <a:pt x="463" y="78"/>
                </a:lnTo>
                <a:lnTo>
                  <a:pt x="464" y="76"/>
                </a:lnTo>
                <a:lnTo>
                  <a:pt x="465" y="75"/>
                </a:lnTo>
                <a:lnTo>
                  <a:pt x="466" y="74"/>
                </a:lnTo>
                <a:lnTo>
                  <a:pt x="466" y="73"/>
                </a:lnTo>
                <a:lnTo>
                  <a:pt x="467" y="72"/>
                </a:lnTo>
                <a:lnTo>
                  <a:pt x="468" y="72"/>
                </a:lnTo>
                <a:lnTo>
                  <a:pt x="469" y="71"/>
                </a:lnTo>
                <a:lnTo>
                  <a:pt x="469" y="71"/>
                </a:lnTo>
                <a:lnTo>
                  <a:pt x="470" y="71"/>
                </a:lnTo>
                <a:lnTo>
                  <a:pt x="471" y="70"/>
                </a:lnTo>
                <a:lnTo>
                  <a:pt x="473" y="70"/>
                </a:lnTo>
                <a:lnTo>
                  <a:pt x="474" y="70"/>
                </a:lnTo>
                <a:lnTo>
                  <a:pt x="476" y="70"/>
                </a:lnTo>
                <a:lnTo>
                  <a:pt x="478" y="70"/>
                </a:lnTo>
                <a:lnTo>
                  <a:pt x="480" y="70"/>
                </a:lnTo>
                <a:lnTo>
                  <a:pt x="482" y="70"/>
                </a:lnTo>
                <a:lnTo>
                  <a:pt x="483" y="71"/>
                </a:lnTo>
                <a:lnTo>
                  <a:pt x="488" y="72"/>
                </a:lnTo>
                <a:lnTo>
                  <a:pt x="490" y="72"/>
                </a:lnTo>
                <a:lnTo>
                  <a:pt x="491" y="72"/>
                </a:lnTo>
                <a:lnTo>
                  <a:pt x="493" y="72"/>
                </a:lnTo>
                <a:lnTo>
                  <a:pt x="495" y="73"/>
                </a:lnTo>
                <a:lnTo>
                  <a:pt x="500" y="73"/>
                </a:lnTo>
                <a:lnTo>
                  <a:pt x="502" y="73"/>
                </a:lnTo>
                <a:lnTo>
                  <a:pt x="504" y="73"/>
                </a:lnTo>
                <a:lnTo>
                  <a:pt x="505" y="73"/>
                </a:lnTo>
                <a:lnTo>
                  <a:pt x="507" y="74"/>
                </a:lnTo>
                <a:lnTo>
                  <a:pt x="508" y="74"/>
                </a:lnTo>
                <a:lnTo>
                  <a:pt x="510" y="75"/>
                </a:lnTo>
                <a:lnTo>
                  <a:pt x="511" y="76"/>
                </a:lnTo>
                <a:lnTo>
                  <a:pt x="513" y="77"/>
                </a:lnTo>
                <a:lnTo>
                  <a:pt x="516" y="80"/>
                </a:lnTo>
                <a:lnTo>
                  <a:pt x="519" y="83"/>
                </a:lnTo>
                <a:lnTo>
                  <a:pt x="520" y="84"/>
                </a:lnTo>
                <a:lnTo>
                  <a:pt x="523" y="86"/>
                </a:lnTo>
                <a:lnTo>
                  <a:pt x="526" y="89"/>
                </a:lnTo>
                <a:lnTo>
                  <a:pt x="530" y="94"/>
                </a:lnTo>
                <a:lnTo>
                  <a:pt x="532" y="97"/>
                </a:lnTo>
                <a:lnTo>
                  <a:pt x="534" y="99"/>
                </a:lnTo>
                <a:lnTo>
                  <a:pt x="539" y="103"/>
                </a:lnTo>
                <a:lnTo>
                  <a:pt x="543" y="107"/>
                </a:lnTo>
                <a:lnTo>
                  <a:pt x="545" y="109"/>
                </a:lnTo>
                <a:lnTo>
                  <a:pt x="547" y="112"/>
                </a:lnTo>
                <a:lnTo>
                  <a:pt x="548" y="114"/>
                </a:lnTo>
                <a:lnTo>
                  <a:pt x="550" y="116"/>
                </a:lnTo>
                <a:lnTo>
                  <a:pt x="550" y="118"/>
                </a:lnTo>
                <a:lnTo>
                  <a:pt x="551" y="120"/>
                </a:lnTo>
                <a:lnTo>
                  <a:pt x="551" y="122"/>
                </a:lnTo>
                <a:lnTo>
                  <a:pt x="551" y="123"/>
                </a:lnTo>
                <a:lnTo>
                  <a:pt x="551" y="123"/>
                </a:lnTo>
                <a:lnTo>
                  <a:pt x="551" y="125"/>
                </a:lnTo>
                <a:lnTo>
                  <a:pt x="551" y="126"/>
                </a:lnTo>
                <a:lnTo>
                  <a:pt x="550" y="127"/>
                </a:lnTo>
                <a:lnTo>
                  <a:pt x="550" y="128"/>
                </a:lnTo>
                <a:lnTo>
                  <a:pt x="549" y="129"/>
                </a:lnTo>
                <a:lnTo>
                  <a:pt x="547" y="131"/>
                </a:lnTo>
                <a:lnTo>
                  <a:pt x="544" y="134"/>
                </a:lnTo>
                <a:lnTo>
                  <a:pt x="543" y="135"/>
                </a:lnTo>
                <a:lnTo>
                  <a:pt x="543" y="136"/>
                </a:lnTo>
                <a:lnTo>
                  <a:pt x="542" y="137"/>
                </a:lnTo>
                <a:lnTo>
                  <a:pt x="541" y="139"/>
                </a:lnTo>
                <a:lnTo>
                  <a:pt x="540" y="143"/>
                </a:lnTo>
                <a:lnTo>
                  <a:pt x="539" y="145"/>
                </a:lnTo>
                <a:lnTo>
                  <a:pt x="538" y="147"/>
                </a:lnTo>
                <a:lnTo>
                  <a:pt x="536" y="150"/>
                </a:lnTo>
                <a:lnTo>
                  <a:pt x="536" y="152"/>
                </a:lnTo>
                <a:lnTo>
                  <a:pt x="535" y="153"/>
                </a:lnTo>
                <a:lnTo>
                  <a:pt x="535" y="157"/>
                </a:lnTo>
                <a:lnTo>
                  <a:pt x="534" y="158"/>
                </a:lnTo>
                <a:lnTo>
                  <a:pt x="534" y="160"/>
                </a:lnTo>
                <a:lnTo>
                  <a:pt x="533" y="162"/>
                </a:lnTo>
                <a:lnTo>
                  <a:pt x="532" y="164"/>
                </a:lnTo>
                <a:lnTo>
                  <a:pt x="530" y="166"/>
                </a:lnTo>
                <a:lnTo>
                  <a:pt x="529" y="167"/>
                </a:lnTo>
                <a:lnTo>
                  <a:pt x="524" y="173"/>
                </a:lnTo>
                <a:lnTo>
                  <a:pt x="522" y="175"/>
                </a:lnTo>
                <a:lnTo>
                  <a:pt x="521" y="176"/>
                </a:lnTo>
                <a:lnTo>
                  <a:pt x="520" y="176"/>
                </a:lnTo>
                <a:lnTo>
                  <a:pt x="519" y="177"/>
                </a:lnTo>
                <a:lnTo>
                  <a:pt x="518" y="178"/>
                </a:lnTo>
                <a:lnTo>
                  <a:pt x="517" y="178"/>
                </a:lnTo>
                <a:lnTo>
                  <a:pt x="516" y="178"/>
                </a:lnTo>
                <a:lnTo>
                  <a:pt x="514" y="179"/>
                </a:lnTo>
                <a:lnTo>
                  <a:pt x="513" y="179"/>
                </a:lnTo>
                <a:lnTo>
                  <a:pt x="511" y="179"/>
                </a:lnTo>
                <a:lnTo>
                  <a:pt x="508" y="178"/>
                </a:lnTo>
                <a:lnTo>
                  <a:pt x="506" y="178"/>
                </a:lnTo>
                <a:lnTo>
                  <a:pt x="505" y="178"/>
                </a:lnTo>
                <a:lnTo>
                  <a:pt x="505" y="178"/>
                </a:lnTo>
                <a:lnTo>
                  <a:pt x="504" y="179"/>
                </a:lnTo>
                <a:lnTo>
                  <a:pt x="503" y="179"/>
                </a:lnTo>
                <a:lnTo>
                  <a:pt x="502" y="179"/>
                </a:lnTo>
                <a:lnTo>
                  <a:pt x="501" y="180"/>
                </a:lnTo>
                <a:lnTo>
                  <a:pt x="501" y="181"/>
                </a:lnTo>
                <a:lnTo>
                  <a:pt x="499" y="183"/>
                </a:lnTo>
                <a:lnTo>
                  <a:pt x="495" y="187"/>
                </a:lnTo>
                <a:lnTo>
                  <a:pt x="494" y="188"/>
                </a:lnTo>
                <a:lnTo>
                  <a:pt x="493" y="189"/>
                </a:lnTo>
                <a:lnTo>
                  <a:pt x="491" y="190"/>
                </a:lnTo>
                <a:lnTo>
                  <a:pt x="490" y="190"/>
                </a:lnTo>
                <a:lnTo>
                  <a:pt x="489" y="191"/>
                </a:lnTo>
                <a:lnTo>
                  <a:pt x="486" y="192"/>
                </a:lnTo>
                <a:lnTo>
                  <a:pt x="485" y="192"/>
                </a:lnTo>
                <a:lnTo>
                  <a:pt x="484" y="192"/>
                </a:lnTo>
                <a:lnTo>
                  <a:pt x="482" y="194"/>
                </a:lnTo>
                <a:lnTo>
                  <a:pt x="479" y="195"/>
                </a:lnTo>
                <a:lnTo>
                  <a:pt x="478" y="196"/>
                </a:lnTo>
                <a:lnTo>
                  <a:pt x="477" y="197"/>
                </a:lnTo>
                <a:lnTo>
                  <a:pt x="477" y="197"/>
                </a:lnTo>
                <a:lnTo>
                  <a:pt x="475" y="199"/>
                </a:lnTo>
                <a:lnTo>
                  <a:pt x="474" y="200"/>
                </a:lnTo>
                <a:lnTo>
                  <a:pt x="473" y="201"/>
                </a:lnTo>
                <a:lnTo>
                  <a:pt x="470" y="203"/>
                </a:lnTo>
                <a:lnTo>
                  <a:pt x="470" y="203"/>
                </a:lnTo>
                <a:lnTo>
                  <a:pt x="469" y="204"/>
                </a:lnTo>
                <a:lnTo>
                  <a:pt x="467" y="206"/>
                </a:lnTo>
                <a:lnTo>
                  <a:pt x="466" y="207"/>
                </a:lnTo>
                <a:lnTo>
                  <a:pt x="466" y="208"/>
                </a:lnTo>
                <a:lnTo>
                  <a:pt x="466" y="209"/>
                </a:lnTo>
                <a:lnTo>
                  <a:pt x="466" y="211"/>
                </a:lnTo>
                <a:lnTo>
                  <a:pt x="465" y="212"/>
                </a:lnTo>
                <a:lnTo>
                  <a:pt x="465" y="213"/>
                </a:lnTo>
                <a:lnTo>
                  <a:pt x="465" y="213"/>
                </a:lnTo>
                <a:lnTo>
                  <a:pt x="464" y="214"/>
                </a:lnTo>
                <a:lnTo>
                  <a:pt x="463" y="214"/>
                </a:lnTo>
                <a:lnTo>
                  <a:pt x="463" y="214"/>
                </a:lnTo>
                <a:lnTo>
                  <a:pt x="461" y="215"/>
                </a:lnTo>
                <a:lnTo>
                  <a:pt x="460" y="215"/>
                </a:lnTo>
                <a:lnTo>
                  <a:pt x="460" y="215"/>
                </a:lnTo>
                <a:lnTo>
                  <a:pt x="459" y="215"/>
                </a:lnTo>
                <a:lnTo>
                  <a:pt x="458" y="216"/>
                </a:lnTo>
                <a:lnTo>
                  <a:pt x="458" y="216"/>
                </a:lnTo>
                <a:lnTo>
                  <a:pt x="457" y="217"/>
                </a:lnTo>
                <a:lnTo>
                  <a:pt x="457" y="218"/>
                </a:lnTo>
                <a:lnTo>
                  <a:pt x="456" y="219"/>
                </a:lnTo>
                <a:lnTo>
                  <a:pt x="456" y="220"/>
                </a:lnTo>
                <a:lnTo>
                  <a:pt x="456" y="221"/>
                </a:lnTo>
                <a:lnTo>
                  <a:pt x="456" y="222"/>
                </a:lnTo>
                <a:lnTo>
                  <a:pt x="456" y="223"/>
                </a:lnTo>
                <a:lnTo>
                  <a:pt x="456" y="224"/>
                </a:lnTo>
                <a:lnTo>
                  <a:pt x="456" y="225"/>
                </a:lnTo>
                <a:lnTo>
                  <a:pt x="456" y="226"/>
                </a:lnTo>
                <a:lnTo>
                  <a:pt x="457" y="228"/>
                </a:lnTo>
                <a:lnTo>
                  <a:pt x="459" y="232"/>
                </a:lnTo>
                <a:lnTo>
                  <a:pt x="460" y="234"/>
                </a:lnTo>
                <a:lnTo>
                  <a:pt x="461" y="236"/>
                </a:lnTo>
                <a:lnTo>
                  <a:pt x="462" y="236"/>
                </a:lnTo>
                <a:lnTo>
                  <a:pt x="463" y="237"/>
                </a:lnTo>
                <a:lnTo>
                  <a:pt x="463" y="237"/>
                </a:lnTo>
                <a:lnTo>
                  <a:pt x="464" y="238"/>
                </a:lnTo>
                <a:lnTo>
                  <a:pt x="465" y="238"/>
                </a:lnTo>
                <a:lnTo>
                  <a:pt x="468" y="239"/>
                </a:lnTo>
                <a:lnTo>
                  <a:pt x="469" y="239"/>
                </a:lnTo>
                <a:lnTo>
                  <a:pt x="470" y="240"/>
                </a:lnTo>
                <a:lnTo>
                  <a:pt x="471" y="241"/>
                </a:lnTo>
                <a:lnTo>
                  <a:pt x="473" y="242"/>
                </a:lnTo>
                <a:lnTo>
                  <a:pt x="474" y="243"/>
                </a:lnTo>
                <a:lnTo>
                  <a:pt x="475" y="244"/>
                </a:lnTo>
                <a:lnTo>
                  <a:pt x="477" y="248"/>
                </a:lnTo>
                <a:lnTo>
                  <a:pt x="478" y="249"/>
                </a:lnTo>
                <a:lnTo>
                  <a:pt x="480" y="251"/>
                </a:lnTo>
                <a:lnTo>
                  <a:pt x="481" y="252"/>
                </a:lnTo>
                <a:lnTo>
                  <a:pt x="482" y="254"/>
                </a:lnTo>
                <a:lnTo>
                  <a:pt x="484" y="257"/>
                </a:lnTo>
                <a:lnTo>
                  <a:pt x="485" y="258"/>
                </a:lnTo>
                <a:lnTo>
                  <a:pt x="486" y="259"/>
                </a:lnTo>
                <a:lnTo>
                  <a:pt x="487" y="260"/>
                </a:lnTo>
                <a:lnTo>
                  <a:pt x="488" y="261"/>
                </a:lnTo>
                <a:lnTo>
                  <a:pt x="489" y="262"/>
                </a:lnTo>
                <a:lnTo>
                  <a:pt x="489" y="262"/>
                </a:lnTo>
                <a:lnTo>
                  <a:pt x="490" y="262"/>
                </a:lnTo>
                <a:lnTo>
                  <a:pt x="491" y="262"/>
                </a:lnTo>
                <a:lnTo>
                  <a:pt x="492" y="262"/>
                </a:lnTo>
                <a:lnTo>
                  <a:pt x="493" y="262"/>
                </a:lnTo>
                <a:lnTo>
                  <a:pt x="494" y="262"/>
                </a:lnTo>
                <a:lnTo>
                  <a:pt x="498" y="260"/>
                </a:lnTo>
                <a:lnTo>
                  <a:pt x="499" y="259"/>
                </a:lnTo>
                <a:lnTo>
                  <a:pt x="500" y="259"/>
                </a:lnTo>
                <a:lnTo>
                  <a:pt x="502" y="259"/>
                </a:lnTo>
                <a:lnTo>
                  <a:pt x="503" y="258"/>
                </a:lnTo>
                <a:lnTo>
                  <a:pt x="505" y="258"/>
                </a:lnTo>
                <a:lnTo>
                  <a:pt x="507" y="258"/>
                </a:lnTo>
                <a:lnTo>
                  <a:pt x="509" y="258"/>
                </a:lnTo>
                <a:lnTo>
                  <a:pt x="511" y="258"/>
                </a:lnTo>
                <a:lnTo>
                  <a:pt x="513" y="258"/>
                </a:lnTo>
                <a:lnTo>
                  <a:pt x="515" y="259"/>
                </a:lnTo>
                <a:lnTo>
                  <a:pt x="516" y="259"/>
                </a:lnTo>
                <a:lnTo>
                  <a:pt x="517" y="260"/>
                </a:lnTo>
                <a:lnTo>
                  <a:pt x="519" y="260"/>
                </a:lnTo>
                <a:lnTo>
                  <a:pt x="520" y="261"/>
                </a:lnTo>
                <a:lnTo>
                  <a:pt x="520" y="261"/>
                </a:lnTo>
                <a:lnTo>
                  <a:pt x="521" y="262"/>
                </a:lnTo>
                <a:lnTo>
                  <a:pt x="522" y="263"/>
                </a:lnTo>
                <a:lnTo>
                  <a:pt x="523" y="265"/>
                </a:lnTo>
                <a:lnTo>
                  <a:pt x="524" y="267"/>
                </a:lnTo>
                <a:lnTo>
                  <a:pt x="524" y="269"/>
                </a:lnTo>
                <a:lnTo>
                  <a:pt x="525" y="274"/>
                </a:lnTo>
                <a:lnTo>
                  <a:pt x="526" y="276"/>
                </a:lnTo>
                <a:lnTo>
                  <a:pt x="527" y="278"/>
                </a:lnTo>
                <a:lnTo>
                  <a:pt x="528" y="280"/>
                </a:lnTo>
                <a:lnTo>
                  <a:pt x="529" y="282"/>
                </a:lnTo>
                <a:lnTo>
                  <a:pt x="530" y="284"/>
                </a:lnTo>
                <a:lnTo>
                  <a:pt x="531" y="286"/>
                </a:lnTo>
                <a:lnTo>
                  <a:pt x="532" y="287"/>
                </a:lnTo>
                <a:lnTo>
                  <a:pt x="533" y="289"/>
                </a:lnTo>
                <a:lnTo>
                  <a:pt x="535" y="290"/>
                </a:lnTo>
                <a:lnTo>
                  <a:pt x="536" y="291"/>
                </a:lnTo>
                <a:lnTo>
                  <a:pt x="538" y="292"/>
                </a:lnTo>
                <a:lnTo>
                  <a:pt x="539" y="293"/>
                </a:lnTo>
                <a:lnTo>
                  <a:pt x="541" y="293"/>
                </a:lnTo>
                <a:lnTo>
                  <a:pt x="542" y="294"/>
                </a:lnTo>
                <a:lnTo>
                  <a:pt x="546" y="294"/>
                </a:lnTo>
                <a:lnTo>
                  <a:pt x="548" y="295"/>
                </a:lnTo>
                <a:lnTo>
                  <a:pt x="550" y="295"/>
                </a:lnTo>
                <a:lnTo>
                  <a:pt x="551" y="296"/>
                </a:lnTo>
                <a:lnTo>
                  <a:pt x="553" y="297"/>
                </a:lnTo>
                <a:lnTo>
                  <a:pt x="554" y="298"/>
                </a:lnTo>
                <a:lnTo>
                  <a:pt x="556" y="299"/>
                </a:lnTo>
                <a:lnTo>
                  <a:pt x="557" y="301"/>
                </a:lnTo>
                <a:lnTo>
                  <a:pt x="559" y="304"/>
                </a:lnTo>
                <a:lnTo>
                  <a:pt x="563" y="308"/>
                </a:lnTo>
                <a:lnTo>
                  <a:pt x="565" y="311"/>
                </a:lnTo>
                <a:lnTo>
                  <a:pt x="567" y="313"/>
                </a:lnTo>
                <a:lnTo>
                  <a:pt x="570" y="318"/>
                </a:lnTo>
                <a:lnTo>
                  <a:pt x="573" y="323"/>
                </a:lnTo>
                <a:lnTo>
                  <a:pt x="575" y="327"/>
                </a:lnTo>
                <a:lnTo>
                  <a:pt x="578" y="330"/>
                </a:lnTo>
                <a:lnTo>
                  <a:pt x="579" y="331"/>
                </a:lnTo>
                <a:lnTo>
                  <a:pt x="580" y="333"/>
                </a:lnTo>
                <a:lnTo>
                  <a:pt x="584" y="337"/>
                </a:lnTo>
                <a:lnTo>
                  <a:pt x="589" y="343"/>
                </a:lnTo>
                <a:lnTo>
                  <a:pt x="591" y="345"/>
                </a:lnTo>
                <a:lnTo>
                  <a:pt x="592" y="346"/>
                </a:lnTo>
                <a:lnTo>
                  <a:pt x="594" y="347"/>
                </a:lnTo>
                <a:lnTo>
                  <a:pt x="598" y="351"/>
                </a:lnTo>
                <a:lnTo>
                  <a:pt x="599" y="352"/>
                </a:lnTo>
                <a:lnTo>
                  <a:pt x="600" y="353"/>
                </a:lnTo>
                <a:lnTo>
                  <a:pt x="601" y="354"/>
                </a:lnTo>
                <a:lnTo>
                  <a:pt x="602" y="356"/>
                </a:lnTo>
                <a:lnTo>
                  <a:pt x="603" y="357"/>
                </a:lnTo>
                <a:lnTo>
                  <a:pt x="604" y="359"/>
                </a:lnTo>
                <a:lnTo>
                  <a:pt x="605" y="361"/>
                </a:lnTo>
                <a:lnTo>
                  <a:pt x="606" y="363"/>
                </a:lnTo>
                <a:lnTo>
                  <a:pt x="607" y="365"/>
                </a:lnTo>
                <a:lnTo>
                  <a:pt x="607" y="368"/>
                </a:lnTo>
                <a:lnTo>
                  <a:pt x="607" y="370"/>
                </a:lnTo>
                <a:lnTo>
                  <a:pt x="608" y="376"/>
                </a:lnTo>
                <a:lnTo>
                  <a:pt x="608" y="380"/>
                </a:lnTo>
                <a:lnTo>
                  <a:pt x="609" y="383"/>
                </a:lnTo>
                <a:lnTo>
                  <a:pt x="609" y="387"/>
                </a:lnTo>
                <a:lnTo>
                  <a:pt x="610" y="390"/>
                </a:lnTo>
                <a:lnTo>
                  <a:pt x="610" y="392"/>
                </a:lnTo>
                <a:lnTo>
                  <a:pt x="611" y="394"/>
                </a:lnTo>
                <a:lnTo>
                  <a:pt x="611" y="395"/>
                </a:lnTo>
                <a:lnTo>
                  <a:pt x="612" y="397"/>
                </a:lnTo>
                <a:lnTo>
                  <a:pt x="613" y="400"/>
                </a:lnTo>
                <a:lnTo>
                  <a:pt x="616" y="405"/>
                </a:lnTo>
                <a:lnTo>
                  <a:pt x="617" y="406"/>
                </a:lnTo>
                <a:lnTo>
                  <a:pt x="617" y="407"/>
                </a:lnTo>
                <a:lnTo>
                  <a:pt x="618" y="409"/>
                </a:lnTo>
                <a:lnTo>
                  <a:pt x="618" y="410"/>
                </a:lnTo>
                <a:lnTo>
                  <a:pt x="618" y="411"/>
                </a:lnTo>
                <a:lnTo>
                  <a:pt x="618" y="411"/>
                </a:lnTo>
                <a:lnTo>
                  <a:pt x="618" y="411"/>
                </a:lnTo>
                <a:lnTo>
                  <a:pt x="618" y="411"/>
                </a:lnTo>
                <a:lnTo>
                  <a:pt x="617" y="412"/>
                </a:lnTo>
                <a:lnTo>
                  <a:pt x="617" y="412"/>
                </a:lnTo>
                <a:lnTo>
                  <a:pt x="616" y="412"/>
                </a:lnTo>
                <a:lnTo>
                  <a:pt x="615" y="412"/>
                </a:lnTo>
                <a:lnTo>
                  <a:pt x="613" y="411"/>
                </a:lnTo>
                <a:lnTo>
                  <a:pt x="611" y="411"/>
                </a:lnTo>
                <a:lnTo>
                  <a:pt x="609" y="410"/>
                </a:lnTo>
                <a:lnTo>
                  <a:pt x="602" y="407"/>
                </a:lnTo>
                <a:lnTo>
                  <a:pt x="599" y="406"/>
                </a:lnTo>
                <a:lnTo>
                  <a:pt x="597" y="405"/>
                </a:lnTo>
                <a:lnTo>
                  <a:pt x="594" y="403"/>
                </a:lnTo>
                <a:lnTo>
                  <a:pt x="591" y="401"/>
                </a:lnTo>
                <a:lnTo>
                  <a:pt x="590" y="401"/>
                </a:lnTo>
                <a:lnTo>
                  <a:pt x="588" y="400"/>
                </a:lnTo>
                <a:lnTo>
                  <a:pt x="587" y="399"/>
                </a:lnTo>
                <a:lnTo>
                  <a:pt x="586" y="399"/>
                </a:lnTo>
                <a:lnTo>
                  <a:pt x="585" y="398"/>
                </a:lnTo>
                <a:lnTo>
                  <a:pt x="584" y="398"/>
                </a:lnTo>
                <a:lnTo>
                  <a:pt x="583" y="398"/>
                </a:lnTo>
                <a:lnTo>
                  <a:pt x="582" y="398"/>
                </a:lnTo>
                <a:lnTo>
                  <a:pt x="581" y="398"/>
                </a:lnTo>
                <a:lnTo>
                  <a:pt x="581" y="399"/>
                </a:lnTo>
                <a:lnTo>
                  <a:pt x="580" y="399"/>
                </a:lnTo>
                <a:lnTo>
                  <a:pt x="579" y="399"/>
                </a:lnTo>
                <a:lnTo>
                  <a:pt x="578" y="400"/>
                </a:lnTo>
                <a:lnTo>
                  <a:pt x="578" y="401"/>
                </a:lnTo>
                <a:lnTo>
                  <a:pt x="577" y="402"/>
                </a:lnTo>
                <a:lnTo>
                  <a:pt x="576" y="402"/>
                </a:lnTo>
                <a:lnTo>
                  <a:pt x="576" y="404"/>
                </a:lnTo>
                <a:lnTo>
                  <a:pt x="573" y="409"/>
                </a:lnTo>
                <a:lnTo>
                  <a:pt x="572" y="411"/>
                </a:lnTo>
                <a:lnTo>
                  <a:pt x="572" y="412"/>
                </a:lnTo>
                <a:lnTo>
                  <a:pt x="571" y="413"/>
                </a:lnTo>
                <a:lnTo>
                  <a:pt x="570" y="415"/>
                </a:lnTo>
                <a:lnTo>
                  <a:pt x="568" y="416"/>
                </a:lnTo>
                <a:lnTo>
                  <a:pt x="567" y="417"/>
                </a:lnTo>
                <a:lnTo>
                  <a:pt x="565" y="419"/>
                </a:lnTo>
                <a:lnTo>
                  <a:pt x="563" y="420"/>
                </a:lnTo>
                <a:lnTo>
                  <a:pt x="561" y="421"/>
                </a:lnTo>
                <a:lnTo>
                  <a:pt x="558" y="422"/>
                </a:lnTo>
                <a:lnTo>
                  <a:pt x="555" y="424"/>
                </a:lnTo>
                <a:lnTo>
                  <a:pt x="554" y="424"/>
                </a:lnTo>
                <a:lnTo>
                  <a:pt x="553" y="426"/>
                </a:lnTo>
                <a:lnTo>
                  <a:pt x="552" y="426"/>
                </a:lnTo>
                <a:lnTo>
                  <a:pt x="548" y="428"/>
                </a:lnTo>
                <a:lnTo>
                  <a:pt x="544" y="430"/>
                </a:lnTo>
                <a:lnTo>
                  <a:pt x="541" y="431"/>
                </a:lnTo>
                <a:lnTo>
                  <a:pt x="540" y="432"/>
                </a:lnTo>
                <a:lnTo>
                  <a:pt x="538" y="433"/>
                </a:lnTo>
                <a:lnTo>
                  <a:pt x="534" y="436"/>
                </a:lnTo>
                <a:lnTo>
                  <a:pt x="532" y="438"/>
                </a:lnTo>
                <a:lnTo>
                  <a:pt x="530" y="439"/>
                </a:lnTo>
                <a:lnTo>
                  <a:pt x="527" y="441"/>
                </a:lnTo>
                <a:lnTo>
                  <a:pt x="525" y="442"/>
                </a:lnTo>
                <a:lnTo>
                  <a:pt x="524" y="443"/>
                </a:lnTo>
                <a:lnTo>
                  <a:pt x="523" y="444"/>
                </a:lnTo>
                <a:lnTo>
                  <a:pt x="522" y="445"/>
                </a:lnTo>
                <a:lnTo>
                  <a:pt x="521" y="446"/>
                </a:lnTo>
                <a:lnTo>
                  <a:pt x="521" y="447"/>
                </a:lnTo>
                <a:lnTo>
                  <a:pt x="520" y="448"/>
                </a:lnTo>
                <a:lnTo>
                  <a:pt x="520" y="449"/>
                </a:lnTo>
                <a:lnTo>
                  <a:pt x="520" y="450"/>
                </a:lnTo>
                <a:lnTo>
                  <a:pt x="520" y="454"/>
                </a:lnTo>
                <a:lnTo>
                  <a:pt x="520" y="455"/>
                </a:lnTo>
                <a:lnTo>
                  <a:pt x="519" y="456"/>
                </a:lnTo>
                <a:lnTo>
                  <a:pt x="519" y="456"/>
                </a:lnTo>
                <a:lnTo>
                  <a:pt x="519" y="457"/>
                </a:lnTo>
                <a:lnTo>
                  <a:pt x="518" y="458"/>
                </a:lnTo>
                <a:lnTo>
                  <a:pt x="517" y="459"/>
                </a:lnTo>
                <a:lnTo>
                  <a:pt x="515" y="460"/>
                </a:lnTo>
                <a:lnTo>
                  <a:pt x="513" y="462"/>
                </a:lnTo>
                <a:lnTo>
                  <a:pt x="512" y="463"/>
                </a:lnTo>
                <a:lnTo>
                  <a:pt x="511" y="464"/>
                </a:lnTo>
                <a:lnTo>
                  <a:pt x="511" y="464"/>
                </a:lnTo>
                <a:lnTo>
                  <a:pt x="510" y="465"/>
                </a:lnTo>
                <a:lnTo>
                  <a:pt x="510" y="466"/>
                </a:lnTo>
                <a:lnTo>
                  <a:pt x="510" y="467"/>
                </a:lnTo>
                <a:lnTo>
                  <a:pt x="510" y="468"/>
                </a:lnTo>
                <a:lnTo>
                  <a:pt x="510" y="468"/>
                </a:lnTo>
                <a:lnTo>
                  <a:pt x="510" y="470"/>
                </a:lnTo>
                <a:lnTo>
                  <a:pt x="511" y="473"/>
                </a:lnTo>
                <a:lnTo>
                  <a:pt x="511" y="474"/>
                </a:lnTo>
                <a:lnTo>
                  <a:pt x="511" y="475"/>
                </a:lnTo>
                <a:lnTo>
                  <a:pt x="511" y="475"/>
                </a:lnTo>
                <a:lnTo>
                  <a:pt x="511" y="476"/>
                </a:lnTo>
                <a:lnTo>
                  <a:pt x="510" y="477"/>
                </a:lnTo>
                <a:lnTo>
                  <a:pt x="510" y="477"/>
                </a:lnTo>
                <a:lnTo>
                  <a:pt x="509" y="477"/>
                </a:lnTo>
                <a:lnTo>
                  <a:pt x="508" y="477"/>
                </a:lnTo>
                <a:lnTo>
                  <a:pt x="507" y="477"/>
                </a:lnTo>
                <a:lnTo>
                  <a:pt x="506" y="477"/>
                </a:lnTo>
                <a:lnTo>
                  <a:pt x="505" y="477"/>
                </a:lnTo>
                <a:lnTo>
                  <a:pt x="503" y="477"/>
                </a:lnTo>
                <a:lnTo>
                  <a:pt x="500" y="476"/>
                </a:lnTo>
                <a:lnTo>
                  <a:pt x="498" y="476"/>
                </a:lnTo>
                <a:lnTo>
                  <a:pt x="496" y="476"/>
                </a:lnTo>
                <a:lnTo>
                  <a:pt x="495" y="475"/>
                </a:lnTo>
                <a:lnTo>
                  <a:pt x="494" y="476"/>
                </a:lnTo>
                <a:lnTo>
                  <a:pt x="491" y="476"/>
                </a:lnTo>
                <a:lnTo>
                  <a:pt x="487" y="476"/>
                </a:lnTo>
                <a:lnTo>
                  <a:pt x="485" y="477"/>
                </a:lnTo>
                <a:lnTo>
                  <a:pt x="483" y="477"/>
                </a:lnTo>
                <a:lnTo>
                  <a:pt x="482" y="476"/>
                </a:lnTo>
                <a:lnTo>
                  <a:pt x="482" y="476"/>
                </a:lnTo>
                <a:lnTo>
                  <a:pt x="481" y="476"/>
                </a:lnTo>
                <a:lnTo>
                  <a:pt x="479" y="475"/>
                </a:lnTo>
                <a:lnTo>
                  <a:pt x="478" y="475"/>
                </a:lnTo>
                <a:lnTo>
                  <a:pt x="477" y="475"/>
                </a:lnTo>
                <a:lnTo>
                  <a:pt x="477" y="475"/>
                </a:lnTo>
                <a:lnTo>
                  <a:pt x="476" y="475"/>
                </a:lnTo>
                <a:lnTo>
                  <a:pt x="473" y="477"/>
                </a:lnTo>
                <a:lnTo>
                  <a:pt x="471" y="477"/>
                </a:lnTo>
                <a:lnTo>
                  <a:pt x="470" y="477"/>
                </a:lnTo>
                <a:lnTo>
                  <a:pt x="466" y="478"/>
                </a:lnTo>
                <a:lnTo>
                  <a:pt x="464" y="479"/>
                </a:lnTo>
                <a:lnTo>
                  <a:pt x="462" y="479"/>
                </a:lnTo>
                <a:lnTo>
                  <a:pt x="460" y="479"/>
                </a:lnTo>
                <a:lnTo>
                  <a:pt x="459" y="479"/>
                </a:lnTo>
                <a:lnTo>
                  <a:pt x="458" y="479"/>
                </a:lnTo>
                <a:lnTo>
                  <a:pt x="457" y="478"/>
                </a:lnTo>
                <a:lnTo>
                  <a:pt x="456" y="478"/>
                </a:lnTo>
                <a:lnTo>
                  <a:pt x="455" y="477"/>
                </a:lnTo>
                <a:lnTo>
                  <a:pt x="453" y="476"/>
                </a:lnTo>
                <a:lnTo>
                  <a:pt x="448" y="472"/>
                </a:lnTo>
                <a:lnTo>
                  <a:pt x="446" y="470"/>
                </a:lnTo>
                <a:lnTo>
                  <a:pt x="445" y="470"/>
                </a:lnTo>
                <a:lnTo>
                  <a:pt x="443" y="469"/>
                </a:lnTo>
                <a:lnTo>
                  <a:pt x="440" y="467"/>
                </a:lnTo>
                <a:lnTo>
                  <a:pt x="437" y="466"/>
                </a:lnTo>
                <a:lnTo>
                  <a:pt x="434" y="465"/>
                </a:lnTo>
                <a:lnTo>
                  <a:pt x="432" y="464"/>
                </a:lnTo>
                <a:lnTo>
                  <a:pt x="431" y="463"/>
                </a:lnTo>
                <a:lnTo>
                  <a:pt x="429" y="462"/>
                </a:lnTo>
                <a:lnTo>
                  <a:pt x="428" y="461"/>
                </a:lnTo>
                <a:lnTo>
                  <a:pt x="424" y="458"/>
                </a:lnTo>
                <a:lnTo>
                  <a:pt x="423" y="457"/>
                </a:lnTo>
                <a:lnTo>
                  <a:pt x="422" y="456"/>
                </a:lnTo>
                <a:lnTo>
                  <a:pt x="420" y="456"/>
                </a:lnTo>
                <a:lnTo>
                  <a:pt x="419" y="455"/>
                </a:lnTo>
                <a:lnTo>
                  <a:pt x="415" y="453"/>
                </a:lnTo>
                <a:lnTo>
                  <a:pt x="412" y="452"/>
                </a:lnTo>
                <a:lnTo>
                  <a:pt x="410" y="451"/>
                </a:lnTo>
                <a:lnTo>
                  <a:pt x="409" y="450"/>
                </a:lnTo>
                <a:lnTo>
                  <a:pt x="407" y="449"/>
                </a:lnTo>
                <a:lnTo>
                  <a:pt x="406" y="447"/>
                </a:lnTo>
                <a:lnTo>
                  <a:pt x="405" y="446"/>
                </a:lnTo>
                <a:lnTo>
                  <a:pt x="402" y="442"/>
                </a:lnTo>
                <a:lnTo>
                  <a:pt x="400" y="440"/>
                </a:lnTo>
                <a:lnTo>
                  <a:pt x="399" y="439"/>
                </a:lnTo>
                <a:lnTo>
                  <a:pt x="398" y="438"/>
                </a:lnTo>
                <a:lnTo>
                  <a:pt x="397" y="438"/>
                </a:lnTo>
                <a:lnTo>
                  <a:pt x="396" y="437"/>
                </a:lnTo>
                <a:lnTo>
                  <a:pt x="394" y="436"/>
                </a:lnTo>
                <a:lnTo>
                  <a:pt x="392" y="436"/>
                </a:lnTo>
                <a:lnTo>
                  <a:pt x="387" y="434"/>
                </a:lnTo>
                <a:lnTo>
                  <a:pt x="385" y="434"/>
                </a:lnTo>
                <a:lnTo>
                  <a:pt x="384" y="433"/>
                </a:lnTo>
                <a:lnTo>
                  <a:pt x="383" y="432"/>
                </a:lnTo>
                <a:lnTo>
                  <a:pt x="382" y="432"/>
                </a:lnTo>
                <a:lnTo>
                  <a:pt x="381" y="431"/>
                </a:lnTo>
                <a:lnTo>
                  <a:pt x="380" y="430"/>
                </a:lnTo>
                <a:lnTo>
                  <a:pt x="380" y="429"/>
                </a:lnTo>
                <a:lnTo>
                  <a:pt x="379" y="428"/>
                </a:lnTo>
                <a:lnTo>
                  <a:pt x="378" y="425"/>
                </a:lnTo>
                <a:lnTo>
                  <a:pt x="377" y="421"/>
                </a:lnTo>
                <a:lnTo>
                  <a:pt x="376" y="419"/>
                </a:lnTo>
                <a:lnTo>
                  <a:pt x="375" y="417"/>
                </a:lnTo>
                <a:lnTo>
                  <a:pt x="375" y="416"/>
                </a:lnTo>
                <a:lnTo>
                  <a:pt x="374" y="415"/>
                </a:lnTo>
                <a:lnTo>
                  <a:pt x="374" y="415"/>
                </a:lnTo>
                <a:lnTo>
                  <a:pt x="373" y="413"/>
                </a:lnTo>
                <a:lnTo>
                  <a:pt x="370" y="410"/>
                </a:lnTo>
                <a:lnTo>
                  <a:pt x="369" y="409"/>
                </a:lnTo>
                <a:lnTo>
                  <a:pt x="368" y="408"/>
                </a:lnTo>
                <a:lnTo>
                  <a:pt x="367" y="408"/>
                </a:lnTo>
                <a:lnTo>
                  <a:pt x="365" y="407"/>
                </a:lnTo>
                <a:lnTo>
                  <a:pt x="363" y="406"/>
                </a:lnTo>
                <a:lnTo>
                  <a:pt x="361" y="405"/>
                </a:lnTo>
                <a:lnTo>
                  <a:pt x="356" y="404"/>
                </a:lnTo>
                <a:lnTo>
                  <a:pt x="351" y="402"/>
                </a:lnTo>
                <a:lnTo>
                  <a:pt x="348" y="402"/>
                </a:lnTo>
                <a:lnTo>
                  <a:pt x="344" y="401"/>
                </a:lnTo>
                <a:lnTo>
                  <a:pt x="343" y="401"/>
                </a:lnTo>
                <a:lnTo>
                  <a:pt x="341" y="401"/>
                </a:lnTo>
                <a:lnTo>
                  <a:pt x="340" y="401"/>
                </a:lnTo>
                <a:lnTo>
                  <a:pt x="339" y="401"/>
                </a:lnTo>
                <a:lnTo>
                  <a:pt x="337" y="401"/>
                </a:lnTo>
                <a:lnTo>
                  <a:pt x="333" y="403"/>
                </a:lnTo>
                <a:lnTo>
                  <a:pt x="331" y="403"/>
                </a:lnTo>
                <a:lnTo>
                  <a:pt x="330" y="404"/>
                </a:lnTo>
                <a:lnTo>
                  <a:pt x="328" y="405"/>
                </a:lnTo>
                <a:lnTo>
                  <a:pt x="327" y="406"/>
                </a:lnTo>
                <a:lnTo>
                  <a:pt x="324" y="410"/>
                </a:lnTo>
                <a:lnTo>
                  <a:pt x="323" y="410"/>
                </a:lnTo>
                <a:lnTo>
                  <a:pt x="322" y="411"/>
                </a:lnTo>
                <a:lnTo>
                  <a:pt x="321" y="412"/>
                </a:lnTo>
                <a:lnTo>
                  <a:pt x="320" y="412"/>
                </a:lnTo>
                <a:lnTo>
                  <a:pt x="316" y="414"/>
                </a:lnTo>
                <a:lnTo>
                  <a:pt x="314" y="415"/>
                </a:lnTo>
                <a:lnTo>
                  <a:pt x="313" y="416"/>
                </a:lnTo>
                <a:lnTo>
                  <a:pt x="310" y="418"/>
                </a:lnTo>
                <a:lnTo>
                  <a:pt x="307" y="419"/>
                </a:lnTo>
                <a:lnTo>
                  <a:pt x="306" y="420"/>
                </a:lnTo>
                <a:lnTo>
                  <a:pt x="305" y="420"/>
                </a:lnTo>
                <a:lnTo>
                  <a:pt x="304" y="420"/>
                </a:lnTo>
                <a:lnTo>
                  <a:pt x="304" y="421"/>
                </a:lnTo>
                <a:lnTo>
                  <a:pt x="303" y="421"/>
                </a:lnTo>
                <a:lnTo>
                  <a:pt x="301" y="420"/>
                </a:lnTo>
                <a:lnTo>
                  <a:pt x="300" y="420"/>
                </a:lnTo>
                <a:lnTo>
                  <a:pt x="299" y="420"/>
                </a:lnTo>
                <a:lnTo>
                  <a:pt x="298" y="420"/>
                </a:lnTo>
                <a:lnTo>
                  <a:pt x="297" y="419"/>
                </a:lnTo>
                <a:lnTo>
                  <a:pt x="296" y="419"/>
                </a:lnTo>
                <a:lnTo>
                  <a:pt x="295" y="418"/>
                </a:lnTo>
                <a:lnTo>
                  <a:pt x="294" y="417"/>
                </a:lnTo>
                <a:lnTo>
                  <a:pt x="294" y="416"/>
                </a:lnTo>
                <a:lnTo>
                  <a:pt x="293" y="415"/>
                </a:lnTo>
                <a:lnTo>
                  <a:pt x="292" y="414"/>
                </a:lnTo>
                <a:lnTo>
                  <a:pt x="291" y="412"/>
                </a:lnTo>
                <a:lnTo>
                  <a:pt x="290" y="408"/>
                </a:lnTo>
                <a:lnTo>
                  <a:pt x="289" y="406"/>
                </a:lnTo>
                <a:lnTo>
                  <a:pt x="288" y="404"/>
                </a:lnTo>
                <a:lnTo>
                  <a:pt x="287" y="402"/>
                </a:lnTo>
                <a:lnTo>
                  <a:pt x="286" y="400"/>
                </a:lnTo>
                <a:lnTo>
                  <a:pt x="285" y="399"/>
                </a:lnTo>
                <a:lnTo>
                  <a:pt x="284" y="399"/>
                </a:lnTo>
                <a:lnTo>
                  <a:pt x="284" y="398"/>
                </a:lnTo>
                <a:lnTo>
                  <a:pt x="283" y="397"/>
                </a:lnTo>
                <a:lnTo>
                  <a:pt x="281" y="396"/>
                </a:lnTo>
                <a:lnTo>
                  <a:pt x="281" y="396"/>
                </a:lnTo>
                <a:lnTo>
                  <a:pt x="281" y="396"/>
                </a:lnTo>
                <a:lnTo>
                  <a:pt x="280" y="396"/>
                </a:lnTo>
                <a:lnTo>
                  <a:pt x="280" y="396"/>
                </a:lnTo>
                <a:lnTo>
                  <a:pt x="277" y="398"/>
                </a:lnTo>
                <a:lnTo>
                  <a:pt x="275" y="399"/>
                </a:lnTo>
                <a:lnTo>
                  <a:pt x="273" y="400"/>
                </a:lnTo>
                <a:lnTo>
                  <a:pt x="271" y="401"/>
                </a:lnTo>
                <a:lnTo>
                  <a:pt x="270" y="402"/>
                </a:lnTo>
                <a:lnTo>
                  <a:pt x="269" y="404"/>
                </a:lnTo>
                <a:lnTo>
                  <a:pt x="268" y="405"/>
                </a:lnTo>
                <a:lnTo>
                  <a:pt x="267" y="406"/>
                </a:lnTo>
                <a:lnTo>
                  <a:pt x="267" y="406"/>
                </a:lnTo>
                <a:lnTo>
                  <a:pt x="266" y="407"/>
                </a:lnTo>
                <a:lnTo>
                  <a:pt x="265" y="409"/>
                </a:lnTo>
                <a:lnTo>
                  <a:pt x="264" y="413"/>
                </a:lnTo>
                <a:lnTo>
                  <a:pt x="263" y="414"/>
                </a:lnTo>
                <a:lnTo>
                  <a:pt x="262" y="415"/>
                </a:lnTo>
                <a:lnTo>
                  <a:pt x="262" y="416"/>
                </a:lnTo>
                <a:lnTo>
                  <a:pt x="261" y="416"/>
                </a:lnTo>
                <a:lnTo>
                  <a:pt x="260" y="417"/>
                </a:lnTo>
                <a:lnTo>
                  <a:pt x="259" y="418"/>
                </a:lnTo>
                <a:lnTo>
                  <a:pt x="258" y="419"/>
                </a:lnTo>
                <a:lnTo>
                  <a:pt x="256" y="420"/>
                </a:lnTo>
                <a:lnTo>
                  <a:pt x="255" y="420"/>
                </a:lnTo>
                <a:lnTo>
                  <a:pt x="251" y="421"/>
                </a:lnTo>
                <a:lnTo>
                  <a:pt x="249" y="422"/>
                </a:lnTo>
                <a:lnTo>
                  <a:pt x="247" y="423"/>
                </a:lnTo>
                <a:lnTo>
                  <a:pt x="244" y="425"/>
                </a:lnTo>
                <a:lnTo>
                  <a:pt x="242" y="425"/>
                </a:lnTo>
                <a:lnTo>
                  <a:pt x="241" y="425"/>
                </a:lnTo>
                <a:lnTo>
                  <a:pt x="240" y="425"/>
                </a:lnTo>
                <a:lnTo>
                  <a:pt x="238" y="425"/>
                </a:lnTo>
                <a:lnTo>
                  <a:pt x="237" y="425"/>
                </a:lnTo>
                <a:lnTo>
                  <a:pt x="236" y="425"/>
                </a:lnTo>
                <a:lnTo>
                  <a:pt x="234" y="425"/>
                </a:lnTo>
                <a:lnTo>
                  <a:pt x="230" y="423"/>
                </a:lnTo>
                <a:lnTo>
                  <a:pt x="228" y="422"/>
                </a:lnTo>
                <a:lnTo>
                  <a:pt x="227" y="422"/>
                </a:lnTo>
                <a:lnTo>
                  <a:pt x="226" y="422"/>
                </a:lnTo>
                <a:lnTo>
                  <a:pt x="225" y="422"/>
                </a:lnTo>
                <a:lnTo>
                  <a:pt x="223" y="422"/>
                </a:lnTo>
                <a:lnTo>
                  <a:pt x="221" y="422"/>
                </a:lnTo>
                <a:lnTo>
                  <a:pt x="219" y="422"/>
                </a:lnTo>
                <a:lnTo>
                  <a:pt x="217" y="421"/>
                </a:lnTo>
                <a:lnTo>
                  <a:pt x="215" y="421"/>
                </a:lnTo>
                <a:lnTo>
                  <a:pt x="213" y="421"/>
                </a:lnTo>
                <a:lnTo>
                  <a:pt x="209" y="421"/>
                </a:lnTo>
                <a:lnTo>
                  <a:pt x="208" y="421"/>
                </a:lnTo>
                <a:lnTo>
                  <a:pt x="206" y="421"/>
                </a:lnTo>
                <a:lnTo>
                  <a:pt x="204" y="421"/>
                </a:lnTo>
                <a:lnTo>
                  <a:pt x="203" y="421"/>
                </a:lnTo>
                <a:lnTo>
                  <a:pt x="202" y="421"/>
                </a:lnTo>
                <a:lnTo>
                  <a:pt x="201" y="421"/>
                </a:lnTo>
                <a:lnTo>
                  <a:pt x="200" y="420"/>
                </a:lnTo>
                <a:lnTo>
                  <a:pt x="198" y="419"/>
                </a:lnTo>
                <a:lnTo>
                  <a:pt x="196" y="417"/>
                </a:lnTo>
                <a:lnTo>
                  <a:pt x="195" y="417"/>
                </a:lnTo>
                <a:lnTo>
                  <a:pt x="195" y="416"/>
                </a:lnTo>
                <a:lnTo>
                  <a:pt x="194" y="416"/>
                </a:lnTo>
                <a:lnTo>
                  <a:pt x="194" y="416"/>
                </a:lnTo>
                <a:lnTo>
                  <a:pt x="193" y="416"/>
                </a:lnTo>
                <a:lnTo>
                  <a:pt x="192" y="416"/>
                </a:lnTo>
                <a:lnTo>
                  <a:pt x="192" y="416"/>
                </a:lnTo>
                <a:lnTo>
                  <a:pt x="191" y="416"/>
                </a:lnTo>
                <a:lnTo>
                  <a:pt x="186" y="419"/>
                </a:lnTo>
                <a:lnTo>
                  <a:pt x="185" y="419"/>
                </a:lnTo>
                <a:lnTo>
                  <a:pt x="184" y="420"/>
                </a:lnTo>
                <a:lnTo>
                  <a:pt x="181" y="420"/>
                </a:lnTo>
                <a:lnTo>
                  <a:pt x="180" y="421"/>
                </a:lnTo>
                <a:lnTo>
                  <a:pt x="178" y="421"/>
                </a:lnTo>
                <a:lnTo>
                  <a:pt x="177" y="422"/>
                </a:lnTo>
                <a:lnTo>
                  <a:pt x="176" y="423"/>
                </a:lnTo>
                <a:lnTo>
                  <a:pt x="175" y="423"/>
                </a:lnTo>
                <a:lnTo>
                  <a:pt x="175" y="424"/>
                </a:lnTo>
                <a:lnTo>
                  <a:pt x="174" y="425"/>
                </a:lnTo>
                <a:lnTo>
                  <a:pt x="173" y="426"/>
                </a:lnTo>
                <a:lnTo>
                  <a:pt x="173" y="427"/>
                </a:lnTo>
                <a:lnTo>
                  <a:pt x="171" y="430"/>
                </a:lnTo>
                <a:lnTo>
                  <a:pt x="171" y="431"/>
                </a:lnTo>
                <a:lnTo>
                  <a:pt x="170" y="431"/>
                </a:lnTo>
                <a:lnTo>
                  <a:pt x="169" y="432"/>
                </a:lnTo>
                <a:lnTo>
                  <a:pt x="167" y="434"/>
                </a:lnTo>
                <a:lnTo>
                  <a:pt x="166" y="435"/>
                </a:lnTo>
                <a:lnTo>
                  <a:pt x="164" y="436"/>
                </a:lnTo>
                <a:lnTo>
                  <a:pt x="162" y="437"/>
                </a:lnTo>
                <a:lnTo>
                  <a:pt x="161" y="437"/>
                </a:lnTo>
                <a:lnTo>
                  <a:pt x="159" y="439"/>
                </a:lnTo>
                <a:lnTo>
                  <a:pt x="157" y="440"/>
                </a:lnTo>
                <a:lnTo>
                  <a:pt x="155" y="441"/>
                </a:lnTo>
                <a:lnTo>
                  <a:pt x="154" y="442"/>
                </a:lnTo>
                <a:lnTo>
                  <a:pt x="153" y="442"/>
                </a:lnTo>
                <a:lnTo>
                  <a:pt x="151" y="443"/>
                </a:lnTo>
                <a:lnTo>
                  <a:pt x="150" y="443"/>
                </a:lnTo>
                <a:lnTo>
                  <a:pt x="148" y="443"/>
                </a:lnTo>
                <a:lnTo>
                  <a:pt x="147" y="444"/>
                </a:lnTo>
                <a:lnTo>
                  <a:pt x="146" y="444"/>
                </a:lnTo>
                <a:lnTo>
                  <a:pt x="145" y="444"/>
                </a:lnTo>
                <a:lnTo>
                  <a:pt x="143" y="444"/>
                </a:lnTo>
                <a:lnTo>
                  <a:pt x="142" y="443"/>
                </a:lnTo>
                <a:lnTo>
                  <a:pt x="141" y="443"/>
                </a:lnTo>
                <a:lnTo>
                  <a:pt x="140" y="443"/>
                </a:lnTo>
                <a:lnTo>
                  <a:pt x="139" y="442"/>
                </a:lnTo>
                <a:lnTo>
                  <a:pt x="138" y="441"/>
                </a:lnTo>
                <a:lnTo>
                  <a:pt x="137" y="441"/>
                </a:lnTo>
                <a:lnTo>
                  <a:pt x="137" y="440"/>
                </a:lnTo>
                <a:lnTo>
                  <a:pt x="136" y="439"/>
                </a:lnTo>
                <a:lnTo>
                  <a:pt x="137" y="439"/>
                </a:lnTo>
                <a:lnTo>
                  <a:pt x="137" y="437"/>
                </a:lnTo>
                <a:lnTo>
                  <a:pt x="137" y="435"/>
                </a:lnTo>
                <a:lnTo>
                  <a:pt x="138" y="433"/>
                </a:lnTo>
                <a:lnTo>
                  <a:pt x="137" y="433"/>
                </a:lnTo>
                <a:lnTo>
                  <a:pt x="137" y="432"/>
                </a:lnTo>
                <a:lnTo>
                  <a:pt x="137" y="431"/>
                </a:lnTo>
                <a:lnTo>
                  <a:pt x="137" y="430"/>
                </a:lnTo>
                <a:lnTo>
                  <a:pt x="136" y="430"/>
                </a:lnTo>
                <a:lnTo>
                  <a:pt x="136" y="429"/>
                </a:lnTo>
                <a:lnTo>
                  <a:pt x="135" y="428"/>
                </a:lnTo>
                <a:lnTo>
                  <a:pt x="135" y="428"/>
                </a:lnTo>
                <a:lnTo>
                  <a:pt x="133" y="426"/>
                </a:lnTo>
                <a:lnTo>
                  <a:pt x="132" y="425"/>
                </a:lnTo>
                <a:lnTo>
                  <a:pt x="128" y="423"/>
                </a:lnTo>
                <a:lnTo>
                  <a:pt x="127" y="422"/>
                </a:lnTo>
                <a:lnTo>
                  <a:pt x="126" y="422"/>
                </a:lnTo>
                <a:lnTo>
                  <a:pt x="125" y="421"/>
                </a:lnTo>
                <a:lnTo>
                  <a:pt x="123" y="421"/>
                </a:lnTo>
                <a:lnTo>
                  <a:pt x="120" y="421"/>
                </a:lnTo>
                <a:lnTo>
                  <a:pt x="118" y="420"/>
                </a:lnTo>
                <a:lnTo>
                  <a:pt x="117" y="419"/>
                </a:lnTo>
                <a:lnTo>
                  <a:pt x="112" y="418"/>
                </a:lnTo>
                <a:lnTo>
                  <a:pt x="107" y="416"/>
                </a:lnTo>
                <a:lnTo>
                  <a:pt x="106" y="416"/>
                </a:lnTo>
                <a:lnTo>
                  <a:pt x="105" y="415"/>
                </a:lnTo>
                <a:lnTo>
                  <a:pt x="105" y="415"/>
                </a:lnTo>
                <a:lnTo>
                  <a:pt x="104" y="415"/>
                </a:lnTo>
                <a:lnTo>
                  <a:pt x="104" y="414"/>
                </a:lnTo>
                <a:lnTo>
                  <a:pt x="104" y="414"/>
                </a:lnTo>
                <a:lnTo>
                  <a:pt x="106" y="410"/>
                </a:lnTo>
                <a:lnTo>
                  <a:pt x="106" y="409"/>
                </a:lnTo>
                <a:lnTo>
                  <a:pt x="106" y="409"/>
                </a:lnTo>
                <a:lnTo>
                  <a:pt x="106" y="407"/>
                </a:lnTo>
                <a:lnTo>
                  <a:pt x="105" y="405"/>
                </a:lnTo>
                <a:lnTo>
                  <a:pt x="105" y="405"/>
                </a:lnTo>
                <a:lnTo>
                  <a:pt x="105" y="404"/>
                </a:lnTo>
                <a:lnTo>
                  <a:pt x="105" y="403"/>
                </a:lnTo>
                <a:lnTo>
                  <a:pt x="106" y="402"/>
                </a:lnTo>
                <a:lnTo>
                  <a:pt x="107" y="400"/>
                </a:lnTo>
                <a:lnTo>
                  <a:pt x="109" y="398"/>
                </a:lnTo>
                <a:lnTo>
                  <a:pt x="111" y="396"/>
                </a:lnTo>
                <a:lnTo>
                  <a:pt x="112" y="395"/>
                </a:lnTo>
                <a:lnTo>
                  <a:pt x="114" y="392"/>
                </a:lnTo>
                <a:lnTo>
                  <a:pt x="115" y="390"/>
                </a:lnTo>
                <a:lnTo>
                  <a:pt x="116" y="389"/>
                </a:lnTo>
                <a:lnTo>
                  <a:pt x="116" y="387"/>
                </a:lnTo>
                <a:lnTo>
                  <a:pt x="117" y="385"/>
                </a:lnTo>
                <a:lnTo>
                  <a:pt x="118" y="383"/>
                </a:lnTo>
                <a:lnTo>
                  <a:pt x="118" y="382"/>
                </a:lnTo>
                <a:lnTo>
                  <a:pt x="118" y="381"/>
                </a:lnTo>
                <a:lnTo>
                  <a:pt x="118" y="379"/>
                </a:lnTo>
                <a:lnTo>
                  <a:pt x="118" y="378"/>
                </a:lnTo>
                <a:lnTo>
                  <a:pt x="118" y="377"/>
                </a:lnTo>
                <a:lnTo>
                  <a:pt x="118" y="377"/>
                </a:lnTo>
                <a:lnTo>
                  <a:pt x="117" y="374"/>
                </a:lnTo>
                <a:lnTo>
                  <a:pt x="117" y="373"/>
                </a:lnTo>
                <a:lnTo>
                  <a:pt x="116" y="371"/>
                </a:lnTo>
                <a:lnTo>
                  <a:pt x="115" y="369"/>
                </a:lnTo>
                <a:lnTo>
                  <a:pt x="113" y="366"/>
                </a:lnTo>
                <a:lnTo>
                  <a:pt x="112" y="364"/>
                </a:lnTo>
                <a:lnTo>
                  <a:pt x="111" y="362"/>
                </a:lnTo>
                <a:lnTo>
                  <a:pt x="111" y="361"/>
                </a:lnTo>
                <a:lnTo>
                  <a:pt x="111" y="360"/>
                </a:lnTo>
                <a:lnTo>
                  <a:pt x="110" y="358"/>
                </a:lnTo>
                <a:lnTo>
                  <a:pt x="110" y="356"/>
                </a:lnTo>
                <a:lnTo>
                  <a:pt x="110" y="354"/>
                </a:lnTo>
                <a:lnTo>
                  <a:pt x="110" y="351"/>
                </a:lnTo>
                <a:lnTo>
                  <a:pt x="110" y="350"/>
                </a:lnTo>
                <a:lnTo>
                  <a:pt x="110" y="349"/>
                </a:lnTo>
                <a:lnTo>
                  <a:pt x="111" y="345"/>
                </a:lnTo>
                <a:lnTo>
                  <a:pt x="111" y="343"/>
                </a:lnTo>
                <a:lnTo>
                  <a:pt x="111" y="340"/>
                </a:lnTo>
                <a:lnTo>
                  <a:pt x="111" y="336"/>
                </a:lnTo>
                <a:lnTo>
                  <a:pt x="111" y="333"/>
                </a:lnTo>
                <a:lnTo>
                  <a:pt x="111" y="331"/>
                </a:lnTo>
                <a:lnTo>
                  <a:pt x="110" y="330"/>
                </a:lnTo>
                <a:lnTo>
                  <a:pt x="110" y="328"/>
                </a:lnTo>
                <a:lnTo>
                  <a:pt x="109" y="327"/>
                </a:lnTo>
                <a:lnTo>
                  <a:pt x="109" y="326"/>
                </a:lnTo>
                <a:lnTo>
                  <a:pt x="108" y="325"/>
                </a:lnTo>
                <a:lnTo>
                  <a:pt x="107" y="324"/>
                </a:lnTo>
                <a:lnTo>
                  <a:pt x="107" y="323"/>
                </a:lnTo>
                <a:lnTo>
                  <a:pt x="105" y="322"/>
                </a:lnTo>
                <a:lnTo>
                  <a:pt x="104" y="321"/>
                </a:lnTo>
                <a:lnTo>
                  <a:pt x="102" y="319"/>
                </a:lnTo>
                <a:lnTo>
                  <a:pt x="101" y="319"/>
                </a:lnTo>
                <a:lnTo>
                  <a:pt x="100" y="318"/>
                </a:lnTo>
                <a:lnTo>
                  <a:pt x="99" y="318"/>
                </a:lnTo>
                <a:lnTo>
                  <a:pt x="99" y="318"/>
                </a:lnTo>
                <a:lnTo>
                  <a:pt x="98" y="318"/>
                </a:lnTo>
                <a:lnTo>
                  <a:pt x="97" y="318"/>
                </a:lnTo>
                <a:lnTo>
                  <a:pt x="95" y="318"/>
                </a:lnTo>
                <a:lnTo>
                  <a:pt x="94" y="319"/>
                </a:lnTo>
                <a:lnTo>
                  <a:pt x="92" y="319"/>
                </a:lnTo>
                <a:lnTo>
                  <a:pt x="89" y="321"/>
                </a:lnTo>
                <a:lnTo>
                  <a:pt x="84" y="322"/>
                </a:lnTo>
                <a:lnTo>
                  <a:pt x="82" y="323"/>
                </a:lnTo>
                <a:lnTo>
                  <a:pt x="81" y="323"/>
                </a:lnTo>
                <a:lnTo>
                  <a:pt x="79" y="323"/>
                </a:lnTo>
                <a:lnTo>
                  <a:pt x="78" y="323"/>
                </a:lnTo>
                <a:lnTo>
                  <a:pt x="73" y="322"/>
                </a:lnTo>
                <a:lnTo>
                  <a:pt x="70" y="322"/>
                </a:lnTo>
                <a:lnTo>
                  <a:pt x="64" y="321"/>
                </a:lnTo>
                <a:lnTo>
                  <a:pt x="62" y="321"/>
                </a:lnTo>
                <a:lnTo>
                  <a:pt x="61" y="321"/>
                </a:lnTo>
                <a:lnTo>
                  <a:pt x="54" y="322"/>
                </a:lnTo>
                <a:lnTo>
                  <a:pt x="53" y="322"/>
                </a:lnTo>
                <a:lnTo>
                  <a:pt x="52" y="322"/>
                </a:lnTo>
                <a:lnTo>
                  <a:pt x="51" y="322"/>
                </a:lnTo>
                <a:lnTo>
                  <a:pt x="50" y="322"/>
                </a:lnTo>
                <a:lnTo>
                  <a:pt x="49" y="321"/>
                </a:lnTo>
                <a:lnTo>
                  <a:pt x="48" y="321"/>
                </a:lnTo>
                <a:lnTo>
                  <a:pt x="47" y="320"/>
                </a:lnTo>
                <a:lnTo>
                  <a:pt x="46" y="320"/>
                </a:lnTo>
                <a:lnTo>
                  <a:pt x="45" y="319"/>
                </a:lnTo>
                <a:lnTo>
                  <a:pt x="44" y="318"/>
                </a:lnTo>
                <a:lnTo>
                  <a:pt x="43" y="317"/>
                </a:lnTo>
                <a:lnTo>
                  <a:pt x="42" y="317"/>
                </a:lnTo>
                <a:lnTo>
                  <a:pt x="42" y="316"/>
                </a:lnTo>
                <a:lnTo>
                  <a:pt x="42" y="315"/>
                </a:lnTo>
                <a:lnTo>
                  <a:pt x="41" y="314"/>
                </a:lnTo>
                <a:lnTo>
                  <a:pt x="41" y="313"/>
                </a:lnTo>
                <a:lnTo>
                  <a:pt x="40" y="311"/>
                </a:lnTo>
                <a:lnTo>
                  <a:pt x="40" y="310"/>
                </a:lnTo>
                <a:lnTo>
                  <a:pt x="40" y="308"/>
                </a:lnTo>
                <a:lnTo>
                  <a:pt x="40" y="305"/>
                </a:lnTo>
                <a:lnTo>
                  <a:pt x="40" y="304"/>
                </a:lnTo>
                <a:lnTo>
                  <a:pt x="40" y="303"/>
                </a:lnTo>
                <a:lnTo>
                  <a:pt x="39" y="302"/>
                </a:lnTo>
                <a:lnTo>
                  <a:pt x="38" y="301"/>
                </a:lnTo>
                <a:lnTo>
                  <a:pt x="38" y="300"/>
                </a:lnTo>
                <a:lnTo>
                  <a:pt x="36" y="298"/>
                </a:lnTo>
                <a:lnTo>
                  <a:pt x="34" y="297"/>
                </a:lnTo>
                <a:lnTo>
                  <a:pt x="32" y="295"/>
                </a:lnTo>
                <a:lnTo>
                  <a:pt x="31" y="294"/>
                </a:lnTo>
                <a:lnTo>
                  <a:pt x="30" y="293"/>
                </a:lnTo>
                <a:lnTo>
                  <a:pt x="29" y="291"/>
                </a:lnTo>
                <a:lnTo>
                  <a:pt x="28" y="290"/>
                </a:lnTo>
                <a:lnTo>
                  <a:pt x="27" y="290"/>
                </a:lnTo>
                <a:lnTo>
                  <a:pt x="26" y="289"/>
                </a:lnTo>
                <a:lnTo>
                  <a:pt x="25" y="288"/>
                </a:lnTo>
                <a:lnTo>
                  <a:pt x="23" y="288"/>
                </a:lnTo>
                <a:lnTo>
                  <a:pt x="22" y="287"/>
                </a:lnTo>
                <a:lnTo>
                  <a:pt x="21" y="287"/>
                </a:lnTo>
                <a:lnTo>
                  <a:pt x="17" y="287"/>
                </a:lnTo>
                <a:lnTo>
                  <a:pt x="16" y="287"/>
                </a:lnTo>
                <a:lnTo>
                  <a:pt x="15" y="286"/>
                </a:lnTo>
                <a:lnTo>
                  <a:pt x="14" y="286"/>
                </a:lnTo>
                <a:lnTo>
                  <a:pt x="13" y="286"/>
                </a:lnTo>
                <a:lnTo>
                  <a:pt x="12" y="285"/>
                </a:lnTo>
                <a:lnTo>
                  <a:pt x="11" y="285"/>
                </a:lnTo>
                <a:lnTo>
                  <a:pt x="10" y="284"/>
                </a:lnTo>
                <a:lnTo>
                  <a:pt x="9" y="283"/>
                </a:lnTo>
                <a:lnTo>
                  <a:pt x="8" y="283"/>
                </a:lnTo>
                <a:lnTo>
                  <a:pt x="7" y="282"/>
                </a:lnTo>
                <a:lnTo>
                  <a:pt x="6" y="281"/>
                </a:lnTo>
                <a:lnTo>
                  <a:pt x="6" y="280"/>
                </a:lnTo>
                <a:lnTo>
                  <a:pt x="5" y="279"/>
                </a:lnTo>
                <a:lnTo>
                  <a:pt x="5" y="277"/>
                </a:lnTo>
                <a:lnTo>
                  <a:pt x="4" y="275"/>
                </a:lnTo>
                <a:lnTo>
                  <a:pt x="4" y="274"/>
                </a:lnTo>
                <a:lnTo>
                  <a:pt x="3" y="273"/>
                </a:lnTo>
                <a:lnTo>
                  <a:pt x="1" y="270"/>
                </a:lnTo>
                <a:lnTo>
                  <a:pt x="1" y="269"/>
                </a:lnTo>
                <a:lnTo>
                  <a:pt x="0" y="268"/>
                </a:lnTo>
                <a:lnTo>
                  <a:pt x="0" y="267"/>
                </a:lnTo>
                <a:lnTo>
                  <a:pt x="0" y="266"/>
                </a:lnTo>
                <a:lnTo>
                  <a:pt x="0" y="265"/>
                </a:lnTo>
                <a:lnTo>
                  <a:pt x="0" y="264"/>
                </a:lnTo>
                <a:lnTo>
                  <a:pt x="0" y="263"/>
                </a:lnTo>
                <a:lnTo>
                  <a:pt x="1" y="262"/>
                </a:lnTo>
                <a:lnTo>
                  <a:pt x="2" y="261"/>
                </a:lnTo>
                <a:lnTo>
                  <a:pt x="2" y="260"/>
                </a:lnTo>
                <a:lnTo>
                  <a:pt x="3" y="260"/>
                </a:lnTo>
                <a:lnTo>
                  <a:pt x="4" y="259"/>
                </a:lnTo>
                <a:lnTo>
                  <a:pt x="7" y="258"/>
                </a:lnTo>
                <a:lnTo>
                  <a:pt x="8" y="257"/>
                </a:lnTo>
                <a:lnTo>
                  <a:pt x="9" y="256"/>
                </a:lnTo>
                <a:lnTo>
                  <a:pt x="9" y="256"/>
                </a:lnTo>
                <a:lnTo>
                  <a:pt x="10" y="255"/>
                </a:lnTo>
                <a:lnTo>
                  <a:pt x="10" y="254"/>
                </a:lnTo>
                <a:lnTo>
                  <a:pt x="12" y="250"/>
                </a:lnTo>
                <a:lnTo>
                  <a:pt x="12" y="249"/>
                </a:lnTo>
                <a:lnTo>
                  <a:pt x="13" y="248"/>
                </a:lnTo>
                <a:lnTo>
                  <a:pt x="15" y="244"/>
                </a:lnTo>
                <a:lnTo>
                  <a:pt x="16" y="243"/>
                </a:lnTo>
                <a:lnTo>
                  <a:pt x="16" y="242"/>
                </a:lnTo>
                <a:lnTo>
                  <a:pt x="17" y="240"/>
                </a:lnTo>
                <a:lnTo>
                  <a:pt x="17" y="238"/>
                </a:lnTo>
                <a:lnTo>
                  <a:pt x="17" y="236"/>
                </a:lnTo>
                <a:lnTo>
                  <a:pt x="17" y="234"/>
                </a:lnTo>
                <a:lnTo>
                  <a:pt x="17" y="233"/>
                </a:lnTo>
                <a:lnTo>
                  <a:pt x="17" y="231"/>
                </a:lnTo>
                <a:lnTo>
                  <a:pt x="16" y="225"/>
                </a:lnTo>
                <a:lnTo>
                  <a:pt x="15" y="224"/>
                </a:lnTo>
                <a:lnTo>
                  <a:pt x="14" y="223"/>
                </a:lnTo>
                <a:lnTo>
                  <a:pt x="14" y="221"/>
                </a:lnTo>
                <a:lnTo>
                  <a:pt x="13" y="220"/>
                </a:lnTo>
                <a:lnTo>
                  <a:pt x="12" y="218"/>
                </a:lnTo>
                <a:lnTo>
                  <a:pt x="11" y="217"/>
                </a:lnTo>
                <a:lnTo>
                  <a:pt x="10" y="216"/>
                </a:lnTo>
                <a:lnTo>
                  <a:pt x="10" y="215"/>
                </a:lnTo>
                <a:lnTo>
                  <a:pt x="10" y="213"/>
                </a:lnTo>
                <a:lnTo>
                  <a:pt x="10" y="211"/>
                </a:lnTo>
                <a:lnTo>
                  <a:pt x="10" y="205"/>
                </a:lnTo>
                <a:lnTo>
                  <a:pt x="10" y="202"/>
                </a:lnTo>
                <a:lnTo>
                  <a:pt x="10" y="201"/>
                </a:lnTo>
                <a:lnTo>
                  <a:pt x="10" y="200"/>
                </a:lnTo>
                <a:lnTo>
                  <a:pt x="9" y="199"/>
                </a:lnTo>
                <a:lnTo>
                  <a:pt x="8" y="196"/>
                </a:lnTo>
                <a:lnTo>
                  <a:pt x="7" y="193"/>
                </a:lnTo>
                <a:lnTo>
                  <a:pt x="7" y="191"/>
                </a:lnTo>
                <a:lnTo>
                  <a:pt x="6" y="189"/>
                </a:lnTo>
                <a:lnTo>
                  <a:pt x="4" y="186"/>
                </a:lnTo>
                <a:lnTo>
                  <a:pt x="4" y="185"/>
                </a:lnTo>
                <a:lnTo>
                  <a:pt x="3" y="184"/>
                </a:lnTo>
                <a:lnTo>
                  <a:pt x="3" y="183"/>
                </a:lnTo>
                <a:lnTo>
                  <a:pt x="3" y="182"/>
                </a:lnTo>
                <a:lnTo>
                  <a:pt x="4" y="181"/>
                </a:lnTo>
                <a:lnTo>
                  <a:pt x="4" y="180"/>
                </a:lnTo>
                <a:lnTo>
                  <a:pt x="4" y="179"/>
                </a:lnTo>
                <a:lnTo>
                  <a:pt x="5" y="178"/>
                </a:lnTo>
                <a:lnTo>
                  <a:pt x="6" y="177"/>
                </a:lnTo>
                <a:lnTo>
                  <a:pt x="8" y="175"/>
                </a:lnTo>
                <a:lnTo>
                  <a:pt x="11" y="172"/>
                </a:lnTo>
                <a:lnTo>
                  <a:pt x="13" y="170"/>
                </a:lnTo>
                <a:lnTo>
                  <a:pt x="14" y="169"/>
                </a:lnTo>
                <a:lnTo>
                  <a:pt x="14" y="170"/>
                </a:lnTo>
                <a:lnTo>
                  <a:pt x="15" y="171"/>
                </a:lnTo>
                <a:lnTo>
                  <a:pt x="16" y="172"/>
                </a:lnTo>
                <a:lnTo>
                  <a:pt x="18" y="173"/>
                </a:lnTo>
                <a:lnTo>
                  <a:pt x="21" y="175"/>
                </a:lnTo>
                <a:lnTo>
                  <a:pt x="23" y="176"/>
                </a:lnTo>
                <a:lnTo>
                  <a:pt x="29" y="179"/>
                </a:lnTo>
                <a:lnTo>
                  <a:pt x="31" y="180"/>
                </a:lnTo>
                <a:lnTo>
                  <a:pt x="33" y="181"/>
                </a:lnTo>
                <a:lnTo>
                  <a:pt x="35" y="182"/>
                </a:lnTo>
                <a:lnTo>
                  <a:pt x="37" y="183"/>
                </a:lnTo>
                <a:lnTo>
                  <a:pt x="40" y="184"/>
                </a:lnTo>
                <a:lnTo>
                  <a:pt x="41" y="184"/>
                </a:lnTo>
                <a:lnTo>
                  <a:pt x="43" y="185"/>
                </a:lnTo>
                <a:lnTo>
                  <a:pt x="44" y="185"/>
                </a:lnTo>
                <a:lnTo>
                  <a:pt x="45" y="185"/>
                </a:lnTo>
                <a:lnTo>
                  <a:pt x="46" y="185"/>
                </a:lnTo>
                <a:lnTo>
                  <a:pt x="47" y="185"/>
                </a:lnTo>
                <a:lnTo>
                  <a:pt x="49" y="184"/>
                </a:lnTo>
                <a:lnTo>
                  <a:pt x="50" y="184"/>
                </a:lnTo>
                <a:lnTo>
                  <a:pt x="50" y="184"/>
                </a:lnTo>
                <a:lnTo>
                  <a:pt x="51" y="183"/>
                </a:lnTo>
                <a:lnTo>
                  <a:pt x="52" y="182"/>
                </a:lnTo>
                <a:lnTo>
                  <a:pt x="54" y="180"/>
                </a:lnTo>
                <a:lnTo>
                  <a:pt x="56" y="177"/>
                </a:lnTo>
                <a:lnTo>
                  <a:pt x="59" y="174"/>
                </a:lnTo>
                <a:lnTo>
                  <a:pt x="60" y="173"/>
                </a:lnTo>
                <a:lnTo>
                  <a:pt x="61" y="172"/>
                </a:lnTo>
                <a:lnTo>
                  <a:pt x="62" y="171"/>
                </a:lnTo>
                <a:lnTo>
                  <a:pt x="63" y="171"/>
                </a:lnTo>
                <a:lnTo>
                  <a:pt x="64" y="170"/>
                </a:lnTo>
                <a:lnTo>
                  <a:pt x="65" y="170"/>
                </a:lnTo>
                <a:lnTo>
                  <a:pt x="66" y="170"/>
                </a:lnTo>
                <a:lnTo>
                  <a:pt x="67" y="170"/>
                </a:lnTo>
                <a:lnTo>
                  <a:pt x="68" y="170"/>
                </a:lnTo>
                <a:lnTo>
                  <a:pt x="69" y="170"/>
                </a:lnTo>
                <a:lnTo>
                  <a:pt x="70" y="170"/>
                </a:lnTo>
                <a:lnTo>
                  <a:pt x="71" y="170"/>
                </a:lnTo>
                <a:lnTo>
                  <a:pt x="73" y="171"/>
                </a:lnTo>
                <a:lnTo>
                  <a:pt x="75" y="171"/>
                </a:lnTo>
                <a:lnTo>
                  <a:pt x="76" y="172"/>
                </a:lnTo>
                <a:lnTo>
                  <a:pt x="80" y="173"/>
                </a:lnTo>
                <a:lnTo>
                  <a:pt x="82" y="174"/>
                </a:lnTo>
                <a:lnTo>
                  <a:pt x="84" y="175"/>
                </a:lnTo>
                <a:lnTo>
                  <a:pt x="86" y="175"/>
                </a:lnTo>
                <a:lnTo>
                  <a:pt x="87" y="176"/>
                </a:lnTo>
                <a:lnTo>
                  <a:pt x="90" y="176"/>
                </a:lnTo>
                <a:lnTo>
                  <a:pt x="91" y="177"/>
                </a:lnTo>
                <a:lnTo>
                  <a:pt x="92" y="177"/>
                </a:lnTo>
                <a:lnTo>
                  <a:pt x="93" y="178"/>
                </a:lnTo>
                <a:lnTo>
                  <a:pt x="96" y="179"/>
                </a:lnTo>
                <a:lnTo>
                  <a:pt x="98" y="180"/>
                </a:lnTo>
                <a:lnTo>
                  <a:pt x="101" y="181"/>
                </a:lnTo>
                <a:lnTo>
                  <a:pt x="103" y="182"/>
                </a:lnTo>
                <a:lnTo>
                  <a:pt x="104" y="183"/>
                </a:lnTo>
                <a:lnTo>
                  <a:pt x="105" y="183"/>
                </a:lnTo>
                <a:lnTo>
                  <a:pt x="106" y="183"/>
                </a:lnTo>
                <a:lnTo>
                  <a:pt x="109" y="182"/>
                </a:lnTo>
                <a:lnTo>
                  <a:pt x="110" y="182"/>
                </a:lnTo>
                <a:lnTo>
                  <a:pt x="110" y="183"/>
                </a:lnTo>
                <a:lnTo>
                  <a:pt x="111" y="183"/>
                </a:lnTo>
                <a:lnTo>
                  <a:pt x="111" y="183"/>
                </a:lnTo>
                <a:lnTo>
                  <a:pt x="112" y="184"/>
                </a:lnTo>
                <a:lnTo>
                  <a:pt x="112" y="185"/>
                </a:lnTo>
                <a:lnTo>
                  <a:pt x="113" y="186"/>
                </a:lnTo>
                <a:lnTo>
                  <a:pt x="114" y="188"/>
                </a:lnTo>
                <a:lnTo>
                  <a:pt x="114" y="189"/>
                </a:lnTo>
                <a:lnTo>
                  <a:pt x="114" y="190"/>
                </a:lnTo>
                <a:lnTo>
                  <a:pt x="114" y="191"/>
                </a:lnTo>
                <a:lnTo>
                  <a:pt x="115" y="192"/>
                </a:lnTo>
                <a:lnTo>
                  <a:pt x="116" y="193"/>
                </a:lnTo>
                <a:lnTo>
                  <a:pt x="117" y="193"/>
                </a:lnTo>
                <a:lnTo>
                  <a:pt x="117" y="194"/>
                </a:lnTo>
                <a:lnTo>
                  <a:pt x="118" y="194"/>
                </a:lnTo>
                <a:lnTo>
                  <a:pt x="118" y="195"/>
                </a:lnTo>
                <a:lnTo>
                  <a:pt x="119" y="195"/>
                </a:lnTo>
                <a:lnTo>
                  <a:pt x="120" y="195"/>
                </a:lnTo>
                <a:lnTo>
                  <a:pt x="121" y="195"/>
                </a:lnTo>
                <a:lnTo>
                  <a:pt x="122" y="195"/>
                </a:lnTo>
                <a:lnTo>
                  <a:pt x="124" y="195"/>
                </a:lnTo>
                <a:lnTo>
                  <a:pt x="126" y="195"/>
                </a:lnTo>
                <a:lnTo>
                  <a:pt x="127" y="194"/>
                </a:lnTo>
                <a:lnTo>
                  <a:pt x="129" y="194"/>
                </a:lnTo>
                <a:lnTo>
                  <a:pt x="130" y="193"/>
                </a:lnTo>
                <a:lnTo>
                  <a:pt x="131" y="192"/>
                </a:lnTo>
                <a:lnTo>
                  <a:pt x="132" y="191"/>
                </a:lnTo>
                <a:lnTo>
                  <a:pt x="135" y="190"/>
                </a:lnTo>
                <a:lnTo>
                  <a:pt x="135" y="189"/>
                </a:lnTo>
                <a:lnTo>
                  <a:pt x="136" y="189"/>
                </a:lnTo>
                <a:lnTo>
                  <a:pt x="137" y="188"/>
                </a:lnTo>
                <a:lnTo>
                  <a:pt x="137" y="186"/>
                </a:lnTo>
                <a:lnTo>
                  <a:pt x="138" y="185"/>
                </a:lnTo>
                <a:lnTo>
                  <a:pt x="138" y="184"/>
                </a:lnTo>
                <a:lnTo>
                  <a:pt x="138" y="183"/>
                </a:lnTo>
                <a:lnTo>
                  <a:pt x="138" y="182"/>
                </a:lnTo>
                <a:lnTo>
                  <a:pt x="137" y="178"/>
                </a:lnTo>
                <a:lnTo>
                  <a:pt x="137" y="176"/>
                </a:lnTo>
                <a:lnTo>
                  <a:pt x="137" y="175"/>
                </a:lnTo>
                <a:lnTo>
                  <a:pt x="137" y="174"/>
                </a:lnTo>
                <a:lnTo>
                  <a:pt x="137" y="173"/>
                </a:lnTo>
                <a:lnTo>
                  <a:pt x="138" y="172"/>
                </a:lnTo>
                <a:lnTo>
                  <a:pt x="138" y="171"/>
                </a:lnTo>
                <a:lnTo>
                  <a:pt x="139" y="170"/>
                </a:lnTo>
                <a:lnTo>
                  <a:pt x="140" y="169"/>
                </a:lnTo>
                <a:lnTo>
                  <a:pt x="141" y="168"/>
                </a:lnTo>
                <a:lnTo>
                  <a:pt x="144" y="165"/>
                </a:lnTo>
                <a:lnTo>
                  <a:pt x="147" y="162"/>
                </a:lnTo>
                <a:lnTo>
                  <a:pt x="150" y="160"/>
                </a:lnTo>
                <a:lnTo>
                  <a:pt x="151" y="159"/>
                </a:lnTo>
                <a:lnTo>
                  <a:pt x="152" y="158"/>
                </a:lnTo>
                <a:lnTo>
                  <a:pt x="153" y="157"/>
                </a:lnTo>
                <a:lnTo>
                  <a:pt x="153" y="157"/>
                </a:lnTo>
                <a:lnTo>
                  <a:pt x="154" y="157"/>
                </a:lnTo>
                <a:lnTo>
                  <a:pt x="154" y="156"/>
                </a:lnTo>
                <a:lnTo>
                  <a:pt x="155" y="156"/>
                </a:lnTo>
                <a:lnTo>
                  <a:pt x="156" y="157"/>
                </a:lnTo>
                <a:lnTo>
                  <a:pt x="157" y="157"/>
                </a:lnTo>
                <a:lnTo>
                  <a:pt x="158" y="158"/>
                </a:lnTo>
                <a:lnTo>
                  <a:pt x="158" y="158"/>
                </a:lnTo>
                <a:lnTo>
                  <a:pt x="159" y="159"/>
                </a:lnTo>
                <a:lnTo>
                  <a:pt x="161" y="162"/>
                </a:lnTo>
                <a:lnTo>
                  <a:pt x="163" y="165"/>
                </a:lnTo>
                <a:lnTo>
                  <a:pt x="164" y="166"/>
                </a:lnTo>
                <a:lnTo>
                  <a:pt x="165" y="167"/>
                </a:lnTo>
                <a:lnTo>
                  <a:pt x="166" y="168"/>
                </a:lnTo>
                <a:lnTo>
                  <a:pt x="168" y="169"/>
                </a:lnTo>
                <a:lnTo>
                  <a:pt x="169" y="170"/>
                </a:lnTo>
                <a:lnTo>
                  <a:pt x="171" y="171"/>
                </a:lnTo>
                <a:lnTo>
                  <a:pt x="172" y="171"/>
                </a:lnTo>
                <a:lnTo>
                  <a:pt x="174" y="172"/>
                </a:lnTo>
                <a:lnTo>
                  <a:pt x="175" y="172"/>
                </a:lnTo>
                <a:lnTo>
                  <a:pt x="176" y="172"/>
                </a:lnTo>
                <a:lnTo>
                  <a:pt x="177" y="172"/>
                </a:lnTo>
                <a:lnTo>
                  <a:pt x="178" y="172"/>
                </a:lnTo>
                <a:lnTo>
                  <a:pt x="179" y="171"/>
                </a:lnTo>
                <a:lnTo>
                  <a:pt x="183" y="170"/>
                </a:lnTo>
                <a:lnTo>
                  <a:pt x="186" y="169"/>
                </a:lnTo>
                <a:lnTo>
                  <a:pt x="187" y="169"/>
                </a:lnTo>
                <a:lnTo>
                  <a:pt x="188" y="169"/>
                </a:lnTo>
                <a:lnTo>
                  <a:pt x="190" y="169"/>
                </a:lnTo>
                <a:lnTo>
                  <a:pt x="192" y="169"/>
                </a:lnTo>
                <a:lnTo>
                  <a:pt x="194" y="170"/>
                </a:lnTo>
                <a:lnTo>
                  <a:pt x="196" y="171"/>
                </a:lnTo>
                <a:lnTo>
                  <a:pt x="197" y="171"/>
                </a:lnTo>
                <a:lnTo>
                  <a:pt x="198" y="171"/>
                </a:lnTo>
                <a:lnTo>
                  <a:pt x="199" y="171"/>
                </a:lnTo>
                <a:lnTo>
                  <a:pt x="201" y="171"/>
                </a:lnTo>
                <a:lnTo>
                  <a:pt x="202" y="171"/>
                </a:lnTo>
                <a:lnTo>
                  <a:pt x="204" y="171"/>
                </a:lnTo>
                <a:lnTo>
                  <a:pt x="206" y="170"/>
                </a:lnTo>
                <a:lnTo>
                  <a:pt x="208" y="169"/>
                </a:lnTo>
                <a:lnTo>
                  <a:pt x="209" y="168"/>
                </a:lnTo>
                <a:lnTo>
                  <a:pt x="210" y="168"/>
                </a:lnTo>
                <a:lnTo>
                  <a:pt x="211" y="167"/>
                </a:lnTo>
                <a:lnTo>
                  <a:pt x="212" y="167"/>
                </a:lnTo>
                <a:lnTo>
                  <a:pt x="212" y="166"/>
                </a:lnTo>
                <a:lnTo>
                  <a:pt x="213" y="165"/>
                </a:lnTo>
                <a:lnTo>
                  <a:pt x="213" y="164"/>
                </a:lnTo>
                <a:lnTo>
                  <a:pt x="213" y="163"/>
                </a:lnTo>
                <a:lnTo>
                  <a:pt x="213" y="162"/>
                </a:lnTo>
                <a:lnTo>
                  <a:pt x="213" y="161"/>
                </a:lnTo>
                <a:lnTo>
                  <a:pt x="212" y="160"/>
                </a:lnTo>
                <a:lnTo>
                  <a:pt x="212" y="159"/>
                </a:lnTo>
                <a:lnTo>
                  <a:pt x="212" y="158"/>
                </a:lnTo>
                <a:lnTo>
                  <a:pt x="211" y="157"/>
                </a:lnTo>
                <a:lnTo>
                  <a:pt x="209" y="153"/>
                </a:lnTo>
                <a:lnTo>
                  <a:pt x="205" y="149"/>
                </a:lnTo>
                <a:lnTo>
                  <a:pt x="203" y="146"/>
                </a:lnTo>
                <a:lnTo>
                  <a:pt x="202" y="145"/>
                </a:lnTo>
                <a:lnTo>
                  <a:pt x="199" y="139"/>
                </a:lnTo>
                <a:lnTo>
                  <a:pt x="198" y="136"/>
                </a:lnTo>
                <a:lnTo>
                  <a:pt x="196" y="132"/>
                </a:lnTo>
                <a:lnTo>
                  <a:pt x="195" y="131"/>
                </a:lnTo>
                <a:lnTo>
                  <a:pt x="195" y="129"/>
                </a:lnTo>
                <a:lnTo>
                  <a:pt x="195" y="128"/>
                </a:lnTo>
                <a:lnTo>
                  <a:pt x="195" y="127"/>
                </a:lnTo>
                <a:lnTo>
                  <a:pt x="195" y="125"/>
                </a:lnTo>
                <a:lnTo>
                  <a:pt x="195" y="124"/>
                </a:lnTo>
                <a:lnTo>
                  <a:pt x="195" y="121"/>
                </a:lnTo>
                <a:lnTo>
                  <a:pt x="196" y="118"/>
                </a:lnTo>
                <a:lnTo>
                  <a:pt x="198" y="113"/>
                </a:lnTo>
                <a:lnTo>
                  <a:pt x="198" y="111"/>
                </a:lnTo>
                <a:lnTo>
                  <a:pt x="199" y="110"/>
                </a:lnTo>
                <a:lnTo>
                  <a:pt x="199" y="109"/>
                </a:lnTo>
                <a:lnTo>
                  <a:pt x="199" y="108"/>
                </a:lnTo>
                <a:lnTo>
                  <a:pt x="199" y="107"/>
                </a:lnTo>
                <a:lnTo>
                  <a:pt x="198" y="106"/>
                </a:lnTo>
                <a:lnTo>
                  <a:pt x="198" y="105"/>
                </a:lnTo>
                <a:lnTo>
                  <a:pt x="197" y="104"/>
                </a:lnTo>
                <a:lnTo>
                  <a:pt x="196" y="100"/>
                </a:lnTo>
                <a:lnTo>
                  <a:pt x="193" y="95"/>
                </a:lnTo>
                <a:lnTo>
                  <a:pt x="192" y="93"/>
                </a:lnTo>
                <a:lnTo>
                  <a:pt x="192" y="92"/>
                </a:lnTo>
                <a:lnTo>
                  <a:pt x="192" y="91"/>
                </a:lnTo>
                <a:lnTo>
                  <a:pt x="192" y="90"/>
                </a:lnTo>
                <a:lnTo>
                  <a:pt x="192" y="88"/>
                </a:lnTo>
                <a:lnTo>
                  <a:pt x="192" y="85"/>
                </a:lnTo>
                <a:lnTo>
                  <a:pt x="192" y="83"/>
                </a:lnTo>
                <a:lnTo>
                  <a:pt x="192" y="82"/>
                </a:lnTo>
                <a:lnTo>
                  <a:pt x="191" y="80"/>
                </a:lnTo>
                <a:lnTo>
                  <a:pt x="190" y="75"/>
                </a:lnTo>
                <a:lnTo>
                  <a:pt x="189" y="72"/>
                </a:lnTo>
                <a:lnTo>
                  <a:pt x="188" y="68"/>
                </a:lnTo>
                <a:lnTo>
                  <a:pt x="188" y="65"/>
                </a:lnTo>
                <a:lnTo>
                  <a:pt x="188" y="63"/>
                </a:lnTo>
                <a:lnTo>
                  <a:pt x="187" y="61"/>
                </a:lnTo>
                <a:lnTo>
                  <a:pt x="187" y="51"/>
                </a:lnTo>
                <a:lnTo>
                  <a:pt x="187" y="44"/>
                </a:lnTo>
                <a:lnTo>
                  <a:pt x="187" y="42"/>
                </a:lnTo>
                <a:lnTo>
                  <a:pt x="187" y="40"/>
                </a:lnTo>
                <a:lnTo>
                  <a:pt x="188" y="34"/>
                </a:lnTo>
                <a:lnTo>
                  <a:pt x="188" y="32"/>
                </a:lnTo>
                <a:lnTo>
                  <a:pt x="188" y="30"/>
                </a:lnTo>
                <a:lnTo>
                  <a:pt x="188" y="28"/>
                </a:lnTo>
                <a:lnTo>
                  <a:pt x="187" y="27"/>
                </a:lnTo>
                <a:lnTo>
                  <a:pt x="187" y="26"/>
                </a:lnTo>
                <a:lnTo>
                  <a:pt x="186" y="24"/>
                </a:lnTo>
                <a:lnTo>
                  <a:pt x="186" y="23"/>
                </a:lnTo>
                <a:lnTo>
                  <a:pt x="184" y="20"/>
                </a:lnTo>
                <a:lnTo>
                  <a:pt x="181" y="15"/>
                </a:lnTo>
                <a:lnTo>
                  <a:pt x="179" y="13"/>
                </a:lnTo>
                <a:lnTo>
                  <a:pt x="178" y="10"/>
                </a:lnTo>
                <a:lnTo>
                  <a:pt x="177" y="8"/>
                </a:lnTo>
                <a:lnTo>
                  <a:pt x="176" y="6"/>
                </a:lnTo>
                <a:lnTo>
                  <a:pt x="175" y="4"/>
                </a:lnTo>
                <a:lnTo>
                  <a:pt x="175" y="3"/>
                </a:lnTo>
                <a:lnTo>
                  <a:pt x="175" y="2"/>
                </a:lnTo>
                <a:lnTo>
                  <a:pt x="174" y="1"/>
                </a:lnTo>
                <a:lnTo>
                  <a:pt x="174" y="0"/>
                </a:lnTo>
                <a:lnTo>
                  <a:pt x="175" y="0"/>
                </a:lnTo>
                <a:lnTo>
                  <a:pt x="176" y="0"/>
                </a:lnTo>
                <a:lnTo>
                  <a:pt x="177" y="0"/>
                </a:lnTo>
                <a:lnTo>
                  <a:pt x="180" y="0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304" name="Freeform 241">
            <a:extLst>
              <a:ext uri="{FF2B5EF4-FFF2-40B4-BE49-F238E27FC236}">
                <a16:creationId xmlns:a16="http://schemas.microsoft.com/office/drawing/2014/main" id="{7D68DF8C-56B8-45A1-87B0-8698811530CD}"/>
              </a:ext>
            </a:extLst>
          </p:cNvPr>
          <p:cNvSpPr>
            <a:spLocks/>
          </p:cNvSpPr>
          <p:nvPr/>
        </p:nvSpPr>
        <p:spPr bwMode="auto">
          <a:xfrm>
            <a:off x="8669720" y="1684990"/>
            <a:ext cx="629770" cy="488123"/>
          </a:xfrm>
          <a:custGeom>
            <a:avLst/>
            <a:gdLst>
              <a:gd name="T0" fmla="*/ 232 w 618"/>
              <a:gd name="T1" fmla="*/ 17 h 479"/>
              <a:gd name="T2" fmla="*/ 274 w 618"/>
              <a:gd name="T3" fmla="*/ 22 h 479"/>
              <a:gd name="T4" fmla="*/ 299 w 618"/>
              <a:gd name="T5" fmla="*/ 34 h 479"/>
              <a:gd name="T6" fmla="*/ 319 w 618"/>
              <a:gd name="T7" fmla="*/ 67 h 479"/>
              <a:gd name="T8" fmla="*/ 357 w 618"/>
              <a:gd name="T9" fmla="*/ 59 h 479"/>
              <a:gd name="T10" fmla="*/ 373 w 618"/>
              <a:gd name="T11" fmla="*/ 93 h 479"/>
              <a:gd name="T12" fmla="*/ 372 w 618"/>
              <a:gd name="T13" fmla="*/ 111 h 479"/>
              <a:gd name="T14" fmla="*/ 394 w 618"/>
              <a:gd name="T15" fmla="*/ 101 h 479"/>
              <a:gd name="T16" fmla="*/ 422 w 618"/>
              <a:gd name="T17" fmla="*/ 78 h 479"/>
              <a:gd name="T18" fmla="*/ 452 w 618"/>
              <a:gd name="T19" fmla="*/ 93 h 479"/>
              <a:gd name="T20" fmla="*/ 467 w 618"/>
              <a:gd name="T21" fmla="*/ 72 h 479"/>
              <a:gd name="T22" fmla="*/ 495 w 618"/>
              <a:gd name="T23" fmla="*/ 73 h 479"/>
              <a:gd name="T24" fmla="*/ 534 w 618"/>
              <a:gd name="T25" fmla="*/ 99 h 479"/>
              <a:gd name="T26" fmla="*/ 547 w 618"/>
              <a:gd name="T27" fmla="*/ 131 h 479"/>
              <a:gd name="T28" fmla="*/ 530 w 618"/>
              <a:gd name="T29" fmla="*/ 166 h 479"/>
              <a:gd name="T30" fmla="*/ 504 w 618"/>
              <a:gd name="T31" fmla="*/ 179 h 479"/>
              <a:gd name="T32" fmla="*/ 478 w 618"/>
              <a:gd name="T33" fmla="*/ 196 h 479"/>
              <a:gd name="T34" fmla="*/ 464 w 618"/>
              <a:gd name="T35" fmla="*/ 214 h 479"/>
              <a:gd name="T36" fmla="*/ 456 w 618"/>
              <a:gd name="T37" fmla="*/ 225 h 479"/>
              <a:gd name="T38" fmla="*/ 475 w 618"/>
              <a:gd name="T39" fmla="*/ 244 h 479"/>
              <a:gd name="T40" fmla="*/ 494 w 618"/>
              <a:gd name="T41" fmla="*/ 262 h 479"/>
              <a:gd name="T42" fmla="*/ 521 w 618"/>
              <a:gd name="T43" fmla="*/ 262 h 479"/>
              <a:gd name="T44" fmla="*/ 539 w 618"/>
              <a:gd name="T45" fmla="*/ 293 h 479"/>
              <a:gd name="T46" fmla="*/ 575 w 618"/>
              <a:gd name="T47" fmla="*/ 327 h 479"/>
              <a:gd name="T48" fmla="*/ 606 w 618"/>
              <a:gd name="T49" fmla="*/ 363 h 479"/>
              <a:gd name="T50" fmla="*/ 618 w 618"/>
              <a:gd name="T51" fmla="*/ 409 h 479"/>
              <a:gd name="T52" fmla="*/ 591 w 618"/>
              <a:gd name="T53" fmla="*/ 401 h 479"/>
              <a:gd name="T54" fmla="*/ 576 w 618"/>
              <a:gd name="T55" fmla="*/ 404 h 479"/>
              <a:gd name="T56" fmla="*/ 544 w 618"/>
              <a:gd name="T57" fmla="*/ 430 h 479"/>
              <a:gd name="T58" fmla="*/ 520 w 618"/>
              <a:gd name="T59" fmla="*/ 454 h 479"/>
              <a:gd name="T60" fmla="*/ 510 w 618"/>
              <a:gd name="T61" fmla="*/ 470 h 479"/>
              <a:gd name="T62" fmla="*/ 495 w 618"/>
              <a:gd name="T63" fmla="*/ 475 h 479"/>
              <a:gd name="T64" fmla="*/ 466 w 618"/>
              <a:gd name="T65" fmla="*/ 478 h 479"/>
              <a:gd name="T66" fmla="*/ 432 w 618"/>
              <a:gd name="T67" fmla="*/ 464 h 479"/>
              <a:gd name="T68" fmla="*/ 400 w 618"/>
              <a:gd name="T69" fmla="*/ 440 h 479"/>
              <a:gd name="T70" fmla="*/ 377 w 618"/>
              <a:gd name="T71" fmla="*/ 421 h 479"/>
              <a:gd name="T72" fmla="*/ 344 w 618"/>
              <a:gd name="T73" fmla="*/ 401 h 479"/>
              <a:gd name="T74" fmla="*/ 314 w 618"/>
              <a:gd name="T75" fmla="*/ 415 h 479"/>
              <a:gd name="T76" fmla="*/ 294 w 618"/>
              <a:gd name="T77" fmla="*/ 416 h 479"/>
              <a:gd name="T78" fmla="*/ 280 w 618"/>
              <a:gd name="T79" fmla="*/ 396 h 479"/>
              <a:gd name="T80" fmla="*/ 260 w 618"/>
              <a:gd name="T81" fmla="*/ 417 h 479"/>
              <a:gd name="T82" fmla="*/ 228 w 618"/>
              <a:gd name="T83" fmla="*/ 422 h 479"/>
              <a:gd name="T84" fmla="*/ 200 w 618"/>
              <a:gd name="T85" fmla="*/ 420 h 479"/>
              <a:gd name="T86" fmla="*/ 177 w 618"/>
              <a:gd name="T87" fmla="*/ 422 h 479"/>
              <a:gd name="T88" fmla="*/ 157 w 618"/>
              <a:gd name="T89" fmla="*/ 440 h 479"/>
              <a:gd name="T90" fmla="*/ 137 w 618"/>
              <a:gd name="T91" fmla="*/ 440 h 479"/>
              <a:gd name="T92" fmla="*/ 127 w 618"/>
              <a:gd name="T93" fmla="*/ 422 h 479"/>
              <a:gd name="T94" fmla="*/ 106 w 618"/>
              <a:gd name="T95" fmla="*/ 409 h 479"/>
              <a:gd name="T96" fmla="*/ 118 w 618"/>
              <a:gd name="T97" fmla="*/ 382 h 479"/>
              <a:gd name="T98" fmla="*/ 110 w 618"/>
              <a:gd name="T99" fmla="*/ 354 h 479"/>
              <a:gd name="T100" fmla="*/ 105 w 618"/>
              <a:gd name="T101" fmla="*/ 322 h 479"/>
              <a:gd name="T102" fmla="*/ 78 w 618"/>
              <a:gd name="T103" fmla="*/ 323 h 479"/>
              <a:gd name="T104" fmla="*/ 43 w 618"/>
              <a:gd name="T105" fmla="*/ 317 h 479"/>
              <a:gd name="T106" fmla="*/ 32 w 618"/>
              <a:gd name="T107" fmla="*/ 295 h 479"/>
              <a:gd name="T108" fmla="*/ 11 w 618"/>
              <a:gd name="T109" fmla="*/ 285 h 479"/>
              <a:gd name="T110" fmla="*/ 0 w 618"/>
              <a:gd name="T111" fmla="*/ 265 h 479"/>
              <a:gd name="T112" fmla="*/ 15 w 618"/>
              <a:gd name="T113" fmla="*/ 244 h 479"/>
              <a:gd name="T114" fmla="*/ 10 w 618"/>
              <a:gd name="T115" fmla="*/ 215 h 479"/>
              <a:gd name="T116" fmla="*/ 4 w 618"/>
              <a:gd name="T117" fmla="*/ 181 h 479"/>
              <a:gd name="T118" fmla="*/ 33 w 618"/>
              <a:gd name="T119" fmla="*/ 181 h 4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618" h="479">
                <a:moveTo>
                  <a:pt x="180" y="0"/>
                </a:moveTo>
                <a:lnTo>
                  <a:pt x="182" y="0"/>
                </a:lnTo>
                <a:lnTo>
                  <a:pt x="190" y="1"/>
                </a:lnTo>
                <a:lnTo>
                  <a:pt x="194" y="1"/>
                </a:lnTo>
                <a:lnTo>
                  <a:pt x="197" y="2"/>
                </a:lnTo>
                <a:lnTo>
                  <a:pt x="200" y="3"/>
                </a:lnTo>
                <a:lnTo>
                  <a:pt x="203" y="4"/>
                </a:lnTo>
                <a:lnTo>
                  <a:pt x="204" y="4"/>
                </a:lnTo>
                <a:lnTo>
                  <a:pt x="206" y="5"/>
                </a:lnTo>
                <a:lnTo>
                  <a:pt x="207" y="5"/>
                </a:lnTo>
                <a:lnTo>
                  <a:pt x="212" y="8"/>
                </a:lnTo>
                <a:lnTo>
                  <a:pt x="216" y="10"/>
                </a:lnTo>
                <a:lnTo>
                  <a:pt x="219" y="11"/>
                </a:lnTo>
                <a:lnTo>
                  <a:pt x="226" y="14"/>
                </a:lnTo>
                <a:lnTo>
                  <a:pt x="228" y="15"/>
                </a:lnTo>
                <a:lnTo>
                  <a:pt x="230" y="16"/>
                </a:lnTo>
                <a:lnTo>
                  <a:pt x="232" y="17"/>
                </a:lnTo>
                <a:lnTo>
                  <a:pt x="234" y="18"/>
                </a:lnTo>
                <a:lnTo>
                  <a:pt x="235" y="19"/>
                </a:lnTo>
                <a:lnTo>
                  <a:pt x="240" y="22"/>
                </a:lnTo>
                <a:lnTo>
                  <a:pt x="241" y="23"/>
                </a:lnTo>
                <a:lnTo>
                  <a:pt x="242" y="24"/>
                </a:lnTo>
                <a:lnTo>
                  <a:pt x="244" y="24"/>
                </a:lnTo>
                <a:lnTo>
                  <a:pt x="245" y="25"/>
                </a:lnTo>
                <a:lnTo>
                  <a:pt x="247" y="25"/>
                </a:lnTo>
                <a:lnTo>
                  <a:pt x="248" y="25"/>
                </a:lnTo>
                <a:lnTo>
                  <a:pt x="250" y="26"/>
                </a:lnTo>
                <a:lnTo>
                  <a:pt x="251" y="26"/>
                </a:lnTo>
                <a:lnTo>
                  <a:pt x="256" y="26"/>
                </a:lnTo>
                <a:lnTo>
                  <a:pt x="258" y="26"/>
                </a:lnTo>
                <a:lnTo>
                  <a:pt x="260" y="26"/>
                </a:lnTo>
                <a:lnTo>
                  <a:pt x="261" y="25"/>
                </a:lnTo>
                <a:lnTo>
                  <a:pt x="264" y="25"/>
                </a:lnTo>
                <a:lnTo>
                  <a:pt x="274" y="22"/>
                </a:lnTo>
                <a:lnTo>
                  <a:pt x="277" y="21"/>
                </a:lnTo>
                <a:lnTo>
                  <a:pt x="282" y="19"/>
                </a:lnTo>
                <a:lnTo>
                  <a:pt x="284" y="19"/>
                </a:lnTo>
                <a:lnTo>
                  <a:pt x="285" y="18"/>
                </a:lnTo>
                <a:lnTo>
                  <a:pt x="287" y="18"/>
                </a:lnTo>
                <a:lnTo>
                  <a:pt x="288" y="18"/>
                </a:lnTo>
                <a:lnTo>
                  <a:pt x="289" y="18"/>
                </a:lnTo>
                <a:lnTo>
                  <a:pt x="290" y="19"/>
                </a:lnTo>
                <a:lnTo>
                  <a:pt x="291" y="19"/>
                </a:lnTo>
                <a:lnTo>
                  <a:pt x="292" y="20"/>
                </a:lnTo>
                <a:lnTo>
                  <a:pt x="293" y="20"/>
                </a:lnTo>
                <a:lnTo>
                  <a:pt x="294" y="22"/>
                </a:lnTo>
                <a:lnTo>
                  <a:pt x="295" y="23"/>
                </a:lnTo>
                <a:lnTo>
                  <a:pt x="296" y="25"/>
                </a:lnTo>
                <a:lnTo>
                  <a:pt x="297" y="26"/>
                </a:lnTo>
                <a:lnTo>
                  <a:pt x="297" y="27"/>
                </a:lnTo>
                <a:lnTo>
                  <a:pt x="299" y="34"/>
                </a:lnTo>
                <a:lnTo>
                  <a:pt x="300" y="36"/>
                </a:lnTo>
                <a:lnTo>
                  <a:pt x="302" y="40"/>
                </a:lnTo>
                <a:lnTo>
                  <a:pt x="306" y="48"/>
                </a:lnTo>
                <a:lnTo>
                  <a:pt x="308" y="52"/>
                </a:lnTo>
                <a:lnTo>
                  <a:pt x="310" y="58"/>
                </a:lnTo>
                <a:lnTo>
                  <a:pt x="311" y="60"/>
                </a:lnTo>
                <a:lnTo>
                  <a:pt x="312" y="62"/>
                </a:lnTo>
                <a:lnTo>
                  <a:pt x="313" y="64"/>
                </a:lnTo>
                <a:lnTo>
                  <a:pt x="313" y="64"/>
                </a:lnTo>
                <a:lnTo>
                  <a:pt x="314" y="65"/>
                </a:lnTo>
                <a:lnTo>
                  <a:pt x="314" y="65"/>
                </a:lnTo>
                <a:lnTo>
                  <a:pt x="315" y="66"/>
                </a:lnTo>
                <a:lnTo>
                  <a:pt x="316" y="66"/>
                </a:lnTo>
                <a:lnTo>
                  <a:pt x="317" y="66"/>
                </a:lnTo>
                <a:lnTo>
                  <a:pt x="317" y="67"/>
                </a:lnTo>
                <a:lnTo>
                  <a:pt x="318" y="67"/>
                </a:lnTo>
                <a:lnTo>
                  <a:pt x="319" y="67"/>
                </a:lnTo>
                <a:lnTo>
                  <a:pt x="320" y="67"/>
                </a:lnTo>
                <a:lnTo>
                  <a:pt x="321" y="67"/>
                </a:lnTo>
                <a:lnTo>
                  <a:pt x="322" y="67"/>
                </a:lnTo>
                <a:lnTo>
                  <a:pt x="324" y="66"/>
                </a:lnTo>
                <a:lnTo>
                  <a:pt x="327" y="65"/>
                </a:lnTo>
                <a:lnTo>
                  <a:pt x="334" y="63"/>
                </a:lnTo>
                <a:lnTo>
                  <a:pt x="337" y="62"/>
                </a:lnTo>
                <a:lnTo>
                  <a:pt x="341" y="60"/>
                </a:lnTo>
                <a:lnTo>
                  <a:pt x="343" y="60"/>
                </a:lnTo>
                <a:lnTo>
                  <a:pt x="345" y="59"/>
                </a:lnTo>
                <a:lnTo>
                  <a:pt x="347" y="58"/>
                </a:lnTo>
                <a:lnTo>
                  <a:pt x="349" y="58"/>
                </a:lnTo>
                <a:lnTo>
                  <a:pt x="350" y="58"/>
                </a:lnTo>
                <a:lnTo>
                  <a:pt x="352" y="58"/>
                </a:lnTo>
                <a:lnTo>
                  <a:pt x="354" y="58"/>
                </a:lnTo>
                <a:lnTo>
                  <a:pt x="355" y="58"/>
                </a:lnTo>
                <a:lnTo>
                  <a:pt x="357" y="59"/>
                </a:lnTo>
                <a:lnTo>
                  <a:pt x="359" y="60"/>
                </a:lnTo>
                <a:lnTo>
                  <a:pt x="360" y="61"/>
                </a:lnTo>
                <a:lnTo>
                  <a:pt x="362" y="62"/>
                </a:lnTo>
                <a:lnTo>
                  <a:pt x="363" y="63"/>
                </a:lnTo>
                <a:lnTo>
                  <a:pt x="364" y="64"/>
                </a:lnTo>
                <a:lnTo>
                  <a:pt x="364" y="65"/>
                </a:lnTo>
                <a:lnTo>
                  <a:pt x="365" y="66"/>
                </a:lnTo>
                <a:lnTo>
                  <a:pt x="366" y="68"/>
                </a:lnTo>
                <a:lnTo>
                  <a:pt x="367" y="69"/>
                </a:lnTo>
                <a:lnTo>
                  <a:pt x="367" y="71"/>
                </a:lnTo>
                <a:lnTo>
                  <a:pt x="369" y="74"/>
                </a:lnTo>
                <a:lnTo>
                  <a:pt x="369" y="76"/>
                </a:lnTo>
                <a:lnTo>
                  <a:pt x="370" y="79"/>
                </a:lnTo>
                <a:lnTo>
                  <a:pt x="371" y="82"/>
                </a:lnTo>
                <a:lnTo>
                  <a:pt x="371" y="86"/>
                </a:lnTo>
                <a:lnTo>
                  <a:pt x="373" y="91"/>
                </a:lnTo>
                <a:lnTo>
                  <a:pt x="373" y="93"/>
                </a:lnTo>
                <a:lnTo>
                  <a:pt x="373" y="94"/>
                </a:lnTo>
                <a:lnTo>
                  <a:pt x="373" y="95"/>
                </a:lnTo>
                <a:lnTo>
                  <a:pt x="373" y="96"/>
                </a:lnTo>
                <a:lnTo>
                  <a:pt x="373" y="96"/>
                </a:lnTo>
                <a:lnTo>
                  <a:pt x="372" y="97"/>
                </a:lnTo>
                <a:lnTo>
                  <a:pt x="372" y="98"/>
                </a:lnTo>
                <a:lnTo>
                  <a:pt x="370" y="102"/>
                </a:lnTo>
                <a:lnTo>
                  <a:pt x="369" y="104"/>
                </a:lnTo>
                <a:lnTo>
                  <a:pt x="369" y="105"/>
                </a:lnTo>
                <a:lnTo>
                  <a:pt x="369" y="106"/>
                </a:lnTo>
                <a:lnTo>
                  <a:pt x="369" y="106"/>
                </a:lnTo>
                <a:lnTo>
                  <a:pt x="369" y="107"/>
                </a:lnTo>
                <a:lnTo>
                  <a:pt x="369" y="108"/>
                </a:lnTo>
                <a:lnTo>
                  <a:pt x="370" y="109"/>
                </a:lnTo>
                <a:lnTo>
                  <a:pt x="370" y="110"/>
                </a:lnTo>
                <a:lnTo>
                  <a:pt x="371" y="110"/>
                </a:lnTo>
                <a:lnTo>
                  <a:pt x="372" y="111"/>
                </a:lnTo>
                <a:lnTo>
                  <a:pt x="373" y="111"/>
                </a:lnTo>
                <a:lnTo>
                  <a:pt x="375" y="112"/>
                </a:lnTo>
                <a:lnTo>
                  <a:pt x="376" y="112"/>
                </a:lnTo>
                <a:lnTo>
                  <a:pt x="377" y="113"/>
                </a:lnTo>
                <a:lnTo>
                  <a:pt x="379" y="113"/>
                </a:lnTo>
                <a:lnTo>
                  <a:pt x="380" y="112"/>
                </a:lnTo>
                <a:lnTo>
                  <a:pt x="381" y="112"/>
                </a:lnTo>
                <a:lnTo>
                  <a:pt x="383" y="111"/>
                </a:lnTo>
                <a:lnTo>
                  <a:pt x="385" y="110"/>
                </a:lnTo>
                <a:lnTo>
                  <a:pt x="388" y="107"/>
                </a:lnTo>
                <a:lnTo>
                  <a:pt x="389" y="107"/>
                </a:lnTo>
                <a:lnTo>
                  <a:pt x="390" y="106"/>
                </a:lnTo>
                <a:lnTo>
                  <a:pt x="391" y="105"/>
                </a:lnTo>
                <a:lnTo>
                  <a:pt x="391" y="105"/>
                </a:lnTo>
                <a:lnTo>
                  <a:pt x="392" y="104"/>
                </a:lnTo>
                <a:lnTo>
                  <a:pt x="392" y="103"/>
                </a:lnTo>
                <a:lnTo>
                  <a:pt x="394" y="101"/>
                </a:lnTo>
                <a:lnTo>
                  <a:pt x="396" y="95"/>
                </a:lnTo>
                <a:lnTo>
                  <a:pt x="398" y="92"/>
                </a:lnTo>
                <a:lnTo>
                  <a:pt x="399" y="90"/>
                </a:lnTo>
                <a:lnTo>
                  <a:pt x="401" y="87"/>
                </a:lnTo>
                <a:lnTo>
                  <a:pt x="403" y="85"/>
                </a:lnTo>
                <a:lnTo>
                  <a:pt x="405" y="83"/>
                </a:lnTo>
                <a:lnTo>
                  <a:pt x="407" y="81"/>
                </a:lnTo>
                <a:lnTo>
                  <a:pt x="409" y="80"/>
                </a:lnTo>
                <a:lnTo>
                  <a:pt x="410" y="79"/>
                </a:lnTo>
                <a:lnTo>
                  <a:pt x="411" y="78"/>
                </a:lnTo>
                <a:lnTo>
                  <a:pt x="413" y="77"/>
                </a:lnTo>
                <a:lnTo>
                  <a:pt x="414" y="77"/>
                </a:lnTo>
                <a:lnTo>
                  <a:pt x="415" y="77"/>
                </a:lnTo>
                <a:lnTo>
                  <a:pt x="417" y="77"/>
                </a:lnTo>
                <a:lnTo>
                  <a:pt x="419" y="77"/>
                </a:lnTo>
                <a:lnTo>
                  <a:pt x="421" y="77"/>
                </a:lnTo>
                <a:lnTo>
                  <a:pt x="422" y="78"/>
                </a:lnTo>
                <a:lnTo>
                  <a:pt x="424" y="78"/>
                </a:lnTo>
                <a:lnTo>
                  <a:pt x="430" y="81"/>
                </a:lnTo>
                <a:lnTo>
                  <a:pt x="432" y="82"/>
                </a:lnTo>
                <a:lnTo>
                  <a:pt x="433" y="83"/>
                </a:lnTo>
                <a:lnTo>
                  <a:pt x="435" y="84"/>
                </a:lnTo>
                <a:lnTo>
                  <a:pt x="437" y="86"/>
                </a:lnTo>
                <a:lnTo>
                  <a:pt x="439" y="87"/>
                </a:lnTo>
                <a:lnTo>
                  <a:pt x="443" y="91"/>
                </a:lnTo>
                <a:lnTo>
                  <a:pt x="444" y="91"/>
                </a:lnTo>
                <a:lnTo>
                  <a:pt x="445" y="92"/>
                </a:lnTo>
                <a:lnTo>
                  <a:pt x="446" y="93"/>
                </a:lnTo>
                <a:lnTo>
                  <a:pt x="447" y="93"/>
                </a:lnTo>
                <a:lnTo>
                  <a:pt x="448" y="93"/>
                </a:lnTo>
                <a:lnTo>
                  <a:pt x="449" y="93"/>
                </a:lnTo>
                <a:lnTo>
                  <a:pt x="450" y="93"/>
                </a:lnTo>
                <a:lnTo>
                  <a:pt x="451" y="93"/>
                </a:lnTo>
                <a:lnTo>
                  <a:pt x="452" y="93"/>
                </a:lnTo>
                <a:lnTo>
                  <a:pt x="453" y="92"/>
                </a:lnTo>
                <a:lnTo>
                  <a:pt x="454" y="92"/>
                </a:lnTo>
                <a:lnTo>
                  <a:pt x="455" y="91"/>
                </a:lnTo>
                <a:lnTo>
                  <a:pt x="456" y="91"/>
                </a:lnTo>
                <a:lnTo>
                  <a:pt x="457" y="90"/>
                </a:lnTo>
                <a:lnTo>
                  <a:pt x="458" y="89"/>
                </a:lnTo>
                <a:lnTo>
                  <a:pt x="458" y="89"/>
                </a:lnTo>
                <a:lnTo>
                  <a:pt x="459" y="88"/>
                </a:lnTo>
                <a:lnTo>
                  <a:pt x="459" y="87"/>
                </a:lnTo>
                <a:lnTo>
                  <a:pt x="460" y="85"/>
                </a:lnTo>
                <a:lnTo>
                  <a:pt x="462" y="81"/>
                </a:lnTo>
                <a:lnTo>
                  <a:pt x="463" y="78"/>
                </a:lnTo>
                <a:lnTo>
                  <a:pt x="464" y="76"/>
                </a:lnTo>
                <a:lnTo>
                  <a:pt x="465" y="75"/>
                </a:lnTo>
                <a:lnTo>
                  <a:pt x="466" y="74"/>
                </a:lnTo>
                <a:lnTo>
                  <a:pt x="466" y="73"/>
                </a:lnTo>
                <a:lnTo>
                  <a:pt x="467" y="72"/>
                </a:lnTo>
                <a:lnTo>
                  <a:pt x="468" y="72"/>
                </a:lnTo>
                <a:lnTo>
                  <a:pt x="469" y="71"/>
                </a:lnTo>
                <a:lnTo>
                  <a:pt x="469" y="71"/>
                </a:lnTo>
                <a:lnTo>
                  <a:pt x="470" y="71"/>
                </a:lnTo>
                <a:lnTo>
                  <a:pt x="471" y="70"/>
                </a:lnTo>
                <a:lnTo>
                  <a:pt x="473" y="70"/>
                </a:lnTo>
                <a:lnTo>
                  <a:pt x="474" y="70"/>
                </a:lnTo>
                <a:lnTo>
                  <a:pt x="476" y="70"/>
                </a:lnTo>
                <a:lnTo>
                  <a:pt x="478" y="70"/>
                </a:lnTo>
                <a:lnTo>
                  <a:pt x="480" y="70"/>
                </a:lnTo>
                <a:lnTo>
                  <a:pt x="482" y="70"/>
                </a:lnTo>
                <a:lnTo>
                  <a:pt x="483" y="71"/>
                </a:lnTo>
                <a:lnTo>
                  <a:pt x="488" y="72"/>
                </a:lnTo>
                <a:lnTo>
                  <a:pt x="490" y="72"/>
                </a:lnTo>
                <a:lnTo>
                  <a:pt x="491" y="72"/>
                </a:lnTo>
                <a:lnTo>
                  <a:pt x="493" y="72"/>
                </a:lnTo>
                <a:lnTo>
                  <a:pt x="495" y="73"/>
                </a:lnTo>
                <a:lnTo>
                  <a:pt x="500" y="73"/>
                </a:lnTo>
                <a:lnTo>
                  <a:pt x="502" y="73"/>
                </a:lnTo>
                <a:lnTo>
                  <a:pt x="504" y="73"/>
                </a:lnTo>
                <a:lnTo>
                  <a:pt x="505" y="73"/>
                </a:lnTo>
                <a:lnTo>
                  <a:pt x="507" y="74"/>
                </a:lnTo>
                <a:lnTo>
                  <a:pt x="508" y="74"/>
                </a:lnTo>
                <a:lnTo>
                  <a:pt x="510" y="75"/>
                </a:lnTo>
                <a:lnTo>
                  <a:pt x="511" y="76"/>
                </a:lnTo>
                <a:lnTo>
                  <a:pt x="513" y="77"/>
                </a:lnTo>
                <a:lnTo>
                  <a:pt x="516" y="80"/>
                </a:lnTo>
                <a:lnTo>
                  <a:pt x="519" y="83"/>
                </a:lnTo>
                <a:lnTo>
                  <a:pt x="520" y="84"/>
                </a:lnTo>
                <a:lnTo>
                  <a:pt x="523" y="86"/>
                </a:lnTo>
                <a:lnTo>
                  <a:pt x="526" y="89"/>
                </a:lnTo>
                <a:lnTo>
                  <a:pt x="530" y="94"/>
                </a:lnTo>
                <a:lnTo>
                  <a:pt x="532" y="97"/>
                </a:lnTo>
                <a:lnTo>
                  <a:pt x="534" y="99"/>
                </a:lnTo>
                <a:lnTo>
                  <a:pt x="539" y="103"/>
                </a:lnTo>
                <a:lnTo>
                  <a:pt x="543" y="107"/>
                </a:lnTo>
                <a:lnTo>
                  <a:pt x="545" y="109"/>
                </a:lnTo>
                <a:lnTo>
                  <a:pt x="547" y="112"/>
                </a:lnTo>
                <a:lnTo>
                  <a:pt x="548" y="114"/>
                </a:lnTo>
                <a:lnTo>
                  <a:pt x="550" y="116"/>
                </a:lnTo>
                <a:lnTo>
                  <a:pt x="550" y="118"/>
                </a:lnTo>
                <a:lnTo>
                  <a:pt x="551" y="120"/>
                </a:lnTo>
                <a:lnTo>
                  <a:pt x="551" y="122"/>
                </a:lnTo>
                <a:lnTo>
                  <a:pt x="551" y="123"/>
                </a:lnTo>
                <a:lnTo>
                  <a:pt x="551" y="123"/>
                </a:lnTo>
                <a:lnTo>
                  <a:pt x="551" y="125"/>
                </a:lnTo>
                <a:lnTo>
                  <a:pt x="551" y="126"/>
                </a:lnTo>
                <a:lnTo>
                  <a:pt x="550" y="127"/>
                </a:lnTo>
                <a:lnTo>
                  <a:pt x="550" y="128"/>
                </a:lnTo>
                <a:lnTo>
                  <a:pt x="549" y="129"/>
                </a:lnTo>
                <a:lnTo>
                  <a:pt x="547" y="131"/>
                </a:lnTo>
                <a:lnTo>
                  <a:pt x="544" y="134"/>
                </a:lnTo>
                <a:lnTo>
                  <a:pt x="543" y="135"/>
                </a:lnTo>
                <a:lnTo>
                  <a:pt x="543" y="136"/>
                </a:lnTo>
                <a:lnTo>
                  <a:pt x="542" y="137"/>
                </a:lnTo>
                <a:lnTo>
                  <a:pt x="541" y="139"/>
                </a:lnTo>
                <a:lnTo>
                  <a:pt x="540" y="143"/>
                </a:lnTo>
                <a:lnTo>
                  <a:pt x="539" y="145"/>
                </a:lnTo>
                <a:lnTo>
                  <a:pt x="538" y="147"/>
                </a:lnTo>
                <a:lnTo>
                  <a:pt x="536" y="150"/>
                </a:lnTo>
                <a:lnTo>
                  <a:pt x="536" y="152"/>
                </a:lnTo>
                <a:lnTo>
                  <a:pt x="535" y="153"/>
                </a:lnTo>
                <a:lnTo>
                  <a:pt x="535" y="157"/>
                </a:lnTo>
                <a:lnTo>
                  <a:pt x="534" y="158"/>
                </a:lnTo>
                <a:lnTo>
                  <a:pt x="534" y="160"/>
                </a:lnTo>
                <a:lnTo>
                  <a:pt x="533" y="162"/>
                </a:lnTo>
                <a:lnTo>
                  <a:pt x="532" y="164"/>
                </a:lnTo>
                <a:lnTo>
                  <a:pt x="530" y="166"/>
                </a:lnTo>
                <a:lnTo>
                  <a:pt x="529" y="167"/>
                </a:lnTo>
                <a:lnTo>
                  <a:pt x="524" y="173"/>
                </a:lnTo>
                <a:lnTo>
                  <a:pt x="522" y="175"/>
                </a:lnTo>
                <a:lnTo>
                  <a:pt x="521" y="176"/>
                </a:lnTo>
                <a:lnTo>
                  <a:pt x="520" y="176"/>
                </a:lnTo>
                <a:lnTo>
                  <a:pt x="519" y="177"/>
                </a:lnTo>
                <a:lnTo>
                  <a:pt x="518" y="178"/>
                </a:lnTo>
                <a:lnTo>
                  <a:pt x="517" y="178"/>
                </a:lnTo>
                <a:lnTo>
                  <a:pt x="516" y="178"/>
                </a:lnTo>
                <a:lnTo>
                  <a:pt x="514" y="179"/>
                </a:lnTo>
                <a:lnTo>
                  <a:pt x="513" y="179"/>
                </a:lnTo>
                <a:lnTo>
                  <a:pt x="511" y="179"/>
                </a:lnTo>
                <a:lnTo>
                  <a:pt x="508" y="178"/>
                </a:lnTo>
                <a:lnTo>
                  <a:pt x="506" y="178"/>
                </a:lnTo>
                <a:lnTo>
                  <a:pt x="505" y="178"/>
                </a:lnTo>
                <a:lnTo>
                  <a:pt x="505" y="178"/>
                </a:lnTo>
                <a:lnTo>
                  <a:pt x="504" y="179"/>
                </a:lnTo>
                <a:lnTo>
                  <a:pt x="503" y="179"/>
                </a:lnTo>
                <a:lnTo>
                  <a:pt x="502" y="179"/>
                </a:lnTo>
                <a:lnTo>
                  <a:pt x="501" y="180"/>
                </a:lnTo>
                <a:lnTo>
                  <a:pt x="501" y="181"/>
                </a:lnTo>
                <a:lnTo>
                  <a:pt x="499" y="183"/>
                </a:lnTo>
                <a:lnTo>
                  <a:pt x="495" y="187"/>
                </a:lnTo>
                <a:lnTo>
                  <a:pt x="494" y="188"/>
                </a:lnTo>
                <a:lnTo>
                  <a:pt x="493" y="189"/>
                </a:lnTo>
                <a:lnTo>
                  <a:pt x="491" y="190"/>
                </a:lnTo>
                <a:lnTo>
                  <a:pt x="490" y="190"/>
                </a:lnTo>
                <a:lnTo>
                  <a:pt x="489" y="191"/>
                </a:lnTo>
                <a:lnTo>
                  <a:pt x="486" y="192"/>
                </a:lnTo>
                <a:lnTo>
                  <a:pt x="485" y="192"/>
                </a:lnTo>
                <a:lnTo>
                  <a:pt x="484" y="192"/>
                </a:lnTo>
                <a:lnTo>
                  <a:pt x="482" y="194"/>
                </a:lnTo>
                <a:lnTo>
                  <a:pt x="479" y="195"/>
                </a:lnTo>
                <a:lnTo>
                  <a:pt x="478" y="196"/>
                </a:lnTo>
                <a:lnTo>
                  <a:pt x="477" y="197"/>
                </a:lnTo>
                <a:lnTo>
                  <a:pt x="477" y="197"/>
                </a:lnTo>
                <a:lnTo>
                  <a:pt x="475" y="199"/>
                </a:lnTo>
                <a:lnTo>
                  <a:pt x="474" y="200"/>
                </a:lnTo>
                <a:lnTo>
                  <a:pt x="473" y="201"/>
                </a:lnTo>
                <a:lnTo>
                  <a:pt x="470" y="203"/>
                </a:lnTo>
                <a:lnTo>
                  <a:pt x="470" y="203"/>
                </a:lnTo>
                <a:lnTo>
                  <a:pt x="469" y="204"/>
                </a:lnTo>
                <a:lnTo>
                  <a:pt x="467" y="206"/>
                </a:lnTo>
                <a:lnTo>
                  <a:pt x="466" y="207"/>
                </a:lnTo>
                <a:lnTo>
                  <a:pt x="466" y="208"/>
                </a:lnTo>
                <a:lnTo>
                  <a:pt x="466" y="209"/>
                </a:lnTo>
                <a:lnTo>
                  <a:pt x="466" y="211"/>
                </a:lnTo>
                <a:lnTo>
                  <a:pt x="465" y="212"/>
                </a:lnTo>
                <a:lnTo>
                  <a:pt x="465" y="213"/>
                </a:lnTo>
                <a:lnTo>
                  <a:pt x="465" y="213"/>
                </a:lnTo>
                <a:lnTo>
                  <a:pt x="464" y="214"/>
                </a:lnTo>
                <a:lnTo>
                  <a:pt x="463" y="214"/>
                </a:lnTo>
                <a:lnTo>
                  <a:pt x="463" y="214"/>
                </a:lnTo>
                <a:lnTo>
                  <a:pt x="461" y="215"/>
                </a:lnTo>
                <a:lnTo>
                  <a:pt x="460" y="215"/>
                </a:lnTo>
                <a:lnTo>
                  <a:pt x="460" y="215"/>
                </a:lnTo>
                <a:lnTo>
                  <a:pt x="459" y="215"/>
                </a:lnTo>
                <a:lnTo>
                  <a:pt x="458" y="216"/>
                </a:lnTo>
                <a:lnTo>
                  <a:pt x="458" y="216"/>
                </a:lnTo>
                <a:lnTo>
                  <a:pt x="457" y="217"/>
                </a:lnTo>
                <a:lnTo>
                  <a:pt x="457" y="218"/>
                </a:lnTo>
                <a:lnTo>
                  <a:pt x="456" y="219"/>
                </a:lnTo>
                <a:lnTo>
                  <a:pt x="456" y="220"/>
                </a:lnTo>
                <a:lnTo>
                  <a:pt x="456" y="221"/>
                </a:lnTo>
                <a:lnTo>
                  <a:pt x="456" y="222"/>
                </a:lnTo>
                <a:lnTo>
                  <a:pt x="456" y="223"/>
                </a:lnTo>
                <a:lnTo>
                  <a:pt x="456" y="224"/>
                </a:lnTo>
                <a:lnTo>
                  <a:pt x="456" y="225"/>
                </a:lnTo>
                <a:lnTo>
                  <a:pt x="456" y="226"/>
                </a:lnTo>
                <a:lnTo>
                  <a:pt x="457" y="228"/>
                </a:lnTo>
                <a:lnTo>
                  <a:pt x="459" y="232"/>
                </a:lnTo>
                <a:lnTo>
                  <a:pt x="460" y="234"/>
                </a:lnTo>
                <a:lnTo>
                  <a:pt x="461" y="236"/>
                </a:lnTo>
                <a:lnTo>
                  <a:pt x="462" y="236"/>
                </a:lnTo>
                <a:lnTo>
                  <a:pt x="463" y="237"/>
                </a:lnTo>
                <a:lnTo>
                  <a:pt x="463" y="237"/>
                </a:lnTo>
                <a:lnTo>
                  <a:pt x="464" y="238"/>
                </a:lnTo>
                <a:lnTo>
                  <a:pt x="465" y="238"/>
                </a:lnTo>
                <a:lnTo>
                  <a:pt x="468" y="239"/>
                </a:lnTo>
                <a:lnTo>
                  <a:pt x="469" y="239"/>
                </a:lnTo>
                <a:lnTo>
                  <a:pt x="470" y="240"/>
                </a:lnTo>
                <a:lnTo>
                  <a:pt x="471" y="241"/>
                </a:lnTo>
                <a:lnTo>
                  <a:pt x="473" y="242"/>
                </a:lnTo>
                <a:lnTo>
                  <a:pt x="474" y="243"/>
                </a:lnTo>
                <a:lnTo>
                  <a:pt x="475" y="244"/>
                </a:lnTo>
                <a:lnTo>
                  <a:pt x="477" y="248"/>
                </a:lnTo>
                <a:lnTo>
                  <a:pt x="478" y="249"/>
                </a:lnTo>
                <a:lnTo>
                  <a:pt x="480" y="251"/>
                </a:lnTo>
                <a:lnTo>
                  <a:pt x="481" y="252"/>
                </a:lnTo>
                <a:lnTo>
                  <a:pt x="482" y="254"/>
                </a:lnTo>
                <a:lnTo>
                  <a:pt x="484" y="257"/>
                </a:lnTo>
                <a:lnTo>
                  <a:pt x="485" y="258"/>
                </a:lnTo>
                <a:lnTo>
                  <a:pt x="486" y="259"/>
                </a:lnTo>
                <a:lnTo>
                  <a:pt x="487" y="260"/>
                </a:lnTo>
                <a:lnTo>
                  <a:pt x="488" y="261"/>
                </a:lnTo>
                <a:lnTo>
                  <a:pt x="489" y="262"/>
                </a:lnTo>
                <a:lnTo>
                  <a:pt x="489" y="262"/>
                </a:lnTo>
                <a:lnTo>
                  <a:pt x="490" y="262"/>
                </a:lnTo>
                <a:lnTo>
                  <a:pt x="491" y="262"/>
                </a:lnTo>
                <a:lnTo>
                  <a:pt x="492" y="262"/>
                </a:lnTo>
                <a:lnTo>
                  <a:pt x="493" y="262"/>
                </a:lnTo>
                <a:lnTo>
                  <a:pt x="494" y="262"/>
                </a:lnTo>
                <a:lnTo>
                  <a:pt x="498" y="260"/>
                </a:lnTo>
                <a:lnTo>
                  <a:pt x="499" y="259"/>
                </a:lnTo>
                <a:lnTo>
                  <a:pt x="500" y="259"/>
                </a:lnTo>
                <a:lnTo>
                  <a:pt x="502" y="259"/>
                </a:lnTo>
                <a:lnTo>
                  <a:pt x="503" y="258"/>
                </a:lnTo>
                <a:lnTo>
                  <a:pt x="505" y="258"/>
                </a:lnTo>
                <a:lnTo>
                  <a:pt x="507" y="258"/>
                </a:lnTo>
                <a:lnTo>
                  <a:pt x="509" y="258"/>
                </a:lnTo>
                <a:lnTo>
                  <a:pt x="511" y="258"/>
                </a:lnTo>
                <a:lnTo>
                  <a:pt x="513" y="258"/>
                </a:lnTo>
                <a:lnTo>
                  <a:pt x="515" y="259"/>
                </a:lnTo>
                <a:lnTo>
                  <a:pt x="516" y="259"/>
                </a:lnTo>
                <a:lnTo>
                  <a:pt x="517" y="260"/>
                </a:lnTo>
                <a:lnTo>
                  <a:pt x="519" y="260"/>
                </a:lnTo>
                <a:lnTo>
                  <a:pt x="520" y="261"/>
                </a:lnTo>
                <a:lnTo>
                  <a:pt x="520" y="261"/>
                </a:lnTo>
                <a:lnTo>
                  <a:pt x="521" y="262"/>
                </a:lnTo>
                <a:lnTo>
                  <a:pt x="522" y="263"/>
                </a:lnTo>
                <a:lnTo>
                  <a:pt x="523" y="265"/>
                </a:lnTo>
                <a:lnTo>
                  <a:pt x="524" y="267"/>
                </a:lnTo>
                <a:lnTo>
                  <a:pt x="524" y="269"/>
                </a:lnTo>
                <a:lnTo>
                  <a:pt x="525" y="274"/>
                </a:lnTo>
                <a:lnTo>
                  <a:pt x="526" y="276"/>
                </a:lnTo>
                <a:lnTo>
                  <a:pt x="527" y="278"/>
                </a:lnTo>
                <a:lnTo>
                  <a:pt x="528" y="280"/>
                </a:lnTo>
                <a:lnTo>
                  <a:pt x="529" y="282"/>
                </a:lnTo>
                <a:lnTo>
                  <a:pt x="530" y="284"/>
                </a:lnTo>
                <a:lnTo>
                  <a:pt x="531" y="286"/>
                </a:lnTo>
                <a:lnTo>
                  <a:pt x="532" y="287"/>
                </a:lnTo>
                <a:lnTo>
                  <a:pt x="533" y="289"/>
                </a:lnTo>
                <a:lnTo>
                  <a:pt x="535" y="290"/>
                </a:lnTo>
                <a:lnTo>
                  <a:pt x="536" y="291"/>
                </a:lnTo>
                <a:lnTo>
                  <a:pt x="538" y="292"/>
                </a:lnTo>
                <a:lnTo>
                  <a:pt x="539" y="293"/>
                </a:lnTo>
                <a:lnTo>
                  <a:pt x="541" y="293"/>
                </a:lnTo>
                <a:lnTo>
                  <a:pt x="542" y="294"/>
                </a:lnTo>
                <a:lnTo>
                  <a:pt x="546" y="294"/>
                </a:lnTo>
                <a:lnTo>
                  <a:pt x="548" y="295"/>
                </a:lnTo>
                <a:lnTo>
                  <a:pt x="550" y="295"/>
                </a:lnTo>
                <a:lnTo>
                  <a:pt x="551" y="296"/>
                </a:lnTo>
                <a:lnTo>
                  <a:pt x="553" y="297"/>
                </a:lnTo>
                <a:lnTo>
                  <a:pt x="554" y="298"/>
                </a:lnTo>
                <a:lnTo>
                  <a:pt x="556" y="299"/>
                </a:lnTo>
                <a:lnTo>
                  <a:pt x="557" y="301"/>
                </a:lnTo>
                <a:lnTo>
                  <a:pt x="559" y="304"/>
                </a:lnTo>
                <a:lnTo>
                  <a:pt x="563" y="308"/>
                </a:lnTo>
                <a:lnTo>
                  <a:pt x="565" y="311"/>
                </a:lnTo>
                <a:lnTo>
                  <a:pt x="567" y="313"/>
                </a:lnTo>
                <a:lnTo>
                  <a:pt x="570" y="318"/>
                </a:lnTo>
                <a:lnTo>
                  <a:pt x="573" y="323"/>
                </a:lnTo>
                <a:lnTo>
                  <a:pt x="575" y="327"/>
                </a:lnTo>
                <a:lnTo>
                  <a:pt x="578" y="330"/>
                </a:lnTo>
                <a:lnTo>
                  <a:pt x="579" y="331"/>
                </a:lnTo>
                <a:lnTo>
                  <a:pt x="580" y="333"/>
                </a:lnTo>
                <a:lnTo>
                  <a:pt x="584" y="337"/>
                </a:lnTo>
                <a:lnTo>
                  <a:pt x="589" y="343"/>
                </a:lnTo>
                <a:lnTo>
                  <a:pt x="591" y="345"/>
                </a:lnTo>
                <a:lnTo>
                  <a:pt x="592" y="346"/>
                </a:lnTo>
                <a:lnTo>
                  <a:pt x="594" y="347"/>
                </a:lnTo>
                <a:lnTo>
                  <a:pt x="598" y="351"/>
                </a:lnTo>
                <a:lnTo>
                  <a:pt x="599" y="352"/>
                </a:lnTo>
                <a:lnTo>
                  <a:pt x="600" y="353"/>
                </a:lnTo>
                <a:lnTo>
                  <a:pt x="601" y="354"/>
                </a:lnTo>
                <a:lnTo>
                  <a:pt x="602" y="356"/>
                </a:lnTo>
                <a:lnTo>
                  <a:pt x="603" y="357"/>
                </a:lnTo>
                <a:lnTo>
                  <a:pt x="604" y="359"/>
                </a:lnTo>
                <a:lnTo>
                  <a:pt x="605" y="361"/>
                </a:lnTo>
                <a:lnTo>
                  <a:pt x="606" y="363"/>
                </a:lnTo>
                <a:lnTo>
                  <a:pt x="607" y="365"/>
                </a:lnTo>
                <a:lnTo>
                  <a:pt x="607" y="368"/>
                </a:lnTo>
                <a:lnTo>
                  <a:pt x="607" y="370"/>
                </a:lnTo>
                <a:lnTo>
                  <a:pt x="608" y="376"/>
                </a:lnTo>
                <a:lnTo>
                  <a:pt x="608" y="380"/>
                </a:lnTo>
                <a:lnTo>
                  <a:pt x="609" y="383"/>
                </a:lnTo>
                <a:lnTo>
                  <a:pt x="609" y="387"/>
                </a:lnTo>
                <a:lnTo>
                  <a:pt x="610" y="390"/>
                </a:lnTo>
                <a:lnTo>
                  <a:pt x="610" y="392"/>
                </a:lnTo>
                <a:lnTo>
                  <a:pt x="611" y="394"/>
                </a:lnTo>
                <a:lnTo>
                  <a:pt x="611" y="395"/>
                </a:lnTo>
                <a:lnTo>
                  <a:pt x="612" y="397"/>
                </a:lnTo>
                <a:lnTo>
                  <a:pt x="613" y="400"/>
                </a:lnTo>
                <a:lnTo>
                  <a:pt x="616" y="405"/>
                </a:lnTo>
                <a:lnTo>
                  <a:pt x="617" y="406"/>
                </a:lnTo>
                <a:lnTo>
                  <a:pt x="617" y="407"/>
                </a:lnTo>
                <a:lnTo>
                  <a:pt x="618" y="409"/>
                </a:lnTo>
                <a:lnTo>
                  <a:pt x="618" y="410"/>
                </a:lnTo>
                <a:lnTo>
                  <a:pt x="618" y="411"/>
                </a:lnTo>
                <a:lnTo>
                  <a:pt x="618" y="411"/>
                </a:lnTo>
                <a:lnTo>
                  <a:pt x="618" y="411"/>
                </a:lnTo>
                <a:lnTo>
                  <a:pt x="618" y="411"/>
                </a:lnTo>
                <a:lnTo>
                  <a:pt x="617" y="412"/>
                </a:lnTo>
                <a:lnTo>
                  <a:pt x="617" y="412"/>
                </a:lnTo>
                <a:lnTo>
                  <a:pt x="616" y="412"/>
                </a:lnTo>
                <a:lnTo>
                  <a:pt x="615" y="412"/>
                </a:lnTo>
                <a:lnTo>
                  <a:pt x="613" y="411"/>
                </a:lnTo>
                <a:lnTo>
                  <a:pt x="611" y="411"/>
                </a:lnTo>
                <a:lnTo>
                  <a:pt x="609" y="410"/>
                </a:lnTo>
                <a:lnTo>
                  <a:pt x="602" y="407"/>
                </a:lnTo>
                <a:lnTo>
                  <a:pt x="599" y="406"/>
                </a:lnTo>
                <a:lnTo>
                  <a:pt x="597" y="405"/>
                </a:lnTo>
                <a:lnTo>
                  <a:pt x="594" y="403"/>
                </a:lnTo>
                <a:lnTo>
                  <a:pt x="591" y="401"/>
                </a:lnTo>
                <a:lnTo>
                  <a:pt x="590" y="401"/>
                </a:lnTo>
                <a:lnTo>
                  <a:pt x="588" y="400"/>
                </a:lnTo>
                <a:lnTo>
                  <a:pt x="587" y="399"/>
                </a:lnTo>
                <a:lnTo>
                  <a:pt x="586" y="399"/>
                </a:lnTo>
                <a:lnTo>
                  <a:pt x="585" y="398"/>
                </a:lnTo>
                <a:lnTo>
                  <a:pt x="584" y="398"/>
                </a:lnTo>
                <a:lnTo>
                  <a:pt x="583" y="398"/>
                </a:lnTo>
                <a:lnTo>
                  <a:pt x="582" y="398"/>
                </a:lnTo>
                <a:lnTo>
                  <a:pt x="581" y="398"/>
                </a:lnTo>
                <a:lnTo>
                  <a:pt x="581" y="399"/>
                </a:lnTo>
                <a:lnTo>
                  <a:pt x="580" y="399"/>
                </a:lnTo>
                <a:lnTo>
                  <a:pt x="579" y="399"/>
                </a:lnTo>
                <a:lnTo>
                  <a:pt x="578" y="400"/>
                </a:lnTo>
                <a:lnTo>
                  <a:pt x="578" y="401"/>
                </a:lnTo>
                <a:lnTo>
                  <a:pt x="577" y="402"/>
                </a:lnTo>
                <a:lnTo>
                  <a:pt x="576" y="402"/>
                </a:lnTo>
                <a:lnTo>
                  <a:pt x="576" y="404"/>
                </a:lnTo>
                <a:lnTo>
                  <a:pt x="573" y="409"/>
                </a:lnTo>
                <a:lnTo>
                  <a:pt x="572" y="411"/>
                </a:lnTo>
                <a:lnTo>
                  <a:pt x="572" y="412"/>
                </a:lnTo>
                <a:lnTo>
                  <a:pt x="571" y="413"/>
                </a:lnTo>
                <a:lnTo>
                  <a:pt x="570" y="415"/>
                </a:lnTo>
                <a:lnTo>
                  <a:pt x="568" y="416"/>
                </a:lnTo>
                <a:lnTo>
                  <a:pt x="567" y="417"/>
                </a:lnTo>
                <a:lnTo>
                  <a:pt x="565" y="419"/>
                </a:lnTo>
                <a:lnTo>
                  <a:pt x="563" y="420"/>
                </a:lnTo>
                <a:lnTo>
                  <a:pt x="561" y="421"/>
                </a:lnTo>
                <a:lnTo>
                  <a:pt x="558" y="422"/>
                </a:lnTo>
                <a:lnTo>
                  <a:pt x="555" y="424"/>
                </a:lnTo>
                <a:lnTo>
                  <a:pt x="554" y="424"/>
                </a:lnTo>
                <a:lnTo>
                  <a:pt x="553" y="426"/>
                </a:lnTo>
                <a:lnTo>
                  <a:pt x="552" y="426"/>
                </a:lnTo>
                <a:lnTo>
                  <a:pt x="548" y="428"/>
                </a:lnTo>
                <a:lnTo>
                  <a:pt x="544" y="430"/>
                </a:lnTo>
                <a:lnTo>
                  <a:pt x="541" y="431"/>
                </a:lnTo>
                <a:lnTo>
                  <a:pt x="540" y="432"/>
                </a:lnTo>
                <a:lnTo>
                  <a:pt x="538" y="433"/>
                </a:lnTo>
                <a:lnTo>
                  <a:pt x="534" y="436"/>
                </a:lnTo>
                <a:lnTo>
                  <a:pt x="532" y="438"/>
                </a:lnTo>
                <a:lnTo>
                  <a:pt x="530" y="439"/>
                </a:lnTo>
                <a:lnTo>
                  <a:pt x="527" y="441"/>
                </a:lnTo>
                <a:lnTo>
                  <a:pt x="525" y="442"/>
                </a:lnTo>
                <a:lnTo>
                  <a:pt x="524" y="443"/>
                </a:lnTo>
                <a:lnTo>
                  <a:pt x="523" y="444"/>
                </a:lnTo>
                <a:lnTo>
                  <a:pt x="522" y="445"/>
                </a:lnTo>
                <a:lnTo>
                  <a:pt x="521" y="446"/>
                </a:lnTo>
                <a:lnTo>
                  <a:pt x="521" y="447"/>
                </a:lnTo>
                <a:lnTo>
                  <a:pt x="520" y="448"/>
                </a:lnTo>
                <a:lnTo>
                  <a:pt x="520" y="449"/>
                </a:lnTo>
                <a:lnTo>
                  <a:pt x="520" y="450"/>
                </a:lnTo>
                <a:lnTo>
                  <a:pt x="520" y="454"/>
                </a:lnTo>
                <a:lnTo>
                  <a:pt x="520" y="455"/>
                </a:lnTo>
                <a:lnTo>
                  <a:pt x="519" y="456"/>
                </a:lnTo>
                <a:lnTo>
                  <a:pt x="519" y="456"/>
                </a:lnTo>
                <a:lnTo>
                  <a:pt x="519" y="457"/>
                </a:lnTo>
                <a:lnTo>
                  <a:pt x="518" y="458"/>
                </a:lnTo>
                <a:lnTo>
                  <a:pt x="517" y="459"/>
                </a:lnTo>
                <a:lnTo>
                  <a:pt x="515" y="460"/>
                </a:lnTo>
                <a:lnTo>
                  <a:pt x="513" y="462"/>
                </a:lnTo>
                <a:lnTo>
                  <a:pt x="512" y="463"/>
                </a:lnTo>
                <a:lnTo>
                  <a:pt x="511" y="464"/>
                </a:lnTo>
                <a:lnTo>
                  <a:pt x="511" y="464"/>
                </a:lnTo>
                <a:lnTo>
                  <a:pt x="510" y="465"/>
                </a:lnTo>
                <a:lnTo>
                  <a:pt x="510" y="466"/>
                </a:lnTo>
                <a:lnTo>
                  <a:pt x="510" y="467"/>
                </a:lnTo>
                <a:lnTo>
                  <a:pt x="510" y="468"/>
                </a:lnTo>
                <a:lnTo>
                  <a:pt x="510" y="468"/>
                </a:lnTo>
                <a:lnTo>
                  <a:pt x="510" y="470"/>
                </a:lnTo>
                <a:lnTo>
                  <a:pt x="511" y="473"/>
                </a:lnTo>
                <a:lnTo>
                  <a:pt x="511" y="474"/>
                </a:lnTo>
                <a:lnTo>
                  <a:pt x="511" y="475"/>
                </a:lnTo>
                <a:lnTo>
                  <a:pt x="511" y="475"/>
                </a:lnTo>
                <a:lnTo>
                  <a:pt x="511" y="476"/>
                </a:lnTo>
                <a:lnTo>
                  <a:pt x="510" y="477"/>
                </a:lnTo>
                <a:lnTo>
                  <a:pt x="510" y="477"/>
                </a:lnTo>
                <a:lnTo>
                  <a:pt x="509" y="477"/>
                </a:lnTo>
                <a:lnTo>
                  <a:pt x="508" y="477"/>
                </a:lnTo>
                <a:lnTo>
                  <a:pt x="507" y="477"/>
                </a:lnTo>
                <a:lnTo>
                  <a:pt x="506" y="477"/>
                </a:lnTo>
                <a:lnTo>
                  <a:pt x="505" y="477"/>
                </a:lnTo>
                <a:lnTo>
                  <a:pt x="503" y="477"/>
                </a:lnTo>
                <a:lnTo>
                  <a:pt x="500" y="476"/>
                </a:lnTo>
                <a:lnTo>
                  <a:pt x="498" y="476"/>
                </a:lnTo>
                <a:lnTo>
                  <a:pt x="496" y="476"/>
                </a:lnTo>
                <a:lnTo>
                  <a:pt x="495" y="475"/>
                </a:lnTo>
                <a:lnTo>
                  <a:pt x="494" y="476"/>
                </a:lnTo>
                <a:lnTo>
                  <a:pt x="491" y="476"/>
                </a:lnTo>
                <a:lnTo>
                  <a:pt x="487" y="476"/>
                </a:lnTo>
                <a:lnTo>
                  <a:pt x="485" y="477"/>
                </a:lnTo>
                <a:lnTo>
                  <a:pt x="483" y="477"/>
                </a:lnTo>
                <a:lnTo>
                  <a:pt x="482" y="476"/>
                </a:lnTo>
                <a:lnTo>
                  <a:pt x="482" y="476"/>
                </a:lnTo>
                <a:lnTo>
                  <a:pt x="481" y="476"/>
                </a:lnTo>
                <a:lnTo>
                  <a:pt x="479" y="475"/>
                </a:lnTo>
                <a:lnTo>
                  <a:pt x="478" y="475"/>
                </a:lnTo>
                <a:lnTo>
                  <a:pt x="477" y="475"/>
                </a:lnTo>
                <a:lnTo>
                  <a:pt x="477" y="475"/>
                </a:lnTo>
                <a:lnTo>
                  <a:pt x="476" y="475"/>
                </a:lnTo>
                <a:lnTo>
                  <a:pt x="473" y="477"/>
                </a:lnTo>
                <a:lnTo>
                  <a:pt x="471" y="477"/>
                </a:lnTo>
                <a:lnTo>
                  <a:pt x="470" y="477"/>
                </a:lnTo>
                <a:lnTo>
                  <a:pt x="466" y="478"/>
                </a:lnTo>
                <a:lnTo>
                  <a:pt x="464" y="479"/>
                </a:lnTo>
                <a:lnTo>
                  <a:pt x="462" y="479"/>
                </a:lnTo>
                <a:lnTo>
                  <a:pt x="460" y="479"/>
                </a:lnTo>
                <a:lnTo>
                  <a:pt x="459" y="479"/>
                </a:lnTo>
                <a:lnTo>
                  <a:pt x="458" y="479"/>
                </a:lnTo>
                <a:lnTo>
                  <a:pt x="457" y="478"/>
                </a:lnTo>
                <a:lnTo>
                  <a:pt x="456" y="478"/>
                </a:lnTo>
                <a:lnTo>
                  <a:pt x="455" y="477"/>
                </a:lnTo>
                <a:lnTo>
                  <a:pt x="453" y="476"/>
                </a:lnTo>
                <a:lnTo>
                  <a:pt x="448" y="472"/>
                </a:lnTo>
                <a:lnTo>
                  <a:pt x="446" y="470"/>
                </a:lnTo>
                <a:lnTo>
                  <a:pt x="445" y="470"/>
                </a:lnTo>
                <a:lnTo>
                  <a:pt x="443" y="469"/>
                </a:lnTo>
                <a:lnTo>
                  <a:pt x="440" y="467"/>
                </a:lnTo>
                <a:lnTo>
                  <a:pt x="437" y="466"/>
                </a:lnTo>
                <a:lnTo>
                  <a:pt x="434" y="465"/>
                </a:lnTo>
                <a:lnTo>
                  <a:pt x="432" y="464"/>
                </a:lnTo>
                <a:lnTo>
                  <a:pt x="431" y="463"/>
                </a:lnTo>
                <a:lnTo>
                  <a:pt x="429" y="462"/>
                </a:lnTo>
                <a:lnTo>
                  <a:pt x="428" y="461"/>
                </a:lnTo>
                <a:lnTo>
                  <a:pt x="424" y="458"/>
                </a:lnTo>
                <a:lnTo>
                  <a:pt x="423" y="457"/>
                </a:lnTo>
                <a:lnTo>
                  <a:pt x="422" y="456"/>
                </a:lnTo>
                <a:lnTo>
                  <a:pt x="420" y="456"/>
                </a:lnTo>
                <a:lnTo>
                  <a:pt x="419" y="455"/>
                </a:lnTo>
                <a:lnTo>
                  <a:pt x="415" y="453"/>
                </a:lnTo>
                <a:lnTo>
                  <a:pt x="412" y="452"/>
                </a:lnTo>
                <a:lnTo>
                  <a:pt x="410" y="451"/>
                </a:lnTo>
                <a:lnTo>
                  <a:pt x="409" y="450"/>
                </a:lnTo>
                <a:lnTo>
                  <a:pt x="407" y="449"/>
                </a:lnTo>
                <a:lnTo>
                  <a:pt x="406" y="447"/>
                </a:lnTo>
                <a:lnTo>
                  <a:pt x="405" y="446"/>
                </a:lnTo>
                <a:lnTo>
                  <a:pt x="402" y="442"/>
                </a:lnTo>
                <a:lnTo>
                  <a:pt x="400" y="440"/>
                </a:lnTo>
                <a:lnTo>
                  <a:pt x="399" y="439"/>
                </a:lnTo>
                <a:lnTo>
                  <a:pt x="398" y="438"/>
                </a:lnTo>
                <a:lnTo>
                  <a:pt x="397" y="438"/>
                </a:lnTo>
                <a:lnTo>
                  <a:pt x="396" y="437"/>
                </a:lnTo>
                <a:lnTo>
                  <a:pt x="394" y="436"/>
                </a:lnTo>
                <a:lnTo>
                  <a:pt x="392" y="436"/>
                </a:lnTo>
                <a:lnTo>
                  <a:pt x="387" y="434"/>
                </a:lnTo>
                <a:lnTo>
                  <a:pt x="385" y="434"/>
                </a:lnTo>
                <a:lnTo>
                  <a:pt x="384" y="433"/>
                </a:lnTo>
                <a:lnTo>
                  <a:pt x="383" y="432"/>
                </a:lnTo>
                <a:lnTo>
                  <a:pt x="382" y="432"/>
                </a:lnTo>
                <a:lnTo>
                  <a:pt x="381" y="431"/>
                </a:lnTo>
                <a:lnTo>
                  <a:pt x="380" y="430"/>
                </a:lnTo>
                <a:lnTo>
                  <a:pt x="380" y="429"/>
                </a:lnTo>
                <a:lnTo>
                  <a:pt x="379" y="428"/>
                </a:lnTo>
                <a:lnTo>
                  <a:pt x="378" y="425"/>
                </a:lnTo>
                <a:lnTo>
                  <a:pt x="377" y="421"/>
                </a:lnTo>
                <a:lnTo>
                  <a:pt x="376" y="419"/>
                </a:lnTo>
                <a:lnTo>
                  <a:pt x="375" y="417"/>
                </a:lnTo>
                <a:lnTo>
                  <a:pt x="375" y="416"/>
                </a:lnTo>
                <a:lnTo>
                  <a:pt x="374" y="415"/>
                </a:lnTo>
                <a:lnTo>
                  <a:pt x="374" y="415"/>
                </a:lnTo>
                <a:lnTo>
                  <a:pt x="373" y="413"/>
                </a:lnTo>
                <a:lnTo>
                  <a:pt x="370" y="410"/>
                </a:lnTo>
                <a:lnTo>
                  <a:pt x="369" y="409"/>
                </a:lnTo>
                <a:lnTo>
                  <a:pt x="368" y="408"/>
                </a:lnTo>
                <a:lnTo>
                  <a:pt x="367" y="408"/>
                </a:lnTo>
                <a:lnTo>
                  <a:pt x="365" y="407"/>
                </a:lnTo>
                <a:lnTo>
                  <a:pt x="363" y="406"/>
                </a:lnTo>
                <a:lnTo>
                  <a:pt x="361" y="405"/>
                </a:lnTo>
                <a:lnTo>
                  <a:pt x="356" y="404"/>
                </a:lnTo>
                <a:lnTo>
                  <a:pt x="351" y="402"/>
                </a:lnTo>
                <a:lnTo>
                  <a:pt x="348" y="402"/>
                </a:lnTo>
                <a:lnTo>
                  <a:pt x="344" y="401"/>
                </a:lnTo>
                <a:lnTo>
                  <a:pt x="343" y="401"/>
                </a:lnTo>
                <a:lnTo>
                  <a:pt x="341" y="401"/>
                </a:lnTo>
                <a:lnTo>
                  <a:pt x="340" y="401"/>
                </a:lnTo>
                <a:lnTo>
                  <a:pt x="339" y="401"/>
                </a:lnTo>
                <a:lnTo>
                  <a:pt x="337" y="401"/>
                </a:lnTo>
                <a:lnTo>
                  <a:pt x="333" y="403"/>
                </a:lnTo>
                <a:lnTo>
                  <a:pt x="331" y="403"/>
                </a:lnTo>
                <a:lnTo>
                  <a:pt x="330" y="404"/>
                </a:lnTo>
                <a:lnTo>
                  <a:pt x="328" y="405"/>
                </a:lnTo>
                <a:lnTo>
                  <a:pt x="327" y="406"/>
                </a:lnTo>
                <a:lnTo>
                  <a:pt x="324" y="410"/>
                </a:lnTo>
                <a:lnTo>
                  <a:pt x="323" y="410"/>
                </a:lnTo>
                <a:lnTo>
                  <a:pt x="322" y="411"/>
                </a:lnTo>
                <a:lnTo>
                  <a:pt x="321" y="412"/>
                </a:lnTo>
                <a:lnTo>
                  <a:pt x="320" y="412"/>
                </a:lnTo>
                <a:lnTo>
                  <a:pt x="316" y="414"/>
                </a:lnTo>
                <a:lnTo>
                  <a:pt x="314" y="415"/>
                </a:lnTo>
                <a:lnTo>
                  <a:pt x="313" y="416"/>
                </a:lnTo>
                <a:lnTo>
                  <a:pt x="310" y="418"/>
                </a:lnTo>
                <a:lnTo>
                  <a:pt x="307" y="419"/>
                </a:lnTo>
                <a:lnTo>
                  <a:pt x="306" y="420"/>
                </a:lnTo>
                <a:lnTo>
                  <a:pt x="305" y="420"/>
                </a:lnTo>
                <a:lnTo>
                  <a:pt x="304" y="420"/>
                </a:lnTo>
                <a:lnTo>
                  <a:pt x="304" y="421"/>
                </a:lnTo>
                <a:lnTo>
                  <a:pt x="303" y="421"/>
                </a:lnTo>
                <a:lnTo>
                  <a:pt x="301" y="420"/>
                </a:lnTo>
                <a:lnTo>
                  <a:pt x="300" y="420"/>
                </a:lnTo>
                <a:lnTo>
                  <a:pt x="299" y="420"/>
                </a:lnTo>
                <a:lnTo>
                  <a:pt x="298" y="420"/>
                </a:lnTo>
                <a:lnTo>
                  <a:pt x="297" y="419"/>
                </a:lnTo>
                <a:lnTo>
                  <a:pt x="296" y="419"/>
                </a:lnTo>
                <a:lnTo>
                  <a:pt x="295" y="418"/>
                </a:lnTo>
                <a:lnTo>
                  <a:pt x="294" y="417"/>
                </a:lnTo>
                <a:lnTo>
                  <a:pt x="294" y="416"/>
                </a:lnTo>
                <a:lnTo>
                  <a:pt x="293" y="415"/>
                </a:lnTo>
                <a:lnTo>
                  <a:pt x="292" y="414"/>
                </a:lnTo>
                <a:lnTo>
                  <a:pt x="291" y="412"/>
                </a:lnTo>
                <a:lnTo>
                  <a:pt x="290" y="408"/>
                </a:lnTo>
                <a:lnTo>
                  <a:pt x="289" y="406"/>
                </a:lnTo>
                <a:lnTo>
                  <a:pt x="288" y="404"/>
                </a:lnTo>
                <a:lnTo>
                  <a:pt x="287" y="402"/>
                </a:lnTo>
                <a:lnTo>
                  <a:pt x="286" y="400"/>
                </a:lnTo>
                <a:lnTo>
                  <a:pt x="285" y="399"/>
                </a:lnTo>
                <a:lnTo>
                  <a:pt x="284" y="399"/>
                </a:lnTo>
                <a:lnTo>
                  <a:pt x="284" y="398"/>
                </a:lnTo>
                <a:lnTo>
                  <a:pt x="283" y="397"/>
                </a:lnTo>
                <a:lnTo>
                  <a:pt x="281" y="396"/>
                </a:lnTo>
                <a:lnTo>
                  <a:pt x="281" y="396"/>
                </a:lnTo>
                <a:lnTo>
                  <a:pt x="281" y="396"/>
                </a:lnTo>
                <a:lnTo>
                  <a:pt x="280" y="396"/>
                </a:lnTo>
                <a:lnTo>
                  <a:pt x="280" y="396"/>
                </a:lnTo>
                <a:lnTo>
                  <a:pt x="277" y="398"/>
                </a:lnTo>
                <a:lnTo>
                  <a:pt x="275" y="399"/>
                </a:lnTo>
                <a:lnTo>
                  <a:pt x="273" y="400"/>
                </a:lnTo>
                <a:lnTo>
                  <a:pt x="271" y="401"/>
                </a:lnTo>
                <a:lnTo>
                  <a:pt x="270" y="402"/>
                </a:lnTo>
                <a:lnTo>
                  <a:pt x="269" y="404"/>
                </a:lnTo>
                <a:lnTo>
                  <a:pt x="268" y="405"/>
                </a:lnTo>
                <a:lnTo>
                  <a:pt x="267" y="406"/>
                </a:lnTo>
                <a:lnTo>
                  <a:pt x="267" y="406"/>
                </a:lnTo>
                <a:lnTo>
                  <a:pt x="266" y="407"/>
                </a:lnTo>
                <a:lnTo>
                  <a:pt x="265" y="409"/>
                </a:lnTo>
                <a:lnTo>
                  <a:pt x="264" y="413"/>
                </a:lnTo>
                <a:lnTo>
                  <a:pt x="263" y="414"/>
                </a:lnTo>
                <a:lnTo>
                  <a:pt x="262" y="415"/>
                </a:lnTo>
                <a:lnTo>
                  <a:pt x="262" y="416"/>
                </a:lnTo>
                <a:lnTo>
                  <a:pt x="261" y="416"/>
                </a:lnTo>
                <a:lnTo>
                  <a:pt x="260" y="417"/>
                </a:lnTo>
                <a:lnTo>
                  <a:pt x="259" y="418"/>
                </a:lnTo>
                <a:lnTo>
                  <a:pt x="258" y="419"/>
                </a:lnTo>
                <a:lnTo>
                  <a:pt x="256" y="420"/>
                </a:lnTo>
                <a:lnTo>
                  <a:pt x="255" y="420"/>
                </a:lnTo>
                <a:lnTo>
                  <a:pt x="251" y="421"/>
                </a:lnTo>
                <a:lnTo>
                  <a:pt x="249" y="422"/>
                </a:lnTo>
                <a:lnTo>
                  <a:pt x="247" y="423"/>
                </a:lnTo>
                <a:lnTo>
                  <a:pt x="244" y="425"/>
                </a:lnTo>
                <a:lnTo>
                  <a:pt x="242" y="425"/>
                </a:lnTo>
                <a:lnTo>
                  <a:pt x="241" y="425"/>
                </a:lnTo>
                <a:lnTo>
                  <a:pt x="240" y="425"/>
                </a:lnTo>
                <a:lnTo>
                  <a:pt x="238" y="425"/>
                </a:lnTo>
                <a:lnTo>
                  <a:pt x="237" y="425"/>
                </a:lnTo>
                <a:lnTo>
                  <a:pt x="236" y="425"/>
                </a:lnTo>
                <a:lnTo>
                  <a:pt x="234" y="425"/>
                </a:lnTo>
                <a:lnTo>
                  <a:pt x="230" y="423"/>
                </a:lnTo>
                <a:lnTo>
                  <a:pt x="228" y="422"/>
                </a:lnTo>
                <a:lnTo>
                  <a:pt x="227" y="422"/>
                </a:lnTo>
                <a:lnTo>
                  <a:pt x="226" y="422"/>
                </a:lnTo>
                <a:lnTo>
                  <a:pt x="225" y="422"/>
                </a:lnTo>
                <a:lnTo>
                  <a:pt x="223" y="422"/>
                </a:lnTo>
                <a:lnTo>
                  <a:pt x="221" y="422"/>
                </a:lnTo>
                <a:lnTo>
                  <a:pt x="219" y="422"/>
                </a:lnTo>
                <a:lnTo>
                  <a:pt x="217" y="421"/>
                </a:lnTo>
                <a:lnTo>
                  <a:pt x="215" y="421"/>
                </a:lnTo>
                <a:lnTo>
                  <a:pt x="213" y="421"/>
                </a:lnTo>
                <a:lnTo>
                  <a:pt x="209" y="421"/>
                </a:lnTo>
                <a:lnTo>
                  <a:pt x="208" y="421"/>
                </a:lnTo>
                <a:lnTo>
                  <a:pt x="206" y="421"/>
                </a:lnTo>
                <a:lnTo>
                  <a:pt x="204" y="421"/>
                </a:lnTo>
                <a:lnTo>
                  <a:pt x="203" y="421"/>
                </a:lnTo>
                <a:lnTo>
                  <a:pt x="202" y="421"/>
                </a:lnTo>
                <a:lnTo>
                  <a:pt x="201" y="421"/>
                </a:lnTo>
                <a:lnTo>
                  <a:pt x="200" y="420"/>
                </a:lnTo>
                <a:lnTo>
                  <a:pt x="198" y="419"/>
                </a:lnTo>
                <a:lnTo>
                  <a:pt x="196" y="417"/>
                </a:lnTo>
                <a:lnTo>
                  <a:pt x="195" y="417"/>
                </a:lnTo>
                <a:lnTo>
                  <a:pt x="195" y="416"/>
                </a:lnTo>
                <a:lnTo>
                  <a:pt x="194" y="416"/>
                </a:lnTo>
                <a:lnTo>
                  <a:pt x="194" y="416"/>
                </a:lnTo>
                <a:lnTo>
                  <a:pt x="193" y="416"/>
                </a:lnTo>
                <a:lnTo>
                  <a:pt x="192" y="416"/>
                </a:lnTo>
                <a:lnTo>
                  <a:pt x="192" y="416"/>
                </a:lnTo>
                <a:lnTo>
                  <a:pt x="191" y="416"/>
                </a:lnTo>
                <a:lnTo>
                  <a:pt x="186" y="419"/>
                </a:lnTo>
                <a:lnTo>
                  <a:pt x="185" y="419"/>
                </a:lnTo>
                <a:lnTo>
                  <a:pt x="184" y="420"/>
                </a:lnTo>
                <a:lnTo>
                  <a:pt x="181" y="420"/>
                </a:lnTo>
                <a:lnTo>
                  <a:pt x="180" y="421"/>
                </a:lnTo>
                <a:lnTo>
                  <a:pt x="178" y="421"/>
                </a:lnTo>
                <a:lnTo>
                  <a:pt x="177" y="422"/>
                </a:lnTo>
                <a:lnTo>
                  <a:pt x="176" y="423"/>
                </a:lnTo>
                <a:lnTo>
                  <a:pt x="175" y="423"/>
                </a:lnTo>
                <a:lnTo>
                  <a:pt x="175" y="424"/>
                </a:lnTo>
                <a:lnTo>
                  <a:pt x="174" y="425"/>
                </a:lnTo>
                <a:lnTo>
                  <a:pt x="173" y="426"/>
                </a:lnTo>
                <a:lnTo>
                  <a:pt x="173" y="427"/>
                </a:lnTo>
                <a:lnTo>
                  <a:pt x="171" y="430"/>
                </a:lnTo>
                <a:lnTo>
                  <a:pt x="171" y="431"/>
                </a:lnTo>
                <a:lnTo>
                  <a:pt x="170" y="431"/>
                </a:lnTo>
                <a:lnTo>
                  <a:pt x="169" y="432"/>
                </a:lnTo>
                <a:lnTo>
                  <a:pt x="167" y="434"/>
                </a:lnTo>
                <a:lnTo>
                  <a:pt x="166" y="435"/>
                </a:lnTo>
                <a:lnTo>
                  <a:pt x="164" y="436"/>
                </a:lnTo>
                <a:lnTo>
                  <a:pt x="162" y="437"/>
                </a:lnTo>
                <a:lnTo>
                  <a:pt x="161" y="437"/>
                </a:lnTo>
                <a:lnTo>
                  <a:pt x="159" y="439"/>
                </a:lnTo>
                <a:lnTo>
                  <a:pt x="157" y="440"/>
                </a:lnTo>
                <a:lnTo>
                  <a:pt x="155" y="441"/>
                </a:lnTo>
                <a:lnTo>
                  <a:pt x="154" y="442"/>
                </a:lnTo>
                <a:lnTo>
                  <a:pt x="153" y="442"/>
                </a:lnTo>
                <a:lnTo>
                  <a:pt x="151" y="443"/>
                </a:lnTo>
                <a:lnTo>
                  <a:pt x="150" y="443"/>
                </a:lnTo>
                <a:lnTo>
                  <a:pt x="148" y="443"/>
                </a:lnTo>
                <a:lnTo>
                  <a:pt x="147" y="444"/>
                </a:lnTo>
                <a:lnTo>
                  <a:pt x="146" y="444"/>
                </a:lnTo>
                <a:lnTo>
                  <a:pt x="145" y="444"/>
                </a:lnTo>
                <a:lnTo>
                  <a:pt x="143" y="444"/>
                </a:lnTo>
                <a:lnTo>
                  <a:pt x="142" y="443"/>
                </a:lnTo>
                <a:lnTo>
                  <a:pt x="141" y="443"/>
                </a:lnTo>
                <a:lnTo>
                  <a:pt x="140" y="443"/>
                </a:lnTo>
                <a:lnTo>
                  <a:pt x="139" y="442"/>
                </a:lnTo>
                <a:lnTo>
                  <a:pt x="138" y="441"/>
                </a:lnTo>
                <a:lnTo>
                  <a:pt x="137" y="441"/>
                </a:lnTo>
                <a:lnTo>
                  <a:pt x="137" y="440"/>
                </a:lnTo>
                <a:lnTo>
                  <a:pt x="136" y="439"/>
                </a:lnTo>
                <a:lnTo>
                  <a:pt x="137" y="439"/>
                </a:lnTo>
                <a:lnTo>
                  <a:pt x="137" y="437"/>
                </a:lnTo>
                <a:lnTo>
                  <a:pt x="137" y="435"/>
                </a:lnTo>
                <a:lnTo>
                  <a:pt x="138" y="433"/>
                </a:lnTo>
                <a:lnTo>
                  <a:pt x="137" y="433"/>
                </a:lnTo>
                <a:lnTo>
                  <a:pt x="137" y="432"/>
                </a:lnTo>
                <a:lnTo>
                  <a:pt x="137" y="431"/>
                </a:lnTo>
                <a:lnTo>
                  <a:pt x="137" y="430"/>
                </a:lnTo>
                <a:lnTo>
                  <a:pt x="136" y="430"/>
                </a:lnTo>
                <a:lnTo>
                  <a:pt x="136" y="429"/>
                </a:lnTo>
                <a:lnTo>
                  <a:pt x="135" y="428"/>
                </a:lnTo>
                <a:lnTo>
                  <a:pt x="135" y="428"/>
                </a:lnTo>
                <a:lnTo>
                  <a:pt x="133" y="426"/>
                </a:lnTo>
                <a:lnTo>
                  <a:pt x="132" y="425"/>
                </a:lnTo>
                <a:lnTo>
                  <a:pt x="128" y="423"/>
                </a:lnTo>
                <a:lnTo>
                  <a:pt x="127" y="422"/>
                </a:lnTo>
                <a:lnTo>
                  <a:pt x="126" y="422"/>
                </a:lnTo>
                <a:lnTo>
                  <a:pt x="125" y="421"/>
                </a:lnTo>
                <a:lnTo>
                  <a:pt x="123" y="421"/>
                </a:lnTo>
                <a:lnTo>
                  <a:pt x="120" y="421"/>
                </a:lnTo>
                <a:lnTo>
                  <a:pt x="118" y="420"/>
                </a:lnTo>
                <a:lnTo>
                  <a:pt x="117" y="419"/>
                </a:lnTo>
                <a:lnTo>
                  <a:pt x="112" y="418"/>
                </a:lnTo>
                <a:lnTo>
                  <a:pt x="107" y="416"/>
                </a:lnTo>
                <a:lnTo>
                  <a:pt x="106" y="416"/>
                </a:lnTo>
                <a:lnTo>
                  <a:pt x="105" y="415"/>
                </a:lnTo>
                <a:lnTo>
                  <a:pt x="105" y="415"/>
                </a:lnTo>
                <a:lnTo>
                  <a:pt x="104" y="415"/>
                </a:lnTo>
                <a:lnTo>
                  <a:pt x="104" y="414"/>
                </a:lnTo>
                <a:lnTo>
                  <a:pt x="104" y="414"/>
                </a:lnTo>
                <a:lnTo>
                  <a:pt x="106" y="410"/>
                </a:lnTo>
                <a:lnTo>
                  <a:pt x="106" y="409"/>
                </a:lnTo>
                <a:lnTo>
                  <a:pt x="106" y="409"/>
                </a:lnTo>
                <a:lnTo>
                  <a:pt x="106" y="407"/>
                </a:lnTo>
                <a:lnTo>
                  <a:pt x="105" y="405"/>
                </a:lnTo>
                <a:lnTo>
                  <a:pt x="105" y="405"/>
                </a:lnTo>
                <a:lnTo>
                  <a:pt x="105" y="404"/>
                </a:lnTo>
                <a:lnTo>
                  <a:pt x="105" y="403"/>
                </a:lnTo>
                <a:lnTo>
                  <a:pt x="106" y="402"/>
                </a:lnTo>
                <a:lnTo>
                  <a:pt x="107" y="400"/>
                </a:lnTo>
                <a:lnTo>
                  <a:pt x="109" y="398"/>
                </a:lnTo>
                <a:lnTo>
                  <a:pt x="111" y="396"/>
                </a:lnTo>
                <a:lnTo>
                  <a:pt x="112" y="395"/>
                </a:lnTo>
                <a:lnTo>
                  <a:pt x="114" y="392"/>
                </a:lnTo>
                <a:lnTo>
                  <a:pt x="115" y="390"/>
                </a:lnTo>
                <a:lnTo>
                  <a:pt x="116" y="389"/>
                </a:lnTo>
                <a:lnTo>
                  <a:pt x="116" y="387"/>
                </a:lnTo>
                <a:lnTo>
                  <a:pt x="117" y="385"/>
                </a:lnTo>
                <a:lnTo>
                  <a:pt x="118" y="383"/>
                </a:lnTo>
                <a:lnTo>
                  <a:pt x="118" y="382"/>
                </a:lnTo>
                <a:lnTo>
                  <a:pt x="118" y="381"/>
                </a:lnTo>
                <a:lnTo>
                  <a:pt x="118" y="379"/>
                </a:lnTo>
                <a:lnTo>
                  <a:pt x="118" y="378"/>
                </a:lnTo>
                <a:lnTo>
                  <a:pt x="118" y="377"/>
                </a:lnTo>
                <a:lnTo>
                  <a:pt x="118" y="377"/>
                </a:lnTo>
                <a:lnTo>
                  <a:pt x="117" y="374"/>
                </a:lnTo>
                <a:lnTo>
                  <a:pt x="117" y="373"/>
                </a:lnTo>
                <a:lnTo>
                  <a:pt x="116" y="371"/>
                </a:lnTo>
                <a:lnTo>
                  <a:pt x="115" y="369"/>
                </a:lnTo>
                <a:lnTo>
                  <a:pt x="113" y="366"/>
                </a:lnTo>
                <a:lnTo>
                  <a:pt x="112" y="364"/>
                </a:lnTo>
                <a:lnTo>
                  <a:pt x="111" y="362"/>
                </a:lnTo>
                <a:lnTo>
                  <a:pt x="111" y="361"/>
                </a:lnTo>
                <a:lnTo>
                  <a:pt x="111" y="360"/>
                </a:lnTo>
                <a:lnTo>
                  <a:pt x="110" y="358"/>
                </a:lnTo>
                <a:lnTo>
                  <a:pt x="110" y="356"/>
                </a:lnTo>
                <a:lnTo>
                  <a:pt x="110" y="354"/>
                </a:lnTo>
                <a:lnTo>
                  <a:pt x="110" y="351"/>
                </a:lnTo>
                <a:lnTo>
                  <a:pt x="110" y="350"/>
                </a:lnTo>
                <a:lnTo>
                  <a:pt x="110" y="349"/>
                </a:lnTo>
                <a:lnTo>
                  <a:pt x="111" y="345"/>
                </a:lnTo>
                <a:lnTo>
                  <a:pt x="111" y="343"/>
                </a:lnTo>
                <a:lnTo>
                  <a:pt x="111" y="340"/>
                </a:lnTo>
                <a:lnTo>
                  <a:pt x="111" y="336"/>
                </a:lnTo>
                <a:lnTo>
                  <a:pt x="111" y="333"/>
                </a:lnTo>
                <a:lnTo>
                  <a:pt x="111" y="331"/>
                </a:lnTo>
                <a:lnTo>
                  <a:pt x="110" y="330"/>
                </a:lnTo>
                <a:lnTo>
                  <a:pt x="110" y="328"/>
                </a:lnTo>
                <a:lnTo>
                  <a:pt x="109" y="327"/>
                </a:lnTo>
                <a:lnTo>
                  <a:pt x="109" y="326"/>
                </a:lnTo>
                <a:lnTo>
                  <a:pt x="108" y="325"/>
                </a:lnTo>
                <a:lnTo>
                  <a:pt x="107" y="324"/>
                </a:lnTo>
                <a:lnTo>
                  <a:pt x="107" y="323"/>
                </a:lnTo>
                <a:lnTo>
                  <a:pt x="105" y="322"/>
                </a:lnTo>
                <a:lnTo>
                  <a:pt x="104" y="321"/>
                </a:lnTo>
                <a:lnTo>
                  <a:pt x="102" y="319"/>
                </a:lnTo>
                <a:lnTo>
                  <a:pt x="101" y="319"/>
                </a:lnTo>
                <a:lnTo>
                  <a:pt x="100" y="318"/>
                </a:lnTo>
                <a:lnTo>
                  <a:pt x="99" y="318"/>
                </a:lnTo>
                <a:lnTo>
                  <a:pt x="99" y="318"/>
                </a:lnTo>
                <a:lnTo>
                  <a:pt x="98" y="318"/>
                </a:lnTo>
                <a:lnTo>
                  <a:pt x="97" y="318"/>
                </a:lnTo>
                <a:lnTo>
                  <a:pt x="95" y="318"/>
                </a:lnTo>
                <a:lnTo>
                  <a:pt x="94" y="319"/>
                </a:lnTo>
                <a:lnTo>
                  <a:pt x="92" y="319"/>
                </a:lnTo>
                <a:lnTo>
                  <a:pt x="89" y="321"/>
                </a:lnTo>
                <a:lnTo>
                  <a:pt x="84" y="322"/>
                </a:lnTo>
                <a:lnTo>
                  <a:pt x="82" y="323"/>
                </a:lnTo>
                <a:lnTo>
                  <a:pt x="81" y="323"/>
                </a:lnTo>
                <a:lnTo>
                  <a:pt x="79" y="323"/>
                </a:lnTo>
                <a:lnTo>
                  <a:pt x="78" y="323"/>
                </a:lnTo>
                <a:lnTo>
                  <a:pt x="73" y="322"/>
                </a:lnTo>
                <a:lnTo>
                  <a:pt x="70" y="322"/>
                </a:lnTo>
                <a:lnTo>
                  <a:pt x="64" y="321"/>
                </a:lnTo>
                <a:lnTo>
                  <a:pt x="62" y="321"/>
                </a:lnTo>
                <a:lnTo>
                  <a:pt x="61" y="321"/>
                </a:lnTo>
                <a:lnTo>
                  <a:pt x="54" y="322"/>
                </a:lnTo>
                <a:lnTo>
                  <a:pt x="53" y="322"/>
                </a:lnTo>
                <a:lnTo>
                  <a:pt x="52" y="322"/>
                </a:lnTo>
                <a:lnTo>
                  <a:pt x="51" y="322"/>
                </a:lnTo>
                <a:lnTo>
                  <a:pt x="50" y="322"/>
                </a:lnTo>
                <a:lnTo>
                  <a:pt x="49" y="321"/>
                </a:lnTo>
                <a:lnTo>
                  <a:pt x="48" y="321"/>
                </a:lnTo>
                <a:lnTo>
                  <a:pt x="47" y="320"/>
                </a:lnTo>
                <a:lnTo>
                  <a:pt x="46" y="320"/>
                </a:lnTo>
                <a:lnTo>
                  <a:pt x="45" y="319"/>
                </a:lnTo>
                <a:lnTo>
                  <a:pt x="44" y="318"/>
                </a:lnTo>
                <a:lnTo>
                  <a:pt x="43" y="317"/>
                </a:lnTo>
                <a:lnTo>
                  <a:pt x="42" y="317"/>
                </a:lnTo>
                <a:lnTo>
                  <a:pt x="42" y="316"/>
                </a:lnTo>
                <a:lnTo>
                  <a:pt x="42" y="315"/>
                </a:lnTo>
                <a:lnTo>
                  <a:pt x="41" y="314"/>
                </a:lnTo>
                <a:lnTo>
                  <a:pt x="41" y="313"/>
                </a:lnTo>
                <a:lnTo>
                  <a:pt x="40" y="311"/>
                </a:lnTo>
                <a:lnTo>
                  <a:pt x="40" y="310"/>
                </a:lnTo>
                <a:lnTo>
                  <a:pt x="40" y="308"/>
                </a:lnTo>
                <a:lnTo>
                  <a:pt x="40" y="305"/>
                </a:lnTo>
                <a:lnTo>
                  <a:pt x="40" y="304"/>
                </a:lnTo>
                <a:lnTo>
                  <a:pt x="40" y="303"/>
                </a:lnTo>
                <a:lnTo>
                  <a:pt x="39" y="302"/>
                </a:lnTo>
                <a:lnTo>
                  <a:pt x="38" y="301"/>
                </a:lnTo>
                <a:lnTo>
                  <a:pt x="38" y="300"/>
                </a:lnTo>
                <a:lnTo>
                  <a:pt x="36" y="298"/>
                </a:lnTo>
                <a:lnTo>
                  <a:pt x="34" y="297"/>
                </a:lnTo>
                <a:lnTo>
                  <a:pt x="32" y="295"/>
                </a:lnTo>
                <a:lnTo>
                  <a:pt x="31" y="294"/>
                </a:lnTo>
                <a:lnTo>
                  <a:pt x="30" y="293"/>
                </a:lnTo>
                <a:lnTo>
                  <a:pt x="29" y="291"/>
                </a:lnTo>
                <a:lnTo>
                  <a:pt x="28" y="290"/>
                </a:lnTo>
                <a:lnTo>
                  <a:pt x="27" y="290"/>
                </a:lnTo>
                <a:lnTo>
                  <a:pt x="26" y="289"/>
                </a:lnTo>
                <a:lnTo>
                  <a:pt x="25" y="288"/>
                </a:lnTo>
                <a:lnTo>
                  <a:pt x="23" y="288"/>
                </a:lnTo>
                <a:lnTo>
                  <a:pt x="22" y="287"/>
                </a:lnTo>
                <a:lnTo>
                  <a:pt x="21" y="287"/>
                </a:lnTo>
                <a:lnTo>
                  <a:pt x="17" y="287"/>
                </a:lnTo>
                <a:lnTo>
                  <a:pt x="16" y="287"/>
                </a:lnTo>
                <a:lnTo>
                  <a:pt x="15" y="286"/>
                </a:lnTo>
                <a:lnTo>
                  <a:pt x="14" y="286"/>
                </a:lnTo>
                <a:lnTo>
                  <a:pt x="13" y="286"/>
                </a:lnTo>
                <a:lnTo>
                  <a:pt x="12" y="285"/>
                </a:lnTo>
                <a:lnTo>
                  <a:pt x="11" y="285"/>
                </a:lnTo>
                <a:lnTo>
                  <a:pt x="10" y="284"/>
                </a:lnTo>
                <a:lnTo>
                  <a:pt x="9" y="283"/>
                </a:lnTo>
                <a:lnTo>
                  <a:pt x="8" y="283"/>
                </a:lnTo>
                <a:lnTo>
                  <a:pt x="7" y="282"/>
                </a:lnTo>
                <a:lnTo>
                  <a:pt x="6" y="281"/>
                </a:lnTo>
                <a:lnTo>
                  <a:pt x="6" y="280"/>
                </a:lnTo>
                <a:lnTo>
                  <a:pt x="5" y="279"/>
                </a:lnTo>
                <a:lnTo>
                  <a:pt x="5" y="277"/>
                </a:lnTo>
                <a:lnTo>
                  <a:pt x="4" y="275"/>
                </a:lnTo>
                <a:lnTo>
                  <a:pt x="4" y="274"/>
                </a:lnTo>
                <a:lnTo>
                  <a:pt x="3" y="273"/>
                </a:lnTo>
                <a:lnTo>
                  <a:pt x="1" y="270"/>
                </a:lnTo>
                <a:lnTo>
                  <a:pt x="1" y="269"/>
                </a:lnTo>
                <a:lnTo>
                  <a:pt x="0" y="268"/>
                </a:lnTo>
                <a:lnTo>
                  <a:pt x="0" y="267"/>
                </a:lnTo>
                <a:lnTo>
                  <a:pt x="0" y="266"/>
                </a:lnTo>
                <a:lnTo>
                  <a:pt x="0" y="265"/>
                </a:lnTo>
                <a:lnTo>
                  <a:pt x="0" y="264"/>
                </a:lnTo>
                <a:lnTo>
                  <a:pt x="0" y="263"/>
                </a:lnTo>
                <a:lnTo>
                  <a:pt x="1" y="262"/>
                </a:lnTo>
                <a:lnTo>
                  <a:pt x="2" y="261"/>
                </a:lnTo>
                <a:lnTo>
                  <a:pt x="2" y="260"/>
                </a:lnTo>
                <a:lnTo>
                  <a:pt x="3" y="260"/>
                </a:lnTo>
                <a:lnTo>
                  <a:pt x="4" y="259"/>
                </a:lnTo>
                <a:lnTo>
                  <a:pt x="7" y="258"/>
                </a:lnTo>
                <a:lnTo>
                  <a:pt x="8" y="257"/>
                </a:lnTo>
                <a:lnTo>
                  <a:pt x="9" y="256"/>
                </a:lnTo>
                <a:lnTo>
                  <a:pt x="9" y="256"/>
                </a:lnTo>
                <a:lnTo>
                  <a:pt x="10" y="255"/>
                </a:lnTo>
                <a:lnTo>
                  <a:pt x="10" y="254"/>
                </a:lnTo>
                <a:lnTo>
                  <a:pt x="12" y="250"/>
                </a:lnTo>
                <a:lnTo>
                  <a:pt x="12" y="249"/>
                </a:lnTo>
                <a:lnTo>
                  <a:pt x="13" y="248"/>
                </a:lnTo>
                <a:lnTo>
                  <a:pt x="15" y="244"/>
                </a:lnTo>
                <a:lnTo>
                  <a:pt x="16" y="243"/>
                </a:lnTo>
                <a:lnTo>
                  <a:pt x="16" y="242"/>
                </a:lnTo>
                <a:lnTo>
                  <a:pt x="17" y="240"/>
                </a:lnTo>
                <a:lnTo>
                  <a:pt x="17" y="238"/>
                </a:lnTo>
                <a:lnTo>
                  <a:pt x="17" y="236"/>
                </a:lnTo>
                <a:lnTo>
                  <a:pt x="17" y="234"/>
                </a:lnTo>
                <a:lnTo>
                  <a:pt x="17" y="233"/>
                </a:lnTo>
                <a:lnTo>
                  <a:pt x="17" y="231"/>
                </a:lnTo>
                <a:lnTo>
                  <a:pt x="16" y="225"/>
                </a:lnTo>
                <a:lnTo>
                  <a:pt x="15" y="224"/>
                </a:lnTo>
                <a:lnTo>
                  <a:pt x="14" y="223"/>
                </a:lnTo>
                <a:lnTo>
                  <a:pt x="14" y="221"/>
                </a:lnTo>
                <a:lnTo>
                  <a:pt x="13" y="220"/>
                </a:lnTo>
                <a:lnTo>
                  <a:pt x="12" y="218"/>
                </a:lnTo>
                <a:lnTo>
                  <a:pt x="11" y="217"/>
                </a:lnTo>
                <a:lnTo>
                  <a:pt x="10" y="216"/>
                </a:lnTo>
                <a:lnTo>
                  <a:pt x="10" y="215"/>
                </a:lnTo>
                <a:lnTo>
                  <a:pt x="10" y="213"/>
                </a:lnTo>
                <a:lnTo>
                  <a:pt x="10" y="211"/>
                </a:lnTo>
                <a:lnTo>
                  <a:pt x="10" y="205"/>
                </a:lnTo>
                <a:lnTo>
                  <a:pt x="10" y="202"/>
                </a:lnTo>
                <a:lnTo>
                  <a:pt x="10" y="201"/>
                </a:lnTo>
                <a:lnTo>
                  <a:pt x="10" y="200"/>
                </a:lnTo>
                <a:lnTo>
                  <a:pt x="9" y="199"/>
                </a:lnTo>
                <a:lnTo>
                  <a:pt x="8" y="196"/>
                </a:lnTo>
                <a:lnTo>
                  <a:pt x="7" y="193"/>
                </a:lnTo>
                <a:lnTo>
                  <a:pt x="7" y="191"/>
                </a:lnTo>
                <a:lnTo>
                  <a:pt x="6" y="189"/>
                </a:lnTo>
                <a:lnTo>
                  <a:pt x="4" y="186"/>
                </a:lnTo>
                <a:lnTo>
                  <a:pt x="4" y="185"/>
                </a:lnTo>
                <a:lnTo>
                  <a:pt x="3" y="184"/>
                </a:lnTo>
                <a:lnTo>
                  <a:pt x="3" y="183"/>
                </a:lnTo>
                <a:lnTo>
                  <a:pt x="3" y="182"/>
                </a:lnTo>
                <a:lnTo>
                  <a:pt x="4" y="181"/>
                </a:lnTo>
                <a:lnTo>
                  <a:pt x="4" y="180"/>
                </a:lnTo>
                <a:lnTo>
                  <a:pt x="4" y="179"/>
                </a:lnTo>
                <a:lnTo>
                  <a:pt x="5" y="178"/>
                </a:lnTo>
                <a:lnTo>
                  <a:pt x="6" y="177"/>
                </a:lnTo>
                <a:lnTo>
                  <a:pt x="8" y="175"/>
                </a:lnTo>
                <a:lnTo>
                  <a:pt x="11" y="172"/>
                </a:lnTo>
                <a:lnTo>
                  <a:pt x="13" y="170"/>
                </a:lnTo>
                <a:lnTo>
                  <a:pt x="14" y="169"/>
                </a:lnTo>
                <a:lnTo>
                  <a:pt x="14" y="170"/>
                </a:lnTo>
                <a:lnTo>
                  <a:pt x="15" y="171"/>
                </a:lnTo>
                <a:lnTo>
                  <a:pt x="16" y="172"/>
                </a:lnTo>
                <a:lnTo>
                  <a:pt x="18" y="173"/>
                </a:lnTo>
                <a:lnTo>
                  <a:pt x="21" y="175"/>
                </a:lnTo>
                <a:lnTo>
                  <a:pt x="23" y="176"/>
                </a:lnTo>
                <a:lnTo>
                  <a:pt x="29" y="179"/>
                </a:lnTo>
                <a:lnTo>
                  <a:pt x="31" y="180"/>
                </a:lnTo>
                <a:lnTo>
                  <a:pt x="33" y="181"/>
                </a:lnTo>
                <a:lnTo>
                  <a:pt x="35" y="182"/>
                </a:lnTo>
                <a:lnTo>
                  <a:pt x="37" y="183"/>
                </a:lnTo>
                <a:lnTo>
                  <a:pt x="40" y="184"/>
                </a:lnTo>
                <a:lnTo>
                  <a:pt x="41" y="184"/>
                </a:lnTo>
              </a:path>
            </a:pathLst>
          </a:custGeom>
          <a:noFill/>
          <a:ln w="98425">
            <a:solidFill>
              <a:srgbClr val="CCCC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305" name="Freeform 242">
            <a:extLst>
              <a:ext uri="{FF2B5EF4-FFF2-40B4-BE49-F238E27FC236}">
                <a16:creationId xmlns:a16="http://schemas.microsoft.com/office/drawing/2014/main" id="{7AFD2ECF-9F1C-4CA8-84C8-082BB1011463}"/>
              </a:ext>
            </a:extLst>
          </p:cNvPr>
          <p:cNvSpPr>
            <a:spLocks/>
          </p:cNvSpPr>
          <p:nvPr/>
        </p:nvSpPr>
        <p:spPr bwMode="auto">
          <a:xfrm>
            <a:off x="8711500" y="1684990"/>
            <a:ext cx="175276" cy="198714"/>
          </a:xfrm>
          <a:custGeom>
            <a:avLst/>
            <a:gdLst>
              <a:gd name="T0" fmla="*/ 4 w 172"/>
              <a:gd name="T1" fmla="*/ 185 h 195"/>
              <a:gd name="T2" fmla="*/ 9 w 172"/>
              <a:gd name="T3" fmla="*/ 184 h 195"/>
              <a:gd name="T4" fmla="*/ 13 w 172"/>
              <a:gd name="T5" fmla="*/ 180 h 195"/>
              <a:gd name="T6" fmla="*/ 20 w 172"/>
              <a:gd name="T7" fmla="*/ 172 h 195"/>
              <a:gd name="T8" fmla="*/ 24 w 172"/>
              <a:gd name="T9" fmla="*/ 170 h 195"/>
              <a:gd name="T10" fmla="*/ 28 w 172"/>
              <a:gd name="T11" fmla="*/ 170 h 195"/>
              <a:gd name="T12" fmla="*/ 34 w 172"/>
              <a:gd name="T13" fmla="*/ 171 h 195"/>
              <a:gd name="T14" fmla="*/ 43 w 172"/>
              <a:gd name="T15" fmla="*/ 175 h 195"/>
              <a:gd name="T16" fmla="*/ 50 w 172"/>
              <a:gd name="T17" fmla="*/ 177 h 195"/>
              <a:gd name="T18" fmla="*/ 57 w 172"/>
              <a:gd name="T19" fmla="*/ 180 h 195"/>
              <a:gd name="T20" fmla="*/ 64 w 172"/>
              <a:gd name="T21" fmla="*/ 183 h 195"/>
              <a:gd name="T22" fmla="*/ 69 w 172"/>
              <a:gd name="T23" fmla="*/ 183 h 195"/>
              <a:gd name="T24" fmla="*/ 71 w 172"/>
              <a:gd name="T25" fmla="*/ 185 h 195"/>
              <a:gd name="T26" fmla="*/ 73 w 172"/>
              <a:gd name="T27" fmla="*/ 190 h 195"/>
              <a:gd name="T28" fmla="*/ 76 w 172"/>
              <a:gd name="T29" fmla="*/ 193 h 195"/>
              <a:gd name="T30" fmla="*/ 78 w 172"/>
              <a:gd name="T31" fmla="*/ 195 h 195"/>
              <a:gd name="T32" fmla="*/ 83 w 172"/>
              <a:gd name="T33" fmla="*/ 195 h 195"/>
              <a:gd name="T34" fmla="*/ 89 w 172"/>
              <a:gd name="T35" fmla="*/ 193 h 195"/>
              <a:gd name="T36" fmla="*/ 94 w 172"/>
              <a:gd name="T37" fmla="*/ 189 h 195"/>
              <a:gd name="T38" fmla="*/ 97 w 172"/>
              <a:gd name="T39" fmla="*/ 185 h 195"/>
              <a:gd name="T40" fmla="*/ 96 w 172"/>
              <a:gd name="T41" fmla="*/ 178 h 195"/>
              <a:gd name="T42" fmla="*/ 96 w 172"/>
              <a:gd name="T43" fmla="*/ 173 h 195"/>
              <a:gd name="T44" fmla="*/ 99 w 172"/>
              <a:gd name="T45" fmla="*/ 169 h 195"/>
              <a:gd name="T46" fmla="*/ 109 w 172"/>
              <a:gd name="T47" fmla="*/ 160 h 195"/>
              <a:gd name="T48" fmla="*/ 112 w 172"/>
              <a:gd name="T49" fmla="*/ 157 h 195"/>
              <a:gd name="T50" fmla="*/ 115 w 172"/>
              <a:gd name="T51" fmla="*/ 157 h 195"/>
              <a:gd name="T52" fmla="*/ 118 w 172"/>
              <a:gd name="T53" fmla="*/ 159 h 195"/>
              <a:gd name="T54" fmla="*/ 124 w 172"/>
              <a:gd name="T55" fmla="*/ 167 h 195"/>
              <a:gd name="T56" fmla="*/ 130 w 172"/>
              <a:gd name="T57" fmla="*/ 171 h 195"/>
              <a:gd name="T58" fmla="*/ 135 w 172"/>
              <a:gd name="T59" fmla="*/ 172 h 195"/>
              <a:gd name="T60" fmla="*/ 142 w 172"/>
              <a:gd name="T61" fmla="*/ 170 h 195"/>
              <a:gd name="T62" fmla="*/ 149 w 172"/>
              <a:gd name="T63" fmla="*/ 169 h 195"/>
              <a:gd name="T64" fmla="*/ 156 w 172"/>
              <a:gd name="T65" fmla="*/ 171 h 195"/>
              <a:gd name="T66" fmla="*/ 161 w 172"/>
              <a:gd name="T67" fmla="*/ 171 h 195"/>
              <a:gd name="T68" fmla="*/ 168 w 172"/>
              <a:gd name="T69" fmla="*/ 168 h 195"/>
              <a:gd name="T70" fmla="*/ 171 w 172"/>
              <a:gd name="T71" fmla="*/ 166 h 195"/>
              <a:gd name="T72" fmla="*/ 172 w 172"/>
              <a:gd name="T73" fmla="*/ 162 h 195"/>
              <a:gd name="T74" fmla="*/ 171 w 172"/>
              <a:gd name="T75" fmla="*/ 158 h 195"/>
              <a:gd name="T76" fmla="*/ 162 w 172"/>
              <a:gd name="T77" fmla="*/ 146 h 195"/>
              <a:gd name="T78" fmla="*/ 155 w 172"/>
              <a:gd name="T79" fmla="*/ 132 h 195"/>
              <a:gd name="T80" fmla="*/ 154 w 172"/>
              <a:gd name="T81" fmla="*/ 127 h 195"/>
              <a:gd name="T82" fmla="*/ 155 w 172"/>
              <a:gd name="T83" fmla="*/ 118 h 195"/>
              <a:gd name="T84" fmla="*/ 158 w 172"/>
              <a:gd name="T85" fmla="*/ 109 h 195"/>
              <a:gd name="T86" fmla="*/ 157 w 172"/>
              <a:gd name="T87" fmla="*/ 105 h 195"/>
              <a:gd name="T88" fmla="*/ 151 w 172"/>
              <a:gd name="T89" fmla="*/ 93 h 195"/>
              <a:gd name="T90" fmla="*/ 151 w 172"/>
              <a:gd name="T91" fmla="*/ 88 h 195"/>
              <a:gd name="T92" fmla="*/ 150 w 172"/>
              <a:gd name="T93" fmla="*/ 80 h 195"/>
              <a:gd name="T94" fmla="*/ 147 w 172"/>
              <a:gd name="T95" fmla="*/ 65 h 195"/>
              <a:gd name="T96" fmla="*/ 146 w 172"/>
              <a:gd name="T97" fmla="*/ 44 h 195"/>
              <a:gd name="T98" fmla="*/ 147 w 172"/>
              <a:gd name="T99" fmla="*/ 32 h 195"/>
              <a:gd name="T100" fmla="*/ 146 w 172"/>
              <a:gd name="T101" fmla="*/ 26 h 195"/>
              <a:gd name="T102" fmla="*/ 140 w 172"/>
              <a:gd name="T103" fmla="*/ 15 h 195"/>
              <a:gd name="T104" fmla="*/ 135 w 172"/>
              <a:gd name="T105" fmla="*/ 6 h 195"/>
              <a:gd name="T106" fmla="*/ 133 w 172"/>
              <a:gd name="T107" fmla="*/ 1 h 195"/>
              <a:gd name="T108" fmla="*/ 136 w 172"/>
              <a:gd name="T109" fmla="*/ 0 h 1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172" h="195">
                <a:moveTo>
                  <a:pt x="0" y="184"/>
                </a:moveTo>
                <a:lnTo>
                  <a:pt x="2" y="185"/>
                </a:lnTo>
                <a:lnTo>
                  <a:pt x="3" y="185"/>
                </a:lnTo>
                <a:lnTo>
                  <a:pt x="4" y="185"/>
                </a:lnTo>
                <a:lnTo>
                  <a:pt x="5" y="185"/>
                </a:lnTo>
                <a:lnTo>
                  <a:pt x="6" y="185"/>
                </a:lnTo>
                <a:lnTo>
                  <a:pt x="8" y="184"/>
                </a:lnTo>
                <a:lnTo>
                  <a:pt x="9" y="184"/>
                </a:lnTo>
                <a:lnTo>
                  <a:pt x="9" y="184"/>
                </a:lnTo>
                <a:lnTo>
                  <a:pt x="10" y="183"/>
                </a:lnTo>
                <a:lnTo>
                  <a:pt x="11" y="182"/>
                </a:lnTo>
                <a:lnTo>
                  <a:pt x="13" y="180"/>
                </a:lnTo>
                <a:lnTo>
                  <a:pt x="15" y="177"/>
                </a:lnTo>
                <a:lnTo>
                  <a:pt x="18" y="174"/>
                </a:lnTo>
                <a:lnTo>
                  <a:pt x="19" y="173"/>
                </a:lnTo>
                <a:lnTo>
                  <a:pt x="20" y="172"/>
                </a:lnTo>
                <a:lnTo>
                  <a:pt x="21" y="171"/>
                </a:lnTo>
                <a:lnTo>
                  <a:pt x="22" y="171"/>
                </a:lnTo>
                <a:lnTo>
                  <a:pt x="23" y="170"/>
                </a:lnTo>
                <a:lnTo>
                  <a:pt x="24" y="170"/>
                </a:lnTo>
                <a:lnTo>
                  <a:pt x="25" y="170"/>
                </a:lnTo>
                <a:lnTo>
                  <a:pt x="26" y="170"/>
                </a:lnTo>
                <a:lnTo>
                  <a:pt x="27" y="170"/>
                </a:lnTo>
                <a:lnTo>
                  <a:pt x="28" y="170"/>
                </a:lnTo>
                <a:lnTo>
                  <a:pt x="29" y="170"/>
                </a:lnTo>
                <a:lnTo>
                  <a:pt x="30" y="170"/>
                </a:lnTo>
                <a:lnTo>
                  <a:pt x="32" y="171"/>
                </a:lnTo>
                <a:lnTo>
                  <a:pt x="34" y="171"/>
                </a:lnTo>
                <a:lnTo>
                  <a:pt x="35" y="172"/>
                </a:lnTo>
                <a:lnTo>
                  <a:pt x="39" y="173"/>
                </a:lnTo>
                <a:lnTo>
                  <a:pt x="41" y="174"/>
                </a:lnTo>
                <a:lnTo>
                  <a:pt x="43" y="175"/>
                </a:lnTo>
                <a:lnTo>
                  <a:pt x="45" y="175"/>
                </a:lnTo>
                <a:lnTo>
                  <a:pt x="46" y="176"/>
                </a:lnTo>
                <a:lnTo>
                  <a:pt x="49" y="176"/>
                </a:lnTo>
                <a:lnTo>
                  <a:pt x="50" y="177"/>
                </a:lnTo>
                <a:lnTo>
                  <a:pt x="51" y="177"/>
                </a:lnTo>
                <a:lnTo>
                  <a:pt x="52" y="178"/>
                </a:lnTo>
                <a:lnTo>
                  <a:pt x="55" y="179"/>
                </a:lnTo>
                <a:lnTo>
                  <a:pt x="57" y="180"/>
                </a:lnTo>
                <a:lnTo>
                  <a:pt x="60" y="181"/>
                </a:lnTo>
                <a:lnTo>
                  <a:pt x="62" y="182"/>
                </a:lnTo>
                <a:lnTo>
                  <a:pt x="63" y="183"/>
                </a:lnTo>
                <a:lnTo>
                  <a:pt x="64" y="183"/>
                </a:lnTo>
                <a:lnTo>
                  <a:pt x="65" y="183"/>
                </a:lnTo>
                <a:lnTo>
                  <a:pt x="68" y="182"/>
                </a:lnTo>
                <a:lnTo>
                  <a:pt x="69" y="182"/>
                </a:lnTo>
                <a:lnTo>
                  <a:pt x="69" y="183"/>
                </a:lnTo>
                <a:lnTo>
                  <a:pt x="70" y="183"/>
                </a:lnTo>
                <a:lnTo>
                  <a:pt x="70" y="183"/>
                </a:lnTo>
                <a:lnTo>
                  <a:pt x="71" y="184"/>
                </a:lnTo>
                <a:lnTo>
                  <a:pt x="71" y="185"/>
                </a:lnTo>
                <a:lnTo>
                  <a:pt x="72" y="186"/>
                </a:lnTo>
                <a:lnTo>
                  <a:pt x="73" y="188"/>
                </a:lnTo>
                <a:lnTo>
                  <a:pt x="73" y="189"/>
                </a:lnTo>
                <a:lnTo>
                  <a:pt x="73" y="190"/>
                </a:lnTo>
                <a:lnTo>
                  <a:pt x="73" y="191"/>
                </a:lnTo>
                <a:lnTo>
                  <a:pt x="74" y="192"/>
                </a:lnTo>
                <a:lnTo>
                  <a:pt x="75" y="193"/>
                </a:lnTo>
                <a:lnTo>
                  <a:pt x="76" y="193"/>
                </a:lnTo>
                <a:lnTo>
                  <a:pt x="76" y="194"/>
                </a:lnTo>
                <a:lnTo>
                  <a:pt x="77" y="194"/>
                </a:lnTo>
                <a:lnTo>
                  <a:pt x="77" y="195"/>
                </a:lnTo>
                <a:lnTo>
                  <a:pt x="78" y="195"/>
                </a:lnTo>
                <a:lnTo>
                  <a:pt x="79" y="195"/>
                </a:lnTo>
                <a:lnTo>
                  <a:pt x="80" y="195"/>
                </a:lnTo>
                <a:lnTo>
                  <a:pt x="81" y="195"/>
                </a:lnTo>
                <a:lnTo>
                  <a:pt x="83" y="195"/>
                </a:lnTo>
                <a:lnTo>
                  <a:pt x="85" y="195"/>
                </a:lnTo>
                <a:lnTo>
                  <a:pt x="86" y="194"/>
                </a:lnTo>
                <a:lnTo>
                  <a:pt x="88" y="194"/>
                </a:lnTo>
                <a:lnTo>
                  <a:pt x="89" y="193"/>
                </a:lnTo>
                <a:lnTo>
                  <a:pt x="90" y="192"/>
                </a:lnTo>
                <a:lnTo>
                  <a:pt x="91" y="191"/>
                </a:lnTo>
                <a:lnTo>
                  <a:pt x="94" y="190"/>
                </a:lnTo>
                <a:lnTo>
                  <a:pt x="94" y="189"/>
                </a:lnTo>
                <a:lnTo>
                  <a:pt x="95" y="189"/>
                </a:lnTo>
                <a:lnTo>
                  <a:pt x="96" y="188"/>
                </a:lnTo>
                <a:lnTo>
                  <a:pt x="96" y="186"/>
                </a:lnTo>
                <a:lnTo>
                  <a:pt x="97" y="185"/>
                </a:lnTo>
                <a:lnTo>
                  <a:pt x="97" y="184"/>
                </a:lnTo>
                <a:lnTo>
                  <a:pt x="97" y="183"/>
                </a:lnTo>
                <a:lnTo>
                  <a:pt x="97" y="182"/>
                </a:lnTo>
                <a:lnTo>
                  <a:pt x="96" y="178"/>
                </a:lnTo>
                <a:lnTo>
                  <a:pt x="96" y="176"/>
                </a:lnTo>
                <a:lnTo>
                  <a:pt x="96" y="175"/>
                </a:lnTo>
                <a:lnTo>
                  <a:pt x="96" y="174"/>
                </a:lnTo>
                <a:lnTo>
                  <a:pt x="96" y="173"/>
                </a:lnTo>
                <a:lnTo>
                  <a:pt x="97" y="172"/>
                </a:lnTo>
                <a:lnTo>
                  <a:pt x="97" y="171"/>
                </a:lnTo>
                <a:lnTo>
                  <a:pt x="98" y="170"/>
                </a:lnTo>
                <a:lnTo>
                  <a:pt x="99" y="169"/>
                </a:lnTo>
                <a:lnTo>
                  <a:pt x="100" y="168"/>
                </a:lnTo>
                <a:lnTo>
                  <a:pt x="103" y="165"/>
                </a:lnTo>
                <a:lnTo>
                  <a:pt x="106" y="162"/>
                </a:lnTo>
                <a:lnTo>
                  <a:pt x="109" y="160"/>
                </a:lnTo>
                <a:lnTo>
                  <a:pt x="110" y="159"/>
                </a:lnTo>
                <a:lnTo>
                  <a:pt x="111" y="158"/>
                </a:lnTo>
                <a:lnTo>
                  <a:pt x="112" y="157"/>
                </a:lnTo>
                <a:lnTo>
                  <a:pt x="112" y="157"/>
                </a:lnTo>
                <a:lnTo>
                  <a:pt x="113" y="157"/>
                </a:lnTo>
                <a:lnTo>
                  <a:pt x="113" y="156"/>
                </a:lnTo>
                <a:lnTo>
                  <a:pt x="114" y="156"/>
                </a:lnTo>
                <a:lnTo>
                  <a:pt x="115" y="157"/>
                </a:lnTo>
                <a:lnTo>
                  <a:pt x="116" y="157"/>
                </a:lnTo>
                <a:lnTo>
                  <a:pt x="117" y="158"/>
                </a:lnTo>
                <a:lnTo>
                  <a:pt x="117" y="158"/>
                </a:lnTo>
                <a:lnTo>
                  <a:pt x="118" y="159"/>
                </a:lnTo>
                <a:lnTo>
                  <a:pt x="120" y="162"/>
                </a:lnTo>
                <a:lnTo>
                  <a:pt x="122" y="165"/>
                </a:lnTo>
                <a:lnTo>
                  <a:pt x="123" y="166"/>
                </a:lnTo>
                <a:lnTo>
                  <a:pt x="124" y="167"/>
                </a:lnTo>
                <a:lnTo>
                  <a:pt x="125" y="168"/>
                </a:lnTo>
                <a:lnTo>
                  <a:pt x="127" y="169"/>
                </a:lnTo>
                <a:lnTo>
                  <a:pt x="128" y="170"/>
                </a:lnTo>
                <a:lnTo>
                  <a:pt x="130" y="171"/>
                </a:lnTo>
                <a:lnTo>
                  <a:pt x="131" y="171"/>
                </a:lnTo>
                <a:lnTo>
                  <a:pt x="133" y="172"/>
                </a:lnTo>
                <a:lnTo>
                  <a:pt x="134" y="172"/>
                </a:lnTo>
                <a:lnTo>
                  <a:pt x="135" y="172"/>
                </a:lnTo>
                <a:lnTo>
                  <a:pt x="136" y="172"/>
                </a:lnTo>
                <a:lnTo>
                  <a:pt x="137" y="172"/>
                </a:lnTo>
                <a:lnTo>
                  <a:pt x="138" y="171"/>
                </a:lnTo>
                <a:lnTo>
                  <a:pt x="142" y="170"/>
                </a:lnTo>
                <a:lnTo>
                  <a:pt x="145" y="169"/>
                </a:lnTo>
                <a:lnTo>
                  <a:pt x="146" y="169"/>
                </a:lnTo>
                <a:lnTo>
                  <a:pt x="147" y="169"/>
                </a:lnTo>
                <a:lnTo>
                  <a:pt x="149" y="169"/>
                </a:lnTo>
                <a:lnTo>
                  <a:pt x="151" y="169"/>
                </a:lnTo>
                <a:lnTo>
                  <a:pt x="153" y="170"/>
                </a:lnTo>
                <a:lnTo>
                  <a:pt x="155" y="171"/>
                </a:lnTo>
                <a:lnTo>
                  <a:pt x="156" y="171"/>
                </a:lnTo>
                <a:lnTo>
                  <a:pt x="157" y="171"/>
                </a:lnTo>
                <a:lnTo>
                  <a:pt x="158" y="171"/>
                </a:lnTo>
                <a:lnTo>
                  <a:pt x="160" y="171"/>
                </a:lnTo>
                <a:lnTo>
                  <a:pt x="161" y="171"/>
                </a:lnTo>
                <a:lnTo>
                  <a:pt x="163" y="171"/>
                </a:lnTo>
                <a:lnTo>
                  <a:pt x="165" y="170"/>
                </a:lnTo>
                <a:lnTo>
                  <a:pt x="167" y="169"/>
                </a:lnTo>
                <a:lnTo>
                  <a:pt x="168" y="168"/>
                </a:lnTo>
                <a:lnTo>
                  <a:pt x="169" y="168"/>
                </a:lnTo>
                <a:lnTo>
                  <a:pt x="170" y="167"/>
                </a:lnTo>
                <a:lnTo>
                  <a:pt x="171" y="167"/>
                </a:lnTo>
                <a:lnTo>
                  <a:pt x="171" y="166"/>
                </a:lnTo>
                <a:lnTo>
                  <a:pt x="172" y="165"/>
                </a:lnTo>
                <a:lnTo>
                  <a:pt x="172" y="164"/>
                </a:lnTo>
                <a:lnTo>
                  <a:pt x="172" y="163"/>
                </a:lnTo>
                <a:lnTo>
                  <a:pt x="172" y="162"/>
                </a:lnTo>
                <a:lnTo>
                  <a:pt x="172" y="161"/>
                </a:lnTo>
                <a:lnTo>
                  <a:pt x="171" y="160"/>
                </a:lnTo>
                <a:lnTo>
                  <a:pt x="171" y="159"/>
                </a:lnTo>
                <a:lnTo>
                  <a:pt x="171" y="158"/>
                </a:lnTo>
                <a:lnTo>
                  <a:pt x="170" y="157"/>
                </a:lnTo>
                <a:lnTo>
                  <a:pt x="168" y="153"/>
                </a:lnTo>
                <a:lnTo>
                  <a:pt x="164" y="149"/>
                </a:lnTo>
                <a:lnTo>
                  <a:pt x="162" y="146"/>
                </a:lnTo>
                <a:lnTo>
                  <a:pt x="161" y="145"/>
                </a:lnTo>
                <a:lnTo>
                  <a:pt x="158" y="139"/>
                </a:lnTo>
                <a:lnTo>
                  <a:pt x="157" y="136"/>
                </a:lnTo>
                <a:lnTo>
                  <a:pt x="155" y="132"/>
                </a:lnTo>
                <a:lnTo>
                  <a:pt x="154" y="131"/>
                </a:lnTo>
                <a:lnTo>
                  <a:pt x="154" y="129"/>
                </a:lnTo>
                <a:lnTo>
                  <a:pt x="154" y="128"/>
                </a:lnTo>
                <a:lnTo>
                  <a:pt x="154" y="127"/>
                </a:lnTo>
                <a:lnTo>
                  <a:pt x="154" y="125"/>
                </a:lnTo>
                <a:lnTo>
                  <a:pt x="154" y="124"/>
                </a:lnTo>
                <a:lnTo>
                  <a:pt x="154" y="121"/>
                </a:lnTo>
                <a:lnTo>
                  <a:pt x="155" y="118"/>
                </a:lnTo>
                <a:lnTo>
                  <a:pt x="157" y="113"/>
                </a:lnTo>
                <a:lnTo>
                  <a:pt x="157" y="111"/>
                </a:lnTo>
                <a:lnTo>
                  <a:pt x="158" y="110"/>
                </a:lnTo>
                <a:lnTo>
                  <a:pt x="158" y="109"/>
                </a:lnTo>
                <a:lnTo>
                  <a:pt x="158" y="108"/>
                </a:lnTo>
                <a:lnTo>
                  <a:pt x="158" y="107"/>
                </a:lnTo>
                <a:lnTo>
                  <a:pt x="157" y="106"/>
                </a:lnTo>
                <a:lnTo>
                  <a:pt x="157" y="105"/>
                </a:lnTo>
                <a:lnTo>
                  <a:pt x="156" y="104"/>
                </a:lnTo>
                <a:lnTo>
                  <a:pt x="155" y="100"/>
                </a:lnTo>
                <a:lnTo>
                  <a:pt x="152" y="95"/>
                </a:lnTo>
                <a:lnTo>
                  <a:pt x="151" y="93"/>
                </a:lnTo>
                <a:lnTo>
                  <a:pt x="151" y="92"/>
                </a:lnTo>
                <a:lnTo>
                  <a:pt x="151" y="91"/>
                </a:lnTo>
                <a:lnTo>
                  <a:pt x="151" y="90"/>
                </a:lnTo>
                <a:lnTo>
                  <a:pt x="151" y="88"/>
                </a:lnTo>
                <a:lnTo>
                  <a:pt x="151" y="85"/>
                </a:lnTo>
                <a:lnTo>
                  <a:pt x="151" y="83"/>
                </a:lnTo>
                <a:lnTo>
                  <a:pt x="151" y="82"/>
                </a:lnTo>
                <a:lnTo>
                  <a:pt x="150" y="80"/>
                </a:lnTo>
                <a:lnTo>
                  <a:pt x="149" y="75"/>
                </a:lnTo>
                <a:lnTo>
                  <a:pt x="148" y="72"/>
                </a:lnTo>
                <a:lnTo>
                  <a:pt x="147" y="68"/>
                </a:lnTo>
                <a:lnTo>
                  <a:pt x="147" y="65"/>
                </a:lnTo>
                <a:lnTo>
                  <a:pt x="147" y="63"/>
                </a:lnTo>
                <a:lnTo>
                  <a:pt x="146" y="61"/>
                </a:lnTo>
                <a:lnTo>
                  <a:pt x="146" y="51"/>
                </a:lnTo>
                <a:lnTo>
                  <a:pt x="146" y="44"/>
                </a:lnTo>
                <a:lnTo>
                  <a:pt x="146" y="42"/>
                </a:lnTo>
                <a:lnTo>
                  <a:pt x="146" y="40"/>
                </a:lnTo>
                <a:lnTo>
                  <a:pt x="147" y="34"/>
                </a:lnTo>
                <a:lnTo>
                  <a:pt x="147" y="32"/>
                </a:lnTo>
                <a:lnTo>
                  <a:pt x="147" y="30"/>
                </a:lnTo>
                <a:lnTo>
                  <a:pt x="147" y="28"/>
                </a:lnTo>
                <a:lnTo>
                  <a:pt x="146" y="27"/>
                </a:lnTo>
                <a:lnTo>
                  <a:pt x="146" y="26"/>
                </a:lnTo>
                <a:lnTo>
                  <a:pt x="145" y="24"/>
                </a:lnTo>
                <a:lnTo>
                  <a:pt x="145" y="23"/>
                </a:lnTo>
                <a:lnTo>
                  <a:pt x="143" y="20"/>
                </a:lnTo>
                <a:lnTo>
                  <a:pt x="140" y="15"/>
                </a:lnTo>
                <a:lnTo>
                  <a:pt x="138" y="13"/>
                </a:lnTo>
                <a:lnTo>
                  <a:pt x="137" y="10"/>
                </a:lnTo>
                <a:lnTo>
                  <a:pt x="136" y="8"/>
                </a:lnTo>
                <a:lnTo>
                  <a:pt x="135" y="6"/>
                </a:lnTo>
                <a:lnTo>
                  <a:pt x="134" y="4"/>
                </a:lnTo>
                <a:lnTo>
                  <a:pt x="134" y="3"/>
                </a:lnTo>
                <a:lnTo>
                  <a:pt x="134" y="2"/>
                </a:lnTo>
                <a:lnTo>
                  <a:pt x="133" y="1"/>
                </a:lnTo>
                <a:lnTo>
                  <a:pt x="133" y="0"/>
                </a:lnTo>
                <a:lnTo>
                  <a:pt x="134" y="0"/>
                </a:lnTo>
                <a:lnTo>
                  <a:pt x="135" y="0"/>
                </a:lnTo>
                <a:lnTo>
                  <a:pt x="136" y="0"/>
                </a:lnTo>
                <a:lnTo>
                  <a:pt x="139" y="0"/>
                </a:lnTo>
              </a:path>
            </a:pathLst>
          </a:custGeom>
          <a:noFill/>
          <a:ln w="98425">
            <a:solidFill>
              <a:srgbClr val="CCCC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306" name="Freeform 243">
            <a:extLst>
              <a:ext uri="{FF2B5EF4-FFF2-40B4-BE49-F238E27FC236}">
                <a16:creationId xmlns:a16="http://schemas.microsoft.com/office/drawing/2014/main" id="{2267478A-038A-43DF-AC97-606078B3CCAC}"/>
              </a:ext>
            </a:extLst>
          </p:cNvPr>
          <p:cNvSpPr>
            <a:spLocks/>
          </p:cNvSpPr>
          <p:nvPr/>
        </p:nvSpPr>
        <p:spPr bwMode="auto">
          <a:xfrm>
            <a:off x="8781815" y="2062037"/>
            <a:ext cx="637923" cy="419847"/>
          </a:xfrm>
          <a:custGeom>
            <a:avLst/>
            <a:gdLst>
              <a:gd name="T0" fmla="*/ 186 w 626"/>
              <a:gd name="T1" fmla="*/ 49 h 412"/>
              <a:gd name="T2" fmla="*/ 212 w 626"/>
              <a:gd name="T3" fmla="*/ 41 h 412"/>
              <a:gd name="T4" fmla="*/ 253 w 626"/>
              <a:gd name="T5" fmla="*/ 36 h 412"/>
              <a:gd name="T6" fmla="*/ 272 w 626"/>
              <a:gd name="T7" fmla="*/ 62 h 412"/>
              <a:gd name="T8" fmla="*/ 302 w 626"/>
              <a:gd name="T9" fmla="*/ 82 h 412"/>
              <a:gd name="T10" fmla="*/ 343 w 626"/>
              <a:gd name="T11" fmla="*/ 106 h 412"/>
              <a:gd name="T12" fmla="*/ 371 w 626"/>
              <a:gd name="T13" fmla="*/ 106 h 412"/>
              <a:gd name="T14" fmla="*/ 400 w 626"/>
              <a:gd name="T15" fmla="*/ 107 h 412"/>
              <a:gd name="T16" fmla="*/ 407 w 626"/>
              <a:gd name="T17" fmla="*/ 89 h 412"/>
              <a:gd name="T18" fmla="*/ 422 w 626"/>
              <a:gd name="T19" fmla="*/ 68 h 412"/>
              <a:gd name="T20" fmla="*/ 461 w 626"/>
              <a:gd name="T21" fmla="*/ 43 h 412"/>
              <a:gd name="T22" fmla="*/ 477 w 626"/>
              <a:gd name="T23" fmla="*/ 29 h 412"/>
              <a:gd name="T24" fmla="*/ 510 w 626"/>
              <a:gd name="T25" fmla="*/ 42 h 412"/>
              <a:gd name="T26" fmla="*/ 552 w 626"/>
              <a:gd name="T27" fmla="*/ 67 h 412"/>
              <a:gd name="T28" fmla="*/ 578 w 626"/>
              <a:gd name="T29" fmla="*/ 49 h 412"/>
              <a:gd name="T30" fmla="*/ 605 w 626"/>
              <a:gd name="T31" fmla="*/ 10 h 412"/>
              <a:gd name="T32" fmla="*/ 626 w 626"/>
              <a:gd name="T33" fmla="*/ 2 h 412"/>
              <a:gd name="T34" fmla="*/ 607 w 626"/>
              <a:gd name="T35" fmla="*/ 60 h 412"/>
              <a:gd name="T36" fmla="*/ 605 w 626"/>
              <a:gd name="T37" fmla="*/ 90 h 412"/>
              <a:gd name="T38" fmla="*/ 589 w 626"/>
              <a:gd name="T39" fmla="*/ 124 h 412"/>
              <a:gd name="T40" fmla="*/ 570 w 626"/>
              <a:gd name="T41" fmla="*/ 137 h 412"/>
              <a:gd name="T42" fmla="*/ 585 w 626"/>
              <a:gd name="T43" fmla="*/ 191 h 412"/>
              <a:gd name="T44" fmla="*/ 580 w 626"/>
              <a:gd name="T45" fmla="*/ 230 h 412"/>
              <a:gd name="T46" fmla="*/ 590 w 626"/>
              <a:gd name="T47" fmla="*/ 265 h 412"/>
              <a:gd name="T48" fmla="*/ 608 w 626"/>
              <a:gd name="T49" fmla="*/ 299 h 412"/>
              <a:gd name="T50" fmla="*/ 619 w 626"/>
              <a:gd name="T51" fmla="*/ 312 h 412"/>
              <a:gd name="T52" fmla="*/ 624 w 626"/>
              <a:gd name="T53" fmla="*/ 342 h 412"/>
              <a:gd name="T54" fmla="*/ 614 w 626"/>
              <a:gd name="T55" fmla="*/ 377 h 412"/>
              <a:gd name="T56" fmla="*/ 598 w 626"/>
              <a:gd name="T57" fmla="*/ 394 h 412"/>
              <a:gd name="T58" fmla="*/ 550 w 626"/>
              <a:gd name="T59" fmla="*/ 379 h 412"/>
              <a:gd name="T60" fmla="*/ 513 w 626"/>
              <a:gd name="T61" fmla="*/ 379 h 412"/>
              <a:gd name="T62" fmla="*/ 496 w 626"/>
              <a:gd name="T63" fmla="*/ 402 h 412"/>
              <a:gd name="T64" fmla="*/ 459 w 626"/>
              <a:gd name="T65" fmla="*/ 402 h 412"/>
              <a:gd name="T66" fmla="*/ 439 w 626"/>
              <a:gd name="T67" fmla="*/ 412 h 412"/>
              <a:gd name="T68" fmla="*/ 404 w 626"/>
              <a:gd name="T69" fmla="*/ 387 h 412"/>
              <a:gd name="T70" fmla="*/ 366 w 626"/>
              <a:gd name="T71" fmla="*/ 359 h 412"/>
              <a:gd name="T72" fmla="*/ 314 w 626"/>
              <a:gd name="T73" fmla="*/ 342 h 412"/>
              <a:gd name="T74" fmla="*/ 287 w 626"/>
              <a:gd name="T75" fmla="*/ 325 h 412"/>
              <a:gd name="T76" fmla="*/ 265 w 626"/>
              <a:gd name="T77" fmla="*/ 314 h 412"/>
              <a:gd name="T78" fmla="*/ 243 w 626"/>
              <a:gd name="T79" fmla="*/ 343 h 412"/>
              <a:gd name="T80" fmla="*/ 208 w 626"/>
              <a:gd name="T81" fmla="*/ 327 h 412"/>
              <a:gd name="T82" fmla="*/ 200 w 626"/>
              <a:gd name="T83" fmla="*/ 308 h 412"/>
              <a:gd name="T84" fmla="*/ 173 w 626"/>
              <a:gd name="T85" fmla="*/ 295 h 412"/>
              <a:gd name="T86" fmla="*/ 152 w 626"/>
              <a:gd name="T87" fmla="*/ 280 h 412"/>
              <a:gd name="T88" fmla="*/ 124 w 626"/>
              <a:gd name="T89" fmla="*/ 264 h 412"/>
              <a:gd name="T90" fmla="*/ 95 w 626"/>
              <a:gd name="T91" fmla="*/ 263 h 412"/>
              <a:gd name="T92" fmla="*/ 55 w 626"/>
              <a:gd name="T93" fmla="*/ 213 h 412"/>
              <a:gd name="T94" fmla="*/ 64 w 626"/>
              <a:gd name="T95" fmla="*/ 181 h 412"/>
              <a:gd name="T96" fmla="*/ 53 w 626"/>
              <a:gd name="T97" fmla="*/ 160 h 412"/>
              <a:gd name="T98" fmla="*/ 39 w 626"/>
              <a:gd name="T99" fmla="*/ 140 h 412"/>
              <a:gd name="T100" fmla="*/ 19 w 626"/>
              <a:gd name="T101" fmla="*/ 130 h 412"/>
              <a:gd name="T102" fmla="*/ 0 w 626"/>
              <a:gd name="T103" fmla="*/ 115 h 412"/>
              <a:gd name="T104" fmla="*/ 6 w 626"/>
              <a:gd name="T105" fmla="*/ 105 h 412"/>
              <a:gd name="T106" fmla="*/ 16 w 626"/>
              <a:gd name="T107" fmla="*/ 86 h 412"/>
              <a:gd name="T108" fmla="*/ 17 w 626"/>
              <a:gd name="T109" fmla="*/ 74 h 412"/>
              <a:gd name="T110" fmla="*/ 35 w 626"/>
              <a:gd name="T111" fmla="*/ 74 h 412"/>
              <a:gd name="T112" fmla="*/ 61 w 626"/>
              <a:gd name="T113" fmla="*/ 61 h 412"/>
              <a:gd name="T114" fmla="*/ 83 w 626"/>
              <a:gd name="T115" fmla="*/ 46 h 412"/>
              <a:gd name="T116" fmla="*/ 109 w 626"/>
              <a:gd name="T117" fmla="*/ 52 h 412"/>
              <a:gd name="T118" fmla="*/ 141 w 626"/>
              <a:gd name="T119" fmla="*/ 51 h 412"/>
              <a:gd name="T120" fmla="*/ 161 w 626"/>
              <a:gd name="T121" fmla="*/ 31 h 4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626" h="412">
                <a:moveTo>
                  <a:pt x="171" y="26"/>
                </a:moveTo>
                <a:lnTo>
                  <a:pt x="171" y="26"/>
                </a:lnTo>
                <a:lnTo>
                  <a:pt x="173" y="27"/>
                </a:lnTo>
                <a:lnTo>
                  <a:pt x="174" y="28"/>
                </a:lnTo>
                <a:lnTo>
                  <a:pt x="174" y="29"/>
                </a:lnTo>
                <a:lnTo>
                  <a:pt x="175" y="29"/>
                </a:lnTo>
                <a:lnTo>
                  <a:pt x="176" y="30"/>
                </a:lnTo>
                <a:lnTo>
                  <a:pt x="177" y="32"/>
                </a:lnTo>
                <a:lnTo>
                  <a:pt x="178" y="34"/>
                </a:lnTo>
                <a:lnTo>
                  <a:pt x="179" y="36"/>
                </a:lnTo>
                <a:lnTo>
                  <a:pt x="180" y="38"/>
                </a:lnTo>
                <a:lnTo>
                  <a:pt x="181" y="42"/>
                </a:lnTo>
                <a:lnTo>
                  <a:pt x="182" y="44"/>
                </a:lnTo>
                <a:lnTo>
                  <a:pt x="183" y="45"/>
                </a:lnTo>
                <a:lnTo>
                  <a:pt x="184" y="46"/>
                </a:lnTo>
                <a:lnTo>
                  <a:pt x="184" y="47"/>
                </a:lnTo>
                <a:lnTo>
                  <a:pt x="185" y="48"/>
                </a:lnTo>
                <a:lnTo>
                  <a:pt x="186" y="49"/>
                </a:lnTo>
                <a:lnTo>
                  <a:pt x="187" y="49"/>
                </a:lnTo>
                <a:lnTo>
                  <a:pt x="188" y="50"/>
                </a:lnTo>
                <a:lnTo>
                  <a:pt x="189" y="50"/>
                </a:lnTo>
                <a:lnTo>
                  <a:pt x="190" y="50"/>
                </a:lnTo>
                <a:lnTo>
                  <a:pt x="191" y="50"/>
                </a:lnTo>
                <a:lnTo>
                  <a:pt x="193" y="51"/>
                </a:lnTo>
                <a:lnTo>
                  <a:pt x="194" y="51"/>
                </a:lnTo>
                <a:lnTo>
                  <a:pt x="194" y="50"/>
                </a:lnTo>
                <a:lnTo>
                  <a:pt x="195" y="50"/>
                </a:lnTo>
                <a:lnTo>
                  <a:pt x="196" y="50"/>
                </a:lnTo>
                <a:lnTo>
                  <a:pt x="197" y="49"/>
                </a:lnTo>
                <a:lnTo>
                  <a:pt x="200" y="48"/>
                </a:lnTo>
                <a:lnTo>
                  <a:pt x="203" y="46"/>
                </a:lnTo>
                <a:lnTo>
                  <a:pt x="204" y="45"/>
                </a:lnTo>
                <a:lnTo>
                  <a:pt x="206" y="44"/>
                </a:lnTo>
                <a:lnTo>
                  <a:pt x="210" y="42"/>
                </a:lnTo>
                <a:lnTo>
                  <a:pt x="211" y="42"/>
                </a:lnTo>
                <a:lnTo>
                  <a:pt x="212" y="41"/>
                </a:lnTo>
                <a:lnTo>
                  <a:pt x="213" y="40"/>
                </a:lnTo>
                <a:lnTo>
                  <a:pt x="214" y="40"/>
                </a:lnTo>
                <a:lnTo>
                  <a:pt x="217" y="36"/>
                </a:lnTo>
                <a:lnTo>
                  <a:pt x="218" y="35"/>
                </a:lnTo>
                <a:lnTo>
                  <a:pt x="220" y="34"/>
                </a:lnTo>
                <a:lnTo>
                  <a:pt x="221" y="33"/>
                </a:lnTo>
                <a:lnTo>
                  <a:pt x="223" y="33"/>
                </a:lnTo>
                <a:lnTo>
                  <a:pt x="227" y="31"/>
                </a:lnTo>
                <a:lnTo>
                  <a:pt x="229" y="31"/>
                </a:lnTo>
                <a:lnTo>
                  <a:pt x="230" y="31"/>
                </a:lnTo>
                <a:lnTo>
                  <a:pt x="231" y="31"/>
                </a:lnTo>
                <a:lnTo>
                  <a:pt x="233" y="31"/>
                </a:lnTo>
                <a:lnTo>
                  <a:pt x="234" y="31"/>
                </a:lnTo>
                <a:lnTo>
                  <a:pt x="238" y="32"/>
                </a:lnTo>
                <a:lnTo>
                  <a:pt x="241" y="32"/>
                </a:lnTo>
                <a:lnTo>
                  <a:pt x="246" y="34"/>
                </a:lnTo>
                <a:lnTo>
                  <a:pt x="251" y="35"/>
                </a:lnTo>
                <a:lnTo>
                  <a:pt x="253" y="36"/>
                </a:lnTo>
                <a:lnTo>
                  <a:pt x="255" y="37"/>
                </a:lnTo>
                <a:lnTo>
                  <a:pt x="257" y="38"/>
                </a:lnTo>
                <a:lnTo>
                  <a:pt x="258" y="38"/>
                </a:lnTo>
                <a:lnTo>
                  <a:pt x="259" y="39"/>
                </a:lnTo>
                <a:lnTo>
                  <a:pt x="260" y="40"/>
                </a:lnTo>
                <a:lnTo>
                  <a:pt x="263" y="43"/>
                </a:lnTo>
                <a:lnTo>
                  <a:pt x="264" y="45"/>
                </a:lnTo>
                <a:lnTo>
                  <a:pt x="264" y="45"/>
                </a:lnTo>
                <a:lnTo>
                  <a:pt x="265" y="46"/>
                </a:lnTo>
                <a:lnTo>
                  <a:pt x="265" y="47"/>
                </a:lnTo>
                <a:lnTo>
                  <a:pt x="266" y="49"/>
                </a:lnTo>
                <a:lnTo>
                  <a:pt x="267" y="51"/>
                </a:lnTo>
                <a:lnTo>
                  <a:pt x="268" y="55"/>
                </a:lnTo>
                <a:lnTo>
                  <a:pt x="269" y="58"/>
                </a:lnTo>
                <a:lnTo>
                  <a:pt x="270" y="59"/>
                </a:lnTo>
                <a:lnTo>
                  <a:pt x="270" y="60"/>
                </a:lnTo>
                <a:lnTo>
                  <a:pt x="271" y="61"/>
                </a:lnTo>
                <a:lnTo>
                  <a:pt x="272" y="62"/>
                </a:lnTo>
                <a:lnTo>
                  <a:pt x="273" y="62"/>
                </a:lnTo>
                <a:lnTo>
                  <a:pt x="274" y="63"/>
                </a:lnTo>
                <a:lnTo>
                  <a:pt x="275" y="64"/>
                </a:lnTo>
                <a:lnTo>
                  <a:pt x="277" y="64"/>
                </a:lnTo>
                <a:lnTo>
                  <a:pt x="282" y="66"/>
                </a:lnTo>
                <a:lnTo>
                  <a:pt x="284" y="66"/>
                </a:lnTo>
                <a:lnTo>
                  <a:pt x="286" y="67"/>
                </a:lnTo>
                <a:lnTo>
                  <a:pt x="287" y="68"/>
                </a:lnTo>
                <a:lnTo>
                  <a:pt x="288" y="68"/>
                </a:lnTo>
                <a:lnTo>
                  <a:pt x="289" y="69"/>
                </a:lnTo>
                <a:lnTo>
                  <a:pt x="290" y="70"/>
                </a:lnTo>
                <a:lnTo>
                  <a:pt x="292" y="72"/>
                </a:lnTo>
                <a:lnTo>
                  <a:pt x="295" y="76"/>
                </a:lnTo>
                <a:lnTo>
                  <a:pt x="296" y="77"/>
                </a:lnTo>
                <a:lnTo>
                  <a:pt x="297" y="79"/>
                </a:lnTo>
                <a:lnTo>
                  <a:pt x="299" y="80"/>
                </a:lnTo>
                <a:lnTo>
                  <a:pt x="300" y="81"/>
                </a:lnTo>
                <a:lnTo>
                  <a:pt x="302" y="82"/>
                </a:lnTo>
                <a:lnTo>
                  <a:pt x="305" y="83"/>
                </a:lnTo>
                <a:lnTo>
                  <a:pt x="309" y="85"/>
                </a:lnTo>
                <a:lnTo>
                  <a:pt x="310" y="86"/>
                </a:lnTo>
                <a:lnTo>
                  <a:pt x="312" y="86"/>
                </a:lnTo>
                <a:lnTo>
                  <a:pt x="313" y="87"/>
                </a:lnTo>
                <a:lnTo>
                  <a:pt x="314" y="88"/>
                </a:lnTo>
                <a:lnTo>
                  <a:pt x="318" y="91"/>
                </a:lnTo>
                <a:lnTo>
                  <a:pt x="319" y="92"/>
                </a:lnTo>
                <a:lnTo>
                  <a:pt x="321" y="93"/>
                </a:lnTo>
                <a:lnTo>
                  <a:pt x="322" y="94"/>
                </a:lnTo>
                <a:lnTo>
                  <a:pt x="324" y="95"/>
                </a:lnTo>
                <a:lnTo>
                  <a:pt x="327" y="96"/>
                </a:lnTo>
                <a:lnTo>
                  <a:pt x="330" y="97"/>
                </a:lnTo>
                <a:lnTo>
                  <a:pt x="333" y="99"/>
                </a:lnTo>
                <a:lnTo>
                  <a:pt x="335" y="100"/>
                </a:lnTo>
                <a:lnTo>
                  <a:pt x="336" y="100"/>
                </a:lnTo>
                <a:lnTo>
                  <a:pt x="338" y="102"/>
                </a:lnTo>
                <a:lnTo>
                  <a:pt x="343" y="106"/>
                </a:lnTo>
                <a:lnTo>
                  <a:pt x="345" y="107"/>
                </a:lnTo>
                <a:lnTo>
                  <a:pt x="346" y="108"/>
                </a:lnTo>
                <a:lnTo>
                  <a:pt x="347" y="108"/>
                </a:lnTo>
                <a:lnTo>
                  <a:pt x="348" y="109"/>
                </a:lnTo>
                <a:lnTo>
                  <a:pt x="349" y="109"/>
                </a:lnTo>
                <a:lnTo>
                  <a:pt x="350" y="109"/>
                </a:lnTo>
                <a:lnTo>
                  <a:pt x="352" y="109"/>
                </a:lnTo>
                <a:lnTo>
                  <a:pt x="354" y="109"/>
                </a:lnTo>
                <a:lnTo>
                  <a:pt x="356" y="108"/>
                </a:lnTo>
                <a:lnTo>
                  <a:pt x="360" y="107"/>
                </a:lnTo>
                <a:lnTo>
                  <a:pt x="361" y="107"/>
                </a:lnTo>
                <a:lnTo>
                  <a:pt x="363" y="107"/>
                </a:lnTo>
                <a:lnTo>
                  <a:pt x="366" y="105"/>
                </a:lnTo>
                <a:lnTo>
                  <a:pt x="367" y="105"/>
                </a:lnTo>
                <a:lnTo>
                  <a:pt x="367" y="105"/>
                </a:lnTo>
                <a:lnTo>
                  <a:pt x="368" y="105"/>
                </a:lnTo>
                <a:lnTo>
                  <a:pt x="369" y="105"/>
                </a:lnTo>
                <a:lnTo>
                  <a:pt x="371" y="106"/>
                </a:lnTo>
                <a:lnTo>
                  <a:pt x="372" y="106"/>
                </a:lnTo>
                <a:lnTo>
                  <a:pt x="372" y="106"/>
                </a:lnTo>
                <a:lnTo>
                  <a:pt x="373" y="107"/>
                </a:lnTo>
                <a:lnTo>
                  <a:pt x="375" y="107"/>
                </a:lnTo>
                <a:lnTo>
                  <a:pt x="377" y="106"/>
                </a:lnTo>
                <a:lnTo>
                  <a:pt x="381" y="106"/>
                </a:lnTo>
                <a:lnTo>
                  <a:pt x="384" y="106"/>
                </a:lnTo>
                <a:lnTo>
                  <a:pt x="385" y="105"/>
                </a:lnTo>
                <a:lnTo>
                  <a:pt x="386" y="106"/>
                </a:lnTo>
                <a:lnTo>
                  <a:pt x="388" y="106"/>
                </a:lnTo>
                <a:lnTo>
                  <a:pt x="390" y="106"/>
                </a:lnTo>
                <a:lnTo>
                  <a:pt x="393" y="107"/>
                </a:lnTo>
                <a:lnTo>
                  <a:pt x="395" y="107"/>
                </a:lnTo>
                <a:lnTo>
                  <a:pt x="396" y="107"/>
                </a:lnTo>
                <a:lnTo>
                  <a:pt x="397" y="107"/>
                </a:lnTo>
                <a:lnTo>
                  <a:pt x="398" y="107"/>
                </a:lnTo>
                <a:lnTo>
                  <a:pt x="399" y="107"/>
                </a:lnTo>
                <a:lnTo>
                  <a:pt x="400" y="107"/>
                </a:lnTo>
                <a:lnTo>
                  <a:pt x="400" y="107"/>
                </a:lnTo>
                <a:lnTo>
                  <a:pt x="401" y="106"/>
                </a:lnTo>
                <a:lnTo>
                  <a:pt x="401" y="105"/>
                </a:lnTo>
                <a:lnTo>
                  <a:pt x="401" y="105"/>
                </a:lnTo>
                <a:lnTo>
                  <a:pt x="401" y="104"/>
                </a:lnTo>
                <a:lnTo>
                  <a:pt x="401" y="103"/>
                </a:lnTo>
                <a:lnTo>
                  <a:pt x="400" y="100"/>
                </a:lnTo>
                <a:lnTo>
                  <a:pt x="400" y="98"/>
                </a:lnTo>
                <a:lnTo>
                  <a:pt x="400" y="98"/>
                </a:lnTo>
                <a:lnTo>
                  <a:pt x="400" y="97"/>
                </a:lnTo>
                <a:lnTo>
                  <a:pt x="400" y="96"/>
                </a:lnTo>
                <a:lnTo>
                  <a:pt x="400" y="95"/>
                </a:lnTo>
                <a:lnTo>
                  <a:pt x="401" y="94"/>
                </a:lnTo>
                <a:lnTo>
                  <a:pt x="401" y="94"/>
                </a:lnTo>
                <a:lnTo>
                  <a:pt x="402" y="93"/>
                </a:lnTo>
                <a:lnTo>
                  <a:pt x="403" y="92"/>
                </a:lnTo>
                <a:lnTo>
                  <a:pt x="405" y="90"/>
                </a:lnTo>
                <a:lnTo>
                  <a:pt x="407" y="89"/>
                </a:lnTo>
                <a:lnTo>
                  <a:pt x="408" y="88"/>
                </a:lnTo>
                <a:lnTo>
                  <a:pt x="409" y="87"/>
                </a:lnTo>
                <a:lnTo>
                  <a:pt x="409" y="86"/>
                </a:lnTo>
                <a:lnTo>
                  <a:pt x="409" y="86"/>
                </a:lnTo>
                <a:lnTo>
                  <a:pt x="410" y="85"/>
                </a:lnTo>
                <a:lnTo>
                  <a:pt x="410" y="84"/>
                </a:lnTo>
                <a:lnTo>
                  <a:pt x="410" y="80"/>
                </a:lnTo>
                <a:lnTo>
                  <a:pt x="410" y="79"/>
                </a:lnTo>
                <a:lnTo>
                  <a:pt x="410" y="78"/>
                </a:lnTo>
                <a:lnTo>
                  <a:pt x="411" y="77"/>
                </a:lnTo>
                <a:lnTo>
                  <a:pt x="411" y="76"/>
                </a:lnTo>
                <a:lnTo>
                  <a:pt x="412" y="75"/>
                </a:lnTo>
                <a:lnTo>
                  <a:pt x="413" y="74"/>
                </a:lnTo>
                <a:lnTo>
                  <a:pt x="414" y="73"/>
                </a:lnTo>
                <a:lnTo>
                  <a:pt x="415" y="72"/>
                </a:lnTo>
                <a:lnTo>
                  <a:pt x="417" y="71"/>
                </a:lnTo>
                <a:lnTo>
                  <a:pt x="420" y="69"/>
                </a:lnTo>
                <a:lnTo>
                  <a:pt x="422" y="68"/>
                </a:lnTo>
                <a:lnTo>
                  <a:pt x="424" y="66"/>
                </a:lnTo>
                <a:lnTo>
                  <a:pt x="428" y="63"/>
                </a:lnTo>
                <a:lnTo>
                  <a:pt x="430" y="62"/>
                </a:lnTo>
                <a:lnTo>
                  <a:pt x="431" y="61"/>
                </a:lnTo>
                <a:lnTo>
                  <a:pt x="434" y="60"/>
                </a:lnTo>
                <a:lnTo>
                  <a:pt x="438" y="58"/>
                </a:lnTo>
                <a:lnTo>
                  <a:pt x="442" y="56"/>
                </a:lnTo>
                <a:lnTo>
                  <a:pt x="443" y="56"/>
                </a:lnTo>
                <a:lnTo>
                  <a:pt x="444" y="54"/>
                </a:lnTo>
                <a:lnTo>
                  <a:pt x="445" y="54"/>
                </a:lnTo>
                <a:lnTo>
                  <a:pt x="448" y="52"/>
                </a:lnTo>
                <a:lnTo>
                  <a:pt x="451" y="51"/>
                </a:lnTo>
                <a:lnTo>
                  <a:pt x="453" y="50"/>
                </a:lnTo>
                <a:lnTo>
                  <a:pt x="455" y="49"/>
                </a:lnTo>
                <a:lnTo>
                  <a:pt x="457" y="47"/>
                </a:lnTo>
                <a:lnTo>
                  <a:pt x="458" y="46"/>
                </a:lnTo>
                <a:lnTo>
                  <a:pt x="460" y="45"/>
                </a:lnTo>
                <a:lnTo>
                  <a:pt x="461" y="43"/>
                </a:lnTo>
                <a:lnTo>
                  <a:pt x="462" y="42"/>
                </a:lnTo>
                <a:lnTo>
                  <a:pt x="462" y="41"/>
                </a:lnTo>
                <a:lnTo>
                  <a:pt x="463" y="39"/>
                </a:lnTo>
                <a:lnTo>
                  <a:pt x="466" y="34"/>
                </a:lnTo>
                <a:lnTo>
                  <a:pt x="466" y="32"/>
                </a:lnTo>
                <a:lnTo>
                  <a:pt x="467" y="32"/>
                </a:lnTo>
                <a:lnTo>
                  <a:pt x="468" y="31"/>
                </a:lnTo>
                <a:lnTo>
                  <a:pt x="468" y="30"/>
                </a:lnTo>
                <a:lnTo>
                  <a:pt x="469" y="29"/>
                </a:lnTo>
                <a:lnTo>
                  <a:pt x="470" y="29"/>
                </a:lnTo>
                <a:lnTo>
                  <a:pt x="471" y="29"/>
                </a:lnTo>
                <a:lnTo>
                  <a:pt x="471" y="28"/>
                </a:lnTo>
                <a:lnTo>
                  <a:pt x="472" y="28"/>
                </a:lnTo>
                <a:lnTo>
                  <a:pt x="473" y="28"/>
                </a:lnTo>
                <a:lnTo>
                  <a:pt x="474" y="28"/>
                </a:lnTo>
                <a:lnTo>
                  <a:pt x="475" y="28"/>
                </a:lnTo>
                <a:lnTo>
                  <a:pt x="476" y="29"/>
                </a:lnTo>
                <a:lnTo>
                  <a:pt x="477" y="29"/>
                </a:lnTo>
                <a:lnTo>
                  <a:pt x="478" y="30"/>
                </a:lnTo>
                <a:lnTo>
                  <a:pt x="480" y="31"/>
                </a:lnTo>
                <a:lnTo>
                  <a:pt x="481" y="31"/>
                </a:lnTo>
                <a:lnTo>
                  <a:pt x="484" y="33"/>
                </a:lnTo>
                <a:lnTo>
                  <a:pt x="487" y="35"/>
                </a:lnTo>
                <a:lnTo>
                  <a:pt x="489" y="36"/>
                </a:lnTo>
                <a:lnTo>
                  <a:pt x="492" y="37"/>
                </a:lnTo>
                <a:lnTo>
                  <a:pt x="499" y="40"/>
                </a:lnTo>
                <a:lnTo>
                  <a:pt x="501" y="41"/>
                </a:lnTo>
                <a:lnTo>
                  <a:pt x="503" y="41"/>
                </a:lnTo>
                <a:lnTo>
                  <a:pt x="505" y="42"/>
                </a:lnTo>
                <a:lnTo>
                  <a:pt x="506" y="42"/>
                </a:lnTo>
                <a:lnTo>
                  <a:pt x="507" y="42"/>
                </a:lnTo>
                <a:lnTo>
                  <a:pt x="507" y="42"/>
                </a:lnTo>
                <a:lnTo>
                  <a:pt x="508" y="41"/>
                </a:lnTo>
                <a:lnTo>
                  <a:pt x="508" y="41"/>
                </a:lnTo>
                <a:lnTo>
                  <a:pt x="509" y="41"/>
                </a:lnTo>
                <a:lnTo>
                  <a:pt x="510" y="42"/>
                </a:lnTo>
                <a:lnTo>
                  <a:pt x="511" y="42"/>
                </a:lnTo>
                <a:lnTo>
                  <a:pt x="512" y="43"/>
                </a:lnTo>
                <a:lnTo>
                  <a:pt x="515" y="45"/>
                </a:lnTo>
                <a:lnTo>
                  <a:pt x="517" y="47"/>
                </a:lnTo>
                <a:lnTo>
                  <a:pt x="518" y="48"/>
                </a:lnTo>
                <a:lnTo>
                  <a:pt x="520" y="49"/>
                </a:lnTo>
                <a:lnTo>
                  <a:pt x="524" y="54"/>
                </a:lnTo>
                <a:lnTo>
                  <a:pt x="526" y="55"/>
                </a:lnTo>
                <a:lnTo>
                  <a:pt x="528" y="57"/>
                </a:lnTo>
                <a:lnTo>
                  <a:pt x="530" y="58"/>
                </a:lnTo>
                <a:lnTo>
                  <a:pt x="531" y="59"/>
                </a:lnTo>
                <a:lnTo>
                  <a:pt x="532" y="60"/>
                </a:lnTo>
                <a:lnTo>
                  <a:pt x="534" y="61"/>
                </a:lnTo>
                <a:lnTo>
                  <a:pt x="536" y="62"/>
                </a:lnTo>
                <a:lnTo>
                  <a:pt x="538" y="63"/>
                </a:lnTo>
                <a:lnTo>
                  <a:pt x="543" y="65"/>
                </a:lnTo>
                <a:lnTo>
                  <a:pt x="548" y="66"/>
                </a:lnTo>
                <a:lnTo>
                  <a:pt x="552" y="67"/>
                </a:lnTo>
                <a:lnTo>
                  <a:pt x="553" y="68"/>
                </a:lnTo>
                <a:lnTo>
                  <a:pt x="554" y="68"/>
                </a:lnTo>
                <a:lnTo>
                  <a:pt x="556" y="68"/>
                </a:lnTo>
                <a:lnTo>
                  <a:pt x="557" y="68"/>
                </a:lnTo>
                <a:lnTo>
                  <a:pt x="558" y="68"/>
                </a:lnTo>
                <a:lnTo>
                  <a:pt x="559" y="68"/>
                </a:lnTo>
                <a:lnTo>
                  <a:pt x="560" y="68"/>
                </a:lnTo>
                <a:lnTo>
                  <a:pt x="561" y="67"/>
                </a:lnTo>
                <a:lnTo>
                  <a:pt x="562" y="67"/>
                </a:lnTo>
                <a:lnTo>
                  <a:pt x="563" y="67"/>
                </a:lnTo>
                <a:lnTo>
                  <a:pt x="564" y="66"/>
                </a:lnTo>
                <a:lnTo>
                  <a:pt x="566" y="65"/>
                </a:lnTo>
                <a:lnTo>
                  <a:pt x="567" y="63"/>
                </a:lnTo>
                <a:lnTo>
                  <a:pt x="568" y="62"/>
                </a:lnTo>
                <a:lnTo>
                  <a:pt x="570" y="60"/>
                </a:lnTo>
                <a:lnTo>
                  <a:pt x="575" y="52"/>
                </a:lnTo>
                <a:lnTo>
                  <a:pt x="576" y="50"/>
                </a:lnTo>
                <a:lnTo>
                  <a:pt x="578" y="49"/>
                </a:lnTo>
                <a:lnTo>
                  <a:pt x="579" y="48"/>
                </a:lnTo>
                <a:lnTo>
                  <a:pt x="580" y="46"/>
                </a:lnTo>
                <a:lnTo>
                  <a:pt x="585" y="43"/>
                </a:lnTo>
                <a:lnTo>
                  <a:pt x="587" y="40"/>
                </a:lnTo>
                <a:lnTo>
                  <a:pt x="589" y="38"/>
                </a:lnTo>
                <a:lnTo>
                  <a:pt x="591" y="36"/>
                </a:lnTo>
                <a:lnTo>
                  <a:pt x="592" y="35"/>
                </a:lnTo>
                <a:lnTo>
                  <a:pt x="594" y="32"/>
                </a:lnTo>
                <a:lnTo>
                  <a:pt x="595" y="30"/>
                </a:lnTo>
                <a:lnTo>
                  <a:pt x="596" y="28"/>
                </a:lnTo>
                <a:lnTo>
                  <a:pt x="597" y="26"/>
                </a:lnTo>
                <a:lnTo>
                  <a:pt x="598" y="24"/>
                </a:lnTo>
                <a:lnTo>
                  <a:pt x="601" y="17"/>
                </a:lnTo>
                <a:lnTo>
                  <a:pt x="601" y="16"/>
                </a:lnTo>
                <a:lnTo>
                  <a:pt x="602" y="14"/>
                </a:lnTo>
                <a:lnTo>
                  <a:pt x="603" y="12"/>
                </a:lnTo>
                <a:lnTo>
                  <a:pt x="604" y="11"/>
                </a:lnTo>
                <a:lnTo>
                  <a:pt x="605" y="10"/>
                </a:lnTo>
                <a:lnTo>
                  <a:pt x="606" y="8"/>
                </a:lnTo>
                <a:lnTo>
                  <a:pt x="608" y="7"/>
                </a:lnTo>
                <a:lnTo>
                  <a:pt x="609" y="6"/>
                </a:lnTo>
                <a:lnTo>
                  <a:pt x="611" y="5"/>
                </a:lnTo>
                <a:lnTo>
                  <a:pt x="613" y="4"/>
                </a:lnTo>
                <a:lnTo>
                  <a:pt x="614" y="3"/>
                </a:lnTo>
                <a:lnTo>
                  <a:pt x="616" y="2"/>
                </a:lnTo>
                <a:lnTo>
                  <a:pt x="617" y="1"/>
                </a:lnTo>
                <a:lnTo>
                  <a:pt x="618" y="1"/>
                </a:lnTo>
                <a:lnTo>
                  <a:pt x="619" y="0"/>
                </a:lnTo>
                <a:lnTo>
                  <a:pt x="621" y="0"/>
                </a:lnTo>
                <a:lnTo>
                  <a:pt x="622" y="0"/>
                </a:lnTo>
                <a:lnTo>
                  <a:pt x="623" y="0"/>
                </a:lnTo>
                <a:lnTo>
                  <a:pt x="624" y="0"/>
                </a:lnTo>
                <a:lnTo>
                  <a:pt x="625" y="1"/>
                </a:lnTo>
                <a:lnTo>
                  <a:pt x="625" y="1"/>
                </a:lnTo>
                <a:lnTo>
                  <a:pt x="626" y="2"/>
                </a:lnTo>
                <a:lnTo>
                  <a:pt x="626" y="2"/>
                </a:lnTo>
                <a:lnTo>
                  <a:pt x="626" y="2"/>
                </a:lnTo>
                <a:lnTo>
                  <a:pt x="626" y="4"/>
                </a:lnTo>
                <a:lnTo>
                  <a:pt x="626" y="6"/>
                </a:lnTo>
                <a:lnTo>
                  <a:pt x="626" y="8"/>
                </a:lnTo>
                <a:lnTo>
                  <a:pt x="626" y="10"/>
                </a:lnTo>
                <a:lnTo>
                  <a:pt x="625" y="12"/>
                </a:lnTo>
                <a:lnTo>
                  <a:pt x="625" y="14"/>
                </a:lnTo>
                <a:lnTo>
                  <a:pt x="624" y="16"/>
                </a:lnTo>
                <a:lnTo>
                  <a:pt x="624" y="18"/>
                </a:lnTo>
                <a:lnTo>
                  <a:pt x="621" y="24"/>
                </a:lnTo>
                <a:lnTo>
                  <a:pt x="620" y="29"/>
                </a:lnTo>
                <a:lnTo>
                  <a:pt x="616" y="40"/>
                </a:lnTo>
                <a:lnTo>
                  <a:pt x="614" y="45"/>
                </a:lnTo>
                <a:lnTo>
                  <a:pt x="613" y="47"/>
                </a:lnTo>
                <a:lnTo>
                  <a:pt x="612" y="51"/>
                </a:lnTo>
                <a:lnTo>
                  <a:pt x="610" y="56"/>
                </a:lnTo>
                <a:lnTo>
                  <a:pt x="609" y="57"/>
                </a:lnTo>
                <a:lnTo>
                  <a:pt x="607" y="60"/>
                </a:lnTo>
                <a:lnTo>
                  <a:pt x="607" y="61"/>
                </a:lnTo>
                <a:lnTo>
                  <a:pt x="607" y="62"/>
                </a:lnTo>
                <a:lnTo>
                  <a:pt x="606" y="63"/>
                </a:lnTo>
                <a:lnTo>
                  <a:pt x="606" y="64"/>
                </a:lnTo>
                <a:lnTo>
                  <a:pt x="606" y="66"/>
                </a:lnTo>
                <a:lnTo>
                  <a:pt x="606" y="68"/>
                </a:lnTo>
                <a:lnTo>
                  <a:pt x="607" y="73"/>
                </a:lnTo>
                <a:lnTo>
                  <a:pt x="607" y="74"/>
                </a:lnTo>
                <a:lnTo>
                  <a:pt x="607" y="76"/>
                </a:lnTo>
                <a:lnTo>
                  <a:pt x="607" y="77"/>
                </a:lnTo>
                <a:lnTo>
                  <a:pt x="607" y="78"/>
                </a:lnTo>
                <a:lnTo>
                  <a:pt x="605" y="82"/>
                </a:lnTo>
                <a:lnTo>
                  <a:pt x="605" y="84"/>
                </a:lnTo>
                <a:lnTo>
                  <a:pt x="605" y="85"/>
                </a:lnTo>
                <a:lnTo>
                  <a:pt x="605" y="86"/>
                </a:lnTo>
                <a:lnTo>
                  <a:pt x="604" y="87"/>
                </a:lnTo>
                <a:lnTo>
                  <a:pt x="605" y="89"/>
                </a:lnTo>
                <a:lnTo>
                  <a:pt x="605" y="90"/>
                </a:lnTo>
                <a:lnTo>
                  <a:pt x="605" y="93"/>
                </a:lnTo>
                <a:lnTo>
                  <a:pt x="606" y="95"/>
                </a:lnTo>
                <a:lnTo>
                  <a:pt x="606" y="100"/>
                </a:lnTo>
                <a:lnTo>
                  <a:pt x="606" y="102"/>
                </a:lnTo>
                <a:lnTo>
                  <a:pt x="606" y="103"/>
                </a:lnTo>
                <a:lnTo>
                  <a:pt x="606" y="104"/>
                </a:lnTo>
                <a:lnTo>
                  <a:pt x="606" y="106"/>
                </a:lnTo>
                <a:lnTo>
                  <a:pt x="605" y="108"/>
                </a:lnTo>
                <a:lnTo>
                  <a:pt x="604" y="109"/>
                </a:lnTo>
                <a:lnTo>
                  <a:pt x="604" y="110"/>
                </a:lnTo>
                <a:lnTo>
                  <a:pt x="603" y="111"/>
                </a:lnTo>
                <a:lnTo>
                  <a:pt x="602" y="112"/>
                </a:lnTo>
                <a:lnTo>
                  <a:pt x="601" y="113"/>
                </a:lnTo>
                <a:lnTo>
                  <a:pt x="600" y="115"/>
                </a:lnTo>
                <a:lnTo>
                  <a:pt x="595" y="118"/>
                </a:lnTo>
                <a:lnTo>
                  <a:pt x="594" y="120"/>
                </a:lnTo>
                <a:lnTo>
                  <a:pt x="590" y="123"/>
                </a:lnTo>
                <a:lnTo>
                  <a:pt x="589" y="124"/>
                </a:lnTo>
                <a:lnTo>
                  <a:pt x="588" y="126"/>
                </a:lnTo>
                <a:lnTo>
                  <a:pt x="587" y="127"/>
                </a:lnTo>
                <a:lnTo>
                  <a:pt x="586" y="129"/>
                </a:lnTo>
                <a:lnTo>
                  <a:pt x="584" y="130"/>
                </a:lnTo>
                <a:lnTo>
                  <a:pt x="584" y="131"/>
                </a:lnTo>
                <a:lnTo>
                  <a:pt x="583" y="131"/>
                </a:lnTo>
                <a:lnTo>
                  <a:pt x="582" y="132"/>
                </a:lnTo>
                <a:lnTo>
                  <a:pt x="581" y="132"/>
                </a:lnTo>
                <a:lnTo>
                  <a:pt x="579" y="133"/>
                </a:lnTo>
                <a:lnTo>
                  <a:pt x="576" y="133"/>
                </a:lnTo>
                <a:lnTo>
                  <a:pt x="574" y="133"/>
                </a:lnTo>
                <a:lnTo>
                  <a:pt x="573" y="134"/>
                </a:lnTo>
                <a:lnTo>
                  <a:pt x="572" y="134"/>
                </a:lnTo>
                <a:lnTo>
                  <a:pt x="571" y="135"/>
                </a:lnTo>
                <a:lnTo>
                  <a:pt x="571" y="135"/>
                </a:lnTo>
                <a:lnTo>
                  <a:pt x="570" y="136"/>
                </a:lnTo>
                <a:lnTo>
                  <a:pt x="570" y="136"/>
                </a:lnTo>
                <a:lnTo>
                  <a:pt x="570" y="137"/>
                </a:lnTo>
                <a:lnTo>
                  <a:pt x="569" y="137"/>
                </a:lnTo>
                <a:lnTo>
                  <a:pt x="569" y="138"/>
                </a:lnTo>
                <a:lnTo>
                  <a:pt x="569" y="139"/>
                </a:lnTo>
                <a:lnTo>
                  <a:pt x="569" y="140"/>
                </a:lnTo>
                <a:lnTo>
                  <a:pt x="570" y="142"/>
                </a:lnTo>
                <a:lnTo>
                  <a:pt x="570" y="144"/>
                </a:lnTo>
                <a:lnTo>
                  <a:pt x="572" y="149"/>
                </a:lnTo>
                <a:lnTo>
                  <a:pt x="573" y="153"/>
                </a:lnTo>
                <a:lnTo>
                  <a:pt x="574" y="156"/>
                </a:lnTo>
                <a:lnTo>
                  <a:pt x="576" y="163"/>
                </a:lnTo>
                <a:lnTo>
                  <a:pt x="576" y="166"/>
                </a:lnTo>
                <a:lnTo>
                  <a:pt x="577" y="168"/>
                </a:lnTo>
                <a:lnTo>
                  <a:pt x="578" y="172"/>
                </a:lnTo>
                <a:lnTo>
                  <a:pt x="581" y="179"/>
                </a:lnTo>
                <a:lnTo>
                  <a:pt x="583" y="185"/>
                </a:lnTo>
                <a:lnTo>
                  <a:pt x="584" y="187"/>
                </a:lnTo>
                <a:lnTo>
                  <a:pt x="584" y="189"/>
                </a:lnTo>
                <a:lnTo>
                  <a:pt x="585" y="191"/>
                </a:lnTo>
                <a:lnTo>
                  <a:pt x="585" y="197"/>
                </a:lnTo>
                <a:lnTo>
                  <a:pt x="585" y="201"/>
                </a:lnTo>
                <a:lnTo>
                  <a:pt x="586" y="203"/>
                </a:lnTo>
                <a:lnTo>
                  <a:pt x="586" y="205"/>
                </a:lnTo>
                <a:lnTo>
                  <a:pt x="587" y="210"/>
                </a:lnTo>
                <a:lnTo>
                  <a:pt x="587" y="212"/>
                </a:lnTo>
                <a:lnTo>
                  <a:pt x="587" y="213"/>
                </a:lnTo>
                <a:lnTo>
                  <a:pt x="587" y="215"/>
                </a:lnTo>
                <a:lnTo>
                  <a:pt x="587" y="216"/>
                </a:lnTo>
                <a:lnTo>
                  <a:pt x="586" y="217"/>
                </a:lnTo>
                <a:lnTo>
                  <a:pt x="586" y="218"/>
                </a:lnTo>
                <a:lnTo>
                  <a:pt x="585" y="219"/>
                </a:lnTo>
                <a:lnTo>
                  <a:pt x="583" y="223"/>
                </a:lnTo>
                <a:lnTo>
                  <a:pt x="581" y="224"/>
                </a:lnTo>
                <a:lnTo>
                  <a:pt x="581" y="226"/>
                </a:lnTo>
                <a:lnTo>
                  <a:pt x="580" y="227"/>
                </a:lnTo>
                <a:lnTo>
                  <a:pt x="580" y="228"/>
                </a:lnTo>
                <a:lnTo>
                  <a:pt x="580" y="230"/>
                </a:lnTo>
                <a:lnTo>
                  <a:pt x="579" y="231"/>
                </a:lnTo>
                <a:lnTo>
                  <a:pt x="579" y="233"/>
                </a:lnTo>
                <a:lnTo>
                  <a:pt x="579" y="234"/>
                </a:lnTo>
                <a:lnTo>
                  <a:pt x="579" y="235"/>
                </a:lnTo>
                <a:lnTo>
                  <a:pt x="579" y="238"/>
                </a:lnTo>
                <a:lnTo>
                  <a:pt x="579" y="239"/>
                </a:lnTo>
                <a:lnTo>
                  <a:pt x="579" y="241"/>
                </a:lnTo>
                <a:lnTo>
                  <a:pt x="580" y="242"/>
                </a:lnTo>
                <a:lnTo>
                  <a:pt x="580" y="244"/>
                </a:lnTo>
                <a:lnTo>
                  <a:pt x="581" y="245"/>
                </a:lnTo>
                <a:lnTo>
                  <a:pt x="584" y="250"/>
                </a:lnTo>
                <a:lnTo>
                  <a:pt x="585" y="252"/>
                </a:lnTo>
                <a:lnTo>
                  <a:pt x="586" y="253"/>
                </a:lnTo>
                <a:lnTo>
                  <a:pt x="586" y="254"/>
                </a:lnTo>
                <a:lnTo>
                  <a:pt x="587" y="256"/>
                </a:lnTo>
                <a:lnTo>
                  <a:pt x="588" y="260"/>
                </a:lnTo>
                <a:lnTo>
                  <a:pt x="589" y="262"/>
                </a:lnTo>
                <a:lnTo>
                  <a:pt x="590" y="265"/>
                </a:lnTo>
                <a:lnTo>
                  <a:pt x="592" y="268"/>
                </a:lnTo>
                <a:lnTo>
                  <a:pt x="593" y="269"/>
                </a:lnTo>
                <a:lnTo>
                  <a:pt x="594" y="271"/>
                </a:lnTo>
                <a:lnTo>
                  <a:pt x="596" y="274"/>
                </a:lnTo>
                <a:lnTo>
                  <a:pt x="599" y="277"/>
                </a:lnTo>
                <a:lnTo>
                  <a:pt x="602" y="280"/>
                </a:lnTo>
                <a:lnTo>
                  <a:pt x="603" y="281"/>
                </a:lnTo>
                <a:lnTo>
                  <a:pt x="604" y="283"/>
                </a:lnTo>
                <a:lnTo>
                  <a:pt x="605" y="284"/>
                </a:lnTo>
                <a:lnTo>
                  <a:pt x="605" y="285"/>
                </a:lnTo>
                <a:lnTo>
                  <a:pt x="605" y="286"/>
                </a:lnTo>
                <a:lnTo>
                  <a:pt x="606" y="290"/>
                </a:lnTo>
                <a:lnTo>
                  <a:pt x="606" y="291"/>
                </a:lnTo>
                <a:lnTo>
                  <a:pt x="606" y="292"/>
                </a:lnTo>
                <a:lnTo>
                  <a:pt x="608" y="296"/>
                </a:lnTo>
                <a:lnTo>
                  <a:pt x="608" y="297"/>
                </a:lnTo>
                <a:lnTo>
                  <a:pt x="608" y="298"/>
                </a:lnTo>
                <a:lnTo>
                  <a:pt x="608" y="299"/>
                </a:lnTo>
                <a:lnTo>
                  <a:pt x="608" y="301"/>
                </a:lnTo>
                <a:lnTo>
                  <a:pt x="608" y="302"/>
                </a:lnTo>
                <a:lnTo>
                  <a:pt x="607" y="305"/>
                </a:lnTo>
                <a:lnTo>
                  <a:pt x="606" y="306"/>
                </a:lnTo>
                <a:lnTo>
                  <a:pt x="606" y="307"/>
                </a:lnTo>
                <a:lnTo>
                  <a:pt x="606" y="308"/>
                </a:lnTo>
                <a:lnTo>
                  <a:pt x="607" y="308"/>
                </a:lnTo>
                <a:lnTo>
                  <a:pt x="607" y="308"/>
                </a:lnTo>
                <a:lnTo>
                  <a:pt x="607" y="309"/>
                </a:lnTo>
                <a:lnTo>
                  <a:pt x="608" y="309"/>
                </a:lnTo>
                <a:lnTo>
                  <a:pt x="608" y="309"/>
                </a:lnTo>
                <a:lnTo>
                  <a:pt x="609" y="309"/>
                </a:lnTo>
                <a:lnTo>
                  <a:pt x="611" y="310"/>
                </a:lnTo>
                <a:lnTo>
                  <a:pt x="612" y="310"/>
                </a:lnTo>
                <a:lnTo>
                  <a:pt x="616" y="311"/>
                </a:lnTo>
                <a:lnTo>
                  <a:pt x="618" y="311"/>
                </a:lnTo>
                <a:lnTo>
                  <a:pt x="618" y="312"/>
                </a:lnTo>
                <a:lnTo>
                  <a:pt x="619" y="312"/>
                </a:lnTo>
                <a:lnTo>
                  <a:pt x="620" y="313"/>
                </a:lnTo>
                <a:lnTo>
                  <a:pt x="621" y="314"/>
                </a:lnTo>
                <a:lnTo>
                  <a:pt x="622" y="315"/>
                </a:lnTo>
                <a:lnTo>
                  <a:pt x="623" y="315"/>
                </a:lnTo>
                <a:lnTo>
                  <a:pt x="624" y="316"/>
                </a:lnTo>
                <a:lnTo>
                  <a:pt x="624" y="318"/>
                </a:lnTo>
                <a:lnTo>
                  <a:pt x="625" y="319"/>
                </a:lnTo>
                <a:lnTo>
                  <a:pt x="625" y="320"/>
                </a:lnTo>
                <a:lnTo>
                  <a:pt x="626" y="322"/>
                </a:lnTo>
                <a:lnTo>
                  <a:pt x="626" y="327"/>
                </a:lnTo>
                <a:lnTo>
                  <a:pt x="626" y="329"/>
                </a:lnTo>
                <a:lnTo>
                  <a:pt x="626" y="330"/>
                </a:lnTo>
                <a:lnTo>
                  <a:pt x="626" y="333"/>
                </a:lnTo>
                <a:lnTo>
                  <a:pt x="626" y="335"/>
                </a:lnTo>
                <a:lnTo>
                  <a:pt x="625" y="338"/>
                </a:lnTo>
                <a:lnTo>
                  <a:pt x="625" y="340"/>
                </a:lnTo>
                <a:lnTo>
                  <a:pt x="624" y="341"/>
                </a:lnTo>
                <a:lnTo>
                  <a:pt x="624" y="342"/>
                </a:lnTo>
                <a:lnTo>
                  <a:pt x="623" y="344"/>
                </a:lnTo>
                <a:lnTo>
                  <a:pt x="622" y="345"/>
                </a:lnTo>
                <a:lnTo>
                  <a:pt x="619" y="349"/>
                </a:lnTo>
                <a:lnTo>
                  <a:pt x="615" y="354"/>
                </a:lnTo>
                <a:lnTo>
                  <a:pt x="615" y="355"/>
                </a:lnTo>
                <a:lnTo>
                  <a:pt x="614" y="356"/>
                </a:lnTo>
                <a:lnTo>
                  <a:pt x="613" y="357"/>
                </a:lnTo>
                <a:lnTo>
                  <a:pt x="612" y="359"/>
                </a:lnTo>
                <a:lnTo>
                  <a:pt x="612" y="360"/>
                </a:lnTo>
                <a:lnTo>
                  <a:pt x="611" y="362"/>
                </a:lnTo>
                <a:lnTo>
                  <a:pt x="611" y="363"/>
                </a:lnTo>
                <a:lnTo>
                  <a:pt x="611" y="365"/>
                </a:lnTo>
                <a:lnTo>
                  <a:pt x="611" y="366"/>
                </a:lnTo>
                <a:lnTo>
                  <a:pt x="611" y="368"/>
                </a:lnTo>
                <a:lnTo>
                  <a:pt x="611" y="369"/>
                </a:lnTo>
                <a:lnTo>
                  <a:pt x="612" y="371"/>
                </a:lnTo>
                <a:lnTo>
                  <a:pt x="614" y="376"/>
                </a:lnTo>
                <a:lnTo>
                  <a:pt x="614" y="377"/>
                </a:lnTo>
                <a:lnTo>
                  <a:pt x="614" y="377"/>
                </a:lnTo>
                <a:lnTo>
                  <a:pt x="614" y="379"/>
                </a:lnTo>
                <a:lnTo>
                  <a:pt x="613" y="381"/>
                </a:lnTo>
                <a:lnTo>
                  <a:pt x="612" y="385"/>
                </a:lnTo>
                <a:lnTo>
                  <a:pt x="611" y="388"/>
                </a:lnTo>
                <a:lnTo>
                  <a:pt x="611" y="391"/>
                </a:lnTo>
                <a:lnTo>
                  <a:pt x="611" y="394"/>
                </a:lnTo>
                <a:lnTo>
                  <a:pt x="611" y="395"/>
                </a:lnTo>
                <a:lnTo>
                  <a:pt x="611" y="395"/>
                </a:lnTo>
                <a:lnTo>
                  <a:pt x="611" y="395"/>
                </a:lnTo>
                <a:lnTo>
                  <a:pt x="610" y="395"/>
                </a:lnTo>
                <a:lnTo>
                  <a:pt x="610" y="395"/>
                </a:lnTo>
                <a:lnTo>
                  <a:pt x="608" y="396"/>
                </a:lnTo>
                <a:lnTo>
                  <a:pt x="606" y="396"/>
                </a:lnTo>
                <a:lnTo>
                  <a:pt x="604" y="395"/>
                </a:lnTo>
                <a:lnTo>
                  <a:pt x="602" y="395"/>
                </a:lnTo>
                <a:lnTo>
                  <a:pt x="600" y="395"/>
                </a:lnTo>
                <a:lnTo>
                  <a:pt x="598" y="394"/>
                </a:lnTo>
                <a:lnTo>
                  <a:pt x="595" y="393"/>
                </a:lnTo>
                <a:lnTo>
                  <a:pt x="593" y="392"/>
                </a:lnTo>
                <a:lnTo>
                  <a:pt x="590" y="391"/>
                </a:lnTo>
                <a:lnTo>
                  <a:pt x="588" y="390"/>
                </a:lnTo>
                <a:lnTo>
                  <a:pt x="586" y="389"/>
                </a:lnTo>
                <a:lnTo>
                  <a:pt x="576" y="385"/>
                </a:lnTo>
                <a:lnTo>
                  <a:pt x="572" y="383"/>
                </a:lnTo>
                <a:lnTo>
                  <a:pt x="571" y="382"/>
                </a:lnTo>
                <a:lnTo>
                  <a:pt x="569" y="381"/>
                </a:lnTo>
                <a:lnTo>
                  <a:pt x="567" y="381"/>
                </a:lnTo>
                <a:lnTo>
                  <a:pt x="565" y="380"/>
                </a:lnTo>
                <a:lnTo>
                  <a:pt x="563" y="380"/>
                </a:lnTo>
                <a:lnTo>
                  <a:pt x="562" y="380"/>
                </a:lnTo>
                <a:lnTo>
                  <a:pt x="558" y="379"/>
                </a:lnTo>
                <a:lnTo>
                  <a:pt x="555" y="379"/>
                </a:lnTo>
                <a:lnTo>
                  <a:pt x="553" y="379"/>
                </a:lnTo>
                <a:lnTo>
                  <a:pt x="552" y="379"/>
                </a:lnTo>
                <a:lnTo>
                  <a:pt x="550" y="379"/>
                </a:lnTo>
                <a:lnTo>
                  <a:pt x="546" y="380"/>
                </a:lnTo>
                <a:lnTo>
                  <a:pt x="545" y="380"/>
                </a:lnTo>
                <a:lnTo>
                  <a:pt x="544" y="380"/>
                </a:lnTo>
                <a:lnTo>
                  <a:pt x="543" y="380"/>
                </a:lnTo>
                <a:lnTo>
                  <a:pt x="542" y="380"/>
                </a:lnTo>
                <a:lnTo>
                  <a:pt x="539" y="378"/>
                </a:lnTo>
                <a:lnTo>
                  <a:pt x="537" y="378"/>
                </a:lnTo>
                <a:lnTo>
                  <a:pt x="535" y="378"/>
                </a:lnTo>
                <a:lnTo>
                  <a:pt x="534" y="378"/>
                </a:lnTo>
                <a:lnTo>
                  <a:pt x="533" y="378"/>
                </a:lnTo>
                <a:lnTo>
                  <a:pt x="532" y="378"/>
                </a:lnTo>
                <a:lnTo>
                  <a:pt x="528" y="379"/>
                </a:lnTo>
                <a:lnTo>
                  <a:pt x="526" y="380"/>
                </a:lnTo>
                <a:lnTo>
                  <a:pt x="524" y="380"/>
                </a:lnTo>
                <a:lnTo>
                  <a:pt x="522" y="380"/>
                </a:lnTo>
                <a:lnTo>
                  <a:pt x="518" y="380"/>
                </a:lnTo>
                <a:lnTo>
                  <a:pt x="515" y="379"/>
                </a:lnTo>
                <a:lnTo>
                  <a:pt x="513" y="379"/>
                </a:lnTo>
                <a:lnTo>
                  <a:pt x="509" y="378"/>
                </a:lnTo>
                <a:lnTo>
                  <a:pt x="507" y="377"/>
                </a:lnTo>
                <a:lnTo>
                  <a:pt x="507" y="377"/>
                </a:lnTo>
                <a:lnTo>
                  <a:pt x="506" y="377"/>
                </a:lnTo>
                <a:lnTo>
                  <a:pt x="506" y="377"/>
                </a:lnTo>
                <a:lnTo>
                  <a:pt x="506" y="377"/>
                </a:lnTo>
                <a:lnTo>
                  <a:pt x="505" y="378"/>
                </a:lnTo>
                <a:lnTo>
                  <a:pt x="504" y="379"/>
                </a:lnTo>
                <a:lnTo>
                  <a:pt x="504" y="381"/>
                </a:lnTo>
                <a:lnTo>
                  <a:pt x="503" y="384"/>
                </a:lnTo>
                <a:lnTo>
                  <a:pt x="500" y="395"/>
                </a:lnTo>
                <a:lnTo>
                  <a:pt x="500" y="397"/>
                </a:lnTo>
                <a:lnTo>
                  <a:pt x="499" y="398"/>
                </a:lnTo>
                <a:lnTo>
                  <a:pt x="498" y="400"/>
                </a:lnTo>
                <a:lnTo>
                  <a:pt x="498" y="400"/>
                </a:lnTo>
                <a:lnTo>
                  <a:pt x="497" y="401"/>
                </a:lnTo>
                <a:lnTo>
                  <a:pt x="496" y="402"/>
                </a:lnTo>
                <a:lnTo>
                  <a:pt x="496" y="402"/>
                </a:lnTo>
                <a:lnTo>
                  <a:pt x="495" y="402"/>
                </a:lnTo>
                <a:lnTo>
                  <a:pt x="493" y="402"/>
                </a:lnTo>
                <a:lnTo>
                  <a:pt x="491" y="403"/>
                </a:lnTo>
                <a:lnTo>
                  <a:pt x="488" y="403"/>
                </a:lnTo>
                <a:lnTo>
                  <a:pt x="486" y="402"/>
                </a:lnTo>
                <a:lnTo>
                  <a:pt x="484" y="402"/>
                </a:lnTo>
                <a:lnTo>
                  <a:pt x="478" y="401"/>
                </a:lnTo>
                <a:lnTo>
                  <a:pt x="477" y="401"/>
                </a:lnTo>
                <a:lnTo>
                  <a:pt x="476" y="401"/>
                </a:lnTo>
                <a:lnTo>
                  <a:pt x="475" y="401"/>
                </a:lnTo>
                <a:lnTo>
                  <a:pt x="473" y="401"/>
                </a:lnTo>
                <a:lnTo>
                  <a:pt x="469" y="402"/>
                </a:lnTo>
                <a:lnTo>
                  <a:pt x="467" y="402"/>
                </a:lnTo>
                <a:lnTo>
                  <a:pt x="464" y="403"/>
                </a:lnTo>
                <a:lnTo>
                  <a:pt x="462" y="403"/>
                </a:lnTo>
                <a:lnTo>
                  <a:pt x="461" y="403"/>
                </a:lnTo>
                <a:lnTo>
                  <a:pt x="460" y="403"/>
                </a:lnTo>
                <a:lnTo>
                  <a:pt x="459" y="402"/>
                </a:lnTo>
                <a:lnTo>
                  <a:pt x="458" y="401"/>
                </a:lnTo>
                <a:lnTo>
                  <a:pt x="456" y="401"/>
                </a:lnTo>
                <a:lnTo>
                  <a:pt x="456" y="401"/>
                </a:lnTo>
                <a:lnTo>
                  <a:pt x="455" y="401"/>
                </a:lnTo>
                <a:lnTo>
                  <a:pt x="454" y="401"/>
                </a:lnTo>
                <a:lnTo>
                  <a:pt x="453" y="401"/>
                </a:lnTo>
                <a:lnTo>
                  <a:pt x="452" y="401"/>
                </a:lnTo>
                <a:lnTo>
                  <a:pt x="451" y="402"/>
                </a:lnTo>
                <a:lnTo>
                  <a:pt x="449" y="402"/>
                </a:lnTo>
                <a:lnTo>
                  <a:pt x="448" y="403"/>
                </a:lnTo>
                <a:lnTo>
                  <a:pt x="447" y="404"/>
                </a:lnTo>
                <a:lnTo>
                  <a:pt x="447" y="404"/>
                </a:lnTo>
                <a:lnTo>
                  <a:pt x="444" y="407"/>
                </a:lnTo>
                <a:lnTo>
                  <a:pt x="443" y="409"/>
                </a:lnTo>
                <a:lnTo>
                  <a:pt x="441" y="410"/>
                </a:lnTo>
                <a:lnTo>
                  <a:pt x="440" y="411"/>
                </a:lnTo>
                <a:lnTo>
                  <a:pt x="439" y="412"/>
                </a:lnTo>
                <a:lnTo>
                  <a:pt x="439" y="412"/>
                </a:lnTo>
                <a:lnTo>
                  <a:pt x="438" y="412"/>
                </a:lnTo>
                <a:lnTo>
                  <a:pt x="437" y="412"/>
                </a:lnTo>
                <a:lnTo>
                  <a:pt x="437" y="412"/>
                </a:lnTo>
                <a:lnTo>
                  <a:pt x="436" y="412"/>
                </a:lnTo>
                <a:lnTo>
                  <a:pt x="436" y="412"/>
                </a:lnTo>
                <a:lnTo>
                  <a:pt x="435" y="412"/>
                </a:lnTo>
                <a:lnTo>
                  <a:pt x="435" y="411"/>
                </a:lnTo>
                <a:lnTo>
                  <a:pt x="429" y="403"/>
                </a:lnTo>
                <a:lnTo>
                  <a:pt x="428" y="401"/>
                </a:lnTo>
                <a:lnTo>
                  <a:pt x="426" y="400"/>
                </a:lnTo>
                <a:lnTo>
                  <a:pt x="425" y="399"/>
                </a:lnTo>
                <a:lnTo>
                  <a:pt x="424" y="398"/>
                </a:lnTo>
                <a:lnTo>
                  <a:pt x="420" y="395"/>
                </a:lnTo>
                <a:lnTo>
                  <a:pt x="415" y="392"/>
                </a:lnTo>
                <a:lnTo>
                  <a:pt x="413" y="391"/>
                </a:lnTo>
                <a:lnTo>
                  <a:pt x="411" y="390"/>
                </a:lnTo>
                <a:lnTo>
                  <a:pt x="409" y="389"/>
                </a:lnTo>
                <a:lnTo>
                  <a:pt x="404" y="387"/>
                </a:lnTo>
                <a:lnTo>
                  <a:pt x="398" y="386"/>
                </a:lnTo>
                <a:lnTo>
                  <a:pt x="397" y="385"/>
                </a:lnTo>
                <a:lnTo>
                  <a:pt x="394" y="385"/>
                </a:lnTo>
                <a:lnTo>
                  <a:pt x="393" y="384"/>
                </a:lnTo>
                <a:lnTo>
                  <a:pt x="392" y="384"/>
                </a:lnTo>
                <a:lnTo>
                  <a:pt x="391" y="384"/>
                </a:lnTo>
                <a:lnTo>
                  <a:pt x="389" y="382"/>
                </a:lnTo>
                <a:lnTo>
                  <a:pt x="387" y="381"/>
                </a:lnTo>
                <a:lnTo>
                  <a:pt x="386" y="379"/>
                </a:lnTo>
                <a:lnTo>
                  <a:pt x="384" y="378"/>
                </a:lnTo>
                <a:lnTo>
                  <a:pt x="382" y="375"/>
                </a:lnTo>
                <a:lnTo>
                  <a:pt x="381" y="373"/>
                </a:lnTo>
                <a:lnTo>
                  <a:pt x="379" y="371"/>
                </a:lnTo>
                <a:lnTo>
                  <a:pt x="374" y="365"/>
                </a:lnTo>
                <a:lnTo>
                  <a:pt x="372" y="364"/>
                </a:lnTo>
                <a:lnTo>
                  <a:pt x="370" y="362"/>
                </a:lnTo>
                <a:lnTo>
                  <a:pt x="368" y="361"/>
                </a:lnTo>
                <a:lnTo>
                  <a:pt x="366" y="359"/>
                </a:lnTo>
                <a:lnTo>
                  <a:pt x="364" y="358"/>
                </a:lnTo>
                <a:lnTo>
                  <a:pt x="362" y="357"/>
                </a:lnTo>
                <a:lnTo>
                  <a:pt x="356" y="355"/>
                </a:lnTo>
                <a:lnTo>
                  <a:pt x="351" y="351"/>
                </a:lnTo>
                <a:lnTo>
                  <a:pt x="349" y="351"/>
                </a:lnTo>
                <a:lnTo>
                  <a:pt x="348" y="351"/>
                </a:lnTo>
                <a:lnTo>
                  <a:pt x="344" y="349"/>
                </a:lnTo>
                <a:lnTo>
                  <a:pt x="339" y="348"/>
                </a:lnTo>
                <a:lnTo>
                  <a:pt x="333" y="346"/>
                </a:lnTo>
                <a:lnTo>
                  <a:pt x="332" y="346"/>
                </a:lnTo>
                <a:lnTo>
                  <a:pt x="328" y="344"/>
                </a:lnTo>
                <a:lnTo>
                  <a:pt x="327" y="344"/>
                </a:lnTo>
                <a:lnTo>
                  <a:pt x="326" y="343"/>
                </a:lnTo>
                <a:lnTo>
                  <a:pt x="325" y="343"/>
                </a:lnTo>
                <a:lnTo>
                  <a:pt x="323" y="343"/>
                </a:lnTo>
                <a:lnTo>
                  <a:pt x="317" y="343"/>
                </a:lnTo>
                <a:lnTo>
                  <a:pt x="315" y="343"/>
                </a:lnTo>
                <a:lnTo>
                  <a:pt x="314" y="342"/>
                </a:lnTo>
                <a:lnTo>
                  <a:pt x="313" y="342"/>
                </a:lnTo>
                <a:lnTo>
                  <a:pt x="312" y="342"/>
                </a:lnTo>
                <a:lnTo>
                  <a:pt x="312" y="342"/>
                </a:lnTo>
                <a:lnTo>
                  <a:pt x="311" y="341"/>
                </a:lnTo>
                <a:lnTo>
                  <a:pt x="310" y="341"/>
                </a:lnTo>
                <a:lnTo>
                  <a:pt x="309" y="340"/>
                </a:lnTo>
                <a:lnTo>
                  <a:pt x="307" y="338"/>
                </a:lnTo>
                <a:lnTo>
                  <a:pt x="304" y="334"/>
                </a:lnTo>
                <a:lnTo>
                  <a:pt x="302" y="333"/>
                </a:lnTo>
                <a:lnTo>
                  <a:pt x="300" y="331"/>
                </a:lnTo>
                <a:lnTo>
                  <a:pt x="299" y="330"/>
                </a:lnTo>
                <a:lnTo>
                  <a:pt x="298" y="329"/>
                </a:lnTo>
                <a:lnTo>
                  <a:pt x="297" y="329"/>
                </a:lnTo>
                <a:lnTo>
                  <a:pt x="296" y="328"/>
                </a:lnTo>
                <a:lnTo>
                  <a:pt x="295" y="327"/>
                </a:lnTo>
                <a:lnTo>
                  <a:pt x="293" y="327"/>
                </a:lnTo>
                <a:lnTo>
                  <a:pt x="291" y="326"/>
                </a:lnTo>
                <a:lnTo>
                  <a:pt x="287" y="325"/>
                </a:lnTo>
                <a:lnTo>
                  <a:pt x="284" y="325"/>
                </a:lnTo>
                <a:lnTo>
                  <a:pt x="282" y="324"/>
                </a:lnTo>
                <a:lnTo>
                  <a:pt x="280" y="323"/>
                </a:lnTo>
                <a:lnTo>
                  <a:pt x="279" y="323"/>
                </a:lnTo>
                <a:lnTo>
                  <a:pt x="278" y="322"/>
                </a:lnTo>
                <a:lnTo>
                  <a:pt x="277" y="321"/>
                </a:lnTo>
                <a:lnTo>
                  <a:pt x="276" y="321"/>
                </a:lnTo>
                <a:lnTo>
                  <a:pt x="275" y="320"/>
                </a:lnTo>
                <a:lnTo>
                  <a:pt x="274" y="319"/>
                </a:lnTo>
                <a:lnTo>
                  <a:pt x="273" y="318"/>
                </a:lnTo>
                <a:lnTo>
                  <a:pt x="271" y="315"/>
                </a:lnTo>
                <a:lnTo>
                  <a:pt x="270" y="314"/>
                </a:lnTo>
                <a:lnTo>
                  <a:pt x="269" y="314"/>
                </a:lnTo>
                <a:lnTo>
                  <a:pt x="268" y="313"/>
                </a:lnTo>
                <a:lnTo>
                  <a:pt x="268" y="313"/>
                </a:lnTo>
                <a:lnTo>
                  <a:pt x="267" y="313"/>
                </a:lnTo>
                <a:lnTo>
                  <a:pt x="266" y="313"/>
                </a:lnTo>
                <a:lnTo>
                  <a:pt x="265" y="314"/>
                </a:lnTo>
                <a:lnTo>
                  <a:pt x="264" y="315"/>
                </a:lnTo>
                <a:lnTo>
                  <a:pt x="263" y="316"/>
                </a:lnTo>
                <a:lnTo>
                  <a:pt x="261" y="318"/>
                </a:lnTo>
                <a:lnTo>
                  <a:pt x="260" y="319"/>
                </a:lnTo>
                <a:lnTo>
                  <a:pt x="259" y="321"/>
                </a:lnTo>
                <a:lnTo>
                  <a:pt x="257" y="323"/>
                </a:lnTo>
                <a:lnTo>
                  <a:pt x="256" y="326"/>
                </a:lnTo>
                <a:lnTo>
                  <a:pt x="254" y="330"/>
                </a:lnTo>
                <a:lnTo>
                  <a:pt x="254" y="331"/>
                </a:lnTo>
                <a:lnTo>
                  <a:pt x="253" y="332"/>
                </a:lnTo>
                <a:lnTo>
                  <a:pt x="252" y="334"/>
                </a:lnTo>
                <a:lnTo>
                  <a:pt x="250" y="336"/>
                </a:lnTo>
                <a:lnTo>
                  <a:pt x="248" y="340"/>
                </a:lnTo>
                <a:lnTo>
                  <a:pt x="247" y="340"/>
                </a:lnTo>
                <a:lnTo>
                  <a:pt x="246" y="341"/>
                </a:lnTo>
                <a:lnTo>
                  <a:pt x="245" y="342"/>
                </a:lnTo>
                <a:lnTo>
                  <a:pt x="245" y="342"/>
                </a:lnTo>
                <a:lnTo>
                  <a:pt x="243" y="343"/>
                </a:lnTo>
                <a:lnTo>
                  <a:pt x="242" y="343"/>
                </a:lnTo>
                <a:lnTo>
                  <a:pt x="241" y="343"/>
                </a:lnTo>
                <a:lnTo>
                  <a:pt x="239" y="343"/>
                </a:lnTo>
                <a:lnTo>
                  <a:pt x="237" y="343"/>
                </a:lnTo>
                <a:lnTo>
                  <a:pt x="235" y="343"/>
                </a:lnTo>
                <a:lnTo>
                  <a:pt x="234" y="343"/>
                </a:lnTo>
                <a:lnTo>
                  <a:pt x="233" y="343"/>
                </a:lnTo>
                <a:lnTo>
                  <a:pt x="232" y="342"/>
                </a:lnTo>
                <a:lnTo>
                  <a:pt x="231" y="342"/>
                </a:lnTo>
                <a:lnTo>
                  <a:pt x="229" y="341"/>
                </a:lnTo>
                <a:lnTo>
                  <a:pt x="224" y="339"/>
                </a:lnTo>
                <a:lnTo>
                  <a:pt x="216" y="334"/>
                </a:lnTo>
                <a:lnTo>
                  <a:pt x="213" y="333"/>
                </a:lnTo>
                <a:lnTo>
                  <a:pt x="212" y="332"/>
                </a:lnTo>
                <a:lnTo>
                  <a:pt x="211" y="331"/>
                </a:lnTo>
                <a:lnTo>
                  <a:pt x="210" y="330"/>
                </a:lnTo>
                <a:lnTo>
                  <a:pt x="209" y="329"/>
                </a:lnTo>
                <a:lnTo>
                  <a:pt x="208" y="327"/>
                </a:lnTo>
                <a:lnTo>
                  <a:pt x="207" y="326"/>
                </a:lnTo>
                <a:lnTo>
                  <a:pt x="207" y="325"/>
                </a:lnTo>
                <a:lnTo>
                  <a:pt x="207" y="323"/>
                </a:lnTo>
                <a:lnTo>
                  <a:pt x="207" y="322"/>
                </a:lnTo>
                <a:lnTo>
                  <a:pt x="207" y="320"/>
                </a:lnTo>
                <a:lnTo>
                  <a:pt x="207" y="318"/>
                </a:lnTo>
                <a:lnTo>
                  <a:pt x="208" y="315"/>
                </a:lnTo>
                <a:lnTo>
                  <a:pt x="208" y="314"/>
                </a:lnTo>
                <a:lnTo>
                  <a:pt x="208" y="314"/>
                </a:lnTo>
                <a:lnTo>
                  <a:pt x="208" y="313"/>
                </a:lnTo>
                <a:lnTo>
                  <a:pt x="208" y="312"/>
                </a:lnTo>
                <a:lnTo>
                  <a:pt x="208" y="311"/>
                </a:lnTo>
                <a:lnTo>
                  <a:pt x="207" y="310"/>
                </a:lnTo>
                <a:lnTo>
                  <a:pt x="207" y="310"/>
                </a:lnTo>
                <a:lnTo>
                  <a:pt x="206" y="310"/>
                </a:lnTo>
                <a:lnTo>
                  <a:pt x="203" y="309"/>
                </a:lnTo>
                <a:lnTo>
                  <a:pt x="202" y="309"/>
                </a:lnTo>
                <a:lnTo>
                  <a:pt x="200" y="308"/>
                </a:lnTo>
                <a:lnTo>
                  <a:pt x="199" y="308"/>
                </a:lnTo>
                <a:lnTo>
                  <a:pt x="197" y="307"/>
                </a:lnTo>
                <a:lnTo>
                  <a:pt x="196" y="306"/>
                </a:lnTo>
                <a:lnTo>
                  <a:pt x="194" y="305"/>
                </a:lnTo>
                <a:lnTo>
                  <a:pt x="191" y="303"/>
                </a:lnTo>
                <a:lnTo>
                  <a:pt x="190" y="302"/>
                </a:lnTo>
                <a:lnTo>
                  <a:pt x="188" y="301"/>
                </a:lnTo>
                <a:lnTo>
                  <a:pt x="186" y="301"/>
                </a:lnTo>
                <a:lnTo>
                  <a:pt x="184" y="300"/>
                </a:lnTo>
                <a:lnTo>
                  <a:pt x="182" y="299"/>
                </a:lnTo>
                <a:lnTo>
                  <a:pt x="180" y="299"/>
                </a:lnTo>
                <a:lnTo>
                  <a:pt x="178" y="298"/>
                </a:lnTo>
                <a:lnTo>
                  <a:pt x="177" y="298"/>
                </a:lnTo>
                <a:lnTo>
                  <a:pt x="176" y="297"/>
                </a:lnTo>
                <a:lnTo>
                  <a:pt x="175" y="297"/>
                </a:lnTo>
                <a:lnTo>
                  <a:pt x="174" y="296"/>
                </a:lnTo>
                <a:lnTo>
                  <a:pt x="174" y="296"/>
                </a:lnTo>
                <a:lnTo>
                  <a:pt x="173" y="295"/>
                </a:lnTo>
                <a:lnTo>
                  <a:pt x="173" y="294"/>
                </a:lnTo>
                <a:lnTo>
                  <a:pt x="172" y="293"/>
                </a:lnTo>
                <a:lnTo>
                  <a:pt x="171" y="289"/>
                </a:lnTo>
                <a:lnTo>
                  <a:pt x="171" y="288"/>
                </a:lnTo>
                <a:lnTo>
                  <a:pt x="171" y="288"/>
                </a:lnTo>
                <a:lnTo>
                  <a:pt x="170" y="287"/>
                </a:lnTo>
                <a:lnTo>
                  <a:pt x="170" y="287"/>
                </a:lnTo>
                <a:lnTo>
                  <a:pt x="170" y="286"/>
                </a:lnTo>
                <a:lnTo>
                  <a:pt x="169" y="286"/>
                </a:lnTo>
                <a:lnTo>
                  <a:pt x="168" y="286"/>
                </a:lnTo>
                <a:lnTo>
                  <a:pt x="167" y="285"/>
                </a:lnTo>
                <a:lnTo>
                  <a:pt x="164" y="284"/>
                </a:lnTo>
                <a:lnTo>
                  <a:pt x="162" y="283"/>
                </a:lnTo>
                <a:lnTo>
                  <a:pt x="158" y="283"/>
                </a:lnTo>
                <a:lnTo>
                  <a:pt x="157" y="282"/>
                </a:lnTo>
                <a:lnTo>
                  <a:pt x="155" y="282"/>
                </a:lnTo>
                <a:lnTo>
                  <a:pt x="154" y="281"/>
                </a:lnTo>
                <a:lnTo>
                  <a:pt x="152" y="280"/>
                </a:lnTo>
                <a:lnTo>
                  <a:pt x="150" y="279"/>
                </a:lnTo>
                <a:lnTo>
                  <a:pt x="149" y="278"/>
                </a:lnTo>
                <a:lnTo>
                  <a:pt x="148" y="277"/>
                </a:lnTo>
                <a:lnTo>
                  <a:pt x="147" y="276"/>
                </a:lnTo>
                <a:lnTo>
                  <a:pt x="143" y="272"/>
                </a:lnTo>
                <a:lnTo>
                  <a:pt x="143" y="272"/>
                </a:lnTo>
                <a:lnTo>
                  <a:pt x="142" y="272"/>
                </a:lnTo>
                <a:lnTo>
                  <a:pt x="141" y="271"/>
                </a:lnTo>
                <a:lnTo>
                  <a:pt x="139" y="270"/>
                </a:lnTo>
                <a:lnTo>
                  <a:pt x="135" y="268"/>
                </a:lnTo>
                <a:lnTo>
                  <a:pt x="134" y="268"/>
                </a:lnTo>
                <a:lnTo>
                  <a:pt x="132" y="267"/>
                </a:lnTo>
                <a:lnTo>
                  <a:pt x="131" y="266"/>
                </a:lnTo>
                <a:lnTo>
                  <a:pt x="130" y="266"/>
                </a:lnTo>
                <a:lnTo>
                  <a:pt x="129" y="265"/>
                </a:lnTo>
                <a:lnTo>
                  <a:pt x="126" y="264"/>
                </a:lnTo>
                <a:lnTo>
                  <a:pt x="125" y="264"/>
                </a:lnTo>
                <a:lnTo>
                  <a:pt x="124" y="264"/>
                </a:lnTo>
                <a:lnTo>
                  <a:pt x="123" y="264"/>
                </a:lnTo>
                <a:lnTo>
                  <a:pt x="122" y="264"/>
                </a:lnTo>
                <a:lnTo>
                  <a:pt x="120" y="265"/>
                </a:lnTo>
                <a:lnTo>
                  <a:pt x="119" y="265"/>
                </a:lnTo>
                <a:lnTo>
                  <a:pt x="118" y="265"/>
                </a:lnTo>
                <a:lnTo>
                  <a:pt x="117" y="265"/>
                </a:lnTo>
                <a:lnTo>
                  <a:pt x="115" y="265"/>
                </a:lnTo>
                <a:lnTo>
                  <a:pt x="112" y="264"/>
                </a:lnTo>
                <a:lnTo>
                  <a:pt x="111" y="264"/>
                </a:lnTo>
                <a:lnTo>
                  <a:pt x="110" y="264"/>
                </a:lnTo>
                <a:lnTo>
                  <a:pt x="109" y="264"/>
                </a:lnTo>
                <a:lnTo>
                  <a:pt x="104" y="265"/>
                </a:lnTo>
                <a:lnTo>
                  <a:pt x="102" y="265"/>
                </a:lnTo>
                <a:lnTo>
                  <a:pt x="101" y="265"/>
                </a:lnTo>
                <a:lnTo>
                  <a:pt x="99" y="264"/>
                </a:lnTo>
                <a:lnTo>
                  <a:pt x="97" y="264"/>
                </a:lnTo>
                <a:lnTo>
                  <a:pt x="96" y="264"/>
                </a:lnTo>
                <a:lnTo>
                  <a:pt x="95" y="263"/>
                </a:lnTo>
                <a:lnTo>
                  <a:pt x="94" y="263"/>
                </a:lnTo>
                <a:lnTo>
                  <a:pt x="93" y="263"/>
                </a:lnTo>
                <a:lnTo>
                  <a:pt x="92" y="261"/>
                </a:lnTo>
                <a:lnTo>
                  <a:pt x="89" y="259"/>
                </a:lnTo>
                <a:lnTo>
                  <a:pt x="88" y="258"/>
                </a:lnTo>
                <a:lnTo>
                  <a:pt x="85" y="255"/>
                </a:lnTo>
                <a:lnTo>
                  <a:pt x="84" y="254"/>
                </a:lnTo>
                <a:lnTo>
                  <a:pt x="74" y="247"/>
                </a:lnTo>
                <a:lnTo>
                  <a:pt x="69" y="244"/>
                </a:lnTo>
                <a:lnTo>
                  <a:pt x="67" y="242"/>
                </a:lnTo>
                <a:lnTo>
                  <a:pt x="59" y="236"/>
                </a:lnTo>
                <a:lnTo>
                  <a:pt x="53" y="232"/>
                </a:lnTo>
                <a:lnTo>
                  <a:pt x="53" y="232"/>
                </a:lnTo>
                <a:lnTo>
                  <a:pt x="53" y="231"/>
                </a:lnTo>
                <a:lnTo>
                  <a:pt x="53" y="228"/>
                </a:lnTo>
                <a:lnTo>
                  <a:pt x="54" y="223"/>
                </a:lnTo>
                <a:lnTo>
                  <a:pt x="55" y="218"/>
                </a:lnTo>
                <a:lnTo>
                  <a:pt x="55" y="213"/>
                </a:lnTo>
                <a:lnTo>
                  <a:pt x="55" y="212"/>
                </a:lnTo>
                <a:lnTo>
                  <a:pt x="56" y="211"/>
                </a:lnTo>
                <a:lnTo>
                  <a:pt x="56" y="210"/>
                </a:lnTo>
                <a:lnTo>
                  <a:pt x="56" y="209"/>
                </a:lnTo>
                <a:lnTo>
                  <a:pt x="57" y="208"/>
                </a:lnTo>
                <a:lnTo>
                  <a:pt x="59" y="205"/>
                </a:lnTo>
                <a:lnTo>
                  <a:pt x="60" y="204"/>
                </a:lnTo>
                <a:lnTo>
                  <a:pt x="61" y="203"/>
                </a:lnTo>
                <a:lnTo>
                  <a:pt x="63" y="198"/>
                </a:lnTo>
                <a:lnTo>
                  <a:pt x="64" y="195"/>
                </a:lnTo>
                <a:lnTo>
                  <a:pt x="65" y="193"/>
                </a:lnTo>
                <a:lnTo>
                  <a:pt x="65" y="191"/>
                </a:lnTo>
                <a:lnTo>
                  <a:pt x="66" y="190"/>
                </a:lnTo>
                <a:lnTo>
                  <a:pt x="66" y="189"/>
                </a:lnTo>
                <a:lnTo>
                  <a:pt x="66" y="187"/>
                </a:lnTo>
                <a:lnTo>
                  <a:pt x="65" y="186"/>
                </a:lnTo>
                <a:lnTo>
                  <a:pt x="65" y="182"/>
                </a:lnTo>
                <a:lnTo>
                  <a:pt x="64" y="181"/>
                </a:lnTo>
                <a:lnTo>
                  <a:pt x="64" y="180"/>
                </a:lnTo>
                <a:lnTo>
                  <a:pt x="64" y="179"/>
                </a:lnTo>
                <a:lnTo>
                  <a:pt x="64" y="178"/>
                </a:lnTo>
                <a:lnTo>
                  <a:pt x="65" y="177"/>
                </a:lnTo>
                <a:lnTo>
                  <a:pt x="65" y="174"/>
                </a:lnTo>
                <a:lnTo>
                  <a:pt x="65" y="172"/>
                </a:lnTo>
                <a:lnTo>
                  <a:pt x="65" y="171"/>
                </a:lnTo>
                <a:lnTo>
                  <a:pt x="65" y="170"/>
                </a:lnTo>
                <a:lnTo>
                  <a:pt x="65" y="169"/>
                </a:lnTo>
                <a:lnTo>
                  <a:pt x="65" y="168"/>
                </a:lnTo>
                <a:lnTo>
                  <a:pt x="64" y="167"/>
                </a:lnTo>
                <a:lnTo>
                  <a:pt x="63" y="166"/>
                </a:lnTo>
                <a:lnTo>
                  <a:pt x="62" y="165"/>
                </a:lnTo>
                <a:lnTo>
                  <a:pt x="61" y="164"/>
                </a:lnTo>
                <a:lnTo>
                  <a:pt x="59" y="163"/>
                </a:lnTo>
                <a:lnTo>
                  <a:pt x="58" y="162"/>
                </a:lnTo>
                <a:lnTo>
                  <a:pt x="54" y="160"/>
                </a:lnTo>
                <a:lnTo>
                  <a:pt x="53" y="160"/>
                </a:lnTo>
                <a:lnTo>
                  <a:pt x="50" y="158"/>
                </a:lnTo>
                <a:lnTo>
                  <a:pt x="48" y="156"/>
                </a:lnTo>
                <a:lnTo>
                  <a:pt x="46" y="155"/>
                </a:lnTo>
                <a:lnTo>
                  <a:pt x="45" y="154"/>
                </a:lnTo>
                <a:lnTo>
                  <a:pt x="43" y="152"/>
                </a:lnTo>
                <a:lnTo>
                  <a:pt x="43" y="151"/>
                </a:lnTo>
                <a:lnTo>
                  <a:pt x="42" y="151"/>
                </a:lnTo>
                <a:lnTo>
                  <a:pt x="42" y="150"/>
                </a:lnTo>
                <a:lnTo>
                  <a:pt x="41" y="149"/>
                </a:lnTo>
                <a:lnTo>
                  <a:pt x="41" y="148"/>
                </a:lnTo>
                <a:lnTo>
                  <a:pt x="41" y="147"/>
                </a:lnTo>
                <a:lnTo>
                  <a:pt x="41" y="144"/>
                </a:lnTo>
                <a:lnTo>
                  <a:pt x="40" y="142"/>
                </a:lnTo>
                <a:lnTo>
                  <a:pt x="40" y="142"/>
                </a:lnTo>
                <a:lnTo>
                  <a:pt x="40" y="141"/>
                </a:lnTo>
                <a:lnTo>
                  <a:pt x="40" y="140"/>
                </a:lnTo>
                <a:lnTo>
                  <a:pt x="39" y="140"/>
                </a:lnTo>
                <a:lnTo>
                  <a:pt x="39" y="140"/>
                </a:lnTo>
                <a:lnTo>
                  <a:pt x="37" y="139"/>
                </a:lnTo>
                <a:lnTo>
                  <a:pt x="37" y="139"/>
                </a:lnTo>
                <a:lnTo>
                  <a:pt x="36" y="138"/>
                </a:lnTo>
                <a:lnTo>
                  <a:pt x="35" y="137"/>
                </a:lnTo>
                <a:lnTo>
                  <a:pt x="34" y="137"/>
                </a:lnTo>
                <a:lnTo>
                  <a:pt x="34" y="136"/>
                </a:lnTo>
                <a:lnTo>
                  <a:pt x="33" y="136"/>
                </a:lnTo>
                <a:lnTo>
                  <a:pt x="32" y="136"/>
                </a:lnTo>
                <a:lnTo>
                  <a:pt x="30" y="136"/>
                </a:lnTo>
                <a:lnTo>
                  <a:pt x="29" y="135"/>
                </a:lnTo>
                <a:lnTo>
                  <a:pt x="26" y="135"/>
                </a:lnTo>
                <a:lnTo>
                  <a:pt x="24" y="134"/>
                </a:lnTo>
                <a:lnTo>
                  <a:pt x="23" y="134"/>
                </a:lnTo>
                <a:lnTo>
                  <a:pt x="23" y="133"/>
                </a:lnTo>
                <a:lnTo>
                  <a:pt x="22" y="133"/>
                </a:lnTo>
                <a:lnTo>
                  <a:pt x="21" y="131"/>
                </a:lnTo>
                <a:lnTo>
                  <a:pt x="20" y="131"/>
                </a:lnTo>
                <a:lnTo>
                  <a:pt x="19" y="130"/>
                </a:lnTo>
                <a:lnTo>
                  <a:pt x="17" y="129"/>
                </a:lnTo>
                <a:lnTo>
                  <a:pt x="16" y="129"/>
                </a:lnTo>
                <a:lnTo>
                  <a:pt x="15" y="128"/>
                </a:lnTo>
                <a:lnTo>
                  <a:pt x="12" y="127"/>
                </a:lnTo>
                <a:lnTo>
                  <a:pt x="10" y="127"/>
                </a:lnTo>
                <a:lnTo>
                  <a:pt x="8" y="126"/>
                </a:lnTo>
                <a:lnTo>
                  <a:pt x="7" y="125"/>
                </a:lnTo>
                <a:lnTo>
                  <a:pt x="5" y="124"/>
                </a:lnTo>
                <a:lnTo>
                  <a:pt x="4" y="124"/>
                </a:lnTo>
                <a:lnTo>
                  <a:pt x="3" y="123"/>
                </a:lnTo>
                <a:lnTo>
                  <a:pt x="2" y="122"/>
                </a:lnTo>
                <a:lnTo>
                  <a:pt x="1" y="121"/>
                </a:lnTo>
                <a:lnTo>
                  <a:pt x="1" y="119"/>
                </a:lnTo>
                <a:lnTo>
                  <a:pt x="0" y="118"/>
                </a:lnTo>
                <a:lnTo>
                  <a:pt x="0" y="117"/>
                </a:lnTo>
                <a:lnTo>
                  <a:pt x="0" y="116"/>
                </a:lnTo>
                <a:lnTo>
                  <a:pt x="0" y="116"/>
                </a:lnTo>
                <a:lnTo>
                  <a:pt x="0" y="115"/>
                </a:lnTo>
                <a:lnTo>
                  <a:pt x="0" y="115"/>
                </a:lnTo>
                <a:lnTo>
                  <a:pt x="1" y="114"/>
                </a:lnTo>
                <a:lnTo>
                  <a:pt x="1" y="113"/>
                </a:lnTo>
                <a:lnTo>
                  <a:pt x="2" y="113"/>
                </a:lnTo>
                <a:lnTo>
                  <a:pt x="3" y="112"/>
                </a:lnTo>
                <a:lnTo>
                  <a:pt x="4" y="112"/>
                </a:lnTo>
                <a:lnTo>
                  <a:pt x="5" y="111"/>
                </a:lnTo>
                <a:lnTo>
                  <a:pt x="7" y="110"/>
                </a:lnTo>
                <a:lnTo>
                  <a:pt x="7" y="110"/>
                </a:lnTo>
                <a:lnTo>
                  <a:pt x="8" y="109"/>
                </a:lnTo>
                <a:lnTo>
                  <a:pt x="8" y="109"/>
                </a:lnTo>
                <a:lnTo>
                  <a:pt x="8" y="109"/>
                </a:lnTo>
                <a:lnTo>
                  <a:pt x="8" y="108"/>
                </a:lnTo>
                <a:lnTo>
                  <a:pt x="7" y="108"/>
                </a:lnTo>
                <a:lnTo>
                  <a:pt x="6" y="106"/>
                </a:lnTo>
                <a:lnTo>
                  <a:pt x="6" y="106"/>
                </a:lnTo>
                <a:lnTo>
                  <a:pt x="6" y="105"/>
                </a:lnTo>
                <a:lnTo>
                  <a:pt x="6" y="105"/>
                </a:lnTo>
                <a:lnTo>
                  <a:pt x="6" y="105"/>
                </a:lnTo>
                <a:lnTo>
                  <a:pt x="6" y="104"/>
                </a:lnTo>
                <a:lnTo>
                  <a:pt x="6" y="104"/>
                </a:lnTo>
                <a:lnTo>
                  <a:pt x="6" y="103"/>
                </a:lnTo>
                <a:lnTo>
                  <a:pt x="7" y="102"/>
                </a:lnTo>
                <a:lnTo>
                  <a:pt x="10" y="100"/>
                </a:lnTo>
                <a:lnTo>
                  <a:pt x="11" y="99"/>
                </a:lnTo>
                <a:lnTo>
                  <a:pt x="12" y="98"/>
                </a:lnTo>
                <a:lnTo>
                  <a:pt x="13" y="98"/>
                </a:lnTo>
                <a:lnTo>
                  <a:pt x="13" y="97"/>
                </a:lnTo>
                <a:lnTo>
                  <a:pt x="14" y="96"/>
                </a:lnTo>
                <a:lnTo>
                  <a:pt x="14" y="95"/>
                </a:lnTo>
                <a:lnTo>
                  <a:pt x="14" y="94"/>
                </a:lnTo>
                <a:lnTo>
                  <a:pt x="15" y="93"/>
                </a:lnTo>
                <a:lnTo>
                  <a:pt x="15" y="89"/>
                </a:lnTo>
                <a:lnTo>
                  <a:pt x="15" y="87"/>
                </a:lnTo>
                <a:lnTo>
                  <a:pt x="16" y="86"/>
                </a:lnTo>
                <a:lnTo>
                  <a:pt x="16" y="86"/>
                </a:lnTo>
                <a:lnTo>
                  <a:pt x="17" y="84"/>
                </a:lnTo>
                <a:lnTo>
                  <a:pt x="18" y="83"/>
                </a:lnTo>
                <a:lnTo>
                  <a:pt x="18" y="83"/>
                </a:lnTo>
                <a:lnTo>
                  <a:pt x="17" y="82"/>
                </a:lnTo>
                <a:lnTo>
                  <a:pt x="17" y="82"/>
                </a:lnTo>
                <a:lnTo>
                  <a:pt x="17" y="81"/>
                </a:lnTo>
                <a:lnTo>
                  <a:pt x="15" y="80"/>
                </a:lnTo>
                <a:lnTo>
                  <a:pt x="15" y="79"/>
                </a:lnTo>
                <a:lnTo>
                  <a:pt x="14" y="78"/>
                </a:lnTo>
                <a:lnTo>
                  <a:pt x="14" y="78"/>
                </a:lnTo>
                <a:lnTo>
                  <a:pt x="14" y="77"/>
                </a:lnTo>
                <a:lnTo>
                  <a:pt x="14" y="77"/>
                </a:lnTo>
                <a:lnTo>
                  <a:pt x="14" y="76"/>
                </a:lnTo>
                <a:lnTo>
                  <a:pt x="15" y="76"/>
                </a:lnTo>
                <a:lnTo>
                  <a:pt x="15" y="75"/>
                </a:lnTo>
                <a:lnTo>
                  <a:pt x="16" y="75"/>
                </a:lnTo>
                <a:lnTo>
                  <a:pt x="16" y="74"/>
                </a:lnTo>
                <a:lnTo>
                  <a:pt x="17" y="74"/>
                </a:lnTo>
                <a:lnTo>
                  <a:pt x="19" y="73"/>
                </a:lnTo>
                <a:lnTo>
                  <a:pt x="21" y="73"/>
                </a:lnTo>
                <a:lnTo>
                  <a:pt x="22" y="72"/>
                </a:lnTo>
                <a:lnTo>
                  <a:pt x="23" y="72"/>
                </a:lnTo>
                <a:lnTo>
                  <a:pt x="24" y="71"/>
                </a:lnTo>
                <a:lnTo>
                  <a:pt x="25" y="71"/>
                </a:lnTo>
                <a:lnTo>
                  <a:pt x="25" y="70"/>
                </a:lnTo>
                <a:lnTo>
                  <a:pt x="26" y="70"/>
                </a:lnTo>
                <a:lnTo>
                  <a:pt x="26" y="69"/>
                </a:lnTo>
                <a:lnTo>
                  <a:pt x="27" y="70"/>
                </a:lnTo>
                <a:lnTo>
                  <a:pt x="27" y="71"/>
                </a:lnTo>
                <a:lnTo>
                  <a:pt x="28" y="71"/>
                </a:lnTo>
                <a:lnTo>
                  <a:pt x="29" y="72"/>
                </a:lnTo>
                <a:lnTo>
                  <a:pt x="30" y="73"/>
                </a:lnTo>
                <a:lnTo>
                  <a:pt x="31" y="73"/>
                </a:lnTo>
                <a:lnTo>
                  <a:pt x="32" y="73"/>
                </a:lnTo>
                <a:lnTo>
                  <a:pt x="33" y="74"/>
                </a:lnTo>
                <a:lnTo>
                  <a:pt x="35" y="74"/>
                </a:lnTo>
                <a:lnTo>
                  <a:pt x="36" y="74"/>
                </a:lnTo>
                <a:lnTo>
                  <a:pt x="37" y="74"/>
                </a:lnTo>
                <a:lnTo>
                  <a:pt x="38" y="73"/>
                </a:lnTo>
                <a:lnTo>
                  <a:pt x="40" y="73"/>
                </a:lnTo>
                <a:lnTo>
                  <a:pt x="41" y="73"/>
                </a:lnTo>
                <a:lnTo>
                  <a:pt x="43" y="72"/>
                </a:lnTo>
                <a:lnTo>
                  <a:pt x="44" y="72"/>
                </a:lnTo>
                <a:lnTo>
                  <a:pt x="45" y="71"/>
                </a:lnTo>
                <a:lnTo>
                  <a:pt x="47" y="70"/>
                </a:lnTo>
                <a:lnTo>
                  <a:pt x="49" y="69"/>
                </a:lnTo>
                <a:lnTo>
                  <a:pt x="51" y="67"/>
                </a:lnTo>
                <a:lnTo>
                  <a:pt x="52" y="67"/>
                </a:lnTo>
                <a:lnTo>
                  <a:pt x="54" y="66"/>
                </a:lnTo>
                <a:lnTo>
                  <a:pt x="56" y="65"/>
                </a:lnTo>
                <a:lnTo>
                  <a:pt x="57" y="64"/>
                </a:lnTo>
                <a:lnTo>
                  <a:pt x="59" y="62"/>
                </a:lnTo>
                <a:lnTo>
                  <a:pt x="60" y="61"/>
                </a:lnTo>
                <a:lnTo>
                  <a:pt x="61" y="61"/>
                </a:lnTo>
                <a:lnTo>
                  <a:pt x="61" y="60"/>
                </a:lnTo>
                <a:lnTo>
                  <a:pt x="63" y="57"/>
                </a:lnTo>
                <a:lnTo>
                  <a:pt x="63" y="56"/>
                </a:lnTo>
                <a:lnTo>
                  <a:pt x="64" y="55"/>
                </a:lnTo>
                <a:lnTo>
                  <a:pt x="65" y="54"/>
                </a:lnTo>
                <a:lnTo>
                  <a:pt x="65" y="53"/>
                </a:lnTo>
                <a:lnTo>
                  <a:pt x="66" y="53"/>
                </a:lnTo>
                <a:lnTo>
                  <a:pt x="67" y="52"/>
                </a:lnTo>
                <a:lnTo>
                  <a:pt x="68" y="51"/>
                </a:lnTo>
                <a:lnTo>
                  <a:pt x="70" y="51"/>
                </a:lnTo>
                <a:lnTo>
                  <a:pt x="71" y="50"/>
                </a:lnTo>
                <a:lnTo>
                  <a:pt x="74" y="50"/>
                </a:lnTo>
                <a:lnTo>
                  <a:pt x="75" y="49"/>
                </a:lnTo>
                <a:lnTo>
                  <a:pt x="76" y="49"/>
                </a:lnTo>
                <a:lnTo>
                  <a:pt x="81" y="46"/>
                </a:lnTo>
                <a:lnTo>
                  <a:pt x="82" y="46"/>
                </a:lnTo>
                <a:lnTo>
                  <a:pt x="82" y="46"/>
                </a:lnTo>
                <a:lnTo>
                  <a:pt x="83" y="46"/>
                </a:lnTo>
                <a:lnTo>
                  <a:pt x="84" y="46"/>
                </a:lnTo>
                <a:lnTo>
                  <a:pt x="84" y="46"/>
                </a:lnTo>
                <a:lnTo>
                  <a:pt x="85" y="46"/>
                </a:lnTo>
                <a:lnTo>
                  <a:pt x="85" y="47"/>
                </a:lnTo>
                <a:lnTo>
                  <a:pt x="86" y="47"/>
                </a:lnTo>
                <a:lnTo>
                  <a:pt x="88" y="49"/>
                </a:lnTo>
                <a:lnTo>
                  <a:pt x="90" y="50"/>
                </a:lnTo>
                <a:lnTo>
                  <a:pt x="91" y="51"/>
                </a:lnTo>
                <a:lnTo>
                  <a:pt x="92" y="51"/>
                </a:lnTo>
                <a:lnTo>
                  <a:pt x="93" y="51"/>
                </a:lnTo>
                <a:lnTo>
                  <a:pt x="94" y="51"/>
                </a:lnTo>
                <a:lnTo>
                  <a:pt x="96" y="51"/>
                </a:lnTo>
                <a:lnTo>
                  <a:pt x="98" y="51"/>
                </a:lnTo>
                <a:lnTo>
                  <a:pt x="99" y="51"/>
                </a:lnTo>
                <a:lnTo>
                  <a:pt x="103" y="51"/>
                </a:lnTo>
                <a:lnTo>
                  <a:pt x="105" y="51"/>
                </a:lnTo>
                <a:lnTo>
                  <a:pt x="107" y="51"/>
                </a:lnTo>
                <a:lnTo>
                  <a:pt x="109" y="52"/>
                </a:lnTo>
                <a:lnTo>
                  <a:pt x="111" y="52"/>
                </a:lnTo>
                <a:lnTo>
                  <a:pt x="113" y="52"/>
                </a:lnTo>
                <a:lnTo>
                  <a:pt x="115" y="52"/>
                </a:lnTo>
                <a:lnTo>
                  <a:pt x="116" y="52"/>
                </a:lnTo>
                <a:lnTo>
                  <a:pt x="117" y="52"/>
                </a:lnTo>
                <a:lnTo>
                  <a:pt x="118" y="52"/>
                </a:lnTo>
                <a:lnTo>
                  <a:pt x="120" y="53"/>
                </a:lnTo>
                <a:lnTo>
                  <a:pt x="124" y="55"/>
                </a:lnTo>
                <a:lnTo>
                  <a:pt x="126" y="55"/>
                </a:lnTo>
                <a:lnTo>
                  <a:pt x="127" y="55"/>
                </a:lnTo>
                <a:lnTo>
                  <a:pt x="128" y="55"/>
                </a:lnTo>
                <a:lnTo>
                  <a:pt x="130" y="55"/>
                </a:lnTo>
                <a:lnTo>
                  <a:pt x="131" y="55"/>
                </a:lnTo>
                <a:lnTo>
                  <a:pt x="132" y="55"/>
                </a:lnTo>
                <a:lnTo>
                  <a:pt x="134" y="55"/>
                </a:lnTo>
                <a:lnTo>
                  <a:pt x="137" y="53"/>
                </a:lnTo>
                <a:lnTo>
                  <a:pt x="139" y="52"/>
                </a:lnTo>
                <a:lnTo>
                  <a:pt x="141" y="51"/>
                </a:lnTo>
                <a:lnTo>
                  <a:pt x="145" y="50"/>
                </a:lnTo>
                <a:lnTo>
                  <a:pt x="146" y="50"/>
                </a:lnTo>
                <a:lnTo>
                  <a:pt x="148" y="49"/>
                </a:lnTo>
                <a:lnTo>
                  <a:pt x="149" y="48"/>
                </a:lnTo>
                <a:lnTo>
                  <a:pt x="150" y="47"/>
                </a:lnTo>
                <a:lnTo>
                  <a:pt x="151" y="46"/>
                </a:lnTo>
                <a:lnTo>
                  <a:pt x="152" y="46"/>
                </a:lnTo>
                <a:lnTo>
                  <a:pt x="152" y="45"/>
                </a:lnTo>
                <a:lnTo>
                  <a:pt x="153" y="44"/>
                </a:lnTo>
                <a:lnTo>
                  <a:pt x="154" y="43"/>
                </a:lnTo>
                <a:lnTo>
                  <a:pt x="155" y="39"/>
                </a:lnTo>
                <a:lnTo>
                  <a:pt x="156" y="37"/>
                </a:lnTo>
                <a:lnTo>
                  <a:pt x="157" y="36"/>
                </a:lnTo>
                <a:lnTo>
                  <a:pt x="157" y="36"/>
                </a:lnTo>
                <a:lnTo>
                  <a:pt x="158" y="35"/>
                </a:lnTo>
                <a:lnTo>
                  <a:pt x="159" y="34"/>
                </a:lnTo>
                <a:lnTo>
                  <a:pt x="160" y="32"/>
                </a:lnTo>
                <a:lnTo>
                  <a:pt x="161" y="31"/>
                </a:lnTo>
                <a:lnTo>
                  <a:pt x="163" y="30"/>
                </a:lnTo>
                <a:lnTo>
                  <a:pt x="165" y="29"/>
                </a:lnTo>
                <a:lnTo>
                  <a:pt x="167" y="28"/>
                </a:lnTo>
                <a:lnTo>
                  <a:pt x="170" y="26"/>
                </a:lnTo>
                <a:lnTo>
                  <a:pt x="170" y="26"/>
                </a:lnTo>
                <a:lnTo>
                  <a:pt x="171" y="26"/>
                </a:lnTo>
                <a:lnTo>
                  <a:pt x="171" y="26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307" name="Freeform 244">
            <a:extLst>
              <a:ext uri="{FF2B5EF4-FFF2-40B4-BE49-F238E27FC236}">
                <a16:creationId xmlns:a16="http://schemas.microsoft.com/office/drawing/2014/main" id="{2608B192-A256-4C20-8D43-1D96F6B29B23}"/>
              </a:ext>
            </a:extLst>
          </p:cNvPr>
          <p:cNvSpPr>
            <a:spLocks/>
          </p:cNvSpPr>
          <p:nvPr/>
        </p:nvSpPr>
        <p:spPr bwMode="auto">
          <a:xfrm>
            <a:off x="8781815" y="2062037"/>
            <a:ext cx="637923" cy="419847"/>
          </a:xfrm>
          <a:custGeom>
            <a:avLst/>
            <a:gdLst>
              <a:gd name="T0" fmla="*/ 185 w 626"/>
              <a:gd name="T1" fmla="*/ 48 h 412"/>
              <a:gd name="T2" fmla="*/ 210 w 626"/>
              <a:gd name="T3" fmla="*/ 42 h 412"/>
              <a:gd name="T4" fmla="*/ 241 w 626"/>
              <a:gd name="T5" fmla="*/ 32 h 412"/>
              <a:gd name="T6" fmla="*/ 269 w 626"/>
              <a:gd name="T7" fmla="*/ 58 h 412"/>
              <a:gd name="T8" fmla="*/ 295 w 626"/>
              <a:gd name="T9" fmla="*/ 76 h 412"/>
              <a:gd name="T10" fmla="*/ 327 w 626"/>
              <a:gd name="T11" fmla="*/ 96 h 412"/>
              <a:gd name="T12" fmla="*/ 361 w 626"/>
              <a:gd name="T13" fmla="*/ 107 h 412"/>
              <a:gd name="T14" fmla="*/ 388 w 626"/>
              <a:gd name="T15" fmla="*/ 106 h 412"/>
              <a:gd name="T16" fmla="*/ 400 w 626"/>
              <a:gd name="T17" fmla="*/ 98 h 412"/>
              <a:gd name="T18" fmla="*/ 410 w 626"/>
              <a:gd name="T19" fmla="*/ 79 h 412"/>
              <a:gd name="T20" fmla="*/ 442 w 626"/>
              <a:gd name="T21" fmla="*/ 56 h 412"/>
              <a:gd name="T22" fmla="*/ 467 w 626"/>
              <a:gd name="T23" fmla="*/ 32 h 412"/>
              <a:gd name="T24" fmla="*/ 487 w 626"/>
              <a:gd name="T25" fmla="*/ 35 h 412"/>
              <a:gd name="T26" fmla="*/ 517 w 626"/>
              <a:gd name="T27" fmla="*/ 47 h 412"/>
              <a:gd name="T28" fmla="*/ 556 w 626"/>
              <a:gd name="T29" fmla="*/ 68 h 412"/>
              <a:gd name="T30" fmla="*/ 580 w 626"/>
              <a:gd name="T31" fmla="*/ 46 h 412"/>
              <a:gd name="T32" fmla="*/ 606 w 626"/>
              <a:gd name="T33" fmla="*/ 8 h 412"/>
              <a:gd name="T34" fmla="*/ 626 w 626"/>
              <a:gd name="T35" fmla="*/ 2 h 412"/>
              <a:gd name="T36" fmla="*/ 609 w 626"/>
              <a:gd name="T37" fmla="*/ 57 h 412"/>
              <a:gd name="T38" fmla="*/ 604 w 626"/>
              <a:gd name="T39" fmla="*/ 87 h 412"/>
              <a:gd name="T40" fmla="*/ 595 w 626"/>
              <a:gd name="T41" fmla="*/ 118 h 412"/>
              <a:gd name="T42" fmla="*/ 571 w 626"/>
              <a:gd name="T43" fmla="*/ 135 h 412"/>
              <a:gd name="T44" fmla="*/ 578 w 626"/>
              <a:gd name="T45" fmla="*/ 172 h 412"/>
              <a:gd name="T46" fmla="*/ 585 w 626"/>
              <a:gd name="T47" fmla="*/ 219 h 412"/>
              <a:gd name="T48" fmla="*/ 584 w 626"/>
              <a:gd name="T49" fmla="*/ 250 h 412"/>
              <a:gd name="T50" fmla="*/ 605 w 626"/>
              <a:gd name="T51" fmla="*/ 285 h 412"/>
              <a:gd name="T52" fmla="*/ 607 w 626"/>
              <a:gd name="T53" fmla="*/ 309 h 412"/>
              <a:gd name="T54" fmla="*/ 625 w 626"/>
              <a:gd name="T55" fmla="*/ 320 h 412"/>
              <a:gd name="T56" fmla="*/ 613 w 626"/>
              <a:gd name="T57" fmla="*/ 357 h 412"/>
              <a:gd name="T58" fmla="*/ 611 w 626"/>
              <a:gd name="T59" fmla="*/ 391 h 412"/>
              <a:gd name="T60" fmla="*/ 586 w 626"/>
              <a:gd name="T61" fmla="*/ 389 h 412"/>
              <a:gd name="T62" fmla="*/ 543 w 626"/>
              <a:gd name="T63" fmla="*/ 380 h 412"/>
              <a:gd name="T64" fmla="*/ 507 w 626"/>
              <a:gd name="T65" fmla="*/ 377 h 412"/>
              <a:gd name="T66" fmla="*/ 493 w 626"/>
              <a:gd name="T67" fmla="*/ 402 h 412"/>
              <a:gd name="T68" fmla="*/ 458 w 626"/>
              <a:gd name="T69" fmla="*/ 401 h 412"/>
              <a:gd name="T70" fmla="*/ 439 w 626"/>
              <a:gd name="T71" fmla="*/ 412 h 412"/>
              <a:gd name="T72" fmla="*/ 409 w 626"/>
              <a:gd name="T73" fmla="*/ 389 h 412"/>
              <a:gd name="T74" fmla="*/ 370 w 626"/>
              <a:gd name="T75" fmla="*/ 362 h 412"/>
              <a:gd name="T76" fmla="*/ 323 w 626"/>
              <a:gd name="T77" fmla="*/ 343 h 412"/>
              <a:gd name="T78" fmla="*/ 296 w 626"/>
              <a:gd name="T79" fmla="*/ 328 h 412"/>
              <a:gd name="T80" fmla="*/ 269 w 626"/>
              <a:gd name="T81" fmla="*/ 314 h 412"/>
              <a:gd name="T82" fmla="*/ 250 w 626"/>
              <a:gd name="T83" fmla="*/ 336 h 412"/>
              <a:gd name="T84" fmla="*/ 224 w 626"/>
              <a:gd name="T85" fmla="*/ 339 h 412"/>
              <a:gd name="T86" fmla="*/ 208 w 626"/>
              <a:gd name="T87" fmla="*/ 313 h 412"/>
              <a:gd name="T88" fmla="*/ 184 w 626"/>
              <a:gd name="T89" fmla="*/ 300 h 412"/>
              <a:gd name="T90" fmla="*/ 170 w 626"/>
              <a:gd name="T91" fmla="*/ 286 h 412"/>
              <a:gd name="T92" fmla="*/ 142 w 626"/>
              <a:gd name="T93" fmla="*/ 272 h 412"/>
              <a:gd name="T94" fmla="*/ 117 w 626"/>
              <a:gd name="T95" fmla="*/ 265 h 412"/>
              <a:gd name="T96" fmla="*/ 88 w 626"/>
              <a:gd name="T97" fmla="*/ 258 h 412"/>
              <a:gd name="T98" fmla="*/ 56 w 626"/>
              <a:gd name="T99" fmla="*/ 209 h 412"/>
              <a:gd name="T100" fmla="*/ 64 w 626"/>
              <a:gd name="T101" fmla="*/ 178 h 412"/>
              <a:gd name="T102" fmla="*/ 48 w 626"/>
              <a:gd name="T103" fmla="*/ 156 h 412"/>
              <a:gd name="T104" fmla="*/ 37 w 626"/>
              <a:gd name="T105" fmla="*/ 139 h 412"/>
              <a:gd name="T106" fmla="*/ 19 w 626"/>
              <a:gd name="T107" fmla="*/ 130 h 412"/>
              <a:gd name="T108" fmla="*/ 0 w 626"/>
              <a:gd name="T109" fmla="*/ 116 h 412"/>
              <a:gd name="T110" fmla="*/ 6 w 626"/>
              <a:gd name="T111" fmla="*/ 106 h 412"/>
              <a:gd name="T112" fmla="*/ 15 w 626"/>
              <a:gd name="T113" fmla="*/ 89 h 412"/>
              <a:gd name="T114" fmla="*/ 15 w 626"/>
              <a:gd name="T115" fmla="*/ 76 h 412"/>
              <a:gd name="T116" fmla="*/ 29 w 626"/>
              <a:gd name="T117" fmla="*/ 72 h 412"/>
              <a:gd name="T118" fmla="*/ 52 w 626"/>
              <a:gd name="T119" fmla="*/ 67 h 4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626" h="412">
                <a:moveTo>
                  <a:pt x="171" y="26"/>
                </a:moveTo>
                <a:lnTo>
                  <a:pt x="171" y="26"/>
                </a:lnTo>
                <a:lnTo>
                  <a:pt x="173" y="27"/>
                </a:lnTo>
                <a:lnTo>
                  <a:pt x="174" y="28"/>
                </a:lnTo>
                <a:lnTo>
                  <a:pt x="174" y="29"/>
                </a:lnTo>
                <a:lnTo>
                  <a:pt x="175" y="29"/>
                </a:lnTo>
                <a:lnTo>
                  <a:pt x="176" y="30"/>
                </a:lnTo>
                <a:lnTo>
                  <a:pt x="177" y="32"/>
                </a:lnTo>
                <a:lnTo>
                  <a:pt x="178" y="34"/>
                </a:lnTo>
                <a:lnTo>
                  <a:pt x="179" y="36"/>
                </a:lnTo>
                <a:lnTo>
                  <a:pt x="180" y="38"/>
                </a:lnTo>
                <a:lnTo>
                  <a:pt x="181" y="42"/>
                </a:lnTo>
                <a:lnTo>
                  <a:pt x="182" y="44"/>
                </a:lnTo>
                <a:lnTo>
                  <a:pt x="183" y="45"/>
                </a:lnTo>
                <a:lnTo>
                  <a:pt x="184" y="46"/>
                </a:lnTo>
                <a:lnTo>
                  <a:pt x="184" y="47"/>
                </a:lnTo>
                <a:lnTo>
                  <a:pt x="185" y="48"/>
                </a:lnTo>
                <a:lnTo>
                  <a:pt x="186" y="49"/>
                </a:lnTo>
                <a:lnTo>
                  <a:pt x="187" y="49"/>
                </a:lnTo>
                <a:lnTo>
                  <a:pt x="188" y="50"/>
                </a:lnTo>
                <a:lnTo>
                  <a:pt x="189" y="50"/>
                </a:lnTo>
                <a:lnTo>
                  <a:pt x="190" y="50"/>
                </a:lnTo>
                <a:lnTo>
                  <a:pt x="191" y="50"/>
                </a:lnTo>
                <a:lnTo>
                  <a:pt x="193" y="51"/>
                </a:lnTo>
                <a:lnTo>
                  <a:pt x="194" y="51"/>
                </a:lnTo>
                <a:lnTo>
                  <a:pt x="194" y="50"/>
                </a:lnTo>
                <a:lnTo>
                  <a:pt x="195" y="50"/>
                </a:lnTo>
                <a:lnTo>
                  <a:pt x="196" y="50"/>
                </a:lnTo>
                <a:lnTo>
                  <a:pt x="197" y="49"/>
                </a:lnTo>
                <a:lnTo>
                  <a:pt x="200" y="48"/>
                </a:lnTo>
                <a:lnTo>
                  <a:pt x="203" y="46"/>
                </a:lnTo>
                <a:lnTo>
                  <a:pt x="204" y="45"/>
                </a:lnTo>
                <a:lnTo>
                  <a:pt x="206" y="44"/>
                </a:lnTo>
                <a:lnTo>
                  <a:pt x="210" y="42"/>
                </a:lnTo>
                <a:lnTo>
                  <a:pt x="211" y="42"/>
                </a:lnTo>
                <a:lnTo>
                  <a:pt x="212" y="41"/>
                </a:lnTo>
                <a:lnTo>
                  <a:pt x="213" y="40"/>
                </a:lnTo>
                <a:lnTo>
                  <a:pt x="214" y="40"/>
                </a:lnTo>
                <a:lnTo>
                  <a:pt x="217" y="36"/>
                </a:lnTo>
                <a:lnTo>
                  <a:pt x="218" y="35"/>
                </a:lnTo>
                <a:lnTo>
                  <a:pt x="220" y="34"/>
                </a:lnTo>
                <a:lnTo>
                  <a:pt x="221" y="33"/>
                </a:lnTo>
                <a:lnTo>
                  <a:pt x="223" y="33"/>
                </a:lnTo>
                <a:lnTo>
                  <a:pt x="227" y="31"/>
                </a:lnTo>
                <a:lnTo>
                  <a:pt x="229" y="31"/>
                </a:lnTo>
                <a:lnTo>
                  <a:pt x="230" y="31"/>
                </a:lnTo>
                <a:lnTo>
                  <a:pt x="231" y="31"/>
                </a:lnTo>
                <a:lnTo>
                  <a:pt x="233" y="31"/>
                </a:lnTo>
                <a:lnTo>
                  <a:pt x="234" y="31"/>
                </a:lnTo>
                <a:lnTo>
                  <a:pt x="238" y="32"/>
                </a:lnTo>
                <a:lnTo>
                  <a:pt x="241" y="32"/>
                </a:lnTo>
                <a:lnTo>
                  <a:pt x="246" y="34"/>
                </a:lnTo>
                <a:lnTo>
                  <a:pt x="251" y="35"/>
                </a:lnTo>
                <a:lnTo>
                  <a:pt x="253" y="36"/>
                </a:lnTo>
                <a:lnTo>
                  <a:pt x="255" y="37"/>
                </a:lnTo>
                <a:lnTo>
                  <a:pt x="257" y="38"/>
                </a:lnTo>
                <a:lnTo>
                  <a:pt x="258" y="38"/>
                </a:lnTo>
                <a:lnTo>
                  <a:pt x="259" y="39"/>
                </a:lnTo>
                <a:lnTo>
                  <a:pt x="260" y="40"/>
                </a:lnTo>
                <a:lnTo>
                  <a:pt x="263" y="43"/>
                </a:lnTo>
                <a:lnTo>
                  <a:pt x="264" y="45"/>
                </a:lnTo>
                <a:lnTo>
                  <a:pt x="264" y="45"/>
                </a:lnTo>
                <a:lnTo>
                  <a:pt x="265" y="46"/>
                </a:lnTo>
                <a:lnTo>
                  <a:pt x="265" y="47"/>
                </a:lnTo>
                <a:lnTo>
                  <a:pt x="266" y="49"/>
                </a:lnTo>
                <a:lnTo>
                  <a:pt x="267" y="51"/>
                </a:lnTo>
                <a:lnTo>
                  <a:pt x="268" y="55"/>
                </a:lnTo>
                <a:lnTo>
                  <a:pt x="269" y="58"/>
                </a:lnTo>
                <a:lnTo>
                  <a:pt x="270" y="59"/>
                </a:lnTo>
                <a:lnTo>
                  <a:pt x="270" y="60"/>
                </a:lnTo>
                <a:lnTo>
                  <a:pt x="271" y="61"/>
                </a:lnTo>
                <a:lnTo>
                  <a:pt x="272" y="62"/>
                </a:lnTo>
                <a:lnTo>
                  <a:pt x="273" y="62"/>
                </a:lnTo>
                <a:lnTo>
                  <a:pt x="274" y="63"/>
                </a:lnTo>
                <a:lnTo>
                  <a:pt x="275" y="64"/>
                </a:lnTo>
                <a:lnTo>
                  <a:pt x="277" y="64"/>
                </a:lnTo>
                <a:lnTo>
                  <a:pt x="282" y="66"/>
                </a:lnTo>
                <a:lnTo>
                  <a:pt x="284" y="66"/>
                </a:lnTo>
                <a:lnTo>
                  <a:pt x="286" y="67"/>
                </a:lnTo>
                <a:lnTo>
                  <a:pt x="287" y="68"/>
                </a:lnTo>
                <a:lnTo>
                  <a:pt x="288" y="68"/>
                </a:lnTo>
                <a:lnTo>
                  <a:pt x="289" y="69"/>
                </a:lnTo>
                <a:lnTo>
                  <a:pt x="290" y="70"/>
                </a:lnTo>
                <a:lnTo>
                  <a:pt x="292" y="72"/>
                </a:lnTo>
                <a:lnTo>
                  <a:pt x="295" y="76"/>
                </a:lnTo>
                <a:lnTo>
                  <a:pt x="296" y="77"/>
                </a:lnTo>
                <a:lnTo>
                  <a:pt x="297" y="79"/>
                </a:lnTo>
                <a:lnTo>
                  <a:pt x="299" y="80"/>
                </a:lnTo>
                <a:lnTo>
                  <a:pt x="300" y="81"/>
                </a:lnTo>
                <a:lnTo>
                  <a:pt x="302" y="82"/>
                </a:lnTo>
                <a:lnTo>
                  <a:pt x="305" y="83"/>
                </a:lnTo>
                <a:lnTo>
                  <a:pt x="309" y="85"/>
                </a:lnTo>
                <a:lnTo>
                  <a:pt x="310" y="86"/>
                </a:lnTo>
                <a:lnTo>
                  <a:pt x="312" y="86"/>
                </a:lnTo>
                <a:lnTo>
                  <a:pt x="313" y="87"/>
                </a:lnTo>
                <a:lnTo>
                  <a:pt x="314" y="88"/>
                </a:lnTo>
                <a:lnTo>
                  <a:pt x="318" y="91"/>
                </a:lnTo>
                <a:lnTo>
                  <a:pt x="319" y="92"/>
                </a:lnTo>
                <a:lnTo>
                  <a:pt x="321" y="93"/>
                </a:lnTo>
                <a:lnTo>
                  <a:pt x="322" y="94"/>
                </a:lnTo>
                <a:lnTo>
                  <a:pt x="324" y="95"/>
                </a:lnTo>
                <a:lnTo>
                  <a:pt x="327" y="96"/>
                </a:lnTo>
                <a:lnTo>
                  <a:pt x="330" y="97"/>
                </a:lnTo>
                <a:lnTo>
                  <a:pt x="333" y="99"/>
                </a:lnTo>
                <a:lnTo>
                  <a:pt x="335" y="100"/>
                </a:lnTo>
                <a:lnTo>
                  <a:pt x="336" y="100"/>
                </a:lnTo>
                <a:lnTo>
                  <a:pt x="338" y="102"/>
                </a:lnTo>
                <a:lnTo>
                  <a:pt x="343" y="106"/>
                </a:lnTo>
                <a:lnTo>
                  <a:pt x="345" y="107"/>
                </a:lnTo>
                <a:lnTo>
                  <a:pt x="346" y="108"/>
                </a:lnTo>
                <a:lnTo>
                  <a:pt x="347" y="108"/>
                </a:lnTo>
                <a:lnTo>
                  <a:pt x="348" y="109"/>
                </a:lnTo>
                <a:lnTo>
                  <a:pt x="349" y="109"/>
                </a:lnTo>
                <a:lnTo>
                  <a:pt x="350" y="109"/>
                </a:lnTo>
                <a:lnTo>
                  <a:pt x="352" y="109"/>
                </a:lnTo>
                <a:lnTo>
                  <a:pt x="354" y="109"/>
                </a:lnTo>
                <a:lnTo>
                  <a:pt x="356" y="108"/>
                </a:lnTo>
                <a:lnTo>
                  <a:pt x="360" y="107"/>
                </a:lnTo>
                <a:lnTo>
                  <a:pt x="361" y="107"/>
                </a:lnTo>
                <a:lnTo>
                  <a:pt x="363" y="107"/>
                </a:lnTo>
                <a:lnTo>
                  <a:pt x="366" y="105"/>
                </a:lnTo>
                <a:lnTo>
                  <a:pt x="367" y="105"/>
                </a:lnTo>
                <a:lnTo>
                  <a:pt x="367" y="105"/>
                </a:lnTo>
                <a:lnTo>
                  <a:pt x="368" y="105"/>
                </a:lnTo>
                <a:lnTo>
                  <a:pt x="369" y="105"/>
                </a:lnTo>
                <a:lnTo>
                  <a:pt x="371" y="106"/>
                </a:lnTo>
                <a:lnTo>
                  <a:pt x="372" y="106"/>
                </a:lnTo>
                <a:lnTo>
                  <a:pt x="372" y="106"/>
                </a:lnTo>
                <a:lnTo>
                  <a:pt x="373" y="107"/>
                </a:lnTo>
                <a:lnTo>
                  <a:pt x="375" y="107"/>
                </a:lnTo>
                <a:lnTo>
                  <a:pt x="377" y="106"/>
                </a:lnTo>
                <a:lnTo>
                  <a:pt x="381" y="106"/>
                </a:lnTo>
                <a:lnTo>
                  <a:pt x="384" y="106"/>
                </a:lnTo>
                <a:lnTo>
                  <a:pt x="385" y="105"/>
                </a:lnTo>
                <a:lnTo>
                  <a:pt x="386" y="106"/>
                </a:lnTo>
                <a:lnTo>
                  <a:pt x="388" y="106"/>
                </a:lnTo>
                <a:lnTo>
                  <a:pt x="390" y="106"/>
                </a:lnTo>
                <a:lnTo>
                  <a:pt x="393" y="107"/>
                </a:lnTo>
                <a:lnTo>
                  <a:pt x="395" y="107"/>
                </a:lnTo>
                <a:lnTo>
                  <a:pt x="396" y="107"/>
                </a:lnTo>
                <a:lnTo>
                  <a:pt x="397" y="107"/>
                </a:lnTo>
                <a:lnTo>
                  <a:pt x="398" y="107"/>
                </a:lnTo>
                <a:lnTo>
                  <a:pt x="399" y="107"/>
                </a:lnTo>
                <a:lnTo>
                  <a:pt x="400" y="107"/>
                </a:lnTo>
                <a:lnTo>
                  <a:pt x="400" y="107"/>
                </a:lnTo>
                <a:lnTo>
                  <a:pt x="401" y="106"/>
                </a:lnTo>
                <a:lnTo>
                  <a:pt x="401" y="105"/>
                </a:lnTo>
                <a:lnTo>
                  <a:pt x="401" y="105"/>
                </a:lnTo>
                <a:lnTo>
                  <a:pt x="401" y="104"/>
                </a:lnTo>
                <a:lnTo>
                  <a:pt x="401" y="103"/>
                </a:lnTo>
                <a:lnTo>
                  <a:pt x="400" y="100"/>
                </a:lnTo>
                <a:lnTo>
                  <a:pt x="400" y="98"/>
                </a:lnTo>
                <a:lnTo>
                  <a:pt x="400" y="98"/>
                </a:lnTo>
                <a:lnTo>
                  <a:pt x="400" y="97"/>
                </a:lnTo>
                <a:lnTo>
                  <a:pt x="400" y="96"/>
                </a:lnTo>
                <a:lnTo>
                  <a:pt x="400" y="95"/>
                </a:lnTo>
                <a:lnTo>
                  <a:pt x="401" y="94"/>
                </a:lnTo>
                <a:lnTo>
                  <a:pt x="401" y="94"/>
                </a:lnTo>
                <a:lnTo>
                  <a:pt x="402" y="93"/>
                </a:lnTo>
                <a:lnTo>
                  <a:pt x="403" y="92"/>
                </a:lnTo>
                <a:lnTo>
                  <a:pt x="405" y="90"/>
                </a:lnTo>
                <a:lnTo>
                  <a:pt x="407" y="89"/>
                </a:lnTo>
                <a:lnTo>
                  <a:pt x="408" y="88"/>
                </a:lnTo>
                <a:lnTo>
                  <a:pt x="409" y="87"/>
                </a:lnTo>
                <a:lnTo>
                  <a:pt x="409" y="86"/>
                </a:lnTo>
                <a:lnTo>
                  <a:pt x="409" y="86"/>
                </a:lnTo>
                <a:lnTo>
                  <a:pt x="410" y="85"/>
                </a:lnTo>
                <a:lnTo>
                  <a:pt x="410" y="84"/>
                </a:lnTo>
                <a:lnTo>
                  <a:pt x="410" y="80"/>
                </a:lnTo>
                <a:lnTo>
                  <a:pt x="410" y="79"/>
                </a:lnTo>
                <a:lnTo>
                  <a:pt x="410" y="78"/>
                </a:lnTo>
                <a:lnTo>
                  <a:pt x="411" y="77"/>
                </a:lnTo>
                <a:lnTo>
                  <a:pt x="411" y="76"/>
                </a:lnTo>
                <a:lnTo>
                  <a:pt x="412" y="75"/>
                </a:lnTo>
                <a:lnTo>
                  <a:pt x="413" y="74"/>
                </a:lnTo>
                <a:lnTo>
                  <a:pt x="414" y="73"/>
                </a:lnTo>
                <a:lnTo>
                  <a:pt x="415" y="72"/>
                </a:lnTo>
                <a:lnTo>
                  <a:pt x="417" y="71"/>
                </a:lnTo>
                <a:lnTo>
                  <a:pt x="420" y="69"/>
                </a:lnTo>
                <a:lnTo>
                  <a:pt x="422" y="68"/>
                </a:lnTo>
                <a:lnTo>
                  <a:pt x="424" y="66"/>
                </a:lnTo>
                <a:lnTo>
                  <a:pt x="428" y="63"/>
                </a:lnTo>
                <a:lnTo>
                  <a:pt x="430" y="62"/>
                </a:lnTo>
                <a:lnTo>
                  <a:pt x="431" y="61"/>
                </a:lnTo>
                <a:lnTo>
                  <a:pt x="434" y="60"/>
                </a:lnTo>
                <a:lnTo>
                  <a:pt x="438" y="58"/>
                </a:lnTo>
                <a:lnTo>
                  <a:pt x="442" y="56"/>
                </a:lnTo>
                <a:lnTo>
                  <a:pt x="443" y="56"/>
                </a:lnTo>
                <a:lnTo>
                  <a:pt x="444" y="54"/>
                </a:lnTo>
                <a:lnTo>
                  <a:pt x="445" y="54"/>
                </a:lnTo>
                <a:lnTo>
                  <a:pt x="448" y="52"/>
                </a:lnTo>
                <a:lnTo>
                  <a:pt x="451" y="51"/>
                </a:lnTo>
                <a:lnTo>
                  <a:pt x="453" y="50"/>
                </a:lnTo>
                <a:lnTo>
                  <a:pt x="455" y="49"/>
                </a:lnTo>
                <a:lnTo>
                  <a:pt x="457" y="47"/>
                </a:lnTo>
                <a:lnTo>
                  <a:pt x="458" y="46"/>
                </a:lnTo>
                <a:lnTo>
                  <a:pt x="460" y="45"/>
                </a:lnTo>
                <a:lnTo>
                  <a:pt x="461" y="43"/>
                </a:lnTo>
                <a:lnTo>
                  <a:pt x="462" y="42"/>
                </a:lnTo>
                <a:lnTo>
                  <a:pt x="462" y="41"/>
                </a:lnTo>
                <a:lnTo>
                  <a:pt x="463" y="39"/>
                </a:lnTo>
                <a:lnTo>
                  <a:pt x="466" y="34"/>
                </a:lnTo>
                <a:lnTo>
                  <a:pt x="466" y="32"/>
                </a:lnTo>
                <a:lnTo>
                  <a:pt x="467" y="32"/>
                </a:lnTo>
                <a:lnTo>
                  <a:pt x="468" y="31"/>
                </a:lnTo>
                <a:lnTo>
                  <a:pt x="468" y="30"/>
                </a:lnTo>
                <a:lnTo>
                  <a:pt x="469" y="29"/>
                </a:lnTo>
                <a:lnTo>
                  <a:pt x="470" y="29"/>
                </a:lnTo>
                <a:lnTo>
                  <a:pt x="471" y="29"/>
                </a:lnTo>
                <a:lnTo>
                  <a:pt x="471" y="28"/>
                </a:lnTo>
                <a:lnTo>
                  <a:pt x="472" y="28"/>
                </a:lnTo>
                <a:lnTo>
                  <a:pt x="473" y="28"/>
                </a:lnTo>
                <a:lnTo>
                  <a:pt x="474" y="28"/>
                </a:lnTo>
                <a:lnTo>
                  <a:pt x="475" y="28"/>
                </a:lnTo>
                <a:lnTo>
                  <a:pt x="476" y="29"/>
                </a:lnTo>
                <a:lnTo>
                  <a:pt x="477" y="29"/>
                </a:lnTo>
                <a:lnTo>
                  <a:pt x="478" y="30"/>
                </a:lnTo>
                <a:lnTo>
                  <a:pt x="480" y="31"/>
                </a:lnTo>
                <a:lnTo>
                  <a:pt x="481" y="31"/>
                </a:lnTo>
                <a:lnTo>
                  <a:pt x="484" y="33"/>
                </a:lnTo>
                <a:lnTo>
                  <a:pt x="487" y="35"/>
                </a:lnTo>
                <a:lnTo>
                  <a:pt x="489" y="36"/>
                </a:lnTo>
                <a:lnTo>
                  <a:pt x="492" y="37"/>
                </a:lnTo>
                <a:lnTo>
                  <a:pt x="499" y="40"/>
                </a:lnTo>
                <a:lnTo>
                  <a:pt x="501" y="41"/>
                </a:lnTo>
                <a:lnTo>
                  <a:pt x="503" y="41"/>
                </a:lnTo>
                <a:lnTo>
                  <a:pt x="505" y="42"/>
                </a:lnTo>
                <a:lnTo>
                  <a:pt x="506" y="42"/>
                </a:lnTo>
                <a:lnTo>
                  <a:pt x="507" y="42"/>
                </a:lnTo>
                <a:lnTo>
                  <a:pt x="507" y="42"/>
                </a:lnTo>
                <a:lnTo>
                  <a:pt x="508" y="41"/>
                </a:lnTo>
                <a:lnTo>
                  <a:pt x="508" y="41"/>
                </a:lnTo>
                <a:lnTo>
                  <a:pt x="509" y="41"/>
                </a:lnTo>
                <a:lnTo>
                  <a:pt x="510" y="42"/>
                </a:lnTo>
                <a:lnTo>
                  <a:pt x="511" y="42"/>
                </a:lnTo>
                <a:lnTo>
                  <a:pt x="512" y="43"/>
                </a:lnTo>
                <a:lnTo>
                  <a:pt x="515" y="45"/>
                </a:lnTo>
                <a:lnTo>
                  <a:pt x="517" y="47"/>
                </a:lnTo>
                <a:lnTo>
                  <a:pt x="518" y="48"/>
                </a:lnTo>
                <a:lnTo>
                  <a:pt x="520" y="49"/>
                </a:lnTo>
                <a:lnTo>
                  <a:pt x="524" y="54"/>
                </a:lnTo>
                <a:lnTo>
                  <a:pt x="526" y="55"/>
                </a:lnTo>
                <a:lnTo>
                  <a:pt x="528" y="57"/>
                </a:lnTo>
                <a:lnTo>
                  <a:pt x="530" y="58"/>
                </a:lnTo>
                <a:lnTo>
                  <a:pt x="531" y="59"/>
                </a:lnTo>
                <a:lnTo>
                  <a:pt x="532" y="60"/>
                </a:lnTo>
                <a:lnTo>
                  <a:pt x="534" y="61"/>
                </a:lnTo>
                <a:lnTo>
                  <a:pt x="536" y="62"/>
                </a:lnTo>
                <a:lnTo>
                  <a:pt x="538" y="63"/>
                </a:lnTo>
                <a:lnTo>
                  <a:pt x="543" y="65"/>
                </a:lnTo>
                <a:lnTo>
                  <a:pt x="548" y="66"/>
                </a:lnTo>
                <a:lnTo>
                  <a:pt x="552" y="67"/>
                </a:lnTo>
                <a:lnTo>
                  <a:pt x="553" y="68"/>
                </a:lnTo>
                <a:lnTo>
                  <a:pt x="554" y="68"/>
                </a:lnTo>
                <a:lnTo>
                  <a:pt x="556" y="68"/>
                </a:lnTo>
                <a:lnTo>
                  <a:pt x="557" y="68"/>
                </a:lnTo>
                <a:lnTo>
                  <a:pt x="558" y="68"/>
                </a:lnTo>
                <a:lnTo>
                  <a:pt x="559" y="68"/>
                </a:lnTo>
                <a:lnTo>
                  <a:pt x="560" y="68"/>
                </a:lnTo>
                <a:lnTo>
                  <a:pt x="561" y="67"/>
                </a:lnTo>
                <a:lnTo>
                  <a:pt x="562" y="67"/>
                </a:lnTo>
                <a:lnTo>
                  <a:pt x="563" y="67"/>
                </a:lnTo>
                <a:lnTo>
                  <a:pt x="564" y="66"/>
                </a:lnTo>
                <a:lnTo>
                  <a:pt x="566" y="65"/>
                </a:lnTo>
                <a:lnTo>
                  <a:pt x="567" y="63"/>
                </a:lnTo>
                <a:lnTo>
                  <a:pt x="568" y="62"/>
                </a:lnTo>
                <a:lnTo>
                  <a:pt x="570" y="60"/>
                </a:lnTo>
                <a:lnTo>
                  <a:pt x="575" y="52"/>
                </a:lnTo>
                <a:lnTo>
                  <a:pt x="576" y="50"/>
                </a:lnTo>
                <a:lnTo>
                  <a:pt x="578" y="49"/>
                </a:lnTo>
                <a:lnTo>
                  <a:pt x="579" y="48"/>
                </a:lnTo>
                <a:lnTo>
                  <a:pt x="580" y="46"/>
                </a:lnTo>
                <a:lnTo>
                  <a:pt x="585" y="43"/>
                </a:lnTo>
                <a:lnTo>
                  <a:pt x="587" y="40"/>
                </a:lnTo>
                <a:lnTo>
                  <a:pt x="589" y="38"/>
                </a:lnTo>
                <a:lnTo>
                  <a:pt x="591" y="36"/>
                </a:lnTo>
                <a:lnTo>
                  <a:pt x="592" y="35"/>
                </a:lnTo>
                <a:lnTo>
                  <a:pt x="594" y="32"/>
                </a:lnTo>
                <a:lnTo>
                  <a:pt x="595" y="30"/>
                </a:lnTo>
                <a:lnTo>
                  <a:pt x="596" y="28"/>
                </a:lnTo>
                <a:lnTo>
                  <a:pt x="597" y="26"/>
                </a:lnTo>
                <a:lnTo>
                  <a:pt x="598" y="24"/>
                </a:lnTo>
                <a:lnTo>
                  <a:pt x="601" y="17"/>
                </a:lnTo>
                <a:lnTo>
                  <a:pt x="601" y="16"/>
                </a:lnTo>
                <a:lnTo>
                  <a:pt x="602" y="14"/>
                </a:lnTo>
                <a:lnTo>
                  <a:pt x="603" y="12"/>
                </a:lnTo>
                <a:lnTo>
                  <a:pt x="604" y="11"/>
                </a:lnTo>
                <a:lnTo>
                  <a:pt x="605" y="10"/>
                </a:lnTo>
                <a:lnTo>
                  <a:pt x="606" y="8"/>
                </a:lnTo>
                <a:lnTo>
                  <a:pt x="608" y="7"/>
                </a:lnTo>
                <a:lnTo>
                  <a:pt x="609" y="6"/>
                </a:lnTo>
                <a:lnTo>
                  <a:pt x="611" y="5"/>
                </a:lnTo>
                <a:lnTo>
                  <a:pt x="613" y="4"/>
                </a:lnTo>
                <a:lnTo>
                  <a:pt x="614" y="3"/>
                </a:lnTo>
                <a:lnTo>
                  <a:pt x="616" y="2"/>
                </a:lnTo>
                <a:lnTo>
                  <a:pt x="617" y="1"/>
                </a:lnTo>
                <a:lnTo>
                  <a:pt x="618" y="1"/>
                </a:lnTo>
                <a:lnTo>
                  <a:pt x="619" y="0"/>
                </a:lnTo>
                <a:lnTo>
                  <a:pt x="621" y="0"/>
                </a:lnTo>
                <a:lnTo>
                  <a:pt x="622" y="0"/>
                </a:lnTo>
                <a:lnTo>
                  <a:pt x="623" y="0"/>
                </a:lnTo>
                <a:lnTo>
                  <a:pt x="624" y="0"/>
                </a:lnTo>
                <a:lnTo>
                  <a:pt x="625" y="1"/>
                </a:lnTo>
                <a:lnTo>
                  <a:pt x="625" y="1"/>
                </a:lnTo>
                <a:lnTo>
                  <a:pt x="626" y="2"/>
                </a:lnTo>
                <a:lnTo>
                  <a:pt x="626" y="2"/>
                </a:lnTo>
                <a:lnTo>
                  <a:pt x="626" y="2"/>
                </a:lnTo>
                <a:lnTo>
                  <a:pt x="626" y="4"/>
                </a:lnTo>
                <a:lnTo>
                  <a:pt x="626" y="6"/>
                </a:lnTo>
                <a:lnTo>
                  <a:pt x="626" y="8"/>
                </a:lnTo>
                <a:lnTo>
                  <a:pt x="626" y="10"/>
                </a:lnTo>
                <a:lnTo>
                  <a:pt x="625" y="12"/>
                </a:lnTo>
                <a:lnTo>
                  <a:pt x="625" y="14"/>
                </a:lnTo>
                <a:lnTo>
                  <a:pt x="624" y="16"/>
                </a:lnTo>
                <a:lnTo>
                  <a:pt x="624" y="18"/>
                </a:lnTo>
                <a:lnTo>
                  <a:pt x="621" y="24"/>
                </a:lnTo>
                <a:lnTo>
                  <a:pt x="620" y="29"/>
                </a:lnTo>
                <a:lnTo>
                  <a:pt x="616" y="40"/>
                </a:lnTo>
                <a:lnTo>
                  <a:pt x="614" y="45"/>
                </a:lnTo>
                <a:lnTo>
                  <a:pt x="613" y="47"/>
                </a:lnTo>
                <a:lnTo>
                  <a:pt x="612" y="51"/>
                </a:lnTo>
                <a:lnTo>
                  <a:pt x="610" y="56"/>
                </a:lnTo>
                <a:lnTo>
                  <a:pt x="609" y="57"/>
                </a:lnTo>
                <a:lnTo>
                  <a:pt x="607" y="60"/>
                </a:lnTo>
                <a:lnTo>
                  <a:pt x="607" y="61"/>
                </a:lnTo>
                <a:lnTo>
                  <a:pt x="607" y="62"/>
                </a:lnTo>
                <a:lnTo>
                  <a:pt x="606" y="63"/>
                </a:lnTo>
                <a:lnTo>
                  <a:pt x="606" y="64"/>
                </a:lnTo>
                <a:lnTo>
                  <a:pt x="606" y="66"/>
                </a:lnTo>
                <a:lnTo>
                  <a:pt x="606" y="68"/>
                </a:lnTo>
                <a:lnTo>
                  <a:pt x="607" y="73"/>
                </a:lnTo>
                <a:lnTo>
                  <a:pt x="607" y="74"/>
                </a:lnTo>
                <a:lnTo>
                  <a:pt x="607" y="76"/>
                </a:lnTo>
                <a:lnTo>
                  <a:pt x="607" y="77"/>
                </a:lnTo>
                <a:lnTo>
                  <a:pt x="607" y="78"/>
                </a:lnTo>
                <a:lnTo>
                  <a:pt x="605" y="82"/>
                </a:lnTo>
                <a:lnTo>
                  <a:pt x="605" y="84"/>
                </a:lnTo>
                <a:lnTo>
                  <a:pt x="605" y="85"/>
                </a:lnTo>
                <a:lnTo>
                  <a:pt x="605" y="86"/>
                </a:lnTo>
                <a:lnTo>
                  <a:pt x="604" y="87"/>
                </a:lnTo>
                <a:lnTo>
                  <a:pt x="605" y="89"/>
                </a:lnTo>
                <a:lnTo>
                  <a:pt x="605" y="90"/>
                </a:lnTo>
                <a:lnTo>
                  <a:pt x="605" y="93"/>
                </a:lnTo>
                <a:lnTo>
                  <a:pt x="606" y="95"/>
                </a:lnTo>
                <a:lnTo>
                  <a:pt x="606" y="100"/>
                </a:lnTo>
                <a:lnTo>
                  <a:pt x="606" y="102"/>
                </a:lnTo>
                <a:lnTo>
                  <a:pt x="606" y="103"/>
                </a:lnTo>
                <a:lnTo>
                  <a:pt x="606" y="104"/>
                </a:lnTo>
                <a:lnTo>
                  <a:pt x="606" y="106"/>
                </a:lnTo>
                <a:lnTo>
                  <a:pt x="605" y="108"/>
                </a:lnTo>
                <a:lnTo>
                  <a:pt x="604" y="109"/>
                </a:lnTo>
                <a:lnTo>
                  <a:pt x="604" y="110"/>
                </a:lnTo>
                <a:lnTo>
                  <a:pt x="603" y="111"/>
                </a:lnTo>
                <a:lnTo>
                  <a:pt x="602" y="112"/>
                </a:lnTo>
                <a:lnTo>
                  <a:pt x="601" y="113"/>
                </a:lnTo>
                <a:lnTo>
                  <a:pt x="600" y="115"/>
                </a:lnTo>
                <a:lnTo>
                  <a:pt x="595" y="118"/>
                </a:lnTo>
                <a:lnTo>
                  <a:pt x="594" y="120"/>
                </a:lnTo>
                <a:lnTo>
                  <a:pt x="590" y="123"/>
                </a:lnTo>
                <a:lnTo>
                  <a:pt x="589" y="124"/>
                </a:lnTo>
                <a:lnTo>
                  <a:pt x="588" y="126"/>
                </a:lnTo>
                <a:lnTo>
                  <a:pt x="587" y="127"/>
                </a:lnTo>
                <a:lnTo>
                  <a:pt x="586" y="129"/>
                </a:lnTo>
                <a:lnTo>
                  <a:pt x="584" y="130"/>
                </a:lnTo>
                <a:lnTo>
                  <a:pt x="584" y="131"/>
                </a:lnTo>
                <a:lnTo>
                  <a:pt x="583" y="131"/>
                </a:lnTo>
                <a:lnTo>
                  <a:pt x="582" y="132"/>
                </a:lnTo>
                <a:lnTo>
                  <a:pt x="581" y="132"/>
                </a:lnTo>
                <a:lnTo>
                  <a:pt x="579" y="133"/>
                </a:lnTo>
                <a:lnTo>
                  <a:pt x="576" y="133"/>
                </a:lnTo>
                <a:lnTo>
                  <a:pt x="574" y="133"/>
                </a:lnTo>
                <a:lnTo>
                  <a:pt x="573" y="134"/>
                </a:lnTo>
                <a:lnTo>
                  <a:pt x="572" y="134"/>
                </a:lnTo>
                <a:lnTo>
                  <a:pt x="571" y="135"/>
                </a:lnTo>
                <a:lnTo>
                  <a:pt x="571" y="135"/>
                </a:lnTo>
                <a:lnTo>
                  <a:pt x="570" y="136"/>
                </a:lnTo>
                <a:lnTo>
                  <a:pt x="570" y="136"/>
                </a:lnTo>
                <a:lnTo>
                  <a:pt x="570" y="137"/>
                </a:lnTo>
                <a:lnTo>
                  <a:pt x="569" y="137"/>
                </a:lnTo>
                <a:lnTo>
                  <a:pt x="569" y="138"/>
                </a:lnTo>
                <a:lnTo>
                  <a:pt x="569" y="139"/>
                </a:lnTo>
                <a:lnTo>
                  <a:pt x="569" y="140"/>
                </a:lnTo>
                <a:lnTo>
                  <a:pt x="570" y="142"/>
                </a:lnTo>
                <a:lnTo>
                  <a:pt x="570" y="144"/>
                </a:lnTo>
                <a:lnTo>
                  <a:pt x="572" y="149"/>
                </a:lnTo>
                <a:lnTo>
                  <a:pt x="573" y="153"/>
                </a:lnTo>
                <a:lnTo>
                  <a:pt x="574" y="156"/>
                </a:lnTo>
                <a:lnTo>
                  <a:pt x="576" y="163"/>
                </a:lnTo>
                <a:lnTo>
                  <a:pt x="576" y="166"/>
                </a:lnTo>
                <a:lnTo>
                  <a:pt x="577" y="168"/>
                </a:lnTo>
                <a:lnTo>
                  <a:pt x="578" y="172"/>
                </a:lnTo>
                <a:lnTo>
                  <a:pt x="581" y="179"/>
                </a:lnTo>
                <a:lnTo>
                  <a:pt x="583" y="185"/>
                </a:lnTo>
                <a:lnTo>
                  <a:pt x="584" y="187"/>
                </a:lnTo>
                <a:lnTo>
                  <a:pt x="584" y="189"/>
                </a:lnTo>
                <a:lnTo>
                  <a:pt x="585" y="191"/>
                </a:lnTo>
                <a:lnTo>
                  <a:pt x="585" y="197"/>
                </a:lnTo>
                <a:lnTo>
                  <a:pt x="585" y="201"/>
                </a:lnTo>
                <a:lnTo>
                  <a:pt x="586" y="203"/>
                </a:lnTo>
                <a:lnTo>
                  <a:pt x="586" y="205"/>
                </a:lnTo>
                <a:lnTo>
                  <a:pt x="587" y="210"/>
                </a:lnTo>
                <a:lnTo>
                  <a:pt x="587" y="212"/>
                </a:lnTo>
                <a:lnTo>
                  <a:pt x="587" y="213"/>
                </a:lnTo>
                <a:lnTo>
                  <a:pt x="587" y="215"/>
                </a:lnTo>
                <a:lnTo>
                  <a:pt x="587" y="216"/>
                </a:lnTo>
                <a:lnTo>
                  <a:pt x="586" y="217"/>
                </a:lnTo>
                <a:lnTo>
                  <a:pt x="586" y="218"/>
                </a:lnTo>
                <a:lnTo>
                  <a:pt x="585" y="219"/>
                </a:lnTo>
                <a:lnTo>
                  <a:pt x="583" y="223"/>
                </a:lnTo>
                <a:lnTo>
                  <a:pt x="581" y="224"/>
                </a:lnTo>
                <a:lnTo>
                  <a:pt x="581" y="226"/>
                </a:lnTo>
                <a:lnTo>
                  <a:pt x="580" y="227"/>
                </a:lnTo>
                <a:lnTo>
                  <a:pt x="580" y="228"/>
                </a:lnTo>
                <a:lnTo>
                  <a:pt x="580" y="230"/>
                </a:lnTo>
                <a:lnTo>
                  <a:pt x="579" y="231"/>
                </a:lnTo>
                <a:lnTo>
                  <a:pt x="579" y="233"/>
                </a:lnTo>
                <a:lnTo>
                  <a:pt x="579" y="234"/>
                </a:lnTo>
                <a:lnTo>
                  <a:pt x="579" y="235"/>
                </a:lnTo>
                <a:lnTo>
                  <a:pt x="579" y="238"/>
                </a:lnTo>
                <a:lnTo>
                  <a:pt x="579" y="239"/>
                </a:lnTo>
                <a:lnTo>
                  <a:pt x="579" y="241"/>
                </a:lnTo>
                <a:lnTo>
                  <a:pt x="580" y="242"/>
                </a:lnTo>
                <a:lnTo>
                  <a:pt x="580" y="244"/>
                </a:lnTo>
                <a:lnTo>
                  <a:pt x="581" y="245"/>
                </a:lnTo>
                <a:lnTo>
                  <a:pt x="584" y="250"/>
                </a:lnTo>
                <a:lnTo>
                  <a:pt x="585" y="252"/>
                </a:lnTo>
                <a:lnTo>
                  <a:pt x="586" y="253"/>
                </a:lnTo>
                <a:lnTo>
                  <a:pt x="586" y="254"/>
                </a:lnTo>
                <a:lnTo>
                  <a:pt x="587" y="256"/>
                </a:lnTo>
                <a:lnTo>
                  <a:pt x="588" y="260"/>
                </a:lnTo>
                <a:lnTo>
                  <a:pt x="589" y="262"/>
                </a:lnTo>
                <a:lnTo>
                  <a:pt x="590" y="265"/>
                </a:lnTo>
                <a:lnTo>
                  <a:pt x="592" y="268"/>
                </a:lnTo>
                <a:lnTo>
                  <a:pt x="593" y="269"/>
                </a:lnTo>
                <a:lnTo>
                  <a:pt x="594" y="271"/>
                </a:lnTo>
                <a:lnTo>
                  <a:pt x="596" y="274"/>
                </a:lnTo>
                <a:lnTo>
                  <a:pt x="599" y="277"/>
                </a:lnTo>
                <a:lnTo>
                  <a:pt x="602" y="280"/>
                </a:lnTo>
                <a:lnTo>
                  <a:pt x="603" y="281"/>
                </a:lnTo>
                <a:lnTo>
                  <a:pt x="604" y="283"/>
                </a:lnTo>
                <a:lnTo>
                  <a:pt x="605" y="284"/>
                </a:lnTo>
                <a:lnTo>
                  <a:pt x="605" y="285"/>
                </a:lnTo>
                <a:lnTo>
                  <a:pt x="605" y="286"/>
                </a:lnTo>
                <a:lnTo>
                  <a:pt x="606" y="290"/>
                </a:lnTo>
                <a:lnTo>
                  <a:pt x="606" y="291"/>
                </a:lnTo>
                <a:lnTo>
                  <a:pt x="606" y="292"/>
                </a:lnTo>
                <a:lnTo>
                  <a:pt x="608" y="296"/>
                </a:lnTo>
                <a:lnTo>
                  <a:pt x="608" y="297"/>
                </a:lnTo>
                <a:lnTo>
                  <a:pt x="608" y="298"/>
                </a:lnTo>
                <a:lnTo>
                  <a:pt x="608" y="299"/>
                </a:lnTo>
                <a:lnTo>
                  <a:pt x="608" y="301"/>
                </a:lnTo>
                <a:lnTo>
                  <a:pt x="608" y="302"/>
                </a:lnTo>
                <a:lnTo>
                  <a:pt x="607" y="305"/>
                </a:lnTo>
                <a:lnTo>
                  <a:pt x="606" y="306"/>
                </a:lnTo>
                <a:lnTo>
                  <a:pt x="606" y="307"/>
                </a:lnTo>
                <a:lnTo>
                  <a:pt x="606" y="308"/>
                </a:lnTo>
                <a:lnTo>
                  <a:pt x="607" y="308"/>
                </a:lnTo>
                <a:lnTo>
                  <a:pt x="607" y="308"/>
                </a:lnTo>
                <a:lnTo>
                  <a:pt x="607" y="309"/>
                </a:lnTo>
                <a:lnTo>
                  <a:pt x="608" y="309"/>
                </a:lnTo>
                <a:lnTo>
                  <a:pt x="608" y="309"/>
                </a:lnTo>
                <a:lnTo>
                  <a:pt x="609" y="309"/>
                </a:lnTo>
                <a:lnTo>
                  <a:pt x="611" y="310"/>
                </a:lnTo>
                <a:lnTo>
                  <a:pt x="612" y="310"/>
                </a:lnTo>
                <a:lnTo>
                  <a:pt x="616" y="311"/>
                </a:lnTo>
                <a:lnTo>
                  <a:pt x="618" y="311"/>
                </a:lnTo>
                <a:lnTo>
                  <a:pt x="618" y="312"/>
                </a:lnTo>
                <a:lnTo>
                  <a:pt x="619" y="312"/>
                </a:lnTo>
                <a:lnTo>
                  <a:pt x="620" y="313"/>
                </a:lnTo>
                <a:lnTo>
                  <a:pt x="621" y="314"/>
                </a:lnTo>
                <a:lnTo>
                  <a:pt x="622" y="315"/>
                </a:lnTo>
                <a:lnTo>
                  <a:pt x="623" y="315"/>
                </a:lnTo>
                <a:lnTo>
                  <a:pt x="624" y="316"/>
                </a:lnTo>
                <a:lnTo>
                  <a:pt x="624" y="318"/>
                </a:lnTo>
                <a:lnTo>
                  <a:pt x="625" y="319"/>
                </a:lnTo>
                <a:lnTo>
                  <a:pt x="625" y="320"/>
                </a:lnTo>
                <a:lnTo>
                  <a:pt x="626" y="322"/>
                </a:lnTo>
                <a:lnTo>
                  <a:pt x="626" y="327"/>
                </a:lnTo>
                <a:lnTo>
                  <a:pt x="626" y="329"/>
                </a:lnTo>
                <a:lnTo>
                  <a:pt x="626" y="330"/>
                </a:lnTo>
                <a:lnTo>
                  <a:pt x="626" y="333"/>
                </a:lnTo>
                <a:lnTo>
                  <a:pt x="626" y="335"/>
                </a:lnTo>
                <a:lnTo>
                  <a:pt x="625" y="338"/>
                </a:lnTo>
                <a:lnTo>
                  <a:pt x="625" y="340"/>
                </a:lnTo>
                <a:lnTo>
                  <a:pt x="624" y="341"/>
                </a:lnTo>
                <a:lnTo>
                  <a:pt x="624" y="342"/>
                </a:lnTo>
                <a:lnTo>
                  <a:pt x="623" y="344"/>
                </a:lnTo>
                <a:lnTo>
                  <a:pt x="622" y="345"/>
                </a:lnTo>
                <a:lnTo>
                  <a:pt x="619" y="349"/>
                </a:lnTo>
                <a:lnTo>
                  <a:pt x="615" y="354"/>
                </a:lnTo>
                <a:lnTo>
                  <a:pt x="615" y="355"/>
                </a:lnTo>
                <a:lnTo>
                  <a:pt x="614" y="356"/>
                </a:lnTo>
                <a:lnTo>
                  <a:pt x="613" y="357"/>
                </a:lnTo>
                <a:lnTo>
                  <a:pt x="612" y="359"/>
                </a:lnTo>
                <a:lnTo>
                  <a:pt x="612" y="360"/>
                </a:lnTo>
                <a:lnTo>
                  <a:pt x="611" y="362"/>
                </a:lnTo>
                <a:lnTo>
                  <a:pt x="611" y="363"/>
                </a:lnTo>
                <a:lnTo>
                  <a:pt x="611" y="365"/>
                </a:lnTo>
                <a:lnTo>
                  <a:pt x="611" y="366"/>
                </a:lnTo>
                <a:lnTo>
                  <a:pt x="611" y="368"/>
                </a:lnTo>
                <a:lnTo>
                  <a:pt x="611" y="369"/>
                </a:lnTo>
                <a:lnTo>
                  <a:pt x="612" y="371"/>
                </a:lnTo>
                <a:lnTo>
                  <a:pt x="614" y="376"/>
                </a:lnTo>
                <a:lnTo>
                  <a:pt x="614" y="377"/>
                </a:lnTo>
                <a:lnTo>
                  <a:pt x="614" y="377"/>
                </a:lnTo>
                <a:lnTo>
                  <a:pt x="614" y="379"/>
                </a:lnTo>
                <a:lnTo>
                  <a:pt x="613" y="381"/>
                </a:lnTo>
                <a:lnTo>
                  <a:pt x="612" y="385"/>
                </a:lnTo>
                <a:lnTo>
                  <a:pt x="611" y="388"/>
                </a:lnTo>
                <a:lnTo>
                  <a:pt x="611" y="391"/>
                </a:lnTo>
                <a:lnTo>
                  <a:pt x="611" y="394"/>
                </a:lnTo>
                <a:lnTo>
                  <a:pt x="611" y="395"/>
                </a:lnTo>
                <a:lnTo>
                  <a:pt x="611" y="395"/>
                </a:lnTo>
                <a:lnTo>
                  <a:pt x="611" y="395"/>
                </a:lnTo>
                <a:lnTo>
                  <a:pt x="610" y="395"/>
                </a:lnTo>
                <a:lnTo>
                  <a:pt x="610" y="395"/>
                </a:lnTo>
                <a:lnTo>
                  <a:pt x="608" y="396"/>
                </a:lnTo>
                <a:lnTo>
                  <a:pt x="606" y="396"/>
                </a:lnTo>
                <a:lnTo>
                  <a:pt x="604" y="395"/>
                </a:lnTo>
                <a:lnTo>
                  <a:pt x="602" y="395"/>
                </a:lnTo>
                <a:lnTo>
                  <a:pt x="600" y="395"/>
                </a:lnTo>
                <a:lnTo>
                  <a:pt x="598" y="394"/>
                </a:lnTo>
                <a:lnTo>
                  <a:pt x="595" y="393"/>
                </a:lnTo>
                <a:lnTo>
                  <a:pt x="593" y="392"/>
                </a:lnTo>
                <a:lnTo>
                  <a:pt x="590" y="391"/>
                </a:lnTo>
                <a:lnTo>
                  <a:pt x="588" y="390"/>
                </a:lnTo>
                <a:lnTo>
                  <a:pt x="586" y="389"/>
                </a:lnTo>
                <a:lnTo>
                  <a:pt x="576" y="385"/>
                </a:lnTo>
                <a:lnTo>
                  <a:pt x="572" y="383"/>
                </a:lnTo>
                <a:lnTo>
                  <a:pt x="571" y="382"/>
                </a:lnTo>
                <a:lnTo>
                  <a:pt x="569" y="381"/>
                </a:lnTo>
                <a:lnTo>
                  <a:pt x="567" y="381"/>
                </a:lnTo>
                <a:lnTo>
                  <a:pt x="565" y="380"/>
                </a:lnTo>
                <a:lnTo>
                  <a:pt x="563" y="380"/>
                </a:lnTo>
                <a:lnTo>
                  <a:pt x="562" y="380"/>
                </a:lnTo>
                <a:lnTo>
                  <a:pt x="558" y="379"/>
                </a:lnTo>
                <a:lnTo>
                  <a:pt x="555" y="379"/>
                </a:lnTo>
                <a:lnTo>
                  <a:pt x="553" y="379"/>
                </a:lnTo>
                <a:lnTo>
                  <a:pt x="552" y="379"/>
                </a:lnTo>
                <a:lnTo>
                  <a:pt x="550" y="379"/>
                </a:lnTo>
                <a:lnTo>
                  <a:pt x="546" y="380"/>
                </a:lnTo>
                <a:lnTo>
                  <a:pt x="545" y="380"/>
                </a:lnTo>
                <a:lnTo>
                  <a:pt x="544" y="380"/>
                </a:lnTo>
                <a:lnTo>
                  <a:pt x="543" y="380"/>
                </a:lnTo>
                <a:lnTo>
                  <a:pt x="542" y="380"/>
                </a:lnTo>
                <a:lnTo>
                  <a:pt x="539" y="378"/>
                </a:lnTo>
                <a:lnTo>
                  <a:pt x="537" y="378"/>
                </a:lnTo>
                <a:lnTo>
                  <a:pt x="535" y="378"/>
                </a:lnTo>
                <a:lnTo>
                  <a:pt x="534" y="378"/>
                </a:lnTo>
                <a:lnTo>
                  <a:pt x="533" y="378"/>
                </a:lnTo>
                <a:lnTo>
                  <a:pt x="532" y="378"/>
                </a:lnTo>
                <a:lnTo>
                  <a:pt x="528" y="379"/>
                </a:lnTo>
                <a:lnTo>
                  <a:pt x="526" y="380"/>
                </a:lnTo>
                <a:lnTo>
                  <a:pt x="524" y="380"/>
                </a:lnTo>
                <a:lnTo>
                  <a:pt x="522" y="380"/>
                </a:lnTo>
                <a:lnTo>
                  <a:pt x="518" y="380"/>
                </a:lnTo>
                <a:lnTo>
                  <a:pt x="515" y="379"/>
                </a:lnTo>
                <a:lnTo>
                  <a:pt x="513" y="379"/>
                </a:lnTo>
                <a:lnTo>
                  <a:pt x="509" y="378"/>
                </a:lnTo>
                <a:lnTo>
                  <a:pt x="507" y="377"/>
                </a:lnTo>
                <a:lnTo>
                  <a:pt x="507" y="377"/>
                </a:lnTo>
                <a:lnTo>
                  <a:pt x="506" y="377"/>
                </a:lnTo>
                <a:lnTo>
                  <a:pt x="506" y="377"/>
                </a:lnTo>
                <a:lnTo>
                  <a:pt x="506" y="377"/>
                </a:lnTo>
                <a:lnTo>
                  <a:pt x="505" y="378"/>
                </a:lnTo>
                <a:lnTo>
                  <a:pt x="504" y="379"/>
                </a:lnTo>
                <a:lnTo>
                  <a:pt x="504" y="381"/>
                </a:lnTo>
                <a:lnTo>
                  <a:pt x="503" y="384"/>
                </a:lnTo>
                <a:lnTo>
                  <a:pt x="500" y="395"/>
                </a:lnTo>
                <a:lnTo>
                  <a:pt x="500" y="397"/>
                </a:lnTo>
                <a:lnTo>
                  <a:pt x="499" y="398"/>
                </a:lnTo>
                <a:lnTo>
                  <a:pt x="498" y="400"/>
                </a:lnTo>
                <a:lnTo>
                  <a:pt x="498" y="400"/>
                </a:lnTo>
                <a:lnTo>
                  <a:pt x="497" y="401"/>
                </a:lnTo>
                <a:lnTo>
                  <a:pt x="496" y="402"/>
                </a:lnTo>
                <a:lnTo>
                  <a:pt x="496" y="402"/>
                </a:lnTo>
                <a:lnTo>
                  <a:pt x="495" y="402"/>
                </a:lnTo>
                <a:lnTo>
                  <a:pt x="493" y="402"/>
                </a:lnTo>
                <a:lnTo>
                  <a:pt x="491" y="403"/>
                </a:lnTo>
                <a:lnTo>
                  <a:pt x="488" y="403"/>
                </a:lnTo>
                <a:lnTo>
                  <a:pt x="486" y="402"/>
                </a:lnTo>
                <a:lnTo>
                  <a:pt x="484" y="402"/>
                </a:lnTo>
                <a:lnTo>
                  <a:pt x="478" y="401"/>
                </a:lnTo>
                <a:lnTo>
                  <a:pt x="477" y="401"/>
                </a:lnTo>
                <a:lnTo>
                  <a:pt x="476" y="401"/>
                </a:lnTo>
                <a:lnTo>
                  <a:pt x="475" y="401"/>
                </a:lnTo>
                <a:lnTo>
                  <a:pt x="473" y="401"/>
                </a:lnTo>
                <a:lnTo>
                  <a:pt x="469" y="402"/>
                </a:lnTo>
                <a:lnTo>
                  <a:pt x="467" y="402"/>
                </a:lnTo>
                <a:lnTo>
                  <a:pt x="464" y="403"/>
                </a:lnTo>
                <a:lnTo>
                  <a:pt x="462" y="403"/>
                </a:lnTo>
                <a:lnTo>
                  <a:pt x="461" y="403"/>
                </a:lnTo>
                <a:lnTo>
                  <a:pt x="460" y="403"/>
                </a:lnTo>
                <a:lnTo>
                  <a:pt x="459" y="402"/>
                </a:lnTo>
                <a:lnTo>
                  <a:pt x="458" y="401"/>
                </a:lnTo>
                <a:lnTo>
                  <a:pt x="456" y="401"/>
                </a:lnTo>
                <a:lnTo>
                  <a:pt x="456" y="401"/>
                </a:lnTo>
                <a:lnTo>
                  <a:pt x="455" y="401"/>
                </a:lnTo>
                <a:lnTo>
                  <a:pt x="454" y="401"/>
                </a:lnTo>
                <a:lnTo>
                  <a:pt x="453" y="401"/>
                </a:lnTo>
                <a:lnTo>
                  <a:pt x="452" y="401"/>
                </a:lnTo>
                <a:lnTo>
                  <a:pt x="451" y="402"/>
                </a:lnTo>
                <a:lnTo>
                  <a:pt x="449" y="402"/>
                </a:lnTo>
                <a:lnTo>
                  <a:pt x="448" y="403"/>
                </a:lnTo>
                <a:lnTo>
                  <a:pt x="447" y="404"/>
                </a:lnTo>
                <a:lnTo>
                  <a:pt x="447" y="404"/>
                </a:lnTo>
                <a:lnTo>
                  <a:pt x="444" y="407"/>
                </a:lnTo>
                <a:lnTo>
                  <a:pt x="443" y="409"/>
                </a:lnTo>
                <a:lnTo>
                  <a:pt x="441" y="410"/>
                </a:lnTo>
                <a:lnTo>
                  <a:pt x="440" y="411"/>
                </a:lnTo>
                <a:lnTo>
                  <a:pt x="439" y="412"/>
                </a:lnTo>
                <a:lnTo>
                  <a:pt x="439" y="412"/>
                </a:lnTo>
                <a:lnTo>
                  <a:pt x="438" y="412"/>
                </a:lnTo>
                <a:lnTo>
                  <a:pt x="437" y="412"/>
                </a:lnTo>
                <a:lnTo>
                  <a:pt x="437" y="412"/>
                </a:lnTo>
                <a:lnTo>
                  <a:pt x="436" y="412"/>
                </a:lnTo>
                <a:lnTo>
                  <a:pt x="436" y="412"/>
                </a:lnTo>
                <a:lnTo>
                  <a:pt x="435" y="412"/>
                </a:lnTo>
                <a:lnTo>
                  <a:pt x="435" y="411"/>
                </a:lnTo>
                <a:lnTo>
                  <a:pt x="429" y="403"/>
                </a:lnTo>
                <a:lnTo>
                  <a:pt x="428" y="401"/>
                </a:lnTo>
                <a:lnTo>
                  <a:pt x="426" y="400"/>
                </a:lnTo>
                <a:lnTo>
                  <a:pt x="425" y="399"/>
                </a:lnTo>
                <a:lnTo>
                  <a:pt x="424" y="398"/>
                </a:lnTo>
                <a:lnTo>
                  <a:pt x="420" y="395"/>
                </a:lnTo>
                <a:lnTo>
                  <a:pt x="415" y="392"/>
                </a:lnTo>
                <a:lnTo>
                  <a:pt x="413" y="391"/>
                </a:lnTo>
                <a:lnTo>
                  <a:pt x="411" y="390"/>
                </a:lnTo>
                <a:lnTo>
                  <a:pt x="409" y="389"/>
                </a:lnTo>
                <a:lnTo>
                  <a:pt x="404" y="387"/>
                </a:lnTo>
                <a:lnTo>
                  <a:pt x="398" y="386"/>
                </a:lnTo>
                <a:lnTo>
                  <a:pt x="397" y="385"/>
                </a:lnTo>
                <a:lnTo>
                  <a:pt x="394" y="385"/>
                </a:lnTo>
                <a:lnTo>
                  <a:pt x="393" y="384"/>
                </a:lnTo>
                <a:lnTo>
                  <a:pt x="392" y="384"/>
                </a:lnTo>
                <a:lnTo>
                  <a:pt x="391" y="384"/>
                </a:lnTo>
                <a:lnTo>
                  <a:pt x="389" y="382"/>
                </a:lnTo>
                <a:lnTo>
                  <a:pt x="387" y="381"/>
                </a:lnTo>
                <a:lnTo>
                  <a:pt x="386" y="379"/>
                </a:lnTo>
                <a:lnTo>
                  <a:pt x="384" y="378"/>
                </a:lnTo>
                <a:lnTo>
                  <a:pt x="382" y="375"/>
                </a:lnTo>
                <a:lnTo>
                  <a:pt x="381" y="373"/>
                </a:lnTo>
                <a:lnTo>
                  <a:pt x="379" y="371"/>
                </a:lnTo>
                <a:lnTo>
                  <a:pt x="374" y="365"/>
                </a:lnTo>
                <a:lnTo>
                  <a:pt x="372" y="364"/>
                </a:lnTo>
                <a:lnTo>
                  <a:pt x="370" y="362"/>
                </a:lnTo>
                <a:lnTo>
                  <a:pt x="368" y="361"/>
                </a:lnTo>
                <a:lnTo>
                  <a:pt x="366" y="359"/>
                </a:lnTo>
                <a:lnTo>
                  <a:pt x="364" y="358"/>
                </a:lnTo>
                <a:lnTo>
                  <a:pt x="362" y="357"/>
                </a:lnTo>
                <a:lnTo>
                  <a:pt x="356" y="355"/>
                </a:lnTo>
                <a:lnTo>
                  <a:pt x="351" y="351"/>
                </a:lnTo>
                <a:lnTo>
                  <a:pt x="349" y="351"/>
                </a:lnTo>
                <a:lnTo>
                  <a:pt x="348" y="351"/>
                </a:lnTo>
                <a:lnTo>
                  <a:pt x="344" y="349"/>
                </a:lnTo>
                <a:lnTo>
                  <a:pt x="339" y="348"/>
                </a:lnTo>
                <a:lnTo>
                  <a:pt x="333" y="346"/>
                </a:lnTo>
                <a:lnTo>
                  <a:pt x="332" y="346"/>
                </a:lnTo>
                <a:lnTo>
                  <a:pt x="328" y="344"/>
                </a:lnTo>
                <a:lnTo>
                  <a:pt x="327" y="344"/>
                </a:lnTo>
                <a:lnTo>
                  <a:pt x="326" y="343"/>
                </a:lnTo>
                <a:lnTo>
                  <a:pt x="325" y="343"/>
                </a:lnTo>
                <a:lnTo>
                  <a:pt x="323" y="343"/>
                </a:lnTo>
                <a:lnTo>
                  <a:pt x="317" y="343"/>
                </a:lnTo>
                <a:lnTo>
                  <a:pt x="315" y="343"/>
                </a:lnTo>
                <a:lnTo>
                  <a:pt x="314" y="342"/>
                </a:lnTo>
                <a:lnTo>
                  <a:pt x="313" y="342"/>
                </a:lnTo>
                <a:lnTo>
                  <a:pt x="312" y="342"/>
                </a:lnTo>
                <a:lnTo>
                  <a:pt x="312" y="342"/>
                </a:lnTo>
                <a:lnTo>
                  <a:pt x="311" y="341"/>
                </a:lnTo>
                <a:lnTo>
                  <a:pt x="310" y="341"/>
                </a:lnTo>
                <a:lnTo>
                  <a:pt x="309" y="340"/>
                </a:lnTo>
                <a:lnTo>
                  <a:pt x="307" y="338"/>
                </a:lnTo>
                <a:lnTo>
                  <a:pt x="304" y="334"/>
                </a:lnTo>
                <a:lnTo>
                  <a:pt x="302" y="333"/>
                </a:lnTo>
                <a:lnTo>
                  <a:pt x="300" y="331"/>
                </a:lnTo>
                <a:lnTo>
                  <a:pt x="299" y="330"/>
                </a:lnTo>
                <a:lnTo>
                  <a:pt x="298" y="329"/>
                </a:lnTo>
                <a:lnTo>
                  <a:pt x="297" y="329"/>
                </a:lnTo>
                <a:lnTo>
                  <a:pt x="296" y="328"/>
                </a:lnTo>
                <a:lnTo>
                  <a:pt x="295" y="327"/>
                </a:lnTo>
                <a:lnTo>
                  <a:pt x="293" y="327"/>
                </a:lnTo>
                <a:lnTo>
                  <a:pt x="291" y="326"/>
                </a:lnTo>
                <a:lnTo>
                  <a:pt x="287" y="325"/>
                </a:lnTo>
                <a:lnTo>
                  <a:pt x="284" y="325"/>
                </a:lnTo>
                <a:lnTo>
                  <a:pt x="282" y="324"/>
                </a:lnTo>
                <a:lnTo>
                  <a:pt x="280" y="323"/>
                </a:lnTo>
                <a:lnTo>
                  <a:pt x="279" y="323"/>
                </a:lnTo>
                <a:lnTo>
                  <a:pt x="278" y="322"/>
                </a:lnTo>
                <a:lnTo>
                  <a:pt x="277" y="321"/>
                </a:lnTo>
                <a:lnTo>
                  <a:pt x="276" y="321"/>
                </a:lnTo>
                <a:lnTo>
                  <a:pt x="275" y="320"/>
                </a:lnTo>
                <a:lnTo>
                  <a:pt x="274" y="319"/>
                </a:lnTo>
                <a:lnTo>
                  <a:pt x="273" y="318"/>
                </a:lnTo>
                <a:lnTo>
                  <a:pt x="271" y="315"/>
                </a:lnTo>
                <a:lnTo>
                  <a:pt x="270" y="314"/>
                </a:lnTo>
                <a:lnTo>
                  <a:pt x="269" y="314"/>
                </a:lnTo>
                <a:lnTo>
                  <a:pt x="268" y="313"/>
                </a:lnTo>
                <a:lnTo>
                  <a:pt x="268" y="313"/>
                </a:lnTo>
                <a:lnTo>
                  <a:pt x="267" y="313"/>
                </a:lnTo>
                <a:lnTo>
                  <a:pt x="266" y="313"/>
                </a:lnTo>
                <a:lnTo>
                  <a:pt x="265" y="314"/>
                </a:lnTo>
                <a:lnTo>
                  <a:pt x="264" y="315"/>
                </a:lnTo>
                <a:lnTo>
                  <a:pt x="263" y="316"/>
                </a:lnTo>
                <a:lnTo>
                  <a:pt x="261" y="318"/>
                </a:lnTo>
                <a:lnTo>
                  <a:pt x="260" y="319"/>
                </a:lnTo>
                <a:lnTo>
                  <a:pt x="259" y="321"/>
                </a:lnTo>
                <a:lnTo>
                  <a:pt x="257" y="323"/>
                </a:lnTo>
                <a:lnTo>
                  <a:pt x="256" y="326"/>
                </a:lnTo>
                <a:lnTo>
                  <a:pt x="254" y="330"/>
                </a:lnTo>
                <a:lnTo>
                  <a:pt x="254" y="331"/>
                </a:lnTo>
                <a:lnTo>
                  <a:pt x="253" y="332"/>
                </a:lnTo>
                <a:lnTo>
                  <a:pt x="252" y="334"/>
                </a:lnTo>
                <a:lnTo>
                  <a:pt x="250" y="336"/>
                </a:lnTo>
                <a:lnTo>
                  <a:pt x="248" y="340"/>
                </a:lnTo>
                <a:lnTo>
                  <a:pt x="247" y="340"/>
                </a:lnTo>
                <a:lnTo>
                  <a:pt x="246" y="341"/>
                </a:lnTo>
                <a:lnTo>
                  <a:pt x="245" y="342"/>
                </a:lnTo>
                <a:lnTo>
                  <a:pt x="245" y="342"/>
                </a:lnTo>
                <a:lnTo>
                  <a:pt x="243" y="343"/>
                </a:lnTo>
                <a:lnTo>
                  <a:pt x="242" y="343"/>
                </a:lnTo>
                <a:lnTo>
                  <a:pt x="241" y="343"/>
                </a:lnTo>
                <a:lnTo>
                  <a:pt x="239" y="343"/>
                </a:lnTo>
                <a:lnTo>
                  <a:pt x="237" y="343"/>
                </a:lnTo>
                <a:lnTo>
                  <a:pt x="235" y="343"/>
                </a:lnTo>
                <a:lnTo>
                  <a:pt x="234" y="343"/>
                </a:lnTo>
                <a:lnTo>
                  <a:pt x="233" y="343"/>
                </a:lnTo>
                <a:lnTo>
                  <a:pt x="232" y="342"/>
                </a:lnTo>
                <a:lnTo>
                  <a:pt x="231" y="342"/>
                </a:lnTo>
                <a:lnTo>
                  <a:pt x="229" y="341"/>
                </a:lnTo>
                <a:lnTo>
                  <a:pt x="224" y="339"/>
                </a:lnTo>
                <a:lnTo>
                  <a:pt x="216" y="334"/>
                </a:lnTo>
                <a:lnTo>
                  <a:pt x="213" y="333"/>
                </a:lnTo>
                <a:lnTo>
                  <a:pt x="212" y="332"/>
                </a:lnTo>
                <a:lnTo>
                  <a:pt x="211" y="331"/>
                </a:lnTo>
                <a:lnTo>
                  <a:pt x="210" y="330"/>
                </a:lnTo>
                <a:lnTo>
                  <a:pt x="209" y="329"/>
                </a:lnTo>
                <a:lnTo>
                  <a:pt x="208" y="327"/>
                </a:lnTo>
                <a:lnTo>
                  <a:pt x="207" y="326"/>
                </a:lnTo>
                <a:lnTo>
                  <a:pt x="207" y="325"/>
                </a:lnTo>
                <a:lnTo>
                  <a:pt x="207" y="323"/>
                </a:lnTo>
                <a:lnTo>
                  <a:pt x="207" y="322"/>
                </a:lnTo>
                <a:lnTo>
                  <a:pt x="207" y="320"/>
                </a:lnTo>
                <a:lnTo>
                  <a:pt x="207" y="318"/>
                </a:lnTo>
                <a:lnTo>
                  <a:pt x="208" y="315"/>
                </a:lnTo>
                <a:lnTo>
                  <a:pt x="208" y="314"/>
                </a:lnTo>
                <a:lnTo>
                  <a:pt x="208" y="314"/>
                </a:lnTo>
                <a:lnTo>
                  <a:pt x="208" y="313"/>
                </a:lnTo>
                <a:lnTo>
                  <a:pt x="208" y="312"/>
                </a:lnTo>
                <a:lnTo>
                  <a:pt x="208" y="311"/>
                </a:lnTo>
                <a:lnTo>
                  <a:pt x="207" y="310"/>
                </a:lnTo>
                <a:lnTo>
                  <a:pt x="207" y="310"/>
                </a:lnTo>
                <a:lnTo>
                  <a:pt x="206" y="310"/>
                </a:lnTo>
                <a:lnTo>
                  <a:pt x="203" y="309"/>
                </a:lnTo>
                <a:lnTo>
                  <a:pt x="202" y="309"/>
                </a:lnTo>
                <a:lnTo>
                  <a:pt x="200" y="308"/>
                </a:lnTo>
                <a:lnTo>
                  <a:pt x="199" y="308"/>
                </a:lnTo>
                <a:lnTo>
                  <a:pt x="197" y="307"/>
                </a:lnTo>
                <a:lnTo>
                  <a:pt x="196" y="306"/>
                </a:lnTo>
                <a:lnTo>
                  <a:pt x="194" y="305"/>
                </a:lnTo>
                <a:lnTo>
                  <a:pt x="191" y="303"/>
                </a:lnTo>
                <a:lnTo>
                  <a:pt x="190" y="302"/>
                </a:lnTo>
                <a:lnTo>
                  <a:pt x="188" y="301"/>
                </a:lnTo>
                <a:lnTo>
                  <a:pt x="186" y="301"/>
                </a:lnTo>
                <a:lnTo>
                  <a:pt x="184" y="300"/>
                </a:lnTo>
                <a:lnTo>
                  <a:pt x="182" y="299"/>
                </a:lnTo>
                <a:lnTo>
                  <a:pt x="180" y="299"/>
                </a:lnTo>
                <a:lnTo>
                  <a:pt x="178" y="298"/>
                </a:lnTo>
                <a:lnTo>
                  <a:pt x="177" y="298"/>
                </a:lnTo>
                <a:lnTo>
                  <a:pt x="176" y="297"/>
                </a:lnTo>
                <a:lnTo>
                  <a:pt x="175" y="297"/>
                </a:lnTo>
                <a:lnTo>
                  <a:pt x="174" y="296"/>
                </a:lnTo>
                <a:lnTo>
                  <a:pt x="174" y="296"/>
                </a:lnTo>
                <a:lnTo>
                  <a:pt x="173" y="295"/>
                </a:lnTo>
                <a:lnTo>
                  <a:pt x="173" y="294"/>
                </a:lnTo>
                <a:lnTo>
                  <a:pt x="172" y="293"/>
                </a:lnTo>
                <a:lnTo>
                  <a:pt x="171" y="289"/>
                </a:lnTo>
                <a:lnTo>
                  <a:pt x="171" y="288"/>
                </a:lnTo>
                <a:lnTo>
                  <a:pt x="171" y="288"/>
                </a:lnTo>
                <a:lnTo>
                  <a:pt x="170" y="287"/>
                </a:lnTo>
                <a:lnTo>
                  <a:pt x="170" y="287"/>
                </a:lnTo>
                <a:lnTo>
                  <a:pt x="170" y="286"/>
                </a:lnTo>
                <a:lnTo>
                  <a:pt x="169" y="286"/>
                </a:lnTo>
                <a:lnTo>
                  <a:pt x="168" y="286"/>
                </a:lnTo>
                <a:lnTo>
                  <a:pt x="167" y="285"/>
                </a:lnTo>
                <a:lnTo>
                  <a:pt x="164" y="284"/>
                </a:lnTo>
                <a:lnTo>
                  <a:pt x="162" y="283"/>
                </a:lnTo>
                <a:lnTo>
                  <a:pt x="158" y="283"/>
                </a:lnTo>
                <a:lnTo>
                  <a:pt x="157" y="282"/>
                </a:lnTo>
                <a:lnTo>
                  <a:pt x="155" y="282"/>
                </a:lnTo>
                <a:lnTo>
                  <a:pt x="154" y="281"/>
                </a:lnTo>
                <a:lnTo>
                  <a:pt x="152" y="280"/>
                </a:lnTo>
                <a:lnTo>
                  <a:pt x="150" y="279"/>
                </a:lnTo>
                <a:lnTo>
                  <a:pt x="149" y="278"/>
                </a:lnTo>
                <a:lnTo>
                  <a:pt x="148" y="277"/>
                </a:lnTo>
                <a:lnTo>
                  <a:pt x="147" y="276"/>
                </a:lnTo>
                <a:lnTo>
                  <a:pt x="143" y="272"/>
                </a:lnTo>
                <a:lnTo>
                  <a:pt x="143" y="272"/>
                </a:lnTo>
                <a:lnTo>
                  <a:pt x="142" y="272"/>
                </a:lnTo>
                <a:lnTo>
                  <a:pt x="141" y="271"/>
                </a:lnTo>
                <a:lnTo>
                  <a:pt x="139" y="270"/>
                </a:lnTo>
                <a:lnTo>
                  <a:pt x="135" y="268"/>
                </a:lnTo>
                <a:lnTo>
                  <a:pt x="134" y="268"/>
                </a:lnTo>
                <a:lnTo>
                  <a:pt x="132" y="267"/>
                </a:lnTo>
                <a:lnTo>
                  <a:pt x="131" y="266"/>
                </a:lnTo>
                <a:lnTo>
                  <a:pt x="130" y="266"/>
                </a:lnTo>
                <a:lnTo>
                  <a:pt x="129" y="265"/>
                </a:lnTo>
                <a:lnTo>
                  <a:pt x="126" y="264"/>
                </a:lnTo>
                <a:lnTo>
                  <a:pt x="125" y="264"/>
                </a:lnTo>
                <a:lnTo>
                  <a:pt x="124" y="264"/>
                </a:lnTo>
                <a:lnTo>
                  <a:pt x="123" y="264"/>
                </a:lnTo>
                <a:lnTo>
                  <a:pt x="122" y="264"/>
                </a:lnTo>
                <a:lnTo>
                  <a:pt x="120" y="265"/>
                </a:lnTo>
                <a:lnTo>
                  <a:pt x="119" y="265"/>
                </a:lnTo>
                <a:lnTo>
                  <a:pt x="118" y="265"/>
                </a:lnTo>
                <a:lnTo>
                  <a:pt x="117" y="265"/>
                </a:lnTo>
                <a:lnTo>
                  <a:pt x="115" y="265"/>
                </a:lnTo>
                <a:lnTo>
                  <a:pt x="112" y="264"/>
                </a:lnTo>
                <a:lnTo>
                  <a:pt x="111" y="264"/>
                </a:lnTo>
                <a:lnTo>
                  <a:pt x="110" y="264"/>
                </a:lnTo>
                <a:lnTo>
                  <a:pt x="109" y="264"/>
                </a:lnTo>
                <a:lnTo>
                  <a:pt x="104" y="265"/>
                </a:lnTo>
                <a:lnTo>
                  <a:pt x="102" y="265"/>
                </a:lnTo>
                <a:lnTo>
                  <a:pt x="101" y="265"/>
                </a:lnTo>
                <a:lnTo>
                  <a:pt x="99" y="264"/>
                </a:lnTo>
                <a:lnTo>
                  <a:pt x="97" y="264"/>
                </a:lnTo>
                <a:lnTo>
                  <a:pt x="96" y="264"/>
                </a:lnTo>
                <a:lnTo>
                  <a:pt x="95" y="263"/>
                </a:lnTo>
                <a:lnTo>
                  <a:pt x="94" y="263"/>
                </a:lnTo>
                <a:lnTo>
                  <a:pt x="93" y="263"/>
                </a:lnTo>
                <a:lnTo>
                  <a:pt x="92" y="261"/>
                </a:lnTo>
                <a:lnTo>
                  <a:pt x="89" y="259"/>
                </a:lnTo>
                <a:lnTo>
                  <a:pt x="88" y="258"/>
                </a:lnTo>
                <a:lnTo>
                  <a:pt x="85" y="255"/>
                </a:lnTo>
                <a:lnTo>
                  <a:pt x="84" y="254"/>
                </a:lnTo>
                <a:lnTo>
                  <a:pt x="74" y="247"/>
                </a:lnTo>
                <a:lnTo>
                  <a:pt x="69" y="244"/>
                </a:lnTo>
                <a:lnTo>
                  <a:pt x="67" y="242"/>
                </a:lnTo>
                <a:lnTo>
                  <a:pt x="59" y="236"/>
                </a:lnTo>
                <a:lnTo>
                  <a:pt x="53" y="232"/>
                </a:lnTo>
                <a:lnTo>
                  <a:pt x="53" y="232"/>
                </a:lnTo>
                <a:lnTo>
                  <a:pt x="53" y="231"/>
                </a:lnTo>
                <a:lnTo>
                  <a:pt x="53" y="228"/>
                </a:lnTo>
                <a:lnTo>
                  <a:pt x="54" y="223"/>
                </a:lnTo>
                <a:lnTo>
                  <a:pt x="55" y="218"/>
                </a:lnTo>
                <a:lnTo>
                  <a:pt x="55" y="213"/>
                </a:lnTo>
                <a:lnTo>
                  <a:pt x="55" y="212"/>
                </a:lnTo>
                <a:lnTo>
                  <a:pt x="56" y="211"/>
                </a:lnTo>
                <a:lnTo>
                  <a:pt x="56" y="210"/>
                </a:lnTo>
                <a:lnTo>
                  <a:pt x="56" y="209"/>
                </a:lnTo>
                <a:lnTo>
                  <a:pt x="57" y="208"/>
                </a:lnTo>
                <a:lnTo>
                  <a:pt x="59" y="205"/>
                </a:lnTo>
                <a:lnTo>
                  <a:pt x="60" y="204"/>
                </a:lnTo>
                <a:lnTo>
                  <a:pt x="61" y="203"/>
                </a:lnTo>
                <a:lnTo>
                  <a:pt x="63" y="198"/>
                </a:lnTo>
                <a:lnTo>
                  <a:pt x="64" y="195"/>
                </a:lnTo>
                <a:lnTo>
                  <a:pt x="65" y="193"/>
                </a:lnTo>
                <a:lnTo>
                  <a:pt x="65" y="191"/>
                </a:lnTo>
                <a:lnTo>
                  <a:pt x="66" y="190"/>
                </a:lnTo>
                <a:lnTo>
                  <a:pt x="66" y="189"/>
                </a:lnTo>
                <a:lnTo>
                  <a:pt x="66" y="187"/>
                </a:lnTo>
                <a:lnTo>
                  <a:pt x="65" y="186"/>
                </a:lnTo>
                <a:lnTo>
                  <a:pt x="65" y="182"/>
                </a:lnTo>
                <a:lnTo>
                  <a:pt x="64" y="181"/>
                </a:lnTo>
                <a:lnTo>
                  <a:pt x="64" y="180"/>
                </a:lnTo>
                <a:lnTo>
                  <a:pt x="64" y="179"/>
                </a:lnTo>
                <a:lnTo>
                  <a:pt x="64" y="178"/>
                </a:lnTo>
                <a:lnTo>
                  <a:pt x="65" y="177"/>
                </a:lnTo>
                <a:lnTo>
                  <a:pt x="65" y="174"/>
                </a:lnTo>
                <a:lnTo>
                  <a:pt x="65" y="172"/>
                </a:lnTo>
                <a:lnTo>
                  <a:pt x="65" y="171"/>
                </a:lnTo>
                <a:lnTo>
                  <a:pt x="65" y="170"/>
                </a:lnTo>
                <a:lnTo>
                  <a:pt x="65" y="169"/>
                </a:lnTo>
                <a:lnTo>
                  <a:pt x="65" y="168"/>
                </a:lnTo>
                <a:lnTo>
                  <a:pt x="64" y="167"/>
                </a:lnTo>
                <a:lnTo>
                  <a:pt x="63" y="166"/>
                </a:lnTo>
                <a:lnTo>
                  <a:pt x="62" y="165"/>
                </a:lnTo>
                <a:lnTo>
                  <a:pt x="61" y="164"/>
                </a:lnTo>
                <a:lnTo>
                  <a:pt x="59" y="163"/>
                </a:lnTo>
                <a:lnTo>
                  <a:pt x="58" y="162"/>
                </a:lnTo>
                <a:lnTo>
                  <a:pt x="54" y="160"/>
                </a:lnTo>
                <a:lnTo>
                  <a:pt x="53" y="160"/>
                </a:lnTo>
                <a:lnTo>
                  <a:pt x="50" y="158"/>
                </a:lnTo>
                <a:lnTo>
                  <a:pt x="48" y="156"/>
                </a:lnTo>
                <a:lnTo>
                  <a:pt x="46" y="155"/>
                </a:lnTo>
                <a:lnTo>
                  <a:pt x="45" y="154"/>
                </a:lnTo>
                <a:lnTo>
                  <a:pt x="43" y="152"/>
                </a:lnTo>
                <a:lnTo>
                  <a:pt x="43" y="151"/>
                </a:lnTo>
                <a:lnTo>
                  <a:pt x="42" y="151"/>
                </a:lnTo>
                <a:lnTo>
                  <a:pt x="42" y="150"/>
                </a:lnTo>
                <a:lnTo>
                  <a:pt x="41" y="149"/>
                </a:lnTo>
                <a:lnTo>
                  <a:pt x="41" y="148"/>
                </a:lnTo>
                <a:lnTo>
                  <a:pt x="41" y="147"/>
                </a:lnTo>
                <a:lnTo>
                  <a:pt x="41" y="144"/>
                </a:lnTo>
                <a:lnTo>
                  <a:pt x="40" y="142"/>
                </a:lnTo>
                <a:lnTo>
                  <a:pt x="40" y="142"/>
                </a:lnTo>
                <a:lnTo>
                  <a:pt x="40" y="141"/>
                </a:lnTo>
                <a:lnTo>
                  <a:pt x="40" y="140"/>
                </a:lnTo>
                <a:lnTo>
                  <a:pt x="39" y="140"/>
                </a:lnTo>
                <a:lnTo>
                  <a:pt x="39" y="140"/>
                </a:lnTo>
                <a:lnTo>
                  <a:pt x="37" y="139"/>
                </a:lnTo>
                <a:lnTo>
                  <a:pt x="37" y="139"/>
                </a:lnTo>
                <a:lnTo>
                  <a:pt x="36" y="138"/>
                </a:lnTo>
                <a:lnTo>
                  <a:pt x="35" y="137"/>
                </a:lnTo>
                <a:lnTo>
                  <a:pt x="34" y="137"/>
                </a:lnTo>
                <a:lnTo>
                  <a:pt x="34" y="136"/>
                </a:lnTo>
                <a:lnTo>
                  <a:pt x="33" y="136"/>
                </a:lnTo>
                <a:lnTo>
                  <a:pt x="32" y="136"/>
                </a:lnTo>
                <a:lnTo>
                  <a:pt x="30" y="136"/>
                </a:lnTo>
                <a:lnTo>
                  <a:pt x="29" y="135"/>
                </a:lnTo>
                <a:lnTo>
                  <a:pt x="26" y="135"/>
                </a:lnTo>
                <a:lnTo>
                  <a:pt x="24" y="134"/>
                </a:lnTo>
                <a:lnTo>
                  <a:pt x="23" y="134"/>
                </a:lnTo>
                <a:lnTo>
                  <a:pt x="23" y="133"/>
                </a:lnTo>
                <a:lnTo>
                  <a:pt x="22" y="133"/>
                </a:lnTo>
                <a:lnTo>
                  <a:pt x="21" y="131"/>
                </a:lnTo>
                <a:lnTo>
                  <a:pt x="20" y="131"/>
                </a:lnTo>
                <a:lnTo>
                  <a:pt x="19" y="130"/>
                </a:lnTo>
                <a:lnTo>
                  <a:pt x="17" y="129"/>
                </a:lnTo>
                <a:lnTo>
                  <a:pt x="16" y="129"/>
                </a:lnTo>
                <a:lnTo>
                  <a:pt x="15" y="128"/>
                </a:lnTo>
                <a:lnTo>
                  <a:pt x="12" y="127"/>
                </a:lnTo>
                <a:lnTo>
                  <a:pt x="10" y="127"/>
                </a:lnTo>
                <a:lnTo>
                  <a:pt x="8" y="126"/>
                </a:lnTo>
                <a:lnTo>
                  <a:pt x="7" y="125"/>
                </a:lnTo>
                <a:lnTo>
                  <a:pt x="5" y="124"/>
                </a:lnTo>
                <a:lnTo>
                  <a:pt x="4" y="124"/>
                </a:lnTo>
                <a:lnTo>
                  <a:pt x="3" y="123"/>
                </a:lnTo>
                <a:lnTo>
                  <a:pt x="2" y="122"/>
                </a:lnTo>
                <a:lnTo>
                  <a:pt x="1" y="121"/>
                </a:lnTo>
                <a:lnTo>
                  <a:pt x="1" y="119"/>
                </a:lnTo>
                <a:lnTo>
                  <a:pt x="0" y="118"/>
                </a:lnTo>
                <a:lnTo>
                  <a:pt x="0" y="117"/>
                </a:lnTo>
                <a:lnTo>
                  <a:pt x="0" y="116"/>
                </a:lnTo>
                <a:lnTo>
                  <a:pt x="0" y="116"/>
                </a:lnTo>
                <a:lnTo>
                  <a:pt x="0" y="115"/>
                </a:lnTo>
                <a:lnTo>
                  <a:pt x="0" y="115"/>
                </a:lnTo>
                <a:lnTo>
                  <a:pt x="1" y="114"/>
                </a:lnTo>
                <a:lnTo>
                  <a:pt x="1" y="113"/>
                </a:lnTo>
                <a:lnTo>
                  <a:pt x="2" y="113"/>
                </a:lnTo>
                <a:lnTo>
                  <a:pt x="3" y="112"/>
                </a:lnTo>
                <a:lnTo>
                  <a:pt x="4" y="112"/>
                </a:lnTo>
                <a:lnTo>
                  <a:pt x="5" y="111"/>
                </a:lnTo>
                <a:lnTo>
                  <a:pt x="7" y="110"/>
                </a:lnTo>
                <a:lnTo>
                  <a:pt x="7" y="110"/>
                </a:lnTo>
                <a:lnTo>
                  <a:pt x="8" y="109"/>
                </a:lnTo>
                <a:lnTo>
                  <a:pt x="8" y="109"/>
                </a:lnTo>
                <a:lnTo>
                  <a:pt x="8" y="109"/>
                </a:lnTo>
                <a:lnTo>
                  <a:pt x="8" y="108"/>
                </a:lnTo>
                <a:lnTo>
                  <a:pt x="7" y="108"/>
                </a:lnTo>
                <a:lnTo>
                  <a:pt x="6" y="106"/>
                </a:lnTo>
                <a:lnTo>
                  <a:pt x="6" y="106"/>
                </a:lnTo>
                <a:lnTo>
                  <a:pt x="6" y="105"/>
                </a:lnTo>
                <a:lnTo>
                  <a:pt x="6" y="105"/>
                </a:lnTo>
                <a:lnTo>
                  <a:pt x="6" y="105"/>
                </a:lnTo>
                <a:lnTo>
                  <a:pt x="6" y="104"/>
                </a:lnTo>
                <a:lnTo>
                  <a:pt x="6" y="104"/>
                </a:lnTo>
                <a:lnTo>
                  <a:pt x="6" y="103"/>
                </a:lnTo>
                <a:lnTo>
                  <a:pt x="7" y="102"/>
                </a:lnTo>
                <a:lnTo>
                  <a:pt x="10" y="100"/>
                </a:lnTo>
                <a:lnTo>
                  <a:pt x="11" y="99"/>
                </a:lnTo>
                <a:lnTo>
                  <a:pt x="12" y="98"/>
                </a:lnTo>
                <a:lnTo>
                  <a:pt x="13" y="98"/>
                </a:lnTo>
                <a:lnTo>
                  <a:pt x="13" y="97"/>
                </a:lnTo>
                <a:lnTo>
                  <a:pt x="14" y="96"/>
                </a:lnTo>
                <a:lnTo>
                  <a:pt x="14" y="95"/>
                </a:lnTo>
                <a:lnTo>
                  <a:pt x="14" y="94"/>
                </a:lnTo>
                <a:lnTo>
                  <a:pt x="15" y="93"/>
                </a:lnTo>
                <a:lnTo>
                  <a:pt x="15" y="89"/>
                </a:lnTo>
                <a:lnTo>
                  <a:pt x="15" y="87"/>
                </a:lnTo>
                <a:lnTo>
                  <a:pt x="16" y="86"/>
                </a:lnTo>
                <a:lnTo>
                  <a:pt x="16" y="86"/>
                </a:lnTo>
                <a:lnTo>
                  <a:pt x="17" y="84"/>
                </a:lnTo>
                <a:lnTo>
                  <a:pt x="18" y="83"/>
                </a:lnTo>
                <a:lnTo>
                  <a:pt x="18" y="83"/>
                </a:lnTo>
                <a:lnTo>
                  <a:pt x="17" y="82"/>
                </a:lnTo>
                <a:lnTo>
                  <a:pt x="17" y="82"/>
                </a:lnTo>
                <a:lnTo>
                  <a:pt x="17" y="81"/>
                </a:lnTo>
                <a:lnTo>
                  <a:pt x="15" y="80"/>
                </a:lnTo>
                <a:lnTo>
                  <a:pt x="15" y="79"/>
                </a:lnTo>
                <a:lnTo>
                  <a:pt x="14" y="78"/>
                </a:lnTo>
                <a:lnTo>
                  <a:pt x="14" y="78"/>
                </a:lnTo>
                <a:lnTo>
                  <a:pt x="14" y="77"/>
                </a:lnTo>
                <a:lnTo>
                  <a:pt x="14" y="77"/>
                </a:lnTo>
                <a:lnTo>
                  <a:pt x="14" y="76"/>
                </a:lnTo>
                <a:lnTo>
                  <a:pt x="15" y="76"/>
                </a:lnTo>
                <a:lnTo>
                  <a:pt x="15" y="75"/>
                </a:lnTo>
                <a:lnTo>
                  <a:pt x="16" y="75"/>
                </a:lnTo>
                <a:lnTo>
                  <a:pt x="16" y="74"/>
                </a:lnTo>
                <a:lnTo>
                  <a:pt x="17" y="74"/>
                </a:lnTo>
                <a:lnTo>
                  <a:pt x="19" y="73"/>
                </a:lnTo>
                <a:lnTo>
                  <a:pt x="21" y="73"/>
                </a:lnTo>
                <a:lnTo>
                  <a:pt x="22" y="72"/>
                </a:lnTo>
                <a:lnTo>
                  <a:pt x="23" y="72"/>
                </a:lnTo>
                <a:lnTo>
                  <a:pt x="24" y="71"/>
                </a:lnTo>
                <a:lnTo>
                  <a:pt x="25" y="71"/>
                </a:lnTo>
                <a:lnTo>
                  <a:pt x="25" y="70"/>
                </a:lnTo>
                <a:lnTo>
                  <a:pt x="26" y="70"/>
                </a:lnTo>
                <a:lnTo>
                  <a:pt x="26" y="69"/>
                </a:lnTo>
                <a:lnTo>
                  <a:pt x="27" y="70"/>
                </a:lnTo>
                <a:lnTo>
                  <a:pt x="27" y="71"/>
                </a:lnTo>
                <a:lnTo>
                  <a:pt x="28" y="71"/>
                </a:lnTo>
                <a:lnTo>
                  <a:pt x="29" y="72"/>
                </a:lnTo>
                <a:lnTo>
                  <a:pt x="30" y="73"/>
                </a:lnTo>
                <a:lnTo>
                  <a:pt x="31" y="73"/>
                </a:lnTo>
                <a:lnTo>
                  <a:pt x="32" y="73"/>
                </a:lnTo>
                <a:lnTo>
                  <a:pt x="33" y="74"/>
                </a:lnTo>
                <a:lnTo>
                  <a:pt x="35" y="74"/>
                </a:lnTo>
                <a:lnTo>
                  <a:pt x="36" y="74"/>
                </a:lnTo>
                <a:lnTo>
                  <a:pt x="37" y="74"/>
                </a:lnTo>
                <a:lnTo>
                  <a:pt x="38" y="73"/>
                </a:lnTo>
                <a:lnTo>
                  <a:pt x="40" y="73"/>
                </a:lnTo>
                <a:lnTo>
                  <a:pt x="41" y="73"/>
                </a:lnTo>
                <a:lnTo>
                  <a:pt x="43" y="72"/>
                </a:lnTo>
                <a:lnTo>
                  <a:pt x="44" y="72"/>
                </a:lnTo>
                <a:lnTo>
                  <a:pt x="45" y="71"/>
                </a:lnTo>
                <a:lnTo>
                  <a:pt x="47" y="70"/>
                </a:lnTo>
                <a:lnTo>
                  <a:pt x="49" y="69"/>
                </a:lnTo>
                <a:lnTo>
                  <a:pt x="51" y="67"/>
                </a:lnTo>
                <a:lnTo>
                  <a:pt x="52" y="67"/>
                </a:lnTo>
                <a:lnTo>
                  <a:pt x="54" y="66"/>
                </a:lnTo>
                <a:lnTo>
                  <a:pt x="56" y="65"/>
                </a:lnTo>
                <a:lnTo>
                  <a:pt x="57" y="64"/>
                </a:lnTo>
                <a:lnTo>
                  <a:pt x="59" y="62"/>
                </a:lnTo>
              </a:path>
            </a:pathLst>
          </a:custGeom>
          <a:noFill/>
          <a:ln w="98425">
            <a:solidFill>
              <a:srgbClr val="CCCC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308" name="Freeform 245">
            <a:extLst>
              <a:ext uri="{FF2B5EF4-FFF2-40B4-BE49-F238E27FC236}">
                <a16:creationId xmlns:a16="http://schemas.microsoft.com/office/drawing/2014/main" id="{A0357E43-22F5-48FC-835B-04DE7CF2462A}"/>
              </a:ext>
            </a:extLst>
          </p:cNvPr>
          <p:cNvSpPr>
            <a:spLocks/>
          </p:cNvSpPr>
          <p:nvPr/>
        </p:nvSpPr>
        <p:spPr bwMode="auto">
          <a:xfrm>
            <a:off x="8841938" y="2088532"/>
            <a:ext cx="114133" cy="36686"/>
          </a:xfrm>
          <a:custGeom>
            <a:avLst/>
            <a:gdLst>
              <a:gd name="T0" fmla="*/ 1 w 112"/>
              <a:gd name="T1" fmla="*/ 35 h 36"/>
              <a:gd name="T2" fmla="*/ 2 w 112"/>
              <a:gd name="T3" fmla="*/ 34 h 36"/>
              <a:gd name="T4" fmla="*/ 4 w 112"/>
              <a:gd name="T5" fmla="*/ 30 h 36"/>
              <a:gd name="T6" fmla="*/ 6 w 112"/>
              <a:gd name="T7" fmla="*/ 28 h 36"/>
              <a:gd name="T8" fmla="*/ 7 w 112"/>
              <a:gd name="T9" fmla="*/ 27 h 36"/>
              <a:gd name="T10" fmla="*/ 9 w 112"/>
              <a:gd name="T11" fmla="*/ 25 h 36"/>
              <a:gd name="T12" fmla="*/ 12 w 112"/>
              <a:gd name="T13" fmla="*/ 24 h 36"/>
              <a:gd name="T14" fmla="*/ 16 w 112"/>
              <a:gd name="T15" fmla="*/ 23 h 36"/>
              <a:gd name="T16" fmla="*/ 22 w 112"/>
              <a:gd name="T17" fmla="*/ 20 h 36"/>
              <a:gd name="T18" fmla="*/ 23 w 112"/>
              <a:gd name="T19" fmla="*/ 20 h 36"/>
              <a:gd name="T20" fmla="*/ 25 w 112"/>
              <a:gd name="T21" fmla="*/ 20 h 36"/>
              <a:gd name="T22" fmla="*/ 26 w 112"/>
              <a:gd name="T23" fmla="*/ 20 h 36"/>
              <a:gd name="T24" fmla="*/ 27 w 112"/>
              <a:gd name="T25" fmla="*/ 21 h 36"/>
              <a:gd name="T26" fmla="*/ 31 w 112"/>
              <a:gd name="T27" fmla="*/ 24 h 36"/>
              <a:gd name="T28" fmla="*/ 33 w 112"/>
              <a:gd name="T29" fmla="*/ 25 h 36"/>
              <a:gd name="T30" fmla="*/ 35 w 112"/>
              <a:gd name="T31" fmla="*/ 25 h 36"/>
              <a:gd name="T32" fmla="*/ 39 w 112"/>
              <a:gd name="T33" fmla="*/ 25 h 36"/>
              <a:gd name="T34" fmla="*/ 44 w 112"/>
              <a:gd name="T35" fmla="*/ 25 h 36"/>
              <a:gd name="T36" fmla="*/ 48 w 112"/>
              <a:gd name="T37" fmla="*/ 25 h 36"/>
              <a:gd name="T38" fmla="*/ 52 w 112"/>
              <a:gd name="T39" fmla="*/ 26 h 36"/>
              <a:gd name="T40" fmla="*/ 56 w 112"/>
              <a:gd name="T41" fmla="*/ 26 h 36"/>
              <a:gd name="T42" fmla="*/ 58 w 112"/>
              <a:gd name="T43" fmla="*/ 26 h 36"/>
              <a:gd name="T44" fmla="*/ 61 w 112"/>
              <a:gd name="T45" fmla="*/ 27 h 36"/>
              <a:gd name="T46" fmla="*/ 67 w 112"/>
              <a:gd name="T47" fmla="*/ 29 h 36"/>
              <a:gd name="T48" fmla="*/ 69 w 112"/>
              <a:gd name="T49" fmla="*/ 29 h 36"/>
              <a:gd name="T50" fmla="*/ 72 w 112"/>
              <a:gd name="T51" fmla="*/ 29 h 36"/>
              <a:gd name="T52" fmla="*/ 75 w 112"/>
              <a:gd name="T53" fmla="*/ 29 h 36"/>
              <a:gd name="T54" fmla="*/ 80 w 112"/>
              <a:gd name="T55" fmla="*/ 26 h 36"/>
              <a:gd name="T56" fmla="*/ 86 w 112"/>
              <a:gd name="T57" fmla="*/ 24 h 36"/>
              <a:gd name="T58" fmla="*/ 89 w 112"/>
              <a:gd name="T59" fmla="*/ 23 h 36"/>
              <a:gd name="T60" fmla="*/ 91 w 112"/>
              <a:gd name="T61" fmla="*/ 21 h 36"/>
              <a:gd name="T62" fmla="*/ 93 w 112"/>
              <a:gd name="T63" fmla="*/ 20 h 36"/>
              <a:gd name="T64" fmla="*/ 94 w 112"/>
              <a:gd name="T65" fmla="*/ 18 h 36"/>
              <a:gd name="T66" fmla="*/ 96 w 112"/>
              <a:gd name="T67" fmla="*/ 13 h 36"/>
              <a:gd name="T68" fmla="*/ 98 w 112"/>
              <a:gd name="T69" fmla="*/ 10 h 36"/>
              <a:gd name="T70" fmla="*/ 99 w 112"/>
              <a:gd name="T71" fmla="*/ 9 h 36"/>
              <a:gd name="T72" fmla="*/ 101 w 112"/>
              <a:gd name="T73" fmla="*/ 6 h 36"/>
              <a:gd name="T74" fmla="*/ 104 w 112"/>
              <a:gd name="T75" fmla="*/ 4 h 36"/>
              <a:gd name="T76" fmla="*/ 108 w 112"/>
              <a:gd name="T77" fmla="*/ 2 h 36"/>
              <a:gd name="T78" fmla="*/ 111 w 112"/>
              <a:gd name="T79" fmla="*/ 0 h 36"/>
              <a:gd name="T80" fmla="*/ 112 w 112"/>
              <a:gd name="T81" fmla="*/ 0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112" h="36">
                <a:moveTo>
                  <a:pt x="0" y="36"/>
                </a:moveTo>
                <a:lnTo>
                  <a:pt x="1" y="35"/>
                </a:lnTo>
                <a:lnTo>
                  <a:pt x="2" y="35"/>
                </a:lnTo>
                <a:lnTo>
                  <a:pt x="2" y="34"/>
                </a:lnTo>
                <a:lnTo>
                  <a:pt x="4" y="31"/>
                </a:lnTo>
                <a:lnTo>
                  <a:pt x="4" y="30"/>
                </a:lnTo>
                <a:lnTo>
                  <a:pt x="5" y="29"/>
                </a:lnTo>
                <a:lnTo>
                  <a:pt x="6" y="28"/>
                </a:lnTo>
                <a:lnTo>
                  <a:pt x="6" y="27"/>
                </a:lnTo>
                <a:lnTo>
                  <a:pt x="7" y="27"/>
                </a:lnTo>
                <a:lnTo>
                  <a:pt x="8" y="26"/>
                </a:lnTo>
                <a:lnTo>
                  <a:pt x="9" y="25"/>
                </a:lnTo>
                <a:lnTo>
                  <a:pt x="11" y="25"/>
                </a:lnTo>
                <a:lnTo>
                  <a:pt x="12" y="24"/>
                </a:lnTo>
                <a:lnTo>
                  <a:pt x="15" y="24"/>
                </a:lnTo>
                <a:lnTo>
                  <a:pt x="16" y="23"/>
                </a:lnTo>
                <a:lnTo>
                  <a:pt x="17" y="23"/>
                </a:lnTo>
                <a:lnTo>
                  <a:pt x="22" y="20"/>
                </a:lnTo>
                <a:lnTo>
                  <a:pt x="23" y="20"/>
                </a:lnTo>
                <a:lnTo>
                  <a:pt x="23" y="20"/>
                </a:lnTo>
                <a:lnTo>
                  <a:pt x="24" y="20"/>
                </a:lnTo>
                <a:lnTo>
                  <a:pt x="25" y="20"/>
                </a:lnTo>
                <a:lnTo>
                  <a:pt x="25" y="20"/>
                </a:lnTo>
                <a:lnTo>
                  <a:pt x="26" y="20"/>
                </a:lnTo>
                <a:lnTo>
                  <a:pt x="26" y="21"/>
                </a:lnTo>
                <a:lnTo>
                  <a:pt x="27" y="21"/>
                </a:lnTo>
                <a:lnTo>
                  <a:pt x="29" y="23"/>
                </a:lnTo>
                <a:lnTo>
                  <a:pt x="31" y="24"/>
                </a:lnTo>
                <a:lnTo>
                  <a:pt x="32" y="25"/>
                </a:lnTo>
                <a:lnTo>
                  <a:pt x="33" y="25"/>
                </a:lnTo>
                <a:lnTo>
                  <a:pt x="34" y="25"/>
                </a:lnTo>
                <a:lnTo>
                  <a:pt x="35" y="25"/>
                </a:lnTo>
                <a:lnTo>
                  <a:pt x="37" y="25"/>
                </a:lnTo>
                <a:lnTo>
                  <a:pt x="39" y="25"/>
                </a:lnTo>
                <a:lnTo>
                  <a:pt x="40" y="25"/>
                </a:lnTo>
                <a:lnTo>
                  <a:pt x="44" y="25"/>
                </a:lnTo>
                <a:lnTo>
                  <a:pt x="46" y="25"/>
                </a:lnTo>
                <a:lnTo>
                  <a:pt x="48" y="25"/>
                </a:lnTo>
                <a:lnTo>
                  <a:pt x="50" y="26"/>
                </a:lnTo>
                <a:lnTo>
                  <a:pt x="52" y="26"/>
                </a:lnTo>
                <a:lnTo>
                  <a:pt x="54" y="26"/>
                </a:lnTo>
                <a:lnTo>
                  <a:pt x="56" y="26"/>
                </a:lnTo>
                <a:lnTo>
                  <a:pt x="57" y="26"/>
                </a:lnTo>
                <a:lnTo>
                  <a:pt x="58" y="26"/>
                </a:lnTo>
                <a:lnTo>
                  <a:pt x="59" y="26"/>
                </a:lnTo>
                <a:lnTo>
                  <a:pt x="61" y="27"/>
                </a:lnTo>
                <a:lnTo>
                  <a:pt x="65" y="29"/>
                </a:lnTo>
                <a:lnTo>
                  <a:pt x="67" y="29"/>
                </a:lnTo>
                <a:lnTo>
                  <a:pt x="68" y="29"/>
                </a:lnTo>
                <a:lnTo>
                  <a:pt x="69" y="29"/>
                </a:lnTo>
                <a:lnTo>
                  <a:pt x="71" y="29"/>
                </a:lnTo>
                <a:lnTo>
                  <a:pt x="72" y="29"/>
                </a:lnTo>
                <a:lnTo>
                  <a:pt x="73" y="29"/>
                </a:lnTo>
                <a:lnTo>
                  <a:pt x="75" y="29"/>
                </a:lnTo>
                <a:lnTo>
                  <a:pt x="78" y="27"/>
                </a:lnTo>
                <a:lnTo>
                  <a:pt x="80" y="26"/>
                </a:lnTo>
                <a:lnTo>
                  <a:pt x="82" y="25"/>
                </a:lnTo>
                <a:lnTo>
                  <a:pt x="86" y="24"/>
                </a:lnTo>
                <a:lnTo>
                  <a:pt x="87" y="24"/>
                </a:lnTo>
                <a:lnTo>
                  <a:pt x="89" y="23"/>
                </a:lnTo>
                <a:lnTo>
                  <a:pt x="90" y="22"/>
                </a:lnTo>
                <a:lnTo>
                  <a:pt x="91" y="21"/>
                </a:lnTo>
                <a:lnTo>
                  <a:pt x="92" y="20"/>
                </a:lnTo>
                <a:lnTo>
                  <a:pt x="93" y="20"/>
                </a:lnTo>
                <a:lnTo>
                  <a:pt x="93" y="19"/>
                </a:lnTo>
                <a:lnTo>
                  <a:pt x="94" y="18"/>
                </a:lnTo>
                <a:lnTo>
                  <a:pt x="95" y="17"/>
                </a:lnTo>
                <a:lnTo>
                  <a:pt x="96" y="13"/>
                </a:lnTo>
                <a:lnTo>
                  <a:pt x="97" y="11"/>
                </a:lnTo>
                <a:lnTo>
                  <a:pt x="98" y="10"/>
                </a:lnTo>
                <a:lnTo>
                  <a:pt x="98" y="10"/>
                </a:lnTo>
                <a:lnTo>
                  <a:pt x="99" y="9"/>
                </a:lnTo>
                <a:lnTo>
                  <a:pt x="100" y="8"/>
                </a:lnTo>
                <a:lnTo>
                  <a:pt x="101" y="6"/>
                </a:lnTo>
                <a:lnTo>
                  <a:pt x="102" y="5"/>
                </a:lnTo>
                <a:lnTo>
                  <a:pt x="104" y="4"/>
                </a:lnTo>
                <a:lnTo>
                  <a:pt x="106" y="3"/>
                </a:lnTo>
                <a:lnTo>
                  <a:pt x="108" y="2"/>
                </a:lnTo>
                <a:lnTo>
                  <a:pt x="111" y="0"/>
                </a:lnTo>
                <a:lnTo>
                  <a:pt x="111" y="0"/>
                </a:lnTo>
                <a:lnTo>
                  <a:pt x="112" y="0"/>
                </a:lnTo>
                <a:lnTo>
                  <a:pt x="112" y="0"/>
                </a:lnTo>
              </a:path>
            </a:pathLst>
          </a:custGeom>
          <a:noFill/>
          <a:ln w="98425">
            <a:solidFill>
              <a:srgbClr val="CCCC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309" name="Freeform 246">
            <a:extLst>
              <a:ext uri="{FF2B5EF4-FFF2-40B4-BE49-F238E27FC236}">
                <a16:creationId xmlns:a16="http://schemas.microsoft.com/office/drawing/2014/main" id="{4B29AF75-C84D-4CB2-8E8B-CBFA51EE8BA8}"/>
              </a:ext>
            </a:extLst>
          </p:cNvPr>
          <p:cNvSpPr>
            <a:spLocks/>
          </p:cNvSpPr>
          <p:nvPr/>
        </p:nvSpPr>
        <p:spPr bwMode="auto">
          <a:xfrm>
            <a:off x="8574948" y="2298455"/>
            <a:ext cx="659323" cy="612447"/>
          </a:xfrm>
          <a:custGeom>
            <a:avLst/>
            <a:gdLst>
              <a:gd name="T0" fmla="*/ 318 w 647"/>
              <a:gd name="T1" fmla="*/ 33 h 601"/>
              <a:gd name="T2" fmla="*/ 352 w 647"/>
              <a:gd name="T3" fmla="*/ 46 h 601"/>
              <a:gd name="T4" fmla="*/ 378 w 647"/>
              <a:gd name="T5" fmla="*/ 65 h 601"/>
              <a:gd name="T6" fmla="*/ 411 w 647"/>
              <a:gd name="T7" fmla="*/ 81 h 601"/>
              <a:gd name="T8" fmla="*/ 438 w 647"/>
              <a:gd name="T9" fmla="*/ 111 h 601"/>
              <a:gd name="T10" fmla="*/ 468 w 647"/>
              <a:gd name="T11" fmla="*/ 82 h 601"/>
              <a:gd name="T12" fmla="*/ 500 w 647"/>
              <a:gd name="T13" fmla="*/ 97 h 601"/>
              <a:gd name="T14" fmla="*/ 542 w 647"/>
              <a:gd name="T15" fmla="*/ 116 h 601"/>
              <a:gd name="T16" fmla="*/ 597 w 647"/>
              <a:gd name="T17" fmla="*/ 153 h 601"/>
              <a:gd name="T18" fmla="*/ 633 w 647"/>
              <a:gd name="T19" fmla="*/ 197 h 601"/>
              <a:gd name="T20" fmla="*/ 647 w 647"/>
              <a:gd name="T21" fmla="*/ 219 h 601"/>
              <a:gd name="T22" fmla="*/ 627 w 647"/>
              <a:gd name="T23" fmla="*/ 237 h 601"/>
              <a:gd name="T24" fmla="*/ 630 w 647"/>
              <a:gd name="T25" fmla="*/ 262 h 601"/>
              <a:gd name="T26" fmla="*/ 609 w 647"/>
              <a:gd name="T27" fmla="*/ 255 h 601"/>
              <a:gd name="T28" fmla="*/ 613 w 647"/>
              <a:gd name="T29" fmla="*/ 271 h 601"/>
              <a:gd name="T30" fmla="*/ 584 w 647"/>
              <a:gd name="T31" fmla="*/ 286 h 601"/>
              <a:gd name="T32" fmla="*/ 571 w 647"/>
              <a:gd name="T33" fmla="*/ 330 h 601"/>
              <a:gd name="T34" fmla="*/ 586 w 647"/>
              <a:gd name="T35" fmla="*/ 349 h 601"/>
              <a:gd name="T36" fmla="*/ 587 w 647"/>
              <a:gd name="T37" fmla="*/ 374 h 601"/>
              <a:gd name="T38" fmla="*/ 583 w 647"/>
              <a:gd name="T39" fmla="*/ 400 h 601"/>
              <a:gd name="T40" fmla="*/ 588 w 647"/>
              <a:gd name="T41" fmla="*/ 427 h 601"/>
              <a:gd name="T42" fmla="*/ 576 w 647"/>
              <a:gd name="T43" fmla="*/ 450 h 601"/>
              <a:gd name="T44" fmla="*/ 567 w 647"/>
              <a:gd name="T45" fmla="*/ 472 h 601"/>
              <a:gd name="T46" fmla="*/ 577 w 647"/>
              <a:gd name="T47" fmla="*/ 495 h 601"/>
              <a:gd name="T48" fmla="*/ 543 w 647"/>
              <a:gd name="T49" fmla="*/ 515 h 601"/>
              <a:gd name="T50" fmla="*/ 521 w 647"/>
              <a:gd name="T51" fmla="*/ 536 h 601"/>
              <a:gd name="T52" fmla="*/ 476 w 647"/>
              <a:gd name="T53" fmla="*/ 541 h 601"/>
              <a:gd name="T54" fmla="*/ 449 w 647"/>
              <a:gd name="T55" fmla="*/ 532 h 601"/>
              <a:gd name="T56" fmla="*/ 427 w 647"/>
              <a:gd name="T57" fmla="*/ 543 h 601"/>
              <a:gd name="T58" fmla="*/ 393 w 647"/>
              <a:gd name="T59" fmla="*/ 563 h 601"/>
              <a:gd name="T60" fmla="*/ 360 w 647"/>
              <a:gd name="T61" fmla="*/ 593 h 601"/>
              <a:gd name="T62" fmla="*/ 327 w 647"/>
              <a:gd name="T63" fmla="*/ 597 h 601"/>
              <a:gd name="T64" fmla="*/ 301 w 647"/>
              <a:gd name="T65" fmla="*/ 596 h 601"/>
              <a:gd name="T66" fmla="*/ 276 w 647"/>
              <a:gd name="T67" fmla="*/ 579 h 601"/>
              <a:gd name="T68" fmla="*/ 259 w 647"/>
              <a:gd name="T69" fmla="*/ 563 h 601"/>
              <a:gd name="T70" fmla="*/ 281 w 647"/>
              <a:gd name="T71" fmla="*/ 525 h 601"/>
              <a:gd name="T72" fmla="*/ 301 w 647"/>
              <a:gd name="T73" fmla="*/ 504 h 601"/>
              <a:gd name="T74" fmla="*/ 286 w 647"/>
              <a:gd name="T75" fmla="*/ 481 h 601"/>
              <a:gd name="T76" fmla="*/ 251 w 647"/>
              <a:gd name="T77" fmla="*/ 484 h 601"/>
              <a:gd name="T78" fmla="*/ 210 w 647"/>
              <a:gd name="T79" fmla="*/ 473 h 601"/>
              <a:gd name="T80" fmla="*/ 192 w 647"/>
              <a:gd name="T81" fmla="*/ 428 h 601"/>
              <a:gd name="T82" fmla="*/ 155 w 647"/>
              <a:gd name="T83" fmla="*/ 425 h 601"/>
              <a:gd name="T84" fmla="*/ 112 w 647"/>
              <a:gd name="T85" fmla="*/ 419 h 601"/>
              <a:gd name="T86" fmla="*/ 83 w 647"/>
              <a:gd name="T87" fmla="*/ 402 h 601"/>
              <a:gd name="T88" fmla="*/ 82 w 647"/>
              <a:gd name="T89" fmla="*/ 387 h 601"/>
              <a:gd name="T90" fmla="*/ 40 w 647"/>
              <a:gd name="T91" fmla="*/ 381 h 601"/>
              <a:gd name="T92" fmla="*/ 7 w 647"/>
              <a:gd name="T93" fmla="*/ 344 h 601"/>
              <a:gd name="T94" fmla="*/ 1 w 647"/>
              <a:gd name="T95" fmla="*/ 316 h 601"/>
              <a:gd name="T96" fmla="*/ 11 w 647"/>
              <a:gd name="T97" fmla="*/ 270 h 601"/>
              <a:gd name="T98" fmla="*/ 7 w 647"/>
              <a:gd name="T99" fmla="*/ 227 h 601"/>
              <a:gd name="T100" fmla="*/ 16 w 647"/>
              <a:gd name="T101" fmla="*/ 205 h 601"/>
              <a:gd name="T102" fmla="*/ 37 w 647"/>
              <a:gd name="T103" fmla="*/ 182 h 601"/>
              <a:gd name="T104" fmla="*/ 53 w 647"/>
              <a:gd name="T105" fmla="*/ 171 h 601"/>
              <a:gd name="T106" fmla="*/ 101 w 647"/>
              <a:gd name="T107" fmla="*/ 170 h 601"/>
              <a:gd name="T108" fmla="*/ 123 w 647"/>
              <a:gd name="T109" fmla="*/ 162 h 601"/>
              <a:gd name="T110" fmla="*/ 150 w 647"/>
              <a:gd name="T111" fmla="*/ 150 h 601"/>
              <a:gd name="T112" fmla="*/ 124 w 647"/>
              <a:gd name="T113" fmla="*/ 123 h 601"/>
              <a:gd name="T114" fmla="*/ 139 w 647"/>
              <a:gd name="T115" fmla="*/ 78 h 601"/>
              <a:gd name="T116" fmla="*/ 158 w 647"/>
              <a:gd name="T117" fmla="*/ 70 h 601"/>
              <a:gd name="T118" fmla="*/ 205 w 647"/>
              <a:gd name="T119" fmla="*/ 46 h 601"/>
              <a:gd name="T120" fmla="*/ 228 w 647"/>
              <a:gd name="T121" fmla="*/ 37 h 601"/>
              <a:gd name="T122" fmla="*/ 236 w 647"/>
              <a:gd name="T123" fmla="*/ 12 h 6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647" h="601">
                <a:moveTo>
                  <a:pt x="262" y="4"/>
                </a:moveTo>
                <a:lnTo>
                  <a:pt x="270" y="10"/>
                </a:lnTo>
                <a:lnTo>
                  <a:pt x="272" y="12"/>
                </a:lnTo>
                <a:lnTo>
                  <a:pt x="277" y="15"/>
                </a:lnTo>
                <a:lnTo>
                  <a:pt x="287" y="22"/>
                </a:lnTo>
                <a:lnTo>
                  <a:pt x="288" y="23"/>
                </a:lnTo>
                <a:lnTo>
                  <a:pt x="291" y="26"/>
                </a:lnTo>
                <a:lnTo>
                  <a:pt x="292" y="27"/>
                </a:lnTo>
                <a:lnTo>
                  <a:pt x="295" y="29"/>
                </a:lnTo>
                <a:lnTo>
                  <a:pt x="296" y="31"/>
                </a:lnTo>
                <a:lnTo>
                  <a:pt x="297" y="31"/>
                </a:lnTo>
                <a:lnTo>
                  <a:pt x="298" y="31"/>
                </a:lnTo>
                <a:lnTo>
                  <a:pt x="299" y="32"/>
                </a:lnTo>
                <a:lnTo>
                  <a:pt x="300" y="32"/>
                </a:lnTo>
                <a:lnTo>
                  <a:pt x="302" y="32"/>
                </a:lnTo>
                <a:lnTo>
                  <a:pt x="304" y="33"/>
                </a:lnTo>
                <a:lnTo>
                  <a:pt x="305" y="33"/>
                </a:lnTo>
                <a:lnTo>
                  <a:pt x="307" y="33"/>
                </a:lnTo>
                <a:lnTo>
                  <a:pt x="312" y="32"/>
                </a:lnTo>
                <a:lnTo>
                  <a:pt x="313" y="32"/>
                </a:lnTo>
                <a:lnTo>
                  <a:pt x="314" y="32"/>
                </a:lnTo>
                <a:lnTo>
                  <a:pt x="315" y="32"/>
                </a:lnTo>
                <a:lnTo>
                  <a:pt x="318" y="33"/>
                </a:lnTo>
                <a:lnTo>
                  <a:pt x="320" y="33"/>
                </a:lnTo>
                <a:lnTo>
                  <a:pt x="321" y="33"/>
                </a:lnTo>
                <a:lnTo>
                  <a:pt x="322" y="33"/>
                </a:lnTo>
                <a:lnTo>
                  <a:pt x="323" y="33"/>
                </a:lnTo>
                <a:lnTo>
                  <a:pt x="325" y="32"/>
                </a:lnTo>
                <a:lnTo>
                  <a:pt x="326" y="32"/>
                </a:lnTo>
                <a:lnTo>
                  <a:pt x="327" y="32"/>
                </a:lnTo>
                <a:lnTo>
                  <a:pt x="328" y="32"/>
                </a:lnTo>
                <a:lnTo>
                  <a:pt x="329" y="32"/>
                </a:lnTo>
                <a:lnTo>
                  <a:pt x="332" y="33"/>
                </a:lnTo>
                <a:lnTo>
                  <a:pt x="333" y="34"/>
                </a:lnTo>
                <a:lnTo>
                  <a:pt x="334" y="34"/>
                </a:lnTo>
                <a:lnTo>
                  <a:pt x="335" y="35"/>
                </a:lnTo>
                <a:lnTo>
                  <a:pt x="337" y="36"/>
                </a:lnTo>
                <a:lnTo>
                  <a:pt x="338" y="36"/>
                </a:lnTo>
                <a:lnTo>
                  <a:pt x="342" y="38"/>
                </a:lnTo>
                <a:lnTo>
                  <a:pt x="344" y="39"/>
                </a:lnTo>
                <a:lnTo>
                  <a:pt x="345" y="40"/>
                </a:lnTo>
                <a:lnTo>
                  <a:pt x="346" y="40"/>
                </a:lnTo>
                <a:lnTo>
                  <a:pt x="346" y="40"/>
                </a:lnTo>
                <a:lnTo>
                  <a:pt x="350" y="44"/>
                </a:lnTo>
                <a:lnTo>
                  <a:pt x="351" y="45"/>
                </a:lnTo>
                <a:lnTo>
                  <a:pt x="352" y="46"/>
                </a:lnTo>
                <a:lnTo>
                  <a:pt x="353" y="47"/>
                </a:lnTo>
                <a:lnTo>
                  <a:pt x="355" y="48"/>
                </a:lnTo>
                <a:lnTo>
                  <a:pt x="357" y="49"/>
                </a:lnTo>
                <a:lnTo>
                  <a:pt x="358" y="50"/>
                </a:lnTo>
                <a:lnTo>
                  <a:pt x="360" y="50"/>
                </a:lnTo>
                <a:lnTo>
                  <a:pt x="361" y="51"/>
                </a:lnTo>
                <a:lnTo>
                  <a:pt x="365" y="51"/>
                </a:lnTo>
                <a:lnTo>
                  <a:pt x="367" y="52"/>
                </a:lnTo>
                <a:lnTo>
                  <a:pt x="370" y="53"/>
                </a:lnTo>
                <a:lnTo>
                  <a:pt x="371" y="54"/>
                </a:lnTo>
                <a:lnTo>
                  <a:pt x="372" y="54"/>
                </a:lnTo>
                <a:lnTo>
                  <a:pt x="373" y="54"/>
                </a:lnTo>
                <a:lnTo>
                  <a:pt x="373" y="55"/>
                </a:lnTo>
                <a:lnTo>
                  <a:pt x="373" y="55"/>
                </a:lnTo>
                <a:lnTo>
                  <a:pt x="374" y="56"/>
                </a:lnTo>
                <a:lnTo>
                  <a:pt x="374" y="56"/>
                </a:lnTo>
                <a:lnTo>
                  <a:pt x="374" y="57"/>
                </a:lnTo>
                <a:lnTo>
                  <a:pt x="375" y="61"/>
                </a:lnTo>
                <a:lnTo>
                  <a:pt x="376" y="62"/>
                </a:lnTo>
                <a:lnTo>
                  <a:pt x="376" y="63"/>
                </a:lnTo>
                <a:lnTo>
                  <a:pt x="377" y="64"/>
                </a:lnTo>
                <a:lnTo>
                  <a:pt x="377" y="64"/>
                </a:lnTo>
                <a:lnTo>
                  <a:pt x="378" y="65"/>
                </a:lnTo>
                <a:lnTo>
                  <a:pt x="379" y="65"/>
                </a:lnTo>
                <a:lnTo>
                  <a:pt x="380" y="66"/>
                </a:lnTo>
                <a:lnTo>
                  <a:pt x="381" y="66"/>
                </a:lnTo>
                <a:lnTo>
                  <a:pt x="383" y="67"/>
                </a:lnTo>
                <a:lnTo>
                  <a:pt x="385" y="67"/>
                </a:lnTo>
                <a:lnTo>
                  <a:pt x="387" y="68"/>
                </a:lnTo>
                <a:lnTo>
                  <a:pt x="389" y="69"/>
                </a:lnTo>
                <a:lnTo>
                  <a:pt x="391" y="69"/>
                </a:lnTo>
                <a:lnTo>
                  <a:pt x="393" y="70"/>
                </a:lnTo>
                <a:lnTo>
                  <a:pt x="394" y="71"/>
                </a:lnTo>
                <a:lnTo>
                  <a:pt x="397" y="73"/>
                </a:lnTo>
                <a:lnTo>
                  <a:pt x="399" y="74"/>
                </a:lnTo>
                <a:lnTo>
                  <a:pt x="400" y="75"/>
                </a:lnTo>
                <a:lnTo>
                  <a:pt x="402" y="76"/>
                </a:lnTo>
                <a:lnTo>
                  <a:pt x="403" y="76"/>
                </a:lnTo>
                <a:lnTo>
                  <a:pt x="405" y="77"/>
                </a:lnTo>
                <a:lnTo>
                  <a:pt x="406" y="77"/>
                </a:lnTo>
                <a:lnTo>
                  <a:pt x="409" y="78"/>
                </a:lnTo>
                <a:lnTo>
                  <a:pt x="410" y="78"/>
                </a:lnTo>
                <a:lnTo>
                  <a:pt x="410" y="78"/>
                </a:lnTo>
                <a:lnTo>
                  <a:pt x="411" y="79"/>
                </a:lnTo>
                <a:lnTo>
                  <a:pt x="411" y="80"/>
                </a:lnTo>
                <a:lnTo>
                  <a:pt x="411" y="81"/>
                </a:lnTo>
                <a:lnTo>
                  <a:pt x="411" y="82"/>
                </a:lnTo>
                <a:lnTo>
                  <a:pt x="411" y="82"/>
                </a:lnTo>
                <a:lnTo>
                  <a:pt x="411" y="83"/>
                </a:lnTo>
                <a:lnTo>
                  <a:pt x="410" y="86"/>
                </a:lnTo>
                <a:lnTo>
                  <a:pt x="410" y="88"/>
                </a:lnTo>
                <a:lnTo>
                  <a:pt x="410" y="90"/>
                </a:lnTo>
                <a:lnTo>
                  <a:pt x="410" y="91"/>
                </a:lnTo>
                <a:lnTo>
                  <a:pt x="410" y="93"/>
                </a:lnTo>
                <a:lnTo>
                  <a:pt x="410" y="94"/>
                </a:lnTo>
                <a:lnTo>
                  <a:pt x="411" y="95"/>
                </a:lnTo>
                <a:lnTo>
                  <a:pt x="412" y="97"/>
                </a:lnTo>
                <a:lnTo>
                  <a:pt x="413" y="98"/>
                </a:lnTo>
                <a:lnTo>
                  <a:pt x="414" y="99"/>
                </a:lnTo>
                <a:lnTo>
                  <a:pt x="415" y="100"/>
                </a:lnTo>
                <a:lnTo>
                  <a:pt x="416" y="101"/>
                </a:lnTo>
                <a:lnTo>
                  <a:pt x="419" y="102"/>
                </a:lnTo>
                <a:lnTo>
                  <a:pt x="427" y="107"/>
                </a:lnTo>
                <a:lnTo>
                  <a:pt x="432" y="109"/>
                </a:lnTo>
                <a:lnTo>
                  <a:pt x="434" y="110"/>
                </a:lnTo>
                <a:lnTo>
                  <a:pt x="435" y="110"/>
                </a:lnTo>
                <a:lnTo>
                  <a:pt x="436" y="111"/>
                </a:lnTo>
                <a:lnTo>
                  <a:pt x="437" y="111"/>
                </a:lnTo>
                <a:lnTo>
                  <a:pt x="438" y="111"/>
                </a:lnTo>
                <a:lnTo>
                  <a:pt x="440" y="111"/>
                </a:lnTo>
                <a:lnTo>
                  <a:pt x="442" y="111"/>
                </a:lnTo>
                <a:lnTo>
                  <a:pt x="444" y="111"/>
                </a:lnTo>
                <a:lnTo>
                  <a:pt x="445" y="111"/>
                </a:lnTo>
                <a:lnTo>
                  <a:pt x="446" y="111"/>
                </a:lnTo>
                <a:lnTo>
                  <a:pt x="448" y="110"/>
                </a:lnTo>
                <a:lnTo>
                  <a:pt x="448" y="110"/>
                </a:lnTo>
                <a:lnTo>
                  <a:pt x="449" y="109"/>
                </a:lnTo>
                <a:lnTo>
                  <a:pt x="450" y="108"/>
                </a:lnTo>
                <a:lnTo>
                  <a:pt x="451" y="108"/>
                </a:lnTo>
                <a:lnTo>
                  <a:pt x="453" y="104"/>
                </a:lnTo>
                <a:lnTo>
                  <a:pt x="455" y="102"/>
                </a:lnTo>
                <a:lnTo>
                  <a:pt x="456" y="100"/>
                </a:lnTo>
                <a:lnTo>
                  <a:pt x="457" y="99"/>
                </a:lnTo>
                <a:lnTo>
                  <a:pt x="457" y="98"/>
                </a:lnTo>
                <a:lnTo>
                  <a:pt x="459" y="94"/>
                </a:lnTo>
                <a:lnTo>
                  <a:pt x="460" y="91"/>
                </a:lnTo>
                <a:lnTo>
                  <a:pt x="462" y="89"/>
                </a:lnTo>
                <a:lnTo>
                  <a:pt x="463" y="87"/>
                </a:lnTo>
                <a:lnTo>
                  <a:pt x="464" y="86"/>
                </a:lnTo>
                <a:lnTo>
                  <a:pt x="466" y="84"/>
                </a:lnTo>
                <a:lnTo>
                  <a:pt x="467" y="83"/>
                </a:lnTo>
                <a:lnTo>
                  <a:pt x="468" y="82"/>
                </a:lnTo>
                <a:lnTo>
                  <a:pt x="469" y="81"/>
                </a:lnTo>
                <a:lnTo>
                  <a:pt x="470" y="81"/>
                </a:lnTo>
                <a:lnTo>
                  <a:pt x="471" y="81"/>
                </a:lnTo>
                <a:lnTo>
                  <a:pt x="471" y="81"/>
                </a:lnTo>
                <a:lnTo>
                  <a:pt x="472" y="82"/>
                </a:lnTo>
                <a:lnTo>
                  <a:pt x="473" y="82"/>
                </a:lnTo>
                <a:lnTo>
                  <a:pt x="474" y="83"/>
                </a:lnTo>
                <a:lnTo>
                  <a:pt x="476" y="86"/>
                </a:lnTo>
                <a:lnTo>
                  <a:pt x="477" y="87"/>
                </a:lnTo>
                <a:lnTo>
                  <a:pt x="478" y="88"/>
                </a:lnTo>
                <a:lnTo>
                  <a:pt x="479" y="89"/>
                </a:lnTo>
                <a:lnTo>
                  <a:pt x="480" y="89"/>
                </a:lnTo>
                <a:lnTo>
                  <a:pt x="481" y="90"/>
                </a:lnTo>
                <a:lnTo>
                  <a:pt x="482" y="91"/>
                </a:lnTo>
                <a:lnTo>
                  <a:pt x="483" y="91"/>
                </a:lnTo>
                <a:lnTo>
                  <a:pt x="485" y="92"/>
                </a:lnTo>
                <a:lnTo>
                  <a:pt x="487" y="93"/>
                </a:lnTo>
                <a:lnTo>
                  <a:pt x="490" y="93"/>
                </a:lnTo>
                <a:lnTo>
                  <a:pt x="494" y="94"/>
                </a:lnTo>
                <a:lnTo>
                  <a:pt x="496" y="95"/>
                </a:lnTo>
                <a:lnTo>
                  <a:pt x="498" y="95"/>
                </a:lnTo>
                <a:lnTo>
                  <a:pt x="499" y="96"/>
                </a:lnTo>
                <a:lnTo>
                  <a:pt x="500" y="97"/>
                </a:lnTo>
                <a:lnTo>
                  <a:pt x="501" y="97"/>
                </a:lnTo>
                <a:lnTo>
                  <a:pt x="502" y="98"/>
                </a:lnTo>
                <a:lnTo>
                  <a:pt x="503" y="99"/>
                </a:lnTo>
                <a:lnTo>
                  <a:pt x="505" y="101"/>
                </a:lnTo>
                <a:lnTo>
                  <a:pt x="507" y="102"/>
                </a:lnTo>
                <a:lnTo>
                  <a:pt x="510" y="106"/>
                </a:lnTo>
                <a:lnTo>
                  <a:pt x="512" y="108"/>
                </a:lnTo>
                <a:lnTo>
                  <a:pt x="513" y="109"/>
                </a:lnTo>
                <a:lnTo>
                  <a:pt x="514" y="109"/>
                </a:lnTo>
                <a:lnTo>
                  <a:pt x="515" y="110"/>
                </a:lnTo>
                <a:lnTo>
                  <a:pt x="515" y="110"/>
                </a:lnTo>
                <a:lnTo>
                  <a:pt x="516" y="110"/>
                </a:lnTo>
                <a:lnTo>
                  <a:pt x="517" y="110"/>
                </a:lnTo>
                <a:lnTo>
                  <a:pt x="518" y="111"/>
                </a:lnTo>
                <a:lnTo>
                  <a:pt x="520" y="111"/>
                </a:lnTo>
                <a:lnTo>
                  <a:pt x="526" y="111"/>
                </a:lnTo>
                <a:lnTo>
                  <a:pt x="528" y="111"/>
                </a:lnTo>
                <a:lnTo>
                  <a:pt x="529" y="111"/>
                </a:lnTo>
                <a:lnTo>
                  <a:pt x="530" y="112"/>
                </a:lnTo>
                <a:lnTo>
                  <a:pt x="531" y="112"/>
                </a:lnTo>
                <a:lnTo>
                  <a:pt x="535" y="114"/>
                </a:lnTo>
                <a:lnTo>
                  <a:pt x="536" y="114"/>
                </a:lnTo>
                <a:lnTo>
                  <a:pt x="542" y="116"/>
                </a:lnTo>
                <a:lnTo>
                  <a:pt x="547" y="117"/>
                </a:lnTo>
                <a:lnTo>
                  <a:pt x="551" y="119"/>
                </a:lnTo>
                <a:lnTo>
                  <a:pt x="552" y="119"/>
                </a:lnTo>
                <a:lnTo>
                  <a:pt x="554" y="119"/>
                </a:lnTo>
                <a:lnTo>
                  <a:pt x="559" y="123"/>
                </a:lnTo>
                <a:lnTo>
                  <a:pt x="565" y="125"/>
                </a:lnTo>
                <a:lnTo>
                  <a:pt x="567" y="126"/>
                </a:lnTo>
                <a:lnTo>
                  <a:pt x="569" y="127"/>
                </a:lnTo>
                <a:lnTo>
                  <a:pt x="571" y="129"/>
                </a:lnTo>
                <a:lnTo>
                  <a:pt x="573" y="130"/>
                </a:lnTo>
                <a:lnTo>
                  <a:pt x="575" y="132"/>
                </a:lnTo>
                <a:lnTo>
                  <a:pt x="577" y="133"/>
                </a:lnTo>
                <a:lnTo>
                  <a:pt x="582" y="139"/>
                </a:lnTo>
                <a:lnTo>
                  <a:pt x="584" y="141"/>
                </a:lnTo>
                <a:lnTo>
                  <a:pt x="585" y="143"/>
                </a:lnTo>
                <a:lnTo>
                  <a:pt x="587" y="146"/>
                </a:lnTo>
                <a:lnTo>
                  <a:pt x="589" y="147"/>
                </a:lnTo>
                <a:lnTo>
                  <a:pt x="590" y="149"/>
                </a:lnTo>
                <a:lnTo>
                  <a:pt x="592" y="150"/>
                </a:lnTo>
                <a:lnTo>
                  <a:pt x="594" y="152"/>
                </a:lnTo>
                <a:lnTo>
                  <a:pt x="595" y="152"/>
                </a:lnTo>
                <a:lnTo>
                  <a:pt x="596" y="152"/>
                </a:lnTo>
                <a:lnTo>
                  <a:pt x="597" y="153"/>
                </a:lnTo>
                <a:lnTo>
                  <a:pt x="600" y="153"/>
                </a:lnTo>
                <a:lnTo>
                  <a:pt x="601" y="154"/>
                </a:lnTo>
                <a:lnTo>
                  <a:pt x="607" y="155"/>
                </a:lnTo>
                <a:lnTo>
                  <a:pt x="612" y="157"/>
                </a:lnTo>
                <a:lnTo>
                  <a:pt x="614" y="158"/>
                </a:lnTo>
                <a:lnTo>
                  <a:pt x="616" y="159"/>
                </a:lnTo>
                <a:lnTo>
                  <a:pt x="618" y="160"/>
                </a:lnTo>
                <a:lnTo>
                  <a:pt x="623" y="163"/>
                </a:lnTo>
                <a:lnTo>
                  <a:pt x="627" y="166"/>
                </a:lnTo>
                <a:lnTo>
                  <a:pt x="628" y="167"/>
                </a:lnTo>
                <a:lnTo>
                  <a:pt x="629" y="168"/>
                </a:lnTo>
                <a:lnTo>
                  <a:pt x="631" y="169"/>
                </a:lnTo>
                <a:lnTo>
                  <a:pt x="632" y="171"/>
                </a:lnTo>
                <a:lnTo>
                  <a:pt x="638" y="179"/>
                </a:lnTo>
                <a:lnTo>
                  <a:pt x="638" y="180"/>
                </a:lnTo>
                <a:lnTo>
                  <a:pt x="638" y="181"/>
                </a:lnTo>
                <a:lnTo>
                  <a:pt x="638" y="182"/>
                </a:lnTo>
                <a:lnTo>
                  <a:pt x="638" y="184"/>
                </a:lnTo>
                <a:lnTo>
                  <a:pt x="637" y="186"/>
                </a:lnTo>
                <a:lnTo>
                  <a:pt x="636" y="189"/>
                </a:lnTo>
                <a:lnTo>
                  <a:pt x="634" y="195"/>
                </a:lnTo>
                <a:lnTo>
                  <a:pt x="634" y="196"/>
                </a:lnTo>
                <a:lnTo>
                  <a:pt x="633" y="197"/>
                </a:lnTo>
                <a:lnTo>
                  <a:pt x="633" y="198"/>
                </a:lnTo>
                <a:lnTo>
                  <a:pt x="633" y="199"/>
                </a:lnTo>
                <a:lnTo>
                  <a:pt x="633" y="199"/>
                </a:lnTo>
                <a:lnTo>
                  <a:pt x="634" y="200"/>
                </a:lnTo>
                <a:lnTo>
                  <a:pt x="634" y="201"/>
                </a:lnTo>
                <a:lnTo>
                  <a:pt x="635" y="202"/>
                </a:lnTo>
                <a:lnTo>
                  <a:pt x="636" y="204"/>
                </a:lnTo>
                <a:lnTo>
                  <a:pt x="637" y="204"/>
                </a:lnTo>
                <a:lnTo>
                  <a:pt x="639" y="205"/>
                </a:lnTo>
                <a:lnTo>
                  <a:pt x="642" y="207"/>
                </a:lnTo>
                <a:lnTo>
                  <a:pt x="643" y="208"/>
                </a:lnTo>
                <a:lnTo>
                  <a:pt x="644" y="209"/>
                </a:lnTo>
                <a:lnTo>
                  <a:pt x="645" y="210"/>
                </a:lnTo>
                <a:lnTo>
                  <a:pt x="646" y="210"/>
                </a:lnTo>
                <a:lnTo>
                  <a:pt x="646" y="211"/>
                </a:lnTo>
                <a:lnTo>
                  <a:pt x="647" y="212"/>
                </a:lnTo>
                <a:lnTo>
                  <a:pt x="647" y="213"/>
                </a:lnTo>
                <a:lnTo>
                  <a:pt x="647" y="214"/>
                </a:lnTo>
                <a:lnTo>
                  <a:pt x="647" y="215"/>
                </a:lnTo>
                <a:lnTo>
                  <a:pt x="647" y="216"/>
                </a:lnTo>
                <a:lnTo>
                  <a:pt x="647" y="217"/>
                </a:lnTo>
                <a:lnTo>
                  <a:pt x="647" y="218"/>
                </a:lnTo>
                <a:lnTo>
                  <a:pt x="647" y="219"/>
                </a:lnTo>
                <a:lnTo>
                  <a:pt x="647" y="220"/>
                </a:lnTo>
                <a:lnTo>
                  <a:pt x="646" y="222"/>
                </a:lnTo>
                <a:lnTo>
                  <a:pt x="645" y="224"/>
                </a:lnTo>
                <a:lnTo>
                  <a:pt x="644" y="225"/>
                </a:lnTo>
                <a:lnTo>
                  <a:pt x="642" y="227"/>
                </a:lnTo>
                <a:lnTo>
                  <a:pt x="640" y="229"/>
                </a:lnTo>
                <a:lnTo>
                  <a:pt x="639" y="231"/>
                </a:lnTo>
                <a:lnTo>
                  <a:pt x="637" y="232"/>
                </a:lnTo>
                <a:lnTo>
                  <a:pt x="636" y="232"/>
                </a:lnTo>
                <a:lnTo>
                  <a:pt x="635" y="233"/>
                </a:lnTo>
                <a:lnTo>
                  <a:pt x="634" y="233"/>
                </a:lnTo>
                <a:lnTo>
                  <a:pt x="633" y="234"/>
                </a:lnTo>
                <a:lnTo>
                  <a:pt x="632" y="234"/>
                </a:lnTo>
                <a:lnTo>
                  <a:pt x="631" y="234"/>
                </a:lnTo>
                <a:lnTo>
                  <a:pt x="629" y="234"/>
                </a:lnTo>
                <a:lnTo>
                  <a:pt x="628" y="234"/>
                </a:lnTo>
                <a:lnTo>
                  <a:pt x="627" y="234"/>
                </a:lnTo>
                <a:lnTo>
                  <a:pt x="627" y="234"/>
                </a:lnTo>
                <a:lnTo>
                  <a:pt x="627" y="234"/>
                </a:lnTo>
                <a:lnTo>
                  <a:pt x="627" y="234"/>
                </a:lnTo>
                <a:lnTo>
                  <a:pt x="627" y="235"/>
                </a:lnTo>
                <a:lnTo>
                  <a:pt x="627" y="236"/>
                </a:lnTo>
                <a:lnTo>
                  <a:pt x="627" y="237"/>
                </a:lnTo>
                <a:lnTo>
                  <a:pt x="628" y="238"/>
                </a:lnTo>
                <a:lnTo>
                  <a:pt x="628" y="239"/>
                </a:lnTo>
                <a:lnTo>
                  <a:pt x="629" y="240"/>
                </a:lnTo>
                <a:lnTo>
                  <a:pt x="630" y="241"/>
                </a:lnTo>
                <a:lnTo>
                  <a:pt x="632" y="243"/>
                </a:lnTo>
                <a:lnTo>
                  <a:pt x="633" y="244"/>
                </a:lnTo>
                <a:lnTo>
                  <a:pt x="634" y="245"/>
                </a:lnTo>
                <a:lnTo>
                  <a:pt x="635" y="247"/>
                </a:lnTo>
                <a:lnTo>
                  <a:pt x="635" y="248"/>
                </a:lnTo>
                <a:lnTo>
                  <a:pt x="635" y="249"/>
                </a:lnTo>
                <a:lnTo>
                  <a:pt x="635" y="250"/>
                </a:lnTo>
                <a:lnTo>
                  <a:pt x="635" y="251"/>
                </a:lnTo>
                <a:lnTo>
                  <a:pt x="635" y="251"/>
                </a:lnTo>
                <a:lnTo>
                  <a:pt x="635" y="252"/>
                </a:lnTo>
                <a:lnTo>
                  <a:pt x="635" y="253"/>
                </a:lnTo>
                <a:lnTo>
                  <a:pt x="634" y="256"/>
                </a:lnTo>
                <a:lnTo>
                  <a:pt x="633" y="259"/>
                </a:lnTo>
                <a:lnTo>
                  <a:pt x="633" y="260"/>
                </a:lnTo>
                <a:lnTo>
                  <a:pt x="632" y="261"/>
                </a:lnTo>
                <a:lnTo>
                  <a:pt x="632" y="261"/>
                </a:lnTo>
                <a:lnTo>
                  <a:pt x="631" y="262"/>
                </a:lnTo>
                <a:lnTo>
                  <a:pt x="630" y="262"/>
                </a:lnTo>
                <a:lnTo>
                  <a:pt x="630" y="262"/>
                </a:lnTo>
                <a:lnTo>
                  <a:pt x="629" y="263"/>
                </a:lnTo>
                <a:lnTo>
                  <a:pt x="627" y="263"/>
                </a:lnTo>
                <a:lnTo>
                  <a:pt x="626" y="263"/>
                </a:lnTo>
                <a:lnTo>
                  <a:pt x="626" y="262"/>
                </a:lnTo>
                <a:lnTo>
                  <a:pt x="625" y="262"/>
                </a:lnTo>
                <a:lnTo>
                  <a:pt x="624" y="262"/>
                </a:lnTo>
                <a:lnTo>
                  <a:pt x="624" y="261"/>
                </a:lnTo>
                <a:lnTo>
                  <a:pt x="623" y="260"/>
                </a:lnTo>
                <a:lnTo>
                  <a:pt x="622" y="259"/>
                </a:lnTo>
                <a:lnTo>
                  <a:pt x="622" y="259"/>
                </a:lnTo>
                <a:lnTo>
                  <a:pt x="621" y="257"/>
                </a:lnTo>
                <a:lnTo>
                  <a:pt x="620" y="255"/>
                </a:lnTo>
                <a:lnTo>
                  <a:pt x="620" y="255"/>
                </a:lnTo>
                <a:lnTo>
                  <a:pt x="619" y="255"/>
                </a:lnTo>
                <a:lnTo>
                  <a:pt x="619" y="254"/>
                </a:lnTo>
                <a:lnTo>
                  <a:pt x="618" y="254"/>
                </a:lnTo>
                <a:lnTo>
                  <a:pt x="617" y="254"/>
                </a:lnTo>
                <a:lnTo>
                  <a:pt x="616" y="253"/>
                </a:lnTo>
                <a:lnTo>
                  <a:pt x="615" y="253"/>
                </a:lnTo>
                <a:lnTo>
                  <a:pt x="613" y="254"/>
                </a:lnTo>
                <a:lnTo>
                  <a:pt x="612" y="254"/>
                </a:lnTo>
                <a:lnTo>
                  <a:pt x="611" y="255"/>
                </a:lnTo>
                <a:lnTo>
                  <a:pt x="609" y="255"/>
                </a:lnTo>
                <a:lnTo>
                  <a:pt x="608" y="256"/>
                </a:lnTo>
                <a:lnTo>
                  <a:pt x="607" y="257"/>
                </a:lnTo>
                <a:lnTo>
                  <a:pt x="606" y="258"/>
                </a:lnTo>
                <a:lnTo>
                  <a:pt x="604" y="260"/>
                </a:lnTo>
                <a:lnTo>
                  <a:pt x="603" y="261"/>
                </a:lnTo>
                <a:lnTo>
                  <a:pt x="603" y="262"/>
                </a:lnTo>
                <a:lnTo>
                  <a:pt x="602" y="263"/>
                </a:lnTo>
                <a:lnTo>
                  <a:pt x="602" y="263"/>
                </a:lnTo>
                <a:lnTo>
                  <a:pt x="602" y="264"/>
                </a:lnTo>
                <a:lnTo>
                  <a:pt x="602" y="264"/>
                </a:lnTo>
                <a:lnTo>
                  <a:pt x="602" y="265"/>
                </a:lnTo>
                <a:lnTo>
                  <a:pt x="602" y="265"/>
                </a:lnTo>
                <a:lnTo>
                  <a:pt x="603" y="265"/>
                </a:lnTo>
                <a:lnTo>
                  <a:pt x="604" y="265"/>
                </a:lnTo>
                <a:lnTo>
                  <a:pt x="608" y="266"/>
                </a:lnTo>
                <a:lnTo>
                  <a:pt x="609" y="267"/>
                </a:lnTo>
                <a:lnTo>
                  <a:pt x="610" y="267"/>
                </a:lnTo>
                <a:lnTo>
                  <a:pt x="611" y="268"/>
                </a:lnTo>
                <a:lnTo>
                  <a:pt x="611" y="268"/>
                </a:lnTo>
                <a:lnTo>
                  <a:pt x="612" y="269"/>
                </a:lnTo>
                <a:lnTo>
                  <a:pt x="612" y="269"/>
                </a:lnTo>
                <a:lnTo>
                  <a:pt x="613" y="270"/>
                </a:lnTo>
                <a:lnTo>
                  <a:pt x="613" y="271"/>
                </a:lnTo>
                <a:lnTo>
                  <a:pt x="613" y="271"/>
                </a:lnTo>
                <a:lnTo>
                  <a:pt x="613" y="272"/>
                </a:lnTo>
                <a:lnTo>
                  <a:pt x="612" y="273"/>
                </a:lnTo>
                <a:lnTo>
                  <a:pt x="612" y="273"/>
                </a:lnTo>
                <a:lnTo>
                  <a:pt x="612" y="274"/>
                </a:lnTo>
                <a:lnTo>
                  <a:pt x="611" y="275"/>
                </a:lnTo>
                <a:lnTo>
                  <a:pt x="610" y="276"/>
                </a:lnTo>
                <a:lnTo>
                  <a:pt x="609" y="276"/>
                </a:lnTo>
                <a:lnTo>
                  <a:pt x="608" y="277"/>
                </a:lnTo>
                <a:lnTo>
                  <a:pt x="606" y="277"/>
                </a:lnTo>
                <a:lnTo>
                  <a:pt x="603" y="278"/>
                </a:lnTo>
                <a:lnTo>
                  <a:pt x="600" y="278"/>
                </a:lnTo>
                <a:lnTo>
                  <a:pt x="596" y="278"/>
                </a:lnTo>
                <a:lnTo>
                  <a:pt x="594" y="279"/>
                </a:lnTo>
                <a:lnTo>
                  <a:pt x="592" y="279"/>
                </a:lnTo>
                <a:lnTo>
                  <a:pt x="591" y="280"/>
                </a:lnTo>
                <a:lnTo>
                  <a:pt x="589" y="281"/>
                </a:lnTo>
                <a:lnTo>
                  <a:pt x="588" y="282"/>
                </a:lnTo>
                <a:lnTo>
                  <a:pt x="587" y="282"/>
                </a:lnTo>
                <a:lnTo>
                  <a:pt x="587" y="283"/>
                </a:lnTo>
                <a:lnTo>
                  <a:pt x="586" y="284"/>
                </a:lnTo>
                <a:lnTo>
                  <a:pt x="585" y="285"/>
                </a:lnTo>
                <a:lnTo>
                  <a:pt x="584" y="286"/>
                </a:lnTo>
                <a:lnTo>
                  <a:pt x="583" y="288"/>
                </a:lnTo>
                <a:lnTo>
                  <a:pt x="581" y="292"/>
                </a:lnTo>
                <a:lnTo>
                  <a:pt x="580" y="293"/>
                </a:lnTo>
                <a:lnTo>
                  <a:pt x="579" y="295"/>
                </a:lnTo>
                <a:lnTo>
                  <a:pt x="577" y="298"/>
                </a:lnTo>
                <a:lnTo>
                  <a:pt x="575" y="299"/>
                </a:lnTo>
                <a:lnTo>
                  <a:pt x="574" y="301"/>
                </a:lnTo>
                <a:lnTo>
                  <a:pt x="573" y="303"/>
                </a:lnTo>
                <a:lnTo>
                  <a:pt x="573" y="304"/>
                </a:lnTo>
                <a:lnTo>
                  <a:pt x="573" y="305"/>
                </a:lnTo>
                <a:lnTo>
                  <a:pt x="572" y="307"/>
                </a:lnTo>
                <a:lnTo>
                  <a:pt x="572" y="311"/>
                </a:lnTo>
                <a:lnTo>
                  <a:pt x="572" y="314"/>
                </a:lnTo>
                <a:lnTo>
                  <a:pt x="572" y="316"/>
                </a:lnTo>
                <a:lnTo>
                  <a:pt x="571" y="319"/>
                </a:lnTo>
                <a:lnTo>
                  <a:pt x="570" y="323"/>
                </a:lnTo>
                <a:lnTo>
                  <a:pt x="570" y="325"/>
                </a:lnTo>
                <a:lnTo>
                  <a:pt x="570" y="326"/>
                </a:lnTo>
                <a:lnTo>
                  <a:pt x="570" y="327"/>
                </a:lnTo>
                <a:lnTo>
                  <a:pt x="570" y="328"/>
                </a:lnTo>
                <a:lnTo>
                  <a:pt x="570" y="329"/>
                </a:lnTo>
                <a:lnTo>
                  <a:pt x="571" y="329"/>
                </a:lnTo>
                <a:lnTo>
                  <a:pt x="571" y="330"/>
                </a:lnTo>
                <a:lnTo>
                  <a:pt x="572" y="331"/>
                </a:lnTo>
                <a:lnTo>
                  <a:pt x="573" y="331"/>
                </a:lnTo>
                <a:lnTo>
                  <a:pt x="577" y="335"/>
                </a:lnTo>
                <a:lnTo>
                  <a:pt x="584" y="340"/>
                </a:lnTo>
                <a:lnTo>
                  <a:pt x="585" y="340"/>
                </a:lnTo>
                <a:lnTo>
                  <a:pt x="585" y="341"/>
                </a:lnTo>
                <a:lnTo>
                  <a:pt x="585" y="341"/>
                </a:lnTo>
                <a:lnTo>
                  <a:pt x="586" y="342"/>
                </a:lnTo>
                <a:lnTo>
                  <a:pt x="585" y="342"/>
                </a:lnTo>
                <a:lnTo>
                  <a:pt x="585" y="342"/>
                </a:lnTo>
                <a:lnTo>
                  <a:pt x="585" y="343"/>
                </a:lnTo>
                <a:lnTo>
                  <a:pt x="583" y="344"/>
                </a:lnTo>
                <a:lnTo>
                  <a:pt x="583" y="344"/>
                </a:lnTo>
                <a:lnTo>
                  <a:pt x="582" y="345"/>
                </a:lnTo>
                <a:lnTo>
                  <a:pt x="582" y="345"/>
                </a:lnTo>
                <a:lnTo>
                  <a:pt x="582" y="346"/>
                </a:lnTo>
                <a:lnTo>
                  <a:pt x="582" y="346"/>
                </a:lnTo>
                <a:lnTo>
                  <a:pt x="582" y="347"/>
                </a:lnTo>
                <a:lnTo>
                  <a:pt x="583" y="347"/>
                </a:lnTo>
                <a:lnTo>
                  <a:pt x="583" y="348"/>
                </a:lnTo>
                <a:lnTo>
                  <a:pt x="584" y="348"/>
                </a:lnTo>
                <a:lnTo>
                  <a:pt x="585" y="349"/>
                </a:lnTo>
                <a:lnTo>
                  <a:pt x="586" y="349"/>
                </a:lnTo>
                <a:lnTo>
                  <a:pt x="588" y="350"/>
                </a:lnTo>
                <a:lnTo>
                  <a:pt x="589" y="350"/>
                </a:lnTo>
                <a:lnTo>
                  <a:pt x="593" y="351"/>
                </a:lnTo>
                <a:lnTo>
                  <a:pt x="594" y="352"/>
                </a:lnTo>
                <a:lnTo>
                  <a:pt x="594" y="352"/>
                </a:lnTo>
                <a:lnTo>
                  <a:pt x="595" y="353"/>
                </a:lnTo>
                <a:lnTo>
                  <a:pt x="595" y="353"/>
                </a:lnTo>
                <a:lnTo>
                  <a:pt x="596" y="354"/>
                </a:lnTo>
                <a:lnTo>
                  <a:pt x="596" y="355"/>
                </a:lnTo>
                <a:lnTo>
                  <a:pt x="596" y="355"/>
                </a:lnTo>
                <a:lnTo>
                  <a:pt x="596" y="356"/>
                </a:lnTo>
                <a:lnTo>
                  <a:pt x="596" y="357"/>
                </a:lnTo>
                <a:lnTo>
                  <a:pt x="596" y="358"/>
                </a:lnTo>
                <a:lnTo>
                  <a:pt x="595" y="359"/>
                </a:lnTo>
                <a:lnTo>
                  <a:pt x="595" y="360"/>
                </a:lnTo>
                <a:lnTo>
                  <a:pt x="594" y="362"/>
                </a:lnTo>
                <a:lnTo>
                  <a:pt x="593" y="364"/>
                </a:lnTo>
                <a:lnTo>
                  <a:pt x="589" y="369"/>
                </a:lnTo>
                <a:lnTo>
                  <a:pt x="588" y="370"/>
                </a:lnTo>
                <a:lnTo>
                  <a:pt x="588" y="371"/>
                </a:lnTo>
                <a:lnTo>
                  <a:pt x="587" y="372"/>
                </a:lnTo>
                <a:lnTo>
                  <a:pt x="587" y="373"/>
                </a:lnTo>
                <a:lnTo>
                  <a:pt x="587" y="374"/>
                </a:lnTo>
                <a:lnTo>
                  <a:pt x="587" y="375"/>
                </a:lnTo>
                <a:lnTo>
                  <a:pt x="587" y="376"/>
                </a:lnTo>
                <a:lnTo>
                  <a:pt x="588" y="378"/>
                </a:lnTo>
                <a:lnTo>
                  <a:pt x="588" y="379"/>
                </a:lnTo>
                <a:lnTo>
                  <a:pt x="589" y="380"/>
                </a:lnTo>
                <a:lnTo>
                  <a:pt x="589" y="381"/>
                </a:lnTo>
                <a:lnTo>
                  <a:pt x="591" y="383"/>
                </a:lnTo>
                <a:lnTo>
                  <a:pt x="592" y="385"/>
                </a:lnTo>
                <a:lnTo>
                  <a:pt x="593" y="386"/>
                </a:lnTo>
                <a:lnTo>
                  <a:pt x="593" y="387"/>
                </a:lnTo>
                <a:lnTo>
                  <a:pt x="594" y="388"/>
                </a:lnTo>
                <a:lnTo>
                  <a:pt x="594" y="388"/>
                </a:lnTo>
                <a:lnTo>
                  <a:pt x="594" y="389"/>
                </a:lnTo>
                <a:lnTo>
                  <a:pt x="594" y="390"/>
                </a:lnTo>
                <a:lnTo>
                  <a:pt x="593" y="391"/>
                </a:lnTo>
                <a:lnTo>
                  <a:pt x="593" y="391"/>
                </a:lnTo>
                <a:lnTo>
                  <a:pt x="592" y="392"/>
                </a:lnTo>
                <a:lnTo>
                  <a:pt x="592" y="392"/>
                </a:lnTo>
                <a:lnTo>
                  <a:pt x="590" y="394"/>
                </a:lnTo>
                <a:lnTo>
                  <a:pt x="587" y="396"/>
                </a:lnTo>
                <a:lnTo>
                  <a:pt x="585" y="397"/>
                </a:lnTo>
                <a:lnTo>
                  <a:pt x="584" y="398"/>
                </a:lnTo>
                <a:lnTo>
                  <a:pt x="583" y="400"/>
                </a:lnTo>
                <a:lnTo>
                  <a:pt x="582" y="401"/>
                </a:lnTo>
                <a:lnTo>
                  <a:pt x="581" y="403"/>
                </a:lnTo>
                <a:lnTo>
                  <a:pt x="580" y="404"/>
                </a:lnTo>
                <a:lnTo>
                  <a:pt x="579" y="406"/>
                </a:lnTo>
                <a:lnTo>
                  <a:pt x="579" y="407"/>
                </a:lnTo>
                <a:lnTo>
                  <a:pt x="578" y="409"/>
                </a:lnTo>
                <a:lnTo>
                  <a:pt x="578" y="410"/>
                </a:lnTo>
                <a:lnTo>
                  <a:pt x="577" y="412"/>
                </a:lnTo>
                <a:lnTo>
                  <a:pt x="577" y="413"/>
                </a:lnTo>
                <a:lnTo>
                  <a:pt x="577" y="414"/>
                </a:lnTo>
                <a:lnTo>
                  <a:pt x="577" y="415"/>
                </a:lnTo>
                <a:lnTo>
                  <a:pt x="577" y="416"/>
                </a:lnTo>
                <a:lnTo>
                  <a:pt x="577" y="417"/>
                </a:lnTo>
                <a:lnTo>
                  <a:pt x="578" y="418"/>
                </a:lnTo>
                <a:lnTo>
                  <a:pt x="578" y="419"/>
                </a:lnTo>
                <a:lnTo>
                  <a:pt x="578" y="419"/>
                </a:lnTo>
                <a:lnTo>
                  <a:pt x="579" y="420"/>
                </a:lnTo>
                <a:lnTo>
                  <a:pt x="580" y="421"/>
                </a:lnTo>
                <a:lnTo>
                  <a:pt x="582" y="422"/>
                </a:lnTo>
                <a:lnTo>
                  <a:pt x="585" y="425"/>
                </a:lnTo>
                <a:lnTo>
                  <a:pt x="586" y="426"/>
                </a:lnTo>
                <a:lnTo>
                  <a:pt x="587" y="427"/>
                </a:lnTo>
                <a:lnTo>
                  <a:pt x="588" y="427"/>
                </a:lnTo>
                <a:lnTo>
                  <a:pt x="588" y="428"/>
                </a:lnTo>
                <a:lnTo>
                  <a:pt x="589" y="429"/>
                </a:lnTo>
                <a:lnTo>
                  <a:pt x="589" y="430"/>
                </a:lnTo>
                <a:lnTo>
                  <a:pt x="590" y="431"/>
                </a:lnTo>
                <a:lnTo>
                  <a:pt x="590" y="432"/>
                </a:lnTo>
                <a:lnTo>
                  <a:pt x="590" y="433"/>
                </a:lnTo>
                <a:lnTo>
                  <a:pt x="590" y="435"/>
                </a:lnTo>
                <a:lnTo>
                  <a:pt x="590" y="437"/>
                </a:lnTo>
                <a:lnTo>
                  <a:pt x="590" y="438"/>
                </a:lnTo>
                <a:lnTo>
                  <a:pt x="590" y="439"/>
                </a:lnTo>
                <a:lnTo>
                  <a:pt x="589" y="440"/>
                </a:lnTo>
                <a:lnTo>
                  <a:pt x="589" y="441"/>
                </a:lnTo>
                <a:lnTo>
                  <a:pt x="588" y="442"/>
                </a:lnTo>
                <a:lnTo>
                  <a:pt x="586" y="443"/>
                </a:lnTo>
                <a:lnTo>
                  <a:pt x="584" y="444"/>
                </a:lnTo>
                <a:lnTo>
                  <a:pt x="583" y="445"/>
                </a:lnTo>
                <a:lnTo>
                  <a:pt x="580" y="446"/>
                </a:lnTo>
                <a:lnTo>
                  <a:pt x="579" y="447"/>
                </a:lnTo>
                <a:lnTo>
                  <a:pt x="578" y="448"/>
                </a:lnTo>
                <a:lnTo>
                  <a:pt x="577" y="448"/>
                </a:lnTo>
                <a:lnTo>
                  <a:pt x="577" y="449"/>
                </a:lnTo>
                <a:lnTo>
                  <a:pt x="576" y="450"/>
                </a:lnTo>
                <a:lnTo>
                  <a:pt x="576" y="450"/>
                </a:lnTo>
                <a:lnTo>
                  <a:pt x="575" y="452"/>
                </a:lnTo>
                <a:lnTo>
                  <a:pt x="575" y="453"/>
                </a:lnTo>
                <a:lnTo>
                  <a:pt x="575" y="454"/>
                </a:lnTo>
                <a:lnTo>
                  <a:pt x="575" y="455"/>
                </a:lnTo>
                <a:lnTo>
                  <a:pt x="575" y="456"/>
                </a:lnTo>
                <a:lnTo>
                  <a:pt x="576" y="459"/>
                </a:lnTo>
                <a:lnTo>
                  <a:pt x="576" y="461"/>
                </a:lnTo>
                <a:lnTo>
                  <a:pt x="577" y="462"/>
                </a:lnTo>
                <a:lnTo>
                  <a:pt x="577" y="463"/>
                </a:lnTo>
                <a:lnTo>
                  <a:pt x="577" y="464"/>
                </a:lnTo>
                <a:lnTo>
                  <a:pt x="577" y="464"/>
                </a:lnTo>
                <a:lnTo>
                  <a:pt x="576" y="465"/>
                </a:lnTo>
                <a:lnTo>
                  <a:pt x="576" y="466"/>
                </a:lnTo>
                <a:lnTo>
                  <a:pt x="575" y="467"/>
                </a:lnTo>
                <a:lnTo>
                  <a:pt x="574" y="468"/>
                </a:lnTo>
                <a:lnTo>
                  <a:pt x="574" y="469"/>
                </a:lnTo>
                <a:lnTo>
                  <a:pt x="573" y="469"/>
                </a:lnTo>
                <a:lnTo>
                  <a:pt x="571" y="470"/>
                </a:lnTo>
                <a:lnTo>
                  <a:pt x="570" y="470"/>
                </a:lnTo>
                <a:lnTo>
                  <a:pt x="569" y="471"/>
                </a:lnTo>
                <a:lnTo>
                  <a:pt x="568" y="471"/>
                </a:lnTo>
                <a:lnTo>
                  <a:pt x="567" y="471"/>
                </a:lnTo>
                <a:lnTo>
                  <a:pt x="567" y="472"/>
                </a:lnTo>
                <a:lnTo>
                  <a:pt x="567" y="472"/>
                </a:lnTo>
                <a:lnTo>
                  <a:pt x="567" y="472"/>
                </a:lnTo>
                <a:lnTo>
                  <a:pt x="567" y="473"/>
                </a:lnTo>
                <a:lnTo>
                  <a:pt x="567" y="474"/>
                </a:lnTo>
                <a:lnTo>
                  <a:pt x="567" y="475"/>
                </a:lnTo>
                <a:lnTo>
                  <a:pt x="568" y="476"/>
                </a:lnTo>
                <a:lnTo>
                  <a:pt x="569" y="477"/>
                </a:lnTo>
                <a:lnTo>
                  <a:pt x="571" y="479"/>
                </a:lnTo>
                <a:lnTo>
                  <a:pt x="572" y="480"/>
                </a:lnTo>
                <a:lnTo>
                  <a:pt x="576" y="484"/>
                </a:lnTo>
                <a:lnTo>
                  <a:pt x="578" y="485"/>
                </a:lnTo>
                <a:lnTo>
                  <a:pt x="578" y="486"/>
                </a:lnTo>
                <a:lnTo>
                  <a:pt x="579" y="487"/>
                </a:lnTo>
                <a:lnTo>
                  <a:pt x="580" y="488"/>
                </a:lnTo>
                <a:lnTo>
                  <a:pt x="580" y="489"/>
                </a:lnTo>
                <a:lnTo>
                  <a:pt x="581" y="490"/>
                </a:lnTo>
                <a:lnTo>
                  <a:pt x="581" y="491"/>
                </a:lnTo>
                <a:lnTo>
                  <a:pt x="580" y="491"/>
                </a:lnTo>
                <a:lnTo>
                  <a:pt x="580" y="492"/>
                </a:lnTo>
                <a:lnTo>
                  <a:pt x="580" y="493"/>
                </a:lnTo>
                <a:lnTo>
                  <a:pt x="579" y="494"/>
                </a:lnTo>
                <a:lnTo>
                  <a:pt x="578" y="495"/>
                </a:lnTo>
                <a:lnTo>
                  <a:pt x="577" y="495"/>
                </a:lnTo>
                <a:lnTo>
                  <a:pt x="575" y="498"/>
                </a:lnTo>
                <a:lnTo>
                  <a:pt x="574" y="499"/>
                </a:lnTo>
                <a:lnTo>
                  <a:pt x="573" y="499"/>
                </a:lnTo>
                <a:lnTo>
                  <a:pt x="573" y="500"/>
                </a:lnTo>
                <a:lnTo>
                  <a:pt x="572" y="501"/>
                </a:lnTo>
                <a:lnTo>
                  <a:pt x="571" y="504"/>
                </a:lnTo>
                <a:lnTo>
                  <a:pt x="571" y="505"/>
                </a:lnTo>
                <a:lnTo>
                  <a:pt x="570" y="506"/>
                </a:lnTo>
                <a:lnTo>
                  <a:pt x="569" y="507"/>
                </a:lnTo>
                <a:lnTo>
                  <a:pt x="568" y="508"/>
                </a:lnTo>
                <a:lnTo>
                  <a:pt x="568" y="509"/>
                </a:lnTo>
                <a:lnTo>
                  <a:pt x="567" y="509"/>
                </a:lnTo>
                <a:lnTo>
                  <a:pt x="566" y="510"/>
                </a:lnTo>
                <a:lnTo>
                  <a:pt x="565" y="511"/>
                </a:lnTo>
                <a:lnTo>
                  <a:pt x="565" y="511"/>
                </a:lnTo>
                <a:lnTo>
                  <a:pt x="564" y="511"/>
                </a:lnTo>
                <a:lnTo>
                  <a:pt x="563" y="512"/>
                </a:lnTo>
                <a:lnTo>
                  <a:pt x="560" y="512"/>
                </a:lnTo>
                <a:lnTo>
                  <a:pt x="557" y="513"/>
                </a:lnTo>
                <a:lnTo>
                  <a:pt x="553" y="514"/>
                </a:lnTo>
                <a:lnTo>
                  <a:pt x="548" y="514"/>
                </a:lnTo>
                <a:lnTo>
                  <a:pt x="545" y="514"/>
                </a:lnTo>
                <a:lnTo>
                  <a:pt x="543" y="515"/>
                </a:lnTo>
                <a:lnTo>
                  <a:pt x="541" y="516"/>
                </a:lnTo>
                <a:lnTo>
                  <a:pt x="540" y="516"/>
                </a:lnTo>
                <a:lnTo>
                  <a:pt x="539" y="517"/>
                </a:lnTo>
                <a:lnTo>
                  <a:pt x="538" y="518"/>
                </a:lnTo>
                <a:lnTo>
                  <a:pt x="537" y="518"/>
                </a:lnTo>
                <a:lnTo>
                  <a:pt x="536" y="520"/>
                </a:lnTo>
                <a:lnTo>
                  <a:pt x="535" y="521"/>
                </a:lnTo>
                <a:lnTo>
                  <a:pt x="535" y="522"/>
                </a:lnTo>
                <a:lnTo>
                  <a:pt x="534" y="523"/>
                </a:lnTo>
                <a:lnTo>
                  <a:pt x="535" y="524"/>
                </a:lnTo>
                <a:lnTo>
                  <a:pt x="535" y="527"/>
                </a:lnTo>
                <a:lnTo>
                  <a:pt x="535" y="528"/>
                </a:lnTo>
                <a:lnTo>
                  <a:pt x="535" y="528"/>
                </a:lnTo>
                <a:lnTo>
                  <a:pt x="534" y="529"/>
                </a:lnTo>
                <a:lnTo>
                  <a:pt x="534" y="530"/>
                </a:lnTo>
                <a:lnTo>
                  <a:pt x="533" y="530"/>
                </a:lnTo>
                <a:lnTo>
                  <a:pt x="533" y="531"/>
                </a:lnTo>
                <a:lnTo>
                  <a:pt x="532" y="532"/>
                </a:lnTo>
                <a:lnTo>
                  <a:pt x="528" y="534"/>
                </a:lnTo>
                <a:lnTo>
                  <a:pt x="527" y="535"/>
                </a:lnTo>
                <a:lnTo>
                  <a:pt x="526" y="535"/>
                </a:lnTo>
                <a:lnTo>
                  <a:pt x="524" y="535"/>
                </a:lnTo>
                <a:lnTo>
                  <a:pt x="521" y="536"/>
                </a:lnTo>
                <a:lnTo>
                  <a:pt x="516" y="537"/>
                </a:lnTo>
                <a:lnTo>
                  <a:pt x="513" y="538"/>
                </a:lnTo>
                <a:lnTo>
                  <a:pt x="512" y="538"/>
                </a:lnTo>
                <a:lnTo>
                  <a:pt x="511" y="538"/>
                </a:lnTo>
                <a:lnTo>
                  <a:pt x="507" y="537"/>
                </a:lnTo>
                <a:lnTo>
                  <a:pt x="504" y="537"/>
                </a:lnTo>
                <a:lnTo>
                  <a:pt x="503" y="536"/>
                </a:lnTo>
                <a:lnTo>
                  <a:pt x="500" y="536"/>
                </a:lnTo>
                <a:lnTo>
                  <a:pt x="498" y="535"/>
                </a:lnTo>
                <a:lnTo>
                  <a:pt x="495" y="535"/>
                </a:lnTo>
                <a:lnTo>
                  <a:pt x="494" y="535"/>
                </a:lnTo>
                <a:lnTo>
                  <a:pt x="493" y="535"/>
                </a:lnTo>
                <a:lnTo>
                  <a:pt x="492" y="535"/>
                </a:lnTo>
                <a:lnTo>
                  <a:pt x="491" y="535"/>
                </a:lnTo>
                <a:lnTo>
                  <a:pt x="490" y="536"/>
                </a:lnTo>
                <a:lnTo>
                  <a:pt x="488" y="537"/>
                </a:lnTo>
                <a:lnTo>
                  <a:pt x="487" y="538"/>
                </a:lnTo>
                <a:lnTo>
                  <a:pt x="485" y="540"/>
                </a:lnTo>
                <a:lnTo>
                  <a:pt x="483" y="540"/>
                </a:lnTo>
                <a:lnTo>
                  <a:pt x="481" y="541"/>
                </a:lnTo>
                <a:lnTo>
                  <a:pt x="479" y="541"/>
                </a:lnTo>
                <a:lnTo>
                  <a:pt x="477" y="541"/>
                </a:lnTo>
                <a:lnTo>
                  <a:pt x="476" y="541"/>
                </a:lnTo>
                <a:lnTo>
                  <a:pt x="475" y="541"/>
                </a:lnTo>
                <a:lnTo>
                  <a:pt x="474" y="541"/>
                </a:lnTo>
                <a:lnTo>
                  <a:pt x="472" y="540"/>
                </a:lnTo>
                <a:lnTo>
                  <a:pt x="471" y="540"/>
                </a:lnTo>
                <a:lnTo>
                  <a:pt x="470" y="539"/>
                </a:lnTo>
                <a:lnTo>
                  <a:pt x="466" y="537"/>
                </a:lnTo>
                <a:lnTo>
                  <a:pt x="465" y="536"/>
                </a:lnTo>
                <a:lnTo>
                  <a:pt x="464" y="535"/>
                </a:lnTo>
                <a:lnTo>
                  <a:pt x="464" y="534"/>
                </a:lnTo>
                <a:lnTo>
                  <a:pt x="462" y="532"/>
                </a:lnTo>
                <a:lnTo>
                  <a:pt x="461" y="531"/>
                </a:lnTo>
                <a:lnTo>
                  <a:pt x="460" y="530"/>
                </a:lnTo>
                <a:lnTo>
                  <a:pt x="460" y="529"/>
                </a:lnTo>
                <a:lnTo>
                  <a:pt x="459" y="529"/>
                </a:lnTo>
                <a:lnTo>
                  <a:pt x="459" y="529"/>
                </a:lnTo>
                <a:lnTo>
                  <a:pt x="458" y="529"/>
                </a:lnTo>
                <a:lnTo>
                  <a:pt x="457" y="529"/>
                </a:lnTo>
                <a:lnTo>
                  <a:pt x="456" y="529"/>
                </a:lnTo>
                <a:lnTo>
                  <a:pt x="455" y="529"/>
                </a:lnTo>
                <a:lnTo>
                  <a:pt x="453" y="530"/>
                </a:lnTo>
                <a:lnTo>
                  <a:pt x="451" y="531"/>
                </a:lnTo>
                <a:lnTo>
                  <a:pt x="450" y="531"/>
                </a:lnTo>
                <a:lnTo>
                  <a:pt x="449" y="532"/>
                </a:lnTo>
                <a:lnTo>
                  <a:pt x="449" y="532"/>
                </a:lnTo>
                <a:lnTo>
                  <a:pt x="448" y="533"/>
                </a:lnTo>
                <a:lnTo>
                  <a:pt x="445" y="536"/>
                </a:lnTo>
                <a:lnTo>
                  <a:pt x="444" y="537"/>
                </a:lnTo>
                <a:lnTo>
                  <a:pt x="443" y="538"/>
                </a:lnTo>
                <a:lnTo>
                  <a:pt x="442" y="539"/>
                </a:lnTo>
                <a:lnTo>
                  <a:pt x="441" y="539"/>
                </a:lnTo>
                <a:lnTo>
                  <a:pt x="440" y="540"/>
                </a:lnTo>
                <a:lnTo>
                  <a:pt x="440" y="540"/>
                </a:lnTo>
                <a:lnTo>
                  <a:pt x="439" y="540"/>
                </a:lnTo>
                <a:lnTo>
                  <a:pt x="438" y="540"/>
                </a:lnTo>
                <a:lnTo>
                  <a:pt x="437" y="541"/>
                </a:lnTo>
                <a:lnTo>
                  <a:pt x="436" y="540"/>
                </a:lnTo>
                <a:lnTo>
                  <a:pt x="433" y="540"/>
                </a:lnTo>
                <a:lnTo>
                  <a:pt x="432" y="540"/>
                </a:lnTo>
                <a:lnTo>
                  <a:pt x="431" y="540"/>
                </a:lnTo>
                <a:lnTo>
                  <a:pt x="430" y="540"/>
                </a:lnTo>
                <a:lnTo>
                  <a:pt x="430" y="540"/>
                </a:lnTo>
                <a:lnTo>
                  <a:pt x="429" y="540"/>
                </a:lnTo>
                <a:lnTo>
                  <a:pt x="429" y="541"/>
                </a:lnTo>
                <a:lnTo>
                  <a:pt x="428" y="541"/>
                </a:lnTo>
                <a:lnTo>
                  <a:pt x="427" y="542"/>
                </a:lnTo>
                <a:lnTo>
                  <a:pt x="427" y="543"/>
                </a:lnTo>
                <a:lnTo>
                  <a:pt x="426" y="544"/>
                </a:lnTo>
                <a:lnTo>
                  <a:pt x="425" y="546"/>
                </a:lnTo>
                <a:lnTo>
                  <a:pt x="424" y="550"/>
                </a:lnTo>
                <a:lnTo>
                  <a:pt x="423" y="551"/>
                </a:lnTo>
                <a:lnTo>
                  <a:pt x="423" y="552"/>
                </a:lnTo>
                <a:lnTo>
                  <a:pt x="422" y="553"/>
                </a:lnTo>
                <a:lnTo>
                  <a:pt x="421" y="554"/>
                </a:lnTo>
                <a:lnTo>
                  <a:pt x="421" y="554"/>
                </a:lnTo>
                <a:lnTo>
                  <a:pt x="420" y="554"/>
                </a:lnTo>
                <a:lnTo>
                  <a:pt x="419" y="555"/>
                </a:lnTo>
                <a:lnTo>
                  <a:pt x="418" y="555"/>
                </a:lnTo>
                <a:lnTo>
                  <a:pt x="416" y="555"/>
                </a:lnTo>
                <a:lnTo>
                  <a:pt x="413" y="555"/>
                </a:lnTo>
                <a:lnTo>
                  <a:pt x="412" y="555"/>
                </a:lnTo>
                <a:lnTo>
                  <a:pt x="409" y="555"/>
                </a:lnTo>
                <a:lnTo>
                  <a:pt x="406" y="556"/>
                </a:lnTo>
                <a:lnTo>
                  <a:pt x="404" y="557"/>
                </a:lnTo>
                <a:lnTo>
                  <a:pt x="400" y="558"/>
                </a:lnTo>
                <a:lnTo>
                  <a:pt x="398" y="559"/>
                </a:lnTo>
                <a:lnTo>
                  <a:pt x="396" y="560"/>
                </a:lnTo>
                <a:lnTo>
                  <a:pt x="394" y="561"/>
                </a:lnTo>
                <a:lnTo>
                  <a:pt x="394" y="562"/>
                </a:lnTo>
                <a:lnTo>
                  <a:pt x="393" y="563"/>
                </a:lnTo>
                <a:lnTo>
                  <a:pt x="392" y="564"/>
                </a:lnTo>
                <a:lnTo>
                  <a:pt x="390" y="566"/>
                </a:lnTo>
                <a:lnTo>
                  <a:pt x="389" y="568"/>
                </a:lnTo>
                <a:lnTo>
                  <a:pt x="387" y="571"/>
                </a:lnTo>
                <a:lnTo>
                  <a:pt x="385" y="572"/>
                </a:lnTo>
                <a:lnTo>
                  <a:pt x="383" y="573"/>
                </a:lnTo>
                <a:lnTo>
                  <a:pt x="382" y="574"/>
                </a:lnTo>
                <a:lnTo>
                  <a:pt x="381" y="575"/>
                </a:lnTo>
                <a:lnTo>
                  <a:pt x="377" y="577"/>
                </a:lnTo>
                <a:lnTo>
                  <a:pt x="376" y="578"/>
                </a:lnTo>
                <a:lnTo>
                  <a:pt x="375" y="579"/>
                </a:lnTo>
                <a:lnTo>
                  <a:pt x="374" y="579"/>
                </a:lnTo>
                <a:lnTo>
                  <a:pt x="372" y="581"/>
                </a:lnTo>
                <a:lnTo>
                  <a:pt x="370" y="583"/>
                </a:lnTo>
                <a:lnTo>
                  <a:pt x="368" y="585"/>
                </a:lnTo>
                <a:lnTo>
                  <a:pt x="367" y="586"/>
                </a:lnTo>
                <a:lnTo>
                  <a:pt x="366" y="588"/>
                </a:lnTo>
                <a:lnTo>
                  <a:pt x="364" y="591"/>
                </a:lnTo>
                <a:lnTo>
                  <a:pt x="363" y="592"/>
                </a:lnTo>
                <a:lnTo>
                  <a:pt x="362" y="593"/>
                </a:lnTo>
                <a:lnTo>
                  <a:pt x="361" y="593"/>
                </a:lnTo>
                <a:lnTo>
                  <a:pt x="361" y="593"/>
                </a:lnTo>
                <a:lnTo>
                  <a:pt x="360" y="593"/>
                </a:lnTo>
                <a:lnTo>
                  <a:pt x="359" y="593"/>
                </a:lnTo>
                <a:lnTo>
                  <a:pt x="358" y="593"/>
                </a:lnTo>
                <a:lnTo>
                  <a:pt x="358" y="593"/>
                </a:lnTo>
                <a:lnTo>
                  <a:pt x="357" y="592"/>
                </a:lnTo>
                <a:lnTo>
                  <a:pt x="354" y="590"/>
                </a:lnTo>
                <a:lnTo>
                  <a:pt x="352" y="589"/>
                </a:lnTo>
                <a:lnTo>
                  <a:pt x="351" y="588"/>
                </a:lnTo>
                <a:lnTo>
                  <a:pt x="349" y="588"/>
                </a:lnTo>
                <a:lnTo>
                  <a:pt x="348" y="587"/>
                </a:lnTo>
                <a:lnTo>
                  <a:pt x="346" y="587"/>
                </a:lnTo>
                <a:lnTo>
                  <a:pt x="345" y="587"/>
                </a:lnTo>
                <a:lnTo>
                  <a:pt x="343" y="587"/>
                </a:lnTo>
                <a:lnTo>
                  <a:pt x="338" y="588"/>
                </a:lnTo>
                <a:lnTo>
                  <a:pt x="336" y="588"/>
                </a:lnTo>
                <a:lnTo>
                  <a:pt x="335" y="588"/>
                </a:lnTo>
                <a:lnTo>
                  <a:pt x="335" y="589"/>
                </a:lnTo>
                <a:lnTo>
                  <a:pt x="334" y="589"/>
                </a:lnTo>
                <a:lnTo>
                  <a:pt x="333" y="589"/>
                </a:lnTo>
                <a:lnTo>
                  <a:pt x="333" y="590"/>
                </a:lnTo>
                <a:lnTo>
                  <a:pt x="332" y="591"/>
                </a:lnTo>
                <a:lnTo>
                  <a:pt x="330" y="594"/>
                </a:lnTo>
                <a:lnTo>
                  <a:pt x="328" y="596"/>
                </a:lnTo>
                <a:lnTo>
                  <a:pt x="327" y="597"/>
                </a:lnTo>
                <a:lnTo>
                  <a:pt x="326" y="598"/>
                </a:lnTo>
                <a:lnTo>
                  <a:pt x="325" y="599"/>
                </a:lnTo>
                <a:lnTo>
                  <a:pt x="325" y="600"/>
                </a:lnTo>
                <a:lnTo>
                  <a:pt x="324" y="600"/>
                </a:lnTo>
                <a:lnTo>
                  <a:pt x="323" y="601"/>
                </a:lnTo>
                <a:lnTo>
                  <a:pt x="322" y="601"/>
                </a:lnTo>
                <a:lnTo>
                  <a:pt x="322" y="601"/>
                </a:lnTo>
                <a:lnTo>
                  <a:pt x="320" y="601"/>
                </a:lnTo>
                <a:lnTo>
                  <a:pt x="319" y="600"/>
                </a:lnTo>
                <a:lnTo>
                  <a:pt x="317" y="600"/>
                </a:lnTo>
                <a:lnTo>
                  <a:pt x="316" y="600"/>
                </a:lnTo>
                <a:lnTo>
                  <a:pt x="315" y="599"/>
                </a:lnTo>
                <a:lnTo>
                  <a:pt x="314" y="599"/>
                </a:lnTo>
                <a:lnTo>
                  <a:pt x="312" y="597"/>
                </a:lnTo>
                <a:lnTo>
                  <a:pt x="311" y="596"/>
                </a:lnTo>
                <a:lnTo>
                  <a:pt x="310" y="595"/>
                </a:lnTo>
                <a:lnTo>
                  <a:pt x="309" y="595"/>
                </a:lnTo>
                <a:lnTo>
                  <a:pt x="308" y="595"/>
                </a:lnTo>
                <a:lnTo>
                  <a:pt x="307" y="595"/>
                </a:lnTo>
                <a:lnTo>
                  <a:pt x="305" y="595"/>
                </a:lnTo>
                <a:lnTo>
                  <a:pt x="304" y="595"/>
                </a:lnTo>
                <a:lnTo>
                  <a:pt x="302" y="595"/>
                </a:lnTo>
                <a:lnTo>
                  <a:pt x="301" y="596"/>
                </a:lnTo>
                <a:lnTo>
                  <a:pt x="300" y="596"/>
                </a:lnTo>
                <a:lnTo>
                  <a:pt x="299" y="597"/>
                </a:lnTo>
                <a:lnTo>
                  <a:pt x="299" y="597"/>
                </a:lnTo>
                <a:lnTo>
                  <a:pt x="299" y="598"/>
                </a:lnTo>
                <a:lnTo>
                  <a:pt x="298" y="598"/>
                </a:lnTo>
                <a:lnTo>
                  <a:pt x="298" y="598"/>
                </a:lnTo>
                <a:lnTo>
                  <a:pt x="298" y="598"/>
                </a:lnTo>
                <a:lnTo>
                  <a:pt x="297" y="597"/>
                </a:lnTo>
                <a:lnTo>
                  <a:pt x="297" y="596"/>
                </a:lnTo>
                <a:lnTo>
                  <a:pt x="295" y="593"/>
                </a:lnTo>
                <a:lnTo>
                  <a:pt x="295" y="592"/>
                </a:lnTo>
                <a:lnTo>
                  <a:pt x="294" y="591"/>
                </a:lnTo>
                <a:lnTo>
                  <a:pt x="293" y="590"/>
                </a:lnTo>
                <a:lnTo>
                  <a:pt x="293" y="589"/>
                </a:lnTo>
                <a:lnTo>
                  <a:pt x="292" y="588"/>
                </a:lnTo>
                <a:lnTo>
                  <a:pt x="291" y="587"/>
                </a:lnTo>
                <a:lnTo>
                  <a:pt x="288" y="585"/>
                </a:lnTo>
                <a:lnTo>
                  <a:pt x="287" y="584"/>
                </a:lnTo>
                <a:lnTo>
                  <a:pt x="285" y="584"/>
                </a:lnTo>
                <a:lnTo>
                  <a:pt x="283" y="582"/>
                </a:lnTo>
                <a:lnTo>
                  <a:pt x="280" y="581"/>
                </a:lnTo>
                <a:lnTo>
                  <a:pt x="278" y="580"/>
                </a:lnTo>
                <a:lnTo>
                  <a:pt x="276" y="579"/>
                </a:lnTo>
                <a:lnTo>
                  <a:pt x="275" y="578"/>
                </a:lnTo>
                <a:lnTo>
                  <a:pt x="274" y="577"/>
                </a:lnTo>
                <a:lnTo>
                  <a:pt x="273" y="576"/>
                </a:lnTo>
                <a:lnTo>
                  <a:pt x="272" y="575"/>
                </a:lnTo>
                <a:lnTo>
                  <a:pt x="271" y="572"/>
                </a:lnTo>
                <a:lnTo>
                  <a:pt x="270" y="571"/>
                </a:lnTo>
                <a:lnTo>
                  <a:pt x="269" y="570"/>
                </a:lnTo>
                <a:lnTo>
                  <a:pt x="268" y="569"/>
                </a:lnTo>
                <a:lnTo>
                  <a:pt x="268" y="569"/>
                </a:lnTo>
                <a:lnTo>
                  <a:pt x="267" y="569"/>
                </a:lnTo>
                <a:lnTo>
                  <a:pt x="266" y="568"/>
                </a:lnTo>
                <a:lnTo>
                  <a:pt x="265" y="568"/>
                </a:lnTo>
                <a:lnTo>
                  <a:pt x="264" y="568"/>
                </a:lnTo>
                <a:lnTo>
                  <a:pt x="261" y="568"/>
                </a:lnTo>
                <a:lnTo>
                  <a:pt x="261" y="568"/>
                </a:lnTo>
                <a:lnTo>
                  <a:pt x="260" y="567"/>
                </a:lnTo>
                <a:lnTo>
                  <a:pt x="259" y="567"/>
                </a:lnTo>
                <a:lnTo>
                  <a:pt x="259" y="567"/>
                </a:lnTo>
                <a:lnTo>
                  <a:pt x="259" y="566"/>
                </a:lnTo>
                <a:lnTo>
                  <a:pt x="259" y="565"/>
                </a:lnTo>
                <a:lnTo>
                  <a:pt x="259" y="565"/>
                </a:lnTo>
                <a:lnTo>
                  <a:pt x="259" y="564"/>
                </a:lnTo>
                <a:lnTo>
                  <a:pt x="259" y="563"/>
                </a:lnTo>
                <a:lnTo>
                  <a:pt x="259" y="563"/>
                </a:lnTo>
                <a:lnTo>
                  <a:pt x="260" y="561"/>
                </a:lnTo>
                <a:lnTo>
                  <a:pt x="261" y="560"/>
                </a:lnTo>
                <a:lnTo>
                  <a:pt x="262" y="558"/>
                </a:lnTo>
                <a:lnTo>
                  <a:pt x="264" y="555"/>
                </a:lnTo>
                <a:lnTo>
                  <a:pt x="265" y="555"/>
                </a:lnTo>
                <a:lnTo>
                  <a:pt x="267" y="553"/>
                </a:lnTo>
                <a:lnTo>
                  <a:pt x="270" y="549"/>
                </a:lnTo>
                <a:lnTo>
                  <a:pt x="271" y="548"/>
                </a:lnTo>
                <a:lnTo>
                  <a:pt x="272" y="547"/>
                </a:lnTo>
                <a:lnTo>
                  <a:pt x="272" y="546"/>
                </a:lnTo>
                <a:lnTo>
                  <a:pt x="273" y="545"/>
                </a:lnTo>
                <a:lnTo>
                  <a:pt x="274" y="541"/>
                </a:lnTo>
                <a:lnTo>
                  <a:pt x="275" y="540"/>
                </a:lnTo>
                <a:lnTo>
                  <a:pt x="275" y="539"/>
                </a:lnTo>
                <a:lnTo>
                  <a:pt x="277" y="535"/>
                </a:lnTo>
                <a:lnTo>
                  <a:pt x="278" y="534"/>
                </a:lnTo>
                <a:lnTo>
                  <a:pt x="279" y="533"/>
                </a:lnTo>
                <a:lnTo>
                  <a:pt x="279" y="532"/>
                </a:lnTo>
                <a:lnTo>
                  <a:pt x="279" y="531"/>
                </a:lnTo>
                <a:lnTo>
                  <a:pt x="280" y="528"/>
                </a:lnTo>
                <a:lnTo>
                  <a:pt x="280" y="527"/>
                </a:lnTo>
                <a:lnTo>
                  <a:pt x="281" y="525"/>
                </a:lnTo>
                <a:lnTo>
                  <a:pt x="282" y="524"/>
                </a:lnTo>
                <a:lnTo>
                  <a:pt x="283" y="522"/>
                </a:lnTo>
                <a:lnTo>
                  <a:pt x="284" y="519"/>
                </a:lnTo>
                <a:lnTo>
                  <a:pt x="285" y="518"/>
                </a:lnTo>
                <a:lnTo>
                  <a:pt x="286" y="518"/>
                </a:lnTo>
                <a:lnTo>
                  <a:pt x="286" y="517"/>
                </a:lnTo>
                <a:lnTo>
                  <a:pt x="287" y="517"/>
                </a:lnTo>
                <a:lnTo>
                  <a:pt x="288" y="517"/>
                </a:lnTo>
                <a:lnTo>
                  <a:pt x="289" y="516"/>
                </a:lnTo>
                <a:lnTo>
                  <a:pt x="292" y="516"/>
                </a:lnTo>
                <a:lnTo>
                  <a:pt x="295" y="515"/>
                </a:lnTo>
                <a:lnTo>
                  <a:pt x="296" y="514"/>
                </a:lnTo>
                <a:lnTo>
                  <a:pt x="298" y="514"/>
                </a:lnTo>
                <a:lnTo>
                  <a:pt x="298" y="513"/>
                </a:lnTo>
                <a:lnTo>
                  <a:pt x="299" y="513"/>
                </a:lnTo>
                <a:lnTo>
                  <a:pt x="300" y="512"/>
                </a:lnTo>
                <a:lnTo>
                  <a:pt x="300" y="512"/>
                </a:lnTo>
                <a:lnTo>
                  <a:pt x="301" y="510"/>
                </a:lnTo>
                <a:lnTo>
                  <a:pt x="301" y="508"/>
                </a:lnTo>
                <a:lnTo>
                  <a:pt x="302" y="507"/>
                </a:lnTo>
                <a:lnTo>
                  <a:pt x="302" y="506"/>
                </a:lnTo>
                <a:lnTo>
                  <a:pt x="302" y="505"/>
                </a:lnTo>
                <a:lnTo>
                  <a:pt x="301" y="504"/>
                </a:lnTo>
                <a:lnTo>
                  <a:pt x="301" y="503"/>
                </a:lnTo>
                <a:lnTo>
                  <a:pt x="300" y="502"/>
                </a:lnTo>
                <a:lnTo>
                  <a:pt x="297" y="498"/>
                </a:lnTo>
                <a:lnTo>
                  <a:pt x="296" y="497"/>
                </a:lnTo>
                <a:lnTo>
                  <a:pt x="296" y="496"/>
                </a:lnTo>
                <a:lnTo>
                  <a:pt x="294" y="496"/>
                </a:lnTo>
                <a:lnTo>
                  <a:pt x="292" y="494"/>
                </a:lnTo>
                <a:lnTo>
                  <a:pt x="290" y="493"/>
                </a:lnTo>
                <a:lnTo>
                  <a:pt x="289" y="492"/>
                </a:lnTo>
                <a:lnTo>
                  <a:pt x="288" y="491"/>
                </a:lnTo>
                <a:lnTo>
                  <a:pt x="288" y="490"/>
                </a:lnTo>
                <a:lnTo>
                  <a:pt x="287" y="490"/>
                </a:lnTo>
                <a:lnTo>
                  <a:pt x="287" y="489"/>
                </a:lnTo>
                <a:lnTo>
                  <a:pt x="287" y="488"/>
                </a:lnTo>
                <a:lnTo>
                  <a:pt x="287" y="487"/>
                </a:lnTo>
                <a:lnTo>
                  <a:pt x="287" y="486"/>
                </a:lnTo>
                <a:lnTo>
                  <a:pt x="288" y="485"/>
                </a:lnTo>
                <a:lnTo>
                  <a:pt x="288" y="485"/>
                </a:lnTo>
                <a:lnTo>
                  <a:pt x="288" y="484"/>
                </a:lnTo>
                <a:lnTo>
                  <a:pt x="287" y="483"/>
                </a:lnTo>
                <a:lnTo>
                  <a:pt x="287" y="482"/>
                </a:lnTo>
                <a:lnTo>
                  <a:pt x="287" y="481"/>
                </a:lnTo>
                <a:lnTo>
                  <a:pt x="286" y="481"/>
                </a:lnTo>
                <a:lnTo>
                  <a:pt x="285" y="480"/>
                </a:lnTo>
                <a:lnTo>
                  <a:pt x="284" y="479"/>
                </a:lnTo>
                <a:lnTo>
                  <a:pt x="283" y="479"/>
                </a:lnTo>
                <a:lnTo>
                  <a:pt x="282" y="478"/>
                </a:lnTo>
                <a:lnTo>
                  <a:pt x="281" y="478"/>
                </a:lnTo>
                <a:lnTo>
                  <a:pt x="280" y="478"/>
                </a:lnTo>
                <a:lnTo>
                  <a:pt x="280" y="478"/>
                </a:lnTo>
                <a:lnTo>
                  <a:pt x="279" y="478"/>
                </a:lnTo>
                <a:lnTo>
                  <a:pt x="278" y="478"/>
                </a:lnTo>
                <a:lnTo>
                  <a:pt x="277" y="478"/>
                </a:lnTo>
                <a:lnTo>
                  <a:pt x="277" y="478"/>
                </a:lnTo>
                <a:lnTo>
                  <a:pt x="275" y="479"/>
                </a:lnTo>
                <a:lnTo>
                  <a:pt x="273" y="480"/>
                </a:lnTo>
                <a:lnTo>
                  <a:pt x="273" y="480"/>
                </a:lnTo>
                <a:lnTo>
                  <a:pt x="269" y="480"/>
                </a:lnTo>
                <a:lnTo>
                  <a:pt x="267" y="481"/>
                </a:lnTo>
                <a:lnTo>
                  <a:pt x="265" y="481"/>
                </a:lnTo>
                <a:lnTo>
                  <a:pt x="262" y="483"/>
                </a:lnTo>
                <a:lnTo>
                  <a:pt x="260" y="483"/>
                </a:lnTo>
                <a:lnTo>
                  <a:pt x="259" y="484"/>
                </a:lnTo>
                <a:lnTo>
                  <a:pt x="257" y="484"/>
                </a:lnTo>
                <a:lnTo>
                  <a:pt x="255" y="484"/>
                </a:lnTo>
                <a:lnTo>
                  <a:pt x="251" y="484"/>
                </a:lnTo>
                <a:lnTo>
                  <a:pt x="248" y="484"/>
                </a:lnTo>
                <a:lnTo>
                  <a:pt x="246" y="484"/>
                </a:lnTo>
                <a:lnTo>
                  <a:pt x="244" y="484"/>
                </a:lnTo>
                <a:lnTo>
                  <a:pt x="243" y="483"/>
                </a:lnTo>
                <a:lnTo>
                  <a:pt x="238" y="482"/>
                </a:lnTo>
                <a:lnTo>
                  <a:pt x="237" y="482"/>
                </a:lnTo>
                <a:lnTo>
                  <a:pt x="236" y="482"/>
                </a:lnTo>
                <a:lnTo>
                  <a:pt x="235" y="481"/>
                </a:lnTo>
                <a:lnTo>
                  <a:pt x="234" y="481"/>
                </a:lnTo>
                <a:lnTo>
                  <a:pt x="232" y="482"/>
                </a:lnTo>
                <a:lnTo>
                  <a:pt x="231" y="482"/>
                </a:lnTo>
                <a:lnTo>
                  <a:pt x="229" y="483"/>
                </a:lnTo>
                <a:lnTo>
                  <a:pt x="228" y="483"/>
                </a:lnTo>
                <a:lnTo>
                  <a:pt x="228" y="483"/>
                </a:lnTo>
                <a:lnTo>
                  <a:pt x="227" y="483"/>
                </a:lnTo>
                <a:lnTo>
                  <a:pt x="227" y="483"/>
                </a:lnTo>
                <a:lnTo>
                  <a:pt x="226" y="483"/>
                </a:lnTo>
                <a:lnTo>
                  <a:pt x="225" y="483"/>
                </a:lnTo>
                <a:lnTo>
                  <a:pt x="222" y="481"/>
                </a:lnTo>
                <a:lnTo>
                  <a:pt x="215" y="477"/>
                </a:lnTo>
                <a:lnTo>
                  <a:pt x="213" y="475"/>
                </a:lnTo>
                <a:lnTo>
                  <a:pt x="211" y="474"/>
                </a:lnTo>
                <a:lnTo>
                  <a:pt x="210" y="473"/>
                </a:lnTo>
                <a:lnTo>
                  <a:pt x="206" y="469"/>
                </a:lnTo>
                <a:lnTo>
                  <a:pt x="202" y="467"/>
                </a:lnTo>
                <a:lnTo>
                  <a:pt x="201" y="465"/>
                </a:lnTo>
                <a:lnTo>
                  <a:pt x="198" y="463"/>
                </a:lnTo>
                <a:lnTo>
                  <a:pt x="197" y="462"/>
                </a:lnTo>
                <a:lnTo>
                  <a:pt x="196" y="461"/>
                </a:lnTo>
                <a:lnTo>
                  <a:pt x="196" y="460"/>
                </a:lnTo>
                <a:lnTo>
                  <a:pt x="195" y="458"/>
                </a:lnTo>
                <a:lnTo>
                  <a:pt x="194" y="456"/>
                </a:lnTo>
                <a:lnTo>
                  <a:pt x="193" y="454"/>
                </a:lnTo>
                <a:lnTo>
                  <a:pt x="193" y="453"/>
                </a:lnTo>
                <a:lnTo>
                  <a:pt x="193" y="451"/>
                </a:lnTo>
                <a:lnTo>
                  <a:pt x="193" y="449"/>
                </a:lnTo>
                <a:lnTo>
                  <a:pt x="193" y="446"/>
                </a:lnTo>
                <a:lnTo>
                  <a:pt x="194" y="442"/>
                </a:lnTo>
                <a:lnTo>
                  <a:pt x="194" y="439"/>
                </a:lnTo>
                <a:lnTo>
                  <a:pt x="194" y="438"/>
                </a:lnTo>
                <a:lnTo>
                  <a:pt x="194" y="437"/>
                </a:lnTo>
                <a:lnTo>
                  <a:pt x="194" y="435"/>
                </a:lnTo>
                <a:lnTo>
                  <a:pt x="194" y="434"/>
                </a:lnTo>
                <a:lnTo>
                  <a:pt x="193" y="432"/>
                </a:lnTo>
                <a:lnTo>
                  <a:pt x="193" y="429"/>
                </a:lnTo>
                <a:lnTo>
                  <a:pt x="192" y="428"/>
                </a:lnTo>
                <a:lnTo>
                  <a:pt x="192" y="427"/>
                </a:lnTo>
                <a:lnTo>
                  <a:pt x="191" y="426"/>
                </a:lnTo>
                <a:lnTo>
                  <a:pt x="190" y="425"/>
                </a:lnTo>
                <a:lnTo>
                  <a:pt x="190" y="424"/>
                </a:lnTo>
                <a:lnTo>
                  <a:pt x="189" y="423"/>
                </a:lnTo>
                <a:lnTo>
                  <a:pt x="188" y="423"/>
                </a:lnTo>
                <a:lnTo>
                  <a:pt x="187" y="423"/>
                </a:lnTo>
                <a:lnTo>
                  <a:pt x="186" y="422"/>
                </a:lnTo>
                <a:lnTo>
                  <a:pt x="185" y="422"/>
                </a:lnTo>
                <a:lnTo>
                  <a:pt x="183" y="422"/>
                </a:lnTo>
                <a:lnTo>
                  <a:pt x="181" y="422"/>
                </a:lnTo>
                <a:lnTo>
                  <a:pt x="180" y="422"/>
                </a:lnTo>
                <a:lnTo>
                  <a:pt x="176" y="423"/>
                </a:lnTo>
                <a:lnTo>
                  <a:pt x="172" y="423"/>
                </a:lnTo>
                <a:lnTo>
                  <a:pt x="171" y="423"/>
                </a:lnTo>
                <a:lnTo>
                  <a:pt x="169" y="424"/>
                </a:lnTo>
                <a:lnTo>
                  <a:pt x="165" y="425"/>
                </a:lnTo>
                <a:lnTo>
                  <a:pt x="163" y="425"/>
                </a:lnTo>
                <a:lnTo>
                  <a:pt x="158" y="426"/>
                </a:lnTo>
                <a:lnTo>
                  <a:pt x="157" y="426"/>
                </a:lnTo>
                <a:lnTo>
                  <a:pt x="157" y="426"/>
                </a:lnTo>
                <a:lnTo>
                  <a:pt x="156" y="425"/>
                </a:lnTo>
                <a:lnTo>
                  <a:pt x="155" y="425"/>
                </a:lnTo>
                <a:lnTo>
                  <a:pt x="154" y="424"/>
                </a:lnTo>
                <a:lnTo>
                  <a:pt x="153" y="422"/>
                </a:lnTo>
                <a:lnTo>
                  <a:pt x="152" y="422"/>
                </a:lnTo>
                <a:lnTo>
                  <a:pt x="151" y="421"/>
                </a:lnTo>
                <a:lnTo>
                  <a:pt x="149" y="420"/>
                </a:lnTo>
                <a:lnTo>
                  <a:pt x="147" y="419"/>
                </a:lnTo>
                <a:lnTo>
                  <a:pt x="144" y="418"/>
                </a:lnTo>
                <a:lnTo>
                  <a:pt x="139" y="416"/>
                </a:lnTo>
                <a:lnTo>
                  <a:pt x="132" y="415"/>
                </a:lnTo>
                <a:lnTo>
                  <a:pt x="131" y="414"/>
                </a:lnTo>
                <a:lnTo>
                  <a:pt x="130" y="414"/>
                </a:lnTo>
                <a:lnTo>
                  <a:pt x="129" y="414"/>
                </a:lnTo>
                <a:lnTo>
                  <a:pt x="128" y="414"/>
                </a:lnTo>
                <a:lnTo>
                  <a:pt x="128" y="414"/>
                </a:lnTo>
                <a:lnTo>
                  <a:pt x="127" y="415"/>
                </a:lnTo>
                <a:lnTo>
                  <a:pt x="125" y="415"/>
                </a:lnTo>
                <a:lnTo>
                  <a:pt x="121" y="417"/>
                </a:lnTo>
                <a:lnTo>
                  <a:pt x="120" y="418"/>
                </a:lnTo>
                <a:lnTo>
                  <a:pt x="118" y="419"/>
                </a:lnTo>
                <a:lnTo>
                  <a:pt x="117" y="419"/>
                </a:lnTo>
                <a:lnTo>
                  <a:pt x="115" y="419"/>
                </a:lnTo>
                <a:lnTo>
                  <a:pt x="114" y="419"/>
                </a:lnTo>
                <a:lnTo>
                  <a:pt x="112" y="419"/>
                </a:lnTo>
                <a:lnTo>
                  <a:pt x="110" y="418"/>
                </a:lnTo>
                <a:lnTo>
                  <a:pt x="109" y="418"/>
                </a:lnTo>
                <a:lnTo>
                  <a:pt x="109" y="417"/>
                </a:lnTo>
                <a:lnTo>
                  <a:pt x="108" y="417"/>
                </a:lnTo>
                <a:lnTo>
                  <a:pt x="107" y="416"/>
                </a:lnTo>
                <a:lnTo>
                  <a:pt x="106" y="415"/>
                </a:lnTo>
                <a:lnTo>
                  <a:pt x="105" y="415"/>
                </a:lnTo>
                <a:lnTo>
                  <a:pt x="102" y="411"/>
                </a:lnTo>
                <a:lnTo>
                  <a:pt x="101" y="409"/>
                </a:lnTo>
                <a:lnTo>
                  <a:pt x="99" y="408"/>
                </a:lnTo>
                <a:lnTo>
                  <a:pt x="98" y="407"/>
                </a:lnTo>
                <a:lnTo>
                  <a:pt x="97" y="406"/>
                </a:lnTo>
                <a:lnTo>
                  <a:pt x="96" y="406"/>
                </a:lnTo>
                <a:lnTo>
                  <a:pt x="96" y="406"/>
                </a:lnTo>
                <a:lnTo>
                  <a:pt x="95" y="405"/>
                </a:lnTo>
                <a:lnTo>
                  <a:pt x="94" y="405"/>
                </a:lnTo>
                <a:lnTo>
                  <a:pt x="92" y="405"/>
                </a:lnTo>
                <a:lnTo>
                  <a:pt x="88" y="404"/>
                </a:lnTo>
                <a:lnTo>
                  <a:pt x="87" y="404"/>
                </a:lnTo>
                <a:lnTo>
                  <a:pt x="86" y="404"/>
                </a:lnTo>
                <a:lnTo>
                  <a:pt x="85" y="403"/>
                </a:lnTo>
                <a:lnTo>
                  <a:pt x="84" y="403"/>
                </a:lnTo>
                <a:lnTo>
                  <a:pt x="83" y="402"/>
                </a:lnTo>
                <a:lnTo>
                  <a:pt x="82" y="402"/>
                </a:lnTo>
                <a:lnTo>
                  <a:pt x="82" y="402"/>
                </a:lnTo>
                <a:lnTo>
                  <a:pt x="82" y="401"/>
                </a:lnTo>
                <a:lnTo>
                  <a:pt x="82" y="401"/>
                </a:lnTo>
                <a:lnTo>
                  <a:pt x="83" y="401"/>
                </a:lnTo>
                <a:lnTo>
                  <a:pt x="84" y="400"/>
                </a:lnTo>
                <a:lnTo>
                  <a:pt x="85" y="399"/>
                </a:lnTo>
                <a:lnTo>
                  <a:pt x="86" y="399"/>
                </a:lnTo>
                <a:lnTo>
                  <a:pt x="86" y="398"/>
                </a:lnTo>
                <a:lnTo>
                  <a:pt x="87" y="397"/>
                </a:lnTo>
                <a:lnTo>
                  <a:pt x="87" y="397"/>
                </a:lnTo>
                <a:lnTo>
                  <a:pt x="87" y="396"/>
                </a:lnTo>
                <a:lnTo>
                  <a:pt x="88" y="394"/>
                </a:lnTo>
                <a:lnTo>
                  <a:pt x="88" y="393"/>
                </a:lnTo>
                <a:lnTo>
                  <a:pt x="88" y="393"/>
                </a:lnTo>
                <a:lnTo>
                  <a:pt x="88" y="392"/>
                </a:lnTo>
                <a:lnTo>
                  <a:pt x="87" y="391"/>
                </a:lnTo>
                <a:lnTo>
                  <a:pt x="87" y="390"/>
                </a:lnTo>
                <a:lnTo>
                  <a:pt x="86" y="390"/>
                </a:lnTo>
                <a:lnTo>
                  <a:pt x="86" y="389"/>
                </a:lnTo>
                <a:lnTo>
                  <a:pt x="85" y="389"/>
                </a:lnTo>
                <a:lnTo>
                  <a:pt x="84" y="388"/>
                </a:lnTo>
                <a:lnTo>
                  <a:pt x="82" y="387"/>
                </a:lnTo>
                <a:lnTo>
                  <a:pt x="80" y="387"/>
                </a:lnTo>
                <a:lnTo>
                  <a:pt x="75" y="385"/>
                </a:lnTo>
                <a:lnTo>
                  <a:pt x="74" y="384"/>
                </a:lnTo>
                <a:lnTo>
                  <a:pt x="72" y="384"/>
                </a:lnTo>
                <a:lnTo>
                  <a:pt x="70" y="383"/>
                </a:lnTo>
                <a:lnTo>
                  <a:pt x="68" y="381"/>
                </a:lnTo>
                <a:lnTo>
                  <a:pt x="66" y="380"/>
                </a:lnTo>
                <a:lnTo>
                  <a:pt x="63" y="377"/>
                </a:lnTo>
                <a:lnTo>
                  <a:pt x="62" y="376"/>
                </a:lnTo>
                <a:lnTo>
                  <a:pt x="61" y="376"/>
                </a:lnTo>
                <a:lnTo>
                  <a:pt x="60" y="375"/>
                </a:lnTo>
                <a:lnTo>
                  <a:pt x="59" y="375"/>
                </a:lnTo>
                <a:lnTo>
                  <a:pt x="58" y="375"/>
                </a:lnTo>
                <a:lnTo>
                  <a:pt x="57" y="375"/>
                </a:lnTo>
                <a:lnTo>
                  <a:pt x="56" y="375"/>
                </a:lnTo>
                <a:lnTo>
                  <a:pt x="54" y="375"/>
                </a:lnTo>
                <a:lnTo>
                  <a:pt x="53" y="376"/>
                </a:lnTo>
                <a:lnTo>
                  <a:pt x="51" y="376"/>
                </a:lnTo>
                <a:lnTo>
                  <a:pt x="49" y="377"/>
                </a:lnTo>
                <a:lnTo>
                  <a:pt x="44" y="380"/>
                </a:lnTo>
                <a:lnTo>
                  <a:pt x="42" y="380"/>
                </a:lnTo>
                <a:lnTo>
                  <a:pt x="41" y="381"/>
                </a:lnTo>
                <a:lnTo>
                  <a:pt x="40" y="381"/>
                </a:lnTo>
                <a:lnTo>
                  <a:pt x="39" y="381"/>
                </a:lnTo>
                <a:lnTo>
                  <a:pt x="38" y="381"/>
                </a:lnTo>
                <a:lnTo>
                  <a:pt x="36" y="380"/>
                </a:lnTo>
                <a:lnTo>
                  <a:pt x="36" y="380"/>
                </a:lnTo>
                <a:lnTo>
                  <a:pt x="35" y="380"/>
                </a:lnTo>
                <a:lnTo>
                  <a:pt x="33" y="378"/>
                </a:lnTo>
                <a:lnTo>
                  <a:pt x="30" y="376"/>
                </a:lnTo>
                <a:lnTo>
                  <a:pt x="27" y="373"/>
                </a:lnTo>
                <a:lnTo>
                  <a:pt x="25" y="371"/>
                </a:lnTo>
                <a:lnTo>
                  <a:pt x="22" y="368"/>
                </a:lnTo>
                <a:lnTo>
                  <a:pt x="21" y="367"/>
                </a:lnTo>
                <a:lnTo>
                  <a:pt x="16" y="362"/>
                </a:lnTo>
                <a:lnTo>
                  <a:pt x="15" y="361"/>
                </a:lnTo>
                <a:lnTo>
                  <a:pt x="15" y="360"/>
                </a:lnTo>
                <a:lnTo>
                  <a:pt x="12" y="356"/>
                </a:lnTo>
                <a:lnTo>
                  <a:pt x="9" y="352"/>
                </a:lnTo>
                <a:lnTo>
                  <a:pt x="8" y="350"/>
                </a:lnTo>
                <a:lnTo>
                  <a:pt x="8" y="349"/>
                </a:lnTo>
                <a:lnTo>
                  <a:pt x="7" y="348"/>
                </a:lnTo>
                <a:lnTo>
                  <a:pt x="7" y="347"/>
                </a:lnTo>
                <a:lnTo>
                  <a:pt x="7" y="346"/>
                </a:lnTo>
                <a:lnTo>
                  <a:pt x="7" y="345"/>
                </a:lnTo>
                <a:lnTo>
                  <a:pt x="7" y="344"/>
                </a:lnTo>
                <a:lnTo>
                  <a:pt x="7" y="343"/>
                </a:lnTo>
                <a:lnTo>
                  <a:pt x="8" y="342"/>
                </a:lnTo>
                <a:lnTo>
                  <a:pt x="9" y="341"/>
                </a:lnTo>
                <a:lnTo>
                  <a:pt x="10" y="339"/>
                </a:lnTo>
                <a:lnTo>
                  <a:pt x="11" y="337"/>
                </a:lnTo>
                <a:lnTo>
                  <a:pt x="13" y="335"/>
                </a:lnTo>
                <a:lnTo>
                  <a:pt x="13" y="334"/>
                </a:lnTo>
                <a:lnTo>
                  <a:pt x="14" y="333"/>
                </a:lnTo>
                <a:lnTo>
                  <a:pt x="14" y="333"/>
                </a:lnTo>
                <a:lnTo>
                  <a:pt x="14" y="332"/>
                </a:lnTo>
                <a:lnTo>
                  <a:pt x="14" y="332"/>
                </a:lnTo>
                <a:lnTo>
                  <a:pt x="13" y="331"/>
                </a:lnTo>
                <a:lnTo>
                  <a:pt x="12" y="329"/>
                </a:lnTo>
                <a:lnTo>
                  <a:pt x="11" y="328"/>
                </a:lnTo>
                <a:lnTo>
                  <a:pt x="11" y="327"/>
                </a:lnTo>
                <a:lnTo>
                  <a:pt x="10" y="326"/>
                </a:lnTo>
                <a:lnTo>
                  <a:pt x="9" y="325"/>
                </a:lnTo>
                <a:lnTo>
                  <a:pt x="6" y="323"/>
                </a:lnTo>
                <a:lnTo>
                  <a:pt x="4" y="321"/>
                </a:lnTo>
                <a:lnTo>
                  <a:pt x="3" y="320"/>
                </a:lnTo>
                <a:lnTo>
                  <a:pt x="2" y="319"/>
                </a:lnTo>
                <a:lnTo>
                  <a:pt x="1" y="317"/>
                </a:lnTo>
                <a:lnTo>
                  <a:pt x="1" y="316"/>
                </a:lnTo>
                <a:lnTo>
                  <a:pt x="1" y="316"/>
                </a:lnTo>
                <a:lnTo>
                  <a:pt x="0" y="314"/>
                </a:lnTo>
                <a:lnTo>
                  <a:pt x="0" y="313"/>
                </a:lnTo>
                <a:lnTo>
                  <a:pt x="0" y="312"/>
                </a:lnTo>
                <a:lnTo>
                  <a:pt x="0" y="310"/>
                </a:lnTo>
                <a:lnTo>
                  <a:pt x="1" y="308"/>
                </a:lnTo>
                <a:lnTo>
                  <a:pt x="1" y="307"/>
                </a:lnTo>
                <a:lnTo>
                  <a:pt x="2" y="303"/>
                </a:lnTo>
                <a:lnTo>
                  <a:pt x="3" y="301"/>
                </a:lnTo>
                <a:lnTo>
                  <a:pt x="4" y="299"/>
                </a:lnTo>
                <a:lnTo>
                  <a:pt x="5" y="295"/>
                </a:lnTo>
                <a:lnTo>
                  <a:pt x="6" y="290"/>
                </a:lnTo>
                <a:lnTo>
                  <a:pt x="6" y="289"/>
                </a:lnTo>
                <a:lnTo>
                  <a:pt x="6" y="289"/>
                </a:lnTo>
                <a:lnTo>
                  <a:pt x="6" y="288"/>
                </a:lnTo>
                <a:lnTo>
                  <a:pt x="5" y="287"/>
                </a:lnTo>
                <a:lnTo>
                  <a:pt x="5" y="286"/>
                </a:lnTo>
                <a:lnTo>
                  <a:pt x="5" y="285"/>
                </a:lnTo>
                <a:lnTo>
                  <a:pt x="6" y="284"/>
                </a:lnTo>
                <a:lnTo>
                  <a:pt x="6" y="283"/>
                </a:lnTo>
                <a:lnTo>
                  <a:pt x="7" y="279"/>
                </a:lnTo>
                <a:lnTo>
                  <a:pt x="9" y="275"/>
                </a:lnTo>
                <a:lnTo>
                  <a:pt x="11" y="270"/>
                </a:lnTo>
                <a:lnTo>
                  <a:pt x="11" y="268"/>
                </a:lnTo>
                <a:lnTo>
                  <a:pt x="12" y="266"/>
                </a:lnTo>
                <a:lnTo>
                  <a:pt x="12" y="265"/>
                </a:lnTo>
                <a:lnTo>
                  <a:pt x="13" y="263"/>
                </a:lnTo>
                <a:lnTo>
                  <a:pt x="13" y="260"/>
                </a:lnTo>
                <a:lnTo>
                  <a:pt x="13" y="259"/>
                </a:lnTo>
                <a:lnTo>
                  <a:pt x="13" y="255"/>
                </a:lnTo>
                <a:lnTo>
                  <a:pt x="13" y="254"/>
                </a:lnTo>
                <a:lnTo>
                  <a:pt x="13" y="252"/>
                </a:lnTo>
                <a:lnTo>
                  <a:pt x="14" y="248"/>
                </a:lnTo>
                <a:lnTo>
                  <a:pt x="14" y="247"/>
                </a:lnTo>
                <a:lnTo>
                  <a:pt x="14" y="245"/>
                </a:lnTo>
                <a:lnTo>
                  <a:pt x="13" y="242"/>
                </a:lnTo>
                <a:lnTo>
                  <a:pt x="13" y="241"/>
                </a:lnTo>
                <a:lnTo>
                  <a:pt x="13" y="240"/>
                </a:lnTo>
                <a:lnTo>
                  <a:pt x="12" y="238"/>
                </a:lnTo>
                <a:lnTo>
                  <a:pt x="12" y="237"/>
                </a:lnTo>
                <a:lnTo>
                  <a:pt x="11" y="235"/>
                </a:lnTo>
                <a:lnTo>
                  <a:pt x="11" y="234"/>
                </a:lnTo>
                <a:lnTo>
                  <a:pt x="8" y="230"/>
                </a:lnTo>
                <a:lnTo>
                  <a:pt x="7" y="229"/>
                </a:lnTo>
                <a:lnTo>
                  <a:pt x="7" y="228"/>
                </a:lnTo>
                <a:lnTo>
                  <a:pt x="7" y="227"/>
                </a:lnTo>
                <a:lnTo>
                  <a:pt x="7" y="227"/>
                </a:lnTo>
                <a:lnTo>
                  <a:pt x="7" y="226"/>
                </a:lnTo>
                <a:lnTo>
                  <a:pt x="7" y="225"/>
                </a:lnTo>
                <a:lnTo>
                  <a:pt x="7" y="225"/>
                </a:lnTo>
                <a:lnTo>
                  <a:pt x="8" y="225"/>
                </a:lnTo>
                <a:lnTo>
                  <a:pt x="8" y="224"/>
                </a:lnTo>
                <a:lnTo>
                  <a:pt x="9" y="223"/>
                </a:lnTo>
                <a:lnTo>
                  <a:pt x="10" y="223"/>
                </a:lnTo>
                <a:lnTo>
                  <a:pt x="11" y="222"/>
                </a:lnTo>
                <a:lnTo>
                  <a:pt x="13" y="222"/>
                </a:lnTo>
                <a:lnTo>
                  <a:pt x="14" y="221"/>
                </a:lnTo>
                <a:lnTo>
                  <a:pt x="15" y="221"/>
                </a:lnTo>
                <a:lnTo>
                  <a:pt x="16" y="220"/>
                </a:lnTo>
                <a:lnTo>
                  <a:pt x="16" y="219"/>
                </a:lnTo>
                <a:lnTo>
                  <a:pt x="17" y="218"/>
                </a:lnTo>
                <a:lnTo>
                  <a:pt x="17" y="217"/>
                </a:lnTo>
                <a:lnTo>
                  <a:pt x="17" y="217"/>
                </a:lnTo>
                <a:lnTo>
                  <a:pt x="17" y="216"/>
                </a:lnTo>
                <a:lnTo>
                  <a:pt x="17" y="215"/>
                </a:lnTo>
                <a:lnTo>
                  <a:pt x="17" y="213"/>
                </a:lnTo>
                <a:lnTo>
                  <a:pt x="17" y="212"/>
                </a:lnTo>
                <a:lnTo>
                  <a:pt x="16" y="206"/>
                </a:lnTo>
                <a:lnTo>
                  <a:pt x="16" y="205"/>
                </a:lnTo>
                <a:lnTo>
                  <a:pt x="16" y="205"/>
                </a:lnTo>
                <a:lnTo>
                  <a:pt x="16" y="204"/>
                </a:lnTo>
                <a:lnTo>
                  <a:pt x="18" y="201"/>
                </a:lnTo>
                <a:lnTo>
                  <a:pt x="18" y="200"/>
                </a:lnTo>
                <a:lnTo>
                  <a:pt x="19" y="198"/>
                </a:lnTo>
                <a:lnTo>
                  <a:pt x="19" y="194"/>
                </a:lnTo>
                <a:lnTo>
                  <a:pt x="20" y="193"/>
                </a:lnTo>
                <a:lnTo>
                  <a:pt x="20" y="192"/>
                </a:lnTo>
                <a:lnTo>
                  <a:pt x="20" y="191"/>
                </a:lnTo>
                <a:lnTo>
                  <a:pt x="21" y="190"/>
                </a:lnTo>
                <a:lnTo>
                  <a:pt x="21" y="189"/>
                </a:lnTo>
                <a:lnTo>
                  <a:pt x="22" y="188"/>
                </a:lnTo>
                <a:lnTo>
                  <a:pt x="22" y="188"/>
                </a:lnTo>
                <a:lnTo>
                  <a:pt x="23" y="188"/>
                </a:lnTo>
                <a:lnTo>
                  <a:pt x="23" y="187"/>
                </a:lnTo>
                <a:lnTo>
                  <a:pt x="25" y="187"/>
                </a:lnTo>
                <a:lnTo>
                  <a:pt x="31" y="185"/>
                </a:lnTo>
                <a:lnTo>
                  <a:pt x="33" y="185"/>
                </a:lnTo>
                <a:lnTo>
                  <a:pt x="34" y="184"/>
                </a:lnTo>
                <a:lnTo>
                  <a:pt x="35" y="184"/>
                </a:lnTo>
                <a:lnTo>
                  <a:pt x="36" y="183"/>
                </a:lnTo>
                <a:lnTo>
                  <a:pt x="36" y="183"/>
                </a:lnTo>
                <a:lnTo>
                  <a:pt x="37" y="182"/>
                </a:lnTo>
                <a:lnTo>
                  <a:pt x="37" y="182"/>
                </a:lnTo>
                <a:lnTo>
                  <a:pt x="37" y="181"/>
                </a:lnTo>
                <a:lnTo>
                  <a:pt x="37" y="181"/>
                </a:lnTo>
                <a:lnTo>
                  <a:pt x="37" y="180"/>
                </a:lnTo>
                <a:lnTo>
                  <a:pt x="37" y="179"/>
                </a:lnTo>
                <a:lnTo>
                  <a:pt x="36" y="176"/>
                </a:lnTo>
                <a:lnTo>
                  <a:pt x="36" y="175"/>
                </a:lnTo>
                <a:lnTo>
                  <a:pt x="36" y="174"/>
                </a:lnTo>
                <a:lnTo>
                  <a:pt x="36" y="173"/>
                </a:lnTo>
                <a:lnTo>
                  <a:pt x="36" y="173"/>
                </a:lnTo>
                <a:lnTo>
                  <a:pt x="37" y="172"/>
                </a:lnTo>
                <a:lnTo>
                  <a:pt x="37" y="171"/>
                </a:lnTo>
                <a:lnTo>
                  <a:pt x="38" y="171"/>
                </a:lnTo>
                <a:lnTo>
                  <a:pt x="39" y="170"/>
                </a:lnTo>
                <a:lnTo>
                  <a:pt x="39" y="170"/>
                </a:lnTo>
                <a:lnTo>
                  <a:pt x="40" y="170"/>
                </a:lnTo>
                <a:lnTo>
                  <a:pt x="41" y="169"/>
                </a:lnTo>
                <a:lnTo>
                  <a:pt x="42" y="169"/>
                </a:lnTo>
                <a:lnTo>
                  <a:pt x="43" y="169"/>
                </a:lnTo>
                <a:lnTo>
                  <a:pt x="45" y="169"/>
                </a:lnTo>
                <a:lnTo>
                  <a:pt x="46" y="169"/>
                </a:lnTo>
                <a:lnTo>
                  <a:pt x="51" y="171"/>
                </a:lnTo>
                <a:lnTo>
                  <a:pt x="53" y="171"/>
                </a:lnTo>
                <a:lnTo>
                  <a:pt x="55" y="171"/>
                </a:lnTo>
                <a:lnTo>
                  <a:pt x="56" y="172"/>
                </a:lnTo>
                <a:lnTo>
                  <a:pt x="60" y="172"/>
                </a:lnTo>
                <a:lnTo>
                  <a:pt x="62" y="172"/>
                </a:lnTo>
                <a:lnTo>
                  <a:pt x="68" y="173"/>
                </a:lnTo>
                <a:lnTo>
                  <a:pt x="69" y="173"/>
                </a:lnTo>
                <a:lnTo>
                  <a:pt x="71" y="173"/>
                </a:lnTo>
                <a:lnTo>
                  <a:pt x="73" y="173"/>
                </a:lnTo>
                <a:lnTo>
                  <a:pt x="75" y="173"/>
                </a:lnTo>
                <a:lnTo>
                  <a:pt x="77" y="173"/>
                </a:lnTo>
                <a:lnTo>
                  <a:pt x="79" y="172"/>
                </a:lnTo>
                <a:lnTo>
                  <a:pt x="80" y="172"/>
                </a:lnTo>
                <a:lnTo>
                  <a:pt x="83" y="171"/>
                </a:lnTo>
                <a:lnTo>
                  <a:pt x="88" y="169"/>
                </a:lnTo>
                <a:lnTo>
                  <a:pt x="90" y="168"/>
                </a:lnTo>
                <a:lnTo>
                  <a:pt x="92" y="167"/>
                </a:lnTo>
                <a:lnTo>
                  <a:pt x="93" y="167"/>
                </a:lnTo>
                <a:lnTo>
                  <a:pt x="93" y="167"/>
                </a:lnTo>
                <a:lnTo>
                  <a:pt x="94" y="167"/>
                </a:lnTo>
                <a:lnTo>
                  <a:pt x="94" y="168"/>
                </a:lnTo>
                <a:lnTo>
                  <a:pt x="98" y="169"/>
                </a:lnTo>
                <a:lnTo>
                  <a:pt x="100" y="170"/>
                </a:lnTo>
                <a:lnTo>
                  <a:pt x="101" y="170"/>
                </a:lnTo>
                <a:lnTo>
                  <a:pt x="104" y="171"/>
                </a:lnTo>
                <a:lnTo>
                  <a:pt x="106" y="171"/>
                </a:lnTo>
                <a:lnTo>
                  <a:pt x="106" y="172"/>
                </a:lnTo>
                <a:lnTo>
                  <a:pt x="108" y="172"/>
                </a:lnTo>
                <a:lnTo>
                  <a:pt x="110" y="174"/>
                </a:lnTo>
                <a:lnTo>
                  <a:pt x="111" y="175"/>
                </a:lnTo>
                <a:lnTo>
                  <a:pt x="112" y="175"/>
                </a:lnTo>
                <a:lnTo>
                  <a:pt x="112" y="175"/>
                </a:lnTo>
                <a:lnTo>
                  <a:pt x="113" y="175"/>
                </a:lnTo>
                <a:lnTo>
                  <a:pt x="113" y="175"/>
                </a:lnTo>
                <a:lnTo>
                  <a:pt x="114" y="175"/>
                </a:lnTo>
                <a:lnTo>
                  <a:pt x="114" y="174"/>
                </a:lnTo>
                <a:lnTo>
                  <a:pt x="115" y="174"/>
                </a:lnTo>
                <a:lnTo>
                  <a:pt x="116" y="172"/>
                </a:lnTo>
                <a:lnTo>
                  <a:pt x="117" y="171"/>
                </a:lnTo>
                <a:lnTo>
                  <a:pt x="117" y="169"/>
                </a:lnTo>
                <a:lnTo>
                  <a:pt x="118" y="166"/>
                </a:lnTo>
                <a:lnTo>
                  <a:pt x="119" y="166"/>
                </a:lnTo>
                <a:lnTo>
                  <a:pt x="119" y="165"/>
                </a:lnTo>
                <a:lnTo>
                  <a:pt x="120" y="165"/>
                </a:lnTo>
                <a:lnTo>
                  <a:pt x="120" y="164"/>
                </a:lnTo>
                <a:lnTo>
                  <a:pt x="122" y="163"/>
                </a:lnTo>
                <a:lnTo>
                  <a:pt x="123" y="162"/>
                </a:lnTo>
                <a:lnTo>
                  <a:pt x="124" y="162"/>
                </a:lnTo>
                <a:lnTo>
                  <a:pt x="125" y="162"/>
                </a:lnTo>
                <a:lnTo>
                  <a:pt x="125" y="161"/>
                </a:lnTo>
                <a:lnTo>
                  <a:pt x="126" y="161"/>
                </a:lnTo>
                <a:lnTo>
                  <a:pt x="128" y="162"/>
                </a:lnTo>
                <a:lnTo>
                  <a:pt x="131" y="162"/>
                </a:lnTo>
                <a:lnTo>
                  <a:pt x="132" y="162"/>
                </a:lnTo>
                <a:lnTo>
                  <a:pt x="135" y="162"/>
                </a:lnTo>
                <a:lnTo>
                  <a:pt x="136" y="162"/>
                </a:lnTo>
                <a:lnTo>
                  <a:pt x="137" y="162"/>
                </a:lnTo>
                <a:lnTo>
                  <a:pt x="139" y="162"/>
                </a:lnTo>
                <a:lnTo>
                  <a:pt x="140" y="161"/>
                </a:lnTo>
                <a:lnTo>
                  <a:pt x="141" y="161"/>
                </a:lnTo>
                <a:lnTo>
                  <a:pt x="143" y="160"/>
                </a:lnTo>
                <a:lnTo>
                  <a:pt x="145" y="158"/>
                </a:lnTo>
                <a:lnTo>
                  <a:pt x="146" y="157"/>
                </a:lnTo>
                <a:lnTo>
                  <a:pt x="147" y="156"/>
                </a:lnTo>
                <a:lnTo>
                  <a:pt x="147" y="155"/>
                </a:lnTo>
                <a:lnTo>
                  <a:pt x="148" y="155"/>
                </a:lnTo>
                <a:lnTo>
                  <a:pt x="149" y="154"/>
                </a:lnTo>
                <a:lnTo>
                  <a:pt x="149" y="152"/>
                </a:lnTo>
                <a:lnTo>
                  <a:pt x="149" y="151"/>
                </a:lnTo>
                <a:lnTo>
                  <a:pt x="150" y="150"/>
                </a:lnTo>
                <a:lnTo>
                  <a:pt x="150" y="149"/>
                </a:lnTo>
                <a:lnTo>
                  <a:pt x="150" y="147"/>
                </a:lnTo>
                <a:lnTo>
                  <a:pt x="150" y="146"/>
                </a:lnTo>
                <a:lnTo>
                  <a:pt x="150" y="144"/>
                </a:lnTo>
                <a:lnTo>
                  <a:pt x="149" y="143"/>
                </a:lnTo>
                <a:lnTo>
                  <a:pt x="149" y="142"/>
                </a:lnTo>
                <a:lnTo>
                  <a:pt x="148" y="140"/>
                </a:lnTo>
                <a:lnTo>
                  <a:pt x="148" y="139"/>
                </a:lnTo>
                <a:lnTo>
                  <a:pt x="146" y="137"/>
                </a:lnTo>
                <a:lnTo>
                  <a:pt x="145" y="134"/>
                </a:lnTo>
                <a:lnTo>
                  <a:pt x="144" y="134"/>
                </a:lnTo>
                <a:lnTo>
                  <a:pt x="143" y="133"/>
                </a:lnTo>
                <a:lnTo>
                  <a:pt x="143" y="132"/>
                </a:lnTo>
                <a:lnTo>
                  <a:pt x="142" y="132"/>
                </a:lnTo>
                <a:lnTo>
                  <a:pt x="141" y="131"/>
                </a:lnTo>
                <a:lnTo>
                  <a:pt x="139" y="130"/>
                </a:lnTo>
                <a:lnTo>
                  <a:pt x="138" y="130"/>
                </a:lnTo>
                <a:lnTo>
                  <a:pt x="134" y="129"/>
                </a:lnTo>
                <a:lnTo>
                  <a:pt x="132" y="128"/>
                </a:lnTo>
                <a:lnTo>
                  <a:pt x="127" y="125"/>
                </a:lnTo>
                <a:lnTo>
                  <a:pt x="126" y="125"/>
                </a:lnTo>
                <a:lnTo>
                  <a:pt x="125" y="124"/>
                </a:lnTo>
                <a:lnTo>
                  <a:pt x="124" y="123"/>
                </a:lnTo>
                <a:lnTo>
                  <a:pt x="124" y="122"/>
                </a:lnTo>
                <a:lnTo>
                  <a:pt x="123" y="121"/>
                </a:lnTo>
                <a:lnTo>
                  <a:pt x="123" y="119"/>
                </a:lnTo>
                <a:lnTo>
                  <a:pt x="122" y="118"/>
                </a:lnTo>
                <a:lnTo>
                  <a:pt x="122" y="116"/>
                </a:lnTo>
                <a:lnTo>
                  <a:pt x="122" y="114"/>
                </a:lnTo>
                <a:lnTo>
                  <a:pt x="122" y="113"/>
                </a:lnTo>
                <a:lnTo>
                  <a:pt x="121" y="111"/>
                </a:lnTo>
                <a:lnTo>
                  <a:pt x="122" y="110"/>
                </a:lnTo>
                <a:lnTo>
                  <a:pt x="122" y="108"/>
                </a:lnTo>
                <a:lnTo>
                  <a:pt x="122" y="107"/>
                </a:lnTo>
                <a:lnTo>
                  <a:pt x="122" y="106"/>
                </a:lnTo>
                <a:lnTo>
                  <a:pt x="123" y="104"/>
                </a:lnTo>
                <a:lnTo>
                  <a:pt x="123" y="103"/>
                </a:lnTo>
                <a:lnTo>
                  <a:pt x="124" y="101"/>
                </a:lnTo>
                <a:lnTo>
                  <a:pt x="124" y="100"/>
                </a:lnTo>
                <a:lnTo>
                  <a:pt x="125" y="99"/>
                </a:lnTo>
                <a:lnTo>
                  <a:pt x="133" y="89"/>
                </a:lnTo>
                <a:lnTo>
                  <a:pt x="134" y="88"/>
                </a:lnTo>
                <a:lnTo>
                  <a:pt x="135" y="87"/>
                </a:lnTo>
                <a:lnTo>
                  <a:pt x="136" y="85"/>
                </a:lnTo>
                <a:lnTo>
                  <a:pt x="137" y="81"/>
                </a:lnTo>
                <a:lnTo>
                  <a:pt x="139" y="78"/>
                </a:lnTo>
                <a:lnTo>
                  <a:pt x="139" y="77"/>
                </a:lnTo>
                <a:lnTo>
                  <a:pt x="140" y="74"/>
                </a:lnTo>
                <a:lnTo>
                  <a:pt x="141" y="74"/>
                </a:lnTo>
                <a:lnTo>
                  <a:pt x="141" y="73"/>
                </a:lnTo>
                <a:lnTo>
                  <a:pt x="142" y="72"/>
                </a:lnTo>
                <a:lnTo>
                  <a:pt x="142" y="71"/>
                </a:lnTo>
                <a:lnTo>
                  <a:pt x="143" y="70"/>
                </a:lnTo>
                <a:lnTo>
                  <a:pt x="144" y="70"/>
                </a:lnTo>
                <a:lnTo>
                  <a:pt x="144" y="69"/>
                </a:lnTo>
                <a:lnTo>
                  <a:pt x="145" y="69"/>
                </a:lnTo>
                <a:lnTo>
                  <a:pt x="147" y="68"/>
                </a:lnTo>
                <a:lnTo>
                  <a:pt x="148" y="68"/>
                </a:lnTo>
                <a:lnTo>
                  <a:pt x="149" y="68"/>
                </a:lnTo>
                <a:lnTo>
                  <a:pt x="150" y="67"/>
                </a:lnTo>
                <a:lnTo>
                  <a:pt x="151" y="68"/>
                </a:lnTo>
                <a:lnTo>
                  <a:pt x="151" y="68"/>
                </a:lnTo>
                <a:lnTo>
                  <a:pt x="153" y="69"/>
                </a:lnTo>
                <a:lnTo>
                  <a:pt x="154" y="69"/>
                </a:lnTo>
                <a:lnTo>
                  <a:pt x="154" y="69"/>
                </a:lnTo>
                <a:lnTo>
                  <a:pt x="155" y="69"/>
                </a:lnTo>
                <a:lnTo>
                  <a:pt x="156" y="70"/>
                </a:lnTo>
                <a:lnTo>
                  <a:pt x="157" y="70"/>
                </a:lnTo>
                <a:lnTo>
                  <a:pt x="158" y="70"/>
                </a:lnTo>
                <a:lnTo>
                  <a:pt x="159" y="69"/>
                </a:lnTo>
                <a:lnTo>
                  <a:pt x="161" y="69"/>
                </a:lnTo>
                <a:lnTo>
                  <a:pt x="162" y="68"/>
                </a:lnTo>
                <a:lnTo>
                  <a:pt x="163" y="68"/>
                </a:lnTo>
                <a:lnTo>
                  <a:pt x="168" y="65"/>
                </a:lnTo>
                <a:lnTo>
                  <a:pt x="170" y="64"/>
                </a:lnTo>
                <a:lnTo>
                  <a:pt x="172" y="63"/>
                </a:lnTo>
                <a:lnTo>
                  <a:pt x="174" y="63"/>
                </a:lnTo>
                <a:lnTo>
                  <a:pt x="177" y="62"/>
                </a:lnTo>
                <a:lnTo>
                  <a:pt x="179" y="61"/>
                </a:lnTo>
                <a:lnTo>
                  <a:pt x="184" y="60"/>
                </a:lnTo>
                <a:lnTo>
                  <a:pt x="186" y="59"/>
                </a:lnTo>
                <a:lnTo>
                  <a:pt x="188" y="59"/>
                </a:lnTo>
                <a:lnTo>
                  <a:pt x="191" y="58"/>
                </a:lnTo>
                <a:lnTo>
                  <a:pt x="193" y="57"/>
                </a:lnTo>
                <a:lnTo>
                  <a:pt x="194" y="57"/>
                </a:lnTo>
                <a:lnTo>
                  <a:pt x="196" y="56"/>
                </a:lnTo>
                <a:lnTo>
                  <a:pt x="198" y="54"/>
                </a:lnTo>
                <a:lnTo>
                  <a:pt x="200" y="53"/>
                </a:lnTo>
                <a:lnTo>
                  <a:pt x="200" y="52"/>
                </a:lnTo>
                <a:lnTo>
                  <a:pt x="201" y="51"/>
                </a:lnTo>
                <a:lnTo>
                  <a:pt x="204" y="48"/>
                </a:lnTo>
                <a:lnTo>
                  <a:pt x="205" y="46"/>
                </a:lnTo>
                <a:lnTo>
                  <a:pt x="206" y="45"/>
                </a:lnTo>
                <a:lnTo>
                  <a:pt x="207" y="44"/>
                </a:lnTo>
                <a:lnTo>
                  <a:pt x="208" y="44"/>
                </a:lnTo>
                <a:lnTo>
                  <a:pt x="209" y="43"/>
                </a:lnTo>
                <a:lnTo>
                  <a:pt x="210" y="43"/>
                </a:lnTo>
                <a:lnTo>
                  <a:pt x="210" y="43"/>
                </a:lnTo>
                <a:lnTo>
                  <a:pt x="213" y="43"/>
                </a:lnTo>
                <a:lnTo>
                  <a:pt x="217" y="43"/>
                </a:lnTo>
                <a:lnTo>
                  <a:pt x="219" y="43"/>
                </a:lnTo>
                <a:lnTo>
                  <a:pt x="220" y="43"/>
                </a:lnTo>
                <a:lnTo>
                  <a:pt x="221" y="43"/>
                </a:lnTo>
                <a:lnTo>
                  <a:pt x="223" y="43"/>
                </a:lnTo>
                <a:lnTo>
                  <a:pt x="224" y="43"/>
                </a:lnTo>
                <a:lnTo>
                  <a:pt x="225" y="42"/>
                </a:lnTo>
                <a:lnTo>
                  <a:pt x="225" y="42"/>
                </a:lnTo>
                <a:lnTo>
                  <a:pt x="226" y="41"/>
                </a:lnTo>
                <a:lnTo>
                  <a:pt x="226" y="40"/>
                </a:lnTo>
                <a:lnTo>
                  <a:pt x="227" y="40"/>
                </a:lnTo>
                <a:lnTo>
                  <a:pt x="227" y="40"/>
                </a:lnTo>
                <a:lnTo>
                  <a:pt x="227" y="39"/>
                </a:lnTo>
                <a:lnTo>
                  <a:pt x="228" y="38"/>
                </a:lnTo>
                <a:lnTo>
                  <a:pt x="228" y="37"/>
                </a:lnTo>
                <a:lnTo>
                  <a:pt x="228" y="37"/>
                </a:lnTo>
                <a:lnTo>
                  <a:pt x="227" y="36"/>
                </a:lnTo>
                <a:lnTo>
                  <a:pt x="227" y="35"/>
                </a:lnTo>
                <a:lnTo>
                  <a:pt x="227" y="34"/>
                </a:lnTo>
                <a:lnTo>
                  <a:pt x="226" y="32"/>
                </a:lnTo>
                <a:lnTo>
                  <a:pt x="225" y="28"/>
                </a:lnTo>
                <a:lnTo>
                  <a:pt x="224" y="27"/>
                </a:lnTo>
                <a:lnTo>
                  <a:pt x="224" y="26"/>
                </a:lnTo>
                <a:lnTo>
                  <a:pt x="224" y="25"/>
                </a:lnTo>
                <a:lnTo>
                  <a:pt x="224" y="24"/>
                </a:lnTo>
                <a:lnTo>
                  <a:pt x="224" y="23"/>
                </a:lnTo>
                <a:lnTo>
                  <a:pt x="225" y="22"/>
                </a:lnTo>
                <a:lnTo>
                  <a:pt x="225" y="22"/>
                </a:lnTo>
                <a:lnTo>
                  <a:pt x="225" y="21"/>
                </a:lnTo>
                <a:lnTo>
                  <a:pt x="226" y="20"/>
                </a:lnTo>
                <a:lnTo>
                  <a:pt x="226" y="19"/>
                </a:lnTo>
                <a:lnTo>
                  <a:pt x="228" y="18"/>
                </a:lnTo>
                <a:lnTo>
                  <a:pt x="229" y="16"/>
                </a:lnTo>
                <a:lnTo>
                  <a:pt x="230" y="15"/>
                </a:lnTo>
                <a:lnTo>
                  <a:pt x="231" y="15"/>
                </a:lnTo>
                <a:lnTo>
                  <a:pt x="232" y="14"/>
                </a:lnTo>
                <a:lnTo>
                  <a:pt x="233" y="14"/>
                </a:lnTo>
                <a:lnTo>
                  <a:pt x="235" y="13"/>
                </a:lnTo>
                <a:lnTo>
                  <a:pt x="236" y="12"/>
                </a:lnTo>
                <a:lnTo>
                  <a:pt x="237" y="12"/>
                </a:lnTo>
                <a:lnTo>
                  <a:pt x="240" y="12"/>
                </a:lnTo>
                <a:lnTo>
                  <a:pt x="241" y="12"/>
                </a:lnTo>
                <a:lnTo>
                  <a:pt x="242" y="11"/>
                </a:lnTo>
                <a:lnTo>
                  <a:pt x="243" y="11"/>
                </a:lnTo>
                <a:lnTo>
                  <a:pt x="244" y="10"/>
                </a:lnTo>
                <a:lnTo>
                  <a:pt x="245" y="10"/>
                </a:lnTo>
                <a:lnTo>
                  <a:pt x="246" y="9"/>
                </a:lnTo>
                <a:lnTo>
                  <a:pt x="249" y="7"/>
                </a:lnTo>
                <a:lnTo>
                  <a:pt x="252" y="4"/>
                </a:lnTo>
                <a:lnTo>
                  <a:pt x="253" y="3"/>
                </a:lnTo>
                <a:lnTo>
                  <a:pt x="254" y="3"/>
                </a:lnTo>
                <a:lnTo>
                  <a:pt x="255" y="2"/>
                </a:lnTo>
                <a:lnTo>
                  <a:pt x="256" y="1"/>
                </a:lnTo>
                <a:lnTo>
                  <a:pt x="256" y="0"/>
                </a:lnTo>
                <a:lnTo>
                  <a:pt x="262" y="4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310" name="Freeform 247">
            <a:extLst>
              <a:ext uri="{FF2B5EF4-FFF2-40B4-BE49-F238E27FC236}">
                <a16:creationId xmlns:a16="http://schemas.microsoft.com/office/drawing/2014/main" id="{BBA9B3BC-BC30-44A4-9365-ACF7B32821E5}"/>
              </a:ext>
            </a:extLst>
          </p:cNvPr>
          <p:cNvSpPr>
            <a:spLocks/>
          </p:cNvSpPr>
          <p:nvPr/>
        </p:nvSpPr>
        <p:spPr bwMode="auto">
          <a:xfrm>
            <a:off x="8658510" y="2302531"/>
            <a:ext cx="575761" cy="608370"/>
          </a:xfrm>
          <a:custGeom>
            <a:avLst/>
            <a:gdLst>
              <a:gd name="T0" fmla="*/ 223 w 565"/>
              <a:gd name="T1" fmla="*/ 29 h 597"/>
              <a:gd name="T2" fmla="*/ 251 w 565"/>
              <a:gd name="T3" fmla="*/ 30 h 597"/>
              <a:gd name="T4" fmla="*/ 278 w 565"/>
              <a:gd name="T5" fmla="*/ 46 h 597"/>
              <a:gd name="T6" fmla="*/ 295 w 565"/>
              <a:gd name="T7" fmla="*/ 60 h 597"/>
              <a:gd name="T8" fmla="*/ 323 w 565"/>
              <a:gd name="T9" fmla="*/ 73 h 597"/>
              <a:gd name="T10" fmla="*/ 329 w 565"/>
              <a:gd name="T11" fmla="*/ 91 h 597"/>
              <a:gd name="T12" fmla="*/ 363 w 565"/>
              <a:gd name="T13" fmla="*/ 107 h 597"/>
              <a:gd name="T14" fmla="*/ 384 w 565"/>
              <a:gd name="T15" fmla="*/ 80 h 597"/>
              <a:gd name="T16" fmla="*/ 401 w 565"/>
              <a:gd name="T17" fmla="*/ 87 h 597"/>
              <a:gd name="T18" fmla="*/ 432 w 565"/>
              <a:gd name="T19" fmla="*/ 105 h 597"/>
              <a:gd name="T20" fmla="*/ 470 w 565"/>
              <a:gd name="T21" fmla="*/ 115 h 597"/>
              <a:gd name="T22" fmla="*/ 512 w 565"/>
              <a:gd name="T23" fmla="*/ 148 h 597"/>
              <a:gd name="T24" fmla="*/ 556 w 565"/>
              <a:gd name="T25" fmla="*/ 175 h 597"/>
              <a:gd name="T26" fmla="*/ 555 w 565"/>
              <a:gd name="T27" fmla="*/ 200 h 597"/>
              <a:gd name="T28" fmla="*/ 564 w 565"/>
              <a:gd name="T29" fmla="*/ 218 h 597"/>
              <a:gd name="T30" fmla="*/ 545 w 565"/>
              <a:gd name="T31" fmla="*/ 230 h 597"/>
              <a:gd name="T32" fmla="*/ 553 w 565"/>
              <a:gd name="T33" fmla="*/ 247 h 597"/>
              <a:gd name="T34" fmla="*/ 542 w 565"/>
              <a:gd name="T35" fmla="*/ 257 h 597"/>
              <a:gd name="T36" fmla="*/ 526 w 565"/>
              <a:gd name="T37" fmla="*/ 252 h 597"/>
              <a:gd name="T38" fmla="*/ 529 w 565"/>
              <a:gd name="T39" fmla="*/ 264 h 597"/>
              <a:gd name="T40" fmla="*/ 518 w 565"/>
              <a:gd name="T41" fmla="*/ 274 h 597"/>
              <a:gd name="T42" fmla="*/ 493 w 565"/>
              <a:gd name="T43" fmla="*/ 295 h 597"/>
              <a:gd name="T44" fmla="*/ 489 w 565"/>
              <a:gd name="T45" fmla="*/ 326 h 597"/>
              <a:gd name="T46" fmla="*/ 500 w 565"/>
              <a:gd name="T47" fmla="*/ 342 h 597"/>
              <a:gd name="T48" fmla="*/ 514 w 565"/>
              <a:gd name="T49" fmla="*/ 352 h 597"/>
              <a:gd name="T50" fmla="*/ 507 w 565"/>
              <a:gd name="T51" fmla="*/ 376 h 597"/>
              <a:gd name="T52" fmla="*/ 502 w 565"/>
              <a:gd name="T53" fmla="*/ 394 h 597"/>
              <a:gd name="T54" fmla="*/ 496 w 565"/>
              <a:gd name="T55" fmla="*/ 415 h 597"/>
              <a:gd name="T56" fmla="*/ 508 w 565"/>
              <a:gd name="T57" fmla="*/ 435 h 597"/>
              <a:gd name="T58" fmla="*/ 493 w 565"/>
              <a:gd name="T59" fmla="*/ 451 h 597"/>
              <a:gd name="T60" fmla="*/ 486 w 565"/>
              <a:gd name="T61" fmla="*/ 467 h 597"/>
              <a:gd name="T62" fmla="*/ 498 w 565"/>
              <a:gd name="T63" fmla="*/ 485 h 597"/>
              <a:gd name="T64" fmla="*/ 487 w 565"/>
              <a:gd name="T65" fmla="*/ 503 h 597"/>
              <a:gd name="T66" fmla="*/ 457 w 565"/>
              <a:gd name="T67" fmla="*/ 513 h 597"/>
              <a:gd name="T68" fmla="*/ 445 w 565"/>
              <a:gd name="T69" fmla="*/ 531 h 597"/>
              <a:gd name="T70" fmla="*/ 409 w 565"/>
              <a:gd name="T71" fmla="*/ 531 h 597"/>
              <a:gd name="T72" fmla="*/ 382 w 565"/>
              <a:gd name="T73" fmla="*/ 531 h 597"/>
              <a:gd name="T74" fmla="*/ 366 w 565"/>
              <a:gd name="T75" fmla="*/ 529 h 597"/>
              <a:gd name="T76" fmla="*/ 347 w 565"/>
              <a:gd name="T77" fmla="*/ 536 h 597"/>
              <a:gd name="T78" fmla="*/ 331 w 565"/>
              <a:gd name="T79" fmla="*/ 551 h 597"/>
              <a:gd name="T80" fmla="*/ 300 w 565"/>
              <a:gd name="T81" fmla="*/ 570 h 597"/>
              <a:gd name="T82" fmla="*/ 277 w 565"/>
              <a:gd name="T83" fmla="*/ 589 h 597"/>
              <a:gd name="T84" fmla="*/ 251 w 565"/>
              <a:gd name="T85" fmla="*/ 585 h 597"/>
              <a:gd name="T86" fmla="*/ 233 w 565"/>
              <a:gd name="T87" fmla="*/ 595 h 597"/>
              <a:gd name="T88" fmla="*/ 216 w 565"/>
              <a:gd name="T89" fmla="*/ 594 h 597"/>
              <a:gd name="T90" fmla="*/ 194 w 565"/>
              <a:gd name="T91" fmla="*/ 575 h 597"/>
              <a:gd name="T92" fmla="*/ 177 w 565"/>
              <a:gd name="T93" fmla="*/ 563 h 597"/>
              <a:gd name="T94" fmla="*/ 190 w 565"/>
              <a:gd name="T95" fmla="*/ 542 h 597"/>
              <a:gd name="T96" fmla="*/ 204 w 565"/>
              <a:gd name="T97" fmla="*/ 514 h 597"/>
              <a:gd name="T98" fmla="*/ 220 w 565"/>
              <a:gd name="T99" fmla="*/ 501 h 597"/>
              <a:gd name="T100" fmla="*/ 205 w 565"/>
              <a:gd name="T101" fmla="*/ 482 h 597"/>
              <a:gd name="T102" fmla="*/ 195 w 565"/>
              <a:gd name="T103" fmla="*/ 474 h 597"/>
              <a:gd name="T104" fmla="*/ 161 w 565"/>
              <a:gd name="T105" fmla="*/ 479 h 597"/>
              <a:gd name="T106" fmla="*/ 131 w 565"/>
              <a:gd name="T107" fmla="*/ 471 h 597"/>
              <a:gd name="T108" fmla="*/ 112 w 565"/>
              <a:gd name="T109" fmla="*/ 438 h 597"/>
              <a:gd name="T110" fmla="*/ 103 w 565"/>
              <a:gd name="T111" fmla="*/ 418 h 597"/>
              <a:gd name="T112" fmla="*/ 70 w 565"/>
              <a:gd name="T113" fmla="*/ 418 h 597"/>
              <a:gd name="T114" fmla="*/ 35 w 565"/>
              <a:gd name="T115" fmla="*/ 415 h 597"/>
              <a:gd name="T116" fmla="*/ 14 w 565"/>
              <a:gd name="T117" fmla="*/ 402 h 597"/>
              <a:gd name="T118" fmla="*/ 4 w 565"/>
              <a:gd name="T119" fmla="*/ 395 h 5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565" h="597">
                <a:moveTo>
                  <a:pt x="180" y="0"/>
                </a:moveTo>
                <a:lnTo>
                  <a:pt x="188" y="6"/>
                </a:lnTo>
                <a:lnTo>
                  <a:pt x="190" y="8"/>
                </a:lnTo>
                <a:lnTo>
                  <a:pt x="195" y="11"/>
                </a:lnTo>
                <a:lnTo>
                  <a:pt x="205" y="18"/>
                </a:lnTo>
                <a:lnTo>
                  <a:pt x="206" y="19"/>
                </a:lnTo>
                <a:lnTo>
                  <a:pt x="209" y="22"/>
                </a:lnTo>
                <a:lnTo>
                  <a:pt x="210" y="23"/>
                </a:lnTo>
                <a:lnTo>
                  <a:pt x="213" y="25"/>
                </a:lnTo>
                <a:lnTo>
                  <a:pt x="214" y="27"/>
                </a:lnTo>
                <a:lnTo>
                  <a:pt x="215" y="27"/>
                </a:lnTo>
                <a:lnTo>
                  <a:pt x="216" y="27"/>
                </a:lnTo>
                <a:lnTo>
                  <a:pt x="217" y="28"/>
                </a:lnTo>
                <a:lnTo>
                  <a:pt x="218" y="28"/>
                </a:lnTo>
                <a:lnTo>
                  <a:pt x="220" y="28"/>
                </a:lnTo>
                <a:lnTo>
                  <a:pt x="222" y="29"/>
                </a:lnTo>
                <a:lnTo>
                  <a:pt x="223" y="29"/>
                </a:lnTo>
                <a:lnTo>
                  <a:pt x="225" y="29"/>
                </a:lnTo>
                <a:lnTo>
                  <a:pt x="230" y="28"/>
                </a:lnTo>
                <a:lnTo>
                  <a:pt x="231" y="28"/>
                </a:lnTo>
                <a:lnTo>
                  <a:pt x="232" y="28"/>
                </a:lnTo>
                <a:lnTo>
                  <a:pt x="233" y="28"/>
                </a:lnTo>
                <a:lnTo>
                  <a:pt x="236" y="29"/>
                </a:lnTo>
                <a:lnTo>
                  <a:pt x="238" y="29"/>
                </a:lnTo>
                <a:lnTo>
                  <a:pt x="239" y="29"/>
                </a:lnTo>
                <a:lnTo>
                  <a:pt x="240" y="29"/>
                </a:lnTo>
                <a:lnTo>
                  <a:pt x="241" y="29"/>
                </a:lnTo>
                <a:lnTo>
                  <a:pt x="243" y="28"/>
                </a:lnTo>
                <a:lnTo>
                  <a:pt x="244" y="28"/>
                </a:lnTo>
                <a:lnTo>
                  <a:pt x="245" y="28"/>
                </a:lnTo>
                <a:lnTo>
                  <a:pt x="246" y="28"/>
                </a:lnTo>
                <a:lnTo>
                  <a:pt x="247" y="28"/>
                </a:lnTo>
                <a:lnTo>
                  <a:pt x="250" y="29"/>
                </a:lnTo>
                <a:lnTo>
                  <a:pt x="251" y="30"/>
                </a:lnTo>
                <a:lnTo>
                  <a:pt x="252" y="30"/>
                </a:lnTo>
                <a:lnTo>
                  <a:pt x="253" y="31"/>
                </a:lnTo>
                <a:lnTo>
                  <a:pt x="255" y="32"/>
                </a:lnTo>
                <a:lnTo>
                  <a:pt x="256" y="32"/>
                </a:lnTo>
                <a:lnTo>
                  <a:pt x="260" y="34"/>
                </a:lnTo>
                <a:lnTo>
                  <a:pt x="262" y="35"/>
                </a:lnTo>
                <a:lnTo>
                  <a:pt x="263" y="36"/>
                </a:lnTo>
                <a:lnTo>
                  <a:pt x="264" y="36"/>
                </a:lnTo>
                <a:lnTo>
                  <a:pt x="264" y="36"/>
                </a:lnTo>
                <a:lnTo>
                  <a:pt x="268" y="40"/>
                </a:lnTo>
                <a:lnTo>
                  <a:pt x="269" y="41"/>
                </a:lnTo>
                <a:lnTo>
                  <a:pt x="270" y="42"/>
                </a:lnTo>
                <a:lnTo>
                  <a:pt x="271" y="43"/>
                </a:lnTo>
                <a:lnTo>
                  <a:pt x="273" y="44"/>
                </a:lnTo>
                <a:lnTo>
                  <a:pt x="275" y="45"/>
                </a:lnTo>
                <a:lnTo>
                  <a:pt x="276" y="46"/>
                </a:lnTo>
                <a:lnTo>
                  <a:pt x="278" y="46"/>
                </a:lnTo>
                <a:lnTo>
                  <a:pt x="279" y="47"/>
                </a:lnTo>
                <a:lnTo>
                  <a:pt x="283" y="47"/>
                </a:lnTo>
                <a:lnTo>
                  <a:pt x="285" y="48"/>
                </a:lnTo>
                <a:lnTo>
                  <a:pt x="288" y="49"/>
                </a:lnTo>
                <a:lnTo>
                  <a:pt x="289" y="50"/>
                </a:lnTo>
                <a:lnTo>
                  <a:pt x="290" y="50"/>
                </a:lnTo>
                <a:lnTo>
                  <a:pt x="291" y="50"/>
                </a:lnTo>
                <a:lnTo>
                  <a:pt x="291" y="51"/>
                </a:lnTo>
                <a:lnTo>
                  <a:pt x="291" y="51"/>
                </a:lnTo>
                <a:lnTo>
                  <a:pt x="292" y="52"/>
                </a:lnTo>
                <a:lnTo>
                  <a:pt x="292" y="52"/>
                </a:lnTo>
                <a:lnTo>
                  <a:pt x="292" y="53"/>
                </a:lnTo>
                <a:lnTo>
                  <a:pt x="293" y="57"/>
                </a:lnTo>
                <a:lnTo>
                  <a:pt x="294" y="58"/>
                </a:lnTo>
                <a:lnTo>
                  <a:pt x="294" y="59"/>
                </a:lnTo>
                <a:lnTo>
                  <a:pt x="295" y="60"/>
                </a:lnTo>
                <a:lnTo>
                  <a:pt x="295" y="60"/>
                </a:lnTo>
                <a:lnTo>
                  <a:pt x="296" y="61"/>
                </a:lnTo>
                <a:lnTo>
                  <a:pt x="297" y="61"/>
                </a:lnTo>
                <a:lnTo>
                  <a:pt x="298" y="62"/>
                </a:lnTo>
                <a:lnTo>
                  <a:pt x="299" y="62"/>
                </a:lnTo>
                <a:lnTo>
                  <a:pt x="301" y="63"/>
                </a:lnTo>
                <a:lnTo>
                  <a:pt x="303" y="63"/>
                </a:lnTo>
                <a:lnTo>
                  <a:pt x="305" y="64"/>
                </a:lnTo>
                <a:lnTo>
                  <a:pt x="307" y="65"/>
                </a:lnTo>
                <a:lnTo>
                  <a:pt x="309" y="65"/>
                </a:lnTo>
                <a:lnTo>
                  <a:pt x="311" y="66"/>
                </a:lnTo>
                <a:lnTo>
                  <a:pt x="312" y="67"/>
                </a:lnTo>
                <a:lnTo>
                  <a:pt x="315" y="69"/>
                </a:lnTo>
                <a:lnTo>
                  <a:pt x="317" y="70"/>
                </a:lnTo>
                <a:lnTo>
                  <a:pt x="318" y="71"/>
                </a:lnTo>
                <a:lnTo>
                  <a:pt x="320" y="72"/>
                </a:lnTo>
                <a:lnTo>
                  <a:pt x="321" y="72"/>
                </a:lnTo>
                <a:lnTo>
                  <a:pt x="323" y="73"/>
                </a:lnTo>
                <a:lnTo>
                  <a:pt x="324" y="73"/>
                </a:lnTo>
                <a:lnTo>
                  <a:pt x="327" y="74"/>
                </a:lnTo>
                <a:lnTo>
                  <a:pt x="328" y="74"/>
                </a:lnTo>
                <a:lnTo>
                  <a:pt x="328" y="74"/>
                </a:lnTo>
                <a:lnTo>
                  <a:pt x="329" y="75"/>
                </a:lnTo>
                <a:lnTo>
                  <a:pt x="329" y="76"/>
                </a:lnTo>
                <a:lnTo>
                  <a:pt x="329" y="77"/>
                </a:lnTo>
                <a:lnTo>
                  <a:pt x="329" y="78"/>
                </a:lnTo>
                <a:lnTo>
                  <a:pt x="329" y="78"/>
                </a:lnTo>
                <a:lnTo>
                  <a:pt x="329" y="79"/>
                </a:lnTo>
                <a:lnTo>
                  <a:pt x="328" y="82"/>
                </a:lnTo>
                <a:lnTo>
                  <a:pt x="328" y="84"/>
                </a:lnTo>
                <a:lnTo>
                  <a:pt x="328" y="86"/>
                </a:lnTo>
                <a:lnTo>
                  <a:pt x="328" y="87"/>
                </a:lnTo>
                <a:lnTo>
                  <a:pt x="328" y="89"/>
                </a:lnTo>
                <a:lnTo>
                  <a:pt x="328" y="90"/>
                </a:lnTo>
                <a:lnTo>
                  <a:pt x="329" y="91"/>
                </a:lnTo>
                <a:lnTo>
                  <a:pt x="330" y="93"/>
                </a:lnTo>
                <a:lnTo>
                  <a:pt x="331" y="94"/>
                </a:lnTo>
                <a:lnTo>
                  <a:pt x="332" y="95"/>
                </a:lnTo>
                <a:lnTo>
                  <a:pt x="333" y="96"/>
                </a:lnTo>
                <a:lnTo>
                  <a:pt x="334" y="97"/>
                </a:lnTo>
                <a:lnTo>
                  <a:pt x="337" y="98"/>
                </a:lnTo>
                <a:lnTo>
                  <a:pt x="345" y="103"/>
                </a:lnTo>
                <a:lnTo>
                  <a:pt x="350" y="105"/>
                </a:lnTo>
                <a:lnTo>
                  <a:pt x="352" y="106"/>
                </a:lnTo>
                <a:lnTo>
                  <a:pt x="353" y="106"/>
                </a:lnTo>
                <a:lnTo>
                  <a:pt x="354" y="107"/>
                </a:lnTo>
                <a:lnTo>
                  <a:pt x="355" y="107"/>
                </a:lnTo>
                <a:lnTo>
                  <a:pt x="356" y="107"/>
                </a:lnTo>
                <a:lnTo>
                  <a:pt x="358" y="107"/>
                </a:lnTo>
                <a:lnTo>
                  <a:pt x="360" y="107"/>
                </a:lnTo>
                <a:lnTo>
                  <a:pt x="362" y="107"/>
                </a:lnTo>
                <a:lnTo>
                  <a:pt x="363" y="107"/>
                </a:lnTo>
                <a:lnTo>
                  <a:pt x="364" y="107"/>
                </a:lnTo>
                <a:lnTo>
                  <a:pt x="366" y="106"/>
                </a:lnTo>
                <a:lnTo>
                  <a:pt x="366" y="106"/>
                </a:lnTo>
                <a:lnTo>
                  <a:pt x="367" y="105"/>
                </a:lnTo>
                <a:lnTo>
                  <a:pt x="368" y="104"/>
                </a:lnTo>
                <a:lnTo>
                  <a:pt x="369" y="104"/>
                </a:lnTo>
                <a:lnTo>
                  <a:pt x="371" y="100"/>
                </a:lnTo>
                <a:lnTo>
                  <a:pt x="373" y="98"/>
                </a:lnTo>
                <a:lnTo>
                  <a:pt x="374" y="96"/>
                </a:lnTo>
                <a:lnTo>
                  <a:pt x="375" y="95"/>
                </a:lnTo>
                <a:lnTo>
                  <a:pt x="375" y="94"/>
                </a:lnTo>
                <a:lnTo>
                  <a:pt x="377" y="90"/>
                </a:lnTo>
                <a:lnTo>
                  <a:pt x="378" y="87"/>
                </a:lnTo>
                <a:lnTo>
                  <a:pt x="380" y="85"/>
                </a:lnTo>
                <a:lnTo>
                  <a:pt x="381" y="83"/>
                </a:lnTo>
                <a:lnTo>
                  <a:pt x="382" y="82"/>
                </a:lnTo>
                <a:lnTo>
                  <a:pt x="384" y="80"/>
                </a:lnTo>
                <a:lnTo>
                  <a:pt x="385" y="79"/>
                </a:lnTo>
                <a:lnTo>
                  <a:pt x="386" y="78"/>
                </a:lnTo>
                <a:lnTo>
                  <a:pt x="387" y="77"/>
                </a:lnTo>
                <a:lnTo>
                  <a:pt x="388" y="77"/>
                </a:lnTo>
                <a:lnTo>
                  <a:pt x="389" y="77"/>
                </a:lnTo>
                <a:lnTo>
                  <a:pt x="389" y="77"/>
                </a:lnTo>
                <a:lnTo>
                  <a:pt x="390" y="78"/>
                </a:lnTo>
                <a:lnTo>
                  <a:pt x="391" y="78"/>
                </a:lnTo>
                <a:lnTo>
                  <a:pt x="392" y="79"/>
                </a:lnTo>
                <a:lnTo>
                  <a:pt x="394" y="82"/>
                </a:lnTo>
                <a:lnTo>
                  <a:pt x="395" y="83"/>
                </a:lnTo>
                <a:lnTo>
                  <a:pt x="396" y="84"/>
                </a:lnTo>
                <a:lnTo>
                  <a:pt x="397" y="85"/>
                </a:lnTo>
                <a:lnTo>
                  <a:pt x="398" y="85"/>
                </a:lnTo>
                <a:lnTo>
                  <a:pt x="399" y="86"/>
                </a:lnTo>
                <a:lnTo>
                  <a:pt x="400" y="87"/>
                </a:lnTo>
                <a:lnTo>
                  <a:pt x="401" y="87"/>
                </a:lnTo>
                <a:lnTo>
                  <a:pt x="403" y="88"/>
                </a:lnTo>
                <a:lnTo>
                  <a:pt x="405" y="89"/>
                </a:lnTo>
                <a:lnTo>
                  <a:pt x="408" y="89"/>
                </a:lnTo>
                <a:lnTo>
                  <a:pt x="412" y="90"/>
                </a:lnTo>
                <a:lnTo>
                  <a:pt x="414" y="91"/>
                </a:lnTo>
                <a:lnTo>
                  <a:pt x="416" y="91"/>
                </a:lnTo>
                <a:lnTo>
                  <a:pt x="417" y="92"/>
                </a:lnTo>
                <a:lnTo>
                  <a:pt x="418" y="93"/>
                </a:lnTo>
                <a:lnTo>
                  <a:pt x="419" y="93"/>
                </a:lnTo>
                <a:lnTo>
                  <a:pt x="420" y="94"/>
                </a:lnTo>
                <a:lnTo>
                  <a:pt x="421" y="95"/>
                </a:lnTo>
                <a:lnTo>
                  <a:pt x="423" y="97"/>
                </a:lnTo>
                <a:lnTo>
                  <a:pt x="425" y="98"/>
                </a:lnTo>
                <a:lnTo>
                  <a:pt x="428" y="102"/>
                </a:lnTo>
                <a:lnTo>
                  <a:pt x="430" y="104"/>
                </a:lnTo>
                <a:lnTo>
                  <a:pt x="431" y="105"/>
                </a:lnTo>
                <a:lnTo>
                  <a:pt x="432" y="105"/>
                </a:lnTo>
                <a:lnTo>
                  <a:pt x="433" y="106"/>
                </a:lnTo>
                <a:lnTo>
                  <a:pt x="433" y="106"/>
                </a:lnTo>
                <a:lnTo>
                  <a:pt x="434" y="106"/>
                </a:lnTo>
                <a:lnTo>
                  <a:pt x="435" y="106"/>
                </a:lnTo>
                <a:lnTo>
                  <a:pt x="436" y="107"/>
                </a:lnTo>
                <a:lnTo>
                  <a:pt x="438" y="107"/>
                </a:lnTo>
                <a:lnTo>
                  <a:pt x="444" y="107"/>
                </a:lnTo>
                <a:lnTo>
                  <a:pt x="446" y="107"/>
                </a:lnTo>
                <a:lnTo>
                  <a:pt x="447" y="107"/>
                </a:lnTo>
                <a:lnTo>
                  <a:pt x="448" y="108"/>
                </a:lnTo>
                <a:lnTo>
                  <a:pt x="449" y="108"/>
                </a:lnTo>
                <a:lnTo>
                  <a:pt x="453" y="110"/>
                </a:lnTo>
                <a:lnTo>
                  <a:pt x="454" y="110"/>
                </a:lnTo>
                <a:lnTo>
                  <a:pt x="460" y="112"/>
                </a:lnTo>
                <a:lnTo>
                  <a:pt x="465" y="113"/>
                </a:lnTo>
                <a:lnTo>
                  <a:pt x="469" y="115"/>
                </a:lnTo>
                <a:lnTo>
                  <a:pt x="470" y="115"/>
                </a:lnTo>
                <a:lnTo>
                  <a:pt x="472" y="115"/>
                </a:lnTo>
                <a:lnTo>
                  <a:pt x="477" y="119"/>
                </a:lnTo>
                <a:lnTo>
                  <a:pt x="483" y="121"/>
                </a:lnTo>
                <a:lnTo>
                  <a:pt x="485" y="122"/>
                </a:lnTo>
                <a:lnTo>
                  <a:pt x="487" y="123"/>
                </a:lnTo>
                <a:lnTo>
                  <a:pt x="489" y="125"/>
                </a:lnTo>
                <a:lnTo>
                  <a:pt x="491" y="126"/>
                </a:lnTo>
                <a:lnTo>
                  <a:pt x="493" y="128"/>
                </a:lnTo>
                <a:lnTo>
                  <a:pt x="495" y="129"/>
                </a:lnTo>
                <a:lnTo>
                  <a:pt x="500" y="135"/>
                </a:lnTo>
                <a:lnTo>
                  <a:pt x="502" y="137"/>
                </a:lnTo>
                <a:lnTo>
                  <a:pt x="503" y="139"/>
                </a:lnTo>
                <a:lnTo>
                  <a:pt x="505" y="142"/>
                </a:lnTo>
                <a:lnTo>
                  <a:pt x="507" y="143"/>
                </a:lnTo>
                <a:lnTo>
                  <a:pt x="508" y="145"/>
                </a:lnTo>
                <a:lnTo>
                  <a:pt x="510" y="146"/>
                </a:lnTo>
                <a:lnTo>
                  <a:pt x="512" y="148"/>
                </a:lnTo>
                <a:lnTo>
                  <a:pt x="513" y="148"/>
                </a:lnTo>
                <a:lnTo>
                  <a:pt x="514" y="148"/>
                </a:lnTo>
                <a:lnTo>
                  <a:pt x="515" y="149"/>
                </a:lnTo>
                <a:lnTo>
                  <a:pt x="518" y="149"/>
                </a:lnTo>
                <a:lnTo>
                  <a:pt x="519" y="150"/>
                </a:lnTo>
                <a:lnTo>
                  <a:pt x="525" y="151"/>
                </a:lnTo>
                <a:lnTo>
                  <a:pt x="530" y="153"/>
                </a:lnTo>
                <a:lnTo>
                  <a:pt x="532" y="154"/>
                </a:lnTo>
                <a:lnTo>
                  <a:pt x="534" y="155"/>
                </a:lnTo>
                <a:lnTo>
                  <a:pt x="536" y="156"/>
                </a:lnTo>
                <a:lnTo>
                  <a:pt x="541" y="159"/>
                </a:lnTo>
                <a:lnTo>
                  <a:pt x="545" y="162"/>
                </a:lnTo>
                <a:lnTo>
                  <a:pt x="546" y="163"/>
                </a:lnTo>
                <a:lnTo>
                  <a:pt x="547" y="164"/>
                </a:lnTo>
                <a:lnTo>
                  <a:pt x="549" y="165"/>
                </a:lnTo>
                <a:lnTo>
                  <a:pt x="550" y="167"/>
                </a:lnTo>
                <a:lnTo>
                  <a:pt x="556" y="175"/>
                </a:lnTo>
                <a:lnTo>
                  <a:pt x="556" y="176"/>
                </a:lnTo>
                <a:lnTo>
                  <a:pt x="556" y="177"/>
                </a:lnTo>
                <a:lnTo>
                  <a:pt x="556" y="178"/>
                </a:lnTo>
                <a:lnTo>
                  <a:pt x="556" y="180"/>
                </a:lnTo>
                <a:lnTo>
                  <a:pt x="555" y="182"/>
                </a:lnTo>
                <a:lnTo>
                  <a:pt x="554" y="185"/>
                </a:lnTo>
                <a:lnTo>
                  <a:pt x="552" y="191"/>
                </a:lnTo>
                <a:lnTo>
                  <a:pt x="552" y="192"/>
                </a:lnTo>
                <a:lnTo>
                  <a:pt x="551" y="193"/>
                </a:lnTo>
                <a:lnTo>
                  <a:pt x="551" y="194"/>
                </a:lnTo>
                <a:lnTo>
                  <a:pt x="551" y="195"/>
                </a:lnTo>
                <a:lnTo>
                  <a:pt x="551" y="195"/>
                </a:lnTo>
                <a:lnTo>
                  <a:pt x="552" y="196"/>
                </a:lnTo>
                <a:lnTo>
                  <a:pt x="552" y="197"/>
                </a:lnTo>
                <a:lnTo>
                  <a:pt x="553" y="198"/>
                </a:lnTo>
                <a:lnTo>
                  <a:pt x="554" y="200"/>
                </a:lnTo>
                <a:lnTo>
                  <a:pt x="555" y="200"/>
                </a:lnTo>
                <a:lnTo>
                  <a:pt x="557" y="201"/>
                </a:lnTo>
                <a:lnTo>
                  <a:pt x="560" y="203"/>
                </a:lnTo>
                <a:lnTo>
                  <a:pt x="561" y="204"/>
                </a:lnTo>
                <a:lnTo>
                  <a:pt x="562" y="205"/>
                </a:lnTo>
                <a:lnTo>
                  <a:pt x="563" y="206"/>
                </a:lnTo>
                <a:lnTo>
                  <a:pt x="564" y="206"/>
                </a:lnTo>
                <a:lnTo>
                  <a:pt x="564" y="207"/>
                </a:lnTo>
                <a:lnTo>
                  <a:pt x="565" y="208"/>
                </a:lnTo>
                <a:lnTo>
                  <a:pt x="565" y="209"/>
                </a:lnTo>
                <a:lnTo>
                  <a:pt x="565" y="210"/>
                </a:lnTo>
                <a:lnTo>
                  <a:pt x="565" y="211"/>
                </a:lnTo>
                <a:lnTo>
                  <a:pt x="565" y="212"/>
                </a:lnTo>
                <a:lnTo>
                  <a:pt x="565" y="213"/>
                </a:lnTo>
                <a:lnTo>
                  <a:pt x="565" y="214"/>
                </a:lnTo>
                <a:lnTo>
                  <a:pt x="565" y="215"/>
                </a:lnTo>
                <a:lnTo>
                  <a:pt x="565" y="216"/>
                </a:lnTo>
                <a:lnTo>
                  <a:pt x="564" y="218"/>
                </a:lnTo>
                <a:lnTo>
                  <a:pt x="563" y="220"/>
                </a:lnTo>
                <a:lnTo>
                  <a:pt x="562" y="221"/>
                </a:lnTo>
                <a:lnTo>
                  <a:pt x="560" y="223"/>
                </a:lnTo>
                <a:lnTo>
                  <a:pt x="558" y="225"/>
                </a:lnTo>
                <a:lnTo>
                  <a:pt x="557" y="227"/>
                </a:lnTo>
                <a:lnTo>
                  <a:pt x="555" y="228"/>
                </a:lnTo>
                <a:lnTo>
                  <a:pt x="554" y="228"/>
                </a:lnTo>
                <a:lnTo>
                  <a:pt x="553" y="229"/>
                </a:lnTo>
                <a:lnTo>
                  <a:pt x="552" y="229"/>
                </a:lnTo>
                <a:lnTo>
                  <a:pt x="551" y="230"/>
                </a:lnTo>
                <a:lnTo>
                  <a:pt x="550" y="230"/>
                </a:lnTo>
                <a:lnTo>
                  <a:pt x="549" y="230"/>
                </a:lnTo>
                <a:lnTo>
                  <a:pt x="547" y="230"/>
                </a:lnTo>
                <a:lnTo>
                  <a:pt x="546" y="230"/>
                </a:lnTo>
                <a:lnTo>
                  <a:pt x="545" y="230"/>
                </a:lnTo>
                <a:lnTo>
                  <a:pt x="545" y="230"/>
                </a:lnTo>
                <a:lnTo>
                  <a:pt x="545" y="230"/>
                </a:lnTo>
                <a:lnTo>
                  <a:pt x="545" y="230"/>
                </a:lnTo>
                <a:lnTo>
                  <a:pt x="545" y="231"/>
                </a:lnTo>
                <a:lnTo>
                  <a:pt x="545" y="232"/>
                </a:lnTo>
                <a:lnTo>
                  <a:pt x="545" y="233"/>
                </a:lnTo>
                <a:lnTo>
                  <a:pt x="546" y="234"/>
                </a:lnTo>
                <a:lnTo>
                  <a:pt x="546" y="235"/>
                </a:lnTo>
                <a:lnTo>
                  <a:pt x="547" y="236"/>
                </a:lnTo>
                <a:lnTo>
                  <a:pt x="548" y="237"/>
                </a:lnTo>
                <a:lnTo>
                  <a:pt x="550" y="239"/>
                </a:lnTo>
                <a:lnTo>
                  <a:pt x="551" y="240"/>
                </a:lnTo>
                <a:lnTo>
                  <a:pt x="552" y="241"/>
                </a:lnTo>
                <a:lnTo>
                  <a:pt x="553" y="243"/>
                </a:lnTo>
                <a:lnTo>
                  <a:pt x="553" y="244"/>
                </a:lnTo>
                <a:lnTo>
                  <a:pt x="553" y="245"/>
                </a:lnTo>
                <a:lnTo>
                  <a:pt x="553" y="246"/>
                </a:lnTo>
                <a:lnTo>
                  <a:pt x="553" y="247"/>
                </a:lnTo>
                <a:lnTo>
                  <a:pt x="553" y="247"/>
                </a:lnTo>
                <a:lnTo>
                  <a:pt x="553" y="248"/>
                </a:lnTo>
                <a:lnTo>
                  <a:pt x="553" y="249"/>
                </a:lnTo>
                <a:lnTo>
                  <a:pt x="552" y="252"/>
                </a:lnTo>
                <a:lnTo>
                  <a:pt x="551" y="255"/>
                </a:lnTo>
                <a:lnTo>
                  <a:pt x="551" y="256"/>
                </a:lnTo>
                <a:lnTo>
                  <a:pt x="550" y="257"/>
                </a:lnTo>
                <a:lnTo>
                  <a:pt x="550" y="257"/>
                </a:lnTo>
                <a:lnTo>
                  <a:pt x="549" y="258"/>
                </a:lnTo>
                <a:lnTo>
                  <a:pt x="548" y="258"/>
                </a:lnTo>
                <a:lnTo>
                  <a:pt x="548" y="258"/>
                </a:lnTo>
                <a:lnTo>
                  <a:pt x="547" y="259"/>
                </a:lnTo>
                <a:lnTo>
                  <a:pt x="545" y="259"/>
                </a:lnTo>
                <a:lnTo>
                  <a:pt x="544" y="259"/>
                </a:lnTo>
                <a:lnTo>
                  <a:pt x="544" y="258"/>
                </a:lnTo>
                <a:lnTo>
                  <a:pt x="543" y="258"/>
                </a:lnTo>
                <a:lnTo>
                  <a:pt x="542" y="258"/>
                </a:lnTo>
                <a:lnTo>
                  <a:pt x="542" y="257"/>
                </a:lnTo>
                <a:lnTo>
                  <a:pt x="541" y="256"/>
                </a:lnTo>
                <a:lnTo>
                  <a:pt x="540" y="255"/>
                </a:lnTo>
                <a:lnTo>
                  <a:pt x="540" y="255"/>
                </a:lnTo>
                <a:lnTo>
                  <a:pt x="539" y="253"/>
                </a:lnTo>
                <a:lnTo>
                  <a:pt x="538" y="251"/>
                </a:lnTo>
                <a:lnTo>
                  <a:pt x="538" y="251"/>
                </a:lnTo>
                <a:lnTo>
                  <a:pt x="537" y="251"/>
                </a:lnTo>
                <a:lnTo>
                  <a:pt x="537" y="250"/>
                </a:lnTo>
                <a:lnTo>
                  <a:pt x="536" y="250"/>
                </a:lnTo>
                <a:lnTo>
                  <a:pt x="535" y="250"/>
                </a:lnTo>
                <a:lnTo>
                  <a:pt x="534" y="249"/>
                </a:lnTo>
                <a:lnTo>
                  <a:pt x="533" y="249"/>
                </a:lnTo>
                <a:lnTo>
                  <a:pt x="531" y="250"/>
                </a:lnTo>
                <a:lnTo>
                  <a:pt x="530" y="250"/>
                </a:lnTo>
                <a:lnTo>
                  <a:pt x="529" y="251"/>
                </a:lnTo>
                <a:lnTo>
                  <a:pt x="527" y="251"/>
                </a:lnTo>
                <a:lnTo>
                  <a:pt x="526" y="252"/>
                </a:lnTo>
                <a:lnTo>
                  <a:pt x="525" y="253"/>
                </a:lnTo>
                <a:lnTo>
                  <a:pt x="524" y="254"/>
                </a:lnTo>
                <a:lnTo>
                  <a:pt x="522" y="256"/>
                </a:lnTo>
                <a:lnTo>
                  <a:pt x="521" y="257"/>
                </a:lnTo>
                <a:lnTo>
                  <a:pt x="521" y="258"/>
                </a:lnTo>
                <a:lnTo>
                  <a:pt x="520" y="259"/>
                </a:lnTo>
                <a:lnTo>
                  <a:pt x="520" y="259"/>
                </a:lnTo>
                <a:lnTo>
                  <a:pt x="520" y="260"/>
                </a:lnTo>
                <a:lnTo>
                  <a:pt x="520" y="260"/>
                </a:lnTo>
                <a:lnTo>
                  <a:pt x="520" y="261"/>
                </a:lnTo>
                <a:lnTo>
                  <a:pt x="520" y="261"/>
                </a:lnTo>
                <a:lnTo>
                  <a:pt x="521" y="261"/>
                </a:lnTo>
                <a:lnTo>
                  <a:pt x="522" y="261"/>
                </a:lnTo>
                <a:lnTo>
                  <a:pt x="526" y="262"/>
                </a:lnTo>
                <a:lnTo>
                  <a:pt x="527" y="263"/>
                </a:lnTo>
                <a:lnTo>
                  <a:pt x="528" y="263"/>
                </a:lnTo>
                <a:lnTo>
                  <a:pt x="529" y="264"/>
                </a:lnTo>
                <a:lnTo>
                  <a:pt x="529" y="264"/>
                </a:lnTo>
                <a:lnTo>
                  <a:pt x="530" y="265"/>
                </a:lnTo>
                <a:lnTo>
                  <a:pt x="530" y="265"/>
                </a:lnTo>
                <a:lnTo>
                  <a:pt x="531" y="266"/>
                </a:lnTo>
                <a:lnTo>
                  <a:pt x="531" y="267"/>
                </a:lnTo>
                <a:lnTo>
                  <a:pt x="531" y="267"/>
                </a:lnTo>
                <a:lnTo>
                  <a:pt x="531" y="268"/>
                </a:lnTo>
                <a:lnTo>
                  <a:pt x="530" y="269"/>
                </a:lnTo>
                <a:lnTo>
                  <a:pt x="530" y="269"/>
                </a:lnTo>
                <a:lnTo>
                  <a:pt x="530" y="270"/>
                </a:lnTo>
                <a:lnTo>
                  <a:pt x="529" y="271"/>
                </a:lnTo>
                <a:lnTo>
                  <a:pt x="528" y="272"/>
                </a:lnTo>
                <a:lnTo>
                  <a:pt x="527" y="272"/>
                </a:lnTo>
                <a:lnTo>
                  <a:pt x="526" y="273"/>
                </a:lnTo>
                <a:lnTo>
                  <a:pt x="524" y="273"/>
                </a:lnTo>
                <a:lnTo>
                  <a:pt x="521" y="274"/>
                </a:lnTo>
                <a:lnTo>
                  <a:pt x="518" y="274"/>
                </a:lnTo>
                <a:lnTo>
                  <a:pt x="514" y="274"/>
                </a:lnTo>
                <a:lnTo>
                  <a:pt x="512" y="275"/>
                </a:lnTo>
                <a:lnTo>
                  <a:pt x="510" y="275"/>
                </a:lnTo>
                <a:lnTo>
                  <a:pt x="509" y="276"/>
                </a:lnTo>
                <a:lnTo>
                  <a:pt x="507" y="277"/>
                </a:lnTo>
                <a:lnTo>
                  <a:pt x="506" y="278"/>
                </a:lnTo>
                <a:lnTo>
                  <a:pt x="505" y="278"/>
                </a:lnTo>
                <a:lnTo>
                  <a:pt x="505" y="279"/>
                </a:lnTo>
                <a:lnTo>
                  <a:pt x="504" y="280"/>
                </a:lnTo>
                <a:lnTo>
                  <a:pt x="503" y="281"/>
                </a:lnTo>
                <a:lnTo>
                  <a:pt x="502" y="282"/>
                </a:lnTo>
                <a:lnTo>
                  <a:pt x="501" y="284"/>
                </a:lnTo>
                <a:lnTo>
                  <a:pt x="499" y="288"/>
                </a:lnTo>
                <a:lnTo>
                  <a:pt x="498" y="289"/>
                </a:lnTo>
                <a:lnTo>
                  <a:pt x="497" y="291"/>
                </a:lnTo>
                <a:lnTo>
                  <a:pt x="495" y="294"/>
                </a:lnTo>
                <a:lnTo>
                  <a:pt x="493" y="295"/>
                </a:lnTo>
                <a:lnTo>
                  <a:pt x="492" y="297"/>
                </a:lnTo>
                <a:lnTo>
                  <a:pt x="491" y="299"/>
                </a:lnTo>
                <a:lnTo>
                  <a:pt x="491" y="300"/>
                </a:lnTo>
                <a:lnTo>
                  <a:pt x="491" y="301"/>
                </a:lnTo>
                <a:lnTo>
                  <a:pt x="490" y="303"/>
                </a:lnTo>
                <a:lnTo>
                  <a:pt x="490" y="307"/>
                </a:lnTo>
                <a:lnTo>
                  <a:pt x="490" y="310"/>
                </a:lnTo>
                <a:lnTo>
                  <a:pt x="490" y="312"/>
                </a:lnTo>
                <a:lnTo>
                  <a:pt x="489" y="315"/>
                </a:lnTo>
                <a:lnTo>
                  <a:pt x="488" y="319"/>
                </a:lnTo>
                <a:lnTo>
                  <a:pt x="488" y="321"/>
                </a:lnTo>
                <a:lnTo>
                  <a:pt x="488" y="322"/>
                </a:lnTo>
                <a:lnTo>
                  <a:pt x="488" y="323"/>
                </a:lnTo>
                <a:lnTo>
                  <a:pt x="488" y="324"/>
                </a:lnTo>
                <a:lnTo>
                  <a:pt x="488" y="325"/>
                </a:lnTo>
                <a:lnTo>
                  <a:pt x="489" y="325"/>
                </a:lnTo>
                <a:lnTo>
                  <a:pt x="489" y="326"/>
                </a:lnTo>
                <a:lnTo>
                  <a:pt x="490" y="327"/>
                </a:lnTo>
                <a:lnTo>
                  <a:pt x="491" y="327"/>
                </a:lnTo>
                <a:lnTo>
                  <a:pt x="495" y="331"/>
                </a:lnTo>
                <a:lnTo>
                  <a:pt x="502" y="336"/>
                </a:lnTo>
                <a:lnTo>
                  <a:pt x="503" y="336"/>
                </a:lnTo>
                <a:lnTo>
                  <a:pt x="503" y="337"/>
                </a:lnTo>
                <a:lnTo>
                  <a:pt x="503" y="337"/>
                </a:lnTo>
                <a:lnTo>
                  <a:pt x="504" y="338"/>
                </a:lnTo>
                <a:lnTo>
                  <a:pt x="503" y="338"/>
                </a:lnTo>
                <a:lnTo>
                  <a:pt x="503" y="338"/>
                </a:lnTo>
                <a:lnTo>
                  <a:pt x="503" y="339"/>
                </a:lnTo>
                <a:lnTo>
                  <a:pt x="501" y="340"/>
                </a:lnTo>
                <a:lnTo>
                  <a:pt x="501" y="340"/>
                </a:lnTo>
                <a:lnTo>
                  <a:pt x="500" y="341"/>
                </a:lnTo>
                <a:lnTo>
                  <a:pt x="500" y="341"/>
                </a:lnTo>
                <a:lnTo>
                  <a:pt x="500" y="342"/>
                </a:lnTo>
                <a:lnTo>
                  <a:pt x="500" y="342"/>
                </a:lnTo>
                <a:lnTo>
                  <a:pt x="500" y="343"/>
                </a:lnTo>
                <a:lnTo>
                  <a:pt x="501" y="343"/>
                </a:lnTo>
                <a:lnTo>
                  <a:pt x="501" y="344"/>
                </a:lnTo>
                <a:lnTo>
                  <a:pt x="502" y="344"/>
                </a:lnTo>
                <a:lnTo>
                  <a:pt x="503" y="345"/>
                </a:lnTo>
                <a:lnTo>
                  <a:pt x="504" y="345"/>
                </a:lnTo>
                <a:lnTo>
                  <a:pt x="506" y="346"/>
                </a:lnTo>
                <a:lnTo>
                  <a:pt x="507" y="346"/>
                </a:lnTo>
                <a:lnTo>
                  <a:pt x="511" y="347"/>
                </a:lnTo>
                <a:lnTo>
                  <a:pt x="512" y="348"/>
                </a:lnTo>
                <a:lnTo>
                  <a:pt x="512" y="348"/>
                </a:lnTo>
                <a:lnTo>
                  <a:pt x="513" y="349"/>
                </a:lnTo>
                <a:lnTo>
                  <a:pt x="513" y="349"/>
                </a:lnTo>
                <a:lnTo>
                  <a:pt x="514" y="350"/>
                </a:lnTo>
                <a:lnTo>
                  <a:pt x="514" y="351"/>
                </a:lnTo>
                <a:lnTo>
                  <a:pt x="514" y="351"/>
                </a:lnTo>
                <a:lnTo>
                  <a:pt x="514" y="352"/>
                </a:lnTo>
                <a:lnTo>
                  <a:pt x="514" y="353"/>
                </a:lnTo>
                <a:lnTo>
                  <a:pt x="514" y="354"/>
                </a:lnTo>
                <a:lnTo>
                  <a:pt x="513" y="355"/>
                </a:lnTo>
                <a:lnTo>
                  <a:pt x="513" y="356"/>
                </a:lnTo>
                <a:lnTo>
                  <a:pt x="512" y="358"/>
                </a:lnTo>
                <a:lnTo>
                  <a:pt x="511" y="360"/>
                </a:lnTo>
                <a:lnTo>
                  <a:pt x="507" y="365"/>
                </a:lnTo>
                <a:lnTo>
                  <a:pt x="506" y="366"/>
                </a:lnTo>
                <a:lnTo>
                  <a:pt x="506" y="367"/>
                </a:lnTo>
                <a:lnTo>
                  <a:pt x="505" y="368"/>
                </a:lnTo>
                <a:lnTo>
                  <a:pt x="505" y="369"/>
                </a:lnTo>
                <a:lnTo>
                  <a:pt x="505" y="370"/>
                </a:lnTo>
                <a:lnTo>
                  <a:pt x="505" y="371"/>
                </a:lnTo>
                <a:lnTo>
                  <a:pt x="505" y="372"/>
                </a:lnTo>
                <a:lnTo>
                  <a:pt x="506" y="374"/>
                </a:lnTo>
                <a:lnTo>
                  <a:pt x="506" y="375"/>
                </a:lnTo>
                <a:lnTo>
                  <a:pt x="507" y="376"/>
                </a:lnTo>
                <a:lnTo>
                  <a:pt x="507" y="377"/>
                </a:lnTo>
                <a:lnTo>
                  <a:pt x="509" y="379"/>
                </a:lnTo>
                <a:lnTo>
                  <a:pt x="510" y="381"/>
                </a:lnTo>
                <a:lnTo>
                  <a:pt x="511" y="382"/>
                </a:lnTo>
                <a:lnTo>
                  <a:pt x="511" y="383"/>
                </a:lnTo>
                <a:lnTo>
                  <a:pt x="512" y="384"/>
                </a:lnTo>
                <a:lnTo>
                  <a:pt x="512" y="384"/>
                </a:lnTo>
                <a:lnTo>
                  <a:pt x="512" y="385"/>
                </a:lnTo>
                <a:lnTo>
                  <a:pt x="512" y="386"/>
                </a:lnTo>
                <a:lnTo>
                  <a:pt x="511" y="387"/>
                </a:lnTo>
                <a:lnTo>
                  <a:pt x="511" y="387"/>
                </a:lnTo>
                <a:lnTo>
                  <a:pt x="510" y="388"/>
                </a:lnTo>
                <a:lnTo>
                  <a:pt x="510" y="388"/>
                </a:lnTo>
                <a:lnTo>
                  <a:pt x="508" y="390"/>
                </a:lnTo>
                <a:lnTo>
                  <a:pt x="505" y="392"/>
                </a:lnTo>
                <a:lnTo>
                  <a:pt x="503" y="393"/>
                </a:lnTo>
                <a:lnTo>
                  <a:pt x="502" y="394"/>
                </a:lnTo>
                <a:lnTo>
                  <a:pt x="501" y="396"/>
                </a:lnTo>
                <a:lnTo>
                  <a:pt x="500" y="397"/>
                </a:lnTo>
                <a:lnTo>
                  <a:pt x="499" y="399"/>
                </a:lnTo>
                <a:lnTo>
                  <a:pt x="498" y="400"/>
                </a:lnTo>
                <a:lnTo>
                  <a:pt x="497" y="402"/>
                </a:lnTo>
                <a:lnTo>
                  <a:pt x="497" y="403"/>
                </a:lnTo>
                <a:lnTo>
                  <a:pt x="496" y="405"/>
                </a:lnTo>
                <a:lnTo>
                  <a:pt x="496" y="406"/>
                </a:lnTo>
                <a:lnTo>
                  <a:pt x="495" y="408"/>
                </a:lnTo>
                <a:lnTo>
                  <a:pt x="495" y="409"/>
                </a:lnTo>
                <a:lnTo>
                  <a:pt x="495" y="410"/>
                </a:lnTo>
                <a:lnTo>
                  <a:pt x="495" y="411"/>
                </a:lnTo>
                <a:lnTo>
                  <a:pt x="495" y="412"/>
                </a:lnTo>
                <a:lnTo>
                  <a:pt x="495" y="413"/>
                </a:lnTo>
                <a:lnTo>
                  <a:pt x="496" y="414"/>
                </a:lnTo>
                <a:lnTo>
                  <a:pt x="496" y="415"/>
                </a:lnTo>
                <a:lnTo>
                  <a:pt x="496" y="415"/>
                </a:lnTo>
                <a:lnTo>
                  <a:pt x="497" y="416"/>
                </a:lnTo>
                <a:lnTo>
                  <a:pt x="498" y="417"/>
                </a:lnTo>
                <a:lnTo>
                  <a:pt x="500" y="418"/>
                </a:lnTo>
                <a:lnTo>
                  <a:pt x="503" y="421"/>
                </a:lnTo>
                <a:lnTo>
                  <a:pt x="504" y="422"/>
                </a:lnTo>
                <a:lnTo>
                  <a:pt x="505" y="423"/>
                </a:lnTo>
                <a:lnTo>
                  <a:pt x="506" y="423"/>
                </a:lnTo>
                <a:lnTo>
                  <a:pt x="506" y="424"/>
                </a:lnTo>
                <a:lnTo>
                  <a:pt x="507" y="425"/>
                </a:lnTo>
                <a:lnTo>
                  <a:pt x="507" y="426"/>
                </a:lnTo>
                <a:lnTo>
                  <a:pt x="508" y="427"/>
                </a:lnTo>
                <a:lnTo>
                  <a:pt x="508" y="428"/>
                </a:lnTo>
                <a:lnTo>
                  <a:pt x="508" y="429"/>
                </a:lnTo>
                <a:lnTo>
                  <a:pt x="508" y="431"/>
                </a:lnTo>
                <a:lnTo>
                  <a:pt x="508" y="433"/>
                </a:lnTo>
                <a:lnTo>
                  <a:pt x="508" y="434"/>
                </a:lnTo>
                <a:lnTo>
                  <a:pt x="508" y="435"/>
                </a:lnTo>
                <a:lnTo>
                  <a:pt x="507" y="436"/>
                </a:lnTo>
                <a:lnTo>
                  <a:pt x="507" y="437"/>
                </a:lnTo>
                <a:lnTo>
                  <a:pt x="506" y="438"/>
                </a:lnTo>
                <a:lnTo>
                  <a:pt x="504" y="439"/>
                </a:lnTo>
                <a:lnTo>
                  <a:pt x="502" y="440"/>
                </a:lnTo>
                <a:lnTo>
                  <a:pt x="501" y="441"/>
                </a:lnTo>
                <a:lnTo>
                  <a:pt x="498" y="442"/>
                </a:lnTo>
                <a:lnTo>
                  <a:pt x="497" y="443"/>
                </a:lnTo>
                <a:lnTo>
                  <a:pt x="496" y="444"/>
                </a:lnTo>
                <a:lnTo>
                  <a:pt x="495" y="444"/>
                </a:lnTo>
                <a:lnTo>
                  <a:pt x="495" y="445"/>
                </a:lnTo>
                <a:lnTo>
                  <a:pt x="494" y="446"/>
                </a:lnTo>
                <a:lnTo>
                  <a:pt x="494" y="446"/>
                </a:lnTo>
                <a:lnTo>
                  <a:pt x="493" y="448"/>
                </a:lnTo>
                <a:lnTo>
                  <a:pt x="493" y="449"/>
                </a:lnTo>
                <a:lnTo>
                  <a:pt x="493" y="450"/>
                </a:lnTo>
                <a:lnTo>
                  <a:pt x="493" y="451"/>
                </a:lnTo>
                <a:lnTo>
                  <a:pt x="493" y="452"/>
                </a:lnTo>
                <a:lnTo>
                  <a:pt x="494" y="455"/>
                </a:lnTo>
                <a:lnTo>
                  <a:pt x="494" y="457"/>
                </a:lnTo>
                <a:lnTo>
                  <a:pt x="495" y="458"/>
                </a:lnTo>
                <a:lnTo>
                  <a:pt x="495" y="459"/>
                </a:lnTo>
                <a:lnTo>
                  <a:pt x="495" y="460"/>
                </a:lnTo>
                <a:lnTo>
                  <a:pt x="495" y="460"/>
                </a:lnTo>
                <a:lnTo>
                  <a:pt x="494" y="461"/>
                </a:lnTo>
                <a:lnTo>
                  <a:pt x="494" y="462"/>
                </a:lnTo>
                <a:lnTo>
                  <a:pt x="493" y="463"/>
                </a:lnTo>
                <a:lnTo>
                  <a:pt x="492" y="464"/>
                </a:lnTo>
                <a:lnTo>
                  <a:pt x="492" y="465"/>
                </a:lnTo>
                <a:lnTo>
                  <a:pt x="491" y="465"/>
                </a:lnTo>
                <a:lnTo>
                  <a:pt x="489" y="466"/>
                </a:lnTo>
                <a:lnTo>
                  <a:pt x="488" y="466"/>
                </a:lnTo>
                <a:lnTo>
                  <a:pt x="487" y="467"/>
                </a:lnTo>
                <a:lnTo>
                  <a:pt x="486" y="467"/>
                </a:lnTo>
                <a:lnTo>
                  <a:pt x="485" y="467"/>
                </a:lnTo>
                <a:lnTo>
                  <a:pt x="485" y="468"/>
                </a:lnTo>
                <a:lnTo>
                  <a:pt x="485" y="468"/>
                </a:lnTo>
                <a:lnTo>
                  <a:pt x="485" y="468"/>
                </a:lnTo>
                <a:lnTo>
                  <a:pt x="485" y="469"/>
                </a:lnTo>
                <a:lnTo>
                  <a:pt x="485" y="470"/>
                </a:lnTo>
                <a:lnTo>
                  <a:pt x="485" y="471"/>
                </a:lnTo>
                <a:lnTo>
                  <a:pt x="486" y="472"/>
                </a:lnTo>
                <a:lnTo>
                  <a:pt x="487" y="473"/>
                </a:lnTo>
                <a:lnTo>
                  <a:pt x="489" y="475"/>
                </a:lnTo>
                <a:lnTo>
                  <a:pt x="490" y="476"/>
                </a:lnTo>
                <a:lnTo>
                  <a:pt x="494" y="480"/>
                </a:lnTo>
                <a:lnTo>
                  <a:pt x="496" y="481"/>
                </a:lnTo>
                <a:lnTo>
                  <a:pt x="496" y="482"/>
                </a:lnTo>
                <a:lnTo>
                  <a:pt x="497" y="483"/>
                </a:lnTo>
                <a:lnTo>
                  <a:pt x="498" y="484"/>
                </a:lnTo>
                <a:lnTo>
                  <a:pt x="498" y="485"/>
                </a:lnTo>
                <a:lnTo>
                  <a:pt x="499" y="486"/>
                </a:lnTo>
                <a:lnTo>
                  <a:pt x="499" y="487"/>
                </a:lnTo>
                <a:lnTo>
                  <a:pt x="498" y="487"/>
                </a:lnTo>
                <a:lnTo>
                  <a:pt x="498" y="488"/>
                </a:lnTo>
                <a:lnTo>
                  <a:pt x="498" y="489"/>
                </a:lnTo>
                <a:lnTo>
                  <a:pt x="497" y="490"/>
                </a:lnTo>
                <a:lnTo>
                  <a:pt x="496" y="491"/>
                </a:lnTo>
                <a:lnTo>
                  <a:pt x="495" y="491"/>
                </a:lnTo>
                <a:lnTo>
                  <a:pt x="493" y="494"/>
                </a:lnTo>
                <a:lnTo>
                  <a:pt x="492" y="495"/>
                </a:lnTo>
                <a:lnTo>
                  <a:pt x="491" y="495"/>
                </a:lnTo>
                <a:lnTo>
                  <a:pt x="491" y="496"/>
                </a:lnTo>
                <a:lnTo>
                  <a:pt x="490" y="497"/>
                </a:lnTo>
                <a:lnTo>
                  <a:pt x="489" y="500"/>
                </a:lnTo>
                <a:lnTo>
                  <a:pt x="489" y="501"/>
                </a:lnTo>
                <a:lnTo>
                  <a:pt x="488" y="502"/>
                </a:lnTo>
                <a:lnTo>
                  <a:pt x="487" y="503"/>
                </a:lnTo>
                <a:lnTo>
                  <a:pt x="486" y="504"/>
                </a:lnTo>
                <a:lnTo>
                  <a:pt x="486" y="505"/>
                </a:lnTo>
                <a:lnTo>
                  <a:pt x="485" y="505"/>
                </a:lnTo>
                <a:lnTo>
                  <a:pt x="484" y="506"/>
                </a:lnTo>
                <a:lnTo>
                  <a:pt x="483" y="507"/>
                </a:lnTo>
                <a:lnTo>
                  <a:pt x="483" y="507"/>
                </a:lnTo>
                <a:lnTo>
                  <a:pt x="482" y="507"/>
                </a:lnTo>
                <a:lnTo>
                  <a:pt x="481" y="508"/>
                </a:lnTo>
                <a:lnTo>
                  <a:pt x="478" y="508"/>
                </a:lnTo>
                <a:lnTo>
                  <a:pt x="475" y="509"/>
                </a:lnTo>
                <a:lnTo>
                  <a:pt x="471" y="510"/>
                </a:lnTo>
                <a:lnTo>
                  <a:pt x="466" y="510"/>
                </a:lnTo>
                <a:lnTo>
                  <a:pt x="463" y="510"/>
                </a:lnTo>
                <a:lnTo>
                  <a:pt x="461" y="511"/>
                </a:lnTo>
                <a:lnTo>
                  <a:pt x="459" y="512"/>
                </a:lnTo>
                <a:lnTo>
                  <a:pt x="458" y="512"/>
                </a:lnTo>
                <a:lnTo>
                  <a:pt x="457" y="513"/>
                </a:lnTo>
                <a:lnTo>
                  <a:pt x="456" y="514"/>
                </a:lnTo>
                <a:lnTo>
                  <a:pt x="455" y="514"/>
                </a:lnTo>
                <a:lnTo>
                  <a:pt x="454" y="516"/>
                </a:lnTo>
                <a:lnTo>
                  <a:pt x="453" y="517"/>
                </a:lnTo>
                <a:lnTo>
                  <a:pt x="453" y="518"/>
                </a:lnTo>
                <a:lnTo>
                  <a:pt x="452" y="519"/>
                </a:lnTo>
                <a:lnTo>
                  <a:pt x="453" y="520"/>
                </a:lnTo>
                <a:lnTo>
                  <a:pt x="453" y="523"/>
                </a:lnTo>
                <a:lnTo>
                  <a:pt x="453" y="524"/>
                </a:lnTo>
                <a:lnTo>
                  <a:pt x="453" y="524"/>
                </a:lnTo>
                <a:lnTo>
                  <a:pt x="452" y="525"/>
                </a:lnTo>
                <a:lnTo>
                  <a:pt x="452" y="526"/>
                </a:lnTo>
                <a:lnTo>
                  <a:pt x="451" y="526"/>
                </a:lnTo>
                <a:lnTo>
                  <a:pt x="451" y="527"/>
                </a:lnTo>
                <a:lnTo>
                  <a:pt x="450" y="528"/>
                </a:lnTo>
                <a:lnTo>
                  <a:pt x="446" y="530"/>
                </a:lnTo>
                <a:lnTo>
                  <a:pt x="445" y="531"/>
                </a:lnTo>
                <a:lnTo>
                  <a:pt x="444" y="531"/>
                </a:lnTo>
                <a:lnTo>
                  <a:pt x="442" y="531"/>
                </a:lnTo>
                <a:lnTo>
                  <a:pt x="439" y="532"/>
                </a:lnTo>
                <a:lnTo>
                  <a:pt x="434" y="533"/>
                </a:lnTo>
                <a:lnTo>
                  <a:pt x="431" y="534"/>
                </a:lnTo>
                <a:lnTo>
                  <a:pt x="430" y="534"/>
                </a:lnTo>
                <a:lnTo>
                  <a:pt x="429" y="534"/>
                </a:lnTo>
                <a:lnTo>
                  <a:pt x="425" y="533"/>
                </a:lnTo>
                <a:lnTo>
                  <a:pt x="422" y="533"/>
                </a:lnTo>
                <a:lnTo>
                  <a:pt x="421" y="532"/>
                </a:lnTo>
                <a:lnTo>
                  <a:pt x="418" y="532"/>
                </a:lnTo>
                <a:lnTo>
                  <a:pt x="416" y="531"/>
                </a:lnTo>
                <a:lnTo>
                  <a:pt x="413" y="531"/>
                </a:lnTo>
                <a:lnTo>
                  <a:pt x="412" y="531"/>
                </a:lnTo>
                <a:lnTo>
                  <a:pt x="411" y="531"/>
                </a:lnTo>
                <a:lnTo>
                  <a:pt x="410" y="531"/>
                </a:lnTo>
                <a:lnTo>
                  <a:pt x="409" y="531"/>
                </a:lnTo>
                <a:lnTo>
                  <a:pt x="408" y="532"/>
                </a:lnTo>
                <a:lnTo>
                  <a:pt x="406" y="533"/>
                </a:lnTo>
                <a:lnTo>
                  <a:pt x="405" y="534"/>
                </a:lnTo>
                <a:lnTo>
                  <a:pt x="403" y="536"/>
                </a:lnTo>
                <a:lnTo>
                  <a:pt x="401" y="536"/>
                </a:lnTo>
                <a:lnTo>
                  <a:pt x="399" y="537"/>
                </a:lnTo>
                <a:lnTo>
                  <a:pt x="397" y="537"/>
                </a:lnTo>
                <a:lnTo>
                  <a:pt x="395" y="537"/>
                </a:lnTo>
                <a:lnTo>
                  <a:pt x="394" y="537"/>
                </a:lnTo>
                <a:lnTo>
                  <a:pt x="393" y="537"/>
                </a:lnTo>
                <a:lnTo>
                  <a:pt x="392" y="537"/>
                </a:lnTo>
                <a:lnTo>
                  <a:pt x="390" y="536"/>
                </a:lnTo>
                <a:lnTo>
                  <a:pt x="389" y="536"/>
                </a:lnTo>
                <a:lnTo>
                  <a:pt x="388" y="535"/>
                </a:lnTo>
                <a:lnTo>
                  <a:pt x="384" y="533"/>
                </a:lnTo>
                <a:lnTo>
                  <a:pt x="383" y="532"/>
                </a:lnTo>
                <a:lnTo>
                  <a:pt x="382" y="531"/>
                </a:lnTo>
                <a:lnTo>
                  <a:pt x="382" y="530"/>
                </a:lnTo>
                <a:lnTo>
                  <a:pt x="380" y="528"/>
                </a:lnTo>
                <a:lnTo>
                  <a:pt x="379" y="527"/>
                </a:lnTo>
                <a:lnTo>
                  <a:pt x="378" y="526"/>
                </a:lnTo>
                <a:lnTo>
                  <a:pt x="378" y="525"/>
                </a:lnTo>
                <a:lnTo>
                  <a:pt x="377" y="525"/>
                </a:lnTo>
                <a:lnTo>
                  <a:pt x="377" y="525"/>
                </a:lnTo>
                <a:lnTo>
                  <a:pt x="376" y="525"/>
                </a:lnTo>
                <a:lnTo>
                  <a:pt x="375" y="525"/>
                </a:lnTo>
                <a:lnTo>
                  <a:pt x="374" y="525"/>
                </a:lnTo>
                <a:lnTo>
                  <a:pt x="373" y="525"/>
                </a:lnTo>
                <a:lnTo>
                  <a:pt x="371" y="526"/>
                </a:lnTo>
                <a:lnTo>
                  <a:pt x="369" y="527"/>
                </a:lnTo>
                <a:lnTo>
                  <a:pt x="368" y="527"/>
                </a:lnTo>
                <a:lnTo>
                  <a:pt x="367" y="528"/>
                </a:lnTo>
                <a:lnTo>
                  <a:pt x="367" y="528"/>
                </a:lnTo>
                <a:lnTo>
                  <a:pt x="366" y="529"/>
                </a:lnTo>
                <a:lnTo>
                  <a:pt x="363" y="532"/>
                </a:lnTo>
                <a:lnTo>
                  <a:pt x="362" y="533"/>
                </a:lnTo>
                <a:lnTo>
                  <a:pt x="361" y="534"/>
                </a:lnTo>
                <a:lnTo>
                  <a:pt x="360" y="535"/>
                </a:lnTo>
                <a:lnTo>
                  <a:pt x="359" y="535"/>
                </a:lnTo>
                <a:lnTo>
                  <a:pt x="358" y="536"/>
                </a:lnTo>
                <a:lnTo>
                  <a:pt x="358" y="536"/>
                </a:lnTo>
                <a:lnTo>
                  <a:pt x="357" y="536"/>
                </a:lnTo>
                <a:lnTo>
                  <a:pt x="356" y="536"/>
                </a:lnTo>
                <a:lnTo>
                  <a:pt x="355" y="537"/>
                </a:lnTo>
                <a:lnTo>
                  <a:pt x="354" y="536"/>
                </a:lnTo>
                <a:lnTo>
                  <a:pt x="351" y="536"/>
                </a:lnTo>
                <a:lnTo>
                  <a:pt x="350" y="536"/>
                </a:lnTo>
                <a:lnTo>
                  <a:pt x="349" y="536"/>
                </a:lnTo>
                <a:lnTo>
                  <a:pt x="348" y="536"/>
                </a:lnTo>
                <a:lnTo>
                  <a:pt x="348" y="536"/>
                </a:lnTo>
                <a:lnTo>
                  <a:pt x="347" y="536"/>
                </a:lnTo>
                <a:lnTo>
                  <a:pt x="347" y="537"/>
                </a:lnTo>
                <a:lnTo>
                  <a:pt x="346" y="537"/>
                </a:lnTo>
                <a:lnTo>
                  <a:pt x="345" y="538"/>
                </a:lnTo>
                <a:lnTo>
                  <a:pt x="345" y="539"/>
                </a:lnTo>
                <a:lnTo>
                  <a:pt x="344" y="540"/>
                </a:lnTo>
                <a:lnTo>
                  <a:pt x="343" y="542"/>
                </a:lnTo>
                <a:lnTo>
                  <a:pt x="342" y="546"/>
                </a:lnTo>
                <a:lnTo>
                  <a:pt x="341" y="547"/>
                </a:lnTo>
                <a:lnTo>
                  <a:pt x="341" y="548"/>
                </a:lnTo>
                <a:lnTo>
                  <a:pt x="340" y="549"/>
                </a:lnTo>
                <a:lnTo>
                  <a:pt x="339" y="550"/>
                </a:lnTo>
                <a:lnTo>
                  <a:pt x="339" y="550"/>
                </a:lnTo>
                <a:lnTo>
                  <a:pt x="338" y="550"/>
                </a:lnTo>
                <a:lnTo>
                  <a:pt x="337" y="551"/>
                </a:lnTo>
                <a:lnTo>
                  <a:pt x="336" y="551"/>
                </a:lnTo>
                <a:lnTo>
                  <a:pt x="334" y="551"/>
                </a:lnTo>
                <a:lnTo>
                  <a:pt x="331" y="551"/>
                </a:lnTo>
                <a:lnTo>
                  <a:pt x="330" y="551"/>
                </a:lnTo>
                <a:lnTo>
                  <a:pt x="327" y="551"/>
                </a:lnTo>
                <a:lnTo>
                  <a:pt x="324" y="552"/>
                </a:lnTo>
                <a:lnTo>
                  <a:pt x="322" y="553"/>
                </a:lnTo>
                <a:lnTo>
                  <a:pt x="318" y="554"/>
                </a:lnTo>
                <a:lnTo>
                  <a:pt x="316" y="555"/>
                </a:lnTo>
                <a:lnTo>
                  <a:pt x="314" y="556"/>
                </a:lnTo>
                <a:lnTo>
                  <a:pt x="312" y="557"/>
                </a:lnTo>
                <a:lnTo>
                  <a:pt x="312" y="558"/>
                </a:lnTo>
                <a:lnTo>
                  <a:pt x="311" y="559"/>
                </a:lnTo>
                <a:lnTo>
                  <a:pt x="310" y="560"/>
                </a:lnTo>
                <a:lnTo>
                  <a:pt x="308" y="562"/>
                </a:lnTo>
                <a:lnTo>
                  <a:pt x="307" y="564"/>
                </a:lnTo>
                <a:lnTo>
                  <a:pt x="305" y="567"/>
                </a:lnTo>
                <a:lnTo>
                  <a:pt x="303" y="568"/>
                </a:lnTo>
                <a:lnTo>
                  <a:pt x="301" y="569"/>
                </a:lnTo>
                <a:lnTo>
                  <a:pt x="300" y="570"/>
                </a:lnTo>
                <a:lnTo>
                  <a:pt x="299" y="571"/>
                </a:lnTo>
                <a:lnTo>
                  <a:pt x="295" y="573"/>
                </a:lnTo>
                <a:lnTo>
                  <a:pt x="294" y="574"/>
                </a:lnTo>
                <a:lnTo>
                  <a:pt x="293" y="575"/>
                </a:lnTo>
                <a:lnTo>
                  <a:pt x="292" y="575"/>
                </a:lnTo>
                <a:lnTo>
                  <a:pt x="290" y="577"/>
                </a:lnTo>
                <a:lnTo>
                  <a:pt x="288" y="579"/>
                </a:lnTo>
                <a:lnTo>
                  <a:pt x="286" y="581"/>
                </a:lnTo>
                <a:lnTo>
                  <a:pt x="285" y="582"/>
                </a:lnTo>
                <a:lnTo>
                  <a:pt x="284" y="584"/>
                </a:lnTo>
                <a:lnTo>
                  <a:pt x="282" y="587"/>
                </a:lnTo>
                <a:lnTo>
                  <a:pt x="281" y="588"/>
                </a:lnTo>
                <a:lnTo>
                  <a:pt x="280" y="589"/>
                </a:lnTo>
                <a:lnTo>
                  <a:pt x="279" y="589"/>
                </a:lnTo>
                <a:lnTo>
                  <a:pt x="279" y="589"/>
                </a:lnTo>
                <a:lnTo>
                  <a:pt x="278" y="589"/>
                </a:lnTo>
                <a:lnTo>
                  <a:pt x="277" y="589"/>
                </a:lnTo>
                <a:lnTo>
                  <a:pt x="276" y="589"/>
                </a:lnTo>
                <a:lnTo>
                  <a:pt x="276" y="589"/>
                </a:lnTo>
                <a:lnTo>
                  <a:pt x="275" y="588"/>
                </a:lnTo>
                <a:lnTo>
                  <a:pt x="272" y="586"/>
                </a:lnTo>
                <a:lnTo>
                  <a:pt x="270" y="585"/>
                </a:lnTo>
                <a:lnTo>
                  <a:pt x="269" y="584"/>
                </a:lnTo>
                <a:lnTo>
                  <a:pt x="267" y="584"/>
                </a:lnTo>
                <a:lnTo>
                  <a:pt x="266" y="583"/>
                </a:lnTo>
                <a:lnTo>
                  <a:pt x="264" y="583"/>
                </a:lnTo>
                <a:lnTo>
                  <a:pt x="263" y="583"/>
                </a:lnTo>
                <a:lnTo>
                  <a:pt x="261" y="583"/>
                </a:lnTo>
                <a:lnTo>
                  <a:pt x="256" y="584"/>
                </a:lnTo>
                <a:lnTo>
                  <a:pt x="254" y="584"/>
                </a:lnTo>
                <a:lnTo>
                  <a:pt x="253" y="584"/>
                </a:lnTo>
                <a:lnTo>
                  <a:pt x="253" y="585"/>
                </a:lnTo>
                <a:lnTo>
                  <a:pt x="252" y="585"/>
                </a:lnTo>
                <a:lnTo>
                  <a:pt x="251" y="585"/>
                </a:lnTo>
                <a:lnTo>
                  <a:pt x="251" y="586"/>
                </a:lnTo>
                <a:lnTo>
                  <a:pt x="250" y="587"/>
                </a:lnTo>
                <a:lnTo>
                  <a:pt x="248" y="590"/>
                </a:lnTo>
                <a:lnTo>
                  <a:pt x="246" y="592"/>
                </a:lnTo>
                <a:lnTo>
                  <a:pt x="245" y="593"/>
                </a:lnTo>
                <a:lnTo>
                  <a:pt x="244" y="594"/>
                </a:lnTo>
                <a:lnTo>
                  <a:pt x="243" y="595"/>
                </a:lnTo>
                <a:lnTo>
                  <a:pt x="243" y="596"/>
                </a:lnTo>
                <a:lnTo>
                  <a:pt x="242" y="596"/>
                </a:lnTo>
                <a:lnTo>
                  <a:pt x="241" y="597"/>
                </a:lnTo>
                <a:lnTo>
                  <a:pt x="240" y="597"/>
                </a:lnTo>
                <a:lnTo>
                  <a:pt x="240" y="597"/>
                </a:lnTo>
                <a:lnTo>
                  <a:pt x="238" y="597"/>
                </a:lnTo>
                <a:lnTo>
                  <a:pt x="237" y="596"/>
                </a:lnTo>
                <a:lnTo>
                  <a:pt x="235" y="596"/>
                </a:lnTo>
                <a:lnTo>
                  <a:pt x="234" y="596"/>
                </a:lnTo>
                <a:lnTo>
                  <a:pt x="233" y="595"/>
                </a:lnTo>
                <a:lnTo>
                  <a:pt x="232" y="595"/>
                </a:lnTo>
                <a:lnTo>
                  <a:pt x="230" y="593"/>
                </a:lnTo>
                <a:lnTo>
                  <a:pt x="229" y="592"/>
                </a:lnTo>
                <a:lnTo>
                  <a:pt x="228" y="591"/>
                </a:lnTo>
                <a:lnTo>
                  <a:pt x="227" y="591"/>
                </a:lnTo>
                <a:lnTo>
                  <a:pt x="226" y="591"/>
                </a:lnTo>
                <a:lnTo>
                  <a:pt x="225" y="591"/>
                </a:lnTo>
                <a:lnTo>
                  <a:pt x="223" y="591"/>
                </a:lnTo>
                <a:lnTo>
                  <a:pt x="222" y="591"/>
                </a:lnTo>
                <a:lnTo>
                  <a:pt x="220" y="591"/>
                </a:lnTo>
                <a:lnTo>
                  <a:pt x="219" y="592"/>
                </a:lnTo>
                <a:lnTo>
                  <a:pt x="218" y="592"/>
                </a:lnTo>
                <a:lnTo>
                  <a:pt x="217" y="593"/>
                </a:lnTo>
                <a:lnTo>
                  <a:pt x="217" y="593"/>
                </a:lnTo>
                <a:lnTo>
                  <a:pt x="217" y="594"/>
                </a:lnTo>
                <a:lnTo>
                  <a:pt x="216" y="594"/>
                </a:lnTo>
                <a:lnTo>
                  <a:pt x="216" y="594"/>
                </a:lnTo>
                <a:lnTo>
                  <a:pt x="216" y="594"/>
                </a:lnTo>
                <a:lnTo>
                  <a:pt x="215" y="593"/>
                </a:lnTo>
                <a:lnTo>
                  <a:pt x="215" y="592"/>
                </a:lnTo>
                <a:lnTo>
                  <a:pt x="213" y="589"/>
                </a:lnTo>
                <a:lnTo>
                  <a:pt x="213" y="588"/>
                </a:lnTo>
                <a:lnTo>
                  <a:pt x="212" y="587"/>
                </a:lnTo>
                <a:lnTo>
                  <a:pt x="211" y="586"/>
                </a:lnTo>
                <a:lnTo>
                  <a:pt x="211" y="585"/>
                </a:lnTo>
                <a:lnTo>
                  <a:pt x="210" y="584"/>
                </a:lnTo>
                <a:lnTo>
                  <a:pt x="209" y="583"/>
                </a:lnTo>
                <a:lnTo>
                  <a:pt x="206" y="581"/>
                </a:lnTo>
                <a:lnTo>
                  <a:pt x="205" y="580"/>
                </a:lnTo>
                <a:lnTo>
                  <a:pt x="203" y="580"/>
                </a:lnTo>
                <a:lnTo>
                  <a:pt x="201" y="578"/>
                </a:lnTo>
                <a:lnTo>
                  <a:pt x="198" y="577"/>
                </a:lnTo>
                <a:lnTo>
                  <a:pt x="196" y="576"/>
                </a:lnTo>
                <a:lnTo>
                  <a:pt x="194" y="575"/>
                </a:lnTo>
                <a:lnTo>
                  <a:pt x="193" y="574"/>
                </a:lnTo>
                <a:lnTo>
                  <a:pt x="192" y="573"/>
                </a:lnTo>
                <a:lnTo>
                  <a:pt x="191" y="572"/>
                </a:lnTo>
                <a:lnTo>
                  <a:pt x="190" y="571"/>
                </a:lnTo>
                <a:lnTo>
                  <a:pt x="189" y="568"/>
                </a:lnTo>
                <a:lnTo>
                  <a:pt x="188" y="567"/>
                </a:lnTo>
                <a:lnTo>
                  <a:pt x="187" y="566"/>
                </a:lnTo>
                <a:lnTo>
                  <a:pt x="186" y="565"/>
                </a:lnTo>
                <a:lnTo>
                  <a:pt x="186" y="565"/>
                </a:lnTo>
                <a:lnTo>
                  <a:pt x="185" y="565"/>
                </a:lnTo>
                <a:lnTo>
                  <a:pt x="184" y="564"/>
                </a:lnTo>
                <a:lnTo>
                  <a:pt x="183" y="564"/>
                </a:lnTo>
                <a:lnTo>
                  <a:pt x="182" y="564"/>
                </a:lnTo>
                <a:lnTo>
                  <a:pt x="179" y="564"/>
                </a:lnTo>
                <a:lnTo>
                  <a:pt x="179" y="564"/>
                </a:lnTo>
                <a:lnTo>
                  <a:pt x="178" y="563"/>
                </a:lnTo>
                <a:lnTo>
                  <a:pt x="177" y="563"/>
                </a:lnTo>
                <a:lnTo>
                  <a:pt x="177" y="563"/>
                </a:lnTo>
                <a:lnTo>
                  <a:pt x="177" y="562"/>
                </a:lnTo>
                <a:lnTo>
                  <a:pt x="177" y="561"/>
                </a:lnTo>
                <a:lnTo>
                  <a:pt x="177" y="561"/>
                </a:lnTo>
                <a:lnTo>
                  <a:pt x="177" y="560"/>
                </a:lnTo>
                <a:lnTo>
                  <a:pt x="177" y="559"/>
                </a:lnTo>
                <a:lnTo>
                  <a:pt x="177" y="559"/>
                </a:lnTo>
                <a:lnTo>
                  <a:pt x="178" y="557"/>
                </a:lnTo>
                <a:lnTo>
                  <a:pt x="179" y="556"/>
                </a:lnTo>
                <a:lnTo>
                  <a:pt x="180" y="554"/>
                </a:lnTo>
                <a:lnTo>
                  <a:pt x="182" y="551"/>
                </a:lnTo>
                <a:lnTo>
                  <a:pt x="183" y="551"/>
                </a:lnTo>
                <a:lnTo>
                  <a:pt x="185" y="549"/>
                </a:lnTo>
                <a:lnTo>
                  <a:pt x="188" y="545"/>
                </a:lnTo>
                <a:lnTo>
                  <a:pt x="189" y="544"/>
                </a:lnTo>
                <a:lnTo>
                  <a:pt x="190" y="543"/>
                </a:lnTo>
                <a:lnTo>
                  <a:pt x="190" y="542"/>
                </a:lnTo>
                <a:lnTo>
                  <a:pt x="191" y="541"/>
                </a:lnTo>
                <a:lnTo>
                  <a:pt x="192" y="537"/>
                </a:lnTo>
                <a:lnTo>
                  <a:pt x="193" y="536"/>
                </a:lnTo>
                <a:lnTo>
                  <a:pt x="193" y="535"/>
                </a:lnTo>
                <a:lnTo>
                  <a:pt x="195" y="531"/>
                </a:lnTo>
                <a:lnTo>
                  <a:pt x="196" y="530"/>
                </a:lnTo>
                <a:lnTo>
                  <a:pt x="197" y="529"/>
                </a:lnTo>
                <a:lnTo>
                  <a:pt x="197" y="528"/>
                </a:lnTo>
                <a:lnTo>
                  <a:pt x="197" y="527"/>
                </a:lnTo>
                <a:lnTo>
                  <a:pt x="198" y="524"/>
                </a:lnTo>
                <a:lnTo>
                  <a:pt x="198" y="523"/>
                </a:lnTo>
                <a:lnTo>
                  <a:pt x="199" y="521"/>
                </a:lnTo>
                <a:lnTo>
                  <a:pt x="200" y="520"/>
                </a:lnTo>
                <a:lnTo>
                  <a:pt x="201" y="518"/>
                </a:lnTo>
                <a:lnTo>
                  <a:pt x="202" y="515"/>
                </a:lnTo>
                <a:lnTo>
                  <a:pt x="203" y="514"/>
                </a:lnTo>
                <a:lnTo>
                  <a:pt x="204" y="514"/>
                </a:lnTo>
                <a:lnTo>
                  <a:pt x="204" y="513"/>
                </a:lnTo>
                <a:lnTo>
                  <a:pt x="205" y="513"/>
                </a:lnTo>
                <a:lnTo>
                  <a:pt x="206" y="513"/>
                </a:lnTo>
                <a:lnTo>
                  <a:pt x="207" y="512"/>
                </a:lnTo>
                <a:lnTo>
                  <a:pt x="210" y="512"/>
                </a:lnTo>
                <a:lnTo>
                  <a:pt x="213" y="511"/>
                </a:lnTo>
                <a:lnTo>
                  <a:pt x="214" y="510"/>
                </a:lnTo>
                <a:lnTo>
                  <a:pt x="216" y="510"/>
                </a:lnTo>
                <a:lnTo>
                  <a:pt x="216" y="509"/>
                </a:lnTo>
                <a:lnTo>
                  <a:pt x="217" y="509"/>
                </a:lnTo>
                <a:lnTo>
                  <a:pt x="218" y="508"/>
                </a:lnTo>
                <a:lnTo>
                  <a:pt x="218" y="508"/>
                </a:lnTo>
                <a:lnTo>
                  <a:pt x="219" y="506"/>
                </a:lnTo>
                <a:lnTo>
                  <a:pt x="219" y="504"/>
                </a:lnTo>
                <a:lnTo>
                  <a:pt x="220" y="503"/>
                </a:lnTo>
                <a:lnTo>
                  <a:pt x="220" y="502"/>
                </a:lnTo>
                <a:lnTo>
                  <a:pt x="220" y="501"/>
                </a:lnTo>
                <a:lnTo>
                  <a:pt x="219" y="500"/>
                </a:lnTo>
                <a:lnTo>
                  <a:pt x="219" y="499"/>
                </a:lnTo>
                <a:lnTo>
                  <a:pt x="218" y="498"/>
                </a:lnTo>
                <a:lnTo>
                  <a:pt x="215" y="494"/>
                </a:lnTo>
                <a:lnTo>
                  <a:pt x="214" y="493"/>
                </a:lnTo>
                <a:lnTo>
                  <a:pt x="214" y="492"/>
                </a:lnTo>
                <a:lnTo>
                  <a:pt x="212" y="492"/>
                </a:lnTo>
                <a:lnTo>
                  <a:pt x="210" y="490"/>
                </a:lnTo>
                <a:lnTo>
                  <a:pt x="208" y="489"/>
                </a:lnTo>
                <a:lnTo>
                  <a:pt x="207" y="488"/>
                </a:lnTo>
                <a:lnTo>
                  <a:pt x="206" y="487"/>
                </a:lnTo>
                <a:lnTo>
                  <a:pt x="206" y="486"/>
                </a:lnTo>
                <a:lnTo>
                  <a:pt x="205" y="486"/>
                </a:lnTo>
                <a:lnTo>
                  <a:pt x="205" y="485"/>
                </a:lnTo>
                <a:lnTo>
                  <a:pt x="205" y="484"/>
                </a:lnTo>
                <a:lnTo>
                  <a:pt x="205" y="483"/>
                </a:lnTo>
                <a:lnTo>
                  <a:pt x="205" y="482"/>
                </a:lnTo>
                <a:lnTo>
                  <a:pt x="206" y="481"/>
                </a:lnTo>
                <a:lnTo>
                  <a:pt x="206" y="481"/>
                </a:lnTo>
                <a:lnTo>
                  <a:pt x="206" y="480"/>
                </a:lnTo>
                <a:lnTo>
                  <a:pt x="205" y="479"/>
                </a:lnTo>
                <a:lnTo>
                  <a:pt x="205" y="478"/>
                </a:lnTo>
                <a:lnTo>
                  <a:pt x="205" y="477"/>
                </a:lnTo>
                <a:lnTo>
                  <a:pt x="204" y="477"/>
                </a:lnTo>
                <a:lnTo>
                  <a:pt x="203" y="476"/>
                </a:lnTo>
                <a:lnTo>
                  <a:pt x="202" y="475"/>
                </a:lnTo>
                <a:lnTo>
                  <a:pt x="201" y="475"/>
                </a:lnTo>
                <a:lnTo>
                  <a:pt x="200" y="474"/>
                </a:lnTo>
                <a:lnTo>
                  <a:pt x="199" y="474"/>
                </a:lnTo>
                <a:lnTo>
                  <a:pt x="198" y="474"/>
                </a:lnTo>
                <a:lnTo>
                  <a:pt x="198" y="474"/>
                </a:lnTo>
                <a:lnTo>
                  <a:pt x="197" y="474"/>
                </a:lnTo>
                <a:lnTo>
                  <a:pt x="196" y="474"/>
                </a:lnTo>
                <a:lnTo>
                  <a:pt x="195" y="474"/>
                </a:lnTo>
                <a:lnTo>
                  <a:pt x="195" y="474"/>
                </a:lnTo>
                <a:lnTo>
                  <a:pt x="193" y="475"/>
                </a:lnTo>
                <a:lnTo>
                  <a:pt x="191" y="476"/>
                </a:lnTo>
                <a:lnTo>
                  <a:pt x="191" y="476"/>
                </a:lnTo>
                <a:lnTo>
                  <a:pt x="187" y="476"/>
                </a:lnTo>
                <a:lnTo>
                  <a:pt x="185" y="477"/>
                </a:lnTo>
                <a:lnTo>
                  <a:pt x="183" y="477"/>
                </a:lnTo>
                <a:lnTo>
                  <a:pt x="180" y="479"/>
                </a:lnTo>
                <a:lnTo>
                  <a:pt x="178" y="479"/>
                </a:lnTo>
                <a:lnTo>
                  <a:pt x="177" y="480"/>
                </a:lnTo>
                <a:lnTo>
                  <a:pt x="175" y="480"/>
                </a:lnTo>
                <a:lnTo>
                  <a:pt x="173" y="480"/>
                </a:lnTo>
                <a:lnTo>
                  <a:pt x="169" y="480"/>
                </a:lnTo>
                <a:lnTo>
                  <a:pt x="166" y="480"/>
                </a:lnTo>
                <a:lnTo>
                  <a:pt x="164" y="480"/>
                </a:lnTo>
                <a:lnTo>
                  <a:pt x="162" y="480"/>
                </a:lnTo>
                <a:lnTo>
                  <a:pt x="161" y="479"/>
                </a:lnTo>
                <a:lnTo>
                  <a:pt x="156" y="478"/>
                </a:lnTo>
                <a:lnTo>
                  <a:pt x="155" y="478"/>
                </a:lnTo>
                <a:lnTo>
                  <a:pt x="154" y="478"/>
                </a:lnTo>
                <a:lnTo>
                  <a:pt x="153" y="477"/>
                </a:lnTo>
                <a:lnTo>
                  <a:pt x="152" y="477"/>
                </a:lnTo>
                <a:lnTo>
                  <a:pt x="150" y="478"/>
                </a:lnTo>
                <a:lnTo>
                  <a:pt x="149" y="478"/>
                </a:lnTo>
                <a:lnTo>
                  <a:pt x="147" y="479"/>
                </a:lnTo>
                <a:lnTo>
                  <a:pt x="146" y="479"/>
                </a:lnTo>
                <a:lnTo>
                  <a:pt x="146" y="479"/>
                </a:lnTo>
                <a:lnTo>
                  <a:pt x="145" y="479"/>
                </a:lnTo>
                <a:lnTo>
                  <a:pt x="145" y="479"/>
                </a:lnTo>
                <a:lnTo>
                  <a:pt x="144" y="479"/>
                </a:lnTo>
                <a:lnTo>
                  <a:pt x="143" y="479"/>
                </a:lnTo>
                <a:lnTo>
                  <a:pt x="140" y="477"/>
                </a:lnTo>
                <a:lnTo>
                  <a:pt x="133" y="473"/>
                </a:lnTo>
                <a:lnTo>
                  <a:pt x="131" y="471"/>
                </a:lnTo>
                <a:lnTo>
                  <a:pt x="129" y="470"/>
                </a:lnTo>
                <a:lnTo>
                  <a:pt x="128" y="469"/>
                </a:lnTo>
                <a:lnTo>
                  <a:pt x="124" y="465"/>
                </a:lnTo>
                <a:lnTo>
                  <a:pt x="120" y="463"/>
                </a:lnTo>
                <a:lnTo>
                  <a:pt x="119" y="461"/>
                </a:lnTo>
                <a:lnTo>
                  <a:pt x="116" y="459"/>
                </a:lnTo>
                <a:lnTo>
                  <a:pt x="115" y="458"/>
                </a:lnTo>
                <a:lnTo>
                  <a:pt x="114" y="457"/>
                </a:lnTo>
                <a:lnTo>
                  <a:pt x="114" y="456"/>
                </a:lnTo>
                <a:lnTo>
                  <a:pt x="113" y="454"/>
                </a:lnTo>
                <a:lnTo>
                  <a:pt x="112" y="452"/>
                </a:lnTo>
                <a:lnTo>
                  <a:pt x="111" y="450"/>
                </a:lnTo>
                <a:lnTo>
                  <a:pt x="111" y="449"/>
                </a:lnTo>
                <a:lnTo>
                  <a:pt x="111" y="447"/>
                </a:lnTo>
                <a:lnTo>
                  <a:pt x="111" y="445"/>
                </a:lnTo>
                <a:lnTo>
                  <a:pt x="111" y="442"/>
                </a:lnTo>
                <a:lnTo>
                  <a:pt x="112" y="438"/>
                </a:lnTo>
                <a:lnTo>
                  <a:pt x="112" y="435"/>
                </a:lnTo>
                <a:lnTo>
                  <a:pt x="112" y="434"/>
                </a:lnTo>
                <a:lnTo>
                  <a:pt x="112" y="433"/>
                </a:lnTo>
                <a:lnTo>
                  <a:pt x="112" y="431"/>
                </a:lnTo>
                <a:lnTo>
                  <a:pt x="112" y="430"/>
                </a:lnTo>
                <a:lnTo>
                  <a:pt x="111" y="428"/>
                </a:lnTo>
                <a:lnTo>
                  <a:pt x="111" y="425"/>
                </a:lnTo>
                <a:lnTo>
                  <a:pt x="110" y="424"/>
                </a:lnTo>
                <a:lnTo>
                  <a:pt x="110" y="423"/>
                </a:lnTo>
                <a:lnTo>
                  <a:pt x="109" y="422"/>
                </a:lnTo>
                <a:lnTo>
                  <a:pt x="108" y="421"/>
                </a:lnTo>
                <a:lnTo>
                  <a:pt x="108" y="420"/>
                </a:lnTo>
                <a:lnTo>
                  <a:pt x="107" y="419"/>
                </a:lnTo>
                <a:lnTo>
                  <a:pt x="106" y="419"/>
                </a:lnTo>
                <a:lnTo>
                  <a:pt x="105" y="419"/>
                </a:lnTo>
                <a:lnTo>
                  <a:pt x="104" y="418"/>
                </a:lnTo>
                <a:lnTo>
                  <a:pt x="103" y="418"/>
                </a:lnTo>
                <a:lnTo>
                  <a:pt x="101" y="418"/>
                </a:lnTo>
                <a:lnTo>
                  <a:pt x="99" y="418"/>
                </a:lnTo>
                <a:lnTo>
                  <a:pt x="98" y="418"/>
                </a:lnTo>
                <a:lnTo>
                  <a:pt x="94" y="419"/>
                </a:lnTo>
                <a:lnTo>
                  <a:pt x="90" y="419"/>
                </a:lnTo>
                <a:lnTo>
                  <a:pt x="89" y="419"/>
                </a:lnTo>
                <a:lnTo>
                  <a:pt x="87" y="420"/>
                </a:lnTo>
                <a:lnTo>
                  <a:pt x="83" y="421"/>
                </a:lnTo>
                <a:lnTo>
                  <a:pt x="81" y="421"/>
                </a:lnTo>
                <a:lnTo>
                  <a:pt x="76" y="422"/>
                </a:lnTo>
                <a:lnTo>
                  <a:pt x="75" y="422"/>
                </a:lnTo>
                <a:lnTo>
                  <a:pt x="75" y="422"/>
                </a:lnTo>
                <a:lnTo>
                  <a:pt x="74" y="421"/>
                </a:lnTo>
                <a:lnTo>
                  <a:pt x="73" y="421"/>
                </a:lnTo>
                <a:lnTo>
                  <a:pt x="72" y="420"/>
                </a:lnTo>
                <a:lnTo>
                  <a:pt x="71" y="418"/>
                </a:lnTo>
                <a:lnTo>
                  <a:pt x="70" y="418"/>
                </a:lnTo>
                <a:lnTo>
                  <a:pt x="69" y="417"/>
                </a:lnTo>
                <a:lnTo>
                  <a:pt x="67" y="416"/>
                </a:lnTo>
                <a:lnTo>
                  <a:pt x="65" y="415"/>
                </a:lnTo>
                <a:lnTo>
                  <a:pt x="62" y="414"/>
                </a:lnTo>
                <a:lnTo>
                  <a:pt x="57" y="412"/>
                </a:lnTo>
                <a:lnTo>
                  <a:pt x="50" y="411"/>
                </a:lnTo>
                <a:lnTo>
                  <a:pt x="49" y="410"/>
                </a:lnTo>
                <a:lnTo>
                  <a:pt x="48" y="410"/>
                </a:lnTo>
                <a:lnTo>
                  <a:pt x="47" y="410"/>
                </a:lnTo>
                <a:lnTo>
                  <a:pt x="46" y="410"/>
                </a:lnTo>
                <a:lnTo>
                  <a:pt x="46" y="410"/>
                </a:lnTo>
                <a:lnTo>
                  <a:pt x="45" y="411"/>
                </a:lnTo>
                <a:lnTo>
                  <a:pt x="43" y="411"/>
                </a:lnTo>
                <a:lnTo>
                  <a:pt x="39" y="413"/>
                </a:lnTo>
                <a:lnTo>
                  <a:pt x="38" y="414"/>
                </a:lnTo>
                <a:lnTo>
                  <a:pt x="36" y="415"/>
                </a:lnTo>
                <a:lnTo>
                  <a:pt x="35" y="415"/>
                </a:lnTo>
                <a:lnTo>
                  <a:pt x="33" y="415"/>
                </a:lnTo>
                <a:lnTo>
                  <a:pt x="32" y="415"/>
                </a:lnTo>
                <a:lnTo>
                  <a:pt x="30" y="415"/>
                </a:lnTo>
                <a:lnTo>
                  <a:pt x="28" y="414"/>
                </a:lnTo>
                <a:lnTo>
                  <a:pt x="27" y="414"/>
                </a:lnTo>
                <a:lnTo>
                  <a:pt x="27" y="413"/>
                </a:lnTo>
                <a:lnTo>
                  <a:pt x="26" y="413"/>
                </a:lnTo>
                <a:lnTo>
                  <a:pt x="25" y="412"/>
                </a:lnTo>
                <a:lnTo>
                  <a:pt x="24" y="411"/>
                </a:lnTo>
                <a:lnTo>
                  <a:pt x="23" y="411"/>
                </a:lnTo>
                <a:lnTo>
                  <a:pt x="20" y="407"/>
                </a:lnTo>
                <a:lnTo>
                  <a:pt x="19" y="405"/>
                </a:lnTo>
                <a:lnTo>
                  <a:pt x="17" y="404"/>
                </a:lnTo>
                <a:lnTo>
                  <a:pt x="16" y="403"/>
                </a:lnTo>
                <a:lnTo>
                  <a:pt x="15" y="402"/>
                </a:lnTo>
                <a:lnTo>
                  <a:pt x="14" y="402"/>
                </a:lnTo>
                <a:lnTo>
                  <a:pt x="14" y="402"/>
                </a:lnTo>
                <a:lnTo>
                  <a:pt x="13" y="401"/>
                </a:lnTo>
                <a:lnTo>
                  <a:pt x="12" y="401"/>
                </a:lnTo>
                <a:lnTo>
                  <a:pt x="10" y="401"/>
                </a:lnTo>
                <a:lnTo>
                  <a:pt x="6" y="400"/>
                </a:lnTo>
                <a:lnTo>
                  <a:pt x="5" y="400"/>
                </a:lnTo>
                <a:lnTo>
                  <a:pt x="4" y="400"/>
                </a:lnTo>
                <a:lnTo>
                  <a:pt x="3" y="399"/>
                </a:lnTo>
                <a:lnTo>
                  <a:pt x="2" y="399"/>
                </a:lnTo>
                <a:lnTo>
                  <a:pt x="1" y="398"/>
                </a:lnTo>
                <a:lnTo>
                  <a:pt x="0" y="398"/>
                </a:lnTo>
                <a:lnTo>
                  <a:pt x="0" y="398"/>
                </a:lnTo>
                <a:lnTo>
                  <a:pt x="0" y="397"/>
                </a:lnTo>
                <a:lnTo>
                  <a:pt x="0" y="397"/>
                </a:lnTo>
                <a:lnTo>
                  <a:pt x="1" y="397"/>
                </a:lnTo>
                <a:lnTo>
                  <a:pt x="2" y="396"/>
                </a:lnTo>
                <a:lnTo>
                  <a:pt x="3" y="395"/>
                </a:lnTo>
                <a:lnTo>
                  <a:pt x="4" y="395"/>
                </a:lnTo>
                <a:lnTo>
                  <a:pt x="4" y="394"/>
                </a:lnTo>
                <a:lnTo>
                  <a:pt x="5" y="393"/>
                </a:lnTo>
                <a:lnTo>
                  <a:pt x="5" y="393"/>
                </a:lnTo>
                <a:lnTo>
                  <a:pt x="5" y="392"/>
                </a:lnTo>
              </a:path>
            </a:pathLst>
          </a:custGeom>
          <a:noFill/>
          <a:ln w="98425">
            <a:solidFill>
              <a:srgbClr val="CCCC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311" name="Freeform 248">
            <a:extLst>
              <a:ext uri="{FF2B5EF4-FFF2-40B4-BE49-F238E27FC236}">
                <a16:creationId xmlns:a16="http://schemas.microsoft.com/office/drawing/2014/main" id="{9C8BFF04-EC3C-41DF-BE42-C0B2D3A0ED4D}"/>
              </a:ext>
            </a:extLst>
          </p:cNvPr>
          <p:cNvSpPr>
            <a:spLocks/>
          </p:cNvSpPr>
          <p:nvPr/>
        </p:nvSpPr>
        <p:spPr bwMode="auto">
          <a:xfrm>
            <a:off x="8574948" y="2298455"/>
            <a:ext cx="266990" cy="403542"/>
          </a:xfrm>
          <a:custGeom>
            <a:avLst/>
            <a:gdLst>
              <a:gd name="T0" fmla="*/ 87 w 262"/>
              <a:gd name="T1" fmla="*/ 390 h 396"/>
              <a:gd name="T2" fmla="*/ 75 w 262"/>
              <a:gd name="T3" fmla="*/ 385 h 396"/>
              <a:gd name="T4" fmla="*/ 62 w 262"/>
              <a:gd name="T5" fmla="*/ 376 h 396"/>
              <a:gd name="T6" fmla="*/ 54 w 262"/>
              <a:gd name="T7" fmla="*/ 375 h 396"/>
              <a:gd name="T8" fmla="*/ 40 w 262"/>
              <a:gd name="T9" fmla="*/ 381 h 396"/>
              <a:gd name="T10" fmla="*/ 30 w 262"/>
              <a:gd name="T11" fmla="*/ 376 h 396"/>
              <a:gd name="T12" fmla="*/ 15 w 262"/>
              <a:gd name="T13" fmla="*/ 360 h 396"/>
              <a:gd name="T14" fmla="*/ 7 w 262"/>
              <a:gd name="T15" fmla="*/ 346 h 396"/>
              <a:gd name="T16" fmla="*/ 11 w 262"/>
              <a:gd name="T17" fmla="*/ 337 h 396"/>
              <a:gd name="T18" fmla="*/ 13 w 262"/>
              <a:gd name="T19" fmla="*/ 331 h 396"/>
              <a:gd name="T20" fmla="*/ 4 w 262"/>
              <a:gd name="T21" fmla="*/ 321 h 396"/>
              <a:gd name="T22" fmla="*/ 0 w 262"/>
              <a:gd name="T23" fmla="*/ 313 h 396"/>
              <a:gd name="T24" fmla="*/ 4 w 262"/>
              <a:gd name="T25" fmla="*/ 299 h 396"/>
              <a:gd name="T26" fmla="*/ 5 w 262"/>
              <a:gd name="T27" fmla="*/ 286 h 396"/>
              <a:gd name="T28" fmla="*/ 11 w 262"/>
              <a:gd name="T29" fmla="*/ 268 h 396"/>
              <a:gd name="T30" fmla="*/ 13 w 262"/>
              <a:gd name="T31" fmla="*/ 254 h 396"/>
              <a:gd name="T32" fmla="*/ 13 w 262"/>
              <a:gd name="T33" fmla="*/ 240 h 396"/>
              <a:gd name="T34" fmla="*/ 7 w 262"/>
              <a:gd name="T35" fmla="*/ 228 h 396"/>
              <a:gd name="T36" fmla="*/ 8 w 262"/>
              <a:gd name="T37" fmla="*/ 224 h 396"/>
              <a:gd name="T38" fmla="*/ 16 w 262"/>
              <a:gd name="T39" fmla="*/ 220 h 396"/>
              <a:gd name="T40" fmla="*/ 17 w 262"/>
              <a:gd name="T41" fmla="*/ 213 h 396"/>
              <a:gd name="T42" fmla="*/ 18 w 262"/>
              <a:gd name="T43" fmla="*/ 200 h 396"/>
              <a:gd name="T44" fmla="*/ 21 w 262"/>
              <a:gd name="T45" fmla="*/ 189 h 396"/>
              <a:gd name="T46" fmla="*/ 33 w 262"/>
              <a:gd name="T47" fmla="*/ 185 h 396"/>
              <a:gd name="T48" fmla="*/ 37 w 262"/>
              <a:gd name="T49" fmla="*/ 181 h 396"/>
              <a:gd name="T50" fmla="*/ 36 w 262"/>
              <a:gd name="T51" fmla="*/ 173 h 396"/>
              <a:gd name="T52" fmla="*/ 40 w 262"/>
              <a:gd name="T53" fmla="*/ 170 h 396"/>
              <a:gd name="T54" fmla="*/ 53 w 262"/>
              <a:gd name="T55" fmla="*/ 171 h 396"/>
              <a:gd name="T56" fmla="*/ 71 w 262"/>
              <a:gd name="T57" fmla="*/ 173 h 396"/>
              <a:gd name="T58" fmla="*/ 88 w 262"/>
              <a:gd name="T59" fmla="*/ 169 h 396"/>
              <a:gd name="T60" fmla="*/ 98 w 262"/>
              <a:gd name="T61" fmla="*/ 169 h 396"/>
              <a:gd name="T62" fmla="*/ 110 w 262"/>
              <a:gd name="T63" fmla="*/ 174 h 396"/>
              <a:gd name="T64" fmla="*/ 114 w 262"/>
              <a:gd name="T65" fmla="*/ 174 h 396"/>
              <a:gd name="T66" fmla="*/ 119 w 262"/>
              <a:gd name="T67" fmla="*/ 165 h 396"/>
              <a:gd name="T68" fmla="*/ 125 w 262"/>
              <a:gd name="T69" fmla="*/ 161 h 396"/>
              <a:gd name="T70" fmla="*/ 137 w 262"/>
              <a:gd name="T71" fmla="*/ 162 h 396"/>
              <a:gd name="T72" fmla="*/ 147 w 262"/>
              <a:gd name="T73" fmla="*/ 156 h 396"/>
              <a:gd name="T74" fmla="*/ 150 w 262"/>
              <a:gd name="T75" fmla="*/ 149 h 396"/>
              <a:gd name="T76" fmla="*/ 148 w 262"/>
              <a:gd name="T77" fmla="*/ 139 h 396"/>
              <a:gd name="T78" fmla="*/ 141 w 262"/>
              <a:gd name="T79" fmla="*/ 131 h 396"/>
              <a:gd name="T80" fmla="*/ 125 w 262"/>
              <a:gd name="T81" fmla="*/ 124 h 396"/>
              <a:gd name="T82" fmla="*/ 122 w 262"/>
              <a:gd name="T83" fmla="*/ 114 h 396"/>
              <a:gd name="T84" fmla="*/ 123 w 262"/>
              <a:gd name="T85" fmla="*/ 104 h 396"/>
              <a:gd name="T86" fmla="*/ 135 w 262"/>
              <a:gd name="T87" fmla="*/ 87 h 396"/>
              <a:gd name="T88" fmla="*/ 141 w 262"/>
              <a:gd name="T89" fmla="*/ 73 h 396"/>
              <a:gd name="T90" fmla="*/ 147 w 262"/>
              <a:gd name="T91" fmla="*/ 68 h 396"/>
              <a:gd name="T92" fmla="*/ 154 w 262"/>
              <a:gd name="T93" fmla="*/ 69 h 396"/>
              <a:gd name="T94" fmla="*/ 161 w 262"/>
              <a:gd name="T95" fmla="*/ 69 h 396"/>
              <a:gd name="T96" fmla="*/ 177 w 262"/>
              <a:gd name="T97" fmla="*/ 62 h 396"/>
              <a:gd name="T98" fmla="*/ 194 w 262"/>
              <a:gd name="T99" fmla="*/ 57 h 396"/>
              <a:gd name="T100" fmla="*/ 205 w 262"/>
              <a:gd name="T101" fmla="*/ 46 h 396"/>
              <a:gd name="T102" fmla="*/ 213 w 262"/>
              <a:gd name="T103" fmla="*/ 43 h 396"/>
              <a:gd name="T104" fmla="*/ 225 w 262"/>
              <a:gd name="T105" fmla="*/ 42 h 396"/>
              <a:gd name="T106" fmla="*/ 228 w 262"/>
              <a:gd name="T107" fmla="*/ 38 h 396"/>
              <a:gd name="T108" fmla="*/ 225 w 262"/>
              <a:gd name="T109" fmla="*/ 28 h 396"/>
              <a:gd name="T110" fmla="*/ 225 w 262"/>
              <a:gd name="T111" fmla="*/ 22 h 396"/>
              <a:gd name="T112" fmla="*/ 231 w 262"/>
              <a:gd name="T113" fmla="*/ 15 h 396"/>
              <a:gd name="T114" fmla="*/ 241 w 262"/>
              <a:gd name="T115" fmla="*/ 12 h 396"/>
              <a:gd name="T116" fmla="*/ 252 w 262"/>
              <a:gd name="T117" fmla="*/ 4 h 3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262" h="396">
                <a:moveTo>
                  <a:pt x="87" y="396"/>
                </a:moveTo>
                <a:lnTo>
                  <a:pt x="88" y="394"/>
                </a:lnTo>
                <a:lnTo>
                  <a:pt x="88" y="393"/>
                </a:lnTo>
                <a:lnTo>
                  <a:pt x="88" y="393"/>
                </a:lnTo>
                <a:lnTo>
                  <a:pt x="88" y="392"/>
                </a:lnTo>
                <a:lnTo>
                  <a:pt x="87" y="391"/>
                </a:lnTo>
                <a:lnTo>
                  <a:pt x="87" y="390"/>
                </a:lnTo>
                <a:lnTo>
                  <a:pt x="86" y="390"/>
                </a:lnTo>
                <a:lnTo>
                  <a:pt x="86" y="389"/>
                </a:lnTo>
                <a:lnTo>
                  <a:pt x="85" y="389"/>
                </a:lnTo>
                <a:lnTo>
                  <a:pt x="84" y="388"/>
                </a:lnTo>
                <a:lnTo>
                  <a:pt x="82" y="387"/>
                </a:lnTo>
                <a:lnTo>
                  <a:pt x="80" y="387"/>
                </a:lnTo>
                <a:lnTo>
                  <a:pt x="75" y="385"/>
                </a:lnTo>
                <a:lnTo>
                  <a:pt x="74" y="384"/>
                </a:lnTo>
                <a:lnTo>
                  <a:pt x="72" y="384"/>
                </a:lnTo>
                <a:lnTo>
                  <a:pt x="70" y="383"/>
                </a:lnTo>
                <a:lnTo>
                  <a:pt x="68" y="381"/>
                </a:lnTo>
                <a:lnTo>
                  <a:pt x="66" y="380"/>
                </a:lnTo>
                <a:lnTo>
                  <a:pt x="63" y="377"/>
                </a:lnTo>
                <a:lnTo>
                  <a:pt x="62" y="376"/>
                </a:lnTo>
                <a:lnTo>
                  <a:pt x="61" y="376"/>
                </a:lnTo>
                <a:lnTo>
                  <a:pt x="60" y="375"/>
                </a:lnTo>
                <a:lnTo>
                  <a:pt x="59" y="375"/>
                </a:lnTo>
                <a:lnTo>
                  <a:pt x="58" y="375"/>
                </a:lnTo>
                <a:lnTo>
                  <a:pt x="57" y="375"/>
                </a:lnTo>
                <a:lnTo>
                  <a:pt x="56" y="375"/>
                </a:lnTo>
                <a:lnTo>
                  <a:pt x="54" y="375"/>
                </a:lnTo>
                <a:lnTo>
                  <a:pt x="53" y="376"/>
                </a:lnTo>
                <a:lnTo>
                  <a:pt x="51" y="376"/>
                </a:lnTo>
                <a:lnTo>
                  <a:pt x="49" y="377"/>
                </a:lnTo>
                <a:lnTo>
                  <a:pt x="44" y="380"/>
                </a:lnTo>
                <a:lnTo>
                  <a:pt x="42" y="380"/>
                </a:lnTo>
                <a:lnTo>
                  <a:pt x="41" y="381"/>
                </a:lnTo>
                <a:lnTo>
                  <a:pt x="40" y="381"/>
                </a:lnTo>
                <a:lnTo>
                  <a:pt x="39" y="381"/>
                </a:lnTo>
                <a:lnTo>
                  <a:pt x="38" y="381"/>
                </a:lnTo>
                <a:lnTo>
                  <a:pt x="36" y="380"/>
                </a:lnTo>
                <a:lnTo>
                  <a:pt x="36" y="380"/>
                </a:lnTo>
                <a:lnTo>
                  <a:pt x="35" y="380"/>
                </a:lnTo>
                <a:lnTo>
                  <a:pt x="33" y="378"/>
                </a:lnTo>
                <a:lnTo>
                  <a:pt x="30" y="376"/>
                </a:lnTo>
                <a:lnTo>
                  <a:pt x="27" y="373"/>
                </a:lnTo>
                <a:lnTo>
                  <a:pt x="25" y="371"/>
                </a:lnTo>
                <a:lnTo>
                  <a:pt x="22" y="368"/>
                </a:lnTo>
                <a:lnTo>
                  <a:pt x="21" y="367"/>
                </a:lnTo>
                <a:lnTo>
                  <a:pt x="16" y="362"/>
                </a:lnTo>
                <a:lnTo>
                  <a:pt x="15" y="361"/>
                </a:lnTo>
                <a:lnTo>
                  <a:pt x="15" y="360"/>
                </a:lnTo>
                <a:lnTo>
                  <a:pt x="12" y="356"/>
                </a:lnTo>
                <a:lnTo>
                  <a:pt x="9" y="352"/>
                </a:lnTo>
                <a:lnTo>
                  <a:pt x="8" y="350"/>
                </a:lnTo>
                <a:lnTo>
                  <a:pt x="8" y="349"/>
                </a:lnTo>
                <a:lnTo>
                  <a:pt x="7" y="348"/>
                </a:lnTo>
                <a:lnTo>
                  <a:pt x="7" y="347"/>
                </a:lnTo>
                <a:lnTo>
                  <a:pt x="7" y="346"/>
                </a:lnTo>
                <a:lnTo>
                  <a:pt x="7" y="345"/>
                </a:lnTo>
                <a:lnTo>
                  <a:pt x="7" y="344"/>
                </a:lnTo>
                <a:lnTo>
                  <a:pt x="7" y="343"/>
                </a:lnTo>
                <a:lnTo>
                  <a:pt x="8" y="342"/>
                </a:lnTo>
                <a:lnTo>
                  <a:pt x="9" y="341"/>
                </a:lnTo>
                <a:lnTo>
                  <a:pt x="10" y="339"/>
                </a:lnTo>
                <a:lnTo>
                  <a:pt x="11" y="337"/>
                </a:lnTo>
                <a:lnTo>
                  <a:pt x="13" y="335"/>
                </a:lnTo>
                <a:lnTo>
                  <a:pt x="13" y="334"/>
                </a:lnTo>
                <a:lnTo>
                  <a:pt x="14" y="333"/>
                </a:lnTo>
                <a:lnTo>
                  <a:pt x="14" y="333"/>
                </a:lnTo>
                <a:lnTo>
                  <a:pt x="14" y="332"/>
                </a:lnTo>
                <a:lnTo>
                  <a:pt x="14" y="332"/>
                </a:lnTo>
                <a:lnTo>
                  <a:pt x="13" y="331"/>
                </a:lnTo>
                <a:lnTo>
                  <a:pt x="12" y="329"/>
                </a:lnTo>
                <a:lnTo>
                  <a:pt x="11" y="328"/>
                </a:lnTo>
                <a:lnTo>
                  <a:pt x="11" y="327"/>
                </a:lnTo>
                <a:lnTo>
                  <a:pt x="10" y="326"/>
                </a:lnTo>
                <a:lnTo>
                  <a:pt x="9" y="325"/>
                </a:lnTo>
                <a:lnTo>
                  <a:pt x="6" y="323"/>
                </a:lnTo>
                <a:lnTo>
                  <a:pt x="4" y="321"/>
                </a:lnTo>
                <a:lnTo>
                  <a:pt x="3" y="320"/>
                </a:lnTo>
                <a:lnTo>
                  <a:pt x="2" y="319"/>
                </a:lnTo>
                <a:lnTo>
                  <a:pt x="1" y="317"/>
                </a:lnTo>
                <a:lnTo>
                  <a:pt x="1" y="316"/>
                </a:lnTo>
                <a:lnTo>
                  <a:pt x="1" y="316"/>
                </a:lnTo>
                <a:lnTo>
                  <a:pt x="0" y="314"/>
                </a:lnTo>
                <a:lnTo>
                  <a:pt x="0" y="313"/>
                </a:lnTo>
                <a:lnTo>
                  <a:pt x="0" y="312"/>
                </a:lnTo>
                <a:lnTo>
                  <a:pt x="0" y="310"/>
                </a:lnTo>
                <a:lnTo>
                  <a:pt x="1" y="308"/>
                </a:lnTo>
                <a:lnTo>
                  <a:pt x="1" y="307"/>
                </a:lnTo>
                <a:lnTo>
                  <a:pt x="2" y="303"/>
                </a:lnTo>
                <a:lnTo>
                  <a:pt x="3" y="301"/>
                </a:lnTo>
                <a:lnTo>
                  <a:pt x="4" y="299"/>
                </a:lnTo>
                <a:lnTo>
                  <a:pt x="5" y="295"/>
                </a:lnTo>
                <a:lnTo>
                  <a:pt x="6" y="290"/>
                </a:lnTo>
                <a:lnTo>
                  <a:pt x="6" y="289"/>
                </a:lnTo>
                <a:lnTo>
                  <a:pt x="6" y="289"/>
                </a:lnTo>
                <a:lnTo>
                  <a:pt x="6" y="288"/>
                </a:lnTo>
                <a:lnTo>
                  <a:pt x="5" y="287"/>
                </a:lnTo>
                <a:lnTo>
                  <a:pt x="5" y="286"/>
                </a:lnTo>
                <a:lnTo>
                  <a:pt x="5" y="285"/>
                </a:lnTo>
                <a:lnTo>
                  <a:pt x="6" y="284"/>
                </a:lnTo>
                <a:lnTo>
                  <a:pt x="6" y="283"/>
                </a:lnTo>
                <a:lnTo>
                  <a:pt x="7" y="279"/>
                </a:lnTo>
                <a:lnTo>
                  <a:pt x="9" y="275"/>
                </a:lnTo>
                <a:lnTo>
                  <a:pt x="11" y="270"/>
                </a:lnTo>
                <a:lnTo>
                  <a:pt x="11" y="268"/>
                </a:lnTo>
                <a:lnTo>
                  <a:pt x="12" y="266"/>
                </a:lnTo>
                <a:lnTo>
                  <a:pt x="12" y="265"/>
                </a:lnTo>
                <a:lnTo>
                  <a:pt x="13" y="263"/>
                </a:lnTo>
                <a:lnTo>
                  <a:pt x="13" y="260"/>
                </a:lnTo>
                <a:lnTo>
                  <a:pt x="13" y="259"/>
                </a:lnTo>
                <a:lnTo>
                  <a:pt x="13" y="255"/>
                </a:lnTo>
                <a:lnTo>
                  <a:pt x="13" y="254"/>
                </a:lnTo>
                <a:lnTo>
                  <a:pt x="13" y="252"/>
                </a:lnTo>
                <a:lnTo>
                  <a:pt x="14" y="248"/>
                </a:lnTo>
                <a:lnTo>
                  <a:pt x="14" y="247"/>
                </a:lnTo>
                <a:lnTo>
                  <a:pt x="14" y="245"/>
                </a:lnTo>
                <a:lnTo>
                  <a:pt x="13" y="242"/>
                </a:lnTo>
                <a:lnTo>
                  <a:pt x="13" y="241"/>
                </a:lnTo>
                <a:lnTo>
                  <a:pt x="13" y="240"/>
                </a:lnTo>
                <a:lnTo>
                  <a:pt x="12" y="238"/>
                </a:lnTo>
                <a:lnTo>
                  <a:pt x="12" y="237"/>
                </a:lnTo>
                <a:lnTo>
                  <a:pt x="11" y="235"/>
                </a:lnTo>
                <a:lnTo>
                  <a:pt x="11" y="234"/>
                </a:lnTo>
                <a:lnTo>
                  <a:pt x="8" y="230"/>
                </a:lnTo>
                <a:lnTo>
                  <a:pt x="7" y="229"/>
                </a:lnTo>
                <a:lnTo>
                  <a:pt x="7" y="228"/>
                </a:lnTo>
                <a:lnTo>
                  <a:pt x="7" y="227"/>
                </a:lnTo>
                <a:lnTo>
                  <a:pt x="7" y="227"/>
                </a:lnTo>
                <a:lnTo>
                  <a:pt x="7" y="226"/>
                </a:lnTo>
                <a:lnTo>
                  <a:pt x="7" y="225"/>
                </a:lnTo>
                <a:lnTo>
                  <a:pt x="7" y="225"/>
                </a:lnTo>
                <a:lnTo>
                  <a:pt x="8" y="225"/>
                </a:lnTo>
                <a:lnTo>
                  <a:pt x="8" y="224"/>
                </a:lnTo>
                <a:lnTo>
                  <a:pt x="9" y="223"/>
                </a:lnTo>
                <a:lnTo>
                  <a:pt x="10" y="223"/>
                </a:lnTo>
                <a:lnTo>
                  <a:pt x="11" y="222"/>
                </a:lnTo>
                <a:lnTo>
                  <a:pt x="13" y="222"/>
                </a:lnTo>
                <a:lnTo>
                  <a:pt x="14" y="221"/>
                </a:lnTo>
                <a:lnTo>
                  <a:pt x="15" y="221"/>
                </a:lnTo>
                <a:lnTo>
                  <a:pt x="16" y="220"/>
                </a:lnTo>
                <a:lnTo>
                  <a:pt x="16" y="219"/>
                </a:lnTo>
                <a:lnTo>
                  <a:pt x="17" y="218"/>
                </a:lnTo>
                <a:lnTo>
                  <a:pt x="17" y="217"/>
                </a:lnTo>
                <a:lnTo>
                  <a:pt x="17" y="217"/>
                </a:lnTo>
                <a:lnTo>
                  <a:pt x="17" y="216"/>
                </a:lnTo>
                <a:lnTo>
                  <a:pt x="17" y="215"/>
                </a:lnTo>
                <a:lnTo>
                  <a:pt x="17" y="213"/>
                </a:lnTo>
                <a:lnTo>
                  <a:pt x="17" y="212"/>
                </a:lnTo>
                <a:lnTo>
                  <a:pt x="16" y="206"/>
                </a:lnTo>
                <a:lnTo>
                  <a:pt x="16" y="205"/>
                </a:lnTo>
                <a:lnTo>
                  <a:pt x="16" y="205"/>
                </a:lnTo>
                <a:lnTo>
                  <a:pt x="16" y="204"/>
                </a:lnTo>
                <a:lnTo>
                  <a:pt x="18" y="201"/>
                </a:lnTo>
                <a:lnTo>
                  <a:pt x="18" y="200"/>
                </a:lnTo>
                <a:lnTo>
                  <a:pt x="19" y="198"/>
                </a:lnTo>
                <a:lnTo>
                  <a:pt x="19" y="194"/>
                </a:lnTo>
                <a:lnTo>
                  <a:pt x="20" y="193"/>
                </a:lnTo>
                <a:lnTo>
                  <a:pt x="20" y="192"/>
                </a:lnTo>
                <a:lnTo>
                  <a:pt x="20" y="191"/>
                </a:lnTo>
                <a:lnTo>
                  <a:pt x="21" y="190"/>
                </a:lnTo>
                <a:lnTo>
                  <a:pt x="21" y="189"/>
                </a:lnTo>
                <a:lnTo>
                  <a:pt x="22" y="188"/>
                </a:lnTo>
                <a:lnTo>
                  <a:pt x="22" y="188"/>
                </a:lnTo>
                <a:lnTo>
                  <a:pt x="23" y="188"/>
                </a:lnTo>
                <a:lnTo>
                  <a:pt x="23" y="187"/>
                </a:lnTo>
                <a:lnTo>
                  <a:pt x="25" y="187"/>
                </a:lnTo>
                <a:lnTo>
                  <a:pt x="31" y="185"/>
                </a:lnTo>
                <a:lnTo>
                  <a:pt x="33" y="185"/>
                </a:lnTo>
                <a:lnTo>
                  <a:pt x="34" y="184"/>
                </a:lnTo>
                <a:lnTo>
                  <a:pt x="35" y="184"/>
                </a:lnTo>
                <a:lnTo>
                  <a:pt x="36" y="183"/>
                </a:lnTo>
                <a:lnTo>
                  <a:pt x="36" y="183"/>
                </a:lnTo>
                <a:lnTo>
                  <a:pt x="37" y="182"/>
                </a:lnTo>
                <a:lnTo>
                  <a:pt x="37" y="182"/>
                </a:lnTo>
                <a:lnTo>
                  <a:pt x="37" y="181"/>
                </a:lnTo>
                <a:lnTo>
                  <a:pt x="37" y="181"/>
                </a:lnTo>
                <a:lnTo>
                  <a:pt x="37" y="180"/>
                </a:lnTo>
                <a:lnTo>
                  <a:pt x="37" y="179"/>
                </a:lnTo>
                <a:lnTo>
                  <a:pt x="36" y="176"/>
                </a:lnTo>
                <a:lnTo>
                  <a:pt x="36" y="175"/>
                </a:lnTo>
                <a:lnTo>
                  <a:pt x="36" y="174"/>
                </a:lnTo>
                <a:lnTo>
                  <a:pt x="36" y="173"/>
                </a:lnTo>
                <a:lnTo>
                  <a:pt x="36" y="173"/>
                </a:lnTo>
                <a:lnTo>
                  <a:pt x="37" y="172"/>
                </a:lnTo>
                <a:lnTo>
                  <a:pt x="37" y="171"/>
                </a:lnTo>
                <a:lnTo>
                  <a:pt x="38" y="171"/>
                </a:lnTo>
                <a:lnTo>
                  <a:pt x="39" y="170"/>
                </a:lnTo>
                <a:lnTo>
                  <a:pt x="39" y="170"/>
                </a:lnTo>
                <a:lnTo>
                  <a:pt x="40" y="170"/>
                </a:lnTo>
                <a:lnTo>
                  <a:pt x="41" y="169"/>
                </a:lnTo>
                <a:lnTo>
                  <a:pt x="42" y="169"/>
                </a:lnTo>
                <a:lnTo>
                  <a:pt x="43" y="169"/>
                </a:lnTo>
                <a:lnTo>
                  <a:pt x="45" y="169"/>
                </a:lnTo>
                <a:lnTo>
                  <a:pt x="46" y="169"/>
                </a:lnTo>
                <a:lnTo>
                  <a:pt x="51" y="171"/>
                </a:lnTo>
                <a:lnTo>
                  <a:pt x="53" y="171"/>
                </a:lnTo>
                <a:lnTo>
                  <a:pt x="55" y="171"/>
                </a:lnTo>
                <a:lnTo>
                  <a:pt x="56" y="172"/>
                </a:lnTo>
                <a:lnTo>
                  <a:pt x="60" y="172"/>
                </a:lnTo>
                <a:lnTo>
                  <a:pt x="62" y="172"/>
                </a:lnTo>
                <a:lnTo>
                  <a:pt x="68" y="173"/>
                </a:lnTo>
                <a:lnTo>
                  <a:pt x="69" y="173"/>
                </a:lnTo>
                <a:lnTo>
                  <a:pt x="71" y="173"/>
                </a:lnTo>
                <a:lnTo>
                  <a:pt x="73" y="173"/>
                </a:lnTo>
                <a:lnTo>
                  <a:pt x="75" y="173"/>
                </a:lnTo>
                <a:lnTo>
                  <a:pt x="77" y="173"/>
                </a:lnTo>
                <a:lnTo>
                  <a:pt x="79" y="172"/>
                </a:lnTo>
                <a:lnTo>
                  <a:pt x="80" y="172"/>
                </a:lnTo>
                <a:lnTo>
                  <a:pt x="83" y="171"/>
                </a:lnTo>
                <a:lnTo>
                  <a:pt x="88" y="169"/>
                </a:lnTo>
                <a:lnTo>
                  <a:pt x="90" y="168"/>
                </a:lnTo>
                <a:lnTo>
                  <a:pt x="92" y="167"/>
                </a:lnTo>
                <a:lnTo>
                  <a:pt x="93" y="167"/>
                </a:lnTo>
                <a:lnTo>
                  <a:pt x="93" y="167"/>
                </a:lnTo>
                <a:lnTo>
                  <a:pt x="94" y="167"/>
                </a:lnTo>
                <a:lnTo>
                  <a:pt x="94" y="168"/>
                </a:lnTo>
                <a:lnTo>
                  <a:pt x="98" y="169"/>
                </a:lnTo>
                <a:lnTo>
                  <a:pt x="100" y="170"/>
                </a:lnTo>
                <a:lnTo>
                  <a:pt x="101" y="170"/>
                </a:lnTo>
                <a:lnTo>
                  <a:pt x="104" y="171"/>
                </a:lnTo>
                <a:lnTo>
                  <a:pt x="106" y="171"/>
                </a:lnTo>
                <a:lnTo>
                  <a:pt x="106" y="172"/>
                </a:lnTo>
                <a:lnTo>
                  <a:pt x="108" y="172"/>
                </a:lnTo>
                <a:lnTo>
                  <a:pt x="110" y="174"/>
                </a:lnTo>
                <a:lnTo>
                  <a:pt x="111" y="175"/>
                </a:lnTo>
                <a:lnTo>
                  <a:pt x="112" y="175"/>
                </a:lnTo>
                <a:lnTo>
                  <a:pt x="112" y="175"/>
                </a:lnTo>
                <a:lnTo>
                  <a:pt x="113" y="175"/>
                </a:lnTo>
                <a:lnTo>
                  <a:pt x="113" y="175"/>
                </a:lnTo>
                <a:lnTo>
                  <a:pt x="114" y="175"/>
                </a:lnTo>
                <a:lnTo>
                  <a:pt x="114" y="174"/>
                </a:lnTo>
                <a:lnTo>
                  <a:pt x="115" y="174"/>
                </a:lnTo>
                <a:lnTo>
                  <a:pt x="116" y="172"/>
                </a:lnTo>
                <a:lnTo>
                  <a:pt x="117" y="171"/>
                </a:lnTo>
                <a:lnTo>
                  <a:pt x="117" y="169"/>
                </a:lnTo>
                <a:lnTo>
                  <a:pt x="118" y="166"/>
                </a:lnTo>
                <a:lnTo>
                  <a:pt x="119" y="166"/>
                </a:lnTo>
                <a:lnTo>
                  <a:pt x="119" y="165"/>
                </a:lnTo>
                <a:lnTo>
                  <a:pt x="120" y="165"/>
                </a:lnTo>
                <a:lnTo>
                  <a:pt x="120" y="164"/>
                </a:lnTo>
                <a:lnTo>
                  <a:pt x="122" y="163"/>
                </a:lnTo>
                <a:lnTo>
                  <a:pt x="123" y="162"/>
                </a:lnTo>
                <a:lnTo>
                  <a:pt x="124" y="162"/>
                </a:lnTo>
                <a:lnTo>
                  <a:pt x="125" y="162"/>
                </a:lnTo>
                <a:lnTo>
                  <a:pt x="125" y="161"/>
                </a:lnTo>
                <a:lnTo>
                  <a:pt x="126" y="161"/>
                </a:lnTo>
                <a:lnTo>
                  <a:pt x="128" y="162"/>
                </a:lnTo>
                <a:lnTo>
                  <a:pt x="131" y="162"/>
                </a:lnTo>
                <a:lnTo>
                  <a:pt x="132" y="162"/>
                </a:lnTo>
                <a:lnTo>
                  <a:pt x="135" y="162"/>
                </a:lnTo>
                <a:lnTo>
                  <a:pt x="136" y="162"/>
                </a:lnTo>
                <a:lnTo>
                  <a:pt x="137" y="162"/>
                </a:lnTo>
                <a:lnTo>
                  <a:pt x="139" y="162"/>
                </a:lnTo>
                <a:lnTo>
                  <a:pt x="140" y="161"/>
                </a:lnTo>
                <a:lnTo>
                  <a:pt x="141" y="161"/>
                </a:lnTo>
                <a:lnTo>
                  <a:pt x="143" y="160"/>
                </a:lnTo>
                <a:lnTo>
                  <a:pt x="145" y="158"/>
                </a:lnTo>
                <a:lnTo>
                  <a:pt x="146" y="157"/>
                </a:lnTo>
                <a:lnTo>
                  <a:pt x="147" y="156"/>
                </a:lnTo>
                <a:lnTo>
                  <a:pt x="147" y="155"/>
                </a:lnTo>
                <a:lnTo>
                  <a:pt x="148" y="155"/>
                </a:lnTo>
                <a:lnTo>
                  <a:pt x="149" y="154"/>
                </a:lnTo>
                <a:lnTo>
                  <a:pt x="149" y="152"/>
                </a:lnTo>
                <a:lnTo>
                  <a:pt x="149" y="151"/>
                </a:lnTo>
                <a:lnTo>
                  <a:pt x="150" y="150"/>
                </a:lnTo>
                <a:lnTo>
                  <a:pt x="150" y="149"/>
                </a:lnTo>
                <a:lnTo>
                  <a:pt x="150" y="147"/>
                </a:lnTo>
                <a:lnTo>
                  <a:pt x="150" y="146"/>
                </a:lnTo>
                <a:lnTo>
                  <a:pt x="150" y="144"/>
                </a:lnTo>
                <a:lnTo>
                  <a:pt x="149" y="143"/>
                </a:lnTo>
                <a:lnTo>
                  <a:pt x="149" y="142"/>
                </a:lnTo>
                <a:lnTo>
                  <a:pt x="148" y="140"/>
                </a:lnTo>
                <a:lnTo>
                  <a:pt x="148" y="139"/>
                </a:lnTo>
                <a:lnTo>
                  <a:pt x="146" y="137"/>
                </a:lnTo>
                <a:lnTo>
                  <a:pt x="145" y="134"/>
                </a:lnTo>
                <a:lnTo>
                  <a:pt x="144" y="134"/>
                </a:lnTo>
                <a:lnTo>
                  <a:pt x="143" y="133"/>
                </a:lnTo>
                <a:lnTo>
                  <a:pt x="143" y="132"/>
                </a:lnTo>
                <a:lnTo>
                  <a:pt x="142" y="132"/>
                </a:lnTo>
                <a:lnTo>
                  <a:pt x="141" y="131"/>
                </a:lnTo>
                <a:lnTo>
                  <a:pt x="139" y="130"/>
                </a:lnTo>
                <a:lnTo>
                  <a:pt x="138" y="130"/>
                </a:lnTo>
                <a:lnTo>
                  <a:pt x="134" y="129"/>
                </a:lnTo>
                <a:lnTo>
                  <a:pt x="132" y="128"/>
                </a:lnTo>
                <a:lnTo>
                  <a:pt x="127" y="125"/>
                </a:lnTo>
                <a:lnTo>
                  <a:pt x="126" y="125"/>
                </a:lnTo>
                <a:lnTo>
                  <a:pt x="125" y="124"/>
                </a:lnTo>
                <a:lnTo>
                  <a:pt x="124" y="123"/>
                </a:lnTo>
                <a:lnTo>
                  <a:pt x="124" y="122"/>
                </a:lnTo>
                <a:lnTo>
                  <a:pt x="123" y="121"/>
                </a:lnTo>
                <a:lnTo>
                  <a:pt x="123" y="119"/>
                </a:lnTo>
                <a:lnTo>
                  <a:pt x="122" y="118"/>
                </a:lnTo>
                <a:lnTo>
                  <a:pt x="122" y="116"/>
                </a:lnTo>
                <a:lnTo>
                  <a:pt x="122" y="114"/>
                </a:lnTo>
                <a:lnTo>
                  <a:pt x="122" y="113"/>
                </a:lnTo>
                <a:lnTo>
                  <a:pt x="121" y="111"/>
                </a:lnTo>
                <a:lnTo>
                  <a:pt x="122" y="110"/>
                </a:lnTo>
                <a:lnTo>
                  <a:pt x="122" y="108"/>
                </a:lnTo>
                <a:lnTo>
                  <a:pt x="122" y="107"/>
                </a:lnTo>
                <a:lnTo>
                  <a:pt x="122" y="106"/>
                </a:lnTo>
                <a:lnTo>
                  <a:pt x="123" y="104"/>
                </a:lnTo>
                <a:lnTo>
                  <a:pt x="123" y="103"/>
                </a:lnTo>
                <a:lnTo>
                  <a:pt x="124" y="101"/>
                </a:lnTo>
                <a:lnTo>
                  <a:pt x="124" y="100"/>
                </a:lnTo>
                <a:lnTo>
                  <a:pt x="125" y="99"/>
                </a:lnTo>
                <a:lnTo>
                  <a:pt x="133" y="89"/>
                </a:lnTo>
                <a:lnTo>
                  <a:pt x="134" y="88"/>
                </a:lnTo>
                <a:lnTo>
                  <a:pt x="135" y="87"/>
                </a:lnTo>
                <a:lnTo>
                  <a:pt x="136" y="85"/>
                </a:lnTo>
                <a:lnTo>
                  <a:pt x="137" y="81"/>
                </a:lnTo>
                <a:lnTo>
                  <a:pt x="139" y="78"/>
                </a:lnTo>
                <a:lnTo>
                  <a:pt x="139" y="77"/>
                </a:lnTo>
                <a:lnTo>
                  <a:pt x="140" y="74"/>
                </a:lnTo>
                <a:lnTo>
                  <a:pt x="141" y="74"/>
                </a:lnTo>
                <a:lnTo>
                  <a:pt x="141" y="73"/>
                </a:lnTo>
                <a:lnTo>
                  <a:pt x="142" y="72"/>
                </a:lnTo>
                <a:lnTo>
                  <a:pt x="142" y="71"/>
                </a:lnTo>
                <a:lnTo>
                  <a:pt x="143" y="70"/>
                </a:lnTo>
                <a:lnTo>
                  <a:pt x="144" y="70"/>
                </a:lnTo>
                <a:lnTo>
                  <a:pt x="144" y="69"/>
                </a:lnTo>
                <a:lnTo>
                  <a:pt x="145" y="69"/>
                </a:lnTo>
                <a:lnTo>
                  <a:pt x="147" y="68"/>
                </a:lnTo>
                <a:lnTo>
                  <a:pt x="148" y="68"/>
                </a:lnTo>
                <a:lnTo>
                  <a:pt x="149" y="68"/>
                </a:lnTo>
                <a:lnTo>
                  <a:pt x="150" y="67"/>
                </a:lnTo>
                <a:lnTo>
                  <a:pt x="151" y="68"/>
                </a:lnTo>
                <a:lnTo>
                  <a:pt x="151" y="68"/>
                </a:lnTo>
                <a:lnTo>
                  <a:pt x="153" y="69"/>
                </a:lnTo>
                <a:lnTo>
                  <a:pt x="154" y="69"/>
                </a:lnTo>
                <a:lnTo>
                  <a:pt x="154" y="69"/>
                </a:lnTo>
                <a:lnTo>
                  <a:pt x="155" y="69"/>
                </a:lnTo>
                <a:lnTo>
                  <a:pt x="156" y="70"/>
                </a:lnTo>
                <a:lnTo>
                  <a:pt x="157" y="70"/>
                </a:lnTo>
                <a:lnTo>
                  <a:pt x="158" y="70"/>
                </a:lnTo>
                <a:lnTo>
                  <a:pt x="159" y="69"/>
                </a:lnTo>
                <a:lnTo>
                  <a:pt x="161" y="69"/>
                </a:lnTo>
                <a:lnTo>
                  <a:pt x="162" y="68"/>
                </a:lnTo>
                <a:lnTo>
                  <a:pt x="163" y="68"/>
                </a:lnTo>
                <a:lnTo>
                  <a:pt x="168" y="65"/>
                </a:lnTo>
                <a:lnTo>
                  <a:pt x="170" y="64"/>
                </a:lnTo>
                <a:lnTo>
                  <a:pt x="172" y="63"/>
                </a:lnTo>
                <a:lnTo>
                  <a:pt x="174" y="63"/>
                </a:lnTo>
                <a:lnTo>
                  <a:pt x="177" y="62"/>
                </a:lnTo>
                <a:lnTo>
                  <a:pt x="179" y="61"/>
                </a:lnTo>
                <a:lnTo>
                  <a:pt x="184" y="60"/>
                </a:lnTo>
                <a:lnTo>
                  <a:pt x="186" y="59"/>
                </a:lnTo>
                <a:lnTo>
                  <a:pt x="188" y="59"/>
                </a:lnTo>
                <a:lnTo>
                  <a:pt x="191" y="58"/>
                </a:lnTo>
                <a:lnTo>
                  <a:pt x="193" y="57"/>
                </a:lnTo>
                <a:lnTo>
                  <a:pt x="194" y="57"/>
                </a:lnTo>
                <a:lnTo>
                  <a:pt x="196" y="56"/>
                </a:lnTo>
                <a:lnTo>
                  <a:pt x="198" y="54"/>
                </a:lnTo>
                <a:lnTo>
                  <a:pt x="200" y="53"/>
                </a:lnTo>
                <a:lnTo>
                  <a:pt x="200" y="52"/>
                </a:lnTo>
                <a:lnTo>
                  <a:pt x="201" y="51"/>
                </a:lnTo>
                <a:lnTo>
                  <a:pt x="204" y="48"/>
                </a:lnTo>
                <a:lnTo>
                  <a:pt x="205" y="46"/>
                </a:lnTo>
                <a:lnTo>
                  <a:pt x="206" y="45"/>
                </a:lnTo>
                <a:lnTo>
                  <a:pt x="207" y="44"/>
                </a:lnTo>
                <a:lnTo>
                  <a:pt x="208" y="44"/>
                </a:lnTo>
                <a:lnTo>
                  <a:pt x="209" y="43"/>
                </a:lnTo>
                <a:lnTo>
                  <a:pt x="210" y="43"/>
                </a:lnTo>
                <a:lnTo>
                  <a:pt x="210" y="43"/>
                </a:lnTo>
                <a:lnTo>
                  <a:pt x="213" y="43"/>
                </a:lnTo>
                <a:lnTo>
                  <a:pt x="217" y="43"/>
                </a:lnTo>
                <a:lnTo>
                  <a:pt x="219" y="43"/>
                </a:lnTo>
                <a:lnTo>
                  <a:pt x="220" y="43"/>
                </a:lnTo>
                <a:lnTo>
                  <a:pt x="221" y="43"/>
                </a:lnTo>
                <a:lnTo>
                  <a:pt x="223" y="43"/>
                </a:lnTo>
                <a:lnTo>
                  <a:pt x="224" y="43"/>
                </a:lnTo>
                <a:lnTo>
                  <a:pt x="225" y="42"/>
                </a:lnTo>
                <a:lnTo>
                  <a:pt x="225" y="42"/>
                </a:lnTo>
                <a:lnTo>
                  <a:pt x="226" y="41"/>
                </a:lnTo>
                <a:lnTo>
                  <a:pt x="226" y="40"/>
                </a:lnTo>
                <a:lnTo>
                  <a:pt x="227" y="40"/>
                </a:lnTo>
                <a:lnTo>
                  <a:pt x="227" y="40"/>
                </a:lnTo>
                <a:lnTo>
                  <a:pt x="227" y="39"/>
                </a:lnTo>
                <a:lnTo>
                  <a:pt x="228" y="38"/>
                </a:lnTo>
                <a:lnTo>
                  <a:pt x="228" y="37"/>
                </a:lnTo>
                <a:lnTo>
                  <a:pt x="228" y="37"/>
                </a:lnTo>
                <a:lnTo>
                  <a:pt x="227" y="36"/>
                </a:lnTo>
                <a:lnTo>
                  <a:pt x="227" y="35"/>
                </a:lnTo>
                <a:lnTo>
                  <a:pt x="227" y="34"/>
                </a:lnTo>
                <a:lnTo>
                  <a:pt x="226" y="32"/>
                </a:lnTo>
                <a:lnTo>
                  <a:pt x="225" y="28"/>
                </a:lnTo>
                <a:lnTo>
                  <a:pt x="224" y="27"/>
                </a:lnTo>
                <a:lnTo>
                  <a:pt x="224" y="26"/>
                </a:lnTo>
                <a:lnTo>
                  <a:pt x="224" y="25"/>
                </a:lnTo>
                <a:lnTo>
                  <a:pt x="224" y="24"/>
                </a:lnTo>
                <a:lnTo>
                  <a:pt x="224" y="23"/>
                </a:lnTo>
                <a:lnTo>
                  <a:pt x="225" y="22"/>
                </a:lnTo>
                <a:lnTo>
                  <a:pt x="225" y="22"/>
                </a:lnTo>
                <a:lnTo>
                  <a:pt x="225" y="21"/>
                </a:lnTo>
                <a:lnTo>
                  <a:pt x="226" y="20"/>
                </a:lnTo>
                <a:lnTo>
                  <a:pt x="226" y="19"/>
                </a:lnTo>
                <a:lnTo>
                  <a:pt x="228" y="18"/>
                </a:lnTo>
                <a:lnTo>
                  <a:pt x="229" y="16"/>
                </a:lnTo>
                <a:lnTo>
                  <a:pt x="230" y="15"/>
                </a:lnTo>
                <a:lnTo>
                  <a:pt x="231" y="15"/>
                </a:lnTo>
                <a:lnTo>
                  <a:pt x="232" y="14"/>
                </a:lnTo>
                <a:lnTo>
                  <a:pt x="233" y="14"/>
                </a:lnTo>
                <a:lnTo>
                  <a:pt x="235" y="13"/>
                </a:lnTo>
                <a:lnTo>
                  <a:pt x="236" y="12"/>
                </a:lnTo>
                <a:lnTo>
                  <a:pt x="237" y="12"/>
                </a:lnTo>
                <a:lnTo>
                  <a:pt x="240" y="12"/>
                </a:lnTo>
                <a:lnTo>
                  <a:pt x="241" y="12"/>
                </a:lnTo>
                <a:lnTo>
                  <a:pt x="242" y="11"/>
                </a:lnTo>
                <a:lnTo>
                  <a:pt x="243" y="11"/>
                </a:lnTo>
                <a:lnTo>
                  <a:pt x="244" y="10"/>
                </a:lnTo>
                <a:lnTo>
                  <a:pt x="245" y="10"/>
                </a:lnTo>
                <a:lnTo>
                  <a:pt x="246" y="9"/>
                </a:lnTo>
                <a:lnTo>
                  <a:pt x="249" y="7"/>
                </a:lnTo>
                <a:lnTo>
                  <a:pt x="252" y="4"/>
                </a:lnTo>
                <a:lnTo>
                  <a:pt x="253" y="3"/>
                </a:lnTo>
                <a:lnTo>
                  <a:pt x="254" y="3"/>
                </a:lnTo>
                <a:lnTo>
                  <a:pt x="255" y="2"/>
                </a:lnTo>
                <a:lnTo>
                  <a:pt x="256" y="1"/>
                </a:lnTo>
                <a:lnTo>
                  <a:pt x="256" y="0"/>
                </a:lnTo>
                <a:lnTo>
                  <a:pt x="262" y="4"/>
                </a:lnTo>
              </a:path>
            </a:pathLst>
          </a:custGeom>
          <a:noFill/>
          <a:ln w="98425">
            <a:solidFill>
              <a:srgbClr val="CCCC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312" name="Freeform 249">
            <a:extLst>
              <a:ext uri="{FF2B5EF4-FFF2-40B4-BE49-F238E27FC236}">
                <a16:creationId xmlns:a16="http://schemas.microsoft.com/office/drawing/2014/main" id="{24B6B039-0C35-4F1B-AEA0-E9C8B7D9B443}"/>
              </a:ext>
            </a:extLst>
          </p:cNvPr>
          <p:cNvSpPr>
            <a:spLocks/>
          </p:cNvSpPr>
          <p:nvPr/>
        </p:nvSpPr>
        <p:spPr bwMode="auto">
          <a:xfrm>
            <a:off x="8859262" y="2446217"/>
            <a:ext cx="928351" cy="669513"/>
          </a:xfrm>
          <a:custGeom>
            <a:avLst/>
            <a:gdLst>
              <a:gd name="T0" fmla="*/ 482 w 911"/>
              <a:gd name="T1" fmla="*/ 2 h 657"/>
              <a:gd name="T2" fmla="*/ 532 w 911"/>
              <a:gd name="T3" fmla="*/ 24 h 657"/>
              <a:gd name="T4" fmla="*/ 510 w 911"/>
              <a:gd name="T5" fmla="*/ 45 h 657"/>
              <a:gd name="T6" fmla="*/ 540 w 911"/>
              <a:gd name="T7" fmla="*/ 65 h 657"/>
              <a:gd name="T8" fmla="*/ 544 w 911"/>
              <a:gd name="T9" fmla="*/ 123 h 657"/>
              <a:gd name="T10" fmla="*/ 553 w 911"/>
              <a:gd name="T11" fmla="*/ 154 h 657"/>
              <a:gd name="T12" fmla="*/ 581 w 911"/>
              <a:gd name="T13" fmla="*/ 123 h 657"/>
              <a:gd name="T14" fmla="*/ 572 w 911"/>
              <a:gd name="T15" fmla="*/ 88 h 657"/>
              <a:gd name="T16" fmla="*/ 611 w 911"/>
              <a:gd name="T17" fmla="*/ 108 h 657"/>
              <a:gd name="T18" fmla="*/ 636 w 911"/>
              <a:gd name="T19" fmla="*/ 150 h 657"/>
              <a:gd name="T20" fmla="*/ 642 w 911"/>
              <a:gd name="T21" fmla="*/ 172 h 657"/>
              <a:gd name="T22" fmla="*/ 685 w 911"/>
              <a:gd name="T23" fmla="*/ 207 h 657"/>
              <a:gd name="T24" fmla="*/ 692 w 911"/>
              <a:gd name="T25" fmla="*/ 282 h 657"/>
              <a:gd name="T26" fmla="*/ 710 w 911"/>
              <a:gd name="T27" fmla="*/ 300 h 657"/>
              <a:gd name="T28" fmla="*/ 678 w 911"/>
              <a:gd name="T29" fmla="*/ 342 h 657"/>
              <a:gd name="T30" fmla="*/ 713 w 911"/>
              <a:gd name="T31" fmla="*/ 349 h 657"/>
              <a:gd name="T32" fmla="*/ 733 w 911"/>
              <a:gd name="T33" fmla="*/ 382 h 657"/>
              <a:gd name="T34" fmla="*/ 782 w 911"/>
              <a:gd name="T35" fmla="*/ 404 h 657"/>
              <a:gd name="T36" fmla="*/ 818 w 911"/>
              <a:gd name="T37" fmla="*/ 431 h 657"/>
              <a:gd name="T38" fmla="*/ 864 w 911"/>
              <a:gd name="T39" fmla="*/ 441 h 657"/>
              <a:gd name="T40" fmla="*/ 908 w 911"/>
              <a:gd name="T41" fmla="*/ 491 h 657"/>
              <a:gd name="T42" fmla="*/ 868 w 911"/>
              <a:gd name="T43" fmla="*/ 519 h 657"/>
              <a:gd name="T44" fmla="*/ 827 w 911"/>
              <a:gd name="T45" fmla="*/ 507 h 657"/>
              <a:gd name="T46" fmla="*/ 777 w 911"/>
              <a:gd name="T47" fmla="*/ 516 h 657"/>
              <a:gd name="T48" fmla="*/ 714 w 911"/>
              <a:gd name="T49" fmla="*/ 491 h 657"/>
              <a:gd name="T50" fmla="*/ 661 w 911"/>
              <a:gd name="T51" fmla="*/ 554 h 657"/>
              <a:gd name="T52" fmla="*/ 618 w 911"/>
              <a:gd name="T53" fmla="*/ 646 h 657"/>
              <a:gd name="T54" fmla="*/ 600 w 911"/>
              <a:gd name="T55" fmla="*/ 630 h 657"/>
              <a:gd name="T56" fmla="*/ 574 w 911"/>
              <a:gd name="T57" fmla="*/ 597 h 657"/>
              <a:gd name="T58" fmla="*/ 509 w 911"/>
              <a:gd name="T59" fmla="*/ 585 h 657"/>
              <a:gd name="T60" fmla="*/ 486 w 911"/>
              <a:gd name="T61" fmla="*/ 559 h 657"/>
              <a:gd name="T62" fmla="*/ 432 w 911"/>
              <a:gd name="T63" fmla="*/ 540 h 657"/>
              <a:gd name="T64" fmla="*/ 385 w 911"/>
              <a:gd name="T65" fmla="*/ 568 h 657"/>
              <a:gd name="T66" fmla="*/ 346 w 911"/>
              <a:gd name="T67" fmla="*/ 586 h 657"/>
              <a:gd name="T68" fmla="*/ 259 w 911"/>
              <a:gd name="T69" fmla="*/ 583 h 657"/>
              <a:gd name="T70" fmla="*/ 182 w 911"/>
              <a:gd name="T71" fmla="*/ 546 h 657"/>
              <a:gd name="T72" fmla="*/ 157 w 911"/>
              <a:gd name="T73" fmla="*/ 524 h 657"/>
              <a:gd name="T74" fmla="*/ 132 w 911"/>
              <a:gd name="T75" fmla="*/ 505 h 657"/>
              <a:gd name="T76" fmla="*/ 89 w 911"/>
              <a:gd name="T77" fmla="*/ 512 h 657"/>
              <a:gd name="T78" fmla="*/ 13 w 911"/>
              <a:gd name="T79" fmla="*/ 484 h 657"/>
              <a:gd name="T80" fmla="*/ 12 w 911"/>
              <a:gd name="T81" fmla="*/ 459 h 657"/>
              <a:gd name="T82" fmla="*/ 36 w 911"/>
              <a:gd name="T83" fmla="*/ 454 h 657"/>
              <a:gd name="T84" fmla="*/ 70 w 911"/>
              <a:gd name="T85" fmla="*/ 443 h 657"/>
              <a:gd name="T86" fmla="*/ 108 w 911"/>
              <a:gd name="T87" fmla="*/ 426 h 657"/>
              <a:gd name="T88" fmla="*/ 148 w 911"/>
              <a:gd name="T89" fmla="*/ 398 h 657"/>
              <a:gd name="T90" fmla="*/ 176 w 911"/>
              <a:gd name="T91" fmla="*/ 384 h 657"/>
              <a:gd name="T92" fmla="*/ 211 w 911"/>
              <a:gd name="T93" fmla="*/ 391 h 657"/>
              <a:gd name="T94" fmla="*/ 256 w 911"/>
              <a:gd name="T95" fmla="*/ 382 h 657"/>
              <a:gd name="T96" fmla="*/ 292 w 911"/>
              <a:gd name="T97" fmla="*/ 360 h 657"/>
              <a:gd name="T98" fmla="*/ 288 w 911"/>
              <a:gd name="T99" fmla="*/ 328 h 657"/>
              <a:gd name="T100" fmla="*/ 297 w 911"/>
              <a:gd name="T101" fmla="*/ 305 h 657"/>
              <a:gd name="T102" fmla="*/ 301 w 911"/>
              <a:gd name="T103" fmla="*/ 276 h 657"/>
              <a:gd name="T104" fmla="*/ 315 w 911"/>
              <a:gd name="T105" fmla="*/ 245 h 657"/>
              <a:gd name="T106" fmla="*/ 317 w 911"/>
              <a:gd name="T107" fmla="*/ 210 h 657"/>
              <a:gd name="T108" fmla="*/ 306 w 911"/>
              <a:gd name="T109" fmla="*/ 196 h 657"/>
              <a:gd name="T110" fmla="*/ 302 w 911"/>
              <a:gd name="T111" fmla="*/ 147 h 657"/>
              <a:gd name="T112" fmla="*/ 333 w 911"/>
              <a:gd name="T113" fmla="*/ 124 h 657"/>
              <a:gd name="T114" fmla="*/ 338 w 911"/>
              <a:gd name="T115" fmla="*/ 109 h 657"/>
              <a:gd name="T116" fmla="*/ 356 w 911"/>
              <a:gd name="T117" fmla="*/ 106 h 657"/>
              <a:gd name="T118" fmla="*/ 357 w 911"/>
              <a:gd name="T119" fmla="*/ 87 h 657"/>
              <a:gd name="T120" fmla="*/ 355 w 911"/>
              <a:gd name="T121" fmla="*/ 56 h 657"/>
              <a:gd name="T122" fmla="*/ 371 w 911"/>
              <a:gd name="T123" fmla="*/ 27 h 657"/>
              <a:gd name="T124" fmla="*/ 415 w 911"/>
              <a:gd name="T125" fmla="*/ 26 h 6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911" h="657">
                <a:moveTo>
                  <a:pt x="430" y="0"/>
                </a:moveTo>
                <a:lnTo>
                  <a:pt x="431" y="0"/>
                </a:lnTo>
                <a:lnTo>
                  <a:pt x="431" y="0"/>
                </a:lnTo>
                <a:lnTo>
                  <a:pt x="433" y="1"/>
                </a:lnTo>
                <a:lnTo>
                  <a:pt x="437" y="2"/>
                </a:lnTo>
                <a:lnTo>
                  <a:pt x="439" y="2"/>
                </a:lnTo>
                <a:lnTo>
                  <a:pt x="442" y="3"/>
                </a:lnTo>
                <a:lnTo>
                  <a:pt x="446" y="3"/>
                </a:lnTo>
                <a:lnTo>
                  <a:pt x="448" y="3"/>
                </a:lnTo>
                <a:lnTo>
                  <a:pt x="450" y="3"/>
                </a:lnTo>
                <a:lnTo>
                  <a:pt x="452" y="2"/>
                </a:lnTo>
                <a:lnTo>
                  <a:pt x="456" y="1"/>
                </a:lnTo>
                <a:lnTo>
                  <a:pt x="457" y="1"/>
                </a:lnTo>
                <a:lnTo>
                  <a:pt x="458" y="1"/>
                </a:lnTo>
                <a:lnTo>
                  <a:pt x="459" y="1"/>
                </a:lnTo>
                <a:lnTo>
                  <a:pt x="461" y="1"/>
                </a:lnTo>
                <a:lnTo>
                  <a:pt x="463" y="1"/>
                </a:lnTo>
                <a:lnTo>
                  <a:pt x="466" y="3"/>
                </a:lnTo>
                <a:lnTo>
                  <a:pt x="467" y="3"/>
                </a:lnTo>
                <a:lnTo>
                  <a:pt x="468" y="3"/>
                </a:lnTo>
                <a:lnTo>
                  <a:pt x="469" y="3"/>
                </a:lnTo>
                <a:lnTo>
                  <a:pt x="470" y="3"/>
                </a:lnTo>
                <a:lnTo>
                  <a:pt x="474" y="2"/>
                </a:lnTo>
                <a:lnTo>
                  <a:pt x="476" y="2"/>
                </a:lnTo>
                <a:lnTo>
                  <a:pt x="477" y="2"/>
                </a:lnTo>
                <a:lnTo>
                  <a:pt x="479" y="2"/>
                </a:lnTo>
                <a:lnTo>
                  <a:pt x="482" y="2"/>
                </a:lnTo>
                <a:lnTo>
                  <a:pt x="486" y="3"/>
                </a:lnTo>
                <a:lnTo>
                  <a:pt x="487" y="3"/>
                </a:lnTo>
                <a:lnTo>
                  <a:pt x="489" y="3"/>
                </a:lnTo>
                <a:lnTo>
                  <a:pt x="491" y="4"/>
                </a:lnTo>
                <a:lnTo>
                  <a:pt x="493" y="4"/>
                </a:lnTo>
                <a:lnTo>
                  <a:pt x="495" y="5"/>
                </a:lnTo>
                <a:lnTo>
                  <a:pt x="496" y="6"/>
                </a:lnTo>
                <a:lnTo>
                  <a:pt x="500" y="8"/>
                </a:lnTo>
                <a:lnTo>
                  <a:pt x="510" y="12"/>
                </a:lnTo>
                <a:lnTo>
                  <a:pt x="512" y="13"/>
                </a:lnTo>
                <a:lnTo>
                  <a:pt x="514" y="14"/>
                </a:lnTo>
                <a:lnTo>
                  <a:pt x="517" y="15"/>
                </a:lnTo>
                <a:lnTo>
                  <a:pt x="519" y="16"/>
                </a:lnTo>
                <a:lnTo>
                  <a:pt x="522" y="17"/>
                </a:lnTo>
                <a:lnTo>
                  <a:pt x="524" y="18"/>
                </a:lnTo>
                <a:lnTo>
                  <a:pt x="526" y="18"/>
                </a:lnTo>
                <a:lnTo>
                  <a:pt x="528" y="18"/>
                </a:lnTo>
                <a:lnTo>
                  <a:pt x="530" y="19"/>
                </a:lnTo>
                <a:lnTo>
                  <a:pt x="532" y="19"/>
                </a:lnTo>
                <a:lnTo>
                  <a:pt x="534" y="18"/>
                </a:lnTo>
                <a:lnTo>
                  <a:pt x="534" y="18"/>
                </a:lnTo>
                <a:lnTo>
                  <a:pt x="535" y="18"/>
                </a:lnTo>
                <a:lnTo>
                  <a:pt x="534" y="19"/>
                </a:lnTo>
                <a:lnTo>
                  <a:pt x="534" y="20"/>
                </a:lnTo>
                <a:lnTo>
                  <a:pt x="533" y="21"/>
                </a:lnTo>
                <a:lnTo>
                  <a:pt x="533" y="22"/>
                </a:lnTo>
                <a:lnTo>
                  <a:pt x="532" y="24"/>
                </a:lnTo>
                <a:lnTo>
                  <a:pt x="531" y="28"/>
                </a:lnTo>
                <a:lnTo>
                  <a:pt x="531" y="29"/>
                </a:lnTo>
                <a:lnTo>
                  <a:pt x="531" y="29"/>
                </a:lnTo>
                <a:lnTo>
                  <a:pt x="530" y="30"/>
                </a:lnTo>
                <a:lnTo>
                  <a:pt x="530" y="31"/>
                </a:lnTo>
                <a:lnTo>
                  <a:pt x="529" y="31"/>
                </a:lnTo>
                <a:lnTo>
                  <a:pt x="529" y="32"/>
                </a:lnTo>
                <a:lnTo>
                  <a:pt x="528" y="32"/>
                </a:lnTo>
                <a:lnTo>
                  <a:pt x="527" y="32"/>
                </a:lnTo>
                <a:lnTo>
                  <a:pt x="526" y="32"/>
                </a:lnTo>
                <a:lnTo>
                  <a:pt x="525" y="32"/>
                </a:lnTo>
                <a:lnTo>
                  <a:pt x="524" y="32"/>
                </a:lnTo>
                <a:lnTo>
                  <a:pt x="518" y="31"/>
                </a:lnTo>
                <a:lnTo>
                  <a:pt x="514" y="30"/>
                </a:lnTo>
                <a:lnTo>
                  <a:pt x="513" y="30"/>
                </a:lnTo>
                <a:lnTo>
                  <a:pt x="512" y="30"/>
                </a:lnTo>
                <a:lnTo>
                  <a:pt x="512" y="31"/>
                </a:lnTo>
                <a:lnTo>
                  <a:pt x="511" y="31"/>
                </a:lnTo>
                <a:lnTo>
                  <a:pt x="511" y="32"/>
                </a:lnTo>
                <a:lnTo>
                  <a:pt x="511" y="33"/>
                </a:lnTo>
                <a:lnTo>
                  <a:pt x="510" y="34"/>
                </a:lnTo>
                <a:lnTo>
                  <a:pt x="510" y="36"/>
                </a:lnTo>
                <a:lnTo>
                  <a:pt x="510" y="37"/>
                </a:lnTo>
                <a:lnTo>
                  <a:pt x="510" y="38"/>
                </a:lnTo>
                <a:lnTo>
                  <a:pt x="510" y="42"/>
                </a:lnTo>
                <a:lnTo>
                  <a:pt x="510" y="43"/>
                </a:lnTo>
                <a:lnTo>
                  <a:pt x="510" y="45"/>
                </a:lnTo>
                <a:lnTo>
                  <a:pt x="510" y="48"/>
                </a:lnTo>
                <a:lnTo>
                  <a:pt x="510" y="50"/>
                </a:lnTo>
                <a:lnTo>
                  <a:pt x="510" y="51"/>
                </a:lnTo>
                <a:lnTo>
                  <a:pt x="511" y="51"/>
                </a:lnTo>
                <a:lnTo>
                  <a:pt x="511" y="52"/>
                </a:lnTo>
                <a:lnTo>
                  <a:pt x="511" y="53"/>
                </a:lnTo>
                <a:lnTo>
                  <a:pt x="512" y="53"/>
                </a:lnTo>
                <a:lnTo>
                  <a:pt x="512" y="54"/>
                </a:lnTo>
                <a:lnTo>
                  <a:pt x="513" y="54"/>
                </a:lnTo>
                <a:lnTo>
                  <a:pt x="514" y="54"/>
                </a:lnTo>
                <a:lnTo>
                  <a:pt x="518" y="56"/>
                </a:lnTo>
                <a:lnTo>
                  <a:pt x="522" y="57"/>
                </a:lnTo>
                <a:lnTo>
                  <a:pt x="528" y="58"/>
                </a:lnTo>
                <a:lnTo>
                  <a:pt x="531" y="59"/>
                </a:lnTo>
                <a:lnTo>
                  <a:pt x="533" y="60"/>
                </a:lnTo>
                <a:lnTo>
                  <a:pt x="535" y="60"/>
                </a:lnTo>
                <a:lnTo>
                  <a:pt x="538" y="60"/>
                </a:lnTo>
                <a:lnTo>
                  <a:pt x="541" y="61"/>
                </a:lnTo>
                <a:lnTo>
                  <a:pt x="542" y="61"/>
                </a:lnTo>
                <a:lnTo>
                  <a:pt x="542" y="61"/>
                </a:lnTo>
                <a:lnTo>
                  <a:pt x="543" y="62"/>
                </a:lnTo>
                <a:lnTo>
                  <a:pt x="543" y="62"/>
                </a:lnTo>
                <a:lnTo>
                  <a:pt x="543" y="62"/>
                </a:lnTo>
                <a:lnTo>
                  <a:pt x="543" y="63"/>
                </a:lnTo>
                <a:lnTo>
                  <a:pt x="542" y="63"/>
                </a:lnTo>
                <a:lnTo>
                  <a:pt x="541" y="64"/>
                </a:lnTo>
                <a:lnTo>
                  <a:pt x="540" y="65"/>
                </a:lnTo>
                <a:lnTo>
                  <a:pt x="539" y="66"/>
                </a:lnTo>
                <a:lnTo>
                  <a:pt x="538" y="67"/>
                </a:lnTo>
                <a:lnTo>
                  <a:pt x="537" y="68"/>
                </a:lnTo>
                <a:lnTo>
                  <a:pt x="536" y="71"/>
                </a:lnTo>
                <a:lnTo>
                  <a:pt x="535" y="73"/>
                </a:lnTo>
                <a:lnTo>
                  <a:pt x="532" y="77"/>
                </a:lnTo>
                <a:lnTo>
                  <a:pt x="531" y="78"/>
                </a:lnTo>
                <a:lnTo>
                  <a:pt x="531" y="80"/>
                </a:lnTo>
                <a:lnTo>
                  <a:pt x="530" y="82"/>
                </a:lnTo>
                <a:lnTo>
                  <a:pt x="530" y="84"/>
                </a:lnTo>
                <a:lnTo>
                  <a:pt x="530" y="86"/>
                </a:lnTo>
                <a:lnTo>
                  <a:pt x="530" y="88"/>
                </a:lnTo>
                <a:lnTo>
                  <a:pt x="531" y="90"/>
                </a:lnTo>
                <a:lnTo>
                  <a:pt x="531" y="92"/>
                </a:lnTo>
                <a:lnTo>
                  <a:pt x="532" y="97"/>
                </a:lnTo>
                <a:lnTo>
                  <a:pt x="534" y="102"/>
                </a:lnTo>
                <a:lnTo>
                  <a:pt x="535" y="106"/>
                </a:lnTo>
                <a:lnTo>
                  <a:pt x="536" y="108"/>
                </a:lnTo>
                <a:lnTo>
                  <a:pt x="536" y="109"/>
                </a:lnTo>
                <a:lnTo>
                  <a:pt x="537" y="110"/>
                </a:lnTo>
                <a:lnTo>
                  <a:pt x="538" y="112"/>
                </a:lnTo>
                <a:lnTo>
                  <a:pt x="541" y="116"/>
                </a:lnTo>
                <a:lnTo>
                  <a:pt x="542" y="117"/>
                </a:lnTo>
                <a:lnTo>
                  <a:pt x="542" y="119"/>
                </a:lnTo>
                <a:lnTo>
                  <a:pt x="543" y="120"/>
                </a:lnTo>
                <a:lnTo>
                  <a:pt x="544" y="122"/>
                </a:lnTo>
                <a:lnTo>
                  <a:pt x="544" y="123"/>
                </a:lnTo>
                <a:lnTo>
                  <a:pt x="544" y="124"/>
                </a:lnTo>
                <a:lnTo>
                  <a:pt x="544" y="125"/>
                </a:lnTo>
                <a:lnTo>
                  <a:pt x="544" y="126"/>
                </a:lnTo>
                <a:lnTo>
                  <a:pt x="543" y="126"/>
                </a:lnTo>
                <a:lnTo>
                  <a:pt x="543" y="127"/>
                </a:lnTo>
                <a:lnTo>
                  <a:pt x="542" y="128"/>
                </a:lnTo>
                <a:lnTo>
                  <a:pt x="540" y="130"/>
                </a:lnTo>
                <a:lnTo>
                  <a:pt x="539" y="131"/>
                </a:lnTo>
                <a:lnTo>
                  <a:pt x="538" y="132"/>
                </a:lnTo>
                <a:lnTo>
                  <a:pt x="538" y="133"/>
                </a:lnTo>
                <a:lnTo>
                  <a:pt x="537" y="134"/>
                </a:lnTo>
                <a:lnTo>
                  <a:pt x="537" y="135"/>
                </a:lnTo>
                <a:lnTo>
                  <a:pt x="537" y="136"/>
                </a:lnTo>
                <a:lnTo>
                  <a:pt x="536" y="137"/>
                </a:lnTo>
                <a:lnTo>
                  <a:pt x="536" y="138"/>
                </a:lnTo>
                <a:lnTo>
                  <a:pt x="536" y="139"/>
                </a:lnTo>
                <a:lnTo>
                  <a:pt x="537" y="140"/>
                </a:lnTo>
                <a:lnTo>
                  <a:pt x="537" y="140"/>
                </a:lnTo>
                <a:lnTo>
                  <a:pt x="538" y="141"/>
                </a:lnTo>
                <a:lnTo>
                  <a:pt x="538" y="142"/>
                </a:lnTo>
                <a:lnTo>
                  <a:pt x="540" y="144"/>
                </a:lnTo>
                <a:lnTo>
                  <a:pt x="541" y="145"/>
                </a:lnTo>
                <a:lnTo>
                  <a:pt x="542" y="146"/>
                </a:lnTo>
                <a:lnTo>
                  <a:pt x="544" y="148"/>
                </a:lnTo>
                <a:lnTo>
                  <a:pt x="549" y="151"/>
                </a:lnTo>
                <a:lnTo>
                  <a:pt x="551" y="153"/>
                </a:lnTo>
                <a:lnTo>
                  <a:pt x="553" y="154"/>
                </a:lnTo>
                <a:lnTo>
                  <a:pt x="556" y="155"/>
                </a:lnTo>
                <a:lnTo>
                  <a:pt x="558" y="155"/>
                </a:lnTo>
                <a:lnTo>
                  <a:pt x="559" y="156"/>
                </a:lnTo>
                <a:lnTo>
                  <a:pt x="561" y="156"/>
                </a:lnTo>
                <a:lnTo>
                  <a:pt x="562" y="155"/>
                </a:lnTo>
                <a:lnTo>
                  <a:pt x="563" y="155"/>
                </a:lnTo>
                <a:lnTo>
                  <a:pt x="564" y="154"/>
                </a:lnTo>
                <a:lnTo>
                  <a:pt x="566" y="153"/>
                </a:lnTo>
                <a:lnTo>
                  <a:pt x="568" y="152"/>
                </a:lnTo>
                <a:lnTo>
                  <a:pt x="570" y="150"/>
                </a:lnTo>
                <a:lnTo>
                  <a:pt x="571" y="148"/>
                </a:lnTo>
                <a:lnTo>
                  <a:pt x="572" y="147"/>
                </a:lnTo>
                <a:lnTo>
                  <a:pt x="573" y="146"/>
                </a:lnTo>
                <a:lnTo>
                  <a:pt x="574" y="144"/>
                </a:lnTo>
                <a:lnTo>
                  <a:pt x="575" y="142"/>
                </a:lnTo>
                <a:lnTo>
                  <a:pt x="576" y="138"/>
                </a:lnTo>
                <a:lnTo>
                  <a:pt x="578" y="135"/>
                </a:lnTo>
                <a:lnTo>
                  <a:pt x="579" y="133"/>
                </a:lnTo>
                <a:lnTo>
                  <a:pt x="581" y="131"/>
                </a:lnTo>
                <a:lnTo>
                  <a:pt x="581" y="129"/>
                </a:lnTo>
                <a:lnTo>
                  <a:pt x="582" y="129"/>
                </a:lnTo>
                <a:lnTo>
                  <a:pt x="582" y="128"/>
                </a:lnTo>
                <a:lnTo>
                  <a:pt x="582" y="127"/>
                </a:lnTo>
                <a:lnTo>
                  <a:pt x="582" y="126"/>
                </a:lnTo>
                <a:lnTo>
                  <a:pt x="582" y="125"/>
                </a:lnTo>
                <a:lnTo>
                  <a:pt x="581" y="124"/>
                </a:lnTo>
                <a:lnTo>
                  <a:pt x="581" y="123"/>
                </a:lnTo>
                <a:lnTo>
                  <a:pt x="581" y="122"/>
                </a:lnTo>
                <a:lnTo>
                  <a:pt x="580" y="120"/>
                </a:lnTo>
                <a:lnTo>
                  <a:pt x="578" y="117"/>
                </a:lnTo>
                <a:lnTo>
                  <a:pt x="578" y="117"/>
                </a:lnTo>
                <a:lnTo>
                  <a:pt x="577" y="115"/>
                </a:lnTo>
                <a:lnTo>
                  <a:pt x="576" y="113"/>
                </a:lnTo>
                <a:lnTo>
                  <a:pt x="576" y="112"/>
                </a:lnTo>
                <a:lnTo>
                  <a:pt x="576" y="111"/>
                </a:lnTo>
                <a:lnTo>
                  <a:pt x="575" y="110"/>
                </a:lnTo>
                <a:lnTo>
                  <a:pt x="574" y="109"/>
                </a:lnTo>
                <a:lnTo>
                  <a:pt x="567" y="102"/>
                </a:lnTo>
                <a:lnTo>
                  <a:pt x="566" y="101"/>
                </a:lnTo>
                <a:lnTo>
                  <a:pt x="566" y="101"/>
                </a:lnTo>
                <a:lnTo>
                  <a:pt x="565" y="100"/>
                </a:lnTo>
                <a:lnTo>
                  <a:pt x="565" y="99"/>
                </a:lnTo>
                <a:lnTo>
                  <a:pt x="564" y="98"/>
                </a:lnTo>
                <a:lnTo>
                  <a:pt x="564" y="97"/>
                </a:lnTo>
                <a:lnTo>
                  <a:pt x="563" y="96"/>
                </a:lnTo>
                <a:lnTo>
                  <a:pt x="563" y="96"/>
                </a:lnTo>
                <a:lnTo>
                  <a:pt x="563" y="96"/>
                </a:lnTo>
                <a:lnTo>
                  <a:pt x="564" y="95"/>
                </a:lnTo>
                <a:lnTo>
                  <a:pt x="564" y="95"/>
                </a:lnTo>
                <a:lnTo>
                  <a:pt x="564" y="94"/>
                </a:lnTo>
                <a:lnTo>
                  <a:pt x="566" y="92"/>
                </a:lnTo>
                <a:lnTo>
                  <a:pt x="568" y="90"/>
                </a:lnTo>
                <a:lnTo>
                  <a:pt x="570" y="89"/>
                </a:lnTo>
                <a:lnTo>
                  <a:pt x="572" y="88"/>
                </a:lnTo>
                <a:lnTo>
                  <a:pt x="575" y="86"/>
                </a:lnTo>
                <a:lnTo>
                  <a:pt x="577" y="85"/>
                </a:lnTo>
                <a:lnTo>
                  <a:pt x="579" y="85"/>
                </a:lnTo>
                <a:lnTo>
                  <a:pt x="580" y="84"/>
                </a:lnTo>
                <a:lnTo>
                  <a:pt x="582" y="84"/>
                </a:lnTo>
                <a:lnTo>
                  <a:pt x="583" y="84"/>
                </a:lnTo>
                <a:lnTo>
                  <a:pt x="585" y="84"/>
                </a:lnTo>
                <a:lnTo>
                  <a:pt x="587" y="85"/>
                </a:lnTo>
                <a:lnTo>
                  <a:pt x="591" y="86"/>
                </a:lnTo>
                <a:lnTo>
                  <a:pt x="593" y="87"/>
                </a:lnTo>
                <a:lnTo>
                  <a:pt x="594" y="87"/>
                </a:lnTo>
                <a:lnTo>
                  <a:pt x="595" y="87"/>
                </a:lnTo>
                <a:lnTo>
                  <a:pt x="596" y="88"/>
                </a:lnTo>
                <a:lnTo>
                  <a:pt x="597" y="89"/>
                </a:lnTo>
                <a:lnTo>
                  <a:pt x="598" y="90"/>
                </a:lnTo>
                <a:lnTo>
                  <a:pt x="600" y="92"/>
                </a:lnTo>
                <a:lnTo>
                  <a:pt x="601" y="94"/>
                </a:lnTo>
                <a:lnTo>
                  <a:pt x="601" y="94"/>
                </a:lnTo>
                <a:lnTo>
                  <a:pt x="602" y="97"/>
                </a:lnTo>
                <a:lnTo>
                  <a:pt x="604" y="99"/>
                </a:lnTo>
                <a:lnTo>
                  <a:pt x="605" y="100"/>
                </a:lnTo>
                <a:lnTo>
                  <a:pt x="607" y="103"/>
                </a:lnTo>
                <a:lnTo>
                  <a:pt x="608" y="104"/>
                </a:lnTo>
                <a:lnTo>
                  <a:pt x="608" y="105"/>
                </a:lnTo>
                <a:lnTo>
                  <a:pt x="609" y="107"/>
                </a:lnTo>
                <a:lnTo>
                  <a:pt x="610" y="107"/>
                </a:lnTo>
                <a:lnTo>
                  <a:pt x="611" y="108"/>
                </a:lnTo>
                <a:lnTo>
                  <a:pt x="612" y="110"/>
                </a:lnTo>
                <a:lnTo>
                  <a:pt x="613" y="111"/>
                </a:lnTo>
                <a:lnTo>
                  <a:pt x="613" y="113"/>
                </a:lnTo>
                <a:lnTo>
                  <a:pt x="614" y="114"/>
                </a:lnTo>
                <a:lnTo>
                  <a:pt x="615" y="118"/>
                </a:lnTo>
                <a:lnTo>
                  <a:pt x="617" y="123"/>
                </a:lnTo>
                <a:lnTo>
                  <a:pt x="618" y="127"/>
                </a:lnTo>
                <a:lnTo>
                  <a:pt x="618" y="128"/>
                </a:lnTo>
                <a:lnTo>
                  <a:pt x="619" y="129"/>
                </a:lnTo>
                <a:lnTo>
                  <a:pt x="620" y="130"/>
                </a:lnTo>
                <a:lnTo>
                  <a:pt x="620" y="131"/>
                </a:lnTo>
                <a:lnTo>
                  <a:pt x="621" y="132"/>
                </a:lnTo>
                <a:lnTo>
                  <a:pt x="624" y="135"/>
                </a:lnTo>
                <a:lnTo>
                  <a:pt x="625" y="135"/>
                </a:lnTo>
                <a:lnTo>
                  <a:pt x="625" y="136"/>
                </a:lnTo>
                <a:lnTo>
                  <a:pt x="626" y="137"/>
                </a:lnTo>
                <a:lnTo>
                  <a:pt x="626" y="138"/>
                </a:lnTo>
                <a:lnTo>
                  <a:pt x="628" y="141"/>
                </a:lnTo>
                <a:lnTo>
                  <a:pt x="629" y="143"/>
                </a:lnTo>
                <a:lnTo>
                  <a:pt x="629" y="144"/>
                </a:lnTo>
                <a:lnTo>
                  <a:pt x="631" y="145"/>
                </a:lnTo>
                <a:lnTo>
                  <a:pt x="632" y="147"/>
                </a:lnTo>
                <a:lnTo>
                  <a:pt x="633" y="148"/>
                </a:lnTo>
                <a:lnTo>
                  <a:pt x="634" y="149"/>
                </a:lnTo>
                <a:lnTo>
                  <a:pt x="634" y="149"/>
                </a:lnTo>
                <a:lnTo>
                  <a:pt x="635" y="150"/>
                </a:lnTo>
                <a:lnTo>
                  <a:pt x="636" y="150"/>
                </a:lnTo>
                <a:lnTo>
                  <a:pt x="636" y="150"/>
                </a:lnTo>
                <a:lnTo>
                  <a:pt x="637" y="151"/>
                </a:lnTo>
                <a:lnTo>
                  <a:pt x="637" y="151"/>
                </a:lnTo>
                <a:lnTo>
                  <a:pt x="638" y="151"/>
                </a:lnTo>
                <a:lnTo>
                  <a:pt x="639" y="150"/>
                </a:lnTo>
                <a:lnTo>
                  <a:pt x="639" y="150"/>
                </a:lnTo>
                <a:lnTo>
                  <a:pt x="640" y="150"/>
                </a:lnTo>
                <a:lnTo>
                  <a:pt x="640" y="149"/>
                </a:lnTo>
                <a:lnTo>
                  <a:pt x="641" y="147"/>
                </a:lnTo>
                <a:lnTo>
                  <a:pt x="642" y="146"/>
                </a:lnTo>
                <a:lnTo>
                  <a:pt x="642" y="146"/>
                </a:lnTo>
                <a:lnTo>
                  <a:pt x="643" y="146"/>
                </a:lnTo>
                <a:lnTo>
                  <a:pt x="643" y="146"/>
                </a:lnTo>
                <a:lnTo>
                  <a:pt x="644" y="146"/>
                </a:lnTo>
                <a:lnTo>
                  <a:pt x="644" y="146"/>
                </a:lnTo>
                <a:lnTo>
                  <a:pt x="644" y="147"/>
                </a:lnTo>
                <a:lnTo>
                  <a:pt x="644" y="148"/>
                </a:lnTo>
                <a:lnTo>
                  <a:pt x="645" y="149"/>
                </a:lnTo>
                <a:lnTo>
                  <a:pt x="645" y="151"/>
                </a:lnTo>
                <a:lnTo>
                  <a:pt x="645" y="153"/>
                </a:lnTo>
                <a:lnTo>
                  <a:pt x="644" y="155"/>
                </a:lnTo>
                <a:lnTo>
                  <a:pt x="644" y="158"/>
                </a:lnTo>
                <a:lnTo>
                  <a:pt x="644" y="159"/>
                </a:lnTo>
                <a:lnTo>
                  <a:pt x="643" y="164"/>
                </a:lnTo>
                <a:lnTo>
                  <a:pt x="642" y="168"/>
                </a:lnTo>
                <a:lnTo>
                  <a:pt x="642" y="171"/>
                </a:lnTo>
                <a:lnTo>
                  <a:pt x="642" y="172"/>
                </a:lnTo>
                <a:lnTo>
                  <a:pt x="642" y="172"/>
                </a:lnTo>
                <a:lnTo>
                  <a:pt x="642" y="173"/>
                </a:lnTo>
                <a:lnTo>
                  <a:pt x="642" y="173"/>
                </a:lnTo>
                <a:lnTo>
                  <a:pt x="643" y="174"/>
                </a:lnTo>
                <a:lnTo>
                  <a:pt x="643" y="175"/>
                </a:lnTo>
                <a:lnTo>
                  <a:pt x="644" y="175"/>
                </a:lnTo>
                <a:lnTo>
                  <a:pt x="645" y="176"/>
                </a:lnTo>
                <a:lnTo>
                  <a:pt x="646" y="177"/>
                </a:lnTo>
                <a:lnTo>
                  <a:pt x="649" y="178"/>
                </a:lnTo>
                <a:lnTo>
                  <a:pt x="651" y="180"/>
                </a:lnTo>
                <a:lnTo>
                  <a:pt x="654" y="181"/>
                </a:lnTo>
                <a:lnTo>
                  <a:pt x="656" y="182"/>
                </a:lnTo>
                <a:lnTo>
                  <a:pt x="660" y="183"/>
                </a:lnTo>
                <a:lnTo>
                  <a:pt x="664" y="184"/>
                </a:lnTo>
                <a:lnTo>
                  <a:pt x="666" y="185"/>
                </a:lnTo>
                <a:lnTo>
                  <a:pt x="668" y="186"/>
                </a:lnTo>
                <a:lnTo>
                  <a:pt x="671" y="187"/>
                </a:lnTo>
                <a:lnTo>
                  <a:pt x="672" y="188"/>
                </a:lnTo>
                <a:lnTo>
                  <a:pt x="674" y="190"/>
                </a:lnTo>
                <a:lnTo>
                  <a:pt x="678" y="193"/>
                </a:lnTo>
                <a:lnTo>
                  <a:pt x="680" y="194"/>
                </a:lnTo>
                <a:lnTo>
                  <a:pt x="680" y="195"/>
                </a:lnTo>
                <a:lnTo>
                  <a:pt x="681" y="196"/>
                </a:lnTo>
                <a:lnTo>
                  <a:pt x="682" y="197"/>
                </a:lnTo>
                <a:lnTo>
                  <a:pt x="682" y="198"/>
                </a:lnTo>
                <a:lnTo>
                  <a:pt x="683" y="200"/>
                </a:lnTo>
                <a:lnTo>
                  <a:pt x="685" y="207"/>
                </a:lnTo>
                <a:lnTo>
                  <a:pt x="686" y="211"/>
                </a:lnTo>
                <a:lnTo>
                  <a:pt x="687" y="213"/>
                </a:lnTo>
                <a:lnTo>
                  <a:pt x="689" y="218"/>
                </a:lnTo>
                <a:lnTo>
                  <a:pt x="691" y="224"/>
                </a:lnTo>
                <a:lnTo>
                  <a:pt x="692" y="226"/>
                </a:lnTo>
                <a:lnTo>
                  <a:pt x="692" y="226"/>
                </a:lnTo>
                <a:lnTo>
                  <a:pt x="687" y="236"/>
                </a:lnTo>
                <a:lnTo>
                  <a:pt x="686" y="239"/>
                </a:lnTo>
                <a:lnTo>
                  <a:pt x="685" y="241"/>
                </a:lnTo>
                <a:lnTo>
                  <a:pt x="684" y="242"/>
                </a:lnTo>
                <a:lnTo>
                  <a:pt x="684" y="243"/>
                </a:lnTo>
                <a:lnTo>
                  <a:pt x="684" y="245"/>
                </a:lnTo>
                <a:lnTo>
                  <a:pt x="683" y="247"/>
                </a:lnTo>
                <a:lnTo>
                  <a:pt x="684" y="249"/>
                </a:lnTo>
                <a:lnTo>
                  <a:pt x="684" y="250"/>
                </a:lnTo>
                <a:lnTo>
                  <a:pt x="685" y="254"/>
                </a:lnTo>
                <a:lnTo>
                  <a:pt x="685" y="256"/>
                </a:lnTo>
                <a:lnTo>
                  <a:pt x="685" y="258"/>
                </a:lnTo>
                <a:lnTo>
                  <a:pt x="686" y="263"/>
                </a:lnTo>
                <a:lnTo>
                  <a:pt x="686" y="265"/>
                </a:lnTo>
                <a:lnTo>
                  <a:pt x="686" y="266"/>
                </a:lnTo>
                <a:lnTo>
                  <a:pt x="687" y="268"/>
                </a:lnTo>
                <a:lnTo>
                  <a:pt x="687" y="270"/>
                </a:lnTo>
                <a:lnTo>
                  <a:pt x="690" y="276"/>
                </a:lnTo>
                <a:lnTo>
                  <a:pt x="692" y="280"/>
                </a:lnTo>
                <a:lnTo>
                  <a:pt x="692" y="281"/>
                </a:lnTo>
                <a:lnTo>
                  <a:pt x="692" y="282"/>
                </a:lnTo>
                <a:lnTo>
                  <a:pt x="692" y="283"/>
                </a:lnTo>
                <a:lnTo>
                  <a:pt x="692" y="284"/>
                </a:lnTo>
                <a:lnTo>
                  <a:pt x="692" y="287"/>
                </a:lnTo>
                <a:lnTo>
                  <a:pt x="692" y="288"/>
                </a:lnTo>
                <a:lnTo>
                  <a:pt x="693" y="289"/>
                </a:lnTo>
                <a:lnTo>
                  <a:pt x="693" y="289"/>
                </a:lnTo>
                <a:lnTo>
                  <a:pt x="693" y="290"/>
                </a:lnTo>
                <a:lnTo>
                  <a:pt x="693" y="290"/>
                </a:lnTo>
                <a:lnTo>
                  <a:pt x="694" y="290"/>
                </a:lnTo>
                <a:lnTo>
                  <a:pt x="695" y="291"/>
                </a:lnTo>
                <a:lnTo>
                  <a:pt x="696" y="291"/>
                </a:lnTo>
                <a:lnTo>
                  <a:pt x="698" y="291"/>
                </a:lnTo>
                <a:lnTo>
                  <a:pt x="702" y="291"/>
                </a:lnTo>
                <a:lnTo>
                  <a:pt x="703" y="291"/>
                </a:lnTo>
                <a:lnTo>
                  <a:pt x="706" y="290"/>
                </a:lnTo>
                <a:lnTo>
                  <a:pt x="706" y="290"/>
                </a:lnTo>
                <a:lnTo>
                  <a:pt x="707" y="290"/>
                </a:lnTo>
                <a:lnTo>
                  <a:pt x="708" y="291"/>
                </a:lnTo>
                <a:lnTo>
                  <a:pt x="709" y="291"/>
                </a:lnTo>
                <a:lnTo>
                  <a:pt x="709" y="292"/>
                </a:lnTo>
                <a:lnTo>
                  <a:pt x="710" y="292"/>
                </a:lnTo>
                <a:lnTo>
                  <a:pt x="710" y="293"/>
                </a:lnTo>
                <a:lnTo>
                  <a:pt x="710" y="294"/>
                </a:lnTo>
                <a:lnTo>
                  <a:pt x="710" y="296"/>
                </a:lnTo>
                <a:lnTo>
                  <a:pt x="710" y="297"/>
                </a:lnTo>
                <a:lnTo>
                  <a:pt x="710" y="298"/>
                </a:lnTo>
                <a:lnTo>
                  <a:pt x="710" y="300"/>
                </a:lnTo>
                <a:lnTo>
                  <a:pt x="710" y="302"/>
                </a:lnTo>
                <a:lnTo>
                  <a:pt x="709" y="304"/>
                </a:lnTo>
                <a:lnTo>
                  <a:pt x="708" y="306"/>
                </a:lnTo>
                <a:lnTo>
                  <a:pt x="708" y="308"/>
                </a:lnTo>
                <a:lnTo>
                  <a:pt x="707" y="309"/>
                </a:lnTo>
                <a:lnTo>
                  <a:pt x="706" y="311"/>
                </a:lnTo>
                <a:lnTo>
                  <a:pt x="705" y="312"/>
                </a:lnTo>
                <a:lnTo>
                  <a:pt x="705" y="313"/>
                </a:lnTo>
                <a:lnTo>
                  <a:pt x="704" y="313"/>
                </a:lnTo>
                <a:lnTo>
                  <a:pt x="702" y="315"/>
                </a:lnTo>
                <a:lnTo>
                  <a:pt x="699" y="318"/>
                </a:lnTo>
                <a:lnTo>
                  <a:pt x="696" y="319"/>
                </a:lnTo>
                <a:lnTo>
                  <a:pt x="695" y="320"/>
                </a:lnTo>
                <a:lnTo>
                  <a:pt x="693" y="321"/>
                </a:lnTo>
                <a:lnTo>
                  <a:pt x="692" y="322"/>
                </a:lnTo>
                <a:lnTo>
                  <a:pt x="691" y="324"/>
                </a:lnTo>
                <a:lnTo>
                  <a:pt x="690" y="326"/>
                </a:lnTo>
                <a:lnTo>
                  <a:pt x="689" y="327"/>
                </a:lnTo>
                <a:lnTo>
                  <a:pt x="687" y="333"/>
                </a:lnTo>
                <a:lnTo>
                  <a:pt x="685" y="335"/>
                </a:lnTo>
                <a:lnTo>
                  <a:pt x="685" y="336"/>
                </a:lnTo>
                <a:lnTo>
                  <a:pt x="684" y="337"/>
                </a:lnTo>
                <a:lnTo>
                  <a:pt x="683" y="338"/>
                </a:lnTo>
                <a:lnTo>
                  <a:pt x="682" y="339"/>
                </a:lnTo>
                <a:lnTo>
                  <a:pt x="680" y="341"/>
                </a:lnTo>
                <a:lnTo>
                  <a:pt x="679" y="341"/>
                </a:lnTo>
                <a:lnTo>
                  <a:pt x="678" y="342"/>
                </a:lnTo>
                <a:lnTo>
                  <a:pt x="678" y="343"/>
                </a:lnTo>
                <a:lnTo>
                  <a:pt x="677" y="344"/>
                </a:lnTo>
                <a:lnTo>
                  <a:pt x="677" y="345"/>
                </a:lnTo>
                <a:lnTo>
                  <a:pt x="677" y="347"/>
                </a:lnTo>
                <a:lnTo>
                  <a:pt x="677" y="348"/>
                </a:lnTo>
                <a:lnTo>
                  <a:pt x="677" y="350"/>
                </a:lnTo>
                <a:lnTo>
                  <a:pt x="677" y="352"/>
                </a:lnTo>
                <a:lnTo>
                  <a:pt x="678" y="354"/>
                </a:lnTo>
                <a:lnTo>
                  <a:pt x="678" y="354"/>
                </a:lnTo>
                <a:lnTo>
                  <a:pt x="678" y="355"/>
                </a:lnTo>
                <a:lnTo>
                  <a:pt x="679" y="355"/>
                </a:lnTo>
                <a:lnTo>
                  <a:pt x="680" y="356"/>
                </a:lnTo>
                <a:lnTo>
                  <a:pt x="681" y="356"/>
                </a:lnTo>
                <a:lnTo>
                  <a:pt x="682" y="356"/>
                </a:lnTo>
                <a:lnTo>
                  <a:pt x="683" y="356"/>
                </a:lnTo>
                <a:lnTo>
                  <a:pt x="684" y="357"/>
                </a:lnTo>
                <a:lnTo>
                  <a:pt x="686" y="356"/>
                </a:lnTo>
                <a:lnTo>
                  <a:pt x="688" y="356"/>
                </a:lnTo>
                <a:lnTo>
                  <a:pt x="689" y="356"/>
                </a:lnTo>
                <a:lnTo>
                  <a:pt x="691" y="355"/>
                </a:lnTo>
                <a:lnTo>
                  <a:pt x="695" y="354"/>
                </a:lnTo>
                <a:lnTo>
                  <a:pt x="705" y="351"/>
                </a:lnTo>
                <a:lnTo>
                  <a:pt x="707" y="350"/>
                </a:lnTo>
                <a:lnTo>
                  <a:pt x="710" y="349"/>
                </a:lnTo>
                <a:lnTo>
                  <a:pt x="711" y="349"/>
                </a:lnTo>
                <a:lnTo>
                  <a:pt x="712" y="349"/>
                </a:lnTo>
                <a:lnTo>
                  <a:pt x="713" y="349"/>
                </a:lnTo>
                <a:lnTo>
                  <a:pt x="715" y="349"/>
                </a:lnTo>
                <a:lnTo>
                  <a:pt x="716" y="349"/>
                </a:lnTo>
                <a:lnTo>
                  <a:pt x="716" y="349"/>
                </a:lnTo>
                <a:lnTo>
                  <a:pt x="717" y="350"/>
                </a:lnTo>
                <a:lnTo>
                  <a:pt x="718" y="350"/>
                </a:lnTo>
                <a:lnTo>
                  <a:pt x="719" y="351"/>
                </a:lnTo>
                <a:lnTo>
                  <a:pt x="720" y="352"/>
                </a:lnTo>
                <a:lnTo>
                  <a:pt x="721" y="355"/>
                </a:lnTo>
                <a:lnTo>
                  <a:pt x="723" y="357"/>
                </a:lnTo>
                <a:lnTo>
                  <a:pt x="724" y="358"/>
                </a:lnTo>
                <a:lnTo>
                  <a:pt x="724" y="360"/>
                </a:lnTo>
                <a:lnTo>
                  <a:pt x="725" y="362"/>
                </a:lnTo>
                <a:lnTo>
                  <a:pt x="725" y="363"/>
                </a:lnTo>
                <a:lnTo>
                  <a:pt x="725" y="365"/>
                </a:lnTo>
                <a:lnTo>
                  <a:pt x="725" y="366"/>
                </a:lnTo>
                <a:lnTo>
                  <a:pt x="725" y="369"/>
                </a:lnTo>
                <a:lnTo>
                  <a:pt x="725" y="374"/>
                </a:lnTo>
                <a:lnTo>
                  <a:pt x="725" y="376"/>
                </a:lnTo>
                <a:lnTo>
                  <a:pt x="725" y="377"/>
                </a:lnTo>
                <a:lnTo>
                  <a:pt x="725" y="378"/>
                </a:lnTo>
                <a:lnTo>
                  <a:pt x="725" y="378"/>
                </a:lnTo>
                <a:lnTo>
                  <a:pt x="726" y="379"/>
                </a:lnTo>
                <a:lnTo>
                  <a:pt x="726" y="380"/>
                </a:lnTo>
                <a:lnTo>
                  <a:pt x="727" y="380"/>
                </a:lnTo>
                <a:lnTo>
                  <a:pt x="727" y="380"/>
                </a:lnTo>
                <a:lnTo>
                  <a:pt x="731" y="381"/>
                </a:lnTo>
                <a:lnTo>
                  <a:pt x="733" y="382"/>
                </a:lnTo>
                <a:lnTo>
                  <a:pt x="734" y="382"/>
                </a:lnTo>
                <a:lnTo>
                  <a:pt x="735" y="383"/>
                </a:lnTo>
                <a:lnTo>
                  <a:pt x="737" y="384"/>
                </a:lnTo>
                <a:lnTo>
                  <a:pt x="740" y="385"/>
                </a:lnTo>
                <a:lnTo>
                  <a:pt x="741" y="385"/>
                </a:lnTo>
                <a:lnTo>
                  <a:pt x="742" y="386"/>
                </a:lnTo>
                <a:lnTo>
                  <a:pt x="743" y="387"/>
                </a:lnTo>
                <a:lnTo>
                  <a:pt x="745" y="389"/>
                </a:lnTo>
                <a:lnTo>
                  <a:pt x="747" y="391"/>
                </a:lnTo>
                <a:lnTo>
                  <a:pt x="748" y="391"/>
                </a:lnTo>
                <a:lnTo>
                  <a:pt x="748" y="392"/>
                </a:lnTo>
                <a:lnTo>
                  <a:pt x="750" y="393"/>
                </a:lnTo>
                <a:lnTo>
                  <a:pt x="751" y="393"/>
                </a:lnTo>
                <a:lnTo>
                  <a:pt x="752" y="393"/>
                </a:lnTo>
                <a:lnTo>
                  <a:pt x="760" y="394"/>
                </a:lnTo>
                <a:lnTo>
                  <a:pt x="764" y="395"/>
                </a:lnTo>
                <a:lnTo>
                  <a:pt x="771" y="396"/>
                </a:lnTo>
                <a:lnTo>
                  <a:pt x="772" y="396"/>
                </a:lnTo>
                <a:lnTo>
                  <a:pt x="774" y="397"/>
                </a:lnTo>
                <a:lnTo>
                  <a:pt x="775" y="397"/>
                </a:lnTo>
                <a:lnTo>
                  <a:pt x="776" y="398"/>
                </a:lnTo>
                <a:lnTo>
                  <a:pt x="778" y="399"/>
                </a:lnTo>
                <a:lnTo>
                  <a:pt x="779" y="400"/>
                </a:lnTo>
                <a:lnTo>
                  <a:pt x="780" y="402"/>
                </a:lnTo>
                <a:lnTo>
                  <a:pt x="781" y="402"/>
                </a:lnTo>
                <a:lnTo>
                  <a:pt x="781" y="403"/>
                </a:lnTo>
                <a:lnTo>
                  <a:pt x="782" y="404"/>
                </a:lnTo>
                <a:lnTo>
                  <a:pt x="782" y="406"/>
                </a:lnTo>
                <a:lnTo>
                  <a:pt x="782" y="408"/>
                </a:lnTo>
                <a:lnTo>
                  <a:pt x="783" y="412"/>
                </a:lnTo>
                <a:lnTo>
                  <a:pt x="783" y="413"/>
                </a:lnTo>
                <a:lnTo>
                  <a:pt x="783" y="414"/>
                </a:lnTo>
                <a:lnTo>
                  <a:pt x="784" y="415"/>
                </a:lnTo>
                <a:lnTo>
                  <a:pt x="784" y="416"/>
                </a:lnTo>
                <a:lnTo>
                  <a:pt x="785" y="416"/>
                </a:lnTo>
                <a:lnTo>
                  <a:pt x="785" y="417"/>
                </a:lnTo>
                <a:lnTo>
                  <a:pt x="786" y="417"/>
                </a:lnTo>
                <a:lnTo>
                  <a:pt x="787" y="418"/>
                </a:lnTo>
                <a:lnTo>
                  <a:pt x="789" y="418"/>
                </a:lnTo>
                <a:lnTo>
                  <a:pt x="791" y="418"/>
                </a:lnTo>
                <a:lnTo>
                  <a:pt x="794" y="419"/>
                </a:lnTo>
                <a:lnTo>
                  <a:pt x="795" y="419"/>
                </a:lnTo>
                <a:lnTo>
                  <a:pt x="797" y="419"/>
                </a:lnTo>
                <a:lnTo>
                  <a:pt x="798" y="420"/>
                </a:lnTo>
                <a:lnTo>
                  <a:pt x="799" y="420"/>
                </a:lnTo>
                <a:lnTo>
                  <a:pt x="800" y="421"/>
                </a:lnTo>
                <a:lnTo>
                  <a:pt x="808" y="427"/>
                </a:lnTo>
                <a:lnTo>
                  <a:pt x="810" y="428"/>
                </a:lnTo>
                <a:lnTo>
                  <a:pt x="812" y="429"/>
                </a:lnTo>
                <a:lnTo>
                  <a:pt x="813" y="430"/>
                </a:lnTo>
                <a:lnTo>
                  <a:pt x="815" y="431"/>
                </a:lnTo>
                <a:lnTo>
                  <a:pt x="816" y="431"/>
                </a:lnTo>
                <a:lnTo>
                  <a:pt x="817" y="431"/>
                </a:lnTo>
                <a:lnTo>
                  <a:pt x="818" y="431"/>
                </a:lnTo>
                <a:lnTo>
                  <a:pt x="819" y="431"/>
                </a:lnTo>
                <a:lnTo>
                  <a:pt x="821" y="431"/>
                </a:lnTo>
                <a:lnTo>
                  <a:pt x="823" y="431"/>
                </a:lnTo>
                <a:lnTo>
                  <a:pt x="828" y="430"/>
                </a:lnTo>
                <a:lnTo>
                  <a:pt x="831" y="429"/>
                </a:lnTo>
                <a:lnTo>
                  <a:pt x="833" y="429"/>
                </a:lnTo>
                <a:lnTo>
                  <a:pt x="837" y="429"/>
                </a:lnTo>
                <a:lnTo>
                  <a:pt x="842" y="428"/>
                </a:lnTo>
                <a:lnTo>
                  <a:pt x="843" y="428"/>
                </a:lnTo>
                <a:lnTo>
                  <a:pt x="844" y="428"/>
                </a:lnTo>
                <a:lnTo>
                  <a:pt x="845" y="428"/>
                </a:lnTo>
                <a:lnTo>
                  <a:pt x="846" y="428"/>
                </a:lnTo>
                <a:lnTo>
                  <a:pt x="847" y="429"/>
                </a:lnTo>
                <a:lnTo>
                  <a:pt x="850" y="430"/>
                </a:lnTo>
                <a:lnTo>
                  <a:pt x="854" y="431"/>
                </a:lnTo>
                <a:lnTo>
                  <a:pt x="855" y="432"/>
                </a:lnTo>
                <a:lnTo>
                  <a:pt x="857" y="432"/>
                </a:lnTo>
                <a:lnTo>
                  <a:pt x="858" y="433"/>
                </a:lnTo>
                <a:lnTo>
                  <a:pt x="860" y="435"/>
                </a:lnTo>
                <a:lnTo>
                  <a:pt x="861" y="436"/>
                </a:lnTo>
                <a:lnTo>
                  <a:pt x="862" y="436"/>
                </a:lnTo>
                <a:lnTo>
                  <a:pt x="863" y="437"/>
                </a:lnTo>
                <a:lnTo>
                  <a:pt x="863" y="438"/>
                </a:lnTo>
                <a:lnTo>
                  <a:pt x="863" y="439"/>
                </a:lnTo>
                <a:lnTo>
                  <a:pt x="864" y="439"/>
                </a:lnTo>
                <a:lnTo>
                  <a:pt x="864" y="440"/>
                </a:lnTo>
                <a:lnTo>
                  <a:pt x="864" y="441"/>
                </a:lnTo>
                <a:lnTo>
                  <a:pt x="865" y="443"/>
                </a:lnTo>
                <a:lnTo>
                  <a:pt x="865" y="446"/>
                </a:lnTo>
                <a:lnTo>
                  <a:pt x="865" y="448"/>
                </a:lnTo>
                <a:lnTo>
                  <a:pt x="865" y="448"/>
                </a:lnTo>
                <a:lnTo>
                  <a:pt x="866" y="449"/>
                </a:lnTo>
                <a:lnTo>
                  <a:pt x="866" y="450"/>
                </a:lnTo>
                <a:lnTo>
                  <a:pt x="867" y="451"/>
                </a:lnTo>
                <a:lnTo>
                  <a:pt x="867" y="451"/>
                </a:lnTo>
                <a:lnTo>
                  <a:pt x="868" y="452"/>
                </a:lnTo>
                <a:lnTo>
                  <a:pt x="869" y="452"/>
                </a:lnTo>
                <a:lnTo>
                  <a:pt x="870" y="453"/>
                </a:lnTo>
                <a:lnTo>
                  <a:pt x="873" y="454"/>
                </a:lnTo>
                <a:lnTo>
                  <a:pt x="875" y="455"/>
                </a:lnTo>
                <a:lnTo>
                  <a:pt x="885" y="459"/>
                </a:lnTo>
                <a:lnTo>
                  <a:pt x="886" y="460"/>
                </a:lnTo>
                <a:lnTo>
                  <a:pt x="888" y="461"/>
                </a:lnTo>
                <a:lnTo>
                  <a:pt x="890" y="463"/>
                </a:lnTo>
                <a:lnTo>
                  <a:pt x="891" y="464"/>
                </a:lnTo>
                <a:lnTo>
                  <a:pt x="893" y="466"/>
                </a:lnTo>
                <a:lnTo>
                  <a:pt x="894" y="468"/>
                </a:lnTo>
                <a:lnTo>
                  <a:pt x="896" y="470"/>
                </a:lnTo>
                <a:lnTo>
                  <a:pt x="901" y="477"/>
                </a:lnTo>
                <a:lnTo>
                  <a:pt x="904" y="481"/>
                </a:lnTo>
                <a:lnTo>
                  <a:pt x="905" y="483"/>
                </a:lnTo>
                <a:lnTo>
                  <a:pt x="906" y="484"/>
                </a:lnTo>
                <a:lnTo>
                  <a:pt x="907" y="486"/>
                </a:lnTo>
                <a:lnTo>
                  <a:pt x="908" y="491"/>
                </a:lnTo>
                <a:lnTo>
                  <a:pt x="909" y="493"/>
                </a:lnTo>
                <a:lnTo>
                  <a:pt x="910" y="495"/>
                </a:lnTo>
                <a:lnTo>
                  <a:pt x="910" y="495"/>
                </a:lnTo>
                <a:lnTo>
                  <a:pt x="911" y="495"/>
                </a:lnTo>
                <a:lnTo>
                  <a:pt x="910" y="495"/>
                </a:lnTo>
                <a:lnTo>
                  <a:pt x="910" y="495"/>
                </a:lnTo>
                <a:lnTo>
                  <a:pt x="909" y="495"/>
                </a:lnTo>
                <a:lnTo>
                  <a:pt x="909" y="496"/>
                </a:lnTo>
                <a:lnTo>
                  <a:pt x="907" y="496"/>
                </a:lnTo>
                <a:lnTo>
                  <a:pt x="905" y="498"/>
                </a:lnTo>
                <a:lnTo>
                  <a:pt x="900" y="501"/>
                </a:lnTo>
                <a:lnTo>
                  <a:pt x="894" y="506"/>
                </a:lnTo>
                <a:lnTo>
                  <a:pt x="892" y="508"/>
                </a:lnTo>
                <a:lnTo>
                  <a:pt x="888" y="511"/>
                </a:lnTo>
                <a:lnTo>
                  <a:pt x="886" y="512"/>
                </a:lnTo>
                <a:lnTo>
                  <a:pt x="885" y="513"/>
                </a:lnTo>
                <a:lnTo>
                  <a:pt x="884" y="513"/>
                </a:lnTo>
                <a:lnTo>
                  <a:pt x="883" y="514"/>
                </a:lnTo>
                <a:lnTo>
                  <a:pt x="882" y="514"/>
                </a:lnTo>
                <a:lnTo>
                  <a:pt x="881" y="514"/>
                </a:lnTo>
                <a:lnTo>
                  <a:pt x="878" y="515"/>
                </a:lnTo>
                <a:lnTo>
                  <a:pt x="874" y="515"/>
                </a:lnTo>
                <a:lnTo>
                  <a:pt x="873" y="516"/>
                </a:lnTo>
                <a:lnTo>
                  <a:pt x="872" y="516"/>
                </a:lnTo>
                <a:lnTo>
                  <a:pt x="871" y="517"/>
                </a:lnTo>
                <a:lnTo>
                  <a:pt x="868" y="519"/>
                </a:lnTo>
                <a:lnTo>
                  <a:pt x="868" y="519"/>
                </a:lnTo>
                <a:lnTo>
                  <a:pt x="867" y="520"/>
                </a:lnTo>
                <a:lnTo>
                  <a:pt x="866" y="520"/>
                </a:lnTo>
                <a:lnTo>
                  <a:pt x="865" y="520"/>
                </a:lnTo>
                <a:lnTo>
                  <a:pt x="862" y="521"/>
                </a:lnTo>
                <a:lnTo>
                  <a:pt x="861" y="521"/>
                </a:lnTo>
                <a:lnTo>
                  <a:pt x="860" y="521"/>
                </a:lnTo>
                <a:lnTo>
                  <a:pt x="859" y="521"/>
                </a:lnTo>
                <a:lnTo>
                  <a:pt x="858" y="521"/>
                </a:lnTo>
                <a:lnTo>
                  <a:pt x="857" y="520"/>
                </a:lnTo>
                <a:lnTo>
                  <a:pt x="857" y="520"/>
                </a:lnTo>
                <a:lnTo>
                  <a:pt x="855" y="518"/>
                </a:lnTo>
                <a:lnTo>
                  <a:pt x="855" y="518"/>
                </a:lnTo>
                <a:lnTo>
                  <a:pt x="854" y="518"/>
                </a:lnTo>
                <a:lnTo>
                  <a:pt x="851" y="517"/>
                </a:lnTo>
                <a:lnTo>
                  <a:pt x="850" y="517"/>
                </a:lnTo>
                <a:lnTo>
                  <a:pt x="849" y="516"/>
                </a:lnTo>
                <a:lnTo>
                  <a:pt x="847" y="515"/>
                </a:lnTo>
                <a:lnTo>
                  <a:pt x="843" y="512"/>
                </a:lnTo>
                <a:lnTo>
                  <a:pt x="841" y="510"/>
                </a:lnTo>
                <a:lnTo>
                  <a:pt x="839" y="509"/>
                </a:lnTo>
                <a:lnTo>
                  <a:pt x="837" y="508"/>
                </a:lnTo>
                <a:lnTo>
                  <a:pt x="835" y="507"/>
                </a:lnTo>
                <a:lnTo>
                  <a:pt x="833" y="507"/>
                </a:lnTo>
                <a:lnTo>
                  <a:pt x="831" y="506"/>
                </a:lnTo>
                <a:lnTo>
                  <a:pt x="829" y="506"/>
                </a:lnTo>
                <a:lnTo>
                  <a:pt x="828" y="506"/>
                </a:lnTo>
                <a:lnTo>
                  <a:pt x="827" y="507"/>
                </a:lnTo>
                <a:lnTo>
                  <a:pt x="827" y="507"/>
                </a:lnTo>
                <a:lnTo>
                  <a:pt x="826" y="507"/>
                </a:lnTo>
                <a:lnTo>
                  <a:pt x="824" y="508"/>
                </a:lnTo>
                <a:lnTo>
                  <a:pt x="821" y="509"/>
                </a:lnTo>
                <a:lnTo>
                  <a:pt x="821" y="510"/>
                </a:lnTo>
                <a:lnTo>
                  <a:pt x="819" y="511"/>
                </a:lnTo>
                <a:lnTo>
                  <a:pt x="816" y="514"/>
                </a:lnTo>
                <a:lnTo>
                  <a:pt x="814" y="515"/>
                </a:lnTo>
                <a:lnTo>
                  <a:pt x="808" y="520"/>
                </a:lnTo>
                <a:lnTo>
                  <a:pt x="805" y="521"/>
                </a:lnTo>
                <a:lnTo>
                  <a:pt x="804" y="522"/>
                </a:lnTo>
                <a:lnTo>
                  <a:pt x="803" y="523"/>
                </a:lnTo>
                <a:lnTo>
                  <a:pt x="802" y="523"/>
                </a:lnTo>
                <a:lnTo>
                  <a:pt x="801" y="523"/>
                </a:lnTo>
                <a:lnTo>
                  <a:pt x="799" y="523"/>
                </a:lnTo>
                <a:lnTo>
                  <a:pt x="797" y="524"/>
                </a:lnTo>
                <a:lnTo>
                  <a:pt x="793" y="524"/>
                </a:lnTo>
                <a:lnTo>
                  <a:pt x="791" y="524"/>
                </a:lnTo>
                <a:lnTo>
                  <a:pt x="790" y="523"/>
                </a:lnTo>
                <a:lnTo>
                  <a:pt x="789" y="523"/>
                </a:lnTo>
                <a:lnTo>
                  <a:pt x="788" y="523"/>
                </a:lnTo>
                <a:lnTo>
                  <a:pt x="787" y="522"/>
                </a:lnTo>
                <a:lnTo>
                  <a:pt x="785" y="521"/>
                </a:lnTo>
                <a:lnTo>
                  <a:pt x="783" y="520"/>
                </a:lnTo>
                <a:lnTo>
                  <a:pt x="782" y="519"/>
                </a:lnTo>
                <a:lnTo>
                  <a:pt x="779" y="517"/>
                </a:lnTo>
                <a:lnTo>
                  <a:pt x="777" y="516"/>
                </a:lnTo>
                <a:lnTo>
                  <a:pt x="774" y="513"/>
                </a:lnTo>
                <a:lnTo>
                  <a:pt x="770" y="509"/>
                </a:lnTo>
                <a:lnTo>
                  <a:pt x="769" y="509"/>
                </a:lnTo>
                <a:lnTo>
                  <a:pt x="768" y="508"/>
                </a:lnTo>
                <a:lnTo>
                  <a:pt x="767" y="507"/>
                </a:lnTo>
                <a:lnTo>
                  <a:pt x="764" y="506"/>
                </a:lnTo>
                <a:lnTo>
                  <a:pt x="762" y="505"/>
                </a:lnTo>
                <a:lnTo>
                  <a:pt x="756" y="501"/>
                </a:lnTo>
                <a:lnTo>
                  <a:pt x="751" y="498"/>
                </a:lnTo>
                <a:lnTo>
                  <a:pt x="750" y="498"/>
                </a:lnTo>
                <a:lnTo>
                  <a:pt x="748" y="497"/>
                </a:lnTo>
                <a:lnTo>
                  <a:pt x="747" y="497"/>
                </a:lnTo>
                <a:lnTo>
                  <a:pt x="743" y="495"/>
                </a:lnTo>
                <a:lnTo>
                  <a:pt x="737" y="493"/>
                </a:lnTo>
                <a:lnTo>
                  <a:pt x="735" y="492"/>
                </a:lnTo>
                <a:lnTo>
                  <a:pt x="733" y="492"/>
                </a:lnTo>
                <a:lnTo>
                  <a:pt x="731" y="491"/>
                </a:lnTo>
                <a:lnTo>
                  <a:pt x="729" y="490"/>
                </a:lnTo>
                <a:lnTo>
                  <a:pt x="727" y="490"/>
                </a:lnTo>
                <a:lnTo>
                  <a:pt x="724" y="490"/>
                </a:lnTo>
                <a:lnTo>
                  <a:pt x="722" y="489"/>
                </a:lnTo>
                <a:lnTo>
                  <a:pt x="721" y="489"/>
                </a:lnTo>
                <a:lnTo>
                  <a:pt x="720" y="489"/>
                </a:lnTo>
                <a:lnTo>
                  <a:pt x="718" y="489"/>
                </a:lnTo>
                <a:lnTo>
                  <a:pt x="717" y="490"/>
                </a:lnTo>
                <a:lnTo>
                  <a:pt x="716" y="490"/>
                </a:lnTo>
                <a:lnTo>
                  <a:pt x="714" y="491"/>
                </a:lnTo>
                <a:lnTo>
                  <a:pt x="713" y="491"/>
                </a:lnTo>
                <a:lnTo>
                  <a:pt x="712" y="492"/>
                </a:lnTo>
                <a:lnTo>
                  <a:pt x="710" y="494"/>
                </a:lnTo>
                <a:lnTo>
                  <a:pt x="708" y="495"/>
                </a:lnTo>
                <a:lnTo>
                  <a:pt x="704" y="499"/>
                </a:lnTo>
                <a:lnTo>
                  <a:pt x="697" y="506"/>
                </a:lnTo>
                <a:lnTo>
                  <a:pt x="695" y="507"/>
                </a:lnTo>
                <a:lnTo>
                  <a:pt x="690" y="511"/>
                </a:lnTo>
                <a:lnTo>
                  <a:pt x="687" y="514"/>
                </a:lnTo>
                <a:lnTo>
                  <a:pt x="684" y="516"/>
                </a:lnTo>
                <a:lnTo>
                  <a:pt x="683" y="517"/>
                </a:lnTo>
                <a:lnTo>
                  <a:pt x="682" y="518"/>
                </a:lnTo>
                <a:lnTo>
                  <a:pt x="681" y="519"/>
                </a:lnTo>
                <a:lnTo>
                  <a:pt x="681" y="520"/>
                </a:lnTo>
                <a:lnTo>
                  <a:pt x="680" y="521"/>
                </a:lnTo>
                <a:lnTo>
                  <a:pt x="679" y="523"/>
                </a:lnTo>
                <a:lnTo>
                  <a:pt x="678" y="525"/>
                </a:lnTo>
                <a:lnTo>
                  <a:pt x="676" y="531"/>
                </a:lnTo>
                <a:lnTo>
                  <a:pt x="676" y="533"/>
                </a:lnTo>
                <a:lnTo>
                  <a:pt x="675" y="534"/>
                </a:lnTo>
                <a:lnTo>
                  <a:pt x="674" y="536"/>
                </a:lnTo>
                <a:lnTo>
                  <a:pt x="673" y="538"/>
                </a:lnTo>
                <a:lnTo>
                  <a:pt x="670" y="543"/>
                </a:lnTo>
                <a:lnTo>
                  <a:pt x="669" y="545"/>
                </a:lnTo>
                <a:lnTo>
                  <a:pt x="668" y="547"/>
                </a:lnTo>
                <a:lnTo>
                  <a:pt x="666" y="549"/>
                </a:lnTo>
                <a:lnTo>
                  <a:pt x="661" y="554"/>
                </a:lnTo>
                <a:lnTo>
                  <a:pt x="655" y="560"/>
                </a:lnTo>
                <a:lnTo>
                  <a:pt x="653" y="563"/>
                </a:lnTo>
                <a:lnTo>
                  <a:pt x="651" y="565"/>
                </a:lnTo>
                <a:lnTo>
                  <a:pt x="650" y="567"/>
                </a:lnTo>
                <a:lnTo>
                  <a:pt x="646" y="575"/>
                </a:lnTo>
                <a:lnTo>
                  <a:pt x="644" y="578"/>
                </a:lnTo>
                <a:lnTo>
                  <a:pt x="641" y="584"/>
                </a:lnTo>
                <a:lnTo>
                  <a:pt x="640" y="587"/>
                </a:lnTo>
                <a:lnTo>
                  <a:pt x="638" y="592"/>
                </a:lnTo>
                <a:lnTo>
                  <a:pt x="635" y="597"/>
                </a:lnTo>
                <a:lnTo>
                  <a:pt x="634" y="599"/>
                </a:lnTo>
                <a:lnTo>
                  <a:pt x="633" y="602"/>
                </a:lnTo>
                <a:lnTo>
                  <a:pt x="632" y="607"/>
                </a:lnTo>
                <a:lnTo>
                  <a:pt x="631" y="610"/>
                </a:lnTo>
                <a:lnTo>
                  <a:pt x="629" y="612"/>
                </a:lnTo>
                <a:lnTo>
                  <a:pt x="627" y="616"/>
                </a:lnTo>
                <a:lnTo>
                  <a:pt x="626" y="618"/>
                </a:lnTo>
                <a:lnTo>
                  <a:pt x="625" y="621"/>
                </a:lnTo>
                <a:lnTo>
                  <a:pt x="624" y="623"/>
                </a:lnTo>
                <a:lnTo>
                  <a:pt x="622" y="627"/>
                </a:lnTo>
                <a:lnTo>
                  <a:pt x="622" y="628"/>
                </a:lnTo>
                <a:lnTo>
                  <a:pt x="622" y="629"/>
                </a:lnTo>
                <a:lnTo>
                  <a:pt x="621" y="633"/>
                </a:lnTo>
                <a:lnTo>
                  <a:pt x="620" y="639"/>
                </a:lnTo>
                <a:lnTo>
                  <a:pt x="619" y="642"/>
                </a:lnTo>
                <a:lnTo>
                  <a:pt x="619" y="644"/>
                </a:lnTo>
                <a:lnTo>
                  <a:pt x="618" y="646"/>
                </a:lnTo>
                <a:lnTo>
                  <a:pt x="617" y="648"/>
                </a:lnTo>
                <a:lnTo>
                  <a:pt x="617" y="649"/>
                </a:lnTo>
                <a:lnTo>
                  <a:pt x="616" y="651"/>
                </a:lnTo>
                <a:lnTo>
                  <a:pt x="615" y="652"/>
                </a:lnTo>
                <a:lnTo>
                  <a:pt x="614" y="653"/>
                </a:lnTo>
                <a:lnTo>
                  <a:pt x="613" y="655"/>
                </a:lnTo>
                <a:lnTo>
                  <a:pt x="612" y="656"/>
                </a:lnTo>
                <a:lnTo>
                  <a:pt x="611" y="656"/>
                </a:lnTo>
                <a:lnTo>
                  <a:pt x="610" y="656"/>
                </a:lnTo>
                <a:lnTo>
                  <a:pt x="609" y="657"/>
                </a:lnTo>
                <a:lnTo>
                  <a:pt x="608" y="657"/>
                </a:lnTo>
                <a:lnTo>
                  <a:pt x="608" y="657"/>
                </a:lnTo>
                <a:lnTo>
                  <a:pt x="607" y="657"/>
                </a:lnTo>
                <a:lnTo>
                  <a:pt x="606" y="657"/>
                </a:lnTo>
                <a:lnTo>
                  <a:pt x="605" y="656"/>
                </a:lnTo>
                <a:lnTo>
                  <a:pt x="604" y="656"/>
                </a:lnTo>
                <a:lnTo>
                  <a:pt x="604" y="655"/>
                </a:lnTo>
                <a:lnTo>
                  <a:pt x="603" y="655"/>
                </a:lnTo>
                <a:lnTo>
                  <a:pt x="603" y="654"/>
                </a:lnTo>
                <a:lnTo>
                  <a:pt x="603" y="653"/>
                </a:lnTo>
                <a:lnTo>
                  <a:pt x="602" y="652"/>
                </a:lnTo>
                <a:lnTo>
                  <a:pt x="602" y="651"/>
                </a:lnTo>
                <a:lnTo>
                  <a:pt x="602" y="646"/>
                </a:lnTo>
                <a:lnTo>
                  <a:pt x="601" y="640"/>
                </a:lnTo>
                <a:lnTo>
                  <a:pt x="600" y="637"/>
                </a:lnTo>
                <a:lnTo>
                  <a:pt x="600" y="633"/>
                </a:lnTo>
                <a:lnTo>
                  <a:pt x="600" y="630"/>
                </a:lnTo>
                <a:lnTo>
                  <a:pt x="599" y="626"/>
                </a:lnTo>
                <a:lnTo>
                  <a:pt x="598" y="622"/>
                </a:lnTo>
                <a:lnTo>
                  <a:pt x="598" y="620"/>
                </a:lnTo>
                <a:lnTo>
                  <a:pt x="597" y="618"/>
                </a:lnTo>
                <a:lnTo>
                  <a:pt x="597" y="611"/>
                </a:lnTo>
                <a:lnTo>
                  <a:pt x="597" y="610"/>
                </a:lnTo>
                <a:lnTo>
                  <a:pt x="596" y="608"/>
                </a:lnTo>
                <a:lnTo>
                  <a:pt x="596" y="607"/>
                </a:lnTo>
                <a:lnTo>
                  <a:pt x="595" y="605"/>
                </a:lnTo>
                <a:lnTo>
                  <a:pt x="595" y="603"/>
                </a:lnTo>
                <a:lnTo>
                  <a:pt x="594" y="602"/>
                </a:lnTo>
                <a:lnTo>
                  <a:pt x="593" y="600"/>
                </a:lnTo>
                <a:lnTo>
                  <a:pt x="591" y="599"/>
                </a:lnTo>
                <a:lnTo>
                  <a:pt x="591" y="598"/>
                </a:lnTo>
                <a:lnTo>
                  <a:pt x="590" y="597"/>
                </a:lnTo>
                <a:lnTo>
                  <a:pt x="589" y="596"/>
                </a:lnTo>
                <a:lnTo>
                  <a:pt x="588" y="596"/>
                </a:lnTo>
                <a:lnTo>
                  <a:pt x="587" y="596"/>
                </a:lnTo>
                <a:lnTo>
                  <a:pt x="586" y="595"/>
                </a:lnTo>
                <a:lnTo>
                  <a:pt x="584" y="595"/>
                </a:lnTo>
                <a:lnTo>
                  <a:pt x="583" y="595"/>
                </a:lnTo>
                <a:lnTo>
                  <a:pt x="582" y="595"/>
                </a:lnTo>
                <a:lnTo>
                  <a:pt x="581" y="595"/>
                </a:lnTo>
                <a:lnTo>
                  <a:pt x="580" y="595"/>
                </a:lnTo>
                <a:lnTo>
                  <a:pt x="579" y="595"/>
                </a:lnTo>
                <a:lnTo>
                  <a:pt x="576" y="596"/>
                </a:lnTo>
                <a:lnTo>
                  <a:pt x="574" y="597"/>
                </a:lnTo>
                <a:lnTo>
                  <a:pt x="572" y="597"/>
                </a:lnTo>
                <a:lnTo>
                  <a:pt x="569" y="597"/>
                </a:lnTo>
                <a:lnTo>
                  <a:pt x="566" y="598"/>
                </a:lnTo>
                <a:lnTo>
                  <a:pt x="562" y="598"/>
                </a:lnTo>
                <a:lnTo>
                  <a:pt x="556" y="599"/>
                </a:lnTo>
                <a:lnTo>
                  <a:pt x="553" y="600"/>
                </a:lnTo>
                <a:lnTo>
                  <a:pt x="548" y="600"/>
                </a:lnTo>
                <a:lnTo>
                  <a:pt x="547" y="600"/>
                </a:lnTo>
                <a:lnTo>
                  <a:pt x="546" y="600"/>
                </a:lnTo>
                <a:lnTo>
                  <a:pt x="543" y="600"/>
                </a:lnTo>
                <a:lnTo>
                  <a:pt x="538" y="598"/>
                </a:lnTo>
                <a:lnTo>
                  <a:pt x="536" y="598"/>
                </a:lnTo>
                <a:lnTo>
                  <a:pt x="534" y="597"/>
                </a:lnTo>
                <a:lnTo>
                  <a:pt x="531" y="595"/>
                </a:lnTo>
                <a:lnTo>
                  <a:pt x="529" y="594"/>
                </a:lnTo>
                <a:lnTo>
                  <a:pt x="527" y="593"/>
                </a:lnTo>
                <a:lnTo>
                  <a:pt x="524" y="590"/>
                </a:lnTo>
                <a:lnTo>
                  <a:pt x="523" y="589"/>
                </a:lnTo>
                <a:lnTo>
                  <a:pt x="522" y="589"/>
                </a:lnTo>
                <a:lnTo>
                  <a:pt x="521" y="588"/>
                </a:lnTo>
                <a:lnTo>
                  <a:pt x="517" y="587"/>
                </a:lnTo>
                <a:lnTo>
                  <a:pt x="516" y="586"/>
                </a:lnTo>
                <a:lnTo>
                  <a:pt x="514" y="586"/>
                </a:lnTo>
                <a:lnTo>
                  <a:pt x="513" y="585"/>
                </a:lnTo>
                <a:lnTo>
                  <a:pt x="512" y="585"/>
                </a:lnTo>
                <a:lnTo>
                  <a:pt x="511" y="585"/>
                </a:lnTo>
                <a:lnTo>
                  <a:pt x="509" y="585"/>
                </a:lnTo>
                <a:lnTo>
                  <a:pt x="508" y="585"/>
                </a:lnTo>
                <a:lnTo>
                  <a:pt x="507" y="585"/>
                </a:lnTo>
                <a:lnTo>
                  <a:pt x="502" y="585"/>
                </a:lnTo>
                <a:lnTo>
                  <a:pt x="501" y="585"/>
                </a:lnTo>
                <a:lnTo>
                  <a:pt x="500" y="585"/>
                </a:lnTo>
                <a:lnTo>
                  <a:pt x="499" y="585"/>
                </a:lnTo>
                <a:lnTo>
                  <a:pt x="498" y="585"/>
                </a:lnTo>
                <a:lnTo>
                  <a:pt x="498" y="585"/>
                </a:lnTo>
                <a:lnTo>
                  <a:pt x="497" y="585"/>
                </a:lnTo>
                <a:lnTo>
                  <a:pt x="497" y="584"/>
                </a:lnTo>
                <a:lnTo>
                  <a:pt x="496" y="584"/>
                </a:lnTo>
                <a:lnTo>
                  <a:pt x="496" y="583"/>
                </a:lnTo>
                <a:lnTo>
                  <a:pt x="495" y="582"/>
                </a:lnTo>
                <a:lnTo>
                  <a:pt x="495" y="582"/>
                </a:lnTo>
                <a:lnTo>
                  <a:pt x="494" y="581"/>
                </a:lnTo>
                <a:lnTo>
                  <a:pt x="494" y="580"/>
                </a:lnTo>
                <a:lnTo>
                  <a:pt x="494" y="579"/>
                </a:lnTo>
                <a:lnTo>
                  <a:pt x="493" y="573"/>
                </a:lnTo>
                <a:lnTo>
                  <a:pt x="492" y="570"/>
                </a:lnTo>
                <a:lnTo>
                  <a:pt x="492" y="568"/>
                </a:lnTo>
                <a:lnTo>
                  <a:pt x="492" y="567"/>
                </a:lnTo>
                <a:lnTo>
                  <a:pt x="491" y="566"/>
                </a:lnTo>
                <a:lnTo>
                  <a:pt x="491" y="564"/>
                </a:lnTo>
                <a:lnTo>
                  <a:pt x="490" y="563"/>
                </a:lnTo>
                <a:lnTo>
                  <a:pt x="489" y="562"/>
                </a:lnTo>
                <a:lnTo>
                  <a:pt x="488" y="560"/>
                </a:lnTo>
                <a:lnTo>
                  <a:pt x="486" y="559"/>
                </a:lnTo>
                <a:lnTo>
                  <a:pt x="485" y="558"/>
                </a:lnTo>
                <a:lnTo>
                  <a:pt x="484" y="557"/>
                </a:lnTo>
                <a:lnTo>
                  <a:pt x="483" y="556"/>
                </a:lnTo>
                <a:lnTo>
                  <a:pt x="482" y="555"/>
                </a:lnTo>
                <a:lnTo>
                  <a:pt x="480" y="555"/>
                </a:lnTo>
                <a:lnTo>
                  <a:pt x="478" y="554"/>
                </a:lnTo>
                <a:lnTo>
                  <a:pt x="477" y="554"/>
                </a:lnTo>
                <a:lnTo>
                  <a:pt x="475" y="554"/>
                </a:lnTo>
                <a:lnTo>
                  <a:pt x="470" y="554"/>
                </a:lnTo>
                <a:lnTo>
                  <a:pt x="468" y="554"/>
                </a:lnTo>
                <a:lnTo>
                  <a:pt x="466" y="554"/>
                </a:lnTo>
                <a:lnTo>
                  <a:pt x="464" y="554"/>
                </a:lnTo>
                <a:lnTo>
                  <a:pt x="462" y="554"/>
                </a:lnTo>
                <a:lnTo>
                  <a:pt x="461" y="553"/>
                </a:lnTo>
                <a:lnTo>
                  <a:pt x="459" y="553"/>
                </a:lnTo>
                <a:lnTo>
                  <a:pt x="457" y="552"/>
                </a:lnTo>
                <a:lnTo>
                  <a:pt x="456" y="552"/>
                </a:lnTo>
                <a:lnTo>
                  <a:pt x="446" y="547"/>
                </a:lnTo>
                <a:lnTo>
                  <a:pt x="444" y="545"/>
                </a:lnTo>
                <a:lnTo>
                  <a:pt x="440" y="542"/>
                </a:lnTo>
                <a:lnTo>
                  <a:pt x="438" y="542"/>
                </a:lnTo>
                <a:lnTo>
                  <a:pt x="436" y="540"/>
                </a:lnTo>
                <a:lnTo>
                  <a:pt x="435" y="540"/>
                </a:lnTo>
                <a:lnTo>
                  <a:pt x="434" y="540"/>
                </a:lnTo>
                <a:lnTo>
                  <a:pt x="433" y="540"/>
                </a:lnTo>
                <a:lnTo>
                  <a:pt x="432" y="540"/>
                </a:lnTo>
                <a:lnTo>
                  <a:pt x="432" y="540"/>
                </a:lnTo>
                <a:lnTo>
                  <a:pt x="431" y="540"/>
                </a:lnTo>
                <a:lnTo>
                  <a:pt x="429" y="540"/>
                </a:lnTo>
                <a:lnTo>
                  <a:pt x="426" y="541"/>
                </a:lnTo>
                <a:lnTo>
                  <a:pt x="424" y="542"/>
                </a:lnTo>
                <a:lnTo>
                  <a:pt x="422" y="542"/>
                </a:lnTo>
                <a:lnTo>
                  <a:pt x="420" y="542"/>
                </a:lnTo>
                <a:lnTo>
                  <a:pt x="416" y="542"/>
                </a:lnTo>
                <a:lnTo>
                  <a:pt x="413" y="542"/>
                </a:lnTo>
                <a:lnTo>
                  <a:pt x="409" y="542"/>
                </a:lnTo>
                <a:lnTo>
                  <a:pt x="404" y="542"/>
                </a:lnTo>
                <a:lnTo>
                  <a:pt x="403" y="542"/>
                </a:lnTo>
                <a:lnTo>
                  <a:pt x="402" y="542"/>
                </a:lnTo>
                <a:lnTo>
                  <a:pt x="401" y="542"/>
                </a:lnTo>
                <a:lnTo>
                  <a:pt x="400" y="542"/>
                </a:lnTo>
                <a:lnTo>
                  <a:pt x="399" y="542"/>
                </a:lnTo>
                <a:lnTo>
                  <a:pt x="398" y="543"/>
                </a:lnTo>
                <a:lnTo>
                  <a:pt x="397" y="544"/>
                </a:lnTo>
                <a:lnTo>
                  <a:pt x="396" y="545"/>
                </a:lnTo>
                <a:lnTo>
                  <a:pt x="395" y="546"/>
                </a:lnTo>
                <a:lnTo>
                  <a:pt x="394" y="548"/>
                </a:lnTo>
                <a:lnTo>
                  <a:pt x="392" y="550"/>
                </a:lnTo>
                <a:lnTo>
                  <a:pt x="390" y="555"/>
                </a:lnTo>
                <a:lnTo>
                  <a:pt x="389" y="558"/>
                </a:lnTo>
                <a:lnTo>
                  <a:pt x="387" y="563"/>
                </a:lnTo>
                <a:lnTo>
                  <a:pt x="386" y="565"/>
                </a:lnTo>
                <a:lnTo>
                  <a:pt x="385" y="567"/>
                </a:lnTo>
                <a:lnTo>
                  <a:pt x="385" y="568"/>
                </a:lnTo>
                <a:lnTo>
                  <a:pt x="381" y="573"/>
                </a:lnTo>
                <a:lnTo>
                  <a:pt x="378" y="579"/>
                </a:lnTo>
                <a:lnTo>
                  <a:pt x="376" y="581"/>
                </a:lnTo>
                <a:lnTo>
                  <a:pt x="375" y="582"/>
                </a:lnTo>
                <a:lnTo>
                  <a:pt x="374" y="583"/>
                </a:lnTo>
                <a:lnTo>
                  <a:pt x="372" y="584"/>
                </a:lnTo>
                <a:lnTo>
                  <a:pt x="371" y="586"/>
                </a:lnTo>
                <a:lnTo>
                  <a:pt x="367" y="588"/>
                </a:lnTo>
                <a:lnTo>
                  <a:pt x="366" y="589"/>
                </a:lnTo>
                <a:lnTo>
                  <a:pt x="364" y="590"/>
                </a:lnTo>
                <a:lnTo>
                  <a:pt x="363" y="590"/>
                </a:lnTo>
                <a:lnTo>
                  <a:pt x="361" y="590"/>
                </a:lnTo>
                <a:lnTo>
                  <a:pt x="360" y="590"/>
                </a:lnTo>
                <a:lnTo>
                  <a:pt x="358" y="590"/>
                </a:lnTo>
                <a:lnTo>
                  <a:pt x="357" y="590"/>
                </a:lnTo>
                <a:lnTo>
                  <a:pt x="356" y="589"/>
                </a:lnTo>
                <a:lnTo>
                  <a:pt x="355" y="589"/>
                </a:lnTo>
                <a:lnTo>
                  <a:pt x="354" y="588"/>
                </a:lnTo>
                <a:lnTo>
                  <a:pt x="352" y="587"/>
                </a:lnTo>
                <a:lnTo>
                  <a:pt x="351" y="586"/>
                </a:lnTo>
                <a:lnTo>
                  <a:pt x="351" y="586"/>
                </a:lnTo>
                <a:lnTo>
                  <a:pt x="350" y="585"/>
                </a:lnTo>
                <a:lnTo>
                  <a:pt x="349" y="585"/>
                </a:lnTo>
                <a:lnTo>
                  <a:pt x="349" y="585"/>
                </a:lnTo>
                <a:lnTo>
                  <a:pt x="348" y="585"/>
                </a:lnTo>
                <a:lnTo>
                  <a:pt x="347" y="585"/>
                </a:lnTo>
                <a:lnTo>
                  <a:pt x="346" y="586"/>
                </a:lnTo>
                <a:lnTo>
                  <a:pt x="344" y="587"/>
                </a:lnTo>
                <a:lnTo>
                  <a:pt x="343" y="587"/>
                </a:lnTo>
                <a:lnTo>
                  <a:pt x="342" y="588"/>
                </a:lnTo>
                <a:lnTo>
                  <a:pt x="341" y="588"/>
                </a:lnTo>
                <a:lnTo>
                  <a:pt x="340" y="588"/>
                </a:lnTo>
                <a:lnTo>
                  <a:pt x="339" y="588"/>
                </a:lnTo>
                <a:lnTo>
                  <a:pt x="338" y="588"/>
                </a:lnTo>
                <a:lnTo>
                  <a:pt x="337" y="588"/>
                </a:lnTo>
                <a:lnTo>
                  <a:pt x="335" y="588"/>
                </a:lnTo>
                <a:lnTo>
                  <a:pt x="331" y="587"/>
                </a:lnTo>
                <a:lnTo>
                  <a:pt x="329" y="587"/>
                </a:lnTo>
                <a:lnTo>
                  <a:pt x="325" y="586"/>
                </a:lnTo>
                <a:lnTo>
                  <a:pt x="323" y="586"/>
                </a:lnTo>
                <a:lnTo>
                  <a:pt x="320" y="586"/>
                </a:lnTo>
                <a:lnTo>
                  <a:pt x="318" y="586"/>
                </a:lnTo>
                <a:lnTo>
                  <a:pt x="313" y="586"/>
                </a:lnTo>
                <a:lnTo>
                  <a:pt x="310" y="586"/>
                </a:lnTo>
                <a:lnTo>
                  <a:pt x="306" y="586"/>
                </a:lnTo>
                <a:lnTo>
                  <a:pt x="301" y="585"/>
                </a:lnTo>
                <a:lnTo>
                  <a:pt x="295" y="585"/>
                </a:lnTo>
                <a:lnTo>
                  <a:pt x="277" y="583"/>
                </a:lnTo>
                <a:lnTo>
                  <a:pt x="273" y="583"/>
                </a:lnTo>
                <a:lnTo>
                  <a:pt x="271" y="583"/>
                </a:lnTo>
                <a:lnTo>
                  <a:pt x="268" y="583"/>
                </a:lnTo>
                <a:lnTo>
                  <a:pt x="267" y="583"/>
                </a:lnTo>
                <a:lnTo>
                  <a:pt x="262" y="583"/>
                </a:lnTo>
                <a:lnTo>
                  <a:pt x="259" y="583"/>
                </a:lnTo>
                <a:lnTo>
                  <a:pt x="257" y="583"/>
                </a:lnTo>
                <a:lnTo>
                  <a:pt x="253" y="583"/>
                </a:lnTo>
                <a:lnTo>
                  <a:pt x="246" y="582"/>
                </a:lnTo>
                <a:lnTo>
                  <a:pt x="244" y="582"/>
                </a:lnTo>
                <a:lnTo>
                  <a:pt x="242" y="582"/>
                </a:lnTo>
                <a:lnTo>
                  <a:pt x="240" y="581"/>
                </a:lnTo>
                <a:lnTo>
                  <a:pt x="238" y="581"/>
                </a:lnTo>
                <a:lnTo>
                  <a:pt x="237" y="580"/>
                </a:lnTo>
                <a:lnTo>
                  <a:pt x="235" y="580"/>
                </a:lnTo>
                <a:lnTo>
                  <a:pt x="233" y="579"/>
                </a:lnTo>
                <a:lnTo>
                  <a:pt x="231" y="578"/>
                </a:lnTo>
                <a:lnTo>
                  <a:pt x="229" y="577"/>
                </a:lnTo>
                <a:lnTo>
                  <a:pt x="225" y="575"/>
                </a:lnTo>
                <a:lnTo>
                  <a:pt x="217" y="571"/>
                </a:lnTo>
                <a:lnTo>
                  <a:pt x="205" y="565"/>
                </a:lnTo>
                <a:lnTo>
                  <a:pt x="201" y="562"/>
                </a:lnTo>
                <a:lnTo>
                  <a:pt x="199" y="561"/>
                </a:lnTo>
                <a:lnTo>
                  <a:pt x="197" y="560"/>
                </a:lnTo>
                <a:lnTo>
                  <a:pt x="196" y="559"/>
                </a:lnTo>
                <a:lnTo>
                  <a:pt x="194" y="557"/>
                </a:lnTo>
                <a:lnTo>
                  <a:pt x="191" y="555"/>
                </a:lnTo>
                <a:lnTo>
                  <a:pt x="189" y="553"/>
                </a:lnTo>
                <a:lnTo>
                  <a:pt x="187" y="552"/>
                </a:lnTo>
                <a:lnTo>
                  <a:pt x="185" y="550"/>
                </a:lnTo>
                <a:lnTo>
                  <a:pt x="184" y="548"/>
                </a:lnTo>
                <a:lnTo>
                  <a:pt x="183" y="547"/>
                </a:lnTo>
                <a:lnTo>
                  <a:pt x="182" y="546"/>
                </a:lnTo>
                <a:lnTo>
                  <a:pt x="181" y="545"/>
                </a:lnTo>
                <a:lnTo>
                  <a:pt x="180" y="544"/>
                </a:lnTo>
                <a:lnTo>
                  <a:pt x="180" y="543"/>
                </a:lnTo>
                <a:lnTo>
                  <a:pt x="179" y="542"/>
                </a:lnTo>
                <a:lnTo>
                  <a:pt x="178" y="538"/>
                </a:lnTo>
                <a:lnTo>
                  <a:pt x="178" y="537"/>
                </a:lnTo>
                <a:lnTo>
                  <a:pt x="178" y="536"/>
                </a:lnTo>
                <a:lnTo>
                  <a:pt x="178" y="536"/>
                </a:lnTo>
                <a:lnTo>
                  <a:pt x="177" y="535"/>
                </a:lnTo>
                <a:lnTo>
                  <a:pt x="177" y="535"/>
                </a:lnTo>
                <a:lnTo>
                  <a:pt x="176" y="534"/>
                </a:lnTo>
                <a:lnTo>
                  <a:pt x="175" y="533"/>
                </a:lnTo>
                <a:lnTo>
                  <a:pt x="174" y="533"/>
                </a:lnTo>
                <a:lnTo>
                  <a:pt x="173" y="533"/>
                </a:lnTo>
                <a:lnTo>
                  <a:pt x="172" y="532"/>
                </a:lnTo>
                <a:lnTo>
                  <a:pt x="171" y="532"/>
                </a:lnTo>
                <a:lnTo>
                  <a:pt x="170" y="532"/>
                </a:lnTo>
                <a:lnTo>
                  <a:pt x="170" y="532"/>
                </a:lnTo>
                <a:lnTo>
                  <a:pt x="169" y="531"/>
                </a:lnTo>
                <a:lnTo>
                  <a:pt x="168" y="530"/>
                </a:lnTo>
                <a:lnTo>
                  <a:pt x="166" y="528"/>
                </a:lnTo>
                <a:lnTo>
                  <a:pt x="165" y="528"/>
                </a:lnTo>
                <a:lnTo>
                  <a:pt x="164" y="527"/>
                </a:lnTo>
                <a:lnTo>
                  <a:pt x="163" y="526"/>
                </a:lnTo>
                <a:lnTo>
                  <a:pt x="162" y="526"/>
                </a:lnTo>
                <a:lnTo>
                  <a:pt x="161" y="525"/>
                </a:lnTo>
                <a:lnTo>
                  <a:pt x="157" y="524"/>
                </a:lnTo>
                <a:lnTo>
                  <a:pt x="156" y="524"/>
                </a:lnTo>
                <a:lnTo>
                  <a:pt x="156" y="524"/>
                </a:lnTo>
                <a:lnTo>
                  <a:pt x="155" y="523"/>
                </a:lnTo>
                <a:lnTo>
                  <a:pt x="155" y="523"/>
                </a:lnTo>
                <a:lnTo>
                  <a:pt x="154" y="522"/>
                </a:lnTo>
                <a:lnTo>
                  <a:pt x="154" y="521"/>
                </a:lnTo>
                <a:lnTo>
                  <a:pt x="154" y="521"/>
                </a:lnTo>
                <a:lnTo>
                  <a:pt x="154" y="520"/>
                </a:lnTo>
                <a:lnTo>
                  <a:pt x="153" y="519"/>
                </a:lnTo>
                <a:lnTo>
                  <a:pt x="152" y="519"/>
                </a:lnTo>
                <a:lnTo>
                  <a:pt x="150" y="518"/>
                </a:lnTo>
                <a:lnTo>
                  <a:pt x="149" y="517"/>
                </a:lnTo>
                <a:lnTo>
                  <a:pt x="148" y="516"/>
                </a:lnTo>
                <a:lnTo>
                  <a:pt x="146" y="514"/>
                </a:lnTo>
                <a:lnTo>
                  <a:pt x="145" y="513"/>
                </a:lnTo>
                <a:lnTo>
                  <a:pt x="144" y="513"/>
                </a:lnTo>
                <a:lnTo>
                  <a:pt x="144" y="512"/>
                </a:lnTo>
                <a:lnTo>
                  <a:pt x="143" y="512"/>
                </a:lnTo>
                <a:lnTo>
                  <a:pt x="141" y="512"/>
                </a:lnTo>
                <a:lnTo>
                  <a:pt x="139" y="511"/>
                </a:lnTo>
                <a:lnTo>
                  <a:pt x="137" y="510"/>
                </a:lnTo>
                <a:lnTo>
                  <a:pt x="136" y="510"/>
                </a:lnTo>
                <a:lnTo>
                  <a:pt x="135" y="509"/>
                </a:lnTo>
                <a:lnTo>
                  <a:pt x="135" y="508"/>
                </a:lnTo>
                <a:lnTo>
                  <a:pt x="134" y="507"/>
                </a:lnTo>
                <a:lnTo>
                  <a:pt x="133" y="507"/>
                </a:lnTo>
                <a:lnTo>
                  <a:pt x="132" y="505"/>
                </a:lnTo>
                <a:lnTo>
                  <a:pt x="132" y="504"/>
                </a:lnTo>
                <a:lnTo>
                  <a:pt x="131" y="504"/>
                </a:lnTo>
                <a:lnTo>
                  <a:pt x="131" y="503"/>
                </a:lnTo>
                <a:lnTo>
                  <a:pt x="130" y="502"/>
                </a:lnTo>
                <a:lnTo>
                  <a:pt x="129" y="502"/>
                </a:lnTo>
                <a:lnTo>
                  <a:pt x="129" y="502"/>
                </a:lnTo>
                <a:lnTo>
                  <a:pt x="128" y="501"/>
                </a:lnTo>
                <a:lnTo>
                  <a:pt x="127" y="501"/>
                </a:lnTo>
                <a:lnTo>
                  <a:pt x="126" y="501"/>
                </a:lnTo>
                <a:lnTo>
                  <a:pt x="121" y="501"/>
                </a:lnTo>
                <a:lnTo>
                  <a:pt x="119" y="501"/>
                </a:lnTo>
                <a:lnTo>
                  <a:pt x="116" y="501"/>
                </a:lnTo>
                <a:lnTo>
                  <a:pt x="113" y="501"/>
                </a:lnTo>
                <a:lnTo>
                  <a:pt x="110" y="502"/>
                </a:lnTo>
                <a:lnTo>
                  <a:pt x="108" y="502"/>
                </a:lnTo>
                <a:lnTo>
                  <a:pt x="107" y="503"/>
                </a:lnTo>
                <a:lnTo>
                  <a:pt x="106" y="503"/>
                </a:lnTo>
                <a:lnTo>
                  <a:pt x="105" y="504"/>
                </a:lnTo>
                <a:lnTo>
                  <a:pt x="103" y="504"/>
                </a:lnTo>
                <a:lnTo>
                  <a:pt x="102" y="505"/>
                </a:lnTo>
                <a:lnTo>
                  <a:pt x="97" y="509"/>
                </a:lnTo>
                <a:lnTo>
                  <a:pt x="95" y="510"/>
                </a:lnTo>
                <a:lnTo>
                  <a:pt x="94" y="510"/>
                </a:lnTo>
                <a:lnTo>
                  <a:pt x="92" y="511"/>
                </a:lnTo>
                <a:lnTo>
                  <a:pt x="91" y="512"/>
                </a:lnTo>
                <a:lnTo>
                  <a:pt x="90" y="512"/>
                </a:lnTo>
                <a:lnTo>
                  <a:pt x="89" y="512"/>
                </a:lnTo>
                <a:lnTo>
                  <a:pt x="87" y="512"/>
                </a:lnTo>
                <a:lnTo>
                  <a:pt x="85" y="512"/>
                </a:lnTo>
                <a:lnTo>
                  <a:pt x="83" y="512"/>
                </a:lnTo>
                <a:lnTo>
                  <a:pt x="81" y="512"/>
                </a:lnTo>
                <a:lnTo>
                  <a:pt x="77" y="512"/>
                </a:lnTo>
                <a:lnTo>
                  <a:pt x="68" y="511"/>
                </a:lnTo>
                <a:lnTo>
                  <a:pt x="67" y="510"/>
                </a:lnTo>
                <a:lnTo>
                  <a:pt x="65" y="510"/>
                </a:lnTo>
                <a:lnTo>
                  <a:pt x="63" y="509"/>
                </a:lnTo>
                <a:lnTo>
                  <a:pt x="62" y="508"/>
                </a:lnTo>
                <a:lnTo>
                  <a:pt x="60" y="507"/>
                </a:lnTo>
                <a:lnTo>
                  <a:pt x="58" y="505"/>
                </a:lnTo>
                <a:lnTo>
                  <a:pt x="56" y="504"/>
                </a:lnTo>
                <a:lnTo>
                  <a:pt x="50" y="499"/>
                </a:lnTo>
                <a:lnTo>
                  <a:pt x="48" y="497"/>
                </a:lnTo>
                <a:lnTo>
                  <a:pt x="47" y="496"/>
                </a:lnTo>
                <a:lnTo>
                  <a:pt x="45" y="495"/>
                </a:lnTo>
                <a:lnTo>
                  <a:pt x="44" y="494"/>
                </a:lnTo>
                <a:lnTo>
                  <a:pt x="39" y="492"/>
                </a:lnTo>
                <a:lnTo>
                  <a:pt x="34" y="489"/>
                </a:lnTo>
                <a:lnTo>
                  <a:pt x="33" y="488"/>
                </a:lnTo>
                <a:lnTo>
                  <a:pt x="31" y="488"/>
                </a:lnTo>
                <a:lnTo>
                  <a:pt x="29" y="487"/>
                </a:lnTo>
                <a:lnTo>
                  <a:pt x="26" y="486"/>
                </a:lnTo>
                <a:lnTo>
                  <a:pt x="18" y="485"/>
                </a:lnTo>
                <a:lnTo>
                  <a:pt x="15" y="484"/>
                </a:lnTo>
                <a:lnTo>
                  <a:pt x="13" y="484"/>
                </a:lnTo>
                <a:lnTo>
                  <a:pt x="11" y="483"/>
                </a:lnTo>
                <a:lnTo>
                  <a:pt x="9" y="482"/>
                </a:lnTo>
                <a:lnTo>
                  <a:pt x="0" y="479"/>
                </a:lnTo>
                <a:lnTo>
                  <a:pt x="1" y="478"/>
                </a:lnTo>
                <a:lnTo>
                  <a:pt x="2" y="476"/>
                </a:lnTo>
                <a:lnTo>
                  <a:pt x="4" y="471"/>
                </a:lnTo>
                <a:lnTo>
                  <a:pt x="4" y="470"/>
                </a:lnTo>
                <a:lnTo>
                  <a:pt x="5" y="470"/>
                </a:lnTo>
                <a:lnTo>
                  <a:pt x="5" y="469"/>
                </a:lnTo>
                <a:lnTo>
                  <a:pt x="6" y="469"/>
                </a:lnTo>
                <a:lnTo>
                  <a:pt x="7" y="469"/>
                </a:lnTo>
                <a:lnTo>
                  <a:pt x="7" y="468"/>
                </a:lnTo>
                <a:lnTo>
                  <a:pt x="9" y="467"/>
                </a:lnTo>
                <a:lnTo>
                  <a:pt x="10" y="467"/>
                </a:lnTo>
                <a:lnTo>
                  <a:pt x="10" y="466"/>
                </a:lnTo>
                <a:lnTo>
                  <a:pt x="10" y="466"/>
                </a:lnTo>
                <a:lnTo>
                  <a:pt x="10" y="466"/>
                </a:lnTo>
                <a:lnTo>
                  <a:pt x="9" y="465"/>
                </a:lnTo>
                <a:lnTo>
                  <a:pt x="9" y="465"/>
                </a:lnTo>
                <a:lnTo>
                  <a:pt x="9" y="465"/>
                </a:lnTo>
                <a:lnTo>
                  <a:pt x="9" y="464"/>
                </a:lnTo>
                <a:lnTo>
                  <a:pt x="10" y="464"/>
                </a:lnTo>
                <a:lnTo>
                  <a:pt x="11" y="463"/>
                </a:lnTo>
                <a:lnTo>
                  <a:pt x="11" y="462"/>
                </a:lnTo>
                <a:lnTo>
                  <a:pt x="12" y="460"/>
                </a:lnTo>
                <a:lnTo>
                  <a:pt x="12" y="460"/>
                </a:lnTo>
                <a:lnTo>
                  <a:pt x="12" y="459"/>
                </a:lnTo>
                <a:lnTo>
                  <a:pt x="12" y="458"/>
                </a:lnTo>
                <a:lnTo>
                  <a:pt x="13" y="458"/>
                </a:lnTo>
                <a:lnTo>
                  <a:pt x="13" y="458"/>
                </a:lnTo>
                <a:lnTo>
                  <a:pt x="15" y="458"/>
                </a:lnTo>
                <a:lnTo>
                  <a:pt x="15" y="457"/>
                </a:lnTo>
                <a:lnTo>
                  <a:pt x="16" y="457"/>
                </a:lnTo>
                <a:lnTo>
                  <a:pt x="16" y="457"/>
                </a:lnTo>
                <a:lnTo>
                  <a:pt x="17" y="456"/>
                </a:lnTo>
                <a:lnTo>
                  <a:pt x="19" y="454"/>
                </a:lnTo>
                <a:lnTo>
                  <a:pt x="19" y="453"/>
                </a:lnTo>
                <a:lnTo>
                  <a:pt x="19" y="453"/>
                </a:lnTo>
                <a:lnTo>
                  <a:pt x="20" y="453"/>
                </a:lnTo>
                <a:lnTo>
                  <a:pt x="20" y="452"/>
                </a:lnTo>
                <a:lnTo>
                  <a:pt x="20" y="452"/>
                </a:lnTo>
                <a:lnTo>
                  <a:pt x="21" y="451"/>
                </a:lnTo>
                <a:lnTo>
                  <a:pt x="22" y="451"/>
                </a:lnTo>
                <a:lnTo>
                  <a:pt x="23" y="450"/>
                </a:lnTo>
                <a:lnTo>
                  <a:pt x="25" y="450"/>
                </a:lnTo>
                <a:lnTo>
                  <a:pt x="26" y="450"/>
                </a:lnTo>
                <a:lnTo>
                  <a:pt x="28" y="450"/>
                </a:lnTo>
                <a:lnTo>
                  <a:pt x="29" y="450"/>
                </a:lnTo>
                <a:lnTo>
                  <a:pt x="30" y="450"/>
                </a:lnTo>
                <a:lnTo>
                  <a:pt x="31" y="450"/>
                </a:lnTo>
                <a:lnTo>
                  <a:pt x="32" y="451"/>
                </a:lnTo>
                <a:lnTo>
                  <a:pt x="33" y="452"/>
                </a:lnTo>
                <a:lnTo>
                  <a:pt x="35" y="454"/>
                </a:lnTo>
                <a:lnTo>
                  <a:pt x="36" y="454"/>
                </a:lnTo>
                <a:lnTo>
                  <a:pt x="37" y="455"/>
                </a:lnTo>
                <a:lnTo>
                  <a:pt x="38" y="455"/>
                </a:lnTo>
                <a:lnTo>
                  <a:pt x="40" y="455"/>
                </a:lnTo>
                <a:lnTo>
                  <a:pt x="41" y="456"/>
                </a:lnTo>
                <a:lnTo>
                  <a:pt x="43" y="456"/>
                </a:lnTo>
                <a:lnTo>
                  <a:pt x="43" y="456"/>
                </a:lnTo>
                <a:lnTo>
                  <a:pt x="44" y="456"/>
                </a:lnTo>
                <a:lnTo>
                  <a:pt x="45" y="455"/>
                </a:lnTo>
                <a:lnTo>
                  <a:pt x="46" y="455"/>
                </a:lnTo>
                <a:lnTo>
                  <a:pt x="46" y="454"/>
                </a:lnTo>
                <a:lnTo>
                  <a:pt x="47" y="453"/>
                </a:lnTo>
                <a:lnTo>
                  <a:pt x="48" y="452"/>
                </a:lnTo>
                <a:lnTo>
                  <a:pt x="49" y="451"/>
                </a:lnTo>
                <a:lnTo>
                  <a:pt x="51" y="449"/>
                </a:lnTo>
                <a:lnTo>
                  <a:pt x="53" y="446"/>
                </a:lnTo>
                <a:lnTo>
                  <a:pt x="54" y="445"/>
                </a:lnTo>
                <a:lnTo>
                  <a:pt x="54" y="444"/>
                </a:lnTo>
                <a:lnTo>
                  <a:pt x="55" y="444"/>
                </a:lnTo>
                <a:lnTo>
                  <a:pt x="56" y="444"/>
                </a:lnTo>
                <a:lnTo>
                  <a:pt x="56" y="443"/>
                </a:lnTo>
                <a:lnTo>
                  <a:pt x="57" y="443"/>
                </a:lnTo>
                <a:lnTo>
                  <a:pt x="59" y="443"/>
                </a:lnTo>
                <a:lnTo>
                  <a:pt x="64" y="442"/>
                </a:lnTo>
                <a:lnTo>
                  <a:pt x="66" y="442"/>
                </a:lnTo>
                <a:lnTo>
                  <a:pt x="67" y="442"/>
                </a:lnTo>
                <a:lnTo>
                  <a:pt x="69" y="442"/>
                </a:lnTo>
                <a:lnTo>
                  <a:pt x="70" y="443"/>
                </a:lnTo>
                <a:lnTo>
                  <a:pt x="72" y="443"/>
                </a:lnTo>
                <a:lnTo>
                  <a:pt x="73" y="444"/>
                </a:lnTo>
                <a:lnTo>
                  <a:pt x="75" y="445"/>
                </a:lnTo>
                <a:lnTo>
                  <a:pt x="78" y="447"/>
                </a:lnTo>
                <a:lnTo>
                  <a:pt x="79" y="448"/>
                </a:lnTo>
                <a:lnTo>
                  <a:pt x="79" y="448"/>
                </a:lnTo>
                <a:lnTo>
                  <a:pt x="80" y="448"/>
                </a:lnTo>
                <a:lnTo>
                  <a:pt x="81" y="448"/>
                </a:lnTo>
                <a:lnTo>
                  <a:pt x="82" y="448"/>
                </a:lnTo>
                <a:lnTo>
                  <a:pt x="82" y="448"/>
                </a:lnTo>
                <a:lnTo>
                  <a:pt x="83" y="448"/>
                </a:lnTo>
                <a:lnTo>
                  <a:pt x="84" y="447"/>
                </a:lnTo>
                <a:lnTo>
                  <a:pt x="85" y="446"/>
                </a:lnTo>
                <a:lnTo>
                  <a:pt x="87" y="443"/>
                </a:lnTo>
                <a:lnTo>
                  <a:pt x="88" y="441"/>
                </a:lnTo>
                <a:lnTo>
                  <a:pt x="89" y="440"/>
                </a:lnTo>
                <a:lnTo>
                  <a:pt x="91" y="438"/>
                </a:lnTo>
                <a:lnTo>
                  <a:pt x="93" y="436"/>
                </a:lnTo>
                <a:lnTo>
                  <a:pt x="95" y="434"/>
                </a:lnTo>
                <a:lnTo>
                  <a:pt x="96" y="434"/>
                </a:lnTo>
                <a:lnTo>
                  <a:pt x="97" y="433"/>
                </a:lnTo>
                <a:lnTo>
                  <a:pt x="98" y="432"/>
                </a:lnTo>
                <a:lnTo>
                  <a:pt x="102" y="430"/>
                </a:lnTo>
                <a:lnTo>
                  <a:pt x="103" y="429"/>
                </a:lnTo>
                <a:lnTo>
                  <a:pt x="104" y="428"/>
                </a:lnTo>
                <a:lnTo>
                  <a:pt x="106" y="427"/>
                </a:lnTo>
                <a:lnTo>
                  <a:pt x="108" y="426"/>
                </a:lnTo>
                <a:lnTo>
                  <a:pt x="110" y="423"/>
                </a:lnTo>
                <a:lnTo>
                  <a:pt x="111" y="421"/>
                </a:lnTo>
                <a:lnTo>
                  <a:pt x="113" y="419"/>
                </a:lnTo>
                <a:lnTo>
                  <a:pt x="114" y="418"/>
                </a:lnTo>
                <a:lnTo>
                  <a:pt x="115" y="417"/>
                </a:lnTo>
                <a:lnTo>
                  <a:pt x="115" y="416"/>
                </a:lnTo>
                <a:lnTo>
                  <a:pt x="117" y="415"/>
                </a:lnTo>
                <a:lnTo>
                  <a:pt x="119" y="414"/>
                </a:lnTo>
                <a:lnTo>
                  <a:pt x="121" y="413"/>
                </a:lnTo>
                <a:lnTo>
                  <a:pt x="125" y="412"/>
                </a:lnTo>
                <a:lnTo>
                  <a:pt x="127" y="411"/>
                </a:lnTo>
                <a:lnTo>
                  <a:pt x="130" y="410"/>
                </a:lnTo>
                <a:lnTo>
                  <a:pt x="133" y="410"/>
                </a:lnTo>
                <a:lnTo>
                  <a:pt x="134" y="410"/>
                </a:lnTo>
                <a:lnTo>
                  <a:pt x="137" y="410"/>
                </a:lnTo>
                <a:lnTo>
                  <a:pt x="139" y="410"/>
                </a:lnTo>
                <a:lnTo>
                  <a:pt x="140" y="410"/>
                </a:lnTo>
                <a:lnTo>
                  <a:pt x="141" y="409"/>
                </a:lnTo>
                <a:lnTo>
                  <a:pt x="142" y="409"/>
                </a:lnTo>
                <a:lnTo>
                  <a:pt x="142" y="409"/>
                </a:lnTo>
                <a:lnTo>
                  <a:pt x="143" y="408"/>
                </a:lnTo>
                <a:lnTo>
                  <a:pt x="144" y="407"/>
                </a:lnTo>
                <a:lnTo>
                  <a:pt x="144" y="406"/>
                </a:lnTo>
                <a:lnTo>
                  <a:pt x="145" y="405"/>
                </a:lnTo>
                <a:lnTo>
                  <a:pt x="146" y="401"/>
                </a:lnTo>
                <a:lnTo>
                  <a:pt x="147" y="399"/>
                </a:lnTo>
                <a:lnTo>
                  <a:pt x="148" y="398"/>
                </a:lnTo>
                <a:lnTo>
                  <a:pt x="148" y="397"/>
                </a:lnTo>
                <a:lnTo>
                  <a:pt x="149" y="396"/>
                </a:lnTo>
                <a:lnTo>
                  <a:pt x="150" y="396"/>
                </a:lnTo>
                <a:lnTo>
                  <a:pt x="150" y="395"/>
                </a:lnTo>
                <a:lnTo>
                  <a:pt x="151" y="395"/>
                </a:lnTo>
                <a:lnTo>
                  <a:pt x="151" y="395"/>
                </a:lnTo>
                <a:lnTo>
                  <a:pt x="152" y="395"/>
                </a:lnTo>
                <a:lnTo>
                  <a:pt x="153" y="395"/>
                </a:lnTo>
                <a:lnTo>
                  <a:pt x="154" y="395"/>
                </a:lnTo>
                <a:lnTo>
                  <a:pt x="157" y="395"/>
                </a:lnTo>
                <a:lnTo>
                  <a:pt x="158" y="396"/>
                </a:lnTo>
                <a:lnTo>
                  <a:pt x="159" y="395"/>
                </a:lnTo>
                <a:lnTo>
                  <a:pt x="160" y="395"/>
                </a:lnTo>
                <a:lnTo>
                  <a:pt x="161" y="395"/>
                </a:lnTo>
                <a:lnTo>
                  <a:pt x="161" y="395"/>
                </a:lnTo>
                <a:lnTo>
                  <a:pt x="162" y="394"/>
                </a:lnTo>
                <a:lnTo>
                  <a:pt x="163" y="394"/>
                </a:lnTo>
                <a:lnTo>
                  <a:pt x="164" y="393"/>
                </a:lnTo>
                <a:lnTo>
                  <a:pt x="165" y="392"/>
                </a:lnTo>
                <a:lnTo>
                  <a:pt x="166" y="391"/>
                </a:lnTo>
                <a:lnTo>
                  <a:pt x="169" y="388"/>
                </a:lnTo>
                <a:lnTo>
                  <a:pt x="170" y="387"/>
                </a:lnTo>
                <a:lnTo>
                  <a:pt x="170" y="387"/>
                </a:lnTo>
                <a:lnTo>
                  <a:pt x="171" y="386"/>
                </a:lnTo>
                <a:lnTo>
                  <a:pt x="172" y="386"/>
                </a:lnTo>
                <a:lnTo>
                  <a:pt x="174" y="385"/>
                </a:lnTo>
                <a:lnTo>
                  <a:pt x="176" y="384"/>
                </a:lnTo>
                <a:lnTo>
                  <a:pt x="177" y="384"/>
                </a:lnTo>
                <a:lnTo>
                  <a:pt x="178" y="384"/>
                </a:lnTo>
                <a:lnTo>
                  <a:pt x="179" y="384"/>
                </a:lnTo>
                <a:lnTo>
                  <a:pt x="180" y="384"/>
                </a:lnTo>
                <a:lnTo>
                  <a:pt x="180" y="384"/>
                </a:lnTo>
                <a:lnTo>
                  <a:pt x="181" y="384"/>
                </a:lnTo>
                <a:lnTo>
                  <a:pt x="181" y="385"/>
                </a:lnTo>
                <a:lnTo>
                  <a:pt x="182" y="386"/>
                </a:lnTo>
                <a:lnTo>
                  <a:pt x="183" y="387"/>
                </a:lnTo>
                <a:lnTo>
                  <a:pt x="185" y="389"/>
                </a:lnTo>
                <a:lnTo>
                  <a:pt x="185" y="390"/>
                </a:lnTo>
                <a:lnTo>
                  <a:pt x="186" y="391"/>
                </a:lnTo>
                <a:lnTo>
                  <a:pt x="187" y="392"/>
                </a:lnTo>
                <a:lnTo>
                  <a:pt x="191" y="394"/>
                </a:lnTo>
                <a:lnTo>
                  <a:pt x="192" y="395"/>
                </a:lnTo>
                <a:lnTo>
                  <a:pt x="193" y="395"/>
                </a:lnTo>
                <a:lnTo>
                  <a:pt x="195" y="396"/>
                </a:lnTo>
                <a:lnTo>
                  <a:pt x="196" y="396"/>
                </a:lnTo>
                <a:lnTo>
                  <a:pt x="197" y="396"/>
                </a:lnTo>
                <a:lnTo>
                  <a:pt x="198" y="396"/>
                </a:lnTo>
                <a:lnTo>
                  <a:pt x="200" y="396"/>
                </a:lnTo>
                <a:lnTo>
                  <a:pt x="202" y="396"/>
                </a:lnTo>
                <a:lnTo>
                  <a:pt x="204" y="395"/>
                </a:lnTo>
                <a:lnTo>
                  <a:pt x="206" y="395"/>
                </a:lnTo>
                <a:lnTo>
                  <a:pt x="208" y="393"/>
                </a:lnTo>
                <a:lnTo>
                  <a:pt x="209" y="392"/>
                </a:lnTo>
                <a:lnTo>
                  <a:pt x="211" y="391"/>
                </a:lnTo>
                <a:lnTo>
                  <a:pt x="212" y="390"/>
                </a:lnTo>
                <a:lnTo>
                  <a:pt x="213" y="390"/>
                </a:lnTo>
                <a:lnTo>
                  <a:pt x="214" y="390"/>
                </a:lnTo>
                <a:lnTo>
                  <a:pt x="215" y="390"/>
                </a:lnTo>
                <a:lnTo>
                  <a:pt x="216" y="390"/>
                </a:lnTo>
                <a:lnTo>
                  <a:pt x="219" y="390"/>
                </a:lnTo>
                <a:lnTo>
                  <a:pt x="221" y="391"/>
                </a:lnTo>
                <a:lnTo>
                  <a:pt x="224" y="391"/>
                </a:lnTo>
                <a:lnTo>
                  <a:pt x="225" y="392"/>
                </a:lnTo>
                <a:lnTo>
                  <a:pt x="228" y="392"/>
                </a:lnTo>
                <a:lnTo>
                  <a:pt x="232" y="393"/>
                </a:lnTo>
                <a:lnTo>
                  <a:pt x="233" y="393"/>
                </a:lnTo>
                <a:lnTo>
                  <a:pt x="234" y="393"/>
                </a:lnTo>
                <a:lnTo>
                  <a:pt x="237" y="392"/>
                </a:lnTo>
                <a:lnTo>
                  <a:pt x="242" y="391"/>
                </a:lnTo>
                <a:lnTo>
                  <a:pt x="245" y="390"/>
                </a:lnTo>
                <a:lnTo>
                  <a:pt x="247" y="390"/>
                </a:lnTo>
                <a:lnTo>
                  <a:pt x="248" y="390"/>
                </a:lnTo>
                <a:lnTo>
                  <a:pt x="249" y="389"/>
                </a:lnTo>
                <a:lnTo>
                  <a:pt x="253" y="387"/>
                </a:lnTo>
                <a:lnTo>
                  <a:pt x="254" y="386"/>
                </a:lnTo>
                <a:lnTo>
                  <a:pt x="254" y="385"/>
                </a:lnTo>
                <a:lnTo>
                  <a:pt x="255" y="385"/>
                </a:lnTo>
                <a:lnTo>
                  <a:pt x="255" y="384"/>
                </a:lnTo>
                <a:lnTo>
                  <a:pt x="256" y="383"/>
                </a:lnTo>
                <a:lnTo>
                  <a:pt x="256" y="383"/>
                </a:lnTo>
                <a:lnTo>
                  <a:pt x="256" y="382"/>
                </a:lnTo>
                <a:lnTo>
                  <a:pt x="256" y="379"/>
                </a:lnTo>
                <a:lnTo>
                  <a:pt x="255" y="378"/>
                </a:lnTo>
                <a:lnTo>
                  <a:pt x="256" y="377"/>
                </a:lnTo>
                <a:lnTo>
                  <a:pt x="256" y="376"/>
                </a:lnTo>
                <a:lnTo>
                  <a:pt x="257" y="375"/>
                </a:lnTo>
                <a:lnTo>
                  <a:pt x="258" y="373"/>
                </a:lnTo>
                <a:lnTo>
                  <a:pt x="259" y="373"/>
                </a:lnTo>
                <a:lnTo>
                  <a:pt x="260" y="372"/>
                </a:lnTo>
                <a:lnTo>
                  <a:pt x="261" y="371"/>
                </a:lnTo>
                <a:lnTo>
                  <a:pt x="262" y="371"/>
                </a:lnTo>
                <a:lnTo>
                  <a:pt x="264" y="370"/>
                </a:lnTo>
                <a:lnTo>
                  <a:pt x="266" y="369"/>
                </a:lnTo>
                <a:lnTo>
                  <a:pt x="269" y="369"/>
                </a:lnTo>
                <a:lnTo>
                  <a:pt x="274" y="369"/>
                </a:lnTo>
                <a:lnTo>
                  <a:pt x="278" y="368"/>
                </a:lnTo>
                <a:lnTo>
                  <a:pt x="281" y="367"/>
                </a:lnTo>
                <a:lnTo>
                  <a:pt x="284" y="367"/>
                </a:lnTo>
                <a:lnTo>
                  <a:pt x="285" y="366"/>
                </a:lnTo>
                <a:lnTo>
                  <a:pt x="286" y="366"/>
                </a:lnTo>
                <a:lnTo>
                  <a:pt x="286" y="366"/>
                </a:lnTo>
                <a:lnTo>
                  <a:pt x="287" y="365"/>
                </a:lnTo>
                <a:lnTo>
                  <a:pt x="288" y="364"/>
                </a:lnTo>
                <a:lnTo>
                  <a:pt x="289" y="364"/>
                </a:lnTo>
                <a:lnTo>
                  <a:pt x="289" y="363"/>
                </a:lnTo>
                <a:lnTo>
                  <a:pt x="290" y="362"/>
                </a:lnTo>
                <a:lnTo>
                  <a:pt x="291" y="361"/>
                </a:lnTo>
                <a:lnTo>
                  <a:pt x="292" y="360"/>
                </a:lnTo>
                <a:lnTo>
                  <a:pt x="292" y="359"/>
                </a:lnTo>
                <a:lnTo>
                  <a:pt x="293" y="356"/>
                </a:lnTo>
                <a:lnTo>
                  <a:pt x="294" y="355"/>
                </a:lnTo>
                <a:lnTo>
                  <a:pt x="294" y="354"/>
                </a:lnTo>
                <a:lnTo>
                  <a:pt x="295" y="354"/>
                </a:lnTo>
                <a:lnTo>
                  <a:pt x="296" y="353"/>
                </a:lnTo>
                <a:lnTo>
                  <a:pt x="298" y="350"/>
                </a:lnTo>
                <a:lnTo>
                  <a:pt x="299" y="350"/>
                </a:lnTo>
                <a:lnTo>
                  <a:pt x="300" y="349"/>
                </a:lnTo>
                <a:lnTo>
                  <a:pt x="301" y="348"/>
                </a:lnTo>
                <a:lnTo>
                  <a:pt x="301" y="347"/>
                </a:lnTo>
                <a:lnTo>
                  <a:pt x="301" y="346"/>
                </a:lnTo>
                <a:lnTo>
                  <a:pt x="302" y="346"/>
                </a:lnTo>
                <a:lnTo>
                  <a:pt x="302" y="345"/>
                </a:lnTo>
                <a:lnTo>
                  <a:pt x="301" y="344"/>
                </a:lnTo>
                <a:lnTo>
                  <a:pt x="301" y="343"/>
                </a:lnTo>
                <a:lnTo>
                  <a:pt x="300" y="342"/>
                </a:lnTo>
                <a:lnTo>
                  <a:pt x="299" y="341"/>
                </a:lnTo>
                <a:lnTo>
                  <a:pt x="299" y="340"/>
                </a:lnTo>
                <a:lnTo>
                  <a:pt x="297" y="339"/>
                </a:lnTo>
                <a:lnTo>
                  <a:pt x="293" y="335"/>
                </a:lnTo>
                <a:lnTo>
                  <a:pt x="292" y="334"/>
                </a:lnTo>
                <a:lnTo>
                  <a:pt x="290" y="332"/>
                </a:lnTo>
                <a:lnTo>
                  <a:pt x="289" y="331"/>
                </a:lnTo>
                <a:lnTo>
                  <a:pt x="288" y="330"/>
                </a:lnTo>
                <a:lnTo>
                  <a:pt x="288" y="329"/>
                </a:lnTo>
                <a:lnTo>
                  <a:pt x="288" y="328"/>
                </a:lnTo>
                <a:lnTo>
                  <a:pt x="288" y="327"/>
                </a:lnTo>
                <a:lnTo>
                  <a:pt x="288" y="327"/>
                </a:lnTo>
                <a:lnTo>
                  <a:pt x="288" y="327"/>
                </a:lnTo>
                <a:lnTo>
                  <a:pt x="288" y="326"/>
                </a:lnTo>
                <a:lnTo>
                  <a:pt x="289" y="326"/>
                </a:lnTo>
                <a:lnTo>
                  <a:pt x="290" y="326"/>
                </a:lnTo>
                <a:lnTo>
                  <a:pt x="291" y="325"/>
                </a:lnTo>
                <a:lnTo>
                  <a:pt x="292" y="325"/>
                </a:lnTo>
                <a:lnTo>
                  <a:pt x="294" y="324"/>
                </a:lnTo>
                <a:lnTo>
                  <a:pt x="295" y="324"/>
                </a:lnTo>
                <a:lnTo>
                  <a:pt x="295" y="323"/>
                </a:lnTo>
                <a:lnTo>
                  <a:pt x="296" y="322"/>
                </a:lnTo>
                <a:lnTo>
                  <a:pt x="297" y="321"/>
                </a:lnTo>
                <a:lnTo>
                  <a:pt x="297" y="320"/>
                </a:lnTo>
                <a:lnTo>
                  <a:pt x="298" y="319"/>
                </a:lnTo>
                <a:lnTo>
                  <a:pt x="298" y="319"/>
                </a:lnTo>
                <a:lnTo>
                  <a:pt x="298" y="318"/>
                </a:lnTo>
                <a:lnTo>
                  <a:pt x="298" y="317"/>
                </a:lnTo>
                <a:lnTo>
                  <a:pt x="297" y="316"/>
                </a:lnTo>
                <a:lnTo>
                  <a:pt x="297" y="314"/>
                </a:lnTo>
                <a:lnTo>
                  <a:pt x="296" y="311"/>
                </a:lnTo>
                <a:lnTo>
                  <a:pt x="296" y="310"/>
                </a:lnTo>
                <a:lnTo>
                  <a:pt x="296" y="309"/>
                </a:lnTo>
                <a:lnTo>
                  <a:pt x="296" y="308"/>
                </a:lnTo>
                <a:lnTo>
                  <a:pt x="296" y="307"/>
                </a:lnTo>
                <a:lnTo>
                  <a:pt x="297" y="305"/>
                </a:lnTo>
                <a:lnTo>
                  <a:pt x="297" y="305"/>
                </a:lnTo>
                <a:lnTo>
                  <a:pt x="298" y="304"/>
                </a:lnTo>
                <a:lnTo>
                  <a:pt x="298" y="303"/>
                </a:lnTo>
                <a:lnTo>
                  <a:pt x="299" y="303"/>
                </a:lnTo>
                <a:lnTo>
                  <a:pt x="300" y="302"/>
                </a:lnTo>
                <a:lnTo>
                  <a:pt x="301" y="301"/>
                </a:lnTo>
                <a:lnTo>
                  <a:pt x="304" y="300"/>
                </a:lnTo>
                <a:lnTo>
                  <a:pt x="305" y="299"/>
                </a:lnTo>
                <a:lnTo>
                  <a:pt x="307" y="298"/>
                </a:lnTo>
                <a:lnTo>
                  <a:pt x="309" y="297"/>
                </a:lnTo>
                <a:lnTo>
                  <a:pt x="310" y="296"/>
                </a:lnTo>
                <a:lnTo>
                  <a:pt x="310" y="295"/>
                </a:lnTo>
                <a:lnTo>
                  <a:pt x="311" y="294"/>
                </a:lnTo>
                <a:lnTo>
                  <a:pt x="311" y="293"/>
                </a:lnTo>
                <a:lnTo>
                  <a:pt x="311" y="292"/>
                </a:lnTo>
                <a:lnTo>
                  <a:pt x="311" y="290"/>
                </a:lnTo>
                <a:lnTo>
                  <a:pt x="311" y="288"/>
                </a:lnTo>
                <a:lnTo>
                  <a:pt x="311" y="287"/>
                </a:lnTo>
                <a:lnTo>
                  <a:pt x="311" y="286"/>
                </a:lnTo>
                <a:lnTo>
                  <a:pt x="310" y="285"/>
                </a:lnTo>
                <a:lnTo>
                  <a:pt x="310" y="284"/>
                </a:lnTo>
                <a:lnTo>
                  <a:pt x="309" y="283"/>
                </a:lnTo>
                <a:lnTo>
                  <a:pt x="309" y="282"/>
                </a:lnTo>
                <a:lnTo>
                  <a:pt x="308" y="282"/>
                </a:lnTo>
                <a:lnTo>
                  <a:pt x="307" y="281"/>
                </a:lnTo>
                <a:lnTo>
                  <a:pt x="306" y="280"/>
                </a:lnTo>
                <a:lnTo>
                  <a:pt x="303" y="277"/>
                </a:lnTo>
                <a:lnTo>
                  <a:pt x="301" y="276"/>
                </a:lnTo>
                <a:lnTo>
                  <a:pt x="300" y="275"/>
                </a:lnTo>
                <a:lnTo>
                  <a:pt x="299" y="274"/>
                </a:lnTo>
                <a:lnTo>
                  <a:pt x="299" y="274"/>
                </a:lnTo>
                <a:lnTo>
                  <a:pt x="299" y="273"/>
                </a:lnTo>
                <a:lnTo>
                  <a:pt x="298" y="272"/>
                </a:lnTo>
                <a:lnTo>
                  <a:pt x="298" y="271"/>
                </a:lnTo>
                <a:lnTo>
                  <a:pt x="298" y="270"/>
                </a:lnTo>
                <a:lnTo>
                  <a:pt x="298" y="269"/>
                </a:lnTo>
                <a:lnTo>
                  <a:pt x="298" y="268"/>
                </a:lnTo>
                <a:lnTo>
                  <a:pt x="298" y="267"/>
                </a:lnTo>
                <a:lnTo>
                  <a:pt x="299" y="265"/>
                </a:lnTo>
                <a:lnTo>
                  <a:pt x="299" y="264"/>
                </a:lnTo>
                <a:lnTo>
                  <a:pt x="300" y="262"/>
                </a:lnTo>
                <a:lnTo>
                  <a:pt x="300" y="261"/>
                </a:lnTo>
                <a:lnTo>
                  <a:pt x="301" y="259"/>
                </a:lnTo>
                <a:lnTo>
                  <a:pt x="302" y="258"/>
                </a:lnTo>
                <a:lnTo>
                  <a:pt x="303" y="256"/>
                </a:lnTo>
                <a:lnTo>
                  <a:pt x="304" y="255"/>
                </a:lnTo>
                <a:lnTo>
                  <a:pt x="305" y="253"/>
                </a:lnTo>
                <a:lnTo>
                  <a:pt x="306" y="252"/>
                </a:lnTo>
                <a:lnTo>
                  <a:pt x="308" y="251"/>
                </a:lnTo>
                <a:lnTo>
                  <a:pt x="311" y="249"/>
                </a:lnTo>
                <a:lnTo>
                  <a:pt x="313" y="247"/>
                </a:lnTo>
                <a:lnTo>
                  <a:pt x="313" y="247"/>
                </a:lnTo>
                <a:lnTo>
                  <a:pt x="314" y="246"/>
                </a:lnTo>
                <a:lnTo>
                  <a:pt x="314" y="246"/>
                </a:lnTo>
                <a:lnTo>
                  <a:pt x="315" y="245"/>
                </a:lnTo>
                <a:lnTo>
                  <a:pt x="315" y="244"/>
                </a:lnTo>
                <a:lnTo>
                  <a:pt x="315" y="243"/>
                </a:lnTo>
                <a:lnTo>
                  <a:pt x="315" y="243"/>
                </a:lnTo>
                <a:lnTo>
                  <a:pt x="314" y="242"/>
                </a:lnTo>
                <a:lnTo>
                  <a:pt x="314" y="241"/>
                </a:lnTo>
                <a:lnTo>
                  <a:pt x="313" y="240"/>
                </a:lnTo>
                <a:lnTo>
                  <a:pt x="312" y="238"/>
                </a:lnTo>
                <a:lnTo>
                  <a:pt x="310" y="236"/>
                </a:lnTo>
                <a:lnTo>
                  <a:pt x="310" y="235"/>
                </a:lnTo>
                <a:lnTo>
                  <a:pt x="309" y="234"/>
                </a:lnTo>
                <a:lnTo>
                  <a:pt x="309" y="233"/>
                </a:lnTo>
                <a:lnTo>
                  <a:pt x="308" y="231"/>
                </a:lnTo>
                <a:lnTo>
                  <a:pt x="308" y="230"/>
                </a:lnTo>
                <a:lnTo>
                  <a:pt x="308" y="229"/>
                </a:lnTo>
                <a:lnTo>
                  <a:pt x="308" y="228"/>
                </a:lnTo>
                <a:lnTo>
                  <a:pt x="308" y="227"/>
                </a:lnTo>
                <a:lnTo>
                  <a:pt x="309" y="226"/>
                </a:lnTo>
                <a:lnTo>
                  <a:pt x="309" y="225"/>
                </a:lnTo>
                <a:lnTo>
                  <a:pt x="310" y="224"/>
                </a:lnTo>
                <a:lnTo>
                  <a:pt x="314" y="219"/>
                </a:lnTo>
                <a:lnTo>
                  <a:pt x="315" y="217"/>
                </a:lnTo>
                <a:lnTo>
                  <a:pt x="316" y="215"/>
                </a:lnTo>
                <a:lnTo>
                  <a:pt x="316" y="214"/>
                </a:lnTo>
                <a:lnTo>
                  <a:pt x="317" y="213"/>
                </a:lnTo>
                <a:lnTo>
                  <a:pt x="317" y="212"/>
                </a:lnTo>
                <a:lnTo>
                  <a:pt x="317" y="211"/>
                </a:lnTo>
                <a:lnTo>
                  <a:pt x="317" y="210"/>
                </a:lnTo>
                <a:lnTo>
                  <a:pt x="317" y="210"/>
                </a:lnTo>
                <a:lnTo>
                  <a:pt x="317" y="209"/>
                </a:lnTo>
                <a:lnTo>
                  <a:pt x="316" y="208"/>
                </a:lnTo>
                <a:lnTo>
                  <a:pt x="316" y="208"/>
                </a:lnTo>
                <a:lnTo>
                  <a:pt x="315" y="207"/>
                </a:lnTo>
                <a:lnTo>
                  <a:pt x="315" y="207"/>
                </a:lnTo>
                <a:lnTo>
                  <a:pt x="314" y="206"/>
                </a:lnTo>
                <a:lnTo>
                  <a:pt x="310" y="205"/>
                </a:lnTo>
                <a:lnTo>
                  <a:pt x="309" y="205"/>
                </a:lnTo>
                <a:lnTo>
                  <a:pt x="307" y="204"/>
                </a:lnTo>
                <a:lnTo>
                  <a:pt x="306" y="204"/>
                </a:lnTo>
                <a:lnTo>
                  <a:pt x="305" y="203"/>
                </a:lnTo>
                <a:lnTo>
                  <a:pt x="304" y="203"/>
                </a:lnTo>
                <a:lnTo>
                  <a:pt x="304" y="202"/>
                </a:lnTo>
                <a:lnTo>
                  <a:pt x="303" y="202"/>
                </a:lnTo>
                <a:lnTo>
                  <a:pt x="303" y="201"/>
                </a:lnTo>
                <a:lnTo>
                  <a:pt x="303" y="201"/>
                </a:lnTo>
                <a:lnTo>
                  <a:pt x="303" y="200"/>
                </a:lnTo>
                <a:lnTo>
                  <a:pt x="303" y="200"/>
                </a:lnTo>
                <a:lnTo>
                  <a:pt x="304" y="199"/>
                </a:lnTo>
                <a:lnTo>
                  <a:pt x="304" y="199"/>
                </a:lnTo>
                <a:lnTo>
                  <a:pt x="306" y="198"/>
                </a:lnTo>
                <a:lnTo>
                  <a:pt x="306" y="197"/>
                </a:lnTo>
                <a:lnTo>
                  <a:pt x="306" y="197"/>
                </a:lnTo>
                <a:lnTo>
                  <a:pt x="307" y="197"/>
                </a:lnTo>
                <a:lnTo>
                  <a:pt x="306" y="196"/>
                </a:lnTo>
                <a:lnTo>
                  <a:pt x="306" y="196"/>
                </a:lnTo>
                <a:lnTo>
                  <a:pt x="306" y="195"/>
                </a:lnTo>
                <a:lnTo>
                  <a:pt x="305" y="195"/>
                </a:lnTo>
                <a:lnTo>
                  <a:pt x="298" y="190"/>
                </a:lnTo>
                <a:lnTo>
                  <a:pt x="294" y="186"/>
                </a:lnTo>
                <a:lnTo>
                  <a:pt x="293" y="186"/>
                </a:lnTo>
                <a:lnTo>
                  <a:pt x="292" y="185"/>
                </a:lnTo>
                <a:lnTo>
                  <a:pt x="292" y="184"/>
                </a:lnTo>
                <a:lnTo>
                  <a:pt x="291" y="184"/>
                </a:lnTo>
                <a:lnTo>
                  <a:pt x="291" y="183"/>
                </a:lnTo>
                <a:lnTo>
                  <a:pt x="291" y="182"/>
                </a:lnTo>
                <a:lnTo>
                  <a:pt x="291" y="181"/>
                </a:lnTo>
                <a:lnTo>
                  <a:pt x="291" y="180"/>
                </a:lnTo>
                <a:lnTo>
                  <a:pt x="291" y="178"/>
                </a:lnTo>
                <a:lnTo>
                  <a:pt x="292" y="174"/>
                </a:lnTo>
                <a:lnTo>
                  <a:pt x="293" y="171"/>
                </a:lnTo>
                <a:lnTo>
                  <a:pt x="293" y="169"/>
                </a:lnTo>
                <a:lnTo>
                  <a:pt x="293" y="166"/>
                </a:lnTo>
                <a:lnTo>
                  <a:pt x="293" y="162"/>
                </a:lnTo>
                <a:lnTo>
                  <a:pt x="294" y="160"/>
                </a:lnTo>
                <a:lnTo>
                  <a:pt x="294" y="159"/>
                </a:lnTo>
                <a:lnTo>
                  <a:pt x="294" y="158"/>
                </a:lnTo>
                <a:lnTo>
                  <a:pt x="295" y="156"/>
                </a:lnTo>
                <a:lnTo>
                  <a:pt x="296" y="154"/>
                </a:lnTo>
                <a:lnTo>
                  <a:pt x="298" y="153"/>
                </a:lnTo>
                <a:lnTo>
                  <a:pt x="300" y="150"/>
                </a:lnTo>
                <a:lnTo>
                  <a:pt x="301" y="148"/>
                </a:lnTo>
                <a:lnTo>
                  <a:pt x="302" y="147"/>
                </a:lnTo>
                <a:lnTo>
                  <a:pt x="304" y="143"/>
                </a:lnTo>
                <a:lnTo>
                  <a:pt x="305" y="141"/>
                </a:lnTo>
                <a:lnTo>
                  <a:pt x="306" y="140"/>
                </a:lnTo>
                <a:lnTo>
                  <a:pt x="307" y="139"/>
                </a:lnTo>
                <a:lnTo>
                  <a:pt x="308" y="138"/>
                </a:lnTo>
                <a:lnTo>
                  <a:pt x="308" y="137"/>
                </a:lnTo>
                <a:lnTo>
                  <a:pt x="309" y="137"/>
                </a:lnTo>
                <a:lnTo>
                  <a:pt x="310" y="136"/>
                </a:lnTo>
                <a:lnTo>
                  <a:pt x="312" y="135"/>
                </a:lnTo>
                <a:lnTo>
                  <a:pt x="313" y="134"/>
                </a:lnTo>
                <a:lnTo>
                  <a:pt x="315" y="134"/>
                </a:lnTo>
                <a:lnTo>
                  <a:pt x="317" y="133"/>
                </a:lnTo>
                <a:lnTo>
                  <a:pt x="321" y="133"/>
                </a:lnTo>
                <a:lnTo>
                  <a:pt x="324" y="133"/>
                </a:lnTo>
                <a:lnTo>
                  <a:pt x="327" y="132"/>
                </a:lnTo>
                <a:lnTo>
                  <a:pt x="329" y="132"/>
                </a:lnTo>
                <a:lnTo>
                  <a:pt x="330" y="131"/>
                </a:lnTo>
                <a:lnTo>
                  <a:pt x="331" y="131"/>
                </a:lnTo>
                <a:lnTo>
                  <a:pt x="332" y="130"/>
                </a:lnTo>
                <a:lnTo>
                  <a:pt x="333" y="129"/>
                </a:lnTo>
                <a:lnTo>
                  <a:pt x="333" y="128"/>
                </a:lnTo>
                <a:lnTo>
                  <a:pt x="333" y="128"/>
                </a:lnTo>
                <a:lnTo>
                  <a:pt x="334" y="127"/>
                </a:lnTo>
                <a:lnTo>
                  <a:pt x="334" y="126"/>
                </a:lnTo>
                <a:lnTo>
                  <a:pt x="334" y="126"/>
                </a:lnTo>
                <a:lnTo>
                  <a:pt x="334" y="125"/>
                </a:lnTo>
                <a:lnTo>
                  <a:pt x="333" y="124"/>
                </a:lnTo>
                <a:lnTo>
                  <a:pt x="333" y="124"/>
                </a:lnTo>
                <a:lnTo>
                  <a:pt x="332" y="123"/>
                </a:lnTo>
                <a:lnTo>
                  <a:pt x="332" y="123"/>
                </a:lnTo>
                <a:lnTo>
                  <a:pt x="331" y="122"/>
                </a:lnTo>
                <a:lnTo>
                  <a:pt x="330" y="122"/>
                </a:lnTo>
                <a:lnTo>
                  <a:pt x="329" y="121"/>
                </a:lnTo>
                <a:lnTo>
                  <a:pt x="325" y="120"/>
                </a:lnTo>
                <a:lnTo>
                  <a:pt x="324" y="120"/>
                </a:lnTo>
                <a:lnTo>
                  <a:pt x="323" y="120"/>
                </a:lnTo>
                <a:lnTo>
                  <a:pt x="323" y="120"/>
                </a:lnTo>
                <a:lnTo>
                  <a:pt x="323" y="119"/>
                </a:lnTo>
                <a:lnTo>
                  <a:pt x="323" y="119"/>
                </a:lnTo>
                <a:lnTo>
                  <a:pt x="323" y="118"/>
                </a:lnTo>
                <a:lnTo>
                  <a:pt x="323" y="118"/>
                </a:lnTo>
                <a:lnTo>
                  <a:pt x="324" y="117"/>
                </a:lnTo>
                <a:lnTo>
                  <a:pt x="324" y="116"/>
                </a:lnTo>
                <a:lnTo>
                  <a:pt x="325" y="115"/>
                </a:lnTo>
                <a:lnTo>
                  <a:pt x="327" y="113"/>
                </a:lnTo>
                <a:lnTo>
                  <a:pt x="328" y="112"/>
                </a:lnTo>
                <a:lnTo>
                  <a:pt x="329" y="111"/>
                </a:lnTo>
                <a:lnTo>
                  <a:pt x="330" y="110"/>
                </a:lnTo>
                <a:lnTo>
                  <a:pt x="332" y="110"/>
                </a:lnTo>
                <a:lnTo>
                  <a:pt x="333" y="109"/>
                </a:lnTo>
                <a:lnTo>
                  <a:pt x="334" y="109"/>
                </a:lnTo>
                <a:lnTo>
                  <a:pt x="336" y="108"/>
                </a:lnTo>
                <a:lnTo>
                  <a:pt x="337" y="108"/>
                </a:lnTo>
                <a:lnTo>
                  <a:pt x="338" y="109"/>
                </a:lnTo>
                <a:lnTo>
                  <a:pt x="339" y="109"/>
                </a:lnTo>
                <a:lnTo>
                  <a:pt x="340" y="109"/>
                </a:lnTo>
                <a:lnTo>
                  <a:pt x="340" y="110"/>
                </a:lnTo>
                <a:lnTo>
                  <a:pt x="341" y="110"/>
                </a:lnTo>
                <a:lnTo>
                  <a:pt x="341" y="110"/>
                </a:lnTo>
                <a:lnTo>
                  <a:pt x="342" y="112"/>
                </a:lnTo>
                <a:lnTo>
                  <a:pt x="343" y="114"/>
                </a:lnTo>
                <a:lnTo>
                  <a:pt x="343" y="114"/>
                </a:lnTo>
                <a:lnTo>
                  <a:pt x="344" y="115"/>
                </a:lnTo>
                <a:lnTo>
                  <a:pt x="345" y="116"/>
                </a:lnTo>
                <a:lnTo>
                  <a:pt x="345" y="117"/>
                </a:lnTo>
                <a:lnTo>
                  <a:pt x="346" y="117"/>
                </a:lnTo>
                <a:lnTo>
                  <a:pt x="347" y="117"/>
                </a:lnTo>
                <a:lnTo>
                  <a:pt x="347" y="118"/>
                </a:lnTo>
                <a:lnTo>
                  <a:pt x="348" y="118"/>
                </a:lnTo>
                <a:lnTo>
                  <a:pt x="350" y="118"/>
                </a:lnTo>
                <a:lnTo>
                  <a:pt x="351" y="117"/>
                </a:lnTo>
                <a:lnTo>
                  <a:pt x="351" y="117"/>
                </a:lnTo>
                <a:lnTo>
                  <a:pt x="352" y="117"/>
                </a:lnTo>
                <a:lnTo>
                  <a:pt x="353" y="116"/>
                </a:lnTo>
                <a:lnTo>
                  <a:pt x="353" y="116"/>
                </a:lnTo>
                <a:lnTo>
                  <a:pt x="354" y="115"/>
                </a:lnTo>
                <a:lnTo>
                  <a:pt x="354" y="114"/>
                </a:lnTo>
                <a:lnTo>
                  <a:pt x="355" y="111"/>
                </a:lnTo>
                <a:lnTo>
                  <a:pt x="356" y="108"/>
                </a:lnTo>
                <a:lnTo>
                  <a:pt x="356" y="107"/>
                </a:lnTo>
                <a:lnTo>
                  <a:pt x="356" y="106"/>
                </a:lnTo>
                <a:lnTo>
                  <a:pt x="356" y="106"/>
                </a:lnTo>
                <a:lnTo>
                  <a:pt x="356" y="105"/>
                </a:lnTo>
                <a:lnTo>
                  <a:pt x="356" y="104"/>
                </a:lnTo>
                <a:lnTo>
                  <a:pt x="356" y="103"/>
                </a:lnTo>
                <a:lnTo>
                  <a:pt x="356" y="102"/>
                </a:lnTo>
                <a:lnTo>
                  <a:pt x="355" y="100"/>
                </a:lnTo>
                <a:lnTo>
                  <a:pt x="354" y="99"/>
                </a:lnTo>
                <a:lnTo>
                  <a:pt x="353" y="98"/>
                </a:lnTo>
                <a:lnTo>
                  <a:pt x="351" y="96"/>
                </a:lnTo>
                <a:lnTo>
                  <a:pt x="350" y="95"/>
                </a:lnTo>
                <a:lnTo>
                  <a:pt x="349" y="94"/>
                </a:lnTo>
                <a:lnTo>
                  <a:pt x="349" y="93"/>
                </a:lnTo>
                <a:lnTo>
                  <a:pt x="348" y="92"/>
                </a:lnTo>
                <a:lnTo>
                  <a:pt x="348" y="91"/>
                </a:lnTo>
                <a:lnTo>
                  <a:pt x="348" y="90"/>
                </a:lnTo>
                <a:lnTo>
                  <a:pt x="348" y="89"/>
                </a:lnTo>
                <a:lnTo>
                  <a:pt x="348" y="89"/>
                </a:lnTo>
                <a:lnTo>
                  <a:pt x="348" y="89"/>
                </a:lnTo>
                <a:lnTo>
                  <a:pt x="348" y="89"/>
                </a:lnTo>
                <a:lnTo>
                  <a:pt x="349" y="89"/>
                </a:lnTo>
                <a:lnTo>
                  <a:pt x="350" y="89"/>
                </a:lnTo>
                <a:lnTo>
                  <a:pt x="352" y="89"/>
                </a:lnTo>
                <a:lnTo>
                  <a:pt x="353" y="89"/>
                </a:lnTo>
                <a:lnTo>
                  <a:pt x="354" y="89"/>
                </a:lnTo>
                <a:lnTo>
                  <a:pt x="355" y="88"/>
                </a:lnTo>
                <a:lnTo>
                  <a:pt x="356" y="88"/>
                </a:lnTo>
                <a:lnTo>
                  <a:pt x="357" y="87"/>
                </a:lnTo>
                <a:lnTo>
                  <a:pt x="358" y="87"/>
                </a:lnTo>
                <a:lnTo>
                  <a:pt x="360" y="86"/>
                </a:lnTo>
                <a:lnTo>
                  <a:pt x="361" y="84"/>
                </a:lnTo>
                <a:lnTo>
                  <a:pt x="363" y="82"/>
                </a:lnTo>
                <a:lnTo>
                  <a:pt x="365" y="80"/>
                </a:lnTo>
                <a:lnTo>
                  <a:pt x="366" y="79"/>
                </a:lnTo>
                <a:lnTo>
                  <a:pt x="367" y="77"/>
                </a:lnTo>
                <a:lnTo>
                  <a:pt x="368" y="75"/>
                </a:lnTo>
                <a:lnTo>
                  <a:pt x="368" y="74"/>
                </a:lnTo>
                <a:lnTo>
                  <a:pt x="368" y="73"/>
                </a:lnTo>
                <a:lnTo>
                  <a:pt x="368" y="72"/>
                </a:lnTo>
                <a:lnTo>
                  <a:pt x="368" y="71"/>
                </a:lnTo>
                <a:lnTo>
                  <a:pt x="368" y="70"/>
                </a:lnTo>
                <a:lnTo>
                  <a:pt x="368" y="69"/>
                </a:lnTo>
                <a:lnTo>
                  <a:pt x="368" y="68"/>
                </a:lnTo>
                <a:lnTo>
                  <a:pt x="368" y="67"/>
                </a:lnTo>
                <a:lnTo>
                  <a:pt x="367" y="66"/>
                </a:lnTo>
                <a:lnTo>
                  <a:pt x="367" y="65"/>
                </a:lnTo>
                <a:lnTo>
                  <a:pt x="366" y="65"/>
                </a:lnTo>
                <a:lnTo>
                  <a:pt x="365" y="64"/>
                </a:lnTo>
                <a:lnTo>
                  <a:pt x="364" y="63"/>
                </a:lnTo>
                <a:lnTo>
                  <a:pt x="363" y="62"/>
                </a:lnTo>
                <a:lnTo>
                  <a:pt x="360" y="60"/>
                </a:lnTo>
                <a:lnTo>
                  <a:pt x="358" y="59"/>
                </a:lnTo>
                <a:lnTo>
                  <a:pt x="357" y="59"/>
                </a:lnTo>
                <a:lnTo>
                  <a:pt x="356" y="57"/>
                </a:lnTo>
                <a:lnTo>
                  <a:pt x="355" y="56"/>
                </a:lnTo>
                <a:lnTo>
                  <a:pt x="355" y="55"/>
                </a:lnTo>
                <a:lnTo>
                  <a:pt x="354" y="54"/>
                </a:lnTo>
                <a:lnTo>
                  <a:pt x="354" y="54"/>
                </a:lnTo>
                <a:lnTo>
                  <a:pt x="354" y="53"/>
                </a:lnTo>
                <a:lnTo>
                  <a:pt x="354" y="52"/>
                </a:lnTo>
                <a:lnTo>
                  <a:pt x="355" y="51"/>
                </a:lnTo>
                <a:lnTo>
                  <a:pt x="355" y="50"/>
                </a:lnTo>
                <a:lnTo>
                  <a:pt x="357" y="44"/>
                </a:lnTo>
                <a:lnTo>
                  <a:pt x="358" y="41"/>
                </a:lnTo>
                <a:lnTo>
                  <a:pt x="359" y="39"/>
                </a:lnTo>
                <a:lnTo>
                  <a:pt x="359" y="37"/>
                </a:lnTo>
                <a:lnTo>
                  <a:pt x="359" y="36"/>
                </a:lnTo>
                <a:lnTo>
                  <a:pt x="359" y="35"/>
                </a:lnTo>
                <a:lnTo>
                  <a:pt x="359" y="34"/>
                </a:lnTo>
                <a:lnTo>
                  <a:pt x="359" y="35"/>
                </a:lnTo>
                <a:lnTo>
                  <a:pt x="360" y="35"/>
                </a:lnTo>
                <a:lnTo>
                  <a:pt x="360" y="35"/>
                </a:lnTo>
                <a:lnTo>
                  <a:pt x="361" y="35"/>
                </a:lnTo>
                <a:lnTo>
                  <a:pt x="361" y="35"/>
                </a:lnTo>
                <a:lnTo>
                  <a:pt x="362" y="35"/>
                </a:lnTo>
                <a:lnTo>
                  <a:pt x="363" y="35"/>
                </a:lnTo>
                <a:lnTo>
                  <a:pt x="363" y="35"/>
                </a:lnTo>
                <a:lnTo>
                  <a:pt x="364" y="34"/>
                </a:lnTo>
                <a:lnTo>
                  <a:pt x="365" y="33"/>
                </a:lnTo>
                <a:lnTo>
                  <a:pt x="367" y="32"/>
                </a:lnTo>
                <a:lnTo>
                  <a:pt x="368" y="30"/>
                </a:lnTo>
                <a:lnTo>
                  <a:pt x="371" y="27"/>
                </a:lnTo>
                <a:lnTo>
                  <a:pt x="371" y="27"/>
                </a:lnTo>
                <a:lnTo>
                  <a:pt x="372" y="26"/>
                </a:lnTo>
                <a:lnTo>
                  <a:pt x="373" y="25"/>
                </a:lnTo>
                <a:lnTo>
                  <a:pt x="375" y="25"/>
                </a:lnTo>
                <a:lnTo>
                  <a:pt x="376" y="24"/>
                </a:lnTo>
                <a:lnTo>
                  <a:pt x="377" y="24"/>
                </a:lnTo>
                <a:lnTo>
                  <a:pt x="378" y="24"/>
                </a:lnTo>
                <a:lnTo>
                  <a:pt x="379" y="24"/>
                </a:lnTo>
                <a:lnTo>
                  <a:pt x="380" y="24"/>
                </a:lnTo>
                <a:lnTo>
                  <a:pt x="380" y="24"/>
                </a:lnTo>
                <a:lnTo>
                  <a:pt x="382" y="24"/>
                </a:lnTo>
                <a:lnTo>
                  <a:pt x="383" y="25"/>
                </a:lnTo>
                <a:lnTo>
                  <a:pt x="384" y="26"/>
                </a:lnTo>
                <a:lnTo>
                  <a:pt x="385" y="26"/>
                </a:lnTo>
                <a:lnTo>
                  <a:pt x="386" y="26"/>
                </a:lnTo>
                <a:lnTo>
                  <a:pt x="388" y="26"/>
                </a:lnTo>
                <a:lnTo>
                  <a:pt x="391" y="25"/>
                </a:lnTo>
                <a:lnTo>
                  <a:pt x="393" y="25"/>
                </a:lnTo>
                <a:lnTo>
                  <a:pt x="397" y="24"/>
                </a:lnTo>
                <a:lnTo>
                  <a:pt x="399" y="24"/>
                </a:lnTo>
                <a:lnTo>
                  <a:pt x="400" y="24"/>
                </a:lnTo>
                <a:lnTo>
                  <a:pt x="401" y="24"/>
                </a:lnTo>
                <a:lnTo>
                  <a:pt x="402" y="24"/>
                </a:lnTo>
                <a:lnTo>
                  <a:pt x="408" y="25"/>
                </a:lnTo>
                <a:lnTo>
                  <a:pt x="410" y="25"/>
                </a:lnTo>
                <a:lnTo>
                  <a:pt x="412" y="26"/>
                </a:lnTo>
                <a:lnTo>
                  <a:pt x="415" y="26"/>
                </a:lnTo>
                <a:lnTo>
                  <a:pt x="417" y="25"/>
                </a:lnTo>
                <a:lnTo>
                  <a:pt x="419" y="25"/>
                </a:lnTo>
                <a:lnTo>
                  <a:pt x="420" y="25"/>
                </a:lnTo>
                <a:lnTo>
                  <a:pt x="420" y="25"/>
                </a:lnTo>
                <a:lnTo>
                  <a:pt x="421" y="24"/>
                </a:lnTo>
                <a:lnTo>
                  <a:pt x="422" y="23"/>
                </a:lnTo>
                <a:lnTo>
                  <a:pt x="422" y="23"/>
                </a:lnTo>
                <a:lnTo>
                  <a:pt x="423" y="21"/>
                </a:lnTo>
                <a:lnTo>
                  <a:pt x="424" y="20"/>
                </a:lnTo>
                <a:lnTo>
                  <a:pt x="424" y="18"/>
                </a:lnTo>
                <a:lnTo>
                  <a:pt x="427" y="7"/>
                </a:lnTo>
                <a:lnTo>
                  <a:pt x="428" y="4"/>
                </a:lnTo>
                <a:lnTo>
                  <a:pt x="428" y="2"/>
                </a:lnTo>
                <a:lnTo>
                  <a:pt x="429" y="1"/>
                </a:lnTo>
                <a:lnTo>
                  <a:pt x="430" y="0"/>
                </a:lnTo>
                <a:lnTo>
                  <a:pt x="430" y="0"/>
                </a:lnTo>
                <a:lnTo>
                  <a:pt x="430" y="0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313" name="Freeform 250">
            <a:extLst>
              <a:ext uri="{FF2B5EF4-FFF2-40B4-BE49-F238E27FC236}">
                <a16:creationId xmlns:a16="http://schemas.microsoft.com/office/drawing/2014/main" id="{CB47CC11-793D-483B-8102-CDC061787490}"/>
              </a:ext>
            </a:extLst>
          </p:cNvPr>
          <p:cNvSpPr>
            <a:spLocks/>
          </p:cNvSpPr>
          <p:nvPr/>
        </p:nvSpPr>
        <p:spPr bwMode="auto">
          <a:xfrm>
            <a:off x="8995814" y="2446217"/>
            <a:ext cx="791799" cy="669513"/>
          </a:xfrm>
          <a:custGeom>
            <a:avLst/>
            <a:gdLst>
              <a:gd name="T0" fmla="*/ 329 w 777"/>
              <a:gd name="T1" fmla="*/ 1 h 657"/>
              <a:gd name="T2" fmla="*/ 362 w 777"/>
              <a:gd name="T3" fmla="*/ 6 h 657"/>
              <a:gd name="T4" fmla="*/ 400 w 777"/>
              <a:gd name="T5" fmla="*/ 20 h 657"/>
              <a:gd name="T6" fmla="*/ 380 w 777"/>
              <a:gd name="T7" fmla="*/ 30 h 657"/>
              <a:gd name="T8" fmla="*/ 377 w 777"/>
              <a:gd name="T9" fmla="*/ 51 h 657"/>
              <a:gd name="T10" fmla="*/ 409 w 777"/>
              <a:gd name="T11" fmla="*/ 62 h 657"/>
              <a:gd name="T12" fmla="*/ 396 w 777"/>
              <a:gd name="T13" fmla="*/ 86 h 657"/>
              <a:gd name="T14" fmla="*/ 410 w 777"/>
              <a:gd name="T15" fmla="*/ 124 h 657"/>
              <a:gd name="T16" fmla="*/ 403 w 777"/>
              <a:gd name="T17" fmla="*/ 140 h 657"/>
              <a:gd name="T18" fmla="*/ 432 w 777"/>
              <a:gd name="T19" fmla="*/ 153 h 657"/>
              <a:gd name="T20" fmla="*/ 448 w 777"/>
              <a:gd name="T21" fmla="*/ 125 h 657"/>
              <a:gd name="T22" fmla="*/ 431 w 777"/>
              <a:gd name="T23" fmla="*/ 99 h 657"/>
              <a:gd name="T24" fmla="*/ 448 w 777"/>
              <a:gd name="T25" fmla="*/ 84 h 657"/>
              <a:gd name="T26" fmla="*/ 473 w 777"/>
              <a:gd name="T27" fmla="*/ 103 h 657"/>
              <a:gd name="T28" fmla="*/ 487 w 777"/>
              <a:gd name="T29" fmla="*/ 132 h 657"/>
              <a:gd name="T30" fmla="*/ 503 w 777"/>
              <a:gd name="T31" fmla="*/ 151 h 657"/>
              <a:gd name="T32" fmla="*/ 511 w 777"/>
              <a:gd name="T33" fmla="*/ 151 h 657"/>
              <a:gd name="T34" fmla="*/ 515 w 777"/>
              <a:gd name="T35" fmla="*/ 178 h 657"/>
              <a:gd name="T36" fmla="*/ 549 w 777"/>
              <a:gd name="T37" fmla="*/ 200 h 657"/>
              <a:gd name="T38" fmla="*/ 551 w 777"/>
              <a:gd name="T39" fmla="*/ 254 h 657"/>
              <a:gd name="T40" fmla="*/ 559 w 777"/>
              <a:gd name="T41" fmla="*/ 289 h 657"/>
              <a:gd name="T42" fmla="*/ 576 w 777"/>
              <a:gd name="T43" fmla="*/ 294 h 657"/>
              <a:gd name="T44" fmla="*/ 561 w 777"/>
              <a:gd name="T45" fmla="*/ 320 h 657"/>
              <a:gd name="T46" fmla="*/ 543 w 777"/>
              <a:gd name="T47" fmla="*/ 345 h 657"/>
              <a:gd name="T48" fmla="*/ 557 w 777"/>
              <a:gd name="T49" fmla="*/ 355 h 657"/>
              <a:gd name="T50" fmla="*/ 590 w 777"/>
              <a:gd name="T51" fmla="*/ 358 h 657"/>
              <a:gd name="T52" fmla="*/ 599 w 777"/>
              <a:gd name="T53" fmla="*/ 382 h 657"/>
              <a:gd name="T54" fmla="*/ 637 w 777"/>
              <a:gd name="T55" fmla="*/ 396 h 657"/>
              <a:gd name="T56" fmla="*/ 650 w 777"/>
              <a:gd name="T57" fmla="*/ 416 h 657"/>
              <a:gd name="T58" fmla="*/ 681 w 777"/>
              <a:gd name="T59" fmla="*/ 431 h 657"/>
              <a:gd name="T60" fmla="*/ 716 w 777"/>
              <a:gd name="T61" fmla="*/ 430 h 657"/>
              <a:gd name="T62" fmla="*/ 731 w 777"/>
              <a:gd name="T63" fmla="*/ 448 h 657"/>
              <a:gd name="T64" fmla="*/ 762 w 777"/>
              <a:gd name="T65" fmla="*/ 470 h 657"/>
              <a:gd name="T66" fmla="*/ 766 w 777"/>
              <a:gd name="T67" fmla="*/ 501 h 657"/>
              <a:gd name="T68" fmla="*/ 733 w 777"/>
              <a:gd name="T69" fmla="*/ 520 h 657"/>
              <a:gd name="T70" fmla="*/ 709 w 777"/>
              <a:gd name="T71" fmla="*/ 512 h 657"/>
              <a:gd name="T72" fmla="*/ 680 w 777"/>
              <a:gd name="T73" fmla="*/ 515 h 657"/>
              <a:gd name="T74" fmla="*/ 648 w 777"/>
              <a:gd name="T75" fmla="*/ 519 h 657"/>
              <a:gd name="T76" fmla="*/ 601 w 777"/>
              <a:gd name="T77" fmla="*/ 492 h 657"/>
              <a:gd name="T78" fmla="*/ 570 w 777"/>
              <a:gd name="T79" fmla="*/ 499 h 657"/>
              <a:gd name="T80" fmla="*/ 539 w 777"/>
              <a:gd name="T81" fmla="*/ 538 h 657"/>
              <a:gd name="T82" fmla="*/ 499 w 777"/>
              <a:gd name="T83" fmla="*/ 602 h 657"/>
              <a:gd name="T84" fmla="*/ 483 w 777"/>
              <a:gd name="T85" fmla="*/ 649 h 657"/>
              <a:gd name="T86" fmla="*/ 469 w 777"/>
              <a:gd name="T87" fmla="*/ 654 h 657"/>
              <a:gd name="T88" fmla="*/ 461 w 777"/>
              <a:gd name="T89" fmla="*/ 605 h 657"/>
              <a:gd name="T90" fmla="*/ 442 w 777"/>
              <a:gd name="T91" fmla="*/ 596 h 657"/>
              <a:gd name="T92" fmla="*/ 393 w 777"/>
              <a:gd name="T93" fmla="*/ 593 h 657"/>
              <a:gd name="T94" fmla="*/ 365 w 777"/>
              <a:gd name="T95" fmla="*/ 585 h 657"/>
              <a:gd name="T96" fmla="*/ 357 w 777"/>
              <a:gd name="T97" fmla="*/ 564 h 657"/>
              <a:gd name="T98" fmla="*/ 328 w 777"/>
              <a:gd name="T99" fmla="*/ 554 h 657"/>
              <a:gd name="T100" fmla="*/ 292 w 777"/>
              <a:gd name="T101" fmla="*/ 541 h 657"/>
              <a:gd name="T102" fmla="*/ 260 w 777"/>
              <a:gd name="T103" fmla="*/ 548 h 657"/>
              <a:gd name="T104" fmla="*/ 230 w 777"/>
              <a:gd name="T105" fmla="*/ 590 h 657"/>
              <a:gd name="T106" fmla="*/ 212 w 777"/>
              <a:gd name="T107" fmla="*/ 586 h 657"/>
              <a:gd name="T108" fmla="*/ 176 w 777"/>
              <a:gd name="T109" fmla="*/ 586 h 657"/>
              <a:gd name="T110" fmla="*/ 104 w 777"/>
              <a:gd name="T111" fmla="*/ 581 h 657"/>
              <a:gd name="T112" fmla="*/ 51 w 777"/>
              <a:gd name="T113" fmla="*/ 550 h 657"/>
              <a:gd name="T114" fmla="*/ 39 w 777"/>
              <a:gd name="T115" fmla="*/ 533 h 657"/>
              <a:gd name="T116" fmla="*/ 21 w 777"/>
              <a:gd name="T117" fmla="*/ 523 h 657"/>
              <a:gd name="T118" fmla="*/ 3 w 777"/>
              <a:gd name="T119" fmla="*/ 510 h 6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777" h="657">
                <a:moveTo>
                  <a:pt x="296" y="0"/>
                </a:moveTo>
                <a:lnTo>
                  <a:pt x="297" y="0"/>
                </a:lnTo>
                <a:lnTo>
                  <a:pt x="297" y="0"/>
                </a:lnTo>
                <a:lnTo>
                  <a:pt x="299" y="1"/>
                </a:lnTo>
                <a:lnTo>
                  <a:pt x="303" y="2"/>
                </a:lnTo>
                <a:lnTo>
                  <a:pt x="305" y="2"/>
                </a:lnTo>
                <a:lnTo>
                  <a:pt x="308" y="3"/>
                </a:lnTo>
                <a:lnTo>
                  <a:pt x="312" y="3"/>
                </a:lnTo>
                <a:lnTo>
                  <a:pt x="314" y="3"/>
                </a:lnTo>
                <a:lnTo>
                  <a:pt x="316" y="3"/>
                </a:lnTo>
                <a:lnTo>
                  <a:pt x="318" y="2"/>
                </a:lnTo>
                <a:lnTo>
                  <a:pt x="322" y="1"/>
                </a:lnTo>
                <a:lnTo>
                  <a:pt x="323" y="1"/>
                </a:lnTo>
                <a:lnTo>
                  <a:pt x="324" y="1"/>
                </a:lnTo>
                <a:lnTo>
                  <a:pt x="325" y="1"/>
                </a:lnTo>
                <a:lnTo>
                  <a:pt x="327" y="1"/>
                </a:lnTo>
                <a:lnTo>
                  <a:pt x="329" y="1"/>
                </a:lnTo>
                <a:lnTo>
                  <a:pt x="332" y="3"/>
                </a:lnTo>
                <a:lnTo>
                  <a:pt x="333" y="3"/>
                </a:lnTo>
                <a:lnTo>
                  <a:pt x="334" y="3"/>
                </a:lnTo>
                <a:lnTo>
                  <a:pt x="335" y="3"/>
                </a:lnTo>
                <a:lnTo>
                  <a:pt x="336" y="3"/>
                </a:lnTo>
                <a:lnTo>
                  <a:pt x="340" y="2"/>
                </a:lnTo>
                <a:lnTo>
                  <a:pt x="342" y="2"/>
                </a:lnTo>
                <a:lnTo>
                  <a:pt x="343" y="2"/>
                </a:lnTo>
                <a:lnTo>
                  <a:pt x="345" y="2"/>
                </a:lnTo>
                <a:lnTo>
                  <a:pt x="348" y="2"/>
                </a:lnTo>
                <a:lnTo>
                  <a:pt x="352" y="3"/>
                </a:lnTo>
                <a:lnTo>
                  <a:pt x="353" y="3"/>
                </a:lnTo>
                <a:lnTo>
                  <a:pt x="355" y="3"/>
                </a:lnTo>
                <a:lnTo>
                  <a:pt x="357" y="4"/>
                </a:lnTo>
                <a:lnTo>
                  <a:pt x="359" y="4"/>
                </a:lnTo>
                <a:lnTo>
                  <a:pt x="361" y="5"/>
                </a:lnTo>
                <a:lnTo>
                  <a:pt x="362" y="6"/>
                </a:lnTo>
                <a:lnTo>
                  <a:pt x="366" y="8"/>
                </a:lnTo>
                <a:lnTo>
                  <a:pt x="376" y="12"/>
                </a:lnTo>
                <a:lnTo>
                  <a:pt x="378" y="13"/>
                </a:lnTo>
                <a:lnTo>
                  <a:pt x="380" y="14"/>
                </a:lnTo>
                <a:lnTo>
                  <a:pt x="383" y="15"/>
                </a:lnTo>
                <a:lnTo>
                  <a:pt x="385" y="16"/>
                </a:lnTo>
                <a:lnTo>
                  <a:pt x="388" y="17"/>
                </a:lnTo>
                <a:lnTo>
                  <a:pt x="390" y="18"/>
                </a:lnTo>
                <a:lnTo>
                  <a:pt x="392" y="18"/>
                </a:lnTo>
                <a:lnTo>
                  <a:pt x="394" y="18"/>
                </a:lnTo>
                <a:lnTo>
                  <a:pt x="396" y="19"/>
                </a:lnTo>
                <a:lnTo>
                  <a:pt x="398" y="19"/>
                </a:lnTo>
                <a:lnTo>
                  <a:pt x="400" y="18"/>
                </a:lnTo>
                <a:lnTo>
                  <a:pt x="400" y="18"/>
                </a:lnTo>
                <a:lnTo>
                  <a:pt x="401" y="18"/>
                </a:lnTo>
                <a:lnTo>
                  <a:pt x="400" y="19"/>
                </a:lnTo>
                <a:lnTo>
                  <a:pt x="400" y="20"/>
                </a:lnTo>
                <a:lnTo>
                  <a:pt x="399" y="21"/>
                </a:lnTo>
                <a:lnTo>
                  <a:pt x="399" y="22"/>
                </a:lnTo>
                <a:lnTo>
                  <a:pt x="398" y="24"/>
                </a:lnTo>
                <a:lnTo>
                  <a:pt x="397" y="28"/>
                </a:lnTo>
                <a:lnTo>
                  <a:pt x="397" y="29"/>
                </a:lnTo>
                <a:lnTo>
                  <a:pt x="397" y="29"/>
                </a:lnTo>
                <a:lnTo>
                  <a:pt x="396" y="30"/>
                </a:lnTo>
                <a:lnTo>
                  <a:pt x="396" y="31"/>
                </a:lnTo>
                <a:lnTo>
                  <a:pt x="395" y="31"/>
                </a:lnTo>
                <a:lnTo>
                  <a:pt x="395" y="32"/>
                </a:lnTo>
                <a:lnTo>
                  <a:pt x="394" y="32"/>
                </a:lnTo>
                <a:lnTo>
                  <a:pt x="393" y="32"/>
                </a:lnTo>
                <a:lnTo>
                  <a:pt x="392" y="32"/>
                </a:lnTo>
                <a:lnTo>
                  <a:pt x="391" y="32"/>
                </a:lnTo>
                <a:lnTo>
                  <a:pt x="390" y="32"/>
                </a:lnTo>
                <a:lnTo>
                  <a:pt x="384" y="31"/>
                </a:lnTo>
                <a:lnTo>
                  <a:pt x="380" y="30"/>
                </a:lnTo>
                <a:lnTo>
                  <a:pt x="379" y="30"/>
                </a:lnTo>
                <a:lnTo>
                  <a:pt x="378" y="30"/>
                </a:lnTo>
                <a:lnTo>
                  <a:pt x="378" y="31"/>
                </a:lnTo>
                <a:lnTo>
                  <a:pt x="377" y="31"/>
                </a:lnTo>
                <a:lnTo>
                  <a:pt x="377" y="32"/>
                </a:lnTo>
                <a:lnTo>
                  <a:pt x="377" y="33"/>
                </a:lnTo>
                <a:lnTo>
                  <a:pt x="376" y="34"/>
                </a:lnTo>
                <a:lnTo>
                  <a:pt x="376" y="36"/>
                </a:lnTo>
                <a:lnTo>
                  <a:pt x="376" y="37"/>
                </a:lnTo>
                <a:lnTo>
                  <a:pt x="376" y="38"/>
                </a:lnTo>
                <a:lnTo>
                  <a:pt x="376" y="42"/>
                </a:lnTo>
                <a:lnTo>
                  <a:pt x="376" y="43"/>
                </a:lnTo>
                <a:lnTo>
                  <a:pt x="376" y="45"/>
                </a:lnTo>
                <a:lnTo>
                  <a:pt x="376" y="48"/>
                </a:lnTo>
                <a:lnTo>
                  <a:pt x="376" y="50"/>
                </a:lnTo>
                <a:lnTo>
                  <a:pt x="376" y="51"/>
                </a:lnTo>
                <a:lnTo>
                  <a:pt x="377" y="51"/>
                </a:lnTo>
                <a:lnTo>
                  <a:pt x="377" y="52"/>
                </a:lnTo>
                <a:lnTo>
                  <a:pt x="377" y="53"/>
                </a:lnTo>
                <a:lnTo>
                  <a:pt x="378" y="53"/>
                </a:lnTo>
                <a:lnTo>
                  <a:pt x="378" y="54"/>
                </a:lnTo>
                <a:lnTo>
                  <a:pt x="379" y="54"/>
                </a:lnTo>
                <a:lnTo>
                  <a:pt x="380" y="54"/>
                </a:lnTo>
                <a:lnTo>
                  <a:pt x="384" y="56"/>
                </a:lnTo>
                <a:lnTo>
                  <a:pt x="388" y="57"/>
                </a:lnTo>
                <a:lnTo>
                  <a:pt x="394" y="58"/>
                </a:lnTo>
                <a:lnTo>
                  <a:pt x="397" y="59"/>
                </a:lnTo>
                <a:lnTo>
                  <a:pt x="399" y="60"/>
                </a:lnTo>
                <a:lnTo>
                  <a:pt x="401" y="60"/>
                </a:lnTo>
                <a:lnTo>
                  <a:pt x="404" y="60"/>
                </a:lnTo>
                <a:lnTo>
                  <a:pt x="407" y="61"/>
                </a:lnTo>
                <a:lnTo>
                  <a:pt x="408" y="61"/>
                </a:lnTo>
                <a:lnTo>
                  <a:pt x="408" y="61"/>
                </a:lnTo>
                <a:lnTo>
                  <a:pt x="409" y="62"/>
                </a:lnTo>
                <a:lnTo>
                  <a:pt x="409" y="62"/>
                </a:lnTo>
                <a:lnTo>
                  <a:pt x="409" y="62"/>
                </a:lnTo>
                <a:lnTo>
                  <a:pt x="409" y="63"/>
                </a:lnTo>
                <a:lnTo>
                  <a:pt x="408" y="63"/>
                </a:lnTo>
                <a:lnTo>
                  <a:pt x="407" y="64"/>
                </a:lnTo>
                <a:lnTo>
                  <a:pt x="406" y="65"/>
                </a:lnTo>
                <a:lnTo>
                  <a:pt x="405" y="66"/>
                </a:lnTo>
                <a:lnTo>
                  <a:pt x="404" y="67"/>
                </a:lnTo>
                <a:lnTo>
                  <a:pt x="403" y="68"/>
                </a:lnTo>
                <a:lnTo>
                  <a:pt x="402" y="71"/>
                </a:lnTo>
                <a:lnTo>
                  <a:pt x="401" y="73"/>
                </a:lnTo>
                <a:lnTo>
                  <a:pt x="398" y="77"/>
                </a:lnTo>
                <a:lnTo>
                  <a:pt x="397" y="78"/>
                </a:lnTo>
                <a:lnTo>
                  <a:pt x="397" y="80"/>
                </a:lnTo>
                <a:lnTo>
                  <a:pt x="396" y="82"/>
                </a:lnTo>
                <a:lnTo>
                  <a:pt x="396" y="84"/>
                </a:lnTo>
                <a:lnTo>
                  <a:pt x="396" y="86"/>
                </a:lnTo>
                <a:lnTo>
                  <a:pt x="396" y="88"/>
                </a:lnTo>
                <a:lnTo>
                  <a:pt x="397" y="90"/>
                </a:lnTo>
                <a:lnTo>
                  <a:pt x="397" y="92"/>
                </a:lnTo>
                <a:lnTo>
                  <a:pt x="398" y="97"/>
                </a:lnTo>
                <a:lnTo>
                  <a:pt x="400" y="102"/>
                </a:lnTo>
                <a:lnTo>
                  <a:pt x="401" y="106"/>
                </a:lnTo>
                <a:lnTo>
                  <a:pt x="402" y="108"/>
                </a:lnTo>
                <a:lnTo>
                  <a:pt x="402" y="109"/>
                </a:lnTo>
                <a:lnTo>
                  <a:pt x="403" y="110"/>
                </a:lnTo>
                <a:lnTo>
                  <a:pt x="404" y="112"/>
                </a:lnTo>
                <a:lnTo>
                  <a:pt x="407" y="116"/>
                </a:lnTo>
                <a:lnTo>
                  <a:pt x="408" y="117"/>
                </a:lnTo>
                <a:lnTo>
                  <a:pt x="408" y="119"/>
                </a:lnTo>
                <a:lnTo>
                  <a:pt x="409" y="120"/>
                </a:lnTo>
                <a:lnTo>
                  <a:pt x="410" y="122"/>
                </a:lnTo>
                <a:lnTo>
                  <a:pt x="410" y="123"/>
                </a:lnTo>
                <a:lnTo>
                  <a:pt x="410" y="124"/>
                </a:lnTo>
                <a:lnTo>
                  <a:pt x="410" y="125"/>
                </a:lnTo>
                <a:lnTo>
                  <a:pt x="410" y="126"/>
                </a:lnTo>
                <a:lnTo>
                  <a:pt x="409" y="126"/>
                </a:lnTo>
                <a:lnTo>
                  <a:pt x="409" y="127"/>
                </a:lnTo>
                <a:lnTo>
                  <a:pt x="408" y="128"/>
                </a:lnTo>
                <a:lnTo>
                  <a:pt x="406" y="130"/>
                </a:lnTo>
                <a:lnTo>
                  <a:pt x="405" y="131"/>
                </a:lnTo>
                <a:lnTo>
                  <a:pt x="404" y="132"/>
                </a:lnTo>
                <a:lnTo>
                  <a:pt x="404" y="133"/>
                </a:lnTo>
                <a:lnTo>
                  <a:pt x="403" y="134"/>
                </a:lnTo>
                <a:lnTo>
                  <a:pt x="403" y="135"/>
                </a:lnTo>
                <a:lnTo>
                  <a:pt x="403" y="136"/>
                </a:lnTo>
                <a:lnTo>
                  <a:pt x="402" y="137"/>
                </a:lnTo>
                <a:lnTo>
                  <a:pt x="402" y="138"/>
                </a:lnTo>
                <a:lnTo>
                  <a:pt x="402" y="139"/>
                </a:lnTo>
                <a:lnTo>
                  <a:pt x="403" y="140"/>
                </a:lnTo>
                <a:lnTo>
                  <a:pt x="403" y="140"/>
                </a:lnTo>
                <a:lnTo>
                  <a:pt x="404" y="141"/>
                </a:lnTo>
                <a:lnTo>
                  <a:pt x="404" y="142"/>
                </a:lnTo>
                <a:lnTo>
                  <a:pt x="406" y="144"/>
                </a:lnTo>
                <a:lnTo>
                  <a:pt x="407" y="145"/>
                </a:lnTo>
                <a:lnTo>
                  <a:pt x="408" y="146"/>
                </a:lnTo>
                <a:lnTo>
                  <a:pt x="410" y="148"/>
                </a:lnTo>
                <a:lnTo>
                  <a:pt x="415" y="151"/>
                </a:lnTo>
                <a:lnTo>
                  <a:pt x="417" y="153"/>
                </a:lnTo>
                <a:lnTo>
                  <a:pt x="419" y="154"/>
                </a:lnTo>
                <a:lnTo>
                  <a:pt x="422" y="155"/>
                </a:lnTo>
                <a:lnTo>
                  <a:pt x="424" y="155"/>
                </a:lnTo>
                <a:lnTo>
                  <a:pt x="425" y="156"/>
                </a:lnTo>
                <a:lnTo>
                  <a:pt x="427" y="156"/>
                </a:lnTo>
                <a:lnTo>
                  <a:pt x="428" y="155"/>
                </a:lnTo>
                <a:lnTo>
                  <a:pt x="429" y="155"/>
                </a:lnTo>
                <a:lnTo>
                  <a:pt x="430" y="154"/>
                </a:lnTo>
                <a:lnTo>
                  <a:pt x="432" y="153"/>
                </a:lnTo>
                <a:lnTo>
                  <a:pt x="434" y="152"/>
                </a:lnTo>
                <a:lnTo>
                  <a:pt x="436" y="150"/>
                </a:lnTo>
                <a:lnTo>
                  <a:pt x="437" y="148"/>
                </a:lnTo>
                <a:lnTo>
                  <a:pt x="438" y="147"/>
                </a:lnTo>
                <a:lnTo>
                  <a:pt x="439" y="146"/>
                </a:lnTo>
                <a:lnTo>
                  <a:pt x="440" y="144"/>
                </a:lnTo>
                <a:lnTo>
                  <a:pt x="441" y="142"/>
                </a:lnTo>
                <a:lnTo>
                  <a:pt x="442" y="138"/>
                </a:lnTo>
                <a:lnTo>
                  <a:pt x="444" y="135"/>
                </a:lnTo>
                <a:lnTo>
                  <a:pt x="445" y="133"/>
                </a:lnTo>
                <a:lnTo>
                  <a:pt x="447" y="131"/>
                </a:lnTo>
                <a:lnTo>
                  <a:pt x="447" y="129"/>
                </a:lnTo>
                <a:lnTo>
                  <a:pt x="448" y="129"/>
                </a:lnTo>
                <a:lnTo>
                  <a:pt x="448" y="128"/>
                </a:lnTo>
                <a:lnTo>
                  <a:pt x="448" y="127"/>
                </a:lnTo>
                <a:lnTo>
                  <a:pt x="448" y="126"/>
                </a:lnTo>
                <a:lnTo>
                  <a:pt x="448" y="125"/>
                </a:lnTo>
                <a:lnTo>
                  <a:pt x="447" y="124"/>
                </a:lnTo>
                <a:lnTo>
                  <a:pt x="447" y="123"/>
                </a:lnTo>
                <a:lnTo>
                  <a:pt x="447" y="122"/>
                </a:lnTo>
                <a:lnTo>
                  <a:pt x="446" y="120"/>
                </a:lnTo>
                <a:lnTo>
                  <a:pt x="444" y="117"/>
                </a:lnTo>
                <a:lnTo>
                  <a:pt x="444" y="117"/>
                </a:lnTo>
                <a:lnTo>
                  <a:pt x="443" y="115"/>
                </a:lnTo>
                <a:lnTo>
                  <a:pt x="442" y="113"/>
                </a:lnTo>
                <a:lnTo>
                  <a:pt x="442" y="112"/>
                </a:lnTo>
                <a:lnTo>
                  <a:pt x="442" y="111"/>
                </a:lnTo>
                <a:lnTo>
                  <a:pt x="441" y="110"/>
                </a:lnTo>
                <a:lnTo>
                  <a:pt x="440" y="109"/>
                </a:lnTo>
                <a:lnTo>
                  <a:pt x="433" y="102"/>
                </a:lnTo>
                <a:lnTo>
                  <a:pt x="432" y="101"/>
                </a:lnTo>
                <a:lnTo>
                  <a:pt x="432" y="101"/>
                </a:lnTo>
                <a:lnTo>
                  <a:pt x="431" y="100"/>
                </a:lnTo>
                <a:lnTo>
                  <a:pt x="431" y="99"/>
                </a:lnTo>
                <a:lnTo>
                  <a:pt x="430" y="98"/>
                </a:lnTo>
                <a:lnTo>
                  <a:pt x="430" y="97"/>
                </a:lnTo>
                <a:lnTo>
                  <a:pt x="429" y="96"/>
                </a:lnTo>
                <a:lnTo>
                  <a:pt x="429" y="96"/>
                </a:lnTo>
                <a:lnTo>
                  <a:pt x="429" y="96"/>
                </a:lnTo>
                <a:lnTo>
                  <a:pt x="430" y="95"/>
                </a:lnTo>
                <a:lnTo>
                  <a:pt x="430" y="95"/>
                </a:lnTo>
                <a:lnTo>
                  <a:pt x="430" y="94"/>
                </a:lnTo>
                <a:lnTo>
                  <a:pt x="432" y="92"/>
                </a:lnTo>
                <a:lnTo>
                  <a:pt x="434" y="90"/>
                </a:lnTo>
                <a:lnTo>
                  <a:pt x="436" y="89"/>
                </a:lnTo>
                <a:lnTo>
                  <a:pt x="438" y="88"/>
                </a:lnTo>
                <a:lnTo>
                  <a:pt x="441" y="86"/>
                </a:lnTo>
                <a:lnTo>
                  <a:pt x="443" y="85"/>
                </a:lnTo>
                <a:lnTo>
                  <a:pt x="445" y="85"/>
                </a:lnTo>
                <a:lnTo>
                  <a:pt x="446" y="84"/>
                </a:lnTo>
                <a:lnTo>
                  <a:pt x="448" y="84"/>
                </a:lnTo>
                <a:lnTo>
                  <a:pt x="449" y="84"/>
                </a:lnTo>
                <a:lnTo>
                  <a:pt x="451" y="84"/>
                </a:lnTo>
                <a:lnTo>
                  <a:pt x="453" y="85"/>
                </a:lnTo>
                <a:lnTo>
                  <a:pt x="457" y="86"/>
                </a:lnTo>
                <a:lnTo>
                  <a:pt x="459" y="87"/>
                </a:lnTo>
                <a:lnTo>
                  <a:pt x="460" y="87"/>
                </a:lnTo>
                <a:lnTo>
                  <a:pt x="461" y="87"/>
                </a:lnTo>
                <a:lnTo>
                  <a:pt x="462" y="88"/>
                </a:lnTo>
                <a:lnTo>
                  <a:pt x="463" y="89"/>
                </a:lnTo>
                <a:lnTo>
                  <a:pt x="464" y="90"/>
                </a:lnTo>
                <a:lnTo>
                  <a:pt x="466" y="92"/>
                </a:lnTo>
                <a:lnTo>
                  <a:pt x="467" y="94"/>
                </a:lnTo>
                <a:lnTo>
                  <a:pt x="467" y="94"/>
                </a:lnTo>
                <a:lnTo>
                  <a:pt x="468" y="97"/>
                </a:lnTo>
                <a:lnTo>
                  <a:pt x="470" y="99"/>
                </a:lnTo>
                <a:lnTo>
                  <a:pt x="471" y="100"/>
                </a:lnTo>
                <a:lnTo>
                  <a:pt x="473" y="103"/>
                </a:lnTo>
                <a:lnTo>
                  <a:pt x="474" y="104"/>
                </a:lnTo>
                <a:lnTo>
                  <a:pt x="474" y="105"/>
                </a:lnTo>
                <a:lnTo>
                  <a:pt x="475" y="107"/>
                </a:lnTo>
                <a:lnTo>
                  <a:pt x="476" y="107"/>
                </a:lnTo>
                <a:lnTo>
                  <a:pt x="477" y="108"/>
                </a:lnTo>
                <a:lnTo>
                  <a:pt x="478" y="110"/>
                </a:lnTo>
                <a:lnTo>
                  <a:pt x="479" y="111"/>
                </a:lnTo>
                <a:lnTo>
                  <a:pt x="479" y="113"/>
                </a:lnTo>
                <a:lnTo>
                  <a:pt x="480" y="114"/>
                </a:lnTo>
                <a:lnTo>
                  <a:pt x="481" y="118"/>
                </a:lnTo>
                <a:lnTo>
                  <a:pt x="483" y="123"/>
                </a:lnTo>
                <a:lnTo>
                  <a:pt x="484" y="127"/>
                </a:lnTo>
                <a:lnTo>
                  <a:pt x="484" y="128"/>
                </a:lnTo>
                <a:lnTo>
                  <a:pt x="485" y="129"/>
                </a:lnTo>
                <a:lnTo>
                  <a:pt x="486" y="130"/>
                </a:lnTo>
                <a:lnTo>
                  <a:pt x="486" y="131"/>
                </a:lnTo>
                <a:lnTo>
                  <a:pt x="487" y="132"/>
                </a:lnTo>
                <a:lnTo>
                  <a:pt x="490" y="135"/>
                </a:lnTo>
                <a:lnTo>
                  <a:pt x="491" y="135"/>
                </a:lnTo>
                <a:lnTo>
                  <a:pt x="491" y="136"/>
                </a:lnTo>
                <a:lnTo>
                  <a:pt x="492" y="137"/>
                </a:lnTo>
                <a:lnTo>
                  <a:pt x="492" y="138"/>
                </a:lnTo>
                <a:lnTo>
                  <a:pt x="494" y="141"/>
                </a:lnTo>
                <a:lnTo>
                  <a:pt x="495" y="143"/>
                </a:lnTo>
                <a:lnTo>
                  <a:pt x="495" y="144"/>
                </a:lnTo>
                <a:lnTo>
                  <a:pt x="497" y="145"/>
                </a:lnTo>
                <a:lnTo>
                  <a:pt x="498" y="147"/>
                </a:lnTo>
                <a:lnTo>
                  <a:pt x="499" y="148"/>
                </a:lnTo>
                <a:lnTo>
                  <a:pt x="500" y="149"/>
                </a:lnTo>
                <a:lnTo>
                  <a:pt x="500" y="149"/>
                </a:lnTo>
                <a:lnTo>
                  <a:pt x="501" y="150"/>
                </a:lnTo>
                <a:lnTo>
                  <a:pt x="502" y="150"/>
                </a:lnTo>
                <a:lnTo>
                  <a:pt x="502" y="150"/>
                </a:lnTo>
                <a:lnTo>
                  <a:pt x="503" y="151"/>
                </a:lnTo>
                <a:lnTo>
                  <a:pt x="503" y="151"/>
                </a:lnTo>
                <a:lnTo>
                  <a:pt x="504" y="151"/>
                </a:lnTo>
                <a:lnTo>
                  <a:pt x="505" y="150"/>
                </a:lnTo>
                <a:lnTo>
                  <a:pt x="505" y="150"/>
                </a:lnTo>
                <a:lnTo>
                  <a:pt x="506" y="150"/>
                </a:lnTo>
                <a:lnTo>
                  <a:pt x="506" y="149"/>
                </a:lnTo>
                <a:lnTo>
                  <a:pt x="507" y="147"/>
                </a:lnTo>
                <a:lnTo>
                  <a:pt x="508" y="146"/>
                </a:lnTo>
                <a:lnTo>
                  <a:pt x="508" y="146"/>
                </a:lnTo>
                <a:lnTo>
                  <a:pt x="509" y="146"/>
                </a:lnTo>
                <a:lnTo>
                  <a:pt x="509" y="146"/>
                </a:lnTo>
                <a:lnTo>
                  <a:pt x="510" y="146"/>
                </a:lnTo>
                <a:lnTo>
                  <a:pt x="510" y="146"/>
                </a:lnTo>
                <a:lnTo>
                  <a:pt x="510" y="147"/>
                </a:lnTo>
                <a:lnTo>
                  <a:pt x="510" y="148"/>
                </a:lnTo>
                <a:lnTo>
                  <a:pt x="511" y="149"/>
                </a:lnTo>
                <a:lnTo>
                  <a:pt x="511" y="151"/>
                </a:lnTo>
                <a:lnTo>
                  <a:pt x="511" y="153"/>
                </a:lnTo>
                <a:lnTo>
                  <a:pt x="510" y="155"/>
                </a:lnTo>
                <a:lnTo>
                  <a:pt x="510" y="158"/>
                </a:lnTo>
                <a:lnTo>
                  <a:pt x="510" y="159"/>
                </a:lnTo>
                <a:lnTo>
                  <a:pt x="509" y="164"/>
                </a:lnTo>
                <a:lnTo>
                  <a:pt x="508" y="168"/>
                </a:lnTo>
                <a:lnTo>
                  <a:pt x="508" y="171"/>
                </a:lnTo>
                <a:lnTo>
                  <a:pt x="508" y="172"/>
                </a:lnTo>
                <a:lnTo>
                  <a:pt x="508" y="172"/>
                </a:lnTo>
                <a:lnTo>
                  <a:pt x="508" y="173"/>
                </a:lnTo>
                <a:lnTo>
                  <a:pt x="508" y="173"/>
                </a:lnTo>
                <a:lnTo>
                  <a:pt x="509" y="174"/>
                </a:lnTo>
                <a:lnTo>
                  <a:pt x="509" y="175"/>
                </a:lnTo>
                <a:lnTo>
                  <a:pt x="510" y="175"/>
                </a:lnTo>
                <a:lnTo>
                  <a:pt x="511" y="176"/>
                </a:lnTo>
                <a:lnTo>
                  <a:pt x="512" y="177"/>
                </a:lnTo>
                <a:lnTo>
                  <a:pt x="515" y="178"/>
                </a:lnTo>
                <a:lnTo>
                  <a:pt x="517" y="180"/>
                </a:lnTo>
                <a:lnTo>
                  <a:pt x="520" y="181"/>
                </a:lnTo>
                <a:lnTo>
                  <a:pt x="522" y="182"/>
                </a:lnTo>
                <a:lnTo>
                  <a:pt x="526" y="183"/>
                </a:lnTo>
                <a:lnTo>
                  <a:pt x="530" y="184"/>
                </a:lnTo>
                <a:lnTo>
                  <a:pt x="532" y="185"/>
                </a:lnTo>
                <a:lnTo>
                  <a:pt x="534" y="186"/>
                </a:lnTo>
                <a:lnTo>
                  <a:pt x="537" y="187"/>
                </a:lnTo>
                <a:lnTo>
                  <a:pt x="538" y="188"/>
                </a:lnTo>
                <a:lnTo>
                  <a:pt x="540" y="190"/>
                </a:lnTo>
                <a:lnTo>
                  <a:pt x="544" y="193"/>
                </a:lnTo>
                <a:lnTo>
                  <a:pt x="546" y="194"/>
                </a:lnTo>
                <a:lnTo>
                  <a:pt x="546" y="195"/>
                </a:lnTo>
                <a:lnTo>
                  <a:pt x="547" y="196"/>
                </a:lnTo>
                <a:lnTo>
                  <a:pt x="548" y="197"/>
                </a:lnTo>
                <a:lnTo>
                  <a:pt x="548" y="198"/>
                </a:lnTo>
                <a:lnTo>
                  <a:pt x="549" y="200"/>
                </a:lnTo>
                <a:lnTo>
                  <a:pt x="551" y="207"/>
                </a:lnTo>
                <a:lnTo>
                  <a:pt x="552" y="211"/>
                </a:lnTo>
                <a:lnTo>
                  <a:pt x="553" y="213"/>
                </a:lnTo>
                <a:lnTo>
                  <a:pt x="555" y="218"/>
                </a:lnTo>
                <a:lnTo>
                  <a:pt x="557" y="224"/>
                </a:lnTo>
                <a:lnTo>
                  <a:pt x="558" y="226"/>
                </a:lnTo>
                <a:lnTo>
                  <a:pt x="558" y="226"/>
                </a:lnTo>
                <a:lnTo>
                  <a:pt x="553" y="236"/>
                </a:lnTo>
                <a:lnTo>
                  <a:pt x="552" y="239"/>
                </a:lnTo>
                <a:lnTo>
                  <a:pt x="551" y="241"/>
                </a:lnTo>
                <a:lnTo>
                  <a:pt x="550" y="242"/>
                </a:lnTo>
                <a:lnTo>
                  <a:pt x="550" y="243"/>
                </a:lnTo>
                <a:lnTo>
                  <a:pt x="550" y="245"/>
                </a:lnTo>
                <a:lnTo>
                  <a:pt x="549" y="247"/>
                </a:lnTo>
                <a:lnTo>
                  <a:pt x="550" y="249"/>
                </a:lnTo>
                <a:lnTo>
                  <a:pt x="550" y="250"/>
                </a:lnTo>
                <a:lnTo>
                  <a:pt x="551" y="254"/>
                </a:lnTo>
                <a:lnTo>
                  <a:pt x="551" y="256"/>
                </a:lnTo>
                <a:lnTo>
                  <a:pt x="551" y="258"/>
                </a:lnTo>
                <a:lnTo>
                  <a:pt x="552" y="263"/>
                </a:lnTo>
                <a:lnTo>
                  <a:pt x="552" y="265"/>
                </a:lnTo>
                <a:lnTo>
                  <a:pt x="552" y="266"/>
                </a:lnTo>
                <a:lnTo>
                  <a:pt x="553" y="268"/>
                </a:lnTo>
                <a:lnTo>
                  <a:pt x="553" y="270"/>
                </a:lnTo>
                <a:lnTo>
                  <a:pt x="556" y="276"/>
                </a:lnTo>
                <a:lnTo>
                  <a:pt x="558" y="280"/>
                </a:lnTo>
                <a:lnTo>
                  <a:pt x="558" y="281"/>
                </a:lnTo>
                <a:lnTo>
                  <a:pt x="558" y="282"/>
                </a:lnTo>
                <a:lnTo>
                  <a:pt x="558" y="283"/>
                </a:lnTo>
                <a:lnTo>
                  <a:pt x="558" y="284"/>
                </a:lnTo>
                <a:lnTo>
                  <a:pt x="558" y="287"/>
                </a:lnTo>
                <a:lnTo>
                  <a:pt x="558" y="288"/>
                </a:lnTo>
                <a:lnTo>
                  <a:pt x="559" y="289"/>
                </a:lnTo>
                <a:lnTo>
                  <a:pt x="559" y="289"/>
                </a:lnTo>
                <a:lnTo>
                  <a:pt x="559" y="290"/>
                </a:lnTo>
                <a:lnTo>
                  <a:pt x="559" y="290"/>
                </a:lnTo>
                <a:lnTo>
                  <a:pt x="560" y="290"/>
                </a:lnTo>
                <a:lnTo>
                  <a:pt x="561" y="291"/>
                </a:lnTo>
                <a:lnTo>
                  <a:pt x="562" y="291"/>
                </a:lnTo>
                <a:lnTo>
                  <a:pt x="564" y="291"/>
                </a:lnTo>
                <a:lnTo>
                  <a:pt x="568" y="291"/>
                </a:lnTo>
                <a:lnTo>
                  <a:pt x="569" y="291"/>
                </a:lnTo>
                <a:lnTo>
                  <a:pt x="572" y="290"/>
                </a:lnTo>
                <a:lnTo>
                  <a:pt x="572" y="290"/>
                </a:lnTo>
                <a:lnTo>
                  <a:pt x="573" y="290"/>
                </a:lnTo>
                <a:lnTo>
                  <a:pt x="574" y="291"/>
                </a:lnTo>
                <a:lnTo>
                  <a:pt x="575" y="291"/>
                </a:lnTo>
                <a:lnTo>
                  <a:pt x="575" y="292"/>
                </a:lnTo>
                <a:lnTo>
                  <a:pt x="576" y="292"/>
                </a:lnTo>
                <a:lnTo>
                  <a:pt x="576" y="293"/>
                </a:lnTo>
                <a:lnTo>
                  <a:pt x="576" y="294"/>
                </a:lnTo>
                <a:lnTo>
                  <a:pt x="576" y="296"/>
                </a:lnTo>
                <a:lnTo>
                  <a:pt x="576" y="297"/>
                </a:lnTo>
                <a:lnTo>
                  <a:pt x="576" y="298"/>
                </a:lnTo>
                <a:lnTo>
                  <a:pt x="576" y="300"/>
                </a:lnTo>
                <a:lnTo>
                  <a:pt x="576" y="302"/>
                </a:lnTo>
                <a:lnTo>
                  <a:pt x="575" y="304"/>
                </a:lnTo>
                <a:lnTo>
                  <a:pt x="574" y="306"/>
                </a:lnTo>
                <a:lnTo>
                  <a:pt x="574" y="308"/>
                </a:lnTo>
                <a:lnTo>
                  <a:pt x="573" y="309"/>
                </a:lnTo>
                <a:lnTo>
                  <a:pt x="572" y="311"/>
                </a:lnTo>
                <a:lnTo>
                  <a:pt x="571" y="312"/>
                </a:lnTo>
                <a:lnTo>
                  <a:pt x="571" y="313"/>
                </a:lnTo>
                <a:lnTo>
                  <a:pt x="570" y="313"/>
                </a:lnTo>
                <a:lnTo>
                  <a:pt x="568" y="315"/>
                </a:lnTo>
                <a:lnTo>
                  <a:pt x="565" y="318"/>
                </a:lnTo>
                <a:lnTo>
                  <a:pt x="562" y="319"/>
                </a:lnTo>
                <a:lnTo>
                  <a:pt x="561" y="320"/>
                </a:lnTo>
                <a:lnTo>
                  <a:pt x="559" y="321"/>
                </a:lnTo>
                <a:lnTo>
                  <a:pt x="558" y="322"/>
                </a:lnTo>
                <a:lnTo>
                  <a:pt x="557" y="324"/>
                </a:lnTo>
                <a:lnTo>
                  <a:pt x="556" y="326"/>
                </a:lnTo>
                <a:lnTo>
                  <a:pt x="555" y="327"/>
                </a:lnTo>
                <a:lnTo>
                  <a:pt x="553" y="333"/>
                </a:lnTo>
                <a:lnTo>
                  <a:pt x="551" y="335"/>
                </a:lnTo>
                <a:lnTo>
                  <a:pt x="551" y="336"/>
                </a:lnTo>
                <a:lnTo>
                  <a:pt x="550" y="337"/>
                </a:lnTo>
                <a:lnTo>
                  <a:pt x="549" y="338"/>
                </a:lnTo>
                <a:lnTo>
                  <a:pt x="548" y="339"/>
                </a:lnTo>
                <a:lnTo>
                  <a:pt x="546" y="341"/>
                </a:lnTo>
                <a:lnTo>
                  <a:pt x="545" y="341"/>
                </a:lnTo>
                <a:lnTo>
                  <a:pt x="544" y="342"/>
                </a:lnTo>
                <a:lnTo>
                  <a:pt x="544" y="343"/>
                </a:lnTo>
                <a:lnTo>
                  <a:pt x="543" y="344"/>
                </a:lnTo>
                <a:lnTo>
                  <a:pt x="543" y="345"/>
                </a:lnTo>
                <a:lnTo>
                  <a:pt x="543" y="347"/>
                </a:lnTo>
                <a:lnTo>
                  <a:pt x="543" y="348"/>
                </a:lnTo>
                <a:lnTo>
                  <a:pt x="543" y="350"/>
                </a:lnTo>
                <a:lnTo>
                  <a:pt x="543" y="352"/>
                </a:lnTo>
                <a:lnTo>
                  <a:pt x="544" y="354"/>
                </a:lnTo>
                <a:lnTo>
                  <a:pt x="544" y="354"/>
                </a:lnTo>
                <a:lnTo>
                  <a:pt x="544" y="355"/>
                </a:lnTo>
                <a:lnTo>
                  <a:pt x="545" y="355"/>
                </a:lnTo>
                <a:lnTo>
                  <a:pt x="546" y="356"/>
                </a:lnTo>
                <a:lnTo>
                  <a:pt x="547" y="356"/>
                </a:lnTo>
                <a:lnTo>
                  <a:pt x="548" y="356"/>
                </a:lnTo>
                <a:lnTo>
                  <a:pt x="549" y="356"/>
                </a:lnTo>
                <a:lnTo>
                  <a:pt x="550" y="357"/>
                </a:lnTo>
                <a:lnTo>
                  <a:pt x="552" y="356"/>
                </a:lnTo>
                <a:lnTo>
                  <a:pt x="554" y="356"/>
                </a:lnTo>
                <a:lnTo>
                  <a:pt x="555" y="356"/>
                </a:lnTo>
                <a:lnTo>
                  <a:pt x="557" y="355"/>
                </a:lnTo>
                <a:lnTo>
                  <a:pt x="561" y="354"/>
                </a:lnTo>
                <a:lnTo>
                  <a:pt x="571" y="351"/>
                </a:lnTo>
                <a:lnTo>
                  <a:pt x="573" y="350"/>
                </a:lnTo>
                <a:lnTo>
                  <a:pt x="576" y="349"/>
                </a:lnTo>
                <a:lnTo>
                  <a:pt x="577" y="349"/>
                </a:lnTo>
                <a:lnTo>
                  <a:pt x="578" y="349"/>
                </a:lnTo>
                <a:lnTo>
                  <a:pt x="579" y="349"/>
                </a:lnTo>
                <a:lnTo>
                  <a:pt x="581" y="349"/>
                </a:lnTo>
                <a:lnTo>
                  <a:pt x="582" y="349"/>
                </a:lnTo>
                <a:lnTo>
                  <a:pt x="582" y="349"/>
                </a:lnTo>
                <a:lnTo>
                  <a:pt x="583" y="350"/>
                </a:lnTo>
                <a:lnTo>
                  <a:pt x="584" y="350"/>
                </a:lnTo>
                <a:lnTo>
                  <a:pt x="585" y="351"/>
                </a:lnTo>
                <a:lnTo>
                  <a:pt x="586" y="352"/>
                </a:lnTo>
                <a:lnTo>
                  <a:pt x="587" y="355"/>
                </a:lnTo>
                <a:lnTo>
                  <a:pt x="589" y="357"/>
                </a:lnTo>
                <a:lnTo>
                  <a:pt x="590" y="358"/>
                </a:lnTo>
                <a:lnTo>
                  <a:pt x="590" y="360"/>
                </a:lnTo>
                <a:lnTo>
                  <a:pt x="591" y="362"/>
                </a:lnTo>
                <a:lnTo>
                  <a:pt x="591" y="363"/>
                </a:lnTo>
                <a:lnTo>
                  <a:pt x="591" y="365"/>
                </a:lnTo>
                <a:lnTo>
                  <a:pt x="591" y="366"/>
                </a:lnTo>
                <a:lnTo>
                  <a:pt x="591" y="369"/>
                </a:lnTo>
                <a:lnTo>
                  <a:pt x="591" y="374"/>
                </a:lnTo>
                <a:lnTo>
                  <a:pt x="591" y="376"/>
                </a:lnTo>
                <a:lnTo>
                  <a:pt x="591" y="377"/>
                </a:lnTo>
                <a:lnTo>
                  <a:pt x="591" y="378"/>
                </a:lnTo>
                <a:lnTo>
                  <a:pt x="591" y="378"/>
                </a:lnTo>
                <a:lnTo>
                  <a:pt x="592" y="379"/>
                </a:lnTo>
                <a:lnTo>
                  <a:pt x="592" y="380"/>
                </a:lnTo>
                <a:lnTo>
                  <a:pt x="593" y="380"/>
                </a:lnTo>
                <a:lnTo>
                  <a:pt x="593" y="380"/>
                </a:lnTo>
                <a:lnTo>
                  <a:pt x="597" y="381"/>
                </a:lnTo>
                <a:lnTo>
                  <a:pt x="599" y="382"/>
                </a:lnTo>
                <a:lnTo>
                  <a:pt x="600" y="382"/>
                </a:lnTo>
                <a:lnTo>
                  <a:pt x="601" y="383"/>
                </a:lnTo>
                <a:lnTo>
                  <a:pt x="603" y="384"/>
                </a:lnTo>
                <a:lnTo>
                  <a:pt x="606" y="385"/>
                </a:lnTo>
                <a:lnTo>
                  <a:pt x="607" y="385"/>
                </a:lnTo>
                <a:lnTo>
                  <a:pt x="608" y="386"/>
                </a:lnTo>
                <a:lnTo>
                  <a:pt x="609" y="387"/>
                </a:lnTo>
                <a:lnTo>
                  <a:pt x="611" y="389"/>
                </a:lnTo>
                <a:lnTo>
                  <a:pt x="613" y="391"/>
                </a:lnTo>
                <a:lnTo>
                  <a:pt x="614" y="391"/>
                </a:lnTo>
                <a:lnTo>
                  <a:pt x="614" y="392"/>
                </a:lnTo>
                <a:lnTo>
                  <a:pt x="616" y="393"/>
                </a:lnTo>
                <a:lnTo>
                  <a:pt x="617" y="393"/>
                </a:lnTo>
                <a:lnTo>
                  <a:pt x="618" y="393"/>
                </a:lnTo>
                <a:lnTo>
                  <a:pt x="626" y="394"/>
                </a:lnTo>
                <a:lnTo>
                  <a:pt x="630" y="395"/>
                </a:lnTo>
                <a:lnTo>
                  <a:pt x="637" y="396"/>
                </a:lnTo>
                <a:lnTo>
                  <a:pt x="638" y="396"/>
                </a:lnTo>
                <a:lnTo>
                  <a:pt x="640" y="397"/>
                </a:lnTo>
                <a:lnTo>
                  <a:pt x="641" y="397"/>
                </a:lnTo>
                <a:lnTo>
                  <a:pt x="642" y="398"/>
                </a:lnTo>
                <a:lnTo>
                  <a:pt x="644" y="399"/>
                </a:lnTo>
                <a:lnTo>
                  <a:pt x="645" y="400"/>
                </a:lnTo>
                <a:lnTo>
                  <a:pt x="646" y="402"/>
                </a:lnTo>
                <a:lnTo>
                  <a:pt x="647" y="402"/>
                </a:lnTo>
                <a:lnTo>
                  <a:pt x="647" y="403"/>
                </a:lnTo>
                <a:lnTo>
                  <a:pt x="648" y="404"/>
                </a:lnTo>
                <a:lnTo>
                  <a:pt x="648" y="406"/>
                </a:lnTo>
                <a:lnTo>
                  <a:pt x="648" y="408"/>
                </a:lnTo>
                <a:lnTo>
                  <a:pt x="649" y="412"/>
                </a:lnTo>
                <a:lnTo>
                  <a:pt x="649" y="413"/>
                </a:lnTo>
                <a:lnTo>
                  <a:pt x="649" y="414"/>
                </a:lnTo>
                <a:lnTo>
                  <a:pt x="650" y="415"/>
                </a:lnTo>
                <a:lnTo>
                  <a:pt x="650" y="416"/>
                </a:lnTo>
                <a:lnTo>
                  <a:pt x="651" y="416"/>
                </a:lnTo>
                <a:lnTo>
                  <a:pt x="651" y="417"/>
                </a:lnTo>
                <a:lnTo>
                  <a:pt x="652" y="417"/>
                </a:lnTo>
                <a:lnTo>
                  <a:pt x="653" y="418"/>
                </a:lnTo>
                <a:lnTo>
                  <a:pt x="655" y="418"/>
                </a:lnTo>
                <a:lnTo>
                  <a:pt x="657" y="418"/>
                </a:lnTo>
                <a:lnTo>
                  <a:pt x="660" y="419"/>
                </a:lnTo>
                <a:lnTo>
                  <a:pt x="661" y="419"/>
                </a:lnTo>
                <a:lnTo>
                  <a:pt x="663" y="419"/>
                </a:lnTo>
                <a:lnTo>
                  <a:pt x="664" y="420"/>
                </a:lnTo>
                <a:lnTo>
                  <a:pt x="665" y="420"/>
                </a:lnTo>
                <a:lnTo>
                  <a:pt x="666" y="421"/>
                </a:lnTo>
                <a:lnTo>
                  <a:pt x="674" y="427"/>
                </a:lnTo>
                <a:lnTo>
                  <a:pt x="676" y="428"/>
                </a:lnTo>
                <a:lnTo>
                  <a:pt x="678" y="429"/>
                </a:lnTo>
                <a:lnTo>
                  <a:pt x="679" y="430"/>
                </a:lnTo>
                <a:lnTo>
                  <a:pt x="681" y="431"/>
                </a:lnTo>
                <a:lnTo>
                  <a:pt x="682" y="431"/>
                </a:lnTo>
                <a:lnTo>
                  <a:pt x="683" y="431"/>
                </a:lnTo>
                <a:lnTo>
                  <a:pt x="684" y="431"/>
                </a:lnTo>
                <a:lnTo>
                  <a:pt x="685" y="431"/>
                </a:lnTo>
                <a:lnTo>
                  <a:pt x="687" y="431"/>
                </a:lnTo>
                <a:lnTo>
                  <a:pt x="689" y="431"/>
                </a:lnTo>
                <a:lnTo>
                  <a:pt x="694" y="430"/>
                </a:lnTo>
                <a:lnTo>
                  <a:pt x="697" y="429"/>
                </a:lnTo>
                <a:lnTo>
                  <a:pt x="699" y="429"/>
                </a:lnTo>
                <a:lnTo>
                  <a:pt x="703" y="429"/>
                </a:lnTo>
                <a:lnTo>
                  <a:pt x="708" y="428"/>
                </a:lnTo>
                <a:lnTo>
                  <a:pt x="709" y="428"/>
                </a:lnTo>
                <a:lnTo>
                  <a:pt x="710" y="428"/>
                </a:lnTo>
                <a:lnTo>
                  <a:pt x="711" y="428"/>
                </a:lnTo>
                <a:lnTo>
                  <a:pt x="712" y="428"/>
                </a:lnTo>
                <a:lnTo>
                  <a:pt x="713" y="429"/>
                </a:lnTo>
                <a:lnTo>
                  <a:pt x="716" y="430"/>
                </a:lnTo>
                <a:lnTo>
                  <a:pt x="720" y="431"/>
                </a:lnTo>
                <a:lnTo>
                  <a:pt x="721" y="432"/>
                </a:lnTo>
                <a:lnTo>
                  <a:pt x="723" y="432"/>
                </a:lnTo>
                <a:lnTo>
                  <a:pt x="724" y="433"/>
                </a:lnTo>
                <a:lnTo>
                  <a:pt x="726" y="435"/>
                </a:lnTo>
                <a:lnTo>
                  <a:pt x="727" y="436"/>
                </a:lnTo>
                <a:lnTo>
                  <a:pt x="728" y="436"/>
                </a:lnTo>
                <a:lnTo>
                  <a:pt x="729" y="437"/>
                </a:lnTo>
                <a:lnTo>
                  <a:pt x="729" y="438"/>
                </a:lnTo>
                <a:lnTo>
                  <a:pt x="729" y="439"/>
                </a:lnTo>
                <a:lnTo>
                  <a:pt x="730" y="439"/>
                </a:lnTo>
                <a:lnTo>
                  <a:pt x="730" y="440"/>
                </a:lnTo>
                <a:lnTo>
                  <a:pt x="730" y="441"/>
                </a:lnTo>
                <a:lnTo>
                  <a:pt x="731" y="443"/>
                </a:lnTo>
                <a:lnTo>
                  <a:pt x="731" y="446"/>
                </a:lnTo>
                <a:lnTo>
                  <a:pt x="731" y="448"/>
                </a:lnTo>
                <a:lnTo>
                  <a:pt x="731" y="448"/>
                </a:lnTo>
                <a:lnTo>
                  <a:pt x="732" y="449"/>
                </a:lnTo>
                <a:lnTo>
                  <a:pt x="732" y="450"/>
                </a:lnTo>
                <a:lnTo>
                  <a:pt x="733" y="451"/>
                </a:lnTo>
                <a:lnTo>
                  <a:pt x="733" y="451"/>
                </a:lnTo>
                <a:lnTo>
                  <a:pt x="734" y="452"/>
                </a:lnTo>
                <a:lnTo>
                  <a:pt x="735" y="452"/>
                </a:lnTo>
                <a:lnTo>
                  <a:pt x="736" y="453"/>
                </a:lnTo>
                <a:lnTo>
                  <a:pt x="739" y="454"/>
                </a:lnTo>
                <a:lnTo>
                  <a:pt x="741" y="455"/>
                </a:lnTo>
                <a:lnTo>
                  <a:pt x="751" y="459"/>
                </a:lnTo>
                <a:lnTo>
                  <a:pt x="752" y="460"/>
                </a:lnTo>
                <a:lnTo>
                  <a:pt x="754" y="461"/>
                </a:lnTo>
                <a:lnTo>
                  <a:pt x="756" y="463"/>
                </a:lnTo>
                <a:lnTo>
                  <a:pt x="757" y="464"/>
                </a:lnTo>
                <a:lnTo>
                  <a:pt x="759" y="466"/>
                </a:lnTo>
                <a:lnTo>
                  <a:pt x="760" y="468"/>
                </a:lnTo>
                <a:lnTo>
                  <a:pt x="762" y="470"/>
                </a:lnTo>
                <a:lnTo>
                  <a:pt x="767" y="477"/>
                </a:lnTo>
                <a:lnTo>
                  <a:pt x="770" y="481"/>
                </a:lnTo>
                <a:lnTo>
                  <a:pt x="771" y="483"/>
                </a:lnTo>
                <a:lnTo>
                  <a:pt x="772" y="484"/>
                </a:lnTo>
                <a:lnTo>
                  <a:pt x="773" y="486"/>
                </a:lnTo>
                <a:lnTo>
                  <a:pt x="774" y="491"/>
                </a:lnTo>
                <a:lnTo>
                  <a:pt x="775" y="493"/>
                </a:lnTo>
                <a:lnTo>
                  <a:pt x="776" y="495"/>
                </a:lnTo>
                <a:lnTo>
                  <a:pt x="776" y="495"/>
                </a:lnTo>
                <a:lnTo>
                  <a:pt x="777" y="495"/>
                </a:lnTo>
                <a:lnTo>
                  <a:pt x="776" y="495"/>
                </a:lnTo>
                <a:lnTo>
                  <a:pt x="776" y="495"/>
                </a:lnTo>
                <a:lnTo>
                  <a:pt x="775" y="495"/>
                </a:lnTo>
                <a:lnTo>
                  <a:pt x="775" y="496"/>
                </a:lnTo>
                <a:lnTo>
                  <a:pt x="773" y="496"/>
                </a:lnTo>
                <a:lnTo>
                  <a:pt x="771" y="498"/>
                </a:lnTo>
                <a:lnTo>
                  <a:pt x="766" y="501"/>
                </a:lnTo>
                <a:lnTo>
                  <a:pt x="760" y="506"/>
                </a:lnTo>
                <a:lnTo>
                  <a:pt x="758" y="508"/>
                </a:lnTo>
                <a:lnTo>
                  <a:pt x="754" y="511"/>
                </a:lnTo>
                <a:lnTo>
                  <a:pt x="752" y="512"/>
                </a:lnTo>
                <a:lnTo>
                  <a:pt x="751" y="513"/>
                </a:lnTo>
                <a:lnTo>
                  <a:pt x="750" y="513"/>
                </a:lnTo>
                <a:lnTo>
                  <a:pt x="749" y="514"/>
                </a:lnTo>
                <a:lnTo>
                  <a:pt x="748" y="514"/>
                </a:lnTo>
                <a:lnTo>
                  <a:pt x="747" y="514"/>
                </a:lnTo>
                <a:lnTo>
                  <a:pt x="744" y="515"/>
                </a:lnTo>
                <a:lnTo>
                  <a:pt x="740" y="515"/>
                </a:lnTo>
                <a:lnTo>
                  <a:pt x="739" y="516"/>
                </a:lnTo>
                <a:lnTo>
                  <a:pt x="738" y="516"/>
                </a:lnTo>
                <a:lnTo>
                  <a:pt x="737" y="517"/>
                </a:lnTo>
                <a:lnTo>
                  <a:pt x="734" y="519"/>
                </a:lnTo>
                <a:lnTo>
                  <a:pt x="734" y="519"/>
                </a:lnTo>
                <a:lnTo>
                  <a:pt x="733" y="520"/>
                </a:lnTo>
                <a:lnTo>
                  <a:pt x="732" y="520"/>
                </a:lnTo>
                <a:lnTo>
                  <a:pt x="731" y="520"/>
                </a:lnTo>
                <a:lnTo>
                  <a:pt x="728" y="521"/>
                </a:lnTo>
                <a:lnTo>
                  <a:pt x="727" y="521"/>
                </a:lnTo>
                <a:lnTo>
                  <a:pt x="726" y="521"/>
                </a:lnTo>
                <a:lnTo>
                  <a:pt x="725" y="521"/>
                </a:lnTo>
                <a:lnTo>
                  <a:pt x="724" y="521"/>
                </a:lnTo>
                <a:lnTo>
                  <a:pt x="723" y="520"/>
                </a:lnTo>
                <a:lnTo>
                  <a:pt x="723" y="520"/>
                </a:lnTo>
                <a:lnTo>
                  <a:pt x="721" y="518"/>
                </a:lnTo>
                <a:lnTo>
                  <a:pt x="721" y="518"/>
                </a:lnTo>
                <a:lnTo>
                  <a:pt x="720" y="518"/>
                </a:lnTo>
                <a:lnTo>
                  <a:pt x="717" y="517"/>
                </a:lnTo>
                <a:lnTo>
                  <a:pt x="716" y="517"/>
                </a:lnTo>
                <a:lnTo>
                  <a:pt x="715" y="516"/>
                </a:lnTo>
                <a:lnTo>
                  <a:pt x="713" y="515"/>
                </a:lnTo>
                <a:lnTo>
                  <a:pt x="709" y="512"/>
                </a:lnTo>
                <a:lnTo>
                  <a:pt x="707" y="510"/>
                </a:lnTo>
                <a:lnTo>
                  <a:pt x="705" y="509"/>
                </a:lnTo>
                <a:lnTo>
                  <a:pt x="703" y="508"/>
                </a:lnTo>
                <a:lnTo>
                  <a:pt x="701" y="507"/>
                </a:lnTo>
                <a:lnTo>
                  <a:pt x="699" y="507"/>
                </a:lnTo>
                <a:lnTo>
                  <a:pt x="697" y="506"/>
                </a:lnTo>
                <a:lnTo>
                  <a:pt x="695" y="506"/>
                </a:lnTo>
                <a:lnTo>
                  <a:pt x="694" y="506"/>
                </a:lnTo>
                <a:lnTo>
                  <a:pt x="693" y="507"/>
                </a:lnTo>
                <a:lnTo>
                  <a:pt x="693" y="507"/>
                </a:lnTo>
                <a:lnTo>
                  <a:pt x="692" y="507"/>
                </a:lnTo>
                <a:lnTo>
                  <a:pt x="690" y="508"/>
                </a:lnTo>
                <a:lnTo>
                  <a:pt x="687" y="509"/>
                </a:lnTo>
                <a:lnTo>
                  <a:pt x="687" y="510"/>
                </a:lnTo>
                <a:lnTo>
                  <a:pt x="685" y="511"/>
                </a:lnTo>
                <a:lnTo>
                  <a:pt x="682" y="514"/>
                </a:lnTo>
                <a:lnTo>
                  <a:pt x="680" y="515"/>
                </a:lnTo>
                <a:lnTo>
                  <a:pt x="674" y="520"/>
                </a:lnTo>
                <a:lnTo>
                  <a:pt x="671" y="521"/>
                </a:lnTo>
                <a:lnTo>
                  <a:pt x="670" y="522"/>
                </a:lnTo>
                <a:lnTo>
                  <a:pt x="669" y="523"/>
                </a:lnTo>
                <a:lnTo>
                  <a:pt x="668" y="523"/>
                </a:lnTo>
                <a:lnTo>
                  <a:pt x="667" y="523"/>
                </a:lnTo>
                <a:lnTo>
                  <a:pt x="665" y="523"/>
                </a:lnTo>
                <a:lnTo>
                  <a:pt x="663" y="524"/>
                </a:lnTo>
                <a:lnTo>
                  <a:pt x="659" y="524"/>
                </a:lnTo>
                <a:lnTo>
                  <a:pt x="657" y="524"/>
                </a:lnTo>
                <a:lnTo>
                  <a:pt x="656" y="523"/>
                </a:lnTo>
                <a:lnTo>
                  <a:pt x="655" y="523"/>
                </a:lnTo>
                <a:lnTo>
                  <a:pt x="654" y="523"/>
                </a:lnTo>
                <a:lnTo>
                  <a:pt x="653" y="522"/>
                </a:lnTo>
                <a:lnTo>
                  <a:pt x="651" y="521"/>
                </a:lnTo>
                <a:lnTo>
                  <a:pt x="649" y="520"/>
                </a:lnTo>
                <a:lnTo>
                  <a:pt x="648" y="519"/>
                </a:lnTo>
                <a:lnTo>
                  <a:pt x="645" y="517"/>
                </a:lnTo>
                <a:lnTo>
                  <a:pt x="643" y="516"/>
                </a:lnTo>
                <a:lnTo>
                  <a:pt x="640" y="513"/>
                </a:lnTo>
                <a:lnTo>
                  <a:pt x="636" y="509"/>
                </a:lnTo>
                <a:lnTo>
                  <a:pt x="635" y="509"/>
                </a:lnTo>
                <a:lnTo>
                  <a:pt x="634" y="508"/>
                </a:lnTo>
                <a:lnTo>
                  <a:pt x="633" y="507"/>
                </a:lnTo>
                <a:lnTo>
                  <a:pt x="630" y="506"/>
                </a:lnTo>
                <a:lnTo>
                  <a:pt x="628" y="505"/>
                </a:lnTo>
                <a:lnTo>
                  <a:pt x="622" y="501"/>
                </a:lnTo>
                <a:lnTo>
                  <a:pt x="617" y="498"/>
                </a:lnTo>
                <a:lnTo>
                  <a:pt x="616" y="498"/>
                </a:lnTo>
                <a:lnTo>
                  <a:pt x="614" y="497"/>
                </a:lnTo>
                <a:lnTo>
                  <a:pt x="613" y="497"/>
                </a:lnTo>
                <a:lnTo>
                  <a:pt x="609" y="495"/>
                </a:lnTo>
                <a:lnTo>
                  <a:pt x="603" y="493"/>
                </a:lnTo>
                <a:lnTo>
                  <a:pt x="601" y="492"/>
                </a:lnTo>
                <a:lnTo>
                  <a:pt x="599" y="492"/>
                </a:lnTo>
                <a:lnTo>
                  <a:pt x="597" y="491"/>
                </a:lnTo>
                <a:lnTo>
                  <a:pt x="595" y="490"/>
                </a:lnTo>
                <a:lnTo>
                  <a:pt x="593" y="490"/>
                </a:lnTo>
                <a:lnTo>
                  <a:pt x="590" y="490"/>
                </a:lnTo>
                <a:lnTo>
                  <a:pt x="588" y="489"/>
                </a:lnTo>
                <a:lnTo>
                  <a:pt x="587" y="489"/>
                </a:lnTo>
                <a:lnTo>
                  <a:pt x="586" y="489"/>
                </a:lnTo>
                <a:lnTo>
                  <a:pt x="584" y="489"/>
                </a:lnTo>
                <a:lnTo>
                  <a:pt x="583" y="490"/>
                </a:lnTo>
                <a:lnTo>
                  <a:pt x="582" y="490"/>
                </a:lnTo>
                <a:lnTo>
                  <a:pt x="580" y="491"/>
                </a:lnTo>
                <a:lnTo>
                  <a:pt x="579" y="491"/>
                </a:lnTo>
                <a:lnTo>
                  <a:pt x="578" y="492"/>
                </a:lnTo>
                <a:lnTo>
                  <a:pt x="576" y="494"/>
                </a:lnTo>
                <a:lnTo>
                  <a:pt x="574" y="495"/>
                </a:lnTo>
                <a:lnTo>
                  <a:pt x="570" y="499"/>
                </a:lnTo>
                <a:lnTo>
                  <a:pt x="563" y="506"/>
                </a:lnTo>
                <a:lnTo>
                  <a:pt x="561" y="507"/>
                </a:lnTo>
                <a:lnTo>
                  <a:pt x="556" y="511"/>
                </a:lnTo>
                <a:lnTo>
                  <a:pt x="553" y="514"/>
                </a:lnTo>
                <a:lnTo>
                  <a:pt x="550" y="516"/>
                </a:lnTo>
                <a:lnTo>
                  <a:pt x="549" y="517"/>
                </a:lnTo>
                <a:lnTo>
                  <a:pt x="548" y="518"/>
                </a:lnTo>
                <a:lnTo>
                  <a:pt x="547" y="519"/>
                </a:lnTo>
                <a:lnTo>
                  <a:pt x="547" y="520"/>
                </a:lnTo>
                <a:lnTo>
                  <a:pt x="546" y="521"/>
                </a:lnTo>
                <a:lnTo>
                  <a:pt x="545" y="523"/>
                </a:lnTo>
                <a:lnTo>
                  <a:pt x="544" y="525"/>
                </a:lnTo>
                <a:lnTo>
                  <a:pt x="542" y="531"/>
                </a:lnTo>
                <a:lnTo>
                  <a:pt x="542" y="533"/>
                </a:lnTo>
                <a:lnTo>
                  <a:pt x="541" y="534"/>
                </a:lnTo>
                <a:lnTo>
                  <a:pt x="540" y="536"/>
                </a:lnTo>
                <a:lnTo>
                  <a:pt x="539" y="538"/>
                </a:lnTo>
                <a:lnTo>
                  <a:pt x="536" y="543"/>
                </a:lnTo>
                <a:lnTo>
                  <a:pt x="535" y="545"/>
                </a:lnTo>
                <a:lnTo>
                  <a:pt x="534" y="547"/>
                </a:lnTo>
                <a:lnTo>
                  <a:pt x="532" y="549"/>
                </a:lnTo>
                <a:lnTo>
                  <a:pt x="527" y="554"/>
                </a:lnTo>
                <a:lnTo>
                  <a:pt x="521" y="560"/>
                </a:lnTo>
                <a:lnTo>
                  <a:pt x="519" y="563"/>
                </a:lnTo>
                <a:lnTo>
                  <a:pt x="517" y="565"/>
                </a:lnTo>
                <a:lnTo>
                  <a:pt x="516" y="567"/>
                </a:lnTo>
                <a:lnTo>
                  <a:pt x="512" y="575"/>
                </a:lnTo>
                <a:lnTo>
                  <a:pt x="510" y="578"/>
                </a:lnTo>
                <a:lnTo>
                  <a:pt x="507" y="584"/>
                </a:lnTo>
                <a:lnTo>
                  <a:pt x="506" y="587"/>
                </a:lnTo>
                <a:lnTo>
                  <a:pt x="504" y="592"/>
                </a:lnTo>
                <a:lnTo>
                  <a:pt x="501" y="597"/>
                </a:lnTo>
                <a:lnTo>
                  <a:pt x="500" y="599"/>
                </a:lnTo>
                <a:lnTo>
                  <a:pt x="499" y="602"/>
                </a:lnTo>
                <a:lnTo>
                  <a:pt x="498" y="607"/>
                </a:lnTo>
                <a:lnTo>
                  <a:pt x="497" y="610"/>
                </a:lnTo>
                <a:lnTo>
                  <a:pt x="495" y="612"/>
                </a:lnTo>
                <a:lnTo>
                  <a:pt x="493" y="616"/>
                </a:lnTo>
                <a:lnTo>
                  <a:pt x="492" y="618"/>
                </a:lnTo>
                <a:lnTo>
                  <a:pt x="491" y="621"/>
                </a:lnTo>
                <a:lnTo>
                  <a:pt x="490" y="623"/>
                </a:lnTo>
                <a:lnTo>
                  <a:pt x="488" y="627"/>
                </a:lnTo>
                <a:lnTo>
                  <a:pt x="488" y="628"/>
                </a:lnTo>
                <a:lnTo>
                  <a:pt x="488" y="629"/>
                </a:lnTo>
                <a:lnTo>
                  <a:pt x="487" y="633"/>
                </a:lnTo>
                <a:lnTo>
                  <a:pt x="486" y="639"/>
                </a:lnTo>
                <a:lnTo>
                  <a:pt x="485" y="642"/>
                </a:lnTo>
                <a:lnTo>
                  <a:pt x="485" y="644"/>
                </a:lnTo>
                <a:lnTo>
                  <a:pt x="484" y="646"/>
                </a:lnTo>
                <a:lnTo>
                  <a:pt x="483" y="648"/>
                </a:lnTo>
                <a:lnTo>
                  <a:pt x="483" y="649"/>
                </a:lnTo>
                <a:lnTo>
                  <a:pt x="482" y="651"/>
                </a:lnTo>
                <a:lnTo>
                  <a:pt x="481" y="652"/>
                </a:lnTo>
                <a:lnTo>
                  <a:pt x="480" y="653"/>
                </a:lnTo>
                <a:lnTo>
                  <a:pt x="479" y="655"/>
                </a:lnTo>
                <a:lnTo>
                  <a:pt x="478" y="656"/>
                </a:lnTo>
                <a:lnTo>
                  <a:pt x="477" y="656"/>
                </a:lnTo>
                <a:lnTo>
                  <a:pt x="476" y="656"/>
                </a:lnTo>
                <a:lnTo>
                  <a:pt x="475" y="657"/>
                </a:lnTo>
                <a:lnTo>
                  <a:pt x="474" y="657"/>
                </a:lnTo>
                <a:lnTo>
                  <a:pt x="474" y="657"/>
                </a:lnTo>
                <a:lnTo>
                  <a:pt x="473" y="657"/>
                </a:lnTo>
                <a:lnTo>
                  <a:pt x="472" y="657"/>
                </a:lnTo>
                <a:lnTo>
                  <a:pt x="471" y="656"/>
                </a:lnTo>
                <a:lnTo>
                  <a:pt x="470" y="656"/>
                </a:lnTo>
                <a:lnTo>
                  <a:pt x="470" y="655"/>
                </a:lnTo>
                <a:lnTo>
                  <a:pt x="469" y="655"/>
                </a:lnTo>
                <a:lnTo>
                  <a:pt x="469" y="654"/>
                </a:lnTo>
                <a:lnTo>
                  <a:pt x="469" y="653"/>
                </a:lnTo>
                <a:lnTo>
                  <a:pt x="468" y="652"/>
                </a:lnTo>
                <a:lnTo>
                  <a:pt x="468" y="651"/>
                </a:lnTo>
                <a:lnTo>
                  <a:pt x="468" y="646"/>
                </a:lnTo>
                <a:lnTo>
                  <a:pt x="467" y="640"/>
                </a:lnTo>
                <a:lnTo>
                  <a:pt x="466" y="637"/>
                </a:lnTo>
                <a:lnTo>
                  <a:pt x="466" y="633"/>
                </a:lnTo>
                <a:lnTo>
                  <a:pt x="466" y="630"/>
                </a:lnTo>
                <a:lnTo>
                  <a:pt x="465" y="626"/>
                </a:lnTo>
                <a:lnTo>
                  <a:pt x="464" y="622"/>
                </a:lnTo>
                <a:lnTo>
                  <a:pt x="464" y="620"/>
                </a:lnTo>
                <a:lnTo>
                  <a:pt x="463" y="618"/>
                </a:lnTo>
                <a:lnTo>
                  <a:pt x="463" y="611"/>
                </a:lnTo>
                <a:lnTo>
                  <a:pt x="463" y="610"/>
                </a:lnTo>
                <a:lnTo>
                  <a:pt x="462" y="608"/>
                </a:lnTo>
                <a:lnTo>
                  <a:pt x="462" y="607"/>
                </a:lnTo>
                <a:lnTo>
                  <a:pt x="461" y="605"/>
                </a:lnTo>
                <a:lnTo>
                  <a:pt x="461" y="603"/>
                </a:lnTo>
                <a:lnTo>
                  <a:pt x="460" y="602"/>
                </a:lnTo>
                <a:lnTo>
                  <a:pt x="459" y="600"/>
                </a:lnTo>
                <a:lnTo>
                  <a:pt x="457" y="599"/>
                </a:lnTo>
                <a:lnTo>
                  <a:pt x="457" y="598"/>
                </a:lnTo>
                <a:lnTo>
                  <a:pt x="456" y="597"/>
                </a:lnTo>
                <a:lnTo>
                  <a:pt x="455" y="596"/>
                </a:lnTo>
                <a:lnTo>
                  <a:pt x="454" y="596"/>
                </a:lnTo>
                <a:lnTo>
                  <a:pt x="453" y="596"/>
                </a:lnTo>
                <a:lnTo>
                  <a:pt x="452" y="595"/>
                </a:lnTo>
                <a:lnTo>
                  <a:pt x="450" y="595"/>
                </a:lnTo>
                <a:lnTo>
                  <a:pt x="449" y="595"/>
                </a:lnTo>
                <a:lnTo>
                  <a:pt x="448" y="595"/>
                </a:lnTo>
                <a:lnTo>
                  <a:pt x="447" y="595"/>
                </a:lnTo>
                <a:lnTo>
                  <a:pt x="446" y="595"/>
                </a:lnTo>
                <a:lnTo>
                  <a:pt x="445" y="595"/>
                </a:lnTo>
                <a:lnTo>
                  <a:pt x="442" y="596"/>
                </a:lnTo>
                <a:lnTo>
                  <a:pt x="440" y="597"/>
                </a:lnTo>
                <a:lnTo>
                  <a:pt x="438" y="597"/>
                </a:lnTo>
                <a:lnTo>
                  <a:pt x="435" y="597"/>
                </a:lnTo>
                <a:lnTo>
                  <a:pt x="432" y="598"/>
                </a:lnTo>
                <a:lnTo>
                  <a:pt x="428" y="598"/>
                </a:lnTo>
                <a:lnTo>
                  <a:pt x="422" y="599"/>
                </a:lnTo>
                <a:lnTo>
                  <a:pt x="419" y="600"/>
                </a:lnTo>
                <a:lnTo>
                  <a:pt x="414" y="600"/>
                </a:lnTo>
                <a:lnTo>
                  <a:pt x="413" y="600"/>
                </a:lnTo>
                <a:lnTo>
                  <a:pt x="412" y="600"/>
                </a:lnTo>
                <a:lnTo>
                  <a:pt x="409" y="600"/>
                </a:lnTo>
                <a:lnTo>
                  <a:pt x="404" y="598"/>
                </a:lnTo>
                <a:lnTo>
                  <a:pt x="402" y="598"/>
                </a:lnTo>
                <a:lnTo>
                  <a:pt x="400" y="597"/>
                </a:lnTo>
                <a:lnTo>
                  <a:pt x="397" y="595"/>
                </a:lnTo>
                <a:lnTo>
                  <a:pt x="395" y="594"/>
                </a:lnTo>
                <a:lnTo>
                  <a:pt x="393" y="593"/>
                </a:lnTo>
                <a:lnTo>
                  <a:pt x="390" y="590"/>
                </a:lnTo>
                <a:lnTo>
                  <a:pt x="389" y="589"/>
                </a:lnTo>
                <a:lnTo>
                  <a:pt x="388" y="589"/>
                </a:lnTo>
                <a:lnTo>
                  <a:pt x="387" y="588"/>
                </a:lnTo>
                <a:lnTo>
                  <a:pt x="383" y="587"/>
                </a:lnTo>
                <a:lnTo>
                  <a:pt x="382" y="586"/>
                </a:lnTo>
                <a:lnTo>
                  <a:pt x="380" y="586"/>
                </a:lnTo>
                <a:lnTo>
                  <a:pt x="379" y="585"/>
                </a:lnTo>
                <a:lnTo>
                  <a:pt x="378" y="585"/>
                </a:lnTo>
                <a:lnTo>
                  <a:pt x="377" y="585"/>
                </a:lnTo>
                <a:lnTo>
                  <a:pt x="375" y="585"/>
                </a:lnTo>
                <a:lnTo>
                  <a:pt x="374" y="585"/>
                </a:lnTo>
                <a:lnTo>
                  <a:pt x="373" y="585"/>
                </a:lnTo>
                <a:lnTo>
                  <a:pt x="368" y="585"/>
                </a:lnTo>
                <a:lnTo>
                  <a:pt x="367" y="585"/>
                </a:lnTo>
                <a:lnTo>
                  <a:pt x="366" y="585"/>
                </a:lnTo>
                <a:lnTo>
                  <a:pt x="365" y="585"/>
                </a:lnTo>
                <a:lnTo>
                  <a:pt x="364" y="585"/>
                </a:lnTo>
                <a:lnTo>
                  <a:pt x="364" y="585"/>
                </a:lnTo>
                <a:lnTo>
                  <a:pt x="363" y="585"/>
                </a:lnTo>
                <a:lnTo>
                  <a:pt x="363" y="584"/>
                </a:lnTo>
                <a:lnTo>
                  <a:pt x="362" y="584"/>
                </a:lnTo>
                <a:lnTo>
                  <a:pt x="362" y="583"/>
                </a:lnTo>
                <a:lnTo>
                  <a:pt x="361" y="582"/>
                </a:lnTo>
                <a:lnTo>
                  <a:pt x="361" y="582"/>
                </a:lnTo>
                <a:lnTo>
                  <a:pt x="360" y="581"/>
                </a:lnTo>
                <a:lnTo>
                  <a:pt x="360" y="580"/>
                </a:lnTo>
                <a:lnTo>
                  <a:pt x="360" y="579"/>
                </a:lnTo>
                <a:lnTo>
                  <a:pt x="359" y="573"/>
                </a:lnTo>
                <a:lnTo>
                  <a:pt x="358" y="570"/>
                </a:lnTo>
                <a:lnTo>
                  <a:pt x="358" y="568"/>
                </a:lnTo>
                <a:lnTo>
                  <a:pt x="358" y="567"/>
                </a:lnTo>
                <a:lnTo>
                  <a:pt x="357" y="566"/>
                </a:lnTo>
                <a:lnTo>
                  <a:pt x="357" y="564"/>
                </a:lnTo>
                <a:lnTo>
                  <a:pt x="356" y="563"/>
                </a:lnTo>
                <a:lnTo>
                  <a:pt x="355" y="562"/>
                </a:lnTo>
                <a:lnTo>
                  <a:pt x="354" y="560"/>
                </a:lnTo>
                <a:lnTo>
                  <a:pt x="352" y="559"/>
                </a:lnTo>
                <a:lnTo>
                  <a:pt x="351" y="558"/>
                </a:lnTo>
                <a:lnTo>
                  <a:pt x="350" y="557"/>
                </a:lnTo>
                <a:lnTo>
                  <a:pt x="349" y="556"/>
                </a:lnTo>
                <a:lnTo>
                  <a:pt x="348" y="555"/>
                </a:lnTo>
                <a:lnTo>
                  <a:pt x="346" y="555"/>
                </a:lnTo>
                <a:lnTo>
                  <a:pt x="344" y="554"/>
                </a:lnTo>
                <a:lnTo>
                  <a:pt x="343" y="554"/>
                </a:lnTo>
                <a:lnTo>
                  <a:pt x="341" y="554"/>
                </a:lnTo>
                <a:lnTo>
                  <a:pt x="336" y="554"/>
                </a:lnTo>
                <a:lnTo>
                  <a:pt x="334" y="554"/>
                </a:lnTo>
                <a:lnTo>
                  <a:pt x="332" y="554"/>
                </a:lnTo>
                <a:lnTo>
                  <a:pt x="330" y="554"/>
                </a:lnTo>
                <a:lnTo>
                  <a:pt x="328" y="554"/>
                </a:lnTo>
                <a:lnTo>
                  <a:pt x="327" y="553"/>
                </a:lnTo>
                <a:lnTo>
                  <a:pt x="325" y="553"/>
                </a:lnTo>
                <a:lnTo>
                  <a:pt x="323" y="552"/>
                </a:lnTo>
                <a:lnTo>
                  <a:pt x="322" y="552"/>
                </a:lnTo>
                <a:lnTo>
                  <a:pt x="312" y="547"/>
                </a:lnTo>
                <a:lnTo>
                  <a:pt x="310" y="545"/>
                </a:lnTo>
                <a:lnTo>
                  <a:pt x="306" y="542"/>
                </a:lnTo>
                <a:lnTo>
                  <a:pt x="304" y="542"/>
                </a:lnTo>
                <a:lnTo>
                  <a:pt x="302" y="540"/>
                </a:lnTo>
                <a:lnTo>
                  <a:pt x="301" y="540"/>
                </a:lnTo>
                <a:lnTo>
                  <a:pt x="300" y="540"/>
                </a:lnTo>
                <a:lnTo>
                  <a:pt x="299" y="540"/>
                </a:lnTo>
                <a:lnTo>
                  <a:pt x="298" y="540"/>
                </a:lnTo>
                <a:lnTo>
                  <a:pt x="298" y="540"/>
                </a:lnTo>
                <a:lnTo>
                  <a:pt x="297" y="540"/>
                </a:lnTo>
                <a:lnTo>
                  <a:pt x="295" y="540"/>
                </a:lnTo>
                <a:lnTo>
                  <a:pt x="292" y="541"/>
                </a:lnTo>
                <a:lnTo>
                  <a:pt x="290" y="542"/>
                </a:lnTo>
                <a:lnTo>
                  <a:pt x="288" y="542"/>
                </a:lnTo>
                <a:lnTo>
                  <a:pt x="286" y="542"/>
                </a:lnTo>
                <a:lnTo>
                  <a:pt x="282" y="542"/>
                </a:lnTo>
                <a:lnTo>
                  <a:pt x="279" y="542"/>
                </a:lnTo>
                <a:lnTo>
                  <a:pt x="275" y="542"/>
                </a:lnTo>
                <a:lnTo>
                  <a:pt x="270" y="542"/>
                </a:lnTo>
                <a:lnTo>
                  <a:pt x="269" y="542"/>
                </a:lnTo>
                <a:lnTo>
                  <a:pt x="268" y="542"/>
                </a:lnTo>
                <a:lnTo>
                  <a:pt x="267" y="542"/>
                </a:lnTo>
                <a:lnTo>
                  <a:pt x="266" y="542"/>
                </a:lnTo>
                <a:lnTo>
                  <a:pt x="265" y="542"/>
                </a:lnTo>
                <a:lnTo>
                  <a:pt x="264" y="543"/>
                </a:lnTo>
                <a:lnTo>
                  <a:pt x="263" y="544"/>
                </a:lnTo>
                <a:lnTo>
                  <a:pt x="262" y="545"/>
                </a:lnTo>
                <a:lnTo>
                  <a:pt x="261" y="546"/>
                </a:lnTo>
                <a:lnTo>
                  <a:pt x="260" y="548"/>
                </a:lnTo>
                <a:lnTo>
                  <a:pt x="258" y="550"/>
                </a:lnTo>
                <a:lnTo>
                  <a:pt x="256" y="555"/>
                </a:lnTo>
                <a:lnTo>
                  <a:pt x="255" y="558"/>
                </a:lnTo>
                <a:lnTo>
                  <a:pt x="253" y="563"/>
                </a:lnTo>
                <a:lnTo>
                  <a:pt x="252" y="565"/>
                </a:lnTo>
                <a:lnTo>
                  <a:pt x="251" y="567"/>
                </a:lnTo>
                <a:lnTo>
                  <a:pt x="251" y="568"/>
                </a:lnTo>
                <a:lnTo>
                  <a:pt x="247" y="573"/>
                </a:lnTo>
                <a:lnTo>
                  <a:pt x="244" y="579"/>
                </a:lnTo>
                <a:lnTo>
                  <a:pt x="242" y="581"/>
                </a:lnTo>
                <a:lnTo>
                  <a:pt x="241" y="582"/>
                </a:lnTo>
                <a:lnTo>
                  <a:pt x="240" y="583"/>
                </a:lnTo>
                <a:lnTo>
                  <a:pt x="238" y="584"/>
                </a:lnTo>
                <a:lnTo>
                  <a:pt x="237" y="586"/>
                </a:lnTo>
                <a:lnTo>
                  <a:pt x="233" y="588"/>
                </a:lnTo>
                <a:lnTo>
                  <a:pt x="232" y="589"/>
                </a:lnTo>
                <a:lnTo>
                  <a:pt x="230" y="590"/>
                </a:lnTo>
                <a:lnTo>
                  <a:pt x="229" y="590"/>
                </a:lnTo>
                <a:lnTo>
                  <a:pt x="227" y="590"/>
                </a:lnTo>
                <a:lnTo>
                  <a:pt x="226" y="590"/>
                </a:lnTo>
                <a:lnTo>
                  <a:pt x="224" y="590"/>
                </a:lnTo>
                <a:lnTo>
                  <a:pt x="223" y="590"/>
                </a:lnTo>
                <a:lnTo>
                  <a:pt x="222" y="589"/>
                </a:lnTo>
                <a:lnTo>
                  <a:pt x="221" y="589"/>
                </a:lnTo>
                <a:lnTo>
                  <a:pt x="220" y="588"/>
                </a:lnTo>
                <a:lnTo>
                  <a:pt x="218" y="587"/>
                </a:lnTo>
                <a:lnTo>
                  <a:pt x="217" y="586"/>
                </a:lnTo>
                <a:lnTo>
                  <a:pt x="217" y="586"/>
                </a:lnTo>
                <a:lnTo>
                  <a:pt x="216" y="585"/>
                </a:lnTo>
                <a:lnTo>
                  <a:pt x="215" y="585"/>
                </a:lnTo>
                <a:lnTo>
                  <a:pt x="215" y="585"/>
                </a:lnTo>
                <a:lnTo>
                  <a:pt x="214" y="585"/>
                </a:lnTo>
                <a:lnTo>
                  <a:pt x="213" y="585"/>
                </a:lnTo>
                <a:lnTo>
                  <a:pt x="212" y="586"/>
                </a:lnTo>
                <a:lnTo>
                  <a:pt x="210" y="587"/>
                </a:lnTo>
                <a:lnTo>
                  <a:pt x="209" y="587"/>
                </a:lnTo>
                <a:lnTo>
                  <a:pt x="208" y="588"/>
                </a:lnTo>
                <a:lnTo>
                  <a:pt x="207" y="588"/>
                </a:lnTo>
                <a:lnTo>
                  <a:pt x="206" y="588"/>
                </a:lnTo>
                <a:lnTo>
                  <a:pt x="205" y="588"/>
                </a:lnTo>
                <a:lnTo>
                  <a:pt x="204" y="588"/>
                </a:lnTo>
                <a:lnTo>
                  <a:pt x="203" y="588"/>
                </a:lnTo>
                <a:lnTo>
                  <a:pt x="201" y="588"/>
                </a:lnTo>
                <a:lnTo>
                  <a:pt x="197" y="587"/>
                </a:lnTo>
                <a:lnTo>
                  <a:pt x="195" y="587"/>
                </a:lnTo>
                <a:lnTo>
                  <a:pt x="191" y="586"/>
                </a:lnTo>
                <a:lnTo>
                  <a:pt x="189" y="586"/>
                </a:lnTo>
                <a:lnTo>
                  <a:pt x="186" y="586"/>
                </a:lnTo>
                <a:lnTo>
                  <a:pt x="184" y="586"/>
                </a:lnTo>
                <a:lnTo>
                  <a:pt x="179" y="586"/>
                </a:lnTo>
                <a:lnTo>
                  <a:pt x="176" y="586"/>
                </a:lnTo>
                <a:lnTo>
                  <a:pt x="172" y="586"/>
                </a:lnTo>
                <a:lnTo>
                  <a:pt x="167" y="585"/>
                </a:lnTo>
                <a:lnTo>
                  <a:pt x="161" y="585"/>
                </a:lnTo>
                <a:lnTo>
                  <a:pt x="143" y="583"/>
                </a:lnTo>
                <a:lnTo>
                  <a:pt x="139" y="583"/>
                </a:lnTo>
                <a:lnTo>
                  <a:pt x="137" y="583"/>
                </a:lnTo>
                <a:lnTo>
                  <a:pt x="134" y="583"/>
                </a:lnTo>
                <a:lnTo>
                  <a:pt x="133" y="583"/>
                </a:lnTo>
                <a:lnTo>
                  <a:pt x="128" y="583"/>
                </a:lnTo>
                <a:lnTo>
                  <a:pt x="125" y="583"/>
                </a:lnTo>
                <a:lnTo>
                  <a:pt x="123" y="583"/>
                </a:lnTo>
                <a:lnTo>
                  <a:pt x="119" y="583"/>
                </a:lnTo>
                <a:lnTo>
                  <a:pt x="112" y="582"/>
                </a:lnTo>
                <a:lnTo>
                  <a:pt x="110" y="582"/>
                </a:lnTo>
                <a:lnTo>
                  <a:pt x="108" y="582"/>
                </a:lnTo>
                <a:lnTo>
                  <a:pt x="106" y="581"/>
                </a:lnTo>
                <a:lnTo>
                  <a:pt x="104" y="581"/>
                </a:lnTo>
                <a:lnTo>
                  <a:pt x="103" y="580"/>
                </a:lnTo>
                <a:lnTo>
                  <a:pt x="101" y="580"/>
                </a:lnTo>
                <a:lnTo>
                  <a:pt x="99" y="579"/>
                </a:lnTo>
                <a:lnTo>
                  <a:pt x="97" y="578"/>
                </a:lnTo>
                <a:lnTo>
                  <a:pt x="95" y="577"/>
                </a:lnTo>
                <a:lnTo>
                  <a:pt x="91" y="575"/>
                </a:lnTo>
                <a:lnTo>
                  <a:pt x="83" y="571"/>
                </a:lnTo>
                <a:lnTo>
                  <a:pt x="71" y="565"/>
                </a:lnTo>
                <a:lnTo>
                  <a:pt x="67" y="562"/>
                </a:lnTo>
                <a:lnTo>
                  <a:pt x="65" y="561"/>
                </a:lnTo>
                <a:lnTo>
                  <a:pt x="63" y="560"/>
                </a:lnTo>
                <a:lnTo>
                  <a:pt x="62" y="559"/>
                </a:lnTo>
                <a:lnTo>
                  <a:pt x="60" y="557"/>
                </a:lnTo>
                <a:lnTo>
                  <a:pt x="57" y="555"/>
                </a:lnTo>
                <a:lnTo>
                  <a:pt x="55" y="553"/>
                </a:lnTo>
                <a:lnTo>
                  <a:pt x="53" y="552"/>
                </a:lnTo>
                <a:lnTo>
                  <a:pt x="51" y="550"/>
                </a:lnTo>
                <a:lnTo>
                  <a:pt x="50" y="548"/>
                </a:lnTo>
                <a:lnTo>
                  <a:pt x="49" y="547"/>
                </a:lnTo>
                <a:lnTo>
                  <a:pt x="48" y="546"/>
                </a:lnTo>
                <a:lnTo>
                  <a:pt x="47" y="545"/>
                </a:lnTo>
                <a:lnTo>
                  <a:pt x="46" y="544"/>
                </a:lnTo>
                <a:lnTo>
                  <a:pt x="46" y="543"/>
                </a:lnTo>
                <a:lnTo>
                  <a:pt x="45" y="542"/>
                </a:lnTo>
                <a:lnTo>
                  <a:pt x="44" y="538"/>
                </a:lnTo>
                <a:lnTo>
                  <a:pt x="44" y="537"/>
                </a:lnTo>
                <a:lnTo>
                  <a:pt x="44" y="536"/>
                </a:lnTo>
                <a:lnTo>
                  <a:pt x="44" y="536"/>
                </a:lnTo>
                <a:lnTo>
                  <a:pt x="43" y="535"/>
                </a:lnTo>
                <a:lnTo>
                  <a:pt x="43" y="535"/>
                </a:lnTo>
                <a:lnTo>
                  <a:pt x="42" y="534"/>
                </a:lnTo>
                <a:lnTo>
                  <a:pt x="41" y="533"/>
                </a:lnTo>
                <a:lnTo>
                  <a:pt x="40" y="533"/>
                </a:lnTo>
                <a:lnTo>
                  <a:pt x="39" y="533"/>
                </a:lnTo>
                <a:lnTo>
                  <a:pt x="38" y="532"/>
                </a:lnTo>
                <a:lnTo>
                  <a:pt x="37" y="532"/>
                </a:lnTo>
                <a:lnTo>
                  <a:pt x="36" y="532"/>
                </a:lnTo>
                <a:lnTo>
                  <a:pt x="36" y="532"/>
                </a:lnTo>
                <a:lnTo>
                  <a:pt x="35" y="531"/>
                </a:lnTo>
                <a:lnTo>
                  <a:pt x="34" y="530"/>
                </a:lnTo>
                <a:lnTo>
                  <a:pt x="32" y="528"/>
                </a:lnTo>
                <a:lnTo>
                  <a:pt x="31" y="528"/>
                </a:lnTo>
                <a:lnTo>
                  <a:pt x="30" y="527"/>
                </a:lnTo>
                <a:lnTo>
                  <a:pt x="29" y="526"/>
                </a:lnTo>
                <a:lnTo>
                  <a:pt x="28" y="526"/>
                </a:lnTo>
                <a:lnTo>
                  <a:pt x="27" y="525"/>
                </a:lnTo>
                <a:lnTo>
                  <a:pt x="23" y="524"/>
                </a:lnTo>
                <a:lnTo>
                  <a:pt x="22" y="524"/>
                </a:lnTo>
                <a:lnTo>
                  <a:pt x="22" y="524"/>
                </a:lnTo>
                <a:lnTo>
                  <a:pt x="21" y="523"/>
                </a:lnTo>
                <a:lnTo>
                  <a:pt x="21" y="523"/>
                </a:lnTo>
                <a:lnTo>
                  <a:pt x="20" y="522"/>
                </a:lnTo>
                <a:lnTo>
                  <a:pt x="20" y="521"/>
                </a:lnTo>
                <a:lnTo>
                  <a:pt x="20" y="521"/>
                </a:lnTo>
                <a:lnTo>
                  <a:pt x="20" y="520"/>
                </a:lnTo>
                <a:lnTo>
                  <a:pt x="19" y="519"/>
                </a:lnTo>
                <a:lnTo>
                  <a:pt x="18" y="519"/>
                </a:lnTo>
                <a:lnTo>
                  <a:pt x="16" y="518"/>
                </a:lnTo>
                <a:lnTo>
                  <a:pt x="15" y="517"/>
                </a:lnTo>
                <a:lnTo>
                  <a:pt x="14" y="516"/>
                </a:lnTo>
                <a:lnTo>
                  <a:pt x="12" y="514"/>
                </a:lnTo>
                <a:lnTo>
                  <a:pt x="11" y="513"/>
                </a:lnTo>
                <a:lnTo>
                  <a:pt x="10" y="513"/>
                </a:lnTo>
                <a:lnTo>
                  <a:pt x="10" y="512"/>
                </a:lnTo>
                <a:lnTo>
                  <a:pt x="9" y="512"/>
                </a:lnTo>
                <a:lnTo>
                  <a:pt x="7" y="512"/>
                </a:lnTo>
                <a:lnTo>
                  <a:pt x="5" y="511"/>
                </a:lnTo>
                <a:lnTo>
                  <a:pt x="3" y="510"/>
                </a:lnTo>
                <a:lnTo>
                  <a:pt x="2" y="510"/>
                </a:lnTo>
                <a:lnTo>
                  <a:pt x="1" y="509"/>
                </a:lnTo>
                <a:lnTo>
                  <a:pt x="1" y="508"/>
                </a:lnTo>
                <a:lnTo>
                  <a:pt x="0" y="507"/>
                </a:lnTo>
              </a:path>
            </a:pathLst>
          </a:custGeom>
          <a:noFill/>
          <a:ln w="98425">
            <a:solidFill>
              <a:srgbClr val="CCCC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314" name="Freeform 251">
            <a:extLst>
              <a:ext uri="{FF2B5EF4-FFF2-40B4-BE49-F238E27FC236}">
                <a16:creationId xmlns:a16="http://schemas.microsoft.com/office/drawing/2014/main" id="{D01EE05E-62CD-4CD7-997B-EC53711009AF}"/>
              </a:ext>
            </a:extLst>
          </p:cNvPr>
          <p:cNvSpPr>
            <a:spLocks/>
          </p:cNvSpPr>
          <p:nvPr/>
        </p:nvSpPr>
        <p:spPr bwMode="auto">
          <a:xfrm>
            <a:off x="8859262" y="2446217"/>
            <a:ext cx="438190" cy="521751"/>
          </a:xfrm>
          <a:custGeom>
            <a:avLst/>
            <a:gdLst>
              <a:gd name="T0" fmla="*/ 127 w 430"/>
              <a:gd name="T1" fmla="*/ 501 h 512"/>
              <a:gd name="T2" fmla="*/ 103 w 430"/>
              <a:gd name="T3" fmla="*/ 504 h 512"/>
              <a:gd name="T4" fmla="*/ 83 w 430"/>
              <a:gd name="T5" fmla="*/ 512 h 512"/>
              <a:gd name="T6" fmla="*/ 50 w 430"/>
              <a:gd name="T7" fmla="*/ 499 h 512"/>
              <a:gd name="T8" fmla="*/ 18 w 430"/>
              <a:gd name="T9" fmla="*/ 485 h 512"/>
              <a:gd name="T10" fmla="*/ 5 w 430"/>
              <a:gd name="T11" fmla="*/ 469 h 512"/>
              <a:gd name="T12" fmla="*/ 9 w 430"/>
              <a:gd name="T13" fmla="*/ 465 h 512"/>
              <a:gd name="T14" fmla="*/ 15 w 430"/>
              <a:gd name="T15" fmla="*/ 458 h 512"/>
              <a:gd name="T16" fmla="*/ 21 w 430"/>
              <a:gd name="T17" fmla="*/ 451 h 512"/>
              <a:gd name="T18" fmla="*/ 35 w 430"/>
              <a:gd name="T19" fmla="*/ 454 h 512"/>
              <a:gd name="T20" fmla="*/ 46 w 430"/>
              <a:gd name="T21" fmla="*/ 454 h 512"/>
              <a:gd name="T22" fmla="*/ 57 w 430"/>
              <a:gd name="T23" fmla="*/ 443 h 512"/>
              <a:gd name="T24" fmla="*/ 79 w 430"/>
              <a:gd name="T25" fmla="*/ 448 h 512"/>
              <a:gd name="T26" fmla="*/ 89 w 430"/>
              <a:gd name="T27" fmla="*/ 440 h 512"/>
              <a:gd name="T28" fmla="*/ 108 w 430"/>
              <a:gd name="T29" fmla="*/ 426 h 512"/>
              <a:gd name="T30" fmla="*/ 127 w 430"/>
              <a:gd name="T31" fmla="*/ 411 h 512"/>
              <a:gd name="T32" fmla="*/ 144 w 430"/>
              <a:gd name="T33" fmla="*/ 407 h 512"/>
              <a:gd name="T34" fmla="*/ 151 w 430"/>
              <a:gd name="T35" fmla="*/ 395 h 512"/>
              <a:gd name="T36" fmla="*/ 163 w 430"/>
              <a:gd name="T37" fmla="*/ 394 h 512"/>
              <a:gd name="T38" fmla="*/ 177 w 430"/>
              <a:gd name="T39" fmla="*/ 384 h 512"/>
              <a:gd name="T40" fmla="*/ 186 w 430"/>
              <a:gd name="T41" fmla="*/ 391 h 512"/>
              <a:gd name="T42" fmla="*/ 204 w 430"/>
              <a:gd name="T43" fmla="*/ 395 h 512"/>
              <a:gd name="T44" fmla="*/ 221 w 430"/>
              <a:gd name="T45" fmla="*/ 391 h 512"/>
              <a:gd name="T46" fmla="*/ 248 w 430"/>
              <a:gd name="T47" fmla="*/ 390 h 512"/>
              <a:gd name="T48" fmla="*/ 255 w 430"/>
              <a:gd name="T49" fmla="*/ 378 h 512"/>
              <a:gd name="T50" fmla="*/ 269 w 430"/>
              <a:gd name="T51" fmla="*/ 369 h 512"/>
              <a:gd name="T52" fmla="*/ 289 w 430"/>
              <a:gd name="T53" fmla="*/ 363 h 512"/>
              <a:gd name="T54" fmla="*/ 299 w 430"/>
              <a:gd name="T55" fmla="*/ 350 h 512"/>
              <a:gd name="T56" fmla="*/ 299 w 430"/>
              <a:gd name="T57" fmla="*/ 340 h 512"/>
              <a:gd name="T58" fmla="*/ 288 w 430"/>
              <a:gd name="T59" fmla="*/ 327 h 512"/>
              <a:gd name="T60" fmla="*/ 297 w 430"/>
              <a:gd name="T61" fmla="*/ 320 h 512"/>
              <a:gd name="T62" fmla="*/ 296 w 430"/>
              <a:gd name="T63" fmla="*/ 307 h 512"/>
              <a:gd name="T64" fmla="*/ 309 w 430"/>
              <a:gd name="T65" fmla="*/ 297 h 512"/>
              <a:gd name="T66" fmla="*/ 310 w 430"/>
              <a:gd name="T67" fmla="*/ 284 h 512"/>
              <a:gd name="T68" fmla="*/ 299 w 430"/>
              <a:gd name="T69" fmla="*/ 273 h 512"/>
              <a:gd name="T70" fmla="*/ 301 w 430"/>
              <a:gd name="T71" fmla="*/ 259 h 512"/>
              <a:gd name="T72" fmla="*/ 314 w 430"/>
              <a:gd name="T73" fmla="*/ 246 h 512"/>
              <a:gd name="T74" fmla="*/ 309 w 430"/>
              <a:gd name="T75" fmla="*/ 234 h 512"/>
              <a:gd name="T76" fmla="*/ 315 w 430"/>
              <a:gd name="T77" fmla="*/ 217 h 512"/>
              <a:gd name="T78" fmla="*/ 315 w 430"/>
              <a:gd name="T79" fmla="*/ 207 h 512"/>
              <a:gd name="T80" fmla="*/ 303 w 430"/>
              <a:gd name="T81" fmla="*/ 201 h 512"/>
              <a:gd name="T82" fmla="*/ 306 w 430"/>
              <a:gd name="T83" fmla="*/ 196 h 512"/>
              <a:gd name="T84" fmla="*/ 291 w 430"/>
              <a:gd name="T85" fmla="*/ 181 h 512"/>
              <a:gd name="T86" fmla="*/ 295 w 430"/>
              <a:gd name="T87" fmla="*/ 156 h 512"/>
              <a:gd name="T88" fmla="*/ 308 w 430"/>
              <a:gd name="T89" fmla="*/ 137 h 512"/>
              <a:gd name="T90" fmla="*/ 330 w 430"/>
              <a:gd name="T91" fmla="*/ 131 h 512"/>
              <a:gd name="T92" fmla="*/ 333 w 430"/>
              <a:gd name="T93" fmla="*/ 124 h 512"/>
              <a:gd name="T94" fmla="*/ 323 w 430"/>
              <a:gd name="T95" fmla="*/ 119 h 512"/>
              <a:gd name="T96" fmla="*/ 333 w 430"/>
              <a:gd name="T97" fmla="*/ 109 h 512"/>
              <a:gd name="T98" fmla="*/ 343 w 430"/>
              <a:gd name="T99" fmla="*/ 114 h 512"/>
              <a:gd name="T100" fmla="*/ 351 w 430"/>
              <a:gd name="T101" fmla="*/ 117 h 512"/>
              <a:gd name="T102" fmla="*/ 356 w 430"/>
              <a:gd name="T103" fmla="*/ 105 h 512"/>
              <a:gd name="T104" fmla="*/ 348 w 430"/>
              <a:gd name="T105" fmla="*/ 92 h 512"/>
              <a:gd name="T106" fmla="*/ 354 w 430"/>
              <a:gd name="T107" fmla="*/ 89 h 512"/>
              <a:gd name="T108" fmla="*/ 368 w 430"/>
              <a:gd name="T109" fmla="*/ 75 h 512"/>
              <a:gd name="T110" fmla="*/ 366 w 430"/>
              <a:gd name="T111" fmla="*/ 65 h 512"/>
              <a:gd name="T112" fmla="*/ 354 w 430"/>
              <a:gd name="T113" fmla="*/ 54 h 512"/>
              <a:gd name="T114" fmla="*/ 359 w 430"/>
              <a:gd name="T115" fmla="*/ 34 h 512"/>
              <a:gd name="T116" fmla="*/ 367 w 430"/>
              <a:gd name="T117" fmla="*/ 32 h 512"/>
              <a:gd name="T118" fmla="*/ 380 w 430"/>
              <a:gd name="T119" fmla="*/ 24 h 512"/>
              <a:gd name="T120" fmla="*/ 399 w 430"/>
              <a:gd name="T121" fmla="*/ 24 h 512"/>
              <a:gd name="T122" fmla="*/ 420 w 430"/>
              <a:gd name="T123" fmla="*/ 25 h 512"/>
              <a:gd name="T124" fmla="*/ 430 w 430"/>
              <a:gd name="T125" fmla="*/ 0 h 5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430" h="512">
                <a:moveTo>
                  <a:pt x="134" y="507"/>
                </a:moveTo>
                <a:lnTo>
                  <a:pt x="133" y="507"/>
                </a:lnTo>
                <a:lnTo>
                  <a:pt x="132" y="505"/>
                </a:lnTo>
                <a:lnTo>
                  <a:pt x="132" y="504"/>
                </a:lnTo>
                <a:lnTo>
                  <a:pt x="131" y="504"/>
                </a:lnTo>
                <a:lnTo>
                  <a:pt x="131" y="503"/>
                </a:lnTo>
                <a:lnTo>
                  <a:pt x="130" y="502"/>
                </a:lnTo>
                <a:lnTo>
                  <a:pt x="129" y="502"/>
                </a:lnTo>
                <a:lnTo>
                  <a:pt x="129" y="502"/>
                </a:lnTo>
                <a:lnTo>
                  <a:pt x="128" y="501"/>
                </a:lnTo>
                <a:lnTo>
                  <a:pt x="127" y="501"/>
                </a:lnTo>
                <a:lnTo>
                  <a:pt x="126" y="501"/>
                </a:lnTo>
                <a:lnTo>
                  <a:pt x="121" y="501"/>
                </a:lnTo>
                <a:lnTo>
                  <a:pt x="119" y="501"/>
                </a:lnTo>
                <a:lnTo>
                  <a:pt x="116" y="501"/>
                </a:lnTo>
                <a:lnTo>
                  <a:pt x="113" y="501"/>
                </a:lnTo>
                <a:lnTo>
                  <a:pt x="110" y="502"/>
                </a:lnTo>
                <a:lnTo>
                  <a:pt x="108" y="502"/>
                </a:lnTo>
                <a:lnTo>
                  <a:pt x="107" y="503"/>
                </a:lnTo>
                <a:lnTo>
                  <a:pt x="106" y="503"/>
                </a:lnTo>
                <a:lnTo>
                  <a:pt x="105" y="504"/>
                </a:lnTo>
                <a:lnTo>
                  <a:pt x="103" y="504"/>
                </a:lnTo>
                <a:lnTo>
                  <a:pt x="102" y="505"/>
                </a:lnTo>
                <a:lnTo>
                  <a:pt x="97" y="509"/>
                </a:lnTo>
                <a:lnTo>
                  <a:pt x="95" y="510"/>
                </a:lnTo>
                <a:lnTo>
                  <a:pt x="94" y="510"/>
                </a:lnTo>
                <a:lnTo>
                  <a:pt x="92" y="511"/>
                </a:lnTo>
                <a:lnTo>
                  <a:pt x="91" y="512"/>
                </a:lnTo>
                <a:lnTo>
                  <a:pt x="90" y="512"/>
                </a:lnTo>
                <a:lnTo>
                  <a:pt x="89" y="512"/>
                </a:lnTo>
                <a:lnTo>
                  <a:pt x="87" y="512"/>
                </a:lnTo>
                <a:lnTo>
                  <a:pt x="85" y="512"/>
                </a:lnTo>
                <a:lnTo>
                  <a:pt x="83" y="512"/>
                </a:lnTo>
                <a:lnTo>
                  <a:pt x="81" y="512"/>
                </a:lnTo>
                <a:lnTo>
                  <a:pt x="77" y="512"/>
                </a:lnTo>
                <a:lnTo>
                  <a:pt x="68" y="511"/>
                </a:lnTo>
                <a:lnTo>
                  <a:pt x="67" y="510"/>
                </a:lnTo>
                <a:lnTo>
                  <a:pt x="65" y="510"/>
                </a:lnTo>
                <a:lnTo>
                  <a:pt x="63" y="509"/>
                </a:lnTo>
                <a:lnTo>
                  <a:pt x="62" y="508"/>
                </a:lnTo>
                <a:lnTo>
                  <a:pt x="60" y="507"/>
                </a:lnTo>
                <a:lnTo>
                  <a:pt x="58" y="505"/>
                </a:lnTo>
                <a:lnTo>
                  <a:pt x="56" y="504"/>
                </a:lnTo>
                <a:lnTo>
                  <a:pt x="50" y="499"/>
                </a:lnTo>
                <a:lnTo>
                  <a:pt x="48" y="497"/>
                </a:lnTo>
                <a:lnTo>
                  <a:pt x="47" y="496"/>
                </a:lnTo>
                <a:lnTo>
                  <a:pt x="45" y="495"/>
                </a:lnTo>
                <a:lnTo>
                  <a:pt x="44" y="494"/>
                </a:lnTo>
                <a:lnTo>
                  <a:pt x="39" y="492"/>
                </a:lnTo>
                <a:lnTo>
                  <a:pt x="34" y="489"/>
                </a:lnTo>
                <a:lnTo>
                  <a:pt x="33" y="488"/>
                </a:lnTo>
                <a:lnTo>
                  <a:pt x="31" y="488"/>
                </a:lnTo>
                <a:lnTo>
                  <a:pt x="29" y="487"/>
                </a:lnTo>
                <a:lnTo>
                  <a:pt x="26" y="486"/>
                </a:lnTo>
                <a:lnTo>
                  <a:pt x="18" y="485"/>
                </a:lnTo>
                <a:lnTo>
                  <a:pt x="15" y="484"/>
                </a:lnTo>
                <a:lnTo>
                  <a:pt x="13" y="484"/>
                </a:lnTo>
                <a:lnTo>
                  <a:pt x="11" y="483"/>
                </a:lnTo>
                <a:lnTo>
                  <a:pt x="9" y="482"/>
                </a:lnTo>
                <a:lnTo>
                  <a:pt x="0" y="479"/>
                </a:lnTo>
                <a:lnTo>
                  <a:pt x="1" y="478"/>
                </a:lnTo>
                <a:lnTo>
                  <a:pt x="2" y="476"/>
                </a:lnTo>
                <a:lnTo>
                  <a:pt x="4" y="471"/>
                </a:lnTo>
                <a:lnTo>
                  <a:pt x="4" y="470"/>
                </a:lnTo>
                <a:lnTo>
                  <a:pt x="5" y="470"/>
                </a:lnTo>
                <a:lnTo>
                  <a:pt x="5" y="469"/>
                </a:lnTo>
                <a:lnTo>
                  <a:pt x="6" y="469"/>
                </a:lnTo>
                <a:lnTo>
                  <a:pt x="7" y="469"/>
                </a:lnTo>
                <a:lnTo>
                  <a:pt x="7" y="468"/>
                </a:lnTo>
                <a:lnTo>
                  <a:pt x="9" y="467"/>
                </a:lnTo>
                <a:lnTo>
                  <a:pt x="10" y="467"/>
                </a:lnTo>
                <a:lnTo>
                  <a:pt x="10" y="466"/>
                </a:lnTo>
                <a:lnTo>
                  <a:pt x="10" y="466"/>
                </a:lnTo>
                <a:lnTo>
                  <a:pt x="10" y="466"/>
                </a:lnTo>
                <a:lnTo>
                  <a:pt x="9" y="465"/>
                </a:lnTo>
                <a:lnTo>
                  <a:pt x="9" y="465"/>
                </a:lnTo>
                <a:lnTo>
                  <a:pt x="9" y="465"/>
                </a:lnTo>
                <a:lnTo>
                  <a:pt x="9" y="464"/>
                </a:lnTo>
                <a:lnTo>
                  <a:pt x="10" y="464"/>
                </a:lnTo>
                <a:lnTo>
                  <a:pt x="11" y="463"/>
                </a:lnTo>
                <a:lnTo>
                  <a:pt x="11" y="462"/>
                </a:lnTo>
                <a:lnTo>
                  <a:pt x="12" y="460"/>
                </a:lnTo>
                <a:lnTo>
                  <a:pt x="12" y="460"/>
                </a:lnTo>
                <a:lnTo>
                  <a:pt x="12" y="459"/>
                </a:lnTo>
                <a:lnTo>
                  <a:pt x="12" y="458"/>
                </a:lnTo>
                <a:lnTo>
                  <a:pt x="13" y="458"/>
                </a:lnTo>
                <a:lnTo>
                  <a:pt x="13" y="458"/>
                </a:lnTo>
                <a:lnTo>
                  <a:pt x="15" y="458"/>
                </a:lnTo>
                <a:lnTo>
                  <a:pt x="15" y="457"/>
                </a:lnTo>
                <a:lnTo>
                  <a:pt x="16" y="457"/>
                </a:lnTo>
                <a:lnTo>
                  <a:pt x="16" y="457"/>
                </a:lnTo>
                <a:lnTo>
                  <a:pt x="17" y="456"/>
                </a:lnTo>
                <a:lnTo>
                  <a:pt x="19" y="454"/>
                </a:lnTo>
                <a:lnTo>
                  <a:pt x="19" y="453"/>
                </a:lnTo>
                <a:lnTo>
                  <a:pt x="19" y="453"/>
                </a:lnTo>
                <a:lnTo>
                  <a:pt x="20" y="453"/>
                </a:lnTo>
                <a:lnTo>
                  <a:pt x="20" y="452"/>
                </a:lnTo>
                <a:lnTo>
                  <a:pt x="20" y="452"/>
                </a:lnTo>
                <a:lnTo>
                  <a:pt x="21" y="451"/>
                </a:lnTo>
                <a:lnTo>
                  <a:pt x="22" y="451"/>
                </a:lnTo>
                <a:lnTo>
                  <a:pt x="23" y="450"/>
                </a:lnTo>
                <a:lnTo>
                  <a:pt x="25" y="450"/>
                </a:lnTo>
                <a:lnTo>
                  <a:pt x="26" y="450"/>
                </a:lnTo>
                <a:lnTo>
                  <a:pt x="28" y="450"/>
                </a:lnTo>
                <a:lnTo>
                  <a:pt x="29" y="450"/>
                </a:lnTo>
                <a:lnTo>
                  <a:pt x="30" y="450"/>
                </a:lnTo>
                <a:lnTo>
                  <a:pt x="31" y="450"/>
                </a:lnTo>
                <a:lnTo>
                  <a:pt x="32" y="451"/>
                </a:lnTo>
                <a:lnTo>
                  <a:pt x="33" y="452"/>
                </a:lnTo>
                <a:lnTo>
                  <a:pt x="35" y="454"/>
                </a:lnTo>
                <a:lnTo>
                  <a:pt x="36" y="454"/>
                </a:lnTo>
                <a:lnTo>
                  <a:pt x="37" y="455"/>
                </a:lnTo>
                <a:lnTo>
                  <a:pt x="38" y="455"/>
                </a:lnTo>
                <a:lnTo>
                  <a:pt x="40" y="455"/>
                </a:lnTo>
                <a:lnTo>
                  <a:pt x="41" y="456"/>
                </a:lnTo>
                <a:lnTo>
                  <a:pt x="43" y="456"/>
                </a:lnTo>
                <a:lnTo>
                  <a:pt x="43" y="456"/>
                </a:lnTo>
                <a:lnTo>
                  <a:pt x="44" y="456"/>
                </a:lnTo>
                <a:lnTo>
                  <a:pt x="45" y="455"/>
                </a:lnTo>
                <a:lnTo>
                  <a:pt x="46" y="455"/>
                </a:lnTo>
                <a:lnTo>
                  <a:pt x="46" y="454"/>
                </a:lnTo>
                <a:lnTo>
                  <a:pt x="47" y="453"/>
                </a:lnTo>
                <a:lnTo>
                  <a:pt x="48" y="452"/>
                </a:lnTo>
                <a:lnTo>
                  <a:pt x="49" y="451"/>
                </a:lnTo>
                <a:lnTo>
                  <a:pt x="51" y="449"/>
                </a:lnTo>
                <a:lnTo>
                  <a:pt x="53" y="446"/>
                </a:lnTo>
                <a:lnTo>
                  <a:pt x="54" y="445"/>
                </a:lnTo>
                <a:lnTo>
                  <a:pt x="54" y="444"/>
                </a:lnTo>
                <a:lnTo>
                  <a:pt x="55" y="444"/>
                </a:lnTo>
                <a:lnTo>
                  <a:pt x="56" y="444"/>
                </a:lnTo>
                <a:lnTo>
                  <a:pt x="56" y="443"/>
                </a:lnTo>
                <a:lnTo>
                  <a:pt x="57" y="443"/>
                </a:lnTo>
                <a:lnTo>
                  <a:pt x="59" y="443"/>
                </a:lnTo>
                <a:lnTo>
                  <a:pt x="64" y="442"/>
                </a:lnTo>
                <a:lnTo>
                  <a:pt x="66" y="442"/>
                </a:lnTo>
                <a:lnTo>
                  <a:pt x="67" y="442"/>
                </a:lnTo>
                <a:lnTo>
                  <a:pt x="69" y="442"/>
                </a:lnTo>
                <a:lnTo>
                  <a:pt x="70" y="443"/>
                </a:lnTo>
                <a:lnTo>
                  <a:pt x="72" y="443"/>
                </a:lnTo>
                <a:lnTo>
                  <a:pt x="73" y="444"/>
                </a:lnTo>
                <a:lnTo>
                  <a:pt x="75" y="445"/>
                </a:lnTo>
                <a:lnTo>
                  <a:pt x="78" y="447"/>
                </a:lnTo>
                <a:lnTo>
                  <a:pt x="79" y="448"/>
                </a:lnTo>
                <a:lnTo>
                  <a:pt x="79" y="448"/>
                </a:lnTo>
                <a:lnTo>
                  <a:pt x="80" y="448"/>
                </a:lnTo>
                <a:lnTo>
                  <a:pt x="81" y="448"/>
                </a:lnTo>
                <a:lnTo>
                  <a:pt x="82" y="448"/>
                </a:lnTo>
                <a:lnTo>
                  <a:pt x="82" y="448"/>
                </a:lnTo>
                <a:lnTo>
                  <a:pt x="83" y="448"/>
                </a:lnTo>
                <a:lnTo>
                  <a:pt x="84" y="447"/>
                </a:lnTo>
                <a:lnTo>
                  <a:pt x="85" y="446"/>
                </a:lnTo>
                <a:lnTo>
                  <a:pt x="87" y="443"/>
                </a:lnTo>
                <a:lnTo>
                  <a:pt x="88" y="441"/>
                </a:lnTo>
                <a:lnTo>
                  <a:pt x="89" y="440"/>
                </a:lnTo>
                <a:lnTo>
                  <a:pt x="91" y="438"/>
                </a:lnTo>
                <a:lnTo>
                  <a:pt x="93" y="436"/>
                </a:lnTo>
                <a:lnTo>
                  <a:pt x="95" y="434"/>
                </a:lnTo>
                <a:lnTo>
                  <a:pt x="96" y="434"/>
                </a:lnTo>
                <a:lnTo>
                  <a:pt x="97" y="433"/>
                </a:lnTo>
                <a:lnTo>
                  <a:pt x="98" y="432"/>
                </a:lnTo>
                <a:lnTo>
                  <a:pt x="102" y="430"/>
                </a:lnTo>
                <a:lnTo>
                  <a:pt x="103" y="429"/>
                </a:lnTo>
                <a:lnTo>
                  <a:pt x="104" y="428"/>
                </a:lnTo>
                <a:lnTo>
                  <a:pt x="106" y="427"/>
                </a:lnTo>
                <a:lnTo>
                  <a:pt x="108" y="426"/>
                </a:lnTo>
                <a:lnTo>
                  <a:pt x="110" y="423"/>
                </a:lnTo>
                <a:lnTo>
                  <a:pt x="111" y="421"/>
                </a:lnTo>
                <a:lnTo>
                  <a:pt x="113" y="419"/>
                </a:lnTo>
                <a:lnTo>
                  <a:pt x="114" y="418"/>
                </a:lnTo>
                <a:lnTo>
                  <a:pt x="115" y="417"/>
                </a:lnTo>
                <a:lnTo>
                  <a:pt x="115" y="416"/>
                </a:lnTo>
                <a:lnTo>
                  <a:pt x="117" y="415"/>
                </a:lnTo>
                <a:lnTo>
                  <a:pt x="119" y="414"/>
                </a:lnTo>
                <a:lnTo>
                  <a:pt x="121" y="413"/>
                </a:lnTo>
                <a:lnTo>
                  <a:pt x="125" y="412"/>
                </a:lnTo>
                <a:lnTo>
                  <a:pt x="127" y="411"/>
                </a:lnTo>
                <a:lnTo>
                  <a:pt x="130" y="410"/>
                </a:lnTo>
                <a:lnTo>
                  <a:pt x="133" y="410"/>
                </a:lnTo>
                <a:lnTo>
                  <a:pt x="134" y="410"/>
                </a:lnTo>
                <a:lnTo>
                  <a:pt x="137" y="410"/>
                </a:lnTo>
                <a:lnTo>
                  <a:pt x="139" y="410"/>
                </a:lnTo>
                <a:lnTo>
                  <a:pt x="140" y="410"/>
                </a:lnTo>
                <a:lnTo>
                  <a:pt x="141" y="409"/>
                </a:lnTo>
                <a:lnTo>
                  <a:pt x="142" y="409"/>
                </a:lnTo>
                <a:lnTo>
                  <a:pt x="142" y="409"/>
                </a:lnTo>
                <a:lnTo>
                  <a:pt x="143" y="408"/>
                </a:lnTo>
                <a:lnTo>
                  <a:pt x="144" y="407"/>
                </a:lnTo>
                <a:lnTo>
                  <a:pt x="144" y="406"/>
                </a:lnTo>
                <a:lnTo>
                  <a:pt x="145" y="405"/>
                </a:lnTo>
                <a:lnTo>
                  <a:pt x="146" y="401"/>
                </a:lnTo>
                <a:lnTo>
                  <a:pt x="147" y="399"/>
                </a:lnTo>
                <a:lnTo>
                  <a:pt x="148" y="398"/>
                </a:lnTo>
                <a:lnTo>
                  <a:pt x="148" y="397"/>
                </a:lnTo>
                <a:lnTo>
                  <a:pt x="149" y="396"/>
                </a:lnTo>
                <a:lnTo>
                  <a:pt x="150" y="396"/>
                </a:lnTo>
                <a:lnTo>
                  <a:pt x="150" y="395"/>
                </a:lnTo>
                <a:lnTo>
                  <a:pt x="151" y="395"/>
                </a:lnTo>
                <a:lnTo>
                  <a:pt x="151" y="395"/>
                </a:lnTo>
                <a:lnTo>
                  <a:pt x="152" y="395"/>
                </a:lnTo>
                <a:lnTo>
                  <a:pt x="153" y="395"/>
                </a:lnTo>
                <a:lnTo>
                  <a:pt x="154" y="395"/>
                </a:lnTo>
                <a:lnTo>
                  <a:pt x="157" y="395"/>
                </a:lnTo>
                <a:lnTo>
                  <a:pt x="158" y="396"/>
                </a:lnTo>
                <a:lnTo>
                  <a:pt x="159" y="395"/>
                </a:lnTo>
                <a:lnTo>
                  <a:pt x="160" y="395"/>
                </a:lnTo>
                <a:lnTo>
                  <a:pt x="161" y="395"/>
                </a:lnTo>
                <a:lnTo>
                  <a:pt x="161" y="395"/>
                </a:lnTo>
                <a:lnTo>
                  <a:pt x="162" y="394"/>
                </a:lnTo>
                <a:lnTo>
                  <a:pt x="163" y="394"/>
                </a:lnTo>
                <a:lnTo>
                  <a:pt x="164" y="393"/>
                </a:lnTo>
                <a:lnTo>
                  <a:pt x="165" y="392"/>
                </a:lnTo>
                <a:lnTo>
                  <a:pt x="166" y="391"/>
                </a:lnTo>
                <a:lnTo>
                  <a:pt x="169" y="388"/>
                </a:lnTo>
                <a:lnTo>
                  <a:pt x="170" y="387"/>
                </a:lnTo>
                <a:lnTo>
                  <a:pt x="170" y="387"/>
                </a:lnTo>
                <a:lnTo>
                  <a:pt x="171" y="386"/>
                </a:lnTo>
                <a:lnTo>
                  <a:pt x="172" y="386"/>
                </a:lnTo>
                <a:lnTo>
                  <a:pt x="174" y="385"/>
                </a:lnTo>
                <a:lnTo>
                  <a:pt x="176" y="384"/>
                </a:lnTo>
                <a:lnTo>
                  <a:pt x="177" y="384"/>
                </a:lnTo>
                <a:lnTo>
                  <a:pt x="178" y="384"/>
                </a:lnTo>
                <a:lnTo>
                  <a:pt x="179" y="384"/>
                </a:lnTo>
                <a:lnTo>
                  <a:pt x="180" y="384"/>
                </a:lnTo>
                <a:lnTo>
                  <a:pt x="180" y="384"/>
                </a:lnTo>
                <a:lnTo>
                  <a:pt x="181" y="384"/>
                </a:lnTo>
                <a:lnTo>
                  <a:pt x="181" y="385"/>
                </a:lnTo>
                <a:lnTo>
                  <a:pt x="182" y="386"/>
                </a:lnTo>
                <a:lnTo>
                  <a:pt x="183" y="387"/>
                </a:lnTo>
                <a:lnTo>
                  <a:pt x="185" y="389"/>
                </a:lnTo>
                <a:lnTo>
                  <a:pt x="185" y="390"/>
                </a:lnTo>
                <a:lnTo>
                  <a:pt x="186" y="391"/>
                </a:lnTo>
                <a:lnTo>
                  <a:pt x="187" y="392"/>
                </a:lnTo>
                <a:lnTo>
                  <a:pt x="191" y="394"/>
                </a:lnTo>
                <a:lnTo>
                  <a:pt x="192" y="395"/>
                </a:lnTo>
                <a:lnTo>
                  <a:pt x="193" y="395"/>
                </a:lnTo>
                <a:lnTo>
                  <a:pt x="195" y="396"/>
                </a:lnTo>
                <a:lnTo>
                  <a:pt x="196" y="396"/>
                </a:lnTo>
                <a:lnTo>
                  <a:pt x="197" y="396"/>
                </a:lnTo>
                <a:lnTo>
                  <a:pt x="198" y="396"/>
                </a:lnTo>
                <a:lnTo>
                  <a:pt x="200" y="396"/>
                </a:lnTo>
                <a:lnTo>
                  <a:pt x="202" y="396"/>
                </a:lnTo>
                <a:lnTo>
                  <a:pt x="204" y="395"/>
                </a:lnTo>
                <a:lnTo>
                  <a:pt x="206" y="395"/>
                </a:lnTo>
                <a:lnTo>
                  <a:pt x="208" y="393"/>
                </a:lnTo>
                <a:lnTo>
                  <a:pt x="209" y="392"/>
                </a:lnTo>
                <a:lnTo>
                  <a:pt x="211" y="391"/>
                </a:lnTo>
                <a:lnTo>
                  <a:pt x="212" y="390"/>
                </a:lnTo>
                <a:lnTo>
                  <a:pt x="213" y="390"/>
                </a:lnTo>
                <a:lnTo>
                  <a:pt x="214" y="390"/>
                </a:lnTo>
                <a:lnTo>
                  <a:pt x="215" y="390"/>
                </a:lnTo>
                <a:lnTo>
                  <a:pt x="216" y="390"/>
                </a:lnTo>
                <a:lnTo>
                  <a:pt x="219" y="390"/>
                </a:lnTo>
                <a:lnTo>
                  <a:pt x="221" y="391"/>
                </a:lnTo>
                <a:lnTo>
                  <a:pt x="224" y="391"/>
                </a:lnTo>
                <a:lnTo>
                  <a:pt x="225" y="392"/>
                </a:lnTo>
                <a:lnTo>
                  <a:pt x="228" y="392"/>
                </a:lnTo>
                <a:lnTo>
                  <a:pt x="232" y="393"/>
                </a:lnTo>
                <a:lnTo>
                  <a:pt x="233" y="393"/>
                </a:lnTo>
                <a:lnTo>
                  <a:pt x="234" y="393"/>
                </a:lnTo>
                <a:lnTo>
                  <a:pt x="237" y="392"/>
                </a:lnTo>
                <a:lnTo>
                  <a:pt x="242" y="391"/>
                </a:lnTo>
                <a:lnTo>
                  <a:pt x="245" y="390"/>
                </a:lnTo>
                <a:lnTo>
                  <a:pt x="247" y="390"/>
                </a:lnTo>
                <a:lnTo>
                  <a:pt x="248" y="390"/>
                </a:lnTo>
                <a:lnTo>
                  <a:pt x="249" y="389"/>
                </a:lnTo>
                <a:lnTo>
                  <a:pt x="253" y="387"/>
                </a:lnTo>
                <a:lnTo>
                  <a:pt x="254" y="386"/>
                </a:lnTo>
                <a:lnTo>
                  <a:pt x="254" y="385"/>
                </a:lnTo>
                <a:lnTo>
                  <a:pt x="255" y="385"/>
                </a:lnTo>
                <a:lnTo>
                  <a:pt x="255" y="384"/>
                </a:lnTo>
                <a:lnTo>
                  <a:pt x="256" y="383"/>
                </a:lnTo>
                <a:lnTo>
                  <a:pt x="256" y="383"/>
                </a:lnTo>
                <a:lnTo>
                  <a:pt x="256" y="382"/>
                </a:lnTo>
                <a:lnTo>
                  <a:pt x="256" y="379"/>
                </a:lnTo>
                <a:lnTo>
                  <a:pt x="255" y="378"/>
                </a:lnTo>
                <a:lnTo>
                  <a:pt x="256" y="377"/>
                </a:lnTo>
                <a:lnTo>
                  <a:pt x="256" y="376"/>
                </a:lnTo>
                <a:lnTo>
                  <a:pt x="257" y="375"/>
                </a:lnTo>
                <a:lnTo>
                  <a:pt x="258" y="373"/>
                </a:lnTo>
                <a:lnTo>
                  <a:pt x="259" y="373"/>
                </a:lnTo>
                <a:lnTo>
                  <a:pt x="260" y="372"/>
                </a:lnTo>
                <a:lnTo>
                  <a:pt x="261" y="371"/>
                </a:lnTo>
                <a:lnTo>
                  <a:pt x="262" y="371"/>
                </a:lnTo>
                <a:lnTo>
                  <a:pt x="264" y="370"/>
                </a:lnTo>
                <a:lnTo>
                  <a:pt x="266" y="369"/>
                </a:lnTo>
                <a:lnTo>
                  <a:pt x="269" y="369"/>
                </a:lnTo>
                <a:lnTo>
                  <a:pt x="274" y="369"/>
                </a:lnTo>
                <a:lnTo>
                  <a:pt x="278" y="368"/>
                </a:lnTo>
                <a:lnTo>
                  <a:pt x="281" y="367"/>
                </a:lnTo>
                <a:lnTo>
                  <a:pt x="284" y="367"/>
                </a:lnTo>
                <a:lnTo>
                  <a:pt x="285" y="366"/>
                </a:lnTo>
                <a:lnTo>
                  <a:pt x="286" y="366"/>
                </a:lnTo>
                <a:lnTo>
                  <a:pt x="286" y="366"/>
                </a:lnTo>
                <a:lnTo>
                  <a:pt x="287" y="365"/>
                </a:lnTo>
                <a:lnTo>
                  <a:pt x="288" y="364"/>
                </a:lnTo>
                <a:lnTo>
                  <a:pt x="289" y="364"/>
                </a:lnTo>
                <a:lnTo>
                  <a:pt x="289" y="363"/>
                </a:lnTo>
                <a:lnTo>
                  <a:pt x="290" y="362"/>
                </a:lnTo>
                <a:lnTo>
                  <a:pt x="291" y="361"/>
                </a:lnTo>
                <a:lnTo>
                  <a:pt x="292" y="360"/>
                </a:lnTo>
                <a:lnTo>
                  <a:pt x="292" y="359"/>
                </a:lnTo>
                <a:lnTo>
                  <a:pt x="293" y="356"/>
                </a:lnTo>
                <a:lnTo>
                  <a:pt x="294" y="355"/>
                </a:lnTo>
                <a:lnTo>
                  <a:pt x="294" y="354"/>
                </a:lnTo>
                <a:lnTo>
                  <a:pt x="295" y="354"/>
                </a:lnTo>
                <a:lnTo>
                  <a:pt x="296" y="353"/>
                </a:lnTo>
                <a:lnTo>
                  <a:pt x="298" y="350"/>
                </a:lnTo>
                <a:lnTo>
                  <a:pt x="299" y="350"/>
                </a:lnTo>
                <a:lnTo>
                  <a:pt x="300" y="349"/>
                </a:lnTo>
                <a:lnTo>
                  <a:pt x="301" y="348"/>
                </a:lnTo>
                <a:lnTo>
                  <a:pt x="301" y="347"/>
                </a:lnTo>
                <a:lnTo>
                  <a:pt x="301" y="346"/>
                </a:lnTo>
                <a:lnTo>
                  <a:pt x="302" y="346"/>
                </a:lnTo>
                <a:lnTo>
                  <a:pt x="302" y="345"/>
                </a:lnTo>
                <a:lnTo>
                  <a:pt x="301" y="344"/>
                </a:lnTo>
                <a:lnTo>
                  <a:pt x="301" y="343"/>
                </a:lnTo>
                <a:lnTo>
                  <a:pt x="300" y="342"/>
                </a:lnTo>
                <a:lnTo>
                  <a:pt x="299" y="341"/>
                </a:lnTo>
                <a:lnTo>
                  <a:pt x="299" y="340"/>
                </a:lnTo>
                <a:lnTo>
                  <a:pt x="297" y="339"/>
                </a:lnTo>
                <a:lnTo>
                  <a:pt x="293" y="335"/>
                </a:lnTo>
                <a:lnTo>
                  <a:pt x="292" y="334"/>
                </a:lnTo>
                <a:lnTo>
                  <a:pt x="290" y="332"/>
                </a:lnTo>
                <a:lnTo>
                  <a:pt x="289" y="331"/>
                </a:lnTo>
                <a:lnTo>
                  <a:pt x="288" y="330"/>
                </a:lnTo>
                <a:lnTo>
                  <a:pt x="288" y="329"/>
                </a:lnTo>
                <a:lnTo>
                  <a:pt x="288" y="328"/>
                </a:lnTo>
                <a:lnTo>
                  <a:pt x="288" y="327"/>
                </a:lnTo>
                <a:lnTo>
                  <a:pt x="288" y="327"/>
                </a:lnTo>
                <a:lnTo>
                  <a:pt x="288" y="327"/>
                </a:lnTo>
                <a:lnTo>
                  <a:pt x="288" y="326"/>
                </a:lnTo>
                <a:lnTo>
                  <a:pt x="289" y="326"/>
                </a:lnTo>
                <a:lnTo>
                  <a:pt x="290" y="326"/>
                </a:lnTo>
                <a:lnTo>
                  <a:pt x="291" y="325"/>
                </a:lnTo>
                <a:lnTo>
                  <a:pt x="292" y="325"/>
                </a:lnTo>
                <a:lnTo>
                  <a:pt x="294" y="324"/>
                </a:lnTo>
                <a:lnTo>
                  <a:pt x="295" y="324"/>
                </a:lnTo>
                <a:lnTo>
                  <a:pt x="295" y="323"/>
                </a:lnTo>
                <a:lnTo>
                  <a:pt x="296" y="322"/>
                </a:lnTo>
                <a:lnTo>
                  <a:pt x="297" y="321"/>
                </a:lnTo>
                <a:lnTo>
                  <a:pt x="297" y="320"/>
                </a:lnTo>
                <a:lnTo>
                  <a:pt x="298" y="319"/>
                </a:lnTo>
                <a:lnTo>
                  <a:pt x="298" y="319"/>
                </a:lnTo>
                <a:lnTo>
                  <a:pt x="298" y="318"/>
                </a:lnTo>
                <a:lnTo>
                  <a:pt x="298" y="317"/>
                </a:lnTo>
                <a:lnTo>
                  <a:pt x="297" y="316"/>
                </a:lnTo>
                <a:lnTo>
                  <a:pt x="297" y="314"/>
                </a:lnTo>
                <a:lnTo>
                  <a:pt x="296" y="311"/>
                </a:lnTo>
                <a:lnTo>
                  <a:pt x="296" y="310"/>
                </a:lnTo>
                <a:lnTo>
                  <a:pt x="296" y="309"/>
                </a:lnTo>
                <a:lnTo>
                  <a:pt x="296" y="308"/>
                </a:lnTo>
                <a:lnTo>
                  <a:pt x="296" y="307"/>
                </a:lnTo>
                <a:lnTo>
                  <a:pt x="297" y="305"/>
                </a:lnTo>
                <a:lnTo>
                  <a:pt x="297" y="305"/>
                </a:lnTo>
                <a:lnTo>
                  <a:pt x="298" y="304"/>
                </a:lnTo>
                <a:lnTo>
                  <a:pt x="298" y="303"/>
                </a:lnTo>
                <a:lnTo>
                  <a:pt x="299" y="303"/>
                </a:lnTo>
                <a:lnTo>
                  <a:pt x="300" y="302"/>
                </a:lnTo>
                <a:lnTo>
                  <a:pt x="301" y="301"/>
                </a:lnTo>
                <a:lnTo>
                  <a:pt x="304" y="300"/>
                </a:lnTo>
                <a:lnTo>
                  <a:pt x="305" y="299"/>
                </a:lnTo>
                <a:lnTo>
                  <a:pt x="307" y="298"/>
                </a:lnTo>
                <a:lnTo>
                  <a:pt x="309" y="297"/>
                </a:lnTo>
                <a:lnTo>
                  <a:pt x="310" y="296"/>
                </a:lnTo>
                <a:lnTo>
                  <a:pt x="310" y="295"/>
                </a:lnTo>
                <a:lnTo>
                  <a:pt x="311" y="294"/>
                </a:lnTo>
                <a:lnTo>
                  <a:pt x="311" y="293"/>
                </a:lnTo>
                <a:lnTo>
                  <a:pt x="311" y="292"/>
                </a:lnTo>
                <a:lnTo>
                  <a:pt x="311" y="290"/>
                </a:lnTo>
                <a:lnTo>
                  <a:pt x="311" y="288"/>
                </a:lnTo>
                <a:lnTo>
                  <a:pt x="311" y="287"/>
                </a:lnTo>
                <a:lnTo>
                  <a:pt x="311" y="286"/>
                </a:lnTo>
                <a:lnTo>
                  <a:pt x="310" y="285"/>
                </a:lnTo>
                <a:lnTo>
                  <a:pt x="310" y="284"/>
                </a:lnTo>
                <a:lnTo>
                  <a:pt x="309" y="283"/>
                </a:lnTo>
                <a:lnTo>
                  <a:pt x="309" y="282"/>
                </a:lnTo>
                <a:lnTo>
                  <a:pt x="308" y="282"/>
                </a:lnTo>
                <a:lnTo>
                  <a:pt x="307" y="281"/>
                </a:lnTo>
                <a:lnTo>
                  <a:pt x="306" y="280"/>
                </a:lnTo>
                <a:lnTo>
                  <a:pt x="303" y="277"/>
                </a:lnTo>
                <a:lnTo>
                  <a:pt x="301" y="276"/>
                </a:lnTo>
                <a:lnTo>
                  <a:pt x="300" y="275"/>
                </a:lnTo>
                <a:lnTo>
                  <a:pt x="299" y="274"/>
                </a:lnTo>
                <a:lnTo>
                  <a:pt x="299" y="274"/>
                </a:lnTo>
                <a:lnTo>
                  <a:pt x="299" y="273"/>
                </a:lnTo>
                <a:lnTo>
                  <a:pt x="298" y="272"/>
                </a:lnTo>
                <a:lnTo>
                  <a:pt x="298" y="271"/>
                </a:lnTo>
                <a:lnTo>
                  <a:pt x="298" y="270"/>
                </a:lnTo>
                <a:lnTo>
                  <a:pt x="298" y="269"/>
                </a:lnTo>
                <a:lnTo>
                  <a:pt x="298" y="268"/>
                </a:lnTo>
                <a:lnTo>
                  <a:pt x="298" y="267"/>
                </a:lnTo>
                <a:lnTo>
                  <a:pt x="299" y="265"/>
                </a:lnTo>
                <a:lnTo>
                  <a:pt x="299" y="264"/>
                </a:lnTo>
                <a:lnTo>
                  <a:pt x="300" y="262"/>
                </a:lnTo>
                <a:lnTo>
                  <a:pt x="300" y="261"/>
                </a:lnTo>
                <a:lnTo>
                  <a:pt x="301" y="259"/>
                </a:lnTo>
                <a:lnTo>
                  <a:pt x="302" y="258"/>
                </a:lnTo>
                <a:lnTo>
                  <a:pt x="303" y="256"/>
                </a:lnTo>
                <a:lnTo>
                  <a:pt x="304" y="255"/>
                </a:lnTo>
                <a:lnTo>
                  <a:pt x="305" y="253"/>
                </a:lnTo>
                <a:lnTo>
                  <a:pt x="306" y="252"/>
                </a:lnTo>
                <a:lnTo>
                  <a:pt x="308" y="251"/>
                </a:lnTo>
                <a:lnTo>
                  <a:pt x="311" y="249"/>
                </a:lnTo>
                <a:lnTo>
                  <a:pt x="313" y="247"/>
                </a:lnTo>
                <a:lnTo>
                  <a:pt x="313" y="247"/>
                </a:lnTo>
                <a:lnTo>
                  <a:pt x="314" y="246"/>
                </a:lnTo>
                <a:lnTo>
                  <a:pt x="314" y="246"/>
                </a:lnTo>
                <a:lnTo>
                  <a:pt x="315" y="245"/>
                </a:lnTo>
                <a:lnTo>
                  <a:pt x="315" y="244"/>
                </a:lnTo>
                <a:lnTo>
                  <a:pt x="315" y="243"/>
                </a:lnTo>
                <a:lnTo>
                  <a:pt x="315" y="243"/>
                </a:lnTo>
                <a:lnTo>
                  <a:pt x="314" y="242"/>
                </a:lnTo>
                <a:lnTo>
                  <a:pt x="314" y="241"/>
                </a:lnTo>
                <a:lnTo>
                  <a:pt x="313" y="240"/>
                </a:lnTo>
                <a:lnTo>
                  <a:pt x="312" y="238"/>
                </a:lnTo>
                <a:lnTo>
                  <a:pt x="310" y="236"/>
                </a:lnTo>
                <a:lnTo>
                  <a:pt x="310" y="235"/>
                </a:lnTo>
                <a:lnTo>
                  <a:pt x="309" y="234"/>
                </a:lnTo>
                <a:lnTo>
                  <a:pt x="309" y="233"/>
                </a:lnTo>
                <a:lnTo>
                  <a:pt x="308" y="231"/>
                </a:lnTo>
                <a:lnTo>
                  <a:pt x="308" y="230"/>
                </a:lnTo>
                <a:lnTo>
                  <a:pt x="308" y="229"/>
                </a:lnTo>
                <a:lnTo>
                  <a:pt x="308" y="228"/>
                </a:lnTo>
                <a:lnTo>
                  <a:pt x="308" y="227"/>
                </a:lnTo>
                <a:lnTo>
                  <a:pt x="309" y="226"/>
                </a:lnTo>
                <a:lnTo>
                  <a:pt x="309" y="225"/>
                </a:lnTo>
                <a:lnTo>
                  <a:pt x="310" y="224"/>
                </a:lnTo>
                <a:lnTo>
                  <a:pt x="314" y="219"/>
                </a:lnTo>
                <a:lnTo>
                  <a:pt x="315" y="217"/>
                </a:lnTo>
                <a:lnTo>
                  <a:pt x="316" y="215"/>
                </a:lnTo>
                <a:lnTo>
                  <a:pt x="316" y="214"/>
                </a:lnTo>
                <a:lnTo>
                  <a:pt x="317" y="213"/>
                </a:lnTo>
                <a:lnTo>
                  <a:pt x="317" y="212"/>
                </a:lnTo>
                <a:lnTo>
                  <a:pt x="317" y="211"/>
                </a:lnTo>
                <a:lnTo>
                  <a:pt x="317" y="210"/>
                </a:lnTo>
                <a:lnTo>
                  <a:pt x="317" y="210"/>
                </a:lnTo>
                <a:lnTo>
                  <a:pt x="317" y="209"/>
                </a:lnTo>
                <a:lnTo>
                  <a:pt x="316" y="208"/>
                </a:lnTo>
                <a:lnTo>
                  <a:pt x="316" y="208"/>
                </a:lnTo>
                <a:lnTo>
                  <a:pt x="315" y="207"/>
                </a:lnTo>
                <a:lnTo>
                  <a:pt x="315" y="207"/>
                </a:lnTo>
                <a:lnTo>
                  <a:pt x="314" y="206"/>
                </a:lnTo>
                <a:lnTo>
                  <a:pt x="310" y="205"/>
                </a:lnTo>
                <a:lnTo>
                  <a:pt x="309" y="205"/>
                </a:lnTo>
                <a:lnTo>
                  <a:pt x="307" y="204"/>
                </a:lnTo>
                <a:lnTo>
                  <a:pt x="306" y="204"/>
                </a:lnTo>
                <a:lnTo>
                  <a:pt x="305" y="203"/>
                </a:lnTo>
                <a:lnTo>
                  <a:pt x="304" y="203"/>
                </a:lnTo>
                <a:lnTo>
                  <a:pt x="304" y="202"/>
                </a:lnTo>
                <a:lnTo>
                  <a:pt x="303" y="202"/>
                </a:lnTo>
                <a:lnTo>
                  <a:pt x="303" y="201"/>
                </a:lnTo>
                <a:lnTo>
                  <a:pt x="303" y="201"/>
                </a:lnTo>
                <a:lnTo>
                  <a:pt x="303" y="200"/>
                </a:lnTo>
                <a:lnTo>
                  <a:pt x="303" y="200"/>
                </a:lnTo>
                <a:lnTo>
                  <a:pt x="304" y="199"/>
                </a:lnTo>
                <a:lnTo>
                  <a:pt x="304" y="199"/>
                </a:lnTo>
                <a:lnTo>
                  <a:pt x="306" y="198"/>
                </a:lnTo>
                <a:lnTo>
                  <a:pt x="306" y="197"/>
                </a:lnTo>
                <a:lnTo>
                  <a:pt x="306" y="197"/>
                </a:lnTo>
                <a:lnTo>
                  <a:pt x="307" y="197"/>
                </a:lnTo>
                <a:lnTo>
                  <a:pt x="306" y="196"/>
                </a:lnTo>
                <a:lnTo>
                  <a:pt x="306" y="196"/>
                </a:lnTo>
                <a:lnTo>
                  <a:pt x="306" y="195"/>
                </a:lnTo>
                <a:lnTo>
                  <a:pt x="305" y="195"/>
                </a:lnTo>
                <a:lnTo>
                  <a:pt x="298" y="190"/>
                </a:lnTo>
                <a:lnTo>
                  <a:pt x="294" y="186"/>
                </a:lnTo>
                <a:lnTo>
                  <a:pt x="293" y="186"/>
                </a:lnTo>
                <a:lnTo>
                  <a:pt x="292" y="185"/>
                </a:lnTo>
                <a:lnTo>
                  <a:pt x="292" y="184"/>
                </a:lnTo>
                <a:lnTo>
                  <a:pt x="291" y="184"/>
                </a:lnTo>
                <a:lnTo>
                  <a:pt x="291" y="183"/>
                </a:lnTo>
                <a:lnTo>
                  <a:pt x="291" y="182"/>
                </a:lnTo>
                <a:lnTo>
                  <a:pt x="291" y="181"/>
                </a:lnTo>
                <a:lnTo>
                  <a:pt x="291" y="180"/>
                </a:lnTo>
                <a:lnTo>
                  <a:pt x="291" y="178"/>
                </a:lnTo>
                <a:lnTo>
                  <a:pt x="292" y="174"/>
                </a:lnTo>
                <a:lnTo>
                  <a:pt x="293" y="171"/>
                </a:lnTo>
                <a:lnTo>
                  <a:pt x="293" y="169"/>
                </a:lnTo>
                <a:lnTo>
                  <a:pt x="293" y="166"/>
                </a:lnTo>
                <a:lnTo>
                  <a:pt x="293" y="162"/>
                </a:lnTo>
                <a:lnTo>
                  <a:pt x="294" y="160"/>
                </a:lnTo>
                <a:lnTo>
                  <a:pt x="294" y="159"/>
                </a:lnTo>
                <a:lnTo>
                  <a:pt x="294" y="158"/>
                </a:lnTo>
                <a:lnTo>
                  <a:pt x="295" y="156"/>
                </a:lnTo>
                <a:lnTo>
                  <a:pt x="296" y="154"/>
                </a:lnTo>
                <a:lnTo>
                  <a:pt x="298" y="153"/>
                </a:lnTo>
                <a:lnTo>
                  <a:pt x="300" y="150"/>
                </a:lnTo>
                <a:lnTo>
                  <a:pt x="301" y="148"/>
                </a:lnTo>
                <a:lnTo>
                  <a:pt x="302" y="147"/>
                </a:lnTo>
                <a:lnTo>
                  <a:pt x="304" y="143"/>
                </a:lnTo>
                <a:lnTo>
                  <a:pt x="305" y="141"/>
                </a:lnTo>
                <a:lnTo>
                  <a:pt x="306" y="140"/>
                </a:lnTo>
                <a:lnTo>
                  <a:pt x="307" y="139"/>
                </a:lnTo>
                <a:lnTo>
                  <a:pt x="308" y="138"/>
                </a:lnTo>
                <a:lnTo>
                  <a:pt x="308" y="137"/>
                </a:lnTo>
                <a:lnTo>
                  <a:pt x="309" y="137"/>
                </a:lnTo>
                <a:lnTo>
                  <a:pt x="310" y="136"/>
                </a:lnTo>
                <a:lnTo>
                  <a:pt x="312" y="135"/>
                </a:lnTo>
                <a:lnTo>
                  <a:pt x="313" y="134"/>
                </a:lnTo>
                <a:lnTo>
                  <a:pt x="315" y="134"/>
                </a:lnTo>
                <a:lnTo>
                  <a:pt x="317" y="133"/>
                </a:lnTo>
                <a:lnTo>
                  <a:pt x="321" y="133"/>
                </a:lnTo>
                <a:lnTo>
                  <a:pt x="324" y="133"/>
                </a:lnTo>
                <a:lnTo>
                  <a:pt x="327" y="132"/>
                </a:lnTo>
                <a:lnTo>
                  <a:pt x="329" y="132"/>
                </a:lnTo>
                <a:lnTo>
                  <a:pt x="330" y="131"/>
                </a:lnTo>
                <a:lnTo>
                  <a:pt x="331" y="131"/>
                </a:lnTo>
                <a:lnTo>
                  <a:pt x="332" y="130"/>
                </a:lnTo>
                <a:lnTo>
                  <a:pt x="333" y="129"/>
                </a:lnTo>
                <a:lnTo>
                  <a:pt x="333" y="128"/>
                </a:lnTo>
                <a:lnTo>
                  <a:pt x="333" y="128"/>
                </a:lnTo>
                <a:lnTo>
                  <a:pt x="334" y="127"/>
                </a:lnTo>
                <a:lnTo>
                  <a:pt x="334" y="126"/>
                </a:lnTo>
                <a:lnTo>
                  <a:pt x="334" y="126"/>
                </a:lnTo>
                <a:lnTo>
                  <a:pt x="334" y="125"/>
                </a:lnTo>
                <a:lnTo>
                  <a:pt x="333" y="124"/>
                </a:lnTo>
                <a:lnTo>
                  <a:pt x="333" y="124"/>
                </a:lnTo>
                <a:lnTo>
                  <a:pt x="332" y="123"/>
                </a:lnTo>
                <a:lnTo>
                  <a:pt x="332" y="123"/>
                </a:lnTo>
                <a:lnTo>
                  <a:pt x="331" y="122"/>
                </a:lnTo>
                <a:lnTo>
                  <a:pt x="330" y="122"/>
                </a:lnTo>
                <a:lnTo>
                  <a:pt x="329" y="121"/>
                </a:lnTo>
                <a:lnTo>
                  <a:pt x="325" y="120"/>
                </a:lnTo>
                <a:lnTo>
                  <a:pt x="324" y="120"/>
                </a:lnTo>
                <a:lnTo>
                  <a:pt x="323" y="120"/>
                </a:lnTo>
                <a:lnTo>
                  <a:pt x="323" y="120"/>
                </a:lnTo>
                <a:lnTo>
                  <a:pt x="323" y="119"/>
                </a:lnTo>
                <a:lnTo>
                  <a:pt x="323" y="119"/>
                </a:lnTo>
                <a:lnTo>
                  <a:pt x="323" y="118"/>
                </a:lnTo>
                <a:lnTo>
                  <a:pt x="323" y="118"/>
                </a:lnTo>
                <a:lnTo>
                  <a:pt x="324" y="117"/>
                </a:lnTo>
                <a:lnTo>
                  <a:pt x="324" y="116"/>
                </a:lnTo>
                <a:lnTo>
                  <a:pt x="325" y="115"/>
                </a:lnTo>
                <a:lnTo>
                  <a:pt x="327" y="113"/>
                </a:lnTo>
                <a:lnTo>
                  <a:pt x="328" y="112"/>
                </a:lnTo>
                <a:lnTo>
                  <a:pt x="329" y="111"/>
                </a:lnTo>
                <a:lnTo>
                  <a:pt x="330" y="110"/>
                </a:lnTo>
                <a:lnTo>
                  <a:pt x="332" y="110"/>
                </a:lnTo>
                <a:lnTo>
                  <a:pt x="333" y="109"/>
                </a:lnTo>
                <a:lnTo>
                  <a:pt x="334" y="109"/>
                </a:lnTo>
                <a:lnTo>
                  <a:pt x="336" y="108"/>
                </a:lnTo>
                <a:lnTo>
                  <a:pt x="337" y="108"/>
                </a:lnTo>
                <a:lnTo>
                  <a:pt x="338" y="109"/>
                </a:lnTo>
                <a:lnTo>
                  <a:pt x="339" y="109"/>
                </a:lnTo>
                <a:lnTo>
                  <a:pt x="340" y="109"/>
                </a:lnTo>
                <a:lnTo>
                  <a:pt x="340" y="110"/>
                </a:lnTo>
                <a:lnTo>
                  <a:pt x="341" y="110"/>
                </a:lnTo>
                <a:lnTo>
                  <a:pt x="341" y="110"/>
                </a:lnTo>
                <a:lnTo>
                  <a:pt x="342" y="112"/>
                </a:lnTo>
                <a:lnTo>
                  <a:pt x="343" y="114"/>
                </a:lnTo>
                <a:lnTo>
                  <a:pt x="343" y="114"/>
                </a:lnTo>
                <a:lnTo>
                  <a:pt x="344" y="115"/>
                </a:lnTo>
                <a:lnTo>
                  <a:pt x="345" y="116"/>
                </a:lnTo>
                <a:lnTo>
                  <a:pt x="345" y="117"/>
                </a:lnTo>
                <a:lnTo>
                  <a:pt x="346" y="117"/>
                </a:lnTo>
                <a:lnTo>
                  <a:pt x="347" y="117"/>
                </a:lnTo>
                <a:lnTo>
                  <a:pt x="347" y="118"/>
                </a:lnTo>
                <a:lnTo>
                  <a:pt x="348" y="118"/>
                </a:lnTo>
                <a:lnTo>
                  <a:pt x="350" y="118"/>
                </a:lnTo>
                <a:lnTo>
                  <a:pt x="351" y="117"/>
                </a:lnTo>
                <a:lnTo>
                  <a:pt x="351" y="117"/>
                </a:lnTo>
                <a:lnTo>
                  <a:pt x="352" y="117"/>
                </a:lnTo>
                <a:lnTo>
                  <a:pt x="353" y="116"/>
                </a:lnTo>
                <a:lnTo>
                  <a:pt x="353" y="116"/>
                </a:lnTo>
                <a:lnTo>
                  <a:pt x="354" y="115"/>
                </a:lnTo>
                <a:lnTo>
                  <a:pt x="354" y="114"/>
                </a:lnTo>
                <a:lnTo>
                  <a:pt x="355" y="111"/>
                </a:lnTo>
                <a:lnTo>
                  <a:pt x="356" y="108"/>
                </a:lnTo>
                <a:lnTo>
                  <a:pt x="356" y="107"/>
                </a:lnTo>
                <a:lnTo>
                  <a:pt x="356" y="106"/>
                </a:lnTo>
                <a:lnTo>
                  <a:pt x="356" y="106"/>
                </a:lnTo>
                <a:lnTo>
                  <a:pt x="356" y="105"/>
                </a:lnTo>
                <a:lnTo>
                  <a:pt x="356" y="104"/>
                </a:lnTo>
                <a:lnTo>
                  <a:pt x="356" y="103"/>
                </a:lnTo>
                <a:lnTo>
                  <a:pt x="356" y="102"/>
                </a:lnTo>
                <a:lnTo>
                  <a:pt x="355" y="100"/>
                </a:lnTo>
                <a:lnTo>
                  <a:pt x="354" y="99"/>
                </a:lnTo>
                <a:lnTo>
                  <a:pt x="353" y="98"/>
                </a:lnTo>
                <a:lnTo>
                  <a:pt x="351" y="96"/>
                </a:lnTo>
                <a:lnTo>
                  <a:pt x="350" y="95"/>
                </a:lnTo>
                <a:lnTo>
                  <a:pt x="349" y="94"/>
                </a:lnTo>
                <a:lnTo>
                  <a:pt x="349" y="93"/>
                </a:lnTo>
                <a:lnTo>
                  <a:pt x="348" y="92"/>
                </a:lnTo>
                <a:lnTo>
                  <a:pt x="348" y="91"/>
                </a:lnTo>
                <a:lnTo>
                  <a:pt x="348" y="90"/>
                </a:lnTo>
                <a:lnTo>
                  <a:pt x="348" y="89"/>
                </a:lnTo>
                <a:lnTo>
                  <a:pt x="348" y="89"/>
                </a:lnTo>
                <a:lnTo>
                  <a:pt x="348" y="89"/>
                </a:lnTo>
                <a:lnTo>
                  <a:pt x="348" y="89"/>
                </a:lnTo>
                <a:lnTo>
                  <a:pt x="349" y="89"/>
                </a:lnTo>
                <a:lnTo>
                  <a:pt x="350" y="89"/>
                </a:lnTo>
                <a:lnTo>
                  <a:pt x="352" y="89"/>
                </a:lnTo>
                <a:lnTo>
                  <a:pt x="353" y="89"/>
                </a:lnTo>
                <a:lnTo>
                  <a:pt x="354" y="89"/>
                </a:lnTo>
                <a:lnTo>
                  <a:pt x="355" y="88"/>
                </a:lnTo>
                <a:lnTo>
                  <a:pt x="356" y="88"/>
                </a:lnTo>
                <a:lnTo>
                  <a:pt x="357" y="87"/>
                </a:lnTo>
                <a:lnTo>
                  <a:pt x="358" y="87"/>
                </a:lnTo>
                <a:lnTo>
                  <a:pt x="360" y="86"/>
                </a:lnTo>
                <a:lnTo>
                  <a:pt x="361" y="84"/>
                </a:lnTo>
                <a:lnTo>
                  <a:pt x="363" y="82"/>
                </a:lnTo>
                <a:lnTo>
                  <a:pt x="365" y="80"/>
                </a:lnTo>
                <a:lnTo>
                  <a:pt x="366" y="79"/>
                </a:lnTo>
                <a:lnTo>
                  <a:pt x="367" y="77"/>
                </a:lnTo>
                <a:lnTo>
                  <a:pt x="368" y="75"/>
                </a:lnTo>
                <a:lnTo>
                  <a:pt x="368" y="74"/>
                </a:lnTo>
                <a:lnTo>
                  <a:pt x="368" y="73"/>
                </a:lnTo>
                <a:lnTo>
                  <a:pt x="368" y="72"/>
                </a:lnTo>
                <a:lnTo>
                  <a:pt x="368" y="71"/>
                </a:lnTo>
                <a:lnTo>
                  <a:pt x="368" y="70"/>
                </a:lnTo>
                <a:lnTo>
                  <a:pt x="368" y="69"/>
                </a:lnTo>
                <a:lnTo>
                  <a:pt x="368" y="68"/>
                </a:lnTo>
                <a:lnTo>
                  <a:pt x="368" y="67"/>
                </a:lnTo>
                <a:lnTo>
                  <a:pt x="367" y="66"/>
                </a:lnTo>
                <a:lnTo>
                  <a:pt x="367" y="65"/>
                </a:lnTo>
                <a:lnTo>
                  <a:pt x="366" y="65"/>
                </a:lnTo>
                <a:lnTo>
                  <a:pt x="365" y="64"/>
                </a:lnTo>
                <a:lnTo>
                  <a:pt x="364" y="63"/>
                </a:lnTo>
                <a:lnTo>
                  <a:pt x="363" y="62"/>
                </a:lnTo>
                <a:lnTo>
                  <a:pt x="360" y="60"/>
                </a:lnTo>
                <a:lnTo>
                  <a:pt x="358" y="59"/>
                </a:lnTo>
                <a:lnTo>
                  <a:pt x="357" y="59"/>
                </a:lnTo>
                <a:lnTo>
                  <a:pt x="356" y="57"/>
                </a:lnTo>
                <a:lnTo>
                  <a:pt x="355" y="56"/>
                </a:lnTo>
                <a:lnTo>
                  <a:pt x="355" y="55"/>
                </a:lnTo>
                <a:lnTo>
                  <a:pt x="354" y="54"/>
                </a:lnTo>
                <a:lnTo>
                  <a:pt x="354" y="54"/>
                </a:lnTo>
                <a:lnTo>
                  <a:pt x="354" y="53"/>
                </a:lnTo>
                <a:lnTo>
                  <a:pt x="354" y="52"/>
                </a:lnTo>
                <a:lnTo>
                  <a:pt x="355" y="51"/>
                </a:lnTo>
                <a:lnTo>
                  <a:pt x="355" y="50"/>
                </a:lnTo>
                <a:lnTo>
                  <a:pt x="357" y="44"/>
                </a:lnTo>
                <a:lnTo>
                  <a:pt x="358" y="41"/>
                </a:lnTo>
                <a:lnTo>
                  <a:pt x="359" y="39"/>
                </a:lnTo>
                <a:lnTo>
                  <a:pt x="359" y="37"/>
                </a:lnTo>
                <a:lnTo>
                  <a:pt x="359" y="36"/>
                </a:lnTo>
                <a:lnTo>
                  <a:pt x="359" y="35"/>
                </a:lnTo>
                <a:lnTo>
                  <a:pt x="359" y="34"/>
                </a:lnTo>
                <a:lnTo>
                  <a:pt x="359" y="35"/>
                </a:lnTo>
                <a:lnTo>
                  <a:pt x="360" y="35"/>
                </a:lnTo>
                <a:lnTo>
                  <a:pt x="360" y="35"/>
                </a:lnTo>
                <a:lnTo>
                  <a:pt x="361" y="35"/>
                </a:lnTo>
                <a:lnTo>
                  <a:pt x="361" y="35"/>
                </a:lnTo>
                <a:lnTo>
                  <a:pt x="362" y="35"/>
                </a:lnTo>
                <a:lnTo>
                  <a:pt x="363" y="35"/>
                </a:lnTo>
                <a:lnTo>
                  <a:pt x="363" y="35"/>
                </a:lnTo>
                <a:lnTo>
                  <a:pt x="364" y="34"/>
                </a:lnTo>
                <a:lnTo>
                  <a:pt x="365" y="33"/>
                </a:lnTo>
                <a:lnTo>
                  <a:pt x="367" y="32"/>
                </a:lnTo>
                <a:lnTo>
                  <a:pt x="368" y="30"/>
                </a:lnTo>
                <a:lnTo>
                  <a:pt x="371" y="27"/>
                </a:lnTo>
                <a:lnTo>
                  <a:pt x="371" y="27"/>
                </a:lnTo>
                <a:lnTo>
                  <a:pt x="372" y="26"/>
                </a:lnTo>
                <a:lnTo>
                  <a:pt x="373" y="25"/>
                </a:lnTo>
                <a:lnTo>
                  <a:pt x="375" y="25"/>
                </a:lnTo>
                <a:lnTo>
                  <a:pt x="376" y="24"/>
                </a:lnTo>
                <a:lnTo>
                  <a:pt x="377" y="24"/>
                </a:lnTo>
                <a:lnTo>
                  <a:pt x="378" y="24"/>
                </a:lnTo>
                <a:lnTo>
                  <a:pt x="379" y="24"/>
                </a:lnTo>
                <a:lnTo>
                  <a:pt x="380" y="24"/>
                </a:lnTo>
                <a:lnTo>
                  <a:pt x="380" y="24"/>
                </a:lnTo>
                <a:lnTo>
                  <a:pt x="382" y="24"/>
                </a:lnTo>
                <a:lnTo>
                  <a:pt x="383" y="25"/>
                </a:lnTo>
                <a:lnTo>
                  <a:pt x="384" y="26"/>
                </a:lnTo>
                <a:lnTo>
                  <a:pt x="385" y="26"/>
                </a:lnTo>
                <a:lnTo>
                  <a:pt x="386" y="26"/>
                </a:lnTo>
                <a:lnTo>
                  <a:pt x="388" y="26"/>
                </a:lnTo>
                <a:lnTo>
                  <a:pt x="391" y="25"/>
                </a:lnTo>
                <a:lnTo>
                  <a:pt x="393" y="25"/>
                </a:lnTo>
                <a:lnTo>
                  <a:pt x="397" y="24"/>
                </a:lnTo>
                <a:lnTo>
                  <a:pt x="399" y="24"/>
                </a:lnTo>
                <a:lnTo>
                  <a:pt x="400" y="24"/>
                </a:lnTo>
                <a:lnTo>
                  <a:pt x="401" y="24"/>
                </a:lnTo>
                <a:lnTo>
                  <a:pt x="402" y="24"/>
                </a:lnTo>
                <a:lnTo>
                  <a:pt x="408" y="25"/>
                </a:lnTo>
                <a:lnTo>
                  <a:pt x="410" y="25"/>
                </a:lnTo>
                <a:lnTo>
                  <a:pt x="412" y="26"/>
                </a:lnTo>
                <a:lnTo>
                  <a:pt x="415" y="26"/>
                </a:lnTo>
                <a:lnTo>
                  <a:pt x="417" y="25"/>
                </a:lnTo>
                <a:lnTo>
                  <a:pt x="419" y="25"/>
                </a:lnTo>
                <a:lnTo>
                  <a:pt x="420" y="25"/>
                </a:lnTo>
                <a:lnTo>
                  <a:pt x="420" y="25"/>
                </a:lnTo>
                <a:lnTo>
                  <a:pt x="421" y="24"/>
                </a:lnTo>
                <a:lnTo>
                  <a:pt x="422" y="23"/>
                </a:lnTo>
                <a:lnTo>
                  <a:pt x="422" y="23"/>
                </a:lnTo>
                <a:lnTo>
                  <a:pt x="423" y="21"/>
                </a:lnTo>
                <a:lnTo>
                  <a:pt x="424" y="20"/>
                </a:lnTo>
                <a:lnTo>
                  <a:pt x="424" y="18"/>
                </a:lnTo>
                <a:lnTo>
                  <a:pt x="427" y="7"/>
                </a:lnTo>
                <a:lnTo>
                  <a:pt x="428" y="4"/>
                </a:lnTo>
                <a:lnTo>
                  <a:pt x="428" y="2"/>
                </a:lnTo>
                <a:lnTo>
                  <a:pt x="429" y="1"/>
                </a:lnTo>
                <a:lnTo>
                  <a:pt x="430" y="0"/>
                </a:lnTo>
                <a:lnTo>
                  <a:pt x="430" y="0"/>
                </a:lnTo>
                <a:lnTo>
                  <a:pt x="430" y="0"/>
                </a:lnTo>
              </a:path>
            </a:pathLst>
          </a:custGeom>
          <a:noFill/>
          <a:ln w="98425">
            <a:solidFill>
              <a:srgbClr val="CCCC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315" name="Freeform 252">
            <a:extLst>
              <a:ext uri="{FF2B5EF4-FFF2-40B4-BE49-F238E27FC236}">
                <a16:creationId xmlns:a16="http://schemas.microsoft.com/office/drawing/2014/main" id="{6C850773-09A6-4DB8-8D1C-56560AAD854A}"/>
              </a:ext>
            </a:extLst>
          </p:cNvPr>
          <p:cNvSpPr>
            <a:spLocks/>
          </p:cNvSpPr>
          <p:nvPr/>
        </p:nvSpPr>
        <p:spPr bwMode="auto">
          <a:xfrm>
            <a:off x="9361652" y="1895932"/>
            <a:ext cx="526847" cy="781608"/>
          </a:xfrm>
          <a:custGeom>
            <a:avLst/>
            <a:gdLst>
              <a:gd name="T0" fmla="*/ 258 w 517"/>
              <a:gd name="T1" fmla="*/ 105 h 767"/>
              <a:gd name="T2" fmla="*/ 281 w 517"/>
              <a:gd name="T3" fmla="*/ 107 h 767"/>
              <a:gd name="T4" fmla="*/ 290 w 517"/>
              <a:gd name="T5" fmla="*/ 147 h 767"/>
              <a:gd name="T6" fmla="*/ 254 w 517"/>
              <a:gd name="T7" fmla="*/ 165 h 767"/>
              <a:gd name="T8" fmla="*/ 217 w 517"/>
              <a:gd name="T9" fmla="*/ 213 h 767"/>
              <a:gd name="T10" fmla="*/ 194 w 517"/>
              <a:gd name="T11" fmla="*/ 277 h 767"/>
              <a:gd name="T12" fmla="*/ 201 w 517"/>
              <a:gd name="T13" fmla="*/ 320 h 767"/>
              <a:gd name="T14" fmla="*/ 189 w 517"/>
              <a:gd name="T15" fmla="*/ 356 h 767"/>
              <a:gd name="T16" fmla="*/ 201 w 517"/>
              <a:gd name="T17" fmla="*/ 389 h 767"/>
              <a:gd name="T18" fmla="*/ 215 w 517"/>
              <a:gd name="T19" fmla="*/ 406 h 767"/>
              <a:gd name="T20" fmla="*/ 258 w 517"/>
              <a:gd name="T21" fmla="*/ 384 h 767"/>
              <a:gd name="T22" fmla="*/ 276 w 517"/>
              <a:gd name="T23" fmla="*/ 406 h 767"/>
              <a:gd name="T24" fmla="*/ 294 w 517"/>
              <a:gd name="T25" fmla="*/ 409 h 767"/>
              <a:gd name="T26" fmla="*/ 314 w 517"/>
              <a:gd name="T27" fmla="*/ 396 h 767"/>
              <a:gd name="T28" fmla="*/ 322 w 517"/>
              <a:gd name="T29" fmla="*/ 379 h 767"/>
              <a:gd name="T30" fmla="*/ 336 w 517"/>
              <a:gd name="T31" fmla="*/ 420 h 767"/>
              <a:gd name="T32" fmla="*/ 379 w 517"/>
              <a:gd name="T33" fmla="*/ 449 h 767"/>
              <a:gd name="T34" fmla="*/ 416 w 517"/>
              <a:gd name="T35" fmla="*/ 449 h 767"/>
              <a:gd name="T36" fmla="*/ 419 w 517"/>
              <a:gd name="T37" fmla="*/ 495 h 767"/>
              <a:gd name="T38" fmla="*/ 444 w 517"/>
              <a:gd name="T39" fmla="*/ 501 h 767"/>
              <a:gd name="T40" fmla="*/ 491 w 517"/>
              <a:gd name="T41" fmla="*/ 558 h 767"/>
              <a:gd name="T42" fmla="*/ 501 w 517"/>
              <a:gd name="T43" fmla="*/ 569 h 767"/>
              <a:gd name="T44" fmla="*/ 513 w 517"/>
              <a:gd name="T45" fmla="*/ 593 h 767"/>
              <a:gd name="T46" fmla="*/ 484 w 517"/>
              <a:gd name="T47" fmla="*/ 602 h 767"/>
              <a:gd name="T48" fmla="*/ 459 w 517"/>
              <a:gd name="T49" fmla="*/ 646 h 767"/>
              <a:gd name="T50" fmla="*/ 424 w 517"/>
              <a:gd name="T51" fmla="*/ 640 h 767"/>
              <a:gd name="T52" fmla="*/ 400 w 517"/>
              <a:gd name="T53" fmla="*/ 647 h 767"/>
              <a:gd name="T54" fmla="*/ 400 w 517"/>
              <a:gd name="T55" fmla="*/ 674 h 767"/>
              <a:gd name="T56" fmla="*/ 364 w 517"/>
              <a:gd name="T57" fmla="*/ 676 h 767"/>
              <a:gd name="T58" fmla="*/ 339 w 517"/>
              <a:gd name="T59" fmla="*/ 702 h 767"/>
              <a:gd name="T60" fmla="*/ 298 w 517"/>
              <a:gd name="T61" fmla="*/ 692 h 767"/>
              <a:gd name="T62" fmla="*/ 281 w 517"/>
              <a:gd name="T63" fmla="*/ 678 h 767"/>
              <a:gd name="T64" fmla="*/ 278 w 517"/>
              <a:gd name="T65" fmla="*/ 719 h 767"/>
              <a:gd name="T66" fmla="*/ 239 w 517"/>
              <a:gd name="T67" fmla="*/ 750 h 767"/>
              <a:gd name="T68" fmla="*/ 200 w 517"/>
              <a:gd name="T69" fmla="*/ 767 h 767"/>
              <a:gd name="T70" fmla="*/ 161 w 517"/>
              <a:gd name="T71" fmla="*/ 721 h 767"/>
              <a:gd name="T72" fmla="*/ 151 w 517"/>
              <a:gd name="T73" fmla="*/ 686 h 767"/>
              <a:gd name="T74" fmla="*/ 133 w 517"/>
              <a:gd name="T75" fmla="*/ 678 h 767"/>
              <a:gd name="T76" fmla="*/ 111 w 517"/>
              <a:gd name="T77" fmla="*/ 639 h 767"/>
              <a:gd name="T78" fmla="*/ 71 w 517"/>
              <a:gd name="T79" fmla="*/ 634 h 767"/>
              <a:gd name="T80" fmla="*/ 88 w 517"/>
              <a:gd name="T81" fmla="*/ 664 h 767"/>
              <a:gd name="T82" fmla="*/ 65 w 517"/>
              <a:gd name="T83" fmla="*/ 695 h 767"/>
              <a:gd name="T84" fmla="*/ 50 w 517"/>
              <a:gd name="T85" fmla="*/ 667 h 767"/>
              <a:gd name="T86" fmla="*/ 38 w 517"/>
              <a:gd name="T87" fmla="*/ 620 h 767"/>
              <a:gd name="T88" fmla="*/ 25 w 517"/>
              <a:gd name="T89" fmla="*/ 596 h 767"/>
              <a:gd name="T90" fmla="*/ 21 w 517"/>
              <a:gd name="T91" fmla="*/ 570 h 767"/>
              <a:gd name="T92" fmla="*/ 42 w 517"/>
              <a:gd name="T93" fmla="*/ 551 h 767"/>
              <a:gd name="T94" fmla="*/ 55 w 517"/>
              <a:gd name="T95" fmla="*/ 504 h 767"/>
              <a:gd name="T96" fmla="*/ 39 w 517"/>
              <a:gd name="T97" fmla="*/ 472 h 767"/>
              <a:gd name="T98" fmla="*/ 30 w 517"/>
              <a:gd name="T99" fmla="*/ 440 h 767"/>
              <a:gd name="T100" fmla="*/ 11 w 517"/>
              <a:gd name="T101" fmla="*/ 391 h 767"/>
              <a:gd name="T102" fmla="*/ 7 w 517"/>
              <a:gd name="T103" fmla="*/ 329 h 767"/>
              <a:gd name="T104" fmla="*/ 15 w 517"/>
              <a:gd name="T105" fmla="*/ 294 h 767"/>
              <a:gd name="T106" fmla="*/ 36 w 517"/>
              <a:gd name="T107" fmla="*/ 252 h 767"/>
              <a:gd name="T108" fmla="*/ 51 w 517"/>
              <a:gd name="T109" fmla="*/ 192 h 767"/>
              <a:gd name="T110" fmla="*/ 74 w 517"/>
              <a:gd name="T111" fmla="*/ 150 h 767"/>
              <a:gd name="T112" fmla="*/ 113 w 517"/>
              <a:gd name="T113" fmla="*/ 146 h 767"/>
              <a:gd name="T114" fmla="*/ 120 w 517"/>
              <a:gd name="T115" fmla="*/ 114 h 767"/>
              <a:gd name="T116" fmla="*/ 84 w 517"/>
              <a:gd name="T117" fmla="*/ 70 h 767"/>
              <a:gd name="T118" fmla="*/ 55 w 517"/>
              <a:gd name="T119" fmla="*/ 22 h 767"/>
              <a:gd name="T120" fmla="*/ 96 w 517"/>
              <a:gd name="T121" fmla="*/ 15 h 767"/>
              <a:gd name="T122" fmla="*/ 157 w 517"/>
              <a:gd name="T123" fmla="*/ 31 h 767"/>
              <a:gd name="T124" fmla="*/ 200 w 517"/>
              <a:gd name="T125" fmla="*/ 54 h 7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517" h="767">
                <a:moveTo>
                  <a:pt x="238" y="79"/>
                </a:moveTo>
                <a:lnTo>
                  <a:pt x="240" y="79"/>
                </a:lnTo>
                <a:lnTo>
                  <a:pt x="241" y="79"/>
                </a:lnTo>
                <a:lnTo>
                  <a:pt x="243" y="78"/>
                </a:lnTo>
                <a:lnTo>
                  <a:pt x="249" y="77"/>
                </a:lnTo>
                <a:lnTo>
                  <a:pt x="250" y="77"/>
                </a:lnTo>
                <a:lnTo>
                  <a:pt x="251" y="77"/>
                </a:lnTo>
                <a:lnTo>
                  <a:pt x="252" y="77"/>
                </a:lnTo>
                <a:lnTo>
                  <a:pt x="253" y="77"/>
                </a:lnTo>
                <a:lnTo>
                  <a:pt x="254" y="77"/>
                </a:lnTo>
                <a:lnTo>
                  <a:pt x="254" y="77"/>
                </a:lnTo>
                <a:lnTo>
                  <a:pt x="255" y="77"/>
                </a:lnTo>
                <a:lnTo>
                  <a:pt x="255" y="78"/>
                </a:lnTo>
                <a:lnTo>
                  <a:pt x="255" y="78"/>
                </a:lnTo>
                <a:lnTo>
                  <a:pt x="256" y="79"/>
                </a:lnTo>
                <a:lnTo>
                  <a:pt x="257" y="83"/>
                </a:lnTo>
                <a:lnTo>
                  <a:pt x="258" y="87"/>
                </a:lnTo>
                <a:lnTo>
                  <a:pt x="258" y="87"/>
                </a:lnTo>
                <a:lnTo>
                  <a:pt x="258" y="89"/>
                </a:lnTo>
                <a:lnTo>
                  <a:pt x="258" y="90"/>
                </a:lnTo>
                <a:lnTo>
                  <a:pt x="258" y="92"/>
                </a:lnTo>
                <a:lnTo>
                  <a:pt x="258" y="103"/>
                </a:lnTo>
                <a:lnTo>
                  <a:pt x="258" y="104"/>
                </a:lnTo>
                <a:lnTo>
                  <a:pt x="258" y="105"/>
                </a:lnTo>
                <a:lnTo>
                  <a:pt x="258" y="107"/>
                </a:lnTo>
                <a:lnTo>
                  <a:pt x="259" y="109"/>
                </a:lnTo>
                <a:lnTo>
                  <a:pt x="259" y="110"/>
                </a:lnTo>
                <a:lnTo>
                  <a:pt x="260" y="110"/>
                </a:lnTo>
                <a:lnTo>
                  <a:pt x="260" y="111"/>
                </a:lnTo>
                <a:lnTo>
                  <a:pt x="260" y="111"/>
                </a:lnTo>
                <a:lnTo>
                  <a:pt x="261" y="112"/>
                </a:lnTo>
                <a:lnTo>
                  <a:pt x="262" y="112"/>
                </a:lnTo>
                <a:lnTo>
                  <a:pt x="263" y="112"/>
                </a:lnTo>
                <a:lnTo>
                  <a:pt x="263" y="112"/>
                </a:lnTo>
                <a:lnTo>
                  <a:pt x="264" y="111"/>
                </a:lnTo>
                <a:lnTo>
                  <a:pt x="264" y="111"/>
                </a:lnTo>
                <a:lnTo>
                  <a:pt x="267" y="109"/>
                </a:lnTo>
                <a:lnTo>
                  <a:pt x="268" y="108"/>
                </a:lnTo>
                <a:lnTo>
                  <a:pt x="269" y="107"/>
                </a:lnTo>
                <a:lnTo>
                  <a:pt x="270" y="107"/>
                </a:lnTo>
                <a:lnTo>
                  <a:pt x="271" y="107"/>
                </a:lnTo>
                <a:lnTo>
                  <a:pt x="272" y="106"/>
                </a:lnTo>
                <a:lnTo>
                  <a:pt x="274" y="106"/>
                </a:lnTo>
                <a:lnTo>
                  <a:pt x="275" y="106"/>
                </a:lnTo>
                <a:lnTo>
                  <a:pt x="276" y="106"/>
                </a:lnTo>
                <a:lnTo>
                  <a:pt x="278" y="106"/>
                </a:lnTo>
                <a:lnTo>
                  <a:pt x="279" y="106"/>
                </a:lnTo>
                <a:lnTo>
                  <a:pt x="281" y="107"/>
                </a:lnTo>
                <a:lnTo>
                  <a:pt x="282" y="107"/>
                </a:lnTo>
                <a:lnTo>
                  <a:pt x="284" y="108"/>
                </a:lnTo>
                <a:lnTo>
                  <a:pt x="285" y="109"/>
                </a:lnTo>
                <a:lnTo>
                  <a:pt x="287" y="110"/>
                </a:lnTo>
                <a:lnTo>
                  <a:pt x="288" y="111"/>
                </a:lnTo>
                <a:lnTo>
                  <a:pt x="289" y="112"/>
                </a:lnTo>
                <a:lnTo>
                  <a:pt x="290" y="112"/>
                </a:lnTo>
                <a:lnTo>
                  <a:pt x="291" y="113"/>
                </a:lnTo>
                <a:lnTo>
                  <a:pt x="292" y="115"/>
                </a:lnTo>
                <a:lnTo>
                  <a:pt x="292" y="116"/>
                </a:lnTo>
                <a:lnTo>
                  <a:pt x="293" y="117"/>
                </a:lnTo>
                <a:lnTo>
                  <a:pt x="294" y="119"/>
                </a:lnTo>
                <a:lnTo>
                  <a:pt x="294" y="120"/>
                </a:lnTo>
                <a:lnTo>
                  <a:pt x="294" y="121"/>
                </a:lnTo>
                <a:lnTo>
                  <a:pt x="294" y="121"/>
                </a:lnTo>
                <a:lnTo>
                  <a:pt x="294" y="122"/>
                </a:lnTo>
                <a:lnTo>
                  <a:pt x="293" y="134"/>
                </a:lnTo>
                <a:lnTo>
                  <a:pt x="293" y="137"/>
                </a:lnTo>
                <a:lnTo>
                  <a:pt x="293" y="140"/>
                </a:lnTo>
                <a:lnTo>
                  <a:pt x="292" y="143"/>
                </a:lnTo>
                <a:lnTo>
                  <a:pt x="292" y="144"/>
                </a:lnTo>
                <a:lnTo>
                  <a:pt x="291" y="145"/>
                </a:lnTo>
                <a:lnTo>
                  <a:pt x="291" y="147"/>
                </a:lnTo>
                <a:lnTo>
                  <a:pt x="290" y="147"/>
                </a:lnTo>
                <a:lnTo>
                  <a:pt x="290" y="148"/>
                </a:lnTo>
                <a:lnTo>
                  <a:pt x="289" y="148"/>
                </a:lnTo>
                <a:lnTo>
                  <a:pt x="288" y="149"/>
                </a:lnTo>
                <a:lnTo>
                  <a:pt x="287" y="149"/>
                </a:lnTo>
                <a:lnTo>
                  <a:pt x="286" y="149"/>
                </a:lnTo>
                <a:lnTo>
                  <a:pt x="285" y="149"/>
                </a:lnTo>
                <a:lnTo>
                  <a:pt x="284" y="149"/>
                </a:lnTo>
                <a:lnTo>
                  <a:pt x="282" y="149"/>
                </a:lnTo>
                <a:lnTo>
                  <a:pt x="280" y="149"/>
                </a:lnTo>
                <a:lnTo>
                  <a:pt x="278" y="148"/>
                </a:lnTo>
                <a:lnTo>
                  <a:pt x="276" y="148"/>
                </a:lnTo>
                <a:lnTo>
                  <a:pt x="275" y="148"/>
                </a:lnTo>
                <a:lnTo>
                  <a:pt x="274" y="148"/>
                </a:lnTo>
                <a:lnTo>
                  <a:pt x="273" y="149"/>
                </a:lnTo>
                <a:lnTo>
                  <a:pt x="272" y="149"/>
                </a:lnTo>
                <a:lnTo>
                  <a:pt x="271" y="150"/>
                </a:lnTo>
                <a:lnTo>
                  <a:pt x="269" y="152"/>
                </a:lnTo>
                <a:lnTo>
                  <a:pt x="266" y="155"/>
                </a:lnTo>
                <a:lnTo>
                  <a:pt x="262" y="160"/>
                </a:lnTo>
                <a:lnTo>
                  <a:pt x="260" y="161"/>
                </a:lnTo>
                <a:lnTo>
                  <a:pt x="259" y="162"/>
                </a:lnTo>
                <a:lnTo>
                  <a:pt x="257" y="164"/>
                </a:lnTo>
                <a:lnTo>
                  <a:pt x="256" y="165"/>
                </a:lnTo>
                <a:lnTo>
                  <a:pt x="254" y="165"/>
                </a:lnTo>
                <a:lnTo>
                  <a:pt x="251" y="166"/>
                </a:lnTo>
                <a:lnTo>
                  <a:pt x="250" y="167"/>
                </a:lnTo>
                <a:lnTo>
                  <a:pt x="248" y="168"/>
                </a:lnTo>
                <a:lnTo>
                  <a:pt x="247" y="169"/>
                </a:lnTo>
                <a:lnTo>
                  <a:pt x="246" y="170"/>
                </a:lnTo>
                <a:lnTo>
                  <a:pt x="245" y="171"/>
                </a:lnTo>
                <a:lnTo>
                  <a:pt x="241" y="174"/>
                </a:lnTo>
                <a:lnTo>
                  <a:pt x="240" y="175"/>
                </a:lnTo>
                <a:lnTo>
                  <a:pt x="239" y="176"/>
                </a:lnTo>
                <a:lnTo>
                  <a:pt x="236" y="178"/>
                </a:lnTo>
                <a:lnTo>
                  <a:pt x="235" y="179"/>
                </a:lnTo>
                <a:lnTo>
                  <a:pt x="233" y="181"/>
                </a:lnTo>
                <a:lnTo>
                  <a:pt x="230" y="185"/>
                </a:lnTo>
                <a:lnTo>
                  <a:pt x="223" y="193"/>
                </a:lnTo>
                <a:lnTo>
                  <a:pt x="221" y="196"/>
                </a:lnTo>
                <a:lnTo>
                  <a:pt x="220" y="198"/>
                </a:lnTo>
                <a:lnTo>
                  <a:pt x="220" y="199"/>
                </a:lnTo>
                <a:lnTo>
                  <a:pt x="219" y="200"/>
                </a:lnTo>
                <a:lnTo>
                  <a:pt x="219" y="202"/>
                </a:lnTo>
                <a:lnTo>
                  <a:pt x="218" y="205"/>
                </a:lnTo>
                <a:lnTo>
                  <a:pt x="218" y="209"/>
                </a:lnTo>
                <a:lnTo>
                  <a:pt x="218" y="211"/>
                </a:lnTo>
                <a:lnTo>
                  <a:pt x="217" y="212"/>
                </a:lnTo>
                <a:lnTo>
                  <a:pt x="217" y="213"/>
                </a:lnTo>
                <a:lnTo>
                  <a:pt x="216" y="215"/>
                </a:lnTo>
                <a:lnTo>
                  <a:pt x="214" y="220"/>
                </a:lnTo>
                <a:lnTo>
                  <a:pt x="214" y="222"/>
                </a:lnTo>
                <a:lnTo>
                  <a:pt x="213" y="223"/>
                </a:lnTo>
                <a:lnTo>
                  <a:pt x="213" y="225"/>
                </a:lnTo>
                <a:lnTo>
                  <a:pt x="213" y="227"/>
                </a:lnTo>
                <a:lnTo>
                  <a:pt x="213" y="229"/>
                </a:lnTo>
                <a:lnTo>
                  <a:pt x="213" y="236"/>
                </a:lnTo>
                <a:lnTo>
                  <a:pt x="213" y="242"/>
                </a:lnTo>
                <a:lnTo>
                  <a:pt x="213" y="245"/>
                </a:lnTo>
                <a:lnTo>
                  <a:pt x="213" y="247"/>
                </a:lnTo>
                <a:lnTo>
                  <a:pt x="213" y="249"/>
                </a:lnTo>
                <a:lnTo>
                  <a:pt x="213" y="250"/>
                </a:lnTo>
                <a:lnTo>
                  <a:pt x="212" y="252"/>
                </a:lnTo>
                <a:lnTo>
                  <a:pt x="211" y="254"/>
                </a:lnTo>
                <a:lnTo>
                  <a:pt x="211" y="255"/>
                </a:lnTo>
                <a:lnTo>
                  <a:pt x="210" y="257"/>
                </a:lnTo>
                <a:lnTo>
                  <a:pt x="209" y="259"/>
                </a:lnTo>
                <a:lnTo>
                  <a:pt x="208" y="260"/>
                </a:lnTo>
                <a:lnTo>
                  <a:pt x="207" y="261"/>
                </a:lnTo>
                <a:lnTo>
                  <a:pt x="199" y="270"/>
                </a:lnTo>
                <a:lnTo>
                  <a:pt x="197" y="273"/>
                </a:lnTo>
                <a:lnTo>
                  <a:pt x="196" y="275"/>
                </a:lnTo>
                <a:lnTo>
                  <a:pt x="194" y="277"/>
                </a:lnTo>
                <a:lnTo>
                  <a:pt x="193" y="279"/>
                </a:lnTo>
                <a:lnTo>
                  <a:pt x="192" y="283"/>
                </a:lnTo>
                <a:lnTo>
                  <a:pt x="191" y="284"/>
                </a:lnTo>
                <a:lnTo>
                  <a:pt x="191" y="285"/>
                </a:lnTo>
                <a:lnTo>
                  <a:pt x="190" y="287"/>
                </a:lnTo>
                <a:lnTo>
                  <a:pt x="190" y="288"/>
                </a:lnTo>
                <a:lnTo>
                  <a:pt x="190" y="290"/>
                </a:lnTo>
                <a:lnTo>
                  <a:pt x="189" y="295"/>
                </a:lnTo>
                <a:lnTo>
                  <a:pt x="188" y="300"/>
                </a:lnTo>
                <a:lnTo>
                  <a:pt x="188" y="301"/>
                </a:lnTo>
                <a:lnTo>
                  <a:pt x="188" y="302"/>
                </a:lnTo>
                <a:lnTo>
                  <a:pt x="189" y="303"/>
                </a:lnTo>
                <a:lnTo>
                  <a:pt x="189" y="304"/>
                </a:lnTo>
                <a:lnTo>
                  <a:pt x="189" y="304"/>
                </a:lnTo>
                <a:lnTo>
                  <a:pt x="189" y="305"/>
                </a:lnTo>
                <a:lnTo>
                  <a:pt x="190" y="306"/>
                </a:lnTo>
                <a:lnTo>
                  <a:pt x="191" y="307"/>
                </a:lnTo>
                <a:lnTo>
                  <a:pt x="192" y="309"/>
                </a:lnTo>
                <a:lnTo>
                  <a:pt x="198" y="315"/>
                </a:lnTo>
                <a:lnTo>
                  <a:pt x="199" y="316"/>
                </a:lnTo>
                <a:lnTo>
                  <a:pt x="200" y="318"/>
                </a:lnTo>
                <a:lnTo>
                  <a:pt x="200" y="318"/>
                </a:lnTo>
                <a:lnTo>
                  <a:pt x="201" y="319"/>
                </a:lnTo>
                <a:lnTo>
                  <a:pt x="201" y="320"/>
                </a:lnTo>
                <a:lnTo>
                  <a:pt x="201" y="321"/>
                </a:lnTo>
                <a:lnTo>
                  <a:pt x="202" y="322"/>
                </a:lnTo>
                <a:lnTo>
                  <a:pt x="202" y="323"/>
                </a:lnTo>
                <a:lnTo>
                  <a:pt x="202" y="324"/>
                </a:lnTo>
                <a:lnTo>
                  <a:pt x="202" y="325"/>
                </a:lnTo>
                <a:lnTo>
                  <a:pt x="202" y="326"/>
                </a:lnTo>
                <a:lnTo>
                  <a:pt x="201" y="328"/>
                </a:lnTo>
                <a:lnTo>
                  <a:pt x="201" y="329"/>
                </a:lnTo>
                <a:lnTo>
                  <a:pt x="200" y="331"/>
                </a:lnTo>
                <a:lnTo>
                  <a:pt x="199" y="333"/>
                </a:lnTo>
                <a:lnTo>
                  <a:pt x="198" y="334"/>
                </a:lnTo>
                <a:lnTo>
                  <a:pt x="195" y="338"/>
                </a:lnTo>
                <a:lnTo>
                  <a:pt x="193" y="340"/>
                </a:lnTo>
                <a:lnTo>
                  <a:pt x="191" y="342"/>
                </a:lnTo>
                <a:lnTo>
                  <a:pt x="191" y="343"/>
                </a:lnTo>
                <a:lnTo>
                  <a:pt x="191" y="344"/>
                </a:lnTo>
                <a:lnTo>
                  <a:pt x="190" y="345"/>
                </a:lnTo>
                <a:lnTo>
                  <a:pt x="190" y="347"/>
                </a:lnTo>
                <a:lnTo>
                  <a:pt x="190" y="348"/>
                </a:lnTo>
                <a:lnTo>
                  <a:pt x="190" y="350"/>
                </a:lnTo>
                <a:lnTo>
                  <a:pt x="190" y="351"/>
                </a:lnTo>
                <a:lnTo>
                  <a:pt x="190" y="353"/>
                </a:lnTo>
                <a:lnTo>
                  <a:pt x="190" y="354"/>
                </a:lnTo>
                <a:lnTo>
                  <a:pt x="189" y="356"/>
                </a:lnTo>
                <a:lnTo>
                  <a:pt x="188" y="358"/>
                </a:lnTo>
                <a:lnTo>
                  <a:pt x="186" y="363"/>
                </a:lnTo>
                <a:lnTo>
                  <a:pt x="185" y="365"/>
                </a:lnTo>
                <a:lnTo>
                  <a:pt x="185" y="366"/>
                </a:lnTo>
                <a:lnTo>
                  <a:pt x="185" y="367"/>
                </a:lnTo>
                <a:lnTo>
                  <a:pt x="185" y="369"/>
                </a:lnTo>
                <a:lnTo>
                  <a:pt x="185" y="369"/>
                </a:lnTo>
                <a:lnTo>
                  <a:pt x="185" y="370"/>
                </a:lnTo>
                <a:lnTo>
                  <a:pt x="185" y="371"/>
                </a:lnTo>
                <a:lnTo>
                  <a:pt x="185" y="372"/>
                </a:lnTo>
                <a:lnTo>
                  <a:pt x="186" y="373"/>
                </a:lnTo>
                <a:lnTo>
                  <a:pt x="187" y="375"/>
                </a:lnTo>
                <a:lnTo>
                  <a:pt x="188" y="377"/>
                </a:lnTo>
                <a:lnTo>
                  <a:pt x="189" y="378"/>
                </a:lnTo>
                <a:lnTo>
                  <a:pt x="189" y="379"/>
                </a:lnTo>
                <a:lnTo>
                  <a:pt x="192" y="382"/>
                </a:lnTo>
                <a:lnTo>
                  <a:pt x="194" y="385"/>
                </a:lnTo>
                <a:lnTo>
                  <a:pt x="195" y="386"/>
                </a:lnTo>
                <a:lnTo>
                  <a:pt x="197" y="388"/>
                </a:lnTo>
                <a:lnTo>
                  <a:pt x="197" y="388"/>
                </a:lnTo>
                <a:lnTo>
                  <a:pt x="198" y="389"/>
                </a:lnTo>
                <a:lnTo>
                  <a:pt x="199" y="389"/>
                </a:lnTo>
                <a:lnTo>
                  <a:pt x="200" y="389"/>
                </a:lnTo>
                <a:lnTo>
                  <a:pt x="201" y="389"/>
                </a:lnTo>
                <a:lnTo>
                  <a:pt x="202" y="389"/>
                </a:lnTo>
                <a:lnTo>
                  <a:pt x="203" y="389"/>
                </a:lnTo>
                <a:lnTo>
                  <a:pt x="207" y="389"/>
                </a:lnTo>
                <a:lnTo>
                  <a:pt x="208" y="388"/>
                </a:lnTo>
                <a:lnTo>
                  <a:pt x="210" y="388"/>
                </a:lnTo>
                <a:lnTo>
                  <a:pt x="211" y="387"/>
                </a:lnTo>
                <a:lnTo>
                  <a:pt x="212" y="387"/>
                </a:lnTo>
                <a:lnTo>
                  <a:pt x="212" y="387"/>
                </a:lnTo>
                <a:lnTo>
                  <a:pt x="213" y="387"/>
                </a:lnTo>
                <a:lnTo>
                  <a:pt x="213" y="388"/>
                </a:lnTo>
                <a:lnTo>
                  <a:pt x="213" y="388"/>
                </a:lnTo>
                <a:lnTo>
                  <a:pt x="213" y="389"/>
                </a:lnTo>
                <a:lnTo>
                  <a:pt x="214" y="390"/>
                </a:lnTo>
                <a:lnTo>
                  <a:pt x="214" y="391"/>
                </a:lnTo>
                <a:lnTo>
                  <a:pt x="213" y="394"/>
                </a:lnTo>
                <a:lnTo>
                  <a:pt x="213" y="398"/>
                </a:lnTo>
                <a:lnTo>
                  <a:pt x="213" y="400"/>
                </a:lnTo>
                <a:lnTo>
                  <a:pt x="212" y="401"/>
                </a:lnTo>
                <a:lnTo>
                  <a:pt x="213" y="403"/>
                </a:lnTo>
                <a:lnTo>
                  <a:pt x="213" y="403"/>
                </a:lnTo>
                <a:lnTo>
                  <a:pt x="213" y="404"/>
                </a:lnTo>
                <a:lnTo>
                  <a:pt x="214" y="405"/>
                </a:lnTo>
                <a:lnTo>
                  <a:pt x="214" y="406"/>
                </a:lnTo>
                <a:lnTo>
                  <a:pt x="215" y="406"/>
                </a:lnTo>
                <a:lnTo>
                  <a:pt x="215" y="406"/>
                </a:lnTo>
                <a:lnTo>
                  <a:pt x="216" y="406"/>
                </a:lnTo>
                <a:lnTo>
                  <a:pt x="217" y="407"/>
                </a:lnTo>
                <a:lnTo>
                  <a:pt x="218" y="407"/>
                </a:lnTo>
                <a:lnTo>
                  <a:pt x="223" y="406"/>
                </a:lnTo>
                <a:lnTo>
                  <a:pt x="228" y="406"/>
                </a:lnTo>
                <a:lnTo>
                  <a:pt x="229" y="406"/>
                </a:lnTo>
                <a:lnTo>
                  <a:pt x="230" y="406"/>
                </a:lnTo>
                <a:lnTo>
                  <a:pt x="231" y="406"/>
                </a:lnTo>
                <a:lnTo>
                  <a:pt x="232" y="405"/>
                </a:lnTo>
                <a:lnTo>
                  <a:pt x="232" y="404"/>
                </a:lnTo>
                <a:lnTo>
                  <a:pt x="234" y="402"/>
                </a:lnTo>
                <a:lnTo>
                  <a:pt x="235" y="401"/>
                </a:lnTo>
                <a:lnTo>
                  <a:pt x="236" y="400"/>
                </a:lnTo>
                <a:lnTo>
                  <a:pt x="237" y="399"/>
                </a:lnTo>
                <a:lnTo>
                  <a:pt x="238" y="397"/>
                </a:lnTo>
                <a:lnTo>
                  <a:pt x="243" y="394"/>
                </a:lnTo>
                <a:lnTo>
                  <a:pt x="247" y="391"/>
                </a:lnTo>
                <a:lnTo>
                  <a:pt x="249" y="389"/>
                </a:lnTo>
                <a:lnTo>
                  <a:pt x="252" y="387"/>
                </a:lnTo>
                <a:lnTo>
                  <a:pt x="253" y="386"/>
                </a:lnTo>
                <a:lnTo>
                  <a:pt x="254" y="386"/>
                </a:lnTo>
                <a:lnTo>
                  <a:pt x="255" y="385"/>
                </a:lnTo>
                <a:lnTo>
                  <a:pt x="258" y="384"/>
                </a:lnTo>
                <a:lnTo>
                  <a:pt x="260" y="383"/>
                </a:lnTo>
                <a:lnTo>
                  <a:pt x="261" y="383"/>
                </a:lnTo>
                <a:lnTo>
                  <a:pt x="262" y="382"/>
                </a:lnTo>
                <a:lnTo>
                  <a:pt x="264" y="382"/>
                </a:lnTo>
                <a:lnTo>
                  <a:pt x="267" y="382"/>
                </a:lnTo>
                <a:lnTo>
                  <a:pt x="269" y="381"/>
                </a:lnTo>
                <a:lnTo>
                  <a:pt x="270" y="381"/>
                </a:lnTo>
                <a:lnTo>
                  <a:pt x="271" y="382"/>
                </a:lnTo>
                <a:lnTo>
                  <a:pt x="272" y="382"/>
                </a:lnTo>
                <a:lnTo>
                  <a:pt x="273" y="382"/>
                </a:lnTo>
                <a:lnTo>
                  <a:pt x="274" y="383"/>
                </a:lnTo>
                <a:lnTo>
                  <a:pt x="275" y="384"/>
                </a:lnTo>
                <a:lnTo>
                  <a:pt x="276" y="384"/>
                </a:lnTo>
                <a:lnTo>
                  <a:pt x="277" y="385"/>
                </a:lnTo>
                <a:lnTo>
                  <a:pt x="277" y="386"/>
                </a:lnTo>
                <a:lnTo>
                  <a:pt x="278" y="387"/>
                </a:lnTo>
                <a:lnTo>
                  <a:pt x="278" y="389"/>
                </a:lnTo>
                <a:lnTo>
                  <a:pt x="278" y="390"/>
                </a:lnTo>
                <a:lnTo>
                  <a:pt x="278" y="390"/>
                </a:lnTo>
                <a:lnTo>
                  <a:pt x="278" y="391"/>
                </a:lnTo>
                <a:lnTo>
                  <a:pt x="278" y="394"/>
                </a:lnTo>
                <a:lnTo>
                  <a:pt x="277" y="397"/>
                </a:lnTo>
                <a:lnTo>
                  <a:pt x="276" y="403"/>
                </a:lnTo>
                <a:lnTo>
                  <a:pt x="276" y="406"/>
                </a:lnTo>
                <a:lnTo>
                  <a:pt x="276" y="408"/>
                </a:lnTo>
                <a:lnTo>
                  <a:pt x="276" y="409"/>
                </a:lnTo>
                <a:lnTo>
                  <a:pt x="276" y="410"/>
                </a:lnTo>
                <a:lnTo>
                  <a:pt x="276" y="412"/>
                </a:lnTo>
                <a:lnTo>
                  <a:pt x="277" y="413"/>
                </a:lnTo>
                <a:lnTo>
                  <a:pt x="278" y="415"/>
                </a:lnTo>
                <a:lnTo>
                  <a:pt x="279" y="417"/>
                </a:lnTo>
                <a:lnTo>
                  <a:pt x="280" y="418"/>
                </a:lnTo>
                <a:lnTo>
                  <a:pt x="281" y="419"/>
                </a:lnTo>
                <a:lnTo>
                  <a:pt x="282" y="420"/>
                </a:lnTo>
                <a:lnTo>
                  <a:pt x="283" y="420"/>
                </a:lnTo>
                <a:lnTo>
                  <a:pt x="283" y="421"/>
                </a:lnTo>
                <a:lnTo>
                  <a:pt x="284" y="421"/>
                </a:lnTo>
                <a:lnTo>
                  <a:pt x="284" y="420"/>
                </a:lnTo>
                <a:lnTo>
                  <a:pt x="285" y="420"/>
                </a:lnTo>
                <a:lnTo>
                  <a:pt x="285" y="420"/>
                </a:lnTo>
                <a:lnTo>
                  <a:pt x="286" y="420"/>
                </a:lnTo>
                <a:lnTo>
                  <a:pt x="287" y="418"/>
                </a:lnTo>
                <a:lnTo>
                  <a:pt x="288" y="415"/>
                </a:lnTo>
                <a:lnTo>
                  <a:pt x="289" y="414"/>
                </a:lnTo>
                <a:lnTo>
                  <a:pt x="290" y="414"/>
                </a:lnTo>
                <a:lnTo>
                  <a:pt x="293" y="410"/>
                </a:lnTo>
                <a:lnTo>
                  <a:pt x="294" y="410"/>
                </a:lnTo>
                <a:lnTo>
                  <a:pt x="294" y="409"/>
                </a:lnTo>
                <a:lnTo>
                  <a:pt x="295" y="408"/>
                </a:lnTo>
                <a:lnTo>
                  <a:pt x="296" y="406"/>
                </a:lnTo>
                <a:lnTo>
                  <a:pt x="296" y="405"/>
                </a:lnTo>
                <a:lnTo>
                  <a:pt x="297" y="404"/>
                </a:lnTo>
                <a:lnTo>
                  <a:pt x="297" y="404"/>
                </a:lnTo>
                <a:lnTo>
                  <a:pt x="298" y="403"/>
                </a:lnTo>
                <a:lnTo>
                  <a:pt x="299" y="403"/>
                </a:lnTo>
                <a:lnTo>
                  <a:pt x="301" y="401"/>
                </a:lnTo>
                <a:lnTo>
                  <a:pt x="302" y="401"/>
                </a:lnTo>
                <a:lnTo>
                  <a:pt x="303" y="400"/>
                </a:lnTo>
                <a:lnTo>
                  <a:pt x="304" y="400"/>
                </a:lnTo>
                <a:lnTo>
                  <a:pt x="304" y="399"/>
                </a:lnTo>
                <a:lnTo>
                  <a:pt x="305" y="399"/>
                </a:lnTo>
                <a:lnTo>
                  <a:pt x="305" y="399"/>
                </a:lnTo>
                <a:lnTo>
                  <a:pt x="306" y="400"/>
                </a:lnTo>
                <a:lnTo>
                  <a:pt x="307" y="400"/>
                </a:lnTo>
                <a:lnTo>
                  <a:pt x="308" y="400"/>
                </a:lnTo>
                <a:lnTo>
                  <a:pt x="308" y="400"/>
                </a:lnTo>
                <a:lnTo>
                  <a:pt x="309" y="400"/>
                </a:lnTo>
                <a:lnTo>
                  <a:pt x="310" y="400"/>
                </a:lnTo>
                <a:lnTo>
                  <a:pt x="311" y="399"/>
                </a:lnTo>
                <a:lnTo>
                  <a:pt x="311" y="398"/>
                </a:lnTo>
                <a:lnTo>
                  <a:pt x="313" y="397"/>
                </a:lnTo>
                <a:lnTo>
                  <a:pt x="314" y="396"/>
                </a:lnTo>
                <a:lnTo>
                  <a:pt x="314" y="395"/>
                </a:lnTo>
                <a:lnTo>
                  <a:pt x="314" y="395"/>
                </a:lnTo>
                <a:lnTo>
                  <a:pt x="315" y="394"/>
                </a:lnTo>
                <a:lnTo>
                  <a:pt x="315" y="393"/>
                </a:lnTo>
                <a:lnTo>
                  <a:pt x="315" y="391"/>
                </a:lnTo>
                <a:lnTo>
                  <a:pt x="315" y="390"/>
                </a:lnTo>
                <a:lnTo>
                  <a:pt x="314" y="389"/>
                </a:lnTo>
                <a:lnTo>
                  <a:pt x="312" y="379"/>
                </a:lnTo>
                <a:lnTo>
                  <a:pt x="312" y="377"/>
                </a:lnTo>
                <a:lnTo>
                  <a:pt x="312" y="376"/>
                </a:lnTo>
                <a:lnTo>
                  <a:pt x="312" y="375"/>
                </a:lnTo>
                <a:lnTo>
                  <a:pt x="312" y="374"/>
                </a:lnTo>
                <a:lnTo>
                  <a:pt x="313" y="374"/>
                </a:lnTo>
                <a:lnTo>
                  <a:pt x="313" y="373"/>
                </a:lnTo>
                <a:lnTo>
                  <a:pt x="314" y="373"/>
                </a:lnTo>
                <a:lnTo>
                  <a:pt x="315" y="373"/>
                </a:lnTo>
                <a:lnTo>
                  <a:pt x="316" y="373"/>
                </a:lnTo>
                <a:lnTo>
                  <a:pt x="318" y="373"/>
                </a:lnTo>
                <a:lnTo>
                  <a:pt x="319" y="373"/>
                </a:lnTo>
                <a:lnTo>
                  <a:pt x="319" y="374"/>
                </a:lnTo>
                <a:lnTo>
                  <a:pt x="319" y="374"/>
                </a:lnTo>
                <a:lnTo>
                  <a:pt x="320" y="375"/>
                </a:lnTo>
                <a:lnTo>
                  <a:pt x="320" y="376"/>
                </a:lnTo>
                <a:lnTo>
                  <a:pt x="322" y="379"/>
                </a:lnTo>
                <a:lnTo>
                  <a:pt x="324" y="383"/>
                </a:lnTo>
                <a:lnTo>
                  <a:pt x="325" y="385"/>
                </a:lnTo>
                <a:lnTo>
                  <a:pt x="326" y="387"/>
                </a:lnTo>
                <a:lnTo>
                  <a:pt x="326" y="389"/>
                </a:lnTo>
                <a:lnTo>
                  <a:pt x="326" y="391"/>
                </a:lnTo>
                <a:lnTo>
                  <a:pt x="326" y="394"/>
                </a:lnTo>
                <a:lnTo>
                  <a:pt x="326" y="395"/>
                </a:lnTo>
                <a:lnTo>
                  <a:pt x="327" y="397"/>
                </a:lnTo>
                <a:lnTo>
                  <a:pt x="327" y="398"/>
                </a:lnTo>
                <a:lnTo>
                  <a:pt x="328" y="401"/>
                </a:lnTo>
                <a:lnTo>
                  <a:pt x="329" y="402"/>
                </a:lnTo>
                <a:lnTo>
                  <a:pt x="331" y="406"/>
                </a:lnTo>
                <a:lnTo>
                  <a:pt x="331" y="407"/>
                </a:lnTo>
                <a:lnTo>
                  <a:pt x="332" y="408"/>
                </a:lnTo>
                <a:lnTo>
                  <a:pt x="333" y="409"/>
                </a:lnTo>
                <a:lnTo>
                  <a:pt x="333" y="410"/>
                </a:lnTo>
                <a:lnTo>
                  <a:pt x="333" y="411"/>
                </a:lnTo>
                <a:lnTo>
                  <a:pt x="333" y="412"/>
                </a:lnTo>
                <a:lnTo>
                  <a:pt x="334" y="414"/>
                </a:lnTo>
                <a:lnTo>
                  <a:pt x="334" y="416"/>
                </a:lnTo>
                <a:lnTo>
                  <a:pt x="334" y="417"/>
                </a:lnTo>
                <a:lnTo>
                  <a:pt x="335" y="418"/>
                </a:lnTo>
                <a:lnTo>
                  <a:pt x="335" y="419"/>
                </a:lnTo>
                <a:lnTo>
                  <a:pt x="336" y="420"/>
                </a:lnTo>
                <a:lnTo>
                  <a:pt x="340" y="424"/>
                </a:lnTo>
                <a:lnTo>
                  <a:pt x="341" y="425"/>
                </a:lnTo>
                <a:lnTo>
                  <a:pt x="342" y="427"/>
                </a:lnTo>
                <a:lnTo>
                  <a:pt x="343" y="429"/>
                </a:lnTo>
                <a:lnTo>
                  <a:pt x="344" y="431"/>
                </a:lnTo>
                <a:lnTo>
                  <a:pt x="345" y="432"/>
                </a:lnTo>
                <a:lnTo>
                  <a:pt x="346" y="433"/>
                </a:lnTo>
                <a:lnTo>
                  <a:pt x="347" y="434"/>
                </a:lnTo>
                <a:lnTo>
                  <a:pt x="349" y="435"/>
                </a:lnTo>
                <a:lnTo>
                  <a:pt x="349" y="435"/>
                </a:lnTo>
                <a:lnTo>
                  <a:pt x="352" y="436"/>
                </a:lnTo>
                <a:lnTo>
                  <a:pt x="353" y="437"/>
                </a:lnTo>
                <a:lnTo>
                  <a:pt x="354" y="438"/>
                </a:lnTo>
                <a:lnTo>
                  <a:pt x="356" y="439"/>
                </a:lnTo>
                <a:lnTo>
                  <a:pt x="358" y="441"/>
                </a:lnTo>
                <a:lnTo>
                  <a:pt x="359" y="442"/>
                </a:lnTo>
                <a:lnTo>
                  <a:pt x="361" y="443"/>
                </a:lnTo>
                <a:lnTo>
                  <a:pt x="362" y="444"/>
                </a:lnTo>
                <a:lnTo>
                  <a:pt x="368" y="447"/>
                </a:lnTo>
                <a:lnTo>
                  <a:pt x="371" y="448"/>
                </a:lnTo>
                <a:lnTo>
                  <a:pt x="372" y="448"/>
                </a:lnTo>
                <a:lnTo>
                  <a:pt x="373" y="448"/>
                </a:lnTo>
                <a:lnTo>
                  <a:pt x="378" y="449"/>
                </a:lnTo>
                <a:lnTo>
                  <a:pt x="379" y="449"/>
                </a:lnTo>
                <a:lnTo>
                  <a:pt x="380" y="449"/>
                </a:lnTo>
                <a:lnTo>
                  <a:pt x="381" y="449"/>
                </a:lnTo>
                <a:lnTo>
                  <a:pt x="382" y="449"/>
                </a:lnTo>
                <a:lnTo>
                  <a:pt x="383" y="449"/>
                </a:lnTo>
                <a:lnTo>
                  <a:pt x="386" y="447"/>
                </a:lnTo>
                <a:lnTo>
                  <a:pt x="389" y="446"/>
                </a:lnTo>
                <a:lnTo>
                  <a:pt x="391" y="445"/>
                </a:lnTo>
                <a:lnTo>
                  <a:pt x="393" y="445"/>
                </a:lnTo>
                <a:lnTo>
                  <a:pt x="400" y="442"/>
                </a:lnTo>
                <a:lnTo>
                  <a:pt x="402" y="442"/>
                </a:lnTo>
                <a:lnTo>
                  <a:pt x="406" y="441"/>
                </a:lnTo>
                <a:lnTo>
                  <a:pt x="407" y="441"/>
                </a:lnTo>
                <a:lnTo>
                  <a:pt x="407" y="441"/>
                </a:lnTo>
                <a:lnTo>
                  <a:pt x="408" y="441"/>
                </a:lnTo>
                <a:lnTo>
                  <a:pt x="409" y="441"/>
                </a:lnTo>
                <a:lnTo>
                  <a:pt x="410" y="441"/>
                </a:lnTo>
                <a:lnTo>
                  <a:pt x="410" y="442"/>
                </a:lnTo>
                <a:lnTo>
                  <a:pt x="411" y="442"/>
                </a:lnTo>
                <a:lnTo>
                  <a:pt x="412" y="442"/>
                </a:lnTo>
                <a:lnTo>
                  <a:pt x="413" y="443"/>
                </a:lnTo>
                <a:lnTo>
                  <a:pt x="414" y="445"/>
                </a:lnTo>
                <a:lnTo>
                  <a:pt x="414" y="446"/>
                </a:lnTo>
                <a:lnTo>
                  <a:pt x="415" y="447"/>
                </a:lnTo>
                <a:lnTo>
                  <a:pt x="416" y="449"/>
                </a:lnTo>
                <a:lnTo>
                  <a:pt x="416" y="451"/>
                </a:lnTo>
                <a:lnTo>
                  <a:pt x="417" y="454"/>
                </a:lnTo>
                <a:lnTo>
                  <a:pt x="417" y="456"/>
                </a:lnTo>
                <a:lnTo>
                  <a:pt x="417" y="457"/>
                </a:lnTo>
                <a:lnTo>
                  <a:pt x="418" y="459"/>
                </a:lnTo>
                <a:lnTo>
                  <a:pt x="417" y="461"/>
                </a:lnTo>
                <a:lnTo>
                  <a:pt x="417" y="462"/>
                </a:lnTo>
                <a:lnTo>
                  <a:pt x="417" y="464"/>
                </a:lnTo>
                <a:lnTo>
                  <a:pt x="417" y="465"/>
                </a:lnTo>
                <a:lnTo>
                  <a:pt x="415" y="471"/>
                </a:lnTo>
                <a:lnTo>
                  <a:pt x="415" y="474"/>
                </a:lnTo>
                <a:lnTo>
                  <a:pt x="415" y="475"/>
                </a:lnTo>
                <a:lnTo>
                  <a:pt x="415" y="477"/>
                </a:lnTo>
                <a:lnTo>
                  <a:pt x="414" y="478"/>
                </a:lnTo>
                <a:lnTo>
                  <a:pt x="414" y="480"/>
                </a:lnTo>
                <a:lnTo>
                  <a:pt x="415" y="482"/>
                </a:lnTo>
                <a:lnTo>
                  <a:pt x="415" y="484"/>
                </a:lnTo>
                <a:lnTo>
                  <a:pt x="415" y="486"/>
                </a:lnTo>
                <a:lnTo>
                  <a:pt x="416" y="488"/>
                </a:lnTo>
                <a:lnTo>
                  <a:pt x="416" y="490"/>
                </a:lnTo>
                <a:lnTo>
                  <a:pt x="417" y="492"/>
                </a:lnTo>
                <a:lnTo>
                  <a:pt x="418" y="493"/>
                </a:lnTo>
                <a:lnTo>
                  <a:pt x="419" y="494"/>
                </a:lnTo>
                <a:lnTo>
                  <a:pt x="419" y="495"/>
                </a:lnTo>
                <a:lnTo>
                  <a:pt x="420" y="496"/>
                </a:lnTo>
                <a:lnTo>
                  <a:pt x="422" y="497"/>
                </a:lnTo>
                <a:lnTo>
                  <a:pt x="423" y="498"/>
                </a:lnTo>
                <a:lnTo>
                  <a:pt x="425" y="499"/>
                </a:lnTo>
                <a:lnTo>
                  <a:pt x="426" y="500"/>
                </a:lnTo>
                <a:lnTo>
                  <a:pt x="428" y="501"/>
                </a:lnTo>
                <a:lnTo>
                  <a:pt x="429" y="501"/>
                </a:lnTo>
                <a:lnTo>
                  <a:pt x="430" y="501"/>
                </a:lnTo>
                <a:lnTo>
                  <a:pt x="431" y="501"/>
                </a:lnTo>
                <a:lnTo>
                  <a:pt x="432" y="501"/>
                </a:lnTo>
                <a:lnTo>
                  <a:pt x="433" y="501"/>
                </a:lnTo>
                <a:lnTo>
                  <a:pt x="434" y="501"/>
                </a:lnTo>
                <a:lnTo>
                  <a:pt x="434" y="500"/>
                </a:lnTo>
                <a:lnTo>
                  <a:pt x="436" y="499"/>
                </a:lnTo>
                <a:lnTo>
                  <a:pt x="437" y="499"/>
                </a:lnTo>
                <a:lnTo>
                  <a:pt x="437" y="498"/>
                </a:lnTo>
                <a:lnTo>
                  <a:pt x="438" y="498"/>
                </a:lnTo>
                <a:lnTo>
                  <a:pt x="439" y="498"/>
                </a:lnTo>
                <a:lnTo>
                  <a:pt x="439" y="498"/>
                </a:lnTo>
                <a:lnTo>
                  <a:pt x="440" y="498"/>
                </a:lnTo>
                <a:lnTo>
                  <a:pt x="440" y="499"/>
                </a:lnTo>
                <a:lnTo>
                  <a:pt x="441" y="499"/>
                </a:lnTo>
                <a:lnTo>
                  <a:pt x="443" y="500"/>
                </a:lnTo>
                <a:lnTo>
                  <a:pt x="444" y="501"/>
                </a:lnTo>
                <a:lnTo>
                  <a:pt x="445" y="503"/>
                </a:lnTo>
                <a:lnTo>
                  <a:pt x="447" y="505"/>
                </a:lnTo>
                <a:lnTo>
                  <a:pt x="448" y="507"/>
                </a:lnTo>
                <a:lnTo>
                  <a:pt x="449" y="508"/>
                </a:lnTo>
                <a:lnTo>
                  <a:pt x="450" y="510"/>
                </a:lnTo>
                <a:lnTo>
                  <a:pt x="452" y="514"/>
                </a:lnTo>
                <a:lnTo>
                  <a:pt x="453" y="515"/>
                </a:lnTo>
                <a:lnTo>
                  <a:pt x="454" y="518"/>
                </a:lnTo>
                <a:lnTo>
                  <a:pt x="455" y="519"/>
                </a:lnTo>
                <a:lnTo>
                  <a:pt x="456" y="520"/>
                </a:lnTo>
                <a:lnTo>
                  <a:pt x="457" y="521"/>
                </a:lnTo>
                <a:lnTo>
                  <a:pt x="458" y="521"/>
                </a:lnTo>
                <a:lnTo>
                  <a:pt x="468" y="529"/>
                </a:lnTo>
                <a:lnTo>
                  <a:pt x="470" y="531"/>
                </a:lnTo>
                <a:lnTo>
                  <a:pt x="472" y="532"/>
                </a:lnTo>
                <a:lnTo>
                  <a:pt x="477" y="537"/>
                </a:lnTo>
                <a:lnTo>
                  <a:pt x="480" y="540"/>
                </a:lnTo>
                <a:lnTo>
                  <a:pt x="481" y="542"/>
                </a:lnTo>
                <a:lnTo>
                  <a:pt x="484" y="545"/>
                </a:lnTo>
                <a:lnTo>
                  <a:pt x="486" y="548"/>
                </a:lnTo>
                <a:lnTo>
                  <a:pt x="488" y="551"/>
                </a:lnTo>
                <a:lnTo>
                  <a:pt x="490" y="555"/>
                </a:lnTo>
                <a:lnTo>
                  <a:pt x="491" y="556"/>
                </a:lnTo>
                <a:lnTo>
                  <a:pt x="491" y="558"/>
                </a:lnTo>
                <a:lnTo>
                  <a:pt x="491" y="559"/>
                </a:lnTo>
                <a:lnTo>
                  <a:pt x="491" y="559"/>
                </a:lnTo>
                <a:lnTo>
                  <a:pt x="491" y="560"/>
                </a:lnTo>
                <a:lnTo>
                  <a:pt x="491" y="561"/>
                </a:lnTo>
                <a:lnTo>
                  <a:pt x="491" y="562"/>
                </a:lnTo>
                <a:lnTo>
                  <a:pt x="490" y="564"/>
                </a:lnTo>
                <a:lnTo>
                  <a:pt x="489" y="565"/>
                </a:lnTo>
                <a:lnTo>
                  <a:pt x="489" y="567"/>
                </a:lnTo>
                <a:lnTo>
                  <a:pt x="489" y="568"/>
                </a:lnTo>
                <a:lnTo>
                  <a:pt x="489" y="568"/>
                </a:lnTo>
                <a:lnTo>
                  <a:pt x="489" y="569"/>
                </a:lnTo>
                <a:lnTo>
                  <a:pt x="489" y="571"/>
                </a:lnTo>
                <a:lnTo>
                  <a:pt x="490" y="572"/>
                </a:lnTo>
                <a:lnTo>
                  <a:pt x="490" y="573"/>
                </a:lnTo>
                <a:lnTo>
                  <a:pt x="491" y="574"/>
                </a:lnTo>
                <a:lnTo>
                  <a:pt x="492" y="574"/>
                </a:lnTo>
                <a:lnTo>
                  <a:pt x="492" y="575"/>
                </a:lnTo>
                <a:lnTo>
                  <a:pt x="493" y="575"/>
                </a:lnTo>
                <a:lnTo>
                  <a:pt x="494" y="575"/>
                </a:lnTo>
                <a:lnTo>
                  <a:pt x="494" y="574"/>
                </a:lnTo>
                <a:lnTo>
                  <a:pt x="495" y="574"/>
                </a:lnTo>
                <a:lnTo>
                  <a:pt x="498" y="571"/>
                </a:lnTo>
                <a:lnTo>
                  <a:pt x="500" y="570"/>
                </a:lnTo>
                <a:lnTo>
                  <a:pt x="501" y="569"/>
                </a:lnTo>
                <a:lnTo>
                  <a:pt x="502" y="568"/>
                </a:lnTo>
                <a:lnTo>
                  <a:pt x="503" y="568"/>
                </a:lnTo>
                <a:lnTo>
                  <a:pt x="505" y="568"/>
                </a:lnTo>
                <a:lnTo>
                  <a:pt x="506" y="568"/>
                </a:lnTo>
                <a:lnTo>
                  <a:pt x="507" y="568"/>
                </a:lnTo>
                <a:lnTo>
                  <a:pt x="507" y="568"/>
                </a:lnTo>
                <a:lnTo>
                  <a:pt x="508" y="568"/>
                </a:lnTo>
                <a:lnTo>
                  <a:pt x="508" y="568"/>
                </a:lnTo>
                <a:lnTo>
                  <a:pt x="509" y="568"/>
                </a:lnTo>
                <a:lnTo>
                  <a:pt x="509" y="569"/>
                </a:lnTo>
                <a:lnTo>
                  <a:pt x="511" y="570"/>
                </a:lnTo>
                <a:lnTo>
                  <a:pt x="512" y="572"/>
                </a:lnTo>
                <a:lnTo>
                  <a:pt x="513" y="574"/>
                </a:lnTo>
                <a:lnTo>
                  <a:pt x="515" y="579"/>
                </a:lnTo>
                <a:lnTo>
                  <a:pt x="516" y="582"/>
                </a:lnTo>
                <a:lnTo>
                  <a:pt x="517" y="583"/>
                </a:lnTo>
                <a:lnTo>
                  <a:pt x="517" y="583"/>
                </a:lnTo>
                <a:lnTo>
                  <a:pt x="517" y="584"/>
                </a:lnTo>
                <a:lnTo>
                  <a:pt x="517" y="585"/>
                </a:lnTo>
                <a:lnTo>
                  <a:pt x="516" y="586"/>
                </a:lnTo>
                <a:lnTo>
                  <a:pt x="516" y="587"/>
                </a:lnTo>
                <a:lnTo>
                  <a:pt x="515" y="588"/>
                </a:lnTo>
                <a:lnTo>
                  <a:pt x="514" y="590"/>
                </a:lnTo>
                <a:lnTo>
                  <a:pt x="513" y="593"/>
                </a:lnTo>
                <a:lnTo>
                  <a:pt x="511" y="595"/>
                </a:lnTo>
                <a:lnTo>
                  <a:pt x="510" y="596"/>
                </a:lnTo>
                <a:lnTo>
                  <a:pt x="510" y="596"/>
                </a:lnTo>
                <a:lnTo>
                  <a:pt x="509" y="597"/>
                </a:lnTo>
                <a:lnTo>
                  <a:pt x="508" y="598"/>
                </a:lnTo>
                <a:lnTo>
                  <a:pt x="507" y="598"/>
                </a:lnTo>
                <a:lnTo>
                  <a:pt x="506" y="599"/>
                </a:lnTo>
                <a:lnTo>
                  <a:pt x="505" y="599"/>
                </a:lnTo>
                <a:lnTo>
                  <a:pt x="505" y="599"/>
                </a:lnTo>
                <a:lnTo>
                  <a:pt x="504" y="599"/>
                </a:lnTo>
                <a:lnTo>
                  <a:pt x="503" y="599"/>
                </a:lnTo>
                <a:lnTo>
                  <a:pt x="502" y="599"/>
                </a:lnTo>
                <a:lnTo>
                  <a:pt x="501" y="599"/>
                </a:lnTo>
                <a:lnTo>
                  <a:pt x="499" y="599"/>
                </a:lnTo>
                <a:lnTo>
                  <a:pt x="497" y="598"/>
                </a:lnTo>
                <a:lnTo>
                  <a:pt x="493" y="597"/>
                </a:lnTo>
                <a:lnTo>
                  <a:pt x="491" y="597"/>
                </a:lnTo>
                <a:lnTo>
                  <a:pt x="489" y="597"/>
                </a:lnTo>
                <a:lnTo>
                  <a:pt x="488" y="597"/>
                </a:lnTo>
                <a:lnTo>
                  <a:pt x="488" y="597"/>
                </a:lnTo>
                <a:lnTo>
                  <a:pt x="487" y="597"/>
                </a:lnTo>
                <a:lnTo>
                  <a:pt x="486" y="598"/>
                </a:lnTo>
                <a:lnTo>
                  <a:pt x="485" y="599"/>
                </a:lnTo>
                <a:lnTo>
                  <a:pt x="484" y="602"/>
                </a:lnTo>
                <a:lnTo>
                  <a:pt x="483" y="603"/>
                </a:lnTo>
                <a:lnTo>
                  <a:pt x="482" y="604"/>
                </a:lnTo>
                <a:lnTo>
                  <a:pt x="482" y="605"/>
                </a:lnTo>
                <a:lnTo>
                  <a:pt x="481" y="606"/>
                </a:lnTo>
                <a:lnTo>
                  <a:pt x="480" y="607"/>
                </a:lnTo>
                <a:lnTo>
                  <a:pt x="479" y="608"/>
                </a:lnTo>
                <a:lnTo>
                  <a:pt x="476" y="610"/>
                </a:lnTo>
                <a:lnTo>
                  <a:pt x="474" y="611"/>
                </a:lnTo>
                <a:lnTo>
                  <a:pt x="473" y="612"/>
                </a:lnTo>
                <a:lnTo>
                  <a:pt x="471" y="615"/>
                </a:lnTo>
                <a:lnTo>
                  <a:pt x="468" y="617"/>
                </a:lnTo>
                <a:lnTo>
                  <a:pt x="468" y="618"/>
                </a:lnTo>
                <a:lnTo>
                  <a:pt x="467" y="619"/>
                </a:lnTo>
                <a:lnTo>
                  <a:pt x="467" y="620"/>
                </a:lnTo>
                <a:lnTo>
                  <a:pt x="466" y="621"/>
                </a:lnTo>
                <a:lnTo>
                  <a:pt x="466" y="622"/>
                </a:lnTo>
                <a:lnTo>
                  <a:pt x="466" y="626"/>
                </a:lnTo>
                <a:lnTo>
                  <a:pt x="466" y="628"/>
                </a:lnTo>
                <a:lnTo>
                  <a:pt x="466" y="629"/>
                </a:lnTo>
                <a:lnTo>
                  <a:pt x="465" y="632"/>
                </a:lnTo>
                <a:lnTo>
                  <a:pt x="464" y="634"/>
                </a:lnTo>
                <a:lnTo>
                  <a:pt x="462" y="638"/>
                </a:lnTo>
                <a:lnTo>
                  <a:pt x="461" y="642"/>
                </a:lnTo>
                <a:lnTo>
                  <a:pt x="459" y="646"/>
                </a:lnTo>
                <a:lnTo>
                  <a:pt x="459" y="647"/>
                </a:lnTo>
                <a:lnTo>
                  <a:pt x="458" y="647"/>
                </a:lnTo>
                <a:lnTo>
                  <a:pt x="457" y="648"/>
                </a:lnTo>
                <a:lnTo>
                  <a:pt x="456" y="649"/>
                </a:lnTo>
                <a:lnTo>
                  <a:pt x="456" y="649"/>
                </a:lnTo>
                <a:lnTo>
                  <a:pt x="456" y="650"/>
                </a:lnTo>
                <a:lnTo>
                  <a:pt x="454" y="650"/>
                </a:lnTo>
                <a:lnTo>
                  <a:pt x="450" y="651"/>
                </a:lnTo>
                <a:lnTo>
                  <a:pt x="447" y="652"/>
                </a:lnTo>
                <a:lnTo>
                  <a:pt x="445" y="652"/>
                </a:lnTo>
                <a:lnTo>
                  <a:pt x="444" y="652"/>
                </a:lnTo>
                <a:lnTo>
                  <a:pt x="442" y="652"/>
                </a:lnTo>
                <a:lnTo>
                  <a:pt x="440" y="651"/>
                </a:lnTo>
                <a:lnTo>
                  <a:pt x="439" y="651"/>
                </a:lnTo>
                <a:lnTo>
                  <a:pt x="437" y="650"/>
                </a:lnTo>
                <a:lnTo>
                  <a:pt x="436" y="650"/>
                </a:lnTo>
                <a:lnTo>
                  <a:pt x="435" y="649"/>
                </a:lnTo>
                <a:lnTo>
                  <a:pt x="434" y="648"/>
                </a:lnTo>
                <a:lnTo>
                  <a:pt x="433" y="647"/>
                </a:lnTo>
                <a:lnTo>
                  <a:pt x="430" y="645"/>
                </a:lnTo>
                <a:lnTo>
                  <a:pt x="429" y="643"/>
                </a:lnTo>
                <a:lnTo>
                  <a:pt x="427" y="642"/>
                </a:lnTo>
                <a:lnTo>
                  <a:pt x="425" y="641"/>
                </a:lnTo>
                <a:lnTo>
                  <a:pt x="424" y="640"/>
                </a:lnTo>
                <a:lnTo>
                  <a:pt x="423" y="640"/>
                </a:lnTo>
                <a:lnTo>
                  <a:pt x="422" y="639"/>
                </a:lnTo>
                <a:lnTo>
                  <a:pt x="421" y="639"/>
                </a:lnTo>
                <a:lnTo>
                  <a:pt x="419" y="639"/>
                </a:lnTo>
                <a:lnTo>
                  <a:pt x="418" y="639"/>
                </a:lnTo>
                <a:lnTo>
                  <a:pt x="417" y="640"/>
                </a:lnTo>
                <a:lnTo>
                  <a:pt x="417" y="640"/>
                </a:lnTo>
                <a:lnTo>
                  <a:pt x="416" y="641"/>
                </a:lnTo>
                <a:lnTo>
                  <a:pt x="415" y="642"/>
                </a:lnTo>
                <a:lnTo>
                  <a:pt x="413" y="645"/>
                </a:lnTo>
                <a:lnTo>
                  <a:pt x="412" y="646"/>
                </a:lnTo>
                <a:lnTo>
                  <a:pt x="412" y="646"/>
                </a:lnTo>
                <a:lnTo>
                  <a:pt x="411" y="647"/>
                </a:lnTo>
                <a:lnTo>
                  <a:pt x="411" y="647"/>
                </a:lnTo>
                <a:lnTo>
                  <a:pt x="410" y="648"/>
                </a:lnTo>
                <a:lnTo>
                  <a:pt x="410" y="648"/>
                </a:lnTo>
                <a:lnTo>
                  <a:pt x="409" y="648"/>
                </a:lnTo>
                <a:lnTo>
                  <a:pt x="408" y="648"/>
                </a:lnTo>
                <a:lnTo>
                  <a:pt x="407" y="647"/>
                </a:lnTo>
                <a:lnTo>
                  <a:pt x="404" y="647"/>
                </a:lnTo>
                <a:lnTo>
                  <a:pt x="403" y="647"/>
                </a:lnTo>
                <a:lnTo>
                  <a:pt x="402" y="647"/>
                </a:lnTo>
                <a:lnTo>
                  <a:pt x="401" y="647"/>
                </a:lnTo>
                <a:lnTo>
                  <a:pt x="400" y="647"/>
                </a:lnTo>
                <a:lnTo>
                  <a:pt x="399" y="647"/>
                </a:lnTo>
                <a:lnTo>
                  <a:pt x="399" y="647"/>
                </a:lnTo>
                <a:lnTo>
                  <a:pt x="398" y="648"/>
                </a:lnTo>
                <a:lnTo>
                  <a:pt x="398" y="648"/>
                </a:lnTo>
                <a:lnTo>
                  <a:pt x="397" y="648"/>
                </a:lnTo>
                <a:lnTo>
                  <a:pt x="397" y="649"/>
                </a:lnTo>
                <a:lnTo>
                  <a:pt x="397" y="649"/>
                </a:lnTo>
                <a:lnTo>
                  <a:pt x="397" y="650"/>
                </a:lnTo>
                <a:lnTo>
                  <a:pt x="397" y="650"/>
                </a:lnTo>
                <a:lnTo>
                  <a:pt x="397" y="651"/>
                </a:lnTo>
                <a:lnTo>
                  <a:pt x="397" y="652"/>
                </a:lnTo>
                <a:lnTo>
                  <a:pt x="398" y="653"/>
                </a:lnTo>
                <a:lnTo>
                  <a:pt x="401" y="659"/>
                </a:lnTo>
                <a:lnTo>
                  <a:pt x="402" y="662"/>
                </a:lnTo>
                <a:lnTo>
                  <a:pt x="402" y="663"/>
                </a:lnTo>
                <a:lnTo>
                  <a:pt x="402" y="664"/>
                </a:lnTo>
                <a:lnTo>
                  <a:pt x="403" y="666"/>
                </a:lnTo>
                <a:lnTo>
                  <a:pt x="403" y="667"/>
                </a:lnTo>
                <a:lnTo>
                  <a:pt x="402" y="668"/>
                </a:lnTo>
                <a:lnTo>
                  <a:pt x="402" y="669"/>
                </a:lnTo>
                <a:lnTo>
                  <a:pt x="402" y="670"/>
                </a:lnTo>
                <a:lnTo>
                  <a:pt x="401" y="671"/>
                </a:lnTo>
                <a:lnTo>
                  <a:pt x="401" y="673"/>
                </a:lnTo>
                <a:lnTo>
                  <a:pt x="400" y="674"/>
                </a:lnTo>
                <a:lnTo>
                  <a:pt x="398" y="675"/>
                </a:lnTo>
                <a:lnTo>
                  <a:pt x="398" y="676"/>
                </a:lnTo>
                <a:lnTo>
                  <a:pt x="397" y="677"/>
                </a:lnTo>
                <a:lnTo>
                  <a:pt x="396" y="677"/>
                </a:lnTo>
                <a:lnTo>
                  <a:pt x="395" y="678"/>
                </a:lnTo>
                <a:lnTo>
                  <a:pt x="394" y="678"/>
                </a:lnTo>
                <a:lnTo>
                  <a:pt x="392" y="679"/>
                </a:lnTo>
                <a:lnTo>
                  <a:pt x="391" y="679"/>
                </a:lnTo>
                <a:lnTo>
                  <a:pt x="390" y="679"/>
                </a:lnTo>
                <a:lnTo>
                  <a:pt x="388" y="679"/>
                </a:lnTo>
                <a:lnTo>
                  <a:pt x="387" y="679"/>
                </a:lnTo>
                <a:lnTo>
                  <a:pt x="386" y="679"/>
                </a:lnTo>
                <a:lnTo>
                  <a:pt x="384" y="679"/>
                </a:lnTo>
                <a:lnTo>
                  <a:pt x="383" y="678"/>
                </a:lnTo>
                <a:lnTo>
                  <a:pt x="382" y="678"/>
                </a:lnTo>
                <a:lnTo>
                  <a:pt x="379" y="677"/>
                </a:lnTo>
                <a:lnTo>
                  <a:pt x="378" y="677"/>
                </a:lnTo>
                <a:lnTo>
                  <a:pt x="377" y="676"/>
                </a:lnTo>
                <a:lnTo>
                  <a:pt x="376" y="676"/>
                </a:lnTo>
                <a:lnTo>
                  <a:pt x="374" y="676"/>
                </a:lnTo>
                <a:lnTo>
                  <a:pt x="372" y="676"/>
                </a:lnTo>
                <a:lnTo>
                  <a:pt x="370" y="676"/>
                </a:lnTo>
                <a:lnTo>
                  <a:pt x="368" y="676"/>
                </a:lnTo>
                <a:lnTo>
                  <a:pt x="364" y="676"/>
                </a:lnTo>
                <a:lnTo>
                  <a:pt x="362" y="677"/>
                </a:lnTo>
                <a:lnTo>
                  <a:pt x="361" y="677"/>
                </a:lnTo>
                <a:lnTo>
                  <a:pt x="358" y="678"/>
                </a:lnTo>
                <a:lnTo>
                  <a:pt x="355" y="679"/>
                </a:lnTo>
                <a:lnTo>
                  <a:pt x="352" y="680"/>
                </a:lnTo>
                <a:lnTo>
                  <a:pt x="350" y="680"/>
                </a:lnTo>
                <a:lnTo>
                  <a:pt x="349" y="680"/>
                </a:lnTo>
                <a:lnTo>
                  <a:pt x="349" y="681"/>
                </a:lnTo>
                <a:lnTo>
                  <a:pt x="348" y="681"/>
                </a:lnTo>
                <a:lnTo>
                  <a:pt x="348" y="682"/>
                </a:lnTo>
                <a:lnTo>
                  <a:pt x="348" y="682"/>
                </a:lnTo>
                <a:lnTo>
                  <a:pt x="348" y="684"/>
                </a:lnTo>
                <a:lnTo>
                  <a:pt x="348" y="685"/>
                </a:lnTo>
                <a:lnTo>
                  <a:pt x="347" y="688"/>
                </a:lnTo>
                <a:lnTo>
                  <a:pt x="347" y="690"/>
                </a:lnTo>
                <a:lnTo>
                  <a:pt x="346" y="691"/>
                </a:lnTo>
                <a:lnTo>
                  <a:pt x="346" y="692"/>
                </a:lnTo>
                <a:lnTo>
                  <a:pt x="345" y="694"/>
                </a:lnTo>
                <a:lnTo>
                  <a:pt x="344" y="695"/>
                </a:lnTo>
                <a:lnTo>
                  <a:pt x="343" y="697"/>
                </a:lnTo>
                <a:lnTo>
                  <a:pt x="342" y="698"/>
                </a:lnTo>
                <a:lnTo>
                  <a:pt x="341" y="700"/>
                </a:lnTo>
                <a:lnTo>
                  <a:pt x="340" y="701"/>
                </a:lnTo>
                <a:lnTo>
                  <a:pt x="339" y="702"/>
                </a:lnTo>
                <a:lnTo>
                  <a:pt x="338" y="703"/>
                </a:lnTo>
                <a:lnTo>
                  <a:pt x="336" y="704"/>
                </a:lnTo>
                <a:lnTo>
                  <a:pt x="335" y="704"/>
                </a:lnTo>
                <a:lnTo>
                  <a:pt x="334" y="705"/>
                </a:lnTo>
                <a:lnTo>
                  <a:pt x="333" y="705"/>
                </a:lnTo>
                <a:lnTo>
                  <a:pt x="333" y="705"/>
                </a:lnTo>
                <a:lnTo>
                  <a:pt x="332" y="704"/>
                </a:lnTo>
                <a:lnTo>
                  <a:pt x="330" y="703"/>
                </a:lnTo>
                <a:lnTo>
                  <a:pt x="326" y="700"/>
                </a:lnTo>
                <a:lnTo>
                  <a:pt x="324" y="699"/>
                </a:lnTo>
                <a:lnTo>
                  <a:pt x="323" y="698"/>
                </a:lnTo>
                <a:lnTo>
                  <a:pt x="321" y="697"/>
                </a:lnTo>
                <a:lnTo>
                  <a:pt x="320" y="697"/>
                </a:lnTo>
                <a:lnTo>
                  <a:pt x="319" y="696"/>
                </a:lnTo>
                <a:lnTo>
                  <a:pt x="318" y="696"/>
                </a:lnTo>
                <a:lnTo>
                  <a:pt x="316" y="696"/>
                </a:lnTo>
                <a:lnTo>
                  <a:pt x="315" y="695"/>
                </a:lnTo>
                <a:lnTo>
                  <a:pt x="312" y="695"/>
                </a:lnTo>
                <a:lnTo>
                  <a:pt x="309" y="695"/>
                </a:lnTo>
                <a:lnTo>
                  <a:pt x="307" y="694"/>
                </a:lnTo>
                <a:lnTo>
                  <a:pt x="304" y="693"/>
                </a:lnTo>
                <a:lnTo>
                  <a:pt x="301" y="692"/>
                </a:lnTo>
                <a:lnTo>
                  <a:pt x="300" y="692"/>
                </a:lnTo>
                <a:lnTo>
                  <a:pt x="298" y="692"/>
                </a:lnTo>
                <a:lnTo>
                  <a:pt x="295" y="692"/>
                </a:lnTo>
                <a:lnTo>
                  <a:pt x="293" y="691"/>
                </a:lnTo>
                <a:lnTo>
                  <a:pt x="293" y="691"/>
                </a:lnTo>
                <a:lnTo>
                  <a:pt x="292" y="691"/>
                </a:lnTo>
                <a:lnTo>
                  <a:pt x="292" y="690"/>
                </a:lnTo>
                <a:lnTo>
                  <a:pt x="291" y="689"/>
                </a:lnTo>
                <a:lnTo>
                  <a:pt x="291" y="688"/>
                </a:lnTo>
                <a:lnTo>
                  <a:pt x="290" y="687"/>
                </a:lnTo>
                <a:lnTo>
                  <a:pt x="290" y="686"/>
                </a:lnTo>
                <a:lnTo>
                  <a:pt x="289" y="682"/>
                </a:lnTo>
                <a:lnTo>
                  <a:pt x="289" y="681"/>
                </a:lnTo>
                <a:lnTo>
                  <a:pt x="289" y="680"/>
                </a:lnTo>
                <a:lnTo>
                  <a:pt x="289" y="679"/>
                </a:lnTo>
                <a:lnTo>
                  <a:pt x="288" y="678"/>
                </a:lnTo>
                <a:lnTo>
                  <a:pt x="287" y="677"/>
                </a:lnTo>
                <a:lnTo>
                  <a:pt x="287" y="677"/>
                </a:lnTo>
                <a:lnTo>
                  <a:pt x="286" y="676"/>
                </a:lnTo>
                <a:lnTo>
                  <a:pt x="285" y="676"/>
                </a:lnTo>
                <a:lnTo>
                  <a:pt x="285" y="676"/>
                </a:lnTo>
                <a:lnTo>
                  <a:pt x="284" y="676"/>
                </a:lnTo>
                <a:lnTo>
                  <a:pt x="283" y="677"/>
                </a:lnTo>
                <a:lnTo>
                  <a:pt x="282" y="677"/>
                </a:lnTo>
                <a:lnTo>
                  <a:pt x="281" y="677"/>
                </a:lnTo>
                <a:lnTo>
                  <a:pt x="281" y="678"/>
                </a:lnTo>
                <a:lnTo>
                  <a:pt x="280" y="679"/>
                </a:lnTo>
                <a:lnTo>
                  <a:pt x="280" y="679"/>
                </a:lnTo>
                <a:lnTo>
                  <a:pt x="278" y="681"/>
                </a:lnTo>
                <a:lnTo>
                  <a:pt x="275" y="686"/>
                </a:lnTo>
                <a:lnTo>
                  <a:pt x="274" y="688"/>
                </a:lnTo>
                <a:lnTo>
                  <a:pt x="273" y="690"/>
                </a:lnTo>
                <a:lnTo>
                  <a:pt x="273" y="691"/>
                </a:lnTo>
                <a:lnTo>
                  <a:pt x="273" y="693"/>
                </a:lnTo>
                <a:lnTo>
                  <a:pt x="273" y="695"/>
                </a:lnTo>
                <a:lnTo>
                  <a:pt x="273" y="697"/>
                </a:lnTo>
                <a:lnTo>
                  <a:pt x="273" y="698"/>
                </a:lnTo>
                <a:lnTo>
                  <a:pt x="274" y="701"/>
                </a:lnTo>
                <a:lnTo>
                  <a:pt x="274" y="702"/>
                </a:lnTo>
                <a:lnTo>
                  <a:pt x="275" y="704"/>
                </a:lnTo>
                <a:lnTo>
                  <a:pt x="276" y="708"/>
                </a:lnTo>
                <a:lnTo>
                  <a:pt x="278" y="711"/>
                </a:lnTo>
                <a:lnTo>
                  <a:pt x="278" y="712"/>
                </a:lnTo>
                <a:lnTo>
                  <a:pt x="279" y="713"/>
                </a:lnTo>
                <a:lnTo>
                  <a:pt x="279" y="714"/>
                </a:lnTo>
                <a:lnTo>
                  <a:pt x="279" y="715"/>
                </a:lnTo>
                <a:lnTo>
                  <a:pt x="279" y="717"/>
                </a:lnTo>
                <a:lnTo>
                  <a:pt x="279" y="718"/>
                </a:lnTo>
                <a:lnTo>
                  <a:pt x="278" y="718"/>
                </a:lnTo>
                <a:lnTo>
                  <a:pt x="278" y="719"/>
                </a:lnTo>
                <a:lnTo>
                  <a:pt x="277" y="720"/>
                </a:lnTo>
                <a:lnTo>
                  <a:pt x="276" y="721"/>
                </a:lnTo>
                <a:lnTo>
                  <a:pt x="273" y="724"/>
                </a:lnTo>
                <a:lnTo>
                  <a:pt x="270" y="726"/>
                </a:lnTo>
                <a:lnTo>
                  <a:pt x="269" y="728"/>
                </a:lnTo>
                <a:lnTo>
                  <a:pt x="268" y="729"/>
                </a:lnTo>
                <a:lnTo>
                  <a:pt x="267" y="730"/>
                </a:lnTo>
                <a:lnTo>
                  <a:pt x="265" y="731"/>
                </a:lnTo>
                <a:lnTo>
                  <a:pt x="263" y="736"/>
                </a:lnTo>
                <a:lnTo>
                  <a:pt x="260" y="739"/>
                </a:lnTo>
                <a:lnTo>
                  <a:pt x="258" y="742"/>
                </a:lnTo>
                <a:lnTo>
                  <a:pt x="256" y="745"/>
                </a:lnTo>
                <a:lnTo>
                  <a:pt x="254" y="746"/>
                </a:lnTo>
                <a:lnTo>
                  <a:pt x="254" y="746"/>
                </a:lnTo>
                <a:lnTo>
                  <a:pt x="253" y="747"/>
                </a:lnTo>
                <a:lnTo>
                  <a:pt x="252" y="748"/>
                </a:lnTo>
                <a:lnTo>
                  <a:pt x="251" y="748"/>
                </a:lnTo>
                <a:lnTo>
                  <a:pt x="250" y="749"/>
                </a:lnTo>
                <a:lnTo>
                  <a:pt x="249" y="749"/>
                </a:lnTo>
                <a:lnTo>
                  <a:pt x="248" y="750"/>
                </a:lnTo>
                <a:lnTo>
                  <a:pt x="247" y="750"/>
                </a:lnTo>
                <a:lnTo>
                  <a:pt x="245" y="750"/>
                </a:lnTo>
                <a:lnTo>
                  <a:pt x="241" y="750"/>
                </a:lnTo>
                <a:lnTo>
                  <a:pt x="239" y="750"/>
                </a:lnTo>
                <a:lnTo>
                  <a:pt x="234" y="751"/>
                </a:lnTo>
                <a:lnTo>
                  <a:pt x="230" y="752"/>
                </a:lnTo>
                <a:lnTo>
                  <a:pt x="229" y="752"/>
                </a:lnTo>
                <a:lnTo>
                  <a:pt x="221" y="754"/>
                </a:lnTo>
                <a:lnTo>
                  <a:pt x="219" y="754"/>
                </a:lnTo>
                <a:lnTo>
                  <a:pt x="216" y="754"/>
                </a:lnTo>
                <a:lnTo>
                  <a:pt x="215" y="754"/>
                </a:lnTo>
                <a:lnTo>
                  <a:pt x="214" y="755"/>
                </a:lnTo>
                <a:lnTo>
                  <a:pt x="213" y="755"/>
                </a:lnTo>
                <a:lnTo>
                  <a:pt x="212" y="756"/>
                </a:lnTo>
                <a:lnTo>
                  <a:pt x="211" y="757"/>
                </a:lnTo>
                <a:lnTo>
                  <a:pt x="209" y="758"/>
                </a:lnTo>
                <a:lnTo>
                  <a:pt x="209" y="759"/>
                </a:lnTo>
                <a:lnTo>
                  <a:pt x="208" y="760"/>
                </a:lnTo>
                <a:lnTo>
                  <a:pt x="206" y="763"/>
                </a:lnTo>
                <a:lnTo>
                  <a:pt x="205" y="764"/>
                </a:lnTo>
                <a:lnTo>
                  <a:pt x="204" y="765"/>
                </a:lnTo>
                <a:lnTo>
                  <a:pt x="203" y="766"/>
                </a:lnTo>
                <a:lnTo>
                  <a:pt x="203" y="767"/>
                </a:lnTo>
                <a:lnTo>
                  <a:pt x="202" y="767"/>
                </a:lnTo>
                <a:lnTo>
                  <a:pt x="201" y="767"/>
                </a:lnTo>
                <a:lnTo>
                  <a:pt x="201" y="767"/>
                </a:lnTo>
                <a:lnTo>
                  <a:pt x="200" y="767"/>
                </a:lnTo>
                <a:lnTo>
                  <a:pt x="200" y="767"/>
                </a:lnTo>
                <a:lnTo>
                  <a:pt x="199" y="767"/>
                </a:lnTo>
                <a:lnTo>
                  <a:pt x="199" y="766"/>
                </a:lnTo>
                <a:lnTo>
                  <a:pt x="199" y="766"/>
                </a:lnTo>
                <a:lnTo>
                  <a:pt x="198" y="764"/>
                </a:lnTo>
                <a:lnTo>
                  <a:pt x="196" y="758"/>
                </a:lnTo>
                <a:lnTo>
                  <a:pt x="194" y="753"/>
                </a:lnTo>
                <a:lnTo>
                  <a:pt x="193" y="751"/>
                </a:lnTo>
                <a:lnTo>
                  <a:pt x="192" y="747"/>
                </a:lnTo>
                <a:lnTo>
                  <a:pt x="190" y="740"/>
                </a:lnTo>
                <a:lnTo>
                  <a:pt x="189" y="738"/>
                </a:lnTo>
                <a:lnTo>
                  <a:pt x="189" y="737"/>
                </a:lnTo>
                <a:lnTo>
                  <a:pt x="188" y="736"/>
                </a:lnTo>
                <a:lnTo>
                  <a:pt x="187" y="735"/>
                </a:lnTo>
                <a:lnTo>
                  <a:pt x="187" y="734"/>
                </a:lnTo>
                <a:lnTo>
                  <a:pt x="185" y="733"/>
                </a:lnTo>
                <a:lnTo>
                  <a:pt x="181" y="730"/>
                </a:lnTo>
                <a:lnTo>
                  <a:pt x="179" y="728"/>
                </a:lnTo>
                <a:lnTo>
                  <a:pt x="178" y="727"/>
                </a:lnTo>
                <a:lnTo>
                  <a:pt x="175" y="726"/>
                </a:lnTo>
                <a:lnTo>
                  <a:pt x="173" y="725"/>
                </a:lnTo>
                <a:lnTo>
                  <a:pt x="171" y="724"/>
                </a:lnTo>
                <a:lnTo>
                  <a:pt x="167" y="723"/>
                </a:lnTo>
                <a:lnTo>
                  <a:pt x="163" y="722"/>
                </a:lnTo>
                <a:lnTo>
                  <a:pt x="161" y="721"/>
                </a:lnTo>
                <a:lnTo>
                  <a:pt x="158" y="720"/>
                </a:lnTo>
                <a:lnTo>
                  <a:pt x="156" y="718"/>
                </a:lnTo>
                <a:lnTo>
                  <a:pt x="153" y="717"/>
                </a:lnTo>
                <a:lnTo>
                  <a:pt x="152" y="716"/>
                </a:lnTo>
                <a:lnTo>
                  <a:pt x="151" y="715"/>
                </a:lnTo>
                <a:lnTo>
                  <a:pt x="150" y="715"/>
                </a:lnTo>
                <a:lnTo>
                  <a:pt x="150" y="714"/>
                </a:lnTo>
                <a:lnTo>
                  <a:pt x="149" y="713"/>
                </a:lnTo>
                <a:lnTo>
                  <a:pt x="149" y="713"/>
                </a:lnTo>
                <a:lnTo>
                  <a:pt x="149" y="712"/>
                </a:lnTo>
                <a:lnTo>
                  <a:pt x="149" y="712"/>
                </a:lnTo>
                <a:lnTo>
                  <a:pt x="149" y="711"/>
                </a:lnTo>
                <a:lnTo>
                  <a:pt x="149" y="708"/>
                </a:lnTo>
                <a:lnTo>
                  <a:pt x="150" y="704"/>
                </a:lnTo>
                <a:lnTo>
                  <a:pt x="151" y="699"/>
                </a:lnTo>
                <a:lnTo>
                  <a:pt x="151" y="698"/>
                </a:lnTo>
                <a:lnTo>
                  <a:pt x="151" y="695"/>
                </a:lnTo>
                <a:lnTo>
                  <a:pt x="152" y="693"/>
                </a:lnTo>
                <a:lnTo>
                  <a:pt x="152" y="691"/>
                </a:lnTo>
                <a:lnTo>
                  <a:pt x="152" y="689"/>
                </a:lnTo>
                <a:lnTo>
                  <a:pt x="151" y="688"/>
                </a:lnTo>
                <a:lnTo>
                  <a:pt x="151" y="687"/>
                </a:lnTo>
                <a:lnTo>
                  <a:pt x="151" y="686"/>
                </a:lnTo>
                <a:lnTo>
                  <a:pt x="151" y="686"/>
                </a:lnTo>
                <a:lnTo>
                  <a:pt x="150" y="686"/>
                </a:lnTo>
                <a:lnTo>
                  <a:pt x="150" y="686"/>
                </a:lnTo>
                <a:lnTo>
                  <a:pt x="149" y="686"/>
                </a:lnTo>
                <a:lnTo>
                  <a:pt x="149" y="686"/>
                </a:lnTo>
                <a:lnTo>
                  <a:pt x="148" y="687"/>
                </a:lnTo>
                <a:lnTo>
                  <a:pt x="147" y="689"/>
                </a:lnTo>
                <a:lnTo>
                  <a:pt x="147" y="690"/>
                </a:lnTo>
                <a:lnTo>
                  <a:pt x="146" y="690"/>
                </a:lnTo>
                <a:lnTo>
                  <a:pt x="146" y="690"/>
                </a:lnTo>
                <a:lnTo>
                  <a:pt x="145" y="691"/>
                </a:lnTo>
                <a:lnTo>
                  <a:pt x="144" y="691"/>
                </a:lnTo>
                <a:lnTo>
                  <a:pt x="144" y="691"/>
                </a:lnTo>
                <a:lnTo>
                  <a:pt x="143" y="690"/>
                </a:lnTo>
                <a:lnTo>
                  <a:pt x="143" y="690"/>
                </a:lnTo>
                <a:lnTo>
                  <a:pt x="142" y="690"/>
                </a:lnTo>
                <a:lnTo>
                  <a:pt x="141" y="689"/>
                </a:lnTo>
                <a:lnTo>
                  <a:pt x="141" y="689"/>
                </a:lnTo>
                <a:lnTo>
                  <a:pt x="140" y="688"/>
                </a:lnTo>
                <a:lnTo>
                  <a:pt x="139" y="687"/>
                </a:lnTo>
                <a:lnTo>
                  <a:pt x="138" y="685"/>
                </a:lnTo>
                <a:lnTo>
                  <a:pt x="136" y="684"/>
                </a:lnTo>
                <a:lnTo>
                  <a:pt x="136" y="683"/>
                </a:lnTo>
                <a:lnTo>
                  <a:pt x="135" y="681"/>
                </a:lnTo>
                <a:lnTo>
                  <a:pt x="133" y="678"/>
                </a:lnTo>
                <a:lnTo>
                  <a:pt x="133" y="677"/>
                </a:lnTo>
                <a:lnTo>
                  <a:pt x="132" y="676"/>
                </a:lnTo>
                <a:lnTo>
                  <a:pt x="132" y="675"/>
                </a:lnTo>
                <a:lnTo>
                  <a:pt x="131" y="675"/>
                </a:lnTo>
                <a:lnTo>
                  <a:pt x="128" y="672"/>
                </a:lnTo>
                <a:lnTo>
                  <a:pt x="127" y="671"/>
                </a:lnTo>
                <a:lnTo>
                  <a:pt x="127" y="670"/>
                </a:lnTo>
                <a:lnTo>
                  <a:pt x="126" y="669"/>
                </a:lnTo>
                <a:lnTo>
                  <a:pt x="125" y="668"/>
                </a:lnTo>
                <a:lnTo>
                  <a:pt x="125" y="667"/>
                </a:lnTo>
                <a:lnTo>
                  <a:pt x="124" y="663"/>
                </a:lnTo>
                <a:lnTo>
                  <a:pt x="122" y="658"/>
                </a:lnTo>
                <a:lnTo>
                  <a:pt x="121" y="654"/>
                </a:lnTo>
                <a:lnTo>
                  <a:pt x="120" y="653"/>
                </a:lnTo>
                <a:lnTo>
                  <a:pt x="120" y="651"/>
                </a:lnTo>
                <a:lnTo>
                  <a:pt x="119" y="650"/>
                </a:lnTo>
                <a:lnTo>
                  <a:pt x="118" y="648"/>
                </a:lnTo>
                <a:lnTo>
                  <a:pt x="117" y="647"/>
                </a:lnTo>
                <a:lnTo>
                  <a:pt x="116" y="647"/>
                </a:lnTo>
                <a:lnTo>
                  <a:pt x="115" y="645"/>
                </a:lnTo>
                <a:lnTo>
                  <a:pt x="115" y="644"/>
                </a:lnTo>
                <a:lnTo>
                  <a:pt x="114" y="643"/>
                </a:lnTo>
                <a:lnTo>
                  <a:pt x="112" y="640"/>
                </a:lnTo>
                <a:lnTo>
                  <a:pt x="111" y="639"/>
                </a:lnTo>
                <a:lnTo>
                  <a:pt x="109" y="637"/>
                </a:lnTo>
                <a:lnTo>
                  <a:pt x="108" y="634"/>
                </a:lnTo>
                <a:lnTo>
                  <a:pt x="108" y="634"/>
                </a:lnTo>
                <a:lnTo>
                  <a:pt x="107" y="632"/>
                </a:lnTo>
                <a:lnTo>
                  <a:pt x="105" y="630"/>
                </a:lnTo>
                <a:lnTo>
                  <a:pt x="104" y="629"/>
                </a:lnTo>
                <a:lnTo>
                  <a:pt x="103" y="628"/>
                </a:lnTo>
                <a:lnTo>
                  <a:pt x="102" y="627"/>
                </a:lnTo>
                <a:lnTo>
                  <a:pt x="101" y="627"/>
                </a:lnTo>
                <a:lnTo>
                  <a:pt x="100" y="627"/>
                </a:lnTo>
                <a:lnTo>
                  <a:pt x="98" y="626"/>
                </a:lnTo>
                <a:lnTo>
                  <a:pt x="94" y="625"/>
                </a:lnTo>
                <a:lnTo>
                  <a:pt x="92" y="624"/>
                </a:lnTo>
                <a:lnTo>
                  <a:pt x="90" y="624"/>
                </a:lnTo>
                <a:lnTo>
                  <a:pt x="89" y="624"/>
                </a:lnTo>
                <a:lnTo>
                  <a:pt x="87" y="624"/>
                </a:lnTo>
                <a:lnTo>
                  <a:pt x="86" y="625"/>
                </a:lnTo>
                <a:lnTo>
                  <a:pt x="84" y="625"/>
                </a:lnTo>
                <a:lnTo>
                  <a:pt x="82" y="626"/>
                </a:lnTo>
                <a:lnTo>
                  <a:pt x="79" y="628"/>
                </a:lnTo>
                <a:lnTo>
                  <a:pt x="77" y="629"/>
                </a:lnTo>
                <a:lnTo>
                  <a:pt x="75" y="630"/>
                </a:lnTo>
                <a:lnTo>
                  <a:pt x="73" y="632"/>
                </a:lnTo>
                <a:lnTo>
                  <a:pt x="71" y="634"/>
                </a:lnTo>
                <a:lnTo>
                  <a:pt x="71" y="635"/>
                </a:lnTo>
                <a:lnTo>
                  <a:pt x="71" y="635"/>
                </a:lnTo>
                <a:lnTo>
                  <a:pt x="70" y="636"/>
                </a:lnTo>
                <a:lnTo>
                  <a:pt x="70" y="636"/>
                </a:lnTo>
                <a:lnTo>
                  <a:pt x="70" y="636"/>
                </a:lnTo>
                <a:lnTo>
                  <a:pt x="71" y="637"/>
                </a:lnTo>
                <a:lnTo>
                  <a:pt x="71" y="638"/>
                </a:lnTo>
                <a:lnTo>
                  <a:pt x="72" y="639"/>
                </a:lnTo>
                <a:lnTo>
                  <a:pt x="72" y="640"/>
                </a:lnTo>
                <a:lnTo>
                  <a:pt x="73" y="641"/>
                </a:lnTo>
                <a:lnTo>
                  <a:pt x="73" y="641"/>
                </a:lnTo>
                <a:lnTo>
                  <a:pt x="74" y="642"/>
                </a:lnTo>
                <a:lnTo>
                  <a:pt x="81" y="649"/>
                </a:lnTo>
                <a:lnTo>
                  <a:pt x="82" y="650"/>
                </a:lnTo>
                <a:lnTo>
                  <a:pt x="83" y="651"/>
                </a:lnTo>
                <a:lnTo>
                  <a:pt x="83" y="652"/>
                </a:lnTo>
                <a:lnTo>
                  <a:pt x="83" y="653"/>
                </a:lnTo>
                <a:lnTo>
                  <a:pt x="84" y="655"/>
                </a:lnTo>
                <a:lnTo>
                  <a:pt x="85" y="657"/>
                </a:lnTo>
                <a:lnTo>
                  <a:pt x="85" y="657"/>
                </a:lnTo>
                <a:lnTo>
                  <a:pt x="87" y="660"/>
                </a:lnTo>
                <a:lnTo>
                  <a:pt x="88" y="662"/>
                </a:lnTo>
                <a:lnTo>
                  <a:pt x="88" y="663"/>
                </a:lnTo>
                <a:lnTo>
                  <a:pt x="88" y="664"/>
                </a:lnTo>
                <a:lnTo>
                  <a:pt x="89" y="665"/>
                </a:lnTo>
                <a:lnTo>
                  <a:pt x="89" y="666"/>
                </a:lnTo>
                <a:lnTo>
                  <a:pt x="89" y="667"/>
                </a:lnTo>
                <a:lnTo>
                  <a:pt x="89" y="668"/>
                </a:lnTo>
                <a:lnTo>
                  <a:pt x="89" y="669"/>
                </a:lnTo>
                <a:lnTo>
                  <a:pt x="88" y="669"/>
                </a:lnTo>
                <a:lnTo>
                  <a:pt x="88" y="671"/>
                </a:lnTo>
                <a:lnTo>
                  <a:pt x="86" y="673"/>
                </a:lnTo>
                <a:lnTo>
                  <a:pt x="85" y="675"/>
                </a:lnTo>
                <a:lnTo>
                  <a:pt x="83" y="678"/>
                </a:lnTo>
                <a:lnTo>
                  <a:pt x="82" y="682"/>
                </a:lnTo>
                <a:lnTo>
                  <a:pt x="81" y="684"/>
                </a:lnTo>
                <a:lnTo>
                  <a:pt x="80" y="686"/>
                </a:lnTo>
                <a:lnTo>
                  <a:pt x="79" y="687"/>
                </a:lnTo>
                <a:lnTo>
                  <a:pt x="78" y="688"/>
                </a:lnTo>
                <a:lnTo>
                  <a:pt x="77" y="690"/>
                </a:lnTo>
                <a:lnTo>
                  <a:pt x="75" y="692"/>
                </a:lnTo>
                <a:lnTo>
                  <a:pt x="73" y="693"/>
                </a:lnTo>
                <a:lnTo>
                  <a:pt x="71" y="694"/>
                </a:lnTo>
                <a:lnTo>
                  <a:pt x="70" y="695"/>
                </a:lnTo>
                <a:lnTo>
                  <a:pt x="69" y="695"/>
                </a:lnTo>
                <a:lnTo>
                  <a:pt x="68" y="696"/>
                </a:lnTo>
                <a:lnTo>
                  <a:pt x="66" y="696"/>
                </a:lnTo>
                <a:lnTo>
                  <a:pt x="65" y="695"/>
                </a:lnTo>
                <a:lnTo>
                  <a:pt x="63" y="695"/>
                </a:lnTo>
                <a:lnTo>
                  <a:pt x="60" y="694"/>
                </a:lnTo>
                <a:lnTo>
                  <a:pt x="58" y="693"/>
                </a:lnTo>
                <a:lnTo>
                  <a:pt x="56" y="691"/>
                </a:lnTo>
                <a:lnTo>
                  <a:pt x="51" y="688"/>
                </a:lnTo>
                <a:lnTo>
                  <a:pt x="49" y="686"/>
                </a:lnTo>
                <a:lnTo>
                  <a:pt x="48" y="685"/>
                </a:lnTo>
                <a:lnTo>
                  <a:pt x="47" y="684"/>
                </a:lnTo>
                <a:lnTo>
                  <a:pt x="45" y="682"/>
                </a:lnTo>
                <a:lnTo>
                  <a:pt x="45" y="681"/>
                </a:lnTo>
                <a:lnTo>
                  <a:pt x="44" y="680"/>
                </a:lnTo>
                <a:lnTo>
                  <a:pt x="44" y="680"/>
                </a:lnTo>
                <a:lnTo>
                  <a:pt x="43" y="679"/>
                </a:lnTo>
                <a:lnTo>
                  <a:pt x="43" y="678"/>
                </a:lnTo>
                <a:lnTo>
                  <a:pt x="43" y="677"/>
                </a:lnTo>
                <a:lnTo>
                  <a:pt x="44" y="676"/>
                </a:lnTo>
                <a:lnTo>
                  <a:pt x="44" y="675"/>
                </a:lnTo>
                <a:lnTo>
                  <a:pt x="44" y="674"/>
                </a:lnTo>
                <a:lnTo>
                  <a:pt x="45" y="673"/>
                </a:lnTo>
                <a:lnTo>
                  <a:pt x="45" y="672"/>
                </a:lnTo>
                <a:lnTo>
                  <a:pt x="46" y="671"/>
                </a:lnTo>
                <a:lnTo>
                  <a:pt x="47" y="670"/>
                </a:lnTo>
                <a:lnTo>
                  <a:pt x="49" y="668"/>
                </a:lnTo>
                <a:lnTo>
                  <a:pt x="50" y="667"/>
                </a:lnTo>
                <a:lnTo>
                  <a:pt x="50" y="666"/>
                </a:lnTo>
                <a:lnTo>
                  <a:pt x="51" y="666"/>
                </a:lnTo>
                <a:lnTo>
                  <a:pt x="51" y="665"/>
                </a:lnTo>
                <a:lnTo>
                  <a:pt x="51" y="664"/>
                </a:lnTo>
                <a:lnTo>
                  <a:pt x="51" y="663"/>
                </a:lnTo>
                <a:lnTo>
                  <a:pt x="51" y="662"/>
                </a:lnTo>
                <a:lnTo>
                  <a:pt x="50" y="660"/>
                </a:lnTo>
                <a:lnTo>
                  <a:pt x="49" y="659"/>
                </a:lnTo>
                <a:lnTo>
                  <a:pt x="49" y="657"/>
                </a:lnTo>
                <a:lnTo>
                  <a:pt x="48" y="656"/>
                </a:lnTo>
                <a:lnTo>
                  <a:pt x="45" y="652"/>
                </a:lnTo>
                <a:lnTo>
                  <a:pt x="44" y="650"/>
                </a:lnTo>
                <a:lnTo>
                  <a:pt x="43" y="649"/>
                </a:lnTo>
                <a:lnTo>
                  <a:pt x="43" y="648"/>
                </a:lnTo>
                <a:lnTo>
                  <a:pt x="42" y="646"/>
                </a:lnTo>
                <a:lnTo>
                  <a:pt x="41" y="642"/>
                </a:lnTo>
                <a:lnTo>
                  <a:pt x="39" y="637"/>
                </a:lnTo>
                <a:lnTo>
                  <a:pt x="38" y="632"/>
                </a:lnTo>
                <a:lnTo>
                  <a:pt x="38" y="630"/>
                </a:lnTo>
                <a:lnTo>
                  <a:pt x="37" y="628"/>
                </a:lnTo>
                <a:lnTo>
                  <a:pt x="37" y="626"/>
                </a:lnTo>
                <a:lnTo>
                  <a:pt x="37" y="624"/>
                </a:lnTo>
                <a:lnTo>
                  <a:pt x="37" y="622"/>
                </a:lnTo>
                <a:lnTo>
                  <a:pt x="38" y="620"/>
                </a:lnTo>
                <a:lnTo>
                  <a:pt x="38" y="618"/>
                </a:lnTo>
                <a:lnTo>
                  <a:pt x="39" y="617"/>
                </a:lnTo>
                <a:lnTo>
                  <a:pt x="42" y="613"/>
                </a:lnTo>
                <a:lnTo>
                  <a:pt x="43" y="611"/>
                </a:lnTo>
                <a:lnTo>
                  <a:pt x="44" y="608"/>
                </a:lnTo>
                <a:lnTo>
                  <a:pt x="45" y="607"/>
                </a:lnTo>
                <a:lnTo>
                  <a:pt x="46" y="606"/>
                </a:lnTo>
                <a:lnTo>
                  <a:pt x="47" y="605"/>
                </a:lnTo>
                <a:lnTo>
                  <a:pt x="48" y="604"/>
                </a:lnTo>
                <a:lnTo>
                  <a:pt x="49" y="603"/>
                </a:lnTo>
                <a:lnTo>
                  <a:pt x="50" y="603"/>
                </a:lnTo>
                <a:lnTo>
                  <a:pt x="50" y="602"/>
                </a:lnTo>
                <a:lnTo>
                  <a:pt x="50" y="602"/>
                </a:lnTo>
                <a:lnTo>
                  <a:pt x="50" y="602"/>
                </a:lnTo>
                <a:lnTo>
                  <a:pt x="49" y="601"/>
                </a:lnTo>
                <a:lnTo>
                  <a:pt x="49" y="601"/>
                </a:lnTo>
                <a:lnTo>
                  <a:pt x="48" y="601"/>
                </a:lnTo>
                <a:lnTo>
                  <a:pt x="45" y="600"/>
                </a:lnTo>
                <a:lnTo>
                  <a:pt x="42" y="600"/>
                </a:lnTo>
                <a:lnTo>
                  <a:pt x="40" y="600"/>
                </a:lnTo>
                <a:lnTo>
                  <a:pt x="38" y="599"/>
                </a:lnTo>
                <a:lnTo>
                  <a:pt x="35" y="598"/>
                </a:lnTo>
                <a:lnTo>
                  <a:pt x="29" y="597"/>
                </a:lnTo>
                <a:lnTo>
                  <a:pt x="25" y="596"/>
                </a:lnTo>
                <a:lnTo>
                  <a:pt x="21" y="594"/>
                </a:lnTo>
                <a:lnTo>
                  <a:pt x="20" y="594"/>
                </a:lnTo>
                <a:lnTo>
                  <a:pt x="19" y="594"/>
                </a:lnTo>
                <a:lnTo>
                  <a:pt x="19" y="593"/>
                </a:lnTo>
                <a:lnTo>
                  <a:pt x="18" y="593"/>
                </a:lnTo>
                <a:lnTo>
                  <a:pt x="18" y="592"/>
                </a:lnTo>
                <a:lnTo>
                  <a:pt x="18" y="591"/>
                </a:lnTo>
                <a:lnTo>
                  <a:pt x="17" y="591"/>
                </a:lnTo>
                <a:lnTo>
                  <a:pt x="17" y="590"/>
                </a:lnTo>
                <a:lnTo>
                  <a:pt x="17" y="588"/>
                </a:lnTo>
                <a:lnTo>
                  <a:pt x="17" y="585"/>
                </a:lnTo>
                <a:lnTo>
                  <a:pt x="17" y="583"/>
                </a:lnTo>
                <a:lnTo>
                  <a:pt x="17" y="582"/>
                </a:lnTo>
                <a:lnTo>
                  <a:pt x="17" y="578"/>
                </a:lnTo>
                <a:lnTo>
                  <a:pt x="17" y="577"/>
                </a:lnTo>
                <a:lnTo>
                  <a:pt x="17" y="576"/>
                </a:lnTo>
                <a:lnTo>
                  <a:pt x="17" y="574"/>
                </a:lnTo>
                <a:lnTo>
                  <a:pt x="18" y="573"/>
                </a:lnTo>
                <a:lnTo>
                  <a:pt x="18" y="572"/>
                </a:lnTo>
                <a:lnTo>
                  <a:pt x="18" y="571"/>
                </a:lnTo>
                <a:lnTo>
                  <a:pt x="19" y="571"/>
                </a:lnTo>
                <a:lnTo>
                  <a:pt x="19" y="570"/>
                </a:lnTo>
                <a:lnTo>
                  <a:pt x="20" y="570"/>
                </a:lnTo>
                <a:lnTo>
                  <a:pt x="21" y="570"/>
                </a:lnTo>
                <a:lnTo>
                  <a:pt x="25" y="571"/>
                </a:lnTo>
                <a:lnTo>
                  <a:pt x="31" y="572"/>
                </a:lnTo>
                <a:lnTo>
                  <a:pt x="32" y="572"/>
                </a:lnTo>
                <a:lnTo>
                  <a:pt x="33" y="572"/>
                </a:lnTo>
                <a:lnTo>
                  <a:pt x="34" y="572"/>
                </a:lnTo>
                <a:lnTo>
                  <a:pt x="35" y="572"/>
                </a:lnTo>
                <a:lnTo>
                  <a:pt x="36" y="572"/>
                </a:lnTo>
                <a:lnTo>
                  <a:pt x="36" y="571"/>
                </a:lnTo>
                <a:lnTo>
                  <a:pt x="37" y="571"/>
                </a:lnTo>
                <a:lnTo>
                  <a:pt x="37" y="570"/>
                </a:lnTo>
                <a:lnTo>
                  <a:pt x="38" y="569"/>
                </a:lnTo>
                <a:lnTo>
                  <a:pt x="38" y="569"/>
                </a:lnTo>
                <a:lnTo>
                  <a:pt x="38" y="568"/>
                </a:lnTo>
                <a:lnTo>
                  <a:pt x="39" y="564"/>
                </a:lnTo>
                <a:lnTo>
                  <a:pt x="40" y="562"/>
                </a:lnTo>
                <a:lnTo>
                  <a:pt x="40" y="561"/>
                </a:lnTo>
                <a:lnTo>
                  <a:pt x="41" y="560"/>
                </a:lnTo>
                <a:lnTo>
                  <a:pt x="41" y="559"/>
                </a:lnTo>
                <a:lnTo>
                  <a:pt x="42" y="558"/>
                </a:lnTo>
                <a:lnTo>
                  <a:pt x="42" y="558"/>
                </a:lnTo>
                <a:lnTo>
                  <a:pt x="42" y="558"/>
                </a:lnTo>
                <a:lnTo>
                  <a:pt x="42" y="557"/>
                </a:lnTo>
                <a:lnTo>
                  <a:pt x="42" y="554"/>
                </a:lnTo>
                <a:lnTo>
                  <a:pt x="42" y="551"/>
                </a:lnTo>
                <a:lnTo>
                  <a:pt x="43" y="548"/>
                </a:lnTo>
                <a:lnTo>
                  <a:pt x="44" y="544"/>
                </a:lnTo>
                <a:lnTo>
                  <a:pt x="45" y="542"/>
                </a:lnTo>
                <a:lnTo>
                  <a:pt x="45" y="540"/>
                </a:lnTo>
                <a:lnTo>
                  <a:pt x="45" y="540"/>
                </a:lnTo>
                <a:lnTo>
                  <a:pt x="45" y="539"/>
                </a:lnTo>
                <a:lnTo>
                  <a:pt x="43" y="534"/>
                </a:lnTo>
                <a:lnTo>
                  <a:pt x="42" y="532"/>
                </a:lnTo>
                <a:lnTo>
                  <a:pt x="42" y="531"/>
                </a:lnTo>
                <a:lnTo>
                  <a:pt x="42" y="529"/>
                </a:lnTo>
                <a:lnTo>
                  <a:pt x="42" y="528"/>
                </a:lnTo>
                <a:lnTo>
                  <a:pt x="42" y="526"/>
                </a:lnTo>
                <a:lnTo>
                  <a:pt x="42" y="525"/>
                </a:lnTo>
                <a:lnTo>
                  <a:pt x="43" y="523"/>
                </a:lnTo>
                <a:lnTo>
                  <a:pt x="43" y="522"/>
                </a:lnTo>
                <a:lnTo>
                  <a:pt x="44" y="520"/>
                </a:lnTo>
                <a:lnTo>
                  <a:pt x="45" y="519"/>
                </a:lnTo>
                <a:lnTo>
                  <a:pt x="46" y="518"/>
                </a:lnTo>
                <a:lnTo>
                  <a:pt x="46" y="517"/>
                </a:lnTo>
                <a:lnTo>
                  <a:pt x="50" y="512"/>
                </a:lnTo>
                <a:lnTo>
                  <a:pt x="53" y="508"/>
                </a:lnTo>
                <a:lnTo>
                  <a:pt x="54" y="507"/>
                </a:lnTo>
                <a:lnTo>
                  <a:pt x="55" y="505"/>
                </a:lnTo>
                <a:lnTo>
                  <a:pt x="55" y="504"/>
                </a:lnTo>
                <a:lnTo>
                  <a:pt x="56" y="503"/>
                </a:lnTo>
                <a:lnTo>
                  <a:pt x="56" y="501"/>
                </a:lnTo>
                <a:lnTo>
                  <a:pt x="57" y="498"/>
                </a:lnTo>
                <a:lnTo>
                  <a:pt x="57" y="496"/>
                </a:lnTo>
                <a:lnTo>
                  <a:pt x="57" y="493"/>
                </a:lnTo>
                <a:lnTo>
                  <a:pt x="57" y="492"/>
                </a:lnTo>
                <a:lnTo>
                  <a:pt x="57" y="490"/>
                </a:lnTo>
                <a:lnTo>
                  <a:pt x="57" y="485"/>
                </a:lnTo>
                <a:lnTo>
                  <a:pt x="56" y="483"/>
                </a:lnTo>
                <a:lnTo>
                  <a:pt x="56" y="482"/>
                </a:lnTo>
                <a:lnTo>
                  <a:pt x="55" y="481"/>
                </a:lnTo>
                <a:lnTo>
                  <a:pt x="55" y="479"/>
                </a:lnTo>
                <a:lnTo>
                  <a:pt x="54" y="478"/>
                </a:lnTo>
                <a:lnTo>
                  <a:pt x="53" y="478"/>
                </a:lnTo>
                <a:lnTo>
                  <a:pt x="52" y="477"/>
                </a:lnTo>
                <a:lnTo>
                  <a:pt x="51" y="476"/>
                </a:lnTo>
                <a:lnTo>
                  <a:pt x="50" y="475"/>
                </a:lnTo>
                <a:lnTo>
                  <a:pt x="49" y="475"/>
                </a:lnTo>
                <a:lnTo>
                  <a:pt x="49" y="474"/>
                </a:lnTo>
                <a:lnTo>
                  <a:pt x="47" y="474"/>
                </a:lnTo>
                <a:lnTo>
                  <a:pt x="43" y="473"/>
                </a:lnTo>
                <a:lnTo>
                  <a:pt x="42" y="473"/>
                </a:lnTo>
                <a:lnTo>
                  <a:pt x="40" y="472"/>
                </a:lnTo>
                <a:lnTo>
                  <a:pt x="39" y="472"/>
                </a:lnTo>
                <a:lnTo>
                  <a:pt x="39" y="472"/>
                </a:lnTo>
                <a:lnTo>
                  <a:pt x="38" y="472"/>
                </a:lnTo>
                <a:lnTo>
                  <a:pt x="38" y="471"/>
                </a:lnTo>
                <a:lnTo>
                  <a:pt x="38" y="471"/>
                </a:lnTo>
                <a:lnTo>
                  <a:pt x="37" y="471"/>
                </a:lnTo>
                <a:lnTo>
                  <a:pt x="37" y="470"/>
                </a:lnTo>
                <a:lnTo>
                  <a:pt x="37" y="469"/>
                </a:lnTo>
                <a:lnTo>
                  <a:pt x="38" y="468"/>
                </a:lnTo>
                <a:lnTo>
                  <a:pt x="39" y="465"/>
                </a:lnTo>
                <a:lnTo>
                  <a:pt x="39" y="464"/>
                </a:lnTo>
                <a:lnTo>
                  <a:pt x="39" y="462"/>
                </a:lnTo>
                <a:lnTo>
                  <a:pt x="39" y="461"/>
                </a:lnTo>
                <a:lnTo>
                  <a:pt x="39" y="460"/>
                </a:lnTo>
                <a:lnTo>
                  <a:pt x="39" y="459"/>
                </a:lnTo>
                <a:lnTo>
                  <a:pt x="37" y="455"/>
                </a:lnTo>
                <a:lnTo>
                  <a:pt x="37" y="454"/>
                </a:lnTo>
                <a:lnTo>
                  <a:pt x="37" y="453"/>
                </a:lnTo>
                <a:lnTo>
                  <a:pt x="36" y="449"/>
                </a:lnTo>
                <a:lnTo>
                  <a:pt x="36" y="448"/>
                </a:lnTo>
                <a:lnTo>
                  <a:pt x="36" y="447"/>
                </a:lnTo>
                <a:lnTo>
                  <a:pt x="35" y="446"/>
                </a:lnTo>
                <a:lnTo>
                  <a:pt x="34" y="444"/>
                </a:lnTo>
                <a:lnTo>
                  <a:pt x="33" y="443"/>
                </a:lnTo>
                <a:lnTo>
                  <a:pt x="30" y="440"/>
                </a:lnTo>
                <a:lnTo>
                  <a:pt x="27" y="437"/>
                </a:lnTo>
                <a:lnTo>
                  <a:pt x="25" y="434"/>
                </a:lnTo>
                <a:lnTo>
                  <a:pt x="24" y="432"/>
                </a:lnTo>
                <a:lnTo>
                  <a:pt x="23" y="431"/>
                </a:lnTo>
                <a:lnTo>
                  <a:pt x="21" y="428"/>
                </a:lnTo>
                <a:lnTo>
                  <a:pt x="20" y="425"/>
                </a:lnTo>
                <a:lnTo>
                  <a:pt x="19" y="423"/>
                </a:lnTo>
                <a:lnTo>
                  <a:pt x="18" y="419"/>
                </a:lnTo>
                <a:lnTo>
                  <a:pt x="17" y="417"/>
                </a:lnTo>
                <a:lnTo>
                  <a:pt x="17" y="416"/>
                </a:lnTo>
                <a:lnTo>
                  <a:pt x="16" y="415"/>
                </a:lnTo>
                <a:lnTo>
                  <a:pt x="15" y="413"/>
                </a:lnTo>
                <a:lnTo>
                  <a:pt x="12" y="408"/>
                </a:lnTo>
                <a:lnTo>
                  <a:pt x="11" y="407"/>
                </a:lnTo>
                <a:lnTo>
                  <a:pt x="11" y="405"/>
                </a:lnTo>
                <a:lnTo>
                  <a:pt x="10" y="404"/>
                </a:lnTo>
                <a:lnTo>
                  <a:pt x="10" y="402"/>
                </a:lnTo>
                <a:lnTo>
                  <a:pt x="10" y="401"/>
                </a:lnTo>
                <a:lnTo>
                  <a:pt x="10" y="398"/>
                </a:lnTo>
                <a:lnTo>
                  <a:pt x="10" y="397"/>
                </a:lnTo>
                <a:lnTo>
                  <a:pt x="10" y="396"/>
                </a:lnTo>
                <a:lnTo>
                  <a:pt x="10" y="394"/>
                </a:lnTo>
                <a:lnTo>
                  <a:pt x="11" y="393"/>
                </a:lnTo>
                <a:lnTo>
                  <a:pt x="11" y="391"/>
                </a:lnTo>
                <a:lnTo>
                  <a:pt x="11" y="390"/>
                </a:lnTo>
                <a:lnTo>
                  <a:pt x="12" y="389"/>
                </a:lnTo>
                <a:lnTo>
                  <a:pt x="12" y="387"/>
                </a:lnTo>
                <a:lnTo>
                  <a:pt x="14" y="386"/>
                </a:lnTo>
                <a:lnTo>
                  <a:pt x="16" y="382"/>
                </a:lnTo>
                <a:lnTo>
                  <a:pt x="17" y="381"/>
                </a:lnTo>
                <a:lnTo>
                  <a:pt x="17" y="380"/>
                </a:lnTo>
                <a:lnTo>
                  <a:pt x="18" y="379"/>
                </a:lnTo>
                <a:lnTo>
                  <a:pt x="18" y="378"/>
                </a:lnTo>
                <a:lnTo>
                  <a:pt x="18" y="376"/>
                </a:lnTo>
                <a:lnTo>
                  <a:pt x="18" y="375"/>
                </a:lnTo>
                <a:lnTo>
                  <a:pt x="18" y="373"/>
                </a:lnTo>
                <a:lnTo>
                  <a:pt x="17" y="368"/>
                </a:lnTo>
                <a:lnTo>
                  <a:pt x="17" y="366"/>
                </a:lnTo>
                <a:lnTo>
                  <a:pt x="16" y="364"/>
                </a:lnTo>
                <a:lnTo>
                  <a:pt x="16" y="360"/>
                </a:lnTo>
                <a:lnTo>
                  <a:pt x="16" y="354"/>
                </a:lnTo>
                <a:lnTo>
                  <a:pt x="15" y="352"/>
                </a:lnTo>
                <a:lnTo>
                  <a:pt x="15" y="350"/>
                </a:lnTo>
                <a:lnTo>
                  <a:pt x="14" y="348"/>
                </a:lnTo>
                <a:lnTo>
                  <a:pt x="12" y="342"/>
                </a:lnTo>
                <a:lnTo>
                  <a:pt x="9" y="335"/>
                </a:lnTo>
                <a:lnTo>
                  <a:pt x="8" y="331"/>
                </a:lnTo>
                <a:lnTo>
                  <a:pt x="7" y="329"/>
                </a:lnTo>
                <a:lnTo>
                  <a:pt x="7" y="326"/>
                </a:lnTo>
                <a:lnTo>
                  <a:pt x="5" y="319"/>
                </a:lnTo>
                <a:lnTo>
                  <a:pt x="4" y="316"/>
                </a:lnTo>
                <a:lnTo>
                  <a:pt x="3" y="312"/>
                </a:lnTo>
                <a:lnTo>
                  <a:pt x="1" y="307"/>
                </a:lnTo>
                <a:lnTo>
                  <a:pt x="1" y="305"/>
                </a:lnTo>
                <a:lnTo>
                  <a:pt x="0" y="303"/>
                </a:lnTo>
                <a:lnTo>
                  <a:pt x="0" y="302"/>
                </a:lnTo>
                <a:lnTo>
                  <a:pt x="0" y="301"/>
                </a:lnTo>
                <a:lnTo>
                  <a:pt x="0" y="300"/>
                </a:lnTo>
                <a:lnTo>
                  <a:pt x="1" y="300"/>
                </a:lnTo>
                <a:lnTo>
                  <a:pt x="1" y="299"/>
                </a:lnTo>
                <a:lnTo>
                  <a:pt x="1" y="299"/>
                </a:lnTo>
                <a:lnTo>
                  <a:pt x="2" y="298"/>
                </a:lnTo>
                <a:lnTo>
                  <a:pt x="2" y="298"/>
                </a:lnTo>
                <a:lnTo>
                  <a:pt x="3" y="297"/>
                </a:lnTo>
                <a:lnTo>
                  <a:pt x="4" y="297"/>
                </a:lnTo>
                <a:lnTo>
                  <a:pt x="5" y="296"/>
                </a:lnTo>
                <a:lnTo>
                  <a:pt x="7" y="296"/>
                </a:lnTo>
                <a:lnTo>
                  <a:pt x="10" y="296"/>
                </a:lnTo>
                <a:lnTo>
                  <a:pt x="12" y="295"/>
                </a:lnTo>
                <a:lnTo>
                  <a:pt x="13" y="295"/>
                </a:lnTo>
                <a:lnTo>
                  <a:pt x="14" y="294"/>
                </a:lnTo>
                <a:lnTo>
                  <a:pt x="15" y="294"/>
                </a:lnTo>
                <a:lnTo>
                  <a:pt x="15" y="293"/>
                </a:lnTo>
                <a:lnTo>
                  <a:pt x="17" y="292"/>
                </a:lnTo>
                <a:lnTo>
                  <a:pt x="18" y="290"/>
                </a:lnTo>
                <a:lnTo>
                  <a:pt x="19" y="289"/>
                </a:lnTo>
                <a:lnTo>
                  <a:pt x="20" y="287"/>
                </a:lnTo>
                <a:lnTo>
                  <a:pt x="21" y="286"/>
                </a:lnTo>
                <a:lnTo>
                  <a:pt x="25" y="283"/>
                </a:lnTo>
                <a:lnTo>
                  <a:pt x="26" y="281"/>
                </a:lnTo>
                <a:lnTo>
                  <a:pt x="31" y="278"/>
                </a:lnTo>
                <a:lnTo>
                  <a:pt x="32" y="276"/>
                </a:lnTo>
                <a:lnTo>
                  <a:pt x="33" y="275"/>
                </a:lnTo>
                <a:lnTo>
                  <a:pt x="34" y="274"/>
                </a:lnTo>
                <a:lnTo>
                  <a:pt x="35" y="273"/>
                </a:lnTo>
                <a:lnTo>
                  <a:pt x="35" y="272"/>
                </a:lnTo>
                <a:lnTo>
                  <a:pt x="36" y="271"/>
                </a:lnTo>
                <a:lnTo>
                  <a:pt x="37" y="269"/>
                </a:lnTo>
                <a:lnTo>
                  <a:pt x="37" y="267"/>
                </a:lnTo>
                <a:lnTo>
                  <a:pt x="37" y="266"/>
                </a:lnTo>
                <a:lnTo>
                  <a:pt x="37" y="265"/>
                </a:lnTo>
                <a:lnTo>
                  <a:pt x="37" y="263"/>
                </a:lnTo>
                <a:lnTo>
                  <a:pt x="37" y="258"/>
                </a:lnTo>
                <a:lnTo>
                  <a:pt x="36" y="256"/>
                </a:lnTo>
                <a:lnTo>
                  <a:pt x="36" y="253"/>
                </a:lnTo>
                <a:lnTo>
                  <a:pt x="36" y="252"/>
                </a:lnTo>
                <a:lnTo>
                  <a:pt x="35" y="250"/>
                </a:lnTo>
                <a:lnTo>
                  <a:pt x="36" y="249"/>
                </a:lnTo>
                <a:lnTo>
                  <a:pt x="36" y="248"/>
                </a:lnTo>
                <a:lnTo>
                  <a:pt x="36" y="247"/>
                </a:lnTo>
                <a:lnTo>
                  <a:pt x="36" y="245"/>
                </a:lnTo>
                <a:lnTo>
                  <a:pt x="38" y="241"/>
                </a:lnTo>
                <a:lnTo>
                  <a:pt x="38" y="240"/>
                </a:lnTo>
                <a:lnTo>
                  <a:pt x="38" y="239"/>
                </a:lnTo>
                <a:lnTo>
                  <a:pt x="38" y="237"/>
                </a:lnTo>
                <a:lnTo>
                  <a:pt x="38" y="236"/>
                </a:lnTo>
                <a:lnTo>
                  <a:pt x="37" y="231"/>
                </a:lnTo>
                <a:lnTo>
                  <a:pt x="37" y="229"/>
                </a:lnTo>
                <a:lnTo>
                  <a:pt x="37" y="227"/>
                </a:lnTo>
                <a:lnTo>
                  <a:pt x="37" y="226"/>
                </a:lnTo>
                <a:lnTo>
                  <a:pt x="38" y="225"/>
                </a:lnTo>
                <a:lnTo>
                  <a:pt x="38" y="224"/>
                </a:lnTo>
                <a:lnTo>
                  <a:pt x="38" y="223"/>
                </a:lnTo>
                <a:lnTo>
                  <a:pt x="40" y="220"/>
                </a:lnTo>
                <a:lnTo>
                  <a:pt x="41" y="219"/>
                </a:lnTo>
                <a:lnTo>
                  <a:pt x="43" y="214"/>
                </a:lnTo>
                <a:lnTo>
                  <a:pt x="44" y="210"/>
                </a:lnTo>
                <a:lnTo>
                  <a:pt x="45" y="208"/>
                </a:lnTo>
                <a:lnTo>
                  <a:pt x="47" y="203"/>
                </a:lnTo>
                <a:lnTo>
                  <a:pt x="51" y="192"/>
                </a:lnTo>
                <a:lnTo>
                  <a:pt x="52" y="187"/>
                </a:lnTo>
                <a:lnTo>
                  <a:pt x="55" y="181"/>
                </a:lnTo>
                <a:lnTo>
                  <a:pt x="55" y="179"/>
                </a:lnTo>
                <a:lnTo>
                  <a:pt x="56" y="177"/>
                </a:lnTo>
                <a:lnTo>
                  <a:pt x="56" y="175"/>
                </a:lnTo>
                <a:lnTo>
                  <a:pt x="57" y="173"/>
                </a:lnTo>
                <a:lnTo>
                  <a:pt x="57" y="171"/>
                </a:lnTo>
                <a:lnTo>
                  <a:pt x="57" y="169"/>
                </a:lnTo>
                <a:lnTo>
                  <a:pt x="57" y="167"/>
                </a:lnTo>
                <a:lnTo>
                  <a:pt x="57" y="165"/>
                </a:lnTo>
                <a:lnTo>
                  <a:pt x="57" y="165"/>
                </a:lnTo>
                <a:lnTo>
                  <a:pt x="57" y="165"/>
                </a:lnTo>
                <a:lnTo>
                  <a:pt x="58" y="165"/>
                </a:lnTo>
                <a:lnTo>
                  <a:pt x="59" y="164"/>
                </a:lnTo>
                <a:lnTo>
                  <a:pt x="60" y="163"/>
                </a:lnTo>
                <a:lnTo>
                  <a:pt x="60" y="163"/>
                </a:lnTo>
                <a:lnTo>
                  <a:pt x="61" y="162"/>
                </a:lnTo>
                <a:lnTo>
                  <a:pt x="65" y="157"/>
                </a:lnTo>
                <a:lnTo>
                  <a:pt x="66" y="156"/>
                </a:lnTo>
                <a:lnTo>
                  <a:pt x="67" y="155"/>
                </a:lnTo>
                <a:lnTo>
                  <a:pt x="69" y="154"/>
                </a:lnTo>
                <a:lnTo>
                  <a:pt x="71" y="152"/>
                </a:lnTo>
                <a:lnTo>
                  <a:pt x="72" y="151"/>
                </a:lnTo>
                <a:lnTo>
                  <a:pt x="74" y="150"/>
                </a:lnTo>
                <a:lnTo>
                  <a:pt x="75" y="150"/>
                </a:lnTo>
                <a:lnTo>
                  <a:pt x="76" y="149"/>
                </a:lnTo>
                <a:lnTo>
                  <a:pt x="78" y="149"/>
                </a:lnTo>
                <a:lnTo>
                  <a:pt x="79" y="148"/>
                </a:lnTo>
                <a:lnTo>
                  <a:pt x="81" y="148"/>
                </a:lnTo>
                <a:lnTo>
                  <a:pt x="86" y="147"/>
                </a:lnTo>
                <a:lnTo>
                  <a:pt x="88" y="147"/>
                </a:lnTo>
                <a:lnTo>
                  <a:pt x="91" y="146"/>
                </a:lnTo>
                <a:lnTo>
                  <a:pt x="92" y="146"/>
                </a:lnTo>
                <a:lnTo>
                  <a:pt x="94" y="145"/>
                </a:lnTo>
                <a:lnTo>
                  <a:pt x="95" y="144"/>
                </a:lnTo>
                <a:lnTo>
                  <a:pt x="97" y="143"/>
                </a:lnTo>
                <a:lnTo>
                  <a:pt x="99" y="141"/>
                </a:lnTo>
                <a:lnTo>
                  <a:pt x="100" y="140"/>
                </a:lnTo>
                <a:lnTo>
                  <a:pt x="101" y="140"/>
                </a:lnTo>
                <a:lnTo>
                  <a:pt x="102" y="139"/>
                </a:lnTo>
                <a:lnTo>
                  <a:pt x="102" y="139"/>
                </a:lnTo>
                <a:lnTo>
                  <a:pt x="103" y="139"/>
                </a:lnTo>
                <a:lnTo>
                  <a:pt x="104" y="139"/>
                </a:lnTo>
                <a:lnTo>
                  <a:pt x="105" y="139"/>
                </a:lnTo>
                <a:lnTo>
                  <a:pt x="106" y="140"/>
                </a:lnTo>
                <a:lnTo>
                  <a:pt x="107" y="141"/>
                </a:lnTo>
                <a:lnTo>
                  <a:pt x="111" y="145"/>
                </a:lnTo>
                <a:lnTo>
                  <a:pt x="113" y="146"/>
                </a:lnTo>
                <a:lnTo>
                  <a:pt x="113" y="147"/>
                </a:lnTo>
                <a:lnTo>
                  <a:pt x="114" y="147"/>
                </a:lnTo>
                <a:lnTo>
                  <a:pt x="115" y="147"/>
                </a:lnTo>
                <a:lnTo>
                  <a:pt x="116" y="148"/>
                </a:lnTo>
                <a:lnTo>
                  <a:pt x="117" y="148"/>
                </a:lnTo>
                <a:lnTo>
                  <a:pt x="118" y="147"/>
                </a:lnTo>
                <a:lnTo>
                  <a:pt x="119" y="147"/>
                </a:lnTo>
                <a:lnTo>
                  <a:pt x="119" y="146"/>
                </a:lnTo>
                <a:lnTo>
                  <a:pt x="120" y="145"/>
                </a:lnTo>
                <a:lnTo>
                  <a:pt x="121" y="144"/>
                </a:lnTo>
                <a:lnTo>
                  <a:pt x="121" y="143"/>
                </a:lnTo>
                <a:lnTo>
                  <a:pt x="122" y="142"/>
                </a:lnTo>
                <a:lnTo>
                  <a:pt x="122" y="141"/>
                </a:lnTo>
                <a:lnTo>
                  <a:pt x="121" y="139"/>
                </a:lnTo>
                <a:lnTo>
                  <a:pt x="121" y="138"/>
                </a:lnTo>
                <a:lnTo>
                  <a:pt x="120" y="134"/>
                </a:lnTo>
                <a:lnTo>
                  <a:pt x="119" y="132"/>
                </a:lnTo>
                <a:lnTo>
                  <a:pt x="119" y="129"/>
                </a:lnTo>
                <a:lnTo>
                  <a:pt x="119" y="127"/>
                </a:lnTo>
                <a:lnTo>
                  <a:pt x="118" y="126"/>
                </a:lnTo>
                <a:lnTo>
                  <a:pt x="119" y="124"/>
                </a:lnTo>
                <a:lnTo>
                  <a:pt x="119" y="119"/>
                </a:lnTo>
                <a:lnTo>
                  <a:pt x="119" y="116"/>
                </a:lnTo>
                <a:lnTo>
                  <a:pt x="120" y="114"/>
                </a:lnTo>
                <a:lnTo>
                  <a:pt x="119" y="111"/>
                </a:lnTo>
                <a:lnTo>
                  <a:pt x="119" y="109"/>
                </a:lnTo>
                <a:lnTo>
                  <a:pt x="118" y="107"/>
                </a:lnTo>
                <a:lnTo>
                  <a:pt x="118" y="105"/>
                </a:lnTo>
                <a:lnTo>
                  <a:pt x="117" y="103"/>
                </a:lnTo>
                <a:lnTo>
                  <a:pt x="115" y="101"/>
                </a:lnTo>
                <a:lnTo>
                  <a:pt x="114" y="99"/>
                </a:lnTo>
                <a:lnTo>
                  <a:pt x="112" y="98"/>
                </a:lnTo>
                <a:lnTo>
                  <a:pt x="111" y="97"/>
                </a:lnTo>
                <a:lnTo>
                  <a:pt x="110" y="96"/>
                </a:lnTo>
                <a:lnTo>
                  <a:pt x="108" y="94"/>
                </a:lnTo>
                <a:lnTo>
                  <a:pt x="100" y="90"/>
                </a:lnTo>
                <a:lnTo>
                  <a:pt x="98" y="89"/>
                </a:lnTo>
                <a:lnTo>
                  <a:pt x="95" y="88"/>
                </a:lnTo>
                <a:lnTo>
                  <a:pt x="94" y="87"/>
                </a:lnTo>
                <a:lnTo>
                  <a:pt x="92" y="86"/>
                </a:lnTo>
                <a:lnTo>
                  <a:pt x="91" y="85"/>
                </a:lnTo>
                <a:lnTo>
                  <a:pt x="90" y="84"/>
                </a:lnTo>
                <a:lnTo>
                  <a:pt x="89" y="83"/>
                </a:lnTo>
                <a:lnTo>
                  <a:pt x="88" y="82"/>
                </a:lnTo>
                <a:lnTo>
                  <a:pt x="88" y="80"/>
                </a:lnTo>
                <a:lnTo>
                  <a:pt x="87" y="79"/>
                </a:lnTo>
                <a:lnTo>
                  <a:pt x="86" y="77"/>
                </a:lnTo>
                <a:lnTo>
                  <a:pt x="84" y="70"/>
                </a:lnTo>
                <a:lnTo>
                  <a:pt x="80" y="64"/>
                </a:lnTo>
                <a:lnTo>
                  <a:pt x="79" y="60"/>
                </a:lnTo>
                <a:lnTo>
                  <a:pt x="78" y="57"/>
                </a:lnTo>
                <a:lnTo>
                  <a:pt x="76" y="52"/>
                </a:lnTo>
                <a:lnTo>
                  <a:pt x="75" y="48"/>
                </a:lnTo>
                <a:lnTo>
                  <a:pt x="74" y="46"/>
                </a:lnTo>
                <a:lnTo>
                  <a:pt x="73" y="44"/>
                </a:lnTo>
                <a:lnTo>
                  <a:pt x="72" y="43"/>
                </a:lnTo>
                <a:lnTo>
                  <a:pt x="72" y="42"/>
                </a:lnTo>
                <a:lnTo>
                  <a:pt x="71" y="41"/>
                </a:lnTo>
                <a:lnTo>
                  <a:pt x="70" y="40"/>
                </a:lnTo>
                <a:lnTo>
                  <a:pt x="69" y="39"/>
                </a:lnTo>
                <a:lnTo>
                  <a:pt x="65" y="36"/>
                </a:lnTo>
                <a:lnTo>
                  <a:pt x="61" y="32"/>
                </a:lnTo>
                <a:lnTo>
                  <a:pt x="59" y="31"/>
                </a:lnTo>
                <a:lnTo>
                  <a:pt x="58" y="30"/>
                </a:lnTo>
                <a:lnTo>
                  <a:pt x="58" y="29"/>
                </a:lnTo>
                <a:lnTo>
                  <a:pt x="57" y="28"/>
                </a:lnTo>
                <a:lnTo>
                  <a:pt x="56" y="27"/>
                </a:lnTo>
                <a:lnTo>
                  <a:pt x="56" y="26"/>
                </a:lnTo>
                <a:lnTo>
                  <a:pt x="55" y="25"/>
                </a:lnTo>
                <a:lnTo>
                  <a:pt x="55" y="24"/>
                </a:lnTo>
                <a:lnTo>
                  <a:pt x="55" y="23"/>
                </a:lnTo>
                <a:lnTo>
                  <a:pt x="55" y="22"/>
                </a:lnTo>
                <a:lnTo>
                  <a:pt x="55" y="21"/>
                </a:lnTo>
                <a:lnTo>
                  <a:pt x="56" y="19"/>
                </a:lnTo>
                <a:lnTo>
                  <a:pt x="56" y="17"/>
                </a:lnTo>
                <a:lnTo>
                  <a:pt x="57" y="15"/>
                </a:lnTo>
                <a:lnTo>
                  <a:pt x="58" y="13"/>
                </a:lnTo>
                <a:lnTo>
                  <a:pt x="60" y="11"/>
                </a:lnTo>
                <a:lnTo>
                  <a:pt x="61" y="9"/>
                </a:lnTo>
                <a:lnTo>
                  <a:pt x="63" y="7"/>
                </a:lnTo>
                <a:lnTo>
                  <a:pt x="64" y="5"/>
                </a:lnTo>
                <a:lnTo>
                  <a:pt x="65" y="4"/>
                </a:lnTo>
                <a:lnTo>
                  <a:pt x="67" y="3"/>
                </a:lnTo>
                <a:lnTo>
                  <a:pt x="69" y="1"/>
                </a:lnTo>
                <a:lnTo>
                  <a:pt x="70" y="1"/>
                </a:lnTo>
                <a:lnTo>
                  <a:pt x="71" y="0"/>
                </a:lnTo>
                <a:lnTo>
                  <a:pt x="72" y="0"/>
                </a:lnTo>
                <a:lnTo>
                  <a:pt x="72" y="0"/>
                </a:lnTo>
                <a:lnTo>
                  <a:pt x="72" y="1"/>
                </a:lnTo>
                <a:lnTo>
                  <a:pt x="74" y="2"/>
                </a:lnTo>
                <a:lnTo>
                  <a:pt x="76" y="4"/>
                </a:lnTo>
                <a:lnTo>
                  <a:pt x="79" y="5"/>
                </a:lnTo>
                <a:lnTo>
                  <a:pt x="83" y="7"/>
                </a:lnTo>
                <a:lnTo>
                  <a:pt x="89" y="11"/>
                </a:lnTo>
                <a:lnTo>
                  <a:pt x="92" y="13"/>
                </a:lnTo>
                <a:lnTo>
                  <a:pt x="96" y="15"/>
                </a:lnTo>
                <a:lnTo>
                  <a:pt x="97" y="15"/>
                </a:lnTo>
                <a:lnTo>
                  <a:pt x="98" y="16"/>
                </a:lnTo>
                <a:lnTo>
                  <a:pt x="100" y="16"/>
                </a:lnTo>
                <a:lnTo>
                  <a:pt x="102" y="16"/>
                </a:lnTo>
                <a:lnTo>
                  <a:pt x="104" y="16"/>
                </a:lnTo>
                <a:lnTo>
                  <a:pt x="107" y="16"/>
                </a:lnTo>
                <a:lnTo>
                  <a:pt x="109" y="16"/>
                </a:lnTo>
                <a:lnTo>
                  <a:pt x="111" y="16"/>
                </a:lnTo>
                <a:lnTo>
                  <a:pt x="113" y="17"/>
                </a:lnTo>
                <a:lnTo>
                  <a:pt x="118" y="18"/>
                </a:lnTo>
                <a:lnTo>
                  <a:pt x="120" y="19"/>
                </a:lnTo>
                <a:lnTo>
                  <a:pt x="122" y="20"/>
                </a:lnTo>
                <a:lnTo>
                  <a:pt x="130" y="23"/>
                </a:lnTo>
                <a:lnTo>
                  <a:pt x="133" y="24"/>
                </a:lnTo>
                <a:lnTo>
                  <a:pt x="135" y="25"/>
                </a:lnTo>
                <a:lnTo>
                  <a:pt x="138" y="26"/>
                </a:lnTo>
                <a:lnTo>
                  <a:pt x="142" y="27"/>
                </a:lnTo>
                <a:lnTo>
                  <a:pt x="144" y="27"/>
                </a:lnTo>
                <a:lnTo>
                  <a:pt x="149" y="28"/>
                </a:lnTo>
                <a:lnTo>
                  <a:pt x="151" y="28"/>
                </a:lnTo>
                <a:lnTo>
                  <a:pt x="152" y="28"/>
                </a:lnTo>
                <a:lnTo>
                  <a:pt x="154" y="29"/>
                </a:lnTo>
                <a:lnTo>
                  <a:pt x="155" y="30"/>
                </a:lnTo>
                <a:lnTo>
                  <a:pt x="157" y="31"/>
                </a:lnTo>
                <a:lnTo>
                  <a:pt x="159" y="32"/>
                </a:lnTo>
                <a:lnTo>
                  <a:pt x="160" y="33"/>
                </a:lnTo>
                <a:lnTo>
                  <a:pt x="167" y="37"/>
                </a:lnTo>
                <a:lnTo>
                  <a:pt x="169" y="38"/>
                </a:lnTo>
                <a:lnTo>
                  <a:pt x="170" y="38"/>
                </a:lnTo>
                <a:lnTo>
                  <a:pt x="172" y="39"/>
                </a:lnTo>
                <a:lnTo>
                  <a:pt x="174" y="39"/>
                </a:lnTo>
                <a:lnTo>
                  <a:pt x="175" y="39"/>
                </a:lnTo>
                <a:lnTo>
                  <a:pt x="177" y="40"/>
                </a:lnTo>
                <a:lnTo>
                  <a:pt x="179" y="40"/>
                </a:lnTo>
                <a:lnTo>
                  <a:pt x="185" y="39"/>
                </a:lnTo>
                <a:lnTo>
                  <a:pt x="187" y="39"/>
                </a:lnTo>
                <a:lnTo>
                  <a:pt x="188" y="39"/>
                </a:lnTo>
                <a:lnTo>
                  <a:pt x="189" y="39"/>
                </a:lnTo>
                <a:lnTo>
                  <a:pt x="191" y="40"/>
                </a:lnTo>
                <a:lnTo>
                  <a:pt x="191" y="40"/>
                </a:lnTo>
                <a:lnTo>
                  <a:pt x="192" y="40"/>
                </a:lnTo>
                <a:lnTo>
                  <a:pt x="193" y="41"/>
                </a:lnTo>
                <a:lnTo>
                  <a:pt x="193" y="42"/>
                </a:lnTo>
                <a:lnTo>
                  <a:pt x="194" y="42"/>
                </a:lnTo>
                <a:lnTo>
                  <a:pt x="195" y="44"/>
                </a:lnTo>
                <a:lnTo>
                  <a:pt x="197" y="50"/>
                </a:lnTo>
                <a:lnTo>
                  <a:pt x="198" y="52"/>
                </a:lnTo>
                <a:lnTo>
                  <a:pt x="200" y="54"/>
                </a:lnTo>
                <a:lnTo>
                  <a:pt x="201" y="57"/>
                </a:lnTo>
                <a:lnTo>
                  <a:pt x="203" y="59"/>
                </a:lnTo>
                <a:lnTo>
                  <a:pt x="205" y="61"/>
                </a:lnTo>
                <a:lnTo>
                  <a:pt x="206" y="63"/>
                </a:lnTo>
                <a:lnTo>
                  <a:pt x="207" y="64"/>
                </a:lnTo>
                <a:lnTo>
                  <a:pt x="209" y="66"/>
                </a:lnTo>
                <a:lnTo>
                  <a:pt x="211" y="67"/>
                </a:lnTo>
                <a:lnTo>
                  <a:pt x="213" y="69"/>
                </a:lnTo>
                <a:lnTo>
                  <a:pt x="216" y="71"/>
                </a:lnTo>
                <a:lnTo>
                  <a:pt x="217" y="72"/>
                </a:lnTo>
                <a:lnTo>
                  <a:pt x="219" y="73"/>
                </a:lnTo>
                <a:lnTo>
                  <a:pt x="221" y="74"/>
                </a:lnTo>
                <a:lnTo>
                  <a:pt x="223" y="76"/>
                </a:lnTo>
                <a:lnTo>
                  <a:pt x="226" y="77"/>
                </a:lnTo>
                <a:lnTo>
                  <a:pt x="227" y="77"/>
                </a:lnTo>
                <a:lnTo>
                  <a:pt x="229" y="78"/>
                </a:lnTo>
                <a:lnTo>
                  <a:pt x="230" y="78"/>
                </a:lnTo>
                <a:lnTo>
                  <a:pt x="232" y="79"/>
                </a:lnTo>
                <a:lnTo>
                  <a:pt x="233" y="79"/>
                </a:lnTo>
                <a:lnTo>
                  <a:pt x="235" y="79"/>
                </a:lnTo>
                <a:lnTo>
                  <a:pt x="236" y="79"/>
                </a:lnTo>
                <a:lnTo>
                  <a:pt x="238" y="79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316" name="Freeform 253">
            <a:extLst>
              <a:ext uri="{FF2B5EF4-FFF2-40B4-BE49-F238E27FC236}">
                <a16:creationId xmlns:a16="http://schemas.microsoft.com/office/drawing/2014/main" id="{4DC9FF8D-C30D-4203-BBCE-AF7AFE569796}"/>
              </a:ext>
            </a:extLst>
          </p:cNvPr>
          <p:cNvSpPr>
            <a:spLocks/>
          </p:cNvSpPr>
          <p:nvPr/>
        </p:nvSpPr>
        <p:spPr bwMode="auto">
          <a:xfrm>
            <a:off x="9405471" y="1974399"/>
            <a:ext cx="483028" cy="703142"/>
          </a:xfrm>
          <a:custGeom>
            <a:avLst/>
            <a:gdLst>
              <a:gd name="T0" fmla="*/ 215 w 474"/>
              <a:gd name="T1" fmla="*/ 10 h 690"/>
              <a:gd name="T2" fmla="*/ 220 w 474"/>
              <a:gd name="T3" fmla="*/ 35 h 690"/>
              <a:gd name="T4" fmla="*/ 242 w 474"/>
              <a:gd name="T5" fmla="*/ 32 h 690"/>
              <a:gd name="T6" fmla="*/ 249 w 474"/>
              <a:gd name="T7" fmla="*/ 66 h 690"/>
              <a:gd name="T8" fmla="*/ 231 w 474"/>
              <a:gd name="T9" fmla="*/ 71 h 690"/>
              <a:gd name="T10" fmla="*/ 202 w 474"/>
              <a:gd name="T11" fmla="*/ 94 h 690"/>
              <a:gd name="T12" fmla="*/ 174 w 474"/>
              <a:gd name="T13" fmla="*/ 135 h 690"/>
              <a:gd name="T14" fmla="*/ 168 w 474"/>
              <a:gd name="T15" fmla="*/ 178 h 690"/>
              <a:gd name="T16" fmla="*/ 145 w 474"/>
              <a:gd name="T17" fmla="*/ 223 h 690"/>
              <a:gd name="T18" fmla="*/ 159 w 474"/>
              <a:gd name="T19" fmla="*/ 245 h 690"/>
              <a:gd name="T20" fmla="*/ 147 w 474"/>
              <a:gd name="T21" fmla="*/ 271 h 690"/>
              <a:gd name="T22" fmla="*/ 144 w 474"/>
              <a:gd name="T23" fmla="*/ 298 h 690"/>
              <a:gd name="T24" fmla="*/ 167 w 474"/>
              <a:gd name="T25" fmla="*/ 311 h 690"/>
              <a:gd name="T26" fmla="*/ 171 w 474"/>
              <a:gd name="T27" fmla="*/ 328 h 690"/>
              <a:gd name="T28" fmla="*/ 194 w 474"/>
              <a:gd name="T29" fmla="*/ 322 h 690"/>
              <a:gd name="T30" fmla="*/ 228 w 474"/>
              <a:gd name="T31" fmla="*/ 305 h 690"/>
              <a:gd name="T32" fmla="*/ 233 w 474"/>
              <a:gd name="T33" fmla="*/ 331 h 690"/>
              <a:gd name="T34" fmla="*/ 244 w 474"/>
              <a:gd name="T35" fmla="*/ 341 h 690"/>
              <a:gd name="T36" fmla="*/ 261 w 474"/>
              <a:gd name="T37" fmla="*/ 323 h 690"/>
              <a:gd name="T38" fmla="*/ 272 w 474"/>
              <a:gd name="T39" fmla="*/ 316 h 690"/>
              <a:gd name="T40" fmla="*/ 276 w 474"/>
              <a:gd name="T41" fmla="*/ 297 h 690"/>
              <a:gd name="T42" fmla="*/ 289 w 474"/>
              <a:gd name="T43" fmla="*/ 331 h 690"/>
              <a:gd name="T44" fmla="*/ 303 w 474"/>
              <a:gd name="T45" fmla="*/ 356 h 690"/>
              <a:gd name="T46" fmla="*/ 336 w 474"/>
              <a:gd name="T47" fmla="*/ 372 h 690"/>
              <a:gd name="T48" fmla="*/ 367 w 474"/>
              <a:gd name="T49" fmla="*/ 365 h 690"/>
              <a:gd name="T50" fmla="*/ 372 w 474"/>
              <a:gd name="T51" fmla="*/ 394 h 690"/>
              <a:gd name="T52" fmla="*/ 380 w 474"/>
              <a:gd name="T53" fmla="*/ 421 h 690"/>
              <a:gd name="T54" fmla="*/ 397 w 474"/>
              <a:gd name="T55" fmla="*/ 421 h 690"/>
              <a:gd name="T56" fmla="*/ 425 w 474"/>
              <a:gd name="T57" fmla="*/ 452 h 690"/>
              <a:gd name="T58" fmla="*/ 447 w 474"/>
              <a:gd name="T59" fmla="*/ 487 h 690"/>
              <a:gd name="T60" fmla="*/ 457 w 474"/>
              <a:gd name="T61" fmla="*/ 493 h 690"/>
              <a:gd name="T62" fmla="*/ 474 w 474"/>
              <a:gd name="T63" fmla="*/ 506 h 690"/>
              <a:gd name="T64" fmla="*/ 462 w 474"/>
              <a:gd name="T65" fmla="*/ 522 h 690"/>
              <a:gd name="T66" fmla="*/ 439 w 474"/>
              <a:gd name="T67" fmla="*/ 527 h 690"/>
              <a:gd name="T68" fmla="*/ 423 w 474"/>
              <a:gd name="T69" fmla="*/ 552 h 690"/>
              <a:gd name="T70" fmla="*/ 399 w 474"/>
              <a:gd name="T71" fmla="*/ 575 h 690"/>
              <a:gd name="T72" fmla="*/ 375 w 474"/>
              <a:gd name="T73" fmla="*/ 562 h 690"/>
              <a:gd name="T74" fmla="*/ 359 w 474"/>
              <a:gd name="T75" fmla="*/ 570 h 690"/>
              <a:gd name="T76" fmla="*/ 359 w 474"/>
              <a:gd name="T77" fmla="*/ 586 h 690"/>
              <a:gd name="T78" fmla="*/ 348 w 474"/>
              <a:gd name="T79" fmla="*/ 602 h 690"/>
              <a:gd name="T80" fmla="*/ 319 w 474"/>
              <a:gd name="T81" fmla="*/ 600 h 690"/>
              <a:gd name="T82" fmla="*/ 302 w 474"/>
              <a:gd name="T83" fmla="*/ 617 h 690"/>
              <a:gd name="T84" fmla="*/ 280 w 474"/>
              <a:gd name="T85" fmla="*/ 621 h 690"/>
              <a:gd name="T86" fmla="*/ 249 w 474"/>
              <a:gd name="T87" fmla="*/ 614 h 690"/>
              <a:gd name="T88" fmla="*/ 240 w 474"/>
              <a:gd name="T89" fmla="*/ 600 h 690"/>
              <a:gd name="T90" fmla="*/ 232 w 474"/>
              <a:gd name="T91" fmla="*/ 627 h 690"/>
              <a:gd name="T92" fmla="*/ 224 w 474"/>
              <a:gd name="T93" fmla="*/ 653 h 690"/>
              <a:gd name="T94" fmla="*/ 196 w 474"/>
              <a:gd name="T95" fmla="*/ 673 h 690"/>
              <a:gd name="T96" fmla="*/ 161 w 474"/>
              <a:gd name="T97" fmla="*/ 688 h 690"/>
              <a:gd name="T98" fmla="*/ 146 w 474"/>
              <a:gd name="T99" fmla="*/ 661 h 690"/>
              <a:gd name="T100" fmla="*/ 110 w 474"/>
              <a:gd name="T101" fmla="*/ 640 h 690"/>
              <a:gd name="T102" fmla="*/ 109 w 474"/>
              <a:gd name="T103" fmla="*/ 612 h 690"/>
              <a:gd name="T104" fmla="*/ 100 w 474"/>
              <a:gd name="T105" fmla="*/ 613 h 690"/>
              <a:gd name="T106" fmla="*/ 84 w 474"/>
              <a:gd name="T107" fmla="*/ 594 h 690"/>
              <a:gd name="T108" fmla="*/ 69 w 474"/>
              <a:gd name="T109" fmla="*/ 563 h 690"/>
              <a:gd name="T110" fmla="*/ 44 w 474"/>
              <a:gd name="T111" fmla="*/ 547 h 690"/>
              <a:gd name="T112" fmla="*/ 29 w 474"/>
              <a:gd name="T113" fmla="*/ 563 h 690"/>
              <a:gd name="T114" fmla="*/ 46 w 474"/>
              <a:gd name="T115" fmla="*/ 589 h 690"/>
              <a:gd name="T116" fmla="*/ 28 w 474"/>
              <a:gd name="T117" fmla="*/ 617 h 690"/>
              <a:gd name="T118" fmla="*/ 1 w 474"/>
              <a:gd name="T119" fmla="*/ 603 h 6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474" h="690">
                <a:moveTo>
                  <a:pt x="195" y="2"/>
                </a:moveTo>
                <a:lnTo>
                  <a:pt x="197" y="2"/>
                </a:lnTo>
                <a:lnTo>
                  <a:pt x="198" y="2"/>
                </a:lnTo>
                <a:lnTo>
                  <a:pt x="200" y="1"/>
                </a:lnTo>
                <a:lnTo>
                  <a:pt x="206" y="0"/>
                </a:lnTo>
                <a:lnTo>
                  <a:pt x="207" y="0"/>
                </a:lnTo>
                <a:lnTo>
                  <a:pt x="208" y="0"/>
                </a:lnTo>
                <a:lnTo>
                  <a:pt x="209" y="0"/>
                </a:lnTo>
                <a:lnTo>
                  <a:pt x="210" y="0"/>
                </a:lnTo>
                <a:lnTo>
                  <a:pt x="211" y="0"/>
                </a:lnTo>
                <a:lnTo>
                  <a:pt x="211" y="0"/>
                </a:lnTo>
                <a:lnTo>
                  <a:pt x="212" y="0"/>
                </a:lnTo>
                <a:lnTo>
                  <a:pt x="212" y="1"/>
                </a:lnTo>
                <a:lnTo>
                  <a:pt x="212" y="1"/>
                </a:lnTo>
                <a:lnTo>
                  <a:pt x="213" y="2"/>
                </a:lnTo>
                <a:lnTo>
                  <a:pt x="214" y="6"/>
                </a:lnTo>
                <a:lnTo>
                  <a:pt x="215" y="10"/>
                </a:lnTo>
                <a:lnTo>
                  <a:pt x="215" y="10"/>
                </a:lnTo>
                <a:lnTo>
                  <a:pt x="215" y="12"/>
                </a:lnTo>
                <a:lnTo>
                  <a:pt x="215" y="13"/>
                </a:lnTo>
                <a:lnTo>
                  <a:pt x="215" y="15"/>
                </a:lnTo>
                <a:lnTo>
                  <a:pt x="215" y="26"/>
                </a:lnTo>
                <a:lnTo>
                  <a:pt x="215" y="27"/>
                </a:lnTo>
                <a:lnTo>
                  <a:pt x="215" y="28"/>
                </a:lnTo>
                <a:lnTo>
                  <a:pt x="215" y="30"/>
                </a:lnTo>
                <a:lnTo>
                  <a:pt x="216" y="32"/>
                </a:lnTo>
                <a:lnTo>
                  <a:pt x="216" y="33"/>
                </a:lnTo>
                <a:lnTo>
                  <a:pt x="217" y="33"/>
                </a:lnTo>
                <a:lnTo>
                  <a:pt x="217" y="34"/>
                </a:lnTo>
                <a:lnTo>
                  <a:pt x="217" y="34"/>
                </a:lnTo>
                <a:lnTo>
                  <a:pt x="218" y="35"/>
                </a:lnTo>
                <a:lnTo>
                  <a:pt x="219" y="35"/>
                </a:lnTo>
                <a:lnTo>
                  <a:pt x="220" y="35"/>
                </a:lnTo>
                <a:lnTo>
                  <a:pt x="220" y="35"/>
                </a:lnTo>
                <a:lnTo>
                  <a:pt x="221" y="34"/>
                </a:lnTo>
                <a:lnTo>
                  <a:pt x="221" y="34"/>
                </a:lnTo>
                <a:lnTo>
                  <a:pt x="224" y="32"/>
                </a:lnTo>
                <a:lnTo>
                  <a:pt x="225" y="31"/>
                </a:lnTo>
                <a:lnTo>
                  <a:pt x="226" y="30"/>
                </a:lnTo>
                <a:lnTo>
                  <a:pt x="227" y="30"/>
                </a:lnTo>
                <a:lnTo>
                  <a:pt x="228" y="30"/>
                </a:lnTo>
                <a:lnTo>
                  <a:pt x="229" y="29"/>
                </a:lnTo>
                <a:lnTo>
                  <a:pt x="231" y="29"/>
                </a:lnTo>
                <a:lnTo>
                  <a:pt x="232" y="29"/>
                </a:lnTo>
                <a:lnTo>
                  <a:pt x="233" y="29"/>
                </a:lnTo>
                <a:lnTo>
                  <a:pt x="235" y="29"/>
                </a:lnTo>
                <a:lnTo>
                  <a:pt x="236" y="29"/>
                </a:lnTo>
                <a:lnTo>
                  <a:pt x="238" y="30"/>
                </a:lnTo>
                <a:lnTo>
                  <a:pt x="239" y="30"/>
                </a:lnTo>
                <a:lnTo>
                  <a:pt x="241" y="31"/>
                </a:lnTo>
                <a:lnTo>
                  <a:pt x="242" y="32"/>
                </a:lnTo>
                <a:lnTo>
                  <a:pt x="244" y="33"/>
                </a:lnTo>
                <a:lnTo>
                  <a:pt x="245" y="34"/>
                </a:lnTo>
                <a:lnTo>
                  <a:pt x="246" y="35"/>
                </a:lnTo>
                <a:lnTo>
                  <a:pt x="247" y="35"/>
                </a:lnTo>
                <a:lnTo>
                  <a:pt x="248" y="36"/>
                </a:lnTo>
                <a:lnTo>
                  <a:pt x="249" y="38"/>
                </a:lnTo>
                <a:lnTo>
                  <a:pt x="249" y="39"/>
                </a:lnTo>
                <a:lnTo>
                  <a:pt x="250" y="40"/>
                </a:lnTo>
                <a:lnTo>
                  <a:pt x="251" y="42"/>
                </a:lnTo>
                <a:lnTo>
                  <a:pt x="251" y="43"/>
                </a:lnTo>
                <a:lnTo>
                  <a:pt x="251" y="44"/>
                </a:lnTo>
                <a:lnTo>
                  <a:pt x="251" y="44"/>
                </a:lnTo>
                <a:lnTo>
                  <a:pt x="251" y="45"/>
                </a:lnTo>
                <a:lnTo>
                  <a:pt x="250" y="57"/>
                </a:lnTo>
                <a:lnTo>
                  <a:pt x="250" y="60"/>
                </a:lnTo>
                <a:lnTo>
                  <a:pt x="250" y="63"/>
                </a:lnTo>
                <a:lnTo>
                  <a:pt x="249" y="66"/>
                </a:lnTo>
                <a:lnTo>
                  <a:pt x="249" y="67"/>
                </a:lnTo>
                <a:lnTo>
                  <a:pt x="248" y="68"/>
                </a:lnTo>
                <a:lnTo>
                  <a:pt x="248" y="70"/>
                </a:lnTo>
                <a:lnTo>
                  <a:pt x="247" y="70"/>
                </a:lnTo>
                <a:lnTo>
                  <a:pt x="247" y="71"/>
                </a:lnTo>
                <a:lnTo>
                  <a:pt x="246" y="71"/>
                </a:lnTo>
                <a:lnTo>
                  <a:pt x="245" y="72"/>
                </a:lnTo>
                <a:lnTo>
                  <a:pt x="244" y="72"/>
                </a:lnTo>
                <a:lnTo>
                  <a:pt x="243" y="72"/>
                </a:lnTo>
                <a:lnTo>
                  <a:pt x="242" y="72"/>
                </a:lnTo>
                <a:lnTo>
                  <a:pt x="241" y="72"/>
                </a:lnTo>
                <a:lnTo>
                  <a:pt x="239" y="72"/>
                </a:lnTo>
                <a:lnTo>
                  <a:pt x="237" y="72"/>
                </a:lnTo>
                <a:lnTo>
                  <a:pt x="235" y="71"/>
                </a:lnTo>
                <a:lnTo>
                  <a:pt x="233" y="71"/>
                </a:lnTo>
                <a:lnTo>
                  <a:pt x="232" y="71"/>
                </a:lnTo>
                <a:lnTo>
                  <a:pt x="231" y="71"/>
                </a:lnTo>
                <a:lnTo>
                  <a:pt x="230" y="72"/>
                </a:lnTo>
                <a:lnTo>
                  <a:pt x="229" y="72"/>
                </a:lnTo>
                <a:lnTo>
                  <a:pt x="228" y="73"/>
                </a:lnTo>
                <a:lnTo>
                  <a:pt x="226" y="75"/>
                </a:lnTo>
                <a:lnTo>
                  <a:pt x="223" y="78"/>
                </a:lnTo>
                <a:lnTo>
                  <a:pt x="219" y="83"/>
                </a:lnTo>
                <a:lnTo>
                  <a:pt x="217" y="84"/>
                </a:lnTo>
                <a:lnTo>
                  <a:pt x="216" y="85"/>
                </a:lnTo>
                <a:lnTo>
                  <a:pt x="214" y="87"/>
                </a:lnTo>
                <a:lnTo>
                  <a:pt x="213" y="88"/>
                </a:lnTo>
                <a:lnTo>
                  <a:pt x="211" y="88"/>
                </a:lnTo>
                <a:lnTo>
                  <a:pt x="208" y="89"/>
                </a:lnTo>
                <a:lnTo>
                  <a:pt x="207" y="90"/>
                </a:lnTo>
                <a:lnTo>
                  <a:pt x="205" y="91"/>
                </a:lnTo>
                <a:lnTo>
                  <a:pt x="204" y="92"/>
                </a:lnTo>
                <a:lnTo>
                  <a:pt x="203" y="93"/>
                </a:lnTo>
                <a:lnTo>
                  <a:pt x="202" y="94"/>
                </a:lnTo>
                <a:lnTo>
                  <a:pt x="198" y="97"/>
                </a:lnTo>
                <a:lnTo>
                  <a:pt x="197" y="98"/>
                </a:lnTo>
                <a:lnTo>
                  <a:pt x="196" y="99"/>
                </a:lnTo>
                <a:lnTo>
                  <a:pt x="193" y="101"/>
                </a:lnTo>
                <a:lnTo>
                  <a:pt x="192" y="102"/>
                </a:lnTo>
                <a:lnTo>
                  <a:pt x="190" y="104"/>
                </a:lnTo>
                <a:lnTo>
                  <a:pt x="187" y="108"/>
                </a:lnTo>
                <a:lnTo>
                  <a:pt x="180" y="116"/>
                </a:lnTo>
                <a:lnTo>
                  <a:pt x="178" y="119"/>
                </a:lnTo>
                <a:lnTo>
                  <a:pt x="177" y="121"/>
                </a:lnTo>
                <a:lnTo>
                  <a:pt x="177" y="122"/>
                </a:lnTo>
                <a:lnTo>
                  <a:pt x="176" y="123"/>
                </a:lnTo>
                <a:lnTo>
                  <a:pt x="176" y="125"/>
                </a:lnTo>
                <a:lnTo>
                  <a:pt x="175" y="128"/>
                </a:lnTo>
                <a:lnTo>
                  <a:pt x="175" y="132"/>
                </a:lnTo>
                <a:lnTo>
                  <a:pt x="175" y="134"/>
                </a:lnTo>
                <a:lnTo>
                  <a:pt x="174" y="135"/>
                </a:lnTo>
                <a:lnTo>
                  <a:pt x="174" y="136"/>
                </a:lnTo>
                <a:lnTo>
                  <a:pt x="173" y="138"/>
                </a:lnTo>
                <a:lnTo>
                  <a:pt x="171" y="143"/>
                </a:lnTo>
                <a:lnTo>
                  <a:pt x="171" y="145"/>
                </a:lnTo>
                <a:lnTo>
                  <a:pt x="170" y="146"/>
                </a:lnTo>
                <a:lnTo>
                  <a:pt x="170" y="148"/>
                </a:lnTo>
                <a:lnTo>
                  <a:pt x="170" y="150"/>
                </a:lnTo>
                <a:lnTo>
                  <a:pt x="170" y="152"/>
                </a:lnTo>
                <a:lnTo>
                  <a:pt x="170" y="159"/>
                </a:lnTo>
                <a:lnTo>
                  <a:pt x="170" y="165"/>
                </a:lnTo>
                <a:lnTo>
                  <a:pt x="170" y="168"/>
                </a:lnTo>
                <a:lnTo>
                  <a:pt x="170" y="170"/>
                </a:lnTo>
                <a:lnTo>
                  <a:pt x="170" y="172"/>
                </a:lnTo>
                <a:lnTo>
                  <a:pt x="170" y="173"/>
                </a:lnTo>
                <a:lnTo>
                  <a:pt x="169" y="175"/>
                </a:lnTo>
                <a:lnTo>
                  <a:pt x="168" y="177"/>
                </a:lnTo>
                <a:lnTo>
                  <a:pt x="168" y="178"/>
                </a:lnTo>
                <a:lnTo>
                  <a:pt x="167" y="180"/>
                </a:lnTo>
                <a:lnTo>
                  <a:pt x="166" y="182"/>
                </a:lnTo>
                <a:lnTo>
                  <a:pt x="165" y="183"/>
                </a:lnTo>
                <a:lnTo>
                  <a:pt x="164" y="184"/>
                </a:lnTo>
                <a:lnTo>
                  <a:pt x="156" y="193"/>
                </a:lnTo>
                <a:lnTo>
                  <a:pt x="154" y="196"/>
                </a:lnTo>
                <a:lnTo>
                  <a:pt x="153" y="198"/>
                </a:lnTo>
                <a:lnTo>
                  <a:pt x="151" y="200"/>
                </a:lnTo>
                <a:lnTo>
                  <a:pt x="150" y="202"/>
                </a:lnTo>
                <a:lnTo>
                  <a:pt x="149" y="206"/>
                </a:lnTo>
                <a:lnTo>
                  <a:pt x="148" y="207"/>
                </a:lnTo>
                <a:lnTo>
                  <a:pt x="148" y="208"/>
                </a:lnTo>
                <a:lnTo>
                  <a:pt x="147" y="210"/>
                </a:lnTo>
                <a:lnTo>
                  <a:pt x="147" y="211"/>
                </a:lnTo>
                <a:lnTo>
                  <a:pt x="147" y="213"/>
                </a:lnTo>
                <a:lnTo>
                  <a:pt x="146" y="218"/>
                </a:lnTo>
                <a:lnTo>
                  <a:pt x="145" y="223"/>
                </a:lnTo>
                <a:lnTo>
                  <a:pt x="145" y="224"/>
                </a:lnTo>
                <a:lnTo>
                  <a:pt x="145" y="225"/>
                </a:lnTo>
                <a:lnTo>
                  <a:pt x="146" y="226"/>
                </a:lnTo>
                <a:lnTo>
                  <a:pt x="146" y="227"/>
                </a:lnTo>
                <a:lnTo>
                  <a:pt x="146" y="227"/>
                </a:lnTo>
                <a:lnTo>
                  <a:pt x="146" y="228"/>
                </a:lnTo>
                <a:lnTo>
                  <a:pt x="147" y="229"/>
                </a:lnTo>
                <a:lnTo>
                  <a:pt x="148" y="230"/>
                </a:lnTo>
                <a:lnTo>
                  <a:pt x="149" y="232"/>
                </a:lnTo>
                <a:lnTo>
                  <a:pt x="155" y="238"/>
                </a:lnTo>
                <a:lnTo>
                  <a:pt x="156" y="239"/>
                </a:lnTo>
                <a:lnTo>
                  <a:pt x="157" y="241"/>
                </a:lnTo>
                <a:lnTo>
                  <a:pt x="157" y="241"/>
                </a:lnTo>
                <a:lnTo>
                  <a:pt x="158" y="242"/>
                </a:lnTo>
                <a:lnTo>
                  <a:pt x="158" y="243"/>
                </a:lnTo>
                <a:lnTo>
                  <a:pt x="158" y="244"/>
                </a:lnTo>
                <a:lnTo>
                  <a:pt x="159" y="245"/>
                </a:lnTo>
                <a:lnTo>
                  <a:pt x="159" y="246"/>
                </a:lnTo>
                <a:lnTo>
                  <a:pt x="159" y="247"/>
                </a:lnTo>
                <a:lnTo>
                  <a:pt x="159" y="248"/>
                </a:lnTo>
                <a:lnTo>
                  <a:pt x="159" y="249"/>
                </a:lnTo>
                <a:lnTo>
                  <a:pt x="158" y="251"/>
                </a:lnTo>
                <a:lnTo>
                  <a:pt x="158" y="252"/>
                </a:lnTo>
                <a:lnTo>
                  <a:pt x="157" y="254"/>
                </a:lnTo>
                <a:lnTo>
                  <a:pt x="156" y="256"/>
                </a:lnTo>
                <a:lnTo>
                  <a:pt x="155" y="257"/>
                </a:lnTo>
                <a:lnTo>
                  <a:pt x="152" y="261"/>
                </a:lnTo>
                <a:lnTo>
                  <a:pt x="150" y="263"/>
                </a:lnTo>
                <a:lnTo>
                  <a:pt x="148" y="265"/>
                </a:lnTo>
                <a:lnTo>
                  <a:pt x="148" y="266"/>
                </a:lnTo>
                <a:lnTo>
                  <a:pt x="148" y="267"/>
                </a:lnTo>
                <a:lnTo>
                  <a:pt x="147" y="268"/>
                </a:lnTo>
                <a:lnTo>
                  <a:pt x="147" y="270"/>
                </a:lnTo>
                <a:lnTo>
                  <a:pt x="147" y="271"/>
                </a:lnTo>
                <a:lnTo>
                  <a:pt x="147" y="273"/>
                </a:lnTo>
                <a:lnTo>
                  <a:pt x="147" y="274"/>
                </a:lnTo>
                <a:lnTo>
                  <a:pt x="147" y="276"/>
                </a:lnTo>
                <a:lnTo>
                  <a:pt x="147" y="277"/>
                </a:lnTo>
                <a:lnTo>
                  <a:pt x="146" y="279"/>
                </a:lnTo>
                <a:lnTo>
                  <a:pt x="145" y="281"/>
                </a:lnTo>
                <a:lnTo>
                  <a:pt x="143" y="286"/>
                </a:lnTo>
                <a:lnTo>
                  <a:pt x="142" y="288"/>
                </a:lnTo>
                <a:lnTo>
                  <a:pt x="142" y="289"/>
                </a:lnTo>
                <a:lnTo>
                  <a:pt x="142" y="290"/>
                </a:lnTo>
                <a:lnTo>
                  <a:pt x="142" y="292"/>
                </a:lnTo>
                <a:lnTo>
                  <a:pt x="142" y="292"/>
                </a:lnTo>
                <a:lnTo>
                  <a:pt x="142" y="293"/>
                </a:lnTo>
                <a:lnTo>
                  <a:pt x="142" y="294"/>
                </a:lnTo>
                <a:lnTo>
                  <a:pt x="142" y="295"/>
                </a:lnTo>
                <a:lnTo>
                  <a:pt x="143" y="296"/>
                </a:lnTo>
                <a:lnTo>
                  <a:pt x="144" y="298"/>
                </a:lnTo>
                <a:lnTo>
                  <a:pt x="145" y="300"/>
                </a:lnTo>
                <a:lnTo>
                  <a:pt x="146" y="301"/>
                </a:lnTo>
                <a:lnTo>
                  <a:pt x="146" y="302"/>
                </a:lnTo>
                <a:lnTo>
                  <a:pt x="149" y="305"/>
                </a:lnTo>
                <a:lnTo>
                  <a:pt x="151" y="308"/>
                </a:lnTo>
                <a:lnTo>
                  <a:pt x="152" y="309"/>
                </a:lnTo>
                <a:lnTo>
                  <a:pt x="154" y="311"/>
                </a:lnTo>
                <a:lnTo>
                  <a:pt x="154" y="311"/>
                </a:lnTo>
                <a:lnTo>
                  <a:pt x="155" y="312"/>
                </a:lnTo>
                <a:lnTo>
                  <a:pt x="156" y="312"/>
                </a:lnTo>
                <a:lnTo>
                  <a:pt x="157" y="312"/>
                </a:lnTo>
                <a:lnTo>
                  <a:pt x="158" y="312"/>
                </a:lnTo>
                <a:lnTo>
                  <a:pt x="159" y="312"/>
                </a:lnTo>
                <a:lnTo>
                  <a:pt x="160" y="312"/>
                </a:lnTo>
                <a:lnTo>
                  <a:pt x="164" y="312"/>
                </a:lnTo>
                <a:lnTo>
                  <a:pt x="165" y="311"/>
                </a:lnTo>
                <a:lnTo>
                  <a:pt x="167" y="311"/>
                </a:lnTo>
                <a:lnTo>
                  <a:pt x="168" y="310"/>
                </a:lnTo>
                <a:lnTo>
                  <a:pt x="169" y="310"/>
                </a:lnTo>
                <a:lnTo>
                  <a:pt x="169" y="310"/>
                </a:lnTo>
                <a:lnTo>
                  <a:pt x="170" y="310"/>
                </a:lnTo>
                <a:lnTo>
                  <a:pt x="170" y="311"/>
                </a:lnTo>
                <a:lnTo>
                  <a:pt x="170" y="311"/>
                </a:lnTo>
                <a:lnTo>
                  <a:pt x="170" y="312"/>
                </a:lnTo>
                <a:lnTo>
                  <a:pt x="171" y="313"/>
                </a:lnTo>
                <a:lnTo>
                  <a:pt x="171" y="314"/>
                </a:lnTo>
                <a:lnTo>
                  <a:pt x="170" y="317"/>
                </a:lnTo>
                <a:lnTo>
                  <a:pt x="170" y="321"/>
                </a:lnTo>
                <a:lnTo>
                  <a:pt x="170" y="323"/>
                </a:lnTo>
                <a:lnTo>
                  <a:pt x="169" y="324"/>
                </a:lnTo>
                <a:lnTo>
                  <a:pt x="170" y="326"/>
                </a:lnTo>
                <a:lnTo>
                  <a:pt x="170" y="326"/>
                </a:lnTo>
                <a:lnTo>
                  <a:pt x="170" y="327"/>
                </a:lnTo>
                <a:lnTo>
                  <a:pt x="171" y="328"/>
                </a:lnTo>
                <a:lnTo>
                  <a:pt x="171" y="329"/>
                </a:lnTo>
                <a:lnTo>
                  <a:pt x="172" y="329"/>
                </a:lnTo>
                <a:lnTo>
                  <a:pt x="172" y="329"/>
                </a:lnTo>
                <a:lnTo>
                  <a:pt x="173" y="329"/>
                </a:lnTo>
                <a:lnTo>
                  <a:pt x="174" y="330"/>
                </a:lnTo>
                <a:lnTo>
                  <a:pt x="175" y="330"/>
                </a:lnTo>
                <a:lnTo>
                  <a:pt x="180" y="329"/>
                </a:lnTo>
                <a:lnTo>
                  <a:pt x="185" y="329"/>
                </a:lnTo>
                <a:lnTo>
                  <a:pt x="186" y="329"/>
                </a:lnTo>
                <a:lnTo>
                  <a:pt x="187" y="329"/>
                </a:lnTo>
                <a:lnTo>
                  <a:pt x="188" y="329"/>
                </a:lnTo>
                <a:lnTo>
                  <a:pt x="189" y="328"/>
                </a:lnTo>
                <a:lnTo>
                  <a:pt x="189" y="327"/>
                </a:lnTo>
                <a:lnTo>
                  <a:pt x="191" y="325"/>
                </a:lnTo>
                <a:lnTo>
                  <a:pt x="192" y="324"/>
                </a:lnTo>
                <a:lnTo>
                  <a:pt x="193" y="323"/>
                </a:lnTo>
                <a:lnTo>
                  <a:pt x="194" y="322"/>
                </a:lnTo>
                <a:lnTo>
                  <a:pt x="195" y="320"/>
                </a:lnTo>
                <a:lnTo>
                  <a:pt x="200" y="317"/>
                </a:lnTo>
                <a:lnTo>
                  <a:pt x="204" y="314"/>
                </a:lnTo>
                <a:lnTo>
                  <a:pt x="206" y="312"/>
                </a:lnTo>
                <a:lnTo>
                  <a:pt x="209" y="310"/>
                </a:lnTo>
                <a:lnTo>
                  <a:pt x="210" y="309"/>
                </a:lnTo>
                <a:lnTo>
                  <a:pt x="211" y="309"/>
                </a:lnTo>
                <a:lnTo>
                  <a:pt x="212" y="308"/>
                </a:lnTo>
                <a:lnTo>
                  <a:pt x="215" y="307"/>
                </a:lnTo>
                <a:lnTo>
                  <a:pt x="217" y="306"/>
                </a:lnTo>
                <a:lnTo>
                  <a:pt x="218" y="306"/>
                </a:lnTo>
                <a:lnTo>
                  <a:pt x="219" y="305"/>
                </a:lnTo>
                <a:lnTo>
                  <a:pt x="221" y="305"/>
                </a:lnTo>
                <a:lnTo>
                  <a:pt x="224" y="305"/>
                </a:lnTo>
                <a:lnTo>
                  <a:pt x="226" y="304"/>
                </a:lnTo>
                <a:lnTo>
                  <a:pt x="227" y="304"/>
                </a:lnTo>
                <a:lnTo>
                  <a:pt x="228" y="305"/>
                </a:lnTo>
                <a:lnTo>
                  <a:pt x="229" y="305"/>
                </a:lnTo>
                <a:lnTo>
                  <a:pt x="230" y="305"/>
                </a:lnTo>
                <a:lnTo>
                  <a:pt x="231" y="306"/>
                </a:lnTo>
                <a:lnTo>
                  <a:pt x="232" y="307"/>
                </a:lnTo>
                <a:lnTo>
                  <a:pt x="233" y="307"/>
                </a:lnTo>
                <a:lnTo>
                  <a:pt x="234" y="308"/>
                </a:lnTo>
                <a:lnTo>
                  <a:pt x="234" y="309"/>
                </a:lnTo>
                <a:lnTo>
                  <a:pt x="235" y="310"/>
                </a:lnTo>
                <a:lnTo>
                  <a:pt x="235" y="312"/>
                </a:lnTo>
                <a:lnTo>
                  <a:pt x="235" y="313"/>
                </a:lnTo>
                <a:lnTo>
                  <a:pt x="235" y="313"/>
                </a:lnTo>
                <a:lnTo>
                  <a:pt x="235" y="314"/>
                </a:lnTo>
                <a:lnTo>
                  <a:pt x="235" y="317"/>
                </a:lnTo>
                <a:lnTo>
                  <a:pt x="234" y="320"/>
                </a:lnTo>
                <a:lnTo>
                  <a:pt x="233" y="326"/>
                </a:lnTo>
                <a:lnTo>
                  <a:pt x="233" y="329"/>
                </a:lnTo>
                <a:lnTo>
                  <a:pt x="233" y="331"/>
                </a:lnTo>
                <a:lnTo>
                  <a:pt x="233" y="332"/>
                </a:lnTo>
                <a:lnTo>
                  <a:pt x="233" y="333"/>
                </a:lnTo>
                <a:lnTo>
                  <a:pt x="233" y="335"/>
                </a:lnTo>
                <a:lnTo>
                  <a:pt x="234" y="336"/>
                </a:lnTo>
                <a:lnTo>
                  <a:pt x="235" y="338"/>
                </a:lnTo>
                <a:lnTo>
                  <a:pt x="236" y="340"/>
                </a:lnTo>
                <a:lnTo>
                  <a:pt x="237" y="341"/>
                </a:lnTo>
                <a:lnTo>
                  <a:pt x="238" y="342"/>
                </a:lnTo>
                <a:lnTo>
                  <a:pt x="239" y="343"/>
                </a:lnTo>
                <a:lnTo>
                  <a:pt x="240" y="343"/>
                </a:lnTo>
                <a:lnTo>
                  <a:pt x="240" y="344"/>
                </a:lnTo>
                <a:lnTo>
                  <a:pt x="241" y="344"/>
                </a:lnTo>
                <a:lnTo>
                  <a:pt x="241" y="343"/>
                </a:lnTo>
                <a:lnTo>
                  <a:pt x="242" y="343"/>
                </a:lnTo>
                <a:lnTo>
                  <a:pt x="242" y="343"/>
                </a:lnTo>
                <a:lnTo>
                  <a:pt x="243" y="343"/>
                </a:lnTo>
                <a:lnTo>
                  <a:pt x="244" y="341"/>
                </a:lnTo>
                <a:lnTo>
                  <a:pt x="245" y="338"/>
                </a:lnTo>
                <a:lnTo>
                  <a:pt x="246" y="337"/>
                </a:lnTo>
                <a:lnTo>
                  <a:pt x="247" y="337"/>
                </a:lnTo>
                <a:lnTo>
                  <a:pt x="250" y="333"/>
                </a:lnTo>
                <a:lnTo>
                  <a:pt x="251" y="333"/>
                </a:lnTo>
                <a:lnTo>
                  <a:pt x="251" y="332"/>
                </a:lnTo>
                <a:lnTo>
                  <a:pt x="252" y="331"/>
                </a:lnTo>
                <a:lnTo>
                  <a:pt x="253" y="329"/>
                </a:lnTo>
                <a:lnTo>
                  <a:pt x="253" y="328"/>
                </a:lnTo>
                <a:lnTo>
                  <a:pt x="254" y="327"/>
                </a:lnTo>
                <a:lnTo>
                  <a:pt x="254" y="327"/>
                </a:lnTo>
                <a:lnTo>
                  <a:pt x="255" y="326"/>
                </a:lnTo>
                <a:lnTo>
                  <a:pt x="256" y="326"/>
                </a:lnTo>
                <a:lnTo>
                  <a:pt x="258" y="324"/>
                </a:lnTo>
                <a:lnTo>
                  <a:pt x="259" y="324"/>
                </a:lnTo>
                <a:lnTo>
                  <a:pt x="260" y="323"/>
                </a:lnTo>
                <a:lnTo>
                  <a:pt x="261" y="323"/>
                </a:lnTo>
                <a:lnTo>
                  <a:pt x="261" y="322"/>
                </a:lnTo>
                <a:lnTo>
                  <a:pt x="262" y="322"/>
                </a:lnTo>
                <a:lnTo>
                  <a:pt x="262" y="322"/>
                </a:lnTo>
                <a:lnTo>
                  <a:pt x="263" y="323"/>
                </a:lnTo>
                <a:lnTo>
                  <a:pt x="264" y="323"/>
                </a:lnTo>
                <a:lnTo>
                  <a:pt x="265" y="323"/>
                </a:lnTo>
                <a:lnTo>
                  <a:pt x="265" y="323"/>
                </a:lnTo>
                <a:lnTo>
                  <a:pt x="266" y="323"/>
                </a:lnTo>
                <a:lnTo>
                  <a:pt x="267" y="323"/>
                </a:lnTo>
                <a:lnTo>
                  <a:pt x="268" y="322"/>
                </a:lnTo>
                <a:lnTo>
                  <a:pt x="268" y="321"/>
                </a:lnTo>
                <a:lnTo>
                  <a:pt x="270" y="320"/>
                </a:lnTo>
                <a:lnTo>
                  <a:pt x="271" y="319"/>
                </a:lnTo>
                <a:lnTo>
                  <a:pt x="271" y="318"/>
                </a:lnTo>
                <a:lnTo>
                  <a:pt x="271" y="318"/>
                </a:lnTo>
                <a:lnTo>
                  <a:pt x="272" y="317"/>
                </a:lnTo>
                <a:lnTo>
                  <a:pt x="272" y="316"/>
                </a:lnTo>
                <a:lnTo>
                  <a:pt x="272" y="314"/>
                </a:lnTo>
                <a:lnTo>
                  <a:pt x="272" y="313"/>
                </a:lnTo>
                <a:lnTo>
                  <a:pt x="271" y="312"/>
                </a:lnTo>
                <a:lnTo>
                  <a:pt x="269" y="302"/>
                </a:lnTo>
                <a:lnTo>
                  <a:pt x="269" y="300"/>
                </a:lnTo>
                <a:lnTo>
                  <a:pt x="269" y="299"/>
                </a:lnTo>
                <a:lnTo>
                  <a:pt x="269" y="298"/>
                </a:lnTo>
                <a:lnTo>
                  <a:pt x="269" y="297"/>
                </a:lnTo>
                <a:lnTo>
                  <a:pt x="270" y="297"/>
                </a:lnTo>
                <a:lnTo>
                  <a:pt x="270" y="296"/>
                </a:lnTo>
                <a:lnTo>
                  <a:pt x="271" y="296"/>
                </a:lnTo>
                <a:lnTo>
                  <a:pt x="272" y="296"/>
                </a:lnTo>
                <a:lnTo>
                  <a:pt x="273" y="296"/>
                </a:lnTo>
                <a:lnTo>
                  <a:pt x="275" y="296"/>
                </a:lnTo>
                <a:lnTo>
                  <a:pt x="276" y="296"/>
                </a:lnTo>
                <a:lnTo>
                  <a:pt x="276" y="297"/>
                </a:lnTo>
                <a:lnTo>
                  <a:pt x="276" y="297"/>
                </a:lnTo>
                <a:lnTo>
                  <a:pt x="277" y="298"/>
                </a:lnTo>
                <a:lnTo>
                  <a:pt x="277" y="299"/>
                </a:lnTo>
                <a:lnTo>
                  <a:pt x="279" y="302"/>
                </a:lnTo>
                <a:lnTo>
                  <a:pt x="281" y="306"/>
                </a:lnTo>
                <a:lnTo>
                  <a:pt x="282" y="308"/>
                </a:lnTo>
                <a:lnTo>
                  <a:pt x="283" y="310"/>
                </a:lnTo>
                <a:lnTo>
                  <a:pt x="283" y="312"/>
                </a:lnTo>
                <a:lnTo>
                  <a:pt x="283" y="314"/>
                </a:lnTo>
                <a:lnTo>
                  <a:pt x="283" y="317"/>
                </a:lnTo>
                <a:lnTo>
                  <a:pt x="283" y="318"/>
                </a:lnTo>
                <a:lnTo>
                  <a:pt x="284" y="320"/>
                </a:lnTo>
                <a:lnTo>
                  <a:pt x="284" y="321"/>
                </a:lnTo>
                <a:lnTo>
                  <a:pt x="285" y="324"/>
                </a:lnTo>
                <a:lnTo>
                  <a:pt x="286" y="325"/>
                </a:lnTo>
                <a:lnTo>
                  <a:pt x="288" y="329"/>
                </a:lnTo>
                <a:lnTo>
                  <a:pt x="288" y="330"/>
                </a:lnTo>
                <a:lnTo>
                  <a:pt x="289" y="331"/>
                </a:lnTo>
                <a:lnTo>
                  <a:pt x="290" y="332"/>
                </a:lnTo>
                <a:lnTo>
                  <a:pt x="290" y="333"/>
                </a:lnTo>
                <a:lnTo>
                  <a:pt x="290" y="334"/>
                </a:lnTo>
                <a:lnTo>
                  <a:pt x="290" y="335"/>
                </a:lnTo>
                <a:lnTo>
                  <a:pt x="291" y="337"/>
                </a:lnTo>
                <a:lnTo>
                  <a:pt x="291" y="339"/>
                </a:lnTo>
                <a:lnTo>
                  <a:pt x="291" y="340"/>
                </a:lnTo>
                <a:lnTo>
                  <a:pt x="292" y="341"/>
                </a:lnTo>
                <a:lnTo>
                  <a:pt x="292" y="342"/>
                </a:lnTo>
                <a:lnTo>
                  <a:pt x="293" y="343"/>
                </a:lnTo>
                <a:lnTo>
                  <a:pt x="297" y="347"/>
                </a:lnTo>
                <a:lnTo>
                  <a:pt x="298" y="348"/>
                </a:lnTo>
                <a:lnTo>
                  <a:pt x="299" y="350"/>
                </a:lnTo>
                <a:lnTo>
                  <a:pt x="300" y="352"/>
                </a:lnTo>
                <a:lnTo>
                  <a:pt x="301" y="354"/>
                </a:lnTo>
                <a:lnTo>
                  <a:pt x="302" y="355"/>
                </a:lnTo>
                <a:lnTo>
                  <a:pt x="303" y="356"/>
                </a:lnTo>
                <a:lnTo>
                  <a:pt x="304" y="357"/>
                </a:lnTo>
                <a:lnTo>
                  <a:pt x="306" y="358"/>
                </a:lnTo>
                <a:lnTo>
                  <a:pt x="306" y="358"/>
                </a:lnTo>
                <a:lnTo>
                  <a:pt x="309" y="359"/>
                </a:lnTo>
                <a:lnTo>
                  <a:pt x="310" y="360"/>
                </a:lnTo>
                <a:lnTo>
                  <a:pt x="311" y="361"/>
                </a:lnTo>
                <a:lnTo>
                  <a:pt x="313" y="362"/>
                </a:lnTo>
                <a:lnTo>
                  <a:pt x="315" y="364"/>
                </a:lnTo>
                <a:lnTo>
                  <a:pt x="316" y="365"/>
                </a:lnTo>
                <a:lnTo>
                  <a:pt x="318" y="366"/>
                </a:lnTo>
                <a:lnTo>
                  <a:pt x="319" y="367"/>
                </a:lnTo>
                <a:lnTo>
                  <a:pt x="325" y="370"/>
                </a:lnTo>
                <a:lnTo>
                  <a:pt x="328" y="371"/>
                </a:lnTo>
                <a:lnTo>
                  <a:pt x="329" y="371"/>
                </a:lnTo>
                <a:lnTo>
                  <a:pt x="330" y="371"/>
                </a:lnTo>
                <a:lnTo>
                  <a:pt x="335" y="372"/>
                </a:lnTo>
                <a:lnTo>
                  <a:pt x="336" y="372"/>
                </a:lnTo>
                <a:lnTo>
                  <a:pt x="337" y="372"/>
                </a:lnTo>
                <a:lnTo>
                  <a:pt x="338" y="372"/>
                </a:lnTo>
                <a:lnTo>
                  <a:pt x="339" y="372"/>
                </a:lnTo>
                <a:lnTo>
                  <a:pt x="340" y="372"/>
                </a:lnTo>
                <a:lnTo>
                  <a:pt x="343" y="370"/>
                </a:lnTo>
                <a:lnTo>
                  <a:pt x="346" y="369"/>
                </a:lnTo>
                <a:lnTo>
                  <a:pt x="348" y="368"/>
                </a:lnTo>
                <a:lnTo>
                  <a:pt x="350" y="368"/>
                </a:lnTo>
                <a:lnTo>
                  <a:pt x="357" y="365"/>
                </a:lnTo>
                <a:lnTo>
                  <a:pt x="359" y="365"/>
                </a:lnTo>
                <a:lnTo>
                  <a:pt x="363" y="364"/>
                </a:lnTo>
                <a:lnTo>
                  <a:pt x="364" y="364"/>
                </a:lnTo>
                <a:lnTo>
                  <a:pt x="364" y="364"/>
                </a:lnTo>
                <a:lnTo>
                  <a:pt x="365" y="364"/>
                </a:lnTo>
                <a:lnTo>
                  <a:pt x="366" y="364"/>
                </a:lnTo>
                <a:lnTo>
                  <a:pt x="367" y="364"/>
                </a:lnTo>
                <a:lnTo>
                  <a:pt x="367" y="365"/>
                </a:lnTo>
                <a:lnTo>
                  <a:pt x="368" y="365"/>
                </a:lnTo>
                <a:lnTo>
                  <a:pt x="369" y="365"/>
                </a:lnTo>
                <a:lnTo>
                  <a:pt x="370" y="366"/>
                </a:lnTo>
                <a:lnTo>
                  <a:pt x="371" y="368"/>
                </a:lnTo>
                <a:lnTo>
                  <a:pt x="371" y="369"/>
                </a:lnTo>
                <a:lnTo>
                  <a:pt x="372" y="370"/>
                </a:lnTo>
                <a:lnTo>
                  <a:pt x="373" y="372"/>
                </a:lnTo>
                <a:lnTo>
                  <a:pt x="373" y="374"/>
                </a:lnTo>
                <a:lnTo>
                  <a:pt x="374" y="377"/>
                </a:lnTo>
                <a:lnTo>
                  <a:pt x="374" y="379"/>
                </a:lnTo>
                <a:lnTo>
                  <a:pt x="374" y="380"/>
                </a:lnTo>
                <a:lnTo>
                  <a:pt x="375" y="382"/>
                </a:lnTo>
                <a:lnTo>
                  <a:pt x="374" y="384"/>
                </a:lnTo>
                <a:lnTo>
                  <a:pt x="374" y="385"/>
                </a:lnTo>
                <a:lnTo>
                  <a:pt x="374" y="387"/>
                </a:lnTo>
                <a:lnTo>
                  <a:pt x="374" y="388"/>
                </a:lnTo>
                <a:lnTo>
                  <a:pt x="372" y="394"/>
                </a:lnTo>
                <a:lnTo>
                  <a:pt x="372" y="397"/>
                </a:lnTo>
                <a:lnTo>
                  <a:pt x="372" y="398"/>
                </a:lnTo>
                <a:lnTo>
                  <a:pt x="372" y="400"/>
                </a:lnTo>
                <a:lnTo>
                  <a:pt x="371" y="401"/>
                </a:lnTo>
                <a:lnTo>
                  <a:pt x="371" y="403"/>
                </a:lnTo>
                <a:lnTo>
                  <a:pt x="372" y="405"/>
                </a:lnTo>
                <a:lnTo>
                  <a:pt x="372" y="407"/>
                </a:lnTo>
                <a:lnTo>
                  <a:pt x="372" y="409"/>
                </a:lnTo>
                <a:lnTo>
                  <a:pt x="373" y="411"/>
                </a:lnTo>
                <a:lnTo>
                  <a:pt x="373" y="413"/>
                </a:lnTo>
                <a:lnTo>
                  <a:pt x="374" y="415"/>
                </a:lnTo>
                <a:lnTo>
                  <a:pt x="375" y="416"/>
                </a:lnTo>
                <a:lnTo>
                  <a:pt x="376" y="417"/>
                </a:lnTo>
                <a:lnTo>
                  <a:pt x="376" y="418"/>
                </a:lnTo>
                <a:lnTo>
                  <a:pt x="377" y="419"/>
                </a:lnTo>
                <a:lnTo>
                  <a:pt x="379" y="420"/>
                </a:lnTo>
                <a:lnTo>
                  <a:pt x="380" y="421"/>
                </a:lnTo>
                <a:lnTo>
                  <a:pt x="382" y="422"/>
                </a:lnTo>
                <a:lnTo>
                  <a:pt x="383" y="423"/>
                </a:lnTo>
                <a:lnTo>
                  <a:pt x="385" y="424"/>
                </a:lnTo>
                <a:lnTo>
                  <a:pt x="386" y="424"/>
                </a:lnTo>
                <a:lnTo>
                  <a:pt x="387" y="424"/>
                </a:lnTo>
                <a:lnTo>
                  <a:pt x="388" y="424"/>
                </a:lnTo>
                <a:lnTo>
                  <a:pt x="389" y="424"/>
                </a:lnTo>
                <a:lnTo>
                  <a:pt x="390" y="424"/>
                </a:lnTo>
                <a:lnTo>
                  <a:pt x="391" y="424"/>
                </a:lnTo>
                <a:lnTo>
                  <a:pt x="391" y="423"/>
                </a:lnTo>
                <a:lnTo>
                  <a:pt x="393" y="422"/>
                </a:lnTo>
                <a:lnTo>
                  <a:pt x="394" y="422"/>
                </a:lnTo>
                <a:lnTo>
                  <a:pt x="394" y="421"/>
                </a:lnTo>
                <a:lnTo>
                  <a:pt x="395" y="421"/>
                </a:lnTo>
                <a:lnTo>
                  <a:pt x="396" y="421"/>
                </a:lnTo>
                <a:lnTo>
                  <a:pt x="396" y="421"/>
                </a:lnTo>
                <a:lnTo>
                  <a:pt x="397" y="421"/>
                </a:lnTo>
                <a:lnTo>
                  <a:pt x="397" y="422"/>
                </a:lnTo>
                <a:lnTo>
                  <a:pt x="398" y="422"/>
                </a:lnTo>
                <a:lnTo>
                  <a:pt x="400" y="423"/>
                </a:lnTo>
                <a:lnTo>
                  <a:pt x="401" y="424"/>
                </a:lnTo>
                <a:lnTo>
                  <a:pt x="402" y="426"/>
                </a:lnTo>
                <a:lnTo>
                  <a:pt x="404" y="428"/>
                </a:lnTo>
                <a:lnTo>
                  <a:pt x="405" y="430"/>
                </a:lnTo>
                <a:lnTo>
                  <a:pt x="406" y="431"/>
                </a:lnTo>
                <a:lnTo>
                  <a:pt x="407" y="433"/>
                </a:lnTo>
                <a:lnTo>
                  <a:pt x="409" y="437"/>
                </a:lnTo>
                <a:lnTo>
                  <a:pt x="410" y="438"/>
                </a:lnTo>
                <a:lnTo>
                  <a:pt x="411" y="441"/>
                </a:lnTo>
                <a:lnTo>
                  <a:pt x="412" y="442"/>
                </a:lnTo>
                <a:lnTo>
                  <a:pt x="413" y="443"/>
                </a:lnTo>
                <a:lnTo>
                  <a:pt x="414" y="444"/>
                </a:lnTo>
                <a:lnTo>
                  <a:pt x="415" y="444"/>
                </a:lnTo>
                <a:lnTo>
                  <a:pt x="425" y="452"/>
                </a:lnTo>
                <a:lnTo>
                  <a:pt x="427" y="454"/>
                </a:lnTo>
                <a:lnTo>
                  <a:pt x="429" y="455"/>
                </a:lnTo>
                <a:lnTo>
                  <a:pt x="434" y="460"/>
                </a:lnTo>
                <a:lnTo>
                  <a:pt x="437" y="463"/>
                </a:lnTo>
                <a:lnTo>
                  <a:pt x="438" y="465"/>
                </a:lnTo>
                <a:lnTo>
                  <a:pt x="441" y="468"/>
                </a:lnTo>
                <a:lnTo>
                  <a:pt x="443" y="471"/>
                </a:lnTo>
                <a:lnTo>
                  <a:pt x="445" y="474"/>
                </a:lnTo>
                <a:lnTo>
                  <a:pt x="447" y="478"/>
                </a:lnTo>
                <a:lnTo>
                  <a:pt x="448" y="479"/>
                </a:lnTo>
                <a:lnTo>
                  <a:pt x="448" y="481"/>
                </a:lnTo>
                <a:lnTo>
                  <a:pt x="448" y="482"/>
                </a:lnTo>
                <a:lnTo>
                  <a:pt x="448" y="482"/>
                </a:lnTo>
                <a:lnTo>
                  <a:pt x="448" y="483"/>
                </a:lnTo>
                <a:lnTo>
                  <a:pt x="448" y="484"/>
                </a:lnTo>
                <a:lnTo>
                  <a:pt x="448" y="485"/>
                </a:lnTo>
                <a:lnTo>
                  <a:pt x="447" y="487"/>
                </a:lnTo>
                <a:lnTo>
                  <a:pt x="446" y="488"/>
                </a:lnTo>
                <a:lnTo>
                  <a:pt x="446" y="490"/>
                </a:lnTo>
                <a:lnTo>
                  <a:pt x="446" y="491"/>
                </a:lnTo>
                <a:lnTo>
                  <a:pt x="446" y="491"/>
                </a:lnTo>
                <a:lnTo>
                  <a:pt x="446" y="492"/>
                </a:lnTo>
                <a:lnTo>
                  <a:pt x="446" y="494"/>
                </a:lnTo>
                <a:lnTo>
                  <a:pt x="447" y="495"/>
                </a:lnTo>
                <a:lnTo>
                  <a:pt x="447" y="496"/>
                </a:lnTo>
                <a:lnTo>
                  <a:pt x="448" y="497"/>
                </a:lnTo>
                <a:lnTo>
                  <a:pt x="449" y="497"/>
                </a:lnTo>
                <a:lnTo>
                  <a:pt x="449" y="498"/>
                </a:lnTo>
                <a:lnTo>
                  <a:pt x="450" y="498"/>
                </a:lnTo>
                <a:lnTo>
                  <a:pt x="451" y="498"/>
                </a:lnTo>
                <a:lnTo>
                  <a:pt x="451" y="497"/>
                </a:lnTo>
                <a:lnTo>
                  <a:pt x="452" y="497"/>
                </a:lnTo>
                <a:lnTo>
                  <a:pt x="455" y="494"/>
                </a:lnTo>
                <a:lnTo>
                  <a:pt x="457" y="493"/>
                </a:lnTo>
                <a:lnTo>
                  <a:pt x="458" y="492"/>
                </a:lnTo>
                <a:lnTo>
                  <a:pt x="459" y="491"/>
                </a:lnTo>
                <a:lnTo>
                  <a:pt x="460" y="491"/>
                </a:lnTo>
                <a:lnTo>
                  <a:pt x="462" y="491"/>
                </a:lnTo>
                <a:lnTo>
                  <a:pt x="463" y="491"/>
                </a:lnTo>
                <a:lnTo>
                  <a:pt x="464" y="491"/>
                </a:lnTo>
                <a:lnTo>
                  <a:pt x="464" y="491"/>
                </a:lnTo>
                <a:lnTo>
                  <a:pt x="465" y="491"/>
                </a:lnTo>
                <a:lnTo>
                  <a:pt x="465" y="491"/>
                </a:lnTo>
                <a:lnTo>
                  <a:pt x="466" y="491"/>
                </a:lnTo>
                <a:lnTo>
                  <a:pt x="466" y="492"/>
                </a:lnTo>
                <a:lnTo>
                  <a:pt x="468" y="493"/>
                </a:lnTo>
                <a:lnTo>
                  <a:pt x="469" y="495"/>
                </a:lnTo>
                <a:lnTo>
                  <a:pt x="470" y="497"/>
                </a:lnTo>
                <a:lnTo>
                  <a:pt x="472" y="502"/>
                </a:lnTo>
                <a:lnTo>
                  <a:pt x="473" y="505"/>
                </a:lnTo>
                <a:lnTo>
                  <a:pt x="474" y="506"/>
                </a:lnTo>
                <a:lnTo>
                  <a:pt x="474" y="506"/>
                </a:lnTo>
                <a:lnTo>
                  <a:pt x="474" y="507"/>
                </a:lnTo>
                <a:lnTo>
                  <a:pt x="474" y="508"/>
                </a:lnTo>
                <a:lnTo>
                  <a:pt x="473" y="509"/>
                </a:lnTo>
                <a:lnTo>
                  <a:pt x="473" y="510"/>
                </a:lnTo>
                <a:lnTo>
                  <a:pt x="472" y="511"/>
                </a:lnTo>
                <a:lnTo>
                  <a:pt x="471" y="513"/>
                </a:lnTo>
                <a:lnTo>
                  <a:pt x="470" y="516"/>
                </a:lnTo>
                <a:lnTo>
                  <a:pt x="468" y="518"/>
                </a:lnTo>
                <a:lnTo>
                  <a:pt x="467" y="519"/>
                </a:lnTo>
                <a:lnTo>
                  <a:pt x="467" y="519"/>
                </a:lnTo>
                <a:lnTo>
                  <a:pt x="466" y="520"/>
                </a:lnTo>
                <a:lnTo>
                  <a:pt x="465" y="521"/>
                </a:lnTo>
                <a:lnTo>
                  <a:pt x="464" y="521"/>
                </a:lnTo>
                <a:lnTo>
                  <a:pt x="463" y="522"/>
                </a:lnTo>
                <a:lnTo>
                  <a:pt x="462" y="522"/>
                </a:lnTo>
                <a:lnTo>
                  <a:pt x="462" y="522"/>
                </a:lnTo>
                <a:lnTo>
                  <a:pt x="461" y="522"/>
                </a:lnTo>
                <a:lnTo>
                  <a:pt x="460" y="522"/>
                </a:lnTo>
                <a:lnTo>
                  <a:pt x="459" y="522"/>
                </a:lnTo>
                <a:lnTo>
                  <a:pt x="458" y="522"/>
                </a:lnTo>
                <a:lnTo>
                  <a:pt x="456" y="522"/>
                </a:lnTo>
                <a:lnTo>
                  <a:pt x="454" y="521"/>
                </a:lnTo>
                <a:lnTo>
                  <a:pt x="450" y="520"/>
                </a:lnTo>
                <a:lnTo>
                  <a:pt x="448" y="520"/>
                </a:lnTo>
                <a:lnTo>
                  <a:pt x="446" y="520"/>
                </a:lnTo>
                <a:lnTo>
                  <a:pt x="445" y="520"/>
                </a:lnTo>
                <a:lnTo>
                  <a:pt x="445" y="520"/>
                </a:lnTo>
                <a:lnTo>
                  <a:pt x="444" y="520"/>
                </a:lnTo>
                <a:lnTo>
                  <a:pt x="443" y="521"/>
                </a:lnTo>
                <a:lnTo>
                  <a:pt x="442" y="522"/>
                </a:lnTo>
                <a:lnTo>
                  <a:pt x="441" y="525"/>
                </a:lnTo>
                <a:lnTo>
                  <a:pt x="440" y="526"/>
                </a:lnTo>
                <a:lnTo>
                  <a:pt x="439" y="527"/>
                </a:lnTo>
                <a:lnTo>
                  <a:pt x="439" y="528"/>
                </a:lnTo>
                <a:lnTo>
                  <a:pt x="438" y="529"/>
                </a:lnTo>
                <a:lnTo>
                  <a:pt x="437" y="530"/>
                </a:lnTo>
                <a:lnTo>
                  <a:pt x="436" y="531"/>
                </a:lnTo>
                <a:lnTo>
                  <a:pt x="433" y="533"/>
                </a:lnTo>
                <a:lnTo>
                  <a:pt x="431" y="534"/>
                </a:lnTo>
                <a:lnTo>
                  <a:pt x="430" y="535"/>
                </a:lnTo>
                <a:lnTo>
                  <a:pt x="428" y="538"/>
                </a:lnTo>
                <a:lnTo>
                  <a:pt x="425" y="540"/>
                </a:lnTo>
                <a:lnTo>
                  <a:pt x="425" y="541"/>
                </a:lnTo>
                <a:lnTo>
                  <a:pt x="424" y="542"/>
                </a:lnTo>
                <a:lnTo>
                  <a:pt x="424" y="543"/>
                </a:lnTo>
                <a:lnTo>
                  <a:pt x="423" y="544"/>
                </a:lnTo>
                <a:lnTo>
                  <a:pt x="423" y="545"/>
                </a:lnTo>
                <a:lnTo>
                  <a:pt x="423" y="549"/>
                </a:lnTo>
                <a:lnTo>
                  <a:pt x="423" y="551"/>
                </a:lnTo>
                <a:lnTo>
                  <a:pt x="423" y="552"/>
                </a:lnTo>
                <a:lnTo>
                  <a:pt x="422" y="555"/>
                </a:lnTo>
                <a:lnTo>
                  <a:pt x="421" y="557"/>
                </a:lnTo>
                <a:lnTo>
                  <a:pt x="419" y="561"/>
                </a:lnTo>
                <a:lnTo>
                  <a:pt x="418" y="565"/>
                </a:lnTo>
                <a:lnTo>
                  <a:pt x="416" y="569"/>
                </a:lnTo>
                <a:lnTo>
                  <a:pt x="416" y="570"/>
                </a:lnTo>
                <a:lnTo>
                  <a:pt x="415" y="570"/>
                </a:lnTo>
                <a:lnTo>
                  <a:pt x="414" y="571"/>
                </a:lnTo>
                <a:lnTo>
                  <a:pt x="413" y="572"/>
                </a:lnTo>
                <a:lnTo>
                  <a:pt x="413" y="572"/>
                </a:lnTo>
                <a:lnTo>
                  <a:pt x="413" y="573"/>
                </a:lnTo>
                <a:lnTo>
                  <a:pt x="411" y="573"/>
                </a:lnTo>
                <a:lnTo>
                  <a:pt x="407" y="574"/>
                </a:lnTo>
                <a:lnTo>
                  <a:pt x="404" y="575"/>
                </a:lnTo>
                <a:lnTo>
                  <a:pt x="402" y="575"/>
                </a:lnTo>
                <a:lnTo>
                  <a:pt x="401" y="575"/>
                </a:lnTo>
                <a:lnTo>
                  <a:pt x="399" y="575"/>
                </a:lnTo>
                <a:lnTo>
                  <a:pt x="397" y="574"/>
                </a:lnTo>
                <a:lnTo>
                  <a:pt x="396" y="574"/>
                </a:lnTo>
                <a:lnTo>
                  <a:pt x="394" y="573"/>
                </a:lnTo>
                <a:lnTo>
                  <a:pt x="393" y="573"/>
                </a:lnTo>
                <a:lnTo>
                  <a:pt x="392" y="572"/>
                </a:lnTo>
                <a:lnTo>
                  <a:pt x="391" y="571"/>
                </a:lnTo>
                <a:lnTo>
                  <a:pt x="390" y="570"/>
                </a:lnTo>
                <a:lnTo>
                  <a:pt x="387" y="568"/>
                </a:lnTo>
                <a:lnTo>
                  <a:pt x="386" y="566"/>
                </a:lnTo>
                <a:lnTo>
                  <a:pt x="384" y="565"/>
                </a:lnTo>
                <a:lnTo>
                  <a:pt x="382" y="564"/>
                </a:lnTo>
                <a:lnTo>
                  <a:pt x="381" y="563"/>
                </a:lnTo>
                <a:lnTo>
                  <a:pt x="380" y="563"/>
                </a:lnTo>
                <a:lnTo>
                  <a:pt x="379" y="562"/>
                </a:lnTo>
                <a:lnTo>
                  <a:pt x="378" y="562"/>
                </a:lnTo>
                <a:lnTo>
                  <a:pt x="376" y="562"/>
                </a:lnTo>
                <a:lnTo>
                  <a:pt x="375" y="562"/>
                </a:lnTo>
                <a:lnTo>
                  <a:pt x="374" y="563"/>
                </a:lnTo>
                <a:lnTo>
                  <a:pt x="374" y="563"/>
                </a:lnTo>
                <a:lnTo>
                  <a:pt x="373" y="564"/>
                </a:lnTo>
                <a:lnTo>
                  <a:pt x="372" y="565"/>
                </a:lnTo>
                <a:lnTo>
                  <a:pt x="370" y="568"/>
                </a:lnTo>
                <a:lnTo>
                  <a:pt x="369" y="569"/>
                </a:lnTo>
                <a:lnTo>
                  <a:pt x="369" y="569"/>
                </a:lnTo>
                <a:lnTo>
                  <a:pt x="368" y="570"/>
                </a:lnTo>
                <a:lnTo>
                  <a:pt x="368" y="570"/>
                </a:lnTo>
                <a:lnTo>
                  <a:pt x="367" y="571"/>
                </a:lnTo>
                <a:lnTo>
                  <a:pt x="367" y="571"/>
                </a:lnTo>
                <a:lnTo>
                  <a:pt x="366" y="571"/>
                </a:lnTo>
                <a:lnTo>
                  <a:pt x="365" y="571"/>
                </a:lnTo>
                <a:lnTo>
                  <a:pt x="364" y="570"/>
                </a:lnTo>
                <a:lnTo>
                  <a:pt x="361" y="570"/>
                </a:lnTo>
                <a:lnTo>
                  <a:pt x="360" y="570"/>
                </a:lnTo>
                <a:lnTo>
                  <a:pt x="359" y="570"/>
                </a:lnTo>
                <a:lnTo>
                  <a:pt x="358" y="570"/>
                </a:lnTo>
                <a:lnTo>
                  <a:pt x="357" y="570"/>
                </a:lnTo>
                <a:lnTo>
                  <a:pt x="356" y="570"/>
                </a:lnTo>
                <a:lnTo>
                  <a:pt x="356" y="570"/>
                </a:lnTo>
                <a:lnTo>
                  <a:pt x="355" y="571"/>
                </a:lnTo>
                <a:lnTo>
                  <a:pt x="355" y="571"/>
                </a:lnTo>
                <a:lnTo>
                  <a:pt x="354" y="571"/>
                </a:lnTo>
                <a:lnTo>
                  <a:pt x="354" y="572"/>
                </a:lnTo>
                <a:lnTo>
                  <a:pt x="354" y="572"/>
                </a:lnTo>
                <a:lnTo>
                  <a:pt x="354" y="573"/>
                </a:lnTo>
                <a:lnTo>
                  <a:pt x="354" y="573"/>
                </a:lnTo>
                <a:lnTo>
                  <a:pt x="354" y="574"/>
                </a:lnTo>
                <a:lnTo>
                  <a:pt x="354" y="575"/>
                </a:lnTo>
                <a:lnTo>
                  <a:pt x="355" y="576"/>
                </a:lnTo>
                <a:lnTo>
                  <a:pt x="358" y="582"/>
                </a:lnTo>
                <a:lnTo>
                  <a:pt x="359" y="585"/>
                </a:lnTo>
                <a:lnTo>
                  <a:pt x="359" y="586"/>
                </a:lnTo>
                <a:lnTo>
                  <a:pt x="359" y="587"/>
                </a:lnTo>
                <a:lnTo>
                  <a:pt x="360" y="589"/>
                </a:lnTo>
                <a:lnTo>
                  <a:pt x="360" y="590"/>
                </a:lnTo>
                <a:lnTo>
                  <a:pt x="359" y="591"/>
                </a:lnTo>
                <a:lnTo>
                  <a:pt x="359" y="592"/>
                </a:lnTo>
                <a:lnTo>
                  <a:pt x="359" y="593"/>
                </a:lnTo>
                <a:lnTo>
                  <a:pt x="358" y="594"/>
                </a:lnTo>
                <a:lnTo>
                  <a:pt x="358" y="596"/>
                </a:lnTo>
                <a:lnTo>
                  <a:pt x="357" y="597"/>
                </a:lnTo>
                <a:lnTo>
                  <a:pt x="355" y="598"/>
                </a:lnTo>
                <a:lnTo>
                  <a:pt x="355" y="599"/>
                </a:lnTo>
                <a:lnTo>
                  <a:pt x="354" y="600"/>
                </a:lnTo>
                <a:lnTo>
                  <a:pt x="353" y="600"/>
                </a:lnTo>
                <a:lnTo>
                  <a:pt x="352" y="601"/>
                </a:lnTo>
                <a:lnTo>
                  <a:pt x="351" y="601"/>
                </a:lnTo>
                <a:lnTo>
                  <a:pt x="349" y="602"/>
                </a:lnTo>
                <a:lnTo>
                  <a:pt x="348" y="602"/>
                </a:lnTo>
                <a:lnTo>
                  <a:pt x="347" y="602"/>
                </a:lnTo>
                <a:lnTo>
                  <a:pt x="345" y="602"/>
                </a:lnTo>
                <a:lnTo>
                  <a:pt x="344" y="602"/>
                </a:lnTo>
                <a:lnTo>
                  <a:pt x="343" y="602"/>
                </a:lnTo>
                <a:lnTo>
                  <a:pt x="341" y="602"/>
                </a:lnTo>
                <a:lnTo>
                  <a:pt x="340" y="601"/>
                </a:lnTo>
                <a:lnTo>
                  <a:pt x="339" y="601"/>
                </a:lnTo>
                <a:lnTo>
                  <a:pt x="336" y="600"/>
                </a:lnTo>
                <a:lnTo>
                  <a:pt x="335" y="600"/>
                </a:lnTo>
                <a:lnTo>
                  <a:pt x="334" y="599"/>
                </a:lnTo>
                <a:lnTo>
                  <a:pt x="333" y="599"/>
                </a:lnTo>
                <a:lnTo>
                  <a:pt x="331" y="599"/>
                </a:lnTo>
                <a:lnTo>
                  <a:pt x="329" y="599"/>
                </a:lnTo>
                <a:lnTo>
                  <a:pt x="327" y="599"/>
                </a:lnTo>
                <a:lnTo>
                  <a:pt x="325" y="599"/>
                </a:lnTo>
                <a:lnTo>
                  <a:pt x="321" y="599"/>
                </a:lnTo>
                <a:lnTo>
                  <a:pt x="319" y="600"/>
                </a:lnTo>
                <a:lnTo>
                  <a:pt x="318" y="600"/>
                </a:lnTo>
                <a:lnTo>
                  <a:pt x="315" y="601"/>
                </a:lnTo>
                <a:lnTo>
                  <a:pt x="312" y="602"/>
                </a:lnTo>
                <a:lnTo>
                  <a:pt x="309" y="603"/>
                </a:lnTo>
                <a:lnTo>
                  <a:pt x="307" y="603"/>
                </a:lnTo>
                <a:lnTo>
                  <a:pt x="306" y="603"/>
                </a:lnTo>
                <a:lnTo>
                  <a:pt x="306" y="604"/>
                </a:lnTo>
                <a:lnTo>
                  <a:pt x="305" y="604"/>
                </a:lnTo>
                <a:lnTo>
                  <a:pt x="305" y="605"/>
                </a:lnTo>
                <a:lnTo>
                  <a:pt x="305" y="605"/>
                </a:lnTo>
                <a:lnTo>
                  <a:pt x="305" y="607"/>
                </a:lnTo>
                <a:lnTo>
                  <a:pt x="305" y="608"/>
                </a:lnTo>
                <a:lnTo>
                  <a:pt x="304" y="611"/>
                </a:lnTo>
                <a:lnTo>
                  <a:pt x="304" y="613"/>
                </a:lnTo>
                <a:lnTo>
                  <a:pt x="303" y="614"/>
                </a:lnTo>
                <a:lnTo>
                  <a:pt x="303" y="615"/>
                </a:lnTo>
                <a:lnTo>
                  <a:pt x="302" y="617"/>
                </a:lnTo>
                <a:lnTo>
                  <a:pt x="301" y="618"/>
                </a:lnTo>
                <a:lnTo>
                  <a:pt x="300" y="620"/>
                </a:lnTo>
                <a:lnTo>
                  <a:pt x="299" y="621"/>
                </a:lnTo>
                <a:lnTo>
                  <a:pt x="298" y="623"/>
                </a:lnTo>
                <a:lnTo>
                  <a:pt x="297" y="624"/>
                </a:lnTo>
                <a:lnTo>
                  <a:pt x="296" y="625"/>
                </a:lnTo>
                <a:lnTo>
                  <a:pt x="295" y="626"/>
                </a:lnTo>
                <a:lnTo>
                  <a:pt x="293" y="627"/>
                </a:lnTo>
                <a:lnTo>
                  <a:pt x="292" y="627"/>
                </a:lnTo>
                <a:lnTo>
                  <a:pt x="291" y="628"/>
                </a:lnTo>
                <a:lnTo>
                  <a:pt x="290" y="628"/>
                </a:lnTo>
                <a:lnTo>
                  <a:pt x="290" y="628"/>
                </a:lnTo>
                <a:lnTo>
                  <a:pt x="289" y="627"/>
                </a:lnTo>
                <a:lnTo>
                  <a:pt x="287" y="626"/>
                </a:lnTo>
                <a:lnTo>
                  <a:pt x="283" y="623"/>
                </a:lnTo>
                <a:lnTo>
                  <a:pt x="281" y="622"/>
                </a:lnTo>
                <a:lnTo>
                  <a:pt x="280" y="621"/>
                </a:lnTo>
                <a:lnTo>
                  <a:pt x="278" y="620"/>
                </a:lnTo>
                <a:lnTo>
                  <a:pt x="277" y="620"/>
                </a:lnTo>
                <a:lnTo>
                  <a:pt x="276" y="619"/>
                </a:lnTo>
                <a:lnTo>
                  <a:pt x="275" y="619"/>
                </a:lnTo>
                <a:lnTo>
                  <a:pt x="273" y="619"/>
                </a:lnTo>
                <a:lnTo>
                  <a:pt x="272" y="618"/>
                </a:lnTo>
                <a:lnTo>
                  <a:pt x="269" y="618"/>
                </a:lnTo>
                <a:lnTo>
                  <a:pt x="266" y="618"/>
                </a:lnTo>
                <a:lnTo>
                  <a:pt x="264" y="617"/>
                </a:lnTo>
                <a:lnTo>
                  <a:pt x="261" y="616"/>
                </a:lnTo>
                <a:lnTo>
                  <a:pt x="258" y="615"/>
                </a:lnTo>
                <a:lnTo>
                  <a:pt x="257" y="615"/>
                </a:lnTo>
                <a:lnTo>
                  <a:pt x="255" y="615"/>
                </a:lnTo>
                <a:lnTo>
                  <a:pt x="252" y="615"/>
                </a:lnTo>
                <a:lnTo>
                  <a:pt x="250" y="614"/>
                </a:lnTo>
                <a:lnTo>
                  <a:pt x="250" y="614"/>
                </a:lnTo>
                <a:lnTo>
                  <a:pt x="249" y="614"/>
                </a:lnTo>
                <a:lnTo>
                  <a:pt x="249" y="613"/>
                </a:lnTo>
                <a:lnTo>
                  <a:pt x="248" y="612"/>
                </a:lnTo>
                <a:lnTo>
                  <a:pt x="248" y="611"/>
                </a:lnTo>
                <a:lnTo>
                  <a:pt x="247" y="610"/>
                </a:lnTo>
                <a:lnTo>
                  <a:pt x="247" y="609"/>
                </a:lnTo>
                <a:lnTo>
                  <a:pt x="246" y="605"/>
                </a:lnTo>
                <a:lnTo>
                  <a:pt x="246" y="604"/>
                </a:lnTo>
                <a:lnTo>
                  <a:pt x="246" y="603"/>
                </a:lnTo>
                <a:lnTo>
                  <a:pt x="246" y="602"/>
                </a:lnTo>
                <a:lnTo>
                  <a:pt x="245" y="601"/>
                </a:lnTo>
                <a:lnTo>
                  <a:pt x="244" y="600"/>
                </a:lnTo>
                <a:lnTo>
                  <a:pt x="244" y="600"/>
                </a:lnTo>
                <a:lnTo>
                  <a:pt x="243" y="599"/>
                </a:lnTo>
                <a:lnTo>
                  <a:pt x="242" y="599"/>
                </a:lnTo>
                <a:lnTo>
                  <a:pt x="242" y="599"/>
                </a:lnTo>
                <a:lnTo>
                  <a:pt x="241" y="599"/>
                </a:lnTo>
                <a:lnTo>
                  <a:pt x="240" y="600"/>
                </a:lnTo>
                <a:lnTo>
                  <a:pt x="239" y="600"/>
                </a:lnTo>
                <a:lnTo>
                  <a:pt x="238" y="600"/>
                </a:lnTo>
                <a:lnTo>
                  <a:pt x="238" y="601"/>
                </a:lnTo>
                <a:lnTo>
                  <a:pt x="237" y="602"/>
                </a:lnTo>
                <a:lnTo>
                  <a:pt x="237" y="602"/>
                </a:lnTo>
                <a:lnTo>
                  <a:pt x="235" y="604"/>
                </a:lnTo>
                <a:lnTo>
                  <a:pt x="232" y="609"/>
                </a:lnTo>
                <a:lnTo>
                  <a:pt x="231" y="611"/>
                </a:lnTo>
                <a:lnTo>
                  <a:pt x="230" y="613"/>
                </a:lnTo>
                <a:lnTo>
                  <a:pt x="230" y="614"/>
                </a:lnTo>
                <a:lnTo>
                  <a:pt x="230" y="616"/>
                </a:lnTo>
                <a:lnTo>
                  <a:pt x="230" y="618"/>
                </a:lnTo>
                <a:lnTo>
                  <a:pt x="230" y="620"/>
                </a:lnTo>
                <a:lnTo>
                  <a:pt x="230" y="621"/>
                </a:lnTo>
                <a:lnTo>
                  <a:pt x="231" y="624"/>
                </a:lnTo>
                <a:lnTo>
                  <a:pt x="231" y="625"/>
                </a:lnTo>
                <a:lnTo>
                  <a:pt x="232" y="627"/>
                </a:lnTo>
                <a:lnTo>
                  <a:pt x="233" y="631"/>
                </a:lnTo>
                <a:lnTo>
                  <a:pt x="235" y="634"/>
                </a:lnTo>
                <a:lnTo>
                  <a:pt x="235" y="635"/>
                </a:lnTo>
                <a:lnTo>
                  <a:pt x="236" y="636"/>
                </a:lnTo>
                <a:lnTo>
                  <a:pt x="236" y="637"/>
                </a:lnTo>
                <a:lnTo>
                  <a:pt x="236" y="638"/>
                </a:lnTo>
                <a:lnTo>
                  <a:pt x="236" y="640"/>
                </a:lnTo>
                <a:lnTo>
                  <a:pt x="236" y="641"/>
                </a:lnTo>
                <a:lnTo>
                  <a:pt x="235" y="641"/>
                </a:lnTo>
                <a:lnTo>
                  <a:pt x="235" y="642"/>
                </a:lnTo>
                <a:lnTo>
                  <a:pt x="234" y="643"/>
                </a:lnTo>
                <a:lnTo>
                  <a:pt x="233" y="644"/>
                </a:lnTo>
                <a:lnTo>
                  <a:pt x="230" y="647"/>
                </a:lnTo>
                <a:lnTo>
                  <a:pt x="227" y="649"/>
                </a:lnTo>
                <a:lnTo>
                  <a:pt x="226" y="651"/>
                </a:lnTo>
                <a:lnTo>
                  <a:pt x="225" y="652"/>
                </a:lnTo>
                <a:lnTo>
                  <a:pt x="224" y="653"/>
                </a:lnTo>
                <a:lnTo>
                  <a:pt x="222" y="654"/>
                </a:lnTo>
                <a:lnTo>
                  <a:pt x="220" y="659"/>
                </a:lnTo>
                <a:lnTo>
                  <a:pt x="217" y="662"/>
                </a:lnTo>
                <a:lnTo>
                  <a:pt x="215" y="665"/>
                </a:lnTo>
                <a:lnTo>
                  <a:pt x="213" y="668"/>
                </a:lnTo>
                <a:lnTo>
                  <a:pt x="211" y="669"/>
                </a:lnTo>
                <a:lnTo>
                  <a:pt x="211" y="669"/>
                </a:lnTo>
                <a:lnTo>
                  <a:pt x="210" y="670"/>
                </a:lnTo>
                <a:lnTo>
                  <a:pt x="209" y="671"/>
                </a:lnTo>
                <a:lnTo>
                  <a:pt x="208" y="671"/>
                </a:lnTo>
                <a:lnTo>
                  <a:pt x="207" y="672"/>
                </a:lnTo>
                <a:lnTo>
                  <a:pt x="206" y="672"/>
                </a:lnTo>
                <a:lnTo>
                  <a:pt x="205" y="673"/>
                </a:lnTo>
                <a:lnTo>
                  <a:pt x="204" y="673"/>
                </a:lnTo>
                <a:lnTo>
                  <a:pt x="202" y="673"/>
                </a:lnTo>
                <a:lnTo>
                  <a:pt x="198" y="673"/>
                </a:lnTo>
                <a:lnTo>
                  <a:pt x="196" y="673"/>
                </a:lnTo>
                <a:lnTo>
                  <a:pt x="191" y="674"/>
                </a:lnTo>
                <a:lnTo>
                  <a:pt x="187" y="675"/>
                </a:lnTo>
                <a:lnTo>
                  <a:pt x="186" y="675"/>
                </a:lnTo>
                <a:lnTo>
                  <a:pt x="178" y="677"/>
                </a:lnTo>
                <a:lnTo>
                  <a:pt x="176" y="677"/>
                </a:lnTo>
                <a:lnTo>
                  <a:pt x="173" y="677"/>
                </a:lnTo>
                <a:lnTo>
                  <a:pt x="172" y="677"/>
                </a:lnTo>
                <a:lnTo>
                  <a:pt x="171" y="678"/>
                </a:lnTo>
                <a:lnTo>
                  <a:pt x="170" y="678"/>
                </a:lnTo>
                <a:lnTo>
                  <a:pt x="169" y="679"/>
                </a:lnTo>
                <a:lnTo>
                  <a:pt x="168" y="680"/>
                </a:lnTo>
                <a:lnTo>
                  <a:pt x="166" y="681"/>
                </a:lnTo>
                <a:lnTo>
                  <a:pt x="166" y="682"/>
                </a:lnTo>
                <a:lnTo>
                  <a:pt x="165" y="683"/>
                </a:lnTo>
                <a:lnTo>
                  <a:pt x="163" y="686"/>
                </a:lnTo>
                <a:lnTo>
                  <a:pt x="162" y="687"/>
                </a:lnTo>
                <a:lnTo>
                  <a:pt x="161" y="688"/>
                </a:lnTo>
                <a:lnTo>
                  <a:pt x="160" y="689"/>
                </a:lnTo>
                <a:lnTo>
                  <a:pt x="160" y="690"/>
                </a:lnTo>
                <a:lnTo>
                  <a:pt x="159" y="690"/>
                </a:lnTo>
                <a:lnTo>
                  <a:pt x="158" y="690"/>
                </a:lnTo>
                <a:lnTo>
                  <a:pt x="158" y="690"/>
                </a:lnTo>
                <a:lnTo>
                  <a:pt x="157" y="690"/>
                </a:lnTo>
                <a:lnTo>
                  <a:pt x="157" y="690"/>
                </a:lnTo>
                <a:lnTo>
                  <a:pt x="156" y="690"/>
                </a:lnTo>
                <a:lnTo>
                  <a:pt x="156" y="689"/>
                </a:lnTo>
                <a:lnTo>
                  <a:pt x="156" y="689"/>
                </a:lnTo>
                <a:lnTo>
                  <a:pt x="155" y="687"/>
                </a:lnTo>
                <a:lnTo>
                  <a:pt x="153" y="681"/>
                </a:lnTo>
                <a:lnTo>
                  <a:pt x="151" y="676"/>
                </a:lnTo>
                <a:lnTo>
                  <a:pt x="150" y="674"/>
                </a:lnTo>
                <a:lnTo>
                  <a:pt x="149" y="670"/>
                </a:lnTo>
                <a:lnTo>
                  <a:pt x="147" y="663"/>
                </a:lnTo>
                <a:lnTo>
                  <a:pt x="146" y="661"/>
                </a:lnTo>
                <a:lnTo>
                  <a:pt x="146" y="660"/>
                </a:lnTo>
                <a:lnTo>
                  <a:pt x="145" y="659"/>
                </a:lnTo>
                <a:lnTo>
                  <a:pt x="144" y="658"/>
                </a:lnTo>
                <a:lnTo>
                  <a:pt x="144" y="657"/>
                </a:lnTo>
                <a:lnTo>
                  <a:pt x="142" y="656"/>
                </a:lnTo>
                <a:lnTo>
                  <a:pt x="138" y="653"/>
                </a:lnTo>
                <a:lnTo>
                  <a:pt x="136" y="651"/>
                </a:lnTo>
                <a:lnTo>
                  <a:pt x="135" y="650"/>
                </a:lnTo>
                <a:lnTo>
                  <a:pt x="132" y="649"/>
                </a:lnTo>
                <a:lnTo>
                  <a:pt x="130" y="648"/>
                </a:lnTo>
                <a:lnTo>
                  <a:pt x="128" y="647"/>
                </a:lnTo>
                <a:lnTo>
                  <a:pt x="124" y="646"/>
                </a:lnTo>
                <a:lnTo>
                  <a:pt x="120" y="645"/>
                </a:lnTo>
                <a:lnTo>
                  <a:pt x="118" y="644"/>
                </a:lnTo>
                <a:lnTo>
                  <a:pt x="115" y="643"/>
                </a:lnTo>
                <a:lnTo>
                  <a:pt x="113" y="641"/>
                </a:lnTo>
                <a:lnTo>
                  <a:pt x="110" y="640"/>
                </a:lnTo>
                <a:lnTo>
                  <a:pt x="109" y="639"/>
                </a:lnTo>
                <a:lnTo>
                  <a:pt x="108" y="638"/>
                </a:lnTo>
                <a:lnTo>
                  <a:pt x="107" y="638"/>
                </a:lnTo>
                <a:lnTo>
                  <a:pt x="107" y="637"/>
                </a:lnTo>
                <a:lnTo>
                  <a:pt x="106" y="636"/>
                </a:lnTo>
                <a:lnTo>
                  <a:pt x="106" y="636"/>
                </a:lnTo>
                <a:lnTo>
                  <a:pt x="106" y="635"/>
                </a:lnTo>
                <a:lnTo>
                  <a:pt x="106" y="635"/>
                </a:lnTo>
                <a:lnTo>
                  <a:pt x="106" y="634"/>
                </a:lnTo>
                <a:lnTo>
                  <a:pt x="106" y="631"/>
                </a:lnTo>
                <a:lnTo>
                  <a:pt x="107" y="627"/>
                </a:lnTo>
                <a:lnTo>
                  <a:pt x="108" y="622"/>
                </a:lnTo>
                <a:lnTo>
                  <a:pt x="108" y="621"/>
                </a:lnTo>
                <a:lnTo>
                  <a:pt x="108" y="618"/>
                </a:lnTo>
                <a:lnTo>
                  <a:pt x="109" y="616"/>
                </a:lnTo>
                <a:lnTo>
                  <a:pt x="109" y="614"/>
                </a:lnTo>
                <a:lnTo>
                  <a:pt x="109" y="612"/>
                </a:lnTo>
                <a:lnTo>
                  <a:pt x="108" y="611"/>
                </a:lnTo>
                <a:lnTo>
                  <a:pt x="108" y="610"/>
                </a:lnTo>
                <a:lnTo>
                  <a:pt x="108" y="609"/>
                </a:lnTo>
                <a:lnTo>
                  <a:pt x="108" y="609"/>
                </a:lnTo>
                <a:lnTo>
                  <a:pt x="107" y="609"/>
                </a:lnTo>
                <a:lnTo>
                  <a:pt x="107" y="609"/>
                </a:lnTo>
                <a:lnTo>
                  <a:pt x="106" y="609"/>
                </a:lnTo>
                <a:lnTo>
                  <a:pt x="106" y="609"/>
                </a:lnTo>
                <a:lnTo>
                  <a:pt x="105" y="610"/>
                </a:lnTo>
                <a:lnTo>
                  <a:pt x="104" y="612"/>
                </a:lnTo>
                <a:lnTo>
                  <a:pt x="104" y="613"/>
                </a:lnTo>
                <a:lnTo>
                  <a:pt x="103" y="613"/>
                </a:lnTo>
                <a:lnTo>
                  <a:pt x="103" y="613"/>
                </a:lnTo>
                <a:lnTo>
                  <a:pt x="102" y="614"/>
                </a:lnTo>
                <a:lnTo>
                  <a:pt x="101" y="614"/>
                </a:lnTo>
                <a:lnTo>
                  <a:pt x="101" y="614"/>
                </a:lnTo>
                <a:lnTo>
                  <a:pt x="100" y="613"/>
                </a:lnTo>
                <a:lnTo>
                  <a:pt x="100" y="613"/>
                </a:lnTo>
                <a:lnTo>
                  <a:pt x="99" y="613"/>
                </a:lnTo>
                <a:lnTo>
                  <a:pt x="98" y="612"/>
                </a:lnTo>
                <a:lnTo>
                  <a:pt x="98" y="612"/>
                </a:lnTo>
                <a:lnTo>
                  <a:pt x="97" y="611"/>
                </a:lnTo>
                <a:lnTo>
                  <a:pt x="96" y="610"/>
                </a:lnTo>
                <a:lnTo>
                  <a:pt x="95" y="608"/>
                </a:lnTo>
                <a:lnTo>
                  <a:pt x="93" y="607"/>
                </a:lnTo>
                <a:lnTo>
                  <a:pt x="93" y="606"/>
                </a:lnTo>
                <a:lnTo>
                  <a:pt x="92" y="604"/>
                </a:lnTo>
                <a:lnTo>
                  <a:pt x="90" y="601"/>
                </a:lnTo>
                <a:lnTo>
                  <a:pt x="90" y="600"/>
                </a:lnTo>
                <a:lnTo>
                  <a:pt x="89" y="599"/>
                </a:lnTo>
                <a:lnTo>
                  <a:pt x="89" y="598"/>
                </a:lnTo>
                <a:lnTo>
                  <a:pt x="88" y="598"/>
                </a:lnTo>
                <a:lnTo>
                  <a:pt x="85" y="595"/>
                </a:lnTo>
                <a:lnTo>
                  <a:pt x="84" y="594"/>
                </a:lnTo>
                <a:lnTo>
                  <a:pt x="84" y="593"/>
                </a:lnTo>
                <a:lnTo>
                  <a:pt x="83" y="592"/>
                </a:lnTo>
                <a:lnTo>
                  <a:pt x="82" y="591"/>
                </a:lnTo>
                <a:lnTo>
                  <a:pt x="82" y="590"/>
                </a:lnTo>
                <a:lnTo>
                  <a:pt x="81" y="586"/>
                </a:lnTo>
                <a:lnTo>
                  <a:pt x="79" y="581"/>
                </a:lnTo>
                <a:lnTo>
                  <a:pt x="78" y="577"/>
                </a:lnTo>
                <a:lnTo>
                  <a:pt x="77" y="576"/>
                </a:lnTo>
                <a:lnTo>
                  <a:pt x="77" y="574"/>
                </a:lnTo>
                <a:lnTo>
                  <a:pt x="76" y="573"/>
                </a:lnTo>
                <a:lnTo>
                  <a:pt x="75" y="571"/>
                </a:lnTo>
                <a:lnTo>
                  <a:pt x="74" y="570"/>
                </a:lnTo>
                <a:lnTo>
                  <a:pt x="73" y="570"/>
                </a:lnTo>
                <a:lnTo>
                  <a:pt x="72" y="568"/>
                </a:lnTo>
                <a:lnTo>
                  <a:pt x="72" y="567"/>
                </a:lnTo>
                <a:lnTo>
                  <a:pt x="71" y="566"/>
                </a:lnTo>
                <a:lnTo>
                  <a:pt x="69" y="563"/>
                </a:lnTo>
                <a:lnTo>
                  <a:pt x="68" y="562"/>
                </a:lnTo>
                <a:lnTo>
                  <a:pt x="66" y="560"/>
                </a:lnTo>
                <a:lnTo>
                  <a:pt x="65" y="557"/>
                </a:lnTo>
                <a:lnTo>
                  <a:pt x="65" y="557"/>
                </a:lnTo>
                <a:lnTo>
                  <a:pt x="64" y="555"/>
                </a:lnTo>
                <a:lnTo>
                  <a:pt x="62" y="553"/>
                </a:lnTo>
                <a:lnTo>
                  <a:pt x="61" y="552"/>
                </a:lnTo>
                <a:lnTo>
                  <a:pt x="60" y="551"/>
                </a:lnTo>
                <a:lnTo>
                  <a:pt x="59" y="550"/>
                </a:lnTo>
                <a:lnTo>
                  <a:pt x="58" y="550"/>
                </a:lnTo>
                <a:lnTo>
                  <a:pt x="57" y="550"/>
                </a:lnTo>
                <a:lnTo>
                  <a:pt x="55" y="549"/>
                </a:lnTo>
                <a:lnTo>
                  <a:pt x="51" y="548"/>
                </a:lnTo>
                <a:lnTo>
                  <a:pt x="49" y="547"/>
                </a:lnTo>
                <a:lnTo>
                  <a:pt x="47" y="547"/>
                </a:lnTo>
                <a:lnTo>
                  <a:pt x="46" y="547"/>
                </a:lnTo>
                <a:lnTo>
                  <a:pt x="44" y="547"/>
                </a:lnTo>
                <a:lnTo>
                  <a:pt x="43" y="548"/>
                </a:lnTo>
                <a:lnTo>
                  <a:pt x="41" y="548"/>
                </a:lnTo>
                <a:lnTo>
                  <a:pt x="39" y="549"/>
                </a:lnTo>
                <a:lnTo>
                  <a:pt x="36" y="551"/>
                </a:lnTo>
                <a:lnTo>
                  <a:pt x="34" y="552"/>
                </a:lnTo>
                <a:lnTo>
                  <a:pt x="32" y="553"/>
                </a:lnTo>
                <a:lnTo>
                  <a:pt x="30" y="555"/>
                </a:lnTo>
                <a:lnTo>
                  <a:pt x="28" y="557"/>
                </a:lnTo>
                <a:lnTo>
                  <a:pt x="28" y="558"/>
                </a:lnTo>
                <a:lnTo>
                  <a:pt x="28" y="558"/>
                </a:lnTo>
                <a:lnTo>
                  <a:pt x="27" y="559"/>
                </a:lnTo>
                <a:lnTo>
                  <a:pt x="27" y="559"/>
                </a:lnTo>
                <a:lnTo>
                  <a:pt x="27" y="559"/>
                </a:lnTo>
                <a:lnTo>
                  <a:pt x="28" y="560"/>
                </a:lnTo>
                <a:lnTo>
                  <a:pt x="28" y="561"/>
                </a:lnTo>
                <a:lnTo>
                  <a:pt x="29" y="562"/>
                </a:lnTo>
                <a:lnTo>
                  <a:pt x="29" y="563"/>
                </a:lnTo>
                <a:lnTo>
                  <a:pt x="30" y="564"/>
                </a:lnTo>
                <a:lnTo>
                  <a:pt x="30" y="564"/>
                </a:lnTo>
                <a:lnTo>
                  <a:pt x="31" y="565"/>
                </a:lnTo>
                <a:lnTo>
                  <a:pt x="38" y="572"/>
                </a:lnTo>
                <a:lnTo>
                  <a:pt x="39" y="573"/>
                </a:lnTo>
                <a:lnTo>
                  <a:pt x="40" y="574"/>
                </a:lnTo>
                <a:lnTo>
                  <a:pt x="40" y="575"/>
                </a:lnTo>
                <a:lnTo>
                  <a:pt x="40" y="576"/>
                </a:lnTo>
                <a:lnTo>
                  <a:pt x="41" y="578"/>
                </a:lnTo>
                <a:lnTo>
                  <a:pt x="42" y="580"/>
                </a:lnTo>
                <a:lnTo>
                  <a:pt x="42" y="580"/>
                </a:lnTo>
                <a:lnTo>
                  <a:pt x="44" y="583"/>
                </a:lnTo>
                <a:lnTo>
                  <a:pt x="45" y="585"/>
                </a:lnTo>
                <a:lnTo>
                  <a:pt x="45" y="586"/>
                </a:lnTo>
                <a:lnTo>
                  <a:pt x="45" y="587"/>
                </a:lnTo>
                <a:lnTo>
                  <a:pt x="46" y="588"/>
                </a:lnTo>
                <a:lnTo>
                  <a:pt x="46" y="589"/>
                </a:lnTo>
                <a:lnTo>
                  <a:pt x="46" y="590"/>
                </a:lnTo>
                <a:lnTo>
                  <a:pt x="46" y="591"/>
                </a:lnTo>
                <a:lnTo>
                  <a:pt x="46" y="592"/>
                </a:lnTo>
                <a:lnTo>
                  <a:pt x="45" y="592"/>
                </a:lnTo>
                <a:lnTo>
                  <a:pt x="45" y="594"/>
                </a:lnTo>
                <a:lnTo>
                  <a:pt x="43" y="596"/>
                </a:lnTo>
                <a:lnTo>
                  <a:pt x="42" y="598"/>
                </a:lnTo>
                <a:lnTo>
                  <a:pt x="40" y="601"/>
                </a:lnTo>
                <a:lnTo>
                  <a:pt x="39" y="605"/>
                </a:lnTo>
                <a:lnTo>
                  <a:pt x="38" y="607"/>
                </a:lnTo>
                <a:lnTo>
                  <a:pt x="37" y="609"/>
                </a:lnTo>
                <a:lnTo>
                  <a:pt x="36" y="610"/>
                </a:lnTo>
                <a:lnTo>
                  <a:pt x="35" y="611"/>
                </a:lnTo>
                <a:lnTo>
                  <a:pt x="34" y="613"/>
                </a:lnTo>
                <a:lnTo>
                  <a:pt x="32" y="615"/>
                </a:lnTo>
                <a:lnTo>
                  <a:pt x="30" y="616"/>
                </a:lnTo>
                <a:lnTo>
                  <a:pt x="28" y="617"/>
                </a:lnTo>
                <a:lnTo>
                  <a:pt x="27" y="618"/>
                </a:lnTo>
                <a:lnTo>
                  <a:pt x="26" y="618"/>
                </a:lnTo>
                <a:lnTo>
                  <a:pt x="25" y="619"/>
                </a:lnTo>
                <a:lnTo>
                  <a:pt x="23" y="619"/>
                </a:lnTo>
                <a:lnTo>
                  <a:pt x="22" y="618"/>
                </a:lnTo>
                <a:lnTo>
                  <a:pt x="20" y="618"/>
                </a:lnTo>
                <a:lnTo>
                  <a:pt x="17" y="617"/>
                </a:lnTo>
                <a:lnTo>
                  <a:pt x="15" y="616"/>
                </a:lnTo>
                <a:lnTo>
                  <a:pt x="13" y="614"/>
                </a:lnTo>
                <a:lnTo>
                  <a:pt x="8" y="611"/>
                </a:lnTo>
                <a:lnTo>
                  <a:pt x="6" y="609"/>
                </a:lnTo>
                <a:lnTo>
                  <a:pt x="5" y="608"/>
                </a:lnTo>
                <a:lnTo>
                  <a:pt x="4" y="607"/>
                </a:lnTo>
                <a:lnTo>
                  <a:pt x="2" y="605"/>
                </a:lnTo>
                <a:lnTo>
                  <a:pt x="2" y="604"/>
                </a:lnTo>
                <a:lnTo>
                  <a:pt x="1" y="603"/>
                </a:lnTo>
                <a:lnTo>
                  <a:pt x="1" y="603"/>
                </a:lnTo>
                <a:lnTo>
                  <a:pt x="0" y="602"/>
                </a:lnTo>
                <a:lnTo>
                  <a:pt x="0" y="601"/>
                </a:lnTo>
                <a:lnTo>
                  <a:pt x="0" y="600"/>
                </a:lnTo>
                <a:lnTo>
                  <a:pt x="1" y="599"/>
                </a:lnTo>
              </a:path>
            </a:pathLst>
          </a:custGeom>
          <a:noFill/>
          <a:ln w="98425">
            <a:solidFill>
              <a:srgbClr val="CCCC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317" name="Freeform 254">
            <a:extLst>
              <a:ext uri="{FF2B5EF4-FFF2-40B4-BE49-F238E27FC236}">
                <a16:creationId xmlns:a16="http://schemas.microsoft.com/office/drawing/2014/main" id="{14AF614F-10B1-4F4F-B017-58AFBA8A5670}"/>
              </a:ext>
            </a:extLst>
          </p:cNvPr>
          <p:cNvSpPr>
            <a:spLocks/>
          </p:cNvSpPr>
          <p:nvPr/>
        </p:nvSpPr>
        <p:spPr bwMode="auto">
          <a:xfrm>
            <a:off x="9361652" y="1895932"/>
            <a:ext cx="242533" cy="688875"/>
          </a:xfrm>
          <a:custGeom>
            <a:avLst/>
            <a:gdLst>
              <a:gd name="T0" fmla="*/ 49 w 238"/>
              <a:gd name="T1" fmla="*/ 668 h 676"/>
              <a:gd name="T2" fmla="*/ 50 w 238"/>
              <a:gd name="T3" fmla="*/ 660 h 676"/>
              <a:gd name="T4" fmla="*/ 42 w 238"/>
              <a:gd name="T5" fmla="*/ 646 h 676"/>
              <a:gd name="T6" fmla="*/ 37 w 238"/>
              <a:gd name="T7" fmla="*/ 622 h 676"/>
              <a:gd name="T8" fmla="*/ 46 w 238"/>
              <a:gd name="T9" fmla="*/ 606 h 676"/>
              <a:gd name="T10" fmla="*/ 49 w 238"/>
              <a:gd name="T11" fmla="*/ 601 h 676"/>
              <a:gd name="T12" fmla="*/ 29 w 238"/>
              <a:gd name="T13" fmla="*/ 597 h 676"/>
              <a:gd name="T14" fmla="*/ 18 w 238"/>
              <a:gd name="T15" fmla="*/ 591 h 676"/>
              <a:gd name="T16" fmla="*/ 17 w 238"/>
              <a:gd name="T17" fmla="*/ 577 h 676"/>
              <a:gd name="T18" fmla="*/ 20 w 238"/>
              <a:gd name="T19" fmla="*/ 570 h 676"/>
              <a:gd name="T20" fmla="*/ 36 w 238"/>
              <a:gd name="T21" fmla="*/ 572 h 676"/>
              <a:gd name="T22" fmla="*/ 40 w 238"/>
              <a:gd name="T23" fmla="*/ 562 h 676"/>
              <a:gd name="T24" fmla="*/ 42 w 238"/>
              <a:gd name="T25" fmla="*/ 554 h 676"/>
              <a:gd name="T26" fmla="*/ 43 w 238"/>
              <a:gd name="T27" fmla="*/ 534 h 676"/>
              <a:gd name="T28" fmla="*/ 43 w 238"/>
              <a:gd name="T29" fmla="*/ 522 h 676"/>
              <a:gd name="T30" fmla="*/ 55 w 238"/>
              <a:gd name="T31" fmla="*/ 505 h 676"/>
              <a:gd name="T32" fmla="*/ 57 w 238"/>
              <a:gd name="T33" fmla="*/ 490 h 676"/>
              <a:gd name="T34" fmla="*/ 52 w 238"/>
              <a:gd name="T35" fmla="*/ 477 h 676"/>
              <a:gd name="T36" fmla="*/ 40 w 238"/>
              <a:gd name="T37" fmla="*/ 472 h 676"/>
              <a:gd name="T38" fmla="*/ 37 w 238"/>
              <a:gd name="T39" fmla="*/ 469 h 676"/>
              <a:gd name="T40" fmla="*/ 37 w 238"/>
              <a:gd name="T41" fmla="*/ 455 h 676"/>
              <a:gd name="T42" fmla="*/ 33 w 238"/>
              <a:gd name="T43" fmla="*/ 443 h 676"/>
              <a:gd name="T44" fmla="*/ 19 w 238"/>
              <a:gd name="T45" fmla="*/ 423 h 676"/>
              <a:gd name="T46" fmla="*/ 11 w 238"/>
              <a:gd name="T47" fmla="*/ 405 h 676"/>
              <a:gd name="T48" fmla="*/ 11 w 238"/>
              <a:gd name="T49" fmla="*/ 393 h 676"/>
              <a:gd name="T50" fmla="*/ 17 w 238"/>
              <a:gd name="T51" fmla="*/ 380 h 676"/>
              <a:gd name="T52" fmla="*/ 16 w 238"/>
              <a:gd name="T53" fmla="*/ 364 h 676"/>
              <a:gd name="T54" fmla="*/ 8 w 238"/>
              <a:gd name="T55" fmla="*/ 331 h 676"/>
              <a:gd name="T56" fmla="*/ 0 w 238"/>
              <a:gd name="T57" fmla="*/ 303 h 676"/>
              <a:gd name="T58" fmla="*/ 2 w 238"/>
              <a:gd name="T59" fmla="*/ 298 h 676"/>
              <a:gd name="T60" fmla="*/ 14 w 238"/>
              <a:gd name="T61" fmla="*/ 294 h 676"/>
              <a:gd name="T62" fmla="*/ 25 w 238"/>
              <a:gd name="T63" fmla="*/ 283 h 676"/>
              <a:gd name="T64" fmla="*/ 36 w 238"/>
              <a:gd name="T65" fmla="*/ 271 h 676"/>
              <a:gd name="T66" fmla="*/ 36 w 238"/>
              <a:gd name="T67" fmla="*/ 253 h 676"/>
              <a:gd name="T68" fmla="*/ 38 w 238"/>
              <a:gd name="T69" fmla="*/ 240 h 676"/>
              <a:gd name="T70" fmla="*/ 38 w 238"/>
              <a:gd name="T71" fmla="*/ 225 h 676"/>
              <a:gd name="T72" fmla="*/ 47 w 238"/>
              <a:gd name="T73" fmla="*/ 203 h 676"/>
              <a:gd name="T74" fmla="*/ 57 w 238"/>
              <a:gd name="T75" fmla="*/ 171 h 676"/>
              <a:gd name="T76" fmla="*/ 60 w 238"/>
              <a:gd name="T77" fmla="*/ 163 h 676"/>
              <a:gd name="T78" fmla="*/ 72 w 238"/>
              <a:gd name="T79" fmla="*/ 151 h 676"/>
              <a:gd name="T80" fmla="*/ 88 w 238"/>
              <a:gd name="T81" fmla="*/ 147 h 676"/>
              <a:gd name="T82" fmla="*/ 101 w 238"/>
              <a:gd name="T83" fmla="*/ 140 h 676"/>
              <a:gd name="T84" fmla="*/ 111 w 238"/>
              <a:gd name="T85" fmla="*/ 145 h 676"/>
              <a:gd name="T86" fmla="*/ 119 w 238"/>
              <a:gd name="T87" fmla="*/ 147 h 676"/>
              <a:gd name="T88" fmla="*/ 121 w 238"/>
              <a:gd name="T89" fmla="*/ 138 h 676"/>
              <a:gd name="T90" fmla="*/ 119 w 238"/>
              <a:gd name="T91" fmla="*/ 116 h 676"/>
              <a:gd name="T92" fmla="*/ 114 w 238"/>
              <a:gd name="T93" fmla="*/ 99 h 676"/>
              <a:gd name="T94" fmla="*/ 94 w 238"/>
              <a:gd name="T95" fmla="*/ 87 h 676"/>
              <a:gd name="T96" fmla="*/ 86 w 238"/>
              <a:gd name="T97" fmla="*/ 77 h 676"/>
              <a:gd name="T98" fmla="*/ 73 w 238"/>
              <a:gd name="T99" fmla="*/ 44 h 676"/>
              <a:gd name="T100" fmla="*/ 59 w 238"/>
              <a:gd name="T101" fmla="*/ 31 h 676"/>
              <a:gd name="T102" fmla="*/ 55 w 238"/>
              <a:gd name="T103" fmla="*/ 23 h 676"/>
              <a:gd name="T104" fmla="*/ 61 w 238"/>
              <a:gd name="T105" fmla="*/ 9 h 676"/>
              <a:gd name="T106" fmla="*/ 72 w 238"/>
              <a:gd name="T107" fmla="*/ 0 h 676"/>
              <a:gd name="T108" fmla="*/ 92 w 238"/>
              <a:gd name="T109" fmla="*/ 13 h 676"/>
              <a:gd name="T110" fmla="*/ 109 w 238"/>
              <a:gd name="T111" fmla="*/ 16 h 676"/>
              <a:gd name="T112" fmla="*/ 135 w 238"/>
              <a:gd name="T113" fmla="*/ 25 h 676"/>
              <a:gd name="T114" fmla="*/ 155 w 238"/>
              <a:gd name="T115" fmla="*/ 30 h 676"/>
              <a:gd name="T116" fmla="*/ 174 w 238"/>
              <a:gd name="T117" fmla="*/ 39 h 676"/>
              <a:gd name="T118" fmla="*/ 191 w 238"/>
              <a:gd name="T119" fmla="*/ 40 h 676"/>
              <a:gd name="T120" fmla="*/ 198 w 238"/>
              <a:gd name="T121" fmla="*/ 52 h 676"/>
              <a:gd name="T122" fmla="*/ 211 w 238"/>
              <a:gd name="T123" fmla="*/ 67 h 676"/>
              <a:gd name="T124" fmla="*/ 227 w 238"/>
              <a:gd name="T125" fmla="*/ 77 h 6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38" h="676">
                <a:moveTo>
                  <a:pt x="44" y="676"/>
                </a:moveTo>
                <a:lnTo>
                  <a:pt x="44" y="675"/>
                </a:lnTo>
                <a:lnTo>
                  <a:pt x="44" y="674"/>
                </a:lnTo>
                <a:lnTo>
                  <a:pt x="45" y="673"/>
                </a:lnTo>
                <a:lnTo>
                  <a:pt x="45" y="672"/>
                </a:lnTo>
                <a:lnTo>
                  <a:pt x="46" y="671"/>
                </a:lnTo>
                <a:lnTo>
                  <a:pt x="47" y="670"/>
                </a:lnTo>
                <a:lnTo>
                  <a:pt x="49" y="668"/>
                </a:lnTo>
                <a:lnTo>
                  <a:pt x="50" y="667"/>
                </a:lnTo>
                <a:lnTo>
                  <a:pt x="50" y="666"/>
                </a:lnTo>
                <a:lnTo>
                  <a:pt x="51" y="666"/>
                </a:lnTo>
                <a:lnTo>
                  <a:pt x="51" y="665"/>
                </a:lnTo>
                <a:lnTo>
                  <a:pt x="51" y="664"/>
                </a:lnTo>
                <a:lnTo>
                  <a:pt x="51" y="663"/>
                </a:lnTo>
                <a:lnTo>
                  <a:pt x="51" y="662"/>
                </a:lnTo>
                <a:lnTo>
                  <a:pt x="50" y="660"/>
                </a:lnTo>
                <a:lnTo>
                  <a:pt x="49" y="659"/>
                </a:lnTo>
                <a:lnTo>
                  <a:pt x="49" y="657"/>
                </a:lnTo>
                <a:lnTo>
                  <a:pt x="48" y="656"/>
                </a:lnTo>
                <a:lnTo>
                  <a:pt x="45" y="652"/>
                </a:lnTo>
                <a:lnTo>
                  <a:pt x="44" y="650"/>
                </a:lnTo>
                <a:lnTo>
                  <a:pt x="43" y="649"/>
                </a:lnTo>
                <a:lnTo>
                  <a:pt x="43" y="648"/>
                </a:lnTo>
                <a:lnTo>
                  <a:pt x="42" y="646"/>
                </a:lnTo>
                <a:lnTo>
                  <a:pt x="41" y="642"/>
                </a:lnTo>
                <a:lnTo>
                  <a:pt x="39" y="637"/>
                </a:lnTo>
                <a:lnTo>
                  <a:pt x="38" y="632"/>
                </a:lnTo>
                <a:lnTo>
                  <a:pt x="38" y="630"/>
                </a:lnTo>
                <a:lnTo>
                  <a:pt x="37" y="628"/>
                </a:lnTo>
                <a:lnTo>
                  <a:pt x="37" y="626"/>
                </a:lnTo>
                <a:lnTo>
                  <a:pt x="37" y="624"/>
                </a:lnTo>
                <a:lnTo>
                  <a:pt x="37" y="622"/>
                </a:lnTo>
                <a:lnTo>
                  <a:pt x="38" y="620"/>
                </a:lnTo>
                <a:lnTo>
                  <a:pt x="38" y="618"/>
                </a:lnTo>
                <a:lnTo>
                  <a:pt x="39" y="617"/>
                </a:lnTo>
                <a:lnTo>
                  <a:pt x="42" y="613"/>
                </a:lnTo>
                <a:lnTo>
                  <a:pt x="43" y="611"/>
                </a:lnTo>
                <a:lnTo>
                  <a:pt x="44" y="608"/>
                </a:lnTo>
                <a:lnTo>
                  <a:pt x="45" y="607"/>
                </a:lnTo>
                <a:lnTo>
                  <a:pt x="46" y="606"/>
                </a:lnTo>
                <a:lnTo>
                  <a:pt x="47" y="605"/>
                </a:lnTo>
                <a:lnTo>
                  <a:pt x="48" y="604"/>
                </a:lnTo>
                <a:lnTo>
                  <a:pt x="49" y="603"/>
                </a:lnTo>
                <a:lnTo>
                  <a:pt x="50" y="603"/>
                </a:lnTo>
                <a:lnTo>
                  <a:pt x="50" y="602"/>
                </a:lnTo>
                <a:lnTo>
                  <a:pt x="50" y="602"/>
                </a:lnTo>
                <a:lnTo>
                  <a:pt x="50" y="602"/>
                </a:lnTo>
                <a:lnTo>
                  <a:pt x="49" y="601"/>
                </a:lnTo>
                <a:lnTo>
                  <a:pt x="49" y="601"/>
                </a:lnTo>
                <a:lnTo>
                  <a:pt x="48" y="601"/>
                </a:lnTo>
                <a:lnTo>
                  <a:pt x="45" y="600"/>
                </a:lnTo>
                <a:lnTo>
                  <a:pt x="42" y="600"/>
                </a:lnTo>
                <a:lnTo>
                  <a:pt x="40" y="600"/>
                </a:lnTo>
                <a:lnTo>
                  <a:pt x="38" y="599"/>
                </a:lnTo>
                <a:lnTo>
                  <a:pt x="35" y="598"/>
                </a:lnTo>
                <a:lnTo>
                  <a:pt x="29" y="597"/>
                </a:lnTo>
                <a:lnTo>
                  <a:pt x="25" y="596"/>
                </a:lnTo>
                <a:lnTo>
                  <a:pt x="21" y="594"/>
                </a:lnTo>
                <a:lnTo>
                  <a:pt x="20" y="594"/>
                </a:lnTo>
                <a:lnTo>
                  <a:pt x="19" y="594"/>
                </a:lnTo>
                <a:lnTo>
                  <a:pt x="19" y="593"/>
                </a:lnTo>
                <a:lnTo>
                  <a:pt x="18" y="593"/>
                </a:lnTo>
                <a:lnTo>
                  <a:pt x="18" y="592"/>
                </a:lnTo>
                <a:lnTo>
                  <a:pt x="18" y="591"/>
                </a:lnTo>
                <a:lnTo>
                  <a:pt x="17" y="591"/>
                </a:lnTo>
                <a:lnTo>
                  <a:pt x="17" y="590"/>
                </a:lnTo>
                <a:lnTo>
                  <a:pt x="17" y="588"/>
                </a:lnTo>
                <a:lnTo>
                  <a:pt x="17" y="585"/>
                </a:lnTo>
                <a:lnTo>
                  <a:pt x="17" y="583"/>
                </a:lnTo>
                <a:lnTo>
                  <a:pt x="17" y="582"/>
                </a:lnTo>
                <a:lnTo>
                  <a:pt x="17" y="578"/>
                </a:lnTo>
                <a:lnTo>
                  <a:pt x="17" y="577"/>
                </a:lnTo>
                <a:lnTo>
                  <a:pt x="17" y="576"/>
                </a:lnTo>
                <a:lnTo>
                  <a:pt x="17" y="574"/>
                </a:lnTo>
                <a:lnTo>
                  <a:pt x="18" y="573"/>
                </a:lnTo>
                <a:lnTo>
                  <a:pt x="18" y="572"/>
                </a:lnTo>
                <a:lnTo>
                  <a:pt x="18" y="571"/>
                </a:lnTo>
                <a:lnTo>
                  <a:pt x="19" y="571"/>
                </a:lnTo>
                <a:lnTo>
                  <a:pt x="19" y="570"/>
                </a:lnTo>
                <a:lnTo>
                  <a:pt x="20" y="570"/>
                </a:lnTo>
                <a:lnTo>
                  <a:pt x="21" y="570"/>
                </a:lnTo>
                <a:lnTo>
                  <a:pt x="25" y="571"/>
                </a:lnTo>
                <a:lnTo>
                  <a:pt x="31" y="572"/>
                </a:lnTo>
                <a:lnTo>
                  <a:pt x="32" y="572"/>
                </a:lnTo>
                <a:lnTo>
                  <a:pt x="33" y="572"/>
                </a:lnTo>
                <a:lnTo>
                  <a:pt x="34" y="572"/>
                </a:lnTo>
                <a:lnTo>
                  <a:pt x="35" y="572"/>
                </a:lnTo>
                <a:lnTo>
                  <a:pt x="36" y="572"/>
                </a:lnTo>
                <a:lnTo>
                  <a:pt x="36" y="571"/>
                </a:lnTo>
                <a:lnTo>
                  <a:pt x="37" y="571"/>
                </a:lnTo>
                <a:lnTo>
                  <a:pt x="37" y="570"/>
                </a:lnTo>
                <a:lnTo>
                  <a:pt x="38" y="569"/>
                </a:lnTo>
                <a:lnTo>
                  <a:pt x="38" y="569"/>
                </a:lnTo>
                <a:lnTo>
                  <a:pt x="38" y="568"/>
                </a:lnTo>
                <a:lnTo>
                  <a:pt x="39" y="564"/>
                </a:lnTo>
                <a:lnTo>
                  <a:pt x="40" y="562"/>
                </a:lnTo>
                <a:lnTo>
                  <a:pt x="40" y="561"/>
                </a:lnTo>
                <a:lnTo>
                  <a:pt x="41" y="560"/>
                </a:lnTo>
                <a:lnTo>
                  <a:pt x="41" y="559"/>
                </a:lnTo>
                <a:lnTo>
                  <a:pt x="42" y="558"/>
                </a:lnTo>
                <a:lnTo>
                  <a:pt x="42" y="558"/>
                </a:lnTo>
                <a:lnTo>
                  <a:pt x="42" y="558"/>
                </a:lnTo>
                <a:lnTo>
                  <a:pt x="42" y="557"/>
                </a:lnTo>
                <a:lnTo>
                  <a:pt x="42" y="554"/>
                </a:lnTo>
                <a:lnTo>
                  <a:pt x="42" y="551"/>
                </a:lnTo>
                <a:lnTo>
                  <a:pt x="43" y="548"/>
                </a:lnTo>
                <a:lnTo>
                  <a:pt x="44" y="544"/>
                </a:lnTo>
                <a:lnTo>
                  <a:pt x="45" y="542"/>
                </a:lnTo>
                <a:lnTo>
                  <a:pt x="45" y="540"/>
                </a:lnTo>
                <a:lnTo>
                  <a:pt x="45" y="540"/>
                </a:lnTo>
                <a:lnTo>
                  <a:pt x="45" y="539"/>
                </a:lnTo>
                <a:lnTo>
                  <a:pt x="43" y="534"/>
                </a:lnTo>
                <a:lnTo>
                  <a:pt x="42" y="532"/>
                </a:lnTo>
                <a:lnTo>
                  <a:pt x="42" y="531"/>
                </a:lnTo>
                <a:lnTo>
                  <a:pt x="42" y="529"/>
                </a:lnTo>
                <a:lnTo>
                  <a:pt x="42" y="528"/>
                </a:lnTo>
                <a:lnTo>
                  <a:pt x="42" y="526"/>
                </a:lnTo>
                <a:lnTo>
                  <a:pt x="42" y="525"/>
                </a:lnTo>
                <a:lnTo>
                  <a:pt x="43" y="523"/>
                </a:lnTo>
                <a:lnTo>
                  <a:pt x="43" y="522"/>
                </a:lnTo>
                <a:lnTo>
                  <a:pt x="44" y="520"/>
                </a:lnTo>
                <a:lnTo>
                  <a:pt x="45" y="519"/>
                </a:lnTo>
                <a:lnTo>
                  <a:pt x="46" y="518"/>
                </a:lnTo>
                <a:lnTo>
                  <a:pt x="46" y="517"/>
                </a:lnTo>
                <a:lnTo>
                  <a:pt x="50" y="512"/>
                </a:lnTo>
                <a:lnTo>
                  <a:pt x="53" y="508"/>
                </a:lnTo>
                <a:lnTo>
                  <a:pt x="54" y="507"/>
                </a:lnTo>
                <a:lnTo>
                  <a:pt x="55" y="505"/>
                </a:lnTo>
                <a:lnTo>
                  <a:pt x="55" y="504"/>
                </a:lnTo>
                <a:lnTo>
                  <a:pt x="56" y="503"/>
                </a:lnTo>
                <a:lnTo>
                  <a:pt x="56" y="501"/>
                </a:lnTo>
                <a:lnTo>
                  <a:pt x="57" y="498"/>
                </a:lnTo>
                <a:lnTo>
                  <a:pt x="57" y="496"/>
                </a:lnTo>
                <a:lnTo>
                  <a:pt x="57" y="493"/>
                </a:lnTo>
                <a:lnTo>
                  <a:pt x="57" y="492"/>
                </a:lnTo>
                <a:lnTo>
                  <a:pt x="57" y="490"/>
                </a:lnTo>
                <a:lnTo>
                  <a:pt x="57" y="485"/>
                </a:lnTo>
                <a:lnTo>
                  <a:pt x="56" y="483"/>
                </a:lnTo>
                <a:lnTo>
                  <a:pt x="56" y="482"/>
                </a:lnTo>
                <a:lnTo>
                  <a:pt x="55" y="481"/>
                </a:lnTo>
                <a:lnTo>
                  <a:pt x="55" y="479"/>
                </a:lnTo>
                <a:lnTo>
                  <a:pt x="54" y="478"/>
                </a:lnTo>
                <a:lnTo>
                  <a:pt x="53" y="478"/>
                </a:lnTo>
                <a:lnTo>
                  <a:pt x="52" y="477"/>
                </a:lnTo>
                <a:lnTo>
                  <a:pt x="51" y="476"/>
                </a:lnTo>
                <a:lnTo>
                  <a:pt x="50" y="475"/>
                </a:lnTo>
                <a:lnTo>
                  <a:pt x="49" y="475"/>
                </a:lnTo>
                <a:lnTo>
                  <a:pt x="49" y="474"/>
                </a:lnTo>
                <a:lnTo>
                  <a:pt x="47" y="474"/>
                </a:lnTo>
                <a:lnTo>
                  <a:pt x="43" y="473"/>
                </a:lnTo>
                <a:lnTo>
                  <a:pt x="42" y="473"/>
                </a:lnTo>
                <a:lnTo>
                  <a:pt x="40" y="472"/>
                </a:lnTo>
                <a:lnTo>
                  <a:pt x="39" y="472"/>
                </a:lnTo>
                <a:lnTo>
                  <a:pt x="39" y="472"/>
                </a:lnTo>
                <a:lnTo>
                  <a:pt x="38" y="472"/>
                </a:lnTo>
                <a:lnTo>
                  <a:pt x="38" y="471"/>
                </a:lnTo>
                <a:lnTo>
                  <a:pt x="38" y="471"/>
                </a:lnTo>
                <a:lnTo>
                  <a:pt x="37" y="471"/>
                </a:lnTo>
                <a:lnTo>
                  <a:pt x="37" y="470"/>
                </a:lnTo>
                <a:lnTo>
                  <a:pt x="37" y="469"/>
                </a:lnTo>
                <a:lnTo>
                  <a:pt x="38" y="468"/>
                </a:lnTo>
                <a:lnTo>
                  <a:pt x="39" y="465"/>
                </a:lnTo>
                <a:lnTo>
                  <a:pt x="39" y="464"/>
                </a:lnTo>
                <a:lnTo>
                  <a:pt x="39" y="462"/>
                </a:lnTo>
                <a:lnTo>
                  <a:pt x="39" y="461"/>
                </a:lnTo>
                <a:lnTo>
                  <a:pt x="39" y="460"/>
                </a:lnTo>
                <a:lnTo>
                  <a:pt x="39" y="459"/>
                </a:lnTo>
                <a:lnTo>
                  <a:pt x="37" y="455"/>
                </a:lnTo>
                <a:lnTo>
                  <a:pt x="37" y="454"/>
                </a:lnTo>
                <a:lnTo>
                  <a:pt x="37" y="453"/>
                </a:lnTo>
                <a:lnTo>
                  <a:pt x="36" y="449"/>
                </a:lnTo>
                <a:lnTo>
                  <a:pt x="36" y="448"/>
                </a:lnTo>
                <a:lnTo>
                  <a:pt x="36" y="447"/>
                </a:lnTo>
                <a:lnTo>
                  <a:pt x="35" y="446"/>
                </a:lnTo>
                <a:lnTo>
                  <a:pt x="34" y="444"/>
                </a:lnTo>
                <a:lnTo>
                  <a:pt x="33" y="443"/>
                </a:lnTo>
                <a:lnTo>
                  <a:pt x="30" y="440"/>
                </a:lnTo>
                <a:lnTo>
                  <a:pt x="27" y="437"/>
                </a:lnTo>
                <a:lnTo>
                  <a:pt x="25" y="434"/>
                </a:lnTo>
                <a:lnTo>
                  <a:pt x="24" y="432"/>
                </a:lnTo>
                <a:lnTo>
                  <a:pt x="23" y="431"/>
                </a:lnTo>
                <a:lnTo>
                  <a:pt x="21" y="428"/>
                </a:lnTo>
                <a:lnTo>
                  <a:pt x="20" y="425"/>
                </a:lnTo>
                <a:lnTo>
                  <a:pt x="19" y="423"/>
                </a:lnTo>
                <a:lnTo>
                  <a:pt x="18" y="419"/>
                </a:lnTo>
                <a:lnTo>
                  <a:pt x="17" y="417"/>
                </a:lnTo>
                <a:lnTo>
                  <a:pt x="17" y="416"/>
                </a:lnTo>
                <a:lnTo>
                  <a:pt x="16" y="415"/>
                </a:lnTo>
                <a:lnTo>
                  <a:pt x="15" y="413"/>
                </a:lnTo>
                <a:lnTo>
                  <a:pt x="12" y="408"/>
                </a:lnTo>
                <a:lnTo>
                  <a:pt x="11" y="407"/>
                </a:lnTo>
                <a:lnTo>
                  <a:pt x="11" y="405"/>
                </a:lnTo>
                <a:lnTo>
                  <a:pt x="10" y="404"/>
                </a:lnTo>
                <a:lnTo>
                  <a:pt x="10" y="402"/>
                </a:lnTo>
                <a:lnTo>
                  <a:pt x="10" y="401"/>
                </a:lnTo>
                <a:lnTo>
                  <a:pt x="10" y="398"/>
                </a:lnTo>
                <a:lnTo>
                  <a:pt x="10" y="397"/>
                </a:lnTo>
                <a:lnTo>
                  <a:pt x="10" y="396"/>
                </a:lnTo>
                <a:lnTo>
                  <a:pt x="10" y="394"/>
                </a:lnTo>
                <a:lnTo>
                  <a:pt x="11" y="393"/>
                </a:lnTo>
                <a:lnTo>
                  <a:pt x="11" y="391"/>
                </a:lnTo>
                <a:lnTo>
                  <a:pt x="11" y="390"/>
                </a:lnTo>
                <a:lnTo>
                  <a:pt x="12" y="389"/>
                </a:lnTo>
                <a:lnTo>
                  <a:pt x="12" y="387"/>
                </a:lnTo>
                <a:lnTo>
                  <a:pt x="14" y="386"/>
                </a:lnTo>
                <a:lnTo>
                  <a:pt x="16" y="382"/>
                </a:lnTo>
                <a:lnTo>
                  <a:pt x="17" y="381"/>
                </a:lnTo>
                <a:lnTo>
                  <a:pt x="17" y="380"/>
                </a:lnTo>
                <a:lnTo>
                  <a:pt x="18" y="379"/>
                </a:lnTo>
                <a:lnTo>
                  <a:pt x="18" y="378"/>
                </a:lnTo>
                <a:lnTo>
                  <a:pt x="18" y="376"/>
                </a:lnTo>
                <a:lnTo>
                  <a:pt x="18" y="375"/>
                </a:lnTo>
                <a:lnTo>
                  <a:pt x="18" y="373"/>
                </a:lnTo>
                <a:lnTo>
                  <a:pt x="17" y="368"/>
                </a:lnTo>
                <a:lnTo>
                  <a:pt x="17" y="366"/>
                </a:lnTo>
                <a:lnTo>
                  <a:pt x="16" y="364"/>
                </a:lnTo>
                <a:lnTo>
                  <a:pt x="16" y="360"/>
                </a:lnTo>
                <a:lnTo>
                  <a:pt x="16" y="354"/>
                </a:lnTo>
                <a:lnTo>
                  <a:pt x="15" y="352"/>
                </a:lnTo>
                <a:lnTo>
                  <a:pt x="15" y="350"/>
                </a:lnTo>
                <a:lnTo>
                  <a:pt x="14" y="348"/>
                </a:lnTo>
                <a:lnTo>
                  <a:pt x="12" y="342"/>
                </a:lnTo>
                <a:lnTo>
                  <a:pt x="9" y="335"/>
                </a:lnTo>
                <a:lnTo>
                  <a:pt x="8" y="331"/>
                </a:lnTo>
                <a:lnTo>
                  <a:pt x="7" y="329"/>
                </a:lnTo>
                <a:lnTo>
                  <a:pt x="7" y="326"/>
                </a:lnTo>
                <a:lnTo>
                  <a:pt x="5" y="319"/>
                </a:lnTo>
                <a:lnTo>
                  <a:pt x="4" y="316"/>
                </a:lnTo>
                <a:lnTo>
                  <a:pt x="3" y="312"/>
                </a:lnTo>
                <a:lnTo>
                  <a:pt x="1" y="307"/>
                </a:lnTo>
                <a:lnTo>
                  <a:pt x="1" y="305"/>
                </a:lnTo>
                <a:lnTo>
                  <a:pt x="0" y="303"/>
                </a:lnTo>
                <a:lnTo>
                  <a:pt x="0" y="302"/>
                </a:lnTo>
                <a:lnTo>
                  <a:pt x="0" y="301"/>
                </a:lnTo>
                <a:lnTo>
                  <a:pt x="0" y="300"/>
                </a:lnTo>
                <a:lnTo>
                  <a:pt x="1" y="300"/>
                </a:lnTo>
                <a:lnTo>
                  <a:pt x="1" y="299"/>
                </a:lnTo>
                <a:lnTo>
                  <a:pt x="1" y="299"/>
                </a:lnTo>
                <a:lnTo>
                  <a:pt x="2" y="298"/>
                </a:lnTo>
                <a:lnTo>
                  <a:pt x="2" y="298"/>
                </a:lnTo>
                <a:lnTo>
                  <a:pt x="3" y="297"/>
                </a:lnTo>
                <a:lnTo>
                  <a:pt x="4" y="297"/>
                </a:lnTo>
                <a:lnTo>
                  <a:pt x="5" y="296"/>
                </a:lnTo>
                <a:lnTo>
                  <a:pt x="7" y="296"/>
                </a:lnTo>
                <a:lnTo>
                  <a:pt x="10" y="296"/>
                </a:lnTo>
                <a:lnTo>
                  <a:pt x="12" y="295"/>
                </a:lnTo>
                <a:lnTo>
                  <a:pt x="13" y="295"/>
                </a:lnTo>
                <a:lnTo>
                  <a:pt x="14" y="294"/>
                </a:lnTo>
                <a:lnTo>
                  <a:pt x="15" y="294"/>
                </a:lnTo>
                <a:lnTo>
                  <a:pt x="15" y="293"/>
                </a:lnTo>
                <a:lnTo>
                  <a:pt x="17" y="292"/>
                </a:lnTo>
                <a:lnTo>
                  <a:pt x="18" y="290"/>
                </a:lnTo>
                <a:lnTo>
                  <a:pt x="19" y="289"/>
                </a:lnTo>
                <a:lnTo>
                  <a:pt x="20" y="287"/>
                </a:lnTo>
                <a:lnTo>
                  <a:pt x="21" y="286"/>
                </a:lnTo>
                <a:lnTo>
                  <a:pt x="25" y="283"/>
                </a:lnTo>
                <a:lnTo>
                  <a:pt x="26" y="281"/>
                </a:lnTo>
                <a:lnTo>
                  <a:pt x="31" y="278"/>
                </a:lnTo>
                <a:lnTo>
                  <a:pt x="32" y="276"/>
                </a:lnTo>
                <a:lnTo>
                  <a:pt x="33" y="275"/>
                </a:lnTo>
                <a:lnTo>
                  <a:pt x="34" y="274"/>
                </a:lnTo>
                <a:lnTo>
                  <a:pt x="35" y="273"/>
                </a:lnTo>
                <a:lnTo>
                  <a:pt x="35" y="272"/>
                </a:lnTo>
                <a:lnTo>
                  <a:pt x="36" y="271"/>
                </a:lnTo>
                <a:lnTo>
                  <a:pt x="37" y="269"/>
                </a:lnTo>
                <a:lnTo>
                  <a:pt x="37" y="267"/>
                </a:lnTo>
                <a:lnTo>
                  <a:pt x="37" y="266"/>
                </a:lnTo>
                <a:lnTo>
                  <a:pt x="37" y="265"/>
                </a:lnTo>
                <a:lnTo>
                  <a:pt x="37" y="263"/>
                </a:lnTo>
                <a:lnTo>
                  <a:pt x="37" y="258"/>
                </a:lnTo>
                <a:lnTo>
                  <a:pt x="36" y="256"/>
                </a:lnTo>
                <a:lnTo>
                  <a:pt x="36" y="253"/>
                </a:lnTo>
                <a:lnTo>
                  <a:pt x="36" y="252"/>
                </a:lnTo>
                <a:lnTo>
                  <a:pt x="35" y="250"/>
                </a:lnTo>
                <a:lnTo>
                  <a:pt x="36" y="249"/>
                </a:lnTo>
                <a:lnTo>
                  <a:pt x="36" y="248"/>
                </a:lnTo>
                <a:lnTo>
                  <a:pt x="36" y="247"/>
                </a:lnTo>
                <a:lnTo>
                  <a:pt x="36" y="245"/>
                </a:lnTo>
                <a:lnTo>
                  <a:pt x="38" y="241"/>
                </a:lnTo>
                <a:lnTo>
                  <a:pt x="38" y="240"/>
                </a:lnTo>
                <a:lnTo>
                  <a:pt x="38" y="239"/>
                </a:lnTo>
                <a:lnTo>
                  <a:pt x="38" y="237"/>
                </a:lnTo>
                <a:lnTo>
                  <a:pt x="38" y="236"/>
                </a:lnTo>
                <a:lnTo>
                  <a:pt x="37" y="231"/>
                </a:lnTo>
                <a:lnTo>
                  <a:pt x="37" y="229"/>
                </a:lnTo>
                <a:lnTo>
                  <a:pt x="37" y="227"/>
                </a:lnTo>
                <a:lnTo>
                  <a:pt x="37" y="226"/>
                </a:lnTo>
                <a:lnTo>
                  <a:pt x="38" y="225"/>
                </a:lnTo>
                <a:lnTo>
                  <a:pt x="38" y="224"/>
                </a:lnTo>
                <a:lnTo>
                  <a:pt x="38" y="223"/>
                </a:lnTo>
                <a:lnTo>
                  <a:pt x="40" y="220"/>
                </a:lnTo>
                <a:lnTo>
                  <a:pt x="41" y="219"/>
                </a:lnTo>
                <a:lnTo>
                  <a:pt x="43" y="214"/>
                </a:lnTo>
                <a:lnTo>
                  <a:pt x="44" y="210"/>
                </a:lnTo>
                <a:lnTo>
                  <a:pt x="45" y="208"/>
                </a:lnTo>
                <a:lnTo>
                  <a:pt x="47" y="203"/>
                </a:lnTo>
                <a:lnTo>
                  <a:pt x="51" y="192"/>
                </a:lnTo>
                <a:lnTo>
                  <a:pt x="52" y="187"/>
                </a:lnTo>
                <a:lnTo>
                  <a:pt x="55" y="181"/>
                </a:lnTo>
                <a:lnTo>
                  <a:pt x="55" y="179"/>
                </a:lnTo>
                <a:lnTo>
                  <a:pt x="56" y="177"/>
                </a:lnTo>
                <a:lnTo>
                  <a:pt x="56" y="175"/>
                </a:lnTo>
                <a:lnTo>
                  <a:pt x="57" y="173"/>
                </a:lnTo>
                <a:lnTo>
                  <a:pt x="57" y="171"/>
                </a:lnTo>
                <a:lnTo>
                  <a:pt x="57" y="169"/>
                </a:lnTo>
                <a:lnTo>
                  <a:pt x="57" y="167"/>
                </a:lnTo>
                <a:lnTo>
                  <a:pt x="57" y="165"/>
                </a:lnTo>
                <a:lnTo>
                  <a:pt x="57" y="165"/>
                </a:lnTo>
                <a:lnTo>
                  <a:pt x="57" y="165"/>
                </a:lnTo>
                <a:lnTo>
                  <a:pt x="58" y="165"/>
                </a:lnTo>
                <a:lnTo>
                  <a:pt x="59" y="164"/>
                </a:lnTo>
                <a:lnTo>
                  <a:pt x="60" y="163"/>
                </a:lnTo>
                <a:lnTo>
                  <a:pt x="60" y="163"/>
                </a:lnTo>
                <a:lnTo>
                  <a:pt x="61" y="162"/>
                </a:lnTo>
                <a:lnTo>
                  <a:pt x="65" y="157"/>
                </a:lnTo>
                <a:lnTo>
                  <a:pt x="66" y="156"/>
                </a:lnTo>
                <a:lnTo>
                  <a:pt x="67" y="155"/>
                </a:lnTo>
                <a:lnTo>
                  <a:pt x="69" y="154"/>
                </a:lnTo>
                <a:lnTo>
                  <a:pt x="71" y="152"/>
                </a:lnTo>
                <a:lnTo>
                  <a:pt x="72" y="151"/>
                </a:lnTo>
                <a:lnTo>
                  <a:pt x="74" y="150"/>
                </a:lnTo>
                <a:lnTo>
                  <a:pt x="75" y="150"/>
                </a:lnTo>
                <a:lnTo>
                  <a:pt x="76" y="149"/>
                </a:lnTo>
                <a:lnTo>
                  <a:pt x="78" y="149"/>
                </a:lnTo>
                <a:lnTo>
                  <a:pt x="79" y="148"/>
                </a:lnTo>
                <a:lnTo>
                  <a:pt x="81" y="148"/>
                </a:lnTo>
                <a:lnTo>
                  <a:pt x="86" y="147"/>
                </a:lnTo>
                <a:lnTo>
                  <a:pt x="88" y="147"/>
                </a:lnTo>
                <a:lnTo>
                  <a:pt x="91" y="146"/>
                </a:lnTo>
                <a:lnTo>
                  <a:pt x="92" y="146"/>
                </a:lnTo>
                <a:lnTo>
                  <a:pt x="94" y="145"/>
                </a:lnTo>
                <a:lnTo>
                  <a:pt x="95" y="144"/>
                </a:lnTo>
                <a:lnTo>
                  <a:pt x="97" y="143"/>
                </a:lnTo>
                <a:lnTo>
                  <a:pt x="99" y="141"/>
                </a:lnTo>
                <a:lnTo>
                  <a:pt x="100" y="140"/>
                </a:lnTo>
                <a:lnTo>
                  <a:pt x="101" y="140"/>
                </a:lnTo>
                <a:lnTo>
                  <a:pt x="102" y="139"/>
                </a:lnTo>
                <a:lnTo>
                  <a:pt x="102" y="139"/>
                </a:lnTo>
                <a:lnTo>
                  <a:pt x="103" y="139"/>
                </a:lnTo>
                <a:lnTo>
                  <a:pt x="104" y="139"/>
                </a:lnTo>
                <a:lnTo>
                  <a:pt x="105" y="139"/>
                </a:lnTo>
                <a:lnTo>
                  <a:pt x="106" y="140"/>
                </a:lnTo>
                <a:lnTo>
                  <a:pt x="107" y="141"/>
                </a:lnTo>
                <a:lnTo>
                  <a:pt x="111" y="145"/>
                </a:lnTo>
                <a:lnTo>
                  <a:pt x="113" y="146"/>
                </a:lnTo>
                <a:lnTo>
                  <a:pt x="113" y="147"/>
                </a:lnTo>
                <a:lnTo>
                  <a:pt x="114" y="147"/>
                </a:lnTo>
                <a:lnTo>
                  <a:pt x="115" y="147"/>
                </a:lnTo>
                <a:lnTo>
                  <a:pt x="116" y="148"/>
                </a:lnTo>
                <a:lnTo>
                  <a:pt x="117" y="148"/>
                </a:lnTo>
                <a:lnTo>
                  <a:pt x="118" y="147"/>
                </a:lnTo>
                <a:lnTo>
                  <a:pt x="119" y="147"/>
                </a:lnTo>
                <a:lnTo>
                  <a:pt x="119" y="146"/>
                </a:lnTo>
                <a:lnTo>
                  <a:pt x="120" y="145"/>
                </a:lnTo>
                <a:lnTo>
                  <a:pt x="121" y="144"/>
                </a:lnTo>
                <a:lnTo>
                  <a:pt x="121" y="143"/>
                </a:lnTo>
                <a:lnTo>
                  <a:pt x="122" y="142"/>
                </a:lnTo>
                <a:lnTo>
                  <a:pt x="122" y="141"/>
                </a:lnTo>
                <a:lnTo>
                  <a:pt x="121" y="139"/>
                </a:lnTo>
                <a:lnTo>
                  <a:pt x="121" y="138"/>
                </a:lnTo>
                <a:lnTo>
                  <a:pt x="120" y="134"/>
                </a:lnTo>
                <a:lnTo>
                  <a:pt x="119" y="132"/>
                </a:lnTo>
                <a:lnTo>
                  <a:pt x="119" y="129"/>
                </a:lnTo>
                <a:lnTo>
                  <a:pt x="119" y="127"/>
                </a:lnTo>
                <a:lnTo>
                  <a:pt x="118" y="126"/>
                </a:lnTo>
                <a:lnTo>
                  <a:pt x="119" y="124"/>
                </a:lnTo>
                <a:lnTo>
                  <a:pt x="119" y="119"/>
                </a:lnTo>
                <a:lnTo>
                  <a:pt x="119" y="116"/>
                </a:lnTo>
                <a:lnTo>
                  <a:pt x="120" y="114"/>
                </a:lnTo>
                <a:lnTo>
                  <a:pt x="119" y="111"/>
                </a:lnTo>
                <a:lnTo>
                  <a:pt x="119" y="109"/>
                </a:lnTo>
                <a:lnTo>
                  <a:pt x="118" y="107"/>
                </a:lnTo>
                <a:lnTo>
                  <a:pt x="118" y="105"/>
                </a:lnTo>
                <a:lnTo>
                  <a:pt x="117" y="103"/>
                </a:lnTo>
                <a:lnTo>
                  <a:pt x="115" y="101"/>
                </a:lnTo>
                <a:lnTo>
                  <a:pt x="114" y="99"/>
                </a:lnTo>
                <a:lnTo>
                  <a:pt x="112" y="98"/>
                </a:lnTo>
                <a:lnTo>
                  <a:pt x="111" y="97"/>
                </a:lnTo>
                <a:lnTo>
                  <a:pt x="110" y="96"/>
                </a:lnTo>
                <a:lnTo>
                  <a:pt x="108" y="94"/>
                </a:lnTo>
                <a:lnTo>
                  <a:pt x="100" y="90"/>
                </a:lnTo>
                <a:lnTo>
                  <a:pt x="98" y="89"/>
                </a:lnTo>
                <a:lnTo>
                  <a:pt x="95" y="88"/>
                </a:lnTo>
                <a:lnTo>
                  <a:pt x="94" y="87"/>
                </a:lnTo>
                <a:lnTo>
                  <a:pt x="92" y="86"/>
                </a:lnTo>
                <a:lnTo>
                  <a:pt x="91" y="85"/>
                </a:lnTo>
                <a:lnTo>
                  <a:pt x="90" y="84"/>
                </a:lnTo>
                <a:lnTo>
                  <a:pt x="89" y="83"/>
                </a:lnTo>
                <a:lnTo>
                  <a:pt x="88" y="82"/>
                </a:lnTo>
                <a:lnTo>
                  <a:pt x="88" y="80"/>
                </a:lnTo>
                <a:lnTo>
                  <a:pt x="87" y="79"/>
                </a:lnTo>
                <a:lnTo>
                  <a:pt x="86" y="77"/>
                </a:lnTo>
                <a:lnTo>
                  <a:pt x="84" y="70"/>
                </a:lnTo>
                <a:lnTo>
                  <a:pt x="80" y="64"/>
                </a:lnTo>
                <a:lnTo>
                  <a:pt x="79" y="60"/>
                </a:lnTo>
                <a:lnTo>
                  <a:pt x="78" y="57"/>
                </a:lnTo>
                <a:lnTo>
                  <a:pt x="76" y="52"/>
                </a:lnTo>
                <a:lnTo>
                  <a:pt x="75" y="48"/>
                </a:lnTo>
                <a:lnTo>
                  <a:pt x="74" y="46"/>
                </a:lnTo>
                <a:lnTo>
                  <a:pt x="73" y="44"/>
                </a:lnTo>
                <a:lnTo>
                  <a:pt x="72" y="43"/>
                </a:lnTo>
                <a:lnTo>
                  <a:pt x="72" y="42"/>
                </a:lnTo>
                <a:lnTo>
                  <a:pt x="71" y="41"/>
                </a:lnTo>
                <a:lnTo>
                  <a:pt x="70" y="40"/>
                </a:lnTo>
                <a:lnTo>
                  <a:pt x="69" y="39"/>
                </a:lnTo>
                <a:lnTo>
                  <a:pt x="65" y="36"/>
                </a:lnTo>
                <a:lnTo>
                  <a:pt x="61" y="32"/>
                </a:lnTo>
                <a:lnTo>
                  <a:pt x="59" y="31"/>
                </a:lnTo>
                <a:lnTo>
                  <a:pt x="58" y="30"/>
                </a:lnTo>
                <a:lnTo>
                  <a:pt x="58" y="29"/>
                </a:lnTo>
                <a:lnTo>
                  <a:pt x="57" y="28"/>
                </a:lnTo>
                <a:lnTo>
                  <a:pt x="56" y="27"/>
                </a:lnTo>
                <a:lnTo>
                  <a:pt x="56" y="26"/>
                </a:lnTo>
                <a:lnTo>
                  <a:pt x="55" y="25"/>
                </a:lnTo>
                <a:lnTo>
                  <a:pt x="55" y="24"/>
                </a:lnTo>
                <a:lnTo>
                  <a:pt x="55" y="23"/>
                </a:lnTo>
                <a:lnTo>
                  <a:pt x="55" y="22"/>
                </a:lnTo>
                <a:lnTo>
                  <a:pt x="55" y="21"/>
                </a:lnTo>
                <a:lnTo>
                  <a:pt x="56" y="19"/>
                </a:lnTo>
                <a:lnTo>
                  <a:pt x="56" y="17"/>
                </a:lnTo>
                <a:lnTo>
                  <a:pt x="57" y="15"/>
                </a:lnTo>
                <a:lnTo>
                  <a:pt x="58" y="13"/>
                </a:lnTo>
                <a:lnTo>
                  <a:pt x="60" y="11"/>
                </a:lnTo>
                <a:lnTo>
                  <a:pt x="61" y="9"/>
                </a:lnTo>
                <a:lnTo>
                  <a:pt x="63" y="7"/>
                </a:lnTo>
                <a:lnTo>
                  <a:pt x="64" y="5"/>
                </a:lnTo>
                <a:lnTo>
                  <a:pt x="65" y="4"/>
                </a:lnTo>
                <a:lnTo>
                  <a:pt x="67" y="3"/>
                </a:lnTo>
                <a:lnTo>
                  <a:pt x="69" y="1"/>
                </a:lnTo>
                <a:lnTo>
                  <a:pt x="70" y="1"/>
                </a:lnTo>
                <a:lnTo>
                  <a:pt x="71" y="0"/>
                </a:lnTo>
                <a:lnTo>
                  <a:pt x="72" y="0"/>
                </a:lnTo>
                <a:lnTo>
                  <a:pt x="72" y="0"/>
                </a:lnTo>
                <a:lnTo>
                  <a:pt x="72" y="1"/>
                </a:lnTo>
                <a:lnTo>
                  <a:pt x="74" y="2"/>
                </a:lnTo>
                <a:lnTo>
                  <a:pt x="76" y="4"/>
                </a:lnTo>
                <a:lnTo>
                  <a:pt x="79" y="5"/>
                </a:lnTo>
                <a:lnTo>
                  <a:pt x="83" y="7"/>
                </a:lnTo>
                <a:lnTo>
                  <a:pt x="89" y="11"/>
                </a:lnTo>
                <a:lnTo>
                  <a:pt x="92" y="13"/>
                </a:lnTo>
                <a:lnTo>
                  <a:pt x="96" y="15"/>
                </a:lnTo>
                <a:lnTo>
                  <a:pt x="97" y="15"/>
                </a:lnTo>
                <a:lnTo>
                  <a:pt x="98" y="16"/>
                </a:lnTo>
                <a:lnTo>
                  <a:pt x="100" y="16"/>
                </a:lnTo>
                <a:lnTo>
                  <a:pt x="102" y="16"/>
                </a:lnTo>
                <a:lnTo>
                  <a:pt x="104" y="16"/>
                </a:lnTo>
                <a:lnTo>
                  <a:pt x="107" y="16"/>
                </a:lnTo>
                <a:lnTo>
                  <a:pt x="109" y="16"/>
                </a:lnTo>
                <a:lnTo>
                  <a:pt x="111" y="16"/>
                </a:lnTo>
                <a:lnTo>
                  <a:pt x="113" y="17"/>
                </a:lnTo>
                <a:lnTo>
                  <a:pt x="118" y="18"/>
                </a:lnTo>
                <a:lnTo>
                  <a:pt x="120" y="19"/>
                </a:lnTo>
                <a:lnTo>
                  <a:pt x="122" y="20"/>
                </a:lnTo>
                <a:lnTo>
                  <a:pt x="130" y="23"/>
                </a:lnTo>
                <a:lnTo>
                  <a:pt x="133" y="24"/>
                </a:lnTo>
                <a:lnTo>
                  <a:pt x="135" y="25"/>
                </a:lnTo>
                <a:lnTo>
                  <a:pt x="138" y="26"/>
                </a:lnTo>
                <a:lnTo>
                  <a:pt x="142" y="27"/>
                </a:lnTo>
                <a:lnTo>
                  <a:pt x="144" y="27"/>
                </a:lnTo>
                <a:lnTo>
                  <a:pt x="149" y="28"/>
                </a:lnTo>
                <a:lnTo>
                  <a:pt x="151" y="28"/>
                </a:lnTo>
                <a:lnTo>
                  <a:pt x="152" y="28"/>
                </a:lnTo>
                <a:lnTo>
                  <a:pt x="154" y="29"/>
                </a:lnTo>
                <a:lnTo>
                  <a:pt x="155" y="30"/>
                </a:lnTo>
                <a:lnTo>
                  <a:pt x="157" y="31"/>
                </a:lnTo>
                <a:lnTo>
                  <a:pt x="159" y="32"/>
                </a:lnTo>
                <a:lnTo>
                  <a:pt x="160" y="33"/>
                </a:lnTo>
                <a:lnTo>
                  <a:pt x="167" y="37"/>
                </a:lnTo>
                <a:lnTo>
                  <a:pt x="169" y="38"/>
                </a:lnTo>
                <a:lnTo>
                  <a:pt x="170" y="38"/>
                </a:lnTo>
                <a:lnTo>
                  <a:pt x="172" y="39"/>
                </a:lnTo>
                <a:lnTo>
                  <a:pt x="174" y="39"/>
                </a:lnTo>
                <a:lnTo>
                  <a:pt x="175" y="39"/>
                </a:lnTo>
                <a:lnTo>
                  <a:pt x="177" y="40"/>
                </a:lnTo>
                <a:lnTo>
                  <a:pt x="179" y="40"/>
                </a:lnTo>
                <a:lnTo>
                  <a:pt x="185" y="39"/>
                </a:lnTo>
                <a:lnTo>
                  <a:pt x="187" y="39"/>
                </a:lnTo>
                <a:lnTo>
                  <a:pt x="188" y="39"/>
                </a:lnTo>
                <a:lnTo>
                  <a:pt x="189" y="39"/>
                </a:lnTo>
                <a:lnTo>
                  <a:pt x="191" y="40"/>
                </a:lnTo>
                <a:lnTo>
                  <a:pt x="191" y="40"/>
                </a:lnTo>
                <a:lnTo>
                  <a:pt x="192" y="40"/>
                </a:lnTo>
                <a:lnTo>
                  <a:pt x="193" y="41"/>
                </a:lnTo>
                <a:lnTo>
                  <a:pt x="193" y="42"/>
                </a:lnTo>
                <a:lnTo>
                  <a:pt x="194" y="42"/>
                </a:lnTo>
                <a:lnTo>
                  <a:pt x="195" y="44"/>
                </a:lnTo>
                <a:lnTo>
                  <a:pt x="197" y="50"/>
                </a:lnTo>
                <a:lnTo>
                  <a:pt x="198" y="52"/>
                </a:lnTo>
                <a:lnTo>
                  <a:pt x="200" y="54"/>
                </a:lnTo>
                <a:lnTo>
                  <a:pt x="201" y="57"/>
                </a:lnTo>
                <a:lnTo>
                  <a:pt x="203" y="59"/>
                </a:lnTo>
                <a:lnTo>
                  <a:pt x="205" y="61"/>
                </a:lnTo>
                <a:lnTo>
                  <a:pt x="206" y="63"/>
                </a:lnTo>
                <a:lnTo>
                  <a:pt x="207" y="64"/>
                </a:lnTo>
                <a:lnTo>
                  <a:pt x="209" y="66"/>
                </a:lnTo>
                <a:lnTo>
                  <a:pt x="211" y="67"/>
                </a:lnTo>
                <a:lnTo>
                  <a:pt x="213" y="69"/>
                </a:lnTo>
                <a:lnTo>
                  <a:pt x="216" y="71"/>
                </a:lnTo>
                <a:lnTo>
                  <a:pt x="217" y="72"/>
                </a:lnTo>
                <a:lnTo>
                  <a:pt x="219" y="73"/>
                </a:lnTo>
                <a:lnTo>
                  <a:pt x="221" y="74"/>
                </a:lnTo>
                <a:lnTo>
                  <a:pt x="223" y="76"/>
                </a:lnTo>
                <a:lnTo>
                  <a:pt x="226" y="77"/>
                </a:lnTo>
                <a:lnTo>
                  <a:pt x="227" y="77"/>
                </a:lnTo>
                <a:lnTo>
                  <a:pt x="229" y="78"/>
                </a:lnTo>
                <a:lnTo>
                  <a:pt x="230" y="78"/>
                </a:lnTo>
                <a:lnTo>
                  <a:pt x="232" y="79"/>
                </a:lnTo>
                <a:lnTo>
                  <a:pt x="233" y="79"/>
                </a:lnTo>
                <a:lnTo>
                  <a:pt x="235" y="79"/>
                </a:lnTo>
                <a:lnTo>
                  <a:pt x="236" y="79"/>
                </a:lnTo>
                <a:lnTo>
                  <a:pt x="238" y="79"/>
                </a:lnTo>
              </a:path>
            </a:pathLst>
          </a:custGeom>
          <a:noFill/>
          <a:ln w="98425">
            <a:solidFill>
              <a:srgbClr val="CCCC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318" name="Freeform 255">
            <a:extLst>
              <a:ext uri="{FF2B5EF4-FFF2-40B4-BE49-F238E27FC236}">
                <a16:creationId xmlns:a16="http://schemas.microsoft.com/office/drawing/2014/main" id="{CC6C595B-86E1-4153-9EDB-0582F8CC8EAE}"/>
              </a:ext>
            </a:extLst>
          </p:cNvPr>
          <p:cNvSpPr>
            <a:spLocks/>
          </p:cNvSpPr>
          <p:nvPr/>
        </p:nvSpPr>
        <p:spPr bwMode="auto">
          <a:xfrm>
            <a:off x="9549156" y="2489017"/>
            <a:ext cx="558437" cy="461628"/>
          </a:xfrm>
          <a:custGeom>
            <a:avLst/>
            <a:gdLst>
              <a:gd name="T0" fmla="*/ 363 w 548"/>
              <a:gd name="T1" fmla="*/ 11 h 453"/>
              <a:gd name="T2" fmla="*/ 390 w 548"/>
              <a:gd name="T3" fmla="*/ 16 h 453"/>
              <a:gd name="T4" fmla="*/ 436 w 548"/>
              <a:gd name="T5" fmla="*/ 14 h 453"/>
              <a:gd name="T6" fmla="*/ 469 w 548"/>
              <a:gd name="T7" fmla="*/ 28 h 453"/>
              <a:gd name="T8" fmla="*/ 495 w 548"/>
              <a:gd name="T9" fmla="*/ 28 h 453"/>
              <a:gd name="T10" fmla="*/ 518 w 548"/>
              <a:gd name="T11" fmla="*/ 54 h 453"/>
              <a:gd name="T12" fmla="*/ 534 w 548"/>
              <a:gd name="T13" fmla="*/ 78 h 453"/>
              <a:gd name="T14" fmla="*/ 547 w 548"/>
              <a:gd name="T15" fmla="*/ 93 h 453"/>
              <a:gd name="T16" fmla="*/ 536 w 548"/>
              <a:gd name="T17" fmla="*/ 126 h 453"/>
              <a:gd name="T18" fmla="*/ 481 w 548"/>
              <a:gd name="T19" fmla="*/ 153 h 453"/>
              <a:gd name="T20" fmla="*/ 452 w 548"/>
              <a:gd name="T21" fmla="*/ 172 h 453"/>
              <a:gd name="T22" fmla="*/ 441 w 548"/>
              <a:gd name="T23" fmla="*/ 204 h 453"/>
              <a:gd name="T24" fmla="*/ 434 w 548"/>
              <a:gd name="T25" fmla="*/ 242 h 453"/>
              <a:gd name="T26" fmla="*/ 429 w 548"/>
              <a:gd name="T27" fmla="*/ 272 h 453"/>
              <a:gd name="T28" fmla="*/ 420 w 548"/>
              <a:gd name="T29" fmla="*/ 313 h 453"/>
              <a:gd name="T30" fmla="*/ 391 w 548"/>
              <a:gd name="T31" fmla="*/ 336 h 453"/>
              <a:gd name="T32" fmla="*/ 355 w 548"/>
              <a:gd name="T33" fmla="*/ 340 h 453"/>
              <a:gd name="T34" fmla="*/ 342 w 548"/>
              <a:gd name="T35" fmla="*/ 366 h 453"/>
              <a:gd name="T36" fmla="*/ 332 w 548"/>
              <a:gd name="T37" fmla="*/ 399 h 453"/>
              <a:gd name="T38" fmla="*/ 297 w 548"/>
              <a:gd name="T39" fmla="*/ 406 h 453"/>
              <a:gd name="T40" fmla="*/ 272 w 548"/>
              <a:gd name="T41" fmla="*/ 432 h 453"/>
              <a:gd name="T42" fmla="*/ 233 w 548"/>
              <a:gd name="T43" fmla="*/ 453 h 453"/>
              <a:gd name="T44" fmla="*/ 211 w 548"/>
              <a:gd name="T45" fmla="*/ 419 h 453"/>
              <a:gd name="T46" fmla="*/ 188 w 548"/>
              <a:gd name="T47" fmla="*/ 404 h 453"/>
              <a:gd name="T48" fmla="*/ 177 w 548"/>
              <a:gd name="T49" fmla="*/ 389 h 453"/>
              <a:gd name="T50" fmla="*/ 142 w 548"/>
              <a:gd name="T51" fmla="*/ 389 h 453"/>
              <a:gd name="T52" fmla="*/ 117 w 548"/>
              <a:gd name="T53" fmla="*/ 377 h 453"/>
              <a:gd name="T54" fmla="*/ 105 w 548"/>
              <a:gd name="T55" fmla="*/ 362 h 453"/>
              <a:gd name="T56" fmla="*/ 74 w 548"/>
              <a:gd name="T57" fmla="*/ 351 h 453"/>
              <a:gd name="T58" fmla="*/ 54 w 548"/>
              <a:gd name="T59" fmla="*/ 339 h 453"/>
              <a:gd name="T60" fmla="*/ 48 w 548"/>
              <a:gd name="T61" fmla="*/ 320 h 453"/>
              <a:gd name="T62" fmla="*/ 34 w 548"/>
              <a:gd name="T63" fmla="*/ 307 h 453"/>
              <a:gd name="T64" fmla="*/ 2 w 548"/>
              <a:gd name="T65" fmla="*/ 313 h 453"/>
              <a:gd name="T66" fmla="*/ 5 w 548"/>
              <a:gd name="T67" fmla="*/ 297 h 453"/>
              <a:gd name="T68" fmla="*/ 25 w 548"/>
              <a:gd name="T69" fmla="*/ 273 h 453"/>
              <a:gd name="T70" fmla="*/ 33 w 548"/>
              <a:gd name="T71" fmla="*/ 252 h 453"/>
              <a:gd name="T72" fmla="*/ 17 w 548"/>
              <a:gd name="T73" fmla="*/ 248 h 453"/>
              <a:gd name="T74" fmla="*/ 10 w 548"/>
              <a:gd name="T75" fmla="*/ 226 h 453"/>
              <a:gd name="T76" fmla="*/ 9 w 548"/>
              <a:gd name="T77" fmla="*/ 197 h 453"/>
              <a:gd name="T78" fmla="*/ 24 w 548"/>
              <a:gd name="T79" fmla="*/ 178 h 453"/>
              <a:gd name="T80" fmla="*/ 55 w 548"/>
              <a:gd name="T81" fmla="*/ 168 h 453"/>
              <a:gd name="T82" fmla="*/ 76 w 548"/>
              <a:gd name="T83" fmla="*/ 157 h 453"/>
              <a:gd name="T84" fmla="*/ 95 w 548"/>
              <a:gd name="T85" fmla="*/ 133 h 453"/>
              <a:gd name="T86" fmla="*/ 89 w 548"/>
              <a:gd name="T87" fmla="*/ 108 h 453"/>
              <a:gd name="T88" fmla="*/ 103 w 548"/>
              <a:gd name="T89" fmla="*/ 95 h 453"/>
              <a:gd name="T90" fmla="*/ 109 w 548"/>
              <a:gd name="T91" fmla="*/ 109 h 453"/>
              <a:gd name="T92" fmla="*/ 137 w 548"/>
              <a:gd name="T93" fmla="*/ 115 h 453"/>
              <a:gd name="T94" fmla="*/ 157 w 548"/>
              <a:gd name="T95" fmla="*/ 118 h 453"/>
              <a:gd name="T96" fmla="*/ 165 w 548"/>
              <a:gd name="T97" fmla="*/ 99 h 453"/>
              <a:gd name="T98" fmla="*/ 193 w 548"/>
              <a:gd name="T99" fmla="*/ 94 h 453"/>
              <a:gd name="T100" fmla="*/ 212 w 548"/>
              <a:gd name="T101" fmla="*/ 95 h 453"/>
              <a:gd name="T102" fmla="*/ 218 w 548"/>
              <a:gd name="T103" fmla="*/ 80 h 453"/>
              <a:gd name="T104" fmla="*/ 216 w 548"/>
              <a:gd name="T105" fmla="*/ 65 h 453"/>
              <a:gd name="T106" fmla="*/ 229 w 548"/>
              <a:gd name="T107" fmla="*/ 63 h 453"/>
              <a:gd name="T108" fmla="*/ 246 w 548"/>
              <a:gd name="T109" fmla="*/ 63 h 453"/>
              <a:gd name="T110" fmla="*/ 272 w 548"/>
              <a:gd name="T111" fmla="*/ 68 h 453"/>
              <a:gd name="T112" fmla="*/ 282 w 548"/>
              <a:gd name="T113" fmla="*/ 40 h 453"/>
              <a:gd name="T114" fmla="*/ 298 w 548"/>
              <a:gd name="T115" fmla="*/ 22 h 453"/>
              <a:gd name="T116" fmla="*/ 318 w 548"/>
              <a:gd name="T117" fmla="*/ 17 h 453"/>
              <a:gd name="T118" fmla="*/ 331 w 548"/>
              <a:gd name="T119" fmla="*/ 6 h 453"/>
              <a:gd name="T120" fmla="*/ 340 w 548"/>
              <a:gd name="T121" fmla="*/ 0 h 4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548" h="453">
                <a:moveTo>
                  <a:pt x="341" y="0"/>
                </a:moveTo>
                <a:lnTo>
                  <a:pt x="343" y="0"/>
                </a:lnTo>
                <a:lnTo>
                  <a:pt x="345" y="0"/>
                </a:lnTo>
                <a:lnTo>
                  <a:pt x="348" y="1"/>
                </a:lnTo>
                <a:lnTo>
                  <a:pt x="350" y="2"/>
                </a:lnTo>
                <a:lnTo>
                  <a:pt x="352" y="2"/>
                </a:lnTo>
                <a:lnTo>
                  <a:pt x="354" y="3"/>
                </a:lnTo>
                <a:lnTo>
                  <a:pt x="356" y="4"/>
                </a:lnTo>
                <a:lnTo>
                  <a:pt x="358" y="5"/>
                </a:lnTo>
                <a:lnTo>
                  <a:pt x="359" y="6"/>
                </a:lnTo>
                <a:lnTo>
                  <a:pt x="361" y="8"/>
                </a:lnTo>
                <a:lnTo>
                  <a:pt x="362" y="9"/>
                </a:lnTo>
                <a:lnTo>
                  <a:pt x="363" y="10"/>
                </a:lnTo>
                <a:lnTo>
                  <a:pt x="363" y="11"/>
                </a:lnTo>
                <a:lnTo>
                  <a:pt x="366" y="15"/>
                </a:lnTo>
                <a:lnTo>
                  <a:pt x="366" y="16"/>
                </a:lnTo>
                <a:lnTo>
                  <a:pt x="367" y="17"/>
                </a:lnTo>
                <a:lnTo>
                  <a:pt x="368" y="18"/>
                </a:lnTo>
                <a:lnTo>
                  <a:pt x="368" y="18"/>
                </a:lnTo>
                <a:lnTo>
                  <a:pt x="369" y="19"/>
                </a:lnTo>
                <a:lnTo>
                  <a:pt x="370" y="19"/>
                </a:lnTo>
                <a:lnTo>
                  <a:pt x="371" y="20"/>
                </a:lnTo>
                <a:lnTo>
                  <a:pt x="373" y="20"/>
                </a:lnTo>
                <a:lnTo>
                  <a:pt x="374" y="20"/>
                </a:lnTo>
                <a:lnTo>
                  <a:pt x="375" y="20"/>
                </a:lnTo>
                <a:lnTo>
                  <a:pt x="377" y="19"/>
                </a:lnTo>
                <a:lnTo>
                  <a:pt x="380" y="19"/>
                </a:lnTo>
                <a:lnTo>
                  <a:pt x="390" y="16"/>
                </a:lnTo>
                <a:lnTo>
                  <a:pt x="395" y="14"/>
                </a:lnTo>
                <a:lnTo>
                  <a:pt x="398" y="13"/>
                </a:lnTo>
                <a:lnTo>
                  <a:pt x="404" y="12"/>
                </a:lnTo>
                <a:lnTo>
                  <a:pt x="408" y="12"/>
                </a:lnTo>
                <a:lnTo>
                  <a:pt x="412" y="11"/>
                </a:lnTo>
                <a:lnTo>
                  <a:pt x="417" y="11"/>
                </a:lnTo>
                <a:lnTo>
                  <a:pt x="420" y="11"/>
                </a:lnTo>
                <a:lnTo>
                  <a:pt x="421" y="12"/>
                </a:lnTo>
                <a:lnTo>
                  <a:pt x="422" y="12"/>
                </a:lnTo>
                <a:lnTo>
                  <a:pt x="427" y="13"/>
                </a:lnTo>
                <a:lnTo>
                  <a:pt x="428" y="13"/>
                </a:lnTo>
                <a:lnTo>
                  <a:pt x="430" y="14"/>
                </a:lnTo>
                <a:lnTo>
                  <a:pt x="434" y="14"/>
                </a:lnTo>
                <a:lnTo>
                  <a:pt x="436" y="14"/>
                </a:lnTo>
                <a:lnTo>
                  <a:pt x="438" y="14"/>
                </a:lnTo>
                <a:lnTo>
                  <a:pt x="439" y="15"/>
                </a:lnTo>
                <a:lnTo>
                  <a:pt x="441" y="16"/>
                </a:lnTo>
                <a:lnTo>
                  <a:pt x="442" y="17"/>
                </a:lnTo>
                <a:lnTo>
                  <a:pt x="444" y="18"/>
                </a:lnTo>
                <a:lnTo>
                  <a:pt x="449" y="22"/>
                </a:lnTo>
                <a:lnTo>
                  <a:pt x="451" y="23"/>
                </a:lnTo>
                <a:lnTo>
                  <a:pt x="452" y="24"/>
                </a:lnTo>
                <a:lnTo>
                  <a:pt x="454" y="24"/>
                </a:lnTo>
                <a:lnTo>
                  <a:pt x="456" y="25"/>
                </a:lnTo>
                <a:lnTo>
                  <a:pt x="457" y="26"/>
                </a:lnTo>
                <a:lnTo>
                  <a:pt x="459" y="26"/>
                </a:lnTo>
                <a:lnTo>
                  <a:pt x="467" y="28"/>
                </a:lnTo>
                <a:lnTo>
                  <a:pt x="469" y="28"/>
                </a:lnTo>
                <a:lnTo>
                  <a:pt x="473" y="29"/>
                </a:lnTo>
                <a:lnTo>
                  <a:pt x="475" y="29"/>
                </a:lnTo>
                <a:lnTo>
                  <a:pt x="476" y="29"/>
                </a:lnTo>
                <a:lnTo>
                  <a:pt x="477" y="29"/>
                </a:lnTo>
                <a:lnTo>
                  <a:pt x="479" y="28"/>
                </a:lnTo>
                <a:lnTo>
                  <a:pt x="480" y="28"/>
                </a:lnTo>
                <a:lnTo>
                  <a:pt x="485" y="27"/>
                </a:lnTo>
                <a:lnTo>
                  <a:pt x="487" y="27"/>
                </a:lnTo>
                <a:lnTo>
                  <a:pt x="487" y="27"/>
                </a:lnTo>
                <a:lnTo>
                  <a:pt x="489" y="27"/>
                </a:lnTo>
                <a:lnTo>
                  <a:pt x="490" y="27"/>
                </a:lnTo>
                <a:lnTo>
                  <a:pt x="491" y="27"/>
                </a:lnTo>
                <a:lnTo>
                  <a:pt x="493" y="28"/>
                </a:lnTo>
                <a:lnTo>
                  <a:pt x="495" y="28"/>
                </a:lnTo>
                <a:lnTo>
                  <a:pt x="496" y="29"/>
                </a:lnTo>
                <a:lnTo>
                  <a:pt x="497" y="30"/>
                </a:lnTo>
                <a:lnTo>
                  <a:pt x="498" y="31"/>
                </a:lnTo>
                <a:lnTo>
                  <a:pt x="499" y="33"/>
                </a:lnTo>
                <a:lnTo>
                  <a:pt x="499" y="34"/>
                </a:lnTo>
                <a:lnTo>
                  <a:pt x="502" y="39"/>
                </a:lnTo>
                <a:lnTo>
                  <a:pt x="504" y="41"/>
                </a:lnTo>
                <a:lnTo>
                  <a:pt x="505" y="43"/>
                </a:lnTo>
                <a:lnTo>
                  <a:pt x="506" y="44"/>
                </a:lnTo>
                <a:lnTo>
                  <a:pt x="507" y="46"/>
                </a:lnTo>
                <a:lnTo>
                  <a:pt x="508" y="47"/>
                </a:lnTo>
                <a:lnTo>
                  <a:pt x="509" y="48"/>
                </a:lnTo>
                <a:lnTo>
                  <a:pt x="511" y="49"/>
                </a:lnTo>
                <a:lnTo>
                  <a:pt x="518" y="54"/>
                </a:lnTo>
                <a:lnTo>
                  <a:pt x="520" y="56"/>
                </a:lnTo>
                <a:lnTo>
                  <a:pt x="521" y="57"/>
                </a:lnTo>
                <a:lnTo>
                  <a:pt x="522" y="57"/>
                </a:lnTo>
                <a:lnTo>
                  <a:pt x="523" y="59"/>
                </a:lnTo>
                <a:lnTo>
                  <a:pt x="526" y="63"/>
                </a:lnTo>
                <a:lnTo>
                  <a:pt x="527" y="64"/>
                </a:lnTo>
                <a:lnTo>
                  <a:pt x="527" y="65"/>
                </a:lnTo>
                <a:lnTo>
                  <a:pt x="528" y="66"/>
                </a:lnTo>
                <a:lnTo>
                  <a:pt x="529" y="67"/>
                </a:lnTo>
                <a:lnTo>
                  <a:pt x="531" y="73"/>
                </a:lnTo>
                <a:lnTo>
                  <a:pt x="532" y="75"/>
                </a:lnTo>
                <a:lnTo>
                  <a:pt x="532" y="76"/>
                </a:lnTo>
                <a:lnTo>
                  <a:pt x="533" y="77"/>
                </a:lnTo>
                <a:lnTo>
                  <a:pt x="534" y="78"/>
                </a:lnTo>
                <a:lnTo>
                  <a:pt x="534" y="79"/>
                </a:lnTo>
                <a:lnTo>
                  <a:pt x="535" y="80"/>
                </a:lnTo>
                <a:lnTo>
                  <a:pt x="536" y="81"/>
                </a:lnTo>
                <a:lnTo>
                  <a:pt x="538" y="82"/>
                </a:lnTo>
                <a:lnTo>
                  <a:pt x="539" y="83"/>
                </a:lnTo>
                <a:lnTo>
                  <a:pt x="541" y="84"/>
                </a:lnTo>
                <a:lnTo>
                  <a:pt x="542" y="84"/>
                </a:lnTo>
                <a:lnTo>
                  <a:pt x="544" y="85"/>
                </a:lnTo>
                <a:lnTo>
                  <a:pt x="544" y="85"/>
                </a:lnTo>
                <a:lnTo>
                  <a:pt x="545" y="85"/>
                </a:lnTo>
                <a:lnTo>
                  <a:pt x="545" y="86"/>
                </a:lnTo>
                <a:lnTo>
                  <a:pt x="546" y="87"/>
                </a:lnTo>
                <a:lnTo>
                  <a:pt x="547" y="90"/>
                </a:lnTo>
                <a:lnTo>
                  <a:pt x="547" y="93"/>
                </a:lnTo>
                <a:lnTo>
                  <a:pt x="548" y="95"/>
                </a:lnTo>
                <a:lnTo>
                  <a:pt x="548" y="97"/>
                </a:lnTo>
                <a:lnTo>
                  <a:pt x="548" y="99"/>
                </a:lnTo>
                <a:lnTo>
                  <a:pt x="548" y="102"/>
                </a:lnTo>
                <a:lnTo>
                  <a:pt x="548" y="104"/>
                </a:lnTo>
                <a:lnTo>
                  <a:pt x="547" y="107"/>
                </a:lnTo>
                <a:lnTo>
                  <a:pt x="547" y="109"/>
                </a:lnTo>
                <a:lnTo>
                  <a:pt x="546" y="111"/>
                </a:lnTo>
                <a:lnTo>
                  <a:pt x="545" y="114"/>
                </a:lnTo>
                <a:lnTo>
                  <a:pt x="544" y="116"/>
                </a:lnTo>
                <a:lnTo>
                  <a:pt x="543" y="117"/>
                </a:lnTo>
                <a:lnTo>
                  <a:pt x="542" y="119"/>
                </a:lnTo>
                <a:lnTo>
                  <a:pt x="538" y="124"/>
                </a:lnTo>
                <a:lnTo>
                  <a:pt x="536" y="126"/>
                </a:lnTo>
                <a:lnTo>
                  <a:pt x="535" y="128"/>
                </a:lnTo>
                <a:lnTo>
                  <a:pt x="533" y="130"/>
                </a:lnTo>
                <a:lnTo>
                  <a:pt x="531" y="131"/>
                </a:lnTo>
                <a:lnTo>
                  <a:pt x="529" y="132"/>
                </a:lnTo>
                <a:lnTo>
                  <a:pt x="527" y="133"/>
                </a:lnTo>
                <a:lnTo>
                  <a:pt x="523" y="135"/>
                </a:lnTo>
                <a:lnTo>
                  <a:pt x="515" y="139"/>
                </a:lnTo>
                <a:lnTo>
                  <a:pt x="507" y="143"/>
                </a:lnTo>
                <a:lnTo>
                  <a:pt x="503" y="145"/>
                </a:lnTo>
                <a:lnTo>
                  <a:pt x="500" y="147"/>
                </a:lnTo>
                <a:lnTo>
                  <a:pt x="497" y="148"/>
                </a:lnTo>
                <a:lnTo>
                  <a:pt x="489" y="151"/>
                </a:lnTo>
                <a:lnTo>
                  <a:pt x="484" y="152"/>
                </a:lnTo>
                <a:lnTo>
                  <a:pt x="481" y="153"/>
                </a:lnTo>
                <a:lnTo>
                  <a:pt x="479" y="154"/>
                </a:lnTo>
                <a:lnTo>
                  <a:pt x="471" y="156"/>
                </a:lnTo>
                <a:lnTo>
                  <a:pt x="467" y="157"/>
                </a:lnTo>
                <a:lnTo>
                  <a:pt x="465" y="157"/>
                </a:lnTo>
                <a:lnTo>
                  <a:pt x="463" y="158"/>
                </a:lnTo>
                <a:lnTo>
                  <a:pt x="462" y="159"/>
                </a:lnTo>
                <a:lnTo>
                  <a:pt x="461" y="159"/>
                </a:lnTo>
                <a:lnTo>
                  <a:pt x="459" y="160"/>
                </a:lnTo>
                <a:lnTo>
                  <a:pt x="458" y="161"/>
                </a:lnTo>
                <a:lnTo>
                  <a:pt x="457" y="162"/>
                </a:lnTo>
                <a:lnTo>
                  <a:pt x="456" y="163"/>
                </a:lnTo>
                <a:lnTo>
                  <a:pt x="455" y="165"/>
                </a:lnTo>
                <a:lnTo>
                  <a:pt x="452" y="170"/>
                </a:lnTo>
                <a:lnTo>
                  <a:pt x="452" y="172"/>
                </a:lnTo>
                <a:lnTo>
                  <a:pt x="450" y="174"/>
                </a:lnTo>
                <a:lnTo>
                  <a:pt x="446" y="179"/>
                </a:lnTo>
                <a:lnTo>
                  <a:pt x="445" y="182"/>
                </a:lnTo>
                <a:lnTo>
                  <a:pt x="443" y="184"/>
                </a:lnTo>
                <a:lnTo>
                  <a:pt x="442" y="186"/>
                </a:lnTo>
                <a:lnTo>
                  <a:pt x="441" y="188"/>
                </a:lnTo>
                <a:lnTo>
                  <a:pt x="441" y="190"/>
                </a:lnTo>
                <a:lnTo>
                  <a:pt x="441" y="192"/>
                </a:lnTo>
                <a:lnTo>
                  <a:pt x="441" y="195"/>
                </a:lnTo>
                <a:lnTo>
                  <a:pt x="441" y="197"/>
                </a:lnTo>
                <a:lnTo>
                  <a:pt x="441" y="198"/>
                </a:lnTo>
                <a:lnTo>
                  <a:pt x="441" y="201"/>
                </a:lnTo>
                <a:lnTo>
                  <a:pt x="441" y="203"/>
                </a:lnTo>
                <a:lnTo>
                  <a:pt x="441" y="204"/>
                </a:lnTo>
                <a:lnTo>
                  <a:pt x="441" y="206"/>
                </a:lnTo>
                <a:lnTo>
                  <a:pt x="441" y="207"/>
                </a:lnTo>
                <a:lnTo>
                  <a:pt x="440" y="212"/>
                </a:lnTo>
                <a:lnTo>
                  <a:pt x="440" y="214"/>
                </a:lnTo>
                <a:lnTo>
                  <a:pt x="439" y="216"/>
                </a:lnTo>
                <a:lnTo>
                  <a:pt x="438" y="219"/>
                </a:lnTo>
                <a:lnTo>
                  <a:pt x="436" y="225"/>
                </a:lnTo>
                <a:lnTo>
                  <a:pt x="436" y="226"/>
                </a:lnTo>
                <a:lnTo>
                  <a:pt x="435" y="228"/>
                </a:lnTo>
                <a:lnTo>
                  <a:pt x="435" y="230"/>
                </a:lnTo>
                <a:lnTo>
                  <a:pt x="435" y="233"/>
                </a:lnTo>
                <a:lnTo>
                  <a:pt x="434" y="235"/>
                </a:lnTo>
                <a:lnTo>
                  <a:pt x="434" y="241"/>
                </a:lnTo>
                <a:lnTo>
                  <a:pt x="434" y="242"/>
                </a:lnTo>
                <a:lnTo>
                  <a:pt x="433" y="244"/>
                </a:lnTo>
                <a:lnTo>
                  <a:pt x="433" y="245"/>
                </a:lnTo>
                <a:lnTo>
                  <a:pt x="433" y="246"/>
                </a:lnTo>
                <a:lnTo>
                  <a:pt x="431" y="251"/>
                </a:lnTo>
                <a:lnTo>
                  <a:pt x="430" y="253"/>
                </a:lnTo>
                <a:lnTo>
                  <a:pt x="429" y="258"/>
                </a:lnTo>
                <a:lnTo>
                  <a:pt x="428" y="259"/>
                </a:lnTo>
                <a:lnTo>
                  <a:pt x="428" y="260"/>
                </a:lnTo>
                <a:lnTo>
                  <a:pt x="428" y="262"/>
                </a:lnTo>
                <a:lnTo>
                  <a:pt x="428" y="264"/>
                </a:lnTo>
                <a:lnTo>
                  <a:pt x="428" y="265"/>
                </a:lnTo>
                <a:lnTo>
                  <a:pt x="429" y="269"/>
                </a:lnTo>
                <a:lnTo>
                  <a:pt x="429" y="271"/>
                </a:lnTo>
                <a:lnTo>
                  <a:pt x="429" y="272"/>
                </a:lnTo>
                <a:lnTo>
                  <a:pt x="429" y="273"/>
                </a:lnTo>
                <a:lnTo>
                  <a:pt x="429" y="278"/>
                </a:lnTo>
                <a:lnTo>
                  <a:pt x="428" y="285"/>
                </a:lnTo>
                <a:lnTo>
                  <a:pt x="428" y="287"/>
                </a:lnTo>
                <a:lnTo>
                  <a:pt x="428" y="289"/>
                </a:lnTo>
                <a:lnTo>
                  <a:pt x="428" y="292"/>
                </a:lnTo>
                <a:lnTo>
                  <a:pt x="427" y="293"/>
                </a:lnTo>
                <a:lnTo>
                  <a:pt x="427" y="295"/>
                </a:lnTo>
                <a:lnTo>
                  <a:pt x="426" y="297"/>
                </a:lnTo>
                <a:lnTo>
                  <a:pt x="425" y="299"/>
                </a:lnTo>
                <a:lnTo>
                  <a:pt x="424" y="303"/>
                </a:lnTo>
                <a:lnTo>
                  <a:pt x="422" y="308"/>
                </a:lnTo>
                <a:lnTo>
                  <a:pt x="420" y="312"/>
                </a:lnTo>
                <a:lnTo>
                  <a:pt x="420" y="313"/>
                </a:lnTo>
                <a:lnTo>
                  <a:pt x="418" y="315"/>
                </a:lnTo>
                <a:lnTo>
                  <a:pt x="416" y="319"/>
                </a:lnTo>
                <a:lnTo>
                  <a:pt x="415" y="322"/>
                </a:lnTo>
                <a:lnTo>
                  <a:pt x="413" y="324"/>
                </a:lnTo>
                <a:lnTo>
                  <a:pt x="411" y="326"/>
                </a:lnTo>
                <a:lnTo>
                  <a:pt x="409" y="327"/>
                </a:lnTo>
                <a:lnTo>
                  <a:pt x="407" y="329"/>
                </a:lnTo>
                <a:lnTo>
                  <a:pt x="405" y="331"/>
                </a:lnTo>
                <a:lnTo>
                  <a:pt x="403" y="332"/>
                </a:lnTo>
                <a:lnTo>
                  <a:pt x="399" y="333"/>
                </a:lnTo>
                <a:lnTo>
                  <a:pt x="397" y="334"/>
                </a:lnTo>
                <a:lnTo>
                  <a:pt x="393" y="335"/>
                </a:lnTo>
                <a:lnTo>
                  <a:pt x="392" y="335"/>
                </a:lnTo>
                <a:lnTo>
                  <a:pt x="391" y="336"/>
                </a:lnTo>
                <a:lnTo>
                  <a:pt x="389" y="336"/>
                </a:lnTo>
                <a:lnTo>
                  <a:pt x="388" y="336"/>
                </a:lnTo>
                <a:lnTo>
                  <a:pt x="385" y="336"/>
                </a:lnTo>
                <a:lnTo>
                  <a:pt x="379" y="336"/>
                </a:lnTo>
                <a:lnTo>
                  <a:pt x="376" y="336"/>
                </a:lnTo>
                <a:lnTo>
                  <a:pt x="375" y="336"/>
                </a:lnTo>
                <a:lnTo>
                  <a:pt x="367" y="337"/>
                </a:lnTo>
                <a:lnTo>
                  <a:pt x="364" y="337"/>
                </a:lnTo>
                <a:lnTo>
                  <a:pt x="362" y="337"/>
                </a:lnTo>
                <a:lnTo>
                  <a:pt x="360" y="338"/>
                </a:lnTo>
                <a:lnTo>
                  <a:pt x="358" y="338"/>
                </a:lnTo>
                <a:lnTo>
                  <a:pt x="357" y="339"/>
                </a:lnTo>
                <a:lnTo>
                  <a:pt x="356" y="339"/>
                </a:lnTo>
                <a:lnTo>
                  <a:pt x="355" y="340"/>
                </a:lnTo>
                <a:lnTo>
                  <a:pt x="354" y="340"/>
                </a:lnTo>
                <a:lnTo>
                  <a:pt x="352" y="341"/>
                </a:lnTo>
                <a:lnTo>
                  <a:pt x="351" y="342"/>
                </a:lnTo>
                <a:lnTo>
                  <a:pt x="350" y="343"/>
                </a:lnTo>
                <a:lnTo>
                  <a:pt x="349" y="344"/>
                </a:lnTo>
                <a:lnTo>
                  <a:pt x="349" y="345"/>
                </a:lnTo>
                <a:lnTo>
                  <a:pt x="348" y="346"/>
                </a:lnTo>
                <a:lnTo>
                  <a:pt x="347" y="347"/>
                </a:lnTo>
                <a:lnTo>
                  <a:pt x="347" y="349"/>
                </a:lnTo>
                <a:lnTo>
                  <a:pt x="346" y="350"/>
                </a:lnTo>
                <a:lnTo>
                  <a:pt x="345" y="353"/>
                </a:lnTo>
                <a:lnTo>
                  <a:pt x="344" y="358"/>
                </a:lnTo>
                <a:lnTo>
                  <a:pt x="343" y="363"/>
                </a:lnTo>
                <a:lnTo>
                  <a:pt x="342" y="366"/>
                </a:lnTo>
                <a:lnTo>
                  <a:pt x="342" y="368"/>
                </a:lnTo>
                <a:lnTo>
                  <a:pt x="341" y="370"/>
                </a:lnTo>
                <a:lnTo>
                  <a:pt x="340" y="377"/>
                </a:lnTo>
                <a:lnTo>
                  <a:pt x="340" y="379"/>
                </a:lnTo>
                <a:lnTo>
                  <a:pt x="339" y="382"/>
                </a:lnTo>
                <a:lnTo>
                  <a:pt x="339" y="385"/>
                </a:lnTo>
                <a:lnTo>
                  <a:pt x="338" y="387"/>
                </a:lnTo>
                <a:lnTo>
                  <a:pt x="337" y="390"/>
                </a:lnTo>
                <a:lnTo>
                  <a:pt x="336" y="392"/>
                </a:lnTo>
                <a:lnTo>
                  <a:pt x="335" y="394"/>
                </a:lnTo>
                <a:lnTo>
                  <a:pt x="334" y="396"/>
                </a:lnTo>
                <a:lnTo>
                  <a:pt x="334" y="397"/>
                </a:lnTo>
                <a:lnTo>
                  <a:pt x="333" y="398"/>
                </a:lnTo>
                <a:lnTo>
                  <a:pt x="332" y="399"/>
                </a:lnTo>
                <a:lnTo>
                  <a:pt x="331" y="400"/>
                </a:lnTo>
                <a:lnTo>
                  <a:pt x="330" y="400"/>
                </a:lnTo>
                <a:lnTo>
                  <a:pt x="329" y="401"/>
                </a:lnTo>
                <a:lnTo>
                  <a:pt x="328" y="402"/>
                </a:lnTo>
                <a:lnTo>
                  <a:pt x="327" y="402"/>
                </a:lnTo>
                <a:lnTo>
                  <a:pt x="326" y="402"/>
                </a:lnTo>
                <a:lnTo>
                  <a:pt x="324" y="403"/>
                </a:lnTo>
                <a:lnTo>
                  <a:pt x="323" y="403"/>
                </a:lnTo>
                <a:lnTo>
                  <a:pt x="310" y="403"/>
                </a:lnTo>
                <a:lnTo>
                  <a:pt x="307" y="404"/>
                </a:lnTo>
                <a:lnTo>
                  <a:pt x="305" y="404"/>
                </a:lnTo>
                <a:lnTo>
                  <a:pt x="301" y="405"/>
                </a:lnTo>
                <a:lnTo>
                  <a:pt x="298" y="405"/>
                </a:lnTo>
                <a:lnTo>
                  <a:pt x="297" y="406"/>
                </a:lnTo>
                <a:lnTo>
                  <a:pt x="296" y="406"/>
                </a:lnTo>
                <a:lnTo>
                  <a:pt x="294" y="407"/>
                </a:lnTo>
                <a:lnTo>
                  <a:pt x="293" y="407"/>
                </a:lnTo>
                <a:lnTo>
                  <a:pt x="293" y="407"/>
                </a:lnTo>
                <a:lnTo>
                  <a:pt x="292" y="408"/>
                </a:lnTo>
                <a:lnTo>
                  <a:pt x="290" y="409"/>
                </a:lnTo>
                <a:lnTo>
                  <a:pt x="286" y="414"/>
                </a:lnTo>
                <a:lnTo>
                  <a:pt x="283" y="416"/>
                </a:lnTo>
                <a:lnTo>
                  <a:pt x="281" y="419"/>
                </a:lnTo>
                <a:lnTo>
                  <a:pt x="279" y="421"/>
                </a:lnTo>
                <a:lnTo>
                  <a:pt x="278" y="423"/>
                </a:lnTo>
                <a:lnTo>
                  <a:pt x="275" y="427"/>
                </a:lnTo>
                <a:lnTo>
                  <a:pt x="272" y="431"/>
                </a:lnTo>
                <a:lnTo>
                  <a:pt x="272" y="432"/>
                </a:lnTo>
                <a:lnTo>
                  <a:pt x="270" y="434"/>
                </a:lnTo>
                <a:lnTo>
                  <a:pt x="268" y="436"/>
                </a:lnTo>
                <a:lnTo>
                  <a:pt x="264" y="440"/>
                </a:lnTo>
                <a:lnTo>
                  <a:pt x="262" y="442"/>
                </a:lnTo>
                <a:lnTo>
                  <a:pt x="260" y="444"/>
                </a:lnTo>
                <a:lnTo>
                  <a:pt x="258" y="445"/>
                </a:lnTo>
                <a:lnTo>
                  <a:pt x="256" y="447"/>
                </a:lnTo>
                <a:lnTo>
                  <a:pt x="254" y="448"/>
                </a:lnTo>
                <a:lnTo>
                  <a:pt x="251" y="449"/>
                </a:lnTo>
                <a:lnTo>
                  <a:pt x="245" y="451"/>
                </a:lnTo>
                <a:lnTo>
                  <a:pt x="240" y="452"/>
                </a:lnTo>
                <a:lnTo>
                  <a:pt x="237" y="453"/>
                </a:lnTo>
                <a:lnTo>
                  <a:pt x="234" y="453"/>
                </a:lnTo>
                <a:lnTo>
                  <a:pt x="233" y="453"/>
                </a:lnTo>
                <a:lnTo>
                  <a:pt x="233" y="453"/>
                </a:lnTo>
                <a:lnTo>
                  <a:pt x="232" y="451"/>
                </a:lnTo>
                <a:lnTo>
                  <a:pt x="231" y="449"/>
                </a:lnTo>
                <a:lnTo>
                  <a:pt x="230" y="444"/>
                </a:lnTo>
                <a:lnTo>
                  <a:pt x="229" y="442"/>
                </a:lnTo>
                <a:lnTo>
                  <a:pt x="228" y="441"/>
                </a:lnTo>
                <a:lnTo>
                  <a:pt x="227" y="439"/>
                </a:lnTo>
                <a:lnTo>
                  <a:pt x="224" y="435"/>
                </a:lnTo>
                <a:lnTo>
                  <a:pt x="219" y="428"/>
                </a:lnTo>
                <a:lnTo>
                  <a:pt x="217" y="426"/>
                </a:lnTo>
                <a:lnTo>
                  <a:pt x="216" y="424"/>
                </a:lnTo>
                <a:lnTo>
                  <a:pt x="214" y="422"/>
                </a:lnTo>
                <a:lnTo>
                  <a:pt x="213" y="421"/>
                </a:lnTo>
                <a:lnTo>
                  <a:pt x="211" y="419"/>
                </a:lnTo>
                <a:lnTo>
                  <a:pt x="209" y="418"/>
                </a:lnTo>
                <a:lnTo>
                  <a:pt x="208" y="417"/>
                </a:lnTo>
                <a:lnTo>
                  <a:pt x="198" y="413"/>
                </a:lnTo>
                <a:lnTo>
                  <a:pt x="196" y="412"/>
                </a:lnTo>
                <a:lnTo>
                  <a:pt x="193" y="411"/>
                </a:lnTo>
                <a:lnTo>
                  <a:pt x="192" y="410"/>
                </a:lnTo>
                <a:lnTo>
                  <a:pt x="191" y="410"/>
                </a:lnTo>
                <a:lnTo>
                  <a:pt x="190" y="409"/>
                </a:lnTo>
                <a:lnTo>
                  <a:pt x="190" y="409"/>
                </a:lnTo>
                <a:lnTo>
                  <a:pt x="189" y="408"/>
                </a:lnTo>
                <a:lnTo>
                  <a:pt x="189" y="407"/>
                </a:lnTo>
                <a:lnTo>
                  <a:pt x="188" y="406"/>
                </a:lnTo>
                <a:lnTo>
                  <a:pt x="188" y="406"/>
                </a:lnTo>
                <a:lnTo>
                  <a:pt x="188" y="404"/>
                </a:lnTo>
                <a:lnTo>
                  <a:pt x="188" y="401"/>
                </a:lnTo>
                <a:lnTo>
                  <a:pt x="187" y="399"/>
                </a:lnTo>
                <a:lnTo>
                  <a:pt x="187" y="398"/>
                </a:lnTo>
                <a:lnTo>
                  <a:pt x="187" y="397"/>
                </a:lnTo>
                <a:lnTo>
                  <a:pt x="186" y="397"/>
                </a:lnTo>
                <a:lnTo>
                  <a:pt x="186" y="396"/>
                </a:lnTo>
                <a:lnTo>
                  <a:pt x="186" y="395"/>
                </a:lnTo>
                <a:lnTo>
                  <a:pt x="185" y="394"/>
                </a:lnTo>
                <a:lnTo>
                  <a:pt x="184" y="394"/>
                </a:lnTo>
                <a:lnTo>
                  <a:pt x="183" y="393"/>
                </a:lnTo>
                <a:lnTo>
                  <a:pt x="181" y="391"/>
                </a:lnTo>
                <a:lnTo>
                  <a:pt x="180" y="390"/>
                </a:lnTo>
                <a:lnTo>
                  <a:pt x="178" y="390"/>
                </a:lnTo>
                <a:lnTo>
                  <a:pt x="177" y="389"/>
                </a:lnTo>
                <a:lnTo>
                  <a:pt x="173" y="388"/>
                </a:lnTo>
                <a:lnTo>
                  <a:pt x="170" y="387"/>
                </a:lnTo>
                <a:lnTo>
                  <a:pt x="169" y="386"/>
                </a:lnTo>
                <a:lnTo>
                  <a:pt x="168" y="386"/>
                </a:lnTo>
                <a:lnTo>
                  <a:pt x="167" y="386"/>
                </a:lnTo>
                <a:lnTo>
                  <a:pt x="166" y="386"/>
                </a:lnTo>
                <a:lnTo>
                  <a:pt x="165" y="386"/>
                </a:lnTo>
                <a:lnTo>
                  <a:pt x="160" y="387"/>
                </a:lnTo>
                <a:lnTo>
                  <a:pt x="156" y="387"/>
                </a:lnTo>
                <a:lnTo>
                  <a:pt x="154" y="387"/>
                </a:lnTo>
                <a:lnTo>
                  <a:pt x="151" y="388"/>
                </a:lnTo>
                <a:lnTo>
                  <a:pt x="146" y="389"/>
                </a:lnTo>
                <a:lnTo>
                  <a:pt x="144" y="389"/>
                </a:lnTo>
                <a:lnTo>
                  <a:pt x="142" y="389"/>
                </a:lnTo>
                <a:lnTo>
                  <a:pt x="141" y="389"/>
                </a:lnTo>
                <a:lnTo>
                  <a:pt x="140" y="389"/>
                </a:lnTo>
                <a:lnTo>
                  <a:pt x="139" y="389"/>
                </a:lnTo>
                <a:lnTo>
                  <a:pt x="138" y="389"/>
                </a:lnTo>
                <a:lnTo>
                  <a:pt x="136" y="388"/>
                </a:lnTo>
                <a:lnTo>
                  <a:pt x="135" y="387"/>
                </a:lnTo>
                <a:lnTo>
                  <a:pt x="133" y="386"/>
                </a:lnTo>
                <a:lnTo>
                  <a:pt x="131" y="385"/>
                </a:lnTo>
                <a:lnTo>
                  <a:pt x="123" y="379"/>
                </a:lnTo>
                <a:lnTo>
                  <a:pt x="122" y="378"/>
                </a:lnTo>
                <a:lnTo>
                  <a:pt x="121" y="378"/>
                </a:lnTo>
                <a:lnTo>
                  <a:pt x="120" y="377"/>
                </a:lnTo>
                <a:lnTo>
                  <a:pt x="118" y="377"/>
                </a:lnTo>
                <a:lnTo>
                  <a:pt x="117" y="377"/>
                </a:lnTo>
                <a:lnTo>
                  <a:pt x="114" y="376"/>
                </a:lnTo>
                <a:lnTo>
                  <a:pt x="112" y="376"/>
                </a:lnTo>
                <a:lnTo>
                  <a:pt x="110" y="376"/>
                </a:lnTo>
                <a:lnTo>
                  <a:pt x="109" y="375"/>
                </a:lnTo>
                <a:lnTo>
                  <a:pt x="108" y="375"/>
                </a:lnTo>
                <a:lnTo>
                  <a:pt x="108" y="374"/>
                </a:lnTo>
                <a:lnTo>
                  <a:pt x="107" y="374"/>
                </a:lnTo>
                <a:lnTo>
                  <a:pt x="107" y="373"/>
                </a:lnTo>
                <a:lnTo>
                  <a:pt x="106" y="372"/>
                </a:lnTo>
                <a:lnTo>
                  <a:pt x="106" y="371"/>
                </a:lnTo>
                <a:lnTo>
                  <a:pt x="106" y="370"/>
                </a:lnTo>
                <a:lnTo>
                  <a:pt x="105" y="366"/>
                </a:lnTo>
                <a:lnTo>
                  <a:pt x="105" y="364"/>
                </a:lnTo>
                <a:lnTo>
                  <a:pt x="105" y="362"/>
                </a:lnTo>
                <a:lnTo>
                  <a:pt x="104" y="361"/>
                </a:lnTo>
                <a:lnTo>
                  <a:pt x="104" y="360"/>
                </a:lnTo>
                <a:lnTo>
                  <a:pt x="103" y="360"/>
                </a:lnTo>
                <a:lnTo>
                  <a:pt x="102" y="358"/>
                </a:lnTo>
                <a:lnTo>
                  <a:pt x="101" y="357"/>
                </a:lnTo>
                <a:lnTo>
                  <a:pt x="99" y="356"/>
                </a:lnTo>
                <a:lnTo>
                  <a:pt x="98" y="355"/>
                </a:lnTo>
                <a:lnTo>
                  <a:pt x="97" y="355"/>
                </a:lnTo>
                <a:lnTo>
                  <a:pt x="95" y="354"/>
                </a:lnTo>
                <a:lnTo>
                  <a:pt x="94" y="354"/>
                </a:lnTo>
                <a:lnTo>
                  <a:pt x="87" y="353"/>
                </a:lnTo>
                <a:lnTo>
                  <a:pt x="83" y="352"/>
                </a:lnTo>
                <a:lnTo>
                  <a:pt x="75" y="351"/>
                </a:lnTo>
                <a:lnTo>
                  <a:pt x="74" y="351"/>
                </a:lnTo>
                <a:lnTo>
                  <a:pt x="73" y="351"/>
                </a:lnTo>
                <a:lnTo>
                  <a:pt x="71" y="350"/>
                </a:lnTo>
                <a:lnTo>
                  <a:pt x="71" y="349"/>
                </a:lnTo>
                <a:lnTo>
                  <a:pt x="70" y="349"/>
                </a:lnTo>
                <a:lnTo>
                  <a:pt x="68" y="347"/>
                </a:lnTo>
                <a:lnTo>
                  <a:pt x="66" y="345"/>
                </a:lnTo>
                <a:lnTo>
                  <a:pt x="65" y="344"/>
                </a:lnTo>
                <a:lnTo>
                  <a:pt x="64" y="343"/>
                </a:lnTo>
                <a:lnTo>
                  <a:pt x="63" y="343"/>
                </a:lnTo>
                <a:lnTo>
                  <a:pt x="60" y="342"/>
                </a:lnTo>
                <a:lnTo>
                  <a:pt x="58" y="341"/>
                </a:lnTo>
                <a:lnTo>
                  <a:pt x="57" y="340"/>
                </a:lnTo>
                <a:lnTo>
                  <a:pt x="56" y="340"/>
                </a:lnTo>
                <a:lnTo>
                  <a:pt x="54" y="339"/>
                </a:lnTo>
                <a:lnTo>
                  <a:pt x="50" y="338"/>
                </a:lnTo>
                <a:lnTo>
                  <a:pt x="50" y="338"/>
                </a:lnTo>
                <a:lnTo>
                  <a:pt x="49" y="338"/>
                </a:lnTo>
                <a:lnTo>
                  <a:pt x="49" y="337"/>
                </a:lnTo>
                <a:lnTo>
                  <a:pt x="48" y="336"/>
                </a:lnTo>
                <a:lnTo>
                  <a:pt x="48" y="336"/>
                </a:lnTo>
                <a:lnTo>
                  <a:pt x="48" y="335"/>
                </a:lnTo>
                <a:lnTo>
                  <a:pt x="48" y="334"/>
                </a:lnTo>
                <a:lnTo>
                  <a:pt x="48" y="332"/>
                </a:lnTo>
                <a:lnTo>
                  <a:pt x="48" y="327"/>
                </a:lnTo>
                <a:lnTo>
                  <a:pt x="48" y="324"/>
                </a:lnTo>
                <a:lnTo>
                  <a:pt x="48" y="323"/>
                </a:lnTo>
                <a:lnTo>
                  <a:pt x="48" y="321"/>
                </a:lnTo>
                <a:lnTo>
                  <a:pt x="48" y="320"/>
                </a:lnTo>
                <a:lnTo>
                  <a:pt x="47" y="318"/>
                </a:lnTo>
                <a:lnTo>
                  <a:pt x="47" y="316"/>
                </a:lnTo>
                <a:lnTo>
                  <a:pt x="46" y="315"/>
                </a:lnTo>
                <a:lnTo>
                  <a:pt x="44" y="313"/>
                </a:lnTo>
                <a:lnTo>
                  <a:pt x="43" y="310"/>
                </a:lnTo>
                <a:lnTo>
                  <a:pt x="42" y="309"/>
                </a:lnTo>
                <a:lnTo>
                  <a:pt x="41" y="308"/>
                </a:lnTo>
                <a:lnTo>
                  <a:pt x="40" y="308"/>
                </a:lnTo>
                <a:lnTo>
                  <a:pt x="39" y="307"/>
                </a:lnTo>
                <a:lnTo>
                  <a:pt x="39" y="307"/>
                </a:lnTo>
                <a:lnTo>
                  <a:pt x="38" y="307"/>
                </a:lnTo>
                <a:lnTo>
                  <a:pt x="36" y="307"/>
                </a:lnTo>
                <a:lnTo>
                  <a:pt x="35" y="307"/>
                </a:lnTo>
                <a:lnTo>
                  <a:pt x="34" y="307"/>
                </a:lnTo>
                <a:lnTo>
                  <a:pt x="33" y="307"/>
                </a:lnTo>
                <a:lnTo>
                  <a:pt x="30" y="308"/>
                </a:lnTo>
                <a:lnTo>
                  <a:pt x="28" y="309"/>
                </a:lnTo>
                <a:lnTo>
                  <a:pt x="18" y="312"/>
                </a:lnTo>
                <a:lnTo>
                  <a:pt x="14" y="313"/>
                </a:lnTo>
                <a:lnTo>
                  <a:pt x="12" y="314"/>
                </a:lnTo>
                <a:lnTo>
                  <a:pt x="11" y="314"/>
                </a:lnTo>
                <a:lnTo>
                  <a:pt x="9" y="314"/>
                </a:lnTo>
                <a:lnTo>
                  <a:pt x="7" y="315"/>
                </a:lnTo>
                <a:lnTo>
                  <a:pt x="6" y="314"/>
                </a:lnTo>
                <a:lnTo>
                  <a:pt x="5" y="314"/>
                </a:lnTo>
                <a:lnTo>
                  <a:pt x="4" y="314"/>
                </a:lnTo>
                <a:lnTo>
                  <a:pt x="3" y="314"/>
                </a:lnTo>
                <a:lnTo>
                  <a:pt x="2" y="313"/>
                </a:lnTo>
                <a:lnTo>
                  <a:pt x="1" y="313"/>
                </a:lnTo>
                <a:lnTo>
                  <a:pt x="1" y="312"/>
                </a:lnTo>
                <a:lnTo>
                  <a:pt x="1" y="312"/>
                </a:lnTo>
                <a:lnTo>
                  <a:pt x="0" y="310"/>
                </a:lnTo>
                <a:lnTo>
                  <a:pt x="0" y="308"/>
                </a:lnTo>
                <a:lnTo>
                  <a:pt x="0" y="306"/>
                </a:lnTo>
                <a:lnTo>
                  <a:pt x="0" y="305"/>
                </a:lnTo>
                <a:lnTo>
                  <a:pt x="0" y="303"/>
                </a:lnTo>
                <a:lnTo>
                  <a:pt x="0" y="302"/>
                </a:lnTo>
                <a:lnTo>
                  <a:pt x="1" y="301"/>
                </a:lnTo>
                <a:lnTo>
                  <a:pt x="1" y="300"/>
                </a:lnTo>
                <a:lnTo>
                  <a:pt x="2" y="299"/>
                </a:lnTo>
                <a:lnTo>
                  <a:pt x="3" y="299"/>
                </a:lnTo>
                <a:lnTo>
                  <a:pt x="5" y="297"/>
                </a:lnTo>
                <a:lnTo>
                  <a:pt x="6" y="296"/>
                </a:lnTo>
                <a:lnTo>
                  <a:pt x="7" y="295"/>
                </a:lnTo>
                <a:lnTo>
                  <a:pt x="8" y="294"/>
                </a:lnTo>
                <a:lnTo>
                  <a:pt x="8" y="293"/>
                </a:lnTo>
                <a:lnTo>
                  <a:pt x="10" y="291"/>
                </a:lnTo>
                <a:lnTo>
                  <a:pt x="12" y="285"/>
                </a:lnTo>
                <a:lnTo>
                  <a:pt x="13" y="284"/>
                </a:lnTo>
                <a:lnTo>
                  <a:pt x="14" y="282"/>
                </a:lnTo>
                <a:lnTo>
                  <a:pt x="15" y="280"/>
                </a:lnTo>
                <a:lnTo>
                  <a:pt x="16" y="279"/>
                </a:lnTo>
                <a:lnTo>
                  <a:pt x="18" y="278"/>
                </a:lnTo>
                <a:lnTo>
                  <a:pt x="19" y="277"/>
                </a:lnTo>
                <a:lnTo>
                  <a:pt x="22" y="276"/>
                </a:lnTo>
                <a:lnTo>
                  <a:pt x="25" y="273"/>
                </a:lnTo>
                <a:lnTo>
                  <a:pt x="27" y="271"/>
                </a:lnTo>
                <a:lnTo>
                  <a:pt x="28" y="271"/>
                </a:lnTo>
                <a:lnTo>
                  <a:pt x="28" y="270"/>
                </a:lnTo>
                <a:lnTo>
                  <a:pt x="29" y="269"/>
                </a:lnTo>
                <a:lnTo>
                  <a:pt x="30" y="267"/>
                </a:lnTo>
                <a:lnTo>
                  <a:pt x="31" y="266"/>
                </a:lnTo>
                <a:lnTo>
                  <a:pt x="31" y="264"/>
                </a:lnTo>
                <a:lnTo>
                  <a:pt x="32" y="262"/>
                </a:lnTo>
                <a:lnTo>
                  <a:pt x="33" y="260"/>
                </a:lnTo>
                <a:lnTo>
                  <a:pt x="33" y="258"/>
                </a:lnTo>
                <a:lnTo>
                  <a:pt x="33" y="256"/>
                </a:lnTo>
                <a:lnTo>
                  <a:pt x="33" y="255"/>
                </a:lnTo>
                <a:lnTo>
                  <a:pt x="33" y="254"/>
                </a:lnTo>
                <a:lnTo>
                  <a:pt x="33" y="252"/>
                </a:lnTo>
                <a:lnTo>
                  <a:pt x="33" y="251"/>
                </a:lnTo>
                <a:lnTo>
                  <a:pt x="33" y="250"/>
                </a:lnTo>
                <a:lnTo>
                  <a:pt x="32" y="250"/>
                </a:lnTo>
                <a:lnTo>
                  <a:pt x="32" y="249"/>
                </a:lnTo>
                <a:lnTo>
                  <a:pt x="31" y="249"/>
                </a:lnTo>
                <a:lnTo>
                  <a:pt x="30" y="248"/>
                </a:lnTo>
                <a:lnTo>
                  <a:pt x="29" y="248"/>
                </a:lnTo>
                <a:lnTo>
                  <a:pt x="29" y="248"/>
                </a:lnTo>
                <a:lnTo>
                  <a:pt x="26" y="249"/>
                </a:lnTo>
                <a:lnTo>
                  <a:pt x="25" y="249"/>
                </a:lnTo>
                <a:lnTo>
                  <a:pt x="21" y="249"/>
                </a:lnTo>
                <a:lnTo>
                  <a:pt x="19" y="249"/>
                </a:lnTo>
                <a:lnTo>
                  <a:pt x="18" y="249"/>
                </a:lnTo>
                <a:lnTo>
                  <a:pt x="17" y="248"/>
                </a:lnTo>
                <a:lnTo>
                  <a:pt x="16" y="248"/>
                </a:lnTo>
                <a:lnTo>
                  <a:pt x="16" y="248"/>
                </a:lnTo>
                <a:lnTo>
                  <a:pt x="16" y="247"/>
                </a:lnTo>
                <a:lnTo>
                  <a:pt x="16" y="247"/>
                </a:lnTo>
                <a:lnTo>
                  <a:pt x="15" y="246"/>
                </a:lnTo>
                <a:lnTo>
                  <a:pt x="15" y="245"/>
                </a:lnTo>
                <a:lnTo>
                  <a:pt x="15" y="242"/>
                </a:lnTo>
                <a:lnTo>
                  <a:pt x="15" y="241"/>
                </a:lnTo>
                <a:lnTo>
                  <a:pt x="15" y="240"/>
                </a:lnTo>
                <a:lnTo>
                  <a:pt x="15" y="239"/>
                </a:lnTo>
                <a:lnTo>
                  <a:pt x="15" y="238"/>
                </a:lnTo>
                <a:lnTo>
                  <a:pt x="13" y="234"/>
                </a:lnTo>
                <a:lnTo>
                  <a:pt x="10" y="228"/>
                </a:lnTo>
                <a:lnTo>
                  <a:pt x="10" y="226"/>
                </a:lnTo>
                <a:lnTo>
                  <a:pt x="9" y="224"/>
                </a:lnTo>
                <a:lnTo>
                  <a:pt x="9" y="223"/>
                </a:lnTo>
                <a:lnTo>
                  <a:pt x="9" y="221"/>
                </a:lnTo>
                <a:lnTo>
                  <a:pt x="8" y="216"/>
                </a:lnTo>
                <a:lnTo>
                  <a:pt x="8" y="214"/>
                </a:lnTo>
                <a:lnTo>
                  <a:pt x="8" y="212"/>
                </a:lnTo>
                <a:lnTo>
                  <a:pt x="7" y="208"/>
                </a:lnTo>
                <a:lnTo>
                  <a:pt x="7" y="207"/>
                </a:lnTo>
                <a:lnTo>
                  <a:pt x="6" y="205"/>
                </a:lnTo>
                <a:lnTo>
                  <a:pt x="7" y="203"/>
                </a:lnTo>
                <a:lnTo>
                  <a:pt x="7" y="201"/>
                </a:lnTo>
                <a:lnTo>
                  <a:pt x="7" y="200"/>
                </a:lnTo>
                <a:lnTo>
                  <a:pt x="8" y="199"/>
                </a:lnTo>
                <a:lnTo>
                  <a:pt x="9" y="197"/>
                </a:lnTo>
                <a:lnTo>
                  <a:pt x="10" y="194"/>
                </a:lnTo>
                <a:lnTo>
                  <a:pt x="15" y="184"/>
                </a:lnTo>
                <a:lnTo>
                  <a:pt x="15" y="185"/>
                </a:lnTo>
                <a:lnTo>
                  <a:pt x="16" y="185"/>
                </a:lnTo>
                <a:lnTo>
                  <a:pt x="16" y="185"/>
                </a:lnTo>
                <a:lnTo>
                  <a:pt x="17" y="185"/>
                </a:lnTo>
                <a:lnTo>
                  <a:pt x="17" y="185"/>
                </a:lnTo>
                <a:lnTo>
                  <a:pt x="18" y="185"/>
                </a:lnTo>
                <a:lnTo>
                  <a:pt x="19" y="185"/>
                </a:lnTo>
                <a:lnTo>
                  <a:pt x="19" y="184"/>
                </a:lnTo>
                <a:lnTo>
                  <a:pt x="20" y="183"/>
                </a:lnTo>
                <a:lnTo>
                  <a:pt x="21" y="182"/>
                </a:lnTo>
                <a:lnTo>
                  <a:pt x="22" y="181"/>
                </a:lnTo>
                <a:lnTo>
                  <a:pt x="24" y="178"/>
                </a:lnTo>
                <a:lnTo>
                  <a:pt x="25" y="177"/>
                </a:lnTo>
                <a:lnTo>
                  <a:pt x="25" y="176"/>
                </a:lnTo>
                <a:lnTo>
                  <a:pt x="27" y="175"/>
                </a:lnTo>
                <a:lnTo>
                  <a:pt x="28" y="174"/>
                </a:lnTo>
                <a:lnTo>
                  <a:pt x="29" y="173"/>
                </a:lnTo>
                <a:lnTo>
                  <a:pt x="30" y="173"/>
                </a:lnTo>
                <a:lnTo>
                  <a:pt x="31" y="172"/>
                </a:lnTo>
                <a:lnTo>
                  <a:pt x="32" y="172"/>
                </a:lnTo>
                <a:lnTo>
                  <a:pt x="35" y="172"/>
                </a:lnTo>
                <a:lnTo>
                  <a:pt x="37" y="172"/>
                </a:lnTo>
                <a:lnTo>
                  <a:pt x="45" y="170"/>
                </a:lnTo>
                <a:lnTo>
                  <a:pt x="46" y="170"/>
                </a:lnTo>
                <a:lnTo>
                  <a:pt x="50" y="169"/>
                </a:lnTo>
                <a:lnTo>
                  <a:pt x="55" y="168"/>
                </a:lnTo>
                <a:lnTo>
                  <a:pt x="57" y="168"/>
                </a:lnTo>
                <a:lnTo>
                  <a:pt x="61" y="168"/>
                </a:lnTo>
                <a:lnTo>
                  <a:pt x="63" y="168"/>
                </a:lnTo>
                <a:lnTo>
                  <a:pt x="64" y="168"/>
                </a:lnTo>
                <a:lnTo>
                  <a:pt x="65" y="167"/>
                </a:lnTo>
                <a:lnTo>
                  <a:pt x="66" y="167"/>
                </a:lnTo>
                <a:lnTo>
                  <a:pt x="67" y="166"/>
                </a:lnTo>
                <a:lnTo>
                  <a:pt x="68" y="166"/>
                </a:lnTo>
                <a:lnTo>
                  <a:pt x="69" y="165"/>
                </a:lnTo>
                <a:lnTo>
                  <a:pt x="70" y="164"/>
                </a:lnTo>
                <a:lnTo>
                  <a:pt x="70" y="164"/>
                </a:lnTo>
                <a:lnTo>
                  <a:pt x="72" y="163"/>
                </a:lnTo>
                <a:lnTo>
                  <a:pt x="74" y="160"/>
                </a:lnTo>
                <a:lnTo>
                  <a:pt x="76" y="157"/>
                </a:lnTo>
                <a:lnTo>
                  <a:pt x="79" y="154"/>
                </a:lnTo>
                <a:lnTo>
                  <a:pt x="81" y="149"/>
                </a:lnTo>
                <a:lnTo>
                  <a:pt x="83" y="148"/>
                </a:lnTo>
                <a:lnTo>
                  <a:pt x="84" y="147"/>
                </a:lnTo>
                <a:lnTo>
                  <a:pt x="85" y="146"/>
                </a:lnTo>
                <a:lnTo>
                  <a:pt x="86" y="144"/>
                </a:lnTo>
                <a:lnTo>
                  <a:pt x="89" y="142"/>
                </a:lnTo>
                <a:lnTo>
                  <a:pt x="92" y="139"/>
                </a:lnTo>
                <a:lnTo>
                  <a:pt x="93" y="138"/>
                </a:lnTo>
                <a:lnTo>
                  <a:pt x="94" y="137"/>
                </a:lnTo>
                <a:lnTo>
                  <a:pt x="94" y="136"/>
                </a:lnTo>
                <a:lnTo>
                  <a:pt x="95" y="136"/>
                </a:lnTo>
                <a:lnTo>
                  <a:pt x="95" y="135"/>
                </a:lnTo>
                <a:lnTo>
                  <a:pt x="95" y="133"/>
                </a:lnTo>
                <a:lnTo>
                  <a:pt x="95" y="132"/>
                </a:lnTo>
                <a:lnTo>
                  <a:pt x="95" y="131"/>
                </a:lnTo>
                <a:lnTo>
                  <a:pt x="94" y="130"/>
                </a:lnTo>
                <a:lnTo>
                  <a:pt x="94" y="129"/>
                </a:lnTo>
                <a:lnTo>
                  <a:pt x="92" y="126"/>
                </a:lnTo>
                <a:lnTo>
                  <a:pt x="91" y="122"/>
                </a:lnTo>
                <a:lnTo>
                  <a:pt x="90" y="120"/>
                </a:lnTo>
                <a:lnTo>
                  <a:pt x="90" y="119"/>
                </a:lnTo>
                <a:lnTo>
                  <a:pt x="89" y="116"/>
                </a:lnTo>
                <a:lnTo>
                  <a:pt x="89" y="115"/>
                </a:lnTo>
                <a:lnTo>
                  <a:pt x="89" y="113"/>
                </a:lnTo>
                <a:lnTo>
                  <a:pt x="89" y="111"/>
                </a:lnTo>
                <a:lnTo>
                  <a:pt x="89" y="109"/>
                </a:lnTo>
                <a:lnTo>
                  <a:pt x="89" y="108"/>
                </a:lnTo>
                <a:lnTo>
                  <a:pt x="90" y="106"/>
                </a:lnTo>
                <a:lnTo>
                  <a:pt x="91" y="104"/>
                </a:lnTo>
                <a:lnTo>
                  <a:pt x="94" y="99"/>
                </a:lnTo>
                <a:lnTo>
                  <a:pt x="96" y="97"/>
                </a:lnTo>
                <a:lnTo>
                  <a:pt x="96" y="97"/>
                </a:lnTo>
                <a:lnTo>
                  <a:pt x="97" y="96"/>
                </a:lnTo>
                <a:lnTo>
                  <a:pt x="97" y="95"/>
                </a:lnTo>
                <a:lnTo>
                  <a:pt x="98" y="95"/>
                </a:lnTo>
                <a:lnTo>
                  <a:pt x="99" y="95"/>
                </a:lnTo>
                <a:lnTo>
                  <a:pt x="100" y="94"/>
                </a:lnTo>
                <a:lnTo>
                  <a:pt x="101" y="94"/>
                </a:lnTo>
                <a:lnTo>
                  <a:pt x="101" y="94"/>
                </a:lnTo>
                <a:lnTo>
                  <a:pt x="102" y="94"/>
                </a:lnTo>
                <a:lnTo>
                  <a:pt x="103" y="95"/>
                </a:lnTo>
                <a:lnTo>
                  <a:pt x="103" y="95"/>
                </a:lnTo>
                <a:lnTo>
                  <a:pt x="104" y="96"/>
                </a:lnTo>
                <a:lnTo>
                  <a:pt x="105" y="97"/>
                </a:lnTo>
                <a:lnTo>
                  <a:pt x="105" y="98"/>
                </a:lnTo>
                <a:lnTo>
                  <a:pt x="105" y="99"/>
                </a:lnTo>
                <a:lnTo>
                  <a:pt x="105" y="100"/>
                </a:lnTo>
                <a:lnTo>
                  <a:pt x="106" y="104"/>
                </a:lnTo>
                <a:lnTo>
                  <a:pt x="106" y="105"/>
                </a:lnTo>
                <a:lnTo>
                  <a:pt x="107" y="106"/>
                </a:lnTo>
                <a:lnTo>
                  <a:pt x="107" y="107"/>
                </a:lnTo>
                <a:lnTo>
                  <a:pt x="108" y="108"/>
                </a:lnTo>
                <a:lnTo>
                  <a:pt x="108" y="109"/>
                </a:lnTo>
                <a:lnTo>
                  <a:pt x="109" y="109"/>
                </a:lnTo>
                <a:lnTo>
                  <a:pt x="109" y="109"/>
                </a:lnTo>
                <a:lnTo>
                  <a:pt x="111" y="110"/>
                </a:lnTo>
                <a:lnTo>
                  <a:pt x="114" y="110"/>
                </a:lnTo>
                <a:lnTo>
                  <a:pt x="116" y="110"/>
                </a:lnTo>
                <a:lnTo>
                  <a:pt x="117" y="110"/>
                </a:lnTo>
                <a:lnTo>
                  <a:pt x="120" y="111"/>
                </a:lnTo>
                <a:lnTo>
                  <a:pt x="123" y="112"/>
                </a:lnTo>
                <a:lnTo>
                  <a:pt x="125" y="113"/>
                </a:lnTo>
                <a:lnTo>
                  <a:pt x="128" y="113"/>
                </a:lnTo>
                <a:lnTo>
                  <a:pt x="131" y="113"/>
                </a:lnTo>
                <a:lnTo>
                  <a:pt x="132" y="114"/>
                </a:lnTo>
                <a:lnTo>
                  <a:pt x="134" y="114"/>
                </a:lnTo>
                <a:lnTo>
                  <a:pt x="135" y="114"/>
                </a:lnTo>
                <a:lnTo>
                  <a:pt x="136" y="115"/>
                </a:lnTo>
                <a:lnTo>
                  <a:pt x="137" y="115"/>
                </a:lnTo>
                <a:lnTo>
                  <a:pt x="139" y="116"/>
                </a:lnTo>
                <a:lnTo>
                  <a:pt x="140" y="117"/>
                </a:lnTo>
                <a:lnTo>
                  <a:pt x="142" y="118"/>
                </a:lnTo>
                <a:lnTo>
                  <a:pt x="146" y="121"/>
                </a:lnTo>
                <a:lnTo>
                  <a:pt x="148" y="122"/>
                </a:lnTo>
                <a:lnTo>
                  <a:pt x="149" y="123"/>
                </a:lnTo>
                <a:lnTo>
                  <a:pt x="149" y="123"/>
                </a:lnTo>
                <a:lnTo>
                  <a:pt x="150" y="123"/>
                </a:lnTo>
                <a:lnTo>
                  <a:pt x="151" y="122"/>
                </a:lnTo>
                <a:lnTo>
                  <a:pt x="152" y="122"/>
                </a:lnTo>
                <a:lnTo>
                  <a:pt x="154" y="121"/>
                </a:lnTo>
                <a:lnTo>
                  <a:pt x="155" y="120"/>
                </a:lnTo>
                <a:lnTo>
                  <a:pt x="156" y="119"/>
                </a:lnTo>
                <a:lnTo>
                  <a:pt x="157" y="118"/>
                </a:lnTo>
                <a:lnTo>
                  <a:pt x="158" y="116"/>
                </a:lnTo>
                <a:lnTo>
                  <a:pt x="159" y="115"/>
                </a:lnTo>
                <a:lnTo>
                  <a:pt x="160" y="113"/>
                </a:lnTo>
                <a:lnTo>
                  <a:pt x="161" y="112"/>
                </a:lnTo>
                <a:lnTo>
                  <a:pt x="162" y="110"/>
                </a:lnTo>
                <a:lnTo>
                  <a:pt x="162" y="109"/>
                </a:lnTo>
                <a:lnTo>
                  <a:pt x="163" y="108"/>
                </a:lnTo>
                <a:lnTo>
                  <a:pt x="163" y="106"/>
                </a:lnTo>
                <a:lnTo>
                  <a:pt x="164" y="103"/>
                </a:lnTo>
                <a:lnTo>
                  <a:pt x="164" y="102"/>
                </a:lnTo>
                <a:lnTo>
                  <a:pt x="164" y="100"/>
                </a:lnTo>
                <a:lnTo>
                  <a:pt x="164" y="100"/>
                </a:lnTo>
                <a:lnTo>
                  <a:pt x="164" y="99"/>
                </a:lnTo>
                <a:lnTo>
                  <a:pt x="165" y="99"/>
                </a:lnTo>
                <a:lnTo>
                  <a:pt x="165" y="98"/>
                </a:lnTo>
                <a:lnTo>
                  <a:pt x="166" y="98"/>
                </a:lnTo>
                <a:lnTo>
                  <a:pt x="168" y="98"/>
                </a:lnTo>
                <a:lnTo>
                  <a:pt x="171" y="97"/>
                </a:lnTo>
                <a:lnTo>
                  <a:pt x="174" y="96"/>
                </a:lnTo>
                <a:lnTo>
                  <a:pt x="177" y="95"/>
                </a:lnTo>
                <a:lnTo>
                  <a:pt x="178" y="95"/>
                </a:lnTo>
                <a:lnTo>
                  <a:pt x="180" y="94"/>
                </a:lnTo>
                <a:lnTo>
                  <a:pt x="184" y="94"/>
                </a:lnTo>
                <a:lnTo>
                  <a:pt x="186" y="94"/>
                </a:lnTo>
                <a:lnTo>
                  <a:pt x="188" y="94"/>
                </a:lnTo>
                <a:lnTo>
                  <a:pt x="190" y="94"/>
                </a:lnTo>
                <a:lnTo>
                  <a:pt x="192" y="94"/>
                </a:lnTo>
                <a:lnTo>
                  <a:pt x="193" y="94"/>
                </a:lnTo>
                <a:lnTo>
                  <a:pt x="194" y="95"/>
                </a:lnTo>
                <a:lnTo>
                  <a:pt x="195" y="95"/>
                </a:lnTo>
                <a:lnTo>
                  <a:pt x="198" y="96"/>
                </a:lnTo>
                <a:lnTo>
                  <a:pt x="199" y="96"/>
                </a:lnTo>
                <a:lnTo>
                  <a:pt x="200" y="97"/>
                </a:lnTo>
                <a:lnTo>
                  <a:pt x="202" y="97"/>
                </a:lnTo>
                <a:lnTo>
                  <a:pt x="203" y="97"/>
                </a:lnTo>
                <a:lnTo>
                  <a:pt x="204" y="97"/>
                </a:lnTo>
                <a:lnTo>
                  <a:pt x="206" y="97"/>
                </a:lnTo>
                <a:lnTo>
                  <a:pt x="207" y="97"/>
                </a:lnTo>
                <a:lnTo>
                  <a:pt x="208" y="97"/>
                </a:lnTo>
                <a:lnTo>
                  <a:pt x="210" y="96"/>
                </a:lnTo>
                <a:lnTo>
                  <a:pt x="211" y="96"/>
                </a:lnTo>
                <a:lnTo>
                  <a:pt x="212" y="95"/>
                </a:lnTo>
                <a:lnTo>
                  <a:pt x="213" y="95"/>
                </a:lnTo>
                <a:lnTo>
                  <a:pt x="214" y="94"/>
                </a:lnTo>
                <a:lnTo>
                  <a:pt x="214" y="93"/>
                </a:lnTo>
                <a:lnTo>
                  <a:pt x="216" y="92"/>
                </a:lnTo>
                <a:lnTo>
                  <a:pt x="217" y="91"/>
                </a:lnTo>
                <a:lnTo>
                  <a:pt x="217" y="89"/>
                </a:lnTo>
                <a:lnTo>
                  <a:pt x="218" y="88"/>
                </a:lnTo>
                <a:lnTo>
                  <a:pt x="218" y="87"/>
                </a:lnTo>
                <a:lnTo>
                  <a:pt x="218" y="86"/>
                </a:lnTo>
                <a:lnTo>
                  <a:pt x="219" y="85"/>
                </a:lnTo>
                <a:lnTo>
                  <a:pt x="219" y="84"/>
                </a:lnTo>
                <a:lnTo>
                  <a:pt x="218" y="82"/>
                </a:lnTo>
                <a:lnTo>
                  <a:pt x="218" y="81"/>
                </a:lnTo>
                <a:lnTo>
                  <a:pt x="218" y="80"/>
                </a:lnTo>
                <a:lnTo>
                  <a:pt x="217" y="77"/>
                </a:lnTo>
                <a:lnTo>
                  <a:pt x="214" y="71"/>
                </a:lnTo>
                <a:lnTo>
                  <a:pt x="213" y="70"/>
                </a:lnTo>
                <a:lnTo>
                  <a:pt x="213" y="69"/>
                </a:lnTo>
                <a:lnTo>
                  <a:pt x="213" y="68"/>
                </a:lnTo>
                <a:lnTo>
                  <a:pt x="213" y="68"/>
                </a:lnTo>
                <a:lnTo>
                  <a:pt x="213" y="67"/>
                </a:lnTo>
                <a:lnTo>
                  <a:pt x="213" y="67"/>
                </a:lnTo>
                <a:lnTo>
                  <a:pt x="213" y="66"/>
                </a:lnTo>
                <a:lnTo>
                  <a:pt x="214" y="66"/>
                </a:lnTo>
                <a:lnTo>
                  <a:pt x="214" y="66"/>
                </a:lnTo>
                <a:lnTo>
                  <a:pt x="215" y="65"/>
                </a:lnTo>
                <a:lnTo>
                  <a:pt x="215" y="65"/>
                </a:lnTo>
                <a:lnTo>
                  <a:pt x="216" y="65"/>
                </a:lnTo>
                <a:lnTo>
                  <a:pt x="217" y="65"/>
                </a:lnTo>
                <a:lnTo>
                  <a:pt x="218" y="65"/>
                </a:lnTo>
                <a:lnTo>
                  <a:pt x="219" y="65"/>
                </a:lnTo>
                <a:lnTo>
                  <a:pt x="220" y="65"/>
                </a:lnTo>
                <a:lnTo>
                  <a:pt x="223" y="65"/>
                </a:lnTo>
                <a:lnTo>
                  <a:pt x="224" y="66"/>
                </a:lnTo>
                <a:lnTo>
                  <a:pt x="225" y="66"/>
                </a:lnTo>
                <a:lnTo>
                  <a:pt x="226" y="66"/>
                </a:lnTo>
                <a:lnTo>
                  <a:pt x="226" y="66"/>
                </a:lnTo>
                <a:lnTo>
                  <a:pt x="227" y="65"/>
                </a:lnTo>
                <a:lnTo>
                  <a:pt x="227" y="65"/>
                </a:lnTo>
                <a:lnTo>
                  <a:pt x="228" y="64"/>
                </a:lnTo>
                <a:lnTo>
                  <a:pt x="228" y="64"/>
                </a:lnTo>
                <a:lnTo>
                  <a:pt x="229" y="63"/>
                </a:lnTo>
                <a:lnTo>
                  <a:pt x="231" y="60"/>
                </a:lnTo>
                <a:lnTo>
                  <a:pt x="232" y="59"/>
                </a:lnTo>
                <a:lnTo>
                  <a:pt x="233" y="58"/>
                </a:lnTo>
                <a:lnTo>
                  <a:pt x="233" y="58"/>
                </a:lnTo>
                <a:lnTo>
                  <a:pt x="234" y="57"/>
                </a:lnTo>
                <a:lnTo>
                  <a:pt x="235" y="57"/>
                </a:lnTo>
                <a:lnTo>
                  <a:pt x="237" y="57"/>
                </a:lnTo>
                <a:lnTo>
                  <a:pt x="238" y="57"/>
                </a:lnTo>
                <a:lnTo>
                  <a:pt x="239" y="58"/>
                </a:lnTo>
                <a:lnTo>
                  <a:pt x="240" y="58"/>
                </a:lnTo>
                <a:lnTo>
                  <a:pt x="241" y="59"/>
                </a:lnTo>
                <a:lnTo>
                  <a:pt x="243" y="60"/>
                </a:lnTo>
                <a:lnTo>
                  <a:pt x="245" y="61"/>
                </a:lnTo>
                <a:lnTo>
                  <a:pt x="246" y="63"/>
                </a:lnTo>
                <a:lnTo>
                  <a:pt x="249" y="65"/>
                </a:lnTo>
                <a:lnTo>
                  <a:pt x="250" y="66"/>
                </a:lnTo>
                <a:lnTo>
                  <a:pt x="251" y="67"/>
                </a:lnTo>
                <a:lnTo>
                  <a:pt x="252" y="68"/>
                </a:lnTo>
                <a:lnTo>
                  <a:pt x="253" y="68"/>
                </a:lnTo>
                <a:lnTo>
                  <a:pt x="255" y="69"/>
                </a:lnTo>
                <a:lnTo>
                  <a:pt x="256" y="69"/>
                </a:lnTo>
                <a:lnTo>
                  <a:pt x="258" y="70"/>
                </a:lnTo>
                <a:lnTo>
                  <a:pt x="260" y="70"/>
                </a:lnTo>
                <a:lnTo>
                  <a:pt x="261" y="70"/>
                </a:lnTo>
                <a:lnTo>
                  <a:pt x="263" y="70"/>
                </a:lnTo>
                <a:lnTo>
                  <a:pt x="266" y="69"/>
                </a:lnTo>
                <a:lnTo>
                  <a:pt x="270" y="68"/>
                </a:lnTo>
                <a:lnTo>
                  <a:pt x="272" y="68"/>
                </a:lnTo>
                <a:lnTo>
                  <a:pt x="272" y="67"/>
                </a:lnTo>
                <a:lnTo>
                  <a:pt x="272" y="67"/>
                </a:lnTo>
                <a:lnTo>
                  <a:pt x="273" y="66"/>
                </a:lnTo>
                <a:lnTo>
                  <a:pt x="274" y="65"/>
                </a:lnTo>
                <a:lnTo>
                  <a:pt x="275" y="65"/>
                </a:lnTo>
                <a:lnTo>
                  <a:pt x="275" y="64"/>
                </a:lnTo>
                <a:lnTo>
                  <a:pt x="277" y="60"/>
                </a:lnTo>
                <a:lnTo>
                  <a:pt x="278" y="56"/>
                </a:lnTo>
                <a:lnTo>
                  <a:pt x="280" y="52"/>
                </a:lnTo>
                <a:lnTo>
                  <a:pt x="281" y="50"/>
                </a:lnTo>
                <a:lnTo>
                  <a:pt x="282" y="47"/>
                </a:lnTo>
                <a:lnTo>
                  <a:pt x="282" y="46"/>
                </a:lnTo>
                <a:lnTo>
                  <a:pt x="282" y="44"/>
                </a:lnTo>
                <a:lnTo>
                  <a:pt x="282" y="40"/>
                </a:lnTo>
                <a:lnTo>
                  <a:pt x="282" y="39"/>
                </a:lnTo>
                <a:lnTo>
                  <a:pt x="283" y="38"/>
                </a:lnTo>
                <a:lnTo>
                  <a:pt x="283" y="37"/>
                </a:lnTo>
                <a:lnTo>
                  <a:pt x="284" y="36"/>
                </a:lnTo>
                <a:lnTo>
                  <a:pt x="284" y="35"/>
                </a:lnTo>
                <a:lnTo>
                  <a:pt x="287" y="33"/>
                </a:lnTo>
                <a:lnTo>
                  <a:pt x="289" y="30"/>
                </a:lnTo>
                <a:lnTo>
                  <a:pt x="290" y="29"/>
                </a:lnTo>
                <a:lnTo>
                  <a:pt x="292" y="28"/>
                </a:lnTo>
                <a:lnTo>
                  <a:pt x="295" y="26"/>
                </a:lnTo>
                <a:lnTo>
                  <a:pt x="296" y="25"/>
                </a:lnTo>
                <a:lnTo>
                  <a:pt x="297" y="24"/>
                </a:lnTo>
                <a:lnTo>
                  <a:pt x="298" y="23"/>
                </a:lnTo>
                <a:lnTo>
                  <a:pt x="298" y="22"/>
                </a:lnTo>
                <a:lnTo>
                  <a:pt x="299" y="21"/>
                </a:lnTo>
                <a:lnTo>
                  <a:pt x="300" y="20"/>
                </a:lnTo>
                <a:lnTo>
                  <a:pt x="301" y="17"/>
                </a:lnTo>
                <a:lnTo>
                  <a:pt x="302" y="16"/>
                </a:lnTo>
                <a:lnTo>
                  <a:pt x="303" y="15"/>
                </a:lnTo>
                <a:lnTo>
                  <a:pt x="304" y="15"/>
                </a:lnTo>
                <a:lnTo>
                  <a:pt x="304" y="15"/>
                </a:lnTo>
                <a:lnTo>
                  <a:pt x="305" y="15"/>
                </a:lnTo>
                <a:lnTo>
                  <a:pt x="307" y="15"/>
                </a:lnTo>
                <a:lnTo>
                  <a:pt x="309" y="15"/>
                </a:lnTo>
                <a:lnTo>
                  <a:pt x="313" y="16"/>
                </a:lnTo>
                <a:lnTo>
                  <a:pt x="315" y="17"/>
                </a:lnTo>
                <a:lnTo>
                  <a:pt x="317" y="17"/>
                </a:lnTo>
                <a:lnTo>
                  <a:pt x="318" y="17"/>
                </a:lnTo>
                <a:lnTo>
                  <a:pt x="319" y="17"/>
                </a:lnTo>
                <a:lnTo>
                  <a:pt x="320" y="17"/>
                </a:lnTo>
                <a:lnTo>
                  <a:pt x="321" y="17"/>
                </a:lnTo>
                <a:lnTo>
                  <a:pt x="321" y="17"/>
                </a:lnTo>
                <a:lnTo>
                  <a:pt x="322" y="17"/>
                </a:lnTo>
                <a:lnTo>
                  <a:pt x="323" y="16"/>
                </a:lnTo>
                <a:lnTo>
                  <a:pt x="324" y="16"/>
                </a:lnTo>
                <a:lnTo>
                  <a:pt x="325" y="15"/>
                </a:lnTo>
                <a:lnTo>
                  <a:pt x="326" y="14"/>
                </a:lnTo>
                <a:lnTo>
                  <a:pt x="326" y="14"/>
                </a:lnTo>
                <a:lnTo>
                  <a:pt x="327" y="13"/>
                </a:lnTo>
                <a:lnTo>
                  <a:pt x="329" y="11"/>
                </a:lnTo>
                <a:lnTo>
                  <a:pt x="330" y="8"/>
                </a:lnTo>
                <a:lnTo>
                  <a:pt x="331" y="6"/>
                </a:lnTo>
                <a:lnTo>
                  <a:pt x="332" y="5"/>
                </a:lnTo>
                <a:lnTo>
                  <a:pt x="332" y="4"/>
                </a:lnTo>
                <a:lnTo>
                  <a:pt x="333" y="3"/>
                </a:lnTo>
                <a:lnTo>
                  <a:pt x="333" y="2"/>
                </a:lnTo>
                <a:lnTo>
                  <a:pt x="333" y="1"/>
                </a:lnTo>
                <a:lnTo>
                  <a:pt x="333" y="1"/>
                </a:lnTo>
                <a:lnTo>
                  <a:pt x="334" y="1"/>
                </a:lnTo>
                <a:lnTo>
                  <a:pt x="334" y="1"/>
                </a:lnTo>
                <a:lnTo>
                  <a:pt x="336" y="1"/>
                </a:lnTo>
                <a:lnTo>
                  <a:pt x="337" y="1"/>
                </a:lnTo>
                <a:lnTo>
                  <a:pt x="339" y="0"/>
                </a:lnTo>
                <a:lnTo>
                  <a:pt x="339" y="0"/>
                </a:lnTo>
                <a:lnTo>
                  <a:pt x="340" y="0"/>
                </a:lnTo>
                <a:lnTo>
                  <a:pt x="340" y="0"/>
                </a:lnTo>
                <a:lnTo>
                  <a:pt x="341" y="0"/>
                </a:lnTo>
                <a:close/>
              </a:path>
            </a:pathLst>
          </a:custGeom>
          <a:solidFill>
            <a:srgbClr val="CCCCCC"/>
          </a:solidFill>
          <a:ln w="98425">
            <a:solidFill>
              <a:srgbClr val="CCCCCC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319" name="Freeform 256">
            <a:extLst>
              <a:ext uri="{FF2B5EF4-FFF2-40B4-BE49-F238E27FC236}">
                <a16:creationId xmlns:a16="http://schemas.microsoft.com/office/drawing/2014/main" id="{6C27862C-0327-45CE-8A23-27E51B3D72FF}"/>
              </a:ext>
            </a:extLst>
          </p:cNvPr>
          <p:cNvSpPr>
            <a:spLocks/>
          </p:cNvSpPr>
          <p:nvPr/>
        </p:nvSpPr>
        <p:spPr bwMode="auto">
          <a:xfrm>
            <a:off x="9550175" y="1971342"/>
            <a:ext cx="744923" cy="604294"/>
          </a:xfrm>
          <a:custGeom>
            <a:avLst/>
            <a:gdLst>
              <a:gd name="T0" fmla="*/ 239 w 731"/>
              <a:gd name="T1" fmla="*/ 12 h 593"/>
              <a:gd name="T2" fmla="*/ 240 w 731"/>
              <a:gd name="T3" fmla="*/ 45 h 593"/>
              <a:gd name="T4" fmla="*/ 240 w 731"/>
              <a:gd name="T5" fmla="*/ 75 h 593"/>
              <a:gd name="T6" fmla="*/ 197 w 731"/>
              <a:gd name="T7" fmla="*/ 97 h 593"/>
              <a:gd name="T8" fmla="*/ 191 w 731"/>
              <a:gd name="T9" fmla="*/ 121 h 593"/>
              <a:gd name="T10" fmla="*/ 227 w 731"/>
              <a:gd name="T11" fmla="*/ 138 h 593"/>
              <a:gd name="T12" fmla="*/ 257 w 731"/>
              <a:gd name="T13" fmla="*/ 180 h 593"/>
              <a:gd name="T14" fmla="*/ 287 w 731"/>
              <a:gd name="T15" fmla="*/ 213 h 593"/>
              <a:gd name="T16" fmla="*/ 326 w 731"/>
              <a:gd name="T17" fmla="*/ 215 h 593"/>
              <a:gd name="T18" fmla="*/ 372 w 731"/>
              <a:gd name="T19" fmla="*/ 197 h 593"/>
              <a:gd name="T20" fmla="*/ 360 w 731"/>
              <a:gd name="T21" fmla="*/ 180 h 593"/>
              <a:gd name="T22" fmla="*/ 370 w 731"/>
              <a:gd name="T23" fmla="*/ 165 h 593"/>
              <a:gd name="T24" fmla="*/ 401 w 731"/>
              <a:gd name="T25" fmla="*/ 202 h 593"/>
              <a:gd name="T26" fmla="*/ 432 w 731"/>
              <a:gd name="T27" fmla="*/ 205 h 593"/>
              <a:gd name="T28" fmla="*/ 455 w 731"/>
              <a:gd name="T29" fmla="*/ 220 h 593"/>
              <a:gd name="T30" fmla="*/ 484 w 731"/>
              <a:gd name="T31" fmla="*/ 248 h 593"/>
              <a:gd name="T32" fmla="*/ 501 w 731"/>
              <a:gd name="T33" fmla="*/ 238 h 593"/>
              <a:gd name="T34" fmla="*/ 546 w 731"/>
              <a:gd name="T35" fmla="*/ 246 h 593"/>
              <a:gd name="T36" fmla="*/ 585 w 731"/>
              <a:gd name="T37" fmla="*/ 256 h 593"/>
              <a:gd name="T38" fmla="*/ 599 w 731"/>
              <a:gd name="T39" fmla="*/ 251 h 593"/>
              <a:gd name="T40" fmla="*/ 608 w 731"/>
              <a:gd name="T41" fmla="*/ 282 h 593"/>
              <a:gd name="T42" fmla="*/ 607 w 731"/>
              <a:gd name="T43" fmla="*/ 317 h 593"/>
              <a:gd name="T44" fmla="*/ 635 w 731"/>
              <a:gd name="T45" fmla="*/ 380 h 593"/>
              <a:gd name="T46" fmla="*/ 676 w 731"/>
              <a:gd name="T47" fmla="*/ 399 h 593"/>
              <a:gd name="T48" fmla="*/ 706 w 731"/>
              <a:gd name="T49" fmla="*/ 407 h 593"/>
              <a:gd name="T50" fmla="*/ 730 w 731"/>
              <a:gd name="T51" fmla="*/ 482 h 593"/>
              <a:gd name="T52" fmla="*/ 712 w 731"/>
              <a:gd name="T53" fmla="*/ 510 h 593"/>
              <a:gd name="T54" fmla="*/ 658 w 731"/>
              <a:gd name="T55" fmla="*/ 518 h 593"/>
              <a:gd name="T56" fmla="*/ 612 w 731"/>
              <a:gd name="T57" fmla="*/ 519 h 593"/>
              <a:gd name="T58" fmla="*/ 599 w 731"/>
              <a:gd name="T59" fmla="*/ 544 h 593"/>
              <a:gd name="T60" fmla="*/ 561 w 731"/>
              <a:gd name="T61" fmla="*/ 592 h 593"/>
              <a:gd name="T62" fmla="*/ 532 w 731"/>
              <a:gd name="T63" fmla="*/ 585 h 593"/>
              <a:gd name="T64" fmla="*/ 501 w 731"/>
              <a:gd name="T65" fmla="*/ 547 h 593"/>
              <a:gd name="T66" fmla="*/ 466 w 731"/>
              <a:gd name="T67" fmla="*/ 536 h 593"/>
              <a:gd name="T68" fmla="*/ 416 w 731"/>
              <a:gd name="T69" fmla="*/ 519 h 593"/>
              <a:gd name="T70" fmla="*/ 362 w 731"/>
              <a:gd name="T71" fmla="*/ 518 h 593"/>
              <a:gd name="T72" fmla="*/ 332 w 731"/>
              <a:gd name="T73" fmla="*/ 509 h 593"/>
              <a:gd name="T74" fmla="*/ 309 w 731"/>
              <a:gd name="T75" fmla="*/ 501 h 593"/>
              <a:gd name="T76" fmla="*/ 305 w 731"/>
              <a:gd name="T77" fmla="*/ 481 h 593"/>
              <a:gd name="T78" fmla="*/ 260 w 731"/>
              <a:gd name="T79" fmla="*/ 429 h 593"/>
              <a:gd name="T80" fmla="*/ 240 w 731"/>
              <a:gd name="T81" fmla="*/ 425 h 593"/>
              <a:gd name="T82" fmla="*/ 232 w 731"/>
              <a:gd name="T83" fmla="*/ 388 h 593"/>
              <a:gd name="T84" fmla="*/ 217 w 731"/>
              <a:gd name="T85" fmla="*/ 368 h 593"/>
              <a:gd name="T86" fmla="*/ 169 w 731"/>
              <a:gd name="T87" fmla="*/ 364 h 593"/>
              <a:gd name="T88" fmla="*/ 148 w 731"/>
              <a:gd name="T89" fmla="*/ 336 h 593"/>
              <a:gd name="T90" fmla="*/ 134 w 731"/>
              <a:gd name="T91" fmla="*/ 299 h 593"/>
              <a:gd name="T92" fmla="*/ 126 w 731"/>
              <a:gd name="T93" fmla="*/ 324 h 593"/>
              <a:gd name="T94" fmla="*/ 110 w 731"/>
              <a:gd name="T95" fmla="*/ 334 h 593"/>
              <a:gd name="T96" fmla="*/ 91 w 731"/>
              <a:gd name="T97" fmla="*/ 338 h 593"/>
              <a:gd name="T98" fmla="*/ 85 w 731"/>
              <a:gd name="T99" fmla="*/ 307 h 593"/>
              <a:gd name="T100" fmla="*/ 47 w 731"/>
              <a:gd name="T101" fmla="*/ 331 h 593"/>
              <a:gd name="T102" fmla="*/ 29 w 731"/>
              <a:gd name="T103" fmla="*/ 316 h 593"/>
              <a:gd name="T104" fmla="*/ 7 w 731"/>
              <a:gd name="T105" fmla="*/ 308 h 593"/>
              <a:gd name="T106" fmla="*/ 5 w 731"/>
              <a:gd name="T107" fmla="*/ 274 h 593"/>
              <a:gd name="T108" fmla="*/ 15 w 731"/>
              <a:gd name="T109" fmla="*/ 244 h 593"/>
              <a:gd name="T110" fmla="*/ 8 w 731"/>
              <a:gd name="T111" fmla="*/ 205 h 593"/>
              <a:gd name="T112" fmla="*/ 28 w 731"/>
              <a:gd name="T113" fmla="*/ 149 h 593"/>
              <a:gd name="T114" fmla="*/ 56 w 731"/>
              <a:gd name="T115" fmla="*/ 100 h 593"/>
              <a:gd name="T116" fmla="*/ 93 w 731"/>
              <a:gd name="T117" fmla="*/ 74 h 593"/>
              <a:gd name="T118" fmla="*/ 110 w 731"/>
              <a:gd name="T119" fmla="*/ 48 h 593"/>
              <a:gd name="T120" fmla="*/ 162 w 731"/>
              <a:gd name="T121" fmla="*/ 34 h 593"/>
              <a:gd name="T122" fmla="*/ 203 w 731"/>
              <a:gd name="T123" fmla="*/ 26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731" h="593">
                <a:moveTo>
                  <a:pt x="222" y="0"/>
                </a:moveTo>
                <a:lnTo>
                  <a:pt x="222" y="0"/>
                </a:lnTo>
                <a:lnTo>
                  <a:pt x="223" y="0"/>
                </a:lnTo>
                <a:lnTo>
                  <a:pt x="224" y="1"/>
                </a:lnTo>
                <a:lnTo>
                  <a:pt x="225" y="1"/>
                </a:lnTo>
                <a:lnTo>
                  <a:pt x="226" y="2"/>
                </a:lnTo>
                <a:lnTo>
                  <a:pt x="228" y="3"/>
                </a:lnTo>
                <a:lnTo>
                  <a:pt x="228" y="3"/>
                </a:lnTo>
                <a:lnTo>
                  <a:pt x="229" y="4"/>
                </a:lnTo>
                <a:lnTo>
                  <a:pt x="231" y="5"/>
                </a:lnTo>
                <a:lnTo>
                  <a:pt x="231" y="6"/>
                </a:lnTo>
                <a:lnTo>
                  <a:pt x="232" y="7"/>
                </a:lnTo>
                <a:lnTo>
                  <a:pt x="233" y="8"/>
                </a:lnTo>
                <a:lnTo>
                  <a:pt x="233" y="10"/>
                </a:lnTo>
                <a:lnTo>
                  <a:pt x="233" y="10"/>
                </a:lnTo>
                <a:lnTo>
                  <a:pt x="233" y="10"/>
                </a:lnTo>
                <a:lnTo>
                  <a:pt x="235" y="11"/>
                </a:lnTo>
                <a:lnTo>
                  <a:pt x="236" y="11"/>
                </a:lnTo>
                <a:lnTo>
                  <a:pt x="237" y="11"/>
                </a:lnTo>
                <a:lnTo>
                  <a:pt x="238" y="12"/>
                </a:lnTo>
                <a:lnTo>
                  <a:pt x="239" y="12"/>
                </a:lnTo>
                <a:lnTo>
                  <a:pt x="239" y="13"/>
                </a:lnTo>
                <a:lnTo>
                  <a:pt x="240" y="14"/>
                </a:lnTo>
                <a:lnTo>
                  <a:pt x="240" y="14"/>
                </a:lnTo>
                <a:lnTo>
                  <a:pt x="240" y="15"/>
                </a:lnTo>
                <a:lnTo>
                  <a:pt x="240" y="16"/>
                </a:lnTo>
                <a:lnTo>
                  <a:pt x="240" y="17"/>
                </a:lnTo>
                <a:lnTo>
                  <a:pt x="240" y="18"/>
                </a:lnTo>
                <a:lnTo>
                  <a:pt x="239" y="20"/>
                </a:lnTo>
                <a:lnTo>
                  <a:pt x="237" y="26"/>
                </a:lnTo>
                <a:lnTo>
                  <a:pt x="236" y="28"/>
                </a:lnTo>
                <a:lnTo>
                  <a:pt x="236" y="30"/>
                </a:lnTo>
                <a:lnTo>
                  <a:pt x="235" y="31"/>
                </a:lnTo>
                <a:lnTo>
                  <a:pt x="235" y="33"/>
                </a:lnTo>
                <a:lnTo>
                  <a:pt x="235" y="35"/>
                </a:lnTo>
                <a:lnTo>
                  <a:pt x="235" y="36"/>
                </a:lnTo>
                <a:lnTo>
                  <a:pt x="236" y="38"/>
                </a:lnTo>
                <a:lnTo>
                  <a:pt x="236" y="39"/>
                </a:lnTo>
                <a:lnTo>
                  <a:pt x="237" y="41"/>
                </a:lnTo>
                <a:lnTo>
                  <a:pt x="237" y="42"/>
                </a:lnTo>
                <a:lnTo>
                  <a:pt x="238" y="44"/>
                </a:lnTo>
                <a:lnTo>
                  <a:pt x="240" y="45"/>
                </a:lnTo>
                <a:lnTo>
                  <a:pt x="243" y="50"/>
                </a:lnTo>
                <a:lnTo>
                  <a:pt x="245" y="52"/>
                </a:lnTo>
                <a:lnTo>
                  <a:pt x="246" y="53"/>
                </a:lnTo>
                <a:lnTo>
                  <a:pt x="246" y="54"/>
                </a:lnTo>
                <a:lnTo>
                  <a:pt x="247" y="55"/>
                </a:lnTo>
                <a:lnTo>
                  <a:pt x="247" y="56"/>
                </a:lnTo>
                <a:lnTo>
                  <a:pt x="247" y="58"/>
                </a:lnTo>
                <a:lnTo>
                  <a:pt x="248" y="60"/>
                </a:lnTo>
                <a:lnTo>
                  <a:pt x="248" y="62"/>
                </a:lnTo>
                <a:lnTo>
                  <a:pt x="248" y="64"/>
                </a:lnTo>
                <a:lnTo>
                  <a:pt x="247" y="66"/>
                </a:lnTo>
                <a:lnTo>
                  <a:pt x="247" y="67"/>
                </a:lnTo>
                <a:lnTo>
                  <a:pt x="247" y="69"/>
                </a:lnTo>
                <a:lnTo>
                  <a:pt x="246" y="70"/>
                </a:lnTo>
                <a:lnTo>
                  <a:pt x="246" y="71"/>
                </a:lnTo>
                <a:lnTo>
                  <a:pt x="245" y="72"/>
                </a:lnTo>
                <a:lnTo>
                  <a:pt x="245" y="72"/>
                </a:lnTo>
                <a:lnTo>
                  <a:pt x="244" y="73"/>
                </a:lnTo>
                <a:lnTo>
                  <a:pt x="242" y="74"/>
                </a:lnTo>
                <a:lnTo>
                  <a:pt x="241" y="75"/>
                </a:lnTo>
                <a:lnTo>
                  <a:pt x="240" y="75"/>
                </a:lnTo>
                <a:lnTo>
                  <a:pt x="239" y="76"/>
                </a:lnTo>
                <a:lnTo>
                  <a:pt x="236" y="77"/>
                </a:lnTo>
                <a:lnTo>
                  <a:pt x="235" y="77"/>
                </a:lnTo>
                <a:lnTo>
                  <a:pt x="233" y="78"/>
                </a:lnTo>
                <a:lnTo>
                  <a:pt x="232" y="79"/>
                </a:lnTo>
                <a:lnTo>
                  <a:pt x="231" y="80"/>
                </a:lnTo>
                <a:lnTo>
                  <a:pt x="230" y="81"/>
                </a:lnTo>
                <a:lnTo>
                  <a:pt x="229" y="81"/>
                </a:lnTo>
                <a:lnTo>
                  <a:pt x="227" y="84"/>
                </a:lnTo>
                <a:lnTo>
                  <a:pt x="227" y="85"/>
                </a:lnTo>
                <a:lnTo>
                  <a:pt x="226" y="86"/>
                </a:lnTo>
                <a:lnTo>
                  <a:pt x="225" y="87"/>
                </a:lnTo>
                <a:lnTo>
                  <a:pt x="224" y="88"/>
                </a:lnTo>
                <a:lnTo>
                  <a:pt x="223" y="88"/>
                </a:lnTo>
                <a:lnTo>
                  <a:pt x="222" y="89"/>
                </a:lnTo>
                <a:lnTo>
                  <a:pt x="221" y="89"/>
                </a:lnTo>
                <a:lnTo>
                  <a:pt x="220" y="90"/>
                </a:lnTo>
                <a:lnTo>
                  <a:pt x="217" y="91"/>
                </a:lnTo>
                <a:lnTo>
                  <a:pt x="210" y="93"/>
                </a:lnTo>
                <a:lnTo>
                  <a:pt x="201" y="96"/>
                </a:lnTo>
                <a:lnTo>
                  <a:pt x="197" y="97"/>
                </a:lnTo>
                <a:lnTo>
                  <a:pt x="189" y="100"/>
                </a:lnTo>
                <a:lnTo>
                  <a:pt x="188" y="100"/>
                </a:lnTo>
                <a:lnTo>
                  <a:pt x="187" y="101"/>
                </a:lnTo>
                <a:lnTo>
                  <a:pt x="186" y="102"/>
                </a:lnTo>
                <a:lnTo>
                  <a:pt x="185" y="103"/>
                </a:lnTo>
                <a:lnTo>
                  <a:pt x="184" y="103"/>
                </a:lnTo>
                <a:lnTo>
                  <a:pt x="184" y="104"/>
                </a:lnTo>
                <a:lnTo>
                  <a:pt x="184" y="105"/>
                </a:lnTo>
                <a:lnTo>
                  <a:pt x="183" y="106"/>
                </a:lnTo>
                <a:lnTo>
                  <a:pt x="183" y="107"/>
                </a:lnTo>
                <a:lnTo>
                  <a:pt x="183" y="109"/>
                </a:lnTo>
                <a:lnTo>
                  <a:pt x="184" y="109"/>
                </a:lnTo>
                <a:lnTo>
                  <a:pt x="184" y="110"/>
                </a:lnTo>
                <a:lnTo>
                  <a:pt x="184" y="112"/>
                </a:lnTo>
                <a:lnTo>
                  <a:pt x="185" y="113"/>
                </a:lnTo>
                <a:lnTo>
                  <a:pt x="186" y="114"/>
                </a:lnTo>
                <a:lnTo>
                  <a:pt x="187" y="115"/>
                </a:lnTo>
                <a:lnTo>
                  <a:pt x="187" y="117"/>
                </a:lnTo>
                <a:lnTo>
                  <a:pt x="188" y="118"/>
                </a:lnTo>
                <a:lnTo>
                  <a:pt x="189" y="119"/>
                </a:lnTo>
                <a:lnTo>
                  <a:pt x="191" y="121"/>
                </a:lnTo>
                <a:lnTo>
                  <a:pt x="196" y="125"/>
                </a:lnTo>
                <a:lnTo>
                  <a:pt x="198" y="127"/>
                </a:lnTo>
                <a:lnTo>
                  <a:pt x="200" y="129"/>
                </a:lnTo>
                <a:lnTo>
                  <a:pt x="203" y="132"/>
                </a:lnTo>
                <a:lnTo>
                  <a:pt x="204" y="134"/>
                </a:lnTo>
                <a:lnTo>
                  <a:pt x="205" y="135"/>
                </a:lnTo>
                <a:lnTo>
                  <a:pt x="207" y="136"/>
                </a:lnTo>
                <a:lnTo>
                  <a:pt x="208" y="137"/>
                </a:lnTo>
                <a:lnTo>
                  <a:pt x="210" y="138"/>
                </a:lnTo>
                <a:lnTo>
                  <a:pt x="212" y="138"/>
                </a:lnTo>
                <a:lnTo>
                  <a:pt x="214" y="139"/>
                </a:lnTo>
                <a:lnTo>
                  <a:pt x="215" y="139"/>
                </a:lnTo>
                <a:lnTo>
                  <a:pt x="216" y="138"/>
                </a:lnTo>
                <a:lnTo>
                  <a:pt x="217" y="138"/>
                </a:lnTo>
                <a:lnTo>
                  <a:pt x="220" y="137"/>
                </a:lnTo>
                <a:lnTo>
                  <a:pt x="221" y="137"/>
                </a:lnTo>
                <a:lnTo>
                  <a:pt x="222" y="137"/>
                </a:lnTo>
                <a:lnTo>
                  <a:pt x="223" y="137"/>
                </a:lnTo>
                <a:lnTo>
                  <a:pt x="224" y="137"/>
                </a:lnTo>
                <a:lnTo>
                  <a:pt x="226" y="137"/>
                </a:lnTo>
                <a:lnTo>
                  <a:pt x="227" y="138"/>
                </a:lnTo>
                <a:lnTo>
                  <a:pt x="228" y="138"/>
                </a:lnTo>
                <a:lnTo>
                  <a:pt x="229" y="138"/>
                </a:lnTo>
                <a:lnTo>
                  <a:pt x="230" y="139"/>
                </a:lnTo>
                <a:lnTo>
                  <a:pt x="231" y="140"/>
                </a:lnTo>
                <a:lnTo>
                  <a:pt x="233" y="141"/>
                </a:lnTo>
                <a:lnTo>
                  <a:pt x="234" y="142"/>
                </a:lnTo>
                <a:lnTo>
                  <a:pt x="235" y="144"/>
                </a:lnTo>
                <a:lnTo>
                  <a:pt x="237" y="145"/>
                </a:lnTo>
                <a:lnTo>
                  <a:pt x="238" y="146"/>
                </a:lnTo>
                <a:lnTo>
                  <a:pt x="240" y="151"/>
                </a:lnTo>
                <a:lnTo>
                  <a:pt x="242" y="153"/>
                </a:lnTo>
                <a:lnTo>
                  <a:pt x="247" y="159"/>
                </a:lnTo>
                <a:lnTo>
                  <a:pt x="248" y="161"/>
                </a:lnTo>
                <a:lnTo>
                  <a:pt x="250" y="164"/>
                </a:lnTo>
                <a:lnTo>
                  <a:pt x="250" y="165"/>
                </a:lnTo>
                <a:lnTo>
                  <a:pt x="251" y="166"/>
                </a:lnTo>
                <a:lnTo>
                  <a:pt x="252" y="169"/>
                </a:lnTo>
                <a:lnTo>
                  <a:pt x="253" y="170"/>
                </a:lnTo>
                <a:lnTo>
                  <a:pt x="255" y="176"/>
                </a:lnTo>
                <a:lnTo>
                  <a:pt x="256" y="178"/>
                </a:lnTo>
                <a:lnTo>
                  <a:pt x="257" y="180"/>
                </a:lnTo>
                <a:lnTo>
                  <a:pt x="258" y="185"/>
                </a:lnTo>
                <a:lnTo>
                  <a:pt x="260" y="190"/>
                </a:lnTo>
                <a:lnTo>
                  <a:pt x="261" y="191"/>
                </a:lnTo>
                <a:lnTo>
                  <a:pt x="262" y="192"/>
                </a:lnTo>
                <a:lnTo>
                  <a:pt x="263" y="193"/>
                </a:lnTo>
                <a:lnTo>
                  <a:pt x="264" y="194"/>
                </a:lnTo>
                <a:lnTo>
                  <a:pt x="265" y="195"/>
                </a:lnTo>
                <a:lnTo>
                  <a:pt x="266" y="196"/>
                </a:lnTo>
                <a:lnTo>
                  <a:pt x="269" y="198"/>
                </a:lnTo>
                <a:lnTo>
                  <a:pt x="271" y="199"/>
                </a:lnTo>
                <a:lnTo>
                  <a:pt x="276" y="201"/>
                </a:lnTo>
                <a:lnTo>
                  <a:pt x="277" y="202"/>
                </a:lnTo>
                <a:lnTo>
                  <a:pt x="279" y="203"/>
                </a:lnTo>
                <a:lnTo>
                  <a:pt x="280" y="204"/>
                </a:lnTo>
                <a:lnTo>
                  <a:pt x="281" y="205"/>
                </a:lnTo>
                <a:lnTo>
                  <a:pt x="282" y="206"/>
                </a:lnTo>
                <a:lnTo>
                  <a:pt x="283" y="207"/>
                </a:lnTo>
                <a:lnTo>
                  <a:pt x="284" y="210"/>
                </a:lnTo>
                <a:lnTo>
                  <a:pt x="285" y="211"/>
                </a:lnTo>
                <a:lnTo>
                  <a:pt x="286" y="212"/>
                </a:lnTo>
                <a:lnTo>
                  <a:pt x="287" y="213"/>
                </a:lnTo>
                <a:lnTo>
                  <a:pt x="289" y="215"/>
                </a:lnTo>
                <a:lnTo>
                  <a:pt x="290" y="217"/>
                </a:lnTo>
                <a:lnTo>
                  <a:pt x="294" y="219"/>
                </a:lnTo>
                <a:lnTo>
                  <a:pt x="295" y="220"/>
                </a:lnTo>
                <a:lnTo>
                  <a:pt x="296" y="220"/>
                </a:lnTo>
                <a:lnTo>
                  <a:pt x="298" y="221"/>
                </a:lnTo>
                <a:lnTo>
                  <a:pt x="300" y="222"/>
                </a:lnTo>
                <a:lnTo>
                  <a:pt x="301" y="222"/>
                </a:lnTo>
                <a:lnTo>
                  <a:pt x="302" y="222"/>
                </a:lnTo>
                <a:lnTo>
                  <a:pt x="303" y="222"/>
                </a:lnTo>
                <a:lnTo>
                  <a:pt x="304" y="222"/>
                </a:lnTo>
                <a:lnTo>
                  <a:pt x="306" y="222"/>
                </a:lnTo>
                <a:lnTo>
                  <a:pt x="311" y="221"/>
                </a:lnTo>
                <a:lnTo>
                  <a:pt x="314" y="221"/>
                </a:lnTo>
                <a:lnTo>
                  <a:pt x="316" y="221"/>
                </a:lnTo>
                <a:lnTo>
                  <a:pt x="318" y="220"/>
                </a:lnTo>
                <a:lnTo>
                  <a:pt x="319" y="219"/>
                </a:lnTo>
                <a:lnTo>
                  <a:pt x="321" y="218"/>
                </a:lnTo>
                <a:lnTo>
                  <a:pt x="323" y="217"/>
                </a:lnTo>
                <a:lnTo>
                  <a:pt x="324" y="216"/>
                </a:lnTo>
                <a:lnTo>
                  <a:pt x="326" y="215"/>
                </a:lnTo>
                <a:lnTo>
                  <a:pt x="332" y="209"/>
                </a:lnTo>
                <a:lnTo>
                  <a:pt x="334" y="207"/>
                </a:lnTo>
                <a:lnTo>
                  <a:pt x="335" y="206"/>
                </a:lnTo>
                <a:lnTo>
                  <a:pt x="337" y="205"/>
                </a:lnTo>
                <a:lnTo>
                  <a:pt x="339" y="204"/>
                </a:lnTo>
                <a:lnTo>
                  <a:pt x="341" y="202"/>
                </a:lnTo>
                <a:lnTo>
                  <a:pt x="343" y="202"/>
                </a:lnTo>
                <a:lnTo>
                  <a:pt x="347" y="200"/>
                </a:lnTo>
                <a:lnTo>
                  <a:pt x="351" y="198"/>
                </a:lnTo>
                <a:lnTo>
                  <a:pt x="352" y="198"/>
                </a:lnTo>
                <a:lnTo>
                  <a:pt x="354" y="197"/>
                </a:lnTo>
                <a:lnTo>
                  <a:pt x="355" y="197"/>
                </a:lnTo>
                <a:lnTo>
                  <a:pt x="356" y="197"/>
                </a:lnTo>
                <a:lnTo>
                  <a:pt x="358" y="197"/>
                </a:lnTo>
                <a:lnTo>
                  <a:pt x="364" y="197"/>
                </a:lnTo>
                <a:lnTo>
                  <a:pt x="366" y="197"/>
                </a:lnTo>
                <a:lnTo>
                  <a:pt x="369" y="197"/>
                </a:lnTo>
                <a:lnTo>
                  <a:pt x="370" y="197"/>
                </a:lnTo>
                <a:lnTo>
                  <a:pt x="371" y="197"/>
                </a:lnTo>
                <a:lnTo>
                  <a:pt x="372" y="197"/>
                </a:lnTo>
                <a:lnTo>
                  <a:pt x="372" y="197"/>
                </a:lnTo>
                <a:lnTo>
                  <a:pt x="373" y="196"/>
                </a:lnTo>
                <a:lnTo>
                  <a:pt x="373" y="196"/>
                </a:lnTo>
                <a:lnTo>
                  <a:pt x="373" y="195"/>
                </a:lnTo>
                <a:lnTo>
                  <a:pt x="373" y="193"/>
                </a:lnTo>
                <a:lnTo>
                  <a:pt x="373" y="191"/>
                </a:lnTo>
                <a:lnTo>
                  <a:pt x="373" y="190"/>
                </a:lnTo>
                <a:lnTo>
                  <a:pt x="373" y="188"/>
                </a:lnTo>
                <a:lnTo>
                  <a:pt x="373" y="187"/>
                </a:lnTo>
                <a:lnTo>
                  <a:pt x="372" y="186"/>
                </a:lnTo>
                <a:lnTo>
                  <a:pt x="372" y="185"/>
                </a:lnTo>
                <a:lnTo>
                  <a:pt x="372" y="185"/>
                </a:lnTo>
                <a:lnTo>
                  <a:pt x="371" y="184"/>
                </a:lnTo>
                <a:lnTo>
                  <a:pt x="370" y="183"/>
                </a:lnTo>
                <a:lnTo>
                  <a:pt x="369" y="183"/>
                </a:lnTo>
                <a:lnTo>
                  <a:pt x="368" y="182"/>
                </a:lnTo>
                <a:lnTo>
                  <a:pt x="366" y="182"/>
                </a:lnTo>
                <a:lnTo>
                  <a:pt x="363" y="181"/>
                </a:lnTo>
                <a:lnTo>
                  <a:pt x="362" y="181"/>
                </a:lnTo>
                <a:lnTo>
                  <a:pt x="361" y="180"/>
                </a:lnTo>
                <a:lnTo>
                  <a:pt x="361" y="180"/>
                </a:lnTo>
                <a:lnTo>
                  <a:pt x="360" y="180"/>
                </a:lnTo>
                <a:lnTo>
                  <a:pt x="360" y="179"/>
                </a:lnTo>
                <a:lnTo>
                  <a:pt x="360" y="179"/>
                </a:lnTo>
                <a:lnTo>
                  <a:pt x="359" y="178"/>
                </a:lnTo>
                <a:lnTo>
                  <a:pt x="359" y="177"/>
                </a:lnTo>
                <a:lnTo>
                  <a:pt x="359" y="176"/>
                </a:lnTo>
                <a:lnTo>
                  <a:pt x="359" y="175"/>
                </a:lnTo>
                <a:lnTo>
                  <a:pt x="359" y="174"/>
                </a:lnTo>
                <a:lnTo>
                  <a:pt x="359" y="173"/>
                </a:lnTo>
                <a:lnTo>
                  <a:pt x="359" y="172"/>
                </a:lnTo>
                <a:lnTo>
                  <a:pt x="360" y="171"/>
                </a:lnTo>
                <a:lnTo>
                  <a:pt x="360" y="170"/>
                </a:lnTo>
                <a:lnTo>
                  <a:pt x="361" y="169"/>
                </a:lnTo>
                <a:lnTo>
                  <a:pt x="362" y="168"/>
                </a:lnTo>
                <a:lnTo>
                  <a:pt x="363" y="167"/>
                </a:lnTo>
                <a:lnTo>
                  <a:pt x="364" y="166"/>
                </a:lnTo>
                <a:lnTo>
                  <a:pt x="365" y="166"/>
                </a:lnTo>
                <a:lnTo>
                  <a:pt x="366" y="165"/>
                </a:lnTo>
                <a:lnTo>
                  <a:pt x="367" y="165"/>
                </a:lnTo>
                <a:lnTo>
                  <a:pt x="368" y="165"/>
                </a:lnTo>
                <a:lnTo>
                  <a:pt x="369" y="165"/>
                </a:lnTo>
                <a:lnTo>
                  <a:pt x="370" y="165"/>
                </a:lnTo>
                <a:lnTo>
                  <a:pt x="372" y="165"/>
                </a:lnTo>
                <a:lnTo>
                  <a:pt x="373" y="165"/>
                </a:lnTo>
                <a:lnTo>
                  <a:pt x="375" y="166"/>
                </a:lnTo>
                <a:lnTo>
                  <a:pt x="377" y="167"/>
                </a:lnTo>
                <a:lnTo>
                  <a:pt x="379" y="168"/>
                </a:lnTo>
                <a:lnTo>
                  <a:pt x="380" y="169"/>
                </a:lnTo>
                <a:lnTo>
                  <a:pt x="381" y="170"/>
                </a:lnTo>
                <a:lnTo>
                  <a:pt x="386" y="173"/>
                </a:lnTo>
                <a:lnTo>
                  <a:pt x="387" y="175"/>
                </a:lnTo>
                <a:lnTo>
                  <a:pt x="388" y="176"/>
                </a:lnTo>
                <a:lnTo>
                  <a:pt x="389" y="177"/>
                </a:lnTo>
                <a:lnTo>
                  <a:pt x="390" y="179"/>
                </a:lnTo>
                <a:lnTo>
                  <a:pt x="394" y="187"/>
                </a:lnTo>
                <a:lnTo>
                  <a:pt x="395" y="188"/>
                </a:lnTo>
                <a:lnTo>
                  <a:pt x="395" y="189"/>
                </a:lnTo>
                <a:lnTo>
                  <a:pt x="397" y="194"/>
                </a:lnTo>
                <a:lnTo>
                  <a:pt x="397" y="196"/>
                </a:lnTo>
                <a:lnTo>
                  <a:pt x="398" y="197"/>
                </a:lnTo>
                <a:lnTo>
                  <a:pt x="399" y="199"/>
                </a:lnTo>
                <a:lnTo>
                  <a:pt x="400" y="200"/>
                </a:lnTo>
                <a:lnTo>
                  <a:pt x="401" y="202"/>
                </a:lnTo>
                <a:lnTo>
                  <a:pt x="402" y="202"/>
                </a:lnTo>
                <a:lnTo>
                  <a:pt x="403" y="203"/>
                </a:lnTo>
                <a:lnTo>
                  <a:pt x="404" y="204"/>
                </a:lnTo>
                <a:lnTo>
                  <a:pt x="405" y="204"/>
                </a:lnTo>
                <a:lnTo>
                  <a:pt x="406" y="205"/>
                </a:lnTo>
                <a:lnTo>
                  <a:pt x="407" y="205"/>
                </a:lnTo>
                <a:lnTo>
                  <a:pt x="411" y="207"/>
                </a:lnTo>
                <a:lnTo>
                  <a:pt x="418" y="209"/>
                </a:lnTo>
                <a:lnTo>
                  <a:pt x="419" y="210"/>
                </a:lnTo>
                <a:lnTo>
                  <a:pt x="420" y="210"/>
                </a:lnTo>
                <a:lnTo>
                  <a:pt x="421" y="210"/>
                </a:lnTo>
                <a:lnTo>
                  <a:pt x="422" y="210"/>
                </a:lnTo>
                <a:lnTo>
                  <a:pt x="423" y="209"/>
                </a:lnTo>
                <a:lnTo>
                  <a:pt x="424" y="209"/>
                </a:lnTo>
                <a:lnTo>
                  <a:pt x="425" y="209"/>
                </a:lnTo>
                <a:lnTo>
                  <a:pt x="426" y="208"/>
                </a:lnTo>
                <a:lnTo>
                  <a:pt x="428" y="206"/>
                </a:lnTo>
                <a:lnTo>
                  <a:pt x="429" y="206"/>
                </a:lnTo>
                <a:lnTo>
                  <a:pt x="430" y="205"/>
                </a:lnTo>
                <a:lnTo>
                  <a:pt x="431" y="205"/>
                </a:lnTo>
                <a:lnTo>
                  <a:pt x="432" y="205"/>
                </a:lnTo>
                <a:lnTo>
                  <a:pt x="432" y="204"/>
                </a:lnTo>
                <a:lnTo>
                  <a:pt x="434" y="204"/>
                </a:lnTo>
                <a:lnTo>
                  <a:pt x="435" y="204"/>
                </a:lnTo>
                <a:lnTo>
                  <a:pt x="436" y="205"/>
                </a:lnTo>
                <a:lnTo>
                  <a:pt x="437" y="205"/>
                </a:lnTo>
                <a:lnTo>
                  <a:pt x="439" y="205"/>
                </a:lnTo>
                <a:lnTo>
                  <a:pt x="440" y="206"/>
                </a:lnTo>
                <a:lnTo>
                  <a:pt x="441" y="206"/>
                </a:lnTo>
                <a:lnTo>
                  <a:pt x="441" y="207"/>
                </a:lnTo>
                <a:lnTo>
                  <a:pt x="442" y="207"/>
                </a:lnTo>
                <a:lnTo>
                  <a:pt x="443" y="208"/>
                </a:lnTo>
                <a:lnTo>
                  <a:pt x="444" y="209"/>
                </a:lnTo>
                <a:lnTo>
                  <a:pt x="445" y="211"/>
                </a:lnTo>
                <a:lnTo>
                  <a:pt x="447" y="214"/>
                </a:lnTo>
                <a:lnTo>
                  <a:pt x="448" y="215"/>
                </a:lnTo>
                <a:lnTo>
                  <a:pt x="449" y="217"/>
                </a:lnTo>
                <a:lnTo>
                  <a:pt x="450" y="217"/>
                </a:lnTo>
                <a:lnTo>
                  <a:pt x="451" y="218"/>
                </a:lnTo>
                <a:lnTo>
                  <a:pt x="452" y="219"/>
                </a:lnTo>
                <a:lnTo>
                  <a:pt x="454" y="219"/>
                </a:lnTo>
                <a:lnTo>
                  <a:pt x="455" y="220"/>
                </a:lnTo>
                <a:lnTo>
                  <a:pt x="462" y="222"/>
                </a:lnTo>
                <a:lnTo>
                  <a:pt x="463" y="222"/>
                </a:lnTo>
                <a:lnTo>
                  <a:pt x="465" y="223"/>
                </a:lnTo>
                <a:lnTo>
                  <a:pt x="467" y="224"/>
                </a:lnTo>
                <a:lnTo>
                  <a:pt x="468" y="225"/>
                </a:lnTo>
                <a:lnTo>
                  <a:pt x="470" y="226"/>
                </a:lnTo>
                <a:lnTo>
                  <a:pt x="471" y="226"/>
                </a:lnTo>
                <a:lnTo>
                  <a:pt x="471" y="227"/>
                </a:lnTo>
                <a:lnTo>
                  <a:pt x="472" y="228"/>
                </a:lnTo>
                <a:lnTo>
                  <a:pt x="473" y="229"/>
                </a:lnTo>
                <a:lnTo>
                  <a:pt x="474" y="230"/>
                </a:lnTo>
                <a:lnTo>
                  <a:pt x="475" y="233"/>
                </a:lnTo>
                <a:lnTo>
                  <a:pt x="476" y="238"/>
                </a:lnTo>
                <a:lnTo>
                  <a:pt x="477" y="239"/>
                </a:lnTo>
                <a:lnTo>
                  <a:pt x="478" y="241"/>
                </a:lnTo>
                <a:lnTo>
                  <a:pt x="479" y="242"/>
                </a:lnTo>
                <a:lnTo>
                  <a:pt x="480" y="244"/>
                </a:lnTo>
                <a:lnTo>
                  <a:pt x="481" y="245"/>
                </a:lnTo>
                <a:lnTo>
                  <a:pt x="482" y="246"/>
                </a:lnTo>
                <a:lnTo>
                  <a:pt x="483" y="247"/>
                </a:lnTo>
                <a:lnTo>
                  <a:pt x="484" y="248"/>
                </a:lnTo>
                <a:lnTo>
                  <a:pt x="486" y="249"/>
                </a:lnTo>
                <a:lnTo>
                  <a:pt x="487" y="250"/>
                </a:lnTo>
                <a:lnTo>
                  <a:pt x="488" y="250"/>
                </a:lnTo>
                <a:lnTo>
                  <a:pt x="489" y="251"/>
                </a:lnTo>
                <a:lnTo>
                  <a:pt x="490" y="251"/>
                </a:lnTo>
                <a:lnTo>
                  <a:pt x="491" y="251"/>
                </a:lnTo>
                <a:lnTo>
                  <a:pt x="493" y="251"/>
                </a:lnTo>
                <a:lnTo>
                  <a:pt x="494" y="251"/>
                </a:lnTo>
                <a:lnTo>
                  <a:pt x="494" y="250"/>
                </a:lnTo>
                <a:lnTo>
                  <a:pt x="495" y="250"/>
                </a:lnTo>
                <a:lnTo>
                  <a:pt x="498" y="248"/>
                </a:lnTo>
                <a:lnTo>
                  <a:pt x="500" y="247"/>
                </a:lnTo>
                <a:lnTo>
                  <a:pt x="501" y="246"/>
                </a:lnTo>
                <a:lnTo>
                  <a:pt x="501" y="245"/>
                </a:lnTo>
                <a:lnTo>
                  <a:pt x="502" y="244"/>
                </a:lnTo>
                <a:lnTo>
                  <a:pt x="502" y="244"/>
                </a:lnTo>
                <a:lnTo>
                  <a:pt x="502" y="242"/>
                </a:lnTo>
                <a:lnTo>
                  <a:pt x="502" y="241"/>
                </a:lnTo>
                <a:lnTo>
                  <a:pt x="502" y="240"/>
                </a:lnTo>
                <a:lnTo>
                  <a:pt x="501" y="238"/>
                </a:lnTo>
                <a:lnTo>
                  <a:pt x="501" y="238"/>
                </a:lnTo>
                <a:lnTo>
                  <a:pt x="501" y="237"/>
                </a:lnTo>
                <a:lnTo>
                  <a:pt x="501" y="237"/>
                </a:lnTo>
                <a:lnTo>
                  <a:pt x="502" y="236"/>
                </a:lnTo>
                <a:lnTo>
                  <a:pt x="502" y="236"/>
                </a:lnTo>
                <a:lnTo>
                  <a:pt x="503" y="236"/>
                </a:lnTo>
                <a:lnTo>
                  <a:pt x="504" y="236"/>
                </a:lnTo>
                <a:lnTo>
                  <a:pt x="506" y="237"/>
                </a:lnTo>
                <a:lnTo>
                  <a:pt x="508" y="237"/>
                </a:lnTo>
                <a:lnTo>
                  <a:pt x="513" y="238"/>
                </a:lnTo>
                <a:lnTo>
                  <a:pt x="516" y="239"/>
                </a:lnTo>
                <a:lnTo>
                  <a:pt x="518" y="239"/>
                </a:lnTo>
                <a:lnTo>
                  <a:pt x="520" y="239"/>
                </a:lnTo>
                <a:lnTo>
                  <a:pt x="523" y="240"/>
                </a:lnTo>
                <a:lnTo>
                  <a:pt x="529" y="240"/>
                </a:lnTo>
                <a:lnTo>
                  <a:pt x="532" y="240"/>
                </a:lnTo>
                <a:lnTo>
                  <a:pt x="534" y="240"/>
                </a:lnTo>
                <a:lnTo>
                  <a:pt x="536" y="241"/>
                </a:lnTo>
                <a:lnTo>
                  <a:pt x="536" y="241"/>
                </a:lnTo>
                <a:lnTo>
                  <a:pt x="538" y="241"/>
                </a:lnTo>
                <a:lnTo>
                  <a:pt x="539" y="242"/>
                </a:lnTo>
                <a:lnTo>
                  <a:pt x="546" y="246"/>
                </a:lnTo>
                <a:lnTo>
                  <a:pt x="550" y="248"/>
                </a:lnTo>
                <a:lnTo>
                  <a:pt x="552" y="249"/>
                </a:lnTo>
                <a:lnTo>
                  <a:pt x="554" y="250"/>
                </a:lnTo>
                <a:lnTo>
                  <a:pt x="562" y="256"/>
                </a:lnTo>
                <a:lnTo>
                  <a:pt x="564" y="257"/>
                </a:lnTo>
                <a:lnTo>
                  <a:pt x="565" y="257"/>
                </a:lnTo>
                <a:lnTo>
                  <a:pt x="566" y="258"/>
                </a:lnTo>
                <a:lnTo>
                  <a:pt x="569" y="259"/>
                </a:lnTo>
                <a:lnTo>
                  <a:pt x="571" y="260"/>
                </a:lnTo>
                <a:lnTo>
                  <a:pt x="573" y="260"/>
                </a:lnTo>
                <a:lnTo>
                  <a:pt x="575" y="260"/>
                </a:lnTo>
                <a:lnTo>
                  <a:pt x="577" y="260"/>
                </a:lnTo>
                <a:lnTo>
                  <a:pt x="578" y="260"/>
                </a:lnTo>
                <a:lnTo>
                  <a:pt x="579" y="260"/>
                </a:lnTo>
                <a:lnTo>
                  <a:pt x="580" y="260"/>
                </a:lnTo>
                <a:lnTo>
                  <a:pt x="581" y="260"/>
                </a:lnTo>
                <a:lnTo>
                  <a:pt x="582" y="259"/>
                </a:lnTo>
                <a:lnTo>
                  <a:pt x="583" y="259"/>
                </a:lnTo>
                <a:lnTo>
                  <a:pt x="584" y="258"/>
                </a:lnTo>
                <a:lnTo>
                  <a:pt x="584" y="257"/>
                </a:lnTo>
                <a:lnTo>
                  <a:pt x="585" y="256"/>
                </a:lnTo>
                <a:lnTo>
                  <a:pt x="585" y="256"/>
                </a:lnTo>
                <a:lnTo>
                  <a:pt x="586" y="255"/>
                </a:lnTo>
                <a:lnTo>
                  <a:pt x="586" y="254"/>
                </a:lnTo>
                <a:lnTo>
                  <a:pt x="587" y="251"/>
                </a:lnTo>
                <a:lnTo>
                  <a:pt x="588" y="249"/>
                </a:lnTo>
                <a:lnTo>
                  <a:pt x="588" y="249"/>
                </a:lnTo>
                <a:lnTo>
                  <a:pt x="588" y="248"/>
                </a:lnTo>
                <a:lnTo>
                  <a:pt x="589" y="248"/>
                </a:lnTo>
                <a:lnTo>
                  <a:pt x="589" y="247"/>
                </a:lnTo>
                <a:lnTo>
                  <a:pt x="590" y="247"/>
                </a:lnTo>
                <a:lnTo>
                  <a:pt x="591" y="247"/>
                </a:lnTo>
                <a:lnTo>
                  <a:pt x="591" y="247"/>
                </a:lnTo>
                <a:lnTo>
                  <a:pt x="592" y="247"/>
                </a:lnTo>
                <a:lnTo>
                  <a:pt x="593" y="247"/>
                </a:lnTo>
                <a:lnTo>
                  <a:pt x="594" y="248"/>
                </a:lnTo>
                <a:lnTo>
                  <a:pt x="595" y="248"/>
                </a:lnTo>
                <a:lnTo>
                  <a:pt x="596" y="248"/>
                </a:lnTo>
                <a:lnTo>
                  <a:pt x="597" y="249"/>
                </a:lnTo>
                <a:lnTo>
                  <a:pt x="598" y="249"/>
                </a:lnTo>
                <a:lnTo>
                  <a:pt x="598" y="250"/>
                </a:lnTo>
                <a:lnTo>
                  <a:pt x="599" y="251"/>
                </a:lnTo>
                <a:lnTo>
                  <a:pt x="599" y="252"/>
                </a:lnTo>
                <a:lnTo>
                  <a:pt x="600" y="253"/>
                </a:lnTo>
                <a:lnTo>
                  <a:pt x="600" y="254"/>
                </a:lnTo>
                <a:lnTo>
                  <a:pt x="601" y="256"/>
                </a:lnTo>
                <a:lnTo>
                  <a:pt x="601" y="258"/>
                </a:lnTo>
                <a:lnTo>
                  <a:pt x="601" y="260"/>
                </a:lnTo>
                <a:lnTo>
                  <a:pt x="601" y="265"/>
                </a:lnTo>
                <a:lnTo>
                  <a:pt x="601" y="268"/>
                </a:lnTo>
                <a:lnTo>
                  <a:pt x="601" y="270"/>
                </a:lnTo>
                <a:lnTo>
                  <a:pt x="601" y="271"/>
                </a:lnTo>
                <a:lnTo>
                  <a:pt x="601" y="272"/>
                </a:lnTo>
                <a:lnTo>
                  <a:pt x="601" y="272"/>
                </a:lnTo>
                <a:lnTo>
                  <a:pt x="602" y="274"/>
                </a:lnTo>
                <a:lnTo>
                  <a:pt x="602" y="275"/>
                </a:lnTo>
                <a:lnTo>
                  <a:pt x="602" y="276"/>
                </a:lnTo>
                <a:lnTo>
                  <a:pt x="603" y="276"/>
                </a:lnTo>
                <a:lnTo>
                  <a:pt x="604" y="277"/>
                </a:lnTo>
                <a:lnTo>
                  <a:pt x="604" y="278"/>
                </a:lnTo>
                <a:lnTo>
                  <a:pt x="605" y="279"/>
                </a:lnTo>
                <a:lnTo>
                  <a:pt x="606" y="280"/>
                </a:lnTo>
                <a:lnTo>
                  <a:pt x="608" y="282"/>
                </a:lnTo>
                <a:lnTo>
                  <a:pt x="609" y="283"/>
                </a:lnTo>
                <a:lnTo>
                  <a:pt x="610" y="284"/>
                </a:lnTo>
                <a:lnTo>
                  <a:pt x="610" y="284"/>
                </a:lnTo>
                <a:lnTo>
                  <a:pt x="610" y="285"/>
                </a:lnTo>
                <a:lnTo>
                  <a:pt x="611" y="285"/>
                </a:lnTo>
                <a:lnTo>
                  <a:pt x="611" y="286"/>
                </a:lnTo>
                <a:lnTo>
                  <a:pt x="611" y="287"/>
                </a:lnTo>
                <a:lnTo>
                  <a:pt x="610" y="288"/>
                </a:lnTo>
                <a:lnTo>
                  <a:pt x="610" y="289"/>
                </a:lnTo>
                <a:lnTo>
                  <a:pt x="608" y="292"/>
                </a:lnTo>
                <a:lnTo>
                  <a:pt x="607" y="296"/>
                </a:lnTo>
                <a:lnTo>
                  <a:pt x="605" y="300"/>
                </a:lnTo>
                <a:lnTo>
                  <a:pt x="605" y="301"/>
                </a:lnTo>
                <a:lnTo>
                  <a:pt x="604" y="302"/>
                </a:lnTo>
                <a:lnTo>
                  <a:pt x="604" y="304"/>
                </a:lnTo>
                <a:lnTo>
                  <a:pt x="604" y="306"/>
                </a:lnTo>
                <a:lnTo>
                  <a:pt x="604" y="308"/>
                </a:lnTo>
                <a:lnTo>
                  <a:pt x="605" y="310"/>
                </a:lnTo>
                <a:lnTo>
                  <a:pt x="605" y="312"/>
                </a:lnTo>
                <a:lnTo>
                  <a:pt x="607" y="315"/>
                </a:lnTo>
                <a:lnTo>
                  <a:pt x="607" y="317"/>
                </a:lnTo>
                <a:lnTo>
                  <a:pt x="608" y="319"/>
                </a:lnTo>
                <a:lnTo>
                  <a:pt x="609" y="321"/>
                </a:lnTo>
                <a:lnTo>
                  <a:pt x="611" y="325"/>
                </a:lnTo>
                <a:lnTo>
                  <a:pt x="613" y="330"/>
                </a:lnTo>
                <a:lnTo>
                  <a:pt x="615" y="336"/>
                </a:lnTo>
                <a:lnTo>
                  <a:pt x="620" y="345"/>
                </a:lnTo>
                <a:lnTo>
                  <a:pt x="623" y="353"/>
                </a:lnTo>
                <a:lnTo>
                  <a:pt x="625" y="358"/>
                </a:lnTo>
                <a:lnTo>
                  <a:pt x="626" y="360"/>
                </a:lnTo>
                <a:lnTo>
                  <a:pt x="627" y="361"/>
                </a:lnTo>
                <a:lnTo>
                  <a:pt x="627" y="363"/>
                </a:lnTo>
                <a:lnTo>
                  <a:pt x="629" y="369"/>
                </a:lnTo>
                <a:lnTo>
                  <a:pt x="630" y="371"/>
                </a:lnTo>
                <a:lnTo>
                  <a:pt x="630" y="373"/>
                </a:lnTo>
                <a:lnTo>
                  <a:pt x="631" y="374"/>
                </a:lnTo>
                <a:lnTo>
                  <a:pt x="631" y="375"/>
                </a:lnTo>
                <a:lnTo>
                  <a:pt x="632" y="376"/>
                </a:lnTo>
                <a:lnTo>
                  <a:pt x="633" y="377"/>
                </a:lnTo>
                <a:lnTo>
                  <a:pt x="634" y="378"/>
                </a:lnTo>
                <a:lnTo>
                  <a:pt x="634" y="379"/>
                </a:lnTo>
                <a:lnTo>
                  <a:pt x="635" y="380"/>
                </a:lnTo>
                <a:lnTo>
                  <a:pt x="637" y="380"/>
                </a:lnTo>
                <a:lnTo>
                  <a:pt x="638" y="381"/>
                </a:lnTo>
                <a:lnTo>
                  <a:pt x="639" y="382"/>
                </a:lnTo>
                <a:lnTo>
                  <a:pt x="640" y="382"/>
                </a:lnTo>
                <a:lnTo>
                  <a:pt x="642" y="383"/>
                </a:lnTo>
                <a:lnTo>
                  <a:pt x="648" y="385"/>
                </a:lnTo>
                <a:lnTo>
                  <a:pt x="650" y="385"/>
                </a:lnTo>
                <a:lnTo>
                  <a:pt x="655" y="386"/>
                </a:lnTo>
                <a:lnTo>
                  <a:pt x="657" y="386"/>
                </a:lnTo>
                <a:lnTo>
                  <a:pt x="658" y="386"/>
                </a:lnTo>
                <a:lnTo>
                  <a:pt x="659" y="387"/>
                </a:lnTo>
                <a:lnTo>
                  <a:pt x="661" y="388"/>
                </a:lnTo>
                <a:lnTo>
                  <a:pt x="663" y="388"/>
                </a:lnTo>
                <a:lnTo>
                  <a:pt x="664" y="390"/>
                </a:lnTo>
                <a:lnTo>
                  <a:pt x="666" y="392"/>
                </a:lnTo>
                <a:lnTo>
                  <a:pt x="669" y="395"/>
                </a:lnTo>
                <a:lnTo>
                  <a:pt x="670" y="396"/>
                </a:lnTo>
                <a:lnTo>
                  <a:pt x="671" y="397"/>
                </a:lnTo>
                <a:lnTo>
                  <a:pt x="672" y="397"/>
                </a:lnTo>
                <a:lnTo>
                  <a:pt x="674" y="398"/>
                </a:lnTo>
                <a:lnTo>
                  <a:pt x="676" y="399"/>
                </a:lnTo>
                <a:lnTo>
                  <a:pt x="678" y="399"/>
                </a:lnTo>
                <a:lnTo>
                  <a:pt x="679" y="400"/>
                </a:lnTo>
                <a:lnTo>
                  <a:pt x="681" y="400"/>
                </a:lnTo>
                <a:lnTo>
                  <a:pt x="682" y="400"/>
                </a:lnTo>
                <a:lnTo>
                  <a:pt x="683" y="400"/>
                </a:lnTo>
                <a:lnTo>
                  <a:pt x="684" y="400"/>
                </a:lnTo>
                <a:lnTo>
                  <a:pt x="688" y="399"/>
                </a:lnTo>
                <a:lnTo>
                  <a:pt x="691" y="399"/>
                </a:lnTo>
                <a:lnTo>
                  <a:pt x="693" y="399"/>
                </a:lnTo>
                <a:lnTo>
                  <a:pt x="694" y="399"/>
                </a:lnTo>
                <a:lnTo>
                  <a:pt x="695" y="399"/>
                </a:lnTo>
                <a:lnTo>
                  <a:pt x="696" y="399"/>
                </a:lnTo>
                <a:lnTo>
                  <a:pt x="698" y="400"/>
                </a:lnTo>
                <a:lnTo>
                  <a:pt x="700" y="400"/>
                </a:lnTo>
                <a:lnTo>
                  <a:pt x="701" y="401"/>
                </a:lnTo>
                <a:lnTo>
                  <a:pt x="702" y="402"/>
                </a:lnTo>
                <a:lnTo>
                  <a:pt x="703" y="403"/>
                </a:lnTo>
                <a:lnTo>
                  <a:pt x="704" y="403"/>
                </a:lnTo>
                <a:lnTo>
                  <a:pt x="705" y="404"/>
                </a:lnTo>
                <a:lnTo>
                  <a:pt x="706" y="405"/>
                </a:lnTo>
                <a:lnTo>
                  <a:pt x="706" y="407"/>
                </a:lnTo>
                <a:lnTo>
                  <a:pt x="706" y="408"/>
                </a:lnTo>
                <a:lnTo>
                  <a:pt x="707" y="410"/>
                </a:lnTo>
                <a:lnTo>
                  <a:pt x="708" y="413"/>
                </a:lnTo>
                <a:lnTo>
                  <a:pt x="709" y="419"/>
                </a:lnTo>
                <a:lnTo>
                  <a:pt x="711" y="427"/>
                </a:lnTo>
                <a:lnTo>
                  <a:pt x="715" y="439"/>
                </a:lnTo>
                <a:lnTo>
                  <a:pt x="717" y="447"/>
                </a:lnTo>
                <a:lnTo>
                  <a:pt x="717" y="449"/>
                </a:lnTo>
                <a:lnTo>
                  <a:pt x="718" y="450"/>
                </a:lnTo>
                <a:lnTo>
                  <a:pt x="719" y="452"/>
                </a:lnTo>
                <a:lnTo>
                  <a:pt x="720" y="455"/>
                </a:lnTo>
                <a:lnTo>
                  <a:pt x="721" y="456"/>
                </a:lnTo>
                <a:lnTo>
                  <a:pt x="721" y="458"/>
                </a:lnTo>
                <a:lnTo>
                  <a:pt x="722" y="464"/>
                </a:lnTo>
                <a:lnTo>
                  <a:pt x="723" y="466"/>
                </a:lnTo>
                <a:lnTo>
                  <a:pt x="723" y="468"/>
                </a:lnTo>
                <a:lnTo>
                  <a:pt x="724" y="471"/>
                </a:lnTo>
                <a:lnTo>
                  <a:pt x="725" y="474"/>
                </a:lnTo>
                <a:lnTo>
                  <a:pt x="726" y="475"/>
                </a:lnTo>
                <a:lnTo>
                  <a:pt x="728" y="479"/>
                </a:lnTo>
                <a:lnTo>
                  <a:pt x="730" y="482"/>
                </a:lnTo>
                <a:lnTo>
                  <a:pt x="730" y="484"/>
                </a:lnTo>
                <a:lnTo>
                  <a:pt x="731" y="485"/>
                </a:lnTo>
                <a:lnTo>
                  <a:pt x="731" y="487"/>
                </a:lnTo>
                <a:lnTo>
                  <a:pt x="731" y="488"/>
                </a:lnTo>
                <a:lnTo>
                  <a:pt x="731" y="490"/>
                </a:lnTo>
                <a:lnTo>
                  <a:pt x="731" y="491"/>
                </a:lnTo>
                <a:lnTo>
                  <a:pt x="730" y="492"/>
                </a:lnTo>
                <a:lnTo>
                  <a:pt x="729" y="496"/>
                </a:lnTo>
                <a:lnTo>
                  <a:pt x="728" y="499"/>
                </a:lnTo>
                <a:lnTo>
                  <a:pt x="727" y="502"/>
                </a:lnTo>
                <a:lnTo>
                  <a:pt x="727" y="503"/>
                </a:lnTo>
                <a:lnTo>
                  <a:pt x="727" y="504"/>
                </a:lnTo>
                <a:lnTo>
                  <a:pt x="726" y="504"/>
                </a:lnTo>
                <a:lnTo>
                  <a:pt x="725" y="505"/>
                </a:lnTo>
                <a:lnTo>
                  <a:pt x="725" y="505"/>
                </a:lnTo>
                <a:lnTo>
                  <a:pt x="724" y="506"/>
                </a:lnTo>
                <a:lnTo>
                  <a:pt x="722" y="506"/>
                </a:lnTo>
                <a:lnTo>
                  <a:pt x="718" y="508"/>
                </a:lnTo>
                <a:lnTo>
                  <a:pt x="716" y="508"/>
                </a:lnTo>
                <a:lnTo>
                  <a:pt x="714" y="509"/>
                </a:lnTo>
                <a:lnTo>
                  <a:pt x="712" y="510"/>
                </a:lnTo>
                <a:lnTo>
                  <a:pt x="707" y="513"/>
                </a:lnTo>
                <a:lnTo>
                  <a:pt x="704" y="514"/>
                </a:lnTo>
                <a:lnTo>
                  <a:pt x="701" y="516"/>
                </a:lnTo>
                <a:lnTo>
                  <a:pt x="696" y="520"/>
                </a:lnTo>
                <a:lnTo>
                  <a:pt x="694" y="521"/>
                </a:lnTo>
                <a:lnTo>
                  <a:pt x="692" y="522"/>
                </a:lnTo>
                <a:lnTo>
                  <a:pt x="690" y="522"/>
                </a:lnTo>
                <a:lnTo>
                  <a:pt x="689" y="523"/>
                </a:lnTo>
                <a:lnTo>
                  <a:pt x="688" y="523"/>
                </a:lnTo>
                <a:lnTo>
                  <a:pt x="686" y="523"/>
                </a:lnTo>
                <a:lnTo>
                  <a:pt x="685" y="523"/>
                </a:lnTo>
                <a:lnTo>
                  <a:pt x="684" y="523"/>
                </a:lnTo>
                <a:lnTo>
                  <a:pt x="683" y="523"/>
                </a:lnTo>
                <a:lnTo>
                  <a:pt x="680" y="522"/>
                </a:lnTo>
                <a:lnTo>
                  <a:pt x="675" y="521"/>
                </a:lnTo>
                <a:lnTo>
                  <a:pt x="673" y="520"/>
                </a:lnTo>
                <a:lnTo>
                  <a:pt x="671" y="520"/>
                </a:lnTo>
                <a:lnTo>
                  <a:pt x="669" y="519"/>
                </a:lnTo>
                <a:lnTo>
                  <a:pt x="665" y="519"/>
                </a:lnTo>
                <a:lnTo>
                  <a:pt x="660" y="518"/>
                </a:lnTo>
                <a:lnTo>
                  <a:pt x="658" y="518"/>
                </a:lnTo>
                <a:lnTo>
                  <a:pt x="656" y="518"/>
                </a:lnTo>
                <a:lnTo>
                  <a:pt x="653" y="518"/>
                </a:lnTo>
                <a:lnTo>
                  <a:pt x="648" y="519"/>
                </a:lnTo>
                <a:lnTo>
                  <a:pt x="640" y="521"/>
                </a:lnTo>
                <a:lnTo>
                  <a:pt x="638" y="521"/>
                </a:lnTo>
                <a:lnTo>
                  <a:pt x="635" y="522"/>
                </a:lnTo>
                <a:lnTo>
                  <a:pt x="633" y="522"/>
                </a:lnTo>
                <a:lnTo>
                  <a:pt x="632" y="522"/>
                </a:lnTo>
                <a:lnTo>
                  <a:pt x="630" y="521"/>
                </a:lnTo>
                <a:lnTo>
                  <a:pt x="629" y="521"/>
                </a:lnTo>
                <a:lnTo>
                  <a:pt x="628" y="521"/>
                </a:lnTo>
                <a:lnTo>
                  <a:pt x="627" y="520"/>
                </a:lnTo>
                <a:lnTo>
                  <a:pt x="624" y="519"/>
                </a:lnTo>
                <a:lnTo>
                  <a:pt x="622" y="518"/>
                </a:lnTo>
                <a:lnTo>
                  <a:pt x="621" y="518"/>
                </a:lnTo>
                <a:lnTo>
                  <a:pt x="619" y="518"/>
                </a:lnTo>
                <a:lnTo>
                  <a:pt x="618" y="518"/>
                </a:lnTo>
                <a:lnTo>
                  <a:pt x="617" y="518"/>
                </a:lnTo>
                <a:lnTo>
                  <a:pt x="615" y="518"/>
                </a:lnTo>
                <a:lnTo>
                  <a:pt x="613" y="518"/>
                </a:lnTo>
                <a:lnTo>
                  <a:pt x="612" y="519"/>
                </a:lnTo>
                <a:lnTo>
                  <a:pt x="611" y="519"/>
                </a:lnTo>
                <a:lnTo>
                  <a:pt x="610" y="519"/>
                </a:lnTo>
                <a:lnTo>
                  <a:pt x="609" y="520"/>
                </a:lnTo>
                <a:lnTo>
                  <a:pt x="607" y="521"/>
                </a:lnTo>
                <a:lnTo>
                  <a:pt x="606" y="521"/>
                </a:lnTo>
                <a:lnTo>
                  <a:pt x="605" y="522"/>
                </a:lnTo>
                <a:lnTo>
                  <a:pt x="603" y="523"/>
                </a:lnTo>
                <a:lnTo>
                  <a:pt x="603" y="524"/>
                </a:lnTo>
                <a:lnTo>
                  <a:pt x="602" y="526"/>
                </a:lnTo>
                <a:lnTo>
                  <a:pt x="601" y="527"/>
                </a:lnTo>
                <a:lnTo>
                  <a:pt x="600" y="528"/>
                </a:lnTo>
                <a:lnTo>
                  <a:pt x="600" y="529"/>
                </a:lnTo>
                <a:lnTo>
                  <a:pt x="600" y="530"/>
                </a:lnTo>
                <a:lnTo>
                  <a:pt x="600" y="531"/>
                </a:lnTo>
                <a:lnTo>
                  <a:pt x="599" y="532"/>
                </a:lnTo>
                <a:lnTo>
                  <a:pt x="599" y="534"/>
                </a:lnTo>
                <a:lnTo>
                  <a:pt x="599" y="538"/>
                </a:lnTo>
                <a:lnTo>
                  <a:pt x="600" y="540"/>
                </a:lnTo>
                <a:lnTo>
                  <a:pt x="599" y="541"/>
                </a:lnTo>
                <a:lnTo>
                  <a:pt x="599" y="542"/>
                </a:lnTo>
                <a:lnTo>
                  <a:pt x="599" y="544"/>
                </a:lnTo>
                <a:lnTo>
                  <a:pt x="598" y="545"/>
                </a:lnTo>
                <a:lnTo>
                  <a:pt x="598" y="546"/>
                </a:lnTo>
                <a:lnTo>
                  <a:pt x="597" y="548"/>
                </a:lnTo>
                <a:lnTo>
                  <a:pt x="595" y="551"/>
                </a:lnTo>
                <a:lnTo>
                  <a:pt x="592" y="555"/>
                </a:lnTo>
                <a:lnTo>
                  <a:pt x="590" y="557"/>
                </a:lnTo>
                <a:lnTo>
                  <a:pt x="586" y="562"/>
                </a:lnTo>
                <a:lnTo>
                  <a:pt x="582" y="567"/>
                </a:lnTo>
                <a:lnTo>
                  <a:pt x="581" y="568"/>
                </a:lnTo>
                <a:lnTo>
                  <a:pt x="580" y="571"/>
                </a:lnTo>
                <a:lnTo>
                  <a:pt x="577" y="575"/>
                </a:lnTo>
                <a:lnTo>
                  <a:pt x="573" y="581"/>
                </a:lnTo>
                <a:lnTo>
                  <a:pt x="573" y="582"/>
                </a:lnTo>
                <a:lnTo>
                  <a:pt x="571" y="584"/>
                </a:lnTo>
                <a:lnTo>
                  <a:pt x="570" y="585"/>
                </a:lnTo>
                <a:lnTo>
                  <a:pt x="569" y="587"/>
                </a:lnTo>
                <a:lnTo>
                  <a:pt x="567" y="588"/>
                </a:lnTo>
                <a:lnTo>
                  <a:pt x="566" y="589"/>
                </a:lnTo>
                <a:lnTo>
                  <a:pt x="564" y="590"/>
                </a:lnTo>
                <a:lnTo>
                  <a:pt x="562" y="591"/>
                </a:lnTo>
                <a:lnTo>
                  <a:pt x="561" y="592"/>
                </a:lnTo>
                <a:lnTo>
                  <a:pt x="559" y="592"/>
                </a:lnTo>
                <a:lnTo>
                  <a:pt x="558" y="593"/>
                </a:lnTo>
                <a:lnTo>
                  <a:pt x="556" y="593"/>
                </a:lnTo>
                <a:lnTo>
                  <a:pt x="555" y="593"/>
                </a:lnTo>
                <a:lnTo>
                  <a:pt x="553" y="593"/>
                </a:lnTo>
                <a:lnTo>
                  <a:pt x="551" y="593"/>
                </a:lnTo>
                <a:lnTo>
                  <a:pt x="550" y="593"/>
                </a:lnTo>
                <a:lnTo>
                  <a:pt x="544" y="593"/>
                </a:lnTo>
                <a:lnTo>
                  <a:pt x="544" y="593"/>
                </a:lnTo>
                <a:lnTo>
                  <a:pt x="544" y="593"/>
                </a:lnTo>
                <a:lnTo>
                  <a:pt x="543" y="593"/>
                </a:lnTo>
                <a:lnTo>
                  <a:pt x="543" y="593"/>
                </a:lnTo>
                <a:lnTo>
                  <a:pt x="541" y="592"/>
                </a:lnTo>
                <a:lnTo>
                  <a:pt x="540" y="592"/>
                </a:lnTo>
                <a:lnTo>
                  <a:pt x="538" y="591"/>
                </a:lnTo>
                <a:lnTo>
                  <a:pt x="537" y="590"/>
                </a:lnTo>
                <a:lnTo>
                  <a:pt x="535" y="589"/>
                </a:lnTo>
                <a:lnTo>
                  <a:pt x="534" y="588"/>
                </a:lnTo>
                <a:lnTo>
                  <a:pt x="533" y="587"/>
                </a:lnTo>
                <a:lnTo>
                  <a:pt x="533" y="586"/>
                </a:lnTo>
                <a:lnTo>
                  <a:pt x="532" y="585"/>
                </a:lnTo>
                <a:lnTo>
                  <a:pt x="531" y="584"/>
                </a:lnTo>
                <a:lnTo>
                  <a:pt x="531" y="583"/>
                </a:lnTo>
                <a:lnTo>
                  <a:pt x="530" y="581"/>
                </a:lnTo>
                <a:lnTo>
                  <a:pt x="528" y="575"/>
                </a:lnTo>
                <a:lnTo>
                  <a:pt x="527" y="574"/>
                </a:lnTo>
                <a:lnTo>
                  <a:pt x="526" y="573"/>
                </a:lnTo>
                <a:lnTo>
                  <a:pt x="526" y="572"/>
                </a:lnTo>
                <a:lnTo>
                  <a:pt x="525" y="571"/>
                </a:lnTo>
                <a:lnTo>
                  <a:pt x="522" y="567"/>
                </a:lnTo>
                <a:lnTo>
                  <a:pt x="521" y="565"/>
                </a:lnTo>
                <a:lnTo>
                  <a:pt x="520" y="565"/>
                </a:lnTo>
                <a:lnTo>
                  <a:pt x="519" y="564"/>
                </a:lnTo>
                <a:lnTo>
                  <a:pt x="517" y="562"/>
                </a:lnTo>
                <a:lnTo>
                  <a:pt x="510" y="557"/>
                </a:lnTo>
                <a:lnTo>
                  <a:pt x="508" y="556"/>
                </a:lnTo>
                <a:lnTo>
                  <a:pt x="507" y="555"/>
                </a:lnTo>
                <a:lnTo>
                  <a:pt x="506" y="554"/>
                </a:lnTo>
                <a:lnTo>
                  <a:pt x="505" y="552"/>
                </a:lnTo>
                <a:lnTo>
                  <a:pt x="504" y="551"/>
                </a:lnTo>
                <a:lnTo>
                  <a:pt x="503" y="549"/>
                </a:lnTo>
                <a:lnTo>
                  <a:pt x="501" y="547"/>
                </a:lnTo>
                <a:lnTo>
                  <a:pt x="498" y="542"/>
                </a:lnTo>
                <a:lnTo>
                  <a:pt x="498" y="541"/>
                </a:lnTo>
                <a:lnTo>
                  <a:pt x="497" y="539"/>
                </a:lnTo>
                <a:lnTo>
                  <a:pt x="496" y="538"/>
                </a:lnTo>
                <a:lnTo>
                  <a:pt x="495" y="537"/>
                </a:lnTo>
                <a:lnTo>
                  <a:pt x="494" y="536"/>
                </a:lnTo>
                <a:lnTo>
                  <a:pt x="492" y="536"/>
                </a:lnTo>
                <a:lnTo>
                  <a:pt x="490" y="535"/>
                </a:lnTo>
                <a:lnTo>
                  <a:pt x="489" y="535"/>
                </a:lnTo>
                <a:lnTo>
                  <a:pt x="488" y="535"/>
                </a:lnTo>
                <a:lnTo>
                  <a:pt x="486" y="535"/>
                </a:lnTo>
                <a:lnTo>
                  <a:pt x="486" y="535"/>
                </a:lnTo>
                <a:lnTo>
                  <a:pt x="484" y="535"/>
                </a:lnTo>
                <a:lnTo>
                  <a:pt x="479" y="536"/>
                </a:lnTo>
                <a:lnTo>
                  <a:pt x="478" y="536"/>
                </a:lnTo>
                <a:lnTo>
                  <a:pt x="476" y="537"/>
                </a:lnTo>
                <a:lnTo>
                  <a:pt x="475" y="537"/>
                </a:lnTo>
                <a:lnTo>
                  <a:pt x="474" y="537"/>
                </a:lnTo>
                <a:lnTo>
                  <a:pt x="472" y="537"/>
                </a:lnTo>
                <a:lnTo>
                  <a:pt x="468" y="536"/>
                </a:lnTo>
                <a:lnTo>
                  <a:pt x="466" y="536"/>
                </a:lnTo>
                <a:lnTo>
                  <a:pt x="458" y="534"/>
                </a:lnTo>
                <a:lnTo>
                  <a:pt x="456" y="534"/>
                </a:lnTo>
                <a:lnTo>
                  <a:pt x="455" y="533"/>
                </a:lnTo>
                <a:lnTo>
                  <a:pt x="453" y="532"/>
                </a:lnTo>
                <a:lnTo>
                  <a:pt x="451" y="532"/>
                </a:lnTo>
                <a:lnTo>
                  <a:pt x="450" y="531"/>
                </a:lnTo>
                <a:lnTo>
                  <a:pt x="448" y="530"/>
                </a:lnTo>
                <a:lnTo>
                  <a:pt x="443" y="526"/>
                </a:lnTo>
                <a:lnTo>
                  <a:pt x="441" y="525"/>
                </a:lnTo>
                <a:lnTo>
                  <a:pt x="440" y="524"/>
                </a:lnTo>
                <a:lnTo>
                  <a:pt x="438" y="523"/>
                </a:lnTo>
                <a:lnTo>
                  <a:pt x="437" y="522"/>
                </a:lnTo>
                <a:lnTo>
                  <a:pt x="435" y="522"/>
                </a:lnTo>
                <a:lnTo>
                  <a:pt x="433" y="522"/>
                </a:lnTo>
                <a:lnTo>
                  <a:pt x="429" y="522"/>
                </a:lnTo>
                <a:lnTo>
                  <a:pt x="427" y="521"/>
                </a:lnTo>
                <a:lnTo>
                  <a:pt x="426" y="521"/>
                </a:lnTo>
                <a:lnTo>
                  <a:pt x="421" y="520"/>
                </a:lnTo>
                <a:lnTo>
                  <a:pt x="420" y="520"/>
                </a:lnTo>
                <a:lnTo>
                  <a:pt x="419" y="519"/>
                </a:lnTo>
                <a:lnTo>
                  <a:pt x="416" y="519"/>
                </a:lnTo>
                <a:lnTo>
                  <a:pt x="411" y="519"/>
                </a:lnTo>
                <a:lnTo>
                  <a:pt x="407" y="520"/>
                </a:lnTo>
                <a:lnTo>
                  <a:pt x="403" y="520"/>
                </a:lnTo>
                <a:lnTo>
                  <a:pt x="397" y="521"/>
                </a:lnTo>
                <a:lnTo>
                  <a:pt x="394" y="522"/>
                </a:lnTo>
                <a:lnTo>
                  <a:pt x="389" y="524"/>
                </a:lnTo>
                <a:lnTo>
                  <a:pt x="379" y="527"/>
                </a:lnTo>
                <a:lnTo>
                  <a:pt x="376" y="527"/>
                </a:lnTo>
                <a:lnTo>
                  <a:pt x="374" y="528"/>
                </a:lnTo>
                <a:lnTo>
                  <a:pt x="373" y="528"/>
                </a:lnTo>
                <a:lnTo>
                  <a:pt x="372" y="528"/>
                </a:lnTo>
                <a:lnTo>
                  <a:pt x="370" y="528"/>
                </a:lnTo>
                <a:lnTo>
                  <a:pt x="369" y="527"/>
                </a:lnTo>
                <a:lnTo>
                  <a:pt x="368" y="527"/>
                </a:lnTo>
                <a:lnTo>
                  <a:pt x="367" y="526"/>
                </a:lnTo>
                <a:lnTo>
                  <a:pt x="367" y="526"/>
                </a:lnTo>
                <a:lnTo>
                  <a:pt x="366" y="525"/>
                </a:lnTo>
                <a:lnTo>
                  <a:pt x="365" y="524"/>
                </a:lnTo>
                <a:lnTo>
                  <a:pt x="365" y="523"/>
                </a:lnTo>
                <a:lnTo>
                  <a:pt x="362" y="519"/>
                </a:lnTo>
                <a:lnTo>
                  <a:pt x="362" y="518"/>
                </a:lnTo>
                <a:lnTo>
                  <a:pt x="361" y="517"/>
                </a:lnTo>
                <a:lnTo>
                  <a:pt x="360" y="516"/>
                </a:lnTo>
                <a:lnTo>
                  <a:pt x="358" y="514"/>
                </a:lnTo>
                <a:lnTo>
                  <a:pt x="357" y="513"/>
                </a:lnTo>
                <a:lnTo>
                  <a:pt x="355" y="512"/>
                </a:lnTo>
                <a:lnTo>
                  <a:pt x="353" y="511"/>
                </a:lnTo>
                <a:lnTo>
                  <a:pt x="351" y="510"/>
                </a:lnTo>
                <a:lnTo>
                  <a:pt x="349" y="510"/>
                </a:lnTo>
                <a:lnTo>
                  <a:pt x="347" y="509"/>
                </a:lnTo>
                <a:lnTo>
                  <a:pt x="344" y="508"/>
                </a:lnTo>
                <a:lnTo>
                  <a:pt x="342" y="508"/>
                </a:lnTo>
                <a:lnTo>
                  <a:pt x="340" y="508"/>
                </a:lnTo>
                <a:lnTo>
                  <a:pt x="339" y="508"/>
                </a:lnTo>
                <a:lnTo>
                  <a:pt x="339" y="508"/>
                </a:lnTo>
                <a:lnTo>
                  <a:pt x="338" y="508"/>
                </a:lnTo>
                <a:lnTo>
                  <a:pt x="338" y="508"/>
                </a:lnTo>
                <a:lnTo>
                  <a:pt x="336" y="509"/>
                </a:lnTo>
                <a:lnTo>
                  <a:pt x="335" y="509"/>
                </a:lnTo>
                <a:lnTo>
                  <a:pt x="333" y="509"/>
                </a:lnTo>
                <a:lnTo>
                  <a:pt x="333" y="509"/>
                </a:lnTo>
                <a:lnTo>
                  <a:pt x="332" y="509"/>
                </a:lnTo>
                <a:lnTo>
                  <a:pt x="331" y="508"/>
                </a:lnTo>
                <a:lnTo>
                  <a:pt x="330" y="505"/>
                </a:lnTo>
                <a:lnTo>
                  <a:pt x="328" y="500"/>
                </a:lnTo>
                <a:lnTo>
                  <a:pt x="327" y="498"/>
                </a:lnTo>
                <a:lnTo>
                  <a:pt x="326" y="496"/>
                </a:lnTo>
                <a:lnTo>
                  <a:pt x="324" y="495"/>
                </a:lnTo>
                <a:lnTo>
                  <a:pt x="324" y="494"/>
                </a:lnTo>
                <a:lnTo>
                  <a:pt x="323" y="494"/>
                </a:lnTo>
                <a:lnTo>
                  <a:pt x="323" y="494"/>
                </a:lnTo>
                <a:lnTo>
                  <a:pt x="322" y="494"/>
                </a:lnTo>
                <a:lnTo>
                  <a:pt x="322" y="494"/>
                </a:lnTo>
                <a:lnTo>
                  <a:pt x="321" y="494"/>
                </a:lnTo>
                <a:lnTo>
                  <a:pt x="320" y="494"/>
                </a:lnTo>
                <a:lnTo>
                  <a:pt x="318" y="494"/>
                </a:lnTo>
                <a:lnTo>
                  <a:pt x="317" y="494"/>
                </a:lnTo>
                <a:lnTo>
                  <a:pt x="316" y="495"/>
                </a:lnTo>
                <a:lnTo>
                  <a:pt x="315" y="496"/>
                </a:lnTo>
                <a:lnTo>
                  <a:pt x="313" y="497"/>
                </a:lnTo>
                <a:lnTo>
                  <a:pt x="310" y="500"/>
                </a:lnTo>
                <a:lnTo>
                  <a:pt x="309" y="500"/>
                </a:lnTo>
                <a:lnTo>
                  <a:pt x="309" y="501"/>
                </a:lnTo>
                <a:lnTo>
                  <a:pt x="308" y="501"/>
                </a:lnTo>
                <a:lnTo>
                  <a:pt x="307" y="501"/>
                </a:lnTo>
                <a:lnTo>
                  <a:pt x="307" y="500"/>
                </a:lnTo>
                <a:lnTo>
                  <a:pt x="306" y="500"/>
                </a:lnTo>
                <a:lnTo>
                  <a:pt x="305" y="499"/>
                </a:lnTo>
                <a:lnTo>
                  <a:pt x="305" y="498"/>
                </a:lnTo>
                <a:lnTo>
                  <a:pt x="304" y="497"/>
                </a:lnTo>
                <a:lnTo>
                  <a:pt x="304" y="495"/>
                </a:lnTo>
                <a:lnTo>
                  <a:pt x="304" y="494"/>
                </a:lnTo>
                <a:lnTo>
                  <a:pt x="304" y="494"/>
                </a:lnTo>
                <a:lnTo>
                  <a:pt x="304" y="493"/>
                </a:lnTo>
                <a:lnTo>
                  <a:pt x="304" y="491"/>
                </a:lnTo>
                <a:lnTo>
                  <a:pt x="305" y="490"/>
                </a:lnTo>
                <a:lnTo>
                  <a:pt x="306" y="488"/>
                </a:lnTo>
                <a:lnTo>
                  <a:pt x="306" y="487"/>
                </a:lnTo>
                <a:lnTo>
                  <a:pt x="306" y="486"/>
                </a:lnTo>
                <a:lnTo>
                  <a:pt x="306" y="485"/>
                </a:lnTo>
                <a:lnTo>
                  <a:pt x="306" y="485"/>
                </a:lnTo>
                <a:lnTo>
                  <a:pt x="306" y="484"/>
                </a:lnTo>
                <a:lnTo>
                  <a:pt x="306" y="482"/>
                </a:lnTo>
                <a:lnTo>
                  <a:pt x="305" y="481"/>
                </a:lnTo>
                <a:lnTo>
                  <a:pt x="303" y="477"/>
                </a:lnTo>
                <a:lnTo>
                  <a:pt x="301" y="474"/>
                </a:lnTo>
                <a:lnTo>
                  <a:pt x="299" y="471"/>
                </a:lnTo>
                <a:lnTo>
                  <a:pt x="296" y="468"/>
                </a:lnTo>
                <a:lnTo>
                  <a:pt x="295" y="466"/>
                </a:lnTo>
                <a:lnTo>
                  <a:pt x="292" y="463"/>
                </a:lnTo>
                <a:lnTo>
                  <a:pt x="287" y="458"/>
                </a:lnTo>
                <a:lnTo>
                  <a:pt x="285" y="457"/>
                </a:lnTo>
                <a:lnTo>
                  <a:pt x="283" y="455"/>
                </a:lnTo>
                <a:lnTo>
                  <a:pt x="273" y="447"/>
                </a:lnTo>
                <a:lnTo>
                  <a:pt x="272" y="447"/>
                </a:lnTo>
                <a:lnTo>
                  <a:pt x="271" y="446"/>
                </a:lnTo>
                <a:lnTo>
                  <a:pt x="270" y="445"/>
                </a:lnTo>
                <a:lnTo>
                  <a:pt x="269" y="444"/>
                </a:lnTo>
                <a:lnTo>
                  <a:pt x="268" y="441"/>
                </a:lnTo>
                <a:lnTo>
                  <a:pt x="267" y="440"/>
                </a:lnTo>
                <a:lnTo>
                  <a:pt x="265" y="436"/>
                </a:lnTo>
                <a:lnTo>
                  <a:pt x="264" y="434"/>
                </a:lnTo>
                <a:lnTo>
                  <a:pt x="263" y="433"/>
                </a:lnTo>
                <a:lnTo>
                  <a:pt x="262" y="431"/>
                </a:lnTo>
                <a:lnTo>
                  <a:pt x="260" y="429"/>
                </a:lnTo>
                <a:lnTo>
                  <a:pt x="259" y="427"/>
                </a:lnTo>
                <a:lnTo>
                  <a:pt x="258" y="426"/>
                </a:lnTo>
                <a:lnTo>
                  <a:pt x="256" y="425"/>
                </a:lnTo>
                <a:lnTo>
                  <a:pt x="255" y="425"/>
                </a:lnTo>
                <a:lnTo>
                  <a:pt x="255" y="424"/>
                </a:lnTo>
                <a:lnTo>
                  <a:pt x="254" y="424"/>
                </a:lnTo>
                <a:lnTo>
                  <a:pt x="254" y="424"/>
                </a:lnTo>
                <a:lnTo>
                  <a:pt x="253" y="424"/>
                </a:lnTo>
                <a:lnTo>
                  <a:pt x="252" y="424"/>
                </a:lnTo>
                <a:lnTo>
                  <a:pt x="252" y="425"/>
                </a:lnTo>
                <a:lnTo>
                  <a:pt x="251" y="425"/>
                </a:lnTo>
                <a:lnTo>
                  <a:pt x="249" y="426"/>
                </a:lnTo>
                <a:lnTo>
                  <a:pt x="249" y="427"/>
                </a:lnTo>
                <a:lnTo>
                  <a:pt x="248" y="427"/>
                </a:lnTo>
                <a:lnTo>
                  <a:pt x="247" y="427"/>
                </a:lnTo>
                <a:lnTo>
                  <a:pt x="246" y="427"/>
                </a:lnTo>
                <a:lnTo>
                  <a:pt x="245" y="427"/>
                </a:lnTo>
                <a:lnTo>
                  <a:pt x="244" y="427"/>
                </a:lnTo>
                <a:lnTo>
                  <a:pt x="243" y="427"/>
                </a:lnTo>
                <a:lnTo>
                  <a:pt x="241" y="426"/>
                </a:lnTo>
                <a:lnTo>
                  <a:pt x="240" y="425"/>
                </a:lnTo>
                <a:lnTo>
                  <a:pt x="238" y="424"/>
                </a:lnTo>
                <a:lnTo>
                  <a:pt x="237" y="423"/>
                </a:lnTo>
                <a:lnTo>
                  <a:pt x="235" y="422"/>
                </a:lnTo>
                <a:lnTo>
                  <a:pt x="234" y="421"/>
                </a:lnTo>
                <a:lnTo>
                  <a:pt x="234" y="420"/>
                </a:lnTo>
                <a:lnTo>
                  <a:pt x="233" y="419"/>
                </a:lnTo>
                <a:lnTo>
                  <a:pt x="232" y="418"/>
                </a:lnTo>
                <a:lnTo>
                  <a:pt x="231" y="416"/>
                </a:lnTo>
                <a:lnTo>
                  <a:pt x="231" y="414"/>
                </a:lnTo>
                <a:lnTo>
                  <a:pt x="230" y="412"/>
                </a:lnTo>
                <a:lnTo>
                  <a:pt x="230" y="410"/>
                </a:lnTo>
                <a:lnTo>
                  <a:pt x="230" y="408"/>
                </a:lnTo>
                <a:lnTo>
                  <a:pt x="229" y="406"/>
                </a:lnTo>
                <a:lnTo>
                  <a:pt x="229" y="404"/>
                </a:lnTo>
                <a:lnTo>
                  <a:pt x="230" y="403"/>
                </a:lnTo>
                <a:lnTo>
                  <a:pt x="230" y="401"/>
                </a:lnTo>
                <a:lnTo>
                  <a:pt x="230" y="400"/>
                </a:lnTo>
                <a:lnTo>
                  <a:pt x="230" y="397"/>
                </a:lnTo>
                <a:lnTo>
                  <a:pt x="232" y="391"/>
                </a:lnTo>
                <a:lnTo>
                  <a:pt x="232" y="390"/>
                </a:lnTo>
                <a:lnTo>
                  <a:pt x="232" y="388"/>
                </a:lnTo>
                <a:lnTo>
                  <a:pt x="232" y="387"/>
                </a:lnTo>
                <a:lnTo>
                  <a:pt x="233" y="385"/>
                </a:lnTo>
                <a:lnTo>
                  <a:pt x="232" y="383"/>
                </a:lnTo>
                <a:lnTo>
                  <a:pt x="232" y="382"/>
                </a:lnTo>
                <a:lnTo>
                  <a:pt x="232" y="380"/>
                </a:lnTo>
                <a:lnTo>
                  <a:pt x="231" y="377"/>
                </a:lnTo>
                <a:lnTo>
                  <a:pt x="231" y="375"/>
                </a:lnTo>
                <a:lnTo>
                  <a:pt x="230" y="373"/>
                </a:lnTo>
                <a:lnTo>
                  <a:pt x="229" y="372"/>
                </a:lnTo>
                <a:lnTo>
                  <a:pt x="229" y="371"/>
                </a:lnTo>
                <a:lnTo>
                  <a:pt x="228" y="369"/>
                </a:lnTo>
                <a:lnTo>
                  <a:pt x="227" y="368"/>
                </a:lnTo>
                <a:lnTo>
                  <a:pt x="226" y="368"/>
                </a:lnTo>
                <a:lnTo>
                  <a:pt x="225" y="368"/>
                </a:lnTo>
                <a:lnTo>
                  <a:pt x="225" y="367"/>
                </a:lnTo>
                <a:lnTo>
                  <a:pt x="224" y="367"/>
                </a:lnTo>
                <a:lnTo>
                  <a:pt x="223" y="367"/>
                </a:lnTo>
                <a:lnTo>
                  <a:pt x="222" y="367"/>
                </a:lnTo>
                <a:lnTo>
                  <a:pt x="222" y="367"/>
                </a:lnTo>
                <a:lnTo>
                  <a:pt x="221" y="367"/>
                </a:lnTo>
                <a:lnTo>
                  <a:pt x="217" y="368"/>
                </a:lnTo>
                <a:lnTo>
                  <a:pt x="215" y="368"/>
                </a:lnTo>
                <a:lnTo>
                  <a:pt x="208" y="371"/>
                </a:lnTo>
                <a:lnTo>
                  <a:pt x="206" y="371"/>
                </a:lnTo>
                <a:lnTo>
                  <a:pt x="204" y="372"/>
                </a:lnTo>
                <a:lnTo>
                  <a:pt x="201" y="373"/>
                </a:lnTo>
                <a:lnTo>
                  <a:pt x="198" y="375"/>
                </a:lnTo>
                <a:lnTo>
                  <a:pt x="197" y="375"/>
                </a:lnTo>
                <a:lnTo>
                  <a:pt x="196" y="375"/>
                </a:lnTo>
                <a:lnTo>
                  <a:pt x="195" y="375"/>
                </a:lnTo>
                <a:lnTo>
                  <a:pt x="194" y="375"/>
                </a:lnTo>
                <a:lnTo>
                  <a:pt x="193" y="375"/>
                </a:lnTo>
                <a:lnTo>
                  <a:pt x="188" y="374"/>
                </a:lnTo>
                <a:lnTo>
                  <a:pt x="187" y="374"/>
                </a:lnTo>
                <a:lnTo>
                  <a:pt x="186" y="374"/>
                </a:lnTo>
                <a:lnTo>
                  <a:pt x="183" y="373"/>
                </a:lnTo>
                <a:lnTo>
                  <a:pt x="177" y="370"/>
                </a:lnTo>
                <a:lnTo>
                  <a:pt x="176" y="369"/>
                </a:lnTo>
                <a:lnTo>
                  <a:pt x="174" y="368"/>
                </a:lnTo>
                <a:lnTo>
                  <a:pt x="173" y="367"/>
                </a:lnTo>
                <a:lnTo>
                  <a:pt x="171" y="365"/>
                </a:lnTo>
                <a:lnTo>
                  <a:pt x="169" y="364"/>
                </a:lnTo>
                <a:lnTo>
                  <a:pt x="168" y="363"/>
                </a:lnTo>
                <a:lnTo>
                  <a:pt x="167" y="362"/>
                </a:lnTo>
                <a:lnTo>
                  <a:pt x="164" y="361"/>
                </a:lnTo>
                <a:lnTo>
                  <a:pt x="164" y="361"/>
                </a:lnTo>
                <a:lnTo>
                  <a:pt x="162" y="360"/>
                </a:lnTo>
                <a:lnTo>
                  <a:pt x="161" y="359"/>
                </a:lnTo>
                <a:lnTo>
                  <a:pt x="160" y="358"/>
                </a:lnTo>
                <a:lnTo>
                  <a:pt x="159" y="357"/>
                </a:lnTo>
                <a:lnTo>
                  <a:pt x="158" y="355"/>
                </a:lnTo>
                <a:lnTo>
                  <a:pt x="157" y="353"/>
                </a:lnTo>
                <a:lnTo>
                  <a:pt x="156" y="351"/>
                </a:lnTo>
                <a:lnTo>
                  <a:pt x="155" y="350"/>
                </a:lnTo>
                <a:lnTo>
                  <a:pt x="151" y="346"/>
                </a:lnTo>
                <a:lnTo>
                  <a:pt x="150" y="345"/>
                </a:lnTo>
                <a:lnTo>
                  <a:pt x="150" y="344"/>
                </a:lnTo>
                <a:lnTo>
                  <a:pt x="149" y="343"/>
                </a:lnTo>
                <a:lnTo>
                  <a:pt x="149" y="342"/>
                </a:lnTo>
                <a:lnTo>
                  <a:pt x="149" y="340"/>
                </a:lnTo>
                <a:lnTo>
                  <a:pt x="148" y="338"/>
                </a:lnTo>
                <a:lnTo>
                  <a:pt x="148" y="337"/>
                </a:lnTo>
                <a:lnTo>
                  <a:pt x="148" y="336"/>
                </a:lnTo>
                <a:lnTo>
                  <a:pt x="148" y="335"/>
                </a:lnTo>
                <a:lnTo>
                  <a:pt x="147" y="334"/>
                </a:lnTo>
                <a:lnTo>
                  <a:pt x="146" y="333"/>
                </a:lnTo>
                <a:lnTo>
                  <a:pt x="146" y="332"/>
                </a:lnTo>
                <a:lnTo>
                  <a:pt x="144" y="328"/>
                </a:lnTo>
                <a:lnTo>
                  <a:pt x="143" y="327"/>
                </a:lnTo>
                <a:lnTo>
                  <a:pt x="142" y="324"/>
                </a:lnTo>
                <a:lnTo>
                  <a:pt x="142" y="323"/>
                </a:lnTo>
                <a:lnTo>
                  <a:pt x="141" y="321"/>
                </a:lnTo>
                <a:lnTo>
                  <a:pt x="141" y="320"/>
                </a:lnTo>
                <a:lnTo>
                  <a:pt x="141" y="317"/>
                </a:lnTo>
                <a:lnTo>
                  <a:pt x="141" y="315"/>
                </a:lnTo>
                <a:lnTo>
                  <a:pt x="141" y="313"/>
                </a:lnTo>
                <a:lnTo>
                  <a:pt x="140" y="311"/>
                </a:lnTo>
                <a:lnTo>
                  <a:pt x="139" y="309"/>
                </a:lnTo>
                <a:lnTo>
                  <a:pt x="137" y="305"/>
                </a:lnTo>
                <a:lnTo>
                  <a:pt x="135" y="302"/>
                </a:lnTo>
                <a:lnTo>
                  <a:pt x="135" y="301"/>
                </a:lnTo>
                <a:lnTo>
                  <a:pt x="134" y="300"/>
                </a:lnTo>
                <a:lnTo>
                  <a:pt x="134" y="300"/>
                </a:lnTo>
                <a:lnTo>
                  <a:pt x="134" y="299"/>
                </a:lnTo>
                <a:lnTo>
                  <a:pt x="133" y="299"/>
                </a:lnTo>
                <a:lnTo>
                  <a:pt x="131" y="299"/>
                </a:lnTo>
                <a:lnTo>
                  <a:pt x="130" y="299"/>
                </a:lnTo>
                <a:lnTo>
                  <a:pt x="129" y="299"/>
                </a:lnTo>
                <a:lnTo>
                  <a:pt x="128" y="299"/>
                </a:lnTo>
                <a:lnTo>
                  <a:pt x="128" y="300"/>
                </a:lnTo>
                <a:lnTo>
                  <a:pt x="127" y="300"/>
                </a:lnTo>
                <a:lnTo>
                  <a:pt x="127" y="301"/>
                </a:lnTo>
                <a:lnTo>
                  <a:pt x="127" y="302"/>
                </a:lnTo>
                <a:lnTo>
                  <a:pt x="127" y="303"/>
                </a:lnTo>
                <a:lnTo>
                  <a:pt x="127" y="305"/>
                </a:lnTo>
                <a:lnTo>
                  <a:pt x="129" y="315"/>
                </a:lnTo>
                <a:lnTo>
                  <a:pt x="130" y="316"/>
                </a:lnTo>
                <a:lnTo>
                  <a:pt x="130" y="317"/>
                </a:lnTo>
                <a:lnTo>
                  <a:pt x="130" y="319"/>
                </a:lnTo>
                <a:lnTo>
                  <a:pt x="130" y="320"/>
                </a:lnTo>
                <a:lnTo>
                  <a:pt x="129" y="321"/>
                </a:lnTo>
                <a:lnTo>
                  <a:pt x="129" y="321"/>
                </a:lnTo>
                <a:lnTo>
                  <a:pt x="129" y="322"/>
                </a:lnTo>
                <a:lnTo>
                  <a:pt x="128" y="323"/>
                </a:lnTo>
                <a:lnTo>
                  <a:pt x="126" y="324"/>
                </a:lnTo>
                <a:lnTo>
                  <a:pt x="126" y="325"/>
                </a:lnTo>
                <a:lnTo>
                  <a:pt x="125" y="326"/>
                </a:lnTo>
                <a:lnTo>
                  <a:pt x="124" y="326"/>
                </a:lnTo>
                <a:lnTo>
                  <a:pt x="123" y="326"/>
                </a:lnTo>
                <a:lnTo>
                  <a:pt x="123" y="326"/>
                </a:lnTo>
                <a:lnTo>
                  <a:pt x="122" y="326"/>
                </a:lnTo>
                <a:lnTo>
                  <a:pt x="121" y="326"/>
                </a:lnTo>
                <a:lnTo>
                  <a:pt x="120" y="325"/>
                </a:lnTo>
                <a:lnTo>
                  <a:pt x="120" y="325"/>
                </a:lnTo>
                <a:lnTo>
                  <a:pt x="119" y="325"/>
                </a:lnTo>
                <a:lnTo>
                  <a:pt x="119" y="326"/>
                </a:lnTo>
                <a:lnTo>
                  <a:pt x="118" y="326"/>
                </a:lnTo>
                <a:lnTo>
                  <a:pt x="117" y="327"/>
                </a:lnTo>
                <a:lnTo>
                  <a:pt x="116" y="327"/>
                </a:lnTo>
                <a:lnTo>
                  <a:pt x="114" y="329"/>
                </a:lnTo>
                <a:lnTo>
                  <a:pt x="113" y="329"/>
                </a:lnTo>
                <a:lnTo>
                  <a:pt x="112" y="330"/>
                </a:lnTo>
                <a:lnTo>
                  <a:pt x="112" y="330"/>
                </a:lnTo>
                <a:lnTo>
                  <a:pt x="111" y="331"/>
                </a:lnTo>
                <a:lnTo>
                  <a:pt x="111" y="332"/>
                </a:lnTo>
                <a:lnTo>
                  <a:pt x="110" y="334"/>
                </a:lnTo>
                <a:lnTo>
                  <a:pt x="109" y="335"/>
                </a:lnTo>
                <a:lnTo>
                  <a:pt x="109" y="336"/>
                </a:lnTo>
                <a:lnTo>
                  <a:pt x="108" y="336"/>
                </a:lnTo>
                <a:lnTo>
                  <a:pt x="105" y="340"/>
                </a:lnTo>
                <a:lnTo>
                  <a:pt x="104" y="340"/>
                </a:lnTo>
                <a:lnTo>
                  <a:pt x="103" y="341"/>
                </a:lnTo>
                <a:lnTo>
                  <a:pt x="102" y="344"/>
                </a:lnTo>
                <a:lnTo>
                  <a:pt x="101" y="346"/>
                </a:lnTo>
                <a:lnTo>
                  <a:pt x="100" y="346"/>
                </a:lnTo>
                <a:lnTo>
                  <a:pt x="100" y="346"/>
                </a:lnTo>
                <a:lnTo>
                  <a:pt x="99" y="346"/>
                </a:lnTo>
                <a:lnTo>
                  <a:pt x="99" y="347"/>
                </a:lnTo>
                <a:lnTo>
                  <a:pt x="98" y="347"/>
                </a:lnTo>
                <a:lnTo>
                  <a:pt x="98" y="346"/>
                </a:lnTo>
                <a:lnTo>
                  <a:pt x="97" y="346"/>
                </a:lnTo>
                <a:lnTo>
                  <a:pt x="96" y="345"/>
                </a:lnTo>
                <a:lnTo>
                  <a:pt x="95" y="344"/>
                </a:lnTo>
                <a:lnTo>
                  <a:pt x="94" y="343"/>
                </a:lnTo>
                <a:lnTo>
                  <a:pt x="93" y="341"/>
                </a:lnTo>
                <a:lnTo>
                  <a:pt x="92" y="339"/>
                </a:lnTo>
                <a:lnTo>
                  <a:pt x="91" y="338"/>
                </a:lnTo>
                <a:lnTo>
                  <a:pt x="91" y="336"/>
                </a:lnTo>
                <a:lnTo>
                  <a:pt x="91" y="335"/>
                </a:lnTo>
                <a:lnTo>
                  <a:pt x="91" y="334"/>
                </a:lnTo>
                <a:lnTo>
                  <a:pt x="91" y="332"/>
                </a:lnTo>
                <a:lnTo>
                  <a:pt x="91" y="329"/>
                </a:lnTo>
                <a:lnTo>
                  <a:pt x="92" y="323"/>
                </a:lnTo>
                <a:lnTo>
                  <a:pt x="93" y="320"/>
                </a:lnTo>
                <a:lnTo>
                  <a:pt x="93" y="317"/>
                </a:lnTo>
                <a:lnTo>
                  <a:pt x="93" y="316"/>
                </a:lnTo>
                <a:lnTo>
                  <a:pt x="93" y="316"/>
                </a:lnTo>
                <a:lnTo>
                  <a:pt x="93" y="315"/>
                </a:lnTo>
                <a:lnTo>
                  <a:pt x="93" y="313"/>
                </a:lnTo>
                <a:lnTo>
                  <a:pt x="92" y="312"/>
                </a:lnTo>
                <a:lnTo>
                  <a:pt x="92" y="311"/>
                </a:lnTo>
                <a:lnTo>
                  <a:pt x="91" y="310"/>
                </a:lnTo>
                <a:lnTo>
                  <a:pt x="90" y="310"/>
                </a:lnTo>
                <a:lnTo>
                  <a:pt x="89" y="309"/>
                </a:lnTo>
                <a:lnTo>
                  <a:pt x="88" y="308"/>
                </a:lnTo>
                <a:lnTo>
                  <a:pt x="87" y="308"/>
                </a:lnTo>
                <a:lnTo>
                  <a:pt x="86" y="308"/>
                </a:lnTo>
                <a:lnTo>
                  <a:pt x="85" y="307"/>
                </a:lnTo>
                <a:lnTo>
                  <a:pt x="84" y="307"/>
                </a:lnTo>
                <a:lnTo>
                  <a:pt x="82" y="308"/>
                </a:lnTo>
                <a:lnTo>
                  <a:pt x="79" y="308"/>
                </a:lnTo>
                <a:lnTo>
                  <a:pt x="77" y="308"/>
                </a:lnTo>
                <a:lnTo>
                  <a:pt x="76" y="309"/>
                </a:lnTo>
                <a:lnTo>
                  <a:pt x="75" y="309"/>
                </a:lnTo>
                <a:lnTo>
                  <a:pt x="73" y="310"/>
                </a:lnTo>
                <a:lnTo>
                  <a:pt x="70" y="311"/>
                </a:lnTo>
                <a:lnTo>
                  <a:pt x="69" y="312"/>
                </a:lnTo>
                <a:lnTo>
                  <a:pt x="68" y="312"/>
                </a:lnTo>
                <a:lnTo>
                  <a:pt x="67" y="313"/>
                </a:lnTo>
                <a:lnTo>
                  <a:pt x="64" y="315"/>
                </a:lnTo>
                <a:lnTo>
                  <a:pt x="62" y="317"/>
                </a:lnTo>
                <a:lnTo>
                  <a:pt x="58" y="320"/>
                </a:lnTo>
                <a:lnTo>
                  <a:pt x="53" y="323"/>
                </a:lnTo>
                <a:lnTo>
                  <a:pt x="52" y="325"/>
                </a:lnTo>
                <a:lnTo>
                  <a:pt x="51" y="326"/>
                </a:lnTo>
                <a:lnTo>
                  <a:pt x="50" y="327"/>
                </a:lnTo>
                <a:lnTo>
                  <a:pt x="49" y="328"/>
                </a:lnTo>
                <a:lnTo>
                  <a:pt x="47" y="330"/>
                </a:lnTo>
                <a:lnTo>
                  <a:pt x="47" y="331"/>
                </a:lnTo>
                <a:lnTo>
                  <a:pt x="46" y="332"/>
                </a:lnTo>
                <a:lnTo>
                  <a:pt x="45" y="332"/>
                </a:lnTo>
                <a:lnTo>
                  <a:pt x="44" y="332"/>
                </a:lnTo>
                <a:lnTo>
                  <a:pt x="43" y="332"/>
                </a:lnTo>
                <a:lnTo>
                  <a:pt x="38" y="332"/>
                </a:lnTo>
                <a:lnTo>
                  <a:pt x="33" y="333"/>
                </a:lnTo>
                <a:lnTo>
                  <a:pt x="32" y="333"/>
                </a:lnTo>
                <a:lnTo>
                  <a:pt x="31" y="332"/>
                </a:lnTo>
                <a:lnTo>
                  <a:pt x="30" y="332"/>
                </a:lnTo>
                <a:lnTo>
                  <a:pt x="30" y="332"/>
                </a:lnTo>
                <a:lnTo>
                  <a:pt x="29" y="332"/>
                </a:lnTo>
                <a:lnTo>
                  <a:pt x="29" y="331"/>
                </a:lnTo>
                <a:lnTo>
                  <a:pt x="28" y="330"/>
                </a:lnTo>
                <a:lnTo>
                  <a:pt x="28" y="329"/>
                </a:lnTo>
                <a:lnTo>
                  <a:pt x="28" y="329"/>
                </a:lnTo>
                <a:lnTo>
                  <a:pt x="27" y="327"/>
                </a:lnTo>
                <a:lnTo>
                  <a:pt x="28" y="326"/>
                </a:lnTo>
                <a:lnTo>
                  <a:pt x="28" y="324"/>
                </a:lnTo>
                <a:lnTo>
                  <a:pt x="28" y="320"/>
                </a:lnTo>
                <a:lnTo>
                  <a:pt x="29" y="317"/>
                </a:lnTo>
                <a:lnTo>
                  <a:pt x="29" y="316"/>
                </a:lnTo>
                <a:lnTo>
                  <a:pt x="28" y="315"/>
                </a:lnTo>
                <a:lnTo>
                  <a:pt x="28" y="314"/>
                </a:lnTo>
                <a:lnTo>
                  <a:pt x="28" y="314"/>
                </a:lnTo>
                <a:lnTo>
                  <a:pt x="28" y="313"/>
                </a:lnTo>
                <a:lnTo>
                  <a:pt x="27" y="313"/>
                </a:lnTo>
                <a:lnTo>
                  <a:pt x="27" y="313"/>
                </a:lnTo>
                <a:lnTo>
                  <a:pt x="26" y="313"/>
                </a:lnTo>
                <a:lnTo>
                  <a:pt x="25" y="314"/>
                </a:lnTo>
                <a:lnTo>
                  <a:pt x="23" y="314"/>
                </a:lnTo>
                <a:lnTo>
                  <a:pt x="22" y="315"/>
                </a:lnTo>
                <a:lnTo>
                  <a:pt x="18" y="315"/>
                </a:lnTo>
                <a:lnTo>
                  <a:pt x="17" y="315"/>
                </a:lnTo>
                <a:lnTo>
                  <a:pt x="16" y="315"/>
                </a:lnTo>
                <a:lnTo>
                  <a:pt x="15" y="315"/>
                </a:lnTo>
                <a:lnTo>
                  <a:pt x="14" y="315"/>
                </a:lnTo>
                <a:lnTo>
                  <a:pt x="13" y="315"/>
                </a:lnTo>
                <a:lnTo>
                  <a:pt x="12" y="314"/>
                </a:lnTo>
                <a:lnTo>
                  <a:pt x="12" y="314"/>
                </a:lnTo>
                <a:lnTo>
                  <a:pt x="10" y="312"/>
                </a:lnTo>
                <a:lnTo>
                  <a:pt x="9" y="311"/>
                </a:lnTo>
                <a:lnTo>
                  <a:pt x="7" y="308"/>
                </a:lnTo>
                <a:lnTo>
                  <a:pt x="4" y="305"/>
                </a:lnTo>
                <a:lnTo>
                  <a:pt x="4" y="304"/>
                </a:lnTo>
                <a:lnTo>
                  <a:pt x="3" y="303"/>
                </a:lnTo>
                <a:lnTo>
                  <a:pt x="2" y="301"/>
                </a:lnTo>
                <a:lnTo>
                  <a:pt x="1" y="299"/>
                </a:lnTo>
                <a:lnTo>
                  <a:pt x="0" y="298"/>
                </a:lnTo>
                <a:lnTo>
                  <a:pt x="0" y="297"/>
                </a:lnTo>
                <a:lnTo>
                  <a:pt x="0" y="296"/>
                </a:lnTo>
                <a:lnTo>
                  <a:pt x="0" y="295"/>
                </a:lnTo>
                <a:lnTo>
                  <a:pt x="0" y="295"/>
                </a:lnTo>
                <a:lnTo>
                  <a:pt x="0" y="293"/>
                </a:lnTo>
                <a:lnTo>
                  <a:pt x="0" y="292"/>
                </a:lnTo>
                <a:lnTo>
                  <a:pt x="0" y="291"/>
                </a:lnTo>
                <a:lnTo>
                  <a:pt x="1" y="289"/>
                </a:lnTo>
                <a:lnTo>
                  <a:pt x="3" y="284"/>
                </a:lnTo>
                <a:lnTo>
                  <a:pt x="4" y="282"/>
                </a:lnTo>
                <a:lnTo>
                  <a:pt x="5" y="280"/>
                </a:lnTo>
                <a:lnTo>
                  <a:pt x="5" y="279"/>
                </a:lnTo>
                <a:lnTo>
                  <a:pt x="5" y="277"/>
                </a:lnTo>
                <a:lnTo>
                  <a:pt x="5" y="276"/>
                </a:lnTo>
                <a:lnTo>
                  <a:pt x="5" y="274"/>
                </a:lnTo>
                <a:lnTo>
                  <a:pt x="5" y="273"/>
                </a:lnTo>
                <a:lnTo>
                  <a:pt x="5" y="271"/>
                </a:lnTo>
                <a:lnTo>
                  <a:pt x="6" y="270"/>
                </a:lnTo>
                <a:lnTo>
                  <a:pt x="6" y="269"/>
                </a:lnTo>
                <a:lnTo>
                  <a:pt x="6" y="268"/>
                </a:lnTo>
                <a:lnTo>
                  <a:pt x="8" y="266"/>
                </a:lnTo>
                <a:lnTo>
                  <a:pt x="10" y="264"/>
                </a:lnTo>
                <a:lnTo>
                  <a:pt x="13" y="260"/>
                </a:lnTo>
                <a:lnTo>
                  <a:pt x="14" y="259"/>
                </a:lnTo>
                <a:lnTo>
                  <a:pt x="15" y="257"/>
                </a:lnTo>
                <a:lnTo>
                  <a:pt x="16" y="255"/>
                </a:lnTo>
                <a:lnTo>
                  <a:pt x="16" y="254"/>
                </a:lnTo>
                <a:lnTo>
                  <a:pt x="17" y="252"/>
                </a:lnTo>
                <a:lnTo>
                  <a:pt x="17" y="251"/>
                </a:lnTo>
                <a:lnTo>
                  <a:pt x="17" y="250"/>
                </a:lnTo>
                <a:lnTo>
                  <a:pt x="17" y="249"/>
                </a:lnTo>
                <a:lnTo>
                  <a:pt x="17" y="248"/>
                </a:lnTo>
                <a:lnTo>
                  <a:pt x="16" y="247"/>
                </a:lnTo>
                <a:lnTo>
                  <a:pt x="16" y="246"/>
                </a:lnTo>
                <a:lnTo>
                  <a:pt x="16" y="245"/>
                </a:lnTo>
                <a:lnTo>
                  <a:pt x="15" y="244"/>
                </a:lnTo>
                <a:lnTo>
                  <a:pt x="15" y="244"/>
                </a:lnTo>
                <a:lnTo>
                  <a:pt x="14" y="242"/>
                </a:lnTo>
                <a:lnTo>
                  <a:pt x="13" y="241"/>
                </a:lnTo>
                <a:lnTo>
                  <a:pt x="7" y="235"/>
                </a:lnTo>
                <a:lnTo>
                  <a:pt x="6" y="233"/>
                </a:lnTo>
                <a:lnTo>
                  <a:pt x="5" y="232"/>
                </a:lnTo>
                <a:lnTo>
                  <a:pt x="4" y="231"/>
                </a:lnTo>
                <a:lnTo>
                  <a:pt x="4" y="230"/>
                </a:lnTo>
                <a:lnTo>
                  <a:pt x="4" y="230"/>
                </a:lnTo>
                <a:lnTo>
                  <a:pt x="4" y="229"/>
                </a:lnTo>
                <a:lnTo>
                  <a:pt x="3" y="228"/>
                </a:lnTo>
                <a:lnTo>
                  <a:pt x="3" y="227"/>
                </a:lnTo>
                <a:lnTo>
                  <a:pt x="3" y="226"/>
                </a:lnTo>
                <a:lnTo>
                  <a:pt x="4" y="221"/>
                </a:lnTo>
                <a:lnTo>
                  <a:pt x="5" y="216"/>
                </a:lnTo>
                <a:lnTo>
                  <a:pt x="5" y="214"/>
                </a:lnTo>
                <a:lnTo>
                  <a:pt x="5" y="213"/>
                </a:lnTo>
                <a:lnTo>
                  <a:pt x="6" y="211"/>
                </a:lnTo>
                <a:lnTo>
                  <a:pt x="6" y="210"/>
                </a:lnTo>
                <a:lnTo>
                  <a:pt x="7" y="209"/>
                </a:lnTo>
                <a:lnTo>
                  <a:pt x="8" y="205"/>
                </a:lnTo>
                <a:lnTo>
                  <a:pt x="9" y="203"/>
                </a:lnTo>
                <a:lnTo>
                  <a:pt x="11" y="201"/>
                </a:lnTo>
                <a:lnTo>
                  <a:pt x="12" y="199"/>
                </a:lnTo>
                <a:lnTo>
                  <a:pt x="14" y="196"/>
                </a:lnTo>
                <a:lnTo>
                  <a:pt x="22" y="187"/>
                </a:lnTo>
                <a:lnTo>
                  <a:pt x="23" y="186"/>
                </a:lnTo>
                <a:lnTo>
                  <a:pt x="24" y="185"/>
                </a:lnTo>
                <a:lnTo>
                  <a:pt x="25" y="183"/>
                </a:lnTo>
                <a:lnTo>
                  <a:pt x="26" y="181"/>
                </a:lnTo>
                <a:lnTo>
                  <a:pt x="26" y="180"/>
                </a:lnTo>
                <a:lnTo>
                  <a:pt x="27" y="178"/>
                </a:lnTo>
                <a:lnTo>
                  <a:pt x="28" y="176"/>
                </a:lnTo>
                <a:lnTo>
                  <a:pt x="28" y="175"/>
                </a:lnTo>
                <a:lnTo>
                  <a:pt x="28" y="173"/>
                </a:lnTo>
                <a:lnTo>
                  <a:pt x="28" y="171"/>
                </a:lnTo>
                <a:lnTo>
                  <a:pt x="28" y="168"/>
                </a:lnTo>
                <a:lnTo>
                  <a:pt x="28" y="162"/>
                </a:lnTo>
                <a:lnTo>
                  <a:pt x="28" y="155"/>
                </a:lnTo>
                <a:lnTo>
                  <a:pt x="28" y="153"/>
                </a:lnTo>
                <a:lnTo>
                  <a:pt x="28" y="151"/>
                </a:lnTo>
                <a:lnTo>
                  <a:pt x="28" y="149"/>
                </a:lnTo>
                <a:lnTo>
                  <a:pt x="29" y="148"/>
                </a:lnTo>
                <a:lnTo>
                  <a:pt x="29" y="146"/>
                </a:lnTo>
                <a:lnTo>
                  <a:pt x="31" y="141"/>
                </a:lnTo>
                <a:lnTo>
                  <a:pt x="32" y="139"/>
                </a:lnTo>
                <a:lnTo>
                  <a:pt x="32" y="138"/>
                </a:lnTo>
                <a:lnTo>
                  <a:pt x="33" y="137"/>
                </a:lnTo>
                <a:lnTo>
                  <a:pt x="33" y="135"/>
                </a:lnTo>
                <a:lnTo>
                  <a:pt x="33" y="131"/>
                </a:lnTo>
                <a:lnTo>
                  <a:pt x="34" y="128"/>
                </a:lnTo>
                <a:lnTo>
                  <a:pt x="34" y="126"/>
                </a:lnTo>
                <a:lnTo>
                  <a:pt x="35" y="125"/>
                </a:lnTo>
                <a:lnTo>
                  <a:pt x="35" y="124"/>
                </a:lnTo>
                <a:lnTo>
                  <a:pt x="36" y="122"/>
                </a:lnTo>
                <a:lnTo>
                  <a:pt x="38" y="119"/>
                </a:lnTo>
                <a:lnTo>
                  <a:pt x="45" y="111"/>
                </a:lnTo>
                <a:lnTo>
                  <a:pt x="48" y="107"/>
                </a:lnTo>
                <a:lnTo>
                  <a:pt x="50" y="105"/>
                </a:lnTo>
                <a:lnTo>
                  <a:pt x="51" y="104"/>
                </a:lnTo>
                <a:lnTo>
                  <a:pt x="54" y="102"/>
                </a:lnTo>
                <a:lnTo>
                  <a:pt x="55" y="101"/>
                </a:lnTo>
                <a:lnTo>
                  <a:pt x="56" y="100"/>
                </a:lnTo>
                <a:lnTo>
                  <a:pt x="60" y="97"/>
                </a:lnTo>
                <a:lnTo>
                  <a:pt x="61" y="96"/>
                </a:lnTo>
                <a:lnTo>
                  <a:pt x="62" y="95"/>
                </a:lnTo>
                <a:lnTo>
                  <a:pt x="63" y="94"/>
                </a:lnTo>
                <a:lnTo>
                  <a:pt x="65" y="93"/>
                </a:lnTo>
                <a:lnTo>
                  <a:pt x="66" y="92"/>
                </a:lnTo>
                <a:lnTo>
                  <a:pt x="69" y="91"/>
                </a:lnTo>
                <a:lnTo>
                  <a:pt x="71" y="91"/>
                </a:lnTo>
                <a:lnTo>
                  <a:pt x="72" y="90"/>
                </a:lnTo>
                <a:lnTo>
                  <a:pt x="74" y="88"/>
                </a:lnTo>
                <a:lnTo>
                  <a:pt x="75" y="87"/>
                </a:lnTo>
                <a:lnTo>
                  <a:pt x="77" y="86"/>
                </a:lnTo>
                <a:lnTo>
                  <a:pt x="81" y="81"/>
                </a:lnTo>
                <a:lnTo>
                  <a:pt x="84" y="78"/>
                </a:lnTo>
                <a:lnTo>
                  <a:pt x="86" y="76"/>
                </a:lnTo>
                <a:lnTo>
                  <a:pt x="87" y="75"/>
                </a:lnTo>
                <a:lnTo>
                  <a:pt x="88" y="75"/>
                </a:lnTo>
                <a:lnTo>
                  <a:pt x="89" y="74"/>
                </a:lnTo>
                <a:lnTo>
                  <a:pt x="90" y="74"/>
                </a:lnTo>
                <a:lnTo>
                  <a:pt x="91" y="74"/>
                </a:lnTo>
                <a:lnTo>
                  <a:pt x="93" y="74"/>
                </a:lnTo>
                <a:lnTo>
                  <a:pt x="95" y="75"/>
                </a:lnTo>
                <a:lnTo>
                  <a:pt x="97" y="75"/>
                </a:lnTo>
                <a:lnTo>
                  <a:pt x="99" y="75"/>
                </a:lnTo>
                <a:lnTo>
                  <a:pt x="100" y="75"/>
                </a:lnTo>
                <a:lnTo>
                  <a:pt x="101" y="75"/>
                </a:lnTo>
                <a:lnTo>
                  <a:pt x="102" y="75"/>
                </a:lnTo>
                <a:lnTo>
                  <a:pt x="103" y="75"/>
                </a:lnTo>
                <a:lnTo>
                  <a:pt x="104" y="74"/>
                </a:lnTo>
                <a:lnTo>
                  <a:pt x="105" y="74"/>
                </a:lnTo>
                <a:lnTo>
                  <a:pt x="105" y="73"/>
                </a:lnTo>
                <a:lnTo>
                  <a:pt x="106" y="73"/>
                </a:lnTo>
                <a:lnTo>
                  <a:pt x="106" y="71"/>
                </a:lnTo>
                <a:lnTo>
                  <a:pt x="107" y="70"/>
                </a:lnTo>
                <a:lnTo>
                  <a:pt x="107" y="69"/>
                </a:lnTo>
                <a:lnTo>
                  <a:pt x="108" y="66"/>
                </a:lnTo>
                <a:lnTo>
                  <a:pt x="108" y="63"/>
                </a:lnTo>
                <a:lnTo>
                  <a:pt x="108" y="60"/>
                </a:lnTo>
                <a:lnTo>
                  <a:pt x="109" y="48"/>
                </a:lnTo>
                <a:lnTo>
                  <a:pt x="109" y="48"/>
                </a:lnTo>
                <a:lnTo>
                  <a:pt x="110" y="48"/>
                </a:lnTo>
                <a:lnTo>
                  <a:pt x="110" y="48"/>
                </a:lnTo>
                <a:lnTo>
                  <a:pt x="111" y="47"/>
                </a:lnTo>
                <a:lnTo>
                  <a:pt x="112" y="47"/>
                </a:lnTo>
                <a:lnTo>
                  <a:pt x="114" y="46"/>
                </a:lnTo>
                <a:lnTo>
                  <a:pt x="115" y="45"/>
                </a:lnTo>
                <a:lnTo>
                  <a:pt x="118" y="42"/>
                </a:lnTo>
                <a:lnTo>
                  <a:pt x="120" y="40"/>
                </a:lnTo>
                <a:lnTo>
                  <a:pt x="122" y="39"/>
                </a:lnTo>
                <a:lnTo>
                  <a:pt x="124" y="38"/>
                </a:lnTo>
                <a:lnTo>
                  <a:pt x="127" y="37"/>
                </a:lnTo>
                <a:lnTo>
                  <a:pt x="130" y="36"/>
                </a:lnTo>
                <a:lnTo>
                  <a:pt x="133" y="35"/>
                </a:lnTo>
                <a:lnTo>
                  <a:pt x="135" y="34"/>
                </a:lnTo>
                <a:lnTo>
                  <a:pt x="137" y="34"/>
                </a:lnTo>
                <a:lnTo>
                  <a:pt x="139" y="34"/>
                </a:lnTo>
                <a:lnTo>
                  <a:pt x="142" y="34"/>
                </a:lnTo>
                <a:lnTo>
                  <a:pt x="144" y="34"/>
                </a:lnTo>
                <a:lnTo>
                  <a:pt x="148" y="34"/>
                </a:lnTo>
                <a:lnTo>
                  <a:pt x="156" y="34"/>
                </a:lnTo>
                <a:lnTo>
                  <a:pt x="158" y="34"/>
                </a:lnTo>
                <a:lnTo>
                  <a:pt x="160" y="34"/>
                </a:lnTo>
                <a:lnTo>
                  <a:pt x="162" y="34"/>
                </a:lnTo>
                <a:lnTo>
                  <a:pt x="164" y="33"/>
                </a:lnTo>
                <a:lnTo>
                  <a:pt x="166" y="33"/>
                </a:lnTo>
                <a:lnTo>
                  <a:pt x="170" y="32"/>
                </a:lnTo>
                <a:lnTo>
                  <a:pt x="172" y="32"/>
                </a:lnTo>
                <a:lnTo>
                  <a:pt x="173" y="31"/>
                </a:lnTo>
                <a:lnTo>
                  <a:pt x="175" y="32"/>
                </a:lnTo>
                <a:lnTo>
                  <a:pt x="176" y="32"/>
                </a:lnTo>
                <a:lnTo>
                  <a:pt x="178" y="32"/>
                </a:lnTo>
                <a:lnTo>
                  <a:pt x="181" y="33"/>
                </a:lnTo>
                <a:lnTo>
                  <a:pt x="182" y="34"/>
                </a:lnTo>
                <a:lnTo>
                  <a:pt x="183" y="34"/>
                </a:lnTo>
                <a:lnTo>
                  <a:pt x="185" y="34"/>
                </a:lnTo>
                <a:lnTo>
                  <a:pt x="186" y="34"/>
                </a:lnTo>
                <a:lnTo>
                  <a:pt x="188" y="34"/>
                </a:lnTo>
                <a:lnTo>
                  <a:pt x="190" y="34"/>
                </a:lnTo>
                <a:lnTo>
                  <a:pt x="192" y="33"/>
                </a:lnTo>
                <a:lnTo>
                  <a:pt x="195" y="32"/>
                </a:lnTo>
                <a:lnTo>
                  <a:pt x="197" y="30"/>
                </a:lnTo>
                <a:lnTo>
                  <a:pt x="199" y="29"/>
                </a:lnTo>
                <a:lnTo>
                  <a:pt x="201" y="28"/>
                </a:lnTo>
                <a:lnTo>
                  <a:pt x="203" y="26"/>
                </a:lnTo>
                <a:lnTo>
                  <a:pt x="206" y="23"/>
                </a:lnTo>
                <a:lnTo>
                  <a:pt x="208" y="21"/>
                </a:lnTo>
                <a:lnTo>
                  <a:pt x="210" y="19"/>
                </a:lnTo>
                <a:lnTo>
                  <a:pt x="212" y="17"/>
                </a:lnTo>
                <a:lnTo>
                  <a:pt x="213" y="15"/>
                </a:lnTo>
                <a:lnTo>
                  <a:pt x="214" y="14"/>
                </a:lnTo>
                <a:lnTo>
                  <a:pt x="214" y="12"/>
                </a:lnTo>
                <a:lnTo>
                  <a:pt x="215" y="11"/>
                </a:lnTo>
                <a:lnTo>
                  <a:pt x="215" y="10"/>
                </a:lnTo>
                <a:lnTo>
                  <a:pt x="217" y="3"/>
                </a:lnTo>
                <a:lnTo>
                  <a:pt x="218" y="2"/>
                </a:lnTo>
                <a:lnTo>
                  <a:pt x="218" y="1"/>
                </a:lnTo>
                <a:lnTo>
                  <a:pt x="219" y="1"/>
                </a:lnTo>
                <a:lnTo>
                  <a:pt x="219" y="0"/>
                </a:lnTo>
                <a:lnTo>
                  <a:pt x="220" y="0"/>
                </a:lnTo>
                <a:lnTo>
                  <a:pt x="221" y="0"/>
                </a:lnTo>
                <a:lnTo>
                  <a:pt x="222" y="0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320" name="Freeform 257">
            <a:extLst>
              <a:ext uri="{FF2B5EF4-FFF2-40B4-BE49-F238E27FC236}">
                <a16:creationId xmlns:a16="http://schemas.microsoft.com/office/drawing/2014/main" id="{00668325-A78D-446C-AF26-A19F81BF63DB}"/>
              </a:ext>
            </a:extLst>
          </p:cNvPr>
          <p:cNvSpPr>
            <a:spLocks/>
          </p:cNvSpPr>
          <p:nvPr/>
        </p:nvSpPr>
        <p:spPr bwMode="auto">
          <a:xfrm>
            <a:off x="9648004" y="1971342"/>
            <a:ext cx="647094" cy="604294"/>
          </a:xfrm>
          <a:custGeom>
            <a:avLst/>
            <a:gdLst>
              <a:gd name="T0" fmla="*/ 139 w 635"/>
              <a:gd name="T1" fmla="*/ 11 h 593"/>
              <a:gd name="T2" fmla="*/ 139 w 635"/>
              <a:gd name="T3" fmla="*/ 33 h 593"/>
              <a:gd name="T4" fmla="*/ 152 w 635"/>
              <a:gd name="T5" fmla="*/ 62 h 593"/>
              <a:gd name="T6" fmla="*/ 136 w 635"/>
              <a:gd name="T7" fmla="*/ 79 h 593"/>
              <a:gd name="T8" fmla="*/ 93 w 635"/>
              <a:gd name="T9" fmla="*/ 100 h 593"/>
              <a:gd name="T10" fmla="*/ 91 w 635"/>
              <a:gd name="T11" fmla="*/ 117 h 593"/>
              <a:gd name="T12" fmla="*/ 121 w 635"/>
              <a:gd name="T13" fmla="*/ 138 h 593"/>
              <a:gd name="T14" fmla="*/ 144 w 635"/>
              <a:gd name="T15" fmla="*/ 151 h 593"/>
              <a:gd name="T16" fmla="*/ 168 w 635"/>
              <a:gd name="T17" fmla="*/ 194 h 593"/>
              <a:gd name="T18" fmla="*/ 194 w 635"/>
              <a:gd name="T19" fmla="*/ 217 h 593"/>
              <a:gd name="T20" fmla="*/ 227 w 635"/>
              <a:gd name="T21" fmla="*/ 217 h 593"/>
              <a:gd name="T22" fmla="*/ 268 w 635"/>
              <a:gd name="T23" fmla="*/ 197 h 593"/>
              <a:gd name="T24" fmla="*/ 276 w 635"/>
              <a:gd name="T25" fmla="*/ 185 h 593"/>
              <a:gd name="T26" fmla="*/ 263 w 635"/>
              <a:gd name="T27" fmla="*/ 174 h 593"/>
              <a:gd name="T28" fmla="*/ 279 w 635"/>
              <a:gd name="T29" fmla="*/ 166 h 593"/>
              <a:gd name="T30" fmla="*/ 304 w 635"/>
              <a:gd name="T31" fmla="*/ 200 h 593"/>
              <a:gd name="T32" fmla="*/ 330 w 635"/>
              <a:gd name="T33" fmla="*/ 208 h 593"/>
              <a:gd name="T34" fmla="*/ 348 w 635"/>
              <a:gd name="T35" fmla="*/ 209 h 593"/>
              <a:gd name="T36" fmla="*/ 375 w 635"/>
              <a:gd name="T37" fmla="*/ 227 h 593"/>
              <a:gd name="T38" fmla="*/ 393 w 635"/>
              <a:gd name="T39" fmla="*/ 251 h 593"/>
              <a:gd name="T40" fmla="*/ 405 w 635"/>
              <a:gd name="T41" fmla="*/ 238 h 593"/>
              <a:gd name="T42" fmla="*/ 440 w 635"/>
              <a:gd name="T43" fmla="*/ 241 h 593"/>
              <a:gd name="T44" fmla="*/ 482 w 635"/>
              <a:gd name="T45" fmla="*/ 260 h 593"/>
              <a:gd name="T46" fmla="*/ 493 w 635"/>
              <a:gd name="T47" fmla="*/ 247 h 593"/>
              <a:gd name="T48" fmla="*/ 505 w 635"/>
              <a:gd name="T49" fmla="*/ 258 h 593"/>
              <a:gd name="T50" fmla="*/ 513 w 635"/>
              <a:gd name="T51" fmla="*/ 283 h 593"/>
              <a:gd name="T52" fmla="*/ 509 w 635"/>
              <a:gd name="T53" fmla="*/ 310 h 593"/>
              <a:gd name="T54" fmla="*/ 534 w 635"/>
              <a:gd name="T55" fmla="*/ 373 h 593"/>
              <a:gd name="T56" fmla="*/ 562 w 635"/>
              <a:gd name="T57" fmla="*/ 386 h 593"/>
              <a:gd name="T58" fmla="*/ 588 w 635"/>
              <a:gd name="T59" fmla="*/ 400 h 593"/>
              <a:gd name="T60" fmla="*/ 611 w 635"/>
              <a:gd name="T61" fmla="*/ 410 h 593"/>
              <a:gd name="T62" fmla="*/ 630 w 635"/>
              <a:gd name="T63" fmla="*/ 475 h 593"/>
              <a:gd name="T64" fmla="*/ 629 w 635"/>
              <a:gd name="T65" fmla="*/ 505 h 593"/>
              <a:gd name="T66" fmla="*/ 589 w 635"/>
              <a:gd name="T67" fmla="*/ 523 h 593"/>
              <a:gd name="T68" fmla="*/ 537 w 635"/>
              <a:gd name="T69" fmla="*/ 522 h 593"/>
              <a:gd name="T70" fmla="*/ 513 w 635"/>
              <a:gd name="T71" fmla="*/ 520 h 593"/>
              <a:gd name="T72" fmla="*/ 503 w 635"/>
              <a:gd name="T73" fmla="*/ 542 h 593"/>
              <a:gd name="T74" fmla="*/ 473 w 635"/>
              <a:gd name="T75" fmla="*/ 587 h 593"/>
              <a:gd name="T76" fmla="*/ 447 w 635"/>
              <a:gd name="T77" fmla="*/ 593 h 593"/>
              <a:gd name="T78" fmla="*/ 429 w 635"/>
              <a:gd name="T79" fmla="*/ 571 h 593"/>
              <a:gd name="T80" fmla="*/ 400 w 635"/>
              <a:gd name="T81" fmla="*/ 538 h 593"/>
              <a:gd name="T82" fmla="*/ 370 w 635"/>
              <a:gd name="T83" fmla="*/ 536 h 593"/>
              <a:gd name="T84" fmla="*/ 330 w 635"/>
              <a:gd name="T85" fmla="*/ 521 h 593"/>
              <a:gd name="T86" fmla="*/ 273 w 635"/>
              <a:gd name="T87" fmla="*/ 527 h 593"/>
              <a:gd name="T88" fmla="*/ 251 w 635"/>
              <a:gd name="T89" fmla="*/ 509 h 593"/>
              <a:gd name="T90" fmla="*/ 230 w 635"/>
              <a:gd name="T91" fmla="*/ 496 h 593"/>
              <a:gd name="T92" fmla="*/ 212 w 635"/>
              <a:gd name="T93" fmla="*/ 501 h 593"/>
              <a:gd name="T94" fmla="*/ 210 w 635"/>
              <a:gd name="T95" fmla="*/ 485 h 593"/>
              <a:gd name="T96" fmla="*/ 173 w 635"/>
              <a:gd name="T97" fmla="*/ 444 h 593"/>
              <a:gd name="T98" fmla="*/ 156 w 635"/>
              <a:gd name="T99" fmla="*/ 425 h 593"/>
              <a:gd name="T100" fmla="*/ 137 w 635"/>
              <a:gd name="T101" fmla="*/ 419 h 593"/>
              <a:gd name="T102" fmla="*/ 137 w 635"/>
              <a:gd name="T103" fmla="*/ 385 h 593"/>
              <a:gd name="T104" fmla="*/ 126 w 635"/>
              <a:gd name="T105" fmla="*/ 367 h 593"/>
              <a:gd name="T106" fmla="*/ 87 w 635"/>
              <a:gd name="T107" fmla="*/ 373 h 593"/>
              <a:gd name="T108" fmla="*/ 60 w 635"/>
              <a:gd name="T109" fmla="*/ 351 h 593"/>
              <a:gd name="T110" fmla="*/ 46 w 635"/>
              <a:gd name="T111" fmla="*/ 324 h 593"/>
              <a:gd name="T112" fmla="*/ 34 w 635"/>
              <a:gd name="T113" fmla="*/ 299 h 593"/>
              <a:gd name="T114" fmla="*/ 32 w 635"/>
              <a:gd name="T115" fmla="*/ 323 h 593"/>
              <a:gd name="T116" fmla="*/ 17 w 635"/>
              <a:gd name="T117" fmla="*/ 329 h 593"/>
              <a:gd name="T118" fmla="*/ 3 w 635"/>
              <a:gd name="T119" fmla="*/ 34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635" h="593">
                <a:moveTo>
                  <a:pt x="126" y="0"/>
                </a:moveTo>
                <a:lnTo>
                  <a:pt x="126" y="0"/>
                </a:lnTo>
                <a:lnTo>
                  <a:pt x="127" y="0"/>
                </a:lnTo>
                <a:lnTo>
                  <a:pt x="128" y="1"/>
                </a:lnTo>
                <a:lnTo>
                  <a:pt x="129" y="1"/>
                </a:lnTo>
                <a:lnTo>
                  <a:pt x="130" y="2"/>
                </a:lnTo>
                <a:lnTo>
                  <a:pt x="132" y="3"/>
                </a:lnTo>
                <a:lnTo>
                  <a:pt x="132" y="3"/>
                </a:lnTo>
                <a:lnTo>
                  <a:pt x="133" y="4"/>
                </a:lnTo>
                <a:lnTo>
                  <a:pt x="135" y="5"/>
                </a:lnTo>
                <a:lnTo>
                  <a:pt x="135" y="6"/>
                </a:lnTo>
                <a:lnTo>
                  <a:pt x="136" y="7"/>
                </a:lnTo>
                <a:lnTo>
                  <a:pt x="137" y="8"/>
                </a:lnTo>
                <a:lnTo>
                  <a:pt x="137" y="10"/>
                </a:lnTo>
                <a:lnTo>
                  <a:pt x="137" y="10"/>
                </a:lnTo>
                <a:lnTo>
                  <a:pt x="137" y="10"/>
                </a:lnTo>
                <a:lnTo>
                  <a:pt x="139" y="11"/>
                </a:lnTo>
                <a:lnTo>
                  <a:pt x="140" y="11"/>
                </a:lnTo>
                <a:lnTo>
                  <a:pt x="141" y="11"/>
                </a:lnTo>
                <a:lnTo>
                  <a:pt x="142" y="12"/>
                </a:lnTo>
                <a:lnTo>
                  <a:pt x="143" y="12"/>
                </a:lnTo>
                <a:lnTo>
                  <a:pt x="143" y="13"/>
                </a:lnTo>
                <a:lnTo>
                  <a:pt x="144" y="14"/>
                </a:lnTo>
                <a:lnTo>
                  <a:pt x="144" y="14"/>
                </a:lnTo>
                <a:lnTo>
                  <a:pt x="144" y="15"/>
                </a:lnTo>
                <a:lnTo>
                  <a:pt x="144" y="16"/>
                </a:lnTo>
                <a:lnTo>
                  <a:pt x="144" y="17"/>
                </a:lnTo>
                <a:lnTo>
                  <a:pt x="144" y="18"/>
                </a:lnTo>
                <a:lnTo>
                  <a:pt x="143" y="20"/>
                </a:lnTo>
                <a:lnTo>
                  <a:pt x="141" y="26"/>
                </a:lnTo>
                <a:lnTo>
                  <a:pt x="140" y="28"/>
                </a:lnTo>
                <a:lnTo>
                  <a:pt x="140" y="30"/>
                </a:lnTo>
                <a:lnTo>
                  <a:pt x="139" y="31"/>
                </a:lnTo>
                <a:lnTo>
                  <a:pt x="139" y="33"/>
                </a:lnTo>
                <a:lnTo>
                  <a:pt x="139" y="35"/>
                </a:lnTo>
                <a:lnTo>
                  <a:pt x="139" y="36"/>
                </a:lnTo>
                <a:lnTo>
                  <a:pt x="140" y="38"/>
                </a:lnTo>
                <a:lnTo>
                  <a:pt x="140" y="39"/>
                </a:lnTo>
                <a:lnTo>
                  <a:pt x="141" y="41"/>
                </a:lnTo>
                <a:lnTo>
                  <a:pt x="141" y="42"/>
                </a:lnTo>
                <a:lnTo>
                  <a:pt x="142" y="44"/>
                </a:lnTo>
                <a:lnTo>
                  <a:pt x="144" y="45"/>
                </a:lnTo>
                <a:lnTo>
                  <a:pt x="147" y="50"/>
                </a:lnTo>
                <a:lnTo>
                  <a:pt x="149" y="52"/>
                </a:lnTo>
                <a:lnTo>
                  <a:pt x="150" y="53"/>
                </a:lnTo>
                <a:lnTo>
                  <a:pt x="150" y="54"/>
                </a:lnTo>
                <a:lnTo>
                  <a:pt x="151" y="55"/>
                </a:lnTo>
                <a:lnTo>
                  <a:pt x="151" y="56"/>
                </a:lnTo>
                <a:lnTo>
                  <a:pt x="151" y="58"/>
                </a:lnTo>
                <a:lnTo>
                  <a:pt x="152" y="60"/>
                </a:lnTo>
                <a:lnTo>
                  <a:pt x="152" y="62"/>
                </a:lnTo>
                <a:lnTo>
                  <a:pt x="152" y="64"/>
                </a:lnTo>
                <a:lnTo>
                  <a:pt x="151" y="66"/>
                </a:lnTo>
                <a:lnTo>
                  <a:pt x="151" y="67"/>
                </a:lnTo>
                <a:lnTo>
                  <a:pt x="151" y="69"/>
                </a:lnTo>
                <a:lnTo>
                  <a:pt x="150" y="70"/>
                </a:lnTo>
                <a:lnTo>
                  <a:pt x="150" y="71"/>
                </a:lnTo>
                <a:lnTo>
                  <a:pt x="149" y="72"/>
                </a:lnTo>
                <a:lnTo>
                  <a:pt x="149" y="72"/>
                </a:lnTo>
                <a:lnTo>
                  <a:pt x="148" y="73"/>
                </a:lnTo>
                <a:lnTo>
                  <a:pt x="146" y="74"/>
                </a:lnTo>
                <a:lnTo>
                  <a:pt x="145" y="75"/>
                </a:lnTo>
                <a:lnTo>
                  <a:pt x="144" y="75"/>
                </a:lnTo>
                <a:lnTo>
                  <a:pt x="143" y="76"/>
                </a:lnTo>
                <a:lnTo>
                  <a:pt x="140" y="77"/>
                </a:lnTo>
                <a:lnTo>
                  <a:pt x="139" y="77"/>
                </a:lnTo>
                <a:lnTo>
                  <a:pt x="137" y="78"/>
                </a:lnTo>
                <a:lnTo>
                  <a:pt x="136" y="79"/>
                </a:lnTo>
                <a:lnTo>
                  <a:pt x="135" y="80"/>
                </a:lnTo>
                <a:lnTo>
                  <a:pt x="134" y="81"/>
                </a:lnTo>
                <a:lnTo>
                  <a:pt x="133" y="81"/>
                </a:lnTo>
                <a:lnTo>
                  <a:pt x="131" y="84"/>
                </a:lnTo>
                <a:lnTo>
                  <a:pt x="131" y="85"/>
                </a:lnTo>
                <a:lnTo>
                  <a:pt x="130" y="86"/>
                </a:lnTo>
                <a:lnTo>
                  <a:pt x="129" y="87"/>
                </a:lnTo>
                <a:lnTo>
                  <a:pt x="128" y="88"/>
                </a:lnTo>
                <a:lnTo>
                  <a:pt x="127" y="88"/>
                </a:lnTo>
                <a:lnTo>
                  <a:pt x="126" y="89"/>
                </a:lnTo>
                <a:lnTo>
                  <a:pt x="125" y="89"/>
                </a:lnTo>
                <a:lnTo>
                  <a:pt x="124" y="90"/>
                </a:lnTo>
                <a:lnTo>
                  <a:pt x="121" y="91"/>
                </a:lnTo>
                <a:lnTo>
                  <a:pt x="114" y="93"/>
                </a:lnTo>
                <a:lnTo>
                  <a:pt x="105" y="96"/>
                </a:lnTo>
                <a:lnTo>
                  <a:pt x="101" y="97"/>
                </a:lnTo>
                <a:lnTo>
                  <a:pt x="93" y="100"/>
                </a:lnTo>
                <a:lnTo>
                  <a:pt x="92" y="100"/>
                </a:lnTo>
                <a:lnTo>
                  <a:pt x="91" y="101"/>
                </a:lnTo>
                <a:lnTo>
                  <a:pt x="90" y="102"/>
                </a:lnTo>
                <a:lnTo>
                  <a:pt x="89" y="103"/>
                </a:lnTo>
                <a:lnTo>
                  <a:pt x="88" y="103"/>
                </a:lnTo>
                <a:lnTo>
                  <a:pt x="88" y="104"/>
                </a:lnTo>
                <a:lnTo>
                  <a:pt x="88" y="105"/>
                </a:lnTo>
                <a:lnTo>
                  <a:pt x="87" y="106"/>
                </a:lnTo>
                <a:lnTo>
                  <a:pt x="87" y="107"/>
                </a:lnTo>
                <a:lnTo>
                  <a:pt x="87" y="109"/>
                </a:lnTo>
                <a:lnTo>
                  <a:pt x="88" y="109"/>
                </a:lnTo>
                <a:lnTo>
                  <a:pt x="88" y="110"/>
                </a:lnTo>
                <a:lnTo>
                  <a:pt x="88" y="112"/>
                </a:lnTo>
                <a:lnTo>
                  <a:pt x="89" y="113"/>
                </a:lnTo>
                <a:lnTo>
                  <a:pt x="90" y="114"/>
                </a:lnTo>
                <a:lnTo>
                  <a:pt x="91" y="115"/>
                </a:lnTo>
                <a:lnTo>
                  <a:pt x="91" y="117"/>
                </a:lnTo>
                <a:lnTo>
                  <a:pt x="92" y="118"/>
                </a:lnTo>
                <a:lnTo>
                  <a:pt x="93" y="119"/>
                </a:lnTo>
                <a:lnTo>
                  <a:pt x="95" y="121"/>
                </a:lnTo>
                <a:lnTo>
                  <a:pt x="100" y="125"/>
                </a:lnTo>
                <a:lnTo>
                  <a:pt x="102" y="127"/>
                </a:lnTo>
                <a:lnTo>
                  <a:pt x="104" y="129"/>
                </a:lnTo>
                <a:lnTo>
                  <a:pt x="107" y="132"/>
                </a:lnTo>
                <a:lnTo>
                  <a:pt x="108" y="134"/>
                </a:lnTo>
                <a:lnTo>
                  <a:pt x="109" y="135"/>
                </a:lnTo>
                <a:lnTo>
                  <a:pt x="111" y="136"/>
                </a:lnTo>
                <a:lnTo>
                  <a:pt x="112" y="137"/>
                </a:lnTo>
                <a:lnTo>
                  <a:pt x="114" y="138"/>
                </a:lnTo>
                <a:lnTo>
                  <a:pt x="116" y="138"/>
                </a:lnTo>
                <a:lnTo>
                  <a:pt x="118" y="139"/>
                </a:lnTo>
                <a:lnTo>
                  <a:pt x="119" y="139"/>
                </a:lnTo>
                <a:lnTo>
                  <a:pt x="120" y="138"/>
                </a:lnTo>
                <a:lnTo>
                  <a:pt x="121" y="138"/>
                </a:lnTo>
                <a:lnTo>
                  <a:pt x="124" y="137"/>
                </a:lnTo>
                <a:lnTo>
                  <a:pt x="125" y="137"/>
                </a:lnTo>
                <a:lnTo>
                  <a:pt x="126" y="137"/>
                </a:lnTo>
                <a:lnTo>
                  <a:pt x="127" y="137"/>
                </a:lnTo>
                <a:lnTo>
                  <a:pt x="128" y="137"/>
                </a:lnTo>
                <a:lnTo>
                  <a:pt x="130" y="137"/>
                </a:lnTo>
                <a:lnTo>
                  <a:pt x="131" y="138"/>
                </a:lnTo>
                <a:lnTo>
                  <a:pt x="132" y="138"/>
                </a:lnTo>
                <a:lnTo>
                  <a:pt x="133" y="138"/>
                </a:lnTo>
                <a:lnTo>
                  <a:pt x="134" y="139"/>
                </a:lnTo>
                <a:lnTo>
                  <a:pt x="135" y="140"/>
                </a:lnTo>
                <a:lnTo>
                  <a:pt x="137" y="141"/>
                </a:lnTo>
                <a:lnTo>
                  <a:pt x="138" y="142"/>
                </a:lnTo>
                <a:lnTo>
                  <a:pt x="139" y="144"/>
                </a:lnTo>
                <a:lnTo>
                  <a:pt x="141" y="145"/>
                </a:lnTo>
                <a:lnTo>
                  <a:pt x="142" y="146"/>
                </a:lnTo>
                <a:lnTo>
                  <a:pt x="144" y="151"/>
                </a:lnTo>
                <a:lnTo>
                  <a:pt x="146" y="153"/>
                </a:lnTo>
                <a:lnTo>
                  <a:pt x="151" y="159"/>
                </a:lnTo>
                <a:lnTo>
                  <a:pt x="152" y="161"/>
                </a:lnTo>
                <a:lnTo>
                  <a:pt x="154" y="164"/>
                </a:lnTo>
                <a:lnTo>
                  <a:pt x="154" y="165"/>
                </a:lnTo>
                <a:lnTo>
                  <a:pt x="155" y="166"/>
                </a:lnTo>
                <a:lnTo>
                  <a:pt x="156" y="169"/>
                </a:lnTo>
                <a:lnTo>
                  <a:pt x="157" y="170"/>
                </a:lnTo>
                <a:lnTo>
                  <a:pt x="159" y="176"/>
                </a:lnTo>
                <a:lnTo>
                  <a:pt x="160" y="178"/>
                </a:lnTo>
                <a:lnTo>
                  <a:pt x="161" y="180"/>
                </a:lnTo>
                <a:lnTo>
                  <a:pt x="162" y="185"/>
                </a:lnTo>
                <a:lnTo>
                  <a:pt x="164" y="190"/>
                </a:lnTo>
                <a:lnTo>
                  <a:pt x="165" y="191"/>
                </a:lnTo>
                <a:lnTo>
                  <a:pt x="166" y="192"/>
                </a:lnTo>
                <a:lnTo>
                  <a:pt x="167" y="193"/>
                </a:lnTo>
                <a:lnTo>
                  <a:pt x="168" y="194"/>
                </a:lnTo>
                <a:lnTo>
                  <a:pt x="169" y="195"/>
                </a:lnTo>
                <a:lnTo>
                  <a:pt x="170" y="196"/>
                </a:lnTo>
                <a:lnTo>
                  <a:pt x="173" y="198"/>
                </a:lnTo>
                <a:lnTo>
                  <a:pt x="175" y="199"/>
                </a:lnTo>
                <a:lnTo>
                  <a:pt x="180" y="201"/>
                </a:lnTo>
                <a:lnTo>
                  <a:pt x="181" y="202"/>
                </a:lnTo>
                <a:lnTo>
                  <a:pt x="183" y="203"/>
                </a:lnTo>
                <a:lnTo>
                  <a:pt x="184" y="204"/>
                </a:lnTo>
                <a:lnTo>
                  <a:pt x="185" y="205"/>
                </a:lnTo>
                <a:lnTo>
                  <a:pt x="186" y="206"/>
                </a:lnTo>
                <a:lnTo>
                  <a:pt x="187" y="207"/>
                </a:lnTo>
                <a:lnTo>
                  <a:pt x="188" y="210"/>
                </a:lnTo>
                <a:lnTo>
                  <a:pt x="189" y="211"/>
                </a:lnTo>
                <a:lnTo>
                  <a:pt x="190" y="212"/>
                </a:lnTo>
                <a:lnTo>
                  <a:pt x="191" y="213"/>
                </a:lnTo>
                <a:lnTo>
                  <a:pt x="193" y="215"/>
                </a:lnTo>
                <a:lnTo>
                  <a:pt x="194" y="217"/>
                </a:lnTo>
                <a:lnTo>
                  <a:pt x="198" y="219"/>
                </a:lnTo>
                <a:lnTo>
                  <a:pt x="199" y="220"/>
                </a:lnTo>
                <a:lnTo>
                  <a:pt x="200" y="220"/>
                </a:lnTo>
                <a:lnTo>
                  <a:pt x="202" y="221"/>
                </a:lnTo>
                <a:lnTo>
                  <a:pt x="204" y="222"/>
                </a:lnTo>
                <a:lnTo>
                  <a:pt x="205" y="222"/>
                </a:lnTo>
                <a:lnTo>
                  <a:pt x="206" y="222"/>
                </a:lnTo>
                <a:lnTo>
                  <a:pt x="207" y="222"/>
                </a:lnTo>
                <a:lnTo>
                  <a:pt x="208" y="222"/>
                </a:lnTo>
                <a:lnTo>
                  <a:pt x="210" y="222"/>
                </a:lnTo>
                <a:lnTo>
                  <a:pt x="215" y="221"/>
                </a:lnTo>
                <a:lnTo>
                  <a:pt x="218" y="221"/>
                </a:lnTo>
                <a:lnTo>
                  <a:pt x="220" y="221"/>
                </a:lnTo>
                <a:lnTo>
                  <a:pt x="222" y="220"/>
                </a:lnTo>
                <a:lnTo>
                  <a:pt x="223" y="219"/>
                </a:lnTo>
                <a:lnTo>
                  <a:pt x="225" y="218"/>
                </a:lnTo>
                <a:lnTo>
                  <a:pt x="227" y="217"/>
                </a:lnTo>
                <a:lnTo>
                  <a:pt x="228" y="216"/>
                </a:lnTo>
                <a:lnTo>
                  <a:pt x="230" y="215"/>
                </a:lnTo>
                <a:lnTo>
                  <a:pt x="236" y="209"/>
                </a:lnTo>
                <a:lnTo>
                  <a:pt x="238" y="207"/>
                </a:lnTo>
                <a:lnTo>
                  <a:pt x="239" y="206"/>
                </a:lnTo>
                <a:lnTo>
                  <a:pt x="241" y="205"/>
                </a:lnTo>
                <a:lnTo>
                  <a:pt x="243" y="204"/>
                </a:lnTo>
                <a:lnTo>
                  <a:pt x="245" y="202"/>
                </a:lnTo>
                <a:lnTo>
                  <a:pt x="247" y="202"/>
                </a:lnTo>
                <a:lnTo>
                  <a:pt x="251" y="200"/>
                </a:lnTo>
                <a:lnTo>
                  <a:pt x="255" y="198"/>
                </a:lnTo>
                <a:lnTo>
                  <a:pt x="256" y="198"/>
                </a:lnTo>
                <a:lnTo>
                  <a:pt x="258" y="197"/>
                </a:lnTo>
                <a:lnTo>
                  <a:pt x="259" y="197"/>
                </a:lnTo>
                <a:lnTo>
                  <a:pt x="260" y="197"/>
                </a:lnTo>
                <a:lnTo>
                  <a:pt x="262" y="197"/>
                </a:lnTo>
                <a:lnTo>
                  <a:pt x="268" y="197"/>
                </a:lnTo>
                <a:lnTo>
                  <a:pt x="270" y="197"/>
                </a:lnTo>
                <a:lnTo>
                  <a:pt x="273" y="197"/>
                </a:lnTo>
                <a:lnTo>
                  <a:pt x="274" y="197"/>
                </a:lnTo>
                <a:lnTo>
                  <a:pt x="275" y="197"/>
                </a:lnTo>
                <a:lnTo>
                  <a:pt x="276" y="197"/>
                </a:lnTo>
                <a:lnTo>
                  <a:pt x="276" y="197"/>
                </a:lnTo>
                <a:lnTo>
                  <a:pt x="277" y="196"/>
                </a:lnTo>
                <a:lnTo>
                  <a:pt x="277" y="196"/>
                </a:lnTo>
                <a:lnTo>
                  <a:pt x="277" y="195"/>
                </a:lnTo>
                <a:lnTo>
                  <a:pt x="277" y="193"/>
                </a:lnTo>
                <a:lnTo>
                  <a:pt x="277" y="191"/>
                </a:lnTo>
                <a:lnTo>
                  <a:pt x="277" y="190"/>
                </a:lnTo>
                <a:lnTo>
                  <a:pt x="277" y="188"/>
                </a:lnTo>
                <a:lnTo>
                  <a:pt x="277" y="187"/>
                </a:lnTo>
                <a:lnTo>
                  <a:pt x="276" y="186"/>
                </a:lnTo>
                <a:lnTo>
                  <a:pt x="276" y="185"/>
                </a:lnTo>
                <a:lnTo>
                  <a:pt x="276" y="185"/>
                </a:lnTo>
                <a:lnTo>
                  <a:pt x="275" y="184"/>
                </a:lnTo>
                <a:lnTo>
                  <a:pt x="274" y="183"/>
                </a:lnTo>
                <a:lnTo>
                  <a:pt x="273" y="183"/>
                </a:lnTo>
                <a:lnTo>
                  <a:pt x="272" y="182"/>
                </a:lnTo>
                <a:lnTo>
                  <a:pt x="270" y="182"/>
                </a:lnTo>
                <a:lnTo>
                  <a:pt x="267" y="181"/>
                </a:lnTo>
                <a:lnTo>
                  <a:pt x="266" y="181"/>
                </a:lnTo>
                <a:lnTo>
                  <a:pt x="265" y="180"/>
                </a:lnTo>
                <a:lnTo>
                  <a:pt x="265" y="180"/>
                </a:lnTo>
                <a:lnTo>
                  <a:pt x="264" y="180"/>
                </a:lnTo>
                <a:lnTo>
                  <a:pt x="264" y="179"/>
                </a:lnTo>
                <a:lnTo>
                  <a:pt x="264" y="179"/>
                </a:lnTo>
                <a:lnTo>
                  <a:pt x="263" y="178"/>
                </a:lnTo>
                <a:lnTo>
                  <a:pt x="263" y="177"/>
                </a:lnTo>
                <a:lnTo>
                  <a:pt x="263" y="176"/>
                </a:lnTo>
                <a:lnTo>
                  <a:pt x="263" y="175"/>
                </a:lnTo>
                <a:lnTo>
                  <a:pt x="263" y="174"/>
                </a:lnTo>
                <a:lnTo>
                  <a:pt x="263" y="173"/>
                </a:lnTo>
                <a:lnTo>
                  <a:pt x="263" y="172"/>
                </a:lnTo>
                <a:lnTo>
                  <a:pt x="264" y="171"/>
                </a:lnTo>
                <a:lnTo>
                  <a:pt x="264" y="170"/>
                </a:lnTo>
                <a:lnTo>
                  <a:pt x="265" y="169"/>
                </a:lnTo>
                <a:lnTo>
                  <a:pt x="266" y="168"/>
                </a:lnTo>
                <a:lnTo>
                  <a:pt x="267" y="167"/>
                </a:lnTo>
                <a:lnTo>
                  <a:pt x="268" y="166"/>
                </a:lnTo>
                <a:lnTo>
                  <a:pt x="269" y="166"/>
                </a:lnTo>
                <a:lnTo>
                  <a:pt x="270" y="165"/>
                </a:lnTo>
                <a:lnTo>
                  <a:pt x="271" y="165"/>
                </a:lnTo>
                <a:lnTo>
                  <a:pt x="272" y="165"/>
                </a:lnTo>
                <a:lnTo>
                  <a:pt x="273" y="165"/>
                </a:lnTo>
                <a:lnTo>
                  <a:pt x="274" y="165"/>
                </a:lnTo>
                <a:lnTo>
                  <a:pt x="276" y="165"/>
                </a:lnTo>
                <a:lnTo>
                  <a:pt x="277" y="165"/>
                </a:lnTo>
                <a:lnTo>
                  <a:pt x="279" y="166"/>
                </a:lnTo>
                <a:lnTo>
                  <a:pt x="281" y="167"/>
                </a:lnTo>
                <a:lnTo>
                  <a:pt x="283" y="168"/>
                </a:lnTo>
                <a:lnTo>
                  <a:pt x="284" y="169"/>
                </a:lnTo>
                <a:lnTo>
                  <a:pt x="285" y="170"/>
                </a:lnTo>
                <a:lnTo>
                  <a:pt x="290" y="173"/>
                </a:lnTo>
                <a:lnTo>
                  <a:pt x="291" y="175"/>
                </a:lnTo>
                <a:lnTo>
                  <a:pt x="292" y="176"/>
                </a:lnTo>
                <a:lnTo>
                  <a:pt x="293" y="177"/>
                </a:lnTo>
                <a:lnTo>
                  <a:pt x="294" y="179"/>
                </a:lnTo>
                <a:lnTo>
                  <a:pt x="298" y="187"/>
                </a:lnTo>
                <a:lnTo>
                  <a:pt x="299" y="188"/>
                </a:lnTo>
                <a:lnTo>
                  <a:pt x="299" y="189"/>
                </a:lnTo>
                <a:lnTo>
                  <a:pt x="301" y="194"/>
                </a:lnTo>
                <a:lnTo>
                  <a:pt x="301" y="196"/>
                </a:lnTo>
                <a:lnTo>
                  <a:pt x="302" y="197"/>
                </a:lnTo>
                <a:lnTo>
                  <a:pt x="303" y="199"/>
                </a:lnTo>
                <a:lnTo>
                  <a:pt x="304" y="200"/>
                </a:lnTo>
                <a:lnTo>
                  <a:pt x="305" y="202"/>
                </a:lnTo>
                <a:lnTo>
                  <a:pt x="306" y="202"/>
                </a:lnTo>
                <a:lnTo>
                  <a:pt x="307" y="203"/>
                </a:lnTo>
                <a:lnTo>
                  <a:pt x="308" y="204"/>
                </a:lnTo>
                <a:lnTo>
                  <a:pt x="309" y="204"/>
                </a:lnTo>
                <a:lnTo>
                  <a:pt x="310" y="205"/>
                </a:lnTo>
                <a:lnTo>
                  <a:pt x="311" y="205"/>
                </a:lnTo>
                <a:lnTo>
                  <a:pt x="315" y="207"/>
                </a:lnTo>
                <a:lnTo>
                  <a:pt x="322" y="209"/>
                </a:lnTo>
                <a:lnTo>
                  <a:pt x="323" y="210"/>
                </a:lnTo>
                <a:lnTo>
                  <a:pt x="324" y="210"/>
                </a:lnTo>
                <a:lnTo>
                  <a:pt x="325" y="210"/>
                </a:lnTo>
                <a:lnTo>
                  <a:pt x="326" y="210"/>
                </a:lnTo>
                <a:lnTo>
                  <a:pt x="327" y="209"/>
                </a:lnTo>
                <a:lnTo>
                  <a:pt x="328" y="209"/>
                </a:lnTo>
                <a:lnTo>
                  <a:pt x="329" y="209"/>
                </a:lnTo>
                <a:lnTo>
                  <a:pt x="330" y="208"/>
                </a:lnTo>
                <a:lnTo>
                  <a:pt x="332" y="206"/>
                </a:lnTo>
                <a:lnTo>
                  <a:pt x="333" y="206"/>
                </a:lnTo>
                <a:lnTo>
                  <a:pt x="334" y="205"/>
                </a:lnTo>
                <a:lnTo>
                  <a:pt x="335" y="205"/>
                </a:lnTo>
                <a:lnTo>
                  <a:pt x="336" y="205"/>
                </a:lnTo>
                <a:lnTo>
                  <a:pt x="336" y="204"/>
                </a:lnTo>
                <a:lnTo>
                  <a:pt x="338" y="204"/>
                </a:lnTo>
                <a:lnTo>
                  <a:pt x="339" y="204"/>
                </a:lnTo>
                <a:lnTo>
                  <a:pt x="340" y="205"/>
                </a:lnTo>
                <a:lnTo>
                  <a:pt x="341" y="205"/>
                </a:lnTo>
                <a:lnTo>
                  <a:pt x="343" y="205"/>
                </a:lnTo>
                <a:lnTo>
                  <a:pt x="344" y="206"/>
                </a:lnTo>
                <a:lnTo>
                  <a:pt x="345" y="206"/>
                </a:lnTo>
                <a:lnTo>
                  <a:pt x="345" y="207"/>
                </a:lnTo>
                <a:lnTo>
                  <a:pt x="346" y="207"/>
                </a:lnTo>
                <a:lnTo>
                  <a:pt x="347" y="208"/>
                </a:lnTo>
                <a:lnTo>
                  <a:pt x="348" y="209"/>
                </a:lnTo>
                <a:lnTo>
                  <a:pt x="349" y="211"/>
                </a:lnTo>
                <a:lnTo>
                  <a:pt x="351" y="214"/>
                </a:lnTo>
                <a:lnTo>
                  <a:pt x="352" y="215"/>
                </a:lnTo>
                <a:lnTo>
                  <a:pt x="353" y="217"/>
                </a:lnTo>
                <a:lnTo>
                  <a:pt x="354" y="217"/>
                </a:lnTo>
                <a:lnTo>
                  <a:pt x="355" y="218"/>
                </a:lnTo>
                <a:lnTo>
                  <a:pt x="356" y="219"/>
                </a:lnTo>
                <a:lnTo>
                  <a:pt x="358" y="219"/>
                </a:lnTo>
                <a:lnTo>
                  <a:pt x="359" y="220"/>
                </a:lnTo>
                <a:lnTo>
                  <a:pt x="366" y="222"/>
                </a:lnTo>
                <a:lnTo>
                  <a:pt x="367" y="222"/>
                </a:lnTo>
                <a:lnTo>
                  <a:pt x="369" y="223"/>
                </a:lnTo>
                <a:lnTo>
                  <a:pt x="371" y="224"/>
                </a:lnTo>
                <a:lnTo>
                  <a:pt x="372" y="225"/>
                </a:lnTo>
                <a:lnTo>
                  <a:pt x="374" y="226"/>
                </a:lnTo>
                <a:lnTo>
                  <a:pt x="375" y="226"/>
                </a:lnTo>
                <a:lnTo>
                  <a:pt x="375" y="227"/>
                </a:lnTo>
                <a:lnTo>
                  <a:pt x="376" y="228"/>
                </a:lnTo>
                <a:lnTo>
                  <a:pt x="377" y="229"/>
                </a:lnTo>
                <a:lnTo>
                  <a:pt x="378" y="230"/>
                </a:lnTo>
                <a:lnTo>
                  <a:pt x="379" y="233"/>
                </a:lnTo>
                <a:lnTo>
                  <a:pt x="380" y="238"/>
                </a:lnTo>
                <a:lnTo>
                  <a:pt x="381" y="239"/>
                </a:lnTo>
                <a:lnTo>
                  <a:pt x="382" y="241"/>
                </a:lnTo>
                <a:lnTo>
                  <a:pt x="383" y="242"/>
                </a:lnTo>
                <a:lnTo>
                  <a:pt x="384" y="244"/>
                </a:lnTo>
                <a:lnTo>
                  <a:pt x="385" y="245"/>
                </a:lnTo>
                <a:lnTo>
                  <a:pt x="386" y="246"/>
                </a:lnTo>
                <a:lnTo>
                  <a:pt x="387" y="247"/>
                </a:lnTo>
                <a:lnTo>
                  <a:pt x="388" y="248"/>
                </a:lnTo>
                <a:lnTo>
                  <a:pt x="390" y="249"/>
                </a:lnTo>
                <a:lnTo>
                  <a:pt x="391" y="250"/>
                </a:lnTo>
                <a:lnTo>
                  <a:pt x="392" y="250"/>
                </a:lnTo>
                <a:lnTo>
                  <a:pt x="393" y="251"/>
                </a:lnTo>
                <a:lnTo>
                  <a:pt x="394" y="251"/>
                </a:lnTo>
                <a:lnTo>
                  <a:pt x="395" y="251"/>
                </a:lnTo>
                <a:lnTo>
                  <a:pt x="397" y="251"/>
                </a:lnTo>
                <a:lnTo>
                  <a:pt x="398" y="251"/>
                </a:lnTo>
                <a:lnTo>
                  <a:pt x="398" y="250"/>
                </a:lnTo>
                <a:lnTo>
                  <a:pt x="399" y="250"/>
                </a:lnTo>
                <a:lnTo>
                  <a:pt x="402" y="248"/>
                </a:lnTo>
                <a:lnTo>
                  <a:pt x="404" y="247"/>
                </a:lnTo>
                <a:lnTo>
                  <a:pt x="405" y="246"/>
                </a:lnTo>
                <a:lnTo>
                  <a:pt x="405" y="245"/>
                </a:lnTo>
                <a:lnTo>
                  <a:pt x="406" y="244"/>
                </a:lnTo>
                <a:lnTo>
                  <a:pt x="406" y="244"/>
                </a:lnTo>
                <a:lnTo>
                  <a:pt x="406" y="242"/>
                </a:lnTo>
                <a:lnTo>
                  <a:pt x="406" y="241"/>
                </a:lnTo>
                <a:lnTo>
                  <a:pt x="406" y="240"/>
                </a:lnTo>
                <a:lnTo>
                  <a:pt x="405" y="238"/>
                </a:lnTo>
                <a:lnTo>
                  <a:pt x="405" y="238"/>
                </a:lnTo>
                <a:lnTo>
                  <a:pt x="405" y="237"/>
                </a:lnTo>
                <a:lnTo>
                  <a:pt x="405" y="237"/>
                </a:lnTo>
                <a:lnTo>
                  <a:pt x="406" y="236"/>
                </a:lnTo>
                <a:lnTo>
                  <a:pt x="406" y="236"/>
                </a:lnTo>
                <a:lnTo>
                  <a:pt x="407" y="236"/>
                </a:lnTo>
                <a:lnTo>
                  <a:pt x="408" y="236"/>
                </a:lnTo>
                <a:lnTo>
                  <a:pt x="410" y="237"/>
                </a:lnTo>
                <a:lnTo>
                  <a:pt x="412" y="237"/>
                </a:lnTo>
                <a:lnTo>
                  <a:pt x="417" y="238"/>
                </a:lnTo>
                <a:lnTo>
                  <a:pt x="420" y="239"/>
                </a:lnTo>
                <a:lnTo>
                  <a:pt x="422" y="239"/>
                </a:lnTo>
                <a:lnTo>
                  <a:pt x="424" y="239"/>
                </a:lnTo>
                <a:lnTo>
                  <a:pt x="427" y="240"/>
                </a:lnTo>
                <a:lnTo>
                  <a:pt x="433" y="240"/>
                </a:lnTo>
                <a:lnTo>
                  <a:pt x="436" y="240"/>
                </a:lnTo>
                <a:lnTo>
                  <a:pt x="438" y="240"/>
                </a:lnTo>
                <a:lnTo>
                  <a:pt x="440" y="241"/>
                </a:lnTo>
                <a:lnTo>
                  <a:pt x="440" y="241"/>
                </a:lnTo>
                <a:lnTo>
                  <a:pt x="442" y="241"/>
                </a:lnTo>
                <a:lnTo>
                  <a:pt x="443" y="242"/>
                </a:lnTo>
                <a:lnTo>
                  <a:pt x="450" y="246"/>
                </a:lnTo>
                <a:lnTo>
                  <a:pt x="454" y="248"/>
                </a:lnTo>
                <a:lnTo>
                  <a:pt x="456" y="249"/>
                </a:lnTo>
                <a:lnTo>
                  <a:pt x="458" y="250"/>
                </a:lnTo>
                <a:lnTo>
                  <a:pt x="466" y="256"/>
                </a:lnTo>
                <a:lnTo>
                  <a:pt x="468" y="257"/>
                </a:lnTo>
                <a:lnTo>
                  <a:pt x="469" y="257"/>
                </a:lnTo>
                <a:lnTo>
                  <a:pt x="470" y="258"/>
                </a:lnTo>
                <a:lnTo>
                  <a:pt x="473" y="259"/>
                </a:lnTo>
                <a:lnTo>
                  <a:pt x="475" y="260"/>
                </a:lnTo>
                <a:lnTo>
                  <a:pt x="477" y="260"/>
                </a:lnTo>
                <a:lnTo>
                  <a:pt x="479" y="260"/>
                </a:lnTo>
                <a:lnTo>
                  <a:pt x="481" y="260"/>
                </a:lnTo>
                <a:lnTo>
                  <a:pt x="482" y="260"/>
                </a:lnTo>
                <a:lnTo>
                  <a:pt x="483" y="260"/>
                </a:lnTo>
                <a:lnTo>
                  <a:pt x="484" y="260"/>
                </a:lnTo>
                <a:lnTo>
                  <a:pt x="485" y="260"/>
                </a:lnTo>
                <a:lnTo>
                  <a:pt x="486" y="259"/>
                </a:lnTo>
                <a:lnTo>
                  <a:pt x="487" y="259"/>
                </a:lnTo>
                <a:lnTo>
                  <a:pt x="488" y="258"/>
                </a:lnTo>
                <a:lnTo>
                  <a:pt x="488" y="257"/>
                </a:lnTo>
                <a:lnTo>
                  <a:pt x="489" y="256"/>
                </a:lnTo>
                <a:lnTo>
                  <a:pt x="489" y="256"/>
                </a:lnTo>
                <a:lnTo>
                  <a:pt x="490" y="255"/>
                </a:lnTo>
                <a:lnTo>
                  <a:pt x="490" y="254"/>
                </a:lnTo>
                <a:lnTo>
                  <a:pt x="491" y="251"/>
                </a:lnTo>
                <a:lnTo>
                  <a:pt x="492" y="249"/>
                </a:lnTo>
                <a:lnTo>
                  <a:pt x="492" y="249"/>
                </a:lnTo>
                <a:lnTo>
                  <a:pt x="492" y="248"/>
                </a:lnTo>
                <a:lnTo>
                  <a:pt x="493" y="248"/>
                </a:lnTo>
                <a:lnTo>
                  <a:pt x="493" y="247"/>
                </a:lnTo>
                <a:lnTo>
                  <a:pt x="494" y="247"/>
                </a:lnTo>
                <a:lnTo>
                  <a:pt x="495" y="247"/>
                </a:lnTo>
                <a:lnTo>
                  <a:pt x="495" y="247"/>
                </a:lnTo>
                <a:lnTo>
                  <a:pt x="496" y="247"/>
                </a:lnTo>
                <a:lnTo>
                  <a:pt x="497" y="247"/>
                </a:lnTo>
                <a:lnTo>
                  <a:pt x="498" y="248"/>
                </a:lnTo>
                <a:lnTo>
                  <a:pt x="499" y="248"/>
                </a:lnTo>
                <a:lnTo>
                  <a:pt x="500" y="248"/>
                </a:lnTo>
                <a:lnTo>
                  <a:pt x="501" y="249"/>
                </a:lnTo>
                <a:lnTo>
                  <a:pt x="502" y="249"/>
                </a:lnTo>
                <a:lnTo>
                  <a:pt x="502" y="250"/>
                </a:lnTo>
                <a:lnTo>
                  <a:pt x="503" y="251"/>
                </a:lnTo>
                <a:lnTo>
                  <a:pt x="503" y="252"/>
                </a:lnTo>
                <a:lnTo>
                  <a:pt x="504" y="253"/>
                </a:lnTo>
                <a:lnTo>
                  <a:pt x="504" y="254"/>
                </a:lnTo>
                <a:lnTo>
                  <a:pt x="505" y="256"/>
                </a:lnTo>
                <a:lnTo>
                  <a:pt x="505" y="258"/>
                </a:lnTo>
                <a:lnTo>
                  <a:pt x="505" y="260"/>
                </a:lnTo>
                <a:lnTo>
                  <a:pt x="505" y="265"/>
                </a:lnTo>
                <a:lnTo>
                  <a:pt x="505" y="268"/>
                </a:lnTo>
                <a:lnTo>
                  <a:pt x="505" y="270"/>
                </a:lnTo>
                <a:lnTo>
                  <a:pt x="505" y="271"/>
                </a:lnTo>
                <a:lnTo>
                  <a:pt x="505" y="272"/>
                </a:lnTo>
                <a:lnTo>
                  <a:pt x="505" y="272"/>
                </a:lnTo>
                <a:lnTo>
                  <a:pt x="506" y="274"/>
                </a:lnTo>
                <a:lnTo>
                  <a:pt x="506" y="275"/>
                </a:lnTo>
                <a:lnTo>
                  <a:pt x="506" y="276"/>
                </a:lnTo>
                <a:lnTo>
                  <a:pt x="507" y="276"/>
                </a:lnTo>
                <a:lnTo>
                  <a:pt x="508" y="277"/>
                </a:lnTo>
                <a:lnTo>
                  <a:pt x="508" y="278"/>
                </a:lnTo>
                <a:lnTo>
                  <a:pt x="509" y="279"/>
                </a:lnTo>
                <a:lnTo>
                  <a:pt x="510" y="280"/>
                </a:lnTo>
                <a:lnTo>
                  <a:pt x="512" y="282"/>
                </a:lnTo>
                <a:lnTo>
                  <a:pt x="513" y="283"/>
                </a:lnTo>
                <a:lnTo>
                  <a:pt x="514" y="284"/>
                </a:lnTo>
                <a:lnTo>
                  <a:pt x="514" y="284"/>
                </a:lnTo>
                <a:lnTo>
                  <a:pt x="514" y="285"/>
                </a:lnTo>
                <a:lnTo>
                  <a:pt x="515" y="285"/>
                </a:lnTo>
                <a:lnTo>
                  <a:pt x="515" y="286"/>
                </a:lnTo>
                <a:lnTo>
                  <a:pt x="515" y="287"/>
                </a:lnTo>
                <a:lnTo>
                  <a:pt x="514" y="288"/>
                </a:lnTo>
                <a:lnTo>
                  <a:pt x="514" y="289"/>
                </a:lnTo>
                <a:lnTo>
                  <a:pt x="512" y="292"/>
                </a:lnTo>
                <a:lnTo>
                  <a:pt x="511" y="296"/>
                </a:lnTo>
                <a:lnTo>
                  <a:pt x="509" y="300"/>
                </a:lnTo>
                <a:lnTo>
                  <a:pt x="509" y="301"/>
                </a:lnTo>
                <a:lnTo>
                  <a:pt x="508" y="302"/>
                </a:lnTo>
                <a:lnTo>
                  <a:pt x="508" y="304"/>
                </a:lnTo>
                <a:lnTo>
                  <a:pt x="508" y="306"/>
                </a:lnTo>
                <a:lnTo>
                  <a:pt x="508" y="308"/>
                </a:lnTo>
                <a:lnTo>
                  <a:pt x="509" y="310"/>
                </a:lnTo>
                <a:lnTo>
                  <a:pt x="509" y="312"/>
                </a:lnTo>
                <a:lnTo>
                  <a:pt x="511" y="315"/>
                </a:lnTo>
                <a:lnTo>
                  <a:pt x="511" y="317"/>
                </a:lnTo>
                <a:lnTo>
                  <a:pt x="512" y="319"/>
                </a:lnTo>
                <a:lnTo>
                  <a:pt x="513" y="321"/>
                </a:lnTo>
                <a:lnTo>
                  <a:pt x="515" y="325"/>
                </a:lnTo>
                <a:lnTo>
                  <a:pt x="517" y="330"/>
                </a:lnTo>
                <a:lnTo>
                  <a:pt x="519" y="336"/>
                </a:lnTo>
                <a:lnTo>
                  <a:pt x="524" y="345"/>
                </a:lnTo>
                <a:lnTo>
                  <a:pt x="527" y="353"/>
                </a:lnTo>
                <a:lnTo>
                  <a:pt x="529" y="358"/>
                </a:lnTo>
                <a:lnTo>
                  <a:pt x="530" y="360"/>
                </a:lnTo>
                <a:lnTo>
                  <a:pt x="531" y="361"/>
                </a:lnTo>
                <a:lnTo>
                  <a:pt x="531" y="363"/>
                </a:lnTo>
                <a:lnTo>
                  <a:pt x="533" y="369"/>
                </a:lnTo>
                <a:lnTo>
                  <a:pt x="534" y="371"/>
                </a:lnTo>
                <a:lnTo>
                  <a:pt x="534" y="373"/>
                </a:lnTo>
                <a:lnTo>
                  <a:pt x="535" y="374"/>
                </a:lnTo>
                <a:lnTo>
                  <a:pt x="535" y="375"/>
                </a:lnTo>
                <a:lnTo>
                  <a:pt x="536" y="376"/>
                </a:lnTo>
                <a:lnTo>
                  <a:pt x="537" y="377"/>
                </a:lnTo>
                <a:lnTo>
                  <a:pt x="538" y="378"/>
                </a:lnTo>
                <a:lnTo>
                  <a:pt x="538" y="379"/>
                </a:lnTo>
                <a:lnTo>
                  <a:pt x="539" y="380"/>
                </a:lnTo>
                <a:lnTo>
                  <a:pt x="541" y="380"/>
                </a:lnTo>
                <a:lnTo>
                  <a:pt x="542" y="381"/>
                </a:lnTo>
                <a:lnTo>
                  <a:pt x="543" y="382"/>
                </a:lnTo>
                <a:lnTo>
                  <a:pt x="544" y="382"/>
                </a:lnTo>
                <a:lnTo>
                  <a:pt x="546" y="383"/>
                </a:lnTo>
                <a:lnTo>
                  <a:pt x="552" y="385"/>
                </a:lnTo>
                <a:lnTo>
                  <a:pt x="554" y="385"/>
                </a:lnTo>
                <a:lnTo>
                  <a:pt x="559" y="386"/>
                </a:lnTo>
                <a:lnTo>
                  <a:pt x="561" y="386"/>
                </a:lnTo>
                <a:lnTo>
                  <a:pt x="562" y="386"/>
                </a:lnTo>
                <a:lnTo>
                  <a:pt x="563" y="387"/>
                </a:lnTo>
                <a:lnTo>
                  <a:pt x="565" y="388"/>
                </a:lnTo>
                <a:lnTo>
                  <a:pt x="567" y="388"/>
                </a:lnTo>
                <a:lnTo>
                  <a:pt x="568" y="390"/>
                </a:lnTo>
                <a:lnTo>
                  <a:pt x="570" y="392"/>
                </a:lnTo>
                <a:lnTo>
                  <a:pt x="573" y="395"/>
                </a:lnTo>
                <a:lnTo>
                  <a:pt x="574" y="396"/>
                </a:lnTo>
                <a:lnTo>
                  <a:pt x="575" y="397"/>
                </a:lnTo>
                <a:lnTo>
                  <a:pt x="576" y="397"/>
                </a:lnTo>
                <a:lnTo>
                  <a:pt x="578" y="398"/>
                </a:lnTo>
                <a:lnTo>
                  <a:pt x="580" y="399"/>
                </a:lnTo>
                <a:lnTo>
                  <a:pt x="582" y="399"/>
                </a:lnTo>
                <a:lnTo>
                  <a:pt x="583" y="400"/>
                </a:lnTo>
                <a:lnTo>
                  <a:pt x="585" y="400"/>
                </a:lnTo>
                <a:lnTo>
                  <a:pt x="586" y="400"/>
                </a:lnTo>
                <a:lnTo>
                  <a:pt x="587" y="400"/>
                </a:lnTo>
                <a:lnTo>
                  <a:pt x="588" y="400"/>
                </a:lnTo>
                <a:lnTo>
                  <a:pt x="592" y="399"/>
                </a:lnTo>
                <a:lnTo>
                  <a:pt x="595" y="399"/>
                </a:lnTo>
                <a:lnTo>
                  <a:pt x="597" y="399"/>
                </a:lnTo>
                <a:lnTo>
                  <a:pt x="598" y="399"/>
                </a:lnTo>
                <a:lnTo>
                  <a:pt x="599" y="399"/>
                </a:lnTo>
                <a:lnTo>
                  <a:pt x="600" y="399"/>
                </a:lnTo>
                <a:lnTo>
                  <a:pt x="602" y="400"/>
                </a:lnTo>
                <a:lnTo>
                  <a:pt x="604" y="400"/>
                </a:lnTo>
                <a:lnTo>
                  <a:pt x="605" y="401"/>
                </a:lnTo>
                <a:lnTo>
                  <a:pt x="606" y="402"/>
                </a:lnTo>
                <a:lnTo>
                  <a:pt x="607" y="403"/>
                </a:lnTo>
                <a:lnTo>
                  <a:pt x="608" y="403"/>
                </a:lnTo>
                <a:lnTo>
                  <a:pt x="609" y="404"/>
                </a:lnTo>
                <a:lnTo>
                  <a:pt x="610" y="405"/>
                </a:lnTo>
                <a:lnTo>
                  <a:pt x="610" y="407"/>
                </a:lnTo>
                <a:lnTo>
                  <a:pt x="610" y="408"/>
                </a:lnTo>
                <a:lnTo>
                  <a:pt x="611" y="410"/>
                </a:lnTo>
                <a:lnTo>
                  <a:pt x="612" y="413"/>
                </a:lnTo>
                <a:lnTo>
                  <a:pt x="613" y="419"/>
                </a:lnTo>
                <a:lnTo>
                  <a:pt x="615" y="427"/>
                </a:lnTo>
                <a:lnTo>
                  <a:pt x="619" y="439"/>
                </a:lnTo>
                <a:lnTo>
                  <a:pt x="621" y="447"/>
                </a:lnTo>
                <a:lnTo>
                  <a:pt x="621" y="449"/>
                </a:lnTo>
                <a:lnTo>
                  <a:pt x="622" y="450"/>
                </a:lnTo>
                <a:lnTo>
                  <a:pt x="623" y="452"/>
                </a:lnTo>
                <a:lnTo>
                  <a:pt x="624" y="455"/>
                </a:lnTo>
                <a:lnTo>
                  <a:pt x="625" y="456"/>
                </a:lnTo>
                <a:lnTo>
                  <a:pt x="625" y="458"/>
                </a:lnTo>
                <a:lnTo>
                  <a:pt x="626" y="464"/>
                </a:lnTo>
                <a:lnTo>
                  <a:pt x="627" y="466"/>
                </a:lnTo>
                <a:lnTo>
                  <a:pt x="627" y="468"/>
                </a:lnTo>
                <a:lnTo>
                  <a:pt x="628" y="471"/>
                </a:lnTo>
                <a:lnTo>
                  <a:pt x="629" y="474"/>
                </a:lnTo>
                <a:lnTo>
                  <a:pt x="630" y="475"/>
                </a:lnTo>
                <a:lnTo>
                  <a:pt x="632" y="479"/>
                </a:lnTo>
                <a:lnTo>
                  <a:pt x="634" y="482"/>
                </a:lnTo>
                <a:lnTo>
                  <a:pt x="634" y="484"/>
                </a:lnTo>
                <a:lnTo>
                  <a:pt x="635" y="485"/>
                </a:lnTo>
                <a:lnTo>
                  <a:pt x="635" y="487"/>
                </a:lnTo>
                <a:lnTo>
                  <a:pt x="635" y="488"/>
                </a:lnTo>
                <a:lnTo>
                  <a:pt x="635" y="490"/>
                </a:lnTo>
                <a:lnTo>
                  <a:pt x="635" y="491"/>
                </a:lnTo>
                <a:lnTo>
                  <a:pt x="634" y="492"/>
                </a:lnTo>
                <a:lnTo>
                  <a:pt x="633" y="496"/>
                </a:lnTo>
                <a:lnTo>
                  <a:pt x="632" y="499"/>
                </a:lnTo>
                <a:lnTo>
                  <a:pt x="631" y="502"/>
                </a:lnTo>
                <a:lnTo>
                  <a:pt x="631" y="503"/>
                </a:lnTo>
                <a:lnTo>
                  <a:pt x="631" y="504"/>
                </a:lnTo>
                <a:lnTo>
                  <a:pt x="630" y="504"/>
                </a:lnTo>
                <a:lnTo>
                  <a:pt x="629" y="505"/>
                </a:lnTo>
                <a:lnTo>
                  <a:pt x="629" y="505"/>
                </a:lnTo>
                <a:lnTo>
                  <a:pt x="628" y="506"/>
                </a:lnTo>
                <a:lnTo>
                  <a:pt x="626" y="506"/>
                </a:lnTo>
                <a:lnTo>
                  <a:pt x="622" y="508"/>
                </a:lnTo>
                <a:lnTo>
                  <a:pt x="620" y="508"/>
                </a:lnTo>
                <a:lnTo>
                  <a:pt x="618" y="509"/>
                </a:lnTo>
                <a:lnTo>
                  <a:pt x="616" y="510"/>
                </a:lnTo>
                <a:lnTo>
                  <a:pt x="611" y="513"/>
                </a:lnTo>
                <a:lnTo>
                  <a:pt x="608" y="514"/>
                </a:lnTo>
                <a:lnTo>
                  <a:pt x="605" y="516"/>
                </a:lnTo>
                <a:lnTo>
                  <a:pt x="600" y="520"/>
                </a:lnTo>
                <a:lnTo>
                  <a:pt x="598" y="521"/>
                </a:lnTo>
                <a:lnTo>
                  <a:pt x="596" y="522"/>
                </a:lnTo>
                <a:lnTo>
                  <a:pt x="594" y="522"/>
                </a:lnTo>
                <a:lnTo>
                  <a:pt x="593" y="523"/>
                </a:lnTo>
                <a:lnTo>
                  <a:pt x="592" y="523"/>
                </a:lnTo>
                <a:lnTo>
                  <a:pt x="590" y="523"/>
                </a:lnTo>
                <a:lnTo>
                  <a:pt x="589" y="523"/>
                </a:lnTo>
                <a:lnTo>
                  <a:pt x="588" y="523"/>
                </a:lnTo>
                <a:lnTo>
                  <a:pt x="587" y="523"/>
                </a:lnTo>
                <a:lnTo>
                  <a:pt x="584" y="522"/>
                </a:lnTo>
                <a:lnTo>
                  <a:pt x="579" y="521"/>
                </a:lnTo>
                <a:lnTo>
                  <a:pt x="577" y="520"/>
                </a:lnTo>
                <a:lnTo>
                  <a:pt x="575" y="520"/>
                </a:lnTo>
                <a:lnTo>
                  <a:pt x="573" y="519"/>
                </a:lnTo>
                <a:lnTo>
                  <a:pt x="569" y="519"/>
                </a:lnTo>
                <a:lnTo>
                  <a:pt x="564" y="518"/>
                </a:lnTo>
                <a:lnTo>
                  <a:pt x="562" y="518"/>
                </a:lnTo>
                <a:lnTo>
                  <a:pt x="560" y="518"/>
                </a:lnTo>
                <a:lnTo>
                  <a:pt x="557" y="518"/>
                </a:lnTo>
                <a:lnTo>
                  <a:pt x="552" y="519"/>
                </a:lnTo>
                <a:lnTo>
                  <a:pt x="544" y="521"/>
                </a:lnTo>
                <a:lnTo>
                  <a:pt x="542" y="521"/>
                </a:lnTo>
                <a:lnTo>
                  <a:pt x="539" y="522"/>
                </a:lnTo>
                <a:lnTo>
                  <a:pt x="537" y="522"/>
                </a:lnTo>
                <a:lnTo>
                  <a:pt x="536" y="522"/>
                </a:lnTo>
                <a:lnTo>
                  <a:pt x="534" y="521"/>
                </a:lnTo>
                <a:lnTo>
                  <a:pt x="533" y="521"/>
                </a:lnTo>
                <a:lnTo>
                  <a:pt x="532" y="521"/>
                </a:lnTo>
                <a:lnTo>
                  <a:pt x="531" y="520"/>
                </a:lnTo>
                <a:lnTo>
                  <a:pt x="528" y="519"/>
                </a:lnTo>
                <a:lnTo>
                  <a:pt x="526" y="518"/>
                </a:lnTo>
                <a:lnTo>
                  <a:pt x="525" y="518"/>
                </a:lnTo>
                <a:lnTo>
                  <a:pt x="523" y="518"/>
                </a:lnTo>
                <a:lnTo>
                  <a:pt x="522" y="518"/>
                </a:lnTo>
                <a:lnTo>
                  <a:pt x="521" y="518"/>
                </a:lnTo>
                <a:lnTo>
                  <a:pt x="519" y="518"/>
                </a:lnTo>
                <a:lnTo>
                  <a:pt x="517" y="518"/>
                </a:lnTo>
                <a:lnTo>
                  <a:pt x="516" y="519"/>
                </a:lnTo>
                <a:lnTo>
                  <a:pt x="515" y="519"/>
                </a:lnTo>
                <a:lnTo>
                  <a:pt x="514" y="519"/>
                </a:lnTo>
                <a:lnTo>
                  <a:pt x="513" y="520"/>
                </a:lnTo>
                <a:lnTo>
                  <a:pt x="511" y="521"/>
                </a:lnTo>
                <a:lnTo>
                  <a:pt x="510" y="521"/>
                </a:lnTo>
                <a:lnTo>
                  <a:pt x="509" y="522"/>
                </a:lnTo>
                <a:lnTo>
                  <a:pt x="507" y="523"/>
                </a:lnTo>
                <a:lnTo>
                  <a:pt x="507" y="524"/>
                </a:lnTo>
                <a:lnTo>
                  <a:pt x="506" y="526"/>
                </a:lnTo>
                <a:lnTo>
                  <a:pt x="505" y="527"/>
                </a:lnTo>
                <a:lnTo>
                  <a:pt x="504" y="528"/>
                </a:lnTo>
                <a:lnTo>
                  <a:pt x="504" y="529"/>
                </a:lnTo>
                <a:lnTo>
                  <a:pt x="504" y="530"/>
                </a:lnTo>
                <a:lnTo>
                  <a:pt x="504" y="531"/>
                </a:lnTo>
                <a:lnTo>
                  <a:pt x="503" y="532"/>
                </a:lnTo>
                <a:lnTo>
                  <a:pt x="503" y="534"/>
                </a:lnTo>
                <a:lnTo>
                  <a:pt x="503" y="538"/>
                </a:lnTo>
                <a:lnTo>
                  <a:pt x="504" y="540"/>
                </a:lnTo>
                <a:lnTo>
                  <a:pt x="503" y="541"/>
                </a:lnTo>
                <a:lnTo>
                  <a:pt x="503" y="542"/>
                </a:lnTo>
                <a:lnTo>
                  <a:pt x="503" y="544"/>
                </a:lnTo>
                <a:lnTo>
                  <a:pt x="502" y="545"/>
                </a:lnTo>
                <a:lnTo>
                  <a:pt x="502" y="546"/>
                </a:lnTo>
                <a:lnTo>
                  <a:pt x="501" y="548"/>
                </a:lnTo>
                <a:lnTo>
                  <a:pt x="499" y="551"/>
                </a:lnTo>
                <a:lnTo>
                  <a:pt x="496" y="555"/>
                </a:lnTo>
                <a:lnTo>
                  <a:pt x="494" y="557"/>
                </a:lnTo>
                <a:lnTo>
                  <a:pt x="490" y="562"/>
                </a:lnTo>
                <a:lnTo>
                  <a:pt x="486" y="567"/>
                </a:lnTo>
                <a:lnTo>
                  <a:pt x="485" y="568"/>
                </a:lnTo>
                <a:lnTo>
                  <a:pt x="484" y="571"/>
                </a:lnTo>
                <a:lnTo>
                  <a:pt x="481" y="575"/>
                </a:lnTo>
                <a:lnTo>
                  <a:pt x="477" y="581"/>
                </a:lnTo>
                <a:lnTo>
                  <a:pt x="477" y="582"/>
                </a:lnTo>
                <a:lnTo>
                  <a:pt x="475" y="584"/>
                </a:lnTo>
                <a:lnTo>
                  <a:pt x="474" y="585"/>
                </a:lnTo>
                <a:lnTo>
                  <a:pt x="473" y="587"/>
                </a:lnTo>
                <a:lnTo>
                  <a:pt x="471" y="588"/>
                </a:lnTo>
                <a:lnTo>
                  <a:pt x="470" y="589"/>
                </a:lnTo>
                <a:lnTo>
                  <a:pt x="468" y="590"/>
                </a:lnTo>
                <a:lnTo>
                  <a:pt x="466" y="591"/>
                </a:lnTo>
                <a:lnTo>
                  <a:pt x="465" y="592"/>
                </a:lnTo>
                <a:lnTo>
                  <a:pt x="463" y="592"/>
                </a:lnTo>
                <a:lnTo>
                  <a:pt x="462" y="593"/>
                </a:lnTo>
                <a:lnTo>
                  <a:pt x="460" y="593"/>
                </a:lnTo>
                <a:lnTo>
                  <a:pt x="459" y="593"/>
                </a:lnTo>
                <a:lnTo>
                  <a:pt x="457" y="593"/>
                </a:lnTo>
                <a:lnTo>
                  <a:pt x="455" y="593"/>
                </a:lnTo>
                <a:lnTo>
                  <a:pt x="454" y="593"/>
                </a:lnTo>
                <a:lnTo>
                  <a:pt x="448" y="593"/>
                </a:lnTo>
                <a:lnTo>
                  <a:pt x="448" y="593"/>
                </a:lnTo>
                <a:lnTo>
                  <a:pt x="448" y="593"/>
                </a:lnTo>
                <a:lnTo>
                  <a:pt x="447" y="593"/>
                </a:lnTo>
                <a:lnTo>
                  <a:pt x="447" y="593"/>
                </a:lnTo>
                <a:lnTo>
                  <a:pt x="445" y="592"/>
                </a:lnTo>
                <a:lnTo>
                  <a:pt x="444" y="592"/>
                </a:lnTo>
                <a:lnTo>
                  <a:pt x="442" y="591"/>
                </a:lnTo>
                <a:lnTo>
                  <a:pt x="441" y="590"/>
                </a:lnTo>
                <a:lnTo>
                  <a:pt x="439" y="589"/>
                </a:lnTo>
                <a:lnTo>
                  <a:pt x="438" y="588"/>
                </a:lnTo>
                <a:lnTo>
                  <a:pt x="437" y="587"/>
                </a:lnTo>
                <a:lnTo>
                  <a:pt x="437" y="586"/>
                </a:lnTo>
                <a:lnTo>
                  <a:pt x="436" y="585"/>
                </a:lnTo>
                <a:lnTo>
                  <a:pt x="435" y="584"/>
                </a:lnTo>
                <a:lnTo>
                  <a:pt x="435" y="583"/>
                </a:lnTo>
                <a:lnTo>
                  <a:pt x="434" y="581"/>
                </a:lnTo>
                <a:lnTo>
                  <a:pt x="432" y="575"/>
                </a:lnTo>
                <a:lnTo>
                  <a:pt x="431" y="574"/>
                </a:lnTo>
                <a:lnTo>
                  <a:pt x="430" y="573"/>
                </a:lnTo>
                <a:lnTo>
                  <a:pt x="430" y="572"/>
                </a:lnTo>
                <a:lnTo>
                  <a:pt x="429" y="571"/>
                </a:lnTo>
                <a:lnTo>
                  <a:pt x="426" y="567"/>
                </a:lnTo>
                <a:lnTo>
                  <a:pt x="425" y="565"/>
                </a:lnTo>
                <a:lnTo>
                  <a:pt x="424" y="565"/>
                </a:lnTo>
                <a:lnTo>
                  <a:pt x="423" y="564"/>
                </a:lnTo>
                <a:lnTo>
                  <a:pt x="421" y="562"/>
                </a:lnTo>
                <a:lnTo>
                  <a:pt x="414" y="557"/>
                </a:lnTo>
                <a:lnTo>
                  <a:pt x="412" y="556"/>
                </a:lnTo>
                <a:lnTo>
                  <a:pt x="411" y="555"/>
                </a:lnTo>
                <a:lnTo>
                  <a:pt x="410" y="554"/>
                </a:lnTo>
                <a:lnTo>
                  <a:pt x="409" y="552"/>
                </a:lnTo>
                <a:lnTo>
                  <a:pt x="408" y="551"/>
                </a:lnTo>
                <a:lnTo>
                  <a:pt x="407" y="549"/>
                </a:lnTo>
                <a:lnTo>
                  <a:pt x="405" y="547"/>
                </a:lnTo>
                <a:lnTo>
                  <a:pt x="402" y="542"/>
                </a:lnTo>
                <a:lnTo>
                  <a:pt x="402" y="541"/>
                </a:lnTo>
                <a:lnTo>
                  <a:pt x="401" y="539"/>
                </a:lnTo>
                <a:lnTo>
                  <a:pt x="400" y="538"/>
                </a:lnTo>
                <a:lnTo>
                  <a:pt x="399" y="537"/>
                </a:lnTo>
                <a:lnTo>
                  <a:pt x="398" y="536"/>
                </a:lnTo>
                <a:lnTo>
                  <a:pt x="396" y="536"/>
                </a:lnTo>
                <a:lnTo>
                  <a:pt x="394" y="535"/>
                </a:lnTo>
                <a:lnTo>
                  <a:pt x="393" y="535"/>
                </a:lnTo>
                <a:lnTo>
                  <a:pt x="392" y="535"/>
                </a:lnTo>
                <a:lnTo>
                  <a:pt x="390" y="535"/>
                </a:lnTo>
                <a:lnTo>
                  <a:pt x="390" y="535"/>
                </a:lnTo>
                <a:lnTo>
                  <a:pt x="388" y="535"/>
                </a:lnTo>
                <a:lnTo>
                  <a:pt x="383" y="536"/>
                </a:lnTo>
                <a:lnTo>
                  <a:pt x="382" y="536"/>
                </a:lnTo>
                <a:lnTo>
                  <a:pt x="380" y="537"/>
                </a:lnTo>
                <a:lnTo>
                  <a:pt x="379" y="537"/>
                </a:lnTo>
                <a:lnTo>
                  <a:pt x="378" y="537"/>
                </a:lnTo>
                <a:lnTo>
                  <a:pt x="376" y="537"/>
                </a:lnTo>
                <a:lnTo>
                  <a:pt x="372" y="536"/>
                </a:lnTo>
                <a:lnTo>
                  <a:pt x="370" y="536"/>
                </a:lnTo>
                <a:lnTo>
                  <a:pt x="362" y="534"/>
                </a:lnTo>
                <a:lnTo>
                  <a:pt x="360" y="534"/>
                </a:lnTo>
                <a:lnTo>
                  <a:pt x="359" y="533"/>
                </a:lnTo>
                <a:lnTo>
                  <a:pt x="357" y="532"/>
                </a:lnTo>
                <a:lnTo>
                  <a:pt x="355" y="532"/>
                </a:lnTo>
                <a:lnTo>
                  <a:pt x="354" y="531"/>
                </a:lnTo>
                <a:lnTo>
                  <a:pt x="352" y="530"/>
                </a:lnTo>
                <a:lnTo>
                  <a:pt x="347" y="526"/>
                </a:lnTo>
                <a:lnTo>
                  <a:pt x="345" y="525"/>
                </a:lnTo>
                <a:lnTo>
                  <a:pt x="344" y="524"/>
                </a:lnTo>
                <a:lnTo>
                  <a:pt x="342" y="523"/>
                </a:lnTo>
                <a:lnTo>
                  <a:pt x="341" y="522"/>
                </a:lnTo>
                <a:lnTo>
                  <a:pt x="339" y="522"/>
                </a:lnTo>
                <a:lnTo>
                  <a:pt x="337" y="522"/>
                </a:lnTo>
                <a:lnTo>
                  <a:pt x="333" y="522"/>
                </a:lnTo>
                <a:lnTo>
                  <a:pt x="331" y="521"/>
                </a:lnTo>
                <a:lnTo>
                  <a:pt x="330" y="521"/>
                </a:lnTo>
                <a:lnTo>
                  <a:pt x="325" y="520"/>
                </a:lnTo>
                <a:lnTo>
                  <a:pt x="324" y="520"/>
                </a:lnTo>
                <a:lnTo>
                  <a:pt x="323" y="519"/>
                </a:lnTo>
                <a:lnTo>
                  <a:pt x="320" y="519"/>
                </a:lnTo>
                <a:lnTo>
                  <a:pt x="315" y="519"/>
                </a:lnTo>
                <a:lnTo>
                  <a:pt x="311" y="520"/>
                </a:lnTo>
                <a:lnTo>
                  <a:pt x="307" y="520"/>
                </a:lnTo>
                <a:lnTo>
                  <a:pt x="301" y="521"/>
                </a:lnTo>
                <a:lnTo>
                  <a:pt x="298" y="522"/>
                </a:lnTo>
                <a:lnTo>
                  <a:pt x="293" y="524"/>
                </a:lnTo>
                <a:lnTo>
                  <a:pt x="283" y="527"/>
                </a:lnTo>
                <a:lnTo>
                  <a:pt x="280" y="527"/>
                </a:lnTo>
                <a:lnTo>
                  <a:pt x="278" y="528"/>
                </a:lnTo>
                <a:lnTo>
                  <a:pt x="277" y="528"/>
                </a:lnTo>
                <a:lnTo>
                  <a:pt x="276" y="528"/>
                </a:lnTo>
                <a:lnTo>
                  <a:pt x="274" y="528"/>
                </a:lnTo>
                <a:lnTo>
                  <a:pt x="273" y="527"/>
                </a:lnTo>
                <a:lnTo>
                  <a:pt x="272" y="527"/>
                </a:lnTo>
                <a:lnTo>
                  <a:pt x="271" y="526"/>
                </a:lnTo>
                <a:lnTo>
                  <a:pt x="271" y="526"/>
                </a:lnTo>
                <a:lnTo>
                  <a:pt x="270" y="525"/>
                </a:lnTo>
                <a:lnTo>
                  <a:pt x="269" y="524"/>
                </a:lnTo>
                <a:lnTo>
                  <a:pt x="269" y="523"/>
                </a:lnTo>
                <a:lnTo>
                  <a:pt x="266" y="519"/>
                </a:lnTo>
                <a:lnTo>
                  <a:pt x="266" y="518"/>
                </a:lnTo>
                <a:lnTo>
                  <a:pt x="265" y="517"/>
                </a:lnTo>
                <a:lnTo>
                  <a:pt x="264" y="516"/>
                </a:lnTo>
                <a:lnTo>
                  <a:pt x="262" y="514"/>
                </a:lnTo>
                <a:lnTo>
                  <a:pt x="261" y="513"/>
                </a:lnTo>
                <a:lnTo>
                  <a:pt x="259" y="512"/>
                </a:lnTo>
                <a:lnTo>
                  <a:pt x="257" y="511"/>
                </a:lnTo>
                <a:lnTo>
                  <a:pt x="255" y="510"/>
                </a:lnTo>
                <a:lnTo>
                  <a:pt x="253" y="510"/>
                </a:lnTo>
                <a:lnTo>
                  <a:pt x="251" y="509"/>
                </a:lnTo>
                <a:lnTo>
                  <a:pt x="248" y="508"/>
                </a:lnTo>
                <a:lnTo>
                  <a:pt x="246" y="508"/>
                </a:lnTo>
                <a:lnTo>
                  <a:pt x="244" y="508"/>
                </a:lnTo>
                <a:lnTo>
                  <a:pt x="243" y="508"/>
                </a:lnTo>
                <a:lnTo>
                  <a:pt x="243" y="508"/>
                </a:lnTo>
                <a:lnTo>
                  <a:pt x="242" y="508"/>
                </a:lnTo>
                <a:lnTo>
                  <a:pt x="242" y="508"/>
                </a:lnTo>
                <a:lnTo>
                  <a:pt x="240" y="509"/>
                </a:lnTo>
                <a:lnTo>
                  <a:pt x="239" y="509"/>
                </a:lnTo>
                <a:lnTo>
                  <a:pt x="237" y="509"/>
                </a:lnTo>
                <a:lnTo>
                  <a:pt x="237" y="509"/>
                </a:lnTo>
                <a:lnTo>
                  <a:pt x="236" y="509"/>
                </a:lnTo>
                <a:lnTo>
                  <a:pt x="235" y="508"/>
                </a:lnTo>
                <a:lnTo>
                  <a:pt x="234" y="505"/>
                </a:lnTo>
                <a:lnTo>
                  <a:pt x="232" y="500"/>
                </a:lnTo>
                <a:lnTo>
                  <a:pt x="231" y="498"/>
                </a:lnTo>
                <a:lnTo>
                  <a:pt x="230" y="496"/>
                </a:lnTo>
                <a:lnTo>
                  <a:pt x="228" y="495"/>
                </a:lnTo>
                <a:lnTo>
                  <a:pt x="228" y="494"/>
                </a:lnTo>
                <a:lnTo>
                  <a:pt x="227" y="494"/>
                </a:lnTo>
                <a:lnTo>
                  <a:pt x="227" y="494"/>
                </a:lnTo>
                <a:lnTo>
                  <a:pt x="226" y="494"/>
                </a:lnTo>
                <a:lnTo>
                  <a:pt x="226" y="494"/>
                </a:lnTo>
                <a:lnTo>
                  <a:pt x="225" y="494"/>
                </a:lnTo>
                <a:lnTo>
                  <a:pt x="224" y="494"/>
                </a:lnTo>
                <a:lnTo>
                  <a:pt x="222" y="494"/>
                </a:lnTo>
                <a:lnTo>
                  <a:pt x="221" y="494"/>
                </a:lnTo>
                <a:lnTo>
                  <a:pt x="220" y="495"/>
                </a:lnTo>
                <a:lnTo>
                  <a:pt x="219" y="496"/>
                </a:lnTo>
                <a:lnTo>
                  <a:pt x="217" y="497"/>
                </a:lnTo>
                <a:lnTo>
                  <a:pt x="214" y="500"/>
                </a:lnTo>
                <a:lnTo>
                  <a:pt x="213" y="500"/>
                </a:lnTo>
                <a:lnTo>
                  <a:pt x="213" y="501"/>
                </a:lnTo>
                <a:lnTo>
                  <a:pt x="212" y="501"/>
                </a:lnTo>
                <a:lnTo>
                  <a:pt x="211" y="501"/>
                </a:lnTo>
                <a:lnTo>
                  <a:pt x="211" y="500"/>
                </a:lnTo>
                <a:lnTo>
                  <a:pt x="210" y="500"/>
                </a:lnTo>
                <a:lnTo>
                  <a:pt x="209" y="499"/>
                </a:lnTo>
                <a:lnTo>
                  <a:pt x="209" y="498"/>
                </a:lnTo>
                <a:lnTo>
                  <a:pt x="208" y="497"/>
                </a:lnTo>
                <a:lnTo>
                  <a:pt x="208" y="495"/>
                </a:lnTo>
                <a:lnTo>
                  <a:pt x="208" y="494"/>
                </a:lnTo>
                <a:lnTo>
                  <a:pt x="208" y="494"/>
                </a:lnTo>
                <a:lnTo>
                  <a:pt x="208" y="493"/>
                </a:lnTo>
                <a:lnTo>
                  <a:pt x="208" y="491"/>
                </a:lnTo>
                <a:lnTo>
                  <a:pt x="209" y="490"/>
                </a:lnTo>
                <a:lnTo>
                  <a:pt x="210" y="488"/>
                </a:lnTo>
                <a:lnTo>
                  <a:pt x="210" y="487"/>
                </a:lnTo>
                <a:lnTo>
                  <a:pt x="210" y="486"/>
                </a:lnTo>
                <a:lnTo>
                  <a:pt x="210" y="485"/>
                </a:lnTo>
                <a:lnTo>
                  <a:pt x="210" y="485"/>
                </a:lnTo>
                <a:lnTo>
                  <a:pt x="210" y="484"/>
                </a:lnTo>
                <a:lnTo>
                  <a:pt x="210" y="482"/>
                </a:lnTo>
                <a:lnTo>
                  <a:pt x="209" y="481"/>
                </a:lnTo>
                <a:lnTo>
                  <a:pt x="207" y="477"/>
                </a:lnTo>
                <a:lnTo>
                  <a:pt x="205" y="474"/>
                </a:lnTo>
                <a:lnTo>
                  <a:pt x="203" y="471"/>
                </a:lnTo>
                <a:lnTo>
                  <a:pt x="200" y="468"/>
                </a:lnTo>
                <a:lnTo>
                  <a:pt x="199" y="466"/>
                </a:lnTo>
                <a:lnTo>
                  <a:pt x="196" y="463"/>
                </a:lnTo>
                <a:lnTo>
                  <a:pt x="191" y="458"/>
                </a:lnTo>
                <a:lnTo>
                  <a:pt x="189" y="457"/>
                </a:lnTo>
                <a:lnTo>
                  <a:pt x="187" y="455"/>
                </a:lnTo>
                <a:lnTo>
                  <a:pt x="177" y="447"/>
                </a:lnTo>
                <a:lnTo>
                  <a:pt x="176" y="447"/>
                </a:lnTo>
                <a:lnTo>
                  <a:pt x="175" y="446"/>
                </a:lnTo>
                <a:lnTo>
                  <a:pt x="174" y="445"/>
                </a:lnTo>
                <a:lnTo>
                  <a:pt x="173" y="444"/>
                </a:lnTo>
                <a:lnTo>
                  <a:pt x="172" y="441"/>
                </a:lnTo>
                <a:lnTo>
                  <a:pt x="171" y="440"/>
                </a:lnTo>
                <a:lnTo>
                  <a:pt x="169" y="436"/>
                </a:lnTo>
                <a:lnTo>
                  <a:pt x="168" y="434"/>
                </a:lnTo>
                <a:lnTo>
                  <a:pt x="167" y="433"/>
                </a:lnTo>
                <a:lnTo>
                  <a:pt x="166" y="431"/>
                </a:lnTo>
                <a:lnTo>
                  <a:pt x="164" y="429"/>
                </a:lnTo>
                <a:lnTo>
                  <a:pt x="163" y="427"/>
                </a:lnTo>
                <a:lnTo>
                  <a:pt x="162" y="426"/>
                </a:lnTo>
                <a:lnTo>
                  <a:pt x="160" y="425"/>
                </a:lnTo>
                <a:lnTo>
                  <a:pt x="159" y="425"/>
                </a:lnTo>
                <a:lnTo>
                  <a:pt x="159" y="424"/>
                </a:lnTo>
                <a:lnTo>
                  <a:pt x="158" y="424"/>
                </a:lnTo>
                <a:lnTo>
                  <a:pt x="158" y="424"/>
                </a:lnTo>
                <a:lnTo>
                  <a:pt x="157" y="424"/>
                </a:lnTo>
                <a:lnTo>
                  <a:pt x="156" y="424"/>
                </a:lnTo>
                <a:lnTo>
                  <a:pt x="156" y="425"/>
                </a:lnTo>
                <a:lnTo>
                  <a:pt x="155" y="425"/>
                </a:lnTo>
                <a:lnTo>
                  <a:pt x="153" y="426"/>
                </a:lnTo>
                <a:lnTo>
                  <a:pt x="153" y="427"/>
                </a:lnTo>
                <a:lnTo>
                  <a:pt x="152" y="427"/>
                </a:lnTo>
                <a:lnTo>
                  <a:pt x="151" y="427"/>
                </a:lnTo>
                <a:lnTo>
                  <a:pt x="150" y="427"/>
                </a:lnTo>
                <a:lnTo>
                  <a:pt x="149" y="427"/>
                </a:lnTo>
                <a:lnTo>
                  <a:pt x="148" y="427"/>
                </a:lnTo>
                <a:lnTo>
                  <a:pt x="147" y="427"/>
                </a:lnTo>
                <a:lnTo>
                  <a:pt x="145" y="426"/>
                </a:lnTo>
                <a:lnTo>
                  <a:pt x="144" y="425"/>
                </a:lnTo>
                <a:lnTo>
                  <a:pt x="142" y="424"/>
                </a:lnTo>
                <a:lnTo>
                  <a:pt x="141" y="423"/>
                </a:lnTo>
                <a:lnTo>
                  <a:pt x="139" y="422"/>
                </a:lnTo>
                <a:lnTo>
                  <a:pt x="138" y="421"/>
                </a:lnTo>
                <a:lnTo>
                  <a:pt x="138" y="420"/>
                </a:lnTo>
                <a:lnTo>
                  <a:pt x="137" y="419"/>
                </a:lnTo>
                <a:lnTo>
                  <a:pt x="136" y="418"/>
                </a:lnTo>
                <a:lnTo>
                  <a:pt x="135" y="416"/>
                </a:lnTo>
                <a:lnTo>
                  <a:pt x="135" y="414"/>
                </a:lnTo>
                <a:lnTo>
                  <a:pt x="134" y="412"/>
                </a:lnTo>
                <a:lnTo>
                  <a:pt x="134" y="410"/>
                </a:lnTo>
                <a:lnTo>
                  <a:pt x="134" y="408"/>
                </a:lnTo>
                <a:lnTo>
                  <a:pt x="133" y="406"/>
                </a:lnTo>
                <a:lnTo>
                  <a:pt x="133" y="404"/>
                </a:lnTo>
                <a:lnTo>
                  <a:pt x="134" y="403"/>
                </a:lnTo>
                <a:lnTo>
                  <a:pt x="134" y="401"/>
                </a:lnTo>
                <a:lnTo>
                  <a:pt x="134" y="400"/>
                </a:lnTo>
                <a:lnTo>
                  <a:pt x="134" y="397"/>
                </a:lnTo>
                <a:lnTo>
                  <a:pt x="136" y="391"/>
                </a:lnTo>
                <a:lnTo>
                  <a:pt x="136" y="390"/>
                </a:lnTo>
                <a:lnTo>
                  <a:pt x="136" y="388"/>
                </a:lnTo>
                <a:lnTo>
                  <a:pt x="136" y="387"/>
                </a:lnTo>
                <a:lnTo>
                  <a:pt x="137" y="385"/>
                </a:lnTo>
                <a:lnTo>
                  <a:pt x="136" y="383"/>
                </a:lnTo>
                <a:lnTo>
                  <a:pt x="136" y="382"/>
                </a:lnTo>
                <a:lnTo>
                  <a:pt x="136" y="380"/>
                </a:lnTo>
                <a:lnTo>
                  <a:pt x="135" y="377"/>
                </a:lnTo>
                <a:lnTo>
                  <a:pt x="135" y="375"/>
                </a:lnTo>
                <a:lnTo>
                  <a:pt x="134" y="373"/>
                </a:lnTo>
                <a:lnTo>
                  <a:pt x="133" y="372"/>
                </a:lnTo>
                <a:lnTo>
                  <a:pt x="133" y="371"/>
                </a:lnTo>
                <a:lnTo>
                  <a:pt x="132" y="369"/>
                </a:lnTo>
                <a:lnTo>
                  <a:pt x="131" y="368"/>
                </a:lnTo>
                <a:lnTo>
                  <a:pt x="130" y="368"/>
                </a:lnTo>
                <a:lnTo>
                  <a:pt x="129" y="368"/>
                </a:lnTo>
                <a:lnTo>
                  <a:pt x="129" y="367"/>
                </a:lnTo>
                <a:lnTo>
                  <a:pt x="128" y="367"/>
                </a:lnTo>
                <a:lnTo>
                  <a:pt x="127" y="367"/>
                </a:lnTo>
                <a:lnTo>
                  <a:pt x="126" y="367"/>
                </a:lnTo>
                <a:lnTo>
                  <a:pt x="126" y="367"/>
                </a:lnTo>
                <a:lnTo>
                  <a:pt x="125" y="367"/>
                </a:lnTo>
                <a:lnTo>
                  <a:pt x="121" y="368"/>
                </a:lnTo>
                <a:lnTo>
                  <a:pt x="119" y="368"/>
                </a:lnTo>
                <a:lnTo>
                  <a:pt x="112" y="371"/>
                </a:lnTo>
                <a:lnTo>
                  <a:pt x="110" y="371"/>
                </a:lnTo>
                <a:lnTo>
                  <a:pt x="108" y="372"/>
                </a:lnTo>
                <a:lnTo>
                  <a:pt x="105" y="373"/>
                </a:lnTo>
                <a:lnTo>
                  <a:pt x="102" y="375"/>
                </a:lnTo>
                <a:lnTo>
                  <a:pt x="101" y="375"/>
                </a:lnTo>
                <a:lnTo>
                  <a:pt x="100" y="375"/>
                </a:lnTo>
                <a:lnTo>
                  <a:pt x="99" y="375"/>
                </a:lnTo>
                <a:lnTo>
                  <a:pt x="98" y="375"/>
                </a:lnTo>
                <a:lnTo>
                  <a:pt x="97" y="375"/>
                </a:lnTo>
                <a:lnTo>
                  <a:pt x="92" y="374"/>
                </a:lnTo>
                <a:lnTo>
                  <a:pt x="91" y="374"/>
                </a:lnTo>
                <a:lnTo>
                  <a:pt x="90" y="374"/>
                </a:lnTo>
                <a:lnTo>
                  <a:pt x="87" y="373"/>
                </a:lnTo>
                <a:lnTo>
                  <a:pt x="81" y="370"/>
                </a:lnTo>
                <a:lnTo>
                  <a:pt x="80" y="369"/>
                </a:lnTo>
                <a:lnTo>
                  <a:pt x="78" y="368"/>
                </a:lnTo>
                <a:lnTo>
                  <a:pt x="77" y="367"/>
                </a:lnTo>
                <a:lnTo>
                  <a:pt x="75" y="365"/>
                </a:lnTo>
                <a:lnTo>
                  <a:pt x="73" y="364"/>
                </a:lnTo>
                <a:lnTo>
                  <a:pt x="72" y="363"/>
                </a:lnTo>
                <a:lnTo>
                  <a:pt x="71" y="362"/>
                </a:lnTo>
                <a:lnTo>
                  <a:pt x="68" y="361"/>
                </a:lnTo>
                <a:lnTo>
                  <a:pt x="68" y="361"/>
                </a:lnTo>
                <a:lnTo>
                  <a:pt x="66" y="360"/>
                </a:lnTo>
                <a:lnTo>
                  <a:pt x="65" y="359"/>
                </a:lnTo>
                <a:lnTo>
                  <a:pt x="64" y="358"/>
                </a:lnTo>
                <a:lnTo>
                  <a:pt x="63" y="357"/>
                </a:lnTo>
                <a:lnTo>
                  <a:pt x="62" y="355"/>
                </a:lnTo>
                <a:lnTo>
                  <a:pt x="61" y="353"/>
                </a:lnTo>
                <a:lnTo>
                  <a:pt x="60" y="351"/>
                </a:lnTo>
                <a:lnTo>
                  <a:pt x="59" y="350"/>
                </a:lnTo>
                <a:lnTo>
                  <a:pt x="55" y="346"/>
                </a:lnTo>
                <a:lnTo>
                  <a:pt x="54" y="345"/>
                </a:lnTo>
                <a:lnTo>
                  <a:pt x="54" y="344"/>
                </a:lnTo>
                <a:lnTo>
                  <a:pt x="53" y="343"/>
                </a:lnTo>
                <a:lnTo>
                  <a:pt x="53" y="342"/>
                </a:lnTo>
                <a:lnTo>
                  <a:pt x="53" y="340"/>
                </a:lnTo>
                <a:lnTo>
                  <a:pt x="52" y="338"/>
                </a:lnTo>
                <a:lnTo>
                  <a:pt x="52" y="337"/>
                </a:lnTo>
                <a:lnTo>
                  <a:pt x="52" y="336"/>
                </a:lnTo>
                <a:lnTo>
                  <a:pt x="52" y="335"/>
                </a:lnTo>
                <a:lnTo>
                  <a:pt x="51" y="334"/>
                </a:lnTo>
                <a:lnTo>
                  <a:pt x="50" y="333"/>
                </a:lnTo>
                <a:lnTo>
                  <a:pt x="50" y="332"/>
                </a:lnTo>
                <a:lnTo>
                  <a:pt x="48" y="328"/>
                </a:lnTo>
                <a:lnTo>
                  <a:pt x="47" y="327"/>
                </a:lnTo>
                <a:lnTo>
                  <a:pt x="46" y="324"/>
                </a:lnTo>
                <a:lnTo>
                  <a:pt x="46" y="323"/>
                </a:lnTo>
                <a:lnTo>
                  <a:pt x="45" y="321"/>
                </a:lnTo>
                <a:lnTo>
                  <a:pt x="45" y="320"/>
                </a:lnTo>
                <a:lnTo>
                  <a:pt x="45" y="317"/>
                </a:lnTo>
                <a:lnTo>
                  <a:pt x="45" y="315"/>
                </a:lnTo>
                <a:lnTo>
                  <a:pt x="45" y="313"/>
                </a:lnTo>
                <a:lnTo>
                  <a:pt x="44" y="311"/>
                </a:lnTo>
                <a:lnTo>
                  <a:pt x="43" y="309"/>
                </a:lnTo>
                <a:lnTo>
                  <a:pt x="41" y="305"/>
                </a:lnTo>
                <a:lnTo>
                  <a:pt x="39" y="302"/>
                </a:lnTo>
                <a:lnTo>
                  <a:pt x="39" y="301"/>
                </a:lnTo>
                <a:lnTo>
                  <a:pt x="38" y="300"/>
                </a:lnTo>
                <a:lnTo>
                  <a:pt x="38" y="300"/>
                </a:lnTo>
                <a:lnTo>
                  <a:pt x="38" y="299"/>
                </a:lnTo>
                <a:lnTo>
                  <a:pt x="37" y="299"/>
                </a:lnTo>
                <a:lnTo>
                  <a:pt x="35" y="299"/>
                </a:lnTo>
                <a:lnTo>
                  <a:pt x="34" y="299"/>
                </a:lnTo>
                <a:lnTo>
                  <a:pt x="33" y="299"/>
                </a:lnTo>
                <a:lnTo>
                  <a:pt x="32" y="299"/>
                </a:lnTo>
                <a:lnTo>
                  <a:pt x="32" y="300"/>
                </a:lnTo>
                <a:lnTo>
                  <a:pt x="31" y="300"/>
                </a:lnTo>
                <a:lnTo>
                  <a:pt x="31" y="301"/>
                </a:lnTo>
                <a:lnTo>
                  <a:pt x="31" y="302"/>
                </a:lnTo>
                <a:lnTo>
                  <a:pt x="31" y="303"/>
                </a:lnTo>
                <a:lnTo>
                  <a:pt x="31" y="305"/>
                </a:lnTo>
                <a:lnTo>
                  <a:pt x="33" y="315"/>
                </a:lnTo>
                <a:lnTo>
                  <a:pt x="34" y="316"/>
                </a:lnTo>
                <a:lnTo>
                  <a:pt x="34" y="317"/>
                </a:lnTo>
                <a:lnTo>
                  <a:pt x="34" y="319"/>
                </a:lnTo>
                <a:lnTo>
                  <a:pt x="34" y="320"/>
                </a:lnTo>
                <a:lnTo>
                  <a:pt x="33" y="321"/>
                </a:lnTo>
                <a:lnTo>
                  <a:pt x="33" y="321"/>
                </a:lnTo>
                <a:lnTo>
                  <a:pt x="33" y="322"/>
                </a:lnTo>
                <a:lnTo>
                  <a:pt x="32" y="323"/>
                </a:lnTo>
                <a:lnTo>
                  <a:pt x="30" y="324"/>
                </a:lnTo>
                <a:lnTo>
                  <a:pt x="30" y="325"/>
                </a:lnTo>
                <a:lnTo>
                  <a:pt x="29" y="326"/>
                </a:lnTo>
                <a:lnTo>
                  <a:pt x="28" y="326"/>
                </a:lnTo>
                <a:lnTo>
                  <a:pt x="27" y="326"/>
                </a:lnTo>
                <a:lnTo>
                  <a:pt x="27" y="326"/>
                </a:lnTo>
                <a:lnTo>
                  <a:pt x="26" y="326"/>
                </a:lnTo>
                <a:lnTo>
                  <a:pt x="25" y="326"/>
                </a:lnTo>
                <a:lnTo>
                  <a:pt x="24" y="325"/>
                </a:lnTo>
                <a:lnTo>
                  <a:pt x="24" y="325"/>
                </a:lnTo>
                <a:lnTo>
                  <a:pt x="23" y="325"/>
                </a:lnTo>
                <a:lnTo>
                  <a:pt x="23" y="326"/>
                </a:lnTo>
                <a:lnTo>
                  <a:pt x="22" y="326"/>
                </a:lnTo>
                <a:lnTo>
                  <a:pt x="21" y="327"/>
                </a:lnTo>
                <a:lnTo>
                  <a:pt x="20" y="327"/>
                </a:lnTo>
                <a:lnTo>
                  <a:pt x="18" y="329"/>
                </a:lnTo>
                <a:lnTo>
                  <a:pt x="17" y="329"/>
                </a:lnTo>
                <a:lnTo>
                  <a:pt x="16" y="330"/>
                </a:lnTo>
                <a:lnTo>
                  <a:pt x="16" y="330"/>
                </a:lnTo>
                <a:lnTo>
                  <a:pt x="15" y="331"/>
                </a:lnTo>
                <a:lnTo>
                  <a:pt x="15" y="332"/>
                </a:lnTo>
                <a:lnTo>
                  <a:pt x="14" y="334"/>
                </a:lnTo>
                <a:lnTo>
                  <a:pt x="13" y="335"/>
                </a:lnTo>
                <a:lnTo>
                  <a:pt x="13" y="336"/>
                </a:lnTo>
                <a:lnTo>
                  <a:pt x="12" y="336"/>
                </a:lnTo>
                <a:lnTo>
                  <a:pt x="9" y="340"/>
                </a:lnTo>
                <a:lnTo>
                  <a:pt x="8" y="340"/>
                </a:lnTo>
                <a:lnTo>
                  <a:pt x="7" y="341"/>
                </a:lnTo>
                <a:lnTo>
                  <a:pt x="6" y="344"/>
                </a:lnTo>
                <a:lnTo>
                  <a:pt x="5" y="346"/>
                </a:lnTo>
                <a:lnTo>
                  <a:pt x="4" y="346"/>
                </a:lnTo>
                <a:lnTo>
                  <a:pt x="4" y="346"/>
                </a:lnTo>
                <a:lnTo>
                  <a:pt x="3" y="346"/>
                </a:lnTo>
                <a:lnTo>
                  <a:pt x="3" y="347"/>
                </a:lnTo>
                <a:lnTo>
                  <a:pt x="2" y="347"/>
                </a:lnTo>
                <a:lnTo>
                  <a:pt x="2" y="346"/>
                </a:lnTo>
                <a:lnTo>
                  <a:pt x="1" y="346"/>
                </a:lnTo>
                <a:lnTo>
                  <a:pt x="0" y="345"/>
                </a:lnTo>
              </a:path>
            </a:pathLst>
          </a:custGeom>
          <a:noFill/>
          <a:ln w="98425">
            <a:solidFill>
              <a:srgbClr val="CCCC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321" name="Freeform 258">
            <a:extLst>
              <a:ext uri="{FF2B5EF4-FFF2-40B4-BE49-F238E27FC236}">
                <a16:creationId xmlns:a16="http://schemas.microsoft.com/office/drawing/2014/main" id="{C1BE041C-5A8B-4E32-9A3D-3CC70460BC93}"/>
              </a:ext>
            </a:extLst>
          </p:cNvPr>
          <p:cNvSpPr>
            <a:spLocks/>
          </p:cNvSpPr>
          <p:nvPr/>
        </p:nvSpPr>
        <p:spPr bwMode="auto">
          <a:xfrm>
            <a:off x="9550175" y="1971342"/>
            <a:ext cx="226228" cy="351571"/>
          </a:xfrm>
          <a:custGeom>
            <a:avLst/>
            <a:gdLst>
              <a:gd name="T0" fmla="*/ 92 w 222"/>
              <a:gd name="T1" fmla="*/ 339 h 345"/>
              <a:gd name="T2" fmla="*/ 91 w 222"/>
              <a:gd name="T3" fmla="*/ 332 h 345"/>
              <a:gd name="T4" fmla="*/ 93 w 222"/>
              <a:gd name="T5" fmla="*/ 316 h 345"/>
              <a:gd name="T6" fmla="*/ 92 w 222"/>
              <a:gd name="T7" fmla="*/ 311 h 345"/>
              <a:gd name="T8" fmla="*/ 87 w 222"/>
              <a:gd name="T9" fmla="*/ 308 h 345"/>
              <a:gd name="T10" fmla="*/ 79 w 222"/>
              <a:gd name="T11" fmla="*/ 308 h 345"/>
              <a:gd name="T12" fmla="*/ 70 w 222"/>
              <a:gd name="T13" fmla="*/ 311 h 345"/>
              <a:gd name="T14" fmla="*/ 62 w 222"/>
              <a:gd name="T15" fmla="*/ 317 h 345"/>
              <a:gd name="T16" fmla="*/ 50 w 222"/>
              <a:gd name="T17" fmla="*/ 327 h 345"/>
              <a:gd name="T18" fmla="*/ 45 w 222"/>
              <a:gd name="T19" fmla="*/ 332 h 345"/>
              <a:gd name="T20" fmla="*/ 32 w 222"/>
              <a:gd name="T21" fmla="*/ 333 h 345"/>
              <a:gd name="T22" fmla="*/ 29 w 222"/>
              <a:gd name="T23" fmla="*/ 331 h 345"/>
              <a:gd name="T24" fmla="*/ 28 w 222"/>
              <a:gd name="T25" fmla="*/ 326 h 345"/>
              <a:gd name="T26" fmla="*/ 28 w 222"/>
              <a:gd name="T27" fmla="*/ 315 h 345"/>
              <a:gd name="T28" fmla="*/ 27 w 222"/>
              <a:gd name="T29" fmla="*/ 313 h 345"/>
              <a:gd name="T30" fmla="*/ 18 w 222"/>
              <a:gd name="T31" fmla="*/ 315 h 345"/>
              <a:gd name="T32" fmla="*/ 13 w 222"/>
              <a:gd name="T33" fmla="*/ 315 h 345"/>
              <a:gd name="T34" fmla="*/ 7 w 222"/>
              <a:gd name="T35" fmla="*/ 308 h 345"/>
              <a:gd name="T36" fmla="*/ 1 w 222"/>
              <a:gd name="T37" fmla="*/ 299 h 345"/>
              <a:gd name="T38" fmla="*/ 0 w 222"/>
              <a:gd name="T39" fmla="*/ 295 h 345"/>
              <a:gd name="T40" fmla="*/ 3 w 222"/>
              <a:gd name="T41" fmla="*/ 284 h 345"/>
              <a:gd name="T42" fmla="*/ 5 w 222"/>
              <a:gd name="T43" fmla="*/ 276 h 345"/>
              <a:gd name="T44" fmla="*/ 6 w 222"/>
              <a:gd name="T45" fmla="*/ 269 h 345"/>
              <a:gd name="T46" fmla="*/ 14 w 222"/>
              <a:gd name="T47" fmla="*/ 259 h 345"/>
              <a:gd name="T48" fmla="*/ 17 w 222"/>
              <a:gd name="T49" fmla="*/ 251 h 345"/>
              <a:gd name="T50" fmla="*/ 16 w 222"/>
              <a:gd name="T51" fmla="*/ 246 h 345"/>
              <a:gd name="T52" fmla="*/ 13 w 222"/>
              <a:gd name="T53" fmla="*/ 241 h 345"/>
              <a:gd name="T54" fmla="*/ 4 w 222"/>
              <a:gd name="T55" fmla="*/ 230 h 345"/>
              <a:gd name="T56" fmla="*/ 3 w 222"/>
              <a:gd name="T57" fmla="*/ 226 h 345"/>
              <a:gd name="T58" fmla="*/ 6 w 222"/>
              <a:gd name="T59" fmla="*/ 211 h 345"/>
              <a:gd name="T60" fmla="*/ 11 w 222"/>
              <a:gd name="T61" fmla="*/ 201 h 345"/>
              <a:gd name="T62" fmla="*/ 24 w 222"/>
              <a:gd name="T63" fmla="*/ 185 h 345"/>
              <a:gd name="T64" fmla="*/ 28 w 222"/>
              <a:gd name="T65" fmla="*/ 176 h 345"/>
              <a:gd name="T66" fmla="*/ 28 w 222"/>
              <a:gd name="T67" fmla="*/ 162 h 345"/>
              <a:gd name="T68" fmla="*/ 29 w 222"/>
              <a:gd name="T69" fmla="*/ 148 h 345"/>
              <a:gd name="T70" fmla="*/ 33 w 222"/>
              <a:gd name="T71" fmla="*/ 137 h 345"/>
              <a:gd name="T72" fmla="*/ 35 w 222"/>
              <a:gd name="T73" fmla="*/ 125 h 345"/>
              <a:gd name="T74" fmla="*/ 48 w 222"/>
              <a:gd name="T75" fmla="*/ 107 h 345"/>
              <a:gd name="T76" fmla="*/ 56 w 222"/>
              <a:gd name="T77" fmla="*/ 100 h 345"/>
              <a:gd name="T78" fmla="*/ 65 w 222"/>
              <a:gd name="T79" fmla="*/ 93 h 345"/>
              <a:gd name="T80" fmla="*/ 74 w 222"/>
              <a:gd name="T81" fmla="*/ 88 h 345"/>
              <a:gd name="T82" fmla="*/ 86 w 222"/>
              <a:gd name="T83" fmla="*/ 76 h 345"/>
              <a:gd name="T84" fmla="*/ 91 w 222"/>
              <a:gd name="T85" fmla="*/ 74 h 345"/>
              <a:gd name="T86" fmla="*/ 100 w 222"/>
              <a:gd name="T87" fmla="*/ 75 h 345"/>
              <a:gd name="T88" fmla="*/ 105 w 222"/>
              <a:gd name="T89" fmla="*/ 74 h 345"/>
              <a:gd name="T90" fmla="*/ 107 w 222"/>
              <a:gd name="T91" fmla="*/ 69 h 345"/>
              <a:gd name="T92" fmla="*/ 109 w 222"/>
              <a:gd name="T93" fmla="*/ 48 h 345"/>
              <a:gd name="T94" fmla="*/ 114 w 222"/>
              <a:gd name="T95" fmla="*/ 46 h 345"/>
              <a:gd name="T96" fmla="*/ 124 w 222"/>
              <a:gd name="T97" fmla="*/ 38 h 345"/>
              <a:gd name="T98" fmla="*/ 137 w 222"/>
              <a:gd name="T99" fmla="*/ 34 h 345"/>
              <a:gd name="T100" fmla="*/ 156 w 222"/>
              <a:gd name="T101" fmla="*/ 34 h 345"/>
              <a:gd name="T102" fmla="*/ 166 w 222"/>
              <a:gd name="T103" fmla="*/ 33 h 345"/>
              <a:gd name="T104" fmla="*/ 176 w 222"/>
              <a:gd name="T105" fmla="*/ 32 h 345"/>
              <a:gd name="T106" fmla="*/ 185 w 222"/>
              <a:gd name="T107" fmla="*/ 34 h 345"/>
              <a:gd name="T108" fmla="*/ 195 w 222"/>
              <a:gd name="T109" fmla="*/ 32 h 345"/>
              <a:gd name="T110" fmla="*/ 206 w 222"/>
              <a:gd name="T111" fmla="*/ 23 h 345"/>
              <a:gd name="T112" fmla="*/ 214 w 222"/>
              <a:gd name="T113" fmla="*/ 14 h 345"/>
              <a:gd name="T114" fmla="*/ 218 w 222"/>
              <a:gd name="T115" fmla="*/ 2 h 345"/>
              <a:gd name="T116" fmla="*/ 221 w 222"/>
              <a:gd name="T117" fmla="*/ 0 h 3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222" h="345">
                <a:moveTo>
                  <a:pt x="96" y="345"/>
                </a:moveTo>
                <a:lnTo>
                  <a:pt x="95" y="344"/>
                </a:lnTo>
                <a:lnTo>
                  <a:pt x="94" y="343"/>
                </a:lnTo>
                <a:lnTo>
                  <a:pt x="93" y="341"/>
                </a:lnTo>
                <a:lnTo>
                  <a:pt x="92" y="339"/>
                </a:lnTo>
                <a:lnTo>
                  <a:pt x="91" y="338"/>
                </a:lnTo>
                <a:lnTo>
                  <a:pt x="91" y="336"/>
                </a:lnTo>
                <a:lnTo>
                  <a:pt x="91" y="335"/>
                </a:lnTo>
                <a:lnTo>
                  <a:pt x="91" y="334"/>
                </a:lnTo>
                <a:lnTo>
                  <a:pt x="91" y="332"/>
                </a:lnTo>
                <a:lnTo>
                  <a:pt x="91" y="329"/>
                </a:lnTo>
                <a:lnTo>
                  <a:pt x="92" y="323"/>
                </a:lnTo>
                <a:lnTo>
                  <a:pt x="93" y="320"/>
                </a:lnTo>
                <a:lnTo>
                  <a:pt x="93" y="317"/>
                </a:lnTo>
                <a:lnTo>
                  <a:pt x="93" y="316"/>
                </a:lnTo>
                <a:lnTo>
                  <a:pt x="93" y="316"/>
                </a:lnTo>
                <a:lnTo>
                  <a:pt x="93" y="315"/>
                </a:lnTo>
                <a:lnTo>
                  <a:pt x="93" y="313"/>
                </a:lnTo>
                <a:lnTo>
                  <a:pt x="92" y="312"/>
                </a:lnTo>
                <a:lnTo>
                  <a:pt x="92" y="311"/>
                </a:lnTo>
                <a:lnTo>
                  <a:pt x="91" y="310"/>
                </a:lnTo>
                <a:lnTo>
                  <a:pt x="90" y="310"/>
                </a:lnTo>
                <a:lnTo>
                  <a:pt x="89" y="309"/>
                </a:lnTo>
                <a:lnTo>
                  <a:pt x="88" y="308"/>
                </a:lnTo>
                <a:lnTo>
                  <a:pt x="87" y="308"/>
                </a:lnTo>
                <a:lnTo>
                  <a:pt x="86" y="308"/>
                </a:lnTo>
                <a:lnTo>
                  <a:pt x="85" y="307"/>
                </a:lnTo>
                <a:lnTo>
                  <a:pt x="84" y="307"/>
                </a:lnTo>
                <a:lnTo>
                  <a:pt x="82" y="308"/>
                </a:lnTo>
                <a:lnTo>
                  <a:pt x="79" y="308"/>
                </a:lnTo>
                <a:lnTo>
                  <a:pt x="77" y="308"/>
                </a:lnTo>
                <a:lnTo>
                  <a:pt x="76" y="309"/>
                </a:lnTo>
                <a:lnTo>
                  <a:pt x="75" y="309"/>
                </a:lnTo>
                <a:lnTo>
                  <a:pt x="73" y="310"/>
                </a:lnTo>
                <a:lnTo>
                  <a:pt x="70" y="311"/>
                </a:lnTo>
                <a:lnTo>
                  <a:pt x="69" y="312"/>
                </a:lnTo>
                <a:lnTo>
                  <a:pt x="68" y="312"/>
                </a:lnTo>
                <a:lnTo>
                  <a:pt x="67" y="313"/>
                </a:lnTo>
                <a:lnTo>
                  <a:pt x="64" y="315"/>
                </a:lnTo>
                <a:lnTo>
                  <a:pt x="62" y="317"/>
                </a:lnTo>
                <a:lnTo>
                  <a:pt x="58" y="320"/>
                </a:lnTo>
                <a:lnTo>
                  <a:pt x="53" y="323"/>
                </a:lnTo>
                <a:lnTo>
                  <a:pt x="52" y="325"/>
                </a:lnTo>
                <a:lnTo>
                  <a:pt x="51" y="326"/>
                </a:lnTo>
                <a:lnTo>
                  <a:pt x="50" y="327"/>
                </a:lnTo>
                <a:lnTo>
                  <a:pt x="49" y="328"/>
                </a:lnTo>
                <a:lnTo>
                  <a:pt x="47" y="330"/>
                </a:lnTo>
                <a:lnTo>
                  <a:pt x="47" y="331"/>
                </a:lnTo>
                <a:lnTo>
                  <a:pt x="46" y="332"/>
                </a:lnTo>
                <a:lnTo>
                  <a:pt x="45" y="332"/>
                </a:lnTo>
                <a:lnTo>
                  <a:pt x="44" y="332"/>
                </a:lnTo>
                <a:lnTo>
                  <a:pt x="43" y="332"/>
                </a:lnTo>
                <a:lnTo>
                  <a:pt x="38" y="332"/>
                </a:lnTo>
                <a:lnTo>
                  <a:pt x="33" y="333"/>
                </a:lnTo>
                <a:lnTo>
                  <a:pt x="32" y="333"/>
                </a:lnTo>
                <a:lnTo>
                  <a:pt x="31" y="332"/>
                </a:lnTo>
                <a:lnTo>
                  <a:pt x="30" y="332"/>
                </a:lnTo>
                <a:lnTo>
                  <a:pt x="30" y="332"/>
                </a:lnTo>
                <a:lnTo>
                  <a:pt x="29" y="332"/>
                </a:lnTo>
                <a:lnTo>
                  <a:pt x="29" y="331"/>
                </a:lnTo>
                <a:lnTo>
                  <a:pt x="28" y="330"/>
                </a:lnTo>
                <a:lnTo>
                  <a:pt x="28" y="329"/>
                </a:lnTo>
                <a:lnTo>
                  <a:pt x="28" y="329"/>
                </a:lnTo>
                <a:lnTo>
                  <a:pt x="27" y="327"/>
                </a:lnTo>
                <a:lnTo>
                  <a:pt x="28" y="326"/>
                </a:lnTo>
                <a:lnTo>
                  <a:pt x="28" y="324"/>
                </a:lnTo>
                <a:lnTo>
                  <a:pt x="28" y="320"/>
                </a:lnTo>
                <a:lnTo>
                  <a:pt x="29" y="317"/>
                </a:lnTo>
                <a:lnTo>
                  <a:pt x="29" y="316"/>
                </a:lnTo>
                <a:lnTo>
                  <a:pt x="28" y="315"/>
                </a:lnTo>
                <a:lnTo>
                  <a:pt x="28" y="314"/>
                </a:lnTo>
                <a:lnTo>
                  <a:pt x="28" y="314"/>
                </a:lnTo>
                <a:lnTo>
                  <a:pt x="28" y="313"/>
                </a:lnTo>
                <a:lnTo>
                  <a:pt x="27" y="313"/>
                </a:lnTo>
                <a:lnTo>
                  <a:pt x="27" y="313"/>
                </a:lnTo>
                <a:lnTo>
                  <a:pt x="26" y="313"/>
                </a:lnTo>
                <a:lnTo>
                  <a:pt x="25" y="314"/>
                </a:lnTo>
                <a:lnTo>
                  <a:pt x="23" y="314"/>
                </a:lnTo>
                <a:lnTo>
                  <a:pt x="22" y="315"/>
                </a:lnTo>
                <a:lnTo>
                  <a:pt x="18" y="315"/>
                </a:lnTo>
                <a:lnTo>
                  <a:pt x="17" y="315"/>
                </a:lnTo>
                <a:lnTo>
                  <a:pt x="16" y="315"/>
                </a:lnTo>
                <a:lnTo>
                  <a:pt x="15" y="315"/>
                </a:lnTo>
                <a:lnTo>
                  <a:pt x="14" y="315"/>
                </a:lnTo>
                <a:lnTo>
                  <a:pt x="13" y="315"/>
                </a:lnTo>
                <a:lnTo>
                  <a:pt x="12" y="314"/>
                </a:lnTo>
                <a:lnTo>
                  <a:pt x="12" y="314"/>
                </a:lnTo>
                <a:lnTo>
                  <a:pt x="10" y="312"/>
                </a:lnTo>
                <a:lnTo>
                  <a:pt x="9" y="311"/>
                </a:lnTo>
                <a:lnTo>
                  <a:pt x="7" y="308"/>
                </a:lnTo>
                <a:lnTo>
                  <a:pt x="4" y="305"/>
                </a:lnTo>
                <a:lnTo>
                  <a:pt x="4" y="304"/>
                </a:lnTo>
                <a:lnTo>
                  <a:pt x="3" y="303"/>
                </a:lnTo>
                <a:lnTo>
                  <a:pt x="2" y="301"/>
                </a:lnTo>
                <a:lnTo>
                  <a:pt x="1" y="299"/>
                </a:lnTo>
                <a:lnTo>
                  <a:pt x="0" y="298"/>
                </a:lnTo>
                <a:lnTo>
                  <a:pt x="0" y="297"/>
                </a:lnTo>
                <a:lnTo>
                  <a:pt x="0" y="296"/>
                </a:lnTo>
                <a:lnTo>
                  <a:pt x="0" y="295"/>
                </a:lnTo>
                <a:lnTo>
                  <a:pt x="0" y="295"/>
                </a:lnTo>
                <a:lnTo>
                  <a:pt x="0" y="293"/>
                </a:lnTo>
                <a:lnTo>
                  <a:pt x="0" y="292"/>
                </a:lnTo>
                <a:lnTo>
                  <a:pt x="0" y="291"/>
                </a:lnTo>
                <a:lnTo>
                  <a:pt x="1" y="289"/>
                </a:lnTo>
                <a:lnTo>
                  <a:pt x="3" y="284"/>
                </a:lnTo>
                <a:lnTo>
                  <a:pt x="4" y="282"/>
                </a:lnTo>
                <a:lnTo>
                  <a:pt x="5" y="280"/>
                </a:lnTo>
                <a:lnTo>
                  <a:pt x="5" y="279"/>
                </a:lnTo>
                <a:lnTo>
                  <a:pt x="5" y="277"/>
                </a:lnTo>
                <a:lnTo>
                  <a:pt x="5" y="276"/>
                </a:lnTo>
                <a:lnTo>
                  <a:pt x="5" y="274"/>
                </a:lnTo>
                <a:lnTo>
                  <a:pt x="5" y="273"/>
                </a:lnTo>
                <a:lnTo>
                  <a:pt x="5" y="271"/>
                </a:lnTo>
                <a:lnTo>
                  <a:pt x="6" y="270"/>
                </a:lnTo>
                <a:lnTo>
                  <a:pt x="6" y="269"/>
                </a:lnTo>
                <a:lnTo>
                  <a:pt x="6" y="268"/>
                </a:lnTo>
                <a:lnTo>
                  <a:pt x="8" y="266"/>
                </a:lnTo>
                <a:lnTo>
                  <a:pt x="10" y="264"/>
                </a:lnTo>
                <a:lnTo>
                  <a:pt x="13" y="260"/>
                </a:lnTo>
                <a:lnTo>
                  <a:pt x="14" y="259"/>
                </a:lnTo>
                <a:lnTo>
                  <a:pt x="15" y="257"/>
                </a:lnTo>
                <a:lnTo>
                  <a:pt x="16" y="255"/>
                </a:lnTo>
                <a:lnTo>
                  <a:pt x="16" y="254"/>
                </a:lnTo>
                <a:lnTo>
                  <a:pt x="17" y="252"/>
                </a:lnTo>
                <a:lnTo>
                  <a:pt x="17" y="251"/>
                </a:lnTo>
                <a:lnTo>
                  <a:pt x="17" y="250"/>
                </a:lnTo>
                <a:lnTo>
                  <a:pt x="17" y="249"/>
                </a:lnTo>
                <a:lnTo>
                  <a:pt x="17" y="248"/>
                </a:lnTo>
                <a:lnTo>
                  <a:pt x="16" y="247"/>
                </a:lnTo>
                <a:lnTo>
                  <a:pt x="16" y="246"/>
                </a:lnTo>
                <a:lnTo>
                  <a:pt x="16" y="245"/>
                </a:lnTo>
                <a:lnTo>
                  <a:pt x="15" y="244"/>
                </a:lnTo>
                <a:lnTo>
                  <a:pt x="15" y="244"/>
                </a:lnTo>
                <a:lnTo>
                  <a:pt x="14" y="242"/>
                </a:lnTo>
                <a:lnTo>
                  <a:pt x="13" y="241"/>
                </a:lnTo>
                <a:lnTo>
                  <a:pt x="7" y="235"/>
                </a:lnTo>
                <a:lnTo>
                  <a:pt x="6" y="233"/>
                </a:lnTo>
                <a:lnTo>
                  <a:pt x="5" y="232"/>
                </a:lnTo>
                <a:lnTo>
                  <a:pt x="4" y="231"/>
                </a:lnTo>
                <a:lnTo>
                  <a:pt x="4" y="230"/>
                </a:lnTo>
                <a:lnTo>
                  <a:pt x="4" y="230"/>
                </a:lnTo>
                <a:lnTo>
                  <a:pt x="4" y="229"/>
                </a:lnTo>
                <a:lnTo>
                  <a:pt x="3" y="228"/>
                </a:lnTo>
                <a:lnTo>
                  <a:pt x="3" y="227"/>
                </a:lnTo>
                <a:lnTo>
                  <a:pt x="3" y="226"/>
                </a:lnTo>
                <a:lnTo>
                  <a:pt x="4" y="221"/>
                </a:lnTo>
                <a:lnTo>
                  <a:pt x="5" y="216"/>
                </a:lnTo>
                <a:lnTo>
                  <a:pt x="5" y="214"/>
                </a:lnTo>
                <a:lnTo>
                  <a:pt x="5" y="213"/>
                </a:lnTo>
                <a:lnTo>
                  <a:pt x="6" y="211"/>
                </a:lnTo>
                <a:lnTo>
                  <a:pt x="6" y="210"/>
                </a:lnTo>
                <a:lnTo>
                  <a:pt x="7" y="209"/>
                </a:lnTo>
                <a:lnTo>
                  <a:pt x="8" y="205"/>
                </a:lnTo>
                <a:lnTo>
                  <a:pt x="9" y="203"/>
                </a:lnTo>
                <a:lnTo>
                  <a:pt x="11" y="201"/>
                </a:lnTo>
                <a:lnTo>
                  <a:pt x="12" y="199"/>
                </a:lnTo>
                <a:lnTo>
                  <a:pt x="14" y="196"/>
                </a:lnTo>
                <a:lnTo>
                  <a:pt x="22" y="187"/>
                </a:lnTo>
                <a:lnTo>
                  <a:pt x="23" y="186"/>
                </a:lnTo>
                <a:lnTo>
                  <a:pt x="24" y="185"/>
                </a:lnTo>
                <a:lnTo>
                  <a:pt x="25" y="183"/>
                </a:lnTo>
                <a:lnTo>
                  <a:pt x="26" y="181"/>
                </a:lnTo>
                <a:lnTo>
                  <a:pt x="26" y="180"/>
                </a:lnTo>
                <a:lnTo>
                  <a:pt x="27" y="178"/>
                </a:lnTo>
                <a:lnTo>
                  <a:pt x="28" y="176"/>
                </a:lnTo>
                <a:lnTo>
                  <a:pt x="28" y="175"/>
                </a:lnTo>
                <a:lnTo>
                  <a:pt x="28" y="173"/>
                </a:lnTo>
                <a:lnTo>
                  <a:pt x="28" y="171"/>
                </a:lnTo>
                <a:lnTo>
                  <a:pt x="28" y="168"/>
                </a:lnTo>
                <a:lnTo>
                  <a:pt x="28" y="162"/>
                </a:lnTo>
                <a:lnTo>
                  <a:pt x="28" y="155"/>
                </a:lnTo>
                <a:lnTo>
                  <a:pt x="28" y="153"/>
                </a:lnTo>
                <a:lnTo>
                  <a:pt x="28" y="151"/>
                </a:lnTo>
                <a:lnTo>
                  <a:pt x="28" y="149"/>
                </a:lnTo>
                <a:lnTo>
                  <a:pt x="29" y="148"/>
                </a:lnTo>
                <a:lnTo>
                  <a:pt x="29" y="146"/>
                </a:lnTo>
                <a:lnTo>
                  <a:pt x="31" y="141"/>
                </a:lnTo>
                <a:lnTo>
                  <a:pt x="32" y="139"/>
                </a:lnTo>
                <a:lnTo>
                  <a:pt x="32" y="138"/>
                </a:lnTo>
                <a:lnTo>
                  <a:pt x="33" y="137"/>
                </a:lnTo>
                <a:lnTo>
                  <a:pt x="33" y="135"/>
                </a:lnTo>
                <a:lnTo>
                  <a:pt x="33" y="131"/>
                </a:lnTo>
                <a:lnTo>
                  <a:pt x="34" y="128"/>
                </a:lnTo>
                <a:lnTo>
                  <a:pt x="34" y="126"/>
                </a:lnTo>
                <a:lnTo>
                  <a:pt x="35" y="125"/>
                </a:lnTo>
                <a:lnTo>
                  <a:pt x="35" y="124"/>
                </a:lnTo>
                <a:lnTo>
                  <a:pt x="36" y="122"/>
                </a:lnTo>
                <a:lnTo>
                  <a:pt x="38" y="119"/>
                </a:lnTo>
                <a:lnTo>
                  <a:pt x="45" y="111"/>
                </a:lnTo>
                <a:lnTo>
                  <a:pt x="48" y="107"/>
                </a:lnTo>
                <a:lnTo>
                  <a:pt x="50" y="105"/>
                </a:lnTo>
                <a:lnTo>
                  <a:pt x="51" y="104"/>
                </a:lnTo>
                <a:lnTo>
                  <a:pt x="54" y="102"/>
                </a:lnTo>
                <a:lnTo>
                  <a:pt x="55" y="101"/>
                </a:lnTo>
                <a:lnTo>
                  <a:pt x="56" y="100"/>
                </a:lnTo>
                <a:lnTo>
                  <a:pt x="60" y="97"/>
                </a:lnTo>
                <a:lnTo>
                  <a:pt x="61" y="96"/>
                </a:lnTo>
                <a:lnTo>
                  <a:pt x="62" y="95"/>
                </a:lnTo>
                <a:lnTo>
                  <a:pt x="63" y="94"/>
                </a:lnTo>
                <a:lnTo>
                  <a:pt x="65" y="93"/>
                </a:lnTo>
                <a:lnTo>
                  <a:pt x="66" y="92"/>
                </a:lnTo>
                <a:lnTo>
                  <a:pt x="69" y="91"/>
                </a:lnTo>
                <a:lnTo>
                  <a:pt x="71" y="91"/>
                </a:lnTo>
                <a:lnTo>
                  <a:pt x="72" y="90"/>
                </a:lnTo>
                <a:lnTo>
                  <a:pt x="74" y="88"/>
                </a:lnTo>
                <a:lnTo>
                  <a:pt x="75" y="87"/>
                </a:lnTo>
                <a:lnTo>
                  <a:pt x="77" y="86"/>
                </a:lnTo>
                <a:lnTo>
                  <a:pt x="81" y="81"/>
                </a:lnTo>
                <a:lnTo>
                  <a:pt x="84" y="78"/>
                </a:lnTo>
                <a:lnTo>
                  <a:pt x="86" y="76"/>
                </a:lnTo>
                <a:lnTo>
                  <a:pt x="87" y="75"/>
                </a:lnTo>
                <a:lnTo>
                  <a:pt x="88" y="75"/>
                </a:lnTo>
                <a:lnTo>
                  <a:pt x="89" y="74"/>
                </a:lnTo>
                <a:lnTo>
                  <a:pt x="90" y="74"/>
                </a:lnTo>
                <a:lnTo>
                  <a:pt x="91" y="74"/>
                </a:lnTo>
                <a:lnTo>
                  <a:pt x="93" y="74"/>
                </a:lnTo>
                <a:lnTo>
                  <a:pt x="95" y="75"/>
                </a:lnTo>
                <a:lnTo>
                  <a:pt x="97" y="75"/>
                </a:lnTo>
                <a:lnTo>
                  <a:pt x="99" y="75"/>
                </a:lnTo>
                <a:lnTo>
                  <a:pt x="100" y="75"/>
                </a:lnTo>
                <a:lnTo>
                  <a:pt x="101" y="75"/>
                </a:lnTo>
                <a:lnTo>
                  <a:pt x="102" y="75"/>
                </a:lnTo>
                <a:lnTo>
                  <a:pt x="103" y="75"/>
                </a:lnTo>
                <a:lnTo>
                  <a:pt x="104" y="74"/>
                </a:lnTo>
                <a:lnTo>
                  <a:pt x="105" y="74"/>
                </a:lnTo>
                <a:lnTo>
                  <a:pt x="105" y="73"/>
                </a:lnTo>
                <a:lnTo>
                  <a:pt x="106" y="73"/>
                </a:lnTo>
                <a:lnTo>
                  <a:pt x="106" y="71"/>
                </a:lnTo>
                <a:lnTo>
                  <a:pt x="107" y="70"/>
                </a:lnTo>
                <a:lnTo>
                  <a:pt x="107" y="69"/>
                </a:lnTo>
                <a:lnTo>
                  <a:pt x="108" y="66"/>
                </a:lnTo>
                <a:lnTo>
                  <a:pt x="108" y="63"/>
                </a:lnTo>
                <a:lnTo>
                  <a:pt x="108" y="60"/>
                </a:lnTo>
                <a:lnTo>
                  <a:pt x="109" y="48"/>
                </a:lnTo>
                <a:lnTo>
                  <a:pt x="109" y="48"/>
                </a:lnTo>
                <a:lnTo>
                  <a:pt x="110" y="48"/>
                </a:lnTo>
                <a:lnTo>
                  <a:pt x="110" y="48"/>
                </a:lnTo>
                <a:lnTo>
                  <a:pt x="111" y="47"/>
                </a:lnTo>
                <a:lnTo>
                  <a:pt x="112" y="47"/>
                </a:lnTo>
                <a:lnTo>
                  <a:pt x="114" y="46"/>
                </a:lnTo>
                <a:lnTo>
                  <a:pt x="115" y="45"/>
                </a:lnTo>
                <a:lnTo>
                  <a:pt x="118" y="42"/>
                </a:lnTo>
                <a:lnTo>
                  <a:pt x="120" y="40"/>
                </a:lnTo>
                <a:lnTo>
                  <a:pt x="122" y="39"/>
                </a:lnTo>
                <a:lnTo>
                  <a:pt x="124" y="38"/>
                </a:lnTo>
                <a:lnTo>
                  <a:pt x="127" y="37"/>
                </a:lnTo>
                <a:lnTo>
                  <a:pt x="130" y="36"/>
                </a:lnTo>
                <a:lnTo>
                  <a:pt x="133" y="35"/>
                </a:lnTo>
                <a:lnTo>
                  <a:pt x="135" y="34"/>
                </a:lnTo>
                <a:lnTo>
                  <a:pt x="137" y="34"/>
                </a:lnTo>
                <a:lnTo>
                  <a:pt x="139" y="34"/>
                </a:lnTo>
                <a:lnTo>
                  <a:pt x="142" y="34"/>
                </a:lnTo>
                <a:lnTo>
                  <a:pt x="144" y="34"/>
                </a:lnTo>
                <a:lnTo>
                  <a:pt x="148" y="34"/>
                </a:lnTo>
                <a:lnTo>
                  <a:pt x="156" y="34"/>
                </a:lnTo>
                <a:lnTo>
                  <a:pt x="158" y="34"/>
                </a:lnTo>
                <a:lnTo>
                  <a:pt x="160" y="34"/>
                </a:lnTo>
                <a:lnTo>
                  <a:pt x="162" y="34"/>
                </a:lnTo>
                <a:lnTo>
                  <a:pt x="164" y="33"/>
                </a:lnTo>
                <a:lnTo>
                  <a:pt x="166" y="33"/>
                </a:lnTo>
                <a:lnTo>
                  <a:pt x="170" y="32"/>
                </a:lnTo>
                <a:lnTo>
                  <a:pt x="172" y="32"/>
                </a:lnTo>
                <a:lnTo>
                  <a:pt x="173" y="31"/>
                </a:lnTo>
                <a:lnTo>
                  <a:pt x="175" y="32"/>
                </a:lnTo>
                <a:lnTo>
                  <a:pt x="176" y="32"/>
                </a:lnTo>
                <a:lnTo>
                  <a:pt x="178" y="32"/>
                </a:lnTo>
                <a:lnTo>
                  <a:pt x="181" y="33"/>
                </a:lnTo>
                <a:lnTo>
                  <a:pt x="182" y="34"/>
                </a:lnTo>
                <a:lnTo>
                  <a:pt x="183" y="34"/>
                </a:lnTo>
                <a:lnTo>
                  <a:pt x="185" y="34"/>
                </a:lnTo>
                <a:lnTo>
                  <a:pt x="186" y="34"/>
                </a:lnTo>
                <a:lnTo>
                  <a:pt x="188" y="34"/>
                </a:lnTo>
                <a:lnTo>
                  <a:pt x="190" y="34"/>
                </a:lnTo>
                <a:lnTo>
                  <a:pt x="192" y="33"/>
                </a:lnTo>
                <a:lnTo>
                  <a:pt x="195" y="32"/>
                </a:lnTo>
                <a:lnTo>
                  <a:pt x="197" y="30"/>
                </a:lnTo>
                <a:lnTo>
                  <a:pt x="199" y="29"/>
                </a:lnTo>
                <a:lnTo>
                  <a:pt x="201" y="28"/>
                </a:lnTo>
                <a:lnTo>
                  <a:pt x="203" y="26"/>
                </a:lnTo>
                <a:lnTo>
                  <a:pt x="206" y="23"/>
                </a:lnTo>
                <a:lnTo>
                  <a:pt x="208" y="21"/>
                </a:lnTo>
                <a:lnTo>
                  <a:pt x="210" y="19"/>
                </a:lnTo>
                <a:lnTo>
                  <a:pt x="212" y="17"/>
                </a:lnTo>
                <a:lnTo>
                  <a:pt x="213" y="15"/>
                </a:lnTo>
                <a:lnTo>
                  <a:pt x="214" y="14"/>
                </a:lnTo>
                <a:lnTo>
                  <a:pt x="214" y="12"/>
                </a:lnTo>
                <a:lnTo>
                  <a:pt x="215" y="11"/>
                </a:lnTo>
                <a:lnTo>
                  <a:pt x="215" y="10"/>
                </a:lnTo>
                <a:lnTo>
                  <a:pt x="217" y="3"/>
                </a:lnTo>
                <a:lnTo>
                  <a:pt x="218" y="2"/>
                </a:lnTo>
                <a:lnTo>
                  <a:pt x="218" y="1"/>
                </a:lnTo>
                <a:lnTo>
                  <a:pt x="219" y="1"/>
                </a:lnTo>
                <a:lnTo>
                  <a:pt x="219" y="0"/>
                </a:lnTo>
                <a:lnTo>
                  <a:pt x="220" y="0"/>
                </a:lnTo>
                <a:lnTo>
                  <a:pt x="221" y="0"/>
                </a:lnTo>
                <a:lnTo>
                  <a:pt x="222" y="0"/>
                </a:lnTo>
              </a:path>
            </a:pathLst>
          </a:custGeom>
          <a:noFill/>
          <a:ln w="98425">
            <a:solidFill>
              <a:srgbClr val="CCCC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322" name="Freeform 259">
            <a:extLst>
              <a:ext uri="{FF2B5EF4-FFF2-40B4-BE49-F238E27FC236}">
                <a16:creationId xmlns:a16="http://schemas.microsoft.com/office/drawing/2014/main" id="{10233159-6072-4452-9E74-32A72D8D73AF}"/>
              </a:ext>
            </a:extLst>
          </p:cNvPr>
          <p:cNvSpPr>
            <a:spLocks/>
          </p:cNvSpPr>
          <p:nvPr/>
        </p:nvSpPr>
        <p:spPr bwMode="auto">
          <a:xfrm>
            <a:off x="8292672" y="2087513"/>
            <a:ext cx="198714" cy="152857"/>
          </a:xfrm>
          <a:custGeom>
            <a:avLst/>
            <a:gdLst>
              <a:gd name="T0" fmla="*/ 125 w 195"/>
              <a:gd name="T1" fmla="*/ 1 h 150"/>
              <a:gd name="T2" fmla="*/ 127 w 195"/>
              <a:gd name="T3" fmla="*/ 5 h 150"/>
              <a:gd name="T4" fmla="*/ 140 w 195"/>
              <a:gd name="T5" fmla="*/ 15 h 150"/>
              <a:gd name="T6" fmla="*/ 149 w 195"/>
              <a:gd name="T7" fmla="*/ 18 h 150"/>
              <a:gd name="T8" fmla="*/ 153 w 195"/>
              <a:gd name="T9" fmla="*/ 26 h 150"/>
              <a:gd name="T10" fmla="*/ 159 w 195"/>
              <a:gd name="T11" fmla="*/ 31 h 150"/>
              <a:gd name="T12" fmla="*/ 175 w 195"/>
              <a:gd name="T13" fmla="*/ 38 h 150"/>
              <a:gd name="T14" fmla="*/ 182 w 195"/>
              <a:gd name="T15" fmla="*/ 45 h 150"/>
              <a:gd name="T16" fmla="*/ 191 w 195"/>
              <a:gd name="T17" fmla="*/ 53 h 150"/>
              <a:gd name="T18" fmla="*/ 195 w 195"/>
              <a:gd name="T19" fmla="*/ 60 h 150"/>
              <a:gd name="T20" fmla="*/ 193 w 195"/>
              <a:gd name="T21" fmla="*/ 67 h 150"/>
              <a:gd name="T22" fmla="*/ 179 w 195"/>
              <a:gd name="T23" fmla="*/ 76 h 150"/>
              <a:gd name="T24" fmla="*/ 174 w 195"/>
              <a:gd name="T25" fmla="*/ 80 h 150"/>
              <a:gd name="T26" fmla="*/ 174 w 195"/>
              <a:gd name="T27" fmla="*/ 85 h 150"/>
              <a:gd name="T28" fmla="*/ 178 w 195"/>
              <a:gd name="T29" fmla="*/ 91 h 150"/>
              <a:gd name="T30" fmla="*/ 180 w 195"/>
              <a:gd name="T31" fmla="*/ 105 h 150"/>
              <a:gd name="T32" fmla="*/ 176 w 195"/>
              <a:gd name="T33" fmla="*/ 112 h 150"/>
              <a:gd name="T34" fmla="*/ 168 w 195"/>
              <a:gd name="T35" fmla="*/ 117 h 150"/>
              <a:gd name="T36" fmla="*/ 159 w 195"/>
              <a:gd name="T37" fmla="*/ 116 h 150"/>
              <a:gd name="T38" fmla="*/ 148 w 195"/>
              <a:gd name="T39" fmla="*/ 110 h 150"/>
              <a:gd name="T40" fmla="*/ 136 w 195"/>
              <a:gd name="T41" fmla="*/ 109 h 150"/>
              <a:gd name="T42" fmla="*/ 126 w 195"/>
              <a:gd name="T43" fmla="*/ 111 h 150"/>
              <a:gd name="T44" fmla="*/ 120 w 195"/>
              <a:gd name="T45" fmla="*/ 116 h 150"/>
              <a:gd name="T46" fmla="*/ 110 w 195"/>
              <a:gd name="T47" fmla="*/ 120 h 150"/>
              <a:gd name="T48" fmla="*/ 94 w 195"/>
              <a:gd name="T49" fmla="*/ 132 h 150"/>
              <a:gd name="T50" fmla="*/ 81 w 195"/>
              <a:gd name="T51" fmla="*/ 137 h 150"/>
              <a:gd name="T52" fmla="*/ 71 w 195"/>
              <a:gd name="T53" fmla="*/ 140 h 150"/>
              <a:gd name="T54" fmla="*/ 65 w 195"/>
              <a:gd name="T55" fmla="*/ 148 h 150"/>
              <a:gd name="T56" fmla="*/ 62 w 195"/>
              <a:gd name="T57" fmla="*/ 150 h 150"/>
              <a:gd name="T58" fmla="*/ 47 w 195"/>
              <a:gd name="T59" fmla="*/ 148 h 150"/>
              <a:gd name="T60" fmla="*/ 43 w 195"/>
              <a:gd name="T61" fmla="*/ 145 h 150"/>
              <a:gd name="T62" fmla="*/ 41 w 195"/>
              <a:gd name="T63" fmla="*/ 140 h 150"/>
              <a:gd name="T64" fmla="*/ 42 w 195"/>
              <a:gd name="T65" fmla="*/ 134 h 150"/>
              <a:gd name="T66" fmla="*/ 41 w 195"/>
              <a:gd name="T67" fmla="*/ 128 h 150"/>
              <a:gd name="T68" fmla="*/ 40 w 195"/>
              <a:gd name="T69" fmla="*/ 123 h 150"/>
              <a:gd name="T70" fmla="*/ 33 w 195"/>
              <a:gd name="T71" fmla="*/ 119 h 150"/>
              <a:gd name="T72" fmla="*/ 29 w 195"/>
              <a:gd name="T73" fmla="*/ 114 h 150"/>
              <a:gd name="T74" fmla="*/ 30 w 195"/>
              <a:gd name="T75" fmla="*/ 108 h 150"/>
              <a:gd name="T76" fmla="*/ 29 w 195"/>
              <a:gd name="T77" fmla="*/ 102 h 150"/>
              <a:gd name="T78" fmla="*/ 18 w 195"/>
              <a:gd name="T79" fmla="*/ 91 h 150"/>
              <a:gd name="T80" fmla="*/ 12 w 195"/>
              <a:gd name="T81" fmla="*/ 81 h 150"/>
              <a:gd name="T82" fmla="*/ 9 w 195"/>
              <a:gd name="T83" fmla="*/ 75 h 150"/>
              <a:gd name="T84" fmla="*/ 13 w 195"/>
              <a:gd name="T85" fmla="*/ 69 h 150"/>
              <a:gd name="T86" fmla="*/ 18 w 195"/>
              <a:gd name="T87" fmla="*/ 64 h 150"/>
              <a:gd name="T88" fmla="*/ 9 w 195"/>
              <a:gd name="T89" fmla="*/ 53 h 150"/>
              <a:gd name="T90" fmla="*/ 1 w 195"/>
              <a:gd name="T91" fmla="*/ 48 h 150"/>
              <a:gd name="T92" fmla="*/ 1 w 195"/>
              <a:gd name="T93" fmla="*/ 45 h 150"/>
              <a:gd name="T94" fmla="*/ 12 w 195"/>
              <a:gd name="T95" fmla="*/ 40 h 150"/>
              <a:gd name="T96" fmla="*/ 27 w 195"/>
              <a:gd name="T97" fmla="*/ 34 h 150"/>
              <a:gd name="T98" fmla="*/ 33 w 195"/>
              <a:gd name="T99" fmla="*/ 34 h 150"/>
              <a:gd name="T100" fmla="*/ 42 w 195"/>
              <a:gd name="T101" fmla="*/ 38 h 150"/>
              <a:gd name="T102" fmla="*/ 50 w 195"/>
              <a:gd name="T103" fmla="*/ 36 h 150"/>
              <a:gd name="T104" fmla="*/ 53 w 195"/>
              <a:gd name="T105" fmla="*/ 26 h 150"/>
              <a:gd name="T106" fmla="*/ 58 w 195"/>
              <a:gd name="T107" fmla="*/ 21 h 150"/>
              <a:gd name="T108" fmla="*/ 69 w 195"/>
              <a:gd name="T109" fmla="*/ 20 h 150"/>
              <a:gd name="T110" fmla="*/ 85 w 195"/>
              <a:gd name="T111" fmla="*/ 13 h 150"/>
              <a:gd name="T112" fmla="*/ 102 w 195"/>
              <a:gd name="T113" fmla="*/ 5 h 150"/>
              <a:gd name="T114" fmla="*/ 123 w 195"/>
              <a:gd name="T115" fmla="*/ 0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95" h="150">
                <a:moveTo>
                  <a:pt x="124" y="0"/>
                </a:moveTo>
                <a:lnTo>
                  <a:pt x="125" y="0"/>
                </a:lnTo>
                <a:lnTo>
                  <a:pt x="125" y="0"/>
                </a:lnTo>
                <a:lnTo>
                  <a:pt x="125" y="0"/>
                </a:lnTo>
                <a:lnTo>
                  <a:pt x="125" y="1"/>
                </a:lnTo>
                <a:lnTo>
                  <a:pt x="125" y="1"/>
                </a:lnTo>
                <a:lnTo>
                  <a:pt x="125" y="1"/>
                </a:lnTo>
                <a:lnTo>
                  <a:pt x="125" y="2"/>
                </a:lnTo>
                <a:lnTo>
                  <a:pt x="125" y="3"/>
                </a:lnTo>
                <a:lnTo>
                  <a:pt x="126" y="4"/>
                </a:lnTo>
                <a:lnTo>
                  <a:pt x="126" y="4"/>
                </a:lnTo>
                <a:lnTo>
                  <a:pt x="127" y="5"/>
                </a:lnTo>
                <a:lnTo>
                  <a:pt x="128" y="6"/>
                </a:lnTo>
                <a:lnTo>
                  <a:pt x="129" y="6"/>
                </a:lnTo>
                <a:lnTo>
                  <a:pt x="132" y="9"/>
                </a:lnTo>
                <a:lnTo>
                  <a:pt x="135" y="10"/>
                </a:lnTo>
                <a:lnTo>
                  <a:pt x="139" y="14"/>
                </a:lnTo>
                <a:lnTo>
                  <a:pt x="140" y="15"/>
                </a:lnTo>
                <a:lnTo>
                  <a:pt x="142" y="15"/>
                </a:lnTo>
                <a:lnTo>
                  <a:pt x="143" y="16"/>
                </a:lnTo>
                <a:lnTo>
                  <a:pt x="146" y="17"/>
                </a:lnTo>
                <a:lnTo>
                  <a:pt x="147" y="17"/>
                </a:lnTo>
                <a:lnTo>
                  <a:pt x="148" y="17"/>
                </a:lnTo>
                <a:lnTo>
                  <a:pt x="149" y="18"/>
                </a:lnTo>
                <a:lnTo>
                  <a:pt x="149" y="18"/>
                </a:lnTo>
                <a:lnTo>
                  <a:pt x="150" y="19"/>
                </a:lnTo>
                <a:lnTo>
                  <a:pt x="151" y="23"/>
                </a:lnTo>
                <a:lnTo>
                  <a:pt x="152" y="24"/>
                </a:lnTo>
                <a:lnTo>
                  <a:pt x="152" y="25"/>
                </a:lnTo>
                <a:lnTo>
                  <a:pt x="153" y="26"/>
                </a:lnTo>
                <a:lnTo>
                  <a:pt x="154" y="27"/>
                </a:lnTo>
                <a:lnTo>
                  <a:pt x="155" y="28"/>
                </a:lnTo>
                <a:lnTo>
                  <a:pt x="156" y="29"/>
                </a:lnTo>
                <a:lnTo>
                  <a:pt x="157" y="30"/>
                </a:lnTo>
                <a:lnTo>
                  <a:pt x="158" y="30"/>
                </a:lnTo>
                <a:lnTo>
                  <a:pt x="159" y="31"/>
                </a:lnTo>
                <a:lnTo>
                  <a:pt x="161" y="31"/>
                </a:lnTo>
                <a:lnTo>
                  <a:pt x="166" y="33"/>
                </a:lnTo>
                <a:lnTo>
                  <a:pt x="168" y="34"/>
                </a:lnTo>
                <a:lnTo>
                  <a:pt x="173" y="36"/>
                </a:lnTo>
                <a:lnTo>
                  <a:pt x="174" y="37"/>
                </a:lnTo>
                <a:lnTo>
                  <a:pt x="175" y="38"/>
                </a:lnTo>
                <a:lnTo>
                  <a:pt x="176" y="39"/>
                </a:lnTo>
                <a:lnTo>
                  <a:pt x="177" y="40"/>
                </a:lnTo>
                <a:lnTo>
                  <a:pt x="178" y="41"/>
                </a:lnTo>
                <a:lnTo>
                  <a:pt x="180" y="44"/>
                </a:lnTo>
                <a:lnTo>
                  <a:pt x="181" y="45"/>
                </a:lnTo>
                <a:lnTo>
                  <a:pt x="182" y="45"/>
                </a:lnTo>
                <a:lnTo>
                  <a:pt x="182" y="46"/>
                </a:lnTo>
                <a:lnTo>
                  <a:pt x="183" y="47"/>
                </a:lnTo>
                <a:lnTo>
                  <a:pt x="188" y="51"/>
                </a:lnTo>
                <a:lnTo>
                  <a:pt x="189" y="52"/>
                </a:lnTo>
                <a:lnTo>
                  <a:pt x="190" y="52"/>
                </a:lnTo>
                <a:lnTo>
                  <a:pt x="191" y="53"/>
                </a:lnTo>
                <a:lnTo>
                  <a:pt x="193" y="55"/>
                </a:lnTo>
                <a:lnTo>
                  <a:pt x="193" y="56"/>
                </a:lnTo>
                <a:lnTo>
                  <a:pt x="194" y="57"/>
                </a:lnTo>
                <a:lnTo>
                  <a:pt x="195" y="58"/>
                </a:lnTo>
                <a:lnTo>
                  <a:pt x="195" y="60"/>
                </a:lnTo>
                <a:lnTo>
                  <a:pt x="195" y="60"/>
                </a:lnTo>
                <a:lnTo>
                  <a:pt x="195" y="61"/>
                </a:lnTo>
                <a:lnTo>
                  <a:pt x="195" y="62"/>
                </a:lnTo>
                <a:lnTo>
                  <a:pt x="195" y="63"/>
                </a:lnTo>
                <a:lnTo>
                  <a:pt x="194" y="65"/>
                </a:lnTo>
                <a:lnTo>
                  <a:pt x="193" y="66"/>
                </a:lnTo>
                <a:lnTo>
                  <a:pt x="193" y="67"/>
                </a:lnTo>
                <a:lnTo>
                  <a:pt x="192" y="67"/>
                </a:lnTo>
                <a:lnTo>
                  <a:pt x="191" y="68"/>
                </a:lnTo>
                <a:lnTo>
                  <a:pt x="190" y="69"/>
                </a:lnTo>
                <a:lnTo>
                  <a:pt x="189" y="70"/>
                </a:lnTo>
                <a:lnTo>
                  <a:pt x="186" y="72"/>
                </a:lnTo>
                <a:lnTo>
                  <a:pt x="179" y="76"/>
                </a:lnTo>
                <a:lnTo>
                  <a:pt x="178" y="76"/>
                </a:lnTo>
                <a:lnTo>
                  <a:pt x="177" y="77"/>
                </a:lnTo>
                <a:lnTo>
                  <a:pt x="176" y="78"/>
                </a:lnTo>
                <a:lnTo>
                  <a:pt x="175" y="79"/>
                </a:lnTo>
                <a:lnTo>
                  <a:pt x="174" y="80"/>
                </a:lnTo>
                <a:lnTo>
                  <a:pt x="174" y="80"/>
                </a:lnTo>
                <a:lnTo>
                  <a:pt x="174" y="81"/>
                </a:lnTo>
                <a:lnTo>
                  <a:pt x="173" y="82"/>
                </a:lnTo>
                <a:lnTo>
                  <a:pt x="173" y="83"/>
                </a:lnTo>
                <a:lnTo>
                  <a:pt x="174" y="84"/>
                </a:lnTo>
                <a:lnTo>
                  <a:pt x="174" y="85"/>
                </a:lnTo>
                <a:lnTo>
                  <a:pt x="174" y="85"/>
                </a:lnTo>
                <a:lnTo>
                  <a:pt x="174" y="86"/>
                </a:lnTo>
                <a:lnTo>
                  <a:pt x="176" y="87"/>
                </a:lnTo>
                <a:lnTo>
                  <a:pt x="177" y="88"/>
                </a:lnTo>
                <a:lnTo>
                  <a:pt x="177" y="89"/>
                </a:lnTo>
                <a:lnTo>
                  <a:pt x="178" y="90"/>
                </a:lnTo>
                <a:lnTo>
                  <a:pt x="178" y="91"/>
                </a:lnTo>
                <a:lnTo>
                  <a:pt x="178" y="91"/>
                </a:lnTo>
                <a:lnTo>
                  <a:pt x="178" y="92"/>
                </a:lnTo>
                <a:lnTo>
                  <a:pt x="179" y="96"/>
                </a:lnTo>
                <a:lnTo>
                  <a:pt x="180" y="101"/>
                </a:lnTo>
                <a:lnTo>
                  <a:pt x="180" y="104"/>
                </a:lnTo>
                <a:lnTo>
                  <a:pt x="180" y="105"/>
                </a:lnTo>
                <a:lnTo>
                  <a:pt x="180" y="106"/>
                </a:lnTo>
                <a:lnTo>
                  <a:pt x="179" y="107"/>
                </a:lnTo>
                <a:lnTo>
                  <a:pt x="179" y="109"/>
                </a:lnTo>
                <a:lnTo>
                  <a:pt x="178" y="110"/>
                </a:lnTo>
                <a:lnTo>
                  <a:pt x="177" y="111"/>
                </a:lnTo>
                <a:lnTo>
                  <a:pt x="176" y="112"/>
                </a:lnTo>
                <a:lnTo>
                  <a:pt x="173" y="114"/>
                </a:lnTo>
                <a:lnTo>
                  <a:pt x="171" y="116"/>
                </a:lnTo>
                <a:lnTo>
                  <a:pt x="170" y="116"/>
                </a:lnTo>
                <a:lnTo>
                  <a:pt x="170" y="117"/>
                </a:lnTo>
                <a:lnTo>
                  <a:pt x="169" y="117"/>
                </a:lnTo>
                <a:lnTo>
                  <a:pt x="168" y="117"/>
                </a:lnTo>
                <a:lnTo>
                  <a:pt x="167" y="117"/>
                </a:lnTo>
                <a:lnTo>
                  <a:pt x="165" y="117"/>
                </a:lnTo>
                <a:lnTo>
                  <a:pt x="163" y="117"/>
                </a:lnTo>
                <a:lnTo>
                  <a:pt x="162" y="117"/>
                </a:lnTo>
                <a:lnTo>
                  <a:pt x="160" y="116"/>
                </a:lnTo>
                <a:lnTo>
                  <a:pt x="159" y="116"/>
                </a:lnTo>
                <a:lnTo>
                  <a:pt x="158" y="115"/>
                </a:lnTo>
                <a:lnTo>
                  <a:pt x="156" y="114"/>
                </a:lnTo>
                <a:lnTo>
                  <a:pt x="153" y="112"/>
                </a:lnTo>
                <a:lnTo>
                  <a:pt x="151" y="111"/>
                </a:lnTo>
                <a:lnTo>
                  <a:pt x="150" y="110"/>
                </a:lnTo>
                <a:lnTo>
                  <a:pt x="148" y="110"/>
                </a:lnTo>
                <a:lnTo>
                  <a:pt x="146" y="109"/>
                </a:lnTo>
                <a:lnTo>
                  <a:pt x="145" y="109"/>
                </a:lnTo>
                <a:lnTo>
                  <a:pt x="144" y="109"/>
                </a:lnTo>
                <a:lnTo>
                  <a:pt x="143" y="109"/>
                </a:lnTo>
                <a:lnTo>
                  <a:pt x="140" y="109"/>
                </a:lnTo>
                <a:lnTo>
                  <a:pt x="136" y="109"/>
                </a:lnTo>
                <a:lnTo>
                  <a:pt x="135" y="109"/>
                </a:lnTo>
                <a:lnTo>
                  <a:pt x="133" y="109"/>
                </a:lnTo>
                <a:lnTo>
                  <a:pt x="129" y="110"/>
                </a:lnTo>
                <a:lnTo>
                  <a:pt x="128" y="110"/>
                </a:lnTo>
                <a:lnTo>
                  <a:pt x="127" y="110"/>
                </a:lnTo>
                <a:lnTo>
                  <a:pt x="126" y="111"/>
                </a:lnTo>
                <a:lnTo>
                  <a:pt x="125" y="111"/>
                </a:lnTo>
                <a:lnTo>
                  <a:pt x="124" y="112"/>
                </a:lnTo>
                <a:lnTo>
                  <a:pt x="124" y="112"/>
                </a:lnTo>
                <a:lnTo>
                  <a:pt x="123" y="113"/>
                </a:lnTo>
                <a:lnTo>
                  <a:pt x="121" y="115"/>
                </a:lnTo>
                <a:lnTo>
                  <a:pt x="120" y="116"/>
                </a:lnTo>
                <a:lnTo>
                  <a:pt x="119" y="117"/>
                </a:lnTo>
                <a:lnTo>
                  <a:pt x="117" y="118"/>
                </a:lnTo>
                <a:lnTo>
                  <a:pt x="116" y="118"/>
                </a:lnTo>
                <a:lnTo>
                  <a:pt x="115" y="119"/>
                </a:lnTo>
                <a:lnTo>
                  <a:pt x="112" y="120"/>
                </a:lnTo>
                <a:lnTo>
                  <a:pt x="110" y="120"/>
                </a:lnTo>
                <a:lnTo>
                  <a:pt x="108" y="121"/>
                </a:lnTo>
                <a:lnTo>
                  <a:pt x="107" y="122"/>
                </a:lnTo>
                <a:lnTo>
                  <a:pt x="106" y="123"/>
                </a:lnTo>
                <a:lnTo>
                  <a:pt x="103" y="125"/>
                </a:lnTo>
                <a:lnTo>
                  <a:pt x="95" y="131"/>
                </a:lnTo>
                <a:lnTo>
                  <a:pt x="94" y="132"/>
                </a:lnTo>
                <a:lnTo>
                  <a:pt x="93" y="133"/>
                </a:lnTo>
                <a:lnTo>
                  <a:pt x="92" y="133"/>
                </a:lnTo>
                <a:lnTo>
                  <a:pt x="91" y="134"/>
                </a:lnTo>
                <a:lnTo>
                  <a:pt x="88" y="135"/>
                </a:lnTo>
                <a:lnTo>
                  <a:pt x="84" y="136"/>
                </a:lnTo>
                <a:lnTo>
                  <a:pt x="81" y="137"/>
                </a:lnTo>
                <a:lnTo>
                  <a:pt x="80" y="137"/>
                </a:lnTo>
                <a:lnTo>
                  <a:pt x="78" y="138"/>
                </a:lnTo>
                <a:lnTo>
                  <a:pt x="73" y="139"/>
                </a:lnTo>
                <a:lnTo>
                  <a:pt x="72" y="139"/>
                </a:lnTo>
                <a:lnTo>
                  <a:pt x="71" y="140"/>
                </a:lnTo>
                <a:lnTo>
                  <a:pt x="71" y="140"/>
                </a:lnTo>
                <a:lnTo>
                  <a:pt x="70" y="141"/>
                </a:lnTo>
                <a:lnTo>
                  <a:pt x="69" y="142"/>
                </a:lnTo>
                <a:lnTo>
                  <a:pt x="69" y="142"/>
                </a:lnTo>
                <a:lnTo>
                  <a:pt x="68" y="144"/>
                </a:lnTo>
                <a:lnTo>
                  <a:pt x="66" y="147"/>
                </a:lnTo>
                <a:lnTo>
                  <a:pt x="65" y="148"/>
                </a:lnTo>
                <a:lnTo>
                  <a:pt x="65" y="148"/>
                </a:lnTo>
                <a:lnTo>
                  <a:pt x="65" y="149"/>
                </a:lnTo>
                <a:lnTo>
                  <a:pt x="64" y="149"/>
                </a:lnTo>
                <a:lnTo>
                  <a:pt x="64" y="149"/>
                </a:lnTo>
                <a:lnTo>
                  <a:pt x="63" y="150"/>
                </a:lnTo>
                <a:lnTo>
                  <a:pt x="62" y="150"/>
                </a:lnTo>
                <a:lnTo>
                  <a:pt x="59" y="150"/>
                </a:lnTo>
                <a:lnTo>
                  <a:pt x="57" y="150"/>
                </a:lnTo>
                <a:lnTo>
                  <a:pt x="52" y="149"/>
                </a:lnTo>
                <a:lnTo>
                  <a:pt x="50" y="149"/>
                </a:lnTo>
                <a:lnTo>
                  <a:pt x="48" y="149"/>
                </a:lnTo>
                <a:lnTo>
                  <a:pt x="47" y="148"/>
                </a:lnTo>
                <a:lnTo>
                  <a:pt x="46" y="148"/>
                </a:lnTo>
                <a:lnTo>
                  <a:pt x="45" y="148"/>
                </a:lnTo>
                <a:lnTo>
                  <a:pt x="44" y="147"/>
                </a:lnTo>
                <a:lnTo>
                  <a:pt x="44" y="147"/>
                </a:lnTo>
                <a:lnTo>
                  <a:pt x="43" y="146"/>
                </a:lnTo>
                <a:lnTo>
                  <a:pt x="43" y="145"/>
                </a:lnTo>
                <a:lnTo>
                  <a:pt x="42" y="145"/>
                </a:lnTo>
                <a:lnTo>
                  <a:pt x="42" y="144"/>
                </a:lnTo>
                <a:lnTo>
                  <a:pt x="41" y="143"/>
                </a:lnTo>
                <a:lnTo>
                  <a:pt x="41" y="142"/>
                </a:lnTo>
                <a:lnTo>
                  <a:pt x="41" y="142"/>
                </a:lnTo>
                <a:lnTo>
                  <a:pt x="41" y="140"/>
                </a:lnTo>
                <a:lnTo>
                  <a:pt x="41" y="139"/>
                </a:lnTo>
                <a:lnTo>
                  <a:pt x="42" y="137"/>
                </a:lnTo>
                <a:lnTo>
                  <a:pt x="42" y="136"/>
                </a:lnTo>
                <a:lnTo>
                  <a:pt x="42" y="135"/>
                </a:lnTo>
                <a:lnTo>
                  <a:pt x="42" y="135"/>
                </a:lnTo>
                <a:lnTo>
                  <a:pt x="42" y="134"/>
                </a:lnTo>
                <a:lnTo>
                  <a:pt x="42" y="134"/>
                </a:lnTo>
                <a:lnTo>
                  <a:pt x="41" y="133"/>
                </a:lnTo>
                <a:lnTo>
                  <a:pt x="41" y="132"/>
                </a:lnTo>
                <a:lnTo>
                  <a:pt x="41" y="132"/>
                </a:lnTo>
                <a:lnTo>
                  <a:pt x="41" y="131"/>
                </a:lnTo>
                <a:lnTo>
                  <a:pt x="41" y="128"/>
                </a:lnTo>
                <a:lnTo>
                  <a:pt x="41" y="127"/>
                </a:lnTo>
                <a:lnTo>
                  <a:pt x="41" y="126"/>
                </a:lnTo>
                <a:lnTo>
                  <a:pt x="41" y="125"/>
                </a:lnTo>
                <a:lnTo>
                  <a:pt x="41" y="124"/>
                </a:lnTo>
                <a:lnTo>
                  <a:pt x="41" y="124"/>
                </a:lnTo>
                <a:lnTo>
                  <a:pt x="40" y="123"/>
                </a:lnTo>
                <a:lnTo>
                  <a:pt x="40" y="123"/>
                </a:lnTo>
                <a:lnTo>
                  <a:pt x="39" y="122"/>
                </a:lnTo>
                <a:lnTo>
                  <a:pt x="38" y="121"/>
                </a:lnTo>
                <a:lnTo>
                  <a:pt x="35" y="120"/>
                </a:lnTo>
                <a:lnTo>
                  <a:pt x="34" y="119"/>
                </a:lnTo>
                <a:lnTo>
                  <a:pt x="33" y="119"/>
                </a:lnTo>
                <a:lnTo>
                  <a:pt x="32" y="118"/>
                </a:lnTo>
                <a:lnTo>
                  <a:pt x="31" y="117"/>
                </a:lnTo>
                <a:lnTo>
                  <a:pt x="30" y="116"/>
                </a:lnTo>
                <a:lnTo>
                  <a:pt x="29" y="116"/>
                </a:lnTo>
                <a:lnTo>
                  <a:pt x="29" y="115"/>
                </a:lnTo>
                <a:lnTo>
                  <a:pt x="29" y="114"/>
                </a:lnTo>
                <a:lnTo>
                  <a:pt x="28" y="113"/>
                </a:lnTo>
                <a:lnTo>
                  <a:pt x="28" y="113"/>
                </a:lnTo>
                <a:lnTo>
                  <a:pt x="28" y="112"/>
                </a:lnTo>
                <a:lnTo>
                  <a:pt x="29" y="111"/>
                </a:lnTo>
                <a:lnTo>
                  <a:pt x="29" y="110"/>
                </a:lnTo>
                <a:lnTo>
                  <a:pt x="30" y="108"/>
                </a:lnTo>
                <a:lnTo>
                  <a:pt x="30" y="107"/>
                </a:lnTo>
                <a:lnTo>
                  <a:pt x="30" y="106"/>
                </a:lnTo>
                <a:lnTo>
                  <a:pt x="30" y="105"/>
                </a:lnTo>
                <a:lnTo>
                  <a:pt x="30" y="104"/>
                </a:lnTo>
                <a:lnTo>
                  <a:pt x="30" y="103"/>
                </a:lnTo>
                <a:lnTo>
                  <a:pt x="29" y="102"/>
                </a:lnTo>
                <a:lnTo>
                  <a:pt x="29" y="101"/>
                </a:lnTo>
                <a:lnTo>
                  <a:pt x="28" y="100"/>
                </a:lnTo>
                <a:lnTo>
                  <a:pt x="23" y="97"/>
                </a:lnTo>
                <a:lnTo>
                  <a:pt x="21" y="95"/>
                </a:lnTo>
                <a:lnTo>
                  <a:pt x="19" y="93"/>
                </a:lnTo>
                <a:lnTo>
                  <a:pt x="18" y="91"/>
                </a:lnTo>
                <a:lnTo>
                  <a:pt x="17" y="90"/>
                </a:lnTo>
                <a:lnTo>
                  <a:pt x="16" y="88"/>
                </a:lnTo>
                <a:lnTo>
                  <a:pt x="15" y="87"/>
                </a:lnTo>
                <a:lnTo>
                  <a:pt x="13" y="83"/>
                </a:lnTo>
                <a:lnTo>
                  <a:pt x="13" y="82"/>
                </a:lnTo>
                <a:lnTo>
                  <a:pt x="12" y="81"/>
                </a:lnTo>
                <a:lnTo>
                  <a:pt x="10" y="78"/>
                </a:lnTo>
                <a:lnTo>
                  <a:pt x="9" y="77"/>
                </a:lnTo>
                <a:lnTo>
                  <a:pt x="9" y="76"/>
                </a:lnTo>
                <a:lnTo>
                  <a:pt x="9" y="76"/>
                </a:lnTo>
                <a:lnTo>
                  <a:pt x="9" y="75"/>
                </a:lnTo>
                <a:lnTo>
                  <a:pt x="9" y="75"/>
                </a:lnTo>
                <a:lnTo>
                  <a:pt x="9" y="73"/>
                </a:lnTo>
                <a:lnTo>
                  <a:pt x="10" y="72"/>
                </a:lnTo>
                <a:lnTo>
                  <a:pt x="11" y="71"/>
                </a:lnTo>
                <a:lnTo>
                  <a:pt x="12" y="70"/>
                </a:lnTo>
                <a:lnTo>
                  <a:pt x="12" y="70"/>
                </a:lnTo>
                <a:lnTo>
                  <a:pt x="13" y="69"/>
                </a:lnTo>
                <a:lnTo>
                  <a:pt x="16" y="67"/>
                </a:lnTo>
                <a:lnTo>
                  <a:pt x="17" y="66"/>
                </a:lnTo>
                <a:lnTo>
                  <a:pt x="18" y="66"/>
                </a:lnTo>
                <a:lnTo>
                  <a:pt x="18" y="65"/>
                </a:lnTo>
                <a:lnTo>
                  <a:pt x="18" y="64"/>
                </a:lnTo>
                <a:lnTo>
                  <a:pt x="18" y="64"/>
                </a:lnTo>
                <a:lnTo>
                  <a:pt x="18" y="63"/>
                </a:lnTo>
                <a:lnTo>
                  <a:pt x="18" y="62"/>
                </a:lnTo>
                <a:lnTo>
                  <a:pt x="17" y="62"/>
                </a:lnTo>
                <a:lnTo>
                  <a:pt x="15" y="60"/>
                </a:lnTo>
                <a:lnTo>
                  <a:pt x="12" y="56"/>
                </a:lnTo>
                <a:lnTo>
                  <a:pt x="9" y="53"/>
                </a:lnTo>
                <a:lnTo>
                  <a:pt x="7" y="51"/>
                </a:lnTo>
                <a:lnTo>
                  <a:pt x="6" y="51"/>
                </a:lnTo>
                <a:lnTo>
                  <a:pt x="5" y="50"/>
                </a:lnTo>
                <a:lnTo>
                  <a:pt x="4" y="49"/>
                </a:lnTo>
                <a:lnTo>
                  <a:pt x="2" y="48"/>
                </a:lnTo>
                <a:lnTo>
                  <a:pt x="1" y="48"/>
                </a:lnTo>
                <a:lnTo>
                  <a:pt x="1" y="47"/>
                </a:lnTo>
                <a:lnTo>
                  <a:pt x="0" y="47"/>
                </a:lnTo>
                <a:lnTo>
                  <a:pt x="0" y="47"/>
                </a:lnTo>
                <a:lnTo>
                  <a:pt x="0" y="46"/>
                </a:lnTo>
                <a:lnTo>
                  <a:pt x="0" y="46"/>
                </a:lnTo>
                <a:lnTo>
                  <a:pt x="1" y="45"/>
                </a:lnTo>
                <a:lnTo>
                  <a:pt x="1" y="45"/>
                </a:lnTo>
                <a:lnTo>
                  <a:pt x="2" y="44"/>
                </a:lnTo>
                <a:lnTo>
                  <a:pt x="3" y="43"/>
                </a:lnTo>
                <a:lnTo>
                  <a:pt x="5" y="43"/>
                </a:lnTo>
                <a:lnTo>
                  <a:pt x="9" y="41"/>
                </a:lnTo>
                <a:lnTo>
                  <a:pt x="12" y="40"/>
                </a:lnTo>
                <a:lnTo>
                  <a:pt x="15" y="39"/>
                </a:lnTo>
                <a:lnTo>
                  <a:pt x="19" y="38"/>
                </a:lnTo>
                <a:lnTo>
                  <a:pt x="21" y="37"/>
                </a:lnTo>
                <a:lnTo>
                  <a:pt x="23" y="36"/>
                </a:lnTo>
                <a:lnTo>
                  <a:pt x="26" y="35"/>
                </a:lnTo>
                <a:lnTo>
                  <a:pt x="27" y="34"/>
                </a:lnTo>
                <a:lnTo>
                  <a:pt x="28" y="34"/>
                </a:lnTo>
                <a:lnTo>
                  <a:pt x="29" y="34"/>
                </a:lnTo>
                <a:lnTo>
                  <a:pt x="30" y="34"/>
                </a:lnTo>
                <a:lnTo>
                  <a:pt x="31" y="34"/>
                </a:lnTo>
                <a:lnTo>
                  <a:pt x="32" y="34"/>
                </a:lnTo>
                <a:lnTo>
                  <a:pt x="33" y="34"/>
                </a:lnTo>
                <a:lnTo>
                  <a:pt x="34" y="35"/>
                </a:lnTo>
                <a:lnTo>
                  <a:pt x="36" y="36"/>
                </a:lnTo>
                <a:lnTo>
                  <a:pt x="37" y="37"/>
                </a:lnTo>
                <a:lnTo>
                  <a:pt x="39" y="37"/>
                </a:lnTo>
                <a:lnTo>
                  <a:pt x="40" y="37"/>
                </a:lnTo>
                <a:lnTo>
                  <a:pt x="42" y="38"/>
                </a:lnTo>
                <a:lnTo>
                  <a:pt x="44" y="38"/>
                </a:lnTo>
                <a:lnTo>
                  <a:pt x="46" y="38"/>
                </a:lnTo>
                <a:lnTo>
                  <a:pt x="47" y="37"/>
                </a:lnTo>
                <a:lnTo>
                  <a:pt x="48" y="37"/>
                </a:lnTo>
                <a:lnTo>
                  <a:pt x="49" y="36"/>
                </a:lnTo>
                <a:lnTo>
                  <a:pt x="50" y="36"/>
                </a:lnTo>
                <a:lnTo>
                  <a:pt x="50" y="35"/>
                </a:lnTo>
                <a:lnTo>
                  <a:pt x="50" y="34"/>
                </a:lnTo>
                <a:lnTo>
                  <a:pt x="51" y="32"/>
                </a:lnTo>
                <a:lnTo>
                  <a:pt x="52" y="29"/>
                </a:lnTo>
                <a:lnTo>
                  <a:pt x="52" y="27"/>
                </a:lnTo>
                <a:lnTo>
                  <a:pt x="53" y="26"/>
                </a:lnTo>
                <a:lnTo>
                  <a:pt x="54" y="25"/>
                </a:lnTo>
                <a:lnTo>
                  <a:pt x="54" y="24"/>
                </a:lnTo>
                <a:lnTo>
                  <a:pt x="55" y="23"/>
                </a:lnTo>
                <a:lnTo>
                  <a:pt x="56" y="22"/>
                </a:lnTo>
                <a:lnTo>
                  <a:pt x="57" y="22"/>
                </a:lnTo>
                <a:lnTo>
                  <a:pt x="58" y="21"/>
                </a:lnTo>
                <a:lnTo>
                  <a:pt x="59" y="21"/>
                </a:lnTo>
                <a:lnTo>
                  <a:pt x="60" y="21"/>
                </a:lnTo>
                <a:lnTo>
                  <a:pt x="62" y="20"/>
                </a:lnTo>
                <a:lnTo>
                  <a:pt x="66" y="20"/>
                </a:lnTo>
                <a:lnTo>
                  <a:pt x="68" y="20"/>
                </a:lnTo>
                <a:lnTo>
                  <a:pt x="69" y="20"/>
                </a:lnTo>
                <a:lnTo>
                  <a:pt x="73" y="18"/>
                </a:lnTo>
                <a:lnTo>
                  <a:pt x="75" y="18"/>
                </a:lnTo>
                <a:lnTo>
                  <a:pt x="77" y="17"/>
                </a:lnTo>
                <a:lnTo>
                  <a:pt x="83" y="14"/>
                </a:lnTo>
                <a:lnTo>
                  <a:pt x="84" y="13"/>
                </a:lnTo>
                <a:lnTo>
                  <a:pt x="85" y="13"/>
                </a:lnTo>
                <a:lnTo>
                  <a:pt x="90" y="11"/>
                </a:lnTo>
                <a:lnTo>
                  <a:pt x="93" y="10"/>
                </a:lnTo>
                <a:lnTo>
                  <a:pt x="95" y="9"/>
                </a:lnTo>
                <a:lnTo>
                  <a:pt x="99" y="7"/>
                </a:lnTo>
                <a:lnTo>
                  <a:pt x="100" y="6"/>
                </a:lnTo>
                <a:lnTo>
                  <a:pt x="102" y="5"/>
                </a:lnTo>
                <a:lnTo>
                  <a:pt x="106" y="4"/>
                </a:lnTo>
                <a:lnTo>
                  <a:pt x="109" y="3"/>
                </a:lnTo>
                <a:lnTo>
                  <a:pt x="112" y="3"/>
                </a:lnTo>
                <a:lnTo>
                  <a:pt x="119" y="1"/>
                </a:lnTo>
                <a:lnTo>
                  <a:pt x="122" y="1"/>
                </a:lnTo>
                <a:lnTo>
                  <a:pt x="123" y="0"/>
                </a:lnTo>
                <a:lnTo>
                  <a:pt x="123" y="0"/>
                </a:lnTo>
                <a:lnTo>
                  <a:pt x="123" y="0"/>
                </a:lnTo>
                <a:lnTo>
                  <a:pt x="124" y="0"/>
                </a:lnTo>
                <a:close/>
              </a:path>
            </a:pathLst>
          </a:custGeom>
          <a:solidFill>
            <a:srgbClr val="7191D1"/>
          </a:solidFill>
          <a:ln w="26988">
            <a:solidFill>
              <a:srgbClr val="FFFFF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323" name="Freeform 260">
            <a:extLst>
              <a:ext uri="{FF2B5EF4-FFF2-40B4-BE49-F238E27FC236}">
                <a16:creationId xmlns:a16="http://schemas.microsoft.com/office/drawing/2014/main" id="{4BE4A50C-3707-460C-953B-40552E0CCB15}"/>
              </a:ext>
            </a:extLst>
          </p:cNvPr>
          <p:cNvSpPr>
            <a:spLocks noEditPoints="1"/>
          </p:cNvSpPr>
          <p:nvPr/>
        </p:nvSpPr>
        <p:spPr bwMode="auto">
          <a:xfrm>
            <a:off x="7933968" y="1793008"/>
            <a:ext cx="915103" cy="740846"/>
          </a:xfrm>
          <a:custGeom>
            <a:avLst/>
            <a:gdLst>
              <a:gd name="T0" fmla="*/ 691 w 898"/>
              <a:gd name="T1" fmla="*/ 30 h 727"/>
              <a:gd name="T2" fmla="*/ 725 w 898"/>
              <a:gd name="T3" fmla="*/ 76 h 727"/>
              <a:gd name="T4" fmla="*/ 732 w 898"/>
              <a:gd name="T5" fmla="*/ 149 h 727"/>
              <a:gd name="T6" fmla="*/ 745 w 898"/>
              <a:gd name="T7" fmla="*/ 182 h 727"/>
              <a:gd name="T8" fmla="*/ 784 w 898"/>
              <a:gd name="T9" fmla="*/ 215 h 727"/>
              <a:gd name="T10" fmla="*/ 832 w 898"/>
              <a:gd name="T11" fmla="*/ 248 h 727"/>
              <a:gd name="T12" fmla="*/ 826 w 898"/>
              <a:gd name="T13" fmla="*/ 308 h 727"/>
              <a:gd name="T14" fmla="*/ 849 w 898"/>
              <a:gd name="T15" fmla="*/ 338 h 727"/>
              <a:gd name="T16" fmla="*/ 838 w 898"/>
              <a:gd name="T17" fmla="*/ 370 h 727"/>
              <a:gd name="T18" fmla="*/ 855 w 898"/>
              <a:gd name="T19" fmla="*/ 397 h 727"/>
              <a:gd name="T20" fmla="*/ 895 w 898"/>
              <a:gd name="T21" fmla="*/ 430 h 727"/>
              <a:gd name="T22" fmla="*/ 884 w 898"/>
              <a:gd name="T23" fmla="*/ 498 h 727"/>
              <a:gd name="T24" fmla="*/ 857 w 898"/>
              <a:gd name="T25" fmla="*/ 534 h 727"/>
              <a:gd name="T26" fmla="*/ 799 w 898"/>
              <a:gd name="T27" fmla="*/ 560 h 727"/>
              <a:gd name="T28" fmla="*/ 752 w 898"/>
              <a:gd name="T29" fmla="*/ 599 h 727"/>
              <a:gd name="T30" fmla="*/ 778 w 898"/>
              <a:gd name="T31" fmla="*/ 647 h 727"/>
              <a:gd name="T32" fmla="*/ 741 w 898"/>
              <a:gd name="T33" fmla="*/ 671 h 727"/>
              <a:gd name="T34" fmla="*/ 668 w 898"/>
              <a:gd name="T35" fmla="*/ 666 h 727"/>
              <a:gd name="T36" fmla="*/ 644 w 898"/>
              <a:gd name="T37" fmla="*/ 701 h 727"/>
              <a:gd name="T38" fmla="*/ 608 w 898"/>
              <a:gd name="T39" fmla="*/ 679 h 727"/>
              <a:gd name="T40" fmla="*/ 559 w 898"/>
              <a:gd name="T41" fmla="*/ 678 h 727"/>
              <a:gd name="T42" fmla="*/ 522 w 898"/>
              <a:gd name="T43" fmla="*/ 726 h 727"/>
              <a:gd name="T44" fmla="*/ 481 w 898"/>
              <a:gd name="T45" fmla="*/ 710 h 727"/>
              <a:gd name="T46" fmla="*/ 422 w 898"/>
              <a:gd name="T47" fmla="*/ 698 h 727"/>
              <a:gd name="T48" fmla="*/ 386 w 898"/>
              <a:gd name="T49" fmla="*/ 706 h 727"/>
              <a:gd name="T50" fmla="*/ 337 w 898"/>
              <a:gd name="T51" fmla="*/ 707 h 727"/>
              <a:gd name="T52" fmla="*/ 276 w 898"/>
              <a:gd name="T53" fmla="*/ 692 h 727"/>
              <a:gd name="T54" fmla="*/ 227 w 898"/>
              <a:gd name="T55" fmla="*/ 722 h 727"/>
              <a:gd name="T56" fmla="*/ 179 w 898"/>
              <a:gd name="T57" fmla="*/ 720 h 727"/>
              <a:gd name="T58" fmla="*/ 141 w 898"/>
              <a:gd name="T59" fmla="*/ 698 h 727"/>
              <a:gd name="T60" fmla="*/ 123 w 898"/>
              <a:gd name="T61" fmla="*/ 645 h 727"/>
              <a:gd name="T62" fmla="*/ 119 w 898"/>
              <a:gd name="T63" fmla="*/ 622 h 727"/>
              <a:gd name="T64" fmla="*/ 112 w 898"/>
              <a:gd name="T65" fmla="*/ 600 h 727"/>
              <a:gd name="T66" fmla="*/ 159 w 898"/>
              <a:gd name="T67" fmla="*/ 571 h 727"/>
              <a:gd name="T68" fmla="*/ 167 w 898"/>
              <a:gd name="T69" fmla="*/ 519 h 727"/>
              <a:gd name="T70" fmla="*/ 152 w 898"/>
              <a:gd name="T71" fmla="*/ 440 h 727"/>
              <a:gd name="T72" fmla="*/ 103 w 898"/>
              <a:gd name="T73" fmla="*/ 402 h 727"/>
              <a:gd name="T74" fmla="*/ 47 w 898"/>
              <a:gd name="T75" fmla="*/ 381 h 727"/>
              <a:gd name="T76" fmla="*/ 2 w 898"/>
              <a:gd name="T77" fmla="*/ 376 h 727"/>
              <a:gd name="T78" fmla="*/ 9 w 898"/>
              <a:gd name="T79" fmla="*/ 332 h 727"/>
              <a:gd name="T80" fmla="*/ 39 w 898"/>
              <a:gd name="T81" fmla="*/ 297 h 727"/>
              <a:gd name="T82" fmla="*/ 102 w 898"/>
              <a:gd name="T83" fmla="*/ 258 h 727"/>
              <a:gd name="T84" fmla="*/ 163 w 898"/>
              <a:gd name="T85" fmla="*/ 242 h 727"/>
              <a:gd name="T86" fmla="*/ 213 w 898"/>
              <a:gd name="T87" fmla="*/ 224 h 727"/>
              <a:gd name="T88" fmla="*/ 249 w 898"/>
              <a:gd name="T89" fmla="*/ 188 h 727"/>
              <a:gd name="T90" fmla="*/ 335 w 898"/>
              <a:gd name="T91" fmla="*/ 181 h 727"/>
              <a:gd name="T92" fmla="*/ 408 w 898"/>
              <a:gd name="T93" fmla="*/ 171 h 727"/>
              <a:gd name="T94" fmla="*/ 426 w 898"/>
              <a:gd name="T95" fmla="*/ 126 h 727"/>
              <a:gd name="T96" fmla="*/ 450 w 898"/>
              <a:gd name="T97" fmla="*/ 83 h 727"/>
              <a:gd name="T98" fmla="*/ 482 w 898"/>
              <a:gd name="T99" fmla="*/ 76 h 727"/>
              <a:gd name="T100" fmla="*/ 514 w 898"/>
              <a:gd name="T101" fmla="*/ 92 h 727"/>
              <a:gd name="T102" fmla="*/ 573 w 898"/>
              <a:gd name="T103" fmla="*/ 45 h 727"/>
              <a:gd name="T104" fmla="*/ 619 w 898"/>
              <a:gd name="T105" fmla="*/ 29 h 727"/>
              <a:gd name="T106" fmla="*/ 429 w 898"/>
              <a:gd name="T107" fmla="*/ 306 h 727"/>
              <a:gd name="T108" fmla="*/ 380 w 898"/>
              <a:gd name="T109" fmla="*/ 323 h 727"/>
              <a:gd name="T110" fmla="*/ 364 w 898"/>
              <a:gd name="T111" fmla="*/ 359 h 727"/>
              <a:gd name="T112" fmla="*/ 382 w 898"/>
              <a:gd name="T113" fmla="*/ 405 h 727"/>
              <a:gd name="T114" fmla="*/ 398 w 898"/>
              <a:gd name="T115" fmla="*/ 437 h 727"/>
              <a:gd name="T116" fmla="*/ 464 w 898"/>
              <a:gd name="T117" fmla="*/ 409 h 727"/>
              <a:gd name="T118" fmla="*/ 522 w 898"/>
              <a:gd name="T119" fmla="*/ 405 h 727"/>
              <a:gd name="T120" fmla="*/ 544 w 898"/>
              <a:gd name="T121" fmla="*/ 356 h 727"/>
              <a:gd name="T122" fmla="*/ 504 w 898"/>
              <a:gd name="T123" fmla="*/ 314 h 7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898" h="727">
                <a:moveTo>
                  <a:pt x="639" y="0"/>
                </a:moveTo>
                <a:lnTo>
                  <a:pt x="640" y="1"/>
                </a:lnTo>
                <a:lnTo>
                  <a:pt x="641" y="1"/>
                </a:lnTo>
                <a:lnTo>
                  <a:pt x="642" y="2"/>
                </a:lnTo>
                <a:lnTo>
                  <a:pt x="642" y="2"/>
                </a:lnTo>
                <a:lnTo>
                  <a:pt x="645" y="5"/>
                </a:lnTo>
                <a:lnTo>
                  <a:pt x="646" y="6"/>
                </a:lnTo>
                <a:lnTo>
                  <a:pt x="648" y="7"/>
                </a:lnTo>
                <a:lnTo>
                  <a:pt x="651" y="9"/>
                </a:lnTo>
                <a:lnTo>
                  <a:pt x="652" y="10"/>
                </a:lnTo>
                <a:lnTo>
                  <a:pt x="653" y="11"/>
                </a:lnTo>
                <a:lnTo>
                  <a:pt x="654" y="13"/>
                </a:lnTo>
                <a:lnTo>
                  <a:pt x="654" y="13"/>
                </a:lnTo>
                <a:lnTo>
                  <a:pt x="655" y="14"/>
                </a:lnTo>
                <a:lnTo>
                  <a:pt x="656" y="14"/>
                </a:lnTo>
                <a:lnTo>
                  <a:pt x="657" y="15"/>
                </a:lnTo>
                <a:lnTo>
                  <a:pt x="658" y="15"/>
                </a:lnTo>
                <a:lnTo>
                  <a:pt x="658" y="15"/>
                </a:lnTo>
                <a:lnTo>
                  <a:pt x="659" y="14"/>
                </a:lnTo>
                <a:lnTo>
                  <a:pt x="660" y="14"/>
                </a:lnTo>
                <a:lnTo>
                  <a:pt x="660" y="14"/>
                </a:lnTo>
                <a:lnTo>
                  <a:pt x="662" y="13"/>
                </a:lnTo>
                <a:lnTo>
                  <a:pt x="663" y="12"/>
                </a:lnTo>
                <a:lnTo>
                  <a:pt x="664" y="11"/>
                </a:lnTo>
                <a:lnTo>
                  <a:pt x="665" y="11"/>
                </a:lnTo>
                <a:lnTo>
                  <a:pt x="666" y="11"/>
                </a:lnTo>
                <a:lnTo>
                  <a:pt x="667" y="11"/>
                </a:lnTo>
                <a:lnTo>
                  <a:pt x="668" y="11"/>
                </a:lnTo>
                <a:lnTo>
                  <a:pt x="672" y="12"/>
                </a:lnTo>
                <a:lnTo>
                  <a:pt x="673" y="12"/>
                </a:lnTo>
                <a:lnTo>
                  <a:pt x="674" y="12"/>
                </a:lnTo>
                <a:lnTo>
                  <a:pt x="675" y="13"/>
                </a:lnTo>
                <a:lnTo>
                  <a:pt x="676" y="13"/>
                </a:lnTo>
                <a:lnTo>
                  <a:pt x="677" y="14"/>
                </a:lnTo>
                <a:lnTo>
                  <a:pt x="678" y="16"/>
                </a:lnTo>
                <a:lnTo>
                  <a:pt x="682" y="20"/>
                </a:lnTo>
                <a:lnTo>
                  <a:pt x="688" y="27"/>
                </a:lnTo>
                <a:lnTo>
                  <a:pt x="691" y="30"/>
                </a:lnTo>
                <a:lnTo>
                  <a:pt x="692" y="30"/>
                </a:lnTo>
                <a:lnTo>
                  <a:pt x="692" y="31"/>
                </a:lnTo>
                <a:lnTo>
                  <a:pt x="693" y="32"/>
                </a:lnTo>
                <a:lnTo>
                  <a:pt x="695" y="32"/>
                </a:lnTo>
                <a:lnTo>
                  <a:pt x="696" y="33"/>
                </a:lnTo>
                <a:lnTo>
                  <a:pt x="699" y="34"/>
                </a:lnTo>
                <a:lnTo>
                  <a:pt x="700" y="34"/>
                </a:lnTo>
                <a:lnTo>
                  <a:pt x="701" y="35"/>
                </a:lnTo>
                <a:lnTo>
                  <a:pt x="703" y="36"/>
                </a:lnTo>
                <a:lnTo>
                  <a:pt x="705" y="38"/>
                </a:lnTo>
                <a:lnTo>
                  <a:pt x="708" y="40"/>
                </a:lnTo>
                <a:lnTo>
                  <a:pt x="709" y="41"/>
                </a:lnTo>
                <a:lnTo>
                  <a:pt x="710" y="42"/>
                </a:lnTo>
                <a:lnTo>
                  <a:pt x="711" y="43"/>
                </a:lnTo>
                <a:lnTo>
                  <a:pt x="712" y="45"/>
                </a:lnTo>
                <a:lnTo>
                  <a:pt x="713" y="46"/>
                </a:lnTo>
                <a:lnTo>
                  <a:pt x="715" y="50"/>
                </a:lnTo>
                <a:lnTo>
                  <a:pt x="716" y="52"/>
                </a:lnTo>
                <a:lnTo>
                  <a:pt x="717" y="53"/>
                </a:lnTo>
                <a:lnTo>
                  <a:pt x="718" y="53"/>
                </a:lnTo>
                <a:lnTo>
                  <a:pt x="719" y="55"/>
                </a:lnTo>
                <a:lnTo>
                  <a:pt x="720" y="55"/>
                </a:lnTo>
                <a:lnTo>
                  <a:pt x="721" y="56"/>
                </a:lnTo>
                <a:lnTo>
                  <a:pt x="722" y="57"/>
                </a:lnTo>
                <a:lnTo>
                  <a:pt x="724" y="58"/>
                </a:lnTo>
                <a:lnTo>
                  <a:pt x="727" y="59"/>
                </a:lnTo>
                <a:lnTo>
                  <a:pt x="733" y="62"/>
                </a:lnTo>
                <a:lnTo>
                  <a:pt x="734" y="62"/>
                </a:lnTo>
                <a:lnTo>
                  <a:pt x="736" y="63"/>
                </a:lnTo>
                <a:lnTo>
                  <a:pt x="735" y="64"/>
                </a:lnTo>
                <a:lnTo>
                  <a:pt x="733" y="66"/>
                </a:lnTo>
                <a:lnTo>
                  <a:pt x="730" y="69"/>
                </a:lnTo>
                <a:lnTo>
                  <a:pt x="728" y="71"/>
                </a:lnTo>
                <a:lnTo>
                  <a:pt x="727" y="72"/>
                </a:lnTo>
                <a:lnTo>
                  <a:pt x="726" y="73"/>
                </a:lnTo>
                <a:lnTo>
                  <a:pt x="726" y="74"/>
                </a:lnTo>
                <a:lnTo>
                  <a:pt x="726" y="75"/>
                </a:lnTo>
                <a:lnTo>
                  <a:pt x="725" y="76"/>
                </a:lnTo>
                <a:lnTo>
                  <a:pt x="725" y="77"/>
                </a:lnTo>
                <a:lnTo>
                  <a:pt x="725" y="78"/>
                </a:lnTo>
                <a:lnTo>
                  <a:pt x="726" y="79"/>
                </a:lnTo>
                <a:lnTo>
                  <a:pt x="726" y="80"/>
                </a:lnTo>
                <a:lnTo>
                  <a:pt x="728" y="83"/>
                </a:lnTo>
                <a:lnTo>
                  <a:pt x="729" y="85"/>
                </a:lnTo>
                <a:lnTo>
                  <a:pt x="729" y="87"/>
                </a:lnTo>
                <a:lnTo>
                  <a:pt x="730" y="90"/>
                </a:lnTo>
                <a:lnTo>
                  <a:pt x="731" y="93"/>
                </a:lnTo>
                <a:lnTo>
                  <a:pt x="732" y="94"/>
                </a:lnTo>
                <a:lnTo>
                  <a:pt x="732" y="95"/>
                </a:lnTo>
                <a:lnTo>
                  <a:pt x="732" y="96"/>
                </a:lnTo>
                <a:lnTo>
                  <a:pt x="732" y="99"/>
                </a:lnTo>
                <a:lnTo>
                  <a:pt x="732" y="105"/>
                </a:lnTo>
                <a:lnTo>
                  <a:pt x="732" y="107"/>
                </a:lnTo>
                <a:lnTo>
                  <a:pt x="732" y="109"/>
                </a:lnTo>
                <a:lnTo>
                  <a:pt x="732" y="110"/>
                </a:lnTo>
                <a:lnTo>
                  <a:pt x="733" y="111"/>
                </a:lnTo>
                <a:lnTo>
                  <a:pt x="734" y="112"/>
                </a:lnTo>
                <a:lnTo>
                  <a:pt x="735" y="114"/>
                </a:lnTo>
                <a:lnTo>
                  <a:pt x="736" y="115"/>
                </a:lnTo>
                <a:lnTo>
                  <a:pt x="736" y="117"/>
                </a:lnTo>
                <a:lnTo>
                  <a:pt x="737" y="118"/>
                </a:lnTo>
                <a:lnTo>
                  <a:pt x="738" y="119"/>
                </a:lnTo>
                <a:lnTo>
                  <a:pt x="739" y="125"/>
                </a:lnTo>
                <a:lnTo>
                  <a:pt x="739" y="127"/>
                </a:lnTo>
                <a:lnTo>
                  <a:pt x="739" y="128"/>
                </a:lnTo>
                <a:lnTo>
                  <a:pt x="739" y="130"/>
                </a:lnTo>
                <a:lnTo>
                  <a:pt x="739" y="132"/>
                </a:lnTo>
                <a:lnTo>
                  <a:pt x="739" y="134"/>
                </a:lnTo>
                <a:lnTo>
                  <a:pt x="738" y="136"/>
                </a:lnTo>
                <a:lnTo>
                  <a:pt x="738" y="137"/>
                </a:lnTo>
                <a:lnTo>
                  <a:pt x="737" y="138"/>
                </a:lnTo>
                <a:lnTo>
                  <a:pt x="735" y="142"/>
                </a:lnTo>
                <a:lnTo>
                  <a:pt x="734" y="143"/>
                </a:lnTo>
                <a:lnTo>
                  <a:pt x="734" y="144"/>
                </a:lnTo>
                <a:lnTo>
                  <a:pt x="732" y="148"/>
                </a:lnTo>
                <a:lnTo>
                  <a:pt x="732" y="149"/>
                </a:lnTo>
                <a:lnTo>
                  <a:pt x="731" y="150"/>
                </a:lnTo>
                <a:lnTo>
                  <a:pt x="731" y="150"/>
                </a:lnTo>
                <a:lnTo>
                  <a:pt x="730" y="151"/>
                </a:lnTo>
                <a:lnTo>
                  <a:pt x="729" y="152"/>
                </a:lnTo>
                <a:lnTo>
                  <a:pt x="726" y="153"/>
                </a:lnTo>
                <a:lnTo>
                  <a:pt x="725" y="154"/>
                </a:lnTo>
                <a:lnTo>
                  <a:pt x="724" y="154"/>
                </a:lnTo>
                <a:lnTo>
                  <a:pt x="724" y="155"/>
                </a:lnTo>
                <a:lnTo>
                  <a:pt x="723" y="156"/>
                </a:lnTo>
                <a:lnTo>
                  <a:pt x="722" y="157"/>
                </a:lnTo>
                <a:lnTo>
                  <a:pt x="722" y="158"/>
                </a:lnTo>
                <a:lnTo>
                  <a:pt x="722" y="159"/>
                </a:lnTo>
                <a:lnTo>
                  <a:pt x="722" y="160"/>
                </a:lnTo>
                <a:lnTo>
                  <a:pt x="722" y="161"/>
                </a:lnTo>
                <a:lnTo>
                  <a:pt x="722" y="162"/>
                </a:lnTo>
                <a:lnTo>
                  <a:pt x="723" y="163"/>
                </a:lnTo>
                <a:lnTo>
                  <a:pt x="723" y="164"/>
                </a:lnTo>
                <a:lnTo>
                  <a:pt x="725" y="167"/>
                </a:lnTo>
                <a:lnTo>
                  <a:pt x="726" y="168"/>
                </a:lnTo>
                <a:lnTo>
                  <a:pt x="726" y="169"/>
                </a:lnTo>
                <a:lnTo>
                  <a:pt x="727" y="171"/>
                </a:lnTo>
                <a:lnTo>
                  <a:pt x="727" y="173"/>
                </a:lnTo>
                <a:lnTo>
                  <a:pt x="728" y="174"/>
                </a:lnTo>
                <a:lnTo>
                  <a:pt x="728" y="175"/>
                </a:lnTo>
                <a:lnTo>
                  <a:pt x="729" y="176"/>
                </a:lnTo>
                <a:lnTo>
                  <a:pt x="730" y="177"/>
                </a:lnTo>
                <a:lnTo>
                  <a:pt x="731" y="177"/>
                </a:lnTo>
                <a:lnTo>
                  <a:pt x="732" y="178"/>
                </a:lnTo>
                <a:lnTo>
                  <a:pt x="733" y="179"/>
                </a:lnTo>
                <a:lnTo>
                  <a:pt x="734" y="179"/>
                </a:lnTo>
                <a:lnTo>
                  <a:pt x="735" y="180"/>
                </a:lnTo>
                <a:lnTo>
                  <a:pt x="736" y="180"/>
                </a:lnTo>
                <a:lnTo>
                  <a:pt x="737" y="180"/>
                </a:lnTo>
                <a:lnTo>
                  <a:pt x="738" y="181"/>
                </a:lnTo>
                <a:lnTo>
                  <a:pt x="739" y="181"/>
                </a:lnTo>
                <a:lnTo>
                  <a:pt x="743" y="181"/>
                </a:lnTo>
                <a:lnTo>
                  <a:pt x="744" y="181"/>
                </a:lnTo>
                <a:lnTo>
                  <a:pt x="745" y="182"/>
                </a:lnTo>
                <a:lnTo>
                  <a:pt x="747" y="182"/>
                </a:lnTo>
                <a:lnTo>
                  <a:pt x="748" y="183"/>
                </a:lnTo>
                <a:lnTo>
                  <a:pt x="749" y="184"/>
                </a:lnTo>
                <a:lnTo>
                  <a:pt x="750" y="184"/>
                </a:lnTo>
                <a:lnTo>
                  <a:pt x="751" y="185"/>
                </a:lnTo>
                <a:lnTo>
                  <a:pt x="752" y="187"/>
                </a:lnTo>
                <a:lnTo>
                  <a:pt x="753" y="188"/>
                </a:lnTo>
                <a:lnTo>
                  <a:pt x="754" y="189"/>
                </a:lnTo>
                <a:lnTo>
                  <a:pt x="756" y="191"/>
                </a:lnTo>
                <a:lnTo>
                  <a:pt x="758" y="192"/>
                </a:lnTo>
                <a:lnTo>
                  <a:pt x="760" y="194"/>
                </a:lnTo>
                <a:lnTo>
                  <a:pt x="760" y="195"/>
                </a:lnTo>
                <a:lnTo>
                  <a:pt x="761" y="196"/>
                </a:lnTo>
                <a:lnTo>
                  <a:pt x="762" y="197"/>
                </a:lnTo>
                <a:lnTo>
                  <a:pt x="762" y="198"/>
                </a:lnTo>
                <a:lnTo>
                  <a:pt x="762" y="199"/>
                </a:lnTo>
                <a:lnTo>
                  <a:pt x="762" y="202"/>
                </a:lnTo>
                <a:lnTo>
                  <a:pt x="762" y="204"/>
                </a:lnTo>
                <a:lnTo>
                  <a:pt x="762" y="205"/>
                </a:lnTo>
                <a:lnTo>
                  <a:pt x="763" y="207"/>
                </a:lnTo>
                <a:lnTo>
                  <a:pt x="763" y="208"/>
                </a:lnTo>
                <a:lnTo>
                  <a:pt x="764" y="209"/>
                </a:lnTo>
                <a:lnTo>
                  <a:pt x="764" y="210"/>
                </a:lnTo>
                <a:lnTo>
                  <a:pt x="764" y="211"/>
                </a:lnTo>
                <a:lnTo>
                  <a:pt x="765" y="211"/>
                </a:lnTo>
                <a:lnTo>
                  <a:pt x="766" y="212"/>
                </a:lnTo>
                <a:lnTo>
                  <a:pt x="767" y="213"/>
                </a:lnTo>
                <a:lnTo>
                  <a:pt x="768" y="214"/>
                </a:lnTo>
                <a:lnTo>
                  <a:pt x="769" y="214"/>
                </a:lnTo>
                <a:lnTo>
                  <a:pt x="770" y="215"/>
                </a:lnTo>
                <a:lnTo>
                  <a:pt x="771" y="215"/>
                </a:lnTo>
                <a:lnTo>
                  <a:pt x="772" y="216"/>
                </a:lnTo>
                <a:lnTo>
                  <a:pt x="773" y="216"/>
                </a:lnTo>
                <a:lnTo>
                  <a:pt x="774" y="216"/>
                </a:lnTo>
                <a:lnTo>
                  <a:pt x="775" y="216"/>
                </a:lnTo>
                <a:lnTo>
                  <a:pt x="776" y="216"/>
                </a:lnTo>
                <a:lnTo>
                  <a:pt x="783" y="215"/>
                </a:lnTo>
                <a:lnTo>
                  <a:pt x="784" y="215"/>
                </a:lnTo>
                <a:lnTo>
                  <a:pt x="786" y="215"/>
                </a:lnTo>
                <a:lnTo>
                  <a:pt x="792" y="216"/>
                </a:lnTo>
                <a:lnTo>
                  <a:pt x="795" y="216"/>
                </a:lnTo>
                <a:lnTo>
                  <a:pt x="800" y="217"/>
                </a:lnTo>
                <a:lnTo>
                  <a:pt x="801" y="217"/>
                </a:lnTo>
                <a:lnTo>
                  <a:pt x="803" y="217"/>
                </a:lnTo>
                <a:lnTo>
                  <a:pt x="804" y="217"/>
                </a:lnTo>
                <a:lnTo>
                  <a:pt x="806" y="216"/>
                </a:lnTo>
                <a:lnTo>
                  <a:pt x="811" y="215"/>
                </a:lnTo>
                <a:lnTo>
                  <a:pt x="814" y="213"/>
                </a:lnTo>
                <a:lnTo>
                  <a:pt x="816" y="213"/>
                </a:lnTo>
                <a:lnTo>
                  <a:pt x="817" y="212"/>
                </a:lnTo>
                <a:lnTo>
                  <a:pt x="819" y="212"/>
                </a:lnTo>
                <a:lnTo>
                  <a:pt x="820" y="212"/>
                </a:lnTo>
                <a:lnTo>
                  <a:pt x="821" y="212"/>
                </a:lnTo>
                <a:lnTo>
                  <a:pt x="821" y="212"/>
                </a:lnTo>
                <a:lnTo>
                  <a:pt x="822" y="212"/>
                </a:lnTo>
                <a:lnTo>
                  <a:pt x="823" y="213"/>
                </a:lnTo>
                <a:lnTo>
                  <a:pt x="824" y="213"/>
                </a:lnTo>
                <a:lnTo>
                  <a:pt x="826" y="215"/>
                </a:lnTo>
                <a:lnTo>
                  <a:pt x="827" y="216"/>
                </a:lnTo>
                <a:lnTo>
                  <a:pt x="829" y="217"/>
                </a:lnTo>
                <a:lnTo>
                  <a:pt x="829" y="218"/>
                </a:lnTo>
                <a:lnTo>
                  <a:pt x="830" y="219"/>
                </a:lnTo>
                <a:lnTo>
                  <a:pt x="831" y="220"/>
                </a:lnTo>
                <a:lnTo>
                  <a:pt x="831" y="221"/>
                </a:lnTo>
                <a:lnTo>
                  <a:pt x="832" y="222"/>
                </a:lnTo>
                <a:lnTo>
                  <a:pt x="832" y="224"/>
                </a:lnTo>
                <a:lnTo>
                  <a:pt x="833" y="225"/>
                </a:lnTo>
                <a:lnTo>
                  <a:pt x="833" y="227"/>
                </a:lnTo>
                <a:lnTo>
                  <a:pt x="833" y="230"/>
                </a:lnTo>
                <a:lnTo>
                  <a:pt x="833" y="234"/>
                </a:lnTo>
                <a:lnTo>
                  <a:pt x="833" y="237"/>
                </a:lnTo>
                <a:lnTo>
                  <a:pt x="833" y="239"/>
                </a:lnTo>
                <a:lnTo>
                  <a:pt x="832" y="243"/>
                </a:lnTo>
                <a:lnTo>
                  <a:pt x="832" y="244"/>
                </a:lnTo>
                <a:lnTo>
                  <a:pt x="832" y="245"/>
                </a:lnTo>
                <a:lnTo>
                  <a:pt x="832" y="248"/>
                </a:lnTo>
                <a:lnTo>
                  <a:pt x="832" y="250"/>
                </a:lnTo>
                <a:lnTo>
                  <a:pt x="832" y="252"/>
                </a:lnTo>
                <a:lnTo>
                  <a:pt x="833" y="254"/>
                </a:lnTo>
                <a:lnTo>
                  <a:pt x="833" y="255"/>
                </a:lnTo>
                <a:lnTo>
                  <a:pt x="833" y="256"/>
                </a:lnTo>
                <a:lnTo>
                  <a:pt x="834" y="258"/>
                </a:lnTo>
                <a:lnTo>
                  <a:pt x="835" y="260"/>
                </a:lnTo>
                <a:lnTo>
                  <a:pt x="837" y="263"/>
                </a:lnTo>
                <a:lnTo>
                  <a:pt x="838" y="265"/>
                </a:lnTo>
                <a:lnTo>
                  <a:pt x="839" y="267"/>
                </a:lnTo>
                <a:lnTo>
                  <a:pt x="839" y="268"/>
                </a:lnTo>
                <a:lnTo>
                  <a:pt x="840" y="271"/>
                </a:lnTo>
                <a:lnTo>
                  <a:pt x="840" y="271"/>
                </a:lnTo>
                <a:lnTo>
                  <a:pt x="840" y="272"/>
                </a:lnTo>
                <a:lnTo>
                  <a:pt x="840" y="273"/>
                </a:lnTo>
                <a:lnTo>
                  <a:pt x="840" y="275"/>
                </a:lnTo>
                <a:lnTo>
                  <a:pt x="840" y="276"/>
                </a:lnTo>
                <a:lnTo>
                  <a:pt x="840" y="277"/>
                </a:lnTo>
                <a:lnTo>
                  <a:pt x="839" y="279"/>
                </a:lnTo>
                <a:lnTo>
                  <a:pt x="838" y="281"/>
                </a:lnTo>
                <a:lnTo>
                  <a:pt x="838" y="283"/>
                </a:lnTo>
                <a:lnTo>
                  <a:pt x="837" y="284"/>
                </a:lnTo>
                <a:lnTo>
                  <a:pt x="836" y="286"/>
                </a:lnTo>
                <a:lnTo>
                  <a:pt x="834" y="289"/>
                </a:lnTo>
                <a:lnTo>
                  <a:pt x="833" y="290"/>
                </a:lnTo>
                <a:lnTo>
                  <a:pt x="831" y="292"/>
                </a:lnTo>
                <a:lnTo>
                  <a:pt x="829" y="294"/>
                </a:lnTo>
                <a:lnTo>
                  <a:pt x="828" y="296"/>
                </a:lnTo>
                <a:lnTo>
                  <a:pt x="827" y="297"/>
                </a:lnTo>
                <a:lnTo>
                  <a:pt x="827" y="298"/>
                </a:lnTo>
                <a:lnTo>
                  <a:pt x="827" y="299"/>
                </a:lnTo>
                <a:lnTo>
                  <a:pt x="827" y="299"/>
                </a:lnTo>
                <a:lnTo>
                  <a:pt x="828" y="301"/>
                </a:lnTo>
                <a:lnTo>
                  <a:pt x="828" y="303"/>
                </a:lnTo>
                <a:lnTo>
                  <a:pt x="828" y="303"/>
                </a:lnTo>
                <a:lnTo>
                  <a:pt x="828" y="304"/>
                </a:lnTo>
                <a:lnTo>
                  <a:pt x="826" y="308"/>
                </a:lnTo>
                <a:lnTo>
                  <a:pt x="826" y="308"/>
                </a:lnTo>
                <a:lnTo>
                  <a:pt x="826" y="309"/>
                </a:lnTo>
                <a:lnTo>
                  <a:pt x="827" y="309"/>
                </a:lnTo>
                <a:lnTo>
                  <a:pt x="827" y="309"/>
                </a:lnTo>
                <a:lnTo>
                  <a:pt x="828" y="310"/>
                </a:lnTo>
                <a:lnTo>
                  <a:pt x="829" y="310"/>
                </a:lnTo>
                <a:lnTo>
                  <a:pt x="834" y="312"/>
                </a:lnTo>
                <a:lnTo>
                  <a:pt x="839" y="313"/>
                </a:lnTo>
                <a:lnTo>
                  <a:pt x="840" y="314"/>
                </a:lnTo>
                <a:lnTo>
                  <a:pt x="842" y="315"/>
                </a:lnTo>
                <a:lnTo>
                  <a:pt x="845" y="315"/>
                </a:lnTo>
                <a:lnTo>
                  <a:pt x="847" y="315"/>
                </a:lnTo>
                <a:lnTo>
                  <a:pt x="848" y="316"/>
                </a:lnTo>
                <a:lnTo>
                  <a:pt x="849" y="316"/>
                </a:lnTo>
                <a:lnTo>
                  <a:pt x="850" y="317"/>
                </a:lnTo>
                <a:lnTo>
                  <a:pt x="854" y="319"/>
                </a:lnTo>
                <a:lnTo>
                  <a:pt x="855" y="320"/>
                </a:lnTo>
                <a:lnTo>
                  <a:pt x="857" y="322"/>
                </a:lnTo>
                <a:lnTo>
                  <a:pt x="857" y="322"/>
                </a:lnTo>
                <a:lnTo>
                  <a:pt x="858" y="323"/>
                </a:lnTo>
                <a:lnTo>
                  <a:pt x="858" y="324"/>
                </a:lnTo>
                <a:lnTo>
                  <a:pt x="859" y="324"/>
                </a:lnTo>
                <a:lnTo>
                  <a:pt x="859" y="325"/>
                </a:lnTo>
                <a:lnTo>
                  <a:pt x="859" y="326"/>
                </a:lnTo>
                <a:lnTo>
                  <a:pt x="859" y="327"/>
                </a:lnTo>
                <a:lnTo>
                  <a:pt x="860" y="327"/>
                </a:lnTo>
                <a:lnTo>
                  <a:pt x="859" y="329"/>
                </a:lnTo>
                <a:lnTo>
                  <a:pt x="859" y="331"/>
                </a:lnTo>
                <a:lnTo>
                  <a:pt x="859" y="333"/>
                </a:lnTo>
                <a:lnTo>
                  <a:pt x="858" y="333"/>
                </a:lnTo>
                <a:lnTo>
                  <a:pt x="858" y="334"/>
                </a:lnTo>
                <a:lnTo>
                  <a:pt x="857" y="334"/>
                </a:lnTo>
                <a:lnTo>
                  <a:pt x="857" y="335"/>
                </a:lnTo>
                <a:lnTo>
                  <a:pt x="856" y="335"/>
                </a:lnTo>
                <a:lnTo>
                  <a:pt x="855" y="336"/>
                </a:lnTo>
                <a:lnTo>
                  <a:pt x="854" y="336"/>
                </a:lnTo>
                <a:lnTo>
                  <a:pt x="853" y="337"/>
                </a:lnTo>
                <a:lnTo>
                  <a:pt x="851" y="337"/>
                </a:lnTo>
                <a:lnTo>
                  <a:pt x="849" y="338"/>
                </a:lnTo>
                <a:lnTo>
                  <a:pt x="848" y="338"/>
                </a:lnTo>
                <a:lnTo>
                  <a:pt x="848" y="339"/>
                </a:lnTo>
                <a:lnTo>
                  <a:pt x="847" y="339"/>
                </a:lnTo>
                <a:lnTo>
                  <a:pt x="847" y="340"/>
                </a:lnTo>
                <a:lnTo>
                  <a:pt x="846" y="340"/>
                </a:lnTo>
                <a:lnTo>
                  <a:pt x="846" y="341"/>
                </a:lnTo>
                <a:lnTo>
                  <a:pt x="846" y="341"/>
                </a:lnTo>
                <a:lnTo>
                  <a:pt x="846" y="342"/>
                </a:lnTo>
                <a:lnTo>
                  <a:pt x="846" y="342"/>
                </a:lnTo>
                <a:lnTo>
                  <a:pt x="847" y="343"/>
                </a:lnTo>
                <a:lnTo>
                  <a:pt x="847" y="344"/>
                </a:lnTo>
                <a:lnTo>
                  <a:pt x="849" y="345"/>
                </a:lnTo>
                <a:lnTo>
                  <a:pt x="849" y="346"/>
                </a:lnTo>
                <a:lnTo>
                  <a:pt x="849" y="346"/>
                </a:lnTo>
                <a:lnTo>
                  <a:pt x="850" y="347"/>
                </a:lnTo>
                <a:lnTo>
                  <a:pt x="850" y="347"/>
                </a:lnTo>
                <a:lnTo>
                  <a:pt x="849" y="348"/>
                </a:lnTo>
                <a:lnTo>
                  <a:pt x="848" y="350"/>
                </a:lnTo>
                <a:lnTo>
                  <a:pt x="848" y="350"/>
                </a:lnTo>
                <a:lnTo>
                  <a:pt x="847" y="351"/>
                </a:lnTo>
                <a:lnTo>
                  <a:pt x="847" y="353"/>
                </a:lnTo>
                <a:lnTo>
                  <a:pt x="847" y="357"/>
                </a:lnTo>
                <a:lnTo>
                  <a:pt x="846" y="358"/>
                </a:lnTo>
                <a:lnTo>
                  <a:pt x="846" y="359"/>
                </a:lnTo>
                <a:lnTo>
                  <a:pt x="846" y="360"/>
                </a:lnTo>
                <a:lnTo>
                  <a:pt x="845" y="361"/>
                </a:lnTo>
                <a:lnTo>
                  <a:pt x="845" y="362"/>
                </a:lnTo>
                <a:lnTo>
                  <a:pt x="844" y="362"/>
                </a:lnTo>
                <a:lnTo>
                  <a:pt x="843" y="363"/>
                </a:lnTo>
                <a:lnTo>
                  <a:pt x="842" y="364"/>
                </a:lnTo>
                <a:lnTo>
                  <a:pt x="839" y="366"/>
                </a:lnTo>
                <a:lnTo>
                  <a:pt x="838" y="367"/>
                </a:lnTo>
                <a:lnTo>
                  <a:pt x="838" y="368"/>
                </a:lnTo>
                <a:lnTo>
                  <a:pt x="838" y="368"/>
                </a:lnTo>
                <a:lnTo>
                  <a:pt x="838" y="369"/>
                </a:lnTo>
                <a:lnTo>
                  <a:pt x="838" y="369"/>
                </a:lnTo>
                <a:lnTo>
                  <a:pt x="838" y="369"/>
                </a:lnTo>
                <a:lnTo>
                  <a:pt x="838" y="370"/>
                </a:lnTo>
                <a:lnTo>
                  <a:pt x="838" y="370"/>
                </a:lnTo>
                <a:lnTo>
                  <a:pt x="839" y="372"/>
                </a:lnTo>
                <a:lnTo>
                  <a:pt x="840" y="372"/>
                </a:lnTo>
                <a:lnTo>
                  <a:pt x="840" y="373"/>
                </a:lnTo>
                <a:lnTo>
                  <a:pt x="840" y="373"/>
                </a:lnTo>
                <a:lnTo>
                  <a:pt x="840" y="373"/>
                </a:lnTo>
                <a:lnTo>
                  <a:pt x="839" y="374"/>
                </a:lnTo>
                <a:lnTo>
                  <a:pt x="839" y="374"/>
                </a:lnTo>
                <a:lnTo>
                  <a:pt x="837" y="375"/>
                </a:lnTo>
                <a:lnTo>
                  <a:pt x="836" y="376"/>
                </a:lnTo>
                <a:lnTo>
                  <a:pt x="835" y="376"/>
                </a:lnTo>
                <a:lnTo>
                  <a:pt x="834" y="377"/>
                </a:lnTo>
                <a:lnTo>
                  <a:pt x="833" y="377"/>
                </a:lnTo>
                <a:lnTo>
                  <a:pt x="833" y="378"/>
                </a:lnTo>
                <a:lnTo>
                  <a:pt x="832" y="379"/>
                </a:lnTo>
                <a:lnTo>
                  <a:pt x="832" y="379"/>
                </a:lnTo>
                <a:lnTo>
                  <a:pt x="832" y="380"/>
                </a:lnTo>
                <a:lnTo>
                  <a:pt x="832" y="380"/>
                </a:lnTo>
                <a:lnTo>
                  <a:pt x="832" y="381"/>
                </a:lnTo>
                <a:lnTo>
                  <a:pt x="832" y="382"/>
                </a:lnTo>
                <a:lnTo>
                  <a:pt x="833" y="383"/>
                </a:lnTo>
                <a:lnTo>
                  <a:pt x="833" y="385"/>
                </a:lnTo>
                <a:lnTo>
                  <a:pt x="834" y="386"/>
                </a:lnTo>
                <a:lnTo>
                  <a:pt x="835" y="387"/>
                </a:lnTo>
                <a:lnTo>
                  <a:pt x="836" y="388"/>
                </a:lnTo>
                <a:lnTo>
                  <a:pt x="837" y="388"/>
                </a:lnTo>
                <a:lnTo>
                  <a:pt x="839" y="389"/>
                </a:lnTo>
                <a:lnTo>
                  <a:pt x="840" y="390"/>
                </a:lnTo>
                <a:lnTo>
                  <a:pt x="842" y="391"/>
                </a:lnTo>
                <a:lnTo>
                  <a:pt x="844" y="391"/>
                </a:lnTo>
                <a:lnTo>
                  <a:pt x="847" y="392"/>
                </a:lnTo>
                <a:lnTo>
                  <a:pt x="848" y="393"/>
                </a:lnTo>
                <a:lnTo>
                  <a:pt x="849" y="393"/>
                </a:lnTo>
                <a:lnTo>
                  <a:pt x="851" y="394"/>
                </a:lnTo>
                <a:lnTo>
                  <a:pt x="852" y="395"/>
                </a:lnTo>
                <a:lnTo>
                  <a:pt x="853" y="395"/>
                </a:lnTo>
                <a:lnTo>
                  <a:pt x="854" y="397"/>
                </a:lnTo>
                <a:lnTo>
                  <a:pt x="855" y="397"/>
                </a:lnTo>
                <a:lnTo>
                  <a:pt x="855" y="398"/>
                </a:lnTo>
                <a:lnTo>
                  <a:pt x="856" y="398"/>
                </a:lnTo>
                <a:lnTo>
                  <a:pt x="858" y="399"/>
                </a:lnTo>
                <a:lnTo>
                  <a:pt x="861" y="399"/>
                </a:lnTo>
                <a:lnTo>
                  <a:pt x="862" y="400"/>
                </a:lnTo>
                <a:lnTo>
                  <a:pt x="864" y="400"/>
                </a:lnTo>
                <a:lnTo>
                  <a:pt x="865" y="400"/>
                </a:lnTo>
                <a:lnTo>
                  <a:pt x="866" y="400"/>
                </a:lnTo>
                <a:lnTo>
                  <a:pt x="866" y="401"/>
                </a:lnTo>
                <a:lnTo>
                  <a:pt x="867" y="401"/>
                </a:lnTo>
                <a:lnTo>
                  <a:pt x="868" y="402"/>
                </a:lnTo>
                <a:lnTo>
                  <a:pt x="869" y="403"/>
                </a:lnTo>
                <a:lnTo>
                  <a:pt x="869" y="403"/>
                </a:lnTo>
                <a:lnTo>
                  <a:pt x="871" y="404"/>
                </a:lnTo>
                <a:lnTo>
                  <a:pt x="871" y="404"/>
                </a:lnTo>
                <a:lnTo>
                  <a:pt x="872" y="404"/>
                </a:lnTo>
                <a:lnTo>
                  <a:pt x="872" y="405"/>
                </a:lnTo>
                <a:lnTo>
                  <a:pt x="872" y="406"/>
                </a:lnTo>
                <a:lnTo>
                  <a:pt x="872" y="406"/>
                </a:lnTo>
                <a:lnTo>
                  <a:pt x="873" y="408"/>
                </a:lnTo>
                <a:lnTo>
                  <a:pt x="873" y="411"/>
                </a:lnTo>
                <a:lnTo>
                  <a:pt x="873" y="412"/>
                </a:lnTo>
                <a:lnTo>
                  <a:pt x="873" y="413"/>
                </a:lnTo>
                <a:lnTo>
                  <a:pt x="874" y="414"/>
                </a:lnTo>
                <a:lnTo>
                  <a:pt x="874" y="415"/>
                </a:lnTo>
                <a:lnTo>
                  <a:pt x="875" y="415"/>
                </a:lnTo>
                <a:lnTo>
                  <a:pt x="875" y="416"/>
                </a:lnTo>
                <a:lnTo>
                  <a:pt x="877" y="418"/>
                </a:lnTo>
                <a:lnTo>
                  <a:pt x="878" y="419"/>
                </a:lnTo>
                <a:lnTo>
                  <a:pt x="880" y="420"/>
                </a:lnTo>
                <a:lnTo>
                  <a:pt x="882" y="422"/>
                </a:lnTo>
                <a:lnTo>
                  <a:pt x="885" y="424"/>
                </a:lnTo>
                <a:lnTo>
                  <a:pt x="886" y="424"/>
                </a:lnTo>
                <a:lnTo>
                  <a:pt x="890" y="426"/>
                </a:lnTo>
                <a:lnTo>
                  <a:pt x="891" y="427"/>
                </a:lnTo>
                <a:lnTo>
                  <a:pt x="893" y="428"/>
                </a:lnTo>
                <a:lnTo>
                  <a:pt x="894" y="429"/>
                </a:lnTo>
                <a:lnTo>
                  <a:pt x="895" y="430"/>
                </a:lnTo>
                <a:lnTo>
                  <a:pt x="896" y="431"/>
                </a:lnTo>
                <a:lnTo>
                  <a:pt x="897" y="432"/>
                </a:lnTo>
                <a:lnTo>
                  <a:pt x="897" y="433"/>
                </a:lnTo>
                <a:lnTo>
                  <a:pt x="897" y="434"/>
                </a:lnTo>
                <a:lnTo>
                  <a:pt x="897" y="435"/>
                </a:lnTo>
                <a:lnTo>
                  <a:pt x="897" y="436"/>
                </a:lnTo>
                <a:lnTo>
                  <a:pt x="897" y="438"/>
                </a:lnTo>
                <a:lnTo>
                  <a:pt x="897" y="441"/>
                </a:lnTo>
                <a:lnTo>
                  <a:pt x="896" y="442"/>
                </a:lnTo>
                <a:lnTo>
                  <a:pt x="896" y="443"/>
                </a:lnTo>
                <a:lnTo>
                  <a:pt x="896" y="444"/>
                </a:lnTo>
                <a:lnTo>
                  <a:pt x="896" y="445"/>
                </a:lnTo>
                <a:lnTo>
                  <a:pt x="897" y="446"/>
                </a:lnTo>
                <a:lnTo>
                  <a:pt x="897" y="450"/>
                </a:lnTo>
                <a:lnTo>
                  <a:pt x="898" y="451"/>
                </a:lnTo>
                <a:lnTo>
                  <a:pt x="898" y="453"/>
                </a:lnTo>
                <a:lnTo>
                  <a:pt x="898" y="454"/>
                </a:lnTo>
                <a:lnTo>
                  <a:pt x="897" y="455"/>
                </a:lnTo>
                <a:lnTo>
                  <a:pt x="897" y="457"/>
                </a:lnTo>
                <a:lnTo>
                  <a:pt x="896" y="459"/>
                </a:lnTo>
                <a:lnTo>
                  <a:pt x="895" y="462"/>
                </a:lnTo>
                <a:lnTo>
                  <a:pt x="893" y="467"/>
                </a:lnTo>
                <a:lnTo>
                  <a:pt x="892" y="468"/>
                </a:lnTo>
                <a:lnTo>
                  <a:pt x="891" y="469"/>
                </a:lnTo>
                <a:lnTo>
                  <a:pt x="889" y="472"/>
                </a:lnTo>
                <a:lnTo>
                  <a:pt x="888" y="473"/>
                </a:lnTo>
                <a:lnTo>
                  <a:pt x="888" y="474"/>
                </a:lnTo>
                <a:lnTo>
                  <a:pt x="888" y="475"/>
                </a:lnTo>
                <a:lnTo>
                  <a:pt x="887" y="476"/>
                </a:lnTo>
                <a:lnTo>
                  <a:pt x="887" y="477"/>
                </a:lnTo>
                <a:lnTo>
                  <a:pt x="887" y="482"/>
                </a:lnTo>
                <a:lnTo>
                  <a:pt x="886" y="487"/>
                </a:lnTo>
                <a:lnTo>
                  <a:pt x="885" y="492"/>
                </a:lnTo>
                <a:lnTo>
                  <a:pt x="885" y="495"/>
                </a:lnTo>
                <a:lnTo>
                  <a:pt x="885" y="496"/>
                </a:lnTo>
                <a:lnTo>
                  <a:pt x="885" y="496"/>
                </a:lnTo>
                <a:lnTo>
                  <a:pt x="885" y="497"/>
                </a:lnTo>
                <a:lnTo>
                  <a:pt x="884" y="498"/>
                </a:lnTo>
                <a:lnTo>
                  <a:pt x="883" y="499"/>
                </a:lnTo>
                <a:lnTo>
                  <a:pt x="882" y="499"/>
                </a:lnTo>
                <a:lnTo>
                  <a:pt x="881" y="500"/>
                </a:lnTo>
                <a:lnTo>
                  <a:pt x="878" y="503"/>
                </a:lnTo>
                <a:lnTo>
                  <a:pt x="875" y="505"/>
                </a:lnTo>
                <a:lnTo>
                  <a:pt x="874" y="506"/>
                </a:lnTo>
                <a:lnTo>
                  <a:pt x="873" y="506"/>
                </a:lnTo>
                <a:lnTo>
                  <a:pt x="872" y="507"/>
                </a:lnTo>
                <a:lnTo>
                  <a:pt x="871" y="507"/>
                </a:lnTo>
                <a:lnTo>
                  <a:pt x="870" y="508"/>
                </a:lnTo>
                <a:lnTo>
                  <a:pt x="869" y="508"/>
                </a:lnTo>
                <a:lnTo>
                  <a:pt x="866" y="508"/>
                </a:lnTo>
                <a:lnTo>
                  <a:pt x="865" y="508"/>
                </a:lnTo>
                <a:lnTo>
                  <a:pt x="864" y="509"/>
                </a:lnTo>
                <a:lnTo>
                  <a:pt x="862" y="510"/>
                </a:lnTo>
                <a:lnTo>
                  <a:pt x="861" y="510"/>
                </a:lnTo>
                <a:lnTo>
                  <a:pt x="860" y="511"/>
                </a:lnTo>
                <a:lnTo>
                  <a:pt x="859" y="511"/>
                </a:lnTo>
                <a:lnTo>
                  <a:pt x="858" y="512"/>
                </a:lnTo>
                <a:lnTo>
                  <a:pt x="857" y="514"/>
                </a:lnTo>
                <a:lnTo>
                  <a:pt x="855" y="515"/>
                </a:lnTo>
                <a:lnTo>
                  <a:pt x="855" y="516"/>
                </a:lnTo>
                <a:lnTo>
                  <a:pt x="854" y="517"/>
                </a:lnTo>
                <a:lnTo>
                  <a:pt x="854" y="518"/>
                </a:lnTo>
                <a:lnTo>
                  <a:pt x="854" y="518"/>
                </a:lnTo>
                <a:lnTo>
                  <a:pt x="853" y="519"/>
                </a:lnTo>
                <a:lnTo>
                  <a:pt x="853" y="520"/>
                </a:lnTo>
                <a:lnTo>
                  <a:pt x="853" y="521"/>
                </a:lnTo>
                <a:lnTo>
                  <a:pt x="853" y="522"/>
                </a:lnTo>
                <a:lnTo>
                  <a:pt x="853" y="523"/>
                </a:lnTo>
                <a:lnTo>
                  <a:pt x="854" y="524"/>
                </a:lnTo>
                <a:lnTo>
                  <a:pt x="855" y="528"/>
                </a:lnTo>
                <a:lnTo>
                  <a:pt x="856" y="530"/>
                </a:lnTo>
                <a:lnTo>
                  <a:pt x="856" y="531"/>
                </a:lnTo>
                <a:lnTo>
                  <a:pt x="856" y="532"/>
                </a:lnTo>
                <a:lnTo>
                  <a:pt x="857" y="533"/>
                </a:lnTo>
                <a:lnTo>
                  <a:pt x="857" y="533"/>
                </a:lnTo>
                <a:lnTo>
                  <a:pt x="857" y="534"/>
                </a:lnTo>
                <a:lnTo>
                  <a:pt x="856" y="535"/>
                </a:lnTo>
                <a:lnTo>
                  <a:pt x="856" y="536"/>
                </a:lnTo>
                <a:lnTo>
                  <a:pt x="856" y="536"/>
                </a:lnTo>
                <a:lnTo>
                  <a:pt x="855" y="536"/>
                </a:lnTo>
                <a:lnTo>
                  <a:pt x="855" y="537"/>
                </a:lnTo>
                <a:lnTo>
                  <a:pt x="854" y="538"/>
                </a:lnTo>
                <a:lnTo>
                  <a:pt x="854" y="538"/>
                </a:lnTo>
                <a:lnTo>
                  <a:pt x="853" y="539"/>
                </a:lnTo>
                <a:lnTo>
                  <a:pt x="852" y="539"/>
                </a:lnTo>
                <a:lnTo>
                  <a:pt x="850" y="539"/>
                </a:lnTo>
                <a:lnTo>
                  <a:pt x="849" y="539"/>
                </a:lnTo>
                <a:lnTo>
                  <a:pt x="848" y="539"/>
                </a:lnTo>
                <a:lnTo>
                  <a:pt x="846" y="539"/>
                </a:lnTo>
                <a:lnTo>
                  <a:pt x="842" y="539"/>
                </a:lnTo>
                <a:lnTo>
                  <a:pt x="839" y="539"/>
                </a:lnTo>
                <a:lnTo>
                  <a:pt x="839" y="539"/>
                </a:lnTo>
                <a:lnTo>
                  <a:pt x="838" y="539"/>
                </a:lnTo>
                <a:lnTo>
                  <a:pt x="837" y="540"/>
                </a:lnTo>
                <a:lnTo>
                  <a:pt x="836" y="540"/>
                </a:lnTo>
                <a:lnTo>
                  <a:pt x="835" y="541"/>
                </a:lnTo>
                <a:lnTo>
                  <a:pt x="834" y="542"/>
                </a:lnTo>
                <a:lnTo>
                  <a:pt x="833" y="544"/>
                </a:lnTo>
                <a:lnTo>
                  <a:pt x="830" y="547"/>
                </a:lnTo>
                <a:lnTo>
                  <a:pt x="829" y="548"/>
                </a:lnTo>
                <a:lnTo>
                  <a:pt x="829" y="549"/>
                </a:lnTo>
                <a:lnTo>
                  <a:pt x="827" y="550"/>
                </a:lnTo>
                <a:lnTo>
                  <a:pt x="825" y="552"/>
                </a:lnTo>
                <a:lnTo>
                  <a:pt x="823" y="553"/>
                </a:lnTo>
                <a:lnTo>
                  <a:pt x="822" y="553"/>
                </a:lnTo>
                <a:lnTo>
                  <a:pt x="820" y="554"/>
                </a:lnTo>
                <a:lnTo>
                  <a:pt x="817" y="555"/>
                </a:lnTo>
                <a:lnTo>
                  <a:pt x="815" y="555"/>
                </a:lnTo>
                <a:lnTo>
                  <a:pt x="813" y="556"/>
                </a:lnTo>
                <a:lnTo>
                  <a:pt x="808" y="557"/>
                </a:lnTo>
                <a:lnTo>
                  <a:pt x="806" y="558"/>
                </a:lnTo>
                <a:lnTo>
                  <a:pt x="803" y="559"/>
                </a:lnTo>
                <a:lnTo>
                  <a:pt x="801" y="559"/>
                </a:lnTo>
                <a:lnTo>
                  <a:pt x="799" y="560"/>
                </a:lnTo>
                <a:lnTo>
                  <a:pt x="797" y="561"/>
                </a:lnTo>
                <a:lnTo>
                  <a:pt x="792" y="564"/>
                </a:lnTo>
                <a:lnTo>
                  <a:pt x="791" y="564"/>
                </a:lnTo>
                <a:lnTo>
                  <a:pt x="790" y="565"/>
                </a:lnTo>
                <a:lnTo>
                  <a:pt x="788" y="565"/>
                </a:lnTo>
                <a:lnTo>
                  <a:pt x="787" y="566"/>
                </a:lnTo>
                <a:lnTo>
                  <a:pt x="786" y="566"/>
                </a:lnTo>
                <a:lnTo>
                  <a:pt x="785" y="566"/>
                </a:lnTo>
                <a:lnTo>
                  <a:pt x="784" y="565"/>
                </a:lnTo>
                <a:lnTo>
                  <a:pt x="783" y="565"/>
                </a:lnTo>
                <a:lnTo>
                  <a:pt x="783" y="565"/>
                </a:lnTo>
                <a:lnTo>
                  <a:pt x="782" y="565"/>
                </a:lnTo>
                <a:lnTo>
                  <a:pt x="780" y="564"/>
                </a:lnTo>
                <a:lnTo>
                  <a:pt x="780" y="564"/>
                </a:lnTo>
                <a:lnTo>
                  <a:pt x="779" y="563"/>
                </a:lnTo>
                <a:lnTo>
                  <a:pt x="778" y="564"/>
                </a:lnTo>
                <a:lnTo>
                  <a:pt x="777" y="564"/>
                </a:lnTo>
                <a:lnTo>
                  <a:pt x="776" y="564"/>
                </a:lnTo>
                <a:lnTo>
                  <a:pt x="774" y="565"/>
                </a:lnTo>
                <a:lnTo>
                  <a:pt x="773" y="565"/>
                </a:lnTo>
                <a:lnTo>
                  <a:pt x="773" y="566"/>
                </a:lnTo>
                <a:lnTo>
                  <a:pt x="772" y="566"/>
                </a:lnTo>
                <a:lnTo>
                  <a:pt x="771" y="567"/>
                </a:lnTo>
                <a:lnTo>
                  <a:pt x="771" y="568"/>
                </a:lnTo>
                <a:lnTo>
                  <a:pt x="770" y="569"/>
                </a:lnTo>
                <a:lnTo>
                  <a:pt x="770" y="570"/>
                </a:lnTo>
                <a:lnTo>
                  <a:pt x="769" y="570"/>
                </a:lnTo>
                <a:lnTo>
                  <a:pt x="768" y="573"/>
                </a:lnTo>
                <a:lnTo>
                  <a:pt x="768" y="574"/>
                </a:lnTo>
                <a:lnTo>
                  <a:pt x="766" y="577"/>
                </a:lnTo>
                <a:lnTo>
                  <a:pt x="765" y="581"/>
                </a:lnTo>
                <a:lnTo>
                  <a:pt x="764" y="583"/>
                </a:lnTo>
                <a:lnTo>
                  <a:pt x="763" y="584"/>
                </a:lnTo>
                <a:lnTo>
                  <a:pt x="762" y="585"/>
                </a:lnTo>
                <a:lnTo>
                  <a:pt x="754" y="595"/>
                </a:lnTo>
                <a:lnTo>
                  <a:pt x="753" y="596"/>
                </a:lnTo>
                <a:lnTo>
                  <a:pt x="753" y="597"/>
                </a:lnTo>
                <a:lnTo>
                  <a:pt x="752" y="599"/>
                </a:lnTo>
                <a:lnTo>
                  <a:pt x="752" y="600"/>
                </a:lnTo>
                <a:lnTo>
                  <a:pt x="751" y="602"/>
                </a:lnTo>
                <a:lnTo>
                  <a:pt x="751" y="603"/>
                </a:lnTo>
                <a:lnTo>
                  <a:pt x="751" y="604"/>
                </a:lnTo>
                <a:lnTo>
                  <a:pt x="751" y="606"/>
                </a:lnTo>
                <a:lnTo>
                  <a:pt x="750" y="607"/>
                </a:lnTo>
                <a:lnTo>
                  <a:pt x="751" y="609"/>
                </a:lnTo>
                <a:lnTo>
                  <a:pt x="751" y="610"/>
                </a:lnTo>
                <a:lnTo>
                  <a:pt x="751" y="612"/>
                </a:lnTo>
                <a:lnTo>
                  <a:pt x="751" y="614"/>
                </a:lnTo>
                <a:lnTo>
                  <a:pt x="752" y="615"/>
                </a:lnTo>
                <a:lnTo>
                  <a:pt x="752" y="617"/>
                </a:lnTo>
                <a:lnTo>
                  <a:pt x="753" y="618"/>
                </a:lnTo>
                <a:lnTo>
                  <a:pt x="753" y="619"/>
                </a:lnTo>
                <a:lnTo>
                  <a:pt x="754" y="620"/>
                </a:lnTo>
                <a:lnTo>
                  <a:pt x="755" y="621"/>
                </a:lnTo>
                <a:lnTo>
                  <a:pt x="756" y="621"/>
                </a:lnTo>
                <a:lnTo>
                  <a:pt x="761" y="624"/>
                </a:lnTo>
                <a:lnTo>
                  <a:pt x="763" y="625"/>
                </a:lnTo>
                <a:lnTo>
                  <a:pt x="767" y="626"/>
                </a:lnTo>
                <a:lnTo>
                  <a:pt x="768" y="626"/>
                </a:lnTo>
                <a:lnTo>
                  <a:pt x="770" y="627"/>
                </a:lnTo>
                <a:lnTo>
                  <a:pt x="771" y="628"/>
                </a:lnTo>
                <a:lnTo>
                  <a:pt x="772" y="628"/>
                </a:lnTo>
                <a:lnTo>
                  <a:pt x="772" y="629"/>
                </a:lnTo>
                <a:lnTo>
                  <a:pt x="773" y="630"/>
                </a:lnTo>
                <a:lnTo>
                  <a:pt x="774" y="630"/>
                </a:lnTo>
                <a:lnTo>
                  <a:pt x="775" y="633"/>
                </a:lnTo>
                <a:lnTo>
                  <a:pt x="777" y="635"/>
                </a:lnTo>
                <a:lnTo>
                  <a:pt x="777" y="636"/>
                </a:lnTo>
                <a:lnTo>
                  <a:pt x="778" y="638"/>
                </a:lnTo>
                <a:lnTo>
                  <a:pt x="778" y="639"/>
                </a:lnTo>
                <a:lnTo>
                  <a:pt x="779" y="640"/>
                </a:lnTo>
                <a:lnTo>
                  <a:pt x="779" y="642"/>
                </a:lnTo>
                <a:lnTo>
                  <a:pt x="779" y="643"/>
                </a:lnTo>
                <a:lnTo>
                  <a:pt x="779" y="645"/>
                </a:lnTo>
                <a:lnTo>
                  <a:pt x="779" y="646"/>
                </a:lnTo>
                <a:lnTo>
                  <a:pt x="778" y="647"/>
                </a:lnTo>
                <a:lnTo>
                  <a:pt x="778" y="648"/>
                </a:lnTo>
                <a:lnTo>
                  <a:pt x="778" y="650"/>
                </a:lnTo>
                <a:lnTo>
                  <a:pt x="777" y="651"/>
                </a:lnTo>
                <a:lnTo>
                  <a:pt x="776" y="651"/>
                </a:lnTo>
                <a:lnTo>
                  <a:pt x="776" y="652"/>
                </a:lnTo>
                <a:lnTo>
                  <a:pt x="775" y="653"/>
                </a:lnTo>
                <a:lnTo>
                  <a:pt x="774" y="654"/>
                </a:lnTo>
                <a:lnTo>
                  <a:pt x="772" y="656"/>
                </a:lnTo>
                <a:lnTo>
                  <a:pt x="770" y="657"/>
                </a:lnTo>
                <a:lnTo>
                  <a:pt x="769" y="657"/>
                </a:lnTo>
                <a:lnTo>
                  <a:pt x="768" y="658"/>
                </a:lnTo>
                <a:lnTo>
                  <a:pt x="766" y="658"/>
                </a:lnTo>
                <a:lnTo>
                  <a:pt x="765" y="658"/>
                </a:lnTo>
                <a:lnTo>
                  <a:pt x="764" y="658"/>
                </a:lnTo>
                <a:lnTo>
                  <a:pt x="761" y="658"/>
                </a:lnTo>
                <a:lnTo>
                  <a:pt x="760" y="658"/>
                </a:lnTo>
                <a:lnTo>
                  <a:pt x="757" y="658"/>
                </a:lnTo>
                <a:lnTo>
                  <a:pt x="755" y="657"/>
                </a:lnTo>
                <a:lnTo>
                  <a:pt x="754" y="657"/>
                </a:lnTo>
                <a:lnTo>
                  <a:pt x="754" y="658"/>
                </a:lnTo>
                <a:lnTo>
                  <a:pt x="753" y="658"/>
                </a:lnTo>
                <a:lnTo>
                  <a:pt x="752" y="658"/>
                </a:lnTo>
                <a:lnTo>
                  <a:pt x="751" y="659"/>
                </a:lnTo>
                <a:lnTo>
                  <a:pt x="749" y="660"/>
                </a:lnTo>
                <a:lnTo>
                  <a:pt x="749" y="661"/>
                </a:lnTo>
                <a:lnTo>
                  <a:pt x="748" y="661"/>
                </a:lnTo>
                <a:lnTo>
                  <a:pt x="748" y="662"/>
                </a:lnTo>
                <a:lnTo>
                  <a:pt x="747" y="662"/>
                </a:lnTo>
                <a:lnTo>
                  <a:pt x="746" y="665"/>
                </a:lnTo>
                <a:lnTo>
                  <a:pt x="746" y="667"/>
                </a:lnTo>
                <a:lnTo>
                  <a:pt x="745" y="668"/>
                </a:lnTo>
                <a:lnTo>
                  <a:pt x="744" y="670"/>
                </a:lnTo>
                <a:lnTo>
                  <a:pt x="743" y="670"/>
                </a:lnTo>
                <a:lnTo>
                  <a:pt x="743" y="671"/>
                </a:lnTo>
                <a:lnTo>
                  <a:pt x="742" y="671"/>
                </a:lnTo>
                <a:lnTo>
                  <a:pt x="742" y="671"/>
                </a:lnTo>
                <a:lnTo>
                  <a:pt x="741" y="671"/>
                </a:lnTo>
                <a:lnTo>
                  <a:pt x="741" y="671"/>
                </a:lnTo>
                <a:lnTo>
                  <a:pt x="740" y="671"/>
                </a:lnTo>
                <a:lnTo>
                  <a:pt x="739" y="670"/>
                </a:lnTo>
                <a:lnTo>
                  <a:pt x="737" y="668"/>
                </a:lnTo>
                <a:lnTo>
                  <a:pt x="735" y="668"/>
                </a:lnTo>
                <a:lnTo>
                  <a:pt x="735" y="667"/>
                </a:lnTo>
                <a:lnTo>
                  <a:pt x="733" y="667"/>
                </a:lnTo>
                <a:lnTo>
                  <a:pt x="730" y="666"/>
                </a:lnTo>
                <a:lnTo>
                  <a:pt x="729" y="666"/>
                </a:lnTo>
                <a:lnTo>
                  <a:pt x="727" y="665"/>
                </a:lnTo>
                <a:lnTo>
                  <a:pt x="723" y="664"/>
                </a:lnTo>
                <a:lnTo>
                  <a:pt x="723" y="663"/>
                </a:lnTo>
                <a:lnTo>
                  <a:pt x="722" y="663"/>
                </a:lnTo>
                <a:lnTo>
                  <a:pt x="722" y="663"/>
                </a:lnTo>
                <a:lnTo>
                  <a:pt x="721" y="663"/>
                </a:lnTo>
                <a:lnTo>
                  <a:pt x="719" y="664"/>
                </a:lnTo>
                <a:lnTo>
                  <a:pt x="717" y="665"/>
                </a:lnTo>
                <a:lnTo>
                  <a:pt x="712" y="667"/>
                </a:lnTo>
                <a:lnTo>
                  <a:pt x="709" y="668"/>
                </a:lnTo>
                <a:lnTo>
                  <a:pt x="708" y="668"/>
                </a:lnTo>
                <a:lnTo>
                  <a:pt x="706" y="669"/>
                </a:lnTo>
                <a:lnTo>
                  <a:pt x="704" y="669"/>
                </a:lnTo>
                <a:lnTo>
                  <a:pt x="702" y="669"/>
                </a:lnTo>
                <a:lnTo>
                  <a:pt x="700" y="669"/>
                </a:lnTo>
                <a:lnTo>
                  <a:pt x="698" y="669"/>
                </a:lnTo>
                <a:lnTo>
                  <a:pt x="697" y="669"/>
                </a:lnTo>
                <a:lnTo>
                  <a:pt x="691" y="668"/>
                </a:lnTo>
                <a:lnTo>
                  <a:pt x="689" y="668"/>
                </a:lnTo>
                <a:lnTo>
                  <a:pt x="685" y="668"/>
                </a:lnTo>
                <a:lnTo>
                  <a:pt x="684" y="667"/>
                </a:lnTo>
                <a:lnTo>
                  <a:pt x="682" y="667"/>
                </a:lnTo>
                <a:lnTo>
                  <a:pt x="680" y="667"/>
                </a:lnTo>
                <a:lnTo>
                  <a:pt x="675" y="665"/>
                </a:lnTo>
                <a:lnTo>
                  <a:pt x="674" y="665"/>
                </a:lnTo>
                <a:lnTo>
                  <a:pt x="672" y="665"/>
                </a:lnTo>
                <a:lnTo>
                  <a:pt x="671" y="665"/>
                </a:lnTo>
                <a:lnTo>
                  <a:pt x="670" y="665"/>
                </a:lnTo>
                <a:lnTo>
                  <a:pt x="669" y="666"/>
                </a:lnTo>
                <a:lnTo>
                  <a:pt x="668" y="666"/>
                </a:lnTo>
                <a:lnTo>
                  <a:pt x="668" y="666"/>
                </a:lnTo>
                <a:lnTo>
                  <a:pt x="667" y="667"/>
                </a:lnTo>
                <a:lnTo>
                  <a:pt x="666" y="667"/>
                </a:lnTo>
                <a:lnTo>
                  <a:pt x="666" y="668"/>
                </a:lnTo>
                <a:lnTo>
                  <a:pt x="665" y="669"/>
                </a:lnTo>
                <a:lnTo>
                  <a:pt x="665" y="669"/>
                </a:lnTo>
                <a:lnTo>
                  <a:pt x="665" y="670"/>
                </a:lnTo>
                <a:lnTo>
                  <a:pt x="665" y="671"/>
                </a:lnTo>
                <a:lnTo>
                  <a:pt x="665" y="672"/>
                </a:lnTo>
                <a:lnTo>
                  <a:pt x="666" y="675"/>
                </a:lnTo>
                <a:lnTo>
                  <a:pt x="666" y="676"/>
                </a:lnTo>
                <a:lnTo>
                  <a:pt x="666" y="677"/>
                </a:lnTo>
                <a:lnTo>
                  <a:pt x="666" y="677"/>
                </a:lnTo>
                <a:lnTo>
                  <a:pt x="666" y="678"/>
                </a:lnTo>
                <a:lnTo>
                  <a:pt x="666" y="678"/>
                </a:lnTo>
                <a:lnTo>
                  <a:pt x="665" y="679"/>
                </a:lnTo>
                <a:lnTo>
                  <a:pt x="665" y="679"/>
                </a:lnTo>
                <a:lnTo>
                  <a:pt x="664" y="680"/>
                </a:lnTo>
                <a:lnTo>
                  <a:pt x="663" y="680"/>
                </a:lnTo>
                <a:lnTo>
                  <a:pt x="662" y="681"/>
                </a:lnTo>
                <a:lnTo>
                  <a:pt x="660" y="681"/>
                </a:lnTo>
                <a:lnTo>
                  <a:pt x="654" y="683"/>
                </a:lnTo>
                <a:lnTo>
                  <a:pt x="652" y="683"/>
                </a:lnTo>
                <a:lnTo>
                  <a:pt x="652" y="684"/>
                </a:lnTo>
                <a:lnTo>
                  <a:pt x="651" y="684"/>
                </a:lnTo>
                <a:lnTo>
                  <a:pt x="651" y="684"/>
                </a:lnTo>
                <a:lnTo>
                  <a:pt x="650" y="685"/>
                </a:lnTo>
                <a:lnTo>
                  <a:pt x="650" y="686"/>
                </a:lnTo>
                <a:lnTo>
                  <a:pt x="649" y="687"/>
                </a:lnTo>
                <a:lnTo>
                  <a:pt x="649" y="688"/>
                </a:lnTo>
                <a:lnTo>
                  <a:pt x="649" y="689"/>
                </a:lnTo>
                <a:lnTo>
                  <a:pt x="648" y="690"/>
                </a:lnTo>
                <a:lnTo>
                  <a:pt x="648" y="694"/>
                </a:lnTo>
                <a:lnTo>
                  <a:pt x="647" y="696"/>
                </a:lnTo>
                <a:lnTo>
                  <a:pt x="647" y="697"/>
                </a:lnTo>
                <a:lnTo>
                  <a:pt x="645" y="700"/>
                </a:lnTo>
                <a:lnTo>
                  <a:pt x="645" y="701"/>
                </a:lnTo>
                <a:lnTo>
                  <a:pt x="644" y="701"/>
                </a:lnTo>
                <a:lnTo>
                  <a:pt x="643" y="702"/>
                </a:lnTo>
                <a:lnTo>
                  <a:pt x="643" y="702"/>
                </a:lnTo>
                <a:lnTo>
                  <a:pt x="642" y="702"/>
                </a:lnTo>
                <a:lnTo>
                  <a:pt x="641" y="702"/>
                </a:lnTo>
                <a:lnTo>
                  <a:pt x="640" y="702"/>
                </a:lnTo>
                <a:lnTo>
                  <a:pt x="639" y="702"/>
                </a:lnTo>
                <a:lnTo>
                  <a:pt x="638" y="702"/>
                </a:lnTo>
                <a:lnTo>
                  <a:pt x="637" y="702"/>
                </a:lnTo>
                <a:lnTo>
                  <a:pt x="636" y="702"/>
                </a:lnTo>
                <a:lnTo>
                  <a:pt x="635" y="701"/>
                </a:lnTo>
                <a:lnTo>
                  <a:pt x="634" y="701"/>
                </a:lnTo>
                <a:lnTo>
                  <a:pt x="633" y="700"/>
                </a:lnTo>
                <a:lnTo>
                  <a:pt x="631" y="699"/>
                </a:lnTo>
                <a:lnTo>
                  <a:pt x="631" y="698"/>
                </a:lnTo>
                <a:lnTo>
                  <a:pt x="630" y="697"/>
                </a:lnTo>
                <a:lnTo>
                  <a:pt x="629" y="696"/>
                </a:lnTo>
                <a:lnTo>
                  <a:pt x="628" y="694"/>
                </a:lnTo>
                <a:lnTo>
                  <a:pt x="626" y="690"/>
                </a:lnTo>
                <a:lnTo>
                  <a:pt x="624" y="686"/>
                </a:lnTo>
                <a:lnTo>
                  <a:pt x="623" y="684"/>
                </a:lnTo>
                <a:lnTo>
                  <a:pt x="622" y="682"/>
                </a:lnTo>
                <a:lnTo>
                  <a:pt x="621" y="680"/>
                </a:lnTo>
                <a:lnTo>
                  <a:pt x="620" y="678"/>
                </a:lnTo>
                <a:lnTo>
                  <a:pt x="620" y="677"/>
                </a:lnTo>
                <a:lnTo>
                  <a:pt x="619" y="677"/>
                </a:lnTo>
                <a:lnTo>
                  <a:pt x="619" y="677"/>
                </a:lnTo>
                <a:lnTo>
                  <a:pt x="618" y="676"/>
                </a:lnTo>
                <a:lnTo>
                  <a:pt x="618" y="676"/>
                </a:lnTo>
                <a:lnTo>
                  <a:pt x="617" y="676"/>
                </a:lnTo>
                <a:lnTo>
                  <a:pt x="617" y="676"/>
                </a:lnTo>
                <a:lnTo>
                  <a:pt x="615" y="677"/>
                </a:lnTo>
                <a:lnTo>
                  <a:pt x="614" y="677"/>
                </a:lnTo>
                <a:lnTo>
                  <a:pt x="613" y="678"/>
                </a:lnTo>
                <a:lnTo>
                  <a:pt x="611" y="679"/>
                </a:lnTo>
                <a:lnTo>
                  <a:pt x="610" y="679"/>
                </a:lnTo>
                <a:lnTo>
                  <a:pt x="609" y="680"/>
                </a:lnTo>
                <a:lnTo>
                  <a:pt x="609" y="680"/>
                </a:lnTo>
                <a:lnTo>
                  <a:pt x="608" y="679"/>
                </a:lnTo>
                <a:lnTo>
                  <a:pt x="608" y="679"/>
                </a:lnTo>
                <a:lnTo>
                  <a:pt x="606" y="679"/>
                </a:lnTo>
                <a:lnTo>
                  <a:pt x="605" y="678"/>
                </a:lnTo>
                <a:lnTo>
                  <a:pt x="604" y="677"/>
                </a:lnTo>
                <a:lnTo>
                  <a:pt x="602" y="676"/>
                </a:lnTo>
                <a:lnTo>
                  <a:pt x="600" y="674"/>
                </a:lnTo>
                <a:lnTo>
                  <a:pt x="595" y="670"/>
                </a:lnTo>
                <a:lnTo>
                  <a:pt x="594" y="669"/>
                </a:lnTo>
                <a:lnTo>
                  <a:pt x="593" y="668"/>
                </a:lnTo>
                <a:lnTo>
                  <a:pt x="592" y="667"/>
                </a:lnTo>
                <a:lnTo>
                  <a:pt x="590" y="667"/>
                </a:lnTo>
                <a:lnTo>
                  <a:pt x="585" y="664"/>
                </a:lnTo>
                <a:lnTo>
                  <a:pt x="582" y="663"/>
                </a:lnTo>
                <a:lnTo>
                  <a:pt x="581" y="662"/>
                </a:lnTo>
                <a:lnTo>
                  <a:pt x="578" y="660"/>
                </a:lnTo>
                <a:lnTo>
                  <a:pt x="577" y="659"/>
                </a:lnTo>
                <a:lnTo>
                  <a:pt x="576" y="659"/>
                </a:lnTo>
                <a:lnTo>
                  <a:pt x="575" y="659"/>
                </a:lnTo>
                <a:lnTo>
                  <a:pt x="574" y="659"/>
                </a:lnTo>
                <a:lnTo>
                  <a:pt x="574" y="659"/>
                </a:lnTo>
                <a:lnTo>
                  <a:pt x="573" y="659"/>
                </a:lnTo>
                <a:lnTo>
                  <a:pt x="572" y="659"/>
                </a:lnTo>
                <a:lnTo>
                  <a:pt x="570" y="661"/>
                </a:lnTo>
                <a:lnTo>
                  <a:pt x="567" y="663"/>
                </a:lnTo>
                <a:lnTo>
                  <a:pt x="566" y="664"/>
                </a:lnTo>
                <a:lnTo>
                  <a:pt x="566" y="665"/>
                </a:lnTo>
                <a:lnTo>
                  <a:pt x="565" y="666"/>
                </a:lnTo>
                <a:lnTo>
                  <a:pt x="564" y="667"/>
                </a:lnTo>
                <a:lnTo>
                  <a:pt x="563" y="668"/>
                </a:lnTo>
                <a:lnTo>
                  <a:pt x="563" y="669"/>
                </a:lnTo>
                <a:lnTo>
                  <a:pt x="561" y="670"/>
                </a:lnTo>
                <a:lnTo>
                  <a:pt x="560" y="671"/>
                </a:lnTo>
                <a:lnTo>
                  <a:pt x="560" y="672"/>
                </a:lnTo>
                <a:lnTo>
                  <a:pt x="559" y="673"/>
                </a:lnTo>
                <a:lnTo>
                  <a:pt x="559" y="673"/>
                </a:lnTo>
                <a:lnTo>
                  <a:pt x="559" y="674"/>
                </a:lnTo>
                <a:lnTo>
                  <a:pt x="559" y="676"/>
                </a:lnTo>
                <a:lnTo>
                  <a:pt x="559" y="678"/>
                </a:lnTo>
                <a:lnTo>
                  <a:pt x="558" y="679"/>
                </a:lnTo>
                <a:lnTo>
                  <a:pt x="557" y="683"/>
                </a:lnTo>
                <a:lnTo>
                  <a:pt x="557" y="684"/>
                </a:lnTo>
                <a:lnTo>
                  <a:pt x="557" y="686"/>
                </a:lnTo>
                <a:lnTo>
                  <a:pt x="557" y="687"/>
                </a:lnTo>
                <a:lnTo>
                  <a:pt x="557" y="688"/>
                </a:lnTo>
                <a:lnTo>
                  <a:pt x="558" y="690"/>
                </a:lnTo>
                <a:lnTo>
                  <a:pt x="559" y="693"/>
                </a:lnTo>
                <a:lnTo>
                  <a:pt x="559" y="696"/>
                </a:lnTo>
                <a:lnTo>
                  <a:pt x="560" y="697"/>
                </a:lnTo>
                <a:lnTo>
                  <a:pt x="560" y="698"/>
                </a:lnTo>
                <a:lnTo>
                  <a:pt x="560" y="699"/>
                </a:lnTo>
                <a:lnTo>
                  <a:pt x="559" y="700"/>
                </a:lnTo>
                <a:lnTo>
                  <a:pt x="559" y="701"/>
                </a:lnTo>
                <a:lnTo>
                  <a:pt x="558" y="701"/>
                </a:lnTo>
                <a:lnTo>
                  <a:pt x="558" y="702"/>
                </a:lnTo>
                <a:lnTo>
                  <a:pt x="556" y="702"/>
                </a:lnTo>
                <a:lnTo>
                  <a:pt x="555" y="703"/>
                </a:lnTo>
                <a:lnTo>
                  <a:pt x="553" y="704"/>
                </a:lnTo>
                <a:lnTo>
                  <a:pt x="552" y="704"/>
                </a:lnTo>
                <a:lnTo>
                  <a:pt x="547" y="706"/>
                </a:lnTo>
                <a:lnTo>
                  <a:pt x="545" y="706"/>
                </a:lnTo>
                <a:lnTo>
                  <a:pt x="544" y="707"/>
                </a:lnTo>
                <a:lnTo>
                  <a:pt x="543" y="707"/>
                </a:lnTo>
                <a:lnTo>
                  <a:pt x="540" y="709"/>
                </a:lnTo>
                <a:lnTo>
                  <a:pt x="538" y="711"/>
                </a:lnTo>
                <a:lnTo>
                  <a:pt x="534" y="715"/>
                </a:lnTo>
                <a:lnTo>
                  <a:pt x="532" y="717"/>
                </a:lnTo>
                <a:lnTo>
                  <a:pt x="530" y="718"/>
                </a:lnTo>
                <a:lnTo>
                  <a:pt x="528" y="720"/>
                </a:lnTo>
                <a:lnTo>
                  <a:pt x="527" y="721"/>
                </a:lnTo>
                <a:lnTo>
                  <a:pt x="526" y="724"/>
                </a:lnTo>
                <a:lnTo>
                  <a:pt x="525" y="725"/>
                </a:lnTo>
                <a:lnTo>
                  <a:pt x="525" y="726"/>
                </a:lnTo>
                <a:lnTo>
                  <a:pt x="524" y="726"/>
                </a:lnTo>
                <a:lnTo>
                  <a:pt x="523" y="726"/>
                </a:lnTo>
                <a:lnTo>
                  <a:pt x="523" y="726"/>
                </a:lnTo>
                <a:lnTo>
                  <a:pt x="522" y="726"/>
                </a:lnTo>
                <a:lnTo>
                  <a:pt x="522" y="726"/>
                </a:lnTo>
                <a:lnTo>
                  <a:pt x="521" y="726"/>
                </a:lnTo>
                <a:lnTo>
                  <a:pt x="521" y="726"/>
                </a:lnTo>
                <a:lnTo>
                  <a:pt x="520" y="725"/>
                </a:lnTo>
                <a:lnTo>
                  <a:pt x="517" y="724"/>
                </a:lnTo>
                <a:lnTo>
                  <a:pt x="516" y="723"/>
                </a:lnTo>
                <a:lnTo>
                  <a:pt x="515" y="722"/>
                </a:lnTo>
                <a:lnTo>
                  <a:pt x="513" y="721"/>
                </a:lnTo>
                <a:lnTo>
                  <a:pt x="510" y="721"/>
                </a:lnTo>
                <a:lnTo>
                  <a:pt x="508" y="720"/>
                </a:lnTo>
                <a:lnTo>
                  <a:pt x="506" y="720"/>
                </a:lnTo>
                <a:lnTo>
                  <a:pt x="503" y="719"/>
                </a:lnTo>
                <a:lnTo>
                  <a:pt x="501" y="719"/>
                </a:lnTo>
                <a:lnTo>
                  <a:pt x="500" y="719"/>
                </a:lnTo>
                <a:lnTo>
                  <a:pt x="499" y="719"/>
                </a:lnTo>
                <a:lnTo>
                  <a:pt x="499" y="718"/>
                </a:lnTo>
                <a:lnTo>
                  <a:pt x="498" y="718"/>
                </a:lnTo>
                <a:lnTo>
                  <a:pt x="497" y="717"/>
                </a:lnTo>
                <a:lnTo>
                  <a:pt x="497" y="717"/>
                </a:lnTo>
                <a:lnTo>
                  <a:pt x="497" y="716"/>
                </a:lnTo>
                <a:lnTo>
                  <a:pt x="496" y="716"/>
                </a:lnTo>
                <a:lnTo>
                  <a:pt x="496" y="715"/>
                </a:lnTo>
                <a:lnTo>
                  <a:pt x="497" y="714"/>
                </a:lnTo>
                <a:lnTo>
                  <a:pt x="497" y="711"/>
                </a:lnTo>
                <a:lnTo>
                  <a:pt x="497" y="710"/>
                </a:lnTo>
                <a:lnTo>
                  <a:pt x="497" y="709"/>
                </a:lnTo>
                <a:lnTo>
                  <a:pt x="497" y="708"/>
                </a:lnTo>
                <a:lnTo>
                  <a:pt x="497" y="708"/>
                </a:lnTo>
                <a:lnTo>
                  <a:pt x="497" y="708"/>
                </a:lnTo>
                <a:lnTo>
                  <a:pt x="496" y="708"/>
                </a:lnTo>
                <a:lnTo>
                  <a:pt x="496" y="708"/>
                </a:lnTo>
                <a:lnTo>
                  <a:pt x="493" y="709"/>
                </a:lnTo>
                <a:lnTo>
                  <a:pt x="491" y="709"/>
                </a:lnTo>
                <a:lnTo>
                  <a:pt x="489" y="710"/>
                </a:lnTo>
                <a:lnTo>
                  <a:pt x="486" y="710"/>
                </a:lnTo>
                <a:lnTo>
                  <a:pt x="485" y="710"/>
                </a:lnTo>
                <a:lnTo>
                  <a:pt x="484" y="711"/>
                </a:lnTo>
                <a:lnTo>
                  <a:pt x="481" y="710"/>
                </a:lnTo>
                <a:lnTo>
                  <a:pt x="479" y="710"/>
                </a:lnTo>
                <a:lnTo>
                  <a:pt x="474" y="710"/>
                </a:lnTo>
                <a:lnTo>
                  <a:pt x="471" y="709"/>
                </a:lnTo>
                <a:lnTo>
                  <a:pt x="470" y="709"/>
                </a:lnTo>
                <a:lnTo>
                  <a:pt x="468" y="708"/>
                </a:lnTo>
                <a:lnTo>
                  <a:pt x="467" y="708"/>
                </a:lnTo>
                <a:lnTo>
                  <a:pt x="464" y="706"/>
                </a:lnTo>
                <a:lnTo>
                  <a:pt x="463" y="706"/>
                </a:lnTo>
                <a:lnTo>
                  <a:pt x="462" y="706"/>
                </a:lnTo>
                <a:lnTo>
                  <a:pt x="461" y="706"/>
                </a:lnTo>
                <a:lnTo>
                  <a:pt x="460" y="705"/>
                </a:lnTo>
                <a:lnTo>
                  <a:pt x="457" y="705"/>
                </a:lnTo>
                <a:lnTo>
                  <a:pt x="456" y="705"/>
                </a:lnTo>
                <a:lnTo>
                  <a:pt x="454" y="705"/>
                </a:lnTo>
                <a:lnTo>
                  <a:pt x="453" y="705"/>
                </a:lnTo>
                <a:lnTo>
                  <a:pt x="453" y="706"/>
                </a:lnTo>
                <a:lnTo>
                  <a:pt x="451" y="706"/>
                </a:lnTo>
                <a:lnTo>
                  <a:pt x="449" y="707"/>
                </a:lnTo>
                <a:lnTo>
                  <a:pt x="447" y="709"/>
                </a:lnTo>
                <a:lnTo>
                  <a:pt x="447" y="709"/>
                </a:lnTo>
                <a:lnTo>
                  <a:pt x="446" y="709"/>
                </a:lnTo>
                <a:lnTo>
                  <a:pt x="446" y="709"/>
                </a:lnTo>
                <a:lnTo>
                  <a:pt x="445" y="709"/>
                </a:lnTo>
                <a:lnTo>
                  <a:pt x="444" y="709"/>
                </a:lnTo>
                <a:lnTo>
                  <a:pt x="442" y="708"/>
                </a:lnTo>
                <a:lnTo>
                  <a:pt x="441" y="707"/>
                </a:lnTo>
                <a:lnTo>
                  <a:pt x="436" y="704"/>
                </a:lnTo>
                <a:lnTo>
                  <a:pt x="435" y="703"/>
                </a:lnTo>
                <a:lnTo>
                  <a:pt x="434" y="703"/>
                </a:lnTo>
                <a:lnTo>
                  <a:pt x="431" y="702"/>
                </a:lnTo>
                <a:lnTo>
                  <a:pt x="430" y="701"/>
                </a:lnTo>
                <a:lnTo>
                  <a:pt x="429" y="700"/>
                </a:lnTo>
                <a:lnTo>
                  <a:pt x="425" y="698"/>
                </a:lnTo>
                <a:lnTo>
                  <a:pt x="424" y="698"/>
                </a:lnTo>
                <a:lnTo>
                  <a:pt x="423" y="697"/>
                </a:lnTo>
                <a:lnTo>
                  <a:pt x="423" y="698"/>
                </a:lnTo>
                <a:lnTo>
                  <a:pt x="422" y="698"/>
                </a:lnTo>
                <a:lnTo>
                  <a:pt x="422" y="698"/>
                </a:lnTo>
                <a:lnTo>
                  <a:pt x="421" y="699"/>
                </a:lnTo>
                <a:lnTo>
                  <a:pt x="421" y="699"/>
                </a:lnTo>
                <a:lnTo>
                  <a:pt x="421" y="699"/>
                </a:lnTo>
                <a:lnTo>
                  <a:pt x="421" y="700"/>
                </a:lnTo>
                <a:lnTo>
                  <a:pt x="421" y="703"/>
                </a:lnTo>
                <a:lnTo>
                  <a:pt x="421" y="705"/>
                </a:lnTo>
                <a:lnTo>
                  <a:pt x="421" y="705"/>
                </a:lnTo>
                <a:lnTo>
                  <a:pt x="421" y="706"/>
                </a:lnTo>
                <a:lnTo>
                  <a:pt x="421" y="706"/>
                </a:lnTo>
                <a:lnTo>
                  <a:pt x="420" y="706"/>
                </a:lnTo>
                <a:lnTo>
                  <a:pt x="420" y="706"/>
                </a:lnTo>
                <a:lnTo>
                  <a:pt x="419" y="706"/>
                </a:lnTo>
                <a:lnTo>
                  <a:pt x="417" y="706"/>
                </a:lnTo>
                <a:lnTo>
                  <a:pt x="415" y="706"/>
                </a:lnTo>
                <a:lnTo>
                  <a:pt x="414" y="706"/>
                </a:lnTo>
                <a:lnTo>
                  <a:pt x="413" y="707"/>
                </a:lnTo>
                <a:lnTo>
                  <a:pt x="411" y="707"/>
                </a:lnTo>
                <a:lnTo>
                  <a:pt x="410" y="708"/>
                </a:lnTo>
                <a:lnTo>
                  <a:pt x="409" y="709"/>
                </a:lnTo>
                <a:lnTo>
                  <a:pt x="405" y="712"/>
                </a:lnTo>
                <a:lnTo>
                  <a:pt x="404" y="712"/>
                </a:lnTo>
                <a:lnTo>
                  <a:pt x="403" y="713"/>
                </a:lnTo>
                <a:lnTo>
                  <a:pt x="403" y="713"/>
                </a:lnTo>
                <a:lnTo>
                  <a:pt x="400" y="714"/>
                </a:lnTo>
                <a:lnTo>
                  <a:pt x="399" y="714"/>
                </a:lnTo>
                <a:lnTo>
                  <a:pt x="398" y="714"/>
                </a:lnTo>
                <a:lnTo>
                  <a:pt x="396" y="713"/>
                </a:lnTo>
                <a:lnTo>
                  <a:pt x="394" y="713"/>
                </a:lnTo>
                <a:lnTo>
                  <a:pt x="391" y="713"/>
                </a:lnTo>
                <a:lnTo>
                  <a:pt x="390" y="712"/>
                </a:lnTo>
                <a:lnTo>
                  <a:pt x="390" y="712"/>
                </a:lnTo>
                <a:lnTo>
                  <a:pt x="390" y="712"/>
                </a:lnTo>
                <a:lnTo>
                  <a:pt x="389" y="712"/>
                </a:lnTo>
                <a:lnTo>
                  <a:pt x="389" y="711"/>
                </a:lnTo>
                <a:lnTo>
                  <a:pt x="388" y="708"/>
                </a:lnTo>
                <a:lnTo>
                  <a:pt x="387" y="708"/>
                </a:lnTo>
                <a:lnTo>
                  <a:pt x="387" y="707"/>
                </a:lnTo>
                <a:lnTo>
                  <a:pt x="386" y="706"/>
                </a:lnTo>
                <a:lnTo>
                  <a:pt x="385" y="705"/>
                </a:lnTo>
                <a:lnTo>
                  <a:pt x="384" y="704"/>
                </a:lnTo>
                <a:lnTo>
                  <a:pt x="384" y="704"/>
                </a:lnTo>
                <a:lnTo>
                  <a:pt x="383" y="703"/>
                </a:lnTo>
                <a:lnTo>
                  <a:pt x="381" y="702"/>
                </a:lnTo>
                <a:lnTo>
                  <a:pt x="379" y="701"/>
                </a:lnTo>
                <a:lnTo>
                  <a:pt x="376" y="700"/>
                </a:lnTo>
                <a:lnTo>
                  <a:pt x="376" y="700"/>
                </a:lnTo>
                <a:lnTo>
                  <a:pt x="375" y="699"/>
                </a:lnTo>
                <a:lnTo>
                  <a:pt x="374" y="699"/>
                </a:lnTo>
                <a:lnTo>
                  <a:pt x="373" y="698"/>
                </a:lnTo>
                <a:lnTo>
                  <a:pt x="373" y="697"/>
                </a:lnTo>
                <a:lnTo>
                  <a:pt x="371" y="695"/>
                </a:lnTo>
                <a:lnTo>
                  <a:pt x="370" y="694"/>
                </a:lnTo>
                <a:lnTo>
                  <a:pt x="369" y="693"/>
                </a:lnTo>
                <a:lnTo>
                  <a:pt x="368" y="692"/>
                </a:lnTo>
                <a:lnTo>
                  <a:pt x="366" y="691"/>
                </a:lnTo>
                <a:lnTo>
                  <a:pt x="364" y="690"/>
                </a:lnTo>
                <a:lnTo>
                  <a:pt x="362" y="690"/>
                </a:lnTo>
                <a:lnTo>
                  <a:pt x="361" y="689"/>
                </a:lnTo>
                <a:lnTo>
                  <a:pt x="360" y="689"/>
                </a:lnTo>
                <a:lnTo>
                  <a:pt x="359" y="689"/>
                </a:lnTo>
                <a:lnTo>
                  <a:pt x="357" y="689"/>
                </a:lnTo>
                <a:lnTo>
                  <a:pt x="356" y="690"/>
                </a:lnTo>
                <a:lnTo>
                  <a:pt x="354" y="690"/>
                </a:lnTo>
                <a:lnTo>
                  <a:pt x="349" y="691"/>
                </a:lnTo>
                <a:lnTo>
                  <a:pt x="348" y="692"/>
                </a:lnTo>
                <a:lnTo>
                  <a:pt x="347" y="692"/>
                </a:lnTo>
                <a:lnTo>
                  <a:pt x="346" y="693"/>
                </a:lnTo>
                <a:lnTo>
                  <a:pt x="345" y="694"/>
                </a:lnTo>
                <a:lnTo>
                  <a:pt x="344" y="695"/>
                </a:lnTo>
                <a:lnTo>
                  <a:pt x="343" y="698"/>
                </a:lnTo>
                <a:lnTo>
                  <a:pt x="342" y="700"/>
                </a:lnTo>
                <a:lnTo>
                  <a:pt x="341" y="702"/>
                </a:lnTo>
                <a:lnTo>
                  <a:pt x="339" y="704"/>
                </a:lnTo>
                <a:lnTo>
                  <a:pt x="338" y="706"/>
                </a:lnTo>
                <a:lnTo>
                  <a:pt x="338" y="707"/>
                </a:lnTo>
                <a:lnTo>
                  <a:pt x="337" y="707"/>
                </a:lnTo>
                <a:lnTo>
                  <a:pt x="336" y="708"/>
                </a:lnTo>
                <a:lnTo>
                  <a:pt x="335" y="708"/>
                </a:lnTo>
                <a:lnTo>
                  <a:pt x="335" y="708"/>
                </a:lnTo>
                <a:lnTo>
                  <a:pt x="334" y="708"/>
                </a:lnTo>
                <a:lnTo>
                  <a:pt x="332" y="708"/>
                </a:lnTo>
                <a:lnTo>
                  <a:pt x="330" y="708"/>
                </a:lnTo>
                <a:lnTo>
                  <a:pt x="328" y="709"/>
                </a:lnTo>
                <a:lnTo>
                  <a:pt x="323" y="709"/>
                </a:lnTo>
                <a:lnTo>
                  <a:pt x="312" y="710"/>
                </a:lnTo>
                <a:lnTo>
                  <a:pt x="310" y="710"/>
                </a:lnTo>
                <a:lnTo>
                  <a:pt x="306" y="710"/>
                </a:lnTo>
                <a:lnTo>
                  <a:pt x="304" y="710"/>
                </a:lnTo>
                <a:lnTo>
                  <a:pt x="302" y="710"/>
                </a:lnTo>
                <a:lnTo>
                  <a:pt x="299" y="711"/>
                </a:lnTo>
                <a:lnTo>
                  <a:pt x="298" y="711"/>
                </a:lnTo>
                <a:lnTo>
                  <a:pt x="296" y="711"/>
                </a:lnTo>
                <a:lnTo>
                  <a:pt x="293" y="710"/>
                </a:lnTo>
                <a:lnTo>
                  <a:pt x="292" y="710"/>
                </a:lnTo>
                <a:lnTo>
                  <a:pt x="291" y="710"/>
                </a:lnTo>
                <a:lnTo>
                  <a:pt x="289" y="711"/>
                </a:lnTo>
                <a:lnTo>
                  <a:pt x="288" y="711"/>
                </a:lnTo>
                <a:lnTo>
                  <a:pt x="286" y="711"/>
                </a:lnTo>
                <a:lnTo>
                  <a:pt x="285" y="711"/>
                </a:lnTo>
                <a:lnTo>
                  <a:pt x="283" y="711"/>
                </a:lnTo>
                <a:lnTo>
                  <a:pt x="282" y="711"/>
                </a:lnTo>
                <a:lnTo>
                  <a:pt x="281" y="710"/>
                </a:lnTo>
                <a:lnTo>
                  <a:pt x="280" y="710"/>
                </a:lnTo>
                <a:lnTo>
                  <a:pt x="279" y="709"/>
                </a:lnTo>
                <a:lnTo>
                  <a:pt x="279" y="708"/>
                </a:lnTo>
                <a:lnTo>
                  <a:pt x="278" y="708"/>
                </a:lnTo>
                <a:lnTo>
                  <a:pt x="277" y="707"/>
                </a:lnTo>
                <a:lnTo>
                  <a:pt x="277" y="706"/>
                </a:lnTo>
                <a:lnTo>
                  <a:pt x="277" y="705"/>
                </a:lnTo>
                <a:lnTo>
                  <a:pt x="277" y="703"/>
                </a:lnTo>
                <a:lnTo>
                  <a:pt x="276" y="702"/>
                </a:lnTo>
                <a:lnTo>
                  <a:pt x="276" y="700"/>
                </a:lnTo>
                <a:lnTo>
                  <a:pt x="276" y="694"/>
                </a:lnTo>
                <a:lnTo>
                  <a:pt x="276" y="692"/>
                </a:lnTo>
                <a:lnTo>
                  <a:pt x="276" y="692"/>
                </a:lnTo>
                <a:lnTo>
                  <a:pt x="276" y="691"/>
                </a:lnTo>
                <a:lnTo>
                  <a:pt x="275" y="690"/>
                </a:lnTo>
                <a:lnTo>
                  <a:pt x="275" y="690"/>
                </a:lnTo>
                <a:lnTo>
                  <a:pt x="275" y="690"/>
                </a:lnTo>
                <a:lnTo>
                  <a:pt x="272" y="691"/>
                </a:lnTo>
                <a:lnTo>
                  <a:pt x="270" y="692"/>
                </a:lnTo>
                <a:lnTo>
                  <a:pt x="268" y="692"/>
                </a:lnTo>
                <a:lnTo>
                  <a:pt x="266" y="693"/>
                </a:lnTo>
                <a:lnTo>
                  <a:pt x="263" y="695"/>
                </a:lnTo>
                <a:lnTo>
                  <a:pt x="258" y="697"/>
                </a:lnTo>
                <a:lnTo>
                  <a:pt x="256" y="698"/>
                </a:lnTo>
                <a:lnTo>
                  <a:pt x="255" y="699"/>
                </a:lnTo>
                <a:lnTo>
                  <a:pt x="255" y="699"/>
                </a:lnTo>
                <a:lnTo>
                  <a:pt x="254" y="700"/>
                </a:lnTo>
                <a:lnTo>
                  <a:pt x="254" y="701"/>
                </a:lnTo>
                <a:lnTo>
                  <a:pt x="253" y="702"/>
                </a:lnTo>
                <a:lnTo>
                  <a:pt x="252" y="705"/>
                </a:lnTo>
                <a:lnTo>
                  <a:pt x="251" y="708"/>
                </a:lnTo>
                <a:lnTo>
                  <a:pt x="250" y="709"/>
                </a:lnTo>
                <a:lnTo>
                  <a:pt x="250" y="710"/>
                </a:lnTo>
                <a:lnTo>
                  <a:pt x="249" y="712"/>
                </a:lnTo>
                <a:lnTo>
                  <a:pt x="248" y="714"/>
                </a:lnTo>
                <a:lnTo>
                  <a:pt x="247" y="714"/>
                </a:lnTo>
                <a:lnTo>
                  <a:pt x="246" y="715"/>
                </a:lnTo>
                <a:lnTo>
                  <a:pt x="246" y="715"/>
                </a:lnTo>
                <a:lnTo>
                  <a:pt x="246" y="715"/>
                </a:lnTo>
                <a:lnTo>
                  <a:pt x="243" y="716"/>
                </a:lnTo>
                <a:lnTo>
                  <a:pt x="242" y="716"/>
                </a:lnTo>
                <a:lnTo>
                  <a:pt x="241" y="717"/>
                </a:lnTo>
                <a:lnTo>
                  <a:pt x="239" y="718"/>
                </a:lnTo>
                <a:lnTo>
                  <a:pt x="237" y="719"/>
                </a:lnTo>
                <a:lnTo>
                  <a:pt x="236" y="720"/>
                </a:lnTo>
                <a:lnTo>
                  <a:pt x="235" y="720"/>
                </a:lnTo>
                <a:lnTo>
                  <a:pt x="234" y="721"/>
                </a:lnTo>
                <a:lnTo>
                  <a:pt x="233" y="721"/>
                </a:lnTo>
                <a:lnTo>
                  <a:pt x="228" y="721"/>
                </a:lnTo>
                <a:lnTo>
                  <a:pt x="227" y="722"/>
                </a:lnTo>
                <a:lnTo>
                  <a:pt x="225" y="722"/>
                </a:lnTo>
                <a:lnTo>
                  <a:pt x="224" y="723"/>
                </a:lnTo>
                <a:lnTo>
                  <a:pt x="223" y="723"/>
                </a:lnTo>
                <a:lnTo>
                  <a:pt x="221" y="725"/>
                </a:lnTo>
                <a:lnTo>
                  <a:pt x="220" y="725"/>
                </a:lnTo>
                <a:lnTo>
                  <a:pt x="219" y="726"/>
                </a:lnTo>
                <a:lnTo>
                  <a:pt x="217" y="726"/>
                </a:lnTo>
                <a:lnTo>
                  <a:pt x="216" y="727"/>
                </a:lnTo>
                <a:lnTo>
                  <a:pt x="215" y="727"/>
                </a:lnTo>
                <a:lnTo>
                  <a:pt x="213" y="727"/>
                </a:lnTo>
                <a:lnTo>
                  <a:pt x="212" y="727"/>
                </a:lnTo>
                <a:lnTo>
                  <a:pt x="211" y="726"/>
                </a:lnTo>
                <a:lnTo>
                  <a:pt x="209" y="726"/>
                </a:lnTo>
                <a:lnTo>
                  <a:pt x="208" y="725"/>
                </a:lnTo>
                <a:lnTo>
                  <a:pt x="206" y="724"/>
                </a:lnTo>
                <a:lnTo>
                  <a:pt x="205" y="724"/>
                </a:lnTo>
                <a:lnTo>
                  <a:pt x="204" y="724"/>
                </a:lnTo>
                <a:lnTo>
                  <a:pt x="204" y="723"/>
                </a:lnTo>
                <a:lnTo>
                  <a:pt x="203" y="722"/>
                </a:lnTo>
                <a:lnTo>
                  <a:pt x="202" y="722"/>
                </a:lnTo>
                <a:lnTo>
                  <a:pt x="201" y="721"/>
                </a:lnTo>
                <a:lnTo>
                  <a:pt x="199" y="720"/>
                </a:lnTo>
                <a:lnTo>
                  <a:pt x="198" y="720"/>
                </a:lnTo>
                <a:lnTo>
                  <a:pt x="195" y="717"/>
                </a:lnTo>
                <a:lnTo>
                  <a:pt x="194" y="717"/>
                </a:lnTo>
                <a:lnTo>
                  <a:pt x="193" y="716"/>
                </a:lnTo>
                <a:lnTo>
                  <a:pt x="193" y="716"/>
                </a:lnTo>
                <a:lnTo>
                  <a:pt x="192" y="716"/>
                </a:lnTo>
                <a:lnTo>
                  <a:pt x="191" y="716"/>
                </a:lnTo>
                <a:lnTo>
                  <a:pt x="189" y="716"/>
                </a:lnTo>
                <a:lnTo>
                  <a:pt x="188" y="717"/>
                </a:lnTo>
                <a:lnTo>
                  <a:pt x="185" y="719"/>
                </a:lnTo>
                <a:lnTo>
                  <a:pt x="183" y="719"/>
                </a:lnTo>
                <a:lnTo>
                  <a:pt x="182" y="719"/>
                </a:lnTo>
                <a:lnTo>
                  <a:pt x="181" y="720"/>
                </a:lnTo>
                <a:lnTo>
                  <a:pt x="181" y="720"/>
                </a:lnTo>
                <a:lnTo>
                  <a:pt x="180" y="720"/>
                </a:lnTo>
                <a:lnTo>
                  <a:pt x="179" y="720"/>
                </a:lnTo>
                <a:lnTo>
                  <a:pt x="178" y="720"/>
                </a:lnTo>
                <a:lnTo>
                  <a:pt x="178" y="719"/>
                </a:lnTo>
                <a:lnTo>
                  <a:pt x="177" y="719"/>
                </a:lnTo>
                <a:lnTo>
                  <a:pt x="174" y="716"/>
                </a:lnTo>
                <a:lnTo>
                  <a:pt x="173" y="715"/>
                </a:lnTo>
                <a:lnTo>
                  <a:pt x="172" y="715"/>
                </a:lnTo>
                <a:lnTo>
                  <a:pt x="172" y="715"/>
                </a:lnTo>
                <a:lnTo>
                  <a:pt x="171" y="715"/>
                </a:lnTo>
                <a:lnTo>
                  <a:pt x="170" y="715"/>
                </a:lnTo>
                <a:lnTo>
                  <a:pt x="170" y="715"/>
                </a:lnTo>
                <a:lnTo>
                  <a:pt x="169" y="715"/>
                </a:lnTo>
                <a:lnTo>
                  <a:pt x="166" y="716"/>
                </a:lnTo>
                <a:lnTo>
                  <a:pt x="164" y="717"/>
                </a:lnTo>
                <a:lnTo>
                  <a:pt x="158" y="719"/>
                </a:lnTo>
                <a:lnTo>
                  <a:pt x="154" y="720"/>
                </a:lnTo>
                <a:lnTo>
                  <a:pt x="153" y="720"/>
                </a:lnTo>
                <a:lnTo>
                  <a:pt x="151" y="721"/>
                </a:lnTo>
                <a:lnTo>
                  <a:pt x="149" y="721"/>
                </a:lnTo>
                <a:lnTo>
                  <a:pt x="149" y="720"/>
                </a:lnTo>
                <a:lnTo>
                  <a:pt x="148" y="720"/>
                </a:lnTo>
                <a:lnTo>
                  <a:pt x="148" y="720"/>
                </a:lnTo>
                <a:lnTo>
                  <a:pt x="147" y="720"/>
                </a:lnTo>
                <a:lnTo>
                  <a:pt x="148" y="720"/>
                </a:lnTo>
                <a:lnTo>
                  <a:pt x="148" y="718"/>
                </a:lnTo>
                <a:lnTo>
                  <a:pt x="148" y="716"/>
                </a:lnTo>
                <a:lnTo>
                  <a:pt x="148" y="714"/>
                </a:lnTo>
                <a:lnTo>
                  <a:pt x="148" y="712"/>
                </a:lnTo>
                <a:lnTo>
                  <a:pt x="148" y="710"/>
                </a:lnTo>
                <a:lnTo>
                  <a:pt x="148" y="709"/>
                </a:lnTo>
                <a:lnTo>
                  <a:pt x="147" y="707"/>
                </a:lnTo>
                <a:lnTo>
                  <a:pt x="147" y="705"/>
                </a:lnTo>
                <a:lnTo>
                  <a:pt x="146" y="703"/>
                </a:lnTo>
                <a:lnTo>
                  <a:pt x="146" y="702"/>
                </a:lnTo>
                <a:lnTo>
                  <a:pt x="145" y="701"/>
                </a:lnTo>
                <a:lnTo>
                  <a:pt x="144" y="700"/>
                </a:lnTo>
                <a:lnTo>
                  <a:pt x="143" y="699"/>
                </a:lnTo>
                <a:lnTo>
                  <a:pt x="142" y="698"/>
                </a:lnTo>
                <a:lnTo>
                  <a:pt x="141" y="698"/>
                </a:lnTo>
                <a:lnTo>
                  <a:pt x="139" y="697"/>
                </a:lnTo>
                <a:lnTo>
                  <a:pt x="139" y="696"/>
                </a:lnTo>
                <a:lnTo>
                  <a:pt x="138" y="696"/>
                </a:lnTo>
                <a:lnTo>
                  <a:pt x="138" y="695"/>
                </a:lnTo>
                <a:lnTo>
                  <a:pt x="138" y="695"/>
                </a:lnTo>
                <a:lnTo>
                  <a:pt x="138" y="694"/>
                </a:lnTo>
                <a:lnTo>
                  <a:pt x="138" y="693"/>
                </a:lnTo>
                <a:lnTo>
                  <a:pt x="138" y="687"/>
                </a:lnTo>
                <a:lnTo>
                  <a:pt x="138" y="686"/>
                </a:lnTo>
                <a:lnTo>
                  <a:pt x="138" y="682"/>
                </a:lnTo>
                <a:lnTo>
                  <a:pt x="138" y="677"/>
                </a:lnTo>
                <a:lnTo>
                  <a:pt x="139" y="675"/>
                </a:lnTo>
                <a:lnTo>
                  <a:pt x="139" y="673"/>
                </a:lnTo>
                <a:lnTo>
                  <a:pt x="140" y="667"/>
                </a:lnTo>
                <a:lnTo>
                  <a:pt x="141" y="665"/>
                </a:lnTo>
                <a:lnTo>
                  <a:pt x="141" y="664"/>
                </a:lnTo>
                <a:lnTo>
                  <a:pt x="141" y="661"/>
                </a:lnTo>
                <a:lnTo>
                  <a:pt x="141" y="659"/>
                </a:lnTo>
                <a:lnTo>
                  <a:pt x="141" y="656"/>
                </a:lnTo>
                <a:lnTo>
                  <a:pt x="141" y="654"/>
                </a:lnTo>
                <a:lnTo>
                  <a:pt x="141" y="652"/>
                </a:lnTo>
                <a:lnTo>
                  <a:pt x="140" y="652"/>
                </a:lnTo>
                <a:lnTo>
                  <a:pt x="140" y="651"/>
                </a:lnTo>
                <a:lnTo>
                  <a:pt x="139" y="650"/>
                </a:lnTo>
                <a:lnTo>
                  <a:pt x="139" y="650"/>
                </a:lnTo>
                <a:lnTo>
                  <a:pt x="138" y="649"/>
                </a:lnTo>
                <a:lnTo>
                  <a:pt x="137" y="648"/>
                </a:lnTo>
                <a:lnTo>
                  <a:pt x="135" y="648"/>
                </a:lnTo>
                <a:lnTo>
                  <a:pt x="134" y="647"/>
                </a:lnTo>
                <a:lnTo>
                  <a:pt x="132" y="647"/>
                </a:lnTo>
                <a:lnTo>
                  <a:pt x="131" y="646"/>
                </a:lnTo>
                <a:lnTo>
                  <a:pt x="129" y="646"/>
                </a:lnTo>
                <a:lnTo>
                  <a:pt x="126" y="646"/>
                </a:lnTo>
                <a:lnTo>
                  <a:pt x="125" y="646"/>
                </a:lnTo>
                <a:lnTo>
                  <a:pt x="124" y="646"/>
                </a:lnTo>
                <a:lnTo>
                  <a:pt x="124" y="646"/>
                </a:lnTo>
                <a:lnTo>
                  <a:pt x="123" y="646"/>
                </a:lnTo>
                <a:lnTo>
                  <a:pt x="123" y="645"/>
                </a:lnTo>
                <a:lnTo>
                  <a:pt x="122" y="645"/>
                </a:lnTo>
                <a:lnTo>
                  <a:pt x="122" y="645"/>
                </a:lnTo>
                <a:lnTo>
                  <a:pt x="122" y="644"/>
                </a:lnTo>
                <a:lnTo>
                  <a:pt x="122" y="644"/>
                </a:lnTo>
                <a:lnTo>
                  <a:pt x="123" y="643"/>
                </a:lnTo>
                <a:lnTo>
                  <a:pt x="123" y="642"/>
                </a:lnTo>
                <a:lnTo>
                  <a:pt x="123" y="641"/>
                </a:lnTo>
                <a:lnTo>
                  <a:pt x="122" y="640"/>
                </a:lnTo>
                <a:lnTo>
                  <a:pt x="122" y="640"/>
                </a:lnTo>
                <a:lnTo>
                  <a:pt x="121" y="639"/>
                </a:lnTo>
                <a:lnTo>
                  <a:pt x="120" y="638"/>
                </a:lnTo>
                <a:lnTo>
                  <a:pt x="118" y="637"/>
                </a:lnTo>
                <a:lnTo>
                  <a:pt x="117" y="636"/>
                </a:lnTo>
                <a:lnTo>
                  <a:pt x="116" y="636"/>
                </a:lnTo>
                <a:lnTo>
                  <a:pt x="116" y="635"/>
                </a:lnTo>
                <a:lnTo>
                  <a:pt x="116" y="635"/>
                </a:lnTo>
                <a:lnTo>
                  <a:pt x="116" y="635"/>
                </a:lnTo>
                <a:lnTo>
                  <a:pt x="116" y="635"/>
                </a:lnTo>
                <a:lnTo>
                  <a:pt x="117" y="635"/>
                </a:lnTo>
                <a:lnTo>
                  <a:pt x="118" y="634"/>
                </a:lnTo>
                <a:lnTo>
                  <a:pt x="120" y="634"/>
                </a:lnTo>
                <a:lnTo>
                  <a:pt x="121" y="634"/>
                </a:lnTo>
                <a:lnTo>
                  <a:pt x="122" y="634"/>
                </a:lnTo>
                <a:lnTo>
                  <a:pt x="123" y="633"/>
                </a:lnTo>
                <a:lnTo>
                  <a:pt x="124" y="633"/>
                </a:lnTo>
                <a:lnTo>
                  <a:pt x="124" y="632"/>
                </a:lnTo>
                <a:lnTo>
                  <a:pt x="124" y="632"/>
                </a:lnTo>
                <a:lnTo>
                  <a:pt x="125" y="631"/>
                </a:lnTo>
                <a:lnTo>
                  <a:pt x="125" y="631"/>
                </a:lnTo>
                <a:lnTo>
                  <a:pt x="124" y="630"/>
                </a:lnTo>
                <a:lnTo>
                  <a:pt x="124" y="629"/>
                </a:lnTo>
                <a:lnTo>
                  <a:pt x="123" y="628"/>
                </a:lnTo>
                <a:lnTo>
                  <a:pt x="123" y="627"/>
                </a:lnTo>
                <a:lnTo>
                  <a:pt x="122" y="626"/>
                </a:lnTo>
                <a:lnTo>
                  <a:pt x="120" y="624"/>
                </a:lnTo>
                <a:lnTo>
                  <a:pt x="120" y="623"/>
                </a:lnTo>
                <a:lnTo>
                  <a:pt x="119" y="622"/>
                </a:lnTo>
                <a:lnTo>
                  <a:pt x="119" y="622"/>
                </a:lnTo>
                <a:lnTo>
                  <a:pt x="119" y="621"/>
                </a:lnTo>
                <a:lnTo>
                  <a:pt x="119" y="620"/>
                </a:lnTo>
                <a:lnTo>
                  <a:pt x="119" y="619"/>
                </a:lnTo>
                <a:lnTo>
                  <a:pt x="119" y="619"/>
                </a:lnTo>
                <a:lnTo>
                  <a:pt x="119" y="618"/>
                </a:lnTo>
                <a:lnTo>
                  <a:pt x="119" y="618"/>
                </a:lnTo>
                <a:lnTo>
                  <a:pt x="120" y="618"/>
                </a:lnTo>
                <a:lnTo>
                  <a:pt x="125" y="615"/>
                </a:lnTo>
                <a:lnTo>
                  <a:pt x="127" y="614"/>
                </a:lnTo>
                <a:lnTo>
                  <a:pt x="127" y="614"/>
                </a:lnTo>
                <a:lnTo>
                  <a:pt x="128" y="613"/>
                </a:lnTo>
                <a:lnTo>
                  <a:pt x="128" y="613"/>
                </a:lnTo>
                <a:lnTo>
                  <a:pt x="129" y="612"/>
                </a:lnTo>
                <a:lnTo>
                  <a:pt x="128" y="612"/>
                </a:lnTo>
                <a:lnTo>
                  <a:pt x="128" y="611"/>
                </a:lnTo>
                <a:lnTo>
                  <a:pt x="128" y="611"/>
                </a:lnTo>
                <a:lnTo>
                  <a:pt x="127" y="610"/>
                </a:lnTo>
                <a:lnTo>
                  <a:pt x="127" y="610"/>
                </a:lnTo>
                <a:lnTo>
                  <a:pt x="126" y="609"/>
                </a:lnTo>
                <a:lnTo>
                  <a:pt x="125" y="609"/>
                </a:lnTo>
                <a:lnTo>
                  <a:pt x="123" y="609"/>
                </a:lnTo>
                <a:lnTo>
                  <a:pt x="122" y="609"/>
                </a:lnTo>
                <a:lnTo>
                  <a:pt x="120" y="609"/>
                </a:lnTo>
                <a:lnTo>
                  <a:pt x="118" y="609"/>
                </a:lnTo>
                <a:lnTo>
                  <a:pt x="116" y="609"/>
                </a:lnTo>
                <a:lnTo>
                  <a:pt x="115" y="609"/>
                </a:lnTo>
                <a:lnTo>
                  <a:pt x="114" y="609"/>
                </a:lnTo>
                <a:lnTo>
                  <a:pt x="113" y="609"/>
                </a:lnTo>
                <a:lnTo>
                  <a:pt x="113" y="609"/>
                </a:lnTo>
                <a:lnTo>
                  <a:pt x="112" y="608"/>
                </a:lnTo>
                <a:lnTo>
                  <a:pt x="112" y="608"/>
                </a:lnTo>
                <a:lnTo>
                  <a:pt x="111" y="607"/>
                </a:lnTo>
                <a:lnTo>
                  <a:pt x="111" y="606"/>
                </a:lnTo>
                <a:lnTo>
                  <a:pt x="111" y="605"/>
                </a:lnTo>
                <a:lnTo>
                  <a:pt x="111" y="604"/>
                </a:lnTo>
                <a:lnTo>
                  <a:pt x="111" y="603"/>
                </a:lnTo>
                <a:lnTo>
                  <a:pt x="111" y="601"/>
                </a:lnTo>
                <a:lnTo>
                  <a:pt x="112" y="600"/>
                </a:lnTo>
                <a:lnTo>
                  <a:pt x="112" y="599"/>
                </a:lnTo>
                <a:lnTo>
                  <a:pt x="113" y="598"/>
                </a:lnTo>
                <a:lnTo>
                  <a:pt x="114" y="596"/>
                </a:lnTo>
                <a:lnTo>
                  <a:pt x="118" y="591"/>
                </a:lnTo>
                <a:lnTo>
                  <a:pt x="119" y="589"/>
                </a:lnTo>
                <a:lnTo>
                  <a:pt x="120" y="588"/>
                </a:lnTo>
                <a:lnTo>
                  <a:pt x="122" y="587"/>
                </a:lnTo>
                <a:lnTo>
                  <a:pt x="123" y="586"/>
                </a:lnTo>
                <a:lnTo>
                  <a:pt x="124" y="584"/>
                </a:lnTo>
                <a:lnTo>
                  <a:pt x="125" y="584"/>
                </a:lnTo>
                <a:lnTo>
                  <a:pt x="127" y="582"/>
                </a:lnTo>
                <a:lnTo>
                  <a:pt x="128" y="581"/>
                </a:lnTo>
                <a:lnTo>
                  <a:pt x="130" y="581"/>
                </a:lnTo>
                <a:lnTo>
                  <a:pt x="132" y="580"/>
                </a:lnTo>
                <a:lnTo>
                  <a:pt x="133" y="579"/>
                </a:lnTo>
                <a:lnTo>
                  <a:pt x="134" y="579"/>
                </a:lnTo>
                <a:lnTo>
                  <a:pt x="135" y="578"/>
                </a:lnTo>
                <a:lnTo>
                  <a:pt x="137" y="578"/>
                </a:lnTo>
                <a:lnTo>
                  <a:pt x="138" y="578"/>
                </a:lnTo>
                <a:lnTo>
                  <a:pt x="139" y="578"/>
                </a:lnTo>
                <a:lnTo>
                  <a:pt x="139" y="579"/>
                </a:lnTo>
                <a:lnTo>
                  <a:pt x="140" y="579"/>
                </a:lnTo>
                <a:lnTo>
                  <a:pt x="144" y="581"/>
                </a:lnTo>
                <a:lnTo>
                  <a:pt x="145" y="582"/>
                </a:lnTo>
                <a:lnTo>
                  <a:pt x="146" y="582"/>
                </a:lnTo>
                <a:lnTo>
                  <a:pt x="147" y="582"/>
                </a:lnTo>
                <a:lnTo>
                  <a:pt x="147" y="582"/>
                </a:lnTo>
                <a:lnTo>
                  <a:pt x="148" y="582"/>
                </a:lnTo>
                <a:lnTo>
                  <a:pt x="149" y="582"/>
                </a:lnTo>
                <a:lnTo>
                  <a:pt x="150" y="582"/>
                </a:lnTo>
                <a:lnTo>
                  <a:pt x="150" y="581"/>
                </a:lnTo>
                <a:lnTo>
                  <a:pt x="151" y="581"/>
                </a:lnTo>
                <a:lnTo>
                  <a:pt x="152" y="580"/>
                </a:lnTo>
                <a:lnTo>
                  <a:pt x="153" y="579"/>
                </a:lnTo>
                <a:lnTo>
                  <a:pt x="155" y="575"/>
                </a:lnTo>
                <a:lnTo>
                  <a:pt x="156" y="574"/>
                </a:lnTo>
                <a:lnTo>
                  <a:pt x="158" y="573"/>
                </a:lnTo>
                <a:lnTo>
                  <a:pt x="159" y="571"/>
                </a:lnTo>
                <a:lnTo>
                  <a:pt x="163" y="568"/>
                </a:lnTo>
                <a:lnTo>
                  <a:pt x="165" y="566"/>
                </a:lnTo>
                <a:lnTo>
                  <a:pt x="166" y="566"/>
                </a:lnTo>
                <a:lnTo>
                  <a:pt x="166" y="565"/>
                </a:lnTo>
                <a:lnTo>
                  <a:pt x="167" y="564"/>
                </a:lnTo>
                <a:lnTo>
                  <a:pt x="167" y="563"/>
                </a:lnTo>
                <a:lnTo>
                  <a:pt x="167" y="563"/>
                </a:lnTo>
                <a:lnTo>
                  <a:pt x="167" y="562"/>
                </a:lnTo>
                <a:lnTo>
                  <a:pt x="167" y="561"/>
                </a:lnTo>
                <a:lnTo>
                  <a:pt x="167" y="560"/>
                </a:lnTo>
                <a:lnTo>
                  <a:pt x="166" y="559"/>
                </a:lnTo>
                <a:lnTo>
                  <a:pt x="165" y="558"/>
                </a:lnTo>
                <a:lnTo>
                  <a:pt x="164" y="558"/>
                </a:lnTo>
                <a:lnTo>
                  <a:pt x="162" y="557"/>
                </a:lnTo>
                <a:lnTo>
                  <a:pt x="162" y="556"/>
                </a:lnTo>
                <a:lnTo>
                  <a:pt x="161" y="556"/>
                </a:lnTo>
                <a:lnTo>
                  <a:pt x="161" y="555"/>
                </a:lnTo>
                <a:lnTo>
                  <a:pt x="161" y="554"/>
                </a:lnTo>
                <a:lnTo>
                  <a:pt x="161" y="553"/>
                </a:lnTo>
                <a:lnTo>
                  <a:pt x="162" y="551"/>
                </a:lnTo>
                <a:lnTo>
                  <a:pt x="162" y="549"/>
                </a:lnTo>
                <a:lnTo>
                  <a:pt x="162" y="548"/>
                </a:lnTo>
                <a:lnTo>
                  <a:pt x="163" y="546"/>
                </a:lnTo>
                <a:lnTo>
                  <a:pt x="163" y="545"/>
                </a:lnTo>
                <a:lnTo>
                  <a:pt x="163" y="543"/>
                </a:lnTo>
                <a:lnTo>
                  <a:pt x="163" y="539"/>
                </a:lnTo>
                <a:lnTo>
                  <a:pt x="163" y="537"/>
                </a:lnTo>
                <a:lnTo>
                  <a:pt x="163" y="536"/>
                </a:lnTo>
                <a:lnTo>
                  <a:pt x="163" y="535"/>
                </a:lnTo>
                <a:lnTo>
                  <a:pt x="163" y="534"/>
                </a:lnTo>
                <a:lnTo>
                  <a:pt x="164" y="533"/>
                </a:lnTo>
                <a:lnTo>
                  <a:pt x="165" y="529"/>
                </a:lnTo>
                <a:lnTo>
                  <a:pt x="166" y="527"/>
                </a:lnTo>
                <a:lnTo>
                  <a:pt x="166" y="525"/>
                </a:lnTo>
                <a:lnTo>
                  <a:pt x="166" y="524"/>
                </a:lnTo>
                <a:lnTo>
                  <a:pt x="167" y="522"/>
                </a:lnTo>
                <a:lnTo>
                  <a:pt x="167" y="521"/>
                </a:lnTo>
                <a:lnTo>
                  <a:pt x="167" y="519"/>
                </a:lnTo>
                <a:lnTo>
                  <a:pt x="166" y="516"/>
                </a:lnTo>
                <a:lnTo>
                  <a:pt x="166" y="513"/>
                </a:lnTo>
                <a:lnTo>
                  <a:pt x="166" y="512"/>
                </a:lnTo>
                <a:lnTo>
                  <a:pt x="167" y="506"/>
                </a:lnTo>
                <a:lnTo>
                  <a:pt x="167" y="504"/>
                </a:lnTo>
                <a:lnTo>
                  <a:pt x="168" y="502"/>
                </a:lnTo>
                <a:lnTo>
                  <a:pt x="169" y="498"/>
                </a:lnTo>
                <a:lnTo>
                  <a:pt x="170" y="495"/>
                </a:lnTo>
                <a:lnTo>
                  <a:pt x="171" y="493"/>
                </a:lnTo>
                <a:lnTo>
                  <a:pt x="171" y="492"/>
                </a:lnTo>
                <a:lnTo>
                  <a:pt x="172" y="491"/>
                </a:lnTo>
                <a:lnTo>
                  <a:pt x="173" y="490"/>
                </a:lnTo>
                <a:lnTo>
                  <a:pt x="173" y="490"/>
                </a:lnTo>
                <a:lnTo>
                  <a:pt x="176" y="488"/>
                </a:lnTo>
                <a:lnTo>
                  <a:pt x="177" y="487"/>
                </a:lnTo>
                <a:lnTo>
                  <a:pt x="177" y="486"/>
                </a:lnTo>
                <a:lnTo>
                  <a:pt x="177" y="485"/>
                </a:lnTo>
                <a:lnTo>
                  <a:pt x="178" y="484"/>
                </a:lnTo>
                <a:lnTo>
                  <a:pt x="178" y="483"/>
                </a:lnTo>
                <a:lnTo>
                  <a:pt x="178" y="482"/>
                </a:lnTo>
                <a:lnTo>
                  <a:pt x="178" y="480"/>
                </a:lnTo>
                <a:lnTo>
                  <a:pt x="178" y="475"/>
                </a:lnTo>
                <a:lnTo>
                  <a:pt x="177" y="473"/>
                </a:lnTo>
                <a:lnTo>
                  <a:pt x="177" y="467"/>
                </a:lnTo>
                <a:lnTo>
                  <a:pt x="176" y="462"/>
                </a:lnTo>
                <a:lnTo>
                  <a:pt x="176" y="460"/>
                </a:lnTo>
                <a:lnTo>
                  <a:pt x="176" y="453"/>
                </a:lnTo>
                <a:lnTo>
                  <a:pt x="176" y="452"/>
                </a:lnTo>
                <a:lnTo>
                  <a:pt x="176" y="451"/>
                </a:lnTo>
                <a:lnTo>
                  <a:pt x="175" y="451"/>
                </a:lnTo>
                <a:lnTo>
                  <a:pt x="175" y="450"/>
                </a:lnTo>
                <a:lnTo>
                  <a:pt x="174" y="450"/>
                </a:lnTo>
                <a:lnTo>
                  <a:pt x="173" y="449"/>
                </a:lnTo>
                <a:lnTo>
                  <a:pt x="164" y="444"/>
                </a:lnTo>
                <a:lnTo>
                  <a:pt x="161" y="443"/>
                </a:lnTo>
                <a:lnTo>
                  <a:pt x="159" y="442"/>
                </a:lnTo>
                <a:lnTo>
                  <a:pt x="156" y="441"/>
                </a:lnTo>
                <a:lnTo>
                  <a:pt x="152" y="440"/>
                </a:lnTo>
                <a:lnTo>
                  <a:pt x="148" y="439"/>
                </a:lnTo>
                <a:lnTo>
                  <a:pt x="147" y="439"/>
                </a:lnTo>
                <a:lnTo>
                  <a:pt x="147" y="438"/>
                </a:lnTo>
                <a:lnTo>
                  <a:pt x="146" y="438"/>
                </a:lnTo>
                <a:lnTo>
                  <a:pt x="146" y="438"/>
                </a:lnTo>
                <a:lnTo>
                  <a:pt x="146" y="437"/>
                </a:lnTo>
                <a:lnTo>
                  <a:pt x="145" y="437"/>
                </a:lnTo>
                <a:lnTo>
                  <a:pt x="145" y="436"/>
                </a:lnTo>
                <a:lnTo>
                  <a:pt x="144" y="432"/>
                </a:lnTo>
                <a:lnTo>
                  <a:pt x="144" y="431"/>
                </a:lnTo>
                <a:lnTo>
                  <a:pt x="144" y="430"/>
                </a:lnTo>
                <a:lnTo>
                  <a:pt x="144" y="429"/>
                </a:lnTo>
                <a:lnTo>
                  <a:pt x="143" y="429"/>
                </a:lnTo>
                <a:lnTo>
                  <a:pt x="143" y="428"/>
                </a:lnTo>
                <a:lnTo>
                  <a:pt x="142" y="427"/>
                </a:lnTo>
                <a:lnTo>
                  <a:pt x="141" y="427"/>
                </a:lnTo>
                <a:lnTo>
                  <a:pt x="140" y="426"/>
                </a:lnTo>
                <a:lnTo>
                  <a:pt x="139" y="425"/>
                </a:lnTo>
                <a:lnTo>
                  <a:pt x="137" y="425"/>
                </a:lnTo>
                <a:lnTo>
                  <a:pt x="136" y="424"/>
                </a:lnTo>
                <a:lnTo>
                  <a:pt x="135" y="424"/>
                </a:lnTo>
                <a:lnTo>
                  <a:pt x="130" y="423"/>
                </a:lnTo>
                <a:lnTo>
                  <a:pt x="129" y="423"/>
                </a:lnTo>
                <a:lnTo>
                  <a:pt x="127" y="422"/>
                </a:lnTo>
                <a:lnTo>
                  <a:pt x="126" y="422"/>
                </a:lnTo>
                <a:lnTo>
                  <a:pt x="125" y="421"/>
                </a:lnTo>
                <a:lnTo>
                  <a:pt x="121" y="417"/>
                </a:lnTo>
                <a:lnTo>
                  <a:pt x="118" y="414"/>
                </a:lnTo>
                <a:lnTo>
                  <a:pt x="117" y="413"/>
                </a:lnTo>
                <a:lnTo>
                  <a:pt x="115" y="411"/>
                </a:lnTo>
                <a:lnTo>
                  <a:pt x="111" y="407"/>
                </a:lnTo>
                <a:lnTo>
                  <a:pt x="110" y="405"/>
                </a:lnTo>
                <a:lnTo>
                  <a:pt x="109" y="404"/>
                </a:lnTo>
                <a:lnTo>
                  <a:pt x="108" y="404"/>
                </a:lnTo>
                <a:lnTo>
                  <a:pt x="107" y="403"/>
                </a:lnTo>
                <a:lnTo>
                  <a:pt x="106" y="402"/>
                </a:lnTo>
                <a:lnTo>
                  <a:pt x="105" y="402"/>
                </a:lnTo>
                <a:lnTo>
                  <a:pt x="103" y="402"/>
                </a:lnTo>
                <a:lnTo>
                  <a:pt x="102" y="401"/>
                </a:lnTo>
                <a:lnTo>
                  <a:pt x="100" y="401"/>
                </a:lnTo>
                <a:lnTo>
                  <a:pt x="99" y="402"/>
                </a:lnTo>
                <a:lnTo>
                  <a:pt x="97" y="402"/>
                </a:lnTo>
                <a:lnTo>
                  <a:pt x="92" y="403"/>
                </a:lnTo>
                <a:lnTo>
                  <a:pt x="91" y="403"/>
                </a:lnTo>
                <a:lnTo>
                  <a:pt x="89" y="404"/>
                </a:lnTo>
                <a:lnTo>
                  <a:pt x="87" y="404"/>
                </a:lnTo>
                <a:lnTo>
                  <a:pt x="86" y="404"/>
                </a:lnTo>
                <a:lnTo>
                  <a:pt x="84" y="404"/>
                </a:lnTo>
                <a:lnTo>
                  <a:pt x="82" y="404"/>
                </a:lnTo>
                <a:lnTo>
                  <a:pt x="80" y="404"/>
                </a:lnTo>
                <a:lnTo>
                  <a:pt x="78" y="404"/>
                </a:lnTo>
                <a:lnTo>
                  <a:pt x="76" y="403"/>
                </a:lnTo>
                <a:lnTo>
                  <a:pt x="75" y="403"/>
                </a:lnTo>
                <a:lnTo>
                  <a:pt x="73" y="402"/>
                </a:lnTo>
                <a:lnTo>
                  <a:pt x="72" y="402"/>
                </a:lnTo>
                <a:lnTo>
                  <a:pt x="70" y="401"/>
                </a:lnTo>
                <a:lnTo>
                  <a:pt x="69" y="400"/>
                </a:lnTo>
                <a:lnTo>
                  <a:pt x="67" y="399"/>
                </a:lnTo>
                <a:lnTo>
                  <a:pt x="62" y="395"/>
                </a:lnTo>
                <a:lnTo>
                  <a:pt x="60" y="394"/>
                </a:lnTo>
                <a:lnTo>
                  <a:pt x="57" y="392"/>
                </a:lnTo>
                <a:lnTo>
                  <a:pt x="52" y="390"/>
                </a:lnTo>
                <a:lnTo>
                  <a:pt x="51" y="389"/>
                </a:lnTo>
                <a:lnTo>
                  <a:pt x="50" y="388"/>
                </a:lnTo>
                <a:lnTo>
                  <a:pt x="49" y="387"/>
                </a:lnTo>
                <a:lnTo>
                  <a:pt x="47" y="386"/>
                </a:lnTo>
                <a:lnTo>
                  <a:pt x="47" y="385"/>
                </a:lnTo>
                <a:lnTo>
                  <a:pt x="47" y="385"/>
                </a:lnTo>
                <a:lnTo>
                  <a:pt x="46" y="384"/>
                </a:lnTo>
                <a:lnTo>
                  <a:pt x="46" y="384"/>
                </a:lnTo>
                <a:lnTo>
                  <a:pt x="46" y="384"/>
                </a:lnTo>
                <a:lnTo>
                  <a:pt x="46" y="383"/>
                </a:lnTo>
                <a:lnTo>
                  <a:pt x="46" y="383"/>
                </a:lnTo>
                <a:lnTo>
                  <a:pt x="46" y="382"/>
                </a:lnTo>
                <a:lnTo>
                  <a:pt x="47" y="382"/>
                </a:lnTo>
                <a:lnTo>
                  <a:pt x="47" y="381"/>
                </a:lnTo>
                <a:lnTo>
                  <a:pt x="48" y="381"/>
                </a:lnTo>
                <a:lnTo>
                  <a:pt x="49" y="380"/>
                </a:lnTo>
                <a:lnTo>
                  <a:pt x="52" y="379"/>
                </a:lnTo>
                <a:lnTo>
                  <a:pt x="52" y="379"/>
                </a:lnTo>
                <a:lnTo>
                  <a:pt x="52" y="378"/>
                </a:lnTo>
                <a:lnTo>
                  <a:pt x="52" y="378"/>
                </a:lnTo>
                <a:lnTo>
                  <a:pt x="52" y="378"/>
                </a:lnTo>
                <a:lnTo>
                  <a:pt x="52" y="377"/>
                </a:lnTo>
                <a:lnTo>
                  <a:pt x="51" y="377"/>
                </a:lnTo>
                <a:lnTo>
                  <a:pt x="50" y="376"/>
                </a:lnTo>
                <a:lnTo>
                  <a:pt x="48" y="375"/>
                </a:lnTo>
                <a:lnTo>
                  <a:pt x="47" y="375"/>
                </a:lnTo>
                <a:lnTo>
                  <a:pt x="46" y="375"/>
                </a:lnTo>
                <a:lnTo>
                  <a:pt x="45" y="374"/>
                </a:lnTo>
                <a:lnTo>
                  <a:pt x="44" y="374"/>
                </a:lnTo>
                <a:lnTo>
                  <a:pt x="42" y="374"/>
                </a:lnTo>
                <a:lnTo>
                  <a:pt x="38" y="375"/>
                </a:lnTo>
                <a:lnTo>
                  <a:pt x="37" y="375"/>
                </a:lnTo>
                <a:lnTo>
                  <a:pt x="36" y="375"/>
                </a:lnTo>
                <a:lnTo>
                  <a:pt x="34" y="375"/>
                </a:lnTo>
                <a:lnTo>
                  <a:pt x="31" y="374"/>
                </a:lnTo>
                <a:lnTo>
                  <a:pt x="28" y="374"/>
                </a:lnTo>
                <a:lnTo>
                  <a:pt x="27" y="374"/>
                </a:lnTo>
                <a:lnTo>
                  <a:pt x="25" y="374"/>
                </a:lnTo>
                <a:lnTo>
                  <a:pt x="22" y="374"/>
                </a:lnTo>
                <a:lnTo>
                  <a:pt x="21" y="374"/>
                </a:lnTo>
                <a:lnTo>
                  <a:pt x="20" y="374"/>
                </a:lnTo>
                <a:lnTo>
                  <a:pt x="18" y="375"/>
                </a:lnTo>
                <a:lnTo>
                  <a:pt x="15" y="376"/>
                </a:lnTo>
                <a:lnTo>
                  <a:pt x="13" y="377"/>
                </a:lnTo>
                <a:lnTo>
                  <a:pt x="12" y="377"/>
                </a:lnTo>
                <a:lnTo>
                  <a:pt x="11" y="377"/>
                </a:lnTo>
                <a:lnTo>
                  <a:pt x="10" y="378"/>
                </a:lnTo>
                <a:lnTo>
                  <a:pt x="9" y="377"/>
                </a:lnTo>
                <a:lnTo>
                  <a:pt x="8" y="377"/>
                </a:lnTo>
                <a:lnTo>
                  <a:pt x="4" y="376"/>
                </a:lnTo>
                <a:lnTo>
                  <a:pt x="3" y="376"/>
                </a:lnTo>
                <a:lnTo>
                  <a:pt x="2" y="376"/>
                </a:lnTo>
                <a:lnTo>
                  <a:pt x="2" y="375"/>
                </a:lnTo>
                <a:lnTo>
                  <a:pt x="1" y="375"/>
                </a:lnTo>
                <a:lnTo>
                  <a:pt x="1" y="375"/>
                </a:lnTo>
                <a:lnTo>
                  <a:pt x="0" y="374"/>
                </a:lnTo>
                <a:lnTo>
                  <a:pt x="0" y="373"/>
                </a:lnTo>
                <a:lnTo>
                  <a:pt x="0" y="373"/>
                </a:lnTo>
                <a:lnTo>
                  <a:pt x="0" y="372"/>
                </a:lnTo>
                <a:lnTo>
                  <a:pt x="0" y="371"/>
                </a:lnTo>
                <a:lnTo>
                  <a:pt x="1" y="370"/>
                </a:lnTo>
                <a:lnTo>
                  <a:pt x="1" y="369"/>
                </a:lnTo>
                <a:lnTo>
                  <a:pt x="2" y="368"/>
                </a:lnTo>
                <a:lnTo>
                  <a:pt x="3" y="364"/>
                </a:lnTo>
                <a:lnTo>
                  <a:pt x="4" y="363"/>
                </a:lnTo>
                <a:lnTo>
                  <a:pt x="6" y="361"/>
                </a:lnTo>
                <a:lnTo>
                  <a:pt x="8" y="358"/>
                </a:lnTo>
                <a:lnTo>
                  <a:pt x="8" y="357"/>
                </a:lnTo>
                <a:lnTo>
                  <a:pt x="9" y="356"/>
                </a:lnTo>
                <a:lnTo>
                  <a:pt x="9" y="355"/>
                </a:lnTo>
                <a:lnTo>
                  <a:pt x="9" y="355"/>
                </a:lnTo>
                <a:lnTo>
                  <a:pt x="9" y="354"/>
                </a:lnTo>
                <a:lnTo>
                  <a:pt x="9" y="352"/>
                </a:lnTo>
                <a:lnTo>
                  <a:pt x="9" y="351"/>
                </a:lnTo>
                <a:lnTo>
                  <a:pt x="8" y="350"/>
                </a:lnTo>
                <a:lnTo>
                  <a:pt x="8" y="349"/>
                </a:lnTo>
                <a:lnTo>
                  <a:pt x="7" y="347"/>
                </a:lnTo>
                <a:lnTo>
                  <a:pt x="6" y="345"/>
                </a:lnTo>
                <a:lnTo>
                  <a:pt x="5" y="344"/>
                </a:lnTo>
                <a:lnTo>
                  <a:pt x="3" y="342"/>
                </a:lnTo>
                <a:lnTo>
                  <a:pt x="3" y="341"/>
                </a:lnTo>
                <a:lnTo>
                  <a:pt x="3" y="340"/>
                </a:lnTo>
                <a:lnTo>
                  <a:pt x="2" y="340"/>
                </a:lnTo>
                <a:lnTo>
                  <a:pt x="3" y="339"/>
                </a:lnTo>
                <a:lnTo>
                  <a:pt x="3" y="338"/>
                </a:lnTo>
                <a:lnTo>
                  <a:pt x="4" y="337"/>
                </a:lnTo>
                <a:lnTo>
                  <a:pt x="4" y="336"/>
                </a:lnTo>
                <a:lnTo>
                  <a:pt x="6" y="335"/>
                </a:lnTo>
                <a:lnTo>
                  <a:pt x="8" y="333"/>
                </a:lnTo>
                <a:lnTo>
                  <a:pt x="9" y="332"/>
                </a:lnTo>
                <a:lnTo>
                  <a:pt x="11" y="331"/>
                </a:lnTo>
                <a:lnTo>
                  <a:pt x="12" y="330"/>
                </a:lnTo>
                <a:lnTo>
                  <a:pt x="13" y="330"/>
                </a:lnTo>
                <a:lnTo>
                  <a:pt x="14" y="330"/>
                </a:lnTo>
                <a:lnTo>
                  <a:pt x="15" y="329"/>
                </a:lnTo>
                <a:lnTo>
                  <a:pt x="17" y="329"/>
                </a:lnTo>
                <a:lnTo>
                  <a:pt x="20" y="329"/>
                </a:lnTo>
                <a:lnTo>
                  <a:pt x="21" y="329"/>
                </a:lnTo>
                <a:lnTo>
                  <a:pt x="22" y="328"/>
                </a:lnTo>
                <a:lnTo>
                  <a:pt x="23" y="328"/>
                </a:lnTo>
                <a:lnTo>
                  <a:pt x="24" y="328"/>
                </a:lnTo>
                <a:lnTo>
                  <a:pt x="24" y="327"/>
                </a:lnTo>
                <a:lnTo>
                  <a:pt x="25" y="327"/>
                </a:lnTo>
                <a:lnTo>
                  <a:pt x="25" y="326"/>
                </a:lnTo>
                <a:lnTo>
                  <a:pt x="27" y="324"/>
                </a:lnTo>
                <a:lnTo>
                  <a:pt x="28" y="323"/>
                </a:lnTo>
                <a:lnTo>
                  <a:pt x="28" y="322"/>
                </a:lnTo>
                <a:lnTo>
                  <a:pt x="30" y="318"/>
                </a:lnTo>
                <a:lnTo>
                  <a:pt x="30" y="317"/>
                </a:lnTo>
                <a:lnTo>
                  <a:pt x="31" y="317"/>
                </a:lnTo>
                <a:lnTo>
                  <a:pt x="31" y="316"/>
                </a:lnTo>
                <a:lnTo>
                  <a:pt x="32" y="316"/>
                </a:lnTo>
                <a:lnTo>
                  <a:pt x="34" y="315"/>
                </a:lnTo>
                <a:lnTo>
                  <a:pt x="35" y="314"/>
                </a:lnTo>
                <a:lnTo>
                  <a:pt x="35" y="314"/>
                </a:lnTo>
                <a:lnTo>
                  <a:pt x="36" y="313"/>
                </a:lnTo>
                <a:lnTo>
                  <a:pt x="36" y="313"/>
                </a:lnTo>
                <a:lnTo>
                  <a:pt x="36" y="313"/>
                </a:lnTo>
                <a:lnTo>
                  <a:pt x="36" y="312"/>
                </a:lnTo>
                <a:lnTo>
                  <a:pt x="37" y="310"/>
                </a:lnTo>
                <a:lnTo>
                  <a:pt x="37" y="309"/>
                </a:lnTo>
                <a:lnTo>
                  <a:pt x="37" y="307"/>
                </a:lnTo>
                <a:lnTo>
                  <a:pt x="37" y="306"/>
                </a:lnTo>
                <a:lnTo>
                  <a:pt x="37" y="305"/>
                </a:lnTo>
                <a:lnTo>
                  <a:pt x="38" y="303"/>
                </a:lnTo>
                <a:lnTo>
                  <a:pt x="38" y="302"/>
                </a:lnTo>
                <a:lnTo>
                  <a:pt x="38" y="300"/>
                </a:lnTo>
                <a:lnTo>
                  <a:pt x="39" y="297"/>
                </a:lnTo>
                <a:lnTo>
                  <a:pt x="39" y="296"/>
                </a:lnTo>
                <a:lnTo>
                  <a:pt x="39" y="294"/>
                </a:lnTo>
                <a:lnTo>
                  <a:pt x="40" y="293"/>
                </a:lnTo>
                <a:lnTo>
                  <a:pt x="40" y="293"/>
                </a:lnTo>
                <a:lnTo>
                  <a:pt x="41" y="292"/>
                </a:lnTo>
                <a:lnTo>
                  <a:pt x="42" y="291"/>
                </a:lnTo>
                <a:lnTo>
                  <a:pt x="45" y="289"/>
                </a:lnTo>
                <a:lnTo>
                  <a:pt x="47" y="287"/>
                </a:lnTo>
                <a:lnTo>
                  <a:pt x="48" y="286"/>
                </a:lnTo>
                <a:lnTo>
                  <a:pt x="51" y="284"/>
                </a:lnTo>
                <a:lnTo>
                  <a:pt x="52" y="283"/>
                </a:lnTo>
                <a:lnTo>
                  <a:pt x="54" y="281"/>
                </a:lnTo>
                <a:lnTo>
                  <a:pt x="57" y="279"/>
                </a:lnTo>
                <a:lnTo>
                  <a:pt x="58" y="278"/>
                </a:lnTo>
                <a:lnTo>
                  <a:pt x="60" y="277"/>
                </a:lnTo>
                <a:lnTo>
                  <a:pt x="61" y="277"/>
                </a:lnTo>
                <a:lnTo>
                  <a:pt x="63" y="276"/>
                </a:lnTo>
                <a:lnTo>
                  <a:pt x="65" y="276"/>
                </a:lnTo>
                <a:lnTo>
                  <a:pt x="66" y="276"/>
                </a:lnTo>
                <a:lnTo>
                  <a:pt x="68" y="276"/>
                </a:lnTo>
                <a:lnTo>
                  <a:pt x="71" y="276"/>
                </a:lnTo>
                <a:lnTo>
                  <a:pt x="73" y="276"/>
                </a:lnTo>
                <a:lnTo>
                  <a:pt x="75" y="276"/>
                </a:lnTo>
                <a:lnTo>
                  <a:pt x="77" y="276"/>
                </a:lnTo>
                <a:lnTo>
                  <a:pt x="79" y="275"/>
                </a:lnTo>
                <a:lnTo>
                  <a:pt x="81" y="275"/>
                </a:lnTo>
                <a:lnTo>
                  <a:pt x="84" y="274"/>
                </a:lnTo>
                <a:lnTo>
                  <a:pt x="86" y="273"/>
                </a:lnTo>
                <a:lnTo>
                  <a:pt x="87" y="272"/>
                </a:lnTo>
                <a:lnTo>
                  <a:pt x="88" y="271"/>
                </a:lnTo>
                <a:lnTo>
                  <a:pt x="90" y="270"/>
                </a:lnTo>
                <a:lnTo>
                  <a:pt x="91" y="269"/>
                </a:lnTo>
                <a:lnTo>
                  <a:pt x="93" y="267"/>
                </a:lnTo>
                <a:lnTo>
                  <a:pt x="94" y="265"/>
                </a:lnTo>
                <a:lnTo>
                  <a:pt x="95" y="264"/>
                </a:lnTo>
                <a:lnTo>
                  <a:pt x="96" y="264"/>
                </a:lnTo>
                <a:lnTo>
                  <a:pt x="99" y="261"/>
                </a:lnTo>
                <a:lnTo>
                  <a:pt x="102" y="258"/>
                </a:lnTo>
                <a:lnTo>
                  <a:pt x="108" y="253"/>
                </a:lnTo>
                <a:lnTo>
                  <a:pt x="110" y="252"/>
                </a:lnTo>
                <a:lnTo>
                  <a:pt x="111" y="251"/>
                </a:lnTo>
                <a:lnTo>
                  <a:pt x="112" y="250"/>
                </a:lnTo>
                <a:lnTo>
                  <a:pt x="113" y="250"/>
                </a:lnTo>
                <a:lnTo>
                  <a:pt x="113" y="250"/>
                </a:lnTo>
                <a:lnTo>
                  <a:pt x="114" y="250"/>
                </a:lnTo>
                <a:lnTo>
                  <a:pt x="114" y="250"/>
                </a:lnTo>
                <a:lnTo>
                  <a:pt x="115" y="250"/>
                </a:lnTo>
                <a:lnTo>
                  <a:pt x="115" y="250"/>
                </a:lnTo>
                <a:lnTo>
                  <a:pt x="117" y="251"/>
                </a:lnTo>
                <a:lnTo>
                  <a:pt x="118" y="252"/>
                </a:lnTo>
                <a:lnTo>
                  <a:pt x="119" y="252"/>
                </a:lnTo>
                <a:lnTo>
                  <a:pt x="120" y="253"/>
                </a:lnTo>
                <a:lnTo>
                  <a:pt x="122" y="253"/>
                </a:lnTo>
                <a:lnTo>
                  <a:pt x="124" y="254"/>
                </a:lnTo>
                <a:lnTo>
                  <a:pt x="126" y="254"/>
                </a:lnTo>
                <a:lnTo>
                  <a:pt x="127" y="254"/>
                </a:lnTo>
                <a:lnTo>
                  <a:pt x="129" y="254"/>
                </a:lnTo>
                <a:lnTo>
                  <a:pt x="131" y="254"/>
                </a:lnTo>
                <a:lnTo>
                  <a:pt x="138" y="254"/>
                </a:lnTo>
                <a:lnTo>
                  <a:pt x="140" y="254"/>
                </a:lnTo>
                <a:lnTo>
                  <a:pt x="142" y="254"/>
                </a:lnTo>
                <a:lnTo>
                  <a:pt x="143" y="253"/>
                </a:lnTo>
                <a:lnTo>
                  <a:pt x="145" y="253"/>
                </a:lnTo>
                <a:lnTo>
                  <a:pt x="146" y="252"/>
                </a:lnTo>
                <a:lnTo>
                  <a:pt x="148" y="252"/>
                </a:lnTo>
                <a:lnTo>
                  <a:pt x="149" y="251"/>
                </a:lnTo>
                <a:lnTo>
                  <a:pt x="152" y="249"/>
                </a:lnTo>
                <a:lnTo>
                  <a:pt x="153" y="248"/>
                </a:lnTo>
                <a:lnTo>
                  <a:pt x="154" y="247"/>
                </a:lnTo>
                <a:lnTo>
                  <a:pt x="156" y="247"/>
                </a:lnTo>
                <a:lnTo>
                  <a:pt x="156" y="247"/>
                </a:lnTo>
                <a:lnTo>
                  <a:pt x="157" y="246"/>
                </a:lnTo>
                <a:lnTo>
                  <a:pt x="158" y="246"/>
                </a:lnTo>
                <a:lnTo>
                  <a:pt x="160" y="244"/>
                </a:lnTo>
                <a:lnTo>
                  <a:pt x="161" y="243"/>
                </a:lnTo>
                <a:lnTo>
                  <a:pt x="163" y="242"/>
                </a:lnTo>
                <a:lnTo>
                  <a:pt x="167" y="237"/>
                </a:lnTo>
                <a:lnTo>
                  <a:pt x="169" y="236"/>
                </a:lnTo>
                <a:lnTo>
                  <a:pt x="170" y="235"/>
                </a:lnTo>
                <a:lnTo>
                  <a:pt x="171" y="234"/>
                </a:lnTo>
                <a:lnTo>
                  <a:pt x="173" y="233"/>
                </a:lnTo>
                <a:lnTo>
                  <a:pt x="174" y="232"/>
                </a:lnTo>
                <a:lnTo>
                  <a:pt x="175" y="232"/>
                </a:lnTo>
                <a:lnTo>
                  <a:pt x="176" y="232"/>
                </a:lnTo>
                <a:lnTo>
                  <a:pt x="177" y="232"/>
                </a:lnTo>
                <a:lnTo>
                  <a:pt x="179" y="233"/>
                </a:lnTo>
                <a:lnTo>
                  <a:pt x="180" y="234"/>
                </a:lnTo>
                <a:lnTo>
                  <a:pt x="181" y="234"/>
                </a:lnTo>
                <a:lnTo>
                  <a:pt x="182" y="235"/>
                </a:lnTo>
                <a:lnTo>
                  <a:pt x="185" y="238"/>
                </a:lnTo>
                <a:lnTo>
                  <a:pt x="186" y="239"/>
                </a:lnTo>
                <a:lnTo>
                  <a:pt x="187" y="240"/>
                </a:lnTo>
                <a:lnTo>
                  <a:pt x="188" y="240"/>
                </a:lnTo>
                <a:lnTo>
                  <a:pt x="188" y="240"/>
                </a:lnTo>
                <a:lnTo>
                  <a:pt x="189" y="240"/>
                </a:lnTo>
                <a:lnTo>
                  <a:pt x="190" y="241"/>
                </a:lnTo>
                <a:lnTo>
                  <a:pt x="190" y="241"/>
                </a:lnTo>
                <a:lnTo>
                  <a:pt x="192" y="240"/>
                </a:lnTo>
                <a:lnTo>
                  <a:pt x="192" y="240"/>
                </a:lnTo>
                <a:lnTo>
                  <a:pt x="193" y="240"/>
                </a:lnTo>
                <a:lnTo>
                  <a:pt x="194" y="239"/>
                </a:lnTo>
                <a:lnTo>
                  <a:pt x="194" y="239"/>
                </a:lnTo>
                <a:lnTo>
                  <a:pt x="196" y="238"/>
                </a:lnTo>
                <a:lnTo>
                  <a:pt x="197" y="236"/>
                </a:lnTo>
                <a:lnTo>
                  <a:pt x="200" y="233"/>
                </a:lnTo>
                <a:lnTo>
                  <a:pt x="202" y="230"/>
                </a:lnTo>
                <a:lnTo>
                  <a:pt x="203" y="230"/>
                </a:lnTo>
                <a:lnTo>
                  <a:pt x="204" y="229"/>
                </a:lnTo>
                <a:lnTo>
                  <a:pt x="206" y="227"/>
                </a:lnTo>
                <a:lnTo>
                  <a:pt x="207" y="227"/>
                </a:lnTo>
                <a:lnTo>
                  <a:pt x="208" y="226"/>
                </a:lnTo>
                <a:lnTo>
                  <a:pt x="209" y="225"/>
                </a:lnTo>
                <a:lnTo>
                  <a:pt x="211" y="225"/>
                </a:lnTo>
                <a:lnTo>
                  <a:pt x="213" y="224"/>
                </a:lnTo>
                <a:lnTo>
                  <a:pt x="214" y="224"/>
                </a:lnTo>
                <a:lnTo>
                  <a:pt x="219" y="222"/>
                </a:lnTo>
                <a:lnTo>
                  <a:pt x="220" y="222"/>
                </a:lnTo>
                <a:lnTo>
                  <a:pt x="221" y="221"/>
                </a:lnTo>
                <a:lnTo>
                  <a:pt x="223" y="221"/>
                </a:lnTo>
                <a:lnTo>
                  <a:pt x="225" y="219"/>
                </a:lnTo>
                <a:lnTo>
                  <a:pt x="227" y="218"/>
                </a:lnTo>
                <a:lnTo>
                  <a:pt x="228" y="218"/>
                </a:lnTo>
                <a:lnTo>
                  <a:pt x="229" y="216"/>
                </a:lnTo>
                <a:lnTo>
                  <a:pt x="231" y="214"/>
                </a:lnTo>
                <a:lnTo>
                  <a:pt x="232" y="213"/>
                </a:lnTo>
                <a:lnTo>
                  <a:pt x="233" y="212"/>
                </a:lnTo>
                <a:lnTo>
                  <a:pt x="234" y="211"/>
                </a:lnTo>
                <a:lnTo>
                  <a:pt x="235" y="209"/>
                </a:lnTo>
                <a:lnTo>
                  <a:pt x="235" y="208"/>
                </a:lnTo>
                <a:lnTo>
                  <a:pt x="236" y="206"/>
                </a:lnTo>
                <a:lnTo>
                  <a:pt x="236" y="206"/>
                </a:lnTo>
                <a:lnTo>
                  <a:pt x="236" y="205"/>
                </a:lnTo>
                <a:lnTo>
                  <a:pt x="237" y="204"/>
                </a:lnTo>
                <a:lnTo>
                  <a:pt x="238" y="204"/>
                </a:lnTo>
                <a:lnTo>
                  <a:pt x="239" y="204"/>
                </a:lnTo>
                <a:lnTo>
                  <a:pt x="241" y="204"/>
                </a:lnTo>
                <a:lnTo>
                  <a:pt x="243" y="204"/>
                </a:lnTo>
                <a:lnTo>
                  <a:pt x="245" y="203"/>
                </a:lnTo>
                <a:lnTo>
                  <a:pt x="246" y="203"/>
                </a:lnTo>
                <a:lnTo>
                  <a:pt x="247" y="203"/>
                </a:lnTo>
                <a:lnTo>
                  <a:pt x="247" y="202"/>
                </a:lnTo>
                <a:lnTo>
                  <a:pt x="248" y="202"/>
                </a:lnTo>
                <a:lnTo>
                  <a:pt x="248" y="201"/>
                </a:lnTo>
                <a:lnTo>
                  <a:pt x="249" y="201"/>
                </a:lnTo>
                <a:lnTo>
                  <a:pt x="249" y="200"/>
                </a:lnTo>
                <a:lnTo>
                  <a:pt x="249" y="199"/>
                </a:lnTo>
                <a:lnTo>
                  <a:pt x="249" y="197"/>
                </a:lnTo>
                <a:lnTo>
                  <a:pt x="249" y="195"/>
                </a:lnTo>
                <a:lnTo>
                  <a:pt x="249" y="194"/>
                </a:lnTo>
                <a:lnTo>
                  <a:pt x="249" y="191"/>
                </a:lnTo>
                <a:lnTo>
                  <a:pt x="249" y="189"/>
                </a:lnTo>
                <a:lnTo>
                  <a:pt x="249" y="188"/>
                </a:lnTo>
                <a:lnTo>
                  <a:pt x="249" y="187"/>
                </a:lnTo>
                <a:lnTo>
                  <a:pt x="250" y="186"/>
                </a:lnTo>
                <a:lnTo>
                  <a:pt x="250" y="186"/>
                </a:lnTo>
                <a:lnTo>
                  <a:pt x="250" y="185"/>
                </a:lnTo>
                <a:lnTo>
                  <a:pt x="251" y="183"/>
                </a:lnTo>
                <a:lnTo>
                  <a:pt x="252" y="182"/>
                </a:lnTo>
                <a:lnTo>
                  <a:pt x="253" y="181"/>
                </a:lnTo>
                <a:lnTo>
                  <a:pt x="254" y="180"/>
                </a:lnTo>
                <a:lnTo>
                  <a:pt x="255" y="180"/>
                </a:lnTo>
                <a:lnTo>
                  <a:pt x="256" y="179"/>
                </a:lnTo>
                <a:lnTo>
                  <a:pt x="258" y="178"/>
                </a:lnTo>
                <a:lnTo>
                  <a:pt x="259" y="178"/>
                </a:lnTo>
                <a:lnTo>
                  <a:pt x="260" y="178"/>
                </a:lnTo>
                <a:lnTo>
                  <a:pt x="261" y="177"/>
                </a:lnTo>
                <a:lnTo>
                  <a:pt x="262" y="177"/>
                </a:lnTo>
                <a:lnTo>
                  <a:pt x="264" y="177"/>
                </a:lnTo>
                <a:lnTo>
                  <a:pt x="271" y="178"/>
                </a:lnTo>
                <a:lnTo>
                  <a:pt x="273" y="178"/>
                </a:lnTo>
                <a:lnTo>
                  <a:pt x="276" y="179"/>
                </a:lnTo>
                <a:lnTo>
                  <a:pt x="281" y="180"/>
                </a:lnTo>
                <a:lnTo>
                  <a:pt x="287" y="182"/>
                </a:lnTo>
                <a:lnTo>
                  <a:pt x="291" y="183"/>
                </a:lnTo>
                <a:lnTo>
                  <a:pt x="293" y="183"/>
                </a:lnTo>
                <a:lnTo>
                  <a:pt x="296" y="184"/>
                </a:lnTo>
                <a:lnTo>
                  <a:pt x="305" y="185"/>
                </a:lnTo>
                <a:lnTo>
                  <a:pt x="308" y="185"/>
                </a:lnTo>
                <a:lnTo>
                  <a:pt x="312" y="185"/>
                </a:lnTo>
                <a:lnTo>
                  <a:pt x="315" y="185"/>
                </a:lnTo>
                <a:lnTo>
                  <a:pt x="318" y="185"/>
                </a:lnTo>
                <a:lnTo>
                  <a:pt x="321" y="185"/>
                </a:lnTo>
                <a:lnTo>
                  <a:pt x="324" y="184"/>
                </a:lnTo>
                <a:lnTo>
                  <a:pt x="327" y="183"/>
                </a:lnTo>
                <a:lnTo>
                  <a:pt x="329" y="183"/>
                </a:lnTo>
                <a:lnTo>
                  <a:pt x="331" y="182"/>
                </a:lnTo>
                <a:lnTo>
                  <a:pt x="332" y="181"/>
                </a:lnTo>
                <a:lnTo>
                  <a:pt x="333" y="181"/>
                </a:lnTo>
                <a:lnTo>
                  <a:pt x="334" y="181"/>
                </a:lnTo>
                <a:lnTo>
                  <a:pt x="335" y="181"/>
                </a:lnTo>
                <a:lnTo>
                  <a:pt x="336" y="181"/>
                </a:lnTo>
                <a:lnTo>
                  <a:pt x="340" y="182"/>
                </a:lnTo>
                <a:lnTo>
                  <a:pt x="342" y="183"/>
                </a:lnTo>
                <a:lnTo>
                  <a:pt x="347" y="183"/>
                </a:lnTo>
                <a:lnTo>
                  <a:pt x="352" y="184"/>
                </a:lnTo>
                <a:lnTo>
                  <a:pt x="354" y="185"/>
                </a:lnTo>
                <a:lnTo>
                  <a:pt x="356" y="185"/>
                </a:lnTo>
                <a:lnTo>
                  <a:pt x="357" y="185"/>
                </a:lnTo>
                <a:lnTo>
                  <a:pt x="358" y="185"/>
                </a:lnTo>
                <a:lnTo>
                  <a:pt x="359" y="185"/>
                </a:lnTo>
                <a:lnTo>
                  <a:pt x="360" y="184"/>
                </a:lnTo>
                <a:lnTo>
                  <a:pt x="360" y="184"/>
                </a:lnTo>
                <a:lnTo>
                  <a:pt x="362" y="183"/>
                </a:lnTo>
                <a:lnTo>
                  <a:pt x="363" y="182"/>
                </a:lnTo>
                <a:lnTo>
                  <a:pt x="364" y="181"/>
                </a:lnTo>
                <a:lnTo>
                  <a:pt x="367" y="178"/>
                </a:lnTo>
                <a:lnTo>
                  <a:pt x="368" y="177"/>
                </a:lnTo>
                <a:lnTo>
                  <a:pt x="369" y="176"/>
                </a:lnTo>
                <a:lnTo>
                  <a:pt x="370" y="176"/>
                </a:lnTo>
                <a:lnTo>
                  <a:pt x="371" y="175"/>
                </a:lnTo>
                <a:lnTo>
                  <a:pt x="372" y="175"/>
                </a:lnTo>
                <a:lnTo>
                  <a:pt x="374" y="175"/>
                </a:lnTo>
                <a:lnTo>
                  <a:pt x="383" y="173"/>
                </a:lnTo>
                <a:lnTo>
                  <a:pt x="386" y="173"/>
                </a:lnTo>
                <a:lnTo>
                  <a:pt x="392" y="172"/>
                </a:lnTo>
                <a:lnTo>
                  <a:pt x="394" y="172"/>
                </a:lnTo>
                <a:lnTo>
                  <a:pt x="395" y="172"/>
                </a:lnTo>
                <a:lnTo>
                  <a:pt x="397" y="173"/>
                </a:lnTo>
                <a:lnTo>
                  <a:pt x="401" y="173"/>
                </a:lnTo>
                <a:lnTo>
                  <a:pt x="402" y="174"/>
                </a:lnTo>
                <a:lnTo>
                  <a:pt x="403" y="174"/>
                </a:lnTo>
                <a:lnTo>
                  <a:pt x="404" y="173"/>
                </a:lnTo>
                <a:lnTo>
                  <a:pt x="405" y="173"/>
                </a:lnTo>
                <a:lnTo>
                  <a:pt x="406" y="173"/>
                </a:lnTo>
                <a:lnTo>
                  <a:pt x="407" y="172"/>
                </a:lnTo>
                <a:lnTo>
                  <a:pt x="407" y="172"/>
                </a:lnTo>
                <a:lnTo>
                  <a:pt x="408" y="171"/>
                </a:lnTo>
                <a:lnTo>
                  <a:pt x="408" y="171"/>
                </a:lnTo>
                <a:lnTo>
                  <a:pt x="409" y="169"/>
                </a:lnTo>
                <a:lnTo>
                  <a:pt x="410" y="168"/>
                </a:lnTo>
                <a:lnTo>
                  <a:pt x="410" y="167"/>
                </a:lnTo>
                <a:lnTo>
                  <a:pt x="410" y="166"/>
                </a:lnTo>
                <a:lnTo>
                  <a:pt x="411" y="160"/>
                </a:lnTo>
                <a:lnTo>
                  <a:pt x="412" y="156"/>
                </a:lnTo>
                <a:lnTo>
                  <a:pt x="412" y="155"/>
                </a:lnTo>
                <a:lnTo>
                  <a:pt x="412" y="153"/>
                </a:lnTo>
                <a:lnTo>
                  <a:pt x="412" y="152"/>
                </a:lnTo>
                <a:lnTo>
                  <a:pt x="412" y="150"/>
                </a:lnTo>
                <a:lnTo>
                  <a:pt x="412" y="148"/>
                </a:lnTo>
                <a:lnTo>
                  <a:pt x="412" y="147"/>
                </a:lnTo>
                <a:lnTo>
                  <a:pt x="412" y="145"/>
                </a:lnTo>
                <a:lnTo>
                  <a:pt x="411" y="141"/>
                </a:lnTo>
                <a:lnTo>
                  <a:pt x="410" y="140"/>
                </a:lnTo>
                <a:lnTo>
                  <a:pt x="410" y="139"/>
                </a:lnTo>
                <a:lnTo>
                  <a:pt x="410" y="137"/>
                </a:lnTo>
                <a:lnTo>
                  <a:pt x="410" y="135"/>
                </a:lnTo>
                <a:lnTo>
                  <a:pt x="410" y="134"/>
                </a:lnTo>
                <a:lnTo>
                  <a:pt x="410" y="133"/>
                </a:lnTo>
                <a:lnTo>
                  <a:pt x="410" y="130"/>
                </a:lnTo>
                <a:lnTo>
                  <a:pt x="410" y="126"/>
                </a:lnTo>
                <a:lnTo>
                  <a:pt x="410" y="125"/>
                </a:lnTo>
                <a:lnTo>
                  <a:pt x="410" y="125"/>
                </a:lnTo>
                <a:lnTo>
                  <a:pt x="410" y="124"/>
                </a:lnTo>
                <a:lnTo>
                  <a:pt x="410" y="124"/>
                </a:lnTo>
                <a:lnTo>
                  <a:pt x="411" y="124"/>
                </a:lnTo>
                <a:lnTo>
                  <a:pt x="412" y="123"/>
                </a:lnTo>
                <a:lnTo>
                  <a:pt x="412" y="123"/>
                </a:lnTo>
                <a:lnTo>
                  <a:pt x="413" y="123"/>
                </a:lnTo>
                <a:lnTo>
                  <a:pt x="414" y="123"/>
                </a:lnTo>
                <a:lnTo>
                  <a:pt x="414" y="123"/>
                </a:lnTo>
                <a:lnTo>
                  <a:pt x="415" y="123"/>
                </a:lnTo>
                <a:lnTo>
                  <a:pt x="416" y="123"/>
                </a:lnTo>
                <a:lnTo>
                  <a:pt x="421" y="125"/>
                </a:lnTo>
                <a:lnTo>
                  <a:pt x="423" y="125"/>
                </a:lnTo>
                <a:lnTo>
                  <a:pt x="424" y="126"/>
                </a:lnTo>
                <a:lnTo>
                  <a:pt x="426" y="126"/>
                </a:lnTo>
                <a:lnTo>
                  <a:pt x="427" y="126"/>
                </a:lnTo>
                <a:lnTo>
                  <a:pt x="428" y="126"/>
                </a:lnTo>
                <a:lnTo>
                  <a:pt x="429" y="126"/>
                </a:lnTo>
                <a:lnTo>
                  <a:pt x="429" y="126"/>
                </a:lnTo>
                <a:lnTo>
                  <a:pt x="429" y="125"/>
                </a:lnTo>
                <a:lnTo>
                  <a:pt x="430" y="125"/>
                </a:lnTo>
                <a:lnTo>
                  <a:pt x="430" y="125"/>
                </a:lnTo>
                <a:lnTo>
                  <a:pt x="430" y="124"/>
                </a:lnTo>
                <a:lnTo>
                  <a:pt x="430" y="122"/>
                </a:lnTo>
                <a:lnTo>
                  <a:pt x="430" y="122"/>
                </a:lnTo>
                <a:lnTo>
                  <a:pt x="432" y="118"/>
                </a:lnTo>
                <a:lnTo>
                  <a:pt x="434" y="114"/>
                </a:lnTo>
                <a:lnTo>
                  <a:pt x="435" y="113"/>
                </a:lnTo>
                <a:lnTo>
                  <a:pt x="435" y="113"/>
                </a:lnTo>
                <a:lnTo>
                  <a:pt x="436" y="112"/>
                </a:lnTo>
                <a:lnTo>
                  <a:pt x="437" y="112"/>
                </a:lnTo>
                <a:lnTo>
                  <a:pt x="441" y="111"/>
                </a:lnTo>
                <a:lnTo>
                  <a:pt x="445" y="110"/>
                </a:lnTo>
                <a:lnTo>
                  <a:pt x="448" y="109"/>
                </a:lnTo>
                <a:lnTo>
                  <a:pt x="449" y="108"/>
                </a:lnTo>
                <a:lnTo>
                  <a:pt x="450" y="108"/>
                </a:lnTo>
                <a:lnTo>
                  <a:pt x="450" y="108"/>
                </a:lnTo>
                <a:lnTo>
                  <a:pt x="451" y="107"/>
                </a:lnTo>
                <a:lnTo>
                  <a:pt x="451" y="107"/>
                </a:lnTo>
                <a:lnTo>
                  <a:pt x="451" y="106"/>
                </a:lnTo>
                <a:lnTo>
                  <a:pt x="452" y="105"/>
                </a:lnTo>
                <a:lnTo>
                  <a:pt x="452" y="104"/>
                </a:lnTo>
                <a:lnTo>
                  <a:pt x="452" y="103"/>
                </a:lnTo>
                <a:lnTo>
                  <a:pt x="453" y="102"/>
                </a:lnTo>
                <a:lnTo>
                  <a:pt x="453" y="101"/>
                </a:lnTo>
                <a:lnTo>
                  <a:pt x="453" y="100"/>
                </a:lnTo>
                <a:lnTo>
                  <a:pt x="452" y="96"/>
                </a:lnTo>
                <a:lnTo>
                  <a:pt x="452" y="94"/>
                </a:lnTo>
                <a:lnTo>
                  <a:pt x="452" y="91"/>
                </a:lnTo>
                <a:lnTo>
                  <a:pt x="451" y="87"/>
                </a:lnTo>
                <a:lnTo>
                  <a:pt x="450" y="85"/>
                </a:lnTo>
                <a:lnTo>
                  <a:pt x="450" y="84"/>
                </a:lnTo>
                <a:lnTo>
                  <a:pt x="450" y="83"/>
                </a:lnTo>
                <a:lnTo>
                  <a:pt x="451" y="82"/>
                </a:lnTo>
                <a:lnTo>
                  <a:pt x="451" y="81"/>
                </a:lnTo>
                <a:lnTo>
                  <a:pt x="451" y="80"/>
                </a:lnTo>
                <a:lnTo>
                  <a:pt x="451" y="79"/>
                </a:lnTo>
                <a:lnTo>
                  <a:pt x="452" y="78"/>
                </a:lnTo>
                <a:lnTo>
                  <a:pt x="453" y="77"/>
                </a:lnTo>
                <a:lnTo>
                  <a:pt x="454" y="76"/>
                </a:lnTo>
                <a:lnTo>
                  <a:pt x="455" y="75"/>
                </a:lnTo>
                <a:lnTo>
                  <a:pt x="455" y="75"/>
                </a:lnTo>
                <a:lnTo>
                  <a:pt x="456" y="74"/>
                </a:lnTo>
                <a:lnTo>
                  <a:pt x="457" y="74"/>
                </a:lnTo>
                <a:lnTo>
                  <a:pt x="457" y="74"/>
                </a:lnTo>
                <a:lnTo>
                  <a:pt x="458" y="73"/>
                </a:lnTo>
                <a:lnTo>
                  <a:pt x="459" y="74"/>
                </a:lnTo>
                <a:lnTo>
                  <a:pt x="459" y="74"/>
                </a:lnTo>
                <a:lnTo>
                  <a:pt x="459" y="74"/>
                </a:lnTo>
                <a:lnTo>
                  <a:pt x="459" y="74"/>
                </a:lnTo>
                <a:lnTo>
                  <a:pt x="460" y="75"/>
                </a:lnTo>
                <a:lnTo>
                  <a:pt x="460" y="75"/>
                </a:lnTo>
                <a:lnTo>
                  <a:pt x="461" y="76"/>
                </a:lnTo>
                <a:lnTo>
                  <a:pt x="462" y="76"/>
                </a:lnTo>
                <a:lnTo>
                  <a:pt x="462" y="77"/>
                </a:lnTo>
                <a:lnTo>
                  <a:pt x="463" y="77"/>
                </a:lnTo>
                <a:lnTo>
                  <a:pt x="464" y="77"/>
                </a:lnTo>
                <a:lnTo>
                  <a:pt x="464" y="77"/>
                </a:lnTo>
                <a:lnTo>
                  <a:pt x="465" y="76"/>
                </a:lnTo>
                <a:lnTo>
                  <a:pt x="466" y="76"/>
                </a:lnTo>
                <a:lnTo>
                  <a:pt x="469" y="75"/>
                </a:lnTo>
                <a:lnTo>
                  <a:pt x="470" y="74"/>
                </a:lnTo>
                <a:lnTo>
                  <a:pt x="471" y="74"/>
                </a:lnTo>
                <a:lnTo>
                  <a:pt x="472" y="73"/>
                </a:lnTo>
                <a:lnTo>
                  <a:pt x="473" y="73"/>
                </a:lnTo>
                <a:lnTo>
                  <a:pt x="475" y="74"/>
                </a:lnTo>
                <a:lnTo>
                  <a:pt x="476" y="74"/>
                </a:lnTo>
                <a:lnTo>
                  <a:pt x="479" y="76"/>
                </a:lnTo>
                <a:lnTo>
                  <a:pt x="480" y="76"/>
                </a:lnTo>
                <a:lnTo>
                  <a:pt x="482" y="76"/>
                </a:lnTo>
                <a:lnTo>
                  <a:pt x="482" y="76"/>
                </a:lnTo>
                <a:lnTo>
                  <a:pt x="483" y="76"/>
                </a:lnTo>
                <a:lnTo>
                  <a:pt x="484" y="76"/>
                </a:lnTo>
                <a:lnTo>
                  <a:pt x="485" y="76"/>
                </a:lnTo>
                <a:lnTo>
                  <a:pt x="486" y="76"/>
                </a:lnTo>
                <a:lnTo>
                  <a:pt x="488" y="75"/>
                </a:lnTo>
                <a:lnTo>
                  <a:pt x="489" y="74"/>
                </a:lnTo>
                <a:lnTo>
                  <a:pt x="491" y="74"/>
                </a:lnTo>
                <a:lnTo>
                  <a:pt x="492" y="73"/>
                </a:lnTo>
                <a:lnTo>
                  <a:pt x="493" y="73"/>
                </a:lnTo>
                <a:lnTo>
                  <a:pt x="494" y="73"/>
                </a:lnTo>
                <a:lnTo>
                  <a:pt x="494" y="73"/>
                </a:lnTo>
                <a:lnTo>
                  <a:pt x="495" y="73"/>
                </a:lnTo>
                <a:lnTo>
                  <a:pt x="496" y="74"/>
                </a:lnTo>
                <a:lnTo>
                  <a:pt x="496" y="74"/>
                </a:lnTo>
                <a:lnTo>
                  <a:pt x="497" y="75"/>
                </a:lnTo>
                <a:lnTo>
                  <a:pt x="497" y="76"/>
                </a:lnTo>
                <a:lnTo>
                  <a:pt x="498" y="77"/>
                </a:lnTo>
                <a:lnTo>
                  <a:pt x="498" y="78"/>
                </a:lnTo>
                <a:lnTo>
                  <a:pt x="499" y="82"/>
                </a:lnTo>
                <a:lnTo>
                  <a:pt x="499" y="84"/>
                </a:lnTo>
                <a:lnTo>
                  <a:pt x="500" y="86"/>
                </a:lnTo>
                <a:lnTo>
                  <a:pt x="500" y="87"/>
                </a:lnTo>
                <a:lnTo>
                  <a:pt x="501" y="88"/>
                </a:lnTo>
                <a:lnTo>
                  <a:pt x="501" y="89"/>
                </a:lnTo>
                <a:lnTo>
                  <a:pt x="502" y="90"/>
                </a:lnTo>
                <a:lnTo>
                  <a:pt x="502" y="91"/>
                </a:lnTo>
                <a:lnTo>
                  <a:pt x="503" y="91"/>
                </a:lnTo>
                <a:lnTo>
                  <a:pt x="504" y="91"/>
                </a:lnTo>
                <a:lnTo>
                  <a:pt x="505" y="92"/>
                </a:lnTo>
                <a:lnTo>
                  <a:pt x="506" y="92"/>
                </a:lnTo>
                <a:lnTo>
                  <a:pt x="507" y="93"/>
                </a:lnTo>
                <a:lnTo>
                  <a:pt x="508" y="93"/>
                </a:lnTo>
                <a:lnTo>
                  <a:pt x="509" y="93"/>
                </a:lnTo>
                <a:lnTo>
                  <a:pt x="510" y="93"/>
                </a:lnTo>
                <a:lnTo>
                  <a:pt x="510" y="93"/>
                </a:lnTo>
                <a:lnTo>
                  <a:pt x="511" y="93"/>
                </a:lnTo>
                <a:lnTo>
                  <a:pt x="512" y="92"/>
                </a:lnTo>
                <a:lnTo>
                  <a:pt x="514" y="92"/>
                </a:lnTo>
                <a:lnTo>
                  <a:pt x="515" y="91"/>
                </a:lnTo>
                <a:lnTo>
                  <a:pt x="520" y="90"/>
                </a:lnTo>
                <a:lnTo>
                  <a:pt x="521" y="89"/>
                </a:lnTo>
                <a:lnTo>
                  <a:pt x="523" y="89"/>
                </a:lnTo>
                <a:lnTo>
                  <a:pt x="526" y="89"/>
                </a:lnTo>
                <a:lnTo>
                  <a:pt x="527" y="89"/>
                </a:lnTo>
                <a:lnTo>
                  <a:pt x="530" y="89"/>
                </a:lnTo>
                <a:lnTo>
                  <a:pt x="531" y="88"/>
                </a:lnTo>
                <a:lnTo>
                  <a:pt x="540" y="88"/>
                </a:lnTo>
                <a:lnTo>
                  <a:pt x="542" y="88"/>
                </a:lnTo>
                <a:lnTo>
                  <a:pt x="542" y="87"/>
                </a:lnTo>
                <a:lnTo>
                  <a:pt x="543" y="87"/>
                </a:lnTo>
                <a:lnTo>
                  <a:pt x="544" y="86"/>
                </a:lnTo>
                <a:lnTo>
                  <a:pt x="547" y="83"/>
                </a:lnTo>
                <a:lnTo>
                  <a:pt x="552" y="80"/>
                </a:lnTo>
                <a:lnTo>
                  <a:pt x="554" y="78"/>
                </a:lnTo>
                <a:lnTo>
                  <a:pt x="555" y="77"/>
                </a:lnTo>
                <a:lnTo>
                  <a:pt x="556" y="76"/>
                </a:lnTo>
                <a:lnTo>
                  <a:pt x="557" y="74"/>
                </a:lnTo>
                <a:lnTo>
                  <a:pt x="560" y="71"/>
                </a:lnTo>
                <a:lnTo>
                  <a:pt x="560" y="70"/>
                </a:lnTo>
                <a:lnTo>
                  <a:pt x="561" y="69"/>
                </a:lnTo>
                <a:lnTo>
                  <a:pt x="562" y="68"/>
                </a:lnTo>
                <a:lnTo>
                  <a:pt x="563" y="68"/>
                </a:lnTo>
                <a:lnTo>
                  <a:pt x="566" y="65"/>
                </a:lnTo>
                <a:lnTo>
                  <a:pt x="567" y="65"/>
                </a:lnTo>
                <a:lnTo>
                  <a:pt x="568" y="64"/>
                </a:lnTo>
                <a:lnTo>
                  <a:pt x="568" y="63"/>
                </a:lnTo>
                <a:lnTo>
                  <a:pt x="569" y="62"/>
                </a:lnTo>
                <a:lnTo>
                  <a:pt x="570" y="61"/>
                </a:lnTo>
                <a:lnTo>
                  <a:pt x="570" y="60"/>
                </a:lnTo>
                <a:lnTo>
                  <a:pt x="570" y="58"/>
                </a:lnTo>
                <a:lnTo>
                  <a:pt x="571" y="56"/>
                </a:lnTo>
                <a:lnTo>
                  <a:pt x="571" y="50"/>
                </a:lnTo>
                <a:lnTo>
                  <a:pt x="572" y="49"/>
                </a:lnTo>
                <a:lnTo>
                  <a:pt x="572" y="48"/>
                </a:lnTo>
                <a:lnTo>
                  <a:pt x="573" y="46"/>
                </a:lnTo>
                <a:lnTo>
                  <a:pt x="573" y="45"/>
                </a:lnTo>
                <a:lnTo>
                  <a:pt x="574" y="45"/>
                </a:lnTo>
                <a:lnTo>
                  <a:pt x="575" y="44"/>
                </a:lnTo>
                <a:lnTo>
                  <a:pt x="576" y="44"/>
                </a:lnTo>
                <a:lnTo>
                  <a:pt x="577" y="44"/>
                </a:lnTo>
                <a:lnTo>
                  <a:pt x="579" y="44"/>
                </a:lnTo>
                <a:lnTo>
                  <a:pt x="580" y="44"/>
                </a:lnTo>
                <a:lnTo>
                  <a:pt x="582" y="44"/>
                </a:lnTo>
                <a:lnTo>
                  <a:pt x="585" y="44"/>
                </a:lnTo>
                <a:lnTo>
                  <a:pt x="588" y="45"/>
                </a:lnTo>
                <a:lnTo>
                  <a:pt x="591" y="46"/>
                </a:lnTo>
                <a:lnTo>
                  <a:pt x="596" y="47"/>
                </a:lnTo>
                <a:lnTo>
                  <a:pt x="598" y="48"/>
                </a:lnTo>
                <a:lnTo>
                  <a:pt x="600" y="48"/>
                </a:lnTo>
                <a:lnTo>
                  <a:pt x="600" y="48"/>
                </a:lnTo>
                <a:lnTo>
                  <a:pt x="601" y="48"/>
                </a:lnTo>
                <a:lnTo>
                  <a:pt x="602" y="48"/>
                </a:lnTo>
                <a:lnTo>
                  <a:pt x="603" y="48"/>
                </a:lnTo>
                <a:lnTo>
                  <a:pt x="604" y="48"/>
                </a:lnTo>
                <a:lnTo>
                  <a:pt x="605" y="47"/>
                </a:lnTo>
                <a:lnTo>
                  <a:pt x="606" y="47"/>
                </a:lnTo>
                <a:lnTo>
                  <a:pt x="607" y="46"/>
                </a:lnTo>
                <a:lnTo>
                  <a:pt x="608" y="45"/>
                </a:lnTo>
                <a:lnTo>
                  <a:pt x="609" y="44"/>
                </a:lnTo>
                <a:lnTo>
                  <a:pt x="610" y="43"/>
                </a:lnTo>
                <a:lnTo>
                  <a:pt x="611" y="43"/>
                </a:lnTo>
                <a:lnTo>
                  <a:pt x="611" y="42"/>
                </a:lnTo>
                <a:lnTo>
                  <a:pt x="612" y="41"/>
                </a:lnTo>
                <a:lnTo>
                  <a:pt x="612" y="40"/>
                </a:lnTo>
                <a:lnTo>
                  <a:pt x="613" y="39"/>
                </a:lnTo>
                <a:lnTo>
                  <a:pt x="613" y="36"/>
                </a:lnTo>
                <a:lnTo>
                  <a:pt x="614" y="34"/>
                </a:lnTo>
                <a:lnTo>
                  <a:pt x="614" y="34"/>
                </a:lnTo>
                <a:lnTo>
                  <a:pt x="614" y="33"/>
                </a:lnTo>
                <a:lnTo>
                  <a:pt x="615" y="32"/>
                </a:lnTo>
                <a:lnTo>
                  <a:pt x="615" y="32"/>
                </a:lnTo>
                <a:lnTo>
                  <a:pt x="616" y="31"/>
                </a:lnTo>
                <a:lnTo>
                  <a:pt x="617" y="30"/>
                </a:lnTo>
                <a:lnTo>
                  <a:pt x="619" y="29"/>
                </a:lnTo>
                <a:lnTo>
                  <a:pt x="620" y="28"/>
                </a:lnTo>
                <a:lnTo>
                  <a:pt x="623" y="27"/>
                </a:lnTo>
                <a:lnTo>
                  <a:pt x="628" y="24"/>
                </a:lnTo>
                <a:lnTo>
                  <a:pt x="630" y="23"/>
                </a:lnTo>
                <a:lnTo>
                  <a:pt x="631" y="23"/>
                </a:lnTo>
                <a:lnTo>
                  <a:pt x="631" y="22"/>
                </a:lnTo>
                <a:lnTo>
                  <a:pt x="632" y="21"/>
                </a:lnTo>
                <a:lnTo>
                  <a:pt x="633" y="20"/>
                </a:lnTo>
                <a:lnTo>
                  <a:pt x="633" y="19"/>
                </a:lnTo>
                <a:lnTo>
                  <a:pt x="634" y="18"/>
                </a:lnTo>
                <a:lnTo>
                  <a:pt x="634" y="17"/>
                </a:lnTo>
                <a:lnTo>
                  <a:pt x="634" y="13"/>
                </a:lnTo>
                <a:lnTo>
                  <a:pt x="635" y="11"/>
                </a:lnTo>
                <a:lnTo>
                  <a:pt x="636" y="9"/>
                </a:lnTo>
                <a:lnTo>
                  <a:pt x="637" y="6"/>
                </a:lnTo>
                <a:lnTo>
                  <a:pt x="637" y="5"/>
                </a:lnTo>
                <a:lnTo>
                  <a:pt x="638" y="3"/>
                </a:lnTo>
                <a:lnTo>
                  <a:pt x="638" y="1"/>
                </a:lnTo>
                <a:lnTo>
                  <a:pt x="638" y="0"/>
                </a:lnTo>
                <a:lnTo>
                  <a:pt x="639" y="0"/>
                </a:lnTo>
                <a:lnTo>
                  <a:pt x="639" y="0"/>
                </a:lnTo>
                <a:close/>
                <a:moveTo>
                  <a:pt x="475" y="289"/>
                </a:moveTo>
                <a:lnTo>
                  <a:pt x="475" y="289"/>
                </a:lnTo>
                <a:lnTo>
                  <a:pt x="474" y="290"/>
                </a:lnTo>
                <a:lnTo>
                  <a:pt x="471" y="290"/>
                </a:lnTo>
                <a:lnTo>
                  <a:pt x="464" y="292"/>
                </a:lnTo>
                <a:lnTo>
                  <a:pt x="461" y="292"/>
                </a:lnTo>
                <a:lnTo>
                  <a:pt x="458" y="293"/>
                </a:lnTo>
                <a:lnTo>
                  <a:pt x="454" y="294"/>
                </a:lnTo>
                <a:lnTo>
                  <a:pt x="452" y="295"/>
                </a:lnTo>
                <a:lnTo>
                  <a:pt x="451" y="296"/>
                </a:lnTo>
                <a:lnTo>
                  <a:pt x="447" y="298"/>
                </a:lnTo>
                <a:lnTo>
                  <a:pt x="445" y="299"/>
                </a:lnTo>
                <a:lnTo>
                  <a:pt x="442" y="300"/>
                </a:lnTo>
                <a:lnTo>
                  <a:pt x="437" y="302"/>
                </a:lnTo>
                <a:lnTo>
                  <a:pt x="436" y="302"/>
                </a:lnTo>
                <a:lnTo>
                  <a:pt x="435" y="303"/>
                </a:lnTo>
                <a:lnTo>
                  <a:pt x="429" y="306"/>
                </a:lnTo>
                <a:lnTo>
                  <a:pt x="427" y="307"/>
                </a:lnTo>
                <a:lnTo>
                  <a:pt x="425" y="307"/>
                </a:lnTo>
                <a:lnTo>
                  <a:pt x="421" y="309"/>
                </a:lnTo>
                <a:lnTo>
                  <a:pt x="420" y="309"/>
                </a:lnTo>
                <a:lnTo>
                  <a:pt x="418" y="309"/>
                </a:lnTo>
                <a:lnTo>
                  <a:pt x="414" y="309"/>
                </a:lnTo>
                <a:lnTo>
                  <a:pt x="412" y="310"/>
                </a:lnTo>
                <a:lnTo>
                  <a:pt x="411" y="310"/>
                </a:lnTo>
                <a:lnTo>
                  <a:pt x="410" y="310"/>
                </a:lnTo>
                <a:lnTo>
                  <a:pt x="409" y="311"/>
                </a:lnTo>
                <a:lnTo>
                  <a:pt x="408" y="311"/>
                </a:lnTo>
                <a:lnTo>
                  <a:pt x="407" y="312"/>
                </a:lnTo>
                <a:lnTo>
                  <a:pt x="406" y="313"/>
                </a:lnTo>
                <a:lnTo>
                  <a:pt x="406" y="314"/>
                </a:lnTo>
                <a:lnTo>
                  <a:pt x="405" y="315"/>
                </a:lnTo>
                <a:lnTo>
                  <a:pt x="404" y="316"/>
                </a:lnTo>
                <a:lnTo>
                  <a:pt x="404" y="318"/>
                </a:lnTo>
                <a:lnTo>
                  <a:pt x="403" y="321"/>
                </a:lnTo>
                <a:lnTo>
                  <a:pt x="402" y="323"/>
                </a:lnTo>
                <a:lnTo>
                  <a:pt x="402" y="324"/>
                </a:lnTo>
                <a:lnTo>
                  <a:pt x="402" y="325"/>
                </a:lnTo>
                <a:lnTo>
                  <a:pt x="401" y="325"/>
                </a:lnTo>
                <a:lnTo>
                  <a:pt x="400" y="326"/>
                </a:lnTo>
                <a:lnTo>
                  <a:pt x="399" y="326"/>
                </a:lnTo>
                <a:lnTo>
                  <a:pt x="398" y="327"/>
                </a:lnTo>
                <a:lnTo>
                  <a:pt x="396" y="327"/>
                </a:lnTo>
                <a:lnTo>
                  <a:pt x="394" y="327"/>
                </a:lnTo>
                <a:lnTo>
                  <a:pt x="392" y="326"/>
                </a:lnTo>
                <a:lnTo>
                  <a:pt x="391" y="326"/>
                </a:lnTo>
                <a:lnTo>
                  <a:pt x="389" y="326"/>
                </a:lnTo>
                <a:lnTo>
                  <a:pt x="388" y="325"/>
                </a:lnTo>
                <a:lnTo>
                  <a:pt x="386" y="324"/>
                </a:lnTo>
                <a:lnTo>
                  <a:pt x="385" y="323"/>
                </a:lnTo>
                <a:lnTo>
                  <a:pt x="384" y="323"/>
                </a:lnTo>
                <a:lnTo>
                  <a:pt x="383" y="323"/>
                </a:lnTo>
                <a:lnTo>
                  <a:pt x="382" y="323"/>
                </a:lnTo>
                <a:lnTo>
                  <a:pt x="381" y="323"/>
                </a:lnTo>
                <a:lnTo>
                  <a:pt x="380" y="323"/>
                </a:lnTo>
                <a:lnTo>
                  <a:pt x="379" y="323"/>
                </a:lnTo>
                <a:lnTo>
                  <a:pt x="378" y="324"/>
                </a:lnTo>
                <a:lnTo>
                  <a:pt x="375" y="325"/>
                </a:lnTo>
                <a:lnTo>
                  <a:pt x="373" y="326"/>
                </a:lnTo>
                <a:lnTo>
                  <a:pt x="371" y="327"/>
                </a:lnTo>
                <a:lnTo>
                  <a:pt x="367" y="328"/>
                </a:lnTo>
                <a:lnTo>
                  <a:pt x="364" y="329"/>
                </a:lnTo>
                <a:lnTo>
                  <a:pt x="361" y="330"/>
                </a:lnTo>
                <a:lnTo>
                  <a:pt x="357" y="332"/>
                </a:lnTo>
                <a:lnTo>
                  <a:pt x="355" y="332"/>
                </a:lnTo>
                <a:lnTo>
                  <a:pt x="354" y="333"/>
                </a:lnTo>
                <a:lnTo>
                  <a:pt x="353" y="334"/>
                </a:lnTo>
                <a:lnTo>
                  <a:pt x="353" y="334"/>
                </a:lnTo>
                <a:lnTo>
                  <a:pt x="352" y="335"/>
                </a:lnTo>
                <a:lnTo>
                  <a:pt x="352" y="335"/>
                </a:lnTo>
                <a:lnTo>
                  <a:pt x="352" y="336"/>
                </a:lnTo>
                <a:lnTo>
                  <a:pt x="352" y="336"/>
                </a:lnTo>
                <a:lnTo>
                  <a:pt x="353" y="336"/>
                </a:lnTo>
                <a:lnTo>
                  <a:pt x="353" y="337"/>
                </a:lnTo>
                <a:lnTo>
                  <a:pt x="354" y="337"/>
                </a:lnTo>
                <a:lnTo>
                  <a:pt x="356" y="338"/>
                </a:lnTo>
                <a:lnTo>
                  <a:pt x="357" y="339"/>
                </a:lnTo>
                <a:lnTo>
                  <a:pt x="358" y="340"/>
                </a:lnTo>
                <a:lnTo>
                  <a:pt x="359" y="340"/>
                </a:lnTo>
                <a:lnTo>
                  <a:pt x="361" y="342"/>
                </a:lnTo>
                <a:lnTo>
                  <a:pt x="364" y="345"/>
                </a:lnTo>
                <a:lnTo>
                  <a:pt x="367" y="349"/>
                </a:lnTo>
                <a:lnTo>
                  <a:pt x="369" y="351"/>
                </a:lnTo>
                <a:lnTo>
                  <a:pt x="370" y="351"/>
                </a:lnTo>
                <a:lnTo>
                  <a:pt x="370" y="352"/>
                </a:lnTo>
                <a:lnTo>
                  <a:pt x="370" y="353"/>
                </a:lnTo>
                <a:lnTo>
                  <a:pt x="370" y="353"/>
                </a:lnTo>
                <a:lnTo>
                  <a:pt x="370" y="354"/>
                </a:lnTo>
                <a:lnTo>
                  <a:pt x="370" y="355"/>
                </a:lnTo>
                <a:lnTo>
                  <a:pt x="369" y="355"/>
                </a:lnTo>
                <a:lnTo>
                  <a:pt x="368" y="356"/>
                </a:lnTo>
                <a:lnTo>
                  <a:pt x="365" y="358"/>
                </a:lnTo>
                <a:lnTo>
                  <a:pt x="364" y="359"/>
                </a:lnTo>
                <a:lnTo>
                  <a:pt x="364" y="359"/>
                </a:lnTo>
                <a:lnTo>
                  <a:pt x="363" y="360"/>
                </a:lnTo>
                <a:lnTo>
                  <a:pt x="362" y="361"/>
                </a:lnTo>
                <a:lnTo>
                  <a:pt x="361" y="362"/>
                </a:lnTo>
                <a:lnTo>
                  <a:pt x="361" y="364"/>
                </a:lnTo>
                <a:lnTo>
                  <a:pt x="361" y="364"/>
                </a:lnTo>
                <a:lnTo>
                  <a:pt x="361" y="365"/>
                </a:lnTo>
                <a:lnTo>
                  <a:pt x="361" y="365"/>
                </a:lnTo>
                <a:lnTo>
                  <a:pt x="361" y="366"/>
                </a:lnTo>
                <a:lnTo>
                  <a:pt x="362" y="367"/>
                </a:lnTo>
                <a:lnTo>
                  <a:pt x="364" y="370"/>
                </a:lnTo>
                <a:lnTo>
                  <a:pt x="365" y="371"/>
                </a:lnTo>
                <a:lnTo>
                  <a:pt x="365" y="372"/>
                </a:lnTo>
                <a:lnTo>
                  <a:pt x="367" y="376"/>
                </a:lnTo>
                <a:lnTo>
                  <a:pt x="368" y="377"/>
                </a:lnTo>
                <a:lnTo>
                  <a:pt x="369" y="379"/>
                </a:lnTo>
                <a:lnTo>
                  <a:pt x="370" y="380"/>
                </a:lnTo>
                <a:lnTo>
                  <a:pt x="371" y="382"/>
                </a:lnTo>
                <a:lnTo>
                  <a:pt x="373" y="384"/>
                </a:lnTo>
                <a:lnTo>
                  <a:pt x="375" y="386"/>
                </a:lnTo>
                <a:lnTo>
                  <a:pt x="380" y="389"/>
                </a:lnTo>
                <a:lnTo>
                  <a:pt x="381" y="390"/>
                </a:lnTo>
                <a:lnTo>
                  <a:pt x="381" y="391"/>
                </a:lnTo>
                <a:lnTo>
                  <a:pt x="382" y="392"/>
                </a:lnTo>
                <a:lnTo>
                  <a:pt x="382" y="393"/>
                </a:lnTo>
                <a:lnTo>
                  <a:pt x="382" y="394"/>
                </a:lnTo>
                <a:lnTo>
                  <a:pt x="382" y="395"/>
                </a:lnTo>
                <a:lnTo>
                  <a:pt x="382" y="396"/>
                </a:lnTo>
                <a:lnTo>
                  <a:pt x="382" y="397"/>
                </a:lnTo>
                <a:lnTo>
                  <a:pt x="381" y="399"/>
                </a:lnTo>
                <a:lnTo>
                  <a:pt x="381" y="400"/>
                </a:lnTo>
                <a:lnTo>
                  <a:pt x="380" y="401"/>
                </a:lnTo>
                <a:lnTo>
                  <a:pt x="380" y="402"/>
                </a:lnTo>
                <a:lnTo>
                  <a:pt x="380" y="402"/>
                </a:lnTo>
                <a:lnTo>
                  <a:pt x="381" y="403"/>
                </a:lnTo>
                <a:lnTo>
                  <a:pt x="381" y="404"/>
                </a:lnTo>
                <a:lnTo>
                  <a:pt x="381" y="405"/>
                </a:lnTo>
                <a:lnTo>
                  <a:pt x="382" y="405"/>
                </a:lnTo>
                <a:lnTo>
                  <a:pt x="383" y="406"/>
                </a:lnTo>
                <a:lnTo>
                  <a:pt x="384" y="407"/>
                </a:lnTo>
                <a:lnTo>
                  <a:pt x="385" y="408"/>
                </a:lnTo>
                <a:lnTo>
                  <a:pt x="386" y="408"/>
                </a:lnTo>
                <a:lnTo>
                  <a:pt x="387" y="409"/>
                </a:lnTo>
                <a:lnTo>
                  <a:pt x="390" y="410"/>
                </a:lnTo>
                <a:lnTo>
                  <a:pt x="391" y="411"/>
                </a:lnTo>
                <a:lnTo>
                  <a:pt x="392" y="412"/>
                </a:lnTo>
                <a:lnTo>
                  <a:pt x="392" y="412"/>
                </a:lnTo>
                <a:lnTo>
                  <a:pt x="393" y="413"/>
                </a:lnTo>
                <a:lnTo>
                  <a:pt x="393" y="413"/>
                </a:lnTo>
                <a:lnTo>
                  <a:pt x="393" y="414"/>
                </a:lnTo>
                <a:lnTo>
                  <a:pt x="393" y="415"/>
                </a:lnTo>
                <a:lnTo>
                  <a:pt x="393" y="416"/>
                </a:lnTo>
                <a:lnTo>
                  <a:pt x="393" y="417"/>
                </a:lnTo>
                <a:lnTo>
                  <a:pt x="393" y="420"/>
                </a:lnTo>
                <a:lnTo>
                  <a:pt x="393" y="421"/>
                </a:lnTo>
                <a:lnTo>
                  <a:pt x="393" y="421"/>
                </a:lnTo>
                <a:lnTo>
                  <a:pt x="393" y="422"/>
                </a:lnTo>
                <a:lnTo>
                  <a:pt x="394" y="423"/>
                </a:lnTo>
                <a:lnTo>
                  <a:pt x="394" y="423"/>
                </a:lnTo>
                <a:lnTo>
                  <a:pt x="394" y="424"/>
                </a:lnTo>
                <a:lnTo>
                  <a:pt x="394" y="424"/>
                </a:lnTo>
                <a:lnTo>
                  <a:pt x="394" y="425"/>
                </a:lnTo>
                <a:lnTo>
                  <a:pt x="394" y="426"/>
                </a:lnTo>
                <a:lnTo>
                  <a:pt x="393" y="428"/>
                </a:lnTo>
                <a:lnTo>
                  <a:pt x="393" y="429"/>
                </a:lnTo>
                <a:lnTo>
                  <a:pt x="393" y="431"/>
                </a:lnTo>
                <a:lnTo>
                  <a:pt x="393" y="431"/>
                </a:lnTo>
                <a:lnTo>
                  <a:pt x="393" y="432"/>
                </a:lnTo>
                <a:lnTo>
                  <a:pt x="394" y="433"/>
                </a:lnTo>
                <a:lnTo>
                  <a:pt x="394" y="434"/>
                </a:lnTo>
                <a:lnTo>
                  <a:pt x="395" y="434"/>
                </a:lnTo>
                <a:lnTo>
                  <a:pt x="395" y="435"/>
                </a:lnTo>
                <a:lnTo>
                  <a:pt x="396" y="436"/>
                </a:lnTo>
                <a:lnTo>
                  <a:pt x="396" y="436"/>
                </a:lnTo>
                <a:lnTo>
                  <a:pt x="397" y="437"/>
                </a:lnTo>
                <a:lnTo>
                  <a:pt x="398" y="437"/>
                </a:lnTo>
                <a:lnTo>
                  <a:pt x="399" y="437"/>
                </a:lnTo>
                <a:lnTo>
                  <a:pt x="400" y="438"/>
                </a:lnTo>
                <a:lnTo>
                  <a:pt x="402" y="438"/>
                </a:lnTo>
                <a:lnTo>
                  <a:pt x="404" y="438"/>
                </a:lnTo>
                <a:lnTo>
                  <a:pt x="409" y="439"/>
                </a:lnTo>
                <a:lnTo>
                  <a:pt x="411" y="439"/>
                </a:lnTo>
                <a:lnTo>
                  <a:pt x="414" y="439"/>
                </a:lnTo>
                <a:lnTo>
                  <a:pt x="415" y="439"/>
                </a:lnTo>
                <a:lnTo>
                  <a:pt x="416" y="438"/>
                </a:lnTo>
                <a:lnTo>
                  <a:pt x="416" y="438"/>
                </a:lnTo>
                <a:lnTo>
                  <a:pt x="417" y="438"/>
                </a:lnTo>
                <a:lnTo>
                  <a:pt x="417" y="437"/>
                </a:lnTo>
                <a:lnTo>
                  <a:pt x="417" y="437"/>
                </a:lnTo>
                <a:lnTo>
                  <a:pt x="418" y="436"/>
                </a:lnTo>
                <a:lnTo>
                  <a:pt x="420" y="433"/>
                </a:lnTo>
                <a:lnTo>
                  <a:pt x="421" y="431"/>
                </a:lnTo>
                <a:lnTo>
                  <a:pt x="421" y="431"/>
                </a:lnTo>
                <a:lnTo>
                  <a:pt x="422" y="430"/>
                </a:lnTo>
                <a:lnTo>
                  <a:pt x="423" y="429"/>
                </a:lnTo>
                <a:lnTo>
                  <a:pt x="423" y="429"/>
                </a:lnTo>
                <a:lnTo>
                  <a:pt x="424" y="428"/>
                </a:lnTo>
                <a:lnTo>
                  <a:pt x="425" y="428"/>
                </a:lnTo>
                <a:lnTo>
                  <a:pt x="430" y="427"/>
                </a:lnTo>
                <a:lnTo>
                  <a:pt x="432" y="426"/>
                </a:lnTo>
                <a:lnTo>
                  <a:pt x="433" y="426"/>
                </a:lnTo>
                <a:lnTo>
                  <a:pt x="436" y="425"/>
                </a:lnTo>
                <a:lnTo>
                  <a:pt x="440" y="424"/>
                </a:lnTo>
                <a:lnTo>
                  <a:pt x="443" y="423"/>
                </a:lnTo>
                <a:lnTo>
                  <a:pt x="444" y="422"/>
                </a:lnTo>
                <a:lnTo>
                  <a:pt x="445" y="422"/>
                </a:lnTo>
                <a:lnTo>
                  <a:pt x="446" y="421"/>
                </a:lnTo>
                <a:lnTo>
                  <a:pt x="447" y="420"/>
                </a:lnTo>
                <a:lnTo>
                  <a:pt x="455" y="414"/>
                </a:lnTo>
                <a:lnTo>
                  <a:pt x="458" y="412"/>
                </a:lnTo>
                <a:lnTo>
                  <a:pt x="459" y="411"/>
                </a:lnTo>
                <a:lnTo>
                  <a:pt x="460" y="410"/>
                </a:lnTo>
                <a:lnTo>
                  <a:pt x="462" y="409"/>
                </a:lnTo>
                <a:lnTo>
                  <a:pt x="464" y="409"/>
                </a:lnTo>
                <a:lnTo>
                  <a:pt x="467" y="408"/>
                </a:lnTo>
                <a:lnTo>
                  <a:pt x="468" y="407"/>
                </a:lnTo>
                <a:lnTo>
                  <a:pt x="469" y="407"/>
                </a:lnTo>
                <a:lnTo>
                  <a:pt x="471" y="406"/>
                </a:lnTo>
                <a:lnTo>
                  <a:pt x="472" y="405"/>
                </a:lnTo>
                <a:lnTo>
                  <a:pt x="473" y="404"/>
                </a:lnTo>
                <a:lnTo>
                  <a:pt x="475" y="402"/>
                </a:lnTo>
                <a:lnTo>
                  <a:pt x="476" y="401"/>
                </a:lnTo>
                <a:lnTo>
                  <a:pt x="476" y="401"/>
                </a:lnTo>
                <a:lnTo>
                  <a:pt x="477" y="400"/>
                </a:lnTo>
                <a:lnTo>
                  <a:pt x="478" y="400"/>
                </a:lnTo>
                <a:lnTo>
                  <a:pt x="479" y="399"/>
                </a:lnTo>
                <a:lnTo>
                  <a:pt x="480" y="399"/>
                </a:lnTo>
                <a:lnTo>
                  <a:pt x="481" y="399"/>
                </a:lnTo>
                <a:lnTo>
                  <a:pt x="485" y="398"/>
                </a:lnTo>
                <a:lnTo>
                  <a:pt x="487" y="398"/>
                </a:lnTo>
                <a:lnTo>
                  <a:pt x="488" y="398"/>
                </a:lnTo>
                <a:lnTo>
                  <a:pt x="492" y="398"/>
                </a:lnTo>
                <a:lnTo>
                  <a:pt x="495" y="398"/>
                </a:lnTo>
                <a:lnTo>
                  <a:pt x="496" y="398"/>
                </a:lnTo>
                <a:lnTo>
                  <a:pt x="497" y="398"/>
                </a:lnTo>
                <a:lnTo>
                  <a:pt x="498" y="398"/>
                </a:lnTo>
                <a:lnTo>
                  <a:pt x="500" y="399"/>
                </a:lnTo>
                <a:lnTo>
                  <a:pt x="502" y="399"/>
                </a:lnTo>
                <a:lnTo>
                  <a:pt x="503" y="400"/>
                </a:lnTo>
                <a:lnTo>
                  <a:pt x="505" y="401"/>
                </a:lnTo>
                <a:lnTo>
                  <a:pt x="508" y="403"/>
                </a:lnTo>
                <a:lnTo>
                  <a:pt x="510" y="404"/>
                </a:lnTo>
                <a:lnTo>
                  <a:pt x="511" y="405"/>
                </a:lnTo>
                <a:lnTo>
                  <a:pt x="512" y="405"/>
                </a:lnTo>
                <a:lnTo>
                  <a:pt x="514" y="406"/>
                </a:lnTo>
                <a:lnTo>
                  <a:pt x="515" y="406"/>
                </a:lnTo>
                <a:lnTo>
                  <a:pt x="517" y="406"/>
                </a:lnTo>
                <a:lnTo>
                  <a:pt x="519" y="406"/>
                </a:lnTo>
                <a:lnTo>
                  <a:pt x="520" y="406"/>
                </a:lnTo>
                <a:lnTo>
                  <a:pt x="521" y="406"/>
                </a:lnTo>
                <a:lnTo>
                  <a:pt x="522" y="406"/>
                </a:lnTo>
                <a:lnTo>
                  <a:pt x="522" y="405"/>
                </a:lnTo>
                <a:lnTo>
                  <a:pt x="523" y="405"/>
                </a:lnTo>
                <a:lnTo>
                  <a:pt x="525" y="403"/>
                </a:lnTo>
                <a:lnTo>
                  <a:pt x="528" y="401"/>
                </a:lnTo>
                <a:lnTo>
                  <a:pt x="529" y="400"/>
                </a:lnTo>
                <a:lnTo>
                  <a:pt x="530" y="399"/>
                </a:lnTo>
                <a:lnTo>
                  <a:pt x="531" y="398"/>
                </a:lnTo>
                <a:lnTo>
                  <a:pt x="531" y="396"/>
                </a:lnTo>
                <a:lnTo>
                  <a:pt x="532" y="395"/>
                </a:lnTo>
                <a:lnTo>
                  <a:pt x="532" y="394"/>
                </a:lnTo>
                <a:lnTo>
                  <a:pt x="532" y="393"/>
                </a:lnTo>
                <a:lnTo>
                  <a:pt x="532" y="390"/>
                </a:lnTo>
                <a:lnTo>
                  <a:pt x="531" y="385"/>
                </a:lnTo>
                <a:lnTo>
                  <a:pt x="530" y="381"/>
                </a:lnTo>
                <a:lnTo>
                  <a:pt x="530" y="380"/>
                </a:lnTo>
                <a:lnTo>
                  <a:pt x="530" y="380"/>
                </a:lnTo>
                <a:lnTo>
                  <a:pt x="530" y="379"/>
                </a:lnTo>
                <a:lnTo>
                  <a:pt x="529" y="378"/>
                </a:lnTo>
                <a:lnTo>
                  <a:pt x="529" y="377"/>
                </a:lnTo>
                <a:lnTo>
                  <a:pt x="528" y="376"/>
                </a:lnTo>
                <a:lnTo>
                  <a:pt x="526" y="375"/>
                </a:lnTo>
                <a:lnTo>
                  <a:pt x="526" y="374"/>
                </a:lnTo>
                <a:lnTo>
                  <a:pt x="526" y="374"/>
                </a:lnTo>
                <a:lnTo>
                  <a:pt x="526" y="373"/>
                </a:lnTo>
                <a:lnTo>
                  <a:pt x="525" y="372"/>
                </a:lnTo>
                <a:lnTo>
                  <a:pt x="525" y="371"/>
                </a:lnTo>
                <a:lnTo>
                  <a:pt x="526" y="370"/>
                </a:lnTo>
                <a:lnTo>
                  <a:pt x="526" y="369"/>
                </a:lnTo>
                <a:lnTo>
                  <a:pt x="526" y="369"/>
                </a:lnTo>
                <a:lnTo>
                  <a:pt x="527" y="368"/>
                </a:lnTo>
                <a:lnTo>
                  <a:pt x="528" y="367"/>
                </a:lnTo>
                <a:lnTo>
                  <a:pt x="529" y="366"/>
                </a:lnTo>
                <a:lnTo>
                  <a:pt x="530" y="365"/>
                </a:lnTo>
                <a:lnTo>
                  <a:pt x="531" y="365"/>
                </a:lnTo>
                <a:lnTo>
                  <a:pt x="538" y="361"/>
                </a:lnTo>
                <a:lnTo>
                  <a:pt x="541" y="359"/>
                </a:lnTo>
                <a:lnTo>
                  <a:pt x="542" y="358"/>
                </a:lnTo>
                <a:lnTo>
                  <a:pt x="543" y="357"/>
                </a:lnTo>
                <a:lnTo>
                  <a:pt x="544" y="356"/>
                </a:lnTo>
                <a:lnTo>
                  <a:pt x="545" y="356"/>
                </a:lnTo>
                <a:lnTo>
                  <a:pt x="545" y="355"/>
                </a:lnTo>
                <a:lnTo>
                  <a:pt x="546" y="354"/>
                </a:lnTo>
                <a:lnTo>
                  <a:pt x="547" y="352"/>
                </a:lnTo>
                <a:lnTo>
                  <a:pt x="547" y="351"/>
                </a:lnTo>
                <a:lnTo>
                  <a:pt x="547" y="350"/>
                </a:lnTo>
                <a:lnTo>
                  <a:pt x="547" y="349"/>
                </a:lnTo>
                <a:lnTo>
                  <a:pt x="547" y="349"/>
                </a:lnTo>
                <a:lnTo>
                  <a:pt x="547" y="347"/>
                </a:lnTo>
                <a:lnTo>
                  <a:pt x="546" y="346"/>
                </a:lnTo>
                <a:lnTo>
                  <a:pt x="545" y="345"/>
                </a:lnTo>
                <a:lnTo>
                  <a:pt x="545" y="344"/>
                </a:lnTo>
                <a:lnTo>
                  <a:pt x="543" y="342"/>
                </a:lnTo>
                <a:lnTo>
                  <a:pt x="542" y="341"/>
                </a:lnTo>
                <a:lnTo>
                  <a:pt x="541" y="341"/>
                </a:lnTo>
                <a:lnTo>
                  <a:pt x="540" y="340"/>
                </a:lnTo>
                <a:lnTo>
                  <a:pt x="535" y="336"/>
                </a:lnTo>
                <a:lnTo>
                  <a:pt x="534" y="335"/>
                </a:lnTo>
                <a:lnTo>
                  <a:pt x="534" y="334"/>
                </a:lnTo>
                <a:lnTo>
                  <a:pt x="533" y="334"/>
                </a:lnTo>
                <a:lnTo>
                  <a:pt x="532" y="333"/>
                </a:lnTo>
                <a:lnTo>
                  <a:pt x="530" y="330"/>
                </a:lnTo>
                <a:lnTo>
                  <a:pt x="529" y="329"/>
                </a:lnTo>
                <a:lnTo>
                  <a:pt x="528" y="328"/>
                </a:lnTo>
                <a:lnTo>
                  <a:pt x="527" y="327"/>
                </a:lnTo>
                <a:lnTo>
                  <a:pt x="526" y="326"/>
                </a:lnTo>
                <a:lnTo>
                  <a:pt x="525" y="325"/>
                </a:lnTo>
                <a:lnTo>
                  <a:pt x="520" y="323"/>
                </a:lnTo>
                <a:lnTo>
                  <a:pt x="518" y="322"/>
                </a:lnTo>
                <a:lnTo>
                  <a:pt x="513" y="320"/>
                </a:lnTo>
                <a:lnTo>
                  <a:pt x="511" y="320"/>
                </a:lnTo>
                <a:lnTo>
                  <a:pt x="510" y="319"/>
                </a:lnTo>
                <a:lnTo>
                  <a:pt x="509" y="319"/>
                </a:lnTo>
                <a:lnTo>
                  <a:pt x="508" y="318"/>
                </a:lnTo>
                <a:lnTo>
                  <a:pt x="507" y="317"/>
                </a:lnTo>
                <a:lnTo>
                  <a:pt x="506" y="316"/>
                </a:lnTo>
                <a:lnTo>
                  <a:pt x="505" y="315"/>
                </a:lnTo>
                <a:lnTo>
                  <a:pt x="504" y="314"/>
                </a:lnTo>
                <a:lnTo>
                  <a:pt x="504" y="313"/>
                </a:lnTo>
                <a:lnTo>
                  <a:pt x="503" y="312"/>
                </a:lnTo>
                <a:lnTo>
                  <a:pt x="502" y="308"/>
                </a:lnTo>
                <a:lnTo>
                  <a:pt x="501" y="307"/>
                </a:lnTo>
                <a:lnTo>
                  <a:pt x="501" y="307"/>
                </a:lnTo>
                <a:lnTo>
                  <a:pt x="500" y="306"/>
                </a:lnTo>
                <a:lnTo>
                  <a:pt x="499" y="306"/>
                </a:lnTo>
                <a:lnTo>
                  <a:pt x="498" y="306"/>
                </a:lnTo>
                <a:lnTo>
                  <a:pt x="495" y="305"/>
                </a:lnTo>
                <a:lnTo>
                  <a:pt x="494" y="304"/>
                </a:lnTo>
                <a:lnTo>
                  <a:pt x="492" y="304"/>
                </a:lnTo>
                <a:lnTo>
                  <a:pt x="491" y="303"/>
                </a:lnTo>
                <a:lnTo>
                  <a:pt x="487" y="299"/>
                </a:lnTo>
                <a:lnTo>
                  <a:pt x="484" y="298"/>
                </a:lnTo>
                <a:lnTo>
                  <a:pt x="481" y="295"/>
                </a:lnTo>
                <a:lnTo>
                  <a:pt x="480" y="295"/>
                </a:lnTo>
                <a:lnTo>
                  <a:pt x="479" y="294"/>
                </a:lnTo>
                <a:lnTo>
                  <a:pt x="478" y="293"/>
                </a:lnTo>
                <a:lnTo>
                  <a:pt x="478" y="293"/>
                </a:lnTo>
                <a:lnTo>
                  <a:pt x="477" y="292"/>
                </a:lnTo>
                <a:lnTo>
                  <a:pt x="477" y="291"/>
                </a:lnTo>
                <a:lnTo>
                  <a:pt x="477" y="290"/>
                </a:lnTo>
                <a:lnTo>
                  <a:pt x="477" y="290"/>
                </a:lnTo>
                <a:lnTo>
                  <a:pt x="477" y="290"/>
                </a:lnTo>
                <a:lnTo>
                  <a:pt x="477" y="289"/>
                </a:lnTo>
                <a:lnTo>
                  <a:pt x="476" y="289"/>
                </a:lnTo>
                <a:lnTo>
                  <a:pt x="475" y="289"/>
                </a:lnTo>
                <a:lnTo>
                  <a:pt x="475" y="289"/>
                </a:lnTo>
                <a:close/>
              </a:path>
            </a:pathLst>
          </a:custGeom>
          <a:solidFill>
            <a:srgbClr val="BED8E8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324" name="Freeform 261">
            <a:extLst>
              <a:ext uri="{FF2B5EF4-FFF2-40B4-BE49-F238E27FC236}">
                <a16:creationId xmlns:a16="http://schemas.microsoft.com/office/drawing/2014/main" id="{5E0C08CC-C9B8-4207-8176-179D8806D158}"/>
              </a:ext>
            </a:extLst>
          </p:cNvPr>
          <p:cNvSpPr>
            <a:spLocks/>
          </p:cNvSpPr>
          <p:nvPr/>
        </p:nvSpPr>
        <p:spPr bwMode="auto">
          <a:xfrm>
            <a:off x="8215225" y="1793008"/>
            <a:ext cx="633847" cy="739827"/>
          </a:xfrm>
          <a:custGeom>
            <a:avLst/>
            <a:gdLst>
              <a:gd name="T0" fmla="*/ 382 w 622"/>
              <a:gd name="T1" fmla="*/ 15 h 726"/>
              <a:gd name="T2" fmla="*/ 401 w 622"/>
              <a:gd name="T3" fmla="*/ 14 h 726"/>
              <a:gd name="T4" fmla="*/ 434 w 622"/>
              <a:gd name="T5" fmla="*/ 42 h 726"/>
              <a:gd name="T6" fmla="*/ 459 w 622"/>
              <a:gd name="T7" fmla="*/ 64 h 726"/>
              <a:gd name="T8" fmla="*/ 455 w 622"/>
              <a:gd name="T9" fmla="*/ 93 h 726"/>
              <a:gd name="T10" fmla="*/ 463 w 622"/>
              <a:gd name="T11" fmla="*/ 127 h 726"/>
              <a:gd name="T12" fmla="*/ 450 w 622"/>
              <a:gd name="T13" fmla="*/ 153 h 726"/>
              <a:gd name="T14" fmla="*/ 451 w 622"/>
              <a:gd name="T15" fmla="*/ 173 h 726"/>
              <a:gd name="T16" fmla="*/ 471 w 622"/>
              <a:gd name="T17" fmla="*/ 182 h 726"/>
              <a:gd name="T18" fmla="*/ 486 w 622"/>
              <a:gd name="T19" fmla="*/ 204 h 726"/>
              <a:gd name="T20" fmla="*/ 499 w 622"/>
              <a:gd name="T21" fmla="*/ 216 h 726"/>
              <a:gd name="T22" fmla="*/ 544 w 622"/>
              <a:gd name="T23" fmla="*/ 212 h 726"/>
              <a:gd name="T24" fmla="*/ 557 w 622"/>
              <a:gd name="T25" fmla="*/ 230 h 726"/>
              <a:gd name="T26" fmla="*/ 563 w 622"/>
              <a:gd name="T27" fmla="*/ 267 h 726"/>
              <a:gd name="T28" fmla="*/ 553 w 622"/>
              <a:gd name="T29" fmla="*/ 294 h 726"/>
              <a:gd name="T30" fmla="*/ 558 w 622"/>
              <a:gd name="T31" fmla="*/ 312 h 726"/>
              <a:gd name="T32" fmla="*/ 583 w 622"/>
              <a:gd name="T33" fmla="*/ 326 h 726"/>
              <a:gd name="T34" fmla="*/ 572 w 622"/>
              <a:gd name="T35" fmla="*/ 339 h 726"/>
              <a:gd name="T36" fmla="*/ 572 w 622"/>
              <a:gd name="T37" fmla="*/ 350 h 726"/>
              <a:gd name="T38" fmla="*/ 562 w 622"/>
              <a:gd name="T39" fmla="*/ 369 h 726"/>
              <a:gd name="T40" fmla="*/ 556 w 622"/>
              <a:gd name="T41" fmla="*/ 379 h 726"/>
              <a:gd name="T42" fmla="*/ 572 w 622"/>
              <a:gd name="T43" fmla="*/ 393 h 726"/>
              <a:gd name="T44" fmla="*/ 592 w 622"/>
              <a:gd name="T45" fmla="*/ 402 h 726"/>
              <a:gd name="T46" fmla="*/ 601 w 622"/>
              <a:gd name="T47" fmla="*/ 418 h 726"/>
              <a:gd name="T48" fmla="*/ 621 w 622"/>
              <a:gd name="T49" fmla="*/ 438 h 726"/>
              <a:gd name="T50" fmla="*/ 615 w 622"/>
              <a:gd name="T51" fmla="*/ 469 h 726"/>
              <a:gd name="T52" fmla="*/ 605 w 622"/>
              <a:gd name="T53" fmla="*/ 500 h 726"/>
              <a:gd name="T54" fmla="*/ 581 w 622"/>
              <a:gd name="T55" fmla="*/ 514 h 726"/>
              <a:gd name="T56" fmla="*/ 581 w 622"/>
              <a:gd name="T57" fmla="*/ 533 h 726"/>
              <a:gd name="T58" fmla="*/ 563 w 622"/>
              <a:gd name="T59" fmla="*/ 539 h 726"/>
              <a:gd name="T60" fmla="*/ 537 w 622"/>
              <a:gd name="T61" fmla="*/ 556 h 726"/>
              <a:gd name="T62" fmla="*/ 506 w 622"/>
              <a:gd name="T63" fmla="*/ 565 h 726"/>
              <a:gd name="T64" fmla="*/ 492 w 622"/>
              <a:gd name="T65" fmla="*/ 574 h 726"/>
              <a:gd name="T66" fmla="*/ 475 w 622"/>
              <a:gd name="T67" fmla="*/ 610 h 726"/>
              <a:gd name="T68" fmla="*/ 496 w 622"/>
              <a:gd name="T69" fmla="*/ 629 h 726"/>
              <a:gd name="T70" fmla="*/ 500 w 622"/>
              <a:gd name="T71" fmla="*/ 651 h 726"/>
              <a:gd name="T72" fmla="*/ 477 w 622"/>
              <a:gd name="T73" fmla="*/ 658 h 726"/>
              <a:gd name="T74" fmla="*/ 465 w 622"/>
              <a:gd name="T75" fmla="*/ 671 h 726"/>
              <a:gd name="T76" fmla="*/ 436 w 622"/>
              <a:gd name="T77" fmla="*/ 667 h 726"/>
              <a:gd name="T78" fmla="*/ 396 w 622"/>
              <a:gd name="T79" fmla="*/ 665 h 726"/>
              <a:gd name="T80" fmla="*/ 390 w 622"/>
              <a:gd name="T81" fmla="*/ 677 h 726"/>
              <a:gd name="T82" fmla="*/ 373 w 622"/>
              <a:gd name="T83" fmla="*/ 688 h 726"/>
              <a:gd name="T84" fmla="*/ 360 w 622"/>
              <a:gd name="T85" fmla="*/ 702 h 726"/>
              <a:gd name="T86" fmla="*/ 343 w 622"/>
              <a:gd name="T87" fmla="*/ 677 h 726"/>
              <a:gd name="T88" fmla="*/ 326 w 622"/>
              <a:gd name="T89" fmla="*/ 676 h 726"/>
              <a:gd name="T90" fmla="*/ 296 w 622"/>
              <a:gd name="T91" fmla="*/ 659 h 726"/>
              <a:gd name="T92" fmla="*/ 282 w 622"/>
              <a:gd name="T93" fmla="*/ 679 h 726"/>
              <a:gd name="T94" fmla="*/ 279 w 622"/>
              <a:gd name="T95" fmla="*/ 703 h 726"/>
              <a:gd name="T96" fmla="*/ 248 w 622"/>
              <a:gd name="T97" fmla="*/ 726 h 726"/>
              <a:gd name="T98" fmla="*/ 224 w 622"/>
              <a:gd name="T99" fmla="*/ 719 h 726"/>
              <a:gd name="T100" fmla="*/ 220 w 622"/>
              <a:gd name="T101" fmla="*/ 708 h 726"/>
              <a:gd name="T102" fmla="*/ 185 w 622"/>
              <a:gd name="T103" fmla="*/ 706 h 726"/>
              <a:gd name="T104" fmla="*/ 160 w 622"/>
              <a:gd name="T105" fmla="*/ 704 h 726"/>
              <a:gd name="T106" fmla="*/ 145 w 622"/>
              <a:gd name="T107" fmla="*/ 705 h 726"/>
              <a:gd name="T108" fmla="*/ 127 w 622"/>
              <a:gd name="T109" fmla="*/ 713 h 726"/>
              <a:gd name="T110" fmla="*/ 108 w 622"/>
              <a:gd name="T111" fmla="*/ 704 h 726"/>
              <a:gd name="T112" fmla="*/ 86 w 622"/>
              <a:gd name="T113" fmla="*/ 690 h 726"/>
              <a:gd name="T114" fmla="*/ 62 w 622"/>
              <a:gd name="T115" fmla="*/ 706 h 726"/>
              <a:gd name="T116" fmla="*/ 22 w 622"/>
              <a:gd name="T117" fmla="*/ 711 h 726"/>
              <a:gd name="T118" fmla="*/ 1 w 622"/>
              <a:gd name="T119" fmla="*/ 706 h 7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622" h="726">
                <a:moveTo>
                  <a:pt x="363" y="0"/>
                </a:moveTo>
                <a:lnTo>
                  <a:pt x="364" y="1"/>
                </a:lnTo>
                <a:lnTo>
                  <a:pt x="365" y="1"/>
                </a:lnTo>
                <a:lnTo>
                  <a:pt x="366" y="2"/>
                </a:lnTo>
                <a:lnTo>
                  <a:pt x="366" y="2"/>
                </a:lnTo>
                <a:lnTo>
                  <a:pt x="369" y="5"/>
                </a:lnTo>
                <a:lnTo>
                  <a:pt x="370" y="6"/>
                </a:lnTo>
                <a:lnTo>
                  <a:pt x="372" y="7"/>
                </a:lnTo>
                <a:lnTo>
                  <a:pt x="375" y="9"/>
                </a:lnTo>
                <a:lnTo>
                  <a:pt x="376" y="10"/>
                </a:lnTo>
                <a:lnTo>
                  <a:pt x="377" y="11"/>
                </a:lnTo>
                <a:lnTo>
                  <a:pt x="378" y="13"/>
                </a:lnTo>
                <a:lnTo>
                  <a:pt x="378" y="13"/>
                </a:lnTo>
                <a:lnTo>
                  <a:pt x="379" y="14"/>
                </a:lnTo>
                <a:lnTo>
                  <a:pt x="380" y="14"/>
                </a:lnTo>
                <a:lnTo>
                  <a:pt x="381" y="15"/>
                </a:lnTo>
                <a:lnTo>
                  <a:pt x="382" y="15"/>
                </a:lnTo>
                <a:lnTo>
                  <a:pt x="382" y="15"/>
                </a:lnTo>
                <a:lnTo>
                  <a:pt x="383" y="14"/>
                </a:lnTo>
                <a:lnTo>
                  <a:pt x="384" y="14"/>
                </a:lnTo>
                <a:lnTo>
                  <a:pt x="384" y="14"/>
                </a:lnTo>
                <a:lnTo>
                  <a:pt x="386" y="13"/>
                </a:lnTo>
                <a:lnTo>
                  <a:pt x="387" y="12"/>
                </a:lnTo>
                <a:lnTo>
                  <a:pt x="388" y="11"/>
                </a:lnTo>
                <a:lnTo>
                  <a:pt x="389" y="11"/>
                </a:lnTo>
                <a:lnTo>
                  <a:pt x="390" y="11"/>
                </a:lnTo>
                <a:lnTo>
                  <a:pt x="391" y="11"/>
                </a:lnTo>
                <a:lnTo>
                  <a:pt x="392" y="11"/>
                </a:lnTo>
                <a:lnTo>
                  <a:pt x="396" y="12"/>
                </a:lnTo>
                <a:lnTo>
                  <a:pt x="397" y="12"/>
                </a:lnTo>
                <a:lnTo>
                  <a:pt x="398" y="12"/>
                </a:lnTo>
                <a:lnTo>
                  <a:pt x="399" y="13"/>
                </a:lnTo>
                <a:lnTo>
                  <a:pt x="400" y="13"/>
                </a:lnTo>
                <a:lnTo>
                  <a:pt x="401" y="14"/>
                </a:lnTo>
                <a:lnTo>
                  <a:pt x="402" y="16"/>
                </a:lnTo>
                <a:lnTo>
                  <a:pt x="406" y="20"/>
                </a:lnTo>
                <a:lnTo>
                  <a:pt x="412" y="27"/>
                </a:lnTo>
                <a:lnTo>
                  <a:pt x="415" y="30"/>
                </a:lnTo>
                <a:lnTo>
                  <a:pt x="416" y="30"/>
                </a:lnTo>
                <a:lnTo>
                  <a:pt x="416" y="31"/>
                </a:lnTo>
                <a:lnTo>
                  <a:pt x="417" y="32"/>
                </a:lnTo>
                <a:lnTo>
                  <a:pt x="419" y="32"/>
                </a:lnTo>
                <a:lnTo>
                  <a:pt x="420" y="33"/>
                </a:lnTo>
                <a:lnTo>
                  <a:pt x="423" y="34"/>
                </a:lnTo>
                <a:lnTo>
                  <a:pt x="424" y="34"/>
                </a:lnTo>
                <a:lnTo>
                  <a:pt x="425" y="35"/>
                </a:lnTo>
                <a:lnTo>
                  <a:pt x="427" y="36"/>
                </a:lnTo>
                <a:lnTo>
                  <a:pt x="429" y="38"/>
                </a:lnTo>
                <a:lnTo>
                  <a:pt x="432" y="40"/>
                </a:lnTo>
                <a:lnTo>
                  <a:pt x="433" y="41"/>
                </a:lnTo>
                <a:lnTo>
                  <a:pt x="434" y="42"/>
                </a:lnTo>
                <a:lnTo>
                  <a:pt x="435" y="43"/>
                </a:lnTo>
                <a:lnTo>
                  <a:pt x="436" y="45"/>
                </a:lnTo>
                <a:lnTo>
                  <a:pt x="437" y="46"/>
                </a:lnTo>
                <a:lnTo>
                  <a:pt x="439" y="50"/>
                </a:lnTo>
                <a:lnTo>
                  <a:pt x="440" y="52"/>
                </a:lnTo>
                <a:lnTo>
                  <a:pt x="441" y="53"/>
                </a:lnTo>
                <a:lnTo>
                  <a:pt x="442" y="53"/>
                </a:lnTo>
                <a:lnTo>
                  <a:pt x="443" y="55"/>
                </a:lnTo>
                <a:lnTo>
                  <a:pt x="444" y="55"/>
                </a:lnTo>
                <a:lnTo>
                  <a:pt x="445" y="56"/>
                </a:lnTo>
                <a:lnTo>
                  <a:pt x="446" y="57"/>
                </a:lnTo>
                <a:lnTo>
                  <a:pt x="448" y="58"/>
                </a:lnTo>
                <a:lnTo>
                  <a:pt x="451" y="59"/>
                </a:lnTo>
                <a:lnTo>
                  <a:pt x="457" y="62"/>
                </a:lnTo>
                <a:lnTo>
                  <a:pt x="458" y="62"/>
                </a:lnTo>
                <a:lnTo>
                  <a:pt x="460" y="63"/>
                </a:lnTo>
                <a:lnTo>
                  <a:pt x="459" y="64"/>
                </a:lnTo>
                <a:lnTo>
                  <a:pt x="457" y="66"/>
                </a:lnTo>
                <a:lnTo>
                  <a:pt x="454" y="69"/>
                </a:lnTo>
                <a:lnTo>
                  <a:pt x="452" y="71"/>
                </a:lnTo>
                <a:lnTo>
                  <a:pt x="451" y="72"/>
                </a:lnTo>
                <a:lnTo>
                  <a:pt x="450" y="73"/>
                </a:lnTo>
                <a:lnTo>
                  <a:pt x="450" y="74"/>
                </a:lnTo>
                <a:lnTo>
                  <a:pt x="450" y="75"/>
                </a:lnTo>
                <a:lnTo>
                  <a:pt x="449" y="76"/>
                </a:lnTo>
                <a:lnTo>
                  <a:pt x="449" y="77"/>
                </a:lnTo>
                <a:lnTo>
                  <a:pt x="449" y="78"/>
                </a:lnTo>
                <a:lnTo>
                  <a:pt x="450" y="79"/>
                </a:lnTo>
                <a:lnTo>
                  <a:pt x="450" y="80"/>
                </a:lnTo>
                <a:lnTo>
                  <a:pt x="452" y="83"/>
                </a:lnTo>
                <a:lnTo>
                  <a:pt x="453" y="85"/>
                </a:lnTo>
                <a:lnTo>
                  <a:pt x="453" y="87"/>
                </a:lnTo>
                <a:lnTo>
                  <a:pt x="454" y="90"/>
                </a:lnTo>
                <a:lnTo>
                  <a:pt x="455" y="93"/>
                </a:lnTo>
                <a:lnTo>
                  <a:pt x="456" y="94"/>
                </a:lnTo>
                <a:lnTo>
                  <a:pt x="456" y="95"/>
                </a:lnTo>
                <a:lnTo>
                  <a:pt x="456" y="96"/>
                </a:lnTo>
                <a:lnTo>
                  <a:pt x="456" y="99"/>
                </a:lnTo>
                <a:lnTo>
                  <a:pt x="456" y="105"/>
                </a:lnTo>
                <a:lnTo>
                  <a:pt x="456" y="107"/>
                </a:lnTo>
                <a:lnTo>
                  <a:pt x="456" y="109"/>
                </a:lnTo>
                <a:lnTo>
                  <a:pt x="456" y="110"/>
                </a:lnTo>
                <a:lnTo>
                  <a:pt x="457" y="111"/>
                </a:lnTo>
                <a:lnTo>
                  <a:pt x="458" y="112"/>
                </a:lnTo>
                <a:lnTo>
                  <a:pt x="459" y="114"/>
                </a:lnTo>
                <a:lnTo>
                  <a:pt x="460" y="115"/>
                </a:lnTo>
                <a:lnTo>
                  <a:pt x="460" y="117"/>
                </a:lnTo>
                <a:lnTo>
                  <a:pt x="461" y="118"/>
                </a:lnTo>
                <a:lnTo>
                  <a:pt x="462" y="119"/>
                </a:lnTo>
                <a:lnTo>
                  <a:pt x="463" y="125"/>
                </a:lnTo>
                <a:lnTo>
                  <a:pt x="463" y="127"/>
                </a:lnTo>
                <a:lnTo>
                  <a:pt x="463" y="128"/>
                </a:lnTo>
                <a:lnTo>
                  <a:pt x="463" y="130"/>
                </a:lnTo>
                <a:lnTo>
                  <a:pt x="463" y="132"/>
                </a:lnTo>
                <a:lnTo>
                  <a:pt x="463" y="134"/>
                </a:lnTo>
                <a:lnTo>
                  <a:pt x="462" y="136"/>
                </a:lnTo>
                <a:lnTo>
                  <a:pt x="462" y="137"/>
                </a:lnTo>
                <a:lnTo>
                  <a:pt x="461" y="138"/>
                </a:lnTo>
                <a:lnTo>
                  <a:pt x="459" y="142"/>
                </a:lnTo>
                <a:lnTo>
                  <a:pt x="458" y="143"/>
                </a:lnTo>
                <a:lnTo>
                  <a:pt x="458" y="144"/>
                </a:lnTo>
                <a:lnTo>
                  <a:pt x="456" y="148"/>
                </a:lnTo>
                <a:lnTo>
                  <a:pt x="456" y="149"/>
                </a:lnTo>
                <a:lnTo>
                  <a:pt x="455" y="150"/>
                </a:lnTo>
                <a:lnTo>
                  <a:pt x="455" y="150"/>
                </a:lnTo>
                <a:lnTo>
                  <a:pt x="454" y="151"/>
                </a:lnTo>
                <a:lnTo>
                  <a:pt x="453" y="152"/>
                </a:lnTo>
                <a:lnTo>
                  <a:pt x="450" y="153"/>
                </a:lnTo>
                <a:lnTo>
                  <a:pt x="449" y="154"/>
                </a:lnTo>
                <a:lnTo>
                  <a:pt x="448" y="154"/>
                </a:lnTo>
                <a:lnTo>
                  <a:pt x="448" y="155"/>
                </a:lnTo>
                <a:lnTo>
                  <a:pt x="447" y="156"/>
                </a:lnTo>
                <a:lnTo>
                  <a:pt x="446" y="157"/>
                </a:lnTo>
                <a:lnTo>
                  <a:pt x="446" y="158"/>
                </a:lnTo>
                <a:lnTo>
                  <a:pt x="446" y="159"/>
                </a:lnTo>
                <a:lnTo>
                  <a:pt x="446" y="160"/>
                </a:lnTo>
                <a:lnTo>
                  <a:pt x="446" y="161"/>
                </a:lnTo>
                <a:lnTo>
                  <a:pt x="446" y="162"/>
                </a:lnTo>
                <a:lnTo>
                  <a:pt x="447" y="163"/>
                </a:lnTo>
                <a:lnTo>
                  <a:pt x="447" y="164"/>
                </a:lnTo>
                <a:lnTo>
                  <a:pt x="449" y="167"/>
                </a:lnTo>
                <a:lnTo>
                  <a:pt x="450" y="168"/>
                </a:lnTo>
                <a:lnTo>
                  <a:pt x="450" y="169"/>
                </a:lnTo>
                <a:lnTo>
                  <a:pt x="451" y="171"/>
                </a:lnTo>
                <a:lnTo>
                  <a:pt x="451" y="173"/>
                </a:lnTo>
                <a:lnTo>
                  <a:pt x="452" y="174"/>
                </a:lnTo>
                <a:lnTo>
                  <a:pt x="452" y="175"/>
                </a:lnTo>
                <a:lnTo>
                  <a:pt x="453" y="176"/>
                </a:lnTo>
                <a:lnTo>
                  <a:pt x="454" y="177"/>
                </a:lnTo>
                <a:lnTo>
                  <a:pt x="455" y="177"/>
                </a:lnTo>
                <a:lnTo>
                  <a:pt x="456" y="178"/>
                </a:lnTo>
                <a:lnTo>
                  <a:pt x="457" y="179"/>
                </a:lnTo>
                <a:lnTo>
                  <a:pt x="458" y="179"/>
                </a:lnTo>
                <a:lnTo>
                  <a:pt x="459" y="180"/>
                </a:lnTo>
                <a:lnTo>
                  <a:pt x="460" y="180"/>
                </a:lnTo>
                <a:lnTo>
                  <a:pt x="461" y="180"/>
                </a:lnTo>
                <a:lnTo>
                  <a:pt x="462" y="181"/>
                </a:lnTo>
                <a:lnTo>
                  <a:pt x="463" y="181"/>
                </a:lnTo>
                <a:lnTo>
                  <a:pt x="467" y="181"/>
                </a:lnTo>
                <a:lnTo>
                  <a:pt x="468" y="181"/>
                </a:lnTo>
                <a:lnTo>
                  <a:pt x="469" y="182"/>
                </a:lnTo>
                <a:lnTo>
                  <a:pt x="471" y="182"/>
                </a:lnTo>
                <a:lnTo>
                  <a:pt x="472" y="183"/>
                </a:lnTo>
                <a:lnTo>
                  <a:pt x="473" y="184"/>
                </a:lnTo>
                <a:lnTo>
                  <a:pt x="474" y="184"/>
                </a:lnTo>
                <a:lnTo>
                  <a:pt x="475" y="185"/>
                </a:lnTo>
                <a:lnTo>
                  <a:pt x="476" y="187"/>
                </a:lnTo>
                <a:lnTo>
                  <a:pt x="477" y="188"/>
                </a:lnTo>
                <a:lnTo>
                  <a:pt x="478" y="189"/>
                </a:lnTo>
                <a:lnTo>
                  <a:pt x="480" y="191"/>
                </a:lnTo>
                <a:lnTo>
                  <a:pt x="482" y="192"/>
                </a:lnTo>
                <a:lnTo>
                  <a:pt x="484" y="194"/>
                </a:lnTo>
                <a:lnTo>
                  <a:pt x="484" y="195"/>
                </a:lnTo>
                <a:lnTo>
                  <a:pt x="485" y="196"/>
                </a:lnTo>
                <a:lnTo>
                  <a:pt x="486" y="197"/>
                </a:lnTo>
                <a:lnTo>
                  <a:pt x="486" y="198"/>
                </a:lnTo>
                <a:lnTo>
                  <a:pt x="486" y="199"/>
                </a:lnTo>
                <a:lnTo>
                  <a:pt x="486" y="202"/>
                </a:lnTo>
                <a:lnTo>
                  <a:pt x="486" y="204"/>
                </a:lnTo>
                <a:lnTo>
                  <a:pt x="486" y="205"/>
                </a:lnTo>
                <a:lnTo>
                  <a:pt x="487" y="207"/>
                </a:lnTo>
                <a:lnTo>
                  <a:pt x="487" y="208"/>
                </a:lnTo>
                <a:lnTo>
                  <a:pt x="488" y="209"/>
                </a:lnTo>
                <a:lnTo>
                  <a:pt x="488" y="210"/>
                </a:lnTo>
                <a:lnTo>
                  <a:pt x="488" y="211"/>
                </a:lnTo>
                <a:lnTo>
                  <a:pt x="489" y="211"/>
                </a:lnTo>
                <a:lnTo>
                  <a:pt x="490" y="212"/>
                </a:lnTo>
                <a:lnTo>
                  <a:pt x="491" y="213"/>
                </a:lnTo>
                <a:lnTo>
                  <a:pt x="492" y="214"/>
                </a:lnTo>
                <a:lnTo>
                  <a:pt x="493" y="214"/>
                </a:lnTo>
                <a:lnTo>
                  <a:pt x="494" y="215"/>
                </a:lnTo>
                <a:lnTo>
                  <a:pt x="495" y="215"/>
                </a:lnTo>
                <a:lnTo>
                  <a:pt x="496" y="216"/>
                </a:lnTo>
                <a:lnTo>
                  <a:pt x="497" y="216"/>
                </a:lnTo>
                <a:lnTo>
                  <a:pt x="498" y="216"/>
                </a:lnTo>
                <a:lnTo>
                  <a:pt x="499" y="216"/>
                </a:lnTo>
                <a:lnTo>
                  <a:pt x="500" y="216"/>
                </a:lnTo>
                <a:lnTo>
                  <a:pt x="507" y="215"/>
                </a:lnTo>
                <a:lnTo>
                  <a:pt x="508" y="215"/>
                </a:lnTo>
                <a:lnTo>
                  <a:pt x="510" y="215"/>
                </a:lnTo>
                <a:lnTo>
                  <a:pt x="516" y="216"/>
                </a:lnTo>
                <a:lnTo>
                  <a:pt x="519" y="216"/>
                </a:lnTo>
                <a:lnTo>
                  <a:pt x="524" y="217"/>
                </a:lnTo>
                <a:lnTo>
                  <a:pt x="525" y="217"/>
                </a:lnTo>
                <a:lnTo>
                  <a:pt x="527" y="217"/>
                </a:lnTo>
                <a:lnTo>
                  <a:pt x="528" y="217"/>
                </a:lnTo>
                <a:lnTo>
                  <a:pt x="530" y="216"/>
                </a:lnTo>
                <a:lnTo>
                  <a:pt x="535" y="215"/>
                </a:lnTo>
                <a:lnTo>
                  <a:pt x="538" y="213"/>
                </a:lnTo>
                <a:lnTo>
                  <a:pt x="540" y="213"/>
                </a:lnTo>
                <a:lnTo>
                  <a:pt x="541" y="212"/>
                </a:lnTo>
                <a:lnTo>
                  <a:pt x="543" y="212"/>
                </a:lnTo>
                <a:lnTo>
                  <a:pt x="544" y="212"/>
                </a:lnTo>
                <a:lnTo>
                  <a:pt x="545" y="212"/>
                </a:lnTo>
                <a:lnTo>
                  <a:pt x="545" y="212"/>
                </a:lnTo>
                <a:lnTo>
                  <a:pt x="546" y="212"/>
                </a:lnTo>
                <a:lnTo>
                  <a:pt x="547" y="213"/>
                </a:lnTo>
                <a:lnTo>
                  <a:pt x="548" y="213"/>
                </a:lnTo>
                <a:lnTo>
                  <a:pt x="550" y="215"/>
                </a:lnTo>
                <a:lnTo>
                  <a:pt x="551" y="216"/>
                </a:lnTo>
                <a:lnTo>
                  <a:pt x="553" y="217"/>
                </a:lnTo>
                <a:lnTo>
                  <a:pt x="553" y="218"/>
                </a:lnTo>
                <a:lnTo>
                  <a:pt x="554" y="219"/>
                </a:lnTo>
                <a:lnTo>
                  <a:pt x="555" y="220"/>
                </a:lnTo>
                <a:lnTo>
                  <a:pt x="555" y="221"/>
                </a:lnTo>
                <a:lnTo>
                  <a:pt x="556" y="222"/>
                </a:lnTo>
                <a:lnTo>
                  <a:pt x="556" y="224"/>
                </a:lnTo>
                <a:lnTo>
                  <a:pt x="557" y="225"/>
                </a:lnTo>
                <a:lnTo>
                  <a:pt x="557" y="227"/>
                </a:lnTo>
                <a:lnTo>
                  <a:pt x="557" y="230"/>
                </a:lnTo>
                <a:lnTo>
                  <a:pt x="557" y="234"/>
                </a:lnTo>
                <a:lnTo>
                  <a:pt x="557" y="237"/>
                </a:lnTo>
                <a:lnTo>
                  <a:pt x="557" y="239"/>
                </a:lnTo>
                <a:lnTo>
                  <a:pt x="556" y="243"/>
                </a:lnTo>
                <a:lnTo>
                  <a:pt x="556" y="244"/>
                </a:lnTo>
                <a:lnTo>
                  <a:pt x="556" y="245"/>
                </a:lnTo>
                <a:lnTo>
                  <a:pt x="556" y="248"/>
                </a:lnTo>
                <a:lnTo>
                  <a:pt x="556" y="250"/>
                </a:lnTo>
                <a:lnTo>
                  <a:pt x="556" y="252"/>
                </a:lnTo>
                <a:lnTo>
                  <a:pt x="557" y="254"/>
                </a:lnTo>
                <a:lnTo>
                  <a:pt x="557" y="255"/>
                </a:lnTo>
                <a:lnTo>
                  <a:pt x="557" y="256"/>
                </a:lnTo>
                <a:lnTo>
                  <a:pt x="558" y="258"/>
                </a:lnTo>
                <a:lnTo>
                  <a:pt x="559" y="260"/>
                </a:lnTo>
                <a:lnTo>
                  <a:pt x="561" y="263"/>
                </a:lnTo>
                <a:lnTo>
                  <a:pt x="562" y="265"/>
                </a:lnTo>
                <a:lnTo>
                  <a:pt x="563" y="267"/>
                </a:lnTo>
                <a:lnTo>
                  <a:pt x="563" y="268"/>
                </a:lnTo>
                <a:lnTo>
                  <a:pt x="564" y="271"/>
                </a:lnTo>
                <a:lnTo>
                  <a:pt x="564" y="271"/>
                </a:lnTo>
                <a:lnTo>
                  <a:pt x="564" y="272"/>
                </a:lnTo>
                <a:lnTo>
                  <a:pt x="564" y="273"/>
                </a:lnTo>
                <a:lnTo>
                  <a:pt x="564" y="275"/>
                </a:lnTo>
                <a:lnTo>
                  <a:pt x="564" y="276"/>
                </a:lnTo>
                <a:lnTo>
                  <a:pt x="564" y="277"/>
                </a:lnTo>
                <a:lnTo>
                  <a:pt x="563" y="279"/>
                </a:lnTo>
                <a:lnTo>
                  <a:pt x="562" y="281"/>
                </a:lnTo>
                <a:lnTo>
                  <a:pt x="562" y="283"/>
                </a:lnTo>
                <a:lnTo>
                  <a:pt x="561" y="284"/>
                </a:lnTo>
                <a:lnTo>
                  <a:pt x="560" y="286"/>
                </a:lnTo>
                <a:lnTo>
                  <a:pt x="558" y="289"/>
                </a:lnTo>
                <a:lnTo>
                  <a:pt x="557" y="290"/>
                </a:lnTo>
                <a:lnTo>
                  <a:pt x="555" y="292"/>
                </a:lnTo>
                <a:lnTo>
                  <a:pt x="553" y="294"/>
                </a:lnTo>
                <a:lnTo>
                  <a:pt x="552" y="296"/>
                </a:lnTo>
                <a:lnTo>
                  <a:pt x="551" y="297"/>
                </a:lnTo>
                <a:lnTo>
                  <a:pt x="551" y="298"/>
                </a:lnTo>
                <a:lnTo>
                  <a:pt x="551" y="299"/>
                </a:lnTo>
                <a:lnTo>
                  <a:pt x="551" y="299"/>
                </a:lnTo>
                <a:lnTo>
                  <a:pt x="552" y="301"/>
                </a:lnTo>
                <a:lnTo>
                  <a:pt x="552" y="303"/>
                </a:lnTo>
                <a:lnTo>
                  <a:pt x="552" y="303"/>
                </a:lnTo>
                <a:lnTo>
                  <a:pt x="552" y="304"/>
                </a:lnTo>
                <a:lnTo>
                  <a:pt x="550" y="308"/>
                </a:lnTo>
                <a:lnTo>
                  <a:pt x="550" y="308"/>
                </a:lnTo>
                <a:lnTo>
                  <a:pt x="550" y="309"/>
                </a:lnTo>
                <a:lnTo>
                  <a:pt x="551" y="309"/>
                </a:lnTo>
                <a:lnTo>
                  <a:pt x="551" y="309"/>
                </a:lnTo>
                <a:lnTo>
                  <a:pt x="552" y="310"/>
                </a:lnTo>
                <a:lnTo>
                  <a:pt x="553" y="310"/>
                </a:lnTo>
                <a:lnTo>
                  <a:pt x="558" y="312"/>
                </a:lnTo>
                <a:lnTo>
                  <a:pt x="563" y="313"/>
                </a:lnTo>
                <a:lnTo>
                  <a:pt x="564" y="314"/>
                </a:lnTo>
                <a:lnTo>
                  <a:pt x="566" y="315"/>
                </a:lnTo>
                <a:lnTo>
                  <a:pt x="569" y="315"/>
                </a:lnTo>
                <a:lnTo>
                  <a:pt x="571" y="315"/>
                </a:lnTo>
                <a:lnTo>
                  <a:pt x="572" y="316"/>
                </a:lnTo>
                <a:lnTo>
                  <a:pt x="573" y="316"/>
                </a:lnTo>
                <a:lnTo>
                  <a:pt x="574" y="317"/>
                </a:lnTo>
                <a:lnTo>
                  <a:pt x="578" y="319"/>
                </a:lnTo>
                <a:lnTo>
                  <a:pt x="579" y="320"/>
                </a:lnTo>
                <a:lnTo>
                  <a:pt x="581" y="322"/>
                </a:lnTo>
                <a:lnTo>
                  <a:pt x="581" y="322"/>
                </a:lnTo>
                <a:lnTo>
                  <a:pt x="582" y="323"/>
                </a:lnTo>
                <a:lnTo>
                  <a:pt x="582" y="324"/>
                </a:lnTo>
                <a:lnTo>
                  <a:pt x="583" y="324"/>
                </a:lnTo>
                <a:lnTo>
                  <a:pt x="583" y="325"/>
                </a:lnTo>
                <a:lnTo>
                  <a:pt x="583" y="326"/>
                </a:lnTo>
                <a:lnTo>
                  <a:pt x="583" y="327"/>
                </a:lnTo>
                <a:lnTo>
                  <a:pt x="584" y="327"/>
                </a:lnTo>
                <a:lnTo>
                  <a:pt x="583" y="329"/>
                </a:lnTo>
                <a:lnTo>
                  <a:pt x="583" y="331"/>
                </a:lnTo>
                <a:lnTo>
                  <a:pt x="583" y="333"/>
                </a:lnTo>
                <a:lnTo>
                  <a:pt x="582" y="333"/>
                </a:lnTo>
                <a:lnTo>
                  <a:pt x="582" y="334"/>
                </a:lnTo>
                <a:lnTo>
                  <a:pt x="581" y="334"/>
                </a:lnTo>
                <a:lnTo>
                  <a:pt x="581" y="335"/>
                </a:lnTo>
                <a:lnTo>
                  <a:pt x="580" y="335"/>
                </a:lnTo>
                <a:lnTo>
                  <a:pt x="579" y="336"/>
                </a:lnTo>
                <a:lnTo>
                  <a:pt x="578" y="336"/>
                </a:lnTo>
                <a:lnTo>
                  <a:pt x="577" y="337"/>
                </a:lnTo>
                <a:lnTo>
                  <a:pt x="575" y="337"/>
                </a:lnTo>
                <a:lnTo>
                  <a:pt x="573" y="338"/>
                </a:lnTo>
                <a:lnTo>
                  <a:pt x="572" y="338"/>
                </a:lnTo>
                <a:lnTo>
                  <a:pt x="572" y="339"/>
                </a:lnTo>
                <a:lnTo>
                  <a:pt x="571" y="339"/>
                </a:lnTo>
                <a:lnTo>
                  <a:pt x="571" y="340"/>
                </a:lnTo>
                <a:lnTo>
                  <a:pt x="570" y="340"/>
                </a:lnTo>
                <a:lnTo>
                  <a:pt x="570" y="341"/>
                </a:lnTo>
                <a:lnTo>
                  <a:pt x="570" y="341"/>
                </a:lnTo>
                <a:lnTo>
                  <a:pt x="570" y="342"/>
                </a:lnTo>
                <a:lnTo>
                  <a:pt x="570" y="342"/>
                </a:lnTo>
                <a:lnTo>
                  <a:pt x="571" y="343"/>
                </a:lnTo>
                <a:lnTo>
                  <a:pt x="571" y="344"/>
                </a:lnTo>
                <a:lnTo>
                  <a:pt x="573" y="345"/>
                </a:lnTo>
                <a:lnTo>
                  <a:pt x="573" y="346"/>
                </a:lnTo>
                <a:lnTo>
                  <a:pt x="573" y="346"/>
                </a:lnTo>
                <a:lnTo>
                  <a:pt x="574" y="347"/>
                </a:lnTo>
                <a:lnTo>
                  <a:pt x="574" y="347"/>
                </a:lnTo>
                <a:lnTo>
                  <a:pt x="573" y="348"/>
                </a:lnTo>
                <a:lnTo>
                  <a:pt x="572" y="350"/>
                </a:lnTo>
                <a:lnTo>
                  <a:pt x="572" y="350"/>
                </a:lnTo>
                <a:lnTo>
                  <a:pt x="571" y="351"/>
                </a:lnTo>
                <a:lnTo>
                  <a:pt x="571" y="353"/>
                </a:lnTo>
                <a:lnTo>
                  <a:pt x="571" y="357"/>
                </a:lnTo>
                <a:lnTo>
                  <a:pt x="570" y="358"/>
                </a:lnTo>
                <a:lnTo>
                  <a:pt x="570" y="359"/>
                </a:lnTo>
                <a:lnTo>
                  <a:pt x="570" y="360"/>
                </a:lnTo>
                <a:lnTo>
                  <a:pt x="569" y="361"/>
                </a:lnTo>
                <a:lnTo>
                  <a:pt x="569" y="362"/>
                </a:lnTo>
                <a:lnTo>
                  <a:pt x="568" y="362"/>
                </a:lnTo>
                <a:lnTo>
                  <a:pt x="567" y="363"/>
                </a:lnTo>
                <a:lnTo>
                  <a:pt x="566" y="364"/>
                </a:lnTo>
                <a:lnTo>
                  <a:pt x="563" y="366"/>
                </a:lnTo>
                <a:lnTo>
                  <a:pt x="562" y="367"/>
                </a:lnTo>
                <a:lnTo>
                  <a:pt x="562" y="368"/>
                </a:lnTo>
                <a:lnTo>
                  <a:pt x="562" y="368"/>
                </a:lnTo>
                <a:lnTo>
                  <a:pt x="562" y="369"/>
                </a:lnTo>
                <a:lnTo>
                  <a:pt x="562" y="369"/>
                </a:lnTo>
                <a:lnTo>
                  <a:pt x="562" y="369"/>
                </a:lnTo>
                <a:lnTo>
                  <a:pt x="562" y="370"/>
                </a:lnTo>
                <a:lnTo>
                  <a:pt x="562" y="370"/>
                </a:lnTo>
                <a:lnTo>
                  <a:pt x="563" y="372"/>
                </a:lnTo>
                <a:lnTo>
                  <a:pt x="564" y="372"/>
                </a:lnTo>
                <a:lnTo>
                  <a:pt x="564" y="373"/>
                </a:lnTo>
                <a:lnTo>
                  <a:pt x="564" y="373"/>
                </a:lnTo>
                <a:lnTo>
                  <a:pt x="564" y="373"/>
                </a:lnTo>
                <a:lnTo>
                  <a:pt x="563" y="374"/>
                </a:lnTo>
                <a:lnTo>
                  <a:pt x="563" y="374"/>
                </a:lnTo>
                <a:lnTo>
                  <a:pt x="561" y="375"/>
                </a:lnTo>
                <a:lnTo>
                  <a:pt x="560" y="376"/>
                </a:lnTo>
                <a:lnTo>
                  <a:pt x="559" y="376"/>
                </a:lnTo>
                <a:lnTo>
                  <a:pt x="558" y="377"/>
                </a:lnTo>
                <a:lnTo>
                  <a:pt x="557" y="377"/>
                </a:lnTo>
                <a:lnTo>
                  <a:pt x="557" y="378"/>
                </a:lnTo>
                <a:lnTo>
                  <a:pt x="556" y="379"/>
                </a:lnTo>
                <a:lnTo>
                  <a:pt x="556" y="379"/>
                </a:lnTo>
                <a:lnTo>
                  <a:pt x="556" y="380"/>
                </a:lnTo>
                <a:lnTo>
                  <a:pt x="556" y="380"/>
                </a:lnTo>
                <a:lnTo>
                  <a:pt x="556" y="381"/>
                </a:lnTo>
                <a:lnTo>
                  <a:pt x="556" y="382"/>
                </a:lnTo>
                <a:lnTo>
                  <a:pt x="557" y="383"/>
                </a:lnTo>
                <a:lnTo>
                  <a:pt x="557" y="385"/>
                </a:lnTo>
                <a:lnTo>
                  <a:pt x="558" y="386"/>
                </a:lnTo>
                <a:lnTo>
                  <a:pt x="559" y="387"/>
                </a:lnTo>
                <a:lnTo>
                  <a:pt x="560" y="388"/>
                </a:lnTo>
                <a:lnTo>
                  <a:pt x="561" y="388"/>
                </a:lnTo>
                <a:lnTo>
                  <a:pt x="563" y="389"/>
                </a:lnTo>
                <a:lnTo>
                  <a:pt x="564" y="390"/>
                </a:lnTo>
                <a:lnTo>
                  <a:pt x="566" y="391"/>
                </a:lnTo>
                <a:lnTo>
                  <a:pt x="568" y="391"/>
                </a:lnTo>
                <a:lnTo>
                  <a:pt x="571" y="392"/>
                </a:lnTo>
                <a:lnTo>
                  <a:pt x="572" y="393"/>
                </a:lnTo>
                <a:lnTo>
                  <a:pt x="573" y="393"/>
                </a:lnTo>
                <a:lnTo>
                  <a:pt x="575" y="394"/>
                </a:lnTo>
                <a:lnTo>
                  <a:pt x="576" y="395"/>
                </a:lnTo>
                <a:lnTo>
                  <a:pt x="577" y="395"/>
                </a:lnTo>
                <a:lnTo>
                  <a:pt x="578" y="397"/>
                </a:lnTo>
                <a:lnTo>
                  <a:pt x="579" y="397"/>
                </a:lnTo>
                <a:lnTo>
                  <a:pt x="579" y="398"/>
                </a:lnTo>
                <a:lnTo>
                  <a:pt x="580" y="398"/>
                </a:lnTo>
                <a:lnTo>
                  <a:pt x="582" y="399"/>
                </a:lnTo>
                <a:lnTo>
                  <a:pt x="585" y="399"/>
                </a:lnTo>
                <a:lnTo>
                  <a:pt x="586" y="400"/>
                </a:lnTo>
                <a:lnTo>
                  <a:pt x="588" y="400"/>
                </a:lnTo>
                <a:lnTo>
                  <a:pt x="589" y="400"/>
                </a:lnTo>
                <a:lnTo>
                  <a:pt x="590" y="400"/>
                </a:lnTo>
                <a:lnTo>
                  <a:pt x="590" y="401"/>
                </a:lnTo>
                <a:lnTo>
                  <a:pt x="591" y="401"/>
                </a:lnTo>
                <a:lnTo>
                  <a:pt x="592" y="402"/>
                </a:lnTo>
                <a:lnTo>
                  <a:pt x="593" y="403"/>
                </a:lnTo>
                <a:lnTo>
                  <a:pt x="593" y="403"/>
                </a:lnTo>
                <a:lnTo>
                  <a:pt x="595" y="404"/>
                </a:lnTo>
                <a:lnTo>
                  <a:pt x="595" y="404"/>
                </a:lnTo>
                <a:lnTo>
                  <a:pt x="596" y="404"/>
                </a:lnTo>
                <a:lnTo>
                  <a:pt x="596" y="405"/>
                </a:lnTo>
                <a:lnTo>
                  <a:pt x="596" y="406"/>
                </a:lnTo>
                <a:lnTo>
                  <a:pt x="596" y="406"/>
                </a:lnTo>
                <a:lnTo>
                  <a:pt x="597" y="408"/>
                </a:lnTo>
                <a:lnTo>
                  <a:pt x="597" y="411"/>
                </a:lnTo>
                <a:lnTo>
                  <a:pt x="597" y="412"/>
                </a:lnTo>
                <a:lnTo>
                  <a:pt x="597" y="413"/>
                </a:lnTo>
                <a:lnTo>
                  <a:pt x="598" y="414"/>
                </a:lnTo>
                <a:lnTo>
                  <a:pt x="598" y="415"/>
                </a:lnTo>
                <a:lnTo>
                  <a:pt x="599" y="415"/>
                </a:lnTo>
                <a:lnTo>
                  <a:pt x="599" y="416"/>
                </a:lnTo>
                <a:lnTo>
                  <a:pt x="601" y="418"/>
                </a:lnTo>
                <a:lnTo>
                  <a:pt x="602" y="419"/>
                </a:lnTo>
                <a:lnTo>
                  <a:pt x="604" y="420"/>
                </a:lnTo>
                <a:lnTo>
                  <a:pt x="606" y="422"/>
                </a:lnTo>
                <a:lnTo>
                  <a:pt x="609" y="424"/>
                </a:lnTo>
                <a:lnTo>
                  <a:pt x="610" y="424"/>
                </a:lnTo>
                <a:lnTo>
                  <a:pt x="614" y="426"/>
                </a:lnTo>
                <a:lnTo>
                  <a:pt x="615" y="427"/>
                </a:lnTo>
                <a:lnTo>
                  <a:pt x="617" y="428"/>
                </a:lnTo>
                <a:lnTo>
                  <a:pt x="618" y="429"/>
                </a:lnTo>
                <a:lnTo>
                  <a:pt x="619" y="430"/>
                </a:lnTo>
                <a:lnTo>
                  <a:pt x="620" y="431"/>
                </a:lnTo>
                <a:lnTo>
                  <a:pt x="621" y="432"/>
                </a:lnTo>
                <a:lnTo>
                  <a:pt x="621" y="433"/>
                </a:lnTo>
                <a:lnTo>
                  <a:pt x="621" y="434"/>
                </a:lnTo>
                <a:lnTo>
                  <a:pt x="621" y="435"/>
                </a:lnTo>
                <a:lnTo>
                  <a:pt x="621" y="436"/>
                </a:lnTo>
                <a:lnTo>
                  <a:pt x="621" y="438"/>
                </a:lnTo>
                <a:lnTo>
                  <a:pt x="621" y="441"/>
                </a:lnTo>
                <a:lnTo>
                  <a:pt x="620" y="442"/>
                </a:lnTo>
                <a:lnTo>
                  <a:pt x="620" y="443"/>
                </a:lnTo>
                <a:lnTo>
                  <a:pt x="620" y="444"/>
                </a:lnTo>
                <a:lnTo>
                  <a:pt x="620" y="445"/>
                </a:lnTo>
                <a:lnTo>
                  <a:pt x="621" y="446"/>
                </a:lnTo>
                <a:lnTo>
                  <a:pt x="621" y="450"/>
                </a:lnTo>
                <a:lnTo>
                  <a:pt x="622" y="451"/>
                </a:lnTo>
                <a:lnTo>
                  <a:pt x="622" y="453"/>
                </a:lnTo>
                <a:lnTo>
                  <a:pt x="622" y="454"/>
                </a:lnTo>
                <a:lnTo>
                  <a:pt x="621" y="455"/>
                </a:lnTo>
                <a:lnTo>
                  <a:pt x="621" y="457"/>
                </a:lnTo>
                <a:lnTo>
                  <a:pt x="620" y="459"/>
                </a:lnTo>
                <a:lnTo>
                  <a:pt x="619" y="462"/>
                </a:lnTo>
                <a:lnTo>
                  <a:pt x="617" y="467"/>
                </a:lnTo>
                <a:lnTo>
                  <a:pt x="616" y="468"/>
                </a:lnTo>
                <a:lnTo>
                  <a:pt x="615" y="469"/>
                </a:lnTo>
                <a:lnTo>
                  <a:pt x="613" y="472"/>
                </a:lnTo>
                <a:lnTo>
                  <a:pt x="612" y="473"/>
                </a:lnTo>
                <a:lnTo>
                  <a:pt x="612" y="474"/>
                </a:lnTo>
                <a:lnTo>
                  <a:pt x="612" y="475"/>
                </a:lnTo>
                <a:lnTo>
                  <a:pt x="611" y="476"/>
                </a:lnTo>
                <a:lnTo>
                  <a:pt x="611" y="477"/>
                </a:lnTo>
                <a:lnTo>
                  <a:pt x="611" y="482"/>
                </a:lnTo>
                <a:lnTo>
                  <a:pt x="610" y="487"/>
                </a:lnTo>
                <a:lnTo>
                  <a:pt x="609" y="492"/>
                </a:lnTo>
                <a:lnTo>
                  <a:pt x="609" y="495"/>
                </a:lnTo>
                <a:lnTo>
                  <a:pt x="609" y="496"/>
                </a:lnTo>
                <a:lnTo>
                  <a:pt x="609" y="496"/>
                </a:lnTo>
                <a:lnTo>
                  <a:pt x="609" y="497"/>
                </a:lnTo>
                <a:lnTo>
                  <a:pt x="608" y="498"/>
                </a:lnTo>
                <a:lnTo>
                  <a:pt x="607" y="499"/>
                </a:lnTo>
                <a:lnTo>
                  <a:pt x="606" y="499"/>
                </a:lnTo>
                <a:lnTo>
                  <a:pt x="605" y="500"/>
                </a:lnTo>
                <a:lnTo>
                  <a:pt x="602" y="503"/>
                </a:lnTo>
                <a:lnTo>
                  <a:pt x="599" y="505"/>
                </a:lnTo>
                <a:lnTo>
                  <a:pt x="598" y="506"/>
                </a:lnTo>
                <a:lnTo>
                  <a:pt x="597" y="506"/>
                </a:lnTo>
                <a:lnTo>
                  <a:pt x="596" y="507"/>
                </a:lnTo>
                <a:lnTo>
                  <a:pt x="595" y="507"/>
                </a:lnTo>
                <a:lnTo>
                  <a:pt x="594" y="508"/>
                </a:lnTo>
                <a:lnTo>
                  <a:pt x="593" y="508"/>
                </a:lnTo>
                <a:lnTo>
                  <a:pt x="590" y="508"/>
                </a:lnTo>
                <a:lnTo>
                  <a:pt x="589" y="508"/>
                </a:lnTo>
                <a:lnTo>
                  <a:pt x="588" y="509"/>
                </a:lnTo>
                <a:lnTo>
                  <a:pt x="586" y="510"/>
                </a:lnTo>
                <a:lnTo>
                  <a:pt x="585" y="510"/>
                </a:lnTo>
                <a:lnTo>
                  <a:pt x="584" y="511"/>
                </a:lnTo>
                <a:lnTo>
                  <a:pt x="583" y="511"/>
                </a:lnTo>
                <a:lnTo>
                  <a:pt x="582" y="512"/>
                </a:lnTo>
                <a:lnTo>
                  <a:pt x="581" y="514"/>
                </a:lnTo>
                <a:lnTo>
                  <a:pt x="579" y="515"/>
                </a:lnTo>
                <a:lnTo>
                  <a:pt x="579" y="516"/>
                </a:lnTo>
                <a:lnTo>
                  <a:pt x="578" y="517"/>
                </a:lnTo>
                <a:lnTo>
                  <a:pt x="578" y="518"/>
                </a:lnTo>
                <a:lnTo>
                  <a:pt x="578" y="518"/>
                </a:lnTo>
                <a:lnTo>
                  <a:pt x="577" y="519"/>
                </a:lnTo>
                <a:lnTo>
                  <a:pt x="577" y="520"/>
                </a:lnTo>
                <a:lnTo>
                  <a:pt x="577" y="521"/>
                </a:lnTo>
                <a:lnTo>
                  <a:pt x="577" y="522"/>
                </a:lnTo>
                <a:lnTo>
                  <a:pt x="577" y="523"/>
                </a:lnTo>
                <a:lnTo>
                  <a:pt x="578" y="524"/>
                </a:lnTo>
                <a:lnTo>
                  <a:pt x="579" y="528"/>
                </a:lnTo>
                <a:lnTo>
                  <a:pt x="580" y="530"/>
                </a:lnTo>
                <a:lnTo>
                  <a:pt x="580" y="531"/>
                </a:lnTo>
                <a:lnTo>
                  <a:pt x="580" y="532"/>
                </a:lnTo>
                <a:lnTo>
                  <a:pt x="581" y="533"/>
                </a:lnTo>
                <a:lnTo>
                  <a:pt x="581" y="533"/>
                </a:lnTo>
                <a:lnTo>
                  <a:pt x="581" y="534"/>
                </a:lnTo>
                <a:lnTo>
                  <a:pt x="580" y="535"/>
                </a:lnTo>
                <a:lnTo>
                  <a:pt x="580" y="536"/>
                </a:lnTo>
                <a:lnTo>
                  <a:pt x="580" y="536"/>
                </a:lnTo>
                <a:lnTo>
                  <a:pt x="579" y="536"/>
                </a:lnTo>
                <a:lnTo>
                  <a:pt x="579" y="537"/>
                </a:lnTo>
                <a:lnTo>
                  <a:pt x="578" y="538"/>
                </a:lnTo>
                <a:lnTo>
                  <a:pt x="578" y="538"/>
                </a:lnTo>
                <a:lnTo>
                  <a:pt x="577" y="539"/>
                </a:lnTo>
                <a:lnTo>
                  <a:pt x="576" y="539"/>
                </a:lnTo>
                <a:lnTo>
                  <a:pt x="574" y="539"/>
                </a:lnTo>
                <a:lnTo>
                  <a:pt x="573" y="539"/>
                </a:lnTo>
                <a:lnTo>
                  <a:pt x="572" y="539"/>
                </a:lnTo>
                <a:lnTo>
                  <a:pt x="570" y="539"/>
                </a:lnTo>
                <a:lnTo>
                  <a:pt x="566" y="539"/>
                </a:lnTo>
                <a:lnTo>
                  <a:pt x="563" y="539"/>
                </a:lnTo>
                <a:lnTo>
                  <a:pt x="563" y="539"/>
                </a:lnTo>
                <a:lnTo>
                  <a:pt x="562" y="539"/>
                </a:lnTo>
                <a:lnTo>
                  <a:pt x="561" y="540"/>
                </a:lnTo>
                <a:lnTo>
                  <a:pt x="560" y="540"/>
                </a:lnTo>
                <a:lnTo>
                  <a:pt x="559" y="541"/>
                </a:lnTo>
                <a:lnTo>
                  <a:pt x="558" y="542"/>
                </a:lnTo>
                <a:lnTo>
                  <a:pt x="557" y="544"/>
                </a:lnTo>
                <a:lnTo>
                  <a:pt x="554" y="547"/>
                </a:lnTo>
                <a:lnTo>
                  <a:pt x="553" y="548"/>
                </a:lnTo>
                <a:lnTo>
                  <a:pt x="553" y="549"/>
                </a:lnTo>
                <a:lnTo>
                  <a:pt x="551" y="550"/>
                </a:lnTo>
                <a:lnTo>
                  <a:pt x="549" y="552"/>
                </a:lnTo>
                <a:lnTo>
                  <a:pt x="547" y="553"/>
                </a:lnTo>
                <a:lnTo>
                  <a:pt x="546" y="553"/>
                </a:lnTo>
                <a:lnTo>
                  <a:pt x="544" y="554"/>
                </a:lnTo>
                <a:lnTo>
                  <a:pt x="541" y="555"/>
                </a:lnTo>
                <a:lnTo>
                  <a:pt x="539" y="555"/>
                </a:lnTo>
                <a:lnTo>
                  <a:pt x="537" y="556"/>
                </a:lnTo>
                <a:lnTo>
                  <a:pt x="532" y="557"/>
                </a:lnTo>
                <a:lnTo>
                  <a:pt x="530" y="558"/>
                </a:lnTo>
                <a:lnTo>
                  <a:pt x="527" y="559"/>
                </a:lnTo>
                <a:lnTo>
                  <a:pt x="525" y="559"/>
                </a:lnTo>
                <a:lnTo>
                  <a:pt x="523" y="560"/>
                </a:lnTo>
                <a:lnTo>
                  <a:pt x="521" y="561"/>
                </a:lnTo>
                <a:lnTo>
                  <a:pt x="516" y="564"/>
                </a:lnTo>
                <a:lnTo>
                  <a:pt x="515" y="564"/>
                </a:lnTo>
                <a:lnTo>
                  <a:pt x="514" y="565"/>
                </a:lnTo>
                <a:lnTo>
                  <a:pt x="512" y="565"/>
                </a:lnTo>
                <a:lnTo>
                  <a:pt x="511" y="566"/>
                </a:lnTo>
                <a:lnTo>
                  <a:pt x="510" y="566"/>
                </a:lnTo>
                <a:lnTo>
                  <a:pt x="509" y="566"/>
                </a:lnTo>
                <a:lnTo>
                  <a:pt x="508" y="565"/>
                </a:lnTo>
                <a:lnTo>
                  <a:pt x="507" y="565"/>
                </a:lnTo>
                <a:lnTo>
                  <a:pt x="507" y="565"/>
                </a:lnTo>
                <a:lnTo>
                  <a:pt x="506" y="565"/>
                </a:lnTo>
                <a:lnTo>
                  <a:pt x="504" y="564"/>
                </a:lnTo>
                <a:lnTo>
                  <a:pt x="504" y="564"/>
                </a:lnTo>
                <a:lnTo>
                  <a:pt x="503" y="563"/>
                </a:lnTo>
                <a:lnTo>
                  <a:pt x="502" y="564"/>
                </a:lnTo>
                <a:lnTo>
                  <a:pt x="501" y="564"/>
                </a:lnTo>
                <a:lnTo>
                  <a:pt x="500" y="564"/>
                </a:lnTo>
                <a:lnTo>
                  <a:pt x="498" y="565"/>
                </a:lnTo>
                <a:lnTo>
                  <a:pt x="497" y="565"/>
                </a:lnTo>
                <a:lnTo>
                  <a:pt x="497" y="566"/>
                </a:lnTo>
                <a:lnTo>
                  <a:pt x="496" y="566"/>
                </a:lnTo>
                <a:lnTo>
                  <a:pt x="495" y="567"/>
                </a:lnTo>
                <a:lnTo>
                  <a:pt x="495" y="568"/>
                </a:lnTo>
                <a:lnTo>
                  <a:pt x="494" y="569"/>
                </a:lnTo>
                <a:lnTo>
                  <a:pt x="494" y="570"/>
                </a:lnTo>
                <a:lnTo>
                  <a:pt x="493" y="570"/>
                </a:lnTo>
                <a:lnTo>
                  <a:pt x="492" y="573"/>
                </a:lnTo>
                <a:lnTo>
                  <a:pt x="492" y="574"/>
                </a:lnTo>
                <a:lnTo>
                  <a:pt x="490" y="577"/>
                </a:lnTo>
                <a:lnTo>
                  <a:pt x="489" y="581"/>
                </a:lnTo>
                <a:lnTo>
                  <a:pt x="488" y="583"/>
                </a:lnTo>
                <a:lnTo>
                  <a:pt x="487" y="584"/>
                </a:lnTo>
                <a:lnTo>
                  <a:pt x="486" y="585"/>
                </a:lnTo>
                <a:lnTo>
                  <a:pt x="478" y="595"/>
                </a:lnTo>
                <a:lnTo>
                  <a:pt x="477" y="596"/>
                </a:lnTo>
                <a:lnTo>
                  <a:pt x="477" y="597"/>
                </a:lnTo>
                <a:lnTo>
                  <a:pt x="476" y="599"/>
                </a:lnTo>
                <a:lnTo>
                  <a:pt x="476" y="600"/>
                </a:lnTo>
                <a:lnTo>
                  <a:pt x="475" y="602"/>
                </a:lnTo>
                <a:lnTo>
                  <a:pt x="475" y="603"/>
                </a:lnTo>
                <a:lnTo>
                  <a:pt x="475" y="604"/>
                </a:lnTo>
                <a:lnTo>
                  <a:pt x="475" y="606"/>
                </a:lnTo>
                <a:lnTo>
                  <a:pt x="474" y="607"/>
                </a:lnTo>
                <a:lnTo>
                  <a:pt x="475" y="609"/>
                </a:lnTo>
                <a:lnTo>
                  <a:pt x="475" y="610"/>
                </a:lnTo>
                <a:lnTo>
                  <a:pt x="475" y="612"/>
                </a:lnTo>
                <a:lnTo>
                  <a:pt x="475" y="614"/>
                </a:lnTo>
                <a:lnTo>
                  <a:pt x="476" y="615"/>
                </a:lnTo>
                <a:lnTo>
                  <a:pt x="476" y="617"/>
                </a:lnTo>
                <a:lnTo>
                  <a:pt x="477" y="618"/>
                </a:lnTo>
                <a:lnTo>
                  <a:pt x="477" y="619"/>
                </a:lnTo>
                <a:lnTo>
                  <a:pt x="478" y="620"/>
                </a:lnTo>
                <a:lnTo>
                  <a:pt x="479" y="621"/>
                </a:lnTo>
                <a:lnTo>
                  <a:pt x="480" y="621"/>
                </a:lnTo>
                <a:lnTo>
                  <a:pt x="485" y="624"/>
                </a:lnTo>
                <a:lnTo>
                  <a:pt x="487" y="625"/>
                </a:lnTo>
                <a:lnTo>
                  <a:pt x="491" y="626"/>
                </a:lnTo>
                <a:lnTo>
                  <a:pt x="492" y="626"/>
                </a:lnTo>
                <a:lnTo>
                  <a:pt x="494" y="627"/>
                </a:lnTo>
                <a:lnTo>
                  <a:pt x="495" y="628"/>
                </a:lnTo>
                <a:lnTo>
                  <a:pt x="496" y="628"/>
                </a:lnTo>
                <a:lnTo>
                  <a:pt x="496" y="629"/>
                </a:lnTo>
                <a:lnTo>
                  <a:pt x="497" y="630"/>
                </a:lnTo>
                <a:lnTo>
                  <a:pt x="498" y="630"/>
                </a:lnTo>
                <a:lnTo>
                  <a:pt x="499" y="633"/>
                </a:lnTo>
                <a:lnTo>
                  <a:pt x="501" y="635"/>
                </a:lnTo>
                <a:lnTo>
                  <a:pt x="501" y="636"/>
                </a:lnTo>
                <a:lnTo>
                  <a:pt x="502" y="638"/>
                </a:lnTo>
                <a:lnTo>
                  <a:pt x="502" y="639"/>
                </a:lnTo>
                <a:lnTo>
                  <a:pt x="503" y="640"/>
                </a:lnTo>
                <a:lnTo>
                  <a:pt x="503" y="642"/>
                </a:lnTo>
                <a:lnTo>
                  <a:pt x="503" y="643"/>
                </a:lnTo>
                <a:lnTo>
                  <a:pt x="503" y="645"/>
                </a:lnTo>
                <a:lnTo>
                  <a:pt x="503" y="646"/>
                </a:lnTo>
                <a:lnTo>
                  <a:pt x="502" y="647"/>
                </a:lnTo>
                <a:lnTo>
                  <a:pt x="502" y="648"/>
                </a:lnTo>
                <a:lnTo>
                  <a:pt x="502" y="650"/>
                </a:lnTo>
                <a:lnTo>
                  <a:pt x="501" y="651"/>
                </a:lnTo>
                <a:lnTo>
                  <a:pt x="500" y="651"/>
                </a:lnTo>
                <a:lnTo>
                  <a:pt x="500" y="652"/>
                </a:lnTo>
                <a:lnTo>
                  <a:pt x="499" y="653"/>
                </a:lnTo>
                <a:lnTo>
                  <a:pt x="498" y="654"/>
                </a:lnTo>
                <a:lnTo>
                  <a:pt x="496" y="656"/>
                </a:lnTo>
                <a:lnTo>
                  <a:pt x="494" y="657"/>
                </a:lnTo>
                <a:lnTo>
                  <a:pt x="493" y="657"/>
                </a:lnTo>
                <a:lnTo>
                  <a:pt x="492" y="658"/>
                </a:lnTo>
                <a:lnTo>
                  <a:pt x="490" y="658"/>
                </a:lnTo>
                <a:lnTo>
                  <a:pt x="489" y="658"/>
                </a:lnTo>
                <a:lnTo>
                  <a:pt x="488" y="658"/>
                </a:lnTo>
                <a:lnTo>
                  <a:pt x="485" y="658"/>
                </a:lnTo>
                <a:lnTo>
                  <a:pt x="484" y="658"/>
                </a:lnTo>
                <a:lnTo>
                  <a:pt x="481" y="658"/>
                </a:lnTo>
                <a:lnTo>
                  <a:pt x="479" y="657"/>
                </a:lnTo>
                <a:lnTo>
                  <a:pt x="478" y="657"/>
                </a:lnTo>
                <a:lnTo>
                  <a:pt x="478" y="658"/>
                </a:lnTo>
                <a:lnTo>
                  <a:pt x="477" y="658"/>
                </a:lnTo>
                <a:lnTo>
                  <a:pt x="476" y="658"/>
                </a:lnTo>
                <a:lnTo>
                  <a:pt x="475" y="659"/>
                </a:lnTo>
                <a:lnTo>
                  <a:pt x="473" y="660"/>
                </a:lnTo>
                <a:lnTo>
                  <a:pt x="473" y="661"/>
                </a:lnTo>
                <a:lnTo>
                  <a:pt x="472" y="661"/>
                </a:lnTo>
                <a:lnTo>
                  <a:pt x="472" y="662"/>
                </a:lnTo>
                <a:lnTo>
                  <a:pt x="471" y="662"/>
                </a:lnTo>
                <a:lnTo>
                  <a:pt x="470" y="665"/>
                </a:lnTo>
                <a:lnTo>
                  <a:pt x="470" y="667"/>
                </a:lnTo>
                <a:lnTo>
                  <a:pt x="469" y="668"/>
                </a:lnTo>
                <a:lnTo>
                  <a:pt x="468" y="670"/>
                </a:lnTo>
                <a:lnTo>
                  <a:pt x="467" y="670"/>
                </a:lnTo>
                <a:lnTo>
                  <a:pt x="467" y="671"/>
                </a:lnTo>
                <a:lnTo>
                  <a:pt x="466" y="671"/>
                </a:lnTo>
                <a:lnTo>
                  <a:pt x="466" y="671"/>
                </a:lnTo>
                <a:lnTo>
                  <a:pt x="465" y="671"/>
                </a:lnTo>
                <a:lnTo>
                  <a:pt x="465" y="671"/>
                </a:lnTo>
                <a:lnTo>
                  <a:pt x="464" y="671"/>
                </a:lnTo>
                <a:lnTo>
                  <a:pt x="463" y="670"/>
                </a:lnTo>
                <a:lnTo>
                  <a:pt x="461" y="668"/>
                </a:lnTo>
                <a:lnTo>
                  <a:pt x="459" y="668"/>
                </a:lnTo>
                <a:lnTo>
                  <a:pt x="459" y="667"/>
                </a:lnTo>
                <a:lnTo>
                  <a:pt x="457" y="667"/>
                </a:lnTo>
                <a:lnTo>
                  <a:pt x="454" y="666"/>
                </a:lnTo>
                <a:lnTo>
                  <a:pt x="453" y="666"/>
                </a:lnTo>
                <a:lnTo>
                  <a:pt x="451" y="665"/>
                </a:lnTo>
                <a:lnTo>
                  <a:pt x="447" y="664"/>
                </a:lnTo>
                <a:lnTo>
                  <a:pt x="447" y="663"/>
                </a:lnTo>
                <a:lnTo>
                  <a:pt x="446" y="663"/>
                </a:lnTo>
                <a:lnTo>
                  <a:pt x="446" y="663"/>
                </a:lnTo>
                <a:lnTo>
                  <a:pt x="445" y="663"/>
                </a:lnTo>
                <a:lnTo>
                  <a:pt x="443" y="664"/>
                </a:lnTo>
                <a:lnTo>
                  <a:pt x="441" y="665"/>
                </a:lnTo>
                <a:lnTo>
                  <a:pt x="436" y="667"/>
                </a:lnTo>
                <a:lnTo>
                  <a:pt x="433" y="668"/>
                </a:lnTo>
                <a:lnTo>
                  <a:pt x="432" y="668"/>
                </a:lnTo>
                <a:lnTo>
                  <a:pt x="430" y="669"/>
                </a:lnTo>
                <a:lnTo>
                  <a:pt x="428" y="669"/>
                </a:lnTo>
                <a:lnTo>
                  <a:pt x="426" y="669"/>
                </a:lnTo>
                <a:lnTo>
                  <a:pt x="424" y="669"/>
                </a:lnTo>
                <a:lnTo>
                  <a:pt x="422" y="669"/>
                </a:lnTo>
                <a:lnTo>
                  <a:pt x="421" y="669"/>
                </a:lnTo>
                <a:lnTo>
                  <a:pt x="415" y="668"/>
                </a:lnTo>
                <a:lnTo>
                  <a:pt x="413" y="668"/>
                </a:lnTo>
                <a:lnTo>
                  <a:pt x="409" y="668"/>
                </a:lnTo>
                <a:lnTo>
                  <a:pt x="408" y="667"/>
                </a:lnTo>
                <a:lnTo>
                  <a:pt x="406" y="667"/>
                </a:lnTo>
                <a:lnTo>
                  <a:pt x="404" y="667"/>
                </a:lnTo>
                <a:lnTo>
                  <a:pt x="399" y="665"/>
                </a:lnTo>
                <a:lnTo>
                  <a:pt x="398" y="665"/>
                </a:lnTo>
                <a:lnTo>
                  <a:pt x="396" y="665"/>
                </a:lnTo>
                <a:lnTo>
                  <a:pt x="395" y="665"/>
                </a:lnTo>
                <a:lnTo>
                  <a:pt x="394" y="665"/>
                </a:lnTo>
                <a:lnTo>
                  <a:pt x="393" y="666"/>
                </a:lnTo>
                <a:lnTo>
                  <a:pt x="392" y="666"/>
                </a:lnTo>
                <a:lnTo>
                  <a:pt x="392" y="666"/>
                </a:lnTo>
                <a:lnTo>
                  <a:pt x="391" y="667"/>
                </a:lnTo>
                <a:lnTo>
                  <a:pt x="390" y="667"/>
                </a:lnTo>
                <a:lnTo>
                  <a:pt x="390" y="668"/>
                </a:lnTo>
                <a:lnTo>
                  <a:pt x="389" y="669"/>
                </a:lnTo>
                <a:lnTo>
                  <a:pt x="389" y="669"/>
                </a:lnTo>
                <a:lnTo>
                  <a:pt x="389" y="670"/>
                </a:lnTo>
                <a:lnTo>
                  <a:pt x="389" y="671"/>
                </a:lnTo>
                <a:lnTo>
                  <a:pt x="389" y="672"/>
                </a:lnTo>
                <a:lnTo>
                  <a:pt x="390" y="675"/>
                </a:lnTo>
                <a:lnTo>
                  <a:pt x="390" y="676"/>
                </a:lnTo>
                <a:lnTo>
                  <a:pt x="390" y="677"/>
                </a:lnTo>
                <a:lnTo>
                  <a:pt x="390" y="677"/>
                </a:lnTo>
                <a:lnTo>
                  <a:pt x="390" y="678"/>
                </a:lnTo>
                <a:lnTo>
                  <a:pt x="390" y="678"/>
                </a:lnTo>
                <a:lnTo>
                  <a:pt x="389" y="679"/>
                </a:lnTo>
                <a:lnTo>
                  <a:pt x="389" y="679"/>
                </a:lnTo>
                <a:lnTo>
                  <a:pt x="388" y="680"/>
                </a:lnTo>
                <a:lnTo>
                  <a:pt x="387" y="680"/>
                </a:lnTo>
                <a:lnTo>
                  <a:pt x="386" y="681"/>
                </a:lnTo>
                <a:lnTo>
                  <a:pt x="384" y="681"/>
                </a:lnTo>
                <a:lnTo>
                  <a:pt x="378" y="683"/>
                </a:lnTo>
                <a:lnTo>
                  <a:pt x="376" y="683"/>
                </a:lnTo>
                <a:lnTo>
                  <a:pt x="376" y="684"/>
                </a:lnTo>
                <a:lnTo>
                  <a:pt x="375" y="684"/>
                </a:lnTo>
                <a:lnTo>
                  <a:pt x="375" y="684"/>
                </a:lnTo>
                <a:lnTo>
                  <a:pt x="374" y="685"/>
                </a:lnTo>
                <a:lnTo>
                  <a:pt x="374" y="686"/>
                </a:lnTo>
                <a:lnTo>
                  <a:pt x="373" y="687"/>
                </a:lnTo>
                <a:lnTo>
                  <a:pt x="373" y="688"/>
                </a:lnTo>
                <a:lnTo>
                  <a:pt x="373" y="689"/>
                </a:lnTo>
                <a:lnTo>
                  <a:pt x="372" y="690"/>
                </a:lnTo>
                <a:lnTo>
                  <a:pt x="372" y="694"/>
                </a:lnTo>
                <a:lnTo>
                  <a:pt x="371" y="696"/>
                </a:lnTo>
                <a:lnTo>
                  <a:pt x="371" y="697"/>
                </a:lnTo>
                <a:lnTo>
                  <a:pt x="369" y="700"/>
                </a:lnTo>
                <a:lnTo>
                  <a:pt x="369" y="701"/>
                </a:lnTo>
                <a:lnTo>
                  <a:pt x="368" y="701"/>
                </a:lnTo>
                <a:lnTo>
                  <a:pt x="367" y="702"/>
                </a:lnTo>
                <a:lnTo>
                  <a:pt x="367" y="702"/>
                </a:lnTo>
                <a:lnTo>
                  <a:pt x="366" y="702"/>
                </a:lnTo>
                <a:lnTo>
                  <a:pt x="365" y="702"/>
                </a:lnTo>
                <a:lnTo>
                  <a:pt x="364" y="702"/>
                </a:lnTo>
                <a:lnTo>
                  <a:pt x="363" y="702"/>
                </a:lnTo>
                <a:lnTo>
                  <a:pt x="362" y="702"/>
                </a:lnTo>
                <a:lnTo>
                  <a:pt x="361" y="702"/>
                </a:lnTo>
                <a:lnTo>
                  <a:pt x="360" y="702"/>
                </a:lnTo>
                <a:lnTo>
                  <a:pt x="359" y="701"/>
                </a:lnTo>
                <a:lnTo>
                  <a:pt x="358" y="701"/>
                </a:lnTo>
                <a:lnTo>
                  <a:pt x="357" y="700"/>
                </a:lnTo>
                <a:lnTo>
                  <a:pt x="355" y="699"/>
                </a:lnTo>
                <a:lnTo>
                  <a:pt x="355" y="698"/>
                </a:lnTo>
                <a:lnTo>
                  <a:pt x="354" y="697"/>
                </a:lnTo>
                <a:lnTo>
                  <a:pt x="353" y="696"/>
                </a:lnTo>
                <a:lnTo>
                  <a:pt x="352" y="694"/>
                </a:lnTo>
                <a:lnTo>
                  <a:pt x="350" y="690"/>
                </a:lnTo>
                <a:lnTo>
                  <a:pt x="348" y="686"/>
                </a:lnTo>
                <a:lnTo>
                  <a:pt x="347" y="684"/>
                </a:lnTo>
                <a:lnTo>
                  <a:pt x="346" y="682"/>
                </a:lnTo>
                <a:lnTo>
                  <a:pt x="345" y="680"/>
                </a:lnTo>
                <a:lnTo>
                  <a:pt x="344" y="678"/>
                </a:lnTo>
                <a:lnTo>
                  <a:pt x="344" y="677"/>
                </a:lnTo>
                <a:lnTo>
                  <a:pt x="343" y="677"/>
                </a:lnTo>
                <a:lnTo>
                  <a:pt x="343" y="677"/>
                </a:lnTo>
                <a:lnTo>
                  <a:pt x="342" y="676"/>
                </a:lnTo>
                <a:lnTo>
                  <a:pt x="342" y="676"/>
                </a:lnTo>
                <a:lnTo>
                  <a:pt x="341" y="676"/>
                </a:lnTo>
                <a:lnTo>
                  <a:pt x="341" y="676"/>
                </a:lnTo>
                <a:lnTo>
                  <a:pt x="339" y="677"/>
                </a:lnTo>
                <a:lnTo>
                  <a:pt x="338" y="677"/>
                </a:lnTo>
                <a:lnTo>
                  <a:pt x="337" y="678"/>
                </a:lnTo>
                <a:lnTo>
                  <a:pt x="335" y="679"/>
                </a:lnTo>
                <a:lnTo>
                  <a:pt x="334" y="679"/>
                </a:lnTo>
                <a:lnTo>
                  <a:pt x="333" y="680"/>
                </a:lnTo>
                <a:lnTo>
                  <a:pt x="333" y="680"/>
                </a:lnTo>
                <a:lnTo>
                  <a:pt x="332" y="679"/>
                </a:lnTo>
                <a:lnTo>
                  <a:pt x="332" y="679"/>
                </a:lnTo>
                <a:lnTo>
                  <a:pt x="330" y="679"/>
                </a:lnTo>
                <a:lnTo>
                  <a:pt x="329" y="678"/>
                </a:lnTo>
                <a:lnTo>
                  <a:pt x="328" y="677"/>
                </a:lnTo>
                <a:lnTo>
                  <a:pt x="326" y="676"/>
                </a:lnTo>
                <a:lnTo>
                  <a:pt x="324" y="674"/>
                </a:lnTo>
                <a:lnTo>
                  <a:pt x="319" y="670"/>
                </a:lnTo>
                <a:lnTo>
                  <a:pt x="318" y="669"/>
                </a:lnTo>
                <a:lnTo>
                  <a:pt x="317" y="668"/>
                </a:lnTo>
                <a:lnTo>
                  <a:pt x="316" y="667"/>
                </a:lnTo>
                <a:lnTo>
                  <a:pt x="314" y="667"/>
                </a:lnTo>
                <a:lnTo>
                  <a:pt x="309" y="664"/>
                </a:lnTo>
                <a:lnTo>
                  <a:pt x="306" y="663"/>
                </a:lnTo>
                <a:lnTo>
                  <a:pt x="305" y="662"/>
                </a:lnTo>
                <a:lnTo>
                  <a:pt x="302" y="660"/>
                </a:lnTo>
                <a:lnTo>
                  <a:pt x="301" y="659"/>
                </a:lnTo>
                <a:lnTo>
                  <a:pt x="300" y="659"/>
                </a:lnTo>
                <a:lnTo>
                  <a:pt x="299" y="659"/>
                </a:lnTo>
                <a:lnTo>
                  <a:pt x="298" y="659"/>
                </a:lnTo>
                <a:lnTo>
                  <a:pt x="298" y="659"/>
                </a:lnTo>
                <a:lnTo>
                  <a:pt x="297" y="659"/>
                </a:lnTo>
                <a:lnTo>
                  <a:pt x="296" y="659"/>
                </a:lnTo>
                <a:lnTo>
                  <a:pt x="294" y="661"/>
                </a:lnTo>
                <a:lnTo>
                  <a:pt x="291" y="663"/>
                </a:lnTo>
                <a:lnTo>
                  <a:pt x="290" y="664"/>
                </a:lnTo>
                <a:lnTo>
                  <a:pt x="290" y="665"/>
                </a:lnTo>
                <a:lnTo>
                  <a:pt x="289" y="666"/>
                </a:lnTo>
                <a:lnTo>
                  <a:pt x="288" y="667"/>
                </a:lnTo>
                <a:lnTo>
                  <a:pt x="287" y="668"/>
                </a:lnTo>
                <a:lnTo>
                  <a:pt x="287" y="669"/>
                </a:lnTo>
                <a:lnTo>
                  <a:pt x="285" y="670"/>
                </a:lnTo>
                <a:lnTo>
                  <a:pt x="284" y="671"/>
                </a:lnTo>
                <a:lnTo>
                  <a:pt x="284" y="672"/>
                </a:lnTo>
                <a:lnTo>
                  <a:pt x="283" y="673"/>
                </a:lnTo>
                <a:lnTo>
                  <a:pt x="283" y="673"/>
                </a:lnTo>
                <a:lnTo>
                  <a:pt x="283" y="674"/>
                </a:lnTo>
                <a:lnTo>
                  <a:pt x="283" y="676"/>
                </a:lnTo>
                <a:lnTo>
                  <a:pt x="283" y="678"/>
                </a:lnTo>
                <a:lnTo>
                  <a:pt x="282" y="679"/>
                </a:lnTo>
                <a:lnTo>
                  <a:pt x="281" y="683"/>
                </a:lnTo>
                <a:lnTo>
                  <a:pt x="281" y="684"/>
                </a:lnTo>
                <a:lnTo>
                  <a:pt x="281" y="686"/>
                </a:lnTo>
                <a:lnTo>
                  <a:pt x="281" y="687"/>
                </a:lnTo>
                <a:lnTo>
                  <a:pt x="281" y="688"/>
                </a:lnTo>
                <a:lnTo>
                  <a:pt x="282" y="690"/>
                </a:lnTo>
                <a:lnTo>
                  <a:pt x="283" y="693"/>
                </a:lnTo>
                <a:lnTo>
                  <a:pt x="283" y="696"/>
                </a:lnTo>
                <a:lnTo>
                  <a:pt x="284" y="697"/>
                </a:lnTo>
                <a:lnTo>
                  <a:pt x="284" y="698"/>
                </a:lnTo>
                <a:lnTo>
                  <a:pt x="284" y="699"/>
                </a:lnTo>
                <a:lnTo>
                  <a:pt x="283" y="700"/>
                </a:lnTo>
                <a:lnTo>
                  <a:pt x="283" y="701"/>
                </a:lnTo>
                <a:lnTo>
                  <a:pt x="282" y="701"/>
                </a:lnTo>
                <a:lnTo>
                  <a:pt x="282" y="702"/>
                </a:lnTo>
                <a:lnTo>
                  <a:pt x="280" y="702"/>
                </a:lnTo>
                <a:lnTo>
                  <a:pt x="279" y="703"/>
                </a:lnTo>
                <a:lnTo>
                  <a:pt x="277" y="704"/>
                </a:lnTo>
                <a:lnTo>
                  <a:pt x="276" y="704"/>
                </a:lnTo>
                <a:lnTo>
                  <a:pt x="271" y="706"/>
                </a:lnTo>
                <a:lnTo>
                  <a:pt x="269" y="706"/>
                </a:lnTo>
                <a:lnTo>
                  <a:pt x="268" y="707"/>
                </a:lnTo>
                <a:lnTo>
                  <a:pt x="267" y="707"/>
                </a:lnTo>
                <a:lnTo>
                  <a:pt x="264" y="709"/>
                </a:lnTo>
                <a:lnTo>
                  <a:pt x="262" y="711"/>
                </a:lnTo>
                <a:lnTo>
                  <a:pt x="258" y="715"/>
                </a:lnTo>
                <a:lnTo>
                  <a:pt x="256" y="717"/>
                </a:lnTo>
                <a:lnTo>
                  <a:pt x="254" y="718"/>
                </a:lnTo>
                <a:lnTo>
                  <a:pt x="252" y="720"/>
                </a:lnTo>
                <a:lnTo>
                  <a:pt x="251" y="721"/>
                </a:lnTo>
                <a:lnTo>
                  <a:pt x="250" y="724"/>
                </a:lnTo>
                <a:lnTo>
                  <a:pt x="249" y="725"/>
                </a:lnTo>
                <a:lnTo>
                  <a:pt x="249" y="726"/>
                </a:lnTo>
                <a:lnTo>
                  <a:pt x="248" y="726"/>
                </a:lnTo>
                <a:lnTo>
                  <a:pt x="247" y="726"/>
                </a:lnTo>
                <a:lnTo>
                  <a:pt x="247" y="726"/>
                </a:lnTo>
                <a:lnTo>
                  <a:pt x="246" y="726"/>
                </a:lnTo>
                <a:lnTo>
                  <a:pt x="246" y="726"/>
                </a:lnTo>
                <a:lnTo>
                  <a:pt x="245" y="726"/>
                </a:lnTo>
                <a:lnTo>
                  <a:pt x="245" y="726"/>
                </a:lnTo>
                <a:lnTo>
                  <a:pt x="244" y="725"/>
                </a:lnTo>
                <a:lnTo>
                  <a:pt x="241" y="724"/>
                </a:lnTo>
                <a:lnTo>
                  <a:pt x="240" y="723"/>
                </a:lnTo>
                <a:lnTo>
                  <a:pt x="239" y="722"/>
                </a:lnTo>
                <a:lnTo>
                  <a:pt x="237" y="721"/>
                </a:lnTo>
                <a:lnTo>
                  <a:pt x="234" y="721"/>
                </a:lnTo>
                <a:lnTo>
                  <a:pt x="232" y="720"/>
                </a:lnTo>
                <a:lnTo>
                  <a:pt x="230" y="720"/>
                </a:lnTo>
                <a:lnTo>
                  <a:pt x="227" y="719"/>
                </a:lnTo>
                <a:lnTo>
                  <a:pt x="225" y="719"/>
                </a:lnTo>
                <a:lnTo>
                  <a:pt x="224" y="719"/>
                </a:lnTo>
                <a:lnTo>
                  <a:pt x="223" y="719"/>
                </a:lnTo>
                <a:lnTo>
                  <a:pt x="223" y="718"/>
                </a:lnTo>
                <a:lnTo>
                  <a:pt x="222" y="718"/>
                </a:lnTo>
                <a:lnTo>
                  <a:pt x="221" y="717"/>
                </a:lnTo>
                <a:lnTo>
                  <a:pt x="221" y="717"/>
                </a:lnTo>
                <a:lnTo>
                  <a:pt x="221" y="716"/>
                </a:lnTo>
                <a:lnTo>
                  <a:pt x="220" y="716"/>
                </a:lnTo>
                <a:lnTo>
                  <a:pt x="220" y="715"/>
                </a:lnTo>
                <a:lnTo>
                  <a:pt x="221" y="714"/>
                </a:lnTo>
                <a:lnTo>
                  <a:pt x="221" y="711"/>
                </a:lnTo>
                <a:lnTo>
                  <a:pt x="221" y="710"/>
                </a:lnTo>
                <a:lnTo>
                  <a:pt x="221" y="709"/>
                </a:lnTo>
                <a:lnTo>
                  <a:pt x="221" y="708"/>
                </a:lnTo>
                <a:lnTo>
                  <a:pt x="221" y="708"/>
                </a:lnTo>
                <a:lnTo>
                  <a:pt x="221" y="708"/>
                </a:lnTo>
                <a:lnTo>
                  <a:pt x="220" y="708"/>
                </a:lnTo>
                <a:lnTo>
                  <a:pt x="220" y="708"/>
                </a:lnTo>
                <a:lnTo>
                  <a:pt x="217" y="709"/>
                </a:lnTo>
                <a:lnTo>
                  <a:pt x="215" y="709"/>
                </a:lnTo>
                <a:lnTo>
                  <a:pt x="213" y="710"/>
                </a:lnTo>
                <a:lnTo>
                  <a:pt x="210" y="710"/>
                </a:lnTo>
                <a:lnTo>
                  <a:pt x="209" y="710"/>
                </a:lnTo>
                <a:lnTo>
                  <a:pt x="208" y="711"/>
                </a:lnTo>
                <a:lnTo>
                  <a:pt x="205" y="710"/>
                </a:lnTo>
                <a:lnTo>
                  <a:pt x="203" y="710"/>
                </a:lnTo>
                <a:lnTo>
                  <a:pt x="198" y="710"/>
                </a:lnTo>
                <a:lnTo>
                  <a:pt x="195" y="709"/>
                </a:lnTo>
                <a:lnTo>
                  <a:pt x="194" y="709"/>
                </a:lnTo>
                <a:lnTo>
                  <a:pt x="192" y="708"/>
                </a:lnTo>
                <a:lnTo>
                  <a:pt x="191" y="708"/>
                </a:lnTo>
                <a:lnTo>
                  <a:pt x="188" y="706"/>
                </a:lnTo>
                <a:lnTo>
                  <a:pt x="187" y="706"/>
                </a:lnTo>
                <a:lnTo>
                  <a:pt x="186" y="706"/>
                </a:lnTo>
                <a:lnTo>
                  <a:pt x="185" y="706"/>
                </a:lnTo>
                <a:lnTo>
                  <a:pt x="184" y="705"/>
                </a:lnTo>
                <a:lnTo>
                  <a:pt x="181" y="705"/>
                </a:lnTo>
                <a:lnTo>
                  <a:pt x="180" y="705"/>
                </a:lnTo>
                <a:lnTo>
                  <a:pt x="178" y="705"/>
                </a:lnTo>
                <a:lnTo>
                  <a:pt x="177" y="705"/>
                </a:lnTo>
                <a:lnTo>
                  <a:pt x="177" y="706"/>
                </a:lnTo>
                <a:lnTo>
                  <a:pt x="175" y="706"/>
                </a:lnTo>
                <a:lnTo>
                  <a:pt x="173" y="707"/>
                </a:lnTo>
                <a:lnTo>
                  <a:pt x="171" y="709"/>
                </a:lnTo>
                <a:lnTo>
                  <a:pt x="171" y="709"/>
                </a:lnTo>
                <a:lnTo>
                  <a:pt x="170" y="709"/>
                </a:lnTo>
                <a:lnTo>
                  <a:pt x="170" y="709"/>
                </a:lnTo>
                <a:lnTo>
                  <a:pt x="169" y="709"/>
                </a:lnTo>
                <a:lnTo>
                  <a:pt x="168" y="709"/>
                </a:lnTo>
                <a:lnTo>
                  <a:pt x="166" y="708"/>
                </a:lnTo>
                <a:lnTo>
                  <a:pt x="165" y="707"/>
                </a:lnTo>
                <a:lnTo>
                  <a:pt x="160" y="704"/>
                </a:lnTo>
                <a:lnTo>
                  <a:pt x="159" y="703"/>
                </a:lnTo>
                <a:lnTo>
                  <a:pt x="158" y="703"/>
                </a:lnTo>
                <a:lnTo>
                  <a:pt x="155" y="702"/>
                </a:lnTo>
                <a:lnTo>
                  <a:pt x="154" y="701"/>
                </a:lnTo>
                <a:lnTo>
                  <a:pt x="153" y="700"/>
                </a:lnTo>
                <a:lnTo>
                  <a:pt x="149" y="698"/>
                </a:lnTo>
                <a:lnTo>
                  <a:pt x="148" y="698"/>
                </a:lnTo>
                <a:lnTo>
                  <a:pt x="147" y="697"/>
                </a:lnTo>
                <a:lnTo>
                  <a:pt x="147" y="698"/>
                </a:lnTo>
                <a:lnTo>
                  <a:pt x="146" y="698"/>
                </a:lnTo>
                <a:lnTo>
                  <a:pt x="146" y="698"/>
                </a:lnTo>
                <a:lnTo>
                  <a:pt x="145" y="699"/>
                </a:lnTo>
                <a:lnTo>
                  <a:pt x="145" y="699"/>
                </a:lnTo>
                <a:lnTo>
                  <a:pt x="145" y="699"/>
                </a:lnTo>
                <a:lnTo>
                  <a:pt x="145" y="700"/>
                </a:lnTo>
                <a:lnTo>
                  <a:pt x="145" y="703"/>
                </a:lnTo>
                <a:lnTo>
                  <a:pt x="145" y="705"/>
                </a:lnTo>
                <a:lnTo>
                  <a:pt x="145" y="705"/>
                </a:lnTo>
                <a:lnTo>
                  <a:pt x="145" y="706"/>
                </a:lnTo>
                <a:lnTo>
                  <a:pt x="145" y="706"/>
                </a:lnTo>
                <a:lnTo>
                  <a:pt x="144" y="706"/>
                </a:lnTo>
                <a:lnTo>
                  <a:pt x="144" y="706"/>
                </a:lnTo>
                <a:lnTo>
                  <a:pt x="143" y="706"/>
                </a:lnTo>
                <a:lnTo>
                  <a:pt x="141" y="706"/>
                </a:lnTo>
                <a:lnTo>
                  <a:pt x="139" y="706"/>
                </a:lnTo>
                <a:lnTo>
                  <a:pt x="138" y="706"/>
                </a:lnTo>
                <a:lnTo>
                  <a:pt x="137" y="707"/>
                </a:lnTo>
                <a:lnTo>
                  <a:pt x="135" y="707"/>
                </a:lnTo>
                <a:lnTo>
                  <a:pt x="134" y="708"/>
                </a:lnTo>
                <a:lnTo>
                  <a:pt x="133" y="709"/>
                </a:lnTo>
                <a:lnTo>
                  <a:pt x="129" y="712"/>
                </a:lnTo>
                <a:lnTo>
                  <a:pt x="128" y="712"/>
                </a:lnTo>
                <a:lnTo>
                  <a:pt x="127" y="713"/>
                </a:lnTo>
                <a:lnTo>
                  <a:pt x="127" y="713"/>
                </a:lnTo>
                <a:lnTo>
                  <a:pt x="124" y="714"/>
                </a:lnTo>
                <a:lnTo>
                  <a:pt x="123" y="714"/>
                </a:lnTo>
                <a:lnTo>
                  <a:pt x="122" y="714"/>
                </a:lnTo>
                <a:lnTo>
                  <a:pt x="120" y="713"/>
                </a:lnTo>
                <a:lnTo>
                  <a:pt x="118" y="713"/>
                </a:lnTo>
                <a:lnTo>
                  <a:pt x="115" y="713"/>
                </a:lnTo>
                <a:lnTo>
                  <a:pt x="114" y="712"/>
                </a:lnTo>
                <a:lnTo>
                  <a:pt x="114" y="712"/>
                </a:lnTo>
                <a:lnTo>
                  <a:pt x="114" y="712"/>
                </a:lnTo>
                <a:lnTo>
                  <a:pt x="113" y="712"/>
                </a:lnTo>
                <a:lnTo>
                  <a:pt x="113" y="711"/>
                </a:lnTo>
                <a:lnTo>
                  <a:pt x="112" y="708"/>
                </a:lnTo>
                <a:lnTo>
                  <a:pt x="111" y="708"/>
                </a:lnTo>
                <a:lnTo>
                  <a:pt x="111" y="707"/>
                </a:lnTo>
                <a:lnTo>
                  <a:pt x="110" y="706"/>
                </a:lnTo>
                <a:lnTo>
                  <a:pt x="109" y="705"/>
                </a:lnTo>
                <a:lnTo>
                  <a:pt x="108" y="704"/>
                </a:lnTo>
                <a:lnTo>
                  <a:pt x="108" y="704"/>
                </a:lnTo>
                <a:lnTo>
                  <a:pt x="107" y="703"/>
                </a:lnTo>
                <a:lnTo>
                  <a:pt x="105" y="702"/>
                </a:lnTo>
                <a:lnTo>
                  <a:pt x="103" y="701"/>
                </a:lnTo>
                <a:lnTo>
                  <a:pt x="100" y="700"/>
                </a:lnTo>
                <a:lnTo>
                  <a:pt x="100" y="700"/>
                </a:lnTo>
                <a:lnTo>
                  <a:pt x="99" y="699"/>
                </a:lnTo>
                <a:lnTo>
                  <a:pt x="98" y="699"/>
                </a:lnTo>
                <a:lnTo>
                  <a:pt x="97" y="698"/>
                </a:lnTo>
                <a:lnTo>
                  <a:pt x="97" y="697"/>
                </a:lnTo>
                <a:lnTo>
                  <a:pt x="95" y="695"/>
                </a:lnTo>
                <a:lnTo>
                  <a:pt x="94" y="694"/>
                </a:lnTo>
                <a:lnTo>
                  <a:pt x="93" y="693"/>
                </a:lnTo>
                <a:lnTo>
                  <a:pt x="92" y="692"/>
                </a:lnTo>
                <a:lnTo>
                  <a:pt x="90" y="691"/>
                </a:lnTo>
                <a:lnTo>
                  <a:pt x="88" y="690"/>
                </a:lnTo>
                <a:lnTo>
                  <a:pt x="86" y="690"/>
                </a:lnTo>
                <a:lnTo>
                  <a:pt x="85" y="689"/>
                </a:lnTo>
                <a:lnTo>
                  <a:pt x="84" y="689"/>
                </a:lnTo>
                <a:lnTo>
                  <a:pt x="83" y="689"/>
                </a:lnTo>
                <a:lnTo>
                  <a:pt x="81" y="689"/>
                </a:lnTo>
                <a:lnTo>
                  <a:pt x="80" y="690"/>
                </a:lnTo>
                <a:lnTo>
                  <a:pt x="78" y="690"/>
                </a:lnTo>
                <a:lnTo>
                  <a:pt x="73" y="691"/>
                </a:lnTo>
                <a:lnTo>
                  <a:pt x="72" y="692"/>
                </a:lnTo>
                <a:lnTo>
                  <a:pt x="71" y="692"/>
                </a:lnTo>
                <a:lnTo>
                  <a:pt x="70" y="693"/>
                </a:lnTo>
                <a:lnTo>
                  <a:pt x="69" y="694"/>
                </a:lnTo>
                <a:lnTo>
                  <a:pt x="68" y="695"/>
                </a:lnTo>
                <a:lnTo>
                  <a:pt x="67" y="698"/>
                </a:lnTo>
                <a:lnTo>
                  <a:pt x="66" y="700"/>
                </a:lnTo>
                <a:lnTo>
                  <a:pt x="65" y="702"/>
                </a:lnTo>
                <a:lnTo>
                  <a:pt x="63" y="704"/>
                </a:lnTo>
                <a:lnTo>
                  <a:pt x="62" y="706"/>
                </a:lnTo>
                <a:lnTo>
                  <a:pt x="62" y="707"/>
                </a:lnTo>
                <a:lnTo>
                  <a:pt x="61" y="707"/>
                </a:lnTo>
                <a:lnTo>
                  <a:pt x="60" y="708"/>
                </a:lnTo>
                <a:lnTo>
                  <a:pt x="59" y="708"/>
                </a:lnTo>
                <a:lnTo>
                  <a:pt x="59" y="708"/>
                </a:lnTo>
                <a:lnTo>
                  <a:pt x="58" y="708"/>
                </a:lnTo>
                <a:lnTo>
                  <a:pt x="56" y="708"/>
                </a:lnTo>
                <a:lnTo>
                  <a:pt x="54" y="708"/>
                </a:lnTo>
                <a:lnTo>
                  <a:pt x="52" y="709"/>
                </a:lnTo>
                <a:lnTo>
                  <a:pt x="47" y="709"/>
                </a:lnTo>
                <a:lnTo>
                  <a:pt x="36" y="710"/>
                </a:lnTo>
                <a:lnTo>
                  <a:pt x="34" y="710"/>
                </a:lnTo>
                <a:lnTo>
                  <a:pt x="30" y="710"/>
                </a:lnTo>
                <a:lnTo>
                  <a:pt x="28" y="710"/>
                </a:lnTo>
                <a:lnTo>
                  <a:pt x="26" y="710"/>
                </a:lnTo>
                <a:lnTo>
                  <a:pt x="23" y="711"/>
                </a:lnTo>
                <a:lnTo>
                  <a:pt x="22" y="711"/>
                </a:lnTo>
                <a:lnTo>
                  <a:pt x="20" y="711"/>
                </a:lnTo>
                <a:lnTo>
                  <a:pt x="17" y="710"/>
                </a:lnTo>
                <a:lnTo>
                  <a:pt x="16" y="710"/>
                </a:lnTo>
                <a:lnTo>
                  <a:pt x="15" y="710"/>
                </a:lnTo>
                <a:lnTo>
                  <a:pt x="13" y="711"/>
                </a:lnTo>
                <a:lnTo>
                  <a:pt x="12" y="711"/>
                </a:lnTo>
                <a:lnTo>
                  <a:pt x="10" y="711"/>
                </a:lnTo>
                <a:lnTo>
                  <a:pt x="9" y="711"/>
                </a:lnTo>
                <a:lnTo>
                  <a:pt x="7" y="711"/>
                </a:lnTo>
                <a:lnTo>
                  <a:pt x="6" y="711"/>
                </a:lnTo>
                <a:lnTo>
                  <a:pt x="5" y="710"/>
                </a:lnTo>
                <a:lnTo>
                  <a:pt x="4" y="710"/>
                </a:lnTo>
                <a:lnTo>
                  <a:pt x="3" y="709"/>
                </a:lnTo>
                <a:lnTo>
                  <a:pt x="3" y="708"/>
                </a:lnTo>
                <a:lnTo>
                  <a:pt x="2" y="708"/>
                </a:lnTo>
                <a:lnTo>
                  <a:pt x="1" y="707"/>
                </a:lnTo>
                <a:lnTo>
                  <a:pt x="1" y="706"/>
                </a:lnTo>
                <a:lnTo>
                  <a:pt x="1" y="705"/>
                </a:lnTo>
                <a:lnTo>
                  <a:pt x="1" y="703"/>
                </a:lnTo>
                <a:lnTo>
                  <a:pt x="0" y="702"/>
                </a:lnTo>
                <a:lnTo>
                  <a:pt x="0" y="700"/>
                </a:lnTo>
              </a:path>
            </a:pathLst>
          </a:custGeom>
          <a:noFill/>
          <a:ln w="26988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325" name="Freeform 262">
            <a:extLst>
              <a:ext uri="{FF2B5EF4-FFF2-40B4-BE49-F238E27FC236}">
                <a16:creationId xmlns:a16="http://schemas.microsoft.com/office/drawing/2014/main" id="{ECE54623-80E8-448C-8C52-38F5C13E7194}"/>
              </a:ext>
            </a:extLst>
          </p:cNvPr>
          <p:cNvSpPr>
            <a:spLocks/>
          </p:cNvSpPr>
          <p:nvPr/>
        </p:nvSpPr>
        <p:spPr bwMode="auto">
          <a:xfrm>
            <a:off x="7933968" y="1793008"/>
            <a:ext cx="651170" cy="740846"/>
          </a:xfrm>
          <a:custGeom>
            <a:avLst/>
            <a:gdLst>
              <a:gd name="T0" fmla="*/ 255 w 639"/>
              <a:gd name="T1" fmla="*/ 699 h 727"/>
              <a:gd name="T2" fmla="*/ 242 w 639"/>
              <a:gd name="T3" fmla="*/ 716 h 727"/>
              <a:gd name="T4" fmla="*/ 217 w 639"/>
              <a:gd name="T5" fmla="*/ 726 h 727"/>
              <a:gd name="T6" fmla="*/ 198 w 639"/>
              <a:gd name="T7" fmla="*/ 720 h 727"/>
              <a:gd name="T8" fmla="*/ 178 w 639"/>
              <a:gd name="T9" fmla="*/ 720 h 727"/>
              <a:gd name="T10" fmla="*/ 151 w 639"/>
              <a:gd name="T11" fmla="*/ 721 h 727"/>
              <a:gd name="T12" fmla="*/ 146 w 639"/>
              <a:gd name="T13" fmla="*/ 702 h 727"/>
              <a:gd name="T14" fmla="*/ 138 w 639"/>
              <a:gd name="T15" fmla="*/ 677 h 727"/>
              <a:gd name="T16" fmla="*/ 137 w 639"/>
              <a:gd name="T17" fmla="*/ 648 h 727"/>
              <a:gd name="T18" fmla="*/ 123 w 639"/>
              <a:gd name="T19" fmla="*/ 643 h 727"/>
              <a:gd name="T20" fmla="*/ 120 w 639"/>
              <a:gd name="T21" fmla="*/ 634 h 727"/>
              <a:gd name="T22" fmla="*/ 119 w 639"/>
              <a:gd name="T23" fmla="*/ 622 h 727"/>
              <a:gd name="T24" fmla="*/ 128 w 639"/>
              <a:gd name="T25" fmla="*/ 611 h 727"/>
              <a:gd name="T26" fmla="*/ 112 w 639"/>
              <a:gd name="T27" fmla="*/ 608 h 727"/>
              <a:gd name="T28" fmla="*/ 124 w 639"/>
              <a:gd name="T29" fmla="*/ 584 h 727"/>
              <a:gd name="T30" fmla="*/ 146 w 639"/>
              <a:gd name="T31" fmla="*/ 582 h 727"/>
              <a:gd name="T32" fmla="*/ 166 w 639"/>
              <a:gd name="T33" fmla="*/ 566 h 727"/>
              <a:gd name="T34" fmla="*/ 161 w 639"/>
              <a:gd name="T35" fmla="*/ 553 h 727"/>
              <a:gd name="T36" fmla="*/ 166 w 639"/>
              <a:gd name="T37" fmla="*/ 524 h 727"/>
              <a:gd name="T38" fmla="*/ 173 w 639"/>
              <a:gd name="T39" fmla="*/ 490 h 727"/>
              <a:gd name="T40" fmla="*/ 176 w 639"/>
              <a:gd name="T41" fmla="*/ 451 h 727"/>
              <a:gd name="T42" fmla="*/ 145 w 639"/>
              <a:gd name="T43" fmla="*/ 437 h 727"/>
              <a:gd name="T44" fmla="*/ 129 w 639"/>
              <a:gd name="T45" fmla="*/ 423 h 727"/>
              <a:gd name="T46" fmla="*/ 102 w 639"/>
              <a:gd name="T47" fmla="*/ 401 h 727"/>
              <a:gd name="T48" fmla="*/ 72 w 639"/>
              <a:gd name="T49" fmla="*/ 402 h 727"/>
              <a:gd name="T50" fmla="*/ 46 w 639"/>
              <a:gd name="T51" fmla="*/ 384 h 727"/>
              <a:gd name="T52" fmla="*/ 48 w 639"/>
              <a:gd name="T53" fmla="*/ 375 h 727"/>
              <a:gd name="T54" fmla="*/ 20 w 639"/>
              <a:gd name="T55" fmla="*/ 374 h 727"/>
              <a:gd name="T56" fmla="*/ 0 w 639"/>
              <a:gd name="T57" fmla="*/ 373 h 727"/>
              <a:gd name="T58" fmla="*/ 9 w 639"/>
              <a:gd name="T59" fmla="*/ 352 h 727"/>
              <a:gd name="T60" fmla="*/ 8 w 639"/>
              <a:gd name="T61" fmla="*/ 333 h 727"/>
              <a:gd name="T62" fmla="*/ 27 w 639"/>
              <a:gd name="T63" fmla="*/ 324 h 727"/>
              <a:gd name="T64" fmla="*/ 37 w 639"/>
              <a:gd name="T65" fmla="*/ 309 h 727"/>
              <a:gd name="T66" fmla="*/ 48 w 639"/>
              <a:gd name="T67" fmla="*/ 286 h 727"/>
              <a:gd name="T68" fmla="*/ 79 w 639"/>
              <a:gd name="T69" fmla="*/ 275 h 727"/>
              <a:gd name="T70" fmla="*/ 111 w 639"/>
              <a:gd name="T71" fmla="*/ 251 h 727"/>
              <a:gd name="T72" fmla="*/ 129 w 639"/>
              <a:gd name="T73" fmla="*/ 254 h 727"/>
              <a:gd name="T74" fmla="*/ 158 w 639"/>
              <a:gd name="T75" fmla="*/ 246 h 727"/>
              <a:gd name="T76" fmla="*/ 182 w 639"/>
              <a:gd name="T77" fmla="*/ 235 h 727"/>
              <a:gd name="T78" fmla="*/ 200 w 639"/>
              <a:gd name="T79" fmla="*/ 233 h 727"/>
              <a:gd name="T80" fmla="*/ 227 w 639"/>
              <a:gd name="T81" fmla="*/ 218 h 727"/>
              <a:gd name="T82" fmla="*/ 243 w 639"/>
              <a:gd name="T83" fmla="*/ 204 h 727"/>
              <a:gd name="T84" fmla="*/ 249 w 639"/>
              <a:gd name="T85" fmla="*/ 187 h 727"/>
              <a:gd name="T86" fmla="*/ 271 w 639"/>
              <a:gd name="T87" fmla="*/ 178 h 727"/>
              <a:gd name="T88" fmla="*/ 329 w 639"/>
              <a:gd name="T89" fmla="*/ 183 h 727"/>
              <a:gd name="T90" fmla="*/ 360 w 639"/>
              <a:gd name="T91" fmla="*/ 184 h 727"/>
              <a:gd name="T92" fmla="*/ 395 w 639"/>
              <a:gd name="T93" fmla="*/ 172 h 727"/>
              <a:gd name="T94" fmla="*/ 411 w 639"/>
              <a:gd name="T95" fmla="*/ 160 h 727"/>
              <a:gd name="T96" fmla="*/ 410 w 639"/>
              <a:gd name="T97" fmla="*/ 130 h 727"/>
              <a:gd name="T98" fmla="*/ 424 w 639"/>
              <a:gd name="T99" fmla="*/ 126 h 727"/>
              <a:gd name="T100" fmla="*/ 436 w 639"/>
              <a:gd name="T101" fmla="*/ 112 h 727"/>
              <a:gd name="T102" fmla="*/ 453 w 639"/>
              <a:gd name="T103" fmla="*/ 100 h 727"/>
              <a:gd name="T104" fmla="*/ 455 w 639"/>
              <a:gd name="T105" fmla="*/ 75 h 727"/>
              <a:gd name="T106" fmla="*/ 464 w 639"/>
              <a:gd name="T107" fmla="*/ 77 h 727"/>
              <a:gd name="T108" fmla="*/ 485 w 639"/>
              <a:gd name="T109" fmla="*/ 76 h 727"/>
              <a:gd name="T110" fmla="*/ 499 w 639"/>
              <a:gd name="T111" fmla="*/ 82 h 727"/>
              <a:gd name="T112" fmla="*/ 510 w 639"/>
              <a:gd name="T113" fmla="*/ 93 h 727"/>
              <a:gd name="T114" fmla="*/ 544 w 639"/>
              <a:gd name="T115" fmla="*/ 86 h 727"/>
              <a:gd name="T116" fmla="*/ 569 w 639"/>
              <a:gd name="T117" fmla="*/ 62 h 727"/>
              <a:gd name="T118" fmla="*/ 582 w 639"/>
              <a:gd name="T119" fmla="*/ 44 h 727"/>
              <a:gd name="T120" fmla="*/ 609 w 639"/>
              <a:gd name="T121" fmla="*/ 44 h 727"/>
              <a:gd name="T122" fmla="*/ 620 w 639"/>
              <a:gd name="T123" fmla="*/ 28 h 727"/>
              <a:gd name="T124" fmla="*/ 638 w 639"/>
              <a:gd name="T125" fmla="*/ 3 h 7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639" h="727">
                <a:moveTo>
                  <a:pt x="276" y="700"/>
                </a:moveTo>
                <a:lnTo>
                  <a:pt x="276" y="694"/>
                </a:lnTo>
                <a:lnTo>
                  <a:pt x="276" y="692"/>
                </a:lnTo>
                <a:lnTo>
                  <a:pt x="276" y="692"/>
                </a:lnTo>
                <a:lnTo>
                  <a:pt x="276" y="691"/>
                </a:lnTo>
                <a:lnTo>
                  <a:pt x="275" y="690"/>
                </a:lnTo>
                <a:lnTo>
                  <a:pt x="275" y="690"/>
                </a:lnTo>
                <a:lnTo>
                  <a:pt x="275" y="690"/>
                </a:lnTo>
                <a:lnTo>
                  <a:pt x="272" y="691"/>
                </a:lnTo>
                <a:lnTo>
                  <a:pt x="270" y="692"/>
                </a:lnTo>
                <a:lnTo>
                  <a:pt x="268" y="692"/>
                </a:lnTo>
                <a:lnTo>
                  <a:pt x="266" y="693"/>
                </a:lnTo>
                <a:lnTo>
                  <a:pt x="263" y="695"/>
                </a:lnTo>
                <a:lnTo>
                  <a:pt x="258" y="697"/>
                </a:lnTo>
                <a:lnTo>
                  <a:pt x="256" y="698"/>
                </a:lnTo>
                <a:lnTo>
                  <a:pt x="255" y="699"/>
                </a:lnTo>
                <a:lnTo>
                  <a:pt x="255" y="699"/>
                </a:lnTo>
                <a:lnTo>
                  <a:pt x="254" y="700"/>
                </a:lnTo>
                <a:lnTo>
                  <a:pt x="254" y="701"/>
                </a:lnTo>
                <a:lnTo>
                  <a:pt x="253" y="702"/>
                </a:lnTo>
                <a:lnTo>
                  <a:pt x="252" y="705"/>
                </a:lnTo>
                <a:lnTo>
                  <a:pt x="251" y="708"/>
                </a:lnTo>
                <a:lnTo>
                  <a:pt x="250" y="709"/>
                </a:lnTo>
                <a:lnTo>
                  <a:pt x="250" y="710"/>
                </a:lnTo>
                <a:lnTo>
                  <a:pt x="249" y="712"/>
                </a:lnTo>
                <a:lnTo>
                  <a:pt x="248" y="714"/>
                </a:lnTo>
                <a:lnTo>
                  <a:pt x="247" y="714"/>
                </a:lnTo>
                <a:lnTo>
                  <a:pt x="246" y="715"/>
                </a:lnTo>
                <a:lnTo>
                  <a:pt x="246" y="715"/>
                </a:lnTo>
                <a:lnTo>
                  <a:pt x="246" y="715"/>
                </a:lnTo>
                <a:lnTo>
                  <a:pt x="243" y="716"/>
                </a:lnTo>
                <a:lnTo>
                  <a:pt x="242" y="716"/>
                </a:lnTo>
                <a:lnTo>
                  <a:pt x="241" y="717"/>
                </a:lnTo>
                <a:lnTo>
                  <a:pt x="239" y="718"/>
                </a:lnTo>
                <a:lnTo>
                  <a:pt x="237" y="719"/>
                </a:lnTo>
                <a:lnTo>
                  <a:pt x="236" y="720"/>
                </a:lnTo>
                <a:lnTo>
                  <a:pt x="235" y="720"/>
                </a:lnTo>
                <a:lnTo>
                  <a:pt x="234" y="721"/>
                </a:lnTo>
                <a:lnTo>
                  <a:pt x="233" y="721"/>
                </a:lnTo>
                <a:lnTo>
                  <a:pt x="228" y="721"/>
                </a:lnTo>
                <a:lnTo>
                  <a:pt x="227" y="722"/>
                </a:lnTo>
                <a:lnTo>
                  <a:pt x="225" y="722"/>
                </a:lnTo>
                <a:lnTo>
                  <a:pt x="224" y="723"/>
                </a:lnTo>
                <a:lnTo>
                  <a:pt x="223" y="723"/>
                </a:lnTo>
                <a:lnTo>
                  <a:pt x="221" y="725"/>
                </a:lnTo>
                <a:lnTo>
                  <a:pt x="220" y="725"/>
                </a:lnTo>
                <a:lnTo>
                  <a:pt x="219" y="726"/>
                </a:lnTo>
                <a:lnTo>
                  <a:pt x="217" y="726"/>
                </a:lnTo>
                <a:lnTo>
                  <a:pt x="216" y="727"/>
                </a:lnTo>
                <a:lnTo>
                  <a:pt x="215" y="727"/>
                </a:lnTo>
                <a:lnTo>
                  <a:pt x="213" y="727"/>
                </a:lnTo>
                <a:lnTo>
                  <a:pt x="212" y="727"/>
                </a:lnTo>
                <a:lnTo>
                  <a:pt x="211" y="726"/>
                </a:lnTo>
                <a:lnTo>
                  <a:pt x="209" y="726"/>
                </a:lnTo>
                <a:lnTo>
                  <a:pt x="208" y="725"/>
                </a:lnTo>
                <a:lnTo>
                  <a:pt x="206" y="724"/>
                </a:lnTo>
                <a:lnTo>
                  <a:pt x="205" y="724"/>
                </a:lnTo>
                <a:lnTo>
                  <a:pt x="204" y="724"/>
                </a:lnTo>
                <a:lnTo>
                  <a:pt x="204" y="723"/>
                </a:lnTo>
                <a:lnTo>
                  <a:pt x="203" y="722"/>
                </a:lnTo>
                <a:lnTo>
                  <a:pt x="202" y="722"/>
                </a:lnTo>
                <a:lnTo>
                  <a:pt x="201" y="721"/>
                </a:lnTo>
                <a:lnTo>
                  <a:pt x="199" y="720"/>
                </a:lnTo>
                <a:lnTo>
                  <a:pt x="198" y="720"/>
                </a:lnTo>
                <a:lnTo>
                  <a:pt x="195" y="717"/>
                </a:lnTo>
                <a:lnTo>
                  <a:pt x="194" y="717"/>
                </a:lnTo>
                <a:lnTo>
                  <a:pt x="193" y="716"/>
                </a:lnTo>
                <a:lnTo>
                  <a:pt x="193" y="716"/>
                </a:lnTo>
                <a:lnTo>
                  <a:pt x="192" y="716"/>
                </a:lnTo>
                <a:lnTo>
                  <a:pt x="191" y="716"/>
                </a:lnTo>
                <a:lnTo>
                  <a:pt x="189" y="716"/>
                </a:lnTo>
                <a:lnTo>
                  <a:pt x="188" y="717"/>
                </a:lnTo>
                <a:lnTo>
                  <a:pt x="185" y="719"/>
                </a:lnTo>
                <a:lnTo>
                  <a:pt x="183" y="719"/>
                </a:lnTo>
                <a:lnTo>
                  <a:pt x="182" y="719"/>
                </a:lnTo>
                <a:lnTo>
                  <a:pt x="181" y="720"/>
                </a:lnTo>
                <a:lnTo>
                  <a:pt x="181" y="720"/>
                </a:lnTo>
                <a:lnTo>
                  <a:pt x="180" y="720"/>
                </a:lnTo>
                <a:lnTo>
                  <a:pt x="179" y="720"/>
                </a:lnTo>
                <a:lnTo>
                  <a:pt x="178" y="720"/>
                </a:lnTo>
                <a:lnTo>
                  <a:pt x="178" y="719"/>
                </a:lnTo>
                <a:lnTo>
                  <a:pt x="177" y="719"/>
                </a:lnTo>
                <a:lnTo>
                  <a:pt x="174" y="716"/>
                </a:lnTo>
                <a:lnTo>
                  <a:pt x="173" y="715"/>
                </a:lnTo>
                <a:lnTo>
                  <a:pt x="172" y="715"/>
                </a:lnTo>
                <a:lnTo>
                  <a:pt x="172" y="715"/>
                </a:lnTo>
                <a:lnTo>
                  <a:pt x="171" y="715"/>
                </a:lnTo>
                <a:lnTo>
                  <a:pt x="170" y="715"/>
                </a:lnTo>
                <a:lnTo>
                  <a:pt x="170" y="715"/>
                </a:lnTo>
                <a:lnTo>
                  <a:pt x="169" y="715"/>
                </a:lnTo>
                <a:lnTo>
                  <a:pt x="166" y="716"/>
                </a:lnTo>
                <a:lnTo>
                  <a:pt x="164" y="717"/>
                </a:lnTo>
                <a:lnTo>
                  <a:pt x="158" y="719"/>
                </a:lnTo>
                <a:lnTo>
                  <a:pt x="154" y="720"/>
                </a:lnTo>
                <a:lnTo>
                  <a:pt x="153" y="720"/>
                </a:lnTo>
                <a:lnTo>
                  <a:pt x="151" y="721"/>
                </a:lnTo>
                <a:lnTo>
                  <a:pt x="149" y="721"/>
                </a:lnTo>
                <a:lnTo>
                  <a:pt x="149" y="720"/>
                </a:lnTo>
                <a:lnTo>
                  <a:pt x="148" y="720"/>
                </a:lnTo>
                <a:lnTo>
                  <a:pt x="148" y="720"/>
                </a:lnTo>
                <a:lnTo>
                  <a:pt x="147" y="720"/>
                </a:lnTo>
                <a:lnTo>
                  <a:pt x="148" y="720"/>
                </a:lnTo>
                <a:lnTo>
                  <a:pt x="148" y="718"/>
                </a:lnTo>
                <a:lnTo>
                  <a:pt x="148" y="716"/>
                </a:lnTo>
                <a:lnTo>
                  <a:pt x="148" y="714"/>
                </a:lnTo>
                <a:lnTo>
                  <a:pt x="148" y="712"/>
                </a:lnTo>
                <a:lnTo>
                  <a:pt x="148" y="710"/>
                </a:lnTo>
                <a:lnTo>
                  <a:pt x="148" y="709"/>
                </a:lnTo>
                <a:lnTo>
                  <a:pt x="147" y="707"/>
                </a:lnTo>
                <a:lnTo>
                  <a:pt x="147" y="705"/>
                </a:lnTo>
                <a:lnTo>
                  <a:pt x="146" y="703"/>
                </a:lnTo>
                <a:lnTo>
                  <a:pt x="146" y="702"/>
                </a:lnTo>
                <a:lnTo>
                  <a:pt x="145" y="701"/>
                </a:lnTo>
                <a:lnTo>
                  <a:pt x="144" y="700"/>
                </a:lnTo>
                <a:lnTo>
                  <a:pt x="143" y="699"/>
                </a:lnTo>
                <a:lnTo>
                  <a:pt x="142" y="698"/>
                </a:lnTo>
                <a:lnTo>
                  <a:pt x="141" y="698"/>
                </a:lnTo>
                <a:lnTo>
                  <a:pt x="139" y="697"/>
                </a:lnTo>
                <a:lnTo>
                  <a:pt x="139" y="696"/>
                </a:lnTo>
                <a:lnTo>
                  <a:pt x="138" y="696"/>
                </a:lnTo>
                <a:lnTo>
                  <a:pt x="138" y="695"/>
                </a:lnTo>
                <a:lnTo>
                  <a:pt x="138" y="695"/>
                </a:lnTo>
                <a:lnTo>
                  <a:pt x="138" y="694"/>
                </a:lnTo>
                <a:lnTo>
                  <a:pt x="138" y="693"/>
                </a:lnTo>
                <a:lnTo>
                  <a:pt x="138" y="687"/>
                </a:lnTo>
                <a:lnTo>
                  <a:pt x="138" y="686"/>
                </a:lnTo>
                <a:lnTo>
                  <a:pt x="138" y="682"/>
                </a:lnTo>
                <a:lnTo>
                  <a:pt x="138" y="677"/>
                </a:lnTo>
                <a:lnTo>
                  <a:pt x="139" y="675"/>
                </a:lnTo>
                <a:lnTo>
                  <a:pt x="139" y="673"/>
                </a:lnTo>
                <a:lnTo>
                  <a:pt x="140" y="667"/>
                </a:lnTo>
                <a:lnTo>
                  <a:pt x="141" y="665"/>
                </a:lnTo>
                <a:lnTo>
                  <a:pt x="141" y="664"/>
                </a:lnTo>
                <a:lnTo>
                  <a:pt x="141" y="661"/>
                </a:lnTo>
                <a:lnTo>
                  <a:pt x="141" y="659"/>
                </a:lnTo>
                <a:lnTo>
                  <a:pt x="141" y="656"/>
                </a:lnTo>
                <a:lnTo>
                  <a:pt x="141" y="654"/>
                </a:lnTo>
                <a:lnTo>
                  <a:pt x="141" y="652"/>
                </a:lnTo>
                <a:lnTo>
                  <a:pt x="140" y="652"/>
                </a:lnTo>
                <a:lnTo>
                  <a:pt x="140" y="651"/>
                </a:lnTo>
                <a:lnTo>
                  <a:pt x="139" y="650"/>
                </a:lnTo>
                <a:lnTo>
                  <a:pt x="139" y="650"/>
                </a:lnTo>
                <a:lnTo>
                  <a:pt x="138" y="649"/>
                </a:lnTo>
                <a:lnTo>
                  <a:pt x="137" y="648"/>
                </a:lnTo>
                <a:lnTo>
                  <a:pt x="135" y="648"/>
                </a:lnTo>
                <a:lnTo>
                  <a:pt x="134" y="647"/>
                </a:lnTo>
                <a:lnTo>
                  <a:pt x="132" y="647"/>
                </a:lnTo>
                <a:lnTo>
                  <a:pt x="131" y="646"/>
                </a:lnTo>
                <a:lnTo>
                  <a:pt x="129" y="646"/>
                </a:lnTo>
                <a:lnTo>
                  <a:pt x="126" y="646"/>
                </a:lnTo>
                <a:lnTo>
                  <a:pt x="125" y="646"/>
                </a:lnTo>
                <a:lnTo>
                  <a:pt x="124" y="646"/>
                </a:lnTo>
                <a:lnTo>
                  <a:pt x="124" y="646"/>
                </a:lnTo>
                <a:lnTo>
                  <a:pt x="123" y="646"/>
                </a:lnTo>
                <a:lnTo>
                  <a:pt x="123" y="645"/>
                </a:lnTo>
                <a:lnTo>
                  <a:pt x="122" y="645"/>
                </a:lnTo>
                <a:lnTo>
                  <a:pt x="122" y="645"/>
                </a:lnTo>
                <a:lnTo>
                  <a:pt x="122" y="644"/>
                </a:lnTo>
                <a:lnTo>
                  <a:pt x="122" y="644"/>
                </a:lnTo>
                <a:lnTo>
                  <a:pt x="123" y="643"/>
                </a:lnTo>
                <a:lnTo>
                  <a:pt x="123" y="642"/>
                </a:lnTo>
                <a:lnTo>
                  <a:pt x="123" y="641"/>
                </a:lnTo>
                <a:lnTo>
                  <a:pt x="122" y="640"/>
                </a:lnTo>
                <a:lnTo>
                  <a:pt x="122" y="640"/>
                </a:lnTo>
                <a:lnTo>
                  <a:pt x="121" y="639"/>
                </a:lnTo>
                <a:lnTo>
                  <a:pt x="120" y="638"/>
                </a:lnTo>
                <a:lnTo>
                  <a:pt x="118" y="637"/>
                </a:lnTo>
                <a:lnTo>
                  <a:pt x="117" y="636"/>
                </a:lnTo>
                <a:lnTo>
                  <a:pt x="116" y="636"/>
                </a:lnTo>
                <a:lnTo>
                  <a:pt x="116" y="635"/>
                </a:lnTo>
                <a:lnTo>
                  <a:pt x="116" y="635"/>
                </a:lnTo>
                <a:lnTo>
                  <a:pt x="116" y="635"/>
                </a:lnTo>
                <a:lnTo>
                  <a:pt x="116" y="635"/>
                </a:lnTo>
                <a:lnTo>
                  <a:pt x="117" y="635"/>
                </a:lnTo>
                <a:lnTo>
                  <a:pt x="118" y="634"/>
                </a:lnTo>
                <a:lnTo>
                  <a:pt x="120" y="634"/>
                </a:lnTo>
                <a:lnTo>
                  <a:pt x="121" y="634"/>
                </a:lnTo>
                <a:lnTo>
                  <a:pt x="122" y="634"/>
                </a:lnTo>
                <a:lnTo>
                  <a:pt x="123" y="633"/>
                </a:lnTo>
                <a:lnTo>
                  <a:pt x="124" y="633"/>
                </a:lnTo>
                <a:lnTo>
                  <a:pt x="124" y="632"/>
                </a:lnTo>
                <a:lnTo>
                  <a:pt x="124" y="632"/>
                </a:lnTo>
                <a:lnTo>
                  <a:pt x="125" y="631"/>
                </a:lnTo>
                <a:lnTo>
                  <a:pt x="125" y="631"/>
                </a:lnTo>
                <a:lnTo>
                  <a:pt x="124" y="630"/>
                </a:lnTo>
                <a:lnTo>
                  <a:pt x="124" y="629"/>
                </a:lnTo>
                <a:lnTo>
                  <a:pt x="123" y="628"/>
                </a:lnTo>
                <a:lnTo>
                  <a:pt x="123" y="627"/>
                </a:lnTo>
                <a:lnTo>
                  <a:pt x="122" y="626"/>
                </a:lnTo>
                <a:lnTo>
                  <a:pt x="120" y="624"/>
                </a:lnTo>
                <a:lnTo>
                  <a:pt x="120" y="623"/>
                </a:lnTo>
                <a:lnTo>
                  <a:pt x="119" y="622"/>
                </a:lnTo>
                <a:lnTo>
                  <a:pt x="119" y="622"/>
                </a:lnTo>
                <a:lnTo>
                  <a:pt x="119" y="621"/>
                </a:lnTo>
                <a:lnTo>
                  <a:pt x="119" y="620"/>
                </a:lnTo>
                <a:lnTo>
                  <a:pt x="119" y="619"/>
                </a:lnTo>
                <a:lnTo>
                  <a:pt x="119" y="619"/>
                </a:lnTo>
                <a:lnTo>
                  <a:pt x="119" y="618"/>
                </a:lnTo>
                <a:lnTo>
                  <a:pt x="119" y="618"/>
                </a:lnTo>
                <a:lnTo>
                  <a:pt x="120" y="618"/>
                </a:lnTo>
                <a:lnTo>
                  <a:pt x="125" y="615"/>
                </a:lnTo>
                <a:lnTo>
                  <a:pt x="127" y="614"/>
                </a:lnTo>
                <a:lnTo>
                  <a:pt x="127" y="614"/>
                </a:lnTo>
                <a:lnTo>
                  <a:pt x="128" y="613"/>
                </a:lnTo>
                <a:lnTo>
                  <a:pt x="128" y="613"/>
                </a:lnTo>
                <a:lnTo>
                  <a:pt x="129" y="612"/>
                </a:lnTo>
                <a:lnTo>
                  <a:pt x="128" y="612"/>
                </a:lnTo>
                <a:lnTo>
                  <a:pt x="128" y="611"/>
                </a:lnTo>
                <a:lnTo>
                  <a:pt x="128" y="611"/>
                </a:lnTo>
                <a:lnTo>
                  <a:pt x="127" y="610"/>
                </a:lnTo>
                <a:lnTo>
                  <a:pt x="127" y="610"/>
                </a:lnTo>
                <a:lnTo>
                  <a:pt x="126" y="609"/>
                </a:lnTo>
                <a:lnTo>
                  <a:pt x="125" y="609"/>
                </a:lnTo>
                <a:lnTo>
                  <a:pt x="123" y="609"/>
                </a:lnTo>
                <a:lnTo>
                  <a:pt x="122" y="609"/>
                </a:lnTo>
                <a:lnTo>
                  <a:pt x="120" y="609"/>
                </a:lnTo>
                <a:lnTo>
                  <a:pt x="118" y="609"/>
                </a:lnTo>
                <a:lnTo>
                  <a:pt x="116" y="609"/>
                </a:lnTo>
                <a:lnTo>
                  <a:pt x="115" y="609"/>
                </a:lnTo>
                <a:lnTo>
                  <a:pt x="114" y="609"/>
                </a:lnTo>
                <a:lnTo>
                  <a:pt x="113" y="609"/>
                </a:lnTo>
                <a:lnTo>
                  <a:pt x="113" y="609"/>
                </a:lnTo>
                <a:lnTo>
                  <a:pt x="112" y="608"/>
                </a:lnTo>
                <a:lnTo>
                  <a:pt x="112" y="608"/>
                </a:lnTo>
                <a:lnTo>
                  <a:pt x="111" y="607"/>
                </a:lnTo>
                <a:lnTo>
                  <a:pt x="111" y="606"/>
                </a:lnTo>
                <a:lnTo>
                  <a:pt x="111" y="605"/>
                </a:lnTo>
                <a:lnTo>
                  <a:pt x="111" y="604"/>
                </a:lnTo>
                <a:lnTo>
                  <a:pt x="111" y="603"/>
                </a:lnTo>
                <a:lnTo>
                  <a:pt x="111" y="601"/>
                </a:lnTo>
                <a:lnTo>
                  <a:pt x="112" y="600"/>
                </a:lnTo>
                <a:lnTo>
                  <a:pt x="112" y="599"/>
                </a:lnTo>
                <a:lnTo>
                  <a:pt x="113" y="598"/>
                </a:lnTo>
                <a:lnTo>
                  <a:pt x="114" y="596"/>
                </a:lnTo>
                <a:lnTo>
                  <a:pt x="118" y="591"/>
                </a:lnTo>
                <a:lnTo>
                  <a:pt x="119" y="589"/>
                </a:lnTo>
                <a:lnTo>
                  <a:pt x="120" y="588"/>
                </a:lnTo>
                <a:lnTo>
                  <a:pt x="122" y="587"/>
                </a:lnTo>
                <a:lnTo>
                  <a:pt x="123" y="586"/>
                </a:lnTo>
                <a:lnTo>
                  <a:pt x="124" y="584"/>
                </a:lnTo>
                <a:lnTo>
                  <a:pt x="125" y="584"/>
                </a:lnTo>
                <a:lnTo>
                  <a:pt x="127" y="582"/>
                </a:lnTo>
                <a:lnTo>
                  <a:pt x="128" y="581"/>
                </a:lnTo>
                <a:lnTo>
                  <a:pt x="130" y="581"/>
                </a:lnTo>
                <a:lnTo>
                  <a:pt x="132" y="580"/>
                </a:lnTo>
                <a:lnTo>
                  <a:pt x="133" y="579"/>
                </a:lnTo>
                <a:lnTo>
                  <a:pt x="134" y="579"/>
                </a:lnTo>
                <a:lnTo>
                  <a:pt x="135" y="578"/>
                </a:lnTo>
                <a:lnTo>
                  <a:pt x="137" y="578"/>
                </a:lnTo>
                <a:lnTo>
                  <a:pt x="138" y="578"/>
                </a:lnTo>
                <a:lnTo>
                  <a:pt x="139" y="578"/>
                </a:lnTo>
                <a:lnTo>
                  <a:pt x="139" y="579"/>
                </a:lnTo>
                <a:lnTo>
                  <a:pt x="140" y="579"/>
                </a:lnTo>
                <a:lnTo>
                  <a:pt x="144" y="581"/>
                </a:lnTo>
                <a:lnTo>
                  <a:pt x="145" y="582"/>
                </a:lnTo>
                <a:lnTo>
                  <a:pt x="146" y="582"/>
                </a:lnTo>
                <a:lnTo>
                  <a:pt x="147" y="582"/>
                </a:lnTo>
                <a:lnTo>
                  <a:pt x="147" y="582"/>
                </a:lnTo>
                <a:lnTo>
                  <a:pt x="148" y="582"/>
                </a:lnTo>
                <a:lnTo>
                  <a:pt x="149" y="582"/>
                </a:lnTo>
                <a:lnTo>
                  <a:pt x="150" y="582"/>
                </a:lnTo>
                <a:lnTo>
                  <a:pt x="150" y="581"/>
                </a:lnTo>
                <a:lnTo>
                  <a:pt x="151" y="581"/>
                </a:lnTo>
                <a:lnTo>
                  <a:pt x="152" y="580"/>
                </a:lnTo>
                <a:lnTo>
                  <a:pt x="153" y="579"/>
                </a:lnTo>
                <a:lnTo>
                  <a:pt x="155" y="575"/>
                </a:lnTo>
                <a:lnTo>
                  <a:pt x="156" y="574"/>
                </a:lnTo>
                <a:lnTo>
                  <a:pt x="158" y="573"/>
                </a:lnTo>
                <a:lnTo>
                  <a:pt x="159" y="571"/>
                </a:lnTo>
                <a:lnTo>
                  <a:pt x="163" y="568"/>
                </a:lnTo>
                <a:lnTo>
                  <a:pt x="165" y="566"/>
                </a:lnTo>
                <a:lnTo>
                  <a:pt x="166" y="566"/>
                </a:lnTo>
                <a:lnTo>
                  <a:pt x="166" y="565"/>
                </a:lnTo>
                <a:lnTo>
                  <a:pt x="167" y="564"/>
                </a:lnTo>
                <a:lnTo>
                  <a:pt x="167" y="563"/>
                </a:lnTo>
                <a:lnTo>
                  <a:pt x="167" y="563"/>
                </a:lnTo>
                <a:lnTo>
                  <a:pt x="167" y="562"/>
                </a:lnTo>
                <a:lnTo>
                  <a:pt x="167" y="561"/>
                </a:lnTo>
                <a:lnTo>
                  <a:pt x="167" y="560"/>
                </a:lnTo>
                <a:lnTo>
                  <a:pt x="166" y="559"/>
                </a:lnTo>
                <a:lnTo>
                  <a:pt x="165" y="558"/>
                </a:lnTo>
                <a:lnTo>
                  <a:pt x="164" y="558"/>
                </a:lnTo>
                <a:lnTo>
                  <a:pt x="162" y="557"/>
                </a:lnTo>
                <a:lnTo>
                  <a:pt x="162" y="556"/>
                </a:lnTo>
                <a:lnTo>
                  <a:pt x="161" y="556"/>
                </a:lnTo>
                <a:lnTo>
                  <a:pt x="161" y="555"/>
                </a:lnTo>
                <a:lnTo>
                  <a:pt x="161" y="554"/>
                </a:lnTo>
                <a:lnTo>
                  <a:pt x="161" y="553"/>
                </a:lnTo>
                <a:lnTo>
                  <a:pt x="162" y="551"/>
                </a:lnTo>
                <a:lnTo>
                  <a:pt x="162" y="549"/>
                </a:lnTo>
                <a:lnTo>
                  <a:pt x="162" y="548"/>
                </a:lnTo>
                <a:lnTo>
                  <a:pt x="163" y="546"/>
                </a:lnTo>
                <a:lnTo>
                  <a:pt x="163" y="545"/>
                </a:lnTo>
                <a:lnTo>
                  <a:pt x="163" y="543"/>
                </a:lnTo>
                <a:lnTo>
                  <a:pt x="163" y="539"/>
                </a:lnTo>
                <a:lnTo>
                  <a:pt x="163" y="537"/>
                </a:lnTo>
                <a:lnTo>
                  <a:pt x="163" y="536"/>
                </a:lnTo>
                <a:lnTo>
                  <a:pt x="163" y="535"/>
                </a:lnTo>
                <a:lnTo>
                  <a:pt x="163" y="534"/>
                </a:lnTo>
                <a:lnTo>
                  <a:pt x="164" y="533"/>
                </a:lnTo>
                <a:lnTo>
                  <a:pt x="165" y="529"/>
                </a:lnTo>
                <a:lnTo>
                  <a:pt x="166" y="527"/>
                </a:lnTo>
                <a:lnTo>
                  <a:pt x="166" y="525"/>
                </a:lnTo>
                <a:lnTo>
                  <a:pt x="166" y="524"/>
                </a:lnTo>
                <a:lnTo>
                  <a:pt x="167" y="522"/>
                </a:lnTo>
                <a:lnTo>
                  <a:pt x="167" y="521"/>
                </a:lnTo>
                <a:lnTo>
                  <a:pt x="167" y="519"/>
                </a:lnTo>
                <a:lnTo>
                  <a:pt x="166" y="516"/>
                </a:lnTo>
                <a:lnTo>
                  <a:pt x="166" y="513"/>
                </a:lnTo>
                <a:lnTo>
                  <a:pt x="166" y="512"/>
                </a:lnTo>
                <a:lnTo>
                  <a:pt x="167" y="506"/>
                </a:lnTo>
                <a:lnTo>
                  <a:pt x="167" y="504"/>
                </a:lnTo>
                <a:lnTo>
                  <a:pt x="168" y="502"/>
                </a:lnTo>
                <a:lnTo>
                  <a:pt x="169" y="498"/>
                </a:lnTo>
                <a:lnTo>
                  <a:pt x="170" y="495"/>
                </a:lnTo>
                <a:lnTo>
                  <a:pt x="171" y="493"/>
                </a:lnTo>
                <a:lnTo>
                  <a:pt x="171" y="492"/>
                </a:lnTo>
                <a:lnTo>
                  <a:pt x="172" y="491"/>
                </a:lnTo>
                <a:lnTo>
                  <a:pt x="173" y="490"/>
                </a:lnTo>
                <a:lnTo>
                  <a:pt x="173" y="490"/>
                </a:lnTo>
                <a:lnTo>
                  <a:pt x="176" y="488"/>
                </a:lnTo>
                <a:lnTo>
                  <a:pt x="177" y="487"/>
                </a:lnTo>
                <a:lnTo>
                  <a:pt x="177" y="486"/>
                </a:lnTo>
                <a:lnTo>
                  <a:pt x="177" y="485"/>
                </a:lnTo>
                <a:lnTo>
                  <a:pt x="178" y="484"/>
                </a:lnTo>
                <a:lnTo>
                  <a:pt x="178" y="483"/>
                </a:lnTo>
                <a:lnTo>
                  <a:pt x="178" y="482"/>
                </a:lnTo>
                <a:lnTo>
                  <a:pt x="178" y="480"/>
                </a:lnTo>
                <a:lnTo>
                  <a:pt x="178" y="475"/>
                </a:lnTo>
                <a:lnTo>
                  <a:pt x="177" y="473"/>
                </a:lnTo>
                <a:lnTo>
                  <a:pt x="177" y="467"/>
                </a:lnTo>
                <a:lnTo>
                  <a:pt x="176" y="462"/>
                </a:lnTo>
                <a:lnTo>
                  <a:pt x="176" y="460"/>
                </a:lnTo>
                <a:lnTo>
                  <a:pt x="176" y="453"/>
                </a:lnTo>
                <a:lnTo>
                  <a:pt x="176" y="452"/>
                </a:lnTo>
                <a:lnTo>
                  <a:pt x="176" y="451"/>
                </a:lnTo>
                <a:lnTo>
                  <a:pt x="175" y="451"/>
                </a:lnTo>
                <a:lnTo>
                  <a:pt x="175" y="450"/>
                </a:lnTo>
                <a:lnTo>
                  <a:pt x="174" y="450"/>
                </a:lnTo>
                <a:lnTo>
                  <a:pt x="173" y="449"/>
                </a:lnTo>
                <a:lnTo>
                  <a:pt x="164" y="444"/>
                </a:lnTo>
                <a:lnTo>
                  <a:pt x="161" y="443"/>
                </a:lnTo>
                <a:lnTo>
                  <a:pt x="159" y="442"/>
                </a:lnTo>
                <a:lnTo>
                  <a:pt x="156" y="441"/>
                </a:lnTo>
                <a:lnTo>
                  <a:pt x="152" y="440"/>
                </a:lnTo>
                <a:lnTo>
                  <a:pt x="148" y="439"/>
                </a:lnTo>
                <a:lnTo>
                  <a:pt x="147" y="439"/>
                </a:lnTo>
                <a:lnTo>
                  <a:pt x="147" y="438"/>
                </a:lnTo>
                <a:lnTo>
                  <a:pt x="146" y="438"/>
                </a:lnTo>
                <a:lnTo>
                  <a:pt x="146" y="438"/>
                </a:lnTo>
                <a:lnTo>
                  <a:pt x="146" y="437"/>
                </a:lnTo>
                <a:lnTo>
                  <a:pt x="145" y="437"/>
                </a:lnTo>
                <a:lnTo>
                  <a:pt x="145" y="436"/>
                </a:lnTo>
                <a:lnTo>
                  <a:pt x="144" y="432"/>
                </a:lnTo>
                <a:lnTo>
                  <a:pt x="144" y="431"/>
                </a:lnTo>
                <a:lnTo>
                  <a:pt x="144" y="430"/>
                </a:lnTo>
                <a:lnTo>
                  <a:pt x="144" y="429"/>
                </a:lnTo>
                <a:lnTo>
                  <a:pt x="143" y="429"/>
                </a:lnTo>
                <a:lnTo>
                  <a:pt x="143" y="428"/>
                </a:lnTo>
                <a:lnTo>
                  <a:pt x="142" y="427"/>
                </a:lnTo>
                <a:lnTo>
                  <a:pt x="141" y="427"/>
                </a:lnTo>
                <a:lnTo>
                  <a:pt x="140" y="426"/>
                </a:lnTo>
                <a:lnTo>
                  <a:pt x="139" y="425"/>
                </a:lnTo>
                <a:lnTo>
                  <a:pt x="137" y="425"/>
                </a:lnTo>
                <a:lnTo>
                  <a:pt x="136" y="424"/>
                </a:lnTo>
                <a:lnTo>
                  <a:pt x="135" y="424"/>
                </a:lnTo>
                <a:lnTo>
                  <a:pt x="130" y="423"/>
                </a:lnTo>
                <a:lnTo>
                  <a:pt x="129" y="423"/>
                </a:lnTo>
                <a:lnTo>
                  <a:pt x="127" y="422"/>
                </a:lnTo>
                <a:lnTo>
                  <a:pt x="126" y="422"/>
                </a:lnTo>
                <a:lnTo>
                  <a:pt x="125" y="421"/>
                </a:lnTo>
                <a:lnTo>
                  <a:pt x="121" y="417"/>
                </a:lnTo>
                <a:lnTo>
                  <a:pt x="118" y="414"/>
                </a:lnTo>
                <a:lnTo>
                  <a:pt x="117" y="413"/>
                </a:lnTo>
                <a:lnTo>
                  <a:pt x="115" y="411"/>
                </a:lnTo>
                <a:lnTo>
                  <a:pt x="111" y="407"/>
                </a:lnTo>
                <a:lnTo>
                  <a:pt x="110" y="405"/>
                </a:lnTo>
                <a:lnTo>
                  <a:pt x="109" y="404"/>
                </a:lnTo>
                <a:lnTo>
                  <a:pt x="108" y="404"/>
                </a:lnTo>
                <a:lnTo>
                  <a:pt x="107" y="403"/>
                </a:lnTo>
                <a:lnTo>
                  <a:pt x="106" y="402"/>
                </a:lnTo>
                <a:lnTo>
                  <a:pt x="105" y="402"/>
                </a:lnTo>
                <a:lnTo>
                  <a:pt x="103" y="402"/>
                </a:lnTo>
                <a:lnTo>
                  <a:pt x="102" y="401"/>
                </a:lnTo>
                <a:lnTo>
                  <a:pt x="100" y="401"/>
                </a:lnTo>
                <a:lnTo>
                  <a:pt x="99" y="402"/>
                </a:lnTo>
                <a:lnTo>
                  <a:pt x="97" y="402"/>
                </a:lnTo>
                <a:lnTo>
                  <a:pt x="92" y="403"/>
                </a:lnTo>
                <a:lnTo>
                  <a:pt x="91" y="403"/>
                </a:lnTo>
                <a:lnTo>
                  <a:pt x="89" y="404"/>
                </a:lnTo>
                <a:lnTo>
                  <a:pt x="87" y="404"/>
                </a:lnTo>
                <a:lnTo>
                  <a:pt x="86" y="404"/>
                </a:lnTo>
                <a:lnTo>
                  <a:pt x="84" y="404"/>
                </a:lnTo>
                <a:lnTo>
                  <a:pt x="82" y="404"/>
                </a:lnTo>
                <a:lnTo>
                  <a:pt x="80" y="404"/>
                </a:lnTo>
                <a:lnTo>
                  <a:pt x="78" y="404"/>
                </a:lnTo>
                <a:lnTo>
                  <a:pt x="76" y="403"/>
                </a:lnTo>
                <a:lnTo>
                  <a:pt x="75" y="403"/>
                </a:lnTo>
                <a:lnTo>
                  <a:pt x="73" y="402"/>
                </a:lnTo>
                <a:lnTo>
                  <a:pt x="72" y="402"/>
                </a:lnTo>
                <a:lnTo>
                  <a:pt x="70" y="401"/>
                </a:lnTo>
                <a:lnTo>
                  <a:pt x="69" y="400"/>
                </a:lnTo>
                <a:lnTo>
                  <a:pt x="67" y="399"/>
                </a:lnTo>
                <a:lnTo>
                  <a:pt x="62" y="395"/>
                </a:lnTo>
                <a:lnTo>
                  <a:pt x="60" y="394"/>
                </a:lnTo>
                <a:lnTo>
                  <a:pt x="57" y="392"/>
                </a:lnTo>
                <a:lnTo>
                  <a:pt x="52" y="390"/>
                </a:lnTo>
                <a:lnTo>
                  <a:pt x="51" y="389"/>
                </a:lnTo>
                <a:lnTo>
                  <a:pt x="50" y="388"/>
                </a:lnTo>
                <a:lnTo>
                  <a:pt x="49" y="387"/>
                </a:lnTo>
                <a:lnTo>
                  <a:pt x="47" y="386"/>
                </a:lnTo>
                <a:lnTo>
                  <a:pt x="47" y="385"/>
                </a:lnTo>
                <a:lnTo>
                  <a:pt x="47" y="385"/>
                </a:lnTo>
                <a:lnTo>
                  <a:pt x="46" y="384"/>
                </a:lnTo>
                <a:lnTo>
                  <a:pt x="46" y="384"/>
                </a:lnTo>
                <a:lnTo>
                  <a:pt x="46" y="384"/>
                </a:lnTo>
                <a:lnTo>
                  <a:pt x="46" y="383"/>
                </a:lnTo>
                <a:lnTo>
                  <a:pt x="46" y="383"/>
                </a:lnTo>
                <a:lnTo>
                  <a:pt x="46" y="382"/>
                </a:lnTo>
                <a:lnTo>
                  <a:pt x="47" y="382"/>
                </a:lnTo>
                <a:lnTo>
                  <a:pt x="47" y="381"/>
                </a:lnTo>
                <a:lnTo>
                  <a:pt x="48" y="381"/>
                </a:lnTo>
                <a:lnTo>
                  <a:pt x="49" y="380"/>
                </a:lnTo>
                <a:lnTo>
                  <a:pt x="52" y="379"/>
                </a:lnTo>
                <a:lnTo>
                  <a:pt x="52" y="379"/>
                </a:lnTo>
                <a:lnTo>
                  <a:pt x="52" y="378"/>
                </a:lnTo>
                <a:lnTo>
                  <a:pt x="52" y="378"/>
                </a:lnTo>
                <a:lnTo>
                  <a:pt x="52" y="378"/>
                </a:lnTo>
                <a:lnTo>
                  <a:pt x="52" y="377"/>
                </a:lnTo>
                <a:lnTo>
                  <a:pt x="51" y="377"/>
                </a:lnTo>
                <a:lnTo>
                  <a:pt x="50" y="376"/>
                </a:lnTo>
                <a:lnTo>
                  <a:pt x="48" y="375"/>
                </a:lnTo>
                <a:lnTo>
                  <a:pt x="47" y="375"/>
                </a:lnTo>
                <a:lnTo>
                  <a:pt x="46" y="375"/>
                </a:lnTo>
                <a:lnTo>
                  <a:pt x="45" y="374"/>
                </a:lnTo>
                <a:lnTo>
                  <a:pt x="44" y="374"/>
                </a:lnTo>
                <a:lnTo>
                  <a:pt x="42" y="374"/>
                </a:lnTo>
                <a:lnTo>
                  <a:pt x="38" y="375"/>
                </a:lnTo>
                <a:lnTo>
                  <a:pt x="37" y="375"/>
                </a:lnTo>
                <a:lnTo>
                  <a:pt x="36" y="375"/>
                </a:lnTo>
                <a:lnTo>
                  <a:pt x="34" y="375"/>
                </a:lnTo>
                <a:lnTo>
                  <a:pt x="31" y="374"/>
                </a:lnTo>
                <a:lnTo>
                  <a:pt x="28" y="374"/>
                </a:lnTo>
                <a:lnTo>
                  <a:pt x="27" y="374"/>
                </a:lnTo>
                <a:lnTo>
                  <a:pt x="25" y="374"/>
                </a:lnTo>
                <a:lnTo>
                  <a:pt x="22" y="374"/>
                </a:lnTo>
                <a:lnTo>
                  <a:pt x="21" y="374"/>
                </a:lnTo>
                <a:lnTo>
                  <a:pt x="20" y="374"/>
                </a:lnTo>
                <a:lnTo>
                  <a:pt x="18" y="375"/>
                </a:lnTo>
                <a:lnTo>
                  <a:pt x="15" y="376"/>
                </a:lnTo>
                <a:lnTo>
                  <a:pt x="13" y="377"/>
                </a:lnTo>
                <a:lnTo>
                  <a:pt x="12" y="377"/>
                </a:lnTo>
                <a:lnTo>
                  <a:pt x="11" y="377"/>
                </a:lnTo>
                <a:lnTo>
                  <a:pt x="10" y="378"/>
                </a:lnTo>
                <a:lnTo>
                  <a:pt x="9" y="377"/>
                </a:lnTo>
                <a:lnTo>
                  <a:pt x="8" y="377"/>
                </a:lnTo>
                <a:lnTo>
                  <a:pt x="4" y="376"/>
                </a:lnTo>
                <a:lnTo>
                  <a:pt x="3" y="376"/>
                </a:lnTo>
                <a:lnTo>
                  <a:pt x="2" y="376"/>
                </a:lnTo>
                <a:lnTo>
                  <a:pt x="2" y="375"/>
                </a:lnTo>
                <a:lnTo>
                  <a:pt x="1" y="375"/>
                </a:lnTo>
                <a:lnTo>
                  <a:pt x="1" y="375"/>
                </a:lnTo>
                <a:lnTo>
                  <a:pt x="0" y="374"/>
                </a:lnTo>
                <a:lnTo>
                  <a:pt x="0" y="373"/>
                </a:lnTo>
                <a:lnTo>
                  <a:pt x="0" y="373"/>
                </a:lnTo>
                <a:lnTo>
                  <a:pt x="0" y="372"/>
                </a:lnTo>
                <a:lnTo>
                  <a:pt x="0" y="371"/>
                </a:lnTo>
                <a:lnTo>
                  <a:pt x="1" y="370"/>
                </a:lnTo>
                <a:lnTo>
                  <a:pt x="1" y="369"/>
                </a:lnTo>
                <a:lnTo>
                  <a:pt x="2" y="368"/>
                </a:lnTo>
                <a:lnTo>
                  <a:pt x="3" y="364"/>
                </a:lnTo>
                <a:lnTo>
                  <a:pt x="4" y="363"/>
                </a:lnTo>
                <a:lnTo>
                  <a:pt x="6" y="361"/>
                </a:lnTo>
                <a:lnTo>
                  <a:pt x="8" y="358"/>
                </a:lnTo>
                <a:lnTo>
                  <a:pt x="8" y="357"/>
                </a:lnTo>
                <a:lnTo>
                  <a:pt x="9" y="356"/>
                </a:lnTo>
                <a:lnTo>
                  <a:pt x="9" y="355"/>
                </a:lnTo>
                <a:lnTo>
                  <a:pt x="9" y="355"/>
                </a:lnTo>
                <a:lnTo>
                  <a:pt x="9" y="354"/>
                </a:lnTo>
                <a:lnTo>
                  <a:pt x="9" y="352"/>
                </a:lnTo>
                <a:lnTo>
                  <a:pt x="9" y="351"/>
                </a:lnTo>
                <a:lnTo>
                  <a:pt x="8" y="350"/>
                </a:lnTo>
                <a:lnTo>
                  <a:pt x="8" y="349"/>
                </a:lnTo>
                <a:lnTo>
                  <a:pt x="7" y="347"/>
                </a:lnTo>
                <a:lnTo>
                  <a:pt x="6" y="345"/>
                </a:lnTo>
                <a:lnTo>
                  <a:pt x="5" y="344"/>
                </a:lnTo>
                <a:lnTo>
                  <a:pt x="3" y="342"/>
                </a:lnTo>
                <a:lnTo>
                  <a:pt x="3" y="341"/>
                </a:lnTo>
                <a:lnTo>
                  <a:pt x="3" y="340"/>
                </a:lnTo>
                <a:lnTo>
                  <a:pt x="2" y="340"/>
                </a:lnTo>
                <a:lnTo>
                  <a:pt x="3" y="339"/>
                </a:lnTo>
                <a:lnTo>
                  <a:pt x="3" y="338"/>
                </a:lnTo>
                <a:lnTo>
                  <a:pt x="4" y="337"/>
                </a:lnTo>
                <a:lnTo>
                  <a:pt x="4" y="336"/>
                </a:lnTo>
                <a:lnTo>
                  <a:pt x="6" y="335"/>
                </a:lnTo>
                <a:lnTo>
                  <a:pt x="8" y="333"/>
                </a:lnTo>
                <a:lnTo>
                  <a:pt x="9" y="332"/>
                </a:lnTo>
                <a:lnTo>
                  <a:pt x="11" y="331"/>
                </a:lnTo>
                <a:lnTo>
                  <a:pt x="12" y="330"/>
                </a:lnTo>
                <a:lnTo>
                  <a:pt x="13" y="330"/>
                </a:lnTo>
                <a:lnTo>
                  <a:pt x="14" y="330"/>
                </a:lnTo>
                <a:lnTo>
                  <a:pt x="15" y="329"/>
                </a:lnTo>
                <a:lnTo>
                  <a:pt x="17" y="329"/>
                </a:lnTo>
                <a:lnTo>
                  <a:pt x="20" y="329"/>
                </a:lnTo>
                <a:lnTo>
                  <a:pt x="21" y="329"/>
                </a:lnTo>
                <a:lnTo>
                  <a:pt x="22" y="328"/>
                </a:lnTo>
                <a:lnTo>
                  <a:pt x="23" y="328"/>
                </a:lnTo>
                <a:lnTo>
                  <a:pt x="24" y="328"/>
                </a:lnTo>
                <a:lnTo>
                  <a:pt x="24" y="327"/>
                </a:lnTo>
                <a:lnTo>
                  <a:pt x="25" y="327"/>
                </a:lnTo>
                <a:lnTo>
                  <a:pt x="25" y="326"/>
                </a:lnTo>
                <a:lnTo>
                  <a:pt x="27" y="324"/>
                </a:lnTo>
                <a:lnTo>
                  <a:pt x="28" y="323"/>
                </a:lnTo>
                <a:lnTo>
                  <a:pt x="28" y="322"/>
                </a:lnTo>
                <a:lnTo>
                  <a:pt x="30" y="318"/>
                </a:lnTo>
                <a:lnTo>
                  <a:pt x="30" y="317"/>
                </a:lnTo>
                <a:lnTo>
                  <a:pt x="31" y="317"/>
                </a:lnTo>
                <a:lnTo>
                  <a:pt x="31" y="316"/>
                </a:lnTo>
                <a:lnTo>
                  <a:pt x="32" y="316"/>
                </a:lnTo>
                <a:lnTo>
                  <a:pt x="34" y="315"/>
                </a:lnTo>
                <a:lnTo>
                  <a:pt x="35" y="314"/>
                </a:lnTo>
                <a:lnTo>
                  <a:pt x="35" y="314"/>
                </a:lnTo>
                <a:lnTo>
                  <a:pt x="36" y="313"/>
                </a:lnTo>
                <a:lnTo>
                  <a:pt x="36" y="313"/>
                </a:lnTo>
                <a:lnTo>
                  <a:pt x="36" y="313"/>
                </a:lnTo>
                <a:lnTo>
                  <a:pt x="36" y="312"/>
                </a:lnTo>
                <a:lnTo>
                  <a:pt x="37" y="310"/>
                </a:lnTo>
                <a:lnTo>
                  <a:pt x="37" y="309"/>
                </a:lnTo>
                <a:lnTo>
                  <a:pt x="37" y="307"/>
                </a:lnTo>
                <a:lnTo>
                  <a:pt x="37" y="306"/>
                </a:lnTo>
                <a:lnTo>
                  <a:pt x="37" y="305"/>
                </a:lnTo>
                <a:lnTo>
                  <a:pt x="38" y="303"/>
                </a:lnTo>
                <a:lnTo>
                  <a:pt x="38" y="302"/>
                </a:lnTo>
                <a:lnTo>
                  <a:pt x="38" y="300"/>
                </a:lnTo>
                <a:lnTo>
                  <a:pt x="39" y="297"/>
                </a:lnTo>
                <a:lnTo>
                  <a:pt x="39" y="296"/>
                </a:lnTo>
                <a:lnTo>
                  <a:pt x="39" y="294"/>
                </a:lnTo>
                <a:lnTo>
                  <a:pt x="40" y="293"/>
                </a:lnTo>
                <a:lnTo>
                  <a:pt x="40" y="293"/>
                </a:lnTo>
                <a:lnTo>
                  <a:pt x="41" y="292"/>
                </a:lnTo>
                <a:lnTo>
                  <a:pt x="42" y="291"/>
                </a:lnTo>
                <a:lnTo>
                  <a:pt x="45" y="289"/>
                </a:lnTo>
                <a:lnTo>
                  <a:pt x="47" y="287"/>
                </a:lnTo>
                <a:lnTo>
                  <a:pt x="48" y="286"/>
                </a:lnTo>
                <a:lnTo>
                  <a:pt x="51" y="284"/>
                </a:lnTo>
                <a:lnTo>
                  <a:pt x="52" y="283"/>
                </a:lnTo>
                <a:lnTo>
                  <a:pt x="54" y="281"/>
                </a:lnTo>
                <a:lnTo>
                  <a:pt x="57" y="279"/>
                </a:lnTo>
                <a:lnTo>
                  <a:pt x="58" y="278"/>
                </a:lnTo>
                <a:lnTo>
                  <a:pt x="60" y="277"/>
                </a:lnTo>
                <a:lnTo>
                  <a:pt x="61" y="277"/>
                </a:lnTo>
                <a:lnTo>
                  <a:pt x="63" y="276"/>
                </a:lnTo>
                <a:lnTo>
                  <a:pt x="65" y="276"/>
                </a:lnTo>
                <a:lnTo>
                  <a:pt x="66" y="276"/>
                </a:lnTo>
                <a:lnTo>
                  <a:pt x="68" y="276"/>
                </a:lnTo>
                <a:lnTo>
                  <a:pt x="71" y="276"/>
                </a:lnTo>
                <a:lnTo>
                  <a:pt x="73" y="276"/>
                </a:lnTo>
                <a:lnTo>
                  <a:pt x="75" y="276"/>
                </a:lnTo>
                <a:lnTo>
                  <a:pt x="77" y="276"/>
                </a:lnTo>
                <a:lnTo>
                  <a:pt x="79" y="275"/>
                </a:lnTo>
                <a:lnTo>
                  <a:pt x="81" y="275"/>
                </a:lnTo>
                <a:lnTo>
                  <a:pt x="84" y="274"/>
                </a:lnTo>
                <a:lnTo>
                  <a:pt x="86" y="273"/>
                </a:lnTo>
                <a:lnTo>
                  <a:pt x="87" y="272"/>
                </a:lnTo>
                <a:lnTo>
                  <a:pt x="88" y="271"/>
                </a:lnTo>
                <a:lnTo>
                  <a:pt x="90" y="270"/>
                </a:lnTo>
                <a:lnTo>
                  <a:pt x="91" y="269"/>
                </a:lnTo>
                <a:lnTo>
                  <a:pt x="93" y="267"/>
                </a:lnTo>
                <a:lnTo>
                  <a:pt x="94" y="265"/>
                </a:lnTo>
                <a:lnTo>
                  <a:pt x="95" y="264"/>
                </a:lnTo>
                <a:lnTo>
                  <a:pt x="96" y="264"/>
                </a:lnTo>
                <a:lnTo>
                  <a:pt x="99" y="261"/>
                </a:lnTo>
                <a:lnTo>
                  <a:pt x="102" y="258"/>
                </a:lnTo>
                <a:lnTo>
                  <a:pt x="108" y="253"/>
                </a:lnTo>
                <a:lnTo>
                  <a:pt x="110" y="252"/>
                </a:lnTo>
                <a:lnTo>
                  <a:pt x="111" y="251"/>
                </a:lnTo>
                <a:lnTo>
                  <a:pt x="112" y="250"/>
                </a:lnTo>
                <a:lnTo>
                  <a:pt x="113" y="250"/>
                </a:lnTo>
                <a:lnTo>
                  <a:pt x="113" y="250"/>
                </a:lnTo>
                <a:lnTo>
                  <a:pt x="114" y="250"/>
                </a:lnTo>
                <a:lnTo>
                  <a:pt x="114" y="250"/>
                </a:lnTo>
                <a:lnTo>
                  <a:pt x="115" y="250"/>
                </a:lnTo>
                <a:lnTo>
                  <a:pt x="115" y="250"/>
                </a:lnTo>
                <a:lnTo>
                  <a:pt x="117" y="251"/>
                </a:lnTo>
                <a:lnTo>
                  <a:pt x="118" y="252"/>
                </a:lnTo>
                <a:lnTo>
                  <a:pt x="119" y="252"/>
                </a:lnTo>
                <a:lnTo>
                  <a:pt x="120" y="253"/>
                </a:lnTo>
                <a:lnTo>
                  <a:pt x="122" y="253"/>
                </a:lnTo>
                <a:lnTo>
                  <a:pt x="124" y="254"/>
                </a:lnTo>
                <a:lnTo>
                  <a:pt x="126" y="254"/>
                </a:lnTo>
                <a:lnTo>
                  <a:pt x="127" y="254"/>
                </a:lnTo>
                <a:lnTo>
                  <a:pt x="129" y="254"/>
                </a:lnTo>
                <a:lnTo>
                  <a:pt x="131" y="254"/>
                </a:lnTo>
                <a:lnTo>
                  <a:pt x="138" y="254"/>
                </a:lnTo>
                <a:lnTo>
                  <a:pt x="140" y="254"/>
                </a:lnTo>
                <a:lnTo>
                  <a:pt x="142" y="254"/>
                </a:lnTo>
                <a:lnTo>
                  <a:pt x="143" y="253"/>
                </a:lnTo>
                <a:lnTo>
                  <a:pt x="145" y="253"/>
                </a:lnTo>
                <a:lnTo>
                  <a:pt x="146" y="252"/>
                </a:lnTo>
                <a:lnTo>
                  <a:pt x="148" y="252"/>
                </a:lnTo>
                <a:lnTo>
                  <a:pt x="149" y="251"/>
                </a:lnTo>
                <a:lnTo>
                  <a:pt x="152" y="249"/>
                </a:lnTo>
                <a:lnTo>
                  <a:pt x="153" y="248"/>
                </a:lnTo>
                <a:lnTo>
                  <a:pt x="154" y="247"/>
                </a:lnTo>
                <a:lnTo>
                  <a:pt x="156" y="247"/>
                </a:lnTo>
                <a:lnTo>
                  <a:pt x="156" y="247"/>
                </a:lnTo>
                <a:lnTo>
                  <a:pt x="157" y="246"/>
                </a:lnTo>
                <a:lnTo>
                  <a:pt x="158" y="246"/>
                </a:lnTo>
                <a:lnTo>
                  <a:pt x="160" y="244"/>
                </a:lnTo>
                <a:lnTo>
                  <a:pt x="161" y="243"/>
                </a:lnTo>
                <a:lnTo>
                  <a:pt x="163" y="242"/>
                </a:lnTo>
                <a:lnTo>
                  <a:pt x="167" y="237"/>
                </a:lnTo>
                <a:lnTo>
                  <a:pt x="169" y="236"/>
                </a:lnTo>
                <a:lnTo>
                  <a:pt x="170" y="235"/>
                </a:lnTo>
                <a:lnTo>
                  <a:pt x="171" y="234"/>
                </a:lnTo>
                <a:lnTo>
                  <a:pt x="173" y="233"/>
                </a:lnTo>
                <a:lnTo>
                  <a:pt x="174" y="232"/>
                </a:lnTo>
                <a:lnTo>
                  <a:pt x="175" y="232"/>
                </a:lnTo>
                <a:lnTo>
                  <a:pt x="176" y="232"/>
                </a:lnTo>
                <a:lnTo>
                  <a:pt x="177" y="232"/>
                </a:lnTo>
                <a:lnTo>
                  <a:pt x="179" y="233"/>
                </a:lnTo>
                <a:lnTo>
                  <a:pt x="180" y="234"/>
                </a:lnTo>
                <a:lnTo>
                  <a:pt x="181" y="234"/>
                </a:lnTo>
                <a:lnTo>
                  <a:pt x="182" y="235"/>
                </a:lnTo>
                <a:lnTo>
                  <a:pt x="185" y="238"/>
                </a:lnTo>
                <a:lnTo>
                  <a:pt x="186" y="239"/>
                </a:lnTo>
                <a:lnTo>
                  <a:pt x="187" y="240"/>
                </a:lnTo>
                <a:lnTo>
                  <a:pt x="188" y="240"/>
                </a:lnTo>
                <a:lnTo>
                  <a:pt x="188" y="240"/>
                </a:lnTo>
                <a:lnTo>
                  <a:pt x="189" y="240"/>
                </a:lnTo>
                <a:lnTo>
                  <a:pt x="190" y="241"/>
                </a:lnTo>
                <a:lnTo>
                  <a:pt x="190" y="241"/>
                </a:lnTo>
                <a:lnTo>
                  <a:pt x="192" y="240"/>
                </a:lnTo>
                <a:lnTo>
                  <a:pt x="192" y="240"/>
                </a:lnTo>
                <a:lnTo>
                  <a:pt x="193" y="240"/>
                </a:lnTo>
                <a:lnTo>
                  <a:pt x="194" y="239"/>
                </a:lnTo>
                <a:lnTo>
                  <a:pt x="194" y="239"/>
                </a:lnTo>
                <a:lnTo>
                  <a:pt x="196" y="238"/>
                </a:lnTo>
                <a:lnTo>
                  <a:pt x="197" y="236"/>
                </a:lnTo>
                <a:lnTo>
                  <a:pt x="200" y="233"/>
                </a:lnTo>
                <a:lnTo>
                  <a:pt x="202" y="230"/>
                </a:lnTo>
                <a:lnTo>
                  <a:pt x="203" y="230"/>
                </a:lnTo>
                <a:lnTo>
                  <a:pt x="204" y="229"/>
                </a:lnTo>
                <a:lnTo>
                  <a:pt x="206" y="227"/>
                </a:lnTo>
                <a:lnTo>
                  <a:pt x="207" y="227"/>
                </a:lnTo>
                <a:lnTo>
                  <a:pt x="208" y="226"/>
                </a:lnTo>
                <a:lnTo>
                  <a:pt x="209" y="225"/>
                </a:lnTo>
                <a:lnTo>
                  <a:pt x="211" y="225"/>
                </a:lnTo>
                <a:lnTo>
                  <a:pt x="213" y="224"/>
                </a:lnTo>
                <a:lnTo>
                  <a:pt x="214" y="224"/>
                </a:lnTo>
                <a:lnTo>
                  <a:pt x="219" y="222"/>
                </a:lnTo>
                <a:lnTo>
                  <a:pt x="220" y="222"/>
                </a:lnTo>
                <a:lnTo>
                  <a:pt x="221" y="221"/>
                </a:lnTo>
                <a:lnTo>
                  <a:pt x="223" y="221"/>
                </a:lnTo>
                <a:lnTo>
                  <a:pt x="225" y="219"/>
                </a:lnTo>
                <a:lnTo>
                  <a:pt x="227" y="218"/>
                </a:lnTo>
                <a:lnTo>
                  <a:pt x="228" y="218"/>
                </a:lnTo>
                <a:lnTo>
                  <a:pt x="229" y="216"/>
                </a:lnTo>
                <a:lnTo>
                  <a:pt x="231" y="214"/>
                </a:lnTo>
                <a:lnTo>
                  <a:pt x="232" y="213"/>
                </a:lnTo>
                <a:lnTo>
                  <a:pt x="233" y="212"/>
                </a:lnTo>
                <a:lnTo>
                  <a:pt x="234" y="211"/>
                </a:lnTo>
                <a:lnTo>
                  <a:pt x="235" y="209"/>
                </a:lnTo>
                <a:lnTo>
                  <a:pt x="235" y="208"/>
                </a:lnTo>
                <a:lnTo>
                  <a:pt x="236" y="206"/>
                </a:lnTo>
                <a:lnTo>
                  <a:pt x="236" y="206"/>
                </a:lnTo>
                <a:lnTo>
                  <a:pt x="236" y="205"/>
                </a:lnTo>
                <a:lnTo>
                  <a:pt x="237" y="204"/>
                </a:lnTo>
                <a:lnTo>
                  <a:pt x="238" y="204"/>
                </a:lnTo>
                <a:lnTo>
                  <a:pt x="239" y="204"/>
                </a:lnTo>
                <a:lnTo>
                  <a:pt x="241" y="204"/>
                </a:lnTo>
                <a:lnTo>
                  <a:pt x="243" y="204"/>
                </a:lnTo>
                <a:lnTo>
                  <a:pt x="245" y="203"/>
                </a:lnTo>
                <a:lnTo>
                  <a:pt x="246" y="203"/>
                </a:lnTo>
                <a:lnTo>
                  <a:pt x="247" y="203"/>
                </a:lnTo>
                <a:lnTo>
                  <a:pt x="247" y="202"/>
                </a:lnTo>
                <a:lnTo>
                  <a:pt x="248" y="202"/>
                </a:lnTo>
                <a:lnTo>
                  <a:pt x="248" y="201"/>
                </a:lnTo>
                <a:lnTo>
                  <a:pt x="249" y="201"/>
                </a:lnTo>
                <a:lnTo>
                  <a:pt x="249" y="200"/>
                </a:lnTo>
                <a:lnTo>
                  <a:pt x="249" y="199"/>
                </a:lnTo>
                <a:lnTo>
                  <a:pt x="249" y="197"/>
                </a:lnTo>
                <a:lnTo>
                  <a:pt x="249" y="195"/>
                </a:lnTo>
                <a:lnTo>
                  <a:pt x="249" y="194"/>
                </a:lnTo>
                <a:lnTo>
                  <a:pt x="249" y="191"/>
                </a:lnTo>
                <a:lnTo>
                  <a:pt x="249" y="189"/>
                </a:lnTo>
                <a:lnTo>
                  <a:pt x="249" y="188"/>
                </a:lnTo>
                <a:lnTo>
                  <a:pt x="249" y="187"/>
                </a:lnTo>
                <a:lnTo>
                  <a:pt x="250" y="186"/>
                </a:lnTo>
                <a:lnTo>
                  <a:pt x="250" y="186"/>
                </a:lnTo>
                <a:lnTo>
                  <a:pt x="250" y="185"/>
                </a:lnTo>
                <a:lnTo>
                  <a:pt x="251" y="183"/>
                </a:lnTo>
                <a:lnTo>
                  <a:pt x="252" y="182"/>
                </a:lnTo>
                <a:lnTo>
                  <a:pt x="253" y="181"/>
                </a:lnTo>
                <a:lnTo>
                  <a:pt x="254" y="180"/>
                </a:lnTo>
                <a:lnTo>
                  <a:pt x="255" y="180"/>
                </a:lnTo>
                <a:lnTo>
                  <a:pt x="256" y="179"/>
                </a:lnTo>
                <a:lnTo>
                  <a:pt x="258" y="178"/>
                </a:lnTo>
                <a:lnTo>
                  <a:pt x="259" y="178"/>
                </a:lnTo>
                <a:lnTo>
                  <a:pt x="260" y="178"/>
                </a:lnTo>
                <a:lnTo>
                  <a:pt x="261" y="177"/>
                </a:lnTo>
                <a:lnTo>
                  <a:pt x="262" y="177"/>
                </a:lnTo>
                <a:lnTo>
                  <a:pt x="264" y="177"/>
                </a:lnTo>
                <a:lnTo>
                  <a:pt x="271" y="178"/>
                </a:lnTo>
                <a:lnTo>
                  <a:pt x="273" y="178"/>
                </a:lnTo>
                <a:lnTo>
                  <a:pt x="276" y="179"/>
                </a:lnTo>
                <a:lnTo>
                  <a:pt x="281" y="180"/>
                </a:lnTo>
                <a:lnTo>
                  <a:pt x="287" y="182"/>
                </a:lnTo>
                <a:lnTo>
                  <a:pt x="291" y="183"/>
                </a:lnTo>
                <a:lnTo>
                  <a:pt x="293" y="183"/>
                </a:lnTo>
                <a:lnTo>
                  <a:pt x="296" y="184"/>
                </a:lnTo>
                <a:lnTo>
                  <a:pt x="305" y="185"/>
                </a:lnTo>
                <a:lnTo>
                  <a:pt x="308" y="185"/>
                </a:lnTo>
                <a:lnTo>
                  <a:pt x="312" y="185"/>
                </a:lnTo>
                <a:lnTo>
                  <a:pt x="315" y="185"/>
                </a:lnTo>
                <a:lnTo>
                  <a:pt x="318" y="185"/>
                </a:lnTo>
                <a:lnTo>
                  <a:pt x="321" y="185"/>
                </a:lnTo>
                <a:lnTo>
                  <a:pt x="324" y="184"/>
                </a:lnTo>
                <a:lnTo>
                  <a:pt x="327" y="183"/>
                </a:lnTo>
                <a:lnTo>
                  <a:pt x="329" y="183"/>
                </a:lnTo>
                <a:lnTo>
                  <a:pt x="331" y="182"/>
                </a:lnTo>
                <a:lnTo>
                  <a:pt x="332" y="181"/>
                </a:lnTo>
                <a:lnTo>
                  <a:pt x="333" y="181"/>
                </a:lnTo>
                <a:lnTo>
                  <a:pt x="334" y="181"/>
                </a:lnTo>
                <a:lnTo>
                  <a:pt x="335" y="181"/>
                </a:lnTo>
                <a:lnTo>
                  <a:pt x="336" y="181"/>
                </a:lnTo>
                <a:lnTo>
                  <a:pt x="340" y="182"/>
                </a:lnTo>
                <a:lnTo>
                  <a:pt x="342" y="183"/>
                </a:lnTo>
                <a:lnTo>
                  <a:pt x="347" y="183"/>
                </a:lnTo>
                <a:lnTo>
                  <a:pt x="352" y="184"/>
                </a:lnTo>
                <a:lnTo>
                  <a:pt x="354" y="185"/>
                </a:lnTo>
                <a:lnTo>
                  <a:pt x="356" y="185"/>
                </a:lnTo>
                <a:lnTo>
                  <a:pt x="357" y="185"/>
                </a:lnTo>
                <a:lnTo>
                  <a:pt x="358" y="185"/>
                </a:lnTo>
                <a:lnTo>
                  <a:pt x="359" y="185"/>
                </a:lnTo>
                <a:lnTo>
                  <a:pt x="360" y="184"/>
                </a:lnTo>
                <a:lnTo>
                  <a:pt x="360" y="184"/>
                </a:lnTo>
                <a:lnTo>
                  <a:pt x="362" y="183"/>
                </a:lnTo>
                <a:lnTo>
                  <a:pt x="363" y="182"/>
                </a:lnTo>
                <a:lnTo>
                  <a:pt x="364" y="181"/>
                </a:lnTo>
                <a:lnTo>
                  <a:pt x="367" y="178"/>
                </a:lnTo>
                <a:lnTo>
                  <a:pt x="368" y="177"/>
                </a:lnTo>
                <a:lnTo>
                  <a:pt x="369" y="176"/>
                </a:lnTo>
                <a:lnTo>
                  <a:pt x="370" y="176"/>
                </a:lnTo>
                <a:lnTo>
                  <a:pt x="371" y="175"/>
                </a:lnTo>
                <a:lnTo>
                  <a:pt x="372" y="175"/>
                </a:lnTo>
                <a:lnTo>
                  <a:pt x="374" y="175"/>
                </a:lnTo>
                <a:lnTo>
                  <a:pt x="383" y="173"/>
                </a:lnTo>
                <a:lnTo>
                  <a:pt x="386" y="173"/>
                </a:lnTo>
                <a:lnTo>
                  <a:pt x="392" y="172"/>
                </a:lnTo>
                <a:lnTo>
                  <a:pt x="394" y="172"/>
                </a:lnTo>
                <a:lnTo>
                  <a:pt x="395" y="172"/>
                </a:lnTo>
                <a:lnTo>
                  <a:pt x="397" y="173"/>
                </a:lnTo>
                <a:lnTo>
                  <a:pt x="401" y="173"/>
                </a:lnTo>
                <a:lnTo>
                  <a:pt x="402" y="174"/>
                </a:lnTo>
                <a:lnTo>
                  <a:pt x="403" y="174"/>
                </a:lnTo>
                <a:lnTo>
                  <a:pt x="404" y="173"/>
                </a:lnTo>
                <a:lnTo>
                  <a:pt x="405" y="173"/>
                </a:lnTo>
                <a:lnTo>
                  <a:pt x="406" y="173"/>
                </a:lnTo>
                <a:lnTo>
                  <a:pt x="407" y="172"/>
                </a:lnTo>
                <a:lnTo>
                  <a:pt x="407" y="172"/>
                </a:lnTo>
                <a:lnTo>
                  <a:pt x="408" y="171"/>
                </a:lnTo>
                <a:lnTo>
                  <a:pt x="408" y="171"/>
                </a:lnTo>
                <a:lnTo>
                  <a:pt x="409" y="169"/>
                </a:lnTo>
                <a:lnTo>
                  <a:pt x="410" y="168"/>
                </a:lnTo>
                <a:lnTo>
                  <a:pt x="410" y="167"/>
                </a:lnTo>
                <a:lnTo>
                  <a:pt x="410" y="166"/>
                </a:lnTo>
                <a:lnTo>
                  <a:pt x="411" y="160"/>
                </a:lnTo>
                <a:lnTo>
                  <a:pt x="412" y="156"/>
                </a:lnTo>
                <a:lnTo>
                  <a:pt x="412" y="155"/>
                </a:lnTo>
                <a:lnTo>
                  <a:pt x="412" y="153"/>
                </a:lnTo>
                <a:lnTo>
                  <a:pt x="412" y="152"/>
                </a:lnTo>
                <a:lnTo>
                  <a:pt x="412" y="150"/>
                </a:lnTo>
                <a:lnTo>
                  <a:pt x="412" y="148"/>
                </a:lnTo>
                <a:lnTo>
                  <a:pt x="412" y="147"/>
                </a:lnTo>
                <a:lnTo>
                  <a:pt x="412" y="145"/>
                </a:lnTo>
                <a:lnTo>
                  <a:pt x="411" y="141"/>
                </a:lnTo>
                <a:lnTo>
                  <a:pt x="410" y="140"/>
                </a:lnTo>
                <a:lnTo>
                  <a:pt x="410" y="139"/>
                </a:lnTo>
                <a:lnTo>
                  <a:pt x="410" y="137"/>
                </a:lnTo>
                <a:lnTo>
                  <a:pt x="410" y="135"/>
                </a:lnTo>
                <a:lnTo>
                  <a:pt x="410" y="134"/>
                </a:lnTo>
                <a:lnTo>
                  <a:pt x="410" y="133"/>
                </a:lnTo>
                <a:lnTo>
                  <a:pt x="410" y="130"/>
                </a:lnTo>
                <a:lnTo>
                  <a:pt x="410" y="126"/>
                </a:lnTo>
                <a:lnTo>
                  <a:pt x="410" y="125"/>
                </a:lnTo>
                <a:lnTo>
                  <a:pt x="410" y="125"/>
                </a:lnTo>
                <a:lnTo>
                  <a:pt x="410" y="124"/>
                </a:lnTo>
                <a:lnTo>
                  <a:pt x="410" y="124"/>
                </a:lnTo>
                <a:lnTo>
                  <a:pt x="411" y="124"/>
                </a:lnTo>
                <a:lnTo>
                  <a:pt x="412" y="123"/>
                </a:lnTo>
                <a:lnTo>
                  <a:pt x="412" y="123"/>
                </a:lnTo>
                <a:lnTo>
                  <a:pt x="413" y="123"/>
                </a:lnTo>
                <a:lnTo>
                  <a:pt x="414" y="123"/>
                </a:lnTo>
                <a:lnTo>
                  <a:pt x="414" y="123"/>
                </a:lnTo>
                <a:lnTo>
                  <a:pt x="415" y="123"/>
                </a:lnTo>
                <a:lnTo>
                  <a:pt x="416" y="123"/>
                </a:lnTo>
                <a:lnTo>
                  <a:pt x="421" y="125"/>
                </a:lnTo>
                <a:lnTo>
                  <a:pt x="423" y="125"/>
                </a:lnTo>
                <a:lnTo>
                  <a:pt x="424" y="126"/>
                </a:lnTo>
                <a:lnTo>
                  <a:pt x="426" y="126"/>
                </a:lnTo>
                <a:lnTo>
                  <a:pt x="427" y="126"/>
                </a:lnTo>
                <a:lnTo>
                  <a:pt x="428" y="126"/>
                </a:lnTo>
                <a:lnTo>
                  <a:pt x="429" y="126"/>
                </a:lnTo>
                <a:lnTo>
                  <a:pt x="429" y="126"/>
                </a:lnTo>
                <a:lnTo>
                  <a:pt x="429" y="125"/>
                </a:lnTo>
                <a:lnTo>
                  <a:pt x="430" y="125"/>
                </a:lnTo>
                <a:lnTo>
                  <a:pt x="430" y="125"/>
                </a:lnTo>
                <a:lnTo>
                  <a:pt x="430" y="124"/>
                </a:lnTo>
                <a:lnTo>
                  <a:pt x="430" y="122"/>
                </a:lnTo>
                <a:lnTo>
                  <a:pt x="430" y="122"/>
                </a:lnTo>
                <a:lnTo>
                  <a:pt x="432" y="118"/>
                </a:lnTo>
                <a:lnTo>
                  <a:pt x="434" y="114"/>
                </a:lnTo>
                <a:lnTo>
                  <a:pt x="435" y="113"/>
                </a:lnTo>
                <a:lnTo>
                  <a:pt x="435" y="113"/>
                </a:lnTo>
                <a:lnTo>
                  <a:pt x="436" y="112"/>
                </a:lnTo>
                <a:lnTo>
                  <a:pt x="437" y="112"/>
                </a:lnTo>
                <a:lnTo>
                  <a:pt x="441" y="111"/>
                </a:lnTo>
                <a:lnTo>
                  <a:pt x="445" y="110"/>
                </a:lnTo>
                <a:lnTo>
                  <a:pt x="448" y="109"/>
                </a:lnTo>
                <a:lnTo>
                  <a:pt x="449" y="108"/>
                </a:lnTo>
                <a:lnTo>
                  <a:pt x="450" y="108"/>
                </a:lnTo>
                <a:lnTo>
                  <a:pt x="450" y="108"/>
                </a:lnTo>
                <a:lnTo>
                  <a:pt x="451" y="107"/>
                </a:lnTo>
                <a:lnTo>
                  <a:pt x="451" y="107"/>
                </a:lnTo>
                <a:lnTo>
                  <a:pt x="451" y="106"/>
                </a:lnTo>
                <a:lnTo>
                  <a:pt x="452" y="105"/>
                </a:lnTo>
                <a:lnTo>
                  <a:pt x="452" y="104"/>
                </a:lnTo>
                <a:lnTo>
                  <a:pt x="452" y="103"/>
                </a:lnTo>
                <a:lnTo>
                  <a:pt x="453" y="102"/>
                </a:lnTo>
                <a:lnTo>
                  <a:pt x="453" y="101"/>
                </a:lnTo>
                <a:lnTo>
                  <a:pt x="453" y="100"/>
                </a:lnTo>
                <a:lnTo>
                  <a:pt x="452" y="96"/>
                </a:lnTo>
                <a:lnTo>
                  <a:pt x="452" y="94"/>
                </a:lnTo>
                <a:lnTo>
                  <a:pt x="452" y="91"/>
                </a:lnTo>
                <a:lnTo>
                  <a:pt x="451" y="87"/>
                </a:lnTo>
                <a:lnTo>
                  <a:pt x="450" y="85"/>
                </a:lnTo>
                <a:lnTo>
                  <a:pt x="450" y="84"/>
                </a:lnTo>
                <a:lnTo>
                  <a:pt x="450" y="83"/>
                </a:lnTo>
                <a:lnTo>
                  <a:pt x="451" y="82"/>
                </a:lnTo>
                <a:lnTo>
                  <a:pt x="451" y="81"/>
                </a:lnTo>
                <a:lnTo>
                  <a:pt x="451" y="80"/>
                </a:lnTo>
                <a:lnTo>
                  <a:pt x="451" y="79"/>
                </a:lnTo>
                <a:lnTo>
                  <a:pt x="452" y="78"/>
                </a:lnTo>
                <a:lnTo>
                  <a:pt x="453" y="77"/>
                </a:lnTo>
                <a:lnTo>
                  <a:pt x="454" y="76"/>
                </a:lnTo>
                <a:lnTo>
                  <a:pt x="455" y="75"/>
                </a:lnTo>
                <a:lnTo>
                  <a:pt x="455" y="75"/>
                </a:lnTo>
                <a:lnTo>
                  <a:pt x="456" y="74"/>
                </a:lnTo>
                <a:lnTo>
                  <a:pt x="457" y="74"/>
                </a:lnTo>
                <a:lnTo>
                  <a:pt x="457" y="74"/>
                </a:lnTo>
                <a:lnTo>
                  <a:pt x="458" y="73"/>
                </a:lnTo>
                <a:lnTo>
                  <a:pt x="459" y="74"/>
                </a:lnTo>
                <a:lnTo>
                  <a:pt x="459" y="74"/>
                </a:lnTo>
                <a:lnTo>
                  <a:pt x="459" y="74"/>
                </a:lnTo>
                <a:lnTo>
                  <a:pt x="459" y="74"/>
                </a:lnTo>
                <a:lnTo>
                  <a:pt x="460" y="75"/>
                </a:lnTo>
                <a:lnTo>
                  <a:pt x="460" y="75"/>
                </a:lnTo>
                <a:lnTo>
                  <a:pt x="461" y="76"/>
                </a:lnTo>
                <a:lnTo>
                  <a:pt x="462" y="76"/>
                </a:lnTo>
                <a:lnTo>
                  <a:pt x="462" y="77"/>
                </a:lnTo>
                <a:lnTo>
                  <a:pt x="463" y="77"/>
                </a:lnTo>
                <a:lnTo>
                  <a:pt x="464" y="77"/>
                </a:lnTo>
                <a:lnTo>
                  <a:pt x="464" y="77"/>
                </a:lnTo>
                <a:lnTo>
                  <a:pt x="465" y="76"/>
                </a:lnTo>
                <a:lnTo>
                  <a:pt x="466" y="76"/>
                </a:lnTo>
                <a:lnTo>
                  <a:pt x="469" y="75"/>
                </a:lnTo>
                <a:lnTo>
                  <a:pt x="470" y="74"/>
                </a:lnTo>
                <a:lnTo>
                  <a:pt x="471" y="74"/>
                </a:lnTo>
                <a:lnTo>
                  <a:pt x="472" y="73"/>
                </a:lnTo>
                <a:lnTo>
                  <a:pt x="473" y="73"/>
                </a:lnTo>
                <a:lnTo>
                  <a:pt x="475" y="74"/>
                </a:lnTo>
                <a:lnTo>
                  <a:pt x="476" y="74"/>
                </a:lnTo>
                <a:lnTo>
                  <a:pt x="479" y="76"/>
                </a:lnTo>
                <a:lnTo>
                  <a:pt x="480" y="76"/>
                </a:lnTo>
                <a:lnTo>
                  <a:pt x="482" y="76"/>
                </a:lnTo>
                <a:lnTo>
                  <a:pt x="482" y="76"/>
                </a:lnTo>
                <a:lnTo>
                  <a:pt x="483" y="76"/>
                </a:lnTo>
                <a:lnTo>
                  <a:pt x="484" y="76"/>
                </a:lnTo>
                <a:lnTo>
                  <a:pt x="485" y="76"/>
                </a:lnTo>
                <a:lnTo>
                  <a:pt x="486" y="76"/>
                </a:lnTo>
                <a:lnTo>
                  <a:pt x="488" y="75"/>
                </a:lnTo>
                <a:lnTo>
                  <a:pt x="489" y="74"/>
                </a:lnTo>
                <a:lnTo>
                  <a:pt x="491" y="74"/>
                </a:lnTo>
                <a:lnTo>
                  <a:pt x="492" y="73"/>
                </a:lnTo>
                <a:lnTo>
                  <a:pt x="493" y="73"/>
                </a:lnTo>
                <a:lnTo>
                  <a:pt x="494" y="73"/>
                </a:lnTo>
                <a:lnTo>
                  <a:pt x="494" y="73"/>
                </a:lnTo>
                <a:lnTo>
                  <a:pt x="495" y="73"/>
                </a:lnTo>
                <a:lnTo>
                  <a:pt x="496" y="74"/>
                </a:lnTo>
                <a:lnTo>
                  <a:pt x="496" y="74"/>
                </a:lnTo>
                <a:lnTo>
                  <a:pt x="497" y="75"/>
                </a:lnTo>
                <a:lnTo>
                  <a:pt x="497" y="76"/>
                </a:lnTo>
                <a:lnTo>
                  <a:pt x="498" y="77"/>
                </a:lnTo>
                <a:lnTo>
                  <a:pt x="498" y="78"/>
                </a:lnTo>
                <a:lnTo>
                  <a:pt x="499" y="82"/>
                </a:lnTo>
                <a:lnTo>
                  <a:pt x="499" y="84"/>
                </a:lnTo>
                <a:lnTo>
                  <a:pt x="500" y="86"/>
                </a:lnTo>
                <a:lnTo>
                  <a:pt x="500" y="87"/>
                </a:lnTo>
                <a:lnTo>
                  <a:pt x="501" y="88"/>
                </a:lnTo>
                <a:lnTo>
                  <a:pt x="501" y="89"/>
                </a:lnTo>
                <a:lnTo>
                  <a:pt x="502" y="90"/>
                </a:lnTo>
                <a:lnTo>
                  <a:pt x="502" y="91"/>
                </a:lnTo>
                <a:lnTo>
                  <a:pt x="503" y="91"/>
                </a:lnTo>
                <a:lnTo>
                  <a:pt x="504" y="91"/>
                </a:lnTo>
                <a:lnTo>
                  <a:pt x="505" y="92"/>
                </a:lnTo>
                <a:lnTo>
                  <a:pt x="506" y="92"/>
                </a:lnTo>
                <a:lnTo>
                  <a:pt x="507" y="93"/>
                </a:lnTo>
                <a:lnTo>
                  <a:pt x="508" y="93"/>
                </a:lnTo>
                <a:lnTo>
                  <a:pt x="509" y="93"/>
                </a:lnTo>
                <a:lnTo>
                  <a:pt x="510" y="93"/>
                </a:lnTo>
                <a:lnTo>
                  <a:pt x="510" y="93"/>
                </a:lnTo>
                <a:lnTo>
                  <a:pt x="511" y="93"/>
                </a:lnTo>
                <a:lnTo>
                  <a:pt x="512" y="92"/>
                </a:lnTo>
                <a:lnTo>
                  <a:pt x="514" y="92"/>
                </a:lnTo>
                <a:lnTo>
                  <a:pt x="515" y="91"/>
                </a:lnTo>
                <a:lnTo>
                  <a:pt x="520" y="90"/>
                </a:lnTo>
                <a:lnTo>
                  <a:pt x="521" y="89"/>
                </a:lnTo>
                <a:lnTo>
                  <a:pt x="523" y="89"/>
                </a:lnTo>
                <a:lnTo>
                  <a:pt x="526" y="89"/>
                </a:lnTo>
                <a:lnTo>
                  <a:pt x="527" y="89"/>
                </a:lnTo>
                <a:lnTo>
                  <a:pt x="530" y="89"/>
                </a:lnTo>
                <a:lnTo>
                  <a:pt x="531" y="88"/>
                </a:lnTo>
                <a:lnTo>
                  <a:pt x="540" y="88"/>
                </a:lnTo>
                <a:lnTo>
                  <a:pt x="542" y="88"/>
                </a:lnTo>
                <a:lnTo>
                  <a:pt x="542" y="87"/>
                </a:lnTo>
                <a:lnTo>
                  <a:pt x="543" y="87"/>
                </a:lnTo>
                <a:lnTo>
                  <a:pt x="544" y="86"/>
                </a:lnTo>
                <a:lnTo>
                  <a:pt x="547" y="83"/>
                </a:lnTo>
                <a:lnTo>
                  <a:pt x="552" y="80"/>
                </a:lnTo>
                <a:lnTo>
                  <a:pt x="554" y="78"/>
                </a:lnTo>
                <a:lnTo>
                  <a:pt x="555" y="77"/>
                </a:lnTo>
                <a:lnTo>
                  <a:pt x="556" y="76"/>
                </a:lnTo>
                <a:lnTo>
                  <a:pt x="557" y="74"/>
                </a:lnTo>
                <a:lnTo>
                  <a:pt x="560" y="71"/>
                </a:lnTo>
                <a:lnTo>
                  <a:pt x="560" y="70"/>
                </a:lnTo>
                <a:lnTo>
                  <a:pt x="561" y="69"/>
                </a:lnTo>
                <a:lnTo>
                  <a:pt x="562" y="68"/>
                </a:lnTo>
                <a:lnTo>
                  <a:pt x="563" y="68"/>
                </a:lnTo>
                <a:lnTo>
                  <a:pt x="566" y="65"/>
                </a:lnTo>
                <a:lnTo>
                  <a:pt x="567" y="65"/>
                </a:lnTo>
                <a:lnTo>
                  <a:pt x="568" y="64"/>
                </a:lnTo>
                <a:lnTo>
                  <a:pt x="568" y="63"/>
                </a:lnTo>
                <a:lnTo>
                  <a:pt x="569" y="62"/>
                </a:lnTo>
                <a:lnTo>
                  <a:pt x="570" y="61"/>
                </a:lnTo>
                <a:lnTo>
                  <a:pt x="570" y="60"/>
                </a:lnTo>
                <a:lnTo>
                  <a:pt x="570" y="58"/>
                </a:lnTo>
                <a:lnTo>
                  <a:pt x="571" y="56"/>
                </a:lnTo>
                <a:lnTo>
                  <a:pt x="571" y="50"/>
                </a:lnTo>
                <a:lnTo>
                  <a:pt x="572" y="49"/>
                </a:lnTo>
                <a:lnTo>
                  <a:pt x="572" y="48"/>
                </a:lnTo>
                <a:lnTo>
                  <a:pt x="573" y="46"/>
                </a:lnTo>
                <a:lnTo>
                  <a:pt x="573" y="45"/>
                </a:lnTo>
                <a:lnTo>
                  <a:pt x="574" y="45"/>
                </a:lnTo>
                <a:lnTo>
                  <a:pt x="575" y="44"/>
                </a:lnTo>
                <a:lnTo>
                  <a:pt x="576" y="44"/>
                </a:lnTo>
                <a:lnTo>
                  <a:pt x="577" y="44"/>
                </a:lnTo>
                <a:lnTo>
                  <a:pt x="579" y="44"/>
                </a:lnTo>
                <a:lnTo>
                  <a:pt x="580" y="44"/>
                </a:lnTo>
                <a:lnTo>
                  <a:pt x="582" y="44"/>
                </a:lnTo>
                <a:lnTo>
                  <a:pt x="585" y="44"/>
                </a:lnTo>
                <a:lnTo>
                  <a:pt x="588" y="45"/>
                </a:lnTo>
                <a:lnTo>
                  <a:pt x="591" y="46"/>
                </a:lnTo>
                <a:lnTo>
                  <a:pt x="596" y="47"/>
                </a:lnTo>
                <a:lnTo>
                  <a:pt x="598" y="48"/>
                </a:lnTo>
                <a:lnTo>
                  <a:pt x="600" y="48"/>
                </a:lnTo>
                <a:lnTo>
                  <a:pt x="600" y="48"/>
                </a:lnTo>
                <a:lnTo>
                  <a:pt x="601" y="48"/>
                </a:lnTo>
                <a:lnTo>
                  <a:pt x="602" y="48"/>
                </a:lnTo>
                <a:lnTo>
                  <a:pt x="603" y="48"/>
                </a:lnTo>
                <a:lnTo>
                  <a:pt x="604" y="48"/>
                </a:lnTo>
                <a:lnTo>
                  <a:pt x="605" y="47"/>
                </a:lnTo>
                <a:lnTo>
                  <a:pt x="606" y="47"/>
                </a:lnTo>
                <a:lnTo>
                  <a:pt x="607" y="46"/>
                </a:lnTo>
                <a:lnTo>
                  <a:pt x="608" y="45"/>
                </a:lnTo>
                <a:lnTo>
                  <a:pt x="609" y="44"/>
                </a:lnTo>
                <a:lnTo>
                  <a:pt x="610" y="43"/>
                </a:lnTo>
                <a:lnTo>
                  <a:pt x="611" y="43"/>
                </a:lnTo>
                <a:lnTo>
                  <a:pt x="611" y="42"/>
                </a:lnTo>
                <a:lnTo>
                  <a:pt x="612" y="41"/>
                </a:lnTo>
                <a:lnTo>
                  <a:pt x="612" y="40"/>
                </a:lnTo>
                <a:lnTo>
                  <a:pt x="613" y="39"/>
                </a:lnTo>
                <a:lnTo>
                  <a:pt x="613" y="36"/>
                </a:lnTo>
                <a:lnTo>
                  <a:pt x="614" y="34"/>
                </a:lnTo>
                <a:lnTo>
                  <a:pt x="614" y="34"/>
                </a:lnTo>
                <a:lnTo>
                  <a:pt x="614" y="33"/>
                </a:lnTo>
                <a:lnTo>
                  <a:pt x="615" y="32"/>
                </a:lnTo>
                <a:lnTo>
                  <a:pt x="615" y="32"/>
                </a:lnTo>
                <a:lnTo>
                  <a:pt x="616" y="31"/>
                </a:lnTo>
                <a:lnTo>
                  <a:pt x="617" y="30"/>
                </a:lnTo>
                <a:lnTo>
                  <a:pt x="619" y="29"/>
                </a:lnTo>
                <a:lnTo>
                  <a:pt x="620" y="28"/>
                </a:lnTo>
                <a:lnTo>
                  <a:pt x="623" y="27"/>
                </a:lnTo>
                <a:lnTo>
                  <a:pt x="628" y="24"/>
                </a:lnTo>
                <a:lnTo>
                  <a:pt x="630" y="23"/>
                </a:lnTo>
                <a:lnTo>
                  <a:pt x="631" y="23"/>
                </a:lnTo>
                <a:lnTo>
                  <a:pt x="631" y="22"/>
                </a:lnTo>
                <a:lnTo>
                  <a:pt x="632" y="21"/>
                </a:lnTo>
                <a:lnTo>
                  <a:pt x="633" y="20"/>
                </a:lnTo>
                <a:lnTo>
                  <a:pt x="633" y="19"/>
                </a:lnTo>
                <a:lnTo>
                  <a:pt x="634" y="18"/>
                </a:lnTo>
                <a:lnTo>
                  <a:pt x="634" y="17"/>
                </a:lnTo>
                <a:lnTo>
                  <a:pt x="634" y="13"/>
                </a:lnTo>
                <a:lnTo>
                  <a:pt x="635" y="11"/>
                </a:lnTo>
                <a:lnTo>
                  <a:pt x="636" y="9"/>
                </a:lnTo>
                <a:lnTo>
                  <a:pt x="637" y="6"/>
                </a:lnTo>
                <a:lnTo>
                  <a:pt x="637" y="5"/>
                </a:lnTo>
                <a:lnTo>
                  <a:pt x="638" y="3"/>
                </a:lnTo>
                <a:lnTo>
                  <a:pt x="638" y="1"/>
                </a:lnTo>
                <a:lnTo>
                  <a:pt x="638" y="0"/>
                </a:lnTo>
                <a:lnTo>
                  <a:pt x="639" y="0"/>
                </a:lnTo>
                <a:lnTo>
                  <a:pt x="639" y="0"/>
                </a:lnTo>
              </a:path>
            </a:pathLst>
          </a:custGeom>
          <a:noFill/>
          <a:ln w="26988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326" name="Freeform 263">
            <a:extLst>
              <a:ext uri="{FF2B5EF4-FFF2-40B4-BE49-F238E27FC236}">
                <a16:creationId xmlns:a16="http://schemas.microsoft.com/office/drawing/2014/main" id="{BC30528B-E0A8-40A3-8B99-43EB5ACA6972}"/>
              </a:ext>
            </a:extLst>
          </p:cNvPr>
          <p:cNvSpPr>
            <a:spLocks/>
          </p:cNvSpPr>
          <p:nvPr/>
        </p:nvSpPr>
        <p:spPr bwMode="auto">
          <a:xfrm>
            <a:off x="8292672" y="2087513"/>
            <a:ext cx="198714" cy="152857"/>
          </a:xfrm>
          <a:custGeom>
            <a:avLst/>
            <a:gdLst>
              <a:gd name="T0" fmla="*/ 109 w 195"/>
              <a:gd name="T1" fmla="*/ 3 h 150"/>
              <a:gd name="T2" fmla="*/ 93 w 195"/>
              <a:gd name="T3" fmla="*/ 10 h 150"/>
              <a:gd name="T4" fmla="*/ 75 w 195"/>
              <a:gd name="T5" fmla="*/ 18 h 150"/>
              <a:gd name="T6" fmla="*/ 60 w 195"/>
              <a:gd name="T7" fmla="*/ 21 h 150"/>
              <a:gd name="T8" fmla="*/ 54 w 195"/>
              <a:gd name="T9" fmla="*/ 24 h 150"/>
              <a:gd name="T10" fmla="*/ 50 w 195"/>
              <a:gd name="T11" fmla="*/ 34 h 150"/>
              <a:gd name="T12" fmla="*/ 46 w 195"/>
              <a:gd name="T13" fmla="*/ 38 h 150"/>
              <a:gd name="T14" fmla="*/ 36 w 195"/>
              <a:gd name="T15" fmla="*/ 36 h 150"/>
              <a:gd name="T16" fmla="*/ 29 w 195"/>
              <a:gd name="T17" fmla="*/ 34 h 150"/>
              <a:gd name="T18" fmla="*/ 19 w 195"/>
              <a:gd name="T19" fmla="*/ 38 h 150"/>
              <a:gd name="T20" fmla="*/ 2 w 195"/>
              <a:gd name="T21" fmla="*/ 44 h 150"/>
              <a:gd name="T22" fmla="*/ 0 w 195"/>
              <a:gd name="T23" fmla="*/ 47 h 150"/>
              <a:gd name="T24" fmla="*/ 6 w 195"/>
              <a:gd name="T25" fmla="*/ 51 h 150"/>
              <a:gd name="T26" fmla="*/ 18 w 195"/>
              <a:gd name="T27" fmla="*/ 62 h 150"/>
              <a:gd name="T28" fmla="*/ 17 w 195"/>
              <a:gd name="T29" fmla="*/ 66 h 150"/>
              <a:gd name="T30" fmla="*/ 10 w 195"/>
              <a:gd name="T31" fmla="*/ 72 h 150"/>
              <a:gd name="T32" fmla="*/ 9 w 195"/>
              <a:gd name="T33" fmla="*/ 77 h 150"/>
              <a:gd name="T34" fmla="*/ 16 w 195"/>
              <a:gd name="T35" fmla="*/ 88 h 150"/>
              <a:gd name="T36" fmla="*/ 28 w 195"/>
              <a:gd name="T37" fmla="*/ 100 h 150"/>
              <a:gd name="T38" fmla="*/ 30 w 195"/>
              <a:gd name="T39" fmla="*/ 106 h 150"/>
              <a:gd name="T40" fmla="*/ 28 w 195"/>
              <a:gd name="T41" fmla="*/ 113 h 150"/>
              <a:gd name="T42" fmla="*/ 31 w 195"/>
              <a:gd name="T43" fmla="*/ 117 h 150"/>
              <a:gd name="T44" fmla="*/ 39 w 195"/>
              <a:gd name="T45" fmla="*/ 122 h 150"/>
              <a:gd name="T46" fmla="*/ 41 w 195"/>
              <a:gd name="T47" fmla="*/ 126 h 150"/>
              <a:gd name="T48" fmla="*/ 41 w 195"/>
              <a:gd name="T49" fmla="*/ 133 h 150"/>
              <a:gd name="T50" fmla="*/ 42 w 195"/>
              <a:gd name="T51" fmla="*/ 137 h 150"/>
              <a:gd name="T52" fmla="*/ 42 w 195"/>
              <a:gd name="T53" fmla="*/ 144 h 150"/>
              <a:gd name="T54" fmla="*/ 45 w 195"/>
              <a:gd name="T55" fmla="*/ 148 h 150"/>
              <a:gd name="T56" fmla="*/ 57 w 195"/>
              <a:gd name="T57" fmla="*/ 150 h 150"/>
              <a:gd name="T58" fmla="*/ 65 w 195"/>
              <a:gd name="T59" fmla="*/ 149 h 150"/>
              <a:gd name="T60" fmla="*/ 69 w 195"/>
              <a:gd name="T61" fmla="*/ 142 h 150"/>
              <a:gd name="T62" fmla="*/ 78 w 195"/>
              <a:gd name="T63" fmla="*/ 138 h 150"/>
              <a:gd name="T64" fmla="*/ 92 w 195"/>
              <a:gd name="T65" fmla="*/ 133 h 150"/>
              <a:gd name="T66" fmla="*/ 107 w 195"/>
              <a:gd name="T67" fmla="*/ 122 h 150"/>
              <a:gd name="T68" fmla="*/ 117 w 195"/>
              <a:gd name="T69" fmla="*/ 118 h 150"/>
              <a:gd name="T70" fmla="*/ 124 w 195"/>
              <a:gd name="T71" fmla="*/ 112 h 150"/>
              <a:gd name="T72" fmla="*/ 133 w 195"/>
              <a:gd name="T73" fmla="*/ 109 h 150"/>
              <a:gd name="T74" fmla="*/ 145 w 195"/>
              <a:gd name="T75" fmla="*/ 109 h 150"/>
              <a:gd name="T76" fmla="*/ 156 w 195"/>
              <a:gd name="T77" fmla="*/ 114 h 150"/>
              <a:gd name="T78" fmla="*/ 165 w 195"/>
              <a:gd name="T79" fmla="*/ 117 h 150"/>
              <a:gd name="T80" fmla="*/ 171 w 195"/>
              <a:gd name="T81" fmla="*/ 116 h 150"/>
              <a:gd name="T82" fmla="*/ 179 w 195"/>
              <a:gd name="T83" fmla="*/ 107 h 150"/>
              <a:gd name="T84" fmla="*/ 178 w 195"/>
              <a:gd name="T85" fmla="*/ 92 h 150"/>
              <a:gd name="T86" fmla="*/ 176 w 195"/>
              <a:gd name="T87" fmla="*/ 87 h 150"/>
              <a:gd name="T88" fmla="*/ 173 w 195"/>
              <a:gd name="T89" fmla="*/ 82 h 150"/>
              <a:gd name="T90" fmla="*/ 177 w 195"/>
              <a:gd name="T91" fmla="*/ 77 h 150"/>
              <a:gd name="T92" fmla="*/ 191 w 195"/>
              <a:gd name="T93" fmla="*/ 68 h 150"/>
              <a:gd name="T94" fmla="*/ 195 w 195"/>
              <a:gd name="T95" fmla="*/ 62 h 150"/>
              <a:gd name="T96" fmla="*/ 193 w 195"/>
              <a:gd name="T97" fmla="*/ 56 h 150"/>
              <a:gd name="T98" fmla="*/ 183 w 195"/>
              <a:gd name="T99" fmla="*/ 47 h 150"/>
              <a:gd name="T100" fmla="*/ 177 w 195"/>
              <a:gd name="T101" fmla="*/ 40 h 150"/>
              <a:gd name="T102" fmla="*/ 166 w 195"/>
              <a:gd name="T103" fmla="*/ 33 h 150"/>
              <a:gd name="T104" fmla="*/ 155 w 195"/>
              <a:gd name="T105" fmla="*/ 28 h 150"/>
              <a:gd name="T106" fmla="*/ 150 w 195"/>
              <a:gd name="T107" fmla="*/ 19 h 150"/>
              <a:gd name="T108" fmla="*/ 143 w 195"/>
              <a:gd name="T109" fmla="*/ 16 h 150"/>
              <a:gd name="T110" fmla="*/ 129 w 195"/>
              <a:gd name="T111" fmla="*/ 6 h 150"/>
              <a:gd name="T112" fmla="*/ 125 w 195"/>
              <a:gd name="T113" fmla="*/ 2 h 150"/>
              <a:gd name="T114" fmla="*/ 123 w 195"/>
              <a:gd name="T115" fmla="*/ 0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95" h="150">
                <a:moveTo>
                  <a:pt x="123" y="0"/>
                </a:moveTo>
                <a:lnTo>
                  <a:pt x="123" y="0"/>
                </a:lnTo>
                <a:lnTo>
                  <a:pt x="122" y="1"/>
                </a:lnTo>
                <a:lnTo>
                  <a:pt x="119" y="1"/>
                </a:lnTo>
                <a:lnTo>
                  <a:pt x="112" y="3"/>
                </a:lnTo>
                <a:lnTo>
                  <a:pt x="109" y="3"/>
                </a:lnTo>
                <a:lnTo>
                  <a:pt x="106" y="4"/>
                </a:lnTo>
                <a:lnTo>
                  <a:pt x="102" y="5"/>
                </a:lnTo>
                <a:lnTo>
                  <a:pt x="100" y="6"/>
                </a:lnTo>
                <a:lnTo>
                  <a:pt x="99" y="7"/>
                </a:lnTo>
                <a:lnTo>
                  <a:pt x="95" y="9"/>
                </a:lnTo>
                <a:lnTo>
                  <a:pt x="93" y="10"/>
                </a:lnTo>
                <a:lnTo>
                  <a:pt x="90" y="11"/>
                </a:lnTo>
                <a:lnTo>
                  <a:pt x="85" y="13"/>
                </a:lnTo>
                <a:lnTo>
                  <a:pt x="84" y="13"/>
                </a:lnTo>
                <a:lnTo>
                  <a:pt x="83" y="14"/>
                </a:lnTo>
                <a:lnTo>
                  <a:pt x="77" y="17"/>
                </a:lnTo>
                <a:lnTo>
                  <a:pt x="75" y="18"/>
                </a:lnTo>
                <a:lnTo>
                  <a:pt x="73" y="18"/>
                </a:lnTo>
                <a:lnTo>
                  <a:pt x="69" y="20"/>
                </a:lnTo>
                <a:lnTo>
                  <a:pt x="68" y="20"/>
                </a:lnTo>
                <a:lnTo>
                  <a:pt x="66" y="20"/>
                </a:lnTo>
                <a:lnTo>
                  <a:pt x="62" y="20"/>
                </a:lnTo>
                <a:lnTo>
                  <a:pt x="60" y="21"/>
                </a:lnTo>
                <a:lnTo>
                  <a:pt x="59" y="21"/>
                </a:lnTo>
                <a:lnTo>
                  <a:pt x="58" y="21"/>
                </a:lnTo>
                <a:lnTo>
                  <a:pt x="57" y="22"/>
                </a:lnTo>
                <a:lnTo>
                  <a:pt x="56" y="22"/>
                </a:lnTo>
                <a:lnTo>
                  <a:pt x="55" y="23"/>
                </a:lnTo>
                <a:lnTo>
                  <a:pt x="54" y="24"/>
                </a:lnTo>
                <a:lnTo>
                  <a:pt x="54" y="25"/>
                </a:lnTo>
                <a:lnTo>
                  <a:pt x="53" y="26"/>
                </a:lnTo>
                <a:lnTo>
                  <a:pt x="52" y="27"/>
                </a:lnTo>
                <a:lnTo>
                  <a:pt x="52" y="29"/>
                </a:lnTo>
                <a:lnTo>
                  <a:pt x="51" y="32"/>
                </a:lnTo>
                <a:lnTo>
                  <a:pt x="50" y="34"/>
                </a:lnTo>
                <a:lnTo>
                  <a:pt x="50" y="35"/>
                </a:lnTo>
                <a:lnTo>
                  <a:pt x="50" y="36"/>
                </a:lnTo>
                <a:lnTo>
                  <a:pt x="49" y="36"/>
                </a:lnTo>
                <a:lnTo>
                  <a:pt x="48" y="37"/>
                </a:lnTo>
                <a:lnTo>
                  <a:pt x="47" y="37"/>
                </a:lnTo>
                <a:lnTo>
                  <a:pt x="46" y="38"/>
                </a:lnTo>
                <a:lnTo>
                  <a:pt x="44" y="38"/>
                </a:lnTo>
                <a:lnTo>
                  <a:pt x="42" y="38"/>
                </a:lnTo>
                <a:lnTo>
                  <a:pt x="40" y="37"/>
                </a:lnTo>
                <a:lnTo>
                  <a:pt x="39" y="37"/>
                </a:lnTo>
                <a:lnTo>
                  <a:pt x="37" y="37"/>
                </a:lnTo>
                <a:lnTo>
                  <a:pt x="36" y="36"/>
                </a:lnTo>
                <a:lnTo>
                  <a:pt x="34" y="35"/>
                </a:lnTo>
                <a:lnTo>
                  <a:pt x="33" y="34"/>
                </a:lnTo>
                <a:lnTo>
                  <a:pt x="32" y="34"/>
                </a:lnTo>
                <a:lnTo>
                  <a:pt x="31" y="34"/>
                </a:lnTo>
                <a:lnTo>
                  <a:pt x="30" y="34"/>
                </a:lnTo>
                <a:lnTo>
                  <a:pt x="29" y="34"/>
                </a:lnTo>
                <a:lnTo>
                  <a:pt x="28" y="34"/>
                </a:lnTo>
                <a:lnTo>
                  <a:pt x="27" y="34"/>
                </a:lnTo>
                <a:lnTo>
                  <a:pt x="26" y="35"/>
                </a:lnTo>
                <a:lnTo>
                  <a:pt x="23" y="36"/>
                </a:lnTo>
                <a:lnTo>
                  <a:pt x="21" y="37"/>
                </a:lnTo>
                <a:lnTo>
                  <a:pt x="19" y="38"/>
                </a:lnTo>
                <a:lnTo>
                  <a:pt x="15" y="39"/>
                </a:lnTo>
                <a:lnTo>
                  <a:pt x="12" y="40"/>
                </a:lnTo>
                <a:lnTo>
                  <a:pt x="9" y="41"/>
                </a:lnTo>
                <a:lnTo>
                  <a:pt x="5" y="43"/>
                </a:lnTo>
                <a:lnTo>
                  <a:pt x="3" y="43"/>
                </a:lnTo>
                <a:lnTo>
                  <a:pt x="2" y="44"/>
                </a:lnTo>
                <a:lnTo>
                  <a:pt x="1" y="45"/>
                </a:lnTo>
                <a:lnTo>
                  <a:pt x="1" y="45"/>
                </a:lnTo>
                <a:lnTo>
                  <a:pt x="0" y="46"/>
                </a:lnTo>
                <a:lnTo>
                  <a:pt x="0" y="46"/>
                </a:lnTo>
                <a:lnTo>
                  <a:pt x="0" y="47"/>
                </a:lnTo>
                <a:lnTo>
                  <a:pt x="0" y="47"/>
                </a:lnTo>
                <a:lnTo>
                  <a:pt x="1" y="47"/>
                </a:lnTo>
                <a:lnTo>
                  <a:pt x="1" y="48"/>
                </a:lnTo>
                <a:lnTo>
                  <a:pt x="2" y="48"/>
                </a:lnTo>
                <a:lnTo>
                  <a:pt x="4" y="49"/>
                </a:lnTo>
                <a:lnTo>
                  <a:pt x="5" y="50"/>
                </a:lnTo>
                <a:lnTo>
                  <a:pt x="6" y="51"/>
                </a:lnTo>
                <a:lnTo>
                  <a:pt x="7" y="51"/>
                </a:lnTo>
                <a:lnTo>
                  <a:pt x="9" y="53"/>
                </a:lnTo>
                <a:lnTo>
                  <a:pt x="12" y="56"/>
                </a:lnTo>
                <a:lnTo>
                  <a:pt x="15" y="60"/>
                </a:lnTo>
                <a:lnTo>
                  <a:pt x="17" y="62"/>
                </a:lnTo>
                <a:lnTo>
                  <a:pt x="18" y="62"/>
                </a:lnTo>
                <a:lnTo>
                  <a:pt x="18" y="63"/>
                </a:lnTo>
                <a:lnTo>
                  <a:pt x="18" y="64"/>
                </a:lnTo>
                <a:lnTo>
                  <a:pt x="18" y="64"/>
                </a:lnTo>
                <a:lnTo>
                  <a:pt x="18" y="65"/>
                </a:lnTo>
                <a:lnTo>
                  <a:pt x="18" y="66"/>
                </a:lnTo>
                <a:lnTo>
                  <a:pt x="17" y="66"/>
                </a:lnTo>
                <a:lnTo>
                  <a:pt x="16" y="67"/>
                </a:lnTo>
                <a:lnTo>
                  <a:pt x="13" y="69"/>
                </a:lnTo>
                <a:lnTo>
                  <a:pt x="12" y="70"/>
                </a:lnTo>
                <a:lnTo>
                  <a:pt x="12" y="70"/>
                </a:lnTo>
                <a:lnTo>
                  <a:pt x="11" y="71"/>
                </a:lnTo>
                <a:lnTo>
                  <a:pt x="10" y="72"/>
                </a:lnTo>
                <a:lnTo>
                  <a:pt x="9" y="73"/>
                </a:lnTo>
                <a:lnTo>
                  <a:pt x="9" y="75"/>
                </a:lnTo>
                <a:lnTo>
                  <a:pt x="9" y="75"/>
                </a:lnTo>
                <a:lnTo>
                  <a:pt x="9" y="76"/>
                </a:lnTo>
                <a:lnTo>
                  <a:pt x="9" y="76"/>
                </a:lnTo>
                <a:lnTo>
                  <a:pt x="9" y="77"/>
                </a:lnTo>
                <a:lnTo>
                  <a:pt x="10" y="78"/>
                </a:lnTo>
                <a:lnTo>
                  <a:pt x="12" y="81"/>
                </a:lnTo>
                <a:lnTo>
                  <a:pt x="13" y="82"/>
                </a:lnTo>
                <a:lnTo>
                  <a:pt x="13" y="83"/>
                </a:lnTo>
                <a:lnTo>
                  <a:pt x="15" y="87"/>
                </a:lnTo>
                <a:lnTo>
                  <a:pt x="16" y="88"/>
                </a:lnTo>
                <a:lnTo>
                  <a:pt x="17" y="90"/>
                </a:lnTo>
                <a:lnTo>
                  <a:pt x="18" y="91"/>
                </a:lnTo>
                <a:lnTo>
                  <a:pt x="19" y="93"/>
                </a:lnTo>
                <a:lnTo>
                  <a:pt x="21" y="95"/>
                </a:lnTo>
                <a:lnTo>
                  <a:pt x="23" y="97"/>
                </a:lnTo>
                <a:lnTo>
                  <a:pt x="28" y="100"/>
                </a:lnTo>
                <a:lnTo>
                  <a:pt x="29" y="101"/>
                </a:lnTo>
                <a:lnTo>
                  <a:pt x="29" y="102"/>
                </a:lnTo>
                <a:lnTo>
                  <a:pt x="30" y="103"/>
                </a:lnTo>
                <a:lnTo>
                  <a:pt x="30" y="104"/>
                </a:lnTo>
                <a:lnTo>
                  <a:pt x="30" y="105"/>
                </a:lnTo>
                <a:lnTo>
                  <a:pt x="30" y="106"/>
                </a:lnTo>
                <a:lnTo>
                  <a:pt x="30" y="107"/>
                </a:lnTo>
                <a:lnTo>
                  <a:pt x="30" y="108"/>
                </a:lnTo>
                <a:lnTo>
                  <a:pt x="29" y="110"/>
                </a:lnTo>
                <a:lnTo>
                  <a:pt x="29" y="111"/>
                </a:lnTo>
                <a:lnTo>
                  <a:pt x="28" y="112"/>
                </a:lnTo>
                <a:lnTo>
                  <a:pt x="28" y="113"/>
                </a:lnTo>
                <a:lnTo>
                  <a:pt x="28" y="113"/>
                </a:lnTo>
                <a:lnTo>
                  <a:pt x="29" y="114"/>
                </a:lnTo>
                <a:lnTo>
                  <a:pt x="29" y="115"/>
                </a:lnTo>
                <a:lnTo>
                  <a:pt x="29" y="116"/>
                </a:lnTo>
                <a:lnTo>
                  <a:pt x="30" y="116"/>
                </a:lnTo>
                <a:lnTo>
                  <a:pt x="31" y="117"/>
                </a:lnTo>
                <a:lnTo>
                  <a:pt x="32" y="118"/>
                </a:lnTo>
                <a:lnTo>
                  <a:pt x="33" y="119"/>
                </a:lnTo>
                <a:lnTo>
                  <a:pt x="34" y="119"/>
                </a:lnTo>
                <a:lnTo>
                  <a:pt x="35" y="120"/>
                </a:lnTo>
                <a:lnTo>
                  <a:pt x="38" y="121"/>
                </a:lnTo>
                <a:lnTo>
                  <a:pt x="39" y="122"/>
                </a:lnTo>
                <a:lnTo>
                  <a:pt x="40" y="123"/>
                </a:lnTo>
                <a:lnTo>
                  <a:pt x="40" y="123"/>
                </a:lnTo>
                <a:lnTo>
                  <a:pt x="41" y="124"/>
                </a:lnTo>
                <a:lnTo>
                  <a:pt x="41" y="124"/>
                </a:lnTo>
                <a:lnTo>
                  <a:pt x="41" y="125"/>
                </a:lnTo>
                <a:lnTo>
                  <a:pt x="41" y="126"/>
                </a:lnTo>
                <a:lnTo>
                  <a:pt x="41" y="127"/>
                </a:lnTo>
                <a:lnTo>
                  <a:pt x="41" y="128"/>
                </a:lnTo>
                <a:lnTo>
                  <a:pt x="41" y="131"/>
                </a:lnTo>
                <a:lnTo>
                  <a:pt x="41" y="132"/>
                </a:lnTo>
                <a:lnTo>
                  <a:pt x="41" y="132"/>
                </a:lnTo>
                <a:lnTo>
                  <a:pt x="41" y="133"/>
                </a:lnTo>
                <a:lnTo>
                  <a:pt x="42" y="134"/>
                </a:lnTo>
                <a:lnTo>
                  <a:pt x="42" y="134"/>
                </a:lnTo>
                <a:lnTo>
                  <a:pt x="42" y="135"/>
                </a:lnTo>
                <a:lnTo>
                  <a:pt x="42" y="135"/>
                </a:lnTo>
                <a:lnTo>
                  <a:pt x="42" y="136"/>
                </a:lnTo>
                <a:lnTo>
                  <a:pt x="42" y="137"/>
                </a:lnTo>
                <a:lnTo>
                  <a:pt x="41" y="139"/>
                </a:lnTo>
                <a:lnTo>
                  <a:pt x="41" y="140"/>
                </a:lnTo>
                <a:lnTo>
                  <a:pt x="41" y="142"/>
                </a:lnTo>
                <a:lnTo>
                  <a:pt x="41" y="142"/>
                </a:lnTo>
                <a:lnTo>
                  <a:pt x="41" y="143"/>
                </a:lnTo>
                <a:lnTo>
                  <a:pt x="42" y="144"/>
                </a:lnTo>
                <a:lnTo>
                  <a:pt x="42" y="145"/>
                </a:lnTo>
                <a:lnTo>
                  <a:pt x="43" y="145"/>
                </a:lnTo>
                <a:lnTo>
                  <a:pt x="43" y="146"/>
                </a:lnTo>
                <a:lnTo>
                  <a:pt x="44" y="147"/>
                </a:lnTo>
                <a:lnTo>
                  <a:pt x="44" y="147"/>
                </a:lnTo>
                <a:lnTo>
                  <a:pt x="45" y="148"/>
                </a:lnTo>
                <a:lnTo>
                  <a:pt x="46" y="148"/>
                </a:lnTo>
                <a:lnTo>
                  <a:pt x="47" y="148"/>
                </a:lnTo>
                <a:lnTo>
                  <a:pt x="48" y="149"/>
                </a:lnTo>
                <a:lnTo>
                  <a:pt x="50" y="149"/>
                </a:lnTo>
                <a:lnTo>
                  <a:pt x="52" y="149"/>
                </a:lnTo>
                <a:lnTo>
                  <a:pt x="57" y="150"/>
                </a:lnTo>
                <a:lnTo>
                  <a:pt x="59" y="150"/>
                </a:lnTo>
                <a:lnTo>
                  <a:pt x="62" y="150"/>
                </a:lnTo>
                <a:lnTo>
                  <a:pt x="63" y="150"/>
                </a:lnTo>
                <a:lnTo>
                  <a:pt x="64" y="149"/>
                </a:lnTo>
                <a:lnTo>
                  <a:pt x="64" y="149"/>
                </a:lnTo>
                <a:lnTo>
                  <a:pt x="65" y="149"/>
                </a:lnTo>
                <a:lnTo>
                  <a:pt x="65" y="148"/>
                </a:lnTo>
                <a:lnTo>
                  <a:pt x="65" y="148"/>
                </a:lnTo>
                <a:lnTo>
                  <a:pt x="66" y="147"/>
                </a:lnTo>
                <a:lnTo>
                  <a:pt x="68" y="144"/>
                </a:lnTo>
                <a:lnTo>
                  <a:pt x="69" y="142"/>
                </a:lnTo>
                <a:lnTo>
                  <a:pt x="69" y="142"/>
                </a:lnTo>
                <a:lnTo>
                  <a:pt x="70" y="141"/>
                </a:lnTo>
                <a:lnTo>
                  <a:pt x="71" y="140"/>
                </a:lnTo>
                <a:lnTo>
                  <a:pt x="71" y="140"/>
                </a:lnTo>
                <a:lnTo>
                  <a:pt x="72" y="139"/>
                </a:lnTo>
                <a:lnTo>
                  <a:pt x="73" y="139"/>
                </a:lnTo>
                <a:lnTo>
                  <a:pt x="78" y="138"/>
                </a:lnTo>
                <a:lnTo>
                  <a:pt x="80" y="137"/>
                </a:lnTo>
                <a:lnTo>
                  <a:pt x="81" y="137"/>
                </a:lnTo>
                <a:lnTo>
                  <a:pt x="84" y="136"/>
                </a:lnTo>
                <a:lnTo>
                  <a:pt x="88" y="135"/>
                </a:lnTo>
                <a:lnTo>
                  <a:pt x="91" y="134"/>
                </a:lnTo>
                <a:lnTo>
                  <a:pt x="92" y="133"/>
                </a:lnTo>
                <a:lnTo>
                  <a:pt x="93" y="133"/>
                </a:lnTo>
                <a:lnTo>
                  <a:pt x="94" y="132"/>
                </a:lnTo>
                <a:lnTo>
                  <a:pt x="95" y="131"/>
                </a:lnTo>
                <a:lnTo>
                  <a:pt x="103" y="125"/>
                </a:lnTo>
                <a:lnTo>
                  <a:pt x="106" y="123"/>
                </a:lnTo>
                <a:lnTo>
                  <a:pt x="107" y="122"/>
                </a:lnTo>
                <a:lnTo>
                  <a:pt x="108" y="121"/>
                </a:lnTo>
                <a:lnTo>
                  <a:pt x="110" y="120"/>
                </a:lnTo>
                <a:lnTo>
                  <a:pt x="112" y="120"/>
                </a:lnTo>
                <a:lnTo>
                  <a:pt x="115" y="119"/>
                </a:lnTo>
                <a:lnTo>
                  <a:pt x="116" y="118"/>
                </a:lnTo>
                <a:lnTo>
                  <a:pt x="117" y="118"/>
                </a:lnTo>
                <a:lnTo>
                  <a:pt x="119" y="117"/>
                </a:lnTo>
                <a:lnTo>
                  <a:pt x="120" y="116"/>
                </a:lnTo>
                <a:lnTo>
                  <a:pt x="121" y="115"/>
                </a:lnTo>
                <a:lnTo>
                  <a:pt x="123" y="113"/>
                </a:lnTo>
                <a:lnTo>
                  <a:pt x="124" y="112"/>
                </a:lnTo>
                <a:lnTo>
                  <a:pt x="124" y="112"/>
                </a:lnTo>
                <a:lnTo>
                  <a:pt x="125" y="111"/>
                </a:lnTo>
                <a:lnTo>
                  <a:pt x="126" y="111"/>
                </a:lnTo>
                <a:lnTo>
                  <a:pt x="127" y="110"/>
                </a:lnTo>
                <a:lnTo>
                  <a:pt x="128" y="110"/>
                </a:lnTo>
                <a:lnTo>
                  <a:pt x="129" y="110"/>
                </a:lnTo>
                <a:lnTo>
                  <a:pt x="133" y="109"/>
                </a:lnTo>
                <a:lnTo>
                  <a:pt x="135" y="109"/>
                </a:lnTo>
                <a:lnTo>
                  <a:pt x="136" y="109"/>
                </a:lnTo>
                <a:lnTo>
                  <a:pt x="140" y="109"/>
                </a:lnTo>
                <a:lnTo>
                  <a:pt x="143" y="109"/>
                </a:lnTo>
                <a:lnTo>
                  <a:pt x="144" y="109"/>
                </a:lnTo>
                <a:lnTo>
                  <a:pt x="145" y="109"/>
                </a:lnTo>
                <a:lnTo>
                  <a:pt x="146" y="109"/>
                </a:lnTo>
                <a:lnTo>
                  <a:pt x="148" y="110"/>
                </a:lnTo>
                <a:lnTo>
                  <a:pt x="150" y="110"/>
                </a:lnTo>
                <a:lnTo>
                  <a:pt x="151" y="111"/>
                </a:lnTo>
                <a:lnTo>
                  <a:pt x="153" y="112"/>
                </a:lnTo>
                <a:lnTo>
                  <a:pt x="156" y="114"/>
                </a:lnTo>
                <a:lnTo>
                  <a:pt x="158" y="115"/>
                </a:lnTo>
                <a:lnTo>
                  <a:pt x="159" y="116"/>
                </a:lnTo>
                <a:lnTo>
                  <a:pt x="160" y="116"/>
                </a:lnTo>
                <a:lnTo>
                  <a:pt x="162" y="117"/>
                </a:lnTo>
                <a:lnTo>
                  <a:pt x="163" y="117"/>
                </a:lnTo>
                <a:lnTo>
                  <a:pt x="165" y="117"/>
                </a:lnTo>
                <a:lnTo>
                  <a:pt x="167" y="117"/>
                </a:lnTo>
                <a:lnTo>
                  <a:pt x="168" y="117"/>
                </a:lnTo>
                <a:lnTo>
                  <a:pt x="169" y="117"/>
                </a:lnTo>
                <a:lnTo>
                  <a:pt x="170" y="117"/>
                </a:lnTo>
                <a:lnTo>
                  <a:pt x="170" y="116"/>
                </a:lnTo>
                <a:lnTo>
                  <a:pt x="171" y="116"/>
                </a:lnTo>
                <a:lnTo>
                  <a:pt x="173" y="114"/>
                </a:lnTo>
                <a:lnTo>
                  <a:pt x="176" y="112"/>
                </a:lnTo>
                <a:lnTo>
                  <a:pt x="177" y="111"/>
                </a:lnTo>
                <a:lnTo>
                  <a:pt x="178" y="110"/>
                </a:lnTo>
                <a:lnTo>
                  <a:pt x="179" y="109"/>
                </a:lnTo>
                <a:lnTo>
                  <a:pt x="179" y="107"/>
                </a:lnTo>
                <a:lnTo>
                  <a:pt x="180" y="106"/>
                </a:lnTo>
                <a:lnTo>
                  <a:pt x="180" y="105"/>
                </a:lnTo>
                <a:lnTo>
                  <a:pt x="180" y="104"/>
                </a:lnTo>
                <a:lnTo>
                  <a:pt x="180" y="101"/>
                </a:lnTo>
                <a:lnTo>
                  <a:pt x="179" y="96"/>
                </a:lnTo>
                <a:lnTo>
                  <a:pt x="178" y="92"/>
                </a:lnTo>
                <a:lnTo>
                  <a:pt x="178" y="91"/>
                </a:lnTo>
                <a:lnTo>
                  <a:pt x="178" y="91"/>
                </a:lnTo>
                <a:lnTo>
                  <a:pt x="178" y="90"/>
                </a:lnTo>
                <a:lnTo>
                  <a:pt x="177" y="89"/>
                </a:lnTo>
                <a:lnTo>
                  <a:pt x="177" y="88"/>
                </a:lnTo>
                <a:lnTo>
                  <a:pt x="176" y="87"/>
                </a:lnTo>
                <a:lnTo>
                  <a:pt x="174" y="86"/>
                </a:lnTo>
                <a:lnTo>
                  <a:pt x="174" y="85"/>
                </a:lnTo>
                <a:lnTo>
                  <a:pt x="174" y="85"/>
                </a:lnTo>
                <a:lnTo>
                  <a:pt x="174" y="84"/>
                </a:lnTo>
                <a:lnTo>
                  <a:pt x="173" y="83"/>
                </a:lnTo>
                <a:lnTo>
                  <a:pt x="173" y="82"/>
                </a:lnTo>
                <a:lnTo>
                  <a:pt x="174" y="81"/>
                </a:lnTo>
                <a:lnTo>
                  <a:pt x="174" y="80"/>
                </a:lnTo>
                <a:lnTo>
                  <a:pt x="174" y="80"/>
                </a:lnTo>
                <a:lnTo>
                  <a:pt x="175" y="79"/>
                </a:lnTo>
                <a:lnTo>
                  <a:pt x="176" y="78"/>
                </a:lnTo>
                <a:lnTo>
                  <a:pt x="177" y="77"/>
                </a:lnTo>
                <a:lnTo>
                  <a:pt x="178" y="76"/>
                </a:lnTo>
                <a:lnTo>
                  <a:pt x="179" y="76"/>
                </a:lnTo>
                <a:lnTo>
                  <a:pt x="186" y="72"/>
                </a:lnTo>
                <a:lnTo>
                  <a:pt x="189" y="70"/>
                </a:lnTo>
                <a:lnTo>
                  <a:pt x="190" y="69"/>
                </a:lnTo>
                <a:lnTo>
                  <a:pt x="191" y="68"/>
                </a:lnTo>
                <a:lnTo>
                  <a:pt x="192" y="67"/>
                </a:lnTo>
                <a:lnTo>
                  <a:pt x="193" y="67"/>
                </a:lnTo>
                <a:lnTo>
                  <a:pt x="193" y="66"/>
                </a:lnTo>
                <a:lnTo>
                  <a:pt x="194" y="65"/>
                </a:lnTo>
                <a:lnTo>
                  <a:pt x="195" y="63"/>
                </a:lnTo>
                <a:lnTo>
                  <a:pt x="195" y="62"/>
                </a:lnTo>
                <a:lnTo>
                  <a:pt x="195" y="61"/>
                </a:lnTo>
                <a:lnTo>
                  <a:pt x="195" y="60"/>
                </a:lnTo>
                <a:lnTo>
                  <a:pt x="195" y="60"/>
                </a:lnTo>
                <a:lnTo>
                  <a:pt x="195" y="58"/>
                </a:lnTo>
                <a:lnTo>
                  <a:pt x="194" y="57"/>
                </a:lnTo>
                <a:lnTo>
                  <a:pt x="193" y="56"/>
                </a:lnTo>
                <a:lnTo>
                  <a:pt x="193" y="55"/>
                </a:lnTo>
                <a:lnTo>
                  <a:pt x="191" y="53"/>
                </a:lnTo>
                <a:lnTo>
                  <a:pt x="190" y="52"/>
                </a:lnTo>
                <a:lnTo>
                  <a:pt x="189" y="52"/>
                </a:lnTo>
                <a:lnTo>
                  <a:pt x="188" y="51"/>
                </a:lnTo>
                <a:lnTo>
                  <a:pt x="183" y="47"/>
                </a:lnTo>
                <a:lnTo>
                  <a:pt x="182" y="46"/>
                </a:lnTo>
                <a:lnTo>
                  <a:pt x="182" y="45"/>
                </a:lnTo>
                <a:lnTo>
                  <a:pt x="181" y="45"/>
                </a:lnTo>
                <a:lnTo>
                  <a:pt x="180" y="44"/>
                </a:lnTo>
                <a:lnTo>
                  <a:pt x="178" y="41"/>
                </a:lnTo>
                <a:lnTo>
                  <a:pt x="177" y="40"/>
                </a:lnTo>
                <a:lnTo>
                  <a:pt x="176" y="39"/>
                </a:lnTo>
                <a:lnTo>
                  <a:pt x="175" y="38"/>
                </a:lnTo>
                <a:lnTo>
                  <a:pt x="174" y="37"/>
                </a:lnTo>
                <a:lnTo>
                  <a:pt x="173" y="36"/>
                </a:lnTo>
                <a:lnTo>
                  <a:pt x="168" y="34"/>
                </a:lnTo>
                <a:lnTo>
                  <a:pt x="166" y="33"/>
                </a:lnTo>
                <a:lnTo>
                  <a:pt x="161" y="31"/>
                </a:lnTo>
                <a:lnTo>
                  <a:pt x="159" y="31"/>
                </a:lnTo>
                <a:lnTo>
                  <a:pt x="158" y="30"/>
                </a:lnTo>
                <a:lnTo>
                  <a:pt x="157" y="30"/>
                </a:lnTo>
                <a:lnTo>
                  <a:pt x="156" y="29"/>
                </a:lnTo>
                <a:lnTo>
                  <a:pt x="155" y="28"/>
                </a:lnTo>
                <a:lnTo>
                  <a:pt x="154" y="27"/>
                </a:lnTo>
                <a:lnTo>
                  <a:pt x="153" y="26"/>
                </a:lnTo>
                <a:lnTo>
                  <a:pt x="152" y="25"/>
                </a:lnTo>
                <a:lnTo>
                  <a:pt x="152" y="24"/>
                </a:lnTo>
                <a:lnTo>
                  <a:pt x="151" y="23"/>
                </a:lnTo>
                <a:lnTo>
                  <a:pt x="150" y="19"/>
                </a:lnTo>
                <a:lnTo>
                  <a:pt x="149" y="18"/>
                </a:lnTo>
                <a:lnTo>
                  <a:pt x="149" y="18"/>
                </a:lnTo>
                <a:lnTo>
                  <a:pt x="148" y="17"/>
                </a:lnTo>
                <a:lnTo>
                  <a:pt x="147" y="17"/>
                </a:lnTo>
                <a:lnTo>
                  <a:pt x="146" y="17"/>
                </a:lnTo>
                <a:lnTo>
                  <a:pt x="143" y="16"/>
                </a:lnTo>
                <a:lnTo>
                  <a:pt x="142" y="15"/>
                </a:lnTo>
                <a:lnTo>
                  <a:pt x="140" y="15"/>
                </a:lnTo>
                <a:lnTo>
                  <a:pt x="139" y="14"/>
                </a:lnTo>
                <a:lnTo>
                  <a:pt x="135" y="10"/>
                </a:lnTo>
                <a:lnTo>
                  <a:pt x="132" y="9"/>
                </a:lnTo>
                <a:lnTo>
                  <a:pt x="129" y="6"/>
                </a:lnTo>
                <a:lnTo>
                  <a:pt x="128" y="6"/>
                </a:lnTo>
                <a:lnTo>
                  <a:pt x="127" y="5"/>
                </a:lnTo>
                <a:lnTo>
                  <a:pt x="126" y="4"/>
                </a:lnTo>
                <a:lnTo>
                  <a:pt x="126" y="4"/>
                </a:lnTo>
                <a:lnTo>
                  <a:pt x="125" y="3"/>
                </a:lnTo>
                <a:lnTo>
                  <a:pt x="125" y="2"/>
                </a:lnTo>
                <a:lnTo>
                  <a:pt x="125" y="1"/>
                </a:lnTo>
                <a:lnTo>
                  <a:pt x="125" y="1"/>
                </a:lnTo>
                <a:lnTo>
                  <a:pt x="125" y="1"/>
                </a:lnTo>
                <a:lnTo>
                  <a:pt x="125" y="0"/>
                </a:lnTo>
                <a:lnTo>
                  <a:pt x="124" y="0"/>
                </a:lnTo>
                <a:lnTo>
                  <a:pt x="123" y="0"/>
                </a:lnTo>
                <a:lnTo>
                  <a:pt x="123" y="0"/>
                </a:lnTo>
              </a:path>
            </a:pathLst>
          </a:custGeom>
          <a:solidFill>
            <a:srgbClr val="BED8E8"/>
          </a:solidFill>
          <a:ln w="26988">
            <a:solidFill>
              <a:srgbClr val="FFFFF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327" name="Freeform 264">
            <a:extLst>
              <a:ext uri="{FF2B5EF4-FFF2-40B4-BE49-F238E27FC236}">
                <a16:creationId xmlns:a16="http://schemas.microsoft.com/office/drawing/2014/main" id="{DADBB778-93E0-4ACC-A448-EC2460A661CB}"/>
              </a:ext>
            </a:extLst>
          </p:cNvPr>
          <p:cNvSpPr>
            <a:spLocks/>
          </p:cNvSpPr>
          <p:nvPr/>
        </p:nvSpPr>
        <p:spPr bwMode="auto">
          <a:xfrm>
            <a:off x="7979825" y="2464560"/>
            <a:ext cx="902875" cy="703142"/>
          </a:xfrm>
          <a:custGeom>
            <a:avLst/>
            <a:gdLst>
              <a:gd name="T0" fmla="*/ 253 w 886"/>
              <a:gd name="T1" fmla="*/ 52 h 690"/>
              <a:gd name="T2" fmla="*/ 309 w 886"/>
              <a:gd name="T3" fmla="*/ 31 h 690"/>
              <a:gd name="T4" fmla="*/ 343 w 886"/>
              <a:gd name="T5" fmla="*/ 49 h 690"/>
              <a:gd name="T6" fmla="*/ 376 w 886"/>
              <a:gd name="T7" fmla="*/ 46 h 690"/>
              <a:gd name="T8" fmla="*/ 406 w 886"/>
              <a:gd name="T9" fmla="*/ 47 h 690"/>
              <a:gd name="T10" fmla="*/ 452 w 886"/>
              <a:gd name="T11" fmla="*/ 49 h 690"/>
              <a:gd name="T12" fmla="*/ 478 w 886"/>
              <a:gd name="T13" fmla="*/ 67 h 690"/>
              <a:gd name="T14" fmla="*/ 514 w 886"/>
              <a:gd name="T15" fmla="*/ 37 h 690"/>
              <a:gd name="T16" fmla="*/ 529 w 886"/>
              <a:gd name="T17" fmla="*/ 0 h 690"/>
              <a:gd name="T18" fmla="*/ 572 w 886"/>
              <a:gd name="T19" fmla="*/ 17 h 690"/>
              <a:gd name="T20" fmla="*/ 598 w 886"/>
              <a:gd name="T21" fmla="*/ 43 h 690"/>
              <a:gd name="T22" fmla="*/ 591 w 886"/>
              <a:gd name="T23" fmla="*/ 66 h 690"/>
              <a:gd name="T24" fmla="*/ 589 w 886"/>
              <a:gd name="T25" fmla="*/ 124 h 690"/>
              <a:gd name="T26" fmla="*/ 598 w 886"/>
              <a:gd name="T27" fmla="*/ 169 h 690"/>
              <a:gd name="T28" fmla="*/ 617 w 886"/>
              <a:gd name="T29" fmla="*/ 215 h 690"/>
              <a:gd name="T30" fmla="*/ 664 w 886"/>
              <a:gd name="T31" fmla="*/ 224 h 690"/>
              <a:gd name="T32" fmla="*/ 671 w 886"/>
              <a:gd name="T33" fmla="*/ 241 h 690"/>
              <a:gd name="T34" fmla="*/ 712 w 886"/>
              <a:gd name="T35" fmla="*/ 251 h 690"/>
              <a:gd name="T36" fmla="*/ 769 w 886"/>
              <a:gd name="T37" fmla="*/ 259 h 690"/>
              <a:gd name="T38" fmla="*/ 782 w 886"/>
              <a:gd name="T39" fmla="*/ 300 h 690"/>
              <a:gd name="T40" fmla="*/ 839 w 886"/>
              <a:gd name="T41" fmla="*/ 321 h 690"/>
              <a:gd name="T42" fmla="*/ 872 w 886"/>
              <a:gd name="T43" fmla="*/ 322 h 690"/>
              <a:gd name="T44" fmla="*/ 880 w 886"/>
              <a:gd name="T45" fmla="*/ 351 h 690"/>
              <a:gd name="T46" fmla="*/ 851 w 886"/>
              <a:gd name="T47" fmla="*/ 390 h 690"/>
              <a:gd name="T48" fmla="*/ 858 w 886"/>
              <a:gd name="T49" fmla="*/ 414 h 690"/>
              <a:gd name="T50" fmla="*/ 875 w 886"/>
              <a:gd name="T51" fmla="*/ 440 h 690"/>
              <a:gd name="T52" fmla="*/ 861 w 886"/>
              <a:gd name="T53" fmla="*/ 460 h 690"/>
              <a:gd name="T54" fmla="*/ 800 w 886"/>
              <a:gd name="T55" fmla="*/ 424 h 690"/>
              <a:gd name="T56" fmla="*/ 750 w 886"/>
              <a:gd name="T57" fmla="*/ 411 h 690"/>
              <a:gd name="T58" fmla="*/ 703 w 886"/>
              <a:gd name="T59" fmla="*/ 437 h 690"/>
              <a:gd name="T60" fmla="*/ 689 w 886"/>
              <a:gd name="T61" fmla="*/ 404 h 690"/>
              <a:gd name="T62" fmla="*/ 638 w 886"/>
              <a:gd name="T63" fmla="*/ 391 h 690"/>
              <a:gd name="T64" fmla="*/ 621 w 886"/>
              <a:gd name="T65" fmla="*/ 436 h 690"/>
              <a:gd name="T66" fmla="*/ 613 w 886"/>
              <a:gd name="T67" fmla="*/ 522 h 690"/>
              <a:gd name="T68" fmla="*/ 604 w 886"/>
              <a:gd name="T69" fmla="*/ 557 h 690"/>
              <a:gd name="T70" fmla="*/ 547 w 886"/>
              <a:gd name="T71" fmla="*/ 552 h 690"/>
              <a:gd name="T72" fmla="*/ 509 w 886"/>
              <a:gd name="T73" fmla="*/ 614 h 690"/>
              <a:gd name="T74" fmla="*/ 497 w 886"/>
              <a:gd name="T75" fmla="*/ 673 h 690"/>
              <a:gd name="T76" fmla="*/ 466 w 886"/>
              <a:gd name="T77" fmla="*/ 654 h 690"/>
              <a:gd name="T78" fmla="*/ 414 w 886"/>
              <a:gd name="T79" fmla="*/ 648 h 690"/>
              <a:gd name="T80" fmla="*/ 388 w 886"/>
              <a:gd name="T81" fmla="*/ 656 h 690"/>
              <a:gd name="T82" fmla="*/ 360 w 886"/>
              <a:gd name="T83" fmla="*/ 679 h 690"/>
              <a:gd name="T84" fmla="*/ 302 w 886"/>
              <a:gd name="T85" fmla="*/ 675 h 690"/>
              <a:gd name="T86" fmla="*/ 226 w 886"/>
              <a:gd name="T87" fmla="*/ 661 h 690"/>
              <a:gd name="T88" fmla="*/ 205 w 886"/>
              <a:gd name="T89" fmla="*/ 631 h 690"/>
              <a:gd name="T90" fmla="*/ 203 w 886"/>
              <a:gd name="T91" fmla="*/ 599 h 690"/>
              <a:gd name="T92" fmla="*/ 146 w 886"/>
              <a:gd name="T93" fmla="*/ 555 h 690"/>
              <a:gd name="T94" fmla="*/ 105 w 886"/>
              <a:gd name="T95" fmla="*/ 511 h 690"/>
              <a:gd name="T96" fmla="*/ 70 w 886"/>
              <a:gd name="T97" fmla="*/ 475 h 690"/>
              <a:gd name="T98" fmla="*/ 29 w 886"/>
              <a:gd name="T99" fmla="*/ 432 h 690"/>
              <a:gd name="T100" fmla="*/ 1 w 886"/>
              <a:gd name="T101" fmla="*/ 405 h 690"/>
              <a:gd name="T102" fmla="*/ 24 w 886"/>
              <a:gd name="T103" fmla="*/ 360 h 690"/>
              <a:gd name="T104" fmla="*/ 26 w 886"/>
              <a:gd name="T105" fmla="*/ 302 h 690"/>
              <a:gd name="T106" fmla="*/ 67 w 886"/>
              <a:gd name="T107" fmla="*/ 284 h 690"/>
              <a:gd name="T108" fmla="*/ 70 w 886"/>
              <a:gd name="T109" fmla="*/ 245 h 690"/>
              <a:gd name="T110" fmla="*/ 75 w 886"/>
              <a:gd name="T111" fmla="*/ 221 h 690"/>
              <a:gd name="T112" fmla="*/ 84 w 886"/>
              <a:gd name="T113" fmla="*/ 197 h 690"/>
              <a:gd name="T114" fmla="*/ 106 w 886"/>
              <a:gd name="T115" fmla="*/ 151 h 690"/>
              <a:gd name="T116" fmla="*/ 102 w 886"/>
              <a:gd name="T117" fmla="*/ 94 h 690"/>
              <a:gd name="T118" fmla="*/ 104 w 886"/>
              <a:gd name="T119" fmla="*/ 62 h 690"/>
              <a:gd name="T120" fmla="*/ 147 w 886"/>
              <a:gd name="T121" fmla="*/ 57 h 690"/>
              <a:gd name="T122" fmla="*/ 182 w 886"/>
              <a:gd name="T123" fmla="*/ 63 h 690"/>
              <a:gd name="T124" fmla="*/ 218 w 886"/>
              <a:gd name="T125" fmla="*/ 36 h 6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886" h="690">
                <a:moveTo>
                  <a:pt x="230" y="31"/>
                </a:moveTo>
                <a:lnTo>
                  <a:pt x="230" y="31"/>
                </a:lnTo>
                <a:lnTo>
                  <a:pt x="231" y="32"/>
                </a:lnTo>
                <a:lnTo>
                  <a:pt x="231" y="33"/>
                </a:lnTo>
                <a:lnTo>
                  <a:pt x="231" y="33"/>
                </a:lnTo>
                <a:lnTo>
                  <a:pt x="231" y="35"/>
                </a:lnTo>
                <a:lnTo>
                  <a:pt x="231" y="41"/>
                </a:lnTo>
                <a:lnTo>
                  <a:pt x="231" y="43"/>
                </a:lnTo>
                <a:lnTo>
                  <a:pt x="232" y="44"/>
                </a:lnTo>
                <a:lnTo>
                  <a:pt x="232" y="46"/>
                </a:lnTo>
                <a:lnTo>
                  <a:pt x="232" y="47"/>
                </a:lnTo>
                <a:lnTo>
                  <a:pt x="232" y="48"/>
                </a:lnTo>
                <a:lnTo>
                  <a:pt x="233" y="49"/>
                </a:lnTo>
                <a:lnTo>
                  <a:pt x="234" y="49"/>
                </a:lnTo>
                <a:lnTo>
                  <a:pt x="234" y="50"/>
                </a:lnTo>
                <a:lnTo>
                  <a:pt x="235" y="51"/>
                </a:lnTo>
                <a:lnTo>
                  <a:pt x="236" y="51"/>
                </a:lnTo>
                <a:lnTo>
                  <a:pt x="237" y="52"/>
                </a:lnTo>
                <a:lnTo>
                  <a:pt x="238" y="52"/>
                </a:lnTo>
                <a:lnTo>
                  <a:pt x="240" y="52"/>
                </a:lnTo>
                <a:lnTo>
                  <a:pt x="241" y="52"/>
                </a:lnTo>
                <a:lnTo>
                  <a:pt x="243" y="52"/>
                </a:lnTo>
                <a:lnTo>
                  <a:pt x="244" y="52"/>
                </a:lnTo>
                <a:lnTo>
                  <a:pt x="246" y="51"/>
                </a:lnTo>
                <a:lnTo>
                  <a:pt x="247" y="51"/>
                </a:lnTo>
                <a:lnTo>
                  <a:pt x="248" y="51"/>
                </a:lnTo>
                <a:lnTo>
                  <a:pt x="251" y="52"/>
                </a:lnTo>
                <a:lnTo>
                  <a:pt x="253" y="52"/>
                </a:lnTo>
                <a:lnTo>
                  <a:pt x="254" y="52"/>
                </a:lnTo>
                <a:lnTo>
                  <a:pt x="257" y="51"/>
                </a:lnTo>
                <a:lnTo>
                  <a:pt x="259" y="51"/>
                </a:lnTo>
                <a:lnTo>
                  <a:pt x="261" y="51"/>
                </a:lnTo>
                <a:lnTo>
                  <a:pt x="265" y="51"/>
                </a:lnTo>
                <a:lnTo>
                  <a:pt x="267" y="51"/>
                </a:lnTo>
                <a:lnTo>
                  <a:pt x="278" y="50"/>
                </a:lnTo>
                <a:lnTo>
                  <a:pt x="283" y="50"/>
                </a:lnTo>
                <a:lnTo>
                  <a:pt x="285" y="49"/>
                </a:lnTo>
                <a:lnTo>
                  <a:pt x="287" y="49"/>
                </a:lnTo>
                <a:lnTo>
                  <a:pt x="289" y="49"/>
                </a:lnTo>
                <a:lnTo>
                  <a:pt x="290" y="49"/>
                </a:lnTo>
                <a:lnTo>
                  <a:pt x="290" y="49"/>
                </a:lnTo>
                <a:lnTo>
                  <a:pt x="291" y="49"/>
                </a:lnTo>
                <a:lnTo>
                  <a:pt x="292" y="48"/>
                </a:lnTo>
                <a:lnTo>
                  <a:pt x="293" y="48"/>
                </a:lnTo>
                <a:lnTo>
                  <a:pt x="293" y="47"/>
                </a:lnTo>
                <a:lnTo>
                  <a:pt x="294" y="45"/>
                </a:lnTo>
                <a:lnTo>
                  <a:pt x="296" y="43"/>
                </a:lnTo>
                <a:lnTo>
                  <a:pt x="297" y="41"/>
                </a:lnTo>
                <a:lnTo>
                  <a:pt x="298" y="39"/>
                </a:lnTo>
                <a:lnTo>
                  <a:pt x="299" y="36"/>
                </a:lnTo>
                <a:lnTo>
                  <a:pt x="300" y="35"/>
                </a:lnTo>
                <a:lnTo>
                  <a:pt x="301" y="34"/>
                </a:lnTo>
                <a:lnTo>
                  <a:pt x="302" y="33"/>
                </a:lnTo>
                <a:lnTo>
                  <a:pt x="303" y="33"/>
                </a:lnTo>
                <a:lnTo>
                  <a:pt x="304" y="32"/>
                </a:lnTo>
                <a:lnTo>
                  <a:pt x="309" y="31"/>
                </a:lnTo>
                <a:lnTo>
                  <a:pt x="311" y="31"/>
                </a:lnTo>
                <a:lnTo>
                  <a:pt x="312" y="30"/>
                </a:lnTo>
                <a:lnTo>
                  <a:pt x="314" y="30"/>
                </a:lnTo>
                <a:lnTo>
                  <a:pt x="315" y="30"/>
                </a:lnTo>
                <a:lnTo>
                  <a:pt x="316" y="30"/>
                </a:lnTo>
                <a:lnTo>
                  <a:pt x="317" y="31"/>
                </a:lnTo>
                <a:lnTo>
                  <a:pt x="319" y="31"/>
                </a:lnTo>
                <a:lnTo>
                  <a:pt x="321" y="32"/>
                </a:lnTo>
                <a:lnTo>
                  <a:pt x="323" y="33"/>
                </a:lnTo>
                <a:lnTo>
                  <a:pt x="324" y="34"/>
                </a:lnTo>
                <a:lnTo>
                  <a:pt x="325" y="35"/>
                </a:lnTo>
                <a:lnTo>
                  <a:pt x="326" y="36"/>
                </a:lnTo>
                <a:lnTo>
                  <a:pt x="328" y="38"/>
                </a:lnTo>
                <a:lnTo>
                  <a:pt x="328" y="39"/>
                </a:lnTo>
                <a:lnTo>
                  <a:pt x="329" y="40"/>
                </a:lnTo>
                <a:lnTo>
                  <a:pt x="330" y="40"/>
                </a:lnTo>
                <a:lnTo>
                  <a:pt x="331" y="41"/>
                </a:lnTo>
                <a:lnTo>
                  <a:pt x="331" y="41"/>
                </a:lnTo>
                <a:lnTo>
                  <a:pt x="334" y="42"/>
                </a:lnTo>
                <a:lnTo>
                  <a:pt x="336" y="43"/>
                </a:lnTo>
                <a:lnTo>
                  <a:pt x="338" y="44"/>
                </a:lnTo>
                <a:lnTo>
                  <a:pt x="339" y="45"/>
                </a:lnTo>
                <a:lnTo>
                  <a:pt x="339" y="45"/>
                </a:lnTo>
                <a:lnTo>
                  <a:pt x="340" y="46"/>
                </a:lnTo>
                <a:lnTo>
                  <a:pt x="341" y="47"/>
                </a:lnTo>
                <a:lnTo>
                  <a:pt x="342" y="48"/>
                </a:lnTo>
                <a:lnTo>
                  <a:pt x="342" y="49"/>
                </a:lnTo>
                <a:lnTo>
                  <a:pt x="343" y="49"/>
                </a:lnTo>
                <a:lnTo>
                  <a:pt x="344" y="52"/>
                </a:lnTo>
                <a:lnTo>
                  <a:pt x="344" y="53"/>
                </a:lnTo>
                <a:lnTo>
                  <a:pt x="345" y="53"/>
                </a:lnTo>
                <a:lnTo>
                  <a:pt x="345" y="53"/>
                </a:lnTo>
                <a:lnTo>
                  <a:pt x="345" y="53"/>
                </a:lnTo>
                <a:lnTo>
                  <a:pt x="346" y="54"/>
                </a:lnTo>
                <a:lnTo>
                  <a:pt x="349" y="54"/>
                </a:lnTo>
                <a:lnTo>
                  <a:pt x="351" y="54"/>
                </a:lnTo>
                <a:lnTo>
                  <a:pt x="353" y="55"/>
                </a:lnTo>
                <a:lnTo>
                  <a:pt x="354" y="55"/>
                </a:lnTo>
                <a:lnTo>
                  <a:pt x="355" y="55"/>
                </a:lnTo>
                <a:lnTo>
                  <a:pt x="358" y="54"/>
                </a:lnTo>
                <a:lnTo>
                  <a:pt x="358" y="54"/>
                </a:lnTo>
                <a:lnTo>
                  <a:pt x="359" y="53"/>
                </a:lnTo>
                <a:lnTo>
                  <a:pt x="360" y="53"/>
                </a:lnTo>
                <a:lnTo>
                  <a:pt x="364" y="50"/>
                </a:lnTo>
                <a:lnTo>
                  <a:pt x="365" y="49"/>
                </a:lnTo>
                <a:lnTo>
                  <a:pt x="366" y="48"/>
                </a:lnTo>
                <a:lnTo>
                  <a:pt x="368" y="48"/>
                </a:lnTo>
                <a:lnTo>
                  <a:pt x="369" y="47"/>
                </a:lnTo>
                <a:lnTo>
                  <a:pt x="370" y="47"/>
                </a:lnTo>
                <a:lnTo>
                  <a:pt x="372" y="47"/>
                </a:lnTo>
                <a:lnTo>
                  <a:pt x="374" y="47"/>
                </a:lnTo>
                <a:lnTo>
                  <a:pt x="375" y="47"/>
                </a:lnTo>
                <a:lnTo>
                  <a:pt x="375" y="47"/>
                </a:lnTo>
                <a:lnTo>
                  <a:pt x="376" y="47"/>
                </a:lnTo>
                <a:lnTo>
                  <a:pt x="376" y="47"/>
                </a:lnTo>
                <a:lnTo>
                  <a:pt x="376" y="46"/>
                </a:lnTo>
                <a:lnTo>
                  <a:pt x="376" y="46"/>
                </a:lnTo>
                <a:lnTo>
                  <a:pt x="376" y="44"/>
                </a:lnTo>
                <a:lnTo>
                  <a:pt x="376" y="41"/>
                </a:lnTo>
                <a:lnTo>
                  <a:pt x="376" y="40"/>
                </a:lnTo>
                <a:lnTo>
                  <a:pt x="376" y="40"/>
                </a:lnTo>
                <a:lnTo>
                  <a:pt x="376" y="40"/>
                </a:lnTo>
                <a:lnTo>
                  <a:pt x="377" y="39"/>
                </a:lnTo>
                <a:lnTo>
                  <a:pt x="377" y="39"/>
                </a:lnTo>
                <a:lnTo>
                  <a:pt x="378" y="39"/>
                </a:lnTo>
                <a:lnTo>
                  <a:pt x="378" y="38"/>
                </a:lnTo>
                <a:lnTo>
                  <a:pt x="379" y="39"/>
                </a:lnTo>
                <a:lnTo>
                  <a:pt x="380" y="39"/>
                </a:lnTo>
                <a:lnTo>
                  <a:pt x="384" y="41"/>
                </a:lnTo>
                <a:lnTo>
                  <a:pt x="385" y="42"/>
                </a:lnTo>
                <a:lnTo>
                  <a:pt x="386" y="43"/>
                </a:lnTo>
                <a:lnTo>
                  <a:pt x="389" y="44"/>
                </a:lnTo>
                <a:lnTo>
                  <a:pt x="390" y="44"/>
                </a:lnTo>
                <a:lnTo>
                  <a:pt x="391" y="45"/>
                </a:lnTo>
                <a:lnTo>
                  <a:pt x="396" y="48"/>
                </a:lnTo>
                <a:lnTo>
                  <a:pt x="397" y="49"/>
                </a:lnTo>
                <a:lnTo>
                  <a:pt x="399" y="50"/>
                </a:lnTo>
                <a:lnTo>
                  <a:pt x="400" y="50"/>
                </a:lnTo>
                <a:lnTo>
                  <a:pt x="401" y="50"/>
                </a:lnTo>
                <a:lnTo>
                  <a:pt x="401" y="50"/>
                </a:lnTo>
                <a:lnTo>
                  <a:pt x="402" y="50"/>
                </a:lnTo>
                <a:lnTo>
                  <a:pt x="402" y="50"/>
                </a:lnTo>
                <a:lnTo>
                  <a:pt x="404" y="48"/>
                </a:lnTo>
                <a:lnTo>
                  <a:pt x="406" y="47"/>
                </a:lnTo>
                <a:lnTo>
                  <a:pt x="408" y="47"/>
                </a:lnTo>
                <a:lnTo>
                  <a:pt x="408" y="46"/>
                </a:lnTo>
                <a:lnTo>
                  <a:pt x="409" y="46"/>
                </a:lnTo>
                <a:lnTo>
                  <a:pt x="411" y="46"/>
                </a:lnTo>
                <a:lnTo>
                  <a:pt x="412" y="46"/>
                </a:lnTo>
                <a:lnTo>
                  <a:pt x="415" y="46"/>
                </a:lnTo>
                <a:lnTo>
                  <a:pt x="416" y="47"/>
                </a:lnTo>
                <a:lnTo>
                  <a:pt x="417" y="47"/>
                </a:lnTo>
                <a:lnTo>
                  <a:pt x="418" y="47"/>
                </a:lnTo>
                <a:lnTo>
                  <a:pt x="419" y="47"/>
                </a:lnTo>
                <a:lnTo>
                  <a:pt x="422" y="49"/>
                </a:lnTo>
                <a:lnTo>
                  <a:pt x="423" y="49"/>
                </a:lnTo>
                <a:lnTo>
                  <a:pt x="425" y="50"/>
                </a:lnTo>
                <a:lnTo>
                  <a:pt x="426" y="50"/>
                </a:lnTo>
                <a:lnTo>
                  <a:pt x="429" y="51"/>
                </a:lnTo>
                <a:lnTo>
                  <a:pt x="434" y="51"/>
                </a:lnTo>
                <a:lnTo>
                  <a:pt x="436" y="51"/>
                </a:lnTo>
                <a:lnTo>
                  <a:pt x="439" y="52"/>
                </a:lnTo>
                <a:lnTo>
                  <a:pt x="440" y="51"/>
                </a:lnTo>
                <a:lnTo>
                  <a:pt x="441" y="51"/>
                </a:lnTo>
                <a:lnTo>
                  <a:pt x="444" y="51"/>
                </a:lnTo>
                <a:lnTo>
                  <a:pt x="446" y="50"/>
                </a:lnTo>
                <a:lnTo>
                  <a:pt x="448" y="50"/>
                </a:lnTo>
                <a:lnTo>
                  <a:pt x="451" y="49"/>
                </a:lnTo>
                <a:lnTo>
                  <a:pt x="451" y="49"/>
                </a:lnTo>
                <a:lnTo>
                  <a:pt x="452" y="49"/>
                </a:lnTo>
                <a:lnTo>
                  <a:pt x="452" y="49"/>
                </a:lnTo>
                <a:lnTo>
                  <a:pt x="452" y="49"/>
                </a:lnTo>
                <a:lnTo>
                  <a:pt x="452" y="50"/>
                </a:lnTo>
                <a:lnTo>
                  <a:pt x="452" y="51"/>
                </a:lnTo>
                <a:lnTo>
                  <a:pt x="452" y="52"/>
                </a:lnTo>
                <a:lnTo>
                  <a:pt x="452" y="55"/>
                </a:lnTo>
                <a:lnTo>
                  <a:pt x="451" y="56"/>
                </a:lnTo>
                <a:lnTo>
                  <a:pt x="451" y="57"/>
                </a:lnTo>
                <a:lnTo>
                  <a:pt x="452" y="57"/>
                </a:lnTo>
                <a:lnTo>
                  <a:pt x="452" y="58"/>
                </a:lnTo>
                <a:lnTo>
                  <a:pt x="452" y="58"/>
                </a:lnTo>
                <a:lnTo>
                  <a:pt x="453" y="59"/>
                </a:lnTo>
                <a:lnTo>
                  <a:pt x="454" y="59"/>
                </a:lnTo>
                <a:lnTo>
                  <a:pt x="454" y="60"/>
                </a:lnTo>
                <a:lnTo>
                  <a:pt x="455" y="60"/>
                </a:lnTo>
                <a:lnTo>
                  <a:pt x="456" y="60"/>
                </a:lnTo>
                <a:lnTo>
                  <a:pt x="458" y="60"/>
                </a:lnTo>
                <a:lnTo>
                  <a:pt x="461" y="61"/>
                </a:lnTo>
                <a:lnTo>
                  <a:pt x="463" y="61"/>
                </a:lnTo>
                <a:lnTo>
                  <a:pt x="465" y="62"/>
                </a:lnTo>
                <a:lnTo>
                  <a:pt x="468" y="62"/>
                </a:lnTo>
                <a:lnTo>
                  <a:pt x="470" y="63"/>
                </a:lnTo>
                <a:lnTo>
                  <a:pt x="471" y="64"/>
                </a:lnTo>
                <a:lnTo>
                  <a:pt x="472" y="65"/>
                </a:lnTo>
                <a:lnTo>
                  <a:pt x="475" y="66"/>
                </a:lnTo>
                <a:lnTo>
                  <a:pt x="476" y="67"/>
                </a:lnTo>
                <a:lnTo>
                  <a:pt x="476" y="67"/>
                </a:lnTo>
                <a:lnTo>
                  <a:pt x="477" y="67"/>
                </a:lnTo>
                <a:lnTo>
                  <a:pt x="477" y="67"/>
                </a:lnTo>
                <a:lnTo>
                  <a:pt x="478" y="67"/>
                </a:lnTo>
                <a:lnTo>
                  <a:pt x="478" y="67"/>
                </a:lnTo>
                <a:lnTo>
                  <a:pt x="479" y="67"/>
                </a:lnTo>
                <a:lnTo>
                  <a:pt x="480" y="67"/>
                </a:lnTo>
                <a:lnTo>
                  <a:pt x="480" y="66"/>
                </a:lnTo>
                <a:lnTo>
                  <a:pt x="481" y="65"/>
                </a:lnTo>
                <a:lnTo>
                  <a:pt x="482" y="62"/>
                </a:lnTo>
                <a:lnTo>
                  <a:pt x="483" y="61"/>
                </a:lnTo>
                <a:lnTo>
                  <a:pt x="485" y="59"/>
                </a:lnTo>
                <a:lnTo>
                  <a:pt x="487" y="58"/>
                </a:lnTo>
                <a:lnTo>
                  <a:pt x="489" y="56"/>
                </a:lnTo>
                <a:lnTo>
                  <a:pt x="493" y="52"/>
                </a:lnTo>
                <a:lnTo>
                  <a:pt x="495" y="50"/>
                </a:lnTo>
                <a:lnTo>
                  <a:pt x="498" y="48"/>
                </a:lnTo>
                <a:lnTo>
                  <a:pt x="499" y="48"/>
                </a:lnTo>
                <a:lnTo>
                  <a:pt x="500" y="47"/>
                </a:lnTo>
                <a:lnTo>
                  <a:pt x="502" y="47"/>
                </a:lnTo>
                <a:lnTo>
                  <a:pt x="507" y="45"/>
                </a:lnTo>
                <a:lnTo>
                  <a:pt x="508" y="45"/>
                </a:lnTo>
                <a:lnTo>
                  <a:pt x="510" y="44"/>
                </a:lnTo>
                <a:lnTo>
                  <a:pt x="511" y="43"/>
                </a:lnTo>
                <a:lnTo>
                  <a:pt x="513" y="43"/>
                </a:lnTo>
                <a:lnTo>
                  <a:pt x="513" y="42"/>
                </a:lnTo>
                <a:lnTo>
                  <a:pt x="514" y="42"/>
                </a:lnTo>
                <a:lnTo>
                  <a:pt x="514" y="41"/>
                </a:lnTo>
                <a:lnTo>
                  <a:pt x="515" y="40"/>
                </a:lnTo>
                <a:lnTo>
                  <a:pt x="515" y="39"/>
                </a:lnTo>
                <a:lnTo>
                  <a:pt x="515" y="38"/>
                </a:lnTo>
                <a:lnTo>
                  <a:pt x="514" y="37"/>
                </a:lnTo>
                <a:lnTo>
                  <a:pt x="514" y="34"/>
                </a:lnTo>
                <a:lnTo>
                  <a:pt x="513" y="31"/>
                </a:lnTo>
                <a:lnTo>
                  <a:pt x="512" y="29"/>
                </a:lnTo>
                <a:lnTo>
                  <a:pt x="512" y="28"/>
                </a:lnTo>
                <a:lnTo>
                  <a:pt x="512" y="27"/>
                </a:lnTo>
                <a:lnTo>
                  <a:pt x="512" y="25"/>
                </a:lnTo>
                <a:lnTo>
                  <a:pt x="512" y="24"/>
                </a:lnTo>
                <a:lnTo>
                  <a:pt x="513" y="20"/>
                </a:lnTo>
                <a:lnTo>
                  <a:pt x="514" y="19"/>
                </a:lnTo>
                <a:lnTo>
                  <a:pt x="514" y="17"/>
                </a:lnTo>
                <a:lnTo>
                  <a:pt x="514" y="15"/>
                </a:lnTo>
                <a:lnTo>
                  <a:pt x="514" y="14"/>
                </a:lnTo>
                <a:lnTo>
                  <a:pt x="514" y="14"/>
                </a:lnTo>
                <a:lnTo>
                  <a:pt x="515" y="13"/>
                </a:lnTo>
                <a:lnTo>
                  <a:pt x="515" y="12"/>
                </a:lnTo>
                <a:lnTo>
                  <a:pt x="516" y="11"/>
                </a:lnTo>
                <a:lnTo>
                  <a:pt x="518" y="10"/>
                </a:lnTo>
                <a:lnTo>
                  <a:pt x="518" y="9"/>
                </a:lnTo>
                <a:lnTo>
                  <a:pt x="519" y="8"/>
                </a:lnTo>
                <a:lnTo>
                  <a:pt x="520" y="7"/>
                </a:lnTo>
                <a:lnTo>
                  <a:pt x="521" y="6"/>
                </a:lnTo>
                <a:lnTo>
                  <a:pt x="521" y="5"/>
                </a:lnTo>
                <a:lnTo>
                  <a:pt x="522" y="4"/>
                </a:lnTo>
                <a:lnTo>
                  <a:pt x="525" y="2"/>
                </a:lnTo>
                <a:lnTo>
                  <a:pt x="527" y="0"/>
                </a:lnTo>
                <a:lnTo>
                  <a:pt x="528" y="0"/>
                </a:lnTo>
                <a:lnTo>
                  <a:pt x="529" y="0"/>
                </a:lnTo>
                <a:lnTo>
                  <a:pt x="529" y="0"/>
                </a:lnTo>
                <a:lnTo>
                  <a:pt x="530" y="0"/>
                </a:lnTo>
                <a:lnTo>
                  <a:pt x="531" y="0"/>
                </a:lnTo>
                <a:lnTo>
                  <a:pt x="532" y="0"/>
                </a:lnTo>
                <a:lnTo>
                  <a:pt x="533" y="1"/>
                </a:lnTo>
                <a:lnTo>
                  <a:pt x="536" y="3"/>
                </a:lnTo>
                <a:lnTo>
                  <a:pt x="537" y="4"/>
                </a:lnTo>
                <a:lnTo>
                  <a:pt x="540" y="5"/>
                </a:lnTo>
                <a:lnTo>
                  <a:pt x="545" y="8"/>
                </a:lnTo>
                <a:lnTo>
                  <a:pt x="547" y="8"/>
                </a:lnTo>
                <a:lnTo>
                  <a:pt x="548" y="9"/>
                </a:lnTo>
                <a:lnTo>
                  <a:pt x="549" y="10"/>
                </a:lnTo>
                <a:lnTo>
                  <a:pt x="550" y="11"/>
                </a:lnTo>
                <a:lnTo>
                  <a:pt x="555" y="15"/>
                </a:lnTo>
                <a:lnTo>
                  <a:pt x="557" y="17"/>
                </a:lnTo>
                <a:lnTo>
                  <a:pt x="559" y="18"/>
                </a:lnTo>
                <a:lnTo>
                  <a:pt x="560" y="19"/>
                </a:lnTo>
                <a:lnTo>
                  <a:pt x="561" y="20"/>
                </a:lnTo>
                <a:lnTo>
                  <a:pt x="563" y="20"/>
                </a:lnTo>
                <a:lnTo>
                  <a:pt x="563" y="20"/>
                </a:lnTo>
                <a:lnTo>
                  <a:pt x="564" y="21"/>
                </a:lnTo>
                <a:lnTo>
                  <a:pt x="564" y="21"/>
                </a:lnTo>
                <a:lnTo>
                  <a:pt x="565" y="20"/>
                </a:lnTo>
                <a:lnTo>
                  <a:pt x="566" y="20"/>
                </a:lnTo>
                <a:lnTo>
                  <a:pt x="568" y="19"/>
                </a:lnTo>
                <a:lnTo>
                  <a:pt x="569" y="18"/>
                </a:lnTo>
                <a:lnTo>
                  <a:pt x="570" y="18"/>
                </a:lnTo>
                <a:lnTo>
                  <a:pt x="572" y="17"/>
                </a:lnTo>
                <a:lnTo>
                  <a:pt x="572" y="17"/>
                </a:lnTo>
                <a:lnTo>
                  <a:pt x="573" y="17"/>
                </a:lnTo>
                <a:lnTo>
                  <a:pt x="573" y="17"/>
                </a:lnTo>
                <a:lnTo>
                  <a:pt x="574" y="18"/>
                </a:lnTo>
                <a:lnTo>
                  <a:pt x="574" y="18"/>
                </a:lnTo>
                <a:lnTo>
                  <a:pt x="575" y="18"/>
                </a:lnTo>
                <a:lnTo>
                  <a:pt x="575" y="19"/>
                </a:lnTo>
                <a:lnTo>
                  <a:pt x="576" y="21"/>
                </a:lnTo>
                <a:lnTo>
                  <a:pt x="577" y="23"/>
                </a:lnTo>
                <a:lnTo>
                  <a:pt x="578" y="25"/>
                </a:lnTo>
                <a:lnTo>
                  <a:pt x="579" y="27"/>
                </a:lnTo>
                <a:lnTo>
                  <a:pt x="581" y="31"/>
                </a:lnTo>
                <a:lnTo>
                  <a:pt x="583" y="35"/>
                </a:lnTo>
                <a:lnTo>
                  <a:pt x="584" y="37"/>
                </a:lnTo>
                <a:lnTo>
                  <a:pt x="585" y="38"/>
                </a:lnTo>
                <a:lnTo>
                  <a:pt x="586" y="39"/>
                </a:lnTo>
                <a:lnTo>
                  <a:pt x="586" y="40"/>
                </a:lnTo>
                <a:lnTo>
                  <a:pt x="588" y="41"/>
                </a:lnTo>
                <a:lnTo>
                  <a:pt x="589" y="42"/>
                </a:lnTo>
                <a:lnTo>
                  <a:pt x="590" y="42"/>
                </a:lnTo>
                <a:lnTo>
                  <a:pt x="591" y="43"/>
                </a:lnTo>
                <a:lnTo>
                  <a:pt x="592" y="43"/>
                </a:lnTo>
                <a:lnTo>
                  <a:pt x="593" y="43"/>
                </a:lnTo>
                <a:lnTo>
                  <a:pt x="594" y="43"/>
                </a:lnTo>
                <a:lnTo>
                  <a:pt x="595" y="43"/>
                </a:lnTo>
                <a:lnTo>
                  <a:pt x="596" y="43"/>
                </a:lnTo>
                <a:lnTo>
                  <a:pt x="597" y="43"/>
                </a:lnTo>
                <a:lnTo>
                  <a:pt x="598" y="43"/>
                </a:lnTo>
                <a:lnTo>
                  <a:pt x="598" y="43"/>
                </a:lnTo>
                <a:lnTo>
                  <a:pt x="599" y="42"/>
                </a:lnTo>
                <a:lnTo>
                  <a:pt x="600" y="42"/>
                </a:lnTo>
                <a:lnTo>
                  <a:pt x="600" y="42"/>
                </a:lnTo>
                <a:lnTo>
                  <a:pt x="600" y="43"/>
                </a:lnTo>
                <a:lnTo>
                  <a:pt x="601" y="49"/>
                </a:lnTo>
                <a:lnTo>
                  <a:pt x="601" y="50"/>
                </a:lnTo>
                <a:lnTo>
                  <a:pt x="601" y="52"/>
                </a:lnTo>
                <a:lnTo>
                  <a:pt x="601" y="53"/>
                </a:lnTo>
                <a:lnTo>
                  <a:pt x="601" y="54"/>
                </a:lnTo>
                <a:lnTo>
                  <a:pt x="601" y="54"/>
                </a:lnTo>
                <a:lnTo>
                  <a:pt x="601" y="55"/>
                </a:lnTo>
                <a:lnTo>
                  <a:pt x="600" y="56"/>
                </a:lnTo>
                <a:lnTo>
                  <a:pt x="600" y="57"/>
                </a:lnTo>
                <a:lnTo>
                  <a:pt x="599" y="58"/>
                </a:lnTo>
                <a:lnTo>
                  <a:pt x="598" y="58"/>
                </a:lnTo>
                <a:lnTo>
                  <a:pt x="597" y="59"/>
                </a:lnTo>
                <a:lnTo>
                  <a:pt x="595" y="59"/>
                </a:lnTo>
                <a:lnTo>
                  <a:pt x="594" y="60"/>
                </a:lnTo>
                <a:lnTo>
                  <a:pt x="593" y="60"/>
                </a:lnTo>
                <a:lnTo>
                  <a:pt x="592" y="61"/>
                </a:lnTo>
                <a:lnTo>
                  <a:pt x="592" y="62"/>
                </a:lnTo>
                <a:lnTo>
                  <a:pt x="591" y="62"/>
                </a:lnTo>
                <a:lnTo>
                  <a:pt x="591" y="62"/>
                </a:lnTo>
                <a:lnTo>
                  <a:pt x="591" y="63"/>
                </a:lnTo>
                <a:lnTo>
                  <a:pt x="591" y="64"/>
                </a:lnTo>
                <a:lnTo>
                  <a:pt x="591" y="64"/>
                </a:lnTo>
                <a:lnTo>
                  <a:pt x="591" y="65"/>
                </a:lnTo>
                <a:lnTo>
                  <a:pt x="591" y="66"/>
                </a:lnTo>
                <a:lnTo>
                  <a:pt x="592" y="67"/>
                </a:lnTo>
                <a:lnTo>
                  <a:pt x="595" y="71"/>
                </a:lnTo>
                <a:lnTo>
                  <a:pt x="595" y="72"/>
                </a:lnTo>
                <a:lnTo>
                  <a:pt x="596" y="74"/>
                </a:lnTo>
                <a:lnTo>
                  <a:pt x="596" y="75"/>
                </a:lnTo>
                <a:lnTo>
                  <a:pt x="597" y="77"/>
                </a:lnTo>
                <a:lnTo>
                  <a:pt x="597" y="78"/>
                </a:lnTo>
                <a:lnTo>
                  <a:pt x="597" y="79"/>
                </a:lnTo>
                <a:lnTo>
                  <a:pt x="598" y="82"/>
                </a:lnTo>
                <a:lnTo>
                  <a:pt x="598" y="84"/>
                </a:lnTo>
                <a:lnTo>
                  <a:pt x="598" y="85"/>
                </a:lnTo>
                <a:lnTo>
                  <a:pt x="597" y="89"/>
                </a:lnTo>
                <a:lnTo>
                  <a:pt x="597" y="91"/>
                </a:lnTo>
                <a:lnTo>
                  <a:pt x="597" y="92"/>
                </a:lnTo>
                <a:lnTo>
                  <a:pt x="597" y="96"/>
                </a:lnTo>
                <a:lnTo>
                  <a:pt x="597" y="97"/>
                </a:lnTo>
                <a:lnTo>
                  <a:pt x="597" y="100"/>
                </a:lnTo>
                <a:lnTo>
                  <a:pt x="596" y="102"/>
                </a:lnTo>
                <a:lnTo>
                  <a:pt x="596" y="103"/>
                </a:lnTo>
                <a:lnTo>
                  <a:pt x="595" y="105"/>
                </a:lnTo>
                <a:lnTo>
                  <a:pt x="595" y="107"/>
                </a:lnTo>
                <a:lnTo>
                  <a:pt x="593" y="112"/>
                </a:lnTo>
                <a:lnTo>
                  <a:pt x="591" y="116"/>
                </a:lnTo>
                <a:lnTo>
                  <a:pt x="590" y="120"/>
                </a:lnTo>
                <a:lnTo>
                  <a:pt x="590" y="121"/>
                </a:lnTo>
                <a:lnTo>
                  <a:pt x="589" y="122"/>
                </a:lnTo>
                <a:lnTo>
                  <a:pt x="589" y="123"/>
                </a:lnTo>
                <a:lnTo>
                  <a:pt x="589" y="124"/>
                </a:lnTo>
                <a:lnTo>
                  <a:pt x="590" y="125"/>
                </a:lnTo>
                <a:lnTo>
                  <a:pt x="590" y="126"/>
                </a:lnTo>
                <a:lnTo>
                  <a:pt x="590" y="126"/>
                </a:lnTo>
                <a:lnTo>
                  <a:pt x="590" y="127"/>
                </a:lnTo>
                <a:lnTo>
                  <a:pt x="589" y="132"/>
                </a:lnTo>
                <a:lnTo>
                  <a:pt x="588" y="136"/>
                </a:lnTo>
                <a:lnTo>
                  <a:pt x="587" y="138"/>
                </a:lnTo>
                <a:lnTo>
                  <a:pt x="586" y="140"/>
                </a:lnTo>
                <a:lnTo>
                  <a:pt x="585" y="144"/>
                </a:lnTo>
                <a:lnTo>
                  <a:pt x="585" y="145"/>
                </a:lnTo>
                <a:lnTo>
                  <a:pt x="584" y="147"/>
                </a:lnTo>
                <a:lnTo>
                  <a:pt x="584" y="149"/>
                </a:lnTo>
                <a:lnTo>
                  <a:pt x="584" y="150"/>
                </a:lnTo>
                <a:lnTo>
                  <a:pt x="584" y="151"/>
                </a:lnTo>
                <a:lnTo>
                  <a:pt x="585" y="153"/>
                </a:lnTo>
                <a:lnTo>
                  <a:pt x="585" y="153"/>
                </a:lnTo>
                <a:lnTo>
                  <a:pt x="585" y="154"/>
                </a:lnTo>
                <a:lnTo>
                  <a:pt x="586" y="156"/>
                </a:lnTo>
                <a:lnTo>
                  <a:pt x="587" y="157"/>
                </a:lnTo>
                <a:lnTo>
                  <a:pt x="588" y="158"/>
                </a:lnTo>
                <a:lnTo>
                  <a:pt x="590" y="160"/>
                </a:lnTo>
                <a:lnTo>
                  <a:pt x="593" y="162"/>
                </a:lnTo>
                <a:lnTo>
                  <a:pt x="594" y="163"/>
                </a:lnTo>
                <a:lnTo>
                  <a:pt x="595" y="164"/>
                </a:lnTo>
                <a:lnTo>
                  <a:pt x="595" y="165"/>
                </a:lnTo>
                <a:lnTo>
                  <a:pt x="596" y="166"/>
                </a:lnTo>
                <a:lnTo>
                  <a:pt x="597" y="168"/>
                </a:lnTo>
                <a:lnTo>
                  <a:pt x="598" y="169"/>
                </a:lnTo>
                <a:lnTo>
                  <a:pt x="598" y="169"/>
                </a:lnTo>
                <a:lnTo>
                  <a:pt x="598" y="170"/>
                </a:lnTo>
                <a:lnTo>
                  <a:pt x="598" y="170"/>
                </a:lnTo>
                <a:lnTo>
                  <a:pt x="597" y="171"/>
                </a:lnTo>
                <a:lnTo>
                  <a:pt x="597" y="172"/>
                </a:lnTo>
                <a:lnTo>
                  <a:pt x="595" y="174"/>
                </a:lnTo>
                <a:lnTo>
                  <a:pt x="594" y="176"/>
                </a:lnTo>
                <a:lnTo>
                  <a:pt x="593" y="178"/>
                </a:lnTo>
                <a:lnTo>
                  <a:pt x="592" y="179"/>
                </a:lnTo>
                <a:lnTo>
                  <a:pt x="591" y="180"/>
                </a:lnTo>
                <a:lnTo>
                  <a:pt x="591" y="181"/>
                </a:lnTo>
                <a:lnTo>
                  <a:pt x="591" y="182"/>
                </a:lnTo>
                <a:lnTo>
                  <a:pt x="591" y="183"/>
                </a:lnTo>
                <a:lnTo>
                  <a:pt x="591" y="184"/>
                </a:lnTo>
                <a:lnTo>
                  <a:pt x="591" y="185"/>
                </a:lnTo>
                <a:lnTo>
                  <a:pt x="592" y="186"/>
                </a:lnTo>
                <a:lnTo>
                  <a:pt x="592" y="187"/>
                </a:lnTo>
                <a:lnTo>
                  <a:pt x="593" y="189"/>
                </a:lnTo>
                <a:lnTo>
                  <a:pt x="596" y="193"/>
                </a:lnTo>
                <a:lnTo>
                  <a:pt x="599" y="197"/>
                </a:lnTo>
                <a:lnTo>
                  <a:pt x="599" y="198"/>
                </a:lnTo>
                <a:lnTo>
                  <a:pt x="600" y="199"/>
                </a:lnTo>
                <a:lnTo>
                  <a:pt x="605" y="204"/>
                </a:lnTo>
                <a:lnTo>
                  <a:pt x="606" y="205"/>
                </a:lnTo>
                <a:lnTo>
                  <a:pt x="609" y="208"/>
                </a:lnTo>
                <a:lnTo>
                  <a:pt x="611" y="210"/>
                </a:lnTo>
                <a:lnTo>
                  <a:pt x="614" y="213"/>
                </a:lnTo>
                <a:lnTo>
                  <a:pt x="617" y="215"/>
                </a:lnTo>
                <a:lnTo>
                  <a:pt x="619" y="217"/>
                </a:lnTo>
                <a:lnTo>
                  <a:pt x="620" y="217"/>
                </a:lnTo>
                <a:lnTo>
                  <a:pt x="620" y="217"/>
                </a:lnTo>
                <a:lnTo>
                  <a:pt x="622" y="218"/>
                </a:lnTo>
                <a:lnTo>
                  <a:pt x="623" y="218"/>
                </a:lnTo>
                <a:lnTo>
                  <a:pt x="624" y="218"/>
                </a:lnTo>
                <a:lnTo>
                  <a:pt x="625" y="218"/>
                </a:lnTo>
                <a:lnTo>
                  <a:pt x="626" y="217"/>
                </a:lnTo>
                <a:lnTo>
                  <a:pt x="628" y="217"/>
                </a:lnTo>
                <a:lnTo>
                  <a:pt x="633" y="214"/>
                </a:lnTo>
                <a:lnTo>
                  <a:pt x="635" y="213"/>
                </a:lnTo>
                <a:lnTo>
                  <a:pt x="637" y="213"/>
                </a:lnTo>
                <a:lnTo>
                  <a:pt x="638" y="212"/>
                </a:lnTo>
                <a:lnTo>
                  <a:pt x="640" y="212"/>
                </a:lnTo>
                <a:lnTo>
                  <a:pt x="641" y="212"/>
                </a:lnTo>
                <a:lnTo>
                  <a:pt x="642" y="212"/>
                </a:lnTo>
                <a:lnTo>
                  <a:pt x="643" y="212"/>
                </a:lnTo>
                <a:lnTo>
                  <a:pt x="644" y="212"/>
                </a:lnTo>
                <a:lnTo>
                  <a:pt x="645" y="213"/>
                </a:lnTo>
                <a:lnTo>
                  <a:pt x="646" y="213"/>
                </a:lnTo>
                <a:lnTo>
                  <a:pt x="647" y="214"/>
                </a:lnTo>
                <a:lnTo>
                  <a:pt x="650" y="217"/>
                </a:lnTo>
                <a:lnTo>
                  <a:pt x="652" y="218"/>
                </a:lnTo>
                <a:lnTo>
                  <a:pt x="654" y="220"/>
                </a:lnTo>
                <a:lnTo>
                  <a:pt x="656" y="221"/>
                </a:lnTo>
                <a:lnTo>
                  <a:pt x="658" y="221"/>
                </a:lnTo>
                <a:lnTo>
                  <a:pt x="659" y="222"/>
                </a:lnTo>
                <a:lnTo>
                  <a:pt x="664" y="224"/>
                </a:lnTo>
                <a:lnTo>
                  <a:pt x="666" y="224"/>
                </a:lnTo>
                <a:lnTo>
                  <a:pt x="668" y="225"/>
                </a:lnTo>
                <a:lnTo>
                  <a:pt x="669" y="226"/>
                </a:lnTo>
                <a:lnTo>
                  <a:pt x="670" y="226"/>
                </a:lnTo>
                <a:lnTo>
                  <a:pt x="670" y="227"/>
                </a:lnTo>
                <a:lnTo>
                  <a:pt x="671" y="227"/>
                </a:lnTo>
                <a:lnTo>
                  <a:pt x="671" y="228"/>
                </a:lnTo>
                <a:lnTo>
                  <a:pt x="672" y="229"/>
                </a:lnTo>
                <a:lnTo>
                  <a:pt x="672" y="230"/>
                </a:lnTo>
                <a:lnTo>
                  <a:pt x="672" y="230"/>
                </a:lnTo>
                <a:lnTo>
                  <a:pt x="672" y="231"/>
                </a:lnTo>
                <a:lnTo>
                  <a:pt x="671" y="233"/>
                </a:lnTo>
                <a:lnTo>
                  <a:pt x="671" y="234"/>
                </a:lnTo>
                <a:lnTo>
                  <a:pt x="671" y="234"/>
                </a:lnTo>
                <a:lnTo>
                  <a:pt x="670" y="235"/>
                </a:lnTo>
                <a:lnTo>
                  <a:pt x="670" y="236"/>
                </a:lnTo>
                <a:lnTo>
                  <a:pt x="669" y="236"/>
                </a:lnTo>
                <a:lnTo>
                  <a:pt x="668" y="237"/>
                </a:lnTo>
                <a:lnTo>
                  <a:pt x="667" y="238"/>
                </a:lnTo>
                <a:lnTo>
                  <a:pt x="666" y="238"/>
                </a:lnTo>
                <a:lnTo>
                  <a:pt x="666" y="238"/>
                </a:lnTo>
                <a:lnTo>
                  <a:pt x="666" y="239"/>
                </a:lnTo>
                <a:lnTo>
                  <a:pt x="666" y="239"/>
                </a:lnTo>
                <a:lnTo>
                  <a:pt x="667" y="239"/>
                </a:lnTo>
                <a:lnTo>
                  <a:pt x="668" y="240"/>
                </a:lnTo>
                <a:lnTo>
                  <a:pt x="669" y="240"/>
                </a:lnTo>
                <a:lnTo>
                  <a:pt x="670" y="241"/>
                </a:lnTo>
                <a:lnTo>
                  <a:pt x="671" y="241"/>
                </a:lnTo>
                <a:lnTo>
                  <a:pt x="672" y="241"/>
                </a:lnTo>
                <a:lnTo>
                  <a:pt x="676" y="242"/>
                </a:lnTo>
                <a:lnTo>
                  <a:pt x="678" y="242"/>
                </a:lnTo>
                <a:lnTo>
                  <a:pt x="679" y="242"/>
                </a:lnTo>
                <a:lnTo>
                  <a:pt x="680" y="243"/>
                </a:lnTo>
                <a:lnTo>
                  <a:pt x="680" y="243"/>
                </a:lnTo>
                <a:lnTo>
                  <a:pt x="681" y="243"/>
                </a:lnTo>
                <a:lnTo>
                  <a:pt x="682" y="244"/>
                </a:lnTo>
                <a:lnTo>
                  <a:pt x="683" y="245"/>
                </a:lnTo>
                <a:lnTo>
                  <a:pt x="685" y="246"/>
                </a:lnTo>
                <a:lnTo>
                  <a:pt x="686" y="248"/>
                </a:lnTo>
                <a:lnTo>
                  <a:pt x="689" y="252"/>
                </a:lnTo>
                <a:lnTo>
                  <a:pt x="690" y="252"/>
                </a:lnTo>
                <a:lnTo>
                  <a:pt x="691" y="253"/>
                </a:lnTo>
                <a:lnTo>
                  <a:pt x="692" y="254"/>
                </a:lnTo>
                <a:lnTo>
                  <a:pt x="693" y="254"/>
                </a:lnTo>
                <a:lnTo>
                  <a:pt x="693" y="255"/>
                </a:lnTo>
                <a:lnTo>
                  <a:pt x="694" y="255"/>
                </a:lnTo>
                <a:lnTo>
                  <a:pt x="696" y="256"/>
                </a:lnTo>
                <a:lnTo>
                  <a:pt x="698" y="256"/>
                </a:lnTo>
                <a:lnTo>
                  <a:pt x="699" y="256"/>
                </a:lnTo>
                <a:lnTo>
                  <a:pt x="701" y="256"/>
                </a:lnTo>
                <a:lnTo>
                  <a:pt x="702" y="256"/>
                </a:lnTo>
                <a:lnTo>
                  <a:pt x="704" y="255"/>
                </a:lnTo>
                <a:lnTo>
                  <a:pt x="705" y="254"/>
                </a:lnTo>
                <a:lnTo>
                  <a:pt x="709" y="252"/>
                </a:lnTo>
                <a:lnTo>
                  <a:pt x="711" y="252"/>
                </a:lnTo>
                <a:lnTo>
                  <a:pt x="712" y="251"/>
                </a:lnTo>
                <a:lnTo>
                  <a:pt x="712" y="251"/>
                </a:lnTo>
                <a:lnTo>
                  <a:pt x="713" y="251"/>
                </a:lnTo>
                <a:lnTo>
                  <a:pt x="714" y="251"/>
                </a:lnTo>
                <a:lnTo>
                  <a:pt x="715" y="251"/>
                </a:lnTo>
                <a:lnTo>
                  <a:pt x="716" y="252"/>
                </a:lnTo>
                <a:lnTo>
                  <a:pt x="723" y="253"/>
                </a:lnTo>
                <a:lnTo>
                  <a:pt x="728" y="255"/>
                </a:lnTo>
                <a:lnTo>
                  <a:pt x="731" y="256"/>
                </a:lnTo>
                <a:lnTo>
                  <a:pt x="733" y="257"/>
                </a:lnTo>
                <a:lnTo>
                  <a:pt x="735" y="258"/>
                </a:lnTo>
                <a:lnTo>
                  <a:pt x="736" y="259"/>
                </a:lnTo>
                <a:lnTo>
                  <a:pt x="737" y="259"/>
                </a:lnTo>
                <a:lnTo>
                  <a:pt x="738" y="261"/>
                </a:lnTo>
                <a:lnTo>
                  <a:pt x="739" y="262"/>
                </a:lnTo>
                <a:lnTo>
                  <a:pt x="740" y="262"/>
                </a:lnTo>
                <a:lnTo>
                  <a:pt x="741" y="263"/>
                </a:lnTo>
                <a:lnTo>
                  <a:pt x="741" y="263"/>
                </a:lnTo>
                <a:lnTo>
                  <a:pt x="742" y="263"/>
                </a:lnTo>
                <a:lnTo>
                  <a:pt x="747" y="262"/>
                </a:lnTo>
                <a:lnTo>
                  <a:pt x="749" y="262"/>
                </a:lnTo>
                <a:lnTo>
                  <a:pt x="753" y="261"/>
                </a:lnTo>
                <a:lnTo>
                  <a:pt x="755" y="260"/>
                </a:lnTo>
                <a:lnTo>
                  <a:pt x="756" y="260"/>
                </a:lnTo>
                <a:lnTo>
                  <a:pt x="760" y="260"/>
                </a:lnTo>
                <a:lnTo>
                  <a:pt x="764" y="259"/>
                </a:lnTo>
                <a:lnTo>
                  <a:pt x="765" y="259"/>
                </a:lnTo>
                <a:lnTo>
                  <a:pt x="767" y="259"/>
                </a:lnTo>
                <a:lnTo>
                  <a:pt x="769" y="259"/>
                </a:lnTo>
                <a:lnTo>
                  <a:pt x="770" y="259"/>
                </a:lnTo>
                <a:lnTo>
                  <a:pt x="771" y="260"/>
                </a:lnTo>
                <a:lnTo>
                  <a:pt x="772" y="260"/>
                </a:lnTo>
                <a:lnTo>
                  <a:pt x="773" y="260"/>
                </a:lnTo>
                <a:lnTo>
                  <a:pt x="774" y="261"/>
                </a:lnTo>
                <a:lnTo>
                  <a:pt x="774" y="262"/>
                </a:lnTo>
                <a:lnTo>
                  <a:pt x="775" y="263"/>
                </a:lnTo>
                <a:lnTo>
                  <a:pt x="776" y="264"/>
                </a:lnTo>
                <a:lnTo>
                  <a:pt x="776" y="265"/>
                </a:lnTo>
                <a:lnTo>
                  <a:pt x="777" y="266"/>
                </a:lnTo>
                <a:lnTo>
                  <a:pt x="777" y="269"/>
                </a:lnTo>
                <a:lnTo>
                  <a:pt x="778" y="271"/>
                </a:lnTo>
                <a:lnTo>
                  <a:pt x="778" y="272"/>
                </a:lnTo>
                <a:lnTo>
                  <a:pt x="778" y="274"/>
                </a:lnTo>
                <a:lnTo>
                  <a:pt x="778" y="275"/>
                </a:lnTo>
                <a:lnTo>
                  <a:pt x="778" y="276"/>
                </a:lnTo>
                <a:lnTo>
                  <a:pt x="778" y="279"/>
                </a:lnTo>
                <a:lnTo>
                  <a:pt x="777" y="283"/>
                </a:lnTo>
                <a:lnTo>
                  <a:pt x="777" y="286"/>
                </a:lnTo>
                <a:lnTo>
                  <a:pt x="777" y="288"/>
                </a:lnTo>
                <a:lnTo>
                  <a:pt x="777" y="290"/>
                </a:lnTo>
                <a:lnTo>
                  <a:pt x="777" y="291"/>
                </a:lnTo>
                <a:lnTo>
                  <a:pt x="778" y="293"/>
                </a:lnTo>
                <a:lnTo>
                  <a:pt x="779" y="295"/>
                </a:lnTo>
                <a:lnTo>
                  <a:pt x="780" y="297"/>
                </a:lnTo>
                <a:lnTo>
                  <a:pt x="780" y="298"/>
                </a:lnTo>
                <a:lnTo>
                  <a:pt x="781" y="299"/>
                </a:lnTo>
                <a:lnTo>
                  <a:pt x="782" y="300"/>
                </a:lnTo>
                <a:lnTo>
                  <a:pt x="785" y="302"/>
                </a:lnTo>
                <a:lnTo>
                  <a:pt x="786" y="304"/>
                </a:lnTo>
                <a:lnTo>
                  <a:pt x="790" y="306"/>
                </a:lnTo>
                <a:lnTo>
                  <a:pt x="794" y="310"/>
                </a:lnTo>
                <a:lnTo>
                  <a:pt x="795" y="311"/>
                </a:lnTo>
                <a:lnTo>
                  <a:pt x="797" y="312"/>
                </a:lnTo>
                <a:lnTo>
                  <a:pt x="799" y="314"/>
                </a:lnTo>
                <a:lnTo>
                  <a:pt x="806" y="318"/>
                </a:lnTo>
                <a:lnTo>
                  <a:pt x="809" y="320"/>
                </a:lnTo>
                <a:lnTo>
                  <a:pt x="810" y="320"/>
                </a:lnTo>
                <a:lnTo>
                  <a:pt x="811" y="320"/>
                </a:lnTo>
                <a:lnTo>
                  <a:pt x="811" y="320"/>
                </a:lnTo>
                <a:lnTo>
                  <a:pt x="812" y="320"/>
                </a:lnTo>
                <a:lnTo>
                  <a:pt x="812" y="320"/>
                </a:lnTo>
                <a:lnTo>
                  <a:pt x="813" y="320"/>
                </a:lnTo>
                <a:lnTo>
                  <a:pt x="815" y="319"/>
                </a:lnTo>
                <a:lnTo>
                  <a:pt x="816" y="319"/>
                </a:lnTo>
                <a:lnTo>
                  <a:pt x="818" y="318"/>
                </a:lnTo>
                <a:lnTo>
                  <a:pt x="819" y="318"/>
                </a:lnTo>
                <a:lnTo>
                  <a:pt x="820" y="319"/>
                </a:lnTo>
                <a:lnTo>
                  <a:pt x="821" y="319"/>
                </a:lnTo>
                <a:lnTo>
                  <a:pt x="822" y="319"/>
                </a:lnTo>
                <a:lnTo>
                  <a:pt x="827" y="320"/>
                </a:lnTo>
                <a:lnTo>
                  <a:pt x="828" y="321"/>
                </a:lnTo>
                <a:lnTo>
                  <a:pt x="830" y="321"/>
                </a:lnTo>
                <a:lnTo>
                  <a:pt x="832" y="321"/>
                </a:lnTo>
                <a:lnTo>
                  <a:pt x="835" y="321"/>
                </a:lnTo>
                <a:lnTo>
                  <a:pt x="839" y="321"/>
                </a:lnTo>
                <a:lnTo>
                  <a:pt x="841" y="321"/>
                </a:lnTo>
                <a:lnTo>
                  <a:pt x="843" y="321"/>
                </a:lnTo>
                <a:lnTo>
                  <a:pt x="844" y="320"/>
                </a:lnTo>
                <a:lnTo>
                  <a:pt x="846" y="320"/>
                </a:lnTo>
                <a:lnTo>
                  <a:pt x="849" y="318"/>
                </a:lnTo>
                <a:lnTo>
                  <a:pt x="851" y="318"/>
                </a:lnTo>
                <a:lnTo>
                  <a:pt x="853" y="317"/>
                </a:lnTo>
                <a:lnTo>
                  <a:pt x="857" y="317"/>
                </a:lnTo>
                <a:lnTo>
                  <a:pt x="857" y="317"/>
                </a:lnTo>
                <a:lnTo>
                  <a:pt x="859" y="316"/>
                </a:lnTo>
                <a:lnTo>
                  <a:pt x="861" y="315"/>
                </a:lnTo>
                <a:lnTo>
                  <a:pt x="861" y="315"/>
                </a:lnTo>
                <a:lnTo>
                  <a:pt x="862" y="315"/>
                </a:lnTo>
                <a:lnTo>
                  <a:pt x="863" y="315"/>
                </a:lnTo>
                <a:lnTo>
                  <a:pt x="864" y="315"/>
                </a:lnTo>
                <a:lnTo>
                  <a:pt x="864" y="315"/>
                </a:lnTo>
                <a:lnTo>
                  <a:pt x="865" y="315"/>
                </a:lnTo>
                <a:lnTo>
                  <a:pt x="866" y="315"/>
                </a:lnTo>
                <a:lnTo>
                  <a:pt x="867" y="316"/>
                </a:lnTo>
                <a:lnTo>
                  <a:pt x="868" y="316"/>
                </a:lnTo>
                <a:lnTo>
                  <a:pt x="869" y="317"/>
                </a:lnTo>
                <a:lnTo>
                  <a:pt x="870" y="318"/>
                </a:lnTo>
                <a:lnTo>
                  <a:pt x="871" y="318"/>
                </a:lnTo>
                <a:lnTo>
                  <a:pt x="871" y="319"/>
                </a:lnTo>
                <a:lnTo>
                  <a:pt x="871" y="320"/>
                </a:lnTo>
                <a:lnTo>
                  <a:pt x="872" y="321"/>
                </a:lnTo>
                <a:lnTo>
                  <a:pt x="872" y="322"/>
                </a:lnTo>
                <a:lnTo>
                  <a:pt x="872" y="322"/>
                </a:lnTo>
                <a:lnTo>
                  <a:pt x="871" y="323"/>
                </a:lnTo>
                <a:lnTo>
                  <a:pt x="871" y="324"/>
                </a:lnTo>
                <a:lnTo>
                  <a:pt x="871" y="325"/>
                </a:lnTo>
                <a:lnTo>
                  <a:pt x="871" y="326"/>
                </a:lnTo>
                <a:lnTo>
                  <a:pt x="871" y="327"/>
                </a:lnTo>
                <a:lnTo>
                  <a:pt x="872" y="327"/>
                </a:lnTo>
                <a:lnTo>
                  <a:pt x="872" y="328"/>
                </a:lnTo>
                <a:lnTo>
                  <a:pt x="873" y="329"/>
                </a:lnTo>
                <a:lnTo>
                  <a:pt x="874" y="330"/>
                </a:lnTo>
                <a:lnTo>
                  <a:pt x="876" y="331"/>
                </a:lnTo>
                <a:lnTo>
                  <a:pt x="878" y="333"/>
                </a:lnTo>
                <a:lnTo>
                  <a:pt x="880" y="333"/>
                </a:lnTo>
                <a:lnTo>
                  <a:pt x="880" y="334"/>
                </a:lnTo>
                <a:lnTo>
                  <a:pt x="881" y="335"/>
                </a:lnTo>
                <a:lnTo>
                  <a:pt x="884" y="339"/>
                </a:lnTo>
                <a:lnTo>
                  <a:pt x="885" y="340"/>
                </a:lnTo>
                <a:lnTo>
                  <a:pt x="885" y="341"/>
                </a:lnTo>
                <a:lnTo>
                  <a:pt x="886" y="342"/>
                </a:lnTo>
                <a:lnTo>
                  <a:pt x="886" y="343"/>
                </a:lnTo>
                <a:lnTo>
                  <a:pt x="886" y="344"/>
                </a:lnTo>
                <a:lnTo>
                  <a:pt x="885" y="345"/>
                </a:lnTo>
                <a:lnTo>
                  <a:pt x="885" y="347"/>
                </a:lnTo>
                <a:lnTo>
                  <a:pt x="884" y="349"/>
                </a:lnTo>
                <a:lnTo>
                  <a:pt x="884" y="349"/>
                </a:lnTo>
                <a:lnTo>
                  <a:pt x="883" y="350"/>
                </a:lnTo>
                <a:lnTo>
                  <a:pt x="882" y="350"/>
                </a:lnTo>
                <a:lnTo>
                  <a:pt x="882" y="351"/>
                </a:lnTo>
                <a:lnTo>
                  <a:pt x="880" y="351"/>
                </a:lnTo>
                <a:lnTo>
                  <a:pt x="879" y="352"/>
                </a:lnTo>
                <a:lnTo>
                  <a:pt x="876" y="353"/>
                </a:lnTo>
                <a:lnTo>
                  <a:pt x="873" y="353"/>
                </a:lnTo>
                <a:lnTo>
                  <a:pt x="872" y="354"/>
                </a:lnTo>
                <a:lnTo>
                  <a:pt x="871" y="354"/>
                </a:lnTo>
                <a:lnTo>
                  <a:pt x="870" y="354"/>
                </a:lnTo>
                <a:lnTo>
                  <a:pt x="870" y="355"/>
                </a:lnTo>
                <a:lnTo>
                  <a:pt x="869" y="355"/>
                </a:lnTo>
                <a:lnTo>
                  <a:pt x="868" y="356"/>
                </a:lnTo>
                <a:lnTo>
                  <a:pt x="867" y="359"/>
                </a:lnTo>
                <a:lnTo>
                  <a:pt x="866" y="361"/>
                </a:lnTo>
                <a:lnTo>
                  <a:pt x="865" y="362"/>
                </a:lnTo>
                <a:lnTo>
                  <a:pt x="864" y="364"/>
                </a:lnTo>
                <a:lnTo>
                  <a:pt x="864" y="365"/>
                </a:lnTo>
                <a:lnTo>
                  <a:pt x="863" y="368"/>
                </a:lnTo>
                <a:lnTo>
                  <a:pt x="863" y="369"/>
                </a:lnTo>
                <a:lnTo>
                  <a:pt x="863" y="370"/>
                </a:lnTo>
                <a:lnTo>
                  <a:pt x="862" y="371"/>
                </a:lnTo>
                <a:lnTo>
                  <a:pt x="861" y="372"/>
                </a:lnTo>
                <a:lnTo>
                  <a:pt x="859" y="376"/>
                </a:lnTo>
                <a:lnTo>
                  <a:pt x="859" y="377"/>
                </a:lnTo>
                <a:lnTo>
                  <a:pt x="858" y="378"/>
                </a:lnTo>
                <a:lnTo>
                  <a:pt x="857" y="382"/>
                </a:lnTo>
                <a:lnTo>
                  <a:pt x="856" y="383"/>
                </a:lnTo>
                <a:lnTo>
                  <a:pt x="856" y="384"/>
                </a:lnTo>
                <a:lnTo>
                  <a:pt x="855" y="385"/>
                </a:lnTo>
                <a:lnTo>
                  <a:pt x="854" y="386"/>
                </a:lnTo>
                <a:lnTo>
                  <a:pt x="851" y="390"/>
                </a:lnTo>
                <a:lnTo>
                  <a:pt x="849" y="392"/>
                </a:lnTo>
                <a:lnTo>
                  <a:pt x="848" y="392"/>
                </a:lnTo>
                <a:lnTo>
                  <a:pt x="846" y="395"/>
                </a:lnTo>
                <a:lnTo>
                  <a:pt x="845" y="397"/>
                </a:lnTo>
                <a:lnTo>
                  <a:pt x="844" y="398"/>
                </a:lnTo>
                <a:lnTo>
                  <a:pt x="843" y="400"/>
                </a:lnTo>
                <a:lnTo>
                  <a:pt x="843" y="400"/>
                </a:lnTo>
                <a:lnTo>
                  <a:pt x="843" y="401"/>
                </a:lnTo>
                <a:lnTo>
                  <a:pt x="843" y="402"/>
                </a:lnTo>
                <a:lnTo>
                  <a:pt x="843" y="402"/>
                </a:lnTo>
                <a:lnTo>
                  <a:pt x="843" y="403"/>
                </a:lnTo>
                <a:lnTo>
                  <a:pt x="843" y="404"/>
                </a:lnTo>
                <a:lnTo>
                  <a:pt x="843" y="404"/>
                </a:lnTo>
                <a:lnTo>
                  <a:pt x="844" y="404"/>
                </a:lnTo>
                <a:lnTo>
                  <a:pt x="845" y="405"/>
                </a:lnTo>
                <a:lnTo>
                  <a:pt x="845" y="405"/>
                </a:lnTo>
                <a:lnTo>
                  <a:pt x="848" y="405"/>
                </a:lnTo>
                <a:lnTo>
                  <a:pt x="849" y="405"/>
                </a:lnTo>
                <a:lnTo>
                  <a:pt x="850" y="405"/>
                </a:lnTo>
                <a:lnTo>
                  <a:pt x="851" y="406"/>
                </a:lnTo>
                <a:lnTo>
                  <a:pt x="852" y="406"/>
                </a:lnTo>
                <a:lnTo>
                  <a:pt x="852" y="406"/>
                </a:lnTo>
                <a:lnTo>
                  <a:pt x="853" y="407"/>
                </a:lnTo>
                <a:lnTo>
                  <a:pt x="854" y="408"/>
                </a:lnTo>
                <a:lnTo>
                  <a:pt x="855" y="409"/>
                </a:lnTo>
                <a:lnTo>
                  <a:pt x="856" y="412"/>
                </a:lnTo>
                <a:lnTo>
                  <a:pt x="857" y="413"/>
                </a:lnTo>
                <a:lnTo>
                  <a:pt x="858" y="414"/>
                </a:lnTo>
                <a:lnTo>
                  <a:pt x="859" y="415"/>
                </a:lnTo>
                <a:lnTo>
                  <a:pt x="860" y="416"/>
                </a:lnTo>
                <a:lnTo>
                  <a:pt x="862" y="417"/>
                </a:lnTo>
                <a:lnTo>
                  <a:pt x="864" y="418"/>
                </a:lnTo>
                <a:lnTo>
                  <a:pt x="867" y="419"/>
                </a:lnTo>
                <a:lnTo>
                  <a:pt x="869" y="421"/>
                </a:lnTo>
                <a:lnTo>
                  <a:pt x="871" y="421"/>
                </a:lnTo>
                <a:lnTo>
                  <a:pt x="872" y="422"/>
                </a:lnTo>
                <a:lnTo>
                  <a:pt x="875" y="424"/>
                </a:lnTo>
                <a:lnTo>
                  <a:pt x="876" y="425"/>
                </a:lnTo>
                <a:lnTo>
                  <a:pt x="877" y="426"/>
                </a:lnTo>
                <a:lnTo>
                  <a:pt x="877" y="427"/>
                </a:lnTo>
                <a:lnTo>
                  <a:pt x="878" y="428"/>
                </a:lnTo>
                <a:lnTo>
                  <a:pt x="879" y="429"/>
                </a:lnTo>
                <a:lnTo>
                  <a:pt x="879" y="430"/>
                </a:lnTo>
                <a:lnTo>
                  <a:pt x="881" y="433"/>
                </a:lnTo>
                <a:lnTo>
                  <a:pt x="881" y="434"/>
                </a:lnTo>
                <a:lnTo>
                  <a:pt x="882" y="435"/>
                </a:lnTo>
                <a:lnTo>
                  <a:pt x="882" y="435"/>
                </a:lnTo>
                <a:lnTo>
                  <a:pt x="882" y="436"/>
                </a:lnTo>
                <a:lnTo>
                  <a:pt x="880" y="438"/>
                </a:lnTo>
                <a:lnTo>
                  <a:pt x="879" y="439"/>
                </a:lnTo>
                <a:lnTo>
                  <a:pt x="879" y="439"/>
                </a:lnTo>
                <a:lnTo>
                  <a:pt x="878" y="439"/>
                </a:lnTo>
                <a:lnTo>
                  <a:pt x="878" y="440"/>
                </a:lnTo>
                <a:lnTo>
                  <a:pt x="876" y="440"/>
                </a:lnTo>
                <a:lnTo>
                  <a:pt x="876" y="440"/>
                </a:lnTo>
                <a:lnTo>
                  <a:pt x="875" y="440"/>
                </a:lnTo>
                <a:lnTo>
                  <a:pt x="875" y="441"/>
                </a:lnTo>
                <a:lnTo>
                  <a:pt x="875" y="442"/>
                </a:lnTo>
                <a:lnTo>
                  <a:pt x="875" y="442"/>
                </a:lnTo>
                <a:lnTo>
                  <a:pt x="874" y="444"/>
                </a:lnTo>
                <a:lnTo>
                  <a:pt x="874" y="445"/>
                </a:lnTo>
                <a:lnTo>
                  <a:pt x="873" y="446"/>
                </a:lnTo>
                <a:lnTo>
                  <a:pt x="872" y="446"/>
                </a:lnTo>
                <a:lnTo>
                  <a:pt x="872" y="447"/>
                </a:lnTo>
                <a:lnTo>
                  <a:pt x="872" y="447"/>
                </a:lnTo>
                <a:lnTo>
                  <a:pt x="872" y="447"/>
                </a:lnTo>
                <a:lnTo>
                  <a:pt x="873" y="448"/>
                </a:lnTo>
                <a:lnTo>
                  <a:pt x="873" y="448"/>
                </a:lnTo>
                <a:lnTo>
                  <a:pt x="873" y="448"/>
                </a:lnTo>
                <a:lnTo>
                  <a:pt x="873" y="449"/>
                </a:lnTo>
                <a:lnTo>
                  <a:pt x="872" y="449"/>
                </a:lnTo>
                <a:lnTo>
                  <a:pt x="870" y="450"/>
                </a:lnTo>
                <a:lnTo>
                  <a:pt x="870" y="451"/>
                </a:lnTo>
                <a:lnTo>
                  <a:pt x="869" y="451"/>
                </a:lnTo>
                <a:lnTo>
                  <a:pt x="868" y="451"/>
                </a:lnTo>
                <a:lnTo>
                  <a:pt x="868" y="452"/>
                </a:lnTo>
                <a:lnTo>
                  <a:pt x="867" y="452"/>
                </a:lnTo>
                <a:lnTo>
                  <a:pt x="867" y="453"/>
                </a:lnTo>
                <a:lnTo>
                  <a:pt x="865" y="458"/>
                </a:lnTo>
                <a:lnTo>
                  <a:pt x="864" y="460"/>
                </a:lnTo>
                <a:lnTo>
                  <a:pt x="863" y="461"/>
                </a:lnTo>
                <a:lnTo>
                  <a:pt x="863" y="461"/>
                </a:lnTo>
                <a:lnTo>
                  <a:pt x="862" y="461"/>
                </a:lnTo>
                <a:lnTo>
                  <a:pt x="861" y="460"/>
                </a:lnTo>
                <a:lnTo>
                  <a:pt x="859" y="459"/>
                </a:lnTo>
                <a:lnTo>
                  <a:pt x="857" y="458"/>
                </a:lnTo>
                <a:lnTo>
                  <a:pt x="855" y="456"/>
                </a:lnTo>
                <a:lnTo>
                  <a:pt x="853" y="454"/>
                </a:lnTo>
                <a:lnTo>
                  <a:pt x="851" y="452"/>
                </a:lnTo>
                <a:lnTo>
                  <a:pt x="849" y="450"/>
                </a:lnTo>
                <a:lnTo>
                  <a:pt x="845" y="445"/>
                </a:lnTo>
                <a:lnTo>
                  <a:pt x="843" y="443"/>
                </a:lnTo>
                <a:lnTo>
                  <a:pt x="842" y="442"/>
                </a:lnTo>
                <a:lnTo>
                  <a:pt x="841" y="441"/>
                </a:lnTo>
                <a:lnTo>
                  <a:pt x="839" y="439"/>
                </a:lnTo>
                <a:lnTo>
                  <a:pt x="837" y="438"/>
                </a:lnTo>
                <a:lnTo>
                  <a:pt x="836" y="437"/>
                </a:lnTo>
                <a:lnTo>
                  <a:pt x="834" y="437"/>
                </a:lnTo>
                <a:lnTo>
                  <a:pt x="833" y="436"/>
                </a:lnTo>
                <a:lnTo>
                  <a:pt x="831" y="436"/>
                </a:lnTo>
                <a:lnTo>
                  <a:pt x="829" y="435"/>
                </a:lnTo>
                <a:lnTo>
                  <a:pt x="826" y="435"/>
                </a:lnTo>
                <a:lnTo>
                  <a:pt x="825" y="434"/>
                </a:lnTo>
                <a:lnTo>
                  <a:pt x="819" y="433"/>
                </a:lnTo>
                <a:lnTo>
                  <a:pt x="817" y="432"/>
                </a:lnTo>
                <a:lnTo>
                  <a:pt x="815" y="432"/>
                </a:lnTo>
                <a:lnTo>
                  <a:pt x="814" y="432"/>
                </a:lnTo>
                <a:lnTo>
                  <a:pt x="812" y="431"/>
                </a:lnTo>
                <a:lnTo>
                  <a:pt x="811" y="430"/>
                </a:lnTo>
                <a:lnTo>
                  <a:pt x="809" y="429"/>
                </a:lnTo>
                <a:lnTo>
                  <a:pt x="806" y="428"/>
                </a:lnTo>
                <a:lnTo>
                  <a:pt x="800" y="424"/>
                </a:lnTo>
                <a:lnTo>
                  <a:pt x="795" y="420"/>
                </a:lnTo>
                <a:lnTo>
                  <a:pt x="793" y="418"/>
                </a:lnTo>
                <a:lnTo>
                  <a:pt x="791" y="417"/>
                </a:lnTo>
                <a:lnTo>
                  <a:pt x="788" y="416"/>
                </a:lnTo>
                <a:lnTo>
                  <a:pt x="786" y="415"/>
                </a:lnTo>
                <a:lnTo>
                  <a:pt x="783" y="414"/>
                </a:lnTo>
                <a:lnTo>
                  <a:pt x="782" y="414"/>
                </a:lnTo>
                <a:lnTo>
                  <a:pt x="780" y="413"/>
                </a:lnTo>
                <a:lnTo>
                  <a:pt x="778" y="413"/>
                </a:lnTo>
                <a:lnTo>
                  <a:pt x="776" y="413"/>
                </a:lnTo>
                <a:lnTo>
                  <a:pt x="773" y="413"/>
                </a:lnTo>
                <a:lnTo>
                  <a:pt x="769" y="414"/>
                </a:lnTo>
                <a:lnTo>
                  <a:pt x="768" y="414"/>
                </a:lnTo>
                <a:lnTo>
                  <a:pt x="766" y="414"/>
                </a:lnTo>
                <a:lnTo>
                  <a:pt x="764" y="413"/>
                </a:lnTo>
                <a:lnTo>
                  <a:pt x="762" y="413"/>
                </a:lnTo>
                <a:lnTo>
                  <a:pt x="761" y="413"/>
                </a:lnTo>
                <a:lnTo>
                  <a:pt x="760" y="412"/>
                </a:lnTo>
                <a:lnTo>
                  <a:pt x="758" y="412"/>
                </a:lnTo>
                <a:lnTo>
                  <a:pt x="755" y="410"/>
                </a:lnTo>
                <a:lnTo>
                  <a:pt x="754" y="410"/>
                </a:lnTo>
                <a:lnTo>
                  <a:pt x="753" y="410"/>
                </a:lnTo>
                <a:lnTo>
                  <a:pt x="753" y="410"/>
                </a:lnTo>
                <a:lnTo>
                  <a:pt x="752" y="410"/>
                </a:lnTo>
                <a:lnTo>
                  <a:pt x="752" y="410"/>
                </a:lnTo>
                <a:lnTo>
                  <a:pt x="751" y="410"/>
                </a:lnTo>
                <a:lnTo>
                  <a:pt x="751" y="410"/>
                </a:lnTo>
                <a:lnTo>
                  <a:pt x="750" y="411"/>
                </a:lnTo>
                <a:lnTo>
                  <a:pt x="750" y="412"/>
                </a:lnTo>
                <a:lnTo>
                  <a:pt x="750" y="413"/>
                </a:lnTo>
                <a:lnTo>
                  <a:pt x="748" y="417"/>
                </a:lnTo>
                <a:lnTo>
                  <a:pt x="748" y="419"/>
                </a:lnTo>
                <a:lnTo>
                  <a:pt x="746" y="421"/>
                </a:lnTo>
                <a:lnTo>
                  <a:pt x="745" y="425"/>
                </a:lnTo>
                <a:lnTo>
                  <a:pt x="744" y="426"/>
                </a:lnTo>
                <a:lnTo>
                  <a:pt x="743" y="427"/>
                </a:lnTo>
                <a:lnTo>
                  <a:pt x="742" y="428"/>
                </a:lnTo>
                <a:lnTo>
                  <a:pt x="741" y="428"/>
                </a:lnTo>
                <a:lnTo>
                  <a:pt x="740" y="429"/>
                </a:lnTo>
                <a:lnTo>
                  <a:pt x="740" y="429"/>
                </a:lnTo>
                <a:lnTo>
                  <a:pt x="738" y="429"/>
                </a:lnTo>
                <a:lnTo>
                  <a:pt x="737" y="429"/>
                </a:lnTo>
                <a:lnTo>
                  <a:pt x="733" y="430"/>
                </a:lnTo>
                <a:lnTo>
                  <a:pt x="729" y="430"/>
                </a:lnTo>
                <a:lnTo>
                  <a:pt x="727" y="430"/>
                </a:lnTo>
                <a:lnTo>
                  <a:pt x="725" y="430"/>
                </a:lnTo>
                <a:lnTo>
                  <a:pt x="723" y="431"/>
                </a:lnTo>
                <a:lnTo>
                  <a:pt x="720" y="432"/>
                </a:lnTo>
                <a:lnTo>
                  <a:pt x="718" y="433"/>
                </a:lnTo>
                <a:lnTo>
                  <a:pt x="713" y="435"/>
                </a:lnTo>
                <a:lnTo>
                  <a:pt x="711" y="436"/>
                </a:lnTo>
                <a:lnTo>
                  <a:pt x="710" y="436"/>
                </a:lnTo>
                <a:lnTo>
                  <a:pt x="709" y="436"/>
                </a:lnTo>
                <a:lnTo>
                  <a:pt x="708" y="437"/>
                </a:lnTo>
                <a:lnTo>
                  <a:pt x="705" y="437"/>
                </a:lnTo>
                <a:lnTo>
                  <a:pt x="703" y="437"/>
                </a:lnTo>
                <a:lnTo>
                  <a:pt x="703" y="437"/>
                </a:lnTo>
                <a:lnTo>
                  <a:pt x="702" y="437"/>
                </a:lnTo>
                <a:lnTo>
                  <a:pt x="701" y="436"/>
                </a:lnTo>
                <a:lnTo>
                  <a:pt x="701" y="436"/>
                </a:lnTo>
                <a:lnTo>
                  <a:pt x="700" y="436"/>
                </a:lnTo>
                <a:lnTo>
                  <a:pt x="700" y="436"/>
                </a:lnTo>
                <a:lnTo>
                  <a:pt x="700" y="435"/>
                </a:lnTo>
                <a:lnTo>
                  <a:pt x="700" y="435"/>
                </a:lnTo>
                <a:lnTo>
                  <a:pt x="700" y="434"/>
                </a:lnTo>
                <a:lnTo>
                  <a:pt x="699" y="433"/>
                </a:lnTo>
                <a:lnTo>
                  <a:pt x="699" y="432"/>
                </a:lnTo>
                <a:lnTo>
                  <a:pt x="700" y="427"/>
                </a:lnTo>
                <a:lnTo>
                  <a:pt x="700" y="426"/>
                </a:lnTo>
                <a:lnTo>
                  <a:pt x="700" y="425"/>
                </a:lnTo>
                <a:lnTo>
                  <a:pt x="699" y="424"/>
                </a:lnTo>
                <a:lnTo>
                  <a:pt x="699" y="422"/>
                </a:lnTo>
                <a:lnTo>
                  <a:pt x="698" y="419"/>
                </a:lnTo>
                <a:lnTo>
                  <a:pt x="698" y="418"/>
                </a:lnTo>
                <a:lnTo>
                  <a:pt x="697" y="414"/>
                </a:lnTo>
                <a:lnTo>
                  <a:pt x="696" y="411"/>
                </a:lnTo>
                <a:lnTo>
                  <a:pt x="695" y="410"/>
                </a:lnTo>
                <a:lnTo>
                  <a:pt x="695" y="409"/>
                </a:lnTo>
                <a:lnTo>
                  <a:pt x="694" y="409"/>
                </a:lnTo>
                <a:lnTo>
                  <a:pt x="693" y="408"/>
                </a:lnTo>
                <a:lnTo>
                  <a:pt x="693" y="407"/>
                </a:lnTo>
                <a:lnTo>
                  <a:pt x="692" y="406"/>
                </a:lnTo>
                <a:lnTo>
                  <a:pt x="690" y="405"/>
                </a:lnTo>
                <a:lnTo>
                  <a:pt x="689" y="404"/>
                </a:lnTo>
                <a:lnTo>
                  <a:pt x="687" y="404"/>
                </a:lnTo>
                <a:lnTo>
                  <a:pt x="685" y="404"/>
                </a:lnTo>
                <a:lnTo>
                  <a:pt x="683" y="403"/>
                </a:lnTo>
                <a:lnTo>
                  <a:pt x="680" y="403"/>
                </a:lnTo>
                <a:lnTo>
                  <a:pt x="678" y="403"/>
                </a:lnTo>
                <a:lnTo>
                  <a:pt x="674" y="403"/>
                </a:lnTo>
                <a:lnTo>
                  <a:pt x="672" y="403"/>
                </a:lnTo>
                <a:lnTo>
                  <a:pt x="670" y="403"/>
                </a:lnTo>
                <a:lnTo>
                  <a:pt x="668" y="402"/>
                </a:lnTo>
                <a:lnTo>
                  <a:pt x="666" y="402"/>
                </a:lnTo>
                <a:lnTo>
                  <a:pt x="665" y="402"/>
                </a:lnTo>
                <a:lnTo>
                  <a:pt x="663" y="401"/>
                </a:lnTo>
                <a:lnTo>
                  <a:pt x="662" y="401"/>
                </a:lnTo>
                <a:lnTo>
                  <a:pt x="661" y="400"/>
                </a:lnTo>
                <a:lnTo>
                  <a:pt x="660" y="399"/>
                </a:lnTo>
                <a:lnTo>
                  <a:pt x="659" y="398"/>
                </a:lnTo>
                <a:lnTo>
                  <a:pt x="656" y="396"/>
                </a:lnTo>
                <a:lnTo>
                  <a:pt x="655" y="395"/>
                </a:lnTo>
                <a:lnTo>
                  <a:pt x="654" y="395"/>
                </a:lnTo>
                <a:lnTo>
                  <a:pt x="654" y="394"/>
                </a:lnTo>
                <a:lnTo>
                  <a:pt x="653" y="394"/>
                </a:lnTo>
                <a:lnTo>
                  <a:pt x="652" y="393"/>
                </a:lnTo>
                <a:lnTo>
                  <a:pt x="651" y="393"/>
                </a:lnTo>
                <a:lnTo>
                  <a:pt x="646" y="392"/>
                </a:lnTo>
                <a:lnTo>
                  <a:pt x="641" y="391"/>
                </a:lnTo>
                <a:lnTo>
                  <a:pt x="640" y="391"/>
                </a:lnTo>
                <a:lnTo>
                  <a:pt x="639" y="391"/>
                </a:lnTo>
                <a:lnTo>
                  <a:pt x="638" y="391"/>
                </a:lnTo>
                <a:lnTo>
                  <a:pt x="636" y="391"/>
                </a:lnTo>
                <a:lnTo>
                  <a:pt x="635" y="392"/>
                </a:lnTo>
                <a:lnTo>
                  <a:pt x="633" y="392"/>
                </a:lnTo>
                <a:lnTo>
                  <a:pt x="631" y="393"/>
                </a:lnTo>
                <a:lnTo>
                  <a:pt x="630" y="394"/>
                </a:lnTo>
                <a:lnTo>
                  <a:pt x="629" y="395"/>
                </a:lnTo>
                <a:lnTo>
                  <a:pt x="629" y="395"/>
                </a:lnTo>
                <a:lnTo>
                  <a:pt x="628" y="396"/>
                </a:lnTo>
                <a:lnTo>
                  <a:pt x="628" y="396"/>
                </a:lnTo>
                <a:lnTo>
                  <a:pt x="628" y="397"/>
                </a:lnTo>
                <a:lnTo>
                  <a:pt x="627" y="400"/>
                </a:lnTo>
                <a:lnTo>
                  <a:pt x="627" y="402"/>
                </a:lnTo>
                <a:lnTo>
                  <a:pt x="626" y="403"/>
                </a:lnTo>
                <a:lnTo>
                  <a:pt x="626" y="405"/>
                </a:lnTo>
                <a:lnTo>
                  <a:pt x="625" y="407"/>
                </a:lnTo>
                <a:lnTo>
                  <a:pt x="623" y="410"/>
                </a:lnTo>
                <a:lnTo>
                  <a:pt x="622" y="412"/>
                </a:lnTo>
                <a:lnTo>
                  <a:pt x="622" y="413"/>
                </a:lnTo>
                <a:lnTo>
                  <a:pt x="621" y="415"/>
                </a:lnTo>
                <a:lnTo>
                  <a:pt x="621" y="417"/>
                </a:lnTo>
                <a:lnTo>
                  <a:pt x="620" y="418"/>
                </a:lnTo>
                <a:lnTo>
                  <a:pt x="620" y="420"/>
                </a:lnTo>
                <a:lnTo>
                  <a:pt x="620" y="421"/>
                </a:lnTo>
                <a:lnTo>
                  <a:pt x="620" y="423"/>
                </a:lnTo>
                <a:lnTo>
                  <a:pt x="620" y="426"/>
                </a:lnTo>
                <a:lnTo>
                  <a:pt x="620" y="429"/>
                </a:lnTo>
                <a:lnTo>
                  <a:pt x="620" y="432"/>
                </a:lnTo>
                <a:lnTo>
                  <a:pt x="621" y="436"/>
                </a:lnTo>
                <a:lnTo>
                  <a:pt x="621" y="442"/>
                </a:lnTo>
                <a:lnTo>
                  <a:pt x="622" y="447"/>
                </a:lnTo>
                <a:lnTo>
                  <a:pt x="622" y="449"/>
                </a:lnTo>
                <a:lnTo>
                  <a:pt x="624" y="457"/>
                </a:lnTo>
                <a:lnTo>
                  <a:pt x="624" y="459"/>
                </a:lnTo>
                <a:lnTo>
                  <a:pt x="624" y="461"/>
                </a:lnTo>
                <a:lnTo>
                  <a:pt x="624" y="463"/>
                </a:lnTo>
                <a:lnTo>
                  <a:pt x="624" y="465"/>
                </a:lnTo>
                <a:lnTo>
                  <a:pt x="624" y="467"/>
                </a:lnTo>
                <a:lnTo>
                  <a:pt x="624" y="469"/>
                </a:lnTo>
                <a:lnTo>
                  <a:pt x="623" y="472"/>
                </a:lnTo>
                <a:lnTo>
                  <a:pt x="621" y="481"/>
                </a:lnTo>
                <a:lnTo>
                  <a:pt x="621" y="482"/>
                </a:lnTo>
                <a:lnTo>
                  <a:pt x="620" y="485"/>
                </a:lnTo>
                <a:lnTo>
                  <a:pt x="620" y="486"/>
                </a:lnTo>
                <a:lnTo>
                  <a:pt x="619" y="489"/>
                </a:lnTo>
                <a:lnTo>
                  <a:pt x="619" y="491"/>
                </a:lnTo>
                <a:lnTo>
                  <a:pt x="619" y="493"/>
                </a:lnTo>
                <a:lnTo>
                  <a:pt x="619" y="496"/>
                </a:lnTo>
                <a:lnTo>
                  <a:pt x="619" y="501"/>
                </a:lnTo>
                <a:lnTo>
                  <a:pt x="619" y="502"/>
                </a:lnTo>
                <a:lnTo>
                  <a:pt x="619" y="503"/>
                </a:lnTo>
                <a:lnTo>
                  <a:pt x="619" y="504"/>
                </a:lnTo>
                <a:lnTo>
                  <a:pt x="618" y="505"/>
                </a:lnTo>
                <a:lnTo>
                  <a:pt x="617" y="508"/>
                </a:lnTo>
                <a:lnTo>
                  <a:pt x="616" y="511"/>
                </a:lnTo>
                <a:lnTo>
                  <a:pt x="614" y="517"/>
                </a:lnTo>
                <a:lnTo>
                  <a:pt x="613" y="522"/>
                </a:lnTo>
                <a:lnTo>
                  <a:pt x="612" y="524"/>
                </a:lnTo>
                <a:lnTo>
                  <a:pt x="612" y="526"/>
                </a:lnTo>
                <a:lnTo>
                  <a:pt x="612" y="528"/>
                </a:lnTo>
                <a:lnTo>
                  <a:pt x="611" y="531"/>
                </a:lnTo>
                <a:lnTo>
                  <a:pt x="611" y="533"/>
                </a:lnTo>
                <a:lnTo>
                  <a:pt x="611" y="535"/>
                </a:lnTo>
                <a:lnTo>
                  <a:pt x="611" y="536"/>
                </a:lnTo>
                <a:lnTo>
                  <a:pt x="612" y="538"/>
                </a:lnTo>
                <a:lnTo>
                  <a:pt x="612" y="539"/>
                </a:lnTo>
                <a:lnTo>
                  <a:pt x="612" y="540"/>
                </a:lnTo>
                <a:lnTo>
                  <a:pt x="613" y="541"/>
                </a:lnTo>
                <a:lnTo>
                  <a:pt x="615" y="544"/>
                </a:lnTo>
                <a:lnTo>
                  <a:pt x="616" y="545"/>
                </a:lnTo>
                <a:lnTo>
                  <a:pt x="616" y="546"/>
                </a:lnTo>
                <a:lnTo>
                  <a:pt x="617" y="547"/>
                </a:lnTo>
                <a:lnTo>
                  <a:pt x="617" y="548"/>
                </a:lnTo>
                <a:lnTo>
                  <a:pt x="617" y="550"/>
                </a:lnTo>
                <a:lnTo>
                  <a:pt x="617" y="551"/>
                </a:lnTo>
                <a:lnTo>
                  <a:pt x="616" y="552"/>
                </a:lnTo>
                <a:lnTo>
                  <a:pt x="616" y="553"/>
                </a:lnTo>
                <a:lnTo>
                  <a:pt x="615" y="554"/>
                </a:lnTo>
                <a:lnTo>
                  <a:pt x="614" y="555"/>
                </a:lnTo>
                <a:lnTo>
                  <a:pt x="612" y="556"/>
                </a:lnTo>
                <a:lnTo>
                  <a:pt x="611" y="557"/>
                </a:lnTo>
                <a:lnTo>
                  <a:pt x="610" y="557"/>
                </a:lnTo>
                <a:lnTo>
                  <a:pt x="609" y="557"/>
                </a:lnTo>
                <a:lnTo>
                  <a:pt x="607" y="557"/>
                </a:lnTo>
                <a:lnTo>
                  <a:pt x="604" y="557"/>
                </a:lnTo>
                <a:lnTo>
                  <a:pt x="602" y="556"/>
                </a:lnTo>
                <a:lnTo>
                  <a:pt x="595" y="555"/>
                </a:lnTo>
                <a:lnTo>
                  <a:pt x="591" y="553"/>
                </a:lnTo>
                <a:lnTo>
                  <a:pt x="589" y="553"/>
                </a:lnTo>
                <a:lnTo>
                  <a:pt x="587" y="552"/>
                </a:lnTo>
                <a:lnTo>
                  <a:pt x="582" y="550"/>
                </a:lnTo>
                <a:lnTo>
                  <a:pt x="581" y="550"/>
                </a:lnTo>
                <a:lnTo>
                  <a:pt x="578" y="548"/>
                </a:lnTo>
                <a:lnTo>
                  <a:pt x="577" y="548"/>
                </a:lnTo>
                <a:lnTo>
                  <a:pt x="575" y="547"/>
                </a:lnTo>
                <a:lnTo>
                  <a:pt x="573" y="547"/>
                </a:lnTo>
                <a:lnTo>
                  <a:pt x="567" y="546"/>
                </a:lnTo>
                <a:lnTo>
                  <a:pt x="563" y="545"/>
                </a:lnTo>
                <a:lnTo>
                  <a:pt x="561" y="545"/>
                </a:lnTo>
                <a:lnTo>
                  <a:pt x="560" y="545"/>
                </a:lnTo>
                <a:lnTo>
                  <a:pt x="558" y="545"/>
                </a:lnTo>
                <a:lnTo>
                  <a:pt x="557" y="545"/>
                </a:lnTo>
                <a:lnTo>
                  <a:pt x="555" y="545"/>
                </a:lnTo>
                <a:lnTo>
                  <a:pt x="554" y="545"/>
                </a:lnTo>
                <a:lnTo>
                  <a:pt x="553" y="546"/>
                </a:lnTo>
                <a:lnTo>
                  <a:pt x="552" y="546"/>
                </a:lnTo>
                <a:lnTo>
                  <a:pt x="551" y="546"/>
                </a:lnTo>
                <a:lnTo>
                  <a:pt x="551" y="547"/>
                </a:lnTo>
                <a:lnTo>
                  <a:pt x="550" y="548"/>
                </a:lnTo>
                <a:lnTo>
                  <a:pt x="549" y="548"/>
                </a:lnTo>
                <a:lnTo>
                  <a:pt x="548" y="549"/>
                </a:lnTo>
                <a:lnTo>
                  <a:pt x="548" y="551"/>
                </a:lnTo>
                <a:lnTo>
                  <a:pt x="547" y="552"/>
                </a:lnTo>
                <a:lnTo>
                  <a:pt x="547" y="553"/>
                </a:lnTo>
                <a:lnTo>
                  <a:pt x="546" y="558"/>
                </a:lnTo>
                <a:lnTo>
                  <a:pt x="545" y="565"/>
                </a:lnTo>
                <a:lnTo>
                  <a:pt x="544" y="567"/>
                </a:lnTo>
                <a:lnTo>
                  <a:pt x="544" y="571"/>
                </a:lnTo>
                <a:lnTo>
                  <a:pt x="543" y="573"/>
                </a:lnTo>
                <a:lnTo>
                  <a:pt x="543" y="574"/>
                </a:lnTo>
                <a:lnTo>
                  <a:pt x="542" y="575"/>
                </a:lnTo>
                <a:lnTo>
                  <a:pt x="542" y="576"/>
                </a:lnTo>
                <a:lnTo>
                  <a:pt x="541" y="578"/>
                </a:lnTo>
                <a:lnTo>
                  <a:pt x="539" y="580"/>
                </a:lnTo>
                <a:lnTo>
                  <a:pt x="537" y="582"/>
                </a:lnTo>
                <a:lnTo>
                  <a:pt x="535" y="585"/>
                </a:lnTo>
                <a:lnTo>
                  <a:pt x="534" y="586"/>
                </a:lnTo>
                <a:lnTo>
                  <a:pt x="532" y="588"/>
                </a:lnTo>
                <a:lnTo>
                  <a:pt x="531" y="589"/>
                </a:lnTo>
                <a:lnTo>
                  <a:pt x="529" y="590"/>
                </a:lnTo>
                <a:lnTo>
                  <a:pt x="525" y="593"/>
                </a:lnTo>
                <a:lnTo>
                  <a:pt x="520" y="597"/>
                </a:lnTo>
                <a:lnTo>
                  <a:pt x="518" y="598"/>
                </a:lnTo>
                <a:lnTo>
                  <a:pt x="517" y="600"/>
                </a:lnTo>
                <a:lnTo>
                  <a:pt x="516" y="601"/>
                </a:lnTo>
                <a:lnTo>
                  <a:pt x="515" y="602"/>
                </a:lnTo>
                <a:lnTo>
                  <a:pt x="514" y="604"/>
                </a:lnTo>
                <a:lnTo>
                  <a:pt x="512" y="606"/>
                </a:lnTo>
                <a:lnTo>
                  <a:pt x="511" y="609"/>
                </a:lnTo>
                <a:lnTo>
                  <a:pt x="510" y="611"/>
                </a:lnTo>
                <a:lnTo>
                  <a:pt x="509" y="614"/>
                </a:lnTo>
                <a:lnTo>
                  <a:pt x="508" y="618"/>
                </a:lnTo>
                <a:lnTo>
                  <a:pt x="507" y="620"/>
                </a:lnTo>
                <a:lnTo>
                  <a:pt x="507" y="622"/>
                </a:lnTo>
                <a:lnTo>
                  <a:pt x="507" y="624"/>
                </a:lnTo>
                <a:lnTo>
                  <a:pt x="506" y="626"/>
                </a:lnTo>
                <a:lnTo>
                  <a:pt x="506" y="627"/>
                </a:lnTo>
                <a:lnTo>
                  <a:pt x="506" y="629"/>
                </a:lnTo>
                <a:lnTo>
                  <a:pt x="507" y="637"/>
                </a:lnTo>
                <a:lnTo>
                  <a:pt x="507" y="640"/>
                </a:lnTo>
                <a:lnTo>
                  <a:pt x="507" y="642"/>
                </a:lnTo>
                <a:lnTo>
                  <a:pt x="507" y="645"/>
                </a:lnTo>
                <a:lnTo>
                  <a:pt x="506" y="652"/>
                </a:lnTo>
                <a:lnTo>
                  <a:pt x="506" y="657"/>
                </a:lnTo>
                <a:lnTo>
                  <a:pt x="506" y="658"/>
                </a:lnTo>
                <a:lnTo>
                  <a:pt x="506" y="660"/>
                </a:lnTo>
                <a:lnTo>
                  <a:pt x="505" y="661"/>
                </a:lnTo>
                <a:lnTo>
                  <a:pt x="505" y="663"/>
                </a:lnTo>
                <a:lnTo>
                  <a:pt x="504" y="664"/>
                </a:lnTo>
                <a:lnTo>
                  <a:pt x="504" y="666"/>
                </a:lnTo>
                <a:lnTo>
                  <a:pt x="503" y="667"/>
                </a:lnTo>
                <a:lnTo>
                  <a:pt x="502" y="668"/>
                </a:lnTo>
                <a:lnTo>
                  <a:pt x="501" y="670"/>
                </a:lnTo>
                <a:lnTo>
                  <a:pt x="500" y="671"/>
                </a:lnTo>
                <a:lnTo>
                  <a:pt x="500" y="671"/>
                </a:lnTo>
                <a:lnTo>
                  <a:pt x="499" y="672"/>
                </a:lnTo>
                <a:lnTo>
                  <a:pt x="498" y="672"/>
                </a:lnTo>
                <a:lnTo>
                  <a:pt x="498" y="672"/>
                </a:lnTo>
                <a:lnTo>
                  <a:pt x="497" y="673"/>
                </a:lnTo>
                <a:lnTo>
                  <a:pt x="496" y="673"/>
                </a:lnTo>
                <a:lnTo>
                  <a:pt x="495" y="673"/>
                </a:lnTo>
                <a:lnTo>
                  <a:pt x="494" y="673"/>
                </a:lnTo>
                <a:lnTo>
                  <a:pt x="492" y="674"/>
                </a:lnTo>
                <a:lnTo>
                  <a:pt x="491" y="674"/>
                </a:lnTo>
                <a:lnTo>
                  <a:pt x="490" y="673"/>
                </a:lnTo>
                <a:lnTo>
                  <a:pt x="489" y="673"/>
                </a:lnTo>
                <a:lnTo>
                  <a:pt x="488" y="673"/>
                </a:lnTo>
                <a:lnTo>
                  <a:pt x="487" y="673"/>
                </a:lnTo>
                <a:lnTo>
                  <a:pt x="486" y="672"/>
                </a:lnTo>
                <a:lnTo>
                  <a:pt x="486" y="672"/>
                </a:lnTo>
                <a:lnTo>
                  <a:pt x="485" y="671"/>
                </a:lnTo>
                <a:lnTo>
                  <a:pt x="484" y="670"/>
                </a:lnTo>
                <a:lnTo>
                  <a:pt x="483" y="670"/>
                </a:lnTo>
                <a:lnTo>
                  <a:pt x="482" y="668"/>
                </a:lnTo>
                <a:lnTo>
                  <a:pt x="479" y="664"/>
                </a:lnTo>
                <a:lnTo>
                  <a:pt x="478" y="663"/>
                </a:lnTo>
                <a:lnTo>
                  <a:pt x="477" y="662"/>
                </a:lnTo>
                <a:lnTo>
                  <a:pt x="476" y="661"/>
                </a:lnTo>
                <a:lnTo>
                  <a:pt x="474" y="660"/>
                </a:lnTo>
                <a:lnTo>
                  <a:pt x="473" y="660"/>
                </a:lnTo>
                <a:lnTo>
                  <a:pt x="471" y="659"/>
                </a:lnTo>
                <a:lnTo>
                  <a:pt x="470" y="658"/>
                </a:lnTo>
                <a:lnTo>
                  <a:pt x="469" y="658"/>
                </a:lnTo>
                <a:lnTo>
                  <a:pt x="468" y="657"/>
                </a:lnTo>
                <a:lnTo>
                  <a:pt x="467" y="656"/>
                </a:lnTo>
                <a:lnTo>
                  <a:pt x="466" y="655"/>
                </a:lnTo>
                <a:lnTo>
                  <a:pt x="466" y="654"/>
                </a:lnTo>
                <a:lnTo>
                  <a:pt x="463" y="651"/>
                </a:lnTo>
                <a:lnTo>
                  <a:pt x="462" y="650"/>
                </a:lnTo>
                <a:lnTo>
                  <a:pt x="461" y="649"/>
                </a:lnTo>
                <a:lnTo>
                  <a:pt x="461" y="648"/>
                </a:lnTo>
                <a:lnTo>
                  <a:pt x="460" y="648"/>
                </a:lnTo>
                <a:lnTo>
                  <a:pt x="459" y="648"/>
                </a:lnTo>
                <a:lnTo>
                  <a:pt x="458" y="647"/>
                </a:lnTo>
                <a:lnTo>
                  <a:pt x="457" y="648"/>
                </a:lnTo>
                <a:lnTo>
                  <a:pt x="456" y="648"/>
                </a:lnTo>
                <a:lnTo>
                  <a:pt x="455" y="648"/>
                </a:lnTo>
                <a:lnTo>
                  <a:pt x="454" y="649"/>
                </a:lnTo>
                <a:lnTo>
                  <a:pt x="445" y="654"/>
                </a:lnTo>
                <a:lnTo>
                  <a:pt x="444" y="655"/>
                </a:lnTo>
                <a:lnTo>
                  <a:pt x="442" y="656"/>
                </a:lnTo>
                <a:lnTo>
                  <a:pt x="441" y="656"/>
                </a:lnTo>
                <a:lnTo>
                  <a:pt x="440" y="657"/>
                </a:lnTo>
                <a:lnTo>
                  <a:pt x="439" y="657"/>
                </a:lnTo>
                <a:lnTo>
                  <a:pt x="438" y="657"/>
                </a:lnTo>
                <a:lnTo>
                  <a:pt x="437" y="657"/>
                </a:lnTo>
                <a:lnTo>
                  <a:pt x="436" y="657"/>
                </a:lnTo>
                <a:lnTo>
                  <a:pt x="435" y="657"/>
                </a:lnTo>
                <a:lnTo>
                  <a:pt x="434" y="656"/>
                </a:lnTo>
                <a:lnTo>
                  <a:pt x="430" y="655"/>
                </a:lnTo>
                <a:lnTo>
                  <a:pt x="424" y="653"/>
                </a:lnTo>
                <a:lnTo>
                  <a:pt x="422" y="652"/>
                </a:lnTo>
                <a:lnTo>
                  <a:pt x="417" y="650"/>
                </a:lnTo>
                <a:lnTo>
                  <a:pt x="415" y="649"/>
                </a:lnTo>
                <a:lnTo>
                  <a:pt x="414" y="648"/>
                </a:lnTo>
                <a:lnTo>
                  <a:pt x="413" y="648"/>
                </a:lnTo>
                <a:lnTo>
                  <a:pt x="412" y="647"/>
                </a:lnTo>
                <a:lnTo>
                  <a:pt x="411" y="646"/>
                </a:lnTo>
                <a:lnTo>
                  <a:pt x="409" y="643"/>
                </a:lnTo>
                <a:lnTo>
                  <a:pt x="407" y="642"/>
                </a:lnTo>
                <a:lnTo>
                  <a:pt x="403" y="638"/>
                </a:lnTo>
                <a:lnTo>
                  <a:pt x="401" y="636"/>
                </a:lnTo>
                <a:lnTo>
                  <a:pt x="400" y="635"/>
                </a:lnTo>
                <a:lnTo>
                  <a:pt x="399" y="634"/>
                </a:lnTo>
                <a:lnTo>
                  <a:pt x="398" y="634"/>
                </a:lnTo>
                <a:lnTo>
                  <a:pt x="398" y="634"/>
                </a:lnTo>
                <a:lnTo>
                  <a:pt x="396" y="634"/>
                </a:lnTo>
                <a:lnTo>
                  <a:pt x="396" y="634"/>
                </a:lnTo>
                <a:lnTo>
                  <a:pt x="395" y="634"/>
                </a:lnTo>
                <a:lnTo>
                  <a:pt x="394" y="635"/>
                </a:lnTo>
                <a:lnTo>
                  <a:pt x="393" y="635"/>
                </a:lnTo>
                <a:lnTo>
                  <a:pt x="393" y="636"/>
                </a:lnTo>
                <a:lnTo>
                  <a:pt x="392" y="636"/>
                </a:lnTo>
                <a:lnTo>
                  <a:pt x="392" y="637"/>
                </a:lnTo>
                <a:lnTo>
                  <a:pt x="391" y="637"/>
                </a:lnTo>
                <a:lnTo>
                  <a:pt x="391" y="638"/>
                </a:lnTo>
                <a:lnTo>
                  <a:pt x="391" y="639"/>
                </a:lnTo>
                <a:lnTo>
                  <a:pt x="391" y="644"/>
                </a:lnTo>
                <a:lnTo>
                  <a:pt x="390" y="646"/>
                </a:lnTo>
                <a:lnTo>
                  <a:pt x="390" y="648"/>
                </a:lnTo>
                <a:lnTo>
                  <a:pt x="389" y="651"/>
                </a:lnTo>
                <a:lnTo>
                  <a:pt x="388" y="655"/>
                </a:lnTo>
                <a:lnTo>
                  <a:pt x="388" y="656"/>
                </a:lnTo>
                <a:lnTo>
                  <a:pt x="387" y="658"/>
                </a:lnTo>
                <a:lnTo>
                  <a:pt x="387" y="659"/>
                </a:lnTo>
                <a:lnTo>
                  <a:pt x="386" y="661"/>
                </a:lnTo>
                <a:lnTo>
                  <a:pt x="385" y="662"/>
                </a:lnTo>
                <a:lnTo>
                  <a:pt x="384" y="663"/>
                </a:lnTo>
                <a:lnTo>
                  <a:pt x="383" y="664"/>
                </a:lnTo>
                <a:lnTo>
                  <a:pt x="382" y="665"/>
                </a:lnTo>
                <a:lnTo>
                  <a:pt x="381" y="666"/>
                </a:lnTo>
                <a:lnTo>
                  <a:pt x="381" y="667"/>
                </a:lnTo>
                <a:lnTo>
                  <a:pt x="380" y="667"/>
                </a:lnTo>
                <a:lnTo>
                  <a:pt x="379" y="667"/>
                </a:lnTo>
                <a:lnTo>
                  <a:pt x="378" y="668"/>
                </a:lnTo>
                <a:lnTo>
                  <a:pt x="377" y="668"/>
                </a:lnTo>
                <a:lnTo>
                  <a:pt x="372" y="668"/>
                </a:lnTo>
                <a:lnTo>
                  <a:pt x="370" y="669"/>
                </a:lnTo>
                <a:lnTo>
                  <a:pt x="368" y="669"/>
                </a:lnTo>
                <a:lnTo>
                  <a:pt x="367" y="669"/>
                </a:lnTo>
                <a:lnTo>
                  <a:pt x="367" y="670"/>
                </a:lnTo>
                <a:lnTo>
                  <a:pt x="366" y="670"/>
                </a:lnTo>
                <a:lnTo>
                  <a:pt x="365" y="671"/>
                </a:lnTo>
                <a:lnTo>
                  <a:pt x="365" y="671"/>
                </a:lnTo>
                <a:lnTo>
                  <a:pt x="364" y="673"/>
                </a:lnTo>
                <a:lnTo>
                  <a:pt x="363" y="675"/>
                </a:lnTo>
                <a:lnTo>
                  <a:pt x="362" y="677"/>
                </a:lnTo>
                <a:lnTo>
                  <a:pt x="362" y="677"/>
                </a:lnTo>
                <a:lnTo>
                  <a:pt x="362" y="678"/>
                </a:lnTo>
                <a:lnTo>
                  <a:pt x="361" y="679"/>
                </a:lnTo>
                <a:lnTo>
                  <a:pt x="360" y="679"/>
                </a:lnTo>
                <a:lnTo>
                  <a:pt x="359" y="680"/>
                </a:lnTo>
                <a:lnTo>
                  <a:pt x="358" y="680"/>
                </a:lnTo>
                <a:lnTo>
                  <a:pt x="356" y="681"/>
                </a:lnTo>
                <a:lnTo>
                  <a:pt x="354" y="682"/>
                </a:lnTo>
                <a:lnTo>
                  <a:pt x="353" y="682"/>
                </a:lnTo>
                <a:lnTo>
                  <a:pt x="352" y="682"/>
                </a:lnTo>
                <a:lnTo>
                  <a:pt x="351" y="683"/>
                </a:lnTo>
                <a:lnTo>
                  <a:pt x="350" y="684"/>
                </a:lnTo>
                <a:lnTo>
                  <a:pt x="349" y="684"/>
                </a:lnTo>
                <a:lnTo>
                  <a:pt x="346" y="687"/>
                </a:lnTo>
                <a:lnTo>
                  <a:pt x="345" y="688"/>
                </a:lnTo>
                <a:lnTo>
                  <a:pt x="344" y="689"/>
                </a:lnTo>
                <a:lnTo>
                  <a:pt x="343" y="690"/>
                </a:lnTo>
                <a:lnTo>
                  <a:pt x="342" y="690"/>
                </a:lnTo>
                <a:lnTo>
                  <a:pt x="340" y="690"/>
                </a:lnTo>
                <a:lnTo>
                  <a:pt x="339" y="690"/>
                </a:lnTo>
                <a:lnTo>
                  <a:pt x="339" y="690"/>
                </a:lnTo>
                <a:lnTo>
                  <a:pt x="338" y="690"/>
                </a:lnTo>
                <a:lnTo>
                  <a:pt x="337" y="689"/>
                </a:lnTo>
                <a:lnTo>
                  <a:pt x="333" y="688"/>
                </a:lnTo>
                <a:lnTo>
                  <a:pt x="328" y="685"/>
                </a:lnTo>
                <a:lnTo>
                  <a:pt x="324" y="683"/>
                </a:lnTo>
                <a:lnTo>
                  <a:pt x="313" y="678"/>
                </a:lnTo>
                <a:lnTo>
                  <a:pt x="311" y="677"/>
                </a:lnTo>
                <a:lnTo>
                  <a:pt x="309" y="676"/>
                </a:lnTo>
                <a:lnTo>
                  <a:pt x="308" y="676"/>
                </a:lnTo>
                <a:lnTo>
                  <a:pt x="307" y="675"/>
                </a:lnTo>
                <a:lnTo>
                  <a:pt x="302" y="675"/>
                </a:lnTo>
                <a:lnTo>
                  <a:pt x="299" y="674"/>
                </a:lnTo>
                <a:lnTo>
                  <a:pt x="297" y="674"/>
                </a:lnTo>
                <a:lnTo>
                  <a:pt x="291" y="671"/>
                </a:lnTo>
                <a:lnTo>
                  <a:pt x="284" y="669"/>
                </a:lnTo>
                <a:lnTo>
                  <a:pt x="280" y="668"/>
                </a:lnTo>
                <a:lnTo>
                  <a:pt x="279" y="668"/>
                </a:lnTo>
                <a:lnTo>
                  <a:pt x="277" y="667"/>
                </a:lnTo>
                <a:lnTo>
                  <a:pt x="274" y="667"/>
                </a:lnTo>
                <a:lnTo>
                  <a:pt x="269" y="667"/>
                </a:lnTo>
                <a:lnTo>
                  <a:pt x="268" y="667"/>
                </a:lnTo>
                <a:lnTo>
                  <a:pt x="266" y="667"/>
                </a:lnTo>
                <a:lnTo>
                  <a:pt x="260" y="666"/>
                </a:lnTo>
                <a:lnTo>
                  <a:pt x="258" y="665"/>
                </a:lnTo>
                <a:lnTo>
                  <a:pt x="254" y="665"/>
                </a:lnTo>
                <a:lnTo>
                  <a:pt x="253" y="665"/>
                </a:lnTo>
                <a:lnTo>
                  <a:pt x="251" y="665"/>
                </a:lnTo>
                <a:lnTo>
                  <a:pt x="246" y="666"/>
                </a:lnTo>
                <a:lnTo>
                  <a:pt x="244" y="666"/>
                </a:lnTo>
                <a:lnTo>
                  <a:pt x="242" y="666"/>
                </a:lnTo>
                <a:lnTo>
                  <a:pt x="241" y="666"/>
                </a:lnTo>
                <a:lnTo>
                  <a:pt x="240" y="666"/>
                </a:lnTo>
                <a:lnTo>
                  <a:pt x="239" y="666"/>
                </a:lnTo>
                <a:lnTo>
                  <a:pt x="238" y="665"/>
                </a:lnTo>
                <a:lnTo>
                  <a:pt x="235" y="664"/>
                </a:lnTo>
                <a:lnTo>
                  <a:pt x="234" y="663"/>
                </a:lnTo>
                <a:lnTo>
                  <a:pt x="231" y="663"/>
                </a:lnTo>
                <a:lnTo>
                  <a:pt x="227" y="662"/>
                </a:lnTo>
                <a:lnTo>
                  <a:pt x="226" y="661"/>
                </a:lnTo>
                <a:lnTo>
                  <a:pt x="225" y="661"/>
                </a:lnTo>
                <a:lnTo>
                  <a:pt x="224" y="661"/>
                </a:lnTo>
                <a:lnTo>
                  <a:pt x="222" y="659"/>
                </a:lnTo>
                <a:lnTo>
                  <a:pt x="219" y="656"/>
                </a:lnTo>
                <a:lnTo>
                  <a:pt x="218" y="655"/>
                </a:lnTo>
                <a:lnTo>
                  <a:pt x="217" y="655"/>
                </a:lnTo>
                <a:lnTo>
                  <a:pt x="216" y="653"/>
                </a:lnTo>
                <a:lnTo>
                  <a:pt x="215" y="652"/>
                </a:lnTo>
                <a:lnTo>
                  <a:pt x="215" y="651"/>
                </a:lnTo>
                <a:lnTo>
                  <a:pt x="214" y="650"/>
                </a:lnTo>
                <a:lnTo>
                  <a:pt x="213" y="647"/>
                </a:lnTo>
                <a:lnTo>
                  <a:pt x="212" y="646"/>
                </a:lnTo>
                <a:lnTo>
                  <a:pt x="212" y="645"/>
                </a:lnTo>
                <a:lnTo>
                  <a:pt x="211" y="645"/>
                </a:lnTo>
                <a:lnTo>
                  <a:pt x="211" y="644"/>
                </a:lnTo>
                <a:lnTo>
                  <a:pt x="209" y="642"/>
                </a:lnTo>
                <a:lnTo>
                  <a:pt x="208" y="641"/>
                </a:lnTo>
                <a:lnTo>
                  <a:pt x="207" y="640"/>
                </a:lnTo>
                <a:lnTo>
                  <a:pt x="206" y="639"/>
                </a:lnTo>
                <a:lnTo>
                  <a:pt x="205" y="638"/>
                </a:lnTo>
                <a:lnTo>
                  <a:pt x="205" y="637"/>
                </a:lnTo>
                <a:lnTo>
                  <a:pt x="204" y="636"/>
                </a:lnTo>
                <a:lnTo>
                  <a:pt x="204" y="635"/>
                </a:lnTo>
                <a:lnTo>
                  <a:pt x="204" y="634"/>
                </a:lnTo>
                <a:lnTo>
                  <a:pt x="204" y="634"/>
                </a:lnTo>
                <a:lnTo>
                  <a:pt x="205" y="633"/>
                </a:lnTo>
                <a:lnTo>
                  <a:pt x="205" y="632"/>
                </a:lnTo>
                <a:lnTo>
                  <a:pt x="205" y="631"/>
                </a:lnTo>
                <a:lnTo>
                  <a:pt x="206" y="630"/>
                </a:lnTo>
                <a:lnTo>
                  <a:pt x="207" y="630"/>
                </a:lnTo>
                <a:lnTo>
                  <a:pt x="207" y="629"/>
                </a:lnTo>
                <a:lnTo>
                  <a:pt x="209" y="628"/>
                </a:lnTo>
                <a:lnTo>
                  <a:pt x="210" y="627"/>
                </a:lnTo>
                <a:lnTo>
                  <a:pt x="211" y="626"/>
                </a:lnTo>
                <a:lnTo>
                  <a:pt x="215" y="625"/>
                </a:lnTo>
                <a:lnTo>
                  <a:pt x="216" y="624"/>
                </a:lnTo>
                <a:lnTo>
                  <a:pt x="216" y="624"/>
                </a:lnTo>
                <a:lnTo>
                  <a:pt x="217" y="623"/>
                </a:lnTo>
                <a:lnTo>
                  <a:pt x="217" y="622"/>
                </a:lnTo>
                <a:lnTo>
                  <a:pt x="218" y="622"/>
                </a:lnTo>
                <a:lnTo>
                  <a:pt x="218" y="621"/>
                </a:lnTo>
                <a:lnTo>
                  <a:pt x="219" y="620"/>
                </a:lnTo>
                <a:lnTo>
                  <a:pt x="219" y="618"/>
                </a:lnTo>
                <a:lnTo>
                  <a:pt x="219" y="617"/>
                </a:lnTo>
                <a:lnTo>
                  <a:pt x="219" y="616"/>
                </a:lnTo>
                <a:lnTo>
                  <a:pt x="218" y="615"/>
                </a:lnTo>
                <a:lnTo>
                  <a:pt x="218" y="614"/>
                </a:lnTo>
                <a:lnTo>
                  <a:pt x="217" y="614"/>
                </a:lnTo>
                <a:lnTo>
                  <a:pt x="217" y="613"/>
                </a:lnTo>
                <a:lnTo>
                  <a:pt x="216" y="612"/>
                </a:lnTo>
                <a:lnTo>
                  <a:pt x="212" y="609"/>
                </a:lnTo>
                <a:lnTo>
                  <a:pt x="210" y="608"/>
                </a:lnTo>
                <a:lnTo>
                  <a:pt x="209" y="607"/>
                </a:lnTo>
                <a:lnTo>
                  <a:pt x="208" y="605"/>
                </a:lnTo>
                <a:lnTo>
                  <a:pt x="205" y="601"/>
                </a:lnTo>
                <a:lnTo>
                  <a:pt x="203" y="599"/>
                </a:lnTo>
                <a:lnTo>
                  <a:pt x="201" y="597"/>
                </a:lnTo>
                <a:lnTo>
                  <a:pt x="200" y="595"/>
                </a:lnTo>
                <a:lnTo>
                  <a:pt x="198" y="594"/>
                </a:lnTo>
                <a:lnTo>
                  <a:pt x="197" y="593"/>
                </a:lnTo>
                <a:lnTo>
                  <a:pt x="196" y="592"/>
                </a:lnTo>
                <a:lnTo>
                  <a:pt x="195" y="591"/>
                </a:lnTo>
                <a:lnTo>
                  <a:pt x="194" y="591"/>
                </a:lnTo>
                <a:lnTo>
                  <a:pt x="193" y="590"/>
                </a:lnTo>
                <a:lnTo>
                  <a:pt x="190" y="589"/>
                </a:lnTo>
                <a:lnTo>
                  <a:pt x="186" y="588"/>
                </a:lnTo>
                <a:lnTo>
                  <a:pt x="184" y="587"/>
                </a:lnTo>
                <a:lnTo>
                  <a:pt x="182" y="586"/>
                </a:lnTo>
                <a:lnTo>
                  <a:pt x="180" y="585"/>
                </a:lnTo>
                <a:lnTo>
                  <a:pt x="178" y="584"/>
                </a:lnTo>
                <a:lnTo>
                  <a:pt x="177" y="584"/>
                </a:lnTo>
                <a:lnTo>
                  <a:pt x="172" y="580"/>
                </a:lnTo>
                <a:lnTo>
                  <a:pt x="171" y="579"/>
                </a:lnTo>
                <a:lnTo>
                  <a:pt x="170" y="578"/>
                </a:lnTo>
                <a:lnTo>
                  <a:pt x="168" y="577"/>
                </a:lnTo>
                <a:lnTo>
                  <a:pt x="167" y="575"/>
                </a:lnTo>
                <a:lnTo>
                  <a:pt x="165" y="573"/>
                </a:lnTo>
                <a:lnTo>
                  <a:pt x="159" y="566"/>
                </a:lnTo>
                <a:lnTo>
                  <a:pt x="156" y="564"/>
                </a:lnTo>
                <a:lnTo>
                  <a:pt x="154" y="562"/>
                </a:lnTo>
                <a:lnTo>
                  <a:pt x="152" y="560"/>
                </a:lnTo>
                <a:lnTo>
                  <a:pt x="150" y="559"/>
                </a:lnTo>
                <a:lnTo>
                  <a:pt x="148" y="557"/>
                </a:lnTo>
                <a:lnTo>
                  <a:pt x="146" y="555"/>
                </a:lnTo>
                <a:lnTo>
                  <a:pt x="144" y="554"/>
                </a:lnTo>
                <a:lnTo>
                  <a:pt x="142" y="553"/>
                </a:lnTo>
                <a:lnTo>
                  <a:pt x="140" y="552"/>
                </a:lnTo>
                <a:lnTo>
                  <a:pt x="138" y="551"/>
                </a:lnTo>
                <a:lnTo>
                  <a:pt x="136" y="550"/>
                </a:lnTo>
                <a:lnTo>
                  <a:pt x="134" y="549"/>
                </a:lnTo>
                <a:lnTo>
                  <a:pt x="125" y="547"/>
                </a:lnTo>
                <a:lnTo>
                  <a:pt x="123" y="546"/>
                </a:lnTo>
                <a:lnTo>
                  <a:pt x="121" y="545"/>
                </a:lnTo>
                <a:lnTo>
                  <a:pt x="120" y="545"/>
                </a:lnTo>
                <a:lnTo>
                  <a:pt x="118" y="544"/>
                </a:lnTo>
                <a:lnTo>
                  <a:pt x="117" y="543"/>
                </a:lnTo>
                <a:lnTo>
                  <a:pt x="117" y="543"/>
                </a:lnTo>
                <a:lnTo>
                  <a:pt x="116" y="542"/>
                </a:lnTo>
                <a:lnTo>
                  <a:pt x="115" y="541"/>
                </a:lnTo>
                <a:lnTo>
                  <a:pt x="115" y="539"/>
                </a:lnTo>
                <a:lnTo>
                  <a:pt x="114" y="537"/>
                </a:lnTo>
                <a:lnTo>
                  <a:pt x="114" y="536"/>
                </a:lnTo>
                <a:lnTo>
                  <a:pt x="113" y="532"/>
                </a:lnTo>
                <a:lnTo>
                  <a:pt x="113" y="530"/>
                </a:lnTo>
                <a:lnTo>
                  <a:pt x="113" y="529"/>
                </a:lnTo>
                <a:lnTo>
                  <a:pt x="112" y="527"/>
                </a:lnTo>
                <a:lnTo>
                  <a:pt x="111" y="524"/>
                </a:lnTo>
                <a:lnTo>
                  <a:pt x="108" y="518"/>
                </a:lnTo>
                <a:lnTo>
                  <a:pt x="107" y="516"/>
                </a:lnTo>
                <a:lnTo>
                  <a:pt x="107" y="514"/>
                </a:lnTo>
                <a:lnTo>
                  <a:pt x="105" y="512"/>
                </a:lnTo>
                <a:lnTo>
                  <a:pt x="105" y="511"/>
                </a:lnTo>
                <a:lnTo>
                  <a:pt x="104" y="511"/>
                </a:lnTo>
                <a:lnTo>
                  <a:pt x="103" y="510"/>
                </a:lnTo>
                <a:lnTo>
                  <a:pt x="103" y="509"/>
                </a:lnTo>
                <a:lnTo>
                  <a:pt x="99" y="507"/>
                </a:lnTo>
                <a:lnTo>
                  <a:pt x="98" y="506"/>
                </a:lnTo>
                <a:lnTo>
                  <a:pt x="97" y="505"/>
                </a:lnTo>
                <a:lnTo>
                  <a:pt x="97" y="504"/>
                </a:lnTo>
                <a:lnTo>
                  <a:pt x="96" y="504"/>
                </a:lnTo>
                <a:lnTo>
                  <a:pt x="95" y="503"/>
                </a:lnTo>
                <a:lnTo>
                  <a:pt x="95" y="501"/>
                </a:lnTo>
                <a:lnTo>
                  <a:pt x="94" y="500"/>
                </a:lnTo>
                <a:lnTo>
                  <a:pt x="93" y="498"/>
                </a:lnTo>
                <a:lnTo>
                  <a:pt x="92" y="496"/>
                </a:lnTo>
                <a:lnTo>
                  <a:pt x="90" y="490"/>
                </a:lnTo>
                <a:lnTo>
                  <a:pt x="88" y="485"/>
                </a:lnTo>
                <a:lnTo>
                  <a:pt x="87" y="482"/>
                </a:lnTo>
                <a:lnTo>
                  <a:pt x="86" y="480"/>
                </a:lnTo>
                <a:lnTo>
                  <a:pt x="85" y="479"/>
                </a:lnTo>
                <a:lnTo>
                  <a:pt x="84" y="477"/>
                </a:lnTo>
                <a:lnTo>
                  <a:pt x="83" y="476"/>
                </a:lnTo>
                <a:lnTo>
                  <a:pt x="82" y="475"/>
                </a:lnTo>
                <a:lnTo>
                  <a:pt x="82" y="475"/>
                </a:lnTo>
                <a:lnTo>
                  <a:pt x="81" y="475"/>
                </a:lnTo>
                <a:lnTo>
                  <a:pt x="80" y="474"/>
                </a:lnTo>
                <a:lnTo>
                  <a:pt x="79" y="474"/>
                </a:lnTo>
                <a:lnTo>
                  <a:pt x="75" y="475"/>
                </a:lnTo>
                <a:lnTo>
                  <a:pt x="72" y="475"/>
                </a:lnTo>
                <a:lnTo>
                  <a:pt x="70" y="475"/>
                </a:lnTo>
                <a:lnTo>
                  <a:pt x="66" y="475"/>
                </a:lnTo>
                <a:lnTo>
                  <a:pt x="65" y="475"/>
                </a:lnTo>
                <a:lnTo>
                  <a:pt x="63" y="475"/>
                </a:lnTo>
                <a:lnTo>
                  <a:pt x="61" y="474"/>
                </a:lnTo>
                <a:lnTo>
                  <a:pt x="60" y="474"/>
                </a:lnTo>
                <a:lnTo>
                  <a:pt x="58" y="473"/>
                </a:lnTo>
                <a:lnTo>
                  <a:pt x="58" y="473"/>
                </a:lnTo>
                <a:lnTo>
                  <a:pt x="57" y="472"/>
                </a:lnTo>
                <a:lnTo>
                  <a:pt x="56" y="471"/>
                </a:lnTo>
                <a:lnTo>
                  <a:pt x="55" y="470"/>
                </a:lnTo>
                <a:lnTo>
                  <a:pt x="51" y="466"/>
                </a:lnTo>
                <a:lnTo>
                  <a:pt x="50" y="465"/>
                </a:lnTo>
                <a:lnTo>
                  <a:pt x="49" y="463"/>
                </a:lnTo>
                <a:lnTo>
                  <a:pt x="47" y="461"/>
                </a:lnTo>
                <a:lnTo>
                  <a:pt x="46" y="458"/>
                </a:lnTo>
                <a:lnTo>
                  <a:pt x="43" y="453"/>
                </a:lnTo>
                <a:lnTo>
                  <a:pt x="42" y="450"/>
                </a:lnTo>
                <a:lnTo>
                  <a:pt x="40" y="444"/>
                </a:lnTo>
                <a:lnTo>
                  <a:pt x="37" y="439"/>
                </a:lnTo>
                <a:lnTo>
                  <a:pt x="36" y="435"/>
                </a:lnTo>
                <a:lnTo>
                  <a:pt x="35" y="434"/>
                </a:lnTo>
                <a:lnTo>
                  <a:pt x="35" y="433"/>
                </a:lnTo>
                <a:lnTo>
                  <a:pt x="34" y="433"/>
                </a:lnTo>
                <a:lnTo>
                  <a:pt x="34" y="433"/>
                </a:lnTo>
                <a:lnTo>
                  <a:pt x="34" y="432"/>
                </a:lnTo>
                <a:lnTo>
                  <a:pt x="33" y="432"/>
                </a:lnTo>
                <a:lnTo>
                  <a:pt x="32" y="432"/>
                </a:lnTo>
                <a:lnTo>
                  <a:pt x="29" y="432"/>
                </a:lnTo>
                <a:lnTo>
                  <a:pt x="28" y="432"/>
                </a:lnTo>
                <a:lnTo>
                  <a:pt x="27" y="432"/>
                </a:lnTo>
                <a:lnTo>
                  <a:pt x="26" y="431"/>
                </a:lnTo>
                <a:lnTo>
                  <a:pt x="25" y="430"/>
                </a:lnTo>
                <a:lnTo>
                  <a:pt x="24" y="429"/>
                </a:lnTo>
                <a:lnTo>
                  <a:pt x="23" y="427"/>
                </a:lnTo>
                <a:lnTo>
                  <a:pt x="21" y="424"/>
                </a:lnTo>
                <a:lnTo>
                  <a:pt x="20" y="423"/>
                </a:lnTo>
                <a:lnTo>
                  <a:pt x="19" y="422"/>
                </a:lnTo>
                <a:lnTo>
                  <a:pt x="18" y="421"/>
                </a:lnTo>
                <a:lnTo>
                  <a:pt x="17" y="420"/>
                </a:lnTo>
                <a:lnTo>
                  <a:pt x="16" y="419"/>
                </a:lnTo>
                <a:lnTo>
                  <a:pt x="15" y="419"/>
                </a:lnTo>
                <a:lnTo>
                  <a:pt x="14" y="418"/>
                </a:lnTo>
                <a:lnTo>
                  <a:pt x="13" y="418"/>
                </a:lnTo>
                <a:lnTo>
                  <a:pt x="12" y="418"/>
                </a:lnTo>
                <a:lnTo>
                  <a:pt x="10" y="417"/>
                </a:lnTo>
                <a:lnTo>
                  <a:pt x="8" y="417"/>
                </a:lnTo>
                <a:lnTo>
                  <a:pt x="6" y="417"/>
                </a:lnTo>
                <a:lnTo>
                  <a:pt x="5" y="417"/>
                </a:lnTo>
                <a:lnTo>
                  <a:pt x="4" y="417"/>
                </a:lnTo>
                <a:lnTo>
                  <a:pt x="4" y="417"/>
                </a:lnTo>
                <a:lnTo>
                  <a:pt x="4" y="415"/>
                </a:lnTo>
                <a:lnTo>
                  <a:pt x="2" y="410"/>
                </a:lnTo>
                <a:lnTo>
                  <a:pt x="1" y="409"/>
                </a:lnTo>
                <a:lnTo>
                  <a:pt x="1" y="407"/>
                </a:lnTo>
                <a:lnTo>
                  <a:pt x="1" y="406"/>
                </a:lnTo>
                <a:lnTo>
                  <a:pt x="1" y="405"/>
                </a:lnTo>
                <a:lnTo>
                  <a:pt x="0" y="403"/>
                </a:lnTo>
                <a:lnTo>
                  <a:pt x="0" y="401"/>
                </a:lnTo>
                <a:lnTo>
                  <a:pt x="0" y="399"/>
                </a:lnTo>
                <a:lnTo>
                  <a:pt x="0" y="397"/>
                </a:lnTo>
                <a:lnTo>
                  <a:pt x="1" y="395"/>
                </a:lnTo>
                <a:lnTo>
                  <a:pt x="1" y="393"/>
                </a:lnTo>
                <a:lnTo>
                  <a:pt x="2" y="389"/>
                </a:lnTo>
                <a:lnTo>
                  <a:pt x="2" y="387"/>
                </a:lnTo>
                <a:lnTo>
                  <a:pt x="3" y="384"/>
                </a:lnTo>
                <a:lnTo>
                  <a:pt x="3" y="383"/>
                </a:lnTo>
                <a:lnTo>
                  <a:pt x="4" y="381"/>
                </a:lnTo>
                <a:lnTo>
                  <a:pt x="5" y="379"/>
                </a:lnTo>
                <a:lnTo>
                  <a:pt x="6" y="376"/>
                </a:lnTo>
                <a:lnTo>
                  <a:pt x="8" y="373"/>
                </a:lnTo>
                <a:lnTo>
                  <a:pt x="9" y="371"/>
                </a:lnTo>
                <a:lnTo>
                  <a:pt x="10" y="370"/>
                </a:lnTo>
                <a:lnTo>
                  <a:pt x="11" y="369"/>
                </a:lnTo>
                <a:lnTo>
                  <a:pt x="12" y="368"/>
                </a:lnTo>
                <a:lnTo>
                  <a:pt x="13" y="367"/>
                </a:lnTo>
                <a:lnTo>
                  <a:pt x="14" y="367"/>
                </a:lnTo>
                <a:lnTo>
                  <a:pt x="15" y="366"/>
                </a:lnTo>
                <a:lnTo>
                  <a:pt x="16" y="366"/>
                </a:lnTo>
                <a:lnTo>
                  <a:pt x="19" y="364"/>
                </a:lnTo>
                <a:lnTo>
                  <a:pt x="20" y="364"/>
                </a:lnTo>
                <a:lnTo>
                  <a:pt x="21" y="363"/>
                </a:lnTo>
                <a:lnTo>
                  <a:pt x="23" y="362"/>
                </a:lnTo>
                <a:lnTo>
                  <a:pt x="23" y="361"/>
                </a:lnTo>
                <a:lnTo>
                  <a:pt x="24" y="360"/>
                </a:lnTo>
                <a:lnTo>
                  <a:pt x="25" y="359"/>
                </a:lnTo>
                <a:lnTo>
                  <a:pt x="25" y="359"/>
                </a:lnTo>
                <a:lnTo>
                  <a:pt x="26" y="358"/>
                </a:lnTo>
                <a:lnTo>
                  <a:pt x="26" y="357"/>
                </a:lnTo>
                <a:lnTo>
                  <a:pt x="26" y="356"/>
                </a:lnTo>
                <a:lnTo>
                  <a:pt x="27" y="355"/>
                </a:lnTo>
                <a:lnTo>
                  <a:pt x="27" y="353"/>
                </a:lnTo>
                <a:lnTo>
                  <a:pt x="27" y="351"/>
                </a:lnTo>
                <a:lnTo>
                  <a:pt x="27" y="349"/>
                </a:lnTo>
                <a:lnTo>
                  <a:pt x="27" y="347"/>
                </a:lnTo>
                <a:lnTo>
                  <a:pt x="25" y="341"/>
                </a:lnTo>
                <a:lnTo>
                  <a:pt x="25" y="340"/>
                </a:lnTo>
                <a:lnTo>
                  <a:pt x="24" y="338"/>
                </a:lnTo>
                <a:lnTo>
                  <a:pt x="23" y="334"/>
                </a:lnTo>
                <a:lnTo>
                  <a:pt x="22" y="333"/>
                </a:lnTo>
                <a:lnTo>
                  <a:pt x="22" y="331"/>
                </a:lnTo>
                <a:lnTo>
                  <a:pt x="22" y="330"/>
                </a:lnTo>
                <a:lnTo>
                  <a:pt x="22" y="329"/>
                </a:lnTo>
                <a:lnTo>
                  <a:pt x="22" y="327"/>
                </a:lnTo>
                <a:lnTo>
                  <a:pt x="23" y="324"/>
                </a:lnTo>
                <a:lnTo>
                  <a:pt x="23" y="322"/>
                </a:lnTo>
                <a:lnTo>
                  <a:pt x="24" y="320"/>
                </a:lnTo>
                <a:lnTo>
                  <a:pt x="24" y="314"/>
                </a:lnTo>
                <a:lnTo>
                  <a:pt x="24" y="312"/>
                </a:lnTo>
                <a:lnTo>
                  <a:pt x="25" y="309"/>
                </a:lnTo>
                <a:lnTo>
                  <a:pt x="26" y="304"/>
                </a:lnTo>
                <a:lnTo>
                  <a:pt x="26" y="303"/>
                </a:lnTo>
                <a:lnTo>
                  <a:pt x="26" y="302"/>
                </a:lnTo>
                <a:lnTo>
                  <a:pt x="27" y="302"/>
                </a:lnTo>
                <a:lnTo>
                  <a:pt x="27" y="302"/>
                </a:lnTo>
                <a:lnTo>
                  <a:pt x="28" y="302"/>
                </a:lnTo>
                <a:lnTo>
                  <a:pt x="29" y="302"/>
                </a:lnTo>
                <a:lnTo>
                  <a:pt x="30" y="302"/>
                </a:lnTo>
                <a:lnTo>
                  <a:pt x="35" y="303"/>
                </a:lnTo>
                <a:lnTo>
                  <a:pt x="37" y="303"/>
                </a:lnTo>
                <a:lnTo>
                  <a:pt x="38" y="303"/>
                </a:lnTo>
                <a:lnTo>
                  <a:pt x="39" y="303"/>
                </a:lnTo>
                <a:lnTo>
                  <a:pt x="40" y="303"/>
                </a:lnTo>
                <a:lnTo>
                  <a:pt x="41" y="303"/>
                </a:lnTo>
                <a:lnTo>
                  <a:pt x="42" y="302"/>
                </a:lnTo>
                <a:lnTo>
                  <a:pt x="44" y="302"/>
                </a:lnTo>
                <a:lnTo>
                  <a:pt x="45" y="301"/>
                </a:lnTo>
                <a:lnTo>
                  <a:pt x="46" y="301"/>
                </a:lnTo>
                <a:lnTo>
                  <a:pt x="48" y="300"/>
                </a:lnTo>
                <a:lnTo>
                  <a:pt x="50" y="298"/>
                </a:lnTo>
                <a:lnTo>
                  <a:pt x="54" y="295"/>
                </a:lnTo>
                <a:lnTo>
                  <a:pt x="55" y="294"/>
                </a:lnTo>
                <a:lnTo>
                  <a:pt x="57" y="293"/>
                </a:lnTo>
                <a:lnTo>
                  <a:pt x="59" y="292"/>
                </a:lnTo>
                <a:lnTo>
                  <a:pt x="63" y="290"/>
                </a:lnTo>
                <a:lnTo>
                  <a:pt x="64" y="290"/>
                </a:lnTo>
                <a:lnTo>
                  <a:pt x="65" y="290"/>
                </a:lnTo>
                <a:lnTo>
                  <a:pt x="65" y="289"/>
                </a:lnTo>
                <a:lnTo>
                  <a:pt x="66" y="288"/>
                </a:lnTo>
                <a:lnTo>
                  <a:pt x="66" y="288"/>
                </a:lnTo>
                <a:lnTo>
                  <a:pt x="67" y="284"/>
                </a:lnTo>
                <a:lnTo>
                  <a:pt x="69" y="279"/>
                </a:lnTo>
                <a:lnTo>
                  <a:pt x="69" y="277"/>
                </a:lnTo>
                <a:lnTo>
                  <a:pt x="70" y="276"/>
                </a:lnTo>
                <a:lnTo>
                  <a:pt x="71" y="275"/>
                </a:lnTo>
                <a:lnTo>
                  <a:pt x="72" y="273"/>
                </a:lnTo>
                <a:lnTo>
                  <a:pt x="73" y="272"/>
                </a:lnTo>
                <a:lnTo>
                  <a:pt x="75" y="270"/>
                </a:lnTo>
                <a:lnTo>
                  <a:pt x="75" y="269"/>
                </a:lnTo>
                <a:lnTo>
                  <a:pt x="76" y="269"/>
                </a:lnTo>
                <a:lnTo>
                  <a:pt x="76" y="268"/>
                </a:lnTo>
                <a:lnTo>
                  <a:pt x="76" y="267"/>
                </a:lnTo>
                <a:lnTo>
                  <a:pt x="76" y="266"/>
                </a:lnTo>
                <a:lnTo>
                  <a:pt x="76" y="265"/>
                </a:lnTo>
                <a:lnTo>
                  <a:pt x="76" y="264"/>
                </a:lnTo>
                <a:lnTo>
                  <a:pt x="76" y="262"/>
                </a:lnTo>
                <a:lnTo>
                  <a:pt x="75" y="261"/>
                </a:lnTo>
                <a:lnTo>
                  <a:pt x="75" y="260"/>
                </a:lnTo>
                <a:lnTo>
                  <a:pt x="74" y="259"/>
                </a:lnTo>
                <a:lnTo>
                  <a:pt x="72" y="256"/>
                </a:lnTo>
                <a:lnTo>
                  <a:pt x="71" y="255"/>
                </a:lnTo>
                <a:lnTo>
                  <a:pt x="70" y="253"/>
                </a:lnTo>
                <a:lnTo>
                  <a:pt x="69" y="251"/>
                </a:lnTo>
                <a:lnTo>
                  <a:pt x="69" y="250"/>
                </a:lnTo>
                <a:lnTo>
                  <a:pt x="69" y="249"/>
                </a:lnTo>
                <a:lnTo>
                  <a:pt x="69" y="248"/>
                </a:lnTo>
                <a:lnTo>
                  <a:pt x="69" y="247"/>
                </a:lnTo>
                <a:lnTo>
                  <a:pt x="69" y="246"/>
                </a:lnTo>
                <a:lnTo>
                  <a:pt x="70" y="245"/>
                </a:lnTo>
                <a:lnTo>
                  <a:pt x="70" y="244"/>
                </a:lnTo>
                <a:lnTo>
                  <a:pt x="71" y="243"/>
                </a:lnTo>
                <a:lnTo>
                  <a:pt x="72" y="242"/>
                </a:lnTo>
                <a:lnTo>
                  <a:pt x="74" y="241"/>
                </a:lnTo>
                <a:lnTo>
                  <a:pt x="75" y="238"/>
                </a:lnTo>
                <a:lnTo>
                  <a:pt x="76" y="238"/>
                </a:lnTo>
                <a:lnTo>
                  <a:pt x="77" y="237"/>
                </a:lnTo>
                <a:lnTo>
                  <a:pt x="79" y="236"/>
                </a:lnTo>
                <a:lnTo>
                  <a:pt x="79" y="236"/>
                </a:lnTo>
                <a:lnTo>
                  <a:pt x="80" y="236"/>
                </a:lnTo>
                <a:lnTo>
                  <a:pt x="80" y="235"/>
                </a:lnTo>
                <a:lnTo>
                  <a:pt x="81" y="235"/>
                </a:lnTo>
                <a:lnTo>
                  <a:pt x="81" y="234"/>
                </a:lnTo>
                <a:lnTo>
                  <a:pt x="82" y="232"/>
                </a:lnTo>
                <a:lnTo>
                  <a:pt x="82" y="231"/>
                </a:lnTo>
                <a:lnTo>
                  <a:pt x="82" y="231"/>
                </a:lnTo>
                <a:lnTo>
                  <a:pt x="82" y="230"/>
                </a:lnTo>
                <a:lnTo>
                  <a:pt x="82" y="230"/>
                </a:lnTo>
                <a:lnTo>
                  <a:pt x="81" y="229"/>
                </a:lnTo>
                <a:lnTo>
                  <a:pt x="81" y="229"/>
                </a:lnTo>
                <a:lnTo>
                  <a:pt x="79" y="227"/>
                </a:lnTo>
                <a:lnTo>
                  <a:pt x="78" y="226"/>
                </a:lnTo>
                <a:lnTo>
                  <a:pt x="77" y="225"/>
                </a:lnTo>
                <a:lnTo>
                  <a:pt x="76" y="225"/>
                </a:lnTo>
                <a:lnTo>
                  <a:pt x="76" y="224"/>
                </a:lnTo>
                <a:lnTo>
                  <a:pt x="76" y="223"/>
                </a:lnTo>
                <a:lnTo>
                  <a:pt x="75" y="222"/>
                </a:lnTo>
                <a:lnTo>
                  <a:pt x="75" y="221"/>
                </a:lnTo>
                <a:lnTo>
                  <a:pt x="75" y="221"/>
                </a:lnTo>
                <a:lnTo>
                  <a:pt x="75" y="220"/>
                </a:lnTo>
                <a:lnTo>
                  <a:pt x="75" y="219"/>
                </a:lnTo>
                <a:lnTo>
                  <a:pt x="75" y="218"/>
                </a:lnTo>
                <a:lnTo>
                  <a:pt x="75" y="218"/>
                </a:lnTo>
                <a:lnTo>
                  <a:pt x="75" y="217"/>
                </a:lnTo>
                <a:lnTo>
                  <a:pt x="75" y="217"/>
                </a:lnTo>
                <a:lnTo>
                  <a:pt x="76" y="216"/>
                </a:lnTo>
                <a:lnTo>
                  <a:pt x="76" y="216"/>
                </a:lnTo>
                <a:lnTo>
                  <a:pt x="77" y="216"/>
                </a:lnTo>
                <a:lnTo>
                  <a:pt x="80" y="214"/>
                </a:lnTo>
                <a:lnTo>
                  <a:pt x="81" y="213"/>
                </a:lnTo>
                <a:lnTo>
                  <a:pt x="81" y="213"/>
                </a:lnTo>
                <a:lnTo>
                  <a:pt x="82" y="212"/>
                </a:lnTo>
                <a:lnTo>
                  <a:pt x="82" y="212"/>
                </a:lnTo>
                <a:lnTo>
                  <a:pt x="83" y="211"/>
                </a:lnTo>
                <a:lnTo>
                  <a:pt x="83" y="210"/>
                </a:lnTo>
                <a:lnTo>
                  <a:pt x="83" y="209"/>
                </a:lnTo>
                <a:lnTo>
                  <a:pt x="84" y="209"/>
                </a:lnTo>
                <a:lnTo>
                  <a:pt x="84" y="208"/>
                </a:lnTo>
                <a:lnTo>
                  <a:pt x="84" y="207"/>
                </a:lnTo>
                <a:lnTo>
                  <a:pt x="84" y="206"/>
                </a:lnTo>
                <a:lnTo>
                  <a:pt x="83" y="204"/>
                </a:lnTo>
                <a:lnTo>
                  <a:pt x="83" y="202"/>
                </a:lnTo>
                <a:lnTo>
                  <a:pt x="83" y="201"/>
                </a:lnTo>
                <a:lnTo>
                  <a:pt x="83" y="200"/>
                </a:lnTo>
                <a:lnTo>
                  <a:pt x="84" y="199"/>
                </a:lnTo>
                <a:lnTo>
                  <a:pt x="84" y="197"/>
                </a:lnTo>
                <a:lnTo>
                  <a:pt x="84" y="196"/>
                </a:lnTo>
                <a:lnTo>
                  <a:pt x="85" y="195"/>
                </a:lnTo>
                <a:lnTo>
                  <a:pt x="86" y="194"/>
                </a:lnTo>
                <a:lnTo>
                  <a:pt x="88" y="192"/>
                </a:lnTo>
                <a:lnTo>
                  <a:pt x="89" y="191"/>
                </a:lnTo>
                <a:lnTo>
                  <a:pt x="91" y="189"/>
                </a:lnTo>
                <a:lnTo>
                  <a:pt x="94" y="187"/>
                </a:lnTo>
                <a:lnTo>
                  <a:pt x="98" y="184"/>
                </a:lnTo>
                <a:lnTo>
                  <a:pt x="99" y="183"/>
                </a:lnTo>
                <a:lnTo>
                  <a:pt x="100" y="183"/>
                </a:lnTo>
                <a:lnTo>
                  <a:pt x="100" y="181"/>
                </a:lnTo>
                <a:lnTo>
                  <a:pt x="101" y="180"/>
                </a:lnTo>
                <a:lnTo>
                  <a:pt x="102" y="178"/>
                </a:lnTo>
                <a:lnTo>
                  <a:pt x="103" y="174"/>
                </a:lnTo>
                <a:lnTo>
                  <a:pt x="104" y="172"/>
                </a:lnTo>
                <a:lnTo>
                  <a:pt x="105" y="170"/>
                </a:lnTo>
                <a:lnTo>
                  <a:pt x="107" y="167"/>
                </a:lnTo>
                <a:lnTo>
                  <a:pt x="108" y="166"/>
                </a:lnTo>
                <a:lnTo>
                  <a:pt x="108" y="165"/>
                </a:lnTo>
                <a:lnTo>
                  <a:pt x="109" y="163"/>
                </a:lnTo>
                <a:lnTo>
                  <a:pt x="109" y="160"/>
                </a:lnTo>
                <a:lnTo>
                  <a:pt x="110" y="159"/>
                </a:lnTo>
                <a:lnTo>
                  <a:pt x="110" y="158"/>
                </a:lnTo>
                <a:lnTo>
                  <a:pt x="110" y="156"/>
                </a:lnTo>
                <a:lnTo>
                  <a:pt x="109" y="155"/>
                </a:lnTo>
                <a:lnTo>
                  <a:pt x="109" y="154"/>
                </a:lnTo>
                <a:lnTo>
                  <a:pt x="108" y="154"/>
                </a:lnTo>
                <a:lnTo>
                  <a:pt x="106" y="151"/>
                </a:lnTo>
                <a:lnTo>
                  <a:pt x="105" y="150"/>
                </a:lnTo>
                <a:lnTo>
                  <a:pt x="104" y="148"/>
                </a:lnTo>
                <a:lnTo>
                  <a:pt x="102" y="144"/>
                </a:lnTo>
                <a:lnTo>
                  <a:pt x="101" y="142"/>
                </a:lnTo>
                <a:lnTo>
                  <a:pt x="101" y="140"/>
                </a:lnTo>
                <a:lnTo>
                  <a:pt x="100" y="137"/>
                </a:lnTo>
                <a:lnTo>
                  <a:pt x="100" y="135"/>
                </a:lnTo>
                <a:lnTo>
                  <a:pt x="100" y="133"/>
                </a:lnTo>
                <a:lnTo>
                  <a:pt x="100" y="131"/>
                </a:lnTo>
                <a:lnTo>
                  <a:pt x="101" y="127"/>
                </a:lnTo>
                <a:lnTo>
                  <a:pt x="101" y="125"/>
                </a:lnTo>
                <a:lnTo>
                  <a:pt x="101" y="124"/>
                </a:lnTo>
                <a:lnTo>
                  <a:pt x="102" y="122"/>
                </a:lnTo>
                <a:lnTo>
                  <a:pt x="103" y="120"/>
                </a:lnTo>
                <a:lnTo>
                  <a:pt x="104" y="119"/>
                </a:lnTo>
                <a:lnTo>
                  <a:pt x="107" y="114"/>
                </a:lnTo>
                <a:lnTo>
                  <a:pt x="108" y="113"/>
                </a:lnTo>
                <a:lnTo>
                  <a:pt x="108" y="112"/>
                </a:lnTo>
                <a:lnTo>
                  <a:pt x="108" y="112"/>
                </a:lnTo>
                <a:lnTo>
                  <a:pt x="107" y="111"/>
                </a:lnTo>
                <a:lnTo>
                  <a:pt x="107" y="109"/>
                </a:lnTo>
                <a:lnTo>
                  <a:pt x="106" y="108"/>
                </a:lnTo>
                <a:lnTo>
                  <a:pt x="105" y="105"/>
                </a:lnTo>
                <a:lnTo>
                  <a:pt x="104" y="102"/>
                </a:lnTo>
                <a:lnTo>
                  <a:pt x="103" y="100"/>
                </a:lnTo>
                <a:lnTo>
                  <a:pt x="103" y="99"/>
                </a:lnTo>
                <a:lnTo>
                  <a:pt x="102" y="96"/>
                </a:lnTo>
                <a:lnTo>
                  <a:pt x="102" y="94"/>
                </a:lnTo>
                <a:lnTo>
                  <a:pt x="102" y="88"/>
                </a:lnTo>
                <a:lnTo>
                  <a:pt x="101" y="87"/>
                </a:lnTo>
                <a:lnTo>
                  <a:pt x="101" y="85"/>
                </a:lnTo>
                <a:lnTo>
                  <a:pt x="101" y="83"/>
                </a:lnTo>
                <a:lnTo>
                  <a:pt x="100" y="82"/>
                </a:lnTo>
                <a:lnTo>
                  <a:pt x="100" y="81"/>
                </a:lnTo>
                <a:lnTo>
                  <a:pt x="100" y="81"/>
                </a:lnTo>
                <a:lnTo>
                  <a:pt x="98" y="79"/>
                </a:lnTo>
                <a:lnTo>
                  <a:pt x="97" y="78"/>
                </a:lnTo>
                <a:lnTo>
                  <a:pt x="97" y="77"/>
                </a:lnTo>
                <a:lnTo>
                  <a:pt x="97" y="76"/>
                </a:lnTo>
                <a:lnTo>
                  <a:pt x="97" y="76"/>
                </a:lnTo>
                <a:lnTo>
                  <a:pt x="97" y="75"/>
                </a:lnTo>
                <a:lnTo>
                  <a:pt x="97" y="74"/>
                </a:lnTo>
                <a:lnTo>
                  <a:pt x="97" y="74"/>
                </a:lnTo>
                <a:lnTo>
                  <a:pt x="97" y="72"/>
                </a:lnTo>
                <a:lnTo>
                  <a:pt x="99" y="66"/>
                </a:lnTo>
                <a:lnTo>
                  <a:pt x="99" y="65"/>
                </a:lnTo>
                <a:lnTo>
                  <a:pt x="100" y="64"/>
                </a:lnTo>
                <a:lnTo>
                  <a:pt x="100" y="63"/>
                </a:lnTo>
                <a:lnTo>
                  <a:pt x="101" y="62"/>
                </a:lnTo>
                <a:lnTo>
                  <a:pt x="101" y="61"/>
                </a:lnTo>
                <a:lnTo>
                  <a:pt x="102" y="61"/>
                </a:lnTo>
                <a:lnTo>
                  <a:pt x="102" y="61"/>
                </a:lnTo>
                <a:lnTo>
                  <a:pt x="103" y="61"/>
                </a:lnTo>
                <a:lnTo>
                  <a:pt x="103" y="61"/>
                </a:lnTo>
                <a:lnTo>
                  <a:pt x="104" y="61"/>
                </a:lnTo>
                <a:lnTo>
                  <a:pt x="104" y="62"/>
                </a:lnTo>
                <a:lnTo>
                  <a:pt x="106" y="62"/>
                </a:lnTo>
                <a:lnTo>
                  <a:pt x="108" y="61"/>
                </a:lnTo>
                <a:lnTo>
                  <a:pt x="109" y="61"/>
                </a:lnTo>
                <a:lnTo>
                  <a:pt x="113" y="60"/>
                </a:lnTo>
                <a:lnTo>
                  <a:pt x="119" y="58"/>
                </a:lnTo>
                <a:lnTo>
                  <a:pt x="121" y="57"/>
                </a:lnTo>
                <a:lnTo>
                  <a:pt x="124" y="56"/>
                </a:lnTo>
                <a:lnTo>
                  <a:pt x="125" y="56"/>
                </a:lnTo>
                <a:lnTo>
                  <a:pt x="125" y="56"/>
                </a:lnTo>
                <a:lnTo>
                  <a:pt x="126" y="56"/>
                </a:lnTo>
                <a:lnTo>
                  <a:pt x="127" y="56"/>
                </a:lnTo>
                <a:lnTo>
                  <a:pt x="127" y="56"/>
                </a:lnTo>
                <a:lnTo>
                  <a:pt x="128" y="56"/>
                </a:lnTo>
                <a:lnTo>
                  <a:pt x="129" y="57"/>
                </a:lnTo>
                <a:lnTo>
                  <a:pt x="132" y="60"/>
                </a:lnTo>
                <a:lnTo>
                  <a:pt x="133" y="60"/>
                </a:lnTo>
                <a:lnTo>
                  <a:pt x="133" y="61"/>
                </a:lnTo>
                <a:lnTo>
                  <a:pt x="134" y="61"/>
                </a:lnTo>
                <a:lnTo>
                  <a:pt x="135" y="61"/>
                </a:lnTo>
                <a:lnTo>
                  <a:pt x="136" y="61"/>
                </a:lnTo>
                <a:lnTo>
                  <a:pt x="136" y="61"/>
                </a:lnTo>
                <a:lnTo>
                  <a:pt x="137" y="60"/>
                </a:lnTo>
                <a:lnTo>
                  <a:pt x="138" y="60"/>
                </a:lnTo>
                <a:lnTo>
                  <a:pt x="140" y="60"/>
                </a:lnTo>
                <a:lnTo>
                  <a:pt x="143" y="58"/>
                </a:lnTo>
                <a:lnTo>
                  <a:pt x="144" y="57"/>
                </a:lnTo>
                <a:lnTo>
                  <a:pt x="146" y="57"/>
                </a:lnTo>
                <a:lnTo>
                  <a:pt x="147" y="57"/>
                </a:lnTo>
                <a:lnTo>
                  <a:pt x="148" y="57"/>
                </a:lnTo>
                <a:lnTo>
                  <a:pt x="148" y="57"/>
                </a:lnTo>
                <a:lnTo>
                  <a:pt x="149" y="58"/>
                </a:lnTo>
                <a:lnTo>
                  <a:pt x="150" y="58"/>
                </a:lnTo>
                <a:lnTo>
                  <a:pt x="153" y="61"/>
                </a:lnTo>
                <a:lnTo>
                  <a:pt x="154" y="61"/>
                </a:lnTo>
                <a:lnTo>
                  <a:pt x="156" y="62"/>
                </a:lnTo>
                <a:lnTo>
                  <a:pt x="157" y="63"/>
                </a:lnTo>
                <a:lnTo>
                  <a:pt x="158" y="63"/>
                </a:lnTo>
                <a:lnTo>
                  <a:pt x="159" y="64"/>
                </a:lnTo>
                <a:lnTo>
                  <a:pt x="159" y="65"/>
                </a:lnTo>
                <a:lnTo>
                  <a:pt x="160" y="65"/>
                </a:lnTo>
                <a:lnTo>
                  <a:pt x="161" y="65"/>
                </a:lnTo>
                <a:lnTo>
                  <a:pt x="163" y="66"/>
                </a:lnTo>
                <a:lnTo>
                  <a:pt x="164" y="67"/>
                </a:lnTo>
                <a:lnTo>
                  <a:pt x="166" y="67"/>
                </a:lnTo>
                <a:lnTo>
                  <a:pt x="167" y="68"/>
                </a:lnTo>
                <a:lnTo>
                  <a:pt x="168" y="68"/>
                </a:lnTo>
                <a:lnTo>
                  <a:pt x="170" y="68"/>
                </a:lnTo>
                <a:lnTo>
                  <a:pt x="171" y="68"/>
                </a:lnTo>
                <a:lnTo>
                  <a:pt x="172" y="67"/>
                </a:lnTo>
                <a:lnTo>
                  <a:pt x="174" y="67"/>
                </a:lnTo>
                <a:lnTo>
                  <a:pt x="175" y="66"/>
                </a:lnTo>
                <a:lnTo>
                  <a:pt x="176" y="66"/>
                </a:lnTo>
                <a:lnTo>
                  <a:pt x="178" y="64"/>
                </a:lnTo>
                <a:lnTo>
                  <a:pt x="179" y="64"/>
                </a:lnTo>
                <a:lnTo>
                  <a:pt x="180" y="63"/>
                </a:lnTo>
                <a:lnTo>
                  <a:pt x="182" y="63"/>
                </a:lnTo>
                <a:lnTo>
                  <a:pt x="183" y="62"/>
                </a:lnTo>
                <a:lnTo>
                  <a:pt x="188" y="62"/>
                </a:lnTo>
                <a:lnTo>
                  <a:pt x="189" y="62"/>
                </a:lnTo>
                <a:lnTo>
                  <a:pt x="190" y="61"/>
                </a:lnTo>
                <a:lnTo>
                  <a:pt x="191" y="61"/>
                </a:lnTo>
                <a:lnTo>
                  <a:pt x="192" y="60"/>
                </a:lnTo>
                <a:lnTo>
                  <a:pt x="194" y="59"/>
                </a:lnTo>
                <a:lnTo>
                  <a:pt x="196" y="58"/>
                </a:lnTo>
                <a:lnTo>
                  <a:pt x="197" y="57"/>
                </a:lnTo>
                <a:lnTo>
                  <a:pt x="198" y="57"/>
                </a:lnTo>
                <a:lnTo>
                  <a:pt x="201" y="56"/>
                </a:lnTo>
                <a:lnTo>
                  <a:pt x="201" y="56"/>
                </a:lnTo>
                <a:lnTo>
                  <a:pt x="201" y="56"/>
                </a:lnTo>
                <a:lnTo>
                  <a:pt x="202" y="55"/>
                </a:lnTo>
                <a:lnTo>
                  <a:pt x="203" y="55"/>
                </a:lnTo>
                <a:lnTo>
                  <a:pt x="204" y="53"/>
                </a:lnTo>
                <a:lnTo>
                  <a:pt x="205" y="51"/>
                </a:lnTo>
                <a:lnTo>
                  <a:pt x="205" y="50"/>
                </a:lnTo>
                <a:lnTo>
                  <a:pt x="206" y="49"/>
                </a:lnTo>
                <a:lnTo>
                  <a:pt x="207" y="46"/>
                </a:lnTo>
                <a:lnTo>
                  <a:pt x="208" y="43"/>
                </a:lnTo>
                <a:lnTo>
                  <a:pt x="209" y="42"/>
                </a:lnTo>
                <a:lnTo>
                  <a:pt x="209" y="41"/>
                </a:lnTo>
                <a:lnTo>
                  <a:pt x="210" y="40"/>
                </a:lnTo>
                <a:lnTo>
                  <a:pt x="210" y="40"/>
                </a:lnTo>
                <a:lnTo>
                  <a:pt x="211" y="39"/>
                </a:lnTo>
                <a:lnTo>
                  <a:pt x="213" y="38"/>
                </a:lnTo>
                <a:lnTo>
                  <a:pt x="218" y="36"/>
                </a:lnTo>
                <a:lnTo>
                  <a:pt x="221" y="34"/>
                </a:lnTo>
                <a:lnTo>
                  <a:pt x="223" y="33"/>
                </a:lnTo>
                <a:lnTo>
                  <a:pt x="225" y="33"/>
                </a:lnTo>
                <a:lnTo>
                  <a:pt x="227" y="32"/>
                </a:lnTo>
                <a:lnTo>
                  <a:pt x="230" y="31"/>
                </a:lnTo>
                <a:lnTo>
                  <a:pt x="230" y="31"/>
                </a:lnTo>
                <a:close/>
              </a:path>
            </a:pathLst>
          </a:custGeom>
          <a:solidFill>
            <a:srgbClr val="A2A2A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328" name="Freeform 265">
            <a:extLst>
              <a:ext uri="{FF2B5EF4-FFF2-40B4-BE49-F238E27FC236}">
                <a16:creationId xmlns:a16="http://schemas.microsoft.com/office/drawing/2014/main" id="{A567CBF4-F2EF-45B5-8E6B-8BA3EEBB8AA7}"/>
              </a:ext>
            </a:extLst>
          </p:cNvPr>
          <p:cNvSpPr>
            <a:spLocks/>
          </p:cNvSpPr>
          <p:nvPr/>
        </p:nvSpPr>
        <p:spPr bwMode="auto">
          <a:xfrm>
            <a:off x="8214206" y="2464560"/>
            <a:ext cx="668494" cy="600218"/>
          </a:xfrm>
          <a:custGeom>
            <a:avLst/>
            <a:gdLst>
              <a:gd name="T0" fmla="*/ 6 w 656"/>
              <a:gd name="T1" fmla="*/ 51 h 589"/>
              <a:gd name="T2" fmla="*/ 37 w 656"/>
              <a:gd name="T3" fmla="*/ 51 h 589"/>
              <a:gd name="T4" fmla="*/ 70 w 656"/>
              <a:gd name="T5" fmla="*/ 35 h 589"/>
              <a:gd name="T6" fmla="*/ 96 w 656"/>
              <a:gd name="T7" fmla="*/ 36 h 589"/>
              <a:gd name="T8" fmla="*/ 114 w 656"/>
              <a:gd name="T9" fmla="*/ 52 h 589"/>
              <a:gd name="T10" fmla="*/ 136 w 656"/>
              <a:gd name="T11" fmla="*/ 48 h 589"/>
              <a:gd name="T12" fmla="*/ 147 w 656"/>
              <a:gd name="T13" fmla="*/ 39 h 589"/>
              <a:gd name="T14" fmla="*/ 171 w 656"/>
              <a:gd name="T15" fmla="*/ 50 h 589"/>
              <a:gd name="T16" fmla="*/ 195 w 656"/>
              <a:gd name="T17" fmla="*/ 50 h 589"/>
              <a:gd name="T18" fmla="*/ 222 w 656"/>
              <a:gd name="T19" fmla="*/ 51 h 589"/>
              <a:gd name="T20" fmla="*/ 238 w 656"/>
              <a:gd name="T21" fmla="*/ 62 h 589"/>
              <a:gd name="T22" fmla="*/ 255 w 656"/>
              <a:gd name="T23" fmla="*/ 59 h 589"/>
              <a:gd name="T24" fmla="*/ 285 w 656"/>
              <a:gd name="T25" fmla="*/ 40 h 589"/>
              <a:gd name="T26" fmla="*/ 285 w 656"/>
              <a:gd name="T27" fmla="*/ 13 h 589"/>
              <a:gd name="T28" fmla="*/ 302 w 656"/>
              <a:gd name="T29" fmla="*/ 0 h 589"/>
              <a:gd name="T30" fmla="*/ 334 w 656"/>
              <a:gd name="T31" fmla="*/ 21 h 589"/>
              <a:gd name="T32" fmla="*/ 348 w 656"/>
              <a:gd name="T33" fmla="*/ 25 h 589"/>
              <a:gd name="T34" fmla="*/ 367 w 656"/>
              <a:gd name="T35" fmla="*/ 43 h 589"/>
              <a:gd name="T36" fmla="*/ 368 w 656"/>
              <a:gd name="T37" fmla="*/ 58 h 589"/>
              <a:gd name="T38" fmla="*/ 366 w 656"/>
              <a:gd name="T39" fmla="*/ 74 h 589"/>
              <a:gd name="T40" fmla="*/ 365 w 656"/>
              <a:gd name="T41" fmla="*/ 107 h 589"/>
              <a:gd name="T42" fmla="*/ 355 w 656"/>
              <a:gd name="T43" fmla="*/ 145 h 589"/>
              <a:gd name="T44" fmla="*/ 367 w 656"/>
              <a:gd name="T45" fmla="*/ 168 h 589"/>
              <a:gd name="T46" fmla="*/ 362 w 656"/>
              <a:gd name="T47" fmla="*/ 186 h 589"/>
              <a:gd name="T48" fmla="*/ 393 w 656"/>
              <a:gd name="T49" fmla="*/ 218 h 589"/>
              <a:gd name="T50" fmla="*/ 420 w 656"/>
              <a:gd name="T51" fmla="*/ 217 h 589"/>
              <a:gd name="T52" fmla="*/ 442 w 656"/>
              <a:gd name="T53" fmla="*/ 231 h 589"/>
              <a:gd name="T54" fmla="*/ 441 w 656"/>
              <a:gd name="T55" fmla="*/ 241 h 589"/>
              <a:gd name="T56" fmla="*/ 463 w 656"/>
              <a:gd name="T57" fmla="*/ 255 h 589"/>
              <a:gd name="T58" fmla="*/ 493 w 656"/>
              <a:gd name="T59" fmla="*/ 253 h 589"/>
              <a:gd name="T60" fmla="*/ 526 w 656"/>
              <a:gd name="T61" fmla="*/ 260 h 589"/>
              <a:gd name="T62" fmla="*/ 548 w 656"/>
              <a:gd name="T63" fmla="*/ 271 h 589"/>
              <a:gd name="T64" fmla="*/ 555 w 656"/>
              <a:gd name="T65" fmla="*/ 302 h 589"/>
              <a:gd name="T66" fmla="*/ 588 w 656"/>
              <a:gd name="T67" fmla="*/ 318 h 589"/>
              <a:gd name="T68" fmla="*/ 623 w 656"/>
              <a:gd name="T69" fmla="*/ 317 h 589"/>
              <a:gd name="T70" fmla="*/ 641 w 656"/>
              <a:gd name="T71" fmla="*/ 319 h 589"/>
              <a:gd name="T72" fmla="*/ 650 w 656"/>
              <a:gd name="T73" fmla="*/ 334 h 589"/>
              <a:gd name="T74" fmla="*/ 646 w 656"/>
              <a:gd name="T75" fmla="*/ 353 h 589"/>
              <a:gd name="T76" fmla="*/ 631 w 656"/>
              <a:gd name="T77" fmla="*/ 372 h 589"/>
              <a:gd name="T78" fmla="*/ 613 w 656"/>
              <a:gd name="T79" fmla="*/ 401 h 589"/>
              <a:gd name="T80" fmla="*/ 625 w 656"/>
              <a:gd name="T81" fmla="*/ 409 h 589"/>
              <a:gd name="T82" fmla="*/ 649 w 656"/>
              <a:gd name="T83" fmla="*/ 429 h 589"/>
              <a:gd name="T84" fmla="*/ 645 w 656"/>
              <a:gd name="T85" fmla="*/ 442 h 589"/>
              <a:gd name="T86" fmla="*/ 638 w 656"/>
              <a:gd name="T87" fmla="*/ 452 h 589"/>
              <a:gd name="T88" fmla="*/ 612 w 656"/>
              <a:gd name="T89" fmla="*/ 442 h 589"/>
              <a:gd name="T90" fmla="*/ 579 w 656"/>
              <a:gd name="T91" fmla="*/ 429 h 589"/>
              <a:gd name="T92" fmla="*/ 534 w 656"/>
              <a:gd name="T93" fmla="*/ 413 h 589"/>
              <a:gd name="T94" fmla="*/ 518 w 656"/>
              <a:gd name="T95" fmla="*/ 419 h 589"/>
              <a:gd name="T96" fmla="*/ 488 w 656"/>
              <a:gd name="T97" fmla="*/ 433 h 589"/>
              <a:gd name="T98" fmla="*/ 469 w 656"/>
              <a:gd name="T99" fmla="*/ 433 h 589"/>
              <a:gd name="T100" fmla="*/ 460 w 656"/>
              <a:gd name="T101" fmla="*/ 405 h 589"/>
              <a:gd name="T102" fmla="*/ 429 w 656"/>
              <a:gd name="T103" fmla="*/ 398 h 589"/>
              <a:gd name="T104" fmla="*/ 400 w 656"/>
              <a:gd name="T105" fmla="*/ 394 h 589"/>
              <a:gd name="T106" fmla="*/ 390 w 656"/>
              <a:gd name="T107" fmla="*/ 420 h 589"/>
              <a:gd name="T108" fmla="*/ 393 w 656"/>
              <a:gd name="T109" fmla="*/ 472 h 589"/>
              <a:gd name="T110" fmla="*/ 383 w 656"/>
              <a:gd name="T111" fmla="*/ 522 h 589"/>
              <a:gd name="T112" fmla="*/ 387 w 656"/>
              <a:gd name="T113" fmla="*/ 550 h 589"/>
              <a:gd name="T114" fmla="*/ 352 w 656"/>
              <a:gd name="T115" fmla="*/ 550 h 589"/>
              <a:gd name="T116" fmla="*/ 321 w 656"/>
              <a:gd name="T117" fmla="*/ 547 h 589"/>
              <a:gd name="T118" fmla="*/ 307 w 656"/>
              <a:gd name="T119" fmla="*/ 582 h 5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656" h="589">
                <a:moveTo>
                  <a:pt x="0" y="31"/>
                </a:moveTo>
                <a:lnTo>
                  <a:pt x="0" y="31"/>
                </a:lnTo>
                <a:lnTo>
                  <a:pt x="1" y="32"/>
                </a:lnTo>
                <a:lnTo>
                  <a:pt x="1" y="33"/>
                </a:lnTo>
                <a:lnTo>
                  <a:pt x="1" y="33"/>
                </a:lnTo>
                <a:lnTo>
                  <a:pt x="1" y="35"/>
                </a:lnTo>
                <a:lnTo>
                  <a:pt x="1" y="41"/>
                </a:lnTo>
                <a:lnTo>
                  <a:pt x="1" y="43"/>
                </a:lnTo>
                <a:lnTo>
                  <a:pt x="2" y="44"/>
                </a:lnTo>
                <a:lnTo>
                  <a:pt x="2" y="46"/>
                </a:lnTo>
                <a:lnTo>
                  <a:pt x="2" y="47"/>
                </a:lnTo>
                <a:lnTo>
                  <a:pt x="2" y="48"/>
                </a:lnTo>
                <a:lnTo>
                  <a:pt x="3" y="49"/>
                </a:lnTo>
                <a:lnTo>
                  <a:pt x="4" y="49"/>
                </a:lnTo>
                <a:lnTo>
                  <a:pt x="4" y="50"/>
                </a:lnTo>
                <a:lnTo>
                  <a:pt x="5" y="51"/>
                </a:lnTo>
                <a:lnTo>
                  <a:pt x="6" y="51"/>
                </a:lnTo>
                <a:lnTo>
                  <a:pt x="7" y="52"/>
                </a:lnTo>
                <a:lnTo>
                  <a:pt x="8" y="52"/>
                </a:lnTo>
                <a:lnTo>
                  <a:pt x="10" y="52"/>
                </a:lnTo>
                <a:lnTo>
                  <a:pt x="11" y="52"/>
                </a:lnTo>
                <a:lnTo>
                  <a:pt x="13" y="52"/>
                </a:lnTo>
                <a:lnTo>
                  <a:pt x="14" y="52"/>
                </a:lnTo>
                <a:lnTo>
                  <a:pt x="16" y="51"/>
                </a:lnTo>
                <a:lnTo>
                  <a:pt x="17" y="51"/>
                </a:lnTo>
                <a:lnTo>
                  <a:pt x="18" y="51"/>
                </a:lnTo>
                <a:lnTo>
                  <a:pt x="21" y="52"/>
                </a:lnTo>
                <a:lnTo>
                  <a:pt x="23" y="52"/>
                </a:lnTo>
                <a:lnTo>
                  <a:pt x="24" y="52"/>
                </a:lnTo>
                <a:lnTo>
                  <a:pt x="27" y="51"/>
                </a:lnTo>
                <a:lnTo>
                  <a:pt x="29" y="51"/>
                </a:lnTo>
                <a:lnTo>
                  <a:pt x="31" y="51"/>
                </a:lnTo>
                <a:lnTo>
                  <a:pt x="35" y="51"/>
                </a:lnTo>
                <a:lnTo>
                  <a:pt x="37" y="51"/>
                </a:lnTo>
                <a:lnTo>
                  <a:pt x="48" y="50"/>
                </a:lnTo>
                <a:lnTo>
                  <a:pt x="53" y="50"/>
                </a:lnTo>
                <a:lnTo>
                  <a:pt x="55" y="49"/>
                </a:lnTo>
                <a:lnTo>
                  <a:pt x="57" y="49"/>
                </a:lnTo>
                <a:lnTo>
                  <a:pt x="59" y="49"/>
                </a:lnTo>
                <a:lnTo>
                  <a:pt x="60" y="49"/>
                </a:lnTo>
                <a:lnTo>
                  <a:pt x="60" y="49"/>
                </a:lnTo>
                <a:lnTo>
                  <a:pt x="61" y="49"/>
                </a:lnTo>
                <a:lnTo>
                  <a:pt x="62" y="48"/>
                </a:lnTo>
                <a:lnTo>
                  <a:pt x="63" y="48"/>
                </a:lnTo>
                <a:lnTo>
                  <a:pt x="63" y="47"/>
                </a:lnTo>
                <a:lnTo>
                  <a:pt x="64" y="45"/>
                </a:lnTo>
                <a:lnTo>
                  <a:pt x="66" y="43"/>
                </a:lnTo>
                <a:lnTo>
                  <a:pt x="67" y="41"/>
                </a:lnTo>
                <a:lnTo>
                  <a:pt x="68" y="39"/>
                </a:lnTo>
                <a:lnTo>
                  <a:pt x="69" y="36"/>
                </a:lnTo>
                <a:lnTo>
                  <a:pt x="70" y="35"/>
                </a:lnTo>
                <a:lnTo>
                  <a:pt x="71" y="34"/>
                </a:lnTo>
                <a:lnTo>
                  <a:pt x="72" y="33"/>
                </a:lnTo>
                <a:lnTo>
                  <a:pt x="73" y="33"/>
                </a:lnTo>
                <a:lnTo>
                  <a:pt x="74" y="32"/>
                </a:lnTo>
                <a:lnTo>
                  <a:pt x="79" y="31"/>
                </a:lnTo>
                <a:lnTo>
                  <a:pt x="81" y="31"/>
                </a:lnTo>
                <a:lnTo>
                  <a:pt x="82" y="30"/>
                </a:lnTo>
                <a:lnTo>
                  <a:pt x="84" y="30"/>
                </a:lnTo>
                <a:lnTo>
                  <a:pt x="85" y="30"/>
                </a:lnTo>
                <a:lnTo>
                  <a:pt x="86" y="30"/>
                </a:lnTo>
                <a:lnTo>
                  <a:pt x="87" y="31"/>
                </a:lnTo>
                <a:lnTo>
                  <a:pt x="89" y="31"/>
                </a:lnTo>
                <a:lnTo>
                  <a:pt x="91" y="32"/>
                </a:lnTo>
                <a:lnTo>
                  <a:pt x="93" y="33"/>
                </a:lnTo>
                <a:lnTo>
                  <a:pt x="94" y="34"/>
                </a:lnTo>
                <a:lnTo>
                  <a:pt x="95" y="35"/>
                </a:lnTo>
                <a:lnTo>
                  <a:pt x="96" y="36"/>
                </a:lnTo>
                <a:lnTo>
                  <a:pt x="98" y="38"/>
                </a:lnTo>
                <a:lnTo>
                  <a:pt x="98" y="39"/>
                </a:lnTo>
                <a:lnTo>
                  <a:pt x="99" y="40"/>
                </a:lnTo>
                <a:lnTo>
                  <a:pt x="100" y="40"/>
                </a:lnTo>
                <a:lnTo>
                  <a:pt x="101" y="41"/>
                </a:lnTo>
                <a:lnTo>
                  <a:pt x="101" y="41"/>
                </a:lnTo>
                <a:lnTo>
                  <a:pt x="104" y="42"/>
                </a:lnTo>
                <a:lnTo>
                  <a:pt x="106" y="43"/>
                </a:lnTo>
                <a:lnTo>
                  <a:pt x="108" y="44"/>
                </a:lnTo>
                <a:lnTo>
                  <a:pt x="109" y="45"/>
                </a:lnTo>
                <a:lnTo>
                  <a:pt x="109" y="45"/>
                </a:lnTo>
                <a:lnTo>
                  <a:pt x="110" y="46"/>
                </a:lnTo>
                <a:lnTo>
                  <a:pt x="111" y="47"/>
                </a:lnTo>
                <a:lnTo>
                  <a:pt x="112" y="48"/>
                </a:lnTo>
                <a:lnTo>
                  <a:pt x="112" y="49"/>
                </a:lnTo>
                <a:lnTo>
                  <a:pt x="113" y="49"/>
                </a:lnTo>
                <a:lnTo>
                  <a:pt x="114" y="52"/>
                </a:lnTo>
                <a:lnTo>
                  <a:pt x="114" y="53"/>
                </a:lnTo>
                <a:lnTo>
                  <a:pt x="115" y="53"/>
                </a:lnTo>
                <a:lnTo>
                  <a:pt x="115" y="53"/>
                </a:lnTo>
                <a:lnTo>
                  <a:pt x="115" y="53"/>
                </a:lnTo>
                <a:lnTo>
                  <a:pt x="116" y="54"/>
                </a:lnTo>
                <a:lnTo>
                  <a:pt x="119" y="54"/>
                </a:lnTo>
                <a:lnTo>
                  <a:pt x="121" y="54"/>
                </a:lnTo>
                <a:lnTo>
                  <a:pt x="123" y="55"/>
                </a:lnTo>
                <a:lnTo>
                  <a:pt x="124" y="55"/>
                </a:lnTo>
                <a:lnTo>
                  <a:pt x="125" y="55"/>
                </a:lnTo>
                <a:lnTo>
                  <a:pt x="128" y="54"/>
                </a:lnTo>
                <a:lnTo>
                  <a:pt x="128" y="54"/>
                </a:lnTo>
                <a:lnTo>
                  <a:pt x="129" y="53"/>
                </a:lnTo>
                <a:lnTo>
                  <a:pt x="130" y="53"/>
                </a:lnTo>
                <a:lnTo>
                  <a:pt x="134" y="50"/>
                </a:lnTo>
                <a:lnTo>
                  <a:pt x="135" y="49"/>
                </a:lnTo>
                <a:lnTo>
                  <a:pt x="136" y="48"/>
                </a:lnTo>
                <a:lnTo>
                  <a:pt x="138" y="48"/>
                </a:lnTo>
                <a:lnTo>
                  <a:pt x="139" y="47"/>
                </a:lnTo>
                <a:lnTo>
                  <a:pt x="140" y="47"/>
                </a:lnTo>
                <a:lnTo>
                  <a:pt x="142" y="47"/>
                </a:lnTo>
                <a:lnTo>
                  <a:pt x="144" y="47"/>
                </a:lnTo>
                <a:lnTo>
                  <a:pt x="145" y="47"/>
                </a:lnTo>
                <a:lnTo>
                  <a:pt x="145" y="47"/>
                </a:lnTo>
                <a:lnTo>
                  <a:pt x="146" y="47"/>
                </a:lnTo>
                <a:lnTo>
                  <a:pt x="146" y="47"/>
                </a:lnTo>
                <a:lnTo>
                  <a:pt x="146" y="46"/>
                </a:lnTo>
                <a:lnTo>
                  <a:pt x="146" y="46"/>
                </a:lnTo>
                <a:lnTo>
                  <a:pt x="146" y="44"/>
                </a:lnTo>
                <a:lnTo>
                  <a:pt x="146" y="41"/>
                </a:lnTo>
                <a:lnTo>
                  <a:pt x="146" y="40"/>
                </a:lnTo>
                <a:lnTo>
                  <a:pt x="146" y="40"/>
                </a:lnTo>
                <a:lnTo>
                  <a:pt x="146" y="40"/>
                </a:lnTo>
                <a:lnTo>
                  <a:pt x="147" y="39"/>
                </a:lnTo>
                <a:lnTo>
                  <a:pt x="147" y="39"/>
                </a:lnTo>
                <a:lnTo>
                  <a:pt x="148" y="39"/>
                </a:lnTo>
                <a:lnTo>
                  <a:pt x="148" y="38"/>
                </a:lnTo>
                <a:lnTo>
                  <a:pt x="149" y="39"/>
                </a:lnTo>
                <a:lnTo>
                  <a:pt x="150" y="39"/>
                </a:lnTo>
                <a:lnTo>
                  <a:pt x="154" y="41"/>
                </a:lnTo>
                <a:lnTo>
                  <a:pt x="155" y="42"/>
                </a:lnTo>
                <a:lnTo>
                  <a:pt x="156" y="43"/>
                </a:lnTo>
                <a:lnTo>
                  <a:pt x="159" y="44"/>
                </a:lnTo>
                <a:lnTo>
                  <a:pt x="160" y="44"/>
                </a:lnTo>
                <a:lnTo>
                  <a:pt x="161" y="45"/>
                </a:lnTo>
                <a:lnTo>
                  <a:pt x="166" y="48"/>
                </a:lnTo>
                <a:lnTo>
                  <a:pt x="167" y="49"/>
                </a:lnTo>
                <a:lnTo>
                  <a:pt x="169" y="50"/>
                </a:lnTo>
                <a:lnTo>
                  <a:pt x="170" y="50"/>
                </a:lnTo>
                <a:lnTo>
                  <a:pt x="171" y="50"/>
                </a:lnTo>
                <a:lnTo>
                  <a:pt x="171" y="50"/>
                </a:lnTo>
                <a:lnTo>
                  <a:pt x="172" y="50"/>
                </a:lnTo>
                <a:lnTo>
                  <a:pt x="172" y="50"/>
                </a:lnTo>
                <a:lnTo>
                  <a:pt x="174" y="48"/>
                </a:lnTo>
                <a:lnTo>
                  <a:pt x="176" y="47"/>
                </a:lnTo>
                <a:lnTo>
                  <a:pt x="178" y="47"/>
                </a:lnTo>
                <a:lnTo>
                  <a:pt x="178" y="46"/>
                </a:lnTo>
                <a:lnTo>
                  <a:pt x="179" y="46"/>
                </a:lnTo>
                <a:lnTo>
                  <a:pt x="181" y="46"/>
                </a:lnTo>
                <a:lnTo>
                  <a:pt x="182" y="46"/>
                </a:lnTo>
                <a:lnTo>
                  <a:pt x="185" y="46"/>
                </a:lnTo>
                <a:lnTo>
                  <a:pt x="186" y="47"/>
                </a:lnTo>
                <a:lnTo>
                  <a:pt x="187" y="47"/>
                </a:lnTo>
                <a:lnTo>
                  <a:pt x="188" y="47"/>
                </a:lnTo>
                <a:lnTo>
                  <a:pt x="189" y="47"/>
                </a:lnTo>
                <a:lnTo>
                  <a:pt x="192" y="49"/>
                </a:lnTo>
                <a:lnTo>
                  <a:pt x="193" y="49"/>
                </a:lnTo>
                <a:lnTo>
                  <a:pt x="195" y="50"/>
                </a:lnTo>
                <a:lnTo>
                  <a:pt x="196" y="50"/>
                </a:lnTo>
                <a:lnTo>
                  <a:pt x="199" y="51"/>
                </a:lnTo>
                <a:lnTo>
                  <a:pt x="204" y="51"/>
                </a:lnTo>
                <a:lnTo>
                  <a:pt x="206" y="51"/>
                </a:lnTo>
                <a:lnTo>
                  <a:pt x="209" y="52"/>
                </a:lnTo>
                <a:lnTo>
                  <a:pt x="210" y="51"/>
                </a:lnTo>
                <a:lnTo>
                  <a:pt x="211" y="51"/>
                </a:lnTo>
                <a:lnTo>
                  <a:pt x="214" y="51"/>
                </a:lnTo>
                <a:lnTo>
                  <a:pt x="216" y="50"/>
                </a:lnTo>
                <a:lnTo>
                  <a:pt x="218" y="50"/>
                </a:lnTo>
                <a:lnTo>
                  <a:pt x="221" y="49"/>
                </a:lnTo>
                <a:lnTo>
                  <a:pt x="221" y="49"/>
                </a:lnTo>
                <a:lnTo>
                  <a:pt x="222" y="49"/>
                </a:lnTo>
                <a:lnTo>
                  <a:pt x="222" y="49"/>
                </a:lnTo>
                <a:lnTo>
                  <a:pt x="222" y="49"/>
                </a:lnTo>
                <a:lnTo>
                  <a:pt x="222" y="50"/>
                </a:lnTo>
                <a:lnTo>
                  <a:pt x="222" y="51"/>
                </a:lnTo>
                <a:lnTo>
                  <a:pt x="222" y="52"/>
                </a:lnTo>
                <a:lnTo>
                  <a:pt x="222" y="55"/>
                </a:lnTo>
                <a:lnTo>
                  <a:pt x="221" y="56"/>
                </a:lnTo>
                <a:lnTo>
                  <a:pt x="221" y="57"/>
                </a:lnTo>
                <a:lnTo>
                  <a:pt x="222" y="57"/>
                </a:lnTo>
                <a:lnTo>
                  <a:pt x="222" y="58"/>
                </a:lnTo>
                <a:lnTo>
                  <a:pt x="222" y="58"/>
                </a:lnTo>
                <a:lnTo>
                  <a:pt x="223" y="59"/>
                </a:lnTo>
                <a:lnTo>
                  <a:pt x="224" y="59"/>
                </a:lnTo>
                <a:lnTo>
                  <a:pt x="224" y="60"/>
                </a:lnTo>
                <a:lnTo>
                  <a:pt x="225" y="60"/>
                </a:lnTo>
                <a:lnTo>
                  <a:pt x="226" y="60"/>
                </a:lnTo>
                <a:lnTo>
                  <a:pt x="228" y="60"/>
                </a:lnTo>
                <a:lnTo>
                  <a:pt x="231" y="61"/>
                </a:lnTo>
                <a:lnTo>
                  <a:pt x="233" y="61"/>
                </a:lnTo>
                <a:lnTo>
                  <a:pt x="235" y="62"/>
                </a:lnTo>
                <a:lnTo>
                  <a:pt x="238" y="62"/>
                </a:lnTo>
                <a:lnTo>
                  <a:pt x="240" y="63"/>
                </a:lnTo>
                <a:lnTo>
                  <a:pt x="241" y="64"/>
                </a:lnTo>
                <a:lnTo>
                  <a:pt x="242" y="65"/>
                </a:lnTo>
                <a:lnTo>
                  <a:pt x="245" y="66"/>
                </a:lnTo>
                <a:lnTo>
                  <a:pt x="246" y="67"/>
                </a:lnTo>
                <a:lnTo>
                  <a:pt x="246" y="67"/>
                </a:lnTo>
                <a:lnTo>
                  <a:pt x="247" y="67"/>
                </a:lnTo>
                <a:lnTo>
                  <a:pt x="247" y="67"/>
                </a:lnTo>
                <a:lnTo>
                  <a:pt x="248" y="67"/>
                </a:lnTo>
                <a:lnTo>
                  <a:pt x="248" y="67"/>
                </a:lnTo>
                <a:lnTo>
                  <a:pt x="249" y="67"/>
                </a:lnTo>
                <a:lnTo>
                  <a:pt x="250" y="67"/>
                </a:lnTo>
                <a:lnTo>
                  <a:pt x="250" y="66"/>
                </a:lnTo>
                <a:lnTo>
                  <a:pt x="251" y="65"/>
                </a:lnTo>
                <a:lnTo>
                  <a:pt x="252" y="62"/>
                </a:lnTo>
                <a:lnTo>
                  <a:pt x="253" y="61"/>
                </a:lnTo>
                <a:lnTo>
                  <a:pt x="255" y="59"/>
                </a:lnTo>
                <a:lnTo>
                  <a:pt x="257" y="58"/>
                </a:lnTo>
                <a:lnTo>
                  <a:pt x="259" y="56"/>
                </a:lnTo>
                <a:lnTo>
                  <a:pt x="263" y="52"/>
                </a:lnTo>
                <a:lnTo>
                  <a:pt x="265" y="50"/>
                </a:lnTo>
                <a:lnTo>
                  <a:pt x="268" y="48"/>
                </a:lnTo>
                <a:lnTo>
                  <a:pt x="269" y="48"/>
                </a:lnTo>
                <a:lnTo>
                  <a:pt x="270" y="47"/>
                </a:lnTo>
                <a:lnTo>
                  <a:pt x="272" y="47"/>
                </a:lnTo>
                <a:lnTo>
                  <a:pt x="277" y="45"/>
                </a:lnTo>
                <a:lnTo>
                  <a:pt x="278" y="45"/>
                </a:lnTo>
                <a:lnTo>
                  <a:pt x="280" y="44"/>
                </a:lnTo>
                <a:lnTo>
                  <a:pt x="281" y="43"/>
                </a:lnTo>
                <a:lnTo>
                  <a:pt x="283" y="43"/>
                </a:lnTo>
                <a:lnTo>
                  <a:pt x="283" y="42"/>
                </a:lnTo>
                <a:lnTo>
                  <a:pt x="284" y="42"/>
                </a:lnTo>
                <a:lnTo>
                  <a:pt x="284" y="41"/>
                </a:lnTo>
                <a:lnTo>
                  <a:pt x="285" y="40"/>
                </a:lnTo>
                <a:lnTo>
                  <a:pt x="285" y="39"/>
                </a:lnTo>
                <a:lnTo>
                  <a:pt x="285" y="38"/>
                </a:lnTo>
                <a:lnTo>
                  <a:pt x="284" y="37"/>
                </a:lnTo>
                <a:lnTo>
                  <a:pt x="284" y="34"/>
                </a:lnTo>
                <a:lnTo>
                  <a:pt x="283" y="31"/>
                </a:lnTo>
                <a:lnTo>
                  <a:pt x="282" y="29"/>
                </a:lnTo>
                <a:lnTo>
                  <a:pt x="282" y="28"/>
                </a:lnTo>
                <a:lnTo>
                  <a:pt x="282" y="27"/>
                </a:lnTo>
                <a:lnTo>
                  <a:pt x="282" y="25"/>
                </a:lnTo>
                <a:lnTo>
                  <a:pt x="282" y="24"/>
                </a:lnTo>
                <a:lnTo>
                  <a:pt x="283" y="20"/>
                </a:lnTo>
                <a:lnTo>
                  <a:pt x="284" y="19"/>
                </a:lnTo>
                <a:lnTo>
                  <a:pt x="284" y="17"/>
                </a:lnTo>
                <a:lnTo>
                  <a:pt x="284" y="15"/>
                </a:lnTo>
                <a:lnTo>
                  <a:pt x="284" y="14"/>
                </a:lnTo>
                <a:lnTo>
                  <a:pt x="284" y="14"/>
                </a:lnTo>
                <a:lnTo>
                  <a:pt x="285" y="13"/>
                </a:lnTo>
                <a:lnTo>
                  <a:pt x="285" y="12"/>
                </a:lnTo>
                <a:lnTo>
                  <a:pt x="286" y="11"/>
                </a:lnTo>
                <a:lnTo>
                  <a:pt x="288" y="10"/>
                </a:lnTo>
                <a:lnTo>
                  <a:pt x="288" y="9"/>
                </a:lnTo>
                <a:lnTo>
                  <a:pt x="289" y="8"/>
                </a:lnTo>
                <a:lnTo>
                  <a:pt x="290" y="7"/>
                </a:lnTo>
                <a:lnTo>
                  <a:pt x="291" y="6"/>
                </a:lnTo>
                <a:lnTo>
                  <a:pt x="291" y="5"/>
                </a:lnTo>
                <a:lnTo>
                  <a:pt x="292" y="4"/>
                </a:lnTo>
                <a:lnTo>
                  <a:pt x="295" y="2"/>
                </a:lnTo>
                <a:lnTo>
                  <a:pt x="297" y="0"/>
                </a:lnTo>
                <a:lnTo>
                  <a:pt x="298" y="0"/>
                </a:lnTo>
                <a:lnTo>
                  <a:pt x="299" y="0"/>
                </a:lnTo>
                <a:lnTo>
                  <a:pt x="299" y="0"/>
                </a:lnTo>
                <a:lnTo>
                  <a:pt x="300" y="0"/>
                </a:lnTo>
                <a:lnTo>
                  <a:pt x="301" y="0"/>
                </a:lnTo>
                <a:lnTo>
                  <a:pt x="302" y="0"/>
                </a:lnTo>
                <a:lnTo>
                  <a:pt x="303" y="1"/>
                </a:lnTo>
                <a:lnTo>
                  <a:pt x="306" y="3"/>
                </a:lnTo>
                <a:lnTo>
                  <a:pt x="307" y="4"/>
                </a:lnTo>
                <a:lnTo>
                  <a:pt x="310" y="5"/>
                </a:lnTo>
                <a:lnTo>
                  <a:pt x="315" y="8"/>
                </a:lnTo>
                <a:lnTo>
                  <a:pt x="317" y="8"/>
                </a:lnTo>
                <a:lnTo>
                  <a:pt x="318" y="9"/>
                </a:lnTo>
                <a:lnTo>
                  <a:pt x="319" y="10"/>
                </a:lnTo>
                <a:lnTo>
                  <a:pt x="320" y="11"/>
                </a:lnTo>
                <a:lnTo>
                  <a:pt x="325" y="15"/>
                </a:lnTo>
                <a:lnTo>
                  <a:pt x="327" y="17"/>
                </a:lnTo>
                <a:lnTo>
                  <a:pt x="329" y="18"/>
                </a:lnTo>
                <a:lnTo>
                  <a:pt x="330" y="19"/>
                </a:lnTo>
                <a:lnTo>
                  <a:pt x="331" y="20"/>
                </a:lnTo>
                <a:lnTo>
                  <a:pt x="333" y="20"/>
                </a:lnTo>
                <a:lnTo>
                  <a:pt x="333" y="20"/>
                </a:lnTo>
                <a:lnTo>
                  <a:pt x="334" y="21"/>
                </a:lnTo>
                <a:lnTo>
                  <a:pt x="334" y="21"/>
                </a:lnTo>
                <a:lnTo>
                  <a:pt x="335" y="20"/>
                </a:lnTo>
                <a:lnTo>
                  <a:pt x="336" y="20"/>
                </a:lnTo>
                <a:lnTo>
                  <a:pt x="338" y="19"/>
                </a:lnTo>
                <a:lnTo>
                  <a:pt x="339" y="18"/>
                </a:lnTo>
                <a:lnTo>
                  <a:pt x="340" y="18"/>
                </a:lnTo>
                <a:lnTo>
                  <a:pt x="342" y="17"/>
                </a:lnTo>
                <a:lnTo>
                  <a:pt x="342" y="17"/>
                </a:lnTo>
                <a:lnTo>
                  <a:pt x="343" y="17"/>
                </a:lnTo>
                <a:lnTo>
                  <a:pt x="343" y="17"/>
                </a:lnTo>
                <a:lnTo>
                  <a:pt x="344" y="18"/>
                </a:lnTo>
                <a:lnTo>
                  <a:pt x="344" y="18"/>
                </a:lnTo>
                <a:lnTo>
                  <a:pt x="345" y="18"/>
                </a:lnTo>
                <a:lnTo>
                  <a:pt x="345" y="19"/>
                </a:lnTo>
                <a:lnTo>
                  <a:pt x="346" y="21"/>
                </a:lnTo>
                <a:lnTo>
                  <a:pt x="347" y="23"/>
                </a:lnTo>
                <a:lnTo>
                  <a:pt x="348" y="25"/>
                </a:lnTo>
                <a:lnTo>
                  <a:pt x="349" y="27"/>
                </a:lnTo>
                <a:lnTo>
                  <a:pt x="351" y="31"/>
                </a:lnTo>
                <a:lnTo>
                  <a:pt x="353" y="35"/>
                </a:lnTo>
                <a:lnTo>
                  <a:pt x="354" y="37"/>
                </a:lnTo>
                <a:lnTo>
                  <a:pt x="355" y="38"/>
                </a:lnTo>
                <a:lnTo>
                  <a:pt x="356" y="39"/>
                </a:lnTo>
                <a:lnTo>
                  <a:pt x="356" y="40"/>
                </a:lnTo>
                <a:lnTo>
                  <a:pt x="358" y="41"/>
                </a:lnTo>
                <a:lnTo>
                  <a:pt x="359" y="42"/>
                </a:lnTo>
                <a:lnTo>
                  <a:pt x="360" y="42"/>
                </a:lnTo>
                <a:lnTo>
                  <a:pt x="361" y="43"/>
                </a:lnTo>
                <a:lnTo>
                  <a:pt x="362" y="43"/>
                </a:lnTo>
                <a:lnTo>
                  <a:pt x="363" y="43"/>
                </a:lnTo>
                <a:lnTo>
                  <a:pt x="364" y="43"/>
                </a:lnTo>
                <a:lnTo>
                  <a:pt x="365" y="43"/>
                </a:lnTo>
                <a:lnTo>
                  <a:pt x="366" y="43"/>
                </a:lnTo>
                <a:lnTo>
                  <a:pt x="367" y="43"/>
                </a:lnTo>
                <a:lnTo>
                  <a:pt x="368" y="43"/>
                </a:lnTo>
                <a:lnTo>
                  <a:pt x="368" y="43"/>
                </a:lnTo>
                <a:lnTo>
                  <a:pt x="369" y="42"/>
                </a:lnTo>
                <a:lnTo>
                  <a:pt x="370" y="42"/>
                </a:lnTo>
                <a:lnTo>
                  <a:pt x="370" y="42"/>
                </a:lnTo>
                <a:lnTo>
                  <a:pt x="370" y="43"/>
                </a:lnTo>
                <a:lnTo>
                  <a:pt x="371" y="49"/>
                </a:lnTo>
                <a:lnTo>
                  <a:pt x="371" y="50"/>
                </a:lnTo>
                <a:lnTo>
                  <a:pt x="371" y="52"/>
                </a:lnTo>
                <a:lnTo>
                  <a:pt x="371" y="53"/>
                </a:lnTo>
                <a:lnTo>
                  <a:pt x="371" y="54"/>
                </a:lnTo>
                <a:lnTo>
                  <a:pt x="371" y="54"/>
                </a:lnTo>
                <a:lnTo>
                  <a:pt x="371" y="55"/>
                </a:lnTo>
                <a:lnTo>
                  <a:pt x="370" y="56"/>
                </a:lnTo>
                <a:lnTo>
                  <a:pt x="370" y="57"/>
                </a:lnTo>
                <a:lnTo>
                  <a:pt x="369" y="58"/>
                </a:lnTo>
                <a:lnTo>
                  <a:pt x="368" y="58"/>
                </a:lnTo>
                <a:lnTo>
                  <a:pt x="367" y="59"/>
                </a:lnTo>
                <a:lnTo>
                  <a:pt x="365" y="59"/>
                </a:lnTo>
                <a:lnTo>
                  <a:pt x="364" y="60"/>
                </a:lnTo>
                <a:lnTo>
                  <a:pt x="363" y="60"/>
                </a:lnTo>
                <a:lnTo>
                  <a:pt x="362" y="61"/>
                </a:lnTo>
                <a:lnTo>
                  <a:pt x="362" y="62"/>
                </a:lnTo>
                <a:lnTo>
                  <a:pt x="361" y="62"/>
                </a:lnTo>
                <a:lnTo>
                  <a:pt x="361" y="62"/>
                </a:lnTo>
                <a:lnTo>
                  <a:pt x="361" y="63"/>
                </a:lnTo>
                <a:lnTo>
                  <a:pt x="361" y="64"/>
                </a:lnTo>
                <a:lnTo>
                  <a:pt x="361" y="64"/>
                </a:lnTo>
                <a:lnTo>
                  <a:pt x="361" y="65"/>
                </a:lnTo>
                <a:lnTo>
                  <a:pt x="361" y="66"/>
                </a:lnTo>
                <a:lnTo>
                  <a:pt x="362" y="67"/>
                </a:lnTo>
                <a:lnTo>
                  <a:pt x="365" y="71"/>
                </a:lnTo>
                <a:lnTo>
                  <a:pt x="365" y="72"/>
                </a:lnTo>
                <a:lnTo>
                  <a:pt x="366" y="74"/>
                </a:lnTo>
                <a:lnTo>
                  <a:pt x="366" y="75"/>
                </a:lnTo>
                <a:lnTo>
                  <a:pt x="367" y="77"/>
                </a:lnTo>
                <a:lnTo>
                  <a:pt x="367" y="78"/>
                </a:lnTo>
                <a:lnTo>
                  <a:pt x="367" y="79"/>
                </a:lnTo>
                <a:lnTo>
                  <a:pt x="368" y="82"/>
                </a:lnTo>
                <a:lnTo>
                  <a:pt x="368" y="84"/>
                </a:lnTo>
                <a:lnTo>
                  <a:pt x="368" y="85"/>
                </a:lnTo>
                <a:lnTo>
                  <a:pt x="367" y="89"/>
                </a:lnTo>
                <a:lnTo>
                  <a:pt x="367" y="91"/>
                </a:lnTo>
                <a:lnTo>
                  <a:pt x="367" y="92"/>
                </a:lnTo>
                <a:lnTo>
                  <a:pt x="367" y="96"/>
                </a:lnTo>
                <a:lnTo>
                  <a:pt x="367" y="97"/>
                </a:lnTo>
                <a:lnTo>
                  <a:pt x="367" y="100"/>
                </a:lnTo>
                <a:lnTo>
                  <a:pt x="366" y="102"/>
                </a:lnTo>
                <a:lnTo>
                  <a:pt x="366" y="103"/>
                </a:lnTo>
                <a:lnTo>
                  <a:pt x="365" y="105"/>
                </a:lnTo>
                <a:lnTo>
                  <a:pt x="365" y="107"/>
                </a:lnTo>
                <a:lnTo>
                  <a:pt x="363" y="112"/>
                </a:lnTo>
                <a:lnTo>
                  <a:pt x="361" y="116"/>
                </a:lnTo>
                <a:lnTo>
                  <a:pt x="360" y="120"/>
                </a:lnTo>
                <a:lnTo>
                  <a:pt x="360" y="121"/>
                </a:lnTo>
                <a:lnTo>
                  <a:pt x="359" y="122"/>
                </a:lnTo>
                <a:lnTo>
                  <a:pt x="359" y="123"/>
                </a:lnTo>
                <a:lnTo>
                  <a:pt x="359" y="124"/>
                </a:lnTo>
                <a:lnTo>
                  <a:pt x="360" y="125"/>
                </a:lnTo>
                <a:lnTo>
                  <a:pt x="360" y="126"/>
                </a:lnTo>
                <a:lnTo>
                  <a:pt x="360" y="126"/>
                </a:lnTo>
                <a:lnTo>
                  <a:pt x="360" y="127"/>
                </a:lnTo>
                <a:lnTo>
                  <a:pt x="359" y="132"/>
                </a:lnTo>
                <a:lnTo>
                  <a:pt x="358" y="136"/>
                </a:lnTo>
                <a:lnTo>
                  <a:pt x="357" y="138"/>
                </a:lnTo>
                <a:lnTo>
                  <a:pt x="356" y="140"/>
                </a:lnTo>
                <a:lnTo>
                  <a:pt x="355" y="144"/>
                </a:lnTo>
                <a:lnTo>
                  <a:pt x="355" y="145"/>
                </a:lnTo>
                <a:lnTo>
                  <a:pt x="354" y="147"/>
                </a:lnTo>
                <a:lnTo>
                  <a:pt x="354" y="149"/>
                </a:lnTo>
                <a:lnTo>
                  <a:pt x="354" y="150"/>
                </a:lnTo>
                <a:lnTo>
                  <a:pt x="354" y="151"/>
                </a:lnTo>
                <a:lnTo>
                  <a:pt x="355" y="153"/>
                </a:lnTo>
                <a:lnTo>
                  <a:pt x="355" y="153"/>
                </a:lnTo>
                <a:lnTo>
                  <a:pt x="355" y="154"/>
                </a:lnTo>
                <a:lnTo>
                  <a:pt x="356" y="156"/>
                </a:lnTo>
                <a:lnTo>
                  <a:pt x="357" y="157"/>
                </a:lnTo>
                <a:lnTo>
                  <a:pt x="358" y="158"/>
                </a:lnTo>
                <a:lnTo>
                  <a:pt x="360" y="160"/>
                </a:lnTo>
                <a:lnTo>
                  <a:pt x="363" y="162"/>
                </a:lnTo>
                <a:lnTo>
                  <a:pt x="364" y="163"/>
                </a:lnTo>
                <a:lnTo>
                  <a:pt x="365" y="164"/>
                </a:lnTo>
                <a:lnTo>
                  <a:pt x="365" y="165"/>
                </a:lnTo>
                <a:lnTo>
                  <a:pt x="366" y="166"/>
                </a:lnTo>
                <a:lnTo>
                  <a:pt x="367" y="168"/>
                </a:lnTo>
                <a:lnTo>
                  <a:pt x="368" y="169"/>
                </a:lnTo>
                <a:lnTo>
                  <a:pt x="368" y="169"/>
                </a:lnTo>
                <a:lnTo>
                  <a:pt x="368" y="170"/>
                </a:lnTo>
                <a:lnTo>
                  <a:pt x="368" y="170"/>
                </a:lnTo>
                <a:lnTo>
                  <a:pt x="367" y="171"/>
                </a:lnTo>
                <a:lnTo>
                  <a:pt x="367" y="172"/>
                </a:lnTo>
                <a:lnTo>
                  <a:pt x="365" y="174"/>
                </a:lnTo>
                <a:lnTo>
                  <a:pt x="364" y="176"/>
                </a:lnTo>
                <a:lnTo>
                  <a:pt x="363" y="178"/>
                </a:lnTo>
                <a:lnTo>
                  <a:pt x="362" y="179"/>
                </a:lnTo>
                <a:lnTo>
                  <a:pt x="361" y="180"/>
                </a:lnTo>
                <a:lnTo>
                  <a:pt x="361" y="181"/>
                </a:lnTo>
                <a:lnTo>
                  <a:pt x="361" y="182"/>
                </a:lnTo>
                <a:lnTo>
                  <a:pt x="361" y="183"/>
                </a:lnTo>
                <a:lnTo>
                  <a:pt x="361" y="184"/>
                </a:lnTo>
                <a:lnTo>
                  <a:pt x="361" y="185"/>
                </a:lnTo>
                <a:lnTo>
                  <a:pt x="362" y="186"/>
                </a:lnTo>
                <a:lnTo>
                  <a:pt x="362" y="187"/>
                </a:lnTo>
                <a:lnTo>
                  <a:pt x="363" y="189"/>
                </a:lnTo>
                <a:lnTo>
                  <a:pt x="366" y="193"/>
                </a:lnTo>
                <a:lnTo>
                  <a:pt x="369" y="197"/>
                </a:lnTo>
                <a:lnTo>
                  <a:pt x="369" y="198"/>
                </a:lnTo>
                <a:lnTo>
                  <a:pt x="370" y="199"/>
                </a:lnTo>
                <a:lnTo>
                  <a:pt x="375" y="204"/>
                </a:lnTo>
                <a:lnTo>
                  <a:pt x="376" y="205"/>
                </a:lnTo>
                <a:lnTo>
                  <a:pt x="379" y="208"/>
                </a:lnTo>
                <a:lnTo>
                  <a:pt x="381" y="210"/>
                </a:lnTo>
                <a:lnTo>
                  <a:pt x="384" y="213"/>
                </a:lnTo>
                <a:lnTo>
                  <a:pt x="387" y="215"/>
                </a:lnTo>
                <a:lnTo>
                  <a:pt x="389" y="217"/>
                </a:lnTo>
                <a:lnTo>
                  <a:pt x="390" y="217"/>
                </a:lnTo>
                <a:lnTo>
                  <a:pt x="390" y="217"/>
                </a:lnTo>
                <a:lnTo>
                  <a:pt x="392" y="218"/>
                </a:lnTo>
                <a:lnTo>
                  <a:pt x="393" y="218"/>
                </a:lnTo>
                <a:lnTo>
                  <a:pt x="394" y="218"/>
                </a:lnTo>
                <a:lnTo>
                  <a:pt x="395" y="218"/>
                </a:lnTo>
                <a:lnTo>
                  <a:pt x="396" y="217"/>
                </a:lnTo>
                <a:lnTo>
                  <a:pt x="398" y="217"/>
                </a:lnTo>
                <a:lnTo>
                  <a:pt x="403" y="214"/>
                </a:lnTo>
                <a:lnTo>
                  <a:pt x="405" y="213"/>
                </a:lnTo>
                <a:lnTo>
                  <a:pt x="407" y="213"/>
                </a:lnTo>
                <a:lnTo>
                  <a:pt x="408" y="212"/>
                </a:lnTo>
                <a:lnTo>
                  <a:pt x="410" y="212"/>
                </a:lnTo>
                <a:lnTo>
                  <a:pt x="411" y="212"/>
                </a:lnTo>
                <a:lnTo>
                  <a:pt x="412" y="212"/>
                </a:lnTo>
                <a:lnTo>
                  <a:pt x="413" y="212"/>
                </a:lnTo>
                <a:lnTo>
                  <a:pt x="414" y="212"/>
                </a:lnTo>
                <a:lnTo>
                  <a:pt x="415" y="213"/>
                </a:lnTo>
                <a:lnTo>
                  <a:pt x="416" y="213"/>
                </a:lnTo>
                <a:lnTo>
                  <a:pt x="417" y="214"/>
                </a:lnTo>
                <a:lnTo>
                  <a:pt x="420" y="217"/>
                </a:lnTo>
                <a:lnTo>
                  <a:pt x="422" y="218"/>
                </a:lnTo>
                <a:lnTo>
                  <a:pt x="424" y="220"/>
                </a:lnTo>
                <a:lnTo>
                  <a:pt x="426" y="221"/>
                </a:lnTo>
                <a:lnTo>
                  <a:pt x="428" y="221"/>
                </a:lnTo>
                <a:lnTo>
                  <a:pt x="429" y="222"/>
                </a:lnTo>
                <a:lnTo>
                  <a:pt x="434" y="224"/>
                </a:lnTo>
                <a:lnTo>
                  <a:pt x="436" y="224"/>
                </a:lnTo>
                <a:lnTo>
                  <a:pt x="438" y="225"/>
                </a:lnTo>
                <a:lnTo>
                  <a:pt x="439" y="226"/>
                </a:lnTo>
                <a:lnTo>
                  <a:pt x="440" y="226"/>
                </a:lnTo>
                <a:lnTo>
                  <a:pt x="440" y="227"/>
                </a:lnTo>
                <a:lnTo>
                  <a:pt x="441" y="227"/>
                </a:lnTo>
                <a:lnTo>
                  <a:pt x="441" y="228"/>
                </a:lnTo>
                <a:lnTo>
                  <a:pt x="442" y="229"/>
                </a:lnTo>
                <a:lnTo>
                  <a:pt x="442" y="230"/>
                </a:lnTo>
                <a:lnTo>
                  <a:pt x="442" y="230"/>
                </a:lnTo>
                <a:lnTo>
                  <a:pt x="442" y="231"/>
                </a:lnTo>
                <a:lnTo>
                  <a:pt x="441" y="233"/>
                </a:lnTo>
                <a:lnTo>
                  <a:pt x="441" y="234"/>
                </a:lnTo>
                <a:lnTo>
                  <a:pt x="441" y="234"/>
                </a:lnTo>
                <a:lnTo>
                  <a:pt x="440" y="235"/>
                </a:lnTo>
                <a:lnTo>
                  <a:pt x="440" y="236"/>
                </a:lnTo>
                <a:lnTo>
                  <a:pt x="439" y="236"/>
                </a:lnTo>
                <a:lnTo>
                  <a:pt x="438" y="237"/>
                </a:lnTo>
                <a:lnTo>
                  <a:pt x="437" y="238"/>
                </a:lnTo>
                <a:lnTo>
                  <a:pt x="436" y="238"/>
                </a:lnTo>
                <a:lnTo>
                  <a:pt x="436" y="238"/>
                </a:lnTo>
                <a:lnTo>
                  <a:pt x="436" y="239"/>
                </a:lnTo>
                <a:lnTo>
                  <a:pt x="436" y="239"/>
                </a:lnTo>
                <a:lnTo>
                  <a:pt x="437" y="239"/>
                </a:lnTo>
                <a:lnTo>
                  <a:pt x="438" y="240"/>
                </a:lnTo>
                <a:lnTo>
                  <a:pt x="439" y="240"/>
                </a:lnTo>
                <a:lnTo>
                  <a:pt x="440" y="241"/>
                </a:lnTo>
                <a:lnTo>
                  <a:pt x="441" y="241"/>
                </a:lnTo>
                <a:lnTo>
                  <a:pt x="442" y="241"/>
                </a:lnTo>
                <a:lnTo>
                  <a:pt x="446" y="242"/>
                </a:lnTo>
                <a:lnTo>
                  <a:pt x="448" y="242"/>
                </a:lnTo>
                <a:lnTo>
                  <a:pt x="449" y="242"/>
                </a:lnTo>
                <a:lnTo>
                  <a:pt x="450" y="243"/>
                </a:lnTo>
                <a:lnTo>
                  <a:pt x="450" y="243"/>
                </a:lnTo>
                <a:lnTo>
                  <a:pt x="451" y="243"/>
                </a:lnTo>
                <a:lnTo>
                  <a:pt x="452" y="244"/>
                </a:lnTo>
                <a:lnTo>
                  <a:pt x="453" y="245"/>
                </a:lnTo>
                <a:lnTo>
                  <a:pt x="455" y="246"/>
                </a:lnTo>
                <a:lnTo>
                  <a:pt x="456" y="248"/>
                </a:lnTo>
                <a:lnTo>
                  <a:pt x="459" y="252"/>
                </a:lnTo>
                <a:lnTo>
                  <a:pt x="460" y="252"/>
                </a:lnTo>
                <a:lnTo>
                  <a:pt x="461" y="253"/>
                </a:lnTo>
                <a:lnTo>
                  <a:pt x="462" y="254"/>
                </a:lnTo>
                <a:lnTo>
                  <a:pt x="463" y="254"/>
                </a:lnTo>
                <a:lnTo>
                  <a:pt x="463" y="255"/>
                </a:lnTo>
                <a:lnTo>
                  <a:pt x="464" y="255"/>
                </a:lnTo>
                <a:lnTo>
                  <a:pt x="466" y="256"/>
                </a:lnTo>
                <a:lnTo>
                  <a:pt x="468" y="256"/>
                </a:lnTo>
                <a:lnTo>
                  <a:pt x="469" y="256"/>
                </a:lnTo>
                <a:lnTo>
                  <a:pt x="471" y="256"/>
                </a:lnTo>
                <a:lnTo>
                  <a:pt x="472" y="256"/>
                </a:lnTo>
                <a:lnTo>
                  <a:pt x="474" y="255"/>
                </a:lnTo>
                <a:lnTo>
                  <a:pt x="475" y="254"/>
                </a:lnTo>
                <a:lnTo>
                  <a:pt x="479" y="252"/>
                </a:lnTo>
                <a:lnTo>
                  <a:pt x="481" y="252"/>
                </a:lnTo>
                <a:lnTo>
                  <a:pt x="482" y="251"/>
                </a:lnTo>
                <a:lnTo>
                  <a:pt x="482" y="251"/>
                </a:lnTo>
                <a:lnTo>
                  <a:pt x="483" y="251"/>
                </a:lnTo>
                <a:lnTo>
                  <a:pt x="484" y="251"/>
                </a:lnTo>
                <a:lnTo>
                  <a:pt x="485" y="251"/>
                </a:lnTo>
                <a:lnTo>
                  <a:pt x="486" y="252"/>
                </a:lnTo>
                <a:lnTo>
                  <a:pt x="493" y="253"/>
                </a:lnTo>
                <a:lnTo>
                  <a:pt x="498" y="255"/>
                </a:lnTo>
                <a:lnTo>
                  <a:pt x="501" y="256"/>
                </a:lnTo>
                <a:lnTo>
                  <a:pt x="503" y="257"/>
                </a:lnTo>
                <a:lnTo>
                  <a:pt x="505" y="258"/>
                </a:lnTo>
                <a:lnTo>
                  <a:pt x="506" y="259"/>
                </a:lnTo>
                <a:lnTo>
                  <a:pt x="507" y="259"/>
                </a:lnTo>
                <a:lnTo>
                  <a:pt x="508" y="261"/>
                </a:lnTo>
                <a:lnTo>
                  <a:pt x="509" y="262"/>
                </a:lnTo>
                <a:lnTo>
                  <a:pt x="510" y="262"/>
                </a:lnTo>
                <a:lnTo>
                  <a:pt x="511" y="263"/>
                </a:lnTo>
                <a:lnTo>
                  <a:pt x="511" y="263"/>
                </a:lnTo>
                <a:lnTo>
                  <a:pt x="512" y="263"/>
                </a:lnTo>
                <a:lnTo>
                  <a:pt x="517" y="262"/>
                </a:lnTo>
                <a:lnTo>
                  <a:pt x="519" y="262"/>
                </a:lnTo>
                <a:lnTo>
                  <a:pt x="523" y="261"/>
                </a:lnTo>
                <a:lnTo>
                  <a:pt x="525" y="260"/>
                </a:lnTo>
                <a:lnTo>
                  <a:pt x="526" y="260"/>
                </a:lnTo>
                <a:lnTo>
                  <a:pt x="530" y="260"/>
                </a:lnTo>
                <a:lnTo>
                  <a:pt x="534" y="259"/>
                </a:lnTo>
                <a:lnTo>
                  <a:pt x="535" y="259"/>
                </a:lnTo>
                <a:lnTo>
                  <a:pt x="537" y="259"/>
                </a:lnTo>
                <a:lnTo>
                  <a:pt x="539" y="259"/>
                </a:lnTo>
                <a:lnTo>
                  <a:pt x="540" y="259"/>
                </a:lnTo>
                <a:lnTo>
                  <a:pt x="541" y="260"/>
                </a:lnTo>
                <a:lnTo>
                  <a:pt x="542" y="260"/>
                </a:lnTo>
                <a:lnTo>
                  <a:pt x="543" y="260"/>
                </a:lnTo>
                <a:lnTo>
                  <a:pt x="544" y="261"/>
                </a:lnTo>
                <a:lnTo>
                  <a:pt x="544" y="262"/>
                </a:lnTo>
                <a:lnTo>
                  <a:pt x="545" y="263"/>
                </a:lnTo>
                <a:lnTo>
                  <a:pt x="546" y="264"/>
                </a:lnTo>
                <a:lnTo>
                  <a:pt x="546" y="265"/>
                </a:lnTo>
                <a:lnTo>
                  <a:pt x="547" y="266"/>
                </a:lnTo>
                <a:lnTo>
                  <a:pt x="547" y="269"/>
                </a:lnTo>
                <a:lnTo>
                  <a:pt x="548" y="271"/>
                </a:lnTo>
                <a:lnTo>
                  <a:pt x="548" y="272"/>
                </a:lnTo>
                <a:lnTo>
                  <a:pt x="548" y="274"/>
                </a:lnTo>
                <a:lnTo>
                  <a:pt x="548" y="275"/>
                </a:lnTo>
                <a:lnTo>
                  <a:pt x="548" y="276"/>
                </a:lnTo>
                <a:lnTo>
                  <a:pt x="548" y="279"/>
                </a:lnTo>
                <a:lnTo>
                  <a:pt x="547" y="283"/>
                </a:lnTo>
                <a:lnTo>
                  <a:pt x="547" y="286"/>
                </a:lnTo>
                <a:lnTo>
                  <a:pt x="547" y="288"/>
                </a:lnTo>
                <a:lnTo>
                  <a:pt x="547" y="290"/>
                </a:lnTo>
                <a:lnTo>
                  <a:pt x="547" y="291"/>
                </a:lnTo>
                <a:lnTo>
                  <a:pt x="548" y="293"/>
                </a:lnTo>
                <a:lnTo>
                  <a:pt x="549" y="295"/>
                </a:lnTo>
                <a:lnTo>
                  <a:pt x="550" y="297"/>
                </a:lnTo>
                <a:lnTo>
                  <a:pt x="550" y="298"/>
                </a:lnTo>
                <a:lnTo>
                  <a:pt x="551" y="299"/>
                </a:lnTo>
                <a:lnTo>
                  <a:pt x="552" y="300"/>
                </a:lnTo>
                <a:lnTo>
                  <a:pt x="555" y="302"/>
                </a:lnTo>
                <a:lnTo>
                  <a:pt x="556" y="304"/>
                </a:lnTo>
                <a:lnTo>
                  <a:pt x="560" y="306"/>
                </a:lnTo>
                <a:lnTo>
                  <a:pt x="564" y="310"/>
                </a:lnTo>
                <a:lnTo>
                  <a:pt x="565" y="311"/>
                </a:lnTo>
                <a:lnTo>
                  <a:pt x="567" y="312"/>
                </a:lnTo>
                <a:lnTo>
                  <a:pt x="569" y="314"/>
                </a:lnTo>
                <a:lnTo>
                  <a:pt x="576" y="318"/>
                </a:lnTo>
                <a:lnTo>
                  <a:pt x="579" y="320"/>
                </a:lnTo>
                <a:lnTo>
                  <a:pt x="580" y="320"/>
                </a:lnTo>
                <a:lnTo>
                  <a:pt x="581" y="320"/>
                </a:lnTo>
                <a:lnTo>
                  <a:pt x="581" y="320"/>
                </a:lnTo>
                <a:lnTo>
                  <a:pt x="582" y="320"/>
                </a:lnTo>
                <a:lnTo>
                  <a:pt x="582" y="320"/>
                </a:lnTo>
                <a:lnTo>
                  <a:pt x="583" y="320"/>
                </a:lnTo>
                <a:lnTo>
                  <a:pt x="585" y="319"/>
                </a:lnTo>
                <a:lnTo>
                  <a:pt x="586" y="319"/>
                </a:lnTo>
                <a:lnTo>
                  <a:pt x="588" y="318"/>
                </a:lnTo>
                <a:lnTo>
                  <a:pt x="589" y="318"/>
                </a:lnTo>
                <a:lnTo>
                  <a:pt x="590" y="319"/>
                </a:lnTo>
                <a:lnTo>
                  <a:pt x="591" y="319"/>
                </a:lnTo>
                <a:lnTo>
                  <a:pt x="592" y="319"/>
                </a:lnTo>
                <a:lnTo>
                  <a:pt x="597" y="320"/>
                </a:lnTo>
                <a:lnTo>
                  <a:pt x="598" y="321"/>
                </a:lnTo>
                <a:lnTo>
                  <a:pt x="600" y="321"/>
                </a:lnTo>
                <a:lnTo>
                  <a:pt x="602" y="321"/>
                </a:lnTo>
                <a:lnTo>
                  <a:pt x="605" y="321"/>
                </a:lnTo>
                <a:lnTo>
                  <a:pt x="609" y="321"/>
                </a:lnTo>
                <a:lnTo>
                  <a:pt x="611" y="321"/>
                </a:lnTo>
                <a:lnTo>
                  <a:pt x="613" y="321"/>
                </a:lnTo>
                <a:lnTo>
                  <a:pt x="614" y="320"/>
                </a:lnTo>
                <a:lnTo>
                  <a:pt x="616" y="320"/>
                </a:lnTo>
                <a:lnTo>
                  <a:pt x="619" y="318"/>
                </a:lnTo>
                <a:lnTo>
                  <a:pt x="621" y="318"/>
                </a:lnTo>
                <a:lnTo>
                  <a:pt x="623" y="317"/>
                </a:lnTo>
                <a:lnTo>
                  <a:pt x="627" y="317"/>
                </a:lnTo>
                <a:lnTo>
                  <a:pt x="627" y="317"/>
                </a:lnTo>
                <a:lnTo>
                  <a:pt x="629" y="316"/>
                </a:lnTo>
                <a:lnTo>
                  <a:pt x="631" y="315"/>
                </a:lnTo>
                <a:lnTo>
                  <a:pt x="631" y="315"/>
                </a:lnTo>
                <a:lnTo>
                  <a:pt x="632" y="315"/>
                </a:lnTo>
                <a:lnTo>
                  <a:pt x="633" y="315"/>
                </a:lnTo>
                <a:lnTo>
                  <a:pt x="634" y="315"/>
                </a:lnTo>
                <a:lnTo>
                  <a:pt x="634" y="315"/>
                </a:lnTo>
                <a:lnTo>
                  <a:pt x="635" y="315"/>
                </a:lnTo>
                <a:lnTo>
                  <a:pt x="636" y="315"/>
                </a:lnTo>
                <a:lnTo>
                  <a:pt x="637" y="316"/>
                </a:lnTo>
                <a:lnTo>
                  <a:pt x="638" y="316"/>
                </a:lnTo>
                <a:lnTo>
                  <a:pt x="639" y="317"/>
                </a:lnTo>
                <a:lnTo>
                  <a:pt x="640" y="318"/>
                </a:lnTo>
                <a:lnTo>
                  <a:pt x="641" y="318"/>
                </a:lnTo>
                <a:lnTo>
                  <a:pt x="641" y="319"/>
                </a:lnTo>
                <a:lnTo>
                  <a:pt x="641" y="320"/>
                </a:lnTo>
                <a:lnTo>
                  <a:pt x="642" y="321"/>
                </a:lnTo>
                <a:lnTo>
                  <a:pt x="642" y="322"/>
                </a:lnTo>
                <a:lnTo>
                  <a:pt x="642" y="322"/>
                </a:lnTo>
                <a:lnTo>
                  <a:pt x="641" y="323"/>
                </a:lnTo>
                <a:lnTo>
                  <a:pt x="641" y="324"/>
                </a:lnTo>
                <a:lnTo>
                  <a:pt x="641" y="325"/>
                </a:lnTo>
                <a:lnTo>
                  <a:pt x="641" y="326"/>
                </a:lnTo>
                <a:lnTo>
                  <a:pt x="641" y="327"/>
                </a:lnTo>
                <a:lnTo>
                  <a:pt x="642" y="327"/>
                </a:lnTo>
                <a:lnTo>
                  <a:pt x="642" y="328"/>
                </a:lnTo>
                <a:lnTo>
                  <a:pt x="643" y="329"/>
                </a:lnTo>
                <a:lnTo>
                  <a:pt x="644" y="330"/>
                </a:lnTo>
                <a:lnTo>
                  <a:pt x="646" y="331"/>
                </a:lnTo>
                <a:lnTo>
                  <a:pt x="648" y="333"/>
                </a:lnTo>
                <a:lnTo>
                  <a:pt x="650" y="333"/>
                </a:lnTo>
                <a:lnTo>
                  <a:pt x="650" y="334"/>
                </a:lnTo>
                <a:lnTo>
                  <a:pt x="651" y="335"/>
                </a:lnTo>
                <a:lnTo>
                  <a:pt x="654" y="339"/>
                </a:lnTo>
                <a:lnTo>
                  <a:pt x="655" y="340"/>
                </a:lnTo>
                <a:lnTo>
                  <a:pt x="655" y="341"/>
                </a:lnTo>
                <a:lnTo>
                  <a:pt x="656" y="342"/>
                </a:lnTo>
                <a:lnTo>
                  <a:pt x="656" y="343"/>
                </a:lnTo>
                <a:lnTo>
                  <a:pt x="656" y="344"/>
                </a:lnTo>
                <a:lnTo>
                  <a:pt x="655" y="345"/>
                </a:lnTo>
                <a:lnTo>
                  <a:pt x="655" y="347"/>
                </a:lnTo>
                <a:lnTo>
                  <a:pt x="654" y="349"/>
                </a:lnTo>
                <a:lnTo>
                  <a:pt x="654" y="349"/>
                </a:lnTo>
                <a:lnTo>
                  <a:pt x="653" y="350"/>
                </a:lnTo>
                <a:lnTo>
                  <a:pt x="652" y="350"/>
                </a:lnTo>
                <a:lnTo>
                  <a:pt x="652" y="351"/>
                </a:lnTo>
                <a:lnTo>
                  <a:pt x="650" y="351"/>
                </a:lnTo>
                <a:lnTo>
                  <a:pt x="649" y="352"/>
                </a:lnTo>
                <a:lnTo>
                  <a:pt x="646" y="353"/>
                </a:lnTo>
                <a:lnTo>
                  <a:pt x="643" y="353"/>
                </a:lnTo>
                <a:lnTo>
                  <a:pt x="642" y="354"/>
                </a:lnTo>
                <a:lnTo>
                  <a:pt x="641" y="354"/>
                </a:lnTo>
                <a:lnTo>
                  <a:pt x="640" y="354"/>
                </a:lnTo>
                <a:lnTo>
                  <a:pt x="640" y="355"/>
                </a:lnTo>
                <a:lnTo>
                  <a:pt x="639" y="355"/>
                </a:lnTo>
                <a:lnTo>
                  <a:pt x="638" y="356"/>
                </a:lnTo>
                <a:lnTo>
                  <a:pt x="637" y="359"/>
                </a:lnTo>
                <a:lnTo>
                  <a:pt x="636" y="361"/>
                </a:lnTo>
                <a:lnTo>
                  <a:pt x="635" y="362"/>
                </a:lnTo>
                <a:lnTo>
                  <a:pt x="634" y="364"/>
                </a:lnTo>
                <a:lnTo>
                  <a:pt x="634" y="365"/>
                </a:lnTo>
                <a:lnTo>
                  <a:pt x="633" y="368"/>
                </a:lnTo>
                <a:lnTo>
                  <a:pt x="633" y="369"/>
                </a:lnTo>
                <a:lnTo>
                  <a:pt x="633" y="370"/>
                </a:lnTo>
                <a:lnTo>
                  <a:pt x="632" y="371"/>
                </a:lnTo>
                <a:lnTo>
                  <a:pt x="631" y="372"/>
                </a:lnTo>
                <a:lnTo>
                  <a:pt x="629" y="376"/>
                </a:lnTo>
                <a:lnTo>
                  <a:pt x="629" y="377"/>
                </a:lnTo>
                <a:lnTo>
                  <a:pt x="628" y="378"/>
                </a:lnTo>
                <a:lnTo>
                  <a:pt x="627" y="382"/>
                </a:lnTo>
                <a:lnTo>
                  <a:pt x="626" y="383"/>
                </a:lnTo>
                <a:lnTo>
                  <a:pt x="626" y="384"/>
                </a:lnTo>
                <a:lnTo>
                  <a:pt x="625" y="385"/>
                </a:lnTo>
                <a:lnTo>
                  <a:pt x="624" y="386"/>
                </a:lnTo>
                <a:lnTo>
                  <a:pt x="621" y="390"/>
                </a:lnTo>
                <a:lnTo>
                  <a:pt x="619" y="392"/>
                </a:lnTo>
                <a:lnTo>
                  <a:pt x="618" y="392"/>
                </a:lnTo>
                <a:lnTo>
                  <a:pt x="616" y="395"/>
                </a:lnTo>
                <a:lnTo>
                  <a:pt x="615" y="397"/>
                </a:lnTo>
                <a:lnTo>
                  <a:pt x="614" y="398"/>
                </a:lnTo>
                <a:lnTo>
                  <a:pt x="613" y="400"/>
                </a:lnTo>
                <a:lnTo>
                  <a:pt x="613" y="400"/>
                </a:lnTo>
                <a:lnTo>
                  <a:pt x="613" y="401"/>
                </a:lnTo>
                <a:lnTo>
                  <a:pt x="613" y="402"/>
                </a:lnTo>
                <a:lnTo>
                  <a:pt x="613" y="402"/>
                </a:lnTo>
                <a:lnTo>
                  <a:pt x="613" y="403"/>
                </a:lnTo>
                <a:lnTo>
                  <a:pt x="613" y="404"/>
                </a:lnTo>
                <a:lnTo>
                  <a:pt x="613" y="404"/>
                </a:lnTo>
                <a:lnTo>
                  <a:pt x="614" y="404"/>
                </a:lnTo>
                <a:lnTo>
                  <a:pt x="615" y="405"/>
                </a:lnTo>
                <a:lnTo>
                  <a:pt x="615" y="405"/>
                </a:lnTo>
                <a:lnTo>
                  <a:pt x="618" y="405"/>
                </a:lnTo>
                <a:lnTo>
                  <a:pt x="619" y="405"/>
                </a:lnTo>
                <a:lnTo>
                  <a:pt x="620" y="405"/>
                </a:lnTo>
                <a:lnTo>
                  <a:pt x="621" y="406"/>
                </a:lnTo>
                <a:lnTo>
                  <a:pt x="622" y="406"/>
                </a:lnTo>
                <a:lnTo>
                  <a:pt x="622" y="406"/>
                </a:lnTo>
                <a:lnTo>
                  <a:pt x="623" y="407"/>
                </a:lnTo>
                <a:lnTo>
                  <a:pt x="624" y="408"/>
                </a:lnTo>
                <a:lnTo>
                  <a:pt x="625" y="409"/>
                </a:lnTo>
                <a:lnTo>
                  <a:pt x="626" y="412"/>
                </a:lnTo>
                <a:lnTo>
                  <a:pt x="627" y="413"/>
                </a:lnTo>
                <a:lnTo>
                  <a:pt x="628" y="414"/>
                </a:lnTo>
                <a:lnTo>
                  <a:pt x="629" y="415"/>
                </a:lnTo>
                <a:lnTo>
                  <a:pt x="630" y="416"/>
                </a:lnTo>
                <a:lnTo>
                  <a:pt x="632" y="417"/>
                </a:lnTo>
                <a:lnTo>
                  <a:pt x="634" y="418"/>
                </a:lnTo>
                <a:lnTo>
                  <a:pt x="637" y="419"/>
                </a:lnTo>
                <a:lnTo>
                  <a:pt x="639" y="421"/>
                </a:lnTo>
                <a:lnTo>
                  <a:pt x="641" y="421"/>
                </a:lnTo>
                <a:lnTo>
                  <a:pt x="642" y="422"/>
                </a:lnTo>
                <a:lnTo>
                  <a:pt x="645" y="424"/>
                </a:lnTo>
                <a:lnTo>
                  <a:pt x="646" y="425"/>
                </a:lnTo>
                <a:lnTo>
                  <a:pt x="647" y="426"/>
                </a:lnTo>
                <a:lnTo>
                  <a:pt x="647" y="427"/>
                </a:lnTo>
                <a:lnTo>
                  <a:pt x="648" y="428"/>
                </a:lnTo>
                <a:lnTo>
                  <a:pt x="649" y="429"/>
                </a:lnTo>
                <a:lnTo>
                  <a:pt x="649" y="430"/>
                </a:lnTo>
                <a:lnTo>
                  <a:pt x="651" y="433"/>
                </a:lnTo>
                <a:lnTo>
                  <a:pt x="651" y="434"/>
                </a:lnTo>
                <a:lnTo>
                  <a:pt x="652" y="435"/>
                </a:lnTo>
                <a:lnTo>
                  <a:pt x="652" y="435"/>
                </a:lnTo>
                <a:lnTo>
                  <a:pt x="652" y="436"/>
                </a:lnTo>
                <a:lnTo>
                  <a:pt x="650" y="438"/>
                </a:lnTo>
                <a:lnTo>
                  <a:pt x="649" y="439"/>
                </a:lnTo>
                <a:lnTo>
                  <a:pt x="649" y="439"/>
                </a:lnTo>
                <a:lnTo>
                  <a:pt x="648" y="439"/>
                </a:lnTo>
                <a:lnTo>
                  <a:pt x="648" y="440"/>
                </a:lnTo>
                <a:lnTo>
                  <a:pt x="646" y="440"/>
                </a:lnTo>
                <a:lnTo>
                  <a:pt x="646" y="440"/>
                </a:lnTo>
                <a:lnTo>
                  <a:pt x="645" y="440"/>
                </a:lnTo>
                <a:lnTo>
                  <a:pt x="645" y="441"/>
                </a:lnTo>
                <a:lnTo>
                  <a:pt x="645" y="442"/>
                </a:lnTo>
                <a:lnTo>
                  <a:pt x="645" y="442"/>
                </a:lnTo>
                <a:lnTo>
                  <a:pt x="644" y="444"/>
                </a:lnTo>
                <a:lnTo>
                  <a:pt x="644" y="445"/>
                </a:lnTo>
                <a:lnTo>
                  <a:pt x="643" y="446"/>
                </a:lnTo>
                <a:lnTo>
                  <a:pt x="642" y="446"/>
                </a:lnTo>
                <a:lnTo>
                  <a:pt x="642" y="447"/>
                </a:lnTo>
                <a:lnTo>
                  <a:pt x="642" y="447"/>
                </a:lnTo>
                <a:lnTo>
                  <a:pt x="642" y="447"/>
                </a:lnTo>
                <a:lnTo>
                  <a:pt x="643" y="448"/>
                </a:lnTo>
                <a:lnTo>
                  <a:pt x="643" y="448"/>
                </a:lnTo>
                <a:lnTo>
                  <a:pt x="643" y="448"/>
                </a:lnTo>
                <a:lnTo>
                  <a:pt x="643" y="449"/>
                </a:lnTo>
                <a:lnTo>
                  <a:pt x="642" y="449"/>
                </a:lnTo>
                <a:lnTo>
                  <a:pt x="640" y="450"/>
                </a:lnTo>
                <a:lnTo>
                  <a:pt x="640" y="451"/>
                </a:lnTo>
                <a:lnTo>
                  <a:pt x="639" y="451"/>
                </a:lnTo>
                <a:lnTo>
                  <a:pt x="638" y="451"/>
                </a:lnTo>
                <a:lnTo>
                  <a:pt x="638" y="452"/>
                </a:lnTo>
                <a:lnTo>
                  <a:pt x="637" y="452"/>
                </a:lnTo>
                <a:lnTo>
                  <a:pt x="637" y="453"/>
                </a:lnTo>
                <a:lnTo>
                  <a:pt x="635" y="458"/>
                </a:lnTo>
                <a:lnTo>
                  <a:pt x="634" y="460"/>
                </a:lnTo>
                <a:lnTo>
                  <a:pt x="633" y="461"/>
                </a:lnTo>
                <a:lnTo>
                  <a:pt x="633" y="461"/>
                </a:lnTo>
                <a:lnTo>
                  <a:pt x="632" y="461"/>
                </a:lnTo>
                <a:lnTo>
                  <a:pt x="631" y="460"/>
                </a:lnTo>
                <a:lnTo>
                  <a:pt x="629" y="459"/>
                </a:lnTo>
                <a:lnTo>
                  <a:pt x="627" y="458"/>
                </a:lnTo>
                <a:lnTo>
                  <a:pt x="625" y="456"/>
                </a:lnTo>
                <a:lnTo>
                  <a:pt x="623" y="454"/>
                </a:lnTo>
                <a:lnTo>
                  <a:pt x="621" y="452"/>
                </a:lnTo>
                <a:lnTo>
                  <a:pt x="619" y="450"/>
                </a:lnTo>
                <a:lnTo>
                  <a:pt x="615" y="445"/>
                </a:lnTo>
                <a:lnTo>
                  <a:pt x="613" y="443"/>
                </a:lnTo>
                <a:lnTo>
                  <a:pt x="612" y="442"/>
                </a:lnTo>
                <a:lnTo>
                  <a:pt x="611" y="441"/>
                </a:lnTo>
                <a:lnTo>
                  <a:pt x="609" y="439"/>
                </a:lnTo>
                <a:lnTo>
                  <a:pt x="607" y="438"/>
                </a:lnTo>
                <a:lnTo>
                  <a:pt x="606" y="437"/>
                </a:lnTo>
                <a:lnTo>
                  <a:pt x="604" y="437"/>
                </a:lnTo>
                <a:lnTo>
                  <a:pt x="603" y="436"/>
                </a:lnTo>
                <a:lnTo>
                  <a:pt x="601" y="436"/>
                </a:lnTo>
                <a:lnTo>
                  <a:pt x="599" y="435"/>
                </a:lnTo>
                <a:lnTo>
                  <a:pt x="596" y="435"/>
                </a:lnTo>
                <a:lnTo>
                  <a:pt x="595" y="434"/>
                </a:lnTo>
                <a:lnTo>
                  <a:pt x="589" y="433"/>
                </a:lnTo>
                <a:lnTo>
                  <a:pt x="587" y="432"/>
                </a:lnTo>
                <a:lnTo>
                  <a:pt x="585" y="432"/>
                </a:lnTo>
                <a:lnTo>
                  <a:pt x="584" y="432"/>
                </a:lnTo>
                <a:lnTo>
                  <a:pt x="582" y="431"/>
                </a:lnTo>
                <a:lnTo>
                  <a:pt x="581" y="430"/>
                </a:lnTo>
                <a:lnTo>
                  <a:pt x="579" y="429"/>
                </a:lnTo>
                <a:lnTo>
                  <a:pt x="576" y="428"/>
                </a:lnTo>
                <a:lnTo>
                  <a:pt x="570" y="424"/>
                </a:lnTo>
                <a:lnTo>
                  <a:pt x="565" y="420"/>
                </a:lnTo>
                <a:lnTo>
                  <a:pt x="563" y="418"/>
                </a:lnTo>
                <a:lnTo>
                  <a:pt x="561" y="417"/>
                </a:lnTo>
                <a:lnTo>
                  <a:pt x="558" y="416"/>
                </a:lnTo>
                <a:lnTo>
                  <a:pt x="556" y="415"/>
                </a:lnTo>
                <a:lnTo>
                  <a:pt x="553" y="414"/>
                </a:lnTo>
                <a:lnTo>
                  <a:pt x="552" y="414"/>
                </a:lnTo>
                <a:lnTo>
                  <a:pt x="550" y="413"/>
                </a:lnTo>
                <a:lnTo>
                  <a:pt x="548" y="413"/>
                </a:lnTo>
                <a:lnTo>
                  <a:pt x="546" y="413"/>
                </a:lnTo>
                <a:lnTo>
                  <a:pt x="543" y="413"/>
                </a:lnTo>
                <a:lnTo>
                  <a:pt x="539" y="414"/>
                </a:lnTo>
                <a:lnTo>
                  <a:pt x="538" y="414"/>
                </a:lnTo>
                <a:lnTo>
                  <a:pt x="536" y="414"/>
                </a:lnTo>
                <a:lnTo>
                  <a:pt x="534" y="413"/>
                </a:lnTo>
                <a:lnTo>
                  <a:pt x="532" y="413"/>
                </a:lnTo>
                <a:lnTo>
                  <a:pt x="531" y="413"/>
                </a:lnTo>
                <a:lnTo>
                  <a:pt x="530" y="412"/>
                </a:lnTo>
                <a:lnTo>
                  <a:pt x="528" y="412"/>
                </a:lnTo>
                <a:lnTo>
                  <a:pt x="525" y="410"/>
                </a:lnTo>
                <a:lnTo>
                  <a:pt x="524" y="410"/>
                </a:lnTo>
                <a:lnTo>
                  <a:pt x="523" y="410"/>
                </a:lnTo>
                <a:lnTo>
                  <a:pt x="523" y="410"/>
                </a:lnTo>
                <a:lnTo>
                  <a:pt x="522" y="410"/>
                </a:lnTo>
                <a:lnTo>
                  <a:pt x="522" y="410"/>
                </a:lnTo>
                <a:lnTo>
                  <a:pt x="521" y="410"/>
                </a:lnTo>
                <a:lnTo>
                  <a:pt x="521" y="410"/>
                </a:lnTo>
                <a:lnTo>
                  <a:pt x="520" y="411"/>
                </a:lnTo>
                <a:lnTo>
                  <a:pt x="520" y="412"/>
                </a:lnTo>
                <a:lnTo>
                  <a:pt x="520" y="413"/>
                </a:lnTo>
                <a:lnTo>
                  <a:pt x="518" y="417"/>
                </a:lnTo>
                <a:lnTo>
                  <a:pt x="518" y="419"/>
                </a:lnTo>
                <a:lnTo>
                  <a:pt x="516" y="421"/>
                </a:lnTo>
                <a:lnTo>
                  <a:pt x="515" y="425"/>
                </a:lnTo>
                <a:lnTo>
                  <a:pt x="514" y="426"/>
                </a:lnTo>
                <a:lnTo>
                  <a:pt x="513" y="427"/>
                </a:lnTo>
                <a:lnTo>
                  <a:pt x="512" y="428"/>
                </a:lnTo>
                <a:lnTo>
                  <a:pt x="511" y="428"/>
                </a:lnTo>
                <a:lnTo>
                  <a:pt x="510" y="429"/>
                </a:lnTo>
                <a:lnTo>
                  <a:pt x="510" y="429"/>
                </a:lnTo>
                <a:lnTo>
                  <a:pt x="508" y="429"/>
                </a:lnTo>
                <a:lnTo>
                  <a:pt x="507" y="429"/>
                </a:lnTo>
                <a:lnTo>
                  <a:pt x="503" y="430"/>
                </a:lnTo>
                <a:lnTo>
                  <a:pt x="499" y="430"/>
                </a:lnTo>
                <a:lnTo>
                  <a:pt x="497" y="430"/>
                </a:lnTo>
                <a:lnTo>
                  <a:pt x="495" y="430"/>
                </a:lnTo>
                <a:lnTo>
                  <a:pt x="493" y="431"/>
                </a:lnTo>
                <a:lnTo>
                  <a:pt x="490" y="432"/>
                </a:lnTo>
                <a:lnTo>
                  <a:pt x="488" y="433"/>
                </a:lnTo>
                <a:lnTo>
                  <a:pt x="483" y="435"/>
                </a:lnTo>
                <a:lnTo>
                  <a:pt x="481" y="436"/>
                </a:lnTo>
                <a:lnTo>
                  <a:pt x="480" y="436"/>
                </a:lnTo>
                <a:lnTo>
                  <a:pt x="479" y="436"/>
                </a:lnTo>
                <a:lnTo>
                  <a:pt x="478" y="437"/>
                </a:lnTo>
                <a:lnTo>
                  <a:pt x="475" y="437"/>
                </a:lnTo>
                <a:lnTo>
                  <a:pt x="473" y="437"/>
                </a:lnTo>
                <a:lnTo>
                  <a:pt x="473" y="437"/>
                </a:lnTo>
                <a:lnTo>
                  <a:pt x="472" y="437"/>
                </a:lnTo>
                <a:lnTo>
                  <a:pt x="471" y="436"/>
                </a:lnTo>
                <a:lnTo>
                  <a:pt x="471" y="436"/>
                </a:lnTo>
                <a:lnTo>
                  <a:pt x="470" y="436"/>
                </a:lnTo>
                <a:lnTo>
                  <a:pt x="470" y="436"/>
                </a:lnTo>
                <a:lnTo>
                  <a:pt x="470" y="435"/>
                </a:lnTo>
                <a:lnTo>
                  <a:pt x="470" y="435"/>
                </a:lnTo>
                <a:lnTo>
                  <a:pt x="470" y="434"/>
                </a:lnTo>
                <a:lnTo>
                  <a:pt x="469" y="433"/>
                </a:lnTo>
                <a:lnTo>
                  <a:pt x="469" y="432"/>
                </a:lnTo>
                <a:lnTo>
                  <a:pt x="470" y="427"/>
                </a:lnTo>
                <a:lnTo>
                  <a:pt x="470" y="426"/>
                </a:lnTo>
                <a:lnTo>
                  <a:pt x="470" y="425"/>
                </a:lnTo>
                <a:lnTo>
                  <a:pt x="469" y="424"/>
                </a:lnTo>
                <a:lnTo>
                  <a:pt x="469" y="422"/>
                </a:lnTo>
                <a:lnTo>
                  <a:pt x="468" y="419"/>
                </a:lnTo>
                <a:lnTo>
                  <a:pt x="468" y="418"/>
                </a:lnTo>
                <a:lnTo>
                  <a:pt x="467" y="414"/>
                </a:lnTo>
                <a:lnTo>
                  <a:pt x="466" y="411"/>
                </a:lnTo>
                <a:lnTo>
                  <a:pt x="465" y="410"/>
                </a:lnTo>
                <a:lnTo>
                  <a:pt x="465" y="409"/>
                </a:lnTo>
                <a:lnTo>
                  <a:pt x="464" y="409"/>
                </a:lnTo>
                <a:lnTo>
                  <a:pt x="463" y="408"/>
                </a:lnTo>
                <a:lnTo>
                  <a:pt x="463" y="407"/>
                </a:lnTo>
                <a:lnTo>
                  <a:pt x="462" y="406"/>
                </a:lnTo>
                <a:lnTo>
                  <a:pt x="460" y="405"/>
                </a:lnTo>
                <a:lnTo>
                  <a:pt x="459" y="404"/>
                </a:lnTo>
                <a:lnTo>
                  <a:pt x="457" y="404"/>
                </a:lnTo>
                <a:lnTo>
                  <a:pt x="455" y="404"/>
                </a:lnTo>
                <a:lnTo>
                  <a:pt x="453" y="403"/>
                </a:lnTo>
                <a:lnTo>
                  <a:pt x="450" y="403"/>
                </a:lnTo>
                <a:lnTo>
                  <a:pt x="448" y="403"/>
                </a:lnTo>
                <a:lnTo>
                  <a:pt x="444" y="403"/>
                </a:lnTo>
                <a:lnTo>
                  <a:pt x="442" y="403"/>
                </a:lnTo>
                <a:lnTo>
                  <a:pt x="440" y="403"/>
                </a:lnTo>
                <a:lnTo>
                  <a:pt x="438" y="402"/>
                </a:lnTo>
                <a:lnTo>
                  <a:pt x="436" y="402"/>
                </a:lnTo>
                <a:lnTo>
                  <a:pt x="435" y="402"/>
                </a:lnTo>
                <a:lnTo>
                  <a:pt x="433" y="401"/>
                </a:lnTo>
                <a:lnTo>
                  <a:pt x="432" y="401"/>
                </a:lnTo>
                <a:lnTo>
                  <a:pt x="431" y="400"/>
                </a:lnTo>
                <a:lnTo>
                  <a:pt x="430" y="399"/>
                </a:lnTo>
                <a:lnTo>
                  <a:pt x="429" y="398"/>
                </a:lnTo>
                <a:lnTo>
                  <a:pt x="426" y="396"/>
                </a:lnTo>
                <a:lnTo>
                  <a:pt x="425" y="395"/>
                </a:lnTo>
                <a:lnTo>
                  <a:pt x="424" y="395"/>
                </a:lnTo>
                <a:lnTo>
                  <a:pt x="424" y="394"/>
                </a:lnTo>
                <a:lnTo>
                  <a:pt x="423" y="394"/>
                </a:lnTo>
                <a:lnTo>
                  <a:pt x="422" y="393"/>
                </a:lnTo>
                <a:lnTo>
                  <a:pt x="421" y="393"/>
                </a:lnTo>
                <a:lnTo>
                  <a:pt x="416" y="392"/>
                </a:lnTo>
                <a:lnTo>
                  <a:pt x="411" y="391"/>
                </a:lnTo>
                <a:lnTo>
                  <a:pt x="410" y="391"/>
                </a:lnTo>
                <a:lnTo>
                  <a:pt x="409" y="391"/>
                </a:lnTo>
                <a:lnTo>
                  <a:pt x="408" y="391"/>
                </a:lnTo>
                <a:lnTo>
                  <a:pt x="406" y="391"/>
                </a:lnTo>
                <a:lnTo>
                  <a:pt x="405" y="392"/>
                </a:lnTo>
                <a:lnTo>
                  <a:pt x="403" y="392"/>
                </a:lnTo>
                <a:lnTo>
                  <a:pt x="401" y="393"/>
                </a:lnTo>
                <a:lnTo>
                  <a:pt x="400" y="394"/>
                </a:lnTo>
                <a:lnTo>
                  <a:pt x="399" y="395"/>
                </a:lnTo>
                <a:lnTo>
                  <a:pt x="399" y="395"/>
                </a:lnTo>
                <a:lnTo>
                  <a:pt x="398" y="396"/>
                </a:lnTo>
                <a:lnTo>
                  <a:pt x="398" y="396"/>
                </a:lnTo>
                <a:lnTo>
                  <a:pt x="398" y="397"/>
                </a:lnTo>
                <a:lnTo>
                  <a:pt x="397" y="400"/>
                </a:lnTo>
                <a:lnTo>
                  <a:pt x="397" y="402"/>
                </a:lnTo>
                <a:lnTo>
                  <a:pt x="396" y="403"/>
                </a:lnTo>
                <a:lnTo>
                  <a:pt x="396" y="405"/>
                </a:lnTo>
                <a:lnTo>
                  <a:pt x="395" y="407"/>
                </a:lnTo>
                <a:lnTo>
                  <a:pt x="393" y="410"/>
                </a:lnTo>
                <a:lnTo>
                  <a:pt x="392" y="412"/>
                </a:lnTo>
                <a:lnTo>
                  <a:pt x="392" y="413"/>
                </a:lnTo>
                <a:lnTo>
                  <a:pt x="391" y="415"/>
                </a:lnTo>
                <a:lnTo>
                  <a:pt x="391" y="417"/>
                </a:lnTo>
                <a:lnTo>
                  <a:pt x="390" y="418"/>
                </a:lnTo>
                <a:lnTo>
                  <a:pt x="390" y="420"/>
                </a:lnTo>
                <a:lnTo>
                  <a:pt x="390" y="421"/>
                </a:lnTo>
                <a:lnTo>
                  <a:pt x="390" y="423"/>
                </a:lnTo>
                <a:lnTo>
                  <a:pt x="390" y="426"/>
                </a:lnTo>
                <a:lnTo>
                  <a:pt x="390" y="429"/>
                </a:lnTo>
                <a:lnTo>
                  <a:pt x="390" y="432"/>
                </a:lnTo>
                <a:lnTo>
                  <a:pt x="391" y="436"/>
                </a:lnTo>
                <a:lnTo>
                  <a:pt x="391" y="442"/>
                </a:lnTo>
                <a:lnTo>
                  <a:pt x="392" y="447"/>
                </a:lnTo>
                <a:lnTo>
                  <a:pt x="392" y="449"/>
                </a:lnTo>
                <a:lnTo>
                  <a:pt x="394" y="457"/>
                </a:lnTo>
                <a:lnTo>
                  <a:pt x="394" y="459"/>
                </a:lnTo>
                <a:lnTo>
                  <a:pt x="394" y="461"/>
                </a:lnTo>
                <a:lnTo>
                  <a:pt x="394" y="463"/>
                </a:lnTo>
                <a:lnTo>
                  <a:pt x="394" y="465"/>
                </a:lnTo>
                <a:lnTo>
                  <a:pt x="394" y="467"/>
                </a:lnTo>
                <a:lnTo>
                  <a:pt x="394" y="469"/>
                </a:lnTo>
                <a:lnTo>
                  <a:pt x="393" y="472"/>
                </a:lnTo>
                <a:lnTo>
                  <a:pt x="391" y="481"/>
                </a:lnTo>
                <a:lnTo>
                  <a:pt x="391" y="482"/>
                </a:lnTo>
                <a:lnTo>
                  <a:pt x="390" y="485"/>
                </a:lnTo>
                <a:lnTo>
                  <a:pt x="390" y="486"/>
                </a:lnTo>
                <a:lnTo>
                  <a:pt x="389" y="489"/>
                </a:lnTo>
                <a:lnTo>
                  <a:pt x="389" y="491"/>
                </a:lnTo>
                <a:lnTo>
                  <a:pt x="389" y="493"/>
                </a:lnTo>
                <a:lnTo>
                  <a:pt x="389" y="496"/>
                </a:lnTo>
                <a:lnTo>
                  <a:pt x="389" y="501"/>
                </a:lnTo>
                <a:lnTo>
                  <a:pt x="389" y="502"/>
                </a:lnTo>
                <a:lnTo>
                  <a:pt x="389" y="503"/>
                </a:lnTo>
                <a:lnTo>
                  <a:pt x="389" y="504"/>
                </a:lnTo>
                <a:lnTo>
                  <a:pt x="388" y="505"/>
                </a:lnTo>
                <a:lnTo>
                  <a:pt x="387" y="508"/>
                </a:lnTo>
                <a:lnTo>
                  <a:pt x="386" y="511"/>
                </a:lnTo>
                <a:lnTo>
                  <a:pt x="384" y="517"/>
                </a:lnTo>
                <a:lnTo>
                  <a:pt x="383" y="522"/>
                </a:lnTo>
                <a:lnTo>
                  <a:pt x="382" y="524"/>
                </a:lnTo>
                <a:lnTo>
                  <a:pt x="382" y="526"/>
                </a:lnTo>
                <a:lnTo>
                  <a:pt x="382" y="528"/>
                </a:lnTo>
                <a:lnTo>
                  <a:pt x="381" y="531"/>
                </a:lnTo>
                <a:lnTo>
                  <a:pt x="381" y="533"/>
                </a:lnTo>
                <a:lnTo>
                  <a:pt x="381" y="535"/>
                </a:lnTo>
                <a:lnTo>
                  <a:pt x="381" y="536"/>
                </a:lnTo>
                <a:lnTo>
                  <a:pt x="382" y="538"/>
                </a:lnTo>
                <a:lnTo>
                  <a:pt x="382" y="539"/>
                </a:lnTo>
                <a:lnTo>
                  <a:pt x="382" y="540"/>
                </a:lnTo>
                <a:lnTo>
                  <a:pt x="383" y="541"/>
                </a:lnTo>
                <a:lnTo>
                  <a:pt x="385" y="544"/>
                </a:lnTo>
                <a:lnTo>
                  <a:pt x="386" y="545"/>
                </a:lnTo>
                <a:lnTo>
                  <a:pt x="386" y="546"/>
                </a:lnTo>
                <a:lnTo>
                  <a:pt x="387" y="547"/>
                </a:lnTo>
                <a:lnTo>
                  <a:pt x="387" y="548"/>
                </a:lnTo>
                <a:lnTo>
                  <a:pt x="387" y="550"/>
                </a:lnTo>
                <a:lnTo>
                  <a:pt x="387" y="551"/>
                </a:lnTo>
                <a:lnTo>
                  <a:pt x="386" y="552"/>
                </a:lnTo>
                <a:lnTo>
                  <a:pt x="386" y="553"/>
                </a:lnTo>
                <a:lnTo>
                  <a:pt x="385" y="554"/>
                </a:lnTo>
                <a:lnTo>
                  <a:pt x="384" y="555"/>
                </a:lnTo>
                <a:lnTo>
                  <a:pt x="382" y="556"/>
                </a:lnTo>
                <a:lnTo>
                  <a:pt x="381" y="557"/>
                </a:lnTo>
                <a:lnTo>
                  <a:pt x="380" y="557"/>
                </a:lnTo>
                <a:lnTo>
                  <a:pt x="379" y="557"/>
                </a:lnTo>
                <a:lnTo>
                  <a:pt x="377" y="557"/>
                </a:lnTo>
                <a:lnTo>
                  <a:pt x="374" y="557"/>
                </a:lnTo>
                <a:lnTo>
                  <a:pt x="372" y="556"/>
                </a:lnTo>
                <a:lnTo>
                  <a:pt x="365" y="555"/>
                </a:lnTo>
                <a:lnTo>
                  <a:pt x="361" y="553"/>
                </a:lnTo>
                <a:lnTo>
                  <a:pt x="359" y="553"/>
                </a:lnTo>
                <a:lnTo>
                  <a:pt x="357" y="552"/>
                </a:lnTo>
                <a:lnTo>
                  <a:pt x="352" y="550"/>
                </a:lnTo>
                <a:lnTo>
                  <a:pt x="351" y="550"/>
                </a:lnTo>
                <a:lnTo>
                  <a:pt x="348" y="548"/>
                </a:lnTo>
                <a:lnTo>
                  <a:pt x="347" y="548"/>
                </a:lnTo>
                <a:lnTo>
                  <a:pt x="345" y="547"/>
                </a:lnTo>
                <a:lnTo>
                  <a:pt x="343" y="547"/>
                </a:lnTo>
                <a:lnTo>
                  <a:pt x="337" y="546"/>
                </a:lnTo>
                <a:lnTo>
                  <a:pt x="333" y="545"/>
                </a:lnTo>
                <a:lnTo>
                  <a:pt x="331" y="545"/>
                </a:lnTo>
                <a:lnTo>
                  <a:pt x="330" y="545"/>
                </a:lnTo>
                <a:lnTo>
                  <a:pt x="328" y="545"/>
                </a:lnTo>
                <a:lnTo>
                  <a:pt x="327" y="545"/>
                </a:lnTo>
                <a:lnTo>
                  <a:pt x="325" y="545"/>
                </a:lnTo>
                <a:lnTo>
                  <a:pt x="324" y="545"/>
                </a:lnTo>
                <a:lnTo>
                  <a:pt x="323" y="546"/>
                </a:lnTo>
                <a:lnTo>
                  <a:pt x="322" y="546"/>
                </a:lnTo>
                <a:lnTo>
                  <a:pt x="321" y="546"/>
                </a:lnTo>
                <a:lnTo>
                  <a:pt x="321" y="547"/>
                </a:lnTo>
                <a:lnTo>
                  <a:pt x="320" y="548"/>
                </a:lnTo>
                <a:lnTo>
                  <a:pt x="319" y="548"/>
                </a:lnTo>
                <a:lnTo>
                  <a:pt x="318" y="549"/>
                </a:lnTo>
                <a:lnTo>
                  <a:pt x="318" y="551"/>
                </a:lnTo>
                <a:lnTo>
                  <a:pt x="317" y="552"/>
                </a:lnTo>
                <a:lnTo>
                  <a:pt x="317" y="553"/>
                </a:lnTo>
                <a:lnTo>
                  <a:pt x="316" y="558"/>
                </a:lnTo>
                <a:lnTo>
                  <a:pt x="315" y="565"/>
                </a:lnTo>
                <a:lnTo>
                  <a:pt x="314" y="567"/>
                </a:lnTo>
                <a:lnTo>
                  <a:pt x="314" y="571"/>
                </a:lnTo>
                <a:lnTo>
                  <a:pt x="313" y="573"/>
                </a:lnTo>
                <a:lnTo>
                  <a:pt x="313" y="574"/>
                </a:lnTo>
                <a:lnTo>
                  <a:pt x="312" y="575"/>
                </a:lnTo>
                <a:lnTo>
                  <a:pt x="312" y="576"/>
                </a:lnTo>
                <a:lnTo>
                  <a:pt x="311" y="578"/>
                </a:lnTo>
                <a:lnTo>
                  <a:pt x="309" y="580"/>
                </a:lnTo>
                <a:lnTo>
                  <a:pt x="307" y="582"/>
                </a:lnTo>
                <a:lnTo>
                  <a:pt x="305" y="585"/>
                </a:lnTo>
                <a:lnTo>
                  <a:pt x="304" y="586"/>
                </a:lnTo>
                <a:lnTo>
                  <a:pt x="302" y="588"/>
                </a:lnTo>
                <a:lnTo>
                  <a:pt x="301" y="589"/>
                </a:lnTo>
              </a:path>
            </a:pathLst>
          </a:custGeom>
          <a:noFill/>
          <a:ln w="26988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329" name="Freeform 266">
            <a:extLst>
              <a:ext uri="{FF2B5EF4-FFF2-40B4-BE49-F238E27FC236}">
                <a16:creationId xmlns:a16="http://schemas.microsoft.com/office/drawing/2014/main" id="{F49EBAC0-E8AF-4903-9DFE-23F0BE44F72C}"/>
              </a:ext>
            </a:extLst>
          </p:cNvPr>
          <p:cNvSpPr>
            <a:spLocks/>
          </p:cNvSpPr>
          <p:nvPr/>
        </p:nvSpPr>
        <p:spPr bwMode="auto">
          <a:xfrm>
            <a:off x="7979825" y="2496150"/>
            <a:ext cx="541113" cy="671551"/>
          </a:xfrm>
          <a:custGeom>
            <a:avLst/>
            <a:gdLst>
              <a:gd name="T0" fmla="*/ 510 w 531"/>
              <a:gd name="T1" fmla="*/ 580 h 659"/>
              <a:gd name="T2" fmla="*/ 507 w 531"/>
              <a:gd name="T3" fmla="*/ 614 h 659"/>
              <a:gd name="T4" fmla="*/ 500 w 531"/>
              <a:gd name="T5" fmla="*/ 640 h 659"/>
              <a:gd name="T6" fmla="*/ 489 w 531"/>
              <a:gd name="T7" fmla="*/ 642 h 659"/>
              <a:gd name="T8" fmla="*/ 476 w 531"/>
              <a:gd name="T9" fmla="*/ 630 h 659"/>
              <a:gd name="T10" fmla="*/ 461 w 531"/>
              <a:gd name="T11" fmla="*/ 618 h 659"/>
              <a:gd name="T12" fmla="*/ 441 w 531"/>
              <a:gd name="T13" fmla="*/ 625 h 659"/>
              <a:gd name="T14" fmla="*/ 415 w 531"/>
              <a:gd name="T15" fmla="*/ 618 h 659"/>
              <a:gd name="T16" fmla="*/ 398 w 531"/>
              <a:gd name="T17" fmla="*/ 603 h 659"/>
              <a:gd name="T18" fmla="*/ 391 w 531"/>
              <a:gd name="T19" fmla="*/ 613 h 659"/>
              <a:gd name="T20" fmla="*/ 382 w 531"/>
              <a:gd name="T21" fmla="*/ 634 h 659"/>
              <a:gd name="T22" fmla="*/ 366 w 531"/>
              <a:gd name="T23" fmla="*/ 639 h 659"/>
              <a:gd name="T24" fmla="*/ 356 w 531"/>
              <a:gd name="T25" fmla="*/ 650 h 659"/>
              <a:gd name="T26" fmla="*/ 340 w 531"/>
              <a:gd name="T27" fmla="*/ 659 h 659"/>
              <a:gd name="T28" fmla="*/ 307 w 531"/>
              <a:gd name="T29" fmla="*/ 644 h 659"/>
              <a:gd name="T30" fmla="*/ 266 w 531"/>
              <a:gd name="T31" fmla="*/ 636 h 659"/>
              <a:gd name="T32" fmla="*/ 238 w 531"/>
              <a:gd name="T33" fmla="*/ 634 h 659"/>
              <a:gd name="T34" fmla="*/ 216 w 531"/>
              <a:gd name="T35" fmla="*/ 622 h 659"/>
              <a:gd name="T36" fmla="*/ 206 w 531"/>
              <a:gd name="T37" fmla="*/ 608 h 659"/>
              <a:gd name="T38" fmla="*/ 207 w 531"/>
              <a:gd name="T39" fmla="*/ 598 h 659"/>
              <a:gd name="T40" fmla="*/ 219 w 531"/>
              <a:gd name="T41" fmla="*/ 587 h 659"/>
              <a:gd name="T42" fmla="*/ 205 w 531"/>
              <a:gd name="T43" fmla="*/ 570 h 659"/>
              <a:gd name="T44" fmla="*/ 184 w 531"/>
              <a:gd name="T45" fmla="*/ 556 h 659"/>
              <a:gd name="T46" fmla="*/ 156 w 531"/>
              <a:gd name="T47" fmla="*/ 533 h 659"/>
              <a:gd name="T48" fmla="*/ 125 w 531"/>
              <a:gd name="T49" fmla="*/ 516 h 659"/>
              <a:gd name="T50" fmla="*/ 113 w 531"/>
              <a:gd name="T51" fmla="*/ 501 h 659"/>
              <a:gd name="T52" fmla="*/ 103 w 531"/>
              <a:gd name="T53" fmla="*/ 478 h 659"/>
              <a:gd name="T54" fmla="*/ 88 w 531"/>
              <a:gd name="T55" fmla="*/ 454 h 659"/>
              <a:gd name="T56" fmla="*/ 72 w 531"/>
              <a:gd name="T57" fmla="*/ 444 h 659"/>
              <a:gd name="T58" fmla="*/ 51 w 531"/>
              <a:gd name="T59" fmla="*/ 435 h 659"/>
              <a:gd name="T60" fmla="*/ 34 w 531"/>
              <a:gd name="T61" fmla="*/ 402 h 659"/>
              <a:gd name="T62" fmla="*/ 21 w 531"/>
              <a:gd name="T63" fmla="*/ 393 h 659"/>
              <a:gd name="T64" fmla="*/ 6 w 531"/>
              <a:gd name="T65" fmla="*/ 386 h 659"/>
              <a:gd name="T66" fmla="*/ 0 w 531"/>
              <a:gd name="T67" fmla="*/ 368 h 659"/>
              <a:gd name="T68" fmla="*/ 9 w 531"/>
              <a:gd name="T69" fmla="*/ 340 h 659"/>
              <a:gd name="T70" fmla="*/ 23 w 531"/>
              <a:gd name="T71" fmla="*/ 330 h 659"/>
              <a:gd name="T72" fmla="*/ 25 w 531"/>
              <a:gd name="T73" fmla="*/ 310 h 659"/>
              <a:gd name="T74" fmla="*/ 24 w 531"/>
              <a:gd name="T75" fmla="*/ 283 h 659"/>
              <a:gd name="T76" fmla="*/ 37 w 531"/>
              <a:gd name="T77" fmla="*/ 272 h 659"/>
              <a:gd name="T78" fmla="*/ 55 w 531"/>
              <a:gd name="T79" fmla="*/ 263 h 659"/>
              <a:gd name="T80" fmla="*/ 70 w 531"/>
              <a:gd name="T81" fmla="*/ 245 h 659"/>
              <a:gd name="T82" fmla="*/ 76 w 531"/>
              <a:gd name="T83" fmla="*/ 231 h 659"/>
              <a:gd name="T84" fmla="*/ 69 w 531"/>
              <a:gd name="T85" fmla="*/ 215 h 659"/>
              <a:gd name="T86" fmla="*/ 80 w 531"/>
              <a:gd name="T87" fmla="*/ 204 h 659"/>
              <a:gd name="T88" fmla="*/ 77 w 531"/>
              <a:gd name="T89" fmla="*/ 194 h 659"/>
              <a:gd name="T90" fmla="*/ 75 w 531"/>
              <a:gd name="T91" fmla="*/ 186 h 659"/>
              <a:gd name="T92" fmla="*/ 84 w 531"/>
              <a:gd name="T93" fmla="*/ 178 h 659"/>
              <a:gd name="T94" fmla="*/ 86 w 531"/>
              <a:gd name="T95" fmla="*/ 163 h 659"/>
              <a:gd name="T96" fmla="*/ 104 w 531"/>
              <a:gd name="T97" fmla="*/ 141 h 659"/>
              <a:gd name="T98" fmla="*/ 108 w 531"/>
              <a:gd name="T99" fmla="*/ 123 h 659"/>
              <a:gd name="T100" fmla="*/ 101 w 531"/>
              <a:gd name="T101" fmla="*/ 94 h 659"/>
              <a:gd name="T102" fmla="*/ 105 w 531"/>
              <a:gd name="T103" fmla="*/ 74 h 659"/>
              <a:gd name="T104" fmla="*/ 100 w 531"/>
              <a:gd name="T105" fmla="*/ 50 h 659"/>
              <a:gd name="T106" fmla="*/ 100 w 531"/>
              <a:gd name="T107" fmla="*/ 33 h 659"/>
              <a:gd name="T108" fmla="*/ 109 w 531"/>
              <a:gd name="T109" fmla="*/ 30 h 659"/>
              <a:gd name="T110" fmla="*/ 132 w 531"/>
              <a:gd name="T111" fmla="*/ 29 h 659"/>
              <a:gd name="T112" fmla="*/ 146 w 531"/>
              <a:gd name="T113" fmla="*/ 26 h 659"/>
              <a:gd name="T114" fmla="*/ 159 w 531"/>
              <a:gd name="T115" fmla="*/ 34 h 659"/>
              <a:gd name="T116" fmla="*/ 175 w 531"/>
              <a:gd name="T117" fmla="*/ 35 h 659"/>
              <a:gd name="T118" fmla="*/ 194 w 531"/>
              <a:gd name="T119" fmla="*/ 28 h 659"/>
              <a:gd name="T120" fmla="*/ 206 w 531"/>
              <a:gd name="T121" fmla="*/ 18 h 659"/>
              <a:gd name="T122" fmla="*/ 225 w 531"/>
              <a:gd name="T123" fmla="*/ 2 h 6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531" h="659">
                <a:moveTo>
                  <a:pt x="531" y="558"/>
                </a:moveTo>
                <a:lnTo>
                  <a:pt x="529" y="559"/>
                </a:lnTo>
                <a:lnTo>
                  <a:pt x="525" y="562"/>
                </a:lnTo>
                <a:lnTo>
                  <a:pt x="520" y="566"/>
                </a:lnTo>
                <a:lnTo>
                  <a:pt x="518" y="567"/>
                </a:lnTo>
                <a:lnTo>
                  <a:pt x="517" y="569"/>
                </a:lnTo>
                <a:lnTo>
                  <a:pt x="516" y="570"/>
                </a:lnTo>
                <a:lnTo>
                  <a:pt x="515" y="571"/>
                </a:lnTo>
                <a:lnTo>
                  <a:pt x="514" y="573"/>
                </a:lnTo>
                <a:lnTo>
                  <a:pt x="512" y="575"/>
                </a:lnTo>
                <a:lnTo>
                  <a:pt x="511" y="578"/>
                </a:lnTo>
                <a:lnTo>
                  <a:pt x="510" y="580"/>
                </a:lnTo>
                <a:lnTo>
                  <a:pt x="509" y="583"/>
                </a:lnTo>
                <a:lnTo>
                  <a:pt x="508" y="587"/>
                </a:lnTo>
                <a:lnTo>
                  <a:pt x="507" y="589"/>
                </a:lnTo>
                <a:lnTo>
                  <a:pt x="507" y="591"/>
                </a:lnTo>
                <a:lnTo>
                  <a:pt x="507" y="593"/>
                </a:lnTo>
                <a:lnTo>
                  <a:pt x="506" y="595"/>
                </a:lnTo>
                <a:lnTo>
                  <a:pt x="506" y="596"/>
                </a:lnTo>
                <a:lnTo>
                  <a:pt x="506" y="598"/>
                </a:lnTo>
                <a:lnTo>
                  <a:pt x="507" y="606"/>
                </a:lnTo>
                <a:lnTo>
                  <a:pt x="507" y="609"/>
                </a:lnTo>
                <a:lnTo>
                  <a:pt x="507" y="611"/>
                </a:lnTo>
                <a:lnTo>
                  <a:pt x="507" y="614"/>
                </a:lnTo>
                <a:lnTo>
                  <a:pt x="506" y="621"/>
                </a:lnTo>
                <a:lnTo>
                  <a:pt x="506" y="626"/>
                </a:lnTo>
                <a:lnTo>
                  <a:pt x="506" y="627"/>
                </a:lnTo>
                <a:lnTo>
                  <a:pt x="506" y="629"/>
                </a:lnTo>
                <a:lnTo>
                  <a:pt x="505" y="630"/>
                </a:lnTo>
                <a:lnTo>
                  <a:pt x="505" y="632"/>
                </a:lnTo>
                <a:lnTo>
                  <a:pt x="504" y="633"/>
                </a:lnTo>
                <a:lnTo>
                  <a:pt x="504" y="635"/>
                </a:lnTo>
                <a:lnTo>
                  <a:pt x="503" y="636"/>
                </a:lnTo>
                <a:lnTo>
                  <a:pt x="502" y="637"/>
                </a:lnTo>
                <a:lnTo>
                  <a:pt x="501" y="639"/>
                </a:lnTo>
                <a:lnTo>
                  <a:pt x="500" y="640"/>
                </a:lnTo>
                <a:lnTo>
                  <a:pt x="500" y="640"/>
                </a:lnTo>
                <a:lnTo>
                  <a:pt x="499" y="641"/>
                </a:lnTo>
                <a:lnTo>
                  <a:pt x="498" y="641"/>
                </a:lnTo>
                <a:lnTo>
                  <a:pt x="498" y="641"/>
                </a:lnTo>
                <a:lnTo>
                  <a:pt x="497" y="642"/>
                </a:lnTo>
                <a:lnTo>
                  <a:pt x="496" y="642"/>
                </a:lnTo>
                <a:lnTo>
                  <a:pt x="495" y="642"/>
                </a:lnTo>
                <a:lnTo>
                  <a:pt x="494" y="642"/>
                </a:lnTo>
                <a:lnTo>
                  <a:pt x="492" y="643"/>
                </a:lnTo>
                <a:lnTo>
                  <a:pt x="491" y="643"/>
                </a:lnTo>
                <a:lnTo>
                  <a:pt x="490" y="642"/>
                </a:lnTo>
                <a:lnTo>
                  <a:pt x="489" y="642"/>
                </a:lnTo>
                <a:lnTo>
                  <a:pt x="488" y="642"/>
                </a:lnTo>
                <a:lnTo>
                  <a:pt x="487" y="642"/>
                </a:lnTo>
                <a:lnTo>
                  <a:pt x="486" y="641"/>
                </a:lnTo>
                <a:lnTo>
                  <a:pt x="486" y="641"/>
                </a:lnTo>
                <a:lnTo>
                  <a:pt x="485" y="640"/>
                </a:lnTo>
                <a:lnTo>
                  <a:pt x="484" y="639"/>
                </a:lnTo>
                <a:lnTo>
                  <a:pt x="483" y="639"/>
                </a:lnTo>
                <a:lnTo>
                  <a:pt x="482" y="637"/>
                </a:lnTo>
                <a:lnTo>
                  <a:pt x="479" y="633"/>
                </a:lnTo>
                <a:lnTo>
                  <a:pt x="478" y="632"/>
                </a:lnTo>
                <a:lnTo>
                  <a:pt x="477" y="631"/>
                </a:lnTo>
                <a:lnTo>
                  <a:pt x="476" y="630"/>
                </a:lnTo>
                <a:lnTo>
                  <a:pt x="474" y="629"/>
                </a:lnTo>
                <a:lnTo>
                  <a:pt x="473" y="629"/>
                </a:lnTo>
                <a:lnTo>
                  <a:pt x="471" y="628"/>
                </a:lnTo>
                <a:lnTo>
                  <a:pt x="470" y="627"/>
                </a:lnTo>
                <a:lnTo>
                  <a:pt x="469" y="627"/>
                </a:lnTo>
                <a:lnTo>
                  <a:pt x="468" y="626"/>
                </a:lnTo>
                <a:lnTo>
                  <a:pt x="467" y="625"/>
                </a:lnTo>
                <a:lnTo>
                  <a:pt x="466" y="624"/>
                </a:lnTo>
                <a:lnTo>
                  <a:pt x="466" y="623"/>
                </a:lnTo>
                <a:lnTo>
                  <a:pt x="463" y="620"/>
                </a:lnTo>
                <a:lnTo>
                  <a:pt x="462" y="619"/>
                </a:lnTo>
                <a:lnTo>
                  <a:pt x="461" y="618"/>
                </a:lnTo>
                <a:lnTo>
                  <a:pt x="461" y="617"/>
                </a:lnTo>
                <a:lnTo>
                  <a:pt x="460" y="617"/>
                </a:lnTo>
                <a:lnTo>
                  <a:pt x="459" y="617"/>
                </a:lnTo>
                <a:lnTo>
                  <a:pt x="458" y="616"/>
                </a:lnTo>
                <a:lnTo>
                  <a:pt x="457" y="617"/>
                </a:lnTo>
                <a:lnTo>
                  <a:pt x="456" y="617"/>
                </a:lnTo>
                <a:lnTo>
                  <a:pt x="455" y="617"/>
                </a:lnTo>
                <a:lnTo>
                  <a:pt x="454" y="618"/>
                </a:lnTo>
                <a:lnTo>
                  <a:pt x="445" y="623"/>
                </a:lnTo>
                <a:lnTo>
                  <a:pt x="444" y="624"/>
                </a:lnTo>
                <a:lnTo>
                  <a:pt x="442" y="625"/>
                </a:lnTo>
                <a:lnTo>
                  <a:pt x="441" y="625"/>
                </a:lnTo>
                <a:lnTo>
                  <a:pt x="440" y="626"/>
                </a:lnTo>
                <a:lnTo>
                  <a:pt x="439" y="626"/>
                </a:lnTo>
                <a:lnTo>
                  <a:pt x="438" y="626"/>
                </a:lnTo>
                <a:lnTo>
                  <a:pt x="437" y="626"/>
                </a:lnTo>
                <a:lnTo>
                  <a:pt x="436" y="626"/>
                </a:lnTo>
                <a:lnTo>
                  <a:pt x="435" y="626"/>
                </a:lnTo>
                <a:lnTo>
                  <a:pt x="434" y="625"/>
                </a:lnTo>
                <a:lnTo>
                  <a:pt x="430" y="624"/>
                </a:lnTo>
                <a:lnTo>
                  <a:pt x="424" y="622"/>
                </a:lnTo>
                <a:lnTo>
                  <a:pt x="422" y="621"/>
                </a:lnTo>
                <a:lnTo>
                  <a:pt x="417" y="619"/>
                </a:lnTo>
                <a:lnTo>
                  <a:pt x="415" y="618"/>
                </a:lnTo>
                <a:lnTo>
                  <a:pt x="414" y="617"/>
                </a:lnTo>
                <a:lnTo>
                  <a:pt x="413" y="617"/>
                </a:lnTo>
                <a:lnTo>
                  <a:pt x="412" y="616"/>
                </a:lnTo>
                <a:lnTo>
                  <a:pt x="411" y="615"/>
                </a:lnTo>
                <a:lnTo>
                  <a:pt x="409" y="612"/>
                </a:lnTo>
                <a:lnTo>
                  <a:pt x="407" y="611"/>
                </a:lnTo>
                <a:lnTo>
                  <a:pt x="403" y="607"/>
                </a:lnTo>
                <a:lnTo>
                  <a:pt x="401" y="605"/>
                </a:lnTo>
                <a:lnTo>
                  <a:pt x="400" y="604"/>
                </a:lnTo>
                <a:lnTo>
                  <a:pt x="399" y="603"/>
                </a:lnTo>
                <a:lnTo>
                  <a:pt x="398" y="603"/>
                </a:lnTo>
                <a:lnTo>
                  <a:pt x="398" y="603"/>
                </a:lnTo>
                <a:lnTo>
                  <a:pt x="396" y="603"/>
                </a:lnTo>
                <a:lnTo>
                  <a:pt x="396" y="603"/>
                </a:lnTo>
                <a:lnTo>
                  <a:pt x="395" y="603"/>
                </a:lnTo>
                <a:lnTo>
                  <a:pt x="394" y="604"/>
                </a:lnTo>
                <a:lnTo>
                  <a:pt x="393" y="604"/>
                </a:lnTo>
                <a:lnTo>
                  <a:pt x="393" y="605"/>
                </a:lnTo>
                <a:lnTo>
                  <a:pt x="392" y="605"/>
                </a:lnTo>
                <a:lnTo>
                  <a:pt x="392" y="606"/>
                </a:lnTo>
                <a:lnTo>
                  <a:pt x="391" y="606"/>
                </a:lnTo>
                <a:lnTo>
                  <a:pt x="391" y="607"/>
                </a:lnTo>
                <a:lnTo>
                  <a:pt x="391" y="608"/>
                </a:lnTo>
                <a:lnTo>
                  <a:pt x="391" y="613"/>
                </a:lnTo>
                <a:lnTo>
                  <a:pt x="390" y="615"/>
                </a:lnTo>
                <a:lnTo>
                  <a:pt x="390" y="617"/>
                </a:lnTo>
                <a:lnTo>
                  <a:pt x="389" y="620"/>
                </a:lnTo>
                <a:lnTo>
                  <a:pt x="388" y="624"/>
                </a:lnTo>
                <a:lnTo>
                  <a:pt x="388" y="625"/>
                </a:lnTo>
                <a:lnTo>
                  <a:pt x="387" y="627"/>
                </a:lnTo>
                <a:lnTo>
                  <a:pt x="387" y="628"/>
                </a:lnTo>
                <a:lnTo>
                  <a:pt x="386" y="630"/>
                </a:lnTo>
                <a:lnTo>
                  <a:pt x="385" y="631"/>
                </a:lnTo>
                <a:lnTo>
                  <a:pt x="384" y="632"/>
                </a:lnTo>
                <a:lnTo>
                  <a:pt x="383" y="633"/>
                </a:lnTo>
                <a:lnTo>
                  <a:pt x="382" y="634"/>
                </a:lnTo>
                <a:lnTo>
                  <a:pt x="381" y="635"/>
                </a:lnTo>
                <a:lnTo>
                  <a:pt x="381" y="636"/>
                </a:lnTo>
                <a:lnTo>
                  <a:pt x="380" y="636"/>
                </a:lnTo>
                <a:lnTo>
                  <a:pt x="379" y="636"/>
                </a:lnTo>
                <a:lnTo>
                  <a:pt x="378" y="637"/>
                </a:lnTo>
                <a:lnTo>
                  <a:pt x="377" y="637"/>
                </a:lnTo>
                <a:lnTo>
                  <a:pt x="372" y="637"/>
                </a:lnTo>
                <a:lnTo>
                  <a:pt x="370" y="638"/>
                </a:lnTo>
                <a:lnTo>
                  <a:pt x="368" y="638"/>
                </a:lnTo>
                <a:lnTo>
                  <a:pt x="367" y="638"/>
                </a:lnTo>
                <a:lnTo>
                  <a:pt x="367" y="639"/>
                </a:lnTo>
                <a:lnTo>
                  <a:pt x="366" y="639"/>
                </a:lnTo>
                <a:lnTo>
                  <a:pt x="365" y="640"/>
                </a:lnTo>
                <a:lnTo>
                  <a:pt x="365" y="640"/>
                </a:lnTo>
                <a:lnTo>
                  <a:pt x="364" y="642"/>
                </a:lnTo>
                <a:lnTo>
                  <a:pt x="363" y="644"/>
                </a:lnTo>
                <a:lnTo>
                  <a:pt x="362" y="646"/>
                </a:lnTo>
                <a:lnTo>
                  <a:pt x="362" y="646"/>
                </a:lnTo>
                <a:lnTo>
                  <a:pt x="362" y="647"/>
                </a:lnTo>
                <a:lnTo>
                  <a:pt x="361" y="648"/>
                </a:lnTo>
                <a:lnTo>
                  <a:pt x="360" y="648"/>
                </a:lnTo>
                <a:lnTo>
                  <a:pt x="359" y="649"/>
                </a:lnTo>
                <a:lnTo>
                  <a:pt x="358" y="649"/>
                </a:lnTo>
                <a:lnTo>
                  <a:pt x="356" y="650"/>
                </a:lnTo>
                <a:lnTo>
                  <a:pt x="354" y="651"/>
                </a:lnTo>
                <a:lnTo>
                  <a:pt x="353" y="651"/>
                </a:lnTo>
                <a:lnTo>
                  <a:pt x="352" y="651"/>
                </a:lnTo>
                <a:lnTo>
                  <a:pt x="351" y="652"/>
                </a:lnTo>
                <a:lnTo>
                  <a:pt x="350" y="653"/>
                </a:lnTo>
                <a:lnTo>
                  <a:pt x="349" y="653"/>
                </a:lnTo>
                <a:lnTo>
                  <a:pt x="346" y="656"/>
                </a:lnTo>
                <a:lnTo>
                  <a:pt x="345" y="657"/>
                </a:lnTo>
                <a:lnTo>
                  <a:pt x="344" y="658"/>
                </a:lnTo>
                <a:lnTo>
                  <a:pt x="343" y="659"/>
                </a:lnTo>
                <a:lnTo>
                  <a:pt x="342" y="659"/>
                </a:lnTo>
                <a:lnTo>
                  <a:pt x="340" y="659"/>
                </a:lnTo>
                <a:lnTo>
                  <a:pt x="339" y="659"/>
                </a:lnTo>
                <a:lnTo>
                  <a:pt x="339" y="659"/>
                </a:lnTo>
                <a:lnTo>
                  <a:pt x="338" y="659"/>
                </a:lnTo>
                <a:lnTo>
                  <a:pt x="337" y="658"/>
                </a:lnTo>
                <a:lnTo>
                  <a:pt x="333" y="657"/>
                </a:lnTo>
                <a:lnTo>
                  <a:pt x="328" y="654"/>
                </a:lnTo>
                <a:lnTo>
                  <a:pt x="324" y="652"/>
                </a:lnTo>
                <a:lnTo>
                  <a:pt x="313" y="647"/>
                </a:lnTo>
                <a:lnTo>
                  <a:pt x="311" y="646"/>
                </a:lnTo>
                <a:lnTo>
                  <a:pt x="309" y="645"/>
                </a:lnTo>
                <a:lnTo>
                  <a:pt x="308" y="645"/>
                </a:lnTo>
                <a:lnTo>
                  <a:pt x="307" y="644"/>
                </a:lnTo>
                <a:lnTo>
                  <a:pt x="302" y="644"/>
                </a:lnTo>
                <a:lnTo>
                  <a:pt x="299" y="643"/>
                </a:lnTo>
                <a:lnTo>
                  <a:pt x="297" y="643"/>
                </a:lnTo>
                <a:lnTo>
                  <a:pt x="291" y="640"/>
                </a:lnTo>
                <a:lnTo>
                  <a:pt x="284" y="638"/>
                </a:lnTo>
                <a:lnTo>
                  <a:pt x="280" y="637"/>
                </a:lnTo>
                <a:lnTo>
                  <a:pt x="279" y="637"/>
                </a:lnTo>
                <a:lnTo>
                  <a:pt x="277" y="636"/>
                </a:lnTo>
                <a:lnTo>
                  <a:pt x="274" y="636"/>
                </a:lnTo>
                <a:lnTo>
                  <a:pt x="269" y="636"/>
                </a:lnTo>
                <a:lnTo>
                  <a:pt x="268" y="636"/>
                </a:lnTo>
                <a:lnTo>
                  <a:pt x="266" y="636"/>
                </a:lnTo>
                <a:lnTo>
                  <a:pt x="260" y="635"/>
                </a:lnTo>
                <a:lnTo>
                  <a:pt x="258" y="634"/>
                </a:lnTo>
                <a:lnTo>
                  <a:pt x="254" y="634"/>
                </a:lnTo>
                <a:lnTo>
                  <a:pt x="253" y="634"/>
                </a:lnTo>
                <a:lnTo>
                  <a:pt x="251" y="634"/>
                </a:lnTo>
                <a:lnTo>
                  <a:pt x="246" y="635"/>
                </a:lnTo>
                <a:lnTo>
                  <a:pt x="244" y="635"/>
                </a:lnTo>
                <a:lnTo>
                  <a:pt x="242" y="635"/>
                </a:lnTo>
                <a:lnTo>
                  <a:pt x="241" y="635"/>
                </a:lnTo>
                <a:lnTo>
                  <a:pt x="240" y="635"/>
                </a:lnTo>
                <a:lnTo>
                  <a:pt x="239" y="635"/>
                </a:lnTo>
                <a:lnTo>
                  <a:pt x="238" y="634"/>
                </a:lnTo>
                <a:lnTo>
                  <a:pt x="235" y="633"/>
                </a:lnTo>
                <a:lnTo>
                  <a:pt x="234" y="632"/>
                </a:lnTo>
                <a:lnTo>
                  <a:pt x="231" y="632"/>
                </a:lnTo>
                <a:lnTo>
                  <a:pt x="227" y="631"/>
                </a:lnTo>
                <a:lnTo>
                  <a:pt x="226" y="630"/>
                </a:lnTo>
                <a:lnTo>
                  <a:pt x="225" y="630"/>
                </a:lnTo>
                <a:lnTo>
                  <a:pt x="224" y="630"/>
                </a:lnTo>
                <a:lnTo>
                  <a:pt x="222" y="628"/>
                </a:lnTo>
                <a:lnTo>
                  <a:pt x="219" y="625"/>
                </a:lnTo>
                <a:lnTo>
                  <a:pt x="218" y="624"/>
                </a:lnTo>
                <a:lnTo>
                  <a:pt x="217" y="624"/>
                </a:lnTo>
                <a:lnTo>
                  <a:pt x="216" y="622"/>
                </a:lnTo>
                <a:lnTo>
                  <a:pt x="215" y="621"/>
                </a:lnTo>
                <a:lnTo>
                  <a:pt x="215" y="620"/>
                </a:lnTo>
                <a:lnTo>
                  <a:pt x="214" y="619"/>
                </a:lnTo>
                <a:lnTo>
                  <a:pt x="213" y="616"/>
                </a:lnTo>
                <a:lnTo>
                  <a:pt x="212" y="615"/>
                </a:lnTo>
                <a:lnTo>
                  <a:pt x="212" y="614"/>
                </a:lnTo>
                <a:lnTo>
                  <a:pt x="211" y="614"/>
                </a:lnTo>
                <a:lnTo>
                  <a:pt x="211" y="613"/>
                </a:lnTo>
                <a:lnTo>
                  <a:pt x="209" y="611"/>
                </a:lnTo>
                <a:lnTo>
                  <a:pt x="208" y="610"/>
                </a:lnTo>
                <a:lnTo>
                  <a:pt x="207" y="609"/>
                </a:lnTo>
                <a:lnTo>
                  <a:pt x="206" y="608"/>
                </a:lnTo>
                <a:lnTo>
                  <a:pt x="205" y="607"/>
                </a:lnTo>
                <a:lnTo>
                  <a:pt x="205" y="606"/>
                </a:lnTo>
                <a:lnTo>
                  <a:pt x="204" y="605"/>
                </a:lnTo>
                <a:lnTo>
                  <a:pt x="204" y="604"/>
                </a:lnTo>
                <a:lnTo>
                  <a:pt x="204" y="603"/>
                </a:lnTo>
                <a:lnTo>
                  <a:pt x="204" y="603"/>
                </a:lnTo>
                <a:lnTo>
                  <a:pt x="205" y="602"/>
                </a:lnTo>
                <a:lnTo>
                  <a:pt x="205" y="601"/>
                </a:lnTo>
                <a:lnTo>
                  <a:pt x="205" y="600"/>
                </a:lnTo>
                <a:lnTo>
                  <a:pt x="206" y="599"/>
                </a:lnTo>
                <a:lnTo>
                  <a:pt x="207" y="599"/>
                </a:lnTo>
                <a:lnTo>
                  <a:pt x="207" y="598"/>
                </a:lnTo>
                <a:lnTo>
                  <a:pt x="209" y="597"/>
                </a:lnTo>
                <a:lnTo>
                  <a:pt x="210" y="596"/>
                </a:lnTo>
                <a:lnTo>
                  <a:pt x="211" y="595"/>
                </a:lnTo>
                <a:lnTo>
                  <a:pt x="215" y="594"/>
                </a:lnTo>
                <a:lnTo>
                  <a:pt x="216" y="593"/>
                </a:lnTo>
                <a:lnTo>
                  <a:pt x="216" y="593"/>
                </a:lnTo>
                <a:lnTo>
                  <a:pt x="217" y="592"/>
                </a:lnTo>
                <a:lnTo>
                  <a:pt x="217" y="591"/>
                </a:lnTo>
                <a:lnTo>
                  <a:pt x="218" y="591"/>
                </a:lnTo>
                <a:lnTo>
                  <a:pt x="218" y="590"/>
                </a:lnTo>
                <a:lnTo>
                  <a:pt x="219" y="589"/>
                </a:lnTo>
                <a:lnTo>
                  <a:pt x="219" y="587"/>
                </a:lnTo>
                <a:lnTo>
                  <a:pt x="219" y="586"/>
                </a:lnTo>
                <a:lnTo>
                  <a:pt x="219" y="585"/>
                </a:lnTo>
                <a:lnTo>
                  <a:pt x="218" y="584"/>
                </a:lnTo>
                <a:lnTo>
                  <a:pt x="218" y="583"/>
                </a:lnTo>
                <a:lnTo>
                  <a:pt x="217" y="583"/>
                </a:lnTo>
                <a:lnTo>
                  <a:pt x="217" y="582"/>
                </a:lnTo>
                <a:lnTo>
                  <a:pt x="216" y="581"/>
                </a:lnTo>
                <a:lnTo>
                  <a:pt x="212" y="578"/>
                </a:lnTo>
                <a:lnTo>
                  <a:pt x="210" y="577"/>
                </a:lnTo>
                <a:lnTo>
                  <a:pt x="209" y="576"/>
                </a:lnTo>
                <a:lnTo>
                  <a:pt x="208" y="574"/>
                </a:lnTo>
                <a:lnTo>
                  <a:pt x="205" y="570"/>
                </a:lnTo>
                <a:lnTo>
                  <a:pt x="203" y="568"/>
                </a:lnTo>
                <a:lnTo>
                  <a:pt x="201" y="566"/>
                </a:lnTo>
                <a:lnTo>
                  <a:pt x="200" y="564"/>
                </a:lnTo>
                <a:lnTo>
                  <a:pt x="198" y="563"/>
                </a:lnTo>
                <a:lnTo>
                  <a:pt x="197" y="562"/>
                </a:lnTo>
                <a:lnTo>
                  <a:pt x="196" y="561"/>
                </a:lnTo>
                <a:lnTo>
                  <a:pt x="195" y="560"/>
                </a:lnTo>
                <a:lnTo>
                  <a:pt x="194" y="560"/>
                </a:lnTo>
                <a:lnTo>
                  <a:pt x="193" y="559"/>
                </a:lnTo>
                <a:lnTo>
                  <a:pt x="190" y="558"/>
                </a:lnTo>
                <a:lnTo>
                  <a:pt x="186" y="557"/>
                </a:lnTo>
                <a:lnTo>
                  <a:pt x="184" y="556"/>
                </a:lnTo>
                <a:lnTo>
                  <a:pt x="182" y="555"/>
                </a:lnTo>
                <a:lnTo>
                  <a:pt x="180" y="554"/>
                </a:lnTo>
                <a:lnTo>
                  <a:pt x="178" y="553"/>
                </a:lnTo>
                <a:lnTo>
                  <a:pt x="177" y="553"/>
                </a:lnTo>
                <a:lnTo>
                  <a:pt x="172" y="549"/>
                </a:lnTo>
                <a:lnTo>
                  <a:pt x="171" y="548"/>
                </a:lnTo>
                <a:lnTo>
                  <a:pt x="170" y="547"/>
                </a:lnTo>
                <a:lnTo>
                  <a:pt x="168" y="546"/>
                </a:lnTo>
                <a:lnTo>
                  <a:pt x="167" y="544"/>
                </a:lnTo>
                <a:lnTo>
                  <a:pt x="165" y="542"/>
                </a:lnTo>
                <a:lnTo>
                  <a:pt x="159" y="535"/>
                </a:lnTo>
                <a:lnTo>
                  <a:pt x="156" y="533"/>
                </a:lnTo>
                <a:lnTo>
                  <a:pt x="154" y="531"/>
                </a:lnTo>
                <a:lnTo>
                  <a:pt x="152" y="529"/>
                </a:lnTo>
                <a:lnTo>
                  <a:pt x="150" y="528"/>
                </a:lnTo>
                <a:lnTo>
                  <a:pt x="148" y="526"/>
                </a:lnTo>
                <a:lnTo>
                  <a:pt x="146" y="524"/>
                </a:lnTo>
                <a:lnTo>
                  <a:pt x="144" y="523"/>
                </a:lnTo>
                <a:lnTo>
                  <a:pt x="142" y="522"/>
                </a:lnTo>
                <a:lnTo>
                  <a:pt x="140" y="521"/>
                </a:lnTo>
                <a:lnTo>
                  <a:pt x="138" y="520"/>
                </a:lnTo>
                <a:lnTo>
                  <a:pt x="136" y="519"/>
                </a:lnTo>
                <a:lnTo>
                  <a:pt x="134" y="518"/>
                </a:lnTo>
                <a:lnTo>
                  <a:pt x="125" y="516"/>
                </a:lnTo>
                <a:lnTo>
                  <a:pt x="123" y="515"/>
                </a:lnTo>
                <a:lnTo>
                  <a:pt x="121" y="514"/>
                </a:lnTo>
                <a:lnTo>
                  <a:pt x="120" y="514"/>
                </a:lnTo>
                <a:lnTo>
                  <a:pt x="118" y="513"/>
                </a:lnTo>
                <a:lnTo>
                  <a:pt x="117" y="512"/>
                </a:lnTo>
                <a:lnTo>
                  <a:pt x="117" y="512"/>
                </a:lnTo>
                <a:lnTo>
                  <a:pt x="116" y="511"/>
                </a:lnTo>
                <a:lnTo>
                  <a:pt x="115" y="510"/>
                </a:lnTo>
                <a:lnTo>
                  <a:pt x="115" y="508"/>
                </a:lnTo>
                <a:lnTo>
                  <a:pt x="114" y="506"/>
                </a:lnTo>
                <a:lnTo>
                  <a:pt x="114" y="505"/>
                </a:lnTo>
                <a:lnTo>
                  <a:pt x="113" y="501"/>
                </a:lnTo>
                <a:lnTo>
                  <a:pt x="113" y="499"/>
                </a:lnTo>
                <a:lnTo>
                  <a:pt x="113" y="498"/>
                </a:lnTo>
                <a:lnTo>
                  <a:pt x="112" y="496"/>
                </a:lnTo>
                <a:lnTo>
                  <a:pt x="111" y="493"/>
                </a:lnTo>
                <a:lnTo>
                  <a:pt x="108" y="487"/>
                </a:lnTo>
                <a:lnTo>
                  <a:pt x="107" y="485"/>
                </a:lnTo>
                <a:lnTo>
                  <a:pt x="107" y="483"/>
                </a:lnTo>
                <a:lnTo>
                  <a:pt x="105" y="481"/>
                </a:lnTo>
                <a:lnTo>
                  <a:pt x="105" y="480"/>
                </a:lnTo>
                <a:lnTo>
                  <a:pt x="104" y="480"/>
                </a:lnTo>
                <a:lnTo>
                  <a:pt x="103" y="479"/>
                </a:lnTo>
                <a:lnTo>
                  <a:pt x="103" y="478"/>
                </a:lnTo>
                <a:lnTo>
                  <a:pt x="99" y="476"/>
                </a:lnTo>
                <a:lnTo>
                  <a:pt x="98" y="475"/>
                </a:lnTo>
                <a:lnTo>
                  <a:pt x="97" y="474"/>
                </a:lnTo>
                <a:lnTo>
                  <a:pt x="97" y="473"/>
                </a:lnTo>
                <a:lnTo>
                  <a:pt x="96" y="473"/>
                </a:lnTo>
                <a:lnTo>
                  <a:pt x="95" y="472"/>
                </a:lnTo>
                <a:lnTo>
                  <a:pt x="95" y="470"/>
                </a:lnTo>
                <a:lnTo>
                  <a:pt x="94" y="469"/>
                </a:lnTo>
                <a:lnTo>
                  <a:pt x="93" y="467"/>
                </a:lnTo>
                <a:lnTo>
                  <a:pt x="92" y="465"/>
                </a:lnTo>
                <a:lnTo>
                  <a:pt x="90" y="459"/>
                </a:lnTo>
                <a:lnTo>
                  <a:pt x="88" y="454"/>
                </a:lnTo>
                <a:lnTo>
                  <a:pt x="87" y="451"/>
                </a:lnTo>
                <a:lnTo>
                  <a:pt x="86" y="449"/>
                </a:lnTo>
                <a:lnTo>
                  <a:pt x="85" y="448"/>
                </a:lnTo>
                <a:lnTo>
                  <a:pt x="84" y="446"/>
                </a:lnTo>
                <a:lnTo>
                  <a:pt x="83" y="445"/>
                </a:lnTo>
                <a:lnTo>
                  <a:pt x="82" y="444"/>
                </a:lnTo>
                <a:lnTo>
                  <a:pt x="82" y="444"/>
                </a:lnTo>
                <a:lnTo>
                  <a:pt x="81" y="444"/>
                </a:lnTo>
                <a:lnTo>
                  <a:pt x="80" y="443"/>
                </a:lnTo>
                <a:lnTo>
                  <a:pt x="79" y="443"/>
                </a:lnTo>
                <a:lnTo>
                  <a:pt x="75" y="444"/>
                </a:lnTo>
                <a:lnTo>
                  <a:pt x="72" y="444"/>
                </a:lnTo>
                <a:lnTo>
                  <a:pt x="70" y="444"/>
                </a:lnTo>
                <a:lnTo>
                  <a:pt x="66" y="444"/>
                </a:lnTo>
                <a:lnTo>
                  <a:pt x="65" y="444"/>
                </a:lnTo>
                <a:lnTo>
                  <a:pt x="63" y="444"/>
                </a:lnTo>
                <a:lnTo>
                  <a:pt x="61" y="443"/>
                </a:lnTo>
                <a:lnTo>
                  <a:pt x="60" y="443"/>
                </a:lnTo>
                <a:lnTo>
                  <a:pt x="58" y="442"/>
                </a:lnTo>
                <a:lnTo>
                  <a:pt x="58" y="442"/>
                </a:lnTo>
                <a:lnTo>
                  <a:pt x="57" y="441"/>
                </a:lnTo>
                <a:lnTo>
                  <a:pt x="56" y="440"/>
                </a:lnTo>
                <a:lnTo>
                  <a:pt x="55" y="439"/>
                </a:lnTo>
                <a:lnTo>
                  <a:pt x="51" y="435"/>
                </a:lnTo>
                <a:lnTo>
                  <a:pt x="50" y="434"/>
                </a:lnTo>
                <a:lnTo>
                  <a:pt x="49" y="432"/>
                </a:lnTo>
                <a:lnTo>
                  <a:pt x="47" y="430"/>
                </a:lnTo>
                <a:lnTo>
                  <a:pt x="46" y="427"/>
                </a:lnTo>
                <a:lnTo>
                  <a:pt x="43" y="422"/>
                </a:lnTo>
                <a:lnTo>
                  <a:pt x="42" y="419"/>
                </a:lnTo>
                <a:lnTo>
                  <a:pt x="40" y="413"/>
                </a:lnTo>
                <a:lnTo>
                  <a:pt x="37" y="408"/>
                </a:lnTo>
                <a:lnTo>
                  <a:pt x="36" y="404"/>
                </a:lnTo>
                <a:lnTo>
                  <a:pt x="35" y="403"/>
                </a:lnTo>
                <a:lnTo>
                  <a:pt x="35" y="402"/>
                </a:lnTo>
                <a:lnTo>
                  <a:pt x="34" y="402"/>
                </a:lnTo>
                <a:lnTo>
                  <a:pt x="34" y="402"/>
                </a:lnTo>
                <a:lnTo>
                  <a:pt x="34" y="401"/>
                </a:lnTo>
                <a:lnTo>
                  <a:pt x="33" y="401"/>
                </a:lnTo>
                <a:lnTo>
                  <a:pt x="32" y="401"/>
                </a:lnTo>
                <a:lnTo>
                  <a:pt x="29" y="401"/>
                </a:lnTo>
                <a:lnTo>
                  <a:pt x="28" y="401"/>
                </a:lnTo>
                <a:lnTo>
                  <a:pt x="27" y="401"/>
                </a:lnTo>
                <a:lnTo>
                  <a:pt x="26" y="400"/>
                </a:lnTo>
                <a:lnTo>
                  <a:pt x="25" y="399"/>
                </a:lnTo>
                <a:lnTo>
                  <a:pt x="24" y="398"/>
                </a:lnTo>
                <a:lnTo>
                  <a:pt x="23" y="396"/>
                </a:lnTo>
                <a:lnTo>
                  <a:pt x="21" y="393"/>
                </a:lnTo>
                <a:lnTo>
                  <a:pt x="20" y="392"/>
                </a:lnTo>
                <a:lnTo>
                  <a:pt x="19" y="391"/>
                </a:lnTo>
                <a:lnTo>
                  <a:pt x="18" y="390"/>
                </a:lnTo>
                <a:lnTo>
                  <a:pt x="17" y="389"/>
                </a:lnTo>
                <a:lnTo>
                  <a:pt x="16" y="388"/>
                </a:lnTo>
                <a:lnTo>
                  <a:pt x="15" y="388"/>
                </a:lnTo>
                <a:lnTo>
                  <a:pt x="14" y="387"/>
                </a:lnTo>
                <a:lnTo>
                  <a:pt x="13" y="387"/>
                </a:lnTo>
                <a:lnTo>
                  <a:pt x="12" y="387"/>
                </a:lnTo>
                <a:lnTo>
                  <a:pt x="10" y="386"/>
                </a:lnTo>
                <a:lnTo>
                  <a:pt x="8" y="386"/>
                </a:lnTo>
                <a:lnTo>
                  <a:pt x="6" y="386"/>
                </a:lnTo>
                <a:lnTo>
                  <a:pt x="5" y="386"/>
                </a:lnTo>
                <a:lnTo>
                  <a:pt x="4" y="386"/>
                </a:lnTo>
                <a:lnTo>
                  <a:pt x="4" y="386"/>
                </a:lnTo>
                <a:lnTo>
                  <a:pt x="4" y="384"/>
                </a:lnTo>
                <a:lnTo>
                  <a:pt x="2" y="379"/>
                </a:lnTo>
                <a:lnTo>
                  <a:pt x="1" y="378"/>
                </a:lnTo>
                <a:lnTo>
                  <a:pt x="1" y="376"/>
                </a:lnTo>
                <a:lnTo>
                  <a:pt x="1" y="375"/>
                </a:lnTo>
                <a:lnTo>
                  <a:pt x="1" y="374"/>
                </a:lnTo>
                <a:lnTo>
                  <a:pt x="0" y="372"/>
                </a:lnTo>
                <a:lnTo>
                  <a:pt x="0" y="370"/>
                </a:lnTo>
                <a:lnTo>
                  <a:pt x="0" y="368"/>
                </a:lnTo>
                <a:lnTo>
                  <a:pt x="0" y="366"/>
                </a:lnTo>
                <a:lnTo>
                  <a:pt x="1" y="364"/>
                </a:lnTo>
                <a:lnTo>
                  <a:pt x="1" y="362"/>
                </a:lnTo>
                <a:lnTo>
                  <a:pt x="2" y="358"/>
                </a:lnTo>
                <a:lnTo>
                  <a:pt x="2" y="356"/>
                </a:lnTo>
                <a:lnTo>
                  <a:pt x="3" y="353"/>
                </a:lnTo>
                <a:lnTo>
                  <a:pt x="3" y="352"/>
                </a:lnTo>
                <a:lnTo>
                  <a:pt x="4" y="350"/>
                </a:lnTo>
                <a:lnTo>
                  <a:pt x="5" y="348"/>
                </a:lnTo>
                <a:lnTo>
                  <a:pt x="6" y="345"/>
                </a:lnTo>
                <a:lnTo>
                  <a:pt x="8" y="342"/>
                </a:lnTo>
                <a:lnTo>
                  <a:pt x="9" y="340"/>
                </a:lnTo>
                <a:lnTo>
                  <a:pt x="10" y="339"/>
                </a:lnTo>
                <a:lnTo>
                  <a:pt x="11" y="338"/>
                </a:lnTo>
                <a:lnTo>
                  <a:pt x="12" y="337"/>
                </a:lnTo>
                <a:lnTo>
                  <a:pt x="13" y="336"/>
                </a:lnTo>
                <a:lnTo>
                  <a:pt x="14" y="336"/>
                </a:lnTo>
                <a:lnTo>
                  <a:pt x="15" y="335"/>
                </a:lnTo>
                <a:lnTo>
                  <a:pt x="16" y="335"/>
                </a:lnTo>
                <a:lnTo>
                  <a:pt x="19" y="333"/>
                </a:lnTo>
                <a:lnTo>
                  <a:pt x="20" y="333"/>
                </a:lnTo>
                <a:lnTo>
                  <a:pt x="21" y="332"/>
                </a:lnTo>
                <a:lnTo>
                  <a:pt x="23" y="331"/>
                </a:lnTo>
                <a:lnTo>
                  <a:pt x="23" y="330"/>
                </a:lnTo>
                <a:lnTo>
                  <a:pt x="24" y="329"/>
                </a:lnTo>
                <a:lnTo>
                  <a:pt x="25" y="328"/>
                </a:lnTo>
                <a:lnTo>
                  <a:pt x="25" y="328"/>
                </a:lnTo>
                <a:lnTo>
                  <a:pt x="26" y="327"/>
                </a:lnTo>
                <a:lnTo>
                  <a:pt x="26" y="326"/>
                </a:lnTo>
                <a:lnTo>
                  <a:pt x="26" y="325"/>
                </a:lnTo>
                <a:lnTo>
                  <a:pt x="27" y="324"/>
                </a:lnTo>
                <a:lnTo>
                  <a:pt x="27" y="322"/>
                </a:lnTo>
                <a:lnTo>
                  <a:pt x="27" y="320"/>
                </a:lnTo>
                <a:lnTo>
                  <a:pt x="27" y="318"/>
                </a:lnTo>
                <a:lnTo>
                  <a:pt x="27" y="316"/>
                </a:lnTo>
                <a:lnTo>
                  <a:pt x="25" y="310"/>
                </a:lnTo>
                <a:lnTo>
                  <a:pt x="25" y="309"/>
                </a:lnTo>
                <a:lnTo>
                  <a:pt x="24" y="307"/>
                </a:lnTo>
                <a:lnTo>
                  <a:pt x="23" y="303"/>
                </a:lnTo>
                <a:lnTo>
                  <a:pt x="22" y="302"/>
                </a:lnTo>
                <a:lnTo>
                  <a:pt x="22" y="300"/>
                </a:lnTo>
                <a:lnTo>
                  <a:pt x="22" y="299"/>
                </a:lnTo>
                <a:lnTo>
                  <a:pt x="22" y="298"/>
                </a:lnTo>
                <a:lnTo>
                  <a:pt x="22" y="296"/>
                </a:lnTo>
                <a:lnTo>
                  <a:pt x="23" y="293"/>
                </a:lnTo>
                <a:lnTo>
                  <a:pt x="23" y="291"/>
                </a:lnTo>
                <a:lnTo>
                  <a:pt x="24" y="289"/>
                </a:lnTo>
                <a:lnTo>
                  <a:pt x="24" y="283"/>
                </a:lnTo>
                <a:lnTo>
                  <a:pt x="24" y="281"/>
                </a:lnTo>
                <a:lnTo>
                  <a:pt x="25" y="278"/>
                </a:lnTo>
                <a:lnTo>
                  <a:pt x="26" y="273"/>
                </a:lnTo>
                <a:lnTo>
                  <a:pt x="26" y="272"/>
                </a:lnTo>
                <a:lnTo>
                  <a:pt x="26" y="271"/>
                </a:lnTo>
                <a:lnTo>
                  <a:pt x="27" y="271"/>
                </a:lnTo>
                <a:lnTo>
                  <a:pt x="27" y="271"/>
                </a:lnTo>
                <a:lnTo>
                  <a:pt x="28" y="271"/>
                </a:lnTo>
                <a:lnTo>
                  <a:pt x="29" y="271"/>
                </a:lnTo>
                <a:lnTo>
                  <a:pt x="30" y="271"/>
                </a:lnTo>
                <a:lnTo>
                  <a:pt x="35" y="272"/>
                </a:lnTo>
                <a:lnTo>
                  <a:pt x="37" y="272"/>
                </a:lnTo>
                <a:lnTo>
                  <a:pt x="38" y="272"/>
                </a:lnTo>
                <a:lnTo>
                  <a:pt x="39" y="272"/>
                </a:lnTo>
                <a:lnTo>
                  <a:pt x="40" y="272"/>
                </a:lnTo>
                <a:lnTo>
                  <a:pt x="41" y="272"/>
                </a:lnTo>
                <a:lnTo>
                  <a:pt x="42" y="271"/>
                </a:lnTo>
                <a:lnTo>
                  <a:pt x="44" y="271"/>
                </a:lnTo>
                <a:lnTo>
                  <a:pt x="45" y="270"/>
                </a:lnTo>
                <a:lnTo>
                  <a:pt x="46" y="270"/>
                </a:lnTo>
                <a:lnTo>
                  <a:pt x="48" y="269"/>
                </a:lnTo>
                <a:lnTo>
                  <a:pt x="50" y="267"/>
                </a:lnTo>
                <a:lnTo>
                  <a:pt x="54" y="264"/>
                </a:lnTo>
                <a:lnTo>
                  <a:pt x="55" y="263"/>
                </a:lnTo>
                <a:lnTo>
                  <a:pt x="57" y="262"/>
                </a:lnTo>
                <a:lnTo>
                  <a:pt x="59" y="261"/>
                </a:lnTo>
                <a:lnTo>
                  <a:pt x="63" y="259"/>
                </a:lnTo>
                <a:lnTo>
                  <a:pt x="64" y="259"/>
                </a:lnTo>
                <a:lnTo>
                  <a:pt x="65" y="259"/>
                </a:lnTo>
                <a:lnTo>
                  <a:pt x="65" y="258"/>
                </a:lnTo>
                <a:lnTo>
                  <a:pt x="66" y="257"/>
                </a:lnTo>
                <a:lnTo>
                  <a:pt x="66" y="257"/>
                </a:lnTo>
                <a:lnTo>
                  <a:pt x="67" y="253"/>
                </a:lnTo>
                <a:lnTo>
                  <a:pt x="69" y="248"/>
                </a:lnTo>
                <a:lnTo>
                  <a:pt x="69" y="246"/>
                </a:lnTo>
                <a:lnTo>
                  <a:pt x="70" y="245"/>
                </a:lnTo>
                <a:lnTo>
                  <a:pt x="71" y="244"/>
                </a:lnTo>
                <a:lnTo>
                  <a:pt x="72" y="242"/>
                </a:lnTo>
                <a:lnTo>
                  <a:pt x="73" y="241"/>
                </a:lnTo>
                <a:lnTo>
                  <a:pt x="75" y="239"/>
                </a:lnTo>
                <a:lnTo>
                  <a:pt x="75" y="238"/>
                </a:lnTo>
                <a:lnTo>
                  <a:pt x="76" y="238"/>
                </a:lnTo>
                <a:lnTo>
                  <a:pt x="76" y="237"/>
                </a:lnTo>
                <a:lnTo>
                  <a:pt x="76" y="236"/>
                </a:lnTo>
                <a:lnTo>
                  <a:pt x="76" y="235"/>
                </a:lnTo>
                <a:lnTo>
                  <a:pt x="76" y="234"/>
                </a:lnTo>
                <a:lnTo>
                  <a:pt x="76" y="233"/>
                </a:lnTo>
                <a:lnTo>
                  <a:pt x="76" y="231"/>
                </a:lnTo>
                <a:lnTo>
                  <a:pt x="75" y="230"/>
                </a:lnTo>
                <a:lnTo>
                  <a:pt x="75" y="229"/>
                </a:lnTo>
                <a:lnTo>
                  <a:pt x="74" y="228"/>
                </a:lnTo>
                <a:lnTo>
                  <a:pt x="72" y="225"/>
                </a:lnTo>
                <a:lnTo>
                  <a:pt x="71" y="224"/>
                </a:lnTo>
                <a:lnTo>
                  <a:pt x="70" y="222"/>
                </a:lnTo>
                <a:lnTo>
                  <a:pt x="69" y="220"/>
                </a:lnTo>
                <a:lnTo>
                  <a:pt x="69" y="219"/>
                </a:lnTo>
                <a:lnTo>
                  <a:pt x="69" y="218"/>
                </a:lnTo>
                <a:lnTo>
                  <a:pt x="69" y="217"/>
                </a:lnTo>
                <a:lnTo>
                  <a:pt x="69" y="216"/>
                </a:lnTo>
                <a:lnTo>
                  <a:pt x="69" y="215"/>
                </a:lnTo>
                <a:lnTo>
                  <a:pt x="70" y="214"/>
                </a:lnTo>
                <a:lnTo>
                  <a:pt x="70" y="213"/>
                </a:lnTo>
                <a:lnTo>
                  <a:pt x="71" y="212"/>
                </a:lnTo>
                <a:lnTo>
                  <a:pt x="72" y="211"/>
                </a:lnTo>
                <a:lnTo>
                  <a:pt x="74" y="210"/>
                </a:lnTo>
                <a:lnTo>
                  <a:pt x="75" y="207"/>
                </a:lnTo>
                <a:lnTo>
                  <a:pt x="76" y="207"/>
                </a:lnTo>
                <a:lnTo>
                  <a:pt x="77" y="206"/>
                </a:lnTo>
                <a:lnTo>
                  <a:pt x="79" y="205"/>
                </a:lnTo>
                <a:lnTo>
                  <a:pt x="79" y="205"/>
                </a:lnTo>
                <a:lnTo>
                  <a:pt x="80" y="205"/>
                </a:lnTo>
                <a:lnTo>
                  <a:pt x="80" y="204"/>
                </a:lnTo>
                <a:lnTo>
                  <a:pt x="81" y="204"/>
                </a:lnTo>
                <a:lnTo>
                  <a:pt x="81" y="203"/>
                </a:lnTo>
                <a:lnTo>
                  <a:pt x="82" y="201"/>
                </a:lnTo>
                <a:lnTo>
                  <a:pt x="82" y="200"/>
                </a:lnTo>
                <a:lnTo>
                  <a:pt x="82" y="200"/>
                </a:lnTo>
                <a:lnTo>
                  <a:pt x="82" y="199"/>
                </a:lnTo>
                <a:lnTo>
                  <a:pt x="82" y="199"/>
                </a:lnTo>
                <a:lnTo>
                  <a:pt x="81" y="198"/>
                </a:lnTo>
                <a:lnTo>
                  <a:pt x="81" y="198"/>
                </a:lnTo>
                <a:lnTo>
                  <a:pt x="79" y="196"/>
                </a:lnTo>
                <a:lnTo>
                  <a:pt x="78" y="195"/>
                </a:lnTo>
                <a:lnTo>
                  <a:pt x="77" y="194"/>
                </a:lnTo>
                <a:lnTo>
                  <a:pt x="76" y="194"/>
                </a:lnTo>
                <a:lnTo>
                  <a:pt x="76" y="193"/>
                </a:lnTo>
                <a:lnTo>
                  <a:pt x="76" y="192"/>
                </a:lnTo>
                <a:lnTo>
                  <a:pt x="75" y="191"/>
                </a:lnTo>
                <a:lnTo>
                  <a:pt x="75" y="190"/>
                </a:lnTo>
                <a:lnTo>
                  <a:pt x="75" y="190"/>
                </a:lnTo>
                <a:lnTo>
                  <a:pt x="75" y="189"/>
                </a:lnTo>
                <a:lnTo>
                  <a:pt x="75" y="188"/>
                </a:lnTo>
                <a:lnTo>
                  <a:pt x="75" y="187"/>
                </a:lnTo>
                <a:lnTo>
                  <a:pt x="75" y="187"/>
                </a:lnTo>
                <a:lnTo>
                  <a:pt x="75" y="186"/>
                </a:lnTo>
                <a:lnTo>
                  <a:pt x="75" y="186"/>
                </a:lnTo>
                <a:lnTo>
                  <a:pt x="76" y="185"/>
                </a:lnTo>
                <a:lnTo>
                  <a:pt x="76" y="185"/>
                </a:lnTo>
                <a:lnTo>
                  <a:pt x="77" y="185"/>
                </a:lnTo>
                <a:lnTo>
                  <a:pt x="80" y="183"/>
                </a:lnTo>
                <a:lnTo>
                  <a:pt x="81" y="182"/>
                </a:lnTo>
                <a:lnTo>
                  <a:pt x="81" y="182"/>
                </a:lnTo>
                <a:lnTo>
                  <a:pt x="82" y="181"/>
                </a:lnTo>
                <a:lnTo>
                  <a:pt x="82" y="181"/>
                </a:lnTo>
                <a:lnTo>
                  <a:pt x="83" y="180"/>
                </a:lnTo>
                <a:lnTo>
                  <a:pt x="83" y="179"/>
                </a:lnTo>
                <a:lnTo>
                  <a:pt x="83" y="178"/>
                </a:lnTo>
                <a:lnTo>
                  <a:pt x="84" y="178"/>
                </a:lnTo>
                <a:lnTo>
                  <a:pt x="84" y="177"/>
                </a:lnTo>
                <a:lnTo>
                  <a:pt x="84" y="176"/>
                </a:lnTo>
                <a:lnTo>
                  <a:pt x="84" y="175"/>
                </a:lnTo>
                <a:lnTo>
                  <a:pt x="83" y="173"/>
                </a:lnTo>
                <a:lnTo>
                  <a:pt x="83" y="171"/>
                </a:lnTo>
                <a:lnTo>
                  <a:pt x="83" y="170"/>
                </a:lnTo>
                <a:lnTo>
                  <a:pt x="83" y="169"/>
                </a:lnTo>
                <a:lnTo>
                  <a:pt x="84" y="168"/>
                </a:lnTo>
                <a:lnTo>
                  <a:pt x="84" y="166"/>
                </a:lnTo>
                <a:lnTo>
                  <a:pt x="84" y="165"/>
                </a:lnTo>
                <a:lnTo>
                  <a:pt x="85" y="164"/>
                </a:lnTo>
                <a:lnTo>
                  <a:pt x="86" y="163"/>
                </a:lnTo>
                <a:lnTo>
                  <a:pt x="88" y="161"/>
                </a:lnTo>
                <a:lnTo>
                  <a:pt x="89" y="160"/>
                </a:lnTo>
                <a:lnTo>
                  <a:pt x="91" y="158"/>
                </a:lnTo>
                <a:lnTo>
                  <a:pt x="94" y="156"/>
                </a:lnTo>
                <a:lnTo>
                  <a:pt x="98" y="153"/>
                </a:lnTo>
                <a:lnTo>
                  <a:pt x="99" y="152"/>
                </a:lnTo>
                <a:lnTo>
                  <a:pt x="100" y="152"/>
                </a:lnTo>
                <a:lnTo>
                  <a:pt x="100" y="150"/>
                </a:lnTo>
                <a:lnTo>
                  <a:pt x="101" y="149"/>
                </a:lnTo>
                <a:lnTo>
                  <a:pt x="102" y="147"/>
                </a:lnTo>
                <a:lnTo>
                  <a:pt x="103" y="143"/>
                </a:lnTo>
                <a:lnTo>
                  <a:pt x="104" y="141"/>
                </a:lnTo>
                <a:lnTo>
                  <a:pt x="105" y="139"/>
                </a:lnTo>
                <a:lnTo>
                  <a:pt x="107" y="136"/>
                </a:lnTo>
                <a:lnTo>
                  <a:pt x="108" y="135"/>
                </a:lnTo>
                <a:lnTo>
                  <a:pt x="108" y="134"/>
                </a:lnTo>
                <a:lnTo>
                  <a:pt x="109" y="132"/>
                </a:lnTo>
                <a:lnTo>
                  <a:pt x="109" y="129"/>
                </a:lnTo>
                <a:lnTo>
                  <a:pt x="110" y="128"/>
                </a:lnTo>
                <a:lnTo>
                  <a:pt x="110" y="127"/>
                </a:lnTo>
                <a:lnTo>
                  <a:pt x="110" y="125"/>
                </a:lnTo>
                <a:lnTo>
                  <a:pt x="109" y="124"/>
                </a:lnTo>
                <a:lnTo>
                  <a:pt x="109" y="123"/>
                </a:lnTo>
                <a:lnTo>
                  <a:pt x="108" y="123"/>
                </a:lnTo>
                <a:lnTo>
                  <a:pt x="106" y="120"/>
                </a:lnTo>
                <a:lnTo>
                  <a:pt x="105" y="119"/>
                </a:lnTo>
                <a:lnTo>
                  <a:pt x="104" y="117"/>
                </a:lnTo>
                <a:lnTo>
                  <a:pt x="102" y="113"/>
                </a:lnTo>
                <a:lnTo>
                  <a:pt x="101" y="111"/>
                </a:lnTo>
                <a:lnTo>
                  <a:pt x="101" y="109"/>
                </a:lnTo>
                <a:lnTo>
                  <a:pt x="100" y="106"/>
                </a:lnTo>
                <a:lnTo>
                  <a:pt x="100" y="104"/>
                </a:lnTo>
                <a:lnTo>
                  <a:pt x="100" y="102"/>
                </a:lnTo>
                <a:lnTo>
                  <a:pt x="100" y="100"/>
                </a:lnTo>
                <a:lnTo>
                  <a:pt x="101" y="96"/>
                </a:lnTo>
                <a:lnTo>
                  <a:pt x="101" y="94"/>
                </a:lnTo>
                <a:lnTo>
                  <a:pt x="101" y="93"/>
                </a:lnTo>
                <a:lnTo>
                  <a:pt x="102" y="91"/>
                </a:lnTo>
                <a:lnTo>
                  <a:pt x="103" y="89"/>
                </a:lnTo>
                <a:lnTo>
                  <a:pt x="104" y="88"/>
                </a:lnTo>
                <a:lnTo>
                  <a:pt x="107" y="83"/>
                </a:lnTo>
                <a:lnTo>
                  <a:pt x="108" y="82"/>
                </a:lnTo>
                <a:lnTo>
                  <a:pt x="108" y="81"/>
                </a:lnTo>
                <a:lnTo>
                  <a:pt x="108" y="81"/>
                </a:lnTo>
                <a:lnTo>
                  <a:pt x="107" y="80"/>
                </a:lnTo>
                <a:lnTo>
                  <a:pt x="107" y="78"/>
                </a:lnTo>
                <a:lnTo>
                  <a:pt x="106" y="77"/>
                </a:lnTo>
                <a:lnTo>
                  <a:pt x="105" y="74"/>
                </a:lnTo>
                <a:lnTo>
                  <a:pt x="104" y="71"/>
                </a:lnTo>
                <a:lnTo>
                  <a:pt x="103" y="69"/>
                </a:lnTo>
                <a:lnTo>
                  <a:pt x="103" y="68"/>
                </a:lnTo>
                <a:lnTo>
                  <a:pt x="102" y="65"/>
                </a:lnTo>
                <a:lnTo>
                  <a:pt x="102" y="63"/>
                </a:lnTo>
                <a:lnTo>
                  <a:pt x="102" y="57"/>
                </a:lnTo>
                <a:lnTo>
                  <a:pt x="101" y="56"/>
                </a:lnTo>
                <a:lnTo>
                  <a:pt x="101" y="54"/>
                </a:lnTo>
                <a:lnTo>
                  <a:pt x="101" y="52"/>
                </a:lnTo>
                <a:lnTo>
                  <a:pt x="100" y="51"/>
                </a:lnTo>
                <a:lnTo>
                  <a:pt x="100" y="50"/>
                </a:lnTo>
                <a:lnTo>
                  <a:pt x="100" y="50"/>
                </a:lnTo>
                <a:lnTo>
                  <a:pt x="98" y="48"/>
                </a:lnTo>
                <a:lnTo>
                  <a:pt x="97" y="47"/>
                </a:lnTo>
                <a:lnTo>
                  <a:pt x="97" y="46"/>
                </a:lnTo>
                <a:lnTo>
                  <a:pt x="97" y="45"/>
                </a:lnTo>
                <a:lnTo>
                  <a:pt x="97" y="45"/>
                </a:lnTo>
                <a:lnTo>
                  <a:pt x="97" y="44"/>
                </a:lnTo>
                <a:lnTo>
                  <a:pt x="97" y="43"/>
                </a:lnTo>
                <a:lnTo>
                  <a:pt x="97" y="43"/>
                </a:lnTo>
                <a:lnTo>
                  <a:pt x="97" y="41"/>
                </a:lnTo>
                <a:lnTo>
                  <a:pt x="99" y="35"/>
                </a:lnTo>
                <a:lnTo>
                  <a:pt x="99" y="34"/>
                </a:lnTo>
                <a:lnTo>
                  <a:pt x="100" y="33"/>
                </a:lnTo>
                <a:lnTo>
                  <a:pt x="100" y="32"/>
                </a:lnTo>
                <a:lnTo>
                  <a:pt x="101" y="31"/>
                </a:lnTo>
                <a:lnTo>
                  <a:pt x="101" y="30"/>
                </a:lnTo>
                <a:lnTo>
                  <a:pt x="102" y="30"/>
                </a:lnTo>
                <a:lnTo>
                  <a:pt x="102" y="30"/>
                </a:lnTo>
                <a:lnTo>
                  <a:pt x="103" y="30"/>
                </a:lnTo>
                <a:lnTo>
                  <a:pt x="103" y="30"/>
                </a:lnTo>
                <a:lnTo>
                  <a:pt x="104" y="30"/>
                </a:lnTo>
                <a:lnTo>
                  <a:pt x="104" y="31"/>
                </a:lnTo>
                <a:lnTo>
                  <a:pt x="106" y="31"/>
                </a:lnTo>
                <a:lnTo>
                  <a:pt x="108" y="30"/>
                </a:lnTo>
                <a:lnTo>
                  <a:pt x="109" y="30"/>
                </a:lnTo>
                <a:lnTo>
                  <a:pt x="113" y="29"/>
                </a:lnTo>
                <a:lnTo>
                  <a:pt x="119" y="27"/>
                </a:lnTo>
                <a:lnTo>
                  <a:pt x="121" y="26"/>
                </a:lnTo>
                <a:lnTo>
                  <a:pt x="124" y="25"/>
                </a:lnTo>
                <a:lnTo>
                  <a:pt x="125" y="25"/>
                </a:lnTo>
                <a:lnTo>
                  <a:pt x="125" y="25"/>
                </a:lnTo>
                <a:lnTo>
                  <a:pt x="126" y="25"/>
                </a:lnTo>
                <a:lnTo>
                  <a:pt x="127" y="25"/>
                </a:lnTo>
                <a:lnTo>
                  <a:pt x="127" y="25"/>
                </a:lnTo>
                <a:lnTo>
                  <a:pt x="128" y="25"/>
                </a:lnTo>
                <a:lnTo>
                  <a:pt x="129" y="26"/>
                </a:lnTo>
                <a:lnTo>
                  <a:pt x="132" y="29"/>
                </a:lnTo>
                <a:lnTo>
                  <a:pt x="133" y="29"/>
                </a:lnTo>
                <a:lnTo>
                  <a:pt x="133" y="30"/>
                </a:lnTo>
                <a:lnTo>
                  <a:pt x="134" y="30"/>
                </a:lnTo>
                <a:lnTo>
                  <a:pt x="135" y="30"/>
                </a:lnTo>
                <a:lnTo>
                  <a:pt x="136" y="30"/>
                </a:lnTo>
                <a:lnTo>
                  <a:pt x="136" y="30"/>
                </a:lnTo>
                <a:lnTo>
                  <a:pt x="137" y="29"/>
                </a:lnTo>
                <a:lnTo>
                  <a:pt x="138" y="29"/>
                </a:lnTo>
                <a:lnTo>
                  <a:pt x="140" y="29"/>
                </a:lnTo>
                <a:lnTo>
                  <a:pt x="143" y="27"/>
                </a:lnTo>
                <a:lnTo>
                  <a:pt x="144" y="26"/>
                </a:lnTo>
                <a:lnTo>
                  <a:pt x="146" y="26"/>
                </a:lnTo>
                <a:lnTo>
                  <a:pt x="147" y="26"/>
                </a:lnTo>
                <a:lnTo>
                  <a:pt x="148" y="26"/>
                </a:lnTo>
                <a:lnTo>
                  <a:pt x="148" y="26"/>
                </a:lnTo>
                <a:lnTo>
                  <a:pt x="149" y="27"/>
                </a:lnTo>
                <a:lnTo>
                  <a:pt x="150" y="27"/>
                </a:lnTo>
                <a:lnTo>
                  <a:pt x="153" y="30"/>
                </a:lnTo>
                <a:lnTo>
                  <a:pt x="154" y="30"/>
                </a:lnTo>
                <a:lnTo>
                  <a:pt x="156" y="31"/>
                </a:lnTo>
                <a:lnTo>
                  <a:pt x="157" y="32"/>
                </a:lnTo>
                <a:lnTo>
                  <a:pt x="158" y="32"/>
                </a:lnTo>
                <a:lnTo>
                  <a:pt x="159" y="33"/>
                </a:lnTo>
                <a:lnTo>
                  <a:pt x="159" y="34"/>
                </a:lnTo>
                <a:lnTo>
                  <a:pt x="160" y="34"/>
                </a:lnTo>
                <a:lnTo>
                  <a:pt x="161" y="34"/>
                </a:lnTo>
                <a:lnTo>
                  <a:pt x="163" y="35"/>
                </a:lnTo>
                <a:lnTo>
                  <a:pt x="164" y="36"/>
                </a:lnTo>
                <a:lnTo>
                  <a:pt x="166" y="36"/>
                </a:lnTo>
                <a:lnTo>
                  <a:pt x="167" y="37"/>
                </a:lnTo>
                <a:lnTo>
                  <a:pt x="168" y="37"/>
                </a:lnTo>
                <a:lnTo>
                  <a:pt x="170" y="37"/>
                </a:lnTo>
                <a:lnTo>
                  <a:pt x="171" y="37"/>
                </a:lnTo>
                <a:lnTo>
                  <a:pt x="172" y="36"/>
                </a:lnTo>
                <a:lnTo>
                  <a:pt x="174" y="36"/>
                </a:lnTo>
                <a:lnTo>
                  <a:pt x="175" y="35"/>
                </a:lnTo>
                <a:lnTo>
                  <a:pt x="176" y="35"/>
                </a:lnTo>
                <a:lnTo>
                  <a:pt x="178" y="33"/>
                </a:lnTo>
                <a:lnTo>
                  <a:pt x="179" y="33"/>
                </a:lnTo>
                <a:lnTo>
                  <a:pt x="180" y="32"/>
                </a:lnTo>
                <a:lnTo>
                  <a:pt x="182" y="32"/>
                </a:lnTo>
                <a:lnTo>
                  <a:pt x="183" y="31"/>
                </a:lnTo>
                <a:lnTo>
                  <a:pt x="188" y="31"/>
                </a:lnTo>
                <a:lnTo>
                  <a:pt x="189" y="31"/>
                </a:lnTo>
                <a:lnTo>
                  <a:pt x="190" y="30"/>
                </a:lnTo>
                <a:lnTo>
                  <a:pt x="191" y="30"/>
                </a:lnTo>
                <a:lnTo>
                  <a:pt x="192" y="29"/>
                </a:lnTo>
                <a:lnTo>
                  <a:pt x="194" y="28"/>
                </a:lnTo>
                <a:lnTo>
                  <a:pt x="196" y="27"/>
                </a:lnTo>
                <a:lnTo>
                  <a:pt x="197" y="26"/>
                </a:lnTo>
                <a:lnTo>
                  <a:pt x="198" y="26"/>
                </a:lnTo>
                <a:lnTo>
                  <a:pt x="201" y="25"/>
                </a:lnTo>
                <a:lnTo>
                  <a:pt x="201" y="25"/>
                </a:lnTo>
                <a:lnTo>
                  <a:pt x="201" y="25"/>
                </a:lnTo>
                <a:lnTo>
                  <a:pt x="202" y="24"/>
                </a:lnTo>
                <a:lnTo>
                  <a:pt x="203" y="24"/>
                </a:lnTo>
                <a:lnTo>
                  <a:pt x="204" y="22"/>
                </a:lnTo>
                <a:lnTo>
                  <a:pt x="205" y="20"/>
                </a:lnTo>
                <a:lnTo>
                  <a:pt x="205" y="19"/>
                </a:lnTo>
                <a:lnTo>
                  <a:pt x="206" y="18"/>
                </a:lnTo>
                <a:lnTo>
                  <a:pt x="207" y="15"/>
                </a:lnTo>
                <a:lnTo>
                  <a:pt x="208" y="12"/>
                </a:lnTo>
                <a:lnTo>
                  <a:pt x="209" y="11"/>
                </a:lnTo>
                <a:lnTo>
                  <a:pt x="209" y="10"/>
                </a:lnTo>
                <a:lnTo>
                  <a:pt x="210" y="9"/>
                </a:lnTo>
                <a:lnTo>
                  <a:pt x="210" y="9"/>
                </a:lnTo>
                <a:lnTo>
                  <a:pt x="211" y="8"/>
                </a:lnTo>
                <a:lnTo>
                  <a:pt x="213" y="7"/>
                </a:lnTo>
                <a:lnTo>
                  <a:pt x="218" y="5"/>
                </a:lnTo>
                <a:lnTo>
                  <a:pt x="221" y="3"/>
                </a:lnTo>
                <a:lnTo>
                  <a:pt x="223" y="2"/>
                </a:lnTo>
                <a:lnTo>
                  <a:pt x="225" y="2"/>
                </a:lnTo>
                <a:lnTo>
                  <a:pt x="227" y="1"/>
                </a:lnTo>
                <a:lnTo>
                  <a:pt x="230" y="0"/>
                </a:lnTo>
                <a:lnTo>
                  <a:pt x="230" y="0"/>
                </a:lnTo>
              </a:path>
            </a:pathLst>
          </a:custGeom>
          <a:noFill/>
          <a:ln w="26988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330" name="Freeform 267">
            <a:extLst>
              <a:ext uri="{FF2B5EF4-FFF2-40B4-BE49-F238E27FC236}">
                <a16:creationId xmlns:a16="http://schemas.microsoft.com/office/drawing/2014/main" id="{5430EB59-A336-47BC-8ECB-0AEF725779CD}"/>
              </a:ext>
            </a:extLst>
          </p:cNvPr>
          <p:cNvSpPr>
            <a:spLocks/>
          </p:cNvSpPr>
          <p:nvPr/>
        </p:nvSpPr>
        <p:spPr bwMode="auto">
          <a:xfrm>
            <a:off x="7498836" y="2129294"/>
            <a:ext cx="616523" cy="774475"/>
          </a:xfrm>
          <a:custGeom>
            <a:avLst/>
            <a:gdLst>
              <a:gd name="T0" fmla="*/ 405 w 605"/>
              <a:gd name="T1" fmla="*/ 2 h 760"/>
              <a:gd name="T2" fmla="*/ 424 w 605"/>
              <a:gd name="T3" fmla="*/ 15 h 760"/>
              <a:gd name="T4" fmla="*/ 433 w 605"/>
              <a:gd name="T5" fmla="*/ 31 h 760"/>
              <a:gd name="T6" fmla="*/ 439 w 605"/>
              <a:gd name="T7" fmla="*/ 47 h 760"/>
              <a:gd name="T8" fmla="*/ 477 w 605"/>
              <a:gd name="T9" fmla="*/ 46 h 760"/>
              <a:gd name="T10" fmla="*/ 476 w 605"/>
              <a:gd name="T11" fmla="*/ 57 h 760"/>
              <a:gd name="T12" fmla="*/ 518 w 605"/>
              <a:gd name="T13" fmla="*/ 73 h 760"/>
              <a:gd name="T14" fmla="*/ 556 w 605"/>
              <a:gd name="T15" fmla="*/ 93 h 760"/>
              <a:gd name="T16" fmla="*/ 574 w 605"/>
              <a:gd name="T17" fmla="*/ 109 h 760"/>
              <a:gd name="T18" fmla="*/ 605 w 605"/>
              <a:gd name="T19" fmla="*/ 153 h 760"/>
              <a:gd name="T20" fmla="*/ 594 w 605"/>
              <a:gd name="T21" fmla="*/ 192 h 760"/>
              <a:gd name="T22" fmla="*/ 589 w 605"/>
              <a:gd name="T23" fmla="*/ 226 h 760"/>
              <a:gd name="T24" fmla="*/ 578 w 605"/>
              <a:gd name="T25" fmla="*/ 251 h 760"/>
              <a:gd name="T26" fmla="*/ 554 w 605"/>
              <a:gd name="T27" fmla="*/ 252 h 760"/>
              <a:gd name="T28" fmla="*/ 540 w 605"/>
              <a:gd name="T29" fmla="*/ 279 h 760"/>
              <a:gd name="T30" fmla="*/ 547 w 605"/>
              <a:gd name="T31" fmla="*/ 288 h 760"/>
              <a:gd name="T32" fmla="*/ 550 w 605"/>
              <a:gd name="T33" fmla="*/ 303 h 760"/>
              <a:gd name="T34" fmla="*/ 549 w 605"/>
              <a:gd name="T35" fmla="*/ 314 h 760"/>
              <a:gd name="T36" fmla="*/ 568 w 605"/>
              <a:gd name="T37" fmla="*/ 324 h 760"/>
              <a:gd name="T38" fmla="*/ 569 w 605"/>
              <a:gd name="T39" fmla="*/ 368 h 760"/>
              <a:gd name="T40" fmla="*/ 571 w 605"/>
              <a:gd name="T41" fmla="*/ 394 h 760"/>
              <a:gd name="T42" fmla="*/ 575 w 605"/>
              <a:gd name="T43" fmla="*/ 429 h 760"/>
              <a:gd name="T44" fmla="*/ 573 w 605"/>
              <a:gd name="T45" fmla="*/ 471 h 760"/>
              <a:gd name="T46" fmla="*/ 572 w 605"/>
              <a:gd name="T47" fmla="*/ 510 h 760"/>
              <a:gd name="T48" fmla="*/ 555 w 605"/>
              <a:gd name="T49" fmla="*/ 538 h 760"/>
              <a:gd name="T50" fmla="*/ 548 w 605"/>
              <a:gd name="T51" fmla="*/ 553 h 760"/>
              <a:gd name="T52" fmla="*/ 546 w 605"/>
              <a:gd name="T53" fmla="*/ 570 h 760"/>
              <a:gd name="T54" fmla="*/ 548 w 605"/>
              <a:gd name="T55" fmla="*/ 596 h 760"/>
              <a:gd name="T56" fmla="*/ 526 w 605"/>
              <a:gd name="T57" fmla="*/ 624 h 760"/>
              <a:gd name="T58" fmla="*/ 497 w 605"/>
              <a:gd name="T59" fmla="*/ 638 h 760"/>
              <a:gd name="T60" fmla="*/ 498 w 605"/>
              <a:gd name="T61" fmla="*/ 686 h 760"/>
              <a:gd name="T62" fmla="*/ 476 w 605"/>
              <a:gd name="T63" fmla="*/ 710 h 760"/>
              <a:gd name="T64" fmla="*/ 473 w 605"/>
              <a:gd name="T65" fmla="*/ 745 h 760"/>
              <a:gd name="T66" fmla="*/ 452 w 605"/>
              <a:gd name="T67" fmla="*/ 760 h 760"/>
              <a:gd name="T68" fmla="*/ 414 w 605"/>
              <a:gd name="T69" fmla="*/ 726 h 760"/>
              <a:gd name="T70" fmla="*/ 382 w 605"/>
              <a:gd name="T71" fmla="*/ 660 h 760"/>
              <a:gd name="T72" fmla="*/ 336 w 605"/>
              <a:gd name="T73" fmla="*/ 643 h 760"/>
              <a:gd name="T74" fmla="*/ 312 w 605"/>
              <a:gd name="T75" fmla="*/ 608 h 760"/>
              <a:gd name="T76" fmla="*/ 272 w 605"/>
              <a:gd name="T77" fmla="*/ 556 h 760"/>
              <a:gd name="T78" fmla="*/ 252 w 605"/>
              <a:gd name="T79" fmla="*/ 521 h 760"/>
              <a:gd name="T80" fmla="*/ 199 w 605"/>
              <a:gd name="T81" fmla="*/ 491 h 760"/>
              <a:gd name="T82" fmla="*/ 167 w 605"/>
              <a:gd name="T83" fmla="*/ 493 h 760"/>
              <a:gd name="T84" fmla="*/ 139 w 605"/>
              <a:gd name="T85" fmla="*/ 458 h 760"/>
              <a:gd name="T86" fmla="*/ 101 w 605"/>
              <a:gd name="T87" fmla="*/ 426 h 760"/>
              <a:gd name="T88" fmla="*/ 94 w 605"/>
              <a:gd name="T89" fmla="*/ 373 h 760"/>
              <a:gd name="T90" fmla="*/ 68 w 605"/>
              <a:gd name="T91" fmla="*/ 344 h 760"/>
              <a:gd name="T92" fmla="*/ 49 w 605"/>
              <a:gd name="T93" fmla="*/ 302 h 760"/>
              <a:gd name="T94" fmla="*/ 45 w 605"/>
              <a:gd name="T95" fmla="*/ 266 h 760"/>
              <a:gd name="T96" fmla="*/ 2 w 605"/>
              <a:gd name="T97" fmla="*/ 229 h 760"/>
              <a:gd name="T98" fmla="*/ 25 w 605"/>
              <a:gd name="T99" fmla="*/ 197 h 760"/>
              <a:gd name="T100" fmla="*/ 47 w 605"/>
              <a:gd name="T101" fmla="*/ 147 h 760"/>
              <a:gd name="T102" fmla="*/ 89 w 605"/>
              <a:gd name="T103" fmla="*/ 123 h 760"/>
              <a:gd name="T104" fmla="*/ 117 w 605"/>
              <a:gd name="T105" fmla="*/ 127 h 760"/>
              <a:gd name="T106" fmla="*/ 134 w 605"/>
              <a:gd name="T107" fmla="*/ 112 h 760"/>
              <a:gd name="T108" fmla="*/ 176 w 605"/>
              <a:gd name="T109" fmla="*/ 104 h 760"/>
              <a:gd name="T110" fmla="*/ 220 w 605"/>
              <a:gd name="T111" fmla="*/ 112 h 760"/>
              <a:gd name="T112" fmla="*/ 241 w 605"/>
              <a:gd name="T113" fmla="*/ 85 h 760"/>
              <a:gd name="T114" fmla="*/ 283 w 605"/>
              <a:gd name="T115" fmla="*/ 58 h 760"/>
              <a:gd name="T116" fmla="*/ 324 w 605"/>
              <a:gd name="T117" fmla="*/ 51 h 760"/>
              <a:gd name="T118" fmla="*/ 353 w 605"/>
              <a:gd name="T119" fmla="*/ 64 h 760"/>
              <a:gd name="T120" fmla="*/ 366 w 605"/>
              <a:gd name="T121" fmla="*/ 34 h 760"/>
              <a:gd name="T122" fmla="*/ 378 w 605"/>
              <a:gd name="T123" fmla="*/ 15 h 760"/>
              <a:gd name="T124" fmla="*/ 393 w 605"/>
              <a:gd name="T125" fmla="*/ 1 h 7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605" h="760">
                <a:moveTo>
                  <a:pt x="395" y="0"/>
                </a:moveTo>
                <a:lnTo>
                  <a:pt x="395" y="1"/>
                </a:lnTo>
                <a:lnTo>
                  <a:pt x="395" y="1"/>
                </a:lnTo>
                <a:lnTo>
                  <a:pt x="395" y="1"/>
                </a:lnTo>
                <a:lnTo>
                  <a:pt x="395" y="3"/>
                </a:lnTo>
                <a:lnTo>
                  <a:pt x="395" y="4"/>
                </a:lnTo>
                <a:lnTo>
                  <a:pt x="395" y="5"/>
                </a:lnTo>
                <a:lnTo>
                  <a:pt x="396" y="7"/>
                </a:lnTo>
                <a:lnTo>
                  <a:pt x="396" y="7"/>
                </a:lnTo>
                <a:lnTo>
                  <a:pt x="397" y="8"/>
                </a:lnTo>
                <a:lnTo>
                  <a:pt x="397" y="8"/>
                </a:lnTo>
                <a:lnTo>
                  <a:pt x="398" y="8"/>
                </a:lnTo>
                <a:lnTo>
                  <a:pt x="399" y="8"/>
                </a:lnTo>
                <a:lnTo>
                  <a:pt x="399" y="8"/>
                </a:lnTo>
                <a:lnTo>
                  <a:pt x="400" y="8"/>
                </a:lnTo>
                <a:lnTo>
                  <a:pt x="400" y="7"/>
                </a:lnTo>
                <a:lnTo>
                  <a:pt x="401" y="6"/>
                </a:lnTo>
                <a:lnTo>
                  <a:pt x="403" y="4"/>
                </a:lnTo>
                <a:lnTo>
                  <a:pt x="404" y="3"/>
                </a:lnTo>
                <a:lnTo>
                  <a:pt x="404" y="3"/>
                </a:lnTo>
                <a:lnTo>
                  <a:pt x="405" y="2"/>
                </a:lnTo>
                <a:lnTo>
                  <a:pt x="406" y="2"/>
                </a:lnTo>
                <a:lnTo>
                  <a:pt x="407" y="2"/>
                </a:lnTo>
                <a:lnTo>
                  <a:pt x="407" y="2"/>
                </a:lnTo>
                <a:lnTo>
                  <a:pt x="408" y="2"/>
                </a:lnTo>
                <a:lnTo>
                  <a:pt x="408" y="4"/>
                </a:lnTo>
                <a:lnTo>
                  <a:pt x="410" y="6"/>
                </a:lnTo>
                <a:lnTo>
                  <a:pt x="412" y="8"/>
                </a:lnTo>
                <a:lnTo>
                  <a:pt x="413" y="10"/>
                </a:lnTo>
                <a:lnTo>
                  <a:pt x="413" y="11"/>
                </a:lnTo>
                <a:lnTo>
                  <a:pt x="414" y="14"/>
                </a:lnTo>
                <a:lnTo>
                  <a:pt x="415" y="15"/>
                </a:lnTo>
                <a:lnTo>
                  <a:pt x="415" y="15"/>
                </a:lnTo>
                <a:lnTo>
                  <a:pt x="415" y="16"/>
                </a:lnTo>
                <a:lnTo>
                  <a:pt x="416" y="16"/>
                </a:lnTo>
                <a:lnTo>
                  <a:pt x="417" y="16"/>
                </a:lnTo>
                <a:lnTo>
                  <a:pt x="417" y="16"/>
                </a:lnTo>
                <a:lnTo>
                  <a:pt x="418" y="16"/>
                </a:lnTo>
                <a:lnTo>
                  <a:pt x="419" y="16"/>
                </a:lnTo>
                <a:lnTo>
                  <a:pt x="422" y="15"/>
                </a:lnTo>
                <a:lnTo>
                  <a:pt x="423" y="15"/>
                </a:lnTo>
                <a:lnTo>
                  <a:pt x="424" y="15"/>
                </a:lnTo>
                <a:lnTo>
                  <a:pt x="426" y="14"/>
                </a:lnTo>
                <a:lnTo>
                  <a:pt x="427" y="13"/>
                </a:lnTo>
                <a:lnTo>
                  <a:pt x="428" y="12"/>
                </a:lnTo>
                <a:lnTo>
                  <a:pt x="429" y="11"/>
                </a:lnTo>
                <a:lnTo>
                  <a:pt x="430" y="10"/>
                </a:lnTo>
                <a:lnTo>
                  <a:pt x="430" y="11"/>
                </a:lnTo>
                <a:lnTo>
                  <a:pt x="430" y="12"/>
                </a:lnTo>
                <a:lnTo>
                  <a:pt x="432" y="14"/>
                </a:lnTo>
                <a:lnTo>
                  <a:pt x="433" y="15"/>
                </a:lnTo>
                <a:lnTo>
                  <a:pt x="434" y="17"/>
                </a:lnTo>
                <a:lnTo>
                  <a:pt x="435" y="19"/>
                </a:lnTo>
                <a:lnTo>
                  <a:pt x="435" y="20"/>
                </a:lnTo>
                <a:lnTo>
                  <a:pt x="436" y="21"/>
                </a:lnTo>
                <a:lnTo>
                  <a:pt x="436" y="22"/>
                </a:lnTo>
                <a:lnTo>
                  <a:pt x="436" y="24"/>
                </a:lnTo>
                <a:lnTo>
                  <a:pt x="436" y="25"/>
                </a:lnTo>
                <a:lnTo>
                  <a:pt x="436" y="25"/>
                </a:lnTo>
                <a:lnTo>
                  <a:pt x="436" y="26"/>
                </a:lnTo>
                <a:lnTo>
                  <a:pt x="435" y="27"/>
                </a:lnTo>
                <a:lnTo>
                  <a:pt x="435" y="28"/>
                </a:lnTo>
                <a:lnTo>
                  <a:pt x="433" y="31"/>
                </a:lnTo>
                <a:lnTo>
                  <a:pt x="431" y="33"/>
                </a:lnTo>
                <a:lnTo>
                  <a:pt x="430" y="34"/>
                </a:lnTo>
                <a:lnTo>
                  <a:pt x="429" y="38"/>
                </a:lnTo>
                <a:lnTo>
                  <a:pt x="428" y="39"/>
                </a:lnTo>
                <a:lnTo>
                  <a:pt x="428" y="40"/>
                </a:lnTo>
                <a:lnTo>
                  <a:pt x="427" y="41"/>
                </a:lnTo>
                <a:lnTo>
                  <a:pt x="427" y="42"/>
                </a:lnTo>
                <a:lnTo>
                  <a:pt x="427" y="43"/>
                </a:lnTo>
                <a:lnTo>
                  <a:pt x="427" y="43"/>
                </a:lnTo>
                <a:lnTo>
                  <a:pt x="427" y="44"/>
                </a:lnTo>
                <a:lnTo>
                  <a:pt x="428" y="45"/>
                </a:lnTo>
                <a:lnTo>
                  <a:pt x="428" y="45"/>
                </a:lnTo>
                <a:lnTo>
                  <a:pt x="429" y="45"/>
                </a:lnTo>
                <a:lnTo>
                  <a:pt x="429" y="46"/>
                </a:lnTo>
                <a:lnTo>
                  <a:pt x="430" y="46"/>
                </a:lnTo>
                <a:lnTo>
                  <a:pt x="431" y="46"/>
                </a:lnTo>
                <a:lnTo>
                  <a:pt x="435" y="47"/>
                </a:lnTo>
                <a:lnTo>
                  <a:pt x="436" y="47"/>
                </a:lnTo>
                <a:lnTo>
                  <a:pt x="437" y="48"/>
                </a:lnTo>
                <a:lnTo>
                  <a:pt x="438" y="47"/>
                </a:lnTo>
                <a:lnTo>
                  <a:pt x="439" y="47"/>
                </a:lnTo>
                <a:lnTo>
                  <a:pt x="440" y="47"/>
                </a:lnTo>
                <a:lnTo>
                  <a:pt x="442" y="46"/>
                </a:lnTo>
                <a:lnTo>
                  <a:pt x="445" y="45"/>
                </a:lnTo>
                <a:lnTo>
                  <a:pt x="447" y="44"/>
                </a:lnTo>
                <a:lnTo>
                  <a:pt x="448" y="44"/>
                </a:lnTo>
                <a:lnTo>
                  <a:pt x="449" y="44"/>
                </a:lnTo>
                <a:lnTo>
                  <a:pt x="452" y="44"/>
                </a:lnTo>
                <a:lnTo>
                  <a:pt x="454" y="44"/>
                </a:lnTo>
                <a:lnTo>
                  <a:pt x="455" y="44"/>
                </a:lnTo>
                <a:lnTo>
                  <a:pt x="458" y="44"/>
                </a:lnTo>
                <a:lnTo>
                  <a:pt x="461" y="45"/>
                </a:lnTo>
                <a:lnTo>
                  <a:pt x="463" y="45"/>
                </a:lnTo>
                <a:lnTo>
                  <a:pt x="464" y="45"/>
                </a:lnTo>
                <a:lnTo>
                  <a:pt x="465" y="45"/>
                </a:lnTo>
                <a:lnTo>
                  <a:pt x="469" y="44"/>
                </a:lnTo>
                <a:lnTo>
                  <a:pt x="471" y="44"/>
                </a:lnTo>
                <a:lnTo>
                  <a:pt x="472" y="44"/>
                </a:lnTo>
                <a:lnTo>
                  <a:pt x="473" y="45"/>
                </a:lnTo>
                <a:lnTo>
                  <a:pt x="474" y="45"/>
                </a:lnTo>
                <a:lnTo>
                  <a:pt x="475" y="45"/>
                </a:lnTo>
                <a:lnTo>
                  <a:pt x="477" y="46"/>
                </a:lnTo>
                <a:lnTo>
                  <a:pt x="478" y="47"/>
                </a:lnTo>
                <a:lnTo>
                  <a:pt x="479" y="47"/>
                </a:lnTo>
                <a:lnTo>
                  <a:pt x="479" y="48"/>
                </a:lnTo>
                <a:lnTo>
                  <a:pt x="479" y="48"/>
                </a:lnTo>
                <a:lnTo>
                  <a:pt x="479" y="48"/>
                </a:lnTo>
                <a:lnTo>
                  <a:pt x="479" y="49"/>
                </a:lnTo>
                <a:lnTo>
                  <a:pt x="479" y="49"/>
                </a:lnTo>
                <a:lnTo>
                  <a:pt x="476" y="50"/>
                </a:lnTo>
                <a:lnTo>
                  <a:pt x="475" y="51"/>
                </a:lnTo>
                <a:lnTo>
                  <a:pt x="474" y="51"/>
                </a:lnTo>
                <a:lnTo>
                  <a:pt x="474" y="52"/>
                </a:lnTo>
                <a:lnTo>
                  <a:pt x="473" y="52"/>
                </a:lnTo>
                <a:lnTo>
                  <a:pt x="473" y="53"/>
                </a:lnTo>
                <a:lnTo>
                  <a:pt x="473" y="53"/>
                </a:lnTo>
                <a:lnTo>
                  <a:pt x="473" y="54"/>
                </a:lnTo>
                <a:lnTo>
                  <a:pt x="473" y="54"/>
                </a:lnTo>
                <a:lnTo>
                  <a:pt x="473" y="54"/>
                </a:lnTo>
                <a:lnTo>
                  <a:pt x="474" y="55"/>
                </a:lnTo>
                <a:lnTo>
                  <a:pt x="474" y="55"/>
                </a:lnTo>
                <a:lnTo>
                  <a:pt x="474" y="56"/>
                </a:lnTo>
                <a:lnTo>
                  <a:pt x="476" y="57"/>
                </a:lnTo>
                <a:lnTo>
                  <a:pt x="477" y="58"/>
                </a:lnTo>
                <a:lnTo>
                  <a:pt x="478" y="59"/>
                </a:lnTo>
                <a:lnTo>
                  <a:pt x="479" y="60"/>
                </a:lnTo>
                <a:lnTo>
                  <a:pt x="484" y="62"/>
                </a:lnTo>
                <a:lnTo>
                  <a:pt x="487" y="64"/>
                </a:lnTo>
                <a:lnTo>
                  <a:pt x="489" y="65"/>
                </a:lnTo>
                <a:lnTo>
                  <a:pt x="494" y="69"/>
                </a:lnTo>
                <a:lnTo>
                  <a:pt x="496" y="70"/>
                </a:lnTo>
                <a:lnTo>
                  <a:pt x="497" y="71"/>
                </a:lnTo>
                <a:lnTo>
                  <a:pt x="499" y="72"/>
                </a:lnTo>
                <a:lnTo>
                  <a:pt x="500" y="72"/>
                </a:lnTo>
                <a:lnTo>
                  <a:pt x="502" y="73"/>
                </a:lnTo>
                <a:lnTo>
                  <a:pt x="503" y="73"/>
                </a:lnTo>
                <a:lnTo>
                  <a:pt x="505" y="74"/>
                </a:lnTo>
                <a:lnTo>
                  <a:pt x="507" y="74"/>
                </a:lnTo>
                <a:lnTo>
                  <a:pt x="509" y="74"/>
                </a:lnTo>
                <a:lnTo>
                  <a:pt x="511" y="74"/>
                </a:lnTo>
                <a:lnTo>
                  <a:pt x="513" y="74"/>
                </a:lnTo>
                <a:lnTo>
                  <a:pt x="514" y="74"/>
                </a:lnTo>
                <a:lnTo>
                  <a:pt x="516" y="74"/>
                </a:lnTo>
                <a:lnTo>
                  <a:pt x="518" y="73"/>
                </a:lnTo>
                <a:lnTo>
                  <a:pt x="519" y="73"/>
                </a:lnTo>
                <a:lnTo>
                  <a:pt x="524" y="72"/>
                </a:lnTo>
                <a:lnTo>
                  <a:pt x="526" y="72"/>
                </a:lnTo>
                <a:lnTo>
                  <a:pt x="527" y="71"/>
                </a:lnTo>
                <a:lnTo>
                  <a:pt x="529" y="71"/>
                </a:lnTo>
                <a:lnTo>
                  <a:pt x="530" y="72"/>
                </a:lnTo>
                <a:lnTo>
                  <a:pt x="532" y="72"/>
                </a:lnTo>
                <a:lnTo>
                  <a:pt x="533" y="72"/>
                </a:lnTo>
                <a:lnTo>
                  <a:pt x="534" y="73"/>
                </a:lnTo>
                <a:lnTo>
                  <a:pt x="535" y="74"/>
                </a:lnTo>
                <a:lnTo>
                  <a:pt x="536" y="74"/>
                </a:lnTo>
                <a:lnTo>
                  <a:pt x="537" y="75"/>
                </a:lnTo>
                <a:lnTo>
                  <a:pt x="538" y="77"/>
                </a:lnTo>
                <a:lnTo>
                  <a:pt x="542" y="81"/>
                </a:lnTo>
                <a:lnTo>
                  <a:pt x="544" y="83"/>
                </a:lnTo>
                <a:lnTo>
                  <a:pt x="545" y="84"/>
                </a:lnTo>
                <a:lnTo>
                  <a:pt x="548" y="87"/>
                </a:lnTo>
                <a:lnTo>
                  <a:pt x="552" y="91"/>
                </a:lnTo>
                <a:lnTo>
                  <a:pt x="553" y="92"/>
                </a:lnTo>
                <a:lnTo>
                  <a:pt x="554" y="92"/>
                </a:lnTo>
                <a:lnTo>
                  <a:pt x="556" y="93"/>
                </a:lnTo>
                <a:lnTo>
                  <a:pt x="557" y="93"/>
                </a:lnTo>
                <a:lnTo>
                  <a:pt x="562" y="94"/>
                </a:lnTo>
                <a:lnTo>
                  <a:pt x="563" y="94"/>
                </a:lnTo>
                <a:lnTo>
                  <a:pt x="564" y="95"/>
                </a:lnTo>
                <a:lnTo>
                  <a:pt x="566" y="95"/>
                </a:lnTo>
                <a:lnTo>
                  <a:pt x="567" y="96"/>
                </a:lnTo>
                <a:lnTo>
                  <a:pt x="568" y="97"/>
                </a:lnTo>
                <a:lnTo>
                  <a:pt x="569" y="97"/>
                </a:lnTo>
                <a:lnTo>
                  <a:pt x="570" y="98"/>
                </a:lnTo>
                <a:lnTo>
                  <a:pt x="570" y="99"/>
                </a:lnTo>
                <a:lnTo>
                  <a:pt x="571" y="99"/>
                </a:lnTo>
                <a:lnTo>
                  <a:pt x="571" y="100"/>
                </a:lnTo>
                <a:lnTo>
                  <a:pt x="571" y="101"/>
                </a:lnTo>
                <a:lnTo>
                  <a:pt x="571" y="102"/>
                </a:lnTo>
                <a:lnTo>
                  <a:pt x="572" y="106"/>
                </a:lnTo>
                <a:lnTo>
                  <a:pt x="572" y="107"/>
                </a:lnTo>
                <a:lnTo>
                  <a:pt x="573" y="107"/>
                </a:lnTo>
                <a:lnTo>
                  <a:pt x="573" y="108"/>
                </a:lnTo>
                <a:lnTo>
                  <a:pt x="573" y="108"/>
                </a:lnTo>
                <a:lnTo>
                  <a:pt x="574" y="108"/>
                </a:lnTo>
                <a:lnTo>
                  <a:pt x="574" y="109"/>
                </a:lnTo>
                <a:lnTo>
                  <a:pt x="575" y="109"/>
                </a:lnTo>
                <a:lnTo>
                  <a:pt x="579" y="110"/>
                </a:lnTo>
                <a:lnTo>
                  <a:pt x="583" y="111"/>
                </a:lnTo>
                <a:lnTo>
                  <a:pt x="586" y="112"/>
                </a:lnTo>
                <a:lnTo>
                  <a:pt x="588" y="113"/>
                </a:lnTo>
                <a:lnTo>
                  <a:pt x="591" y="114"/>
                </a:lnTo>
                <a:lnTo>
                  <a:pt x="600" y="119"/>
                </a:lnTo>
                <a:lnTo>
                  <a:pt x="601" y="120"/>
                </a:lnTo>
                <a:lnTo>
                  <a:pt x="602" y="120"/>
                </a:lnTo>
                <a:lnTo>
                  <a:pt x="602" y="121"/>
                </a:lnTo>
                <a:lnTo>
                  <a:pt x="603" y="121"/>
                </a:lnTo>
                <a:lnTo>
                  <a:pt x="603" y="122"/>
                </a:lnTo>
                <a:lnTo>
                  <a:pt x="603" y="123"/>
                </a:lnTo>
                <a:lnTo>
                  <a:pt x="603" y="130"/>
                </a:lnTo>
                <a:lnTo>
                  <a:pt x="603" y="132"/>
                </a:lnTo>
                <a:lnTo>
                  <a:pt x="604" y="137"/>
                </a:lnTo>
                <a:lnTo>
                  <a:pt x="604" y="143"/>
                </a:lnTo>
                <a:lnTo>
                  <a:pt x="605" y="145"/>
                </a:lnTo>
                <a:lnTo>
                  <a:pt x="605" y="150"/>
                </a:lnTo>
                <a:lnTo>
                  <a:pt x="605" y="152"/>
                </a:lnTo>
                <a:lnTo>
                  <a:pt x="605" y="153"/>
                </a:lnTo>
                <a:lnTo>
                  <a:pt x="605" y="154"/>
                </a:lnTo>
                <a:lnTo>
                  <a:pt x="604" y="155"/>
                </a:lnTo>
                <a:lnTo>
                  <a:pt x="604" y="156"/>
                </a:lnTo>
                <a:lnTo>
                  <a:pt x="604" y="157"/>
                </a:lnTo>
                <a:lnTo>
                  <a:pt x="603" y="158"/>
                </a:lnTo>
                <a:lnTo>
                  <a:pt x="600" y="160"/>
                </a:lnTo>
                <a:lnTo>
                  <a:pt x="600" y="160"/>
                </a:lnTo>
                <a:lnTo>
                  <a:pt x="599" y="161"/>
                </a:lnTo>
                <a:lnTo>
                  <a:pt x="598" y="162"/>
                </a:lnTo>
                <a:lnTo>
                  <a:pt x="598" y="163"/>
                </a:lnTo>
                <a:lnTo>
                  <a:pt x="597" y="165"/>
                </a:lnTo>
                <a:lnTo>
                  <a:pt x="596" y="168"/>
                </a:lnTo>
                <a:lnTo>
                  <a:pt x="595" y="172"/>
                </a:lnTo>
                <a:lnTo>
                  <a:pt x="594" y="174"/>
                </a:lnTo>
                <a:lnTo>
                  <a:pt x="594" y="176"/>
                </a:lnTo>
                <a:lnTo>
                  <a:pt x="593" y="182"/>
                </a:lnTo>
                <a:lnTo>
                  <a:pt x="593" y="183"/>
                </a:lnTo>
                <a:lnTo>
                  <a:pt x="593" y="186"/>
                </a:lnTo>
                <a:lnTo>
                  <a:pt x="594" y="189"/>
                </a:lnTo>
                <a:lnTo>
                  <a:pt x="594" y="191"/>
                </a:lnTo>
                <a:lnTo>
                  <a:pt x="594" y="192"/>
                </a:lnTo>
                <a:lnTo>
                  <a:pt x="593" y="194"/>
                </a:lnTo>
                <a:lnTo>
                  <a:pt x="593" y="195"/>
                </a:lnTo>
                <a:lnTo>
                  <a:pt x="593" y="197"/>
                </a:lnTo>
                <a:lnTo>
                  <a:pt x="592" y="199"/>
                </a:lnTo>
                <a:lnTo>
                  <a:pt x="591" y="203"/>
                </a:lnTo>
                <a:lnTo>
                  <a:pt x="590" y="204"/>
                </a:lnTo>
                <a:lnTo>
                  <a:pt x="590" y="205"/>
                </a:lnTo>
                <a:lnTo>
                  <a:pt x="590" y="206"/>
                </a:lnTo>
                <a:lnTo>
                  <a:pt x="590" y="207"/>
                </a:lnTo>
                <a:lnTo>
                  <a:pt x="590" y="209"/>
                </a:lnTo>
                <a:lnTo>
                  <a:pt x="590" y="213"/>
                </a:lnTo>
                <a:lnTo>
                  <a:pt x="590" y="215"/>
                </a:lnTo>
                <a:lnTo>
                  <a:pt x="590" y="216"/>
                </a:lnTo>
                <a:lnTo>
                  <a:pt x="589" y="218"/>
                </a:lnTo>
                <a:lnTo>
                  <a:pt x="589" y="219"/>
                </a:lnTo>
                <a:lnTo>
                  <a:pt x="589" y="221"/>
                </a:lnTo>
                <a:lnTo>
                  <a:pt x="588" y="223"/>
                </a:lnTo>
                <a:lnTo>
                  <a:pt x="588" y="224"/>
                </a:lnTo>
                <a:lnTo>
                  <a:pt x="588" y="225"/>
                </a:lnTo>
                <a:lnTo>
                  <a:pt x="588" y="226"/>
                </a:lnTo>
                <a:lnTo>
                  <a:pt x="589" y="226"/>
                </a:lnTo>
                <a:lnTo>
                  <a:pt x="589" y="227"/>
                </a:lnTo>
                <a:lnTo>
                  <a:pt x="591" y="228"/>
                </a:lnTo>
                <a:lnTo>
                  <a:pt x="592" y="228"/>
                </a:lnTo>
                <a:lnTo>
                  <a:pt x="593" y="229"/>
                </a:lnTo>
                <a:lnTo>
                  <a:pt x="594" y="230"/>
                </a:lnTo>
                <a:lnTo>
                  <a:pt x="594" y="231"/>
                </a:lnTo>
                <a:lnTo>
                  <a:pt x="594" y="232"/>
                </a:lnTo>
                <a:lnTo>
                  <a:pt x="594" y="233"/>
                </a:lnTo>
                <a:lnTo>
                  <a:pt x="594" y="233"/>
                </a:lnTo>
                <a:lnTo>
                  <a:pt x="594" y="234"/>
                </a:lnTo>
                <a:lnTo>
                  <a:pt x="593" y="235"/>
                </a:lnTo>
                <a:lnTo>
                  <a:pt x="593" y="236"/>
                </a:lnTo>
                <a:lnTo>
                  <a:pt x="592" y="236"/>
                </a:lnTo>
                <a:lnTo>
                  <a:pt x="590" y="238"/>
                </a:lnTo>
                <a:lnTo>
                  <a:pt x="586" y="241"/>
                </a:lnTo>
                <a:lnTo>
                  <a:pt x="585" y="243"/>
                </a:lnTo>
                <a:lnTo>
                  <a:pt x="583" y="244"/>
                </a:lnTo>
                <a:lnTo>
                  <a:pt x="582" y="245"/>
                </a:lnTo>
                <a:lnTo>
                  <a:pt x="580" y="249"/>
                </a:lnTo>
                <a:lnTo>
                  <a:pt x="579" y="250"/>
                </a:lnTo>
                <a:lnTo>
                  <a:pt x="578" y="251"/>
                </a:lnTo>
                <a:lnTo>
                  <a:pt x="577" y="251"/>
                </a:lnTo>
                <a:lnTo>
                  <a:pt x="577" y="252"/>
                </a:lnTo>
                <a:lnTo>
                  <a:pt x="576" y="252"/>
                </a:lnTo>
                <a:lnTo>
                  <a:pt x="575" y="252"/>
                </a:lnTo>
                <a:lnTo>
                  <a:pt x="574" y="252"/>
                </a:lnTo>
                <a:lnTo>
                  <a:pt x="574" y="252"/>
                </a:lnTo>
                <a:lnTo>
                  <a:pt x="573" y="252"/>
                </a:lnTo>
                <a:lnTo>
                  <a:pt x="572" y="252"/>
                </a:lnTo>
                <a:lnTo>
                  <a:pt x="571" y="251"/>
                </a:lnTo>
                <a:lnTo>
                  <a:pt x="567" y="249"/>
                </a:lnTo>
                <a:lnTo>
                  <a:pt x="566" y="249"/>
                </a:lnTo>
                <a:lnTo>
                  <a:pt x="566" y="248"/>
                </a:lnTo>
                <a:lnTo>
                  <a:pt x="565" y="248"/>
                </a:lnTo>
                <a:lnTo>
                  <a:pt x="564" y="248"/>
                </a:lnTo>
                <a:lnTo>
                  <a:pt x="562" y="248"/>
                </a:lnTo>
                <a:lnTo>
                  <a:pt x="561" y="249"/>
                </a:lnTo>
                <a:lnTo>
                  <a:pt x="560" y="249"/>
                </a:lnTo>
                <a:lnTo>
                  <a:pt x="559" y="250"/>
                </a:lnTo>
                <a:lnTo>
                  <a:pt x="557" y="251"/>
                </a:lnTo>
                <a:lnTo>
                  <a:pt x="555" y="251"/>
                </a:lnTo>
                <a:lnTo>
                  <a:pt x="554" y="252"/>
                </a:lnTo>
                <a:lnTo>
                  <a:pt x="552" y="254"/>
                </a:lnTo>
                <a:lnTo>
                  <a:pt x="551" y="254"/>
                </a:lnTo>
                <a:lnTo>
                  <a:pt x="550" y="256"/>
                </a:lnTo>
                <a:lnTo>
                  <a:pt x="549" y="257"/>
                </a:lnTo>
                <a:lnTo>
                  <a:pt x="547" y="258"/>
                </a:lnTo>
                <a:lnTo>
                  <a:pt x="546" y="259"/>
                </a:lnTo>
                <a:lnTo>
                  <a:pt x="545" y="261"/>
                </a:lnTo>
                <a:lnTo>
                  <a:pt x="541" y="266"/>
                </a:lnTo>
                <a:lnTo>
                  <a:pt x="540" y="268"/>
                </a:lnTo>
                <a:lnTo>
                  <a:pt x="539" y="269"/>
                </a:lnTo>
                <a:lnTo>
                  <a:pt x="539" y="270"/>
                </a:lnTo>
                <a:lnTo>
                  <a:pt x="538" y="271"/>
                </a:lnTo>
                <a:lnTo>
                  <a:pt x="538" y="273"/>
                </a:lnTo>
                <a:lnTo>
                  <a:pt x="538" y="274"/>
                </a:lnTo>
                <a:lnTo>
                  <a:pt x="538" y="275"/>
                </a:lnTo>
                <a:lnTo>
                  <a:pt x="538" y="276"/>
                </a:lnTo>
                <a:lnTo>
                  <a:pt x="538" y="277"/>
                </a:lnTo>
                <a:lnTo>
                  <a:pt x="539" y="278"/>
                </a:lnTo>
                <a:lnTo>
                  <a:pt x="539" y="278"/>
                </a:lnTo>
                <a:lnTo>
                  <a:pt x="540" y="279"/>
                </a:lnTo>
                <a:lnTo>
                  <a:pt x="540" y="279"/>
                </a:lnTo>
                <a:lnTo>
                  <a:pt x="541" y="279"/>
                </a:lnTo>
                <a:lnTo>
                  <a:pt x="542" y="279"/>
                </a:lnTo>
                <a:lnTo>
                  <a:pt x="543" y="279"/>
                </a:lnTo>
                <a:lnTo>
                  <a:pt x="545" y="279"/>
                </a:lnTo>
                <a:lnTo>
                  <a:pt x="547" y="279"/>
                </a:lnTo>
                <a:lnTo>
                  <a:pt x="549" y="279"/>
                </a:lnTo>
                <a:lnTo>
                  <a:pt x="550" y="279"/>
                </a:lnTo>
                <a:lnTo>
                  <a:pt x="552" y="279"/>
                </a:lnTo>
                <a:lnTo>
                  <a:pt x="553" y="279"/>
                </a:lnTo>
                <a:lnTo>
                  <a:pt x="554" y="280"/>
                </a:lnTo>
                <a:lnTo>
                  <a:pt x="554" y="280"/>
                </a:lnTo>
                <a:lnTo>
                  <a:pt x="555" y="281"/>
                </a:lnTo>
                <a:lnTo>
                  <a:pt x="555" y="281"/>
                </a:lnTo>
                <a:lnTo>
                  <a:pt x="555" y="282"/>
                </a:lnTo>
                <a:lnTo>
                  <a:pt x="556" y="282"/>
                </a:lnTo>
                <a:lnTo>
                  <a:pt x="555" y="283"/>
                </a:lnTo>
                <a:lnTo>
                  <a:pt x="555" y="283"/>
                </a:lnTo>
                <a:lnTo>
                  <a:pt x="554" y="284"/>
                </a:lnTo>
                <a:lnTo>
                  <a:pt x="554" y="284"/>
                </a:lnTo>
                <a:lnTo>
                  <a:pt x="552" y="285"/>
                </a:lnTo>
                <a:lnTo>
                  <a:pt x="547" y="288"/>
                </a:lnTo>
                <a:lnTo>
                  <a:pt x="546" y="288"/>
                </a:lnTo>
                <a:lnTo>
                  <a:pt x="546" y="288"/>
                </a:lnTo>
                <a:lnTo>
                  <a:pt x="546" y="289"/>
                </a:lnTo>
                <a:lnTo>
                  <a:pt x="546" y="289"/>
                </a:lnTo>
                <a:lnTo>
                  <a:pt x="546" y="290"/>
                </a:lnTo>
                <a:lnTo>
                  <a:pt x="546" y="291"/>
                </a:lnTo>
                <a:lnTo>
                  <a:pt x="546" y="292"/>
                </a:lnTo>
                <a:lnTo>
                  <a:pt x="546" y="292"/>
                </a:lnTo>
                <a:lnTo>
                  <a:pt x="547" y="293"/>
                </a:lnTo>
                <a:lnTo>
                  <a:pt x="547" y="294"/>
                </a:lnTo>
                <a:lnTo>
                  <a:pt x="549" y="296"/>
                </a:lnTo>
                <a:lnTo>
                  <a:pt x="550" y="297"/>
                </a:lnTo>
                <a:lnTo>
                  <a:pt x="550" y="298"/>
                </a:lnTo>
                <a:lnTo>
                  <a:pt x="551" y="299"/>
                </a:lnTo>
                <a:lnTo>
                  <a:pt x="551" y="300"/>
                </a:lnTo>
                <a:lnTo>
                  <a:pt x="552" y="301"/>
                </a:lnTo>
                <a:lnTo>
                  <a:pt x="552" y="301"/>
                </a:lnTo>
                <a:lnTo>
                  <a:pt x="551" y="302"/>
                </a:lnTo>
                <a:lnTo>
                  <a:pt x="551" y="302"/>
                </a:lnTo>
                <a:lnTo>
                  <a:pt x="551" y="303"/>
                </a:lnTo>
                <a:lnTo>
                  <a:pt x="550" y="303"/>
                </a:lnTo>
                <a:lnTo>
                  <a:pt x="549" y="304"/>
                </a:lnTo>
                <a:lnTo>
                  <a:pt x="548" y="304"/>
                </a:lnTo>
                <a:lnTo>
                  <a:pt x="547" y="304"/>
                </a:lnTo>
                <a:lnTo>
                  <a:pt x="545" y="304"/>
                </a:lnTo>
                <a:lnTo>
                  <a:pt x="544" y="305"/>
                </a:lnTo>
                <a:lnTo>
                  <a:pt x="543" y="305"/>
                </a:lnTo>
                <a:lnTo>
                  <a:pt x="543" y="305"/>
                </a:lnTo>
                <a:lnTo>
                  <a:pt x="543" y="305"/>
                </a:lnTo>
                <a:lnTo>
                  <a:pt x="543" y="305"/>
                </a:lnTo>
                <a:lnTo>
                  <a:pt x="543" y="306"/>
                </a:lnTo>
                <a:lnTo>
                  <a:pt x="544" y="306"/>
                </a:lnTo>
                <a:lnTo>
                  <a:pt x="545" y="307"/>
                </a:lnTo>
                <a:lnTo>
                  <a:pt x="547" y="308"/>
                </a:lnTo>
                <a:lnTo>
                  <a:pt x="548" y="309"/>
                </a:lnTo>
                <a:lnTo>
                  <a:pt x="549" y="310"/>
                </a:lnTo>
                <a:lnTo>
                  <a:pt x="549" y="310"/>
                </a:lnTo>
                <a:lnTo>
                  <a:pt x="550" y="311"/>
                </a:lnTo>
                <a:lnTo>
                  <a:pt x="550" y="312"/>
                </a:lnTo>
                <a:lnTo>
                  <a:pt x="550" y="313"/>
                </a:lnTo>
                <a:lnTo>
                  <a:pt x="549" y="314"/>
                </a:lnTo>
                <a:lnTo>
                  <a:pt x="549" y="314"/>
                </a:lnTo>
                <a:lnTo>
                  <a:pt x="549" y="315"/>
                </a:lnTo>
                <a:lnTo>
                  <a:pt x="549" y="315"/>
                </a:lnTo>
                <a:lnTo>
                  <a:pt x="550" y="315"/>
                </a:lnTo>
                <a:lnTo>
                  <a:pt x="550" y="316"/>
                </a:lnTo>
                <a:lnTo>
                  <a:pt x="551" y="316"/>
                </a:lnTo>
                <a:lnTo>
                  <a:pt x="551" y="316"/>
                </a:lnTo>
                <a:lnTo>
                  <a:pt x="552" y="316"/>
                </a:lnTo>
                <a:lnTo>
                  <a:pt x="553" y="316"/>
                </a:lnTo>
                <a:lnTo>
                  <a:pt x="556" y="316"/>
                </a:lnTo>
                <a:lnTo>
                  <a:pt x="558" y="316"/>
                </a:lnTo>
                <a:lnTo>
                  <a:pt x="559" y="317"/>
                </a:lnTo>
                <a:lnTo>
                  <a:pt x="561" y="317"/>
                </a:lnTo>
                <a:lnTo>
                  <a:pt x="562" y="318"/>
                </a:lnTo>
                <a:lnTo>
                  <a:pt x="564" y="318"/>
                </a:lnTo>
                <a:lnTo>
                  <a:pt x="565" y="319"/>
                </a:lnTo>
                <a:lnTo>
                  <a:pt x="566" y="320"/>
                </a:lnTo>
                <a:lnTo>
                  <a:pt x="566" y="320"/>
                </a:lnTo>
                <a:lnTo>
                  <a:pt x="567" y="321"/>
                </a:lnTo>
                <a:lnTo>
                  <a:pt x="567" y="322"/>
                </a:lnTo>
                <a:lnTo>
                  <a:pt x="568" y="322"/>
                </a:lnTo>
                <a:lnTo>
                  <a:pt x="568" y="324"/>
                </a:lnTo>
                <a:lnTo>
                  <a:pt x="568" y="326"/>
                </a:lnTo>
                <a:lnTo>
                  <a:pt x="568" y="329"/>
                </a:lnTo>
                <a:lnTo>
                  <a:pt x="568" y="331"/>
                </a:lnTo>
                <a:lnTo>
                  <a:pt x="568" y="334"/>
                </a:lnTo>
                <a:lnTo>
                  <a:pt x="568" y="335"/>
                </a:lnTo>
                <a:lnTo>
                  <a:pt x="567" y="337"/>
                </a:lnTo>
                <a:lnTo>
                  <a:pt x="566" y="343"/>
                </a:lnTo>
                <a:lnTo>
                  <a:pt x="566" y="345"/>
                </a:lnTo>
                <a:lnTo>
                  <a:pt x="565" y="347"/>
                </a:lnTo>
                <a:lnTo>
                  <a:pt x="565" y="352"/>
                </a:lnTo>
                <a:lnTo>
                  <a:pt x="565" y="356"/>
                </a:lnTo>
                <a:lnTo>
                  <a:pt x="565" y="357"/>
                </a:lnTo>
                <a:lnTo>
                  <a:pt x="565" y="363"/>
                </a:lnTo>
                <a:lnTo>
                  <a:pt x="565" y="364"/>
                </a:lnTo>
                <a:lnTo>
                  <a:pt x="565" y="365"/>
                </a:lnTo>
                <a:lnTo>
                  <a:pt x="565" y="365"/>
                </a:lnTo>
                <a:lnTo>
                  <a:pt x="565" y="366"/>
                </a:lnTo>
                <a:lnTo>
                  <a:pt x="566" y="366"/>
                </a:lnTo>
                <a:lnTo>
                  <a:pt x="566" y="367"/>
                </a:lnTo>
                <a:lnTo>
                  <a:pt x="568" y="368"/>
                </a:lnTo>
                <a:lnTo>
                  <a:pt x="569" y="368"/>
                </a:lnTo>
                <a:lnTo>
                  <a:pt x="570" y="369"/>
                </a:lnTo>
                <a:lnTo>
                  <a:pt x="571" y="370"/>
                </a:lnTo>
                <a:lnTo>
                  <a:pt x="572" y="371"/>
                </a:lnTo>
                <a:lnTo>
                  <a:pt x="573" y="372"/>
                </a:lnTo>
                <a:lnTo>
                  <a:pt x="573" y="373"/>
                </a:lnTo>
                <a:lnTo>
                  <a:pt x="574" y="375"/>
                </a:lnTo>
                <a:lnTo>
                  <a:pt x="574" y="377"/>
                </a:lnTo>
                <a:lnTo>
                  <a:pt x="575" y="379"/>
                </a:lnTo>
                <a:lnTo>
                  <a:pt x="575" y="380"/>
                </a:lnTo>
                <a:lnTo>
                  <a:pt x="575" y="382"/>
                </a:lnTo>
                <a:lnTo>
                  <a:pt x="575" y="384"/>
                </a:lnTo>
                <a:lnTo>
                  <a:pt x="575" y="386"/>
                </a:lnTo>
                <a:lnTo>
                  <a:pt x="575" y="388"/>
                </a:lnTo>
                <a:lnTo>
                  <a:pt x="575" y="390"/>
                </a:lnTo>
                <a:lnTo>
                  <a:pt x="574" y="390"/>
                </a:lnTo>
                <a:lnTo>
                  <a:pt x="574" y="390"/>
                </a:lnTo>
                <a:lnTo>
                  <a:pt x="573" y="390"/>
                </a:lnTo>
                <a:lnTo>
                  <a:pt x="573" y="391"/>
                </a:lnTo>
                <a:lnTo>
                  <a:pt x="572" y="392"/>
                </a:lnTo>
                <a:lnTo>
                  <a:pt x="572" y="393"/>
                </a:lnTo>
                <a:lnTo>
                  <a:pt x="571" y="394"/>
                </a:lnTo>
                <a:lnTo>
                  <a:pt x="571" y="395"/>
                </a:lnTo>
                <a:lnTo>
                  <a:pt x="569" y="401"/>
                </a:lnTo>
                <a:lnTo>
                  <a:pt x="569" y="403"/>
                </a:lnTo>
                <a:lnTo>
                  <a:pt x="569" y="403"/>
                </a:lnTo>
                <a:lnTo>
                  <a:pt x="569" y="404"/>
                </a:lnTo>
                <a:lnTo>
                  <a:pt x="569" y="405"/>
                </a:lnTo>
                <a:lnTo>
                  <a:pt x="569" y="405"/>
                </a:lnTo>
                <a:lnTo>
                  <a:pt x="569" y="406"/>
                </a:lnTo>
                <a:lnTo>
                  <a:pt x="569" y="407"/>
                </a:lnTo>
                <a:lnTo>
                  <a:pt x="570" y="408"/>
                </a:lnTo>
                <a:lnTo>
                  <a:pt x="572" y="410"/>
                </a:lnTo>
                <a:lnTo>
                  <a:pt x="572" y="410"/>
                </a:lnTo>
                <a:lnTo>
                  <a:pt x="572" y="411"/>
                </a:lnTo>
                <a:lnTo>
                  <a:pt x="573" y="412"/>
                </a:lnTo>
                <a:lnTo>
                  <a:pt x="573" y="414"/>
                </a:lnTo>
                <a:lnTo>
                  <a:pt x="573" y="416"/>
                </a:lnTo>
                <a:lnTo>
                  <a:pt x="574" y="417"/>
                </a:lnTo>
                <a:lnTo>
                  <a:pt x="574" y="423"/>
                </a:lnTo>
                <a:lnTo>
                  <a:pt x="574" y="425"/>
                </a:lnTo>
                <a:lnTo>
                  <a:pt x="575" y="428"/>
                </a:lnTo>
                <a:lnTo>
                  <a:pt x="575" y="429"/>
                </a:lnTo>
                <a:lnTo>
                  <a:pt x="576" y="431"/>
                </a:lnTo>
                <a:lnTo>
                  <a:pt x="577" y="434"/>
                </a:lnTo>
                <a:lnTo>
                  <a:pt x="578" y="437"/>
                </a:lnTo>
                <a:lnTo>
                  <a:pt x="579" y="438"/>
                </a:lnTo>
                <a:lnTo>
                  <a:pt x="579" y="440"/>
                </a:lnTo>
                <a:lnTo>
                  <a:pt x="580" y="441"/>
                </a:lnTo>
                <a:lnTo>
                  <a:pt x="580" y="441"/>
                </a:lnTo>
                <a:lnTo>
                  <a:pt x="580" y="442"/>
                </a:lnTo>
                <a:lnTo>
                  <a:pt x="579" y="443"/>
                </a:lnTo>
                <a:lnTo>
                  <a:pt x="576" y="448"/>
                </a:lnTo>
                <a:lnTo>
                  <a:pt x="575" y="449"/>
                </a:lnTo>
                <a:lnTo>
                  <a:pt x="574" y="451"/>
                </a:lnTo>
                <a:lnTo>
                  <a:pt x="573" y="453"/>
                </a:lnTo>
                <a:lnTo>
                  <a:pt x="573" y="454"/>
                </a:lnTo>
                <a:lnTo>
                  <a:pt x="573" y="456"/>
                </a:lnTo>
                <a:lnTo>
                  <a:pt x="572" y="460"/>
                </a:lnTo>
                <a:lnTo>
                  <a:pt x="572" y="462"/>
                </a:lnTo>
                <a:lnTo>
                  <a:pt x="572" y="464"/>
                </a:lnTo>
                <a:lnTo>
                  <a:pt x="572" y="466"/>
                </a:lnTo>
                <a:lnTo>
                  <a:pt x="573" y="469"/>
                </a:lnTo>
                <a:lnTo>
                  <a:pt x="573" y="471"/>
                </a:lnTo>
                <a:lnTo>
                  <a:pt x="574" y="473"/>
                </a:lnTo>
                <a:lnTo>
                  <a:pt x="576" y="477"/>
                </a:lnTo>
                <a:lnTo>
                  <a:pt x="577" y="479"/>
                </a:lnTo>
                <a:lnTo>
                  <a:pt x="578" y="480"/>
                </a:lnTo>
                <a:lnTo>
                  <a:pt x="580" y="483"/>
                </a:lnTo>
                <a:lnTo>
                  <a:pt x="581" y="483"/>
                </a:lnTo>
                <a:lnTo>
                  <a:pt x="581" y="484"/>
                </a:lnTo>
                <a:lnTo>
                  <a:pt x="582" y="485"/>
                </a:lnTo>
                <a:lnTo>
                  <a:pt x="582" y="487"/>
                </a:lnTo>
                <a:lnTo>
                  <a:pt x="582" y="488"/>
                </a:lnTo>
                <a:lnTo>
                  <a:pt x="581" y="489"/>
                </a:lnTo>
                <a:lnTo>
                  <a:pt x="581" y="492"/>
                </a:lnTo>
                <a:lnTo>
                  <a:pt x="580" y="494"/>
                </a:lnTo>
                <a:lnTo>
                  <a:pt x="580" y="495"/>
                </a:lnTo>
                <a:lnTo>
                  <a:pt x="579" y="496"/>
                </a:lnTo>
                <a:lnTo>
                  <a:pt x="577" y="499"/>
                </a:lnTo>
                <a:lnTo>
                  <a:pt x="576" y="501"/>
                </a:lnTo>
                <a:lnTo>
                  <a:pt x="575" y="503"/>
                </a:lnTo>
                <a:lnTo>
                  <a:pt x="574" y="507"/>
                </a:lnTo>
                <a:lnTo>
                  <a:pt x="573" y="509"/>
                </a:lnTo>
                <a:lnTo>
                  <a:pt x="572" y="510"/>
                </a:lnTo>
                <a:lnTo>
                  <a:pt x="572" y="512"/>
                </a:lnTo>
                <a:lnTo>
                  <a:pt x="571" y="512"/>
                </a:lnTo>
                <a:lnTo>
                  <a:pt x="570" y="513"/>
                </a:lnTo>
                <a:lnTo>
                  <a:pt x="566" y="516"/>
                </a:lnTo>
                <a:lnTo>
                  <a:pt x="563" y="518"/>
                </a:lnTo>
                <a:lnTo>
                  <a:pt x="561" y="520"/>
                </a:lnTo>
                <a:lnTo>
                  <a:pt x="560" y="521"/>
                </a:lnTo>
                <a:lnTo>
                  <a:pt x="558" y="523"/>
                </a:lnTo>
                <a:lnTo>
                  <a:pt x="557" y="524"/>
                </a:lnTo>
                <a:lnTo>
                  <a:pt x="556" y="525"/>
                </a:lnTo>
                <a:lnTo>
                  <a:pt x="556" y="526"/>
                </a:lnTo>
                <a:lnTo>
                  <a:pt x="556" y="528"/>
                </a:lnTo>
                <a:lnTo>
                  <a:pt x="555" y="529"/>
                </a:lnTo>
                <a:lnTo>
                  <a:pt x="555" y="530"/>
                </a:lnTo>
                <a:lnTo>
                  <a:pt x="555" y="531"/>
                </a:lnTo>
                <a:lnTo>
                  <a:pt x="555" y="533"/>
                </a:lnTo>
                <a:lnTo>
                  <a:pt x="556" y="535"/>
                </a:lnTo>
                <a:lnTo>
                  <a:pt x="556" y="536"/>
                </a:lnTo>
                <a:lnTo>
                  <a:pt x="556" y="537"/>
                </a:lnTo>
                <a:lnTo>
                  <a:pt x="556" y="538"/>
                </a:lnTo>
                <a:lnTo>
                  <a:pt x="555" y="538"/>
                </a:lnTo>
                <a:lnTo>
                  <a:pt x="555" y="539"/>
                </a:lnTo>
                <a:lnTo>
                  <a:pt x="555" y="540"/>
                </a:lnTo>
                <a:lnTo>
                  <a:pt x="554" y="541"/>
                </a:lnTo>
                <a:lnTo>
                  <a:pt x="554" y="541"/>
                </a:lnTo>
                <a:lnTo>
                  <a:pt x="553" y="542"/>
                </a:lnTo>
                <a:lnTo>
                  <a:pt x="553" y="542"/>
                </a:lnTo>
                <a:lnTo>
                  <a:pt x="552" y="543"/>
                </a:lnTo>
                <a:lnTo>
                  <a:pt x="549" y="545"/>
                </a:lnTo>
                <a:lnTo>
                  <a:pt x="548" y="545"/>
                </a:lnTo>
                <a:lnTo>
                  <a:pt x="548" y="545"/>
                </a:lnTo>
                <a:lnTo>
                  <a:pt x="547" y="546"/>
                </a:lnTo>
                <a:lnTo>
                  <a:pt x="547" y="546"/>
                </a:lnTo>
                <a:lnTo>
                  <a:pt x="547" y="547"/>
                </a:lnTo>
                <a:lnTo>
                  <a:pt x="547" y="547"/>
                </a:lnTo>
                <a:lnTo>
                  <a:pt x="547" y="548"/>
                </a:lnTo>
                <a:lnTo>
                  <a:pt x="547" y="549"/>
                </a:lnTo>
                <a:lnTo>
                  <a:pt x="547" y="550"/>
                </a:lnTo>
                <a:lnTo>
                  <a:pt x="547" y="550"/>
                </a:lnTo>
                <a:lnTo>
                  <a:pt x="547" y="551"/>
                </a:lnTo>
                <a:lnTo>
                  <a:pt x="548" y="552"/>
                </a:lnTo>
                <a:lnTo>
                  <a:pt x="548" y="553"/>
                </a:lnTo>
                <a:lnTo>
                  <a:pt x="548" y="554"/>
                </a:lnTo>
                <a:lnTo>
                  <a:pt x="549" y="554"/>
                </a:lnTo>
                <a:lnTo>
                  <a:pt x="550" y="555"/>
                </a:lnTo>
                <a:lnTo>
                  <a:pt x="551" y="556"/>
                </a:lnTo>
                <a:lnTo>
                  <a:pt x="553" y="558"/>
                </a:lnTo>
                <a:lnTo>
                  <a:pt x="553" y="558"/>
                </a:lnTo>
                <a:lnTo>
                  <a:pt x="554" y="559"/>
                </a:lnTo>
                <a:lnTo>
                  <a:pt x="554" y="559"/>
                </a:lnTo>
                <a:lnTo>
                  <a:pt x="554" y="560"/>
                </a:lnTo>
                <a:lnTo>
                  <a:pt x="554" y="560"/>
                </a:lnTo>
                <a:lnTo>
                  <a:pt x="554" y="561"/>
                </a:lnTo>
                <a:lnTo>
                  <a:pt x="553" y="563"/>
                </a:lnTo>
                <a:lnTo>
                  <a:pt x="553" y="564"/>
                </a:lnTo>
                <a:lnTo>
                  <a:pt x="552" y="564"/>
                </a:lnTo>
                <a:lnTo>
                  <a:pt x="552" y="565"/>
                </a:lnTo>
                <a:lnTo>
                  <a:pt x="551" y="565"/>
                </a:lnTo>
                <a:lnTo>
                  <a:pt x="551" y="565"/>
                </a:lnTo>
                <a:lnTo>
                  <a:pt x="549" y="566"/>
                </a:lnTo>
                <a:lnTo>
                  <a:pt x="548" y="567"/>
                </a:lnTo>
                <a:lnTo>
                  <a:pt x="547" y="567"/>
                </a:lnTo>
                <a:lnTo>
                  <a:pt x="546" y="570"/>
                </a:lnTo>
                <a:lnTo>
                  <a:pt x="544" y="571"/>
                </a:lnTo>
                <a:lnTo>
                  <a:pt x="543" y="572"/>
                </a:lnTo>
                <a:lnTo>
                  <a:pt x="542" y="573"/>
                </a:lnTo>
                <a:lnTo>
                  <a:pt x="542" y="574"/>
                </a:lnTo>
                <a:lnTo>
                  <a:pt x="541" y="575"/>
                </a:lnTo>
                <a:lnTo>
                  <a:pt x="541" y="576"/>
                </a:lnTo>
                <a:lnTo>
                  <a:pt x="541" y="577"/>
                </a:lnTo>
                <a:lnTo>
                  <a:pt x="541" y="578"/>
                </a:lnTo>
                <a:lnTo>
                  <a:pt x="541" y="579"/>
                </a:lnTo>
                <a:lnTo>
                  <a:pt x="541" y="580"/>
                </a:lnTo>
                <a:lnTo>
                  <a:pt x="542" y="582"/>
                </a:lnTo>
                <a:lnTo>
                  <a:pt x="543" y="584"/>
                </a:lnTo>
                <a:lnTo>
                  <a:pt x="544" y="585"/>
                </a:lnTo>
                <a:lnTo>
                  <a:pt x="546" y="588"/>
                </a:lnTo>
                <a:lnTo>
                  <a:pt x="547" y="589"/>
                </a:lnTo>
                <a:lnTo>
                  <a:pt x="547" y="590"/>
                </a:lnTo>
                <a:lnTo>
                  <a:pt x="548" y="591"/>
                </a:lnTo>
                <a:lnTo>
                  <a:pt x="548" y="593"/>
                </a:lnTo>
                <a:lnTo>
                  <a:pt x="548" y="594"/>
                </a:lnTo>
                <a:lnTo>
                  <a:pt x="548" y="595"/>
                </a:lnTo>
                <a:lnTo>
                  <a:pt x="548" y="596"/>
                </a:lnTo>
                <a:lnTo>
                  <a:pt x="548" y="597"/>
                </a:lnTo>
                <a:lnTo>
                  <a:pt x="548" y="598"/>
                </a:lnTo>
                <a:lnTo>
                  <a:pt x="547" y="598"/>
                </a:lnTo>
                <a:lnTo>
                  <a:pt x="547" y="599"/>
                </a:lnTo>
                <a:lnTo>
                  <a:pt x="545" y="601"/>
                </a:lnTo>
                <a:lnTo>
                  <a:pt x="544" y="602"/>
                </a:lnTo>
                <a:lnTo>
                  <a:pt x="543" y="604"/>
                </a:lnTo>
                <a:lnTo>
                  <a:pt x="542" y="605"/>
                </a:lnTo>
                <a:lnTo>
                  <a:pt x="541" y="606"/>
                </a:lnTo>
                <a:lnTo>
                  <a:pt x="541" y="608"/>
                </a:lnTo>
                <a:lnTo>
                  <a:pt x="539" y="613"/>
                </a:lnTo>
                <a:lnTo>
                  <a:pt x="538" y="617"/>
                </a:lnTo>
                <a:lnTo>
                  <a:pt x="538" y="617"/>
                </a:lnTo>
                <a:lnTo>
                  <a:pt x="537" y="618"/>
                </a:lnTo>
                <a:lnTo>
                  <a:pt x="537" y="619"/>
                </a:lnTo>
                <a:lnTo>
                  <a:pt x="536" y="619"/>
                </a:lnTo>
                <a:lnTo>
                  <a:pt x="535" y="619"/>
                </a:lnTo>
                <a:lnTo>
                  <a:pt x="531" y="621"/>
                </a:lnTo>
                <a:lnTo>
                  <a:pt x="529" y="622"/>
                </a:lnTo>
                <a:lnTo>
                  <a:pt x="527" y="623"/>
                </a:lnTo>
                <a:lnTo>
                  <a:pt x="526" y="624"/>
                </a:lnTo>
                <a:lnTo>
                  <a:pt x="522" y="627"/>
                </a:lnTo>
                <a:lnTo>
                  <a:pt x="520" y="629"/>
                </a:lnTo>
                <a:lnTo>
                  <a:pt x="518" y="630"/>
                </a:lnTo>
                <a:lnTo>
                  <a:pt x="517" y="630"/>
                </a:lnTo>
                <a:lnTo>
                  <a:pt x="516" y="631"/>
                </a:lnTo>
                <a:lnTo>
                  <a:pt x="514" y="631"/>
                </a:lnTo>
                <a:lnTo>
                  <a:pt x="513" y="632"/>
                </a:lnTo>
                <a:lnTo>
                  <a:pt x="512" y="632"/>
                </a:lnTo>
                <a:lnTo>
                  <a:pt x="511" y="632"/>
                </a:lnTo>
                <a:lnTo>
                  <a:pt x="510" y="632"/>
                </a:lnTo>
                <a:lnTo>
                  <a:pt x="509" y="632"/>
                </a:lnTo>
                <a:lnTo>
                  <a:pt x="507" y="632"/>
                </a:lnTo>
                <a:lnTo>
                  <a:pt x="502" y="631"/>
                </a:lnTo>
                <a:lnTo>
                  <a:pt x="501" y="631"/>
                </a:lnTo>
                <a:lnTo>
                  <a:pt x="500" y="631"/>
                </a:lnTo>
                <a:lnTo>
                  <a:pt x="499" y="631"/>
                </a:lnTo>
                <a:lnTo>
                  <a:pt x="499" y="631"/>
                </a:lnTo>
                <a:lnTo>
                  <a:pt x="498" y="631"/>
                </a:lnTo>
                <a:lnTo>
                  <a:pt x="498" y="632"/>
                </a:lnTo>
                <a:lnTo>
                  <a:pt x="498" y="633"/>
                </a:lnTo>
                <a:lnTo>
                  <a:pt x="497" y="638"/>
                </a:lnTo>
                <a:lnTo>
                  <a:pt x="496" y="641"/>
                </a:lnTo>
                <a:lnTo>
                  <a:pt x="496" y="643"/>
                </a:lnTo>
                <a:lnTo>
                  <a:pt x="496" y="649"/>
                </a:lnTo>
                <a:lnTo>
                  <a:pt x="495" y="651"/>
                </a:lnTo>
                <a:lnTo>
                  <a:pt x="495" y="653"/>
                </a:lnTo>
                <a:lnTo>
                  <a:pt x="494" y="656"/>
                </a:lnTo>
                <a:lnTo>
                  <a:pt x="494" y="658"/>
                </a:lnTo>
                <a:lnTo>
                  <a:pt x="494" y="659"/>
                </a:lnTo>
                <a:lnTo>
                  <a:pt x="494" y="660"/>
                </a:lnTo>
                <a:lnTo>
                  <a:pt x="494" y="662"/>
                </a:lnTo>
                <a:lnTo>
                  <a:pt x="495" y="663"/>
                </a:lnTo>
                <a:lnTo>
                  <a:pt x="496" y="667"/>
                </a:lnTo>
                <a:lnTo>
                  <a:pt x="497" y="669"/>
                </a:lnTo>
                <a:lnTo>
                  <a:pt x="497" y="670"/>
                </a:lnTo>
                <a:lnTo>
                  <a:pt x="499" y="676"/>
                </a:lnTo>
                <a:lnTo>
                  <a:pt x="499" y="678"/>
                </a:lnTo>
                <a:lnTo>
                  <a:pt x="499" y="680"/>
                </a:lnTo>
                <a:lnTo>
                  <a:pt x="499" y="682"/>
                </a:lnTo>
                <a:lnTo>
                  <a:pt x="499" y="684"/>
                </a:lnTo>
                <a:lnTo>
                  <a:pt x="498" y="685"/>
                </a:lnTo>
                <a:lnTo>
                  <a:pt x="498" y="686"/>
                </a:lnTo>
                <a:lnTo>
                  <a:pt x="498" y="687"/>
                </a:lnTo>
                <a:lnTo>
                  <a:pt x="497" y="688"/>
                </a:lnTo>
                <a:lnTo>
                  <a:pt x="497" y="688"/>
                </a:lnTo>
                <a:lnTo>
                  <a:pt x="496" y="689"/>
                </a:lnTo>
                <a:lnTo>
                  <a:pt x="495" y="690"/>
                </a:lnTo>
                <a:lnTo>
                  <a:pt x="495" y="691"/>
                </a:lnTo>
                <a:lnTo>
                  <a:pt x="493" y="692"/>
                </a:lnTo>
                <a:lnTo>
                  <a:pt x="492" y="693"/>
                </a:lnTo>
                <a:lnTo>
                  <a:pt x="491" y="693"/>
                </a:lnTo>
                <a:lnTo>
                  <a:pt x="488" y="695"/>
                </a:lnTo>
                <a:lnTo>
                  <a:pt x="487" y="695"/>
                </a:lnTo>
                <a:lnTo>
                  <a:pt x="486" y="696"/>
                </a:lnTo>
                <a:lnTo>
                  <a:pt x="485" y="696"/>
                </a:lnTo>
                <a:lnTo>
                  <a:pt x="484" y="697"/>
                </a:lnTo>
                <a:lnTo>
                  <a:pt x="483" y="698"/>
                </a:lnTo>
                <a:lnTo>
                  <a:pt x="482" y="699"/>
                </a:lnTo>
                <a:lnTo>
                  <a:pt x="481" y="700"/>
                </a:lnTo>
                <a:lnTo>
                  <a:pt x="480" y="702"/>
                </a:lnTo>
                <a:lnTo>
                  <a:pt x="478" y="705"/>
                </a:lnTo>
                <a:lnTo>
                  <a:pt x="477" y="708"/>
                </a:lnTo>
                <a:lnTo>
                  <a:pt x="476" y="710"/>
                </a:lnTo>
                <a:lnTo>
                  <a:pt x="475" y="712"/>
                </a:lnTo>
                <a:lnTo>
                  <a:pt x="475" y="713"/>
                </a:lnTo>
                <a:lnTo>
                  <a:pt x="474" y="716"/>
                </a:lnTo>
                <a:lnTo>
                  <a:pt x="474" y="718"/>
                </a:lnTo>
                <a:lnTo>
                  <a:pt x="473" y="722"/>
                </a:lnTo>
                <a:lnTo>
                  <a:pt x="473" y="724"/>
                </a:lnTo>
                <a:lnTo>
                  <a:pt x="472" y="726"/>
                </a:lnTo>
                <a:lnTo>
                  <a:pt x="472" y="728"/>
                </a:lnTo>
                <a:lnTo>
                  <a:pt x="472" y="730"/>
                </a:lnTo>
                <a:lnTo>
                  <a:pt x="472" y="732"/>
                </a:lnTo>
                <a:lnTo>
                  <a:pt x="473" y="734"/>
                </a:lnTo>
                <a:lnTo>
                  <a:pt x="473" y="735"/>
                </a:lnTo>
                <a:lnTo>
                  <a:pt x="473" y="736"/>
                </a:lnTo>
                <a:lnTo>
                  <a:pt x="473" y="738"/>
                </a:lnTo>
                <a:lnTo>
                  <a:pt x="474" y="739"/>
                </a:lnTo>
                <a:lnTo>
                  <a:pt x="476" y="744"/>
                </a:lnTo>
                <a:lnTo>
                  <a:pt x="476" y="746"/>
                </a:lnTo>
                <a:lnTo>
                  <a:pt x="476" y="746"/>
                </a:lnTo>
                <a:lnTo>
                  <a:pt x="475" y="746"/>
                </a:lnTo>
                <a:lnTo>
                  <a:pt x="474" y="745"/>
                </a:lnTo>
                <a:lnTo>
                  <a:pt x="473" y="745"/>
                </a:lnTo>
                <a:lnTo>
                  <a:pt x="472" y="745"/>
                </a:lnTo>
                <a:lnTo>
                  <a:pt x="471" y="745"/>
                </a:lnTo>
                <a:lnTo>
                  <a:pt x="469" y="745"/>
                </a:lnTo>
                <a:lnTo>
                  <a:pt x="468" y="745"/>
                </a:lnTo>
                <a:lnTo>
                  <a:pt x="466" y="746"/>
                </a:lnTo>
                <a:lnTo>
                  <a:pt x="465" y="747"/>
                </a:lnTo>
                <a:lnTo>
                  <a:pt x="463" y="747"/>
                </a:lnTo>
                <a:lnTo>
                  <a:pt x="462" y="748"/>
                </a:lnTo>
                <a:lnTo>
                  <a:pt x="461" y="749"/>
                </a:lnTo>
                <a:lnTo>
                  <a:pt x="460" y="750"/>
                </a:lnTo>
                <a:lnTo>
                  <a:pt x="459" y="751"/>
                </a:lnTo>
                <a:lnTo>
                  <a:pt x="459" y="752"/>
                </a:lnTo>
                <a:lnTo>
                  <a:pt x="458" y="753"/>
                </a:lnTo>
                <a:lnTo>
                  <a:pt x="456" y="757"/>
                </a:lnTo>
                <a:lnTo>
                  <a:pt x="455" y="758"/>
                </a:lnTo>
                <a:lnTo>
                  <a:pt x="455" y="758"/>
                </a:lnTo>
                <a:lnTo>
                  <a:pt x="455" y="759"/>
                </a:lnTo>
                <a:lnTo>
                  <a:pt x="454" y="759"/>
                </a:lnTo>
                <a:lnTo>
                  <a:pt x="454" y="759"/>
                </a:lnTo>
                <a:lnTo>
                  <a:pt x="453" y="759"/>
                </a:lnTo>
                <a:lnTo>
                  <a:pt x="452" y="760"/>
                </a:lnTo>
                <a:lnTo>
                  <a:pt x="451" y="759"/>
                </a:lnTo>
                <a:lnTo>
                  <a:pt x="450" y="759"/>
                </a:lnTo>
                <a:lnTo>
                  <a:pt x="449" y="759"/>
                </a:lnTo>
                <a:lnTo>
                  <a:pt x="448" y="758"/>
                </a:lnTo>
                <a:lnTo>
                  <a:pt x="446" y="757"/>
                </a:lnTo>
                <a:lnTo>
                  <a:pt x="442" y="755"/>
                </a:lnTo>
                <a:lnTo>
                  <a:pt x="440" y="753"/>
                </a:lnTo>
                <a:lnTo>
                  <a:pt x="436" y="750"/>
                </a:lnTo>
                <a:lnTo>
                  <a:pt x="430" y="746"/>
                </a:lnTo>
                <a:lnTo>
                  <a:pt x="427" y="744"/>
                </a:lnTo>
                <a:lnTo>
                  <a:pt x="424" y="742"/>
                </a:lnTo>
                <a:lnTo>
                  <a:pt x="423" y="741"/>
                </a:lnTo>
                <a:lnTo>
                  <a:pt x="421" y="739"/>
                </a:lnTo>
                <a:lnTo>
                  <a:pt x="419" y="737"/>
                </a:lnTo>
                <a:lnTo>
                  <a:pt x="418" y="735"/>
                </a:lnTo>
                <a:lnTo>
                  <a:pt x="417" y="734"/>
                </a:lnTo>
                <a:lnTo>
                  <a:pt x="416" y="732"/>
                </a:lnTo>
                <a:lnTo>
                  <a:pt x="416" y="731"/>
                </a:lnTo>
                <a:lnTo>
                  <a:pt x="415" y="730"/>
                </a:lnTo>
                <a:lnTo>
                  <a:pt x="415" y="728"/>
                </a:lnTo>
                <a:lnTo>
                  <a:pt x="414" y="726"/>
                </a:lnTo>
                <a:lnTo>
                  <a:pt x="414" y="720"/>
                </a:lnTo>
                <a:lnTo>
                  <a:pt x="413" y="714"/>
                </a:lnTo>
                <a:lnTo>
                  <a:pt x="413" y="709"/>
                </a:lnTo>
                <a:lnTo>
                  <a:pt x="413" y="707"/>
                </a:lnTo>
                <a:lnTo>
                  <a:pt x="412" y="704"/>
                </a:lnTo>
                <a:lnTo>
                  <a:pt x="412" y="702"/>
                </a:lnTo>
                <a:lnTo>
                  <a:pt x="411" y="699"/>
                </a:lnTo>
                <a:lnTo>
                  <a:pt x="410" y="694"/>
                </a:lnTo>
                <a:lnTo>
                  <a:pt x="409" y="692"/>
                </a:lnTo>
                <a:lnTo>
                  <a:pt x="408" y="691"/>
                </a:lnTo>
                <a:lnTo>
                  <a:pt x="408" y="690"/>
                </a:lnTo>
                <a:lnTo>
                  <a:pt x="407" y="689"/>
                </a:lnTo>
                <a:lnTo>
                  <a:pt x="406" y="687"/>
                </a:lnTo>
                <a:lnTo>
                  <a:pt x="403" y="683"/>
                </a:lnTo>
                <a:lnTo>
                  <a:pt x="399" y="679"/>
                </a:lnTo>
                <a:lnTo>
                  <a:pt x="395" y="674"/>
                </a:lnTo>
                <a:lnTo>
                  <a:pt x="388" y="666"/>
                </a:lnTo>
                <a:lnTo>
                  <a:pt x="387" y="665"/>
                </a:lnTo>
                <a:lnTo>
                  <a:pt x="385" y="663"/>
                </a:lnTo>
                <a:lnTo>
                  <a:pt x="384" y="661"/>
                </a:lnTo>
                <a:lnTo>
                  <a:pt x="382" y="660"/>
                </a:lnTo>
                <a:lnTo>
                  <a:pt x="380" y="657"/>
                </a:lnTo>
                <a:lnTo>
                  <a:pt x="378" y="656"/>
                </a:lnTo>
                <a:lnTo>
                  <a:pt x="376" y="655"/>
                </a:lnTo>
                <a:lnTo>
                  <a:pt x="374" y="653"/>
                </a:lnTo>
                <a:lnTo>
                  <a:pt x="372" y="651"/>
                </a:lnTo>
                <a:lnTo>
                  <a:pt x="370" y="650"/>
                </a:lnTo>
                <a:lnTo>
                  <a:pt x="368" y="649"/>
                </a:lnTo>
                <a:lnTo>
                  <a:pt x="365" y="647"/>
                </a:lnTo>
                <a:lnTo>
                  <a:pt x="364" y="647"/>
                </a:lnTo>
                <a:lnTo>
                  <a:pt x="363" y="646"/>
                </a:lnTo>
                <a:lnTo>
                  <a:pt x="360" y="646"/>
                </a:lnTo>
                <a:lnTo>
                  <a:pt x="358" y="646"/>
                </a:lnTo>
                <a:lnTo>
                  <a:pt x="356" y="645"/>
                </a:lnTo>
                <a:lnTo>
                  <a:pt x="353" y="645"/>
                </a:lnTo>
                <a:lnTo>
                  <a:pt x="347" y="645"/>
                </a:lnTo>
                <a:lnTo>
                  <a:pt x="344" y="645"/>
                </a:lnTo>
                <a:lnTo>
                  <a:pt x="343" y="645"/>
                </a:lnTo>
                <a:lnTo>
                  <a:pt x="341" y="645"/>
                </a:lnTo>
                <a:lnTo>
                  <a:pt x="340" y="644"/>
                </a:lnTo>
                <a:lnTo>
                  <a:pt x="338" y="644"/>
                </a:lnTo>
                <a:lnTo>
                  <a:pt x="336" y="643"/>
                </a:lnTo>
                <a:lnTo>
                  <a:pt x="334" y="642"/>
                </a:lnTo>
                <a:lnTo>
                  <a:pt x="332" y="641"/>
                </a:lnTo>
                <a:lnTo>
                  <a:pt x="330" y="640"/>
                </a:lnTo>
                <a:lnTo>
                  <a:pt x="328" y="639"/>
                </a:lnTo>
                <a:lnTo>
                  <a:pt x="326" y="637"/>
                </a:lnTo>
                <a:lnTo>
                  <a:pt x="324" y="636"/>
                </a:lnTo>
                <a:lnTo>
                  <a:pt x="323" y="634"/>
                </a:lnTo>
                <a:lnTo>
                  <a:pt x="321" y="633"/>
                </a:lnTo>
                <a:lnTo>
                  <a:pt x="320" y="631"/>
                </a:lnTo>
                <a:lnTo>
                  <a:pt x="320" y="630"/>
                </a:lnTo>
                <a:lnTo>
                  <a:pt x="319" y="629"/>
                </a:lnTo>
                <a:lnTo>
                  <a:pt x="318" y="627"/>
                </a:lnTo>
                <a:lnTo>
                  <a:pt x="318" y="625"/>
                </a:lnTo>
                <a:lnTo>
                  <a:pt x="317" y="623"/>
                </a:lnTo>
                <a:lnTo>
                  <a:pt x="316" y="617"/>
                </a:lnTo>
                <a:lnTo>
                  <a:pt x="315" y="615"/>
                </a:lnTo>
                <a:lnTo>
                  <a:pt x="315" y="613"/>
                </a:lnTo>
                <a:lnTo>
                  <a:pt x="314" y="612"/>
                </a:lnTo>
                <a:lnTo>
                  <a:pt x="313" y="610"/>
                </a:lnTo>
                <a:lnTo>
                  <a:pt x="313" y="609"/>
                </a:lnTo>
                <a:lnTo>
                  <a:pt x="312" y="608"/>
                </a:lnTo>
                <a:lnTo>
                  <a:pt x="311" y="606"/>
                </a:lnTo>
                <a:lnTo>
                  <a:pt x="308" y="603"/>
                </a:lnTo>
                <a:lnTo>
                  <a:pt x="303" y="597"/>
                </a:lnTo>
                <a:lnTo>
                  <a:pt x="296" y="590"/>
                </a:lnTo>
                <a:lnTo>
                  <a:pt x="295" y="589"/>
                </a:lnTo>
                <a:lnTo>
                  <a:pt x="294" y="588"/>
                </a:lnTo>
                <a:lnTo>
                  <a:pt x="293" y="587"/>
                </a:lnTo>
                <a:lnTo>
                  <a:pt x="292" y="585"/>
                </a:lnTo>
                <a:lnTo>
                  <a:pt x="292" y="584"/>
                </a:lnTo>
                <a:lnTo>
                  <a:pt x="290" y="580"/>
                </a:lnTo>
                <a:lnTo>
                  <a:pt x="289" y="578"/>
                </a:lnTo>
                <a:lnTo>
                  <a:pt x="287" y="576"/>
                </a:lnTo>
                <a:lnTo>
                  <a:pt x="284" y="572"/>
                </a:lnTo>
                <a:lnTo>
                  <a:pt x="283" y="571"/>
                </a:lnTo>
                <a:lnTo>
                  <a:pt x="282" y="569"/>
                </a:lnTo>
                <a:lnTo>
                  <a:pt x="279" y="564"/>
                </a:lnTo>
                <a:lnTo>
                  <a:pt x="279" y="563"/>
                </a:lnTo>
                <a:lnTo>
                  <a:pt x="278" y="562"/>
                </a:lnTo>
                <a:lnTo>
                  <a:pt x="277" y="561"/>
                </a:lnTo>
                <a:lnTo>
                  <a:pt x="276" y="560"/>
                </a:lnTo>
                <a:lnTo>
                  <a:pt x="272" y="556"/>
                </a:lnTo>
                <a:lnTo>
                  <a:pt x="270" y="555"/>
                </a:lnTo>
                <a:lnTo>
                  <a:pt x="269" y="553"/>
                </a:lnTo>
                <a:lnTo>
                  <a:pt x="267" y="551"/>
                </a:lnTo>
                <a:lnTo>
                  <a:pt x="266" y="549"/>
                </a:lnTo>
                <a:lnTo>
                  <a:pt x="265" y="548"/>
                </a:lnTo>
                <a:lnTo>
                  <a:pt x="261" y="545"/>
                </a:lnTo>
                <a:lnTo>
                  <a:pt x="260" y="544"/>
                </a:lnTo>
                <a:lnTo>
                  <a:pt x="260" y="543"/>
                </a:lnTo>
                <a:lnTo>
                  <a:pt x="259" y="542"/>
                </a:lnTo>
                <a:lnTo>
                  <a:pt x="258" y="541"/>
                </a:lnTo>
                <a:lnTo>
                  <a:pt x="258" y="539"/>
                </a:lnTo>
                <a:lnTo>
                  <a:pt x="257" y="538"/>
                </a:lnTo>
                <a:lnTo>
                  <a:pt x="257" y="536"/>
                </a:lnTo>
                <a:lnTo>
                  <a:pt x="256" y="530"/>
                </a:lnTo>
                <a:lnTo>
                  <a:pt x="255" y="528"/>
                </a:lnTo>
                <a:lnTo>
                  <a:pt x="255" y="527"/>
                </a:lnTo>
                <a:lnTo>
                  <a:pt x="255" y="525"/>
                </a:lnTo>
                <a:lnTo>
                  <a:pt x="254" y="524"/>
                </a:lnTo>
                <a:lnTo>
                  <a:pt x="254" y="523"/>
                </a:lnTo>
                <a:lnTo>
                  <a:pt x="253" y="522"/>
                </a:lnTo>
                <a:lnTo>
                  <a:pt x="252" y="521"/>
                </a:lnTo>
                <a:lnTo>
                  <a:pt x="249" y="517"/>
                </a:lnTo>
                <a:lnTo>
                  <a:pt x="245" y="514"/>
                </a:lnTo>
                <a:lnTo>
                  <a:pt x="241" y="509"/>
                </a:lnTo>
                <a:lnTo>
                  <a:pt x="238" y="506"/>
                </a:lnTo>
                <a:lnTo>
                  <a:pt x="236" y="504"/>
                </a:lnTo>
                <a:lnTo>
                  <a:pt x="234" y="503"/>
                </a:lnTo>
                <a:lnTo>
                  <a:pt x="233" y="501"/>
                </a:lnTo>
                <a:lnTo>
                  <a:pt x="231" y="500"/>
                </a:lnTo>
                <a:lnTo>
                  <a:pt x="230" y="499"/>
                </a:lnTo>
                <a:lnTo>
                  <a:pt x="228" y="498"/>
                </a:lnTo>
                <a:lnTo>
                  <a:pt x="226" y="497"/>
                </a:lnTo>
                <a:lnTo>
                  <a:pt x="224" y="496"/>
                </a:lnTo>
                <a:lnTo>
                  <a:pt x="222" y="495"/>
                </a:lnTo>
                <a:lnTo>
                  <a:pt x="221" y="495"/>
                </a:lnTo>
                <a:lnTo>
                  <a:pt x="217" y="493"/>
                </a:lnTo>
                <a:lnTo>
                  <a:pt x="214" y="493"/>
                </a:lnTo>
                <a:lnTo>
                  <a:pt x="206" y="491"/>
                </a:lnTo>
                <a:lnTo>
                  <a:pt x="204" y="491"/>
                </a:lnTo>
                <a:lnTo>
                  <a:pt x="201" y="490"/>
                </a:lnTo>
                <a:lnTo>
                  <a:pt x="200" y="491"/>
                </a:lnTo>
                <a:lnTo>
                  <a:pt x="199" y="491"/>
                </a:lnTo>
                <a:lnTo>
                  <a:pt x="199" y="491"/>
                </a:lnTo>
                <a:lnTo>
                  <a:pt x="198" y="491"/>
                </a:lnTo>
                <a:lnTo>
                  <a:pt x="197" y="492"/>
                </a:lnTo>
                <a:lnTo>
                  <a:pt x="196" y="492"/>
                </a:lnTo>
                <a:lnTo>
                  <a:pt x="196" y="493"/>
                </a:lnTo>
                <a:lnTo>
                  <a:pt x="195" y="495"/>
                </a:lnTo>
                <a:lnTo>
                  <a:pt x="194" y="496"/>
                </a:lnTo>
                <a:lnTo>
                  <a:pt x="194" y="496"/>
                </a:lnTo>
                <a:lnTo>
                  <a:pt x="193" y="497"/>
                </a:lnTo>
                <a:lnTo>
                  <a:pt x="192" y="497"/>
                </a:lnTo>
                <a:lnTo>
                  <a:pt x="192" y="497"/>
                </a:lnTo>
                <a:lnTo>
                  <a:pt x="191" y="497"/>
                </a:lnTo>
                <a:lnTo>
                  <a:pt x="189" y="497"/>
                </a:lnTo>
                <a:lnTo>
                  <a:pt x="187" y="497"/>
                </a:lnTo>
                <a:lnTo>
                  <a:pt x="184" y="496"/>
                </a:lnTo>
                <a:lnTo>
                  <a:pt x="180" y="495"/>
                </a:lnTo>
                <a:lnTo>
                  <a:pt x="179" y="495"/>
                </a:lnTo>
                <a:lnTo>
                  <a:pt x="177" y="494"/>
                </a:lnTo>
                <a:lnTo>
                  <a:pt x="172" y="494"/>
                </a:lnTo>
                <a:lnTo>
                  <a:pt x="169" y="494"/>
                </a:lnTo>
                <a:lnTo>
                  <a:pt x="167" y="493"/>
                </a:lnTo>
                <a:lnTo>
                  <a:pt x="165" y="493"/>
                </a:lnTo>
                <a:lnTo>
                  <a:pt x="163" y="492"/>
                </a:lnTo>
                <a:lnTo>
                  <a:pt x="161" y="492"/>
                </a:lnTo>
                <a:lnTo>
                  <a:pt x="159" y="491"/>
                </a:lnTo>
                <a:lnTo>
                  <a:pt x="157" y="490"/>
                </a:lnTo>
                <a:lnTo>
                  <a:pt x="156" y="489"/>
                </a:lnTo>
                <a:lnTo>
                  <a:pt x="155" y="489"/>
                </a:lnTo>
                <a:lnTo>
                  <a:pt x="154" y="488"/>
                </a:lnTo>
                <a:lnTo>
                  <a:pt x="153" y="487"/>
                </a:lnTo>
                <a:lnTo>
                  <a:pt x="152" y="485"/>
                </a:lnTo>
                <a:lnTo>
                  <a:pt x="152" y="485"/>
                </a:lnTo>
                <a:lnTo>
                  <a:pt x="149" y="481"/>
                </a:lnTo>
                <a:lnTo>
                  <a:pt x="147" y="476"/>
                </a:lnTo>
                <a:lnTo>
                  <a:pt x="145" y="473"/>
                </a:lnTo>
                <a:lnTo>
                  <a:pt x="145" y="471"/>
                </a:lnTo>
                <a:lnTo>
                  <a:pt x="144" y="470"/>
                </a:lnTo>
                <a:lnTo>
                  <a:pt x="143" y="465"/>
                </a:lnTo>
                <a:lnTo>
                  <a:pt x="142" y="463"/>
                </a:lnTo>
                <a:lnTo>
                  <a:pt x="141" y="461"/>
                </a:lnTo>
                <a:lnTo>
                  <a:pt x="140" y="460"/>
                </a:lnTo>
                <a:lnTo>
                  <a:pt x="139" y="458"/>
                </a:lnTo>
                <a:lnTo>
                  <a:pt x="138" y="456"/>
                </a:lnTo>
                <a:lnTo>
                  <a:pt x="137" y="455"/>
                </a:lnTo>
                <a:lnTo>
                  <a:pt x="136" y="453"/>
                </a:lnTo>
                <a:lnTo>
                  <a:pt x="133" y="450"/>
                </a:lnTo>
                <a:lnTo>
                  <a:pt x="131" y="448"/>
                </a:lnTo>
                <a:lnTo>
                  <a:pt x="124" y="442"/>
                </a:lnTo>
                <a:lnTo>
                  <a:pt x="122" y="441"/>
                </a:lnTo>
                <a:lnTo>
                  <a:pt x="120" y="440"/>
                </a:lnTo>
                <a:lnTo>
                  <a:pt x="118" y="439"/>
                </a:lnTo>
                <a:lnTo>
                  <a:pt x="116" y="438"/>
                </a:lnTo>
                <a:lnTo>
                  <a:pt x="111" y="435"/>
                </a:lnTo>
                <a:lnTo>
                  <a:pt x="109" y="435"/>
                </a:lnTo>
                <a:lnTo>
                  <a:pt x="108" y="434"/>
                </a:lnTo>
                <a:lnTo>
                  <a:pt x="106" y="433"/>
                </a:lnTo>
                <a:lnTo>
                  <a:pt x="105" y="431"/>
                </a:lnTo>
                <a:lnTo>
                  <a:pt x="104" y="430"/>
                </a:lnTo>
                <a:lnTo>
                  <a:pt x="103" y="429"/>
                </a:lnTo>
                <a:lnTo>
                  <a:pt x="102" y="429"/>
                </a:lnTo>
                <a:lnTo>
                  <a:pt x="102" y="428"/>
                </a:lnTo>
                <a:lnTo>
                  <a:pt x="101" y="427"/>
                </a:lnTo>
                <a:lnTo>
                  <a:pt x="101" y="426"/>
                </a:lnTo>
                <a:lnTo>
                  <a:pt x="101" y="425"/>
                </a:lnTo>
                <a:lnTo>
                  <a:pt x="100" y="422"/>
                </a:lnTo>
                <a:lnTo>
                  <a:pt x="99" y="418"/>
                </a:lnTo>
                <a:lnTo>
                  <a:pt x="98" y="415"/>
                </a:lnTo>
                <a:lnTo>
                  <a:pt x="97" y="411"/>
                </a:lnTo>
                <a:lnTo>
                  <a:pt x="95" y="406"/>
                </a:lnTo>
                <a:lnTo>
                  <a:pt x="94" y="405"/>
                </a:lnTo>
                <a:lnTo>
                  <a:pt x="94" y="403"/>
                </a:lnTo>
                <a:lnTo>
                  <a:pt x="94" y="402"/>
                </a:lnTo>
                <a:lnTo>
                  <a:pt x="94" y="400"/>
                </a:lnTo>
                <a:lnTo>
                  <a:pt x="94" y="399"/>
                </a:lnTo>
                <a:lnTo>
                  <a:pt x="95" y="396"/>
                </a:lnTo>
                <a:lnTo>
                  <a:pt x="95" y="393"/>
                </a:lnTo>
                <a:lnTo>
                  <a:pt x="95" y="391"/>
                </a:lnTo>
                <a:lnTo>
                  <a:pt x="95" y="387"/>
                </a:lnTo>
                <a:lnTo>
                  <a:pt x="95" y="382"/>
                </a:lnTo>
                <a:lnTo>
                  <a:pt x="95" y="380"/>
                </a:lnTo>
                <a:lnTo>
                  <a:pt x="95" y="378"/>
                </a:lnTo>
                <a:lnTo>
                  <a:pt x="95" y="376"/>
                </a:lnTo>
                <a:lnTo>
                  <a:pt x="94" y="374"/>
                </a:lnTo>
                <a:lnTo>
                  <a:pt x="94" y="373"/>
                </a:lnTo>
                <a:lnTo>
                  <a:pt x="93" y="372"/>
                </a:lnTo>
                <a:lnTo>
                  <a:pt x="92" y="371"/>
                </a:lnTo>
                <a:lnTo>
                  <a:pt x="91" y="370"/>
                </a:lnTo>
                <a:lnTo>
                  <a:pt x="90" y="369"/>
                </a:lnTo>
                <a:lnTo>
                  <a:pt x="87" y="368"/>
                </a:lnTo>
                <a:lnTo>
                  <a:pt x="85" y="367"/>
                </a:lnTo>
                <a:lnTo>
                  <a:pt x="82" y="366"/>
                </a:lnTo>
                <a:lnTo>
                  <a:pt x="81" y="365"/>
                </a:lnTo>
                <a:lnTo>
                  <a:pt x="80" y="365"/>
                </a:lnTo>
                <a:lnTo>
                  <a:pt x="78" y="364"/>
                </a:lnTo>
                <a:lnTo>
                  <a:pt x="77" y="363"/>
                </a:lnTo>
                <a:lnTo>
                  <a:pt x="77" y="362"/>
                </a:lnTo>
                <a:lnTo>
                  <a:pt x="76" y="361"/>
                </a:lnTo>
                <a:lnTo>
                  <a:pt x="75" y="359"/>
                </a:lnTo>
                <a:lnTo>
                  <a:pt x="73" y="356"/>
                </a:lnTo>
                <a:lnTo>
                  <a:pt x="72" y="354"/>
                </a:lnTo>
                <a:lnTo>
                  <a:pt x="71" y="352"/>
                </a:lnTo>
                <a:lnTo>
                  <a:pt x="70" y="350"/>
                </a:lnTo>
                <a:lnTo>
                  <a:pt x="69" y="348"/>
                </a:lnTo>
                <a:lnTo>
                  <a:pt x="69" y="346"/>
                </a:lnTo>
                <a:lnTo>
                  <a:pt x="68" y="344"/>
                </a:lnTo>
                <a:lnTo>
                  <a:pt x="68" y="342"/>
                </a:lnTo>
                <a:lnTo>
                  <a:pt x="67" y="340"/>
                </a:lnTo>
                <a:lnTo>
                  <a:pt x="67" y="332"/>
                </a:lnTo>
                <a:lnTo>
                  <a:pt x="66" y="330"/>
                </a:lnTo>
                <a:lnTo>
                  <a:pt x="66" y="328"/>
                </a:lnTo>
                <a:lnTo>
                  <a:pt x="65" y="326"/>
                </a:lnTo>
                <a:lnTo>
                  <a:pt x="63" y="319"/>
                </a:lnTo>
                <a:lnTo>
                  <a:pt x="63" y="317"/>
                </a:lnTo>
                <a:lnTo>
                  <a:pt x="62" y="315"/>
                </a:lnTo>
                <a:lnTo>
                  <a:pt x="61" y="313"/>
                </a:lnTo>
                <a:lnTo>
                  <a:pt x="60" y="312"/>
                </a:lnTo>
                <a:lnTo>
                  <a:pt x="59" y="310"/>
                </a:lnTo>
                <a:lnTo>
                  <a:pt x="58" y="310"/>
                </a:lnTo>
                <a:lnTo>
                  <a:pt x="57" y="309"/>
                </a:lnTo>
                <a:lnTo>
                  <a:pt x="57" y="308"/>
                </a:lnTo>
                <a:lnTo>
                  <a:pt x="53" y="307"/>
                </a:lnTo>
                <a:lnTo>
                  <a:pt x="53" y="306"/>
                </a:lnTo>
                <a:lnTo>
                  <a:pt x="52" y="306"/>
                </a:lnTo>
                <a:lnTo>
                  <a:pt x="51" y="305"/>
                </a:lnTo>
                <a:lnTo>
                  <a:pt x="51" y="304"/>
                </a:lnTo>
                <a:lnTo>
                  <a:pt x="49" y="302"/>
                </a:lnTo>
                <a:lnTo>
                  <a:pt x="48" y="301"/>
                </a:lnTo>
                <a:lnTo>
                  <a:pt x="48" y="300"/>
                </a:lnTo>
                <a:lnTo>
                  <a:pt x="48" y="298"/>
                </a:lnTo>
                <a:lnTo>
                  <a:pt x="48" y="295"/>
                </a:lnTo>
                <a:lnTo>
                  <a:pt x="47" y="294"/>
                </a:lnTo>
                <a:lnTo>
                  <a:pt x="47" y="292"/>
                </a:lnTo>
                <a:lnTo>
                  <a:pt x="47" y="291"/>
                </a:lnTo>
                <a:lnTo>
                  <a:pt x="47" y="290"/>
                </a:lnTo>
                <a:lnTo>
                  <a:pt x="47" y="288"/>
                </a:lnTo>
                <a:lnTo>
                  <a:pt x="48" y="285"/>
                </a:lnTo>
                <a:lnTo>
                  <a:pt x="48" y="282"/>
                </a:lnTo>
                <a:lnTo>
                  <a:pt x="49" y="278"/>
                </a:lnTo>
                <a:lnTo>
                  <a:pt x="49" y="277"/>
                </a:lnTo>
                <a:lnTo>
                  <a:pt x="49" y="276"/>
                </a:lnTo>
                <a:lnTo>
                  <a:pt x="49" y="274"/>
                </a:lnTo>
                <a:lnTo>
                  <a:pt x="49" y="272"/>
                </a:lnTo>
                <a:lnTo>
                  <a:pt x="48" y="271"/>
                </a:lnTo>
                <a:lnTo>
                  <a:pt x="47" y="269"/>
                </a:lnTo>
                <a:lnTo>
                  <a:pt x="47" y="268"/>
                </a:lnTo>
                <a:lnTo>
                  <a:pt x="46" y="267"/>
                </a:lnTo>
                <a:lnTo>
                  <a:pt x="45" y="266"/>
                </a:lnTo>
                <a:lnTo>
                  <a:pt x="44" y="265"/>
                </a:lnTo>
                <a:lnTo>
                  <a:pt x="43" y="265"/>
                </a:lnTo>
                <a:lnTo>
                  <a:pt x="42" y="264"/>
                </a:lnTo>
                <a:lnTo>
                  <a:pt x="37" y="262"/>
                </a:lnTo>
                <a:lnTo>
                  <a:pt x="35" y="261"/>
                </a:lnTo>
                <a:lnTo>
                  <a:pt x="34" y="261"/>
                </a:lnTo>
                <a:lnTo>
                  <a:pt x="30" y="258"/>
                </a:lnTo>
                <a:lnTo>
                  <a:pt x="23" y="254"/>
                </a:lnTo>
                <a:lnTo>
                  <a:pt x="20" y="252"/>
                </a:lnTo>
                <a:lnTo>
                  <a:pt x="19" y="252"/>
                </a:lnTo>
                <a:lnTo>
                  <a:pt x="17" y="251"/>
                </a:lnTo>
                <a:lnTo>
                  <a:pt x="16" y="250"/>
                </a:lnTo>
                <a:lnTo>
                  <a:pt x="15" y="249"/>
                </a:lnTo>
                <a:lnTo>
                  <a:pt x="14" y="248"/>
                </a:lnTo>
                <a:lnTo>
                  <a:pt x="13" y="247"/>
                </a:lnTo>
                <a:lnTo>
                  <a:pt x="12" y="245"/>
                </a:lnTo>
                <a:lnTo>
                  <a:pt x="11" y="244"/>
                </a:lnTo>
                <a:lnTo>
                  <a:pt x="9" y="241"/>
                </a:lnTo>
                <a:lnTo>
                  <a:pt x="6" y="236"/>
                </a:lnTo>
                <a:lnTo>
                  <a:pt x="3" y="231"/>
                </a:lnTo>
                <a:lnTo>
                  <a:pt x="2" y="229"/>
                </a:lnTo>
                <a:lnTo>
                  <a:pt x="1" y="227"/>
                </a:lnTo>
                <a:lnTo>
                  <a:pt x="1" y="225"/>
                </a:lnTo>
                <a:lnTo>
                  <a:pt x="0" y="223"/>
                </a:lnTo>
                <a:lnTo>
                  <a:pt x="0" y="221"/>
                </a:lnTo>
                <a:lnTo>
                  <a:pt x="0" y="219"/>
                </a:lnTo>
                <a:lnTo>
                  <a:pt x="0" y="218"/>
                </a:lnTo>
                <a:lnTo>
                  <a:pt x="1" y="217"/>
                </a:lnTo>
                <a:lnTo>
                  <a:pt x="1" y="215"/>
                </a:lnTo>
                <a:lnTo>
                  <a:pt x="2" y="214"/>
                </a:lnTo>
                <a:lnTo>
                  <a:pt x="3" y="213"/>
                </a:lnTo>
                <a:lnTo>
                  <a:pt x="4" y="212"/>
                </a:lnTo>
                <a:lnTo>
                  <a:pt x="4" y="211"/>
                </a:lnTo>
                <a:lnTo>
                  <a:pt x="6" y="210"/>
                </a:lnTo>
                <a:lnTo>
                  <a:pt x="8" y="208"/>
                </a:lnTo>
                <a:lnTo>
                  <a:pt x="11" y="206"/>
                </a:lnTo>
                <a:lnTo>
                  <a:pt x="19" y="202"/>
                </a:lnTo>
                <a:lnTo>
                  <a:pt x="20" y="201"/>
                </a:lnTo>
                <a:lnTo>
                  <a:pt x="22" y="200"/>
                </a:lnTo>
                <a:lnTo>
                  <a:pt x="23" y="199"/>
                </a:lnTo>
                <a:lnTo>
                  <a:pt x="24" y="198"/>
                </a:lnTo>
                <a:lnTo>
                  <a:pt x="25" y="197"/>
                </a:lnTo>
                <a:lnTo>
                  <a:pt x="26" y="196"/>
                </a:lnTo>
                <a:lnTo>
                  <a:pt x="26" y="195"/>
                </a:lnTo>
                <a:lnTo>
                  <a:pt x="27" y="194"/>
                </a:lnTo>
                <a:lnTo>
                  <a:pt x="27" y="192"/>
                </a:lnTo>
                <a:lnTo>
                  <a:pt x="28" y="188"/>
                </a:lnTo>
                <a:lnTo>
                  <a:pt x="28" y="183"/>
                </a:lnTo>
                <a:lnTo>
                  <a:pt x="29" y="180"/>
                </a:lnTo>
                <a:lnTo>
                  <a:pt x="32" y="171"/>
                </a:lnTo>
                <a:lnTo>
                  <a:pt x="32" y="169"/>
                </a:lnTo>
                <a:lnTo>
                  <a:pt x="33" y="168"/>
                </a:lnTo>
                <a:lnTo>
                  <a:pt x="34" y="166"/>
                </a:lnTo>
                <a:lnTo>
                  <a:pt x="35" y="165"/>
                </a:lnTo>
                <a:lnTo>
                  <a:pt x="36" y="164"/>
                </a:lnTo>
                <a:lnTo>
                  <a:pt x="38" y="162"/>
                </a:lnTo>
                <a:lnTo>
                  <a:pt x="39" y="161"/>
                </a:lnTo>
                <a:lnTo>
                  <a:pt x="40" y="160"/>
                </a:lnTo>
                <a:lnTo>
                  <a:pt x="41" y="158"/>
                </a:lnTo>
                <a:lnTo>
                  <a:pt x="43" y="154"/>
                </a:lnTo>
                <a:lnTo>
                  <a:pt x="44" y="153"/>
                </a:lnTo>
                <a:lnTo>
                  <a:pt x="46" y="149"/>
                </a:lnTo>
                <a:lnTo>
                  <a:pt x="47" y="147"/>
                </a:lnTo>
                <a:lnTo>
                  <a:pt x="48" y="145"/>
                </a:lnTo>
                <a:lnTo>
                  <a:pt x="52" y="139"/>
                </a:lnTo>
                <a:lnTo>
                  <a:pt x="54" y="135"/>
                </a:lnTo>
                <a:lnTo>
                  <a:pt x="55" y="134"/>
                </a:lnTo>
                <a:lnTo>
                  <a:pt x="57" y="131"/>
                </a:lnTo>
                <a:lnTo>
                  <a:pt x="58" y="129"/>
                </a:lnTo>
                <a:lnTo>
                  <a:pt x="62" y="124"/>
                </a:lnTo>
                <a:lnTo>
                  <a:pt x="63" y="123"/>
                </a:lnTo>
                <a:lnTo>
                  <a:pt x="64" y="121"/>
                </a:lnTo>
                <a:lnTo>
                  <a:pt x="64" y="121"/>
                </a:lnTo>
                <a:lnTo>
                  <a:pt x="67" y="121"/>
                </a:lnTo>
                <a:lnTo>
                  <a:pt x="73" y="123"/>
                </a:lnTo>
                <a:lnTo>
                  <a:pt x="79" y="125"/>
                </a:lnTo>
                <a:lnTo>
                  <a:pt x="81" y="125"/>
                </a:lnTo>
                <a:lnTo>
                  <a:pt x="82" y="125"/>
                </a:lnTo>
                <a:lnTo>
                  <a:pt x="83" y="125"/>
                </a:lnTo>
                <a:lnTo>
                  <a:pt x="84" y="125"/>
                </a:lnTo>
                <a:lnTo>
                  <a:pt x="85" y="125"/>
                </a:lnTo>
                <a:lnTo>
                  <a:pt x="86" y="124"/>
                </a:lnTo>
                <a:lnTo>
                  <a:pt x="88" y="124"/>
                </a:lnTo>
                <a:lnTo>
                  <a:pt x="89" y="123"/>
                </a:lnTo>
                <a:lnTo>
                  <a:pt x="91" y="121"/>
                </a:lnTo>
                <a:lnTo>
                  <a:pt x="92" y="120"/>
                </a:lnTo>
                <a:lnTo>
                  <a:pt x="94" y="119"/>
                </a:lnTo>
                <a:lnTo>
                  <a:pt x="96" y="118"/>
                </a:lnTo>
                <a:lnTo>
                  <a:pt x="98" y="118"/>
                </a:lnTo>
                <a:lnTo>
                  <a:pt x="99" y="117"/>
                </a:lnTo>
                <a:lnTo>
                  <a:pt x="101" y="117"/>
                </a:lnTo>
                <a:lnTo>
                  <a:pt x="103" y="117"/>
                </a:lnTo>
                <a:lnTo>
                  <a:pt x="104" y="117"/>
                </a:lnTo>
                <a:lnTo>
                  <a:pt x="105" y="118"/>
                </a:lnTo>
                <a:lnTo>
                  <a:pt x="107" y="118"/>
                </a:lnTo>
                <a:lnTo>
                  <a:pt x="108" y="119"/>
                </a:lnTo>
                <a:lnTo>
                  <a:pt x="110" y="120"/>
                </a:lnTo>
                <a:lnTo>
                  <a:pt x="111" y="121"/>
                </a:lnTo>
                <a:lnTo>
                  <a:pt x="112" y="122"/>
                </a:lnTo>
                <a:lnTo>
                  <a:pt x="113" y="123"/>
                </a:lnTo>
                <a:lnTo>
                  <a:pt x="115" y="126"/>
                </a:lnTo>
                <a:lnTo>
                  <a:pt x="116" y="127"/>
                </a:lnTo>
                <a:lnTo>
                  <a:pt x="116" y="127"/>
                </a:lnTo>
                <a:lnTo>
                  <a:pt x="117" y="127"/>
                </a:lnTo>
                <a:lnTo>
                  <a:pt x="117" y="127"/>
                </a:lnTo>
                <a:lnTo>
                  <a:pt x="118" y="127"/>
                </a:lnTo>
                <a:lnTo>
                  <a:pt x="118" y="127"/>
                </a:lnTo>
                <a:lnTo>
                  <a:pt x="118" y="127"/>
                </a:lnTo>
                <a:lnTo>
                  <a:pt x="119" y="127"/>
                </a:lnTo>
                <a:lnTo>
                  <a:pt x="119" y="127"/>
                </a:lnTo>
                <a:lnTo>
                  <a:pt x="119" y="126"/>
                </a:lnTo>
                <a:lnTo>
                  <a:pt x="120" y="124"/>
                </a:lnTo>
                <a:lnTo>
                  <a:pt x="120" y="123"/>
                </a:lnTo>
                <a:lnTo>
                  <a:pt x="121" y="122"/>
                </a:lnTo>
                <a:lnTo>
                  <a:pt x="122" y="121"/>
                </a:lnTo>
                <a:lnTo>
                  <a:pt x="123" y="121"/>
                </a:lnTo>
                <a:lnTo>
                  <a:pt x="124" y="120"/>
                </a:lnTo>
                <a:lnTo>
                  <a:pt x="125" y="119"/>
                </a:lnTo>
                <a:lnTo>
                  <a:pt x="128" y="117"/>
                </a:lnTo>
                <a:lnTo>
                  <a:pt x="129" y="117"/>
                </a:lnTo>
                <a:lnTo>
                  <a:pt x="130" y="116"/>
                </a:lnTo>
                <a:lnTo>
                  <a:pt x="131" y="115"/>
                </a:lnTo>
                <a:lnTo>
                  <a:pt x="132" y="113"/>
                </a:lnTo>
                <a:lnTo>
                  <a:pt x="133" y="113"/>
                </a:lnTo>
                <a:lnTo>
                  <a:pt x="133" y="112"/>
                </a:lnTo>
                <a:lnTo>
                  <a:pt x="134" y="112"/>
                </a:lnTo>
                <a:lnTo>
                  <a:pt x="136" y="111"/>
                </a:lnTo>
                <a:lnTo>
                  <a:pt x="139" y="110"/>
                </a:lnTo>
                <a:lnTo>
                  <a:pt x="141" y="110"/>
                </a:lnTo>
                <a:lnTo>
                  <a:pt x="142" y="109"/>
                </a:lnTo>
                <a:lnTo>
                  <a:pt x="146" y="108"/>
                </a:lnTo>
                <a:lnTo>
                  <a:pt x="147" y="107"/>
                </a:lnTo>
                <a:lnTo>
                  <a:pt x="149" y="107"/>
                </a:lnTo>
                <a:lnTo>
                  <a:pt x="154" y="106"/>
                </a:lnTo>
                <a:lnTo>
                  <a:pt x="155" y="106"/>
                </a:lnTo>
                <a:lnTo>
                  <a:pt x="158" y="106"/>
                </a:lnTo>
                <a:lnTo>
                  <a:pt x="159" y="106"/>
                </a:lnTo>
                <a:lnTo>
                  <a:pt x="161" y="105"/>
                </a:lnTo>
                <a:lnTo>
                  <a:pt x="165" y="104"/>
                </a:lnTo>
                <a:lnTo>
                  <a:pt x="166" y="103"/>
                </a:lnTo>
                <a:lnTo>
                  <a:pt x="167" y="103"/>
                </a:lnTo>
                <a:lnTo>
                  <a:pt x="168" y="103"/>
                </a:lnTo>
                <a:lnTo>
                  <a:pt x="170" y="103"/>
                </a:lnTo>
                <a:lnTo>
                  <a:pt x="171" y="103"/>
                </a:lnTo>
                <a:lnTo>
                  <a:pt x="173" y="103"/>
                </a:lnTo>
                <a:lnTo>
                  <a:pt x="174" y="104"/>
                </a:lnTo>
                <a:lnTo>
                  <a:pt x="176" y="104"/>
                </a:lnTo>
                <a:lnTo>
                  <a:pt x="178" y="105"/>
                </a:lnTo>
                <a:lnTo>
                  <a:pt x="180" y="106"/>
                </a:lnTo>
                <a:lnTo>
                  <a:pt x="186" y="107"/>
                </a:lnTo>
                <a:lnTo>
                  <a:pt x="188" y="108"/>
                </a:lnTo>
                <a:lnTo>
                  <a:pt x="192" y="110"/>
                </a:lnTo>
                <a:lnTo>
                  <a:pt x="193" y="110"/>
                </a:lnTo>
                <a:lnTo>
                  <a:pt x="195" y="110"/>
                </a:lnTo>
                <a:lnTo>
                  <a:pt x="196" y="110"/>
                </a:lnTo>
                <a:lnTo>
                  <a:pt x="197" y="110"/>
                </a:lnTo>
                <a:lnTo>
                  <a:pt x="200" y="110"/>
                </a:lnTo>
                <a:lnTo>
                  <a:pt x="201" y="110"/>
                </a:lnTo>
                <a:lnTo>
                  <a:pt x="203" y="110"/>
                </a:lnTo>
                <a:lnTo>
                  <a:pt x="206" y="110"/>
                </a:lnTo>
                <a:lnTo>
                  <a:pt x="208" y="110"/>
                </a:lnTo>
                <a:lnTo>
                  <a:pt x="209" y="109"/>
                </a:lnTo>
                <a:lnTo>
                  <a:pt x="210" y="109"/>
                </a:lnTo>
                <a:lnTo>
                  <a:pt x="212" y="110"/>
                </a:lnTo>
                <a:lnTo>
                  <a:pt x="213" y="110"/>
                </a:lnTo>
                <a:lnTo>
                  <a:pt x="215" y="110"/>
                </a:lnTo>
                <a:lnTo>
                  <a:pt x="219" y="112"/>
                </a:lnTo>
                <a:lnTo>
                  <a:pt x="220" y="112"/>
                </a:lnTo>
                <a:lnTo>
                  <a:pt x="221" y="112"/>
                </a:lnTo>
                <a:lnTo>
                  <a:pt x="222" y="113"/>
                </a:lnTo>
                <a:lnTo>
                  <a:pt x="223" y="112"/>
                </a:lnTo>
                <a:lnTo>
                  <a:pt x="225" y="112"/>
                </a:lnTo>
                <a:lnTo>
                  <a:pt x="226" y="112"/>
                </a:lnTo>
                <a:lnTo>
                  <a:pt x="228" y="111"/>
                </a:lnTo>
                <a:lnTo>
                  <a:pt x="230" y="110"/>
                </a:lnTo>
                <a:lnTo>
                  <a:pt x="231" y="109"/>
                </a:lnTo>
                <a:lnTo>
                  <a:pt x="233" y="108"/>
                </a:lnTo>
                <a:lnTo>
                  <a:pt x="235" y="106"/>
                </a:lnTo>
                <a:lnTo>
                  <a:pt x="236" y="104"/>
                </a:lnTo>
                <a:lnTo>
                  <a:pt x="238" y="103"/>
                </a:lnTo>
                <a:lnTo>
                  <a:pt x="238" y="101"/>
                </a:lnTo>
                <a:lnTo>
                  <a:pt x="239" y="101"/>
                </a:lnTo>
                <a:lnTo>
                  <a:pt x="239" y="100"/>
                </a:lnTo>
                <a:lnTo>
                  <a:pt x="241" y="93"/>
                </a:lnTo>
                <a:lnTo>
                  <a:pt x="241" y="92"/>
                </a:lnTo>
                <a:lnTo>
                  <a:pt x="241" y="91"/>
                </a:lnTo>
                <a:lnTo>
                  <a:pt x="241" y="86"/>
                </a:lnTo>
                <a:lnTo>
                  <a:pt x="241" y="85"/>
                </a:lnTo>
                <a:lnTo>
                  <a:pt x="241" y="85"/>
                </a:lnTo>
                <a:lnTo>
                  <a:pt x="241" y="84"/>
                </a:lnTo>
                <a:lnTo>
                  <a:pt x="242" y="83"/>
                </a:lnTo>
                <a:lnTo>
                  <a:pt x="242" y="82"/>
                </a:lnTo>
                <a:lnTo>
                  <a:pt x="243" y="82"/>
                </a:lnTo>
                <a:lnTo>
                  <a:pt x="244" y="81"/>
                </a:lnTo>
                <a:lnTo>
                  <a:pt x="245" y="80"/>
                </a:lnTo>
                <a:lnTo>
                  <a:pt x="246" y="80"/>
                </a:lnTo>
                <a:lnTo>
                  <a:pt x="249" y="78"/>
                </a:lnTo>
                <a:lnTo>
                  <a:pt x="254" y="76"/>
                </a:lnTo>
                <a:lnTo>
                  <a:pt x="255" y="76"/>
                </a:lnTo>
                <a:lnTo>
                  <a:pt x="257" y="74"/>
                </a:lnTo>
                <a:lnTo>
                  <a:pt x="258" y="73"/>
                </a:lnTo>
                <a:lnTo>
                  <a:pt x="260" y="72"/>
                </a:lnTo>
                <a:lnTo>
                  <a:pt x="263" y="71"/>
                </a:lnTo>
                <a:lnTo>
                  <a:pt x="264" y="70"/>
                </a:lnTo>
                <a:lnTo>
                  <a:pt x="271" y="66"/>
                </a:lnTo>
                <a:lnTo>
                  <a:pt x="274" y="64"/>
                </a:lnTo>
                <a:lnTo>
                  <a:pt x="276" y="62"/>
                </a:lnTo>
                <a:lnTo>
                  <a:pt x="279" y="60"/>
                </a:lnTo>
                <a:lnTo>
                  <a:pt x="282" y="58"/>
                </a:lnTo>
                <a:lnTo>
                  <a:pt x="283" y="58"/>
                </a:lnTo>
                <a:lnTo>
                  <a:pt x="285" y="56"/>
                </a:lnTo>
                <a:lnTo>
                  <a:pt x="288" y="54"/>
                </a:lnTo>
                <a:lnTo>
                  <a:pt x="291" y="51"/>
                </a:lnTo>
                <a:lnTo>
                  <a:pt x="293" y="49"/>
                </a:lnTo>
                <a:lnTo>
                  <a:pt x="293" y="48"/>
                </a:lnTo>
                <a:lnTo>
                  <a:pt x="294" y="48"/>
                </a:lnTo>
                <a:lnTo>
                  <a:pt x="295" y="47"/>
                </a:lnTo>
                <a:lnTo>
                  <a:pt x="296" y="47"/>
                </a:lnTo>
                <a:lnTo>
                  <a:pt x="297" y="46"/>
                </a:lnTo>
                <a:lnTo>
                  <a:pt x="298" y="46"/>
                </a:lnTo>
                <a:lnTo>
                  <a:pt x="298" y="46"/>
                </a:lnTo>
                <a:lnTo>
                  <a:pt x="299" y="46"/>
                </a:lnTo>
                <a:lnTo>
                  <a:pt x="303" y="47"/>
                </a:lnTo>
                <a:lnTo>
                  <a:pt x="306" y="48"/>
                </a:lnTo>
                <a:lnTo>
                  <a:pt x="308" y="48"/>
                </a:lnTo>
                <a:lnTo>
                  <a:pt x="312" y="49"/>
                </a:lnTo>
                <a:lnTo>
                  <a:pt x="317" y="49"/>
                </a:lnTo>
                <a:lnTo>
                  <a:pt x="318" y="49"/>
                </a:lnTo>
                <a:lnTo>
                  <a:pt x="320" y="50"/>
                </a:lnTo>
                <a:lnTo>
                  <a:pt x="323" y="51"/>
                </a:lnTo>
                <a:lnTo>
                  <a:pt x="324" y="51"/>
                </a:lnTo>
                <a:lnTo>
                  <a:pt x="325" y="51"/>
                </a:lnTo>
                <a:lnTo>
                  <a:pt x="326" y="52"/>
                </a:lnTo>
                <a:lnTo>
                  <a:pt x="328" y="54"/>
                </a:lnTo>
                <a:lnTo>
                  <a:pt x="330" y="55"/>
                </a:lnTo>
                <a:lnTo>
                  <a:pt x="333" y="57"/>
                </a:lnTo>
                <a:lnTo>
                  <a:pt x="333" y="58"/>
                </a:lnTo>
                <a:lnTo>
                  <a:pt x="335" y="59"/>
                </a:lnTo>
                <a:lnTo>
                  <a:pt x="339" y="62"/>
                </a:lnTo>
                <a:lnTo>
                  <a:pt x="341" y="63"/>
                </a:lnTo>
                <a:lnTo>
                  <a:pt x="343" y="64"/>
                </a:lnTo>
                <a:lnTo>
                  <a:pt x="344" y="65"/>
                </a:lnTo>
                <a:lnTo>
                  <a:pt x="345" y="65"/>
                </a:lnTo>
                <a:lnTo>
                  <a:pt x="346" y="66"/>
                </a:lnTo>
                <a:lnTo>
                  <a:pt x="347" y="66"/>
                </a:lnTo>
                <a:lnTo>
                  <a:pt x="348" y="66"/>
                </a:lnTo>
                <a:lnTo>
                  <a:pt x="349" y="66"/>
                </a:lnTo>
                <a:lnTo>
                  <a:pt x="350" y="66"/>
                </a:lnTo>
                <a:lnTo>
                  <a:pt x="351" y="66"/>
                </a:lnTo>
                <a:lnTo>
                  <a:pt x="351" y="65"/>
                </a:lnTo>
                <a:lnTo>
                  <a:pt x="352" y="65"/>
                </a:lnTo>
                <a:lnTo>
                  <a:pt x="353" y="64"/>
                </a:lnTo>
                <a:lnTo>
                  <a:pt x="353" y="63"/>
                </a:lnTo>
                <a:lnTo>
                  <a:pt x="354" y="62"/>
                </a:lnTo>
                <a:lnTo>
                  <a:pt x="354" y="60"/>
                </a:lnTo>
                <a:lnTo>
                  <a:pt x="356" y="52"/>
                </a:lnTo>
                <a:lnTo>
                  <a:pt x="357" y="50"/>
                </a:lnTo>
                <a:lnTo>
                  <a:pt x="357" y="49"/>
                </a:lnTo>
                <a:lnTo>
                  <a:pt x="357" y="47"/>
                </a:lnTo>
                <a:lnTo>
                  <a:pt x="357" y="44"/>
                </a:lnTo>
                <a:lnTo>
                  <a:pt x="357" y="43"/>
                </a:lnTo>
                <a:lnTo>
                  <a:pt x="356" y="41"/>
                </a:lnTo>
                <a:lnTo>
                  <a:pt x="356" y="40"/>
                </a:lnTo>
                <a:lnTo>
                  <a:pt x="357" y="39"/>
                </a:lnTo>
                <a:lnTo>
                  <a:pt x="357" y="38"/>
                </a:lnTo>
                <a:lnTo>
                  <a:pt x="357" y="37"/>
                </a:lnTo>
                <a:lnTo>
                  <a:pt x="358" y="37"/>
                </a:lnTo>
                <a:lnTo>
                  <a:pt x="358" y="36"/>
                </a:lnTo>
                <a:lnTo>
                  <a:pt x="359" y="36"/>
                </a:lnTo>
                <a:lnTo>
                  <a:pt x="361" y="35"/>
                </a:lnTo>
                <a:lnTo>
                  <a:pt x="363" y="35"/>
                </a:lnTo>
                <a:lnTo>
                  <a:pt x="364" y="35"/>
                </a:lnTo>
                <a:lnTo>
                  <a:pt x="366" y="34"/>
                </a:lnTo>
                <a:lnTo>
                  <a:pt x="371" y="32"/>
                </a:lnTo>
                <a:lnTo>
                  <a:pt x="372" y="31"/>
                </a:lnTo>
                <a:lnTo>
                  <a:pt x="373" y="31"/>
                </a:lnTo>
                <a:lnTo>
                  <a:pt x="375" y="29"/>
                </a:lnTo>
                <a:lnTo>
                  <a:pt x="377" y="28"/>
                </a:lnTo>
                <a:lnTo>
                  <a:pt x="378" y="28"/>
                </a:lnTo>
                <a:lnTo>
                  <a:pt x="379" y="27"/>
                </a:lnTo>
                <a:lnTo>
                  <a:pt x="379" y="26"/>
                </a:lnTo>
                <a:lnTo>
                  <a:pt x="380" y="25"/>
                </a:lnTo>
                <a:lnTo>
                  <a:pt x="380" y="25"/>
                </a:lnTo>
                <a:lnTo>
                  <a:pt x="381" y="24"/>
                </a:lnTo>
                <a:lnTo>
                  <a:pt x="381" y="22"/>
                </a:lnTo>
                <a:lnTo>
                  <a:pt x="381" y="22"/>
                </a:lnTo>
                <a:lnTo>
                  <a:pt x="381" y="21"/>
                </a:lnTo>
                <a:lnTo>
                  <a:pt x="381" y="20"/>
                </a:lnTo>
                <a:lnTo>
                  <a:pt x="380" y="20"/>
                </a:lnTo>
                <a:lnTo>
                  <a:pt x="380" y="19"/>
                </a:lnTo>
                <a:lnTo>
                  <a:pt x="378" y="17"/>
                </a:lnTo>
                <a:lnTo>
                  <a:pt x="378" y="16"/>
                </a:lnTo>
                <a:lnTo>
                  <a:pt x="378" y="16"/>
                </a:lnTo>
                <a:lnTo>
                  <a:pt x="378" y="15"/>
                </a:lnTo>
                <a:lnTo>
                  <a:pt x="378" y="14"/>
                </a:lnTo>
                <a:lnTo>
                  <a:pt x="378" y="13"/>
                </a:lnTo>
                <a:lnTo>
                  <a:pt x="378" y="12"/>
                </a:lnTo>
                <a:lnTo>
                  <a:pt x="378" y="10"/>
                </a:lnTo>
                <a:lnTo>
                  <a:pt x="379" y="8"/>
                </a:lnTo>
                <a:lnTo>
                  <a:pt x="380" y="6"/>
                </a:lnTo>
                <a:lnTo>
                  <a:pt x="381" y="5"/>
                </a:lnTo>
                <a:lnTo>
                  <a:pt x="381" y="4"/>
                </a:lnTo>
                <a:lnTo>
                  <a:pt x="382" y="4"/>
                </a:lnTo>
                <a:lnTo>
                  <a:pt x="383" y="3"/>
                </a:lnTo>
                <a:lnTo>
                  <a:pt x="384" y="3"/>
                </a:lnTo>
                <a:lnTo>
                  <a:pt x="385" y="3"/>
                </a:lnTo>
                <a:lnTo>
                  <a:pt x="386" y="2"/>
                </a:lnTo>
                <a:lnTo>
                  <a:pt x="386" y="2"/>
                </a:lnTo>
                <a:lnTo>
                  <a:pt x="387" y="2"/>
                </a:lnTo>
                <a:lnTo>
                  <a:pt x="387" y="2"/>
                </a:lnTo>
                <a:lnTo>
                  <a:pt x="387" y="2"/>
                </a:lnTo>
                <a:lnTo>
                  <a:pt x="388" y="2"/>
                </a:lnTo>
                <a:lnTo>
                  <a:pt x="390" y="2"/>
                </a:lnTo>
                <a:lnTo>
                  <a:pt x="393" y="2"/>
                </a:lnTo>
                <a:lnTo>
                  <a:pt x="393" y="1"/>
                </a:lnTo>
                <a:lnTo>
                  <a:pt x="394" y="1"/>
                </a:lnTo>
                <a:lnTo>
                  <a:pt x="394" y="1"/>
                </a:lnTo>
                <a:lnTo>
                  <a:pt x="394" y="0"/>
                </a:lnTo>
                <a:lnTo>
                  <a:pt x="394" y="0"/>
                </a:lnTo>
                <a:lnTo>
                  <a:pt x="395" y="0"/>
                </a:lnTo>
                <a:close/>
              </a:path>
            </a:pathLst>
          </a:custGeom>
          <a:solidFill>
            <a:srgbClr val="A2A2A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331" name="Freeform 268">
            <a:extLst>
              <a:ext uri="{FF2B5EF4-FFF2-40B4-BE49-F238E27FC236}">
                <a16:creationId xmlns:a16="http://schemas.microsoft.com/office/drawing/2014/main" id="{DFD61CB1-39AE-4B3B-A4A6-447A7D68B318}"/>
              </a:ext>
            </a:extLst>
          </p:cNvPr>
          <p:cNvSpPr>
            <a:spLocks/>
          </p:cNvSpPr>
          <p:nvPr/>
        </p:nvSpPr>
        <p:spPr bwMode="auto">
          <a:xfrm>
            <a:off x="7511064" y="2129294"/>
            <a:ext cx="604294" cy="774475"/>
          </a:xfrm>
          <a:custGeom>
            <a:avLst/>
            <a:gdLst>
              <a:gd name="T0" fmla="*/ 389 w 593"/>
              <a:gd name="T1" fmla="*/ 6 h 760"/>
              <a:gd name="T2" fmla="*/ 403 w 593"/>
              <a:gd name="T3" fmla="*/ 16 h 760"/>
              <a:gd name="T4" fmla="*/ 421 w 593"/>
              <a:gd name="T5" fmla="*/ 15 h 760"/>
              <a:gd name="T6" fmla="*/ 416 w 593"/>
              <a:gd name="T7" fmla="*/ 40 h 760"/>
              <a:gd name="T8" fmla="*/ 428 w 593"/>
              <a:gd name="T9" fmla="*/ 47 h 760"/>
              <a:gd name="T10" fmla="*/ 461 w 593"/>
              <a:gd name="T11" fmla="*/ 45 h 760"/>
              <a:gd name="T12" fmla="*/ 461 w 593"/>
              <a:gd name="T13" fmla="*/ 53 h 760"/>
              <a:gd name="T14" fmla="*/ 487 w 593"/>
              <a:gd name="T15" fmla="*/ 72 h 760"/>
              <a:gd name="T16" fmla="*/ 518 w 593"/>
              <a:gd name="T17" fmla="*/ 72 h 760"/>
              <a:gd name="T18" fmla="*/ 550 w 593"/>
              <a:gd name="T19" fmla="*/ 94 h 760"/>
              <a:gd name="T20" fmla="*/ 561 w 593"/>
              <a:gd name="T21" fmla="*/ 108 h 760"/>
              <a:gd name="T22" fmla="*/ 591 w 593"/>
              <a:gd name="T23" fmla="*/ 132 h 760"/>
              <a:gd name="T24" fmla="*/ 585 w 593"/>
              <a:gd name="T25" fmla="*/ 165 h 760"/>
              <a:gd name="T26" fmla="*/ 578 w 593"/>
              <a:gd name="T27" fmla="*/ 205 h 760"/>
              <a:gd name="T28" fmla="*/ 580 w 593"/>
              <a:gd name="T29" fmla="*/ 228 h 760"/>
              <a:gd name="T30" fmla="*/ 567 w 593"/>
              <a:gd name="T31" fmla="*/ 250 h 760"/>
              <a:gd name="T32" fmla="*/ 549 w 593"/>
              <a:gd name="T33" fmla="*/ 249 h 760"/>
              <a:gd name="T34" fmla="*/ 526 w 593"/>
              <a:gd name="T35" fmla="*/ 271 h 760"/>
              <a:gd name="T36" fmla="*/ 540 w 593"/>
              <a:gd name="T37" fmla="*/ 279 h 760"/>
              <a:gd name="T38" fmla="*/ 534 w 593"/>
              <a:gd name="T39" fmla="*/ 289 h 760"/>
              <a:gd name="T40" fmla="*/ 538 w 593"/>
              <a:gd name="T41" fmla="*/ 303 h 760"/>
              <a:gd name="T42" fmla="*/ 538 w 593"/>
              <a:gd name="T43" fmla="*/ 311 h 760"/>
              <a:gd name="T44" fmla="*/ 550 w 593"/>
              <a:gd name="T45" fmla="*/ 318 h 760"/>
              <a:gd name="T46" fmla="*/ 553 w 593"/>
              <a:gd name="T47" fmla="*/ 347 h 760"/>
              <a:gd name="T48" fmla="*/ 561 w 593"/>
              <a:gd name="T49" fmla="*/ 373 h 760"/>
              <a:gd name="T50" fmla="*/ 559 w 593"/>
              <a:gd name="T51" fmla="*/ 395 h 760"/>
              <a:gd name="T52" fmla="*/ 562 w 593"/>
              <a:gd name="T53" fmla="*/ 423 h 760"/>
              <a:gd name="T54" fmla="*/ 561 w 593"/>
              <a:gd name="T55" fmla="*/ 454 h 760"/>
              <a:gd name="T56" fmla="*/ 570 w 593"/>
              <a:gd name="T57" fmla="*/ 488 h 760"/>
              <a:gd name="T58" fmla="*/ 549 w 593"/>
              <a:gd name="T59" fmla="*/ 520 h 760"/>
              <a:gd name="T60" fmla="*/ 543 w 593"/>
              <a:gd name="T61" fmla="*/ 540 h 760"/>
              <a:gd name="T62" fmla="*/ 535 w 593"/>
              <a:gd name="T63" fmla="*/ 551 h 760"/>
              <a:gd name="T64" fmla="*/ 540 w 593"/>
              <a:gd name="T65" fmla="*/ 565 h 760"/>
              <a:gd name="T66" fmla="*/ 530 w 593"/>
              <a:gd name="T67" fmla="*/ 582 h 760"/>
              <a:gd name="T68" fmla="*/ 531 w 593"/>
              <a:gd name="T69" fmla="*/ 604 h 760"/>
              <a:gd name="T70" fmla="*/ 506 w 593"/>
              <a:gd name="T71" fmla="*/ 630 h 760"/>
              <a:gd name="T72" fmla="*/ 486 w 593"/>
              <a:gd name="T73" fmla="*/ 633 h 760"/>
              <a:gd name="T74" fmla="*/ 487 w 593"/>
              <a:gd name="T75" fmla="*/ 678 h 760"/>
              <a:gd name="T76" fmla="*/ 474 w 593"/>
              <a:gd name="T77" fmla="*/ 696 h 760"/>
              <a:gd name="T78" fmla="*/ 460 w 593"/>
              <a:gd name="T79" fmla="*/ 728 h 760"/>
              <a:gd name="T80" fmla="*/ 456 w 593"/>
              <a:gd name="T81" fmla="*/ 745 h 760"/>
              <a:gd name="T82" fmla="*/ 440 w 593"/>
              <a:gd name="T83" fmla="*/ 760 h 760"/>
              <a:gd name="T84" fmla="*/ 404 w 593"/>
              <a:gd name="T85" fmla="*/ 732 h 760"/>
              <a:gd name="T86" fmla="*/ 394 w 593"/>
              <a:gd name="T87" fmla="*/ 687 h 760"/>
              <a:gd name="T88" fmla="*/ 352 w 593"/>
              <a:gd name="T89" fmla="*/ 647 h 760"/>
              <a:gd name="T90" fmla="*/ 314 w 593"/>
              <a:gd name="T91" fmla="*/ 637 h 760"/>
              <a:gd name="T92" fmla="*/ 299 w 593"/>
              <a:gd name="T93" fmla="*/ 606 h 760"/>
              <a:gd name="T94" fmla="*/ 266 w 593"/>
              <a:gd name="T95" fmla="*/ 562 h 760"/>
              <a:gd name="T96" fmla="*/ 244 w 593"/>
              <a:gd name="T97" fmla="*/ 530 h 760"/>
              <a:gd name="T98" fmla="*/ 216 w 593"/>
              <a:gd name="T99" fmla="*/ 498 h 760"/>
              <a:gd name="T100" fmla="*/ 183 w 593"/>
              <a:gd name="T101" fmla="*/ 495 h 760"/>
              <a:gd name="T102" fmla="*/ 151 w 593"/>
              <a:gd name="T103" fmla="*/ 492 h 760"/>
              <a:gd name="T104" fmla="*/ 129 w 593"/>
              <a:gd name="T105" fmla="*/ 461 h 760"/>
              <a:gd name="T106" fmla="*/ 93 w 593"/>
              <a:gd name="T107" fmla="*/ 431 h 760"/>
              <a:gd name="T108" fmla="*/ 82 w 593"/>
              <a:gd name="T109" fmla="*/ 399 h 760"/>
              <a:gd name="T110" fmla="*/ 70 w 593"/>
              <a:gd name="T111" fmla="*/ 366 h 760"/>
              <a:gd name="T112" fmla="*/ 55 w 593"/>
              <a:gd name="T113" fmla="*/ 332 h 760"/>
              <a:gd name="T114" fmla="*/ 39 w 593"/>
              <a:gd name="T115" fmla="*/ 304 h 760"/>
              <a:gd name="T116" fmla="*/ 37 w 593"/>
              <a:gd name="T117" fmla="*/ 272 h 760"/>
              <a:gd name="T118" fmla="*/ 4 w 593"/>
              <a:gd name="T119" fmla="*/ 250 h 7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593" h="760">
                <a:moveTo>
                  <a:pt x="383" y="0"/>
                </a:moveTo>
                <a:lnTo>
                  <a:pt x="383" y="1"/>
                </a:lnTo>
                <a:lnTo>
                  <a:pt x="383" y="1"/>
                </a:lnTo>
                <a:lnTo>
                  <a:pt x="383" y="1"/>
                </a:lnTo>
                <a:lnTo>
                  <a:pt x="383" y="3"/>
                </a:lnTo>
                <a:lnTo>
                  <a:pt x="383" y="4"/>
                </a:lnTo>
                <a:lnTo>
                  <a:pt x="383" y="5"/>
                </a:lnTo>
                <a:lnTo>
                  <a:pt x="384" y="7"/>
                </a:lnTo>
                <a:lnTo>
                  <a:pt x="384" y="7"/>
                </a:lnTo>
                <a:lnTo>
                  <a:pt x="385" y="8"/>
                </a:lnTo>
                <a:lnTo>
                  <a:pt x="385" y="8"/>
                </a:lnTo>
                <a:lnTo>
                  <a:pt x="386" y="8"/>
                </a:lnTo>
                <a:lnTo>
                  <a:pt x="387" y="8"/>
                </a:lnTo>
                <a:lnTo>
                  <a:pt x="387" y="8"/>
                </a:lnTo>
                <a:lnTo>
                  <a:pt x="388" y="8"/>
                </a:lnTo>
                <a:lnTo>
                  <a:pt x="388" y="7"/>
                </a:lnTo>
                <a:lnTo>
                  <a:pt x="389" y="6"/>
                </a:lnTo>
                <a:lnTo>
                  <a:pt x="391" y="4"/>
                </a:lnTo>
                <a:lnTo>
                  <a:pt x="392" y="3"/>
                </a:lnTo>
                <a:lnTo>
                  <a:pt x="392" y="3"/>
                </a:lnTo>
                <a:lnTo>
                  <a:pt x="393" y="2"/>
                </a:lnTo>
                <a:lnTo>
                  <a:pt x="394" y="2"/>
                </a:lnTo>
                <a:lnTo>
                  <a:pt x="395" y="2"/>
                </a:lnTo>
                <a:lnTo>
                  <a:pt x="395" y="2"/>
                </a:lnTo>
                <a:lnTo>
                  <a:pt x="396" y="2"/>
                </a:lnTo>
                <a:lnTo>
                  <a:pt x="396" y="4"/>
                </a:lnTo>
                <a:lnTo>
                  <a:pt x="398" y="6"/>
                </a:lnTo>
                <a:lnTo>
                  <a:pt x="400" y="8"/>
                </a:lnTo>
                <a:lnTo>
                  <a:pt x="401" y="10"/>
                </a:lnTo>
                <a:lnTo>
                  <a:pt x="401" y="11"/>
                </a:lnTo>
                <a:lnTo>
                  <a:pt x="402" y="14"/>
                </a:lnTo>
                <a:lnTo>
                  <a:pt x="403" y="15"/>
                </a:lnTo>
                <a:lnTo>
                  <a:pt x="403" y="15"/>
                </a:lnTo>
                <a:lnTo>
                  <a:pt x="403" y="16"/>
                </a:lnTo>
                <a:lnTo>
                  <a:pt x="404" y="16"/>
                </a:lnTo>
                <a:lnTo>
                  <a:pt x="405" y="16"/>
                </a:lnTo>
                <a:lnTo>
                  <a:pt x="405" y="16"/>
                </a:lnTo>
                <a:lnTo>
                  <a:pt x="406" y="16"/>
                </a:lnTo>
                <a:lnTo>
                  <a:pt x="407" y="16"/>
                </a:lnTo>
                <a:lnTo>
                  <a:pt x="410" y="15"/>
                </a:lnTo>
                <a:lnTo>
                  <a:pt x="411" y="15"/>
                </a:lnTo>
                <a:lnTo>
                  <a:pt x="412" y="15"/>
                </a:lnTo>
                <a:lnTo>
                  <a:pt x="414" y="14"/>
                </a:lnTo>
                <a:lnTo>
                  <a:pt x="415" y="13"/>
                </a:lnTo>
                <a:lnTo>
                  <a:pt x="416" y="12"/>
                </a:lnTo>
                <a:lnTo>
                  <a:pt x="417" y="11"/>
                </a:lnTo>
                <a:lnTo>
                  <a:pt x="418" y="10"/>
                </a:lnTo>
                <a:lnTo>
                  <a:pt x="418" y="11"/>
                </a:lnTo>
                <a:lnTo>
                  <a:pt x="418" y="12"/>
                </a:lnTo>
                <a:lnTo>
                  <a:pt x="420" y="14"/>
                </a:lnTo>
                <a:lnTo>
                  <a:pt x="421" y="15"/>
                </a:lnTo>
                <a:lnTo>
                  <a:pt x="422" y="17"/>
                </a:lnTo>
                <a:lnTo>
                  <a:pt x="423" y="19"/>
                </a:lnTo>
                <a:lnTo>
                  <a:pt x="423" y="20"/>
                </a:lnTo>
                <a:lnTo>
                  <a:pt x="424" y="21"/>
                </a:lnTo>
                <a:lnTo>
                  <a:pt x="424" y="22"/>
                </a:lnTo>
                <a:lnTo>
                  <a:pt x="424" y="24"/>
                </a:lnTo>
                <a:lnTo>
                  <a:pt x="424" y="25"/>
                </a:lnTo>
                <a:lnTo>
                  <a:pt x="424" y="25"/>
                </a:lnTo>
                <a:lnTo>
                  <a:pt x="424" y="26"/>
                </a:lnTo>
                <a:lnTo>
                  <a:pt x="423" y="27"/>
                </a:lnTo>
                <a:lnTo>
                  <a:pt x="423" y="28"/>
                </a:lnTo>
                <a:lnTo>
                  <a:pt x="421" y="31"/>
                </a:lnTo>
                <a:lnTo>
                  <a:pt x="419" y="33"/>
                </a:lnTo>
                <a:lnTo>
                  <a:pt x="418" y="34"/>
                </a:lnTo>
                <a:lnTo>
                  <a:pt x="417" y="38"/>
                </a:lnTo>
                <a:lnTo>
                  <a:pt x="416" y="39"/>
                </a:lnTo>
                <a:lnTo>
                  <a:pt x="416" y="40"/>
                </a:lnTo>
                <a:lnTo>
                  <a:pt x="415" y="41"/>
                </a:lnTo>
                <a:lnTo>
                  <a:pt x="415" y="42"/>
                </a:lnTo>
                <a:lnTo>
                  <a:pt x="415" y="43"/>
                </a:lnTo>
                <a:lnTo>
                  <a:pt x="415" y="43"/>
                </a:lnTo>
                <a:lnTo>
                  <a:pt x="415" y="44"/>
                </a:lnTo>
                <a:lnTo>
                  <a:pt x="416" y="45"/>
                </a:lnTo>
                <a:lnTo>
                  <a:pt x="416" y="45"/>
                </a:lnTo>
                <a:lnTo>
                  <a:pt x="417" y="45"/>
                </a:lnTo>
                <a:lnTo>
                  <a:pt x="417" y="46"/>
                </a:lnTo>
                <a:lnTo>
                  <a:pt x="418" y="46"/>
                </a:lnTo>
                <a:lnTo>
                  <a:pt x="419" y="46"/>
                </a:lnTo>
                <a:lnTo>
                  <a:pt x="423" y="47"/>
                </a:lnTo>
                <a:lnTo>
                  <a:pt x="424" y="47"/>
                </a:lnTo>
                <a:lnTo>
                  <a:pt x="425" y="48"/>
                </a:lnTo>
                <a:lnTo>
                  <a:pt x="426" y="47"/>
                </a:lnTo>
                <a:lnTo>
                  <a:pt x="427" y="47"/>
                </a:lnTo>
                <a:lnTo>
                  <a:pt x="428" y="47"/>
                </a:lnTo>
                <a:lnTo>
                  <a:pt x="430" y="46"/>
                </a:lnTo>
                <a:lnTo>
                  <a:pt x="433" y="45"/>
                </a:lnTo>
                <a:lnTo>
                  <a:pt x="435" y="44"/>
                </a:lnTo>
                <a:lnTo>
                  <a:pt x="436" y="44"/>
                </a:lnTo>
                <a:lnTo>
                  <a:pt x="437" y="44"/>
                </a:lnTo>
                <a:lnTo>
                  <a:pt x="440" y="44"/>
                </a:lnTo>
                <a:lnTo>
                  <a:pt x="442" y="44"/>
                </a:lnTo>
                <a:lnTo>
                  <a:pt x="443" y="44"/>
                </a:lnTo>
                <a:lnTo>
                  <a:pt x="446" y="44"/>
                </a:lnTo>
                <a:lnTo>
                  <a:pt x="449" y="45"/>
                </a:lnTo>
                <a:lnTo>
                  <a:pt x="451" y="45"/>
                </a:lnTo>
                <a:lnTo>
                  <a:pt x="452" y="45"/>
                </a:lnTo>
                <a:lnTo>
                  <a:pt x="453" y="45"/>
                </a:lnTo>
                <a:lnTo>
                  <a:pt x="457" y="44"/>
                </a:lnTo>
                <a:lnTo>
                  <a:pt x="459" y="44"/>
                </a:lnTo>
                <a:lnTo>
                  <a:pt x="460" y="44"/>
                </a:lnTo>
                <a:lnTo>
                  <a:pt x="461" y="45"/>
                </a:lnTo>
                <a:lnTo>
                  <a:pt x="462" y="45"/>
                </a:lnTo>
                <a:lnTo>
                  <a:pt x="463" y="45"/>
                </a:lnTo>
                <a:lnTo>
                  <a:pt x="465" y="46"/>
                </a:lnTo>
                <a:lnTo>
                  <a:pt x="466" y="47"/>
                </a:lnTo>
                <a:lnTo>
                  <a:pt x="467" y="47"/>
                </a:lnTo>
                <a:lnTo>
                  <a:pt x="467" y="48"/>
                </a:lnTo>
                <a:lnTo>
                  <a:pt x="467" y="48"/>
                </a:lnTo>
                <a:lnTo>
                  <a:pt x="467" y="48"/>
                </a:lnTo>
                <a:lnTo>
                  <a:pt x="467" y="49"/>
                </a:lnTo>
                <a:lnTo>
                  <a:pt x="467" y="49"/>
                </a:lnTo>
                <a:lnTo>
                  <a:pt x="464" y="50"/>
                </a:lnTo>
                <a:lnTo>
                  <a:pt x="463" y="51"/>
                </a:lnTo>
                <a:lnTo>
                  <a:pt x="462" y="51"/>
                </a:lnTo>
                <a:lnTo>
                  <a:pt x="462" y="52"/>
                </a:lnTo>
                <a:lnTo>
                  <a:pt x="461" y="52"/>
                </a:lnTo>
                <a:lnTo>
                  <a:pt x="461" y="53"/>
                </a:lnTo>
                <a:lnTo>
                  <a:pt x="461" y="53"/>
                </a:lnTo>
                <a:lnTo>
                  <a:pt x="461" y="54"/>
                </a:lnTo>
                <a:lnTo>
                  <a:pt x="461" y="54"/>
                </a:lnTo>
                <a:lnTo>
                  <a:pt x="461" y="54"/>
                </a:lnTo>
                <a:lnTo>
                  <a:pt x="462" y="55"/>
                </a:lnTo>
                <a:lnTo>
                  <a:pt x="462" y="55"/>
                </a:lnTo>
                <a:lnTo>
                  <a:pt x="462" y="56"/>
                </a:lnTo>
                <a:lnTo>
                  <a:pt x="464" y="57"/>
                </a:lnTo>
                <a:lnTo>
                  <a:pt x="465" y="58"/>
                </a:lnTo>
                <a:lnTo>
                  <a:pt x="466" y="59"/>
                </a:lnTo>
                <a:lnTo>
                  <a:pt x="467" y="60"/>
                </a:lnTo>
                <a:lnTo>
                  <a:pt x="472" y="62"/>
                </a:lnTo>
                <a:lnTo>
                  <a:pt x="475" y="64"/>
                </a:lnTo>
                <a:lnTo>
                  <a:pt x="477" y="65"/>
                </a:lnTo>
                <a:lnTo>
                  <a:pt x="482" y="69"/>
                </a:lnTo>
                <a:lnTo>
                  <a:pt x="484" y="70"/>
                </a:lnTo>
                <a:lnTo>
                  <a:pt x="485" y="71"/>
                </a:lnTo>
                <a:lnTo>
                  <a:pt x="487" y="72"/>
                </a:lnTo>
                <a:lnTo>
                  <a:pt x="488" y="72"/>
                </a:lnTo>
                <a:lnTo>
                  <a:pt x="490" y="73"/>
                </a:lnTo>
                <a:lnTo>
                  <a:pt x="491" y="73"/>
                </a:lnTo>
                <a:lnTo>
                  <a:pt x="493" y="74"/>
                </a:lnTo>
                <a:lnTo>
                  <a:pt x="495" y="74"/>
                </a:lnTo>
                <a:lnTo>
                  <a:pt x="497" y="74"/>
                </a:lnTo>
                <a:lnTo>
                  <a:pt x="499" y="74"/>
                </a:lnTo>
                <a:lnTo>
                  <a:pt x="501" y="74"/>
                </a:lnTo>
                <a:lnTo>
                  <a:pt x="502" y="74"/>
                </a:lnTo>
                <a:lnTo>
                  <a:pt x="504" y="74"/>
                </a:lnTo>
                <a:lnTo>
                  <a:pt x="506" y="73"/>
                </a:lnTo>
                <a:lnTo>
                  <a:pt x="507" y="73"/>
                </a:lnTo>
                <a:lnTo>
                  <a:pt x="512" y="72"/>
                </a:lnTo>
                <a:lnTo>
                  <a:pt x="514" y="72"/>
                </a:lnTo>
                <a:lnTo>
                  <a:pt x="515" y="71"/>
                </a:lnTo>
                <a:lnTo>
                  <a:pt x="517" y="71"/>
                </a:lnTo>
                <a:lnTo>
                  <a:pt x="518" y="72"/>
                </a:lnTo>
                <a:lnTo>
                  <a:pt x="520" y="72"/>
                </a:lnTo>
                <a:lnTo>
                  <a:pt x="521" y="72"/>
                </a:lnTo>
                <a:lnTo>
                  <a:pt x="522" y="73"/>
                </a:lnTo>
                <a:lnTo>
                  <a:pt x="523" y="74"/>
                </a:lnTo>
                <a:lnTo>
                  <a:pt x="524" y="74"/>
                </a:lnTo>
                <a:lnTo>
                  <a:pt x="525" y="75"/>
                </a:lnTo>
                <a:lnTo>
                  <a:pt x="526" y="77"/>
                </a:lnTo>
                <a:lnTo>
                  <a:pt x="530" y="81"/>
                </a:lnTo>
                <a:lnTo>
                  <a:pt x="532" y="83"/>
                </a:lnTo>
                <a:lnTo>
                  <a:pt x="533" y="84"/>
                </a:lnTo>
                <a:lnTo>
                  <a:pt x="536" y="87"/>
                </a:lnTo>
                <a:lnTo>
                  <a:pt x="540" y="91"/>
                </a:lnTo>
                <a:lnTo>
                  <a:pt x="541" y="92"/>
                </a:lnTo>
                <a:lnTo>
                  <a:pt x="542" y="92"/>
                </a:lnTo>
                <a:lnTo>
                  <a:pt x="544" y="93"/>
                </a:lnTo>
                <a:lnTo>
                  <a:pt x="545" y="93"/>
                </a:lnTo>
                <a:lnTo>
                  <a:pt x="550" y="94"/>
                </a:lnTo>
                <a:lnTo>
                  <a:pt x="551" y="94"/>
                </a:lnTo>
                <a:lnTo>
                  <a:pt x="552" y="95"/>
                </a:lnTo>
                <a:lnTo>
                  <a:pt x="554" y="95"/>
                </a:lnTo>
                <a:lnTo>
                  <a:pt x="555" y="96"/>
                </a:lnTo>
                <a:lnTo>
                  <a:pt x="556" y="97"/>
                </a:lnTo>
                <a:lnTo>
                  <a:pt x="557" y="97"/>
                </a:lnTo>
                <a:lnTo>
                  <a:pt x="558" y="98"/>
                </a:lnTo>
                <a:lnTo>
                  <a:pt x="558" y="99"/>
                </a:lnTo>
                <a:lnTo>
                  <a:pt x="559" y="99"/>
                </a:lnTo>
                <a:lnTo>
                  <a:pt x="559" y="100"/>
                </a:lnTo>
                <a:lnTo>
                  <a:pt x="559" y="101"/>
                </a:lnTo>
                <a:lnTo>
                  <a:pt x="559" y="102"/>
                </a:lnTo>
                <a:lnTo>
                  <a:pt x="560" y="106"/>
                </a:lnTo>
                <a:lnTo>
                  <a:pt x="560" y="107"/>
                </a:lnTo>
                <a:lnTo>
                  <a:pt x="561" y="107"/>
                </a:lnTo>
                <a:lnTo>
                  <a:pt x="561" y="108"/>
                </a:lnTo>
                <a:lnTo>
                  <a:pt x="561" y="108"/>
                </a:lnTo>
                <a:lnTo>
                  <a:pt x="562" y="108"/>
                </a:lnTo>
                <a:lnTo>
                  <a:pt x="562" y="109"/>
                </a:lnTo>
                <a:lnTo>
                  <a:pt x="563" y="109"/>
                </a:lnTo>
                <a:lnTo>
                  <a:pt x="567" y="110"/>
                </a:lnTo>
                <a:lnTo>
                  <a:pt x="571" y="111"/>
                </a:lnTo>
                <a:lnTo>
                  <a:pt x="574" y="112"/>
                </a:lnTo>
                <a:lnTo>
                  <a:pt x="576" y="113"/>
                </a:lnTo>
                <a:lnTo>
                  <a:pt x="579" y="114"/>
                </a:lnTo>
                <a:lnTo>
                  <a:pt x="588" y="119"/>
                </a:lnTo>
                <a:lnTo>
                  <a:pt x="589" y="120"/>
                </a:lnTo>
                <a:lnTo>
                  <a:pt x="590" y="120"/>
                </a:lnTo>
                <a:lnTo>
                  <a:pt x="590" y="121"/>
                </a:lnTo>
                <a:lnTo>
                  <a:pt x="591" y="121"/>
                </a:lnTo>
                <a:lnTo>
                  <a:pt x="591" y="122"/>
                </a:lnTo>
                <a:lnTo>
                  <a:pt x="591" y="123"/>
                </a:lnTo>
                <a:lnTo>
                  <a:pt x="591" y="130"/>
                </a:lnTo>
                <a:lnTo>
                  <a:pt x="591" y="132"/>
                </a:lnTo>
                <a:lnTo>
                  <a:pt x="592" y="137"/>
                </a:lnTo>
                <a:lnTo>
                  <a:pt x="592" y="143"/>
                </a:lnTo>
                <a:lnTo>
                  <a:pt x="593" y="145"/>
                </a:lnTo>
                <a:lnTo>
                  <a:pt x="593" y="150"/>
                </a:lnTo>
                <a:lnTo>
                  <a:pt x="593" y="152"/>
                </a:lnTo>
                <a:lnTo>
                  <a:pt x="593" y="153"/>
                </a:lnTo>
                <a:lnTo>
                  <a:pt x="593" y="154"/>
                </a:lnTo>
                <a:lnTo>
                  <a:pt x="592" y="155"/>
                </a:lnTo>
                <a:lnTo>
                  <a:pt x="592" y="156"/>
                </a:lnTo>
                <a:lnTo>
                  <a:pt x="592" y="157"/>
                </a:lnTo>
                <a:lnTo>
                  <a:pt x="591" y="158"/>
                </a:lnTo>
                <a:lnTo>
                  <a:pt x="588" y="160"/>
                </a:lnTo>
                <a:lnTo>
                  <a:pt x="588" y="160"/>
                </a:lnTo>
                <a:lnTo>
                  <a:pt x="587" y="161"/>
                </a:lnTo>
                <a:lnTo>
                  <a:pt x="586" y="162"/>
                </a:lnTo>
                <a:lnTo>
                  <a:pt x="586" y="163"/>
                </a:lnTo>
                <a:lnTo>
                  <a:pt x="585" y="165"/>
                </a:lnTo>
                <a:lnTo>
                  <a:pt x="584" y="168"/>
                </a:lnTo>
                <a:lnTo>
                  <a:pt x="583" y="172"/>
                </a:lnTo>
                <a:lnTo>
                  <a:pt x="582" y="174"/>
                </a:lnTo>
                <a:lnTo>
                  <a:pt x="582" y="176"/>
                </a:lnTo>
                <a:lnTo>
                  <a:pt x="581" y="182"/>
                </a:lnTo>
                <a:lnTo>
                  <a:pt x="581" y="183"/>
                </a:lnTo>
                <a:lnTo>
                  <a:pt x="581" y="186"/>
                </a:lnTo>
                <a:lnTo>
                  <a:pt x="582" y="189"/>
                </a:lnTo>
                <a:lnTo>
                  <a:pt x="582" y="191"/>
                </a:lnTo>
                <a:lnTo>
                  <a:pt x="582" y="192"/>
                </a:lnTo>
                <a:lnTo>
                  <a:pt x="581" y="194"/>
                </a:lnTo>
                <a:lnTo>
                  <a:pt x="581" y="195"/>
                </a:lnTo>
                <a:lnTo>
                  <a:pt x="581" y="197"/>
                </a:lnTo>
                <a:lnTo>
                  <a:pt x="580" y="199"/>
                </a:lnTo>
                <a:lnTo>
                  <a:pt x="579" y="203"/>
                </a:lnTo>
                <a:lnTo>
                  <a:pt x="578" y="204"/>
                </a:lnTo>
                <a:lnTo>
                  <a:pt x="578" y="205"/>
                </a:lnTo>
                <a:lnTo>
                  <a:pt x="578" y="206"/>
                </a:lnTo>
                <a:lnTo>
                  <a:pt x="578" y="207"/>
                </a:lnTo>
                <a:lnTo>
                  <a:pt x="578" y="209"/>
                </a:lnTo>
                <a:lnTo>
                  <a:pt x="578" y="213"/>
                </a:lnTo>
                <a:lnTo>
                  <a:pt x="578" y="215"/>
                </a:lnTo>
                <a:lnTo>
                  <a:pt x="578" y="216"/>
                </a:lnTo>
                <a:lnTo>
                  <a:pt x="577" y="218"/>
                </a:lnTo>
                <a:lnTo>
                  <a:pt x="577" y="219"/>
                </a:lnTo>
                <a:lnTo>
                  <a:pt x="577" y="221"/>
                </a:lnTo>
                <a:lnTo>
                  <a:pt x="576" y="223"/>
                </a:lnTo>
                <a:lnTo>
                  <a:pt x="576" y="224"/>
                </a:lnTo>
                <a:lnTo>
                  <a:pt x="576" y="225"/>
                </a:lnTo>
                <a:lnTo>
                  <a:pt x="576" y="226"/>
                </a:lnTo>
                <a:lnTo>
                  <a:pt x="577" y="226"/>
                </a:lnTo>
                <a:lnTo>
                  <a:pt x="577" y="227"/>
                </a:lnTo>
                <a:lnTo>
                  <a:pt x="579" y="228"/>
                </a:lnTo>
                <a:lnTo>
                  <a:pt x="580" y="228"/>
                </a:lnTo>
                <a:lnTo>
                  <a:pt x="581" y="229"/>
                </a:lnTo>
                <a:lnTo>
                  <a:pt x="582" y="230"/>
                </a:lnTo>
                <a:lnTo>
                  <a:pt x="582" y="231"/>
                </a:lnTo>
                <a:lnTo>
                  <a:pt x="582" y="232"/>
                </a:lnTo>
                <a:lnTo>
                  <a:pt x="582" y="233"/>
                </a:lnTo>
                <a:lnTo>
                  <a:pt x="582" y="233"/>
                </a:lnTo>
                <a:lnTo>
                  <a:pt x="582" y="234"/>
                </a:lnTo>
                <a:lnTo>
                  <a:pt x="581" y="235"/>
                </a:lnTo>
                <a:lnTo>
                  <a:pt x="581" y="236"/>
                </a:lnTo>
                <a:lnTo>
                  <a:pt x="580" y="236"/>
                </a:lnTo>
                <a:lnTo>
                  <a:pt x="578" y="238"/>
                </a:lnTo>
                <a:lnTo>
                  <a:pt x="574" y="241"/>
                </a:lnTo>
                <a:lnTo>
                  <a:pt x="573" y="243"/>
                </a:lnTo>
                <a:lnTo>
                  <a:pt x="571" y="244"/>
                </a:lnTo>
                <a:lnTo>
                  <a:pt x="570" y="245"/>
                </a:lnTo>
                <a:lnTo>
                  <a:pt x="568" y="249"/>
                </a:lnTo>
                <a:lnTo>
                  <a:pt x="567" y="250"/>
                </a:lnTo>
                <a:lnTo>
                  <a:pt x="566" y="251"/>
                </a:lnTo>
                <a:lnTo>
                  <a:pt x="565" y="251"/>
                </a:lnTo>
                <a:lnTo>
                  <a:pt x="565" y="252"/>
                </a:lnTo>
                <a:lnTo>
                  <a:pt x="564" y="252"/>
                </a:lnTo>
                <a:lnTo>
                  <a:pt x="563" y="252"/>
                </a:lnTo>
                <a:lnTo>
                  <a:pt x="562" y="252"/>
                </a:lnTo>
                <a:lnTo>
                  <a:pt x="562" y="252"/>
                </a:lnTo>
                <a:lnTo>
                  <a:pt x="561" y="252"/>
                </a:lnTo>
                <a:lnTo>
                  <a:pt x="560" y="252"/>
                </a:lnTo>
                <a:lnTo>
                  <a:pt x="559" y="251"/>
                </a:lnTo>
                <a:lnTo>
                  <a:pt x="555" y="249"/>
                </a:lnTo>
                <a:lnTo>
                  <a:pt x="554" y="249"/>
                </a:lnTo>
                <a:lnTo>
                  <a:pt x="554" y="248"/>
                </a:lnTo>
                <a:lnTo>
                  <a:pt x="553" y="248"/>
                </a:lnTo>
                <a:lnTo>
                  <a:pt x="552" y="248"/>
                </a:lnTo>
                <a:lnTo>
                  <a:pt x="550" y="248"/>
                </a:lnTo>
                <a:lnTo>
                  <a:pt x="549" y="249"/>
                </a:lnTo>
                <a:lnTo>
                  <a:pt x="548" y="249"/>
                </a:lnTo>
                <a:lnTo>
                  <a:pt x="547" y="250"/>
                </a:lnTo>
                <a:lnTo>
                  <a:pt x="545" y="251"/>
                </a:lnTo>
                <a:lnTo>
                  <a:pt x="543" y="251"/>
                </a:lnTo>
                <a:lnTo>
                  <a:pt x="542" y="252"/>
                </a:lnTo>
                <a:lnTo>
                  <a:pt x="540" y="254"/>
                </a:lnTo>
                <a:lnTo>
                  <a:pt x="539" y="254"/>
                </a:lnTo>
                <a:lnTo>
                  <a:pt x="538" y="256"/>
                </a:lnTo>
                <a:lnTo>
                  <a:pt x="537" y="257"/>
                </a:lnTo>
                <a:lnTo>
                  <a:pt x="535" y="258"/>
                </a:lnTo>
                <a:lnTo>
                  <a:pt x="534" y="259"/>
                </a:lnTo>
                <a:lnTo>
                  <a:pt x="533" y="261"/>
                </a:lnTo>
                <a:lnTo>
                  <a:pt x="529" y="266"/>
                </a:lnTo>
                <a:lnTo>
                  <a:pt x="528" y="268"/>
                </a:lnTo>
                <a:lnTo>
                  <a:pt x="527" y="269"/>
                </a:lnTo>
                <a:lnTo>
                  <a:pt x="527" y="270"/>
                </a:lnTo>
                <a:lnTo>
                  <a:pt x="526" y="271"/>
                </a:lnTo>
                <a:lnTo>
                  <a:pt x="526" y="273"/>
                </a:lnTo>
                <a:lnTo>
                  <a:pt x="526" y="274"/>
                </a:lnTo>
                <a:lnTo>
                  <a:pt x="526" y="275"/>
                </a:lnTo>
                <a:lnTo>
                  <a:pt x="526" y="276"/>
                </a:lnTo>
                <a:lnTo>
                  <a:pt x="526" y="277"/>
                </a:lnTo>
                <a:lnTo>
                  <a:pt x="527" y="278"/>
                </a:lnTo>
                <a:lnTo>
                  <a:pt x="527" y="278"/>
                </a:lnTo>
                <a:lnTo>
                  <a:pt x="528" y="279"/>
                </a:lnTo>
                <a:lnTo>
                  <a:pt x="528" y="279"/>
                </a:lnTo>
                <a:lnTo>
                  <a:pt x="529" y="279"/>
                </a:lnTo>
                <a:lnTo>
                  <a:pt x="530" y="279"/>
                </a:lnTo>
                <a:lnTo>
                  <a:pt x="531" y="279"/>
                </a:lnTo>
                <a:lnTo>
                  <a:pt x="533" y="279"/>
                </a:lnTo>
                <a:lnTo>
                  <a:pt x="535" y="279"/>
                </a:lnTo>
                <a:lnTo>
                  <a:pt x="537" y="279"/>
                </a:lnTo>
                <a:lnTo>
                  <a:pt x="538" y="279"/>
                </a:lnTo>
                <a:lnTo>
                  <a:pt x="540" y="279"/>
                </a:lnTo>
                <a:lnTo>
                  <a:pt x="541" y="279"/>
                </a:lnTo>
                <a:lnTo>
                  <a:pt x="542" y="280"/>
                </a:lnTo>
                <a:lnTo>
                  <a:pt x="542" y="280"/>
                </a:lnTo>
                <a:lnTo>
                  <a:pt x="543" y="281"/>
                </a:lnTo>
                <a:lnTo>
                  <a:pt x="543" y="281"/>
                </a:lnTo>
                <a:lnTo>
                  <a:pt x="543" y="282"/>
                </a:lnTo>
                <a:lnTo>
                  <a:pt x="544" y="282"/>
                </a:lnTo>
                <a:lnTo>
                  <a:pt x="543" y="283"/>
                </a:lnTo>
                <a:lnTo>
                  <a:pt x="543" y="283"/>
                </a:lnTo>
                <a:lnTo>
                  <a:pt x="542" y="284"/>
                </a:lnTo>
                <a:lnTo>
                  <a:pt x="542" y="284"/>
                </a:lnTo>
                <a:lnTo>
                  <a:pt x="540" y="285"/>
                </a:lnTo>
                <a:lnTo>
                  <a:pt x="535" y="288"/>
                </a:lnTo>
                <a:lnTo>
                  <a:pt x="534" y="288"/>
                </a:lnTo>
                <a:lnTo>
                  <a:pt x="534" y="288"/>
                </a:lnTo>
                <a:lnTo>
                  <a:pt x="534" y="289"/>
                </a:lnTo>
                <a:lnTo>
                  <a:pt x="534" y="289"/>
                </a:lnTo>
                <a:lnTo>
                  <a:pt x="534" y="290"/>
                </a:lnTo>
                <a:lnTo>
                  <a:pt x="534" y="291"/>
                </a:lnTo>
                <a:lnTo>
                  <a:pt x="534" y="292"/>
                </a:lnTo>
                <a:lnTo>
                  <a:pt x="534" y="292"/>
                </a:lnTo>
                <a:lnTo>
                  <a:pt x="535" y="293"/>
                </a:lnTo>
                <a:lnTo>
                  <a:pt x="535" y="294"/>
                </a:lnTo>
                <a:lnTo>
                  <a:pt x="537" y="296"/>
                </a:lnTo>
                <a:lnTo>
                  <a:pt x="538" y="297"/>
                </a:lnTo>
                <a:lnTo>
                  <a:pt x="538" y="298"/>
                </a:lnTo>
                <a:lnTo>
                  <a:pt x="539" y="299"/>
                </a:lnTo>
                <a:lnTo>
                  <a:pt x="539" y="300"/>
                </a:lnTo>
                <a:lnTo>
                  <a:pt x="540" y="301"/>
                </a:lnTo>
                <a:lnTo>
                  <a:pt x="540" y="301"/>
                </a:lnTo>
                <a:lnTo>
                  <a:pt x="539" y="302"/>
                </a:lnTo>
                <a:lnTo>
                  <a:pt x="539" y="302"/>
                </a:lnTo>
                <a:lnTo>
                  <a:pt x="539" y="303"/>
                </a:lnTo>
                <a:lnTo>
                  <a:pt x="538" y="303"/>
                </a:lnTo>
                <a:lnTo>
                  <a:pt x="537" y="304"/>
                </a:lnTo>
                <a:lnTo>
                  <a:pt x="536" y="304"/>
                </a:lnTo>
                <a:lnTo>
                  <a:pt x="535" y="304"/>
                </a:lnTo>
                <a:lnTo>
                  <a:pt x="533" y="304"/>
                </a:lnTo>
                <a:lnTo>
                  <a:pt x="532" y="305"/>
                </a:lnTo>
                <a:lnTo>
                  <a:pt x="531" y="305"/>
                </a:lnTo>
                <a:lnTo>
                  <a:pt x="531" y="305"/>
                </a:lnTo>
                <a:lnTo>
                  <a:pt x="531" y="305"/>
                </a:lnTo>
                <a:lnTo>
                  <a:pt x="531" y="305"/>
                </a:lnTo>
                <a:lnTo>
                  <a:pt x="531" y="306"/>
                </a:lnTo>
                <a:lnTo>
                  <a:pt x="532" y="306"/>
                </a:lnTo>
                <a:lnTo>
                  <a:pt x="533" y="307"/>
                </a:lnTo>
                <a:lnTo>
                  <a:pt x="535" y="308"/>
                </a:lnTo>
                <a:lnTo>
                  <a:pt x="536" y="309"/>
                </a:lnTo>
                <a:lnTo>
                  <a:pt x="537" y="310"/>
                </a:lnTo>
                <a:lnTo>
                  <a:pt x="537" y="310"/>
                </a:lnTo>
                <a:lnTo>
                  <a:pt x="538" y="311"/>
                </a:lnTo>
                <a:lnTo>
                  <a:pt x="538" y="312"/>
                </a:lnTo>
                <a:lnTo>
                  <a:pt x="538" y="313"/>
                </a:lnTo>
                <a:lnTo>
                  <a:pt x="537" y="314"/>
                </a:lnTo>
                <a:lnTo>
                  <a:pt x="537" y="314"/>
                </a:lnTo>
                <a:lnTo>
                  <a:pt x="537" y="315"/>
                </a:lnTo>
                <a:lnTo>
                  <a:pt x="537" y="315"/>
                </a:lnTo>
                <a:lnTo>
                  <a:pt x="538" y="315"/>
                </a:lnTo>
                <a:lnTo>
                  <a:pt x="538" y="316"/>
                </a:lnTo>
                <a:lnTo>
                  <a:pt x="539" y="316"/>
                </a:lnTo>
                <a:lnTo>
                  <a:pt x="539" y="316"/>
                </a:lnTo>
                <a:lnTo>
                  <a:pt x="540" y="316"/>
                </a:lnTo>
                <a:lnTo>
                  <a:pt x="541" y="316"/>
                </a:lnTo>
                <a:lnTo>
                  <a:pt x="544" y="316"/>
                </a:lnTo>
                <a:lnTo>
                  <a:pt x="546" y="316"/>
                </a:lnTo>
                <a:lnTo>
                  <a:pt x="547" y="317"/>
                </a:lnTo>
                <a:lnTo>
                  <a:pt x="549" y="317"/>
                </a:lnTo>
                <a:lnTo>
                  <a:pt x="550" y="318"/>
                </a:lnTo>
                <a:lnTo>
                  <a:pt x="552" y="318"/>
                </a:lnTo>
                <a:lnTo>
                  <a:pt x="553" y="319"/>
                </a:lnTo>
                <a:lnTo>
                  <a:pt x="554" y="320"/>
                </a:lnTo>
                <a:lnTo>
                  <a:pt x="554" y="320"/>
                </a:lnTo>
                <a:lnTo>
                  <a:pt x="555" y="321"/>
                </a:lnTo>
                <a:lnTo>
                  <a:pt x="555" y="322"/>
                </a:lnTo>
                <a:lnTo>
                  <a:pt x="556" y="322"/>
                </a:lnTo>
                <a:lnTo>
                  <a:pt x="556" y="324"/>
                </a:lnTo>
                <a:lnTo>
                  <a:pt x="556" y="326"/>
                </a:lnTo>
                <a:lnTo>
                  <a:pt x="556" y="329"/>
                </a:lnTo>
                <a:lnTo>
                  <a:pt x="556" y="331"/>
                </a:lnTo>
                <a:lnTo>
                  <a:pt x="556" y="334"/>
                </a:lnTo>
                <a:lnTo>
                  <a:pt x="556" y="335"/>
                </a:lnTo>
                <a:lnTo>
                  <a:pt x="555" y="337"/>
                </a:lnTo>
                <a:lnTo>
                  <a:pt x="554" y="343"/>
                </a:lnTo>
                <a:lnTo>
                  <a:pt x="554" y="345"/>
                </a:lnTo>
                <a:lnTo>
                  <a:pt x="553" y="347"/>
                </a:lnTo>
                <a:lnTo>
                  <a:pt x="553" y="352"/>
                </a:lnTo>
                <a:lnTo>
                  <a:pt x="553" y="356"/>
                </a:lnTo>
                <a:lnTo>
                  <a:pt x="553" y="357"/>
                </a:lnTo>
                <a:lnTo>
                  <a:pt x="553" y="363"/>
                </a:lnTo>
                <a:lnTo>
                  <a:pt x="553" y="364"/>
                </a:lnTo>
                <a:lnTo>
                  <a:pt x="553" y="365"/>
                </a:lnTo>
                <a:lnTo>
                  <a:pt x="553" y="365"/>
                </a:lnTo>
                <a:lnTo>
                  <a:pt x="553" y="366"/>
                </a:lnTo>
                <a:lnTo>
                  <a:pt x="554" y="366"/>
                </a:lnTo>
                <a:lnTo>
                  <a:pt x="554" y="367"/>
                </a:lnTo>
                <a:lnTo>
                  <a:pt x="556" y="368"/>
                </a:lnTo>
                <a:lnTo>
                  <a:pt x="557" y="368"/>
                </a:lnTo>
                <a:lnTo>
                  <a:pt x="558" y="369"/>
                </a:lnTo>
                <a:lnTo>
                  <a:pt x="559" y="370"/>
                </a:lnTo>
                <a:lnTo>
                  <a:pt x="560" y="371"/>
                </a:lnTo>
                <a:lnTo>
                  <a:pt x="561" y="372"/>
                </a:lnTo>
                <a:lnTo>
                  <a:pt x="561" y="373"/>
                </a:lnTo>
                <a:lnTo>
                  <a:pt x="562" y="375"/>
                </a:lnTo>
                <a:lnTo>
                  <a:pt x="562" y="377"/>
                </a:lnTo>
                <a:lnTo>
                  <a:pt x="563" y="379"/>
                </a:lnTo>
                <a:lnTo>
                  <a:pt x="563" y="380"/>
                </a:lnTo>
                <a:lnTo>
                  <a:pt x="563" y="382"/>
                </a:lnTo>
                <a:lnTo>
                  <a:pt x="563" y="384"/>
                </a:lnTo>
                <a:lnTo>
                  <a:pt x="563" y="386"/>
                </a:lnTo>
                <a:lnTo>
                  <a:pt x="563" y="388"/>
                </a:lnTo>
                <a:lnTo>
                  <a:pt x="563" y="390"/>
                </a:lnTo>
                <a:lnTo>
                  <a:pt x="562" y="390"/>
                </a:lnTo>
                <a:lnTo>
                  <a:pt x="562" y="390"/>
                </a:lnTo>
                <a:lnTo>
                  <a:pt x="561" y="390"/>
                </a:lnTo>
                <a:lnTo>
                  <a:pt x="561" y="391"/>
                </a:lnTo>
                <a:lnTo>
                  <a:pt x="560" y="392"/>
                </a:lnTo>
                <a:lnTo>
                  <a:pt x="560" y="393"/>
                </a:lnTo>
                <a:lnTo>
                  <a:pt x="559" y="394"/>
                </a:lnTo>
                <a:lnTo>
                  <a:pt x="559" y="395"/>
                </a:lnTo>
                <a:lnTo>
                  <a:pt x="557" y="401"/>
                </a:lnTo>
                <a:lnTo>
                  <a:pt x="557" y="403"/>
                </a:lnTo>
                <a:lnTo>
                  <a:pt x="557" y="403"/>
                </a:lnTo>
                <a:lnTo>
                  <a:pt x="557" y="404"/>
                </a:lnTo>
                <a:lnTo>
                  <a:pt x="557" y="405"/>
                </a:lnTo>
                <a:lnTo>
                  <a:pt x="557" y="405"/>
                </a:lnTo>
                <a:lnTo>
                  <a:pt x="557" y="406"/>
                </a:lnTo>
                <a:lnTo>
                  <a:pt x="557" y="407"/>
                </a:lnTo>
                <a:lnTo>
                  <a:pt x="558" y="408"/>
                </a:lnTo>
                <a:lnTo>
                  <a:pt x="560" y="410"/>
                </a:lnTo>
                <a:lnTo>
                  <a:pt x="560" y="410"/>
                </a:lnTo>
                <a:lnTo>
                  <a:pt x="560" y="411"/>
                </a:lnTo>
                <a:lnTo>
                  <a:pt x="561" y="412"/>
                </a:lnTo>
                <a:lnTo>
                  <a:pt x="561" y="414"/>
                </a:lnTo>
                <a:lnTo>
                  <a:pt x="561" y="416"/>
                </a:lnTo>
                <a:lnTo>
                  <a:pt x="562" y="417"/>
                </a:lnTo>
                <a:lnTo>
                  <a:pt x="562" y="423"/>
                </a:lnTo>
                <a:lnTo>
                  <a:pt x="562" y="425"/>
                </a:lnTo>
                <a:lnTo>
                  <a:pt x="563" y="428"/>
                </a:lnTo>
                <a:lnTo>
                  <a:pt x="563" y="429"/>
                </a:lnTo>
                <a:lnTo>
                  <a:pt x="564" y="431"/>
                </a:lnTo>
                <a:lnTo>
                  <a:pt x="565" y="434"/>
                </a:lnTo>
                <a:lnTo>
                  <a:pt x="566" y="437"/>
                </a:lnTo>
                <a:lnTo>
                  <a:pt x="567" y="438"/>
                </a:lnTo>
                <a:lnTo>
                  <a:pt x="567" y="440"/>
                </a:lnTo>
                <a:lnTo>
                  <a:pt x="568" y="441"/>
                </a:lnTo>
                <a:lnTo>
                  <a:pt x="568" y="441"/>
                </a:lnTo>
                <a:lnTo>
                  <a:pt x="568" y="442"/>
                </a:lnTo>
                <a:lnTo>
                  <a:pt x="567" y="443"/>
                </a:lnTo>
                <a:lnTo>
                  <a:pt x="564" y="448"/>
                </a:lnTo>
                <a:lnTo>
                  <a:pt x="563" y="449"/>
                </a:lnTo>
                <a:lnTo>
                  <a:pt x="562" y="451"/>
                </a:lnTo>
                <a:lnTo>
                  <a:pt x="561" y="453"/>
                </a:lnTo>
                <a:lnTo>
                  <a:pt x="561" y="454"/>
                </a:lnTo>
                <a:lnTo>
                  <a:pt x="561" y="456"/>
                </a:lnTo>
                <a:lnTo>
                  <a:pt x="560" y="460"/>
                </a:lnTo>
                <a:lnTo>
                  <a:pt x="560" y="462"/>
                </a:lnTo>
                <a:lnTo>
                  <a:pt x="560" y="464"/>
                </a:lnTo>
                <a:lnTo>
                  <a:pt x="560" y="466"/>
                </a:lnTo>
                <a:lnTo>
                  <a:pt x="561" y="469"/>
                </a:lnTo>
                <a:lnTo>
                  <a:pt x="561" y="471"/>
                </a:lnTo>
                <a:lnTo>
                  <a:pt x="562" y="473"/>
                </a:lnTo>
                <a:lnTo>
                  <a:pt x="564" y="477"/>
                </a:lnTo>
                <a:lnTo>
                  <a:pt x="565" y="479"/>
                </a:lnTo>
                <a:lnTo>
                  <a:pt x="566" y="480"/>
                </a:lnTo>
                <a:lnTo>
                  <a:pt x="568" y="483"/>
                </a:lnTo>
                <a:lnTo>
                  <a:pt x="569" y="483"/>
                </a:lnTo>
                <a:lnTo>
                  <a:pt x="569" y="484"/>
                </a:lnTo>
                <a:lnTo>
                  <a:pt x="570" y="485"/>
                </a:lnTo>
                <a:lnTo>
                  <a:pt x="570" y="487"/>
                </a:lnTo>
                <a:lnTo>
                  <a:pt x="570" y="488"/>
                </a:lnTo>
                <a:lnTo>
                  <a:pt x="569" y="489"/>
                </a:lnTo>
                <a:lnTo>
                  <a:pt x="569" y="492"/>
                </a:lnTo>
                <a:lnTo>
                  <a:pt x="568" y="494"/>
                </a:lnTo>
                <a:lnTo>
                  <a:pt x="568" y="495"/>
                </a:lnTo>
                <a:lnTo>
                  <a:pt x="567" y="496"/>
                </a:lnTo>
                <a:lnTo>
                  <a:pt x="565" y="499"/>
                </a:lnTo>
                <a:lnTo>
                  <a:pt x="564" y="501"/>
                </a:lnTo>
                <a:lnTo>
                  <a:pt x="563" y="503"/>
                </a:lnTo>
                <a:lnTo>
                  <a:pt x="562" y="507"/>
                </a:lnTo>
                <a:lnTo>
                  <a:pt x="561" y="509"/>
                </a:lnTo>
                <a:lnTo>
                  <a:pt x="560" y="510"/>
                </a:lnTo>
                <a:lnTo>
                  <a:pt x="560" y="512"/>
                </a:lnTo>
                <a:lnTo>
                  <a:pt x="559" y="512"/>
                </a:lnTo>
                <a:lnTo>
                  <a:pt x="558" y="513"/>
                </a:lnTo>
                <a:lnTo>
                  <a:pt x="554" y="516"/>
                </a:lnTo>
                <a:lnTo>
                  <a:pt x="551" y="518"/>
                </a:lnTo>
                <a:lnTo>
                  <a:pt x="549" y="520"/>
                </a:lnTo>
                <a:lnTo>
                  <a:pt x="548" y="521"/>
                </a:lnTo>
                <a:lnTo>
                  <a:pt x="546" y="523"/>
                </a:lnTo>
                <a:lnTo>
                  <a:pt x="545" y="524"/>
                </a:lnTo>
                <a:lnTo>
                  <a:pt x="544" y="525"/>
                </a:lnTo>
                <a:lnTo>
                  <a:pt x="544" y="526"/>
                </a:lnTo>
                <a:lnTo>
                  <a:pt x="544" y="528"/>
                </a:lnTo>
                <a:lnTo>
                  <a:pt x="543" y="529"/>
                </a:lnTo>
                <a:lnTo>
                  <a:pt x="543" y="530"/>
                </a:lnTo>
                <a:lnTo>
                  <a:pt x="543" y="531"/>
                </a:lnTo>
                <a:lnTo>
                  <a:pt x="543" y="533"/>
                </a:lnTo>
                <a:lnTo>
                  <a:pt x="544" y="535"/>
                </a:lnTo>
                <a:lnTo>
                  <a:pt x="544" y="536"/>
                </a:lnTo>
                <a:lnTo>
                  <a:pt x="544" y="537"/>
                </a:lnTo>
                <a:lnTo>
                  <a:pt x="544" y="538"/>
                </a:lnTo>
                <a:lnTo>
                  <a:pt x="543" y="538"/>
                </a:lnTo>
                <a:lnTo>
                  <a:pt x="543" y="539"/>
                </a:lnTo>
                <a:lnTo>
                  <a:pt x="543" y="540"/>
                </a:lnTo>
                <a:lnTo>
                  <a:pt x="542" y="541"/>
                </a:lnTo>
                <a:lnTo>
                  <a:pt x="542" y="541"/>
                </a:lnTo>
                <a:lnTo>
                  <a:pt x="541" y="542"/>
                </a:lnTo>
                <a:lnTo>
                  <a:pt x="541" y="542"/>
                </a:lnTo>
                <a:lnTo>
                  <a:pt x="540" y="543"/>
                </a:lnTo>
                <a:lnTo>
                  <a:pt x="537" y="545"/>
                </a:lnTo>
                <a:lnTo>
                  <a:pt x="536" y="545"/>
                </a:lnTo>
                <a:lnTo>
                  <a:pt x="536" y="545"/>
                </a:lnTo>
                <a:lnTo>
                  <a:pt x="535" y="546"/>
                </a:lnTo>
                <a:lnTo>
                  <a:pt x="535" y="546"/>
                </a:lnTo>
                <a:lnTo>
                  <a:pt x="535" y="547"/>
                </a:lnTo>
                <a:lnTo>
                  <a:pt x="535" y="547"/>
                </a:lnTo>
                <a:lnTo>
                  <a:pt x="535" y="548"/>
                </a:lnTo>
                <a:lnTo>
                  <a:pt x="535" y="549"/>
                </a:lnTo>
                <a:lnTo>
                  <a:pt x="535" y="550"/>
                </a:lnTo>
                <a:lnTo>
                  <a:pt x="535" y="550"/>
                </a:lnTo>
                <a:lnTo>
                  <a:pt x="535" y="551"/>
                </a:lnTo>
                <a:lnTo>
                  <a:pt x="536" y="552"/>
                </a:lnTo>
                <a:lnTo>
                  <a:pt x="536" y="553"/>
                </a:lnTo>
                <a:lnTo>
                  <a:pt x="536" y="554"/>
                </a:lnTo>
                <a:lnTo>
                  <a:pt x="537" y="554"/>
                </a:lnTo>
                <a:lnTo>
                  <a:pt x="538" y="555"/>
                </a:lnTo>
                <a:lnTo>
                  <a:pt x="539" y="556"/>
                </a:lnTo>
                <a:lnTo>
                  <a:pt x="541" y="558"/>
                </a:lnTo>
                <a:lnTo>
                  <a:pt x="541" y="558"/>
                </a:lnTo>
                <a:lnTo>
                  <a:pt x="542" y="559"/>
                </a:lnTo>
                <a:lnTo>
                  <a:pt x="542" y="559"/>
                </a:lnTo>
                <a:lnTo>
                  <a:pt x="542" y="560"/>
                </a:lnTo>
                <a:lnTo>
                  <a:pt x="542" y="560"/>
                </a:lnTo>
                <a:lnTo>
                  <a:pt x="542" y="561"/>
                </a:lnTo>
                <a:lnTo>
                  <a:pt x="541" y="563"/>
                </a:lnTo>
                <a:lnTo>
                  <a:pt x="541" y="564"/>
                </a:lnTo>
                <a:lnTo>
                  <a:pt x="540" y="564"/>
                </a:lnTo>
                <a:lnTo>
                  <a:pt x="540" y="565"/>
                </a:lnTo>
                <a:lnTo>
                  <a:pt x="539" y="565"/>
                </a:lnTo>
                <a:lnTo>
                  <a:pt x="539" y="565"/>
                </a:lnTo>
                <a:lnTo>
                  <a:pt x="537" y="566"/>
                </a:lnTo>
                <a:lnTo>
                  <a:pt x="536" y="567"/>
                </a:lnTo>
                <a:lnTo>
                  <a:pt x="535" y="567"/>
                </a:lnTo>
                <a:lnTo>
                  <a:pt x="534" y="570"/>
                </a:lnTo>
                <a:lnTo>
                  <a:pt x="532" y="571"/>
                </a:lnTo>
                <a:lnTo>
                  <a:pt x="531" y="572"/>
                </a:lnTo>
                <a:lnTo>
                  <a:pt x="530" y="573"/>
                </a:lnTo>
                <a:lnTo>
                  <a:pt x="530" y="574"/>
                </a:lnTo>
                <a:lnTo>
                  <a:pt x="529" y="575"/>
                </a:lnTo>
                <a:lnTo>
                  <a:pt x="529" y="576"/>
                </a:lnTo>
                <a:lnTo>
                  <a:pt x="529" y="577"/>
                </a:lnTo>
                <a:lnTo>
                  <a:pt x="529" y="578"/>
                </a:lnTo>
                <a:lnTo>
                  <a:pt x="529" y="579"/>
                </a:lnTo>
                <a:lnTo>
                  <a:pt x="529" y="580"/>
                </a:lnTo>
                <a:lnTo>
                  <a:pt x="530" y="582"/>
                </a:lnTo>
                <a:lnTo>
                  <a:pt x="531" y="584"/>
                </a:lnTo>
                <a:lnTo>
                  <a:pt x="532" y="585"/>
                </a:lnTo>
                <a:lnTo>
                  <a:pt x="534" y="588"/>
                </a:lnTo>
                <a:lnTo>
                  <a:pt x="535" y="589"/>
                </a:lnTo>
                <a:lnTo>
                  <a:pt x="535" y="590"/>
                </a:lnTo>
                <a:lnTo>
                  <a:pt x="536" y="591"/>
                </a:lnTo>
                <a:lnTo>
                  <a:pt x="536" y="593"/>
                </a:lnTo>
                <a:lnTo>
                  <a:pt x="536" y="594"/>
                </a:lnTo>
                <a:lnTo>
                  <a:pt x="536" y="595"/>
                </a:lnTo>
                <a:lnTo>
                  <a:pt x="536" y="596"/>
                </a:lnTo>
                <a:lnTo>
                  <a:pt x="536" y="597"/>
                </a:lnTo>
                <a:lnTo>
                  <a:pt x="536" y="598"/>
                </a:lnTo>
                <a:lnTo>
                  <a:pt x="535" y="598"/>
                </a:lnTo>
                <a:lnTo>
                  <a:pt x="535" y="599"/>
                </a:lnTo>
                <a:lnTo>
                  <a:pt x="533" y="601"/>
                </a:lnTo>
                <a:lnTo>
                  <a:pt x="532" y="602"/>
                </a:lnTo>
                <a:lnTo>
                  <a:pt x="531" y="604"/>
                </a:lnTo>
                <a:lnTo>
                  <a:pt x="530" y="605"/>
                </a:lnTo>
                <a:lnTo>
                  <a:pt x="529" y="606"/>
                </a:lnTo>
                <a:lnTo>
                  <a:pt x="529" y="608"/>
                </a:lnTo>
                <a:lnTo>
                  <a:pt x="527" y="613"/>
                </a:lnTo>
                <a:lnTo>
                  <a:pt x="526" y="617"/>
                </a:lnTo>
                <a:lnTo>
                  <a:pt x="526" y="617"/>
                </a:lnTo>
                <a:lnTo>
                  <a:pt x="525" y="618"/>
                </a:lnTo>
                <a:lnTo>
                  <a:pt x="525" y="619"/>
                </a:lnTo>
                <a:lnTo>
                  <a:pt x="524" y="619"/>
                </a:lnTo>
                <a:lnTo>
                  <a:pt x="523" y="619"/>
                </a:lnTo>
                <a:lnTo>
                  <a:pt x="519" y="621"/>
                </a:lnTo>
                <a:lnTo>
                  <a:pt x="517" y="622"/>
                </a:lnTo>
                <a:lnTo>
                  <a:pt x="515" y="623"/>
                </a:lnTo>
                <a:lnTo>
                  <a:pt x="514" y="624"/>
                </a:lnTo>
                <a:lnTo>
                  <a:pt x="510" y="627"/>
                </a:lnTo>
                <a:lnTo>
                  <a:pt x="508" y="629"/>
                </a:lnTo>
                <a:lnTo>
                  <a:pt x="506" y="630"/>
                </a:lnTo>
                <a:lnTo>
                  <a:pt x="505" y="630"/>
                </a:lnTo>
                <a:lnTo>
                  <a:pt x="504" y="631"/>
                </a:lnTo>
                <a:lnTo>
                  <a:pt x="502" y="631"/>
                </a:lnTo>
                <a:lnTo>
                  <a:pt x="501" y="632"/>
                </a:lnTo>
                <a:lnTo>
                  <a:pt x="500" y="632"/>
                </a:lnTo>
                <a:lnTo>
                  <a:pt x="499" y="632"/>
                </a:lnTo>
                <a:lnTo>
                  <a:pt x="498" y="632"/>
                </a:lnTo>
                <a:lnTo>
                  <a:pt x="497" y="632"/>
                </a:lnTo>
                <a:lnTo>
                  <a:pt x="495" y="632"/>
                </a:lnTo>
                <a:lnTo>
                  <a:pt x="490" y="631"/>
                </a:lnTo>
                <a:lnTo>
                  <a:pt x="489" y="631"/>
                </a:lnTo>
                <a:lnTo>
                  <a:pt x="488" y="631"/>
                </a:lnTo>
                <a:lnTo>
                  <a:pt x="487" y="631"/>
                </a:lnTo>
                <a:lnTo>
                  <a:pt x="487" y="631"/>
                </a:lnTo>
                <a:lnTo>
                  <a:pt x="486" y="631"/>
                </a:lnTo>
                <a:lnTo>
                  <a:pt x="486" y="632"/>
                </a:lnTo>
                <a:lnTo>
                  <a:pt x="486" y="633"/>
                </a:lnTo>
                <a:lnTo>
                  <a:pt x="485" y="638"/>
                </a:lnTo>
                <a:lnTo>
                  <a:pt x="484" y="641"/>
                </a:lnTo>
                <a:lnTo>
                  <a:pt x="484" y="643"/>
                </a:lnTo>
                <a:lnTo>
                  <a:pt x="484" y="649"/>
                </a:lnTo>
                <a:lnTo>
                  <a:pt x="483" y="651"/>
                </a:lnTo>
                <a:lnTo>
                  <a:pt x="483" y="653"/>
                </a:lnTo>
                <a:lnTo>
                  <a:pt x="482" y="656"/>
                </a:lnTo>
                <a:lnTo>
                  <a:pt x="482" y="658"/>
                </a:lnTo>
                <a:lnTo>
                  <a:pt x="482" y="659"/>
                </a:lnTo>
                <a:lnTo>
                  <a:pt x="482" y="660"/>
                </a:lnTo>
                <a:lnTo>
                  <a:pt x="482" y="662"/>
                </a:lnTo>
                <a:lnTo>
                  <a:pt x="483" y="663"/>
                </a:lnTo>
                <a:lnTo>
                  <a:pt x="484" y="667"/>
                </a:lnTo>
                <a:lnTo>
                  <a:pt x="485" y="669"/>
                </a:lnTo>
                <a:lnTo>
                  <a:pt x="485" y="670"/>
                </a:lnTo>
                <a:lnTo>
                  <a:pt x="487" y="676"/>
                </a:lnTo>
                <a:lnTo>
                  <a:pt x="487" y="678"/>
                </a:lnTo>
                <a:lnTo>
                  <a:pt x="487" y="680"/>
                </a:lnTo>
                <a:lnTo>
                  <a:pt x="487" y="682"/>
                </a:lnTo>
                <a:lnTo>
                  <a:pt x="487" y="684"/>
                </a:lnTo>
                <a:lnTo>
                  <a:pt x="486" y="685"/>
                </a:lnTo>
                <a:lnTo>
                  <a:pt x="486" y="686"/>
                </a:lnTo>
                <a:lnTo>
                  <a:pt x="486" y="687"/>
                </a:lnTo>
                <a:lnTo>
                  <a:pt x="485" y="688"/>
                </a:lnTo>
                <a:lnTo>
                  <a:pt x="485" y="688"/>
                </a:lnTo>
                <a:lnTo>
                  <a:pt x="484" y="689"/>
                </a:lnTo>
                <a:lnTo>
                  <a:pt x="483" y="690"/>
                </a:lnTo>
                <a:lnTo>
                  <a:pt x="483" y="691"/>
                </a:lnTo>
                <a:lnTo>
                  <a:pt x="481" y="692"/>
                </a:lnTo>
                <a:lnTo>
                  <a:pt x="480" y="693"/>
                </a:lnTo>
                <a:lnTo>
                  <a:pt x="479" y="693"/>
                </a:lnTo>
                <a:lnTo>
                  <a:pt x="476" y="695"/>
                </a:lnTo>
                <a:lnTo>
                  <a:pt x="475" y="695"/>
                </a:lnTo>
                <a:lnTo>
                  <a:pt x="474" y="696"/>
                </a:lnTo>
                <a:lnTo>
                  <a:pt x="473" y="696"/>
                </a:lnTo>
                <a:lnTo>
                  <a:pt x="472" y="697"/>
                </a:lnTo>
                <a:lnTo>
                  <a:pt x="471" y="698"/>
                </a:lnTo>
                <a:lnTo>
                  <a:pt x="470" y="699"/>
                </a:lnTo>
                <a:lnTo>
                  <a:pt x="469" y="700"/>
                </a:lnTo>
                <a:lnTo>
                  <a:pt x="468" y="702"/>
                </a:lnTo>
                <a:lnTo>
                  <a:pt x="466" y="705"/>
                </a:lnTo>
                <a:lnTo>
                  <a:pt x="465" y="708"/>
                </a:lnTo>
                <a:lnTo>
                  <a:pt x="464" y="710"/>
                </a:lnTo>
                <a:lnTo>
                  <a:pt x="463" y="712"/>
                </a:lnTo>
                <a:lnTo>
                  <a:pt x="463" y="713"/>
                </a:lnTo>
                <a:lnTo>
                  <a:pt x="462" y="716"/>
                </a:lnTo>
                <a:lnTo>
                  <a:pt x="462" y="718"/>
                </a:lnTo>
                <a:lnTo>
                  <a:pt x="461" y="722"/>
                </a:lnTo>
                <a:lnTo>
                  <a:pt x="461" y="724"/>
                </a:lnTo>
                <a:lnTo>
                  <a:pt x="460" y="726"/>
                </a:lnTo>
                <a:lnTo>
                  <a:pt x="460" y="728"/>
                </a:lnTo>
                <a:lnTo>
                  <a:pt x="460" y="730"/>
                </a:lnTo>
                <a:lnTo>
                  <a:pt x="460" y="732"/>
                </a:lnTo>
                <a:lnTo>
                  <a:pt x="461" y="734"/>
                </a:lnTo>
                <a:lnTo>
                  <a:pt x="461" y="735"/>
                </a:lnTo>
                <a:lnTo>
                  <a:pt x="461" y="736"/>
                </a:lnTo>
                <a:lnTo>
                  <a:pt x="461" y="738"/>
                </a:lnTo>
                <a:lnTo>
                  <a:pt x="462" y="739"/>
                </a:lnTo>
                <a:lnTo>
                  <a:pt x="464" y="744"/>
                </a:lnTo>
                <a:lnTo>
                  <a:pt x="464" y="746"/>
                </a:lnTo>
                <a:lnTo>
                  <a:pt x="464" y="746"/>
                </a:lnTo>
                <a:lnTo>
                  <a:pt x="463" y="746"/>
                </a:lnTo>
                <a:lnTo>
                  <a:pt x="462" y="745"/>
                </a:lnTo>
                <a:lnTo>
                  <a:pt x="461" y="745"/>
                </a:lnTo>
                <a:lnTo>
                  <a:pt x="460" y="745"/>
                </a:lnTo>
                <a:lnTo>
                  <a:pt x="459" y="745"/>
                </a:lnTo>
                <a:lnTo>
                  <a:pt x="457" y="745"/>
                </a:lnTo>
                <a:lnTo>
                  <a:pt x="456" y="745"/>
                </a:lnTo>
                <a:lnTo>
                  <a:pt x="454" y="746"/>
                </a:lnTo>
                <a:lnTo>
                  <a:pt x="453" y="747"/>
                </a:lnTo>
                <a:lnTo>
                  <a:pt x="451" y="747"/>
                </a:lnTo>
                <a:lnTo>
                  <a:pt x="450" y="748"/>
                </a:lnTo>
                <a:lnTo>
                  <a:pt x="449" y="749"/>
                </a:lnTo>
                <a:lnTo>
                  <a:pt x="448" y="750"/>
                </a:lnTo>
                <a:lnTo>
                  <a:pt x="447" y="751"/>
                </a:lnTo>
                <a:lnTo>
                  <a:pt x="447" y="752"/>
                </a:lnTo>
                <a:lnTo>
                  <a:pt x="446" y="753"/>
                </a:lnTo>
                <a:lnTo>
                  <a:pt x="444" y="757"/>
                </a:lnTo>
                <a:lnTo>
                  <a:pt x="443" y="758"/>
                </a:lnTo>
                <a:lnTo>
                  <a:pt x="443" y="758"/>
                </a:lnTo>
                <a:lnTo>
                  <a:pt x="443" y="759"/>
                </a:lnTo>
                <a:lnTo>
                  <a:pt x="442" y="759"/>
                </a:lnTo>
                <a:lnTo>
                  <a:pt x="442" y="759"/>
                </a:lnTo>
                <a:lnTo>
                  <a:pt x="441" y="759"/>
                </a:lnTo>
                <a:lnTo>
                  <a:pt x="440" y="760"/>
                </a:lnTo>
                <a:lnTo>
                  <a:pt x="439" y="759"/>
                </a:lnTo>
                <a:lnTo>
                  <a:pt x="438" y="759"/>
                </a:lnTo>
                <a:lnTo>
                  <a:pt x="437" y="759"/>
                </a:lnTo>
                <a:lnTo>
                  <a:pt x="436" y="758"/>
                </a:lnTo>
                <a:lnTo>
                  <a:pt x="434" y="757"/>
                </a:lnTo>
                <a:lnTo>
                  <a:pt x="430" y="755"/>
                </a:lnTo>
                <a:lnTo>
                  <a:pt x="428" y="753"/>
                </a:lnTo>
                <a:lnTo>
                  <a:pt x="424" y="750"/>
                </a:lnTo>
                <a:lnTo>
                  <a:pt x="418" y="746"/>
                </a:lnTo>
                <a:lnTo>
                  <a:pt x="415" y="744"/>
                </a:lnTo>
                <a:lnTo>
                  <a:pt x="412" y="742"/>
                </a:lnTo>
                <a:lnTo>
                  <a:pt x="411" y="741"/>
                </a:lnTo>
                <a:lnTo>
                  <a:pt x="409" y="739"/>
                </a:lnTo>
                <a:lnTo>
                  <a:pt x="407" y="737"/>
                </a:lnTo>
                <a:lnTo>
                  <a:pt x="406" y="735"/>
                </a:lnTo>
                <a:lnTo>
                  <a:pt x="405" y="734"/>
                </a:lnTo>
                <a:lnTo>
                  <a:pt x="404" y="732"/>
                </a:lnTo>
                <a:lnTo>
                  <a:pt x="404" y="731"/>
                </a:lnTo>
                <a:lnTo>
                  <a:pt x="403" y="730"/>
                </a:lnTo>
                <a:lnTo>
                  <a:pt x="403" y="728"/>
                </a:lnTo>
                <a:lnTo>
                  <a:pt x="402" y="726"/>
                </a:lnTo>
                <a:lnTo>
                  <a:pt x="402" y="720"/>
                </a:lnTo>
                <a:lnTo>
                  <a:pt x="401" y="714"/>
                </a:lnTo>
                <a:lnTo>
                  <a:pt x="401" y="709"/>
                </a:lnTo>
                <a:lnTo>
                  <a:pt x="401" y="707"/>
                </a:lnTo>
                <a:lnTo>
                  <a:pt x="400" y="704"/>
                </a:lnTo>
                <a:lnTo>
                  <a:pt x="400" y="702"/>
                </a:lnTo>
                <a:lnTo>
                  <a:pt x="399" y="699"/>
                </a:lnTo>
                <a:lnTo>
                  <a:pt x="398" y="694"/>
                </a:lnTo>
                <a:lnTo>
                  <a:pt x="397" y="692"/>
                </a:lnTo>
                <a:lnTo>
                  <a:pt x="396" y="691"/>
                </a:lnTo>
                <a:lnTo>
                  <a:pt x="396" y="690"/>
                </a:lnTo>
                <a:lnTo>
                  <a:pt x="395" y="689"/>
                </a:lnTo>
                <a:lnTo>
                  <a:pt x="394" y="687"/>
                </a:lnTo>
                <a:lnTo>
                  <a:pt x="391" y="683"/>
                </a:lnTo>
                <a:lnTo>
                  <a:pt x="387" y="679"/>
                </a:lnTo>
                <a:lnTo>
                  <a:pt x="383" y="674"/>
                </a:lnTo>
                <a:lnTo>
                  <a:pt x="376" y="666"/>
                </a:lnTo>
                <a:lnTo>
                  <a:pt x="375" y="665"/>
                </a:lnTo>
                <a:lnTo>
                  <a:pt x="373" y="663"/>
                </a:lnTo>
                <a:lnTo>
                  <a:pt x="372" y="661"/>
                </a:lnTo>
                <a:lnTo>
                  <a:pt x="370" y="660"/>
                </a:lnTo>
                <a:lnTo>
                  <a:pt x="368" y="657"/>
                </a:lnTo>
                <a:lnTo>
                  <a:pt x="366" y="656"/>
                </a:lnTo>
                <a:lnTo>
                  <a:pt x="364" y="655"/>
                </a:lnTo>
                <a:lnTo>
                  <a:pt x="362" y="653"/>
                </a:lnTo>
                <a:lnTo>
                  <a:pt x="360" y="651"/>
                </a:lnTo>
                <a:lnTo>
                  <a:pt x="358" y="650"/>
                </a:lnTo>
                <a:lnTo>
                  <a:pt x="356" y="649"/>
                </a:lnTo>
                <a:lnTo>
                  <a:pt x="353" y="647"/>
                </a:lnTo>
                <a:lnTo>
                  <a:pt x="352" y="647"/>
                </a:lnTo>
                <a:lnTo>
                  <a:pt x="351" y="646"/>
                </a:lnTo>
                <a:lnTo>
                  <a:pt x="348" y="646"/>
                </a:lnTo>
                <a:lnTo>
                  <a:pt x="346" y="646"/>
                </a:lnTo>
                <a:lnTo>
                  <a:pt x="344" y="645"/>
                </a:lnTo>
                <a:lnTo>
                  <a:pt x="341" y="645"/>
                </a:lnTo>
                <a:lnTo>
                  <a:pt x="335" y="645"/>
                </a:lnTo>
                <a:lnTo>
                  <a:pt x="332" y="645"/>
                </a:lnTo>
                <a:lnTo>
                  <a:pt x="331" y="645"/>
                </a:lnTo>
                <a:lnTo>
                  <a:pt x="329" y="645"/>
                </a:lnTo>
                <a:lnTo>
                  <a:pt x="328" y="644"/>
                </a:lnTo>
                <a:lnTo>
                  <a:pt x="326" y="644"/>
                </a:lnTo>
                <a:lnTo>
                  <a:pt x="324" y="643"/>
                </a:lnTo>
                <a:lnTo>
                  <a:pt x="322" y="642"/>
                </a:lnTo>
                <a:lnTo>
                  <a:pt x="320" y="641"/>
                </a:lnTo>
                <a:lnTo>
                  <a:pt x="318" y="640"/>
                </a:lnTo>
                <a:lnTo>
                  <a:pt x="316" y="639"/>
                </a:lnTo>
                <a:lnTo>
                  <a:pt x="314" y="637"/>
                </a:lnTo>
                <a:lnTo>
                  <a:pt x="312" y="636"/>
                </a:lnTo>
                <a:lnTo>
                  <a:pt x="311" y="634"/>
                </a:lnTo>
                <a:lnTo>
                  <a:pt x="309" y="633"/>
                </a:lnTo>
                <a:lnTo>
                  <a:pt x="308" y="631"/>
                </a:lnTo>
                <a:lnTo>
                  <a:pt x="308" y="630"/>
                </a:lnTo>
                <a:lnTo>
                  <a:pt x="307" y="629"/>
                </a:lnTo>
                <a:lnTo>
                  <a:pt x="306" y="627"/>
                </a:lnTo>
                <a:lnTo>
                  <a:pt x="306" y="625"/>
                </a:lnTo>
                <a:lnTo>
                  <a:pt x="305" y="623"/>
                </a:lnTo>
                <a:lnTo>
                  <a:pt x="304" y="617"/>
                </a:lnTo>
                <a:lnTo>
                  <a:pt x="303" y="615"/>
                </a:lnTo>
                <a:lnTo>
                  <a:pt x="303" y="613"/>
                </a:lnTo>
                <a:lnTo>
                  <a:pt x="302" y="612"/>
                </a:lnTo>
                <a:lnTo>
                  <a:pt x="301" y="610"/>
                </a:lnTo>
                <a:lnTo>
                  <a:pt x="301" y="609"/>
                </a:lnTo>
                <a:lnTo>
                  <a:pt x="300" y="608"/>
                </a:lnTo>
                <a:lnTo>
                  <a:pt x="299" y="606"/>
                </a:lnTo>
                <a:lnTo>
                  <a:pt x="296" y="603"/>
                </a:lnTo>
                <a:lnTo>
                  <a:pt x="291" y="597"/>
                </a:lnTo>
                <a:lnTo>
                  <a:pt x="284" y="590"/>
                </a:lnTo>
                <a:lnTo>
                  <a:pt x="283" y="589"/>
                </a:lnTo>
                <a:lnTo>
                  <a:pt x="282" y="588"/>
                </a:lnTo>
                <a:lnTo>
                  <a:pt x="281" y="587"/>
                </a:lnTo>
                <a:lnTo>
                  <a:pt x="280" y="585"/>
                </a:lnTo>
                <a:lnTo>
                  <a:pt x="280" y="584"/>
                </a:lnTo>
                <a:lnTo>
                  <a:pt x="278" y="580"/>
                </a:lnTo>
                <a:lnTo>
                  <a:pt x="277" y="578"/>
                </a:lnTo>
                <a:lnTo>
                  <a:pt x="275" y="576"/>
                </a:lnTo>
                <a:lnTo>
                  <a:pt x="272" y="572"/>
                </a:lnTo>
                <a:lnTo>
                  <a:pt x="271" y="571"/>
                </a:lnTo>
                <a:lnTo>
                  <a:pt x="270" y="569"/>
                </a:lnTo>
                <a:lnTo>
                  <a:pt x="267" y="564"/>
                </a:lnTo>
                <a:lnTo>
                  <a:pt x="267" y="563"/>
                </a:lnTo>
                <a:lnTo>
                  <a:pt x="266" y="562"/>
                </a:lnTo>
                <a:lnTo>
                  <a:pt x="265" y="561"/>
                </a:lnTo>
                <a:lnTo>
                  <a:pt x="264" y="560"/>
                </a:lnTo>
                <a:lnTo>
                  <a:pt x="260" y="556"/>
                </a:lnTo>
                <a:lnTo>
                  <a:pt x="258" y="555"/>
                </a:lnTo>
                <a:lnTo>
                  <a:pt x="257" y="553"/>
                </a:lnTo>
                <a:lnTo>
                  <a:pt x="255" y="551"/>
                </a:lnTo>
                <a:lnTo>
                  <a:pt x="254" y="549"/>
                </a:lnTo>
                <a:lnTo>
                  <a:pt x="253" y="548"/>
                </a:lnTo>
                <a:lnTo>
                  <a:pt x="249" y="545"/>
                </a:lnTo>
                <a:lnTo>
                  <a:pt x="248" y="544"/>
                </a:lnTo>
                <a:lnTo>
                  <a:pt x="248" y="543"/>
                </a:lnTo>
                <a:lnTo>
                  <a:pt x="247" y="542"/>
                </a:lnTo>
                <a:lnTo>
                  <a:pt x="246" y="541"/>
                </a:lnTo>
                <a:lnTo>
                  <a:pt x="246" y="539"/>
                </a:lnTo>
                <a:lnTo>
                  <a:pt x="245" y="538"/>
                </a:lnTo>
                <a:lnTo>
                  <a:pt x="245" y="536"/>
                </a:lnTo>
                <a:lnTo>
                  <a:pt x="244" y="530"/>
                </a:lnTo>
                <a:lnTo>
                  <a:pt x="243" y="528"/>
                </a:lnTo>
                <a:lnTo>
                  <a:pt x="243" y="527"/>
                </a:lnTo>
                <a:lnTo>
                  <a:pt x="243" y="525"/>
                </a:lnTo>
                <a:lnTo>
                  <a:pt x="242" y="524"/>
                </a:lnTo>
                <a:lnTo>
                  <a:pt x="242" y="523"/>
                </a:lnTo>
                <a:lnTo>
                  <a:pt x="241" y="522"/>
                </a:lnTo>
                <a:lnTo>
                  <a:pt x="240" y="521"/>
                </a:lnTo>
                <a:lnTo>
                  <a:pt x="237" y="517"/>
                </a:lnTo>
                <a:lnTo>
                  <a:pt x="233" y="514"/>
                </a:lnTo>
                <a:lnTo>
                  <a:pt x="229" y="509"/>
                </a:lnTo>
                <a:lnTo>
                  <a:pt x="226" y="506"/>
                </a:lnTo>
                <a:lnTo>
                  <a:pt x="224" y="504"/>
                </a:lnTo>
                <a:lnTo>
                  <a:pt x="222" y="503"/>
                </a:lnTo>
                <a:lnTo>
                  <a:pt x="221" y="501"/>
                </a:lnTo>
                <a:lnTo>
                  <a:pt x="219" y="500"/>
                </a:lnTo>
                <a:lnTo>
                  <a:pt x="218" y="499"/>
                </a:lnTo>
                <a:lnTo>
                  <a:pt x="216" y="498"/>
                </a:lnTo>
                <a:lnTo>
                  <a:pt x="214" y="497"/>
                </a:lnTo>
                <a:lnTo>
                  <a:pt x="212" y="496"/>
                </a:lnTo>
                <a:lnTo>
                  <a:pt x="210" y="495"/>
                </a:lnTo>
                <a:lnTo>
                  <a:pt x="209" y="495"/>
                </a:lnTo>
                <a:lnTo>
                  <a:pt x="205" y="493"/>
                </a:lnTo>
                <a:lnTo>
                  <a:pt x="202" y="493"/>
                </a:lnTo>
                <a:lnTo>
                  <a:pt x="194" y="491"/>
                </a:lnTo>
                <a:lnTo>
                  <a:pt x="192" y="491"/>
                </a:lnTo>
                <a:lnTo>
                  <a:pt x="189" y="490"/>
                </a:lnTo>
                <a:lnTo>
                  <a:pt x="188" y="491"/>
                </a:lnTo>
                <a:lnTo>
                  <a:pt x="187" y="491"/>
                </a:lnTo>
                <a:lnTo>
                  <a:pt x="187" y="491"/>
                </a:lnTo>
                <a:lnTo>
                  <a:pt x="186" y="491"/>
                </a:lnTo>
                <a:lnTo>
                  <a:pt x="185" y="492"/>
                </a:lnTo>
                <a:lnTo>
                  <a:pt x="184" y="492"/>
                </a:lnTo>
                <a:lnTo>
                  <a:pt x="184" y="493"/>
                </a:lnTo>
                <a:lnTo>
                  <a:pt x="183" y="495"/>
                </a:lnTo>
                <a:lnTo>
                  <a:pt x="182" y="496"/>
                </a:lnTo>
                <a:lnTo>
                  <a:pt x="182" y="496"/>
                </a:lnTo>
                <a:lnTo>
                  <a:pt x="181" y="497"/>
                </a:lnTo>
                <a:lnTo>
                  <a:pt x="180" y="497"/>
                </a:lnTo>
                <a:lnTo>
                  <a:pt x="180" y="497"/>
                </a:lnTo>
                <a:lnTo>
                  <a:pt x="179" y="497"/>
                </a:lnTo>
                <a:lnTo>
                  <a:pt x="177" y="497"/>
                </a:lnTo>
                <a:lnTo>
                  <a:pt x="175" y="497"/>
                </a:lnTo>
                <a:lnTo>
                  <a:pt x="172" y="496"/>
                </a:lnTo>
                <a:lnTo>
                  <a:pt x="168" y="495"/>
                </a:lnTo>
                <a:lnTo>
                  <a:pt x="167" y="495"/>
                </a:lnTo>
                <a:lnTo>
                  <a:pt x="165" y="494"/>
                </a:lnTo>
                <a:lnTo>
                  <a:pt x="160" y="494"/>
                </a:lnTo>
                <a:lnTo>
                  <a:pt x="157" y="494"/>
                </a:lnTo>
                <a:lnTo>
                  <a:pt x="155" y="493"/>
                </a:lnTo>
                <a:lnTo>
                  <a:pt x="153" y="493"/>
                </a:lnTo>
                <a:lnTo>
                  <a:pt x="151" y="492"/>
                </a:lnTo>
                <a:lnTo>
                  <a:pt x="149" y="492"/>
                </a:lnTo>
                <a:lnTo>
                  <a:pt x="147" y="491"/>
                </a:lnTo>
                <a:lnTo>
                  <a:pt x="145" y="490"/>
                </a:lnTo>
                <a:lnTo>
                  <a:pt x="144" y="489"/>
                </a:lnTo>
                <a:lnTo>
                  <a:pt x="143" y="489"/>
                </a:lnTo>
                <a:lnTo>
                  <a:pt x="142" y="488"/>
                </a:lnTo>
                <a:lnTo>
                  <a:pt x="141" y="487"/>
                </a:lnTo>
                <a:lnTo>
                  <a:pt x="140" y="485"/>
                </a:lnTo>
                <a:lnTo>
                  <a:pt x="140" y="485"/>
                </a:lnTo>
                <a:lnTo>
                  <a:pt x="137" y="481"/>
                </a:lnTo>
                <a:lnTo>
                  <a:pt x="135" y="476"/>
                </a:lnTo>
                <a:lnTo>
                  <a:pt x="133" y="473"/>
                </a:lnTo>
                <a:lnTo>
                  <a:pt x="133" y="471"/>
                </a:lnTo>
                <a:lnTo>
                  <a:pt x="132" y="470"/>
                </a:lnTo>
                <a:lnTo>
                  <a:pt x="131" y="465"/>
                </a:lnTo>
                <a:lnTo>
                  <a:pt x="130" y="463"/>
                </a:lnTo>
                <a:lnTo>
                  <a:pt x="129" y="461"/>
                </a:lnTo>
                <a:lnTo>
                  <a:pt x="128" y="460"/>
                </a:lnTo>
                <a:lnTo>
                  <a:pt x="127" y="458"/>
                </a:lnTo>
                <a:lnTo>
                  <a:pt x="126" y="456"/>
                </a:lnTo>
                <a:lnTo>
                  <a:pt x="125" y="455"/>
                </a:lnTo>
                <a:lnTo>
                  <a:pt x="124" y="453"/>
                </a:lnTo>
                <a:lnTo>
                  <a:pt x="121" y="450"/>
                </a:lnTo>
                <a:lnTo>
                  <a:pt x="119" y="448"/>
                </a:lnTo>
                <a:lnTo>
                  <a:pt x="112" y="442"/>
                </a:lnTo>
                <a:lnTo>
                  <a:pt x="110" y="441"/>
                </a:lnTo>
                <a:lnTo>
                  <a:pt x="108" y="440"/>
                </a:lnTo>
                <a:lnTo>
                  <a:pt x="106" y="439"/>
                </a:lnTo>
                <a:lnTo>
                  <a:pt x="104" y="438"/>
                </a:lnTo>
                <a:lnTo>
                  <a:pt x="99" y="435"/>
                </a:lnTo>
                <a:lnTo>
                  <a:pt x="97" y="435"/>
                </a:lnTo>
                <a:lnTo>
                  <a:pt x="96" y="434"/>
                </a:lnTo>
                <a:lnTo>
                  <a:pt x="94" y="433"/>
                </a:lnTo>
                <a:lnTo>
                  <a:pt x="93" y="431"/>
                </a:lnTo>
                <a:lnTo>
                  <a:pt x="92" y="430"/>
                </a:lnTo>
                <a:lnTo>
                  <a:pt x="91" y="429"/>
                </a:lnTo>
                <a:lnTo>
                  <a:pt x="90" y="429"/>
                </a:lnTo>
                <a:lnTo>
                  <a:pt x="90" y="428"/>
                </a:lnTo>
                <a:lnTo>
                  <a:pt x="89" y="427"/>
                </a:lnTo>
                <a:lnTo>
                  <a:pt x="89" y="426"/>
                </a:lnTo>
                <a:lnTo>
                  <a:pt x="89" y="425"/>
                </a:lnTo>
                <a:lnTo>
                  <a:pt x="88" y="422"/>
                </a:lnTo>
                <a:lnTo>
                  <a:pt x="87" y="418"/>
                </a:lnTo>
                <a:lnTo>
                  <a:pt x="86" y="415"/>
                </a:lnTo>
                <a:lnTo>
                  <a:pt x="85" y="411"/>
                </a:lnTo>
                <a:lnTo>
                  <a:pt x="83" y="406"/>
                </a:lnTo>
                <a:lnTo>
                  <a:pt x="82" y="405"/>
                </a:lnTo>
                <a:lnTo>
                  <a:pt x="82" y="403"/>
                </a:lnTo>
                <a:lnTo>
                  <a:pt x="82" y="402"/>
                </a:lnTo>
                <a:lnTo>
                  <a:pt x="82" y="400"/>
                </a:lnTo>
                <a:lnTo>
                  <a:pt x="82" y="399"/>
                </a:lnTo>
                <a:lnTo>
                  <a:pt x="83" y="396"/>
                </a:lnTo>
                <a:lnTo>
                  <a:pt x="83" y="393"/>
                </a:lnTo>
                <a:lnTo>
                  <a:pt x="83" y="391"/>
                </a:lnTo>
                <a:lnTo>
                  <a:pt x="83" y="387"/>
                </a:lnTo>
                <a:lnTo>
                  <a:pt x="83" y="382"/>
                </a:lnTo>
                <a:lnTo>
                  <a:pt x="83" y="380"/>
                </a:lnTo>
                <a:lnTo>
                  <a:pt x="83" y="378"/>
                </a:lnTo>
                <a:lnTo>
                  <a:pt x="83" y="376"/>
                </a:lnTo>
                <a:lnTo>
                  <a:pt x="82" y="374"/>
                </a:lnTo>
                <a:lnTo>
                  <a:pt x="82" y="373"/>
                </a:lnTo>
                <a:lnTo>
                  <a:pt x="81" y="372"/>
                </a:lnTo>
                <a:lnTo>
                  <a:pt x="80" y="371"/>
                </a:lnTo>
                <a:lnTo>
                  <a:pt x="79" y="370"/>
                </a:lnTo>
                <a:lnTo>
                  <a:pt x="78" y="369"/>
                </a:lnTo>
                <a:lnTo>
                  <a:pt x="75" y="368"/>
                </a:lnTo>
                <a:lnTo>
                  <a:pt x="73" y="367"/>
                </a:lnTo>
                <a:lnTo>
                  <a:pt x="70" y="366"/>
                </a:lnTo>
                <a:lnTo>
                  <a:pt x="69" y="365"/>
                </a:lnTo>
                <a:lnTo>
                  <a:pt x="68" y="365"/>
                </a:lnTo>
                <a:lnTo>
                  <a:pt x="66" y="364"/>
                </a:lnTo>
                <a:lnTo>
                  <a:pt x="65" y="363"/>
                </a:lnTo>
                <a:lnTo>
                  <a:pt x="65" y="362"/>
                </a:lnTo>
                <a:lnTo>
                  <a:pt x="64" y="361"/>
                </a:lnTo>
                <a:lnTo>
                  <a:pt x="63" y="359"/>
                </a:lnTo>
                <a:lnTo>
                  <a:pt x="61" y="356"/>
                </a:lnTo>
                <a:lnTo>
                  <a:pt x="60" y="354"/>
                </a:lnTo>
                <a:lnTo>
                  <a:pt x="59" y="352"/>
                </a:lnTo>
                <a:lnTo>
                  <a:pt x="58" y="350"/>
                </a:lnTo>
                <a:lnTo>
                  <a:pt x="57" y="348"/>
                </a:lnTo>
                <a:lnTo>
                  <a:pt x="57" y="346"/>
                </a:lnTo>
                <a:lnTo>
                  <a:pt x="56" y="344"/>
                </a:lnTo>
                <a:lnTo>
                  <a:pt x="56" y="342"/>
                </a:lnTo>
                <a:lnTo>
                  <a:pt x="55" y="340"/>
                </a:lnTo>
                <a:lnTo>
                  <a:pt x="55" y="332"/>
                </a:lnTo>
                <a:lnTo>
                  <a:pt x="54" y="330"/>
                </a:lnTo>
                <a:lnTo>
                  <a:pt x="54" y="328"/>
                </a:lnTo>
                <a:lnTo>
                  <a:pt x="53" y="326"/>
                </a:lnTo>
                <a:lnTo>
                  <a:pt x="51" y="319"/>
                </a:lnTo>
                <a:lnTo>
                  <a:pt x="51" y="317"/>
                </a:lnTo>
                <a:lnTo>
                  <a:pt x="50" y="315"/>
                </a:lnTo>
                <a:lnTo>
                  <a:pt x="49" y="313"/>
                </a:lnTo>
                <a:lnTo>
                  <a:pt x="48" y="312"/>
                </a:lnTo>
                <a:lnTo>
                  <a:pt x="47" y="310"/>
                </a:lnTo>
                <a:lnTo>
                  <a:pt x="46" y="310"/>
                </a:lnTo>
                <a:lnTo>
                  <a:pt x="45" y="309"/>
                </a:lnTo>
                <a:lnTo>
                  <a:pt x="45" y="308"/>
                </a:lnTo>
                <a:lnTo>
                  <a:pt x="41" y="307"/>
                </a:lnTo>
                <a:lnTo>
                  <a:pt x="41" y="306"/>
                </a:lnTo>
                <a:lnTo>
                  <a:pt x="40" y="306"/>
                </a:lnTo>
                <a:lnTo>
                  <a:pt x="39" y="305"/>
                </a:lnTo>
                <a:lnTo>
                  <a:pt x="39" y="304"/>
                </a:lnTo>
                <a:lnTo>
                  <a:pt x="37" y="302"/>
                </a:lnTo>
                <a:lnTo>
                  <a:pt x="36" y="301"/>
                </a:lnTo>
                <a:lnTo>
                  <a:pt x="36" y="300"/>
                </a:lnTo>
                <a:lnTo>
                  <a:pt x="36" y="298"/>
                </a:lnTo>
                <a:lnTo>
                  <a:pt x="36" y="295"/>
                </a:lnTo>
                <a:lnTo>
                  <a:pt x="35" y="294"/>
                </a:lnTo>
                <a:lnTo>
                  <a:pt x="35" y="292"/>
                </a:lnTo>
                <a:lnTo>
                  <a:pt x="35" y="291"/>
                </a:lnTo>
                <a:lnTo>
                  <a:pt x="35" y="290"/>
                </a:lnTo>
                <a:lnTo>
                  <a:pt x="35" y="288"/>
                </a:lnTo>
                <a:lnTo>
                  <a:pt x="36" y="285"/>
                </a:lnTo>
                <a:lnTo>
                  <a:pt x="36" y="282"/>
                </a:lnTo>
                <a:lnTo>
                  <a:pt x="37" y="278"/>
                </a:lnTo>
                <a:lnTo>
                  <a:pt x="37" y="277"/>
                </a:lnTo>
                <a:lnTo>
                  <a:pt x="37" y="276"/>
                </a:lnTo>
                <a:lnTo>
                  <a:pt x="37" y="274"/>
                </a:lnTo>
                <a:lnTo>
                  <a:pt x="37" y="272"/>
                </a:lnTo>
                <a:lnTo>
                  <a:pt x="36" y="271"/>
                </a:lnTo>
                <a:lnTo>
                  <a:pt x="35" y="269"/>
                </a:lnTo>
                <a:lnTo>
                  <a:pt x="35" y="268"/>
                </a:lnTo>
                <a:lnTo>
                  <a:pt x="34" y="267"/>
                </a:lnTo>
                <a:lnTo>
                  <a:pt x="33" y="266"/>
                </a:lnTo>
                <a:lnTo>
                  <a:pt x="32" y="265"/>
                </a:lnTo>
                <a:lnTo>
                  <a:pt x="31" y="265"/>
                </a:lnTo>
                <a:lnTo>
                  <a:pt x="30" y="264"/>
                </a:lnTo>
                <a:lnTo>
                  <a:pt x="25" y="262"/>
                </a:lnTo>
                <a:lnTo>
                  <a:pt x="23" y="261"/>
                </a:lnTo>
                <a:lnTo>
                  <a:pt x="22" y="261"/>
                </a:lnTo>
                <a:lnTo>
                  <a:pt x="18" y="258"/>
                </a:lnTo>
                <a:lnTo>
                  <a:pt x="11" y="254"/>
                </a:lnTo>
                <a:lnTo>
                  <a:pt x="8" y="252"/>
                </a:lnTo>
                <a:lnTo>
                  <a:pt x="7" y="252"/>
                </a:lnTo>
                <a:lnTo>
                  <a:pt x="5" y="251"/>
                </a:lnTo>
                <a:lnTo>
                  <a:pt x="4" y="250"/>
                </a:lnTo>
                <a:lnTo>
                  <a:pt x="3" y="249"/>
                </a:lnTo>
                <a:lnTo>
                  <a:pt x="2" y="248"/>
                </a:lnTo>
                <a:lnTo>
                  <a:pt x="1" y="247"/>
                </a:lnTo>
                <a:lnTo>
                  <a:pt x="0" y="245"/>
                </a:lnTo>
              </a:path>
            </a:pathLst>
          </a:custGeom>
          <a:noFill/>
          <a:ln w="26988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332" name="Freeform 269">
            <a:extLst>
              <a:ext uri="{FF2B5EF4-FFF2-40B4-BE49-F238E27FC236}">
                <a16:creationId xmlns:a16="http://schemas.microsoft.com/office/drawing/2014/main" id="{98CF0A02-D005-4789-94C5-4EFC6A3C52C6}"/>
              </a:ext>
            </a:extLst>
          </p:cNvPr>
          <p:cNvSpPr>
            <a:spLocks/>
          </p:cNvSpPr>
          <p:nvPr/>
        </p:nvSpPr>
        <p:spPr bwMode="auto">
          <a:xfrm>
            <a:off x="7498836" y="2129294"/>
            <a:ext cx="402523" cy="249666"/>
          </a:xfrm>
          <a:custGeom>
            <a:avLst/>
            <a:gdLst>
              <a:gd name="T0" fmla="*/ 3 w 395"/>
              <a:gd name="T1" fmla="*/ 231 h 245"/>
              <a:gd name="T2" fmla="*/ 0 w 395"/>
              <a:gd name="T3" fmla="*/ 221 h 245"/>
              <a:gd name="T4" fmla="*/ 2 w 395"/>
              <a:gd name="T5" fmla="*/ 214 h 245"/>
              <a:gd name="T6" fmla="*/ 8 w 395"/>
              <a:gd name="T7" fmla="*/ 208 h 245"/>
              <a:gd name="T8" fmla="*/ 23 w 395"/>
              <a:gd name="T9" fmla="*/ 199 h 245"/>
              <a:gd name="T10" fmla="*/ 27 w 395"/>
              <a:gd name="T11" fmla="*/ 194 h 245"/>
              <a:gd name="T12" fmla="*/ 32 w 395"/>
              <a:gd name="T13" fmla="*/ 171 h 245"/>
              <a:gd name="T14" fmla="*/ 36 w 395"/>
              <a:gd name="T15" fmla="*/ 164 h 245"/>
              <a:gd name="T16" fmla="*/ 43 w 395"/>
              <a:gd name="T17" fmla="*/ 154 h 245"/>
              <a:gd name="T18" fmla="*/ 52 w 395"/>
              <a:gd name="T19" fmla="*/ 139 h 245"/>
              <a:gd name="T20" fmla="*/ 62 w 395"/>
              <a:gd name="T21" fmla="*/ 124 h 245"/>
              <a:gd name="T22" fmla="*/ 73 w 395"/>
              <a:gd name="T23" fmla="*/ 123 h 245"/>
              <a:gd name="T24" fmla="*/ 84 w 395"/>
              <a:gd name="T25" fmla="*/ 125 h 245"/>
              <a:gd name="T26" fmla="*/ 91 w 395"/>
              <a:gd name="T27" fmla="*/ 121 h 245"/>
              <a:gd name="T28" fmla="*/ 99 w 395"/>
              <a:gd name="T29" fmla="*/ 117 h 245"/>
              <a:gd name="T30" fmla="*/ 107 w 395"/>
              <a:gd name="T31" fmla="*/ 118 h 245"/>
              <a:gd name="T32" fmla="*/ 113 w 395"/>
              <a:gd name="T33" fmla="*/ 123 h 245"/>
              <a:gd name="T34" fmla="*/ 117 w 395"/>
              <a:gd name="T35" fmla="*/ 127 h 245"/>
              <a:gd name="T36" fmla="*/ 119 w 395"/>
              <a:gd name="T37" fmla="*/ 127 h 245"/>
              <a:gd name="T38" fmla="*/ 122 w 395"/>
              <a:gd name="T39" fmla="*/ 121 h 245"/>
              <a:gd name="T40" fmla="*/ 129 w 395"/>
              <a:gd name="T41" fmla="*/ 117 h 245"/>
              <a:gd name="T42" fmla="*/ 133 w 395"/>
              <a:gd name="T43" fmla="*/ 112 h 245"/>
              <a:gd name="T44" fmla="*/ 142 w 395"/>
              <a:gd name="T45" fmla="*/ 109 h 245"/>
              <a:gd name="T46" fmla="*/ 155 w 395"/>
              <a:gd name="T47" fmla="*/ 106 h 245"/>
              <a:gd name="T48" fmla="*/ 166 w 395"/>
              <a:gd name="T49" fmla="*/ 103 h 245"/>
              <a:gd name="T50" fmla="*/ 173 w 395"/>
              <a:gd name="T51" fmla="*/ 103 h 245"/>
              <a:gd name="T52" fmla="*/ 186 w 395"/>
              <a:gd name="T53" fmla="*/ 107 h 245"/>
              <a:gd name="T54" fmla="*/ 196 w 395"/>
              <a:gd name="T55" fmla="*/ 110 h 245"/>
              <a:gd name="T56" fmla="*/ 206 w 395"/>
              <a:gd name="T57" fmla="*/ 110 h 245"/>
              <a:gd name="T58" fmla="*/ 213 w 395"/>
              <a:gd name="T59" fmla="*/ 110 h 245"/>
              <a:gd name="T60" fmla="*/ 222 w 395"/>
              <a:gd name="T61" fmla="*/ 113 h 245"/>
              <a:gd name="T62" fmla="*/ 230 w 395"/>
              <a:gd name="T63" fmla="*/ 110 h 245"/>
              <a:gd name="T64" fmla="*/ 238 w 395"/>
              <a:gd name="T65" fmla="*/ 103 h 245"/>
              <a:gd name="T66" fmla="*/ 241 w 395"/>
              <a:gd name="T67" fmla="*/ 92 h 245"/>
              <a:gd name="T68" fmla="*/ 241 w 395"/>
              <a:gd name="T69" fmla="*/ 84 h 245"/>
              <a:gd name="T70" fmla="*/ 245 w 395"/>
              <a:gd name="T71" fmla="*/ 80 h 245"/>
              <a:gd name="T72" fmla="*/ 257 w 395"/>
              <a:gd name="T73" fmla="*/ 74 h 245"/>
              <a:gd name="T74" fmla="*/ 271 w 395"/>
              <a:gd name="T75" fmla="*/ 66 h 245"/>
              <a:gd name="T76" fmla="*/ 283 w 395"/>
              <a:gd name="T77" fmla="*/ 58 h 245"/>
              <a:gd name="T78" fmla="*/ 293 w 395"/>
              <a:gd name="T79" fmla="*/ 48 h 245"/>
              <a:gd name="T80" fmla="*/ 298 w 395"/>
              <a:gd name="T81" fmla="*/ 46 h 245"/>
              <a:gd name="T82" fmla="*/ 308 w 395"/>
              <a:gd name="T83" fmla="*/ 48 h 245"/>
              <a:gd name="T84" fmla="*/ 323 w 395"/>
              <a:gd name="T85" fmla="*/ 51 h 245"/>
              <a:gd name="T86" fmla="*/ 330 w 395"/>
              <a:gd name="T87" fmla="*/ 55 h 245"/>
              <a:gd name="T88" fmla="*/ 341 w 395"/>
              <a:gd name="T89" fmla="*/ 63 h 245"/>
              <a:gd name="T90" fmla="*/ 347 w 395"/>
              <a:gd name="T91" fmla="*/ 66 h 245"/>
              <a:gd name="T92" fmla="*/ 351 w 395"/>
              <a:gd name="T93" fmla="*/ 65 h 245"/>
              <a:gd name="T94" fmla="*/ 354 w 395"/>
              <a:gd name="T95" fmla="*/ 60 h 245"/>
              <a:gd name="T96" fmla="*/ 357 w 395"/>
              <a:gd name="T97" fmla="*/ 44 h 245"/>
              <a:gd name="T98" fmla="*/ 357 w 395"/>
              <a:gd name="T99" fmla="*/ 38 h 245"/>
              <a:gd name="T100" fmla="*/ 361 w 395"/>
              <a:gd name="T101" fmla="*/ 35 h 245"/>
              <a:gd name="T102" fmla="*/ 372 w 395"/>
              <a:gd name="T103" fmla="*/ 31 h 245"/>
              <a:gd name="T104" fmla="*/ 379 w 395"/>
              <a:gd name="T105" fmla="*/ 27 h 245"/>
              <a:gd name="T106" fmla="*/ 381 w 395"/>
              <a:gd name="T107" fmla="*/ 22 h 245"/>
              <a:gd name="T108" fmla="*/ 380 w 395"/>
              <a:gd name="T109" fmla="*/ 19 h 245"/>
              <a:gd name="T110" fmla="*/ 378 w 395"/>
              <a:gd name="T111" fmla="*/ 14 h 245"/>
              <a:gd name="T112" fmla="*/ 380 w 395"/>
              <a:gd name="T113" fmla="*/ 6 h 245"/>
              <a:gd name="T114" fmla="*/ 384 w 395"/>
              <a:gd name="T115" fmla="*/ 3 h 245"/>
              <a:gd name="T116" fmla="*/ 387 w 395"/>
              <a:gd name="T117" fmla="*/ 2 h 245"/>
              <a:gd name="T118" fmla="*/ 393 w 395"/>
              <a:gd name="T119" fmla="*/ 1 h 245"/>
              <a:gd name="T120" fmla="*/ 395 w 395"/>
              <a:gd name="T121" fmla="*/ 0 h 2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395" h="245">
                <a:moveTo>
                  <a:pt x="12" y="245"/>
                </a:moveTo>
                <a:lnTo>
                  <a:pt x="11" y="244"/>
                </a:lnTo>
                <a:lnTo>
                  <a:pt x="9" y="241"/>
                </a:lnTo>
                <a:lnTo>
                  <a:pt x="6" y="236"/>
                </a:lnTo>
                <a:lnTo>
                  <a:pt x="3" y="231"/>
                </a:lnTo>
                <a:lnTo>
                  <a:pt x="2" y="229"/>
                </a:lnTo>
                <a:lnTo>
                  <a:pt x="1" y="227"/>
                </a:lnTo>
                <a:lnTo>
                  <a:pt x="1" y="225"/>
                </a:lnTo>
                <a:lnTo>
                  <a:pt x="0" y="223"/>
                </a:lnTo>
                <a:lnTo>
                  <a:pt x="0" y="221"/>
                </a:lnTo>
                <a:lnTo>
                  <a:pt x="0" y="219"/>
                </a:lnTo>
                <a:lnTo>
                  <a:pt x="0" y="218"/>
                </a:lnTo>
                <a:lnTo>
                  <a:pt x="1" y="217"/>
                </a:lnTo>
                <a:lnTo>
                  <a:pt x="1" y="215"/>
                </a:lnTo>
                <a:lnTo>
                  <a:pt x="2" y="214"/>
                </a:lnTo>
                <a:lnTo>
                  <a:pt x="3" y="213"/>
                </a:lnTo>
                <a:lnTo>
                  <a:pt x="4" y="212"/>
                </a:lnTo>
                <a:lnTo>
                  <a:pt x="4" y="211"/>
                </a:lnTo>
                <a:lnTo>
                  <a:pt x="6" y="210"/>
                </a:lnTo>
                <a:lnTo>
                  <a:pt x="8" y="208"/>
                </a:lnTo>
                <a:lnTo>
                  <a:pt x="11" y="206"/>
                </a:lnTo>
                <a:lnTo>
                  <a:pt x="19" y="202"/>
                </a:lnTo>
                <a:lnTo>
                  <a:pt x="20" y="201"/>
                </a:lnTo>
                <a:lnTo>
                  <a:pt x="22" y="200"/>
                </a:lnTo>
                <a:lnTo>
                  <a:pt x="23" y="199"/>
                </a:lnTo>
                <a:lnTo>
                  <a:pt x="24" y="198"/>
                </a:lnTo>
                <a:lnTo>
                  <a:pt x="25" y="197"/>
                </a:lnTo>
                <a:lnTo>
                  <a:pt x="26" y="196"/>
                </a:lnTo>
                <a:lnTo>
                  <a:pt x="26" y="195"/>
                </a:lnTo>
                <a:lnTo>
                  <a:pt x="27" y="194"/>
                </a:lnTo>
                <a:lnTo>
                  <a:pt x="27" y="192"/>
                </a:lnTo>
                <a:lnTo>
                  <a:pt x="28" y="188"/>
                </a:lnTo>
                <a:lnTo>
                  <a:pt x="28" y="183"/>
                </a:lnTo>
                <a:lnTo>
                  <a:pt x="29" y="180"/>
                </a:lnTo>
                <a:lnTo>
                  <a:pt x="32" y="171"/>
                </a:lnTo>
                <a:lnTo>
                  <a:pt x="32" y="169"/>
                </a:lnTo>
                <a:lnTo>
                  <a:pt x="33" y="168"/>
                </a:lnTo>
                <a:lnTo>
                  <a:pt x="34" y="166"/>
                </a:lnTo>
                <a:lnTo>
                  <a:pt x="35" y="165"/>
                </a:lnTo>
                <a:lnTo>
                  <a:pt x="36" y="164"/>
                </a:lnTo>
                <a:lnTo>
                  <a:pt x="38" y="162"/>
                </a:lnTo>
                <a:lnTo>
                  <a:pt x="39" y="161"/>
                </a:lnTo>
                <a:lnTo>
                  <a:pt x="40" y="160"/>
                </a:lnTo>
                <a:lnTo>
                  <a:pt x="41" y="158"/>
                </a:lnTo>
                <a:lnTo>
                  <a:pt x="43" y="154"/>
                </a:lnTo>
                <a:lnTo>
                  <a:pt x="44" y="153"/>
                </a:lnTo>
                <a:lnTo>
                  <a:pt x="46" y="149"/>
                </a:lnTo>
                <a:lnTo>
                  <a:pt x="47" y="147"/>
                </a:lnTo>
                <a:lnTo>
                  <a:pt x="48" y="145"/>
                </a:lnTo>
                <a:lnTo>
                  <a:pt x="52" y="139"/>
                </a:lnTo>
                <a:lnTo>
                  <a:pt x="54" y="135"/>
                </a:lnTo>
                <a:lnTo>
                  <a:pt x="55" y="134"/>
                </a:lnTo>
                <a:lnTo>
                  <a:pt x="57" y="131"/>
                </a:lnTo>
                <a:lnTo>
                  <a:pt x="58" y="129"/>
                </a:lnTo>
                <a:lnTo>
                  <a:pt x="62" y="124"/>
                </a:lnTo>
                <a:lnTo>
                  <a:pt x="63" y="123"/>
                </a:lnTo>
                <a:lnTo>
                  <a:pt x="64" y="121"/>
                </a:lnTo>
                <a:lnTo>
                  <a:pt x="64" y="121"/>
                </a:lnTo>
                <a:lnTo>
                  <a:pt x="67" y="121"/>
                </a:lnTo>
                <a:lnTo>
                  <a:pt x="73" y="123"/>
                </a:lnTo>
                <a:lnTo>
                  <a:pt x="79" y="125"/>
                </a:lnTo>
                <a:lnTo>
                  <a:pt x="81" y="125"/>
                </a:lnTo>
                <a:lnTo>
                  <a:pt x="82" y="125"/>
                </a:lnTo>
                <a:lnTo>
                  <a:pt x="83" y="125"/>
                </a:lnTo>
                <a:lnTo>
                  <a:pt x="84" y="125"/>
                </a:lnTo>
                <a:lnTo>
                  <a:pt x="85" y="125"/>
                </a:lnTo>
                <a:lnTo>
                  <a:pt x="86" y="124"/>
                </a:lnTo>
                <a:lnTo>
                  <a:pt x="88" y="124"/>
                </a:lnTo>
                <a:lnTo>
                  <a:pt x="89" y="123"/>
                </a:lnTo>
                <a:lnTo>
                  <a:pt x="91" y="121"/>
                </a:lnTo>
                <a:lnTo>
                  <a:pt x="92" y="120"/>
                </a:lnTo>
                <a:lnTo>
                  <a:pt x="94" y="119"/>
                </a:lnTo>
                <a:lnTo>
                  <a:pt x="96" y="118"/>
                </a:lnTo>
                <a:lnTo>
                  <a:pt x="98" y="118"/>
                </a:lnTo>
                <a:lnTo>
                  <a:pt x="99" y="117"/>
                </a:lnTo>
                <a:lnTo>
                  <a:pt x="101" y="117"/>
                </a:lnTo>
                <a:lnTo>
                  <a:pt x="103" y="117"/>
                </a:lnTo>
                <a:lnTo>
                  <a:pt x="104" y="117"/>
                </a:lnTo>
                <a:lnTo>
                  <a:pt x="105" y="118"/>
                </a:lnTo>
                <a:lnTo>
                  <a:pt x="107" y="118"/>
                </a:lnTo>
                <a:lnTo>
                  <a:pt x="108" y="119"/>
                </a:lnTo>
                <a:lnTo>
                  <a:pt x="110" y="120"/>
                </a:lnTo>
                <a:lnTo>
                  <a:pt x="111" y="121"/>
                </a:lnTo>
                <a:lnTo>
                  <a:pt x="112" y="122"/>
                </a:lnTo>
                <a:lnTo>
                  <a:pt x="113" y="123"/>
                </a:lnTo>
                <a:lnTo>
                  <a:pt x="115" y="126"/>
                </a:lnTo>
                <a:lnTo>
                  <a:pt x="116" y="127"/>
                </a:lnTo>
                <a:lnTo>
                  <a:pt x="116" y="127"/>
                </a:lnTo>
                <a:lnTo>
                  <a:pt x="117" y="127"/>
                </a:lnTo>
                <a:lnTo>
                  <a:pt x="117" y="127"/>
                </a:lnTo>
                <a:lnTo>
                  <a:pt x="118" y="127"/>
                </a:lnTo>
                <a:lnTo>
                  <a:pt x="118" y="127"/>
                </a:lnTo>
                <a:lnTo>
                  <a:pt x="118" y="127"/>
                </a:lnTo>
                <a:lnTo>
                  <a:pt x="119" y="127"/>
                </a:lnTo>
                <a:lnTo>
                  <a:pt x="119" y="127"/>
                </a:lnTo>
                <a:lnTo>
                  <a:pt x="119" y="126"/>
                </a:lnTo>
                <a:lnTo>
                  <a:pt x="120" y="124"/>
                </a:lnTo>
                <a:lnTo>
                  <a:pt x="120" y="123"/>
                </a:lnTo>
                <a:lnTo>
                  <a:pt x="121" y="122"/>
                </a:lnTo>
                <a:lnTo>
                  <a:pt x="122" y="121"/>
                </a:lnTo>
                <a:lnTo>
                  <a:pt x="123" y="121"/>
                </a:lnTo>
                <a:lnTo>
                  <a:pt x="124" y="120"/>
                </a:lnTo>
                <a:lnTo>
                  <a:pt x="125" y="119"/>
                </a:lnTo>
                <a:lnTo>
                  <a:pt x="128" y="117"/>
                </a:lnTo>
                <a:lnTo>
                  <a:pt x="129" y="117"/>
                </a:lnTo>
                <a:lnTo>
                  <a:pt x="130" y="116"/>
                </a:lnTo>
                <a:lnTo>
                  <a:pt x="131" y="115"/>
                </a:lnTo>
                <a:lnTo>
                  <a:pt x="132" y="113"/>
                </a:lnTo>
                <a:lnTo>
                  <a:pt x="133" y="113"/>
                </a:lnTo>
                <a:lnTo>
                  <a:pt x="133" y="112"/>
                </a:lnTo>
                <a:lnTo>
                  <a:pt x="134" y="112"/>
                </a:lnTo>
                <a:lnTo>
                  <a:pt x="136" y="111"/>
                </a:lnTo>
                <a:lnTo>
                  <a:pt x="139" y="110"/>
                </a:lnTo>
                <a:lnTo>
                  <a:pt x="141" y="110"/>
                </a:lnTo>
                <a:lnTo>
                  <a:pt x="142" y="109"/>
                </a:lnTo>
                <a:lnTo>
                  <a:pt x="146" y="108"/>
                </a:lnTo>
                <a:lnTo>
                  <a:pt x="147" y="107"/>
                </a:lnTo>
                <a:lnTo>
                  <a:pt x="149" y="107"/>
                </a:lnTo>
                <a:lnTo>
                  <a:pt x="154" y="106"/>
                </a:lnTo>
                <a:lnTo>
                  <a:pt x="155" y="106"/>
                </a:lnTo>
                <a:lnTo>
                  <a:pt x="158" y="106"/>
                </a:lnTo>
                <a:lnTo>
                  <a:pt x="159" y="106"/>
                </a:lnTo>
                <a:lnTo>
                  <a:pt x="161" y="105"/>
                </a:lnTo>
                <a:lnTo>
                  <a:pt x="165" y="104"/>
                </a:lnTo>
                <a:lnTo>
                  <a:pt x="166" y="103"/>
                </a:lnTo>
                <a:lnTo>
                  <a:pt x="167" y="103"/>
                </a:lnTo>
                <a:lnTo>
                  <a:pt x="168" y="103"/>
                </a:lnTo>
                <a:lnTo>
                  <a:pt x="170" y="103"/>
                </a:lnTo>
                <a:lnTo>
                  <a:pt x="171" y="103"/>
                </a:lnTo>
                <a:lnTo>
                  <a:pt x="173" y="103"/>
                </a:lnTo>
                <a:lnTo>
                  <a:pt x="174" y="104"/>
                </a:lnTo>
                <a:lnTo>
                  <a:pt x="176" y="104"/>
                </a:lnTo>
                <a:lnTo>
                  <a:pt x="178" y="105"/>
                </a:lnTo>
                <a:lnTo>
                  <a:pt x="180" y="106"/>
                </a:lnTo>
                <a:lnTo>
                  <a:pt x="186" y="107"/>
                </a:lnTo>
                <a:lnTo>
                  <a:pt x="188" y="108"/>
                </a:lnTo>
                <a:lnTo>
                  <a:pt x="192" y="110"/>
                </a:lnTo>
                <a:lnTo>
                  <a:pt x="193" y="110"/>
                </a:lnTo>
                <a:lnTo>
                  <a:pt x="195" y="110"/>
                </a:lnTo>
                <a:lnTo>
                  <a:pt x="196" y="110"/>
                </a:lnTo>
                <a:lnTo>
                  <a:pt x="197" y="110"/>
                </a:lnTo>
                <a:lnTo>
                  <a:pt x="200" y="110"/>
                </a:lnTo>
                <a:lnTo>
                  <a:pt x="201" y="110"/>
                </a:lnTo>
                <a:lnTo>
                  <a:pt x="203" y="110"/>
                </a:lnTo>
                <a:lnTo>
                  <a:pt x="206" y="110"/>
                </a:lnTo>
                <a:lnTo>
                  <a:pt x="208" y="110"/>
                </a:lnTo>
                <a:lnTo>
                  <a:pt x="209" y="109"/>
                </a:lnTo>
                <a:lnTo>
                  <a:pt x="210" y="109"/>
                </a:lnTo>
                <a:lnTo>
                  <a:pt x="212" y="110"/>
                </a:lnTo>
                <a:lnTo>
                  <a:pt x="213" y="110"/>
                </a:lnTo>
                <a:lnTo>
                  <a:pt x="215" y="110"/>
                </a:lnTo>
                <a:lnTo>
                  <a:pt x="219" y="112"/>
                </a:lnTo>
                <a:lnTo>
                  <a:pt x="220" y="112"/>
                </a:lnTo>
                <a:lnTo>
                  <a:pt x="221" y="112"/>
                </a:lnTo>
                <a:lnTo>
                  <a:pt x="222" y="113"/>
                </a:lnTo>
                <a:lnTo>
                  <a:pt x="223" y="112"/>
                </a:lnTo>
                <a:lnTo>
                  <a:pt x="225" y="112"/>
                </a:lnTo>
                <a:lnTo>
                  <a:pt x="226" y="112"/>
                </a:lnTo>
                <a:lnTo>
                  <a:pt x="228" y="111"/>
                </a:lnTo>
                <a:lnTo>
                  <a:pt x="230" y="110"/>
                </a:lnTo>
                <a:lnTo>
                  <a:pt x="231" y="109"/>
                </a:lnTo>
                <a:lnTo>
                  <a:pt x="233" y="108"/>
                </a:lnTo>
                <a:lnTo>
                  <a:pt x="235" y="106"/>
                </a:lnTo>
                <a:lnTo>
                  <a:pt x="236" y="104"/>
                </a:lnTo>
                <a:lnTo>
                  <a:pt x="238" y="103"/>
                </a:lnTo>
                <a:lnTo>
                  <a:pt x="238" y="101"/>
                </a:lnTo>
                <a:lnTo>
                  <a:pt x="239" y="101"/>
                </a:lnTo>
                <a:lnTo>
                  <a:pt x="239" y="100"/>
                </a:lnTo>
                <a:lnTo>
                  <a:pt x="241" y="93"/>
                </a:lnTo>
                <a:lnTo>
                  <a:pt x="241" y="92"/>
                </a:lnTo>
                <a:lnTo>
                  <a:pt x="241" y="91"/>
                </a:lnTo>
                <a:lnTo>
                  <a:pt x="241" y="86"/>
                </a:lnTo>
                <a:lnTo>
                  <a:pt x="241" y="85"/>
                </a:lnTo>
                <a:lnTo>
                  <a:pt x="241" y="85"/>
                </a:lnTo>
                <a:lnTo>
                  <a:pt x="241" y="84"/>
                </a:lnTo>
                <a:lnTo>
                  <a:pt x="242" y="83"/>
                </a:lnTo>
                <a:lnTo>
                  <a:pt x="242" y="82"/>
                </a:lnTo>
                <a:lnTo>
                  <a:pt x="243" y="82"/>
                </a:lnTo>
                <a:lnTo>
                  <a:pt x="244" y="81"/>
                </a:lnTo>
                <a:lnTo>
                  <a:pt x="245" y="80"/>
                </a:lnTo>
                <a:lnTo>
                  <a:pt x="246" y="80"/>
                </a:lnTo>
                <a:lnTo>
                  <a:pt x="249" y="78"/>
                </a:lnTo>
                <a:lnTo>
                  <a:pt x="254" y="76"/>
                </a:lnTo>
                <a:lnTo>
                  <a:pt x="255" y="76"/>
                </a:lnTo>
                <a:lnTo>
                  <a:pt x="257" y="74"/>
                </a:lnTo>
                <a:lnTo>
                  <a:pt x="258" y="73"/>
                </a:lnTo>
                <a:lnTo>
                  <a:pt x="260" y="72"/>
                </a:lnTo>
                <a:lnTo>
                  <a:pt x="263" y="71"/>
                </a:lnTo>
                <a:lnTo>
                  <a:pt x="264" y="70"/>
                </a:lnTo>
                <a:lnTo>
                  <a:pt x="271" y="66"/>
                </a:lnTo>
                <a:lnTo>
                  <a:pt x="274" y="64"/>
                </a:lnTo>
                <a:lnTo>
                  <a:pt x="276" y="62"/>
                </a:lnTo>
                <a:lnTo>
                  <a:pt x="279" y="60"/>
                </a:lnTo>
                <a:lnTo>
                  <a:pt x="282" y="58"/>
                </a:lnTo>
                <a:lnTo>
                  <a:pt x="283" y="58"/>
                </a:lnTo>
                <a:lnTo>
                  <a:pt x="285" y="56"/>
                </a:lnTo>
                <a:lnTo>
                  <a:pt x="288" y="54"/>
                </a:lnTo>
                <a:lnTo>
                  <a:pt x="291" y="51"/>
                </a:lnTo>
                <a:lnTo>
                  <a:pt x="293" y="49"/>
                </a:lnTo>
                <a:lnTo>
                  <a:pt x="293" y="48"/>
                </a:lnTo>
                <a:lnTo>
                  <a:pt x="294" y="48"/>
                </a:lnTo>
                <a:lnTo>
                  <a:pt x="295" y="47"/>
                </a:lnTo>
                <a:lnTo>
                  <a:pt x="296" y="47"/>
                </a:lnTo>
                <a:lnTo>
                  <a:pt x="297" y="46"/>
                </a:lnTo>
                <a:lnTo>
                  <a:pt x="298" y="46"/>
                </a:lnTo>
                <a:lnTo>
                  <a:pt x="298" y="46"/>
                </a:lnTo>
                <a:lnTo>
                  <a:pt x="299" y="46"/>
                </a:lnTo>
                <a:lnTo>
                  <a:pt x="303" y="47"/>
                </a:lnTo>
                <a:lnTo>
                  <a:pt x="306" y="48"/>
                </a:lnTo>
                <a:lnTo>
                  <a:pt x="308" y="48"/>
                </a:lnTo>
                <a:lnTo>
                  <a:pt x="312" y="49"/>
                </a:lnTo>
                <a:lnTo>
                  <a:pt x="317" y="49"/>
                </a:lnTo>
                <a:lnTo>
                  <a:pt x="318" y="49"/>
                </a:lnTo>
                <a:lnTo>
                  <a:pt x="320" y="50"/>
                </a:lnTo>
                <a:lnTo>
                  <a:pt x="323" y="51"/>
                </a:lnTo>
                <a:lnTo>
                  <a:pt x="324" y="51"/>
                </a:lnTo>
                <a:lnTo>
                  <a:pt x="325" y="51"/>
                </a:lnTo>
                <a:lnTo>
                  <a:pt x="326" y="52"/>
                </a:lnTo>
                <a:lnTo>
                  <a:pt x="328" y="54"/>
                </a:lnTo>
                <a:lnTo>
                  <a:pt x="330" y="55"/>
                </a:lnTo>
                <a:lnTo>
                  <a:pt x="333" y="57"/>
                </a:lnTo>
                <a:lnTo>
                  <a:pt x="333" y="58"/>
                </a:lnTo>
                <a:lnTo>
                  <a:pt x="335" y="59"/>
                </a:lnTo>
                <a:lnTo>
                  <a:pt x="339" y="62"/>
                </a:lnTo>
                <a:lnTo>
                  <a:pt x="341" y="63"/>
                </a:lnTo>
                <a:lnTo>
                  <a:pt x="343" y="64"/>
                </a:lnTo>
                <a:lnTo>
                  <a:pt x="344" y="65"/>
                </a:lnTo>
                <a:lnTo>
                  <a:pt x="345" y="65"/>
                </a:lnTo>
                <a:lnTo>
                  <a:pt x="346" y="66"/>
                </a:lnTo>
                <a:lnTo>
                  <a:pt x="347" y="66"/>
                </a:lnTo>
                <a:lnTo>
                  <a:pt x="348" y="66"/>
                </a:lnTo>
                <a:lnTo>
                  <a:pt x="349" y="66"/>
                </a:lnTo>
                <a:lnTo>
                  <a:pt x="350" y="66"/>
                </a:lnTo>
                <a:lnTo>
                  <a:pt x="351" y="66"/>
                </a:lnTo>
                <a:lnTo>
                  <a:pt x="351" y="65"/>
                </a:lnTo>
                <a:lnTo>
                  <a:pt x="352" y="65"/>
                </a:lnTo>
                <a:lnTo>
                  <a:pt x="353" y="64"/>
                </a:lnTo>
                <a:lnTo>
                  <a:pt x="353" y="63"/>
                </a:lnTo>
                <a:lnTo>
                  <a:pt x="354" y="62"/>
                </a:lnTo>
                <a:lnTo>
                  <a:pt x="354" y="60"/>
                </a:lnTo>
                <a:lnTo>
                  <a:pt x="356" y="52"/>
                </a:lnTo>
                <a:lnTo>
                  <a:pt x="357" y="50"/>
                </a:lnTo>
                <a:lnTo>
                  <a:pt x="357" y="49"/>
                </a:lnTo>
                <a:lnTo>
                  <a:pt x="357" y="47"/>
                </a:lnTo>
                <a:lnTo>
                  <a:pt x="357" y="44"/>
                </a:lnTo>
                <a:lnTo>
                  <a:pt x="357" y="43"/>
                </a:lnTo>
                <a:lnTo>
                  <a:pt x="356" y="41"/>
                </a:lnTo>
                <a:lnTo>
                  <a:pt x="356" y="40"/>
                </a:lnTo>
                <a:lnTo>
                  <a:pt x="357" y="39"/>
                </a:lnTo>
                <a:lnTo>
                  <a:pt x="357" y="38"/>
                </a:lnTo>
                <a:lnTo>
                  <a:pt x="357" y="37"/>
                </a:lnTo>
                <a:lnTo>
                  <a:pt x="358" y="37"/>
                </a:lnTo>
                <a:lnTo>
                  <a:pt x="358" y="36"/>
                </a:lnTo>
                <a:lnTo>
                  <a:pt x="359" y="36"/>
                </a:lnTo>
                <a:lnTo>
                  <a:pt x="361" y="35"/>
                </a:lnTo>
                <a:lnTo>
                  <a:pt x="363" y="35"/>
                </a:lnTo>
                <a:lnTo>
                  <a:pt x="364" y="35"/>
                </a:lnTo>
                <a:lnTo>
                  <a:pt x="366" y="34"/>
                </a:lnTo>
                <a:lnTo>
                  <a:pt x="371" y="32"/>
                </a:lnTo>
                <a:lnTo>
                  <a:pt x="372" y="31"/>
                </a:lnTo>
                <a:lnTo>
                  <a:pt x="373" y="31"/>
                </a:lnTo>
                <a:lnTo>
                  <a:pt x="375" y="29"/>
                </a:lnTo>
                <a:lnTo>
                  <a:pt x="377" y="28"/>
                </a:lnTo>
                <a:lnTo>
                  <a:pt x="378" y="28"/>
                </a:lnTo>
                <a:lnTo>
                  <a:pt x="379" y="27"/>
                </a:lnTo>
                <a:lnTo>
                  <a:pt x="379" y="26"/>
                </a:lnTo>
                <a:lnTo>
                  <a:pt x="380" y="25"/>
                </a:lnTo>
                <a:lnTo>
                  <a:pt x="380" y="25"/>
                </a:lnTo>
                <a:lnTo>
                  <a:pt x="381" y="24"/>
                </a:lnTo>
                <a:lnTo>
                  <a:pt x="381" y="22"/>
                </a:lnTo>
                <a:lnTo>
                  <a:pt x="381" y="22"/>
                </a:lnTo>
                <a:lnTo>
                  <a:pt x="381" y="21"/>
                </a:lnTo>
                <a:lnTo>
                  <a:pt x="381" y="20"/>
                </a:lnTo>
                <a:lnTo>
                  <a:pt x="380" y="20"/>
                </a:lnTo>
                <a:lnTo>
                  <a:pt x="380" y="19"/>
                </a:lnTo>
                <a:lnTo>
                  <a:pt x="378" y="17"/>
                </a:lnTo>
                <a:lnTo>
                  <a:pt x="378" y="16"/>
                </a:lnTo>
                <a:lnTo>
                  <a:pt x="378" y="16"/>
                </a:lnTo>
                <a:lnTo>
                  <a:pt x="378" y="15"/>
                </a:lnTo>
                <a:lnTo>
                  <a:pt x="378" y="14"/>
                </a:lnTo>
                <a:lnTo>
                  <a:pt x="378" y="13"/>
                </a:lnTo>
                <a:lnTo>
                  <a:pt x="378" y="12"/>
                </a:lnTo>
                <a:lnTo>
                  <a:pt x="378" y="10"/>
                </a:lnTo>
                <a:lnTo>
                  <a:pt x="379" y="8"/>
                </a:lnTo>
                <a:lnTo>
                  <a:pt x="380" y="6"/>
                </a:lnTo>
                <a:lnTo>
                  <a:pt x="381" y="5"/>
                </a:lnTo>
                <a:lnTo>
                  <a:pt x="381" y="4"/>
                </a:lnTo>
                <a:lnTo>
                  <a:pt x="382" y="4"/>
                </a:lnTo>
                <a:lnTo>
                  <a:pt x="383" y="3"/>
                </a:lnTo>
                <a:lnTo>
                  <a:pt x="384" y="3"/>
                </a:lnTo>
                <a:lnTo>
                  <a:pt x="385" y="3"/>
                </a:lnTo>
                <a:lnTo>
                  <a:pt x="386" y="2"/>
                </a:lnTo>
                <a:lnTo>
                  <a:pt x="386" y="2"/>
                </a:lnTo>
                <a:lnTo>
                  <a:pt x="387" y="2"/>
                </a:lnTo>
                <a:lnTo>
                  <a:pt x="387" y="2"/>
                </a:lnTo>
                <a:lnTo>
                  <a:pt x="387" y="2"/>
                </a:lnTo>
                <a:lnTo>
                  <a:pt x="388" y="2"/>
                </a:lnTo>
                <a:lnTo>
                  <a:pt x="390" y="2"/>
                </a:lnTo>
                <a:lnTo>
                  <a:pt x="393" y="2"/>
                </a:lnTo>
                <a:lnTo>
                  <a:pt x="393" y="1"/>
                </a:lnTo>
                <a:lnTo>
                  <a:pt x="394" y="1"/>
                </a:lnTo>
                <a:lnTo>
                  <a:pt x="394" y="1"/>
                </a:lnTo>
                <a:lnTo>
                  <a:pt x="394" y="0"/>
                </a:lnTo>
                <a:lnTo>
                  <a:pt x="394" y="0"/>
                </a:lnTo>
                <a:lnTo>
                  <a:pt x="395" y="0"/>
                </a:lnTo>
              </a:path>
            </a:pathLst>
          </a:custGeom>
          <a:noFill/>
          <a:ln w="26988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333" name="Freeform 270">
            <a:extLst>
              <a:ext uri="{FF2B5EF4-FFF2-40B4-BE49-F238E27FC236}">
                <a16:creationId xmlns:a16="http://schemas.microsoft.com/office/drawing/2014/main" id="{758A65B8-21AB-46F7-BE95-0CDA0C37CB60}"/>
              </a:ext>
            </a:extLst>
          </p:cNvPr>
          <p:cNvSpPr>
            <a:spLocks/>
          </p:cNvSpPr>
          <p:nvPr/>
        </p:nvSpPr>
        <p:spPr bwMode="auto">
          <a:xfrm>
            <a:off x="7379607" y="1885742"/>
            <a:ext cx="511561" cy="372971"/>
          </a:xfrm>
          <a:custGeom>
            <a:avLst/>
            <a:gdLst>
              <a:gd name="T0" fmla="*/ 347 w 502"/>
              <a:gd name="T1" fmla="*/ 27 h 366"/>
              <a:gd name="T2" fmla="*/ 372 w 502"/>
              <a:gd name="T3" fmla="*/ 45 h 366"/>
              <a:gd name="T4" fmla="*/ 410 w 502"/>
              <a:gd name="T5" fmla="*/ 52 h 366"/>
              <a:gd name="T6" fmla="*/ 422 w 502"/>
              <a:gd name="T7" fmla="*/ 69 h 366"/>
              <a:gd name="T8" fmla="*/ 433 w 502"/>
              <a:gd name="T9" fmla="*/ 73 h 366"/>
              <a:gd name="T10" fmla="*/ 466 w 502"/>
              <a:gd name="T11" fmla="*/ 73 h 366"/>
              <a:gd name="T12" fmla="*/ 477 w 502"/>
              <a:gd name="T13" fmla="*/ 90 h 366"/>
              <a:gd name="T14" fmla="*/ 472 w 502"/>
              <a:gd name="T15" fmla="*/ 121 h 366"/>
              <a:gd name="T16" fmla="*/ 474 w 502"/>
              <a:gd name="T17" fmla="*/ 148 h 366"/>
              <a:gd name="T18" fmla="*/ 482 w 502"/>
              <a:gd name="T19" fmla="*/ 168 h 366"/>
              <a:gd name="T20" fmla="*/ 494 w 502"/>
              <a:gd name="T21" fmla="*/ 199 h 366"/>
              <a:gd name="T22" fmla="*/ 492 w 502"/>
              <a:gd name="T23" fmla="*/ 213 h 366"/>
              <a:gd name="T24" fmla="*/ 477 w 502"/>
              <a:gd name="T25" fmla="*/ 216 h 366"/>
              <a:gd name="T26" fmla="*/ 489 w 502"/>
              <a:gd name="T27" fmla="*/ 225 h 366"/>
              <a:gd name="T28" fmla="*/ 500 w 502"/>
              <a:gd name="T29" fmla="*/ 242 h 366"/>
              <a:gd name="T30" fmla="*/ 497 w 502"/>
              <a:gd name="T31" fmla="*/ 259 h 366"/>
              <a:gd name="T32" fmla="*/ 488 w 502"/>
              <a:gd name="T33" fmla="*/ 271 h 366"/>
              <a:gd name="T34" fmla="*/ 474 w 502"/>
              <a:gd name="T35" fmla="*/ 286 h 366"/>
              <a:gd name="T36" fmla="*/ 463 w 502"/>
              <a:gd name="T37" fmla="*/ 305 h 366"/>
              <a:gd name="T38" fmla="*/ 437 w 502"/>
              <a:gd name="T39" fmla="*/ 289 h 366"/>
              <a:gd name="T40" fmla="*/ 410 w 502"/>
              <a:gd name="T41" fmla="*/ 288 h 366"/>
              <a:gd name="T42" fmla="*/ 372 w 502"/>
              <a:gd name="T43" fmla="*/ 315 h 366"/>
              <a:gd name="T44" fmla="*/ 358 w 502"/>
              <a:gd name="T45" fmla="*/ 332 h 366"/>
              <a:gd name="T46" fmla="*/ 338 w 502"/>
              <a:gd name="T47" fmla="*/ 351 h 366"/>
              <a:gd name="T48" fmla="*/ 312 w 502"/>
              <a:gd name="T49" fmla="*/ 349 h 366"/>
              <a:gd name="T50" fmla="*/ 282 w 502"/>
              <a:gd name="T51" fmla="*/ 343 h 366"/>
              <a:gd name="T52" fmla="*/ 250 w 502"/>
              <a:gd name="T53" fmla="*/ 352 h 366"/>
              <a:gd name="T54" fmla="*/ 236 w 502"/>
              <a:gd name="T55" fmla="*/ 366 h 366"/>
              <a:gd name="T56" fmla="*/ 222 w 502"/>
              <a:gd name="T57" fmla="*/ 357 h 366"/>
              <a:gd name="T58" fmla="*/ 200 w 502"/>
              <a:gd name="T59" fmla="*/ 364 h 366"/>
              <a:gd name="T60" fmla="*/ 175 w 502"/>
              <a:gd name="T61" fmla="*/ 351 h 366"/>
              <a:gd name="T62" fmla="*/ 152 w 502"/>
              <a:gd name="T63" fmla="*/ 331 h 366"/>
              <a:gd name="T64" fmla="*/ 156 w 502"/>
              <a:gd name="T65" fmla="*/ 312 h 366"/>
              <a:gd name="T66" fmla="*/ 135 w 502"/>
              <a:gd name="T67" fmla="*/ 302 h 366"/>
              <a:gd name="T68" fmla="*/ 113 w 502"/>
              <a:gd name="T69" fmla="*/ 285 h 366"/>
              <a:gd name="T70" fmla="*/ 87 w 502"/>
              <a:gd name="T71" fmla="*/ 265 h 366"/>
              <a:gd name="T72" fmla="*/ 65 w 502"/>
              <a:gd name="T73" fmla="*/ 252 h 366"/>
              <a:gd name="T74" fmla="*/ 56 w 502"/>
              <a:gd name="T75" fmla="*/ 231 h 366"/>
              <a:gd name="T76" fmla="*/ 39 w 502"/>
              <a:gd name="T77" fmla="*/ 214 h 366"/>
              <a:gd name="T78" fmla="*/ 43 w 502"/>
              <a:gd name="T79" fmla="*/ 178 h 366"/>
              <a:gd name="T80" fmla="*/ 26 w 502"/>
              <a:gd name="T81" fmla="*/ 150 h 366"/>
              <a:gd name="T82" fmla="*/ 4 w 502"/>
              <a:gd name="T83" fmla="*/ 133 h 366"/>
              <a:gd name="T84" fmla="*/ 3 w 502"/>
              <a:gd name="T85" fmla="*/ 119 h 366"/>
              <a:gd name="T86" fmla="*/ 13 w 502"/>
              <a:gd name="T87" fmla="*/ 103 h 366"/>
              <a:gd name="T88" fmla="*/ 6 w 502"/>
              <a:gd name="T89" fmla="*/ 82 h 366"/>
              <a:gd name="T90" fmla="*/ 34 w 502"/>
              <a:gd name="T91" fmla="*/ 83 h 366"/>
              <a:gd name="T92" fmla="*/ 46 w 502"/>
              <a:gd name="T93" fmla="*/ 110 h 366"/>
              <a:gd name="T94" fmla="*/ 66 w 502"/>
              <a:gd name="T95" fmla="*/ 123 h 366"/>
              <a:gd name="T96" fmla="*/ 63 w 502"/>
              <a:gd name="T97" fmla="*/ 134 h 366"/>
              <a:gd name="T98" fmla="*/ 76 w 502"/>
              <a:gd name="T99" fmla="*/ 159 h 366"/>
              <a:gd name="T100" fmla="*/ 83 w 502"/>
              <a:gd name="T101" fmla="*/ 179 h 366"/>
              <a:gd name="T102" fmla="*/ 95 w 502"/>
              <a:gd name="T103" fmla="*/ 172 h 366"/>
              <a:gd name="T104" fmla="*/ 98 w 502"/>
              <a:gd name="T105" fmla="*/ 140 h 366"/>
              <a:gd name="T106" fmla="*/ 106 w 502"/>
              <a:gd name="T107" fmla="*/ 128 h 366"/>
              <a:gd name="T108" fmla="*/ 126 w 502"/>
              <a:gd name="T109" fmla="*/ 98 h 366"/>
              <a:gd name="T110" fmla="*/ 142 w 502"/>
              <a:gd name="T111" fmla="*/ 79 h 366"/>
              <a:gd name="T112" fmla="*/ 164 w 502"/>
              <a:gd name="T113" fmla="*/ 62 h 366"/>
              <a:gd name="T114" fmla="*/ 182 w 502"/>
              <a:gd name="T115" fmla="*/ 38 h 366"/>
              <a:gd name="T116" fmla="*/ 242 w 502"/>
              <a:gd name="T117" fmla="*/ 30 h 366"/>
              <a:gd name="T118" fmla="*/ 270 w 502"/>
              <a:gd name="T119" fmla="*/ 20 h 366"/>
              <a:gd name="T120" fmla="*/ 295 w 502"/>
              <a:gd name="T121" fmla="*/ 11 h 3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502" h="366">
                <a:moveTo>
                  <a:pt x="308" y="1"/>
                </a:moveTo>
                <a:lnTo>
                  <a:pt x="310" y="2"/>
                </a:lnTo>
                <a:lnTo>
                  <a:pt x="312" y="4"/>
                </a:lnTo>
                <a:lnTo>
                  <a:pt x="314" y="5"/>
                </a:lnTo>
                <a:lnTo>
                  <a:pt x="320" y="10"/>
                </a:lnTo>
                <a:lnTo>
                  <a:pt x="327" y="14"/>
                </a:lnTo>
                <a:lnTo>
                  <a:pt x="331" y="17"/>
                </a:lnTo>
                <a:lnTo>
                  <a:pt x="333" y="18"/>
                </a:lnTo>
                <a:lnTo>
                  <a:pt x="337" y="21"/>
                </a:lnTo>
                <a:lnTo>
                  <a:pt x="339" y="23"/>
                </a:lnTo>
                <a:lnTo>
                  <a:pt x="340" y="24"/>
                </a:lnTo>
                <a:lnTo>
                  <a:pt x="341" y="25"/>
                </a:lnTo>
                <a:lnTo>
                  <a:pt x="344" y="26"/>
                </a:lnTo>
                <a:lnTo>
                  <a:pt x="345" y="26"/>
                </a:lnTo>
                <a:lnTo>
                  <a:pt x="347" y="27"/>
                </a:lnTo>
                <a:lnTo>
                  <a:pt x="349" y="29"/>
                </a:lnTo>
                <a:lnTo>
                  <a:pt x="352" y="32"/>
                </a:lnTo>
                <a:lnTo>
                  <a:pt x="354" y="33"/>
                </a:lnTo>
                <a:lnTo>
                  <a:pt x="356" y="36"/>
                </a:lnTo>
                <a:lnTo>
                  <a:pt x="357" y="37"/>
                </a:lnTo>
                <a:lnTo>
                  <a:pt x="357" y="37"/>
                </a:lnTo>
                <a:lnTo>
                  <a:pt x="358" y="38"/>
                </a:lnTo>
                <a:lnTo>
                  <a:pt x="358" y="38"/>
                </a:lnTo>
                <a:lnTo>
                  <a:pt x="359" y="38"/>
                </a:lnTo>
                <a:lnTo>
                  <a:pt x="359" y="38"/>
                </a:lnTo>
                <a:lnTo>
                  <a:pt x="364" y="41"/>
                </a:lnTo>
                <a:lnTo>
                  <a:pt x="366" y="43"/>
                </a:lnTo>
                <a:lnTo>
                  <a:pt x="368" y="43"/>
                </a:lnTo>
                <a:lnTo>
                  <a:pt x="369" y="44"/>
                </a:lnTo>
                <a:lnTo>
                  <a:pt x="372" y="45"/>
                </a:lnTo>
                <a:lnTo>
                  <a:pt x="376" y="46"/>
                </a:lnTo>
                <a:lnTo>
                  <a:pt x="379" y="46"/>
                </a:lnTo>
                <a:lnTo>
                  <a:pt x="381" y="46"/>
                </a:lnTo>
                <a:lnTo>
                  <a:pt x="386" y="47"/>
                </a:lnTo>
                <a:lnTo>
                  <a:pt x="388" y="47"/>
                </a:lnTo>
                <a:lnTo>
                  <a:pt x="389" y="47"/>
                </a:lnTo>
                <a:lnTo>
                  <a:pt x="394" y="49"/>
                </a:lnTo>
                <a:lnTo>
                  <a:pt x="397" y="49"/>
                </a:lnTo>
                <a:lnTo>
                  <a:pt x="399" y="50"/>
                </a:lnTo>
                <a:lnTo>
                  <a:pt x="402" y="50"/>
                </a:lnTo>
                <a:lnTo>
                  <a:pt x="404" y="50"/>
                </a:lnTo>
                <a:lnTo>
                  <a:pt x="406" y="51"/>
                </a:lnTo>
                <a:lnTo>
                  <a:pt x="408" y="51"/>
                </a:lnTo>
                <a:lnTo>
                  <a:pt x="409" y="51"/>
                </a:lnTo>
                <a:lnTo>
                  <a:pt x="410" y="52"/>
                </a:lnTo>
                <a:lnTo>
                  <a:pt x="412" y="53"/>
                </a:lnTo>
                <a:lnTo>
                  <a:pt x="416" y="55"/>
                </a:lnTo>
                <a:lnTo>
                  <a:pt x="418" y="56"/>
                </a:lnTo>
                <a:lnTo>
                  <a:pt x="419" y="56"/>
                </a:lnTo>
                <a:lnTo>
                  <a:pt x="419" y="57"/>
                </a:lnTo>
                <a:lnTo>
                  <a:pt x="420" y="58"/>
                </a:lnTo>
                <a:lnTo>
                  <a:pt x="420" y="58"/>
                </a:lnTo>
                <a:lnTo>
                  <a:pt x="421" y="59"/>
                </a:lnTo>
                <a:lnTo>
                  <a:pt x="421" y="60"/>
                </a:lnTo>
                <a:lnTo>
                  <a:pt x="421" y="61"/>
                </a:lnTo>
                <a:lnTo>
                  <a:pt x="422" y="62"/>
                </a:lnTo>
                <a:lnTo>
                  <a:pt x="422" y="63"/>
                </a:lnTo>
                <a:lnTo>
                  <a:pt x="422" y="66"/>
                </a:lnTo>
                <a:lnTo>
                  <a:pt x="422" y="68"/>
                </a:lnTo>
                <a:lnTo>
                  <a:pt x="422" y="69"/>
                </a:lnTo>
                <a:lnTo>
                  <a:pt x="422" y="70"/>
                </a:lnTo>
                <a:lnTo>
                  <a:pt x="422" y="70"/>
                </a:lnTo>
                <a:lnTo>
                  <a:pt x="423" y="71"/>
                </a:lnTo>
                <a:lnTo>
                  <a:pt x="423" y="71"/>
                </a:lnTo>
                <a:lnTo>
                  <a:pt x="424" y="72"/>
                </a:lnTo>
                <a:lnTo>
                  <a:pt x="424" y="72"/>
                </a:lnTo>
                <a:lnTo>
                  <a:pt x="425" y="72"/>
                </a:lnTo>
                <a:lnTo>
                  <a:pt x="426" y="73"/>
                </a:lnTo>
                <a:lnTo>
                  <a:pt x="427" y="73"/>
                </a:lnTo>
                <a:lnTo>
                  <a:pt x="427" y="73"/>
                </a:lnTo>
                <a:lnTo>
                  <a:pt x="428" y="74"/>
                </a:lnTo>
                <a:lnTo>
                  <a:pt x="429" y="74"/>
                </a:lnTo>
                <a:lnTo>
                  <a:pt x="429" y="73"/>
                </a:lnTo>
                <a:lnTo>
                  <a:pt x="430" y="73"/>
                </a:lnTo>
                <a:lnTo>
                  <a:pt x="433" y="73"/>
                </a:lnTo>
                <a:lnTo>
                  <a:pt x="435" y="72"/>
                </a:lnTo>
                <a:lnTo>
                  <a:pt x="436" y="72"/>
                </a:lnTo>
                <a:lnTo>
                  <a:pt x="437" y="72"/>
                </a:lnTo>
                <a:lnTo>
                  <a:pt x="439" y="72"/>
                </a:lnTo>
                <a:lnTo>
                  <a:pt x="441" y="72"/>
                </a:lnTo>
                <a:lnTo>
                  <a:pt x="446" y="73"/>
                </a:lnTo>
                <a:lnTo>
                  <a:pt x="449" y="73"/>
                </a:lnTo>
                <a:lnTo>
                  <a:pt x="451" y="73"/>
                </a:lnTo>
                <a:lnTo>
                  <a:pt x="456" y="73"/>
                </a:lnTo>
                <a:lnTo>
                  <a:pt x="457" y="73"/>
                </a:lnTo>
                <a:lnTo>
                  <a:pt x="458" y="73"/>
                </a:lnTo>
                <a:lnTo>
                  <a:pt x="464" y="73"/>
                </a:lnTo>
                <a:lnTo>
                  <a:pt x="465" y="72"/>
                </a:lnTo>
                <a:lnTo>
                  <a:pt x="466" y="73"/>
                </a:lnTo>
                <a:lnTo>
                  <a:pt x="466" y="73"/>
                </a:lnTo>
                <a:lnTo>
                  <a:pt x="467" y="73"/>
                </a:lnTo>
                <a:lnTo>
                  <a:pt x="468" y="73"/>
                </a:lnTo>
                <a:lnTo>
                  <a:pt x="469" y="74"/>
                </a:lnTo>
                <a:lnTo>
                  <a:pt x="470" y="75"/>
                </a:lnTo>
                <a:lnTo>
                  <a:pt x="471" y="75"/>
                </a:lnTo>
                <a:lnTo>
                  <a:pt x="472" y="76"/>
                </a:lnTo>
                <a:lnTo>
                  <a:pt x="472" y="77"/>
                </a:lnTo>
                <a:lnTo>
                  <a:pt x="473" y="79"/>
                </a:lnTo>
                <a:lnTo>
                  <a:pt x="474" y="80"/>
                </a:lnTo>
                <a:lnTo>
                  <a:pt x="475" y="82"/>
                </a:lnTo>
                <a:lnTo>
                  <a:pt x="476" y="84"/>
                </a:lnTo>
                <a:lnTo>
                  <a:pt x="476" y="85"/>
                </a:lnTo>
                <a:lnTo>
                  <a:pt x="476" y="87"/>
                </a:lnTo>
                <a:lnTo>
                  <a:pt x="476" y="88"/>
                </a:lnTo>
                <a:lnTo>
                  <a:pt x="477" y="90"/>
                </a:lnTo>
                <a:lnTo>
                  <a:pt x="477" y="91"/>
                </a:lnTo>
                <a:lnTo>
                  <a:pt x="476" y="93"/>
                </a:lnTo>
                <a:lnTo>
                  <a:pt x="476" y="95"/>
                </a:lnTo>
                <a:lnTo>
                  <a:pt x="475" y="99"/>
                </a:lnTo>
                <a:lnTo>
                  <a:pt x="475" y="100"/>
                </a:lnTo>
                <a:lnTo>
                  <a:pt x="474" y="101"/>
                </a:lnTo>
                <a:lnTo>
                  <a:pt x="474" y="102"/>
                </a:lnTo>
                <a:lnTo>
                  <a:pt x="474" y="103"/>
                </a:lnTo>
                <a:lnTo>
                  <a:pt x="474" y="108"/>
                </a:lnTo>
                <a:lnTo>
                  <a:pt x="474" y="109"/>
                </a:lnTo>
                <a:lnTo>
                  <a:pt x="474" y="110"/>
                </a:lnTo>
                <a:lnTo>
                  <a:pt x="474" y="111"/>
                </a:lnTo>
                <a:lnTo>
                  <a:pt x="473" y="114"/>
                </a:lnTo>
                <a:lnTo>
                  <a:pt x="472" y="119"/>
                </a:lnTo>
                <a:lnTo>
                  <a:pt x="472" y="121"/>
                </a:lnTo>
                <a:lnTo>
                  <a:pt x="471" y="123"/>
                </a:lnTo>
                <a:lnTo>
                  <a:pt x="471" y="124"/>
                </a:lnTo>
                <a:lnTo>
                  <a:pt x="472" y="125"/>
                </a:lnTo>
                <a:lnTo>
                  <a:pt x="472" y="126"/>
                </a:lnTo>
                <a:lnTo>
                  <a:pt x="473" y="129"/>
                </a:lnTo>
                <a:lnTo>
                  <a:pt x="474" y="131"/>
                </a:lnTo>
                <a:lnTo>
                  <a:pt x="475" y="135"/>
                </a:lnTo>
                <a:lnTo>
                  <a:pt x="475" y="137"/>
                </a:lnTo>
                <a:lnTo>
                  <a:pt x="475" y="139"/>
                </a:lnTo>
                <a:lnTo>
                  <a:pt x="475" y="141"/>
                </a:lnTo>
                <a:lnTo>
                  <a:pt x="475" y="142"/>
                </a:lnTo>
                <a:lnTo>
                  <a:pt x="474" y="145"/>
                </a:lnTo>
                <a:lnTo>
                  <a:pt x="474" y="146"/>
                </a:lnTo>
                <a:lnTo>
                  <a:pt x="474" y="147"/>
                </a:lnTo>
                <a:lnTo>
                  <a:pt x="474" y="148"/>
                </a:lnTo>
                <a:lnTo>
                  <a:pt x="474" y="149"/>
                </a:lnTo>
                <a:lnTo>
                  <a:pt x="475" y="150"/>
                </a:lnTo>
                <a:lnTo>
                  <a:pt x="475" y="151"/>
                </a:lnTo>
                <a:lnTo>
                  <a:pt x="476" y="151"/>
                </a:lnTo>
                <a:lnTo>
                  <a:pt x="477" y="152"/>
                </a:lnTo>
                <a:lnTo>
                  <a:pt x="479" y="154"/>
                </a:lnTo>
                <a:lnTo>
                  <a:pt x="480" y="155"/>
                </a:lnTo>
                <a:lnTo>
                  <a:pt x="480" y="156"/>
                </a:lnTo>
                <a:lnTo>
                  <a:pt x="481" y="157"/>
                </a:lnTo>
                <a:lnTo>
                  <a:pt x="481" y="158"/>
                </a:lnTo>
                <a:lnTo>
                  <a:pt x="481" y="161"/>
                </a:lnTo>
                <a:lnTo>
                  <a:pt x="481" y="162"/>
                </a:lnTo>
                <a:lnTo>
                  <a:pt x="481" y="166"/>
                </a:lnTo>
                <a:lnTo>
                  <a:pt x="481" y="167"/>
                </a:lnTo>
                <a:lnTo>
                  <a:pt x="482" y="168"/>
                </a:lnTo>
                <a:lnTo>
                  <a:pt x="482" y="169"/>
                </a:lnTo>
                <a:lnTo>
                  <a:pt x="483" y="169"/>
                </a:lnTo>
                <a:lnTo>
                  <a:pt x="485" y="173"/>
                </a:lnTo>
                <a:lnTo>
                  <a:pt x="486" y="175"/>
                </a:lnTo>
                <a:lnTo>
                  <a:pt x="488" y="178"/>
                </a:lnTo>
                <a:lnTo>
                  <a:pt x="489" y="180"/>
                </a:lnTo>
                <a:lnTo>
                  <a:pt x="491" y="185"/>
                </a:lnTo>
                <a:lnTo>
                  <a:pt x="492" y="188"/>
                </a:lnTo>
                <a:lnTo>
                  <a:pt x="493" y="190"/>
                </a:lnTo>
                <a:lnTo>
                  <a:pt x="494" y="194"/>
                </a:lnTo>
                <a:lnTo>
                  <a:pt x="494" y="196"/>
                </a:lnTo>
                <a:lnTo>
                  <a:pt x="494" y="197"/>
                </a:lnTo>
                <a:lnTo>
                  <a:pt x="494" y="198"/>
                </a:lnTo>
                <a:lnTo>
                  <a:pt x="494" y="199"/>
                </a:lnTo>
                <a:lnTo>
                  <a:pt x="494" y="199"/>
                </a:lnTo>
                <a:lnTo>
                  <a:pt x="494" y="200"/>
                </a:lnTo>
                <a:lnTo>
                  <a:pt x="494" y="201"/>
                </a:lnTo>
                <a:lnTo>
                  <a:pt x="493" y="202"/>
                </a:lnTo>
                <a:lnTo>
                  <a:pt x="492" y="204"/>
                </a:lnTo>
                <a:lnTo>
                  <a:pt x="492" y="204"/>
                </a:lnTo>
                <a:lnTo>
                  <a:pt x="492" y="205"/>
                </a:lnTo>
                <a:lnTo>
                  <a:pt x="492" y="206"/>
                </a:lnTo>
                <a:lnTo>
                  <a:pt x="492" y="207"/>
                </a:lnTo>
                <a:lnTo>
                  <a:pt x="493" y="209"/>
                </a:lnTo>
                <a:lnTo>
                  <a:pt x="493" y="211"/>
                </a:lnTo>
                <a:lnTo>
                  <a:pt x="493" y="212"/>
                </a:lnTo>
                <a:lnTo>
                  <a:pt x="493" y="212"/>
                </a:lnTo>
                <a:lnTo>
                  <a:pt x="493" y="213"/>
                </a:lnTo>
                <a:lnTo>
                  <a:pt x="492" y="213"/>
                </a:lnTo>
                <a:lnTo>
                  <a:pt x="492" y="213"/>
                </a:lnTo>
                <a:lnTo>
                  <a:pt x="492" y="214"/>
                </a:lnTo>
                <a:lnTo>
                  <a:pt x="491" y="214"/>
                </a:lnTo>
                <a:lnTo>
                  <a:pt x="491" y="214"/>
                </a:lnTo>
                <a:lnTo>
                  <a:pt x="490" y="214"/>
                </a:lnTo>
                <a:lnTo>
                  <a:pt x="487" y="213"/>
                </a:lnTo>
                <a:lnTo>
                  <a:pt x="484" y="213"/>
                </a:lnTo>
                <a:lnTo>
                  <a:pt x="483" y="213"/>
                </a:lnTo>
                <a:lnTo>
                  <a:pt x="482" y="213"/>
                </a:lnTo>
                <a:lnTo>
                  <a:pt x="481" y="213"/>
                </a:lnTo>
                <a:lnTo>
                  <a:pt x="480" y="214"/>
                </a:lnTo>
                <a:lnTo>
                  <a:pt x="479" y="214"/>
                </a:lnTo>
                <a:lnTo>
                  <a:pt x="478" y="214"/>
                </a:lnTo>
                <a:lnTo>
                  <a:pt x="478" y="215"/>
                </a:lnTo>
                <a:lnTo>
                  <a:pt x="477" y="215"/>
                </a:lnTo>
                <a:lnTo>
                  <a:pt x="477" y="216"/>
                </a:lnTo>
                <a:lnTo>
                  <a:pt x="476" y="217"/>
                </a:lnTo>
                <a:lnTo>
                  <a:pt x="476" y="218"/>
                </a:lnTo>
                <a:lnTo>
                  <a:pt x="476" y="219"/>
                </a:lnTo>
                <a:lnTo>
                  <a:pt x="476" y="219"/>
                </a:lnTo>
                <a:lnTo>
                  <a:pt x="476" y="219"/>
                </a:lnTo>
                <a:lnTo>
                  <a:pt x="476" y="220"/>
                </a:lnTo>
                <a:lnTo>
                  <a:pt x="477" y="220"/>
                </a:lnTo>
                <a:lnTo>
                  <a:pt x="478" y="221"/>
                </a:lnTo>
                <a:lnTo>
                  <a:pt x="479" y="222"/>
                </a:lnTo>
                <a:lnTo>
                  <a:pt x="480" y="222"/>
                </a:lnTo>
                <a:lnTo>
                  <a:pt x="481" y="223"/>
                </a:lnTo>
                <a:lnTo>
                  <a:pt x="486" y="224"/>
                </a:lnTo>
                <a:lnTo>
                  <a:pt x="487" y="224"/>
                </a:lnTo>
                <a:lnTo>
                  <a:pt x="488" y="224"/>
                </a:lnTo>
                <a:lnTo>
                  <a:pt x="489" y="225"/>
                </a:lnTo>
                <a:lnTo>
                  <a:pt x="491" y="226"/>
                </a:lnTo>
                <a:lnTo>
                  <a:pt x="492" y="226"/>
                </a:lnTo>
                <a:lnTo>
                  <a:pt x="493" y="227"/>
                </a:lnTo>
                <a:lnTo>
                  <a:pt x="494" y="228"/>
                </a:lnTo>
                <a:lnTo>
                  <a:pt x="495" y="229"/>
                </a:lnTo>
                <a:lnTo>
                  <a:pt x="498" y="233"/>
                </a:lnTo>
                <a:lnTo>
                  <a:pt x="499" y="235"/>
                </a:lnTo>
                <a:lnTo>
                  <a:pt x="500" y="236"/>
                </a:lnTo>
                <a:lnTo>
                  <a:pt x="500" y="237"/>
                </a:lnTo>
                <a:lnTo>
                  <a:pt x="501" y="239"/>
                </a:lnTo>
                <a:lnTo>
                  <a:pt x="502" y="241"/>
                </a:lnTo>
                <a:lnTo>
                  <a:pt x="502" y="241"/>
                </a:lnTo>
                <a:lnTo>
                  <a:pt x="502" y="242"/>
                </a:lnTo>
                <a:lnTo>
                  <a:pt x="501" y="242"/>
                </a:lnTo>
                <a:lnTo>
                  <a:pt x="500" y="242"/>
                </a:lnTo>
                <a:lnTo>
                  <a:pt x="499" y="243"/>
                </a:lnTo>
                <a:lnTo>
                  <a:pt x="498" y="243"/>
                </a:lnTo>
                <a:lnTo>
                  <a:pt x="498" y="244"/>
                </a:lnTo>
                <a:lnTo>
                  <a:pt x="497" y="245"/>
                </a:lnTo>
                <a:lnTo>
                  <a:pt x="496" y="247"/>
                </a:lnTo>
                <a:lnTo>
                  <a:pt x="495" y="249"/>
                </a:lnTo>
                <a:lnTo>
                  <a:pt x="495" y="251"/>
                </a:lnTo>
                <a:lnTo>
                  <a:pt x="495" y="252"/>
                </a:lnTo>
                <a:lnTo>
                  <a:pt x="495" y="253"/>
                </a:lnTo>
                <a:lnTo>
                  <a:pt x="495" y="254"/>
                </a:lnTo>
                <a:lnTo>
                  <a:pt x="495" y="255"/>
                </a:lnTo>
                <a:lnTo>
                  <a:pt x="495" y="255"/>
                </a:lnTo>
                <a:lnTo>
                  <a:pt x="495" y="256"/>
                </a:lnTo>
                <a:lnTo>
                  <a:pt x="497" y="258"/>
                </a:lnTo>
                <a:lnTo>
                  <a:pt x="497" y="259"/>
                </a:lnTo>
                <a:lnTo>
                  <a:pt x="498" y="259"/>
                </a:lnTo>
                <a:lnTo>
                  <a:pt x="498" y="260"/>
                </a:lnTo>
                <a:lnTo>
                  <a:pt x="498" y="261"/>
                </a:lnTo>
                <a:lnTo>
                  <a:pt x="498" y="261"/>
                </a:lnTo>
                <a:lnTo>
                  <a:pt x="498" y="263"/>
                </a:lnTo>
                <a:lnTo>
                  <a:pt x="497" y="264"/>
                </a:lnTo>
                <a:lnTo>
                  <a:pt x="497" y="264"/>
                </a:lnTo>
                <a:lnTo>
                  <a:pt x="496" y="265"/>
                </a:lnTo>
                <a:lnTo>
                  <a:pt x="496" y="266"/>
                </a:lnTo>
                <a:lnTo>
                  <a:pt x="495" y="267"/>
                </a:lnTo>
                <a:lnTo>
                  <a:pt x="494" y="267"/>
                </a:lnTo>
                <a:lnTo>
                  <a:pt x="492" y="268"/>
                </a:lnTo>
                <a:lnTo>
                  <a:pt x="490" y="270"/>
                </a:lnTo>
                <a:lnTo>
                  <a:pt x="489" y="270"/>
                </a:lnTo>
                <a:lnTo>
                  <a:pt x="488" y="271"/>
                </a:lnTo>
                <a:lnTo>
                  <a:pt x="483" y="273"/>
                </a:lnTo>
                <a:lnTo>
                  <a:pt x="481" y="274"/>
                </a:lnTo>
                <a:lnTo>
                  <a:pt x="480" y="274"/>
                </a:lnTo>
                <a:lnTo>
                  <a:pt x="478" y="274"/>
                </a:lnTo>
                <a:lnTo>
                  <a:pt x="476" y="275"/>
                </a:lnTo>
                <a:lnTo>
                  <a:pt x="475" y="275"/>
                </a:lnTo>
                <a:lnTo>
                  <a:pt x="475" y="276"/>
                </a:lnTo>
                <a:lnTo>
                  <a:pt x="474" y="276"/>
                </a:lnTo>
                <a:lnTo>
                  <a:pt x="474" y="277"/>
                </a:lnTo>
                <a:lnTo>
                  <a:pt x="474" y="278"/>
                </a:lnTo>
                <a:lnTo>
                  <a:pt x="473" y="279"/>
                </a:lnTo>
                <a:lnTo>
                  <a:pt x="473" y="280"/>
                </a:lnTo>
                <a:lnTo>
                  <a:pt x="474" y="282"/>
                </a:lnTo>
                <a:lnTo>
                  <a:pt x="474" y="283"/>
                </a:lnTo>
                <a:lnTo>
                  <a:pt x="474" y="286"/>
                </a:lnTo>
                <a:lnTo>
                  <a:pt x="474" y="288"/>
                </a:lnTo>
                <a:lnTo>
                  <a:pt x="474" y="289"/>
                </a:lnTo>
                <a:lnTo>
                  <a:pt x="473" y="291"/>
                </a:lnTo>
                <a:lnTo>
                  <a:pt x="471" y="299"/>
                </a:lnTo>
                <a:lnTo>
                  <a:pt x="471" y="301"/>
                </a:lnTo>
                <a:lnTo>
                  <a:pt x="470" y="302"/>
                </a:lnTo>
                <a:lnTo>
                  <a:pt x="470" y="303"/>
                </a:lnTo>
                <a:lnTo>
                  <a:pt x="469" y="304"/>
                </a:lnTo>
                <a:lnTo>
                  <a:pt x="468" y="304"/>
                </a:lnTo>
                <a:lnTo>
                  <a:pt x="468" y="305"/>
                </a:lnTo>
                <a:lnTo>
                  <a:pt x="467" y="305"/>
                </a:lnTo>
                <a:lnTo>
                  <a:pt x="466" y="305"/>
                </a:lnTo>
                <a:lnTo>
                  <a:pt x="465" y="305"/>
                </a:lnTo>
                <a:lnTo>
                  <a:pt x="464" y="305"/>
                </a:lnTo>
                <a:lnTo>
                  <a:pt x="463" y="305"/>
                </a:lnTo>
                <a:lnTo>
                  <a:pt x="462" y="304"/>
                </a:lnTo>
                <a:lnTo>
                  <a:pt x="461" y="304"/>
                </a:lnTo>
                <a:lnTo>
                  <a:pt x="460" y="303"/>
                </a:lnTo>
                <a:lnTo>
                  <a:pt x="458" y="302"/>
                </a:lnTo>
                <a:lnTo>
                  <a:pt x="456" y="301"/>
                </a:lnTo>
                <a:lnTo>
                  <a:pt x="452" y="298"/>
                </a:lnTo>
                <a:lnTo>
                  <a:pt x="450" y="297"/>
                </a:lnTo>
                <a:lnTo>
                  <a:pt x="450" y="296"/>
                </a:lnTo>
                <a:lnTo>
                  <a:pt x="447" y="294"/>
                </a:lnTo>
                <a:lnTo>
                  <a:pt x="445" y="293"/>
                </a:lnTo>
                <a:lnTo>
                  <a:pt x="443" y="291"/>
                </a:lnTo>
                <a:lnTo>
                  <a:pt x="442" y="290"/>
                </a:lnTo>
                <a:lnTo>
                  <a:pt x="441" y="290"/>
                </a:lnTo>
                <a:lnTo>
                  <a:pt x="440" y="290"/>
                </a:lnTo>
                <a:lnTo>
                  <a:pt x="437" y="289"/>
                </a:lnTo>
                <a:lnTo>
                  <a:pt x="435" y="288"/>
                </a:lnTo>
                <a:lnTo>
                  <a:pt x="434" y="288"/>
                </a:lnTo>
                <a:lnTo>
                  <a:pt x="429" y="288"/>
                </a:lnTo>
                <a:lnTo>
                  <a:pt x="425" y="287"/>
                </a:lnTo>
                <a:lnTo>
                  <a:pt x="423" y="287"/>
                </a:lnTo>
                <a:lnTo>
                  <a:pt x="420" y="286"/>
                </a:lnTo>
                <a:lnTo>
                  <a:pt x="416" y="285"/>
                </a:lnTo>
                <a:lnTo>
                  <a:pt x="415" y="285"/>
                </a:lnTo>
                <a:lnTo>
                  <a:pt x="415" y="285"/>
                </a:lnTo>
                <a:lnTo>
                  <a:pt x="414" y="285"/>
                </a:lnTo>
                <a:lnTo>
                  <a:pt x="413" y="286"/>
                </a:lnTo>
                <a:lnTo>
                  <a:pt x="412" y="286"/>
                </a:lnTo>
                <a:lnTo>
                  <a:pt x="411" y="287"/>
                </a:lnTo>
                <a:lnTo>
                  <a:pt x="410" y="287"/>
                </a:lnTo>
                <a:lnTo>
                  <a:pt x="410" y="288"/>
                </a:lnTo>
                <a:lnTo>
                  <a:pt x="408" y="290"/>
                </a:lnTo>
                <a:lnTo>
                  <a:pt x="405" y="293"/>
                </a:lnTo>
                <a:lnTo>
                  <a:pt x="402" y="295"/>
                </a:lnTo>
                <a:lnTo>
                  <a:pt x="400" y="297"/>
                </a:lnTo>
                <a:lnTo>
                  <a:pt x="399" y="297"/>
                </a:lnTo>
                <a:lnTo>
                  <a:pt x="396" y="299"/>
                </a:lnTo>
                <a:lnTo>
                  <a:pt x="393" y="301"/>
                </a:lnTo>
                <a:lnTo>
                  <a:pt x="391" y="303"/>
                </a:lnTo>
                <a:lnTo>
                  <a:pt x="388" y="305"/>
                </a:lnTo>
                <a:lnTo>
                  <a:pt x="381" y="309"/>
                </a:lnTo>
                <a:lnTo>
                  <a:pt x="380" y="310"/>
                </a:lnTo>
                <a:lnTo>
                  <a:pt x="377" y="311"/>
                </a:lnTo>
                <a:lnTo>
                  <a:pt x="375" y="312"/>
                </a:lnTo>
                <a:lnTo>
                  <a:pt x="374" y="313"/>
                </a:lnTo>
                <a:lnTo>
                  <a:pt x="372" y="315"/>
                </a:lnTo>
                <a:lnTo>
                  <a:pt x="371" y="315"/>
                </a:lnTo>
                <a:lnTo>
                  <a:pt x="366" y="317"/>
                </a:lnTo>
                <a:lnTo>
                  <a:pt x="363" y="319"/>
                </a:lnTo>
                <a:lnTo>
                  <a:pt x="362" y="319"/>
                </a:lnTo>
                <a:lnTo>
                  <a:pt x="361" y="320"/>
                </a:lnTo>
                <a:lnTo>
                  <a:pt x="360" y="321"/>
                </a:lnTo>
                <a:lnTo>
                  <a:pt x="359" y="321"/>
                </a:lnTo>
                <a:lnTo>
                  <a:pt x="359" y="322"/>
                </a:lnTo>
                <a:lnTo>
                  <a:pt x="358" y="323"/>
                </a:lnTo>
                <a:lnTo>
                  <a:pt x="358" y="324"/>
                </a:lnTo>
                <a:lnTo>
                  <a:pt x="358" y="324"/>
                </a:lnTo>
                <a:lnTo>
                  <a:pt x="358" y="325"/>
                </a:lnTo>
                <a:lnTo>
                  <a:pt x="358" y="330"/>
                </a:lnTo>
                <a:lnTo>
                  <a:pt x="358" y="331"/>
                </a:lnTo>
                <a:lnTo>
                  <a:pt x="358" y="332"/>
                </a:lnTo>
                <a:lnTo>
                  <a:pt x="356" y="339"/>
                </a:lnTo>
                <a:lnTo>
                  <a:pt x="356" y="340"/>
                </a:lnTo>
                <a:lnTo>
                  <a:pt x="355" y="340"/>
                </a:lnTo>
                <a:lnTo>
                  <a:pt x="355" y="342"/>
                </a:lnTo>
                <a:lnTo>
                  <a:pt x="353" y="343"/>
                </a:lnTo>
                <a:lnTo>
                  <a:pt x="352" y="345"/>
                </a:lnTo>
                <a:lnTo>
                  <a:pt x="350" y="347"/>
                </a:lnTo>
                <a:lnTo>
                  <a:pt x="348" y="348"/>
                </a:lnTo>
                <a:lnTo>
                  <a:pt x="347" y="349"/>
                </a:lnTo>
                <a:lnTo>
                  <a:pt x="345" y="350"/>
                </a:lnTo>
                <a:lnTo>
                  <a:pt x="343" y="351"/>
                </a:lnTo>
                <a:lnTo>
                  <a:pt x="342" y="351"/>
                </a:lnTo>
                <a:lnTo>
                  <a:pt x="340" y="351"/>
                </a:lnTo>
                <a:lnTo>
                  <a:pt x="339" y="352"/>
                </a:lnTo>
                <a:lnTo>
                  <a:pt x="338" y="351"/>
                </a:lnTo>
                <a:lnTo>
                  <a:pt x="337" y="351"/>
                </a:lnTo>
                <a:lnTo>
                  <a:pt x="336" y="351"/>
                </a:lnTo>
                <a:lnTo>
                  <a:pt x="332" y="349"/>
                </a:lnTo>
                <a:lnTo>
                  <a:pt x="330" y="349"/>
                </a:lnTo>
                <a:lnTo>
                  <a:pt x="329" y="349"/>
                </a:lnTo>
                <a:lnTo>
                  <a:pt x="327" y="348"/>
                </a:lnTo>
                <a:lnTo>
                  <a:pt x="326" y="348"/>
                </a:lnTo>
                <a:lnTo>
                  <a:pt x="325" y="349"/>
                </a:lnTo>
                <a:lnTo>
                  <a:pt x="323" y="349"/>
                </a:lnTo>
                <a:lnTo>
                  <a:pt x="320" y="349"/>
                </a:lnTo>
                <a:lnTo>
                  <a:pt x="318" y="349"/>
                </a:lnTo>
                <a:lnTo>
                  <a:pt x="317" y="349"/>
                </a:lnTo>
                <a:lnTo>
                  <a:pt x="314" y="349"/>
                </a:lnTo>
                <a:lnTo>
                  <a:pt x="313" y="349"/>
                </a:lnTo>
                <a:lnTo>
                  <a:pt x="312" y="349"/>
                </a:lnTo>
                <a:lnTo>
                  <a:pt x="310" y="349"/>
                </a:lnTo>
                <a:lnTo>
                  <a:pt x="309" y="349"/>
                </a:lnTo>
                <a:lnTo>
                  <a:pt x="305" y="347"/>
                </a:lnTo>
                <a:lnTo>
                  <a:pt x="303" y="346"/>
                </a:lnTo>
                <a:lnTo>
                  <a:pt x="297" y="345"/>
                </a:lnTo>
                <a:lnTo>
                  <a:pt x="295" y="344"/>
                </a:lnTo>
                <a:lnTo>
                  <a:pt x="293" y="343"/>
                </a:lnTo>
                <a:lnTo>
                  <a:pt x="291" y="343"/>
                </a:lnTo>
                <a:lnTo>
                  <a:pt x="290" y="342"/>
                </a:lnTo>
                <a:lnTo>
                  <a:pt x="288" y="342"/>
                </a:lnTo>
                <a:lnTo>
                  <a:pt x="287" y="342"/>
                </a:lnTo>
                <a:lnTo>
                  <a:pt x="285" y="342"/>
                </a:lnTo>
                <a:lnTo>
                  <a:pt x="284" y="342"/>
                </a:lnTo>
                <a:lnTo>
                  <a:pt x="283" y="342"/>
                </a:lnTo>
                <a:lnTo>
                  <a:pt x="282" y="343"/>
                </a:lnTo>
                <a:lnTo>
                  <a:pt x="278" y="344"/>
                </a:lnTo>
                <a:lnTo>
                  <a:pt x="276" y="345"/>
                </a:lnTo>
                <a:lnTo>
                  <a:pt x="275" y="345"/>
                </a:lnTo>
                <a:lnTo>
                  <a:pt x="272" y="345"/>
                </a:lnTo>
                <a:lnTo>
                  <a:pt x="271" y="345"/>
                </a:lnTo>
                <a:lnTo>
                  <a:pt x="266" y="346"/>
                </a:lnTo>
                <a:lnTo>
                  <a:pt x="264" y="346"/>
                </a:lnTo>
                <a:lnTo>
                  <a:pt x="263" y="347"/>
                </a:lnTo>
                <a:lnTo>
                  <a:pt x="259" y="348"/>
                </a:lnTo>
                <a:lnTo>
                  <a:pt x="258" y="349"/>
                </a:lnTo>
                <a:lnTo>
                  <a:pt x="256" y="349"/>
                </a:lnTo>
                <a:lnTo>
                  <a:pt x="253" y="350"/>
                </a:lnTo>
                <a:lnTo>
                  <a:pt x="251" y="351"/>
                </a:lnTo>
                <a:lnTo>
                  <a:pt x="250" y="351"/>
                </a:lnTo>
                <a:lnTo>
                  <a:pt x="250" y="352"/>
                </a:lnTo>
                <a:lnTo>
                  <a:pt x="249" y="352"/>
                </a:lnTo>
                <a:lnTo>
                  <a:pt x="248" y="354"/>
                </a:lnTo>
                <a:lnTo>
                  <a:pt x="247" y="355"/>
                </a:lnTo>
                <a:lnTo>
                  <a:pt x="246" y="356"/>
                </a:lnTo>
                <a:lnTo>
                  <a:pt x="245" y="356"/>
                </a:lnTo>
                <a:lnTo>
                  <a:pt x="242" y="358"/>
                </a:lnTo>
                <a:lnTo>
                  <a:pt x="241" y="359"/>
                </a:lnTo>
                <a:lnTo>
                  <a:pt x="240" y="360"/>
                </a:lnTo>
                <a:lnTo>
                  <a:pt x="239" y="360"/>
                </a:lnTo>
                <a:lnTo>
                  <a:pt x="238" y="361"/>
                </a:lnTo>
                <a:lnTo>
                  <a:pt x="237" y="362"/>
                </a:lnTo>
                <a:lnTo>
                  <a:pt x="237" y="363"/>
                </a:lnTo>
                <a:lnTo>
                  <a:pt x="236" y="365"/>
                </a:lnTo>
                <a:lnTo>
                  <a:pt x="236" y="366"/>
                </a:lnTo>
                <a:lnTo>
                  <a:pt x="236" y="366"/>
                </a:lnTo>
                <a:lnTo>
                  <a:pt x="235" y="366"/>
                </a:lnTo>
                <a:lnTo>
                  <a:pt x="235" y="366"/>
                </a:lnTo>
                <a:lnTo>
                  <a:pt x="235" y="366"/>
                </a:lnTo>
                <a:lnTo>
                  <a:pt x="234" y="366"/>
                </a:lnTo>
                <a:lnTo>
                  <a:pt x="234" y="366"/>
                </a:lnTo>
                <a:lnTo>
                  <a:pt x="233" y="366"/>
                </a:lnTo>
                <a:lnTo>
                  <a:pt x="233" y="366"/>
                </a:lnTo>
                <a:lnTo>
                  <a:pt x="232" y="365"/>
                </a:lnTo>
                <a:lnTo>
                  <a:pt x="230" y="362"/>
                </a:lnTo>
                <a:lnTo>
                  <a:pt x="229" y="361"/>
                </a:lnTo>
                <a:lnTo>
                  <a:pt x="228" y="360"/>
                </a:lnTo>
                <a:lnTo>
                  <a:pt x="227" y="359"/>
                </a:lnTo>
                <a:lnTo>
                  <a:pt x="225" y="358"/>
                </a:lnTo>
                <a:lnTo>
                  <a:pt x="224" y="357"/>
                </a:lnTo>
                <a:lnTo>
                  <a:pt x="222" y="357"/>
                </a:lnTo>
                <a:lnTo>
                  <a:pt x="221" y="356"/>
                </a:lnTo>
                <a:lnTo>
                  <a:pt x="220" y="356"/>
                </a:lnTo>
                <a:lnTo>
                  <a:pt x="218" y="356"/>
                </a:lnTo>
                <a:lnTo>
                  <a:pt x="216" y="356"/>
                </a:lnTo>
                <a:lnTo>
                  <a:pt x="215" y="357"/>
                </a:lnTo>
                <a:lnTo>
                  <a:pt x="213" y="357"/>
                </a:lnTo>
                <a:lnTo>
                  <a:pt x="211" y="358"/>
                </a:lnTo>
                <a:lnTo>
                  <a:pt x="209" y="359"/>
                </a:lnTo>
                <a:lnTo>
                  <a:pt x="208" y="360"/>
                </a:lnTo>
                <a:lnTo>
                  <a:pt x="206" y="362"/>
                </a:lnTo>
                <a:lnTo>
                  <a:pt x="205" y="363"/>
                </a:lnTo>
                <a:lnTo>
                  <a:pt x="203" y="363"/>
                </a:lnTo>
                <a:lnTo>
                  <a:pt x="202" y="364"/>
                </a:lnTo>
                <a:lnTo>
                  <a:pt x="201" y="364"/>
                </a:lnTo>
                <a:lnTo>
                  <a:pt x="200" y="364"/>
                </a:lnTo>
                <a:lnTo>
                  <a:pt x="199" y="364"/>
                </a:lnTo>
                <a:lnTo>
                  <a:pt x="198" y="364"/>
                </a:lnTo>
                <a:lnTo>
                  <a:pt x="196" y="364"/>
                </a:lnTo>
                <a:lnTo>
                  <a:pt x="190" y="362"/>
                </a:lnTo>
                <a:lnTo>
                  <a:pt x="184" y="360"/>
                </a:lnTo>
                <a:lnTo>
                  <a:pt x="181" y="360"/>
                </a:lnTo>
                <a:lnTo>
                  <a:pt x="182" y="359"/>
                </a:lnTo>
                <a:lnTo>
                  <a:pt x="182" y="358"/>
                </a:lnTo>
                <a:lnTo>
                  <a:pt x="181" y="357"/>
                </a:lnTo>
                <a:lnTo>
                  <a:pt x="180" y="356"/>
                </a:lnTo>
                <a:lnTo>
                  <a:pt x="180" y="355"/>
                </a:lnTo>
                <a:lnTo>
                  <a:pt x="179" y="354"/>
                </a:lnTo>
                <a:lnTo>
                  <a:pt x="178" y="352"/>
                </a:lnTo>
                <a:lnTo>
                  <a:pt x="176" y="351"/>
                </a:lnTo>
                <a:lnTo>
                  <a:pt x="175" y="351"/>
                </a:lnTo>
                <a:lnTo>
                  <a:pt x="174" y="349"/>
                </a:lnTo>
                <a:lnTo>
                  <a:pt x="171" y="348"/>
                </a:lnTo>
                <a:lnTo>
                  <a:pt x="169" y="346"/>
                </a:lnTo>
                <a:lnTo>
                  <a:pt x="161" y="342"/>
                </a:lnTo>
                <a:lnTo>
                  <a:pt x="159" y="341"/>
                </a:lnTo>
                <a:lnTo>
                  <a:pt x="156" y="339"/>
                </a:lnTo>
                <a:lnTo>
                  <a:pt x="155" y="338"/>
                </a:lnTo>
                <a:lnTo>
                  <a:pt x="154" y="337"/>
                </a:lnTo>
                <a:lnTo>
                  <a:pt x="154" y="336"/>
                </a:lnTo>
                <a:lnTo>
                  <a:pt x="153" y="336"/>
                </a:lnTo>
                <a:lnTo>
                  <a:pt x="153" y="334"/>
                </a:lnTo>
                <a:lnTo>
                  <a:pt x="152" y="333"/>
                </a:lnTo>
                <a:lnTo>
                  <a:pt x="152" y="333"/>
                </a:lnTo>
                <a:lnTo>
                  <a:pt x="152" y="331"/>
                </a:lnTo>
                <a:lnTo>
                  <a:pt x="152" y="331"/>
                </a:lnTo>
                <a:lnTo>
                  <a:pt x="152" y="330"/>
                </a:lnTo>
                <a:lnTo>
                  <a:pt x="153" y="328"/>
                </a:lnTo>
                <a:lnTo>
                  <a:pt x="153" y="327"/>
                </a:lnTo>
                <a:lnTo>
                  <a:pt x="154" y="326"/>
                </a:lnTo>
                <a:lnTo>
                  <a:pt x="156" y="323"/>
                </a:lnTo>
                <a:lnTo>
                  <a:pt x="156" y="321"/>
                </a:lnTo>
                <a:lnTo>
                  <a:pt x="157" y="320"/>
                </a:lnTo>
                <a:lnTo>
                  <a:pt x="157" y="319"/>
                </a:lnTo>
                <a:lnTo>
                  <a:pt x="157" y="317"/>
                </a:lnTo>
                <a:lnTo>
                  <a:pt x="157" y="316"/>
                </a:lnTo>
                <a:lnTo>
                  <a:pt x="157" y="315"/>
                </a:lnTo>
                <a:lnTo>
                  <a:pt x="157" y="314"/>
                </a:lnTo>
                <a:lnTo>
                  <a:pt x="157" y="314"/>
                </a:lnTo>
                <a:lnTo>
                  <a:pt x="157" y="313"/>
                </a:lnTo>
                <a:lnTo>
                  <a:pt x="156" y="312"/>
                </a:lnTo>
                <a:lnTo>
                  <a:pt x="156" y="311"/>
                </a:lnTo>
                <a:lnTo>
                  <a:pt x="155" y="310"/>
                </a:lnTo>
                <a:lnTo>
                  <a:pt x="154" y="309"/>
                </a:lnTo>
                <a:lnTo>
                  <a:pt x="152" y="307"/>
                </a:lnTo>
                <a:lnTo>
                  <a:pt x="150" y="305"/>
                </a:lnTo>
                <a:lnTo>
                  <a:pt x="148" y="304"/>
                </a:lnTo>
                <a:lnTo>
                  <a:pt x="147" y="304"/>
                </a:lnTo>
                <a:lnTo>
                  <a:pt x="147" y="304"/>
                </a:lnTo>
                <a:lnTo>
                  <a:pt x="145" y="303"/>
                </a:lnTo>
                <a:lnTo>
                  <a:pt x="144" y="303"/>
                </a:lnTo>
                <a:lnTo>
                  <a:pt x="142" y="303"/>
                </a:lnTo>
                <a:lnTo>
                  <a:pt x="139" y="303"/>
                </a:lnTo>
                <a:lnTo>
                  <a:pt x="137" y="303"/>
                </a:lnTo>
                <a:lnTo>
                  <a:pt x="136" y="302"/>
                </a:lnTo>
                <a:lnTo>
                  <a:pt x="135" y="302"/>
                </a:lnTo>
                <a:lnTo>
                  <a:pt x="135" y="301"/>
                </a:lnTo>
                <a:lnTo>
                  <a:pt x="134" y="301"/>
                </a:lnTo>
                <a:lnTo>
                  <a:pt x="134" y="300"/>
                </a:lnTo>
                <a:lnTo>
                  <a:pt x="132" y="298"/>
                </a:lnTo>
                <a:lnTo>
                  <a:pt x="132" y="297"/>
                </a:lnTo>
                <a:lnTo>
                  <a:pt x="131" y="297"/>
                </a:lnTo>
                <a:lnTo>
                  <a:pt x="130" y="296"/>
                </a:lnTo>
                <a:lnTo>
                  <a:pt x="127" y="294"/>
                </a:lnTo>
                <a:lnTo>
                  <a:pt x="123" y="291"/>
                </a:lnTo>
                <a:lnTo>
                  <a:pt x="121" y="290"/>
                </a:lnTo>
                <a:lnTo>
                  <a:pt x="119" y="288"/>
                </a:lnTo>
                <a:lnTo>
                  <a:pt x="118" y="288"/>
                </a:lnTo>
                <a:lnTo>
                  <a:pt x="117" y="287"/>
                </a:lnTo>
                <a:lnTo>
                  <a:pt x="115" y="286"/>
                </a:lnTo>
                <a:lnTo>
                  <a:pt x="113" y="285"/>
                </a:lnTo>
                <a:lnTo>
                  <a:pt x="112" y="284"/>
                </a:lnTo>
                <a:lnTo>
                  <a:pt x="108" y="282"/>
                </a:lnTo>
                <a:lnTo>
                  <a:pt x="107" y="281"/>
                </a:lnTo>
                <a:lnTo>
                  <a:pt x="104" y="279"/>
                </a:lnTo>
                <a:lnTo>
                  <a:pt x="99" y="274"/>
                </a:lnTo>
                <a:lnTo>
                  <a:pt x="98" y="273"/>
                </a:lnTo>
                <a:lnTo>
                  <a:pt x="97" y="272"/>
                </a:lnTo>
                <a:lnTo>
                  <a:pt x="96" y="272"/>
                </a:lnTo>
                <a:lnTo>
                  <a:pt x="95" y="271"/>
                </a:lnTo>
                <a:lnTo>
                  <a:pt x="92" y="270"/>
                </a:lnTo>
                <a:lnTo>
                  <a:pt x="91" y="270"/>
                </a:lnTo>
                <a:lnTo>
                  <a:pt x="91" y="269"/>
                </a:lnTo>
                <a:lnTo>
                  <a:pt x="90" y="268"/>
                </a:lnTo>
                <a:lnTo>
                  <a:pt x="88" y="267"/>
                </a:lnTo>
                <a:lnTo>
                  <a:pt x="87" y="265"/>
                </a:lnTo>
                <a:lnTo>
                  <a:pt x="85" y="263"/>
                </a:lnTo>
                <a:lnTo>
                  <a:pt x="84" y="262"/>
                </a:lnTo>
                <a:lnTo>
                  <a:pt x="83" y="261"/>
                </a:lnTo>
                <a:lnTo>
                  <a:pt x="82" y="260"/>
                </a:lnTo>
                <a:lnTo>
                  <a:pt x="80" y="259"/>
                </a:lnTo>
                <a:lnTo>
                  <a:pt x="78" y="258"/>
                </a:lnTo>
                <a:lnTo>
                  <a:pt x="76" y="257"/>
                </a:lnTo>
                <a:lnTo>
                  <a:pt x="72" y="256"/>
                </a:lnTo>
                <a:lnTo>
                  <a:pt x="71" y="256"/>
                </a:lnTo>
                <a:lnTo>
                  <a:pt x="68" y="254"/>
                </a:lnTo>
                <a:lnTo>
                  <a:pt x="67" y="254"/>
                </a:lnTo>
                <a:lnTo>
                  <a:pt x="67" y="253"/>
                </a:lnTo>
                <a:lnTo>
                  <a:pt x="66" y="253"/>
                </a:lnTo>
                <a:lnTo>
                  <a:pt x="66" y="252"/>
                </a:lnTo>
                <a:lnTo>
                  <a:pt x="65" y="252"/>
                </a:lnTo>
                <a:lnTo>
                  <a:pt x="65" y="251"/>
                </a:lnTo>
                <a:lnTo>
                  <a:pt x="65" y="250"/>
                </a:lnTo>
                <a:lnTo>
                  <a:pt x="65" y="249"/>
                </a:lnTo>
                <a:lnTo>
                  <a:pt x="65" y="247"/>
                </a:lnTo>
                <a:lnTo>
                  <a:pt x="65" y="245"/>
                </a:lnTo>
                <a:lnTo>
                  <a:pt x="65" y="244"/>
                </a:lnTo>
                <a:lnTo>
                  <a:pt x="65" y="243"/>
                </a:lnTo>
                <a:lnTo>
                  <a:pt x="64" y="242"/>
                </a:lnTo>
                <a:lnTo>
                  <a:pt x="63" y="240"/>
                </a:lnTo>
                <a:lnTo>
                  <a:pt x="62" y="238"/>
                </a:lnTo>
                <a:lnTo>
                  <a:pt x="60" y="235"/>
                </a:lnTo>
                <a:lnTo>
                  <a:pt x="59" y="234"/>
                </a:lnTo>
                <a:lnTo>
                  <a:pt x="58" y="233"/>
                </a:lnTo>
                <a:lnTo>
                  <a:pt x="57" y="232"/>
                </a:lnTo>
                <a:lnTo>
                  <a:pt x="56" y="231"/>
                </a:lnTo>
                <a:lnTo>
                  <a:pt x="55" y="231"/>
                </a:lnTo>
                <a:lnTo>
                  <a:pt x="52" y="230"/>
                </a:lnTo>
                <a:lnTo>
                  <a:pt x="51" y="229"/>
                </a:lnTo>
                <a:lnTo>
                  <a:pt x="50" y="228"/>
                </a:lnTo>
                <a:lnTo>
                  <a:pt x="48" y="227"/>
                </a:lnTo>
                <a:lnTo>
                  <a:pt x="45" y="225"/>
                </a:lnTo>
                <a:lnTo>
                  <a:pt x="44" y="224"/>
                </a:lnTo>
                <a:lnTo>
                  <a:pt x="43" y="223"/>
                </a:lnTo>
                <a:lnTo>
                  <a:pt x="43" y="223"/>
                </a:lnTo>
                <a:lnTo>
                  <a:pt x="42" y="222"/>
                </a:lnTo>
                <a:lnTo>
                  <a:pt x="41" y="221"/>
                </a:lnTo>
                <a:lnTo>
                  <a:pt x="40" y="219"/>
                </a:lnTo>
                <a:lnTo>
                  <a:pt x="40" y="218"/>
                </a:lnTo>
                <a:lnTo>
                  <a:pt x="39" y="216"/>
                </a:lnTo>
                <a:lnTo>
                  <a:pt x="39" y="214"/>
                </a:lnTo>
                <a:lnTo>
                  <a:pt x="38" y="212"/>
                </a:lnTo>
                <a:lnTo>
                  <a:pt x="38" y="210"/>
                </a:lnTo>
                <a:lnTo>
                  <a:pt x="38" y="207"/>
                </a:lnTo>
                <a:lnTo>
                  <a:pt x="38" y="205"/>
                </a:lnTo>
                <a:lnTo>
                  <a:pt x="38" y="202"/>
                </a:lnTo>
                <a:lnTo>
                  <a:pt x="39" y="201"/>
                </a:lnTo>
                <a:lnTo>
                  <a:pt x="39" y="200"/>
                </a:lnTo>
                <a:lnTo>
                  <a:pt x="41" y="193"/>
                </a:lnTo>
                <a:lnTo>
                  <a:pt x="42" y="188"/>
                </a:lnTo>
                <a:lnTo>
                  <a:pt x="43" y="187"/>
                </a:lnTo>
                <a:lnTo>
                  <a:pt x="43" y="185"/>
                </a:lnTo>
                <a:lnTo>
                  <a:pt x="43" y="184"/>
                </a:lnTo>
                <a:lnTo>
                  <a:pt x="43" y="182"/>
                </a:lnTo>
                <a:lnTo>
                  <a:pt x="43" y="180"/>
                </a:lnTo>
                <a:lnTo>
                  <a:pt x="43" y="178"/>
                </a:lnTo>
                <a:lnTo>
                  <a:pt x="42" y="176"/>
                </a:lnTo>
                <a:lnTo>
                  <a:pt x="41" y="173"/>
                </a:lnTo>
                <a:lnTo>
                  <a:pt x="41" y="171"/>
                </a:lnTo>
                <a:lnTo>
                  <a:pt x="40" y="170"/>
                </a:lnTo>
                <a:lnTo>
                  <a:pt x="38" y="166"/>
                </a:lnTo>
                <a:lnTo>
                  <a:pt x="37" y="164"/>
                </a:lnTo>
                <a:lnTo>
                  <a:pt x="37" y="163"/>
                </a:lnTo>
                <a:lnTo>
                  <a:pt x="36" y="162"/>
                </a:lnTo>
                <a:lnTo>
                  <a:pt x="35" y="160"/>
                </a:lnTo>
                <a:lnTo>
                  <a:pt x="33" y="158"/>
                </a:lnTo>
                <a:lnTo>
                  <a:pt x="31" y="156"/>
                </a:lnTo>
                <a:lnTo>
                  <a:pt x="30" y="154"/>
                </a:lnTo>
                <a:lnTo>
                  <a:pt x="27" y="152"/>
                </a:lnTo>
                <a:lnTo>
                  <a:pt x="26" y="151"/>
                </a:lnTo>
                <a:lnTo>
                  <a:pt x="26" y="150"/>
                </a:lnTo>
                <a:lnTo>
                  <a:pt x="24" y="146"/>
                </a:lnTo>
                <a:lnTo>
                  <a:pt x="23" y="145"/>
                </a:lnTo>
                <a:lnTo>
                  <a:pt x="21" y="143"/>
                </a:lnTo>
                <a:lnTo>
                  <a:pt x="19" y="141"/>
                </a:lnTo>
                <a:lnTo>
                  <a:pt x="19" y="140"/>
                </a:lnTo>
                <a:lnTo>
                  <a:pt x="18" y="140"/>
                </a:lnTo>
                <a:lnTo>
                  <a:pt x="16" y="139"/>
                </a:lnTo>
                <a:lnTo>
                  <a:pt x="13" y="138"/>
                </a:lnTo>
                <a:lnTo>
                  <a:pt x="11" y="138"/>
                </a:lnTo>
                <a:lnTo>
                  <a:pt x="10" y="137"/>
                </a:lnTo>
                <a:lnTo>
                  <a:pt x="9" y="136"/>
                </a:lnTo>
                <a:lnTo>
                  <a:pt x="7" y="136"/>
                </a:lnTo>
                <a:lnTo>
                  <a:pt x="6" y="135"/>
                </a:lnTo>
                <a:lnTo>
                  <a:pt x="5" y="134"/>
                </a:lnTo>
                <a:lnTo>
                  <a:pt x="4" y="133"/>
                </a:lnTo>
                <a:lnTo>
                  <a:pt x="3" y="132"/>
                </a:lnTo>
                <a:lnTo>
                  <a:pt x="2" y="131"/>
                </a:lnTo>
                <a:lnTo>
                  <a:pt x="1" y="130"/>
                </a:lnTo>
                <a:lnTo>
                  <a:pt x="1" y="129"/>
                </a:lnTo>
                <a:lnTo>
                  <a:pt x="0" y="128"/>
                </a:lnTo>
                <a:lnTo>
                  <a:pt x="0" y="127"/>
                </a:lnTo>
                <a:lnTo>
                  <a:pt x="0" y="127"/>
                </a:lnTo>
                <a:lnTo>
                  <a:pt x="0" y="126"/>
                </a:lnTo>
                <a:lnTo>
                  <a:pt x="0" y="125"/>
                </a:lnTo>
                <a:lnTo>
                  <a:pt x="0" y="124"/>
                </a:lnTo>
                <a:lnTo>
                  <a:pt x="0" y="123"/>
                </a:lnTo>
                <a:lnTo>
                  <a:pt x="1" y="122"/>
                </a:lnTo>
                <a:lnTo>
                  <a:pt x="1" y="121"/>
                </a:lnTo>
                <a:lnTo>
                  <a:pt x="2" y="121"/>
                </a:lnTo>
                <a:lnTo>
                  <a:pt x="3" y="119"/>
                </a:lnTo>
                <a:lnTo>
                  <a:pt x="4" y="118"/>
                </a:lnTo>
                <a:lnTo>
                  <a:pt x="6" y="117"/>
                </a:lnTo>
                <a:lnTo>
                  <a:pt x="8" y="115"/>
                </a:lnTo>
                <a:lnTo>
                  <a:pt x="9" y="114"/>
                </a:lnTo>
                <a:lnTo>
                  <a:pt x="10" y="113"/>
                </a:lnTo>
                <a:lnTo>
                  <a:pt x="11" y="112"/>
                </a:lnTo>
                <a:lnTo>
                  <a:pt x="12" y="111"/>
                </a:lnTo>
                <a:lnTo>
                  <a:pt x="13" y="110"/>
                </a:lnTo>
                <a:lnTo>
                  <a:pt x="13" y="109"/>
                </a:lnTo>
                <a:lnTo>
                  <a:pt x="13" y="108"/>
                </a:lnTo>
                <a:lnTo>
                  <a:pt x="13" y="107"/>
                </a:lnTo>
                <a:lnTo>
                  <a:pt x="13" y="106"/>
                </a:lnTo>
                <a:lnTo>
                  <a:pt x="13" y="106"/>
                </a:lnTo>
                <a:lnTo>
                  <a:pt x="13" y="105"/>
                </a:lnTo>
                <a:lnTo>
                  <a:pt x="13" y="103"/>
                </a:lnTo>
                <a:lnTo>
                  <a:pt x="12" y="100"/>
                </a:lnTo>
                <a:lnTo>
                  <a:pt x="11" y="98"/>
                </a:lnTo>
                <a:lnTo>
                  <a:pt x="11" y="96"/>
                </a:lnTo>
                <a:lnTo>
                  <a:pt x="10" y="92"/>
                </a:lnTo>
                <a:lnTo>
                  <a:pt x="10" y="91"/>
                </a:lnTo>
                <a:lnTo>
                  <a:pt x="9" y="89"/>
                </a:lnTo>
                <a:lnTo>
                  <a:pt x="8" y="88"/>
                </a:lnTo>
                <a:lnTo>
                  <a:pt x="8" y="87"/>
                </a:lnTo>
                <a:lnTo>
                  <a:pt x="6" y="85"/>
                </a:lnTo>
                <a:lnTo>
                  <a:pt x="6" y="84"/>
                </a:lnTo>
                <a:lnTo>
                  <a:pt x="5" y="84"/>
                </a:lnTo>
                <a:lnTo>
                  <a:pt x="5" y="83"/>
                </a:lnTo>
                <a:lnTo>
                  <a:pt x="5" y="83"/>
                </a:lnTo>
                <a:lnTo>
                  <a:pt x="6" y="83"/>
                </a:lnTo>
                <a:lnTo>
                  <a:pt x="6" y="82"/>
                </a:lnTo>
                <a:lnTo>
                  <a:pt x="6" y="82"/>
                </a:lnTo>
                <a:lnTo>
                  <a:pt x="7" y="82"/>
                </a:lnTo>
                <a:lnTo>
                  <a:pt x="7" y="82"/>
                </a:lnTo>
                <a:lnTo>
                  <a:pt x="9" y="82"/>
                </a:lnTo>
                <a:lnTo>
                  <a:pt x="11" y="82"/>
                </a:lnTo>
                <a:lnTo>
                  <a:pt x="12" y="82"/>
                </a:lnTo>
                <a:lnTo>
                  <a:pt x="17" y="81"/>
                </a:lnTo>
                <a:lnTo>
                  <a:pt x="20" y="81"/>
                </a:lnTo>
                <a:lnTo>
                  <a:pt x="23" y="81"/>
                </a:lnTo>
                <a:lnTo>
                  <a:pt x="26" y="81"/>
                </a:lnTo>
                <a:lnTo>
                  <a:pt x="28" y="81"/>
                </a:lnTo>
                <a:lnTo>
                  <a:pt x="30" y="82"/>
                </a:lnTo>
                <a:lnTo>
                  <a:pt x="31" y="82"/>
                </a:lnTo>
                <a:lnTo>
                  <a:pt x="33" y="83"/>
                </a:lnTo>
                <a:lnTo>
                  <a:pt x="34" y="83"/>
                </a:lnTo>
                <a:lnTo>
                  <a:pt x="35" y="84"/>
                </a:lnTo>
                <a:lnTo>
                  <a:pt x="36" y="85"/>
                </a:lnTo>
                <a:lnTo>
                  <a:pt x="37" y="86"/>
                </a:lnTo>
                <a:lnTo>
                  <a:pt x="38" y="87"/>
                </a:lnTo>
                <a:lnTo>
                  <a:pt x="39" y="89"/>
                </a:lnTo>
                <a:lnTo>
                  <a:pt x="40" y="91"/>
                </a:lnTo>
                <a:lnTo>
                  <a:pt x="41" y="92"/>
                </a:lnTo>
                <a:lnTo>
                  <a:pt x="41" y="93"/>
                </a:lnTo>
                <a:lnTo>
                  <a:pt x="42" y="94"/>
                </a:lnTo>
                <a:lnTo>
                  <a:pt x="42" y="99"/>
                </a:lnTo>
                <a:lnTo>
                  <a:pt x="43" y="101"/>
                </a:lnTo>
                <a:lnTo>
                  <a:pt x="44" y="106"/>
                </a:lnTo>
                <a:lnTo>
                  <a:pt x="45" y="107"/>
                </a:lnTo>
                <a:lnTo>
                  <a:pt x="45" y="109"/>
                </a:lnTo>
                <a:lnTo>
                  <a:pt x="46" y="110"/>
                </a:lnTo>
                <a:lnTo>
                  <a:pt x="46" y="111"/>
                </a:lnTo>
                <a:lnTo>
                  <a:pt x="47" y="112"/>
                </a:lnTo>
                <a:lnTo>
                  <a:pt x="48" y="113"/>
                </a:lnTo>
                <a:lnTo>
                  <a:pt x="49" y="113"/>
                </a:lnTo>
                <a:lnTo>
                  <a:pt x="51" y="114"/>
                </a:lnTo>
                <a:lnTo>
                  <a:pt x="52" y="115"/>
                </a:lnTo>
                <a:lnTo>
                  <a:pt x="53" y="115"/>
                </a:lnTo>
                <a:lnTo>
                  <a:pt x="60" y="118"/>
                </a:lnTo>
                <a:lnTo>
                  <a:pt x="61" y="118"/>
                </a:lnTo>
                <a:lnTo>
                  <a:pt x="62" y="119"/>
                </a:lnTo>
                <a:lnTo>
                  <a:pt x="64" y="119"/>
                </a:lnTo>
                <a:lnTo>
                  <a:pt x="64" y="120"/>
                </a:lnTo>
                <a:lnTo>
                  <a:pt x="65" y="121"/>
                </a:lnTo>
                <a:lnTo>
                  <a:pt x="66" y="122"/>
                </a:lnTo>
                <a:lnTo>
                  <a:pt x="66" y="123"/>
                </a:lnTo>
                <a:lnTo>
                  <a:pt x="66" y="124"/>
                </a:lnTo>
                <a:lnTo>
                  <a:pt x="66" y="125"/>
                </a:lnTo>
                <a:lnTo>
                  <a:pt x="66" y="126"/>
                </a:lnTo>
                <a:lnTo>
                  <a:pt x="66" y="126"/>
                </a:lnTo>
                <a:lnTo>
                  <a:pt x="66" y="127"/>
                </a:lnTo>
                <a:lnTo>
                  <a:pt x="65" y="127"/>
                </a:lnTo>
                <a:lnTo>
                  <a:pt x="64" y="128"/>
                </a:lnTo>
                <a:lnTo>
                  <a:pt x="63" y="128"/>
                </a:lnTo>
                <a:lnTo>
                  <a:pt x="63" y="129"/>
                </a:lnTo>
                <a:lnTo>
                  <a:pt x="63" y="130"/>
                </a:lnTo>
                <a:lnTo>
                  <a:pt x="62" y="130"/>
                </a:lnTo>
                <a:lnTo>
                  <a:pt x="62" y="131"/>
                </a:lnTo>
                <a:lnTo>
                  <a:pt x="62" y="132"/>
                </a:lnTo>
                <a:lnTo>
                  <a:pt x="63" y="133"/>
                </a:lnTo>
                <a:lnTo>
                  <a:pt x="63" y="134"/>
                </a:lnTo>
                <a:lnTo>
                  <a:pt x="64" y="136"/>
                </a:lnTo>
                <a:lnTo>
                  <a:pt x="65" y="137"/>
                </a:lnTo>
                <a:lnTo>
                  <a:pt x="67" y="138"/>
                </a:lnTo>
                <a:lnTo>
                  <a:pt x="68" y="140"/>
                </a:lnTo>
                <a:lnTo>
                  <a:pt x="72" y="143"/>
                </a:lnTo>
                <a:lnTo>
                  <a:pt x="73" y="144"/>
                </a:lnTo>
                <a:lnTo>
                  <a:pt x="74" y="145"/>
                </a:lnTo>
                <a:lnTo>
                  <a:pt x="75" y="146"/>
                </a:lnTo>
                <a:lnTo>
                  <a:pt x="76" y="149"/>
                </a:lnTo>
                <a:lnTo>
                  <a:pt x="77" y="150"/>
                </a:lnTo>
                <a:lnTo>
                  <a:pt x="77" y="150"/>
                </a:lnTo>
                <a:lnTo>
                  <a:pt x="77" y="151"/>
                </a:lnTo>
                <a:lnTo>
                  <a:pt x="77" y="152"/>
                </a:lnTo>
                <a:lnTo>
                  <a:pt x="76" y="155"/>
                </a:lnTo>
                <a:lnTo>
                  <a:pt x="76" y="159"/>
                </a:lnTo>
                <a:lnTo>
                  <a:pt x="76" y="161"/>
                </a:lnTo>
                <a:lnTo>
                  <a:pt x="75" y="164"/>
                </a:lnTo>
                <a:lnTo>
                  <a:pt x="75" y="165"/>
                </a:lnTo>
                <a:lnTo>
                  <a:pt x="75" y="166"/>
                </a:lnTo>
                <a:lnTo>
                  <a:pt x="75" y="167"/>
                </a:lnTo>
                <a:lnTo>
                  <a:pt x="75" y="167"/>
                </a:lnTo>
                <a:lnTo>
                  <a:pt x="76" y="169"/>
                </a:lnTo>
                <a:lnTo>
                  <a:pt x="76" y="171"/>
                </a:lnTo>
                <a:lnTo>
                  <a:pt x="77" y="173"/>
                </a:lnTo>
                <a:lnTo>
                  <a:pt x="79" y="175"/>
                </a:lnTo>
                <a:lnTo>
                  <a:pt x="80" y="177"/>
                </a:lnTo>
                <a:lnTo>
                  <a:pt x="81" y="177"/>
                </a:lnTo>
                <a:lnTo>
                  <a:pt x="81" y="178"/>
                </a:lnTo>
                <a:lnTo>
                  <a:pt x="82" y="178"/>
                </a:lnTo>
                <a:lnTo>
                  <a:pt x="83" y="179"/>
                </a:lnTo>
                <a:lnTo>
                  <a:pt x="84" y="179"/>
                </a:lnTo>
                <a:lnTo>
                  <a:pt x="85" y="180"/>
                </a:lnTo>
                <a:lnTo>
                  <a:pt x="87" y="180"/>
                </a:lnTo>
                <a:lnTo>
                  <a:pt x="88" y="181"/>
                </a:lnTo>
                <a:lnTo>
                  <a:pt x="89" y="181"/>
                </a:lnTo>
                <a:lnTo>
                  <a:pt x="90" y="181"/>
                </a:lnTo>
                <a:lnTo>
                  <a:pt x="91" y="181"/>
                </a:lnTo>
                <a:lnTo>
                  <a:pt x="92" y="181"/>
                </a:lnTo>
                <a:lnTo>
                  <a:pt x="93" y="180"/>
                </a:lnTo>
                <a:lnTo>
                  <a:pt x="93" y="180"/>
                </a:lnTo>
                <a:lnTo>
                  <a:pt x="94" y="180"/>
                </a:lnTo>
                <a:lnTo>
                  <a:pt x="94" y="179"/>
                </a:lnTo>
                <a:lnTo>
                  <a:pt x="94" y="178"/>
                </a:lnTo>
                <a:lnTo>
                  <a:pt x="95" y="175"/>
                </a:lnTo>
                <a:lnTo>
                  <a:pt x="95" y="172"/>
                </a:lnTo>
                <a:lnTo>
                  <a:pt x="96" y="170"/>
                </a:lnTo>
                <a:lnTo>
                  <a:pt x="96" y="169"/>
                </a:lnTo>
                <a:lnTo>
                  <a:pt x="96" y="167"/>
                </a:lnTo>
                <a:lnTo>
                  <a:pt x="95" y="165"/>
                </a:lnTo>
                <a:lnTo>
                  <a:pt x="95" y="162"/>
                </a:lnTo>
                <a:lnTo>
                  <a:pt x="95" y="161"/>
                </a:lnTo>
                <a:lnTo>
                  <a:pt x="95" y="159"/>
                </a:lnTo>
                <a:lnTo>
                  <a:pt x="95" y="157"/>
                </a:lnTo>
                <a:lnTo>
                  <a:pt x="95" y="154"/>
                </a:lnTo>
                <a:lnTo>
                  <a:pt x="96" y="150"/>
                </a:lnTo>
                <a:lnTo>
                  <a:pt x="96" y="146"/>
                </a:lnTo>
                <a:lnTo>
                  <a:pt x="97" y="144"/>
                </a:lnTo>
                <a:lnTo>
                  <a:pt x="97" y="142"/>
                </a:lnTo>
                <a:lnTo>
                  <a:pt x="97" y="141"/>
                </a:lnTo>
                <a:lnTo>
                  <a:pt x="98" y="140"/>
                </a:lnTo>
                <a:lnTo>
                  <a:pt x="98" y="140"/>
                </a:lnTo>
                <a:lnTo>
                  <a:pt x="99" y="139"/>
                </a:lnTo>
                <a:lnTo>
                  <a:pt x="99" y="139"/>
                </a:lnTo>
                <a:lnTo>
                  <a:pt x="100" y="138"/>
                </a:lnTo>
                <a:lnTo>
                  <a:pt x="102" y="138"/>
                </a:lnTo>
                <a:lnTo>
                  <a:pt x="103" y="137"/>
                </a:lnTo>
                <a:lnTo>
                  <a:pt x="104" y="137"/>
                </a:lnTo>
                <a:lnTo>
                  <a:pt x="104" y="137"/>
                </a:lnTo>
                <a:lnTo>
                  <a:pt x="105" y="136"/>
                </a:lnTo>
                <a:lnTo>
                  <a:pt x="105" y="135"/>
                </a:lnTo>
                <a:lnTo>
                  <a:pt x="105" y="134"/>
                </a:lnTo>
                <a:lnTo>
                  <a:pt x="106" y="133"/>
                </a:lnTo>
                <a:lnTo>
                  <a:pt x="106" y="132"/>
                </a:lnTo>
                <a:lnTo>
                  <a:pt x="106" y="129"/>
                </a:lnTo>
                <a:lnTo>
                  <a:pt x="106" y="128"/>
                </a:lnTo>
                <a:lnTo>
                  <a:pt x="107" y="126"/>
                </a:lnTo>
                <a:lnTo>
                  <a:pt x="107" y="124"/>
                </a:lnTo>
                <a:lnTo>
                  <a:pt x="108" y="122"/>
                </a:lnTo>
                <a:lnTo>
                  <a:pt x="109" y="120"/>
                </a:lnTo>
                <a:lnTo>
                  <a:pt x="110" y="117"/>
                </a:lnTo>
                <a:lnTo>
                  <a:pt x="111" y="115"/>
                </a:lnTo>
                <a:lnTo>
                  <a:pt x="112" y="114"/>
                </a:lnTo>
                <a:lnTo>
                  <a:pt x="113" y="113"/>
                </a:lnTo>
                <a:lnTo>
                  <a:pt x="115" y="110"/>
                </a:lnTo>
                <a:lnTo>
                  <a:pt x="117" y="108"/>
                </a:lnTo>
                <a:lnTo>
                  <a:pt x="121" y="104"/>
                </a:lnTo>
                <a:lnTo>
                  <a:pt x="123" y="103"/>
                </a:lnTo>
                <a:lnTo>
                  <a:pt x="124" y="102"/>
                </a:lnTo>
                <a:lnTo>
                  <a:pt x="125" y="100"/>
                </a:lnTo>
                <a:lnTo>
                  <a:pt x="126" y="98"/>
                </a:lnTo>
                <a:lnTo>
                  <a:pt x="126" y="96"/>
                </a:lnTo>
                <a:lnTo>
                  <a:pt x="128" y="92"/>
                </a:lnTo>
                <a:lnTo>
                  <a:pt x="129" y="90"/>
                </a:lnTo>
                <a:lnTo>
                  <a:pt x="129" y="89"/>
                </a:lnTo>
                <a:lnTo>
                  <a:pt x="130" y="88"/>
                </a:lnTo>
                <a:lnTo>
                  <a:pt x="130" y="87"/>
                </a:lnTo>
                <a:lnTo>
                  <a:pt x="131" y="86"/>
                </a:lnTo>
                <a:lnTo>
                  <a:pt x="132" y="86"/>
                </a:lnTo>
                <a:lnTo>
                  <a:pt x="133" y="85"/>
                </a:lnTo>
                <a:lnTo>
                  <a:pt x="134" y="84"/>
                </a:lnTo>
                <a:lnTo>
                  <a:pt x="138" y="82"/>
                </a:lnTo>
                <a:lnTo>
                  <a:pt x="139" y="81"/>
                </a:lnTo>
                <a:lnTo>
                  <a:pt x="140" y="81"/>
                </a:lnTo>
                <a:lnTo>
                  <a:pt x="141" y="80"/>
                </a:lnTo>
                <a:lnTo>
                  <a:pt x="142" y="79"/>
                </a:lnTo>
                <a:lnTo>
                  <a:pt x="145" y="75"/>
                </a:lnTo>
                <a:lnTo>
                  <a:pt x="147" y="74"/>
                </a:lnTo>
                <a:lnTo>
                  <a:pt x="149" y="72"/>
                </a:lnTo>
                <a:lnTo>
                  <a:pt x="151" y="71"/>
                </a:lnTo>
                <a:lnTo>
                  <a:pt x="153" y="69"/>
                </a:lnTo>
                <a:lnTo>
                  <a:pt x="155" y="68"/>
                </a:lnTo>
                <a:lnTo>
                  <a:pt x="157" y="67"/>
                </a:lnTo>
                <a:lnTo>
                  <a:pt x="160" y="67"/>
                </a:lnTo>
                <a:lnTo>
                  <a:pt x="161" y="66"/>
                </a:lnTo>
                <a:lnTo>
                  <a:pt x="162" y="66"/>
                </a:lnTo>
                <a:lnTo>
                  <a:pt x="162" y="65"/>
                </a:lnTo>
                <a:lnTo>
                  <a:pt x="163" y="64"/>
                </a:lnTo>
                <a:lnTo>
                  <a:pt x="163" y="64"/>
                </a:lnTo>
                <a:lnTo>
                  <a:pt x="164" y="63"/>
                </a:lnTo>
                <a:lnTo>
                  <a:pt x="164" y="62"/>
                </a:lnTo>
                <a:lnTo>
                  <a:pt x="165" y="60"/>
                </a:lnTo>
                <a:lnTo>
                  <a:pt x="166" y="56"/>
                </a:lnTo>
                <a:lnTo>
                  <a:pt x="167" y="54"/>
                </a:lnTo>
                <a:lnTo>
                  <a:pt x="167" y="53"/>
                </a:lnTo>
                <a:lnTo>
                  <a:pt x="168" y="50"/>
                </a:lnTo>
                <a:lnTo>
                  <a:pt x="170" y="48"/>
                </a:lnTo>
                <a:lnTo>
                  <a:pt x="172" y="45"/>
                </a:lnTo>
                <a:lnTo>
                  <a:pt x="173" y="44"/>
                </a:lnTo>
                <a:lnTo>
                  <a:pt x="174" y="43"/>
                </a:lnTo>
                <a:lnTo>
                  <a:pt x="175" y="42"/>
                </a:lnTo>
                <a:lnTo>
                  <a:pt x="176" y="41"/>
                </a:lnTo>
                <a:lnTo>
                  <a:pt x="178" y="40"/>
                </a:lnTo>
                <a:lnTo>
                  <a:pt x="178" y="39"/>
                </a:lnTo>
                <a:lnTo>
                  <a:pt x="179" y="39"/>
                </a:lnTo>
                <a:lnTo>
                  <a:pt x="182" y="38"/>
                </a:lnTo>
                <a:lnTo>
                  <a:pt x="185" y="37"/>
                </a:lnTo>
                <a:lnTo>
                  <a:pt x="189" y="36"/>
                </a:lnTo>
                <a:lnTo>
                  <a:pt x="195" y="35"/>
                </a:lnTo>
                <a:lnTo>
                  <a:pt x="198" y="34"/>
                </a:lnTo>
                <a:lnTo>
                  <a:pt x="205" y="32"/>
                </a:lnTo>
                <a:lnTo>
                  <a:pt x="213" y="31"/>
                </a:lnTo>
                <a:lnTo>
                  <a:pt x="218" y="29"/>
                </a:lnTo>
                <a:lnTo>
                  <a:pt x="220" y="29"/>
                </a:lnTo>
                <a:lnTo>
                  <a:pt x="221" y="29"/>
                </a:lnTo>
                <a:lnTo>
                  <a:pt x="223" y="28"/>
                </a:lnTo>
                <a:lnTo>
                  <a:pt x="225" y="28"/>
                </a:lnTo>
                <a:lnTo>
                  <a:pt x="228" y="28"/>
                </a:lnTo>
                <a:lnTo>
                  <a:pt x="233" y="29"/>
                </a:lnTo>
                <a:lnTo>
                  <a:pt x="240" y="29"/>
                </a:lnTo>
                <a:lnTo>
                  <a:pt x="242" y="30"/>
                </a:lnTo>
                <a:lnTo>
                  <a:pt x="244" y="30"/>
                </a:lnTo>
                <a:lnTo>
                  <a:pt x="245" y="31"/>
                </a:lnTo>
                <a:lnTo>
                  <a:pt x="247" y="31"/>
                </a:lnTo>
                <a:lnTo>
                  <a:pt x="251" y="33"/>
                </a:lnTo>
                <a:lnTo>
                  <a:pt x="253" y="34"/>
                </a:lnTo>
                <a:lnTo>
                  <a:pt x="254" y="34"/>
                </a:lnTo>
                <a:lnTo>
                  <a:pt x="255" y="35"/>
                </a:lnTo>
                <a:lnTo>
                  <a:pt x="255" y="35"/>
                </a:lnTo>
                <a:lnTo>
                  <a:pt x="256" y="34"/>
                </a:lnTo>
                <a:lnTo>
                  <a:pt x="257" y="34"/>
                </a:lnTo>
                <a:lnTo>
                  <a:pt x="258" y="34"/>
                </a:lnTo>
                <a:lnTo>
                  <a:pt x="258" y="33"/>
                </a:lnTo>
                <a:lnTo>
                  <a:pt x="259" y="33"/>
                </a:lnTo>
                <a:lnTo>
                  <a:pt x="269" y="21"/>
                </a:lnTo>
                <a:lnTo>
                  <a:pt x="270" y="20"/>
                </a:lnTo>
                <a:lnTo>
                  <a:pt x="272" y="19"/>
                </a:lnTo>
                <a:lnTo>
                  <a:pt x="273" y="18"/>
                </a:lnTo>
                <a:lnTo>
                  <a:pt x="274" y="17"/>
                </a:lnTo>
                <a:lnTo>
                  <a:pt x="277" y="15"/>
                </a:lnTo>
                <a:lnTo>
                  <a:pt x="279" y="14"/>
                </a:lnTo>
                <a:lnTo>
                  <a:pt x="282" y="13"/>
                </a:lnTo>
                <a:lnTo>
                  <a:pt x="285" y="12"/>
                </a:lnTo>
                <a:lnTo>
                  <a:pt x="288" y="11"/>
                </a:lnTo>
                <a:lnTo>
                  <a:pt x="289" y="10"/>
                </a:lnTo>
                <a:lnTo>
                  <a:pt x="291" y="10"/>
                </a:lnTo>
                <a:lnTo>
                  <a:pt x="292" y="10"/>
                </a:lnTo>
                <a:lnTo>
                  <a:pt x="293" y="10"/>
                </a:lnTo>
                <a:lnTo>
                  <a:pt x="294" y="10"/>
                </a:lnTo>
                <a:lnTo>
                  <a:pt x="294" y="10"/>
                </a:lnTo>
                <a:lnTo>
                  <a:pt x="295" y="11"/>
                </a:lnTo>
                <a:lnTo>
                  <a:pt x="298" y="12"/>
                </a:lnTo>
                <a:lnTo>
                  <a:pt x="299" y="12"/>
                </a:lnTo>
                <a:lnTo>
                  <a:pt x="300" y="12"/>
                </a:lnTo>
                <a:lnTo>
                  <a:pt x="300" y="12"/>
                </a:lnTo>
                <a:lnTo>
                  <a:pt x="301" y="12"/>
                </a:lnTo>
                <a:lnTo>
                  <a:pt x="301" y="12"/>
                </a:lnTo>
                <a:lnTo>
                  <a:pt x="301" y="12"/>
                </a:lnTo>
                <a:lnTo>
                  <a:pt x="302" y="11"/>
                </a:lnTo>
                <a:lnTo>
                  <a:pt x="302" y="10"/>
                </a:lnTo>
                <a:lnTo>
                  <a:pt x="303" y="10"/>
                </a:lnTo>
                <a:lnTo>
                  <a:pt x="305" y="4"/>
                </a:lnTo>
                <a:lnTo>
                  <a:pt x="307" y="1"/>
                </a:lnTo>
                <a:lnTo>
                  <a:pt x="307" y="0"/>
                </a:lnTo>
                <a:lnTo>
                  <a:pt x="308" y="1"/>
                </a:lnTo>
                <a:close/>
              </a:path>
            </a:pathLst>
          </a:custGeom>
          <a:solidFill>
            <a:srgbClr val="A2A2A2"/>
          </a:solidFill>
          <a:ln w="26988">
            <a:solidFill>
              <a:srgbClr val="FFFFF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334" name="Freeform 271">
            <a:extLst>
              <a:ext uri="{FF2B5EF4-FFF2-40B4-BE49-F238E27FC236}">
                <a16:creationId xmlns:a16="http://schemas.microsoft.com/office/drawing/2014/main" id="{93079C9F-75CC-4C77-B785-2ECAA10A449D}"/>
              </a:ext>
            </a:extLst>
          </p:cNvPr>
          <p:cNvSpPr>
            <a:spLocks/>
          </p:cNvSpPr>
          <p:nvPr/>
        </p:nvSpPr>
        <p:spPr bwMode="auto">
          <a:xfrm>
            <a:off x="7744426" y="1500542"/>
            <a:ext cx="728618" cy="645056"/>
          </a:xfrm>
          <a:custGeom>
            <a:avLst/>
            <a:gdLst>
              <a:gd name="T0" fmla="*/ 616 w 715"/>
              <a:gd name="T1" fmla="*/ 21 h 633"/>
              <a:gd name="T2" fmla="*/ 651 w 715"/>
              <a:gd name="T3" fmla="*/ 12 h 633"/>
              <a:gd name="T4" fmla="*/ 670 w 715"/>
              <a:gd name="T5" fmla="*/ 31 h 633"/>
              <a:gd name="T6" fmla="*/ 689 w 715"/>
              <a:gd name="T7" fmla="*/ 67 h 633"/>
              <a:gd name="T8" fmla="*/ 693 w 715"/>
              <a:gd name="T9" fmla="*/ 90 h 633"/>
              <a:gd name="T10" fmla="*/ 706 w 715"/>
              <a:gd name="T11" fmla="*/ 120 h 633"/>
              <a:gd name="T12" fmla="*/ 680 w 715"/>
              <a:gd name="T13" fmla="*/ 154 h 633"/>
              <a:gd name="T14" fmla="*/ 650 w 715"/>
              <a:gd name="T15" fmla="*/ 162 h 633"/>
              <a:gd name="T16" fmla="*/ 632 w 715"/>
              <a:gd name="T17" fmla="*/ 180 h 633"/>
              <a:gd name="T18" fmla="*/ 618 w 715"/>
              <a:gd name="T19" fmla="*/ 210 h 633"/>
              <a:gd name="T20" fmla="*/ 591 w 715"/>
              <a:gd name="T21" fmla="*/ 249 h 633"/>
              <a:gd name="T22" fmla="*/ 603 w 715"/>
              <a:gd name="T23" fmla="*/ 296 h 633"/>
              <a:gd name="T24" fmla="*/ 638 w 715"/>
              <a:gd name="T25" fmla="*/ 350 h 633"/>
              <a:gd name="T26" fmla="*/ 637 w 715"/>
              <a:gd name="T27" fmla="*/ 367 h 633"/>
              <a:gd name="T28" fmla="*/ 631 w 715"/>
              <a:gd name="T29" fmla="*/ 397 h 633"/>
              <a:gd name="T30" fmla="*/ 601 w 715"/>
              <a:gd name="T31" fmla="*/ 410 h 633"/>
              <a:gd name="T32" fmla="*/ 598 w 715"/>
              <a:gd name="T33" fmla="*/ 437 h 633"/>
              <a:gd name="T34" fmla="*/ 578 w 715"/>
              <a:gd name="T35" fmla="*/ 459 h 633"/>
              <a:gd name="T36" fmla="*/ 526 w 715"/>
              <a:gd name="T37" fmla="*/ 469 h 633"/>
              <a:gd name="T38" fmla="*/ 457 w 715"/>
              <a:gd name="T39" fmla="*/ 465 h 633"/>
              <a:gd name="T40" fmla="*/ 435 w 715"/>
              <a:gd name="T41" fmla="*/ 486 h 633"/>
              <a:gd name="T42" fmla="*/ 415 w 715"/>
              <a:gd name="T43" fmla="*/ 503 h 633"/>
              <a:gd name="T44" fmla="*/ 379 w 715"/>
              <a:gd name="T45" fmla="*/ 527 h 633"/>
              <a:gd name="T46" fmla="*/ 353 w 715"/>
              <a:gd name="T47" fmla="*/ 524 h 633"/>
              <a:gd name="T48" fmla="*/ 310 w 715"/>
              <a:gd name="T49" fmla="*/ 541 h 633"/>
              <a:gd name="T50" fmla="*/ 276 w 715"/>
              <a:gd name="T51" fmla="*/ 557 h 633"/>
              <a:gd name="T52" fmla="*/ 233 w 715"/>
              <a:gd name="T53" fmla="*/ 574 h 633"/>
              <a:gd name="T54" fmla="*/ 220 w 715"/>
              <a:gd name="T55" fmla="*/ 602 h 633"/>
              <a:gd name="T56" fmla="*/ 195 w 715"/>
              <a:gd name="T57" fmla="*/ 619 h 633"/>
              <a:gd name="T58" fmla="*/ 174 w 715"/>
              <a:gd name="T59" fmla="*/ 632 h 633"/>
              <a:gd name="T60" fmla="*/ 155 w 715"/>
              <a:gd name="T61" fmla="*/ 624 h 633"/>
              <a:gd name="T62" fmla="*/ 144 w 715"/>
              <a:gd name="T63" fmla="*/ 619 h 633"/>
              <a:gd name="T64" fmla="*/ 118 w 715"/>
              <a:gd name="T65" fmla="*/ 597 h 633"/>
              <a:gd name="T66" fmla="*/ 135 w 715"/>
              <a:gd name="T67" fmla="*/ 590 h 633"/>
              <a:gd name="T68" fmla="*/ 127 w 715"/>
              <a:gd name="T69" fmla="*/ 551 h 633"/>
              <a:gd name="T70" fmla="*/ 117 w 715"/>
              <a:gd name="T71" fmla="*/ 519 h 633"/>
              <a:gd name="T72" fmla="*/ 118 w 715"/>
              <a:gd name="T73" fmla="*/ 471 h 633"/>
              <a:gd name="T74" fmla="*/ 98 w 715"/>
              <a:gd name="T75" fmla="*/ 451 h 633"/>
              <a:gd name="T76" fmla="*/ 64 w 715"/>
              <a:gd name="T77" fmla="*/ 448 h 633"/>
              <a:gd name="T78" fmla="*/ 39 w 715"/>
              <a:gd name="T79" fmla="*/ 427 h 633"/>
              <a:gd name="T80" fmla="*/ 9 w 715"/>
              <a:gd name="T81" fmla="*/ 409 h 633"/>
              <a:gd name="T82" fmla="*/ 37 w 715"/>
              <a:gd name="T83" fmla="*/ 354 h 633"/>
              <a:gd name="T84" fmla="*/ 77 w 715"/>
              <a:gd name="T85" fmla="*/ 348 h 633"/>
              <a:gd name="T86" fmla="*/ 111 w 715"/>
              <a:gd name="T87" fmla="*/ 341 h 633"/>
              <a:gd name="T88" fmla="*/ 133 w 715"/>
              <a:gd name="T89" fmla="*/ 297 h 633"/>
              <a:gd name="T90" fmla="*/ 158 w 715"/>
              <a:gd name="T91" fmla="*/ 301 h 633"/>
              <a:gd name="T92" fmla="*/ 184 w 715"/>
              <a:gd name="T93" fmla="*/ 264 h 633"/>
              <a:gd name="T94" fmla="*/ 212 w 715"/>
              <a:gd name="T95" fmla="*/ 287 h 633"/>
              <a:gd name="T96" fmla="*/ 244 w 715"/>
              <a:gd name="T97" fmla="*/ 260 h 633"/>
              <a:gd name="T98" fmla="*/ 252 w 715"/>
              <a:gd name="T99" fmla="*/ 225 h 633"/>
              <a:gd name="T100" fmla="*/ 295 w 715"/>
              <a:gd name="T101" fmla="*/ 212 h 633"/>
              <a:gd name="T102" fmla="*/ 328 w 715"/>
              <a:gd name="T103" fmla="*/ 212 h 633"/>
              <a:gd name="T104" fmla="*/ 383 w 715"/>
              <a:gd name="T105" fmla="*/ 211 h 633"/>
              <a:gd name="T106" fmla="*/ 401 w 715"/>
              <a:gd name="T107" fmla="*/ 180 h 633"/>
              <a:gd name="T108" fmla="*/ 435 w 715"/>
              <a:gd name="T109" fmla="*/ 158 h 633"/>
              <a:gd name="T110" fmla="*/ 485 w 715"/>
              <a:gd name="T111" fmla="*/ 150 h 633"/>
              <a:gd name="T112" fmla="*/ 549 w 715"/>
              <a:gd name="T113" fmla="*/ 110 h 633"/>
              <a:gd name="T114" fmla="*/ 599 w 715"/>
              <a:gd name="T115" fmla="*/ 103 h 633"/>
              <a:gd name="T116" fmla="*/ 606 w 715"/>
              <a:gd name="T117" fmla="*/ 78 h 633"/>
              <a:gd name="T118" fmla="*/ 577 w 715"/>
              <a:gd name="T119" fmla="*/ 56 h 633"/>
              <a:gd name="T120" fmla="*/ 557 w 715"/>
              <a:gd name="T121" fmla="*/ 43 h 633"/>
              <a:gd name="T122" fmla="*/ 566 w 715"/>
              <a:gd name="T123" fmla="*/ 8 h 6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715" h="633">
                <a:moveTo>
                  <a:pt x="573" y="0"/>
                </a:moveTo>
                <a:lnTo>
                  <a:pt x="574" y="0"/>
                </a:lnTo>
                <a:lnTo>
                  <a:pt x="575" y="1"/>
                </a:lnTo>
                <a:lnTo>
                  <a:pt x="577" y="2"/>
                </a:lnTo>
                <a:lnTo>
                  <a:pt x="582" y="5"/>
                </a:lnTo>
                <a:lnTo>
                  <a:pt x="584" y="6"/>
                </a:lnTo>
                <a:lnTo>
                  <a:pt x="586" y="7"/>
                </a:lnTo>
                <a:lnTo>
                  <a:pt x="587" y="7"/>
                </a:lnTo>
                <a:lnTo>
                  <a:pt x="589" y="8"/>
                </a:lnTo>
                <a:lnTo>
                  <a:pt x="594" y="9"/>
                </a:lnTo>
                <a:lnTo>
                  <a:pt x="596" y="10"/>
                </a:lnTo>
                <a:lnTo>
                  <a:pt x="597" y="10"/>
                </a:lnTo>
                <a:lnTo>
                  <a:pt x="599" y="11"/>
                </a:lnTo>
                <a:lnTo>
                  <a:pt x="601" y="12"/>
                </a:lnTo>
                <a:lnTo>
                  <a:pt x="603" y="13"/>
                </a:lnTo>
                <a:lnTo>
                  <a:pt x="604" y="14"/>
                </a:lnTo>
                <a:lnTo>
                  <a:pt x="607" y="17"/>
                </a:lnTo>
                <a:lnTo>
                  <a:pt x="608" y="18"/>
                </a:lnTo>
                <a:lnTo>
                  <a:pt x="610" y="19"/>
                </a:lnTo>
                <a:lnTo>
                  <a:pt x="611" y="20"/>
                </a:lnTo>
                <a:lnTo>
                  <a:pt x="613" y="20"/>
                </a:lnTo>
                <a:lnTo>
                  <a:pt x="615" y="21"/>
                </a:lnTo>
                <a:lnTo>
                  <a:pt x="616" y="21"/>
                </a:lnTo>
                <a:lnTo>
                  <a:pt x="618" y="21"/>
                </a:lnTo>
                <a:lnTo>
                  <a:pt x="619" y="21"/>
                </a:lnTo>
                <a:lnTo>
                  <a:pt x="620" y="21"/>
                </a:lnTo>
                <a:lnTo>
                  <a:pt x="622" y="21"/>
                </a:lnTo>
                <a:lnTo>
                  <a:pt x="623" y="20"/>
                </a:lnTo>
                <a:lnTo>
                  <a:pt x="625" y="20"/>
                </a:lnTo>
                <a:lnTo>
                  <a:pt x="630" y="18"/>
                </a:lnTo>
                <a:lnTo>
                  <a:pt x="631" y="17"/>
                </a:lnTo>
                <a:lnTo>
                  <a:pt x="633" y="17"/>
                </a:lnTo>
                <a:lnTo>
                  <a:pt x="635" y="16"/>
                </a:lnTo>
                <a:lnTo>
                  <a:pt x="637" y="16"/>
                </a:lnTo>
                <a:lnTo>
                  <a:pt x="639" y="16"/>
                </a:lnTo>
                <a:lnTo>
                  <a:pt x="640" y="17"/>
                </a:lnTo>
                <a:lnTo>
                  <a:pt x="643" y="17"/>
                </a:lnTo>
                <a:lnTo>
                  <a:pt x="644" y="17"/>
                </a:lnTo>
                <a:lnTo>
                  <a:pt x="646" y="17"/>
                </a:lnTo>
                <a:lnTo>
                  <a:pt x="647" y="17"/>
                </a:lnTo>
                <a:lnTo>
                  <a:pt x="647" y="17"/>
                </a:lnTo>
                <a:lnTo>
                  <a:pt x="648" y="17"/>
                </a:lnTo>
                <a:lnTo>
                  <a:pt x="649" y="16"/>
                </a:lnTo>
                <a:lnTo>
                  <a:pt x="649" y="16"/>
                </a:lnTo>
                <a:lnTo>
                  <a:pt x="650" y="15"/>
                </a:lnTo>
                <a:lnTo>
                  <a:pt x="651" y="12"/>
                </a:lnTo>
                <a:lnTo>
                  <a:pt x="652" y="12"/>
                </a:lnTo>
                <a:lnTo>
                  <a:pt x="652" y="11"/>
                </a:lnTo>
                <a:lnTo>
                  <a:pt x="653" y="11"/>
                </a:lnTo>
                <a:lnTo>
                  <a:pt x="653" y="11"/>
                </a:lnTo>
                <a:lnTo>
                  <a:pt x="653" y="11"/>
                </a:lnTo>
                <a:lnTo>
                  <a:pt x="654" y="11"/>
                </a:lnTo>
                <a:lnTo>
                  <a:pt x="654" y="12"/>
                </a:lnTo>
                <a:lnTo>
                  <a:pt x="654" y="12"/>
                </a:lnTo>
                <a:lnTo>
                  <a:pt x="655" y="12"/>
                </a:lnTo>
                <a:lnTo>
                  <a:pt x="655" y="13"/>
                </a:lnTo>
                <a:lnTo>
                  <a:pt x="655" y="16"/>
                </a:lnTo>
                <a:lnTo>
                  <a:pt x="656" y="17"/>
                </a:lnTo>
                <a:lnTo>
                  <a:pt x="656" y="18"/>
                </a:lnTo>
                <a:lnTo>
                  <a:pt x="656" y="19"/>
                </a:lnTo>
                <a:lnTo>
                  <a:pt x="657" y="20"/>
                </a:lnTo>
                <a:lnTo>
                  <a:pt x="658" y="21"/>
                </a:lnTo>
                <a:lnTo>
                  <a:pt x="658" y="21"/>
                </a:lnTo>
                <a:lnTo>
                  <a:pt x="659" y="22"/>
                </a:lnTo>
                <a:lnTo>
                  <a:pt x="661" y="23"/>
                </a:lnTo>
                <a:lnTo>
                  <a:pt x="665" y="26"/>
                </a:lnTo>
                <a:lnTo>
                  <a:pt x="666" y="28"/>
                </a:lnTo>
                <a:lnTo>
                  <a:pt x="669" y="30"/>
                </a:lnTo>
                <a:lnTo>
                  <a:pt x="670" y="31"/>
                </a:lnTo>
                <a:lnTo>
                  <a:pt x="671" y="31"/>
                </a:lnTo>
                <a:lnTo>
                  <a:pt x="672" y="32"/>
                </a:lnTo>
                <a:lnTo>
                  <a:pt x="674" y="32"/>
                </a:lnTo>
                <a:lnTo>
                  <a:pt x="678" y="33"/>
                </a:lnTo>
                <a:lnTo>
                  <a:pt x="679" y="33"/>
                </a:lnTo>
                <a:lnTo>
                  <a:pt x="680" y="34"/>
                </a:lnTo>
                <a:lnTo>
                  <a:pt x="681" y="34"/>
                </a:lnTo>
                <a:lnTo>
                  <a:pt x="682" y="35"/>
                </a:lnTo>
                <a:lnTo>
                  <a:pt x="684" y="36"/>
                </a:lnTo>
                <a:lnTo>
                  <a:pt x="685" y="38"/>
                </a:lnTo>
                <a:lnTo>
                  <a:pt x="687" y="40"/>
                </a:lnTo>
                <a:lnTo>
                  <a:pt x="689" y="42"/>
                </a:lnTo>
                <a:lnTo>
                  <a:pt x="690" y="45"/>
                </a:lnTo>
                <a:lnTo>
                  <a:pt x="691" y="46"/>
                </a:lnTo>
                <a:lnTo>
                  <a:pt x="692" y="48"/>
                </a:lnTo>
                <a:lnTo>
                  <a:pt x="692" y="50"/>
                </a:lnTo>
                <a:lnTo>
                  <a:pt x="693" y="52"/>
                </a:lnTo>
                <a:lnTo>
                  <a:pt x="693" y="54"/>
                </a:lnTo>
                <a:lnTo>
                  <a:pt x="692" y="56"/>
                </a:lnTo>
                <a:lnTo>
                  <a:pt x="692" y="58"/>
                </a:lnTo>
                <a:lnTo>
                  <a:pt x="691" y="61"/>
                </a:lnTo>
                <a:lnTo>
                  <a:pt x="691" y="64"/>
                </a:lnTo>
                <a:lnTo>
                  <a:pt x="689" y="67"/>
                </a:lnTo>
                <a:lnTo>
                  <a:pt x="688" y="71"/>
                </a:lnTo>
                <a:lnTo>
                  <a:pt x="686" y="74"/>
                </a:lnTo>
                <a:lnTo>
                  <a:pt x="684" y="78"/>
                </a:lnTo>
                <a:lnTo>
                  <a:pt x="684" y="79"/>
                </a:lnTo>
                <a:lnTo>
                  <a:pt x="683" y="81"/>
                </a:lnTo>
                <a:lnTo>
                  <a:pt x="683" y="82"/>
                </a:lnTo>
                <a:lnTo>
                  <a:pt x="682" y="83"/>
                </a:lnTo>
                <a:lnTo>
                  <a:pt x="682" y="84"/>
                </a:lnTo>
                <a:lnTo>
                  <a:pt x="682" y="85"/>
                </a:lnTo>
                <a:lnTo>
                  <a:pt x="682" y="86"/>
                </a:lnTo>
                <a:lnTo>
                  <a:pt x="682" y="86"/>
                </a:lnTo>
                <a:lnTo>
                  <a:pt x="683" y="87"/>
                </a:lnTo>
                <a:lnTo>
                  <a:pt x="683" y="87"/>
                </a:lnTo>
                <a:lnTo>
                  <a:pt x="683" y="88"/>
                </a:lnTo>
                <a:lnTo>
                  <a:pt x="684" y="89"/>
                </a:lnTo>
                <a:lnTo>
                  <a:pt x="685" y="89"/>
                </a:lnTo>
                <a:lnTo>
                  <a:pt x="686" y="90"/>
                </a:lnTo>
                <a:lnTo>
                  <a:pt x="686" y="90"/>
                </a:lnTo>
                <a:lnTo>
                  <a:pt x="687" y="90"/>
                </a:lnTo>
                <a:lnTo>
                  <a:pt x="688" y="90"/>
                </a:lnTo>
                <a:lnTo>
                  <a:pt x="689" y="90"/>
                </a:lnTo>
                <a:lnTo>
                  <a:pt x="691" y="90"/>
                </a:lnTo>
                <a:lnTo>
                  <a:pt x="693" y="90"/>
                </a:lnTo>
                <a:lnTo>
                  <a:pt x="696" y="89"/>
                </a:lnTo>
                <a:lnTo>
                  <a:pt x="702" y="87"/>
                </a:lnTo>
                <a:lnTo>
                  <a:pt x="705" y="86"/>
                </a:lnTo>
                <a:lnTo>
                  <a:pt x="707" y="86"/>
                </a:lnTo>
                <a:lnTo>
                  <a:pt x="708" y="86"/>
                </a:lnTo>
                <a:lnTo>
                  <a:pt x="709" y="86"/>
                </a:lnTo>
                <a:lnTo>
                  <a:pt x="710" y="86"/>
                </a:lnTo>
                <a:lnTo>
                  <a:pt x="711" y="86"/>
                </a:lnTo>
                <a:lnTo>
                  <a:pt x="712" y="86"/>
                </a:lnTo>
                <a:lnTo>
                  <a:pt x="713" y="86"/>
                </a:lnTo>
                <a:lnTo>
                  <a:pt x="713" y="87"/>
                </a:lnTo>
                <a:lnTo>
                  <a:pt x="714" y="88"/>
                </a:lnTo>
                <a:lnTo>
                  <a:pt x="714" y="88"/>
                </a:lnTo>
                <a:lnTo>
                  <a:pt x="715" y="89"/>
                </a:lnTo>
                <a:lnTo>
                  <a:pt x="715" y="90"/>
                </a:lnTo>
                <a:lnTo>
                  <a:pt x="715" y="92"/>
                </a:lnTo>
                <a:lnTo>
                  <a:pt x="715" y="94"/>
                </a:lnTo>
                <a:lnTo>
                  <a:pt x="715" y="96"/>
                </a:lnTo>
                <a:lnTo>
                  <a:pt x="714" y="98"/>
                </a:lnTo>
                <a:lnTo>
                  <a:pt x="714" y="100"/>
                </a:lnTo>
                <a:lnTo>
                  <a:pt x="712" y="104"/>
                </a:lnTo>
                <a:lnTo>
                  <a:pt x="711" y="107"/>
                </a:lnTo>
                <a:lnTo>
                  <a:pt x="706" y="120"/>
                </a:lnTo>
                <a:lnTo>
                  <a:pt x="703" y="128"/>
                </a:lnTo>
                <a:lnTo>
                  <a:pt x="702" y="130"/>
                </a:lnTo>
                <a:lnTo>
                  <a:pt x="702" y="130"/>
                </a:lnTo>
                <a:lnTo>
                  <a:pt x="702" y="130"/>
                </a:lnTo>
                <a:lnTo>
                  <a:pt x="702" y="131"/>
                </a:lnTo>
                <a:lnTo>
                  <a:pt x="702" y="131"/>
                </a:lnTo>
                <a:lnTo>
                  <a:pt x="701" y="132"/>
                </a:lnTo>
                <a:lnTo>
                  <a:pt x="701" y="133"/>
                </a:lnTo>
                <a:lnTo>
                  <a:pt x="699" y="134"/>
                </a:lnTo>
                <a:lnTo>
                  <a:pt x="697" y="136"/>
                </a:lnTo>
                <a:lnTo>
                  <a:pt x="696" y="137"/>
                </a:lnTo>
                <a:lnTo>
                  <a:pt x="693" y="139"/>
                </a:lnTo>
                <a:lnTo>
                  <a:pt x="692" y="140"/>
                </a:lnTo>
                <a:lnTo>
                  <a:pt x="688" y="143"/>
                </a:lnTo>
                <a:lnTo>
                  <a:pt x="686" y="144"/>
                </a:lnTo>
                <a:lnTo>
                  <a:pt x="685" y="145"/>
                </a:lnTo>
                <a:lnTo>
                  <a:pt x="684" y="145"/>
                </a:lnTo>
                <a:lnTo>
                  <a:pt x="683" y="146"/>
                </a:lnTo>
                <a:lnTo>
                  <a:pt x="683" y="147"/>
                </a:lnTo>
                <a:lnTo>
                  <a:pt x="682" y="148"/>
                </a:lnTo>
                <a:lnTo>
                  <a:pt x="682" y="149"/>
                </a:lnTo>
                <a:lnTo>
                  <a:pt x="681" y="152"/>
                </a:lnTo>
                <a:lnTo>
                  <a:pt x="680" y="154"/>
                </a:lnTo>
                <a:lnTo>
                  <a:pt x="678" y="161"/>
                </a:lnTo>
                <a:lnTo>
                  <a:pt x="677" y="163"/>
                </a:lnTo>
                <a:lnTo>
                  <a:pt x="677" y="164"/>
                </a:lnTo>
                <a:lnTo>
                  <a:pt x="676" y="165"/>
                </a:lnTo>
                <a:lnTo>
                  <a:pt x="676" y="166"/>
                </a:lnTo>
                <a:lnTo>
                  <a:pt x="675" y="167"/>
                </a:lnTo>
                <a:lnTo>
                  <a:pt x="674" y="167"/>
                </a:lnTo>
                <a:lnTo>
                  <a:pt x="673" y="168"/>
                </a:lnTo>
                <a:lnTo>
                  <a:pt x="673" y="168"/>
                </a:lnTo>
                <a:lnTo>
                  <a:pt x="672" y="169"/>
                </a:lnTo>
                <a:lnTo>
                  <a:pt x="671" y="169"/>
                </a:lnTo>
                <a:lnTo>
                  <a:pt x="670" y="169"/>
                </a:lnTo>
                <a:lnTo>
                  <a:pt x="669" y="169"/>
                </a:lnTo>
                <a:lnTo>
                  <a:pt x="668" y="170"/>
                </a:lnTo>
                <a:lnTo>
                  <a:pt x="667" y="169"/>
                </a:lnTo>
                <a:lnTo>
                  <a:pt x="665" y="169"/>
                </a:lnTo>
                <a:lnTo>
                  <a:pt x="664" y="169"/>
                </a:lnTo>
                <a:lnTo>
                  <a:pt x="662" y="169"/>
                </a:lnTo>
                <a:lnTo>
                  <a:pt x="660" y="168"/>
                </a:lnTo>
                <a:lnTo>
                  <a:pt x="658" y="167"/>
                </a:lnTo>
                <a:lnTo>
                  <a:pt x="657" y="166"/>
                </a:lnTo>
                <a:lnTo>
                  <a:pt x="653" y="164"/>
                </a:lnTo>
                <a:lnTo>
                  <a:pt x="650" y="162"/>
                </a:lnTo>
                <a:lnTo>
                  <a:pt x="649" y="162"/>
                </a:lnTo>
                <a:lnTo>
                  <a:pt x="646" y="161"/>
                </a:lnTo>
                <a:lnTo>
                  <a:pt x="643" y="160"/>
                </a:lnTo>
                <a:lnTo>
                  <a:pt x="642" y="159"/>
                </a:lnTo>
                <a:lnTo>
                  <a:pt x="641" y="159"/>
                </a:lnTo>
                <a:lnTo>
                  <a:pt x="640" y="159"/>
                </a:lnTo>
                <a:lnTo>
                  <a:pt x="639" y="159"/>
                </a:lnTo>
                <a:lnTo>
                  <a:pt x="638" y="159"/>
                </a:lnTo>
                <a:lnTo>
                  <a:pt x="635" y="160"/>
                </a:lnTo>
                <a:lnTo>
                  <a:pt x="634" y="160"/>
                </a:lnTo>
                <a:lnTo>
                  <a:pt x="633" y="161"/>
                </a:lnTo>
                <a:lnTo>
                  <a:pt x="633" y="161"/>
                </a:lnTo>
                <a:lnTo>
                  <a:pt x="632" y="161"/>
                </a:lnTo>
                <a:lnTo>
                  <a:pt x="632" y="162"/>
                </a:lnTo>
                <a:lnTo>
                  <a:pt x="632" y="163"/>
                </a:lnTo>
                <a:lnTo>
                  <a:pt x="632" y="163"/>
                </a:lnTo>
                <a:lnTo>
                  <a:pt x="632" y="165"/>
                </a:lnTo>
                <a:lnTo>
                  <a:pt x="632" y="170"/>
                </a:lnTo>
                <a:lnTo>
                  <a:pt x="633" y="172"/>
                </a:lnTo>
                <a:lnTo>
                  <a:pt x="633" y="174"/>
                </a:lnTo>
                <a:lnTo>
                  <a:pt x="633" y="175"/>
                </a:lnTo>
                <a:lnTo>
                  <a:pt x="632" y="179"/>
                </a:lnTo>
                <a:lnTo>
                  <a:pt x="632" y="180"/>
                </a:lnTo>
                <a:lnTo>
                  <a:pt x="631" y="181"/>
                </a:lnTo>
                <a:lnTo>
                  <a:pt x="631" y="182"/>
                </a:lnTo>
                <a:lnTo>
                  <a:pt x="630" y="183"/>
                </a:lnTo>
                <a:lnTo>
                  <a:pt x="629" y="184"/>
                </a:lnTo>
                <a:lnTo>
                  <a:pt x="627" y="187"/>
                </a:lnTo>
                <a:lnTo>
                  <a:pt x="626" y="188"/>
                </a:lnTo>
                <a:lnTo>
                  <a:pt x="625" y="189"/>
                </a:lnTo>
                <a:lnTo>
                  <a:pt x="624" y="190"/>
                </a:lnTo>
                <a:lnTo>
                  <a:pt x="624" y="191"/>
                </a:lnTo>
                <a:lnTo>
                  <a:pt x="623" y="193"/>
                </a:lnTo>
                <a:lnTo>
                  <a:pt x="622" y="194"/>
                </a:lnTo>
                <a:lnTo>
                  <a:pt x="622" y="196"/>
                </a:lnTo>
                <a:lnTo>
                  <a:pt x="621" y="198"/>
                </a:lnTo>
                <a:lnTo>
                  <a:pt x="620" y="200"/>
                </a:lnTo>
                <a:lnTo>
                  <a:pt x="620" y="202"/>
                </a:lnTo>
                <a:lnTo>
                  <a:pt x="620" y="203"/>
                </a:lnTo>
                <a:lnTo>
                  <a:pt x="620" y="204"/>
                </a:lnTo>
                <a:lnTo>
                  <a:pt x="620" y="207"/>
                </a:lnTo>
                <a:lnTo>
                  <a:pt x="620" y="208"/>
                </a:lnTo>
                <a:lnTo>
                  <a:pt x="619" y="208"/>
                </a:lnTo>
                <a:lnTo>
                  <a:pt x="619" y="209"/>
                </a:lnTo>
                <a:lnTo>
                  <a:pt x="618" y="209"/>
                </a:lnTo>
                <a:lnTo>
                  <a:pt x="618" y="210"/>
                </a:lnTo>
                <a:lnTo>
                  <a:pt x="618" y="210"/>
                </a:lnTo>
                <a:lnTo>
                  <a:pt x="616" y="211"/>
                </a:lnTo>
                <a:lnTo>
                  <a:pt x="615" y="211"/>
                </a:lnTo>
                <a:lnTo>
                  <a:pt x="614" y="212"/>
                </a:lnTo>
                <a:lnTo>
                  <a:pt x="611" y="215"/>
                </a:lnTo>
                <a:lnTo>
                  <a:pt x="606" y="219"/>
                </a:lnTo>
                <a:lnTo>
                  <a:pt x="605" y="220"/>
                </a:lnTo>
                <a:lnTo>
                  <a:pt x="604" y="221"/>
                </a:lnTo>
                <a:lnTo>
                  <a:pt x="603" y="222"/>
                </a:lnTo>
                <a:lnTo>
                  <a:pt x="602" y="223"/>
                </a:lnTo>
                <a:lnTo>
                  <a:pt x="601" y="224"/>
                </a:lnTo>
                <a:lnTo>
                  <a:pt x="601" y="225"/>
                </a:lnTo>
                <a:lnTo>
                  <a:pt x="600" y="227"/>
                </a:lnTo>
                <a:lnTo>
                  <a:pt x="599" y="229"/>
                </a:lnTo>
                <a:lnTo>
                  <a:pt x="599" y="231"/>
                </a:lnTo>
                <a:lnTo>
                  <a:pt x="598" y="232"/>
                </a:lnTo>
                <a:lnTo>
                  <a:pt x="598" y="237"/>
                </a:lnTo>
                <a:lnTo>
                  <a:pt x="597" y="238"/>
                </a:lnTo>
                <a:lnTo>
                  <a:pt x="597" y="239"/>
                </a:lnTo>
                <a:lnTo>
                  <a:pt x="597" y="241"/>
                </a:lnTo>
                <a:lnTo>
                  <a:pt x="596" y="242"/>
                </a:lnTo>
                <a:lnTo>
                  <a:pt x="592" y="247"/>
                </a:lnTo>
                <a:lnTo>
                  <a:pt x="591" y="249"/>
                </a:lnTo>
                <a:lnTo>
                  <a:pt x="591" y="250"/>
                </a:lnTo>
                <a:lnTo>
                  <a:pt x="590" y="251"/>
                </a:lnTo>
                <a:lnTo>
                  <a:pt x="590" y="252"/>
                </a:lnTo>
                <a:lnTo>
                  <a:pt x="590" y="253"/>
                </a:lnTo>
                <a:lnTo>
                  <a:pt x="589" y="255"/>
                </a:lnTo>
                <a:lnTo>
                  <a:pt x="589" y="256"/>
                </a:lnTo>
                <a:lnTo>
                  <a:pt x="589" y="257"/>
                </a:lnTo>
                <a:lnTo>
                  <a:pt x="589" y="258"/>
                </a:lnTo>
                <a:lnTo>
                  <a:pt x="590" y="259"/>
                </a:lnTo>
                <a:lnTo>
                  <a:pt x="590" y="260"/>
                </a:lnTo>
                <a:lnTo>
                  <a:pt x="591" y="263"/>
                </a:lnTo>
                <a:lnTo>
                  <a:pt x="592" y="263"/>
                </a:lnTo>
                <a:lnTo>
                  <a:pt x="593" y="265"/>
                </a:lnTo>
                <a:lnTo>
                  <a:pt x="594" y="269"/>
                </a:lnTo>
                <a:lnTo>
                  <a:pt x="594" y="271"/>
                </a:lnTo>
                <a:lnTo>
                  <a:pt x="595" y="273"/>
                </a:lnTo>
                <a:lnTo>
                  <a:pt x="595" y="277"/>
                </a:lnTo>
                <a:lnTo>
                  <a:pt x="596" y="279"/>
                </a:lnTo>
                <a:lnTo>
                  <a:pt x="596" y="280"/>
                </a:lnTo>
                <a:lnTo>
                  <a:pt x="597" y="283"/>
                </a:lnTo>
                <a:lnTo>
                  <a:pt x="598" y="285"/>
                </a:lnTo>
                <a:lnTo>
                  <a:pt x="601" y="290"/>
                </a:lnTo>
                <a:lnTo>
                  <a:pt x="603" y="296"/>
                </a:lnTo>
                <a:lnTo>
                  <a:pt x="604" y="298"/>
                </a:lnTo>
                <a:lnTo>
                  <a:pt x="605" y="300"/>
                </a:lnTo>
                <a:lnTo>
                  <a:pt x="607" y="302"/>
                </a:lnTo>
                <a:lnTo>
                  <a:pt x="608" y="304"/>
                </a:lnTo>
                <a:lnTo>
                  <a:pt x="610" y="306"/>
                </a:lnTo>
                <a:lnTo>
                  <a:pt x="610" y="307"/>
                </a:lnTo>
                <a:lnTo>
                  <a:pt x="612" y="310"/>
                </a:lnTo>
                <a:lnTo>
                  <a:pt x="613" y="313"/>
                </a:lnTo>
                <a:lnTo>
                  <a:pt x="614" y="315"/>
                </a:lnTo>
                <a:lnTo>
                  <a:pt x="615" y="317"/>
                </a:lnTo>
                <a:lnTo>
                  <a:pt x="618" y="325"/>
                </a:lnTo>
                <a:lnTo>
                  <a:pt x="619" y="327"/>
                </a:lnTo>
                <a:lnTo>
                  <a:pt x="619" y="328"/>
                </a:lnTo>
                <a:lnTo>
                  <a:pt x="623" y="335"/>
                </a:lnTo>
                <a:lnTo>
                  <a:pt x="626" y="340"/>
                </a:lnTo>
                <a:lnTo>
                  <a:pt x="627" y="341"/>
                </a:lnTo>
                <a:lnTo>
                  <a:pt x="627" y="342"/>
                </a:lnTo>
                <a:lnTo>
                  <a:pt x="628" y="344"/>
                </a:lnTo>
                <a:lnTo>
                  <a:pt x="629" y="344"/>
                </a:lnTo>
                <a:lnTo>
                  <a:pt x="631" y="345"/>
                </a:lnTo>
                <a:lnTo>
                  <a:pt x="634" y="347"/>
                </a:lnTo>
                <a:lnTo>
                  <a:pt x="636" y="348"/>
                </a:lnTo>
                <a:lnTo>
                  <a:pt x="638" y="350"/>
                </a:lnTo>
                <a:lnTo>
                  <a:pt x="639" y="351"/>
                </a:lnTo>
                <a:lnTo>
                  <a:pt x="640" y="352"/>
                </a:lnTo>
                <a:lnTo>
                  <a:pt x="641" y="354"/>
                </a:lnTo>
                <a:lnTo>
                  <a:pt x="642" y="355"/>
                </a:lnTo>
                <a:lnTo>
                  <a:pt x="643" y="356"/>
                </a:lnTo>
                <a:lnTo>
                  <a:pt x="644" y="358"/>
                </a:lnTo>
                <a:lnTo>
                  <a:pt x="645" y="360"/>
                </a:lnTo>
                <a:lnTo>
                  <a:pt x="645" y="360"/>
                </a:lnTo>
                <a:lnTo>
                  <a:pt x="645" y="361"/>
                </a:lnTo>
                <a:lnTo>
                  <a:pt x="645" y="361"/>
                </a:lnTo>
                <a:lnTo>
                  <a:pt x="645" y="361"/>
                </a:lnTo>
                <a:lnTo>
                  <a:pt x="645" y="361"/>
                </a:lnTo>
                <a:lnTo>
                  <a:pt x="644" y="360"/>
                </a:lnTo>
                <a:lnTo>
                  <a:pt x="643" y="361"/>
                </a:lnTo>
                <a:lnTo>
                  <a:pt x="643" y="361"/>
                </a:lnTo>
                <a:lnTo>
                  <a:pt x="642" y="361"/>
                </a:lnTo>
                <a:lnTo>
                  <a:pt x="641" y="362"/>
                </a:lnTo>
                <a:lnTo>
                  <a:pt x="641" y="362"/>
                </a:lnTo>
                <a:lnTo>
                  <a:pt x="640" y="363"/>
                </a:lnTo>
                <a:lnTo>
                  <a:pt x="639" y="364"/>
                </a:lnTo>
                <a:lnTo>
                  <a:pt x="638" y="365"/>
                </a:lnTo>
                <a:lnTo>
                  <a:pt x="637" y="366"/>
                </a:lnTo>
                <a:lnTo>
                  <a:pt x="637" y="367"/>
                </a:lnTo>
                <a:lnTo>
                  <a:pt x="637" y="368"/>
                </a:lnTo>
                <a:lnTo>
                  <a:pt x="637" y="369"/>
                </a:lnTo>
                <a:lnTo>
                  <a:pt x="636" y="370"/>
                </a:lnTo>
                <a:lnTo>
                  <a:pt x="636" y="371"/>
                </a:lnTo>
                <a:lnTo>
                  <a:pt x="636" y="372"/>
                </a:lnTo>
                <a:lnTo>
                  <a:pt x="637" y="374"/>
                </a:lnTo>
                <a:lnTo>
                  <a:pt x="638" y="378"/>
                </a:lnTo>
                <a:lnTo>
                  <a:pt x="638" y="381"/>
                </a:lnTo>
                <a:lnTo>
                  <a:pt x="638" y="383"/>
                </a:lnTo>
                <a:lnTo>
                  <a:pt x="639" y="387"/>
                </a:lnTo>
                <a:lnTo>
                  <a:pt x="639" y="388"/>
                </a:lnTo>
                <a:lnTo>
                  <a:pt x="639" y="389"/>
                </a:lnTo>
                <a:lnTo>
                  <a:pt x="638" y="390"/>
                </a:lnTo>
                <a:lnTo>
                  <a:pt x="638" y="391"/>
                </a:lnTo>
                <a:lnTo>
                  <a:pt x="638" y="392"/>
                </a:lnTo>
                <a:lnTo>
                  <a:pt x="637" y="393"/>
                </a:lnTo>
                <a:lnTo>
                  <a:pt x="637" y="394"/>
                </a:lnTo>
                <a:lnTo>
                  <a:pt x="637" y="394"/>
                </a:lnTo>
                <a:lnTo>
                  <a:pt x="636" y="395"/>
                </a:lnTo>
                <a:lnTo>
                  <a:pt x="636" y="395"/>
                </a:lnTo>
                <a:lnTo>
                  <a:pt x="635" y="395"/>
                </a:lnTo>
                <a:lnTo>
                  <a:pt x="634" y="396"/>
                </a:lnTo>
                <a:lnTo>
                  <a:pt x="631" y="397"/>
                </a:lnTo>
                <a:lnTo>
                  <a:pt x="627" y="398"/>
                </a:lnTo>
                <a:lnTo>
                  <a:pt x="623" y="399"/>
                </a:lnTo>
                <a:lnTo>
                  <a:pt x="622" y="399"/>
                </a:lnTo>
                <a:lnTo>
                  <a:pt x="621" y="400"/>
                </a:lnTo>
                <a:lnTo>
                  <a:pt x="621" y="400"/>
                </a:lnTo>
                <a:lnTo>
                  <a:pt x="620" y="401"/>
                </a:lnTo>
                <a:lnTo>
                  <a:pt x="618" y="405"/>
                </a:lnTo>
                <a:lnTo>
                  <a:pt x="616" y="409"/>
                </a:lnTo>
                <a:lnTo>
                  <a:pt x="616" y="409"/>
                </a:lnTo>
                <a:lnTo>
                  <a:pt x="616" y="411"/>
                </a:lnTo>
                <a:lnTo>
                  <a:pt x="616" y="412"/>
                </a:lnTo>
                <a:lnTo>
                  <a:pt x="616" y="412"/>
                </a:lnTo>
                <a:lnTo>
                  <a:pt x="615" y="412"/>
                </a:lnTo>
                <a:lnTo>
                  <a:pt x="615" y="413"/>
                </a:lnTo>
                <a:lnTo>
                  <a:pt x="615" y="413"/>
                </a:lnTo>
                <a:lnTo>
                  <a:pt x="614" y="413"/>
                </a:lnTo>
                <a:lnTo>
                  <a:pt x="613" y="413"/>
                </a:lnTo>
                <a:lnTo>
                  <a:pt x="612" y="413"/>
                </a:lnTo>
                <a:lnTo>
                  <a:pt x="610" y="413"/>
                </a:lnTo>
                <a:lnTo>
                  <a:pt x="609" y="412"/>
                </a:lnTo>
                <a:lnTo>
                  <a:pt x="607" y="412"/>
                </a:lnTo>
                <a:lnTo>
                  <a:pt x="602" y="410"/>
                </a:lnTo>
                <a:lnTo>
                  <a:pt x="601" y="410"/>
                </a:lnTo>
                <a:lnTo>
                  <a:pt x="600" y="410"/>
                </a:lnTo>
                <a:lnTo>
                  <a:pt x="600" y="410"/>
                </a:lnTo>
                <a:lnTo>
                  <a:pt x="599" y="410"/>
                </a:lnTo>
                <a:lnTo>
                  <a:pt x="598" y="410"/>
                </a:lnTo>
                <a:lnTo>
                  <a:pt x="598" y="410"/>
                </a:lnTo>
                <a:lnTo>
                  <a:pt x="597" y="411"/>
                </a:lnTo>
                <a:lnTo>
                  <a:pt x="596" y="411"/>
                </a:lnTo>
                <a:lnTo>
                  <a:pt x="596" y="411"/>
                </a:lnTo>
                <a:lnTo>
                  <a:pt x="596" y="412"/>
                </a:lnTo>
                <a:lnTo>
                  <a:pt x="596" y="412"/>
                </a:lnTo>
                <a:lnTo>
                  <a:pt x="596" y="413"/>
                </a:lnTo>
                <a:lnTo>
                  <a:pt x="596" y="417"/>
                </a:lnTo>
                <a:lnTo>
                  <a:pt x="596" y="420"/>
                </a:lnTo>
                <a:lnTo>
                  <a:pt x="596" y="421"/>
                </a:lnTo>
                <a:lnTo>
                  <a:pt x="596" y="422"/>
                </a:lnTo>
                <a:lnTo>
                  <a:pt x="596" y="424"/>
                </a:lnTo>
                <a:lnTo>
                  <a:pt x="596" y="426"/>
                </a:lnTo>
                <a:lnTo>
                  <a:pt x="596" y="427"/>
                </a:lnTo>
                <a:lnTo>
                  <a:pt x="597" y="428"/>
                </a:lnTo>
                <a:lnTo>
                  <a:pt x="598" y="432"/>
                </a:lnTo>
                <a:lnTo>
                  <a:pt x="598" y="434"/>
                </a:lnTo>
                <a:lnTo>
                  <a:pt x="598" y="435"/>
                </a:lnTo>
                <a:lnTo>
                  <a:pt x="598" y="437"/>
                </a:lnTo>
                <a:lnTo>
                  <a:pt x="598" y="439"/>
                </a:lnTo>
                <a:lnTo>
                  <a:pt x="598" y="440"/>
                </a:lnTo>
                <a:lnTo>
                  <a:pt x="598" y="442"/>
                </a:lnTo>
                <a:lnTo>
                  <a:pt x="598" y="443"/>
                </a:lnTo>
                <a:lnTo>
                  <a:pt x="597" y="447"/>
                </a:lnTo>
                <a:lnTo>
                  <a:pt x="596" y="453"/>
                </a:lnTo>
                <a:lnTo>
                  <a:pt x="596" y="454"/>
                </a:lnTo>
                <a:lnTo>
                  <a:pt x="596" y="455"/>
                </a:lnTo>
                <a:lnTo>
                  <a:pt x="595" y="456"/>
                </a:lnTo>
                <a:lnTo>
                  <a:pt x="594" y="458"/>
                </a:lnTo>
                <a:lnTo>
                  <a:pt x="594" y="458"/>
                </a:lnTo>
                <a:lnTo>
                  <a:pt x="593" y="459"/>
                </a:lnTo>
                <a:lnTo>
                  <a:pt x="593" y="459"/>
                </a:lnTo>
                <a:lnTo>
                  <a:pt x="592" y="460"/>
                </a:lnTo>
                <a:lnTo>
                  <a:pt x="591" y="460"/>
                </a:lnTo>
                <a:lnTo>
                  <a:pt x="590" y="460"/>
                </a:lnTo>
                <a:lnTo>
                  <a:pt x="589" y="461"/>
                </a:lnTo>
                <a:lnTo>
                  <a:pt x="588" y="461"/>
                </a:lnTo>
                <a:lnTo>
                  <a:pt x="587" y="460"/>
                </a:lnTo>
                <a:lnTo>
                  <a:pt x="583" y="460"/>
                </a:lnTo>
                <a:lnTo>
                  <a:pt x="581" y="459"/>
                </a:lnTo>
                <a:lnTo>
                  <a:pt x="580" y="459"/>
                </a:lnTo>
                <a:lnTo>
                  <a:pt x="578" y="459"/>
                </a:lnTo>
                <a:lnTo>
                  <a:pt x="572" y="460"/>
                </a:lnTo>
                <a:lnTo>
                  <a:pt x="569" y="460"/>
                </a:lnTo>
                <a:lnTo>
                  <a:pt x="560" y="462"/>
                </a:lnTo>
                <a:lnTo>
                  <a:pt x="558" y="462"/>
                </a:lnTo>
                <a:lnTo>
                  <a:pt x="557" y="462"/>
                </a:lnTo>
                <a:lnTo>
                  <a:pt x="556" y="463"/>
                </a:lnTo>
                <a:lnTo>
                  <a:pt x="555" y="463"/>
                </a:lnTo>
                <a:lnTo>
                  <a:pt x="554" y="464"/>
                </a:lnTo>
                <a:lnTo>
                  <a:pt x="553" y="465"/>
                </a:lnTo>
                <a:lnTo>
                  <a:pt x="550" y="468"/>
                </a:lnTo>
                <a:lnTo>
                  <a:pt x="549" y="469"/>
                </a:lnTo>
                <a:lnTo>
                  <a:pt x="548" y="470"/>
                </a:lnTo>
                <a:lnTo>
                  <a:pt x="546" y="471"/>
                </a:lnTo>
                <a:lnTo>
                  <a:pt x="546" y="471"/>
                </a:lnTo>
                <a:lnTo>
                  <a:pt x="545" y="472"/>
                </a:lnTo>
                <a:lnTo>
                  <a:pt x="544" y="472"/>
                </a:lnTo>
                <a:lnTo>
                  <a:pt x="543" y="472"/>
                </a:lnTo>
                <a:lnTo>
                  <a:pt x="542" y="472"/>
                </a:lnTo>
                <a:lnTo>
                  <a:pt x="540" y="472"/>
                </a:lnTo>
                <a:lnTo>
                  <a:pt x="538" y="471"/>
                </a:lnTo>
                <a:lnTo>
                  <a:pt x="533" y="470"/>
                </a:lnTo>
                <a:lnTo>
                  <a:pt x="528" y="470"/>
                </a:lnTo>
                <a:lnTo>
                  <a:pt x="526" y="469"/>
                </a:lnTo>
                <a:lnTo>
                  <a:pt x="522" y="468"/>
                </a:lnTo>
                <a:lnTo>
                  <a:pt x="521" y="468"/>
                </a:lnTo>
                <a:lnTo>
                  <a:pt x="520" y="468"/>
                </a:lnTo>
                <a:lnTo>
                  <a:pt x="519" y="468"/>
                </a:lnTo>
                <a:lnTo>
                  <a:pt x="518" y="468"/>
                </a:lnTo>
                <a:lnTo>
                  <a:pt x="517" y="469"/>
                </a:lnTo>
                <a:lnTo>
                  <a:pt x="515" y="470"/>
                </a:lnTo>
                <a:lnTo>
                  <a:pt x="513" y="470"/>
                </a:lnTo>
                <a:lnTo>
                  <a:pt x="510" y="471"/>
                </a:lnTo>
                <a:lnTo>
                  <a:pt x="507" y="472"/>
                </a:lnTo>
                <a:lnTo>
                  <a:pt x="504" y="472"/>
                </a:lnTo>
                <a:lnTo>
                  <a:pt x="501" y="472"/>
                </a:lnTo>
                <a:lnTo>
                  <a:pt x="498" y="472"/>
                </a:lnTo>
                <a:lnTo>
                  <a:pt x="494" y="472"/>
                </a:lnTo>
                <a:lnTo>
                  <a:pt x="491" y="472"/>
                </a:lnTo>
                <a:lnTo>
                  <a:pt x="482" y="471"/>
                </a:lnTo>
                <a:lnTo>
                  <a:pt x="479" y="470"/>
                </a:lnTo>
                <a:lnTo>
                  <a:pt x="477" y="470"/>
                </a:lnTo>
                <a:lnTo>
                  <a:pt x="473" y="469"/>
                </a:lnTo>
                <a:lnTo>
                  <a:pt x="467" y="467"/>
                </a:lnTo>
                <a:lnTo>
                  <a:pt x="462" y="466"/>
                </a:lnTo>
                <a:lnTo>
                  <a:pt x="459" y="465"/>
                </a:lnTo>
                <a:lnTo>
                  <a:pt x="457" y="465"/>
                </a:lnTo>
                <a:lnTo>
                  <a:pt x="450" y="464"/>
                </a:lnTo>
                <a:lnTo>
                  <a:pt x="448" y="464"/>
                </a:lnTo>
                <a:lnTo>
                  <a:pt x="447" y="464"/>
                </a:lnTo>
                <a:lnTo>
                  <a:pt x="446" y="465"/>
                </a:lnTo>
                <a:lnTo>
                  <a:pt x="445" y="465"/>
                </a:lnTo>
                <a:lnTo>
                  <a:pt x="444" y="465"/>
                </a:lnTo>
                <a:lnTo>
                  <a:pt x="442" y="466"/>
                </a:lnTo>
                <a:lnTo>
                  <a:pt x="441" y="467"/>
                </a:lnTo>
                <a:lnTo>
                  <a:pt x="440" y="467"/>
                </a:lnTo>
                <a:lnTo>
                  <a:pt x="439" y="468"/>
                </a:lnTo>
                <a:lnTo>
                  <a:pt x="438" y="469"/>
                </a:lnTo>
                <a:lnTo>
                  <a:pt x="437" y="470"/>
                </a:lnTo>
                <a:lnTo>
                  <a:pt x="436" y="472"/>
                </a:lnTo>
                <a:lnTo>
                  <a:pt x="436" y="473"/>
                </a:lnTo>
                <a:lnTo>
                  <a:pt x="436" y="473"/>
                </a:lnTo>
                <a:lnTo>
                  <a:pt x="435" y="474"/>
                </a:lnTo>
                <a:lnTo>
                  <a:pt x="435" y="475"/>
                </a:lnTo>
                <a:lnTo>
                  <a:pt x="435" y="476"/>
                </a:lnTo>
                <a:lnTo>
                  <a:pt x="435" y="478"/>
                </a:lnTo>
                <a:lnTo>
                  <a:pt x="435" y="481"/>
                </a:lnTo>
                <a:lnTo>
                  <a:pt x="435" y="482"/>
                </a:lnTo>
                <a:lnTo>
                  <a:pt x="435" y="484"/>
                </a:lnTo>
                <a:lnTo>
                  <a:pt x="435" y="486"/>
                </a:lnTo>
                <a:lnTo>
                  <a:pt x="435" y="487"/>
                </a:lnTo>
                <a:lnTo>
                  <a:pt x="435" y="488"/>
                </a:lnTo>
                <a:lnTo>
                  <a:pt x="434" y="488"/>
                </a:lnTo>
                <a:lnTo>
                  <a:pt x="434" y="489"/>
                </a:lnTo>
                <a:lnTo>
                  <a:pt x="433" y="489"/>
                </a:lnTo>
                <a:lnTo>
                  <a:pt x="433" y="490"/>
                </a:lnTo>
                <a:lnTo>
                  <a:pt x="432" y="490"/>
                </a:lnTo>
                <a:lnTo>
                  <a:pt x="431" y="490"/>
                </a:lnTo>
                <a:lnTo>
                  <a:pt x="429" y="491"/>
                </a:lnTo>
                <a:lnTo>
                  <a:pt x="427" y="491"/>
                </a:lnTo>
                <a:lnTo>
                  <a:pt x="425" y="491"/>
                </a:lnTo>
                <a:lnTo>
                  <a:pt x="424" y="491"/>
                </a:lnTo>
                <a:lnTo>
                  <a:pt x="423" y="491"/>
                </a:lnTo>
                <a:lnTo>
                  <a:pt x="422" y="492"/>
                </a:lnTo>
                <a:lnTo>
                  <a:pt x="422" y="493"/>
                </a:lnTo>
                <a:lnTo>
                  <a:pt x="422" y="493"/>
                </a:lnTo>
                <a:lnTo>
                  <a:pt x="421" y="495"/>
                </a:lnTo>
                <a:lnTo>
                  <a:pt x="421" y="496"/>
                </a:lnTo>
                <a:lnTo>
                  <a:pt x="420" y="498"/>
                </a:lnTo>
                <a:lnTo>
                  <a:pt x="419" y="499"/>
                </a:lnTo>
                <a:lnTo>
                  <a:pt x="418" y="500"/>
                </a:lnTo>
                <a:lnTo>
                  <a:pt x="417" y="501"/>
                </a:lnTo>
                <a:lnTo>
                  <a:pt x="415" y="503"/>
                </a:lnTo>
                <a:lnTo>
                  <a:pt x="414" y="505"/>
                </a:lnTo>
                <a:lnTo>
                  <a:pt x="413" y="505"/>
                </a:lnTo>
                <a:lnTo>
                  <a:pt x="411" y="506"/>
                </a:lnTo>
                <a:lnTo>
                  <a:pt x="409" y="508"/>
                </a:lnTo>
                <a:lnTo>
                  <a:pt x="407" y="508"/>
                </a:lnTo>
                <a:lnTo>
                  <a:pt x="406" y="509"/>
                </a:lnTo>
                <a:lnTo>
                  <a:pt x="405" y="509"/>
                </a:lnTo>
                <a:lnTo>
                  <a:pt x="400" y="511"/>
                </a:lnTo>
                <a:lnTo>
                  <a:pt x="399" y="511"/>
                </a:lnTo>
                <a:lnTo>
                  <a:pt x="397" y="512"/>
                </a:lnTo>
                <a:lnTo>
                  <a:pt x="395" y="512"/>
                </a:lnTo>
                <a:lnTo>
                  <a:pt x="394" y="513"/>
                </a:lnTo>
                <a:lnTo>
                  <a:pt x="393" y="514"/>
                </a:lnTo>
                <a:lnTo>
                  <a:pt x="392" y="514"/>
                </a:lnTo>
                <a:lnTo>
                  <a:pt x="390" y="516"/>
                </a:lnTo>
                <a:lnTo>
                  <a:pt x="389" y="517"/>
                </a:lnTo>
                <a:lnTo>
                  <a:pt x="388" y="517"/>
                </a:lnTo>
                <a:lnTo>
                  <a:pt x="386" y="520"/>
                </a:lnTo>
                <a:lnTo>
                  <a:pt x="383" y="523"/>
                </a:lnTo>
                <a:lnTo>
                  <a:pt x="382" y="525"/>
                </a:lnTo>
                <a:lnTo>
                  <a:pt x="380" y="526"/>
                </a:lnTo>
                <a:lnTo>
                  <a:pt x="380" y="526"/>
                </a:lnTo>
                <a:lnTo>
                  <a:pt x="379" y="527"/>
                </a:lnTo>
                <a:lnTo>
                  <a:pt x="378" y="527"/>
                </a:lnTo>
                <a:lnTo>
                  <a:pt x="378" y="527"/>
                </a:lnTo>
                <a:lnTo>
                  <a:pt x="376" y="528"/>
                </a:lnTo>
                <a:lnTo>
                  <a:pt x="376" y="528"/>
                </a:lnTo>
                <a:lnTo>
                  <a:pt x="375" y="527"/>
                </a:lnTo>
                <a:lnTo>
                  <a:pt x="374" y="527"/>
                </a:lnTo>
                <a:lnTo>
                  <a:pt x="374" y="527"/>
                </a:lnTo>
                <a:lnTo>
                  <a:pt x="373" y="527"/>
                </a:lnTo>
                <a:lnTo>
                  <a:pt x="372" y="526"/>
                </a:lnTo>
                <a:lnTo>
                  <a:pt x="371" y="525"/>
                </a:lnTo>
                <a:lnTo>
                  <a:pt x="368" y="522"/>
                </a:lnTo>
                <a:lnTo>
                  <a:pt x="367" y="521"/>
                </a:lnTo>
                <a:lnTo>
                  <a:pt x="366" y="521"/>
                </a:lnTo>
                <a:lnTo>
                  <a:pt x="365" y="520"/>
                </a:lnTo>
                <a:lnTo>
                  <a:pt x="363" y="519"/>
                </a:lnTo>
                <a:lnTo>
                  <a:pt x="362" y="519"/>
                </a:lnTo>
                <a:lnTo>
                  <a:pt x="361" y="519"/>
                </a:lnTo>
                <a:lnTo>
                  <a:pt x="360" y="519"/>
                </a:lnTo>
                <a:lnTo>
                  <a:pt x="359" y="520"/>
                </a:lnTo>
                <a:lnTo>
                  <a:pt x="357" y="521"/>
                </a:lnTo>
                <a:lnTo>
                  <a:pt x="356" y="522"/>
                </a:lnTo>
                <a:lnTo>
                  <a:pt x="355" y="523"/>
                </a:lnTo>
                <a:lnTo>
                  <a:pt x="353" y="524"/>
                </a:lnTo>
                <a:lnTo>
                  <a:pt x="349" y="529"/>
                </a:lnTo>
                <a:lnTo>
                  <a:pt x="347" y="530"/>
                </a:lnTo>
                <a:lnTo>
                  <a:pt x="346" y="531"/>
                </a:lnTo>
                <a:lnTo>
                  <a:pt x="344" y="533"/>
                </a:lnTo>
                <a:lnTo>
                  <a:pt x="343" y="533"/>
                </a:lnTo>
                <a:lnTo>
                  <a:pt x="342" y="534"/>
                </a:lnTo>
                <a:lnTo>
                  <a:pt x="342" y="534"/>
                </a:lnTo>
                <a:lnTo>
                  <a:pt x="340" y="534"/>
                </a:lnTo>
                <a:lnTo>
                  <a:pt x="339" y="535"/>
                </a:lnTo>
                <a:lnTo>
                  <a:pt x="338" y="536"/>
                </a:lnTo>
                <a:lnTo>
                  <a:pt x="335" y="538"/>
                </a:lnTo>
                <a:lnTo>
                  <a:pt x="334" y="539"/>
                </a:lnTo>
                <a:lnTo>
                  <a:pt x="332" y="539"/>
                </a:lnTo>
                <a:lnTo>
                  <a:pt x="331" y="540"/>
                </a:lnTo>
                <a:lnTo>
                  <a:pt x="329" y="540"/>
                </a:lnTo>
                <a:lnTo>
                  <a:pt x="328" y="541"/>
                </a:lnTo>
                <a:lnTo>
                  <a:pt x="326" y="541"/>
                </a:lnTo>
                <a:lnTo>
                  <a:pt x="324" y="541"/>
                </a:lnTo>
                <a:lnTo>
                  <a:pt x="317" y="541"/>
                </a:lnTo>
                <a:lnTo>
                  <a:pt x="315" y="541"/>
                </a:lnTo>
                <a:lnTo>
                  <a:pt x="313" y="541"/>
                </a:lnTo>
                <a:lnTo>
                  <a:pt x="312" y="541"/>
                </a:lnTo>
                <a:lnTo>
                  <a:pt x="310" y="541"/>
                </a:lnTo>
                <a:lnTo>
                  <a:pt x="308" y="540"/>
                </a:lnTo>
                <a:lnTo>
                  <a:pt x="306" y="540"/>
                </a:lnTo>
                <a:lnTo>
                  <a:pt x="305" y="539"/>
                </a:lnTo>
                <a:lnTo>
                  <a:pt x="304" y="539"/>
                </a:lnTo>
                <a:lnTo>
                  <a:pt x="303" y="538"/>
                </a:lnTo>
                <a:lnTo>
                  <a:pt x="301" y="537"/>
                </a:lnTo>
                <a:lnTo>
                  <a:pt x="301" y="537"/>
                </a:lnTo>
                <a:lnTo>
                  <a:pt x="300" y="537"/>
                </a:lnTo>
                <a:lnTo>
                  <a:pt x="300" y="537"/>
                </a:lnTo>
                <a:lnTo>
                  <a:pt x="299" y="537"/>
                </a:lnTo>
                <a:lnTo>
                  <a:pt x="299" y="537"/>
                </a:lnTo>
                <a:lnTo>
                  <a:pt x="298" y="537"/>
                </a:lnTo>
                <a:lnTo>
                  <a:pt x="297" y="538"/>
                </a:lnTo>
                <a:lnTo>
                  <a:pt x="296" y="539"/>
                </a:lnTo>
                <a:lnTo>
                  <a:pt x="294" y="540"/>
                </a:lnTo>
                <a:lnTo>
                  <a:pt x="288" y="545"/>
                </a:lnTo>
                <a:lnTo>
                  <a:pt x="285" y="548"/>
                </a:lnTo>
                <a:lnTo>
                  <a:pt x="282" y="551"/>
                </a:lnTo>
                <a:lnTo>
                  <a:pt x="281" y="551"/>
                </a:lnTo>
                <a:lnTo>
                  <a:pt x="280" y="552"/>
                </a:lnTo>
                <a:lnTo>
                  <a:pt x="279" y="554"/>
                </a:lnTo>
                <a:lnTo>
                  <a:pt x="277" y="556"/>
                </a:lnTo>
                <a:lnTo>
                  <a:pt x="276" y="557"/>
                </a:lnTo>
                <a:lnTo>
                  <a:pt x="274" y="558"/>
                </a:lnTo>
                <a:lnTo>
                  <a:pt x="273" y="559"/>
                </a:lnTo>
                <a:lnTo>
                  <a:pt x="272" y="560"/>
                </a:lnTo>
                <a:lnTo>
                  <a:pt x="270" y="561"/>
                </a:lnTo>
                <a:lnTo>
                  <a:pt x="267" y="562"/>
                </a:lnTo>
                <a:lnTo>
                  <a:pt x="265" y="562"/>
                </a:lnTo>
                <a:lnTo>
                  <a:pt x="263" y="563"/>
                </a:lnTo>
                <a:lnTo>
                  <a:pt x="261" y="563"/>
                </a:lnTo>
                <a:lnTo>
                  <a:pt x="259" y="563"/>
                </a:lnTo>
                <a:lnTo>
                  <a:pt x="257" y="563"/>
                </a:lnTo>
                <a:lnTo>
                  <a:pt x="254" y="563"/>
                </a:lnTo>
                <a:lnTo>
                  <a:pt x="252" y="563"/>
                </a:lnTo>
                <a:lnTo>
                  <a:pt x="251" y="563"/>
                </a:lnTo>
                <a:lnTo>
                  <a:pt x="249" y="563"/>
                </a:lnTo>
                <a:lnTo>
                  <a:pt x="247" y="564"/>
                </a:lnTo>
                <a:lnTo>
                  <a:pt x="246" y="564"/>
                </a:lnTo>
                <a:lnTo>
                  <a:pt x="244" y="565"/>
                </a:lnTo>
                <a:lnTo>
                  <a:pt x="243" y="566"/>
                </a:lnTo>
                <a:lnTo>
                  <a:pt x="240" y="568"/>
                </a:lnTo>
                <a:lnTo>
                  <a:pt x="238" y="570"/>
                </a:lnTo>
                <a:lnTo>
                  <a:pt x="237" y="571"/>
                </a:lnTo>
                <a:lnTo>
                  <a:pt x="234" y="573"/>
                </a:lnTo>
                <a:lnTo>
                  <a:pt x="233" y="574"/>
                </a:lnTo>
                <a:lnTo>
                  <a:pt x="231" y="576"/>
                </a:lnTo>
                <a:lnTo>
                  <a:pt x="228" y="578"/>
                </a:lnTo>
                <a:lnTo>
                  <a:pt x="227" y="579"/>
                </a:lnTo>
                <a:lnTo>
                  <a:pt x="226" y="580"/>
                </a:lnTo>
                <a:lnTo>
                  <a:pt x="226" y="580"/>
                </a:lnTo>
                <a:lnTo>
                  <a:pt x="225" y="581"/>
                </a:lnTo>
                <a:lnTo>
                  <a:pt x="225" y="583"/>
                </a:lnTo>
                <a:lnTo>
                  <a:pt x="225" y="584"/>
                </a:lnTo>
                <a:lnTo>
                  <a:pt x="224" y="587"/>
                </a:lnTo>
                <a:lnTo>
                  <a:pt x="224" y="589"/>
                </a:lnTo>
                <a:lnTo>
                  <a:pt x="224" y="590"/>
                </a:lnTo>
                <a:lnTo>
                  <a:pt x="223" y="592"/>
                </a:lnTo>
                <a:lnTo>
                  <a:pt x="223" y="593"/>
                </a:lnTo>
                <a:lnTo>
                  <a:pt x="223" y="594"/>
                </a:lnTo>
                <a:lnTo>
                  <a:pt x="223" y="596"/>
                </a:lnTo>
                <a:lnTo>
                  <a:pt x="223" y="597"/>
                </a:lnTo>
                <a:lnTo>
                  <a:pt x="222" y="599"/>
                </a:lnTo>
                <a:lnTo>
                  <a:pt x="222" y="600"/>
                </a:lnTo>
                <a:lnTo>
                  <a:pt x="222" y="600"/>
                </a:lnTo>
                <a:lnTo>
                  <a:pt x="222" y="600"/>
                </a:lnTo>
                <a:lnTo>
                  <a:pt x="221" y="601"/>
                </a:lnTo>
                <a:lnTo>
                  <a:pt x="221" y="601"/>
                </a:lnTo>
                <a:lnTo>
                  <a:pt x="220" y="602"/>
                </a:lnTo>
                <a:lnTo>
                  <a:pt x="218" y="603"/>
                </a:lnTo>
                <a:lnTo>
                  <a:pt x="217" y="603"/>
                </a:lnTo>
                <a:lnTo>
                  <a:pt x="217" y="604"/>
                </a:lnTo>
                <a:lnTo>
                  <a:pt x="216" y="604"/>
                </a:lnTo>
                <a:lnTo>
                  <a:pt x="216" y="605"/>
                </a:lnTo>
                <a:lnTo>
                  <a:pt x="214" y="609"/>
                </a:lnTo>
                <a:lnTo>
                  <a:pt x="214" y="610"/>
                </a:lnTo>
                <a:lnTo>
                  <a:pt x="213" y="611"/>
                </a:lnTo>
                <a:lnTo>
                  <a:pt x="211" y="613"/>
                </a:lnTo>
                <a:lnTo>
                  <a:pt x="211" y="614"/>
                </a:lnTo>
                <a:lnTo>
                  <a:pt x="210" y="614"/>
                </a:lnTo>
                <a:lnTo>
                  <a:pt x="210" y="615"/>
                </a:lnTo>
                <a:lnTo>
                  <a:pt x="209" y="615"/>
                </a:lnTo>
                <a:lnTo>
                  <a:pt x="208" y="615"/>
                </a:lnTo>
                <a:lnTo>
                  <a:pt x="207" y="616"/>
                </a:lnTo>
                <a:lnTo>
                  <a:pt x="206" y="616"/>
                </a:lnTo>
                <a:lnTo>
                  <a:pt x="203" y="616"/>
                </a:lnTo>
                <a:lnTo>
                  <a:pt x="201" y="616"/>
                </a:lnTo>
                <a:lnTo>
                  <a:pt x="200" y="617"/>
                </a:lnTo>
                <a:lnTo>
                  <a:pt x="199" y="617"/>
                </a:lnTo>
                <a:lnTo>
                  <a:pt x="198" y="617"/>
                </a:lnTo>
                <a:lnTo>
                  <a:pt x="197" y="618"/>
                </a:lnTo>
                <a:lnTo>
                  <a:pt x="195" y="619"/>
                </a:lnTo>
                <a:lnTo>
                  <a:pt x="194" y="620"/>
                </a:lnTo>
                <a:lnTo>
                  <a:pt x="192" y="622"/>
                </a:lnTo>
                <a:lnTo>
                  <a:pt x="190" y="623"/>
                </a:lnTo>
                <a:lnTo>
                  <a:pt x="190" y="624"/>
                </a:lnTo>
                <a:lnTo>
                  <a:pt x="189" y="625"/>
                </a:lnTo>
                <a:lnTo>
                  <a:pt x="189" y="626"/>
                </a:lnTo>
                <a:lnTo>
                  <a:pt x="188" y="627"/>
                </a:lnTo>
                <a:lnTo>
                  <a:pt x="189" y="627"/>
                </a:lnTo>
                <a:lnTo>
                  <a:pt x="188" y="628"/>
                </a:lnTo>
                <a:lnTo>
                  <a:pt x="187" y="629"/>
                </a:lnTo>
                <a:lnTo>
                  <a:pt x="186" y="630"/>
                </a:lnTo>
                <a:lnTo>
                  <a:pt x="185" y="631"/>
                </a:lnTo>
                <a:lnTo>
                  <a:pt x="183" y="632"/>
                </a:lnTo>
                <a:lnTo>
                  <a:pt x="182" y="632"/>
                </a:lnTo>
                <a:lnTo>
                  <a:pt x="181" y="632"/>
                </a:lnTo>
                <a:lnTo>
                  <a:pt x="178" y="633"/>
                </a:lnTo>
                <a:lnTo>
                  <a:pt x="177" y="633"/>
                </a:lnTo>
                <a:lnTo>
                  <a:pt x="176" y="633"/>
                </a:lnTo>
                <a:lnTo>
                  <a:pt x="176" y="633"/>
                </a:lnTo>
                <a:lnTo>
                  <a:pt x="175" y="633"/>
                </a:lnTo>
                <a:lnTo>
                  <a:pt x="174" y="633"/>
                </a:lnTo>
                <a:lnTo>
                  <a:pt x="174" y="632"/>
                </a:lnTo>
                <a:lnTo>
                  <a:pt x="174" y="632"/>
                </a:lnTo>
                <a:lnTo>
                  <a:pt x="173" y="631"/>
                </a:lnTo>
                <a:lnTo>
                  <a:pt x="172" y="628"/>
                </a:lnTo>
                <a:lnTo>
                  <a:pt x="172" y="627"/>
                </a:lnTo>
                <a:lnTo>
                  <a:pt x="171" y="625"/>
                </a:lnTo>
                <a:lnTo>
                  <a:pt x="169" y="623"/>
                </a:lnTo>
                <a:lnTo>
                  <a:pt x="167" y="621"/>
                </a:lnTo>
                <a:lnTo>
                  <a:pt x="167" y="619"/>
                </a:lnTo>
                <a:lnTo>
                  <a:pt x="166" y="619"/>
                </a:lnTo>
                <a:lnTo>
                  <a:pt x="166" y="619"/>
                </a:lnTo>
                <a:lnTo>
                  <a:pt x="165" y="619"/>
                </a:lnTo>
                <a:lnTo>
                  <a:pt x="164" y="619"/>
                </a:lnTo>
                <a:lnTo>
                  <a:pt x="163" y="620"/>
                </a:lnTo>
                <a:lnTo>
                  <a:pt x="163" y="620"/>
                </a:lnTo>
                <a:lnTo>
                  <a:pt x="162" y="621"/>
                </a:lnTo>
                <a:lnTo>
                  <a:pt x="160" y="623"/>
                </a:lnTo>
                <a:lnTo>
                  <a:pt x="159" y="624"/>
                </a:lnTo>
                <a:lnTo>
                  <a:pt x="159" y="625"/>
                </a:lnTo>
                <a:lnTo>
                  <a:pt x="158" y="625"/>
                </a:lnTo>
                <a:lnTo>
                  <a:pt x="158" y="625"/>
                </a:lnTo>
                <a:lnTo>
                  <a:pt x="157" y="625"/>
                </a:lnTo>
                <a:lnTo>
                  <a:pt x="156" y="625"/>
                </a:lnTo>
                <a:lnTo>
                  <a:pt x="156" y="625"/>
                </a:lnTo>
                <a:lnTo>
                  <a:pt x="155" y="624"/>
                </a:lnTo>
                <a:lnTo>
                  <a:pt x="155" y="624"/>
                </a:lnTo>
                <a:lnTo>
                  <a:pt x="154" y="622"/>
                </a:lnTo>
                <a:lnTo>
                  <a:pt x="154" y="621"/>
                </a:lnTo>
                <a:lnTo>
                  <a:pt x="154" y="620"/>
                </a:lnTo>
                <a:lnTo>
                  <a:pt x="154" y="618"/>
                </a:lnTo>
                <a:lnTo>
                  <a:pt x="154" y="618"/>
                </a:lnTo>
                <a:lnTo>
                  <a:pt x="154" y="618"/>
                </a:lnTo>
                <a:lnTo>
                  <a:pt x="154" y="617"/>
                </a:lnTo>
                <a:lnTo>
                  <a:pt x="153" y="617"/>
                </a:lnTo>
                <a:lnTo>
                  <a:pt x="153" y="617"/>
                </a:lnTo>
                <a:lnTo>
                  <a:pt x="153" y="618"/>
                </a:lnTo>
                <a:lnTo>
                  <a:pt x="153" y="618"/>
                </a:lnTo>
                <a:lnTo>
                  <a:pt x="152" y="618"/>
                </a:lnTo>
                <a:lnTo>
                  <a:pt x="152" y="619"/>
                </a:lnTo>
                <a:lnTo>
                  <a:pt x="149" y="619"/>
                </a:lnTo>
                <a:lnTo>
                  <a:pt x="147" y="619"/>
                </a:lnTo>
                <a:lnTo>
                  <a:pt x="146" y="619"/>
                </a:lnTo>
                <a:lnTo>
                  <a:pt x="146" y="619"/>
                </a:lnTo>
                <a:lnTo>
                  <a:pt x="146" y="619"/>
                </a:lnTo>
                <a:lnTo>
                  <a:pt x="145" y="619"/>
                </a:lnTo>
                <a:lnTo>
                  <a:pt x="145" y="619"/>
                </a:lnTo>
                <a:lnTo>
                  <a:pt x="144" y="620"/>
                </a:lnTo>
                <a:lnTo>
                  <a:pt x="144" y="619"/>
                </a:lnTo>
                <a:lnTo>
                  <a:pt x="144" y="619"/>
                </a:lnTo>
                <a:lnTo>
                  <a:pt x="143" y="617"/>
                </a:lnTo>
                <a:lnTo>
                  <a:pt x="142" y="615"/>
                </a:lnTo>
                <a:lnTo>
                  <a:pt x="142" y="614"/>
                </a:lnTo>
                <a:lnTo>
                  <a:pt x="141" y="613"/>
                </a:lnTo>
                <a:lnTo>
                  <a:pt x="140" y="611"/>
                </a:lnTo>
                <a:lnTo>
                  <a:pt x="137" y="607"/>
                </a:lnTo>
                <a:lnTo>
                  <a:pt x="136" y="606"/>
                </a:lnTo>
                <a:lnTo>
                  <a:pt x="135" y="605"/>
                </a:lnTo>
                <a:lnTo>
                  <a:pt x="134" y="604"/>
                </a:lnTo>
                <a:lnTo>
                  <a:pt x="133" y="604"/>
                </a:lnTo>
                <a:lnTo>
                  <a:pt x="131" y="603"/>
                </a:lnTo>
                <a:lnTo>
                  <a:pt x="130" y="602"/>
                </a:lnTo>
                <a:lnTo>
                  <a:pt x="129" y="602"/>
                </a:lnTo>
                <a:lnTo>
                  <a:pt x="128" y="602"/>
                </a:lnTo>
                <a:lnTo>
                  <a:pt x="123" y="601"/>
                </a:lnTo>
                <a:lnTo>
                  <a:pt x="122" y="600"/>
                </a:lnTo>
                <a:lnTo>
                  <a:pt x="121" y="600"/>
                </a:lnTo>
                <a:lnTo>
                  <a:pt x="120" y="599"/>
                </a:lnTo>
                <a:lnTo>
                  <a:pt x="119" y="598"/>
                </a:lnTo>
                <a:lnTo>
                  <a:pt x="118" y="598"/>
                </a:lnTo>
                <a:lnTo>
                  <a:pt x="118" y="597"/>
                </a:lnTo>
                <a:lnTo>
                  <a:pt x="118" y="597"/>
                </a:lnTo>
                <a:lnTo>
                  <a:pt x="118" y="597"/>
                </a:lnTo>
                <a:lnTo>
                  <a:pt x="118" y="596"/>
                </a:lnTo>
                <a:lnTo>
                  <a:pt x="118" y="595"/>
                </a:lnTo>
                <a:lnTo>
                  <a:pt x="119" y="594"/>
                </a:lnTo>
                <a:lnTo>
                  <a:pt x="119" y="593"/>
                </a:lnTo>
                <a:lnTo>
                  <a:pt x="120" y="593"/>
                </a:lnTo>
                <a:lnTo>
                  <a:pt x="120" y="592"/>
                </a:lnTo>
                <a:lnTo>
                  <a:pt x="121" y="592"/>
                </a:lnTo>
                <a:lnTo>
                  <a:pt x="122" y="592"/>
                </a:lnTo>
                <a:lnTo>
                  <a:pt x="123" y="591"/>
                </a:lnTo>
                <a:lnTo>
                  <a:pt x="124" y="591"/>
                </a:lnTo>
                <a:lnTo>
                  <a:pt x="125" y="591"/>
                </a:lnTo>
                <a:lnTo>
                  <a:pt x="126" y="591"/>
                </a:lnTo>
                <a:lnTo>
                  <a:pt x="129" y="591"/>
                </a:lnTo>
                <a:lnTo>
                  <a:pt x="132" y="592"/>
                </a:lnTo>
                <a:lnTo>
                  <a:pt x="133" y="592"/>
                </a:lnTo>
                <a:lnTo>
                  <a:pt x="133" y="592"/>
                </a:lnTo>
                <a:lnTo>
                  <a:pt x="134" y="592"/>
                </a:lnTo>
                <a:lnTo>
                  <a:pt x="134" y="591"/>
                </a:lnTo>
                <a:lnTo>
                  <a:pt x="134" y="591"/>
                </a:lnTo>
                <a:lnTo>
                  <a:pt x="135" y="591"/>
                </a:lnTo>
                <a:lnTo>
                  <a:pt x="135" y="590"/>
                </a:lnTo>
                <a:lnTo>
                  <a:pt x="135" y="590"/>
                </a:lnTo>
                <a:lnTo>
                  <a:pt x="135" y="589"/>
                </a:lnTo>
                <a:lnTo>
                  <a:pt x="135" y="587"/>
                </a:lnTo>
                <a:lnTo>
                  <a:pt x="134" y="585"/>
                </a:lnTo>
                <a:lnTo>
                  <a:pt x="134" y="584"/>
                </a:lnTo>
                <a:lnTo>
                  <a:pt x="134" y="583"/>
                </a:lnTo>
                <a:lnTo>
                  <a:pt x="134" y="582"/>
                </a:lnTo>
                <a:lnTo>
                  <a:pt x="134" y="582"/>
                </a:lnTo>
                <a:lnTo>
                  <a:pt x="135" y="580"/>
                </a:lnTo>
                <a:lnTo>
                  <a:pt x="136" y="579"/>
                </a:lnTo>
                <a:lnTo>
                  <a:pt x="136" y="578"/>
                </a:lnTo>
                <a:lnTo>
                  <a:pt x="136" y="577"/>
                </a:lnTo>
                <a:lnTo>
                  <a:pt x="136" y="577"/>
                </a:lnTo>
                <a:lnTo>
                  <a:pt x="136" y="576"/>
                </a:lnTo>
                <a:lnTo>
                  <a:pt x="136" y="575"/>
                </a:lnTo>
                <a:lnTo>
                  <a:pt x="136" y="574"/>
                </a:lnTo>
                <a:lnTo>
                  <a:pt x="136" y="572"/>
                </a:lnTo>
                <a:lnTo>
                  <a:pt x="135" y="568"/>
                </a:lnTo>
                <a:lnTo>
                  <a:pt x="134" y="566"/>
                </a:lnTo>
                <a:lnTo>
                  <a:pt x="133" y="563"/>
                </a:lnTo>
                <a:lnTo>
                  <a:pt x="131" y="558"/>
                </a:lnTo>
                <a:lnTo>
                  <a:pt x="130" y="556"/>
                </a:lnTo>
                <a:lnTo>
                  <a:pt x="128" y="553"/>
                </a:lnTo>
                <a:lnTo>
                  <a:pt x="127" y="551"/>
                </a:lnTo>
                <a:lnTo>
                  <a:pt x="125" y="547"/>
                </a:lnTo>
                <a:lnTo>
                  <a:pt x="124" y="547"/>
                </a:lnTo>
                <a:lnTo>
                  <a:pt x="124" y="546"/>
                </a:lnTo>
                <a:lnTo>
                  <a:pt x="123" y="545"/>
                </a:lnTo>
                <a:lnTo>
                  <a:pt x="123" y="544"/>
                </a:lnTo>
                <a:lnTo>
                  <a:pt x="123" y="540"/>
                </a:lnTo>
                <a:lnTo>
                  <a:pt x="123" y="539"/>
                </a:lnTo>
                <a:lnTo>
                  <a:pt x="123" y="536"/>
                </a:lnTo>
                <a:lnTo>
                  <a:pt x="123" y="535"/>
                </a:lnTo>
                <a:lnTo>
                  <a:pt x="122" y="534"/>
                </a:lnTo>
                <a:lnTo>
                  <a:pt x="122" y="533"/>
                </a:lnTo>
                <a:lnTo>
                  <a:pt x="121" y="532"/>
                </a:lnTo>
                <a:lnTo>
                  <a:pt x="119" y="530"/>
                </a:lnTo>
                <a:lnTo>
                  <a:pt x="118" y="529"/>
                </a:lnTo>
                <a:lnTo>
                  <a:pt x="117" y="529"/>
                </a:lnTo>
                <a:lnTo>
                  <a:pt x="117" y="528"/>
                </a:lnTo>
                <a:lnTo>
                  <a:pt x="116" y="527"/>
                </a:lnTo>
                <a:lnTo>
                  <a:pt x="116" y="526"/>
                </a:lnTo>
                <a:lnTo>
                  <a:pt x="116" y="525"/>
                </a:lnTo>
                <a:lnTo>
                  <a:pt x="116" y="524"/>
                </a:lnTo>
                <a:lnTo>
                  <a:pt x="116" y="523"/>
                </a:lnTo>
                <a:lnTo>
                  <a:pt x="117" y="520"/>
                </a:lnTo>
                <a:lnTo>
                  <a:pt x="117" y="519"/>
                </a:lnTo>
                <a:lnTo>
                  <a:pt x="117" y="517"/>
                </a:lnTo>
                <a:lnTo>
                  <a:pt x="117" y="515"/>
                </a:lnTo>
                <a:lnTo>
                  <a:pt x="117" y="513"/>
                </a:lnTo>
                <a:lnTo>
                  <a:pt x="116" y="509"/>
                </a:lnTo>
                <a:lnTo>
                  <a:pt x="115" y="507"/>
                </a:lnTo>
                <a:lnTo>
                  <a:pt x="114" y="504"/>
                </a:lnTo>
                <a:lnTo>
                  <a:pt x="114" y="503"/>
                </a:lnTo>
                <a:lnTo>
                  <a:pt x="113" y="502"/>
                </a:lnTo>
                <a:lnTo>
                  <a:pt x="113" y="501"/>
                </a:lnTo>
                <a:lnTo>
                  <a:pt x="114" y="499"/>
                </a:lnTo>
                <a:lnTo>
                  <a:pt x="114" y="497"/>
                </a:lnTo>
                <a:lnTo>
                  <a:pt x="115" y="492"/>
                </a:lnTo>
                <a:lnTo>
                  <a:pt x="116" y="489"/>
                </a:lnTo>
                <a:lnTo>
                  <a:pt x="116" y="488"/>
                </a:lnTo>
                <a:lnTo>
                  <a:pt x="116" y="487"/>
                </a:lnTo>
                <a:lnTo>
                  <a:pt x="116" y="486"/>
                </a:lnTo>
                <a:lnTo>
                  <a:pt x="116" y="481"/>
                </a:lnTo>
                <a:lnTo>
                  <a:pt x="116" y="480"/>
                </a:lnTo>
                <a:lnTo>
                  <a:pt x="116" y="479"/>
                </a:lnTo>
                <a:lnTo>
                  <a:pt x="117" y="478"/>
                </a:lnTo>
                <a:lnTo>
                  <a:pt x="117" y="477"/>
                </a:lnTo>
                <a:lnTo>
                  <a:pt x="118" y="473"/>
                </a:lnTo>
                <a:lnTo>
                  <a:pt x="118" y="471"/>
                </a:lnTo>
                <a:lnTo>
                  <a:pt x="119" y="469"/>
                </a:lnTo>
                <a:lnTo>
                  <a:pt x="119" y="468"/>
                </a:lnTo>
                <a:lnTo>
                  <a:pt x="118" y="466"/>
                </a:lnTo>
                <a:lnTo>
                  <a:pt x="118" y="465"/>
                </a:lnTo>
                <a:lnTo>
                  <a:pt x="118" y="463"/>
                </a:lnTo>
                <a:lnTo>
                  <a:pt x="118" y="462"/>
                </a:lnTo>
                <a:lnTo>
                  <a:pt x="117" y="460"/>
                </a:lnTo>
                <a:lnTo>
                  <a:pt x="116" y="458"/>
                </a:lnTo>
                <a:lnTo>
                  <a:pt x="115" y="457"/>
                </a:lnTo>
                <a:lnTo>
                  <a:pt x="114" y="455"/>
                </a:lnTo>
                <a:lnTo>
                  <a:pt x="114" y="454"/>
                </a:lnTo>
                <a:lnTo>
                  <a:pt x="113" y="453"/>
                </a:lnTo>
                <a:lnTo>
                  <a:pt x="112" y="453"/>
                </a:lnTo>
                <a:lnTo>
                  <a:pt x="111" y="452"/>
                </a:lnTo>
                <a:lnTo>
                  <a:pt x="110" y="451"/>
                </a:lnTo>
                <a:lnTo>
                  <a:pt x="109" y="451"/>
                </a:lnTo>
                <a:lnTo>
                  <a:pt x="108" y="451"/>
                </a:lnTo>
                <a:lnTo>
                  <a:pt x="108" y="451"/>
                </a:lnTo>
                <a:lnTo>
                  <a:pt x="107" y="450"/>
                </a:lnTo>
                <a:lnTo>
                  <a:pt x="106" y="451"/>
                </a:lnTo>
                <a:lnTo>
                  <a:pt x="100" y="451"/>
                </a:lnTo>
                <a:lnTo>
                  <a:pt x="99" y="451"/>
                </a:lnTo>
                <a:lnTo>
                  <a:pt x="98" y="451"/>
                </a:lnTo>
                <a:lnTo>
                  <a:pt x="93" y="451"/>
                </a:lnTo>
                <a:lnTo>
                  <a:pt x="91" y="451"/>
                </a:lnTo>
                <a:lnTo>
                  <a:pt x="88" y="451"/>
                </a:lnTo>
                <a:lnTo>
                  <a:pt x="83" y="450"/>
                </a:lnTo>
                <a:lnTo>
                  <a:pt x="81" y="450"/>
                </a:lnTo>
                <a:lnTo>
                  <a:pt x="79" y="450"/>
                </a:lnTo>
                <a:lnTo>
                  <a:pt x="78" y="450"/>
                </a:lnTo>
                <a:lnTo>
                  <a:pt x="77" y="450"/>
                </a:lnTo>
                <a:lnTo>
                  <a:pt x="75" y="451"/>
                </a:lnTo>
                <a:lnTo>
                  <a:pt x="72" y="451"/>
                </a:lnTo>
                <a:lnTo>
                  <a:pt x="71" y="451"/>
                </a:lnTo>
                <a:lnTo>
                  <a:pt x="71" y="452"/>
                </a:lnTo>
                <a:lnTo>
                  <a:pt x="70" y="452"/>
                </a:lnTo>
                <a:lnTo>
                  <a:pt x="69" y="451"/>
                </a:lnTo>
                <a:lnTo>
                  <a:pt x="69" y="451"/>
                </a:lnTo>
                <a:lnTo>
                  <a:pt x="68" y="451"/>
                </a:lnTo>
                <a:lnTo>
                  <a:pt x="67" y="450"/>
                </a:lnTo>
                <a:lnTo>
                  <a:pt x="66" y="450"/>
                </a:lnTo>
                <a:lnTo>
                  <a:pt x="66" y="450"/>
                </a:lnTo>
                <a:lnTo>
                  <a:pt x="65" y="449"/>
                </a:lnTo>
                <a:lnTo>
                  <a:pt x="65" y="449"/>
                </a:lnTo>
                <a:lnTo>
                  <a:pt x="64" y="448"/>
                </a:lnTo>
                <a:lnTo>
                  <a:pt x="64" y="448"/>
                </a:lnTo>
                <a:lnTo>
                  <a:pt x="64" y="447"/>
                </a:lnTo>
                <a:lnTo>
                  <a:pt x="64" y="446"/>
                </a:lnTo>
                <a:lnTo>
                  <a:pt x="64" y="444"/>
                </a:lnTo>
                <a:lnTo>
                  <a:pt x="64" y="441"/>
                </a:lnTo>
                <a:lnTo>
                  <a:pt x="64" y="440"/>
                </a:lnTo>
                <a:lnTo>
                  <a:pt x="63" y="439"/>
                </a:lnTo>
                <a:lnTo>
                  <a:pt x="63" y="438"/>
                </a:lnTo>
                <a:lnTo>
                  <a:pt x="63" y="437"/>
                </a:lnTo>
                <a:lnTo>
                  <a:pt x="62" y="436"/>
                </a:lnTo>
                <a:lnTo>
                  <a:pt x="62" y="436"/>
                </a:lnTo>
                <a:lnTo>
                  <a:pt x="61" y="435"/>
                </a:lnTo>
                <a:lnTo>
                  <a:pt x="61" y="434"/>
                </a:lnTo>
                <a:lnTo>
                  <a:pt x="60" y="434"/>
                </a:lnTo>
                <a:lnTo>
                  <a:pt x="58" y="433"/>
                </a:lnTo>
                <a:lnTo>
                  <a:pt x="54" y="431"/>
                </a:lnTo>
                <a:lnTo>
                  <a:pt x="52" y="430"/>
                </a:lnTo>
                <a:lnTo>
                  <a:pt x="51" y="429"/>
                </a:lnTo>
                <a:lnTo>
                  <a:pt x="50" y="429"/>
                </a:lnTo>
                <a:lnTo>
                  <a:pt x="48" y="429"/>
                </a:lnTo>
                <a:lnTo>
                  <a:pt x="46" y="428"/>
                </a:lnTo>
                <a:lnTo>
                  <a:pt x="44" y="428"/>
                </a:lnTo>
                <a:lnTo>
                  <a:pt x="41" y="428"/>
                </a:lnTo>
                <a:lnTo>
                  <a:pt x="39" y="427"/>
                </a:lnTo>
                <a:lnTo>
                  <a:pt x="36" y="427"/>
                </a:lnTo>
                <a:lnTo>
                  <a:pt x="31" y="425"/>
                </a:lnTo>
                <a:lnTo>
                  <a:pt x="30" y="425"/>
                </a:lnTo>
                <a:lnTo>
                  <a:pt x="28" y="425"/>
                </a:lnTo>
                <a:lnTo>
                  <a:pt x="23" y="424"/>
                </a:lnTo>
                <a:lnTo>
                  <a:pt x="21" y="424"/>
                </a:lnTo>
                <a:lnTo>
                  <a:pt x="18" y="424"/>
                </a:lnTo>
                <a:lnTo>
                  <a:pt x="14" y="423"/>
                </a:lnTo>
                <a:lnTo>
                  <a:pt x="11" y="422"/>
                </a:lnTo>
                <a:lnTo>
                  <a:pt x="10" y="421"/>
                </a:lnTo>
                <a:lnTo>
                  <a:pt x="8" y="421"/>
                </a:lnTo>
                <a:lnTo>
                  <a:pt x="6" y="419"/>
                </a:lnTo>
                <a:lnTo>
                  <a:pt x="1" y="416"/>
                </a:lnTo>
                <a:lnTo>
                  <a:pt x="1" y="416"/>
                </a:lnTo>
                <a:lnTo>
                  <a:pt x="0" y="415"/>
                </a:lnTo>
                <a:lnTo>
                  <a:pt x="0" y="415"/>
                </a:lnTo>
                <a:lnTo>
                  <a:pt x="1" y="415"/>
                </a:lnTo>
                <a:lnTo>
                  <a:pt x="1" y="414"/>
                </a:lnTo>
                <a:lnTo>
                  <a:pt x="1" y="414"/>
                </a:lnTo>
                <a:lnTo>
                  <a:pt x="2" y="413"/>
                </a:lnTo>
                <a:lnTo>
                  <a:pt x="3" y="412"/>
                </a:lnTo>
                <a:lnTo>
                  <a:pt x="4" y="412"/>
                </a:lnTo>
                <a:lnTo>
                  <a:pt x="9" y="409"/>
                </a:lnTo>
                <a:lnTo>
                  <a:pt x="12" y="407"/>
                </a:lnTo>
                <a:lnTo>
                  <a:pt x="15" y="405"/>
                </a:lnTo>
                <a:lnTo>
                  <a:pt x="16" y="404"/>
                </a:lnTo>
                <a:lnTo>
                  <a:pt x="17" y="403"/>
                </a:lnTo>
                <a:lnTo>
                  <a:pt x="19" y="401"/>
                </a:lnTo>
                <a:lnTo>
                  <a:pt x="26" y="394"/>
                </a:lnTo>
                <a:lnTo>
                  <a:pt x="27" y="392"/>
                </a:lnTo>
                <a:lnTo>
                  <a:pt x="29" y="390"/>
                </a:lnTo>
                <a:lnTo>
                  <a:pt x="30" y="388"/>
                </a:lnTo>
                <a:lnTo>
                  <a:pt x="30" y="387"/>
                </a:lnTo>
                <a:lnTo>
                  <a:pt x="31" y="385"/>
                </a:lnTo>
                <a:lnTo>
                  <a:pt x="31" y="384"/>
                </a:lnTo>
                <a:lnTo>
                  <a:pt x="32" y="381"/>
                </a:lnTo>
                <a:lnTo>
                  <a:pt x="32" y="374"/>
                </a:lnTo>
                <a:lnTo>
                  <a:pt x="33" y="370"/>
                </a:lnTo>
                <a:lnTo>
                  <a:pt x="33" y="366"/>
                </a:lnTo>
                <a:lnTo>
                  <a:pt x="34" y="364"/>
                </a:lnTo>
                <a:lnTo>
                  <a:pt x="34" y="362"/>
                </a:lnTo>
                <a:lnTo>
                  <a:pt x="35" y="360"/>
                </a:lnTo>
                <a:lnTo>
                  <a:pt x="35" y="359"/>
                </a:lnTo>
                <a:lnTo>
                  <a:pt x="36" y="357"/>
                </a:lnTo>
                <a:lnTo>
                  <a:pt x="37" y="356"/>
                </a:lnTo>
                <a:lnTo>
                  <a:pt x="37" y="354"/>
                </a:lnTo>
                <a:lnTo>
                  <a:pt x="38" y="354"/>
                </a:lnTo>
                <a:lnTo>
                  <a:pt x="39" y="353"/>
                </a:lnTo>
                <a:lnTo>
                  <a:pt x="39" y="352"/>
                </a:lnTo>
                <a:lnTo>
                  <a:pt x="40" y="351"/>
                </a:lnTo>
                <a:lnTo>
                  <a:pt x="41" y="351"/>
                </a:lnTo>
                <a:lnTo>
                  <a:pt x="42" y="351"/>
                </a:lnTo>
                <a:lnTo>
                  <a:pt x="43" y="351"/>
                </a:lnTo>
                <a:lnTo>
                  <a:pt x="44" y="351"/>
                </a:lnTo>
                <a:lnTo>
                  <a:pt x="45" y="351"/>
                </a:lnTo>
                <a:lnTo>
                  <a:pt x="50" y="352"/>
                </a:lnTo>
                <a:lnTo>
                  <a:pt x="51" y="352"/>
                </a:lnTo>
                <a:lnTo>
                  <a:pt x="53" y="352"/>
                </a:lnTo>
                <a:lnTo>
                  <a:pt x="55" y="352"/>
                </a:lnTo>
                <a:lnTo>
                  <a:pt x="56" y="353"/>
                </a:lnTo>
                <a:lnTo>
                  <a:pt x="58" y="352"/>
                </a:lnTo>
                <a:lnTo>
                  <a:pt x="60" y="352"/>
                </a:lnTo>
                <a:lnTo>
                  <a:pt x="63" y="352"/>
                </a:lnTo>
                <a:lnTo>
                  <a:pt x="65" y="351"/>
                </a:lnTo>
                <a:lnTo>
                  <a:pt x="68" y="351"/>
                </a:lnTo>
                <a:lnTo>
                  <a:pt x="73" y="349"/>
                </a:lnTo>
                <a:lnTo>
                  <a:pt x="74" y="348"/>
                </a:lnTo>
                <a:lnTo>
                  <a:pt x="76" y="348"/>
                </a:lnTo>
                <a:lnTo>
                  <a:pt x="77" y="348"/>
                </a:lnTo>
                <a:lnTo>
                  <a:pt x="78" y="348"/>
                </a:lnTo>
                <a:lnTo>
                  <a:pt x="79" y="348"/>
                </a:lnTo>
                <a:lnTo>
                  <a:pt x="80" y="348"/>
                </a:lnTo>
                <a:lnTo>
                  <a:pt x="81" y="348"/>
                </a:lnTo>
                <a:lnTo>
                  <a:pt x="84" y="350"/>
                </a:lnTo>
                <a:lnTo>
                  <a:pt x="85" y="350"/>
                </a:lnTo>
                <a:lnTo>
                  <a:pt x="86" y="350"/>
                </a:lnTo>
                <a:lnTo>
                  <a:pt x="91" y="351"/>
                </a:lnTo>
                <a:lnTo>
                  <a:pt x="95" y="352"/>
                </a:lnTo>
                <a:lnTo>
                  <a:pt x="97" y="352"/>
                </a:lnTo>
                <a:lnTo>
                  <a:pt x="98" y="352"/>
                </a:lnTo>
                <a:lnTo>
                  <a:pt x="99" y="352"/>
                </a:lnTo>
                <a:lnTo>
                  <a:pt x="100" y="352"/>
                </a:lnTo>
                <a:lnTo>
                  <a:pt x="101" y="352"/>
                </a:lnTo>
                <a:lnTo>
                  <a:pt x="102" y="351"/>
                </a:lnTo>
                <a:lnTo>
                  <a:pt x="103" y="351"/>
                </a:lnTo>
                <a:lnTo>
                  <a:pt x="104" y="351"/>
                </a:lnTo>
                <a:lnTo>
                  <a:pt x="104" y="350"/>
                </a:lnTo>
                <a:lnTo>
                  <a:pt x="105" y="350"/>
                </a:lnTo>
                <a:lnTo>
                  <a:pt x="106" y="349"/>
                </a:lnTo>
                <a:lnTo>
                  <a:pt x="107" y="348"/>
                </a:lnTo>
                <a:lnTo>
                  <a:pt x="110" y="343"/>
                </a:lnTo>
                <a:lnTo>
                  <a:pt x="111" y="341"/>
                </a:lnTo>
                <a:lnTo>
                  <a:pt x="111" y="340"/>
                </a:lnTo>
                <a:lnTo>
                  <a:pt x="115" y="333"/>
                </a:lnTo>
                <a:lnTo>
                  <a:pt x="116" y="331"/>
                </a:lnTo>
                <a:lnTo>
                  <a:pt x="117" y="329"/>
                </a:lnTo>
                <a:lnTo>
                  <a:pt x="118" y="325"/>
                </a:lnTo>
                <a:lnTo>
                  <a:pt x="119" y="324"/>
                </a:lnTo>
                <a:lnTo>
                  <a:pt x="119" y="321"/>
                </a:lnTo>
                <a:lnTo>
                  <a:pt x="120" y="318"/>
                </a:lnTo>
                <a:lnTo>
                  <a:pt x="120" y="316"/>
                </a:lnTo>
                <a:lnTo>
                  <a:pt x="120" y="315"/>
                </a:lnTo>
                <a:lnTo>
                  <a:pt x="121" y="313"/>
                </a:lnTo>
                <a:lnTo>
                  <a:pt x="123" y="307"/>
                </a:lnTo>
                <a:lnTo>
                  <a:pt x="124" y="305"/>
                </a:lnTo>
                <a:lnTo>
                  <a:pt x="125" y="304"/>
                </a:lnTo>
                <a:lnTo>
                  <a:pt x="125" y="303"/>
                </a:lnTo>
                <a:lnTo>
                  <a:pt x="126" y="302"/>
                </a:lnTo>
                <a:lnTo>
                  <a:pt x="127" y="301"/>
                </a:lnTo>
                <a:lnTo>
                  <a:pt x="128" y="300"/>
                </a:lnTo>
                <a:lnTo>
                  <a:pt x="129" y="299"/>
                </a:lnTo>
                <a:lnTo>
                  <a:pt x="130" y="299"/>
                </a:lnTo>
                <a:lnTo>
                  <a:pt x="131" y="298"/>
                </a:lnTo>
                <a:lnTo>
                  <a:pt x="132" y="298"/>
                </a:lnTo>
                <a:lnTo>
                  <a:pt x="133" y="297"/>
                </a:lnTo>
                <a:lnTo>
                  <a:pt x="134" y="297"/>
                </a:lnTo>
                <a:lnTo>
                  <a:pt x="135" y="297"/>
                </a:lnTo>
                <a:lnTo>
                  <a:pt x="136" y="297"/>
                </a:lnTo>
                <a:lnTo>
                  <a:pt x="137" y="298"/>
                </a:lnTo>
                <a:lnTo>
                  <a:pt x="139" y="298"/>
                </a:lnTo>
                <a:lnTo>
                  <a:pt x="140" y="299"/>
                </a:lnTo>
                <a:lnTo>
                  <a:pt x="141" y="299"/>
                </a:lnTo>
                <a:lnTo>
                  <a:pt x="142" y="300"/>
                </a:lnTo>
                <a:lnTo>
                  <a:pt x="145" y="302"/>
                </a:lnTo>
                <a:lnTo>
                  <a:pt x="146" y="303"/>
                </a:lnTo>
                <a:lnTo>
                  <a:pt x="148" y="303"/>
                </a:lnTo>
                <a:lnTo>
                  <a:pt x="149" y="304"/>
                </a:lnTo>
                <a:lnTo>
                  <a:pt x="150" y="304"/>
                </a:lnTo>
                <a:lnTo>
                  <a:pt x="151" y="304"/>
                </a:lnTo>
                <a:lnTo>
                  <a:pt x="152" y="304"/>
                </a:lnTo>
                <a:lnTo>
                  <a:pt x="153" y="304"/>
                </a:lnTo>
                <a:lnTo>
                  <a:pt x="154" y="303"/>
                </a:lnTo>
                <a:lnTo>
                  <a:pt x="155" y="303"/>
                </a:lnTo>
                <a:lnTo>
                  <a:pt x="156" y="303"/>
                </a:lnTo>
                <a:lnTo>
                  <a:pt x="156" y="302"/>
                </a:lnTo>
                <a:lnTo>
                  <a:pt x="157" y="302"/>
                </a:lnTo>
                <a:lnTo>
                  <a:pt x="158" y="301"/>
                </a:lnTo>
                <a:lnTo>
                  <a:pt x="158" y="301"/>
                </a:lnTo>
                <a:lnTo>
                  <a:pt x="159" y="300"/>
                </a:lnTo>
                <a:lnTo>
                  <a:pt x="159" y="298"/>
                </a:lnTo>
                <a:lnTo>
                  <a:pt x="161" y="294"/>
                </a:lnTo>
                <a:lnTo>
                  <a:pt x="162" y="292"/>
                </a:lnTo>
                <a:lnTo>
                  <a:pt x="163" y="290"/>
                </a:lnTo>
                <a:lnTo>
                  <a:pt x="163" y="289"/>
                </a:lnTo>
                <a:lnTo>
                  <a:pt x="164" y="289"/>
                </a:lnTo>
                <a:lnTo>
                  <a:pt x="165" y="287"/>
                </a:lnTo>
                <a:lnTo>
                  <a:pt x="168" y="285"/>
                </a:lnTo>
                <a:lnTo>
                  <a:pt x="170" y="284"/>
                </a:lnTo>
                <a:lnTo>
                  <a:pt x="173" y="281"/>
                </a:lnTo>
                <a:lnTo>
                  <a:pt x="176" y="279"/>
                </a:lnTo>
                <a:lnTo>
                  <a:pt x="177" y="278"/>
                </a:lnTo>
                <a:lnTo>
                  <a:pt x="178" y="278"/>
                </a:lnTo>
                <a:lnTo>
                  <a:pt x="178" y="277"/>
                </a:lnTo>
                <a:lnTo>
                  <a:pt x="179" y="276"/>
                </a:lnTo>
                <a:lnTo>
                  <a:pt x="180" y="274"/>
                </a:lnTo>
                <a:lnTo>
                  <a:pt x="181" y="272"/>
                </a:lnTo>
                <a:lnTo>
                  <a:pt x="182" y="270"/>
                </a:lnTo>
                <a:lnTo>
                  <a:pt x="183" y="266"/>
                </a:lnTo>
                <a:lnTo>
                  <a:pt x="183" y="265"/>
                </a:lnTo>
                <a:lnTo>
                  <a:pt x="184" y="264"/>
                </a:lnTo>
                <a:lnTo>
                  <a:pt x="184" y="264"/>
                </a:lnTo>
                <a:lnTo>
                  <a:pt x="184" y="263"/>
                </a:lnTo>
                <a:lnTo>
                  <a:pt x="184" y="263"/>
                </a:lnTo>
                <a:lnTo>
                  <a:pt x="185" y="263"/>
                </a:lnTo>
                <a:lnTo>
                  <a:pt x="186" y="263"/>
                </a:lnTo>
                <a:lnTo>
                  <a:pt x="186" y="263"/>
                </a:lnTo>
                <a:lnTo>
                  <a:pt x="187" y="263"/>
                </a:lnTo>
                <a:lnTo>
                  <a:pt x="188" y="264"/>
                </a:lnTo>
                <a:lnTo>
                  <a:pt x="189" y="264"/>
                </a:lnTo>
                <a:lnTo>
                  <a:pt x="189" y="265"/>
                </a:lnTo>
                <a:lnTo>
                  <a:pt x="190" y="265"/>
                </a:lnTo>
                <a:lnTo>
                  <a:pt x="192" y="267"/>
                </a:lnTo>
                <a:lnTo>
                  <a:pt x="194" y="269"/>
                </a:lnTo>
                <a:lnTo>
                  <a:pt x="195" y="271"/>
                </a:lnTo>
                <a:lnTo>
                  <a:pt x="198" y="276"/>
                </a:lnTo>
                <a:lnTo>
                  <a:pt x="199" y="278"/>
                </a:lnTo>
                <a:lnTo>
                  <a:pt x="200" y="279"/>
                </a:lnTo>
                <a:lnTo>
                  <a:pt x="201" y="281"/>
                </a:lnTo>
                <a:lnTo>
                  <a:pt x="203" y="282"/>
                </a:lnTo>
                <a:lnTo>
                  <a:pt x="205" y="283"/>
                </a:lnTo>
                <a:lnTo>
                  <a:pt x="207" y="285"/>
                </a:lnTo>
                <a:lnTo>
                  <a:pt x="208" y="285"/>
                </a:lnTo>
                <a:lnTo>
                  <a:pt x="209" y="286"/>
                </a:lnTo>
                <a:lnTo>
                  <a:pt x="212" y="287"/>
                </a:lnTo>
                <a:lnTo>
                  <a:pt x="214" y="288"/>
                </a:lnTo>
                <a:lnTo>
                  <a:pt x="215" y="288"/>
                </a:lnTo>
                <a:lnTo>
                  <a:pt x="216" y="288"/>
                </a:lnTo>
                <a:lnTo>
                  <a:pt x="217" y="288"/>
                </a:lnTo>
                <a:lnTo>
                  <a:pt x="218" y="288"/>
                </a:lnTo>
                <a:lnTo>
                  <a:pt x="219" y="288"/>
                </a:lnTo>
                <a:lnTo>
                  <a:pt x="219" y="288"/>
                </a:lnTo>
                <a:lnTo>
                  <a:pt x="220" y="287"/>
                </a:lnTo>
                <a:lnTo>
                  <a:pt x="221" y="287"/>
                </a:lnTo>
                <a:lnTo>
                  <a:pt x="222" y="286"/>
                </a:lnTo>
                <a:lnTo>
                  <a:pt x="223" y="286"/>
                </a:lnTo>
                <a:lnTo>
                  <a:pt x="225" y="285"/>
                </a:lnTo>
                <a:lnTo>
                  <a:pt x="227" y="283"/>
                </a:lnTo>
                <a:lnTo>
                  <a:pt x="231" y="278"/>
                </a:lnTo>
                <a:lnTo>
                  <a:pt x="235" y="274"/>
                </a:lnTo>
                <a:lnTo>
                  <a:pt x="240" y="269"/>
                </a:lnTo>
                <a:lnTo>
                  <a:pt x="241" y="268"/>
                </a:lnTo>
                <a:lnTo>
                  <a:pt x="242" y="267"/>
                </a:lnTo>
                <a:lnTo>
                  <a:pt x="242" y="266"/>
                </a:lnTo>
                <a:lnTo>
                  <a:pt x="243" y="265"/>
                </a:lnTo>
                <a:lnTo>
                  <a:pt x="243" y="263"/>
                </a:lnTo>
                <a:lnTo>
                  <a:pt x="244" y="262"/>
                </a:lnTo>
                <a:lnTo>
                  <a:pt x="244" y="260"/>
                </a:lnTo>
                <a:lnTo>
                  <a:pt x="244" y="259"/>
                </a:lnTo>
                <a:lnTo>
                  <a:pt x="244" y="258"/>
                </a:lnTo>
                <a:lnTo>
                  <a:pt x="244" y="257"/>
                </a:lnTo>
                <a:lnTo>
                  <a:pt x="245" y="255"/>
                </a:lnTo>
                <a:lnTo>
                  <a:pt x="246" y="253"/>
                </a:lnTo>
                <a:lnTo>
                  <a:pt x="247" y="251"/>
                </a:lnTo>
                <a:lnTo>
                  <a:pt x="249" y="248"/>
                </a:lnTo>
                <a:lnTo>
                  <a:pt x="250" y="247"/>
                </a:lnTo>
                <a:lnTo>
                  <a:pt x="250" y="246"/>
                </a:lnTo>
                <a:lnTo>
                  <a:pt x="250" y="245"/>
                </a:lnTo>
                <a:lnTo>
                  <a:pt x="251" y="244"/>
                </a:lnTo>
                <a:lnTo>
                  <a:pt x="251" y="243"/>
                </a:lnTo>
                <a:lnTo>
                  <a:pt x="251" y="242"/>
                </a:lnTo>
                <a:lnTo>
                  <a:pt x="251" y="241"/>
                </a:lnTo>
                <a:lnTo>
                  <a:pt x="251" y="238"/>
                </a:lnTo>
                <a:lnTo>
                  <a:pt x="251" y="236"/>
                </a:lnTo>
                <a:lnTo>
                  <a:pt x="250" y="232"/>
                </a:lnTo>
                <a:lnTo>
                  <a:pt x="250" y="230"/>
                </a:lnTo>
                <a:lnTo>
                  <a:pt x="250" y="229"/>
                </a:lnTo>
                <a:lnTo>
                  <a:pt x="250" y="227"/>
                </a:lnTo>
                <a:lnTo>
                  <a:pt x="251" y="227"/>
                </a:lnTo>
                <a:lnTo>
                  <a:pt x="251" y="226"/>
                </a:lnTo>
                <a:lnTo>
                  <a:pt x="252" y="225"/>
                </a:lnTo>
                <a:lnTo>
                  <a:pt x="252" y="224"/>
                </a:lnTo>
                <a:lnTo>
                  <a:pt x="253" y="224"/>
                </a:lnTo>
                <a:lnTo>
                  <a:pt x="254" y="223"/>
                </a:lnTo>
                <a:lnTo>
                  <a:pt x="255" y="222"/>
                </a:lnTo>
                <a:lnTo>
                  <a:pt x="256" y="222"/>
                </a:lnTo>
                <a:lnTo>
                  <a:pt x="257" y="221"/>
                </a:lnTo>
                <a:lnTo>
                  <a:pt x="259" y="221"/>
                </a:lnTo>
                <a:lnTo>
                  <a:pt x="260" y="220"/>
                </a:lnTo>
                <a:lnTo>
                  <a:pt x="262" y="220"/>
                </a:lnTo>
                <a:lnTo>
                  <a:pt x="263" y="220"/>
                </a:lnTo>
                <a:lnTo>
                  <a:pt x="266" y="220"/>
                </a:lnTo>
                <a:lnTo>
                  <a:pt x="273" y="220"/>
                </a:lnTo>
                <a:lnTo>
                  <a:pt x="276" y="220"/>
                </a:lnTo>
                <a:lnTo>
                  <a:pt x="278" y="219"/>
                </a:lnTo>
                <a:lnTo>
                  <a:pt x="281" y="219"/>
                </a:lnTo>
                <a:lnTo>
                  <a:pt x="283" y="218"/>
                </a:lnTo>
                <a:lnTo>
                  <a:pt x="284" y="218"/>
                </a:lnTo>
                <a:lnTo>
                  <a:pt x="285" y="217"/>
                </a:lnTo>
                <a:lnTo>
                  <a:pt x="287" y="216"/>
                </a:lnTo>
                <a:lnTo>
                  <a:pt x="289" y="215"/>
                </a:lnTo>
                <a:lnTo>
                  <a:pt x="291" y="214"/>
                </a:lnTo>
                <a:lnTo>
                  <a:pt x="293" y="212"/>
                </a:lnTo>
                <a:lnTo>
                  <a:pt x="295" y="212"/>
                </a:lnTo>
                <a:lnTo>
                  <a:pt x="296" y="211"/>
                </a:lnTo>
                <a:lnTo>
                  <a:pt x="298" y="211"/>
                </a:lnTo>
                <a:lnTo>
                  <a:pt x="299" y="210"/>
                </a:lnTo>
                <a:lnTo>
                  <a:pt x="301" y="210"/>
                </a:lnTo>
                <a:lnTo>
                  <a:pt x="302" y="210"/>
                </a:lnTo>
                <a:lnTo>
                  <a:pt x="303" y="210"/>
                </a:lnTo>
                <a:lnTo>
                  <a:pt x="305" y="210"/>
                </a:lnTo>
                <a:lnTo>
                  <a:pt x="306" y="211"/>
                </a:lnTo>
                <a:lnTo>
                  <a:pt x="307" y="211"/>
                </a:lnTo>
                <a:lnTo>
                  <a:pt x="308" y="211"/>
                </a:lnTo>
                <a:lnTo>
                  <a:pt x="313" y="214"/>
                </a:lnTo>
                <a:lnTo>
                  <a:pt x="315" y="214"/>
                </a:lnTo>
                <a:lnTo>
                  <a:pt x="316" y="215"/>
                </a:lnTo>
                <a:lnTo>
                  <a:pt x="317" y="215"/>
                </a:lnTo>
                <a:lnTo>
                  <a:pt x="318" y="215"/>
                </a:lnTo>
                <a:lnTo>
                  <a:pt x="319" y="215"/>
                </a:lnTo>
                <a:lnTo>
                  <a:pt x="320" y="215"/>
                </a:lnTo>
                <a:lnTo>
                  <a:pt x="321" y="215"/>
                </a:lnTo>
                <a:lnTo>
                  <a:pt x="321" y="215"/>
                </a:lnTo>
                <a:lnTo>
                  <a:pt x="322" y="215"/>
                </a:lnTo>
                <a:lnTo>
                  <a:pt x="323" y="214"/>
                </a:lnTo>
                <a:lnTo>
                  <a:pt x="325" y="213"/>
                </a:lnTo>
                <a:lnTo>
                  <a:pt x="328" y="212"/>
                </a:lnTo>
                <a:lnTo>
                  <a:pt x="330" y="211"/>
                </a:lnTo>
                <a:lnTo>
                  <a:pt x="331" y="210"/>
                </a:lnTo>
                <a:lnTo>
                  <a:pt x="333" y="210"/>
                </a:lnTo>
                <a:lnTo>
                  <a:pt x="338" y="210"/>
                </a:lnTo>
                <a:lnTo>
                  <a:pt x="344" y="208"/>
                </a:lnTo>
                <a:lnTo>
                  <a:pt x="345" y="208"/>
                </a:lnTo>
                <a:lnTo>
                  <a:pt x="347" y="208"/>
                </a:lnTo>
                <a:lnTo>
                  <a:pt x="350" y="208"/>
                </a:lnTo>
                <a:lnTo>
                  <a:pt x="352" y="208"/>
                </a:lnTo>
                <a:lnTo>
                  <a:pt x="355" y="208"/>
                </a:lnTo>
                <a:lnTo>
                  <a:pt x="357" y="208"/>
                </a:lnTo>
                <a:lnTo>
                  <a:pt x="360" y="209"/>
                </a:lnTo>
                <a:lnTo>
                  <a:pt x="362" y="209"/>
                </a:lnTo>
                <a:lnTo>
                  <a:pt x="364" y="210"/>
                </a:lnTo>
                <a:lnTo>
                  <a:pt x="368" y="211"/>
                </a:lnTo>
                <a:lnTo>
                  <a:pt x="369" y="212"/>
                </a:lnTo>
                <a:lnTo>
                  <a:pt x="371" y="212"/>
                </a:lnTo>
                <a:lnTo>
                  <a:pt x="373" y="212"/>
                </a:lnTo>
                <a:lnTo>
                  <a:pt x="375" y="212"/>
                </a:lnTo>
                <a:lnTo>
                  <a:pt x="377" y="212"/>
                </a:lnTo>
                <a:lnTo>
                  <a:pt x="379" y="212"/>
                </a:lnTo>
                <a:lnTo>
                  <a:pt x="381" y="212"/>
                </a:lnTo>
                <a:lnTo>
                  <a:pt x="383" y="211"/>
                </a:lnTo>
                <a:lnTo>
                  <a:pt x="384" y="210"/>
                </a:lnTo>
                <a:lnTo>
                  <a:pt x="385" y="209"/>
                </a:lnTo>
                <a:lnTo>
                  <a:pt x="388" y="207"/>
                </a:lnTo>
                <a:lnTo>
                  <a:pt x="389" y="206"/>
                </a:lnTo>
                <a:lnTo>
                  <a:pt x="391" y="205"/>
                </a:lnTo>
                <a:lnTo>
                  <a:pt x="394" y="204"/>
                </a:lnTo>
                <a:lnTo>
                  <a:pt x="395" y="204"/>
                </a:lnTo>
                <a:lnTo>
                  <a:pt x="396" y="203"/>
                </a:lnTo>
                <a:lnTo>
                  <a:pt x="397" y="202"/>
                </a:lnTo>
                <a:lnTo>
                  <a:pt x="398" y="202"/>
                </a:lnTo>
                <a:lnTo>
                  <a:pt x="399" y="201"/>
                </a:lnTo>
                <a:lnTo>
                  <a:pt x="399" y="200"/>
                </a:lnTo>
                <a:lnTo>
                  <a:pt x="400" y="199"/>
                </a:lnTo>
                <a:lnTo>
                  <a:pt x="400" y="198"/>
                </a:lnTo>
                <a:lnTo>
                  <a:pt x="400" y="197"/>
                </a:lnTo>
                <a:lnTo>
                  <a:pt x="401" y="195"/>
                </a:lnTo>
                <a:lnTo>
                  <a:pt x="401" y="193"/>
                </a:lnTo>
                <a:lnTo>
                  <a:pt x="400" y="189"/>
                </a:lnTo>
                <a:lnTo>
                  <a:pt x="400" y="187"/>
                </a:lnTo>
                <a:lnTo>
                  <a:pt x="400" y="185"/>
                </a:lnTo>
                <a:lnTo>
                  <a:pt x="401" y="183"/>
                </a:lnTo>
                <a:lnTo>
                  <a:pt x="401" y="182"/>
                </a:lnTo>
                <a:lnTo>
                  <a:pt x="401" y="180"/>
                </a:lnTo>
                <a:lnTo>
                  <a:pt x="402" y="179"/>
                </a:lnTo>
                <a:lnTo>
                  <a:pt x="402" y="178"/>
                </a:lnTo>
                <a:lnTo>
                  <a:pt x="403" y="176"/>
                </a:lnTo>
                <a:lnTo>
                  <a:pt x="403" y="175"/>
                </a:lnTo>
                <a:lnTo>
                  <a:pt x="404" y="175"/>
                </a:lnTo>
                <a:lnTo>
                  <a:pt x="405" y="174"/>
                </a:lnTo>
                <a:lnTo>
                  <a:pt x="405" y="173"/>
                </a:lnTo>
                <a:lnTo>
                  <a:pt x="406" y="173"/>
                </a:lnTo>
                <a:lnTo>
                  <a:pt x="407" y="173"/>
                </a:lnTo>
                <a:lnTo>
                  <a:pt x="407" y="172"/>
                </a:lnTo>
                <a:lnTo>
                  <a:pt x="409" y="172"/>
                </a:lnTo>
                <a:lnTo>
                  <a:pt x="413" y="171"/>
                </a:lnTo>
                <a:lnTo>
                  <a:pt x="415" y="171"/>
                </a:lnTo>
                <a:lnTo>
                  <a:pt x="417" y="170"/>
                </a:lnTo>
                <a:lnTo>
                  <a:pt x="419" y="169"/>
                </a:lnTo>
                <a:lnTo>
                  <a:pt x="421" y="168"/>
                </a:lnTo>
                <a:lnTo>
                  <a:pt x="423" y="166"/>
                </a:lnTo>
                <a:lnTo>
                  <a:pt x="425" y="165"/>
                </a:lnTo>
                <a:lnTo>
                  <a:pt x="427" y="162"/>
                </a:lnTo>
                <a:lnTo>
                  <a:pt x="429" y="161"/>
                </a:lnTo>
                <a:lnTo>
                  <a:pt x="430" y="160"/>
                </a:lnTo>
                <a:lnTo>
                  <a:pt x="432" y="159"/>
                </a:lnTo>
                <a:lnTo>
                  <a:pt x="435" y="158"/>
                </a:lnTo>
                <a:lnTo>
                  <a:pt x="437" y="157"/>
                </a:lnTo>
                <a:lnTo>
                  <a:pt x="439" y="156"/>
                </a:lnTo>
                <a:lnTo>
                  <a:pt x="440" y="156"/>
                </a:lnTo>
                <a:lnTo>
                  <a:pt x="441" y="156"/>
                </a:lnTo>
                <a:lnTo>
                  <a:pt x="442" y="156"/>
                </a:lnTo>
                <a:lnTo>
                  <a:pt x="444" y="157"/>
                </a:lnTo>
                <a:lnTo>
                  <a:pt x="445" y="157"/>
                </a:lnTo>
                <a:lnTo>
                  <a:pt x="449" y="158"/>
                </a:lnTo>
                <a:lnTo>
                  <a:pt x="453" y="159"/>
                </a:lnTo>
                <a:lnTo>
                  <a:pt x="456" y="160"/>
                </a:lnTo>
                <a:lnTo>
                  <a:pt x="458" y="160"/>
                </a:lnTo>
                <a:lnTo>
                  <a:pt x="459" y="160"/>
                </a:lnTo>
                <a:lnTo>
                  <a:pt x="460" y="160"/>
                </a:lnTo>
                <a:lnTo>
                  <a:pt x="465" y="159"/>
                </a:lnTo>
                <a:lnTo>
                  <a:pt x="469" y="159"/>
                </a:lnTo>
                <a:lnTo>
                  <a:pt x="470" y="158"/>
                </a:lnTo>
                <a:lnTo>
                  <a:pt x="472" y="158"/>
                </a:lnTo>
                <a:lnTo>
                  <a:pt x="474" y="157"/>
                </a:lnTo>
                <a:lnTo>
                  <a:pt x="475" y="156"/>
                </a:lnTo>
                <a:lnTo>
                  <a:pt x="477" y="155"/>
                </a:lnTo>
                <a:lnTo>
                  <a:pt x="481" y="152"/>
                </a:lnTo>
                <a:lnTo>
                  <a:pt x="483" y="151"/>
                </a:lnTo>
                <a:lnTo>
                  <a:pt x="485" y="150"/>
                </a:lnTo>
                <a:lnTo>
                  <a:pt x="489" y="148"/>
                </a:lnTo>
                <a:lnTo>
                  <a:pt x="500" y="143"/>
                </a:lnTo>
                <a:lnTo>
                  <a:pt x="507" y="140"/>
                </a:lnTo>
                <a:lnTo>
                  <a:pt x="511" y="138"/>
                </a:lnTo>
                <a:lnTo>
                  <a:pt x="514" y="137"/>
                </a:lnTo>
                <a:lnTo>
                  <a:pt x="521" y="134"/>
                </a:lnTo>
                <a:lnTo>
                  <a:pt x="524" y="133"/>
                </a:lnTo>
                <a:lnTo>
                  <a:pt x="528" y="132"/>
                </a:lnTo>
                <a:lnTo>
                  <a:pt x="529" y="131"/>
                </a:lnTo>
                <a:lnTo>
                  <a:pt x="530" y="130"/>
                </a:lnTo>
                <a:lnTo>
                  <a:pt x="533" y="129"/>
                </a:lnTo>
                <a:lnTo>
                  <a:pt x="535" y="127"/>
                </a:lnTo>
                <a:lnTo>
                  <a:pt x="537" y="126"/>
                </a:lnTo>
                <a:lnTo>
                  <a:pt x="538" y="124"/>
                </a:lnTo>
                <a:lnTo>
                  <a:pt x="539" y="123"/>
                </a:lnTo>
                <a:lnTo>
                  <a:pt x="540" y="121"/>
                </a:lnTo>
                <a:lnTo>
                  <a:pt x="541" y="119"/>
                </a:lnTo>
                <a:lnTo>
                  <a:pt x="544" y="115"/>
                </a:lnTo>
                <a:lnTo>
                  <a:pt x="545" y="114"/>
                </a:lnTo>
                <a:lnTo>
                  <a:pt x="546" y="112"/>
                </a:lnTo>
                <a:lnTo>
                  <a:pt x="546" y="112"/>
                </a:lnTo>
                <a:lnTo>
                  <a:pt x="548" y="111"/>
                </a:lnTo>
                <a:lnTo>
                  <a:pt x="549" y="110"/>
                </a:lnTo>
                <a:lnTo>
                  <a:pt x="550" y="109"/>
                </a:lnTo>
                <a:lnTo>
                  <a:pt x="553" y="109"/>
                </a:lnTo>
                <a:lnTo>
                  <a:pt x="555" y="108"/>
                </a:lnTo>
                <a:lnTo>
                  <a:pt x="556" y="108"/>
                </a:lnTo>
                <a:lnTo>
                  <a:pt x="558" y="108"/>
                </a:lnTo>
                <a:lnTo>
                  <a:pt x="559" y="108"/>
                </a:lnTo>
                <a:lnTo>
                  <a:pt x="561" y="108"/>
                </a:lnTo>
                <a:lnTo>
                  <a:pt x="563" y="108"/>
                </a:lnTo>
                <a:lnTo>
                  <a:pt x="567" y="109"/>
                </a:lnTo>
                <a:lnTo>
                  <a:pt x="568" y="109"/>
                </a:lnTo>
                <a:lnTo>
                  <a:pt x="570" y="109"/>
                </a:lnTo>
                <a:lnTo>
                  <a:pt x="572" y="109"/>
                </a:lnTo>
                <a:lnTo>
                  <a:pt x="573" y="109"/>
                </a:lnTo>
                <a:lnTo>
                  <a:pt x="575" y="109"/>
                </a:lnTo>
                <a:lnTo>
                  <a:pt x="577" y="109"/>
                </a:lnTo>
                <a:lnTo>
                  <a:pt x="581" y="108"/>
                </a:lnTo>
                <a:lnTo>
                  <a:pt x="583" y="108"/>
                </a:lnTo>
                <a:lnTo>
                  <a:pt x="585" y="107"/>
                </a:lnTo>
                <a:lnTo>
                  <a:pt x="588" y="106"/>
                </a:lnTo>
                <a:lnTo>
                  <a:pt x="591" y="105"/>
                </a:lnTo>
                <a:lnTo>
                  <a:pt x="592" y="104"/>
                </a:lnTo>
                <a:lnTo>
                  <a:pt x="594" y="104"/>
                </a:lnTo>
                <a:lnTo>
                  <a:pt x="599" y="103"/>
                </a:lnTo>
                <a:lnTo>
                  <a:pt x="600" y="102"/>
                </a:lnTo>
                <a:lnTo>
                  <a:pt x="602" y="102"/>
                </a:lnTo>
                <a:lnTo>
                  <a:pt x="603" y="101"/>
                </a:lnTo>
                <a:lnTo>
                  <a:pt x="603" y="101"/>
                </a:lnTo>
                <a:lnTo>
                  <a:pt x="604" y="100"/>
                </a:lnTo>
                <a:lnTo>
                  <a:pt x="605" y="100"/>
                </a:lnTo>
                <a:lnTo>
                  <a:pt x="606" y="98"/>
                </a:lnTo>
                <a:lnTo>
                  <a:pt x="606" y="97"/>
                </a:lnTo>
                <a:lnTo>
                  <a:pt x="607" y="96"/>
                </a:lnTo>
                <a:lnTo>
                  <a:pt x="608" y="93"/>
                </a:lnTo>
                <a:lnTo>
                  <a:pt x="609" y="89"/>
                </a:lnTo>
                <a:lnTo>
                  <a:pt x="610" y="87"/>
                </a:lnTo>
                <a:lnTo>
                  <a:pt x="610" y="86"/>
                </a:lnTo>
                <a:lnTo>
                  <a:pt x="610" y="85"/>
                </a:lnTo>
                <a:lnTo>
                  <a:pt x="610" y="84"/>
                </a:lnTo>
                <a:lnTo>
                  <a:pt x="610" y="83"/>
                </a:lnTo>
                <a:lnTo>
                  <a:pt x="610" y="82"/>
                </a:lnTo>
                <a:lnTo>
                  <a:pt x="610" y="81"/>
                </a:lnTo>
                <a:lnTo>
                  <a:pt x="609" y="81"/>
                </a:lnTo>
                <a:lnTo>
                  <a:pt x="609" y="80"/>
                </a:lnTo>
                <a:lnTo>
                  <a:pt x="608" y="79"/>
                </a:lnTo>
                <a:lnTo>
                  <a:pt x="607" y="78"/>
                </a:lnTo>
                <a:lnTo>
                  <a:pt x="606" y="78"/>
                </a:lnTo>
                <a:lnTo>
                  <a:pt x="605" y="77"/>
                </a:lnTo>
                <a:lnTo>
                  <a:pt x="604" y="77"/>
                </a:lnTo>
                <a:lnTo>
                  <a:pt x="601" y="75"/>
                </a:lnTo>
                <a:lnTo>
                  <a:pt x="595" y="73"/>
                </a:lnTo>
                <a:lnTo>
                  <a:pt x="591" y="72"/>
                </a:lnTo>
                <a:lnTo>
                  <a:pt x="585" y="69"/>
                </a:lnTo>
                <a:lnTo>
                  <a:pt x="583" y="69"/>
                </a:lnTo>
                <a:lnTo>
                  <a:pt x="582" y="68"/>
                </a:lnTo>
                <a:lnTo>
                  <a:pt x="581" y="67"/>
                </a:lnTo>
                <a:lnTo>
                  <a:pt x="580" y="67"/>
                </a:lnTo>
                <a:lnTo>
                  <a:pt x="579" y="66"/>
                </a:lnTo>
                <a:lnTo>
                  <a:pt x="579" y="65"/>
                </a:lnTo>
                <a:lnTo>
                  <a:pt x="578" y="65"/>
                </a:lnTo>
                <a:lnTo>
                  <a:pt x="578" y="64"/>
                </a:lnTo>
                <a:lnTo>
                  <a:pt x="577" y="63"/>
                </a:lnTo>
                <a:lnTo>
                  <a:pt x="577" y="61"/>
                </a:lnTo>
                <a:lnTo>
                  <a:pt x="576" y="60"/>
                </a:lnTo>
                <a:lnTo>
                  <a:pt x="576" y="60"/>
                </a:lnTo>
                <a:lnTo>
                  <a:pt x="576" y="59"/>
                </a:lnTo>
                <a:lnTo>
                  <a:pt x="576" y="58"/>
                </a:lnTo>
                <a:lnTo>
                  <a:pt x="576" y="58"/>
                </a:lnTo>
                <a:lnTo>
                  <a:pt x="576" y="57"/>
                </a:lnTo>
                <a:lnTo>
                  <a:pt x="577" y="56"/>
                </a:lnTo>
                <a:lnTo>
                  <a:pt x="578" y="54"/>
                </a:lnTo>
                <a:lnTo>
                  <a:pt x="578" y="53"/>
                </a:lnTo>
                <a:lnTo>
                  <a:pt x="579" y="52"/>
                </a:lnTo>
                <a:lnTo>
                  <a:pt x="579" y="52"/>
                </a:lnTo>
                <a:lnTo>
                  <a:pt x="579" y="51"/>
                </a:lnTo>
                <a:lnTo>
                  <a:pt x="578" y="50"/>
                </a:lnTo>
                <a:lnTo>
                  <a:pt x="578" y="50"/>
                </a:lnTo>
                <a:lnTo>
                  <a:pt x="577" y="49"/>
                </a:lnTo>
                <a:lnTo>
                  <a:pt x="577" y="49"/>
                </a:lnTo>
                <a:lnTo>
                  <a:pt x="576" y="49"/>
                </a:lnTo>
                <a:lnTo>
                  <a:pt x="575" y="49"/>
                </a:lnTo>
                <a:lnTo>
                  <a:pt x="574" y="48"/>
                </a:lnTo>
                <a:lnTo>
                  <a:pt x="570" y="49"/>
                </a:lnTo>
                <a:lnTo>
                  <a:pt x="568" y="48"/>
                </a:lnTo>
                <a:lnTo>
                  <a:pt x="565" y="48"/>
                </a:lnTo>
                <a:lnTo>
                  <a:pt x="564" y="48"/>
                </a:lnTo>
                <a:lnTo>
                  <a:pt x="564" y="48"/>
                </a:lnTo>
                <a:lnTo>
                  <a:pt x="562" y="47"/>
                </a:lnTo>
                <a:lnTo>
                  <a:pt x="561" y="46"/>
                </a:lnTo>
                <a:lnTo>
                  <a:pt x="560" y="46"/>
                </a:lnTo>
                <a:lnTo>
                  <a:pt x="559" y="45"/>
                </a:lnTo>
                <a:lnTo>
                  <a:pt x="558" y="44"/>
                </a:lnTo>
                <a:lnTo>
                  <a:pt x="557" y="43"/>
                </a:lnTo>
                <a:lnTo>
                  <a:pt x="557" y="42"/>
                </a:lnTo>
                <a:lnTo>
                  <a:pt x="556" y="41"/>
                </a:lnTo>
                <a:lnTo>
                  <a:pt x="556" y="41"/>
                </a:lnTo>
                <a:lnTo>
                  <a:pt x="556" y="40"/>
                </a:lnTo>
                <a:lnTo>
                  <a:pt x="556" y="38"/>
                </a:lnTo>
                <a:lnTo>
                  <a:pt x="556" y="35"/>
                </a:lnTo>
                <a:lnTo>
                  <a:pt x="556" y="34"/>
                </a:lnTo>
                <a:lnTo>
                  <a:pt x="557" y="33"/>
                </a:lnTo>
                <a:lnTo>
                  <a:pt x="557" y="32"/>
                </a:lnTo>
                <a:lnTo>
                  <a:pt x="557" y="31"/>
                </a:lnTo>
                <a:lnTo>
                  <a:pt x="559" y="27"/>
                </a:lnTo>
                <a:lnTo>
                  <a:pt x="560" y="26"/>
                </a:lnTo>
                <a:lnTo>
                  <a:pt x="561" y="24"/>
                </a:lnTo>
                <a:lnTo>
                  <a:pt x="561" y="22"/>
                </a:lnTo>
                <a:lnTo>
                  <a:pt x="562" y="21"/>
                </a:lnTo>
                <a:lnTo>
                  <a:pt x="562" y="19"/>
                </a:lnTo>
                <a:lnTo>
                  <a:pt x="563" y="18"/>
                </a:lnTo>
                <a:lnTo>
                  <a:pt x="564" y="13"/>
                </a:lnTo>
                <a:lnTo>
                  <a:pt x="564" y="12"/>
                </a:lnTo>
                <a:lnTo>
                  <a:pt x="564" y="11"/>
                </a:lnTo>
                <a:lnTo>
                  <a:pt x="565" y="10"/>
                </a:lnTo>
                <a:lnTo>
                  <a:pt x="565" y="10"/>
                </a:lnTo>
                <a:lnTo>
                  <a:pt x="566" y="8"/>
                </a:lnTo>
                <a:lnTo>
                  <a:pt x="571" y="2"/>
                </a:lnTo>
                <a:lnTo>
                  <a:pt x="572" y="1"/>
                </a:lnTo>
                <a:lnTo>
                  <a:pt x="573" y="0"/>
                </a:lnTo>
                <a:lnTo>
                  <a:pt x="573" y="0"/>
                </a:lnTo>
                <a:lnTo>
                  <a:pt x="573" y="0"/>
                </a:lnTo>
                <a:close/>
              </a:path>
            </a:pathLst>
          </a:custGeom>
          <a:solidFill>
            <a:srgbClr val="BED8E8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335" name="Freeform 272">
            <a:extLst>
              <a:ext uri="{FF2B5EF4-FFF2-40B4-BE49-F238E27FC236}">
                <a16:creationId xmlns:a16="http://schemas.microsoft.com/office/drawing/2014/main" id="{D7FCF7FF-1699-4206-BEDC-3067FD33AC8F}"/>
              </a:ext>
            </a:extLst>
          </p:cNvPr>
          <p:cNvSpPr>
            <a:spLocks/>
          </p:cNvSpPr>
          <p:nvPr/>
        </p:nvSpPr>
        <p:spPr bwMode="auto">
          <a:xfrm>
            <a:off x="7744426" y="1500542"/>
            <a:ext cx="728618" cy="645056"/>
          </a:xfrm>
          <a:custGeom>
            <a:avLst/>
            <a:gdLst>
              <a:gd name="T0" fmla="*/ 607 w 715"/>
              <a:gd name="T1" fmla="*/ 17 h 633"/>
              <a:gd name="T2" fmla="*/ 637 w 715"/>
              <a:gd name="T3" fmla="*/ 16 h 633"/>
              <a:gd name="T4" fmla="*/ 653 w 715"/>
              <a:gd name="T5" fmla="*/ 11 h 633"/>
              <a:gd name="T6" fmla="*/ 669 w 715"/>
              <a:gd name="T7" fmla="*/ 30 h 633"/>
              <a:gd name="T8" fmla="*/ 692 w 715"/>
              <a:gd name="T9" fmla="*/ 50 h 633"/>
              <a:gd name="T10" fmla="*/ 682 w 715"/>
              <a:gd name="T11" fmla="*/ 86 h 633"/>
              <a:gd name="T12" fmla="*/ 707 w 715"/>
              <a:gd name="T13" fmla="*/ 86 h 633"/>
              <a:gd name="T14" fmla="*/ 712 w 715"/>
              <a:gd name="T15" fmla="*/ 104 h 633"/>
              <a:gd name="T16" fmla="*/ 686 w 715"/>
              <a:gd name="T17" fmla="*/ 144 h 633"/>
              <a:gd name="T18" fmla="*/ 673 w 715"/>
              <a:gd name="T19" fmla="*/ 168 h 633"/>
              <a:gd name="T20" fmla="*/ 643 w 715"/>
              <a:gd name="T21" fmla="*/ 160 h 633"/>
              <a:gd name="T22" fmla="*/ 633 w 715"/>
              <a:gd name="T23" fmla="*/ 174 h 633"/>
              <a:gd name="T24" fmla="*/ 620 w 715"/>
              <a:gd name="T25" fmla="*/ 200 h 633"/>
              <a:gd name="T26" fmla="*/ 604 w 715"/>
              <a:gd name="T27" fmla="*/ 221 h 633"/>
              <a:gd name="T28" fmla="*/ 590 w 715"/>
              <a:gd name="T29" fmla="*/ 251 h 633"/>
              <a:gd name="T30" fmla="*/ 596 w 715"/>
              <a:gd name="T31" fmla="*/ 280 h 633"/>
              <a:gd name="T32" fmla="*/ 619 w 715"/>
              <a:gd name="T33" fmla="*/ 328 h 633"/>
              <a:gd name="T34" fmla="*/ 645 w 715"/>
              <a:gd name="T35" fmla="*/ 360 h 633"/>
              <a:gd name="T36" fmla="*/ 637 w 715"/>
              <a:gd name="T37" fmla="*/ 368 h 633"/>
              <a:gd name="T38" fmla="*/ 637 w 715"/>
              <a:gd name="T39" fmla="*/ 394 h 633"/>
              <a:gd name="T40" fmla="*/ 616 w 715"/>
              <a:gd name="T41" fmla="*/ 412 h 633"/>
              <a:gd name="T42" fmla="*/ 597 w 715"/>
              <a:gd name="T43" fmla="*/ 411 h 633"/>
              <a:gd name="T44" fmla="*/ 598 w 715"/>
              <a:gd name="T45" fmla="*/ 437 h 633"/>
              <a:gd name="T46" fmla="*/ 589 w 715"/>
              <a:gd name="T47" fmla="*/ 461 h 633"/>
              <a:gd name="T48" fmla="*/ 549 w 715"/>
              <a:gd name="T49" fmla="*/ 469 h 633"/>
              <a:gd name="T50" fmla="*/ 518 w 715"/>
              <a:gd name="T51" fmla="*/ 468 h 633"/>
              <a:gd name="T52" fmla="*/ 459 w 715"/>
              <a:gd name="T53" fmla="*/ 465 h 633"/>
              <a:gd name="T54" fmla="*/ 435 w 715"/>
              <a:gd name="T55" fmla="*/ 474 h 633"/>
              <a:gd name="T56" fmla="*/ 427 w 715"/>
              <a:gd name="T57" fmla="*/ 491 h 633"/>
              <a:gd name="T58" fmla="*/ 409 w 715"/>
              <a:gd name="T59" fmla="*/ 508 h 633"/>
              <a:gd name="T60" fmla="*/ 380 w 715"/>
              <a:gd name="T61" fmla="*/ 526 h 633"/>
              <a:gd name="T62" fmla="*/ 363 w 715"/>
              <a:gd name="T63" fmla="*/ 519 h 633"/>
              <a:gd name="T64" fmla="*/ 339 w 715"/>
              <a:gd name="T65" fmla="*/ 535 h 633"/>
              <a:gd name="T66" fmla="*/ 305 w 715"/>
              <a:gd name="T67" fmla="*/ 539 h 633"/>
              <a:gd name="T68" fmla="*/ 280 w 715"/>
              <a:gd name="T69" fmla="*/ 552 h 633"/>
              <a:gd name="T70" fmla="*/ 249 w 715"/>
              <a:gd name="T71" fmla="*/ 563 h 633"/>
              <a:gd name="T72" fmla="*/ 225 w 715"/>
              <a:gd name="T73" fmla="*/ 584 h 633"/>
              <a:gd name="T74" fmla="*/ 217 w 715"/>
              <a:gd name="T75" fmla="*/ 603 h 633"/>
              <a:gd name="T76" fmla="*/ 200 w 715"/>
              <a:gd name="T77" fmla="*/ 617 h 633"/>
              <a:gd name="T78" fmla="*/ 183 w 715"/>
              <a:gd name="T79" fmla="*/ 632 h 633"/>
              <a:gd name="T80" fmla="*/ 167 w 715"/>
              <a:gd name="T81" fmla="*/ 619 h 633"/>
              <a:gd name="T82" fmla="*/ 155 w 715"/>
              <a:gd name="T83" fmla="*/ 624 h 633"/>
              <a:gd name="T84" fmla="*/ 146 w 715"/>
              <a:gd name="T85" fmla="*/ 619 h 633"/>
              <a:gd name="T86" fmla="*/ 131 w 715"/>
              <a:gd name="T87" fmla="*/ 603 h 633"/>
              <a:gd name="T88" fmla="*/ 120 w 715"/>
              <a:gd name="T89" fmla="*/ 593 h 633"/>
              <a:gd name="T90" fmla="*/ 135 w 715"/>
              <a:gd name="T91" fmla="*/ 590 h 633"/>
              <a:gd name="T92" fmla="*/ 135 w 715"/>
              <a:gd name="T93" fmla="*/ 568 h 633"/>
              <a:gd name="T94" fmla="*/ 122 w 715"/>
              <a:gd name="T95" fmla="*/ 533 h 633"/>
              <a:gd name="T96" fmla="*/ 115 w 715"/>
              <a:gd name="T97" fmla="*/ 507 h 633"/>
              <a:gd name="T98" fmla="*/ 118 w 715"/>
              <a:gd name="T99" fmla="*/ 473 h 633"/>
              <a:gd name="T100" fmla="*/ 109 w 715"/>
              <a:gd name="T101" fmla="*/ 451 h 633"/>
              <a:gd name="T102" fmla="*/ 72 w 715"/>
              <a:gd name="T103" fmla="*/ 451 h 633"/>
              <a:gd name="T104" fmla="*/ 64 w 715"/>
              <a:gd name="T105" fmla="*/ 441 h 633"/>
              <a:gd name="T106" fmla="*/ 44 w 715"/>
              <a:gd name="T107" fmla="*/ 428 h 633"/>
              <a:gd name="T108" fmla="*/ 0 w 715"/>
              <a:gd name="T109" fmla="*/ 415 h 633"/>
              <a:gd name="T110" fmla="*/ 30 w 715"/>
              <a:gd name="T111" fmla="*/ 388 h 633"/>
              <a:gd name="T112" fmla="*/ 39 w 715"/>
              <a:gd name="T113" fmla="*/ 352 h 633"/>
              <a:gd name="T114" fmla="*/ 73 w 715"/>
              <a:gd name="T115" fmla="*/ 349 h 633"/>
              <a:gd name="T116" fmla="*/ 101 w 715"/>
              <a:gd name="T117" fmla="*/ 352 h 633"/>
              <a:gd name="T118" fmla="*/ 120 w 715"/>
              <a:gd name="T119" fmla="*/ 318 h 6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715" h="633">
                <a:moveTo>
                  <a:pt x="573" y="0"/>
                </a:moveTo>
                <a:lnTo>
                  <a:pt x="574" y="0"/>
                </a:lnTo>
                <a:lnTo>
                  <a:pt x="575" y="1"/>
                </a:lnTo>
                <a:lnTo>
                  <a:pt x="577" y="2"/>
                </a:lnTo>
                <a:lnTo>
                  <a:pt x="582" y="5"/>
                </a:lnTo>
                <a:lnTo>
                  <a:pt x="584" y="6"/>
                </a:lnTo>
                <a:lnTo>
                  <a:pt x="586" y="7"/>
                </a:lnTo>
                <a:lnTo>
                  <a:pt x="587" y="7"/>
                </a:lnTo>
                <a:lnTo>
                  <a:pt x="589" y="8"/>
                </a:lnTo>
                <a:lnTo>
                  <a:pt x="594" y="9"/>
                </a:lnTo>
                <a:lnTo>
                  <a:pt x="596" y="10"/>
                </a:lnTo>
                <a:lnTo>
                  <a:pt x="597" y="10"/>
                </a:lnTo>
                <a:lnTo>
                  <a:pt x="599" y="11"/>
                </a:lnTo>
                <a:lnTo>
                  <a:pt x="601" y="12"/>
                </a:lnTo>
                <a:lnTo>
                  <a:pt x="603" y="13"/>
                </a:lnTo>
                <a:lnTo>
                  <a:pt x="604" y="14"/>
                </a:lnTo>
                <a:lnTo>
                  <a:pt x="607" y="17"/>
                </a:lnTo>
                <a:lnTo>
                  <a:pt x="608" y="18"/>
                </a:lnTo>
                <a:lnTo>
                  <a:pt x="610" y="19"/>
                </a:lnTo>
                <a:lnTo>
                  <a:pt x="611" y="20"/>
                </a:lnTo>
                <a:lnTo>
                  <a:pt x="613" y="20"/>
                </a:lnTo>
                <a:lnTo>
                  <a:pt x="615" y="21"/>
                </a:lnTo>
                <a:lnTo>
                  <a:pt x="616" y="21"/>
                </a:lnTo>
                <a:lnTo>
                  <a:pt x="618" y="21"/>
                </a:lnTo>
                <a:lnTo>
                  <a:pt x="619" y="21"/>
                </a:lnTo>
                <a:lnTo>
                  <a:pt x="620" y="21"/>
                </a:lnTo>
                <a:lnTo>
                  <a:pt x="622" y="21"/>
                </a:lnTo>
                <a:lnTo>
                  <a:pt x="623" y="20"/>
                </a:lnTo>
                <a:lnTo>
                  <a:pt x="625" y="20"/>
                </a:lnTo>
                <a:lnTo>
                  <a:pt x="630" y="18"/>
                </a:lnTo>
                <a:lnTo>
                  <a:pt x="631" y="17"/>
                </a:lnTo>
                <a:lnTo>
                  <a:pt x="633" y="17"/>
                </a:lnTo>
                <a:lnTo>
                  <a:pt x="635" y="16"/>
                </a:lnTo>
                <a:lnTo>
                  <a:pt x="637" y="16"/>
                </a:lnTo>
                <a:lnTo>
                  <a:pt x="639" y="16"/>
                </a:lnTo>
                <a:lnTo>
                  <a:pt x="640" y="17"/>
                </a:lnTo>
                <a:lnTo>
                  <a:pt x="643" y="17"/>
                </a:lnTo>
                <a:lnTo>
                  <a:pt x="644" y="17"/>
                </a:lnTo>
                <a:lnTo>
                  <a:pt x="646" y="17"/>
                </a:lnTo>
                <a:lnTo>
                  <a:pt x="647" y="17"/>
                </a:lnTo>
                <a:lnTo>
                  <a:pt x="647" y="17"/>
                </a:lnTo>
                <a:lnTo>
                  <a:pt x="648" y="17"/>
                </a:lnTo>
                <a:lnTo>
                  <a:pt x="649" y="16"/>
                </a:lnTo>
                <a:lnTo>
                  <a:pt x="649" y="16"/>
                </a:lnTo>
                <a:lnTo>
                  <a:pt x="650" y="15"/>
                </a:lnTo>
                <a:lnTo>
                  <a:pt x="651" y="12"/>
                </a:lnTo>
                <a:lnTo>
                  <a:pt x="652" y="12"/>
                </a:lnTo>
                <a:lnTo>
                  <a:pt x="652" y="11"/>
                </a:lnTo>
                <a:lnTo>
                  <a:pt x="653" y="11"/>
                </a:lnTo>
                <a:lnTo>
                  <a:pt x="653" y="11"/>
                </a:lnTo>
                <a:lnTo>
                  <a:pt x="653" y="11"/>
                </a:lnTo>
                <a:lnTo>
                  <a:pt x="654" y="11"/>
                </a:lnTo>
                <a:lnTo>
                  <a:pt x="654" y="12"/>
                </a:lnTo>
                <a:lnTo>
                  <a:pt x="654" y="12"/>
                </a:lnTo>
                <a:lnTo>
                  <a:pt x="655" y="12"/>
                </a:lnTo>
                <a:lnTo>
                  <a:pt x="655" y="13"/>
                </a:lnTo>
                <a:lnTo>
                  <a:pt x="655" y="16"/>
                </a:lnTo>
                <a:lnTo>
                  <a:pt x="656" y="17"/>
                </a:lnTo>
                <a:lnTo>
                  <a:pt x="656" y="18"/>
                </a:lnTo>
                <a:lnTo>
                  <a:pt x="656" y="19"/>
                </a:lnTo>
                <a:lnTo>
                  <a:pt x="657" y="20"/>
                </a:lnTo>
                <a:lnTo>
                  <a:pt x="658" y="21"/>
                </a:lnTo>
                <a:lnTo>
                  <a:pt x="658" y="21"/>
                </a:lnTo>
                <a:lnTo>
                  <a:pt x="659" y="22"/>
                </a:lnTo>
                <a:lnTo>
                  <a:pt x="661" y="23"/>
                </a:lnTo>
                <a:lnTo>
                  <a:pt x="665" y="26"/>
                </a:lnTo>
                <a:lnTo>
                  <a:pt x="666" y="28"/>
                </a:lnTo>
                <a:lnTo>
                  <a:pt x="669" y="30"/>
                </a:lnTo>
                <a:lnTo>
                  <a:pt x="670" y="31"/>
                </a:lnTo>
                <a:lnTo>
                  <a:pt x="671" y="31"/>
                </a:lnTo>
                <a:lnTo>
                  <a:pt x="672" y="32"/>
                </a:lnTo>
                <a:lnTo>
                  <a:pt x="674" y="32"/>
                </a:lnTo>
                <a:lnTo>
                  <a:pt x="678" y="33"/>
                </a:lnTo>
                <a:lnTo>
                  <a:pt x="679" y="33"/>
                </a:lnTo>
                <a:lnTo>
                  <a:pt x="680" y="34"/>
                </a:lnTo>
                <a:lnTo>
                  <a:pt x="681" y="34"/>
                </a:lnTo>
                <a:lnTo>
                  <a:pt x="682" y="35"/>
                </a:lnTo>
                <a:lnTo>
                  <a:pt x="684" y="36"/>
                </a:lnTo>
                <a:lnTo>
                  <a:pt x="685" y="38"/>
                </a:lnTo>
                <a:lnTo>
                  <a:pt x="687" y="40"/>
                </a:lnTo>
                <a:lnTo>
                  <a:pt x="689" y="42"/>
                </a:lnTo>
                <a:lnTo>
                  <a:pt x="690" y="45"/>
                </a:lnTo>
                <a:lnTo>
                  <a:pt x="691" y="46"/>
                </a:lnTo>
                <a:lnTo>
                  <a:pt x="692" y="48"/>
                </a:lnTo>
                <a:lnTo>
                  <a:pt x="692" y="50"/>
                </a:lnTo>
                <a:lnTo>
                  <a:pt x="693" y="52"/>
                </a:lnTo>
                <a:lnTo>
                  <a:pt x="693" y="54"/>
                </a:lnTo>
                <a:lnTo>
                  <a:pt x="692" y="56"/>
                </a:lnTo>
                <a:lnTo>
                  <a:pt x="692" y="58"/>
                </a:lnTo>
                <a:lnTo>
                  <a:pt x="691" y="61"/>
                </a:lnTo>
                <a:lnTo>
                  <a:pt x="691" y="64"/>
                </a:lnTo>
                <a:lnTo>
                  <a:pt x="689" y="67"/>
                </a:lnTo>
                <a:lnTo>
                  <a:pt x="688" y="71"/>
                </a:lnTo>
                <a:lnTo>
                  <a:pt x="686" y="74"/>
                </a:lnTo>
                <a:lnTo>
                  <a:pt x="684" y="78"/>
                </a:lnTo>
                <a:lnTo>
                  <a:pt x="684" y="79"/>
                </a:lnTo>
                <a:lnTo>
                  <a:pt x="683" y="81"/>
                </a:lnTo>
                <a:lnTo>
                  <a:pt x="683" y="82"/>
                </a:lnTo>
                <a:lnTo>
                  <a:pt x="682" y="83"/>
                </a:lnTo>
                <a:lnTo>
                  <a:pt x="682" y="84"/>
                </a:lnTo>
                <a:lnTo>
                  <a:pt x="682" y="85"/>
                </a:lnTo>
                <a:lnTo>
                  <a:pt x="682" y="86"/>
                </a:lnTo>
                <a:lnTo>
                  <a:pt x="682" y="86"/>
                </a:lnTo>
                <a:lnTo>
                  <a:pt x="683" y="87"/>
                </a:lnTo>
                <a:lnTo>
                  <a:pt x="683" y="87"/>
                </a:lnTo>
                <a:lnTo>
                  <a:pt x="683" y="88"/>
                </a:lnTo>
                <a:lnTo>
                  <a:pt x="684" y="89"/>
                </a:lnTo>
                <a:lnTo>
                  <a:pt x="685" y="89"/>
                </a:lnTo>
                <a:lnTo>
                  <a:pt x="686" y="90"/>
                </a:lnTo>
                <a:lnTo>
                  <a:pt x="686" y="90"/>
                </a:lnTo>
                <a:lnTo>
                  <a:pt x="687" y="90"/>
                </a:lnTo>
                <a:lnTo>
                  <a:pt x="688" y="90"/>
                </a:lnTo>
                <a:lnTo>
                  <a:pt x="689" y="90"/>
                </a:lnTo>
                <a:lnTo>
                  <a:pt x="691" y="90"/>
                </a:lnTo>
                <a:lnTo>
                  <a:pt x="693" y="90"/>
                </a:lnTo>
                <a:lnTo>
                  <a:pt x="696" y="89"/>
                </a:lnTo>
                <a:lnTo>
                  <a:pt x="702" y="87"/>
                </a:lnTo>
                <a:lnTo>
                  <a:pt x="705" y="86"/>
                </a:lnTo>
                <a:lnTo>
                  <a:pt x="707" y="86"/>
                </a:lnTo>
                <a:lnTo>
                  <a:pt x="708" y="86"/>
                </a:lnTo>
                <a:lnTo>
                  <a:pt x="709" y="86"/>
                </a:lnTo>
                <a:lnTo>
                  <a:pt x="710" y="86"/>
                </a:lnTo>
                <a:lnTo>
                  <a:pt x="711" y="86"/>
                </a:lnTo>
                <a:lnTo>
                  <a:pt x="712" y="86"/>
                </a:lnTo>
                <a:lnTo>
                  <a:pt x="713" y="86"/>
                </a:lnTo>
                <a:lnTo>
                  <a:pt x="713" y="87"/>
                </a:lnTo>
                <a:lnTo>
                  <a:pt x="714" y="88"/>
                </a:lnTo>
                <a:lnTo>
                  <a:pt x="714" y="88"/>
                </a:lnTo>
                <a:lnTo>
                  <a:pt x="715" y="89"/>
                </a:lnTo>
                <a:lnTo>
                  <a:pt x="715" y="90"/>
                </a:lnTo>
                <a:lnTo>
                  <a:pt x="715" y="92"/>
                </a:lnTo>
                <a:lnTo>
                  <a:pt x="715" y="94"/>
                </a:lnTo>
                <a:lnTo>
                  <a:pt x="715" y="96"/>
                </a:lnTo>
                <a:lnTo>
                  <a:pt x="714" y="98"/>
                </a:lnTo>
                <a:lnTo>
                  <a:pt x="714" y="100"/>
                </a:lnTo>
                <a:lnTo>
                  <a:pt x="712" y="104"/>
                </a:lnTo>
                <a:lnTo>
                  <a:pt x="711" y="107"/>
                </a:lnTo>
                <a:lnTo>
                  <a:pt x="706" y="120"/>
                </a:lnTo>
                <a:lnTo>
                  <a:pt x="703" y="128"/>
                </a:lnTo>
                <a:lnTo>
                  <a:pt x="702" y="130"/>
                </a:lnTo>
                <a:lnTo>
                  <a:pt x="702" y="130"/>
                </a:lnTo>
                <a:lnTo>
                  <a:pt x="702" y="130"/>
                </a:lnTo>
                <a:lnTo>
                  <a:pt x="702" y="131"/>
                </a:lnTo>
                <a:lnTo>
                  <a:pt x="702" y="131"/>
                </a:lnTo>
                <a:lnTo>
                  <a:pt x="701" y="132"/>
                </a:lnTo>
                <a:lnTo>
                  <a:pt x="701" y="133"/>
                </a:lnTo>
                <a:lnTo>
                  <a:pt x="699" y="134"/>
                </a:lnTo>
                <a:lnTo>
                  <a:pt x="697" y="136"/>
                </a:lnTo>
                <a:lnTo>
                  <a:pt x="696" y="137"/>
                </a:lnTo>
                <a:lnTo>
                  <a:pt x="693" y="139"/>
                </a:lnTo>
                <a:lnTo>
                  <a:pt x="692" y="140"/>
                </a:lnTo>
                <a:lnTo>
                  <a:pt x="688" y="143"/>
                </a:lnTo>
                <a:lnTo>
                  <a:pt x="686" y="144"/>
                </a:lnTo>
                <a:lnTo>
                  <a:pt x="685" y="145"/>
                </a:lnTo>
                <a:lnTo>
                  <a:pt x="684" y="145"/>
                </a:lnTo>
                <a:lnTo>
                  <a:pt x="683" y="146"/>
                </a:lnTo>
                <a:lnTo>
                  <a:pt x="683" y="147"/>
                </a:lnTo>
                <a:lnTo>
                  <a:pt x="682" y="148"/>
                </a:lnTo>
                <a:lnTo>
                  <a:pt x="682" y="149"/>
                </a:lnTo>
                <a:lnTo>
                  <a:pt x="681" y="152"/>
                </a:lnTo>
                <a:lnTo>
                  <a:pt x="680" y="154"/>
                </a:lnTo>
                <a:lnTo>
                  <a:pt x="678" y="161"/>
                </a:lnTo>
                <a:lnTo>
                  <a:pt x="677" y="163"/>
                </a:lnTo>
                <a:lnTo>
                  <a:pt x="677" y="164"/>
                </a:lnTo>
                <a:lnTo>
                  <a:pt x="676" y="165"/>
                </a:lnTo>
                <a:lnTo>
                  <a:pt x="676" y="166"/>
                </a:lnTo>
                <a:lnTo>
                  <a:pt x="675" y="167"/>
                </a:lnTo>
                <a:lnTo>
                  <a:pt x="674" y="167"/>
                </a:lnTo>
                <a:lnTo>
                  <a:pt x="673" y="168"/>
                </a:lnTo>
                <a:lnTo>
                  <a:pt x="673" y="168"/>
                </a:lnTo>
                <a:lnTo>
                  <a:pt x="672" y="169"/>
                </a:lnTo>
                <a:lnTo>
                  <a:pt x="671" y="169"/>
                </a:lnTo>
                <a:lnTo>
                  <a:pt x="670" y="169"/>
                </a:lnTo>
                <a:lnTo>
                  <a:pt x="669" y="169"/>
                </a:lnTo>
                <a:lnTo>
                  <a:pt x="668" y="170"/>
                </a:lnTo>
                <a:lnTo>
                  <a:pt x="667" y="169"/>
                </a:lnTo>
                <a:lnTo>
                  <a:pt x="665" y="169"/>
                </a:lnTo>
                <a:lnTo>
                  <a:pt x="664" y="169"/>
                </a:lnTo>
                <a:lnTo>
                  <a:pt x="662" y="169"/>
                </a:lnTo>
                <a:lnTo>
                  <a:pt x="660" y="168"/>
                </a:lnTo>
                <a:lnTo>
                  <a:pt x="658" y="167"/>
                </a:lnTo>
                <a:lnTo>
                  <a:pt x="657" y="166"/>
                </a:lnTo>
                <a:lnTo>
                  <a:pt x="653" y="164"/>
                </a:lnTo>
                <a:lnTo>
                  <a:pt x="650" y="162"/>
                </a:lnTo>
                <a:lnTo>
                  <a:pt x="649" y="162"/>
                </a:lnTo>
                <a:lnTo>
                  <a:pt x="646" y="161"/>
                </a:lnTo>
                <a:lnTo>
                  <a:pt x="643" y="160"/>
                </a:lnTo>
                <a:lnTo>
                  <a:pt x="642" y="159"/>
                </a:lnTo>
                <a:lnTo>
                  <a:pt x="641" y="159"/>
                </a:lnTo>
                <a:lnTo>
                  <a:pt x="640" y="159"/>
                </a:lnTo>
                <a:lnTo>
                  <a:pt x="639" y="159"/>
                </a:lnTo>
                <a:lnTo>
                  <a:pt x="638" y="159"/>
                </a:lnTo>
                <a:lnTo>
                  <a:pt x="635" y="160"/>
                </a:lnTo>
                <a:lnTo>
                  <a:pt x="634" y="160"/>
                </a:lnTo>
                <a:lnTo>
                  <a:pt x="633" y="161"/>
                </a:lnTo>
                <a:lnTo>
                  <a:pt x="633" y="161"/>
                </a:lnTo>
                <a:lnTo>
                  <a:pt x="632" y="161"/>
                </a:lnTo>
                <a:lnTo>
                  <a:pt x="632" y="162"/>
                </a:lnTo>
                <a:lnTo>
                  <a:pt x="632" y="163"/>
                </a:lnTo>
                <a:lnTo>
                  <a:pt x="632" y="163"/>
                </a:lnTo>
                <a:lnTo>
                  <a:pt x="632" y="165"/>
                </a:lnTo>
                <a:lnTo>
                  <a:pt x="632" y="170"/>
                </a:lnTo>
                <a:lnTo>
                  <a:pt x="633" y="172"/>
                </a:lnTo>
                <a:lnTo>
                  <a:pt x="633" y="174"/>
                </a:lnTo>
                <a:lnTo>
                  <a:pt x="633" y="175"/>
                </a:lnTo>
                <a:lnTo>
                  <a:pt x="632" y="179"/>
                </a:lnTo>
                <a:lnTo>
                  <a:pt x="632" y="180"/>
                </a:lnTo>
                <a:lnTo>
                  <a:pt x="631" y="181"/>
                </a:lnTo>
                <a:lnTo>
                  <a:pt x="631" y="182"/>
                </a:lnTo>
                <a:lnTo>
                  <a:pt x="630" y="183"/>
                </a:lnTo>
                <a:lnTo>
                  <a:pt x="629" y="184"/>
                </a:lnTo>
                <a:lnTo>
                  <a:pt x="627" y="187"/>
                </a:lnTo>
                <a:lnTo>
                  <a:pt x="626" y="188"/>
                </a:lnTo>
                <a:lnTo>
                  <a:pt x="625" y="189"/>
                </a:lnTo>
                <a:lnTo>
                  <a:pt x="624" y="190"/>
                </a:lnTo>
                <a:lnTo>
                  <a:pt x="624" y="191"/>
                </a:lnTo>
                <a:lnTo>
                  <a:pt x="623" y="193"/>
                </a:lnTo>
                <a:lnTo>
                  <a:pt x="622" y="194"/>
                </a:lnTo>
                <a:lnTo>
                  <a:pt x="622" y="196"/>
                </a:lnTo>
                <a:lnTo>
                  <a:pt x="621" y="198"/>
                </a:lnTo>
                <a:lnTo>
                  <a:pt x="620" y="200"/>
                </a:lnTo>
                <a:lnTo>
                  <a:pt x="620" y="202"/>
                </a:lnTo>
                <a:lnTo>
                  <a:pt x="620" y="203"/>
                </a:lnTo>
                <a:lnTo>
                  <a:pt x="620" y="204"/>
                </a:lnTo>
                <a:lnTo>
                  <a:pt x="620" y="207"/>
                </a:lnTo>
                <a:lnTo>
                  <a:pt x="620" y="208"/>
                </a:lnTo>
                <a:lnTo>
                  <a:pt x="619" y="208"/>
                </a:lnTo>
                <a:lnTo>
                  <a:pt x="619" y="209"/>
                </a:lnTo>
                <a:lnTo>
                  <a:pt x="618" y="209"/>
                </a:lnTo>
                <a:lnTo>
                  <a:pt x="618" y="210"/>
                </a:lnTo>
                <a:lnTo>
                  <a:pt x="618" y="210"/>
                </a:lnTo>
                <a:lnTo>
                  <a:pt x="616" y="211"/>
                </a:lnTo>
                <a:lnTo>
                  <a:pt x="615" y="211"/>
                </a:lnTo>
                <a:lnTo>
                  <a:pt x="614" y="212"/>
                </a:lnTo>
                <a:lnTo>
                  <a:pt x="611" y="215"/>
                </a:lnTo>
                <a:lnTo>
                  <a:pt x="606" y="219"/>
                </a:lnTo>
                <a:lnTo>
                  <a:pt x="605" y="220"/>
                </a:lnTo>
                <a:lnTo>
                  <a:pt x="604" y="221"/>
                </a:lnTo>
                <a:lnTo>
                  <a:pt x="603" y="222"/>
                </a:lnTo>
                <a:lnTo>
                  <a:pt x="602" y="223"/>
                </a:lnTo>
                <a:lnTo>
                  <a:pt x="601" y="224"/>
                </a:lnTo>
                <a:lnTo>
                  <a:pt x="601" y="225"/>
                </a:lnTo>
                <a:lnTo>
                  <a:pt x="600" y="227"/>
                </a:lnTo>
                <a:lnTo>
                  <a:pt x="599" y="229"/>
                </a:lnTo>
                <a:lnTo>
                  <a:pt x="599" y="231"/>
                </a:lnTo>
                <a:lnTo>
                  <a:pt x="598" y="232"/>
                </a:lnTo>
                <a:lnTo>
                  <a:pt x="598" y="237"/>
                </a:lnTo>
                <a:lnTo>
                  <a:pt x="597" y="238"/>
                </a:lnTo>
                <a:lnTo>
                  <a:pt x="597" y="239"/>
                </a:lnTo>
                <a:lnTo>
                  <a:pt x="597" y="241"/>
                </a:lnTo>
                <a:lnTo>
                  <a:pt x="596" y="242"/>
                </a:lnTo>
                <a:lnTo>
                  <a:pt x="592" y="247"/>
                </a:lnTo>
                <a:lnTo>
                  <a:pt x="591" y="249"/>
                </a:lnTo>
                <a:lnTo>
                  <a:pt x="591" y="250"/>
                </a:lnTo>
                <a:lnTo>
                  <a:pt x="590" y="251"/>
                </a:lnTo>
                <a:lnTo>
                  <a:pt x="590" y="252"/>
                </a:lnTo>
                <a:lnTo>
                  <a:pt x="590" y="253"/>
                </a:lnTo>
                <a:lnTo>
                  <a:pt x="589" y="255"/>
                </a:lnTo>
                <a:lnTo>
                  <a:pt x="589" y="256"/>
                </a:lnTo>
                <a:lnTo>
                  <a:pt x="589" y="257"/>
                </a:lnTo>
                <a:lnTo>
                  <a:pt x="589" y="258"/>
                </a:lnTo>
                <a:lnTo>
                  <a:pt x="590" y="259"/>
                </a:lnTo>
                <a:lnTo>
                  <a:pt x="590" y="260"/>
                </a:lnTo>
                <a:lnTo>
                  <a:pt x="591" y="263"/>
                </a:lnTo>
                <a:lnTo>
                  <a:pt x="592" y="263"/>
                </a:lnTo>
                <a:lnTo>
                  <a:pt x="593" y="265"/>
                </a:lnTo>
                <a:lnTo>
                  <a:pt x="594" y="269"/>
                </a:lnTo>
                <a:lnTo>
                  <a:pt x="594" y="271"/>
                </a:lnTo>
                <a:lnTo>
                  <a:pt x="595" y="273"/>
                </a:lnTo>
                <a:lnTo>
                  <a:pt x="595" y="277"/>
                </a:lnTo>
                <a:lnTo>
                  <a:pt x="596" y="279"/>
                </a:lnTo>
                <a:lnTo>
                  <a:pt x="596" y="280"/>
                </a:lnTo>
                <a:lnTo>
                  <a:pt x="597" y="283"/>
                </a:lnTo>
                <a:lnTo>
                  <a:pt x="598" y="285"/>
                </a:lnTo>
                <a:lnTo>
                  <a:pt x="601" y="290"/>
                </a:lnTo>
                <a:lnTo>
                  <a:pt x="603" y="296"/>
                </a:lnTo>
                <a:lnTo>
                  <a:pt x="604" y="298"/>
                </a:lnTo>
                <a:lnTo>
                  <a:pt x="605" y="300"/>
                </a:lnTo>
                <a:lnTo>
                  <a:pt x="607" y="302"/>
                </a:lnTo>
                <a:lnTo>
                  <a:pt x="608" y="304"/>
                </a:lnTo>
                <a:lnTo>
                  <a:pt x="610" y="306"/>
                </a:lnTo>
                <a:lnTo>
                  <a:pt x="610" y="307"/>
                </a:lnTo>
                <a:lnTo>
                  <a:pt x="612" y="310"/>
                </a:lnTo>
                <a:lnTo>
                  <a:pt x="613" y="313"/>
                </a:lnTo>
                <a:lnTo>
                  <a:pt x="614" y="315"/>
                </a:lnTo>
                <a:lnTo>
                  <a:pt x="615" y="317"/>
                </a:lnTo>
                <a:lnTo>
                  <a:pt x="618" y="325"/>
                </a:lnTo>
                <a:lnTo>
                  <a:pt x="619" y="327"/>
                </a:lnTo>
                <a:lnTo>
                  <a:pt x="619" y="328"/>
                </a:lnTo>
                <a:lnTo>
                  <a:pt x="623" y="335"/>
                </a:lnTo>
                <a:lnTo>
                  <a:pt x="626" y="340"/>
                </a:lnTo>
                <a:lnTo>
                  <a:pt x="627" y="341"/>
                </a:lnTo>
                <a:lnTo>
                  <a:pt x="627" y="342"/>
                </a:lnTo>
                <a:lnTo>
                  <a:pt x="628" y="344"/>
                </a:lnTo>
                <a:lnTo>
                  <a:pt x="629" y="344"/>
                </a:lnTo>
                <a:lnTo>
                  <a:pt x="631" y="345"/>
                </a:lnTo>
                <a:lnTo>
                  <a:pt x="634" y="347"/>
                </a:lnTo>
                <a:lnTo>
                  <a:pt x="636" y="348"/>
                </a:lnTo>
                <a:lnTo>
                  <a:pt x="638" y="350"/>
                </a:lnTo>
                <a:lnTo>
                  <a:pt x="639" y="351"/>
                </a:lnTo>
                <a:lnTo>
                  <a:pt x="640" y="352"/>
                </a:lnTo>
                <a:lnTo>
                  <a:pt x="641" y="354"/>
                </a:lnTo>
                <a:lnTo>
                  <a:pt x="642" y="355"/>
                </a:lnTo>
                <a:lnTo>
                  <a:pt x="643" y="356"/>
                </a:lnTo>
                <a:lnTo>
                  <a:pt x="644" y="358"/>
                </a:lnTo>
                <a:lnTo>
                  <a:pt x="645" y="360"/>
                </a:lnTo>
                <a:lnTo>
                  <a:pt x="645" y="360"/>
                </a:lnTo>
                <a:lnTo>
                  <a:pt x="645" y="361"/>
                </a:lnTo>
                <a:lnTo>
                  <a:pt x="645" y="361"/>
                </a:lnTo>
                <a:lnTo>
                  <a:pt x="645" y="361"/>
                </a:lnTo>
                <a:lnTo>
                  <a:pt x="645" y="361"/>
                </a:lnTo>
                <a:lnTo>
                  <a:pt x="644" y="360"/>
                </a:lnTo>
                <a:lnTo>
                  <a:pt x="643" y="361"/>
                </a:lnTo>
                <a:lnTo>
                  <a:pt x="643" y="361"/>
                </a:lnTo>
                <a:lnTo>
                  <a:pt x="642" y="361"/>
                </a:lnTo>
                <a:lnTo>
                  <a:pt x="641" y="362"/>
                </a:lnTo>
                <a:lnTo>
                  <a:pt x="641" y="362"/>
                </a:lnTo>
                <a:lnTo>
                  <a:pt x="640" y="363"/>
                </a:lnTo>
                <a:lnTo>
                  <a:pt x="639" y="364"/>
                </a:lnTo>
                <a:lnTo>
                  <a:pt x="638" y="365"/>
                </a:lnTo>
                <a:lnTo>
                  <a:pt x="637" y="366"/>
                </a:lnTo>
                <a:lnTo>
                  <a:pt x="637" y="367"/>
                </a:lnTo>
                <a:lnTo>
                  <a:pt x="637" y="368"/>
                </a:lnTo>
                <a:lnTo>
                  <a:pt x="637" y="369"/>
                </a:lnTo>
                <a:lnTo>
                  <a:pt x="636" y="370"/>
                </a:lnTo>
                <a:lnTo>
                  <a:pt x="636" y="371"/>
                </a:lnTo>
                <a:lnTo>
                  <a:pt x="636" y="372"/>
                </a:lnTo>
                <a:lnTo>
                  <a:pt x="637" y="374"/>
                </a:lnTo>
                <a:lnTo>
                  <a:pt x="638" y="378"/>
                </a:lnTo>
                <a:lnTo>
                  <a:pt x="638" y="381"/>
                </a:lnTo>
                <a:lnTo>
                  <a:pt x="638" y="383"/>
                </a:lnTo>
                <a:lnTo>
                  <a:pt x="639" y="387"/>
                </a:lnTo>
                <a:lnTo>
                  <a:pt x="639" y="388"/>
                </a:lnTo>
                <a:lnTo>
                  <a:pt x="639" y="389"/>
                </a:lnTo>
                <a:lnTo>
                  <a:pt x="638" y="390"/>
                </a:lnTo>
                <a:lnTo>
                  <a:pt x="638" y="391"/>
                </a:lnTo>
                <a:lnTo>
                  <a:pt x="638" y="392"/>
                </a:lnTo>
                <a:lnTo>
                  <a:pt x="637" y="393"/>
                </a:lnTo>
                <a:lnTo>
                  <a:pt x="637" y="394"/>
                </a:lnTo>
                <a:lnTo>
                  <a:pt x="637" y="394"/>
                </a:lnTo>
                <a:lnTo>
                  <a:pt x="636" y="395"/>
                </a:lnTo>
                <a:lnTo>
                  <a:pt x="636" y="395"/>
                </a:lnTo>
                <a:lnTo>
                  <a:pt x="635" y="395"/>
                </a:lnTo>
                <a:lnTo>
                  <a:pt x="634" y="396"/>
                </a:lnTo>
                <a:lnTo>
                  <a:pt x="631" y="397"/>
                </a:lnTo>
                <a:lnTo>
                  <a:pt x="627" y="398"/>
                </a:lnTo>
                <a:lnTo>
                  <a:pt x="623" y="399"/>
                </a:lnTo>
                <a:lnTo>
                  <a:pt x="622" y="399"/>
                </a:lnTo>
                <a:lnTo>
                  <a:pt x="621" y="400"/>
                </a:lnTo>
                <a:lnTo>
                  <a:pt x="621" y="400"/>
                </a:lnTo>
                <a:lnTo>
                  <a:pt x="620" y="401"/>
                </a:lnTo>
                <a:lnTo>
                  <a:pt x="618" y="405"/>
                </a:lnTo>
                <a:lnTo>
                  <a:pt x="616" y="409"/>
                </a:lnTo>
                <a:lnTo>
                  <a:pt x="616" y="409"/>
                </a:lnTo>
                <a:lnTo>
                  <a:pt x="616" y="411"/>
                </a:lnTo>
                <a:lnTo>
                  <a:pt x="616" y="412"/>
                </a:lnTo>
                <a:lnTo>
                  <a:pt x="616" y="412"/>
                </a:lnTo>
                <a:lnTo>
                  <a:pt x="615" y="412"/>
                </a:lnTo>
                <a:lnTo>
                  <a:pt x="615" y="413"/>
                </a:lnTo>
                <a:lnTo>
                  <a:pt x="615" y="413"/>
                </a:lnTo>
                <a:lnTo>
                  <a:pt x="614" y="413"/>
                </a:lnTo>
                <a:lnTo>
                  <a:pt x="613" y="413"/>
                </a:lnTo>
                <a:lnTo>
                  <a:pt x="612" y="413"/>
                </a:lnTo>
                <a:lnTo>
                  <a:pt x="610" y="413"/>
                </a:lnTo>
                <a:lnTo>
                  <a:pt x="609" y="412"/>
                </a:lnTo>
                <a:lnTo>
                  <a:pt x="607" y="412"/>
                </a:lnTo>
                <a:lnTo>
                  <a:pt x="602" y="410"/>
                </a:lnTo>
                <a:lnTo>
                  <a:pt x="601" y="410"/>
                </a:lnTo>
                <a:lnTo>
                  <a:pt x="600" y="410"/>
                </a:lnTo>
                <a:lnTo>
                  <a:pt x="600" y="410"/>
                </a:lnTo>
                <a:lnTo>
                  <a:pt x="599" y="410"/>
                </a:lnTo>
                <a:lnTo>
                  <a:pt x="598" y="410"/>
                </a:lnTo>
                <a:lnTo>
                  <a:pt x="598" y="410"/>
                </a:lnTo>
                <a:lnTo>
                  <a:pt x="597" y="411"/>
                </a:lnTo>
                <a:lnTo>
                  <a:pt x="596" y="411"/>
                </a:lnTo>
                <a:lnTo>
                  <a:pt x="596" y="411"/>
                </a:lnTo>
                <a:lnTo>
                  <a:pt x="596" y="412"/>
                </a:lnTo>
                <a:lnTo>
                  <a:pt x="596" y="412"/>
                </a:lnTo>
                <a:lnTo>
                  <a:pt x="596" y="413"/>
                </a:lnTo>
                <a:lnTo>
                  <a:pt x="596" y="417"/>
                </a:lnTo>
                <a:lnTo>
                  <a:pt x="596" y="420"/>
                </a:lnTo>
                <a:lnTo>
                  <a:pt x="596" y="421"/>
                </a:lnTo>
                <a:lnTo>
                  <a:pt x="596" y="422"/>
                </a:lnTo>
                <a:lnTo>
                  <a:pt x="596" y="424"/>
                </a:lnTo>
                <a:lnTo>
                  <a:pt x="596" y="426"/>
                </a:lnTo>
                <a:lnTo>
                  <a:pt x="596" y="427"/>
                </a:lnTo>
                <a:lnTo>
                  <a:pt x="597" y="428"/>
                </a:lnTo>
                <a:lnTo>
                  <a:pt x="598" y="432"/>
                </a:lnTo>
                <a:lnTo>
                  <a:pt x="598" y="434"/>
                </a:lnTo>
                <a:lnTo>
                  <a:pt x="598" y="435"/>
                </a:lnTo>
                <a:lnTo>
                  <a:pt x="598" y="437"/>
                </a:lnTo>
                <a:lnTo>
                  <a:pt x="598" y="439"/>
                </a:lnTo>
                <a:lnTo>
                  <a:pt x="598" y="440"/>
                </a:lnTo>
                <a:lnTo>
                  <a:pt x="598" y="442"/>
                </a:lnTo>
                <a:lnTo>
                  <a:pt x="598" y="443"/>
                </a:lnTo>
                <a:lnTo>
                  <a:pt x="597" y="447"/>
                </a:lnTo>
                <a:lnTo>
                  <a:pt x="596" y="453"/>
                </a:lnTo>
                <a:lnTo>
                  <a:pt x="596" y="454"/>
                </a:lnTo>
                <a:lnTo>
                  <a:pt x="596" y="455"/>
                </a:lnTo>
                <a:lnTo>
                  <a:pt x="595" y="456"/>
                </a:lnTo>
                <a:lnTo>
                  <a:pt x="594" y="458"/>
                </a:lnTo>
                <a:lnTo>
                  <a:pt x="594" y="458"/>
                </a:lnTo>
                <a:lnTo>
                  <a:pt x="593" y="459"/>
                </a:lnTo>
                <a:lnTo>
                  <a:pt x="593" y="459"/>
                </a:lnTo>
                <a:lnTo>
                  <a:pt x="592" y="460"/>
                </a:lnTo>
                <a:lnTo>
                  <a:pt x="591" y="460"/>
                </a:lnTo>
                <a:lnTo>
                  <a:pt x="590" y="460"/>
                </a:lnTo>
                <a:lnTo>
                  <a:pt x="589" y="461"/>
                </a:lnTo>
                <a:lnTo>
                  <a:pt x="588" y="461"/>
                </a:lnTo>
                <a:lnTo>
                  <a:pt x="587" y="460"/>
                </a:lnTo>
                <a:lnTo>
                  <a:pt x="583" y="460"/>
                </a:lnTo>
                <a:lnTo>
                  <a:pt x="581" y="459"/>
                </a:lnTo>
                <a:lnTo>
                  <a:pt x="580" y="459"/>
                </a:lnTo>
                <a:lnTo>
                  <a:pt x="578" y="459"/>
                </a:lnTo>
                <a:lnTo>
                  <a:pt x="572" y="460"/>
                </a:lnTo>
                <a:lnTo>
                  <a:pt x="569" y="460"/>
                </a:lnTo>
                <a:lnTo>
                  <a:pt x="560" y="462"/>
                </a:lnTo>
                <a:lnTo>
                  <a:pt x="558" y="462"/>
                </a:lnTo>
                <a:lnTo>
                  <a:pt x="557" y="462"/>
                </a:lnTo>
                <a:lnTo>
                  <a:pt x="556" y="463"/>
                </a:lnTo>
                <a:lnTo>
                  <a:pt x="555" y="463"/>
                </a:lnTo>
                <a:lnTo>
                  <a:pt x="554" y="464"/>
                </a:lnTo>
                <a:lnTo>
                  <a:pt x="553" y="465"/>
                </a:lnTo>
                <a:lnTo>
                  <a:pt x="550" y="468"/>
                </a:lnTo>
                <a:lnTo>
                  <a:pt x="549" y="469"/>
                </a:lnTo>
                <a:lnTo>
                  <a:pt x="548" y="470"/>
                </a:lnTo>
                <a:lnTo>
                  <a:pt x="546" y="471"/>
                </a:lnTo>
                <a:lnTo>
                  <a:pt x="546" y="471"/>
                </a:lnTo>
                <a:lnTo>
                  <a:pt x="545" y="472"/>
                </a:lnTo>
                <a:lnTo>
                  <a:pt x="544" y="472"/>
                </a:lnTo>
                <a:lnTo>
                  <a:pt x="543" y="472"/>
                </a:lnTo>
                <a:lnTo>
                  <a:pt x="542" y="472"/>
                </a:lnTo>
                <a:lnTo>
                  <a:pt x="540" y="472"/>
                </a:lnTo>
                <a:lnTo>
                  <a:pt x="538" y="471"/>
                </a:lnTo>
                <a:lnTo>
                  <a:pt x="533" y="470"/>
                </a:lnTo>
                <a:lnTo>
                  <a:pt x="528" y="470"/>
                </a:lnTo>
                <a:lnTo>
                  <a:pt x="526" y="469"/>
                </a:lnTo>
                <a:lnTo>
                  <a:pt x="522" y="468"/>
                </a:lnTo>
                <a:lnTo>
                  <a:pt x="521" y="468"/>
                </a:lnTo>
                <a:lnTo>
                  <a:pt x="520" y="468"/>
                </a:lnTo>
                <a:lnTo>
                  <a:pt x="519" y="468"/>
                </a:lnTo>
                <a:lnTo>
                  <a:pt x="518" y="468"/>
                </a:lnTo>
                <a:lnTo>
                  <a:pt x="517" y="469"/>
                </a:lnTo>
                <a:lnTo>
                  <a:pt x="515" y="470"/>
                </a:lnTo>
                <a:lnTo>
                  <a:pt x="513" y="470"/>
                </a:lnTo>
                <a:lnTo>
                  <a:pt x="510" y="471"/>
                </a:lnTo>
                <a:lnTo>
                  <a:pt x="507" y="472"/>
                </a:lnTo>
                <a:lnTo>
                  <a:pt x="504" y="472"/>
                </a:lnTo>
                <a:lnTo>
                  <a:pt x="501" y="472"/>
                </a:lnTo>
                <a:lnTo>
                  <a:pt x="498" y="472"/>
                </a:lnTo>
                <a:lnTo>
                  <a:pt x="494" y="472"/>
                </a:lnTo>
                <a:lnTo>
                  <a:pt x="491" y="472"/>
                </a:lnTo>
                <a:lnTo>
                  <a:pt x="482" y="471"/>
                </a:lnTo>
                <a:lnTo>
                  <a:pt x="479" y="470"/>
                </a:lnTo>
                <a:lnTo>
                  <a:pt x="477" y="470"/>
                </a:lnTo>
                <a:lnTo>
                  <a:pt x="473" y="469"/>
                </a:lnTo>
                <a:lnTo>
                  <a:pt x="467" y="467"/>
                </a:lnTo>
                <a:lnTo>
                  <a:pt x="462" y="466"/>
                </a:lnTo>
                <a:lnTo>
                  <a:pt x="459" y="465"/>
                </a:lnTo>
                <a:lnTo>
                  <a:pt x="457" y="465"/>
                </a:lnTo>
                <a:lnTo>
                  <a:pt x="450" y="464"/>
                </a:lnTo>
                <a:lnTo>
                  <a:pt x="448" y="464"/>
                </a:lnTo>
                <a:lnTo>
                  <a:pt x="447" y="464"/>
                </a:lnTo>
                <a:lnTo>
                  <a:pt x="446" y="465"/>
                </a:lnTo>
                <a:lnTo>
                  <a:pt x="445" y="465"/>
                </a:lnTo>
                <a:lnTo>
                  <a:pt x="444" y="465"/>
                </a:lnTo>
                <a:lnTo>
                  <a:pt x="442" y="466"/>
                </a:lnTo>
                <a:lnTo>
                  <a:pt x="441" y="467"/>
                </a:lnTo>
                <a:lnTo>
                  <a:pt x="440" y="467"/>
                </a:lnTo>
                <a:lnTo>
                  <a:pt x="439" y="468"/>
                </a:lnTo>
                <a:lnTo>
                  <a:pt x="438" y="469"/>
                </a:lnTo>
                <a:lnTo>
                  <a:pt x="437" y="470"/>
                </a:lnTo>
                <a:lnTo>
                  <a:pt x="436" y="472"/>
                </a:lnTo>
                <a:lnTo>
                  <a:pt x="436" y="473"/>
                </a:lnTo>
                <a:lnTo>
                  <a:pt x="436" y="473"/>
                </a:lnTo>
                <a:lnTo>
                  <a:pt x="435" y="474"/>
                </a:lnTo>
                <a:lnTo>
                  <a:pt x="435" y="475"/>
                </a:lnTo>
                <a:lnTo>
                  <a:pt x="435" y="476"/>
                </a:lnTo>
                <a:lnTo>
                  <a:pt x="435" y="478"/>
                </a:lnTo>
                <a:lnTo>
                  <a:pt x="435" y="481"/>
                </a:lnTo>
                <a:lnTo>
                  <a:pt x="435" y="482"/>
                </a:lnTo>
                <a:lnTo>
                  <a:pt x="435" y="484"/>
                </a:lnTo>
                <a:lnTo>
                  <a:pt x="435" y="486"/>
                </a:lnTo>
                <a:lnTo>
                  <a:pt x="435" y="487"/>
                </a:lnTo>
                <a:lnTo>
                  <a:pt x="435" y="488"/>
                </a:lnTo>
                <a:lnTo>
                  <a:pt x="434" y="488"/>
                </a:lnTo>
                <a:lnTo>
                  <a:pt x="434" y="489"/>
                </a:lnTo>
                <a:lnTo>
                  <a:pt x="433" y="489"/>
                </a:lnTo>
                <a:lnTo>
                  <a:pt x="433" y="490"/>
                </a:lnTo>
                <a:lnTo>
                  <a:pt x="432" y="490"/>
                </a:lnTo>
                <a:lnTo>
                  <a:pt x="431" y="490"/>
                </a:lnTo>
                <a:lnTo>
                  <a:pt x="429" y="491"/>
                </a:lnTo>
                <a:lnTo>
                  <a:pt x="427" y="491"/>
                </a:lnTo>
                <a:lnTo>
                  <a:pt x="425" y="491"/>
                </a:lnTo>
                <a:lnTo>
                  <a:pt x="424" y="491"/>
                </a:lnTo>
                <a:lnTo>
                  <a:pt x="423" y="491"/>
                </a:lnTo>
                <a:lnTo>
                  <a:pt x="422" y="492"/>
                </a:lnTo>
                <a:lnTo>
                  <a:pt x="422" y="493"/>
                </a:lnTo>
                <a:lnTo>
                  <a:pt x="422" y="493"/>
                </a:lnTo>
                <a:lnTo>
                  <a:pt x="421" y="495"/>
                </a:lnTo>
                <a:lnTo>
                  <a:pt x="421" y="496"/>
                </a:lnTo>
                <a:lnTo>
                  <a:pt x="420" y="498"/>
                </a:lnTo>
                <a:lnTo>
                  <a:pt x="419" y="499"/>
                </a:lnTo>
                <a:lnTo>
                  <a:pt x="418" y="500"/>
                </a:lnTo>
                <a:lnTo>
                  <a:pt x="417" y="501"/>
                </a:lnTo>
                <a:lnTo>
                  <a:pt x="415" y="503"/>
                </a:lnTo>
                <a:lnTo>
                  <a:pt x="414" y="505"/>
                </a:lnTo>
                <a:lnTo>
                  <a:pt x="413" y="505"/>
                </a:lnTo>
                <a:lnTo>
                  <a:pt x="411" y="506"/>
                </a:lnTo>
                <a:lnTo>
                  <a:pt x="409" y="508"/>
                </a:lnTo>
                <a:lnTo>
                  <a:pt x="407" y="508"/>
                </a:lnTo>
                <a:lnTo>
                  <a:pt x="406" y="509"/>
                </a:lnTo>
                <a:lnTo>
                  <a:pt x="405" y="509"/>
                </a:lnTo>
                <a:lnTo>
                  <a:pt x="400" y="511"/>
                </a:lnTo>
                <a:lnTo>
                  <a:pt x="399" y="511"/>
                </a:lnTo>
                <a:lnTo>
                  <a:pt x="397" y="512"/>
                </a:lnTo>
                <a:lnTo>
                  <a:pt x="395" y="512"/>
                </a:lnTo>
                <a:lnTo>
                  <a:pt x="394" y="513"/>
                </a:lnTo>
                <a:lnTo>
                  <a:pt x="393" y="514"/>
                </a:lnTo>
                <a:lnTo>
                  <a:pt x="392" y="514"/>
                </a:lnTo>
                <a:lnTo>
                  <a:pt x="390" y="516"/>
                </a:lnTo>
                <a:lnTo>
                  <a:pt x="389" y="517"/>
                </a:lnTo>
                <a:lnTo>
                  <a:pt x="388" y="517"/>
                </a:lnTo>
                <a:lnTo>
                  <a:pt x="386" y="520"/>
                </a:lnTo>
                <a:lnTo>
                  <a:pt x="383" y="523"/>
                </a:lnTo>
                <a:lnTo>
                  <a:pt x="382" y="525"/>
                </a:lnTo>
                <a:lnTo>
                  <a:pt x="380" y="526"/>
                </a:lnTo>
                <a:lnTo>
                  <a:pt x="380" y="526"/>
                </a:lnTo>
                <a:lnTo>
                  <a:pt x="379" y="527"/>
                </a:lnTo>
                <a:lnTo>
                  <a:pt x="378" y="527"/>
                </a:lnTo>
                <a:lnTo>
                  <a:pt x="378" y="527"/>
                </a:lnTo>
                <a:lnTo>
                  <a:pt x="376" y="528"/>
                </a:lnTo>
                <a:lnTo>
                  <a:pt x="376" y="528"/>
                </a:lnTo>
                <a:lnTo>
                  <a:pt x="375" y="527"/>
                </a:lnTo>
                <a:lnTo>
                  <a:pt x="374" y="527"/>
                </a:lnTo>
                <a:lnTo>
                  <a:pt x="374" y="527"/>
                </a:lnTo>
                <a:lnTo>
                  <a:pt x="373" y="527"/>
                </a:lnTo>
                <a:lnTo>
                  <a:pt x="372" y="526"/>
                </a:lnTo>
                <a:lnTo>
                  <a:pt x="371" y="525"/>
                </a:lnTo>
                <a:lnTo>
                  <a:pt x="368" y="522"/>
                </a:lnTo>
                <a:lnTo>
                  <a:pt x="367" y="521"/>
                </a:lnTo>
                <a:lnTo>
                  <a:pt x="366" y="521"/>
                </a:lnTo>
                <a:lnTo>
                  <a:pt x="365" y="520"/>
                </a:lnTo>
                <a:lnTo>
                  <a:pt x="363" y="519"/>
                </a:lnTo>
                <a:lnTo>
                  <a:pt x="362" y="519"/>
                </a:lnTo>
                <a:lnTo>
                  <a:pt x="361" y="519"/>
                </a:lnTo>
                <a:lnTo>
                  <a:pt x="360" y="519"/>
                </a:lnTo>
                <a:lnTo>
                  <a:pt x="359" y="520"/>
                </a:lnTo>
                <a:lnTo>
                  <a:pt x="357" y="521"/>
                </a:lnTo>
                <a:lnTo>
                  <a:pt x="356" y="522"/>
                </a:lnTo>
                <a:lnTo>
                  <a:pt x="355" y="523"/>
                </a:lnTo>
                <a:lnTo>
                  <a:pt x="353" y="524"/>
                </a:lnTo>
                <a:lnTo>
                  <a:pt x="349" y="529"/>
                </a:lnTo>
                <a:lnTo>
                  <a:pt x="347" y="530"/>
                </a:lnTo>
                <a:lnTo>
                  <a:pt x="346" y="531"/>
                </a:lnTo>
                <a:lnTo>
                  <a:pt x="344" y="533"/>
                </a:lnTo>
                <a:lnTo>
                  <a:pt x="343" y="533"/>
                </a:lnTo>
                <a:lnTo>
                  <a:pt x="342" y="534"/>
                </a:lnTo>
                <a:lnTo>
                  <a:pt x="342" y="534"/>
                </a:lnTo>
                <a:lnTo>
                  <a:pt x="340" y="534"/>
                </a:lnTo>
                <a:lnTo>
                  <a:pt x="339" y="535"/>
                </a:lnTo>
                <a:lnTo>
                  <a:pt x="338" y="536"/>
                </a:lnTo>
                <a:lnTo>
                  <a:pt x="335" y="538"/>
                </a:lnTo>
                <a:lnTo>
                  <a:pt x="334" y="539"/>
                </a:lnTo>
                <a:lnTo>
                  <a:pt x="332" y="539"/>
                </a:lnTo>
                <a:lnTo>
                  <a:pt x="331" y="540"/>
                </a:lnTo>
                <a:lnTo>
                  <a:pt x="329" y="540"/>
                </a:lnTo>
                <a:lnTo>
                  <a:pt x="328" y="541"/>
                </a:lnTo>
                <a:lnTo>
                  <a:pt x="326" y="541"/>
                </a:lnTo>
                <a:lnTo>
                  <a:pt x="324" y="541"/>
                </a:lnTo>
                <a:lnTo>
                  <a:pt x="317" y="541"/>
                </a:lnTo>
                <a:lnTo>
                  <a:pt x="315" y="541"/>
                </a:lnTo>
                <a:lnTo>
                  <a:pt x="313" y="541"/>
                </a:lnTo>
                <a:lnTo>
                  <a:pt x="312" y="541"/>
                </a:lnTo>
                <a:lnTo>
                  <a:pt x="310" y="541"/>
                </a:lnTo>
                <a:lnTo>
                  <a:pt x="308" y="540"/>
                </a:lnTo>
                <a:lnTo>
                  <a:pt x="306" y="540"/>
                </a:lnTo>
                <a:lnTo>
                  <a:pt x="305" y="539"/>
                </a:lnTo>
                <a:lnTo>
                  <a:pt x="304" y="539"/>
                </a:lnTo>
                <a:lnTo>
                  <a:pt x="303" y="538"/>
                </a:lnTo>
                <a:lnTo>
                  <a:pt x="301" y="537"/>
                </a:lnTo>
                <a:lnTo>
                  <a:pt x="301" y="537"/>
                </a:lnTo>
                <a:lnTo>
                  <a:pt x="300" y="537"/>
                </a:lnTo>
                <a:lnTo>
                  <a:pt x="300" y="537"/>
                </a:lnTo>
                <a:lnTo>
                  <a:pt x="299" y="537"/>
                </a:lnTo>
                <a:lnTo>
                  <a:pt x="299" y="537"/>
                </a:lnTo>
                <a:lnTo>
                  <a:pt x="298" y="537"/>
                </a:lnTo>
                <a:lnTo>
                  <a:pt x="297" y="538"/>
                </a:lnTo>
                <a:lnTo>
                  <a:pt x="296" y="539"/>
                </a:lnTo>
                <a:lnTo>
                  <a:pt x="294" y="540"/>
                </a:lnTo>
                <a:lnTo>
                  <a:pt x="288" y="545"/>
                </a:lnTo>
                <a:lnTo>
                  <a:pt x="285" y="548"/>
                </a:lnTo>
                <a:lnTo>
                  <a:pt x="282" y="551"/>
                </a:lnTo>
                <a:lnTo>
                  <a:pt x="281" y="551"/>
                </a:lnTo>
                <a:lnTo>
                  <a:pt x="280" y="552"/>
                </a:lnTo>
                <a:lnTo>
                  <a:pt x="279" y="554"/>
                </a:lnTo>
                <a:lnTo>
                  <a:pt x="277" y="556"/>
                </a:lnTo>
                <a:lnTo>
                  <a:pt x="276" y="557"/>
                </a:lnTo>
                <a:lnTo>
                  <a:pt x="274" y="558"/>
                </a:lnTo>
                <a:lnTo>
                  <a:pt x="273" y="559"/>
                </a:lnTo>
                <a:lnTo>
                  <a:pt x="272" y="560"/>
                </a:lnTo>
                <a:lnTo>
                  <a:pt x="270" y="561"/>
                </a:lnTo>
                <a:lnTo>
                  <a:pt x="267" y="562"/>
                </a:lnTo>
                <a:lnTo>
                  <a:pt x="265" y="562"/>
                </a:lnTo>
                <a:lnTo>
                  <a:pt x="263" y="563"/>
                </a:lnTo>
                <a:lnTo>
                  <a:pt x="261" y="563"/>
                </a:lnTo>
                <a:lnTo>
                  <a:pt x="259" y="563"/>
                </a:lnTo>
                <a:lnTo>
                  <a:pt x="257" y="563"/>
                </a:lnTo>
                <a:lnTo>
                  <a:pt x="254" y="563"/>
                </a:lnTo>
                <a:lnTo>
                  <a:pt x="252" y="563"/>
                </a:lnTo>
                <a:lnTo>
                  <a:pt x="251" y="563"/>
                </a:lnTo>
                <a:lnTo>
                  <a:pt x="249" y="563"/>
                </a:lnTo>
                <a:lnTo>
                  <a:pt x="247" y="564"/>
                </a:lnTo>
                <a:lnTo>
                  <a:pt x="246" y="564"/>
                </a:lnTo>
                <a:lnTo>
                  <a:pt x="244" y="565"/>
                </a:lnTo>
                <a:lnTo>
                  <a:pt x="243" y="566"/>
                </a:lnTo>
                <a:lnTo>
                  <a:pt x="240" y="568"/>
                </a:lnTo>
                <a:lnTo>
                  <a:pt x="238" y="570"/>
                </a:lnTo>
                <a:lnTo>
                  <a:pt x="237" y="571"/>
                </a:lnTo>
                <a:lnTo>
                  <a:pt x="234" y="573"/>
                </a:lnTo>
                <a:lnTo>
                  <a:pt x="233" y="574"/>
                </a:lnTo>
                <a:lnTo>
                  <a:pt x="231" y="576"/>
                </a:lnTo>
                <a:lnTo>
                  <a:pt x="228" y="578"/>
                </a:lnTo>
                <a:lnTo>
                  <a:pt x="227" y="579"/>
                </a:lnTo>
                <a:lnTo>
                  <a:pt x="226" y="580"/>
                </a:lnTo>
                <a:lnTo>
                  <a:pt x="226" y="580"/>
                </a:lnTo>
                <a:lnTo>
                  <a:pt x="225" y="581"/>
                </a:lnTo>
                <a:lnTo>
                  <a:pt x="225" y="583"/>
                </a:lnTo>
                <a:lnTo>
                  <a:pt x="225" y="584"/>
                </a:lnTo>
                <a:lnTo>
                  <a:pt x="224" y="587"/>
                </a:lnTo>
                <a:lnTo>
                  <a:pt x="224" y="589"/>
                </a:lnTo>
                <a:lnTo>
                  <a:pt x="224" y="590"/>
                </a:lnTo>
                <a:lnTo>
                  <a:pt x="223" y="592"/>
                </a:lnTo>
                <a:lnTo>
                  <a:pt x="223" y="593"/>
                </a:lnTo>
                <a:lnTo>
                  <a:pt x="223" y="594"/>
                </a:lnTo>
                <a:lnTo>
                  <a:pt x="223" y="596"/>
                </a:lnTo>
                <a:lnTo>
                  <a:pt x="223" y="597"/>
                </a:lnTo>
                <a:lnTo>
                  <a:pt x="222" y="599"/>
                </a:lnTo>
                <a:lnTo>
                  <a:pt x="222" y="600"/>
                </a:lnTo>
                <a:lnTo>
                  <a:pt x="222" y="600"/>
                </a:lnTo>
                <a:lnTo>
                  <a:pt x="222" y="600"/>
                </a:lnTo>
                <a:lnTo>
                  <a:pt x="221" y="601"/>
                </a:lnTo>
                <a:lnTo>
                  <a:pt x="221" y="601"/>
                </a:lnTo>
                <a:lnTo>
                  <a:pt x="220" y="602"/>
                </a:lnTo>
                <a:lnTo>
                  <a:pt x="218" y="603"/>
                </a:lnTo>
                <a:lnTo>
                  <a:pt x="217" y="603"/>
                </a:lnTo>
                <a:lnTo>
                  <a:pt x="217" y="604"/>
                </a:lnTo>
                <a:lnTo>
                  <a:pt x="216" y="604"/>
                </a:lnTo>
                <a:lnTo>
                  <a:pt x="216" y="605"/>
                </a:lnTo>
                <a:lnTo>
                  <a:pt x="214" y="609"/>
                </a:lnTo>
                <a:lnTo>
                  <a:pt x="214" y="610"/>
                </a:lnTo>
                <a:lnTo>
                  <a:pt x="213" y="611"/>
                </a:lnTo>
                <a:lnTo>
                  <a:pt x="211" y="613"/>
                </a:lnTo>
                <a:lnTo>
                  <a:pt x="211" y="614"/>
                </a:lnTo>
                <a:lnTo>
                  <a:pt x="210" y="614"/>
                </a:lnTo>
                <a:lnTo>
                  <a:pt x="210" y="615"/>
                </a:lnTo>
                <a:lnTo>
                  <a:pt x="209" y="615"/>
                </a:lnTo>
                <a:lnTo>
                  <a:pt x="208" y="615"/>
                </a:lnTo>
                <a:lnTo>
                  <a:pt x="207" y="616"/>
                </a:lnTo>
                <a:lnTo>
                  <a:pt x="206" y="616"/>
                </a:lnTo>
                <a:lnTo>
                  <a:pt x="203" y="616"/>
                </a:lnTo>
                <a:lnTo>
                  <a:pt x="201" y="616"/>
                </a:lnTo>
                <a:lnTo>
                  <a:pt x="200" y="617"/>
                </a:lnTo>
                <a:lnTo>
                  <a:pt x="199" y="617"/>
                </a:lnTo>
                <a:lnTo>
                  <a:pt x="198" y="617"/>
                </a:lnTo>
                <a:lnTo>
                  <a:pt x="197" y="618"/>
                </a:lnTo>
                <a:lnTo>
                  <a:pt x="195" y="619"/>
                </a:lnTo>
                <a:lnTo>
                  <a:pt x="194" y="620"/>
                </a:lnTo>
                <a:lnTo>
                  <a:pt x="192" y="622"/>
                </a:lnTo>
                <a:lnTo>
                  <a:pt x="190" y="623"/>
                </a:lnTo>
                <a:lnTo>
                  <a:pt x="190" y="624"/>
                </a:lnTo>
                <a:lnTo>
                  <a:pt x="189" y="625"/>
                </a:lnTo>
                <a:lnTo>
                  <a:pt x="189" y="626"/>
                </a:lnTo>
                <a:lnTo>
                  <a:pt x="188" y="627"/>
                </a:lnTo>
                <a:lnTo>
                  <a:pt x="189" y="627"/>
                </a:lnTo>
                <a:lnTo>
                  <a:pt x="188" y="628"/>
                </a:lnTo>
                <a:lnTo>
                  <a:pt x="187" y="629"/>
                </a:lnTo>
                <a:lnTo>
                  <a:pt x="186" y="630"/>
                </a:lnTo>
                <a:lnTo>
                  <a:pt x="185" y="631"/>
                </a:lnTo>
                <a:lnTo>
                  <a:pt x="183" y="632"/>
                </a:lnTo>
                <a:lnTo>
                  <a:pt x="182" y="632"/>
                </a:lnTo>
                <a:lnTo>
                  <a:pt x="181" y="632"/>
                </a:lnTo>
                <a:lnTo>
                  <a:pt x="178" y="633"/>
                </a:lnTo>
                <a:lnTo>
                  <a:pt x="177" y="633"/>
                </a:lnTo>
                <a:lnTo>
                  <a:pt x="176" y="633"/>
                </a:lnTo>
                <a:lnTo>
                  <a:pt x="176" y="633"/>
                </a:lnTo>
                <a:lnTo>
                  <a:pt x="175" y="633"/>
                </a:lnTo>
                <a:lnTo>
                  <a:pt x="174" y="633"/>
                </a:lnTo>
                <a:lnTo>
                  <a:pt x="174" y="632"/>
                </a:lnTo>
                <a:lnTo>
                  <a:pt x="174" y="632"/>
                </a:lnTo>
                <a:lnTo>
                  <a:pt x="173" y="631"/>
                </a:lnTo>
                <a:lnTo>
                  <a:pt x="172" y="628"/>
                </a:lnTo>
                <a:lnTo>
                  <a:pt x="172" y="627"/>
                </a:lnTo>
                <a:lnTo>
                  <a:pt x="171" y="625"/>
                </a:lnTo>
                <a:lnTo>
                  <a:pt x="169" y="623"/>
                </a:lnTo>
                <a:lnTo>
                  <a:pt x="167" y="621"/>
                </a:lnTo>
                <a:lnTo>
                  <a:pt x="167" y="619"/>
                </a:lnTo>
                <a:lnTo>
                  <a:pt x="166" y="619"/>
                </a:lnTo>
                <a:lnTo>
                  <a:pt x="166" y="619"/>
                </a:lnTo>
                <a:lnTo>
                  <a:pt x="165" y="619"/>
                </a:lnTo>
                <a:lnTo>
                  <a:pt x="164" y="619"/>
                </a:lnTo>
                <a:lnTo>
                  <a:pt x="163" y="620"/>
                </a:lnTo>
                <a:lnTo>
                  <a:pt x="163" y="620"/>
                </a:lnTo>
                <a:lnTo>
                  <a:pt x="162" y="621"/>
                </a:lnTo>
                <a:lnTo>
                  <a:pt x="160" y="623"/>
                </a:lnTo>
                <a:lnTo>
                  <a:pt x="159" y="624"/>
                </a:lnTo>
                <a:lnTo>
                  <a:pt x="159" y="625"/>
                </a:lnTo>
                <a:lnTo>
                  <a:pt x="158" y="625"/>
                </a:lnTo>
                <a:lnTo>
                  <a:pt x="158" y="625"/>
                </a:lnTo>
                <a:lnTo>
                  <a:pt x="157" y="625"/>
                </a:lnTo>
                <a:lnTo>
                  <a:pt x="156" y="625"/>
                </a:lnTo>
                <a:lnTo>
                  <a:pt x="156" y="625"/>
                </a:lnTo>
                <a:lnTo>
                  <a:pt x="155" y="624"/>
                </a:lnTo>
                <a:lnTo>
                  <a:pt x="155" y="624"/>
                </a:lnTo>
                <a:lnTo>
                  <a:pt x="154" y="622"/>
                </a:lnTo>
                <a:lnTo>
                  <a:pt x="154" y="621"/>
                </a:lnTo>
                <a:lnTo>
                  <a:pt x="154" y="620"/>
                </a:lnTo>
                <a:lnTo>
                  <a:pt x="154" y="618"/>
                </a:lnTo>
                <a:lnTo>
                  <a:pt x="154" y="618"/>
                </a:lnTo>
                <a:lnTo>
                  <a:pt x="154" y="618"/>
                </a:lnTo>
                <a:lnTo>
                  <a:pt x="154" y="617"/>
                </a:lnTo>
                <a:lnTo>
                  <a:pt x="153" y="617"/>
                </a:lnTo>
                <a:lnTo>
                  <a:pt x="153" y="617"/>
                </a:lnTo>
                <a:lnTo>
                  <a:pt x="153" y="618"/>
                </a:lnTo>
                <a:lnTo>
                  <a:pt x="153" y="618"/>
                </a:lnTo>
                <a:lnTo>
                  <a:pt x="152" y="618"/>
                </a:lnTo>
                <a:lnTo>
                  <a:pt x="152" y="619"/>
                </a:lnTo>
                <a:lnTo>
                  <a:pt x="149" y="619"/>
                </a:lnTo>
                <a:lnTo>
                  <a:pt x="147" y="619"/>
                </a:lnTo>
                <a:lnTo>
                  <a:pt x="146" y="619"/>
                </a:lnTo>
                <a:lnTo>
                  <a:pt x="146" y="619"/>
                </a:lnTo>
                <a:lnTo>
                  <a:pt x="146" y="619"/>
                </a:lnTo>
                <a:lnTo>
                  <a:pt x="145" y="619"/>
                </a:lnTo>
                <a:lnTo>
                  <a:pt x="145" y="619"/>
                </a:lnTo>
                <a:lnTo>
                  <a:pt x="144" y="620"/>
                </a:lnTo>
                <a:lnTo>
                  <a:pt x="144" y="619"/>
                </a:lnTo>
                <a:lnTo>
                  <a:pt x="144" y="619"/>
                </a:lnTo>
                <a:lnTo>
                  <a:pt x="143" y="617"/>
                </a:lnTo>
                <a:lnTo>
                  <a:pt x="142" y="615"/>
                </a:lnTo>
                <a:lnTo>
                  <a:pt x="142" y="614"/>
                </a:lnTo>
                <a:lnTo>
                  <a:pt x="141" y="613"/>
                </a:lnTo>
                <a:lnTo>
                  <a:pt x="140" y="611"/>
                </a:lnTo>
                <a:lnTo>
                  <a:pt x="137" y="607"/>
                </a:lnTo>
                <a:lnTo>
                  <a:pt x="136" y="606"/>
                </a:lnTo>
                <a:lnTo>
                  <a:pt x="135" y="605"/>
                </a:lnTo>
                <a:lnTo>
                  <a:pt x="134" y="604"/>
                </a:lnTo>
                <a:lnTo>
                  <a:pt x="133" y="604"/>
                </a:lnTo>
                <a:lnTo>
                  <a:pt x="131" y="603"/>
                </a:lnTo>
                <a:lnTo>
                  <a:pt x="130" y="602"/>
                </a:lnTo>
                <a:lnTo>
                  <a:pt x="129" y="602"/>
                </a:lnTo>
                <a:lnTo>
                  <a:pt x="128" y="602"/>
                </a:lnTo>
                <a:lnTo>
                  <a:pt x="123" y="601"/>
                </a:lnTo>
                <a:lnTo>
                  <a:pt x="122" y="600"/>
                </a:lnTo>
                <a:lnTo>
                  <a:pt x="121" y="600"/>
                </a:lnTo>
                <a:lnTo>
                  <a:pt x="120" y="599"/>
                </a:lnTo>
                <a:lnTo>
                  <a:pt x="119" y="598"/>
                </a:lnTo>
                <a:lnTo>
                  <a:pt x="118" y="598"/>
                </a:lnTo>
                <a:lnTo>
                  <a:pt x="118" y="597"/>
                </a:lnTo>
                <a:lnTo>
                  <a:pt x="118" y="597"/>
                </a:lnTo>
                <a:lnTo>
                  <a:pt x="118" y="597"/>
                </a:lnTo>
                <a:lnTo>
                  <a:pt x="118" y="596"/>
                </a:lnTo>
                <a:lnTo>
                  <a:pt x="118" y="595"/>
                </a:lnTo>
                <a:lnTo>
                  <a:pt x="119" y="594"/>
                </a:lnTo>
                <a:lnTo>
                  <a:pt x="119" y="593"/>
                </a:lnTo>
                <a:lnTo>
                  <a:pt x="120" y="593"/>
                </a:lnTo>
                <a:lnTo>
                  <a:pt x="120" y="592"/>
                </a:lnTo>
                <a:lnTo>
                  <a:pt x="121" y="592"/>
                </a:lnTo>
                <a:lnTo>
                  <a:pt x="122" y="592"/>
                </a:lnTo>
                <a:lnTo>
                  <a:pt x="123" y="591"/>
                </a:lnTo>
                <a:lnTo>
                  <a:pt x="124" y="591"/>
                </a:lnTo>
                <a:lnTo>
                  <a:pt x="125" y="591"/>
                </a:lnTo>
                <a:lnTo>
                  <a:pt x="126" y="591"/>
                </a:lnTo>
                <a:lnTo>
                  <a:pt x="129" y="591"/>
                </a:lnTo>
                <a:lnTo>
                  <a:pt x="132" y="592"/>
                </a:lnTo>
                <a:lnTo>
                  <a:pt x="133" y="592"/>
                </a:lnTo>
                <a:lnTo>
                  <a:pt x="133" y="592"/>
                </a:lnTo>
                <a:lnTo>
                  <a:pt x="134" y="592"/>
                </a:lnTo>
                <a:lnTo>
                  <a:pt x="134" y="591"/>
                </a:lnTo>
                <a:lnTo>
                  <a:pt x="134" y="591"/>
                </a:lnTo>
                <a:lnTo>
                  <a:pt x="135" y="591"/>
                </a:lnTo>
                <a:lnTo>
                  <a:pt x="135" y="590"/>
                </a:lnTo>
                <a:lnTo>
                  <a:pt x="135" y="590"/>
                </a:lnTo>
                <a:lnTo>
                  <a:pt x="135" y="589"/>
                </a:lnTo>
                <a:lnTo>
                  <a:pt x="135" y="587"/>
                </a:lnTo>
                <a:lnTo>
                  <a:pt x="134" y="585"/>
                </a:lnTo>
                <a:lnTo>
                  <a:pt x="134" y="584"/>
                </a:lnTo>
                <a:lnTo>
                  <a:pt x="134" y="583"/>
                </a:lnTo>
                <a:lnTo>
                  <a:pt x="134" y="582"/>
                </a:lnTo>
                <a:lnTo>
                  <a:pt x="134" y="582"/>
                </a:lnTo>
                <a:lnTo>
                  <a:pt x="135" y="580"/>
                </a:lnTo>
                <a:lnTo>
                  <a:pt x="136" y="579"/>
                </a:lnTo>
                <a:lnTo>
                  <a:pt x="136" y="578"/>
                </a:lnTo>
                <a:lnTo>
                  <a:pt x="136" y="577"/>
                </a:lnTo>
                <a:lnTo>
                  <a:pt x="136" y="577"/>
                </a:lnTo>
                <a:lnTo>
                  <a:pt x="136" y="576"/>
                </a:lnTo>
                <a:lnTo>
                  <a:pt x="136" y="575"/>
                </a:lnTo>
                <a:lnTo>
                  <a:pt x="136" y="574"/>
                </a:lnTo>
                <a:lnTo>
                  <a:pt x="136" y="572"/>
                </a:lnTo>
                <a:lnTo>
                  <a:pt x="135" y="568"/>
                </a:lnTo>
                <a:lnTo>
                  <a:pt x="134" y="566"/>
                </a:lnTo>
                <a:lnTo>
                  <a:pt x="133" y="563"/>
                </a:lnTo>
                <a:lnTo>
                  <a:pt x="131" y="558"/>
                </a:lnTo>
                <a:lnTo>
                  <a:pt x="130" y="556"/>
                </a:lnTo>
                <a:lnTo>
                  <a:pt x="128" y="553"/>
                </a:lnTo>
                <a:lnTo>
                  <a:pt x="127" y="551"/>
                </a:lnTo>
                <a:lnTo>
                  <a:pt x="125" y="547"/>
                </a:lnTo>
                <a:lnTo>
                  <a:pt x="124" y="547"/>
                </a:lnTo>
                <a:lnTo>
                  <a:pt x="124" y="546"/>
                </a:lnTo>
                <a:lnTo>
                  <a:pt x="123" y="545"/>
                </a:lnTo>
                <a:lnTo>
                  <a:pt x="123" y="544"/>
                </a:lnTo>
                <a:lnTo>
                  <a:pt x="123" y="540"/>
                </a:lnTo>
                <a:lnTo>
                  <a:pt x="123" y="539"/>
                </a:lnTo>
                <a:lnTo>
                  <a:pt x="123" y="536"/>
                </a:lnTo>
                <a:lnTo>
                  <a:pt x="123" y="535"/>
                </a:lnTo>
                <a:lnTo>
                  <a:pt x="122" y="534"/>
                </a:lnTo>
                <a:lnTo>
                  <a:pt x="122" y="533"/>
                </a:lnTo>
                <a:lnTo>
                  <a:pt x="121" y="532"/>
                </a:lnTo>
                <a:lnTo>
                  <a:pt x="119" y="530"/>
                </a:lnTo>
                <a:lnTo>
                  <a:pt x="118" y="529"/>
                </a:lnTo>
                <a:lnTo>
                  <a:pt x="117" y="529"/>
                </a:lnTo>
                <a:lnTo>
                  <a:pt x="117" y="528"/>
                </a:lnTo>
                <a:lnTo>
                  <a:pt x="116" y="527"/>
                </a:lnTo>
                <a:lnTo>
                  <a:pt x="116" y="526"/>
                </a:lnTo>
                <a:lnTo>
                  <a:pt x="116" y="525"/>
                </a:lnTo>
                <a:lnTo>
                  <a:pt x="116" y="524"/>
                </a:lnTo>
                <a:lnTo>
                  <a:pt x="116" y="523"/>
                </a:lnTo>
                <a:lnTo>
                  <a:pt x="117" y="520"/>
                </a:lnTo>
                <a:lnTo>
                  <a:pt x="117" y="519"/>
                </a:lnTo>
                <a:lnTo>
                  <a:pt x="117" y="517"/>
                </a:lnTo>
                <a:lnTo>
                  <a:pt x="117" y="515"/>
                </a:lnTo>
                <a:lnTo>
                  <a:pt x="117" y="513"/>
                </a:lnTo>
                <a:lnTo>
                  <a:pt x="116" y="509"/>
                </a:lnTo>
                <a:lnTo>
                  <a:pt x="115" y="507"/>
                </a:lnTo>
                <a:lnTo>
                  <a:pt x="114" y="504"/>
                </a:lnTo>
                <a:lnTo>
                  <a:pt x="114" y="503"/>
                </a:lnTo>
                <a:lnTo>
                  <a:pt x="113" y="502"/>
                </a:lnTo>
                <a:lnTo>
                  <a:pt x="113" y="501"/>
                </a:lnTo>
                <a:lnTo>
                  <a:pt x="114" y="499"/>
                </a:lnTo>
                <a:lnTo>
                  <a:pt x="114" y="497"/>
                </a:lnTo>
                <a:lnTo>
                  <a:pt x="115" y="492"/>
                </a:lnTo>
                <a:lnTo>
                  <a:pt x="116" y="489"/>
                </a:lnTo>
                <a:lnTo>
                  <a:pt x="116" y="488"/>
                </a:lnTo>
                <a:lnTo>
                  <a:pt x="116" y="487"/>
                </a:lnTo>
                <a:lnTo>
                  <a:pt x="116" y="486"/>
                </a:lnTo>
                <a:lnTo>
                  <a:pt x="116" y="481"/>
                </a:lnTo>
                <a:lnTo>
                  <a:pt x="116" y="480"/>
                </a:lnTo>
                <a:lnTo>
                  <a:pt x="116" y="479"/>
                </a:lnTo>
                <a:lnTo>
                  <a:pt x="117" y="478"/>
                </a:lnTo>
                <a:lnTo>
                  <a:pt x="117" y="477"/>
                </a:lnTo>
                <a:lnTo>
                  <a:pt x="118" y="473"/>
                </a:lnTo>
                <a:lnTo>
                  <a:pt x="118" y="471"/>
                </a:lnTo>
                <a:lnTo>
                  <a:pt x="119" y="469"/>
                </a:lnTo>
                <a:lnTo>
                  <a:pt x="119" y="468"/>
                </a:lnTo>
                <a:lnTo>
                  <a:pt x="118" y="466"/>
                </a:lnTo>
                <a:lnTo>
                  <a:pt x="118" y="465"/>
                </a:lnTo>
                <a:lnTo>
                  <a:pt x="118" y="463"/>
                </a:lnTo>
                <a:lnTo>
                  <a:pt x="118" y="462"/>
                </a:lnTo>
                <a:lnTo>
                  <a:pt x="117" y="460"/>
                </a:lnTo>
                <a:lnTo>
                  <a:pt x="116" y="458"/>
                </a:lnTo>
                <a:lnTo>
                  <a:pt x="115" y="457"/>
                </a:lnTo>
                <a:lnTo>
                  <a:pt x="114" y="455"/>
                </a:lnTo>
                <a:lnTo>
                  <a:pt x="114" y="454"/>
                </a:lnTo>
                <a:lnTo>
                  <a:pt x="113" y="453"/>
                </a:lnTo>
                <a:lnTo>
                  <a:pt x="112" y="453"/>
                </a:lnTo>
                <a:lnTo>
                  <a:pt x="111" y="452"/>
                </a:lnTo>
                <a:lnTo>
                  <a:pt x="110" y="451"/>
                </a:lnTo>
                <a:lnTo>
                  <a:pt x="109" y="451"/>
                </a:lnTo>
                <a:lnTo>
                  <a:pt x="108" y="451"/>
                </a:lnTo>
                <a:lnTo>
                  <a:pt x="108" y="451"/>
                </a:lnTo>
                <a:lnTo>
                  <a:pt x="107" y="450"/>
                </a:lnTo>
                <a:lnTo>
                  <a:pt x="106" y="451"/>
                </a:lnTo>
                <a:lnTo>
                  <a:pt x="100" y="451"/>
                </a:lnTo>
                <a:lnTo>
                  <a:pt x="99" y="451"/>
                </a:lnTo>
                <a:lnTo>
                  <a:pt x="98" y="451"/>
                </a:lnTo>
                <a:lnTo>
                  <a:pt x="93" y="451"/>
                </a:lnTo>
                <a:lnTo>
                  <a:pt x="91" y="451"/>
                </a:lnTo>
                <a:lnTo>
                  <a:pt x="88" y="451"/>
                </a:lnTo>
                <a:lnTo>
                  <a:pt x="83" y="450"/>
                </a:lnTo>
                <a:lnTo>
                  <a:pt x="81" y="450"/>
                </a:lnTo>
                <a:lnTo>
                  <a:pt x="79" y="450"/>
                </a:lnTo>
                <a:lnTo>
                  <a:pt x="78" y="450"/>
                </a:lnTo>
                <a:lnTo>
                  <a:pt x="77" y="450"/>
                </a:lnTo>
                <a:lnTo>
                  <a:pt x="75" y="451"/>
                </a:lnTo>
                <a:lnTo>
                  <a:pt x="72" y="451"/>
                </a:lnTo>
                <a:lnTo>
                  <a:pt x="71" y="451"/>
                </a:lnTo>
                <a:lnTo>
                  <a:pt x="71" y="452"/>
                </a:lnTo>
                <a:lnTo>
                  <a:pt x="70" y="452"/>
                </a:lnTo>
                <a:lnTo>
                  <a:pt x="69" y="451"/>
                </a:lnTo>
                <a:lnTo>
                  <a:pt x="69" y="451"/>
                </a:lnTo>
                <a:lnTo>
                  <a:pt x="68" y="451"/>
                </a:lnTo>
                <a:lnTo>
                  <a:pt x="67" y="450"/>
                </a:lnTo>
                <a:lnTo>
                  <a:pt x="66" y="450"/>
                </a:lnTo>
                <a:lnTo>
                  <a:pt x="66" y="450"/>
                </a:lnTo>
                <a:lnTo>
                  <a:pt x="65" y="449"/>
                </a:lnTo>
                <a:lnTo>
                  <a:pt x="65" y="449"/>
                </a:lnTo>
                <a:lnTo>
                  <a:pt x="64" y="448"/>
                </a:lnTo>
                <a:lnTo>
                  <a:pt x="64" y="448"/>
                </a:lnTo>
                <a:lnTo>
                  <a:pt x="64" y="447"/>
                </a:lnTo>
                <a:lnTo>
                  <a:pt x="64" y="446"/>
                </a:lnTo>
                <a:lnTo>
                  <a:pt x="64" y="444"/>
                </a:lnTo>
                <a:lnTo>
                  <a:pt x="64" y="441"/>
                </a:lnTo>
                <a:lnTo>
                  <a:pt x="64" y="440"/>
                </a:lnTo>
                <a:lnTo>
                  <a:pt x="63" y="439"/>
                </a:lnTo>
                <a:lnTo>
                  <a:pt x="63" y="438"/>
                </a:lnTo>
                <a:lnTo>
                  <a:pt x="63" y="437"/>
                </a:lnTo>
                <a:lnTo>
                  <a:pt x="62" y="436"/>
                </a:lnTo>
                <a:lnTo>
                  <a:pt x="62" y="436"/>
                </a:lnTo>
                <a:lnTo>
                  <a:pt x="61" y="435"/>
                </a:lnTo>
                <a:lnTo>
                  <a:pt x="61" y="434"/>
                </a:lnTo>
                <a:lnTo>
                  <a:pt x="60" y="434"/>
                </a:lnTo>
                <a:lnTo>
                  <a:pt x="58" y="433"/>
                </a:lnTo>
                <a:lnTo>
                  <a:pt x="54" y="431"/>
                </a:lnTo>
                <a:lnTo>
                  <a:pt x="52" y="430"/>
                </a:lnTo>
                <a:lnTo>
                  <a:pt x="51" y="429"/>
                </a:lnTo>
                <a:lnTo>
                  <a:pt x="50" y="429"/>
                </a:lnTo>
                <a:lnTo>
                  <a:pt x="48" y="429"/>
                </a:lnTo>
                <a:lnTo>
                  <a:pt x="46" y="428"/>
                </a:lnTo>
                <a:lnTo>
                  <a:pt x="44" y="428"/>
                </a:lnTo>
                <a:lnTo>
                  <a:pt x="41" y="428"/>
                </a:lnTo>
                <a:lnTo>
                  <a:pt x="39" y="427"/>
                </a:lnTo>
                <a:lnTo>
                  <a:pt x="36" y="427"/>
                </a:lnTo>
                <a:lnTo>
                  <a:pt x="31" y="425"/>
                </a:lnTo>
                <a:lnTo>
                  <a:pt x="30" y="425"/>
                </a:lnTo>
                <a:lnTo>
                  <a:pt x="28" y="425"/>
                </a:lnTo>
                <a:lnTo>
                  <a:pt x="23" y="424"/>
                </a:lnTo>
                <a:lnTo>
                  <a:pt x="21" y="424"/>
                </a:lnTo>
                <a:lnTo>
                  <a:pt x="18" y="424"/>
                </a:lnTo>
                <a:lnTo>
                  <a:pt x="14" y="423"/>
                </a:lnTo>
                <a:lnTo>
                  <a:pt x="11" y="422"/>
                </a:lnTo>
                <a:lnTo>
                  <a:pt x="10" y="421"/>
                </a:lnTo>
                <a:lnTo>
                  <a:pt x="8" y="421"/>
                </a:lnTo>
                <a:lnTo>
                  <a:pt x="6" y="419"/>
                </a:lnTo>
                <a:lnTo>
                  <a:pt x="1" y="416"/>
                </a:lnTo>
                <a:lnTo>
                  <a:pt x="1" y="416"/>
                </a:lnTo>
                <a:lnTo>
                  <a:pt x="0" y="415"/>
                </a:lnTo>
                <a:lnTo>
                  <a:pt x="0" y="415"/>
                </a:lnTo>
                <a:lnTo>
                  <a:pt x="1" y="415"/>
                </a:lnTo>
                <a:lnTo>
                  <a:pt x="1" y="414"/>
                </a:lnTo>
                <a:lnTo>
                  <a:pt x="1" y="414"/>
                </a:lnTo>
                <a:lnTo>
                  <a:pt x="2" y="413"/>
                </a:lnTo>
                <a:lnTo>
                  <a:pt x="3" y="412"/>
                </a:lnTo>
                <a:lnTo>
                  <a:pt x="4" y="412"/>
                </a:lnTo>
                <a:lnTo>
                  <a:pt x="9" y="409"/>
                </a:lnTo>
                <a:lnTo>
                  <a:pt x="12" y="407"/>
                </a:lnTo>
                <a:lnTo>
                  <a:pt x="15" y="405"/>
                </a:lnTo>
                <a:lnTo>
                  <a:pt x="16" y="404"/>
                </a:lnTo>
                <a:lnTo>
                  <a:pt x="17" y="403"/>
                </a:lnTo>
                <a:lnTo>
                  <a:pt x="19" y="401"/>
                </a:lnTo>
                <a:lnTo>
                  <a:pt x="26" y="394"/>
                </a:lnTo>
                <a:lnTo>
                  <a:pt x="27" y="392"/>
                </a:lnTo>
                <a:lnTo>
                  <a:pt x="29" y="390"/>
                </a:lnTo>
                <a:lnTo>
                  <a:pt x="30" y="388"/>
                </a:lnTo>
                <a:lnTo>
                  <a:pt x="30" y="387"/>
                </a:lnTo>
                <a:lnTo>
                  <a:pt x="31" y="385"/>
                </a:lnTo>
                <a:lnTo>
                  <a:pt x="31" y="384"/>
                </a:lnTo>
                <a:lnTo>
                  <a:pt x="32" y="381"/>
                </a:lnTo>
                <a:lnTo>
                  <a:pt x="32" y="374"/>
                </a:lnTo>
                <a:lnTo>
                  <a:pt x="33" y="370"/>
                </a:lnTo>
                <a:lnTo>
                  <a:pt x="33" y="366"/>
                </a:lnTo>
                <a:lnTo>
                  <a:pt x="34" y="364"/>
                </a:lnTo>
                <a:lnTo>
                  <a:pt x="34" y="362"/>
                </a:lnTo>
                <a:lnTo>
                  <a:pt x="35" y="360"/>
                </a:lnTo>
                <a:lnTo>
                  <a:pt x="35" y="359"/>
                </a:lnTo>
                <a:lnTo>
                  <a:pt x="36" y="357"/>
                </a:lnTo>
                <a:lnTo>
                  <a:pt x="37" y="356"/>
                </a:lnTo>
                <a:lnTo>
                  <a:pt x="37" y="354"/>
                </a:lnTo>
                <a:lnTo>
                  <a:pt x="38" y="354"/>
                </a:lnTo>
                <a:lnTo>
                  <a:pt x="39" y="353"/>
                </a:lnTo>
                <a:lnTo>
                  <a:pt x="39" y="352"/>
                </a:lnTo>
                <a:lnTo>
                  <a:pt x="40" y="351"/>
                </a:lnTo>
                <a:lnTo>
                  <a:pt x="41" y="351"/>
                </a:lnTo>
                <a:lnTo>
                  <a:pt x="42" y="351"/>
                </a:lnTo>
                <a:lnTo>
                  <a:pt x="43" y="351"/>
                </a:lnTo>
                <a:lnTo>
                  <a:pt x="44" y="351"/>
                </a:lnTo>
                <a:lnTo>
                  <a:pt x="45" y="351"/>
                </a:lnTo>
                <a:lnTo>
                  <a:pt x="50" y="352"/>
                </a:lnTo>
                <a:lnTo>
                  <a:pt x="51" y="352"/>
                </a:lnTo>
                <a:lnTo>
                  <a:pt x="53" y="352"/>
                </a:lnTo>
                <a:lnTo>
                  <a:pt x="55" y="352"/>
                </a:lnTo>
                <a:lnTo>
                  <a:pt x="56" y="353"/>
                </a:lnTo>
                <a:lnTo>
                  <a:pt x="58" y="352"/>
                </a:lnTo>
                <a:lnTo>
                  <a:pt x="60" y="352"/>
                </a:lnTo>
                <a:lnTo>
                  <a:pt x="63" y="352"/>
                </a:lnTo>
                <a:lnTo>
                  <a:pt x="65" y="351"/>
                </a:lnTo>
                <a:lnTo>
                  <a:pt x="68" y="351"/>
                </a:lnTo>
                <a:lnTo>
                  <a:pt x="73" y="349"/>
                </a:lnTo>
                <a:lnTo>
                  <a:pt x="74" y="348"/>
                </a:lnTo>
                <a:lnTo>
                  <a:pt x="76" y="348"/>
                </a:lnTo>
                <a:lnTo>
                  <a:pt x="77" y="348"/>
                </a:lnTo>
                <a:lnTo>
                  <a:pt x="78" y="348"/>
                </a:lnTo>
                <a:lnTo>
                  <a:pt x="79" y="348"/>
                </a:lnTo>
                <a:lnTo>
                  <a:pt x="80" y="348"/>
                </a:lnTo>
                <a:lnTo>
                  <a:pt x="81" y="348"/>
                </a:lnTo>
                <a:lnTo>
                  <a:pt x="84" y="350"/>
                </a:lnTo>
                <a:lnTo>
                  <a:pt x="85" y="350"/>
                </a:lnTo>
                <a:lnTo>
                  <a:pt x="86" y="350"/>
                </a:lnTo>
                <a:lnTo>
                  <a:pt x="91" y="351"/>
                </a:lnTo>
                <a:lnTo>
                  <a:pt x="95" y="352"/>
                </a:lnTo>
                <a:lnTo>
                  <a:pt x="97" y="352"/>
                </a:lnTo>
                <a:lnTo>
                  <a:pt x="98" y="352"/>
                </a:lnTo>
                <a:lnTo>
                  <a:pt x="99" y="352"/>
                </a:lnTo>
                <a:lnTo>
                  <a:pt x="100" y="352"/>
                </a:lnTo>
                <a:lnTo>
                  <a:pt x="101" y="352"/>
                </a:lnTo>
                <a:lnTo>
                  <a:pt x="102" y="351"/>
                </a:lnTo>
                <a:lnTo>
                  <a:pt x="103" y="351"/>
                </a:lnTo>
                <a:lnTo>
                  <a:pt x="104" y="351"/>
                </a:lnTo>
                <a:lnTo>
                  <a:pt x="104" y="350"/>
                </a:lnTo>
                <a:lnTo>
                  <a:pt x="105" y="350"/>
                </a:lnTo>
                <a:lnTo>
                  <a:pt x="106" y="349"/>
                </a:lnTo>
                <a:lnTo>
                  <a:pt x="107" y="348"/>
                </a:lnTo>
                <a:lnTo>
                  <a:pt x="110" y="343"/>
                </a:lnTo>
                <a:lnTo>
                  <a:pt x="111" y="341"/>
                </a:lnTo>
                <a:lnTo>
                  <a:pt x="111" y="340"/>
                </a:lnTo>
                <a:lnTo>
                  <a:pt x="115" y="333"/>
                </a:lnTo>
                <a:lnTo>
                  <a:pt x="116" y="331"/>
                </a:lnTo>
                <a:lnTo>
                  <a:pt x="117" y="329"/>
                </a:lnTo>
                <a:lnTo>
                  <a:pt x="118" y="325"/>
                </a:lnTo>
                <a:lnTo>
                  <a:pt x="119" y="324"/>
                </a:lnTo>
                <a:lnTo>
                  <a:pt x="119" y="321"/>
                </a:lnTo>
                <a:lnTo>
                  <a:pt x="120" y="318"/>
                </a:lnTo>
                <a:lnTo>
                  <a:pt x="120" y="316"/>
                </a:lnTo>
                <a:lnTo>
                  <a:pt x="120" y="315"/>
                </a:lnTo>
                <a:lnTo>
                  <a:pt x="121" y="313"/>
                </a:lnTo>
                <a:lnTo>
                  <a:pt x="123" y="307"/>
                </a:lnTo>
              </a:path>
            </a:pathLst>
          </a:custGeom>
          <a:noFill/>
          <a:ln w="26988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336" name="Freeform 273">
            <a:extLst>
              <a:ext uri="{FF2B5EF4-FFF2-40B4-BE49-F238E27FC236}">
                <a16:creationId xmlns:a16="http://schemas.microsoft.com/office/drawing/2014/main" id="{74470B12-6591-43F4-A4F5-44B9E30DDF49}"/>
              </a:ext>
            </a:extLst>
          </p:cNvPr>
          <p:cNvSpPr>
            <a:spLocks/>
          </p:cNvSpPr>
          <p:nvPr/>
        </p:nvSpPr>
        <p:spPr bwMode="auto">
          <a:xfrm>
            <a:off x="7869768" y="1500542"/>
            <a:ext cx="496275" cy="312847"/>
          </a:xfrm>
          <a:custGeom>
            <a:avLst/>
            <a:gdLst>
              <a:gd name="T0" fmla="*/ 5 w 487"/>
              <a:gd name="T1" fmla="*/ 300 h 307"/>
              <a:gd name="T2" fmla="*/ 12 w 487"/>
              <a:gd name="T3" fmla="*/ 297 h 307"/>
              <a:gd name="T4" fmla="*/ 22 w 487"/>
              <a:gd name="T5" fmla="*/ 302 h 307"/>
              <a:gd name="T6" fmla="*/ 30 w 487"/>
              <a:gd name="T7" fmla="*/ 304 h 307"/>
              <a:gd name="T8" fmla="*/ 35 w 487"/>
              <a:gd name="T9" fmla="*/ 301 h 307"/>
              <a:gd name="T10" fmla="*/ 41 w 487"/>
              <a:gd name="T11" fmla="*/ 289 h 307"/>
              <a:gd name="T12" fmla="*/ 55 w 487"/>
              <a:gd name="T13" fmla="*/ 278 h 307"/>
              <a:gd name="T14" fmla="*/ 60 w 487"/>
              <a:gd name="T15" fmla="*/ 265 h 307"/>
              <a:gd name="T16" fmla="*/ 63 w 487"/>
              <a:gd name="T17" fmla="*/ 263 h 307"/>
              <a:gd name="T18" fmla="*/ 71 w 487"/>
              <a:gd name="T19" fmla="*/ 269 h 307"/>
              <a:gd name="T20" fmla="*/ 82 w 487"/>
              <a:gd name="T21" fmla="*/ 283 h 307"/>
              <a:gd name="T22" fmla="*/ 93 w 487"/>
              <a:gd name="T23" fmla="*/ 288 h 307"/>
              <a:gd name="T24" fmla="*/ 99 w 487"/>
              <a:gd name="T25" fmla="*/ 286 h 307"/>
              <a:gd name="T26" fmla="*/ 118 w 487"/>
              <a:gd name="T27" fmla="*/ 268 h 307"/>
              <a:gd name="T28" fmla="*/ 121 w 487"/>
              <a:gd name="T29" fmla="*/ 259 h 307"/>
              <a:gd name="T30" fmla="*/ 127 w 487"/>
              <a:gd name="T31" fmla="*/ 247 h 307"/>
              <a:gd name="T32" fmla="*/ 128 w 487"/>
              <a:gd name="T33" fmla="*/ 238 h 307"/>
              <a:gd name="T34" fmla="*/ 128 w 487"/>
              <a:gd name="T35" fmla="*/ 226 h 307"/>
              <a:gd name="T36" fmla="*/ 134 w 487"/>
              <a:gd name="T37" fmla="*/ 221 h 307"/>
              <a:gd name="T38" fmla="*/ 153 w 487"/>
              <a:gd name="T39" fmla="*/ 220 h 307"/>
              <a:gd name="T40" fmla="*/ 166 w 487"/>
              <a:gd name="T41" fmla="*/ 215 h 307"/>
              <a:gd name="T42" fmla="*/ 178 w 487"/>
              <a:gd name="T43" fmla="*/ 210 h 307"/>
              <a:gd name="T44" fmla="*/ 190 w 487"/>
              <a:gd name="T45" fmla="*/ 214 h 307"/>
              <a:gd name="T46" fmla="*/ 198 w 487"/>
              <a:gd name="T47" fmla="*/ 215 h 307"/>
              <a:gd name="T48" fmla="*/ 208 w 487"/>
              <a:gd name="T49" fmla="*/ 210 h 307"/>
              <a:gd name="T50" fmla="*/ 229 w 487"/>
              <a:gd name="T51" fmla="*/ 208 h 307"/>
              <a:gd name="T52" fmla="*/ 246 w 487"/>
              <a:gd name="T53" fmla="*/ 212 h 307"/>
              <a:gd name="T54" fmla="*/ 260 w 487"/>
              <a:gd name="T55" fmla="*/ 211 h 307"/>
              <a:gd name="T56" fmla="*/ 272 w 487"/>
              <a:gd name="T57" fmla="*/ 204 h 307"/>
              <a:gd name="T58" fmla="*/ 277 w 487"/>
              <a:gd name="T59" fmla="*/ 198 h 307"/>
              <a:gd name="T60" fmla="*/ 278 w 487"/>
              <a:gd name="T61" fmla="*/ 183 h 307"/>
              <a:gd name="T62" fmla="*/ 281 w 487"/>
              <a:gd name="T63" fmla="*/ 175 h 307"/>
              <a:gd name="T64" fmla="*/ 290 w 487"/>
              <a:gd name="T65" fmla="*/ 171 h 307"/>
              <a:gd name="T66" fmla="*/ 304 w 487"/>
              <a:gd name="T67" fmla="*/ 162 h 307"/>
              <a:gd name="T68" fmla="*/ 317 w 487"/>
              <a:gd name="T69" fmla="*/ 156 h 307"/>
              <a:gd name="T70" fmla="*/ 333 w 487"/>
              <a:gd name="T71" fmla="*/ 160 h 307"/>
              <a:gd name="T72" fmla="*/ 349 w 487"/>
              <a:gd name="T73" fmla="*/ 158 h 307"/>
              <a:gd name="T74" fmla="*/ 366 w 487"/>
              <a:gd name="T75" fmla="*/ 148 h 307"/>
              <a:gd name="T76" fmla="*/ 405 w 487"/>
              <a:gd name="T77" fmla="*/ 132 h 307"/>
              <a:gd name="T78" fmla="*/ 416 w 487"/>
              <a:gd name="T79" fmla="*/ 123 h 307"/>
              <a:gd name="T80" fmla="*/ 425 w 487"/>
              <a:gd name="T81" fmla="*/ 111 h 307"/>
              <a:gd name="T82" fmla="*/ 436 w 487"/>
              <a:gd name="T83" fmla="*/ 108 h 307"/>
              <a:gd name="T84" fmla="*/ 450 w 487"/>
              <a:gd name="T85" fmla="*/ 109 h 307"/>
              <a:gd name="T86" fmla="*/ 468 w 487"/>
              <a:gd name="T87" fmla="*/ 105 h 307"/>
              <a:gd name="T88" fmla="*/ 480 w 487"/>
              <a:gd name="T89" fmla="*/ 101 h 307"/>
              <a:gd name="T90" fmla="*/ 486 w 487"/>
              <a:gd name="T91" fmla="*/ 89 h 307"/>
              <a:gd name="T92" fmla="*/ 487 w 487"/>
              <a:gd name="T93" fmla="*/ 81 h 307"/>
              <a:gd name="T94" fmla="*/ 481 w 487"/>
              <a:gd name="T95" fmla="*/ 77 h 307"/>
              <a:gd name="T96" fmla="*/ 458 w 487"/>
              <a:gd name="T97" fmla="*/ 67 h 307"/>
              <a:gd name="T98" fmla="*/ 454 w 487"/>
              <a:gd name="T99" fmla="*/ 61 h 307"/>
              <a:gd name="T100" fmla="*/ 454 w 487"/>
              <a:gd name="T101" fmla="*/ 56 h 307"/>
              <a:gd name="T102" fmla="*/ 455 w 487"/>
              <a:gd name="T103" fmla="*/ 50 h 307"/>
              <a:gd name="T104" fmla="*/ 445 w 487"/>
              <a:gd name="T105" fmla="*/ 48 h 307"/>
              <a:gd name="T106" fmla="*/ 436 w 487"/>
              <a:gd name="T107" fmla="*/ 45 h 307"/>
              <a:gd name="T108" fmla="*/ 433 w 487"/>
              <a:gd name="T109" fmla="*/ 38 h 307"/>
              <a:gd name="T110" fmla="*/ 437 w 487"/>
              <a:gd name="T111" fmla="*/ 26 h 307"/>
              <a:gd name="T112" fmla="*/ 441 w 487"/>
              <a:gd name="T113" fmla="*/ 12 h 307"/>
              <a:gd name="T114" fmla="*/ 450 w 487"/>
              <a:gd name="T115" fmla="*/ 0 h 3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487" h="307">
                <a:moveTo>
                  <a:pt x="0" y="307"/>
                </a:moveTo>
                <a:lnTo>
                  <a:pt x="1" y="305"/>
                </a:lnTo>
                <a:lnTo>
                  <a:pt x="2" y="304"/>
                </a:lnTo>
                <a:lnTo>
                  <a:pt x="2" y="303"/>
                </a:lnTo>
                <a:lnTo>
                  <a:pt x="3" y="302"/>
                </a:lnTo>
                <a:lnTo>
                  <a:pt x="4" y="301"/>
                </a:lnTo>
                <a:lnTo>
                  <a:pt x="5" y="300"/>
                </a:lnTo>
                <a:lnTo>
                  <a:pt x="6" y="299"/>
                </a:lnTo>
                <a:lnTo>
                  <a:pt x="7" y="299"/>
                </a:lnTo>
                <a:lnTo>
                  <a:pt x="8" y="298"/>
                </a:lnTo>
                <a:lnTo>
                  <a:pt x="9" y="298"/>
                </a:lnTo>
                <a:lnTo>
                  <a:pt x="10" y="297"/>
                </a:lnTo>
                <a:lnTo>
                  <a:pt x="11" y="297"/>
                </a:lnTo>
                <a:lnTo>
                  <a:pt x="12" y="297"/>
                </a:lnTo>
                <a:lnTo>
                  <a:pt x="13" y="297"/>
                </a:lnTo>
                <a:lnTo>
                  <a:pt x="14" y="298"/>
                </a:lnTo>
                <a:lnTo>
                  <a:pt x="16" y="298"/>
                </a:lnTo>
                <a:lnTo>
                  <a:pt x="17" y="299"/>
                </a:lnTo>
                <a:lnTo>
                  <a:pt x="18" y="299"/>
                </a:lnTo>
                <a:lnTo>
                  <a:pt x="19" y="300"/>
                </a:lnTo>
                <a:lnTo>
                  <a:pt x="22" y="302"/>
                </a:lnTo>
                <a:lnTo>
                  <a:pt x="23" y="303"/>
                </a:lnTo>
                <a:lnTo>
                  <a:pt x="25" y="303"/>
                </a:lnTo>
                <a:lnTo>
                  <a:pt x="26" y="304"/>
                </a:lnTo>
                <a:lnTo>
                  <a:pt x="27" y="304"/>
                </a:lnTo>
                <a:lnTo>
                  <a:pt x="28" y="304"/>
                </a:lnTo>
                <a:lnTo>
                  <a:pt x="29" y="304"/>
                </a:lnTo>
                <a:lnTo>
                  <a:pt x="30" y="304"/>
                </a:lnTo>
                <a:lnTo>
                  <a:pt x="31" y="303"/>
                </a:lnTo>
                <a:lnTo>
                  <a:pt x="32" y="303"/>
                </a:lnTo>
                <a:lnTo>
                  <a:pt x="33" y="303"/>
                </a:lnTo>
                <a:lnTo>
                  <a:pt x="33" y="302"/>
                </a:lnTo>
                <a:lnTo>
                  <a:pt x="34" y="302"/>
                </a:lnTo>
                <a:lnTo>
                  <a:pt x="35" y="301"/>
                </a:lnTo>
                <a:lnTo>
                  <a:pt x="35" y="301"/>
                </a:lnTo>
                <a:lnTo>
                  <a:pt x="36" y="300"/>
                </a:lnTo>
                <a:lnTo>
                  <a:pt x="36" y="298"/>
                </a:lnTo>
                <a:lnTo>
                  <a:pt x="38" y="294"/>
                </a:lnTo>
                <a:lnTo>
                  <a:pt x="39" y="292"/>
                </a:lnTo>
                <a:lnTo>
                  <a:pt x="40" y="290"/>
                </a:lnTo>
                <a:lnTo>
                  <a:pt x="40" y="289"/>
                </a:lnTo>
                <a:lnTo>
                  <a:pt x="41" y="289"/>
                </a:lnTo>
                <a:lnTo>
                  <a:pt x="42" y="287"/>
                </a:lnTo>
                <a:lnTo>
                  <a:pt x="45" y="285"/>
                </a:lnTo>
                <a:lnTo>
                  <a:pt x="47" y="284"/>
                </a:lnTo>
                <a:lnTo>
                  <a:pt x="50" y="281"/>
                </a:lnTo>
                <a:lnTo>
                  <a:pt x="53" y="279"/>
                </a:lnTo>
                <a:lnTo>
                  <a:pt x="54" y="278"/>
                </a:lnTo>
                <a:lnTo>
                  <a:pt x="55" y="278"/>
                </a:lnTo>
                <a:lnTo>
                  <a:pt x="55" y="277"/>
                </a:lnTo>
                <a:lnTo>
                  <a:pt x="56" y="276"/>
                </a:lnTo>
                <a:lnTo>
                  <a:pt x="57" y="274"/>
                </a:lnTo>
                <a:lnTo>
                  <a:pt x="58" y="272"/>
                </a:lnTo>
                <a:lnTo>
                  <a:pt x="59" y="270"/>
                </a:lnTo>
                <a:lnTo>
                  <a:pt x="60" y="266"/>
                </a:lnTo>
                <a:lnTo>
                  <a:pt x="60" y="265"/>
                </a:lnTo>
                <a:lnTo>
                  <a:pt x="61" y="264"/>
                </a:lnTo>
                <a:lnTo>
                  <a:pt x="61" y="264"/>
                </a:lnTo>
                <a:lnTo>
                  <a:pt x="61" y="263"/>
                </a:lnTo>
                <a:lnTo>
                  <a:pt x="61" y="263"/>
                </a:lnTo>
                <a:lnTo>
                  <a:pt x="62" y="263"/>
                </a:lnTo>
                <a:lnTo>
                  <a:pt x="63" y="263"/>
                </a:lnTo>
                <a:lnTo>
                  <a:pt x="63" y="263"/>
                </a:lnTo>
                <a:lnTo>
                  <a:pt x="64" y="263"/>
                </a:lnTo>
                <a:lnTo>
                  <a:pt x="65" y="264"/>
                </a:lnTo>
                <a:lnTo>
                  <a:pt x="66" y="264"/>
                </a:lnTo>
                <a:lnTo>
                  <a:pt x="66" y="265"/>
                </a:lnTo>
                <a:lnTo>
                  <a:pt x="67" y="265"/>
                </a:lnTo>
                <a:lnTo>
                  <a:pt x="69" y="267"/>
                </a:lnTo>
                <a:lnTo>
                  <a:pt x="71" y="269"/>
                </a:lnTo>
                <a:lnTo>
                  <a:pt x="72" y="271"/>
                </a:lnTo>
                <a:lnTo>
                  <a:pt x="75" y="276"/>
                </a:lnTo>
                <a:lnTo>
                  <a:pt x="76" y="278"/>
                </a:lnTo>
                <a:lnTo>
                  <a:pt x="77" y="279"/>
                </a:lnTo>
                <a:lnTo>
                  <a:pt x="78" y="281"/>
                </a:lnTo>
                <a:lnTo>
                  <a:pt x="80" y="282"/>
                </a:lnTo>
                <a:lnTo>
                  <a:pt x="82" y="283"/>
                </a:lnTo>
                <a:lnTo>
                  <a:pt x="84" y="285"/>
                </a:lnTo>
                <a:lnTo>
                  <a:pt x="85" y="285"/>
                </a:lnTo>
                <a:lnTo>
                  <a:pt x="86" y="286"/>
                </a:lnTo>
                <a:lnTo>
                  <a:pt x="89" y="287"/>
                </a:lnTo>
                <a:lnTo>
                  <a:pt x="91" y="288"/>
                </a:lnTo>
                <a:lnTo>
                  <a:pt x="92" y="288"/>
                </a:lnTo>
                <a:lnTo>
                  <a:pt x="93" y="288"/>
                </a:lnTo>
                <a:lnTo>
                  <a:pt x="94" y="288"/>
                </a:lnTo>
                <a:lnTo>
                  <a:pt x="95" y="288"/>
                </a:lnTo>
                <a:lnTo>
                  <a:pt x="96" y="288"/>
                </a:lnTo>
                <a:lnTo>
                  <a:pt x="96" y="288"/>
                </a:lnTo>
                <a:lnTo>
                  <a:pt x="97" y="287"/>
                </a:lnTo>
                <a:lnTo>
                  <a:pt x="98" y="287"/>
                </a:lnTo>
                <a:lnTo>
                  <a:pt x="99" y="286"/>
                </a:lnTo>
                <a:lnTo>
                  <a:pt x="100" y="286"/>
                </a:lnTo>
                <a:lnTo>
                  <a:pt x="102" y="285"/>
                </a:lnTo>
                <a:lnTo>
                  <a:pt x="104" y="283"/>
                </a:lnTo>
                <a:lnTo>
                  <a:pt x="108" y="278"/>
                </a:lnTo>
                <a:lnTo>
                  <a:pt x="112" y="274"/>
                </a:lnTo>
                <a:lnTo>
                  <a:pt x="117" y="269"/>
                </a:lnTo>
                <a:lnTo>
                  <a:pt x="118" y="268"/>
                </a:lnTo>
                <a:lnTo>
                  <a:pt x="119" y="267"/>
                </a:lnTo>
                <a:lnTo>
                  <a:pt x="119" y="266"/>
                </a:lnTo>
                <a:lnTo>
                  <a:pt x="120" y="265"/>
                </a:lnTo>
                <a:lnTo>
                  <a:pt x="120" y="263"/>
                </a:lnTo>
                <a:lnTo>
                  <a:pt x="121" y="262"/>
                </a:lnTo>
                <a:lnTo>
                  <a:pt x="121" y="260"/>
                </a:lnTo>
                <a:lnTo>
                  <a:pt x="121" y="259"/>
                </a:lnTo>
                <a:lnTo>
                  <a:pt x="121" y="258"/>
                </a:lnTo>
                <a:lnTo>
                  <a:pt x="121" y="257"/>
                </a:lnTo>
                <a:lnTo>
                  <a:pt x="122" y="255"/>
                </a:lnTo>
                <a:lnTo>
                  <a:pt x="123" y="253"/>
                </a:lnTo>
                <a:lnTo>
                  <a:pt x="124" y="251"/>
                </a:lnTo>
                <a:lnTo>
                  <a:pt x="126" y="248"/>
                </a:lnTo>
                <a:lnTo>
                  <a:pt x="127" y="247"/>
                </a:lnTo>
                <a:lnTo>
                  <a:pt x="127" y="246"/>
                </a:lnTo>
                <a:lnTo>
                  <a:pt x="127" y="245"/>
                </a:lnTo>
                <a:lnTo>
                  <a:pt x="128" y="244"/>
                </a:lnTo>
                <a:lnTo>
                  <a:pt x="128" y="243"/>
                </a:lnTo>
                <a:lnTo>
                  <a:pt x="128" y="242"/>
                </a:lnTo>
                <a:lnTo>
                  <a:pt x="128" y="241"/>
                </a:lnTo>
                <a:lnTo>
                  <a:pt x="128" y="238"/>
                </a:lnTo>
                <a:lnTo>
                  <a:pt x="128" y="236"/>
                </a:lnTo>
                <a:lnTo>
                  <a:pt x="127" y="232"/>
                </a:lnTo>
                <a:lnTo>
                  <a:pt x="127" y="230"/>
                </a:lnTo>
                <a:lnTo>
                  <a:pt x="127" y="229"/>
                </a:lnTo>
                <a:lnTo>
                  <a:pt x="127" y="227"/>
                </a:lnTo>
                <a:lnTo>
                  <a:pt x="128" y="227"/>
                </a:lnTo>
                <a:lnTo>
                  <a:pt x="128" y="226"/>
                </a:lnTo>
                <a:lnTo>
                  <a:pt x="129" y="225"/>
                </a:lnTo>
                <a:lnTo>
                  <a:pt x="129" y="224"/>
                </a:lnTo>
                <a:lnTo>
                  <a:pt x="130" y="224"/>
                </a:lnTo>
                <a:lnTo>
                  <a:pt x="131" y="223"/>
                </a:lnTo>
                <a:lnTo>
                  <a:pt x="132" y="222"/>
                </a:lnTo>
                <a:lnTo>
                  <a:pt x="133" y="222"/>
                </a:lnTo>
                <a:lnTo>
                  <a:pt x="134" y="221"/>
                </a:lnTo>
                <a:lnTo>
                  <a:pt x="136" y="221"/>
                </a:lnTo>
                <a:lnTo>
                  <a:pt x="137" y="220"/>
                </a:lnTo>
                <a:lnTo>
                  <a:pt x="139" y="220"/>
                </a:lnTo>
                <a:lnTo>
                  <a:pt x="140" y="220"/>
                </a:lnTo>
                <a:lnTo>
                  <a:pt x="143" y="220"/>
                </a:lnTo>
                <a:lnTo>
                  <a:pt x="150" y="220"/>
                </a:lnTo>
                <a:lnTo>
                  <a:pt x="153" y="220"/>
                </a:lnTo>
                <a:lnTo>
                  <a:pt x="155" y="219"/>
                </a:lnTo>
                <a:lnTo>
                  <a:pt x="158" y="219"/>
                </a:lnTo>
                <a:lnTo>
                  <a:pt x="160" y="218"/>
                </a:lnTo>
                <a:lnTo>
                  <a:pt x="161" y="218"/>
                </a:lnTo>
                <a:lnTo>
                  <a:pt x="162" y="217"/>
                </a:lnTo>
                <a:lnTo>
                  <a:pt x="164" y="216"/>
                </a:lnTo>
                <a:lnTo>
                  <a:pt x="166" y="215"/>
                </a:lnTo>
                <a:lnTo>
                  <a:pt x="168" y="214"/>
                </a:lnTo>
                <a:lnTo>
                  <a:pt x="170" y="212"/>
                </a:lnTo>
                <a:lnTo>
                  <a:pt x="172" y="212"/>
                </a:lnTo>
                <a:lnTo>
                  <a:pt x="173" y="211"/>
                </a:lnTo>
                <a:lnTo>
                  <a:pt x="175" y="211"/>
                </a:lnTo>
                <a:lnTo>
                  <a:pt x="176" y="210"/>
                </a:lnTo>
                <a:lnTo>
                  <a:pt x="178" y="210"/>
                </a:lnTo>
                <a:lnTo>
                  <a:pt x="179" y="210"/>
                </a:lnTo>
                <a:lnTo>
                  <a:pt x="180" y="210"/>
                </a:lnTo>
                <a:lnTo>
                  <a:pt x="182" y="210"/>
                </a:lnTo>
                <a:lnTo>
                  <a:pt x="183" y="211"/>
                </a:lnTo>
                <a:lnTo>
                  <a:pt x="184" y="211"/>
                </a:lnTo>
                <a:lnTo>
                  <a:pt x="185" y="211"/>
                </a:lnTo>
                <a:lnTo>
                  <a:pt x="190" y="214"/>
                </a:lnTo>
                <a:lnTo>
                  <a:pt x="192" y="214"/>
                </a:lnTo>
                <a:lnTo>
                  <a:pt x="193" y="215"/>
                </a:lnTo>
                <a:lnTo>
                  <a:pt x="194" y="215"/>
                </a:lnTo>
                <a:lnTo>
                  <a:pt x="195" y="215"/>
                </a:lnTo>
                <a:lnTo>
                  <a:pt x="196" y="215"/>
                </a:lnTo>
                <a:lnTo>
                  <a:pt x="197" y="215"/>
                </a:lnTo>
                <a:lnTo>
                  <a:pt x="198" y="215"/>
                </a:lnTo>
                <a:lnTo>
                  <a:pt x="198" y="215"/>
                </a:lnTo>
                <a:lnTo>
                  <a:pt x="199" y="215"/>
                </a:lnTo>
                <a:lnTo>
                  <a:pt x="200" y="214"/>
                </a:lnTo>
                <a:lnTo>
                  <a:pt x="202" y="213"/>
                </a:lnTo>
                <a:lnTo>
                  <a:pt x="205" y="212"/>
                </a:lnTo>
                <a:lnTo>
                  <a:pt x="207" y="211"/>
                </a:lnTo>
                <a:lnTo>
                  <a:pt x="208" y="210"/>
                </a:lnTo>
                <a:lnTo>
                  <a:pt x="210" y="210"/>
                </a:lnTo>
                <a:lnTo>
                  <a:pt x="215" y="210"/>
                </a:lnTo>
                <a:lnTo>
                  <a:pt x="221" y="208"/>
                </a:lnTo>
                <a:lnTo>
                  <a:pt x="222" y="208"/>
                </a:lnTo>
                <a:lnTo>
                  <a:pt x="224" y="208"/>
                </a:lnTo>
                <a:lnTo>
                  <a:pt x="227" y="208"/>
                </a:lnTo>
                <a:lnTo>
                  <a:pt x="229" y="208"/>
                </a:lnTo>
                <a:lnTo>
                  <a:pt x="232" y="208"/>
                </a:lnTo>
                <a:lnTo>
                  <a:pt x="234" y="208"/>
                </a:lnTo>
                <a:lnTo>
                  <a:pt x="237" y="209"/>
                </a:lnTo>
                <a:lnTo>
                  <a:pt x="239" y="209"/>
                </a:lnTo>
                <a:lnTo>
                  <a:pt x="241" y="210"/>
                </a:lnTo>
                <a:lnTo>
                  <a:pt x="245" y="211"/>
                </a:lnTo>
                <a:lnTo>
                  <a:pt x="246" y="212"/>
                </a:lnTo>
                <a:lnTo>
                  <a:pt x="248" y="212"/>
                </a:lnTo>
                <a:lnTo>
                  <a:pt x="250" y="212"/>
                </a:lnTo>
                <a:lnTo>
                  <a:pt x="252" y="212"/>
                </a:lnTo>
                <a:lnTo>
                  <a:pt x="254" y="212"/>
                </a:lnTo>
                <a:lnTo>
                  <a:pt x="256" y="212"/>
                </a:lnTo>
                <a:lnTo>
                  <a:pt x="258" y="212"/>
                </a:lnTo>
                <a:lnTo>
                  <a:pt x="260" y="211"/>
                </a:lnTo>
                <a:lnTo>
                  <a:pt x="261" y="210"/>
                </a:lnTo>
                <a:lnTo>
                  <a:pt x="262" y="209"/>
                </a:lnTo>
                <a:lnTo>
                  <a:pt x="265" y="207"/>
                </a:lnTo>
                <a:lnTo>
                  <a:pt x="266" y="206"/>
                </a:lnTo>
                <a:lnTo>
                  <a:pt x="268" y="205"/>
                </a:lnTo>
                <a:lnTo>
                  <a:pt x="271" y="204"/>
                </a:lnTo>
                <a:lnTo>
                  <a:pt x="272" y="204"/>
                </a:lnTo>
                <a:lnTo>
                  <a:pt x="273" y="203"/>
                </a:lnTo>
                <a:lnTo>
                  <a:pt x="274" y="202"/>
                </a:lnTo>
                <a:lnTo>
                  <a:pt x="275" y="202"/>
                </a:lnTo>
                <a:lnTo>
                  <a:pt x="276" y="201"/>
                </a:lnTo>
                <a:lnTo>
                  <a:pt x="276" y="200"/>
                </a:lnTo>
                <a:lnTo>
                  <a:pt x="277" y="199"/>
                </a:lnTo>
                <a:lnTo>
                  <a:pt x="277" y="198"/>
                </a:lnTo>
                <a:lnTo>
                  <a:pt x="277" y="197"/>
                </a:lnTo>
                <a:lnTo>
                  <a:pt x="278" y="195"/>
                </a:lnTo>
                <a:lnTo>
                  <a:pt x="278" y="193"/>
                </a:lnTo>
                <a:lnTo>
                  <a:pt x="277" y="189"/>
                </a:lnTo>
                <a:lnTo>
                  <a:pt x="277" y="187"/>
                </a:lnTo>
                <a:lnTo>
                  <a:pt x="277" y="185"/>
                </a:lnTo>
                <a:lnTo>
                  <a:pt x="278" y="183"/>
                </a:lnTo>
                <a:lnTo>
                  <a:pt x="278" y="182"/>
                </a:lnTo>
                <a:lnTo>
                  <a:pt x="278" y="180"/>
                </a:lnTo>
                <a:lnTo>
                  <a:pt x="279" y="179"/>
                </a:lnTo>
                <a:lnTo>
                  <a:pt x="279" y="178"/>
                </a:lnTo>
                <a:lnTo>
                  <a:pt x="280" y="176"/>
                </a:lnTo>
                <a:lnTo>
                  <a:pt x="280" y="175"/>
                </a:lnTo>
                <a:lnTo>
                  <a:pt x="281" y="175"/>
                </a:lnTo>
                <a:lnTo>
                  <a:pt x="282" y="174"/>
                </a:lnTo>
                <a:lnTo>
                  <a:pt x="282" y="173"/>
                </a:lnTo>
                <a:lnTo>
                  <a:pt x="283" y="173"/>
                </a:lnTo>
                <a:lnTo>
                  <a:pt x="284" y="173"/>
                </a:lnTo>
                <a:lnTo>
                  <a:pt x="284" y="172"/>
                </a:lnTo>
                <a:lnTo>
                  <a:pt x="286" y="172"/>
                </a:lnTo>
                <a:lnTo>
                  <a:pt x="290" y="171"/>
                </a:lnTo>
                <a:lnTo>
                  <a:pt x="292" y="171"/>
                </a:lnTo>
                <a:lnTo>
                  <a:pt x="294" y="170"/>
                </a:lnTo>
                <a:lnTo>
                  <a:pt x="296" y="169"/>
                </a:lnTo>
                <a:lnTo>
                  <a:pt x="298" y="168"/>
                </a:lnTo>
                <a:lnTo>
                  <a:pt x="300" y="166"/>
                </a:lnTo>
                <a:lnTo>
                  <a:pt x="302" y="165"/>
                </a:lnTo>
                <a:lnTo>
                  <a:pt x="304" y="162"/>
                </a:lnTo>
                <a:lnTo>
                  <a:pt x="306" y="161"/>
                </a:lnTo>
                <a:lnTo>
                  <a:pt x="307" y="160"/>
                </a:lnTo>
                <a:lnTo>
                  <a:pt x="309" y="159"/>
                </a:lnTo>
                <a:lnTo>
                  <a:pt x="312" y="158"/>
                </a:lnTo>
                <a:lnTo>
                  <a:pt x="314" y="157"/>
                </a:lnTo>
                <a:lnTo>
                  <a:pt x="316" y="156"/>
                </a:lnTo>
                <a:lnTo>
                  <a:pt x="317" y="156"/>
                </a:lnTo>
                <a:lnTo>
                  <a:pt x="318" y="156"/>
                </a:lnTo>
                <a:lnTo>
                  <a:pt x="319" y="156"/>
                </a:lnTo>
                <a:lnTo>
                  <a:pt x="321" y="157"/>
                </a:lnTo>
                <a:lnTo>
                  <a:pt x="322" y="157"/>
                </a:lnTo>
                <a:lnTo>
                  <a:pt x="326" y="158"/>
                </a:lnTo>
                <a:lnTo>
                  <a:pt x="330" y="159"/>
                </a:lnTo>
                <a:lnTo>
                  <a:pt x="333" y="160"/>
                </a:lnTo>
                <a:lnTo>
                  <a:pt x="335" y="160"/>
                </a:lnTo>
                <a:lnTo>
                  <a:pt x="336" y="160"/>
                </a:lnTo>
                <a:lnTo>
                  <a:pt x="337" y="160"/>
                </a:lnTo>
                <a:lnTo>
                  <a:pt x="342" y="159"/>
                </a:lnTo>
                <a:lnTo>
                  <a:pt x="346" y="159"/>
                </a:lnTo>
                <a:lnTo>
                  <a:pt x="347" y="158"/>
                </a:lnTo>
                <a:lnTo>
                  <a:pt x="349" y="158"/>
                </a:lnTo>
                <a:lnTo>
                  <a:pt x="351" y="157"/>
                </a:lnTo>
                <a:lnTo>
                  <a:pt x="352" y="156"/>
                </a:lnTo>
                <a:lnTo>
                  <a:pt x="354" y="155"/>
                </a:lnTo>
                <a:lnTo>
                  <a:pt x="358" y="152"/>
                </a:lnTo>
                <a:lnTo>
                  <a:pt x="360" y="151"/>
                </a:lnTo>
                <a:lnTo>
                  <a:pt x="362" y="150"/>
                </a:lnTo>
                <a:lnTo>
                  <a:pt x="366" y="148"/>
                </a:lnTo>
                <a:lnTo>
                  <a:pt x="377" y="143"/>
                </a:lnTo>
                <a:lnTo>
                  <a:pt x="384" y="140"/>
                </a:lnTo>
                <a:lnTo>
                  <a:pt x="388" y="138"/>
                </a:lnTo>
                <a:lnTo>
                  <a:pt x="391" y="137"/>
                </a:lnTo>
                <a:lnTo>
                  <a:pt x="398" y="134"/>
                </a:lnTo>
                <a:lnTo>
                  <a:pt x="401" y="133"/>
                </a:lnTo>
                <a:lnTo>
                  <a:pt x="405" y="132"/>
                </a:lnTo>
                <a:lnTo>
                  <a:pt x="406" y="131"/>
                </a:lnTo>
                <a:lnTo>
                  <a:pt x="407" y="130"/>
                </a:lnTo>
                <a:lnTo>
                  <a:pt x="410" y="129"/>
                </a:lnTo>
                <a:lnTo>
                  <a:pt x="412" y="127"/>
                </a:lnTo>
                <a:lnTo>
                  <a:pt x="414" y="126"/>
                </a:lnTo>
                <a:lnTo>
                  <a:pt x="415" y="124"/>
                </a:lnTo>
                <a:lnTo>
                  <a:pt x="416" y="123"/>
                </a:lnTo>
                <a:lnTo>
                  <a:pt x="417" y="121"/>
                </a:lnTo>
                <a:lnTo>
                  <a:pt x="418" y="119"/>
                </a:lnTo>
                <a:lnTo>
                  <a:pt x="421" y="115"/>
                </a:lnTo>
                <a:lnTo>
                  <a:pt x="422" y="114"/>
                </a:lnTo>
                <a:lnTo>
                  <a:pt x="423" y="112"/>
                </a:lnTo>
                <a:lnTo>
                  <a:pt x="423" y="112"/>
                </a:lnTo>
                <a:lnTo>
                  <a:pt x="425" y="111"/>
                </a:lnTo>
                <a:lnTo>
                  <a:pt x="426" y="110"/>
                </a:lnTo>
                <a:lnTo>
                  <a:pt x="427" y="109"/>
                </a:lnTo>
                <a:lnTo>
                  <a:pt x="430" y="109"/>
                </a:lnTo>
                <a:lnTo>
                  <a:pt x="432" y="108"/>
                </a:lnTo>
                <a:lnTo>
                  <a:pt x="433" y="108"/>
                </a:lnTo>
                <a:lnTo>
                  <a:pt x="435" y="108"/>
                </a:lnTo>
                <a:lnTo>
                  <a:pt x="436" y="108"/>
                </a:lnTo>
                <a:lnTo>
                  <a:pt x="438" y="108"/>
                </a:lnTo>
                <a:lnTo>
                  <a:pt x="440" y="108"/>
                </a:lnTo>
                <a:lnTo>
                  <a:pt x="444" y="109"/>
                </a:lnTo>
                <a:lnTo>
                  <a:pt x="445" y="109"/>
                </a:lnTo>
                <a:lnTo>
                  <a:pt x="447" y="109"/>
                </a:lnTo>
                <a:lnTo>
                  <a:pt x="449" y="109"/>
                </a:lnTo>
                <a:lnTo>
                  <a:pt x="450" y="109"/>
                </a:lnTo>
                <a:lnTo>
                  <a:pt x="452" y="109"/>
                </a:lnTo>
                <a:lnTo>
                  <a:pt x="454" y="109"/>
                </a:lnTo>
                <a:lnTo>
                  <a:pt x="458" y="108"/>
                </a:lnTo>
                <a:lnTo>
                  <a:pt x="460" y="108"/>
                </a:lnTo>
                <a:lnTo>
                  <a:pt x="462" y="107"/>
                </a:lnTo>
                <a:lnTo>
                  <a:pt x="465" y="106"/>
                </a:lnTo>
                <a:lnTo>
                  <a:pt x="468" y="105"/>
                </a:lnTo>
                <a:lnTo>
                  <a:pt x="469" y="104"/>
                </a:lnTo>
                <a:lnTo>
                  <a:pt x="471" y="104"/>
                </a:lnTo>
                <a:lnTo>
                  <a:pt x="476" y="103"/>
                </a:lnTo>
                <a:lnTo>
                  <a:pt x="477" y="102"/>
                </a:lnTo>
                <a:lnTo>
                  <a:pt x="479" y="102"/>
                </a:lnTo>
                <a:lnTo>
                  <a:pt x="480" y="101"/>
                </a:lnTo>
                <a:lnTo>
                  <a:pt x="480" y="101"/>
                </a:lnTo>
                <a:lnTo>
                  <a:pt x="481" y="100"/>
                </a:lnTo>
                <a:lnTo>
                  <a:pt x="482" y="100"/>
                </a:lnTo>
                <a:lnTo>
                  <a:pt x="483" y="98"/>
                </a:lnTo>
                <a:lnTo>
                  <a:pt x="483" y="97"/>
                </a:lnTo>
                <a:lnTo>
                  <a:pt x="484" y="96"/>
                </a:lnTo>
                <a:lnTo>
                  <a:pt x="485" y="93"/>
                </a:lnTo>
                <a:lnTo>
                  <a:pt x="486" y="89"/>
                </a:lnTo>
                <a:lnTo>
                  <a:pt x="487" y="87"/>
                </a:lnTo>
                <a:lnTo>
                  <a:pt x="487" y="86"/>
                </a:lnTo>
                <a:lnTo>
                  <a:pt x="487" y="85"/>
                </a:lnTo>
                <a:lnTo>
                  <a:pt x="487" y="84"/>
                </a:lnTo>
                <a:lnTo>
                  <a:pt x="487" y="83"/>
                </a:lnTo>
                <a:lnTo>
                  <a:pt x="487" y="82"/>
                </a:lnTo>
                <a:lnTo>
                  <a:pt x="487" y="81"/>
                </a:lnTo>
                <a:lnTo>
                  <a:pt x="486" y="81"/>
                </a:lnTo>
                <a:lnTo>
                  <a:pt x="486" y="80"/>
                </a:lnTo>
                <a:lnTo>
                  <a:pt x="485" y="79"/>
                </a:lnTo>
                <a:lnTo>
                  <a:pt x="484" y="78"/>
                </a:lnTo>
                <a:lnTo>
                  <a:pt x="483" y="78"/>
                </a:lnTo>
                <a:lnTo>
                  <a:pt x="482" y="77"/>
                </a:lnTo>
                <a:lnTo>
                  <a:pt x="481" y="77"/>
                </a:lnTo>
                <a:lnTo>
                  <a:pt x="478" y="75"/>
                </a:lnTo>
                <a:lnTo>
                  <a:pt x="472" y="73"/>
                </a:lnTo>
                <a:lnTo>
                  <a:pt x="468" y="72"/>
                </a:lnTo>
                <a:lnTo>
                  <a:pt x="462" y="69"/>
                </a:lnTo>
                <a:lnTo>
                  <a:pt x="460" y="69"/>
                </a:lnTo>
                <a:lnTo>
                  <a:pt x="459" y="68"/>
                </a:lnTo>
                <a:lnTo>
                  <a:pt x="458" y="67"/>
                </a:lnTo>
                <a:lnTo>
                  <a:pt x="457" y="67"/>
                </a:lnTo>
                <a:lnTo>
                  <a:pt x="456" y="66"/>
                </a:lnTo>
                <a:lnTo>
                  <a:pt x="456" y="65"/>
                </a:lnTo>
                <a:lnTo>
                  <a:pt x="455" y="65"/>
                </a:lnTo>
                <a:lnTo>
                  <a:pt x="455" y="64"/>
                </a:lnTo>
                <a:lnTo>
                  <a:pt x="454" y="63"/>
                </a:lnTo>
                <a:lnTo>
                  <a:pt x="454" y="61"/>
                </a:lnTo>
                <a:lnTo>
                  <a:pt x="453" y="60"/>
                </a:lnTo>
                <a:lnTo>
                  <a:pt x="453" y="60"/>
                </a:lnTo>
                <a:lnTo>
                  <a:pt x="453" y="59"/>
                </a:lnTo>
                <a:lnTo>
                  <a:pt x="453" y="58"/>
                </a:lnTo>
                <a:lnTo>
                  <a:pt x="453" y="58"/>
                </a:lnTo>
                <a:lnTo>
                  <a:pt x="453" y="57"/>
                </a:lnTo>
                <a:lnTo>
                  <a:pt x="454" y="56"/>
                </a:lnTo>
                <a:lnTo>
                  <a:pt x="455" y="54"/>
                </a:lnTo>
                <a:lnTo>
                  <a:pt x="455" y="53"/>
                </a:lnTo>
                <a:lnTo>
                  <a:pt x="456" y="52"/>
                </a:lnTo>
                <a:lnTo>
                  <a:pt x="456" y="52"/>
                </a:lnTo>
                <a:lnTo>
                  <a:pt x="456" y="51"/>
                </a:lnTo>
                <a:lnTo>
                  <a:pt x="455" y="50"/>
                </a:lnTo>
                <a:lnTo>
                  <a:pt x="455" y="50"/>
                </a:lnTo>
                <a:lnTo>
                  <a:pt x="454" y="49"/>
                </a:lnTo>
                <a:lnTo>
                  <a:pt x="454" y="49"/>
                </a:lnTo>
                <a:lnTo>
                  <a:pt x="453" y="49"/>
                </a:lnTo>
                <a:lnTo>
                  <a:pt x="452" y="49"/>
                </a:lnTo>
                <a:lnTo>
                  <a:pt x="451" y="48"/>
                </a:lnTo>
                <a:lnTo>
                  <a:pt x="447" y="49"/>
                </a:lnTo>
                <a:lnTo>
                  <a:pt x="445" y="48"/>
                </a:lnTo>
                <a:lnTo>
                  <a:pt x="442" y="48"/>
                </a:lnTo>
                <a:lnTo>
                  <a:pt x="441" y="48"/>
                </a:lnTo>
                <a:lnTo>
                  <a:pt x="441" y="48"/>
                </a:lnTo>
                <a:lnTo>
                  <a:pt x="439" y="47"/>
                </a:lnTo>
                <a:lnTo>
                  <a:pt x="438" y="46"/>
                </a:lnTo>
                <a:lnTo>
                  <a:pt x="437" y="46"/>
                </a:lnTo>
                <a:lnTo>
                  <a:pt x="436" y="45"/>
                </a:lnTo>
                <a:lnTo>
                  <a:pt x="435" y="44"/>
                </a:lnTo>
                <a:lnTo>
                  <a:pt x="434" y="43"/>
                </a:lnTo>
                <a:lnTo>
                  <a:pt x="434" y="42"/>
                </a:lnTo>
                <a:lnTo>
                  <a:pt x="433" y="41"/>
                </a:lnTo>
                <a:lnTo>
                  <a:pt x="433" y="41"/>
                </a:lnTo>
                <a:lnTo>
                  <a:pt x="433" y="40"/>
                </a:lnTo>
                <a:lnTo>
                  <a:pt x="433" y="38"/>
                </a:lnTo>
                <a:lnTo>
                  <a:pt x="433" y="35"/>
                </a:lnTo>
                <a:lnTo>
                  <a:pt x="433" y="34"/>
                </a:lnTo>
                <a:lnTo>
                  <a:pt x="434" y="33"/>
                </a:lnTo>
                <a:lnTo>
                  <a:pt x="434" y="32"/>
                </a:lnTo>
                <a:lnTo>
                  <a:pt x="434" y="31"/>
                </a:lnTo>
                <a:lnTo>
                  <a:pt x="436" y="27"/>
                </a:lnTo>
                <a:lnTo>
                  <a:pt x="437" y="26"/>
                </a:lnTo>
                <a:lnTo>
                  <a:pt x="438" y="24"/>
                </a:lnTo>
                <a:lnTo>
                  <a:pt x="438" y="22"/>
                </a:lnTo>
                <a:lnTo>
                  <a:pt x="439" y="21"/>
                </a:lnTo>
                <a:lnTo>
                  <a:pt x="439" y="19"/>
                </a:lnTo>
                <a:lnTo>
                  <a:pt x="440" y="18"/>
                </a:lnTo>
                <a:lnTo>
                  <a:pt x="441" y="13"/>
                </a:lnTo>
                <a:lnTo>
                  <a:pt x="441" y="12"/>
                </a:lnTo>
                <a:lnTo>
                  <a:pt x="441" y="11"/>
                </a:lnTo>
                <a:lnTo>
                  <a:pt x="442" y="10"/>
                </a:lnTo>
                <a:lnTo>
                  <a:pt x="442" y="10"/>
                </a:lnTo>
                <a:lnTo>
                  <a:pt x="443" y="8"/>
                </a:lnTo>
                <a:lnTo>
                  <a:pt x="448" y="2"/>
                </a:lnTo>
                <a:lnTo>
                  <a:pt x="449" y="1"/>
                </a:lnTo>
                <a:lnTo>
                  <a:pt x="450" y="0"/>
                </a:lnTo>
                <a:lnTo>
                  <a:pt x="450" y="0"/>
                </a:lnTo>
                <a:lnTo>
                  <a:pt x="450" y="0"/>
                </a:lnTo>
              </a:path>
            </a:pathLst>
          </a:custGeom>
          <a:noFill/>
          <a:ln w="26988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337" name="Freeform 276">
            <a:extLst>
              <a:ext uri="{FF2B5EF4-FFF2-40B4-BE49-F238E27FC236}">
                <a16:creationId xmlns:a16="http://schemas.microsoft.com/office/drawing/2014/main" id="{14D5C0A7-0F16-401C-9C9F-D89BE215AA62}"/>
              </a:ext>
            </a:extLst>
          </p:cNvPr>
          <p:cNvSpPr>
            <a:spLocks/>
          </p:cNvSpPr>
          <p:nvPr/>
        </p:nvSpPr>
        <p:spPr bwMode="auto">
          <a:xfrm>
            <a:off x="8669720" y="1684990"/>
            <a:ext cx="629770" cy="488123"/>
          </a:xfrm>
          <a:custGeom>
            <a:avLst/>
            <a:gdLst>
              <a:gd name="T0" fmla="*/ 232 w 618"/>
              <a:gd name="T1" fmla="*/ 17 h 479"/>
              <a:gd name="T2" fmla="*/ 274 w 618"/>
              <a:gd name="T3" fmla="*/ 22 h 479"/>
              <a:gd name="T4" fmla="*/ 299 w 618"/>
              <a:gd name="T5" fmla="*/ 34 h 479"/>
              <a:gd name="T6" fmla="*/ 319 w 618"/>
              <a:gd name="T7" fmla="*/ 67 h 479"/>
              <a:gd name="T8" fmla="*/ 357 w 618"/>
              <a:gd name="T9" fmla="*/ 59 h 479"/>
              <a:gd name="T10" fmla="*/ 373 w 618"/>
              <a:gd name="T11" fmla="*/ 93 h 479"/>
              <a:gd name="T12" fmla="*/ 372 w 618"/>
              <a:gd name="T13" fmla="*/ 111 h 479"/>
              <a:gd name="T14" fmla="*/ 394 w 618"/>
              <a:gd name="T15" fmla="*/ 101 h 479"/>
              <a:gd name="T16" fmla="*/ 422 w 618"/>
              <a:gd name="T17" fmla="*/ 78 h 479"/>
              <a:gd name="T18" fmla="*/ 452 w 618"/>
              <a:gd name="T19" fmla="*/ 93 h 479"/>
              <a:gd name="T20" fmla="*/ 467 w 618"/>
              <a:gd name="T21" fmla="*/ 72 h 479"/>
              <a:gd name="T22" fmla="*/ 495 w 618"/>
              <a:gd name="T23" fmla="*/ 73 h 479"/>
              <a:gd name="T24" fmla="*/ 534 w 618"/>
              <a:gd name="T25" fmla="*/ 99 h 479"/>
              <a:gd name="T26" fmla="*/ 547 w 618"/>
              <a:gd name="T27" fmla="*/ 131 h 479"/>
              <a:gd name="T28" fmla="*/ 530 w 618"/>
              <a:gd name="T29" fmla="*/ 166 h 479"/>
              <a:gd name="T30" fmla="*/ 504 w 618"/>
              <a:gd name="T31" fmla="*/ 179 h 479"/>
              <a:gd name="T32" fmla="*/ 478 w 618"/>
              <a:gd name="T33" fmla="*/ 196 h 479"/>
              <a:gd name="T34" fmla="*/ 464 w 618"/>
              <a:gd name="T35" fmla="*/ 214 h 479"/>
              <a:gd name="T36" fmla="*/ 456 w 618"/>
              <a:gd name="T37" fmla="*/ 225 h 479"/>
              <a:gd name="T38" fmla="*/ 475 w 618"/>
              <a:gd name="T39" fmla="*/ 244 h 479"/>
              <a:gd name="T40" fmla="*/ 494 w 618"/>
              <a:gd name="T41" fmla="*/ 262 h 479"/>
              <a:gd name="T42" fmla="*/ 521 w 618"/>
              <a:gd name="T43" fmla="*/ 262 h 479"/>
              <a:gd name="T44" fmla="*/ 539 w 618"/>
              <a:gd name="T45" fmla="*/ 293 h 479"/>
              <a:gd name="T46" fmla="*/ 575 w 618"/>
              <a:gd name="T47" fmla="*/ 327 h 479"/>
              <a:gd name="T48" fmla="*/ 606 w 618"/>
              <a:gd name="T49" fmla="*/ 363 h 479"/>
              <a:gd name="T50" fmla="*/ 618 w 618"/>
              <a:gd name="T51" fmla="*/ 409 h 479"/>
              <a:gd name="T52" fmla="*/ 591 w 618"/>
              <a:gd name="T53" fmla="*/ 401 h 479"/>
              <a:gd name="T54" fmla="*/ 576 w 618"/>
              <a:gd name="T55" fmla="*/ 404 h 479"/>
              <a:gd name="T56" fmla="*/ 544 w 618"/>
              <a:gd name="T57" fmla="*/ 430 h 479"/>
              <a:gd name="T58" fmla="*/ 520 w 618"/>
              <a:gd name="T59" fmla="*/ 454 h 479"/>
              <a:gd name="T60" fmla="*/ 510 w 618"/>
              <a:gd name="T61" fmla="*/ 470 h 479"/>
              <a:gd name="T62" fmla="*/ 495 w 618"/>
              <a:gd name="T63" fmla="*/ 475 h 479"/>
              <a:gd name="T64" fmla="*/ 466 w 618"/>
              <a:gd name="T65" fmla="*/ 478 h 479"/>
              <a:gd name="T66" fmla="*/ 432 w 618"/>
              <a:gd name="T67" fmla="*/ 464 h 479"/>
              <a:gd name="T68" fmla="*/ 400 w 618"/>
              <a:gd name="T69" fmla="*/ 440 h 479"/>
              <a:gd name="T70" fmla="*/ 377 w 618"/>
              <a:gd name="T71" fmla="*/ 421 h 479"/>
              <a:gd name="T72" fmla="*/ 344 w 618"/>
              <a:gd name="T73" fmla="*/ 401 h 479"/>
              <a:gd name="T74" fmla="*/ 314 w 618"/>
              <a:gd name="T75" fmla="*/ 415 h 479"/>
              <a:gd name="T76" fmla="*/ 294 w 618"/>
              <a:gd name="T77" fmla="*/ 416 h 479"/>
              <a:gd name="T78" fmla="*/ 280 w 618"/>
              <a:gd name="T79" fmla="*/ 396 h 479"/>
              <a:gd name="T80" fmla="*/ 260 w 618"/>
              <a:gd name="T81" fmla="*/ 417 h 479"/>
              <a:gd name="T82" fmla="*/ 228 w 618"/>
              <a:gd name="T83" fmla="*/ 422 h 479"/>
              <a:gd name="T84" fmla="*/ 200 w 618"/>
              <a:gd name="T85" fmla="*/ 420 h 479"/>
              <a:gd name="T86" fmla="*/ 177 w 618"/>
              <a:gd name="T87" fmla="*/ 422 h 479"/>
              <a:gd name="T88" fmla="*/ 157 w 618"/>
              <a:gd name="T89" fmla="*/ 440 h 479"/>
              <a:gd name="T90" fmla="*/ 137 w 618"/>
              <a:gd name="T91" fmla="*/ 440 h 479"/>
              <a:gd name="T92" fmla="*/ 127 w 618"/>
              <a:gd name="T93" fmla="*/ 422 h 479"/>
              <a:gd name="T94" fmla="*/ 106 w 618"/>
              <a:gd name="T95" fmla="*/ 409 h 479"/>
              <a:gd name="T96" fmla="*/ 118 w 618"/>
              <a:gd name="T97" fmla="*/ 382 h 479"/>
              <a:gd name="T98" fmla="*/ 110 w 618"/>
              <a:gd name="T99" fmla="*/ 354 h 479"/>
              <a:gd name="T100" fmla="*/ 105 w 618"/>
              <a:gd name="T101" fmla="*/ 322 h 479"/>
              <a:gd name="T102" fmla="*/ 78 w 618"/>
              <a:gd name="T103" fmla="*/ 323 h 479"/>
              <a:gd name="T104" fmla="*/ 43 w 618"/>
              <a:gd name="T105" fmla="*/ 317 h 479"/>
              <a:gd name="T106" fmla="*/ 32 w 618"/>
              <a:gd name="T107" fmla="*/ 295 h 479"/>
              <a:gd name="T108" fmla="*/ 11 w 618"/>
              <a:gd name="T109" fmla="*/ 285 h 479"/>
              <a:gd name="T110" fmla="*/ 0 w 618"/>
              <a:gd name="T111" fmla="*/ 265 h 479"/>
              <a:gd name="T112" fmla="*/ 15 w 618"/>
              <a:gd name="T113" fmla="*/ 244 h 479"/>
              <a:gd name="T114" fmla="*/ 10 w 618"/>
              <a:gd name="T115" fmla="*/ 215 h 479"/>
              <a:gd name="T116" fmla="*/ 4 w 618"/>
              <a:gd name="T117" fmla="*/ 181 h 479"/>
              <a:gd name="T118" fmla="*/ 33 w 618"/>
              <a:gd name="T119" fmla="*/ 181 h 4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618" h="479">
                <a:moveTo>
                  <a:pt x="180" y="0"/>
                </a:moveTo>
                <a:lnTo>
                  <a:pt x="182" y="0"/>
                </a:lnTo>
                <a:lnTo>
                  <a:pt x="190" y="1"/>
                </a:lnTo>
                <a:lnTo>
                  <a:pt x="194" y="1"/>
                </a:lnTo>
                <a:lnTo>
                  <a:pt x="197" y="2"/>
                </a:lnTo>
                <a:lnTo>
                  <a:pt x="200" y="3"/>
                </a:lnTo>
                <a:lnTo>
                  <a:pt x="203" y="4"/>
                </a:lnTo>
                <a:lnTo>
                  <a:pt x="204" y="4"/>
                </a:lnTo>
                <a:lnTo>
                  <a:pt x="206" y="5"/>
                </a:lnTo>
                <a:lnTo>
                  <a:pt x="207" y="5"/>
                </a:lnTo>
                <a:lnTo>
                  <a:pt x="212" y="8"/>
                </a:lnTo>
                <a:lnTo>
                  <a:pt x="216" y="10"/>
                </a:lnTo>
                <a:lnTo>
                  <a:pt x="219" y="11"/>
                </a:lnTo>
                <a:lnTo>
                  <a:pt x="226" y="14"/>
                </a:lnTo>
                <a:lnTo>
                  <a:pt x="228" y="15"/>
                </a:lnTo>
                <a:lnTo>
                  <a:pt x="230" y="16"/>
                </a:lnTo>
                <a:lnTo>
                  <a:pt x="232" y="17"/>
                </a:lnTo>
                <a:lnTo>
                  <a:pt x="234" y="18"/>
                </a:lnTo>
                <a:lnTo>
                  <a:pt x="235" y="19"/>
                </a:lnTo>
                <a:lnTo>
                  <a:pt x="240" y="22"/>
                </a:lnTo>
                <a:lnTo>
                  <a:pt x="241" y="23"/>
                </a:lnTo>
                <a:lnTo>
                  <a:pt x="242" y="24"/>
                </a:lnTo>
                <a:lnTo>
                  <a:pt x="244" y="24"/>
                </a:lnTo>
                <a:lnTo>
                  <a:pt x="245" y="25"/>
                </a:lnTo>
                <a:lnTo>
                  <a:pt x="247" y="25"/>
                </a:lnTo>
                <a:lnTo>
                  <a:pt x="248" y="25"/>
                </a:lnTo>
                <a:lnTo>
                  <a:pt x="250" y="26"/>
                </a:lnTo>
                <a:lnTo>
                  <a:pt x="251" y="26"/>
                </a:lnTo>
                <a:lnTo>
                  <a:pt x="256" y="26"/>
                </a:lnTo>
                <a:lnTo>
                  <a:pt x="258" y="26"/>
                </a:lnTo>
                <a:lnTo>
                  <a:pt x="260" y="26"/>
                </a:lnTo>
                <a:lnTo>
                  <a:pt x="261" y="25"/>
                </a:lnTo>
                <a:lnTo>
                  <a:pt x="264" y="25"/>
                </a:lnTo>
                <a:lnTo>
                  <a:pt x="274" y="22"/>
                </a:lnTo>
                <a:lnTo>
                  <a:pt x="277" y="21"/>
                </a:lnTo>
                <a:lnTo>
                  <a:pt x="282" y="19"/>
                </a:lnTo>
                <a:lnTo>
                  <a:pt x="284" y="19"/>
                </a:lnTo>
                <a:lnTo>
                  <a:pt x="285" y="18"/>
                </a:lnTo>
                <a:lnTo>
                  <a:pt x="287" y="18"/>
                </a:lnTo>
                <a:lnTo>
                  <a:pt x="288" y="18"/>
                </a:lnTo>
                <a:lnTo>
                  <a:pt x="289" y="18"/>
                </a:lnTo>
                <a:lnTo>
                  <a:pt x="290" y="19"/>
                </a:lnTo>
                <a:lnTo>
                  <a:pt x="291" y="19"/>
                </a:lnTo>
                <a:lnTo>
                  <a:pt x="292" y="20"/>
                </a:lnTo>
                <a:lnTo>
                  <a:pt x="293" y="20"/>
                </a:lnTo>
                <a:lnTo>
                  <a:pt x="294" y="22"/>
                </a:lnTo>
                <a:lnTo>
                  <a:pt x="295" y="23"/>
                </a:lnTo>
                <a:lnTo>
                  <a:pt x="296" y="25"/>
                </a:lnTo>
                <a:lnTo>
                  <a:pt x="297" y="26"/>
                </a:lnTo>
                <a:lnTo>
                  <a:pt x="297" y="27"/>
                </a:lnTo>
                <a:lnTo>
                  <a:pt x="299" y="34"/>
                </a:lnTo>
                <a:lnTo>
                  <a:pt x="300" y="36"/>
                </a:lnTo>
                <a:lnTo>
                  <a:pt x="302" y="40"/>
                </a:lnTo>
                <a:lnTo>
                  <a:pt x="306" y="48"/>
                </a:lnTo>
                <a:lnTo>
                  <a:pt x="308" y="52"/>
                </a:lnTo>
                <a:lnTo>
                  <a:pt x="310" y="58"/>
                </a:lnTo>
                <a:lnTo>
                  <a:pt x="311" y="60"/>
                </a:lnTo>
                <a:lnTo>
                  <a:pt x="312" y="62"/>
                </a:lnTo>
                <a:lnTo>
                  <a:pt x="313" y="64"/>
                </a:lnTo>
                <a:lnTo>
                  <a:pt x="313" y="64"/>
                </a:lnTo>
                <a:lnTo>
                  <a:pt x="314" y="65"/>
                </a:lnTo>
                <a:lnTo>
                  <a:pt x="314" y="65"/>
                </a:lnTo>
                <a:lnTo>
                  <a:pt x="315" y="66"/>
                </a:lnTo>
                <a:lnTo>
                  <a:pt x="316" y="66"/>
                </a:lnTo>
                <a:lnTo>
                  <a:pt x="317" y="66"/>
                </a:lnTo>
                <a:lnTo>
                  <a:pt x="317" y="67"/>
                </a:lnTo>
                <a:lnTo>
                  <a:pt x="318" y="67"/>
                </a:lnTo>
                <a:lnTo>
                  <a:pt x="319" y="67"/>
                </a:lnTo>
                <a:lnTo>
                  <a:pt x="320" y="67"/>
                </a:lnTo>
                <a:lnTo>
                  <a:pt x="321" y="67"/>
                </a:lnTo>
                <a:lnTo>
                  <a:pt x="322" y="67"/>
                </a:lnTo>
                <a:lnTo>
                  <a:pt x="324" y="66"/>
                </a:lnTo>
                <a:lnTo>
                  <a:pt x="327" y="65"/>
                </a:lnTo>
                <a:lnTo>
                  <a:pt x="334" y="63"/>
                </a:lnTo>
                <a:lnTo>
                  <a:pt x="337" y="62"/>
                </a:lnTo>
                <a:lnTo>
                  <a:pt x="341" y="60"/>
                </a:lnTo>
                <a:lnTo>
                  <a:pt x="343" y="60"/>
                </a:lnTo>
                <a:lnTo>
                  <a:pt x="345" y="59"/>
                </a:lnTo>
                <a:lnTo>
                  <a:pt x="347" y="58"/>
                </a:lnTo>
                <a:lnTo>
                  <a:pt x="349" y="58"/>
                </a:lnTo>
                <a:lnTo>
                  <a:pt x="350" y="58"/>
                </a:lnTo>
                <a:lnTo>
                  <a:pt x="352" y="58"/>
                </a:lnTo>
                <a:lnTo>
                  <a:pt x="354" y="58"/>
                </a:lnTo>
                <a:lnTo>
                  <a:pt x="355" y="58"/>
                </a:lnTo>
                <a:lnTo>
                  <a:pt x="357" y="59"/>
                </a:lnTo>
                <a:lnTo>
                  <a:pt x="359" y="60"/>
                </a:lnTo>
                <a:lnTo>
                  <a:pt x="360" y="61"/>
                </a:lnTo>
                <a:lnTo>
                  <a:pt x="362" y="62"/>
                </a:lnTo>
                <a:lnTo>
                  <a:pt x="363" y="63"/>
                </a:lnTo>
                <a:lnTo>
                  <a:pt x="364" y="64"/>
                </a:lnTo>
                <a:lnTo>
                  <a:pt x="364" y="65"/>
                </a:lnTo>
                <a:lnTo>
                  <a:pt x="365" y="66"/>
                </a:lnTo>
                <a:lnTo>
                  <a:pt x="366" y="68"/>
                </a:lnTo>
                <a:lnTo>
                  <a:pt x="367" y="69"/>
                </a:lnTo>
                <a:lnTo>
                  <a:pt x="367" y="71"/>
                </a:lnTo>
                <a:lnTo>
                  <a:pt x="369" y="74"/>
                </a:lnTo>
                <a:lnTo>
                  <a:pt x="369" y="76"/>
                </a:lnTo>
                <a:lnTo>
                  <a:pt x="370" y="79"/>
                </a:lnTo>
                <a:lnTo>
                  <a:pt x="371" y="82"/>
                </a:lnTo>
                <a:lnTo>
                  <a:pt x="371" y="86"/>
                </a:lnTo>
                <a:lnTo>
                  <a:pt x="373" y="91"/>
                </a:lnTo>
                <a:lnTo>
                  <a:pt x="373" y="93"/>
                </a:lnTo>
                <a:lnTo>
                  <a:pt x="373" y="94"/>
                </a:lnTo>
                <a:lnTo>
                  <a:pt x="373" y="95"/>
                </a:lnTo>
                <a:lnTo>
                  <a:pt x="373" y="96"/>
                </a:lnTo>
                <a:lnTo>
                  <a:pt x="373" y="96"/>
                </a:lnTo>
                <a:lnTo>
                  <a:pt x="372" y="97"/>
                </a:lnTo>
                <a:lnTo>
                  <a:pt x="372" y="98"/>
                </a:lnTo>
                <a:lnTo>
                  <a:pt x="370" y="102"/>
                </a:lnTo>
                <a:lnTo>
                  <a:pt x="369" y="104"/>
                </a:lnTo>
                <a:lnTo>
                  <a:pt x="369" y="105"/>
                </a:lnTo>
                <a:lnTo>
                  <a:pt x="369" y="106"/>
                </a:lnTo>
                <a:lnTo>
                  <a:pt x="369" y="106"/>
                </a:lnTo>
                <a:lnTo>
                  <a:pt x="369" y="107"/>
                </a:lnTo>
                <a:lnTo>
                  <a:pt x="369" y="108"/>
                </a:lnTo>
                <a:lnTo>
                  <a:pt x="370" y="109"/>
                </a:lnTo>
                <a:lnTo>
                  <a:pt x="370" y="110"/>
                </a:lnTo>
                <a:lnTo>
                  <a:pt x="371" y="110"/>
                </a:lnTo>
                <a:lnTo>
                  <a:pt x="372" y="111"/>
                </a:lnTo>
                <a:lnTo>
                  <a:pt x="373" y="111"/>
                </a:lnTo>
                <a:lnTo>
                  <a:pt x="375" y="112"/>
                </a:lnTo>
                <a:lnTo>
                  <a:pt x="376" y="112"/>
                </a:lnTo>
                <a:lnTo>
                  <a:pt x="377" y="113"/>
                </a:lnTo>
                <a:lnTo>
                  <a:pt x="379" y="113"/>
                </a:lnTo>
                <a:lnTo>
                  <a:pt x="380" y="112"/>
                </a:lnTo>
                <a:lnTo>
                  <a:pt x="381" y="112"/>
                </a:lnTo>
                <a:lnTo>
                  <a:pt x="383" y="111"/>
                </a:lnTo>
                <a:lnTo>
                  <a:pt x="385" y="110"/>
                </a:lnTo>
                <a:lnTo>
                  <a:pt x="388" y="107"/>
                </a:lnTo>
                <a:lnTo>
                  <a:pt x="389" y="107"/>
                </a:lnTo>
                <a:lnTo>
                  <a:pt x="390" y="106"/>
                </a:lnTo>
                <a:lnTo>
                  <a:pt x="391" y="105"/>
                </a:lnTo>
                <a:lnTo>
                  <a:pt x="391" y="105"/>
                </a:lnTo>
                <a:lnTo>
                  <a:pt x="392" y="104"/>
                </a:lnTo>
                <a:lnTo>
                  <a:pt x="392" y="103"/>
                </a:lnTo>
                <a:lnTo>
                  <a:pt x="394" y="101"/>
                </a:lnTo>
                <a:lnTo>
                  <a:pt x="396" y="95"/>
                </a:lnTo>
                <a:lnTo>
                  <a:pt x="398" y="92"/>
                </a:lnTo>
                <a:lnTo>
                  <a:pt x="399" y="90"/>
                </a:lnTo>
                <a:lnTo>
                  <a:pt x="401" y="87"/>
                </a:lnTo>
                <a:lnTo>
                  <a:pt x="403" y="85"/>
                </a:lnTo>
                <a:lnTo>
                  <a:pt x="405" y="83"/>
                </a:lnTo>
                <a:lnTo>
                  <a:pt x="407" y="81"/>
                </a:lnTo>
                <a:lnTo>
                  <a:pt x="409" y="80"/>
                </a:lnTo>
                <a:lnTo>
                  <a:pt x="410" y="79"/>
                </a:lnTo>
                <a:lnTo>
                  <a:pt x="411" y="78"/>
                </a:lnTo>
                <a:lnTo>
                  <a:pt x="413" y="77"/>
                </a:lnTo>
                <a:lnTo>
                  <a:pt x="414" y="77"/>
                </a:lnTo>
                <a:lnTo>
                  <a:pt x="415" y="77"/>
                </a:lnTo>
                <a:lnTo>
                  <a:pt x="417" y="77"/>
                </a:lnTo>
                <a:lnTo>
                  <a:pt x="419" y="77"/>
                </a:lnTo>
                <a:lnTo>
                  <a:pt x="421" y="77"/>
                </a:lnTo>
                <a:lnTo>
                  <a:pt x="422" y="78"/>
                </a:lnTo>
                <a:lnTo>
                  <a:pt x="424" y="78"/>
                </a:lnTo>
                <a:lnTo>
                  <a:pt x="430" y="81"/>
                </a:lnTo>
                <a:lnTo>
                  <a:pt x="432" y="82"/>
                </a:lnTo>
                <a:lnTo>
                  <a:pt x="433" y="83"/>
                </a:lnTo>
                <a:lnTo>
                  <a:pt x="435" y="84"/>
                </a:lnTo>
                <a:lnTo>
                  <a:pt x="437" y="86"/>
                </a:lnTo>
                <a:lnTo>
                  <a:pt x="439" y="87"/>
                </a:lnTo>
                <a:lnTo>
                  <a:pt x="443" y="91"/>
                </a:lnTo>
                <a:lnTo>
                  <a:pt x="444" y="91"/>
                </a:lnTo>
                <a:lnTo>
                  <a:pt x="445" y="92"/>
                </a:lnTo>
                <a:lnTo>
                  <a:pt x="446" y="93"/>
                </a:lnTo>
                <a:lnTo>
                  <a:pt x="447" y="93"/>
                </a:lnTo>
                <a:lnTo>
                  <a:pt x="448" y="93"/>
                </a:lnTo>
                <a:lnTo>
                  <a:pt x="449" y="93"/>
                </a:lnTo>
                <a:lnTo>
                  <a:pt x="450" y="93"/>
                </a:lnTo>
                <a:lnTo>
                  <a:pt x="451" y="93"/>
                </a:lnTo>
                <a:lnTo>
                  <a:pt x="452" y="93"/>
                </a:lnTo>
                <a:lnTo>
                  <a:pt x="453" y="92"/>
                </a:lnTo>
                <a:lnTo>
                  <a:pt x="454" y="92"/>
                </a:lnTo>
                <a:lnTo>
                  <a:pt x="455" y="91"/>
                </a:lnTo>
                <a:lnTo>
                  <a:pt x="456" y="91"/>
                </a:lnTo>
                <a:lnTo>
                  <a:pt x="457" y="90"/>
                </a:lnTo>
                <a:lnTo>
                  <a:pt x="458" y="89"/>
                </a:lnTo>
                <a:lnTo>
                  <a:pt x="458" y="89"/>
                </a:lnTo>
                <a:lnTo>
                  <a:pt x="459" y="88"/>
                </a:lnTo>
                <a:lnTo>
                  <a:pt x="459" y="87"/>
                </a:lnTo>
                <a:lnTo>
                  <a:pt x="460" y="85"/>
                </a:lnTo>
                <a:lnTo>
                  <a:pt x="462" y="81"/>
                </a:lnTo>
                <a:lnTo>
                  <a:pt x="463" y="78"/>
                </a:lnTo>
                <a:lnTo>
                  <a:pt x="464" y="76"/>
                </a:lnTo>
                <a:lnTo>
                  <a:pt x="465" y="75"/>
                </a:lnTo>
                <a:lnTo>
                  <a:pt x="466" y="74"/>
                </a:lnTo>
                <a:lnTo>
                  <a:pt x="466" y="73"/>
                </a:lnTo>
                <a:lnTo>
                  <a:pt x="467" y="72"/>
                </a:lnTo>
                <a:lnTo>
                  <a:pt x="468" y="72"/>
                </a:lnTo>
                <a:lnTo>
                  <a:pt x="469" y="71"/>
                </a:lnTo>
                <a:lnTo>
                  <a:pt x="469" y="71"/>
                </a:lnTo>
                <a:lnTo>
                  <a:pt x="470" y="71"/>
                </a:lnTo>
                <a:lnTo>
                  <a:pt x="471" y="70"/>
                </a:lnTo>
                <a:lnTo>
                  <a:pt x="473" y="70"/>
                </a:lnTo>
                <a:lnTo>
                  <a:pt x="474" y="70"/>
                </a:lnTo>
                <a:lnTo>
                  <a:pt x="476" y="70"/>
                </a:lnTo>
                <a:lnTo>
                  <a:pt x="478" y="70"/>
                </a:lnTo>
                <a:lnTo>
                  <a:pt x="480" y="70"/>
                </a:lnTo>
                <a:lnTo>
                  <a:pt x="482" y="70"/>
                </a:lnTo>
                <a:lnTo>
                  <a:pt x="483" y="71"/>
                </a:lnTo>
                <a:lnTo>
                  <a:pt x="488" y="72"/>
                </a:lnTo>
                <a:lnTo>
                  <a:pt x="490" y="72"/>
                </a:lnTo>
                <a:lnTo>
                  <a:pt x="491" y="72"/>
                </a:lnTo>
                <a:lnTo>
                  <a:pt x="493" y="72"/>
                </a:lnTo>
                <a:lnTo>
                  <a:pt x="495" y="73"/>
                </a:lnTo>
                <a:lnTo>
                  <a:pt x="500" y="73"/>
                </a:lnTo>
                <a:lnTo>
                  <a:pt x="502" y="73"/>
                </a:lnTo>
                <a:lnTo>
                  <a:pt x="504" y="73"/>
                </a:lnTo>
                <a:lnTo>
                  <a:pt x="505" y="73"/>
                </a:lnTo>
                <a:lnTo>
                  <a:pt x="507" y="74"/>
                </a:lnTo>
                <a:lnTo>
                  <a:pt x="508" y="74"/>
                </a:lnTo>
                <a:lnTo>
                  <a:pt x="510" y="75"/>
                </a:lnTo>
                <a:lnTo>
                  <a:pt x="511" y="76"/>
                </a:lnTo>
                <a:lnTo>
                  <a:pt x="513" y="77"/>
                </a:lnTo>
                <a:lnTo>
                  <a:pt x="516" y="80"/>
                </a:lnTo>
                <a:lnTo>
                  <a:pt x="519" y="83"/>
                </a:lnTo>
                <a:lnTo>
                  <a:pt x="520" y="84"/>
                </a:lnTo>
                <a:lnTo>
                  <a:pt x="523" y="86"/>
                </a:lnTo>
                <a:lnTo>
                  <a:pt x="526" y="89"/>
                </a:lnTo>
                <a:lnTo>
                  <a:pt x="530" y="94"/>
                </a:lnTo>
                <a:lnTo>
                  <a:pt x="532" y="97"/>
                </a:lnTo>
                <a:lnTo>
                  <a:pt x="534" y="99"/>
                </a:lnTo>
                <a:lnTo>
                  <a:pt x="539" y="103"/>
                </a:lnTo>
                <a:lnTo>
                  <a:pt x="543" y="107"/>
                </a:lnTo>
                <a:lnTo>
                  <a:pt x="545" y="109"/>
                </a:lnTo>
                <a:lnTo>
                  <a:pt x="547" y="112"/>
                </a:lnTo>
                <a:lnTo>
                  <a:pt x="548" y="114"/>
                </a:lnTo>
                <a:lnTo>
                  <a:pt x="550" y="116"/>
                </a:lnTo>
                <a:lnTo>
                  <a:pt x="550" y="118"/>
                </a:lnTo>
                <a:lnTo>
                  <a:pt x="551" y="120"/>
                </a:lnTo>
                <a:lnTo>
                  <a:pt x="551" y="122"/>
                </a:lnTo>
                <a:lnTo>
                  <a:pt x="551" y="123"/>
                </a:lnTo>
                <a:lnTo>
                  <a:pt x="551" y="123"/>
                </a:lnTo>
                <a:lnTo>
                  <a:pt x="551" y="125"/>
                </a:lnTo>
                <a:lnTo>
                  <a:pt x="551" y="126"/>
                </a:lnTo>
                <a:lnTo>
                  <a:pt x="550" y="127"/>
                </a:lnTo>
                <a:lnTo>
                  <a:pt x="550" y="128"/>
                </a:lnTo>
                <a:lnTo>
                  <a:pt x="549" y="129"/>
                </a:lnTo>
                <a:lnTo>
                  <a:pt x="547" y="131"/>
                </a:lnTo>
                <a:lnTo>
                  <a:pt x="544" y="134"/>
                </a:lnTo>
                <a:lnTo>
                  <a:pt x="543" y="135"/>
                </a:lnTo>
                <a:lnTo>
                  <a:pt x="543" y="136"/>
                </a:lnTo>
                <a:lnTo>
                  <a:pt x="542" y="137"/>
                </a:lnTo>
                <a:lnTo>
                  <a:pt x="541" y="139"/>
                </a:lnTo>
                <a:lnTo>
                  <a:pt x="540" y="143"/>
                </a:lnTo>
                <a:lnTo>
                  <a:pt x="539" y="145"/>
                </a:lnTo>
                <a:lnTo>
                  <a:pt x="538" y="147"/>
                </a:lnTo>
                <a:lnTo>
                  <a:pt x="536" y="150"/>
                </a:lnTo>
                <a:lnTo>
                  <a:pt x="536" y="152"/>
                </a:lnTo>
                <a:lnTo>
                  <a:pt x="535" y="153"/>
                </a:lnTo>
                <a:lnTo>
                  <a:pt x="535" y="157"/>
                </a:lnTo>
                <a:lnTo>
                  <a:pt x="534" y="158"/>
                </a:lnTo>
                <a:lnTo>
                  <a:pt x="534" y="160"/>
                </a:lnTo>
                <a:lnTo>
                  <a:pt x="533" y="162"/>
                </a:lnTo>
                <a:lnTo>
                  <a:pt x="532" y="164"/>
                </a:lnTo>
                <a:lnTo>
                  <a:pt x="530" y="166"/>
                </a:lnTo>
                <a:lnTo>
                  <a:pt x="529" y="167"/>
                </a:lnTo>
                <a:lnTo>
                  <a:pt x="524" y="173"/>
                </a:lnTo>
                <a:lnTo>
                  <a:pt x="522" y="175"/>
                </a:lnTo>
                <a:lnTo>
                  <a:pt x="521" y="176"/>
                </a:lnTo>
                <a:lnTo>
                  <a:pt x="520" y="176"/>
                </a:lnTo>
                <a:lnTo>
                  <a:pt x="519" y="177"/>
                </a:lnTo>
                <a:lnTo>
                  <a:pt x="518" y="178"/>
                </a:lnTo>
                <a:lnTo>
                  <a:pt x="517" y="178"/>
                </a:lnTo>
                <a:lnTo>
                  <a:pt x="516" y="178"/>
                </a:lnTo>
                <a:lnTo>
                  <a:pt x="514" y="179"/>
                </a:lnTo>
                <a:lnTo>
                  <a:pt x="513" y="179"/>
                </a:lnTo>
                <a:lnTo>
                  <a:pt x="511" y="179"/>
                </a:lnTo>
                <a:lnTo>
                  <a:pt x="508" y="178"/>
                </a:lnTo>
                <a:lnTo>
                  <a:pt x="506" y="178"/>
                </a:lnTo>
                <a:lnTo>
                  <a:pt x="505" y="178"/>
                </a:lnTo>
                <a:lnTo>
                  <a:pt x="505" y="178"/>
                </a:lnTo>
                <a:lnTo>
                  <a:pt x="504" y="179"/>
                </a:lnTo>
                <a:lnTo>
                  <a:pt x="503" y="179"/>
                </a:lnTo>
                <a:lnTo>
                  <a:pt x="502" y="179"/>
                </a:lnTo>
                <a:lnTo>
                  <a:pt x="501" y="180"/>
                </a:lnTo>
                <a:lnTo>
                  <a:pt x="501" y="181"/>
                </a:lnTo>
                <a:lnTo>
                  <a:pt x="499" y="183"/>
                </a:lnTo>
                <a:lnTo>
                  <a:pt x="495" y="187"/>
                </a:lnTo>
                <a:lnTo>
                  <a:pt x="494" y="188"/>
                </a:lnTo>
                <a:lnTo>
                  <a:pt x="493" y="189"/>
                </a:lnTo>
                <a:lnTo>
                  <a:pt x="491" y="190"/>
                </a:lnTo>
                <a:lnTo>
                  <a:pt x="490" y="190"/>
                </a:lnTo>
                <a:lnTo>
                  <a:pt x="489" y="191"/>
                </a:lnTo>
                <a:lnTo>
                  <a:pt x="486" y="192"/>
                </a:lnTo>
                <a:lnTo>
                  <a:pt x="485" y="192"/>
                </a:lnTo>
                <a:lnTo>
                  <a:pt x="484" y="192"/>
                </a:lnTo>
                <a:lnTo>
                  <a:pt x="482" y="194"/>
                </a:lnTo>
                <a:lnTo>
                  <a:pt x="479" y="195"/>
                </a:lnTo>
                <a:lnTo>
                  <a:pt x="478" y="196"/>
                </a:lnTo>
                <a:lnTo>
                  <a:pt x="477" y="197"/>
                </a:lnTo>
                <a:lnTo>
                  <a:pt x="477" y="197"/>
                </a:lnTo>
                <a:lnTo>
                  <a:pt x="475" y="199"/>
                </a:lnTo>
                <a:lnTo>
                  <a:pt x="474" y="200"/>
                </a:lnTo>
                <a:lnTo>
                  <a:pt x="473" y="201"/>
                </a:lnTo>
                <a:lnTo>
                  <a:pt x="470" y="203"/>
                </a:lnTo>
                <a:lnTo>
                  <a:pt x="470" y="203"/>
                </a:lnTo>
                <a:lnTo>
                  <a:pt x="469" y="204"/>
                </a:lnTo>
                <a:lnTo>
                  <a:pt x="467" y="206"/>
                </a:lnTo>
                <a:lnTo>
                  <a:pt x="466" y="207"/>
                </a:lnTo>
                <a:lnTo>
                  <a:pt x="466" y="208"/>
                </a:lnTo>
                <a:lnTo>
                  <a:pt x="466" y="209"/>
                </a:lnTo>
                <a:lnTo>
                  <a:pt x="466" y="211"/>
                </a:lnTo>
                <a:lnTo>
                  <a:pt x="465" y="212"/>
                </a:lnTo>
                <a:lnTo>
                  <a:pt x="465" y="213"/>
                </a:lnTo>
                <a:lnTo>
                  <a:pt x="465" y="213"/>
                </a:lnTo>
                <a:lnTo>
                  <a:pt x="464" y="214"/>
                </a:lnTo>
                <a:lnTo>
                  <a:pt x="463" y="214"/>
                </a:lnTo>
                <a:lnTo>
                  <a:pt x="463" y="214"/>
                </a:lnTo>
                <a:lnTo>
                  <a:pt x="461" y="215"/>
                </a:lnTo>
                <a:lnTo>
                  <a:pt x="460" y="215"/>
                </a:lnTo>
                <a:lnTo>
                  <a:pt x="460" y="215"/>
                </a:lnTo>
                <a:lnTo>
                  <a:pt x="459" y="215"/>
                </a:lnTo>
                <a:lnTo>
                  <a:pt x="458" y="216"/>
                </a:lnTo>
                <a:lnTo>
                  <a:pt x="458" y="216"/>
                </a:lnTo>
                <a:lnTo>
                  <a:pt x="457" y="217"/>
                </a:lnTo>
                <a:lnTo>
                  <a:pt x="457" y="218"/>
                </a:lnTo>
                <a:lnTo>
                  <a:pt x="456" y="219"/>
                </a:lnTo>
                <a:lnTo>
                  <a:pt x="456" y="220"/>
                </a:lnTo>
                <a:lnTo>
                  <a:pt x="456" y="221"/>
                </a:lnTo>
                <a:lnTo>
                  <a:pt x="456" y="222"/>
                </a:lnTo>
                <a:lnTo>
                  <a:pt x="456" y="223"/>
                </a:lnTo>
                <a:lnTo>
                  <a:pt x="456" y="224"/>
                </a:lnTo>
                <a:lnTo>
                  <a:pt x="456" y="225"/>
                </a:lnTo>
                <a:lnTo>
                  <a:pt x="456" y="226"/>
                </a:lnTo>
                <a:lnTo>
                  <a:pt x="457" y="228"/>
                </a:lnTo>
                <a:lnTo>
                  <a:pt x="459" y="232"/>
                </a:lnTo>
                <a:lnTo>
                  <a:pt x="460" y="234"/>
                </a:lnTo>
                <a:lnTo>
                  <a:pt x="461" y="236"/>
                </a:lnTo>
                <a:lnTo>
                  <a:pt x="462" y="236"/>
                </a:lnTo>
                <a:lnTo>
                  <a:pt x="463" y="237"/>
                </a:lnTo>
                <a:lnTo>
                  <a:pt x="463" y="237"/>
                </a:lnTo>
                <a:lnTo>
                  <a:pt x="464" y="238"/>
                </a:lnTo>
                <a:lnTo>
                  <a:pt x="465" y="238"/>
                </a:lnTo>
                <a:lnTo>
                  <a:pt x="468" y="239"/>
                </a:lnTo>
                <a:lnTo>
                  <a:pt x="469" y="239"/>
                </a:lnTo>
                <a:lnTo>
                  <a:pt x="470" y="240"/>
                </a:lnTo>
                <a:lnTo>
                  <a:pt x="471" y="241"/>
                </a:lnTo>
                <a:lnTo>
                  <a:pt x="473" y="242"/>
                </a:lnTo>
                <a:lnTo>
                  <a:pt x="474" y="243"/>
                </a:lnTo>
                <a:lnTo>
                  <a:pt x="475" y="244"/>
                </a:lnTo>
                <a:lnTo>
                  <a:pt x="477" y="248"/>
                </a:lnTo>
                <a:lnTo>
                  <a:pt x="478" y="249"/>
                </a:lnTo>
                <a:lnTo>
                  <a:pt x="480" y="251"/>
                </a:lnTo>
                <a:lnTo>
                  <a:pt x="481" y="252"/>
                </a:lnTo>
                <a:lnTo>
                  <a:pt x="482" y="254"/>
                </a:lnTo>
                <a:lnTo>
                  <a:pt x="484" y="257"/>
                </a:lnTo>
                <a:lnTo>
                  <a:pt x="485" y="258"/>
                </a:lnTo>
                <a:lnTo>
                  <a:pt x="486" y="259"/>
                </a:lnTo>
                <a:lnTo>
                  <a:pt x="487" y="260"/>
                </a:lnTo>
                <a:lnTo>
                  <a:pt x="488" y="261"/>
                </a:lnTo>
                <a:lnTo>
                  <a:pt x="489" y="262"/>
                </a:lnTo>
                <a:lnTo>
                  <a:pt x="489" y="262"/>
                </a:lnTo>
                <a:lnTo>
                  <a:pt x="490" y="262"/>
                </a:lnTo>
                <a:lnTo>
                  <a:pt x="491" y="262"/>
                </a:lnTo>
                <a:lnTo>
                  <a:pt x="492" y="262"/>
                </a:lnTo>
                <a:lnTo>
                  <a:pt x="493" y="262"/>
                </a:lnTo>
                <a:lnTo>
                  <a:pt x="494" y="262"/>
                </a:lnTo>
                <a:lnTo>
                  <a:pt x="498" y="260"/>
                </a:lnTo>
                <a:lnTo>
                  <a:pt x="499" y="259"/>
                </a:lnTo>
                <a:lnTo>
                  <a:pt x="500" y="259"/>
                </a:lnTo>
                <a:lnTo>
                  <a:pt x="502" y="259"/>
                </a:lnTo>
                <a:lnTo>
                  <a:pt x="503" y="258"/>
                </a:lnTo>
                <a:lnTo>
                  <a:pt x="505" y="258"/>
                </a:lnTo>
                <a:lnTo>
                  <a:pt x="507" y="258"/>
                </a:lnTo>
                <a:lnTo>
                  <a:pt x="509" y="258"/>
                </a:lnTo>
                <a:lnTo>
                  <a:pt x="511" y="258"/>
                </a:lnTo>
                <a:lnTo>
                  <a:pt x="513" y="258"/>
                </a:lnTo>
                <a:lnTo>
                  <a:pt x="515" y="259"/>
                </a:lnTo>
                <a:lnTo>
                  <a:pt x="516" y="259"/>
                </a:lnTo>
                <a:lnTo>
                  <a:pt x="517" y="260"/>
                </a:lnTo>
                <a:lnTo>
                  <a:pt x="519" y="260"/>
                </a:lnTo>
                <a:lnTo>
                  <a:pt x="520" y="261"/>
                </a:lnTo>
                <a:lnTo>
                  <a:pt x="520" y="261"/>
                </a:lnTo>
                <a:lnTo>
                  <a:pt x="521" y="262"/>
                </a:lnTo>
                <a:lnTo>
                  <a:pt x="522" y="263"/>
                </a:lnTo>
                <a:lnTo>
                  <a:pt x="523" y="265"/>
                </a:lnTo>
                <a:lnTo>
                  <a:pt x="524" y="267"/>
                </a:lnTo>
                <a:lnTo>
                  <a:pt x="524" y="269"/>
                </a:lnTo>
                <a:lnTo>
                  <a:pt x="525" y="274"/>
                </a:lnTo>
                <a:lnTo>
                  <a:pt x="526" y="276"/>
                </a:lnTo>
                <a:lnTo>
                  <a:pt x="527" y="278"/>
                </a:lnTo>
                <a:lnTo>
                  <a:pt x="528" y="280"/>
                </a:lnTo>
                <a:lnTo>
                  <a:pt x="529" y="282"/>
                </a:lnTo>
                <a:lnTo>
                  <a:pt x="530" y="284"/>
                </a:lnTo>
                <a:lnTo>
                  <a:pt x="531" y="286"/>
                </a:lnTo>
                <a:lnTo>
                  <a:pt x="532" y="287"/>
                </a:lnTo>
                <a:lnTo>
                  <a:pt x="533" y="289"/>
                </a:lnTo>
                <a:lnTo>
                  <a:pt x="535" y="290"/>
                </a:lnTo>
                <a:lnTo>
                  <a:pt x="536" y="291"/>
                </a:lnTo>
                <a:lnTo>
                  <a:pt x="538" y="292"/>
                </a:lnTo>
                <a:lnTo>
                  <a:pt x="539" y="293"/>
                </a:lnTo>
                <a:lnTo>
                  <a:pt x="541" y="293"/>
                </a:lnTo>
                <a:lnTo>
                  <a:pt x="542" y="294"/>
                </a:lnTo>
                <a:lnTo>
                  <a:pt x="546" y="294"/>
                </a:lnTo>
                <a:lnTo>
                  <a:pt x="548" y="295"/>
                </a:lnTo>
                <a:lnTo>
                  <a:pt x="550" y="295"/>
                </a:lnTo>
                <a:lnTo>
                  <a:pt x="551" y="296"/>
                </a:lnTo>
                <a:lnTo>
                  <a:pt x="553" y="297"/>
                </a:lnTo>
                <a:lnTo>
                  <a:pt x="554" y="298"/>
                </a:lnTo>
                <a:lnTo>
                  <a:pt x="556" y="299"/>
                </a:lnTo>
                <a:lnTo>
                  <a:pt x="557" y="301"/>
                </a:lnTo>
                <a:lnTo>
                  <a:pt x="559" y="304"/>
                </a:lnTo>
                <a:lnTo>
                  <a:pt x="563" y="308"/>
                </a:lnTo>
                <a:lnTo>
                  <a:pt x="565" y="311"/>
                </a:lnTo>
                <a:lnTo>
                  <a:pt x="567" y="313"/>
                </a:lnTo>
                <a:lnTo>
                  <a:pt x="570" y="318"/>
                </a:lnTo>
                <a:lnTo>
                  <a:pt x="573" y="323"/>
                </a:lnTo>
                <a:lnTo>
                  <a:pt x="575" y="327"/>
                </a:lnTo>
                <a:lnTo>
                  <a:pt x="578" y="330"/>
                </a:lnTo>
                <a:lnTo>
                  <a:pt x="579" y="331"/>
                </a:lnTo>
                <a:lnTo>
                  <a:pt x="580" y="333"/>
                </a:lnTo>
                <a:lnTo>
                  <a:pt x="584" y="337"/>
                </a:lnTo>
                <a:lnTo>
                  <a:pt x="589" y="343"/>
                </a:lnTo>
                <a:lnTo>
                  <a:pt x="591" y="345"/>
                </a:lnTo>
                <a:lnTo>
                  <a:pt x="592" y="346"/>
                </a:lnTo>
                <a:lnTo>
                  <a:pt x="594" y="347"/>
                </a:lnTo>
                <a:lnTo>
                  <a:pt x="598" y="351"/>
                </a:lnTo>
                <a:lnTo>
                  <a:pt x="599" y="352"/>
                </a:lnTo>
                <a:lnTo>
                  <a:pt x="600" y="353"/>
                </a:lnTo>
                <a:lnTo>
                  <a:pt x="601" y="354"/>
                </a:lnTo>
                <a:lnTo>
                  <a:pt x="602" y="356"/>
                </a:lnTo>
                <a:lnTo>
                  <a:pt x="603" y="357"/>
                </a:lnTo>
                <a:lnTo>
                  <a:pt x="604" y="359"/>
                </a:lnTo>
                <a:lnTo>
                  <a:pt x="605" y="361"/>
                </a:lnTo>
                <a:lnTo>
                  <a:pt x="606" y="363"/>
                </a:lnTo>
                <a:lnTo>
                  <a:pt x="607" y="365"/>
                </a:lnTo>
                <a:lnTo>
                  <a:pt x="607" y="368"/>
                </a:lnTo>
                <a:lnTo>
                  <a:pt x="607" y="370"/>
                </a:lnTo>
                <a:lnTo>
                  <a:pt x="608" y="376"/>
                </a:lnTo>
                <a:lnTo>
                  <a:pt x="608" y="380"/>
                </a:lnTo>
                <a:lnTo>
                  <a:pt x="609" y="383"/>
                </a:lnTo>
                <a:lnTo>
                  <a:pt x="609" y="387"/>
                </a:lnTo>
                <a:lnTo>
                  <a:pt x="610" y="390"/>
                </a:lnTo>
                <a:lnTo>
                  <a:pt x="610" y="392"/>
                </a:lnTo>
                <a:lnTo>
                  <a:pt x="611" y="394"/>
                </a:lnTo>
                <a:lnTo>
                  <a:pt x="611" y="395"/>
                </a:lnTo>
                <a:lnTo>
                  <a:pt x="612" y="397"/>
                </a:lnTo>
                <a:lnTo>
                  <a:pt x="613" y="400"/>
                </a:lnTo>
                <a:lnTo>
                  <a:pt x="616" y="405"/>
                </a:lnTo>
                <a:lnTo>
                  <a:pt x="617" y="406"/>
                </a:lnTo>
                <a:lnTo>
                  <a:pt x="617" y="407"/>
                </a:lnTo>
                <a:lnTo>
                  <a:pt x="618" y="409"/>
                </a:lnTo>
                <a:lnTo>
                  <a:pt x="618" y="410"/>
                </a:lnTo>
                <a:lnTo>
                  <a:pt x="618" y="411"/>
                </a:lnTo>
                <a:lnTo>
                  <a:pt x="618" y="411"/>
                </a:lnTo>
                <a:lnTo>
                  <a:pt x="618" y="411"/>
                </a:lnTo>
                <a:lnTo>
                  <a:pt x="618" y="411"/>
                </a:lnTo>
                <a:lnTo>
                  <a:pt x="617" y="412"/>
                </a:lnTo>
                <a:lnTo>
                  <a:pt x="617" y="412"/>
                </a:lnTo>
                <a:lnTo>
                  <a:pt x="616" y="412"/>
                </a:lnTo>
                <a:lnTo>
                  <a:pt x="615" y="412"/>
                </a:lnTo>
                <a:lnTo>
                  <a:pt x="613" y="411"/>
                </a:lnTo>
                <a:lnTo>
                  <a:pt x="611" y="411"/>
                </a:lnTo>
                <a:lnTo>
                  <a:pt x="609" y="410"/>
                </a:lnTo>
                <a:lnTo>
                  <a:pt x="602" y="407"/>
                </a:lnTo>
                <a:lnTo>
                  <a:pt x="599" y="406"/>
                </a:lnTo>
                <a:lnTo>
                  <a:pt x="597" y="405"/>
                </a:lnTo>
                <a:lnTo>
                  <a:pt x="594" y="403"/>
                </a:lnTo>
                <a:lnTo>
                  <a:pt x="591" y="401"/>
                </a:lnTo>
                <a:lnTo>
                  <a:pt x="590" y="401"/>
                </a:lnTo>
                <a:lnTo>
                  <a:pt x="588" y="400"/>
                </a:lnTo>
                <a:lnTo>
                  <a:pt x="587" y="399"/>
                </a:lnTo>
                <a:lnTo>
                  <a:pt x="586" y="399"/>
                </a:lnTo>
                <a:lnTo>
                  <a:pt x="585" y="398"/>
                </a:lnTo>
                <a:lnTo>
                  <a:pt x="584" y="398"/>
                </a:lnTo>
                <a:lnTo>
                  <a:pt x="583" y="398"/>
                </a:lnTo>
                <a:lnTo>
                  <a:pt x="582" y="398"/>
                </a:lnTo>
                <a:lnTo>
                  <a:pt x="581" y="398"/>
                </a:lnTo>
                <a:lnTo>
                  <a:pt x="581" y="399"/>
                </a:lnTo>
                <a:lnTo>
                  <a:pt x="580" y="399"/>
                </a:lnTo>
                <a:lnTo>
                  <a:pt x="579" y="399"/>
                </a:lnTo>
                <a:lnTo>
                  <a:pt x="578" y="400"/>
                </a:lnTo>
                <a:lnTo>
                  <a:pt x="578" y="401"/>
                </a:lnTo>
                <a:lnTo>
                  <a:pt x="577" y="402"/>
                </a:lnTo>
                <a:lnTo>
                  <a:pt x="576" y="402"/>
                </a:lnTo>
                <a:lnTo>
                  <a:pt x="576" y="404"/>
                </a:lnTo>
                <a:lnTo>
                  <a:pt x="573" y="409"/>
                </a:lnTo>
                <a:lnTo>
                  <a:pt x="572" y="411"/>
                </a:lnTo>
                <a:lnTo>
                  <a:pt x="572" y="412"/>
                </a:lnTo>
                <a:lnTo>
                  <a:pt x="571" y="413"/>
                </a:lnTo>
                <a:lnTo>
                  <a:pt x="570" y="415"/>
                </a:lnTo>
                <a:lnTo>
                  <a:pt x="568" y="416"/>
                </a:lnTo>
                <a:lnTo>
                  <a:pt x="567" y="417"/>
                </a:lnTo>
                <a:lnTo>
                  <a:pt x="565" y="419"/>
                </a:lnTo>
                <a:lnTo>
                  <a:pt x="563" y="420"/>
                </a:lnTo>
                <a:lnTo>
                  <a:pt x="561" y="421"/>
                </a:lnTo>
                <a:lnTo>
                  <a:pt x="558" y="422"/>
                </a:lnTo>
                <a:lnTo>
                  <a:pt x="555" y="424"/>
                </a:lnTo>
                <a:lnTo>
                  <a:pt x="554" y="424"/>
                </a:lnTo>
                <a:lnTo>
                  <a:pt x="553" y="426"/>
                </a:lnTo>
                <a:lnTo>
                  <a:pt x="552" y="426"/>
                </a:lnTo>
                <a:lnTo>
                  <a:pt x="548" y="428"/>
                </a:lnTo>
                <a:lnTo>
                  <a:pt x="544" y="430"/>
                </a:lnTo>
                <a:lnTo>
                  <a:pt x="541" y="431"/>
                </a:lnTo>
                <a:lnTo>
                  <a:pt x="540" y="432"/>
                </a:lnTo>
                <a:lnTo>
                  <a:pt x="538" y="433"/>
                </a:lnTo>
                <a:lnTo>
                  <a:pt x="534" y="436"/>
                </a:lnTo>
                <a:lnTo>
                  <a:pt x="532" y="438"/>
                </a:lnTo>
                <a:lnTo>
                  <a:pt x="530" y="439"/>
                </a:lnTo>
                <a:lnTo>
                  <a:pt x="527" y="441"/>
                </a:lnTo>
                <a:lnTo>
                  <a:pt x="525" y="442"/>
                </a:lnTo>
                <a:lnTo>
                  <a:pt x="524" y="443"/>
                </a:lnTo>
                <a:lnTo>
                  <a:pt x="523" y="444"/>
                </a:lnTo>
                <a:lnTo>
                  <a:pt x="522" y="445"/>
                </a:lnTo>
                <a:lnTo>
                  <a:pt x="521" y="446"/>
                </a:lnTo>
                <a:lnTo>
                  <a:pt x="521" y="447"/>
                </a:lnTo>
                <a:lnTo>
                  <a:pt x="520" y="448"/>
                </a:lnTo>
                <a:lnTo>
                  <a:pt x="520" y="449"/>
                </a:lnTo>
                <a:lnTo>
                  <a:pt x="520" y="450"/>
                </a:lnTo>
                <a:lnTo>
                  <a:pt x="520" y="454"/>
                </a:lnTo>
                <a:lnTo>
                  <a:pt x="520" y="455"/>
                </a:lnTo>
                <a:lnTo>
                  <a:pt x="519" y="456"/>
                </a:lnTo>
                <a:lnTo>
                  <a:pt x="519" y="456"/>
                </a:lnTo>
                <a:lnTo>
                  <a:pt x="519" y="457"/>
                </a:lnTo>
                <a:lnTo>
                  <a:pt x="518" y="458"/>
                </a:lnTo>
                <a:lnTo>
                  <a:pt x="517" y="459"/>
                </a:lnTo>
                <a:lnTo>
                  <a:pt x="515" y="460"/>
                </a:lnTo>
                <a:lnTo>
                  <a:pt x="513" y="462"/>
                </a:lnTo>
                <a:lnTo>
                  <a:pt x="512" y="463"/>
                </a:lnTo>
                <a:lnTo>
                  <a:pt x="511" y="464"/>
                </a:lnTo>
                <a:lnTo>
                  <a:pt x="511" y="464"/>
                </a:lnTo>
                <a:lnTo>
                  <a:pt x="510" y="465"/>
                </a:lnTo>
                <a:lnTo>
                  <a:pt x="510" y="466"/>
                </a:lnTo>
                <a:lnTo>
                  <a:pt x="510" y="467"/>
                </a:lnTo>
                <a:lnTo>
                  <a:pt x="510" y="468"/>
                </a:lnTo>
                <a:lnTo>
                  <a:pt x="510" y="468"/>
                </a:lnTo>
                <a:lnTo>
                  <a:pt x="510" y="470"/>
                </a:lnTo>
                <a:lnTo>
                  <a:pt x="511" y="473"/>
                </a:lnTo>
                <a:lnTo>
                  <a:pt x="511" y="474"/>
                </a:lnTo>
                <a:lnTo>
                  <a:pt x="511" y="475"/>
                </a:lnTo>
                <a:lnTo>
                  <a:pt x="511" y="475"/>
                </a:lnTo>
                <a:lnTo>
                  <a:pt x="511" y="476"/>
                </a:lnTo>
                <a:lnTo>
                  <a:pt x="510" y="477"/>
                </a:lnTo>
                <a:lnTo>
                  <a:pt x="510" y="477"/>
                </a:lnTo>
                <a:lnTo>
                  <a:pt x="509" y="477"/>
                </a:lnTo>
                <a:lnTo>
                  <a:pt x="508" y="477"/>
                </a:lnTo>
                <a:lnTo>
                  <a:pt x="507" y="477"/>
                </a:lnTo>
                <a:lnTo>
                  <a:pt x="506" y="477"/>
                </a:lnTo>
                <a:lnTo>
                  <a:pt x="505" y="477"/>
                </a:lnTo>
                <a:lnTo>
                  <a:pt x="503" y="477"/>
                </a:lnTo>
                <a:lnTo>
                  <a:pt x="500" y="476"/>
                </a:lnTo>
                <a:lnTo>
                  <a:pt x="498" y="476"/>
                </a:lnTo>
                <a:lnTo>
                  <a:pt x="496" y="476"/>
                </a:lnTo>
                <a:lnTo>
                  <a:pt x="495" y="475"/>
                </a:lnTo>
                <a:lnTo>
                  <a:pt x="494" y="476"/>
                </a:lnTo>
                <a:lnTo>
                  <a:pt x="491" y="476"/>
                </a:lnTo>
                <a:lnTo>
                  <a:pt x="487" y="476"/>
                </a:lnTo>
                <a:lnTo>
                  <a:pt x="485" y="477"/>
                </a:lnTo>
                <a:lnTo>
                  <a:pt x="483" y="477"/>
                </a:lnTo>
                <a:lnTo>
                  <a:pt x="482" y="476"/>
                </a:lnTo>
                <a:lnTo>
                  <a:pt x="482" y="476"/>
                </a:lnTo>
                <a:lnTo>
                  <a:pt x="481" y="476"/>
                </a:lnTo>
                <a:lnTo>
                  <a:pt x="479" y="475"/>
                </a:lnTo>
                <a:lnTo>
                  <a:pt x="478" y="475"/>
                </a:lnTo>
                <a:lnTo>
                  <a:pt x="477" y="475"/>
                </a:lnTo>
                <a:lnTo>
                  <a:pt x="477" y="475"/>
                </a:lnTo>
                <a:lnTo>
                  <a:pt x="476" y="475"/>
                </a:lnTo>
                <a:lnTo>
                  <a:pt x="473" y="477"/>
                </a:lnTo>
                <a:lnTo>
                  <a:pt x="471" y="477"/>
                </a:lnTo>
                <a:lnTo>
                  <a:pt x="470" y="477"/>
                </a:lnTo>
                <a:lnTo>
                  <a:pt x="466" y="478"/>
                </a:lnTo>
                <a:lnTo>
                  <a:pt x="464" y="479"/>
                </a:lnTo>
                <a:lnTo>
                  <a:pt x="462" y="479"/>
                </a:lnTo>
                <a:lnTo>
                  <a:pt x="460" y="479"/>
                </a:lnTo>
                <a:lnTo>
                  <a:pt x="459" y="479"/>
                </a:lnTo>
                <a:lnTo>
                  <a:pt x="458" y="479"/>
                </a:lnTo>
                <a:lnTo>
                  <a:pt x="457" y="478"/>
                </a:lnTo>
                <a:lnTo>
                  <a:pt x="456" y="478"/>
                </a:lnTo>
                <a:lnTo>
                  <a:pt x="455" y="477"/>
                </a:lnTo>
                <a:lnTo>
                  <a:pt x="453" y="476"/>
                </a:lnTo>
                <a:lnTo>
                  <a:pt x="448" y="472"/>
                </a:lnTo>
                <a:lnTo>
                  <a:pt x="446" y="470"/>
                </a:lnTo>
                <a:lnTo>
                  <a:pt x="445" y="470"/>
                </a:lnTo>
                <a:lnTo>
                  <a:pt x="443" y="469"/>
                </a:lnTo>
                <a:lnTo>
                  <a:pt x="440" y="467"/>
                </a:lnTo>
                <a:lnTo>
                  <a:pt x="437" y="466"/>
                </a:lnTo>
                <a:lnTo>
                  <a:pt x="434" y="465"/>
                </a:lnTo>
                <a:lnTo>
                  <a:pt x="432" y="464"/>
                </a:lnTo>
                <a:lnTo>
                  <a:pt x="431" y="463"/>
                </a:lnTo>
                <a:lnTo>
                  <a:pt x="429" y="462"/>
                </a:lnTo>
                <a:lnTo>
                  <a:pt x="428" y="461"/>
                </a:lnTo>
                <a:lnTo>
                  <a:pt x="424" y="458"/>
                </a:lnTo>
                <a:lnTo>
                  <a:pt x="423" y="457"/>
                </a:lnTo>
                <a:lnTo>
                  <a:pt x="422" y="456"/>
                </a:lnTo>
                <a:lnTo>
                  <a:pt x="420" y="456"/>
                </a:lnTo>
                <a:lnTo>
                  <a:pt x="419" y="455"/>
                </a:lnTo>
                <a:lnTo>
                  <a:pt x="415" y="453"/>
                </a:lnTo>
                <a:lnTo>
                  <a:pt x="412" y="452"/>
                </a:lnTo>
                <a:lnTo>
                  <a:pt x="410" y="451"/>
                </a:lnTo>
                <a:lnTo>
                  <a:pt x="409" y="450"/>
                </a:lnTo>
                <a:lnTo>
                  <a:pt x="407" y="449"/>
                </a:lnTo>
                <a:lnTo>
                  <a:pt x="406" y="447"/>
                </a:lnTo>
                <a:lnTo>
                  <a:pt x="405" y="446"/>
                </a:lnTo>
                <a:lnTo>
                  <a:pt x="402" y="442"/>
                </a:lnTo>
                <a:lnTo>
                  <a:pt x="400" y="440"/>
                </a:lnTo>
                <a:lnTo>
                  <a:pt x="399" y="439"/>
                </a:lnTo>
                <a:lnTo>
                  <a:pt x="398" y="438"/>
                </a:lnTo>
                <a:lnTo>
                  <a:pt x="397" y="438"/>
                </a:lnTo>
                <a:lnTo>
                  <a:pt x="396" y="437"/>
                </a:lnTo>
                <a:lnTo>
                  <a:pt x="394" y="436"/>
                </a:lnTo>
                <a:lnTo>
                  <a:pt x="392" y="436"/>
                </a:lnTo>
                <a:lnTo>
                  <a:pt x="387" y="434"/>
                </a:lnTo>
                <a:lnTo>
                  <a:pt x="385" y="434"/>
                </a:lnTo>
                <a:lnTo>
                  <a:pt x="384" y="433"/>
                </a:lnTo>
                <a:lnTo>
                  <a:pt x="383" y="432"/>
                </a:lnTo>
                <a:lnTo>
                  <a:pt x="382" y="432"/>
                </a:lnTo>
                <a:lnTo>
                  <a:pt x="381" y="431"/>
                </a:lnTo>
                <a:lnTo>
                  <a:pt x="380" y="430"/>
                </a:lnTo>
                <a:lnTo>
                  <a:pt x="380" y="429"/>
                </a:lnTo>
                <a:lnTo>
                  <a:pt x="379" y="428"/>
                </a:lnTo>
                <a:lnTo>
                  <a:pt x="378" y="425"/>
                </a:lnTo>
                <a:lnTo>
                  <a:pt x="377" y="421"/>
                </a:lnTo>
                <a:lnTo>
                  <a:pt x="376" y="419"/>
                </a:lnTo>
                <a:lnTo>
                  <a:pt x="375" y="417"/>
                </a:lnTo>
                <a:lnTo>
                  <a:pt x="375" y="416"/>
                </a:lnTo>
                <a:lnTo>
                  <a:pt x="374" y="415"/>
                </a:lnTo>
                <a:lnTo>
                  <a:pt x="374" y="415"/>
                </a:lnTo>
                <a:lnTo>
                  <a:pt x="373" y="413"/>
                </a:lnTo>
                <a:lnTo>
                  <a:pt x="370" y="410"/>
                </a:lnTo>
                <a:lnTo>
                  <a:pt x="369" y="409"/>
                </a:lnTo>
                <a:lnTo>
                  <a:pt x="368" y="408"/>
                </a:lnTo>
                <a:lnTo>
                  <a:pt x="367" y="408"/>
                </a:lnTo>
                <a:lnTo>
                  <a:pt x="365" y="407"/>
                </a:lnTo>
                <a:lnTo>
                  <a:pt x="363" y="406"/>
                </a:lnTo>
                <a:lnTo>
                  <a:pt x="361" y="405"/>
                </a:lnTo>
                <a:lnTo>
                  <a:pt x="356" y="404"/>
                </a:lnTo>
                <a:lnTo>
                  <a:pt x="351" y="402"/>
                </a:lnTo>
                <a:lnTo>
                  <a:pt x="348" y="402"/>
                </a:lnTo>
                <a:lnTo>
                  <a:pt x="344" y="401"/>
                </a:lnTo>
                <a:lnTo>
                  <a:pt x="343" y="401"/>
                </a:lnTo>
                <a:lnTo>
                  <a:pt x="341" y="401"/>
                </a:lnTo>
                <a:lnTo>
                  <a:pt x="340" y="401"/>
                </a:lnTo>
                <a:lnTo>
                  <a:pt x="339" y="401"/>
                </a:lnTo>
                <a:lnTo>
                  <a:pt x="337" y="401"/>
                </a:lnTo>
                <a:lnTo>
                  <a:pt x="333" y="403"/>
                </a:lnTo>
                <a:lnTo>
                  <a:pt x="331" y="403"/>
                </a:lnTo>
                <a:lnTo>
                  <a:pt x="330" y="404"/>
                </a:lnTo>
                <a:lnTo>
                  <a:pt x="328" y="405"/>
                </a:lnTo>
                <a:lnTo>
                  <a:pt x="327" y="406"/>
                </a:lnTo>
                <a:lnTo>
                  <a:pt x="324" y="410"/>
                </a:lnTo>
                <a:lnTo>
                  <a:pt x="323" y="410"/>
                </a:lnTo>
                <a:lnTo>
                  <a:pt x="322" y="411"/>
                </a:lnTo>
                <a:lnTo>
                  <a:pt x="321" y="412"/>
                </a:lnTo>
                <a:lnTo>
                  <a:pt x="320" y="412"/>
                </a:lnTo>
                <a:lnTo>
                  <a:pt x="316" y="414"/>
                </a:lnTo>
                <a:lnTo>
                  <a:pt x="314" y="415"/>
                </a:lnTo>
                <a:lnTo>
                  <a:pt x="313" y="416"/>
                </a:lnTo>
                <a:lnTo>
                  <a:pt x="310" y="418"/>
                </a:lnTo>
                <a:lnTo>
                  <a:pt x="307" y="419"/>
                </a:lnTo>
                <a:lnTo>
                  <a:pt x="306" y="420"/>
                </a:lnTo>
                <a:lnTo>
                  <a:pt x="305" y="420"/>
                </a:lnTo>
                <a:lnTo>
                  <a:pt x="304" y="420"/>
                </a:lnTo>
                <a:lnTo>
                  <a:pt x="304" y="421"/>
                </a:lnTo>
                <a:lnTo>
                  <a:pt x="303" y="421"/>
                </a:lnTo>
                <a:lnTo>
                  <a:pt x="301" y="420"/>
                </a:lnTo>
                <a:lnTo>
                  <a:pt x="300" y="420"/>
                </a:lnTo>
                <a:lnTo>
                  <a:pt x="299" y="420"/>
                </a:lnTo>
                <a:lnTo>
                  <a:pt x="298" y="420"/>
                </a:lnTo>
                <a:lnTo>
                  <a:pt x="297" y="419"/>
                </a:lnTo>
                <a:lnTo>
                  <a:pt x="296" y="419"/>
                </a:lnTo>
                <a:lnTo>
                  <a:pt x="295" y="418"/>
                </a:lnTo>
                <a:lnTo>
                  <a:pt x="294" y="417"/>
                </a:lnTo>
                <a:lnTo>
                  <a:pt x="294" y="416"/>
                </a:lnTo>
                <a:lnTo>
                  <a:pt x="293" y="415"/>
                </a:lnTo>
                <a:lnTo>
                  <a:pt x="292" y="414"/>
                </a:lnTo>
                <a:lnTo>
                  <a:pt x="291" y="412"/>
                </a:lnTo>
                <a:lnTo>
                  <a:pt x="290" y="408"/>
                </a:lnTo>
                <a:lnTo>
                  <a:pt x="289" y="406"/>
                </a:lnTo>
                <a:lnTo>
                  <a:pt x="288" y="404"/>
                </a:lnTo>
                <a:lnTo>
                  <a:pt x="287" y="402"/>
                </a:lnTo>
                <a:lnTo>
                  <a:pt x="286" y="400"/>
                </a:lnTo>
                <a:lnTo>
                  <a:pt x="285" y="399"/>
                </a:lnTo>
                <a:lnTo>
                  <a:pt x="284" y="399"/>
                </a:lnTo>
                <a:lnTo>
                  <a:pt x="284" y="398"/>
                </a:lnTo>
                <a:lnTo>
                  <a:pt x="283" y="397"/>
                </a:lnTo>
                <a:lnTo>
                  <a:pt x="281" y="396"/>
                </a:lnTo>
                <a:lnTo>
                  <a:pt x="281" y="396"/>
                </a:lnTo>
                <a:lnTo>
                  <a:pt x="281" y="396"/>
                </a:lnTo>
                <a:lnTo>
                  <a:pt x="280" y="396"/>
                </a:lnTo>
                <a:lnTo>
                  <a:pt x="280" y="396"/>
                </a:lnTo>
                <a:lnTo>
                  <a:pt x="277" y="398"/>
                </a:lnTo>
                <a:lnTo>
                  <a:pt x="275" y="399"/>
                </a:lnTo>
                <a:lnTo>
                  <a:pt x="273" y="400"/>
                </a:lnTo>
                <a:lnTo>
                  <a:pt x="271" y="401"/>
                </a:lnTo>
                <a:lnTo>
                  <a:pt x="270" y="402"/>
                </a:lnTo>
                <a:lnTo>
                  <a:pt x="269" y="404"/>
                </a:lnTo>
                <a:lnTo>
                  <a:pt x="268" y="405"/>
                </a:lnTo>
                <a:lnTo>
                  <a:pt x="267" y="406"/>
                </a:lnTo>
                <a:lnTo>
                  <a:pt x="267" y="406"/>
                </a:lnTo>
                <a:lnTo>
                  <a:pt x="266" y="407"/>
                </a:lnTo>
                <a:lnTo>
                  <a:pt x="265" y="409"/>
                </a:lnTo>
                <a:lnTo>
                  <a:pt x="264" y="413"/>
                </a:lnTo>
                <a:lnTo>
                  <a:pt x="263" y="414"/>
                </a:lnTo>
                <a:lnTo>
                  <a:pt x="262" y="415"/>
                </a:lnTo>
                <a:lnTo>
                  <a:pt x="262" y="416"/>
                </a:lnTo>
                <a:lnTo>
                  <a:pt x="261" y="416"/>
                </a:lnTo>
                <a:lnTo>
                  <a:pt x="260" y="417"/>
                </a:lnTo>
                <a:lnTo>
                  <a:pt x="259" y="418"/>
                </a:lnTo>
                <a:lnTo>
                  <a:pt x="258" y="419"/>
                </a:lnTo>
                <a:lnTo>
                  <a:pt x="256" y="420"/>
                </a:lnTo>
                <a:lnTo>
                  <a:pt x="255" y="420"/>
                </a:lnTo>
                <a:lnTo>
                  <a:pt x="251" y="421"/>
                </a:lnTo>
                <a:lnTo>
                  <a:pt x="249" y="422"/>
                </a:lnTo>
                <a:lnTo>
                  <a:pt x="247" y="423"/>
                </a:lnTo>
                <a:lnTo>
                  <a:pt x="244" y="425"/>
                </a:lnTo>
                <a:lnTo>
                  <a:pt x="242" y="425"/>
                </a:lnTo>
                <a:lnTo>
                  <a:pt x="241" y="425"/>
                </a:lnTo>
                <a:lnTo>
                  <a:pt x="240" y="425"/>
                </a:lnTo>
                <a:lnTo>
                  <a:pt x="238" y="425"/>
                </a:lnTo>
                <a:lnTo>
                  <a:pt x="237" y="425"/>
                </a:lnTo>
                <a:lnTo>
                  <a:pt x="236" y="425"/>
                </a:lnTo>
                <a:lnTo>
                  <a:pt x="234" y="425"/>
                </a:lnTo>
                <a:lnTo>
                  <a:pt x="230" y="423"/>
                </a:lnTo>
                <a:lnTo>
                  <a:pt x="228" y="422"/>
                </a:lnTo>
                <a:lnTo>
                  <a:pt x="227" y="422"/>
                </a:lnTo>
                <a:lnTo>
                  <a:pt x="226" y="422"/>
                </a:lnTo>
                <a:lnTo>
                  <a:pt x="225" y="422"/>
                </a:lnTo>
                <a:lnTo>
                  <a:pt x="223" y="422"/>
                </a:lnTo>
                <a:lnTo>
                  <a:pt x="221" y="422"/>
                </a:lnTo>
                <a:lnTo>
                  <a:pt x="219" y="422"/>
                </a:lnTo>
                <a:lnTo>
                  <a:pt x="217" y="421"/>
                </a:lnTo>
                <a:lnTo>
                  <a:pt x="215" y="421"/>
                </a:lnTo>
                <a:lnTo>
                  <a:pt x="213" y="421"/>
                </a:lnTo>
                <a:lnTo>
                  <a:pt x="209" y="421"/>
                </a:lnTo>
                <a:lnTo>
                  <a:pt x="208" y="421"/>
                </a:lnTo>
                <a:lnTo>
                  <a:pt x="206" y="421"/>
                </a:lnTo>
                <a:lnTo>
                  <a:pt x="204" y="421"/>
                </a:lnTo>
                <a:lnTo>
                  <a:pt x="203" y="421"/>
                </a:lnTo>
                <a:lnTo>
                  <a:pt x="202" y="421"/>
                </a:lnTo>
                <a:lnTo>
                  <a:pt x="201" y="421"/>
                </a:lnTo>
                <a:lnTo>
                  <a:pt x="200" y="420"/>
                </a:lnTo>
                <a:lnTo>
                  <a:pt x="198" y="419"/>
                </a:lnTo>
                <a:lnTo>
                  <a:pt x="196" y="417"/>
                </a:lnTo>
                <a:lnTo>
                  <a:pt x="195" y="417"/>
                </a:lnTo>
                <a:lnTo>
                  <a:pt x="195" y="416"/>
                </a:lnTo>
                <a:lnTo>
                  <a:pt x="194" y="416"/>
                </a:lnTo>
                <a:lnTo>
                  <a:pt x="194" y="416"/>
                </a:lnTo>
                <a:lnTo>
                  <a:pt x="193" y="416"/>
                </a:lnTo>
                <a:lnTo>
                  <a:pt x="192" y="416"/>
                </a:lnTo>
                <a:lnTo>
                  <a:pt x="192" y="416"/>
                </a:lnTo>
                <a:lnTo>
                  <a:pt x="191" y="416"/>
                </a:lnTo>
                <a:lnTo>
                  <a:pt x="186" y="419"/>
                </a:lnTo>
                <a:lnTo>
                  <a:pt x="185" y="419"/>
                </a:lnTo>
                <a:lnTo>
                  <a:pt x="184" y="420"/>
                </a:lnTo>
                <a:lnTo>
                  <a:pt x="181" y="420"/>
                </a:lnTo>
                <a:lnTo>
                  <a:pt x="180" y="421"/>
                </a:lnTo>
                <a:lnTo>
                  <a:pt x="178" y="421"/>
                </a:lnTo>
                <a:lnTo>
                  <a:pt x="177" y="422"/>
                </a:lnTo>
                <a:lnTo>
                  <a:pt x="176" y="423"/>
                </a:lnTo>
                <a:lnTo>
                  <a:pt x="175" y="423"/>
                </a:lnTo>
                <a:lnTo>
                  <a:pt x="175" y="424"/>
                </a:lnTo>
                <a:lnTo>
                  <a:pt x="174" y="425"/>
                </a:lnTo>
                <a:lnTo>
                  <a:pt x="173" y="426"/>
                </a:lnTo>
                <a:lnTo>
                  <a:pt x="173" y="427"/>
                </a:lnTo>
                <a:lnTo>
                  <a:pt x="171" y="430"/>
                </a:lnTo>
                <a:lnTo>
                  <a:pt x="171" y="431"/>
                </a:lnTo>
                <a:lnTo>
                  <a:pt x="170" y="431"/>
                </a:lnTo>
                <a:lnTo>
                  <a:pt x="169" y="432"/>
                </a:lnTo>
                <a:lnTo>
                  <a:pt x="167" y="434"/>
                </a:lnTo>
                <a:lnTo>
                  <a:pt x="166" y="435"/>
                </a:lnTo>
                <a:lnTo>
                  <a:pt x="164" y="436"/>
                </a:lnTo>
                <a:lnTo>
                  <a:pt x="162" y="437"/>
                </a:lnTo>
                <a:lnTo>
                  <a:pt x="161" y="437"/>
                </a:lnTo>
                <a:lnTo>
                  <a:pt x="159" y="439"/>
                </a:lnTo>
                <a:lnTo>
                  <a:pt x="157" y="440"/>
                </a:lnTo>
                <a:lnTo>
                  <a:pt x="155" y="441"/>
                </a:lnTo>
                <a:lnTo>
                  <a:pt x="154" y="442"/>
                </a:lnTo>
                <a:lnTo>
                  <a:pt x="153" y="442"/>
                </a:lnTo>
                <a:lnTo>
                  <a:pt x="151" y="443"/>
                </a:lnTo>
                <a:lnTo>
                  <a:pt x="150" y="443"/>
                </a:lnTo>
                <a:lnTo>
                  <a:pt x="148" y="443"/>
                </a:lnTo>
                <a:lnTo>
                  <a:pt x="147" y="444"/>
                </a:lnTo>
                <a:lnTo>
                  <a:pt x="146" y="444"/>
                </a:lnTo>
                <a:lnTo>
                  <a:pt x="145" y="444"/>
                </a:lnTo>
                <a:lnTo>
                  <a:pt x="143" y="444"/>
                </a:lnTo>
                <a:lnTo>
                  <a:pt x="142" y="443"/>
                </a:lnTo>
                <a:lnTo>
                  <a:pt x="141" y="443"/>
                </a:lnTo>
                <a:lnTo>
                  <a:pt x="140" y="443"/>
                </a:lnTo>
                <a:lnTo>
                  <a:pt x="139" y="442"/>
                </a:lnTo>
                <a:lnTo>
                  <a:pt x="138" y="441"/>
                </a:lnTo>
                <a:lnTo>
                  <a:pt x="137" y="441"/>
                </a:lnTo>
                <a:lnTo>
                  <a:pt x="137" y="440"/>
                </a:lnTo>
                <a:lnTo>
                  <a:pt x="136" y="439"/>
                </a:lnTo>
                <a:lnTo>
                  <a:pt x="137" y="439"/>
                </a:lnTo>
                <a:lnTo>
                  <a:pt x="137" y="437"/>
                </a:lnTo>
                <a:lnTo>
                  <a:pt x="137" y="435"/>
                </a:lnTo>
                <a:lnTo>
                  <a:pt x="138" y="433"/>
                </a:lnTo>
                <a:lnTo>
                  <a:pt x="137" y="433"/>
                </a:lnTo>
                <a:lnTo>
                  <a:pt x="137" y="432"/>
                </a:lnTo>
                <a:lnTo>
                  <a:pt x="137" y="431"/>
                </a:lnTo>
                <a:lnTo>
                  <a:pt x="137" y="430"/>
                </a:lnTo>
                <a:lnTo>
                  <a:pt x="136" y="430"/>
                </a:lnTo>
                <a:lnTo>
                  <a:pt x="136" y="429"/>
                </a:lnTo>
                <a:lnTo>
                  <a:pt x="135" y="428"/>
                </a:lnTo>
                <a:lnTo>
                  <a:pt x="135" y="428"/>
                </a:lnTo>
                <a:lnTo>
                  <a:pt x="133" y="426"/>
                </a:lnTo>
                <a:lnTo>
                  <a:pt x="132" y="425"/>
                </a:lnTo>
                <a:lnTo>
                  <a:pt x="128" y="423"/>
                </a:lnTo>
                <a:lnTo>
                  <a:pt x="127" y="422"/>
                </a:lnTo>
                <a:lnTo>
                  <a:pt x="126" y="422"/>
                </a:lnTo>
                <a:lnTo>
                  <a:pt x="125" y="421"/>
                </a:lnTo>
                <a:lnTo>
                  <a:pt x="123" y="421"/>
                </a:lnTo>
                <a:lnTo>
                  <a:pt x="120" y="421"/>
                </a:lnTo>
                <a:lnTo>
                  <a:pt x="118" y="420"/>
                </a:lnTo>
                <a:lnTo>
                  <a:pt x="117" y="419"/>
                </a:lnTo>
                <a:lnTo>
                  <a:pt x="112" y="418"/>
                </a:lnTo>
                <a:lnTo>
                  <a:pt x="107" y="416"/>
                </a:lnTo>
                <a:lnTo>
                  <a:pt x="106" y="416"/>
                </a:lnTo>
                <a:lnTo>
                  <a:pt x="105" y="415"/>
                </a:lnTo>
                <a:lnTo>
                  <a:pt x="105" y="415"/>
                </a:lnTo>
                <a:lnTo>
                  <a:pt x="104" y="415"/>
                </a:lnTo>
                <a:lnTo>
                  <a:pt x="104" y="414"/>
                </a:lnTo>
                <a:lnTo>
                  <a:pt x="104" y="414"/>
                </a:lnTo>
                <a:lnTo>
                  <a:pt x="106" y="410"/>
                </a:lnTo>
                <a:lnTo>
                  <a:pt x="106" y="409"/>
                </a:lnTo>
                <a:lnTo>
                  <a:pt x="106" y="409"/>
                </a:lnTo>
                <a:lnTo>
                  <a:pt x="106" y="407"/>
                </a:lnTo>
                <a:lnTo>
                  <a:pt x="105" y="405"/>
                </a:lnTo>
                <a:lnTo>
                  <a:pt x="105" y="405"/>
                </a:lnTo>
                <a:lnTo>
                  <a:pt x="105" y="404"/>
                </a:lnTo>
                <a:lnTo>
                  <a:pt x="105" y="403"/>
                </a:lnTo>
                <a:lnTo>
                  <a:pt x="106" y="402"/>
                </a:lnTo>
                <a:lnTo>
                  <a:pt x="107" y="400"/>
                </a:lnTo>
                <a:lnTo>
                  <a:pt x="109" y="398"/>
                </a:lnTo>
                <a:lnTo>
                  <a:pt x="111" y="396"/>
                </a:lnTo>
                <a:lnTo>
                  <a:pt x="112" y="395"/>
                </a:lnTo>
                <a:lnTo>
                  <a:pt x="114" y="392"/>
                </a:lnTo>
                <a:lnTo>
                  <a:pt x="115" y="390"/>
                </a:lnTo>
                <a:lnTo>
                  <a:pt x="116" y="389"/>
                </a:lnTo>
                <a:lnTo>
                  <a:pt x="116" y="387"/>
                </a:lnTo>
                <a:lnTo>
                  <a:pt x="117" y="385"/>
                </a:lnTo>
                <a:lnTo>
                  <a:pt x="118" y="383"/>
                </a:lnTo>
                <a:lnTo>
                  <a:pt x="118" y="382"/>
                </a:lnTo>
                <a:lnTo>
                  <a:pt x="118" y="381"/>
                </a:lnTo>
                <a:lnTo>
                  <a:pt x="118" y="379"/>
                </a:lnTo>
                <a:lnTo>
                  <a:pt x="118" y="378"/>
                </a:lnTo>
                <a:lnTo>
                  <a:pt x="118" y="377"/>
                </a:lnTo>
                <a:lnTo>
                  <a:pt x="118" y="377"/>
                </a:lnTo>
                <a:lnTo>
                  <a:pt x="117" y="374"/>
                </a:lnTo>
                <a:lnTo>
                  <a:pt x="117" y="373"/>
                </a:lnTo>
                <a:lnTo>
                  <a:pt x="116" y="371"/>
                </a:lnTo>
                <a:lnTo>
                  <a:pt x="115" y="369"/>
                </a:lnTo>
                <a:lnTo>
                  <a:pt x="113" y="366"/>
                </a:lnTo>
                <a:lnTo>
                  <a:pt x="112" y="364"/>
                </a:lnTo>
                <a:lnTo>
                  <a:pt x="111" y="362"/>
                </a:lnTo>
                <a:lnTo>
                  <a:pt x="111" y="361"/>
                </a:lnTo>
                <a:lnTo>
                  <a:pt x="111" y="360"/>
                </a:lnTo>
                <a:lnTo>
                  <a:pt x="110" y="358"/>
                </a:lnTo>
                <a:lnTo>
                  <a:pt x="110" y="356"/>
                </a:lnTo>
                <a:lnTo>
                  <a:pt x="110" y="354"/>
                </a:lnTo>
                <a:lnTo>
                  <a:pt x="110" y="351"/>
                </a:lnTo>
                <a:lnTo>
                  <a:pt x="110" y="350"/>
                </a:lnTo>
                <a:lnTo>
                  <a:pt x="110" y="349"/>
                </a:lnTo>
                <a:lnTo>
                  <a:pt x="111" y="345"/>
                </a:lnTo>
                <a:lnTo>
                  <a:pt x="111" y="343"/>
                </a:lnTo>
                <a:lnTo>
                  <a:pt x="111" y="340"/>
                </a:lnTo>
                <a:lnTo>
                  <a:pt x="111" y="336"/>
                </a:lnTo>
                <a:lnTo>
                  <a:pt x="111" y="333"/>
                </a:lnTo>
                <a:lnTo>
                  <a:pt x="111" y="331"/>
                </a:lnTo>
                <a:lnTo>
                  <a:pt x="110" y="330"/>
                </a:lnTo>
                <a:lnTo>
                  <a:pt x="110" y="328"/>
                </a:lnTo>
                <a:lnTo>
                  <a:pt x="109" y="327"/>
                </a:lnTo>
                <a:lnTo>
                  <a:pt x="109" y="326"/>
                </a:lnTo>
                <a:lnTo>
                  <a:pt x="108" y="325"/>
                </a:lnTo>
                <a:lnTo>
                  <a:pt x="107" y="324"/>
                </a:lnTo>
                <a:lnTo>
                  <a:pt x="107" y="323"/>
                </a:lnTo>
                <a:lnTo>
                  <a:pt x="105" y="322"/>
                </a:lnTo>
                <a:lnTo>
                  <a:pt x="104" y="321"/>
                </a:lnTo>
                <a:lnTo>
                  <a:pt x="102" y="319"/>
                </a:lnTo>
                <a:lnTo>
                  <a:pt x="101" y="319"/>
                </a:lnTo>
                <a:lnTo>
                  <a:pt x="100" y="318"/>
                </a:lnTo>
                <a:lnTo>
                  <a:pt x="99" y="318"/>
                </a:lnTo>
                <a:lnTo>
                  <a:pt x="99" y="318"/>
                </a:lnTo>
                <a:lnTo>
                  <a:pt x="98" y="318"/>
                </a:lnTo>
                <a:lnTo>
                  <a:pt x="97" y="318"/>
                </a:lnTo>
                <a:lnTo>
                  <a:pt x="95" y="318"/>
                </a:lnTo>
                <a:lnTo>
                  <a:pt x="94" y="319"/>
                </a:lnTo>
                <a:lnTo>
                  <a:pt x="92" y="319"/>
                </a:lnTo>
                <a:lnTo>
                  <a:pt x="89" y="321"/>
                </a:lnTo>
                <a:lnTo>
                  <a:pt x="84" y="322"/>
                </a:lnTo>
                <a:lnTo>
                  <a:pt x="82" y="323"/>
                </a:lnTo>
                <a:lnTo>
                  <a:pt x="81" y="323"/>
                </a:lnTo>
                <a:lnTo>
                  <a:pt x="79" y="323"/>
                </a:lnTo>
                <a:lnTo>
                  <a:pt x="78" y="323"/>
                </a:lnTo>
                <a:lnTo>
                  <a:pt x="73" y="322"/>
                </a:lnTo>
                <a:lnTo>
                  <a:pt x="70" y="322"/>
                </a:lnTo>
                <a:lnTo>
                  <a:pt x="64" y="321"/>
                </a:lnTo>
                <a:lnTo>
                  <a:pt x="62" y="321"/>
                </a:lnTo>
                <a:lnTo>
                  <a:pt x="61" y="321"/>
                </a:lnTo>
                <a:lnTo>
                  <a:pt x="54" y="322"/>
                </a:lnTo>
                <a:lnTo>
                  <a:pt x="53" y="322"/>
                </a:lnTo>
                <a:lnTo>
                  <a:pt x="52" y="322"/>
                </a:lnTo>
                <a:lnTo>
                  <a:pt x="51" y="322"/>
                </a:lnTo>
                <a:lnTo>
                  <a:pt x="50" y="322"/>
                </a:lnTo>
                <a:lnTo>
                  <a:pt x="49" y="321"/>
                </a:lnTo>
                <a:lnTo>
                  <a:pt x="48" y="321"/>
                </a:lnTo>
                <a:lnTo>
                  <a:pt x="47" y="320"/>
                </a:lnTo>
                <a:lnTo>
                  <a:pt x="46" y="320"/>
                </a:lnTo>
                <a:lnTo>
                  <a:pt x="45" y="319"/>
                </a:lnTo>
                <a:lnTo>
                  <a:pt x="44" y="318"/>
                </a:lnTo>
                <a:lnTo>
                  <a:pt x="43" y="317"/>
                </a:lnTo>
                <a:lnTo>
                  <a:pt x="42" y="317"/>
                </a:lnTo>
                <a:lnTo>
                  <a:pt x="42" y="316"/>
                </a:lnTo>
                <a:lnTo>
                  <a:pt x="42" y="315"/>
                </a:lnTo>
                <a:lnTo>
                  <a:pt x="41" y="314"/>
                </a:lnTo>
                <a:lnTo>
                  <a:pt x="41" y="313"/>
                </a:lnTo>
                <a:lnTo>
                  <a:pt x="40" y="311"/>
                </a:lnTo>
                <a:lnTo>
                  <a:pt x="40" y="310"/>
                </a:lnTo>
                <a:lnTo>
                  <a:pt x="40" y="308"/>
                </a:lnTo>
                <a:lnTo>
                  <a:pt x="40" y="305"/>
                </a:lnTo>
                <a:lnTo>
                  <a:pt x="40" y="304"/>
                </a:lnTo>
                <a:lnTo>
                  <a:pt x="40" y="303"/>
                </a:lnTo>
                <a:lnTo>
                  <a:pt x="39" y="302"/>
                </a:lnTo>
                <a:lnTo>
                  <a:pt x="38" y="301"/>
                </a:lnTo>
                <a:lnTo>
                  <a:pt x="38" y="300"/>
                </a:lnTo>
                <a:lnTo>
                  <a:pt x="36" y="298"/>
                </a:lnTo>
                <a:lnTo>
                  <a:pt x="34" y="297"/>
                </a:lnTo>
                <a:lnTo>
                  <a:pt x="32" y="295"/>
                </a:lnTo>
                <a:lnTo>
                  <a:pt x="31" y="294"/>
                </a:lnTo>
                <a:lnTo>
                  <a:pt x="30" y="293"/>
                </a:lnTo>
                <a:lnTo>
                  <a:pt x="29" y="291"/>
                </a:lnTo>
                <a:lnTo>
                  <a:pt x="28" y="290"/>
                </a:lnTo>
                <a:lnTo>
                  <a:pt x="27" y="290"/>
                </a:lnTo>
                <a:lnTo>
                  <a:pt x="26" y="289"/>
                </a:lnTo>
                <a:lnTo>
                  <a:pt x="25" y="288"/>
                </a:lnTo>
                <a:lnTo>
                  <a:pt x="23" y="288"/>
                </a:lnTo>
                <a:lnTo>
                  <a:pt x="22" y="287"/>
                </a:lnTo>
                <a:lnTo>
                  <a:pt x="21" y="287"/>
                </a:lnTo>
                <a:lnTo>
                  <a:pt x="17" y="287"/>
                </a:lnTo>
                <a:lnTo>
                  <a:pt x="16" y="287"/>
                </a:lnTo>
                <a:lnTo>
                  <a:pt x="15" y="286"/>
                </a:lnTo>
                <a:lnTo>
                  <a:pt x="14" y="286"/>
                </a:lnTo>
                <a:lnTo>
                  <a:pt x="13" y="286"/>
                </a:lnTo>
                <a:lnTo>
                  <a:pt x="12" y="285"/>
                </a:lnTo>
                <a:lnTo>
                  <a:pt x="11" y="285"/>
                </a:lnTo>
                <a:lnTo>
                  <a:pt x="10" y="284"/>
                </a:lnTo>
                <a:lnTo>
                  <a:pt x="9" y="283"/>
                </a:lnTo>
                <a:lnTo>
                  <a:pt x="8" y="283"/>
                </a:lnTo>
                <a:lnTo>
                  <a:pt x="7" y="282"/>
                </a:lnTo>
                <a:lnTo>
                  <a:pt x="6" y="281"/>
                </a:lnTo>
                <a:lnTo>
                  <a:pt x="6" y="280"/>
                </a:lnTo>
                <a:lnTo>
                  <a:pt x="5" y="279"/>
                </a:lnTo>
                <a:lnTo>
                  <a:pt x="5" y="277"/>
                </a:lnTo>
                <a:lnTo>
                  <a:pt x="4" y="275"/>
                </a:lnTo>
                <a:lnTo>
                  <a:pt x="4" y="274"/>
                </a:lnTo>
                <a:lnTo>
                  <a:pt x="3" y="273"/>
                </a:lnTo>
                <a:lnTo>
                  <a:pt x="1" y="270"/>
                </a:lnTo>
                <a:lnTo>
                  <a:pt x="1" y="269"/>
                </a:lnTo>
                <a:lnTo>
                  <a:pt x="0" y="268"/>
                </a:lnTo>
                <a:lnTo>
                  <a:pt x="0" y="267"/>
                </a:lnTo>
                <a:lnTo>
                  <a:pt x="0" y="266"/>
                </a:lnTo>
                <a:lnTo>
                  <a:pt x="0" y="265"/>
                </a:lnTo>
                <a:lnTo>
                  <a:pt x="0" y="264"/>
                </a:lnTo>
                <a:lnTo>
                  <a:pt x="0" y="263"/>
                </a:lnTo>
                <a:lnTo>
                  <a:pt x="1" y="262"/>
                </a:lnTo>
                <a:lnTo>
                  <a:pt x="2" y="261"/>
                </a:lnTo>
                <a:lnTo>
                  <a:pt x="2" y="260"/>
                </a:lnTo>
                <a:lnTo>
                  <a:pt x="3" y="260"/>
                </a:lnTo>
                <a:lnTo>
                  <a:pt x="4" y="259"/>
                </a:lnTo>
                <a:lnTo>
                  <a:pt x="7" y="258"/>
                </a:lnTo>
                <a:lnTo>
                  <a:pt x="8" y="257"/>
                </a:lnTo>
                <a:lnTo>
                  <a:pt x="9" y="256"/>
                </a:lnTo>
                <a:lnTo>
                  <a:pt x="9" y="256"/>
                </a:lnTo>
                <a:lnTo>
                  <a:pt x="10" y="255"/>
                </a:lnTo>
                <a:lnTo>
                  <a:pt x="10" y="254"/>
                </a:lnTo>
                <a:lnTo>
                  <a:pt x="12" y="250"/>
                </a:lnTo>
                <a:lnTo>
                  <a:pt x="12" y="249"/>
                </a:lnTo>
                <a:lnTo>
                  <a:pt x="13" y="248"/>
                </a:lnTo>
                <a:lnTo>
                  <a:pt x="15" y="244"/>
                </a:lnTo>
                <a:lnTo>
                  <a:pt x="16" y="243"/>
                </a:lnTo>
                <a:lnTo>
                  <a:pt x="16" y="242"/>
                </a:lnTo>
                <a:lnTo>
                  <a:pt x="17" y="240"/>
                </a:lnTo>
                <a:lnTo>
                  <a:pt x="17" y="238"/>
                </a:lnTo>
                <a:lnTo>
                  <a:pt x="17" y="236"/>
                </a:lnTo>
                <a:lnTo>
                  <a:pt x="17" y="234"/>
                </a:lnTo>
                <a:lnTo>
                  <a:pt x="17" y="233"/>
                </a:lnTo>
                <a:lnTo>
                  <a:pt x="17" y="231"/>
                </a:lnTo>
                <a:lnTo>
                  <a:pt x="16" y="225"/>
                </a:lnTo>
                <a:lnTo>
                  <a:pt x="15" y="224"/>
                </a:lnTo>
                <a:lnTo>
                  <a:pt x="14" y="223"/>
                </a:lnTo>
                <a:lnTo>
                  <a:pt x="14" y="221"/>
                </a:lnTo>
                <a:lnTo>
                  <a:pt x="13" y="220"/>
                </a:lnTo>
                <a:lnTo>
                  <a:pt x="12" y="218"/>
                </a:lnTo>
                <a:lnTo>
                  <a:pt x="11" y="217"/>
                </a:lnTo>
                <a:lnTo>
                  <a:pt x="10" y="216"/>
                </a:lnTo>
                <a:lnTo>
                  <a:pt x="10" y="215"/>
                </a:lnTo>
                <a:lnTo>
                  <a:pt x="10" y="213"/>
                </a:lnTo>
                <a:lnTo>
                  <a:pt x="10" y="211"/>
                </a:lnTo>
                <a:lnTo>
                  <a:pt x="10" y="205"/>
                </a:lnTo>
                <a:lnTo>
                  <a:pt x="10" y="202"/>
                </a:lnTo>
                <a:lnTo>
                  <a:pt x="10" y="201"/>
                </a:lnTo>
                <a:lnTo>
                  <a:pt x="10" y="200"/>
                </a:lnTo>
                <a:lnTo>
                  <a:pt x="9" y="199"/>
                </a:lnTo>
                <a:lnTo>
                  <a:pt x="8" y="196"/>
                </a:lnTo>
                <a:lnTo>
                  <a:pt x="7" y="193"/>
                </a:lnTo>
                <a:lnTo>
                  <a:pt x="7" y="191"/>
                </a:lnTo>
                <a:lnTo>
                  <a:pt x="6" y="189"/>
                </a:lnTo>
                <a:lnTo>
                  <a:pt x="4" y="186"/>
                </a:lnTo>
                <a:lnTo>
                  <a:pt x="4" y="185"/>
                </a:lnTo>
                <a:lnTo>
                  <a:pt x="3" y="184"/>
                </a:lnTo>
                <a:lnTo>
                  <a:pt x="3" y="183"/>
                </a:lnTo>
                <a:lnTo>
                  <a:pt x="3" y="182"/>
                </a:lnTo>
                <a:lnTo>
                  <a:pt x="4" y="181"/>
                </a:lnTo>
                <a:lnTo>
                  <a:pt x="4" y="180"/>
                </a:lnTo>
                <a:lnTo>
                  <a:pt x="4" y="179"/>
                </a:lnTo>
                <a:lnTo>
                  <a:pt x="5" y="178"/>
                </a:lnTo>
                <a:lnTo>
                  <a:pt x="6" y="177"/>
                </a:lnTo>
                <a:lnTo>
                  <a:pt x="8" y="175"/>
                </a:lnTo>
                <a:lnTo>
                  <a:pt x="11" y="172"/>
                </a:lnTo>
                <a:lnTo>
                  <a:pt x="13" y="170"/>
                </a:lnTo>
                <a:lnTo>
                  <a:pt x="14" y="169"/>
                </a:lnTo>
                <a:lnTo>
                  <a:pt x="14" y="170"/>
                </a:lnTo>
                <a:lnTo>
                  <a:pt x="15" y="171"/>
                </a:lnTo>
                <a:lnTo>
                  <a:pt x="16" y="172"/>
                </a:lnTo>
                <a:lnTo>
                  <a:pt x="18" y="173"/>
                </a:lnTo>
                <a:lnTo>
                  <a:pt x="21" y="175"/>
                </a:lnTo>
                <a:lnTo>
                  <a:pt x="23" y="176"/>
                </a:lnTo>
                <a:lnTo>
                  <a:pt x="29" y="179"/>
                </a:lnTo>
                <a:lnTo>
                  <a:pt x="31" y="180"/>
                </a:lnTo>
                <a:lnTo>
                  <a:pt x="33" y="181"/>
                </a:lnTo>
                <a:lnTo>
                  <a:pt x="35" y="182"/>
                </a:lnTo>
                <a:lnTo>
                  <a:pt x="37" y="183"/>
                </a:lnTo>
                <a:lnTo>
                  <a:pt x="40" y="184"/>
                </a:lnTo>
                <a:lnTo>
                  <a:pt x="41" y="184"/>
                </a:lnTo>
              </a:path>
            </a:pathLst>
          </a:custGeom>
          <a:solidFill>
            <a:srgbClr val="A2A2A2"/>
          </a:solidFill>
          <a:ln w="26988">
            <a:solidFill>
              <a:srgbClr val="FFFFF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338" name="Freeform 274">
            <a:extLst>
              <a:ext uri="{FF2B5EF4-FFF2-40B4-BE49-F238E27FC236}">
                <a16:creationId xmlns:a16="http://schemas.microsoft.com/office/drawing/2014/main" id="{928AF8CD-4349-453E-90F4-17927B86BBEF}"/>
              </a:ext>
            </a:extLst>
          </p:cNvPr>
          <p:cNvSpPr>
            <a:spLocks/>
          </p:cNvSpPr>
          <p:nvPr/>
        </p:nvSpPr>
        <p:spPr bwMode="auto">
          <a:xfrm>
            <a:off x="8344644" y="1522961"/>
            <a:ext cx="542132" cy="364818"/>
          </a:xfrm>
          <a:custGeom>
            <a:avLst/>
            <a:gdLst>
              <a:gd name="T0" fmla="*/ 298 w 532"/>
              <a:gd name="T1" fmla="*/ 4 h 358"/>
              <a:gd name="T2" fmla="*/ 315 w 532"/>
              <a:gd name="T3" fmla="*/ 17 h 358"/>
              <a:gd name="T4" fmla="*/ 328 w 532"/>
              <a:gd name="T5" fmla="*/ 17 h 358"/>
              <a:gd name="T6" fmla="*/ 340 w 532"/>
              <a:gd name="T7" fmla="*/ 8 h 358"/>
              <a:gd name="T8" fmla="*/ 350 w 532"/>
              <a:gd name="T9" fmla="*/ 24 h 358"/>
              <a:gd name="T10" fmla="*/ 369 w 532"/>
              <a:gd name="T11" fmla="*/ 20 h 358"/>
              <a:gd name="T12" fmla="*/ 388 w 532"/>
              <a:gd name="T13" fmla="*/ 46 h 358"/>
              <a:gd name="T14" fmla="*/ 385 w 532"/>
              <a:gd name="T15" fmla="*/ 79 h 358"/>
              <a:gd name="T16" fmla="*/ 403 w 532"/>
              <a:gd name="T17" fmla="*/ 106 h 358"/>
              <a:gd name="T18" fmla="*/ 425 w 532"/>
              <a:gd name="T19" fmla="*/ 134 h 358"/>
              <a:gd name="T20" fmla="*/ 432 w 532"/>
              <a:gd name="T21" fmla="*/ 158 h 358"/>
              <a:gd name="T22" fmla="*/ 451 w 532"/>
              <a:gd name="T23" fmla="*/ 144 h 358"/>
              <a:gd name="T24" fmla="*/ 485 w 532"/>
              <a:gd name="T25" fmla="*/ 155 h 358"/>
              <a:gd name="T26" fmla="*/ 497 w 532"/>
              <a:gd name="T27" fmla="*/ 169 h 358"/>
              <a:gd name="T28" fmla="*/ 506 w 532"/>
              <a:gd name="T29" fmla="*/ 210 h 358"/>
              <a:gd name="T30" fmla="*/ 511 w 532"/>
              <a:gd name="T31" fmla="*/ 252 h 358"/>
              <a:gd name="T32" fmla="*/ 514 w 532"/>
              <a:gd name="T33" fmla="*/ 284 h 358"/>
              <a:gd name="T34" fmla="*/ 531 w 532"/>
              <a:gd name="T35" fmla="*/ 319 h 358"/>
              <a:gd name="T36" fmla="*/ 520 w 532"/>
              <a:gd name="T37" fmla="*/ 330 h 358"/>
              <a:gd name="T38" fmla="*/ 495 w 532"/>
              <a:gd name="T39" fmla="*/ 331 h 358"/>
              <a:gd name="T40" fmla="*/ 476 w 532"/>
              <a:gd name="T41" fmla="*/ 316 h 358"/>
              <a:gd name="T42" fmla="*/ 457 w 532"/>
              <a:gd name="T43" fmla="*/ 330 h 358"/>
              <a:gd name="T44" fmla="*/ 454 w 532"/>
              <a:gd name="T45" fmla="*/ 349 h 358"/>
              <a:gd name="T46" fmla="*/ 436 w 532"/>
              <a:gd name="T47" fmla="*/ 352 h 358"/>
              <a:gd name="T48" fmla="*/ 425 w 532"/>
              <a:gd name="T49" fmla="*/ 342 h 358"/>
              <a:gd name="T50" fmla="*/ 399 w 532"/>
              <a:gd name="T51" fmla="*/ 332 h 358"/>
              <a:gd name="T52" fmla="*/ 379 w 532"/>
              <a:gd name="T53" fmla="*/ 332 h 358"/>
              <a:gd name="T54" fmla="*/ 359 w 532"/>
              <a:gd name="T55" fmla="*/ 343 h 358"/>
              <a:gd name="T56" fmla="*/ 324 w 532"/>
              <a:gd name="T57" fmla="*/ 324 h 358"/>
              <a:gd name="T58" fmla="*/ 305 w 532"/>
              <a:gd name="T59" fmla="*/ 305 h 358"/>
              <a:gd name="T60" fmla="*/ 274 w 532"/>
              <a:gd name="T61" fmla="*/ 279 h 358"/>
              <a:gd name="T62" fmla="*/ 256 w 532"/>
              <a:gd name="T63" fmla="*/ 279 h 358"/>
              <a:gd name="T64" fmla="*/ 239 w 532"/>
              <a:gd name="T65" fmla="*/ 267 h 358"/>
              <a:gd name="T66" fmla="*/ 230 w 532"/>
              <a:gd name="T67" fmla="*/ 284 h 358"/>
              <a:gd name="T68" fmla="*/ 211 w 532"/>
              <a:gd name="T69" fmla="*/ 299 h 358"/>
              <a:gd name="T70" fmla="*/ 200 w 532"/>
              <a:gd name="T71" fmla="*/ 313 h 358"/>
              <a:gd name="T72" fmla="*/ 172 w 532"/>
              <a:gd name="T73" fmla="*/ 309 h 358"/>
              <a:gd name="T74" fmla="*/ 163 w 532"/>
              <a:gd name="T75" fmla="*/ 330 h 358"/>
              <a:gd name="T76" fmla="*/ 139 w 532"/>
              <a:gd name="T77" fmla="*/ 353 h 358"/>
              <a:gd name="T78" fmla="*/ 106 w 532"/>
              <a:gd name="T79" fmla="*/ 358 h 358"/>
              <a:gd name="T80" fmla="*/ 95 w 532"/>
              <a:gd name="T81" fmla="*/ 343 h 358"/>
              <a:gd name="T82" fmla="*/ 82 w 532"/>
              <a:gd name="T83" fmla="*/ 341 h 358"/>
              <a:gd name="T84" fmla="*/ 62 w 532"/>
              <a:gd name="T85" fmla="*/ 341 h 358"/>
              <a:gd name="T86" fmla="*/ 54 w 532"/>
              <a:gd name="T87" fmla="*/ 334 h 358"/>
              <a:gd name="T88" fmla="*/ 30 w 532"/>
              <a:gd name="T89" fmla="*/ 306 h 358"/>
              <a:gd name="T90" fmla="*/ 9 w 532"/>
              <a:gd name="T91" fmla="*/ 263 h 358"/>
              <a:gd name="T92" fmla="*/ 0 w 532"/>
              <a:gd name="T93" fmla="*/ 234 h 358"/>
              <a:gd name="T94" fmla="*/ 10 w 532"/>
              <a:gd name="T95" fmla="*/ 207 h 358"/>
              <a:gd name="T96" fmla="*/ 29 w 532"/>
              <a:gd name="T97" fmla="*/ 187 h 358"/>
              <a:gd name="T98" fmla="*/ 36 w 532"/>
              <a:gd name="T99" fmla="*/ 167 h 358"/>
              <a:gd name="T100" fmla="*/ 43 w 532"/>
              <a:gd name="T101" fmla="*/ 141 h 358"/>
              <a:gd name="T102" fmla="*/ 61 w 532"/>
              <a:gd name="T103" fmla="*/ 140 h 358"/>
              <a:gd name="T104" fmla="*/ 84 w 532"/>
              <a:gd name="T105" fmla="*/ 146 h 358"/>
              <a:gd name="T106" fmla="*/ 96 w 532"/>
              <a:gd name="T107" fmla="*/ 123 h 358"/>
              <a:gd name="T108" fmla="*/ 128 w 532"/>
              <a:gd name="T109" fmla="*/ 114 h 358"/>
              <a:gd name="T110" fmla="*/ 164 w 532"/>
              <a:gd name="T111" fmla="*/ 130 h 358"/>
              <a:gd name="T112" fmla="*/ 189 w 532"/>
              <a:gd name="T113" fmla="*/ 125 h 358"/>
              <a:gd name="T114" fmla="*/ 211 w 532"/>
              <a:gd name="T115" fmla="*/ 100 h 358"/>
              <a:gd name="T116" fmla="*/ 252 w 532"/>
              <a:gd name="T117" fmla="*/ 103 h 358"/>
              <a:gd name="T118" fmla="*/ 269 w 532"/>
              <a:gd name="T119" fmla="*/ 97 h 358"/>
              <a:gd name="T120" fmla="*/ 275 w 532"/>
              <a:gd name="T121" fmla="*/ 56 h 358"/>
              <a:gd name="T122" fmla="*/ 274 w 532"/>
              <a:gd name="T123" fmla="*/ 29 h 358"/>
              <a:gd name="T124" fmla="*/ 262 w 532"/>
              <a:gd name="T125" fmla="*/ 19 h 3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532" h="358">
                <a:moveTo>
                  <a:pt x="280" y="0"/>
                </a:moveTo>
                <a:lnTo>
                  <a:pt x="281" y="1"/>
                </a:lnTo>
                <a:lnTo>
                  <a:pt x="284" y="3"/>
                </a:lnTo>
                <a:lnTo>
                  <a:pt x="285" y="3"/>
                </a:lnTo>
                <a:lnTo>
                  <a:pt x="287" y="4"/>
                </a:lnTo>
                <a:lnTo>
                  <a:pt x="288" y="5"/>
                </a:lnTo>
                <a:lnTo>
                  <a:pt x="289" y="5"/>
                </a:lnTo>
                <a:lnTo>
                  <a:pt x="290" y="5"/>
                </a:lnTo>
                <a:lnTo>
                  <a:pt x="291" y="5"/>
                </a:lnTo>
                <a:lnTo>
                  <a:pt x="292" y="5"/>
                </a:lnTo>
                <a:lnTo>
                  <a:pt x="293" y="5"/>
                </a:lnTo>
                <a:lnTo>
                  <a:pt x="293" y="5"/>
                </a:lnTo>
                <a:lnTo>
                  <a:pt x="296" y="4"/>
                </a:lnTo>
                <a:lnTo>
                  <a:pt x="297" y="4"/>
                </a:lnTo>
                <a:lnTo>
                  <a:pt x="298" y="4"/>
                </a:lnTo>
                <a:lnTo>
                  <a:pt x="299" y="4"/>
                </a:lnTo>
                <a:lnTo>
                  <a:pt x="300" y="4"/>
                </a:lnTo>
                <a:lnTo>
                  <a:pt x="302" y="5"/>
                </a:lnTo>
                <a:lnTo>
                  <a:pt x="308" y="6"/>
                </a:lnTo>
                <a:lnTo>
                  <a:pt x="310" y="7"/>
                </a:lnTo>
                <a:lnTo>
                  <a:pt x="311" y="8"/>
                </a:lnTo>
                <a:lnTo>
                  <a:pt x="312" y="9"/>
                </a:lnTo>
                <a:lnTo>
                  <a:pt x="312" y="9"/>
                </a:lnTo>
                <a:lnTo>
                  <a:pt x="313" y="10"/>
                </a:lnTo>
                <a:lnTo>
                  <a:pt x="313" y="11"/>
                </a:lnTo>
                <a:lnTo>
                  <a:pt x="313" y="11"/>
                </a:lnTo>
                <a:lnTo>
                  <a:pt x="313" y="14"/>
                </a:lnTo>
                <a:lnTo>
                  <a:pt x="314" y="15"/>
                </a:lnTo>
                <a:lnTo>
                  <a:pt x="314" y="16"/>
                </a:lnTo>
                <a:lnTo>
                  <a:pt x="315" y="17"/>
                </a:lnTo>
                <a:lnTo>
                  <a:pt x="315" y="18"/>
                </a:lnTo>
                <a:lnTo>
                  <a:pt x="316" y="19"/>
                </a:lnTo>
                <a:lnTo>
                  <a:pt x="317" y="19"/>
                </a:lnTo>
                <a:lnTo>
                  <a:pt x="319" y="20"/>
                </a:lnTo>
                <a:lnTo>
                  <a:pt x="320" y="20"/>
                </a:lnTo>
                <a:lnTo>
                  <a:pt x="321" y="20"/>
                </a:lnTo>
                <a:lnTo>
                  <a:pt x="322" y="20"/>
                </a:lnTo>
                <a:lnTo>
                  <a:pt x="323" y="20"/>
                </a:lnTo>
                <a:lnTo>
                  <a:pt x="324" y="20"/>
                </a:lnTo>
                <a:lnTo>
                  <a:pt x="325" y="20"/>
                </a:lnTo>
                <a:lnTo>
                  <a:pt x="325" y="20"/>
                </a:lnTo>
                <a:lnTo>
                  <a:pt x="326" y="19"/>
                </a:lnTo>
                <a:lnTo>
                  <a:pt x="327" y="19"/>
                </a:lnTo>
                <a:lnTo>
                  <a:pt x="327" y="18"/>
                </a:lnTo>
                <a:lnTo>
                  <a:pt x="328" y="17"/>
                </a:lnTo>
                <a:lnTo>
                  <a:pt x="329" y="15"/>
                </a:lnTo>
                <a:lnTo>
                  <a:pt x="330" y="13"/>
                </a:lnTo>
                <a:lnTo>
                  <a:pt x="331" y="11"/>
                </a:lnTo>
                <a:lnTo>
                  <a:pt x="332" y="10"/>
                </a:lnTo>
                <a:lnTo>
                  <a:pt x="333" y="9"/>
                </a:lnTo>
                <a:lnTo>
                  <a:pt x="334" y="9"/>
                </a:lnTo>
                <a:lnTo>
                  <a:pt x="335" y="8"/>
                </a:lnTo>
                <a:lnTo>
                  <a:pt x="335" y="8"/>
                </a:lnTo>
                <a:lnTo>
                  <a:pt x="336" y="8"/>
                </a:lnTo>
                <a:lnTo>
                  <a:pt x="336" y="7"/>
                </a:lnTo>
                <a:lnTo>
                  <a:pt x="337" y="7"/>
                </a:lnTo>
                <a:lnTo>
                  <a:pt x="338" y="7"/>
                </a:lnTo>
                <a:lnTo>
                  <a:pt x="339" y="7"/>
                </a:lnTo>
                <a:lnTo>
                  <a:pt x="339" y="8"/>
                </a:lnTo>
                <a:lnTo>
                  <a:pt x="340" y="8"/>
                </a:lnTo>
                <a:lnTo>
                  <a:pt x="340" y="8"/>
                </a:lnTo>
                <a:lnTo>
                  <a:pt x="340" y="8"/>
                </a:lnTo>
                <a:lnTo>
                  <a:pt x="341" y="9"/>
                </a:lnTo>
                <a:lnTo>
                  <a:pt x="342" y="10"/>
                </a:lnTo>
                <a:lnTo>
                  <a:pt x="342" y="12"/>
                </a:lnTo>
                <a:lnTo>
                  <a:pt x="343" y="13"/>
                </a:lnTo>
                <a:lnTo>
                  <a:pt x="344" y="18"/>
                </a:lnTo>
                <a:lnTo>
                  <a:pt x="345" y="20"/>
                </a:lnTo>
                <a:lnTo>
                  <a:pt x="345" y="21"/>
                </a:lnTo>
                <a:lnTo>
                  <a:pt x="346" y="22"/>
                </a:lnTo>
                <a:lnTo>
                  <a:pt x="346" y="23"/>
                </a:lnTo>
                <a:lnTo>
                  <a:pt x="347" y="23"/>
                </a:lnTo>
                <a:lnTo>
                  <a:pt x="348" y="24"/>
                </a:lnTo>
                <a:lnTo>
                  <a:pt x="349" y="24"/>
                </a:lnTo>
                <a:lnTo>
                  <a:pt x="350" y="24"/>
                </a:lnTo>
                <a:lnTo>
                  <a:pt x="351" y="24"/>
                </a:lnTo>
                <a:lnTo>
                  <a:pt x="352" y="24"/>
                </a:lnTo>
                <a:lnTo>
                  <a:pt x="353" y="23"/>
                </a:lnTo>
                <a:lnTo>
                  <a:pt x="356" y="22"/>
                </a:lnTo>
                <a:lnTo>
                  <a:pt x="358" y="21"/>
                </a:lnTo>
                <a:lnTo>
                  <a:pt x="361" y="20"/>
                </a:lnTo>
                <a:lnTo>
                  <a:pt x="362" y="20"/>
                </a:lnTo>
                <a:lnTo>
                  <a:pt x="363" y="19"/>
                </a:lnTo>
                <a:lnTo>
                  <a:pt x="365" y="19"/>
                </a:lnTo>
                <a:lnTo>
                  <a:pt x="366" y="19"/>
                </a:lnTo>
                <a:lnTo>
                  <a:pt x="367" y="19"/>
                </a:lnTo>
                <a:lnTo>
                  <a:pt x="367" y="19"/>
                </a:lnTo>
                <a:lnTo>
                  <a:pt x="368" y="20"/>
                </a:lnTo>
                <a:lnTo>
                  <a:pt x="369" y="20"/>
                </a:lnTo>
                <a:lnTo>
                  <a:pt x="369" y="20"/>
                </a:lnTo>
                <a:lnTo>
                  <a:pt x="370" y="21"/>
                </a:lnTo>
                <a:lnTo>
                  <a:pt x="373" y="24"/>
                </a:lnTo>
                <a:lnTo>
                  <a:pt x="374" y="25"/>
                </a:lnTo>
                <a:lnTo>
                  <a:pt x="376" y="26"/>
                </a:lnTo>
                <a:lnTo>
                  <a:pt x="379" y="28"/>
                </a:lnTo>
                <a:lnTo>
                  <a:pt x="380" y="29"/>
                </a:lnTo>
                <a:lnTo>
                  <a:pt x="382" y="30"/>
                </a:lnTo>
                <a:lnTo>
                  <a:pt x="383" y="31"/>
                </a:lnTo>
                <a:lnTo>
                  <a:pt x="383" y="33"/>
                </a:lnTo>
                <a:lnTo>
                  <a:pt x="384" y="33"/>
                </a:lnTo>
                <a:lnTo>
                  <a:pt x="385" y="35"/>
                </a:lnTo>
                <a:lnTo>
                  <a:pt x="387" y="41"/>
                </a:lnTo>
                <a:lnTo>
                  <a:pt x="388" y="43"/>
                </a:lnTo>
                <a:lnTo>
                  <a:pt x="388" y="45"/>
                </a:lnTo>
                <a:lnTo>
                  <a:pt x="388" y="46"/>
                </a:lnTo>
                <a:lnTo>
                  <a:pt x="388" y="47"/>
                </a:lnTo>
                <a:lnTo>
                  <a:pt x="388" y="49"/>
                </a:lnTo>
                <a:lnTo>
                  <a:pt x="388" y="50"/>
                </a:lnTo>
                <a:lnTo>
                  <a:pt x="388" y="51"/>
                </a:lnTo>
                <a:lnTo>
                  <a:pt x="385" y="58"/>
                </a:lnTo>
                <a:lnTo>
                  <a:pt x="384" y="60"/>
                </a:lnTo>
                <a:lnTo>
                  <a:pt x="384" y="61"/>
                </a:lnTo>
                <a:lnTo>
                  <a:pt x="384" y="63"/>
                </a:lnTo>
                <a:lnTo>
                  <a:pt x="384" y="65"/>
                </a:lnTo>
                <a:lnTo>
                  <a:pt x="383" y="67"/>
                </a:lnTo>
                <a:lnTo>
                  <a:pt x="384" y="69"/>
                </a:lnTo>
                <a:lnTo>
                  <a:pt x="384" y="72"/>
                </a:lnTo>
                <a:lnTo>
                  <a:pt x="384" y="74"/>
                </a:lnTo>
                <a:lnTo>
                  <a:pt x="385" y="76"/>
                </a:lnTo>
                <a:lnTo>
                  <a:pt x="385" y="79"/>
                </a:lnTo>
                <a:lnTo>
                  <a:pt x="386" y="82"/>
                </a:lnTo>
                <a:lnTo>
                  <a:pt x="387" y="85"/>
                </a:lnTo>
                <a:lnTo>
                  <a:pt x="388" y="87"/>
                </a:lnTo>
                <a:lnTo>
                  <a:pt x="389" y="89"/>
                </a:lnTo>
                <a:lnTo>
                  <a:pt x="390" y="91"/>
                </a:lnTo>
                <a:lnTo>
                  <a:pt x="392" y="94"/>
                </a:lnTo>
                <a:lnTo>
                  <a:pt x="393" y="96"/>
                </a:lnTo>
                <a:lnTo>
                  <a:pt x="395" y="98"/>
                </a:lnTo>
                <a:lnTo>
                  <a:pt x="396" y="100"/>
                </a:lnTo>
                <a:lnTo>
                  <a:pt x="398" y="102"/>
                </a:lnTo>
                <a:lnTo>
                  <a:pt x="399" y="103"/>
                </a:lnTo>
                <a:lnTo>
                  <a:pt x="400" y="104"/>
                </a:lnTo>
                <a:lnTo>
                  <a:pt x="401" y="105"/>
                </a:lnTo>
                <a:lnTo>
                  <a:pt x="402" y="106"/>
                </a:lnTo>
                <a:lnTo>
                  <a:pt x="403" y="106"/>
                </a:lnTo>
                <a:lnTo>
                  <a:pt x="405" y="107"/>
                </a:lnTo>
                <a:lnTo>
                  <a:pt x="407" y="108"/>
                </a:lnTo>
                <a:lnTo>
                  <a:pt x="412" y="110"/>
                </a:lnTo>
                <a:lnTo>
                  <a:pt x="413" y="111"/>
                </a:lnTo>
                <a:lnTo>
                  <a:pt x="415" y="112"/>
                </a:lnTo>
                <a:lnTo>
                  <a:pt x="417" y="113"/>
                </a:lnTo>
                <a:lnTo>
                  <a:pt x="418" y="115"/>
                </a:lnTo>
                <a:lnTo>
                  <a:pt x="419" y="116"/>
                </a:lnTo>
                <a:lnTo>
                  <a:pt x="421" y="118"/>
                </a:lnTo>
                <a:lnTo>
                  <a:pt x="422" y="121"/>
                </a:lnTo>
                <a:lnTo>
                  <a:pt x="423" y="124"/>
                </a:lnTo>
                <a:lnTo>
                  <a:pt x="424" y="126"/>
                </a:lnTo>
                <a:lnTo>
                  <a:pt x="425" y="129"/>
                </a:lnTo>
                <a:lnTo>
                  <a:pt x="425" y="131"/>
                </a:lnTo>
                <a:lnTo>
                  <a:pt x="425" y="134"/>
                </a:lnTo>
                <a:lnTo>
                  <a:pt x="425" y="139"/>
                </a:lnTo>
                <a:lnTo>
                  <a:pt x="425" y="145"/>
                </a:lnTo>
                <a:lnTo>
                  <a:pt x="425" y="146"/>
                </a:lnTo>
                <a:lnTo>
                  <a:pt x="426" y="148"/>
                </a:lnTo>
                <a:lnTo>
                  <a:pt x="426" y="151"/>
                </a:lnTo>
                <a:lnTo>
                  <a:pt x="426" y="153"/>
                </a:lnTo>
                <a:lnTo>
                  <a:pt x="427" y="154"/>
                </a:lnTo>
                <a:lnTo>
                  <a:pt x="427" y="155"/>
                </a:lnTo>
                <a:lnTo>
                  <a:pt x="428" y="156"/>
                </a:lnTo>
                <a:lnTo>
                  <a:pt x="428" y="156"/>
                </a:lnTo>
                <a:lnTo>
                  <a:pt x="428" y="157"/>
                </a:lnTo>
                <a:lnTo>
                  <a:pt x="429" y="157"/>
                </a:lnTo>
                <a:lnTo>
                  <a:pt x="430" y="158"/>
                </a:lnTo>
                <a:lnTo>
                  <a:pt x="431" y="158"/>
                </a:lnTo>
                <a:lnTo>
                  <a:pt x="432" y="158"/>
                </a:lnTo>
                <a:lnTo>
                  <a:pt x="432" y="158"/>
                </a:lnTo>
                <a:lnTo>
                  <a:pt x="433" y="158"/>
                </a:lnTo>
                <a:lnTo>
                  <a:pt x="434" y="158"/>
                </a:lnTo>
                <a:lnTo>
                  <a:pt x="435" y="158"/>
                </a:lnTo>
                <a:lnTo>
                  <a:pt x="436" y="157"/>
                </a:lnTo>
                <a:lnTo>
                  <a:pt x="437" y="156"/>
                </a:lnTo>
                <a:lnTo>
                  <a:pt x="438" y="156"/>
                </a:lnTo>
                <a:lnTo>
                  <a:pt x="439" y="155"/>
                </a:lnTo>
                <a:lnTo>
                  <a:pt x="441" y="153"/>
                </a:lnTo>
                <a:lnTo>
                  <a:pt x="445" y="148"/>
                </a:lnTo>
                <a:lnTo>
                  <a:pt x="447" y="147"/>
                </a:lnTo>
                <a:lnTo>
                  <a:pt x="448" y="146"/>
                </a:lnTo>
                <a:lnTo>
                  <a:pt x="449" y="145"/>
                </a:lnTo>
                <a:lnTo>
                  <a:pt x="450" y="145"/>
                </a:lnTo>
                <a:lnTo>
                  <a:pt x="451" y="144"/>
                </a:lnTo>
                <a:lnTo>
                  <a:pt x="452" y="144"/>
                </a:lnTo>
                <a:lnTo>
                  <a:pt x="453" y="144"/>
                </a:lnTo>
                <a:lnTo>
                  <a:pt x="453" y="144"/>
                </a:lnTo>
                <a:lnTo>
                  <a:pt x="454" y="144"/>
                </a:lnTo>
                <a:lnTo>
                  <a:pt x="455" y="144"/>
                </a:lnTo>
                <a:lnTo>
                  <a:pt x="457" y="144"/>
                </a:lnTo>
                <a:lnTo>
                  <a:pt x="459" y="144"/>
                </a:lnTo>
                <a:lnTo>
                  <a:pt x="461" y="145"/>
                </a:lnTo>
                <a:lnTo>
                  <a:pt x="463" y="146"/>
                </a:lnTo>
                <a:lnTo>
                  <a:pt x="466" y="147"/>
                </a:lnTo>
                <a:lnTo>
                  <a:pt x="471" y="149"/>
                </a:lnTo>
                <a:lnTo>
                  <a:pt x="473" y="151"/>
                </a:lnTo>
                <a:lnTo>
                  <a:pt x="477" y="152"/>
                </a:lnTo>
                <a:lnTo>
                  <a:pt x="482" y="154"/>
                </a:lnTo>
                <a:lnTo>
                  <a:pt x="485" y="155"/>
                </a:lnTo>
                <a:lnTo>
                  <a:pt x="487" y="156"/>
                </a:lnTo>
                <a:lnTo>
                  <a:pt x="491" y="158"/>
                </a:lnTo>
                <a:lnTo>
                  <a:pt x="492" y="159"/>
                </a:lnTo>
                <a:lnTo>
                  <a:pt x="493" y="159"/>
                </a:lnTo>
                <a:lnTo>
                  <a:pt x="493" y="159"/>
                </a:lnTo>
                <a:lnTo>
                  <a:pt x="493" y="159"/>
                </a:lnTo>
                <a:lnTo>
                  <a:pt x="494" y="159"/>
                </a:lnTo>
                <a:lnTo>
                  <a:pt x="493" y="159"/>
                </a:lnTo>
                <a:lnTo>
                  <a:pt x="493" y="160"/>
                </a:lnTo>
                <a:lnTo>
                  <a:pt x="494" y="161"/>
                </a:lnTo>
                <a:lnTo>
                  <a:pt x="494" y="162"/>
                </a:lnTo>
                <a:lnTo>
                  <a:pt x="494" y="163"/>
                </a:lnTo>
                <a:lnTo>
                  <a:pt x="495" y="165"/>
                </a:lnTo>
                <a:lnTo>
                  <a:pt x="496" y="167"/>
                </a:lnTo>
                <a:lnTo>
                  <a:pt x="497" y="169"/>
                </a:lnTo>
                <a:lnTo>
                  <a:pt x="498" y="172"/>
                </a:lnTo>
                <a:lnTo>
                  <a:pt x="500" y="174"/>
                </a:lnTo>
                <a:lnTo>
                  <a:pt x="503" y="179"/>
                </a:lnTo>
                <a:lnTo>
                  <a:pt x="505" y="182"/>
                </a:lnTo>
                <a:lnTo>
                  <a:pt x="505" y="183"/>
                </a:lnTo>
                <a:lnTo>
                  <a:pt x="506" y="185"/>
                </a:lnTo>
                <a:lnTo>
                  <a:pt x="506" y="186"/>
                </a:lnTo>
                <a:lnTo>
                  <a:pt x="507" y="187"/>
                </a:lnTo>
                <a:lnTo>
                  <a:pt x="507" y="189"/>
                </a:lnTo>
                <a:lnTo>
                  <a:pt x="507" y="191"/>
                </a:lnTo>
                <a:lnTo>
                  <a:pt x="507" y="193"/>
                </a:lnTo>
                <a:lnTo>
                  <a:pt x="506" y="199"/>
                </a:lnTo>
                <a:lnTo>
                  <a:pt x="506" y="201"/>
                </a:lnTo>
                <a:lnTo>
                  <a:pt x="506" y="203"/>
                </a:lnTo>
                <a:lnTo>
                  <a:pt x="506" y="210"/>
                </a:lnTo>
                <a:lnTo>
                  <a:pt x="506" y="220"/>
                </a:lnTo>
                <a:lnTo>
                  <a:pt x="507" y="222"/>
                </a:lnTo>
                <a:lnTo>
                  <a:pt x="507" y="224"/>
                </a:lnTo>
                <a:lnTo>
                  <a:pt x="507" y="227"/>
                </a:lnTo>
                <a:lnTo>
                  <a:pt x="508" y="231"/>
                </a:lnTo>
                <a:lnTo>
                  <a:pt x="509" y="234"/>
                </a:lnTo>
                <a:lnTo>
                  <a:pt x="510" y="239"/>
                </a:lnTo>
                <a:lnTo>
                  <a:pt x="511" y="241"/>
                </a:lnTo>
                <a:lnTo>
                  <a:pt x="511" y="242"/>
                </a:lnTo>
                <a:lnTo>
                  <a:pt x="511" y="244"/>
                </a:lnTo>
                <a:lnTo>
                  <a:pt x="511" y="247"/>
                </a:lnTo>
                <a:lnTo>
                  <a:pt x="511" y="249"/>
                </a:lnTo>
                <a:lnTo>
                  <a:pt x="511" y="250"/>
                </a:lnTo>
                <a:lnTo>
                  <a:pt x="511" y="251"/>
                </a:lnTo>
                <a:lnTo>
                  <a:pt x="511" y="252"/>
                </a:lnTo>
                <a:lnTo>
                  <a:pt x="512" y="254"/>
                </a:lnTo>
                <a:lnTo>
                  <a:pt x="515" y="259"/>
                </a:lnTo>
                <a:lnTo>
                  <a:pt x="516" y="263"/>
                </a:lnTo>
                <a:lnTo>
                  <a:pt x="517" y="264"/>
                </a:lnTo>
                <a:lnTo>
                  <a:pt x="517" y="265"/>
                </a:lnTo>
                <a:lnTo>
                  <a:pt x="518" y="266"/>
                </a:lnTo>
                <a:lnTo>
                  <a:pt x="518" y="267"/>
                </a:lnTo>
                <a:lnTo>
                  <a:pt x="518" y="268"/>
                </a:lnTo>
                <a:lnTo>
                  <a:pt x="518" y="269"/>
                </a:lnTo>
                <a:lnTo>
                  <a:pt x="517" y="270"/>
                </a:lnTo>
                <a:lnTo>
                  <a:pt x="517" y="272"/>
                </a:lnTo>
                <a:lnTo>
                  <a:pt x="515" y="277"/>
                </a:lnTo>
                <a:lnTo>
                  <a:pt x="514" y="280"/>
                </a:lnTo>
                <a:lnTo>
                  <a:pt x="514" y="283"/>
                </a:lnTo>
                <a:lnTo>
                  <a:pt x="514" y="284"/>
                </a:lnTo>
                <a:lnTo>
                  <a:pt x="514" y="286"/>
                </a:lnTo>
                <a:lnTo>
                  <a:pt x="514" y="287"/>
                </a:lnTo>
                <a:lnTo>
                  <a:pt x="514" y="288"/>
                </a:lnTo>
                <a:lnTo>
                  <a:pt x="514" y="290"/>
                </a:lnTo>
                <a:lnTo>
                  <a:pt x="515" y="291"/>
                </a:lnTo>
                <a:lnTo>
                  <a:pt x="517" y="295"/>
                </a:lnTo>
                <a:lnTo>
                  <a:pt x="518" y="298"/>
                </a:lnTo>
                <a:lnTo>
                  <a:pt x="521" y="304"/>
                </a:lnTo>
                <a:lnTo>
                  <a:pt x="522" y="305"/>
                </a:lnTo>
                <a:lnTo>
                  <a:pt x="524" y="308"/>
                </a:lnTo>
                <a:lnTo>
                  <a:pt x="528" y="312"/>
                </a:lnTo>
                <a:lnTo>
                  <a:pt x="530" y="316"/>
                </a:lnTo>
                <a:lnTo>
                  <a:pt x="531" y="317"/>
                </a:lnTo>
                <a:lnTo>
                  <a:pt x="531" y="318"/>
                </a:lnTo>
                <a:lnTo>
                  <a:pt x="531" y="319"/>
                </a:lnTo>
                <a:lnTo>
                  <a:pt x="532" y="320"/>
                </a:lnTo>
                <a:lnTo>
                  <a:pt x="532" y="321"/>
                </a:lnTo>
                <a:lnTo>
                  <a:pt x="532" y="322"/>
                </a:lnTo>
                <a:lnTo>
                  <a:pt x="532" y="323"/>
                </a:lnTo>
                <a:lnTo>
                  <a:pt x="532" y="324"/>
                </a:lnTo>
                <a:lnTo>
                  <a:pt x="531" y="325"/>
                </a:lnTo>
                <a:lnTo>
                  <a:pt x="531" y="326"/>
                </a:lnTo>
                <a:lnTo>
                  <a:pt x="530" y="326"/>
                </a:lnTo>
                <a:lnTo>
                  <a:pt x="529" y="327"/>
                </a:lnTo>
                <a:lnTo>
                  <a:pt x="528" y="327"/>
                </a:lnTo>
                <a:lnTo>
                  <a:pt x="527" y="328"/>
                </a:lnTo>
                <a:lnTo>
                  <a:pt x="525" y="329"/>
                </a:lnTo>
                <a:lnTo>
                  <a:pt x="523" y="330"/>
                </a:lnTo>
                <a:lnTo>
                  <a:pt x="521" y="330"/>
                </a:lnTo>
                <a:lnTo>
                  <a:pt x="520" y="330"/>
                </a:lnTo>
                <a:lnTo>
                  <a:pt x="518" y="330"/>
                </a:lnTo>
                <a:lnTo>
                  <a:pt x="517" y="330"/>
                </a:lnTo>
                <a:lnTo>
                  <a:pt x="516" y="330"/>
                </a:lnTo>
                <a:lnTo>
                  <a:pt x="515" y="330"/>
                </a:lnTo>
                <a:lnTo>
                  <a:pt x="513" y="329"/>
                </a:lnTo>
                <a:lnTo>
                  <a:pt x="511" y="328"/>
                </a:lnTo>
                <a:lnTo>
                  <a:pt x="509" y="328"/>
                </a:lnTo>
                <a:lnTo>
                  <a:pt x="507" y="328"/>
                </a:lnTo>
                <a:lnTo>
                  <a:pt x="506" y="328"/>
                </a:lnTo>
                <a:lnTo>
                  <a:pt x="505" y="328"/>
                </a:lnTo>
                <a:lnTo>
                  <a:pt x="502" y="329"/>
                </a:lnTo>
                <a:lnTo>
                  <a:pt x="498" y="330"/>
                </a:lnTo>
                <a:lnTo>
                  <a:pt x="497" y="331"/>
                </a:lnTo>
                <a:lnTo>
                  <a:pt x="496" y="331"/>
                </a:lnTo>
                <a:lnTo>
                  <a:pt x="495" y="331"/>
                </a:lnTo>
                <a:lnTo>
                  <a:pt x="494" y="331"/>
                </a:lnTo>
                <a:lnTo>
                  <a:pt x="493" y="331"/>
                </a:lnTo>
                <a:lnTo>
                  <a:pt x="491" y="330"/>
                </a:lnTo>
                <a:lnTo>
                  <a:pt x="490" y="330"/>
                </a:lnTo>
                <a:lnTo>
                  <a:pt x="488" y="329"/>
                </a:lnTo>
                <a:lnTo>
                  <a:pt x="487" y="328"/>
                </a:lnTo>
                <a:lnTo>
                  <a:pt x="485" y="327"/>
                </a:lnTo>
                <a:lnTo>
                  <a:pt x="484" y="326"/>
                </a:lnTo>
                <a:lnTo>
                  <a:pt x="483" y="325"/>
                </a:lnTo>
                <a:lnTo>
                  <a:pt x="482" y="324"/>
                </a:lnTo>
                <a:lnTo>
                  <a:pt x="480" y="321"/>
                </a:lnTo>
                <a:lnTo>
                  <a:pt x="478" y="318"/>
                </a:lnTo>
                <a:lnTo>
                  <a:pt x="477" y="317"/>
                </a:lnTo>
                <a:lnTo>
                  <a:pt x="477" y="317"/>
                </a:lnTo>
                <a:lnTo>
                  <a:pt x="476" y="316"/>
                </a:lnTo>
                <a:lnTo>
                  <a:pt x="475" y="316"/>
                </a:lnTo>
                <a:lnTo>
                  <a:pt x="474" y="315"/>
                </a:lnTo>
                <a:lnTo>
                  <a:pt x="473" y="315"/>
                </a:lnTo>
                <a:lnTo>
                  <a:pt x="473" y="316"/>
                </a:lnTo>
                <a:lnTo>
                  <a:pt x="472" y="316"/>
                </a:lnTo>
                <a:lnTo>
                  <a:pt x="472" y="316"/>
                </a:lnTo>
                <a:lnTo>
                  <a:pt x="471" y="317"/>
                </a:lnTo>
                <a:lnTo>
                  <a:pt x="470" y="318"/>
                </a:lnTo>
                <a:lnTo>
                  <a:pt x="469" y="319"/>
                </a:lnTo>
                <a:lnTo>
                  <a:pt x="466" y="321"/>
                </a:lnTo>
                <a:lnTo>
                  <a:pt x="463" y="324"/>
                </a:lnTo>
                <a:lnTo>
                  <a:pt x="460" y="327"/>
                </a:lnTo>
                <a:lnTo>
                  <a:pt x="459" y="328"/>
                </a:lnTo>
                <a:lnTo>
                  <a:pt x="458" y="329"/>
                </a:lnTo>
                <a:lnTo>
                  <a:pt x="457" y="330"/>
                </a:lnTo>
                <a:lnTo>
                  <a:pt x="457" y="331"/>
                </a:lnTo>
                <a:lnTo>
                  <a:pt x="456" y="332"/>
                </a:lnTo>
                <a:lnTo>
                  <a:pt x="456" y="333"/>
                </a:lnTo>
                <a:lnTo>
                  <a:pt x="456" y="334"/>
                </a:lnTo>
                <a:lnTo>
                  <a:pt x="456" y="335"/>
                </a:lnTo>
                <a:lnTo>
                  <a:pt x="456" y="337"/>
                </a:lnTo>
                <a:lnTo>
                  <a:pt x="457" y="341"/>
                </a:lnTo>
                <a:lnTo>
                  <a:pt x="457" y="342"/>
                </a:lnTo>
                <a:lnTo>
                  <a:pt x="457" y="343"/>
                </a:lnTo>
                <a:lnTo>
                  <a:pt x="457" y="344"/>
                </a:lnTo>
                <a:lnTo>
                  <a:pt x="456" y="345"/>
                </a:lnTo>
                <a:lnTo>
                  <a:pt x="456" y="347"/>
                </a:lnTo>
                <a:lnTo>
                  <a:pt x="455" y="348"/>
                </a:lnTo>
                <a:lnTo>
                  <a:pt x="454" y="348"/>
                </a:lnTo>
                <a:lnTo>
                  <a:pt x="454" y="349"/>
                </a:lnTo>
                <a:lnTo>
                  <a:pt x="451" y="350"/>
                </a:lnTo>
                <a:lnTo>
                  <a:pt x="450" y="351"/>
                </a:lnTo>
                <a:lnTo>
                  <a:pt x="449" y="352"/>
                </a:lnTo>
                <a:lnTo>
                  <a:pt x="448" y="353"/>
                </a:lnTo>
                <a:lnTo>
                  <a:pt x="446" y="353"/>
                </a:lnTo>
                <a:lnTo>
                  <a:pt x="445" y="354"/>
                </a:lnTo>
                <a:lnTo>
                  <a:pt x="443" y="354"/>
                </a:lnTo>
                <a:lnTo>
                  <a:pt x="441" y="354"/>
                </a:lnTo>
                <a:lnTo>
                  <a:pt x="440" y="354"/>
                </a:lnTo>
                <a:lnTo>
                  <a:pt x="439" y="354"/>
                </a:lnTo>
                <a:lnTo>
                  <a:pt x="438" y="354"/>
                </a:lnTo>
                <a:lnTo>
                  <a:pt x="437" y="354"/>
                </a:lnTo>
                <a:lnTo>
                  <a:pt x="437" y="353"/>
                </a:lnTo>
                <a:lnTo>
                  <a:pt x="436" y="353"/>
                </a:lnTo>
                <a:lnTo>
                  <a:pt x="436" y="352"/>
                </a:lnTo>
                <a:lnTo>
                  <a:pt x="435" y="352"/>
                </a:lnTo>
                <a:lnTo>
                  <a:pt x="434" y="351"/>
                </a:lnTo>
                <a:lnTo>
                  <a:pt x="433" y="350"/>
                </a:lnTo>
                <a:lnTo>
                  <a:pt x="433" y="349"/>
                </a:lnTo>
                <a:lnTo>
                  <a:pt x="433" y="348"/>
                </a:lnTo>
                <a:lnTo>
                  <a:pt x="433" y="347"/>
                </a:lnTo>
                <a:lnTo>
                  <a:pt x="432" y="345"/>
                </a:lnTo>
                <a:lnTo>
                  <a:pt x="431" y="344"/>
                </a:lnTo>
                <a:lnTo>
                  <a:pt x="431" y="343"/>
                </a:lnTo>
                <a:lnTo>
                  <a:pt x="430" y="342"/>
                </a:lnTo>
                <a:lnTo>
                  <a:pt x="430" y="342"/>
                </a:lnTo>
                <a:lnTo>
                  <a:pt x="429" y="342"/>
                </a:lnTo>
                <a:lnTo>
                  <a:pt x="429" y="341"/>
                </a:lnTo>
                <a:lnTo>
                  <a:pt x="428" y="341"/>
                </a:lnTo>
                <a:lnTo>
                  <a:pt x="425" y="342"/>
                </a:lnTo>
                <a:lnTo>
                  <a:pt x="424" y="342"/>
                </a:lnTo>
                <a:lnTo>
                  <a:pt x="423" y="342"/>
                </a:lnTo>
                <a:lnTo>
                  <a:pt x="422" y="341"/>
                </a:lnTo>
                <a:lnTo>
                  <a:pt x="420" y="340"/>
                </a:lnTo>
                <a:lnTo>
                  <a:pt x="417" y="339"/>
                </a:lnTo>
                <a:lnTo>
                  <a:pt x="415" y="338"/>
                </a:lnTo>
                <a:lnTo>
                  <a:pt x="412" y="337"/>
                </a:lnTo>
                <a:lnTo>
                  <a:pt x="411" y="336"/>
                </a:lnTo>
                <a:lnTo>
                  <a:pt x="410" y="336"/>
                </a:lnTo>
                <a:lnTo>
                  <a:pt x="409" y="335"/>
                </a:lnTo>
                <a:lnTo>
                  <a:pt x="406" y="335"/>
                </a:lnTo>
                <a:lnTo>
                  <a:pt x="405" y="334"/>
                </a:lnTo>
                <a:lnTo>
                  <a:pt x="403" y="334"/>
                </a:lnTo>
                <a:lnTo>
                  <a:pt x="401" y="333"/>
                </a:lnTo>
                <a:lnTo>
                  <a:pt x="399" y="332"/>
                </a:lnTo>
                <a:lnTo>
                  <a:pt x="395" y="331"/>
                </a:lnTo>
                <a:lnTo>
                  <a:pt x="394" y="330"/>
                </a:lnTo>
                <a:lnTo>
                  <a:pt x="392" y="330"/>
                </a:lnTo>
                <a:lnTo>
                  <a:pt x="390" y="329"/>
                </a:lnTo>
                <a:lnTo>
                  <a:pt x="389" y="329"/>
                </a:lnTo>
                <a:lnTo>
                  <a:pt x="388" y="329"/>
                </a:lnTo>
                <a:lnTo>
                  <a:pt x="387" y="329"/>
                </a:lnTo>
                <a:lnTo>
                  <a:pt x="386" y="329"/>
                </a:lnTo>
                <a:lnTo>
                  <a:pt x="385" y="329"/>
                </a:lnTo>
                <a:lnTo>
                  <a:pt x="384" y="329"/>
                </a:lnTo>
                <a:lnTo>
                  <a:pt x="383" y="329"/>
                </a:lnTo>
                <a:lnTo>
                  <a:pt x="382" y="330"/>
                </a:lnTo>
                <a:lnTo>
                  <a:pt x="381" y="330"/>
                </a:lnTo>
                <a:lnTo>
                  <a:pt x="380" y="331"/>
                </a:lnTo>
                <a:lnTo>
                  <a:pt x="379" y="332"/>
                </a:lnTo>
                <a:lnTo>
                  <a:pt x="378" y="333"/>
                </a:lnTo>
                <a:lnTo>
                  <a:pt x="375" y="336"/>
                </a:lnTo>
                <a:lnTo>
                  <a:pt x="373" y="339"/>
                </a:lnTo>
                <a:lnTo>
                  <a:pt x="371" y="341"/>
                </a:lnTo>
                <a:lnTo>
                  <a:pt x="370" y="342"/>
                </a:lnTo>
                <a:lnTo>
                  <a:pt x="369" y="343"/>
                </a:lnTo>
                <a:lnTo>
                  <a:pt x="369" y="343"/>
                </a:lnTo>
                <a:lnTo>
                  <a:pt x="368" y="343"/>
                </a:lnTo>
                <a:lnTo>
                  <a:pt x="366" y="344"/>
                </a:lnTo>
                <a:lnTo>
                  <a:pt x="365" y="344"/>
                </a:lnTo>
                <a:lnTo>
                  <a:pt x="364" y="344"/>
                </a:lnTo>
                <a:lnTo>
                  <a:pt x="363" y="344"/>
                </a:lnTo>
                <a:lnTo>
                  <a:pt x="362" y="344"/>
                </a:lnTo>
                <a:lnTo>
                  <a:pt x="360" y="343"/>
                </a:lnTo>
                <a:lnTo>
                  <a:pt x="359" y="343"/>
                </a:lnTo>
                <a:lnTo>
                  <a:pt x="356" y="342"/>
                </a:lnTo>
                <a:lnTo>
                  <a:pt x="354" y="341"/>
                </a:lnTo>
                <a:lnTo>
                  <a:pt x="352" y="340"/>
                </a:lnTo>
                <a:lnTo>
                  <a:pt x="350" y="339"/>
                </a:lnTo>
                <a:lnTo>
                  <a:pt x="348" y="338"/>
                </a:lnTo>
                <a:lnTo>
                  <a:pt x="342" y="335"/>
                </a:lnTo>
                <a:lnTo>
                  <a:pt x="340" y="334"/>
                </a:lnTo>
                <a:lnTo>
                  <a:pt x="337" y="332"/>
                </a:lnTo>
                <a:lnTo>
                  <a:pt x="335" y="331"/>
                </a:lnTo>
                <a:lnTo>
                  <a:pt x="334" y="330"/>
                </a:lnTo>
                <a:lnTo>
                  <a:pt x="333" y="329"/>
                </a:lnTo>
                <a:lnTo>
                  <a:pt x="333" y="328"/>
                </a:lnTo>
                <a:lnTo>
                  <a:pt x="331" y="327"/>
                </a:lnTo>
                <a:lnTo>
                  <a:pt x="330" y="327"/>
                </a:lnTo>
                <a:lnTo>
                  <a:pt x="324" y="324"/>
                </a:lnTo>
                <a:lnTo>
                  <a:pt x="321" y="323"/>
                </a:lnTo>
                <a:lnTo>
                  <a:pt x="319" y="322"/>
                </a:lnTo>
                <a:lnTo>
                  <a:pt x="318" y="321"/>
                </a:lnTo>
                <a:lnTo>
                  <a:pt x="317" y="320"/>
                </a:lnTo>
                <a:lnTo>
                  <a:pt x="316" y="320"/>
                </a:lnTo>
                <a:lnTo>
                  <a:pt x="315" y="318"/>
                </a:lnTo>
                <a:lnTo>
                  <a:pt x="314" y="318"/>
                </a:lnTo>
                <a:lnTo>
                  <a:pt x="313" y="317"/>
                </a:lnTo>
                <a:lnTo>
                  <a:pt x="312" y="315"/>
                </a:lnTo>
                <a:lnTo>
                  <a:pt x="310" y="311"/>
                </a:lnTo>
                <a:lnTo>
                  <a:pt x="309" y="310"/>
                </a:lnTo>
                <a:lnTo>
                  <a:pt x="308" y="308"/>
                </a:lnTo>
                <a:lnTo>
                  <a:pt x="307" y="307"/>
                </a:lnTo>
                <a:lnTo>
                  <a:pt x="306" y="306"/>
                </a:lnTo>
                <a:lnTo>
                  <a:pt x="305" y="305"/>
                </a:lnTo>
                <a:lnTo>
                  <a:pt x="302" y="303"/>
                </a:lnTo>
                <a:lnTo>
                  <a:pt x="300" y="301"/>
                </a:lnTo>
                <a:lnTo>
                  <a:pt x="298" y="300"/>
                </a:lnTo>
                <a:lnTo>
                  <a:pt x="297" y="299"/>
                </a:lnTo>
                <a:lnTo>
                  <a:pt x="296" y="299"/>
                </a:lnTo>
                <a:lnTo>
                  <a:pt x="293" y="298"/>
                </a:lnTo>
                <a:lnTo>
                  <a:pt x="292" y="297"/>
                </a:lnTo>
                <a:lnTo>
                  <a:pt x="290" y="297"/>
                </a:lnTo>
                <a:lnTo>
                  <a:pt x="289" y="296"/>
                </a:lnTo>
                <a:lnTo>
                  <a:pt x="289" y="295"/>
                </a:lnTo>
                <a:lnTo>
                  <a:pt x="288" y="295"/>
                </a:lnTo>
                <a:lnTo>
                  <a:pt x="285" y="292"/>
                </a:lnTo>
                <a:lnTo>
                  <a:pt x="279" y="285"/>
                </a:lnTo>
                <a:lnTo>
                  <a:pt x="275" y="281"/>
                </a:lnTo>
                <a:lnTo>
                  <a:pt x="274" y="279"/>
                </a:lnTo>
                <a:lnTo>
                  <a:pt x="273" y="278"/>
                </a:lnTo>
                <a:lnTo>
                  <a:pt x="272" y="278"/>
                </a:lnTo>
                <a:lnTo>
                  <a:pt x="271" y="277"/>
                </a:lnTo>
                <a:lnTo>
                  <a:pt x="270" y="277"/>
                </a:lnTo>
                <a:lnTo>
                  <a:pt x="269" y="277"/>
                </a:lnTo>
                <a:lnTo>
                  <a:pt x="265" y="276"/>
                </a:lnTo>
                <a:lnTo>
                  <a:pt x="264" y="276"/>
                </a:lnTo>
                <a:lnTo>
                  <a:pt x="263" y="276"/>
                </a:lnTo>
                <a:lnTo>
                  <a:pt x="262" y="276"/>
                </a:lnTo>
                <a:lnTo>
                  <a:pt x="261" y="276"/>
                </a:lnTo>
                <a:lnTo>
                  <a:pt x="260" y="277"/>
                </a:lnTo>
                <a:lnTo>
                  <a:pt x="259" y="278"/>
                </a:lnTo>
                <a:lnTo>
                  <a:pt x="257" y="279"/>
                </a:lnTo>
                <a:lnTo>
                  <a:pt x="257" y="279"/>
                </a:lnTo>
                <a:lnTo>
                  <a:pt x="256" y="279"/>
                </a:lnTo>
                <a:lnTo>
                  <a:pt x="255" y="280"/>
                </a:lnTo>
                <a:lnTo>
                  <a:pt x="255" y="280"/>
                </a:lnTo>
                <a:lnTo>
                  <a:pt x="254" y="280"/>
                </a:lnTo>
                <a:lnTo>
                  <a:pt x="253" y="279"/>
                </a:lnTo>
                <a:lnTo>
                  <a:pt x="252" y="279"/>
                </a:lnTo>
                <a:lnTo>
                  <a:pt x="251" y="278"/>
                </a:lnTo>
                <a:lnTo>
                  <a:pt x="251" y="278"/>
                </a:lnTo>
                <a:lnTo>
                  <a:pt x="250" y="276"/>
                </a:lnTo>
                <a:lnTo>
                  <a:pt x="249" y="275"/>
                </a:lnTo>
                <a:lnTo>
                  <a:pt x="248" y="274"/>
                </a:lnTo>
                <a:lnTo>
                  <a:pt x="245" y="272"/>
                </a:lnTo>
                <a:lnTo>
                  <a:pt x="243" y="271"/>
                </a:lnTo>
                <a:lnTo>
                  <a:pt x="242" y="270"/>
                </a:lnTo>
                <a:lnTo>
                  <a:pt x="239" y="267"/>
                </a:lnTo>
                <a:lnTo>
                  <a:pt x="239" y="267"/>
                </a:lnTo>
                <a:lnTo>
                  <a:pt x="238" y="266"/>
                </a:lnTo>
                <a:lnTo>
                  <a:pt x="237" y="266"/>
                </a:lnTo>
                <a:lnTo>
                  <a:pt x="236" y="265"/>
                </a:lnTo>
                <a:lnTo>
                  <a:pt x="236" y="265"/>
                </a:lnTo>
                <a:lnTo>
                  <a:pt x="235" y="265"/>
                </a:lnTo>
                <a:lnTo>
                  <a:pt x="235" y="266"/>
                </a:lnTo>
                <a:lnTo>
                  <a:pt x="235" y="268"/>
                </a:lnTo>
                <a:lnTo>
                  <a:pt x="234" y="270"/>
                </a:lnTo>
                <a:lnTo>
                  <a:pt x="234" y="271"/>
                </a:lnTo>
                <a:lnTo>
                  <a:pt x="233" y="274"/>
                </a:lnTo>
                <a:lnTo>
                  <a:pt x="232" y="276"/>
                </a:lnTo>
                <a:lnTo>
                  <a:pt x="231" y="278"/>
                </a:lnTo>
                <a:lnTo>
                  <a:pt x="231" y="282"/>
                </a:lnTo>
                <a:lnTo>
                  <a:pt x="231" y="283"/>
                </a:lnTo>
                <a:lnTo>
                  <a:pt x="230" y="284"/>
                </a:lnTo>
                <a:lnTo>
                  <a:pt x="230" y="285"/>
                </a:lnTo>
                <a:lnTo>
                  <a:pt x="229" y="286"/>
                </a:lnTo>
                <a:lnTo>
                  <a:pt x="228" y="287"/>
                </a:lnTo>
                <a:lnTo>
                  <a:pt x="228" y="288"/>
                </a:lnTo>
                <a:lnTo>
                  <a:pt x="227" y="288"/>
                </a:lnTo>
                <a:lnTo>
                  <a:pt x="225" y="289"/>
                </a:lnTo>
                <a:lnTo>
                  <a:pt x="220" y="292"/>
                </a:lnTo>
                <a:lnTo>
                  <a:pt x="217" y="293"/>
                </a:lnTo>
                <a:lnTo>
                  <a:pt x="216" y="294"/>
                </a:lnTo>
                <a:lnTo>
                  <a:pt x="214" y="295"/>
                </a:lnTo>
                <a:lnTo>
                  <a:pt x="213" y="296"/>
                </a:lnTo>
                <a:lnTo>
                  <a:pt x="212" y="297"/>
                </a:lnTo>
                <a:lnTo>
                  <a:pt x="212" y="297"/>
                </a:lnTo>
                <a:lnTo>
                  <a:pt x="211" y="298"/>
                </a:lnTo>
                <a:lnTo>
                  <a:pt x="211" y="299"/>
                </a:lnTo>
                <a:lnTo>
                  <a:pt x="211" y="299"/>
                </a:lnTo>
                <a:lnTo>
                  <a:pt x="210" y="301"/>
                </a:lnTo>
                <a:lnTo>
                  <a:pt x="210" y="304"/>
                </a:lnTo>
                <a:lnTo>
                  <a:pt x="209" y="305"/>
                </a:lnTo>
                <a:lnTo>
                  <a:pt x="209" y="306"/>
                </a:lnTo>
                <a:lnTo>
                  <a:pt x="208" y="307"/>
                </a:lnTo>
                <a:lnTo>
                  <a:pt x="208" y="308"/>
                </a:lnTo>
                <a:lnTo>
                  <a:pt x="207" y="308"/>
                </a:lnTo>
                <a:lnTo>
                  <a:pt x="206" y="309"/>
                </a:lnTo>
                <a:lnTo>
                  <a:pt x="205" y="310"/>
                </a:lnTo>
                <a:lnTo>
                  <a:pt x="204" y="311"/>
                </a:lnTo>
                <a:lnTo>
                  <a:pt x="203" y="312"/>
                </a:lnTo>
                <a:lnTo>
                  <a:pt x="202" y="312"/>
                </a:lnTo>
                <a:lnTo>
                  <a:pt x="201" y="313"/>
                </a:lnTo>
                <a:lnTo>
                  <a:pt x="200" y="313"/>
                </a:lnTo>
                <a:lnTo>
                  <a:pt x="199" y="313"/>
                </a:lnTo>
                <a:lnTo>
                  <a:pt x="198" y="313"/>
                </a:lnTo>
                <a:lnTo>
                  <a:pt x="197" y="313"/>
                </a:lnTo>
                <a:lnTo>
                  <a:pt x="197" y="313"/>
                </a:lnTo>
                <a:lnTo>
                  <a:pt x="195" y="313"/>
                </a:lnTo>
                <a:lnTo>
                  <a:pt x="193" y="312"/>
                </a:lnTo>
                <a:lnTo>
                  <a:pt x="188" y="311"/>
                </a:lnTo>
                <a:lnTo>
                  <a:pt x="185" y="310"/>
                </a:lnTo>
                <a:lnTo>
                  <a:pt x="182" y="309"/>
                </a:lnTo>
                <a:lnTo>
                  <a:pt x="179" y="309"/>
                </a:lnTo>
                <a:lnTo>
                  <a:pt x="177" y="309"/>
                </a:lnTo>
                <a:lnTo>
                  <a:pt x="176" y="309"/>
                </a:lnTo>
                <a:lnTo>
                  <a:pt x="174" y="309"/>
                </a:lnTo>
                <a:lnTo>
                  <a:pt x="173" y="309"/>
                </a:lnTo>
                <a:lnTo>
                  <a:pt x="172" y="309"/>
                </a:lnTo>
                <a:lnTo>
                  <a:pt x="171" y="310"/>
                </a:lnTo>
                <a:lnTo>
                  <a:pt x="170" y="310"/>
                </a:lnTo>
                <a:lnTo>
                  <a:pt x="170" y="311"/>
                </a:lnTo>
                <a:lnTo>
                  <a:pt x="169" y="313"/>
                </a:lnTo>
                <a:lnTo>
                  <a:pt x="169" y="314"/>
                </a:lnTo>
                <a:lnTo>
                  <a:pt x="168" y="315"/>
                </a:lnTo>
                <a:lnTo>
                  <a:pt x="168" y="321"/>
                </a:lnTo>
                <a:lnTo>
                  <a:pt x="167" y="323"/>
                </a:lnTo>
                <a:lnTo>
                  <a:pt x="167" y="325"/>
                </a:lnTo>
                <a:lnTo>
                  <a:pt x="167" y="326"/>
                </a:lnTo>
                <a:lnTo>
                  <a:pt x="166" y="327"/>
                </a:lnTo>
                <a:lnTo>
                  <a:pt x="165" y="328"/>
                </a:lnTo>
                <a:lnTo>
                  <a:pt x="165" y="329"/>
                </a:lnTo>
                <a:lnTo>
                  <a:pt x="164" y="330"/>
                </a:lnTo>
                <a:lnTo>
                  <a:pt x="163" y="330"/>
                </a:lnTo>
                <a:lnTo>
                  <a:pt x="160" y="333"/>
                </a:lnTo>
                <a:lnTo>
                  <a:pt x="159" y="333"/>
                </a:lnTo>
                <a:lnTo>
                  <a:pt x="158" y="334"/>
                </a:lnTo>
                <a:lnTo>
                  <a:pt x="157" y="335"/>
                </a:lnTo>
                <a:lnTo>
                  <a:pt x="157" y="336"/>
                </a:lnTo>
                <a:lnTo>
                  <a:pt x="154" y="339"/>
                </a:lnTo>
                <a:lnTo>
                  <a:pt x="153" y="341"/>
                </a:lnTo>
                <a:lnTo>
                  <a:pt x="152" y="342"/>
                </a:lnTo>
                <a:lnTo>
                  <a:pt x="151" y="343"/>
                </a:lnTo>
                <a:lnTo>
                  <a:pt x="149" y="345"/>
                </a:lnTo>
                <a:lnTo>
                  <a:pt x="144" y="348"/>
                </a:lnTo>
                <a:lnTo>
                  <a:pt x="141" y="351"/>
                </a:lnTo>
                <a:lnTo>
                  <a:pt x="140" y="352"/>
                </a:lnTo>
                <a:lnTo>
                  <a:pt x="139" y="352"/>
                </a:lnTo>
                <a:lnTo>
                  <a:pt x="139" y="353"/>
                </a:lnTo>
                <a:lnTo>
                  <a:pt x="137" y="353"/>
                </a:lnTo>
                <a:lnTo>
                  <a:pt x="128" y="353"/>
                </a:lnTo>
                <a:lnTo>
                  <a:pt x="127" y="354"/>
                </a:lnTo>
                <a:lnTo>
                  <a:pt x="124" y="354"/>
                </a:lnTo>
                <a:lnTo>
                  <a:pt x="123" y="354"/>
                </a:lnTo>
                <a:lnTo>
                  <a:pt x="120" y="354"/>
                </a:lnTo>
                <a:lnTo>
                  <a:pt x="118" y="354"/>
                </a:lnTo>
                <a:lnTo>
                  <a:pt x="117" y="355"/>
                </a:lnTo>
                <a:lnTo>
                  <a:pt x="112" y="356"/>
                </a:lnTo>
                <a:lnTo>
                  <a:pt x="111" y="357"/>
                </a:lnTo>
                <a:lnTo>
                  <a:pt x="109" y="357"/>
                </a:lnTo>
                <a:lnTo>
                  <a:pt x="108" y="358"/>
                </a:lnTo>
                <a:lnTo>
                  <a:pt x="107" y="358"/>
                </a:lnTo>
                <a:lnTo>
                  <a:pt x="107" y="358"/>
                </a:lnTo>
                <a:lnTo>
                  <a:pt x="106" y="358"/>
                </a:lnTo>
                <a:lnTo>
                  <a:pt x="105" y="358"/>
                </a:lnTo>
                <a:lnTo>
                  <a:pt x="104" y="358"/>
                </a:lnTo>
                <a:lnTo>
                  <a:pt x="103" y="357"/>
                </a:lnTo>
                <a:lnTo>
                  <a:pt x="102" y="357"/>
                </a:lnTo>
                <a:lnTo>
                  <a:pt x="101" y="356"/>
                </a:lnTo>
                <a:lnTo>
                  <a:pt x="100" y="356"/>
                </a:lnTo>
                <a:lnTo>
                  <a:pt x="99" y="356"/>
                </a:lnTo>
                <a:lnTo>
                  <a:pt x="99" y="355"/>
                </a:lnTo>
                <a:lnTo>
                  <a:pt x="98" y="354"/>
                </a:lnTo>
                <a:lnTo>
                  <a:pt x="98" y="353"/>
                </a:lnTo>
                <a:lnTo>
                  <a:pt x="97" y="352"/>
                </a:lnTo>
                <a:lnTo>
                  <a:pt x="97" y="351"/>
                </a:lnTo>
                <a:lnTo>
                  <a:pt x="96" y="349"/>
                </a:lnTo>
                <a:lnTo>
                  <a:pt x="96" y="347"/>
                </a:lnTo>
                <a:lnTo>
                  <a:pt x="95" y="343"/>
                </a:lnTo>
                <a:lnTo>
                  <a:pt x="95" y="342"/>
                </a:lnTo>
                <a:lnTo>
                  <a:pt x="94" y="341"/>
                </a:lnTo>
                <a:lnTo>
                  <a:pt x="94" y="340"/>
                </a:lnTo>
                <a:lnTo>
                  <a:pt x="93" y="339"/>
                </a:lnTo>
                <a:lnTo>
                  <a:pt x="93" y="339"/>
                </a:lnTo>
                <a:lnTo>
                  <a:pt x="92" y="338"/>
                </a:lnTo>
                <a:lnTo>
                  <a:pt x="91" y="338"/>
                </a:lnTo>
                <a:lnTo>
                  <a:pt x="91" y="338"/>
                </a:lnTo>
                <a:lnTo>
                  <a:pt x="90" y="338"/>
                </a:lnTo>
                <a:lnTo>
                  <a:pt x="89" y="338"/>
                </a:lnTo>
                <a:lnTo>
                  <a:pt x="88" y="339"/>
                </a:lnTo>
                <a:lnTo>
                  <a:pt x="86" y="339"/>
                </a:lnTo>
                <a:lnTo>
                  <a:pt x="85" y="340"/>
                </a:lnTo>
                <a:lnTo>
                  <a:pt x="83" y="341"/>
                </a:lnTo>
                <a:lnTo>
                  <a:pt x="82" y="341"/>
                </a:lnTo>
                <a:lnTo>
                  <a:pt x="81" y="341"/>
                </a:lnTo>
                <a:lnTo>
                  <a:pt x="80" y="341"/>
                </a:lnTo>
                <a:lnTo>
                  <a:pt x="79" y="341"/>
                </a:lnTo>
                <a:lnTo>
                  <a:pt x="79" y="341"/>
                </a:lnTo>
                <a:lnTo>
                  <a:pt x="77" y="341"/>
                </a:lnTo>
                <a:lnTo>
                  <a:pt x="76" y="341"/>
                </a:lnTo>
                <a:lnTo>
                  <a:pt x="73" y="339"/>
                </a:lnTo>
                <a:lnTo>
                  <a:pt x="72" y="339"/>
                </a:lnTo>
                <a:lnTo>
                  <a:pt x="70" y="338"/>
                </a:lnTo>
                <a:lnTo>
                  <a:pt x="69" y="338"/>
                </a:lnTo>
                <a:lnTo>
                  <a:pt x="68" y="339"/>
                </a:lnTo>
                <a:lnTo>
                  <a:pt x="67" y="339"/>
                </a:lnTo>
                <a:lnTo>
                  <a:pt x="66" y="340"/>
                </a:lnTo>
                <a:lnTo>
                  <a:pt x="63" y="341"/>
                </a:lnTo>
                <a:lnTo>
                  <a:pt x="62" y="341"/>
                </a:lnTo>
                <a:lnTo>
                  <a:pt x="61" y="342"/>
                </a:lnTo>
                <a:lnTo>
                  <a:pt x="61" y="342"/>
                </a:lnTo>
                <a:lnTo>
                  <a:pt x="60" y="342"/>
                </a:lnTo>
                <a:lnTo>
                  <a:pt x="59" y="342"/>
                </a:lnTo>
                <a:lnTo>
                  <a:pt x="59" y="341"/>
                </a:lnTo>
                <a:lnTo>
                  <a:pt x="58" y="341"/>
                </a:lnTo>
                <a:lnTo>
                  <a:pt x="57" y="340"/>
                </a:lnTo>
                <a:lnTo>
                  <a:pt x="57" y="340"/>
                </a:lnTo>
                <a:lnTo>
                  <a:pt x="56" y="339"/>
                </a:lnTo>
                <a:lnTo>
                  <a:pt x="56" y="339"/>
                </a:lnTo>
                <a:lnTo>
                  <a:pt x="56" y="339"/>
                </a:lnTo>
                <a:lnTo>
                  <a:pt x="56" y="338"/>
                </a:lnTo>
                <a:lnTo>
                  <a:pt x="56" y="338"/>
                </a:lnTo>
                <a:lnTo>
                  <a:pt x="55" y="336"/>
                </a:lnTo>
                <a:lnTo>
                  <a:pt x="54" y="334"/>
                </a:lnTo>
                <a:lnTo>
                  <a:pt x="53" y="333"/>
                </a:lnTo>
                <a:lnTo>
                  <a:pt x="52" y="332"/>
                </a:lnTo>
                <a:lnTo>
                  <a:pt x="51" y="330"/>
                </a:lnTo>
                <a:lnTo>
                  <a:pt x="50" y="329"/>
                </a:lnTo>
                <a:lnTo>
                  <a:pt x="49" y="328"/>
                </a:lnTo>
                <a:lnTo>
                  <a:pt x="47" y="326"/>
                </a:lnTo>
                <a:lnTo>
                  <a:pt x="45" y="325"/>
                </a:lnTo>
                <a:lnTo>
                  <a:pt x="42" y="323"/>
                </a:lnTo>
                <a:lnTo>
                  <a:pt x="40" y="322"/>
                </a:lnTo>
                <a:lnTo>
                  <a:pt x="39" y="322"/>
                </a:lnTo>
                <a:lnTo>
                  <a:pt x="38" y="320"/>
                </a:lnTo>
                <a:lnTo>
                  <a:pt x="38" y="319"/>
                </a:lnTo>
                <a:lnTo>
                  <a:pt x="37" y="318"/>
                </a:lnTo>
                <a:lnTo>
                  <a:pt x="34" y="313"/>
                </a:lnTo>
                <a:lnTo>
                  <a:pt x="30" y="306"/>
                </a:lnTo>
                <a:lnTo>
                  <a:pt x="30" y="305"/>
                </a:lnTo>
                <a:lnTo>
                  <a:pt x="29" y="303"/>
                </a:lnTo>
                <a:lnTo>
                  <a:pt x="26" y="295"/>
                </a:lnTo>
                <a:lnTo>
                  <a:pt x="25" y="293"/>
                </a:lnTo>
                <a:lnTo>
                  <a:pt x="24" y="291"/>
                </a:lnTo>
                <a:lnTo>
                  <a:pt x="23" y="288"/>
                </a:lnTo>
                <a:lnTo>
                  <a:pt x="21" y="285"/>
                </a:lnTo>
                <a:lnTo>
                  <a:pt x="21" y="284"/>
                </a:lnTo>
                <a:lnTo>
                  <a:pt x="19" y="282"/>
                </a:lnTo>
                <a:lnTo>
                  <a:pt x="18" y="280"/>
                </a:lnTo>
                <a:lnTo>
                  <a:pt x="16" y="278"/>
                </a:lnTo>
                <a:lnTo>
                  <a:pt x="15" y="276"/>
                </a:lnTo>
                <a:lnTo>
                  <a:pt x="14" y="274"/>
                </a:lnTo>
                <a:lnTo>
                  <a:pt x="12" y="268"/>
                </a:lnTo>
                <a:lnTo>
                  <a:pt x="9" y="263"/>
                </a:lnTo>
                <a:lnTo>
                  <a:pt x="8" y="261"/>
                </a:lnTo>
                <a:lnTo>
                  <a:pt x="7" y="258"/>
                </a:lnTo>
                <a:lnTo>
                  <a:pt x="7" y="257"/>
                </a:lnTo>
                <a:lnTo>
                  <a:pt x="6" y="255"/>
                </a:lnTo>
                <a:lnTo>
                  <a:pt x="6" y="251"/>
                </a:lnTo>
                <a:lnTo>
                  <a:pt x="5" y="249"/>
                </a:lnTo>
                <a:lnTo>
                  <a:pt x="5" y="247"/>
                </a:lnTo>
                <a:lnTo>
                  <a:pt x="4" y="243"/>
                </a:lnTo>
                <a:lnTo>
                  <a:pt x="3" y="241"/>
                </a:lnTo>
                <a:lnTo>
                  <a:pt x="2" y="241"/>
                </a:lnTo>
                <a:lnTo>
                  <a:pt x="1" y="238"/>
                </a:lnTo>
                <a:lnTo>
                  <a:pt x="1" y="237"/>
                </a:lnTo>
                <a:lnTo>
                  <a:pt x="0" y="236"/>
                </a:lnTo>
                <a:lnTo>
                  <a:pt x="0" y="235"/>
                </a:lnTo>
                <a:lnTo>
                  <a:pt x="0" y="234"/>
                </a:lnTo>
                <a:lnTo>
                  <a:pt x="0" y="233"/>
                </a:lnTo>
                <a:lnTo>
                  <a:pt x="1" y="231"/>
                </a:lnTo>
                <a:lnTo>
                  <a:pt x="1" y="230"/>
                </a:lnTo>
                <a:lnTo>
                  <a:pt x="1" y="229"/>
                </a:lnTo>
                <a:lnTo>
                  <a:pt x="2" y="228"/>
                </a:lnTo>
                <a:lnTo>
                  <a:pt x="2" y="227"/>
                </a:lnTo>
                <a:lnTo>
                  <a:pt x="3" y="225"/>
                </a:lnTo>
                <a:lnTo>
                  <a:pt x="7" y="220"/>
                </a:lnTo>
                <a:lnTo>
                  <a:pt x="8" y="219"/>
                </a:lnTo>
                <a:lnTo>
                  <a:pt x="8" y="217"/>
                </a:lnTo>
                <a:lnTo>
                  <a:pt x="8" y="216"/>
                </a:lnTo>
                <a:lnTo>
                  <a:pt x="9" y="215"/>
                </a:lnTo>
                <a:lnTo>
                  <a:pt x="9" y="210"/>
                </a:lnTo>
                <a:lnTo>
                  <a:pt x="10" y="209"/>
                </a:lnTo>
                <a:lnTo>
                  <a:pt x="10" y="207"/>
                </a:lnTo>
                <a:lnTo>
                  <a:pt x="11" y="205"/>
                </a:lnTo>
                <a:lnTo>
                  <a:pt x="12" y="203"/>
                </a:lnTo>
                <a:lnTo>
                  <a:pt x="12" y="202"/>
                </a:lnTo>
                <a:lnTo>
                  <a:pt x="13" y="201"/>
                </a:lnTo>
                <a:lnTo>
                  <a:pt x="14" y="200"/>
                </a:lnTo>
                <a:lnTo>
                  <a:pt x="15" y="199"/>
                </a:lnTo>
                <a:lnTo>
                  <a:pt x="16" y="198"/>
                </a:lnTo>
                <a:lnTo>
                  <a:pt x="17" y="197"/>
                </a:lnTo>
                <a:lnTo>
                  <a:pt x="22" y="193"/>
                </a:lnTo>
                <a:lnTo>
                  <a:pt x="25" y="190"/>
                </a:lnTo>
                <a:lnTo>
                  <a:pt x="26" y="189"/>
                </a:lnTo>
                <a:lnTo>
                  <a:pt x="27" y="189"/>
                </a:lnTo>
                <a:lnTo>
                  <a:pt x="29" y="188"/>
                </a:lnTo>
                <a:lnTo>
                  <a:pt x="29" y="188"/>
                </a:lnTo>
                <a:lnTo>
                  <a:pt x="29" y="187"/>
                </a:lnTo>
                <a:lnTo>
                  <a:pt x="30" y="187"/>
                </a:lnTo>
                <a:lnTo>
                  <a:pt x="30" y="186"/>
                </a:lnTo>
                <a:lnTo>
                  <a:pt x="31" y="186"/>
                </a:lnTo>
                <a:lnTo>
                  <a:pt x="31" y="185"/>
                </a:lnTo>
                <a:lnTo>
                  <a:pt x="31" y="182"/>
                </a:lnTo>
                <a:lnTo>
                  <a:pt x="31" y="181"/>
                </a:lnTo>
                <a:lnTo>
                  <a:pt x="31" y="180"/>
                </a:lnTo>
                <a:lnTo>
                  <a:pt x="31" y="178"/>
                </a:lnTo>
                <a:lnTo>
                  <a:pt x="32" y="176"/>
                </a:lnTo>
                <a:lnTo>
                  <a:pt x="33" y="174"/>
                </a:lnTo>
                <a:lnTo>
                  <a:pt x="33" y="172"/>
                </a:lnTo>
                <a:lnTo>
                  <a:pt x="34" y="171"/>
                </a:lnTo>
                <a:lnTo>
                  <a:pt x="35" y="169"/>
                </a:lnTo>
                <a:lnTo>
                  <a:pt x="35" y="168"/>
                </a:lnTo>
                <a:lnTo>
                  <a:pt x="36" y="167"/>
                </a:lnTo>
                <a:lnTo>
                  <a:pt x="37" y="166"/>
                </a:lnTo>
                <a:lnTo>
                  <a:pt x="38" y="165"/>
                </a:lnTo>
                <a:lnTo>
                  <a:pt x="40" y="162"/>
                </a:lnTo>
                <a:lnTo>
                  <a:pt x="41" y="161"/>
                </a:lnTo>
                <a:lnTo>
                  <a:pt x="42" y="160"/>
                </a:lnTo>
                <a:lnTo>
                  <a:pt x="42" y="159"/>
                </a:lnTo>
                <a:lnTo>
                  <a:pt x="43" y="158"/>
                </a:lnTo>
                <a:lnTo>
                  <a:pt x="43" y="157"/>
                </a:lnTo>
                <a:lnTo>
                  <a:pt x="44" y="153"/>
                </a:lnTo>
                <a:lnTo>
                  <a:pt x="44" y="152"/>
                </a:lnTo>
                <a:lnTo>
                  <a:pt x="44" y="150"/>
                </a:lnTo>
                <a:lnTo>
                  <a:pt x="43" y="148"/>
                </a:lnTo>
                <a:lnTo>
                  <a:pt x="43" y="143"/>
                </a:lnTo>
                <a:lnTo>
                  <a:pt x="43" y="141"/>
                </a:lnTo>
                <a:lnTo>
                  <a:pt x="43" y="141"/>
                </a:lnTo>
                <a:lnTo>
                  <a:pt x="43" y="140"/>
                </a:lnTo>
                <a:lnTo>
                  <a:pt x="43" y="139"/>
                </a:lnTo>
                <a:lnTo>
                  <a:pt x="44" y="139"/>
                </a:lnTo>
                <a:lnTo>
                  <a:pt x="44" y="139"/>
                </a:lnTo>
                <a:lnTo>
                  <a:pt x="45" y="138"/>
                </a:lnTo>
                <a:lnTo>
                  <a:pt x="46" y="138"/>
                </a:lnTo>
                <a:lnTo>
                  <a:pt x="49" y="137"/>
                </a:lnTo>
                <a:lnTo>
                  <a:pt x="50" y="137"/>
                </a:lnTo>
                <a:lnTo>
                  <a:pt x="51" y="137"/>
                </a:lnTo>
                <a:lnTo>
                  <a:pt x="52" y="137"/>
                </a:lnTo>
                <a:lnTo>
                  <a:pt x="53" y="137"/>
                </a:lnTo>
                <a:lnTo>
                  <a:pt x="54" y="138"/>
                </a:lnTo>
                <a:lnTo>
                  <a:pt x="57" y="139"/>
                </a:lnTo>
                <a:lnTo>
                  <a:pt x="60" y="140"/>
                </a:lnTo>
                <a:lnTo>
                  <a:pt x="61" y="140"/>
                </a:lnTo>
                <a:lnTo>
                  <a:pt x="64" y="142"/>
                </a:lnTo>
                <a:lnTo>
                  <a:pt x="68" y="144"/>
                </a:lnTo>
                <a:lnTo>
                  <a:pt x="69" y="145"/>
                </a:lnTo>
                <a:lnTo>
                  <a:pt x="71" y="146"/>
                </a:lnTo>
                <a:lnTo>
                  <a:pt x="73" y="147"/>
                </a:lnTo>
                <a:lnTo>
                  <a:pt x="75" y="147"/>
                </a:lnTo>
                <a:lnTo>
                  <a:pt x="76" y="147"/>
                </a:lnTo>
                <a:lnTo>
                  <a:pt x="78" y="147"/>
                </a:lnTo>
                <a:lnTo>
                  <a:pt x="79" y="148"/>
                </a:lnTo>
                <a:lnTo>
                  <a:pt x="80" y="147"/>
                </a:lnTo>
                <a:lnTo>
                  <a:pt x="81" y="147"/>
                </a:lnTo>
                <a:lnTo>
                  <a:pt x="82" y="147"/>
                </a:lnTo>
                <a:lnTo>
                  <a:pt x="83" y="147"/>
                </a:lnTo>
                <a:lnTo>
                  <a:pt x="84" y="146"/>
                </a:lnTo>
                <a:lnTo>
                  <a:pt x="84" y="146"/>
                </a:lnTo>
                <a:lnTo>
                  <a:pt x="85" y="145"/>
                </a:lnTo>
                <a:lnTo>
                  <a:pt x="86" y="145"/>
                </a:lnTo>
                <a:lnTo>
                  <a:pt x="87" y="144"/>
                </a:lnTo>
                <a:lnTo>
                  <a:pt x="87" y="143"/>
                </a:lnTo>
                <a:lnTo>
                  <a:pt x="88" y="142"/>
                </a:lnTo>
                <a:lnTo>
                  <a:pt x="88" y="141"/>
                </a:lnTo>
                <a:lnTo>
                  <a:pt x="89" y="139"/>
                </a:lnTo>
                <a:lnTo>
                  <a:pt x="91" y="132"/>
                </a:lnTo>
                <a:lnTo>
                  <a:pt x="92" y="130"/>
                </a:lnTo>
                <a:lnTo>
                  <a:pt x="93" y="127"/>
                </a:lnTo>
                <a:lnTo>
                  <a:pt x="93" y="126"/>
                </a:lnTo>
                <a:lnTo>
                  <a:pt x="94" y="125"/>
                </a:lnTo>
                <a:lnTo>
                  <a:pt x="94" y="124"/>
                </a:lnTo>
                <a:lnTo>
                  <a:pt x="95" y="123"/>
                </a:lnTo>
                <a:lnTo>
                  <a:pt x="96" y="123"/>
                </a:lnTo>
                <a:lnTo>
                  <a:pt x="97" y="122"/>
                </a:lnTo>
                <a:lnTo>
                  <a:pt x="99" y="121"/>
                </a:lnTo>
                <a:lnTo>
                  <a:pt x="103" y="118"/>
                </a:lnTo>
                <a:lnTo>
                  <a:pt x="104" y="117"/>
                </a:lnTo>
                <a:lnTo>
                  <a:pt x="107" y="115"/>
                </a:lnTo>
                <a:lnTo>
                  <a:pt x="108" y="114"/>
                </a:lnTo>
                <a:lnTo>
                  <a:pt x="110" y="112"/>
                </a:lnTo>
                <a:lnTo>
                  <a:pt x="112" y="111"/>
                </a:lnTo>
                <a:lnTo>
                  <a:pt x="112" y="110"/>
                </a:lnTo>
                <a:lnTo>
                  <a:pt x="113" y="109"/>
                </a:lnTo>
                <a:lnTo>
                  <a:pt x="113" y="109"/>
                </a:lnTo>
                <a:lnTo>
                  <a:pt x="113" y="108"/>
                </a:lnTo>
                <a:lnTo>
                  <a:pt x="114" y="109"/>
                </a:lnTo>
                <a:lnTo>
                  <a:pt x="121" y="111"/>
                </a:lnTo>
                <a:lnTo>
                  <a:pt x="128" y="114"/>
                </a:lnTo>
                <a:lnTo>
                  <a:pt x="131" y="115"/>
                </a:lnTo>
                <a:lnTo>
                  <a:pt x="134" y="116"/>
                </a:lnTo>
                <a:lnTo>
                  <a:pt x="141" y="120"/>
                </a:lnTo>
                <a:lnTo>
                  <a:pt x="146" y="121"/>
                </a:lnTo>
                <a:lnTo>
                  <a:pt x="148" y="122"/>
                </a:lnTo>
                <a:lnTo>
                  <a:pt x="149" y="123"/>
                </a:lnTo>
                <a:lnTo>
                  <a:pt x="150" y="124"/>
                </a:lnTo>
                <a:lnTo>
                  <a:pt x="152" y="125"/>
                </a:lnTo>
                <a:lnTo>
                  <a:pt x="154" y="127"/>
                </a:lnTo>
                <a:lnTo>
                  <a:pt x="155" y="128"/>
                </a:lnTo>
                <a:lnTo>
                  <a:pt x="156" y="128"/>
                </a:lnTo>
                <a:lnTo>
                  <a:pt x="157" y="129"/>
                </a:lnTo>
                <a:lnTo>
                  <a:pt x="158" y="129"/>
                </a:lnTo>
                <a:lnTo>
                  <a:pt x="160" y="130"/>
                </a:lnTo>
                <a:lnTo>
                  <a:pt x="164" y="130"/>
                </a:lnTo>
                <a:lnTo>
                  <a:pt x="165" y="130"/>
                </a:lnTo>
                <a:lnTo>
                  <a:pt x="172" y="131"/>
                </a:lnTo>
                <a:lnTo>
                  <a:pt x="174" y="132"/>
                </a:lnTo>
                <a:lnTo>
                  <a:pt x="176" y="132"/>
                </a:lnTo>
                <a:lnTo>
                  <a:pt x="178" y="132"/>
                </a:lnTo>
                <a:lnTo>
                  <a:pt x="179" y="132"/>
                </a:lnTo>
                <a:lnTo>
                  <a:pt x="181" y="132"/>
                </a:lnTo>
                <a:lnTo>
                  <a:pt x="182" y="131"/>
                </a:lnTo>
                <a:lnTo>
                  <a:pt x="183" y="131"/>
                </a:lnTo>
                <a:lnTo>
                  <a:pt x="184" y="130"/>
                </a:lnTo>
                <a:lnTo>
                  <a:pt x="185" y="130"/>
                </a:lnTo>
                <a:lnTo>
                  <a:pt x="186" y="129"/>
                </a:lnTo>
                <a:lnTo>
                  <a:pt x="187" y="128"/>
                </a:lnTo>
                <a:lnTo>
                  <a:pt x="188" y="127"/>
                </a:lnTo>
                <a:lnTo>
                  <a:pt x="189" y="125"/>
                </a:lnTo>
                <a:lnTo>
                  <a:pt x="190" y="123"/>
                </a:lnTo>
                <a:lnTo>
                  <a:pt x="192" y="116"/>
                </a:lnTo>
                <a:lnTo>
                  <a:pt x="193" y="114"/>
                </a:lnTo>
                <a:lnTo>
                  <a:pt x="195" y="111"/>
                </a:lnTo>
                <a:lnTo>
                  <a:pt x="197" y="107"/>
                </a:lnTo>
                <a:lnTo>
                  <a:pt x="198" y="105"/>
                </a:lnTo>
                <a:lnTo>
                  <a:pt x="199" y="104"/>
                </a:lnTo>
                <a:lnTo>
                  <a:pt x="200" y="103"/>
                </a:lnTo>
                <a:lnTo>
                  <a:pt x="201" y="103"/>
                </a:lnTo>
                <a:lnTo>
                  <a:pt x="201" y="102"/>
                </a:lnTo>
                <a:lnTo>
                  <a:pt x="202" y="102"/>
                </a:lnTo>
                <a:lnTo>
                  <a:pt x="203" y="101"/>
                </a:lnTo>
                <a:lnTo>
                  <a:pt x="204" y="101"/>
                </a:lnTo>
                <a:lnTo>
                  <a:pt x="205" y="101"/>
                </a:lnTo>
                <a:lnTo>
                  <a:pt x="211" y="100"/>
                </a:lnTo>
                <a:lnTo>
                  <a:pt x="217" y="98"/>
                </a:lnTo>
                <a:lnTo>
                  <a:pt x="219" y="98"/>
                </a:lnTo>
                <a:lnTo>
                  <a:pt x="220" y="98"/>
                </a:lnTo>
                <a:lnTo>
                  <a:pt x="222" y="98"/>
                </a:lnTo>
                <a:lnTo>
                  <a:pt x="226" y="99"/>
                </a:lnTo>
                <a:lnTo>
                  <a:pt x="227" y="99"/>
                </a:lnTo>
                <a:lnTo>
                  <a:pt x="228" y="99"/>
                </a:lnTo>
                <a:lnTo>
                  <a:pt x="232" y="99"/>
                </a:lnTo>
                <a:lnTo>
                  <a:pt x="233" y="99"/>
                </a:lnTo>
                <a:lnTo>
                  <a:pt x="235" y="99"/>
                </a:lnTo>
                <a:lnTo>
                  <a:pt x="237" y="100"/>
                </a:lnTo>
                <a:lnTo>
                  <a:pt x="240" y="100"/>
                </a:lnTo>
                <a:lnTo>
                  <a:pt x="248" y="103"/>
                </a:lnTo>
                <a:lnTo>
                  <a:pt x="250" y="103"/>
                </a:lnTo>
                <a:lnTo>
                  <a:pt x="252" y="103"/>
                </a:lnTo>
                <a:lnTo>
                  <a:pt x="253" y="103"/>
                </a:lnTo>
                <a:lnTo>
                  <a:pt x="255" y="104"/>
                </a:lnTo>
                <a:lnTo>
                  <a:pt x="256" y="103"/>
                </a:lnTo>
                <a:lnTo>
                  <a:pt x="258" y="103"/>
                </a:lnTo>
                <a:lnTo>
                  <a:pt x="259" y="103"/>
                </a:lnTo>
                <a:lnTo>
                  <a:pt x="261" y="103"/>
                </a:lnTo>
                <a:lnTo>
                  <a:pt x="263" y="102"/>
                </a:lnTo>
                <a:lnTo>
                  <a:pt x="264" y="102"/>
                </a:lnTo>
                <a:lnTo>
                  <a:pt x="266" y="101"/>
                </a:lnTo>
                <a:lnTo>
                  <a:pt x="267" y="100"/>
                </a:lnTo>
                <a:lnTo>
                  <a:pt x="267" y="100"/>
                </a:lnTo>
                <a:lnTo>
                  <a:pt x="268" y="99"/>
                </a:lnTo>
                <a:lnTo>
                  <a:pt x="269" y="98"/>
                </a:lnTo>
                <a:lnTo>
                  <a:pt x="269" y="98"/>
                </a:lnTo>
                <a:lnTo>
                  <a:pt x="269" y="97"/>
                </a:lnTo>
                <a:lnTo>
                  <a:pt x="270" y="96"/>
                </a:lnTo>
                <a:lnTo>
                  <a:pt x="270" y="95"/>
                </a:lnTo>
                <a:lnTo>
                  <a:pt x="270" y="94"/>
                </a:lnTo>
                <a:lnTo>
                  <a:pt x="270" y="93"/>
                </a:lnTo>
                <a:lnTo>
                  <a:pt x="271" y="91"/>
                </a:lnTo>
                <a:lnTo>
                  <a:pt x="271" y="85"/>
                </a:lnTo>
                <a:lnTo>
                  <a:pt x="271" y="78"/>
                </a:lnTo>
                <a:lnTo>
                  <a:pt x="271" y="77"/>
                </a:lnTo>
                <a:lnTo>
                  <a:pt x="271" y="73"/>
                </a:lnTo>
                <a:lnTo>
                  <a:pt x="271" y="70"/>
                </a:lnTo>
                <a:lnTo>
                  <a:pt x="270" y="69"/>
                </a:lnTo>
                <a:lnTo>
                  <a:pt x="271" y="67"/>
                </a:lnTo>
                <a:lnTo>
                  <a:pt x="271" y="65"/>
                </a:lnTo>
                <a:lnTo>
                  <a:pt x="271" y="64"/>
                </a:lnTo>
                <a:lnTo>
                  <a:pt x="275" y="56"/>
                </a:lnTo>
                <a:lnTo>
                  <a:pt x="275" y="54"/>
                </a:lnTo>
                <a:lnTo>
                  <a:pt x="276" y="52"/>
                </a:lnTo>
                <a:lnTo>
                  <a:pt x="276" y="49"/>
                </a:lnTo>
                <a:lnTo>
                  <a:pt x="277" y="46"/>
                </a:lnTo>
                <a:lnTo>
                  <a:pt x="277" y="39"/>
                </a:lnTo>
                <a:lnTo>
                  <a:pt x="277" y="37"/>
                </a:lnTo>
                <a:lnTo>
                  <a:pt x="277" y="36"/>
                </a:lnTo>
                <a:lnTo>
                  <a:pt x="277" y="35"/>
                </a:lnTo>
                <a:lnTo>
                  <a:pt x="277" y="34"/>
                </a:lnTo>
                <a:lnTo>
                  <a:pt x="276" y="33"/>
                </a:lnTo>
                <a:lnTo>
                  <a:pt x="276" y="32"/>
                </a:lnTo>
                <a:lnTo>
                  <a:pt x="275" y="31"/>
                </a:lnTo>
                <a:lnTo>
                  <a:pt x="275" y="30"/>
                </a:lnTo>
                <a:lnTo>
                  <a:pt x="274" y="29"/>
                </a:lnTo>
                <a:lnTo>
                  <a:pt x="274" y="29"/>
                </a:lnTo>
                <a:lnTo>
                  <a:pt x="273" y="28"/>
                </a:lnTo>
                <a:lnTo>
                  <a:pt x="272" y="28"/>
                </a:lnTo>
                <a:lnTo>
                  <a:pt x="271" y="27"/>
                </a:lnTo>
                <a:lnTo>
                  <a:pt x="268" y="26"/>
                </a:lnTo>
                <a:lnTo>
                  <a:pt x="267" y="26"/>
                </a:lnTo>
                <a:lnTo>
                  <a:pt x="266" y="25"/>
                </a:lnTo>
                <a:lnTo>
                  <a:pt x="265" y="25"/>
                </a:lnTo>
                <a:lnTo>
                  <a:pt x="264" y="24"/>
                </a:lnTo>
                <a:lnTo>
                  <a:pt x="263" y="23"/>
                </a:lnTo>
                <a:lnTo>
                  <a:pt x="263" y="22"/>
                </a:lnTo>
                <a:lnTo>
                  <a:pt x="262" y="22"/>
                </a:lnTo>
                <a:lnTo>
                  <a:pt x="262" y="21"/>
                </a:lnTo>
                <a:lnTo>
                  <a:pt x="262" y="20"/>
                </a:lnTo>
                <a:lnTo>
                  <a:pt x="262" y="19"/>
                </a:lnTo>
                <a:lnTo>
                  <a:pt x="262" y="19"/>
                </a:lnTo>
                <a:lnTo>
                  <a:pt x="262" y="18"/>
                </a:lnTo>
                <a:lnTo>
                  <a:pt x="263" y="17"/>
                </a:lnTo>
                <a:lnTo>
                  <a:pt x="263" y="15"/>
                </a:lnTo>
                <a:lnTo>
                  <a:pt x="264" y="14"/>
                </a:lnTo>
                <a:lnTo>
                  <a:pt x="265" y="13"/>
                </a:lnTo>
                <a:lnTo>
                  <a:pt x="265" y="12"/>
                </a:lnTo>
                <a:lnTo>
                  <a:pt x="266" y="11"/>
                </a:lnTo>
                <a:lnTo>
                  <a:pt x="268" y="10"/>
                </a:lnTo>
                <a:lnTo>
                  <a:pt x="269" y="8"/>
                </a:lnTo>
                <a:lnTo>
                  <a:pt x="275" y="4"/>
                </a:lnTo>
                <a:lnTo>
                  <a:pt x="278" y="2"/>
                </a:lnTo>
                <a:lnTo>
                  <a:pt x="279" y="1"/>
                </a:lnTo>
                <a:lnTo>
                  <a:pt x="280" y="0"/>
                </a:lnTo>
                <a:lnTo>
                  <a:pt x="280" y="0"/>
                </a:lnTo>
                <a:close/>
              </a:path>
            </a:pathLst>
          </a:custGeom>
          <a:solidFill>
            <a:srgbClr val="296AA2"/>
          </a:solidFill>
          <a:ln w="26988">
            <a:solidFill>
              <a:srgbClr val="FFFFF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339" name="Freeform 275">
            <a:extLst>
              <a:ext uri="{FF2B5EF4-FFF2-40B4-BE49-F238E27FC236}">
                <a16:creationId xmlns:a16="http://schemas.microsoft.com/office/drawing/2014/main" id="{55BFCC1E-30CC-4BB3-B627-EED3DD624F72}"/>
              </a:ext>
            </a:extLst>
          </p:cNvPr>
          <p:cNvSpPr>
            <a:spLocks/>
          </p:cNvSpPr>
          <p:nvPr/>
        </p:nvSpPr>
        <p:spPr bwMode="auto">
          <a:xfrm>
            <a:off x="8669720" y="1684990"/>
            <a:ext cx="629770" cy="488123"/>
          </a:xfrm>
          <a:custGeom>
            <a:avLst/>
            <a:gdLst>
              <a:gd name="T0" fmla="*/ 240 w 618"/>
              <a:gd name="T1" fmla="*/ 22 h 479"/>
              <a:gd name="T2" fmla="*/ 288 w 618"/>
              <a:gd name="T3" fmla="*/ 18 h 479"/>
              <a:gd name="T4" fmla="*/ 313 w 618"/>
              <a:gd name="T5" fmla="*/ 64 h 479"/>
              <a:gd name="T6" fmla="*/ 349 w 618"/>
              <a:gd name="T7" fmla="*/ 58 h 479"/>
              <a:gd name="T8" fmla="*/ 371 w 618"/>
              <a:gd name="T9" fmla="*/ 86 h 479"/>
              <a:gd name="T10" fmla="*/ 373 w 618"/>
              <a:gd name="T11" fmla="*/ 111 h 479"/>
              <a:gd name="T12" fmla="*/ 401 w 618"/>
              <a:gd name="T13" fmla="*/ 87 h 479"/>
              <a:gd name="T14" fmla="*/ 439 w 618"/>
              <a:gd name="T15" fmla="*/ 87 h 479"/>
              <a:gd name="T16" fmla="*/ 460 w 618"/>
              <a:gd name="T17" fmla="*/ 85 h 479"/>
              <a:gd name="T18" fmla="*/ 488 w 618"/>
              <a:gd name="T19" fmla="*/ 72 h 479"/>
              <a:gd name="T20" fmla="*/ 532 w 618"/>
              <a:gd name="T21" fmla="*/ 97 h 479"/>
              <a:gd name="T22" fmla="*/ 543 w 618"/>
              <a:gd name="T23" fmla="*/ 135 h 479"/>
              <a:gd name="T24" fmla="*/ 520 w 618"/>
              <a:gd name="T25" fmla="*/ 176 h 479"/>
              <a:gd name="T26" fmla="*/ 493 w 618"/>
              <a:gd name="T27" fmla="*/ 189 h 479"/>
              <a:gd name="T28" fmla="*/ 466 w 618"/>
              <a:gd name="T29" fmla="*/ 208 h 479"/>
              <a:gd name="T30" fmla="*/ 456 w 618"/>
              <a:gd name="T31" fmla="*/ 222 h 479"/>
              <a:gd name="T32" fmla="*/ 475 w 618"/>
              <a:gd name="T33" fmla="*/ 244 h 479"/>
              <a:gd name="T34" fmla="*/ 500 w 618"/>
              <a:gd name="T35" fmla="*/ 259 h 479"/>
              <a:gd name="T36" fmla="*/ 526 w 618"/>
              <a:gd name="T37" fmla="*/ 276 h 479"/>
              <a:gd name="T38" fmla="*/ 556 w 618"/>
              <a:gd name="T39" fmla="*/ 299 h 479"/>
              <a:gd name="T40" fmla="*/ 601 w 618"/>
              <a:gd name="T41" fmla="*/ 354 h 479"/>
              <a:gd name="T42" fmla="*/ 617 w 618"/>
              <a:gd name="T43" fmla="*/ 406 h 479"/>
              <a:gd name="T44" fmla="*/ 590 w 618"/>
              <a:gd name="T45" fmla="*/ 401 h 479"/>
              <a:gd name="T46" fmla="*/ 571 w 618"/>
              <a:gd name="T47" fmla="*/ 413 h 479"/>
              <a:gd name="T48" fmla="*/ 527 w 618"/>
              <a:gd name="T49" fmla="*/ 441 h 479"/>
              <a:gd name="T50" fmla="*/ 511 w 618"/>
              <a:gd name="T51" fmla="*/ 464 h 479"/>
              <a:gd name="T52" fmla="*/ 503 w 618"/>
              <a:gd name="T53" fmla="*/ 477 h 479"/>
              <a:gd name="T54" fmla="*/ 470 w 618"/>
              <a:gd name="T55" fmla="*/ 477 h 479"/>
              <a:gd name="T56" fmla="*/ 429 w 618"/>
              <a:gd name="T57" fmla="*/ 462 h 479"/>
              <a:gd name="T58" fmla="*/ 394 w 618"/>
              <a:gd name="T59" fmla="*/ 436 h 479"/>
              <a:gd name="T60" fmla="*/ 369 w 618"/>
              <a:gd name="T61" fmla="*/ 409 h 479"/>
              <a:gd name="T62" fmla="*/ 324 w 618"/>
              <a:gd name="T63" fmla="*/ 410 h 479"/>
              <a:gd name="T64" fmla="*/ 296 w 618"/>
              <a:gd name="T65" fmla="*/ 419 h 479"/>
              <a:gd name="T66" fmla="*/ 280 w 618"/>
              <a:gd name="T67" fmla="*/ 396 h 479"/>
              <a:gd name="T68" fmla="*/ 256 w 618"/>
              <a:gd name="T69" fmla="*/ 420 h 479"/>
              <a:gd name="T70" fmla="*/ 219 w 618"/>
              <a:gd name="T71" fmla="*/ 422 h 479"/>
              <a:gd name="T72" fmla="*/ 192 w 618"/>
              <a:gd name="T73" fmla="*/ 416 h 479"/>
              <a:gd name="T74" fmla="*/ 166 w 618"/>
              <a:gd name="T75" fmla="*/ 435 h 479"/>
              <a:gd name="T76" fmla="*/ 138 w 618"/>
              <a:gd name="T77" fmla="*/ 441 h 479"/>
              <a:gd name="T78" fmla="*/ 126 w 618"/>
              <a:gd name="T79" fmla="*/ 422 h 479"/>
              <a:gd name="T80" fmla="*/ 105 w 618"/>
              <a:gd name="T81" fmla="*/ 404 h 479"/>
              <a:gd name="T82" fmla="*/ 117 w 618"/>
              <a:gd name="T83" fmla="*/ 373 h 479"/>
              <a:gd name="T84" fmla="*/ 110 w 618"/>
              <a:gd name="T85" fmla="*/ 330 h 479"/>
              <a:gd name="T86" fmla="*/ 84 w 618"/>
              <a:gd name="T87" fmla="*/ 322 h 479"/>
              <a:gd name="T88" fmla="*/ 44 w 618"/>
              <a:gd name="T89" fmla="*/ 318 h 479"/>
              <a:gd name="T90" fmla="*/ 30 w 618"/>
              <a:gd name="T91" fmla="*/ 293 h 479"/>
              <a:gd name="T92" fmla="*/ 6 w 618"/>
              <a:gd name="T93" fmla="*/ 281 h 479"/>
              <a:gd name="T94" fmla="*/ 7 w 618"/>
              <a:gd name="T95" fmla="*/ 258 h 479"/>
              <a:gd name="T96" fmla="*/ 14 w 618"/>
              <a:gd name="T97" fmla="*/ 223 h 479"/>
              <a:gd name="T98" fmla="*/ 3 w 618"/>
              <a:gd name="T99" fmla="*/ 184 h 479"/>
              <a:gd name="T100" fmla="*/ 33 w 618"/>
              <a:gd name="T101" fmla="*/ 181 h 479"/>
              <a:gd name="T102" fmla="*/ 62 w 618"/>
              <a:gd name="T103" fmla="*/ 171 h 479"/>
              <a:gd name="T104" fmla="*/ 92 w 618"/>
              <a:gd name="T105" fmla="*/ 177 h 479"/>
              <a:gd name="T106" fmla="*/ 114 w 618"/>
              <a:gd name="T107" fmla="*/ 191 h 479"/>
              <a:gd name="T108" fmla="*/ 136 w 618"/>
              <a:gd name="T109" fmla="*/ 189 h 479"/>
              <a:gd name="T110" fmla="*/ 151 w 618"/>
              <a:gd name="T111" fmla="*/ 159 h 479"/>
              <a:gd name="T112" fmla="*/ 172 w 618"/>
              <a:gd name="T113" fmla="*/ 171 h 479"/>
              <a:gd name="T114" fmla="*/ 204 w 618"/>
              <a:gd name="T115" fmla="*/ 171 h 479"/>
              <a:gd name="T116" fmla="*/ 202 w 618"/>
              <a:gd name="T117" fmla="*/ 145 h 479"/>
              <a:gd name="T118" fmla="*/ 197 w 618"/>
              <a:gd name="T119" fmla="*/ 104 h 479"/>
              <a:gd name="T120" fmla="*/ 187 w 618"/>
              <a:gd name="T121" fmla="*/ 42 h 479"/>
              <a:gd name="T122" fmla="*/ 174 w 618"/>
              <a:gd name="T123" fmla="*/ 0 h 4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618" h="479">
                <a:moveTo>
                  <a:pt x="180" y="0"/>
                </a:moveTo>
                <a:lnTo>
                  <a:pt x="182" y="0"/>
                </a:lnTo>
                <a:lnTo>
                  <a:pt x="190" y="1"/>
                </a:lnTo>
                <a:lnTo>
                  <a:pt x="194" y="1"/>
                </a:lnTo>
                <a:lnTo>
                  <a:pt x="197" y="2"/>
                </a:lnTo>
                <a:lnTo>
                  <a:pt x="200" y="3"/>
                </a:lnTo>
                <a:lnTo>
                  <a:pt x="203" y="4"/>
                </a:lnTo>
                <a:lnTo>
                  <a:pt x="204" y="4"/>
                </a:lnTo>
                <a:lnTo>
                  <a:pt x="206" y="5"/>
                </a:lnTo>
                <a:lnTo>
                  <a:pt x="207" y="5"/>
                </a:lnTo>
                <a:lnTo>
                  <a:pt x="212" y="8"/>
                </a:lnTo>
                <a:lnTo>
                  <a:pt x="216" y="10"/>
                </a:lnTo>
                <a:lnTo>
                  <a:pt x="219" y="11"/>
                </a:lnTo>
                <a:lnTo>
                  <a:pt x="226" y="14"/>
                </a:lnTo>
                <a:lnTo>
                  <a:pt x="228" y="15"/>
                </a:lnTo>
                <a:lnTo>
                  <a:pt x="230" y="16"/>
                </a:lnTo>
                <a:lnTo>
                  <a:pt x="232" y="17"/>
                </a:lnTo>
                <a:lnTo>
                  <a:pt x="234" y="18"/>
                </a:lnTo>
                <a:lnTo>
                  <a:pt x="235" y="19"/>
                </a:lnTo>
                <a:lnTo>
                  <a:pt x="240" y="22"/>
                </a:lnTo>
                <a:lnTo>
                  <a:pt x="241" y="23"/>
                </a:lnTo>
                <a:lnTo>
                  <a:pt x="242" y="24"/>
                </a:lnTo>
                <a:lnTo>
                  <a:pt x="244" y="24"/>
                </a:lnTo>
                <a:lnTo>
                  <a:pt x="245" y="25"/>
                </a:lnTo>
                <a:lnTo>
                  <a:pt x="247" y="25"/>
                </a:lnTo>
                <a:lnTo>
                  <a:pt x="248" y="25"/>
                </a:lnTo>
                <a:lnTo>
                  <a:pt x="250" y="26"/>
                </a:lnTo>
                <a:lnTo>
                  <a:pt x="251" y="26"/>
                </a:lnTo>
                <a:lnTo>
                  <a:pt x="256" y="26"/>
                </a:lnTo>
                <a:lnTo>
                  <a:pt x="258" y="26"/>
                </a:lnTo>
                <a:lnTo>
                  <a:pt x="260" y="26"/>
                </a:lnTo>
                <a:lnTo>
                  <a:pt x="261" y="25"/>
                </a:lnTo>
                <a:lnTo>
                  <a:pt x="264" y="25"/>
                </a:lnTo>
                <a:lnTo>
                  <a:pt x="274" y="22"/>
                </a:lnTo>
                <a:lnTo>
                  <a:pt x="277" y="21"/>
                </a:lnTo>
                <a:lnTo>
                  <a:pt x="282" y="19"/>
                </a:lnTo>
                <a:lnTo>
                  <a:pt x="284" y="19"/>
                </a:lnTo>
                <a:lnTo>
                  <a:pt x="285" y="18"/>
                </a:lnTo>
                <a:lnTo>
                  <a:pt x="287" y="18"/>
                </a:lnTo>
                <a:lnTo>
                  <a:pt x="288" y="18"/>
                </a:lnTo>
                <a:lnTo>
                  <a:pt x="289" y="18"/>
                </a:lnTo>
                <a:lnTo>
                  <a:pt x="290" y="19"/>
                </a:lnTo>
                <a:lnTo>
                  <a:pt x="291" y="19"/>
                </a:lnTo>
                <a:lnTo>
                  <a:pt x="292" y="20"/>
                </a:lnTo>
                <a:lnTo>
                  <a:pt x="293" y="20"/>
                </a:lnTo>
                <a:lnTo>
                  <a:pt x="294" y="22"/>
                </a:lnTo>
                <a:lnTo>
                  <a:pt x="295" y="23"/>
                </a:lnTo>
                <a:lnTo>
                  <a:pt x="296" y="25"/>
                </a:lnTo>
                <a:lnTo>
                  <a:pt x="297" y="26"/>
                </a:lnTo>
                <a:lnTo>
                  <a:pt x="297" y="27"/>
                </a:lnTo>
                <a:lnTo>
                  <a:pt x="299" y="34"/>
                </a:lnTo>
                <a:lnTo>
                  <a:pt x="300" y="36"/>
                </a:lnTo>
                <a:lnTo>
                  <a:pt x="302" y="40"/>
                </a:lnTo>
                <a:lnTo>
                  <a:pt x="306" y="48"/>
                </a:lnTo>
                <a:lnTo>
                  <a:pt x="308" y="52"/>
                </a:lnTo>
                <a:lnTo>
                  <a:pt x="310" y="58"/>
                </a:lnTo>
                <a:lnTo>
                  <a:pt x="311" y="60"/>
                </a:lnTo>
                <a:lnTo>
                  <a:pt x="312" y="62"/>
                </a:lnTo>
                <a:lnTo>
                  <a:pt x="313" y="64"/>
                </a:lnTo>
                <a:lnTo>
                  <a:pt x="313" y="64"/>
                </a:lnTo>
                <a:lnTo>
                  <a:pt x="314" y="65"/>
                </a:lnTo>
                <a:lnTo>
                  <a:pt x="314" y="65"/>
                </a:lnTo>
                <a:lnTo>
                  <a:pt x="315" y="66"/>
                </a:lnTo>
                <a:lnTo>
                  <a:pt x="316" y="66"/>
                </a:lnTo>
                <a:lnTo>
                  <a:pt x="317" y="66"/>
                </a:lnTo>
                <a:lnTo>
                  <a:pt x="317" y="67"/>
                </a:lnTo>
                <a:lnTo>
                  <a:pt x="318" y="67"/>
                </a:lnTo>
                <a:lnTo>
                  <a:pt x="319" y="67"/>
                </a:lnTo>
                <a:lnTo>
                  <a:pt x="320" y="67"/>
                </a:lnTo>
                <a:lnTo>
                  <a:pt x="321" y="67"/>
                </a:lnTo>
                <a:lnTo>
                  <a:pt x="322" y="67"/>
                </a:lnTo>
                <a:lnTo>
                  <a:pt x="324" y="66"/>
                </a:lnTo>
                <a:lnTo>
                  <a:pt x="327" y="65"/>
                </a:lnTo>
                <a:lnTo>
                  <a:pt x="334" y="63"/>
                </a:lnTo>
                <a:lnTo>
                  <a:pt x="337" y="62"/>
                </a:lnTo>
                <a:lnTo>
                  <a:pt x="341" y="60"/>
                </a:lnTo>
                <a:lnTo>
                  <a:pt x="343" y="60"/>
                </a:lnTo>
                <a:lnTo>
                  <a:pt x="345" y="59"/>
                </a:lnTo>
                <a:lnTo>
                  <a:pt x="347" y="58"/>
                </a:lnTo>
                <a:lnTo>
                  <a:pt x="349" y="58"/>
                </a:lnTo>
                <a:lnTo>
                  <a:pt x="350" y="58"/>
                </a:lnTo>
                <a:lnTo>
                  <a:pt x="352" y="58"/>
                </a:lnTo>
                <a:lnTo>
                  <a:pt x="354" y="58"/>
                </a:lnTo>
                <a:lnTo>
                  <a:pt x="355" y="58"/>
                </a:lnTo>
                <a:lnTo>
                  <a:pt x="357" y="59"/>
                </a:lnTo>
                <a:lnTo>
                  <a:pt x="359" y="60"/>
                </a:lnTo>
                <a:lnTo>
                  <a:pt x="360" y="61"/>
                </a:lnTo>
                <a:lnTo>
                  <a:pt x="362" y="62"/>
                </a:lnTo>
                <a:lnTo>
                  <a:pt x="363" y="63"/>
                </a:lnTo>
                <a:lnTo>
                  <a:pt x="364" y="64"/>
                </a:lnTo>
                <a:lnTo>
                  <a:pt x="364" y="65"/>
                </a:lnTo>
                <a:lnTo>
                  <a:pt x="365" y="66"/>
                </a:lnTo>
                <a:lnTo>
                  <a:pt x="366" y="68"/>
                </a:lnTo>
                <a:lnTo>
                  <a:pt x="367" y="69"/>
                </a:lnTo>
                <a:lnTo>
                  <a:pt x="367" y="71"/>
                </a:lnTo>
                <a:lnTo>
                  <a:pt x="369" y="74"/>
                </a:lnTo>
                <a:lnTo>
                  <a:pt x="369" y="76"/>
                </a:lnTo>
                <a:lnTo>
                  <a:pt x="370" y="79"/>
                </a:lnTo>
                <a:lnTo>
                  <a:pt x="371" y="82"/>
                </a:lnTo>
                <a:lnTo>
                  <a:pt x="371" y="86"/>
                </a:lnTo>
                <a:lnTo>
                  <a:pt x="373" y="91"/>
                </a:lnTo>
                <a:lnTo>
                  <a:pt x="373" y="93"/>
                </a:lnTo>
                <a:lnTo>
                  <a:pt x="373" y="94"/>
                </a:lnTo>
                <a:lnTo>
                  <a:pt x="373" y="95"/>
                </a:lnTo>
                <a:lnTo>
                  <a:pt x="373" y="96"/>
                </a:lnTo>
                <a:lnTo>
                  <a:pt x="373" y="96"/>
                </a:lnTo>
                <a:lnTo>
                  <a:pt x="372" y="97"/>
                </a:lnTo>
                <a:lnTo>
                  <a:pt x="372" y="98"/>
                </a:lnTo>
                <a:lnTo>
                  <a:pt x="370" y="102"/>
                </a:lnTo>
                <a:lnTo>
                  <a:pt x="369" y="104"/>
                </a:lnTo>
                <a:lnTo>
                  <a:pt x="369" y="105"/>
                </a:lnTo>
                <a:lnTo>
                  <a:pt x="369" y="106"/>
                </a:lnTo>
                <a:lnTo>
                  <a:pt x="369" y="106"/>
                </a:lnTo>
                <a:lnTo>
                  <a:pt x="369" y="107"/>
                </a:lnTo>
                <a:lnTo>
                  <a:pt x="369" y="108"/>
                </a:lnTo>
                <a:lnTo>
                  <a:pt x="370" y="109"/>
                </a:lnTo>
                <a:lnTo>
                  <a:pt x="370" y="110"/>
                </a:lnTo>
                <a:lnTo>
                  <a:pt x="371" y="110"/>
                </a:lnTo>
                <a:lnTo>
                  <a:pt x="372" y="111"/>
                </a:lnTo>
                <a:lnTo>
                  <a:pt x="373" y="111"/>
                </a:lnTo>
                <a:lnTo>
                  <a:pt x="375" y="112"/>
                </a:lnTo>
                <a:lnTo>
                  <a:pt x="376" y="112"/>
                </a:lnTo>
                <a:lnTo>
                  <a:pt x="377" y="113"/>
                </a:lnTo>
                <a:lnTo>
                  <a:pt x="379" y="113"/>
                </a:lnTo>
                <a:lnTo>
                  <a:pt x="380" y="112"/>
                </a:lnTo>
                <a:lnTo>
                  <a:pt x="381" y="112"/>
                </a:lnTo>
                <a:lnTo>
                  <a:pt x="383" y="111"/>
                </a:lnTo>
                <a:lnTo>
                  <a:pt x="385" y="110"/>
                </a:lnTo>
                <a:lnTo>
                  <a:pt x="388" y="107"/>
                </a:lnTo>
                <a:lnTo>
                  <a:pt x="389" y="107"/>
                </a:lnTo>
                <a:lnTo>
                  <a:pt x="390" y="106"/>
                </a:lnTo>
                <a:lnTo>
                  <a:pt x="391" y="105"/>
                </a:lnTo>
                <a:lnTo>
                  <a:pt x="391" y="105"/>
                </a:lnTo>
                <a:lnTo>
                  <a:pt x="392" y="104"/>
                </a:lnTo>
                <a:lnTo>
                  <a:pt x="392" y="103"/>
                </a:lnTo>
                <a:lnTo>
                  <a:pt x="394" y="101"/>
                </a:lnTo>
                <a:lnTo>
                  <a:pt x="396" y="95"/>
                </a:lnTo>
                <a:lnTo>
                  <a:pt x="398" y="92"/>
                </a:lnTo>
                <a:lnTo>
                  <a:pt x="399" y="90"/>
                </a:lnTo>
                <a:lnTo>
                  <a:pt x="401" y="87"/>
                </a:lnTo>
                <a:lnTo>
                  <a:pt x="403" y="85"/>
                </a:lnTo>
                <a:lnTo>
                  <a:pt x="405" y="83"/>
                </a:lnTo>
                <a:lnTo>
                  <a:pt x="407" y="81"/>
                </a:lnTo>
                <a:lnTo>
                  <a:pt x="409" y="80"/>
                </a:lnTo>
                <a:lnTo>
                  <a:pt x="410" y="79"/>
                </a:lnTo>
                <a:lnTo>
                  <a:pt x="411" y="78"/>
                </a:lnTo>
                <a:lnTo>
                  <a:pt x="413" y="77"/>
                </a:lnTo>
                <a:lnTo>
                  <a:pt x="414" y="77"/>
                </a:lnTo>
                <a:lnTo>
                  <a:pt x="415" y="77"/>
                </a:lnTo>
                <a:lnTo>
                  <a:pt x="417" y="77"/>
                </a:lnTo>
                <a:lnTo>
                  <a:pt x="419" y="77"/>
                </a:lnTo>
                <a:lnTo>
                  <a:pt x="421" y="77"/>
                </a:lnTo>
                <a:lnTo>
                  <a:pt x="422" y="78"/>
                </a:lnTo>
                <a:lnTo>
                  <a:pt x="424" y="78"/>
                </a:lnTo>
                <a:lnTo>
                  <a:pt x="430" y="81"/>
                </a:lnTo>
                <a:lnTo>
                  <a:pt x="432" y="82"/>
                </a:lnTo>
                <a:lnTo>
                  <a:pt x="433" y="83"/>
                </a:lnTo>
                <a:lnTo>
                  <a:pt x="435" y="84"/>
                </a:lnTo>
                <a:lnTo>
                  <a:pt x="437" y="86"/>
                </a:lnTo>
                <a:lnTo>
                  <a:pt x="439" y="87"/>
                </a:lnTo>
                <a:lnTo>
                  <a:pt x="443" y="91"/>
                </a:lnTo>
                <a:lnTo>
                  <a:pt x="444" y="91"/>
                </a:lnTo>
                <a:lnTo>
                  <a:pt x="445" y="92"/>
                </a:lnTo>
                <a:lnTo>
                  <a:pt x="446" y="93"/>
                </a:lnTo>
                <a:lnTo>
                  <a:pt x="447" y="93"/>
                </a:lnTo>
                <a:lnTo>
                  <a:pt x="448" y="93"/>
                </a:lnTo>
                <a:lnTo>
                  <a:pt x="449" y="93"/>
                </a:lnTo>
                <a:lnTo>
                  <a:pt x="450" y="93"/>
                </a:lnTo>
                <a:lnTo>
                  <a:pt x="451" y="93"/>
                </a:lnTo>
                <a:lnTo>
                  <a:pt x="452" y="93"/>
                </a:lnTo>
                <a:lnTo>
                  <a:pt x="453" y="92"/>
                </a:lnTo>
                <a:lnTo>
                  <a:pt x="454" y="92"/>
                </a:lnTo>
                <a:lnTo>
                  <a:pt x="455" y="91"/>
                </a:lnTo>
                <a:lnTo>
                  <a:pt x="456" y="91"/>
                </a:lnTo>
                <a:lnTo>
                  <a:pt x="457" y="90"/>
                </a:lnTo>
                <a:lnTo>
                  <a:pt x="458" y="89"/>
                </a:lnTo>
                <a:lnTo>
                  <a:pt x="458" y="89"/>
                </a:lnTo>
                <a:lnTo>
                  <a:pt x="459" y="88"/>
                </a:lnTo>
                <a:lnTo>
                  <a:pt x="459" y="87"/>
                </a:lnTo>
                <a:lnTo>
                  <a:pt x="460" y="85"/>
                </a:lnTo>
                <a:lnTo>
                  <a:pt x="462" y="81"/>
                </a:lnTo>
                <a:lnTo>
                  <a:pt x="463" y="78"/>
                </a:lnTo>
                <a:lnTo>
                  <a:pt x="464" y="76"/>
                </a:lnTo>
                <a:lnTo>
                  <a:pt x="465" y="75"/>
                </a:lnTo>
                <a:lnTo>
                  <a:pt x="466" y="74"/>
                </a:lnTo>
                <a:lnTo>
                  <a:pt x="466" y="73"/>
                </a:lnTo>
                <a:lnTo>
                  <a:pt x="467" y="72"/>
                </a:lnTo>
                <a:lnTo>
                  <a:pt x="468" y="72"/>
                </a:lnTo>
                <a:lnTo>
                  <a:pt x="469" y="71"/>
                </a:lnTo>
                <a:lnTo>
                  <a:pt x="469" y="71"/>
                </a:lnTo>
                <a:lnTo>
                  <a:pt x="470" y="71"/>
                </a:lnTo>
                <a:lnTo>
                  <a:pt x="471" y="70"/>
                </a:lnTo>
                <a:lnTo>
                  <a:pt x="473" y="70"/>
                </a:lnTo>
                <a:lnTo>
                  <a:pt x="474" y="70"/>
                </a:lnTo>
                <a:lnTo>
                  <a:pt x="476" y="70"/>
                </a:lnTo>
                <a:lnTo>
                  <a:pt x="478" y="70"/>
                </a:lnTo>
                <a:lnTo>
                  <a:pt x="480" y="70"/>
                </a:lnTo>
                <a:lnTo>
                  <a:pt x="482" y="70"/>
                </a:lnTo>
                <a:lnTo>
                  <a:pt x="483" y="71"/>
                </a:lnTo>
                <a:lnTo>
                  <a:pt x="488" y="72"/>
                </a:lnTo>
                <a:lnTo>
                  <a:pt x="490" y="72"/>
                </a:lnTo>
                <a:lnTo>
                  <a:pt x="491" y="72"/>
                </a:lnTo>
                <a:lnTo>
                  <a:pt x="493" y="72"/>
                </a:lnTo>
                <a:lnTo>
                  <a:pt x="495" y="73"/>
                </a:lnTo>
                <a:lnTo>
                  <a:pt x="500" y="73"/>
                </a:lnTo>
                <a:lnTo>
                  <a:pt x="502" y="73"/>
                </a:lnTo>
                <a:lnTo>
                  <a:pt x="504" y="73"/>
                </a:lnTo>
                <a:lnTo>
                  <a:pt x="505" y="73"/>
                </a:lnTo>
                <a:lnTo>
                  <a:pt x="507" y="74"/>
                </a:lnTo>
                <a:lnTo>
                  <a:pt x="508" y="74"/>
                </a:lnTo>
                <a:lnTo>
                  <a:pt x="510" y="75"/>
                </a:lnTo>
                <a:lnTo>
                  <a:pt x="511" y="76"/>
                </a:lnTo>
                <a:lnTo>
                  <a:pt x="513" y="77"/>
                </a:lnTo>
                <a:lnTo>
                  <a:pt x="516" y="80"/>
                </a:lnTo>
                <a:lnTo>
                  <a:pt x="519" y="83"/>
                </a:lnTo>
                <a:lnTo>
                  <a:pt x="520" y="84"/>
                </a:lnTo>
                <a:lnTo>
                  <a:pt x="523" y="86"/>
                </a:lnTo>
                <a:lnTo>
                  <a:pt x="526" y="89"/>
                </a:lnTo>
                <a:lnTo>
                  <a:pt x="530" y="94"/>
                </a:lnTo>
                <a:lnTo>
                  <a:pt x="532" y="97"/>
                </a:lnTo>
                <a:lnTo>
                  <a:pt x="534" y="99"/>
                </a:lnTo>
                <a:lnTo>
                  <a:pt x="539" y="103"/>
                </a:lnTo>
                <a:lnTo>
                  <a:pt x="543" y="107"/>
                </a:lnTo>
                <a:lnTo>
                  <a:pt x="545" y="109"/>
                </a:lnTo>
                <a:lnTo>
                  <a:pt x="547" y="112"/>
                </a:lnTo>
                <a:lnTo>
                  <a:pt x="548" y="114"/>
                </a:lnTo>
                <a:lnTo>
                  <a:pt x="550" y="116"/>
                </a:lnTo>
                <a:lnTo>
                  <a:pt x="550" y="118"/>
                </a:lnTo>
                <a:lnTo>
                  <a:pt x="551" y="120"/>
                </a:lnTo>
                <a:lnTo>
                  <a:pt x="551" y="122"/>
                </a:lnTo>
                <a:lnTo>
                  <a:pt x="551" y="123"/>
                </a:lnTo>
                <a:lnTo>
                  <a:pt x="551" y="123"/>
                </a:lnTo>
                <a:lnTo>
                  <a:pt x="551" y="125"/>
                </a:lnTo>
                <a:lnTo>
                  <a:pt x="551" y="126"/>
                </a:lnTo>
                <a:lnTo>
                  <a:pt x="550" y="127"/>
                </a:lnTo>
                <a:lnTo>
                  <a:pt x="550" y="128"/>
                </a:lnTo>
                <a:lnTo>
                  <a:pt x="549" y="129"/>
                </a:lnTo>
                <a:lnTo>
                  <a:pt x="547" y="131"/>
                </a:lnTo>
                <a:lnTo>
                  <a:pt x="544" y="134"/>
                </a:lnTo>
                <a:lnTo>
                  <a:pt x="543" y="135"/>
                </a:lnTo>
                <a:lnTo>
                  <a:pt x="543" y="136"/>
                </a:lnTo>
                <a:lnTo>
                  <a:pt x="542" y="137"/>
                </a:lnTo>
                <a:lnTo>
                  <a:pt x="541" y="139"/>
                </a:lnTo>
                <a:lnTo>
                  <a:pt x="540" y="143"/>
                </a:lnTo>
                <a:lnTo>
                  <a:pt x="539" y="145"/>
                </a:lnTo>
                <a:lnTo>
                  <a:pt x="538" y="147"/>
                </a:lnTo>
                <a:lnTo>
                  <a:pt x="536" y="150"/>
                </a:lnTo>
                <a:lnTo>
                  <a:pt x="536" y="152"/>
                </a:lnTo>
                <a:lnTo>
                  <a:pt x="535" y="153"/>
                </a:lnTo>
                <a:lnTo>
                  <a:pt x="535" y="157"/>
                </a:lnTo>
                <a:lnTo>
                  <a:pt x="534" y="158"/>
                </a:lnTo>
                <a:lnTo>
                  <a:pt x="534" y="160"/>
                </a:lnTo>
                <a:lnTo>
                  <a:pt x="533" y="162"/>
                </a:lnTo>
                <a:lnTo>
                  <a:pt x="532" y="164"/>
                </a:lnTo>
                <a:lnTo>
                  <a:pt x="530" y="166"/>
                </a:lnTo>
                <a:lnTo>
                  <a:pt x="529" y="167"/>
                </a:lnTo>
                <a:lnTo>
                  <a:pt x="524" y="173"/>
                </a:lnTo>
                <a:lnTo>
                  <a:pt x="522" y="175"/>
                </a:lnTo>
                <a:lnTo>
                  <a:pt x="521" y="176"/>
                </a:lnTo>
                <a:lnTo>
                  <a:pt x="520" y="176"/>
                </a:lnTo>
                <a:lnTo>
                  <a:pt x="519" y="177"/>
                </a:lnTo>
                <a:lnTo>
                  <a:pt x="518" y="178"/>
                </a:lnTo>
                <a:lnTo>
                  <a:pt x="517" y="178"/>
                </a:lnTo>
                <a:lnTo>
                  <a:pt x="516" y="178"/>
                </a:lnTo>
                <a:lnTo>
                  <a:pt x="514" y="179"/>
                </a:lnTo>
                <a:lnTo>
                  <a:pt x="513" y="179"/>
                </a:lnTo>
                <a:lnTo>
                  <a:pt x="511" y="179"/>
                </a:lnTo>
                <a:lnTo>
                  <a:pt x="508" y="178"/>
                </a:lnTo>
                <a:lnTo>
                  <a:pt x="506" y="178"/>
                </a:lnTo>
                <a:lnTo>
                  <a:pt x="505" y="178"/>
                </a:lnTo>
                <a:lnTo>
                  <a:pt x="505" y="178"/>
                </a:lnTo>
                <a:lnTo>
                  <a:pt x="504" y="179"/>
                </a:lnTo>
                <a:lnTo>
                  <a:pt x="503" y="179"/>
                </a:lnTo>
                <a:lnTo>
                  <a:pt x="502" y="179"/>
                </a:lnTo>
                <a:lnTo>
                  <a:pt x="501" y="180"/>
                </a:lnTo>
                <a:lnTo>
                  <a:pt x="501" y="181"/>
                </a:lnTo>
                <a:lnTo>
                  <a:pt x="499" y="183"/>
                </a:lnTo>
                <a:lnTo>
                  <a:pt x="495" y="187"/>
                </a:lnTo>
                <a:lnTo>
                  <a:pt x="494" y="188"/>
                </a:lnTo>
                <a:lnTo>
                  <a:pt x="493" y="189"/>
                </a:lnTo>
                <a:lnTo>
                  <a:pt x="491" y="190"/>
                </a:lnTo>
                <a:lnTo>
                  <a:pt x="490" y="190"/>
                </a:lnTo>
                <a:lnTo>
                  <a:pt x="489" y="191"/>
                </a:lnTo>
                <a:lnTo>
                  <a:pt x="486" y="192"/>
                </a:lnTo>
                <a:lnTo>
                  <a:pt x="485" y="192"/>
                </a:lnTo>
                <a:lnTo>
                  <a:pt x="484" y="192"/>
                </a:lnTo>
                <a:lnTo>
                  <a:pt x="482" y="194"/>
                </a:lnTo>
                <a:lnTo>
                  <a:pt x="479" y="195"/>
                </a:lnTo>
                <a:lnTo>
                  <a:pt x="478" y="196"/>
                </a:lnTo>
                <a:lnTo>
                  <a:pt x="477" y="197"/>
                </a:lnTo>
                <a:lnTo>
                  <a:pt x="477" y="197"/>
                </a:lnTo>
                <a:lnTo>
                  <a:pt x="475" y="199"/>
                </a:lnTo>
                <a:lnTo>
                  <a:pt x="474" y="200"/>
                </a:lnTo>
                <a:lnTo>
                  <a:pt x="473" y="201"/>
                </a:lnTo>
                <a:lnTo>
                  <a:pt x="470" y="203"/>
                </a:lnTo>
                <a:lnTo>
                  <a:pt x="470" y="203"/>
                </a:lnTo>
                <a:lnTo>
                  <a:pt x="469" y="204"/>
                </a:lnTo>
                <a:lnTo>
                  <a:pt x="467" y="206"/>
                </a:lnTo>
                <a:lnTo>
                  <a:pt x="466" y="207"/>
                </a:lnTo>
                <a:lnTo>
                  <a:pt x="466" y="208"/>
                </a:lnTo>
                <a:lnTo>
                  <a:pt x="466" y="209"/>
                </a:lnTo>
                <a:lnTo>
                  <a:pt x="466" y="211"/>
                </a:lnTo>
                <a:lnTo>
                  <a:pt x="465" y="212"/>
                </a:lnTo>
                <a:lnTo>
                  <a:pt x="465" y="213"/>
                </a:lnTo>
                <a:lnTo>
                  <a:pt x="465" y="213"/>
                </a:lnTo>
                <a:lnTo>
                  <a:pt x="464" y="214"/>
                </a:lnTo>
                <a:lnTo>
                  <a:pt x="463" y="214"/>
                </a:lnTo>
                <a:lnTo>
                  <a:pt x="463" y="214"/>
                </a:lnTo>
                <a:lnTo>
                  <a:pt x="461" y="215"/>
                </a:lnTo>
                <a:lnTo>
                  <a:pt x="460" y="215"/>
                </a:lnTo>
                <a:lnTo>
                  <a:pt x="460" y="215"/>
                </a:lnTo>
                <a:lnTo>
                  <a:pt x="459" y="215"/>
                </a:lnTo>
                <a:lnTo>
                  <a:pt x="458" y="216"/>
                </a:lnTo>
                <a:lnTo>
                  <a:pt x="458" y="216"/>
                </a:lnTo>
                <a:lnTo>
                  <a:pt x="457" y="217"/>
                </a:lnTo>
                <a:lnTo>
                  <a:pt x="457" y="218"/>
                </a:lnTo>
                <a:lnTo>
                  <a:pt x="456" y="219"/>
                </a:lnTo>
                <a:lnTo>
                  <a:pt x="456" y="220"/>
                </a:lnTo>
                <a:lnTo>
                  <a:pt x="456" y="221"/>
                </a:lnTo>
                <a:lnTo>
                  <a:pt x="456" y="222"/>
                </a:lnTo>
                <a:lnTo>
                  <a:pt x="456" y="223"/>
                </a:lnTo>
                <a:lnTo>
                  <a:pt x="456" y="224"/>
                </a:lnTo>
                <a:lnTo>
                  <a:pt x="456" y="225"/>
                </a:lnTo>
                <a:lnTo>
                  <a:pt x="456" y="226"/>
                </a:lnTo>
                <a:lnTo>
                  <a:pt x="457" y="228"/>
                </a:lnTo>
                <a:lnTo>
                  <a:pt x="459" y="232"/>
                </a:lnTo>
                <a:lnTo>
                  <a:pt x="460" y="234"/>
                </a:lnTo>
                <a:lnTo>
                  <a:pt x="461" y="236"/>
                </a:lnTo>
                <a:lnTo>
                  <a:pt x="462" y="236"/>
                </a:lnTo>
                <a:lnTo>
                  <a:pt x="463" y="237"/>
                </a:lnTo>
                <a:lnTo>
                  <a:pt x="463" y="237"/>
                </a:lnTo>
                <a:lnTo>
                  <a:pt x="464" y="238"/>
                </a:lnTo>
                <a:lnTo>
                  <a:pt x="465" y="238"/>
                </a:lnTo>
                <a:lnTo>
                  <a:pt x="468" y="239"/>
                </a:lnTo>
                <a:lnTo>
                  <a:pt x="469" y="239"/>
                </a:lnTo>
                <a:lnTo>
                  <a:pt x="470" y="240"/>
                </a:lnTo>
                <a:lnTo>
                  <a:pt x="471" y="241"/>
                </a:lnTo>
                <a:lnTo>
                  <a:pt x="473" y="242"/>
                </a:lnTo>
                <a:lnTo>
                  <a:pt x="474" y="243"/>
                </a:lnTo>
                <a:lnTo>
                  <a:pt x="475" y="244"/>
                </a:lnTo>
                <a:lnTo>
                  <a:pt x="477" y="248"/>
                </a:lnTo>
                <a:lnTo>
                  <a:pt x="478" y="249"/>
                </a:lnTo>
                <a:lnTo>
                  <a:pt x="480" y="251"/>
                </a:lnTo>
                <a:lnTo>
                  <a:pt x="481" y="252"/>
                </a:lnTo>
                <a:lnTo>
                  <a:pt x="482" y="254"/>
                </a:lnTo>
                <a:lnTo>
                  <a:pt x="484" y="257"/>
                </a:lnTo>
                <a:lnTo>
                  <a:pt x="485" y="258"/>
                </a:lnTo>
                <a:lnTo>
                  <a:pt x="486" y="259"/>
                </a:lnTo>
                <a:lnTo>
                  <a:pt x="487" y="260"/>
                </a:lnTo>
                <a:lnTo>
                  <a:pt x="488" y="261"/>
                </a:lnTo>
                <a:lnTo>
                  <a:pt x="489" y="262"/>
                </a:lnTo>
                <a:lnTo>
                  <a:pt x="489" y="262"/>
                </a:lnTo>
                <a:lnTo>
                  <a:pt x="490" y="262"/>
                </a:lnTo>
                <a:lnTo>
                  <a:pt x="491" y="262"/>
                </a:lnTo>
                <a:lnTo>
                  <a:pt x="492" y="262"/>
                </a:lnTo>
                <a:lnTo>
                  <a:pt x="493" y="262"/>
                </a:lnTo>
                <a:lnTo>
                  <a:pt x="494" y="262"/>
                </a:lnTo>
                <a:lnTo>
                  <a:pt x="498" y="260"/>
                </a:lnTo>
                <a:lnTo>
                  <a:pt x="499" y="259"/>
                </a:lnTo>
                <a:lnTo>
                  <a:pt x="500" y="259"/>
                </a:lnTo>
                <a:lnTo>
                  <a:pt x="502" y="259"/>
                </a:lnTo>
                <a:lnTo>
                  <a:pt x="503" y="258"/>
                </a:lnTo>
                <a:lnTo>
                  <a:pt x="505" y="258"/>
                </a:lnTo>
                <a:lnTo>
                  <a:pt x="507" y="258"/>
                </a:lnTo>
                <a:lnTo>
                  <a:pt x="509" y="258"/>
                </a:lnTo>
                <a:lnTo>
                  <a:pt x="511" y="258"/>
                </a:lnTo>
                <a:lnTo>
                  <a:pt x="513" y="258"/>
                </a:lnTo>
                <a:lnTo>
                  <a:pt x="515" y="259"/>
                </a:lnTo>
                <a:lnTo>
                  <a:pt x="516" y="259"/>
                </a:lnTo>
                <a:lnTo>
                  <a:pt x="517" y="260"/>
                </a:lnTo>
                <a:lnTo>
                  <a:pt x="519" y="260"/>
                </a:lnTo>
                <a:lnTo>
                  <a:pt x="520" y="261"/>
                </a:lnTo>
                <a:lnTo>
                  <a:pt x="520" y="261"/>
                </a:lnTo>
                <a:lnTo>
                  <a:pt x="521" y="262"/>
                </a:lnTo>
                <a:lnTo>
                  <a:pt x="522" y="263"/>
                </a:lnTo>
                <a:lnTo>
                  <a:pt x="523" y="265"/>
                </a:lnTo>
                <a:lnTo>
                  <a:pt x="524" y="267"/>
                </a:lnTo>
                <a:lnTo>
                  <a:pt x="524" y="269"/>
                </a:lnTo>
                <a:lnTo>
                  <a:pt x="525" y="274"/>
                </a:lnTo>
                <a:lnTo>
                  <a:pt x="526" y="276"/>
                </a:lnTo>
                <a:lnTo>
                  <a:pt x="527" y="278"/>
                </a:lnTo>
                <a:lnTo>
                  <a:pt x="528" y="280"/>
                </a:lnTo>
                <a:lnTo>
                  <a:pt x="529" y="282"/>
                </a:lnTo>
                <a:lnTo>
                  <a:pt x="530" y="284"/>
                </a:lnTo>
                <a:lnTo>
                  <a:pt x="531" y="286"/>
                </a:lnTo>
                <a:lnTo>
                  <a:pt x="532" y="287"/>
                </a:lnTo>
                <a:lnTo>
                  <a:pt x="533" y="289"/>
                </a:lnTo>
                <a:lnTo>
                  <a:pt x="535" y="290"/>
                </a:lnTo>
                <a:lnTo>
                  <a:pt x="536" y="291"/>
                </a:lnTo>
                <a:lnTo>
                  <a:pt x="538" y="292"/>
                </a:lnTo>
                <a:lnTo>
                  <a:pt x="539" y="293"/>
                </a:lnTo>
                <a:lnTo>
                  <a:pt x="541" y="293"/>
                </a:lnTo>
                <a:lnTo>
                  <a:pt x="542" y="294"/>
                </a:lnTo>
                <a:lnTo>
                  <a:pt x="546" y="294"/>
                </a:lnTo>
                <a:lnTo>
                  <a:pt x="548" y="295"/>
                </a:lnTo>
                <a:lnTo>
                  <a:pt x="550" y="295"/>
                </a:lnTo>
                <a:lnTo>
                  <a:pt x="551" y="296"/>
                </a:lnTo>
                <a:lnTo>
                  <a:pt x="553" y="297"/>
                </a:lnTo>
                <a:lnTo>
                  <a:pt x="554" y="298"/>
                </a:lnTo>
                <a:lnTo>
                  <a:pt x="556" y="299"/>
                </a:lnTo>
                <a:lnTo>
                  <a:pt x="557" y="301"/>
                </a:lnTo>
                <a:lnTo>
                  <a:pt x="559" y="304"/>
                </a:lnTo>
                <a:lnTo>
                  <a:pt x="563" y="308"/>
                </a:lnTo>
                <a:lnTo>
                  <a:pt x="565" y="311"/>
                </a:lnTo>
                <a:lnTo>
                  <a:pt x="567" y="313"/>
                </a:lnTo>
                <a:lnTo>
                  <a:pt x="570" y="318"/>
                </a:lnTo>
                <a:lnTo>
                  <a:pt x="573" y="323"/>
                </a:lnTo>
                <a:lnTo>
                  <a:pt x="575" y="327"/>
                </a:lnTo>
                <a:lnTo>
                  <a:pt x="578" y="330"/>
                </a:lnTo>
                <a:lnTo>
                  <a:pt x="579" y="331"/>
                </a:lnTo>
                <a:lnTo>
                  <a:pt x="580" y="333"/>
                </a:lnTo>
                <a:lnTo>
                  <a:pt x="584" y="337"/>
                </a:lnTo>
                <a:lnTo>
                  <a:pt x="589" y="343"/>
                </a:lnTo>
                <a:lnTo>
                  <a:pt x="591" y="345"/>
                </a:lnTo>
                <a:lnTo>
                  <a:pt x="592" y="346"/>
                </a:lnTo>
                <a:lnTo>
                  <a:pt x="594" y="347"/>
                </a:lnTo>
                <a:lnTo>
                  <a:pt x="598" y="351"/>
                </a:lnTo>
                <a:lnTo>
                  <a:pt x="599" y="352"/>
                </a:lnTo>
                <a:lnTo>
                  <a:pt x="600" y="353"/>
                </a:lnTo>
                <a:lnTo>
                  <a:pt x="601" y="354"/>
                </a:lnTo>
                <a:lnTo>
                  <a:pt x="602" y="356"/>
                </a:lnTo>
                <a:lnTo>
                  <a:pt x="603" y="357"/>
                </a:lnTo>
                <a:lnTo>
                  <a:pt x="604" y="359"/>
                </a:lnTo>
                <a:lnTo>
                  <a:pt x="605" y="361"/>
                </a:lnTo>
                <a:lnTo>
                  <a:pt x="606" y="363"/>
                </a:lnTo>
                <a:lnTo>
                  <a:pt x="607" y="365"/>
                </a:lnTo>
                <a:lnTo>
                  <a:pt x="607" y="368"/>
                </a:lnTo>
                <a:lnTo>
                  <a:pt x="607" y="370"/>
                </a:lnTo>
                <a:lnTo>
                  <a:pt x="608" y="376"/>
                </a:lnTo>
                <a:lnTo>
                  <a:pt x="608" y="380"/>
                </a:lnTo>
                <a:lnTo>
                  <a:pt x="609" y="383"/>
                </a:lnTo>
                <a:lnTo>
                  <a:pt x="609" y="387"/>
                </a:lnTo>
                <a:lnTo>
                  <a:pt x="610" y="390"/>
                </a:lnTo>
                <a:lnTo>
                  <a:pt x="610" y="392"/>
                </a:lnTo>
                <a:lnTo>
                  <a:pt x="611" y="394"/>
                </a:lnTo>
                <a:lnTo>
                  <a:pt x="611" y="395"/>
                </a:lnTo>
                <a:lnTo>
                  <a:pt x="612" y="397"/>
                </a:lnTo>
                <a:lnTo>
                  <a:pt x="613" y="400"/>
                </a:lnTo>
                <a:lnTo>
                  <a:pt x="616" y="405"/>
                </a:lnTo>
                <a:lnTo>
                  <a:pt x="617" y="406"/>
                </a:lnTo>
                <a:lnTo>
                  <a:pt x="617" y="407"/>
                </a:lnTo>
                <a:lnTo>
                  <a:pt x="618" y="409"/>
                </a:lnTo>
                <a:lnTo>
                  <a:pt x="618" y="410"/>
                </a:lnTo>
                <a:lnTo>
                  <a:pt x="618" y="411"/>
                </a:lnTo>
                <a:lnTo>
                  <a:pt x="618" y="411"/>
                </a:lnTo>
                <a:lnTo>
                  <a:pt x="618" y="411"/>
                </a:lnTo>
                <a:lnTo>
                  <a:pt x="618" y="411"/>
                </a:lnTo>
                <a:lnTo>
                  <a:pt x="617" y="412"/>
                </a:lnTo>
                <a:lnTo>
                  <a:pt x="617" y="412"/>
                </a:lnTo>
                <a:lnTo>
                  <a:pt x="616" y="412"/>
                </a:lnTo>
                <a:lnTo>
                  <a:pt x="615" y="412"/>
                </a:lnTo>
                <a:lnTo>
                  <a:pt x="613" y="411"/>
                </a:lnTo>
                <a:lnTo>
                  <a:pt x="611" y="411"/>
                </a:lnTo>
                <a:lnTo>
                  <a:pt x="609" y="410"/>
                </a:lnTo>
                <a:lnTo>
                  <a:pt x="602" y="407"/>
                </a:lnTo>
                <a:lnTo>
                  <a:pt x="599" y="406"/>
                </a:lnTo>
                <a:lnTo>
                  <a:pt x="597" y="405"/>
                </a:lnTo>
                <a:lnTo>
                  <a:pt x="594" y="403"/>
                </a:lnTo>
                <a:lnTo>
                  <a:pt x="591" y="401"/>
                </a:lnTo>
                <a:lnTo>
                  <a:pt x="590" y="401"/>
                </a:lnTo>
                <a:lnTo>
                  <a:pt x="588" y="400"/>
                </a:lnTo>
                <a:lnTo>
                  <a:pt x="587" y="399"/>
                </a:lnTo>
                <a:lnTo>
                  <a:pt x="586" y="399"/>
                </a:lnTo>
                <a:lnTo>
                  <a:pt x="585" y="398"/>
                </a:lnTo>
                <a:lnTo>
                  <a:pt x="584" y="398"/>
                </a:lnTo>
                <a:lnTo>
                  <a:pt x="583" y="398"/>
                </a:lnTo>
                <a:lnTo>
                  <a:pt x="582" y="398"/>
                </a:lnTo>
                <a:lnTo>
                  <a:pt x="581" y="398"/>
                </a:lnTo>
                <a:lnTo>
                  <a:pt x="581" y="399"/>
                </a:lnTo>
                <a:lnTo>
                  <a:pt x="580" y="399"/>
                </a:lnTo>
                <a:lnTo>
                  <a:pt x="579" y="399"/>
                </a:lnTo>
                <a:lnTo>
                  <a:pt x="578" y="400"/>
                </a:lnTo>
                <a:lnTo>
                  <a:pt x="578" y="401"/>
                </a:lnTo>
                <a:lnTo>
                  <a:pt x="577" y="402"/>
                </a:lnTo>
                <a:lnTo>
                  <a:pt x="576" y="402"/>
                </a:lnTo>
                <a:lnTo>
                  <a:pt x="576" y="404"/>
                </a:lnTo>
                <a:lnTo>
                  <a:pt x="573" y="409"/>
                </a:lnTo>
                <a:lnTo>
                  <a:pt x="572" y="411"/>
                </a:lnTo>
                <a:lnTo>
                  <a:pt x="572" y="412"/>
                </a:lnTo>
                <a:lnTo>
                  <a:pt x="571" y="413"/>
                </a:lnTo>
                <a:lnTo>
                  <a:pt x="570" y="415"/>
                </a:lnTo>
                <a:lnTo>
                  <a:pt x="568" y="416"/>
                </a:lnTo>
                <a:lnTo>
                  <a:pt x="567" y="417"/>
                </a:lnTo>
                <a:lnTo>
                  <a:pt x="565" y="419"/>
                </a:lnTo>
                <a:lnTo>
                  <a:pt x="563" y="420"/>
                </a:lnTo>
                <a:lnTo>
                  <a:pt x="561" y="421"/>
                </a:lnTo>
                <a:lnTo>
                  <a:pt x="558" y="422"/>
                </a:lnTo>
                <a:lnTo>
                  <a:pt x="555" y="424"/>
                </a:lnTo>
                <a:lnTo>
                  <a:pt x="554" y="424"/>
                </a:lnTo>
                <a:lnTo>
                  <a:pt x="553" y="426"/>
                </a:lnTo>
                <a:lnTo>
                  <a:pt x="552" y="426"/>
                </a:lnTo>
                <a:lnTo>
                  <a:pt x="548" y="428"/>
                </a:lnTo>
                <a:lnTo>
                  <a:pt x="544" y="430"/>
                </a:lnTo>
                <a:lnTo>
                  <a:pt x="541" y="431"/>
                </a:lnTo>
                <a:lnTo>
                  <a:pt x="540" y="432"/>
                </a:lnTo>
                <a:lnTo>
                  <a:pt x="538" y="433"/>
                </a:lnTo>
                <a:lnTo>
                  <a:pt x="534" y="436"/>
                </a:lnTo>
                <a:lnTo>
                  <a:pt x="532" y="438"/>
                </a:lnTo>
                <a:lnTo>
                  <a:pt x="530" y="439"/>
                </a:lnTo>
                <a:lnTo>
                  <a:pt x="527" y="441"/>
                </a:lnTo>
                <a:lnTo>
                  <a:pt x="525" y="442"/>
                </a:lnTo>
                <a:lnTo>
                  <a:pt x="524" y="443"/>
                </a:lnTo>
                <a:lnTo>
                  <a:pt x="523" y="444"/>
                </a:lnTo>
                <a:lnTo>
                  <a:pt x="522" y="445"/>
                </a:lnTo>
                <a:lnTo>
                  <a:pt x="521" y="446"/>
                </a:lnTo>
                <a:lnTo>
                  <a:pt x="521" y="447"/>
                </a:lnTo>
                <a:lnTo>
                  <a:pt x="520" y="448"/>
                </a:lnTo>
                <a:lnTo>
                  <a:pt x="520" y="449"/>
                </a:lnTo>
                <a:lnTo>
                  <a:pt x="520" y="450"/>
                </a:lnTo>
                <a:lnTo>
                  <a:pt x="520" y="454"/>
                </a:lnTo>
                <a:lnTo>
                  <a:pt x="520" y="455"/>
                </a:lnTo>
                <a:lnTo>
                  <a:pt x="519" y="456"/>
                </a:lnTo>
                <a:lnTo>
                  <a:pt x="519" y="456"/>
                </a:lnTo>
                <a:lnTo>
                  <a:pt x="519" y="457"/>
                </a:lnTo>
                <a:lnTo>
                  <a:pt x="518" y="458"/>
                </a:lnTo>
                <a:lnTo>
                  <a:pt x="517" y="459"/>
                </a:lnTo>
                <a:lnTo>
                  <a:pt x="515" y="460"/>
                </a:lnTo>
                <a:lnTo>
                  <a:pt x="513" y="462"/>
                </a:lnTo>
                <a:lnTo>
                  <a:pt x="512" y="463"/>
                </a:lnTo>
                <a:lnTo>
                  <a:pt x="511" y="464"/>
                </a:lnTo>
                <a:lnTo>
                  <a:pt x="511" y="464"/>
                </a:lnTo>
                <a:lnTo>
                  <a:pt x="510" y="465"/>
                </a:lnTo>
                <a:lnTo>
                  <a:pt x="510" y="466"/>
                </a:lnTo>
                <a:lnTo>
                  <a:pt x="510" y="467"/>
                </a:lnTo>
                <a:lnTo>
                  <a:pt x="510" y="468"/>
                </a:lnTo>
                <a:lnTo>
                  <a:pt x="510" y="468"/>
                </a:lnTo>
                <a:lnTo>
                  <a:pt x="510" y="470"/>
                </a:lnTo>
                <a:lnTo>
                  <a:pt x="511" y="473"/>
                </a:lnTo>
                <a:lnTo>
                  <a:pt x="511" y="474"/>
                </a:lnTo>
                <a:lnTo>
                  <a:pt x="511" y="475"/>
                </a:lnTo>
                <a:lnTo>
                  <a:pt x="511" y="475"/>
                </a:lnTo>
                <a:lnTo>
                  <a:pt x="511" y="476"/>
                </a:lnTo>
                <a:lnTo>
                  <a:pt x="510" y="477"/>
                </a:lnTo>
                <a:lnTo>
                  <a:pt x="510" y="477"/>
                </a:lnTo>
                <a:lnTo>
                  <a:pt x="509" y="477"/>
                </a:lnTo>
                <a:lnTo>
                  <a:pt x="508" y="477"/>
                </a:lnTo>
                <a:lnTo>
                  <a:pt x="507" y="477"/>
                </a:lnTo>
                <a:lnTo>
                  <a:pt x="506" y="477"/>
                </a:lnTo>
                <a:lnTo>
                  <a:pt x="505" y="477"/>
                </a:lnTo>
                <a:lnTo>
                  <a:pt x="503" y="477"/>
                </a:lnTo>
                <a:lnTo>
                  <a:pt x="500" y="476"/>
                </a:lnTo>
                <a:lnTo>
                  <a:pt x="498" y="476"/>
                </a:lnTo>
                <a:lnTo>
                  <a:pt x="496" y="476"/>
                </a:lnTo>
                <a:lnTo>
                  <a:pt x="495" y="475"/>
                </a:lnTo>
                <a:lnTo>
                  <a:pt x="494" y="476"/>
                </a:lnTo>
                <a:lnTo>
                  <a:pt x="491" y="476"/>
                </a:lnTo>
                <a:lnTo>
                  <a:pt x="487" y="476"/>
                </a:lnTo>
                <a:lnTo>
                  <a:pt x="485" y="477"/>
                </a:lnTo>
                <a:lnTo>
                  <a:pt x="483" y="477"/>
                </a:lnTo>
                <a:lnTo>
                  <a:pt x="482" y="476"/>
                </a:lnTo>
                <a:lnTo>
                  <a:pt x="482" y="476"/>
                </a:lnTo>
                <a:lnTo>
                  <a:pt x="481" y="476"/>
                </a:lnTo>
                <a:lnTo>
                  <a:pt x="479" y="475"/>
                </a:lnTo>
                <a:lnTo>
                  <a:pt x="478" y="475"/>
                </a:lnTo>
                <a:lnTo>
                  <a:pt x="477" y="475"/>
                </a:lnTo>
                <a:lnTo>
                  <a:pt x="477" y="475"/>
                </a:lnTo>
                <a:lnTo>
                  <a:pt x="476" y="475"/>
                </a:lnTo>
                <a:lnTo>
                  <a:pt x="473" y="477"/>
                </a:lnTo>
                <a:lnTo>
                  <a:pt x="471" y="477"/>
                </a:lnTo>
                <a:lnTo>
                  <a:pt x="470" y="477"/>
                </a:lnTo>
                <a:lnTo>
                  <a:pt x="466" y="478"/>
                </a:lnTo>
                <a:lnTo>
                  <a:pt x="464" y="479"/>
                </a:lnTo>
                <a:lnTo>
                  <a:pt x="462" y="479"/>
                </a:lnTo>
                <a:lnTo>
                  <a:pt x="460" y="479"/>
                </a:lnTo>
                <a:lnTo>
                  <a:pt x="459" y="479"/>
                </a:lnTo>
                <a:lnTo>
                  <a:pt x="458" y="479"/>
                </a:lnTo>
                <a:lnTo>
                  <a:pt x="457" y="478"/>
                </a:lnTo>
                <a:lnTo>
                  <a:pt x="456" y="478"/>
                </a:lnTo>
                <a:lnTo>
                  <a:pt x="455" y="477"/>
                </a:lnTo>
                <a:lnTo>
                  <a:pt x="453" y="476"/>
                </a:lnTo>
                <a:lnTo>
                  <a:pt x="448" y="472"/>
                </a:lnTo>
                <a:lnTo>
                  <a:pt x="446" y="470"/>
                </a:lnTo>
                <a:lnTo>
                  <a:pt x="445" y="470"/>
                </a:lnTo>
                <a:lnTo>
                  <a:pt x="443" y="469"/>
                </a:lnTo>
                <a:lnTo>
                  <a:pt x="440" y="467"/>
                </a:lnTo>
                <a:lnTo>
                  <a:pt x="437" y="466"/>
                </a:lnTo>
                <a:lnTo>
                  <a:pt x="434" y="465"/>
                </a:lnTo>
                <a:lnTo>
                  <a:pt x="432" y="464"/>
                </a:lnTo>
                <a:lnTo>
                  <a:pt x="431" y="463"/>
                </a:lnTo>
                <a:lnTo>
                  <a:pt x="429" y="462"/>
                </a:lnTo>
                <a:lnTo>
                  <a:pt x="428" y="461"/>
                </a:lnTo>
                <a:lnTo>
                  <a:pt x="424" y="458"/>
                </a:lnTo>
                <a:lnTo>
                  <a:pt x="423" y="457"/>
                </a:lnTo>
                <a:lnTo>
                  <a:pt x="422" y="456"/>
                </a:lnTo>
                <a:lnTo>
                  <a:pt x="420" y="456"/>
                </a:lnTo>
                <a:lnTo>
                  <a:pt x="419" y="455"/>
                </a:lnTo>
                <a:lnTo>
                  <a:pt x="415" y="453"/>
                </a:lnTo>
                <a:lnTo>
                  <a:pt x="412" y="452"/>
                </a:lnTo>
                <a:lnTo>
                  <a:pt x="410" y="451"/>
                </a:lnTo>
                <a:lnTo>
                  <a:pt x="409" y="450"/>
                </a:lnTo>
                <a:lnTo>
                  <a:pt x="407" y="449"/>
                </a:lnTo>
                <a:lnTo>
                  <a:pt x="406" y="447"/>
                </a:lnTo>
                <a:lnTo>
                  <a:pt x="405" y="446"/>
                </a:lnTo>
                <a:lnTo>
                  <a:pt x="402" y="442"/>
                </a:lnTo>
                <a:lnTo>
                  <a:pt x="400" y="440"/>
                </a:lnTo>
                <a:lnTo>
                  <a:pt x="399" y="439"/>
                </a:lnTo>
                <a:lnTo>
                  <a:pt x="398" y="438"/>
                </a:lnTo>
                <a:lnTo>
                  <a:pt x="397" y="438"/>
                </a:lnTo>
                <a:lnTo>
                  <a:pt x="396" y="437"/>
                </a:lnTo>
                <a:lnTo>
                  <a:pt x="394" y="436"/>
                </a:lnTo>
                <a:lnTo>
                  <a:pt x="392" y="436"/>
                </a:lnTo>
                <a:lnTo>
                  <a:pt x="387" y="434"/>
                </a:lnTo>
                <a:lnTo>
                  <a:pt x="385" y="434"/>
                </a:lnTo>
                <a:lnTo>
                  <a:pt x="384" y="433"/>
                </a:lnTo>
                <a:lnTo>
                  <a:pt x="383" y="432"/>
                </a:lnTo>
                <a:lnTo>
                  <a:pt x="382" y="432"/>
                </a:lnTo>
                <a:lnTo>
                  <a:pt x="381" y="431"/>
                </a:lnTo>
                <a:lnTo>
                  <a:pt x="380" y="430"/>
                </a:lnTo>
                <a:lnTo>
                  <a:pt x="380" y="429"/>
                </a:lnTo>
                <a:lnTo>
                  <a:pt x="379" y="428"/>
                </a:lnTo>
                <a:lnTo>
                  <a:pt x="378" y="425"/>
                </a:lnTo>
                <a:lnTo>
                  <a:pt x="377" y="421"/>
                </a:lnTo>
                <a:lnTo>
                  <a:pt x="376" y="419"/>
                </a:lnTo>
                <a:lnTo>
                  <a:pt x="375" y="417"/>
                </a:lnTo>
                <a:lnTo>
                  <a:pt x="375" y="416"/>
                </a:lnTo>
                <a:lnTo>
                  <a:pt x="374" y="415"/>
                </a:lnTo>
                <a:lnTo>
                  <a:pt x="374" y="415"/>
                </a:lnTo>
                <a:lnTo>
                  <a:pt x="373" y="413"/>
                </a:lnTo>
                <a:lnTo>
                  <a:pt x="370" y="410"/>
                </a:lnTo>
                <a:lnTo>
                  <a:pt x="369" y="409"/>
                </a:lnTo>
                <a:lnTo>
                  <a:pt x="368" y="408"/>
                </a:lnTo>
                <a:lnTo>
                  <a:pt x="367" y="408"/>
                </a:lnTo>
                <a:lnTo>
                  <a:pt x="365" y="407"/>
                </a:lnTo>
                <a:lnTo>
                  <a:pt x="363" y="406"/>
                </a:lnTo>
                <a:lnTo>
                  <a:pt x="361" y="405"/>
                </a:lnTo>
                <a:lnTo>
                  <a:pt x="356" y="404"/>
                </a:lnTo>
                <a:lnTo>
                  <a:pt x="351" y="402"/>
                </a:lnTo>
                <a:lnTo>
                  <a:pt x="348" y="402"/>
                </a:lnTo>
                <a:lnTo>
                  <a:pt x="344" y="401"/>
                </a:lnTo>
                <a:lnTo>
                  <a:pt x="343" y="401"/>
                </a:lnTo>
                <a:lnTo>
                  <a:pt x="341" y="401"/>
                </a:lnTo>
                <a:lnTo>
                  <a:pt x="340" y="401"/>
                </a:lnTo>
                <a:lnTo>
                  <a:pt x="339" y="401"/>
                </a:lnTo>
                <a:lnTo>
                  <a:pt x="337" y="401"/>
                </a:lnTo>
                <a:lnTo>
                  <a:pt x="333" y="403"/>
                </a:lnTo>
                <a:lnTo>
                  <a:pt x="331" y="403"/>
                </a:lnTo>
                <a:lnTo>
                  <a:pt x="330" y="404"/>
                </a:lnTo>
                <a:lnTo>
                  <a:pt x="328" y="405"/>
                </a:lnTo>
                <a:lnTo>
                  <a:pt x="327" y="406"/>
                </a:lnTo>
                <a:lnTo>
                  <a:pt x="324" y="410"/>
                </a:lnTo>
                <a:lnTo>
                  <a:pt x="323" y="410"/>
                </a:lnTo>
                <a:lnTo>
                  <a:pt x="322" y="411"/>
                </a:lnTo>
                <a:lnTo>
                  <a:pt x="321" y="412"/>
                </a:lnTo>
                <a:lnTo>
                  <a:pt x="320" y="412"/>
                </a:lnTo>
                <a:lnTo>
                  <a:pt x="316" y="414"/>
                </a:lnTo>
                <a:lnTo>
                  <a:pt x="314" y="415"/>
                </a:lnTo>
                <a:lnTo>
                  <a:pt x="313" y="416"/>
                </a:lnTo>
                <a:lnTo>
                  <a:pt x="310" y="418"/>
                </a:lnTo>
                <a:lnTo>
                  <a:pt x="307" y="419"/>
                </a:lnTo>
                <a:lnTo>
                  <a:pt x="306" y="420"/>
                </a:lnTo>
                <a:lnTo>
                  <a:pt x="305" y="420"/>
                </a:lnTo>
                <a:lnTo>
                  <a:pt x="304" y="420"/>
                </a:lnTo>
                <a:lnTo>
                  <a:pt x="304" y="421"/>
                </a:lnTo>
                <a:lnTo>
                  <a:pt x="303" y="421"/>
                </a:lnTo>
                <a:lnTo>
                  <a:pt x="301" y="420"/>
                </a:lnTo>
                <a:lnTo>
                  <a:pt x="300" y="420"/>
                </a:lnTo>
                <a:lnTo>
                  <a:pt x="299" y="420"/>
                </a:lnTo>
                <a:lnTo>
                  <a:pt x="298" y="420"/>
                </a:lnTo>
                <a:lnTo>
                  <a:pt x="297" y="419"/>
                </a:lnTo>
                <a:lnTo>
                  <a:pt x="296" y="419"/>
                </a:lnTo>
                <a:lnTo>
                  <a:pt x="295" y="418"/>
                </a:lnTo>
                <a:lnTo>
                  <a:pt x="294" y="417"/>
                </a:lnTo>
                <a:lnTo>
                  <a:pt x="294" y="416"/>
                </a:lnTo>
                <a:lnTo>
                  <a:pt x="293" y="415"/>
                </a:lnTo>
                <a:lnTo>
                  <a:pt x="292" y="414"/>
                </a:lnTo>
                <a:lnTo>
                  <a:pt x="291" y="412"/>
                </a:lnTo>
                <a:lnTo>
                  <a:pt x="290" y="408"/>
                </a:lnTo>
                <a:lnTo>
                  <a:pt x="289" y="406"/>
                </a:lnTo>
                <a:lnTo>
                  <a:pt x="288" y="404"/>
                </a:lnTo>
                <a:lnTo>
                  <a:pt x="287" y="402"/>
                </a:lnTo>
                <a:lnTo>
                  <a:pt x="286" y="400"/>
                </a:lnTo>
                <a:lnTo>
                  <a:pt x="285" y="399"/>
                </a:lnTo>
                <a:lnTo>
                  <a:pt x="284" y="399"/>
                </a:lnTo>
                <a:lnTo>
                  <a:pt x="284" y="398"/>
                </a:lnTo>
                <a:lnTo>
                  <a:pt x="283" y="397"/>
                </a:lnTo>
                <a:lnTo>
                  <a:pt x="281" y="396"/>
                </a:lnTo>
                <a:lnTo>
                  <a:pt x="281" y="396"/>
                </a:lnTo>
                <a:lnTo>
                  <a:pt x="281" y="396"/>
                </a:lnTo>
                <a:lnTo>
                  <a:pt x="280" y="396"/>
                </a:lnTo>
                <a:lnTo>
                  <a:pt x="280" y="396"/>
                </a:lnTo>
                <a:lnTo>
                  <a:pt x="277" y="398"/>
                </a:lnTo>
                <a:lnTo>
                  <a:pt x="275" y="399"/>
                </a:lnTo>
                <a:lnTo>
                  <a:pt x="273" y="400"/>
                </a:lnTo>
                <a:lnTo>
                  <a:pt x="271" y="401"/>
                </a:lnTo>
                <a:lnTo>
                  <a:pt x="270" y="402"/>
                </a:lnTo>
                <a:lnTo>
                  <a:pt x="269" y="404"/>
                </a:lnTo>
                <a:lnTo>
                  <a:pt x="268" y="405"/>
                </a:lnTo>
                <a:lnTo>
                  <a:pt x="267" y="406"/>
                </a:lnTo>
                <a:lnTo>
                  <a:pt x="267" y="406"/>
                </a:lnTo>
                <a:lnTo>
                  <a:pt x="266" y="407"/>
                </a:lnTo>
                <a:lnTo>
                  <a:pt x="265" y="409"/>
                </a:lnTo>
                <a:lnTo>
                  <a:pt x="264" y="413"/>
                </a:lnTo>
                <a:lnTo>
                  <a:pt x="263" y="414"/>
                </a:lnTo>
                <a:lnTo>
                  <a:pt x="262" y="415"/>
                </a:lnTo>
                <a:lnTo>
                  <a:pt x="262" y="416"/>
                </a:lnTo>
                <a:lnTo>
                  <a:pt x="261" y="416"/>
                </a:lnTo>
                <a:lnTo>
                  <a:pt x="260" y="417"/>
                </a:lnTo>
                <a:lnTo>
                  <a:pt x="259" y="418"/>
                </a:lnTo>
                <a:lnTo>
                  <a:pt x="258" y="419"/>
                </a:lnTo>
                <a:lnTo>
                  <a:pt x="256" y="420"/>
                </a:lnTo>
                <a:lnTo>
                  <a:pt x="255" y="420"/>
                </a:lnTo>
                <a:lnTo>
                  <a:pt x="251" y="421"/>
                </a:lnTo>
                <a:lnTo>
                  <a:pt x="249" y="422"/>
                </a:lnTo>
                <a:lnTo>
                  <a:pt x="247" y="423"/>
                </a:lnTo>
                <a:lnTo>
                  <a:pt x="244" y="425"/>
                </a:lnTo>
                <a:lnTo>
                  <a:pt x="242" y="425"/>
                </a:lnTo>
                <a:lnTo>
                  <a:pt x="241" y="425"/>
                </a:lnTo>
                <a:lnTo>
                  <a:pt x="240" y="425"/>
                </a:lnTo>
                <a:lnTo>
                  <a:pt x="238" y="425"/>
                </a:lnTo>
                <a:lnTo>
                  <a:pt x="237" y="425"/>
                </a:lnTo>
                <a:lnTo>
                  <a:pt x="236" y="425"/>
                </a:lnTo>
                <a:lnTo>
                  <a:pt x="234" y="425"/>
                </a:lnTo>
                <a:lnTo>
                  <a:pt x="230" y="423"/>
                </a:lnTo>
                <a:lnTo>
                  <a:pt x="228" y="422"/>
                </a:lnTo>
                <a:lnTo>
                  <a:pt x="227" y="422"/>
                </a:lnTo>
                <a:lnTo>
                  <a:pt x="226" y="422"/>
                </a:lnTo>
                <a:lnTo>
                  <a:pt x="225" y="422"/>
                </a:lnTo>
                <a:lnTo>
                  <a:pt x="223" y="422"/>
                </a:lnTo>
                <a:lnTo>
                  <a:pt x="221" y="422"/>
                </a:lnTo>
                <a:lnTo>
                  <a:pt x="219" y="422"/>
                </a:lnTo>
                <a:lnTo>
                  <a:pt x="217" y="421"/>
                </a:lnTo>
                <a:lnTo>
                  <a:pt x="215" y="421"/>
                </a:lnTo>
                <a:lnTo>
                  <a:pt x="213" y="421"/>
                </a:lnTo>
                <a:lnTo>
                  <a:pt x="209" y="421"/>
                </a:lnTo>
                <a:lnTo>
                  <a:pt x="208" y="421"/>
                </a:lnTo>
                <a:lnTo>
                  <a:pt x="206" y="421"/>
                </a:lnTo>
                <a:lnTo>
                  <a:pt x="204" y="421"/>
                </a:lnTo>
                <a:lnTo>
                  <a:pt x="203" y="421"/>
                </a:lnTo>
                <a:lnTo>
                  <a:pt x="202" y="421"/>
                </a:lnTo>
                <a:lnTo>
                  <a:pt x="201" y="421"/>
                </a:lnTo>
                <a:lnTo>
                  <a:pt x="200" y="420"/>
                </a:lnTo>
                <a:lnTo>
                  <a:pt x="198" y="419"/>
                </a:lnTo>
                <a:lnTo>
                  <a:pt x="196" y="417"/>
                </a:lnTo>
                <a:lnTo>
                  <a:pt x="195" y="417"/>
                </a:lnTo>
                <a:lnTo>
                  <a:pt x="195" y="416"/>
                </a:lnTo>
                <a:lnTo>
                  <a:pt x="194" y="416"/>
                </a:lnTo>
                <a:lnTo>
                  <a:pt x="194" y="416"/>
                </a:lnTo>
                <a:lnTo>
                  <a:pt x="193" y="416"/>
                </a:lnTo>
                <a:lnTo>
                  <a:pt x="192" y="416"/>
                </a:lnTo>
                <a:lnTo>
                  <a:pt x="192" y="416"/>
                </a:lnTo>
                <a:lnTo>
                  <a:pt x="191" y="416"/>
                </a:lnTo>
                <a:lnTo>
                  <a:pt x="186" y="419"/>
                </a:lnTo>
                <a:lnTo>
                  <a:pt x="185" y="419"/>
                </a:lnTo>
                <a:lnTo>
                  <a:pt x="184" y="420"/>
                </a:lnTo>
                <a:lnTo>
                  <a:pt x="181" y="420"/>
                </a:lnTo>
                <a:lnTo>
                  <a:pt x="180" y="421"/>
                </a:lnTo>
                <a:lnTo>
                  <a:pt x="178" y="421"/>
                </a:lnTo>
                <a:lnTo>
                  <a:pt x="177" y="422"/>
                </a:lnTo>
                <a:lnTo>
                  <a:pt x="176" y="423"/>
                </a:lnTo>
                <a:lnTo>
                  <a:pt x="175" y="423"/>
                </a:lnTo>
                <a:lnTo>
                  <a:pt x="175" y="424"/>
                </a:lnTo>
                <a:lnTo>
                  <a:pt x="174" y="425"/>
                </a:lnTo>
                <a:lnTo>
                  <a:pt x="173" y="426"/>
                </a:lnTo>
                <a:lnTo>
                  <a:pt x="173" y="427"/>
                </a:lnTo>
                <a:lnTo>
                  <a:pt x="171" y="430"/>
                </a:lnTo>
                <a:lnTo>
                  <a:pt x="171" y="431"/>
                </a:lnTo>
                <a:lnTo>
                  <a:pt x="170" y="431"/>
                </a:lnTo>
                <a:lnTo>
                  <a:pt x="169" y="432"/>
                </a:lnTo>
                <a:lnTo>
                  <a:pt x="167" y="434"/>
                </a:lnTo>
                <a:lnTo>
                  <a:pt x="166" y="435"/>
                </a:lnTo>
                <a:lnTo>
                  <a:pt x="164" y="436"/>
                </a:lnTo>
                <a:lnTo>
                  <a:pt x="162" y="437"/>
                </a:lnTo>
                <a:lnTo>
                  <a:pt x="161" y="437"/>
                </a:lnTo>
                <a:lnTo>
                  <a:pt x="159" y="439"/>
                </a:lnTo>
                <a:lnTo>
                  <a:pt x="157" y="440"/>
                </a:lnTo>
                <a:lnTo>
                  <a:pt x="155" y="441"/>
                </a:lnTo>
                <a:lnTo>
                  <a:pt x="154" y="442"/>
                </a:lnTo>
                <a:lnTo>
                  <a:pt x="153" y="442"/>
                </a:lnTo>
                <a:lnTo>
                  <a:pt x="151" y="443"/>
                </a:lnTo>
                <a:lnTo>
                  <a:pt x="150" y="443"/>
                </a:lnTo>
                <a:lnTo>
                  <a:pt x="148" y="443"/>
                </a:lnTo>
                <a:lnTo>
                  <a:pt x="147" y="444"/>
                </a:lnTo>
                <a:lnTo>
                  <a:pt x="146" y="444"/>
                </a:lnTo>
                <a:lnTo>
                  <a:pt x="145" y="444"/>
                </a:lnTo>
                <a:lnTo>
                  <a:pt x="143" y="444"/>
                </a:lnTo>
                <a:lnTo>
                  <a:pt x="142" y="443"/>
                </a:lnTo>
                <a:lnTo>
                  <a:pt x="141" y="443"/>
                </a:lnTo>
                <a:lnTo>
                  <a:pt x="140" y="443"/>
                </a:lnTo>
                <a:lnTo>
                  <a:pt x="139" y="442"/>
                </a:lnTo>
                <a:lnTo>
                  <a:pt x="138" y="441"/>
                </a:lnTo>
                <a:lnTo>
                  <a:pt x="137" y="441"/>
                </a:lnTo>
                <a:lnTo>
                  <a:pt x="137" y="440"/>
                </a:lnTo>
                <a:lnTo>
                  <a:pt x="136" y="439"/>
                </a:lnTo>
                <a:lnTo>
                  <a:pt x="137" y="439"/>
                </a:lnTo>
                <a:lnTo>
                  <a:pt x="137" y="437"/>
                </a:lnTo>
                <a:lnTo>
                  <a:pt x="137" y="435"/>
                </a:lnTo>
                <a:lnTo>
                  <a:pt x="138" y="433"/>
                </a:lnTo>
                <a:lnTo>
                  <a:pt x="137" y="433"/>
                </a:lnTo>
                <a:lnTo>
                  <a:pt x="137" y="432"/>
                </a:lnTo>
                <a:lnTo>
                  <a:pt x="137" y="431"/>
                </a:lnTo>
                <a:lnTo>
                  <a:pt x="137" y="430"/>
                </a:lnTo>
                <a:lnTo>
                  <a:pt x="136" y="430"/>
                </a:lnTo>
                <a:lnTo>
                  <a:pt x="136" y="429"/>
                </a:lnTo>
                <a:lnTo>
                  <a:pt x="135" y="428"/>
                </a:lnTo>
                <a:lnTo>
                  <a:pt x="135" y="428"/>
                </a:lnTo>
                <a:lnTo>
                  <a:pt x="133" y="426"/>
                </a:lnTo>
                <a:lnTo>
                  <a:pt x="132" y="425"/>
                </a:lnTo>
                <a:lnTo>
                  <a:pt x="128" y="423"/>
                </a:lnTo>
                <a:lnTo>
                  <a:pt x="127" y="422"/>
                </a:lnTo>
                <a:lnTo>
                  <a:pt x="126" y="422"/>
                </a:lnTo>
                <a:lnTo>
                  <a:pt x="125" y="421"/>
                </a:lnTo>
                <a:lnTo>
                  <a:pt x="123" y="421"/>
                </a:lnTo>
                <a:lnTo>
                  <a:pt x="120" y="421"/>
                </a:lnTo>
                <a:lnTo>
                  <a:pt x="118" y="420"/>
                </a:lnTo>
                <a:lnTo>
                  <a:pt x="117" y="419"/>
                </a:lnTo>
                <a:lnTo>
                  <a:pt x="112" y="418"/>
                </a:lnTo>
                <a:lnTo>
                  <a:pt x="107" y="416"/>
                </a:lnTo>
                <a:lnTo>
                  <a:pt x="106" y="416"/>
                </a:lnTo>
                <a:lnTo>
                  <a:pt x="105" y="415"/>
                </a:lnTo>
                <a:lnTo>
                  <a:pt x="105" y="415"/>
                </a:lnTo>
                <a:lnTo>
                  <a:pt x="104" y="415"/>
                </a:lnTo>
                <a:lnTo>
                  <a:pt x="104" y="414"/>
                </a:lnTo>
                <a:lnTo>
                  <a:pt x="104" y="414"/>
                </a:lnTo>
                <a:lnTo>
                  <a:pt x="106" y="410"/>
                </a:lnTo>
                <a:lnTo>
                  <a:pt x="106" y="409"/>
                </a:lnTo>
                <a:lnTo>
                  <a:pt x="106" y="409"/>
                </a:lnTo>
                <a:lnTo>
                  <a:pt x="106" y="407"/>
                </a:lnTo>
                <a:lnTo>
                  <a:pt x="105" y="405"/>
                </a:lnTo>
                <a:lnTo>
                  <a:pt x="105" y="405"/>
                </a:lnTo>
                <a:lnTo>
                  <a:pt x="105" y="404"/>
                </a:lnTo>
                <a:lnTo>
                  <a:pt x="105" y="403"/>
                </a:lnTo>
                <a:lnTo>
                  <a:pt x="106" y="402"/>
                </a:lnTo>
                <a:lnTo>
                  <a:pt x="107" y="400"/>
                </a:lnTo>
                <a:lnTo>
                  <a:pt x="109" y="398"/>
                </a:lnTo>
                <a:lnTo>
                  <a:pt x="111" y="396"/>
                </a:lnTo>
                <a:lnTo>
                  <a:pt x="112" y="395"/>
                </a:lnTo>
                <a:lnTo>
                  <a:pt x="114" y="392"/>
                </a:lnTo>
                <a:lnTo>
                  <a:pt x="115" y="390"/>
                </a:lnTo>
                <a:lnTo>
                  <a:pt x="116" y="389"/>
                </a:lnTo>
                <a:lnTo>
                  <a:pt x="116" y="387"/>
                </a:lnTo>
                <a:lnTo>
                  <a:pt x="117" y="385"/>
                </a:lnTo>
                <a:lnTo>
                  <a:pt x="118" y="383"/>
                </a:lnTo>
                <a:lnTo>
                  <a:pt x="118" y="382"/>
                </a:lnTo>
                <a:lnTo>
                  <a:pt x="118" y="381"/>
                </a:lnTo>
                <a:lnTo>
                  <a:pt x="118" y="379"/>
                </a:lnTo>
                <a:lnTo>
                  <a:pt x="118" y="378"/>
                </a:lnTo>
                <a:lnTo>
                  <a:pt x="118" y="377"/>
                </a:lnTo>
                <a:lnTo>
                  <a:pt x="118" y="377"/>
                </a:lnTo>
                <a:lnTo>
                  <a:pt x="117" y="374"/>
                </a:lnTo>
                <a:lnTo>
                  <a:pt x="117" y="373"/>
                </a:lnTo>
                <a:lnTo>
                  <a:pt x="116" y="371"/>
                </a:lnTo>
                <a:lnTo>
                  <a:pt x="115" y="369"/>
                </a:lnTo>
                <a:lnTo>
                  <a:pt x="113" y="366"/>
                </a:lnTo>
                <a:lnTo>
                  <a:pt x="112" y="364"/>
                </a:lnTo>
                <a:lnTo>
                  <a:pt x="111" y="362"/>
                </a:lnTo>
                <a:lnTo>
                  <a:pt x="111" y="361"/>
                </a:lnTo>
                <a:lnTo>
                  <a:pt x="111" y="360"/>
                </a:lnTo>
                <a:lnTo>
                  <a:pt x="110" y="358"/>
                </a:lnTo>
                <a:lnTo>
                  <a:pt x="110" y="356"/>
                </a:lnTo>
                <a:lnTo>
                  <a:pt x="110" y="354"/>
                </a:lnTo>
                <a:lnTo>
                  <a:pt x="110" y="351"/>
                </a:lnTo>
                <a:lnTo>
                  <a:pt x="110" y="350"/>
                </a:lnTo>
                <a:lnTo>
                  <a:pt x="110" y="349"/>
                </a:lnTo>
                <a:lnTo>
                  <a:pt x="111" y="345"/>
                </a:lnTo>
                <a:lnTo>
                  <a:pt x="111" y="343"/>
                </a:lnTo>
                <a:lnTo>
                  <a:pt x="111" y="340"/>
                </a:lnTo>
                <a:lnTo>
                  <a:pt x="111" y="336"/>
                </a:lnTo>
                <a:lnTo>
                  <a:pt x="111" y="333"/>
                </a:lnTo>
                <a:lnTo>
                  <a:pt x="111" y="331"/>
                </a:lnTo>
                <a:lnTo>
                  <a:pt x="110" y="330"/>
                </a:lnTo>
                <a:lnTo>
                  <a:pt x="110" y="328"/>
                </a:lnTo>
                <a:lnTo>
                  <a:pt x="109" y="327"/>
                </a:lnTo>
                <a:lnTo>
                  <a:pt x="109" y="326"/>
                </a:lnTo>
                <a:lnTo>
                  <a:pt x="108" y="325"/>
                </a:lnTo>
                <a:lnTo>
                  <a:pt x="107" y="324"/>
                </a:lnTo>
                <a:lnTo>
                  <a:pt x="107" y="323"/>
                </a:lnTo>
                <a:lnTo>
                  <a:pt x="105" y="322"/>
                </a:lnTo>
                <a:lnTo>
                  <a:pt x="104" y="321"/>
                </a:lnTo>
                <a:lnTo>
                  <a:pt x="102" y="319"/>
                </a:lnTo>
                <a:lnTo>
                  <a:pt x="101" y="319"/>
                </a:lnTo>
                <a:lnTo>
                  <a:pt x="100" y="318"/>
                </a:lnTo>
                <a:lnTo>
                  <a:pt x="99" y="318"/>
                </a:lnTo>
                <a:lnTo>
                  <a:pt x="99" y="318"/>
                </a:lnTo>
                <a:lnTo>
                  <a:pt x="98" y="318"/>
                </a:lnTo>
                <a:lnTo>
                  <a:pt x="97" y="318"/>
                </a:lnTo>
                <a:lnTo>
                  <a:pt x="95" y="318"/>
                </a:lnTo>
                <a:lnTo>
                  <a:pt x="94" y="319"/>
                </a:lnTo>
                <a:lnTo>
                  <a:pt x="92" y="319"/>
                </a:lnTo>
                <a:lnTo>
                  <a:pt x="89" y="321"/>
                </a:lnTo>
                <a:lnTo>
                  <a:pt x="84" y="322"/>
                </a:lnTo>
                <a:lnTo>
                  <a:pt x="82" y="323"/>
                </a:lnTo>
                <a:lnTo>
                  <a:pt x="81" y="323"/>
                </a:lnTo>
                <a:lnTo>
                  <a:pt x="79" y="323"/>
                </a:lnTo>
                <a:lnTo>
                  <a:pt x="78" y="323"/>
                </a:lnTo>
                <a:lnTo>
                  <a:pt x="73" y="322"/>
                </a:lnTo>
                <a:lnTo>
                  <a:pt x="70" y="322"/>
                </a:lnTo>
                <a:lnTo>
                  <a:pt x="64" y="321"/>
                </a:lnTo>
                <a:lnTo>
                  <a:pt x="62" y="321"/>
                </a:lnTo>
                <a:lnTo>
                  <a:pt x="61" y="321"/>
                </a:lnTo>
                <a:lnTo>
                  <a:pt x="54" y="322"/>
                </a:lnTo>
                <a:lnTo>
                  <a:pt x="53" y="322"/>
                </a:lnTo>
                <a:lnTo>
                  <a:pt x="52" y="322"/>
                </a:lnTo>
                <a:lnTo>
                  <a:pt x="51" y="322"/>
                </a:lnTo>
                <a:lnTo>
                  <a:pt x="50" y="322"/>
                </a:lnTo>
                <a:lnTo>
                  <a:pt x="49" y="321"/>
                </a:lnTo>
                <a:lnTo>
                  <a:pt x="48" y="321"/>
                </a:lnTo>
                <a:lnTo>
                  <a:pt x="47" y="320"/>
                </a:lnTo>
                <a:lnTo>
                  <a:pt x="46" y="320"/>
                </a:lnTo>
                <a:lnTo>
                  <a:pt x="45" y="319"/>
                </a:lnTo>
                <a:lnTo>
                  <a:pt x="44" y="318"/>
                </a:lnTo>
                <a:lnTo>
                  <a:pt x="43" y="317"/>
                </a:lnTo>
                <a:lnTo>
                  <a:pt x="42" y="317"/>
                </a:lnTo>
                <a:lnTo>
                  <a:pt x="42" y="316"/>
                </a:lnTo>
                <a:lnTo>
                  <a:pt x="42" y="315"/>
                </a:lnTo>
                <a:lnTo>
                  <a:pt x="41" y="314"/>
                </a:lnTo>
                <a:lnTo>
                  <a:pt x="41" y="313"/>
                </a:lnTo>
                <a:lnTo>
                  <a:pt x="40" y="311"/>
                </a:lnTo>
                <a:lnTo>
                  <a:pt x="40" y="310"/>
                </a:lnTo>
                <a:lnTo>
                  <a:pt x="40" y="308"/>
                </a:lnTo>
                <a:lnTo>
                  <a:pt x="40" y="305"/>
                </a:lnTo>
                <a:lnTo>
                  <a:pt x="40" y="304"/>
                </a:lnTo>
                <a:lnTo>
                  <a:pt x="40" y="303"/>
                </a:lnTo>
                <a:lnTo>
                  <a:pt x="39" y="302"/>
                </a:lnTo>
                <a:lnTo>
                  <a:pt x="38" y="301"/>
                </a:lnTo>
                <a:lnTo>
                  <a:pt x="38" y="300"/>
                </a:lnTo>
                <a:lnTo>
                  <a:pt x="36" y="298"/>
                </a:lnTo>
                <a:lnTo>
                  <a:pt x="34" y="297"/>
                </a:lnTo>
                <a:lnTo>
                  <a:pt x="32" y="295"/>
                </a:lnTo>
                <a:lnTo>
                  <a:pt x="31" y="294"/>
                </a:lnTo>
                <a:lnTo>
                  <a:pt x="30" y="293"/>
                </a:lnTo>
                <a:lnTo>
                  <a:pt x="29" y="291"/>
                </a:lnTo>
                <a:lnTo>
                  <a:pt x="28" y="290"/>
                </a:lnTo>
                <a:lnTo>
                  <a:pt x="27" y="290"/>
                </a:lnTo>
                <a:lnTo>
                  <a:pt x="26" y="289"/>
                </a:lnTo>
                <a:lnTo>
                  <a:pt x="25" y="288"/>
                </a:lnTo>
                <a:lnTo>
                  <a:pt x="23" y="288"/>
                </a:lnTo>
                <a:lnTo>
                  <a:pt x="22" y="287"/>
                </a:lnTo>
                <a:lnTo>
                  <a:pt x="21" y="287"/>
                </a:lnTo>
                <a:lnTo>
                  <a:pt x="17" y="287"/>
                </a:lnTo>
                <a:lnTo>
                  <a:pt x="16" y="287"/>
                </a:lnTo>
                <a:lnTo>
                  <a:pt x="15" y="286"/>
                </a:lnTo>
                <a:lnTo>
                  <a:pt x="14" y="286"/>
                </a:lnTo>
                <a:lnTo>
                  <a:pt x="13" y="286"/>
                </a:lnTo>
                <a:lnTo>
                  <a:pt x="12" y="285"/>
                </a:lnTo>
                <a:lnTo>
                  <a:pt x="11" y="285"/>
                </a:lnTo>
                <a:lnTo>
                  <a:pt x="10" y="284"/>
                </a:lnTo>
                <a:lnTo>
                  <a:pt x="9" y="283"/>
                </a:lnTo>
                <a:lnTo>
                  <a:pt x="8" y="283"/>
                </a:lnTo>
                <a:lnTo>
                  <a:pt x="7" y="282"/>
                </a:lnTo>
                <a:lnTo>
                  <a:pt x="6" y="281"/>
                </a:lnTo>
                <a:lnTo>
                  <a:pt x="6" y="280"/>
                </a:lnTo>
                <a:lnTo>
                  <a:pt x="5" y="279"/>
                </a:lnTo>
                <a:lnTo>
                  <a:pt x="5" y="277"/>
                </a:lnTo>
                <a:lnTo>
                  <a:pt x="4" y="275"/>
                </a:lnTo>
                <a:lnTo>
                  <a:pt x="4" y="274"/>
                </a:lnTo>
                <a:lnTo>
                  <a:pt x="3" y="273"/>
                </a:lnTo>
                <a:lnTo>
                  <a:pt x="1" y="270"/>
                </a:lnTo>
                <a:lnTo>
                  <a:pt x="1" y="269"/>
                </a:lnTo>
                <a:lnTo>
                  <a:pt x="0" y="268"/>
                </a:lnTo>
                <a:lnTo>
                  <a:pt x="0" y="267"/>
                </a:lnTo>
                <a:lnTo>
                  <a:pt x="0" y="266"/>
                </a:lnTo>
                <a:lnTo>
                  <a:pt x="0" y="265"/>
                </a:lnTo>
                <a:lnTo>
                  <a:pt x="0" y="264"/>
                </a:lnTo>
                <a:lnTo>
                  <a:pt x="0" y="263"/>
                </a:lnTo>
                <a:lnTo>
                  <a:pt x="1" y="262"/>
                </a:lnTo>
                <a:lnTo>
                  <a:pt x="2" y="261"/>
                </a:lnTo>
                <a:lnTo>
                  <a:pt x="2" y="260"/>
                </a:lnTo>
                <a:lnTo>
                  <a:pt x="3" y="260"/>
                </a:lnTo>
                <a:lnTo>
                  <a:pt x="4" y="259"/>
                </a:lnTo>
                <a:lnTo>
                  <a:pt x="7" y="258"/>
                </a:lnTo>
                <a:lnTo>
                  <a:pt x="8" y="257"/>
                </a:lnTo>
                <a:lnTo>
                  <a:pt x="9" y="256"/>
                </a:lnTo>
                <a:lnTo>
                  <a:pt x="9" y="256"/>
                </a:lnTo>
                <a:lnTo>
                  <a:pt x="10" y="255"/>
                </a:lnTo>
                <a:lnTo>
                  <a:pt x="10" y="254"/>
                </a:lnTo>
                <a:lnTo>
                  <a:pt x="12" y="250"/>
                </a:lnTo>
                <a:lnTo>
                  <a:pt x="12" y="249"/>
                </a:lnTo>
                <a:lnTo>
                  <a:pt x="13" y="248"/>
                </a:lnTo>
                <a:lnTo>
                  <a:pt x="15" y="244"/>
                </a:lnTo>
                <a:lnTo>
                  <a:pt x="16" y="243"/>
                </a:lnTo>
                <a:lnTo>
                  <a:pt x="16" y="242"/>
                </a:lnTo>
                <a:lnTo>
                  <a:pt x="17" y="240"/>
                </a:lnTo>
                <a:lnTo>
                  <a:pt x="17" y="238"/>
                </a:lnTo>
                <a:lnTo>
                  <a:pt x="17" y="236"/>
                </a:lnTo>
                <a:lnTo>
                  <a:pt x="17" y="234"/>
                </a:lnTo>
                <a:lnTo>
                  <a:pt x="17" y="233"/>
                </a:lnTo>
                <a:lnTo>
                  <a:pt x="17" y="231"/>
                </a:lnTo>
                <a:lnTo>
                  <a:pt x="16" y="225"/>
                </a:lnTo>
                <a:lnTo>
                  <a:pt x="15" y="224"/>
                </a:lnTo>
                <a:lnTo>
                  <a:pt x="14" y="223"/>
                </a:lnTo>
                <a:lnTo>
                  <a:pt x="14" y="221"/>
                </a:lnTo>
                <a:lnTo>
                  <a:pt x="13" y="220"/>
                </a:lnTo>
                <a:lnTo>
                  <a:pt x="12" y="218"/>
                </a:lnTo>
                <a:lnTo>
                  <a:pt x="11" y="217"/>
                </a:lnTo>
                <a:lnTo>
                  <a:pt x="10" y="216"/>
                </a:lnTo>
                <a:lnTo>
                  <a:pt x="10" y="215"/>
                </a:lnTo>
                <a:lnTo>
                  <a:pt x="10" y="213"/>
                </a:lnTo>
                <a:lnTo>
                  <a:pt x="10" y="211"/>
                </a:lnTo>
                <a:lnTo>
                  <a:pt x="10" y="205"/>
                </a:lnTo>
                <a:lnTo>
                  <a:pt x="10" y="202"/>
                </a:lnTo>
                <a:lnTo>
                  <a:pt x="10" y="201"/>
                </a:lnTo>
                <a:lnTo>
                  <a:pt x="10" y="200"/>
                </a:lnTo>
                <a:lnTo>
                  <a:pt x="9" y="199"/>
                </a:lnTo>
                <a:lnTo>
                  <a:pt x="8" y="196"/>
                </a:lnTo>
                <a:lnTo>
                  <a:pt x="7" y="193"/>
                </a:lnTo>
                <a:lnTo>
                  <a:pt x="7" y="191"/>
                </a:lnTo>
                <a:lnTo>
                  <a:pt x="6" y="189"/>
                </a:lnTo>
                <a:lnTo>
                  <a:pt x="4" y="186"/>
                </a:lnTo>
                <a:lnTo>
                  <a:pt x="4" y="185"/>
                </a:lnTo>
                <a:lnTo>
                  <a:pt x="3" y="184"/>
                </a:lnTo>
                <a:lnTo>
                  <a:pt x="3" y="183"/>
                </a:lnTo>
                <a:lnTo>
                  <a:pt x="3" y="182"/>
                </a:lnTo>
                <a:lnTo>
                  <a:pt x="4" y="181"/>
                </a:lnTo>
                <a:lnTo>
                  <a:pt x="4" y="180"/>
                </a:lnTo>
                <a:lnTo>
                  <a:pt x="4" y="179"/>
                </a:lnTo>
                <a:lnTo>
                  <a:pt x="5" y="178"/>
                </a:lnTo>
                <a:lnTo>
                  <a:pt x="6" y="177"/>
                </a:lnTo>
                <a:lnTo>
                  <a:pt x="8" y="175"/>
                </a:lnTo>
                <a:lnTo>
                  <a:pt x="11" y="172"/>
                </a:lnTo>
                <a:lnTo>
                  <a:pt x="13" y="170"/>
                </a:lnTo>
                <a:lnTo>
                  <a:pt x="14" y="169"/>
                </a:lnTo>
                <a:lnTo>
                  <a:pt x="14" y="170"/>
                </a:lnTo>
                <a:lnTo>
                  <a:pt x="15" y="171"/>
                </a:lnTo>
                <a:lnTo>
                  <a:pt x="16" y="172"/>
                </a:lnTo>
                <a:lnTo>
                  <a:pt x="18" y="173"/>
                </a:lnTo>
                <a:lnTo>
                  <a:pt x="21" y="175"/>
                </a:lnTo>
                <a:lnTo>
                  <a:pt x="23" y="176"/>
                </a:lnTo>
                <a:lnTo>
                  <a:pt x="29" y="179"/>
                </a:lnTo>
                <a:lnTo>
                  <a:pt x="31" y="180"/>
                </a:lnTo>
                <a:lnTo>
                  <a:pt x="33" y="181"/>
                </a:lnTo>
                <a:lnTo>
                  <a:pt x="35" y="182"/>
                </a:lnTo>
                <a:lnTo>
                  <a:pt x="37" y="183"/>
                </a:lnTo>
                <a:lnTo>
                  <a:pt x="40" y="184"/>
                </a:lnTo>
                <a:lnTo>
                  <a:pt x="41" y="184"/>
                </a:lnTo>
                <a:lnTo>
                  <a:pt x="43" y="185"/>
                </a:lnTo>
                <a:lnTo>
                  <a:pt x="44" y="185"/>
                </a:lnTo>
                <a:lnTo>
                  <a:pt x="45" y="185"/>
                </a:lnTo>
                <a:lnTo>
                  <a:pt x="46" y="185"/>
                </a:lnTo>
                <a:lnTo>
                  <a:pt x="47" y="185"/>
                </a:lnTo>
                <a:lnTo>
                  <a:pt x="49" y="184"/>
                </a:lnTo>
                <a:lnTo>
                  <a:pt x="50" y="184"/>
                </a:lnTo>
                <a:lnTo>
                  <a:pt x="50" y="184"/>
                </a:lnTo>
                <a:lnTo>
                  <a:pt x="51" y="183"/>
                </a:lnTo>
                <a:lnTo>
                  <a:pt x="52" y="182"/>
                </a:lnTo>
                <a:lnTo>
                  <a:pt x="54" y="180"/>
                </a:lnTo>
                <a:lnTo>
                  <a:pt x="56" y="177"/>
                </a:lnTo>
                <a:lnTo>
                  <a:pt x="59" y="174"/>
                </a:lnTo>
                <a:lnTo>
                  <a:pt x="60" y="173"/>
                </a:lnTo>
                <a:lnTo>
                  <a:pt x="61" y="172"/>
                </a:lnTo>
                <a:lnTo>
                  <a:pt x="62" y="171"/>
                </a:lnTo>
                <a:lnTo>
                  <a:pt x="63" y="171"/>
                </a:lnTo>
                <a:lnTo>
                  <a:pt x="64" y="170"/>
                </a:lnTo>
                <a:lnTo>
                  <a:pt x="65" y="170"/>
                </a:lnTo>
                <a:lnTo>
                  <a:pt x="66" y="170"/>
                </a:lnTo>
                <a:lnTo>
                  <a:pt x="67" y="170"/>
                </a:lnTo>
                <a:lnTo>
                  <a:pt x="68" y="170"/>
                </a:lnTo>
                <a:lnTo>
                  <a:pt x="69" y="170"/>
                </a:lnTo>
                <a:lnTo>
                  <a:pt x="70" y="170"/>
                </a:lnTo>
                <a:lnTo>
                  <a:pt x="71" y="170"/>
                </a:lnTo>
                <a:lnTo>
                  <a:pt x="73" y="171"/>
                </a:lnTo>
                <a:lnTo>
                  <a:pt x="75" y="171"/>
                </a:lnTo>
                <a:lnTo>
                  <a:pt x="76" y="172"/>
                </a:lnTo>
                <a:lnTo>
                  <a:pt x="80" y="173"/>
                </a:lnTo>
                <a:lnTo>
                  <a:pt x="82" y="174"/>
                </a:lnTo>
                <a:lnTo>
                  <a:pt x="84" y="175"/>
                </a:lnTo>
                <a:lnTo>
                  <a:pt x="86" y="175"/>
                </a:lnTo>
                <a:lnTo>
                  <a:pt x="87" y="176"/>
                </a:lnTo>
                <a:lnTo>
                  <a:pt x="90" y="176"/>
                </a:lnTo>
                <a:lnTo>
                  <a:pt x="91" y="177"/>
                </a:lnTo>
                <a:lnTo>
                  <a:pt x="92" y="177"/>
                </a:lnTo>
                <a:lnTo>
                  <a:pt x="93" y="178"/>
                </a:lnTo>
                <a:lnTo>
                  <a:pt x="96" y="179"/>
                </a:lnTo>
                <a:lnTo>
                  <a:pt x="98" y="180"/>
                </a:lnTo>
                <a:lnTo>
                  <a:pt x="101" y="181"/>
                </a:lnTo>
                <a:lnTo>
                  <a:pt x="103" y="182"/>
                </a:lnTo>
                <a:lnTo>
                  <a:pt x="104" y="183"/>
                </a:lnTo>
                <a:lnTo>
                  <a:pt x="105" y="183"/>
                </a:lnTo>
                <a:lnTo>
                  <a:pt x="106" y="183"/>
                </a:lnTo>
                <a:lnTo>
                  <a:pt x="109" y="182"/>
                </a:lnTo>
                <a:lnTo>
                  <a:pt x="110" y="182"/>
                </a:lnTo>
                <a:lnTo>
                  <a:pt x="110" y="183"/>
                </a:lnTo>
                <a:lnTo>
                  <a:pt x="111" y="183"/>
                </a:lnTo>
                <a:lnTo>
                  <a:pt x="111" y="183"/>
                </a:lnTo>
                <a:lnTo>
                  <a:pt x="112" y="184"/>
                </a:lnTo>
                <a:lnTo>
                  <a:pt x="112" y="185"/>
                </a:lnTo>
                <a:lnTo>
                  <a:pt x="113" y="186"/>
                </a:lnTo>
                <a:lnTo>
                  <a:pt x="114" y="188"/>
                </a:lnTo>
                <a:lnTo>
                  <a:pt x="114" y="189"/>
                </a:lnTo>
                <a:lnTo>
                  <a:pt x="114" y="190"/>
                </a:lnTo>
                <a:lnTo>
                  <a:pt x="114" y="191"/>
                </a:lnTo>
                <a:lnTo>
                  <a:pt x="115" y="192"/>
                </a:lnTo>
                <a:lnTo>
                  <a:pt x="116" y="193"/>
                </a:lnTo>
                <a:lnTo>
                  <a:pt x="117" y="193"/>
                </a:lnTo>
                <a:lnTo>
                  <a:pt x="117" y="194"/>
                </a:lnTo>
                <a:lnTo>
                  <a:pt x="118" y="194"/>
                </a:lnTo>
                <a:lnTo>
                  <a:pt x="118" y="195"/>
                </a:lnTo>
                <a:lnTo>
                  <a:pt x="119" y="195"/>
                </a:lnTo>
                <a:lnTo>
                  <a:pt x="120" y="195"/>
                </a:lnTo>
                <a:lnTo>
                  <a:pt x="121" y="195"/>
                </a:lnTo>
                <a:lnTo>
                  <a:pt x="122" y="195"/>
                </a:lnTo>
                <a:lnTo>
                  <a:pt x="124" y="195"/>
                </a:lnTo>
                <a:lnTo>
                  <a:pt x="126" y="195"/>
                </a:lnTo>
                <a:lnTo>
                  <a:pt x="127" y="194"/>
                </a:lnTo>
                <a:lnTo>
                  <a:pt x="129" y="194"/>
                </a:lnTo>
                <a:lnTo>
                  <a:pt x="130" y="193"/>
                </a:lnTo>
                <a:lnTo>
                  <a:pt x="131" y="192"/>
                </a:lnTo>
                <a:lnTo>
                  <a:pt x="132" y="191"/>
                </a:lnTo>
                <a:lnTo>
                  <a:pt x="135" y="190"/>
                </a:lnTo>
                <a:lnTo>
                  <a:pt x="135" y="189"/>
                </a:lnTo>
                <a:lnTo>
                  <a:pt x="136" y="189"/>
                </a:lnTo>
                <a:lnTo>
                  <a:pt x="137" y="188"/>
                </a:lnTo>
                <a:lnTo>
                  <a:pt x="137" y="186"/>
                </a:lnTo>
                <a:lnTo>
                  <a:pt x="138" y="185"/>
                </a:lnTo>
                <a:lnTo>
                  <a:pt x="138" y="184"/>
                </a:lnTo>
                <a:lnTo>
                  <a:pt x="138" y="183"/>
                </a:lnTo>
                <a:lnTo>
                  <a:pt x="138" y="182"/>
                </a:lnTo>
                <a:lnTo>
                  <a:pt x="137" y="178"/>
                </a:lnTo>
                <a:lnTo>
                  <a:pt x="137" y="176"/>
                </a:lnTo>
                <a:lnTo>
                  <a:pt x="137" y="175"/>
                </a:lnTo>
                <a:lnTo>
                  <a:pt x="137" y="174"/>
                </a:lnTo>
                <a:lnTo>
                  <a:pt x="137" y="173"/>
                </a:lnTo>
                <a:lnTo>
                  <a:pt x="138" y="172"/>
                </a:lnTo>
                <a:lnTo>
                  <a:pt x="138" y="171"/>
                </a:lnTo>
                <a:lnTo>
                  <a:pt x="139" y="170"/>
                </a:lnTo>
                <a:lnTo>
                  <a:pt x="140" y="169"/>
                </a:lnTo>
                <a:lnTo>
                  <a:pt x="141" y="168"/>
                </a:lnTo>
                <a:lnTo>
                  <a:pt x="144" y="165"/>
                </a:lnTo>
                <a:lnTo>
                  <a:pt x="147" y="162"/>
                </a:lnTo>
                <a:lnTo>
                  <a:pt x="150" y="160"/>
                </a:lnTo>
                <a:lnTo>
                  <a:pt x="151" y="159"/>
                </a:lnTo>
                <a:lnTo>
                  <a:pt x="152" y="158"/>
                </a:lnTo>
                <a:lnTo>
                  <a:pt x="153" y="157"/>
                </a:lnTo>
                <a:lnTo>
                  <a:pt x="153" y="157"/>
                </a:lnTo>
                <a:lnTo>
                  <a:pt x="154" y="157"/>
                </a:lnTo>
                <a:lnTo>
                  <a:pt x="154" y="156"/>
                </a:lnTo>
                <a:lnTo>
                  <a:pt x="155" y="156"/>
                </a:lnTo>
                <a:lnTo>
                  <a:pt x="156" y="157"/>
                </a:lnTo>
                <a:lnTo>
                  <a:pt x="157" y="157"/>
                </a:lnTo>
                <a:lnTo>
                  <a:pt x="158" y="158"/>
                </a:lnTo>
                <a:lnTo>
                  <a:pt x="158" y="158"/>
                </a:lnTo>
                <a:lnTo>
                  <a:pt x="159" y="159"/>
                </a:lnTo>
                <a:lnTo>
                  <a:pt x="161" y="162"/>
                </a:lnTo>
                <a:lnTo>
                  <a:pt x="163" y="165"/>
                </a:lnTo>
                <a:lnTo>
                  <a:pt x="164" y="166"/>
                </a:lnTo>
                <a:lnTo>
                  <a:pt x="165" y="167"/>
                </a:lnTo>
                <a:lnTo>
                  <a:pt x="166" y="168"/>
                </a:lnTo>
                <a:lnTo>
                  <a:pt x="168" y="169"/>
                </a:lnTo>
                <a:lnTo>
                  <a:pt x="169" y="170"/>
                </a:lnTo>
                <a:lnTo>
                  <a:pt x="171" y="171"/>
                </a:lnTo>
                <a:lnTo>
                  <a:pt x="172" y="171"/>
                </a:lnTo>
                <a:lnTo>
                  <a:pt x="174" y="172"/>
                </a:lnTo>
                <a:lnTo>
                  <a:pt x="175" y="172"/>
                </a:lnTo>
                <a:lnTo>
                  <a:pt x="176" y="172"/>
                </a:lnTo>
                <a:lnTo>
                  <a:pt x="177" y="172"/>
                </a:lnTo>
                <a:lnTo>
                  <a:pt x="178" y="172"/>
                </a:lnTo>
                <a:lnTo>
                  <a:pt x="179" y="171"/>
                </a:lnTo>
                <a:lnTo>
                  <a:pt x="183" y="170"/>
                </a:lnTo>
                <a:lnTo>
                  <a:pt x="186" y="169"/>
                </a:lnTo>
                <a:lnTo>
                  <a:pt x="187" y="169"/>
                </a:lnTo>
                <a:lnTo>
                  <a:pt x="188" y="169"/>
                </a:lnTo>
                <a:lnTo>
                  <a:pt x="190" y="169"/>
                </a:lnTo>
                <a:lnTo>
                  <a:pt x="192" y="169"/>
                </a:lnTo>
                <a:lnTo>
                  <a:pt x="194" y="170"/>
                </a:lnTo>
                <a:lnTo>
                  <a:pt x="196" y="171"/>
                </a:lnTo>
                <a:lnTo>
                  <a:pt x="197" y="171"/>
                </a:lnTo>
                <a:lnTo>
                  <a:pt x="198" y="171"/>
                </a:lnTo>
                <a:lnTo>
                  <a:pt x="199" y="171"/>
                </a:lnTo>
                <a:lnTo>
                  <a:pt x="201" y="171"/>
                </a:lnTo>
                <a:lnTo>
                  <a:pt x="202" y="171"/>
                </a:lnTo>
                <a:lnTo>
                  <a:pt x="204" y="171"/>
                </a:lnTo>
                <a:lnTo>
                  <a:pt x="206" y="170"/>
                </a:lnTo>
                <a:lnTo>
                  <a:pt x="208" y="169"/>
                </a:lnTo>
                <a:lnTo>
                  <a:pt x="209" y="168"/>
                </a:lnTo>
                <a:lnTo>
                  <a:pt x="210" y="168"/>
                </a:lnTo>
                <a:lnTo>
                  <a:pt x="211" y="167"/>
                </a:lnTo>
                <a:lnTo>
                  <a:pt x="212" y="167"/>
                </a:lnTo>
                <a:lnTo>
                  <a:pt x="212" y="166"/>
                </a:lnTo>
                <a:lnTo>
                  <a:pt x="213" y="165"/>
                </a:lnTo>
                <a:lnTo>
                  <a:pt x="213" y="164"/>
                </a:lnTo>
                <a:lnTo>
                  <a:pt x="213" y="163"/>
                </a:lnTo>
                <a:lnTo>
                  <a:pt x="213" y="162"/>
                </a:lnTo>
                <a:lnTo>
                  <a:pt x="213" y="161"/>
                </a:lnTo>
                <a:lnTo>
                  <a:pt x="212" y="160"/>
                </a:lnTo>
                <a:lnTo>
                  <a:pt x="212" y="159"/>
                </a:lnTo>
                <a:lnTo>
                  <a:pt x="212" y="158"/>
                </a:lnTo>
                <a:lnTo>
                  <a:pt x="211" y="157"/>
                </a:lnTo>
                <a:lnTo>
                  <a:pt x="209" y="153"/>
                </a:lnTo>
                <a:lnTo>
                  <a:pt x="205" y="149"/>
                </a:lnTo>
                <a:lnTo>
                  <a:pt x="203" y="146"/>
                </a:lnTo>
                <a:lnTo>
                  <a:pt x="202" y="145"/>
                </a:lnTo>
                <a:lnTo>
                  <a:pt x="199" y="139"/>
                </a:lnTo>
                <a:lnTo>
                  <a:pt x="198" y="136"/>
                </a:lnTo>
                <a:lnTo>
                  <a:pt x="196" y="132"/>
                </a:lnTo>
                <a:lnTo>
                  <a:pt x="195" y="131"/>
                </a:lnTo>
                <a:lnTo>
                  <a:pt x="195" y="129"/>
                </a:lnTo>
                <a:lnTo>
                  <a:pt x="195" y="128"/>
                </a:lnTo>
                <a:lnTo>
                  <a:pt x="195" y="127"/>
                </a:lnTo>
                <a:lnTo>
                  <a:pt x="195" y="125"/>
                </a:lnTo>
                <a:lnTo>
                  <a:pt x="195" y="124"/>
                </a:lnTo>
                <a:lnTo>
                  <a:pt x="195" y="121"/>
                </a:lnTo>
                <a:lnTo>
                  <a:pt x="196" y="118"/>
                </a:lnTo>
                <a:lnTo>
                  <a:pt x="198" y="113"/>
                </a:lnTo>
                <a:lnTo>
                  <a:pt x="198" y="111"/>
                </a:lnTo>
                <a:lnTo>
                  <a:pt x="199" y="110"/>
                </a:lnTo>
                <a:lnTo>
                  <a:pt x="199" y="109"/>
                </a:lnTo>
                <a:lnTo>
                  <a:pt x="199" y="108"/>
                </a:lnTo>
                <a:lnTo>
                  <a:pt x="199" y="107"/>
                </a:lnTo>
                <a:lnTo>
                  <a:pt x="198" y="106"/>
                </a:lnTo>
                <a:lnTo>
                  <a:pt x="198" y="105"/>
                </a:lnTo>
                <a:lnTo>
                  <a:pt x="197" y="104"/>
                </a:lnTo>
                <a:lnTo>
                  <a:pt x="196" y="100"/>
                </a:lnTo>
                <a:lnTo>
                  <a:pt x="193" y="95"/>
                </a:lnTo>
                <a:lnTo>
                  <a:pt x="192" y="93"/>
                </a:lnTo>
                <a:lnTo>
                  <a:pt x="192" y="92"/>
                </a:lnTo>
                <a:lnTo>
                  <a:pt x="192" y="91"/>
                </a:lnTo>
                <a:lnTo>
                  <a:pt x="192" y="90"/>
                </a:lnTo>
                <a:lnTo>
                  <a:pt x="192" y="88"/>
                </a:lnTo>
                <a:lnTo>
                  <a:pt x="192" y="85"/>
                </a:lnTo>
                <a:lnTo>
                  <a:pt x="192" y="83"/>
                </a:lnTo>
                <a:lnTo>
                  <a:pt x="192" y="82"/>
                </a:lnTo>
                <a:lnTo>
                  <a:pt x="191" y="80"/>
                </a:lnTo>
                <a:lnTo>
                  <a:pt x="190" y="75"/>
                </a:lnTo>
                <a:lnTo>
                  <a:pt x="189" y="72"/>
                </a:lnTo>
                <a:lnTo>
                  <a:pt x="188" y="68"/>
                </a:lnTo>
                <a:lnTo>
                  <a:pt x="188" y="65"/>
                </a:lnTo>
                <a:lnTo>
                  <a:pt x="188" y="63"/>
                </a:lnTo>
                <a:lnTo>
                  <a:pt x="187" y="61"/>
                </a:lnTo>
                <a:lnTo>
                  <a:pt x="187" y="51"/>
                </a:lnTo>
                <a:lnTo>
                  <a:pt x="187" y="44"/>
                </a:lnTo>
                <a:lnTo>
                  <a:pt x="187" y="42"/>
                </a:lnTo>
                <a:lnTo>
                  <a:pt x="187" y="40"/>
                </a:lnTo>
                <a:lnTo>
                  <a:pt x="188" y="34"/>
                </a:lnTo>
                <a:lnTo>
                  <a:pt x="188" y="32"/>
                </a:lnTo>
                <a:lnTo>
                  <a:pt x="188" y="30"/>
                </a:lnTo>
                <a:lnTo>
                  <a:pt x="188" y="28"/>
                </a:lnTo>
                <a:lnTo>
                  <a:pt x="187" y="27"/>
                </a:lnTo>
                <a:lnTo>
                  <a:pt x="187" y="26"/>
                </a:lnTo>
                <a:lnTo>
                  <a:pt x="186" y="24"/>
                </a:lnTo>
                <a:lnTo>
                  <a:pt x="186" y="23"/>
                </a:lnTo>
                <a:lnTo>
                  <a:pt x="184" y="20"/>
                </a:lnTo>
                <a:lnTo>
                  <a:pt x="181" y="15"/>
                </a:lnTo>
                <a:lnTo>
                  <a:pt x="179" y="13"/>
                </a:lnTo>
                <a:lnTo>
                  <a:pt x="178" y="10"/>
                </a:lnTo>
                <a:lnTo>
                  <a:pt x="177" y="8"/>
                </a:lnTo>
                <a:lnTo>
                  <a:pt x="176" y="6"/>
                </a:lnTo>
                <a:lnTo>
                  <a:pt x="175" y="4"/>
                </a:lnTo>
                <a:lnTo>
                  <a:pt x="175" y="3"/>
                </a:lnTo>
                <a:lnTo>
                  <a:pt x="175" y="2"/>
                </a:lnTo>
                <a:lnTo>
                  <a:pt x="174" y="1"/>
                </a:lnTo>
                <a:lnTo>
                  <a:pt x="174" y="0"/>
                </a:lnTo>
                <a:lnTo>
                  <a:pt x="175" y="0"/>
                </a:lnTo>
                <a:lnTo>
                  <a:pt x="176" y="0"/>
                </a:lnTo>
                <a:lnTo>
                  <a:pt x="177" y="0"/>
                </a:lnTo>
                <a:lnTo>
                  <a:pt x="180" y="0"/>
                </a:lnTo>
                <a:close/>
              </a:path>
            </a:pathLst>
          </a:custGeom>
          <a:solidFill>
            <a:srgbClr val="BED8E8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340" name="Freeform 277">
            <a:extLst>
              <a:ext uri="{FF2B5EF4-FFF2-40B4-BE49-F238E27FC236}">
                <a16:creationId xmlns:a16="http://schemas.microsoft.com/office/drawing/2014/main" id="{41F4C555-4F9D-4C4B-8A50-52628E8CCFB1}"/>
              </a:ext>
            </a:extLst>
          </p:cNvPr>
          <p:cNvSpPr>
            <a:spLocks/>
          </p:cNvSpPr>
          <p:nvPr/>
        </p:nvSpPr>
        <p:spPr bwMode="auto">
          <a:xfrm>
            <a:off x="8711500" y="1684990"/>
            <a:ext cx="175276" cy="198714"/>
          </a:xfrm>
          <a:custGeom>
            <a:avLst/>
            <a:gdLst>
              <a:gd name="T0" fmla="*/ 4 w 172"/>
              <a:gd name="T1" fmla="*/ 185 h 195"/>
              <a:gd name="T2" fmla="*/ 9 w 172"/>
              <a:gd name="T3" fmla="*/ 184 h 195"/>
              <a:gd name="T4" fmla="*/ 13 w 172"/>
              <a:gd name="T5" fmla="*/ 180 h 195"/>
              <a:gd name="T6" fmla="*/ 20 w 172"/>
              <a:gd name="T7" fmla="*/ 172 h 195"/>
              <a:gd name="T8" fmla="*/ 24 w 172"/>
              <a:gd name="T9" fmla="*/ 170 h 195"/>
              <a:gd name="T10" fmla="*/ 28 w 172"/>
              <a:gd name="T11" fmla="*/ 170 h 195"/>
              <a:gd name="T12" fmla="*/ 34 w 172"/>
              <a:gd name="T13" fmla="*/ 171 h 195"/>
              <a:gd name="T14" fmla="*/ 43 w 172"/>
              <a:gd name="T15" fmla="*/ 175 h 195"/>
              <a:gd name="T16" fmla="*/ 50 w 172"/>
              <a:gd name="T17" fmla="*/ 177 h 195"/>
              <a:gd name="T18" fmla="*/ 57 w 172"/>
              <a:gd name="T19" fmla="*/ 180 h 195"/>
              <a:gd name="T20" fmla="*/ 64 w 172"/>
              <a:gd name="T21" fmla="*/ 183 h 195"/>
              <a:gd name="T22" fmla="*/ 69 w 172"/>
              <a:gd name="T23" fmla="*/ 183 h 195"/>
              <a:gd name="T24" fmla="*/ 71 w 172"/>
              <a:gd name="T25" fmla="*/ 185 h 195"/>
              <a:gd name="T26" fmla="*/ 73 w 172"/>
              <a:gd name="T27" fmla="*/ 190 h 195"/>
              <a:gd name="T28" fmla="*/ 76 w 172"/>
              <a:gd name="T29" fmla="*/ 193 h 195"/>
              <a:gd name="T30" fmla="*/ 78 w 172"/>
              <a:gd name="T31" fmla="*/ 195 h 195"/>
              <a:gd name="T32" fmla="*/ 83 w 172"/>
              <a:gd name="T33" fmla="*/ 195 h 195"/>
              <a:gd name="T34" fmla="*/ 89 w 172"/>
              <a:gd name="T35" fmla="*/ 193 h 195"/>
              <a:gd name="T36" fmla="*/ 94 w 172"/>
              <a:gd name="T37" fmla="*/ 189 h 195"/>
              <a:gd name="T38" fmla="*/ 97 w 172"/>
              <a:gd name="T39" fmla="*/ 185 h 195"/>
              <a:gd name="T40" fmla="*/ 96 w 172"/>
              <a:gd name="T41" fmla="*/ 178 h 195"/>
              <a:gd name="T42" fmla="*/ 96 w 172"/>
              <a:gd name="T43" fmla="*/ 173 h 195"/>
              <a:gd name="T44" fmla="*/ 99 w 172"/>
              <a:gd name="T45" fmla="*/ 169 h 195"/>
              <a:gd name="T46" fmla="*/ 109 w 172"/>
              <a:gd name="T47" fmla="*/ 160 h 195"/>
              <a:gd name="T48" fmla="*/ 112 w 172"/>
              <a:gd name="T49" fmla="*/ 157 h 195"/>
              <a:gd name="T50" fmla="*/ 115 w 172"/>
              <a:gd name="T51" fmla="*/ 157 h 195"/>
              <a:gd name="T52" fmla="*/ 118 w 172"/>
              <a:gd name="T53" fmla="*/ 159 h 195"/>
              <a:gd name="T54" fmla="*/ 124 w 172"/>
              <a:gd name="T55" fmla="*/ 167 h 195"/>
              <a:gd name="T56" fmla="*/ 130 w 172"/>
              <a:gd name="T57" fmla="*/ 171 h 195"/>
              <a:gd name="T58" fmla="*/ 135 w 172"/>
              <a:gd name="T59" fmla="*/ 172 h 195"/>
              <a:gd name="T60" fmla="*/ 142 w 172"/>
              <a:gd name="T61" fmla="*/ 170 h 195"/>
              <a:gd name="T62" fmla="*/ 149 w 172"/>
              <a:gd name="T63" fmla="*/ 169 h 195"/>
              <a:gd name="T64" fmla="*/ 156 w 172"/>
              <a:gd name="T65" fmla="*/ 171 h 195"/>
              <a:gd name="T66" fmla="*/ 161 w 172"/>
              <a:gd name="T67" fmla="*/ 171 h 195"/>
              <a:gd name="T68" fmla="*/ 168 w 172"/>
              <a:gd name="T69" fmla="*/ 168 h 195"/>
              <a:gd name="T70" fmla="*/ 171 w 172"/>
              <a:gd name="T71" fmla="*/ 166 h 195"/>
              <a:gd name="T72" fmla="*/ 172 w 172"/>
              <a:gd name="T73" fmla="*/ 162 h 195"/>
              <a:gd name="T74" fmla="*/ 171 w 172"/>
              <a:gd name="T75" fmla="*/ 158 h 195"/>
              <a:gd name="T76" fmla="*/ 162 w 172"/>
              <a:gd name="T77" fmla="*/ 146 h 195"/>
              <a:gd name="T78" fmla="*/ 155 w 172"/>
              <a:gd name="T79" fmla="*/ 132 h 195"/>
              <a:gd name="T80" fmla="*/ 154 w 172"/>
              <a:gd name="T81" fmla="*/ 127 h 195"/>
              <a:gd name="T82" fmla="*/ 155 w 172"/>
              <a:gd name="T83" fmla="*/ 118 h 195"/>
              <a:gd name="T84" fmla="*/ 158 w 172"/>
              <a:gd name="T85" fmla="*/ 109 h 195"/>
              <a:gd name="T86" fmla="*/ 157 w 172"/>
              <a:gd name="T87" fmla="*/ 105 h 195"/>
              <a:gd name="T88" fmla="*/ 151 w 172"/>
              <a:gd name="T89" fmla="*/ 93 h 195"/>
              <a:gd name="T90" fmla="*/ 151 w 172"/>
              <a:gd name="T91" fmla="*/ 88 h 195"/>
              <a:gd name="T92" fmla="*/ 150 w 172"/>
              <a:gd name="T93" fmla="*/ 80 h 195"/>
              <a:gd name="T94" fmla="*/ 147 w 172"/>
              <a:gd name="T95" fmla="*/ 65 h 195"/>
              <a:gd name="T96" fmla="*/ 146 w 172"/>
              <a:gd name="T97" fmla="*/ 44 h 195"/>
              <a:gd name="T98" fmla="*/ 147 w 172"/>
              <a:gd name="T99" fmla="*/ 32 h 195"/>
              <a:gd name="T100" fmla="*/ 146 w 172"/>
              <a:gd name="T101" fmla="*/ 26 h 195"/>
              <a:gd name="T102" fmla="*/ 140 w 172"/>
              <a:gd name="T103" fmla="*/ 15 h 195"/>
              <a:gd name="T104" fmla="*/ 135 w 172"/>
              <a:gd name="T105" fmla="*/ 6 h 195"/>
              <a:gd name="T106" fmla="*/ 133 w 172"/>
              <a:gd name="T107" fmla="*/ 1 h 195"/>
              <a:gd name="T108" fmla="*/ 136 w 172"/>
              <a:gd name="T109" fmla="*/ 0 h 1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172" h="195">
                <a:moveTo>
                  <a:pt x="0" y="184"/>
                </a:moveTo>
                <a:lnTo>
                  <a:pt x="2" y="185"/>
                </a:lnTo>
                <a:lnTo>
                  <a:pt x="3" y="185"/>
                </a:lnTo>
                <a:lnTo>
                  <a:pt x="4" y="185"/>
                </a:lnTo>
                <a:lnTo>
                  <a:pt x="5" y="185"/>
                </a:lnTo>
                <a:lnTo>
                  <a:pt x="6" y="185"/>
                </a:lnTo>
                <a:lnTo>
                  <a:pt x="8" y="184"/>
                </a:lnTo>
                <a:lnTo>
                  <a:pt x="9" y="184"/>
                </a:lnTo>
                <a:lnTo>
                  <a:pt x="9" y="184"/>
                </a:lnTo>
                <a:lnTo>
                  <a:pt x="10" y="183"/>
                </a:lnTo>
                <a:lnTo>
                  <a:pt x="11" y="182"/>
                </a:lnTo>
                <a:lnTo>
                  <a:pt x="13" y="180"/>
                </a:lnTo>
                <a:lnTo>
                  <a:pt x="15" y="177"/>
                </a:lnTo>
                <a:lnTo>
                  <a:pt x="18" y="174"/>
                </a:lnTo>
                <a:lnTo>
                  <a:pt x="19" y="173"/>
                </a:lnTo>
                <a:lnTo>
                  <a:pt x="20" y="172"/>
                </a:lnTo>
                <a:lnTo>
                  <a:pt x="21" y="171"/>
                </a:lnTo>
                <a:lnTo>
                  <a:pt x="22" y="171"/>
                </a:lnTo>
                <a:lnTo>
                  <a:pt x="23" y="170"/>
                </a:lnTo>
                <a:lnTo>
                  <a:pt x="24" y="170"/>
                </a:lnTo>
                <a:lnTo>
                  <a:pt x="25" y="170"/>
                </a:lnTo>
                <a:lnTo>
                  <a:pt x="26" y="170"/>
                </a:lnTo>
                <a:lnTo>
                  <a:pt x="27" y="170"/>
                </a:lnTo>
                <a:lnTo>
                  <a:pt x="28" y="170"/>
                </a:lnTo>
                <a:lnTo>
                  <a:pt x="29" y="170"/>
                </a:lnTo>
                <a:lnTo>
                  <a:pt x="30" y="170"/>
                </a:lnTo>
                <a:lnTo>
                  <a:pt x="32" y="171"/>
                </a:lnTo>
                <a:lnTo>
                  <a:pt x="34" y="171"/>
                </a:lnTo>
                <a:lnTo>
                  <a:pt x="35" y="172"/>
                </a:lnTo>
                <a:lnTo>
                  <a:pt x="39" y="173"/>
                </a:lnTo>
                <a:lnTo>
                  <a:pt x="41" y="174"/>
                </a:lnTo>
                <a:lnTo>
                  <a:pt x="43" y="175"/>
                </a:lnTo>
                <a:lnTo>
                  <a:pt x="45" y="175"/>
                </a:lnTo>
                <a:lnTo>
                  <a:pt x="46" y="176"/>
                </a:lnTo>
                <a:lnTo>
                  <a:pt x="49" y="176"/>
                </a:lnTo>
                <a:lnTo>
                  <a:pt x="50" y="177"/>
                </a:lnTo>
                <a:lnTo>
                  <a:pt x="51" y="177"/>
                </a:lnTo>
                <a:lnTo>
                  <a:pt x="52" y="178"/>
                </a:lnTo>
                <a:lnTo>
                  <a:pt x="55" y="179"/>
                </a:lnTo>
                <a:lnTo>
                  <a:pt x="57" y="180"/>
                </a:lnTo>
                <a:lnTo>
                  <a:pt x="60" y="181"/>
                </a:lnTo>
                <a:lnTo>
                  <a:pt x="62" y="182"/>
                </a:lnTo>
                <a:lnTo>
                  <a:pt x="63" y="183"/>
                </a:lnTo>
                <a:lnTo>
                  <a:pt x="64" y="183"/>
                </a:lnTo>
                <a:lnTo>
                  <a:pt x="65" y="183"/>
                </a:lnTo>
                <a:lnTo>
                  <a:pt x="68" y="182"/>
                </a:lnTo>
                <a:lnTo>
                  <a:pt x="69" y="182"/>
                </a:lnTo>
                <a:lnTo>
                  <a:pt x="69" y="183"/>
                </a:lnTo>
                <a:lnTo>
                  <a:pt x="70" y="183"/>
                </a:lnTo>
                <a:lnTo>
                  <a:pt x="70" y="183"/>
                </a:lnTo>
                <a:lnTo>
                  <a:pt x="71" y="184"/>
                </a:lnTo>
                <a:lnTo>
                  <a:pt x="71" y="185"/>
                </a:lnTo>
                <a:lnTo>
                  <a:pt x="72" y="186"/>
                </a:lnTo>
                <a:lnTo>
                  <a:pt x="73" y="188"/>
                </a:lnTo>
                <a:lnTo>
                  <a:pt x="73" y="189"/>
                </a:lnTo>
                <a:lnTo>
                  <a:pt x="73" y="190"/>
                </a:lnTo>
                <a:lnTo>
                  <a:pt x="73" y="191"/>
                </a:lnTo>
                <a:lnTo>
                  <a:pt x="74" y="192"/>
                </a:lnTo>
                <a:lnTo>
                  <a:pt x="75" y="193"/>
                </a:lnTo>
                <a:lnTo>
                  <a:pt x="76" y="193"/>
                </a:lnTo>
                <a:lnTo>
                  <a:pt x="76" y="194"/>
                </a:lnTo>
                <a:lnTo>
                  <a:pt x="77" y="194"/>
                </a:lnTo>
                <a:lnTo>
                  <a:pt x="77" y="195"/>
                </a:lnTo>
                <a:lnTo>
                  <a:pt x="78" y="195"/>
                </a:lnTo>
                <a:lnTo>
                  <a:pt x="79" y="195"/>
                </a:lnTo>
                <a:lnTo>
                  <a:pt x="80" y="195"/>
                </a:lnTo>
                <a:lnTo>
                  <a:pt x="81" y="195"/>
                </a:lnTo>
                <a:lnTo>
                  <a:pt x="83" y="195"/>
                </a:lnTo>
                <a:lnTo>
                  <a:pt x="85" y="195"/>
                </a:lnTo>
                <a:lnTo>
                  <a:pt x="86" y="194"/>
                </a:lnTo>
                <a:lnTo>
                  <a:pt x="88" y="194"/>
                </a:lnTo>
                <a:lnTo>
                  <a:pt x="89" y="193"/>
                </a:lnTo>
                <a:lnTo>
                  <a:pt x="90" y="192"/>
                </a:lnTo>
                <a:lnTo>
                  <a:pt x="91" y="191"/>
                </a:lnTo>
                <a:lnTo>
                  <a:pt x="94" y="190"/>
                </a:lnTo>
                <a:lnTo>
                  <a:pt x="94" y="189"/>
                </a:lnTo>
                <a:lnTo>
                  <a:pt x="95" y="189"/>
                </a:lnTo>
                <a:lnTo>
                  <a:pt x="96" y="188"/>
                </a:lnTo>
                <a:lnTo>
                  <a:pt x="96" y="186"/>
                </a:lnTo>
                <a:lnTo>
                  <a:pt x="97" y="185"/>
                </a:lnTo>
                <a:lnTo>
                  <a:pt x="97" y="184"/>
                </a:lnTo>
                <a:lnTo>
                  <a:pt x="97" y="183"/>
                </a:lnTo>
                <a:lnTo>
                  <a:pt x="97" y="182"/>
                </a:lnTo>
                <a:lnTo>
                  <a:pt x="96" y="178"/>
                </a:lnTo>
                <a:lnTo>
                  <a:pt x="96" y="176"/>
                </a:lnTo>
                <a:lnTo>
                  <a:pt x="96" y="175"/>
                </a:lnTo>
                <a:lnTo>
                  <a:pt x="96" y="174"/>
                </a:lnTo>
                <a:lnTo>
                  <a:pt x="96" y="173"/>
                </a:lnTo>
                <a:lnTo>
                  <a:pt x="97" y="172"/>
                </a:lnTo>
                <a:lnTo>
                  <a:pt x="97" y="171"/>
                </a:lnTo>
                <a:lnTo>
                  <a:pt x="98" y="170"/>
                </a:lnTo>
                <a:lnTo>
                  <a:pt x="99" y="169"/>
                </a:lnTo>
                <a:lnTo>
                  <a:pt x="100" y="168"/>
                </a:lnTo>
                <a:lnTo>
                  <a:pt x="103" y="165"/>
                </a:lnTo>
                <a:lnTo>
                  <a:pt x="106" y="162"/>
                </a:lnTo>
                <a:lnTo>
                  <a:pt x="109" y="160"/>
                </a:lnTo>
                <a:lnTo>
                  <a:pt x="110" y="159"/>
                </a:lnTo>
                <a:lnTo>
                  <a:pt x="111" y="158"/>
                </a:lnTo>
                <a:lnTo>
                  <a:pt x="112" y="157"/>
                </a:lnTo>
                <a:lnTo>
                  <a:pt x="112" y="157"/>
                </a:lnTo>
                <a:lnTo>
                  <a:pt x="113" y="157"/>
                </a:lnTo>
                <a:lnTo>
                  <a:pt x="113" y="156"/>
                </a:lnTo>
                <a:lnTo>
                  <a:pt x="114" y="156"/>
                </a:lnTo>
                <a:lnTo>
                  <a:pt x="115" y="157"/>
                </a:lnTo>
                <a:lnTo>
                  <a:pt x="116" y="157"/>
                </a:lnTo>
                <a:lnTo>
                  <a:pt x="117" y="158"/>
                </a:lnTo>
                <a:lnTo>
                  <a:pt x="117" y="158"/>
                </a:lnTo>
                <a:lnTo>
                  <a:pt x="118" y="159"/>
                </a:lnTo>
                <a:lnTo>
                  <a:pt x="120" y="162"/>
                </a:lnTo>
                <a:lnTo>
                  <a:pt x="122" y="165"/>
                </a:lnTo>
                <a:lnTo>
                  <a:pt x="123" y="166"/>
                </a:lnTo>
                <a:lnTo>
                  <a:pt x="124" y="167"/>
                </a:lnTo>
                <a:lnTo>
                  <a:pt x="125" y="168"/>
                </a:lnTo>
                <a:lnTo>
                  <a:pt x="127" y="169"/>
                </a:lnTo>
                <a:lnTo>
                  <a:pt x="128" y="170"/>
                </a:lnTo>
                <a:lnTo>
                  <a:pt x="130" y="171"/>
                </a:lnTo>
                <a:lnTo>
                  <a:pt x="131" y="171"/>
                </a:lnTo>
                <a:lnTo>
                  <a:pt x="133" y="172"/>
                </a:lnTo>
                <a:lnTo>
                  <a:pt x="134" y="172"/>
                </a:lnTo>
                <a:lnTo>
                  <a:pt x="135" y="172"/>
                </a:lnTo>
                <a:lnTo>
                  <a:pt x="136" y="172"/>
                </a:lnTo>
                <a:lnTo>
                  <a:pt x="137" y="172"/>
                </a:lnTo>
                <a:lnTo>
                  <a:pt x="138" y="171"/>
                </a:lnTo>
                <a:lnTo>
                  <a:pt x="142" y="170"/>
                </a:lnTo>
                <a:lnTo>
                  <a:pt x="145" y="169"/>
                </a:lnTo>
                <a:lnTo>
                  <a:pt x="146" y="169"/>
                </a:lnTo>
                <a:lnTo>
                  <a:pt x="147" y="169"/>
                </a:lnTo>
                <a:lnTo>
                  <a:pt x="149" y="169"/>
                </a:lnTo>
                <a:lnTo>
                  <a:pt x="151" y="169"/>
                </a:lnTo>
                <a:lnTo>
                  <a:pt x="153" y="170"/>
                </a:lnTo>
                <a:lnTo>
                  <a:pt x="155" y="171"/>
                </a:lnTo>
                <a:lnTo>
                  <a:pt x="156" y="171"/>
                </a:lnTo>
                <a:lnTo>
                  <a:pt x="157" y="171"/>
                </a:lnTo>
                <a:lnTo>
                  <a:pt x="158" y="171"/>
                </a:lnTo>
                <a:lnTo>
                  <a:pt x="160" y="171"/>
                </a:lnTo>
                <a:lnTo>
                  <a:pt x="161" y="171"/>
                </a:lnTo>
                <a:lnTo>
                  <a:pt x="163" y="171"/>
                </a:lnTo>
                <a:lnTo>
                  <a:pt x="165" y="170"/>
                </a:lnTo>
                <a:lnTo>
                  <a:pt x="167" y="169"/>
                </a:lnTo>
                <a:lnTo>
                  <a:pt x="168" y="168"/>
                </a:lnTo>
                <a:lnTo>
                  <a:pt x="169" y="168"/>
                </a:lnTo>
                <a:lnTo>
                  <a:pt x="170" y="167"/>
                </a:lnTo>
                <a:lnTo>
                  <a:pt x="171" y="167"/>
                </a:lnTo>
                <a:lnTo>
                  <a:pt x="171" y="166"/>
                </a:lnTo>
                <a:lnTo>
                  <a:pt x="172" y="165"/>
                </a:lnTo>
                <a:lnTo>
                  <a:pt x="172" y="164"/>
                </a:lnTo>
                <a:lnTo>
                  <a:pt x="172" y="163"/>
                </a:lnTo>
                <a:lnTo>
                  <a:pt x="172" y="162"/>
                </a:lnTo>
                <a:lnTo>
                  <a:pt x="172" y="161"/>
                </a:lnTo>
                <a:lnTo>
                  <a:pt x="171" y="160"/>
                </a:lnTo>
                <a:lnTo>
                  <a:pt x="171" y="159"/>
                </a:lnTo>
                <a:lnTo>
                  <a:pt x="171" y="158"/>
                </a:lnTo>
                <a:lnTo>
                  <a:pt x="170" y="157"/>
                </a:lnTo>
                <a:lnTo>
                  <a:pt x="168" y="153"/>
                </a:lnTo>
                <a:lnTo>
                  <a:pt x="164" y="149"/>
                </a:lnTo>
                <a:lnTo>
                  <a:pt x="162" y="146"/>
                </a:lnTo>
                <a:lnTo>
                  <a:pt x="161" y="145"/>
                </a:lnTo>
                <a:lnTo>
                  <a:pt x="158" y="139"/>
                </a:lnTo>
                <a:lnTo>
                  <a:pt x="157" y="136"/>
                </a:lnTo>
                <a:lnTo>
                  <a:pt x="155" y="132"/>
                </a:lnTo>
                <a:lnTo>
                  <a:pt x="154" y="131"/>
                </a:lnTo>
                <a:lnTo>
                  <a:pt x="154" y="129"/>
                </a:lnTo>
                <a:lnTo>
                  <a:pt x="154" y="128"/>
                </a:lnTo>
                <a:lnTo>
                  <a:pt x="154" y="127"/>
                </a:lnTo>
                <a:lnTo>
                  <a:pt x="154" y="125"/>
                </a:lnTo>
                <a:lnTo>
                  <a:pt x="154" y="124"/>
                </a:lnTo>
                <a:lnTo>
                  <a:pt x="154" y="121"/>
                </a:lnTo>
                <a:lnTo>
                  <a:pt x="155" y="118"/>
                </a:lnTo>
                <a:lnTo>
                  <a:pt x="157" y="113"/>
                </a:lnTo>
                <a:lnTo>
                  <a:pt x="157" y="111"/>
                </a:lnTo>
                <a:lnTo>
                  <a:pt x="158" y="110"/>
                </a:lnTo>
                <a:lnTo>
                  <a:pt x="158" y="109"/>
                </a:lnTo>
                <a:lnTo>
                  <a:pt x="158" y="108"/>
                </a:lnTo>
                <a:lnTo>
                  <a:pt x="158" y="107"/>
                </a:lnTo>
                <a:lnTo>
                  <a:pt x="157" y="106"/>
                </a:lnTo>
                <a:lnTo>
                  <a:pt x="157" y="105"/>
                </a:lnTo>
                <a:lnTo>
                  <a:pt x="156" y="104"/>
                </a:lnTo>
                <a:lnTo>
                  <a:pt x="155" y="100"/>
                </a:lnTo>
                <a:lnTo>
                  <a:pt x="152" y="95"/>
                </a:lnTo>
                <a:lnTo>
                  <a:pt x="151" y="93"/>
                </a:lnTo>
                <a:lnTo>
                  <a:pt x="151" y="92"/>
                </a:lnTo>
                <a:lnTo>
                  <a:pt x="151" y="91"/>
                </a:lnTo>
                <a:lnTo>
                  <a:pt x="151" y="90"/>
                </a:lnTo>
                <a:lnTo>
                  <a:pt x="151" y="88"/>
                </a:lnTo>
                <a:lnTo>
                  <a:pt x="151" y="85"/>
                </a:lnTo>
                <a:lnTo>
                  <a:pt x="151" y="83"/>
                </a:lnTo>
                <a:lnTo>
                  <a:pt x="151" y="82"/>
                </a:lnTo>
                <a:lnTo>
                  <a:pt x="150" y="80"/>
                </a:lnTo>
                <a:lnTo>
                  <a:pt x="149" y="75"/>
                </a:lnTo>
                <a:lnTo>
                  <a:pt x="148" y="72"/>
                </a:lnTo>
                <a:lnTo>
                  <a:pt x="147" y="68"/>
                </a:lnTo>
                <a:lnTo>
                  <a:pt x="147" y="65"/>
                </a:lnTo>
                <a:lnTo>
                  <a:pt x="147" y="63"/>
                </a:lnTo>
                <a:lnTo>
                  <a:pt x="146" y="61"/>
                </a:lnTo>
                <a:lnTo>
                  <a:pt x="146" y="51"/>
                </a:lnTo>
                <a:lnTo>
                  <a:pt x="146" y="44"/>
                </a:lnTo>
                <a:lnTo>
                  <a:pt x="146" y="42"/>
                </a:lnTo>
                <a:lnTo>
                  <a:pt x="146" y="40"/>
                </a:lnTo>
                <a:lnTo>
                  <a:pt x="147" y="34"/>
                </a:lnTo>
                <a:lnTo>
                  <a:pt x="147" y="32"/>
                </a:lnTo>
                <a:lnTo>
                  <a:pt x="147" y="30"/>
                </a:lnTo>
                <a:lnTo>
                  <a:pt x="147" y="28"/>
                </a:lnTo>
                <a:lnTo>
                  <a:pt x="146" y="27"/>
                </a:lnTo>
                <a:lnTo>
                  <a:pt x="146" y="26"/>
                </a:lnTo>
                <a:lnTo>
                  <a:pt x="145" y="24"/>
                </a:lnTo>
                <a:lnTo>
                  <a:pt x="145" y="23"/>
                </a:lnTo>
                <a:lnTo>
                  <a:pt x="143" y="20"/>
                </a:lnTo>
                <a:lnTo>
                  <a:pt x="140" y="15"/>
                </a:lnTo>
                <a:lnTo>
                  <a:pt x="138" y="13"/>
                </a:lnTo>
                <a:lnTo>
                  <a:pt x="137" y="10"/>
                </a:lnTo>
                <a:lnTo>
                  <a:pt x="136" y="8"/>
                </a:lnTo>
                <a:lnTo>
                  <a:pt x="135" y="6"/>
                </a:lnTo>
                <a:lnTo>
                  <a:pt x="134" y="4"/>
                </a:lnTo>
                <a:lnTo>
                  <a:pt x="134" y="3"/>
                </a:lnTo>
                <a:lnTo>
                  <a:pt x="134" y="2"/>
                </a:lnTo>
                <a:lnTo>
                  <a:pt x="133" y="1"/>
                </a:lnTo>
                <a:lnTo>
                  <a:pt x="133" y="0"/>
                </a:lnTo>
                <a:lnTo>
                  <a:pt x="134" y="0"/>
                </a:lnTo>
                <a:lnTo>
                  <a:pt x="135" y="0"/>
                </a:lnTo>
                <a:lnTo>
                  <a:pt x="136" y="0"/>
                </a:lnTo>
                <a:lnTo>
                  <a:pt x="139" y="0"/>
                </a:lnTo>
              </a:path>
            </a:pathLst>
          </a:custGeom>
          <a:noFill/>
          <a:ln w="26988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341" name="Freeform 278">
            <a:extLst>
              <a:ext uri="{FF2B5EF4-FFF2-40B4-BE49-F238E27FC236}">
                <a16:creationId xmlns:a16="http://schemas.microsoft.com/office/drawing/2014/main" id="{05D81A86-71DC-422C-A287-4A79ED60C352}"/>
              </a:ext>
            </a:extLst>
          </p:cNvPr>
          <p:cNvSpPr>
            <a:spLocks/>
          </p:cNvSpPr>
          <p:nvPr/>
        </p:nvSpPr>
        <p:spPr bwMode="auto">
          <a:xfrm>
            <a:off x="8781815" y="2062037"/>
            <a:ext cx="637923" cy="419847"/>
          </a:xfrm>
          <a:custGeom>
            <a:avLst/>
            <a:gdLst>
              <a:gd name="T0" fmla="*/ 186 w 626"/>
              <a:gd name="T1" fmla="*/ 49 h 412"/>
              <a:gd name="T2" fmla="*/ 212 w 626"/>
              <a:gd name="T3" fmla="*/ 41 h 412"/>
              <a:gd name="T4" fmla="*/ 253 w 626"/>
              <a:gd name="T5" fmla="*/ 36 h 412"/>
              <a:gd name="T6" fmla="*/ 272 w 626"/>
              <a:gd name="T7" fmla="*/ 62 h 412"/>
              <a:gd name="T8" fmla="*/ 302 w 626"/>
              <a:gd name="T9" fmla="*/ 82 h 412"/>
              <a:gd name="T10" fmla="*/ 343 w 626"/>
              <a:gd name="T11" fmla="*/ 106 h 412"/>
              <a:gd name="T12" fmla="*/ 371 w 626"/>
              <a:gd name="T13" fmla="*/ 106 h 412"/>
              <a:gd name="T14" fmla="*/ 400 w 626"/>
              <a:gd name="T15" fmla="*/ 107 h 412"/>
              <a:gd name="T16" fmla="*/ 407 w 626"/>
              <a:gd name="T17" fmla="*/ 89 h 412"/>
              <a:gd name="T18" fmla="*/ 422 w 626"/>
              <a:gd name="T19" fmla="*/ 68 h 412"/>
              <a:gd name="T20" fmla="*/ 461 w 626"/>
              <a:gd name="T21" fmla="*/ 43 h 412"/>
              <a:gd name="T22" fmla="*/ 477 w 626"/>
              <a:gd name="T23" fmla="*/ 29 h 412"/>
              <a:gd name="T24" fmla="*/ 510 w 626"/>
              <a:gd name="T25" fmla="*/ 42 h 412"/>
              <a:gd name="T26" fmla="*/ 552 w 626"/>
              <a:gd name="T27" fmla="*/ 67 h 412"/>
              <a:gd name="T28" fmla="*/ 578 w 626"/>
              <a:gd name="T29" fmla="*/ 49 h 412"/>
              <a:gd name="T30" fmla="*/ 605 w 626"/>
              <a:gd name="T31" fmla="*/ 10 h 412"/>
              <a:gd name="T32" fmla="*/ 626 w 626"/>
              <a:gd name="T33" fmla="*/ 2 h 412"/>
              <a:gd name="T34" fmla="*/ 607 w 626"/>
              <a:gd name="T35" fmla="*/ 60 h 412"/>
              <a:gd name="T36" fmla="*/ 605 w 626"/>
              <a:gd name="T37" fmla="*/ 90 h 412"/>
              <a:gd name="T38" fmla="*/ 589 w 626"/>
              <a:gd name="T39" fmla="*/ 124 h 412"/>
              <a:gd name="T40" fmla="*/ 570 w 626"/>
              <a:gd name="T41" fmla="*/ 137 h 412"/>
              <a:gd name="T42" fmla="*/ 585 w 626"/>
              <a:gd name="T43" fmla="*/ 191 h 412"/>
              <a:gd name="T44" fmla="*/ 580 w 626"/>
              <a:gd name="T45" fmla="*/ 230 h 412"/>
              <a:gd name="T46" fmla="*/ 590 w 626"/>
              <a:gd name="T47" fmla="*/ 265 h 412"/>
              <a:gd name="T48" fmla="*/ 608 w 626"/>
              <a:gd name="T49" fmla="*/ 299 h 412"/>
              <a:gd name="T50" fmla="*/ 619 w 626"/>
              <a:gd name="T51" fmla="*/ 312 h 412"/>
              <a:gd name="T52" fmla="*/ 624 w 626"/>
              <a:gd name="T53" fmla="*/ 342 h 412"/>
              <a:gd name="T54" fmla="*/ 614 w 626"/>
              <a:gd name="T55" fmla="*/ 377 h 412"/>
              <a:gd name="T56" fmla="*/ 598 w 626"/>
              <a:gd name="T57" fmla="*/ 394 h 412"/>
              <a:gd name="T58" fmla="*/ 550 w 626"/>
              <a:gd name="T59" fmla="*/ 379 h 412"/>
              <a:gd name="T60" fmla="*/ 513 w 626"/>
              <a:gd name="T61" fmla="*/ 379 h 412"/>
              <a:gd name="T62" fmla="*/ 496 w 626"/>
              <a:gd name="T63" fmla="*/ 402 h 412"/>
              <a:gd name="T64" fmla="*/ 459 w 626"/>
              <a:gd name="T65" fmla="*/ 402 h 412"/>
              <a:gd name="T66" fmla="*/ 439 w 626"/>
              <a:gd name="T67" fmla="*/ 412 h 412"/>
              <a:gd name="T68" fmla="*/ 404 w 626"/>
              <a:gd name="T69" fmla="*/ 387 h 412"/>
              <a:gd name="T70" fmla="*/ 366 w 626"/>
              <a:gd name="T71" fmla="*/ 359 h 412"/>
              <a:gd name="T72" fmla="*/ 314 w 626"/>
              <a:gd name="T73" fmla="*/ 342 h 412"/>
              <a:gd name="T74" fmla="*/ 287 w 626"/>
              <a:gd name="T75" fmla="*/ 325 h 412"/>
              <a:gd name="T76" fmla="*/ 265 w 626"/>
              <a:gd name="T77" fmla="*/ 314 h 412"/>
              <a:gd name="T78" fmla="*/ 243 w 626"/>
              <a:gd name="T79" fmla="*/ 343 h 412"/>
              <a:gd name="T80" fmla="*/ 208 w 626"/>
              <a:gd name="T81" fmla="*/ 327 h 412"/>
              <a:gd name="T82" fmla="*/ 200 w 626"/>
              <a:gd name="T83" fmla="*/ 308 h 412"/>
              <a:gd name="T84" fmla="*/ 173 w 626"/>
              <a:gd name="T85" fmla="*/ 295 h 412"/>
              <a:gd name="T86" fmla="*/ 152 w 626"/>
              <a:gd name="T87" fmla="*/ 280 h 412"/>
              <a:gd name="T88" fmla="*/ 124 w 626"/>
              <a:gd name="T89" fmla="*/ 264 h 412"/>
              <a:gd name="T90" fmla="*/ 95 w 626"/>
              <a:gd name="T91" fmla="*/ 263 h 412"/>
              <a:gd name="T92" fmla="*/ 55 w 626"/>
              <a:gd name="T93" fmla="*/ 213 h 412"/>
              <a:gd name="T94" fmla="*/ 64 w 626"/>
              <a:gd name="T95" fmla="*/ 181 h 412"/>
              <a:gd name="T96" fmla="*/ 53 w 626"/>
              <a:gd name="T97" fmla="*/ 160 h 412"/>
              <a:gd name="T98" fmla="*/ 39 w 626"/>
              <a:gd name="T99" fmla="*/ 140 h 412"/>
              <a:gd name="T100" fmla="*/ 19 w 626"/>
              <a:gd name="T101" fmla="*/ 130 h 412"/>
              <a:gd name="T102" fmla="*/ 0 w 626"/>
              <a:gd name="T103" fmla="*/ 115 h 412"/>
              <a:gd name="T104" fmla="*/ 6 w 626"/>
              <a:gd name="T105" fmla="*/ 105 h 412"/>
              <a:gd name="T106" fmla="*/ 16 w 626"/>
              <a:gd name="T107" fmla="*/ 86 h 412"/>
              <a:gd name="T108" fmla="*/ 17 w 626"/>
              <a:gd name="T109" fmla="*/ 74 h 412"/>
              <a:gd name="T110" fmla="*/ 35 w 626"/>
              <a:gd name="T111" fmla="*/ 74 h 412"/>
              <a:gd name="T112" fmla="*/ 61 w 626"/>
              <a:gd name="T113" fmla="*/ 61 h 412"/>
              <a:gd name="T114" fmla="*/ 83 w 626"/>
              <a:gd name="T115" fmla="*/ 46 h 412"/>
              <a:gd name="T116" fmla="*/ 109 w 626"/>
              <a:gd name="T117" fmla="*/ 52 h 412"/>
              <a:gd name="T118" fmla="*/ 141 w 626"/>
              <a:gd name="T119" fmla="*/ 51 h 412"/>
              <a:gd name="T120" fmla="*/ 161 w 626"/>
              <a:gd name="T121" fmla="*/ 31 h 4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626" h="412">
                <a:moveTo>
                  <a:pt x="171" y="26"/>
                </a:moveTo>
                <a:lnTo>
                  <a:pt x="171" y="26"/>
                </a:lnTo>
                <a:lnTo>
                  <a:pt x="173" y="27"/>
                </a:lnTo>
                <a:lnTo>
                  <a:pt x="174" y="28"/>
                </a:lnTo>
                <a:lnTo>
                  <a:pt x="174" y="29"/>
                </a:lnTo>
                <a:lnTo>
                  <a:pt x="175" y="29"/>
                </a:lnTo>
                <a:lnTo>
                  <a:pt x="176" y="30"/>
                </a:lnTo>
                <a:lnTo>
                  <a:pt x="177" y="32"/>
                </a:lnTo>
                <a:lnTo>
                  <a:pt x="178" y="34"/>
                </a:lnTo>
                <a:lnTo>
                  <a:pt x="179" y="36"/>
                </a:lnTo>
                <a:lnTo>
                  <a:pt x="180" y="38"/>
                </a:lnTo>
                <a:lnTo>
                  <a:pt x="181" y="42"/>
                </a:lnTo>
                <a:lnTo>
                  <a:pt x="182" y="44"/>
                </a:lnTo>
                <a:lnTo>
                  <a:pt x="183" y="45"/>
                </a:lnTo>
                <a:lnTo>
                  <a:pt x="184" y="46"/>
                </a:lnTo>
                <a:lnTo>
                  <a:pt x="184" y="47"/>
                </a:lnTo>
                <a:lnTo>
                  <a:pt x="185" y="48"/>
                </a:lnTo>
                <a:lnTo>
                  <a:pt x="186" y="49"/>
                </a:lnTo>
                <a:lnTo>
                  <a:pt x="187" y="49"/>
                </a:lnTo>
                <a:lnTo>
                  <a:pt x="188" y="50"/>
                </a:lnTo>
                <a:lnTo>
                  <a:pt x="189" y="50"/>
                </a:lnTo>
                <a:lnTo>
                  <a:pt x="190" y="50"/>
                </a:lnTo>
                <a:lnTo>
                  <a:pt x="191" y="50"/>
                </a:lnTo>
                <a:lnTo>
                  <a:pt x="193" y="51"/>
                </a:lnTo>
                <a:lnTo>
                  <a:pt x="194" y="51"/>
                </a:lnTo>
                <a:lnTo>
                  <a:pt x="194" y="50"/>
                </a:lnTo>
                <a:lnTo>
                  <a:pt x="195" y="50"/>
                </a:lnTo>
                <a:lnTo>
                  <a:pt x="196" y="50"/>
                </a:lnTo>
                <a:lnTo>
                  <a:pt x="197" y="49"/>
                </a:lnTo>
                <a:lnTo>
                  <a:pt x="200" y="48"/>
                </a:lnTo>
                <a:lnTo>
                  <a:pt x="203" y="46"/>
                </a:lnTo>
                <a:lnTo>
                  <a:pt x="204" y="45"/>
                </a:lnTo>
                <a:lnTo>
                  <a:pt x="206" y="44"/>
                </a:lnTo>
                <a:lnTo>
                  <a:pt x="210" y="42"/>
                </a:lnTo>
                <a:lnTo>
                  <a:pt x="211" y="42"/>
                </a:lnTo>
                <a:lnTo>
                  <a:pt x="212" y="41"/>
                </a:lnTo>
                <a:lnTo>
                  <a:pt x="213" y="40"/>
                </a:lnTo>
                <a:lnTo>
                  <a:pt x="214" y="40"/>
                </a:lnTo>
                <a:lnTo>
                  <a:pt x="217" y="36"/>
                </a:lnTo>
                <a:lnTo>
                  <a:pt x="218" y="35"/>
                </a:lnTo>
                <a:lnTo>
                  <a:pt x="220" y="34"/>
                </a:lnTo>
                <a:lnTo>
                  <a:pt x="221" y="33"/>
                </a:lnTo>
                <a:lnTo>
                  <a:pt x="223" y="33"/>
                </a:lnTo>
                <a:lnTo>
                  <a:pt x="227" y="31"/>
                </a:lnTo>
                <a:lnTo>
                  <a:pt x="229" y="31"/>
                </a:lnTo>
                <a:lnTo>
                  <a:pt x="230" y="31"/>
                </a:lnTo>
                <a:lnTo>
                  <a:pt x="231" y="31"/>
                </a:lnTo>
                <a:lnTo>
                  <a:pt x="233" y="31"/>
                </a:lnTo>
                <a:lnTo>
                  <a:pt x="234" y="31"/>
                </a:lnTo>
                <a:lnTo>
                  <a:pt x="238" y="32"/>
                </a:lnTo>
                <a:lnTo>
                  <a:pt x="241" y="32"/>
                </a:lnTo>
                <a:lnTo>
                  <a:pt x="246" y="34"/>
                </a:lnTo>
                <a:lnTo>
                  <a:pt x="251" y="35"/>
                </a:lnTo>
                <a:lnTo>
                  <a:pt x="253" y="36"/>
                </a:lnTo>
                <a:lnTo>
                  <a:pt x="255" y="37"/>
                </a:lnTo>
                <a:lnTo>
                  <a:pt x="257" y="38"/>
                </a:lnTo>
                <a:lnTo>
                  <a:pt x="258" y="38"/>
                </a:lnTo>
                <a:lnTo>
                  <a:pt x="259" y="39"/>
                </a:lnTo>
                <a:lnTo>
                  <a:pt x="260" y="40"/>
                </a:lnTo>
                <a:lnTo>
                  <a:pt x="263" y="43"/>
                </a:lnTo>
                <a:lnTo>
                  <a:pt x="264" y="45"/>
                </a:lnTo>
                <a:lnTo>
                  <a:pt x="264" y="45"/>
                </a:lnTo>
                <a:lnTo>
                  <a:pt x="265" y="46"/>
                </a:lnTo>
                <a:lnTo>
                  <a:pt x="265" y="47"/>
                </a:lnTo>
                <a:lnTo>
                  <a:pt x="266" y="49"/>
                </a:lnTo>
                <a:lnTo>
                  <a:pt x="267" y="51"/>
                </a:lnTo>
                <a:lnTo>
                  <a:pt x="268" y="55"/>
                </a:lnTo>
                <a:lnTo>
                  <a:pt x="269" y="58"/>
                </a:lnTo>
                <a:lnTo>
                  <a:pt x="270" y="59"/>
                </a:lnTo>
                <a:lnTo>
                  <a:pt x="270" y="60"/>
                </a:lnTo>
                <a:lnTo>
                  <a:pt x="271" y="61"/>
                </a:lnTo>
                <a:lnTo>
                  <a:pt x="272" y="62"/>
                </a:lnTo>
                <a:lnTo>
                  <a:pt x="273" y="62"/>
                </a:lnTo>
                <a:lnTo>
                  <a:pt x="274" y="63"/>
                </a:lnTo>
                <a:lnTo>
                  <a:pt x="275" y="64"/>
                </a:lnTo>
                <a:lnTo>
                  <a:pt x="277" y="64"/>
                </a:lnTo>
                <a:lnTo>
                  <a:pt x="282" y="66"/>
                </a:lnTo>
                <a:lnTo>
                  <a:pt x="284" y="66"/>
                </a:lnTo>
                <a:lnTo>
                  <a:pt x="286" y="67"/>
                </a:lnTo>
                <a:lnTo>
                  <a:pt x="287" y="68"/>
                </a:lnTo>
                <a:lnTo>
                  <a:pt x="288" y="68"/>
                </a:lnTo>
                <a:lnTo>
                  <a:pt x="289" y="69"/>
                </a:lnTo>
                <a:lnTo>
                  <a:pt x="290" y="70"/>
                </a:lnTo>
                <a:lnTo>
                  <a:pt x="292" y="72"/>
                </a:lnTo>
                <a:lnTo>
                  <a:pt x="295" y="76"/>
                </a:lnTo>
                <a:lnTo>
                  <a:pt x="296" y="77"/>
                </a:lnTo>
                <a:lnTo>
                  <a:pt x="297" y="79"/>
                </a:lnTo>
                <a:lnTo>
                  <a:pt x="299" y="80"/>
                </a:lnTo>
                <a:lnTo>
                  <a:pt x="300" y="81"/>
                </a:lnTo>
                <a:lnTo>
                  <a:pt x="302" y="82"/>
                </a:lnTo>
                <a:lnTo>
                  <a:pt x="305" y="83"/>
                </a:lnTo>
                <a:lnTo>
                  <a:pt x="309" y="85"/>
                </a:lnTo>
                <a:lnTo>
                  <a:pt x="310" y="86"/>
                </a:lnTo>
                <a:lnTo>
                  <a:pt x="312" y="86"/>
                </a:lnTo>
                <a:lnTo>
                  <a:pt x="313" y="87"/>
                </a:lnTo>
                <a:lnTo>
                  <a:pt x="314" y="88"/>
                </a:lnTo>
                <a:lnTo>
                  <a:pt x="318" y="91"/>
                </a:lnTo>
                <a:lnTo>
                  <a:pt x="319" y="92"/>
                </a:lnTo>
                <a:lnTo>
                  <a:pt x="321" y="93"/>
                </a:lnTo>
                <a:lnTo>
                  <a:pt x="322" y="94"/>
                </a:lnTo>
                <a:lnTo>
                  <a:pt x="324" y="95"/>
                </a:lnTo>
                <a:lnTo>
                  <a:pt x="327" y="96"/>
                </a:lnTo>
                <a:lnTo>
                  <a:pt x="330" y="97"/>
                </a:lnTo>
                <a:lnTo>
                  <a:pt x="333" y="99"/>
                </a:lnTo>
                <a:lnTo>
                  <a:pt x="335" y="100"/>
                </a:lnTo>
                <a:lnTo>
                  <a:pt x="336" y="100"/>
                </a:lnTo>
                <a:lnTo>
                  <a:pt x="338" y="102"/>
                </a:lnTo>
                <a:lnTo>
                  <a:pt x="343" y="106"/>
                </a:lnTo>
                <a:lnTo>
                  <a:pt x="345" y="107"/>
                </a:lnTo>
                <a:lnTo>
                  <a:pt x="346" y="108"/>
                </a:lnTo>
                <a:lnTo>
                  <a:pt x="347" y="108"/>
                </a:lnTo>
                <a:lnTo>
                  <a:pt x="348" y="109"/>
                </a:lnTo>
                <a:lnTo>
                  <a:pt x="349" y="109"/>
                </a:lnTo>
                <a:lnTo>
                  <a:pt x="350" y="109"/>
                </a:lnTo>
                <a:lnTo>
                  <a:pt x="352" y="109"/>
                </a:lnTo>
                <a:lnTo>
                  <a:pt x="354" y="109"/>
                </a:lnTo>
                <a:lnTo>
                  <a:pt x="356" y="108"/>
                </a:lnTo>
                <a:lnTo>
                  <a:pt x="360" y="107"/>
                </a:lnTo>
                <a:lnTo>
                  <a:pt x="361" y="107"/>
                </a:lnTo>
                <a:lnTo>
                  <a:pt x="363" y="107"/>
                </a:lnTo>
                <a:lnTo>
                  <a:pt x="366" y="105"/>
                </a:lnTo>
                <a:lnTo>
                  <a:pt x="367" y="105"/>
                </a:lnTo>
                <a:lnTo>
                  <a:pt x="367" y="105"/>
                </a:lnTo>
                <a:lnTo>
                  <a:pt x="368" y="105"/>
                </a:lnTo>
                <a:lnTo>
                  <a:pt x="369" y="105"/>
                </a:lnTo>
                <a:lnTo>
                  <a:pt x="371" y="106"/>
                </a:lnTo>
                <a:lnTo>
                  <a:pt x="372" y="106"/>
                </a:lnTo>
                <a:lnTo>
                  <a:pt x="372" y="106"/>
                </a:lnTo>
                <a:lnTo>
                  <a:pt x="373" y="107"/>
                </a:lnTo>
                <a:lnTo>
                  <a:pt x="375" y="107"/>
                </a:lnTo>
                <a:lnTo>
                  <a:pt x="377" y="106"/>
                </a:lnTo>
                <a:lnTo>
                  <a:pt x="381" y="106"/>
                </a:lnTo>
                <a:lnTo>
                  <a:pt x="384" y="106"/>
                </a:lnTo>
                <a:lnTo>
                  <a:pt x="385" y="105"/>
                </a:lnTo>
                <a:lnTo>
                  <a:pt x="386" y="106"/>
                </a:lnTo>
                <a:lnTo>
                  <a:pt x="388" y="106"/>
                </a:lnTo>
                <a:lnTo>
                  <a:pt x="390" y="106"/>
                </a:lnTo>
                <a:lnTo>
                  <a:pt x="393" y="107"/>
                </a:lnTo>
                <a:lnTo>
                  <a:pt x="395" y="107"/>
                </a:lnTo>
                <a:lnTo>
                  <a:pt x="396" y="107"/>
                </a:lnTo>
                <a:lnTo>
                  <a:pt x="397" y="107"/>
                </a:lnTo>
                <a:lnTo>
                  <a:pt x="398" y="107"/>
                </a:lnTo>
                <a:lnTo>
                  <a:pt x="399" y="107"/>
                </a:lnTo>
                <a:lnTo>
                  <a:pt x="400" y="107"/>
                </a:lnTo>
                <a:lnTo>
                  <a:pt x="400" y="107"/>
                </a:lnTo>
                <a:lnTo>
                  <a:pt x="401" y="106"/>
                </a:lnTo>
                <a:lnTo>
                  <a:pt x="401" y="105"/>
                </a:lnTo>
                <a:lnTo>
                  <a:pt x="401" y="105"/>
                </a:lnTo>
                <a:lnTo>
                  <a:pt x="401" y="104"/>
                </a:lnTo>
                <a:lnTo>
                  <a:pt x="401" y="103"/>
                </a:lnTo>
                <a:lnTo>
                  <a:pt x="400" y="100"/>
                </a:lnTo>
                <a:lnTo>
                  <a:pt x="400" y="98"/>
                </a:lnTo>
                <a:lnTo>
                  <a:pt x="400" y="98"/>
                </a:lnTo>
                <a:lnTo>
                  <a:pt x="400" y="97"/>
                </a:lnTo>
                <a:lnTo>
                  <a:pt x="400" y="96"/>
                </a:lnTo>
                <a:lnTo>
                  <a:pt x="400" y="95"/>
                </a:lnTo>
                <a:lnTo>
                  <a:pt x="401" y="94"/>
                </a:lnTo>
                <a:lnTo>
                  <a:pt x="401" y="94"/>
                </a:lnTo>
                <a:lnTo>
                  <a:pt x="402" y="93"/>
                </a:lnTo>
                <a:lnTo>
                  <a:pt x="403" y="92"/>
                </a:lnTo>
                <a:lnTo>
                  <a:pt x="405" y="90"/>
                </a:lnTo>
                <a:lnTo>
                  <a:pt x="407" y="89"/>
                </a:lnTo>
                <a:lnTo>
                  <a:pt x="408" y="88"/>
                </a:lnTo>
                <a:lnTo>
                  <a:pt x="409" y="87"/>
                </a:lnTo>
                <a:lnTo>
                  <a:pt x="409" y="86"/>
                </a:lnTo>
                <a:lnTo>
                  <a:pt x="409" y="86"/>
                </a:lnTo>
                <a:lnTo>
                  <a:pt x="410" y="85"/>
                </a:lnTo>
                <a:lnTo>
                  <a:pt x="410" y="84"/>
                </a:lnTo>
                <a:lnTo>
                  <a:pt x="410" y="80"/>
                </a:lnTo>
                <a:lnTo>
                  <a:pt x="410" y="79"/>
                </a:lnTo>
                <a:lnTo>
                  <a:pt x="410" y="78"/>
                </a:lnTo>
                <a:lnTo>
                  <a:pt x="411" y="77"/>
                </a:lnTo>
                <a:lnTo>
                  <a:pt x="411" y="76"/>
                </a:lnTo>
                <a:lnTo>
                  <a:pt x="412" y="75"/>
                </a:lnTo>
                <a:lnTo>
                  <a:pt x="413" y="74"/>
                </a:lnTo>
                <a:lnTo>
                  <a:pt x="414" y="73"/>
                </a:lnTo>
                <a:lnTo>
                  <a:pt x="415" y="72"/>
                </a:lnTo>
                <a:lnTo>
                  <a:pt x="417" y="71"/>
                </a:lnTo>
                <a:lnTo>
                  <a:pt x="420" y="69"/>
                </a:lnTo>
                <a:lnTo>
                  <a:pt x="422" y="68"/>
                </a:lnTo>
                <a:lnTo>
                  <a:pt x="424" y="66"/>
                </a:lnTo>
                <a:lnTo>
                  <a:pt x="428" y="63"/>
                </a:lnTo>
                <a:lnTo>
                  <a:pt x="430" y="62"/>
                </a:lnTo>
                <a:lnTo>
                  <a:pt x="431" y="61"/>
                </a:lnTo>
                <a:lnTo>
                  <a:pt x="434" y="60"/>
                </a:lnTo>
                <a:lnTo>
                  <a:pt x="438" y="58"/>
                </a:lnTo>
                <a:lnTo>
                  <a:pt x="442" y="56"/>
                </a:lnTo>
                <a:lnTo>
                  <a:pt x="443" y="56"/>
                </a:lnTo>
                <a:lnTo>
                  <a:pt x="444" y="54"/>
                </a:lnTo>
                <a:lnTo>
                  <a:pt x="445" y="54"/>
                </a:lnTo>
                <a:lnTo>
                  <a:pt x="448" y="52"/>
                </a:lnTo>
                <a:lnTo>
                  <a:pt x="451" y="51"/>
                </a:lnTo>
                <a:lnTo>
                  <a:pt x="453" y="50"/>
                </a:lnTo>
                <a:lnTo>
                  <a:pt x="455" y="49"/>
                </a:lnTo>
                <a:lnTo>
                  <a:pt x="457" y="47"/>
                </a:lnTo>
                <a:lnTo>
                  <a:pt x="458" y="46"/>
                </a:lnTo>
                <a:lnTo>
                  <a:pt x="460" y="45"/>
                </a:lnTo>
                <a:lnTo>
                  <a:pt x="461" y="43"/>
                </a:lnTo>
                <a:lnTo>
                  <a:pt x="462" y="42"/>
                </a:lnTo>
                <a:lnTo>
                  <a:pt x="462" y="41"/>
                </a:lnTo>
                <a:lnTo>
                  <a:pt x="463" y="39"/>
                </a:lnTo>
                <a:lnTo>
                  <a:pt x="466" y="34"/>
                </a:lnTo>
                <a:lnTo>
                  <a:pt x="466" y="32"/>
                </a:lnTo>
                <a:lnTo>
                  <a:pt x="467" y="32"/>
                </a:lnTo>
                <a:lnTo>
                  <a:pt x="468" y="31"/>
                </a:lnTo>
                <a:lnTo>
                  <a:pt x="468" y="30"/>
                </a:lnTo>
                <a:lnTo>
                  <a:pt x="469" y="29"/>
                </a:lnTo>
                <a:lnTo>
                  <a:pt x="470" y="29"/>
                </a:lnTo>
                <a:lnTo>
                  <a:pt x="471" y="29"/>
                </a:lnTo>
                <a:lnTo>
                  <a:pt x="471" y="28"/>
                </a:lnTo>
                <a:lnTo>
                  <a:pt x="472" y="28"/>
                </a:lnTo>
                <a:lnTo>
                  <a:pt x="473" y="28"/>
                </a:lnTo>
                <a:lnTo>
                  <a:pt x="474" y="28"/>
                </a:lnTo>
                <a:lnTo>
                  <a:pt x="475" y="28"/>
                </a:lnTo>
                <a:lnTo>
                  <a:pt x="476" y="29"/>
                </a:lnTo>
                <a:lnTo>
                  <a:pt x="477" y="29"/>
                </a:lnTo>
                <a:lnTo>
                  <a:pt x="478" y="30"/>
                </a:lnTo>
                <a:lnTo>
                  <a:pt x="480" y="31"/>
                </a:lnTo>
                <a:lnTo>
                  <a:pt x="481" y="31"/>
                </a:lnTo>
                <a:lnTo>
                  <a:pt x="484" y="33"/>
                </a:lnTo>
                <a:lnTo>
                  <a:pt x="487" y="35"/>
                </a:lnTo>
                <a:lnTo>
                  <a:pt x="489" y="36"/>
                </a:lnTo>
                <a:lnTo>
                  <a:pt x="492" y="37"/>
                </a:lnTo>
                <a:lnTo>
                  <a:pt x="499" y="40"/>
                </a:lnTo>
                <a:lnTo>
                  <a:pt x="501" y="41"/>
                </a:lnTo>
                <a:lnTo>
                  <a:pt x="503" y="41"/>
                </a:lnTo>
                <a:lnTo>
                  <a:pt x="505" y="42"/>
                </a:lnTo>
                <a:lnTo>
                  <a:pt x="506" y="42"/>
                </a:lnTo>
                <a:lnTo>
                  <a:pt x="507" y="42"/>
                </a:lnTo>
                <a:lnTo>
                  <a:pt x="507" y="42"/>
                </a:lnTo>
                <a:lnTo>
                  <a:pt x="508" y="41"/>
                </a:lnTo>
                <a:lnTo>
                  <a:pt x="508" y="41"/>
                </a:lnTo>
                <a:lnTo>
                  <a:pt x="509" y="41"/>
                </a:lnTo>
                <a:lnTo>
                  <a:pt x="510" y="42"/>
                </a:lnTo>
                <a:lnTo>
                  <a:pt x="511" y="42"/>
                </a:lnTo>
                <a:lnTo>
                  <a:pt x="512" y="43"/>
                </a:lnTo>
                <a:lnTo>
                  <a:pt x="515" y="45"/>
                </a:lnTo>
                <a:lnTo>
                  <a:pt x="517" y="47"/>
                </a:lnTo>
                <a:lnTo>
                  <a:pt x="518" y="48"/>
                </a:lnTo>
                <a:lnTo>
                  <a:pt x="520" y="49"/>
                </a:lnTo>
                <a:lnTo>
                  <a:pt x="524" y="54"/>
                </a:lnTo>
                <a:lnTo>
                  <a:pt x="526" y="55"/>
                </a:lnTo>
                <a:lnTo>
                  <a:pt x="528" y="57"/>
                </a:lnTo>
                <a:lnTo>
                  <a:pt x="530" y="58"/>
                </a:lnTo>
                <a:lnTo>
                  <a:pt x="531" y="59"/>
                </a:lnTo>
                <a:lnTo>
                  <a:pt x="532" y="60"/>
                </a:lnTo>
                <a:lnTo>
                  <a:pt x="534" y="61"/>
                </a:lnTo>
                <a:lnTo>
                  <a:pt x="536" y="62"/>
                </a:lnTo>
                <a:lnTo>
                  <a:pt x="538" y="63"/>
                </a:lnTo>
                <a:lnTo>
                  <a:pt x="543" y="65"/>
                </a:lnTo>
                <a:lnTo>
                  <a:pt x="548" y="66"/>
                </a:lnTo>
                <a:lnTo>
                  <a:pt x="552" y="67"/>
                </a:lnTo>
                <a:lnTo>
                  <a:pt x="553" y="68"/>
                </a:lnTo>
                <a:lnTo>
                  <a:pt x="554" y="68"/>
                </a:lnTo>
                <a:lnTo>
                  <a:pt x="556" y="68"/>
                </a:lnTo>
                <a:lnTo>
                  <a:pt x="557" y="68"/>
                </a:lnTo>
                <a:lnTo>
                  <a:pt x="558" y="68"/>
                </a:lnTo>
                <a:lnTo>
                  <a:pt x="559" y="68"/>
                </a:lnTo>
                <a:lnTo>
                  <a:pt x="560" y="68"/>
                </a:lnTo>
                <a:lnTo>
                  <a:pt x="561" y="67"/>
                </a:lnTo>
                <a:lnTo>
                  <a:pt x="562" y="67"/>
                </a:lnTo>
                <a:lnTo>
                  <a:pt x="563" y="67"/>
                </a:lnTo>
                <a:lnTo>
                  <a:pt x="564" y="66"/>
                </a:lnTo>
                <a:lnTo>
                  <a:pt x="566" y="65"/>
                </a:lnTo>
                <a:lnTo>
                  <a:pt x="567" y="63"/>
                </a:lnTo>
                <a:lnTo>
                  <a:pt x="568" y="62"/>
                </a:lnTo>
                <a:lnTo>
                  <a:pt x="570" y="60"/>
                </a:lnTo>
                <a:lnTo>
                  <a:pt x="575" y="52"/>
                </a:lnTo>
                <a:lnTo>
                  <a:pt x="576" y="50"/>
                </a:lnTo>
                <a:lnTo>
                  <a:pt x="578" y="49"/>
                </a:lnTo>
                <a:lnTo>
                  <a:pt x="579" y="48"/>
                </a:lnTo>
                <a:lnTo>
                  <a:pt x="580" y="46"/>
                </a:lnTo>
                <a:lnTo>
                  <a:pt x="585" y="43"/>
                </a:lnTo>
                <a:lnTo>
                  <a:pt x="587" y="40"/>
                </a:lnTo>
                <a:lnTo>
                  <a:pt x="589" y="38"/>
                </a:lnTo>
                <a:lnTo>
                  <a:pt x="591" y="36"/>
                </a:lnTo>
                <a:lnTo>
                  <a:pt x="592" y="35"/>
                </a:lnTo>
                <a:lnTo>
                  <a:pt x="594" y="32"/>
                </a:lnTo>
                <a:lnTo>
                  <a:pt x="595" y="30"/>
                </a:lnTo>
                <a:lnTo>
                  <a:pt x="596" y="28"/>
                </a:lnTo>
                <a:lnTo>
                  <a:pt x="597" y="26"/>
                </a:lnTo>
                <a:lnTo>
                  <a:pt x="598" y="24"/>
                </a:lnTo>
                <a:lnTo>
                  <a:pt x="601" y="17"/>
                </a:lnTo>
                <a:lnTo>
                  <a:pt x="601" y="16"/>
                </a:lnTo>
                <a:lnTo>
                  <a:pt x="602" y="14"/>
                </a:lnTo>
                <a:lnTo>
                  <a:pt x="603" y="12"/>
                </a:lnTo>
                <a:lnTo>
                  <a:pt x="604" y="11"/>
                </a:lnTo>
                <a:lnTo>
                  <a:pt x="605" y="10"/>
                </a:lnTo>
                <a:lnTo>
                  <a:pt x="606" y="8"/>
                </a:lnTo>
                <a:lnTo>
                  <a:pt x="608" y="7"/>
                </a:lnTo>
                <a:lnTo>
                  <a:pt x="609" y="6"/>
                </a:lnTo>
                <a:lnTo>
                  <a:pt x="611" y="5"/>
                </a:lnTo>
                <a:lnTo>
                  <a:pt x="613" y="4"/>
                </a:lnTo>
                <a:lnTo>
                  <a:pt x="614" y="3"/>
                </a:lnTo>
                <a:lnTo>
                  <a:pt x="616" y="2"/>
                </a:lnTo>
                <a:lnTo>
                  <a:pt x="617" y="1"/>
                </a:lnTo>
                <a:lnTo>
                  <a:pt x="618" y="1"/>
                </a:lnTo>
                <a:lnTo>
                  <a:pt x="619" y="0"/>
                </a:lnTo>
                <a:lnTo>
                  <a:pt x="621" y="0"/>
                </a:lnTo>
                <a:lnTo>
                  <a:pt x="622" y="0"/>
                </a:lnTo>
                <a:lnTo>
                  <a:pt x="623" y="0"/>
                </a:lnTo>
                <a:lnTo>
                  <a:pt x="624" y="0"/>
                </a:lnTo>
                <a:lnTo>
                  <a:pt x="625" y="1"/>
                </a:lnTo>
                <a:lnTo>
                  <a:pt x="625" y="1"/>
                </a:lnTo>
                <a:lnTo>
                  <a:pt x="626" y="2"/>
                </a:lnTo>
                <a:lnTo>
                  <a:pt x="626" y="2"/>
                </a:lnTo>
                <a:lnTo>
                  <a:pt x="626" y="2"/>
                </a:lnTo>
                <a:lnTo>
                  <a:pt x="626" y="4"/>
                </a:lnTo>
                <a:lnTo>
                  <a:pt x="626" y="6"/>
                </a:lnTo>
                <a:lnTo>
                  <a:pt x="626" y="8"/>
                </a:lnTo>
                <a:lnTo>
                  <a:pt x="626" y="10"/>
                </a:lnTo>
                <a:lnTo>
                  <a:pt x="625" y="12"/>
                </a:lnTo>
                <a:lnTo>
                  <a:pt x="625" y="14"/>
                </a:lnTo>
                <a:lnTo>
                  <a:pt x="624" y="16"/>
                </a:lnTo>
                <a:lnTo>
                  <a:pt x="624" y="18"/>
                </a:lnTo>
                <a:lnTo>
                  <a:pt x="621" y="24"/>
                </a:lnTo>
                <a:lnTo>
                  <a:pt x="620" y="29"/>
                </a:lnTo>
                <a:lnTo>
                  <a:pt x="616" y="40"/>
                </a:lnTo>
                <a:lnTo>
                  <a:pt x="614" y="45"/>
                </a:lnTo>
                <a:lnTo>
                  <a:pt x="613" y="47"/>
                </a:lnTo>
                <a:lnTo>
                  <a:pt x="612" y="51"/>
                </a:lnTo>
                <a:lnTo>
                  <a:pt x="610" y="56"/>
                </a:lnTo>
                <a:lnTo>
                  <a:pt x="609" y="57"/>
                </a:lnTo>
                <a:lnTo>
                  <a:pt x="607" y="60"/>
                </a:lnTo>
                <a:lnTo>
                  <a:pt x="607" y="61"/>
                </a:lnTo>
                <a:lnTo>
                  <a:pt x="607" y="62"/>
                </a:lnTo>
                <a:lnTo>
                  <a:pt x="606" y="63"/>
                </a:lnTo>
                <a:lnTo>
                  <a:pt x="606" y="64"/>
                </a:lnTo>
                <a:lnTo>
                  <a:pt x="606" y="66"/>
                </a:lnTo>
                <a:lnTo>
                  <a:pt x="606" y="68"/>
                </a:lnTo>
                <a:lnTo>
                  <a:pt x="607" y="73"/>
                </a:lnTo>
                <a:lnTo>
                  <a:pt x="607" y="74"/>
                </a:lnTo>
                <a:lnTo>
                  <a:pt x="607" y="76"/>
                </a:lnTo>
                <a:lnTo>
                  <a:pt x="607" y="77"/>
                </a:lnTo>
                <a:lnTo>
                  <a:pt x="607" y="78"/>
                </a:lnTo>
                <a:lnTo>
                  <a:pt x="605" y="82"/>
                </a:lnTo>
                <a:lnTo>
                  <a:pt x="605" y="84"/>
                </a:lnTo>
                <a:lnTo>
                  <a:pt x="605" y="85"/>
                </a:lnTo>
                <a:lnTo>
                  <a:pt x="605" y="86"/>
                </a:lnTo>
                <a:lnTo>
                  <a:pt x="604" y="87"/>
                </a:lnTo>
                <a:lnTo>
                  <a:pt x="605" y="89"/>
                </a:lnTo>
                <a:lnTo>
                  <a:pt x="605" y="90"/>
                </a:lnTo>
                <a:lnTo>
                  <a:pt x="605" y="93"/>
                </a:lnTo>
                <a:lnTo>
                  <a:pt x="606" y="95"/>
                </a:lnTo>
                <a:lnTo>
                  <a:pt x="606" y="100"/>
                </a:lnTo>
                <a:lnTo>
                  <a:pt x="606" y="102"/>
                </a:lnTo>
                <a:lnTo>
                  <a:pt x="606" y="103"/>
                </a:lnTo>
                <a:lnTo>
                  <a:pt x="606" y="104"/>
                </a:lnTo>
                <a:lnTo>
                  <a:pt x="606" y="106"/>
                </a:lnTo>
                <a:lnTo>
                  <a:pt x="605" y="108"/>
                </a:lnTo>
                <a:lnTo>
                  <a:pt x="604" y="109"/>
                </a:lnTo>
                <a:lnTo>
                  <a:pt x="604" y="110"/>
                </a:lnTo>
                <a:lnTo>
                  <a:pt x="603" y="111"/>
                </a:lnTo>
                <a:lnTo>
                  <a:pt x="602" y="112"/>
                </a:lnTo>
                <a:lnTo>
                  <a:pt x="601" y="113"/>
                </a:lnTo>
                <a:lnTo>
                  <a:pt x="600" y="115"/>
                </a:lnTo>
                <a:lnTo>
                  <a:pt x="595" y="118"/>
                </a:lnTo>
                <a:lnTo>
                  <a:pt x="594" y="120"/>
                </a:lnTo>
                <a:lnTo>
                  <a:pt x="590" y="123"/>
                </a:lnTo>
                <a:lnTo>
                  <a:pt x="589" y="124"/>
                </a:lnTo>
                <a:lnTo>
                  <a:pt x="588" y="126"/>
                </a:lnTo>
                <a:lnTo>
                  <a:pt x="587" y="127"/>
                </a:lnTo>
                <a:lnTo>
                  <a:pt x="586" y="129"/>
                </a:lnTo>
                <a:lnTo>
                  <a:pt x="584" y="130"/>
                </a:lnTo>
                <a:lnTo>
                  <a:pt x="584" y="131"/>
                </a:lnTo>
                <a:lnTo>
                  <a:pt x="583" y="131"/>
                </a:lnTo>
                <a:lnTo>
                  <a:pt x="582" y="132"/>
                </a:lnTo>
                <a:lnTo>
                  <a:pt x="581" y="132"/>
                </a:lnTo>
                <a:lnTo>
                  <a:pt x="579" y="133"/>
                </a:lnTo>
                <a:lnTo>
                  <a:pt x="576" y="133"/>
                </a:lnTo>
                <a:lnTo>
                  <a:pt x="574" y="133"/>
                </a:lnTo>
                <a:lnTo>
                  <a:pt x="573" y="134"/>
                </a:lnTo>
                <a:lnTo>
                  <a:pt x="572" y="134"/>
                </a:lnTo>
                <a:lnTo>
                  <a:pt x="571" y="135"/>
                </a:lnTo>
                <a:lnTo>
                  <a:pt x="571" y="135"/>
                </a:lnTo>
                <a:lnTo>
                  <a:pt x="570" y="136"/>
                </a:lnTo>
                <a:lnTo>
                  <a:pt x="570" y="136"/>
                </a:lnTo>
                <a:lnTo>
                  <a:pt x="570" y="137"/>
                </a:lnTo>
                <a:lnTo>
                  <a:pt x="569" y="137"/>
                </a:lnTo>
                <a:lnTo>
                  <a:pt x="569" y="138"/>
                </a:lnTo>
                <a:lnTo>
                  <a:pt x="569" y="139"/>
                </a:lnTo>
                <a:lnTo>
                  <a:pt x="569" y="140"/>
                </a:lnTo>
                <a:lnTo>
                  <a:pt x="570" y="142"/>
                </a:lnTo>
                <a:lnTo>
                  <a:pt x="570" y="144"/>
                </a:lnTo>
                <a:lnTo>
                  <a:pt x="572" y="149"/>
                </a:lnTo>
                <a:lnTo>
                  <a:pt x="573" y="153"/>
                </a:lnTo>
                <a:lnTo>
                  <a:pt x="574" y="156"/>
                </a:lnTo>
                <a:lnTo>
                  <a:pt x="576" y="163"/>
                </a:lnTo>
                <a:lnTo>
                  <a:pt x="576" y="166"/>
                </a:lnTo>
                <a:lnTo>
                  <a:pt x="577" y="168"/>
                </a:lnTo>
                <a:lnTo>
                  <a:pt x="578" y="172"/>
                </a:lnTo>
                <a:lnTo>
                  <a:pt x="581" y="179"/>
                </a:lnTo>
                <a:lnTo>
                  <a:pt x="583" y="185"/>
                </a:lnTo>
                <a:lnTo>
                  <a:pt x="584" y="187"/>
                </a:lnTo>
                <a:lnTo>
                  <a:pt x="584" y="189"/>
                </a:lnTo>
                <a:lnTo>
                  <a:pt x="585" y="191"/>
                </a:lnTo>
                <a:lnTo>
                  <a:pt x="585" y="197"/>
                </a:lnTo>
                <a:lnTo>
                  <a:pt x="585" y="201"/>
                </a:lnTo>
                <a:lnTo>
                  <a:pt x="586" y="203"/>
                </a:lnTo>
                <a:lnTo>
                  <a:pt x="586" y="205"/>
                </a:lnTo>
                <a:lnTo>
                  <a:pt x="587" y="210"/>
                </a:lnTo>
                <a:lnTo>
                  <a:pt x="587" y="212"/>
                </a:lnTo>
                <a:lnTo>
                  <a:pt x="587" y="213"/>
                </a:lnTo>
                <a:lnTo>
                  <a:pt x="587" y="215"/>
                </a:lnTo>
                <a:lnTo>
                  <a:pt x="587" y="216"/>
                </a:lnTo>
                <a:lnTo>
                  <a:pt x="586" y="217"/>
                </a:lnTo>
                <a:lnTo>
                  <a:pt x="586" y="218"/>
                </a:lnTo>
                <a:lnTo>
                  <a:pt x="585" y="219"/>
                </a:lnTo>
                <a:lnTo>
                  <a:pt x="583" y="223"/>
                </a:lnTo>
                <a:lnTo>
                  <a:pt x="581" y="224"/>
                </a:lnTo>
                <a:lnTo>
                  <a:pt x="581" y="226"/>
                </a:lnTo>
                <a:lnTo>
                  <a:pt x="580" y="227"/>
                </a:lnTo>
                <a:lnTo>
                  <a:pt x="580" y="228"/>
                </a:lnTo>
                <a:lnTo>
                  <a:pt x="580" y="230"/>
                </a:lnTo>
                <a:lnTo>
                  <a:pt x="579" y="231"/>
                </a:lnTo>
                <a:lnTo>
                  <a:pt x="579" y="233"/>
                </a:lnTo>
                <a:lnTo>
                  <a:pt x="579" y="234"/>
                </a:lnTo>
                <a:lnTo>
                  <a:pt x="579" y="235"/>
                </a:lnTo>
                <a:lnTo>
                  <a:pt x="579" y="238"/>
                </a:lnTo>
                <a:lnTo>
                  <a:pt x="579" y="239"/>
                </a:lnTo>
                <a:lnTo>
                  <a:pt x="579" y="241"/>
                </a:lnTo>
                <a:lnTo>
                  <a:pt x="580" y="242"/>
                </a:lnTo>
                <a:lnTo>
                  <a:pt x="580" y="244"/>
                </a:lnTo>
                <a:lnTo>
                  <a:pt x="581" y="245"/>
                </a:lnTo>
                <a:lnTo>
                  <a:pt x="584" y="250"/>
                </a:lnTo>
                <a:lnTo>
                  <a:pt x="585" y="252"/>
                </a:lnTo>
                <a:lnTo>
                  <a:pt x="586" y="253"/>
                </a:lnTo>
                <a:lnTo>
                  <a:pt x="586" y="254"/>
                </a:lnTo>
                <a:lnTo>
                  <a:pt x="587" y="256"/>
                </a:lnTo>
                <a:lnTo>
                  <a:pt x="588" y="260"/>
                </a:lnTo>
                <a:lnTo>
                  <a:pt x="589" y="262"/>
                </a:lnTo>
                <a:lnTo>
                  <a:pt x="590" y="265"/>
                </a:lnTo>
                <a:lnTo>
                  <a:pt x="592" y="268"/>
                </a:lnTo>
                <a:lnTo>
                  <a:pt x="593" y="269"/>
                </a:lnTo>
                <a:lnTo>
                  <a:pt x="594" y="271"/>
                </a:lnTo>
                <a:lnTo>
                  <a:pt x="596" y="274"/>
                </a:lnTo>
                <a:lnTo>
                  <a:pt x="599" y="277"/>
                </a:lnTo>
                <a:lnTo>
                  <a:pt x="602" y="280"/>
                </a:lnTo>
                <a:lnTo>
                  <a:pt x="603" y="281"/>
                </a:lnTo>
                <a:lnTo>
                  <a:pt x="604" y="283"/>
                </a:lnTo>
                <a:lnTo>
                  <a:pt x="605" y="284"/>
                </a:lnTo>
                <a:lnTo>
                  <a:pt x="605" y="285"/>
                </a:lnTo>
                <a:lnTo>
                  <a:pt x="605" y="286"/>
                </a:lnTo>
                <a:lnTo>
                  <a:pt x="606" y="290"/>
                </a:lnTo>
                <a:lnTo>
                  <a:pt x="606" y="291"/>
                </a:lnTo>
                <a:lnTo>
                  <a:pt x="606" y="292"/>
                </a:lnTo>
                <a:lnTo>
                  <a:pt x="608" y="296"/>
                </a:lnTo>
                <a:lnTo>
                  <a:pt x="608" y="297"/>
                </a:lnTo>
                <a:lnTo>
                  <a:pt x="608" y="298"/>
                </a:lnTo>
                <a:lnTo>
                  <a:pt x="608" y="299"/>
                </a:lnTo>
                <a:lnTo>
                  <a:pt x="608" y="301"/>
                </a:lnTo>
                <a:lnTo>
                  <a:pt x="608" y="302"/>
                </a:lnTo>
                <a:lnTo>
                  <a:pt x="607" y="305"/>
                </a:lnTo>
                <a:lnTo>
                  <a:pt x="606" y="306"/>
                </a:lnTo>
                <a:lnTo>
                  <a:pt x="606" y="307"/>
                </a:lnTo>
                <a:lnTo>
                  <a:pt x="606" y="308"/>
                </a:lnTo>
                <a:lnTo>
                  <a:pt x="607" y="308"/>
                </a:lnTo>
                <a:lnTo>
                  <a:pt x="607" y="308"/>
                </a:lnTo>
                <a:lnTo>
                  <a:pt x="607" y="309"/>
                </a:lnTo>
                <a:lnTo>
                  <a:pt x="608" y="309"/>
                </a:lnTo>
                <a:lnTo>
                  <a:pt x="608" y="309"/>
                </a:lnTo>
                <a:lnTo>
                  <a:pt x="609" y="309"/>
                </a:lnTo>
                <a:lnTo>
                  <a:pt x="611" y="310"/>
                </a:lnTo>
                <a:lnTo>
                  <a:pt x="612" y="310"/>
                </a:lnTo>
                <a:lnTo>
                  <a:pt x="616" y="311"/>
                </a:lnTo>
                <a:lnTo>
                  <a:pt x="618" y="311"/>
                </a:lnTo>
                <a:lnTo>
                  <a:pt x="618" y="312"/>
                </a:lnTo>
                <a:lnTo>
                  <a:pt x="619" y="312"/>
                </a:lnTo>
                <a:lnTo>
                  <a:pt x="620" y="313"/>
                </a:lnTo>
                <a:lnTo>
                  <a:pt x="621" y="314"/>
                </a:lnTo>
                <a:lnTo>
                  <a:pt x="622" y="315"/>
                </a:lnTo>
                <a:lnTo>
                  <a:pt x="623" y="315"/>
                </a:lnTo>
                <a:lnTo>
                  <a:pt x="624" y="316"/>
                </a:lnTo>
                <a:lnTo>
                  <a:pt x="624" y="318"/>
                </a:lnTo>
                <a:lnTo>
                  <a:pt x="625" y="319"/>
                </a:lnTo>
                <a:lnTo>
                  <a:pt x="625" y="320"/>
                </a:lnTo>
                <a:lnTo>
                  <a:pt x="626" y="322"/>
                </a:lnTo>
                <a:lnTo>
                  <a:pt x="626" y="327"/>
                </a:lnTo>
                <a:lnTo>
                  <a:pt x="626" y="329"/>
                </a:lnTo>
                <a:lnTo>
                  <a:pt x="626" y="330"/>
                </a:lnTo>
                <a:lnTo>
                  <a:pt x="626" y="333"/>
                </a:lnTo>
                <a:lnTo>
                  <a:pt x="626" y="335"/>
                </a:lnTo>
                <a:lnTo>
                  <a:pt x="625" y="338"/>
                </a:lnTo>
                <a:lnTo>
                  <a:pt x="625" y="340"/>
                </a:lnTo>
                <a:lnTo>
                  <a:pt x="624" y="341"/>
                </a:lnTo>
                <a:lnTo>
                  <a:pt x="624" y="342"/>
                </a:lnTo>
                <a:lnTo>
                  <a:pt x="623" y="344"/>
                </a:lnTo>
                <a:lnTo>
                  <a:pt x="622" y="345"/>
                </a:lnTo>
                <a:lnTo>
                  <a:pt x="619" y="349"/>
                </a:lnTo>
                <a:lnTo>
                  <a:pt x="615" y="354"/>
                </a:lnTo>
                <a:lnTo>
                  <a:pt x="615" y="355"/>
                </a:lnTo>
                <a:lnTo>
                  <a:pt x="614" y="356"/>
                </a:lnTo>
                <a:lnTo>
                  <a:pt x="613" y="357"/>
                </a:lnTo>
                <a:lnTo>
                  <a:pt x="612" y="359"/>
                </a:lnTo>
                <a:lnTo>
                  <a:pt x="612" y="360"/>
                </a:lnTo>
                <a:lnTo>
                  <a:pt x="611" y="362"/>
                </a:lnTo>
                <a:lnTo>
                  <a:pt x="611" y="363"/>
                </a:lnTo>
                <a:lnTo>
                  <a:pt x="611" y="365"/>
                </a:lnTo>
                <a:lnTo>
                  <a:pt x="611" y="366"/>
                </a:lnTo>
                <a:lnTo>
                  <a:pt x="611" y="368"/>
                </a:lnTo>
                <a:lnTo>
                  <a:pt x="611" y="369"/>
                </a:lnTo>
                <a:lnTo>
                  <a:pt x="612" y="371"/>
                </a:lnTo>
                <a:lnTo>
                  <a:pt x="614" y="376"/>
                </a:lnTo>
                <a:lnTo>
                  <a:pt x="614" y="377"/>
                </a:lnTo>
                <a:lnTo>
                  <a:pt x="614" y="377"/>
                </a:lnTo>
                <a:lnTo>
                  <a:pt x="614" y="379"/>
                </a:lnTo>
                <a:lnTo>
                  <a:pt x="613" y="381"/>
                </a:lnTo>
                <a:lnTo>
                  <a:pt x="612" y="385"/>
                </a:lnTo>
                <a:lnTo>
                  <a:pt x="611" y="388"/>
                </a:lnTo>
                <a:lnTo>
                  <a:pt x="611" y="391"/>
                </a:lnTo>
                <a:lnTo>
                  <a:pt x="611" y="394"/>
                </a:lnTo>
                <a:lnTo>
                  <a:pt x="611" y="395"/>
                </a:lnTo>
                <a:lnTo>
                  <a:pt x="611" y="395"/>
                </a:lnTo>
                <a:lnTo>
                  <a:pt x="611" y="395"/>
                </a:lnTo>
                <a:lnTo>
                  <a:pt x="610" y="395"/>
                </a:lnTo>
                <a:lnTo>
                  <a:pt x="610" y="395"/>
                </a:lnTo>
                <a:lnTo>
                  <a:pt x="608" y="396"/>
                </a:lnTo>
                <a:lnTo>
                  <a:pt x="606" y="396"/>
                </a:lnTo>
                <a:lnTo>
                  <a:pt x="604" y="395"/>
                </a:lnTo>
                <a:lnTo>
                  <a:pt x="602" y="395"/>
                </a:lnTo>
                <a:lnTo>
                  <a:pt x="600" y="395"/>
                </a:lnTo>
                <a:lnTo>
                  <a:pt x="598" y="394"/>
                </a:lnTo>
                <a:lnTo>
                  <a:pt x="595" y="393"/>
                </a:lnTo>
                <a:lnTo>
                  <a:pt x="593" y="392"/>
                </a:lnTo>
                <a:lnTo>
                  <a:pt x="590" y="391"/>
                </a:lnTo>
                <a:lnTo>
                  <a:pt x="588" y="390"/>
                </a:lnTo>
                <a:lnTo>
                  <a:pt x="586" y="389"/>
                </a:lnTo>
                <a:lnTo>
                  <a:pt x="576" y="385"/>
                </a:lnTo>
                <a:lnTo>
                  <a:pt x="572" y="383"/>
                </a:lnTo>
                <a:lnTo>
                  <a:pt x="571" y="382"/>
                </a:lnTo>
                <a:lnTo>
                  <a:pt x="569" y="381"/>
                </a:lnTo>
                <a:lnTo>
                  <a:pt x="567" y="381"/>
                </a:lnTo>
                <a:lnTo>
                  <a:pt x="565" y="380"/>
                </a:lnTo>
                <a:lnTo>
                  <a:pt x="563" y="380"/>
                </a:lnTo>
                <a:lnTo>
                  <a:pt x="562" y="380"/>
                </a:lnTo>
                <a:lnTo>
                  <a:pt x="558" y="379"/>
                </a:lnTo>
                <a:lnTo>
                  <a:pt x="555" y="379"/>
                </a:lnTo>
                <a:lnTo>
                  <a:pt x="553" y="379"/>
                </a:lnTo>
                <a:lnTo>
                  <a:pt x="552" y="379"/>
                </a:lnTo>
                <a:lnTo>
                  <a:pt x="550" y="379"/>
                </a:lnTo>
                <a:lnTo>
                  <a:pt x="546" y="380"/>
                </a:lnTo>
                <a:lnTo>
                  <a:pt x="545" y="380"/>
                </a:lnTo>
                <a:lnTo>
                  <a:pt x="544" y="380"/>
                </a:lnTo>
                <a:lnTo>
                  <a:pt x="543" y="380"/>
                </a:lnTo>
                <a:lnTo>
                  <a:pt x="542" y="380"/>
                </a:lnTo>
                <a:lnTo>
                  <a:pt x="539" y="378"/>
                </a:lnTo>
                <a:lnTo>
                  <a:pt x="537" y="378"/>
                </a:lnTo>
                <a:lnTo>
                  <a:pt x="535" y="378"/>
                </a:lnTo>
                <a:lnTo>
                  <a:pt x="534" y="378"/>
                </a:lnTo>
                <a:lnTo>
                  <a:pt x="533" y="378"/>
                </a:lnTo>
                <a:lnTo>
                  <a:pt x="532" y="378"/>
                </a:lnTo>
                <a:lnTo>
                  <a:pt x="528" y="379"/>
                </a:lnTo>
                <a:lnTo>
                  <a:pt x="526" y="380"/>
                </a:lnTo>
                <a:lnTo>
                  <a:pt x="524" y="380"/>
                </a:lnTo>
                <a:lnTo>
                  <a:pt x="522" y="380"/>
                </a:lnTo>
                <a:lnTo>
                  <a:pt x="518" y="380"/>
                </a:lnTo>
                <a:lnTo>
                  <a:pt x="515" y="379"/>
                </a:lnTo>
                <a:lnTo>
                  <a:pt x="513" y="379"/>
                </a:lnTo>
                <a:lnTo>
                  <a:pt x="509" y="378"/>
                </a:lnTo>
                <a:lnTo>
                  <a:pt x="507" y="377"/>
                </a:lnTo>
                <a:lnTo>
                  <a:pt x="507" y="377"/>
                </a:lnTo>
                <a:lnTo>
                  <a:pt x="506" y="377"/>
                </a:lnTo>
                <a:lnTo>
                  <a:pt x="506" y="377"/>
                </a:lnTo>
                <a:lnTo>
                  <a:pt x="506" y="377"/>
                </a:lnTo>
                <a:lnTo>
                  <a:pt x="505" y="378"/>
                </a:lnTo>
                <a:lnTo>
                  <a:pt x="504" y="379"/>
                </a:lnTo>
                <a:lnTo>
                  <a:pt x="504" y="381"/>
                </a:lnTo>
                <a:lnTo>
                  <a:pt x="503" y="384"/>
                </a:lnTo>
                <a:lnTo>
                  <a:pt x="500" y="395"/>
                </a:lnTo>
                <a:lnTo>
                  <a:pt x="500" y="397"/>
                </a:lnTo>
                <a:lnTo>
                  <a:pt x="499" y="398"/>
                </a:lnTo>
                <a:lnTo>
                  <a:pt x="498" y="400"/>
                </a:lnTo>
                <a:lnTo>
                  <a:pt x="498" y="400"/>
                </a:lnTo>
                <a:lnTo>
                  <a:pt x="497" y="401"/>
                </a:lnTo>
                <a:lnTo>
                  <a:pt x="496" y="402"/>
                </a:lnTo>
                <a:lnTo>
                  <a:pt x="496" y="402"/>
                </a:lnTo>
                <a:lnTo>
                  <a:pt x="495" y="402"/>
                </a:lnTo>
                <a:lnTo>
                  <a:pt x="493" y="402"/>
                </a:lnTo>
                <a:lnTo>
                  <a:pt x="491" y="403"/>
                </a:lnTo>
                <a:lnTo>
                  <a:pt x="488" y="403"/>
                </a:lnTo>
                <a:lnTo>
                  <a:pt x="486" y="402"/>
                </a:lnTo>
                <a:lnTo>
                  <a:pt x="484" y="402"/>
                </a:lnTo>
                <a:lnTo>
                  <a:pt x="478" y="401"/>
                </a:lnTo>
                <a:lnTo>
                  <a:pt x="477" y="401"/>
                </a:lnTo>
                <a:lnTo>
                  <a:pt x="476" y="401"/>
                </a:lnTo>
                <a:lnTo>
                  <a:pt x="475" y="401"/>
                </a:lnTo>
                <a:lnTo>
                  <a:pt x="473" y="401"/>
                </a:lnTo>
                <a:lnTo>
                  <a:pt x="469" y="402"/>
                </a:lnTo>
                <a:lnTo>
                  <a:pt x="467" y="402"/>
                </a:lnTo>
                <a:lnTo>
                  <a:pt x="464" y="403"/>
                </a:lnTo>
                <a:lnTo>
                  <a:pt x="462" y="403"/>
                </a:lnTo>
                <a:lnTo>
                  <a:pt x="461" y="403"/>
                </a:lnTo>
                <a:lnTo>
                  <a:pt x="460" y="403"/>
                </a:lnTo>
                <a:lnTo>
                  <a:pt x="459" y="402"/>
                </a:lnTo>
                <a:lnTo>
                  <a:pt x="458" y="401"/>
                </a:lnTo>
                <a:lnTo>
                  <a:pt x="456" y="401"/>
                </a:lnTo>
                <a:lnTo>
                  <a:pt x="456" y="401"/>
                </a:lnTo>
                <a:lnTo>
                  <a:pt x="455" y="401"/>
                </a:lnTo>
                <a:lnTo>
                  <a:pt x="454" y="401"/>
                </a:lnTo>
                <a:lnTo>
                  <a:pt x="453" y="401"/>
                </a:lnTo>
                <a:lnTo>
                  <a:pt x="452" y="401"/>
                </a:lnTo>
                <a:lnTo>
                  <a:pt x="451" y="402"/>
                </a:lnTo>
                <a:lnTo>
                  <a:pt x="449" y="402"/>
                </a:lnTo>
                <a:lnTo>
                  <a:pt x="448" y="403"/>
                </a:lnTo>
                <a:lnTo>
                  <a:pt x="447" y="404"/>
                </a:lnTo>
                <a:lnTo>
                  <a:pt x="447" y="404"/>
                </a:lnTo>
                <a:lnTo>
                  <a:pt x="444" y="407"/>
                </a:lnTo>
                <a:lnTo>
                  <a:pt x="443" y="409"/>
                </a:lnTo>
                <a:lnTo>
                  <a:pt x="441" y="410"/>
                </a:lnTo>
                <a:lnTo>
                  <a:pt x="440" y="411"/>
                </a:lnTo>
                <a:lnTo>
                  <a:pt x="439" y="412"/>
                </a:lnTo>
                <a:lnTo>
                  <a:pt x="439" y="412"/>
                </a:lnTo>
                <a:lnTo>
                  <a:pt x="438" y="412"/>
                </a:lnTo>
                <a:lnTo>
                  <a:pt x="437" y="412"/>
                </a:lnTo>
                <a:lnTo>
                  <a:pt x="437" y="412"/>
                </a:lnTo>
                <a:lnTo>
                  <a:pt x="436" y="412"/>
                </a:lnTo>
                <a:lnTo>
                  <a:pt x="436" y="412"/>
                </a:lnTo>
                <a:lnTo>
                  <a:pt x="435" y="412"/>
                </a:lnTo>
                <a:lnTo>
                  <a:pt x="435" y="411"/>
                </a:lnTo>
                <a:lnTo>
                  <a:pt x="429" y="403"/>
                </a:lnTo>
                <a:lnTo>
                  <a:pt x="428" y="401"/>
                </a:lnTo>
                <a:lnTo>
                  <a:pt x="426" y="400"/>
                </a:lnTo>
                <a:lnTo>
                  <a:pt x="425" y="399"/>
                </a:lnTo>
                <a:lnTo>
                  <a:pt x="424" y="398"/>
                </a:lnTo>
                <a:lnTo>
                  <a:pt x="420" y="395"/>
                </a:lnTo>
                <a:lnTo>
                  <a:pt x="415" y="392"/>
                </a:lnTo>
                <a:lnTo>
                  <a:pt x="413" y="391"/>
                </a:lnTo>
                <a:lnTo>
                  <a:pt x="411" y="390"/>
                </a:lnTo>
                <a:lnTo>
                  <a:pt x="409" y="389"/>
                </a:lnTo>
                <a:lnTo>
                  <a:pt x="404" y="387"/>
                </a:lnTo>
                <a:lnTo>
                  <a:pt x="398" y="386"/>
                </a:lnTo>
                <a:lnTo>
                  <a:pt x="397" y="385"/>
                </a:lnTo>
                <a:lnTo>
                  <a:pt x="394" y="385"/>
                </a:lnTo>
                <a:lnTo>
                  <a:pt x="393" y="384"/>
                </a:lnTo>
                <a:lnTo>
                  <a:pt x="392" y="384"/>
                </a:lnTo>
                <a:lnTo>
                  <a:pt x="391" y="384"/>
                </a:lnTo>
                <a:lnTo>
                  <a:pt x="389" y="382"/>
                </a:lnTo>
                <a:lnTo>
                  <a:pt x="387" y="381"/>
                </a:lnTo>
                <a:lnTo>
                  <a:pt x="386" y="379"/>
                </a:lnTo>
                <a:lnTo>
                  <a:pt x="384" y="378"/>
                </a:lnTo>
                <a:lnTo>
                  <a:pt x="382" y="375"/>
                </a:lnTo>
                <a:lnTo>
                  <a:pt x="381" y="373"/>
                </a:lnTo>
                <a:lnTo>
                  <a:pt x="379" y="371"/>
                </a:lnTo>
                <a:lnTo>
                  <a:pt x="374" y="365"/>
                </a:lnTo>
                <a:lnTo>
                  <a:pt x="372" y="364"/>
                </a:lnTo>
                <a:lnTo>
                  <a:pt x="370" y="362"/>
                </a:lnTo>
                <a:lnTo>
                  <a:pt x="368" y="361"/>
                </a:lnTo>
                <a:lnTo>
                  <a:pt x="366" y="359"/>
                </a:lnTo>
                <a:lnTo>
                  <a:pt x="364" y="358"/>
                </a:lnTo>
                <a:lnTo>
                  <a:pt x="362" y="357"/>
                </a:lnTo>
                <a:lnTo>
                  <a:pt x="356" y="355"/>
                </a:lnTo>
                <a:lnTo>
                  <a:pt x="351" y="351"/>
                </a:lnTo>
                <a:lnTo>
                  <a:pt x="349" y="351"/>
                </a:lnTo>
                <a:lnTo>
                  <a:pt x="348" y="351"/>
                </a:lnTo>
                <a:lnTo>
                  <a:pt x="344" y="349"/>
                </a:lnTo>
                <a:lnTo>
                  <a:pt x="339" y="348"/>
                </a:lnTo>
                <a:lnTo>
                  <a:pt x="333" y="346"/>
                </a:lnTo>
                <a:lnTo>
                  <a:pt x="332" y="346"/>
                </a:lnTo>
                <a:lnTo>
                  <a:pt x="328" y="344"/>
                </a:lnTo>
                <a:lnTo>
                  <a:pt x="327" y="344"/>
                </a:lnTo>
                <a:lnTo>
                  <a:pt x="326" y="343"/>
                </a:lnTo>
                <a:lnTo>
                  <a:pt x="325" y="343"/>
                </a:lnTo>
                <a:lnTo>
                  <a:pt x="323" y="343"/>
                </a:lnTo>
                <a:lnTo>
                  <a:pt x="317" y="343"/>
                </a:lnTo>
                <a:lnTo>
                  <a:pt x="315" y="343"/>
                </a:lnTo>
                <a:lnTo>
                  <a:pt x="314" y="342"/>
                </a:lnTo>
                <a:lnTo>
                  <a:pt x="313" y="342"/>
                </a:lnTo>
                <a:lnTo>
                  <a:pt x="312" y="342"/>
                </a:lnTo>
                <a:lnTo>
                  <a:pt x="312" y="342"/>
                </a:lnTo>
                <a:lnTo>
                  <a:pt x="311" y="341"/>
                </a:lnTo>
                <a:lnTo>
                  <a:pt x="310" y="341"/>
                </a:lnTo>
                <a:lnTo>
                  <a:pt x="309" y="340"/>
                </a:lnTo>
                <a:lnTo>
                  <a:pt x="307" y="338"/>
                </a:lnTo>
                <a:lnTo>
                  <a:pt x="304" y="334"/>
                </a:lnTo>
                <a:lnTo>
                  <a:pt x="302" y="333"/>
                </a:lnTo>
                <a:lnTo>
                  <a:pt x="300" y="331"/>
                </a:lnTo>
                <a:lnTo>
                  <a:pt x="299" y="330"/>
                </a:lnTo>
                <a:lnTo>
                  <a:pt x="298" y="329"/>
                </a:lnTo>
                <a:lnTo>
                  <a:pt x="297" y="329"/>
                </a:lnTo>
                <a:lnTo>
                  <a:pt x="296" y="328"/>
                </a:lnTo>
                <a:lnTo>
                  <a:pt x="295" y="327"/>
                </a:lnTo>
                <a:lnTo>
                  <a:pt x="293" y="327"/>
                </a:lnTo>
                <a:lnTo>
                  <a:pt x="291" y="326"/>
                </a:lnTo>
                <a:lnTo>
                  <a:pt x="287" y="325"/>
                </a:lnTo>
                <a:lnTo>
                  <a:pt x="284" y="325"/>
                </a:lnTo>
                <a:lnTo>
                  <a:pt x="282" y="324"/>
                </a:lnTo>
                <a:lnTo>
                  <a:pt x="280" y="323"/>
                </a:lnTo>
                <a:lnTo>
                  <a:pt x="279" y="323"/>
                </a:lnTo>
                <a:lnTo>
                  <a:pt x="278" y="322"/>
                </a:lnTo>
                <a:lnTo>
                  <a:pt x="277" y="321"/>
                </a:lnTo>
                <a:lnTo>
                  <a:pt x="276" y="321"/>
                </a:lnTo>
                <a:lnTo>
                  <a:pt x="275" y="320"/>
                </a:lnTo>
                <a:lnTo>
                  <a:pt x="274" y="319"/>
                </a:lnTo>
                <a:lnTo>
                  <a:pt x="273" y="318"/>
                </a:lnTo>
                <a:lnTo>
                  <a:pt x="271" y="315"/>
                </a:lnTo>
                <a:lnTo>
                  <a:pt x="270" y="314"/>
                </a:lnTo>
                <a:lnTo>
                  <a:pt x="269" y="314"/>
                </a:lnTo>
                <a:lnTo>
                  <a:pt x="268" y="313"/>
                </a:lnTo>
                <a:lnTo>
                  <a:pt x="268" y="313"/>
                </a:lnTo>
                <a:lnTo>
                  <a:pt x="267" y="313"/>
                </a:lnTo>
                <a:lnTo>
                  <a:pt x="266" y="313"/>
                </a:lnTo>
                <a:lnTo>
                  <a:pt x="265" y="314"/>
                </a:lnTo>
                <a:lnTo>
                  <a:pt x="264" y="315"/>
                </a:lnTo>
                <a:lnTo>
                  <a:pt x="263" y="316"/>
                </a:lnTo>
                <a:lnTo>
                  <a:pt x="261" y="318"/>
                </a:lnTo>
                <a:lnTo>
                  <a:pt x="260" y="319"/>
                </a:lnTo>
                <a:lnTo>
                  <a:pt x="259" y="321"/>
                </a:lnTo>
                <a:lnTo>
                  <a:pt x="257" y="323"/>
                </a:lnTo>
                <a:lnTo>
                  <a:pt x="256" y="326"/>
                </a:lnTo>
                <a:lnTo>
                  <a:pt x="254" y="330"/>
                </a:lnTo>
                <a:lnTo>
                  <a:pt x="254" y="331"/>
                </a:lnTo>
                <a:lnTo>
                  <a:pt x="253" y="332"/>
                </a:lnTo>
                <a:lnTo>
                  <a:pt x="252" y="334"/>
                </a:lnTo>
                <a:lnTo>
                  <a:pt x="250" y="336"/>
                </a:lnTo>
                <a:lnTo>
                  <a:pt x="248" y="340"/>
                </a:lnTo>
                <a:lnTo>
                  <a:pt x="247" y="340"/>
                </a:lnTo>
                <a:lnTo>
                  <a:pt x="246" y="341"/>
                </a:lnTo>
                <a:lnTo>
                  <a:pt x="245" y="342"/>
                </a:lnTo>
                <a:lnTo>
                  <a:pt x="245" y="342"/>
                </a:lnTo>
                <a:lnTo>
                  <a:pt x="243" y="343"/>
                </a:lnTo>
                <a:lnTo>
                  <a:pt x="242" y="343"/>
                </a:lnTo>
                <a:lnTo>
                  <a:pt x="241" y="343"/>
                </a:lnTo>
                <a:lnTo>
                  <a:pt x="239" y="343"/>
                </a:lnTo>
                <a:lnTo>
                  <a:pt x="237" y="343"/>
                </a:lnTo>
                <a:lnTo>
                  <a:pt x="235" y="343"/>
                </a:lnTo>
                <a:lnTo>
                  <a:pt x="234" y="343"/>
                </a:lnTo>
                <a:lnTo>
                  <a:pt x="233" y="343"/>
                </a:lnTo>
                <a:lnTo>
                  <a:pt x="232" y="342"/>
                </a:lnTo>
                <a:lnTo>
                  <a:pt x="231" y="342"/>
                </a:lnTo>
                <a:lnTo>
                  <a:pt x="229" y="341"/>
                </a:lnTo>
                <a:lnTo>
                  <a:pt x="224" y="339"/>
                </a:lnTo>
                <a:lnTo>
                  <a:pt x="216" y="334"/>
                </a:lnTo>
                <a:lnTo>
                  <a:pt x="213" y="333"/>
                </a:lnTo>
                <a:lnTo>
                  <a:pt x="212" y="332"/>
                </a:lnTo>
                <a:lnTo>
                  <a:pt x="211" y="331"/>
                </a:lnTo>
                <a:lnTo>
                  <a:pt x="210" y="330"/>
                </a:lnTo>
                <a:lnTo>
                  <a:pt x="209" y="329"/>
                </a:lnTo>
                <a:lnTo>
                  <a:pt x="208" y="327"/>
                </a:lnTo>
                <a:lnTo>
                  <a:pt x="207" y="326"/>
                </a:lnTo>
                <a:lnTo>
                  <a:pt x="207" y="325"/>
                </a:lnTo>
                <a:lnTo>
                  <a:pt x="207" y="323"/>
                </a:lnTo>
                <a:lnTo>
                  <a:pt x="207" y="322"/>
                </a:lnTo>
                <a:lnTo>
                  <a:pt x="207" y="320"/>
                </a:lnTo>
                <a:lnTo>
                  <a:pt x="207" y="318"/>
                </a:lnTo>
                <a:lnTo>
                  <a:pt x="208" y="315"/>
                </a:lnTo>
                <a:lnTo>
                  <a:pt x="208" y="314"/>
                </a:lnTo>
                <a:lnTo>
                  <a:pt x="208" y="314"/>
                </a:lnTo>
                <a:lnTo>
                  <a:pt x="208" y="313"/>
                </a:lnTo>
                <a:lnTo>
                  <a:pt x="208" y="312"/>
                </a:lnTo>
                <a:lnTo>
                  <a:pt x="208" y="311"/>
                </a:lnTo>
                <a:lnTo>
                  <a:pt x="207" y="310"/>
                </a:lnTo>
                <a:lnTo>
                  <a:pt x="207" y="310"/>
                </a:lnTo>
                <a:lnTo>
                  <a:pt x="206" y="310"/>
                </a:lnTo>
                <a:lnTo>
                  <a:pt x="203" y="309"/>
                </a:lnTo>
                <a:lnTo>
                  <a:pt x="202" y="309"/>
                </a:lnTo>
                <a:lnTo>
                  <a:pt x="200" y="308"/>
                </a:lnTo>
                <a:lnTo>
                  <a:pt x="199" y="308"/>
                </a:lnTo>
                <a:lnTo>
                  <a:pt x="197" y="307"/>
                </a:lnTo>
                <a:lnTo>
                  <a:pt x="196" y="306"/>
                </a:lnTo>
                <a:lnTo>
                  <a:pt x="194" y="305"/>
                </a:lnTo>
                <a:lnTo>
                  <a:pt x="191" y="303"/>
                </a:lnTo>
                <a:lnTo>
                  <a:pt x="190" y="302"/>
                </a:lnTo>
                <a:lnTo>
                  <a:pt x="188" y="301"/>
                </a:lnTo>
                <a:lnTo>
                  <a:pt x="186" y="301"/>
                </a:lnTo>
                <a:lnTo>
                  <a:pt x="184" y="300"/>
                </a:lnTo>
                <a:lnTo>
                  <a:pt x="182" y="299"/>
                </a:lnTo>
                <a:lnTo>
                  <a:pt x="180" y="299"/>
                </a:lnTo>
                <a:lnTo>
                  <a:pt x="178" y="298"/>
                </a:lnTo>
                <a:lnTo>
                  <a:pt x="177" y="298"/>
                </a:lnTo>
                <a:lnTo>
                  <a:pt x="176" y="297"/>
                </a:lnTo>
                <a:lnTo>
                  <a:pt x="175" y="297"/>
                </a:lnTo>
                <a:lnTo>
                  <a:pt x="174" y="296"/>
                </a:lnTo>
                <a:lnTo>
                  <a:pt x="174" y="296"/>
                </a:lnTo>
                <a:lnTo>
                  <a:pt x="173" y="295"/>
                </a:lnTo>
                <a:lnTo>
                  <a:pt x="173" y="294"/>
                </a:lnTo>
                <a:lnTo>
                  <a:pt x="172" y="293"/>
                </a:lnTo>
                <a:lnTo>
                  <a:pt x="171" y="289"/>
                </a:lnTo>
                <a:lnTo>
                  <a:pt x="171" y="288"/>
                </a:lnTo>
                <a:lnTo>
                  <a:pt x="171" y="288"/>
                </a:lnTo>
                <a:lnTo>
                  <a:pt x="170" y="287"/>
                </a:lnTo>
                <a:lnTo>
                  <a:pt x="170" y="287"/>
                </a:lnTo>
                <a:lnTo>
                  <a:pt x="170" y="286"/>
                </a:lnTo>
                <a:lnTo>
                  <a:pt x="169" y="286"/>
                </a:lnTo>
                <a:lnTo>
                  <a:pt x="168" y="286"/>
                </a:lnTo>
                <a:lnTo>
                  <a:pt x="167" y="285"/>
                </a:lnTo>
                <a:lnTo>
                  <a:pt x="164" y="284"/>
                </a:lnTo>
                <a:lnTo>
                  <a:pt x="162" y="283"/>
                </a:lnTo>
                <a:lnTo>
                  <a:pt x="158" y="283"/>
                </a:lnTo>
                <a:lnTo>
                  <a:pt x="157" y="282"/>
                </a:lnTo>
                <a:lnTo>
                  <a:pt x="155" y="282"/>
                </a:lnTo>
                <a:lnTo>
                  <a:pt x="154" y="281"/>
                </a:lnTo>
                <a:lnTo>
                  <a:pt x="152" y="280"/>
                </a:lnTo>
                <a:lnTo>
                  <a:pt x="150" y="279"/>
                </a:lnTo>
                <a:lnTo>
                  <a:pt x="149" y="278"/>
                </a:lnTo>
                <a:lnTo>
                  <a:pt x="148" y="277"/>
                </a:lnTo>
                <a:lnTo>
                  <a:pt x="147" y="276"/>
                </a:lnTo>
                <a:lnTo>
                  <a:pt x="143" y="272"/>
                </a:lnTo>
                <a:lnTo>
                  <a:pt x="143" y="272"/>
                </a:lnTo>
                <a:lnTo>
                  <a:pt x="142" y="272"/>
                </a:lnTo>
                <a:lnTo>
                  <a:pt x="141" y="271"/>
                </a:lnTo>
                <a:lnTo>
                  <a:pt x="139" y="270"/>
                </a:lnTo>
                <a:lnTo>
                  <a:pt x="135" y="268"/>
                </a:lnTo>
                <a:lnTo>
                  <a:pt x="134" y="268"/>
                </a:lnTo>
                <a:lnTo>
                  <a:pt x="132" y="267"/>
                </a:lnTo>
                <a:lnTo>
                  <a:pt x="131" y="266"/>
                </a:lnTo>
                <a:lnTo>
                  <a:pt x="130" y="266"/>
                </a:lnTo>
                <a:lnTo>
                  <a:pt x="129" y="265"/>
                </a:lnTo>
                <a:lnTo>
                  <a:pt x="126" y="264"/>
                </a:lnTo>
                <a:lnTo>
                  <a:pt x="125" y="264"/>
                </a:lnTo>
                <a:lnTo>
                  <a:pt x="124" y="264"/>
                </a:lnTo>
                <a:lnTo>
                  <a:pt x="123" y="264"/>
                </a:lnTo>
                <a:lnTo>
                  <a:pt x="122" y="264"/>
                </a:lnTo>
                <a:lnTo>
                  <a:pt x="120" y="265"/>
                </a:lnTo>
                <a:lnTo>
                  <a:pt x="119" y="265"/>
                </a:lnTo>
                <a:lnTo>
                  <a:pt x="118" y="265"/>
                </a:lnTo>
                <a:lnTo>
                  <a:pt x="117" y="265"/>
                </a:lnTo>
                <a:lnTo>
                  <a:pt x="115" y="265"/>
                </a:lnTo>
                <a:lnTo>
                  <a:pt x="112" y="264"/>
                </a:lnTo>
                <a:lnTo>
                  <a:pt x="111" y="264"/>
                </a:lnTo>
                <a:lnTo>
                  <a:pt x="110" y="264"/>
                </a:lnTo>
                <a:lnTo>
                  <a:pt x="109" y="264"/>
                </a:lnTo>
                <a:lnTo>
                  <a:pt x="104" y="265"/>
                </a:lnTo>
                <a:lnTo>
                  <a:pt x="102" y="265"/>
                </a:lnTo>
                <a:lnTo>
                  <a:pt x="101" y="265"/>
                </a:lnTo>
                <a:lnTo>
                  <a:pt x="99" y="264"/>
                </a:lnTo>
                <a:lnTo>
                  <a:pt x="97" y="264"/>
                </a:lnTo>
                <a:lnTo>
                  <a:pt x="96" y="264"/>
                </a:lnTo>
                <a:lnTo>
                  <a:pt x="95" y="263"/>
                </a:lnTo>
                <a:lnTo>
                  <a:pt x="94" y="263"/>
                </a:lnTo>
                <a:lnTo>
                  <a:pt x="93" y="263"/>
                </a:lnTo>
                <a:lnTo>
                  <a:pt x="92" y="261"/>
                </a:lnTo>
                <a:lnTo>
                  <a:pt x="89" y="259"/>
                </a:lnTo>
                <a:lnTo>
                  <a:pt x="88" y="258"/>
                </a:lnTo>
                <a:lnTo>
                  <a:pt x="85" y="255"/>
                </a:lnTo>
                <a:lnTo>
                  <a:pt x="84" y="254"/>
                </a:lnTo>
                <a:lnTo>
                  <a:pt x="74" y="247"/>
                </a:lnTo>
                <a:lnTo>
                  <a:pt x="69" y="244"/>
                </a:lnTo>
                <a:lnTo>
                  <a:pt x="67" y="242"/>
                </a:lnTo>
                <a:lnTo>
                  <a:pt x="59" y="236"/>
                </a:lnTo>
                <a:lnTo>
                  <a:pt x="53" y="232"/>
                </a:lnTo>
                <a:lnTo>
                  <a:pt x="53" y="232"/>
                </a:lnTo>
                <a:lnTo>
                  <a:pt x="53" y="231"/>
                </a:lnTo>
                <a:lnTo>
                  <a:pt x="53" y="228"/>
                </a:lnTo>
                <a:lnTo>
                  <a:pt x="54" y="223"/>
                </a:lnTo>
                <a:lnTo>
                  <a:pt x="55" y="218"/>
                </a:lnTo>
                <a:lnTo>
                  <a:pt x="55" y="213"/>
                </a:lnTo>
                <a:lnTo>
                  <a:pt x="55" y="212"/>
                </a:lnTo>
                <a:lnTo>
                  <a:pt x="56" y="211"/>
                </a:lnTo>
                <a:lnTo>
                  <a:pt x="56" y="210"/>
                </a:lnTo>
                <a:lnTo>
                  <a:pt x="56" y="209"/>
                </a:lnTo>
                <a:lnTo>
                  <a:pt x="57" y="208"/>
                </a:lnTo>
                <a:lnTo>
                  <a:pt x="59" y="205"/>
                </a:lnTo>
                <a:lnTo>
                  <a:pt x="60" y="204"/>
                </a:lnTo>
                <a:lnTo>
                  <a:pt x="61" y="203"/>
                </a:lnTo>
                <a:lnTo>
                  <a:pt x="63" y="198"/>
                </a:lnTo>
                <a:lnTo>
                  <a:pt x="64" y="195"/>
                </a:lnTo>
                <a:lnTo>
                  <a:pt x="65" y="193"/>
                </a:lnTo>
                <a:lnTo>
                  <a:pt x="65" y="191"/>
                </a:lnTo>
                <a:lnTo>
                  <a:pt x="66" y="190"/>
                </a:lnTo>
                <a:lnTo>
                  <a:pt x="66" y="189"/>
                </a:lnTo>
                <a:lnTo>
                  <a:pt x="66" y="187"/>
                </a:lnTo>
                <a:lnTo>
                  <a:pt x="65" y="186"/>
                </a:lnTo>
                <a:lnTo>
                  <a:pt x="65" y="182"/>
                </a:lnTo>
                <a:lnTo>
                  <a:pt x="64" y="181"/>
                </a:lnTo>
                <a:lnTo>
                  <a:pt x="64" y="180"/>
                </a:lnTo>
                <a:lnTo>
                  <a:pt x="64" y="179"/>
                </a:lnTo>
                <a:lnTo>
                  <a:pt x="64" y="178"/>
                </a:lnTo>
                <a:lnTo>
                  <a:pt x="65" y="177"/>
                </a:lnTo>
                <a:lnTo>
                  <a:pt x="65" y="174"/>
                </a:lnTo>
                <a:lnTo>
                  <a:pt x="65" y="172"/>
                </a:lnTo>
                <a:lnTo>
                  <a:pt x="65" y="171"/>
                </a:lnTo>
                <a:lnTo>
                  <a:pt x="65" y="170"/>
                </a:lnTo>
                <a:lnTo>
                  <a:pt x="65" y="169"/>
                </a:lnTo>
                <a:lnTo>
                  <a:pt x="65" y="168"/>
                </a:lnTo>
                <a:lnTo>
                  <a:pt x="64" y="167"/>
                </a:lnTo>
                <a:lnTo>
                  <a:pt x="63" y="166"/>
                </a:lnTo>
                <a:lnTo>
                  <a:pt x="62" y="165"/>
                </a:lnTo>
                <a:lnTo>
                  <a:pt x="61" y="164"/>
                </a:lnTo>
                <a:lnTo>
                  <a:pt x="59" y="163"/>
                </a:lnTo>
                <a:lnTo>
                  <a:pt x="58" y="162"/>
                </a:lnTo>
                <a:lnTo>
                  <a:pt x="54" y="160"/>
                </a:lnTo>
                <a:lnTo>
                  <a:pt x="53" y="160"/>
                </a:lnTo>
                <a:lnTo>
                  <a:pt x="50" y="158"/>
                </a:lnTo>
                <a:lnTo>
                  <a:pt x="48" y="156"/>
                </a:lnTo>
                <a:lnTo>
                  <a:pt x="46" y="155"/>
                </a:lnTo>
                <a:lnTo>
                  <a:pt x="45" y="154"/>
                </a:lnTo>
                <a:lnTo>
                  <a:pt x="43" y="152"/>
                </a:lnTo>
                <a:lnTo>
                  <a:pt x="43" y="151"/>
                </a:lnTo>
                <a:lnTo>
                  <a:pt x="42" y="151"/>
                </a:lnTo>
                <a:lnTo>
                  <a:pt x="42" y="150"/>
                </a:lnTo>
                <a:lnTo>
                  <a:pt x="41" y="149"/>
                </a:lnTo>
                <a:lnTo>
                  <a:pt x="41" y="148"/>
                </a:lnTo>
                <a:lnTo>
                  <a:pt x="41" y="147"/>
                </a:lnTo>
                <a:lnTo>
                  <a:pt x="41" y="144"/>
                </a:lnTo>
                <a:lnTo>
                  <a:pt x="40" y="142"/>
                </a:lnTo>
                <a:lnTo>
                  <a:pt x="40" y="142"/>
                </a:lnTo>
                <a:lnTo>
                  <a:pt x="40" y="141"/>
                </a:lnTo>
                <a:lnTo>
                  <a:pt x="40" y="140"/>
                </a:lnTo>
                <a:lnTo>
                  <a:pt x="39" y="140"/>
                </a:lnTo>
                <a:lnTo>
                  <a:pt x="39" y="140"/>
                </a:lnTo>
                <a:lnTo>
                  <a:pt x="37" y="139"/>
                </a:lnTo>
                <a:lnTo>
                  <a:pt x="37" y="139"/>
                </a:lnTo>
                <a:lnTo>
                  <a:pt x="36" y="138"/>
                </a:lnTo>
                <a:lnTo>
                  <a:pt x="35" y="137"/>
                </a:lnTo>
                <a:lnTo>
                  <a:pt x="34" y="137"/>
                </a:lnTo>
                <a:lnTo>
                  <a:pt x="34" y="136"/>
                </a:lnTo>
                <a:lnTo>
                  <a:pt x="33" y="136"/>
                </a:lnTo>
                <a:lnTo>
                  <a:pt x="32" y="136"/>
                </a:lnTo>
                <a:lnTo>
                  <a:pt x="30" y="136"/>
                </a:lnTo>
                <a:lnTo>
                  <a:pt x="29" y="135"/>
                </a:lnTo>
                <a:lnTo>
                  <a:pt x="26" y="135"/>
                </a:lnTo>
                <a:lnTo>
                  <a:pt x="24" y="134"/>
                </a:lnTo>
                <a:lnTo>
                  <a:pt x="23" y="134"/>
                </a:lnTo>
                <a:lnTo>
                  <a:pt x="23" y="133"/>
                </a:lnTo>
                <a:lnTo>
                  <a:pt x="22" y="133"/>
                </a:lnTo>
                <a:lnTo>
                  <a:pt x="21" y="131"/>
                </a:lnTo>
                <a:lnTo>
                  <a:pt x="20" y="131"/>
                </a:lnTo>
                <a:lnTo>
                  <a:pt x="19" y="130"/>
                </a:lnTo>
                <a:lnTo>
                  <a:pt x="17" y="129"/>
                </a:lnTo>
                <a:lnTo>
                  <a:pt x="16" y="129"/>
                </a:lnTo>
                <a:lnTo>
                  <a:pt x="15" y="128"/>
                </a:lnTo>
                <a:lnTo>
                  <a:pt x="12" y="127"/>
                </a:lnTo>
                <a:lnTo>
                  <a:pt x="10" y="127"/>
                </a:lnTo>
                <a:lnTo>
                  <a:pt x="8" y="126"/>
                </a:lnTo>
                <a:lnTo>
                  <a:pt x="7" y="125"/>
                </a:lnTo>
                <a:lnTo>
                  <a:pt x="5" y="124"/>
                </a:lnTo>
                <a:lnTo>
                  <a:pt x="4" y="124"/>
                </a:lnTo>
                <a:lnTo>
                  <a:pt x="3" y="123"/>
                </a:lnTo>
                <a:lnTo>
                  <a:pt x="2" y="122"/>
                </a:lnTo>
                <a:lnTo>
                  <a:pt x="1" y="121"/>
                </a:lnTo>
                <a:lnTo>
                  <a:pt x="1" y="119"/>
                </a:lnTo>
                <a:lnTo>
                  <a:pt x="0" y="118"/>
                </a:lnTo>
                <a:lnTo>
                  <a:pt x="0" y="117"/>
                </a:lnTo>
                <a:lnTo>
                  <a:pt x="0" y="116"/>
                </a:lnTo>
                <a:lnTo>
                  <a:pt x="0" y="116"/>
                </a:lnTo>
                <a:lnTo>
                  <a:pt x="0" y="115"/>
                </a:lnTo>
                <a:lnTo>
                  <a:pt x="0" y="115"/>
                </a:lnTo>
                <a:lnTo>
                  <a:pt x="1" y="114"/>
                </a:lnTo>
                <a:lnTo>
                  <a:pt x="1" y="113"/>
                </a:lnTo>
                <a:lnTo>
                  <a:pt x="2" y="113"/>
                </a:lnTo>
                <a:lnTo>
                  <a:pt x="3" y="112"/>
                </a:lnTo>
                <a:lnTo>
                  <a:pt x="4" y="112"/>
                </a:lnTo>
                <a:lnTo>
                  <a:pt x="5" y="111"/>
                </a:lnTo>
                <a:lnTo>
                  <a:pt x="7" y="110"/>
                </a:lnTo>
                <a:lnTo>
                  <a:pt x="7" y="110"/>
                </a:lnTo>
                <a:lnTo>
                  <a:pt x="8" y="109"/>
                </a:lnTo>
                <a:lnTo>
                  <a:pt x="8" y="109"/>
                </a:lnTo>
                <a:lnTo>
                  <a:pt x="8" y="109"/>
                </a:lnTo>
                <a:lnTo>
                  <a:pt x="8" y="108"/>
                </a:lnTo>
                <a:lnTo>
                  <a:pt x="7" y="108"/>
                </a:lnTo>
                <a:lnTo>
                  <a:pt x="6" y="106"/>
                </a:lnTo>
                <a:lnTo>
                  <a:pt x="6" y="106"/>
                </a:lnTo>
                <a:lnTo>
                  <a:pt x="6" y="105"/>
                </a:lnTo>
                <a:lnTo>
                  <a:pt x="6" y="105"/>
                </a:lnTo>
                <a:lnTo>
                  <a:pt x="6" y="105"/>
                </a:lnTo>
                <a:lnTo>
                  <a:pt x="6" y="104"/>
                </a:lnTo>
                <a:lnTo>
                  <a:pt x="6" y="104"/>
                </a:lnTo>
                <a:lnTo>
                  <a:pt x="6" y="103"/>
                </a:lnTo>
                <a:lnTo>
                  <a:pt x="7" y="102"/>
                </a:lnTo>
                <a:lnTo>
                  <a:pt x="10" y="100"/>
                </a:lnTo>
                <a:lnTo>
                  <a:pt x="11" y="99"/>
                </a:lnTo>
                <a:lnTo>
                  <a:pt x="12" y="98"/>
                </a:lnTo>
                <a:lnTo>
                  <a:pt x="13" y="98"/>
                </a:lnTo>
                <a:lnTo>
                  <a:pt x="13" y="97"/>
                </a:lnTo>
                <a:lnTo>
                  <a:pt x="14" y="96"/>
                </a:lnTo>
                <a:lnTo>
                  <a:pt x="14" y="95"/>
                </a:lnTo>
                <a:lnTo>
                  <a:pt x="14" y="94"/>
                </a:lnTo>
                <a:lnTo>
                  <a:pt x="15" y="93"/>
                </a:lnTo>
                <a:lnTo>
                  <a:pt x="15" y="89"/>
                </a:lnTo>
                <a:lnTo>
                  <a:pt x="15" y="87"/>
                </a:lnTo>
                <a:lnTo>
                  <a:pt x="16" y="86"/>
                </a:lnTo>
                <a:lnTo>
                  <a:pt x="16" y="86"/>
                </a:lnTo>
                <a:lnTo>
                  <a:pt x="17" y="84"/>
                </a:lnTo>
                <a:lnTo>
                  <a:pt x="18" y="83"/>
                </a:lnTo>
                <a:lnTo>
                  <a:pt x="18" y="83"/>
                </a:lnTo>
                <a:lnTo>
                  <a:pt x="17" y="82"/>
                </a:lnTo>
                <a:lnTo>
                  <a:pt x="17" y="82"/>
                </a:lnTo>
                <a:lnTo>
                  <a:pt x="17" y="81"/>
                </a:lnTo>
                <a:lnTo>
                  <a:pt x="15" y="80"/>
                </a:lnTo>
                <a:lnTo>
                  <a:pt x="15" y="79"/>
                </a:lnTo>
                <a:lnTo>
                  <a:pt x="14" y="78"/>
                </a:lnTo>
                <a:lnTo>
                  <a:pt x="14" y="78"/>
                </a:lnTo>
                <a:lnTo>
                  <a:pt x="14" y="77"/>
                </a:lnTo>
                <a:lnTo>
                  <a:pt x="14" y="77"/>
                </a:lnTo>
                <a:lnTo>
                  <a:pt x="14" y="76"/>
                </a:lnTo>
                <a:lnTo>
                  <a:pt x="15" y="76"/>
                </a:lnTo>
                <a:lnTo>
                  <a:pt x="15" y="75"/>
                </a:lnTo>
                <a:lnTo>
                  <a:pt x="16" y="75"/>
                </a:lnTo>
                <a:lnTo>
                  <a:pt x="16" y="74"/>
                </a:lnTo>
                <a:lnTo>
                  <a:pt x="17" y="74"/>
                </a:lnTo>
                <a:lnTo>
                  <a:pt x="19" y="73"/>
                </a:lnTo>
                <a:lnTo>
                  <a:pt x="21" y="73"/>
                </a:lnTo>
                <a:lnTo>
                  <a:pt x="22" y="72"/>
                </a:lnTo>
                <a:lnTo>
                  <a:pt x="23" y="72"/>
                </a:lnTo>
                <a:lnTo>
                  <a:pt x="24" y="71"/>
                </a:lnTo>
                <a:lnTo>
                  <a:pt x="25" y="71"/>
                </a:lnTo>
                <a:lnTo>
                  <a:pt x="25" y="70"/>
                </a:lnTo>
                <a:lnTo>
                  <a:pt x="26" y="70"/>
                </a:lnTo>
                <a:lnTo>
                  <a:pt x="26" y="69"/>
                </a:lnTo>
                <a:lnTo>
                  <a:pt x="27" y="70"/>
                </a:lnTo>
                <a:lnTo>
                  <a:pt x="27" y="71"/>
                </a:lnTo>
                <a:lnTo>
                  <a:pt x="28" y="71"/>
                </a:lnTo>
                <a:lnTo>
                  <a:pt x="29" y="72"/>
                </a:lnTo>
                <a:lnTo>
                  <a:pt x="30" y="73"/>
                </a:lnTo>
                <a:lnTo>
                  <a:pt x="31" y="73"/>
                </a:lnTo>
                <a:lnTo>
                  <a:pt x="32" y="73"/>
                </a:lnTo>
                <a:lnTo>
                  <a:pt x="33" y="74"/>
                </a:lnTo>
                <a:lnTo>
                  <a:pt x="35" y="74"/>
                </a:lnTo>
                <a:lnTo>
                  <a:pt x="36" y="74"/>
                </a:lnTo>
                <a:lnTo>
                  <a:pt x="37" y="74"/>
                </a:lnTo>
                <a:lnTo>
                  <a:pt x="38" y="73"/>
                </a:lnTo>
                <a:lnTo>
                  <a:pt x="40" y="73"/>
                </a:lnTo>
                <a:lnTo>
                  <a:pt x="41" y="73"/>
                </a:lnTo>
                <a:lnTo>
                  <a:pt x="43" y="72"/>
                </a:lnTo>
                <a:lnTo>
                  <a:pt x="44" y="72"/>
                </a:lnTo>
                <a:lnTo>
                  <a:pt x="45" y="71"/>
                </a:lnTo>
                <a:lnTo>
                  <a:pt x="47" y="70"/>
                </a:lnTo>
                <a:lnTo>
                  <a:pt x="49" y="69"/>
                </a:lnTo>
                <a:lnTo>
                  <a:pt x="51" y="67"/>
                </a:lnTo>
                <a:lnTo>
                  <a:pt x="52" y="67"/>
                </a:lnTo>
                <a:lnTo>
                  <a:pt x="54" y="66"/>
                </a:lnTo>
                <a:lnTo>
                  <a:pt x="56" y="65"/>
                </a:lnTo>
                <a:lnTo>
                  <a:pt x="57" y="64"/>
                </a:lnTo>
                <a:lnTo>
                  <a:pt x="59" y="62"/>
                </a:lnTo>
                <a:lnTo>
                  <a:pt x="60" y="61"/>
                </a:lnTo>
                <a:lnTo>
                  <a:pt x="61" y="61"/>
                </a:lnTo>
                <a:lnTo>
                  <a:pt x="61" y="60"/>
                </a:lnTo>
                <a:lnTo>
                  <a:pt x="63" y="57"/>
                </a:lnTo>
                <a:lnTo>
                  <a:pt x="63" y="56"/>
                </a:lnTo>
                <a:lnTo>
                  <a:pt x="64" y="55"/>
                </a:lnTo>
                <a:lnTo>
                  <a:pt x="65" y="54"/>
                </a:lnTo>
                <a:lnTo>
                  <a:pt x="65" y="53"/>
                </a:lnTo>
                <a:lnTo>
                  <a:pt x="66" y="53"/>
                </a:lnTo>
                <a:lnTo>
                  <a:pt x="67" y="52"/>
                </a:lnTo>
                <a:lnTo>
                  <a:pt x="68" y="51"/>
                </a:lnTo>
                <a:lnTo>
                  <a:pt x="70" y="51"/>
                </a:lnTo>
                <a:lnTo>
                  <a:pt x="71" y="50"/>
                </a:lnTo>
                <a:lnTo>
                  <a:pt x="74" y="50"/>
                </a:lnTo>
                <a:lnTo>
                  <a:pt x="75" y="49"/>
                </a:lnTo>
                <a:lnTo>
                  <a:pt x="76" y="49"/>
                </a:lnTo>
                <a:lnTo>
                  <a:pt x="81" y="46"/>
                </a:lnTo>
                <a:lnTo>
                  <a:pt x="82" y="46"/>
                </a:lnTo>
                <a:lnTo>
                  <a:pt x="82" y="46"/>
                </a:lnTo>
                <a:lnTo>
                  <a:pt x="83" y="46"/>
                </a:lnTo>
                <a:lnTo>
                  <a:pt x="84" y="46"/>
                </a:lnTo>
                <a:lnTo>
                  <a:pt x="84" y="46"/>
                </a:lnTo>
                <a:lnTo>
                  <a:pt x="85" y="46"/>
                </a:lnTo>
                <a:lnTo>
                  <a:pt x="85" y="47"/>
                </a:lnTo>
                <a:lnTo>
                  <a:pt x="86" y="47"/>
                </a:lnTo>
                <a:lnTo>
                  <a:pt x="88" y="49"/>
                </a:lnTo>
                <a:lnTo>
                  <a:pt x="90" y="50"/>
                </a:lnTo>
                <a:lnTo>
                  <a:pt x="91" y="51"/>
                </a:lnTo>
                <a:lnTo>
                  <a:pt x="92" y="51"/>
                </a:lnTo>
                <a:lnTo>
                  <a:pt x="93" y="51"/>
                </a:lnTo>
                <a:lnTo>
                  <a:pt x="94" y="51"/>
                </a:lnTo>
                <a:lnTo>
                  <a:pt x="96" y="51"/>
                </a:lnTo>
                <a:lnTo>
                  <a:pt x="98" y="51"/>
                </a:lnTo>
                <a:lnTo>
                  <a:pt x="99" y="51"/>
                </a:lnTo>
                <a:lnTo>
                  <a:pt x="103" y="51"/>
                </a:lnTo>
                <a:lnTo>
                  <a:pt x="105" y="51"/>
                </a:lnTo>
                <a:lnTo>
                  <a:pt x="107" y="51"/>
                </a:lnTo>
                <a:lnTo>
                  <a:pt x="109" y="52"/>
                </a:lnTo>
                <a:lnTo>
                  <a:pt x="111" y="52"/>
                </a:lnTo>
                <a:lnTo>
                  <a:pt x="113" y="52"/>
                </a:lnTo>
                <a:lnTo>
                  <a:pt x="115" y="52"/>
                </a:lnTo>
                <a:lnTo>
                  <a:pt x="116" y="52"/>
                </a:lnTo>
                <a:lnTo>
                  <a:pt x="117" y="52"/>
                </a:lnTo>
                <a:lnTo>
                  <a:pt x="118" y="52"/>
                </a:lnTo>
                <a:lnTo>
                  <a:pt x="120" y="53"/>
                </a:lnTo>
                <a:lnTo>
                  <a:pt x="124" y="55"/>
                </a:lnTo>
                <a:lnTo>
                  <a:pt x="126" y="55"/>
                </a:lnTo>
                <a:lnTo>
                  <a:pt x="127" y="55"/>
                </a:lnTo>
                <a:lnTo>
                  <a:pt x="128" y="55"/>
                </a:lnTo>
                <a:lnTo>
                  <a:pt x="130" y="55"/>
                </a:lnTo>
                <a:lnTo>
                  <a:pt x="131" y="55"/>
                </a:lnTo>
                <a:lnTo>
                  <a:pt x="132" y="55"/>
                </a:lnTo>
                <a:lnTo>
                  <a:pt x="134" y="55"/>
                </a:lnTo>
                <a:lnTo>
                  <a:pt x="137" y="53"/>
                </a:lnTo>
                <a:lnTo>
                  <a:pt x="139" y="52"/>
                </a:lnTo>
                <a:lnTo>
                  <a:pt x="141" y="51"/>
                </a:lnTo>
                <a:lnTo>
                  <a:pt x="145" y="50"/>
                </a:lnTo>
                <a:lnTo>
                  <a:pt x="146" y="50"/>
                </a:lnTo>
                <a:lnTo>
                  <a:pt x="148" y="49"/>
                </a:lnTo>
                <a:lnTo>
                  <a:pt x="149" y="48"/>
                </a:lnTo>
                <a:lnTo>
                  <a:pt x="150" y="47"/>
                </a:lnTo>
                <a:lnTo>
                  <a:pt x="151" y="46"/>
                </a:lnTo>
                <a:lnTo>
                  <a:pt x="152" y="46"/>
                </a:lnTo>
                <a:lnTo>
                  <a:pt x="152" y="45"/>
                </a:lnTo>
                <a:lnTo>
                  <a:pt x="153" y="44"/>
                </a:lnTo>
                <a:lnTo>
                  <a:pt x="154" y="43"/>
                </a:lnTo>
                <a:lnTo>
                  <a:pt x="155" y="39"/>
                </a:lnTo>
                <a:lnTo>
                  <a:pt x="156" y="37"/>
                </a:lnTo>
                <a:lnTo>
                  <a:pt x="157" y="36"/>
                </a:lnTo>
                <a:lnTo>
                  <a:pt x="157" y="36"/>
                </a:lnTo>
                <a:lnTo>
                  <a:pt x="158" y="35"/>
                </a:lnTo>
                <a:lnTo>
                  <a:pt x="159" y="34"/>
                </a:lnTo>
                <a:lnTo>
                  <a:pt x="160" y="32"/>
                </a:lnTo>
                <a:lnTo>
                  <a:pt x="161" y="31"/>
                </a:lnTo>
                <a:lnTo>
                  <a:pt x="163" y="30"/>
                </a:lnTo>
                <a:lnTo>
                  <a:pt x="165" y="29"/>
                </a:lnTo>
                <a:lnTo>
                  <a:pt x="167" y="28"/>
                </a:lnTo>
                <a:lnTo>
                  <a:pt x="170" y="26"/>
                </a:lnTo>
                <a:lnTo>
                  <a:pt x="170" y="26"/>
                </a:lnTo>
                <a:lnTo>
                  <a:pt x="171" y="26"/>
                </a:lnTo>
                <a:lnTo>
                  <a:pt x="171" y="26"/>
                </a:lnTo>
                <a:close/>
              </a:path>
            </a:pathLst>
          </a:custGeom>
          <a:solidFill>
            <a:srgbClr val="A2A2A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342" name="Freeform 279">
            <a:extLst>
              <a:ext uri="{FF2B5EF4-FFF2-40B4-BE49-F238E27FC236}">
                <a16:creationId xmlns:a16="http://schemas.microsoft.com/office/drawing/2014/main" id="{03A9C5DC-AD4E-43D1-8D24-03D1B7DD8D4A}"/>
              </a:ext>
            </a:extLst>
          </p:cNvPr>
          <p:cNvSpPr>
            <a:spLocks/>
          </p:cNvSpPr>
          <p:nvPr/>
        </p:nvSpPr>
        <p:spPr bwMode="auto">
          <a:xfrm>
            <a:off x="8781815" y="2062037"/>
            <a:ext cx="637923" cy="419847"/>
          </a:xfrm>
          <a:custGeom>
            <a:avLst/>
            <a:gdLst>
              <a:gd name="T0" fmla="*/ 185 w 626"/>
              <a:gd name="T1" fmla="*/ 48 h 412"/>
              <a:gd name="T2" fmla="*/ 210 w 626"/>
              <a:gd name="T3" fmla="*/ 42 h 412"/>
              <a:gd name="T4" fmla="*/ 241 w 626"/>
              <a:gd name="T5" fmla="*/ 32 h 412"/>
              <a:gd name="T6" fmla="*/ 269 w 626"/>
              <a:gd name="T7" fmla="*/ 58 h 412"/>
              <a:gd name="T8" fmla="*/ 295 w 626"/>
              <a:gd name="T9" fmla="*/ 76 h 412"/>
              <a:gd name="T10" fmla="*/ 327 w 626"/>
              <a:gd name="T11" fmla="*/ 96 h 412"/>
              <a:gd name="T12" fmla="*/ 361 w 626"/>
              <a:gd name="T13" fmla="*/ 107 h 412"/>
              <a:gd name="T14" fmla="*/ 388 w 626"/>
              <a:gd name="T15" fmla="*/ 106 h 412"/>
              <a:gd name="T16" fmla="*/ 400 w 626"/>
              <a:gd name="T17" fmla="*/ 98 h 412"/>
              <a:gd name="T18" fmla="*/ 410 w 626"/>
              <a:gd name="T19" fmla="*/ 79 h 412"/>
              <a:gd name="T20" fmla="*/ 442 w 626"/>
              <a:gd name="T21" fmla="*/ 56 h 412"/>
              <a:gd name="T22" fmla="*/ 467 w 626"/>
              <a:gd name="T23" fmla="*/ 32 h 412"/>
              <a:gd name="T24" fmla="*/ 487 w 626"/>
              <a:gd name="T25" fmla="*/ 35 h 412"/>
              <a:gd name="T26" fmla="*/ 517 w 626"/>
              <a:gd name="T27" fmla="*/ 47 h 412"/>
              <a:gd name="T28" fmla="*/ 556 w 626"/>
              <a:gd name="T29" fmla="*/ 68 h 412"/>
              <a:gd name="T30" fmla="*/ 580 w 626"/>
              <a:gd name="T31" fmla="*/ 46 h 412"/>
              <a:gd name="T32" fmla="*/ 606 w 626"/>
              <a:gd name="T33" fmla="*/ 8 h 412"/>
              <a:gd name="T34" fmla="*/ 626 w 626"/>
              <a:gd name="T35" fmla="*/ 2 h 412"/>
              <a:gd name="T36" fmla="*/ 609 w 626"/>
              <a:gd name="T37" fmla="*/ 57 h 412"/>
              <a:gd name="T38" fmla="*/ 604 w 626"/>
              <a:gd name="T39" fmla="*/ 87 h 412"/>
              <a:gd name="T40" fmla="*/ 595 w 626"/>
              <a:gd name="T41" fmla="*/ 118 h 412"/>
              <a:gd name="T42" fmla="*/ 571 w 626"/>
              <a:gd name="T43" fmla="*/ 135 h 412"/>
              <a:gd name="T44" fmla="*/ 578 w 626"/>
              <a:gd name="T45" fmla="*/ 172 h 412"/>
              <a:gd name="T46" fmla="*/ 585 w 626"/>
              <a:gd name="T47" fmla="*/ 219 h 412"/>
              <a:gd name="T48" fmla="*/ 584 w 626"/>
              <a:gd name="T49" fmla="*/ 250 h 412"/>
              <a:gd name="T50" fmla="*/ 605 w 626"/>
              <a:gd name="T51" fmla="*/ 285 h 412"/>
              <a:gd name="T52" fmla="*/ 607 w 626"/>
              <a:gd name="T53" fmla="*/ 309 h 412"/>
              <a:gd name="T54" fmla="*/ 625 w 626"/>
              <a:gd name="T55" fmla="*/ 320 h 412"/>
              <a:gd name="T56" fmla="*/ 613 w 626"/>
              <a:gd name="T57" fmla="*/ 357 h 412"/>
              <a:gd name="T58" fmla="*/ 611 w 626"/>
              <a:gd name="T59" fmla="*/ 391 h 412"/>
              <a:gd name="T60" fmla="*/ 586 w 626"/>
              <a:gd name="T61" fmla="*/ 389 h 412"/>
              <a:gd name="T62" fmla="*/ 543 w 626"/>
              <a:gd name="T63" fmla="*/ 380 h 412"/>
              <a:gd name="T64" fmla="*/ 507 w 626"/>
              <a:gd name="T65" fmla="*/ 377 h 412"/>
              <a:gd name="T66" fmla="*/ 493 w 626"/>
              <a:gd name="T67" fmla="*/ 402 h 412"/>
              <a:gd name="T68" fmla="*/ 458 w 626"/>
              <a:gd name="T69" fmla="*/ 401 h 412"/>
              <a:gd name="T70" fmla="*/ 439 w 626"/>
              <a:gd name="T71" fmla="*/ 412 h 412"/>
              <a:gd name="T72" fmla="*/ 409 w 626"/>
              <a:gd name="T73" fmla="*/ 389 h 412"/>
              <a:gd name="T74" fmla="*/ 370 w 626"/>
              <a:gd name="T75" fmla="*/ 362 h 412"/>
              <a:gd name="T76" fmla="*/ 323 w 626"/>
              <a:gd name="T77" fmla="*/ 343 h 412"/>
              <a:gd name="T78" fmla="*/ 296 w 626"/>
              <a:gd name="T79" fmla="*/ 328 h 412"/>
              <a:gd name="T80" fmla="*/ 269 w 626"/>
              <a:gd name="T81" fmla="*/ 314 h 412"/>
              <a:gd name="T82" fmla="*/ 250 w 626"/>
              <a:gd name="T83" fmla="*/ 336 h 412"/>
              <a:gd name="T84" fmla="*/ 224 w 626"/>
              <a:gd name="T85" fmla="*/ 339 h 412"/>
              <a:gd name="T86" fmla="*/ 208 w 626"/>
              <a:gd name="T87" fmla="*/ 313 h 412"/>
              <a:gd name="T88" fmla="*/ 184 w 626"/>
              <a:gd name="T89" fmla="*/ 300 h 412"/>
              <a:gd name="T90" fmla="*/ 170 w 626"/>
              <a:gd name="T91" fmla="*/ 286 h 412"/>
              <a:gd name="T92" fmla="*/ 142 w 626"/>
              <a:gd name="T93" fmla="*/ 272 h 412"/>
              <a:gd name="T94" fmla="*/ 117 w 626"/>
              <a:gd name="T95" fmla="*/ 265 h 412"/>
              <a:gd name="T96" fmla="*/ 88 w 626"/>
              <a:gd name="T97" fmla="*/ 258 h 412"/>
              <a:gd name="T98" fmla="*/ 56 w 626"/>
              <a:gd name="T99" fmla="*/ 209 h 412"/>
              <a:gd name="T100" fmla="*/ 64 w 626"/>
              <a:gd name="T101" fmla="*/ 178 h 412"/>
              <a:gd name="T102" fmla="*/ 48 w 626"/>
              <a:gd name="T103" fmla="*/ 156 h 412"/>
              <a:gd name="T104" fmla="*/ 37 w 626"/>
              <a:gd name="T105" fmla="*/ 139 h 412"/>
              <a:gd name="T106" fmla="*/ 19 w 626"/>
              <a:gd name="T107" fmla="*/ 130 h 412"/>
              <a:gd name="T108" fmla="*/ 0 w 626"/>
              <a:gd name="T109" fmla="*/ 116 h 412"/>
              <a:gd name="T110" fmla="*/ 6 w 626"/>
              <a:gd name="T111" fmla="*/ 106 h 412"/>
              <a:gd name="T112" fmla="*/ 15 w 626"/>
              <a:gd name="T113" fmla="*/ 89 h 412"/>
              <a:gd name="T114" fmla="*/ 15 w 626"/>
              <a:gd name="T115" fmla="*/ 76 h 412"/>
              <a:gd name="T116" fmla="*/ 29 w 626"/>
              <a:gd name="T117" fmla="*/ 72 h 412"/>
              <a:gd name="T118" fmla="*/ 52 w 626"/>
              <a:gd name="T119" fmla="*/ 67 h 4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626" h="412">
                <a:moveTo>
                  <a:pt x="171" y="26"/>
                </a:moveTo>
                <a:lnTo>
                  <a:pt x="171" y="26"/>
                </a:lnTo>
                <a:lnTo>
                  <a:pt x="173" y="27"/>
                </a:lnTo>
                <a:lnTo>
                  <a:pt x="174" y="28"/>
                </a:lnTo>
                <a:lnTo>
                  <a:pt x="174" y="29"/>
                </a:lnTo>
                <a:lnTo>
                  <a:pt x="175" y="29"/>
                </a:lnTo>
                <a:lnTo>
                  <a:pt x="176" y="30"/>
                </a:lnTo>
                <a:lnTo>
                  <a:pt x="177" y="32"/>
                </a:lnTo>
                <a:lnTo>
                  <a:pt x="178" y="34"/>
                </a:lnTo>
                <a:lnTo>
                  <a:pt x="179" y="36"/>
                </a:lnTo>
                <a:lnTo>
                  <a:pt x="180" y="38"/>
                </a:lnTo>
                <a:lnTo>
                  <a:pt x="181" y="42"/>
                </a:lnTo>
                <a:lnTo>
                  <a:pt x="182" y="44"/>
                </a:lnTo>
                <a:lnTo>
                  <a:pt x="183" y="45"/>
                </a:lnTo>
                <a:lnTo>
                  <a:pt x="184" y="46"/>
                </a:lnTo>
                <a:lnTo>
                  <a:pt x="184" y="47"/>
                </a:lnTo>
                <a:lnTo>
                  <a:pt x="185" y="48"/>
                </a:lnTo>
                <a:lnTo>
                  <a:pt x="186" y="49"/>
                </a:lnTo>
                <a:lnTo>
                  <a:pt x="187" y="49"/>
                </a:lnTo>
                <a:lnTo>
                  <a:pt x="188" y="50"/>
                </a:lnTo>
                <a:lnTo>
                  <a:pt x="189" y="50"/>
                </a:lnTo>
                <a:lnTo>
                  <a:pt x="190" y="50"/>
                </a:lnTo>
                <a:lnTo>
                  <a:pt x="191" y="50"/>
                </a:lnTo>
                <a:lnTo>
                  <a:pt x="193" y="51"/>
                </a:lnTo>
                <a:lnTo>
                  <a:pt x="194" y="51"/>
                </a:lnTo>
                <a:lnTo>
                  <a:pt x="194" y="50"/>
                </a:lnTo>
                <a:lnTo>
                  <a:pt x="195" y="50"/>
                </a:lnTo>
                <a:lnTo>
                  <a:pt x="196" y="50"/>
                </a:lnTo>
                <a:lnTo>
                  <a:pt x="197" y="49"/>
                </a:lnTo>
                <a:lnTo>
                  <a:pt x="200" y="48"/>
                </a:lnTo>
                <a:lnTo>
                  <a:pt x="203" y="46"/>
                </a:lnTo>
                <a:lnTo>
                  <a:pt x="204" y="45"/>
                </a:lnTo>
                <a:lnTo>
                  <a:pt x="206" y="44"/>
                </a:lnTo>
                <a:lnTo>
                  <a:pt x="210" y="42"/>
                </a:lnTo>
                <a:lnTo>
                  <a:pt x="211" y="42"/>
                </a:lnTo>
                <a:lnTo>
                  <a:pt x="212" y="41"/>
                </a:lnTo>
                <a:lnTo>
                  <a:pt x="213" y="40"/>
                </a:lnTo>
                <a:lnTo>
                  <a:pt x="214" y="40"/>
                </a:lnTo>
                <a:lnTo>
                  <a:pt x="217" y="36"/>
                </a:lnTo>
                <a:lnTo>
                  <a:pt x="218" y="35"/>
                </a:lnTo>
                <a:lnTo>
                  <a:pt x="220" y="34"/>
                </a:lnTo>
                <a:lnTo>
                  <a:pt x="221" y="33"/>
                </a:lnTo>
                <a:lnTo>
                  <a:pt x="223" y="33"/>
                </a:lnTo>
                <a:lnTo>
                  <a:pt x="227" y="31"/>
                </a:lnTo>
                <a:lnTo>
                  <a:pt x="229" y="31"/>
                </a:lnTo>
                <a:lnTo>
                  <a:pt x="230" y="31"/>
                </a:lnTo>
                <a:lnTo>
                  <a:pt x="231" y="31"/>
                </a:lnTo>
                <a:lnTo>
                  <a:pt x="233" y="31"/>
                </a:lnTo>
                <a:lnTo>
                  <a:pt x="234" y="31"/>
                </a:lnTo>
                <a:lnTo>
                  <a:pt x="238" y="32"/>
                </a:lnTo>
                <a:lnTo>
                  <a:pt x="241" y="32"/>
                </a:lnTo>
                <a:lnTo>
                  <a:pt x="246" y="34"/>
                </a:lnTo>
                <a:lnTo>
                  <a:pt x="251" y="35"/>
                </a:lnTo>
                <a:lnTo>
                  <a:pt x="253" y="36"/>
                </a:lnTo>
                <a:lnTo>
                  <a:pt x="255" y="37"/>
                </a:lnTo>
                <a:lnTo>
                  <a:pt x="257" y="38"/>
                </a:lnTo>
                <a:lnTo>
                  <a:pt x="258" y="38"/>
                </a:lnTo>
                <a:lnTo>
                  <a:pt x="259" y="39"/>
                </a:lnTo>
                <a:lnTo>
                  <a:pt x="260" y="40"/>
                </a:lnTo>
                <a:lnTo>
                  <a:pt x="263" y="43"/>
                </a:lnTo>
                <a:lnTo>
                  <a:pt x="264" y="45"/>
                </a:lnTo>
                <a:lnTo>
                  <a:pt x="264" y="45"/>
                </a:lnTo>
                <a:lnTo>
                  <a:pt x="265" y="46"/>
                </a:lnTo>
                <a:lnTo>
                  <a:pt x="265" y="47"/>
                </a:lnTo>
                <a:lnTo>
                  <a:pt x="266" y="49"/>
                </a:lnTo>
                <a:lnTo>
                  <a:pt x="267" y="51"/>
                </a:lnTo>
                <a:lnTo>
                  <a:pt x="268" y="55"/>
                </a:lnTo>
                <a:lnTo>
                  <a:pt x="269" y="58"/>
                </a:lnTo>
                <a:lnTo>
                  <a:pt x="270" y="59"/>
                </a:lnTo>
                <a:lnTo>
                  <a:pt x="270" y="60"/>
                </a:lnTo>
                <a:lnTo>
                  <a:pt x="271" y="61"/>
                </a:lnTo>
                <a:lnTo>
                  <a:pt x="272" y="62"/>
                </a:lnTo>
                <a:lnTo>
                  <a:pt x="273" y="62"/>
                </a:lnTo>
                <a:lnTo>
                  <a:pt x="274" y="63"/>
                </a:lnTo>
                <a:lnTo>
                  <a:pt x="275" y="64"/>
                </a:lnTo>
                <a:lnTo>
                  <a:pt x="277" y="64"/>
                </a:lnTo>
                <a:lnTo>
                  <a:pt x="282" y="66"/>
                </a:lnTo>
                <a:lnTo>
                  <a:pt x="284" y="66"/>
                </a:lnTo>
                <a:lnTo>
                  <a:pt x="286" y="67"/>
                </a:lnTo>
                <a:lnTo>
                  <a:pt x="287" y="68"/>
                </a:lnTo>
                <a:lnTo>
                  <a:pt x="288" y="68"/>
                </a:lnTo>
                <a:lnTo>
                  <a:pt x="289" y="69"/>
                </a:lnTo>
                <a:lnTo>
                  <a:pt x="290" y="70"/>
                </a:lnTo>
                <a:lnTo>
                  <a:pt x="292" y="72"/>
                </a:lnTo>
                <a:lnTo>
                  <a:pt x="295" y="76"/>
                </a:lnTo>
                <a:lnTo>
                  <a:pt x="296" y="77"/>
                </a:lnTo>
                <a:lnTo>
                  <a:pt x="297" y="79"/>
                </a:lnTo>
                <a:lnTo>
                  <a:pt x="299" y="80"/>
                </a:lnTo>
                <a:lnTo>
                  <a:pt x="300" y="81"/>
                </a:lnTo>
                <a:lnTo>
                  <a:pt x="302" y="82"/>
                </a:lnTo>
                <a:lnTo>
                  <a:pt x="305" y="83"/>
                </a:lnTo>
                <a:lnTo>
                  <a:pt x="309" y="85"/>
                </a:lnTo>
                <a:lnTo>
                  <a:pt x="310" y="86"/>
                </a:lnTo>
                <a:lnTo>
                  <a:pt x="312" y="86"/>
                </a:lnTo>
                <a:lnTo>
                  <a:pt x="313" y="87"/>
                </a:lnTo>
                <a:lnTo>
                  <a:pt x="314" y="88"/>
                </a:lnTo>
                <a:lnTo>
                  <a:pt x="318" y="91"/>
                </a:lnTo>
                <a:lnTo>
                  <a:pt x="319" y="92"/>
                </a:lnTo>
                <a:lnTo>
                  <a:pt x="321" y="93"/>
                </a:lnTo>
                <a:lnTo>
                  <a:pt x="322" y="94"/>
                </a:lnTo>
                <a:lnTo>
                  <a:pt x="324" y="95"/>
                </a:lnTo>
                <a:lnTo>
                  <a:pt x="327" y="96"/>
                </a:lnTo>
                <a:lnTo>
                  <a:pt x="330" y="97"/>
                </a:lnTo>
                <a:lnTo>
                  <a:pt x="333" y="99"/>
                </a:lnTo>
                <a:lnTo>
                  <a:pt x="335" y="100"/>
                </a:lnTo>
                <a:lnTo>
                  <a:pt x="336" y="100"/>
                </a:lnTo>
                <a:lnTo>
                  <a:pt x="338" y="102"/>
                </a:lnTo>
                <a:lnTo>
                  <a:pt x="343" y="106"/>
                </a:lnTo>
                <a:lnTo>
                  <a:pt x="345" y="107"/>
                </a:lnTo>
                <a:lnTo>
                  <a:pt x="346" y="108"/>
                </a:lnTo>
                <a:lnTo>
                  <a:pt x="347" y="108"/>
                </a:lnTo>
                <a:lnTo>
                  <a:pt x="348" y="109"/>
                </a:lnTo>
                <a:lnTo>
                  <a:pt x="349" y="109"/>
                </a:lnTo>
                <a:lnTo>
                  <a:pt x="350" y="109"/>
                </a:lnTo>
                <a:lnTo>
                  <a:pt x="352" y="109"/>
                </a:lnTo>
                <a:lnTo>
                  <a:pt x="354" y="109"/>
                </a:lnTo>
                <a:lnTo>
                  <a:pt x="356" y="108"/>
                </a:lnTo>
                <a:lnTo>
                  <a:pt x="360" y="107"/>
                </a:lnTo>
                <a:lnTo>
                  <a:pt x="361" y="107"/>
                </a:lnTo>
                <a:lnTo>
                  <a:pt x="363" y="107"/>
                </a:lnTo>
                <a:lnTo>
                  <a:pt x="366" y="105"/>
                </a:lnTo>
                <a:lnTo>
                  <a:pt x="367" y="105"/>
                </a:lnTo>
                <a:lnTo>
                  <a:pt x="367" y="105"/>
                </a:lnTo>
                <a:lnTo>
                  <a:pt x="368" y="105"/>
                </a:lnTo>
                <a:lnTo>
                  <a:pt x="369" y="105"/>
                </a:lnTo>
                <a:lnTo>
                  <a:pt x="371" y="106"/>
                </a:lnTo>
                <a:lnTo>
                  <a:pt x="372" y="106"/>
                </a:lnTo>
                <a:lnTo>
                  <a:pt x="372" y="106"/>
                </a:lnTo>
                <a:lnTo>
                  <a:pt x="373" y="107"/>
                </a:lnTo>
                <a:lnTo>
                  <a:pt x="375" y="107"/>
                </a:lnTo>
                <a:lnTo>
                  <a:pt x="377" y="106"/>
                </a:lnTo>
                <a:lnTo>
                  <a:pt x="381" y="106"/>
                </a:lnTo>
                <a:lnTo>
                  <a:pt x="384" y="106"/>
                </a:lnTo>
                <a:lnTo>
                  <a:pt x="385" y="105"/>
                </a:lnTo>
                <a:lnTo>
                  <a:pt x="386" y="106"/>
                </a:lnTo>
                <a:lnTo>
                  <a:pt x="388" y="106"/>
                </a:lnTo>
                <a:lnTo>
                  <a:pt x="390" y="106"/>
                </a:lnTo>
                <a:lnTo>
                  <a:pt x="393" y="107"/>
                </a:lnTo>
                <a:lnTo>
                  <a:pt x="395" y="107"/>
                </a:lnTo>
                <a:lnTo>
                  <a:pt x="396" y="107"/>
                </a:lnTo>
                <a:lnTo>
                  <a:pt x="397" y="107"/>
                </a:lnTo>
                <a:lnTo>
                  <a:pt x="398" y="107"/>
                </a:lnTo>
                <a:lnTo>
                  <a:pt x="399" y="107"/>
                </a:lnTo>
                <a:lnTo>
                  <a:pt x="400" y="107"/>
                </a:lnTo>
                <a:lnTo>
                  <a:pt x="400" y="107"/>
                </a:lnTo>
                <a:lnTo>
                  <a:pt x="401" y="106"/>
                </a:lnTo>
                <a:lnTo>
                  <a:pt x="401" y="105"/>
                </a:lnTo>
                <a:lnTo>
                  <a:pt x="401" y="105"/>
                </a:lnTo>
                <a:lnTo>
                  <a:pt x="401" y="104"/>
                </a:lnTo>
                <a:lnTo>
                  <a:pt x="401" y="103"/>
                </a:lnTo>
                <a:lnTo>
                  <a:pt x="400" y="100"/>
                </a:lnTo>
                <a:lnTo>
                  <a:pt x="400" y="98"/>
                </a:lnTo>
                <a:lnTo>
                  <a:pt x="400" y="98"/>
                </a:lnTo>
                <a:lnTo>
                  <a:pt x="400" y="97"/>
                </a:lnTo>
                <a:lnTo>
                  <a:pt x="400" y="96"/>
                </a:lnTo>
                <a:lnTo>
                  <a:pt x="400" y="95"/>
                </a:lnTo>
                <a:lnTo>
                  <a:pt x="401" y="94"/>
                </a:lnTo>
                <a:lnTo>
                  <a:pt x="401" y="94"/>
                </a:lnTo>
                <a:lnTo>
                  <a:pt x="402" y="93"/>
                </a:lnTo>
                <a:lnTo>
                  <a:pt x="403" y="92"/>
                </a:lnTo>
                <a:lnTo>
                  <a:pt x="405" y="90"/>
                </a:lnTo>
                <a:lnTo>
                  <a:pt x="407" y="89"/>
                </a:lnTo>
                <a:lnTo>
                  <a:pt x="408" y="88"/>
                </a:lnTo>
                <a:lnTo>
                  <a:pt x="409" y="87"/>
                </a:lnTo>
                <a:lnTo>
                  <a:pt x="409" y="86"/>
                </a:lnTo>
                <a:lnTo>
                  <a:pt x="409" y="86"/>
                </a:lnTo>
                <a:lnTo>
                  <a:pt x="410" y="85"/>
                </a:lnTo>
                <a:lnTo>
                  <a:pt x="410" y="84"/>
                </a:lnTo>
                <a:lnTo>
                  <a:pt x="410" y="80"/>
                </a:lnTo>
                <a:lnTo>
                  <a:pt x="410" y="79"/>
                </a:lnTo>
                <a:lnTo>
                  <a:pt x="410" y="78"/>
                </a:lnTo>
                <a:lnTo>
                  <a:pt x="411" y="77"/>
                </a:lnTo>
                <a:lnTo>
                  <a:pt x="411" y="76"/>
                </a:lnTo>
                <a:lnTo>
                  <a:pt x="412" y="75"/>
                </a:lnTo>
                <a:lnTo>
                  <a:pt x="413" y="74"/>
                </a:lnTo>
                <a:lnTo>
                  <a:pt x="414" y="73"/>
                </a:lnTo>
                <a:lnTo>
                  <a:pt x="415" y="72"/>
                </a:lnTo>
                <a:lnTo>
                  <a:pt x="417" y="71"/>
                </a:lnTo>
                <a:lnTo>
                  <a:pt x="420" y="69"/>
                </a:lnTo>
                <a:lnTo>
                  <a:pt x="422" y="68"/>
                </a:lnTo>
                <a:lnTo>
                  <a:pt x="424" y="66"/>
                </a:lnTo>
                <a:lnTo>
                  <a:pt x="428" y="63"/>
                </a:lnTo>
                <a:lnTo>
                  <a:pt x="430" y="62"/>
                </a:lnTo>
                <a:lnTo>
                  <a:pt x="431" y="61"/>
                </a:lnTo>
                <a:lnTo>
                  <a:pt x="434" y="60"/>
                </a:lnTo>
                <a:lnTo>
                  <a:pt x="438" y="58"/>
                </a:lnTo>
                <a:lnTo>
                  <a:pt x="442" y="56"/>
                </a:lnTo>
                <a:lnTo>
                  <a:pt x="443" y="56"/>
                </a:lnTo>
                <a:lnTo>
                  <a:pt x="444" y="54"/>
                </a:lnTo>
                <a:lnTo>
                  <a:pt x="445" y="54"/>
                </a:lnTo>
                <a:lnTo>
                  <a:pt x="448" y="52"/>
                </a:lnTo>
                <a:lnTo>
                  <a:pt x="451" y="51"/>
                </a:lnTo>
                <a:lnTo>
                  <a:pt x="453" y="50"/>
                </a:lnTo>
                <a:lnTo>
                  <a:pt x="455" y="49"/>
                </a:lnTo>
                <a:lnTo>
                  <a:pt x="457" y="47"/>
                </a:lnTo>
                <a:lnTo>
                  <a:pt x="458" y="46"/>
                </a:lnTo>
                <a:lnTo>
                  <a:pt x="460" y="45"/>
                </a:lnTo>
                <a:lnTo>
                  <a:pt x="461" y="43"/>
                </a:lnTo>
                <a:lnTo>
                  <a:pt x="462" y="42"/>
                </a:lnTo>
                <a:lnTo>
                  <a:pt x="462" y="41"/>
                </a:lnTo>
                <a:lnTo>
                  <a:pt x="463" y="39"/>
                </a:lnTo>
                <a:lnTo>
                  <a:pt x="466" y="34"/>
                </a:lnTo>
                <a:lnTo>
                  <a:pt x="466" y="32"/>
                </a:lnTo>
                <a:lnTo>
                  <a:pt x="467" y="32"/>
                </a:lnTo>
                <a:lnTo>
                  <a:pt x="468" y="31"/>
                </a:lnTo>
                <a:lnTo>
                  <a:pt x="468" y="30"/>
                </a:lnTo>
                <a:lnTo>
                  <a:pt x="469" y="29"/>
                </a:lnTo>
                <a:lnTo>
                  <a:pt x="470" y="29"/>
                </a:lnTo>
                <a:lnTo>
                  <a:pt x="471" y="29"/>
                </a:lnTo>
                <a:lnTo>
                  <a:pt x="471" y="28"/>
                </a:lnTo>
                <a:lnTo>
                  <a:pt x="472" y="28"/>
                </a:lnTo>
                <a:lnTo>
                  <a:pt x="473" y="28"/>
                </a:lnTo>
                <a:lnTo>
                  <a:pt x="474" y="28"/>
                </a:lnTo>
                <a:lnTo>
                  <a:pt x="475" y="28"/>
                </a:lnTo>
                <a:lnTo>
                  <a:pt x="476" y="29"/>
                </a:lnTo>
                <a:lnTo>
                  <a:pt x="477" y="29"/>
                </a:lnTo>
                <a:lnTo>
                  <a:pt x="478" y="30"/>
                </a:lnTo>
                <a:lnTo>
                  <a:pt x="480" y="31"/>
                </a:lnTo>
                <a:lnTo>
                  <a:pt x="481" y="31"/>
                </a:lnTo>
                <a:lnTo>
                  <a:pt x="484" y="33"/>
                </a:lnTo>
                <a:lnTo>
                  <a:pt x="487" y="35"/>
                </a:lnTo>
                <a:lnTo>
                  <a:pt x="489" y="36"/>
                </a:lnTo>
                <a:lnTo>
                  <a:pt x="492" y="37"/>
                </a:lnTo>
                <a:lnTo>
                  <a:pt x="499" y="40"/>
                </a:lnTo>
                <a:lnTo>
                  <a:pt x="501" y="41"/>
                </a:lnTo>
                <a:lnTo>
                  <a:pt x="503" y="41"/>
                </a:lnTo>
                <a:lnTo>
                  <a:pt x="505" y="42"/>
                </a:lnTo>
                <a:lnTo>
                  <a:pt x="506" y="42"/>
                </a:lnTo>
                <a:lnTo>
                  <a:pt x="507" y="42"/>
                </a:lnTo>
                <a:lnTo>
                  <a:pt x="507" y="42"/>
                </a:lnTo>
                <a:lnTo>
                  <a:pt x="508" y="41"/>
                </a:lnTo>
                <a:lnTo>
                  <a:pt x="508" y="41"/>
                </a:lnTo>
                <a:lnTo>
                  <a:pt x="509" y="41"/>
                </a:lnTo>
                <a:lnTo>
                  <a:pt x="510" y="42"/>
                </a:lnTo>
                <a:lnTo>
                  <a:pt x="511" y="42"/>
                </a:lnTo>
                <a:lnTo>
                  <a:pt x="512" y="43"/>
                </a:lnTo>
                <a:lnTo>
                  <a:pt x="515" y="45"/>
                </a:lnTo>
                <a:lnTo>
                  <a:pt x="517" y="47"/>
                </a:lnTo>
                <a:lnTo>
                  <a:pt x="518" y="48"/>
                </a:lnTo>
                <a:lnTo>
                  <a:pt x="520" y="49"/>
                </a:lnTo>
                <a:lnTo>
                  <a:pt x="524" y="54"/>
                </a:lnTo>
                <a:lnTo>
                  <a:pt x="526" y="55"/>
                </a:lnTo>
                <a:lnTo>
                  <a:pt x="528" y="57"/>
                </a:lnTo>
                <a:lnTo>
                  <a:pt x="530" y="58"/>
                </a:lnTo>
                <a:lnTo>
                  <a:pt x="531" y="59"/>
                </a:lnTo>
                <a:lnTo>
                  <a:pt x="532" y="60"/>
                </a:lnTo>
                <a:lnTo>
                  <a:pt x="534" y="61"/>
                </a:lnTo>
                <a:lnTo>
                  <a:pt x="536" y="62"/>
                </a:lnTo>
                <a:lnTo>
                  <a:pt x="538" y="63"/>
                </a:lnTo>
                <a:lnTo>
                  <a:pt x="543" y="65"/>
                </a:lnTo>
                <a:lnTo>
                  <a:pt x="548" y="66"/>
                </a:lnTo>
                <a:lnTo>
                  <a:pt x="552" y="67"/>
                </a:lnTo>
                <a:lnTo>
                  <a:pt x="553" y="68"/>
                </a:lnTo>
                <a:lnTo>
                  <a:pt x="554" y="68"/>
                </a:lnTo>
                <a:lnTo>
                  <a:pt x="556" y="68"/>
                </a:lnTo>
                <a:lnTo>
                  <a:pt x="557" y="68"/>
                </a:lnTo>
                <a:lnTo>
                  <a:pt x="558" y="68"/>
                </a:lnTo>
                <a:lnTo>
                  <a:pt x="559" y="68"/>
                </a:lnTo>
                <a:lnTo>
                  <a:pt x="560" y="68"/>
                </a:lnTo>
                <a:lnTo>
                  <a:pt x="561" y="67"/>
                </a:lnTo>
                <a:lnTo>
                  <a:pt x="562" y="67"/>
                </a:lnTo>
                <a:lnTo>
                  <a:pt x="563" y="67"/>
                </a:lnTo>
                <a:lnTo>
                  <a:pt x="564" y="66"/>
                </a:lnTo>
                <a:lnTo>
                  <a:pt x="566" y="65"/>
                </a:lnTo>
                <a:lnTo>
                  <a:pt x="567" y="63"/>
                </a:lnTo>
                <a:lnTo>
                  <a:pt x="568" y="62"/>
                </a:lnTo>
                <a:lnTo>
                  <a:pt x="570" y="60"/>
                </a:lnTo>
                <a:lnTo>
                  <a:pt x="575" y="52"/>
                </a:lnTo>
                <a:lnTo>
                  <a:pt x="576" y="50"/>
                </a:lnTo>
                <a:lnTo>
                  <a:pt x="578" y="49"/>
                </a:lnTo>
                <a:lnTo>
                  <a:pt x="579" y="48"/>
                </a:lnTo>
                <a:lnTo>
                  <a:pt x="580" y="46"/>
                </a:lnTo>
                <a:lnTo>
                  <a:pt x="585" y="43"/>
                </a:lnTo>
                <a:lnTo>
                  <a:pt x="587" y="40"/>
                </a:lnTo>
                <a:lnTo>
                  <a:pt x="589" y="38"/>
                </a:lnTo>
                <a:lnTo>
                  <a:pt x="591" y="36"/>
                </a:lnTo>
                <a:lnTo>
                  <a:pt x="592" y="35"/>
                </a:lnTo>
                <a:lnTo>
                  <a:pt x="594" y="32"/>
                </a:lnTo>
                <a:lnTo>
                  <a:pt x="595" y="30"/>
                </a:lnTo>
                <a:lnTo>
                  <a:pt x="596" y="28"/>
                </a:lnTo>
                <a:lnTo>
                  <a:pt x="597" y="26"/>
                </a:lnTo>
                <a:lnTo>
                  <a:pt x="598" y="24"/>
                </a:lnTo>
                <a:lnTo>
                  <a:pt x="601" y="17"/>
                </a:lnTo>
                <a:lnTo>
                  <a:pt x="601" y="16"/>
                </a:lnTo>
                <a:lnTo>
                  <a:pt x="602" y="14"/>
                </a:lnTo>
                <a:lnTo>
                  <a:pt x="603" y="12"/>
                </a:lnTo>
                <a:lnTo>
                  <a:pt x="604" y="11"/>
                </a:lnTo>
                <a:lnTo>
                  <a:pt x="605" y="10"/>
                </a:lnTo>
                <a:lnTo>
                  <a:pt x="606" y="8"/>
                </a:lnTo>
                <a:lnTo>
                  <a:pt x="608" y="7"/>
                </a:lnTo>
                <a:lnTo>
                  <a:pt x="609" y="6"/>
                </a:lnTo>
                <a:lnTo>
                  <a:pt x="611" y="5"/>
                </a:lnTo>
                <a:lnTo>
                  <a:pt x="613" y="4"/>
                </a:lnTo>
                <a:lnTo>
                  <a:pt x="614" y="3"/>
                </a:lnTo>
                <a:lnTo>
                  <a:pt x="616" y="2"/>
                </a:lnTo>
                <a:lnTo>
                  <a:pt x="617" y="1"/>
                </a:lnTo>
                <a:lnTo>
                  <a:pt x="618" y="1"/>
                </a:lnTo>
                <a:lnTo>
                  <a:pt x="619" y="0"/>
                </a:lnTo>
                <a:lnTo>
                  <a:pt x="621" y="0"/>
                </a:lnTo>
                <a:lnTo>
                  <a:pt x="622" y="0"/>
                </a:lnTo>
                <a:lnTo>
                  <a:pt x="623" y="0"/>
                </a:lnTo>
                <a:lnTo>
                  <a:pt x="624" y="0"/>
                </a:lnTo>
                <a:lnTo>
                  <a:pt x="625" y="1"/>
                </a:lnTo>
                <a:lnTo>
                  <a:pt x="625" y="1"/>
                </a:lnTo>
                <a:lnTo>
                  <a:pt x="626" y="2"/>
                </a:lnTo>
                <a:lnTo>
                  <a:pt x="626" y="2"/>
                </a:lnTo>
                <a:lnTo>
                  <a:pt x="626" y="2"/>
                </a:lnTo>
                <a:lnTo>
                  <a:pt x="626" y="4"/>
                </a:lnTo>
                <a:lnTo>
                  <a:pt x="626" y="6"/>
                </a:lnTo>
                <a:lnTo>
                  <a:pt x="626" y="8"/>
                </a:lnTo>
                <a:lnTo>
                  <a:pt x="626" y="10"/>
                </a:lnTo>
                <a:lnTo>
                  <a:pt x="625" y="12"/>
                </a:lnTo>
                <a:lnTo>
                  <a:pt x="625" y="14"/>
                </a:lnTo>
                <a:lnTo>
                  <a:pt x="624" y="16"/>
                </a:lnTo>
                <a:lnTo>
                  <a:pt x="624" y="18"/>
                </a:lnTo>
                <a:lnTo>
                  <a:pt x="621" y="24"/>
                </a:lnTo>
                <a:lnTo>
                  <a:pt x="620" y="29"/>
                </a:lnTo>
                <a:lnTo>
                  <a:pt x="616" y="40"/>
                </a:lnTo>
                <a:lnTo>
                  <a:pt x="614" y="45"/>
                </a:lnTo>
                <a:lnTo>
                  <a:pt x="613" y="47"/>
                </a:lnTo>
                <a:lnTo>
                  <a:pt x="612" y="51"/>
                </a:lnTo>
                <a:lnTo>
                  <a:pt x="610" y="56"/>
                </a:lnTo>
                <a:lnTo>
                  <a:pt x="609" y="57"/>
                </a:lnTo>
                <a:lnTo>
                  <a:pt x="607" y="60"/>
                </a:lnTo>
                <a:lnTo>
                  <a:pt x="607" y="61"/>
                </a:lnTo>
                <a:lnTo>
                  <a:pt x="607" y="62"/>
                </a:lnTo>
                <a:lnTo>
                  <a:pt x="606" y="63"/>
                </a:lnTo>
                <a:lnTo>
                  <a:pt x="606" y="64"/>
                </a:lnTo>
                <a:lnTo>
                  <a:pt x="606" y="66"/>
                </a:lnTo>
                <a:lnTo>
                  <a:pt x="606" y="68"/>
                </a:lnTo>
                <a:lnTo>
                  <a:pt x="607" y="73"/>
                </a:lnTo>
                <a:lnTo>
                  <a:pt x="607" y="74"/>
                </a:lnTo>
                <a:lnTo>
                  <a:pt x="607" y="76"/>
                </a:lnTo>
                <a:lnTo>
                  <a:pt x="607" y="77"/>
                </a:lnTo>
                <a:lnTo>
                  <a:pt x="607" y="78"/>
                </a:lnTo>
                <a:lnTo>
                  <a:pt x="605" y="82"/>
                </a:lnTo>
                <a:lnTo>
                  <a:pt x="605" y="84"/>
                </a:lnTo>
                <a:lnTo>
                  <a:pt x="605" y="85"/>
                </a:lnTo>
                <a:lnTo>
                  <a:pt x="605" y="86"/>
                </a:lnTo>
                <a:lnTo>
                  <a:pt x="604" y="87"/>
                </a:lnTo>
                <a:lnTo>
                  <a:pt x="605" y="89"/>
                </a:lnTo>
                <a:lnTo>
                  <a:pt x="605" y="90"/>
                </a:lnTo>
                <a:lnTo>
                  <a:pt x="605" y="93"/>
                </a:lnTo>
                <a:lnTo>
                  <a:pt x="606" y="95"/>
                </a:lnTo>
                <a:lnTo>
                  <a:pt x="606" y="100"/>
                </a:lnTo>
                <a:lnTo>
                  <a:pt x="606" y="102"/>
                </a:lnTo>
                <a:lnTo>
                  <a:pt x="606" y="103"/>
                </a:lnTo>
                <a:lnTo>
                  <a:pt x="606" y="104"/>
                </a:lnTo>
                <a:lnTo>
                  <a:pt x="606" y="106"/>
                </a:lnTo>
                <a:lnTo>
                  <a:pt x="605" y="108"/>
                </a:lnTo>
                <a:lnTo>
                  <a:pt x="604" y="109"/>
                </a:lnTo>
                <a:lnTo>
                  <a:pt x="604" y="110"/>
                </a:lnTo>
                <a:lnTo>
                  <a:pt x="603" y="111"/>
                </a:lnTo>
                <a:lnTo>
                  <a:pt x="602" y="112"/>
                </a:lnTo>
                <a:lnTo>
                  <a:pt x="601" y="113"/>
                </a:lnTo>
                <a:lnTo>
                  <a:pt x="600" y="115"/>
                </a:lnTo>
                <a:lnTo>
                  <a:pt x="595" y="118"/>
                </a:lnTo>
                <a:lnTo>
                  <a:pt x="594" y="120"/>
                </a:lnTo>
                <a:lnTo>
                  <a:pt x="590" y="123"/>
                </a:lnTo>
                <a:lnTo>
                  <a:pt x="589" y="124"/>
                </a:lnTo>
                <a:lnTo>
                  <a:pt x="588" y="126"/>
                </a:lnTo>
                <a:lnTo>
                  <a:pt x="587" y="127"/>
                </a:lnTo>
                <a:lnTo>
                  <a:pt x="586" y="129"/>
                </a:lnTo>
                <a:lnTo>
                  <a:pt x="584" y="130"/>
                </a:lnTo>
                <a:lnTo>
                  <a:pt x="584" y="131"/>
                </a:lnTo>
                <a:lnTo>
                  <a:pt x="583" y="131"/>
                </a:lnTo>
                <a:lnTo>
                  <a:pt x="582" y="132"/>
                </a:lnTo>
                <a:lnTo>
                  <a:pt x="581" y="132"/>
                </a:lnTo>
                <a:lnTo>
                  <a:pt x="579" y="133"/>
                </a:lnTo>
                <a:lnTo>
                  <a:pt x="576" y="133"/>
                </a:lnTo>
                <a:lnTo>
                  <a:pt x="574" y="133"/>
                </a:lnTo>
                <a:lnTo>
                  <a:pt x="573" y="134"/>
                </a:lnTo>
                <a:lnTo>
                  <a:pt x="572" y="134"/>
                </a:lnTo>
                <a:lnTo>
                  <a:pt x="571" y="135"/>
                </a:lnTo>
                <a:lnTo>
                  <a:pt x="571" y="135"/>
                </a:lnTo>
                <a:lnTo>
                  <a:pt x="570" y="136"/>
                </a:lnTo>
                <a:lnTo>
                  <a:pt x="570" y="136"/>
                </a:lnTo>
                <a:lnTo>
                  <a:pt x="570" y="137"/>
                </a:lnTo>
                <a:lnTo>
                  <a:pt x="569" y="137"/>
                </a:lnTo>
                <a:lnTo>
                  <a:pt x="569" y="138"/>
                </a:lnTo>
                <a:lnTo>
                  <a:pt x="569" y="139"/>
                </a:lnTo>
                <a:lnTo>
                  <a:pt x="569" y="140"/>
                </a:lnTo>
                <a:lnTo>
                  <a:pt x="570" y="142"/>
                </a:lnTo>
                <a:lnTo>
                  <a:pt x="570" y="144"/>
                </a:lnTo>
                <a:lnTo>
                  <a:pt x="572" y="149"/>
                </a:lnTo>
                <a:lnTo>
                  <a:pt x="573" y="153"/>
                </a:lnTo>
                <a:lnTo>
                  <a:pt x="574" y="156"/>
                </a:lnTo>
                <a:lnTo>
                  <a:pt x="576" y="163"/>
                </a:lnTo>
                <a:lnTo>
                  <a:pt x="576" y="166"/>
                </a:lnTo>
                <a:lnTo>
                  <a:pt x="577" y="168"/>
                </a:lnTo>
                <a:lnTo>
                  <a:pt x="578" y="172"/>
                </a:lnTo>
                <a:lnTo>
                  <a:pt x="581" y="179"/>
                </a:lnTo>
                <a:lnTo>
                  <a:pt x="583" y="185"/>
                </a:lnTo>
                <a:lnTo>
                  <a:pt x="584" y="187"/>
                </a:lnTo>
                <a:lnTo>
                  <a:pt x="584" y="189"/>
                </a:lnTo>
                <a:lnTo>
                  <a:pt x="585" y="191"/>
                </a:lnTo>
                <a:lnTo>
                  <a:pt x="585" y="197"/>
                </a:lnTo>
                <a:lnTo>
                  <a:pt x="585" y="201"/>
                </a:lnTo>
                <a:lnTo>
                  <a:pt x="586" y="203"/>
                </a:lnTo>
                <a:lnTo>
                  <a:pt x="586" y="205"/>
                </a:lnTo>
                <a:lnTo>
                  <a:pt x="587" y="210"/>
                </a:lnTo>
                <a:lnTo>
                  <a:pt x="587" y="212"/>
                </a:lnTo>
                <a:lnTo>
                  <a:pt x="587" y="213"/>
                </a:lnTo>
                <a:lnTo>
                  <a:pt x="587" y="215"/>
                </a:lnTo>
                <a:lnTo>
                  <a:pt x="587" y="216"/>
                </a:lnTo>
                <a:lnTo>
                  <a:pt x="586" y="217"/>
                </a:lnTo>
                <a:lnTo>
                  <a:pt x="586" y="218"/>
                </a:lnTo>
                <a:lnTo>
                  <a:pt x="585" y="219"/>
                </a:lnTo>
                <a:lnTo>
                  <a:pt x="583" y="223"/>
                </a:lnTo>
                <a:lnTo>
                  <a:pt x="581" y="224"/>
                </a:lnTo>
                <a:lnTo>
                  <a:pt x="581" y="226"/>
                </a:lnTo>
                <a:lnTo>
                  <a:pt x="580" y="227"/>
                </a:lnTo>
                <a:lnTo>
                  <a:pt x="580" y="228"/>
                </a:lnTo>
                <a:lnTo>
                  <a:pt x="580" y="230"/>
                </a:lnTo>
                <a:lnTo>
                  <a:pt x="579" y="231"/>
                </a:lnTo>
                <a:lnTo>
                  <a:pt x="579" y="233"/>
                </a:lnTo>
                <a:lnTo>
                  <a:pt x="579" y="234"/>
                </a:lnTo>
                <a:lnTo>
                  <a:pt x="579" y="235"/>
                </a:lnTo>
                <a:lnTo>
                  <a:pt x="579" y="238"/>
                </a:lnTo>
                <a:lnTo>
                  <a:pt x="579" y="239"/>
                </a:lnTo>
                <a:lnTo>
                  <a:pt x="579" y="241"/>
                </a:lnTo>
                <a:lnTo>
                  <a:pt x="580" y="242"/>
                </a:lnTo>
                <a:lnTo>
                  <a:pt x="580" y="244"/>
                </a:lnTo>
                <a:lnTo>
                  <a:pt x="581" y="245"/>
                </a:lnTo>
                <a:lnTo>
                  <a:pt x="584" y="250"/>
                </a:lnTo>
                <a:lnTo>
                  <a:pt x="585" y="252"/>
                </a:lnTo>
                <a:lnTo>
                  <a:pt x="586" y="253"/>
                </a:lnTo>
                <a:lnTo>
                  <a:pt x="586" y="254"/>
                </a:lnTo>
                <a:lnTo>
                  <a:pt x="587" y="256"/>
                </a:lnTo>
                <a:lnTo>
                  <a:pt x="588" y="260"/>
                </a:lnTo>
                <a:lnTo>
                  <a:pt x="589" y="262"/>
                </a:lnTo>
                <a:lnTo>
                  <a:pt x="590" y="265"/>
                </a:lnTo>
                <a:lnTo>
                  <a:pt x="592" y="268"/>
                </a:lnTo>
                <a:lnTo>
                  <a:pt x="593" y="269"/>
                </a:lnTo>
                <a:lnTo>
                  <a:pt x="594" y="271"/>
                </a:lnTo>
                <a:lnTo>
                  <a:pt x="596" y="274"/>
                </a:lnTo>
                <a:lnTo>
                  <a:pt x="599" y="277"/>
                </a:lnTo>
                <a:lnTo>
                  <a:pt x="602" y="280"/>
                </a:lnTo>
                <a:lnTo>
                  <a:pt x="603" y="281"/>
                </a:lnTo>
                <a:lnTo>
                  <a:pt x="604" y="283"/>
                </a:lnTo>
                <a:lnTo>
                  <a:pt x="605" y="284"/>
                </a:lnTo>
                <a:lnTo>
                  <a:pt x="605" y="285"/>
                </a:lnTo>
                <a:lnTo>
                  <a:pt x="605" y="286"/>
                </a:lnTo>
                <a:lnTo>
                  <a:pt x="606" y="290"/>
                </a:lnTo>
                <a:lnTo>
                  <a:pt x="606" y="291"/>
                </a:lnTo>
                <a:lnTo>
                  <a:pt x="606" y="292"/>
                </a:lnTo>
                <a:lnTo>
                  <a:pt x="608" y="296"/>
                </a:lnTo>
                <a:lnTo>
                  <a:pt x="608" y="297"/>
                </a:lnTo>
                <a:lnTo>
                  <a:pt x="608" y="298"/>
                </a:lnTo>
                <a:lnTo>
                  <a:pt x="608" y="299"/>
                </a:lnTo>
                <a:lnTo>
                  <a:pt x="608" y="301"/>
                </a:lnTo>
                <a:lnTo>
                  <a:pt x="608" y="302"/>
                </a:lnTo>
                <a:lnTo>
                  <a:pt x="607" y="305"/>
                </a:lnTo>
                <a:lnTo>
                  <a:pt x="606" y="306"/>
                </a:lnTo>
                <a:lnTo>
                  <a:pt x="606" y="307"/>
                </a:lnTo>
                <a:lnTo>
                  <a:pt x="606" y="308"/>
                </a:lnTo>
                <a:lnTo>
                  <a:pt x="607" y="308"/>
                </a:lnTo>
                <a:lnTo>
                  <a:pt x="607" y="308"/>
                </a:lnTo>
                <a:lnTo>
                  <a:pt x="607" y="309"/>
                </a:lnTo>
                <a:lnTo>
                  <a:pt x="608" y="309"/>
                </a:lnTo>
                <a:lnTo>
                  <a:pt x="608" y="309"/>
                </a:lnTo>
                <a:lnTo>
                  <a:pt x="609" y="309"/>
                </a:lnTo>
                <a:lnTo>
                  <a:pt x="611" y="310"/>
                </a:lnTo>
                <a:lnTo>
                  <a:pt x="612" y="310"/>
                </a:lnTo>
                <a:lnTo>
                  <a:pt x="616" y="311"/>
                </a:lnTo>
                <a:lnTo>
                  <a:pt x="618" y="311"/>
                </a:lnTo>
                <a:lnTo>
                  <a:pt x="618" y="312"/>
                </a:lnTo>
                <a:lnTo>
                  <a:pt x="619" y="312"/>
                </a:lnTo>
                <a:lnTo>
                  <a:pt x="620" y="313"/>
                </a:lnTo>
                <a:lnTo>
                  <a:pt x="621" y="314"/>
                </a:lnTo>
                <a:lnTo>
                  <a:pt x="622" y="315"/>
                </a:lnTo>
                <a:lnTo>
                  <a:pt x="623" y="315"/>
                </a:lnTo>
                <a:lnTo>
                  <a:pt x="624" y="316"/>
                </a:lnTo>
                <a:lnTo>
                  <a:pt x="624" y="318"/>
                </a:lnTo>
                <a:lnTo>
                  <a:pt x="625" y="319"/>
                </a:lnTo>
                <a:lnTo>
                  <a:pt x="625" y="320"/>
                </a:lnTo>
                <a:lnTo>
                  <a:pt x="626" y="322"/>
                </a:lnTo>
                <a:lnTo>
                  <a:pt x="626" y="327"/>
                </a:lnTo>
                <a:lnTo>
                  <a:pt x="626" y="329"/>
                </a:lnTo>
                <a:lnTo>
                  <a:pt x="626" y="330"/>
                </a:lnTo>
                <a:lnTo>
                  <a:pt x="626" y="333"/>
                </a:lnTo>
                <a:lnTo>
                  <a:pt x="626" y="335"/>
                </a:lnTo>
                <a:lnTo>
                  <a:pt x="625" y="338"/>
                </a:lnTo>
                <a:lnTo>
                  <a:pt x="625" y="340"/>
                </a:lnTo>
                <a:lnTo>
                  <a:pt x="624" y="341"/>
                </a:lnTo>
                <a:lnTo>
                  <a:pt x="624" y="342"/>
                </a:lnTo>
                <a:lnTo>
                  <a:pt x="623" y="344"/>
                </a:lnTo>
                <a:lnTo>
                  <a:pt x="622" y="345"/>
                </a:lnTo>
                <a:lnTo>
                  <a:pt x="619" y="349"/>
                </a:lnTo>
                <a:lnTo>
                  <a:pt x="615" y="354"/>
                </a:lnTo>
                <a:lnTo>
                  <a:pt x="615" y="355"/>
                </a:lnTo>
                <a:lnTo>
                  <a:pt x="614" y="356"/>
                </a:lnTo>
                <a:lnTo>
                  <a:pt x="613" y="357"/>
                </a:lnTo>
                <a:lnTo>
                  <a:pt x="612" y="359"/>
                </a:lnTo>
                <a:lnTo>
                  <a:pt x="612" y="360"/>
                </a:lnTo>
                <a:lnTo>
                  <a:pt x="611" y="362"/>
                </a:lnTo>
                <a:lnTo>
                  <a:pt x="611" y="363"/>
                </a:lnTo>
                <a:lnTo>
                  <a:pt x="611" y="365"/>
                </a:lnTo>
                <a:lnTo>
                  <a:pt x="611" y="366"/>
                </a:lnTo>
                <a:lnTo>
                  <a:pt x="611" y="368"/>
                </a:lnTo>
                <a:lnTo>
                  <a:pt x="611" y="369"/>
                </a:lnTo>
                <a:lnTo>
                  <a:pt x="612" y="371"/>
                </a:lnTo>
                <a:lnTo>
                  <a:pt x="614" y="376"/>
                </a:lnTo>
                <a:lnTo>
                  <a:pt x="614" y="377"/>
                </a:lnTo>
                <a:lnTo>
                  <a:pt x="614" y="377"/>
                </a:lnTo>
                <a:lnTo>
                  <a:pt x="614" y="379"/>
                </a:lnTo>
                <a:lnTo>
                  <a:pt x="613" y="381"/>
                </a:lnTo>
                <a:lnTo>
                  <a:pt x="612" y="385"/>
                </a:lnTo>
                <a:lnTo>
                  <a:pt x="611" y="388"/>
                </a:lnTo>
                <a:lnTo>
                  <a:pt x="611" y="391"/>
                </a:lnTo>
                <a:lnTo>
                  <a:pt x="611" y="394"/>
                </a:lnTo>
                <a:lnTo>
                  <a:pt x="611" y="395"/>
                </a:lnTo>
                <a:lnTo>
                  <a:pt x="611" y="395"/>
                </a:lnTo>
                <a:lnTo>
                  <a:pt x="611" y="395"/>
                </a:lnTo>
                <a:lnTo>
                  <a:pt x="610" y="395"/>
                </a:lnTo>
                <a:lnTo>
                  <a:pt x="610" y="395"/>
                </a:lnTo>
                <a:lnTo>
                  <a:pt x="608" y="396"/>
                </a:lnTo>
                <a:lnTo>
                  <a:pt x="606" y="396"/>
                </a:lnTo>
                <a:lnTo>
                  <a:pt x="604" y="395"/>
                </a:lnTo>
                <a:lnTo>
                  <a:pt x="602" y="395"/>
                </a:lnTo>
                <a:lnTo>
                  <a:pt x="600" y="395"/>
                </a:lnTo>
                <a:lnTo>
                  <a:pt x="598" y="394"/>
                </a:lnTo>
                <a:lnTo>
                  <a:pt x="595" y="393"/>
                </a:lnTo>
                <a:lnTo>
                  <a:pt x="593" y="392"/>
                </a:lnTo>
                <a:lnTo>
                  <a:pt x="590" y="391"/>
                </a:lnTo>
                <a:lnTo>
                  <a:pt x="588" y="390"/>
                </a:lnTo>
                <a:lnTo>
                  <a:pt x="586" y="389"/>
                </a:lnTo>
                <a:lnTo>
                  <a:pt x="576" y="385"/>
                </a:lnTo>
                <a:lnTo>
                  <a:pt x="572" y="383"/>
                </a:lnTo>
                <a:lnTo>
                  <a:pt x="571" y="382"/>
                </a:lnTo>
                <a:lnTo>
                  <a:pt x="569" y="381"/>
                </a:lnTo>
                <a:lnTo>
                  <a:pt x="567" y="381"/>
                </a:lnTo>
                <a:lnTo>
                  <a:pt x="565" y="380"/>
                </a:lnTo>
                <a:lnTo>
                  <a:pt x="563" y="380"/>
                </a:lnTo>
                <a:lnTo>
                  <a:pt x="562" y="380"/>
                </a:lnTo>
                <a:lnTo>
                  <a:pt x="558" y="379"/>
                </a:lnTo>
                <a:lnTo>
                  <a:pt x="555" y="379"/>
                </a:lnTo>
                <a:lnTo>
                  <a:pt x="553" y="379"/>
                </a:lnTo>
                <a:lnTo>
                  <a:pt x="552" y="379"/>
                </a:lnTo>
                <a:lnTo>
                  <a:pt x="550" y="379"/>
                </a:lnTo>
                <a:lnTo>
                  <a:pt x="546" y="380"/>
                </a:lnTo>
                <a:lnTo>
                  <a:pt x="545" y="380"/>
                </a:lnTo>
                <a:lnTo>
                  <a:pt x="544" y="380"/>
                </a:lnTo>
                <a:lnTo>
                  <a:pt x="543" y="380"/>
                </a:lnTo>
                <a:lnTo>
                  <a:pt x="542" y="380"/>
                </a:lnTo>
                <a:lnTo>
                  <a:pt x="539" y="378"/>
                </a:lnTo>
                <a:lnTo>
                  <a:pt x="537" y="378"/>
                </a:lnTo>
                <a:lnTo>
                  <a:pt x="535" y="378"/>
                </a:lnTo>
                <a:lnTo>
                  <a:pt x="534" y="378"/>
                </a:lnTo>
                <a:lnTo>
                  <a:pt x="533" y="378"/>
                </a:lnTo>
                <a:lnTo>
                  <a:pt x="532" y="378"/>
                </a:lnTo>
                <a:lnTo>
                  <a:pt x="528" y="379"/>
                </a:lnTo>
                <a:lnTo>
                  <a:pt x="526" y="380"/>
                </a:lnTo>
                <a:lnTo>
                  <a:pt x="524" y="380"/>
                </a:lnTo>
                <a:lnTo>
                  <a:pt x="522" y="380"/>
                </a:lnTo>
                <a:lnTo>
                  <a:pt x="518" y="380"/>
                </a:lnTo>
                <a:lnTo>
                  <a:pt x="515" y="379"/>
                </a:lnTo>
                <a:lnTo>
                  <a:pt x="513" y="379"/>
                </a:lnTo>
                <a:lnTo>
                  <a:pt x="509" y="378"/>
                </a:lnTo>
                <a:lnTo>
                  <a:pt x="507" y="377"/>
                </a:lnTo>
                <a:lnTo>
                  <a:pt x="507" y="377"/>
                </a:lnTo>
                <a:lnTo>
                  <a:pt x="506" y="377"/>
                </a:lnTo>
                <a:lnTo>
                  <a:pt x="506" y="377"/>
                </a:lnTo>
                <a:lnTo>
                  <a:pt x="506" y="377"/>
                </a:lnTo>
                <a:lnTo>
                  <a:pt x="505" y="378"/>
                </a:lnTo>
                <a:lnTo>
                  <a:pt x="504" y="379"/>
                </a:lnTo>
                <a:lnTo>
                  <a:pt x="504" y="381"/>
                </a:lnTo>
                <a:lnTo>
                  <a:pt x="503" y="384"/>
                </a:lnTo>
                <a:lnTo>
                  <a:pt x="500" y="395"/>
                </a:lnTo>
                <a:lnTo>
                  <a:pt x="500" y="397"/>
                </a:lnTo>
                <a:lnTo>
                  <a:pt x="499" y="398"/>
                </a:lnTo>
                <a:lnTo>
                  <a:pt x="498" y="400"/>
                </a:lnTo>
                <a:lnTo>
                  <a:pt x="498" y="400"/>
                </a:lnTo>
                <a:lnTo>
                  <a:pt x="497" y="401"/>
                </a:lnTo>
                <a:lnTo>
                  <a:pt x="496" y="402"/>
                </a:lnTo>
                <a:lnTo>
                  <a:pt x="496" y="402"/>
                </a:lnTo>
                <a:lnTo>
                  <a:pt x="495" y="402"/>
                </a:lnTo>
                <a:lnTo>
                  <a:pt x="493" y="402"/>
                </a:lnTo>
                <a:lnTo>
                  <a:pt x="491" y="403"/>
                </a:lnTo>
                <a:lnTo>
                  <a:pt x="488" y="403"/>
                </a:lnTo>
                <a:lnTo>
                  <a:pt x="486" y="402"/>
                </a:lnTo>
                <a:lnTo>
                  <a:pt x="484" y="402"/>
                </a:lnTo>
                <a:lnTo>
                  <a:pt x="478" y="401"/>
                </a:lnTo>
                <a:lnTo>
                  <a:pt x="477" y="401"/>
                </a:lnTo>
                <a:lnTo>
                  <a:pt x="476" y="401"/>
                </a:lnTo>
                <a:lnTo>
                  <a:pt x="475" y="401"/>
                </a:lnTo>
                <a:lnTo>
                  <a:pt x="473" y="401"/>
                </a:lnTo>
                <a:lnTo>
                  <a:pt x="469" y="402"/>
                </a:lnTo>
                <a:lnTo>
                  <a:pt x="467" y="402"/>
                </a:lnTo>
                <a:lnTo>
                  <a:pt x="464" y="403"/>
                </a:lnTo>
                <a:lnTo>
                  <a:pt x="462" y="403"/>
                </a:lnTo>
                <a:lnTo>
                  <a:pt x="461" y="403"/>
                </a:lnTo>
                <a:lnTo>
                  <a:pt x="460" y="403"/>
                </a:lnTo>
                <a:lnTo>
                  <a:pt x="459" y="402"/>
                </a:lnTo>
                <a:lnTo>
                  <a:pt x="458" y="401"/>
                </a:lnTo>
                <a:lnTo>
                  <a:pt x="456" y="401"/>
                </a:lnTo>
                <a:lnTo>
                  <a:pt x="456" y="401"/>
                </a:lnTo>
                <a:lnTo>
                  <a:pt x="455" y="401"/>
                </a:lnTo>
                <a:lnTo>
                  <a:pt x="454" y="401"/>
                </a:lnTo>
                <a:lnTo>
                  <a:pt x="453" y="401"/>
                </a:lnTo>
                <a:lnTo>
                  <a:pt x="452" y="401"/>
                </a:lnTo>
                <a:lnTo>
                  <a:pt x="451" y="402"/>
                </a:lnTo>
                <a:lnTo>
                  <a:pt x="449" y="402"/>
                </a:lnTo>
                <a:lnTo>
                  <a:pt x="448" y="403"/>
                </a:lnTo>
                <a:lnTo>
                  <a:pt x="447" y="404"/>
                </a:lnTo>
                <a:lnTo>
                  <a:pt x="447" y="404"/>
                </a:lnTo>
                <a:lnTo>
                  <a:pt x="444" y="407"/>
                </a:lnTo>
                <a:lnTo>
                  <a:pt x="443" y="409"/>
                </a:lnTo>
                <a:lnTo>
                  <a:pt x="441" y="410"/>
                </a:lnTo>
                <a:lnTo>
                  <a:pt x="440" y="411"/>
                </a:lnTo>
                <a:lnTo>
                  <a:pt x="439" y="412"/>
                </a:lnTo>
                <a:lnTo>
                  <a:pt x="439" y="412"/>
                </a:lnTo>
                <a:lnTo>
                  <a:pt x="438" y="412"/>
                </a:lnTo>
                <a:lnTo>
                  <a:pt x="437" y="412"/>
                </a:lnTo>
                <a:lnTo>
                  <a:pt x="437" y="412"/>
                </a:lnTo>
                <a:lnTo>
                  <a:pt x="436" y="412"/>
                </a:lnTo>
                <a:lnTo>
                  <a:pt x="436" y="412"/>
                </a:lnTo>
                <a:lnTo>
                  <a:pt x="435" y="412"/>
                </a:lnTo>
                <a:lnTo>
                  <a:pt x="435" y="411"/>
                </a:lnTo>
                <a:lnTo>
                  <a:pt x="429" y="403"/>
                </a:lnTo>
                <a:lnTo>
                  <a:pt x="428" y="401"/>
                </a:lnTo>
                <a:lnTo>
                  <a:pt x="426" y="400"/>
                </a:lnTo>
                <a:lnTo>
                  <a:pt x="425" y="399"/>
                </a:lnTo>
                <a:lnTo>
                  <a:pt x="424" y="398"/>
                </a:lnTo>
                <a:lnTo>
                  <a:pt x="420" y="395"/>
                </a:lnTo>
                <a:lnTo>
                  <a:pt x="415" y="392"/>
                </a:lnTo>
                <a:lnTo>
                  <a:pt x="413" y="391"/>
                </a:lnTo>
                <a:lnTo>
                  <a:pt x="411" y="390"/>
                </a:lnTo>
                <a:lnTo>
                  <a:pt x="409" y="389"/>
                </a:lnTo>
                <a:lnTo>
                  <a:pt x="404" y="387"/>
                </a:lnTo>
                <a:lnTo>
                  <a:pt x="398" y="386"/>
                </a:lnTo>
                <a:lnTo>
                  <a:pt x="397" y="385"/>
                </a:lnTo>
                <a:lnTo>
                  <a:pt x="394" y="385"/>
                </a:lnTo>
                <a:lnTo>
                  <a:pt x="393" y="384"/>
                </a:lnTo>
                <a:lnTo>
                  <a:pt x="392" y="384"/>
                </a:lnTo>
                <a:lnTo>
                  <a:pt x="391" y="384"/>
                </a:lnTo>
                <a:lnTo>
                  <a:pt x="389" y="382"/>
                </a:lnTo>
                <a:lnTo>
                  <a:pt x="387" y="381"/>
                </a:lnTo>
                <a:lnTo>
                  <a:pt x="386" y="379"/>
                </a:lnTo>
                <a:lnTo>
                  <a:pt x="384" y="378"/>
                </a:lnTo>
                <a:lnTo>
                  <a:pt x="382" y="375"/>
                </a:lnTo>
                <a:lnTo>
                  <a:pt x="381" y="373"/>
                </a:lnTo>
                <a:lnTo>
                  <a:pt x="379" y="371"/>
                </a:lnTo>
                <a:lnTo>
                  <a:pt x="374" y="365"/>
                </a:lnTo>
                <a:lnTo>
                  <a:pt x="372" y="364"/>
                </a:lnTo>
                <a:lnTo>
                  <a:pt x="370" y="362"/>
                </a:lnTo>
                <a:lnTo>
                  <a:pt x="368" y="361"/>
                </a:lnTo>
                <a:lnTo>
                  <a:pt x="366" y="359"/>
                </a:lnTo>
                <a:lnTo>
                  <a:pt x="364" y="358"/>
                </a:lnTo>
                <a:lnTo>
                  <a:pt x="362" y="357"/>
                </a:lnTo>
                <a:lnTo>
                  <a:pt x="356" y="355"/>
                </a:lnTo>
                <a:lnTo>
                  <a:pt x="351" y="351"/>
                </a:lnTo>
                <a:lnTo>
                  <a:pt x="349" y="351"/>
                </a:lnTo>
                <a:lnTo>
                  <a:pt x="348" y="351"/>
                </a:lnTo>
                <a:lnTo>
                  <a:pt x="344" y="349"/>
                </a:lnTo>
                <a:lnTo>
                  <a:pt x="339" y="348"/>
                </a:lnTo>
                <a:lnTo>
                  <a:pt x="333" y="346"/>
                </a:lnTo>
                <a:lnTo>
                  <a:pt x="332" y="346"/>
                </a:lnTo>
                <a:lnTo>
                  <a:pt x="328" y="344"/>
                </a:lnTo>
                <a:lnTo>
                  <a:pt x="327" y="344"/>
                </a:lnTo>
                <a:lnTo>
                  <a:pt x="326" y="343"/>
                </a:lnTo>
                <a:lnTo>
                  <a:pt x="325" y="343"/>
                </a:lnTo>
                <a:lnTo>
                  <a:pt x="323" y="343"/>
                </a:lnTo>
                <a:lnTo>
                  <a:pt x="317" y="343"/>
                </a:lnTo>
                <a:lnTo>
                  <a:pt x="315" y="343"/>
                </a:lnTo>
                <a:lnTo>
                  <a:pt x="314" y="342"/>
                </a:lnTo>
                <a:lnTo>
                  <a:pt x="313" y="342"/>
                </a:lnTo>
                <a:lnTo>
                  <a:pt x="312" y="342"/>
                </a:lnTo>
                <a:lnTo>
                  <a:pt x="312" y="342"/>
                </a:lnTo>
                <a:lnTo>
                  <a:pt x="311" y="341"/>
                </a:lnTo>
                <a:lnTo>
                  <a:pt x="310" y="341"/>
                </a:lnTo>
                <a:lnTo>
                  <a:pt x="309" y="340"/>
                </a:lnTo>
                <a:lnTo>
                  <a:pt x="307" y="338"/>
                </a:lnTo>
                <a:lnTo>
                  <a:pt x="304" y="334"/>
                </a:lnTo>
                <a:lnTo>
                  <a:pt x="302" y="333"/>
                </a:lnTo>
                <a:lnTo>
                  <a:pt x="300" y="331"/>
                </a:lnTo>
                <a:lnTo>
                  <a:pt x="299" y="330"/>
                </a:lnTo>
                <a:lnTo>
                  <a:pt x="298" y="329"/>
                </a:lnTo>
                <a:lnTo>
                  <a:pt x="297" y="329"/>
                </a:lnTo>
                <a:lnTo>
                  <a:pt x="296" y="328"/>
                </a:lnTo>
                <a:lnTo>
                  <a:pt x="295" y="327"/>
                </a:lnTo>
                <a:lnTo>
                  <a:pt x="293" y="327"/>
                </a:lnTo>
                <a:lnTo>
                  <a:pt x="291" y="326"/>
                </a:lnTo>
                <a:lnTo>
                  <a:pt x="287" y="325"/>
                </a:lnTo>
                <a:lnTo>
                  <a:pt x="284" y="325"/>
                </a:lnTo>
                <a:lnTo>
                  <a:pt x="282" y="324"/>
                </a:lnTo>
                <a:lnTo>
                  <a:pt x="280" y="323"/>
                </a:lnTo>
                <a:lnTo>
                  <a:pt x="279" y="323"/>
                </a:lnTo>
                <a:lnTo>
                  <a:pt x="278" y="322"/>
                </a:lnTo>
                <a:lnTo>
                  <a:pt x="277" y="321"/>
                </a:lnTo>
                <a:lnTo>
                  <a:pt x="276" y="321"/>
                </a:lnTo>
                <a:lnTo>
                  <a:pt x="275" y="320"/>
                </a:lnTo>
                <a:lnTo>
                  <a:pt x="274" y="319"/>
                </a:lnTo>
                <a:lnTo>
                  <a:pt x="273" y="318"/>
                </a:lnTo>
                <a:lnTo>
                  <a:pt x="271" y="315"/>
                </a:lnTo>
                <a:lnTo>
                  <a:pt x="270" y="314"/>
                </a:lnTo>
                <a:lnTo>
                  <a:pt x="269" y="314"/>
                </a:lnTo>
                <a:lnTo>
                  <a:pt x="268" y="313"/>
                </a:lnTo>
                <a:lnTo>
                  <a:pt x="268" y="313"/>
                </a:lnTo>
                <a:lnTo>
                  <a:pt x="267" y="313"/>
                </a:lnTo>
                <a:lnTo>
                  <a:pt x="266" y="313"/>
                </a:lnTo>
                <a:lnTo>
                  <a:pt x="265" y="314"/>
                </a:lnTo>
                <a:lnTo>
                  <a:pt x="264" y="315"/>
                </a:lnTo>
                <a:lnTo>
                  <a:pt x="263" y="316"/>
                </a:lnTo>
                <a:lnTo>
                  <a:pt x="261" y="318"/>
                </a:lnTo>
                <a:lnTo>
                  <a:pt x="260" y="319"/>
                </a:lnTo>
                <a:lnTo>
                  <a:pt x="259" y="321"/>
                </a:lnTo>
                <a:lnTo>
                  <a:pt x="257" y="323"/>
                </a:lnTo>
                <a:lnTo>
                  <a:pt x="256" y="326"/>
                </a:lnTo>
                <a:lnTo>
                  <a:pt x="254" y="330"/>
                </a:lnTo>
                <a:lnTo>
                  <a:pt x="254" y="331"/>
                </a:lnTo>
                <a:lnTo>
                  <a:pt x="253" y="332"/>
                </a:lnTo>
                <a:lnTo>
                  <a:pt x="252" y="334"/>
                </a:lnTo>
                <a:lnTo>
                  <a:pt x="250" y="336"/>
                </a:lnTo>
                <a:lnTo>
                  <a:pt x="248" y="340"/>
                </a:lnTo>
                <a:lnTo>
                  <a:pt x="247" y="340"/>
                </a:lnTo>
                <a:lnTo>
                  <a:pt x="246" y="341"/>
                </a:lnTo>
                <a:lnTo>
                  <a:pt x="245" y="342"/>
                </a:lnTo>
                <a:lnTo>
                  <a:pt x="245" y="342"/>
                </a:lnTo>
                <a:lnTo>
                  <a:pt x="243" y="343"/>
                </a:lnTo>
                <a:lnTo>
                  <a:pt x="242" y="343"/>
                </a:lnTo>
                <a:lnTo>
                  <a:pt x="241" y="343"/>
                </a:lnTo>
                <a:lnTo>
                  <a:pt x="239" y="343"/>
                </a:lnTo>
                <a:lnTo>
                  <a:pt x="237" y="343"/>
                </a:lnTo>
                <a:lnTo>
                  <a:pt x="235" y="343"/>
                </a:lnTo>
                <a:lnTo>
                  <a:pt x="234" y="343"/>
                </a:lnTo>
                <a:lnTo>
                  <a:pt x="233" y="343"/>
                </a:lnTo>
                <a:lnTo>
                  <a:pt x="232" y="342"/>
                </a:lnTo>
                <a:lnTo>
                  <a:pt x="231" y="342"/>
                </a:lnTo>
                <a:lnTo>
                  <a:pt x="229" y="341"/>
                </a:lnTo>
                <a:lnTo>
                  <a:pt x="224" y="339"/>
                </a:lnTo>
                <a:lnTo>
                  <a:pt x="216" y="334"/>
                </a:lnTo>
                <a:lnTo>
                  <a:pt x="213" y="333"/>
                </a:lnTo>
                <a:lnTo>
                  <a:pt x="212" y="332"/>
                </a:lnTo>
                <a:lnTo>
                  <a:pt x="211" y="331"/>
                </a:lnTo>
                <a:lnTo>
                  <a:pt x="210" y="330"/>
                </a:lnTo>
                <a:lnTo>
                  <a:pt x="209" y="329"/>
                </a:lnTo>
                <a:lnTo>
                  <a:pt x="208" y="327"/>
                </a:lnTo>
                <a:lnTo>
                  <a:pt x="207" y="326"/>
                </a:lnTo>
                <a:lnTo>
                  <a:pt x="207" y="325"/>
                </a:lnTo>
                <a:lnTo>
                  <a:pt x="207" y="323"/>
                </a:lnTo>
                <a:lnTo>
                  <a:pt x="207" y="322"/>
                </a:lnTo>
                <a:lnTo>
                  <a:pt x="207" y="320"/>
                </a:lnTo>
                <a:lnTo>
                  <a:pt x="207" y="318"/>
                </a:lnTo>
                <a:lnTo>
                  <a:pt x="208" y="315"/>
                </a:lnTo>
                <a:lnTo>
                  <a:pt x="208" y="314"/>
                </a:lnTo>
                <a:lnTo>
                  <a:pt x="208" y="314"/>
                </a:lnTo>
                <a:lnTo>
                  <a:pt x="208" y="313"/>
                </a:lnTo>
                <a:lnTo>
                  <a:pt x="208" y="312"/>
                </a:lnTo>
                <a:lnTo>
                  <a:pt x="208" y="311"/>
                </a:lnTo>
                <a:lnTo>
                  <a:pt x="207" y="310"/>
                </a:lnTo>
                <a:lnTo>
                  <a:pt x="207" y="310"/>
                </a:lnTo>
                <a:lnTo>
                  <a:pt x="206" y="310"/>
                </a:lnTo>
                <a:lnTo>
                  <a:pt x="203" y="309"/>
                </a:lnTo>
                <a:lnTo>
                  <a:pt x="202" y="309"/>
                </a:lnTo>
                <a:lnTo>
                  <a:pt x="200" y="308"/>
                </a:lnTo>
                <a:lnTo>
                  <a:pt x="199" y="308"/>
                </a:lnTo>
                <a:lnTo>
                  <a:pt x="197" y="307"/>
                </a:lnTo>
                <a:lnTo>
                  <a:pt x="196" y="306"/>
                </a:lnTo>
                <a:lnTo>
                  <a:pt x="194" y="305"/>
                </a:lnTo>
                <a:lnTo>
                  <a:pt x="191" y="303"/>
                </a:lnTo>
                <a:lnTo>
                  <a:pt x="190" y="302"/>
                </a:lnTo>
                <a:lnTo>
                  <a:pt x="188" y="301"/>
                </a:lnTo>
                <a:lnTo>
                  <a:pt x="186" y="301"/>
                </a:lnTo>
                <a:lnTo>
                  <a:pt x="184" y="300"/>
                </a:lnTo>
                <a:lnTo>
                  <a:pt x="182" y="299"/>
                </a:lnTo>
                <a:lnTo>
                  <a:pt x="180" y="299"/>
                </a:lnTo>
                <a:lnTo>
                  <a:pt x="178" y="298"/>
                </a:lnTo>
                <a:lnTo>
                  <a:pt x="177" y="298"/>
                </a:lnTo>
                <a:lnTo>
                  <a:pt x="176" y="297"/>
                </a:lnTo>
                <a:lnTo>
                  <a:pt x="175" y="297"/>
                </a:lnTo>
                <a:lnTo>
                  <a:pt x="174" y="296"/>
                </a:lnTo>
                <a:lnTo>
                  <a:pt x="174" y="296"/>
                </a:lnTo>
                <a:lnTo>
                  <a:pt x="173" y="295"/>
                </a:lnTo>
                <a:lnTo>
                  <a:pt x="173" y="294"/>
                </a:lnTo>
                <a:lnTo>
                  <a:pt x="172" y="293"/>
                </a:lnTo>
                <a:lnTo>
                  <a:pt x="171" y="289"/>
                </a:lnTo>
                <a:lnTo>
                  <a:pt x="171" y="288"/>
                </a:lnTo>
                <a:lnTo>
                  <a:pt x="171" y="288"/>
                </a:lnTo>
                <a:lnTo>
                  <a:pt x="170" y="287"/>
                </a:lnTo>
                <a:lnTo>
                  <a:pt x="170" y="287"/>
                </a:lnTo>
                <a:lnTo>
                  <a:pt x="170" y="286"/>
                </a:lnTo>
                <a:lnTo>
                  <a:pt x="169" y="286"/>
                </a:lnTo>
                <a:lnTo>
                  <a:pt x="168" y="286"/>
                </a:lnTo>
                <a:lnTo>
                  <a:pt x="167" y="285"/>
                </a:lnTo>
                <a:lnTo>
                  <a:pt x="164" y="284"/>
                </a:lnTo>
                <a:lnTo>
                  <a:pt x="162" y="283"/>
                </a:lnTo>
                <a:lnTo>
                  <a:pt x="158" y="283"/>
                </a:lnTo>
                <a:lnTo>
                  <a:pt x="157" y="282"/>
                </a:lnTo>
                <a:lnTo>
                  <a:pt x="155" y="282"/>
                </a:lnTo>
                <a:lnTo>
                  <a:pt x="154" y="281"/>
                </a:lnTo>
                <a:lnTo>
                  <a:pt x="152" y="280"/>
                </a:lnTo>
                <a:lnTo>
                  <a:pt x="150" y="279"/>
                </a:lnTo>
                <a:lnTo>
                  <a:pt x="149" y="278"/>
                </a:lnTo>
                <a:lnTo>
                  <a:pt x="148" y="277"/>
                </a:lnTo>
                <a:lnTo>
                  <a:pt x="147" y="276"/>
                </a:lnTo>
                <a:lnTo>
                  <a:pt x="143" y="272"/>
                </a:lnTo>
                <a:lnTo>
                  <a:pt x="143" y="272"/>
                </a:lnTo>
                <a:lnTo>
                  <a:pt x="142" y="272"/>
                </a:lnTo>
                <a:lnTo>
                  <a:pt x="141" y="271"/>
                </a:lnTo>
                <a:lnTo>
                  <a:pt x="139" y="270"/>
                </a:lnTo>
                <a:lnTo>
                  <a:pt x="135" y="268"/>
                </a:lnTo>
                <a:lnTo>
                  <a:pt x="134" y="268"/>
                </a:lnTo>
                <a:lnTo>
                  <a:pt x="132" y="267"/>
                </a:lnTo>
                <a:lnTo>
                  <a:pt x="131" y="266"/>
                </a:lnTo>
                <a:lnTo>
                  <a:pt x="130" y="266"/>
                </a:lnTo>
                <a:lnTo>
                  <a:pt x="129" y="265"/>
                </a:lnTo>
                <a:lnTo>
                  <a:pt x="126" y="264"/>
                </a:lnTo>
                <a:lnTo>
                  <a:pt x="125" y="264"/>
                </a:lnTo>
                <a:lnTo>
                  <a:pt x="124" y="264"/>
                </a:lnTo>
                <a:lnTo>
                  <a:pt x="123" y="264"/>
                </a:lnTo>
                <a:lnTo>
                  <a:pt x="122" y="264"/>
                </a:lnTo>
                <a:lnTo>
                  <a:pt x="120" y="265"/>
                </a:lnTo>
                <a:lnTo>
                  <a:pt x="119" y="265"/>
                </a:lnTo>
                <a:lnTo>
                  <a:pt x="118" y="265"/>
                </a:lnTo>
                <a:lnTo>
                  <a:pt x="117" y="265"/>
                </a:lnTo>
                <a:lnTo>
                  <a:pt x="115" y="265"/>
                </a:lnTo>
                <a:lnTo>
                  <a:pt x="112" y="264"/>
                </a:lnTo>
                <a:lnTo>
                  <a:pt x="111" y="264"/>
                </a:lnTo>
                <a:lnTo>
                  <a:pt x="110" y="264"/>
                </a:lnTo>
                <a:lnTo>
                  <a:pt x="109" y="264"/>
                </a:lnTo>
                <a:lnTo>
                  <a:pt x="104" y="265"/>
                </a:lnTo>
                <a:lnTo>
                  <a:pt x="102" y="265"/>
                </a:lnTo>
                <a:lnTo>
                  <a:pt x="101" y="265"/>
                </a:lnTo>
                <a:lnTo>
                  <a:pt x="99" y="264"/>
                </a:lnTo>
                <a:lnTo>
                  <a:pt x="97" y="264"/>
                </a:lnTo>
                <a:lnTo>
                  <a:pt x="96" y="264"/>
                </a:lnTo>
                <a:lnTo>
                  <a:pt x="95" y="263"/>
                </a:lnTo>
                <a:lnTo>
                  <a:pt x="94" y="263"/>
                </a:lnTo>
                <a:lnTo>
                  <a:pt x="93" y="263"/>
                </a:lnTo>
                <a:lnTo>
                  <a:pt x="92" y="261"/>
                </a:lnTo>
                <a:lnTo>
                  <a:pt x="89" y="259"/>
                </a:lnTo>
                <a:lnTo>
                  <a:pt x="88" y="258"/>
                </a:lnTo>
                <a:lnTo>
                  <a:pt x="85" y="255"/>
                </a:lnTo>
                <a:lnTo>
                  <a:pt x="84" y="254"/>
                </a:lnTo>
                <a:lnTo>
                  <a:pt x="74" y="247"/>
                </a:lnTo>
                <a:lnTo>
                  <a:pt x="69" y="244"/>
                </a:lnTo>
                <a:lnTo>
                  <a:pt x="67" y="242"/>
                </a:lnTo>
                <a:lnTo>
                  <a:pt x="59" y="236"/>
                </a:lnTo>
                <a:lnTo>
                  <a:pt x="53" y="232"/>
                </a:lnTo>
                <a:lnTo>
                  <a:pt x="53" y="232"/>
                </a:lnTo>
                <a:lnTo>
                  <a:pt x="53" y="231"/>
                </a:lnTo>
                <a:lnTo>
                  <a:pt x="53" y="228"/>
                </a:lnTo>
                <a:lnTo>
                  <a:pt x="54" y="223"/>
                </a:lnTo>
                <a:lnTo>
                  <a:pt x="55" y="218"/>
                </a:lnTo>
                <a:lnTo>
                  <a:pt x="55" y="213"/>
                </a:lnTo>
                <a:lnTo>
                  <a:pt x="55" y="212"/>
                </a:lnTo>
                <a:lnTo>
                  <a:pt x="56" y="211"/>
                </a:lnTo>
                <a:lnTo>
                  <a:pt x="56" y="210"/>
                </a:lnTo>
                <a:lnTo>
                  <a:pt x="56" y="209"/>
                </a:lnTo>
                <a:lnTo>
                  <a:pt x="57" y="208"/>
                </a:lnTo>
                <a:lnTo>
                  <a:pt x="59" y="205"/>
                </a:lnTo>
                <a:lnTo>
                  <a:pt x="60" y="204"/>
                </a:lnTo>
                <a:lnTo>
                  <a:pt x="61" y="203"/>
                </a:lnTo>
                <a:lnTo>
                  <a:pt x="63" y="198"/>
                </a:lnTo>
                <a:lnTo>
                  <a:pt x="64" y="195"/>
                </a:lnTo>
                <a:lnTo>
                  <a:pt x="65" y="193"/>
                </a:lnTo>
                <a:lnTo>
                  <a:pt x="65" y="191"/>
                </a:lnTo>
                <a:lnTo>
                  <a:pt x="66" y="190"/>
                </a:lnTo>
                <a:lnTo>
                  <a:pt x="66" y="189"/>
                </a:lnTo>
                <a:lnTo>
                  <a:pt x="66" y="187"/>
                </a:lnTo>
                <a:lnTo>
                  <a:pt x="65" y="186"/>
                </a:lnTo>
                <a:lnTo>
                  <a:pt x="65" y="182"/>
                </a:lnTo>
                <a:lnTo>
                  <a:pt x="64" y="181"/>
                </a:lnTo>
                <a:lnTo>
                  <a:pt x="64" y="180"/>
                </a:lnTo>
                <a:lnTo>
                  <a:pt x="64" y="179"/>
                </a:lnTo>
                <a:lnTo>
                  <a:pt x="64" y="178"/>
                </a:lnTo>
                <a:lnTo>
                  <a:pt x="65" y="177"/>
                </a:lnTo>
                <a:lnTo>
                  <a:pt x="65" y="174"/>
                </a:lnTo>
                <a:lnTo>
                  <a:pt x="65" y="172"/>
                </a:lnTo>
                <a:lnTo>
                  <a:pt x="65" y="171"/>
                </a:lnTo>
                <a:lnTo>
                  <a:pt x="65" y="170"/>
                </a:lnTo>
                <a:lnTo>
                  <a:pt x="65" y="169"/>
                </a:lnTo>
                <a:lnTo>
                  <a:pt x="65" y="168"/>
                </a:lnTo>
                <a:lnTo>
                  <a:pt x="64" y="167"/>
                </a:lnTo>
                <a:lnTo>
                  <a:pt x="63" y="166"/>
                </a:lnTo>
                <a:lnTo>
                  <a:pt x="62" y="165"/>
                </a:lnTo>
                <a:lnTo>
                  <a:pt x="61" y="164"/>
                </a:lnTo>
                <a:lnTo>
                  <a:pt x="59" y="163"/>
                </a:lnTo>
                <a:lnTo>
                  <a:pt x="58" y="162"/>
                </a:lnTo>
                <a:lnTo>
                  <a:pt x="54" y="160"/>
                </a:lnTo>
                <a:lnTo>
                  <a:pt x="53" y="160"/>
                </a:lnTo>
                <a:lnTo>
                  <a:pt x="50" y="158"/>
                </a:lnTo>
                <a:lnTo>
                  <a:pt x="48" y="156"/>
                </a:lnTo>
                <a:lnTo>
                  <a:pt x="46" y="155"/>
                </a:lnTo>
                <a:lnTo>
                  <a:pt x="45" y="154"/>
                </a:lnTo>
                <a:lnTo>
                  <a:pt x="43" y="152"/>
                </a:lnTo>
                <a:lnTo>
                  <a:pt x="43" y="151"/>
                </a:lnTo>
                <a:lnTo>
                  <a:pt x="42" y="151"/>
                </a:lnTo>
                <a:lnTo>
                  <a:pt x="42" y="150"/>
                </a:lnTo>
                <a:lnTo>
                  <a:pt x="41" y="149"/>
                </a:lnTo>
                <a:lnTo>
                  <a:pt x="41" y="148"/>
                </a:lnTo>
                <a:lnTo>
                  <a:pt x="41" y="147"/>
                </a:lnTo>
                <a:lnTo>
                  <a:pt x="41" y="144"/>
                </a:lnTo>
                <a:lnTo>
                  <a:pt x="40" y="142"/>
                </a:lnTo>
                <a:lnTo>
                  <a:pt x="40" y="142"/>
                </a:lnTo>
                <a:lnTo>
                  <a:pt x="40" y="141"/>
                </a:lnTo>
                <a:lnTo>
                  <a:pt x="40" y="140"/>
                </a:lnTo>
                <a:lnTo>
                  <a:pt x="39" y="140"/>
                </a:lnTo>
                <a:lnTo>
                  <a:pt x="39" y="140"/>
                </a:lnTo>
                <a:lnTo>
                  <a:pt x="37" y="139"/>
                </a:lnTo>
                <a:lnTo>
                  <a:pt x="37" y="139"/>
                </a:lnTo>
                <a:lnTo>
                  <a:pt x="36" y="138"/>
                </a:lnTo>
                <a:lnTo>
                  <a:pt x="35" y="137"/>
                </a:lnTo>
                <a:lnTo>
                  <a:pt x="34" y="137"/>
                </a:lnTo>
                <a:lnTo>
                  <a:pt x="34" y="136"/>
                </a:lnTo>
                <a:lnTo>
                  <a:pt x="33" y="136"/>
                </a:lnTo>
                <a:lnTo>
                  <a:pt x="32" y="136"/>
                </a:lnTo>
                <a:lnTo>
                  <a:pt x="30" y="136"/>
                </a:lnTo>
                <a:lnTo>
                  <a:pt x="29" y="135"/>
                </a:lnTo>
                <a:lnTo>
                  <a:pt x="26" y="135"/>
                </a:lnTo>
                <a:lnTo>
                  <a:pt x="24" y="134"/>
                </a:lnTo>
                <a:lnTo>
                  <a:pt x="23" y="134"/>
                </a:lnTo>
                <a:lnTo>
                  <a:pt x="23" y="133"/>
                </a:lnTo>
                <a:lnTo>
                  <a:pt x="22" y="133"/>
                </a:lnTo>
                <a:lnTo>
                  <a:pt x="21" y="131"/>
                </a:lnTo>
                <a:lnTo>
                  <a:pt x="20" y="131"/>
                </a:lnTo>
                <a:lnTo>
                  <a:pt x="19" y="130"/>
                </a:lnTo>
                <a:lnTo>
                  <a:pt x="17" y="129"/>
                </a:lnTo>
                <a:lnTo>
                  <a:pt x="16" y="129"/>
                </a:lnTo>
                <a:lnTo>
                  <a:pt x="15" y="128"/>
                </a:lnTo>
                <a:lnTo>
                  <a:pt x="12" y="127"/>
                </a:lnTo>
                <a:lnTo>
                  <a:pt x="10" y="127"/>
                </a:lnTo>
                <a:lnTo>
                  <a:pt x="8" y="126"/>
                </a:lnTo>
                <a:lnTo>
                  <a:pt x="7" y="125"/>
                </a:lnTo>
                <a:lnTo>
                  <a:pt x="5" y="124"/>
                </a:lnTo>
                <a:lnTo>
                  <a:pt x="4" y="124"/>
                </a:lnTo>
                <a:lnTo>
                  <a:pt x="3" y="123"/>
                </a:lnTo>
                <a:lnTo>
                  <a:pt x="2" y="122"/>
                </a:lnTo>
                <a:lnTo>
                  <a:pt x="1" y="121"/>
                </a:lnTo>
                <a:lnTo>
                  <a:pt x="1" y="119"/>
                </a:lnTo>
                <a:lnTo>
                  <a:pt x="0" y="118"/>
                </a:lnTo>
                <a:lnTo>
                  <a:pt x="0" y="117"/>
                </a:lnTo>
                <a:lnTo>
                  <a:pt x="0" y="116"/>
                </a:lnTo>
                <a:lnTo>
                  <a:pt x="0" y="116"/>
                </a:lnTo>
                <a:lnTo>
                  <a:pt x="0" y="115"/>
                </a:lnTo>
                <a:lnTo>
                  <a:pt x="0" y="115"/>
                </a:lnTo>
                <a:lnTo>
                  <a:pt x="1" y="114"/>
                </a:lnTo>
                <a:lnTo>
                  <a:pt x="1" y="113"/>
                </a:lnTo>
                <a:lnTo>
                  <a:pt x="2" y="113"/>
                </a:lnTo>
                <a:lnTo>
                  <a:pt x="3" y="112"/>
                </a:lnTo>
                <a:lnTo>
                  <a:pt x="4" y="112"/>
                </a:lnTo>
                <a:lnTo>
                  <a:pt x="5" y="111"/>
                </a:lnTo>
                <a:lnTo>
                  <a:pt x="7" y="110"/>
                </a:lnTo>
                <a:lnTo>
                  <a:pt x="7" y="110"/>
                </a:lnTo>
                <a:lnTo>
                  <a:pt x="8" y="109"/>
                </a:lnTo>
                <a:lnTo>
                  <a:pt x="8" y="109"/>
                </a:lnTo>
                <a:lnTo>
                  <a:pt x="8" y="109"/>
                </a:lnTo>
                <a:lnTo>
                  <a:pt x="8" y="108"/>
                </a:lnTo>
                <a:lnTo>
                  <a:pt x="7" y="108"/>
                </a:lnTo>
                <a:lnTo>
                  <a:pt x="6" y="106"/>
                </a:lnTo>
                <a:lnTo>
                  <a:pt x="6" y="106"/>
                </a:lnTo>
                <a:lnTo>
                  <a:pt x="6" y="105"/>
                </a:lnTo>
                <a:lnTo>
                  <a:pt x="6" y="105"/>
                </a:lnTo>
                <a:lnTo>
                  <a:pt x="6" y="105"/>
                </a:lnTo>
                <a:lnTo>
                  <a:pt x="6" y="104"/>
                </a:lnTo>
                <a:lnTo>
                  <a:pt x="6" y="104"/>
                </a:lnTo>
                <a:lnTo>
                  <a:pt x="6" y="103"/>
                </a:lnTo>
                <a:lnTo>
                  <a:pt x="7" y="102"/>
                </a:lnTo>
                <a:lnTo>
                  <a:pt x="10" y="100"/>
                </a:lnTo>
                <a:lnTo>
                  <a:pt x="11" y="99"/>
                </a:lnTo>
                <a:lnTo>
                  <a:pt x="12" y="98"/>
                </a:lnTo>
                <a:lnTo>
                  <a:pt x="13" y="98"/>
                </a:lnTo>
                <a:lnTo>
                  <a:pt x="13" y="97"/>
                </a:lnTo>
                <a:lnTo>
                  <a:pt x="14" y="96"/>
                </a:lnTo>
                <a:lnTo>
                  <a:pt x="14" y="95"/>
                </a:lnTo>
                <a:lnTo>
                  <a:pt x="14" y="94"/>
                </a:lnTo>
                <a:lnTo>
                  <a:pt x="15" y="93"/>
                </a:lnTo>
                <a:lnTo>
                  <a:pt x="15" y="89"/>
                </a:lnTo>
                <a:lnTo>
                  <a:pt x="15" y="87"/>
                </a:lnTo>
                <a:lnTo>
                  <a:pt x="16" y="86"/>
                </a:lnTo>
                <a:lnTo>
                  <a:pt x="16" y="86"/>
                </a:lnTo>
                <a:lnTo>
                  <a:pt x="17" y="84"/>
                </a:lnTo>
                <a:lnTo>
                  <a:pt x="18" y="83"/>
                </a:lnTo>
                <a:lnTo>
                  <a:pt x="18" y="83"/>
                </a:lnTo>
                <a:lnTo>
                  <a:pt x="17" y="82"/>
                </a:lnTo>
                <a:lnTo>
                  <a:pt x="17" y="82"/>
                </a:lnTo>
                <a:lnTo>
                  <a:pt x="17" y="81"/>
                </a:lnTo>
                <a:lnTo>
                  <a:pt x="15" y="80"/>
                </a:lnTo>
                <a:lnTo>
                  <a:pt x="15" y="79"/>
                </a:lnTo>
                <a:lnTo>
                  <a:pt x="14" y="78"/>
                </a:lnTo>
                <a:lnTo>
                  <a:pt x="14" y="78"/>
                </a:lnTo>
                <a:lnTo>
                  <a:pt x="14" y="77"/>
                </a:lnTo>
                <a:lnTo>
                  <a:pt x="14" y="77"/>
                </a:lnTo>
                <a:lnTo>
                  <a:pt x="14" y="76"/>
                </a:lnTo>
                <a:lnTo>
                  <a:pt x="15" y="76"/>
                </a:lnTo>
                <a:lnTo>
                  <a:pt x="15" y="75"/>
                </a:lnTo>
                <a:lnTo>
                  <a:pt x="16" y="75"/>
                </a:lnTo>
                <a:lnTo>
                  <a:pt x="16" y="74"/>
                </a:lnTo>
                <a:lnTo>
                  <a:pt x="17" y="74"/>
                </a:lnTo>
                <a:lnTo>
                  <a:pt x="19" y="73"/>
                </a:lnTo>
                <a:lnTo>
                  <a:pt x="21" y="73"/>
                </a:lnTo>
                <a:lnTo>
                  <a:pt x="22" y="72"/>
                </a:lnTo>
                <a:lnTo>
                  <a:pt x="23" y="72"/>
                </a:lnTo>
                <a:lnTo>
                  <a:pt x="24" y="71"/>
                </a:lnTo>
                <a:lnTo>
                  <a:pt x="25" y="71"/>
                </a:lnTo>
                <a:lnTo>
                  <a:pt x="25" y="70"/>
                </a:lnTo>
                <a:lnTo>
                  <a:pt x="26" y="70"/>
                </a:lnTo>
                <a:lnTo>
                  <a:pt x="26" y="69"/>
                </a:lnTo>
                <a:lnTo>
                  <a:pt x="27" y="70"/>
                </a:lnTo>
                <a:lnTo>
                  <a:pt x="27" y="71"/>
                </a:lnTo>
                <a:lnTo>
                  <a:pt x="28" y="71"/>
                </a:lnTo>
                <a:lnTo>
                  <a:pt x="29" y="72"/>
                </a:lnTo>
                <a:lnTo>
                  <a:pt x="30" y="73"/>
                </a:lnTo>
                <a:lnTo>
                  <a:pt x="31" y="73"/>
                </a:lnTo>
                <a:lnTo>
                  <a:pt x="32" y="73"/>
                </a:lnTo>
                <a:lnTo>
                  <a:pt x="33" y="74"/>
                </a:lnTo>
                <a:lnTo>
                  <a:pt x="35" y="74"/>
                </a:lnTo>
                <a:lnTo>
                  <a:pt x="36" y="74"/>
                </a:lnTo>
                <a:lnTo>
                  <a:pt x="37" y="74"/>
                </a:lnTo>
                <a:lnTo>
                  <a:pt x="38" y="73"/>
                </a:lnTo>
                <a:lnTo>
                  <a:pt x="40" y="73"/>
                </a:lnTo>
                <a:lnTo>
                  <a:pt x="41" y="73"/>
                </a:lnTo>
                <a:lnTo>
                  <a:pt x="43" y="72"/>
                </a:lnTo>
                <a:lnTo>
                  <a:pt x="44" y="72"/>
                </a:lnTo>
                <a:lnTo>
                  <a:pt x="45" y="71"/>
                </a:lnTo>
                <a:lnTo>
                  <a:pt x="47" y="70"/>
                </a:lnTo>
                <a:lnTo>
                  <a:pt x="49" y="69"/>
                </a:lnTo>
                <a:lnTo>
                  <a:pt x="51" y="67"/>
                </a:lnTo>
                <a:lnTo>
                  <a:pt x="52" y="67"/>
                </a:lnTo>
                <a:lnTo>
                  <a:pt x="54" y="66"/>
                </a:lnTo>
                <a:lnTo>
                  <a:pt x="56" y="65"/>
                </a:lnTo>
                <a:lnTo>
                  <a:pt x="57" y="64"/>
                </a:lnTo>
                <a:lnTo>
                  <a:pt x="59" y="62"/>
                </a:lnTo>
              </a:path>
            </a:pathLst>
          </a:custGeom>
          <a:noFill/>
          <a:ln w="26988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343" name="Freeform 280">
            <a:extLst>
              <a:ext uri="{FF2B5EF4-FFF2-40B4-BE49-F238E27FC236}">
                <a16:creationId xmlns:a16="http://schemas.microsoft.com/office/drawing/2014/main" id="{91EFEC9B-70D9-4D64-AEB1-63C7F2E24E05}"/>
              </a:ext>
            </a:extLst>
          </p:cNvPr>
          <p:cNvSpPr>
            <a:spLocks/>
          </p:cNvSpPr>
          <p:nvPr/>
        </p:nvSpPr>
        <p:spPr bwMode="auto">
          <a:xfrm>
            <a:off x="8841938" y="2088532"/>
            <a:ext cx="114133" cy="36686"/>
          </a:xfrm>
          <a:custGeom>
            <a:avLst/>
            <a:gdLst>
              <a:gd name="T0" fmla="*/ 1 w 112"/>
              <a:gd name="T1" fmla="*/ 35 h 36"/>
              <a:gd name="T2" fmla="*/ 2 w 112"/>
              <a:gd name="T3" fmla="*/ 34 h 36"/>
              <a:gd name="T4" fmla="*/ 4 w 112"/>
              <a:gd name="T5" fmla="*/ 30 h 36"/>
              <a:gd name="T6" fmla="*/ 6 w 112"/>
              <a:gd name="T7" fmla="*/ 28 h 36"/>
              <a:gd name="T8" fmla="*/ 7 w 112"/>
              <a:gd name="T9" fmla="*/ 27 h 36"/>
              <a:gd name="T10" fmla="*/ 9 w 112"/>
              <a:gd name="T11" fmla="*/ 25 h 36"/>
              <a:gd name="T12" fmla="*/ 12 w 112"/>
              <a:gd name="T13" fmla="*/ 24 h 36"/>
              <a:gd name="T14" fmla="*/ 16 w 112"/>
              <a:gd name="T15" fmla="*/ 23 h 36"/>
              <a:gd name="T16" fmla="*/ 22 w 112"/>
              <a:gd name="T17" fmla="*/ 20 h 36"/>
              <a:gd name="T18" fmla="*/ 23 w 112"/>
              <a:gd name="T19" fmla="*/ 20 h 36"/>
              <a:gd name="T20" fmla="*/ 25 w 112"/>
              <a:gd name="T21" fmla="*/ 20 h 36"/>
              <a:gd name="T22" fmla="*/ 26 w 112"/>
              <a:gd name="T23" fmla="*/ 20 h 36"/>
              <a:gd name="T24" fmla="*/ 27 w 112"/>
              <a:gd name="T25" fmla="*/ 21 h 36"/>
              <a:gd name="T26" fmla="*/ 31 w 112"/>
              <a:gd name="T27" fmla="*/ 24 h 36"/>
              <a:gd name="T28" fmla="*/ 33 w 112"/>
              <a:gd name="T29" fmla="*/ 25 h 36"/>
              <a:gd name="T30" fmla="*/ 35 w 112"/>
              <a:gd name="T31" fmla="*/ 25 h 36"/>
              <a:gd name="T32" fmla="*/ 39 w 112"/>
              <a:gd name="T33" fmla="*/ 25 h 36"/>
              <a:gd name="T34" fmla="*/ 44 w 112"/>
              <a:gd name="T35" fmla="*/ 25 h 36"/>
              <a:gd name="T36" fmla="*/ 48 w 112"/>
              <a:gd name="T37" fmla="*/ 25 h 36"/>
              <a:gd name="T38" fmla="*/ 52 w 112"/>
              <a:gd name="T39" fmla="*/ 26 h 36"/>
              <a:gd name="T40" fmla="*/ 56 w 112"/>
              <a:gd name="T41" fmla="*/ 26 h 36"/>
              <a:gd name="T42" fmla="*/ 58 w 112"/>
              <a:gd name="T43" fmla="*/ 26 h 36"/>
              <a:gd name="T44" fmla="*/ 61 w 112"/>
              <a:gd name="T45" fmla="*/ 27 h 36"/>
              <a:gd name="T46" fmla="*/ 67 w 112"/>
              <a:gd name="T47" fmla="*/ 29 h 36"/>
              <a:gd name="T48" fmla="*/ 69 w 112"/>
              <a:gd name="T49" fmla="*/ 29 h 36"/>
              <a:gd name="T50" fmla="*/ 72 w 112"/>
              <a:gd name="T51" fmla="*/ 29 h 36"/>
              <a:gd name="T52" fmla="*/ 75 w 112"/>
              <a:gd name="T53" fmla="*/ 29 h 36"/>
              <a:gd name="T54" fmla="*/ 80 w 112"/>
              <a:gd name="T55" fmla="*/ 26 h 36"/>
              <a:gd name="T56" fmla="*/ 86 w 112"/>
              <a:gd name="T57" fmla="*/ 24 h 36"/>
              <a:gd name="T58" fmla="*/ 89 w 112"/>
              <a:gd name="T59" fmla="*/ 23 h 36"/>
              <a:gd name="T60" fmla="*/ 91 w 112"/>
              <a:gd name="T61" fmla="*/ 21 h 36"/>
              <a:gd name="T62" fmla="*/ 93 w 112"/>
              <a:gd name="T63" fmla="*/ 20 h 36"/>
              <a:gd name="T64" fmla="*/ 94 w 112"/>
              <a:gd name="T65" fmla="*/ 18 h 36"/>
              <a:gd name="T66" fmla="*/ 96 w 112"/>
              <a:gd name="T67" fmla="*/ 13 h 36"/>
              <a:gd name="T68" fmla="*/ 98 w 112"/>
              <a:gd name="T69" fmla="*/ 10 h 36"/>
              <a:gd name="T70" fmla="*/ 99 w 112"/>
              <a:gd name="T71" fmla="*/ 9 h 36"/>
              <a:gd name="T72" fmla="*/ 101 w 112"/>
              <a:gd name="T73" fmla="*/ 6 h 36"/>
              <a:gd name="T74" fmla="*/ 104 w 112"/>
              <a:gd name="T75" fmla="*/ 4 h 36"/>
              <a:gd name="T76" fmla="*/ 108 w 112"/>
              <a:gd name="T77" fmla="*/ 2 h 36"/>
              <a:gd name="T78" fmla="*/ 111 w 112"/>
              <a:gd name="T79" fmla="*/ 0 h 36"/>
              <a:gd name="T80" fmla="*/ 112 w 112"/>
              <a:gd name="T81" fmla="*/ 0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112" h="36">
                <a:moveTo>
                  <a:pt x="0" y="36"/>
                </a:moveTo>
                <a:lnTo>
                  <a:pt x="1" y="35"/>
                </a:lnTo>
                <a:lnTo>
                  <a:pt x="2" y="35"/>
                </a:lnTo>
                <a:lnTo>
                  <a:pt x="2" y="34"/>
                </a:lnTo>
                <a:lnTo>
                  <a:pt x="4" y="31"/>
                </a:lnTo>
                <a:lnTo>
                  <a:pt x="4" y="30"/>
                </a:lnTo>
                <a:lnTo>
                  <a:pt x="5" y="29"/>
                </a:lnTo>
                <a:lnTo>
                  <a:pt x="6" y="28"/>
                </a:lnTo>
                <a:lnTo>
                  <a:pt x="6" y="27"/>
                </a:lnTo>
                <a:lnTo>
                  <a:pt x="7" y="27"/>
                </a:lnTo>
                <a:lnTo>
                  <a:pt x="8" y="26"/>
                </a:lnTo>
                <a:lnTo>
                  <a:pt x="9" y="25"/>
                </a:lnTo>
                <a:lnTo>
                  <a:pt x="11" y="25"/>
                </a:lnTo>
                <a:lnTo>
                  <a:pt x="12" y="24"/>
                </a:lnTo>
                <a:lnTo>
                  <a:pt x="15" y="24"/>
                </a:lnTo>
                <a:lnTo>
                  <a:pt x="16" y="23"/>
                </a:lnTo>
                <a:lnTo>
                  <a:pt x="17" y="23"/>
                </a:lnTo>
                <a:lnTo>
                  <a:pt x="22" y="20"/>
                </a:lnTo>
                <a:lnTo>
                  <a:pt x="23" y="20"/>
                </a:lnTo>
                <a:lnTo>
                  <a:pt x="23" y="20"/>
                </a:lnTo>
                <a:lnTo>
                  <a:pt x="24" y="20"/>
                </a:lnTo>
                <a:lnTo>
                  <a:pt x="25" y="20"/>
                </a:lnTo>
                <a:lnTo>
                  <a:pt x="25" y="20"/>
                </a:lnTo>
                <a:lnTo>
                  <a:pt x="26" y="20"/>
                </a:lnTo>
                <a:lnTo>
                  <a:pt x="26" y="21"/>
                </a:lnTo>
                <a:lnTo>
                  <a:pt x="27" y="21"/>
                </a:lnTo>
                <a:lnTo>
                  <a:pt x="29" y="23"/>
                </a:lnTo>
                <a:lnTo>
                  <a:pt x="31" y="24"/>
                </a:lnTo>
                <a:lnTo>
                  <a:pt x="32" y="25"/>
                </a:lnTo>
                <a:lnTo>
                  <a:pt x="33" y="25"/>
                </a:lnTo>
                <a:lnTo>
                  <a:pt x="34" y="25"/>
                </a:lnTo>
                <a:lnTo>
                  <a:pt x="35" y="25"/>
                </a:lnTo>
                <a:lnTo>
                  <a:pt x="37" y="25"/>
                </a:lnTo>
                <a:lnTo>
                  <a:pt x="39" y="25"/>
                </a:lnTo>
                <a:lnTo>
                  <a:pt x="40" y="25"/>
                </a:lnTo>
                <a:lnTo>
                  <a:pt x="44" y="25"/>
                </a:lnTo>
                <a:lnTo>
                  <a:pt x="46" y="25"/>
                </a:lnTo>
                <a:lnTo>
                  <a:pt x="48" y="25"/>
                </a:lnTo>
                <a:lnTo>
                  <a:pt x="50" y="26"/>
                </a:lnTo>
                <a:lnTo>
                  <a:pt x="52" y="26"/>
                </a:lnTo>
                <a:lnTo>
                  <a:pt x="54" y="26"/>
                </a:lnTo>
                <a:lnTo>
                  <a:pt x="56" y="26"/>
                </a:lnTo>
                <a:lnTo>
                  <a:pt x="57" y="26"/>
                </a:lnTo>
                <a:lnTo>
                  <a:pt x="58" y="26"/>
                </a:lnTo>
                <a:lnTo>
                  <a:pt x="59" y="26"/>
                </a:lnTo>
                <a:lnTo>
                  <a:pt x="61" y="27"/>
                </a:lnTo>
                <a:lnTo>
                  <a:pt x="65" y="29"/>
                </a:lnTo>
                <a:lnTo>
                  <a:pt x="67" y="29"/>
                </a:lnTo>
                <a:lnTo>
                  <a:pt x="68" y="29"/>
                </a:lnTo>
                <a:lnTo>
                  <a:pt x="69" y="29"/>
                </a:lnTo>
                <a:lnTo>
                  <a:pt x="71" y="29"/>
                </a:lnTo>
                <a:lnTo>
                  <a:pt x="72" y="29"/>
                </a:lnTo>
                <a:lnTo>
                  <a:pt x="73" y="29"/>
                </a:lnTo>
                <a:lnTo>
                  <a:pt x="75" y="29"/>
                </a:lnTo>
                <a:lnTo>
                  <a:pt x="78" y="27"/>
                </a:lnTo>
                <a:lnTo>
                  <a:pt x="80" y="26"/>
                </a:lnTo>
                <a:lnTo>
                  <a:pt x="82" y="25"/>
                </a:lnTo>
                <a:lnTo>
                  <a:pt x="86" y="24"/>
                </a:lnTo>
                <a:lnTo>
                  <a:pt x="87" y="24"/>
                </a:lnTo>
                <a:lnTo>
                  <a:pt x="89" y="23"/>
                </a:lnTo>
                <a:lnTo>
                  <a:pt x="90" y="22"/>
                </a:lnTo>
                <a:lnTo>
                  <a:pt x="91" y="21"/>
                </a:lnTo>
                <a:lnTo>
                  <a:pt x="92" y="20"/>
                </a:lnTo>
                <a:lnTo>
                  <a:pt x="93" y="20"/>
                </a:lnTo>
                <a:lnTo>
                  <a:pt x="93" y="19"/>
                </a:lnTo>
                <a:lnTo>
                  <a:pt x="94" y="18"/>
                </a:lnTo>
                <a:lnTo>
                  <a:pt x="95" y="17"/>
                </a:lnTo>
                <a:lnTo>
                  <a:pt x="96" y="13"/>
                </a:lnTo>
                <a:lnTo>
                  <a:pt x="97" y="11"/>
                </a:lnTo>
                <a:lnTo>
                  <a:pt x="98" y="10"/>
                </a:lnTo>
                <a:lnTo>
                  <a:pt x="98" y="10"/>
                </a:lnTo>
                <a:lnTo>
                  <a:pt x="99" y="9"/>
                </a:lnTo>
                <a:lnTo>
                  <a:pt x="100" y="8"/>
                </a:lnTo>
                <a:lnTo>
                  <a:pt x="101" y="6"/>
                </a:lnTo>
                <a:lnTo>
                  <a:pt x="102" y="5"/>
                </a:lnTo>
                <a:lnTo>
                  <a:pt x="104" y="4"/>
                </a:lnTo>
                <a:lnTo>
                  <a:pt x="106" y="3"/>
                </a:lnTo>
                <a:lnTo>
                  <a:pt x="108" y="2"/>
                </a:lnTo>
                <a:lnTo>
                  <a:pt x="111" y="0"/>
                </a:lnTo>
                <a:lnTo>
                  <a:pt x="111" y="0"/>
                </a:lnTo>
                <a:lnTo>
                  <a:pt x="112" y="0"/>
                </a:lnTo>
                <a:lnTo>
                  <a:pt x="112" y="0"/>
                </a:lnTo>
              </a:path>
            </a:pathLst>
          </a:custGeom>
          <a:noFill/>
          <a:ln w="26988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344" name="Freeform 281">
            <a:extLst>
              <a:ext uri="{FF2B5EF4-FFF2-40B4-BE49-F238E27FC236}">
                <a16:creationId xmlns:a16="http://schemas.microsoft.com/office/drawing/2014/main" id="{86F8760B-FB1C-47FC-9033-AA97D19070EC}"/>
              </a:ext>
            </a:extLst>
          </p:cNvPr>
          <p:cNvSpPr>
            <a:spLocks/>
          </p:cNvSpPr>
          <p:nvPr/>
        </p:nvSpPr>
        <p:spPr bwMode="auto">
          <a:xfrm>
            <a:off x="8574948" y="2298455"/>
            <a:ext cx="659323" cy="612447"/>
          </a:xfrm>
          <a:custGeom>
            <a:avLst/>
            <a:gdLst>
              <a:gd name="T0" fmla="*/ 318 w 647"/>
              <a:gd name="T1" fmla="*/ 33 h 601"/>
              <a:gd name="T2" fmla="*/ 352 w 647"/>
              <a:gd name="T3" fmla="*/ 46 h 601"/>
              <a:gd name="T4" fmla="*/ 378 w 647"/>
              <a:gd name="T5" fmla="*/ 65 h 601"/>
              <a:gd name="T6" fmla="*/ 411 w 647"/>
              <a:gd name="T7" fmla="*/ 81 h 601"/>
              <a:gd name="T8" fmla="*/ 438 w 647"/>
              <a:gd name="T9" fmla="*/ 111 h 601"/>
              <a:gd name="T10" fmla="*/ 468 w 647"/>
              <a:gd name="T11" fmla="*/ 82 h 601"/>
              <a:gd name="T12" fmla="*/ 500 w 647"/>
              <a:gd name="T13" fmla="*/ 97 h 601"/>
              <a:gd name="T14" fmla="*/ 542 w 647"/>
              <a:gd name="T15" fmla="*/ 116 h 601"/>
              <a:gd name="T16" fmla="*/ 597 w 647"/>
              <a:gd name="T17" fmla="*/ 153 h 601"/>
              <a:gd name="T18" fmla="*/ 633 w 647"/>
              <a:gd name="T19" fmla="*/ 197 h 601"/>
              <a:gd name="T20" fmla="*/ 647 w 647"/>
              <a:gd name="T21" fmla="*/ 219 h 601"/>
              <a:gd name="T22" fmla="*/ 627 w 647"/>
              <a:gd name="T23" fmla="*/ 237 h 601"/>
              <a:gd name="T24" fmla="*/ 630 w 647"/>
              <a:gd name="T25" fmla="*/ 262 h 601"/>
              <a:gd name="T26" fmla="*/ 609 w 647"/>
              <a:gd name="T27" fmla="*/ 255 h 601"/>
              <a:gd name="T28" fmla="*/ 613 w 647"/>
              <a:gd name="T29" fmla="*/ 271 h 601"/>
              <a:gd name="T30" fmla="*/ 584 w 647"/>
              <a:gd name="T31" fmla="*/ 286 h 601"/>
              <a:gd name="T32" fmla="*/ 571 w 647"/>
              <a:gd name="T33" fmla="*/ 330 h 601"/>
              <a:gd name="T34" fmla="*/ 586 w 647"/>
              <a:gd name="T35" fmla="*/ 349 h 601"/>
              <a:gd name="T36" fmla="*/ 587 w 647"/>
              <a:gd name="T37" fmla="*/ 374 h 601"/>
              <a:gd name="T38" fmla="*/ 583 w 647"/>
              <a:gd name="T39" fmla="*/ 400 h 601"/>
              <a:gd name="T40" fmla="*/ 588 w 647"/>
              <a:gd name="T41" fmla="*/ 427 h 601"/>
              <a:gd name="T42" fmla="*/ 576 w 647"/>
              <a:gd name="T43" fmla="*/ 450 h 601"/>
              <a:gd name="T44" fmla="*/ 567 w 647"/>
              <a:gd name="T45" fmla="*/ 472 h 601"/>
              <a:gd name="T46" fmla="*/ 577 w 647"/>
              <a:gd name="T47" fmla="*/ 495 h 601"/>
              <a:gd name="T48" fmla="*/ 543 w 647"/>
              <a:gd name="T49" fmla="*/ 515 h 601"/>
              <a:gd name="T50" fmla="*/ 521 w 647"/>
              <a:gd name="T51" fmla="*/ 536 h 601"/>
              <a:gd name="T52" fmla="*/ 476 w 647"/>
              <a:gd name="T53" fmla="*/ 541 h 601"/>
              <a:gd name="T54" fmla="*/ 449 w 647"/>
              <a:gd name="T55" fmla="*/ 532 h 601"/>
              <a:gd name="T56" fmla="*/ 427 w 647"/>
              <a:gd name="T57" fmla="*/ 543 h 601"/>
              <a:gd name="T58" fmla="*/ 393 w 647"/>
              <a:gd name="T59" fmla="*/ 563 h 601"/>
              <a:gd name="T60" fmla="*/ 360 w 647"/>
              <a:gd name="T61" fmla="*/ 593 h 601"/>
              <a:gd name="T62" fmla="*/ 327 w 647"/>
              <a:gd name="T63" fmla="*/ 597 h 601"/>
              <a:gd name="T64" fmla="*/ 301 w 647"/>
              <a:gd name="T65" fmla="*/ 596 h 601"/>
              <a:gd name="T66" fmla="*/ 276 w 647"/>
              <a:gd name="T67" fmla="*/ 579 h 601"/>
              <a:gd name="T68" fmla="*/ 259 w 647"/>
              <a:gd name="T69" fmla="*/ 563 h 601"/>
              <a:gd name="T70" fmla="*/ 281 w 647"/>
              <a:gd name="T71" fmla="*/ 525 h 601"/>
              <a:gd name="T72" fmla="*/ 301 w 647"/>
              <a:gd name="T73" fmla="*/ 504 h 601"/>
              <a:gd name="T74" fmla="*/ 286 w 647"/>
              <a:gd name="T75" fmla="*/ 481 h 601"/>
              <a:gd name="T76" fmla="*/ 251 w 647"/>
              <a:gd name="T77" fmla="*/ 484 h 601"/>
              <a:gd name="T78" fmla="*/ 210 w 647"/>
              <a:gd name="T79" fmla="*/ 473 h 601"/>
              <a:gd name="T80" fmla="*/ 192 w 647"/>
              <a:gd name="T81" fmla="*/ 428 h 601"/>
              <a:gd name="T82" fmla="*/ 155 w 647"/>
              <a:gd name="T83" fmla="*/ 425 h 601"/>
              <a:gd name="T84" fmla="*/ 112 w 647"/>
              <a:gd name="T85" fmla="*/ 419 h 601"/>
              <a:gd name="T86" fmla="*/ 83 w 647"/>
              <a:gd name="T87" fmla="*/ 402 h 601"/>
              <a:gd name="T88" fmla="*/ 82 w 647"/>
              <a:gd name="T89" fmla="*/ 387 h 601"/>
              <a:gd name="T90" fmla="*/ 40 w 647"/>
              <a:gd name="T91" fmla="*/ 381 h 601"/>
              <a:gd name="T92" fmla="*/ 7 w 647"/>
              <a:gd name="T93" fmla="*/ 344 h 601"/>
              <a:gd name="T94" fmla="*/ 1 w 647"/>
              <a:gd name="T95" fmla="*/ 316 h 601"/>
              <a:gd name="T96" fmla="*/ 11 w 647"/>
              <a:gd name="T97" fmla="*/ 270 h 601"/>
              <a:gd name="T98" fmla="*/ 7 w 647"/>
              <a:gd name="T99" fmla="*/ 227 h 601"/>
              <a:gd name="T100" fmla="*/ 16 w 647"/>
              <a:gd name="T101" fmla="*/ 205 h 601"/>
              <a:gd name="T102" fmla="*/ 37 w 647"/>
              <a:gd name="T103" fmla="*/ 182 h 601"/>
              <a:gd name="T104" fmla="*/ 53 w 647"/>
              <a:gd name="T105" fmla="*/ 171 h 601"/>
              <a:gd name="T106" fmla="*/ 101 w 647"/>
              <a:gd name="T107" fmla="*/ 170 h 601"/>
              <a:gd name="T108" fmla="*/ 123 w 647"/>
              <a:gd name="T109" fmla="*/ 162 h 601"/>
              <a:gd name="T110" fmla="*/ 150 w 647"/>
              <a:gd name="T111" fmla="*/ 150 h 601"/>
              <a:gd name="T112" fmla="*/ 124 w 647"/>
              <a:gd name="T113" fmla="*/ 123 h 601"/>
              <a:gd name="T114" fmla="*/ 139 w 647"/>
              <a:gd name="T115" fmla="*/ 78 h 601"/>
              <a:gd name="T116" fmla="*/ 158 w 647"/>
              <a:gd name="T117" fmla="*/ 70 h 601"/>
              <a:gd name="T118" fmla="*/ 205 w 647"/>
              <a:gd name="T119" fmla="*/ 46 h 601"/>
              <a:gd name="T120" fmla="*/ 228 w 647"/>
              <a:gd name="T121" fmla="*/ 37 h 601"/>
              <a:gd name="T122" fmla="*/ 236 w 647"/>
              <a:gd name="T123" fmla="*/ 12 h 6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647" h="601">
                <a:moveTo>
                  <a:pt x="262" y="4"/>
                </a:moveTo>
                <a:lnTo>
                  <a:pt x="270" y="10"/>
                </a:lnTo>
                <a:lnTo>
                  <a:pt x="272" y="12"/>
                </a:lnTo>
                <a:lnTo>
                  <a:pt x="277" y="15"/>
                </a:lnTo>
                <a:lnTo>
                  <a:pt x="287" y="22"/>
                </a:lnTo>
                <a:lnTo>
                  <a:pt x="288" y="23"/>
                </a:lnTo>
                <a:lnTo>
                  <a:pt x="291" y="26"/>
                </a:lnTo>
                <a:lnTo>
                  <a:pt x="292" y="27"/>
                </a:lnTo>
                <a:lnTo>
                  <a:pt x="295" y="29"/>
                </a:lnTo>
                <a:lnTo>
                  <a:pt x="296" y="31"/>
                </a:lnTo>
                <a:lnTo>
                  <a:pt x="297" y="31"/>
                </a:lnTo>
                <a:lnTo>
                  <a:pt x="298" y="31"/>
                </a:lnTo>
                <a:lnTo>
                  <a:pt x="299" y="32"/>
                </a:lnTo>
                <a:lnTo>
                  <a:pt x="300" y="32"/>
                </a:lnTo>
                <a:lnTo>
                  <a:pt x="302" y="32"/>
                </a:lnTo>
                <a:lnTo>
                  <a:pt x="304" y="33"/>
                </a:lnTo>
                <a:lnTo>
                  <a:pt x="305" y="33"/>
                </a:lnTo>
                <a:lnTo>
                  <a:pt x="307" y="33"/>
                </a:lnTo>
                <a:lnTo>
                  <a:pt x="312" y="32"/>
                </a:lnTo>
                <a:lnTo>
                  <a:pt x="313" y="32"/>
                </a:lnTo>
                <a:lnTo>
                  <a:pt x="314" y="32"/>
                </a:lnTo>
                <a:lnTo>
                  <a:pt x="315" y="32"/>
                </a:lnTo>
                <a:lnTo>
                  <a:pt x="318" y="33"/>
                </a:lnTo>
                <a:lnTo>
                  <a:pt x="320" y="33"/>
                </a:lnTo>
                <a:lnTo>
                  <a:pt x="321" y="33"/>
                </a:lnTo>
                <a:lnTo>
                  <a:pt x="322" y="33"/>
                </a:lnTo>
                <a:lnTo>
                  <a:pt x="323" y="33"/>
                </a:lnTo>
                <a:lnTo>
                  <a:pt x="325" y="32"/>
                </a:lnTo>
                <a:lnTo>
                  <a:pt x="326" y="32"/>
                </a:lnTo>
                <a:lnTo>
                  <a:pt x="327" y="32"/>
                </a:lnTo>
                <a:lnTo>
                  <a:pt x="328" y="32"/>
                </a:lnTo>
                <a:lnTo>
                  <a:pt x="329" y="32"/>
                </a:lnTo>
                <a:lnTo>
                  <a:pt x="332" y="33"/>
                </a:lnTo>
                <a:lnTo>
                  <a:pt x="333" y="34"/>
                </a:lnTo>
                <a:lnTo>
                  <a:pt x="334" y="34"/>
                </a:lnTo>
                <a:lnTo>
                  <a:pt x="335" y="35"/>
                </a:lnTo>
                <a:lnTo>
                  <a:pt x="337" y="36"/>
                </a:lnTo>
                <a:lnTo>
                  <a:pt x="338" y="36"/>
                </a:lnTo>
                <a:lnTo>
                  <a:pt x="342" y="38"/>
                </a:lnTo>
                <a:lnTo>
                  <a:pt x="344" y="39"/>
                </a:lnTo>
                <a:lnTo>
                  <a:pt x="345" y="40"/>
                </a:lnTo>
                <a:lnTo>
                  <a:pt x="346" y="40"/>
                </a:lnTo>
                <a:lnTo>
                  <a:pt x="346" y="40"/>
                </a:lnTo>
                <a:lnTo>
                  <a:pt x="350" y="44"/>
                </a:lnTo>
                <a:lnTo>
                  <a:pt x="351" y="45"/>
                </a:lnTo>
                <a:lnTo>
                  <a:pt x="352" y="46"/>
                </a:lnTo>
                <a:lnTo>
                  <a:pt x="353" y="47"/>
                </a:lnTo>
                <a:lnTo>
                  <a:pt x="355" y="48"/>
                </a:lnTo>
                <a:lnTo>
                  <a:pt x="357" y="49"/>
                </a:lnTo>
                <a:lnTo>
                  <a:pt x="358" y="50"/>
                </a:lnTo>
                <a:lnTo>
                  <a:pt x="360" y="50"/>
                </a:lnTo>
                <a:lnTo>
                  <a:pt x="361" y="51"/>
                </a:lnTo>
                <a:lnTo>
                  <a:pt x="365" y="51"/>
                </a:lnTo>
                <a:lnTo>
                  <a:pt x="367" y="52"/>
                </a:lnTo>
                <a:lnTo>
                  <a:pt x="370" y="53"/>
                </a:lnTo>
                <a:lnTo>
                  <a:pt x="371" y="54"/>
                </a:lnTo>
                <a:lnTo>
                  <a:pt x="372" y="54"/>
                </a:lnTo>
                <a:lnTo>
                  <a:pt x="373" y="54"/>
                </a:lnTo>
                <a:lnTo>
                  <a:pt x="373" y="55"/>
                </a:lnTo>
                <a:lnTo>
                  <a:pt x="373" y="55"/>
                </a:lnTo>
                <a:lnTo>
                  <a:pt x="374" y="56"/>
                </a:lnTo>
                <a:lnTo>
                  <a:pt x="374" y="56"/>
                </a:lnTo>
                <a:lnTo>
                  <a:pt x="374" y="57"/>
                </a:lnTo>
                <a:lnTo>
                  <a:pt x="375" y="61"/>
                </a:lnTo>
                <a:lnTo>
                  <a:pt x="376" y="62"/>
                </a:lnTo>
                <a:lnTo>
                  <a:pt x="376" y="63"/>
                </a:lnTo>
                <a:lnTo>
                  <a:pt x="377" y="64"/>
                </a:lnTo>
                <a:lnTo>
                  <a:pt x="377" y="64"/>
                </a:lnTo>
                <a:lnTo>
                  <a:pt x="378" y="65"/>
                </a:lnTo>
                <a:lnTo>
                  <a:pt x="379" y="65"/>
                </a:lnTo>
                <a:lnTo>
                  <a:pt x="380" y="66"/>
                </a:lnTo>
                <a:lnTo>
                  <a:pt x="381" y="66"/>
                </a:lnTo>
                <a:lnTo>
                  <a:pt x="383" y="67"/>
                </a:lnTo>
                <a:lnTo>
                  <a:pt x="385" y="67"/>
                </a:lnTo>
                <a:lnTo>
                  <a:pt x="387" y="68"/>
                </a:lnTo>
                <a:lnTo>
                  <a:pt x="389" y="69"/>
                </a:lnTo>
                <a:lnTo>
                  <a:pt x="391" y="69"/>
                </a:lnTo>
                <a:lnTo>
                  <a:pt x="393" y="70"/>
                </a:lnTo>
                <a:lnTo>
                  <a:pt x="394" y="71"/>
                </a:lnTo>
                <a:lnTo>
                  <a:pt x="397" y="73"/>
                </a:lnTo>
                <a:lnTo>
                  <a:pt x="399" y="74"/>
                </a:lnTo>
                <a:lnTo>
                  <a:pt x="400" y="75"/>
                </a:lnTo>
                <a:lnTo>
                  <a:pt x="402" y="76"/>
                </a:lnTo>
                <a:lnTo>
                  <a:pt x="403" y="76"/>
                </a:lnTo>
                <a:lnTo>
                  <a:pt x="405" y="77"/>
                </a:lnTo>
                <a:lnTo>
                  <a:pt x="406" y="77"/>
                </a:lnTo>
                <a:lnTo>
                  <a:pt x="409" y="78"/>
                </a:lnTo>
                <a:lnTo>
                  <a:pt x="410" y="78"/>
                </a:lnTo>
                <a:lnTo>
                  <a:pt x="410" y="78"/>
                </a:lnTo>
                <a:lnTo>
                  <a:pt x="411" y="79"/>
                </a:lnTo>
                <a:lnTo>
                  <a:pt x="411" y="80"/>
                </a:lnTo>
                <a:lnTo>
                  <a:pt x="411" y="81"/>
                </a:lnTo>
                <a:lnTo>
                  <a:pt x="411" y="82"/>
                </a:lnTo>
                <a:lnTo>
                  <a:pt x="411" y="82"/>
                </a:lnTo>
                <a:lnTo>
                  <a:pt x="411" y="83"/>
                </a:lnTo>
                <a:lnTo>
                  <a:pt x="410" y="86"/>
                </a:lnTo>
                <a:lnTo>
                  <a:pt x="410" y="88"/>
                </a:lnTo>
                <a:lnTo>
                  <a:pt x="410" y="90"/>
                </a:lnTo>
                <a:lnTo>
                  <a:pt x="410" y="91"/>
                </a:lnTo>
                <a:lnTo>
                  <a:pt x="410" y="93"/>
                </a:lnTo>
                <a:lnTo>
                  <a:pt x="410" y="94"/>
                </a:lnTo>
                <a:lnTo>
                  <a:pt x="411" y="95"/>
                </a:lnTo>
                <a:lnTo>
                  <a:pt x="412" y="97"/>
                </a:lnTo>
                <a:lnTo>
                  <a:pt x="413" y="98"/>
                </a:lnTo>
                <a:lnTo>
                  <a:pt x="414" y="99"/>
                </a:lnTo>
                <a:lnTo>
                  <a:pt x="415" y="100"/>
                </a:lnTo>
                <a:lnTo>
                  <a:pt x="416" y="101"/>
                </a:lnTo>
                <a:lnTo>
                  <a:pt x="419" y="102"/>
                </a:lnTo>
                <a:lnTo>
                  <a:pt x="427" y="107"/>
                </a:lnTo>
                <a:lnTo>
                  <a:pt x="432" y="109"/>
                </a:lnTo>
                <a:lnTo>
                  <a:pt x="434" y="110"/>
                </a:lnTo>
                <a:lnTo>
                  <a:pt x="435" y="110"/>
                </a:lnTo>
                <a:lnTo>
                  <a:pt x="436" y="111"/>
                </a:lnTo>
                <a:lnTo>
                  <a:pt x="437" y="111"/>
                </a:lnTo>
                <a:lnTo>
                  <a:pt x="438" y="111"/>
                </a:lnTo>
                <a:lnTo>
                  <a:pt x="440" y="111"/>
                </a:lnTo>
                <a:lnTo>
                  <a:pt x="442" y="111"/>
                </a:lnTo>
                <a:lnTo>
                  <a:pt x="444" y="111"/>
                </a:lnTo>
                <a:lnTo>
                  <a:pt x="445" y="111"/>
                </a:lnTo>
                <a:lnTo>
                  <a:pt x="446" y="111"/>
                </a:lnTo>
                <a:lnTo>
                  <a:pt x="448" y="110"/>
                </a:lnTo>
                <a:lnTo>
                  <a:pt x="448" y="110"/>
                </a:lnTo>
                <a:lnTo>
                  <a:pt x="449" y="109"/>
                </a:lnTo>
                <a:lnTo>
                  <a:pt x="450" y="108"/>
                </a:lnTo>
                <a:lnTo>
                  <a:pt x="451" y="108"/>
                </a:lnTo>
                <a:lnTo>
                  <a:pt x="453" y="104"/>
                </a:lnTo>
                <a:lnTo>
                  <a:pt x="455" y="102"/>
                </a:lnTo>
                <a:lnTo>
                  <a:pt x="456" y="100"/>
                </a:lnTo>
                <a:lnTo>
                  <a:pt x="457" y="99"/>
                </a:lnTo>
                <a:lnTo>
                  <a:pt x="457" y="98"/>
                </a:lnTo>
                <a:lnTo>
                  <a:pt x="459" y="94"/>
                </a:lnTo>
                <a:lnTo>
                  <a:pt x="460" y="91"/>
                </a:lnTo>
                <a:lnTo>
                  <a:pt x="462" y="89"/>
                </a:lnTo>
                <a:lnTo>
                  <a:pt x="463" y="87"/>
                </a:lnTo>
                <a:lnTo>
                  <a:pt x="464" y="86"/>
                </a:lnTo>
                <a:lnTo>
                  <a:pt x="466" y="84"/>
                </a:lnTo>
                <a:lnTo>
                  <a:pt x="467" y="83"/>
                </a:lnTo>
                <a:lnTo>
                  <a:pt x="468" y="82"/>
                </a:lnTo>
                <a:lnTo>
                  <a:pt x="469" y="81"/>
                </a:lnTo>
                <a:lnTo>
                  <a:pt x="470" y="81"/>
                </a:lnTo>
                <a:lnTo>
                  <a:pt x="471" y="81"/>
                </a:lnTo>
                <a:lnTo>
                  <a:pt x="471" y="81"/>
                </a:lnTo>
                <a:lnTo>
                  <a:pt x="472" y="82"/>
                </a:lnTo>
                <a:lnTo>
                  <a:pt x="473" y="82"/>
                </a:lnTo>
                <a:lnTo>
                  <a:pt x="474" y="83"/>
                </a:lnTo>
                <a:lnTo>
                  <a:pt x="476" y="86"/>
                </a:lnTo>
                <a:lnTo>
                  <a:pt x="477" y="87"/>
                </a:lnTo>
                <a:lnTo>
                  <a:pt x="478" y="88"/>
                </a:lnTo>
                <a:lnTo>
                  <a:pt x="479" y="89"/>
                </a:lnTo>
                <a:lnTo>
                  <a:pt x="480" y="89"/>
                </a:lnTo>
                <a:lnTo>
                  <a:pt x="481" y="90"/>
                </a:lnTo>
                <a:lnTo>
                  <a:pt x="482" y="91"/>
                </a:lnTo>
                <a:lnTo>
                  <a:pt x="483" y="91"/>
                </a:lnTo>
                <a:lnTo>
                  <a:pt x="485" y="92"/>
                </a:lnTo>
                <a:lnTo>
                  <a:pt x="487" y="93"/>
                </a:lnTo>
                <a:lnTo>
                  <a:pt x="490" y="93"/>
                </a:lnTo>
                <a:lnTo>
                  <a:pt x="494" y="94"/>
                </a:lnTo>
                <a:lnTo>
                  <a:pt x="496" y="95"/>
                </a:lnTo>
                <a:lnTo>
                  <a:pt x="498" y="95"/>
                </a:lnTo>
                <a:lnTo>
                  <a:pt x="499" y="96"/>
                </a:lnTo>
                <a:lnTo>
                  <a:pt x="500" y="97"/>
                </a:lnTo>
                <a:lnTo>
                  <a:pt x="501" y="97"/>
                </a:lnTo>
                <a:lnTo>
                  <a:pt x="502" y="98"/>
                </a:lnTo>
                <a:lnTo>
                  <a:pt x="503" y="99"/>
                </a:lnTo>
                <a:lnTo>
                  <a:pt x="505" y="101"/>
                </a:lnTo>
                <a:lnTo>
                  <a:pt x="507" y="102"/>
                </a:lnTo>
                <a:lnTo>
                  <a:pt x="510" y="106"/>
                </a:lnTo>
                <a:lnTo>
                  <a:pt x="512" y="108"/>
                </a:lnTo>
                <a:lnTo>
                  <a:pt x="513" y="109"/>
                </a:lnTo>
                <a:lnTo>
                  <a:pt x="514" y="109"/>
                </a:lnTo>
                <a:lnTo>
                  <a:pt x="515" y="110"/>
                </a:lnTo>
                <a:lnTo>
                  <a:pt x="515" y="110"/>
                </a:lnTo>
                <a:lnTo>
                  <a:pt x="516" y="110"/>
                </a:lnTo>
                <a:lnTo>
                  <a:pt x="517" y="110"/>
                </a:lnTo>
                <a:lnTo>
                  <a:pt x="518" y="111"/>
                </a:lnTo>
                <a:lnTo>
                  <a:pt x="520" y="111"/>
                </a:lnTo>
                <a:lnTo>
                  <a:pt x="526" y="111"/>
                </a:lnTo>
                <a:lnTo>
                  <a:pt x="528" y="111"/>
                </a:lnTo>
                <a:lnTo>
                  <a:pt x="529" y="111"/>
                </a:lnTo>
                <a:lnTo>
                  <a:pt x="530" y="112"/>
                </a:lnTo>
                <a:lnTo>
                  <a:pt x="531" y="112"/>
                </a:lnTo>
                <a:lnTo>
                  <a:pt x="535" y="114"/>
                </a:lnTo>
                <a:lnTo>
                  <a:pt x="536" y="114"/>
                </a:lnTo>
                <a:lnTo>
                  <a:pt x="542" y="116"/>
                </a:lnTo>
                <a:lnTo>
                  <a:pt x="547" y="117"/>
                </a:lnTo>
                <a:lnTo>
                  <a:pt x="551" y="119"/>
                </a:lnTo>
                <a:lnTo>
                  <a:pt x="552" y="119"/>
                </a:lnTo>
                <a:lnTo>
                  <a:pt x="554" y="119"/>
                </a:lnTo>
                <a:lnTo>
                  <a:pt x="559" y="123"/>
                </a:lnTo>
                <a:lnTo>
                  <a:pt x="565" y="125"/>
                </a:lnTo>
                <a:lnTo>
                  <a:pt x="567" y="126"/>
                </a:lnTo>
                <a:lnTo>
                  <a:pt x="569" y="127"/>
                </a:lnTo>
                <a:lnTo>
                  <a:pt x="571" y="129"/>
                </a:lnTo>
                <a:lnTo>
                  <a:pt x="573" y="130"/>
                </a:lnTo>
                <a:lnTo>
                  <a:pt x="575" y="132"/>
                </a:lnTo>
                <a:lnTo>
                  <a:pt x="577" y="133"/>
                </a:lnTo>
                <a:lnTo>
                  <a:pt x="582" y="139"/>
                </a:lnTo>
                <a:lnTo>
                  <a:pt x="584" y="141"/>
                </a:lnTo>
                <a:lnTo>
                  <a:pt x="585" y="143"/>
                </a:lnTo>
                <a:lnTo>
                  <a:pt x="587" y="146"/>
                </a:lnTo>
                <a:lnTo>
                  <a:pt x="589" y="147"/>
                </a:lnTo>
                <a:lnTo>
                  <a:pt x="590" y="149"/>
                </a:lnTo>
                <a:lnTo>
                  <a:pt x="592" y="150"/>
                </a:lnTo>
                <a:lnTo>
                  <a:pt x="594" y="152"/>
                </a:lnTo>
                <a:lnTo>
                  <a:pt x="595" y="152"/>
                </a:lnTo>
                <a:lnTo>
                  <a:pt x="596" y="152"/>
                </a:lnTo>
                <a:lnTo>
                  <a:pt x="597" y="153"/>
                </a:lnTo>
                <a:lnTo>
                  <a:pt x="600" y="153"/>
                </a:lnTo>
                <a:lnTo>
                  <a:pt x="601" y="154"/>
                </a:lnTo>
                <a:lnTo>
                  <a:pt x="607" y="155"/>
                </a:lnTo>
                <a:lnTo>
                  <a:pt x="612" y="157"/>
                </a:lnTo>
                <a:lnTo>
                  <a:pt x="614" y="158"/>
                </a:lnTo>
                <a:lnTo>
                  <a:pt x="616" y="159"/>
                </a:lnTo>
                <a:lnTo>
                  <a:pt x="618" y="160"/>
                </a:lnTo>
                <a:lnTo>
                  <a:pt x="623" y="163"/>
                </a:lnTo>
                <a:lnTo>
                  <a:pt x="627" y="166"/>
                </a:lnTo>
                <a:lnTo>
                  <a:pt x="628" y="167"/>
                </a:lnTo>
                <a:lnTo>
                  <a:pt x="629" y="168"/>
                </a:lnTo>
                <a:lnTo>
                  <a:pt x="631" y="169"/>
                </a:lnTo>
                <a:lnTo>
                  <a:pt x="632" y="171"/>
                </a:lnTo>
                <a:lnTo>
                  <a:pt x="638" y="179"/>
                </a:lnTo>
                <a:lnTo>
                  <a:pt x="638" y="180"/>
                </a:lnTo>
                <a:lnTo>
                  <a:pt x="638" y="181"/>
                </a:lnTo>
                <a:lnTo>
                  <a:pt x="638" y="182"/>
                </a:lnTo>
                <a:lnTo>
                  <a:pt x="638" y="184"/>
                </a:lnTo>
                <a:lnTo>
                  <a:pt x="637" y="186"/>
                </a:lnTo>
                <a:lnTo>
                  <a:pt x="636" y="189"/>
                </a:lnTo>
                <a:lnTo>
                  <a:pt x="634" y="195"/>
                </a:lnTo>
                <a:lnTo>
                  <a:pt x="634" y="196"/>
                </a:lnTo>
                <a:lnTo>
                  <a:pt x="633" y="197"/>
                </a:lnTo>
                <a:lnTo>
                  <a:pt x="633" y="198"/>
                </a:lnTo>
                <a:lnTo>
                  <a:pt x="633" y="199"/>
                </a:lnTo>
                <a:lnTo>
                  <a:pt x="633" y="199"/>
                </a:lnTo>
                <a:lnTo>
                  <a:pt x="634" y="200"/>
                </a:lnTo>
                <a:lnTo>
                  <a:pt x="634" y="201"/>
                </a:lnTo>
                <a:lnTo>
                  <a:pt x="635" y="202"/>
                </a:lnTo>
                <a:lnTo>
                  <a:pt x="636" y="204"/>
                </a:lnTo>
                <a:lnTo>
                  <a:pt x="637" y="204"/>
                </a:lnTo>
                <a:lnTo>
                  <a:pt x="639" y="205"/>
                </a:lnTo>
                <a:lnTo>
                  <a:pt x="642" y="207"/>
                </a:lnTo>
                <a:lnTo>
                  <a:pt x="643" y="208"/>
                </a:lnTo>
                <a:lnTo>
                  <a:pt x="644" y="209"/>
                </a:lnTo>
                <a:lnTo>
                  <a:pt x="645" y="210"/>
                </a:lnTo>
                <a:lnTo>
                  <a:pt x="646" y="210"/>
                </a:lnTo>
                <a:lnTo>
                  <a:pt x="646" y="211"/>
                </a:lnTo>
                <a:lnTo>
                  <a:pt x="647" y="212"/>
                </a:lnTo>
                <a:lnTo>
                  <a:pt x="647" y="213"/>
                </a:lnTo>
                <a:lnTo>
                  <a:pt x="647" y="214"/>
                </a:lnTo>
                <a:lnTo>
                  <a:pt x="647" y="215"/>
                </a:lnTo>
                <a:lnTo>
                  <a:pt x="647" y="216"/>
                </a:lnTo>
                <a:lnTo>
                  <a:pt x="647" y="217"/>
                </a:lnTo>
                <a:lnTo>
                  <a:pt x="647" y="218"/>
                </a:lnTo>
                <a:lnTo>
                  <a:pt x="647" y="219"/>
                </a:lnTo>
                <a:lnTo>
                  <a:pt x="647" y="220"/>
                </a:lnTo>
                <a:lnTo>
                  <a:pt x="646" y="222"/>
                </a:lnTo>
                <a:lnTo>
                  <a:pt x="645" y="224"/>
                </a:lnTo>
                <a:lnTo>
                  <a:pt x="644" y="225"/>
                </a:lnTo>
                <a:lnTo>
                  <a:pt x="642" y="227"/>
                </a:lnTo>
                <a:lnTo>
                  <a:pt x="640" y="229"/>
                </a:lnTo>
                <a:lnTo>
                  <a:pt x="639" y="231"/>
                </a:lnTo>
                <a:lnTo>
                  <a:pt x="637" y="232"/>
                </a:lnTo>
                <a:lnTo>
                  <a:pt x="636" y="232"/>
                </a:lnTo>
                <a:lnTo>
                  <a:pt x="635" y="233"/>
                </a:lnTo>
                <a:lnTo>
                  <a:pt x="634" y="233"/>
                </a:lnTo>
                <a:lnTo>
                  <a:pt x="633" y="234"/>
                </a:lnTo>
                <a:lnTo>
                  <a:pt x="632" y="234"/>
                </a:lnTo>
                <a:lnTo>
                  <a:pt x="631" y="234"/>
                </a:lnTo>
                <a:lnTo>
                  <a:pt x="629" y="234"/>
                </a:lnTo>
                <a:lnTo>
                  <a:pt x="628" y="234"/>
                </a:lnTo>
                <a:lnTo>
                  <a:pt x="627" y="234"/>
                </a:lnTo>
                <a:lnTo>
                  <a:pt x="627" y="234"/>
                </a:lnTo>
                <a:lnTo>
                  <a:pt x="627" y="234"/>
                </a:lnTo>
                <a:lnTo>
                  <a:pt x="627" y="234"/>
                </a:lnTo>
                <a:lnTo>
                  <a:pt x="627" y="235"/>
                </a:lnTo>
                <a:lnTo>
                  <a:pt x="627" y="236"/>
                </a:lnTo>
                <a:lnTo>
                  <a:pt x="627" y="237"/>
                </a:lnTo>
                <a:lnTo>
                  <a:pt x="628" y="238"/>
                </a:lnTo>
                <a:lnTo>
                  <a:pt x="628" y="239"/>
                </a:lnTo>
                <a:lnTo>
                  <a:pt x="629" y="240"/>
                </a:lnTo>
                <a:lnTo>
                  <a:pt x="630" y="241"/>
                </a:lnTo>
                <a:lnTo>
                  <a:pt x="632" y="243"/>
                </a:lnTo>
                <a:lnTo>
                  <a:pt x="633" y="244"/>
                </a:lnTo>
                <a:lnTo>
                  <a:pt x="634" y="245"/>
                </a:lnTo>
                <a:lnTo>
                  <a:pt x="635" y="247"/>
                </a:lnTo>
                <a:lnTo>
                  <a:pt x="635" y="248"/>
                </a:lnTo>
                <a:lnTo>
                  <a:pt x="635" y="249"/>
                </a:lnTo>
                <a:lnTo>
                  <a:pt x="635" y="250"/>
                </a:lnTo>
                <a:lnTo>
                  <a:pt x="635" y="251"/>
                </a:lnTo>
                <a:lnTo>
                  <a:pt x="635" y="251"/>
                </a:lnTo>
                <a:lnTo>
                  <a:pt x="635" y="252"/>
                </a:lnTo>
                <a:lnTo>
                  <a:pt x="635" y="253"/>
                </a:lnTo>
                <a:lnTo>
                  <a:pt x="634" y="256"/>
                </a:lnTo>
                <a:lnTo>
                  <a:pt x="633" y="259"/>
                </a:lnTo>
                <a:lnTo>
                  <a:pt x="633" y="260"/>
                </a:lnTo>
                <a:lnTo>
                  <a:pt x="632" y="261"/>
                </a:lnTo>
                <a:lnTo>
                  <a:pt x="632" y="261"/>
                </a:lnTo>
                <a:lnTo>
                  <a:pt x="631" y="262"/>
                </a:lnTo>
                <a:lnTo>
                  <a:pt x="630" y="262"/>
                </a:lnTo>
                <a:lnTo>
                  <a:pt x="630" y="262"/>
                </a:lnTo>
                <a:lnTo>
                  <a:pt x="629" y="263"/>
                </a:lnTo>
                <a:lnTo>
                  <a:pt x="627" y="263"/>
                </a:lnTo>
                <a:lnTo>
                  <a:pt x="626" y="263"/>
                </a:lnTo>
                <a:lnTo>
                  <a:pt x="626" y="262"/>
                </a:lnTo>
                <a:lnTo>
                  <a:pt x="625" y="262"/>
                </a:lnTo>
                <a:lnTo>
                  <a:pt x="624" y="262"/>
                </a:lnTo>
                <a:lnTo>
                  <a:pt x="624" y="261"/>
                </a:lnTo>
                <a:lnTo>
                  <a:pt x="623" y="260"/>
                </a:lnTo>
                <a:lnTo>
                  <a:pt x="622" y="259"/>
                </a:lnTo>
                <a:lnTo>
                  <a:pt x="622" y="259"/>
                </a:lnTo>
                <a:lnTo>
                  <a:pt x="621" y="257"/>
                </a:lnTo>
                <a:lnTo>
                  <a:pt x="620" y="255"/>
                </a:lnTo>
                <a:lnTo>
                  <a:pt x="620" y="255"/>
                </a:lnTo>
                <a:lnTo>
                  <a:pt x="619" y="255"/>
                </a:lnTo>
                <a:lnTo>
                  <a:pt x="619" y="254"/>
                </a:lnTo>
                <a:lnTo>
                  <a:pt x="618" y="254"/>
                </a:lnTo>
                <a:lnTo>
                  <a:pt x="617" y="254"/>
                </a:lnTo>
                <a:lnTo>
                  <a:pt x="616" y="253"/>
                </a:lnTo>
                <a:lnTo>
                  <a:pt x="615" y="253"/>
                </a:lnTo>
                <a:lnTo>
                  <a:pt x="613" y="254"/>
                </a:lnTo>
                <a:lnTo>
                  <a:pt x="612" y="254"/>
                </a:lnTo>
                <a:lnTo>
                  <a:pt x="611" y="255"/>
                </a:lnTo>
                <a:lnTo>
                  <a:pt x="609" y="255"/>
                </a:lnTo>
                <a:lnTo>
                  <a:pt x="608" y="256"/>
                </a:lnTo>
                <a:lnTo>
                  <a:pt x="607" y="257"/>
                </a:lnTo>
                <a:lnTo>
                  <a:pt x="606" y="258"/>
                </a:lnTo>
                <a:lnTo>
                  <a:pt x="604" y="260"/>
                </a:lnTo>
                <a:lnTo>
                  <a:pt x="603" y="261"/>
                </a:lnTo>
                <a:lnTo>
                  <a:pt x="603" y="262"/>
                </a:lnTo>
                <a:lnTo>
                  <a:pt x="602" y="263"/>
                </a:lnTo>
                <a:lnTo>
                  <a:pt x="602" y="263"/>
                </a:lnTo>
                <a:lnTo>
                  <a:pt x="602" y="264"/>
                </a:lnTo>
                <a:lnTo>
                  <a:pt x="602" y="264"/>
                </a:lnTo>
                <a:lnTo>
                  <a:pt x="602" y="265"/>
                </a:lnTo>
                <a:lnTo>
                  <a:pt x="602" y="265"/>
                </a:lnTo>
                <a:lnTo>
                  <a:pt x="603" y="265"/>
                </a:lnTo>
                <a:lnTo>
                  <a:pt x="604" y="265"/>
                </a:lnTo>
                <a:lnTo>
                  <a:pt x="608" y="266"/>
                </a:lnTo>
                <a:lnTo>
                  <a:pt x="609" y="267"/>
                </a:lnTo>
                <a:lnTo>
                  <a:pt x="610" y="267"/>
                </a:lnTo>
                <a:lnTo>
                  <a:pt x="611" y="268"/>
                </a:lnTo>
                <a:lnTo>
                  <a:pt x="611" y="268"/>
                </a:lnTo>
                <a:lnTo>
                  <a:pt x="612" y="269"/>
                </a:lnTo>
                <a:lnTo>
                  <a:pt x="612" y="269"/>
                </a:lnTo>
                <a:lnTo>
                  <a:pt x="613" y="270"/>
                </a:lnTo>
                <a:lnTo>
                  <a:pt x="613" y="271"/>
                </a:lnTo>
                <a:lnTo>
                  <a:pt x="613" y="271"/>
                </a:lnTo>
                <a:lnTo>
                  <a:pt x="613" y="272"/>
                </a:lnTo>
                <a:lnTo>
                  <a:pt x="612" y="273"/>
                </a:lnTo>
                <a:lnTo>
                  <a:pt x="612" y="273"/>
                </a:lnTo>
                <a:lnTo>
                  <a:pt x="612" y="274"/>
                </a:lnTo>
                <a:lnTo>
                  <a:pt x="611" y="275"/>
                </a:lnTo>
                <a:lnTo>
                  <a:pt x="610" y="276"/>
                </a:lnTo>
                <a:lnTo>
                  <a:pt x="609" y="276"/>
                </a:lnTo>
                <a:lnTo>
                  <a:pt x="608" y="277"/>
                </a:lnTo>
                <a:lnTo>
                  <a:pt x="606" y="277"/>
                </a:lnTo>
                <a:lnTo>
                  <a:pt x="603" y="278"/>
                </a:lnTo>
                <a:lnTo>
                  <a:pt x="600" y="278"/>
                </a:lnTo>
                <a:lnTo>
                  <a:pt x="596" y="278"/>
                </a:lnTo>
                <a:lnTo>
                  <a:pt x="594" y="279"/>
                </a:lnTo>
                <a:lnTo>
                  <a:pt x="592" y="279"/>
                </a:lnTo>
                <a:lnTo>
                  <a:pt x="591" y="280"/>
                </a:lnTo>
                <a:lnTo>
                  <a:pt x="589" y="281"/>
                </a:lnTo>
                <a:lnTo>
                  <a:pt x="588" y="282"/>
                </a:lnTo>
                <a:lnTo>
                  <a:pt x="587" y="282"/>
                </a:lnTo>
                <a:lnTo>
                  <a:pt x="587" y="283"/>
                </a:lnTo>
                <a:lnTo>
                  <a:pt x="586" y="284"/>
                </a:lnTo>
                <a:lnTo>
                  <a:pt x="585" y="285"/>
                </a:lnTo>
                <a:lnTo>
                  <a:pt x="584" y="286"/>
                </a:lnTo>
                <a:lnTo>
                  <a:pt x="583" y="288"/>
                </a:lnTo>
                <a:lnTo>
                  <a:pt x="581" y="292"/>
                </a:lnTo>
                <a:lnTo>
                  <a:pt x="580" y="293"/>
                </a:lnTo>
                <a:lnTo>
                  <a:pt x="579" y="295"/>
                </a:lnTo>
                <a:lnTo>
                  <a:pt x="577" y="298"/>
                </a:lnTo>
                <a:lnTo>
                  <a:pt x="575" y="299"/>
                </a:lnTo>
                <a:lnTo>
                  <a:pt x="574" y="301"/>
                </a:lnTo>
                <a:lnTo>
                  <a:pt x="573" y="303"/>
                </a:lnTo>
                <a:lnTo>
                  <a:pt x="573" y="304"/>
                </a:lnTo>
                <a:lnTo>
                  <a:pt x="573" y="305"/>
                </a:lnTo>
                <a:lnTo>
                  <a:pt x="572" y="307"/>
                </a:lnTo>
                <a:lnTo>
                  <a:pt x="572" y="311"/>
                </a:lnTo>
                <a:lnTo>
                  <a:pt x="572" y="314"/>
                </a:lnTo>
                <a:lnTo>
                  <a:pt x="572" y="316"/>
                </a:lnTo>
                <a:lnTo>
                  <a:pt x="571" y="319"/>
                </a:lnTo>
                <a:lnTo>
                  <a:pt x="570" y="323"/>
                </a:lnTo>
                <a:lnTo>
                  <a:pt x="570" y="325"/>
                </a:lnTo>
                <a:lnTo>
                  <a:pt x="570" y="326"/>
                </a:lnTo>
                <a:lnTo>
                  <a:pt x="570" y="327"/>
                </a:lnTo>
                <a:lnTo>
                  <a:pt x="570" y="328"/>
                </a:lnTo>
                <a:lnTo>
                  <a:pt x="570" y="329"/>
                </a:lnTo>
                <a:lnTo>
                  <a:pt x="571" y="329"/>
                </a:lnTo>
                <a:lnTo>
                  <a:pt x="571" y="330"/>
                </a:lnTo>
                <a:lnTo>
                  <a:pt x="572" y="331"/>
                </a:lnTo>
                <a:lnTo>
                  <a:pt x="573" y="331"/>
                </a:lnTo>
                <a:lnTo>
                  <a:pt x="577" y="335"/>
                </a:lnTo>
                <a:lnTo>
                  <a:pt x="584" y="340"/>
                </a:lnTo>
                <a:lnTo>
                  <a:pt x="585" y="340"/>
                </a:lnTo>
                <a:lnTo>
                  <a:pt x="585" y="341"/>
                </a:lnTo>
                <a:lnTo>
                  <a:pt x="585" y="341"/>
                </a:lnTo>
                <a:lnTo>
                  <a:pt x="586" y="342"/>
                </a:lnTo>
                <a:lnTo>
                  <a:pt x="585" y="342"/>
                </a:lnTo>
                <a:lnTo>
                  <a:pt x="585" y="342"/>
                </a:lnTo>
                <a:lnTo>
                  <a:pt x="585" y="343"/>
                </a:lnTo>
                <a:lnTo>
                  <a:pt x="583" y="344"/>
                </a:lnTo>
                <a:lnTo>
                  <a:pt x="583" y="344"/>
                </a:lnTo>
                <a:lnTo>
                  <a:pt x="582" y="345"/>
                </a:lnTo>
                <a:lnTo>
                  <a:pt x="582" y="345"/>
                </a:lnTo>
                <a:lnTo>
                  <a:pt x="582" y="346"/>
                </a:lnTo>
                <a:lnTo>
                  <a:pt x="582" y="346"/>
                </a:lnTo>
                <a:lnTo>
                  <a:pt x="582" y="347"/>
                </a:lnTo>
                <a:lnTo>
                  <a:pt x="583" y="347"/>
                </a:lnTo>
                <a:lnTo>
                  <a:pt x="583" y="348"/>
                </a:lnTo>
                <a:lnTo>
                  <a:pt x="584" y="348"/>
                </a:lnTo>
                <a:lnTo>
                  <a:pt x="585" y="349"/>
                </a:lnTo>
                <a:lnTo>
                  <a:pt x="586" y="349"/>
                </a:lnTo>
                <a:lnTo>
                  <a:pt x="588" y="350"/>
                </a:lnTo>
                <a:lnTo>
                  <a:pt x="589" y="350"/>
                </a:lnTo>
                <a:lnTo>
                  <a:pt x="593" y="351"/>
                </a:lnTo>
                <a:lnTo>
                  <a:pt x="594" y="352"/>
                </a:lnTo>
                <a:lnTo>
                  <a:pt x="594" y="352"/>
                </a:lnTo>
                <a:lnTo>
                  <a:pt x="595" y="353"/>
                </a:lnTo>
                <a:lnTo>
                  <a:pt x="595" y="353"/>
                </a:lnTo>
                <a:lnTo>
                  <a:pt x="596" y="354"/>
                </a:lnTo>
                <a:lnTo>
                  <a:pt x="596" y="355"/>
                </a:lnTo>
                <a:lnTo>
                  <a:pt x="596" y="355"/>
                </a:lnTo>
                <a:lnTo>
                  <a:pt x="596" y="356"/>
                </a:lnTo>
                <a:lnTo>
                  <a:pt x="596" y="357"/>
                </a:lnTo>
                <a:lnTo>
                  <a:pt x="596" y="358"/>
                </a:lnTo>
                <a:lnTo>
                  <a:pt x="595" y="359"/>
                </a:lnTo>
                <a:lnTo>
                  <a:pt x="595" y="360"/>
                </a:lnTo>
                <a:lnTo>
                  <a:pt x="594" y="362"/>
                </a:lnTo>
                <a:lnTo>
                  <a:pt x="593" y="364"/>
                </a:lnTo>
                <a:lnTo>
                  <a:pt x="589" y="369"/>
                </a:lnTo>
                <a:lnTo>
                  <a:pt x="588" y="370"/>
                </a:lnTo>
                <a:lnTo>
                  <a:pt x="588" y="371"/>
                </a:lnTo>
                <a:lnTo>
                  <a:pt x="587" y="372"/>
                </a:lnTo>
                <a:lnTo>
                  <a:pt x="587" y="373"/>
                </a:lnTo>
                <a:lnTo>
                  <a:pt x="587" y="374"/>
                </a:lnTo>
                <a:lnTo>
                  <a:pt x="587" y="375"/>
                </a:lnTo>
                <a:lnTo>
                  <a:pt x="587" y="376"/>
                </a:lnTo>
                <a:lnTo>
                  <a:pt x="588" y="378"/>
                </a:lnTo>
                <a:lnTo>
                  <a:pt x="588" y="379"/>
                </a:lnTo>
                <a:lnTo>
                  <a:pt x="589" y="380"/>
                </a:lnTo>
                <a:lnTo>
                  <a:pt x="589" y="381"/>
                </a:lnTo>
                <a:lnTo>
                  <a:pt x="591" y="383"/>
                </a:lnTo>
                <a:lnTo>
                  <a:pt x="592" y="385"/>
                </a:lnTo>
                <a:lnTo>
                  <a:pt x="593" y="386"/>
                </a:lnTo>
                <a:lnTo>
                  <a:pt x="593" y="387"/>
                </a:lnTo>
                <a:lnTo>
                  <a:pt x="594" y="388"/>
                </a:lnTo>
                <a:lnTo>
                  <a:pt x="594" y="388"/>
                </a:lnTo>
                <a:lnTo>
                  <a:pt x="594" y="389"/>
                </a:lnTo>
                <a:lnTo>
                  <a:pt x="594" y="390"/>
                </a:lnTo>
                <a:lnTo>
                  <a:pt x="593" y="391"/>
                </a:lnTo>
                <a:lnTo>
                  <a:pt x="593" y="391"/>
                </a:lnTo>
                <a:lnTo>
                  <a:pt x="592" y="392"/>
                </a:lnTo>
                <a:lnTo>
                  <a:pt x="592" y="392"/>
                </a:lnTo>
                <a:lnTo>
                  <a:pt x="590" y="394"/>
                </a:lnTo>
                <a:lnTo>
                  <a:pt x="587" y="396"/>
                </a:lnTo>
                <a:lnTo>
                  <a:pt x="585" y="397"/>
                </a:lnTo>
                <a:lnTo>
                  <a:pt x="584" y="398"/>
                </a:lnTo>
                <a:lnTo>
                  <a:pt x="583" y="400"/>
                </a:lnTo>
                <a:lnTo>
                  <a:pt x="582" y="401"/>
                </a:lnTo>
                <a:lnTo>
                  <a:pt x="581" y="403"/>
                </a:lnTo>
                <a:lnTo>
                  <a:pt x="580" y="404"/>
                </a:lnTo>
                <a:lnTo>
                  <a:pt x="579" y="406"/>
                </a:lnTo>
                <a:lnTo>
                  <a:pt x="579" y="407"/>
                </a:lnTo>
                <a:lnTo>
                  <a:pt x="578" y="409"/>
                </a:lnTo>
                <a:lnTo>
                  <a:pt x="578" y="410"/>
                </a:lnTo>
                <a:lnTo>
                  <a:pt x="577" y="412"/>
                </a:lnTo>
                <a:lnTo>
                  <a:pt x="577" y="413"/>
                </a:lnTo>
                <a:lnTo>
                  <a:pt x="577" y="414"/>
                </a:lnTo>
                <a:lnTo>
                  <a:pt x="577" y="415"/>
                </a:lnTo>
                <a:lnTo>
                  <a:pt x="577" y="416"/>
                </a:lnTo>
                <a:lnTo>
                  <a:pt x="577" y="417"/>
                </a:lnTo>
                <a:lnTo>
                  <a:pt x="578" y="418"/>
                </a:lnTo>
                <a:lnTo>
                  <a:pt x="578" y="419"/>
                </a:lnTo>
                <a:lnTo>
                  <a:pt x="578" y="419"/>
                </a:lnTo>
                <a:lnTo>
                  <a:pt x="579" y="420"/>
                </a:lnTo>
                <a:lnTo>
                  <a:pt x="580" y="421"/>
                </a:lnTo>
                <a:lnTo>
                  <a:pt x="582" y="422"/>
                </a:lnTo>
                <a:lnTo>
                  <a:pt x="585" y="425"/>
                </a:lnTo>
                <a:lnTo>
                  <a:pt x="586" y="426"/>
                </a:lnTo>
                <a:lnTo>
                  <a:pt x="587" y="427"/>
                </a:lnTo>
                <a:lnTo>
                  <a:pt x="588" y="427"/>
                </a:lnTo>
                <a:lnTo>
                  <a:pt x="588" y="428"/>
                </a:lnTo>
                <a:lnTo>
                  <a:pt x="589" y="429"/>
                </a:lnTo>
                <a:lnTo>
                  <a:pt x="589" y="430"/>
                </a:lnTo>
                <a:lnTo>
                  <a:pt x="590" y="431"/>
                </a:lnTo>
                <a:lnTo>
                  <a:pt x="590" y="432"/>
                </a:lnTo>
                <a:lnTo>
                  <a:pt x="590" y="433"/>
                </a:lnTo>
                <a:lnTo>
                  <a:pt x="590" y="435"/>
                </a:lnTo>
                <a:lnTo>
                  <a:pt x="590" y="437"/>
                </a:lnTo>
                <a:lnTo>
                  <a:pt x="590" y="438"/>
                </a:lnTo>
                <a:lnTo>
                  <a:pt x="590" y="439"/>
                </a:lnTo>
                <a:lnTo>
                  <a:pt x="589" y="440"/>
                </a:lnTo>
                <a:lnTo>
                  <a:pt x="589" y="441"/>
                </a:lnTo>
                <a:lnTo>
                  <a:pt x="588" y="442"/>
                </a:lnTo>
                <a:lnTo>
                  <a:pt x="586" y="443"/>
                </a:lnTo>
                <a:lnTo>
                  <a:pt x="584" y="444"/>
                </a:lnTo>
                <a:lnTo>
                  <a:pt x="583" y="445"/>
                </a:lnTo>
                <a:lnTo>
                  <a:pt x="580" y="446"/>
                </a:lnTo>
                <a:lnTo>
                  <a:pt x="579" y="447"/>
                </a:lnTo>
                <a:lnTo>
                  <a:pt x="578" y="448"/>
                </a:lnTo>
                <a:lnTo>
                  <a:pt x="577" y="448"/>
                </a:lnTo>
                <a:lnTo>
                  <a:pt x="577" y="449"/>
                </a:lnTo>
                <a:lnTo>
                  <a:pt x="576" y="450"/>
                </a:lnTo>
                <a:lnTo>
                  <a:pt x="576" y="450"/>
                </a:lnTo>
                <a:lnTo>
                  <a:pt x="575" y="452"/>
                </a:lnTo>
                <a:lnTo>
                  <a:pt x="575" y="453"/>
                </a:lnTo>
                <a:lnTo>
                  <a:pt x="575" y="454"/>
                </a:lnTo>
                <a:lnTo>
                  <a:pt x="575" y="455"/>
                </a:lnTo>
                <a:lnTo>
                  <a:pt x="575" y="456"/>
                </a:lnTo>
                <a:lnTo>
                  <a:pt x="576" y="459"/>
                </a:lnTo>
                <a:lnTo>
                  <a:pt x="576" y="461"/>
                </a:lnTo>
                <a:lnTo>
                  <a:pt x="577" y="462"/>
                </a:lnTo>
                <a:lnTo>
                  <a:pt x="577" y="463"/>
                </a:lnTo>
                <a:lnTo>
                  <a:pt x="577" y="464"/>
                </a:lnTo>
                <a:lnTo>
                  <a:pt x="577" y="464"/>
                </a:lnTo>
                <a:lnTo>
                  <a:pt x="576" y="465"/>
                </a:lnTo>
                <a:lnTo>
                  <a:pt x="576" y="466"/>
                </a:lnTo>
                <a:lnTo>
                  <a:pt x="575" y="467"/>
                </a:lnTo>
                <a:lnTo>
                  <a:pt x="574" y="468"/>
                </a:lnTo>
                <a:lnTo>
                  <a:pt x="574" y="469"/>
                </a:lnTo>
                <a:lnTo>
                  <a:pt x="573" y="469"/>
                </a:lnTo>
                <a:lnTo>
                  <a:pt x="571" y="470"/>
                </a:lnTo>
                <a:lnTo>
                  <a:pt x="570" y="470"/>
                </a:lnTo>
                <a:lnTo>
                  <a:pt x="569" y="471"/>
                </a:lnTo>
                <a:lnTo>
                  <a:pt x="568" y="471"/>
                </a:lnTo>
                <a:lnTo>
                  <a:pt x="567" y="471"/>
                </a:lnTo>
                <a:lnTo>
                  <a:pt x="567" y="472"/>
                </a:lnTo>
                <a:lnTo>
                  <a:pt x="567" y="472"/>
                </a:lnTo>
                <a:lnTo>
                  <a:pt x="567" y="472"/>
                </a:lnTo>
                <a:lnTo>
                  <a:pt x="567" y="473"/>
                </a:lnTo>
                <a:lnTo>
                  <a:pt x="567" y="474"/>
                </a:lnTo>
                <a:lnTo>
                  <a:pt x="567" y="475"/>
                </a:lnTo>
                <a:lnTo>
                  <a:pt x="568" y="476"/>
                </a:lnTo>
                <a:lnTo>
                  <a:pt x="569" y="477"/>
                </a:lnTo>
                <a:lnTo>
                  <a:pt x="571" y="479"/>
                </a:lnTo>
                <a:lnTo>
                  <a:pt x="572" y="480"/>
                </a:lnTo>
                <a:lnTo>
                  <a:pt x="576" y="484"/>
                </a:lnTo>
                <a:lnTo>
                  <a:pt x="578" y="485"/>
                </a:lnTo>
                <a:lnTo>
                  <a:pt x="578" y="486"/>
                </a:lnTo>
                <a:lnTo>
                  <a:pt x="579" y="487"/>
                </a:lnTo>
                <a:lnTo>
                  <a:pt x="580" y="488"/>
                </a:lnTo>
                <a:lnTo>
                  <a:pt x="580" y="489"/>
                </a:lnTo>
                <a:lnTo>
                  <a:pt x="581" y="490"/>
                </a:lnTo>
                <a:lnTo>
                  <a:pt x="581" y="491"/>
                </a:lnTo>
                <a:lnTo>
                  <a:pt x="580" y="491"/>
                </a:lnTo>
                <a:lnTo>
                  <a:pt x="580" y="492"/>
                </a:lnTo>
                <a:lnTo>
                  <a:pt x="580" y="493"/>
                </a:lnTo>
                <a:lnTo>
                  <a:pt x="579" y="494"/>
                </a:lnTo>
                <a:lnTo>
                  <a:pt x="578" y="495"/>
                </a:lnTo>
                <a:lnTo>
                  <a:pt x="577" y="495"/>
                </a:lnTo>
                <a:lnTo>
                  <a:pt x="575" y="498"/>
                </a:lnTo>
                <a:lnTo>
                  <a:pt x="574" y="499"/>
                </a:lnTo>
                <a:lnTo>
                  <a:pt x="573" y="499"/>
                </a:lnTo>
                <a:lnTo>
                  <a:pt x="573" y="500"/>
                </a:lnTo>
                <a:lnTo>
                  <a:pt x="572" y="501"/>
                </a:lnTo>
                <a:lnTo>
                  <a:pt x="571" y="504"/>
                </a:lnTo>
                <a:lnTo>
                  <a:pt x="571" y="505"/>
                </a:lnTo>
                <a:lnTo>
                  <a:pt x="570" y="506"/>
                </a:lnTo>
                <a:lnTo>
                  <a:pt x="569" y="507"/>
                </a:lnTo>
                <a:lnTo>
                  <a:pt x="568" y="508"/>
                </a:lnTo>
                <a:lnTo>
                  <a:pt x="568" y="509"/>
                </a:lnTo>
                <a:lnTo>
                  <a:pt x="567" y="509"/>
                </a:lnTo>
                <a:lnTo>
                  <a:pt x="566" y="510"/>
                </a:lnTo>
                <a:lnTo>
                  <a:pt x="565" y="511"/>
                </a:lnTo>
                <a:lnTo>
                  <a:pt x="565" y="511"/>
                </a:lnTo>
                <a:lnTo>
                  <a:pt x="564" y="511"/>
                </a:lnTo>
                <a:lnTo>
                  <a:pt x="563" y="512"/>
                </a:lnTo>
                <a:lnTo>
                  <a:pt x="560" y="512"/>
                </a:lnTo>
                <a:lnTo>
                  <a:pt x="557" y="513"/>
                </a:lnTo>
                <a:lnTo>
                  <a:pt x="553" y="514"/>
                </a:lnTo>
                <a:lnTo>
                  <a:pt x="548" y="514"/>
                </a:lnTo>
                <a:lnTo>
                  <a:pt x="545" y="514"/>
                </a:lnTo>
                <a:lnTo>
                  <a:pt x="543" y="515"/>
                </a:lnTo>
                <a:lnTo>
                  <a:pt x="541" y="516"/>
                </a:lnTo>
                <a:lnTo>
                  <a:pt x="540" y="516"/>
                </a:lnTo>
                <a:lnTo>
                  <a:pt x="539" y="517"/>
                </a:lnTo>
                <a:lnTo>
                  <a:pt x="538" y="518"/>
                </a:lnTo>
                <a:lnTo>
                  <a:pt x="537" y="518"/>
                </a:lnTo>
                <a:lnTo>
                  <a:pt x="536" y="520"/>
                </a:lnTo>
                <a:lnTo>
                  <a:pt x="535" y="521"/>
                </a:lnTo>
                <a:lnTo>
                  <a:pt x="535" y="522"/>
                </a:lnTo>
                <a:lnTo>
                  <a:pt x="534" y="523"/>
                </a:lnTo>
                <a:lnTo>
                  <a:pt x="535" y="524"/>
                </a:lnTo>
                <a:lnTo>
                  <a:pt x="535" y="527"/>
                </a:lnTo>
                <a:lnTo>
                  <a:pt x="535" y="528"/>
                </a:lnTo>
                <a:lnTo>
                  <a:pt x="535" y="528"/>
                </a:lnTo>
                <a:lnTo>
                  <a:pt x="534" y="529"/>
                </a:lnTo>
                <a:lnTo>
                  <a:pt x="534" y="530"/>
                </a:lnTo>
                <a:lnTo>
                  <a:pt x="533" y="530"/>
                </a:lnTo>
                <a:lnTo>
                  <a:pt x="533" y="531"/>
                </a:lnTo>
                <a:lnTo>
                  <a:pt x="532" y="532"/>
                </a:lnTo>
                <a:lnTo>
                  <a:pt x="528" y="534"/>
                </a:lnTo>
                <a:lnTo>
                  <a:pt x="527" y="535"/>
                </a:lnTo>
                <a:lnTo>
                  <a:pt x="526" y="535"/>
                </a:lnTo>
                <a:lnTo>
                  <a:pt x="524" y="535"/>
                </a:lnTo>
                <a:lnTo>
                  <a:pt x="521" y="536"/>
                </a:lnTo>
                <a:lnTo>
                  <a:pt x="516" y="537"/>
                </a:lnTo>
                <a:lnTo>
                  <a:pt x="513" y="538"/>
                </a:lnTo>
                <a:lnTo>
                  <a:pt x="512" y="538"/>
                </a:lnTo>
                <a:lnTo>
                  <a:pt x="511" y="538"/>
                </a:lnTo>
                <a:lnTo>
                  <a:pt x="507" y="537"/>
                </a:lnTo>
                <a:lnTo>
                  <a:pt x="504" y="537"/>
                </a:lnTo>
                <a:lnTo>
                  <a:pt x="503" y="536"/>
                </a:lnTo>
                <a:lnTo>
                  <a:pt x="500" y="536"/>
                </a:lnTo>
                <a:lnTo>
                  <a:pt x="498" y="535"/>
                </a:lnTo>
                <a:lnTo>
                  <a:pt x="495" y="535"/>
                </a:lnTo>
                <a:lnTo>
                  <a:pt x="494" y="535"/>
                </a:lnTo>
                <a:lnTo>
                  <a:pt x="493" y="535"/>
                </a:lnTo>
                <a:lnTo>
                  <a:pt x="492" y="535"/>
                </a:lnTo>
                <a:lnTo>
                  <a:pt x="491" y="535"/>
                </a:lnTo>
                <a:lnTo>
                  <a:pt x="490" y="536"/>
                </a:lnTo>
                <a:lnTo>
                  <a:pt x="488" y="537"/>
                </a:lnTo>
                <a:lnTo>
                  <a:pt x="487" y="538"/>
                </a:lnTo>
                <a:lnTo>
                  <a:pt x="485" y="540"/>
                </a:lnTo>
                <a:lnTo>
                  <a:pt x="483" y="540"/>
                </a:lnTo>
                <a:lnTo>
                  <a:pt x="481" y="541"/>
                </a:lnTo>
                <a:lnTo>
                  <a:pt x="479" y="541"/>
                </a:lnTo>
                <a:lnTo>
                  <a:pt x="477" y="541"/>
                </a:lnTo>
                <a:lnTo>
                  <a:pt x="476" y="541"/>
                </a:lnTo>
                <a:lnTo>
                  <a:pt x="475" y="541"/>
                </a:lnTo>
                <a:lnTo>
                  <a:pt x="474" y="541"/>
                </a:lnTo>
                <a:lnTo>
                  <a:pt x="472" y="540"/>
                </a:lnTo>
                <a:lnTo>
                  <a:pt x="471" y="540"/>
                </a:lnTo>
                <a:lnTo>
                  <a:pt x="470" y="539"/>
                </a:lnTo>
                <a:lnTo>
                  <a:pt x="466" y="537"/>
                </a:lnTo>
                <a:lnTo>
                  <a:pt x="465" y="536"/>
                </a:lnTo>
                <a:lnTo>
                  <a:pt x="464" y="535"/>
                </a:lnTo>
                <a:lnTo>
                  <a:pt x="464" y="534"/>
                </a:lnTo>
                <a:lnTo>
                  <a:pt x="462" y="532"/>
                </a:lnTo>
                <a:lnTo>
                  <a:pt x="461" y="531"/>
                </a:lnTo>
                <a:lnTo>
                  <a:pt x="460" y="530"/>
                </a:lnTo>
                <a:lnTo>
                  <a:pt x="460" y="529"/>
                </a:lnTo>
                <a:lnTo>
                  <a:pt x="459" y="529"/>
                </a:lnTo>
                <a:lnTo>
                  <a:pt x="459" y="529"/>
                </a:lnTo>
                <a:lnTo>
                  <a:pt x="458" y="529"/>
                </a:lnTo>
                <a:lnTo>
                  <a:pt x="457" y="529"/>
                </a:lnTo>
                <a:lnTo>
                  <a:pt x="456" y="529"/>
                </a:lnTo>
                <a:lnTo>
                  <a:pt x="455" y="529"/>
                </a:lnTo>
                <a:lnTo>
                  <a:pt x="453" y="530"/>
                </a:lnTo>
                <a:lnTo>
                  <a:pt x="451" y="531"/>
                </a:lnTo>
                <a:lnTo>
                  <a:pt x="450" y="531"/>
                </a:lnTo>
                <a:lnTo>
                  <a:pt x="449" y="532"/>
                </a:lnTo>
                <a:lnTo>
                  <a:pt x="449" y="532"/>
                </a:lnTo>
                <a:lnTo>
                  <a:pt x="448" y="533"/>
                </a:lnTo>
                <a:lnTo>
                  <a:pt x="445" y="536"/>
                </a:lnTo>
                <a:lnTo>
                  <a:pt x="444" y="537"/>
                </a:lnTo>
                <a:lnTo>
                  <a:pt x="443" y="538"/>
                </a:lnTo>
                <a:lnTo>
                  <a:pt x="442" y="539"/>
                </a:lnTo>
                <a:lnTo>
                  <a:pt x="441" y="539"/>
                </a:lnTo>
                <a:lnTo>
                  <a:pt x="440" y="540"/>
                </a:lnTo>
                <a:lnTo>
                  <a:pt x="440" y="540"/>
                </a:lnTo>
                <a:lnTo>
                  <a:pt x="439" y="540"/>
                </a:lnTo>
                <a:lnTo>
                  <a:pt x="438" y="540"/>
                </a:lnTo>
                <a:lnTo>
                  <a:pt x="437" y="541"/>
                </a:lnTo>
                <a:lnTo>
                  <a:pt x="436" y="540"/>
                </a:lnTo>
                <a:lnTo>
                  <a:pt x="433" y="540"/>
                </a:lnTo>
                <a:lnTo>
                  <a:pt x="432" y="540"/>
                </a:lnTo>
                <a:lnTo>
                  <a:pt x="431" y="540"/>
                </a:lnTo>
                <a:lnTo>
                  <a:pt x="430" y="540"/>
                </a:lnTo>
                <a:lnTo>
                  <a:pt x="430" y="540"/>
                </a:lnTo>
                <a:lnTo>
                  <a:pt x="429" y="540"/>
                </a:lnTo>
                <a:lnTo>
                  <a:pt x="429" y="541"/>
                </a:lnTo>
                <a:lnTo>
                  <a:pt x="428" y="541"/>
                </a:lnTo>
                <a:lnTo>
                  <a:pt x="427" y="542"/>
                </a:lnTo>
                <a:lnTo>
                  <a:pt x="427" y="543"/>
                </a:lnTo>
                <a:lnTo>
                  <a:pt x="426" y="544"/>
                </a:lnTo>
                <a:lnTo>
                  <a:pt x="425" y="546"/>
                </a:lnTo>
                <a:lnTo>
                  <a:pt x="424" y="550"/>
                </a:lnTo>
                <a:lnTo>
                  <a:pt x="423" y="551"/>
                </a:lnTo>
                <a:lnTo>
                  <a:pt x="423" y="552"/>
                </a:lnTo>
                <a:lnTo>
                  <a:pt x="422" y="553"/>
                </a:lnTo>
                <a:lnTo>
                  <a:pt x="421" y="554"/>
                </a:lnTo>
                <a:lnTo>
                  <a:pt x="421" y="554"/>
                </a:lnTo>
                <a:lnTo>
                  <a:pt x="420" y="554"/>
                </a:lnTo>
                <a:lnTo>
                  <a:pt x="419" y="555"/>
                </a:lnTo>
                <a:lnTo>
                  <a:pt x="418" y="555"/>
                </a:lnTo>
                <a:lnTo>
                  <a:pt x="416" y="555"/>
                </a:lnTo>
                <a:lnTo>
                  <a:pt x="413" y="555"/>
                </a:lnTo>
                <a:lnTo>
                  <a:pt x="412" y="555"/>
                </a:lnTo>
                <a:lnTo>
                  <a:pt x="409" y="555"/>
                </a:lnTo>
                <a:lnTo>
                  <a:pt x="406" y="556"/>
                </a:lnTo>
                <a:lnTo>
                  <a:pt x="404" y="557"/>
                </a:lnTo>
                <a:lnTo>
                  <a:pt x="400" y="558"/>
                </a:lnTo>
                <a:lnTo>
                  <a:pt x="398" y="559"/>
                </a:lnTo>
                <a:lnTo>
                  <a:pt x="396" y="560"/>
                </a:lnTo>
                <a:lnTo>
                  <a:pt x="394" y="561"/>
                </a:lnTo>
                <a:lnTo>
                  <a:pt x="394" y="562"/>
                </a:lnTo>
                <a:lnTo>
                  <a:pt x="393" y="563"/>
                </a:lnTo>
                <a:lnTo>
                  <a:pt x="392" y="564"/>
                </a:lnTo>
                <a:lnTo>
                  <a:pt x="390" y="566"/>
                </a:lnTo>
                <a:lnTo>
                  <a:pt x="389" y="568"/>
                </a:lnTo>
                <a:lnTo>
                  <a:pt x="387" y="571"/>
                </a:lnTo>
                <a:lnTo>
                  <a:pt x="385" y="572"/>
                </a:lnTo>
                <a:lnTo>
                  <a:pt x="383" y="573"/>
                </a:lnTo>
                <a:lnTo>
                  <a:pt x="382" y="574"/>
                </a:lnTo>
                <a:lnTo>
                  <a:pt x="381" y="575"/>
                </a:lnTo>
                <a:lnTo>
                  <a:pt x="377" y="577"/>
                </a:lnTo>
                <a:lnTo>
                  <a:pt x="376" y="578"/>
                </a:lnTo>
                <a:lnTo>
                  <a:pt x="375" y="579"/>
                </a:lnTo>
                <a:lnTo>
                  <a:pt x="374" y="579"/>
                </a:lnTo>
                <a:lnTo>
                  <a:pt x="372" y="581"/>
                </a:lnTo>
                <a:lnTo>
                  <a:pt x="370" y="583"/>
                </a:lnTo>
                <a:lnTo>
                  <a:pt x="368" y="585"/>
                </a:lnTo>
                <a:lnTo>
                  <a:pt x="367" y="586"/>
                </a:lnTo>
                <a:lnTo>
                  <a:pt x="366" y="588"/>
                </a:lnTo>
                <a:lnTo>
                  <a:pt x="364" y="591"/>
                </a:lnTo>
                <a:lnTo>
                  <a:pt x="363" y="592"/>
                </a:lnTo>
                <a:lnTo>
                  <a:pt x="362" y="593"/>
                </a:lnTo>
                <a:lnTo>
                  <a:pt x="361" y="593"/>
                </a:lnTo>
                <a:lnTo>
                  <a:pt x="361" y="593"/>
                </a:lnTo>
                <a:lnTo>
                  <a:pt x="360" y="593"/>
                </a:lnTo>
                <a:lnTo>
                  <a:pt x="359" y="593"/>
                </a:lnTo>
                <a:lnTo>
                  <a:pt x="358" y="593"/>
                </a:lnTo>
                <a:lnTo>
                  <a:pt x="358" y="593"/>
                </a:lnTo>
                <a:lnTo>
                  <a:pt x="357" y="592"/>
                </a:lnTo>
                <a:lnTo>
                  <a:pt x="354" y="590"/>
                </a:lnTo>
                <a:lnTo>
                  <a:pt x="352" y="589"/>
                </a:lnTo>
                <a:lnTo>
                  <a:pt x="351" y="588"/>
                </a:lnTo>
                <a:lnTo>
                  <a:pt x="349" y="588"/>
                </a:lnTo>
                <a:lnTo>
                  <a:pt x="348" y="587"/>
                </a:lnTo>
                <a:lnTo>
                  <a:pt x="346" y="587"/>
                </a:lnTo>
                <a:lnTo>
                  <a:pt x="345" y="587"/>
                </a:lnTo>
                <a:lnTo>
                  <a:pt x="343" y="587"/>
                </a:lnTo>
                <a:lnTo>
                  <a:pt x="338" y="588"/>
                </a:lnTo>
                <a:lnTo>
                  <a:pt x="336" y="588"/>
                </a:lnTo>
                <a:lnTo>
                  <a:pt x="335" y="588"/>
                </a:lnTo>
                <a:lnTo>
                  <a:pt x="335" y="589"/>
                </a:lnTo>
                <a:lnTo>
                  <a:pt x="334" y="589"/>
                </a:lnTo>
                <a:lnTo>
                  <a:pt x="333" y="589"/>
                </a:lnTo>
                <a:lnTo>
                  <a:pt x="333" y="590"/>
                </a:lnTo>
                <a:lnTo>
                  <a:pt x="332" y="591"/>
                </a:lnTo>
                <a:lnTo>
                  <a:pt x="330" y="594"/>
                </a:lnTo>
                <a:lnTo>
                  <a:pt x="328" y="596"/>
                </a:lnTo>
                <a:lnTo>
                  <a:pt x="327" y="597"/>
                </a:lnTo>
                <a:lnTo>
                  <a:pt x="326" y="598"/>
                </a:lnTo>
                <a:lnTo>
                  <a:pt x="325" y="599"/>
                </a:lnTo>
                <a:lnTo>
                  <a:pt x="325" y="600"/>
                </a:lnTo>
                <a:lnTo>
                  <a:pt x="324" y="600"/>
                </a:lnTo>
                <a:lnTo>
                  <a:pt x="323" y="601"/>
                </a:lnTo>
                <a:lnTo>
                  <a:pt x="322" y="601"/>
                </a:lnTo>
                <a:lnTo>
                  <a:pt x="322" y="601"/>
                </a:lnTo>
                <a:lnTo>
                  <a:pt x="320" y="601"/>
                </a:lnTo>
                <a:lnTo>
                  <a:pt x="319" y="600"/>
                </a:lnTo>
                <a:lnTo>
                  <a:pt x="317" y="600"/>
                </a:lnTo>
                <a:lnTo>
                  <a:pt x="316" y="600"/>
                </a:lnTo>
                <a:lnTo>
                  <a:pt x="315" y="599"/>
                </a:lnTo>
                <a:lnTo>
                  <a:pt x="314" y="599"/>
                </a:lnTo>
                <a:lnTo>
                  <a:pt x="312" y="597"/>
                </a:lnTo>
                <a:lnTo>
                  <a:pt x="311" y="596"/>
                </a:lnTo>
                <a:lnTo>
                  <a:pt x="310" y="595"/>
                </a:lnTo>
                <a:lnTo>
                  <a:pt x="309" y="595"/>
                </a:lnTo>
                <a:lnTo>
                  <a:pt x="308" y="595"/>
                </a:lnTo>
                <a:lnTo>
                  <a:pt x="307" y="595"/>
                </a:lnTo>
                <a:lnTo>
                  <a:pt x="305" y="595"/>
                </a:lnTo>
                <a:lnTo>
                  <a:pt x="304" y="595"/>
                </a:lnTo>
                <a:lnTo>
                  <a:pt x="302" y="595"/>
                </a:lnTo>
                <a:lnTo>
                  <a:pt x="301" y="596"/>
                </a:lnTo>
                <a:lnTo>
                  <a:pt x="300" y="596"/>
                </a:lnTo>
                <a:lnTo>
                  <a:pt x="299" y="597"/>
                </a:lnTo>
                <a:lnTo>
                  <a:pt x="299" y="597"/>
                </a:lnTo>
                <a:lnTo>
                  <a:pt x="299" y="598"/>
                </a:lnTo>
                <a:lnTo>
                  <a:pt x="298" y="598"/>
                </a:lnTo>
                <a:lnTo>
                  <a:pt x="298" y="598"/>
                </a:lnTo>
                <a:lnTo>
                  <a:pt x="298" y="598"/>
                </a:lnTo>
                <a:lnTo>
                  <a:pt x="297" y="597"/>
                </a:lnTo>
                <a:lnTo>
                  <a:pt x="297" y="596"/>
                </a:lnTo>
                <a:lnTo>
                  <a:pt x="295" y="593"/>
                </a:lnTo>
                <a:lnTo>
                  <a:pt x="295" y="592"/>
                </a:lnTo>
                <a:lnTo>
                  <a:pt x="294" y="591"/>
                </a:lnTo>
                <a:lnTo>
                  <a:pt x="293" y="590"/>
                </a:lnTo>
                <a:lnTo>
                  <a:pt x="293" y="589"/>
                </a:lnTo>
                <a:lnTo>
                  <a:pt x="292" y="588"/>
                </a:lnTo>
                <a:lnTo>
                  <a:pt x="291" y="587"/>
                </a:lnTo>
                <a:lnTo>
                  <a:pt x="288" y="585"/>
                </a:lnTo>
                <a:lnTo>
                  <a:pt x="287" y="584"/>
                </a:lnTo>
                <a:lnTo>
                  <a:pt x="285" y="584"/>
                </a:lnTo>
                <a:lnTo>
                  <a:pt x="283" y="582"/>
                </a:lnTo>
                <a:lnTo>
                  <a:pt x="280" y="581"/>
                </a:lnTo>
                <a:lnTo>
                  <a:pt x="278" y="580"/>
                </a:lnTo>
                <a:lnTo>
                  <a:pt x="276" y="579"/>
                </a:lnTo>
                <a:lnTo>
                  <a:pt x="275" y="578"/>
                </a:lnTo>
                <a:lnTo>
                  <a:pt x="274" y="577"/>
                </a:lnTo>
                <a:lnTo>
                  <a:pt x="273" y="576"/>
                </a:lnTo>
                <a:lnTo>
                  <a:pt x="272" y="575"/>
                </a:lnTo>
                <a:lnTo>
                  <a:pt x="271" y="572"/>
                </a:lnTo>
                <a:lnTo>
                  <a:pt x="270" y="571"/>
                </a:lnTo>
                <a:lnTo>
                  <a:pt x="269" y="570"/>
                </a:lnTo>
                <a:lnTo>
                  <a:pt x="268" y="569"/>
                </a:lnTo>
                <a:lnTo>
                  <a:pt x="268" y="569"/>
                </a:lnTo>
                <a:lnTo>
                  <a:pt x="267" y="569"/>
                </a:lnTo>
                <a:lnTo>
                  <a:pt x="266" y="568"/>
                </a:lnTo>
                <a:lnTo>
                  <a:pt x="265" y="568"/>
                </a:lnTo>
                <a:lnTo>
                  <a:pt x="264" y="568"/>
                </a:lnTo>
                <a:lnTo>
                  <a:pt x="261" y="568"/>
                </a:lnTo>
                <a:lnTo>
                  <a:pt x="261" y="568"/>
                </a:lnTo>
                <a:lnTo>
                  <a:pt x="260" y="567"/>
                </a:lnTo>
                <a:lnTo>
                  <a:pt x="259" y="567"/>
                </a:lnTo>
                <a:lnTo>
                  <a:pt x="259" y="567"/>
                </a:lnTo>
                <a:lnTo>
                  <a:pt x="259" y="566"/>
                </a:lnTo>
                <a:lnTo>
                  <a:pt x="259" y="565"/>
                </a:lnTo>
                <a:lnTo>
                  <a:pt x="259" y="565"/>
                </a:lnTo>
                <a:lnTo>
                  <a:pt x="259" y="564"/>
                </a:lnTo>
                <a:lnTo>
                  <a:pt x="259" y="563"/>
                </a:lnTo>
                <a:lnTo>
                  <a:pt x="259" y="563"/>
                </a:lnTo>
                <a:lnTo>
                  <a:pt x="260" y="561"/>
                </a:lnTo>
                <a:lnTo>
                  <a:pt x="261" y="560"/>
                </a:lnTo>
                <a:lnTo>
                  <a:pt x="262" y="558"/>
                </a:lnTo>
                <a:lnTo>
                  <a:pt x="264" y="555"/>
                </a:lnTo>
                <a:lnTo>
                  <a:pt x="265" y="555"/>
                </a:lnTo>
                <a:lnTo>
                  <a:pt x="267" y="553"/>
                </a:lnTo>
                <a:lnTo>
                  <a:pt x="270" y="549"/>
                </a:lnTo>
                <a:lnTo>
                  <a:pt x="271" y="548"/>
                </a:lnTo>
                <a:lnTo>
                  <a:pt x="272" y="547"/>
                </a:lnTo>
                <a:lnTo>
                  <a:pt x="272" y="546"/>
                </a:lnTo>
                <a:lnTo>
                  <a:pt x="273" y="545"/>
                </a:lnTo>
                <a:lnTo>
                  <a:pt x="274" y="541"/>
                </a:lnTo>
                <a:lnTo>
                  <a:pt x="275" y="540"/>
                </a:lnTo>
                <a:lnTo>
                  <a:pt x="275" y="539"/>
                </a:lnTo>
                <a:lnTo>
                  <a:pt x="277" y="535"/>
                </a:lnTo>
                <a:lnTo>
                  <a:pt x="278" y="534"/>
                </a:lnTo>
                <a:lnTo>
                  <a:pt x="279" y="533"/>
                </a:lnTo>
                <a:lnTo>
                  <a:pt x="279" y="532"/>
                </a:lnTo>
                <a:lnTo>
                  <a:pt x="279" y="531"/>
                </a:lnTo>
                <a:lnTo>
                  <a:pt x="280" y="528"/>
                </a:lnTo>
                <a:lnTo>
                  <a:pt x="280" y="527"/>
                </a:lnTo>
                <a:lnTo>
                  <a:pt x="281" y="525"/>
                </a:lnTo>
                <a:lnTo>
                  <a:pt x="282" y="524"/>
                </a:lnTo>
                <a:lnTo>
                  <a:pt x="283" y="522"/>
                </a:lnTo>
                <a:lnTo>
                  <a:pt x="284" y="519"/>
                </a:lnTo>
                <a:lnTo>
                  <a:pt x="285" y="518"/>
                </a:lnTo>
                <a:lnTo>
                  <a:pt x="286" y="518"/>
                </a:lnTo>
                <a:lnTo>
                  <a:pt x="286" y="517"/>
                </a:lnTo>
                <a:lnTo>
                  <a:pt x="287" y="517"/>
                </a:lnTo>
                <a:lnTo>
                  <a:pt x="288" y="517"/>
                </a:lnTo>
                <a:lnTo>
                  <a:pt x="289" y="516"/>
                </a:lnTo>
                <a:lnTo>
                  <a:pt x="292" y="516"/>
                </a:lnTo>
                <a:lnTo>
                  <a:pt x="295" y="515"/>
                </a:lnTo>
                <a:lnTo>
                  <a:pt x="296" y="514"/>
                </a:lnTo>
                <a:lnTo>
                  <a:pt x="298" y="514"/>
                </a:lnTo>
                <a:lnTo>
                  <a:pt x="298" y="513"/>
                </a:lnTo>
                <a:lnTo>
                  <a:pt x="299" y="513"/>
                </a:lnTo>
                <a:lnTo>
                  <a:pt x="300" y="512"/>
                </a:lnTo>
                <a:lnTo>
                  <a:pt x="300" y="512"/>
                </a:lnTo>
                <a:lnTo>
                  <a:pt x="301" y="510"/>
                </a:lnTo>
                <a:lnTo>
                  <a:pt x="301" y="508"/>
                </a:lnTo>
                <a:lnTo>
                  <a:pt x="302" y="507"/>
                </a:lnTo>
                <a:lnTo>
                  <a:pt x="302" y="506"/>
                </a:lnTo>
                <a:lnTo>
                  <a:pt x="302" y="505"/>
                </a:lnTo>
                <a:lnTo>
                  <a:pt x="301" y="504"/>
                </a:lnTo>
                <a:lnTo>
                  <a:pt x="301" y="503"/>
                </a:lnTo>
                <a:lnTo>
                  <a:pt x="300" y="502"/>
                </a:lnTo>
                <a:lnTo>
                  <a:pt x="297" y="498"/>
                </a:lnTo>
                <a:lnTo>
                  <a:pt x="296" y="497"/>
                </a:lnTo>
                <a:lnTo>
                  <a:pt x="296" y="496"/>
                </a:lnTo>
                <a:lnTo>
                  <a:pt x="294" y="496"/>
                </a:lnTo>
                <a:lnTo>
                  <a:pt x="292" y="494"/>
                </a:lnTo>
                <a:lnTo>
                  <a:pt x="290" y="493"/>
                </a:lnTo>
                <a:lnTo>
                  <a:pt x="289" y="492"/>
                </a:lnTo>
                <a:lnTo>
                  <a:pt x="288" y="491"/>
                </a:lnTo>
                <a:lnTo>
                  <a:pt x="288" y="490"/>
                </a:lnTo>
                <a:lnTo>
                  <a:pt x="287" y="490"/>
                </a:lnTo>
                <a:lnTo>
                  <a:pt x="287" y="489"/>
                </a:lnTo>
                <a:lnTo>
                  <a:pt x="287" y="488"/>
                </a:lnTo>
                <a:lnTo>
                  <a:pt x="287" y="487"/>
                </a:lnTo>
                <a:lnTo>
                  <a:pt x="287" y="486"/>
                </a:lnTo>
                <a:lnTo>
                  <a:pt x="288" y="485"/>
                </a:lnTo>
                <a:lnTo>
                  <a:pt x="288" y="485"/>
                </a:lnTo>
                <a:lnTo>
                  <a:pt x="288" y="484"/>
                </a:lnTo>
                <a:lnTo>
                  <a:pt x="287" y="483"/>
                </a:lnTo>
                <a:lnTo>
                  <a:pt x="287" y="482"/>
                </a:lnTo>
                <a:lnTo>
                  <a:pt x="287" y="481"/>
                </a:lnTo>
                <a:lnTo>
                  <a:pt x="286" y="481"/>
                </a:lnTo>
                <a:lnTo>
                  <a:pt x="285" y="480"/>
                </a:lnTo>
                <a:lnTo>
                  <a:pt x="284" y="479"/>
                </a:lnTo>
                <a:lnTo>
                  <a:pt x="283" y="479"/>
                </a:lnTo>
                <a:lnTo>
                  <a:pt x="282" y="478"/>
                </a:lnTo>
                <a:lnTo>
                  <a:pt x="281" y="478"/>
                </a:lnTo>
                <a:lnTo>
                  <a:pt x="280" y="478"/>
                </a:lnTo>
                <a:lnTo>
                  <a:pt x="280" y="478"/>
                </a:lnTo>
                <a:lnTo>
                  <a:pt x="279" y="478"/>
                </a:lnTo>
                <a:lnTo>
                  <a:pt x="278" y="478"/>
                </a:lnTo>
                <a:lnTo>
                  <a:pt x="277" y="478"/>
                </a:lnTo>
                <a:lnTo>
                  <a:pt x="277" y="478"/>
                </a:lnTo>
                <a:lnTo>
                  <a:pt x="275" y="479"/>
                </a:lnTo>
                <a:lnTo>
                  <a:pt x="273" y="480"/>
                </a:lnTo>
                <a:lnTo>
                  <a:pt x="273" y="480"/>
                </a:lnTo>
                <a:lnTo>
                  <a:pt x="269" y="480"/>
                </a:lnTo>
                <a:lnTo>
                  <a:pt x="267" y="481"/>
                </a:lnTo>
                <a:lnTo>
                  <a:pt x="265" y="481"/>
                </a:lnTo>
                <a:lnTo>
                  <a:pt x="262" y="483"/>
                </a:lnTo>
                <a:lnTo>
                  <a:pt x="260" y="483"/>
                </a:lnTo>
                <a:lnTo>
                  <a:pt x="259" y="484"/>
                </a:lnTo>
                <a:lnTo>
                  <a:pt x="257" y="484"/>
                </a:lnTo>
                <a:lnTo>
                  <a:pt x="255" y="484"/>
                </a:lnTo>
                <a:lnTo>
                  <a:pt x="251" y="484"/>
                </a:lnTo>
                <a:lnTo>
                  <a:pt x="248" y="484"/>
                </a:lnTo>
                <a:lnTo>
                  <a:pt x="246" y="484"/>
                </a:lnTo>
                <a:lnTo>
                  <a:pt x="244" y="484"/>
                </a:lnTo>
                <a:lnTo>
                  <a:pt x="243" y="483"/>
                </a:lnTo>
                <a:lnTo>
                  <a:pt x="238" y="482"/>
                </a:lnTo>
                <a:lnTo>
                  <a:pt x="237" y="482"/>
                </a:lnTo>
                <a:lnTo>
                  <a:pt x="236" y="482"/>
                </a:lnTo>
                <a:lnTo>
                  <a:pt x="235" y="481"/>
                </a:lnTo>
                <a:lnTo>
                  <a:pt x="234" y="481"/>
                </a:lnTo>
                <a:lnTo>
                  <a:pt x="232" y="482"/>
                </a:lnTo>
                <a:lnTo>
                  <a:pt x="231" y="482"/>
                </a:lnTo>
                <a:lnTo>
                  <a:pt x="229" y="483"/>
                </a:lnTo>
                <a:lnTo>
                  <a:pt x="228" y="483"/>
                </a:lnTo>
                <a:lnTo>
                  <a:pt x="228" y="483"/>
                </a:lnTo>
                <a:lnTo>
                  <a:pt x="227" y="483"/>
                </a:lnTo>
                <a:lnTo>
                  <a:pt x="227" y="483"/>
                </a:lnTo>
                <a:lnTo>
                  <a:pt x="226" y="483"/>
                </a:lnTo>
                <a:lnTo>
                  <a:pt x="225" y="483"/>
                </a:lnTo>
                <a:lnTo>
                  <a:pt x="222" y="481"/>
                </a:lnTo>
                <a:lnTo>
                  <a:pt x="215" y="477"/>
                </a:lnTo>
                <a:lnTo>
                  <a:pt x="213" y="475"/>
                </a:lnTo>
                <a:lnTo>
                  <a:pt x="211" y="474"/>
                </a:lnTo>
                <a:lnTo>
                  <a:pt x="210" y="473"/>
                </a:lnTo>
                <a:lnTo>
                  <a:pt x="206" y="469"/>
                </a:lnTo>
                <a:lnTo>
                  <a:pt x="202" y="467"/>
                </a:lnTo>
                <a:lnTo>
                  <a:pt x="201" y="465"/>
                </a:lnTo>
                <a:lnTo>
                  <a:pt x="198" y="463"/>
                </a:lnTo>
                <a:lnTo>
                  <a:pt x="197" y="462"/>
                </a:lnTo>
                <a:lnTo>
                  <a:pt x="196" y="461"/>
                </a:lnTo>
                <a:lnTo>
                  <a:pt x="196" y="460"/>
                </a:lnTo>
                <a:lnTo>
                  <a:pt x="195" y="458"/>
                </a:lnTo>
                <a:lnTo>
                  <a:pt x="194" y="456"/>
                </a:lnTo>
                <a:lnTo>
                  <a:pt x="193" y="454"/>
                </a:lnTo>
                <a:lnTo>
                  <a:pt x="193" y="453"/>
                </a:lnTo>
                <a:lnTo>
                  <a:pt x="193" y="451"/>
                </a:lnTo>
                <a:lnTo>
                  <a:pt x="193" y="449"/>
                </a:lnTo>
                <a:lnTo>
                  <a:pt x="193" y="446"/>
                </a:lnTo>
                <a:lnTo>
                  <a:pt x="194" y="442"/>
                </a:lnTo>
                <a:lnTo>
                  <a:pt x="194" y="439"/>
                </a:lnTo>
                <a:lnTo>
                  <a:pt x="194" y="438"/>
                </a:lnTo>
                <a:lnTo>
                  <a:pt x="194" y="437"/>
                </a:lnTo>
                <a:lnTo>
                  <a:pt x="194" y="435"/>
                </a:lnTo>
                <a:lnTo>
                  <a:pt x="194" y="434"/>
                </a:lnTo>
                <a:lnTo>
                  <a:pt x="193" y="432"/>
                </a:lnTo>
                <a:lnTo>
                  <a:pt x="193" y="429"/>
                </a:lnTo>
                <a:lnTo>
                  <a:pt x="192" y="428"/>
                </a:lnTo>
                <a:lnTo>
                  <a:pt x="192" y="427"/>
                </a:lnTo>
                <a:lnTo>
                  <a:pt x="191" y="426"/>
                </a:lnTo>
                <a:lnTo>
                  <a:pt x="190" y="425"/>
                </a:lnTo>
                <a:lnTo>
                  <a:pt x="190" y="424"/>
                </a:lnTo>
                <a:lnTo>
                  <a:pt x="189" y="423"/>
                </a:lnTo>
                <a:lnTo>
                  <a:pt x="188" y="423"/>
                </a:lnTo>
                <a:lnTo>
                  <a:pt x="187" y="423"/>
                </a:lnTo>
                <a:lnTo>
                  <a:pt x="186" y="422"/>
                </a:lnTo>
                <a:lnTo>
                  <a:pt x="185" y="422"/>
                </a:lnTo>
                <a:lnTo>
                  <a:pt x="183" y="422"/>
                </a:lnTo>
                <a:lnTo>
                  <a:pt x="181" y="422"/>
                </a:lnTo>
                <a:lnTo>
                  <a:pt x="180" y="422"/>
                </a:lnTo>
                <a:lnTo>
                  <a:pt x="176" y="423"/>
                </a:lnTo>
                <a:lnTo>
                  <a:pt x="172" y="423"/>
                </a:lnTo>
                <a:lnTo>
                  <a:pt x="171" y="423"/>
                </a:lnTo>
                <a:lnTo>
                  <a:pt x="169" y="424"/>
                </a:lnTo>
                <a:lnTo>
                  <a:pt x="165" y="425"/>
                </a:lnTo>
                <a:lnTo>
                  <a:pt x="163" y="425"/>
                </a:lnTo>
                <a:lnTo>
                  <a:pt x="158" y="426"/>
                </a:lnTo>
                <a:lnTo>
                  <a:pt x="157" y="426"/>
                </a:lnTo>
                <a:lnTo>
                  <a:pt x="157" y="426"/>
                </a:lnTo>
                <a:lnTo>
                  <a:pt x="156" y="425"/>
                </a:lnTo>
                <a:lnTo>
                  <a:pt x="155" y="425"/>
                </a:lnTo>
                <a:lnTo>
                  <a:pt x="154" y="424"/>
                </a:lnTo>
                <a:lnTo>
                  <a:pt x="153" y="422"/>
                </a:lnTo>
                <a:lnTo>
                  <a:pt x="152" y="422"/>
                </a:lnTo>
                <a:lnTo>
                  <a:pt x="151" y="421"/>
                </a:lnTo>
                <a:lnTo>
                  <a:pt x="149" y="420"/>
                </a:lnTo>
                <a:lnTo>
                  <a:pt x="147" y="419"/>
                </a:lnTo>
                <a:lnTo>
                  <a:pt x="144" y="418"/>
                </a:lnTo>
                <a:lnTo>
                  <a:pt x="139" y="416"/>
                </a:lnTo>
                <a:lnTo>
                  <a:pt x="132" y="415"/>
                </a:lnTo>
                <a:lnTo>
                  <a:pt x="131" y="414"/>
                </a:lnTo>
                <a:lnTo>
                  <a:pt x="130" y="414"/>
                </a:lnTo>
                <a:lnTo>
                  <a:pt x="129" y="414"/>
                </a:lnTo>
                <a:lnTo>
                  <a:pt x="128" y="414"/>
                </a:lnTo>
                <a:lnTo>
                  <a:pt x="128" y="414"/>
                </a:lnTo>
                <a:lnTo>
                  <a:pt x="127" y="415"/>
                </a:lnTo>
                <a:lnTo>
                  <a:pt x="125" y="415"/>
                </a:lnTo>
                <a:lnTo>
                  <a:pt x="121" y="417"/>
                </a:lnTo>
                <a:lnTo>
                  <a:pt x="120" y="418"/>
                </a:lnTo>
                <a:lnTo>
                  <a:pt x="118" y="419"/>
                </a:lnTo>
                <a:lnTo>
                  <a:pt x="117" y="419"/>
                </a:lnTo>
                <a:lnTo>
                  <a:pt x="115" y="419"/>
                </a:lnTo>
                <a:lnTo>
                  <a:pt x="114" y="419"/>
                </a:lnTo>
                <a:lnTo>
                  <a:pt x="112" y="419"/>
                </a:lnTo>
                <a:lnTo>
                  <a:pt x="110" y="418"/>
                </a:lnTo>
                <a:lnTo>
                  <a:pt x="109" y="418"/>
                </a:lnTo>
                <a:lnTo>
                  <a:pt x="109" y="417"/>
                </a:lnTo>
                <a:lnTo>
                  <a:pt x="108" y="417"/>
                </a:lnTo>
                <a:lnTo>
                  <a:pt x="107" y="416"/>
                </a:lnTo>
                <a:lnTo>
                  <a:pt x="106" y="415"/>
                </a:lnTo>
                <a:lnTo>
                  <a:pt x="105" y="415"/>
                </a:lnTo>
                <a:lnTo>
                  <a:pt x="102" y="411"/>
                </a:lnTo>
                <a:lnTo>
                  <a:pt x="101" y="409"/>
                </a:lnTo>
                <a:lnTo>
                  <a:pt x="99" y="408"/>
                </a:lnTo>
                <a:lnTo>
                  <a:pt x="98" y="407"/>
                </a:lnTo>
                <a:lnTo>
                  <a:pt x="97" y="406"/>
                </a:lnTo>
                <a:lnTo>
                  <a:pt x="96" y="406"/>
                </a:lnTo>
                <a:lnTo>
                  <a:pt x="96" y="406"/>
                </a:lnTo>
                <a:lnTo>
                  <a:pt x="95" y="405"/>
                </a:lnTo>
                <a:lnTo>
                  <a:pt x="94" y="405"/>
                </a:lnTo>
                <a:lnTo>
                  <a:pt x="92" y="405"/>
                </a:lnTo>
                <a:lnTo>
                  <a:pt x="88" y="404"/>
                </a:lnTo>
                <a:lnTo>
                  <a:pt x="87" y="404"/>
                </a:lnTo>
                <a:lnTo>
                  <a:pt x="86" y="404"/>
                </a:lnTo>
                <a:lnTo>
                  <a:pt x="85" y="403"/>
                </a:lnTo>
                <a:lnTo>
                  <a:pt x="84" y="403"/>
                </a:lnTo>
                <a:lnTo>
                  <a:pt x="83" y="402"/>
                </a:lnTo>
                <a:lnTo>
                  <a:pt x="82" y="402"/>
                </a:lnTo>
                <a:lnTo>
                  <a:pt x="82" y="402"/>
                </a:lnTo>
                <a:lnTo>
                  <a:pt x="82" y="401"/>
                </a:lnTo>
                <a:lnTo>
                  <a:pt x="82" y="401"/>
                </a:lnTo>
                <a:lnTo>
                  <a:pt x="83" y="401"/>
                </a:lnTo>
                <a:lnTo>
                  <a:pt x="84" y="400"/>
                </a:lnTo>
                <a:lnTo>
                  <a:pt x="85" y="399"/>
                </a:lnTo>
                <a:lnTo>
                  <a:pt x="86" y="399"/>
                </a:lnTo>
                <a:lnTo>
                  <a:pt x="86" y="398"/>
                </a:lnTo>
                <a:lnTo>
                  <a:pt x="87" y="397"/>
                </a:lnTo>
                <a:lnTo>
                  <a:pt x="87" y="397"/>
                </a:lnTo>
                <a:lnTo>
                  <a:pt x="87" y="396"/>
                </a:lnTo>
                <a:lnTo>
                  <a:pt x="88" y="394"/>
                </a:lnTo>
                <a:lnTo>
                  <a:pt x="88" y="393"/>
                </a:lnTo>
                <a:lnTo>
                  <a:pt x="88" y="393"/>
                </a:lnTo>
                <a:lnTo>
                  <a:pt x="88" y="392"/>
                </a:lnTo>
                <a:lnTo>
                  <a:pt x="87" y="391"/>
                </a:lnTo>
                <a:lnTo>
                  <a:pt x="87" y="390"/>
                </a:lnTo>
                <a:lnTo>
                  <a:pt x="86" y="390"/>
                </a:lnTo>
                <a:lnTo>
                  <a:pt x="86" y="389"/>
                </a:lnTo>
                <a:lnTo>
                  <a:pt x="85" y="389"/>
                </a:lnTo>
                <a:lnTo>
                  <a:pt x="84" y="388"/>
                </a:lnTo>
                <a:lnTo>
                  <a:pt x="82" y="387"/>
                </a:lnTo>
                <a:lnTo>
                  <a:pt x="80" y="387"/>
                </a:lnTo>
                <a:lnTo>
                  <a:pt x="75" y="385"/>
                </a:lnTo>
                <a:lnTo>
                  <a:pt x="74" y="384"/>
                </a:lnTo>
                <a:lnTo>
                  <a:pt x="72" y="384"/>
                </a:lnTo>
                <a:lnTo>
                  <a:pt x="70" y="383"/>
                </a:lnTo>
                <a:lnTo>
                  <a:pt x="68" y="381"/>
                </a:lnTo>
                <a:lnTo>
                  <a:pt x="66" y="380"/>
                </a:lnTo>
                <a:lnTo>
                  <a:pt x="63" y="377"/>
                </a:lnTo>
                <a:lnTo>
                  <a:pt x="62" y="376"/>
                </a:lnTo>
                <a:lnTo>
                  <a:pt x="61" y="376"/>
                </a:lnTo>
                <a:lnTo>
                  <a:pt x="60" y="375"/>
                </a:lnTo>
                <a:lnTo>
                  <a:pt x="59" y="375"/>
                </a:lnTo>
                <a:lnTo>
                  <a:pt x="58" y="375"/>
                </a:lnTo>
                <a:lnTo>
                  <a:pt x="57" y="375"/>
                </a:lnTo>
                <a:lnTo>
                  <a:pt x="56" y="375"/>
                </a:lnTo>
                <a:lnTo>
                  <a:pt x="54" y="375"/>
                </a:lnTo>
                <a:lnTo>
                  <a:pt x="53" y="376"/>
                </a:lnTo>
                <a:lnTo>
                  <a:pt x="51" y="376"/>
                </a:lnTo>
                <a:lnTo>
                  <a:pt x="49" y="377"/>
                </a:lnTo>
                <a:lnTo>
                  <a:pt x="44" y="380"/>
                </a:lnTo>
                <a:lnTo>
                  <a:pt x="42" y="380"/>
                </a:lnTo>
                <a:lnTo>
                  <a:pt x="41" y="381"/>
                </a:lnTo>
                <a:lnTo>
                  <a:pt x="40" y="381"/>
                </a:lnTo>
                <a:lnTo>
                  <a:pt x="39" y="381"/>
                </a:lnTo>
                <a:lnTo>
                  <a:pt x="38" y="381"/>
                </a:lnTo>
                <a:lnTo>
                  <a:pt x="36" y="380"/>
                </a:lnTo>
                <a:lnTo>
                  <a:pt x="36" y="380"/>
                </a:lnTo>
                <a:lnTo>
                  <a:pt x="35" y="380"/>
                </a:lnTo>
                <a:lnTo>
                  <a:pt x="33" y="378"/>
                </a:lnTo>
                <a:lnTo>
                  <a:pt x="30" y="376"/>
                </a:lnTo>
                <a:lnTo>
                  <a:pt x="27" y="373"/>
                </a:lnTo>
                <a:lnTo>
                  <a:pt x="25" y="371"/>
                </a:lnTo>
                <a:lnTo>
                  <a:pt x="22" y="368"/>
                </a:lnTo>
                <a:lnTo>
                  <a:pt x="21" y="367"/>
                </a:lnTo>
                <a:lnTo>
                  <a:pt x="16" y="362"/>
                </a:lnTo>
                <a:lnTo>
                  <a:pt x="15" y="361"/>
                </a:lnTo>
                <a:lnTo>
                  <a:pt x="15" y="360"/>
                </a:lnTo>
                <a:lnTo>
                  <a:pt x="12" y="356"/>
                </a:lnTo>
                <a:lnTo>
                  <a:pt x="9" y="352"/>
                </a:lnTo>
                <a:lnTo>
                  <a:pt x="8" y="350"/>
                </a:lnTo>
                <a:lnTo>
                  <a:pt x="8" y="349"/>
                </a:lnTo>
                <a:lnTo>
                  <a:pt x="7" y="348"/>
                </a:lnTo>
                <a:lnTo>
                  <a:pt x="7" y="347"/>
                </a:lnTo>
                <a:lnTo>
                  <a:pt x="7" y="346"/>
                </a:lnTo>
                <a:lnTo>
                  <a:pt x="7" y="345"/>
                </a:lnTo>
                <a:lnTo>
                  <a:pt x="7" y="344"/>
                </a:lnTo>
                <a:lnTo>
                  <a:pt x="7" y="343"/>
                </a:lnTo>
                <a:lnTo>
                  <a:pt x="8" y="342"/>
                </a:lnTo>
                <a:lnTo>
                  <a:pt x="9" y="341"/>
                </a:lnTo>
                <a:lnTo>
                  <a:pt x="10" y="339"/>
                </a:lnTo>
                <a:lnTo>
                  <a:pt x="11" y="337"/>
                </a:lnTo>
                <a:lnTo>
                  <a:pt x="13" y="335"/>
                </a:lnTo>
                <a:lnTo>
                  <a:pt x="13" y="334"/>
                </a:lnTo>
                <a:lnTo>
                  <a:pt x="14" y="333"/>
                </a:lnTo>
                <a:lnTo>
                  <a:pt x="14" y="333"/>
                </a:lnTo>
                <a:lnTo>
                  <a:pt x="14" y="332"/>
                </a:lnTo>
                <a:lnTo>
                  <a:pt x="14" y="332"/>
                </a:lnTo>
                <a:lnTo>
                  <a:pt x="13" y="331"/>
                </a:lnTo>
                <a:lnTo>
                  <a:pt x="12" y="329"/>
                </a:lnTo>
                <a:lnTo>
                  <a:pt x="11" y="328"/>
                </a:lnTo>
                <a:lnTo>
                  <a:pt x="11" y="327"/>
                </a:lnTo>
                <a:lnTo>
                  <a:pt x="10" y="326"/>
                </a:lnTo>
                <a:lnTo>
                  <a:pt x="9" y="325"/>
                </a:lnTo>
                <a:lnTo>
                  <a:pt x="6" y="323"/>
                </a:lnTo>
                <a:lnTo>
                  <a:pt x="4" y="321"/>
                </a:lnTo>
                <a:lnTo>
                  <a:pt x="3" y="320"/>
                </a:lnTo>
                <a:lnTo>
                  <a:pt x="2" y="319"/>
                </a:lnTo>
                <a:lnTo>
                  <a:pt x="1" y="317"/>
                </a:lnTo>
                <a:lnTo>
                  <a:pt x="1" y="316"/>
                </a:lnTo>
                <a:lnTo>
                  <a:pt x="1" y="316"/>
                </a:lnTo>
                <a:lnTo>
                  <a:pt x="0" y="314"/>
                </a:lnTo>
                <a:lnTo>
                  <a:pt x="0" y="313"/>
                </a:lnTo>
                <a:lnTo>
                  <a:pt x="0" y="312"/>
                </a:lnTo>
                <a:lnTo>
                  <a:pt x="0" y="310"/>
                </a:lnTo>
                <a:lnTo>
                  <a:pt x="1" y="308"/>
                </a:lnTo>
                <a:lnTo>
                  <a:pt x="1" y="307"/>
                </a:lnTo>
                <a:lnTo>
                  <a:pt x="2" y="303"/>
                </a:lnTo>
                <a:lnTo>
                  <a:pt x="3" y="301"/>
                </a:lnTo>
                <a:lnTo>
                  <a:pt x="4" y="299"/>
                </a:lnTo>
                <a:lnTo>
                  <a:pt x="5" y="295"/>
                </a:lnTo>
                <a:lnTo>
                  <a:pt x="6" y="290"/>
                </a:lnTo>
                <a:lnTo>
                  <a:pt x="6" y="289"/>
                </a:lnTo>
                <a:lnTo>
                  <a:pt x="6" y="289"/>
                </a:lnTo>
                <a:lnTo>
                  <a:pt x="6" y="288"/>
                </a:lnTo>
                <a:lnTo>
                  <a:pt x="5" y="287"/>
                </a:lnTo>
                <a:lnTo>
                  <a:pt x="5" y="286"/>
                </a:lnTo>
                <a:lnTo>
                  <a:pt x="5" y="285"/>
                </a:lnTo>
                <a:lnTo>
                  <a:pt x="6" y="284"/>
                </a:lnTo>
                <a:lnTo>
                  <a:pt x="6" y="283"/>
                </a:lnTo>
                <a:lnTo>
                  <a:pt x="7" y="279"/>
                </a:lnTo>
                <a:lnTo>
                  <a:pt x="9" y="275"/>
                </a:lnTo>
                <a:lnTo>
                  <a:pt x="11" y="270"/>
                </a:lnTo>
                <a:lnTo>
                  <a:pt x="11" y="268"/>
                </a:lnTo>
                <a:lnTo>
                  <a:pt x="12" y="266"/>
                </a:lnTo>
                <a:lnTo>
                  <a:pt x="12" y="265"/>
                </a:lnTo>
                <a:lnTo>
                  <a:pt x="13" y="263"/>
                </a:lnTo>
                <a:lnTo>
                  <a:pt x="13" y="260"/>
                </a:lnTo>
                <a:lnTo>
                  <a:pt x="13" y="259"/>
                </a:lnTo>
                <a:lnTo>
                  <a:pt x="13" y="255"/>
                </a:lnTo>
                <a:lnTo>
                  <a:pt x="13" y="254"/>
                </a:lnTo>
                <a:lnTo>
                  <a:pt x="13" y="252"/>
                </a:lnTo>
                <a:lnTo>
                  <a:pt x="14" y="248"/>
                </a:lnTo>
                <a:lnTo>
                  <a:pt x="14" y="247"/>
                </a:lnTo>
                <a:lnTo>
                  <a:pt x="14" y="245"/>
                </a:lnTo>
                <a:lnTo>
                  <a:pt x="13" y="242"/>
                </a:lnTo>
                <a:lnTo>
                  <a:pt x="13" y="241"/>
                </a:lnTo>
                <a:lnTo>
                  <a:pt x="13" y="240"/>
                </a:lnTo>
                <a:lnTo>
                  <a:pt x="12" y="238"/>
                </a:lnTo>
                <a:lnTo>
                  <a:pt x="12" y="237"/>
                </a:lnTo>
                <a:lnTo>
                  <a:pt x="11" y="235"/>
                </a:lnTo>
                <a:lnTo>
                  <a:pt x="11" y="234"/>
                </a:lnTo>
                <a:lnTo>
                  <a:pt x="8" y="230"/>
                </a:lnTo>
                <a:lnTo>
                  <a:pt x="7" y="229"/>
                </a:lnTo>
                <a:lnTo>
                  <a:pt x="7" y="228"/>
                </a:lnTo>
                <a:lnTo>
                  <a:pt x="7" y="227"/>
                </a:lnTo>
                <a:lnTo>
                  <a:pt x="7" y="227"/>
                </a:lnTo>
                <a:lnTo>
                  <a:pt x="7" y="226"/>
                </a:lnTo>
                <a:lnTo>
                  <a:pt x="7" y="225"/>
                </a:lnTo>
                <a:lnTo>
                  <a:pt x="7" y="225"/>
                </a:lnTo>
                <a:lnTo>
                  <a:pt x="8" y="225"/>
                </a:lnTo>
                <a:lnTo>
                  <a:pt x="8" y="224"/>
                </a:lnTo>
                <a:lnTo>
                  <a:pt x="9" y="223"/>
                </a:lnTo>
                <a:lnTo>
                  <a:pt x="10" y="223"/>
                </a:lnTo>
                <a:lnTo>
                  <a:pt x="11" y="222"/>
                </a:lnTo>
                <a:lnTo>
                  <a:pt x="13" y="222"/>
                </a:lnTo>
                <a:lnTo>
                  <a:pt x="14" y="221"/>
                </a:lnTo>
                <a:lnTo>
                  <a:pt x="15" y="221"/>
                </a:lnTo>
                <a:lnTo>
                  <a:pt x="16" y="220"/>
                </a:lnTo>
                <a:lnTo>
                  <a:pt x="16" y="219"/>
                </a:lnTo>
                <a:lnTo>
                  <a:pt x="17" y="218"/>
                </a:lnTo>
                <a:lnTo>
                  <a:pt x="17" y="217"/>
                </a:lnTo>
                <a:lnTo>
                  <a:pt x="17" y="217"/>
                </a:lnTo>
                <a:lnTo>
                  <a:pt x="17" y="216"/>
                </a:lnTo>
                <a:lnTo>
                  <a:pt x="17" y="215"/>
                </a:lnTo>
                <a:lnTo>
                  <a:pt x="17" y="213"/>
                </a:lnTo>
                <a:lnTo>
                  <a:pt x="17" y="212"/>
                </a:lnTo>
                <a:lnTo>
                  <a:pt x="16" y="206"/>
                </a:lnTo>
                <a:lnTo>
                  <a:pt x="16" y="205"/>
                </a:lnTo>
                <a:lnTo>
                  <a:pt x="16" y="205"/>
                </a:lnTo>
                <a:lnTo>
                  <a:pt x="16" y="204"/>
                </a:lnTo>
                <a:lnTo>
                  <a:pt x="18" y="201"/>
                </a:lnTo>
                <a:lnTo>
                  <a:pt x="18" y="200"/>
                </a:lnTo>
                <a:lnTo>
                  <a:pt x="19" y="198"/>
                </a:lnTo>
                <a:lnTo>
                  <a:pt x="19" y="194"/>
                </a:lnTo>
                <a:lnTo>
                  <a:pt x="20" y="193"/>
                </a:lnTo>
                <a:lnTo>
                  <a:pt x="20" y="192"/>
                </a:lnTo>
                <a:lnTo>
                  <a:pt x="20" y="191"/>
                </a:lnTo>
                <a:lnTo>
                  <a:pt x="21" y="190"/>
                </a:lnTo>
                <a:lnTo>
                  <a:pt x="21" y="189"/>
                </a:lnTo>
                <a:lnTo>
                  <a:pt x="22" y="188"/>
                </a:lnTo>
                <a:lnTo>
                  <a:pt x="22" y="188"/>
                </a:lnTo>
                <a:lnTo>
                  <a:pt x="23" y="188"/>
                </a:lnTo>
                <a:lnTo>
                  <a:pt x="23" y="187"/>
                </a:lnTo>
                <a:lnTo>
                  <a:pt x="25" y="187"/>
                </a:lnTo>
                <a:lnTo>
                  <a:pt x="31" y="185"/>
                </a:lnTo>
                <a:lnTo>
                  <a:pt x="33" y="185"/>
                </a:lnTo>
                <a:lnTo>
                  <a:pt x="34" y="184"/>
                </a:lnTo>
                <a:lnTo>
                  <a:pt x="35" y="184"/>
                </a:lnTo>
                <a:lnTo>
                  <a:pt x="36" y="183"/>
                </a:lnTo>
                <a:lnTo>
                  <a:pt x="36" y="183"/>
                </a:lnTo>
                <a:lnTo>
                  <a:pt x="37" y="182"/>
                </a:lnTo>
                <a:lnTo>
                  <a:pt x="37" y="182"/>
                </a:lnTo>
                <a:lnTo>
                  <a:pt x="37" y="181"/>
                </a:lnTo>
                <a:lnTo>
                  <a:pt x="37" y="181"/>
                </a:lnTo>
                <a:lnTo>
                  <a:pt x="37" y="180"/>
                </a:lnTo>
                <a:lnTo>
                  <a:pt x="37" y="179"/>
                </a:lnTo>
                <a:lnTo>
                  <a:pt x="36" y="176"/>
                </a:lnTo>
                <a:lnTo>
                  <a:pt x="36" y="175"/>
                </a:lnTo>
                <a:lnTo>
                  <a:pt x="36" y="174"/>
                </a:lnTo>
                <a:lnTo>
                  <a:pt x="36" y="173"/>
                </a:lnTo>
                <a:lnTo>
                  <a:pt x="36" y="173"/>
                </a:lnTo>
                <a:lnTo>
                  <a:pt x="37" y="172"/>
                </a:lnTo>
                <a:lnTo>
                  <a:pt x="37" y="171"/>
                </a:lnTo>
                <a:lnTo>
                  <a:pt x="38" y="171"/>
                </a:lnTo>
                <a:lnTo>
                  <a:pt x="39" y="170"/>
                </a:lnTo>
                <a:lnTo>
                  <a:pt x="39" y="170"/>
                </a:lnTo>
                <a:lnTo>
                  <a:pt x="40" y="170"/>
                </a:lnTo>
                <a:lnTo>
                  <a:pt x="41" y="169"/>
                </a:lnTo>
                <a:lnTo>
                  <a:pt x="42" y="169"/>
                </a:lnTo>
                <a:lnTo>
                  <a:pt x="43" y="169"/>
                </a:lnTo>
                <a:lnTo>
                  <a:pt x="45" y="169"/>
                </a:lnTo>
                <a:lnTo>
                  <a:pt x="46" y="169"/>
                </a:lnTo>
                <a:lnTo>
                  <a:pt x="51" y="171"/>
                </a:lnTo>
                <a:lnTo>
                  <a:pt x="53" y="171"/>
                </a:lnTo>
                <a:lnTo>
                  <a:pt x="55" y="171"/>
                </a:lnTo>
                <a:lnTo>
                  <a:pt x="56" y="172"/>
                </a:lnTo>
                <a:lnTo>
                  <a:pt x="60" y="172"/>
                </a:lnTo>
                <a:lnTo>
                  <a:pt x="62" y="172"/>
                </a:lnTo>
                <a:lnTo>
                  <a:pt x="68" y="173"/>
                </a:lnTo>
                <a:lnTo>
                  <a:pt x="69" y="173"/>
                </a:lnTo>
                <a:lnTo>
                  <a:pt x="71" y="173"/>
                </a:lnTo>
                <a:lnTo>
                  <a:pt x="73" y="173"/>
                </a:lnTo>
                <a:lnTo>
                  <a:pt x="75" y="173"/>
                </a:lnTo>
                <a:lnTo>
                  <a:pt x="77" y="173"/>
                </a:lnTo>
                <a:lnTo>
                  <a:pt x="79" y="172"/>
                </a:lnTo>
                <a:lnTo>
                  <a:pt x="80" y="172"/>
                </a:lnTo>
                <a:lnTo>
                  <a:pt x="83" y="171"/>
                </a:lnTo>
                <a:lnTo>
                  <a:pt x="88" y="169"/>
                </a:lnTo>
                <a:lnTo>
                  <a:pt x="90" y="168"/>
                </a:lnTo>
                <a:lnTo>
                  <a:pt x="92" y="167"/>
                </a:lnTo>
                <a:lnTo>
                  <a:pt x="93" y="167"/>
                </a:lnTo>
                <a:lnTo>
                  <a:pt x="93" y="167"/>
                </a:lnTo>
                <a:lnTo>
                  <a:pt x="94" y="167"/>
                </a:lnTo>
                <a:lnTo>
                  <a:pt x="94" y="168"/>
                </a:lnTo>
                <a:lnTo>
                  <a:pt x="98" y="169"/>
                </a:lnTo>
                <a:lnTo>
                  <a:pt x="100" y="170"/>
                </a:lnTo>
                <a:lnTo>
                  <a:pt x="101" y="170"/>
                </a:lnTo>
                <a:lnTo>
                  <a:pt x="104" y="171"/>
                </a:lnTo>
                <a:lnTo>
                  <a:pt x="106" y="171"/>
                </a:lnTo>
                <a:lnTo>
                  <a:pt x="106" y="172"/>
                </a:lnTo>
                <a:lnTo>
                  <a:pt x="108" y="172"/>
                </a:lnTo>
                <a:lnTo>
                  <a:pt x="110" y="174"/>
                </a:lnTo>
                <a:lnTo>
                  <a:pt x="111" y="175"/>
                </a:lnTo>
                <a:lnTo>
                  <a:pt x="112" y="175"/>
                </a:lnTo>
                <a:lnTo>
                  <a:pt x="112" y="175"/>
                </a:lnTo>
                <a:lnTo>
                  <a:pt x="113" y="175"/>
                </a:lnTo>
                <a:lnTo>
                  <a:pt x="113" y="175"/>
                </a:lnTo>
                <a:lnTo>
                  <a:pt x="114" y="175"/>
                </a:lnTo>
                <a:lnTo>
                  <a:pt x="114" y="174"/>
                </a:lnTo>
                <a:lnTo>
                  <a:pt x="115" y="174"/>
                </a:lnTo>
                <a:lnTo>
                  <a:pt x="116" y="172"/>
                </a:lnTo>
                <a:lnTo>
                  <a:pt x="117" y="171"/>
                </a:lnTo>
                <a:lnTo>
                  <a:pt x="117" y="169"/>
                </a:lnTo>
                <a:lnTo>
                  <a:pt x="118" y="166"/>
                </a:lnTo>
                <a:lnTo>
                  <a:pt x="119" y="166"/>
                </a:lnTo>
                <a:lnTo>
                  <a:pt x="119" y="165"/>
                </a:lnTo>
                <a:lnTo>
                  <a:pt x="120" y="165"/>
                </a:lnTo>
                <a:lnTo>
                  <a:pt x="120" y="164"/>
                </a:lnTo>
                <a:lnTo>
                  <a:pt x="122" y="163"/>
                </a:lnTo>
                <a:lnTo>
                  <a:pt x="123" y="162"/>
                </a:lnTo>
                <a:lnTo>
                  <a:pt x="124" y="162"/>
                </a:lnTo>
                <a:lnTo>
                  <a:pt x="125" y="162"/>
                </a:lnTo>
                <a:lnTo>
                  <a:pt x="125" y="161"/>
                </a:lnTo>
                <a:lnTo>
                  <a:pt x="126" y="161"/>
                </a:lnTo>
                <a:lnTo>
                  <a:pt x="128" y="162"/>
                </a:lnTo>
                <a:lnTo>
                  <a:pt x="131" y="162"/>
                </a:lnTo>
                <a:lnTo>
                  <a:pt x="132" y="162"/>
                </a:lnTo>
                <a:lnTo>
                  <a:pt x="135" y="162"/>
                </a:lnTo>
                <a:lnTo>
                  <a:pt x="136" y="162"/>
                </a:lnTo>
                <a:lnTo>
                  <a:pt x="137" y="162"/>
                </a:lnTo>
                <a:lnTo>
                  <a:pt x="139" y="162"/>
                </a:lnTo>
                <a:lnTo>
                  <a:pt x="140" y="161"/>
                </a:lnTo>
                <a:lnTo>
                  <a:pt x="141" y="161"/>
                </a:lnTo>
                <a:lnTo>
                  <a:pt x="143" y="160"/>
                </a:lnTo>
                <a:lnTo>
                  <a:pt x="145" y="158"/>
                </a:lnTo>
                <a:lnTo>
                  <a:pt x="146" y="157"/>
                </a:lnTo>
                <a:lnTo>
                  <a:pt x="147" y="156"/>
                </a:lnTo>
                <a:lnTo>
                  <a:pt x="147" y="155"/>
                </a:lnTo>
                <a:lnTo>
                  <a:pt x="148" y="155"/>
                </a:lnTo>
                <a:lnTo>
                  <a:pt x="149" y="154"/>
                </a:lnTo>
                <a:lnTo>
                  <a:pt x="149" y="152"/>
                </a:lnTo>
                <a:lnTo>
                  <a:pt x="149" y="151"/>
                </a:lnTo>
                <a:lnTo>
                  <a:pt x="150" y="150"/>
                </a:lnTo>
                <a:lnTo>
                  <a:pt x="150" y="149"/>
                </a:lnTo>
                <a:lnTo>
                  <a:pt x="150" y="147"/>
                </a:lnTo>
                <a:lnTo>
                  <a:pt x="150" y="146"/>
                </a:lnTo>
                <a:lnTo>
                  <a:pt x="150" y="144"/>
                </a:lnTo>
                <a:lnTo>
                  <a:pt x="149" y="143"/>
                </a:lnTo>
                <a:lnTo>
                  <a:pt x="149" y="142"/>
                </a:lnTo>
                <a:lnTo>
                  <a:pt x="148" y="140"/>
                </a:lnTo>
                <a:lnTo>
                  <a:pt x="148" y="139"/>
                </a:lnTo>
                <a:lnTo>
                  <a:pt x="146" y="137"/>
                </a:lnTo>
                <a:lnTo>
                  <a:pt x="145" y="134"/>
                </a:lnTo>
                <a:lnTo>
                  <a:pt x="144" y="134"/>
                </a:lnTo>
                <a:lnTo>
                  <a:pt x="143" y="133"/>
                </a:lnTo>
                <a:lnTo>
                  <a:pt x="143" y="132"/>
                </a:lnTo>
                <a:lnTo>
                  <a:pt x="142" y="132"/>
                </a:lnTo>
                <a:lnTo>
                  <a:pt x="141" y="131"/>
                </a:lnTo>
                <a:lnTo>
                  <a:pt x="139" y="130"/>
                </a:lnTo>
                <a:lnTo>
                  <a:pt x="138" y="130"/>
                </a:lnTo>
                <a:lnTo>
                  <a:pt x="134" y="129"/>
                </a:lnTo>
                <a:lnTo>
                  <a:pt x="132" y="128"/>
                </a:lnTo>
                <a:lnTo>
                  <a:pt x="127" y="125"/>
                </a:lnTo>
                <a:lnTo>
                  <a:pt x="126" y="125"/>
                </a:lnTo>
                <a:lnTo>
                  <a:pt x="125" y="124"/>
                </a:lnTo>
                <a:lnTo>
                  <a:pt x="124" y="123"/>
                </a:lnTo>
                <a:lnTo>
                  <a:pt x="124" y="122"/>
                </a:lnTo>
                <a:lnTo>
                  <a:pt x="123" y="121"/>
                </a:lnTo>
                <a:lnTo>
                  <a:pt x="123" y="119"/>
                </a:lnTo>
                <a:lnTo>
                  <a:pt x="122" y="118"/>
                </a:lnTo>
                <a:lnTo>
                  <a:pt x="122" y="116"/>
                </a:lnTo>
                <a:lnTo>
                  <a:pt x="122" y="114"/>
                </a:lnTo>
                <a:lnTo>
                  <a:pt x="122" y="113"/>
                </a:lnTo>
                <a:lnTo>
                  <a:pt x="121" y="111"/>
                </a:lnTo>
                <a:lnTo>
                  <a:pt x="122" y="110"/>
                </a:lnTo>
                <a:lnTo>
                  <a:pt x="122" y="108"/>
                </a:lnTo>
                <a:lnTo>
                  <a:pt x="122" y="107"/>
                </a:lnTo>
                <a:lnTo>
                  <a:pt x="122" y="106"/>
                </a:lnTo>
                <a:lnTo>
                  <a:pt x="123" y="104"/>
                </a:lnTo>
                <a:lnTo>
                  <a:pt x="123" y="103"/>
                </a:lnTo>
                <a:lnTo>
                  <a:pt x="124" y="101"/>
                </a:lnTo>
                <a:lnTo>
                  <a:pt x="124" y="100"/>
                </a:lnTo>
                <a:lnTo>
                  <a:pt x="125" y="99"/>
                </a:lnTo>
                <a:lnTo>
                  <a:pt x="133" y="89"/>
                </a:lnTo>
                <a:lnTo>
                  <a:pt x="134" y="88"/>
                </a:lnTo>
                <a:lnTo>
                  <a:pt x="135" y="87"/>
                </a:lnTo>
                <a:lnTo>
                  <a:pt x="136" y="85"/>
                </a:lnTo>
                <a:lnTo>
                  <a:pt x="137" y="81"/>
                </a:lnTo>
                <a:lnTo>
                  <a:pt x="139" y="78"/>
                </a:lnTo>
                <a:lnTo>
                  <a:pt x="139" y="77"/>
                </a:lnTo>
                <a:lnTo>
                  <a:pt x="140" y="74"/>
                </a:lnTo>
                <a:lnTo>
                  <a:pt x="141" y="74"/>
                </a:lnTo>
                <a:lnTo>
                  <a:pt x="141" y="73"/>
                </a:lnTo>
                <a:lnTo>
                  <a:pt x="142" y="72"/>
                </a:lnTo>
                <a:lnTo>
                  <a:pt x="142" y="71"/>
                </a:lnTo>
                <a:lnTo>
                  <a:pt x="143" y="70"/>
                </a:lnTo>
                <a:lnTo>
                  <a:pt x="144" y="70"/>
                </a:lnTo>
                <a:lnTo>
                  <a:pt x="144" y="69"/>
                </a:lnTo>
                <a:lnTo>
                  <a:pt x="145" y="69"/>
                </a:lnTo>
                <a:lnTo>
                  <a:pt x="147" y="68"/>
                </a:lnTo>
                <a:lnTo>
                  <a:pt x="148" y="68"/>
                </a:lnTo>
                <a:lnTo>
                  <a:pt x="149" y="68"/>
                </a:lnTo>
                <a:lnTo>
                  <a:pt x="150" y="67"/>
                </a:lnTo>
                <a:lnTo>
                  <a:pt x="151" y="68"/>
                </a:lnTo>
                <a:lnTo>
                  <a:pt x="151" y="68"/>
                </a:lnTo>
                <a:lnTo>
                  <a:pt x="153" y="69"/>
                </a:lnTo>
                <a:lnTo>
                  <a:pt x="154" y="69"/>
                </a:lnTo>
                <a:lnTo>
                  <a:pt x="154" y="69"/>
                </a:lnTo>
                <a:lnTo>
                  <a:pt x="155" y="69"/>
                </a:lnTo>
                <a:lnTo>
                  <a:pt x="156" y="70"/>
                </a:lnTo>
                <a:lnTo>
                  <a:pt x="157" y="70"/>
                </a:lnTo>
                <a:lnTo>
                  <a:pt x="158" y="70"/>
                </a:lnTo>
                <a:lnTo>
                  <a:pt x="159" y="69"/>
                </a:lnTo>
                <a:lnTo>
                  <a:pt x="161" y="69"/>
                </a:lnTo>
                <a:lnTo>
                  <a:pt x="162" y="68"/>
                </a:lnTo>
                <a:lnTo>
                  <a:pt x="163" y="68"/>
                </a:lnTo>
                <a:lnTo>
                  <a:pt x="168" y="65"/>
                </a:lnTo>
                <a:lnTo>
                  <a:pt x="170" y="64"/>
                </a:lnTo>
                <a:lnTo>
                  <a:pt x="172" y="63"/>
                </a:lnTo>
                <a:lnTo>
                  <a:pt x="174" y="63"/>
                </a:lnTo>
                <a:lnTo>
                  <a:pt x="177" y="62"/>
                </a:lnTo>
                <a:lnTo>
                  <a:pt x="179" y="61"/>
                </a:lnTo>
                <a:lnTo>
                  <a:pt x="184" y="60"/>
                </a:lnTo>
                <a:lnTo>
                  <a:pt x="186" y="59"/>
                </a:lnTo>
                <a:lnTo>
                  <a:pt x="188" y="59"/>
                </a:lnTo>
                <a:lnTo>
                  <a:pt x="191" y="58"/>
                </a:lnTo>
                <a:lnTo>
                  <a:pt x="193" y="57"/>
                </a:lnTo>
                <a:lnTo>
                  <a:pt x="194" y="57"/>
                </a:lnTo>
                <a:lnTo>
                  <a:pt x="196" y="56"/>
                </a:lnTo>
                <a:lnTo>
                  <a:pt x="198" y="54"/>
                </a:lnTo>
                <a:lnTo>
                  <a:pt x="200" y="53"/>
                </a:lnTo>
                <a:lnTo>
                  <a:pt x="200" y="52"/>
                </a:lnTo>
                <a:lnTo>
                  <a:pt x="201" y="51"/>
                </a:lnTo>
                <a:lnTo>
                  <a:pt x="204" y="48"/>
                </a:lnTo>
                <a:lnTo>
                  <a:pt x="205" y="46"/>
                </a:lnTo>
                <a:lnTo>
                  <a:pt x="206" y="45"/>
                </a:lnTo>
                <a:lnTo>
                  <a:pt x="207" y="44"/>
                </a:lnTo>
                <a:lnTo>
                  <a:pt x="208" y="44"/>
                </a:lnTo>
                <a:lnTo>
                  <a:pt x="209" y="43"/>
                </a:lnTo>
                <a:lnTo>
                  <a:pt x="210" y="43"/>
                </a:lnTo>
                <a:lnTo>
                  <a:pt x="210" y="43"/>
                </a:lnTo>
                <a:lnTo>
                  <a:pt x="213" y="43"/>
                </a:lnTo>
                <a:lnTo>
                  <a:pt x="217" y="43"/>
                </a:lnTo>
                <a:lnTo>
                  <a:pt x="219" y="43"/>
                </a:lnTo>
                <a:lnTo>
                  <a:pt x="220" y="43"/>
                </a:lnTo>
                <a:lnTo>
                  <a:pt x="221" y="43"/>
                </a:lnTo>
                <a:lnTo>
                  <a:pt x="223" y="43"/>
                </a:lnTo>
                <a:lnTo>
                  <a:pt x="224" y="43"/>
                </a:lnTo>
                <a:lnTo>
                  <a:pt x="225" y="42"/>
                </a:lnTo>
                <a:lnTo>
                  <a:pt x="225" y="42"/>
                </a:lnTo>
                <a:lnTo>
                  <a:pt x="226" y="41"/>
                </a:lnTo>
                <a:lnTo>
                  <a:pt x="226" y="40"/>
                </a:lnTo>
                <a:lnTo>
                  <a:pt x="227" y="40"/>
                </a:lnTo>
                <a:lnTo>
                  <a:pt x="227" y="40"/>
                </a:lnTo>
                <a:lnTo>
                  <a:pt x="227" y="39"/>
                </a:lnTo>
                <a:lnTo>
                  <a:pt x="228" y="38"/>
                </a:lnTo>
                <a:lnTo>
                  <a:pt x="228" y="37"/>
                </a:lnTo>
                <a:lnTo>
                  <a:pt x="228" y="37"/>
                </a:lnTo>
                <a:lnTo>
                  <a:pt x="227" y="36"/>
                </a:lnTo>
                <a:lnTo>
                  <a:pt x="227" y="35"/>
                </a:lnTo>
                <a:lnTo>
                  <a:pt x="227" y="34"/>
                </a:lnTo>
                <a:lnTo>
                  <a:pt x="226" y="32"/>
                </a:lnTo>
                <a:lnTo>
                  <a:pt x="225" y="28"/>
                </a:lnTo>
                <a:lnTo>
                  <a:pt x="224" y="27"/>
                </a:lnTo>
                <a:lnTo>
                  <a:pt x="224" y="26"/>
                </a:lnTo>
                <a:lnTo>
                  <a:pt x="224" y="25"/>
                </a:lnTo>
                <a:lnTo>
                  <a:pt x="224" y="24"/>
                </a:lnTo>
                <a:lnTo>
                  <a:pt x="224" y="23"/>
                </a:lnTo>
                <a:lnTo>
                  <a:pt x="225" y="22"/>
                </a:lnTo>
                <a:lnTo>
                  <a:pt x="225" y="22"/>
                </a:lnTo>
                <a:lnTo>
                  <a:pt x="225" y="21"/>
                </a:lnTo>
                <a:lnTo>
                  <a:pt x="226" y="20"/>
                </a:lnTo>
                <a:lnTo>
                  <a:pt x="226" y="19"/>
                </a:lnTo>
                <a:lnTo>
                  <a:pt x="228" y="18"/>
                </a:lnTo>
                <a:lnTo>
                  <a:pt x="229" y="16"/>
                </a:lnTo>
                <a:lnTo>
                  <a:pt x="230" y="15"/>
                </a:lnTo>
                <a:lnTo>
                  <a:pt x="231" y="15"/>
                </a:lnTo>
                <a:lnTo>
                  <a:pt x="232" y="14"/>
                </a:lnTo>
                <a:lnTo>
                  <a:pt x="233" y="14"/>
                </a:lnTo>
                <a:lnTo>
                  <a:pt x="235" y="13"/>
                </a:lnTo>
                <a:lnTo>
                  <a:pt x="236" y="12"/>
                </a:lnTo>
                <a:lnTo>
                  <a:pt x="237" y="12"/>
                </a:lnTo>
                <a:lnTo>
                  <a:pt x="240" y="12"/>
                </a:lnTo>
                <a:lnTo>
                  <a:pt x="241" y="12"/>
                </a:lnTo>
                <a:lnTo>
                  <a:pt x="242" y="11"/>
                </a:lnTo>
                <a:lnTo>
                  <a:pt x="243" y="11"/>
                </a:lnTo>
                <a:lnTo>
                  <a:pt x="244" y="10"/>
                </a:lnTo>
                <a:lnTo>
                  <a:pt x="245" y="10"/>
                </a:lnTo>
                <a:lnTo>
                  <a:pt x="246" y="9"/>
                </a:lnTo>
                <a:lnTo>
                  <a:pt x="249" y="7"/>
                </a:lnTo>
                <a:lnTo>
                  <a:pt x="252" y="4"/>
                </a:lnTo>
                <a:lnTo>
                  <a:pt x="253" y="3"/>
                </a:lnTo>
                <a:lnTo>
                  <a:pt x="254" y="3"/>
                </a:lnTo>
                <a:lnTo>
                  <a:pt x="255" y="2"/>
                </a:lnTo>
                <a:lnTo>
                  <a:pt x="256" y="1"/>
                </a:lnTo>
                <a:lnTo>
                  <a:pt x="256" y="0"/>
                </a:lnTo>
                <a:lnTo>
                  <a:pt x="262" y="4"/>
                </a:lnTo>
                <a:close/>
              </a:path>
            </a:pathLst>
          </a:custGeom>
          <a:solidFill>
            <a:srgbClr val="A2A2A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345" name="Freeform 282">
            <a:extLst>
              <a:ext uri="{FF2B5EF4-FFF2-40B4-BE49-F238E27FC236}">
                <a16:creationId xmlns:a16="http://schemas.microsoft.com/office/drawing/2014/main" id="{40276293-7088-479B-9BC4-FA9C7CEF192C}"/>
              </a:ext>
            </a:extLst>
          </p:cNvPr>
          <p:cNvSpPr>
            <a:spLocks/>
          </p:cNvSpPr>
          <p:nvPr/>
        </p:nvSpPr>
        <p:spPr bwMode="auto">
          <a:xfrm>
            <a:off x="8658510" y="2302531"/>
            <a:ext cx="575761" cy="608370"/>
          </a:xfrm>
          <a:custGeom>
            <a:avLst/>
            <a:gdLst>
              <a:gd name="T0" fmla="*/ 223 w 565"/>
              <a:gd name="T1" fmla="*/ 29 h 597"/>
              <a:gd name="T2" fmla="*/ 251 w 565"/>
              <a:gd name="T3" fmla="*/ 30 h 597"/>
              <a:gd name="T4" fmla="*/ 278 w 565"/>
              <a:gd name="T5" fmla="*/ 46 h 597"/>
              <a:gd name="T6" fmla="*/ 295 w 565"/>
              <a:gd name="T7" fmla="*/ 60 h 597"/>
              <a:gd name="T8" fmla="*/ 323 w 565"/>
              <a:gd name="T9" fmla="*/ 73 h 597"/>
              <a:gd name="T10" fmla="*/ 329 w 565"/>
              <a:gd name="T11" fmla="*/ 91 h 597"/>
              <a:gd name="T12" fmla="*/ 363 w 565"/>
              <a:gd name="T13" fmla="*/ 107 h 597"/>
              <a:gd name="T14" fmla="*/ 384 w 565"/>
              <a:gd name="T15" fmla="*/ 80 h 597"/>
              <a:gd name="T16" fmla="*/ 401 w 565"/>
              <a:gd name="T17" fmla="*/ 87 h 597"/>
              <a:gd name="T18" fmla="*/ 432 w 565"/>
              <a:gd name="T19" fmla="*/ 105 h 597"/>
              <a:gd name="T20" fmla="*/ 470 w 565"/>
              <a:gd name="T21" fmla="*/ 115 h 597"/>
              <a:gd name="T22" fmla="*/ 512 w 565"/>
              <a:gd name="T23" fmla="*/ 148 h 597"/>
              <a:gd name="T24" fmla="*/ 556 w 565"/>
              <a:gd name="T25" fmla="*/ 175 h 597"/>
              <a:gd name="T26" fmla="*/ 555 w 565"/>
              <a:gd name="T27" fmla="*/ 200 h 597"/>
              <a:gd name="T28" fmla="*/ 564 w 565"/>
              <a:gd name="T29" fmla="*/ 218 h 597"/>
              <a:gd name="T30" fmla="*/ 545 w 565"/>
              <a:gd name="T31" fmla="*/ 230 h 597"/>
              <a:gd name="T32" fmla="*/ 553 w 565"/>
              <a:gd name="T33" fmla="*/ 247 h 597"/>
              <a:gd name="T34" fmla="*/ 542 w 565"/>
              <a:gd name="T35" fmla="*/ 257 h 597"/>
              <a:gd name="T36" fmla="*/ 526 w 565"/>
              <a:gd name="T37" fmla="*/ 252 h 597"/>
              <a:gd name="T38" fmla="*/ 529 w 565"/>
              <a:gd name="T39" fmla="*/ 264 h 597"/>
              <a:gd name="T40" fmla="*/ 518 w 565"/>
              <a:gd name="T41" fmla="*/ 274 h 597"/>
              <a:gd name="T42" fmla="*/ 493 w 565"/>
              <a:gd name="T43" fmla="*/ 295 h 597"/>
              <a:gd name="T44" fmla="*/ 489 w 565"/>
              <a:gd name="T45" fmla="*/ 326 h 597"/>
              <a:gd name="T46" fmla="*/ 500 w 565"/>
              <a:gd name="T47" fmla="*/ 342 h 597"/>
              <a:gd name="T48" fmla="*/ 514 w 565"/>
              <a:gd name="T49" fmla="*/ 352 h 597"/>
              <a:gd name="T50" fmla="*/ 507 w 565"/>
              <a:gd name="T51" fmla="*/ 376 h 597"/>
              <a:gd name="T52" fmla="*/ 502 w 565"/>
              <a:gd name="T53" fmla="*/ 394 h 597"/>
              <a:gd name="T54" fmla="*/ 496 w 565"/>
              <a:gd name="T55" fmla="*/ 415 h 597"/>
              <a:gd name="T56" fmla="*/ 508 w 565"/>
              <a:gd name="T57" fmla="*/ 435 h 597"/>
              <a:gd name="T58" fmla="*/ 493 w 565"/>
              <a:gd name="T59" fmla="*/ 451 h 597"/>
              <a:gd name="T60" fmla="*/ 486 w 565"/>
              <a:gd name="T61" fmla="*/ 467 h 597"/>
              <a:gd name="T62" fmla="*/ 498 w 565"/>
              <a:gd name="T63" fmla="*/ 485 h 597"/>
              <a:gd name="T64" fmla="*/ 487 w 565"/>
              <a:gd name="T65" fmla="*/ 503 h 597"/>
              <a:gd name="T66" fmla="*/ 457 w 565"/>
              <a:gd name="T67" fmla="*/ 513 h 597"/>
              <a:gd name="T68" fmla="*/ 445 w 565"/>
              <a:gd name="T69" fmla="*/ 531 h 597"/>
              <a:gd name="T70" fmla="*/ 409 w 565"/>
              <a:gd name="T71" fmla="*/ 531 h 597"/>
              <a:gd name="T72" fmla="*/ 382 w 565"/>
              <a:gd name="T73" fmla="*/ 531 h 597"/>
              <a:gd name="T74" fmla="*/ 366 w 565"/>
              <a:gd name="T75" fmla="*/ 529 h 597"/>
              <a:gd name="T76" fmla="*/ 347 w 565"/>
              <a:gd name="T77" fmla="*/ 536 h 597"/>
              <a:gd name="T78" fmla="*/ 331 w 565"/>
              <a:gd name="T79" fmla="*/ 551 h 597"/>
              <a:gd name="T80" fmla="*/ 300 w 565"/>
              <a:gd name="T81" fmla="*/ 570 h 597"/>
              <a:gd name="T82" fmla="*/ 277 w 565"/>
              <a:gd name="T83" fmla="*/ 589 h 597"/>
              <a:gd name="T84" fmla="*/ 251 w 565"/>
              <a:gd name="T85" fmla="*/ 585 h 597"/>
              <a:gd name="T86" fmla="*/ 233 w 565"/>
              <a:gd name="T87" fmla="*/ 595 h 597"/>
              <a:gd name="T88" fmla="*/ 216 w 565"/>
              <a:gd name="T89" fmla="*/ 594 h 597"/>
              <a:gd name="T90" fmla="*/ 194 w 565"/>
              <a:gd name="T91" fmla="*/ 575 h 597"/>
              <a:gd name="T92" fmla="*/ 177 w 565"/>
              <a:gd name="T93" fmla="*/ 563 h 597"/>
              <a:gd name="T94" fmla="*/ 190 w 565"/>
              <a:gd name="T95" fmla="*/ 542 h 597"/>
              <a:gd name="T96" fmla="*/ 204 w 565"/>
              <a:gd name="T97" fmla="*/ 514 h 597"/>
              <a:gd name="T98" fmla="*/ 220 w 565"/>
              <a:gd name="T99" fmla="*/ 501 h 597"/>
              <a:gd name="T100" fmla="*/ 205 w 565"/>
              <a:gd name="T101" fmla="*/ 482 h 597"/>
              <a:gd name="T102" fmla="*/ 195 w 565"/>
              <a:gd name="T103" fmla="*/ 474 h 597"/>
              <a:gd name="T104" fmla="*/ 161 w 565"/>
              <a:gd name="T105" fmla="*/ 479 h 597"/>
              <a:gd name="T106" fmla="*/ 131 w 565"/>
              <a:gd name="T107" fmla="*/ 471 h 597"/>
              <a:gd name="T108" fmla="*/ 112 w 565"/>
              <a:gd name="T109" fmla="*/ 438 h 597"/>
              <a:gd name="T110" fmla="*/ 103 w 565"/>
              <a:gd name="T111" fmla="*/ 418 h 597"/>
              <a:gd name="T112" fmla="*/ 70 w 565"/>
              <a:gd name="T113" fmla="*/ 418 h 597"/>
              <a:gd name="T114" fmla="*/ 35 w 565"/>
              <a:gd name="T115" fmla="*/ 415 h 597"/>
              <a:gd name="T116" fmla="*/ 14 w 565"/>
              <a:gd name="T117" fmla="*/ 402 h 597"/>
              <a:gd name="T118" fmla="*/ 4 w 565"/>
              <a:gd name="T119" fmla="*/ 395 h 5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565" h="597">
                <a:moveTo>
                  <a:pt x="180" y="0"/>
                </a:moveTo>
                <a:lnTo>
                  <a:pt x="188" y="6"/>
                </a:lnTo>
                <a:lnTo>
                  <a:pt x="190" y="8"/>
                </a:lnTo>
                <a:lnTo>
                  <a:pt x="195" y="11"/>
                </a:lnTo>
                <a:lnTo>
                  <a:pt x="205" y="18"/>
                </a:lnTo>
                <a:lnTo>
                  <a:pt x="206" y="19"/>
                </a:lnTo>
                <a:lnTo>
                  <a:pt x="209" y="22"/>
                </a:lnTo>
                <a:lnTo>
                  <a:pt x="210" y="23"/>
                </a:lnTo>
                <a:lnTo>
                  <a:pt x="213" y="25"/>
                </a:lnTo>
                <a:lnTo>
                  <a:pt x="214" y="27"/>
                </a:lnTo>
                <a:lnTo>
                  <a:pt x="215" y="27"/>
                </a:lnTo>
                <a:lnTo>
                  <a:pt x="216" y="27"/>
                </a:lnTo>
                <a:lnTo>
                  <a:pt x="217" y="28"/>
                </a:lnTo>
                <a:lnTo>
                  <a:pt x="218" y="28"/>
                </a:lnTo>
                <a:lnTo>
                  <a:pt x="220" y="28"/>
                </a:lnTo>
                <a:lnTo>
                  <a:pt x="222" y="29"/>
                </a:lnTo>
                <a:lnTo>
                  <a:pt x="223" y="29"/>
                </a:lnTo>
                <a:lnTo>
                  <a:pt x="225" y="29"/>
                </a:lnTo>
                <a:lnTo>
                  <a:pt x="230" y="28"/>
                </a:lnTo>
                <a:lnTo>
                  <a:pt x="231" y="28"/>
                </a:lnTo>
                <a:lnTo>
                  <a:pt x="232" y="28"/>
                </a:lnTo>
                <a:lnTo>
                  <a:pt x="233" y="28"/>
                </a:lnTo>
                <a:lnTo>
                  <a:pt x="236" y="29"/>
                </a:lnTo>
                <a:lnTo>
                  <a:pt x="238" y="29"/>
                </a:lnTo>
                <a:lnTo>
                  <a:pt x="239" y="29"/>
                </a:lnTo>
                <a:lnTo>
                  <a:pt x="240" y="29"/>
                </a:lnTo>
                <a:lnTo>
                  <a:pt x="241" y="29"/>
                </a:lnTo>
                <a:lnTo>
                  <a:pt x="243" y="28"/>
                </a:lnTo>
                <a:lnTo>
                  <a:pt x="244" y="28"/>
                </a:lnTo>
                <a:lnTo>
                  <a:pt x="245" y="28"/>
                </a:lnTo>
                <a:lnTo>
                  <a:pt x="246" y="28"/>
                </a:lnTo>
                <a:lnTo>
                  <a:pt x="247" y="28"/>
                </a:lnTo>
                <a:lnTo>
                  <a:pt x="250" y="29"/>
                </a:lnTo>
                <a:lnTo>
                  <a:pt x="251" y="30"/>
                </a:lnTo>
                <a:lnTo>
                  <a:pt x="252" y="30"/>
                </a:lnTo>
                <a:lnTo>
                  <a:pt x="253" y="31"/>
                </a:lnTo>
                <a:lnTo>
                  <a:pt x="255" y="32"/>
                </a:lnTo>
                <a:lnTo>
                  <a:pt x="256" y="32"/>
                </a:lnTo>
                <a:lnTo>
                  <a:pt x="260" y="34"/>
                </a:lnTo>
                <a:lnTo>
                  <a:pt x="262" y="35"/>
                </a:lnTo>
                <a:lnTo>
                  <a:pt x="263" y="36"/>
                </a:lnTo>
                <a:lnTo>
                  <a:pt x="264" y="36"/>
                </a:lnTo>
                <a:lnTo>
                  <a:pt x="264" y="36"/>
                </a:lnTo>
                <a:lnTo>
                  <a:pt x="268" y="40"/>
                </a:lnTo>
                <a:lnTo>
                  <a:pt x="269" y="41"/>
                </a:lnTo>
                <a:lnTo>
                  <a:pt x="270" y="42"/>
                </a:lnTo>
                <a:lnTo>
                  <a:pt x="271" y="43"/>
                </a:lnTo>
                <a:lnTo>
                  <a:pt x="273" y="44"/>
                </a:lnTo>
                <a:lnTo>
                  <a:pt x="275" y="45"/>
                </a:lnTo>
                <a:lnTo>
                  <a:pt x="276" y="46"/>
                </a:lnTo>
                <a:lnTo>
                  <a:pt x="278" y="46"/>
                </a:lnTo>
                <a:lnTo>
                  <a:pt x="279" y="47"/>
                </a:lnTo>
                <a:lnTo>
                  <a:pt x="283" y="47"/>
                </a:lnTo>
                <a:lnTo>
                  <a:pt x="285" y="48"/>
                </a:lnTo>
                <a:lnTo>
                  <a:pt x="288" y="49"/>
                </a:lnTo>
                <a:lnTo>
                  <a:pt x="289" y="50"/>
                </a:lnTo>
                <a:lnTo>
                  <a:pt x="290" y="50"/>
                </a:lnTo>
                <a:lnTo>
                  <a:pt x="291" y="50"/>
                </a:lnTo>
                <a:lnTo>
                  <a:pt x="291" y="51"/>
                </a:lnTo>
                <a:lnTo>
                  <a:pt x="291" y="51"/>
                </a:lnTo>
                <a:lnTo>
                  <a:pt x="292" y="52"/>
                </a:lnTo>
                <a:lnTo>
                  <a:pt x="292" y="52"/>
                </a:lnTo>
                <a:lnTo>
                  <a:pt x="292" y="53"/>
                </a:lnTo>
                <a:lnTo>
                  <a:pt x="293" y="57"/>
                </a:lnTo>
                <a:lnTo>
                  <a:pt x="294" y="58"/>
                </a:lnTo>
                <a:lnTo>
                  <a:pt x="294" y="59"/>
                </a:lnTo>
                <a:lnTo>
                  <a:pt x="295" y="60"/>
                </a:lnTo>
                <a:lnTo>
                  <a:pt x="295" y="60"/>
                </a:lnTo>
                <a:lnTo>
                  <a:pt x="296" y="61"/>
                </a:lnTo>
                <a:lnTo>
                  <a:pt x="297" y="61"/>
                </a:lnTo>
                <a:lnTo>
                  <a:pt x="298" y="62"/>
                </a:lnTo>
                <a:lnTo>
                  <a:pt x="299" y="62"/>
                </a:lnTo>
                <a:lnTo>
                  <a:pt x="301" y="63"/>
                </a:lnTo>
                <a:lnTo>
                  <a:pt x="303" y="63"/>
                </a:lnTo>
                <a:lnTo>
                  <a:pt x="305" y="64"/>
                </a:lnTo>
                <a:lnTo>
                  <a:pt x="307" y="65"/>
                </a:lnTo>
                <a:lnTo>
                  <a:pt x="309" y="65"/>
                </a:lnTo>
                <a:lnTo>
                  <a:pt x="311" y="66"/>
                </a:lnTo>
                <a:lnTo>
                  <a:pt x="312" y="67"/>
                </a:lnTo>
                <a:lnTo>
                  <a:pt x="315" y="69"/>
                </a:lnTo>
                <a:lnTo>
                  <a:pt x="317" y="70"/>
                </a:lnTo>
                <a:lnTo>
                  <a:pt x="318" y="71"/>
                </a:lnTo>
                <a:lnTo>
                  <a:pt x="320" y="72"/>
                </a:lnTo>
                <a:lnTo>
                  <a:pt x="321" y="72"/>
                </a:lnTo>
                <a:lnTo>
                  <a:pt x="323" y="73"/>
                </a:lnTo>
                <a:lnTo>
                  <a:pt x="324" y="73"/>
                </a:lnTo>
                <a:lnTo>
                  <a:pt x="327" y="74"/>
                </a:lnTo>
                <a:lnTo>
                  <a:pt x="328" y="74"/>
                </a:lnTo>
                <a:lnTo>
                  <a:pt x="328" y="74"/>
                </a:lnTo>
                <a:lnTo>
                  <a:pt x="329" y="75"/>
                </a:lnTo>
                <a:lnTo>
                  <a:pt x="329" y="76"/>
                </a:lnTo>
                <a:lnTo>
                  <a:pt x="329" y="77"/>
                </a:lnTo>
                <a:lnTo>
                  <a:pt x="329" y="78"/>
                </a:lnTo>
                <a:lnTo>
                  <a:pt x="329" y="78"/>
                </a:lnTo>
                <a:lnTo>
                  <a:pt x="329" y="79"/>
                </a:lnTo>
                <a:lnTo>
                  <a:pt x="328" y="82"/>
                </a:lnTo>
                <a:lnTo>
                  <a:pt x="328" y="84"/>
                </a:lnTo>
                <a:lnTo>
                  <a:pt x="328" y="86"/>
                </a:lnTo>
                <a:lnTo>
                  <a:pt x="328" y="87"/>
                </a:lnTo>
                <a:lnTo>
                  <a:pt x="328" y="89"/>
                </a:lnTo>
                <a:lnTo>
                  <a:pt x="328" y="90"/>
                </a:lnTo>
                <a:lnTo>
                  <a:pt x="329" y="91"/>
                </a:lnTo>
                <a:lnTo>
                  <a:pt x="330" y="93"/>
                </a:lnTo>
                <a:lnTo>
                  <a:pt x="331" y="94"/>
                </a:lnTo>
                <a:lnTo>
                  <a:pt x="332" y="95"/>
                </a:lnTo>
                <a:lnTo>
                  <a:pt x="333" y="96"/>
                </a:lnTo>
                <a:lnTo>
                  <a:pt x="334" y="97"/>
                </a:lnTo>
                <a:lnTo>
                  <a:pt x="337" y="98"/>
                </a:lnTo>
                <a:lnTo>
                  <a:pt x="345" y="103"/>
                </a:lnTo>
                <a:lnTo>
                  <a:pt x="350" y="105"/>
                </a:lnTo>
                <a:lnTo>
                  <a:pt x="352" y="106"/>
                </a:lnTo>
                <a:lnTo>
                  <a:pt x="353" y="106"/>
                </a:lnTo>
                <a:lnTo>
                  <a:pt x="354" y="107"/>
                </a:lnTo>
                <a:lnTo>
                  <a:pt x="355" y="107"/>
                </a:lnTo>
                <a:lnTo>
                  <a:pt x="356" y="107"/>
                </a:lnTo>
                <a:lnTo>
                  <a:pt x="358" y="107"/>
                </a:lnTo>
                <a:lnTo>
                  <a:pt x="360" y="107"/>
                </a:lnTo>
                <a:lnTo>
                  <a:pt x="362" y="107"/>
                </a:lnTo>
                <a:lnTo>
                  <a:pt x="363" y="107"/>
                </a:lnTo>
                <a:lnTo>
                  <a:pt x="364" y="107"/>
                </a:lnTo>
                <a:lnTo>
                  <a:pt x="366" y="106"/>
                </a:lnTo>
                <a:lnTo>
                  <a:pt x="366" y="106"/>
                </a:lnTo>
                <a:lnTo>
                  <a:pt x="367" y="105"/>
                </a:lnTo>
                <a:lnTo>
                  <a:pt x="368" y="104"/>
                </a:lnTo>
                <a:lnTo>
                  <a:pt x="369" y="104"/>
                </a:lnTo>
                <a:lnTo>
                  <a:pt x="371" y="100"/>
                </a:lnTo>
                <a:lnTo>
                  <a:pt x="373" y="98"/>
                </a:lnTo>
                <a:lnTo>
                  <a:pt x="374" y="96"/>
                </a:lnTo>
                <a:lnTo>
                  <a:pt x="375" y="95"/>
                </a:lnTo>
                <a:lnTo>
                  <a:pt x="375" y="94"/>
                </a:lnTo>
                <a:lnTo>
                  <a:pt x="377" y="90"/>
                </a:lnTo>
                <a:lnTo>
                  <a:pt x="378" y="87"/>
                </a:lnTo>
                <a:lnTo>
                  <a:pt x="380" y="85"/>
                </a:lnTo>
                <a:lnTo>
                  <a:pt x="381" y="83"/>
                </a:lnTo>
                <a:lnTo>
                  <a:pt x="382" y="82"/>
                </a:lnTo>
                <a:lnTo>
                  <a:pt x="384" y="80"/>
                </a:lnTo>
                <a:lnTo>
                  <a:pt x="385" y="79"/>
                </a:lnTo>
                <a:lnTo>
                  <a:pt x="386" y="78"/>
                </a:lnTo>
                <a:lnTo>
                  <a:pt x="387" y="77"/>
                </a:lnTo>
                <a:lnTo>
                  <a:pt x="388" y="77"/>
                </a:lnTo>
                <a:lnTo>
                  <a:pt x="389" y="77"/>
                </a:lnTo>
                <a:lnTo>
                  <a:pt x="389" y="77"/>
                </a:lnTo>
                <a:lnTo>
                  <a:pt x="390" y="78"/>
                </a:lnTo>
                <a:lnTo>
                  <a:pt x="391" y="78"/>
                </a:lnTo>
                <a:lnTo>
                  <a:pt x="392" y="79"/>
                </a:lnTo>
                <a:lnTo>
                  <a:pt x="394" y="82"/>
                </a:lnTo>
                <a:lnTo>
                  <a:pt x="395" y="83"/>
                </a:lnTo>
                <a:lnTo>
                  <a:pt x="396" y="84"/>
                </a:lnTo>
                <a:lnTo>
                  <a:pt x="397" y="85"/>
                </a:lnTo>
                <a:lnTo>
                  <a:pt x="398" y="85"/>
                </a:lnTo>
                <a:lnTo>
                  <a:pt x="399" y="86"/>
                </a:lnTo>
                <a:lnTo>
                  <a:pt x="400" y="87"/>
                </a:lnTo>
                <a:lnTo>
                  <a:pt x="401" y="87"/>
                </a:lnTo>
                <a:lnTo>
                  <a:pt x="403" y="88"/>
                </a:lnTo>
                <a:lnTo>
                  <a:pt x="405" y="89"/>
                </a:lnTo>
                <a:lnTo>
                  <a:pt x="408" y="89"/>
                </a:lnTo>
                <a:lnTo>
                  <a:pt x="412" y="90"/>
                </a:lnTo>
                <a:lnTo>
                  <a:pt x="414" y="91"/>
                </a:lnTo>
                <a:lnTo>
                  <a:pt x="416" y="91"/>
                </a:lnTo>
                <a:lnTo>
                  <a:pt x="417" y="92"/>
                </a:lnTo>
                <a:lnTo>
                  <a:pt x="418" y="93"/>
                </a:lnTo>
                <a:lnTo>
                  <a:pt x="419" y="93"/>
                </a:lnTo>
                <a:lnTo>
                  <a:pt x="420" y="94"/>
                </a:lnTo>
                <a:lnTo>
                  <a:pt x="421" y="95"/>
                </a:lnTo>
                <a:lnTo>
                  <a:pt x="423" y="97"/>
                </a:lnTo>
                <a:lnTo>
                  <a:pt x="425" y="98"/>
                </a:lnTo>
                <a:lnTo>
                  <a:pt x="428" y="102"/>
                </a:lnTo>
                <a:lnTo>
                  <a:pt x="430" y="104"/>
                </a:lnTo>
                <a:lnTo>
                  <a:pt x="431" y="105"/>
                </a:lnTo>
                <a:lnTo>
                  <a:pt x="432" y="105"/>
                </a:lnTo>
                <a:lnTo>
                  <a:pt x="433" y="106"/>
                </a:lnTo>
                <a:lnTo>
                  <a:pt x="433" y="106"/>
                </a:lnTo>
                <a:lnTo>
                  <a:pt x="434" y="106"/>
                </a:lnTo>
                <a:lnTo>
                  <a:pt x="435" y="106"/>
                </a:lnTo>
                <a:lnTo>
                  <a:pt x="436" y="107"/>
                </a:lnTo>
                <a:lnTo>
                  <a:pt x="438" y="107"/>
                </a:lnTo>
                <a:lnTo>
                  <a:pt x="444" y="107"/>
                </a:lnTo>
                <a:lnTo>
                  <a:pt x="446" y="107"/>
                </a:lnTo>
                <a:lnTo>
                  <a:pt x="447" y="107"/>
                </a:lnTo>
                <a:lnTo>
                  <a:pt x="448" y="108"/>
                </a:lnTo>
                <a:lnTo>
                  <a:pt x="449" y="108"/>
                </a:lnTo>
                <a:lnTo>
                  <a:pt x="453" y="110"/>
                </a:lnTo>
                <a:lnTo>
                  <a:pt x="454" y="110"/>
                </a:lnTo>
                <a:lnTo>
                  <a:pt x="460" y="112"/>
                </a:lnTo>
                <a:lnTo>
                  <a:pt x="465" y="113"/>
                </a:lnTo>
                <a:lnTo>
                  <a:pt x="469" y="115"/>
                </a:lnTo>
                <a:lnTo>
                  <a:pt x="470" y="115"/>
                </a:lnTo>
                <a:lnTo>
                  <a:pt x="472" y="115"/>
                </a:lnTo>
                <a:lnTo>
                  <a:pt x="477" y="119"/>
                </a:lnTo>
                <a:lnTo>
                  <a:pt x="483" y="121"/>
                </a:lnTo>
                <a:lnTo>
                  <a:pt x="485" y="122"/>
                </a:lnTo>
                <a:lnTo>
                  <a:pt x="487" y="123"/>
                </a:lnTo>
                <a:lnTo>
                  <a:pt x="489" y="125"/>
                </a:lnTo>
                <a:lnTo>
                  <a:pt x="491" y="126"/>
                </a:lnTo>
                <a:lnTo>
                  <a:pt x="493" y="128"/>
                </a:lnTo>
                <a:lnTo>
                  <a:pt x="495" y="129"/>
                </a:lnTo>
                <a:lnTo>
                  <a:pt x="500" y="135"/>
                </a:lnTo>
                <a:lnTo>
                  <a:pt x="502" y="137"/>
                </a:lnTo>
                <a:lnTo>
                  <a:pt x="503" y="139"/>
                </a:lnTo>
                <a:lnTo>
                  <a:pt x="505" y="142"/>
                </a:lnTo>
                <a:lnTo>
                  <a:pt x="507" y="143"/>
                </a:lnTo>
                <a:lnTo>
                  <a:pt x="508" y="145"/>
                </a:lnTo>
                <a:lnTo>
                  <a:pt x="510" y="146"/>
                </a:lnTo>
                <a:lnTo>
                  <a:pt x="512" y="148"/>
                </a:lnTo>
                <a:lnTo>
                  <a:pt x="513" y="148"/>
                </a:lnTo>
                <a:lnTo>
                  <a:pt x="514" y="148"/>
                </a:lnTo>
                <a:lnTo>
                  <a:pt x="515" y="149"/>
                </a:lnTo>
                <a:lnTo>
                  <a:pt x="518" y="149"/>
                </a:lnTo>
                <a:lnTo>
                  <a:pt x="519" y="150"/>
                </a:lnTo>
                <a:lnTo>
                  <a:pt x="525" y="151"/>
                </a:lnTo>
                <a:lnTo>
                  <a:pt x="530" y="153"/>
                </a:lnTo>
                <a:lnTo>
                  <a:pt x="532" y="154"/>
                </a:lnTo>
                <a:lnTo>
                  <a:pt x="534" y="155"/>
                </a:lnTo>
                <a:lnTo>
                  <a:pt x="536" y="156"/>
                </a:lnTo>
                <a:lnTo>
                  <a:pt x="541" y="159"/>
                </a:lnTo>
                <a:lnTo>
                  <a:pt x="545" y="162"/>
                </a:lnTo>
                <a:lnTo>
                  <a:pt x="546" y="163"/>
                </a:lnTo>
                <a:lnTo>
                  <a:pt x="547" y="164"/>
                </a:lnTo>
                <a:lnTo>
                  <a:pt x="549" y="165"/>
                </a:lnTo>
                <a:lnTo>
                  <a:pt x="550" y="167"/>
                </a:lnTo>
                <a:lnTo>
                  <a:pt x="556" y="175"/>
                </a:lnTo>
                <a:lnTo>
                  <a:pt x="556" y="176"/>
                </a:lnTo>
                <a:lnTo>
                  <a:pt x="556" y="177"/>
                </a:lnTo>
                <a:lnTo>
                  <a:pt x="556" y="178"/>
                </a:lnTo>
                <a:lnTo>
                  <a:pt x="556" y="180"/>
                </a:lnTo>
                <a:lnTo>
                  <a:pt x="555" y="182"/>
                </a:lnTo>
                <a:lnTo>
                  <a:pt x="554" y="185"/>
                </a:lnTo>
                <a:lnTo>
                  <a:pt x="552" y="191"/>
                </a:lnTo>
                <a:lnTo>
                  <a:pt x="552" y="192"/>
                </a:lnTo>
                <a:lnTo>
                  <a:pt x="551" y="193"/>
                </a:lnTo>
                <a:lnTo>
                  <a:pt x="551" y="194"/>
                </a:lnTo>
                <a:lnTo>
                  <a:pt x="551" y="195"/>
                </a:lnTo>
                <a:lnTo>
                  <a:pt x="551" y="195"/>
                </a:lnTo>
                <a:lnTo>
                  <a:pt x="552" y="196"/>
                </a:lnTo>
                <a:lnTo>
                  <a:pt x="552" y="197"/>
                </a:lnTo>
                <a:lnTo>
                  <a:pt x="553" y="198"/>
                </a:lnTo>
                <a:lnTo>
                  <a:pt x="554" y="200"/>
                </a:lnTo>
                <a:lnTo>
                  <a:pt x="555" y="200"/>
                </a:lnTo>
                <a:lnTo>
                  <a:pt x="557" y="201"/>
                </a:lnTo>
                <a:lnTo>
                  <a:pt x="560" y="203"/>
                </a:lnTo>
                <a:lnTo>
                  <a:pt x="561" y="204"/>
                </a:lnTo>
                <a:lnTo>
                  <a:pt x="562" y="205"/>
                </a:lnTo>
                <a:lnTo>
                  <a:pt x="563" y="206"/>
                </a:lnTo>
                <a:lnTo>
                  <a:pt x="564" y="206"/>
                </a:lnTo>
                <a:lnTo>
                  <a:pt x="564" y="207"/>
                </a:lnTo>
                <a:lnTo>
                  <a:pt x="565" y="208"/>
                </a:lnTo>
                <a:lnTo>
                  <a:pt x="565" y="209"/>
                </a:lnTo>
                <a:lnTo>
                  <a:pt x="565" y="210"/>
                </a:lnTo>
                <a:lnTo>
                  <a:pt x="565" y="211"/>
                </a:lnTo>
                <a:lnTo>
                  <a:pt x="565" y="212"/>
                </a:lnTo>
                <a:lnTo>
                  <a:pt x="565" y="213"/>
                </a:lnTo>
                <a:lnTo>
                  <a:pt x="565" y="214"/>
                </a:lnTo>
                <a:lnTo>
                  <a:pt x="565" y="215"/>
                </a:lnTo>
                <a:lnTo>
                  <a:pt x="565" y="216"/>
                </a:lnTo>
                <a:lnTo>
                  <a:pt x="564" y="218"/>
                </a:lnTo>
                <a:lnTo>
                  <a:pt x="563" y="220"/>
                </a:lnTo>
                <a:lnTo>
                  <a:pt x="562" y="221"/>
                </a:lnTo>
                <a:lnTo>
                  <a:pt x="560" y="223"/>
                </a:lnTo>
                <a:lnTo>
                  <a:pt x="558" y="225"/>
                </a:lnTo>
                <a:lnTo>
                  <a:pt x="557" y="227"/>
                </a:lnTo>
                <a:lnTo>
                  <a:pt x="555" y="228"/>
                </a:lnTo>
                <a:lnTo>
                  <a:pt x="554" y="228"/>
                </a:lnTo>
                <a:lnTo>
                  <a:pt x="553" y="229"/>
                </a:lnTo>
                <a:lnTo>
                  <a:pt x="552" y="229"/>
                </a:lnTo>
                <a:lnTo>
                  <a:pt x="551" y="230"/>
                </a:lnTo>
                <a:lnTo>
                  <a:pt x="550" y="230"/>
                </a:lnTo>
                <a:lnTo>
                  <a:pt x="549" y="230"/>
                </a:lnTo>
                <a:lnTo>
                  <a:pt x="547" y="230"/>
                </a:lnTo>
                <a:lnTo>
                  <a:pt x="546" y="230"/>
                </a:lnTo>
                <a:lnTo>
                  <a:pt x="545" y="230"/>
                </a:lnTo>
                <a:lnTo>
                  <a:pt x="545" y="230"/>
                </a:lnTo>
                <a:lnTo>
                  <a:pt x="545" y="230"/>
                </a:lnTo>
                <a:lnTo>
                  <a:pt x="545" y="230"/>
                </a:lnTo>
                <a:lnTo>
                  <a:pt x="545" y="231"/>
                </a:lnTo>
                <a:lnTo>
                  <a:pt x="545" y="232"/>
                </a:lnTo>
                <a:lnTo>
                  <a:pt x="545" y="233"/>
                </a:lnTo>
                <a:lnTo>
                  <a:pt x="546" y="234"/>
                </a:lnTo>
                <a:lnTo>
                  <a:pt x="546" y="235"/>
                </a:lnTo>
                <a:lnTo>
                  <a:pt x="547" y="236"/>
                </a:lnTo>
                <a:lnTo>
                  <a:pt x="548" y="237"/>
                </a:lnTo>
                <a:lnTo>
                  <a:pt x="550" y="239"/>
                </a:lnTo>
                <a:lnTo>
                  <a:pt x="551" y="240"/>
                </a:lnTo>
                <a:lnTo>
                  <a:pt x="552" y="241"/>
                </a:lnTo>
                <a:lnTo>
                  <a:pt x="553" y="243"/>
                </a:lnTo>
                <a:lnTo>
                  <a:pt x="553" y="244"/>
                </a:lnTo>
                <a:lnTo>
                  <a:pt x="553" y="245"/>
                </a:lnTo>
                <a:lnTo>
                  <a:pt x="553" y="246"/>
                </a:lnTo>
                <a:lnTo>
                  <a:pt x="553" y="247"/>
                </a:lnTo>
                <a:lnTo>
                  <a:pt x="553" y="247"/>
                </a:lnTo>
                <a:lnTo>
                  <a:pt x="553" y="248"/>
                </a:lnTo>
                <a:lnTo>
                  <a:pt x="553" y="249"/>
                </a:lnTo>
                <a:lnTo>
                  <a:pt x="552" y="252"/>
                </a:lnTo>
                <a:lnTo>
                  <a:pt x="551" y="255"/>
                </a:lnTo>
                <a:lnTo>
                  <a:pt x="551" y="256"/>
                </a:lnTo>
                <a:lnTo>
                  <a:pt x="550" y="257"/>
                </a:lnTo>
                <a:lnTo>
                  <a:pt x="550" y="257"/>
                </a:lnTo>
                <a:lnTo>
                  <a:pt x="549" y="258"/>
                </a:lnTo>
                <a:lnTo>
                  <a:pt x="548" y="258"/>
                </a:lnTo>
                <a:lnTo>
                  <a:pt x="548" y="258"/>
                </a:lnTo>
                <a:lnTo>
                  <a:pt x="547" y="259"/>
                </a:lnTo>
                <a:lnTo>
                  <a:pt x="545" y="259"/>
                </a:lnTo>
                <a:lnTo>
                  <a:pt x="544" y="259"/>
                </a:lnTo>
                <a:lnTo>
                  <a:pt x="544" y="258"/>
                </a:lnTo>
                <a:lnTo>
                  <a:pt x="543" y="258"/>
                </a:lnTo>
                <a:lnTo>
                  <a:pt x="542" y="258"/>
                </a:lnTo>
                <a:lnTo>
                  <a:pt x="542" y="257"/>
                </a:lnTo>
                <a:lnTo>
                  <a:pt x="541" y="256"/>
                </a:lnTo>
                <a:lnTo>
                  <a:pt x="540" y="255"/>
                </a:lnTo>
                <a:lnTo>
                  <a:pt x="540" y="255"/>
                </a:lnTo>
                <a:lnTo>
                  <a:pt x="539" y="253"/>
                </a:lnTo>
                <a:lnTo>
                  <a:pt x="538" y="251"/>
                </a:lnTo>
                <a:lnTo>
                  <a:pt x="538" y="251"/>
                </a:lnTo>
                <a:lnTo>
                  <a:pt x="537" y="251"/>
                </a:lnTo>
                <a:lnTo>
                  <a:pt x="537" y="250"/>
                </a:lnTo>
                <a:lnTo>
                  <a:pt x="536" y="250"/>
                </a:lnTo>
                <a:lnTo>
                  <a:pt x="535" y="250"/>
                </a:lnTo>
                <a:lnTo>
                  <a:pt x="534" y="249"/>
                </a:lnTo>
                <a:lnTo>
                  <a:pt x="533" y="249"/>
                </a:lnTo>
                <a:lnTo>
                  <a:pt x="531" y="250"/>
                </a:lnTo>
                <a:lnTo>
                  <a:pt x="530" y="250"/>
                </a:lnTo>
                <a:lnTo>
                  <a:pt x="529" y="251"/>
                </a:lnTo>
                <a:lnTo>
                  <a:pt x="527" y="251"/>
                </a:lnTo>
                <a:lnTo>
                  <a:pt x="526" y="252"/>
                </a:lnTo>
                <a:lnTo>
                  <a:pt x="525" y="253"/>
                </a:lnTo>
                <a:lnTo>
                  <a:pt x="524" y="254"/>
                </a:lnTo>
                <a:lnTo>
                  <a:pt x="522" y="256"/>
                </a:lnTo>
                <a:lnTo>
                  <a:pt x="521" y="257"/>
                </a:lnTo>
                <a:lnTo>
                  <a:pt x="521" y="258"/>
                </a:lnTo>
                <a:lnTo>
                  <a:pt x="520" y="259"/>
                </a:lnTo>
                <a:lnTo>
                  <a:pt x="520" y="259"/>
                </a:lnTo>
                <a:lnTo>
                  <a:pt x="520" y="260"/>
                </a:lnTo>
                <a:lnTo>
                  <a:pt x="520" y="260"/>
                </a:lnTo>
                <a:lnTo>
                  <a:pt x="520" y="261"/>
                </a:lnTo>
                <a:lnTo>
                  <a:pt x="520" y="261"/>
                </a:lnTo>
                <a:lnTo>
                  <a:pt x="521" y="261"/>
                </a:lnTo>
                <a:lnTo>
                  <a:pt x="522" y="261"/>
                </a:lnTo>
                <a:lnTo>
                  <a:pt x="526" y="262"/>
                </a:lnTo>
                <a:lnTo>
                  <a:pt x="527" y="263"/>
                </a:lnTo>
                <a:lnTo>
                  <a:pt x="528" y="263"/>
                </a:lnTo>
                <a:lnTo>
                  <a:pt x="529" y="264"/>
                </a:lnTo>
                <a:lnTo>
                  <a:pt x="529" y="264"/>
                </a:lnTo>
                <a:lnTo>
                  <a:pt x="530" y="265"/>
                </a:lnTo>
                <a:lnTo>
                  <a:pt x="530" y="265"/>
                </a:lnTo>
                <a:lnTo>
                  <a:pt x="531" y="266"/>
                </a:lnTo>
                <a:lnTo>
                  <a:pt x="531" y="267"/>
                </a:lnTo>
                <a:lnTo>
                  <a:pt x="531" y="267"/>
                </a:lnTo>
                <a:lnTo>
                  <a:pt x="531" y="268"/>
                </a:lnTo>
                <a:lnTo>
                  <a:pt x="530" y="269"/>
                </a:lnTo>
                <a:lnTo>
                  <a:pt x="530" y="269"/>
                </a:lnTo>
                <a:lnTo>
                  <a:pt x="530" y="270"/>
                </a:lnTo>
                <a:lnTo>
                  <a:pt x="529" y="271"/>
                </a:lnTo>
                <a:lnTo>
                  <a:pt x="528" y="272"/>
                </a:lnTo>
                <a:lnTo>
                  <a:pt x="527" y="272"/>
                </a:lnTo>
                <a:lnTo>
                  <a:pt x="526" y="273"/>
                </a:lnTo>
                <a:lnTo>
                  <a:pt x="524" y="273"/>
                </a:lnTo>
                <a:lnTo>
                  <a:pt x="521" y="274"/>
                </a:lnTo>
                <a:lnTo>
                  <a:pt x="518" y="274"/>
                </a:lnTo>
                <a:lnTo>
                  <a:pt x="514" y="274"/>
                </a:lnTo>
                <a:lnTo>
                  <a:pt x="512" y="275"/>
                </a:lnTo>
                <a:lnTo>
                  <a:pt x="510" y="275"/>
                </a:lnTo>
                <a:lnTo>
                  <a:pt x="509" y="276"/>
                </a:lnTo>
                <a:lnTo>
                  <a:pt x="507" y="277"/>
                </a:lnTo>
                <a:lnTo>
                  <a:pt x="506" y="278"/>
                </a:lnTo>
                <a:lnTo>
                  <a:pt x="505" y="278"/>
                </a:lnTo>
                <a:lnTo>
                  <a:pt x="505" y="279"/>
                </a:lnTo>
                <a:lnTo>
                  <a:pt x="504" y="280"/>
                </a:lnTo>
                <a:lnTo>
                  <a:pt x="503" y="281"/>
                </a:lnTo>
                <a:lnTo>
                  <a:pt x="502" y="282"/>
                </a:lnTo>
                <a:lnTo>
                  <a:pt x="501" y="284"/>
                </a:lnTo>
                <a:lnTo>
                  <a:pt x="499" y="288"/>
                </a:lnTo>
                <a:lnTo>
                  <a:pt x="498" y="289"/>
                </a:lnTo>
                <a:lnTo>
                  <a:pt x="497" y="291"/>
                </a:lnTo>
                <a:lnTo>
                  <a:pt x="495" y="294"/>
                </a:lnTo>
                <a:lnTo>
                  <a:pt x="493" y="295"/>
                </a:lnTo>
                <a:lnTo>
                  <a:pt x="492" y="297"/>
                </a:lnTo>
                <a:lnTo>
                  <a:pt x="491" y="299"/>
                </a:lnTo>
                <a:lnTo>
                  <a:pt x="491" y="300"/>
                </a:lnTo>
                <a:lnTo>
                  <a:pt x="491" y="301"/>
                </a:lnTo>
                <a:lnTo>
                  <a:pt x="490" y="303"/>
                </a:lnTo>
                <a:lnTo>
                  <a:pt x="490" y="307"/>
                </a:lnTo>
                <a:lnTo>
                  <a:pt x="490" y="310"/>
                </a:lnTo>
                <a:lnTo>
                  <a:pt x="490" y="312"/>
                </a:lnTo>
                <a:lnTo>
                  <a:pt x="489" y="315"/>
                </a:lnTo>
                <a:lnTo>
                  <a:pt x="488" y="319"/>
                </a:lnTo>
                <a:lnTo>
                  <a:pt x="488" y="321"/>
                </a:lnTo>
                <a:lnTo>
                  <a:pt x="488" y="322"/>
                </a:lnTo>
                <a:lnTo>
                  <a:pt x="488" y="323"/>
                </a:lnTo>
                <a:lnTo>
                  <a:pt x="488" y="324"/>
                </a:lnTo>
                <a:lnTo>
                  <a:pt x="488" y="325"/>
                </a:lnTo>
                <a:lnTo>
                  <a:pt x="489" y="325"/>
                </a:lnTo>
                <a:lnTo>
                  <a:pt x="489" y="326"/>
                </a:lnTo>
                <a:lnTo>
                  <a:pt x="490" y="327"/>
                </a:lnTo>
                <a:lnTo>
                  <a:pt x="491" y="327"/>
                </a:lnTo>
                <a:lnTo>
                  <a:pt x="495" y="331"/>
                </a:lnTo>
                <a:lnTo>
                  <a:pt x="502" y="336"/>
                </a:lnTo>
                <a:lnTo>
                  <a:pt x="503" y="336"/>
                </a:lnTo>
                <a:lnTo>
                  <a:pt x="503" y="337"/>
                </a:lnTo>
                <a:lnTo>
                  <a:pt x="503" y="337"/>
                </a:lnTo>
                <a:lnTo>
                  <a:pt x="504" y="338"/>
                </a:lnTo>
                <a:lnTo>
                  <a:pt x="503" y="338"/>
                </a:lnTo>
                <a:lnTo>
                  <a:pt x="503" y="338"/>
                </a:lnTo>
                <a:lnTo>
                  <a:pt x="503" y="339"/>
                </a:lnTo>
                <a:lnTo>
                  <a:pt x="501" y="340"/>
                </a:lnTo>
                <a:lnTo>
                  <a:pt x="501" y="340"/>
                </a:lnTo>
                <a:lnTo>
                  <a:pt x="500" y="341"/>
                </a:lnTo>
                <a:lnTo>
                  <a:pt x="500" y="341"/>
                </a:lnTo>
                <a:lnTo>
                  <a:pt x="500" y="342"/>
                </a:lnTo>
                <a:lnTo>
                  <a:pt x="500" y="342"/>
                </a:lnTo>
                <a:lnTo>
                  <a:pt x="500" y="343"/>
                </a:lnTo>
                <a:lnTo>
                  <a:pt x="501" y="343"/>
                </a:lnTo>
                <a:lnTo>
                  <a:pt x="501" y="344"/>
                </a:lnTo>
                <a:lnTo>
                  <a:pt x="502" y="344"/>
                </a:lnTo>
                <a:lnTo>
                  <a:pt x="503" y="345"/>
                </a:lnTo>
                <a:lnTo>
                  <a:pt x="504" y="345"/>
                </a:lnTo>
                <a:lnTo>
                  <a:pt x="506" y="346"/>
                </a:lnTo>
                <a:lnTo>
                  <a:pt x="507" y="346"/>
                </a:lnTo>
                <a:lnTo>
                  <a:pt x="511" y="347"/>
                </a:lnTo>
                <a:lnTo>
                  <a:pt x="512" y="348"/>
                </a:lnTo>
                <a:lnTo>
                  <a:pt x="512" y="348"/>
                </a:lnTo>
                <a:lnTo>
                  <a:pt x="513" y="349"/>
                </a:lnTo>
                <a:lnTo>
                  <a:pt x="513" y="349"/>
                </a:lnTo>
                <a:lnTo>
                  <a:pt x="514" y="350"/>
                </a:lnTo>
                <a:lnTo>
                  <a:pt x="514" y="351"/>
                </a:lnTo>
                <a:lnTo>
                  <a:pt x="514" y="351"/>
                </a:lnTo>
                <a:lnTo>
                  <a:pt x="514" y="352"/>
                </a:lnTo>
                <a:lnTo>
                  <a:pt x="514" y="353"/>
                </a:lnTo>
                <a:lnTo>
                  <a:pt x="514" y="354"/>
                </a:lnTo>
                <a:lnTo>
                  <a:pt x="513" y="355"/>
                </a:lnTo>
                <a:lnTo>
                  <a:pt x="513" y="356"/>
                </a:lnTo>
                <a:lnTo>
                  <a:pt x="512" y="358"/>
                </a:lnTo>
                <a:lnTo>
                  <a:pt x="511" y="360"/>
                </a:lnTo>
                <a:lnTo>
                  <a:pt x="507" y="365"/>
                </a:lnTo>
                <a:lnTo>
                  <a:pt x="506" y="366"/>
                </a:lnTo>
                <a:lnTo>
                  <a:pt x="506" y="367"/>
                </a:lnTo>
                <a:lnTo>
                  <a:pt x="505" y="368"/>
                </a:lnTo>
                <a:lnTo>
                  <a:pt x="505" y="369"/>
                </a:lnTo>
                <a:lnTo>
                  <a:pt x="505" y="370"/>
                </a:lnTo>
                <a:lnTo>
                  <a:pt x="505" y="371"/>
                </a:lnTo>
                <a:lnTo>
                  <a:pt x="505" y="372"/>
                </a:lnTo>
                <a:lnTo>
                  <a:pt x="506" y="374"/>
                </a:lnTo>
                <a:lnTo>
                  <a:pt x="506" y="375"/>
                </a:lnTo>
                <a:lnTo>
                  <a:pt x="507" y="376"/>
                </a:lnTo>
                <a:lnTo>
                  <a:pt x="507" y="377"/>
                </a:lnTo>
                <a:lnTo>
                  <a:pt x="509" y="379"/>
                </a:lnTo>
                <a:lnTo>
                  <a:pt x="510" y="381"/>
                </a:lnTo>
                <a:lnTo>
                  <a:pt x="511" y="382"/>
                </a:lnTo>
                <a:lnTo>
                  <a:pt x="511" y="383"/>
                </a:lnTo>
                <a:lnTo>
                  <a:pt x="512" y="384"/>
                </a:lnTo>
                <a:lnTo>
                  <a:pt x="512" y="384"/>
                </a:lnTo>
                <a:lnTo>
                  <a:pt x="512" y="385"/>
                </a:lnTo>
                <a:lnTo>
                  <a:pt x="512" y="386"/>
                </a:lnTo>
                <a:lnTo>
                  <a:pt x="511" y="387"/>
                </a:lnTo>
                <a:lnTo>
                  <a:pt x="511" y="387"/>
                </a:lnTo>
                <a:lnTo>
                  <a:pt x="510" y="388"/>
                </a:lnTo>
                <a:lnTo>
                  <a:pt x="510" y="388"/>
                </a:lnTo>
                <a:lnTo>
                  <a:pt x="508" y="390"/>
                </a:lnTo>
                <a:lnTo>
                  <a:pt x="505" y="392"/>
                </a:lnTo>
                <a:lnTo>
                  <a:pt x="503" y="393"/>
                </a:lnTo>
                <a:lnTo>
                  <a:pt x="502" y="394"/>
                </a:lnTo>
                <a:lnTo>
                  <a:pt x="501" y="396"/>
                </a:lnTo>
                <a:lnTo>
                  <a:pt x="500" y="397"/>
                </a:lnTo>
                <a:lnTo>
                  <a:pt x="499" y="399"/>
                </a:lnTo>
                <a:lnTo>
                  <a:pt x="498" y="400"/>
                </a:lnTo>
                <a:lnTo>
                  <a:pt x="497" y="402"/>
                </a:lnTo>
                <a:lnTo>
                  <a:pt x="497" y="403"/>
                </a:lnTo>
                <a:lnTo>
                  <a:pt x="496" y="405"/>
                </a:lnTo>
                <a:lnTo>
                  <a:pt x="496" y="406"/>
                </a:lnTo>
                <a:lnTo>
                  <a:pt x="495" y="408"/>
                </a:lnTo>
                <a:lnTo>
                  <a:pt x="495" y="409"/>
                </a:lnTo>
                <a:lnTo>
                  <a:pt x="495" y="410"/>
                </a:lnTo>
                <a:lnTo>
                  <a:pt x="495" y="411"/>
                </a:lnTo>
                <a:lnTo>
                  <a:pt x="495" y="412"/>
                </a:lnTo>
                <a:lnTo>
                  <a:pt x="495" y="413"/>
                </a:lnTo>
                <a:lnTo>
                  <a:pt x="496" y="414"/>
                </a:lnTo>
                <a:lnTo>
                  <a:pt x="496" y="415"/>
                </a:lnTo>
                <a:lnTo>
                  <a:pt x="496" y="415"/>
                </a:lnTo>
                <a:lnTo>
                  <a:pt x="497" y="416"/>
                </a:lnTo>
                <a:lnTo>
                  <a:pt x="498" y="417"/>
                </a:lnTo>
                <a:lnTo>
                  <a:pt x="500" y="418"/>
                </a:lnTo>
                <a:lnTo>
                  <a:pt x="503" y="421"/>
                </a:lnTo>
                <a:lnTo>
                  <a:pt x="504" y="422"/>
                </a:lnTo>
                <a:lnTo>
                  <a:pt x="505" y="423"/>
                </a:lnTo>
                <a:lnTo>
                  <a:pt x="506" y="423"/>
                </a:lnTo>
                <a:lnTo>
                  <a:pt x="506" y="424"/>
                </a:lnTo>
                <a:lnTo>
                  <a:pt x="507" y="425"/>
                </a:lnTo>
                <a:lnTo>
                  <a:pt x="507" y="426"/>
                </a:lnTo>
                <a:lnTo>
                  <a:pt x="508" y="427"/>
                </a:lnTo>
                <a:lnTo>
                  <a:pt x="508" y="428"/>
                </a:lnTo>
                <a:lnTo>
                  <a:pt x="508" y="429"/>
                </a:lnTo>
                <a:lnTo>
                  <a:pt x="508" y="431"/>
                </a:lnTo>
                <a:lnTo>
                  <a:pt x="508" y="433"/>
                </a:lnTo>
                <a:lnTo>
                  <a:pt x="508" y="434"/>
                </a:lnTo>
                <a:lnTo>
                  <a:pt x="508" y="435"/>
                </a:lnTo>
                <a:lnTo>
                  <a:pt x="507" y="436"/>
                </a:lnTo>
                <a:lnTo>
                  <a:pt x="507" y="437"/>
                </a:lnTo>
                <a:lnTo>
                  <a:pt x="506" y="438"/>
                </a:lnTo>
                <a:lnTo>
                  <a:pt x="504" y="439"/>
                </a:lnTo>
                <a:lnTo>
                  <a:pt x="502" y="440"/>
                </a:lnTo>
                <a:lnTo>
                  <a:pt x="501" y="441"/>
                </a:lnTo>
                <a:lnTo>
                  <a:pt x="498" y="442"/>
                </a:lnTo>
                <a:lnTo>
                  <a:pt x="497" y="443"/>
                </a:lnTo>
                <a:lnTo>
                  <a:pt x="496" y="444"/>
                </a:lnTo>
                <a:lnTo>
                  <a:pt x="495" y="444"/>
                </a:lnTo>
                <a:lnTo>
                  <a:pt x="495" y="445"/>
                </a:lnTo>
                <a:lnTo>
                  <a:pt x="494" y="446"/>
                </a:lnTo>
                <a:lnTo>
                  <a:pt x="494" y="446"/>
                </a:lnTo>
                <a:lnTo>
                  <a:pt x="493" y="448"/>
                </a:lnTo>
                <a:lnTo>
                  <a:pt x="493" y="449"/>
                </a:lnTo>
                <a:lnTo>
                  <a:pt x="493" y="450"/>
                </a:lnTo>
                <a:lnTo>
                  <a:pt x="493" y="451"/>
                </a:lnTo>
                <a:lnTo>
                  <a:pt x="493" y="452"/>
                </a:lnTo>
                <a:lnTo>
                  <a:pt x="494" y="455"/>
                </a:lnTo>
                <a:lnTo>
                  <a:pt x="494" y="457"/>
                </a:lnTo>
                <a:lnTo>
                  <a:pt x="495" y="458"/>
                </a:lnTo>
                <a:lnTo>
                  <a:pt x="495" y="459"/>
                </a:lnTo>
                <a:lnTo>
                  <a:pt x="495" y="460"/>
                </a:lnTo>
                <a:lnTo>
                  <a:pt x="495" y="460"/>
                </a:lnTo>
                <a:lnTo>
                  <a:pt x="494" y="461"/>
                </a:lnTo>
                <a:lnTo>
                  <a:pt x="494" y="462"/>
                </a:lnTo>
                <a:lnTo>
                  <a:pt x="493" y="463"/>
                </a:lnTo>
                <a:lnTo>
                  <a:pt x="492" y="464"/>
                </a:lnTo>
                <a:lnTo>
                  <a:pt x="492" y="465"/>
                </a:lnTo>
                <a:lnTo>
                  <a:pt x="491" y="465"/>
                </a:lnTo>
                <a:lnTo>
                  <a:pt x="489" y="466"/>
                </a:lnTo>
                <a:lnTo>
                  <a:pt x="488" y="466"/>
                </a:lnTo>
                <a:lnTo>
                  <a:pt x="487" y="467"/>
                </a:lnTo>
                <a:lnTo>
                  <a:pt x="486" y="467"/>
                </a:lnTo>
                <a:lnTo>
                  <a:pt x="485" y="467"/>
                </a:lnTo>
                <a:lnTo>
                  <a:pt x="485" y="468"/>
                </a:lnTo>
                <a:lnTo>
                  <a:pt x="485" y="468"/>
                </a:lnTo>
                <a:lnTo>
                  <a:pt x="485" y="468"/>
                </a:lnTo>
                <a:lnTo>
                  <a:pt x="485" y="469"/>
                </a:lnTo>
                <a:lnTo>
                  <a:pt x="485" y="470"/>
                </a:lnTo>
                <a:lnTo>
                  <a:pt x="485" y="471"/>
                </a:lnTo>
                <a:lnTo>
                  <a:pt x="486" y="472"/>
                </a:lnTo>
                <a:lnTo>
                  <a:pt x="487" y="473"/>
                </a:lnTo>
                <a:lnTo>
                  <a:pt x="489" y="475"/>
                </a:lnTo>
                <a:lnTo>
                  <a:pt x="490" y="476"/>
                </a:lnTo>
                <a:lnTo>
                  <a:pt x="494" y="480"/>
                </a:lnTo>
                <a:lnTo>
                  <a:pt x="496" y="481"/>
                </a:lnTo>
                <a:lnTo>
                  <a:pt x="496" y="482"/>
                </a:lnTo>
                <a:lnTo>
                  <a:pt x="497" y="483"/>
                </a:lnTo>
                <a:lnTo>
                  <a:pt x="498" y="484"/>
                </a:lnTo>
                <a:lnTo>
                  <a:pt x="498" y="485"/>
                </a:lnTo>
                <a:lnTo>
                  <a:pt x="499" y="486"/>
                </a:lnTo>
                <a:lnTo>
                  <a:pt x="499" y="487"/>
                </a:lnTo>
                <a:lnTo>
                  <a:pt x="498" y="487"/>
                </a:lnTo>
                <a:lnTo>
                  <a:pt x="498" y="488"/>
                </a:lnTo>
                <a:lnTo>
                  <a:pt x="498" y="489"/>
                </a:lnTo>
                <a:lnTo>
                  <a:pt x="497" y="490"/>
                </a:lnTo>
                <a:lnTo>
                  <a:pt x="496" y="491"/>
                </a:lnTo>
                <a:lnTo>
                  <a:pt x="495" y="491"/>
                </a:lnTo>
                <a:lnTo>
                  <a:pt x="493" y="494"/>
                </a:lnTo>
                <a:lnTo>
                  <a:pt x="492" y="495"/>
                </a:lnTo>
                <a:lnTo>
                  <a:pt x="491" y="495"/>
                </a:lnTo>
                <a:lnTo>
                  <a:pt x="491" y="496"/>
                </a:lnTo>
                <a:lnTo>
                  <a:pt x="490" y="497"/>
                </a:lnTo>
                <a:lnTo>
                  <a:pt x="489" y="500"/>
                </a:lnTo>
                <a:lnTo>
                  <a:pt x="489" y="501"/>
                </a:lnTo>
                <a:lnTo>
                  <a:pt x="488" y="502"/>
                </a:lnTo>
                <a:lnTo>
                  <a:pt x="487" y="503"/>
                </a:lnTo>
                <a:lnTo>
                  <a:pt x="486" y="504"/>
                </a:lnTo>
                <a:lnTo>
                  <a:pt x="486" y="505"/>
                </a:lnTo>
                <a:lnTo>
                  <a:pt x="485" y="505"/>
                </a:lnTo>
                <a:lnTo>
                  <a:pt x="484" y="506"/>
                </a:lnTo>
                <a:lnTo>
                  <a:pt x="483" y="507"/>
                </a:lnTo>
                <a:lnTo>
                  <a:pt x="483" y="507"/>
                </a:lnTo>
                <a:lnTo>
                  <a:pt x="482" y="507"/>
                </a:lnTo>
                <a:lnTo>
                  <a:pt x="481" y="508"/>
                </a:lnTo>
                <a:lnTo>
                  <a:pt x="478" y="508"/>
                </a:lnTo>
                <a:lnTo>
                  <a:pt x="475" y="509"/>
                </a:lnTo>
                <a:lnTo>
                  <a:pt x="471" y="510"/>
                </a:lnTo>
                <a:lnTo>
                  <a:pt x="466" y="510"/>
                </a:lnTo>
                <a:lnTo>
                  <a:pt x="463" y="510"/>
                </a:lnTo>
                <a:lnTo>
                  <a:pt x="461" y="511"/>
                </a:lnTo>
                <a:lnTo>
                  <a:pt x="459" y="512"/>
                </a:lnTo>
                <a:lnTo>
                  <a:pt x="458" y="512"/>
                </a:lnTo>
                <a:lnTo>
                  <a:pt x="457" y="513"/>
                </a:lnTo>
                <a:lnTo>
                  <a:pt x="456" y="514"/>
                </a:lnTo>
                <a:lnTo>
                  <a:pt x="455" y="514"/>
                </a:lnTo>
                <a:lnTo>
                  <a:pt x="454" y="516"/>
                </a:lnTo>
                <a:lnTo>
                  <a:pt x="453" y="517"/>
                </a:lnTo>
                <a:lnTo>
                  <a:pt x="453" y="518"/>
                </a:lnTo>
                <a:lnTo>
                  <a:pt x="452" y="519"/>
                </a:lnTo>
                <a:lnTo>
                  <a:pt x="453" y="520"/>
                </a:lnTo>
                <a:lnTo>
                  <a:pt x="453" y="523"/>
                </a:lnTo>
                <a:lnTo>
                  <a:pt x="453" y="524"/>
                </a:lnTo>
                <a:lnTo>
                  <a:pt x="453" y="524"/>
                </a:lnTo>
                <a:lnTo>
                  <a:pt x="452" y="525"/>
                </a:lnTo>
                <a:lnTo>
                  <a:pt x="452" y="526"/>
                </a:lnTo>
                <a:lnTo>
                  <a:pt x="451" y="526"/>
                </a:lnTo>
                <a:lnTo>
                  <a:pt x="451" y="527"/>
                </a:lnTo>
                <a:lnTo>
                  <a:pt x="450" y="528"/>
                </a:lnTo>
                <a:lnTo>
                  <a:pt x="446" y="530"/>
                </a:lnTo>
                <a:lnTo>
                  <a:pt x="445" y="531"/>
                </a:lnTo>
                <a:lnTo>
                  <a:pt x="444" y="531"/>
                </a:lnTo>
                <a:lnTo>
                  <a:pt x="442" y="531"/>
                </a:lnTo>
                <a:lnTo>
                  <a:pt x="439" y="532"/>
                </a:lnTo>
                <a:lnTo>
                  <a:pt x="434" y="533"/>
                </a:lnTo>
                <a:lnTo>
                  <a:pt x="431" y="534"/>
                </a:lnTo>
                <a:lnTo>
                  <a:pt x="430" y="534"/>
                </a:lnTo>
                <a:lnTo>
                  <a:pt x="429" y="534"/>
                </a:lnTo>
                <a:lnTo>
                  <a:pt x="425" y="533"/>
                </a:lnTo>
                <a:lnTo>
                  <a:pt x="422" y="533"/>
                </a:lnTo>
                <a:lnTo>
                  <a:pt x="421" y="532"/>
                </a:lnTo>
                <a:lnTo>
                  <a:pt x="418" y="532"/>
                </a:lnTo>
                <a:lnTo>
                  <a:pt x="416" y="531"/>
                </a:lnTo>
                <a:lnTo>
                  <a:pt x="413" y="531"/>
                </a:lnTo>
                <a:lnTo>
                  <a:pt x="412" y="531"/>
                </a:lnTo>
                <a:lnTo>
                  <a:pt x="411" y="531"/>
                </a:lnTo>
                <a:lnTo>
                  <a:pt x="410" y="531"/>
                </a:lnTo>
                <a:lnTo>
                  <a:pt x="409" y="531"/>
                </a:lnTo>
                <a:lnTo>
                  <a:pt x="408" y="532"/>
                </a:lnTo>
                <a:lnTo>
                  <a:pt x="406" y="533"/>
                </a:lnTo>
                <a:lnTo>
                  <a:pt x="405" y="534"/>
                </a:lnTo>
                <a:lnTo>
                  <a:pt x="403" y="536"/>
                </a:lnTo>
                <a:lnTo>
                  <a:pt x="401" y="536"/>
                </a:lnTo>
                <a:lnTo>
                  <a:pt x="399" y="537"/>
                </a:lnTo>
                <a:lnTo>
                  <a:pt x="397" y="537"/>
                </a:lnTo>
                <a:lnTo>
                  <a:pt x="395" y="537"/>
                </a:lnTo>
                <a:lnTo>
                  <a:pt x="394" y="537"/>
                </a:lnTo>
                <a:lnTo>
                  <a:pt x="393" y="537"/>
                </a:lnTo>
                <a:lnTo>
                  <a:pt x="392" y="537"/>
                </a:lnTo>
                <a:lnTo>
                  <a:pt x="390" y="536"/>
                </a:lnTo>
                <a:lnTo>
                  <a:pt x="389" y="536"/>
                </a:lnTo>
                <a:lnTo>
                  <a:pt x="388" y="535"/>
                </a:lnTo>
                <a:lnTo>
                  <a:pt x="384" y="533"/>
                </a:lnTo>
                <a:lnTo>
                  <a:pt x="383" y="532"/>
                </a:lnTo>
                <a:lnTo>
                  <a:pt x="382" y="531"/>
                </a:lnTo>
                <a:lnTo>
                  <a:pt x="382" y="530"/>
                </a:lnTo>
                <a:lnTo>
                  <a:pt x="380" y="528"/>
                </a:lnTo>
                <a:lnTo>
                  <a:pt x="379" y="527"/>
                </a:lnTo>
                <a:lnTo>
                  <a:pt x="378" y="526"/>
                </a:lnTo>
                <a:lnTo>
                  <a:pt x="378" y="525"/>
                </a:lnTo>
                <a:lnTo>
                  <a:pt x="377" y="525"/>
                </a:lnTo>
                <a:lnTo>
                  <a:pt x="377" y="525"/>
                </a:lnTo>
                <a:lnTo>
                  <a:pt x="376" y="525"/>
                </a:lnTo>
                <a:lnTo>
                  <a:pt x="375" y="525"/>
                </a:lnTo>
                <a:lnTo>
                  <a:pt x="374" y="525"/>
                </a:lnTo>
                <a:lnTo>
                  <a:pt x="373" y="525"/>
                </a:lnTo>
                <a:lnTo>
                  <a:pt x="371" y="526"/>
                </a:lnTo>
                <a:lnTo>
                  <a:pt x="369" y="527"/>
                </a:lnTo>
                <a:lnTo>
                  <a:pt x="368" y="527"/>
                </a:lnTo>
                <a:lnTo>
                  <a:pt x="367" y="528"/>
                </a:lnTo>
                <a:lnTo>
                  <a:pt x="367" y="528"/>
                </a:lnTo>
                <a:lnTo>
                  <a:pt x="366" y="529"/>
                </a:lnTo>
                <a:lnTo>
                  <a:pt x="363" y="532"/>
                </a:lnTo>
                <a:lnTo>
                  <a:pt x="362" y="533"/>
                </a:lnTo>
                <a:lnTo>
                  <a:pt x="361" y="534"/>
                </a:lnTo>
                <a:lnTo>
                  <a:pt x="360" y="535"/>
                </a:lnTo>
                <a:lnTo>
                  <a:pt x="359" y="535"/>
                </a:lnTo>
                <a:lnTo>
                  <a:pt x="358" y="536"/>
                </a:lnTo>
                <a:lnTo>
                  <a:pt x="358" y="536"/>
                </a:lnTo>
                <a:lnTo>
                  <a:pt x="357" y="536"/>
                </a:lnTo>
                <a:lnTo>
                  <a:pt x="356" y="536"/>
                </a:lnTo>
                <a:lnTo>
                  <a:pt x="355" y="537"/>
                </a:lnTo>
                <a:lnTo>
                  <a:pt x="354" y="536"/>
                </a:lnTo>
                <a:lnTo>
                  <a:pt x="351" y="536"/>
                </a:lnTo>
                <a:lnTo>
                  <a:pt x="350" y="536"/>
                </a:lnTo>
                <a:lnTo>
                  <a:pt x="349" y="536"/>
                </a:lnTo>
                <a:lnTo>
                  <a:pt x="348" y="536"/>
                </a:lnTo>
                <a:lnTo>
                  <a:pt x="348" y="536"/>
                </a:lnTo>
                <a:lnTo>
                  <a:pt x="347" y="536"/>
                </a:lnTo>
                <a:lnTo>
                  <a:pt x="347" y="537"/>
                </a:lnTo>
                <a:lnTo>
                  <a:pt x="346" y="537"/>
                </a:lnTo>
                <a:lnTo>
                  <a:pt x="345" y="538"/>
                </a:lnTo>
                <a:lnTo>
                  <a:pt x="345" y="539"/>
                </a:lnTo>
                <a:lnTo>
                  <a:pt x="344" y="540"/>
                </a:lnTo>
                <a:lnTo>
                  <a:pt x="343" y="542"/>
                </a:lnTo>
                <a:lnTo>
                  <a:pt x="342" y="546"/>
                </a:lnTo>
                <a:lnTo>
                  <a:pt x="341" y="547"/>
                </a:lnTo>
                <a:lnTo>
                  <a:pt x="341" y="548"/>
                </a:lnTo>
                <a:lnTo>
                  <a:pt x="340" y="549"/>
                </a:lnTo>
                <a:lnTo>
                  <a:pt x="339" y="550"/>
                </a:lnTo>
                <a:lnTo>
                  <a:pt x="339" y="550"/>
                </a:lnTo>
                <a:lnTo>
                  <a:pt x="338" y="550"/>
                </a:lnTo>
                <a:lnTo>
                  <a:pt x="337" y="551"/>
                </a:lnTo>
                <a:lnTo>
                  <a:pt x="336" y="551"/>
                </a:lnTo>
                <a:lnTo>
                  <a:pt x="334" y="551"/>
                </a:lnTo>
                <a:lnTo>
                  <a:pt x="331" y="551"/>
                </a:lnTo>
                <a:lnTo>
                  <a:pt x="330" y="551"/>
                </a:lnTo>
                <a:lnTo>
                  <a:pt x="327" y="551"/>
                </a:lnTo>
                <a:lnTo>
                  <a:pt x="324" y="552"/>
                </a:lnTo>
                <a:lnTo>
                  <a:pt x="322" y="553"/>
                </a:lnTo>
                <a:lnTo>
                  <a:pt x="318" y="554"/>
                </a:lnTo>
                <a:lnTo>
                  <a:pt x="316" y="555"/>
                </a:lnTo>
                <a:lnTo>
                  <a:pt x="314" y="556"/>
                </a:lnTo>
                <a:lnTo>
                  <a:pt x="312" y="557"/>
                </a:lnTo>
                <a:lnTo>
                  <a:pt x="312" y="558"/>
                </a:lnTo>
                <a:lnTo>
                  <a:pt x="311" y="559"/>
                </a:lnTo>
                <a:lnTo>
                  <a:pt x="310" y="560"/>
                </a:lnTo>
                <a:lnTo>
                  <a:pt x="308" y="562"/>
                </a:lnTo>
                <a:lnTo>
                  <a:pt x="307" y="564"/>
                </a:lnTo>
                <a:lnTo>
                  <a:pt x="305" y="567"/>
                </a:lnTo>
                <a:lnTo>
                  <a:pt x="303" y="568"/>
                </a:lnTo>
                <a:lnTo>
                  <a:pt x="301" y="569"/>
                </a:lnTo>
                <a:lnTo>
                  <a:pt x="300" y="570"/>
                </a:lnTo>
                <a:lnTo>
                  <a:pt x="299" y="571"/>
                </a:lnTo>
                <a:lnTo>
                  <a:pt x="295" y="573"/>
                </a:lnTo>
                <a:lnTo>
                  <a:pt x="294" y="574"/>
                </a:lnTo>
                <a:lnTo>
                  <a:pt x="293" y="575"/>
                </a:lnTo>
                <a:lnTo>
                  <a:pt x="292" y="575"/>
                </a:lnTo>
                <a:lnTo>
                  <a:pt x="290" y="577"/>
                </a:lnTo>
                <a:lnTo>
                  <a:pt x="288" y="579"/>
                </a:lnTo>
                <a:lnTo>
                  <a:pt x="286" y="581"/>
                </a:lnTo>
                <a:lnTo>
                  <a:pt x="285" y="582"/>
                </a:lnTo>
                <a:lnTo>
                  <a:pt x="284" y="584"/>
                </a:lnTo>
                <a:lnTo>
                  <a:pt x="282" y="587"/>
                </a:lnTo>
                <a:lnTo>
                  <a:pt x="281" y="588"/>
                </a:lnTo>
                <a:lnTo>
                  <a:pt x="280" y="589"/>
                </a:lnTo>
                <a:lnTo>
                  <a:pt x="279" y="589"/>
                </a:lnTo>
                <a:lnTo>
                  <a:pt x="279" y="589"/>
                </a:lnTo>
                <a:lnTo>
                  <a:pt x="278" y="589"/>
                </a:lnTo>
                <a:lnTo>
                  <a:pt x="277" y="589"/>
                </a:lnTo>
                <a:lnTo>
                  <a:pt x="276" y="589"/>
                </a:lnTo>
                <a:lnTo>
                  <a:pt x="276" y="589"/>
                </a:lnTo>
                <a:lnTo>
                  <a:pt x="275" y="588"/>
                </a:lnTo>
                <a:lnTo>
                  <a:pt x="272" y="586"/>
                </a:lnTo>
                <a:lnTo>
                  <a:pt x="270" y="585"/>
                </a:lnTo>
                <a:lnTo>
                  <a:pt x="269" y="584"/>
                </a:lnTo>
                <a:lnTo>
                  <a:pt x="267" y="584"/>
                </a:lnTo>
                <a:lnTo>
                  <a:pt x="266" y="583"/>
                </a:lnTo>
                <a:lnTo>
                  <a:pt x="264" y="583"/>
                </a:lnTo>
                <a:lnTo>
                  <a:pt x="263" y="583"/>
                </a:lnTo>
                <a:lnTo>
                  <a:pt x="261" y="583"/>
                </a:lnTo>
                <a:lnTo>
                  <a:pt x="256" y="584"/>
                </a:lnTo>
                <a:lnTo>
                  <a:pt x="254" y="584"/>
                </a:lnTo>
                <a:lnTo>
                  <a:pt x="253" y="584"/>
                </a:lnTo>
                <a:lnTo>
                  <a:pt x="253" y="585"/>
                </a:lnTo>
                <a:lnTo>
                  <a:pt x="252" y="585"/>
                </a:lnTo>
                <a:lnTo>
                  <a:pt x="251" y="585"/>
                </a:lnTo>
                <a:lnTo>
                  <a:pt x="251" y="586"/>
                </a:lnTo>
                <a:lnTo>
                  <a:pt x="250" y="587"/>
                </a:lnTo>
                <a:lnTo>
                  <a:pt x="248" y="590"/>
                </a:lnTo>
                <a:lnTo>
                  <a:pt x="246" y="592"/>
                </a:lnTo>
                <a:lnTo>
                  <a:pt x="245" y="593"/>
                </a:lnTo>
                <a:lnTo>
                  <a:pt x="244" y="594"/>
                </a:lnTo>
                <a:lnTo>
                  <a:pt x="243" y="595"/>
                </a:lnTo>
                <a:lnTo>
                  <a:pt x="243" y="596"/>
                </a:lnTo>
                <a:lnTo>
                  <a:pt x="242" y="596"/>
                </a:lnTo>
                <a:lnTo>
                  <a:pt x="241" y="597"/>
                </a:lnTo>
                <a:lnTo>
                  <a:pt x="240" y="597"/>
                </a:lnTo>
                <a:lnTo>
                  <a:pt x="240" y="597"/>
                </a:lnTo>
                <a:lnTo>
                  <a:pt x="238" y="597"/>
                </a:lnTo>
                <a:lnTo>
                  <a:pt x="237" y="596"/>
                </a:lnTo>
                <a:lnTo>
                  <a:pt x="235" y="596"/>
                </a:lnTo>
                <a:lnTo>
                  <a:pt x="234" y="596"/>
                </a:lnTo>
                <a:lnTo>
                  <a:pt x="233" y="595"/>
                </a:lnTo>
                <a:lnTo>
                  <a:pt x="232" y="595"/>
                </a:lnTo>
                <a:lnTo>
                  <a:pt x="230" y="593"/>
                </a:lnTo>
                <a:lnTo>
                  <a:pt x="229" y="592"/>
                </a:lnTo>
                <a:lnTo>
                  <a:pt x="228" y="591"/>
                </a:lnTo>
                <a:lnTo>
                  <a:pt x="227" y="591"/>
                </a:lnTo>
                <a:lnTo>
                  <a:pt x="226" y="591"/>
                </a:lnTo>
                <a:lnTo>
                  <a:pt x="225" y="591"/>
                </a:lnTo>
                <a:lnTo>
                  <a:pt x="223" y="591"/>
                </a:lnTo>
                <a:lnTo>
                  <a:pt x="222" y="591"/>
                </a:lnTo>
                <a:lnTo>
                  <a:pt x="220" y="591"/>
                </a:lnTo>
                <a:lnTo>
                  <a:pt x="219" y="592"/>
                </a:lnTo>
                <a:lnTo>
                  <a:pt x="218" y="592"/>
                </a:lnTo>
                <a:lnTo>
                  <a:pt x="217" y="593"/>
                </a:lnTo>
                <a:lnTo>
                  <a:pt x="217" y="593"/>
                </a:lnTo>
                <a:lnTo>
                  <a:pt x="217" y="594"/>
                </a:lnTo>
                <a:lnTo>
                  <a:pt x="216" y="594"/>
                </a:lnTo>
                <a:lnTo>
                  <a:pt x="216" y="594"/>
                </a:lnTo>
                <a:lnTo>
                  <a:pt x="216" y="594"/>
                </a:lnTo>
                <a:lnTo>
                  <a:pt x="215" y="593"/>
                </a:lnTo>
                <a:lnTo>
                  <a:pt x="215" y="592"/>
                </a:lnTo>
                <a:lnTo>
                  <a:pt x="213" y="589"/>
                </a:lnTo>
                <a:lnTo>
                  <a:pt x="213" y="588"/>
                </a:lnTo>
                <a:lnTo>
                  <a:pt x="212" y="587"/>
                </a:lnTo>
                <a:lnTo>
                  <a:pt x="211" y="586"/>
                </a:lnTo>
                <a:lnTo>
                  <a:pt x="211" y="585"/>
                </a:lnTo>
                <a:lnTo>
                  <a:pt x="210" y="584"/>
                </a:lnTo>
                <a:lnTo>
                  <a:pt x="209" y="583"/>
                </a:lnTo>
                <a:lnTo>
                  <a:pt x="206" y="581"/>
                </a:lnTo>
                <a:lnTo>
                  <a:pt x="205" y="580"/>
                </a:lnTo>
                <a:lnTo>
                  <a:pt x="203" y="580"/>
                </a:lnTo>
                <a:lnTo>
                  <a:pt x="201" y="578"/>
                </a:lnTo>
                <a:lnTo>
                  <a:pt x="198" y="577"/>
                </a:lnTo>
                <a:lnTo>
                  <a:pt x="196" y="576"/>
                </a:lnTo>
                <a:lnTo>
                  <a:pt x="194" y="575"/>
                </a:lnTo>
                <a:lnTo>
                  <a:pt x="193" y="574"/>
                </a:lnTo>
                <a:lnTo>
                  <a:pt x="192" y="573"/>
                </a:lnTo>
                <a:lnTo>
                  <a:pt x="191" y="572"/>
                </a:lnTo>
                <a:lnTo>
                  <a:pt x="190" y="571"/>
                </a:lnTo>
                <a:lnTo>
                  <a:pt x="189" y="568"/>
                </a:lnTo>
                <a:lnTo>
                  <a:pt x="188" y="567"/>
                </a:lnTo>
                <a:lnTo>
                  <a:pt x="187" y="566"/>
                </a:lnTo>
                <a:lnTo>
                  <a:pt x="186" y="565"/>
                </a:lnTo>
                <a:lnTo>
                  <a:pt x="186" y="565"/>
                </a:lnTo>
                <a:lnTo>
                  <a:pt x="185" y="565"/>
                </a:lnTo>
                <a:lnTo>
                  <a:pt x="184" y="564"/>
                </a:lnTo>
                <a:lnTo>
                  <a:pt x="183" y="564"/>
                </a:lnTo>
                <a:lnTo>
                  <a:pt x="182" y="564"/>
                </a:lnTo>
                <a:lnTo>
                  <a:pt x="179" y="564"/>
                </a:lnTo>
                <a:lnTo>
                  <a:pt x="179" y="564"/>
                </a:lnTo>
                <a:lnTo>
                  <a:pt x="178" y="563"/>
                </a:lnTo>
                <a:lnTo>
                  <a:pt x="177" y="563"/>
                </a:lnTo>
                <a:lnTo>
                  <a:pt x="177" y="563"/>
                </a:lnTo>
                <a:lnTo>
                  <a:pt x="177" y="562"/>
                </a:lnTo>
                <a:lnTo>
                  <a:pt x="177" y="561"/>
                </a:lnTo>
                <a:lnTo>
                  <a:pt x="177" y="561"/>
                </a:lnTo>
                <a:lnTo>
                  <a:pt x="177" y="560"/>
                </a:lnTo>
                <a:lnTo>
                  <a:pt x="177" y="559"/>
                </a:lnTo>
                <a:lnTo>
                  <a:pt x="177" y="559"/>
                </a:lnTo>
                <a:lnTo>
                  <a:pt x="178" y="557"/>
                </a:lnTo>
                <a:lnTo>
                  <a:pt x="179" y="556"/>
                </a:lnTo>
                <a:lnTo>
                  <a:pt x="180" y="554"/>
                </a:lnTo>
                <a:lnTo>
                  <a:pt x="182" y="551"/>
                </a:lnTo>
                <a:lnTo>
                  <a:pt x="183" y="551"/>
                </a:lnTo>
                <a:lnTo>
                  <a:pt x="185" y="549"/>
                </a:lnTo>
                <a:lnTo>
                  <a:pt x="188" y="545"/>
                </a:lnTo>
                <a:lnTo>
                  <a:pt x="189" y="544"/>
                </a:lnTo>
                <a:lnTo>
                  <a:pt x="190" y="543"/>
                </a:lnTo>
                <a:lnTo>
                  <a:pt x="190" y="542"/>
                </a:lnTo>
                <a:lnTo>
                  <a:pt x="191" y="541"/>
                </a:lnTo>
                <a:lnTo>
                  <a:pt x="192" y="537"/>
                </a:lnTo>
                <a:lnTo>
                  <a:pt x="193" y="536"/>
                </a:lnTo>
                <a:lnTo>
                  <a:pt x="193" y="535"/>
                </a:lnTo>
                <a:lnTo>
                  <a:pt x="195" y="531"/>
                </a:lnTo>
                <a:lnTo>
                  <a:pt x="196" y="530"/>
                </a:lnTo>
                <a:lnTo>
                  <a:pt x="197" y="529"/>
                </a:lnTo>
                <a:lnTo>
                  <a:pt x="197" y="528"/>
                </a:lnTo>
                <a:lnTo>
                  <a:pt x="197" y="527"/>
                </a:lnTo>
                <a:lnTo>
                  <a:pt x="198" y="524"/>
                </a:lnTo>
                <a:lnTo>
                  <a:pt x="198" y="523"/>
                </a:lnTo>
                <a:lnTo>
                  <a:pt x="199" y="521"/>
                </a:lnTo>
                <a:lnTo>
                  <a:pt x="200" y="520"/>
                </a:lnTo>
                <a:lnTo>
                  <a:pt x="201" y="518"/>
                </a:lnTo>
                <a:lnTo>
                  <a:pt x="202" y="515"/>
                </a:lnTo>
                <a:lnTo>
                  <a:pt x="203" y="514"/>
                </a:lnTo>
                <a:lnTo>
                  <a:pt x="204" y="514"/>
                </a:lnTo>
                <a:lnTo>
                  <a:pt x="204" y="513"/>
                </a:lnTo>
                <a:lnTo>
                  <a:pt x="205" y="513"/>
                </a:lnTo>
                <a:lnTo>
                  <a:pt x="206" y="513"/>
                </a:lnTo>
                <a:lnTo>
                  <a:pt x="207" y="512"/>
                </a:lnTo>
                <a:lnTo>
                  <a:pt x="210" y="512"/>
                </a:lnTo>
                <a:lnTo>
                  <a:pt x="213" y="511"/>
                </a:lnTo>
                <a:lnTo>
                  <a:pt x="214" y="510"/>
                </a:lnTo>
                <a:lnTo>
                  <a:pt x="216" y="510"/>
                </a:lnTo>
                <a:lnTo>
                  <a:pt x="216" y="509"/>
                </a:lnTo>
                <a:lnTo>
                  <a:pt x="217" y="509"/>
                </a:lnTo>
                <a:lnTo>
                  <a:pt x="218" y="508"/>
                </a:lnTo>
                <a:lnTo>
                  <a:pt x="218" y="508"/>
                </a:lnTo>
                <a:lnTo>
                  <a:pt x="219" y="506"/>
                </a:lnTo>
                <a:lnTo>
                  <a:pt x="219" y="504"/>
                </a:lnTo>
                <a:lnTo>
                  <a:pt x="220" y="503"/>
                </a:lnTo>
                <a:lnTo>
                  <a:pt x="220" y="502"/>
                </a:lnTo>
                <a:lnTo>
                  <a:pt x="220" y="501"/>
                </a:lnTo>
                <a:lnTo>
                  <a:pt x="219" y="500"/>
                </a:lnTo>
                <a:lnTo>
                  <a:pt x="219" y="499"/>
                </a:lnTo>
                <a:lnTo>
                  <a:pt x="218" y="498"/>
                </a:lnTo>
                <a:lnTo>
                  <a:pt x="215" y="494"/>
                </a:lnTo>
                <a:lnTo>
                  <a:pt x="214" y="493"/>
                </a:lnTo>
                <a:lnTo>
                  <a:pt x="214" y="492"/>
                </a:lnTo>
                <a:lnTo>
                  <a:pt x="212" y="492"/>
                </a:lnTo>
                <a:lnTo>
                  <a:pt x="210" y="490"/>
                </a:lnTo>
                <a:lnTo>
                  <a:pt x="208" y="489"/>
                </a:lnTo>
                <a:lnTo>
                  <a:pt x="207" y="488"/>
                </a:lnTo>
                <a:lnTo>
                  <a:pt x="206" y="487"/>
                </a:lnTo>
                <a:lnTo>
                  <a:pt x="206" y="486"/>
                </a:lnTo>
                <a:lnTo>
                  <a:pt x="205" y="486"/>
                </a:lnTo>
                <a:lnTo>
                  <a:pt x="205" y="485"/>
                </a:lnTo>
                <a:lnTo>
                  <a:pt x="205" y="484"/>
                </a:lnTo>
                <a:lnTo>
                  <a:pt x="205" y="483"/>
                </a:lnTo>
                <a:lnTo>
                  <a:pt x="205" y="482"/>
                </a:lnTo>
                <a:lnTo>
                  <a:pt x="206" y="481"/>
                </a:lnTo>
                <a:lnTo>
                  <a:pt x="206" y="481"/>
                </a:lnTo>
                <a:lnTo>
                  <a:pt x="206" y="480"/>
                </a:lnTo>
                <a:lnTo>
                  <a:pt x="205" y="479"/>
                </a:lnTo>
                <a:lnTo>
                  <a:pt x="205" y="478"/>
                </a:lnTo>
                <a:lnTo>
                  <a:pt x="205" y="477"/>
                </a:lnTo>
                <a:lnTo>
                  <a:pt x="204" y="477"/>
                </a:lnTo>
                <a:lnTo>
                  <a:pt x="203" y="476"/>
                </a:lnTo>
                <a:lnTo>
                  <a:pt x="202" y="475"/>
                </a:lnTo>
                <a:lnTo>
                  <a:pt x="201" y="475"/>
                </a:lnTo>
                <a:lnTo>
                  <a:pt x="200" y="474"/>
                </a:lnTo>
                <a:lnTo>
                  <a:pt x="199" y="474"/>
                </a:lnTo>
                <a:lnTo>
                  <a:pt x="198" y="474"/>
                </a:lnTo>
                <a:lnTo>
                  <a:pt x="198" y="474"/>
                </a:lnTo>
                <a:lnTo>
                  <a:pt x="197" y="474"/>
                </a:lnTo>
                <a:lnTo>
                  <a:pt x="196" y="474"/>
                </a:lnTo>
                <a:lnTo>
                  <a:pt x="195" y="474"/>
                </a:lnTo>
                <a:lnTo>
                  <a:pt x="195" y="474"/>
                </a:lnTo>
                <a:lnTo>
                  <a:pt x="193" y="475"/>
                </a:lnTo>
                <a:lnTo>
                  <a:pt x="191" y="476"/>
                </a:lnTo>
                <a:lnTo>
                  <a:pt x="191" y="476"/>
                </a:lnTo>
                <a:lnTo>
                  <a:pt x="187" y="476"/>
                </a:lnTo>
                <a:lnTo>
                  <a:pt x="185" y="477"/>
                </a:lnTo>
                <a:lnTo>
                  <a:pt x="183" y="477"/>
                </a:lnTo>
                <a:lnTo>
                  <a:pt x="180" y="479"/>
                </a:lnTo>
                <a:lnTo>
                  <a:pt x="178" y="479"/>
                </a:lnTo>
                <a:lnTo>
                  <a:pt x="177" y="480"/>
                </a:lnTo>
                <a:lnTo>
                  <a:pt x="175" y="480"/>
                </a:lnTo>
                <a:lnTo>
                  <a:pt x="173" y="480"/>
                </a:lnTo>
                <a:lnTo>
                  <a:pt x="169" y="480"/>
                </a:lnTo>
                <a:lnTo>
                  <a:pt x="166" y="480"/>
                </a:lnTo>
                <a:lnTo>
                  <a:pt x="164" y="480"/>
                </a:lnTo>
                <a:lnTo>
                  <a:pt x="162" y="480"/>
                </a:lnTo>
                <a:lnTo>
                  <a:pt x="161" y="479"/>
                </a:lnTo>
                <a:lnTo>
                  <a:pt x="156" y="478"/>
                </a:lnTo>
                <a:lnTo>
                  <a:pt x="155" y="478"/>
                </a:lnTo>
                <a:lnTo>
                  <a:pt x="154" y="478"/>
                </a:lnTo>
                <a:lnTo>
                  <a:pt x="153" y="477"/>
                </a:lnTo>
                <a:lnTo>
                  <a:pt x="152" y="477"/>
                </a:lnTo>
                <a:lnTo>
                  <a:pt x="150" y="478"/>
                </a:lnTo>
                <a:lnTo>
                  <a:pt x="149" y="478"/>
                </a:lnTo>
                <a:lnTo>
                  <a:pt x="147" y="479"/>
                </a:lnTo>
                <a:lnTo>
                  <a:pt x="146" y="479"/>
                </a:lnTo>
                <a:lnTo>
                  <a:pt x="146" y="479"/>
                </a:lnTo>
                <a:lnTo>
                  <a:pt x="145" y="479"/>
                </a:lnTo>
                <a:lnTo>
                  <a:pt x="145" y="479"/>
                </a:lnTo>
                <a:lnTo>
                  <a:pt x="144" y="479"/>
                </a:lnTo>
                <a:lnTo>
                  <a:pt x="143" y="479"/>
                </a:lnTo>
                <a:lnTo>
                  <a:pt x="140" y="477"/>
                </a:lnTo>
                <a:lnTo>
                  <a:pt x="133" y="473"/>
                </a:lnTo>
                <a:lnTo>
                  <a:pt x="131" y="471"/>
                </a:lnTo>
                <a:lnTo>
                  <a:pt x="129" y="470"/>
                </a:lnTo>
                <a:lnTo>
                  <a:pt x="128" y="469"/>
                </a:lnTo>
                <a:lnTo>
                  <a:pt x="124" y="465"/>
                </a:lnTo>
                <a:lnTo>
                  <a:pt x="120" y="463"/>
                </a:lnTo>
                <a:lnTo>
                  <a:pt x="119" y="461"/>
                </a:lnTo>
                <a:lnTo>
                  <a:pt x="116" y="459"/>
                </a:lnTo>
                <a:lnTo>
                  <a:pt x="115" y="458"/>
                </a:lnTo>
                <a:lnTo>
                  <a:pt x="114" y="457"/>
                </a:lnTo>
                <a:lnTo>
                  <a:pt x="114" y="456"/>
                </a:lnTo>
                <a:lnTo>
                  <a:pt x="113" y="454"/>
                </a:lnTo>
                <a:lnTo>
                  <a:pt x="112" y="452"/>
                </a:lnTo>
                <a:lnTo>
                  <a:pt x="111" y="450"/>
                </a:lnTo>
                <a:lnTo>
                  <a:pt x="111" y="449"/>
                </a:lnTo>
                <a:lnTo>
                  <a:pt x="111" y="447"/>
                </a:lnTo>
                <a:lnTo>
                  <a:pt x="111" y="445"/>
                </a:lnTo>
                <a:lnTo>
                  <a:pt x="111" y="442"/>
                </a:lnTo>
                <a:lnTo>
                  <a:pt x="112" y="438"/>
                </a:lnTo>
                <a:lnTo>
                  <a:pt x="112" y="435"/>
                </a:lnTo>
                <a:lnTo>
                  <a:pt x="112" y="434"/>
                </a:lnTo>
                <a:lnTo>
                  <a:pt x="112" y="433"/>
                </a:lnTo>
                <a:lnTo>
                  <a:pt x="112" y="431"/>
                </a:lnTo>
                <a:lnTo>
                  <a:pt x="112" y="430"/>
                </a:lnTo>
                <a:lnTo>
                  <a:pt x="111" y="428"/>
                </a:lnTo>
                <a:lnTo>
                  <a:pt x="111" y="425"/>
                </a:lnTo>
                <a:lnTo>
                  <a:pt x="110" y="424"/>
                </a:lnTo>
                <a:lnTo>
                  <a:pt x="110" y="423"/>
                </a:lnTo>
                <a:lnTo>
                  <a:pt x="109" y="422"/>
                </a:lnTo>
                <a:lnTo>
                  <a:pt x="108" y="421"/>
                </a:lnTo>
                <a:lnTo>
                  <a:pt x="108" y="420"/>
                </a:lnTo>
                <a:lnTo>
                  <a:pt x="107" y="419"/>
                </a:lnTo>
                <a:lnTo>
                  <a:pt x="106" y="419"/>
                </a:lnTo>
                <a:lnTo>
                  <a:pt x="105" y="419"/>
                </a:lnTo>
                <a:lnTo>
                  <a:pt x="104" y="418"/>
                </a:lnTo>
                <a:lnTo>
                  <a:pt x="103" y="418"/>
                </a:lnTo>
                <a:lnTo>
                  <a:pt x="101" y="418"/>
                </a:lnTo>
                <a:lnTo>
                  <a:pt x="99" y="418"/>
                </a:lnTo>
                <a:lnTo>
                  <a:pt x="98" y="418"/>
                </a:lnTo>
                <a:lnTo>
                  <a:pt x="94" y="419"/>
                </a:lnTo>
                <a:lnTo>
                  <a:pt x="90" y="419"/>
                </a:lnTo>
                <a:lnTo>
                  <a:pt x="89" y="419"/>
                </a:lnTo>
                <a:lnTo>
                  <a:pt x="87" y="420"/>
                </a:lnTo>
                <a:lnTo>
                  <a:pt x="83" y="421"/>
                </a:lnTo>
                <a:lnTo>
                  <a:pt x="81" y="421"/>
                </a:lnTo>
                <a:lnTo>
                  <a:pt x="76" y="422"/>
                </a:lnTo>
                <a:lnTo>
                  <a:pt x="75" y="422"/>
                </a:lnTo>
                <a:lnTo>
                  <a:pt x="75" y="422"/>
                </a:lnTo>
                <a:lnTo>
                  <a:pt x="74" y="421"/>
                </a:lnTo>
                <a:lnTo>
                  <a:pt x="73" y="421"/>
                </a:lnTo>
                <a:lnTo>
                  <a:pt x="72" y="420"/>
                </a:lnTo>
                <a:lnTo>
                  <a:pt x="71" y="418"/>
                </a:lnTo>
                <a:lnTo>
                  <a:pt x="70" y="418"/>
                </a:lnTo>
                <a:lnTo>
                  <a:pt x="69" y="417"/>
                </a:lnTo>
                <a:lnTo>
                  <a:pt x="67" y="416"/>
                </a:lnTo>
                <a:lnTo>
                  <a:pt x="65" y="415"/>
                </a:lnTo>
                <a:lnTo>
                  <a:pt x="62" y="414"/>
                </a:lnTo>
                <a:lnTo>
                  <a:pt x="57" y="412"/>
                </a:lnTo>
                <a:lnTo>
                  <a:pt x="50" y="411"/>
                </a:lnTo>
                <a:lnTo>
                  <a:pt x="49" y="410"/>
                </a:lnTo>
                <a:lnTo>
                  <a:pt x="48" y="410"/>
                </a:lnTo>
                <a:lnTo>
                  <a:pt x="47" y="410"/>
                </a:lnTo>
                <a:lnTo>
                  <a:pt x="46" y="410"/>
                </a:lnTo>
                <a:lnTo>
                  <a:pt x="46" y="410"/>
                </a:lnTo>
                <a:lnTo>
                  <a:pt x="45" y="411"/>
                </a:lnTo>
                <a:lnTo>
                  <a:pt x="43" y="411"/>
                </a:lnTo>
                <a:lnTo>
                  <a:pt x="39" y="413"/>
                </a:lnTo>
                <a:lnTo>
                  <a:pt x="38" y="414"/>
                </a:lnTo>
                <a:lnTo>
                  <a:pt x="36" y="415"/>
                </a:lnTo>
                <a:lnTo>
                  <a:pt x="35" y="415"/>
                </a:lnTo>
                <a:lnTo>
                  <a:pt x="33" y="415"/>
                </a:lnTo>
                <a:lnTo>
                  <a:pt x="32" y="415"/>
                </a:lnTo>
                <a:lnTo>
                  <a:pt x="30" y="415"/>
                </a:lnTo>
                <a:lnTo>
                  <a:pt x="28" y="414"/>
                </a:lnTo>
                <a:lnTo>
                  <a:pt x="27" y="414"/>
                </a:lnTo>
                <a:lnTo>
                  <a:pt x="27" y="413"/>
                </a:lnTo>
                <a:lnTo>
                  <a:pt x="26" y="413"/>
                </a:lnTo>
                <a:lnTo>
                  <a:pt x="25" y="412"/>
                </a:lnTo>
                <a:lnTo>
                  <a:pt x="24" y="411"/>
                </a:lnTo>
                <a:lnTo>
                  <a:pt x="23" y="411"/>
                </a:lnTo>
                <a:lnTo>
                  <a:pt x="20" y="407"/>
                </a:lnTo>
                <a:lnTo>
                  <a:pt x="19" y="405"/>
                </a:lnTo>
                <a:lnTo>
                  <a:pt x="17" y="404"/>
                </a:lnTo>
                <a:lnTo>
                  <a:pt x="16" y="403"/>
                </a:lnTo>
                <a:lnTo>
                  <a:pt x="15" y="402"/>
                </a:lnTo>
                <a:lnTo>
                  <a:pt x="14" y="402"/>
                </a:lnTo>
                <a:lnTo>
                  <a:pt x="14" y="402"/>
                </a:lnTo>
                <a:lnTo>
                  <a:pt x="13" y="401"/>
                </a:lnTo>
                <a:lnTo>
                  <a:pt x="12" y="401"/>
                </a:lnTo>
                <a:lnTo>
                  <a:pt x="10" y="401"/>
                </a:lnTo>
                <a:lnTo>
                  <a:pt x="6" y="400"/>
                </a:lnTo>
                <a:lnTo>
                  <a:pt x="5" y="400"/>
                </a:lnTo>
                <a:lnTo>
                  <a:pt x="4" y="400"/>
                </a:lnTo>
                <a:lnTo>
                  <a:pt x="3" y="399"/>
                </a:lnTo>
                <a:lnTo>
                  <a:pt x="2" y="399"/>
                </a:lnTo>
                <a:lnTo>
                  <a:pt x="1" y="398"/>
                </a:lnTo>
                <a:lnTo>
                  <a:pt x="0" y="398"/>
                </a:lnTo>
                <a:lnTo>
                  <a:pt x="0" y="398"/>
                </a:lnTo>
                <a:lnTo>
                  <a:pt x="0" y="397"/>
                </a:lnTo>
                <a:lnTo>
                  <a:pt x="0" y="397"/>
                </a:lnTo>
                <a:lnTo>
                  <a:pt x="1" y="397"/>
                </a:lnTo>
                <a:lnTo>
                  <a:pt x="2" y="396"/>
                </a:lnTo>
                <a:lnTo>
                  <a:pt x="3" y="395"/>
                </a:lnTo>
                <a:lnTo>
                  <a:pt x="4" y="395"/>
                </a:lnTo>
                <a:lnTo>
                  <a:pt x="4" y="394"/>
                </a:lnTo>
                <a:lnTo>
                  <a:pt x="5" y="393"/>
                </a:lnTo>
                <a:lnTo>
                  <a:pt x="5" y="393"/>
                </a:lnTo>
                <a:lnTo>
                  <a:pt x="5" y="392"/>
                </a:lnTo>
              </a:path>
            </a:pathLst>
          </a:custGeom>
          <a:noFill/>
          <a:ln w="26988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346" name="Freeform 283">
            <a:extLst>
              <a:ext uri="{FF2B5EF4-FFF2-40B4-BE49-F238E27FC236}">
                <a16:creationId xmlns:a16="http://schemas.microsoft.com/office/drawing/2014/main" id="{E41AA722-BDBB-48A0-AC25-E8DD143C55D9}"/>
              </a:ext>
            </a:extLst>
          </p:cNvPr>
          <p:cNvSpPr>
            <a:spLocks/>
          </p:cNvSpPr>
          <p:nvPr/>
        </p:nvSpPr>
        <p:spPr bwMode="auto">
          <a:xfrm>
            <a:off x="8574948" y="2298455"/>
            <a:ext cx="266990" cy="403542"/>
          </a:xfrm>
          <a:custGeom>
            <a:avLst/>
            <a:gdLst>
              <a:gd name="T0" fmla="*/ 87 w 262"/>
              <a:gd name="T1" fmla="*/ 390 h 396"/>
              <a:gd name="T2" fmla="*/ 75 w 262"/>
              <a:gd name="T3" fmla="*/ 385 h 396"/>
              <a:gd name="T4" fmla="*/ 62 w 262"/>
              <a:gd name="T5" fmla="*/ 376 h 396"/>
              <a:gd name="T6" fmla="*/ 54 w 262"/>
              <a:gd name="T7" fmla="*/ 375 h 396"/>
              <a:gd name="T8" fmla="*/ 40 w 262"/>
              <a:gd name="T9" fmla="*/ 381 h 396"/>
              <a:gd name="T10" fmla="*/ 30 w 262"/>
              <a:gd name="T11" fmla="*/ 376 h 396"/>
              <a:gd name="T12" fmla="*/ 15 w 262"/>
              <a:gd name="T13" fmla="*/ 360 h 396"/>
              <a:gd name="T14" fmla="*/ 7 w 262"/>
              <a:gd name="T15" fmla="*/ 346 h 396"/>
              <a:gd name="T16" fmla="*/ 11 w 262"/>
              <a:gd name="T17" fmla="*/ 337 h 396"/>
              <a:gd name="T18" fmla="*/ 13 w 262"/>
              <a:gd name="T19" fmla="*/ 331 h 396"/>
              <a:gd name="T20" fmla="*/ 4 w 262"/>
              <a:gd name="T21" fmla="*/ 321 h 396"/>
              <a:gd name="T22" fmla="*/ 0 w 262"/>
              <a:gd name="T23" fmla="*/ 313 h 396"/>
              <a:gd name="T24" fmla="*/ 4 w 262"/>
              <a:gd name="T25" fmla="*/ 299 h 396"/>
              <a:gd name="T26" fmla="*/ 5 w 262"/>
              <a:gd name="T27" fmla="*/ 286 h 396"/>
              <a:gd name="T28" fmla="*/ 11 w 262"/>
              <a:gd name="T29" fmla="*/ 268 h 396"/>
              <a:gd name="T30" fmla="*/ 13 w 262"/>
              <a:gd name="T31" fmla="*/ 254 h 396"/>
              <a:gd name="T32" fmla="*/ 13 w 262"/>
              <a:gd name="T33" fmla="*/ 240 h 396"/>
              <a:gd name="T34" fmla="*/ 7 w 262"/>
              <a:gd name="T35" fmla="*/ 228 h 396"/>
              <a:gd name="T36" fmla="*/ 8 w 262"/>
              <a:gd name="T37" fmla="*/ 224 h 396"/>
              <a:gd name="T38" fmla="*/ 16 w 262"/>
              <a:gd name="T39" fmla="*/ 220 h 396"/>
              <a:gd name="T40" fmla="*/ 17 w 262"/>
              <a:gd name="T41" fmla="*/ 213 h 396"/>
              <a:gd name="T42" fmla="*/ 18 w 262"/>
              <a:gd name="T43" fmla="*/ 200 h 396"/>
              <a:gd name="T44" fmla="*/ 21 w 262"/>
              <a:gd name="T45" fmla="*/ 189 h 396"/>
              <a:gd name="T46" fmla="*/ 33 w 262"/>
              <a:gd name="T47" fmla="*/ 185 h 396"/>
              <a:gd name="T48" fmla="*/ 37 w 262"/>
              <a:gd name="T49" fmla="*/ 181 h 396"/>
              <a:gd name="T50" fmla="*/ 36 w 262"/>
              <a:gd name="T51" fmla="*/ 173 h 396"/>
              <a:gd name="T52" fmla="*/ 40 w 262"/>
              <a:gd name="T53" fmla="*/ 170 h 396"/>
              <a:gd name="T54" fmla="*/ 53 w 262"/>
              <a:gd name="T55" fmla="*/ 171 h 396"/>
              <a:gd name="T56" fmla="*/ 71 w 262"/>
              <a:gd name="T57" fmla="*/ 173 h 396"/>
              <a:gd name="T58" fmla="*/ 88 w 262"/>
              <a:gd name="T59" fmla="*/ 169 h 396"/>
              <a:gd name="T60" fmla="*/ 98 w 262"/>
              <a:gd name="T61" fmla="*/ 169 h 396"/>
              <a:gd name="T62" fmla="*/ 110 w 262"/>
              <a:gd name="T63" fmla="*/ 174 h 396"/>
              <a:gd name="T64" fmla="*/ 114 w 262"/>
              <a:gd name="T65" fmla="*/ 174 h 396"/>
              <a:gd name="T66" fmla="*/ 119 w 262"/>
              <a:gd name="T67" fmla="*/ 165 h 396"/>
              <a:gd name="T68" fmla="*/ 125 w 262"/>
              <a:gd name="T69" fmla="*/ 161 h 396"/>
              <a:gd name="T70" fmla="*/ 137 w 262"/>
              <a:gd name="T71" fmla="*/ 162 h 396"/>
              <a:gd name="T72" fmla="*/ 147 w 262"/>
              <a:gd name="T73" fmla="*/ 156 h 396"/>
              <a:gd name="T74" fmla="*/ 150 w 262"/>
              <a:gd name="T75" fmla="*/ 149 h 396"/>
              <a:gd name="T76" fmla="*/ 148 w 262"/>
              <a:gd name="T77" fmla="*/ 139 h 396"/>
              <a:gd name="T78" fmla="*/ 141 w 262"/>
              <a:gd name="T79" fmla="*/ 131 h 396"/>
              <a:gd name="T80" fmla="*/ 125 w 262"/>
              <a:gd name="T81" fmla="*/ 124 h 396"/>
              <a:gd name="T82" fmla="*/ 122 w 262"/>
              <a:gd name="T83" fmla="*/ 114 h 396"/>
              <a:gd name="T84" fmla="*/ 123 w 262"/>
              <a:gd name="T85" fmla="*/ 104 h 396"/>
              <a:gd name="T86" fmla="*/ 135 w 262"/>
              <a:gd name="T87" fmla="*/ 87 h 396"/>
              <a:gd name="T88" fmla="*/ 141 w 262"/>
              <a:gd name="T89" fmla="*/ 73 h 396"/>
              <a:gd name="T90" fmla="*/ 147 w 262"/>
              <a:gd name="T91" fmla="*/ 68 h 396"/>
              <a:gd name="T92" fmla="*/ 154 w 262"/>
              <a:gd name="T93" fmla="*/ 69 h 396"/>
              <a:gd name="T94" fmla="*/ 161 w 262"/>
              <a:gd name="T95" fmla="*/ 69 h 396"/>
              <a:gd name="T96" fmla="*/ 177 w 262"/>
              <a:gd name="T97" fmla="*/ 62 h 396"/>
              <a:gd name="T98" fmla="*/ 194 w 262"/>
              <a:gd name="T99" fmla="*/ 57 h 396"/>
              <a:gd name="T100" fmla="*/ 205 w 262"/>
              <a:gd name="T101" fmla="*/ 46 h 396"/>
              <a:gd name="T102" fmla="*/ 213 w 262"/>
              <a:gd name="T103" fmla="*/ 43 h 396"/>
              <a:gd name="T104" fmla="*/ 225 w 262"/>
              <a:gd name="T105" fmla="*/ 42 h 396"/>
              <a:gd name="T106" fmla="*/ 228 w 262"/>
              <a:gd name="T107" fmla="*/ 38 h 396"/>
              <a:gd name="T108" fmla="*/ 225 w 262"/>
              <a:gd name="T109" fmla="*/ 28 h 396"/>
              <a:gd name="T110" fmla="*/ 225 w 262"/>
              <a:gd name="T111" fmla="*/ 22 h 396"/>
              <a:gd name="T112" fmla="*/ 231 w 262"/>
              <a:gd name="T113" fmla="*/ 15 h 396"/>
              <a:gd name="T114" fmla="*/ 241 w 262"/>
              <a:gd name="T115" fmla="*/ 12 h 396"/>
              <a:gd name="T116" fmla="*/ 252 w 262"/>
              <a:gd name="T117" fmla="*/ 4 h 3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262" h="396">
                <a:moveTo>
                  <a:pt x="87" y="396"/>
                </a:moveTo>
                <a:lnTo>
                  <a:pt x="88" y="394"/>
                </a:lnTo>
                <a:lnTo>
                  <a:pt x="88" y="393"/>
                </a:lnTo>
                <a:lnTo>
                  <a:pt x="88" y="393"/>
                </a:lnTo>
                <a:lnTo>
                  <a:pt x="88" y="392"/>
                </a:lnTo>
                <a:lnTo>
                  <a:pt x="87" y="391"/>
                </a:lnTo>
                <a:lnTo>
                  <a:pt x="87" y="390"/>
                </a:lnTo>
                <a:lnTo>
                  <a:pt x="86" y="390"/>
                </a:lnTo>
                <a:lnTo>
                  <a:pt x="86" y="389"/>
                </a:lnTo>
                <a:lnTo>
                  <a:pt x="85" y="389"/>
                </a:lnTo>
                <a:lnTo>
                  <a:pt x="84" y="388"/>
                </a:lnTo>
                <a:lnTo>
                  <a:pt x="82" y="387"/>
                </a:lnTo>
                <a:lnTo>
                  <a:pt x="80" y="387"/>
                </a:lnTo>
                <a:lnTo>
                  <a:pt x="75" y="385"/>
                </a:lnTo>
                <a:lnTo>
                  <a:pt x="74" y="384"/>
                </a:lnTo>
                <a:lnTo>
                  <a:pt x="72" y="384"/>
                </a:lnTo>
                <a:lnTo>
                  <a:pt x="70" y="383"/>
                </a:lnTo>
                <a:lnTo>
                  <a:pt x="68" y="381"/>
                </a:lnTo>
                <a:lnTo>
                  <a:pt x="66" y="380"/>
                </a:lnTo>
                <a:lnTo>
                  <a:pt x="63" y="377"/>
                </a:lnTo>
                <a:lnTo>
                  <a:pt x="62" y="376"/>
                </a:lnTo>
                <a:lnTo>
                  <a:pt x="61" y="376"/>
                </a:lnTo>
                <a:lnTo>
                  <a:pt x="60" y="375"/>
                </a:lnTo>
                <a:lnTo>
                  <a:pt x="59" y="375"/>
                </a:lnTo>
                <a:lnTo>
                  <a:pt x="58" y="375"/>
                </a:lnTo>
                <a:lnTo>
                  <a:pt x="57" y="375"/>
                </a:lnTo>
                <a:lnTo>
                  <a:pt x="56" y="375"/>
                </a:lnTo>
                <a:lnTo>
                  <a:pt x="54" y="375"/>
                </a:lnTo>
                <a:lnTo>
                  <a:pt x="53" y="376"/>
                </a:lnTo>
                <a:lnTo>
                  <a:pt x="51" y="376"/>
                </a:lnTo>
                <a:lnTo>
                  <a:pt x="49" y="377"/>
                </a:lnTo>
                <a:lnTo>
                  <a:pt x="44" y="380"/>
                </a:lnTo>
                <a:lnTo>
                  <a:pt x="42" y="380"/>
                </a:lnTo>
                <a:lnTo>
                  <a:pt x="41" y="381"/>
                </a:lnTo>
                <a:lnTo>
                  <a:pt x="40" y="381"/>
                </a:lnTo>
                <a:lnTo>
                  <a:pt x="39" y="381"/>
                </a:lnTo>
                <a:lnTo>
                  <a:pt x="38" y="381"/>
                </a:lnTo>
                <a:lnTo>
                  <a:pt x="36" y="380"/>
                </a:lnTo>
                <a:lnTo>
                  <a:pt x="36" y="380"/>
                </a:lnTo>
                <a:lnTo>
                  <a:pt x="35" y="380"/>
                </a:lnTo>
                <a:lnTo>
                  <a:pt x="33" y="378"/>
                </a:lnTo>
                <a:lnTo>
                  <a:pt x="30" y="376"/>
                </a:lnTo>
                <a:lnTo>
                  <a:pt x="27" y="373"/>
                </a:lnTo>
                <a:lnTo>
                  <a:pt x="25" y="371"/>
                </a:lnTo>
                <a:lnTo>
                  <a:pt x="22" y="368"/>
                </a:lnTo>
                <a:lnTo>
                  <a:pt x="21" y="367"/>
                </a:lnTo>
                <a:lnTo>
                  <a:pt x="16" y="362"/>
                </a:lnTo>
                <a:lnTo>
                  <a:pt x="15" y="361"/>
                </a:lnTo>
                <a:lnTo>
                  <a:pt x="15" y="360"/>
                </a:lnTo>
                <a:lnTo>
                  <a:pt x="12" y="356"/>
                </a:lnTo>
                <a:lnTo>
                  <a:pt x="9" y="352"/>
                </a:lnTo>
                <a:lnTo>
                  <a:pt x="8" y="350"/>
                </a:lnTo>
                <a:lnTo>
                  <a:pt x="8" y="349"/>
                </a:lnTo>
                <a:lnTo>
                  <a:pt x="7" y="348"/>
                </a:lnTo>
                <a:lnTo>
                  <a:pt x="7" y="347"/>
                </a:lnTo>
                <a:lnTo>
                  <a:pt x="7" y="346"/>
                </a:lnTo>
                <a:lnTo>
                  <a:pt x="7" y="345"/>
                </a:lnTo>
                <a:lnTo>
                  <a:pt x="7" y="344"/>
                </a:lnTo>
                <a:lnTo>
                  <a:pt x="7" y="343"/>
                </a:lnTo>
                <a:lnTo>
                  <a:pt x="8" y="342"/>
                </a:lnTo>
                <a:lnTo>
                  <a:pt x="9" y="341"/>
                </a:lnTo>
                <a:lnTo>
                  <a:pt x="10" y="339"/>
                </a:lnTo>
                <a:lnTo>
                  <a:pt x="11" y="337"/>
                </a:lnTo>
                <a:lnTo>
                  <a:pt x="13" y="335"/>
                </a:lnTo>
                <a:lnTo>
                  <a:pt x="13" y="334"/>
                </a:lnTo>
                <a:lnTo>
                  <a:pt x="14" y="333"/>
                </a:lnTo>
                <a:lnTo>
                  <a:pt x="14" y="333"/>
                </a:lnTo>
                <a:lnTo>
                  <a:pt x="14" y="332"/>
                </a:lnTo>
                <a:lnTo>
                  <a:pt x="14" y="332"/>
                </a:lnTo>
                <a:lnTo>
                  <a:pt x="13" y="331"/>
                </a:lnTo>
                <a:lnTo>
                  <a:pt x="12" y="329"/>
                </a:lnTo>
                <a:lnTo>
                  <a:pt x="11" y="328"/>
                </a:lnTo>
                <a:lnTo>
                  <a:pt x="11" y="327"/>
                </a:lnTo>
                <a:lnTo>
                  <a:pt x="10" y="326"/>
                </a:lnTo>
                <a:lnTo>
                  <a:pt x="9" y="325"/>
                </a:lnTo>
                <a:lnTo>
                  <a:pt x="6" y="323"/>
                </a:lnTo>
                <a:lnTo>
                  <a:pt x="4" y="321"/>
                </a:lnTo>
                <a:lnTo>
                  <a:pt x="3" y="320"/>
                </a:lnTo>
                <a:lnTo>
                  <a:pt x="2" y="319"/>
                </a:lnTo>
                <a:lnTo>
                  <a:pt x="1" y="317"/>
                </a:lnTo>
                <a:lnTo>
                  <a:pt x="1" y="316"/>
                </a:lnTo>
                <a:lnTo>
                  <a:pt x="1" y="316"/>
                </a:lnTo>
                <a:lnTo>
                  <a:pt x="0" y="314"/>
                </a:lnTo>
                <a:lnTo>
                  <a:pt x="0" y="313"/>
                </a:lnTo>
                <a:lnTo>
                  <a:pt x="0" y="312"/>
                </a:lnTo>
                <a:lnTo>
                  <a:pt x="0" y="310"/>
                </a:lnTo>
                <a:lnTo>
                  <a:pt x="1" y="308"/>
                </a:lnTo>
                <a:lnTo>
                  <a:pt x="1" y="307"/>
                </a:lnTo>
                <a:lnTo>
                  <a:pt x="2" y="303"/>
                </a:lnTo>
                <a:lnTo>
                  <a:pt x="3" y="301"/>
                </a:lnTo>
                <a:lnTo>
                  <a:pt x="4" y="299"/>
                </a:lnTo>
                <a:lnTo>
                  <a:pt x="5" y="295"/>
                </a:lnTo>
                <a:lnTo>
                  <a:pt x="6" y="290"/>
                </a:lnTo>
                <a:lnTo>
                  <a:pt x="6" y="289"/>
                </a:lnTo>
                <a:lnTo>
                  <a:pt x="6" y="289"/>
                </a:lnTo>
                <a:lnTo>
                  <a:pt x="6" y="288"/>
                </a:lnTo>
                <a:lnTo>
                  <a:pt x="5" y="287"/>
                </a:lnTo>
                <a:lnTo>
                  <a:pt x="5" y="286"/>
                </a:lnTo>
                <a:lnTo>
                  <a:pt x="5" y="285"/>
                </a:lnTo>
                <a:lnTo>
                  <a:pt x="6" y="284"/>
                </a:lnTo>
                <a:lnTo>
                  <a:pt x="6" y="283"/>
                </a:lnTo>
                <a:lnTo>
                  <a:pt x="7" y="279"/>
                </a:lnTo>
                <a:lnTo>
                  <a:pt x="9" y="275"/>
                </a:lnTo>
                <a:lnTo>
                  <a:pt x="11" y="270"/>
                </a:lnTo>
                <a:lnTo>
                  <a:pt x="11" y="268"/>
                </a:lnTo>
                <a:lnTo>
                  <a:pt x="12" y="266"/>
                </a:lnTo>
                <a:lnTo>
                  <a:pt x="12" y="265"/>
                </a:lnTo>
                <a:lnTo>
                  <a:pt x="13" y="263"/>
                </a:lnTo>
                <a:lnTo>
                  <a:pt x="13" y="260"/>
                </a:lnTo>
                <a:lnTo>
                  <a:pt x="13" y="259"/>
                </a:lnTo>
                <a:lnTo>
                  <a:pt x="13" y="255"/>
                </a:lnTo>
                <a:lnTo>
                  <a:pt x="13" y="254"/>
                </a:lnTo>
                <a:lnTo>
                  <a:pt x="13" y="252"/>
                </a:lnTo>
                <a:lnTo>
                  <a:pt x="14" y="248"/>
                </a:lnTo>
                <a:lnTo>
                  <a:pt x="14" y="247"/>
                </a:lnTo>
                <a:lnTo>
                  <a:pt x="14" y="245"/>
                </a:lnTo>
                <a:lnTo>
                  <a:pt x="13" y="242"/>
                </a:lnTo>
                <a:lnTo>
                  <a:pt x="13" y="241"/>
                </a:lnTo>
                <a:lnTo>
                  <a:pt x="13" y="240"/>
                </a:lnTo>
                <a:lnTo>
                  <a:pt x="12" y="238"/>
                </a:lnTo>
                <a:lnTo>
                  <a:pt x="12" y="237"/>
                </a:lnTo>
                <a:lnTo>
                  <a:pt x="11" y="235"/>
                </a:lnTo>
                <a:lnTo>
                  <a:pt x="11" y="234"/>
                </a:lnTo>
                <a:lnTo>
                  <a:pt x="8" y="230"/>
                </a:lnTo>
                <a:lnTo>
                  <a:pt x="7" y="229"/>
                </a:lnTo>
                <a:lnTo>
                  <a:pt x="7" y="228"/>
                </a:lnTo>
                <a:lnTo>
                  <a:pt x="7" y="227"/>
                </a:lnTo>
                <a:lnTo>
                  <a:pt x="7" y="227"/>
                </a:lnTo>
                <a:lnTo>
                  <a:pt x="7" y="226"/>
                </a:lnTo>
                <a:lnTo>
                  <a:pt x="7" y="225"/>
                </a:lnTo>
                <a:lnTo>
                  <a:pt x="7" y="225"/>
                </a:lnTo>
                <a:lnTo>
                  <a:pt x="8" y="225"/>
                </a:lnTo>
                <a:lnTo>
                  <a:pt x="8" y="224"/>
                </a:lnTo>
                <a:lnTo>
                  <a:pt x="9" y="223"/>
                </a:lnTo>
                <a:lnTo>
                  <a:pt x="10" y="223"/>
                </a:lnTo>
                <a:lnTo>
                  <a:pt x="11" y="222"/>
                </a:lnTo>
                <a:lnTo>
                  <a:pt x="13" y="222"/>
                </a:lnTo>
                <a:lnTo>
                  <a:pt x="14" y="221"/>
                </a:lnTo>
                <a:lnTo>
                  <a:pt x="15" y="221"/>
                </a:lnTo>
                <a:lnTo>
                  <a:pt x="16" y="220"/>
                </a:lnTo>
                <a:lnTo>
                  <a:pt x="16" y="219"/>
                </a:lnTo>
                <a:lnTo>
                  <a:pt x="17" y="218"/>
                </a:lnTo>
                <a:lnTo>
                  <a:pt x="17" y="217"/>
                </a:lnTo>
                <a:lnTo>
                  <a:pt x="17" y="217"/>
                </a:lnTo>
                <a:lnTo>
                  <a:pt x="17" y="216"/>
                </a:lnTo>
                <a:lnTo>
                  <a:pt x="17" y="215"/>
                </a:lnTo>
                <a:lnTo>
                  <a:pt x="17" y="213"/>
                </a:lnTo>
                <a:lnTo>
                  <a:pt x="17" y="212"/>
                </a:lnTo>
                <a:lnTo>
                  <a:pt x="16" y="206"/>
                </a:lnTo>
                <a:lnTo>
                  <a:pt x="16" y="205"/>
                </a:lnTo>
                <a:lnTo>
                  <a:pt x="16" y="205"/>
                </a:lnTo>
                <a:lnTo>
                  <a:pt x="16" y="204"/>
                </a:lnTo>
                <a:lnTo>
                  <a:pt x="18" y="201"/>
                </a:lnTo>
                <a:lnTo>
                  <a:pt x="18" y="200"/>
                </a:lnTo>
                <a:lnTo>
                  <a:pt x="19" y="198"/>
                </a:lnTo>
                <a:lnTo>
                  <a:pt x="19" y="194"/>
                </a:lnTo>
                <a:lnTo>
                  <a:pt x="20" y="193"/>
                </a:lnTo>
                <a:lnTo>
                  <a:pt x="20" y="192"/>
                </a:lnTo>
                <a:lnTo>
                  <a:pt x="20" y="191"/>
                </a:lnTo>
                <a:lnTo>
                  <a:pt x="21" y="190"/>
                </a:lnTo>
                <a:lnTo>
                  <a:pt x="21" y="189"/>
                </a:lnTo>
                <a:lnTo>
                  <a:pt x="22" y="188"/>
                </a:lnTo>
                <a:lnTo>
                  <a:pt x="22" y="188"/>
                </a:lnTo>
                <a:lnTo>
                  <a:pt x="23" y="188"/>
                </a:lnTo>
                <a:lnTo>
                  <a:pt x="23" y="187"/>
                </a:lnTo>
                <a:lnTo>
                  <a:pt x="25" y="187"/>
                </a:lnTo>
                <a:lnTo>
                  <a:pt x="31" y="185"/>
                </a:lnTo>
                <a:lnTo>
                  <a:pt x="33" y="185"/>
                </a:lnTo>
                <a:lnTo>
                  <a:pt x="34" y="184"/>
                </a:lnTo>
                <a:lnTo>
                  <a:pt x="35" y="184"/>
                </a:lnTo>
                <a:lnTo>
                  <a:pt x="36" y="183"/>
                </a:lnTo>
                <a:lnTo>
                  <a:pt x="36" y="183"/>
                </a:lnTo>
                <a:lnTo>
                  <a:pt x="37" y="182"/>
                </a:lnTo>
                <a:lnTo>
                  <a:pt x="37" y="182"/>
                </a:lnTo>
                <a:lnTo>
                  <a:pt x="37" y="181"/>
                </a:lnTo>
                <a:lnTo>
                  <a:pt x="37" y="181"/>
                </a:lnTo>
                <a:lnTo>
                  <a:pt x="37" y="180"/>
                </a:lnTo>
                <a:lnTo>
                  <a:pt x="37" y="179"/>
                </a:lnTo>
                <a:lnTo>
                  <a:pt x="36" y="176"/>
                </a:lnTo>
                <a:lnTo>
                  <a:pt x="36" y="175"/>
                </a:lnTo>
                <a:lnTo>
                  <a:pt x="36" y="174"/>
                </a:lnTo>
                <a:lnTo>
                  <a:pt x="36" y="173"/>
                </a:lnTo>
                <a:lnTo>
                  <a:pt x="36" y="173"/>
                </a:lnTo>
                <a:lnTo>
                  <a:pt x="37" y="172"/>
                </a:lnTo>
                <a:lnTo>
                  <a:pt x="37" y="171"/>
                </a:lnTo>
                <a:lnTo>
                  <a:pt x="38" y="171"/>
                </a:lnTo>
                <a:lnTo>
                  <a:pt x="39" y="170"/>
                </a:lnTo>
                <a:lnTo>
                  <a:pt x="39" y="170"/>
                </a:lnTo>
                <a:lnTo>
                  <a:pt x="40" y="170"/>
                </a:lnTo>
                <a:lnTo>
                  <a:pt x="41" y="169"/>
                </a:lnTo>
                <a:lnTo>
                  <a:pt x="42" y="169"/>
                </a:lnTo>
                <a:lnTo>
                  <a:pt x="43" y="169"/>
                </a:lnTo>
                <a:lnTo>
                  <a:pt x="45" y="169"/>
                </a:lnTo>
                <a:lnTo>
                  <a:pt x="46" y="169"/>
                </a:lnTo>
                <a:lnTo>
                  <a:pt x="51" y="171"/>
                </a:lnTo>
                <a:lnTo>
                  <a:pt x="53" y="171"/>
                </a:lnTo>
                <a:lnTo>
                  <a:pt x="55" y="171"/>
                </a:lnTo>
                <a:lnTo>
                  <a:pt x="56" y="172"/>
                </a:lnTo>
                <a:lnTo>
                  <a:pt x="60" y="172"/>
                </a:lnTo>
                <a:lnTo>
                  <a:pt x="62" y="172"/>
                </a:lnTo>
                <a:lnTo>
                  <a:pt x="68" y="173"/>
                </a:lnTo>
                <a:lnTo>
                  <a:pt x="69" y="173"/>
                </a:lnTo>
                <a:lnTo>
                  <a:pt x="71" y="173"/>
                </a:lnTo>
                <a:lnTo>
                  <a:pt x="73" y="173"/>
                </a:lnTo>
                <a:lnTo>
                  <a:pt x="75" y="173"/>
                </a:lnTo>
                <a:lnTo>
                  <a:pt x="77" y="173"/>
                </a:lnTo>
                <a:lnTo>
                  <a:pt x="79" y="172"/>
                </a:lnTo>
                <a:lnTo>
                  <a:pt x="80" y="172"/>
                </a:lnTo>
                <a:lnTo>
                  <a:pt x="83" y="171"/>
                </a:lnTo>
                <a:lnTo>
                  <a:pt x="88" y="169"/>
                </a:lnTo>
                <a:lnTo>
                  <a:pt x="90" y="168"/>
                </a:lnTo>
                <a:lnTo>
                  <a:pt x="92" y="167"/>
                </a:lnTo>
                <a:lnTo>
                  <a:pt x="93" y="167"/>
                </a:lnTo>
                <a:lnTo>
                  <a:pt x="93" y="167"/>
                </a:lnTo>
                <a:lnTo>
                  <a:pt x="94" y="167"/>
                </a:lnTo>
                <a:lnTo>
                  <a:pt x="94" y="168"/>
                </a:lnTo>
                <a:lnTo>
                  <a:pt x="98" y="169"/>
                </a:lnTo>
                <a:lnTo>
                  <a:pt x="100" y="170"/>
                </a:lnTo>
                <a:lnTo>
                  <a:pt x="101" y="170"/>
                </a:lnTo>
                <a:lnTo>
                  <a:pt x="104" y="171"/>
                </a:lnTo>
                <a:lnTo>
                  <a:pt x="106" y="171"/>
                </a:lnTo>
                <a:lnTo>
                  <a:pt x="106" y="172"/>
                </a:lnTo>
                <a:lnTo>
                  <a:pt x="108" y="172"/>
                </a:lnTo>
                <a:lnTo>
                  <a:pt x="110" y="174"/>
                </a:lnTo>
                <a:lnTo>
                  <a:pt x="111" y="175"/>
                </a:lnTo>
                <a:lnTo>
                  <a:pt x="112" y="175"/>
                </a:lnTo>
                <a:lnTo>
                  <a:pt x="112" y="175"/>
                </a:lnTo>
                <a:lnTo>
                  <a:pt x="113" y="175"/>
                </a:lnTo>
                <a:lnTo>
                  <a:pt x="113" y="175"/>
                </a:lnTo>
                <a:lnTo>
                  <a:pt x="114" y="175"/>
                </a:lnTo>
                <a:lnTo>
                  <a:pt x="114" y="174"/>
                </a:lnTo>
                <a:lnTo>
                  <a:pt x="115" y="174"/>
                </a:lnTo>
                <a:lnTo>
                  <a:pt x="116" y="172"/>
                </a:lnTo>
                <a:lnTo>
                  <a:pt x="117" y="171"/>
                </a:lnTo>
                <a:lnTo>
                  <a:pt x="117" y="169"/>
                </a:lnTo>
                <a:lnTo>
                  <a:pt x="118" y="166"/>
                </a:lnTo>
                <a:lnTo>
                  <a:pt x="119" y="166"/>
                </a:lnTo>
                <a:lnTo>
                  <a:pt x="119" y="165"/>
                </a:lnTo>
                <a:lnTo>
                  <a:pt x="120" y="165"/>
                </a:lnTo>
                <a:lnTo>
                  <a:pt x="120" y="164"/>
                </a:lnTo>
                <a:lnTo>
                  <a:pt x="122" y="163"/>
                </a:lnTo>
                <a:lnTo>
                  <a:pt x="123" y="162"/>
                </a:lnTo>
                <a:lnTo>
                  <a:pt x="124" y="162"/>
                </a:lnTo>
                <a:lnTo>
                  <a:pt x="125" y="162"/>
                </a:lnTo>
                <a:lnTo>
                  <a:pt x="125" y="161"/>
                </a:lnTo>
                <a:lnTo>
                  <a:pt x="126" y="161"/>
                </a:lnTo>
                <a:lnTo>
                  <a:pt x="128" y="162"/>
                </a:lnTo>
                <a:lnTo>
                  <a:pt x="131" y="162"/>
                </a:lnTo>
                <a:lnTo>
                  <a:pt x="132" y="162"/>
                </a:lnTo>
                <a:lnTo>
                  <a:pt x="135" y="162"/>
                </a:lnTo>
                <a:lnTo>
                  <a:pt x="136" y="162"/>
                </a:lnTo>
                <a:lnTo>
                  <a:pt x="137" y="162"/>
                </a:lnTo>
                <a:lnTo>
                  <a:pt x="139" y="162"/>
                </a:lnTo>
                <a:lnTo>
                  <a:pt x="140" y="161"/>
                </a:lnTo>
                <a:lnTo>
                  <a:pt x="141" y="161"/>
                </a:lnTo>
                <a:lnTo>
                  <a:pt x="143" y="160"/>
                </a:lnTo>
                <a:lnTo>
                  <a:pt x="145" y="158"/>
                </a:lnTo>
                <a:lnTo>
                  <a:pt x="146" y="157"/>
                </a:lnTo>
                <a:lnTo>
                  <a:pt x="147" y="156"/>
                </a:lnTo>
                <a:lnTo>
                  <a:pt x="147" y="155"/>
                </a:lnTo>
                <a:lnTo>
                  <a:pt x="148" y="155"/>
                </a:lnTo>
                <a:lnTo>
                  <a:pt x="149" y="154"/>
                </a:lnTo>
                <a:lnTo>
                  <a:pt x="149" y="152"/>
                </a:lnTo>
                <a:lnTo>
                  <a:pt x="149" y="151"/>
                </a:lnTo>
                <a:lnTo>
                  <a:pt x="150" y="150"/>
                </a:lnTo>
                <a:lnTo>
                  <a:pt x="150" y="149"/>
                </a:lnTo>
                <a:lnTo>
                  <a:pt x="150" y="147"/>
                </a:lnTo>
                <a:lnTo>
                  <a:pt x="150" y="146"/>
                </a:lnTo>
                <a:lnTo>
                  <a:pt x="150" y="144"/>
                </a:lnTo>
                <a:lnTo>
                  <a:pt x="149" y="143"/>
                </a:lnTo>
                <a:lnTo>
                  <a:pt x="149" y="142"/>
                </a:lnTo>
                <a:lnTo>
                  <a:pt x="148" y="140"/>
                </a:lnTo>
                <a:lnTo>
                  <a:pt x="148" y="139"/>
                </a:lnTo>
                <a:lnTo>
                  <a:pt x="146" y="137"/>
                </a:lnTo>
                <a:lnTo>
                  <a:pt x="145" y="134"/>
                </a:lnTo>
                <a:lnTo>
                  <a:pt x="144" y="134"/>
                </a:lnTo>
                <a:lnTo>
                  <a:pt x="143" y="133"/>
                </a:lnTo>
                <a:lnTo>
                  <a:pt x="143" y="132"/>
                </a:lnTo>
                <a:lnTo>
                  <a:pt x="142" y="132"/>
                </a:lnTo>
                <a:lnTo>
                  <a:pt x="141" y="131"/>
                </a:lnTo>
                <a:lnTo>
                  <a:pt x="139" y="130"/>
                </a:lnTo>
                <a:lnTo>
                  <a:pt x="138" y="130"/>
                </a:lnTo>
                <a:lnTo>
                  <a:pt x="134" y="129"/>
                </a:lnTo>
                <a:lnTo>
                  <a:pt x="132" y="128"/>
                </a:lnTo>
                <a:lnTo>
                  <a:pt x="127" y="125"/>
                </a:lnTo>
                <a:lnTo>
                  <a:pt x="126" y="125"/>
                </a:lnTo>
                <a:lnTo>
                  <a:pt x="125" y="124"/>
                </a:lnTo>
                <a:lnTo>
                  <a:pt x="124" y="123"/>
                </a:lnTo>
                <a:lnTo>
                  <a:pt x="124" y="122"/>
                </a:lnTo>
                <a:lnTo>
                  <a:pt x="123" y="121"/>
                </a:lnTo>
                <a:lnTo>
                  <a:pt x="123" y="119"/>
                </a:lnTo>
                <a:lnTo>
                  <a:pt x="122" y="118"/>
                </a:lnTo>
                <a:lnTo>
                  <a:pt x="122" y="116"/>
                </a:lnTo>
                <a:lnTo>
                  <a:pt x="122" y="114"/>
                </a:lnTo>
                <a:lnTo>
                  <a:pt x="122" y="113"/>
                </a:lnTo>
                <a:lnTo>
                  <a:pt x="121" y="111"/>
                </a:lnTo>
                <a:lnTo>
                  <a:pt x="122" y="110"/>
                </a:lnTo>
                <a:lnTo>
                  <a:pt x="122" y="108"/>
                </a:lnTo>
                <a:lnTo>
                  <a:pt x="122" y="107"/>
                </a:lnTo>
                <a:lnTo>
                  <a:pt x="122" y="106"/>
                </a:lnTo>
                <a:lnTo>
                  <a:pt x="123" y="104"/>
                </a:lnTo>
                <a:lnTo>
                  <a:pt x="123" y="103"/>
                </a:lnTo>
                <a:lnTo>
                  <a:pt x="124" y="101"/>
                </a:lnTo>
                <a:lnTo>
                  <a:pt x="124" y="100"/>
                </a:lnTo>
                <a:lnTo>
                  <a:pt x="125" y="99"/>
                </a:lnTo>
                <a:lnTo>
                  <a:pt x="133" y="89"/>
                </a:lnTo>
                <a:lnTo>
                  <a:pt x="134" y="88"/>
                </a:lnTo>
                <a:lnTo>
                  <a:pt x="135" y="87"/>
                </a:lnTo>
                <a:lnTo>
                  <a:pt x="136" y="85"/>
                </a:lnTo>
                <a:lnTo>
                  <a:pt x="137" y="81"/>
                </a:lnTo>
                <a:lnTo>
                  <a:pt x="139" y="78"/>
                </a:lnTo>
                <a:lnTo>
                  <a:pt x="139" y="77"/>
                </a:lnTo>
                <a:lnTo>
                  <a:pt x="140" y="74"/>
                </a:lnTo>
                <a:lnTo>
                  <a:pt x="141" y="74"/>
                </a:lnTo>
                <a:lnTo>
                  <a:pt x="141" y="73"/>
                </a:lnTo>
                <a:lnTo>
                  <a:pt x="142" y="72"/>
                </a:lnTo>
                <a:lnTo>
                  <a:pt x="142" y="71"/>
                </a:lnTo>
                <a:lnTo>
                  <a:pt x="143" y="70"/>
                </a:lnTo>
                <a:lnTo>
                  <a:pt x="144" y="70"/>
                </a:lnTo>
                <a:lnTo>
                  <a:pt x="144" y="69"/>
                </a:lnTo>
                <a:lnTo>
                  <a:pt x="145" y="69"/>
                </a:lnTo>
                <a:lnTo>
                  <a:pt x="147" y="68"/>
                </a:lnTo>
                <a:lnTo>
                  <a:pt x="148" y="68"/>
                </a:lnTo>
                <a:lnTo>
                  <a:pt x="149" y="68"/>
                </a:lnTo>
                <a:lnTo>
                  <a:pt x="150" y="67"/>
                </a:lnTo>
                <a:lnTo>
                  <a:pt x="151" y="68"/>
                </a:lnTo>
                <a:lnTo>
                  <a:pt x="151" y="68"/>
                </a:lnTo>
                <a:lnTo>
                  <a:pt x="153" y="69"/>
                </a:lnTo>
                <a:lnTo>
                  <a:pt x="154" y="69"/>
                </a:lnTo>
                <a:lnTo>
                  <a:pt x="154" y="69"/>
                </a:lnTo>
                <a:lnTo>
                  <a:pt x="155" y="69"/>
                </a:lnTo>
                <a:lnTo>
                  <a:pt x="156" y="70"/>
                </a:lnTo>
                <a:lnTo>
                  <a:pt x="157" y="70"/>
                </a:lnTo>
                <a:lnTo>
                  <a:pt x="158" y="70"/>
                </a:lnTo>
                <a:lnTo>
                  <a:pt x="159" y="69"/>
                </a:lnTo>
                <a:lnTo>
                  <a:pt x="161" y="69"/>
                </a:lnTo>
                <a:lnTo>
                  <a:pt x="162" y="68"/>
                </a:lnTo>
                <a:lnTo>
                  <a:pt x="163" y="68"/>
                </a:lnTo>
                <a:lnTo>
                  <a:pt x="168" y="65"/>
                </a:lnTo>
                <a:lnTo>
                  <a:pt x="170" y="64"/>
                </a:lnTo>
                <a:lnTo>
                  <a:pt x="172" y="63"/>
                </a:lnTo>
                <a:lnTo>
                  <a:pt x="174" y="63"/>
                </a:lnTo>
                <a:lnTo>
                  <a:pt x="177" y="62"/>
                </a:lnTo>
                <a:lnTo>
                  <a:pt x="179" y="61"/>
                </a:lnTo>
                <a:lnTo>
                  <a:pt x="184" y="60"/>
                </a:lnTo>
                <a:lnTo>
                  <a:pt x="186" y="59"/>
                </a:lnTo>
                <a:lnTo>
                  <a:pt x="188" y="59"/>
                </a:lnTo>
                <a:lnTo>
                  <a:pt x="191" y="58"/>
                </a:lnTo>
                <a:lnTo>
                  <a:pt x="193" y="57"/>
                </a:lnTo>
                <a:lnTo>
                  <a:pt x="194" y="57"/>
                </a:lnTo>
                <a:lnTo>
                  <a:pt x="196" y="56"/>
                </a:lnTo>
                <a:lnTo>
                  <a:pt x="198" y="54"/>
                </a:lnTo>
                <a:lnTo>
                  <a:pt x="200" y="53"/>
                </a:lnTo>
                <a:lnTo>
                  <a:pt x="200" y="52"/>
                </a:lnTo>
                <a:lnTo>
                  <a:pt x="201" y="51"/>
                </a:lnTo>
                <a:lnTo>
                  <a:pt x="204" y="48"/>
                </a:lnTo>
                <a:lnTo>
                  <a:pt x="205" y="46"/>
                </a:lnTo>
                <a:lnTo>
                  <a:pt x="206" y="45"/>
                </a:lnTo>
                <a:lnTo>
                  <a:pt x="207" y="44"/>
                </a:lnTo>
                <a:lnTo>
                  <a:pt x="208" y="44"/>
                </a:lnTo>
                <a:lnTo>
                  <a:pt x="209" y="43"/>
                </a:lnTo>
                <a:lnTo>
                  <a:pt x="210" y="43"/>
                </a:lnTo>
                <a:lnTo>
                  <a:pt x="210" y="43"/>
                </a:lnTo>
                <a:lnTo>
                  <a:pt x="213" y="43"/>
                </a:lnTo>
                <a:lnTo>
                  <a:pt x="217" y="43"/>
                </a:lnTo>
                <a:lnTo>
                  <a:pt x="219" y="43"/>
                </a:lnTo>
                <a:lnTo>
                  <a:pt x="220" y="43"/>
                </a:lnTo>
                <a:lnTo>
                  <a:pt x="221" y="43"/>
                </a:lnTo>
                <a:lnTo>
                  <a:pt x="223" y="43"/>
                </a:lnTo>
                <a:lnTo>
                  <a:pt x="224" y="43"/>
                </a:lnTo>
                <a:lnTo>
                  <a:pt x="225" y="42"/>
                </a:lnTo>
                <a:lnTo>
                  <a:pt x="225" y="42"/>
                </a:lnTo>
                <a:lnTo>
                  <a:pt x="226" y="41"/>
                </a:lnTo>
                <a:lnTo>
                  <a:pt x="226" y="40"/>
                </a:lnTo>
                <a:lnTo>
                  <a:pt x="227" y="40"/>
                </a:lnTo>
                <a:lnTo>
                  <a:pt x="227" y="40"/>
                </a:lnTo>
                <a:lnTo>
                  <a:pt x="227" y="39"/>
                </a:lnTo>
                <a:lnTo>
                  <a:pt x="228" y="38"/>
                </a:lnTo>
                <a:lnTo>
                  <a:pt x="228" y="37"/>
                </a:lnTo>
                <a:lnTo>
                  <a:pt x="228" y="37"/>
                </a:lnTo>
                <a:lnTo>
                  <a:pt x="227" y="36"/>
                </a:lnTo>
                <a:lnTo>
                  <a:pt x="227" y="35"/>
                </a:lnTo>
                <a:lnTo>
                  <a:pt x="227" y="34"/>
                </a:lnTo>
                <a:lnTo>
                  <a:pt x="226" y="32"/>
                </a:lnTo>
                <a:lnTo>
                  <a:pt x="225" y="28"/>
                </a:lnTo>
                <a:lnTo>
                  <a:pt x="224" y="27"/>
                </a:lnTo>
                <a:lnTo>
                  <a:pt x="224" y="26"/>
                </a:lnTo>
                <a:lnTo>
                  <a:pt x="224" y="25"/>
                </a:lnTo>
                <a:lnTo>
                  <a:pt x="224" y="24"/>
                </a:lnTo>
                <a:lnTo>
                  <a:pt x="224" y="23"/>
                </a:lnTo>
                <a:lnTo>
                  <a:pt x="225" y="22"/>
                </a:lnTo>
                <a:lnTo>
                  <a:pt x="225" y="22"/>
                </a:lnTo>
                <a:lnTo>
                  <a:pt x="225" y="21"/>
                </a:lnTo>
                <a:lnTo>
                  <a:pt x="226" y="20"/>
                </a:lnTo>
                <a:lnTo>
                  <a:pt x="226" y="19"/>
                </a:lnTo>
                <a:lnTo>
                  <a:pt x="228" y="18"/>
                </a:lnTo>
                <a:lnTo>
                  <a:pt x="229" y="16"/>
                </a:lnTo>
                <a:lnTo>
                  <a:pt x="230" y="15"/>
                </a:lnTo>
                <a:lnTo>
                  <a:pt x="231" y="15"/>
                </a:lnTo>
                <a:lnTo>
                  <a:pt x="232" y="14"/>
                </a:lnTo>
                <a:lnTo>
                  <a:pt x="233" y="14"/>
                </a:lnTo>
                <a:lnTo>
                  <a:pt x="235" y="13"/>
                </a:lnTo>
                <a:lnTo>
                  <a:pt x="236" y="12"/>
                </a:lnTo>
                <a:lnTo>
                  <a:pt x="237" y="12"/>
                </a:lnTo>
                <a:lnTo>
                  <a:pt x="240" y="12"/>
                </a:lnTo>
                <a:lnTo>
                  <a:pt x="241" y="12"/>
                </a:lnTo>
                <a:lnTo>
                  <a:pt x="242" y="11"/>
                </a:lnTo>
                <a:lnTo>
                  <a:pt x="243" y="11"/>
                </a:lnTo>
                <a:lnTo>
                  <a:pt x="244" y="10"/>
                </a:lnTo>
                <a:lnTo>
                  <a:pt x="245" y="10"/>
                </a:lnTo>
                <a:lnTo>
                  <a:pt x="246" y="9"/>
                </a:lnTo>
                <a:lnTo>
                  <a:pt x="249" y="7"/>
                </a:lnTo>
                <a:lnTo>
                  <a:pt x="252" y="4"/>
                </a:lnTo>
                <a:lnTo>
                  <a:pt x="253" y="3"/>
                </a:lnTo>
                <a:lnTo>
                  <a:pt x="254" y="3"/>
                </a:lnTo>
                <a:lnTo>
                  <a:pt x="255" y="2"/>
                </a:lnTo>
                <a:lnTo>
                  <a:pt x="256" y="1"/>
                </a:lnTo>
                <a:lnTo>
                  <a:pt x="256" y="0"/>
                </a:lnTo>
                <a:lnTo>
                  <a:pt x="262" y="4"/>
                </a:lnTo>
              </a:path>
            </a:pathLst>
          </a:custGeom>
          <a:noFill/>
          <a:ln w="26988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347" name="Freeform 284">
            <a:extLst>
              <a:ext uri="{FF2B5EF4-FFF2-40B4-BE49-F238E27FC236}">
                <a16:creationId xmlns:a16="http://schemas.microsoft.com/office/drawing/2014/main" id="{B8977CBC-54AD-43D3-9D3C-AB7AFE77909F}"/>
              </a:ext>
            </a:extLst>
          </p:cNvPr>
          <p:cNvSpPr>
            <a:spLocks/>
          </p:cNvSpPr>
          <p:nvPr/>
        </p:nvSpPr>
        <p:spPr bwMode="auto">
          <a:xfrm>
            <a:off x="8859262" y="2446217"/>
            <a:ext cx="928351" cy="669513"/>
          </a:xfrm>
          <a:custGeom>
            <a:avLst/>
            <a:gdLst>
              <a:gd name="T0" fmla="*/ 482 w 911"/>
              <a:gd name="T1" fmla="*/ 2 h 657"/>
              <a:gd name="T2" fmla="*/ 532 w 911"/>
              <a:gd name="T3" fmla="*/ 24 h 657"/>
              <a:gd name="T4" fmla="*/ 510 w 911"/>
              <a:gd name="T5" fmla="*/ 45 h 657"/>
              <a:gd name="T6" fmla="*/ 540 w 911"/>
              <a:gd name="T7" fmla="*/ 65 h 657"/>
              <a:gd name="T8" fmla="*/ 544 w 911"/>
              <a:gd name="T9" fmla="*/ 123 h 657"/>
              <a:gd name="T10" fmla="*/ 553 w 911"/>
              <a:gd name="T11" fmla="*/ 154 h 657"/>
              <a:gd name="T12" fmla="*/ 581 w 911"/>
              <a:gd name="T13" fmla="*/ 123 h 657"/>
              <a:gd name="T14" fmla="*/ 572 w 911"/>
              <a:gd name="T15" fmla="*/ 88 h 657"/>
              <a:gd name="T16" fmla="*/ 611 w 911"/>
              <a:gd name="T17" fmla="*/ 108 h 657"/>
              <a:gd name="T18" fmla="*/ 636 w 911"/>
              <a:gd name="T19" fmla="*/ 150 h 657"/>
              <a:gd name="T20" fmla="*/ 642 w 911"/>
              <a:gd name="T21" fmla="*/ 172 h 657"/>
              <a:gd name="T22" fmla="*/ 685 w 911"/>
              <a:gd name="T23" fmla="*/ 207 h 657"/>
              <a:gd name="T24" fmla="*/ 692 w 911"/>
              <a:gd name="T25" fmla="*/ 282 h 657"/>
              <a:gd name="T26" fmla="*/ 710 w 911"/>
              <a:gd name="T27" fmla="*/ 300 h 657"/>
              <a:gd name="T28" fmla="*/ 678 w 911"/>
              <a:gd name="T29" fmla="*/ 342 h 657"/>
              <a:gd name="T30" fmla="*/ 713 w 911"/>
              <a:gd name="T31" fmla="*/ 349 h 657"/>
              <a:gd name="T32" fmla="*/ 733 w 911"/>
              <a:gd name="T33" fmla="*/ 382 h 657"/>
              <a:gd name="T34" fmla="*/ 782 w 911"/>
              <a:gd name="T35" fmla="*/ 404 h 657"/>
              <a:gd name="T36" fmla="*/ 818 w 911"/>
              <a:gd name="T37" fmla="*/ 431 h 657"/>
              <a:gd name="T38" fmla="*/ 864 w 911"/>
              <a:gd name="T39" fmla="*/ 441 h 657"/>
              <a:gd name="T40" fmla="*/ 908 w 911"/>
              <a:gd name="T41" fmla="*/ 491 h 657"/>
              <a:gd name="T42" fmla="*/ 868 w 911"/>
              <a:gd name="T43" fmla="*/ 519 h 657"/>
              <a:gd name="T44" fmla="*/ 827 w 911"/>
              <a:gd name="T45" fmla="*/ 507 h 657"/>
              <a:gd name="T46" fmla="*/ 777 w 911"/>
              <a:gd name="T47" fmla="*/ 516 h 657"/>
              <a:gd name="T48" fmla="*/ 714 w 911"/>
              <a:gd name="T49" fmla="*/ 491 h 657"/>
              <a:gd name="T50" fmla="*/ 661 w 911"/>
              <a:gd name="T51" fmla="*/ 554 h 657"/>
              <a:gd name="T52" fmla="*/ 618 w 911"/>
              <a:gd name="T53" fmla="*/ 646 h 657"/>
              <a:gd name="T54" fmla="*/ 600 w 911"/>
              <a:gd name="T55" fmla="*/ 630 h 657"/>
              <a:gd name="T56" fmla="*/ 574 w 911"/>
              <a:gd name="T57" fmla="*/ 597 h 657"/>
              <a:gd name="T58" fmla="*/ 509 w 911"/>
              <a:gd name="T59" fmla="*/ 585 h 657"/>
              <a:gd name="T60" fmla="*/ 486 w 911"/>
              <a:gd name="T61" fmla="*/ 559 h 657"/>
              <a:gd name="T62" fmla="*/ 432 w 911"/>
              <a:gd name="T63" fmla="*/ 540 h 657"/>
              <a:gd name="T64" fmla="*/ 385 w 911"/>
              <a:gd name="T65" fmla="*/ 568 h 657"/>
              <a:gd name="T66" fmla="*/ 346 w 911"/>
              <a:gd name="T67" fmla="*/ 586 h 657"/>
              <a:gd name="T68" fmla="*/ 259 w 911"/>
              <a:gd name="T69" fmla="*/ 583 h 657"/>
              <a:gd name="T70" fmla="*/ 182 w 911"/>
              <a:gd name="T71" fmla="*/ 546 h 657"/>
              <a:gd name="T72" fmla="*/ 157 w 911"/>
              <a:gd name="T73" fmla="*/ 524 h 657"/>
              <a:gd name="T74" fmla="*/ 132 w 911"/>
              <a:gd name="T75" fmla="*/ 505 h 657"/>
              <a:gd name="T76" fmla="*/ 89 w 911"/>
              <a:gd name="T77" fmla="*/ 512 h 657"/>
              <a:gd name="T78" fmla="*/ 13 w 911"/>
              <a:gd name="T79" fmla="*/ 484 h 657"/>
              <a:gd name="T80" fmla="*/ 12 w 911"/>
              <a:gd name="T81" fmla="*/ 459 h 657"/>
              <a:gd name="T82" fmla="*/ 36 w 911"/>
              <a:gd name="T83" fmla="*/ 454 h 657"/>
              <a:gd name="T84" fmla="*/ 70 w 911"/>
              <a:gd name="T85" fmla="*/ 443 h 657"/>
              <a:gd name="T86" fmla="*/ 108 w 911"/>
              <a:gd name="T87" fmla="*/ 426 h 657"/>
              <a:gd name="T88" fmla="*/ 148 w 911"/>
              <a:gd name="T89" fmla="*/ 398 h 657"/>
              <a:gd name="T90" fmla="*/ 176 w 911"/>
              <a:gd name="T91" fmla="*/ 384 h 657"/>
              <a:gd name="T92" fmla="*/ 211 w 911"/>
              <a:gd name="T93" fmla="*/ 391 h 657"/>
              <a:gd name="T94" fmla="*/ 256 w 911"/>
              <a:gd name="T95" fmla="*/ 382 h 657"/>
              <a:gd name="T96" fmla="*/ 292 w 911"/>
              <a:gd name="T97" fmla="*/ 360 h 657"/>
              <a:gd name="T98" fmla="*/ 288 w 911"/>
              <a:gd name="T99" fmla="*/ 328 h 657"/>
              <a:gd name="T100" fmla="*/ 297 w 911"/>
              <a:gd name="T101" fmla="*/ 305 h 657"/>
              <a:gd name="T102" fmla="*/ 301 w 911"/>
              <a:gd name="T103" fmla="*/ 276 h 657"/>
              <a:gd name="T104" fmla="*/ 315 w 911"/>
              <a:gd name="T105" fmla="*/ 245 h 657"/>
              <a:gd name="T106" fmla="*/ 317 w 911"/>
              <a:gd name="T107" fmla="*/ 210 h 657"/>
              <a:gd name="T108" fmla="*/ 306 w 911"/>
              <a:gd name="T109" fmla="*/ 196 h 657"/>
              <a:gd name="T110" fmla="*/ 302 w 911"/>
              <a:gd name="T111" fmla="*/ 147 h 657"/>
              <a:gd name="T112" fmla="*/ 333 w 911"/>
              <a:gd name="T113" fmla="*/ 124 h 657"/>
              <a:gd name="T114" fmla="*/ 338 w 911"/>
              <a:gd name="T115" fmla="*/ 109 h 657"/>
              <a:gd name="T116" fmla="*/ 356 w 911"/>
              <a:gd name="T117" fmla="*/ 106 h 657"/>
              <a:gd name="T118" fmla="*/ 357 w 911"/>
              <a:gd name="T119" fmla="*/ 87 h 657"/>
              <a:gd name="T120" fmla="*/ 355 w 911"/>
              <a:gd name="T121" fmla="*/ 56 h 657"/>
              <a:gd name="T122" fmla="*/ 371 w 911"/>
              <a:gd name="T123" fmla="*/ 27 h 657"/>
              <a:gd name="T124" fmla="*/ 415 w 911"/>
              <a:gd name="T125" fmla="*/ 26 h 6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911" h="657">
                <a:moveTo>
                  <a:pt x="430" y="0"/>
                </a:moveTo>
                <a:lnTo>
                  <a:pt x="431" y="0"/>
                </a:lnTo>
                <a:lnTo>
                  <a:pt x="431" y="0"/>
                </a:lnTo>
                <a:lnTo>
                  <a:pt x="433" y="1"/>
                </a:lnTo>
                <a:lnTo>
                  <a:pt x="437" y="2"/>
                </a:lnTo>
                <a:lnTo>
                  <a:pt x="439" y="2"/>
                </a:lnTo>
                <a:lnTo>
                  <a:pt x="442" y="3"/>
                </a:lnTo>
                <a:lnTo>
                  <a:pt x="446" y="3"/>
                </a:lnTo>
                <a:lnTo>
                  <a:pt x="448" y="3"/>
                </a:lnTo>
                <a:lnTo>
                  <a:pt x="450" y="3"/>
                </a:lnTo>
                <a:lnTo>
                  <a:pt x="452" y="2"/>
                </a:lnTo>
                <a:lnTo>
                  <a:pt x="456" y="1"/>
                </a:lnTo>
                <a:lnTo>
                  <a:pt x="457" y="1"/>
                </a:lnTo>
                <a:lnTo>
                  <a:pt x="458" y="1"/>
                </a:lnTo>
                <a:lnTo>
                  <a:pt x="459" y="1"/>
                </a:lnTo>
                <a:lnTo>
                  <a:pt x="461" y="1"/>
                </a:lnTo>
                <a:lnTo>
                  <a:pt x="463" y="1"/>
                </a:lnTo>
                <a:lnTo>
                  <a:pt x="466" y="3"/>
                </a:lnTo>
                <a:lnTo>
                  <a:pt x="467" y="3"/>
                </a:lnTo>
                <a:lnTo>
                  <a:pt x="468" y="3"/>
                </a:lnTo>
                <a:lnTo>
                  <a:pt x="469" y="3"/>
                </a:lnTo>
                <a:lnTo>
                  <a:pt x="470" y="3"/>
                </a:lnTo>
                <a:lnTo>
                  <a:pt x="474" y="2"/>
                </a:lnTo>
                <a:lnTo>
                  <a:pt x="476" y="2"/>
                </a:lnTo>
                <a:lnTo>
                  <a:pt x="477" y="2"/>
                </a:lnTo>
                <a:lnTo>
                  <a:pt x="479" y="2"/>
                </a:lnTo>
                <a:lnTo>
                  <a:pt x="482" y="2"/>
                </a:lnTo>
                <a:lnTo>
                  <a:pt x="486" y="3"/>
                </a:lnTo>
                <a:lnTo>
                  <a:pt x="487" y="3"/>
                </a:lnTo>
                <a:lnTo>
                  <a:pt x="489" y="3"/>
                </a:lnTo>
                <a:lnTo>
                  <a:pt x="491" y="4"/>
                </a:lnTo>
                <a:lnTo>
                  <a:pt x="493" y="4"/>
                </a:lnTo>
                <a:lnTo>
                  <a:pt x="495" y="5"/>
                </a:lnTo>
                <a:lnTo>
                  <a:pt x="496" y="6"/>
                </a:lnTo>
                <a:lnTo>
                  <a:pt x="500" y="8"/>
                </a:lnTo>
                <a:lnTo>
                  <a:pt x="510" y="12"/>
                </a:lnTo>
                <a:lnTo>
                  <a:pt x="512" y="13"/>
                </a:lnTo>
                <a:lnTo>
                  <a:pt x="514" y="14"/>
                </a:lnTo>
                <a:lnTo>
                  <a:pt x="517" y="15"/>
                </a:lnTo>
                <a:lnTo>
                  <a:pt x="519" y="16"/>
                </a:lnTo>
                <a:lnTo>
                  <a:pt x="522" y="17"/>
                </a:lnTo>
                <a:lnTo>
                  <a:pt x="524" y="18"/>
                </a:lnTo>
                <a:lnTo>
                  <a:pt x="526" y="18"/>
                </a:lnTo>
                <a:lnTo>
                  <a:pt x="528" y="18"/>
                </a:lnTo>
                <a:lnTo>
                  <a:pt x="530" y="19"/>
                </a:lnTo>
                <a:lnTo>
                  <a:pt x="532" y="19"/>
                </a:lnTo>
                <a:lnTo>
                  <a:pt x="534" y="18"/>
                </a:lnTo>
                <a:lnTo>
                  <a:pt x="534" y="18"/>
                </a:lnTo>
                <a:lnTo>
                  <a:pt x="535" y="18"/>
                </a:lnTo>
                <a:lnTo>
                  <a:pt x="534" y="19"/>
                </a:lnTo>
                <a:lnTo>
                  <a:pt x="534" y="20"/>
                </a:lnTo>
                <a:lnTo>
                  <a:pt x="533" y="21"/>
                </a:lnTo>
                <a:lnTo>
                  <a:pt x="533" y="22"/>
                </a:lnTo>
                <a:lnTo>
                  <a:pt x="532" y="24"/>
                </a:lnTo>
                <a:lnTo>
                  <a:pt x="531" y="28"/>
                </a:lnTo>
                <a:lnTo>
                  <a:pt x="531" y="29"/>
                </a:lnTo>
                <a:lnTo>
                  <a:pt x="531" y="29"/>
                </a:lnTo>
                <a:lnTo>
                  <a:pt x="530" y="30"/>
                </a:lnTo>
                <a:lnTo>
                  <a:pt x="530" y="31"/>
                </a:lnTo>
                <a:lnTo>
                  <a:pt x="529" y="31"/>
                </a:lnTo>
                <a:lnTo>
                  <a:pt x="529" y="32"/>
                </a:lnTo>
                <a:lnTo>
                  <a:pt x="528" y="32"/>
                </a:lnTo>
                <a:lnTo>
                  <a:pt x="527" y="32"/>
                </a:lnTo>
                <a:lnTo>
                  <a:pt x="526" y="32"/>
                </a:lnTo>
                <a:lnTo>
                  <a:pt x="525" y="32"/>
                </a:lnTo>
                <a:lnTo>
                  <a:pt x="524" y="32"/>
                </a:lnTo>
                <a:lnTo>
                  <a:pt x="518" y="31"/>
                </a:lnTo>
                <a:lnTo>
                  <a:pt x="514" y="30"/>
                </a:lnTo>
                <a:lnTo>
                  <a:pt x="513" y="30"/>
                </a:lnTo>
                <a:lnTo>
                  <a:pt x="512" y="30"/>
                </a:lnTo>
                <a:lnTo>
                  <a:pt x="512" y="31"/>
                </a:lnTo>
                <a:lnTo>
                  <a:pt x="511" y="31"/>
                </a:lnTo>
                <a:lnTo>
                  <a:pt x="511" y="32"/>
                </a:lnTo>
                <a:lnTo>
                  <a:pt x="511" y="33"/>
                </a:lnTo>
                <a:lnTo>
                  <a:pt x="510" y="34"/>
                </a:lnTo>
                <a:lnTo>
                  <a:pt x="510" y="36"/>
                </a:lnTo>
                <a:lnTo>
                  <a:pt x="510" y="37"/>
                </a:lnTo>
                <a:lnTo>
                  <a:pt x="510" y="38"/>
                </a:lnTo>
                <a:lnTo>
                  <a:pt x="510" y="42"/>
                </a:lnTo>
                <a:lnTo>
                  <a:pt x="510" y="43"/>
                </a:lnTo>
                <a:lnTo>
                  <a:pt x="510" y="45"/>
                </a:lnTo>
                <a:lnTo>
                  <a:pt x="510" y="48"/>
                </a:lnTo>
                <a:lnTo>
                  <a:pt x="510" y="50"/>
                </a:lnTo>
                <a:lnTo>
                  <a:pt x="510" y="51"/>
                </a:lnTo>
                <a:lnTo>
                  <a:pt x="511" y="51"/>
                </a:lnTo>
                <a:lnTo>
                  <a:pt x="511" y="52"/>
                </a:lnTo>
                <a:lnTo>
                  <a:pt x="511" y="53"/>
                </a:lnTo>
                <a:lnTo>
                  <a:pt x="512" y="53"/>
                </a:lnTo>
                <a:lnTo>
                  <a:pt x="512" y="54"/>
                </a:lnTo>
                <a:lnTo>
                  <a:pt x="513" y="54"/>
                </a:lnTo>
                <a:lnTo>
                  <a:pt x="514" y="54"/>
                </a:lnTo>
                <a:lnTo>
                  <a:pt x="518" y="56"/>
                </a:lnTo>
                <a:lnTo>
                  <a:pt x="522" y="57"/>
                </a:lnTo>
                <a:lnTo>
                  <a:pt x="528" y="58"/>
                </a:lnTo>
                <a:lnTo>
                  <a:pt x="531" y="59"/>
                </a:lnTo>
                <a:lnTo>
                  <a:pt x="533" y="60"/>
                </a:lnTo>
                <a:lnTo>
                  <a:pt x="535" y="60"/>
                </a:lnTo>
                <a:lnTo>
                  <a:pt x="538" y="60"/>
                </a:lnTo>
                <a:lnTo>
                  <a:pt x="541" y="61"/>
                </a:lnTo>
                <a:lnTo>
                  <a:pt x="542" y="61"/>
                </a:lnTo>
                <a:lnTo>
                  <a:pt x="542" y="61"/>
                </a:lnTo>
                <a:lnTo>
                  <a:pt x="543" y="62"/>
                </a:lnTo>
                <a:lnTo>
                  <a:pt x="543" y="62"/>
                </a:lnTo>
                <a:lnTo>
                  <a:pt x="543" y="62"/>
                </a:lnTo>
                <a:lnTo>
                  <a:pt x="543" y="63"/>
                </a:lnTo>
                <a:lnTo>
                  <a:pt x="542" y="63"/>
                </a:lnTo>
                <a:lnTo>
                  <a:pt x="541" y="64"/>
                </a:lnTo>
                <a:lnTo>
                  <a:pt x="540" y="65"/>
                </a:lnTo>
                <a:lnTo>
                  <a:pt x="539" y="66"/>
                </a:lnTo>
                <a:lnTo>
                  <a:pt x="538" y="67"/>
                </a:lnTo>
                <a:lnTo>
                  <a:pt x="537" y="68"/>
                </a:lnTo>
                <a:lnTo>
                  <a:pt x="536" y="71"/>
                </a:lnTo>
                <a:lnTo>
                  <a:pt x="535" y="73"/>
                </a:lnTo>
                <a:lnTo>
                  <a:pt x="532" y="77"/>
                </a:lnTo>
                <a:lnTo>
                  <a:pt x="531" y="78"/>
                </a:lnTo>
                <a:lnTo>
                  <a:pt x="531" y="80"/>
                </a:lnTo>
                <a:lnTo>
                  <a:pt x="530" y="82"/>
                </a:lnTo>
                <a:lnTo>
                  <a:pt x="530" y="84"/>
                </a:lnTo>
                <a:lnTo>
                  <a:pt x="530" y="86"/>
                </a:lnTo>
                <a:lnTo>
                  <a:pt x="530" y="88"/>
                </a:lnTo>
                <a:lnTo>
                  <a:pt x="531" y="90"/>
                </a:lnTo>
                <a:lnTo>
                  <a:pt x="531" y="92"/>
                </a:lnTo>
                <a:lnTo>
                  <a:pt x="532" y="97"/>
                </a:lnTo>
                <a:lnTo>
                  <a:pt x="534" y="102"/>
                </a:lnTo>
                <a:lnTo>
                  <a:pt x="535" y="106"/>
                </a:lnTo>
                <a:lnTo>
                  <a:pt x="536" y="108"/>
                </a:lnTo>
                <a:lnTo>
                  <a:pt x="536" y="109"/>
                </a:lnTo>
                <a:lnTo>
                  <a:pt x="537" y="110"/>
                </a:lnTo>
                <a:lnTo>
                  <a:pt x="538" y="112"/>
                </a:lnTo>
                <a:lnTo>
                  <a:pt x="541" y="116"/>
                </a:lnTo>
                <a:lnTo>
                  <a:pt x="542" y="117"/>
                </a:lnTo>
                <a:lnTo>
                  <a:pt x="542" y="119"/>
                </a:lnTo>
                <a:lnTo>
                  <a:pt x="543" y="120"/>
                </a:lnTo>
                <a:lnTo>
                  <a:pt x="544" y="122"/>
                </a:lnTo>
                <a:lnTo>
                  <a:pt x="544" y="123"/>
                </a:lnTo>
                <a:lnTo>
                  <a:pt x="544" y="124"/>
                </a:lnTo>
                <a:lnTo>
                  <a:pt x="544" y="125"/>
                </a:lnTo>
                <a:lnTo>
                  <a:pt x="544" y="126"/>
                </a:lnTo>
                <a:lnTo>
                  <a:pt x="543" y="126"/>
                </a:lnTo>
                <a:lnTo>
                  <a:pt x="543" y="127"/>
                </a:lnTo>
                <a:lnTo>
                  <a:pt x="542" y="128"/>
                </a:lnTo>
                <a:lnTo>
                  <a:pt x="540" y="130"/>
                </a:lnTo>
                <a:lnTo>
                  <a:pt x="539" y="131"/>
                </a:lnTo>
                <a:lnTo>
                  <a:pt x="538" y="132"/>
                </a:lnTo>
                <a:lnTo>
                  <a:pt x="538" y="133"/>
                </a:lnTo>
                <a:lnTo>
                  <a:pt x="537" y="134"/>
                </a:lnTo>
                <a:lnTo>
                  <a:pt x="537" y="135"/>
                </a:lnTo>
                <a:lnTo>
                  <a:pt x="537" y="136"/>
                </a:lnTo>
                <a:lnTo>
                  <a:pt x="536" y="137"/>
                </a:lnTo>
                <a:lnTo>
                  <a:pt x="536" y="138"/>
                </a:lnTo>
                <a:lnTo>
                  <a:pt x="536" y="139"/>
                </a:lnTo>
                <a:lnTo>
                  <a:pt x="537" y="140"/>
                </a:lnTo>
                <a:lnTo>
                  <a:pt x="537" y="140"/>
                </a:lnTo>
                <a:lnTo>
                  <a:pt x="538" y="141"/>
                </a:lnTo>
                <a:lnTo>
                  <a:pt x="538" y="142"/>
                </a:lnTo>
                <a:lnTo>
                  <a:pt x="540" y="144"/>
                </a:lnTo>
                <a:lnTo>
                  <a:pt x="541" y="145"/>
                </a:lnTo>
                <a:lnTo>
                  <a:pt x="542" y="146"/>
                </a:lnTo>
                <a:lnTo>
                  <a:pt x="544" y="148"/>
                </a:lnTo>
                <a:lnTo>
                  <a:pt x="549" y="151"/>
                </a:lnTo>
                <a:lnTo>
                  <a:pt x="551" y="153"/>
                </a:lnTo>
                <a:lnTo>
                  <a:pt x="553" y="154"/>
                </a:lnTo>
                <a:lnTo>
                  <a:pt x="556" y="155"/>
                </a:lnTo>
                <a:lnTo>
                  <a:pt x="558" y="155"/>
                </a:lnTo>
                <a:lnTo>
                  <a:pt x="559" y="156"/>
                </a:lnTo>
                <a:lnTo>
                  <a:pt x="561" y="156"/>
                </a:lnTo>
                <a:lnTo>
                  <a:pt x="562" y="155"/>
                </a:lnTo>
                <a:lnTo>
                  <a:pt x="563" y="155"/>
                </a:lnTo>
                <a:lnTo>
                  <a:pt x="564" y="154"/>
                </a:lnTo>
                <a:lnTo>
                  <a:pt x="566" y="153"/>
                </a:lnTo>
                <a:lnTo>
                  <a:pt x="568" y="152"/>
                </a:lnTo>
                <a:lnTo>
                  <a:pt x="570" y="150"/>
                </a:lnTo>
                <a:lnTo>
                  <a:pt x="571" y="148"/>
                </a:lnTo>
                <a:lnTo>
                  <a:pt x="572" y="147"/>
                </a:lnTo>
                <a:lnTo>
                  <a:pt x="573" y="146"/>
                </a:lnTo>
                <a:lnTo>
                  <a:pt x="574" y="144"/>
                </a:lnTo>
                <a:lnTo>
                  <a:pt x="575" y="142"/>
                </a:lnTo>
                <a:lnTo>
                  <a:pt x="576" y="138"/>
                </a:lnTo>
                <a:lnTo>
                  <a:pt x="578" y="135"/>
                </a:lnTo>
                <a:lnTo>
                  <a:pt x="579" y="133"/>
                </a:lnTo>
                <a:lnTo>
                  <a:pt x="581" y="131"/>
                </a:lnTo>
                <a:lnTo>
                  <a:pt x="581" y="129"/>
                </a:lnTo>
                <a:lnTo>
                  <a:pt x="582" y="129"/>
                </a:lnTo>
                <a:lnTo>
                  <a:pt x="582" y="128"/>
                </a:lnTo>
                <a:lnTo>
                  <a:pt x="582" y="127"/>
                </a:lnTo>
                <a:lnTo>
                  <a:pt x="582" y="126"/>
                </a:lnTo>
                <a:lnTo>
                  <a:pt x="582" y="125"/>
                </a:lnTo>
                <a:lnTo>
                  <a:pt x="581" y="124"/>
                </a:lnTo>
                <a:lnTo>
                  <a:pt x="581" y="123"/>
                </a:lnTo>
                <a:lnTo>
                  <a:pt x="581" y="122"/>
                </a:lnTo>
                <a:lnTo>
                  <a:pt x="580" y="120"/>
                </a:lnTo>
                <a:lnTo>
                  <a:pt x="578" y="117"/>
                </a:lnTo>
                <a:lnTo>
                  <a:pt x="578" y="117"/>
                </a:lnTo>
                <a:lnTo>
                  <a:pt x="577" y="115"/>
                </a:lnTo>
                <a:lnTo>
                  <a:pt x="576" y="113"/>
                </a:lnTo>
                <a:lnTo>
                  <a:pt x="576" y="112"/>
                </a:lnTo>
                <a:lnTo>
                  <a:pt x="576" y="111"/>
                </a:lnTo>
                <a:lnTo>
                  <a:pt x="575" y="110"/>
                </a:lnTo>
                <a:lnTo>
                  <a:pt x="574" y="109"/>
                </a:lnTo>
                <a:lnTo>
                  <a:pt x="567" y="102"/>
                </a:lnTo>
                <a:lnTo>
                  <a:pt x="566" y="101"/>
                </a:lnTo>
                <a:lnTo>
                  <a:pt x="566" y="101"/>
                </a:lnTo>
                <a:lnTo>
                  <a:pt x="565" y="100"/>
                </a:lnTo>
                <a:lnTo>
                  <a:pt x="565" y="99"/>
                </a:lnTo>
                <a:lnTo>
                  <a:pt x="564" y="98"/>
                </a:lnTo>
                <a:lnTo>
                  <a:pt x="564" y="97"/>
                </a:lnTo>
                <a:lnTo>
                  <a:pt x="563" y="96"/>
                </a:lnTo>
                <a:lnTo>
                  <a:pt x="563" y="96"/>
                </a:lnTo>
                <a:lnTo>
                  <a:pt x="563" y="96"/>
                </a:lnTo>
                <a:lnTo>
                  <a:pt x="564" y="95"/>
                </a:lnTo>
                <a:lnTo>
                  <a:pt x="564" y="95"/>
                </a:lnTo>
                <a:lnTo>
                  <a:pt x="564" y="94"/>
                </a:lnTo>
                <a:lnTo>
                  <a:pt x="566" y="92"/>
                </a:lnTo>
                <a:lnTo>
                  <a:pt x="568" y="90"/>
                </a:lnTo>
                <a:lnTo>
                  <a:pt x="570" y="89"/>
                </a:lnTo>
                <a:lnTo>
                  <a:pt x="572" y="88"/>
                </a:lnTo>
                <a:lnTo>
                  <a:pt x="575" y="86"/>
                </a:lnTo>
                <a:lnTo>
                  <a:pt x="577" y="85"/>
                </a:lnTo>
                <a:lnTo>
                  <a:pt x="579" y="85"/>
                </a:lnTo>
                <a:lnTo>
                  <a:pt x="580" y="84"/>
                </a:lnTo>
                <a:lnTo>
                  <a:pt x="582" y="84"/>
                </a:lnTo>
                <a:lnTo>
                  <a:pt x="583" y="84"/>
                </a:lnTo>
                <a:lnTo>
                  <a:pt x="585" y="84"/>
                </a:lnTo>
                <a:lnTo>
                  <a:pt x="587" y="85"/>
                </a:lnTo>
                <a:lnTo>
                  <a:pt x="591" y="86"/>
                </a:lnTo>
                <a:lnTo>
                  <a:pt x="593" y="87"/>
                </a:lnTo>
                <a:lnTo>
                  <a:pt x="594" y="87"/>
                </a:lnTo>
                <a:lnTo>
                  <a:pt x="595" y="87"/>
                </a:lnTo>
                <a:lnTo>
                  <a:pt x="596" y="88"/>
                </a:lnTo>
                <a:lnTo>
                  <a:pt x="597" y="89"/>
                </a:lnTo>
                <a:lnTo>
                  <a:pt x="598" y="90"/>
                </a:lnTo>
                <a:lnTo>
                  <a:pt x="600" y="92"/>
                </a:lnTo>
                <a:lnTo>
                  <a:pt x="601" y="94"/>
                </a:lnTo>
                <a:lnTo>
                  <a:pt x="601" y="94"/>
                </a:lnTo>
                <a:lnTo>
                  <a:pt x="602" y="97"/>
                </a:lnTo>
                <a:lnTo>
                  <a:pt x="604" y="99"/>
                </a:lnTo>
                <a:lnTo>
                  <a:pt x="605" y="100"/>
                </a:lnTo>
                <a:lnTo>
                  <a:pt x="607" y="103"/>
                </a:lnTo>
                <a:lnTo>
                  <a:pt x="608" y="104"/>
                </a:lnTo>
                <a:lnTo>
                  <a:pt x="608" y="105"/>
                </a:lnTo>
                <a:lnTo>
                  <a:pt x="609" y="107"/>
                </a:lnTo>
                <a:lnTo>
                  <a:pt x="610" y="107"/>
                </a:lnTo>
                <a:lnTo>
                  <a:pt x="611" y="108"/>
                </a:lnTo>
                <a:lnTo>
                  <a:pt x="612" y="110"/>
                </a:lnTo>
                <a:lnTo>
                  <a:pt x="613" y="111"/>
                </a:lnTo>
                <a:lnTo>
                  <a:pt x="613" y="113"/>
                </a:lnTo>
                <a:lnTo>
                  <a:pt x="614" y="114"/>
                </a:lnTo>
                <a:lnTo>
                  <a:pt x="615" y="118"/>
                </a:lnTo>
                <a:lnTo>
                  <a:pt x="617" y="123"/>
                </a:lnTo>
                <a:lnTo>
                  <a:pt x="618" y="127"/>
                </a:lnTo>
                <a:lnTo>
                  <a:pt x="618" y="128"/>
                </a:lnTo>
                <a:lnTo>
                  <a:pt x="619" y="129"/>
                </a:lnTo>
                <a:lnTo>
                  <a:pt x="620" y="130"/>
                </a:lnTo>
                <a:lnTo>
                  <a:pt x="620" y="131"/>
                </a:lnTo>
                <a:lnTo>
                  <a:pt x="621" y="132"/>
                </a:lnTo>
                <a:lnTo>
                  <a:pt x="624" y="135"/>
                </a:lnTo>
                <a:lnTo>
                  <a:pt x="625" y="135"/>
                </a:lnTo>
                <a:lnTo>
                  <a:pt x="625" y="136"/>
                </a:lnTo>
                <a:lnTo>
                  <a:pt x="626" y="137"/>
                </a:lnTo>
                <a:lnTo>
                  <a:pt x="626" y="138"/>
                </a:lnTo>
                <a:lnTo>
                  <a:pt x="628" y="141"/>
                </a:lnTo>
                <a:lnTo>
                  <a:pt x="629" y="143"/>
                </a:lnTo>
                <a:lnTo>
                  <a:pt x="629" y="144"/>
                </a:lnTo>
                <a:lnTo>
                  <a:pt x="631" y="145"/>
                </a:lnTo>
                <a:lnTo>
                  <a:pt x="632" y="147"/>
                </a:lnTo>
                <a:lnTo>
                  <a:pt x="633" y="148"/>
                </a:lnTo>
                <a:lnTo>
                  <a:pt x="634" y="149"/>
                </a:lnTo>
                <a:lnTo>
                  <a:pt x="634" y="149"/>
                </a:lnTo>
                <a:lnTo>
                  <a:pt x="635" y="150"/>
                </a:lnTo>
                <a:lnTo>
                  <a:pt x="636" y="150"/>
                </a:lnTo>
                <a:lnTo>
                  <a:pt x="636" y="150"/>
                </a:lnTo>
                <a:lnTo>
                  <a:pt x="637" y="151"/>
                </a:lnTo>
                <a:lnTo>
                  <a:pt x="637" y="151"/>
                </a:lnTo>
                <a:lnTo>
                  <a:pt x="638" y="151"/>
                </a:lnTo>
                <a:lnTo>
                  <a:pt x="639" y="150"/>
                </a:lnTo>
                <a:lnTo>
                  <a:pt x="639" y="150"/>
                </a:lnTo>
                <a:lnTo>
                  <a:pt x="640" y="150"/>
                </a:lnTo>
                <a:lnTo>
                  <a:pt x="640" y="149"/>
                </a:lnTo>
                <a:lnTo>
                  <a:pt x="641" y="147"/>
                </a:lnTo>
                <a:lnTo>
                  <a:pt x="642" y="146"/>
                </a:lnTo>
                <a:lnTo>
                  <a:pt x="642" y="146"/>
                </a:lnTo>
                <a:lnTo>
                  <a:pt x="643" y="146"/>
                </a:lnTo>
                <a:lnTo>
                  <a:pt x="643" y="146"/>
                </a:lnTo>
                <a:lnTo>
                  <a:pt x="644" y="146"/>
                </a:lnTo>
                <a:lnTo>
                  <a:pt x="644" y="146"/>
                </a:lnTo>
                <a:lnTo>
                  <a:pt x="644" y="147"/>
                </a:lnTo>
                <a:lnTo>
                  <a:pt x="644" y="148"/>
                </a:lnTo>
                <a:lnTo>
                  <a:pt x="645" y="149"/>
                </a:lnTo>
                <a:lnTo>
                  <a:pt x="645" y="151"/>
                </a:lnTo>
                <a:lnTo>
                  <a:pt x="645" y="153"/>
                </a:lnTo>
                <a:lnTo>
                  <a:pt x="644" y="155"/>
                </a:lnTo>
                <a:lnTo>
                  <a:pt x="644" y="158"/>
                </a:lnTo>
                <a:lnTo>
                  <a:pt x="644" y="159"/>
                </a:lnTo>
                <a:lnTo>
                  <a:pt x="643" y="164"/>
                </a:lnTo>
                <a:lnTo>
                  <a:pt x="642" y="168"/>
                </a:lnTo>
                <a:lnTo>
                  <a:pt x="642" y="171"/>
                </a:lnTo>
                <a:lnTo>
                  <a:pt x="642" y="172"/>
                </a:lnTo>
                <a:lnTo>
                  <a:pt x="642" y="172"/>
                </a:lnTo>
                <a:lnTo>
                  <a:pt x="642" y="173"/>
                </a:lnTo>
                <a:lnTo>
                  <a:pt x="642" y="173"/>
                </a:lnTo>
                <a:lnTo>
                  <a:pt x="643" y="174"/>
                </a:lnTo>
                <a:lnTo>
                  <a:pt x="643" y="175"/>
                </a:lnTo>
                <a:lnTo>
                  <a:pt x="644" y="175"/>
                </a:lnTo>
                <a:lnTo>
                  <a:pt x="645" y="176"/>
                </a:lnTo>
                <a:lnTo>
                  <a:pt x="646" y="177"/>
                </a:lnTo>
                <a:lnTo>
                  <a:pt x="649" y="178"/>
                </a:lnTo>
                <a:lnTo>
                  <a:pt x="651" y="180"/>
                </a:lnTo>
                <a:lnTo>
                  <a:pt x="654" y="181"/>
                </a:lnTo>
                <a:lnTo>
                  <a:pt x="656" y="182"/>
                </a:lnTo>
                <a:lnTo>
                  <a:pt x="660" y="183"/>
                </a:lnTo>
                <a:lnTo>
                  <a:pt x="664" y="184"/>
                </a:lnTo>
                <a:lnTo>
                  <a:pt x="666" y="185"/>
                </a:lnTo>
                <a:lnTo>
                  <a:pt x="668" y="186"/>
                </a:lnTo>
                <a:lnTo>
                  <a:pt x="671" y="187"/>
                </a:lnTo>
                <a:lnTo>
                  <a:pt x="672" y="188"/>
                </a:lnTo>
                <a:lnTo>
                  <a:pt x="674" y="190"/>
                </a:lnTo>
                <a:lnTo>
                  <a:pt x="678" y="193"/>
                </a:lnTo>
                <a:lnTo>
                  <a:pt x="680" y="194"/>
                </a:lnTo>
                <a:lnTo>
                  <a:pt x="680" y="195"/>
                </a:lnTo>
                <a:lnTo>
                  <a:pt x="681" y="196"/>
                </a:lnTo>
                <a:lnTo>
                  <a:pt x="682" y="197"/>
                </a:lnTo>
                <a:lnTo>
                  <a:pt x="682" y="198"/>
                </a:lnTo>
                <a:lnTo>
                  <a:pt x="683" y="200"/>
                </a:lnTo>
                <a:lnTo>
                  <a:pt x="685" y="207"/>
                </a:lnTo>
                <a:lnTo>
                  <a:pt x="686" y="211"/>
                </a:lnTo>
                <a:lnTo>
                  <a:pt x="687" y="213"/>
                </a:lnTo>
                <a:lnTo>
                  <a:pt x="689" y="218"/>
                </a:lnTo>
                <a:lnTo>
                  <a:pt x="691" y="224"/>
                </a:lnTo>
                <a:lnTo>
                  <a:pt x="692" y="226"/>
                </a:lnTo>
                <a:lnTo>
                  <a:pt x="692" y="226"/>
                </a:lnTo>
                <a:lnTo>
                  <a:pt x="687" y="236"/>
                </a:lnTo>
                <a:lnTo>
                  <a:pt x="686" y="239"/>
                </a:lnTo>
                <a:lnTo>
                  <a:pt x="685" y="241"/>
                </a:lnTo>
                <a:lnTo>
                  <a:pt x="684" y="242"/>
                </a:lnTo>
                <a:lnTo>
                  <a:pt x="684" y="243"/>
                </a:lnTo>
                <a:lnTo>
                  <a:pt x="684" y="245"/>
                </a:lnTo>
                <a:lnTo>
                  <a:pt x="683" y="247"/>
                </a:lnTo>
                <a:lnTo>
                  <a:pt x="684" y="249"/>
                </a:lnTo>
                <a:lnTo>
                  <a:pt x="684" y="250"/>
                </a:lnTo>
                <a:lnTo>
                  <a:pt x="685" y="254"/>
                </a:lnTo>
                <a:lnTo>
                  <a:pt x="685" y="256"/>
                </a:lnTo>
                <a:lnTo>
                  <a:pt x="685" y="258"/>
                </a:lnTo>
                <a:lnTo>
                  <a:pt x="686" y="263"/>
                </a:lnTo>
                <a:lnTo>
                  <a:pt x="686" y="265"/>
                </a:lnTo>
                <a:lnTo>
                  <a:pt x="686" y="266"/>
                </a:lnTo>
                <a:lnTo>
                  <a:pt x="687" y="268"/>
                </a:lnTo>
                <a:lnTo>
                  <a:pt x="687" y="270"/>
                </a:lnTo>
                <a:lnTo>
                  <a:pt x="690" y="276"/>
                </a:lnTo>
                <a:lnTo>
                  <a:pt x="692" y="280"/>
                </a:lnTo>
                <a:lnTo>
                  <a:pt x="692" y="281"/>
                </a:lnTo>
                <a:lnTo>
                  <a:pt x="692" y="282"/>
                </a:lnTo>
                <a:lnTo>
                  <a:pt x="692" y="283"/>
                </a:lnTo>
                <a:lnTo>
                  <a:pt x="692" y="284"/>
                </a:lnTo>
                <a:lnTo>
                  <a:pt x="692" y="287"/>
                </a:lnTo>
                <a:lnTo>
                  <a:pt x="692" y="288"/>
                </a:lnTo>
                <a:lnTo>
                  <a:pt x="693" y="289"/>
                </a:lnTo>
                <a:lnTo>
                  <a:pt x="693" y="289"/>
                </a:lnTo>
                <a:lnTo>
                  <a:pt x="693" y="290"/>
                </a:lnTo>
                <a:lnTo>
                  <a:pt x="693" y="290"/>
                </a:lnTo>
                <a:lnTo>
                  <a:pt x="694" y="290"/>
                </a:lnTo>
                <a:lnTo>
                  <a:pt x="695" y="291"/>
                </a:lnTo>
                <a:lnTo>
                  <a:pt x="696" y="291"/>
                </a:lnTo>
                <a:lnTo>
                  <a:pt x="698" y="291"/>
                </a:lnTo>
                <a:lnTo>
                  <a:pt x="702" y="291"/>
                </a:lnTo>
                <a:lnTo>
                  <a:pt x="703" y="291"/>
                </a:lnTo>
                <a:lnTo>
                  <a:pt x="706" y="290"/>
                </a:lnTo>
                <a:lnTo>
                  <a:pt x="706" y="290"/>
                </a:lnTo>
                <a:lnTo>
                  <a:pt x="707" y="290"/>
                </a:lnTo>
                <a:lnTo>
                  <a:pt x="708" y="291"/>
                </a:lnTo>
                <a:lnTo>
                  <a:pt x="709" y="291"/>
                </a:lnTo>
                <a:lnTo>
                  <a:pt x="709" y="292"/>
                </a:lnTo>
                <a:lnTo>
                  <a:pt x="710" y="292"/>
                </a:lnTo>
                <a:lnTo>
                  <a:pt x="710" y="293"/>
                </a:lnTo>
                <a:lnTo>
                  <a:pt x="710" y="294"/>
                </a:lnTo>
                <a:lnTo>
                  <a:pt x="710" y="296"/>
                </a:lnTo>
                <a:lnTo>
                  <a:pt x="710" y="297"/>
                </a:lnTo>
                <a:lnTo>
                  <a:pt x="710" y="298"/>
                </a:lnTo>
                <a:lnTo>
                  <a:pt x="710" y="300"/>
                </a:lnTo>
                <a:lnTo>
                  <a:pt x="710" y="302"/>
                </a:lnTo>
                <a:lnTo>
                  <a:pt x="709" y="304"/>
                </a:lnTo>
                <a:lnTo>
                  <a:pt x="708" y="306"/>
                </a:lnTo>
                <a:lnTo>
                  <a:pt x="708" y="308"/>
                </a:lnTo>
                <a:lnTo>
                  <a:pt x="707" y="309"/>
                </a:lnTo>
                <a:lnTo>
                  <a:pt x="706" y="311"/>
                </a:lnTo>
                <a:lnTo>
                  <a:pt x="705" y="312"/>
                </a:lnTo>
                <a:lnTo>
                  <a:pt x="705" y="313"/>
                </a:lnTo>
                <a:lnTo>
                  <a:pt x="704" y="313"/>
                </a:lnTo>
                <a:lnTo>
                  <a:pt x="702" y="315"/>
                </a:lnTo>
                <a:lnTo>
                  <a:pt x="699" y="318"/>
                </a:lnTo>
                <a:lnTo>
                  <a:pt x="696" y="319"/>
                </a:lnTo>
                <a:lnTo>
                  <a:pt x="695" y="320"/>
                </a:lnTo>
                <a:lnTo>
                  <a:pt x="693" y="321"/>
                </a:lnTo>
                <a:lnTo>
                  <a:pt x="692" y="322"/>
                </a:lnTo>
                <a:lnTo>
                  <a:pt x="691" y="324"/>
                </a:lnTo>
                <a:lnTo>
                  <a:pt x="690" y="326"/>
                </a:lnTo>
                <a:lnTo>
                  <a:pt x="689" y="327"/>
                </a:lnTo>
                <a:lnTo>
                  <a:pt x="687" y="333"/>
                </a:lnTo>
                <a:lnTo>
                  <a:pt x="685" y="335"/>
                </a:lnTo>
                <a:lnTo>
                  <a:pt x="685" y="336"/>
                </a:lnTo>
                <a:lnTo>
                  <a:pt x="684" y="337"/>
                </a:lnTo>
                <a:lnTo>
                  <a:pt x="683" y="338"/>
                </a:lnTo>
                <a:lnTo>
                  <a:pt x="682" y="339"/>
                </a:lnTo>
                <a:lnTo>
                  <a:pt x="680" y="341"/>
                </a:lnTo>
                <a:lnTo>
                  <a:pt x="679" y="341"/>
                </a:lnTo>
                <a:lnTo>
                  <a:pt x="678" y="342"/>
                </a:lnTo>
                <a:lnTo>
                  <a:pt x="678" y="343"/>
                </a:lnTo>
                <a:lnTo>
                  <a:pt x="677" y="344"/>
                </a:lnTo>
                <a:lnTo>
                  <a:pt x="677" y="345"/>
                </a:lnTo>
                <a:lnTo>
                  <a:pt x="677" y="347"/>
                </a:lnTo>
                <a:lnTo>
                  <a:pt x="677" y="348"/>
                </a:lnTo>
                <a:lnTo>
                  <a:pt x="677" y="350"/>
                </a:lnTo>
                <a:lnTo>
                  <a:pt x="677" y="352"/>
                </a:lnTo>
                <a:lnTo>
                  <a:pt x="678" y="354"/>
                </a:lnTo>
                <a:lnTo>
                  <a:pt x="678" y="354"/>
                </a:lnTo>
                <a:lnTo>
                  <a:pt x="678" y="355"/>
                </a:lnTo>
                <a:lnTo>
                  <a:pt x="679" y="355"/>
                </a:lnTo>
                <a:lnTo>
                  <a:pt x="680" y="356"/>
                </a:lnTo>
                <a:lnTo>
                  <a:pt x="681" y="356"/>
                </a:lnTo>
                <a:lnTo>
                  <a:pt x="682" y="356"/>
                </a:lnTo>
                <a:lnTo>
                  <a:pt x="683" y="356"/>
                </a:lnTo>
                <a:lnTo>
                  <a:pt x="684" y="357"/>
                </a:lnTo>
                <a:lnTo>
                  <a:pt x="686" y="356"/>
                </a:lnTo>
                <a:lnTo>
                  <a:pt x="688" y="356"/>
                </a:lnTo>
                <a:lnTo>
                  <a:pt x="689" y="356"/>
                </a:lnTo>
                <a:lnTo>
                  <a:pt x="691" y="355"/>
                </a:lnTo>
                <a:lnTo>
                  <a:pt x="695" y="354"/>
                </a:lnTo>
                <a:lnTo>
                  <a:pt x="705" y="351"/>
                </a:lnTo>
                <a:lnTo>
                  <a:pt x="707" y="350"/>
                </a:lnTo>
                <a:lnTo>
                  <a:pt x="710" y="349"/>
                </a:lnTo>
                <a:lnTo>
                  <a:pt x="711" y="349"/>
                </a:lnTo>
                <a:lnTo>
                  <a:pt x="712" y="349"/>
                </a:lnTo>
                <a:lnTo>
                  <a:pt x="713" y="349"/>
                </a:lnTo>
                <a:lnTo>
                  <a:pt x="715" y="349"/>
                </a:lnTo>
                <a:lnTo>
                  <a:pt x="716" y="349"/>
                </a:lnTo>
                <a:lnTo>
                  <a:pt x="716" y="349"/>
                </a:lnTo>
                <a:lnTo>
                  <a:pt x="717" y="350"/>
                </a:lnTo>
                <a:lnTo>
                  <a:pt x="718" y="350"/>
                </a:lnTo>
                <a:lnTo>
                  <a:pt x="719" y="351"/>
                </a:lnTo>
                <a:lnTo>
                  <a:pt x="720" y="352"/>
                </a:lnTo>
                <a:lnTo>
                  <a:pt x="721" y="355"/>
                </a:lnTo>
                <a:lnTo>
                  <a:pt x="723" y="357"/>
                </a:lnTo>
                <a:lnTo>
                  <a:pt x="724" y="358"/>
                </a:lnTo>
                <a:lnTo>
                  <a:pt x="724" y="360"/>
                </a:lnTo>
                <a:lnTo>
                  <a:pt x="725" y="362"/>
                </a:lnTo>
                <a:lnTo>
                  <a:pt x="725" y="363"/>
                </a:lnTo>
                <a:lnTo>
                  <a:pt x="725" y="365"/>
                </a:lnTo>
                <a:lnTo>
                  <a:pt x="725" y="366"/>
                </a:lnTo>
                <a:lnTo>
                  <a:pt x="725" y="369"/>
                </a:lnTo>
                <a:lnTo>
                  <a:pt x="725" y="374"/>
                </a:lnTo>
                <a:lnTo>
                  <a:pt x="725" y="376"/>
                </a:lnTo>
                <a:lnTo>
                  <a:pt x="725" y="377"/>
                </a:lnTo>
                <a:lnTo>
                  <a:pt x="725" y="378"/>
                </a:lnTo>
                <a:lnTo>
                  <a:pt x="725" y="378"/>
                </a:lnTo>
                <a:lnTo>
                  <a:pt x="726" y="379"/>
                </a:lnTo>
                <a:lnTo>
                  <a:pt x="726" y="380"/>
                </a:lnTo>
                <a:lnTo>
                  <a:pt x="727" y="380"/>
                </a:lnTo>
                <a:lnTo>
                  <a:pt x="727" y="380"/>
                </a:lnTo>
                <a:lnTo>
                  <a:pt x="731" y="381"/>
                </a:lnTo>
                <a:lnTo>
                  <a:pt x="733" y="382"/>
                </a:lnTo>
                <a:lnTo>
                  <a:pt x="734" y="382"/>
                </a:lnTo>
                <a:lnTo>
                  <a:pt x="735" y="383"/>
                </a:lnTo>
                <a:lnTo>
                  <a:pt x="737" y="384"/>
                </a:lnTo>
                <a:lnTo>
                  <a:pt x="740" y="385"/>
                </a:lnTo>
                <a:lnTo>
                  <a:pt x="741" y="385"/>
                </a:lnTo>
                <a:lnTo>
                  <a:pt x="742" y="386"/>
                </a:lnTo>
                <a:lnTo>
                  <a:pt x="743" y="387"/>
                </a:lnTo>
                <a:lnTo>
                  <a:pt x="745" y="389"/>
                </a:lnTo>
                <a:lnTo>
                  <a:pt x="747" y="391"/>
                </a:lnTo>
                <a:lnTo>
                  <a:pt x="748" y="391"/>
                </a:lnTo>
                <a:lnTo>
                  <a:pt x="748" y="392"/>
                </a:lnTo>
                <a:lnTo>
                  <a:pt x="750" y="393"/>
                </a:lnTo>
                <a:lnTo>
                  <a:pt x="751" y="393"/>
                </a:lnTo>
                <a:lnTo>
                  <a:pt x="752" y="393"/>
                </a:lnTo>
                <a:lnTo>
                  <a:pt x="760" y="394"/>
                </a:lnTo>
                <a:lnTo>
                  <a:pt x="764" y="395"/>
                </a:lnTo>
                <a:lnTo>
                  <a:pt x="771" y="396"/>
                </a:lnTo>
                <a:lnTo>
                  <a:pt x="772" y="396"/>
                </a:lnTo>
                <a:lnTo>
                  <a:pt x="774" y="397"/>
                </a:lnTo>
                <a:lnTo>
                  <a:pt x="775" y="397"/>
                </a:lnTo>
                <a:lnTo>
                  <a:pt x="776" y="398"/>
                </a:lnTo>
                <a:lnTo>
                  <a:pt x="778" y="399"/>
                </a:lnTo>
                <a:lnTo>
                  <a:pt x="779" y="400"/>
                </a:lnTo>
                <a:lnTo>
                  <a:pt x="780" y="402"/>
                </a:lnTo>
                <a:lnTo>
                  <a:pt x="781" y="402"/>
                </a:lnTo>
                <a:lnTo>
                  <a:pt x="781" y="403"/>
                </a:lnTo>
                <a:lnTo>
                  <a:pt x="782" y="404"/>
                </a:lnTo>
                <a:lnTo>
                  <a:pt x="782" y="406"/>
                </a:lnTo>
                <a:lnTo>
                  <a:pt x="782" y="408"/>
                </a:lnTo>
                <a:lnTo>
                  <a:pt x="783" y="412"/>
                </a:lnTo>
                <a:lnTo>
                  <a:pt x="783" y="413"/>
                </a:lnTo>
                <a:lnTo>
                  <a:pt x="783" y="414"/>
                </a:lnTo>
                <a:lnTo>
                  <a:pt x="784" y="415"/>
                </a:lnTo>
                <a:lnTo>
                  <a:pt x="784" y="416"/>
                </a:lnTo>
                <a:lnTo>
                  <a:pt x="785" y="416"/>
                </a:lnTo>
                <a:lnTo>
                  <a:pt x="785" y="417"/>
                </a:lnTo>
                <a:lnTo>
                  <a:pt x="786" y="417"/>
                </a:lnTo>
                <a:lnTo>
                  <a:pt x="787" y="418"/>
                </a:lnTo>
                <a:lnTo>
                  <a:pt x="789" y="418"/>
                </a:lnTo>
                <a:lnTo>
                  <a:pt x="791" y="418"/>
                </a:lnTo>
                <a:lnTo>
                  <a:pt x="794" y="419"/>
                </a:lnTo>
                <a:lnTo>
                  <a:pt x="795" y="419"/>
                </a:lnTo>
                <a:lnTo>
                  <a:pt x="797" y="419"/>
                </a:lnTo>
                <a:lnTo>
                  <a:pt x="798" y="420"/>
                </a:lnTo>
                <a:lnTo>
                  <a:pt x="799" y="420"/>
                </a:lnTo>
                <a:lnTo>
                  <a:pt x="800" y="421"/>
                </a:lnTo>
                <a:lnTo>
                  <a:pt x="808" y="427"/>
                </a:lnTo>
                <a:lnTo>
                  <a:pt x="810" y="428"/>
                </a:lnTo>
                <a:lnTo>
                  <a:pt x="812" y="429"/>
                </a:lnTo>
                <a:lnTo>
                  <a:pt x="813" y="430"/>
                </a:lnTo>
                <a:lnTo>
                  <a:pt x="815" y="431"/>
                </a:lnTo>
                <a:lnTo>
                  <a:pt x="816" y="431"/>
                </a:lnTo>
                <a:lnTo>
                  <a:pt x="817" y="431"/>
                </a:lnTo>
                <a:lnTo>
                  <a:pt x="818" y="431"/>
                </a:lnTo>
                <a:lnTo>
                  <a:pt x="819" y="431"/>
                </a:lnTo>
                <a:lnTo>
                  <a:pt x="821" y="431"/>
                </a:lnTo>
                <a:lnTo>
                  <a:pt x="823" y="431"/>
                </a:lnTo>
                <a:lnTo>
                  <a:pt x="828" y="430"/>
                </a:lnTo>
                <a:lnTo>
                  <a:pt x="831" y="429"/>
                </a:lnTo>
                <a:lnTo>
                  <a:pt x="833" y="429"/>
                </a:lnTo>
                <a:lnTo>
                  <a:pt x="837" y="429"/>
                </a:lnTo>
                <a:lnTo>
                  <a:pt x="842" y="428"/>
                </a:lnTo>
                <a:lnTo>
                  <a:pt x="843" y="428"/>
                </a:lnTo>
                <a:lnTo>
                  <a:pt x="844" y="428"/>
                </a:lnTo>
                <a:lnTo>
                  <a:pt x="845" y="428"/>
                </a:lnTo>
                <a:lnTo>
                  <a:pt x="846" y="428"/>
                </a:lnTo>
                <a:lnTo>
                  <a:pt x="847" y="429"/>
                </a:lnTo>
                <a:lnTo>
                  <a:pt x="850" y="430"/>
                </a:lnTo>
                <a:lnTo>
                  <a:pt x="854" y="431"/>
                </a:lnTo>
                <a:lnTo>
                  <a:pt x="855" y="432"/>
                </a:lnTo>
                <a:lnTo>
                  <a:pt x="857" y="432"/>
                </a:lnTo>
                <a:lnTo>
                  <a:pt x="858" y="433"/>
                </a:lnTo>
                <a:lnTo>
                  <a:pt x="860" y="435"/>
                </a:lnTo>
                <a:lnTo>
                  <a:pt x="861" y="436"/>
                </a:lnTo>
                <a:lnTo>
                  <a:pt x="862" y="436"/>
                </a:lnTo>
                <a:lnTo>
                  <a:pt x="863" y="437"/>
                </a:lnTo>
                <a:lnTo>
                  <a:pt x="863" y="438"/>
                </a:lnTo>
                <a:lnTo>
                  <a:pt x="863" y="439"/>
                </a:lnTo>
                <a:lnTo>
                  <a:pt x="864" y="439"/>
                </a:lnTo>
                <a:lnTo>
                  <a:pt x="864" y="440"/>
                </a:lnTo>
                <a:lnTo>
                  <a:pt x="864" y="441"/>
                </a:lnTo>
                <a:lnTo>
                  <a:pt x="865" y="443"/>
                </a:lnTo>
                <a:lnTo>
                  <a:pt x="865" y="446"/>
                </a:lnTo>
                <a:lnTo>
                  <a:pt x="865" y="448"/>
                </a:lnTo>
                <a:lnTo>
                  <a:pt x="865" y="448"/>
                </a:lnTo>
                <a:lnTo>
                  <a:pt x="866" y="449"/>
                </a:lnTo>
                <a:lnTo>
                  <a:pt x="866" y="450"/>
                </a:lnTo>
                <a:lnTo>
                  <a:pt x="867" y="451"/>
                </a:lnTo>
                <a:lnTo>
                  <a:pt x="867" y="451"/>
                </a:lnTo>
                <a:lnTo>
                  <a:pt x="868" y="452"/>
                </a:lnTo>
                <a:lnTo>
                  <a:pt x="869" y="452"/>
                </a:lnTo>
                <a:lnTo>
                  <a:pt x="870" y="453"/>
                </a:lnTo>
                <a:lnTo>
                  <a:pt x="873" y="454"/>
                </a:lnTo>
                <a:lnTo>
                  <a:pt x="875" y="455"/>
                </a:lnTo>
                <a:lnTo>
                  <a:pt x="885" y="459"/>
                </a:lnTo>
                <a:lnTo>
                  <a:pt x="886" y="460"/>
                </a:lnTo>
                <a:lnTo>
                  <a:pt x="888" y="461"/>
                </a:lnTo>
                <a:lnTo>
                  <a:pt x="890" y="463"/>
                </a:lnTo>
                <a:lnTo>
                  <a:pt x="891" y="464"/>
                </a:lnTo>
                <a:lnTo>
                  <a:pt x="893" y="466"/>
                </a:lnTo>
                <a:lnTo>
                  <a:pt x="894" y="468"/>
                </a:lnTo>
                <a:lnTo>
                  <a:pt x="896" y="470"/>
                </a:lnTo>
                <a:lnTo>
                  <a:pt x="901" y="477"/>
                </a:lnTo>
                <a:lnTo>
                  <a:pt x="904" y="481"/>
                </a:lnTo>
                <a:lnTo>
                  <a:pt x="905" y="483"/>
                </a:lnTo>
                <a:lnTo>
                  <a:pt x="906" y="484"/>
                </a:lnTo>
                <a:lnTo>
                  <a:pt x="907" y="486"/>
                </a:lnTo>
                <a:lnTo>
                  <a:pt x="908" y="491"/>
                </a:lnTo>
                <a:lnTo>
                  <a:pt x="909" y="493"/>
                </a:lnTo>
                <a:lnTo>
                  <a:pt x="910" y="495"/>
                </a:lnTo>
                <a:lnTo>
                  <a:pt x="910" y="495"/>
                </a:lnTo>
                <a:lnTo>
                  <a:pt x="911" y="495"/>
                </a:lnTo>
                <a:lnTo>
                  <a:pt x="910" y="495"/>
                </a:lnTo>
                <a:lnTo>
                  <a:pt x="910" y="495"/>
                </a:lnTo>
                <a:lnTo>
                  <a:pt x="909" y="495"/>
                </a:lnTo>
                <a:lnTo>
                  <a:pt x="909" y="496"/>
                </a:lnTo>
                <a:lnTo>
                  <a:pt x="907" y="496"/>
                </a:lnTo>
                <a:lnTo>
                  <a:pt x="905" y="498"/>
                </a:lnTo>
                <a:lnTo>
                  <a:pt x="900" y="501"/>
                </a:lnTo>
                <a:lnTo>
                  <a:pt x="894" y="506"/>
                </a:lnTo>
                <a:lnTo>
                  <a:pt x="892" y="508"/>
                </a:lnTo>
                <a:lnTo>
                  <a:pt x="888" y="511"/>
                </a:lnTo>
                <a:lnTo>
                  <a:pt x="886" y="512"/>
                </a:lnTo>
                <a:lnTo>
                  <a:pt x="885" y="513"/>
                </a:lnTo>
                <a:lnTo>
                  <a:pt x="884" y="513"/>
                </a:lnTo>
                <a:lnTo>
                  <a:pt x="883" y="514"/>
                </a:lnTo>
                <a:lnTo>
                  <a:pt x="882" y="514"/>
                </a:lnTo>
                <a:lnTo>
                  <a:pt x="881" y="514"/>
                </a:lnTo>
                <a:lnTo>
                  <a:pt x="878" y="515"/>
                </a:lnTo>
                <a:lnTo>
                  <a:pt x="874" y="515"/>
                </a:lnTo>
                <a:lnTo>
                  <a:pt x="873" y="516"/>
                </a:lnTo>
                <a:lnTo>
                  <a:pt x="872" y="516"/>
                </a:lnTo>
                <a:lnTo>
                  <a:pt x="871" y="517"/>
                </a:lnTo>
                <a:lnTo>
                  <a:pt x="868" y="519"/>
                </a:lnTo>
                <a:lnTo>
                  <a:pt x="868" y="519"/>
                </a:lnTo>
                <a:lnTo>
                  <a:pt x="867" y="520"/>
                </a:lnTo>
                <a:lnTo>
                  <a:pt x="866" y="520"/>
                </a:lnTo>
                <a:lnTo>
                  <a:pt x="865" y="520"/>
                </a:lnTo>
                <a:lnTo>
                  <a:pt x="862" y="521"/>
                </a:lnTo>
                <a:lnTo>
                  <a:pt x="861" y="521"/>
                </a:lnTo>
                <a:lnTo>
                  <a:pt x="860" y="521"/>
                </a:lnTo>
                <a:lnTo>
                  <a:pt x="859" y="521"/>
                </a:lnTo>
                <a:lnTo>
                  <a:pt x="858" y="521"/>
                </a:lnTo>
                <a:lnTo>
                  <a:pt x="857" y="520"/>
                </a:lnTo>
                <a:lnTo>
                  <a:pt x="857" y="520"/>
                </a:lnTo>
                <a:lnTo>
                  <a:pt x="855" y="518"/>
                </a:lnTo>
                <a:lnTo>
                  <a:pt x="855" y="518"/>
                </a:lnTo>
                <a:lnTo>
                  <a:pt x="854" y="518"/>
                </a:lnTo>
                <a:lnTo>
                  <a:pt x="851" y="517"/>
                </a:lnTo>
                <a:lnTo>
                  <a:pt x="850" y="517"/>
                </a:lnTo>
                <a:lnTo>
                  <a:pt x="849" y="516"/>
                </a:lnTo>
                <a:lnTo>
                  <a:pt x="847" y="515"/>
                </a:lnTo>
                <a:lnTo>
                  <a:pt x="843" y="512"/>
                </a:lnTo>
                <a:lnTo>
                  <a:pt x="841" y="510"/>
                </a:lnTo>
                <a:lnTo>
                  <a:pt x="839" y="509"/>
                </a:lnTo>
                <a:lnTo>
                  <a:pt x="837" y="508"/>
                </a:lnTo>
                <a:lnTo>
                  <a:pt x="835" y="507"/>
                </a:lnTo>
                <a:lnTo>
                  <a:pt x="833" y="507"/>
                </a:lnTo>
                <a:lnTo>
                  <a:pt x="831" y="506"/>
                </a:lnTo>
                <a:lnTo>
                  <a:pt x="829" y="506"/>
                </a:lnTo>
                <a:lnTo>
                  <a:pt x="828" y="506"/>
                </a:lnTo>
                <a:lnTo>
                  <a:pt x="827" y="507"/>
                </a:lnTo>
                <a:lnTo>
                  <a:pt x="827" y="507"/>
                </a:lnTo>
                <a:lnTo>
                  <a:pt x="826" y="507"/>
                </a:lnTo>
                <a:lnTo>
                  <a:pt x="824" y="508"/>
                </a:lnTo>
                <a:lnTo>
                  <a:pt x="821" y="509"/>
                </a:lnTo>
                <a:lnTo>
                  <a:pt x="821" y="510"/>
                </a:lnTo>
                <a:lnTo>
                  <a:pt x="819" y="511"/>
                </a:lnTo>
                <a:lnTo>
                  <a:pt x="816" y="514"/>
                </a:lnTo>
                <a:lnTo>
                  <a:pt x="814" y="515"/>
                </a:lnTo>
                <a:lnTo>
                  <a:pt x="808" y="520"/>
                </a:lnTo>
                <a:lnTo>
                  <a:pt x="805" y="521"/>
                </a:lnTo>
                <a:lnTo>
                  <a:pt x="804" y="522"/>
                </a:lnTo>
                <a:lnTo>
                  <a:pt x="803" y="523"/>
                </a:lnTo>
                <a:lnTo>
                  <a:pt x="802" y="523"/>
                </a:lnTo>
                <a:lnTo>
                  <a:pt x="801" y="523"/>
                </a:lnTo>
                <a:lnTo>
                  <a:pt x="799" y="523"/>
                </a:lnTo>
                <a:lnTo>
                  <a:pt x="797" y="524"/>
                </a:lnTo>
                <a:lnTo>
                  <a:pt x="793" y="524"/>
                </a:lnTo>
                <a:lnTo>
                  <a:pt x="791" y="524"/>
                </a:lnTo>
                <a:lnTo>
                  <a:pt x="790" y="523"/>
                </a:lnTo>
                <a:lnTo>
                  <a:pt x="789" y="523"/>
                </a:lnTo>
                <a:lnTo>
                  <a:pt x="788" y="523"/>
                </a:lnTo>
                <a:lnTo>
                  <a:pt x="787" y="522"/>
                </a:lnTo>
                <a:lnTo>
                  <a:pt x="785" y="521"/>
                </a:lnTo>
                <a:lnTo>
                  <a:pt x="783" y="520"/>
                </a:lnTo>
                <a:lnTo>
                  <a:pt x="782" y="519"/>
                </a:lnTo>
                <a:lnTo>
                  <a:pt x="779" y="517"/>
                </a:lnTo>
                <a:lnTo>
                  <a:pt x="777" y="516"/>
                </a:lnTo>
                <a:lnTo>
                  <a:pt x="774" y="513"/>
                </a:lnTo>
                <a:lnTo>
                  <a:pt x="770" y="509"/>
                </a:lnTo>
                <a:lnTo>
                  <a:pt x="769" y="509"/>
                </a:lnTo>
                <a:lnTo>
                  <a:pt x="768" y="508"/>
                </a:lnTo>
                <a:lnTo>
                  <a:pt x="767" y="507"/>
                </a:lnTo>
                <a:lnTo>
                  <a:pt x="764" y="506"/>
                </a:lnTo>
                <a:lnTo>
                  <a:pt x="762" y="505"/>
                </a:lnTo>
                <a:lnTo>
                  <a:pt x="756" y="501"/>
                </a:lnTo>
                <a:lnTo>
                  <a:pt x="751" y="498"/>
                </a:lnTo>
                <a:lnTo>
                  <a:pt x="750" y="498"/>
                </a:lnTo>
                <a:lnTo>
                  <a:pt x="748" y="497"/>
                </a:lnTo>
                <a:lnTo>
                  <a:pt x="747" y="497"/>
                </a:lnTo>
                <a:lnTo>
                  <a:pt x="743" y="495"/>
                </a:lnTo>
                <a:lnTo>
                  <a:pt x="737" y="493"/>
                </a:lnTo>
                <a:lnTo>
                  <a:pt x="735" y="492"/>
                </a:lnTo>
                <a:lnTo>
                  <a:pt x="733" y="492"/>
                </a:lnTo>
                <a:lnTo>
                  <a:pt x="731" y="491"/>
                </a:lnTo>
                <a:lnTo>
                  <a:pt x="729" y="490"/>
                </a:lnTo>
                <a:lnTo>
                  <a:pt x="727" y="490"/>
                </a:lnTo>
                <a:lnTo>
                  <a:pt x="724" y="490"/>
                </a:lnTo>
                <a:lnTo>
                  <a:pt x="722" y="489"/>
                </a:lnTo>
                <a:lnTo>
                  <a:pt x="721" y="489"/>
                </a:lnTo>
                <a:lnTo>
                  <a:pt x="720" y="489"/>
                </a:lnTo>
                <a:lnTo>
                  <a:pt x="718" y="489"/>
                </a:lnTo>
                <a:lnTo>
                  <a:pt x="717" y="490"/>
                </a:lnTo>
                <a:lnTo>
                  <a:pt x="716" y="490"/>
                </a:lnTo>
                <a:lnTo>
                  <a:pt x="714" y="491"/>
                </a:lnTo>
                <a:lnTo>
                  <a:pt x="713" y="491"/>
                </a:lnTo>
                <a:lnTo>
                  <a:pt x="712" y="492"/>
                </a:lnTo>
                <a:lnTo>
                  <a:pt x="710" y="494"/>
                </a:lnTo>
                <a:lnTo>
                  <a:pt x="708" y="495"/>
                </a:lnTo>
                <a:lnTo>
                  <a:pt x="704" y="499"/>
                </a:lnTo>
                <a:lnTo>
                  <a:pt x="697" y="506"/>
                </a:lnTo>
                <a:lnTo>
                  <a:pt x="695" y="507"/>
                </a:lnTo>
                <a:lnTo>
                  <a:pt x="690" y="511"/>
                </a:lnTo>
                <a:lnTo>
                  <a:pt x="687" y="514"/>
                </a:lnTo>
                <a:lnTo>
                  <a:pt x="684" y="516"/>
                </a:lnTo>
                <a:lnTo>
                  <a:pt x="683" y="517"/>
                </a:lnTo>
                <a:lnTo>
                  <a:pt x="682" y="518"/>
                </a:lnTo>
                <a:lnTo>
                  <a:pt x="681" y="519"/>
                </a:lnTo>
                <a:lnTo>
                  <a:pt x="681" y="520"/>
                </a:lnTo>
                <a:lnTo>
                  <a:pt x="680" y="521"/>
                </a:lnTo>
                <a:lnTo>
                  <a:pt x="679" y="523"/>
                </a:lnTo>
                <a:lnTo>
                  <a:pt x="678" y="525"/>
                </a:lnTo>
                <a:lnTo>
                  <a:pt x="676" y="531"/>
                </a:lnTo>
                <a:lnTo>
                  <a:pt x="676" y="533"/>
                </a:lnTo>
                <a:lnTo>
                  <a:pt x="675" y="534"/>
                </a:lnTo>
                <a:lnTo>
                  <a:pt x="674" y="536"/>
                </a:lnTo>
                <a:lnTo>
                  <a:pt x="673" y="538"/>
                </a:lnTo>
                <a:lnTo>
                  <a:pt x="670" y="543"/>
                </a:lnTo>
                <a:lnTo>
                  <a:pt x="669" y="545"/>
                </a:lnTo>
                <a:lnTo>
                  <a:pt x="668" y="547"/>
                </a:lnTo>
                <a:lnTo>
                  <a:pt x="666" y="549"/>
                </a:lnTo>
                <a:lnTo>
                  <a:pt x="661" y="554"/>
                </a:lnTo>
                <a:lnTo>
                  <a:pt x="655" y="560"/>
                </a:lnTo>
                <a:lnTo>
                  <a:pt x="653" y="563"/>
                </a:lnTo>
                <a:lnTo>
                  <a:pt x="651" y="565"/>
                </a:lnTo>
                <a:lnTo>
                  <a:pt x="650" y="567"/>
                </a:lnTo>
                <a:lnTo>
                  <a:pt x="646" y="575"/>
                </a:lnTo>
                <a:lnTo>
                  <a:pt x="644" y="578"/>
                </a:lnTo>
                <a:lnTo>
                  <a:pt x="641" y="584"/>
                </a:lnTo>
                <a:lnTo>
                  <a:pt x="640" y="587"/>
                </a:lnTo>
                <a:lnTo>
                  <a:pt x="638" y="592"/>
                </a:lnTo>
                <a:lnTo>
                  <a:pt x="635" y="597"/>
                </a:lnTo>
                <a:lnTo>
                  <a:pt x="634" y="599"/>
                </a:lnTo>
                <a:lnTo>
                  <a:pt x="633" y="602"/>
                </a:lnTo>
                <a:lnTo>
                  <a:pt x="632" y="607"/>
                </a:lnTo>
                <a:lnTo>
                  <a:pt x="631" y="610"/>
                </a:lnTo>
                <a:lnTo>
                  <a:pt x="629" y="612"/>
                </a:lnTo>
                <a:lnTo>
                  <a:pt x="627" y="616"/>
                </a:lnTo>
                <a:lnTo>
                  <a:pt x="626" y="618"/>
                </a:lnTo>
                <a:lnTo>
                  <a:pt x="625" y="621"/>
                </a:lnTo>
                <a:lnTo>
                  <a:pt x="624" y="623"/>
                </a:lnTo>
                <a:lnTo>
                  <a:pt x="622" y="627"/>
                </a:lnTo>
                <a:lnTo>
                  <a:pt x="622" y="628"/>
                </a:lnTo>
                <a:lnTo>
                  <a:pt x="622" y="629"/>
                </a:lnTo>
                <a:lnTo>
                  <a:pt x="621" y="633"/>
                </a:lnTo>
                <a:lnTo>
                  <a:pt x="620" y="639"/>
                </a:lnTo>
                <a:lnTo>
                  <a:pt x="619" y="642"/>
                </a:lnTo>
                <a:lnTo>
                  <a:pt x="619" y="644"/>
                </a:lnTo>
                <a:lnTo>
                  <a:pt x="618" y="646"/>
                </a:lnTo>
                <a:lnTo>
                  <a:pt x="617" y="648"/>
                </a:lnTo>
                <a:lnTo>
                  <a:pt x="617" y="649"/>
                </a:lnTo>
                <a:lnTo>
                  <a:pt x="616" y="651"/>
                </a:lnTo>
                <a:lnTo>
                  <a:pt x="615" y="652"/>
                </a:lnTo>
                <a:lnTo>
                  <a:pt x="614" y="653"/>
                </a:lnTo>
                <a:lnTo>
                  <a:pt x="613" y="655"/>
                </a:lnTo>
                <a:lnTo>
                  <a:pt x="612" y="656"/>
                </a:lnTo>
                <a:lnTo>
                  <a:pt x="611" y="656"/>
                </a:lnTo>
                <a:lnTo>
                  <a:pt x="610" y="656"/>
                </a:lnTo>
                <a:lnTo>
                  <a:pt x="609" y="657"/>
                </a:lnTo>
                <a:lnTo>
                  <a:pt x="608" y="657"/>
                </a:lnTo>
                <a:lnTo>
                  <a:pt x="608" y="657"/>
                </a:lnTo>
                <a:lnTo>
                  <a:pt x="607" y="657"/>
                </a:lnTo>
                <a:lnTo>
                  <a:pt x="606" y="657"/>
                </a:lnTo>
                <a:lnTo>
                  <a:pt x="605" y="656"/>
                </a:lnTo>
                <a:lnTo>
                  <a:pt x="604" y="656"/>
                </a:lnTo>
                <a:lnTo>
                  <a:pt x="604" y="655"/>
                </a:lnTo>
                <a:lnTo>
                  <a:pt x="603" y="655"/>
                </a:lnTo>
                <a:lnTo>
                  <a:pt x="603" y="654"/>
                </a:lnTo>
                <a:lnTo>
                  <a:pt x="603" y="653"/>
                </a:lnTo>
                <a:lnTo>
                  <a:pt x="602" y="652"/>
                </a:lnTo>
                <a:lnTo>
                  <a:pt x="602" y="651"/>
                </a:lnTo>
                <a:lnTo>
                  <a:pt x="602" y="646"/>
                </a:lnTo>
                <a:lnTo>
                  <a:pt x="601" y="640"/>
                </a:lnTo>
                <a:lnTo>
                  <a:pt x="600" y="637"/>
                </a:lnTo>
                <a:lnTo>
                  <a:pt x="600" y="633"/>
                </a:lnTo>
                <a:lnTo>
                  <a:pt x="600" y="630"/>
                </a:lnTo>
                <a:lnTo>
                  <a:pt x="599" y="626"/>
                </a:lnTo>
                <a:lnTo>
                  <a:pt x="598" y="622"/>
                </a:lnTo>
                <a:lnTo>
                  <a:pt x="598" y="620"/>
                </a:lnTo>
                <a:lnTo>
                  <a:pt x="597" y="618"/>
                </a:lnTo>
                <a:lnTo>
                  <a:pt x="597" y="611"/>
                </a:lnTo>
                <a:lnTo>
                  <a:pt x="597" y="610"/>
                </a:lnTo>
                <a:lnTo>
                  <a:pt x="596" y="608"/>
                </a:lnTo>
                <a:lnTo>
                  <a:pt x="596" y="607"/>
                </a:lnTo>
                <a:lnTo>
                  <a:pt x="595" y="605"/>
                </a:lnTo>
                <a:lnTo>
                  <a:pt x="595" y="603"/>
                </a:lnTo>
                <a:lnTo>
                  <a:pt x="594" y="602"/>
                </a:lnTo>
                <a:lnTo>
                  <a:pt x="593" y="600"/>
                </a:lnTo>
                <a:lnTo>
                  <a:pt x="591" y="599"/>
                </a:lnTo>
                <a:lnTo>
                  <a:pt x="591" y="598"/>
                </a:lnTo>
                <a:lnTo>
                  <a:pt x="590" y="597"/>
                </a:lnTo>
                <a:lnTo>
                  <a:pt x="589" y="596"/>
                </a:lnTo>
                <a:lnTo>
                  <a:pt x="588" y="596"/>
                </a:lnTo>
                <a:lnTo>
                  <a:pt x="587" y="596"/>
                </a:lnTo>
                <a:lnTo>
                  <a:pt x="586" y="595"/>
                </a:lnTo>
                <a:lnTo>
                  <a:pt x="584" y="595"/>
                </a:lnTo>
                <a:lnTo>
                  <a:pt x="583" y="595"/>
                </a:lnTo>
                <a:lnTo>
                  <a:pt x="582" y="595"/>
                </a:lnTo>
                <a:lnTo>
                  <a:pt x="581" y="595"/>
                </a:lnTo>
                <a:lnTo>
                  <a:pt x="580" y="595"/>
                </a:lnTo>
                <a:lnTo>
                  <a:pt x="579" y="595"/>
                </a:lnTo>
                <a:lnTo>
                  <a:pt x="576" y="596"/>
                </a:lnTo>
                <a:lnTo>
                  <a:pt x="574" y="597"/>
                </a:lnTo>
                <a:lnTo>
                  <a:pt x="572" y="597"/>
                </a:lnTo>
                <a:lnTo>
                  <a:pt x="569" y="597"/>
                </a:lnTo>
                <a:lnTo>
                  <a:pt x="566" y="598"/>
                </a:lnTo>
                <a:lnTo>
                  <a:pt x="562" y="598"/>
                </a:lnTo>
                <a:lnTo>
                  <a:pt x="556" y="599"/>
                </a:lnTo>
                <a:lnTo>
                  <a:pt x="553" y="600"/>
                </a:lnTo>
                <a:lnTo>
                  <a:pt x="548" y="600"/>
                </a:lnTo>
                <a:lnTo>
                  <a:pt x="547" y="600"/>
                </a:lnTo>
                <a:lnTo>
                  <a:pt x="546" y="600"/>
                </a:lnTo>
                <a:lnTo>
                  <a:pt x="543" y="600"/>
                </a:lnTo>
                <a:lnTo>
                  <a:pt x="538" y="598"/>
                </a:lnTo>
                <a:lnTo>
                  <a:pt x="536" y="598"/>
                </a:lnTo>
                <a:lnTo>
                  <a:pt x="534" y="597"/>
                </a:lnTo>
                <a:lnTo>
                  <a:pt x="531" y="595"/>
                </a:lnTo>
                <a:lnTo>
                  <a:pt x="529" y="594"/>
                </a:lnTo>
                <a:lnTo>
                  <a:pt x="527" y="593"/>
                </a:lnTo>
                <a:lnTo>
                  <a:pt x="524" y="590"/>
                </a:lnTo>
                <a:lnTo>
                  <a:pt x="523" y="589"/>
                </a:lnTo>
                <a:lnTo>
                  <a:pt x="522" y="589"/>
                </a:lnTo>
                <a:lnTo>
                  <a:pt x="521" y="588"/>
                </a:lnTo>
                <a:lnTo>
                  <a:pt x="517" y="587"/>
                </a:lnTo>
                <a:lnTo>
                  <a:pt x="516" y="586"/>
                </a:lnTo>
                <a:lnTo>
                  <a:pt x="514" y="586"/>
                </a:lnTo>
                <a:lnTo>
                  <a:pt x="513" y="585"/>
                </a:lnTo>
                <a:lnTo>
                  <a:pt x="512" y="585"/>
                </a:lnTo>
                <a:lnTo>
                  <a:pt x="511" y="585"/>
                </a:lnTo>
                <a:lnTo>
                  <a:pt x="509" y="585"/>
                </a:lnTo>
                <a:lnTo>
                  <a:pt x="508" y="585"/>
                </a:lnTo>
                <a:lnTo>
                  <a:pt x="507" y="585"/>
                </a:lnTo>
                <a:lnTo>
                  <a:pt x="502" y="585"/>
                </a:lnTo>
                <a:lnTo>
                  <a:pt x="501" y="585"/>
                </a:lnTo>
                <a:lnTo>
                  <a:pt x="500" y="585"/>
                </a:lnTo>
                <a:lnTo>
                  <a:pt x="499" y="585"/>
                </a:lnTo>
                <a:lnTo>
                  <a:pt x="498" y="585"/>
                </a:lnTo>
                <a:lnTo>
                  <a:pt x="498" y="585"/>
                </a:lnTo>
                <a:lnTo>
                  <a:pt x="497" y="585"/>
                </a:lnTo>
                <a:lnTo>
                  <a:pt x="497" y="584"/>
                </a:lnTo>
                <a:lnTo>
                  <a:pt x="496" y="584"/>
                </a:lnTo>
                <a:lnTo>
                  <a:pt x="496" y="583"/>
                </a:lnTo>
                <a:lnTo>
                  <a:pt x="495" y="582"/>
                </a:lnTo>
                <a:lnTo>
                  <a:pt x="495" y="582"/>
                </a:lnTo>
                <a:lnTo>
                  <a:pt x="494" y="581"/>
                </a:lnTo>
                <a:lnTo>
                  <a:pt x="494" y="580"/>
                </a:lnTo>
                <a:lnTo>
                  <a:pt x="494" y="579"/>
                </a:lnTo>
                <a:lnTo>
                  <a:pt x="493" y="573"/>
                </a:lnTo>
                <a:lnTo>
                  <a:pt x="492" y="570"/>
                </a:lnTo>
                <a:lnTo>
                  <a:pt x="492" y="568"/>
                </a:lnTo>
                <a:lnTo>
                  <a:pt x="492" y="567"/>
                </a:lnTo>
                <a:lnTo>
                  <a:pt x="491" y="566"/>
                </a:lnTo>
                <a:lnTo>
                  <a:pt x="491" y="564"/>
                </a:lnTo>
                <a:lnTo>
                  <a:pt x="490" y="563"/>
                </a:lnTo>
                <a:lnTo>
                  <a:pt x="489" y="562"/>
                </a:lnTo>
                <a:lnTo>
                  <a:pt x="488" y="560"/>
                </a:lnTo>
                <a:lnTo>
                  <a:pt x="486" y="559"/>
                </a:lnTo>
                <a:lnTo>
                  <a:pt x="485" y="558"/>
                </a:lnTo>
                <a:lnTo>
                  <a:pt x="484" y="557"/>
                </a:lnTo>
                <a:lnTo>
                  <a:pt x="483" y="556"/>
                </a:lnTo>
                <a:lnTo>
                  <a:pt x="482" y="555"/>
                </a:lnTo>
                <a:lnTo>
                  <a:pt x="480" y="555"/>
                </a:lnTo>
                <a:lnTo>
                  <a:pt x="478" y="554"/>
                </a:lnTo>
                <a:lnTo>
                  <a:pt x="477" y="554"/>
                </a:lnTo>
                <a:lnTo>
                  <a:pt x="475" y="554"/>
                </a:lnTo>
                <a:lnTo>
                  <a:pt x="470" y="554"/>
                </a:lnTo>
                <a:lnTo>
                  <a:pt x="468" y="554"/>
                </a:lnTo>
                <a:lnTo>
                  <a:pt x="466" y="554"/>
                </a:lnTo>
                <a:lnTo>
                  <a:pt x="464" y="554"/>
                </a:lnTo>
                <a:lnTo>
                  <a:pt x="462" y="554"/>
                </a:lnTo>
                <a:lnTo>
                  <a:pt x="461" y="553"/>
                </a:lnTo>
                <a:lnTo>
                  <a:pt x="459" y="553"/>
                </a:lnTo>
                <a:lnTo>
                  <a:pt x="457" y="552"/>
                </a:lnTo>
                <a:lnTo>
                  <a:pt x="456" y="552"/>
                </a:lnTo>
                <a:lnTo>
                  <a:pt x="446" y="547"/>
                </a:lnTo>
                <a:lnTo>
                  <a:pt x="444" y="545"/>
                </a:lnTo>
                <a:lnTo>
                  <a:pt x="440" y="542"/>
                </a:lnTo>
                <a:lnTo>
                  <a:pt x="438" y="542"/>
                </a:lnTo>
                <a:lnTo>
                  <a:pt x="436" y="540"/>
                </a:lnTo>
                <a:lnTo>
                  <a:pt x="435" y="540"/>
                </a:lnTo>
                <a:lnTo>
                  <a:pt x="434" y="540"/>
                </a:lnTo>
                <a:lnTo>
                  <a:pt x="433" y="540"/>
                </a:lnTo>
                <a:lnTo>
                  <a:pt x="432" y="540"/>
                </a:lnTo>
                <a:lnTo>
                  <a:pt x="432" y="540"/>
                </a:lnTo>
                <a:lnTo>
                  <a:pt x="431" y="540"/>
                </a:lnTo>
                <a:lnTo>
                  <a:pt x="429" y="540"/>
                </a:lnTo>
                <a:lnTo>
                  <a:pt x="426" y="541"/>
                </a:lnTo>
                <a:lnTo>
                  <a:pt x="424" y="542"/>
                </a:lnTo>
                <a:lnTo>
                  <a:pt x="422" y="542"/>
                </a:lnTo>
                <a:lnTo>
                  <a:pt x="420" y="542"/>
                </a:lnTo>
                <a:lnTo>
                  <a:pt x="416" y="542"/>
                </a:lnTo>
                <a:lnTo>
                  <a:pt x="413" y="542"/>
                </a:lnTo>
                <a:lnTo>
                  <a:pt x="409" y="542"/>
                </a:lnTo>
                <a:lnTo>
                  <a:pt x="404" y="542"/>
                </a:lnTo>
                <a:lnTo>
                  <a:pt x="403" y="542"/>
                </a:lnTo>
                <a:lnTo>
                  <a:pt x="402" y="542"/>
                </a:lnTo>
                <a:lnTo>
                  <a:pt x="401" y="542"/>
                </a:lnTo>
                <a:lnTo>
                  <a:pt x="400" y="542"/>
                </a:lnTo>
                <a:lnTo>
                  <a:pt x="399" y="542"/>
                </a:lnTo>
                <a:lnTo>
                  <a:pt x="398" y="543"/>
                </a:lnTo>
                <a:lnTo>
                  <a:pt x="397" y="544"/>
                </a:lnTo>
                <a:lnTo>
                  <a:pt x="396" y="545"/>
                </a:lnTo>
                <a:lnTo>
                  <a:pt x="395" y="546"/>
                </a:lnTo>
                <a:lnTo>
                  <a:pt x="394" y="548"/>
                </a:lnTo>
                <a:lnTo>
                  <a:pt x="392" y="550"/>
                </a:lnTo>
                <a:lnTo>
                  <a:pt x="390" y="555"/>
                </a:lnTo>
                <a:lnTo>
                  <a:pt x="389" y="558"/>
                </a:lnTo>
                <a:lnTo>
                  <a:pt x="387" y="563"/>
                </a:lnTo>
                <a:lnTo>
                  <a:pt x="386" y="565"/>
                </a:lnTo>
                <a:lnTo>
                  <a:pt x="385" y="567"/>
                </a:lnTo>
                <a:lnTo>
                  <a:pt x="385" y="568"/>
                </a:lnTo>
                <a:lnTo>
                  <a:pt x="381" y="573"/>
                </a:lnTo>
                <a:lnTo>
                  <a:pt x="378" y="579"/>
                </a:lnTo>
                <a:lnTo>
                  <a:pt x="376" y="581"/>
                </a:lnTo>
                <a:lnTo>
                  <a:pt x="375" y="582"/>
                </a:lnTo>
                <a:lnTo>
                  <a:pt x="374" y="583"/>
                </a:lnTo>
                <a:lnTo>
                  <a:pt x="372" y="584"/>
                </a:lnTo>
                <a:lnTo>
                  <a:pt x="371" y="586"/>
                </a:lnTo>
                <a:lnTo>
                  <a:pt x="367" y="588"/>
                </a:lnTo>
                <a:lnTo>
                  <a:pt x="366" y="589"/>
                </a:lnTo>
                <a:lnTo>
                  <a:pt x="364" y="590"/>
                </a:lnTo>
                <a:lnTo>
                  <a:pt x="363" y="590"/>
                </a:lnTo>
                <a:lnTo>
                  <a:pt x="361" y="590"/>
                </a:lnTo>
                <a:lnTo>
                  <a:pt x="360" y="590"/>
                </a:lnTo>
                <a:lnTo>
                  <a:pt x="358" y="590"/>
                </a:lnTo>
                <a:lnTo>
                  <a:pt x="357" y="590"/>
                </a:lnTo>
                <a:lnTo>
                  <a:pt x="356" y="589"/>
                </a:lnTo>
                <a:lnTo>
                  <a:pt x="355" y="589"/>
                </a:lnTo>
                <a:lnTo>
                  <a:pt x="354" y="588"/>
                </a:lnTo>
                <a:lnTo>
                  <a:pt x="352" y="587"/>
                </a:lnTo>
                <a:lnTo>
                  <a:pt x="351" y="586"/>
                </a:lnTo>
                <a:lnTo>
                  <a:pt x="351" y="586"/>
                </a:lnTo>
                <a:lnTo>
                  <a:pt x="350" y="585"/>
                </a:lnTo>
                <a:lnTo>
                  <a:pt x="349" y="585"/>
                </a:lnTo>
                <a:lnTo>
                  <a:pt x="349" y="585"/>
                </a:lnTo>
                <a:lnTo>
                  <a:pt x="348" y="585"/>
                </a:lnTo>
                <a:lnTo>
                  <a:pt x="347" y="585"/>
                </a:lnTo>
                <a:lnTo>
                  <a:pt x="346" y="586"/>
                </a:lnTo>
                <a:lnTo>
                  <a:pt x="344" y="587"/>
                </a:lnTo>
                <a:lnTo>
                  <a:pt x="343" y="587"/>
                </a:lnTo>
                <a:lnTo>
                  <a:pt x="342" y="588"/>
                </a:lnTo>
                <a:lnTo>
                  <a:pt x="341" y="588"/>
                </a:lnTo>
                <a:lnTo>
                  <a:pt x="340" y="588"/>
                </a:lnTo>
                <a:lnTo>
                  <a:pt x="339" y="588"/>
                </a:lnTo>
                <a:lnTo>
                  <a:pt x="338" y="588"/>
                </a:lnTo>
                <a:lnTo>
                  <a:pt x="337" y="588"/>
                </a:lnTo>
                <a:lnTo>
                  <a:pt x="335" y="588"/>
                </a:lnTo>
                <a:lnTo>
                  <a:pt x="331" y="587"/>
                </a:lnTo>
                <a:lnTo>
                  <a:pt x="329" y="587"/>
                </a:lnTo>
                <a:lnTo>
                  <a:pt x="325" y="586"/>
                </a:lnTo>
                <a:lnTo>
                  <a:pt x="323" y="586"/>
                </a:lnTo>
                <a:lnTo>
                  <a:pt x="320" y="586"/>
                </a:lnTo>
                <a:lnTo>
                  <a:pt x="318" y="586"/>
                </a:lnTo>
                <a:lnTo>
                  <a:pt x="313" y="586"/>
                </a:lnTo>
                <a:lnTo>
                  <a:pt x="310" y="586"/>
                </a:lnTo>
                <a:lnTo>
                  <a:pt x="306" y="586"/>
                </a:lnTo>
                <a:lnTo>
                  <a:pt x="301" y="585"/>
                </a:lnTo>
                <a:lnTo>
                  <a:pt x="295" y="585"/>
                </a:lnTo>
                <a:lnTo>
                  <a:pt x="277" y="583"/>
                </a:lnTo>
                <a:lnTo>
                  <a:pt x="273" y="583"/>
                </a:lnTo>
                <a:lnTo>
                  <a:pt x="271" y="583"/>
                </a:lnTo>
                <a:lnTo>
                  <a:pt x="268" y="583"/>
                </a:lnTo>
                <a:lnTo>
                  <a:pt x="267" y="583"/>
                </a:lnTo>
                <a:lnTo>
                  <a:pt x="262" y="583"/>
                </a:lnTo>
                <a:lnTo>
                  <a:pt x="259" y="583"/>
                </a:lnTo>
                <a:lnTo>
                  <a:pt x="257" y="583"/>
                </a:lnTo>
                <a:lnTo>
                  <a:pt x="253" y="583"/>
                </a:lnTo>
                <a:lnTo>
                  <a:pt x="246" y="582"/>
                </a:lnTo>
                <a:lnTo>
                  <a:pt x="244" y="582"/>
                </a:lnTo>
                <a:lnTo>
                  <a:pt x="242" y="582"/>
                </a:lnTo>
                <a:lnTo>
                  <a:pt x="240" y="581"/>
                </a:lnTo>
                <a:lnTo>
                  <a:pt x="238" y="581"/>
                </a:lnTo>
                <a:lnTo>
                  <a:pt x="237" y="580"/>
                </a:lnTo>
                <a:lnTo>
                  <a:pt x="235" y="580"/>
                </a:lnTo>
                <a:lnTo>
                  <a:pt x="233" y="579"/>
                </a:lnTo>
                <a:lnTo>
                  <a:pt x="231" y="578"/>
                </a:lnTo>
                <a:lnTo>
                  <a:pt x="229" y="577"/>
                </a:lnTo>
                <a:lnTo>
                  <a:pt x="225" y="575"/>
                </a:lnTo>
                <a:lnTo>
                  <a:pt x="217" y="571"/>
                </a:lnTo>
                <a:lnTo>
                  <a:pt x="205" y="565"/>
                </a:lnTo>
                <a:lnTo>
                  <a:pt x="201" y="562"/>
                </a:lnTo>
                <a:lnTo>
                  <a:pt x="199" y="561"/>
                </a:lnTo>
                <a:lnTo>
                  <a:pt x="197" y="560"/>
                </a:lnTo>
                <a:lnTo>
                  <a:pt x="196" y="559"/>
                </a:lnTo>
                <a:lnTo>
                  <a:pt x="194" y="557"/>
                </a:lnTo>
                <a:lnTo>
                  <a:pt x="191" y="555"/>
                </a:lnTo>
                <a:lnTo>
                  <a:pt x="189" y="553"/>
                </a:lnTo>
                <a:lnTo>
                  <a:pt x="187" y="552"/>
                </a:lnTo>
                <a:lnTo>
                  <a:pt x="185" y="550"/>
                </a:lnTo>
                <a:lnTo>
                  <a:pt x="184" y="548"/>
                </a:lnTo>
                <a:lnTo>
                  <a:pt x="183" y="547"/>
                </a:lnTo>
                <a:lnTo>
                  <a:pt x="182" y="546"/>
                </a:lnTo>
                <a:lnTo>
                  <a:pt x="181" y="545"/>
                </a:lnTo>
                <a:lnTo>
                  <a:pt x="180" y="544"/>
                </a:lnTo>
                <a:lnTo>
                  <a:pt x="180" y="543"/>
                </a:lnTo>
                <a:lnTo>
                  <a:pt x="179" y="542"/>
                </a:lnTo>
                <a:lnTo>
                  <a:pt x="178" y="538"/>
                </a:lnTo>
                <a:lnTo>
                  <a:pt x="178" y="537"/>
                </a:lnTo>
                <a:lnTo>
                  <a:pt x="178" y="536"/>
                </a:lnTo>
                <a:lnTo>
                  <a:pt x="178" y="536"/>
                </a:lnTo>
                <a:lnTo>
                  <a:pt x="177" y="535"/>
                </a:lnTo>
                <a:lnTo>
                  <a:pt x="177" y="535"/>
                </a:lnTo>
                <a:lnTo>
                  <a:pt x="176" y="534"/>
                </a:lnTo>
                <a:lnTo>
                  <a:pt x="175" y="533"/>
                </a:lnTo>
                <a:lnTo>
                  <a:pt x="174" y="533"/>
                </a:lnTo>
                <a:lnTo>
                  <a:pt x="173" y="533"/>
                </a:lnTo>
                <a:lnTo>
                  <a:pt x="172" y="532"/>
                </a:lnTo>
                <a:lnTo>
                  <a:pt x="171" y="532"/>
                </a:lnTo>
                <a:lnTo>
                  <a:pt x="170" y="532"/>
                </a:lnTo>
                <a:lnTo>
                  <a:pt x="170" y="532"/>
                </a:lnTo>
                <a:lnTo>
                  <a:pt x="169" y="531"/>
                </a:lnTo>
                <a:lnTo>
                  <a:pt x="168" y="530"/>
                </a:lnTo>
                <a:lnTo>
                  <a:pt x="166" y="528"/>
                </a:lnTo>
                <a:lnTo>
                  <a:pt x="165" y="528"/>
                </a:lnTo>
                <a:lnTo>
                  <a:pt x="164" y="527"/>
                </a:lnTo>
                <a:lnTo>
                  <a:pt x="163" y="526"/>
                </a:lnTo>
                <a:lnTo>
                  <a:pt x="162" y="526"/>
                </a:lnTo>
                <a:lnTo>
                  <a:pt x="161" y="525"/>
                </a:lnTo>
                <a:lnTo>
                  <a:pt x="157" y="524"/>
                </a:lnTo>
                <a:lnTo>
                  <a:pt x="156" y="524"/>
                </a:lnTo>
                <a:lnTo>
                  <a:pt x="156" y="524"/>
                </a:lnTo>
                <a:lnTo>
                  <a:pt x="155" y="523"/>
                </a:lnTo>
                <a:lnTo>
                  <a:pt x="155" y="523"/>
                </a:lnTo>
                <a:lnTo>
                  <a:pt x="154" y="522"/>
                </a:lnTo>
                <a:lnTo>
                  <a:pt x="154" y="521"/>
                </a:lnTo>
                <a:lnTo>
                  <a:pt x="154" y="521"/>
                </a:lnTo>
                <a:lnTo>
                  <a:pt x="154" y="520"/>
                </a:lnTo>
                <a:lnTo>
                  <a:pt x="153" y="519"/>
                </a:lnTo>
                <a:lnTo>
                  <a:pt x="152" y="519"/>
                </a:lnTo>
                <a:lnTo>
                  <a:pt x="150" y="518"/>
                </a:lnTo>
                <a:lnTo>
                  <a:pt x="149" y="517"/>
                </a:lnTo>
                <a:lnTo>
                  <a:pt x="148" y="516"/>
                </a:lnTo>
                <a:lnTo>
                  <a:pt x="146" y="514"/>
                </a:lnTo>
                <a:lnTo>
                  <a:pt x="145" y="513"/>
                </a:lnTo>
                <a:lnTo>
                  <a:pt x="144" y="513"/>
                </a:lnTo>
                <a:lnTo>
                  <a:pt x="144" y="512"/>
                </a:lnTo>
                <a:lnTo>
                  <a:pt x="143" y="512"/>
                </a:lnTo>
                <a:lnTo>
                  <a:pt x="141" y="512"/>
                </a:lnTo>
                <a:lnTo>
                  <a:pt x="139" y="511"/>
                </a:lnTo>
                <a:lnTo>
                  <a:pt x="137" y="510"/>
                </a:lnTo>
                <a:lnTo>
                  <a:pt x="136" y="510"/>
                </a:lnTo>
                <a:lnTo>
                  <a:pt x="135" y="509"/>
                </a:lnTo>
                <a:lnTo>
                  <a:pt x="135" y="508"/>
                </a:lnTo>
                <a:lnTo>
                  <a:pt x="134" y="507"/>
                </a:lnTo>
                <a:lnTo>
                  <a:pt x="133" y="507"/>
                </a:lnTo>
                <a:lnTo>
                  <a:pt x="132" y="505"/>
                </a:lnTo>
                <a:lnTo>
                  <a:pt x="132" y="504"/>
                </a:lnTo>
                <a:lnTo>
                  <a:pt x="131" y="504"/>
                </a:lnTo>
                <a:lnTo>
                  <a:pt x="131" y="503"/>
                </a:lnTo>
                <a:lnTo>
                  <a:pt x="130" y="502"/>
                </a:lnTo>
                <a:lnTo>
                  <a:pt x="129" y="502"/>
                </a:lnTo>
                <a:lnTo>
                  <a:pt x="129" y="502"/>
                </a:lnTo>
                <a:lnTo>
                  <a:pt x="128" y="501"/>
                </a:lnTo>
                <a:lnTo>
                  <a:pt x="127" y="501"/>
                </a:lnTo>
                <a:lnTo>
                  <a:pt x="126" y="501"/>
                </a:lnTo>
                <a:lnTo>
                  <a:pt x="121" y="501"/>
                </a:lnTo>
                <a:lnTo>
                  <a:pt x="119" y="501"/>
                </a:lnTo>
                <a:lnTo>
                  <a:pt x="116" y="501"/>
                </a:lnTo>
                <a:lnTo>
                  <a:pt x="113" y="501"/>
                </a:lnTo>
                <a:lnTo>
                  <a:pt x="110" y="502"/>
                </a:lnTo>
                <a:lnTo>
                  <a:pt x="108" y="502"/>
                </a:lnTo>
                <a:lnTo>
                  <a:pt x="107" y="503"/>
                </a:lnTo>
                <a:lnTo>
                  <a:pt x="106" y="503"/>
                </a:lnTo>
                <a:lnTo>
                  <a:pt x="105" y="504"/>
                </a:lnTo>
                <a:lnTo>
                  <a:pt x="103" y="504"/>
                </a:lnTo>
                <a:lnTo>
                  <a:pt x="102" y="505"/>
                </a:lnTo>
                <a:lnTo>
                  <a:pt x="97" y="509"/>
                </a:lnTo>
                <a:lnTo>
                  <a:pt x="95" y="510"/>
                </a:lnTo>
                <a:lnTo>
                  <a:pt x="94" y="510"/>
                </a:lnTo>
                <a:lnTo>
                  <a:pt x="92" y="511"/>
                </a:lnTo>
                <a:lnTo>
                  <a:pt x="91" y="512"/>
                </a:lnTo>
                <a:lnTo>
                  <a:pt x="90" y="512"/>
                </a:lnTo>
                <a:lnTo>
                  <a:pt x="89" y="512"/>
                </a:lnTo>
                <a:lnTo>
                  <a:pt x="87" y="512"/>
                </a:lnTo>
                <a:lnTo>
                  <a:pt x="85" y="512"/>
                </a:lnTo>
                <a:lnTo>
                  <a:pt x="83" y="512"/>
                </a:lnTo>
                <a:lnTo>
                  <a:pt x="81" y="512"/>
                </a:lnTo>
                <a:lnTo>
                  <a:pt x="77" y="512"/>
                </a:lnTo>
                <a:lnTo>
                  <a:pt x="68" y="511"/>
                </a:lnTo>
                <a:lnTo>
                  <a:pt x="67" y="510"/>
                </a:lnTo>
                <a:lnTo>
                  <a:pt x="65" y="510"/>
                </a:lnTo>
                <a:lnTo>
                  <a:pt x="63" y="509"/>
                </a:lnTo>
                <a:lnTo>
                  <a:pt x="62" y="508"/>
                </a:lnTo>
                <a:lnTo>
                  <a:pt x="60" y="507"/>
                </a:lnTo>
                <a:lnTo>
                  <a:pt x="58" y="505"/>
                </a:lnTo>
                <a:lnTo>
                  <a:pt x="56" y="504"/>
                </a:lnTo>
                <a:lnTo>
                  <a:pt x="50" y="499"/>
                </a:lnTo>
                <a:lnTo>
                  <a:pt x="48" y="497"/>
                </a:lnTo>
                <a:lnTo>
                  <a:pt x="47" y="496"/>
                </a:lnTo>
                <a:lnTo>
                  <a:pt x="45" y="495"/>
                </a:lnTo>
                <a:lnTo>
                  <a:pt x="44" y="494"/>
                </a:lnTo>
                <a:lnTo>
                  <a:pt x="39" y="492"/>
                </a:lnTo>
                <a:lnTo>
                  <a:pt x="34" y="489"/>
                </a:lnTo>
                <a:lnTo>
                  <a:pt x="33" y="488"/>
                </a:lnTo>
                <a:lnTo>
                  <a:pt x="31" y="488"/>
                </a:lnTo>
                <a:lnTo>
                  <a:pt x="29" y="487"/>
                </a:lnTo>
                <a:lnTo>
                  <a:pt x="26" y="486"/>
                </a:lnTo>
                <a:lnTo>
                  <a:pt x="18" y="485"/>
                </a:lnTo>
                <a:lnTo>
                  <a:pt x="15" y="484"/>
                </a:lnTo>
                <a:lnTo>
                  <a:pt x="13" y="484"/>
                </a:lnTo>
                <a:lnTo>
                  <a:pt x="11" y="483"/>
                </a:lnTo>
                <a:lnTo>
                  <a:pt x="9" y="482"/>
                </a:lnTo>
                <a:lnTo>
                  <a:pt x="0" y="479"/>
                </a:lnTo>
                <a:lnTo>
                  <a:pt x="1" y="478"/>
                </a:lnTo>
                <a:lnTo>
                  <a:pt x="2" y="476"/>
                </a:lnTo>
                <a:lnTo>
                  <a:pt x="4" y="471"/>
                </a:lnTo>
                <a:lnTo>
                  <a:pt x="4" y="470"/>
                </a:lnTo>
                <a:lnTo>
                  <a:pt x="5" y="470"/>
                </a:lnTo>
                <a:lnTo>
                  <a:pt x="5" y="469"/>
                </a:lnTo>
                <a:lnTo>
                  <a:pt x="6" y="469"/>
                </a:lnTo>
                <a:lnTo>
                  <a:pt x="7" y="469"/>
                </a:lnTo>
                <a:lnTo>
                  <a:pt x="7" y="468"/>
                </a:lnTo>
                <a:lnTo>
                  <a:pt x="9" y="467"/>
                </a:lnTo>
                <a:lnTo>
                  <a:pt x="10" y="467"/>
                </a:lnTo>
                <a:lnTo>
                  <a:pt x="10" y="466"/>
                </a:lnTo>
                <a:lnTo>
                  <a:pt x="10" y="466"/>
                </a:lnTo>
                <a:lnTo>
                  <a:pt x="10" y="466"/>
                </a:lnTo>
                <a:lnTo>
                  <a:pt x="9" y="465"/>
                </a:lnTo>
                <a:lnTo>
                  <a:pt x="9" y="465"/>
                </a:lnTo>
                <a:lnTo>
                  <a:pt x="9" y="465"/>
                </a:lnTo>
                <a:lnTo>
                  <a:pt x="9" y="464"/>
                </a:lnTo>
                <a:lnTo>
                  <a:pt x="10" y="464"/>
                </a:lnTo>
                <a:lnTo>
                  <a:pt x="11" y="463"/>
                </a:lnTo>
                <a:lnTo>
                  <a:pt x="11" y="462"/>
                </a:lnTo>
                <a:lnTo>
                  <a:pt x="12" y="460"/>
                </a:lnTo>
                <a:lnTo>
                  <a:pt x="12" y="460"/>
                </a:lnTo>
                <a:lnTo>
                  <a:pt x="12" y="459"/>
                </a:lnTo>
                <a:lnTo>
                  <a:pt x="12" y="458"/>
                </a:lnTo>
                <a:lnTo>
                  <a:pt x="13" y="458"/>
                </a:lnTo>
                <a:lnTo>
                  <a:pt x="13" y="458"/>
                </a:lnTo>
                <a:lnTo>
                  <a:pt x="15" y="458"/>
                </a:lnTo>
                <a:lnTo>
                  <a:pt x="15" y="457"/>
                </a:lnTo>
                <a:lnTo>
                  <a:pt x="16" y="457"/>
                </a:lnTo>
                <a:lnTo>
                  <a:pt x="16" y="457"/>
                </a:lnTo>
                <a:lnTo>
                  <a:pt x="17" y="456"/>
                </a:lnTo>
                <a:lnTo>
                  <a:pt x="19" y="454"/>
                </a:lnTo>
                <a:lnTo>
                  <a:pt x="19" y="453"/>
                </a:lnTo>
                <a:lnTo>
                  <a:pt x="19" y="453"/>
                </a:lnTo>
                <a:lnTo>
                  <a:pt x="20" y="453"/>
                </a:lnTo>
                <a:lnTo>
                  <a:pt x="20" y="452"/>
                </a:lnTo>
                <a:lnTo>
                  <a:pt x="20" y="452"/>
                </a:lnTo>
                <a:lnTo>
                  <a:pt x="21" y="451"/>
                </a:lnTo>
                <a:lnTo>
                  <a:pt x="22" y="451"/>
                </a:lnTo>
                <a:lnTo>
                  <a:pt x="23" y="450"/>
                </a:lnTo>
                <a:lnTo>
                  <a:pt x="25" y="450"/>
                </a:lnTo>
                <a:lnTo>
                  <a:pt x="26" y="450"/>
                </a:lnTo>
                <a:lnTo>
                  <a:pt x="28" y="450"/>
                </a:lnTo>
                <a:lnTo>
                  <a:pt x="29" y="450"/>
                </a:lnTo>
                <a:lnTo>
                  <a:pt x="30" y="450"/>
                </a:lnTo>
                <a:lnTo>
                  <a:pt x="31" y="450"/>
                </a:lnTo>
                <a:lnTo>
                  <a:pt x="32" y="451"/>
                </a:lnTo>
                <a:lnTo>
                  <a:pt x="33" y="452"/>
                </a:lnTo>
                <a:lnTo>
                  <a:pt x="35" y="454"/>
                </a:lnTo>
                <a:lnTo>
                  <a:pt x="36" y="454"/>
                </a:lnTo>
                <a:lnTo>
                  <a:pt x="37" y="455"/>
                </a:lnTo>
                <a:lnTo>
                  <a:pt x="38" y="455"/>
                </a:lnTo>
                <a:lnTo>
                  <a:pt x="40" y="455"/>
                </a:lnTo>
                <a:lnTo>
                  <a:pt x="41" y="456"/>
                </a:lnTo>
                <a:lnTo>
                  <a:pt x="43" y="456"/>
                </a:lnTo>
                <a:lnTo>
                  <a:pt x="43" y="456"/>
                </a:lnTo>
                <a:lnTo>
                  <a:pt x="44" y="456"/>
                </a:lnTo>
                <a:lnTo>
                  <a:pt x="45" y="455"/>
                </a:lnTo>
                <a:lnTo>
                  <a:pt x="46" y="455"/>
                </a:lnTo>
                <a:lnTo>
                  <a:pt x="46" y="454"/>
                </a:lnTo>
                <a:lnTo>
                  <a:pt x="47" y="453"/>
                </a:lnTo>
                <a:lnTo>
                  <a:pt x="48" y="452"/>
                </a:lnTo>
                <a:lnTo>
                  <a:pt x="49" y="451"/>
                </a:lnTo>
                <a:lnTo>
                  <a:pt x="51" y="449"/>
                </a:lnTo>
                <a:lnTo>
                  <a:pt x="53" y="446"/>
                </a:lnTo>
                <a:lnTo>
                  <a:pt x="54" y="445"/>
                </a:lnTo>
                <a:lnTo>
                  <a:pt x="54" y="444"/>
                </a:lnTo>
                <a:lnTo>
                  <a:pt x="55" y="444"/>
                </a:lnTo>
                <a:lnTo>
                  <a:pt x="56" y="444"/>
                </a:lnTo>
                <a:lnTo>
                  <a:pt x="56" y="443"/>
                </a:lnTo>
                <a:lnTo>
                  <a:pt x="57" y="443"/>
                </a:lnTo>
                <a:lnTo>
                  <a:pt x="59" y="443"/>
                </a:lnTo>
                <a:lnTo>
                  <a:pt x="64" y="442"/>
                </a:lnTo>
                <a:lnTo>
                  <a:pt x="66" y="442"/>
                </a:lnTo>
                <a:lnTo>
                  <a:pt x="67" y="442"/>
                </a:lnTo>
                <a:lnTo>
                  <a:pt x="69" y="442"/>
                </a:lnTo>
                <a:lnTo>
                  <a:pt x="70" y="443"/>
                </a:lnTo>
                <a:lnTo>
                  <a:pt x="72" y="443"/>
                </a:lnTo>
                <a:lnTo>
                  <a:pt x="73" y="444"/>
                </a:lnTo>
                <a:lnTo>
                  <a:pt x="75" y="445"/>
                </a:lnTo>
                <a:lnTo>
                  <a:pt x="78" y="447"/>
                </a:lnTo>
                <a:lnTo>
                  <a:pt x="79" y="448"/>
                </a:lnTo>
                <a:lnTo>
                  <a:pt x="79" y="448"/>
                </a:lnTo>
                <a:lnTo>
                  <a:pt x="80" y="448"/>
                </a:lnTo>
                <a:lnTo>
                  <a:pt x="81" y="448"/>
                </a:lnTo>
                <a:lnTo>
                  <a:pt x="82" y="448"/>
                </a:lnTo>
                <a:lnTo>
                  <a:pt x="82" y="448"/>
                </a:lnTo>
                <a:lnTo>
                  <a:pt x="83" y="448"/>
                </a:lnTo>
                <a:lnTo>
                  <a:pt x="84" y="447"/>
                </a:lnTo>
                <a:lnTo>
                  <a:pt x="85" y="446"/>
                </a:lnTo>
                <a:lnTo>
                  <a:pt x="87" y="443"/>
                </a:lnTo>
                <a:lnTo>
                  <a:pt x="88" y="441"/>
                </a:lnTo>
                <a:lnTo>
                  <a:pt x="89" y="440"/>
                </a:lnTo>
                <a:lnTo>
                  <a:pt x="91" y="438"/>
                </a:lnTo>
                <a:lnTo>
                  <a:pt x="93" y="436"/>
                </a:lnTo>
                <a:lnTo>
                  <a:pt x="95" y="434"/>
                </a:lnTo>
                <a:lnTo>
                  <a:pt x="96" y="434"/>
                </a:lnTo>
                <a:lnTo>
                  <a:pt x="97" y="433"/>
                </a:lnTo>
                <a:lnTo>
                  <a:pt x="98" y="432"/>
                </a:lnTo>
                <a:lnTo>
                  <a:pt x="102" y="430"/>
                </a:lnTo>
                <a:lnTo>
                  <a:pt x="103" y="429"/>
                </a:lnTo>
                <a:lnTo>
                  <a:pt x="104" y="428"/>
                </a:lnTo>
                <a:lnTo>
                  <a:pt x="106" y="427"/>
                </a:lnTo>
                <a:lnTo>
                  <a:pt x="108" y="426"/>
                </a:lnTo>
                <a:lnTo>
                  <a:pt x="110" y="423"/>
                </a:lnTo>
                <a:lnTo>
                  <a:pt x="111" y="421"/>
                </a:lnTo>
                <a:lnTo>
                  <a:pt x="113" y="419"/>
                </a:lnTo>
                <a:lnTo>
                  <a:pt x="114" y="418"/>
                </a:lnTo>
                <a:lnTo>
                  <a:pt x="115" y="417"/>
                </a:lnTo>
                <a:lnTo>
                  <a:pt x="115" y="416"/>
                </a:lnTo>
                <a:lnTo>
                  <a:pt x="117" y="415"/>
                </a:lnTo>
                <a:lnTo>
                  <a:pt x="119" y="414"/>
                </a:lnTo>
                <a:lnTo>
                  <a:pt x="121" y="413"/>
                </a:lnTo>
                <a:lnTo>
                  <a:pt x="125" y="412"/>
                </a:lnTo>
                <a:lnTo>
                  <a:pt x="127" y="411"/>
                </a:lnTo>
                <a:lnTo>
                  <a:pt x="130" y="410"/>
                </a:lnTo>
                <a:lnTo>
                  <a:pt x="133" y="410"/>
                </a:lnTo>
                <a:lnTo>
                  <a:pt x="134" y="410"/>
                </a:lnTo>
                <a:lnTo>
                  <a:pt x="137" y="410"/>
                </a:lnTo>
                <a:lnTo>
                  <a:pt x="139" y="410"/>
                </a:lnTo>
                <a:lnTo>
                  <a:pt x="140" y="410"/>
                </a:lnTo>
                <a:lnTo>
                  <a:pt x="141" y="409"/>
                </a:lnTo>
                <a:lnTo>
                  <a:pt x="142" y="409"/>
                </a:lnTo>
                <a:lnTo>
                  <a:pt x="142" y="409"/>
                </a:lnTo>
                <a:lnTo>
                  <a:pt x="143" y="408"/>
                </a:lnTo>
                <a:lnTo>
                  <a:pt x="144" y="407"/>
                </a:lnTo>
                <a:lnTo>
                  <a:pt x="144" y="406"/>
                </a:lnTo>
                <a:lnTo>
                  <a:pt x="145" y="405"/>
                </a:lnTo>
                <a:lnTo>
                  <a:pt x="146" y="401"/>
                </a:lnTo>
                <a:lnTo>
                  <a:pt x="147" y="399"/>
                </a:lnTo>
                <a:lnTo>
                  <a:pt x="148" y="398"/>
                </a:lnTo>
                <a:lnTo>
                  <a:pt x="148" y="397"/>
                </a:lnTo>
                <a:lnTo>
                  <a:pt x="149" y="396"/>
                </a:lnTo>
                <a:lnTo>
                  <a:pt x="150" y="396"/>
                </a:lnTo>
                <a:lnTo>
                  <a:pt x="150" y="395"/>
                </a:lnTo>
                <a:lnTo>
                  <a:pt x="151" y="395"/>
                </a:lnTo>
                <a:lnTo>
                  <a:pt x="151" y="395"/>
                </a:lnTo>
                <a:lnTo>
                  <a:pt x="152" y="395"/>
                </a:lnTo>
                <a:lnTo>
                  <a:pt x="153" y="395"/>
                </a:lnTo>
                <a:lnTo>
                  <a:pt x="154" y="395"/>
                </a:lnTo>
                <a:lnTo>
                  <a:pt x="157" y="395"/>
                </a:lnTo>
                <a:lnTo>
                  <a:pt x="158" y="396"/>
                </a:lnTo>
                <a:lnTo>
                  <a:pt x="159" y="395"/>
                </a:lnTo>
                <a:lnTo>
                  <a:pt x="160" y="395"/>
                </a:lnTo>
                <a:lnTo>
                  <a:pt x="161" y="395"/>
                </a:lnTo>
                <a:lnTo>
                  <a:pt x="161" y="395"/>
                </a:lnTo>
                <a:lnTo>
                  <a:pt x="162" y="394"/>
                </a:lnTo>
                <a:lnTo>
                  <a:pt x="163" y="394"/>
                </a:lnTo>
                <a:lnTo>
                  <a:pt x="164" y="393"/>
                </a:lnTo>
                <a:lnTo>
                  <a:pt x="165" y="392"/>
                </a:lnTo>
                <a:lnTo>
                  <a:pt x="166" y="391"/>
                </a:lnTo>
                <a:lnTo>
                  <a:pt x="169" y="388"/>
                </a:lnTo>
                <a:lnTo>
                  <a:pt x="170" y="387"/>
                </a:lnTo>
                <a:lnTo>
                  <a:pt x="170" y="387"/>
                </a:lnTo>
                <a:lnTo>
                  <a:pt x="171" y="386"/>
                </a:lnTo>
                <a:lnTo>
                  <a:pt x="172" y="386"/>
                </a:lnTo>
                <a:lnTo>
                  <a:pt x="174" y="385"/>
                </a:lnTo>
                <a:lnTo>
                  <a:pt x="176" y="384"/>
                </a:lnTo>
                <a:lnTo>
                  <a:pt x="177" y="384"/>
                </a:lnTo>
                <a:lnTo>
                  <a:pt x="178" y="384"/>
                </a:lnTo>
                <a:lnTo>
                  <a:pt x="179" y="384"/>
                </a:lnTo>
                <a:lnTo>
                  <a:pt x="180" y="384"/>
                </a:lnTo>
                <a:lnTo>
                  <a:pt x="180" y="384"/>
                </a:lnTo>
                <a:lnTo>
                  <a:pt x="181" y="384"/>
                </a:lnTo>
                <a:lnTo>
                  <a:pt x="181" y="385"/>
                </a:lnTo>
                <a:lnTo>
                  <a:pt x="182" y="386"/>
                </a:lnTo>
                <a:lnTo>
                  <a:pt x="183" y="387"/>
                </a:lnTo>
                <a:lnTo>
                  <a:pt x="185" y="389"/>
                </a:lnTo>
                <a:lnTo>
                  <a:pt x="185" y="390"/>
                </a:lnTo>
                <a:lnTo>
                  <a:pt x="186" y="391"/>
                </a:lnTo>
                <a:lnTo>
                  <a:pt x="187" y="392"/>
                </a:lnTo>
                <a:lnTo>
                  <a:pt x="191" y="394"/>
                </a:lnTo>
                <a:lnTo>
                  <a:pt x="192" y="395"/>
                </a:lnTo>
                <a:lnTo>
                  <a:pt x="193" y="395"/>
                </a:lnTo>
                <a:lnTo>
                  <a:pt x="195" y="396"/>
                </a:lnTo>
                <a:lnTo>
                  <a:pt x="196" y="396"/>
                </a:lnTo>
                <a:lnTo>
                  <a:pt x="197" y="396"/>
                </a:lnTo>
                <a:lnTo>
                  <a:pt x="198" y="396"/>
                </a:lnTo>
                <a:lnTo>
                  <a:pt x="200" y="396"/>
                </a:lnTo>
                <a:lnTo>
                  <a:pt x="202" y="396"/>
                </a:lnTo>
                <a:lnTo>
                  <a:pt x="204" y="395"/>
                </a:lnTo>
                <a:lnTo>
                  <a:pt x="206" y="395"/>
                </a:lnTo>
                <a:lnTo>
                  <a:pt x="208" y="393"/>
                </a:lnTo>
                <a:lnTo>
                  <a:pt x="209" y="392"/>
                </a:lnTo>
                <a:lnTo>
                  <a:pt x="211" y="391"/>
                </a:lnTo>
                <a:lnTo>
                  <a:pt x="212" y="390"/>
                </a:lnTo>
                <a:lnTo>
                  <a:pt x="213" y="390"/>
                </a:lnTo>
                <a:lnTo>
                  <a:pt x="214" y="390"/>
                </a:lnTo>
                <a:lnTo>
                  <a:pt x="215" y="390"/>
                </a:lnTo>
                <a:lnTo>
                  <a:pt x="216" y="390"/>
                </a:lnTo>
                <a:lnTo>
                  <a:pt x="219" y="390"/>
                </a:lnTo>
                <a:lnTo>
                  <a:pt x="221" y="391"/>
                </a:lnTo>
                <a:lnTo>
                  <a:pt x="224" y="391"/>
                </a:lnTo>
                <a:lnTo>
                  <a:pt x="225" y="392"/>
                </a:lnTo>
                <a:lnTo>
                  <a:pt x="228" y="392"/>
                </a:lnTo>
                <a:lnTo>
                  <a:pt x="232" y="393"/>
                </a:lnTo>
                <a:lnTo>
                  <a:pt x="233" y="393"/>
                </a:lnTo>
                <a:lnTo>
                  <a:pt x="234" y="393"/>
                </a:lnTo>
                <a:lnTo>
                  <a:pt x="237" y="392"/>
                </a:lnTo>
                <a:lnTo>
                  <a:pt x="242" y="391"/>
                </a:lnTo>
                <a:lnTo>
                  <a:pt x="245" y="390"/>
                </a:lnTo>
                <a:lnTo>
                  <a:pt x="247" y="390"/>
                </a:lnTo>
                <a:lnTo>
                  <a:pt x="248" y="390"/>
                </a:lnTo>
                <a:lnTo>
                  <a:pt x="249" y="389"/>
                </a:lnTo>
                <a:lnTo>
                  <a:pt x="253" y="387"/>
                </a:lnTo>
                <a:lnTo>
                  <a:pt x="254" y="386"/>
                </a:lnTo>
                <a:lnTo>
                  <a:pt x="254" y="385"/>
                </a:lnTo>
                <a:lnTo>
                  <a:pt x="255" y="385"/>
                </a:lnTo>
                <a:lnTo>
                  <a:pt x="255" y="384"/>
                </a:lnTo>
                <a:lnTo>
                  <a:pt x="256" y="383"/>
                </a:lnTo>
                <a:lnTo>
                  <a:pt x="256" y="383"/>
                </a:lnTo>
                <a:lnTo>
                  <a:pt x="256" y="382"/>
                </a:lnTo>
                <a:lnTo>
                  <a:pt x="256" y="379"/>
                </a:lnTo>
                <a:lnTo>
                  <a:pt x="255" y="378"/>
                </a:lnTo>
                <a:lnTo>
                  <a:pt x="256" y="377"/>
                </a:lnTo>
                <a:lnTo>
                  <a:pt x="256" y="376"/>
                </a:lnTo>
                <a:lnTo>
                  <a:pt x="257" y="375"/>
                </a:lnTo>
                <a:lnTo>
                  <a:pt x="258" y="373"/>
                </a:lnTo>
                <a:lnTo>
                  <a:pt x="259" y="373"/>
                </a:lnTo>
                <a:lnTo>
                  <a:pt x="260" y="372"/>
                </a:lnTo>
                <a:lnTo>
                  <a:pt x="261" y="371"/>
                </a:lnTo>
                <a:lnTo>
                  <a:pt x="262" y="371"/>
                </a:lnTo>
                <a:lnTo>
                  <a:pt x="264" y="370"/>
                </a:lnTo>
                <a:lnTo>
                  <a:pt x="266" y="369"/>
                </a:lnTo>
                <a:lnTo>
                  <a:pt x="269" y="369"/>
                </a:lnTo>
                <a:lnTo>
                  <a:pt x="274" y="369"/>
                </a:lnTo>
                <a:lnTo>
                  <a:pt x="278" y="368"/>
                </a:lnTo>
                <a:lnTo>
                  <a:pt x="281" y="367"/>
                </a:lnTo>
                <a:lnTo>
                  <a:pt x="284" y="367"/>
                </a:lnTo>
                <a:lnTo>
                  <a:pt x="285" y="366"/>
                </a:lnTo>
                <a:lnTo>
                  <a:pt x="286" y="366"/>
                </a:lnTo>
                <a:lnTo>
                  <a:pt x="286" y="366"/>
                </a:lnTo>
                <a:lnTo>
                  <a:pt x="287" y="365"/>
                </a:lnTo>
                <a:lnTo>
                  <a:pt x="288" y="364"/>
                </a:lnTo>
                <a:lnTo>
                  <a:pt x="289" y="364"/>
                </a:lnTo>
                <a:lnTo>
                  <a:pt x="289" y="363"/>
                </a:lnTo>
                <a:lnTo>
                  <a:pt x="290" y="362"/>
                </a:lnTo>
                <a:lnTo>
                  <a:pt x="291" y="361"/>
                </a:lnTo>
                <a:lnTo>
                  <a:pt x="292" y="360"/>
                </a:lnTo>
                <a:lnTo>
                  <a:pt x="292" y="359"/>
                </a:lnTo>
                <a:lnTo>
                  <a:pt x="293" y="356"/>
                </a:lnTo>
                <a:lnTo>
                  <a:pt x="294" y="355"/>
                </a:lnTo>
                <a:lnTo>
                  <a:pt x="294" y="354"/>
                </a:lnTo>
                <a:lnTo>
                  <a:pt x="295" y="354"/>
                </a:lnTo>
                <a:lnTo>
                  <a:pt x="296" y="353"/>
                </a:lnTo>
                <a:lnTo>
                  <a:pt x="298" y="350"/>
                </a:lnTo>
                <a:lnTo>
                  <a:pt x="299" y="350"/>
                </a:lnTo>
                <a:lnTo>
                  <a:pt x="300" y="349"/>
                </a:lnTo>
                <a:lnTo>
                  <a:pt x="301" y="348"/>
                </a:lnTo>
                <a:lnTo>
                  <a:pt x="301" y="347"/>
                </a:lnTo>
                <a:lnTo>
                  <a:pt x="301" y="346"/>
                </a:lnTo>
                <a:lnTo>
                  <a:pt x="302" y="346"/>
                </a:lnTo>
                <a:lnTo>
                  <a:pt x="302" y="345"/>
                </a:lnTo>
                <a:lnTo>
                  <a:pt x="301" y="344"/>
                </a:lnTo>
                <a:lnTo>
                  <a:pt x="301" y="343"/>
                </a:lnTo>
                <a:lnTo>
                  <a:pt x="300" y="342"/>
                </a:lnTo>
                <a:lnTo>
                  <a:pt x="299" y="341"/>
                </a:lnTo>
                <a:lnTo>
                  <a:pt x="299" y="340"/>
                </a:lnTo>
                <a:lnTo>
                  <a:pt x="297" y="339"/>
                </a:lnTo>
                <a:lnTo>
                  <a:pt x="293" y="335"/>
                </a:lnTo>
                <a:lnTo>
                  <a:pt x="292" y="334"/>
                </a:lnTo>
                <a:lnTo>
                  <a:pt x="290" y="332"/>
                </a:lnTo>
                <a:lnTo>
                  <a:pt x="289" y="331"/>
                </a:lnTo>
                <a:lnTo>
                  <a:pt x="288" y="330"/>
                </a:lnTo>
                <a:lnTo>
                  <a:pt x="288" y="329"/>
                </a:lnTo>
                <a:lnTo>
                  <a:pt x="288" y="328"/>
                </a:lnTo>
                <a:lnTo>
                  <a:pt x="288" y="327"/>
                </a:lnTo>
                <a:lnTo>
                  <a:pt x="288" y="327"/>
                </a:lnTo>
                <a:lnTo>
                  <a:pt x="288" y="327"/>
                </a:lnTo>
                <a:lnTo>
                  <a:pt x="288" y="326"/>
                </a:lnTo>
                <a:lnTo>
                  <a:pt x="289" y="326"/>
                </a:lnTo>
                <a:lnTo>
                  <a:pt x="290" y="326"/>
                </a:lnTo>
                <a:lnTo>
                  <a:pt x="291" y="325"/>
                </a:lnTo>
                <a:lnTo>
                  <a:pt x="292" y="325"/>
                </a:lnTo>
                <a:lnTo>
                  <a:pt x="294" y="324"/>
                </a:lnTo>
                <a:lnTo>
                  <a:pt x="295" y="324"/>
                </a:lnTo>
                <a:lnTo>
                  <a:pt x="295" y="323"/>
                </a:lnTo>
                <a:lnTo>
                  <a:pt x="296" y="322"/>
                </a:lnTo>
                <a:lnTo>
                  <a:pt x="297" y="321"/>
                </a:lnTo>
                <a:lnTo>
                  <a:pt x="297" y="320"/>
                </a:lnTo>
                <a:lnTo>
                  <a:pt x="298" y="319"/>
                </a:lnTo>
                <a:lnTo>
                  <a:pt x="298" y="319"/>
                </a:lnTo>
                <a:lnTo>
                  <a:pt x="298" y="318"/>
                </a:lnTo>
                <a:lnTo>
                  <a:pt x="298" y="317"/>
                </a:lnTo>
                <a:lnTo>
                  <a:pt x="297" y="316"/>
                </a:lnTo>
                <a:lnTo>
                  <a:pt x="297" y="314"/>
                </a:lnTo>
                <a:lnTo>
                  <a:pt x="296" y="311"/>
                </a:lnTo>
                <a:lnTo>
                  <a:pt x="296" y="310"/>
                </a:lnTo>
                <a:lnTo>
                  <a:pt x="296" y="309"/>
                </a:lnTo>
                <a:lnTo>
                  <a:pt x="296" y="308"/>
                </a:lnTo>
                <a:lnTo>
                  <a:pt x="296" y="307"/>
                </a:lnTo>
                <a:lnTo>
                  <a:pt x="297" y="305"/>
                </a:lnTo>
                <a:lnTo>
                  <a:pt x="297" y="305"/>
                </a:lnTo>
                <a:lnTo>
                  <a:pt x="298" y="304"/>
                </a:lnTo>
                <a:lnTo>
                  <a:pt x="298" y="303"/>
                </a:lnTo>
                <a:lnTo>
                  <a:pt x="299" y="303"/>
                </a:lnTo>
                <a:lnTo>
                  <a:pt x="300" y="302"/>
                </a:lnTo>
                <a:lnTo>
                  <a:pt x="301" y="301"/>
                </a:lnTo>
                <a:lnTo>
                  <a:pt x="304" y="300"/>
                </a:lnTo>
                <a:lnTo>
                  <a:pt x="305" y="299"/>
                </a:lnTo>
                <a:lnTo>
                  <a:pt x="307" y="298"/>
                </a:lnTo>
                <a:lnTo>
                  <a:pt x="309" y="297"/>
                </a:lnTo>
                <a:lnTo>
                  <a:pt x="310" y="296"/>
                </a:lnTo>
                <a:lnTo>
                  <a:pt x="310" y="295"/>
                </a:lnTo>
                <a:lnTo>
                  <a:pt x="311" y="294"/>
                </a:lnTo>
                <a:lnTo>
                  <a:pt x="311" y="293"/>
                </a:lnTo>
                <a:lnTo>
                  <a:pt x="311" y="292"/>
                </a:lnTo>
                <a:lnTo>
                  <a:pt x="311" y="290"/>
                </a:lnTo>
                <a:lnTo>
                  <a:pt x="311" y="288"/>
                </a:lnTo>
                <a:lnTo>
                  <a:pt x="311" y="287"/>
                </a:lnTo>
                <a:lnTo>
                  <a:pt x="311" y="286"/>
                </a:lnTo>
                <a:lnTo>
                  <a:pt x="310" y="285"/>
                </a:lnTo>
                <a:lnTo>
                  <a:pt x="310" y="284"/>
                </a:lnTo>
                <a:lnTo>
                  <a:pt x="309" y="283"/>
                </a:lnTo>
                <a:lnTo>
                  <a:pt x="309" y="282"/>
                </a:lnTo>
                <a:lnTo>
                  <a:pt x="308" y="282"/>
                </a:lnTo>
                <a:lnTo>
                  <a:pt x="307" y="281"/>
                </a:lnTo>
                <a:lnTo>
                  <a:pt x="306" y="280"/>
                </a:lnTo>
                <a:lnTo>
                  <a:pt x="303" y="277"/>
                </a:lnTo>
                <a:lnTo>
                  <a:pt x="301" y="276"/>
                </a:lnTo>
                <a:lnTo>
                  <a:pt x="300" y="275"/>
                </a:lnTo>
                <a:lnTo>
                  <a:pt x="299" y="274"/>
                </a:lnTo>
                <a:lnTo>
                  <a:pt x="299" y="274"/>
                </a:lnTo>
                <a:lnTo>
                  <a:pt x="299" y="273"/>
                </a:lnTo>
                <a:lnTo>
                  <a:pt x="298" y="272"/>
                </a:lnTo>
                <a:lnTo>
                  <a:pt x="298" y="271"/>
                </a:lnTo>
                <a:lnTo>
                  <a:pt x="298" y="270"/>
                </a:lnTo>
                <a:lnTo>
                  <a:pt x="298" y="269"/>
                </a:lnTo>
                <a:lnTo>
                  <a:pt x="298" y="268"/>
                </a:lnTo>
                <a:lnTo>
                  <a:pt x="298" y="267"/>
                </a:lnTo>
                <a:lnTo>
                  <a:pt x="299" y="265"/>
                </a:lnTo>
                <a:lnTo>
                  <a:pt x="299" y="264"/>
                </a:lnTo>
                <a:lnTo>
                  <a:pt x="300" y="262"/>
                </a:lnTo>
                <a:lnTo>
                  <a:pt x="300" y="261"/>
                </a:lnTo>
                <a:lnTo>
                  <a:pt x="301" y="259"/>
                </a:lnTo>
                <a:lnTo>
                  <a:pt x="302" y="258"/>
                </a:lnTo>
                <a:lnTo>
                  <a:pt x="303" y="256"/>
                </a:lnTo>
                <a:lnTo>
                  <a:pt x="304" y="255"/>
                </a:lnTo>
                <a:lnTo>
                  <a:pt x="305" y="253"/>
                </a:lnTo>
                <a:lnTo>
                  <a:pt x="306" y="252"/>
                </a:lnTo>
                <a:lnTo>
                  <a:pt x="308" y="251"/>
                </a:lnTo>
                <a:lnTo>
                  <a:pt x="311" y="249"/>
                </a:lnTo>
                <a:lnTo>
                  <a:pt x="313" y="247"/>
                </a:lnTo>
                <a:lnTo>
                  <a:pt x="313" y="247"/>
                </a:lnTo>
                <a:lnTo>
                  <a:pt x="314" y="246"/>
                </a:lnTo>
                <a:lnTo>
                  <a:pt x="314" y="246"/>
                </a:lnTo>
                <a:lnTo>
                  <a:pt x="315" y="245"/>
                </a:lnTo>
                <a:lnTo>
                  <a:pt x="315" y="244"/>
                </a:lnTo>
                <a:lnTo>
                  <a:pt x="315" y="243"/>
                </a:lnTo>
                <a:lnTo>
                  <a:pt x="315" y="243"/>
                </a:lnTo>
                <a:lnTo>
                  <a:pt x="314" y="242"/>
                </a:lnTo>
                <a:lnTo>
                  <a:pt x="314" y="241"/>
                </a:lnTo>
                <a:lnTo>
                  <a:pt x="313" y="240"/>
                </a:lnTo>
                <a:lnTo>
                  <a:pt x="312" y="238"/>
                </a:lnTo>
                <a:lnTo>
                  <a:pt x="310" y="236"/>
                </a:lnTo>
                <a:lnTo>
                  <a:pt x="310" y="235"/>
                </a:lnTo>
                <a:lnTo>
                  <a:pt x="309" y="234"/>
                </a:lnTo>
                <a:lnTo>
                  <a:pt x="309" y="233"/>
                </a:lnTo>
                <a:lnTo>
                  <a:pt x="308" y="231"/>
                </a:lnTo>
                <a:lnTo>
                  <a:pt x="308" y="230"/>
                </a:lnTo>
                <a:lnTo>
                  <a:pt x="308" y="229"/>
                </a:lnTo>
                <a:lnTo>
                  <a:pt x="308" y="228"/>
                </a:lnTo>
                <a:lnTo>
                  <a:pt x="308" y="227"/>
                </a:lnTo>
                <a:lnTo>
                  <a:pt x="309" y="226"/>
                </a:lnTo>
                <a:lnTo>
                  <a:pt x="309" y="225"/>
                </a:lnTo>
                <a:lnTo>
                  <a:pt x="310" y="224"/>
                </a:lnTo>
                <a:lnTo>
                  <a:pt x="314" y="219"/>
                </a:lnTo>
                <a:lnTo>
                  <a:pt x="315" y="217"/>
                </a:lnTo>
                <a:lnTo>
                  <a:pt x="316" y="215"/>
                </a:lnTo>
                <a:lnTo>
                  <a:pt x="316" y="214"/>
                </a:lnTo>
                <a:lnTo>
                  <a:pt x="317" y="213"/>
                </a:lnTo>
                <a:lnTo>
                  <a:pt x="317" y="212"/>
                </a:lnTo>
                <a:lnTo>
                  <a:pt x="317" y="211"/>
                </a:lnTo>
                <a:lnTo>
                  <a:pt x="317" y="210"/>
                </a:lnTo>
                <a:lnTo>
                  <a:pt x="317" y="210"/>
                </a:lnTo>
                <a:lnTo>
                  <a:pt x="317" y="209"/>
                </a:lnTo>
                <a:lnTo>
                  <a:pt x="316" y="208"/>
                </a:lnTo>
                <a:lnTo>
                  <a:pt x="316" y="208"/>
                </a:lnTo>
                <a:lnTo>
                  <a:pt x="315" y="207"/>
                </a:lnTo>
                <a:lnTo>
                  <a:pt x="315" y="207"/>
                </a:lnTo>
                <a:lnTo>
                  <a:pt x="314" y="206"/>
                </a:lnTo>
                <a:lnTo>
                  <a:pt x="310" y="205"/>
                </a:lnTo>
                <a:lnTo>
                  <a:pt x="309" y="205"/>
                </a:lnTo>
                <a:lnTo>
                  <a:pt x="307" y="204"/>
                </a:lnTo>
                <a:lnTo>
                  <a:pt x="306" y="204"/>
                </a:lnTo>
                <a:lnTo>
                  <a:pt x="305" y="203"/>
                </a:lnTo>
                <a:lnTo>
                  <a:pt x="304" y="203"/>
                </a:lnTo>
                <a:lnTo>
                  <a:pt x="304" y="202"/>
                </a:lnTo>
                <a:lnTo>
                  <a:pt x="303" y="202"/>
                </a:lnTo>
                <a:lnTo>
                  <a:pt x="303" y="201"/>
                </a:lnTo>
                <a:lnTo>
                  <a:pt x="303" y="201"/>
                </a:lnTo>
                <a:lnTo>
                  <a:pt x="303" y="200"/>
                </a:lnTo>
                <a:lnTo>
                  <a:pt x="303" y="200"/>
                </a:lnTo>
                <a:lnTo>
                  <a:pt x="304" y="199"/>
                </a:lnTo>
                <a:lnTo>
                  <a:pt x="304" y="199"/>
                </a:lnTo>
                <a:lnTo>
                  <a:pt x="306" y="198"/>
                </a:lnTo>
                <a:lnTo>
                  <a:pt x="306" y="197"/>
                </a:lnTo>
                <a:lnTo>
                  <a:pt x="306" y="197"/>
                </a:lnTo>
                <a:lnTo>
                  <a:pt x="307" y="197"/>
                </a:lnTo>
                <a:lnTo>
                  <a:pt x="306" y="196"/>
                </a:lnTo>
                <a:lnTo>
                  <a:pt x="306" y="196"/>
                </a:lnTo>
                <a:lnTo>
                  <a:pt x="306" y="195"/>
                </a:lnTo>
                <a:lnTo>
                  <a:pt x="305" y="195"/>
                </a:lnTo>
                <a:lnTo>
                  <a:pt x="298" y="190"/>
                </a:lnTo>
                <a:lnTo>
                  <a:pt x="294" y="186"/>
                </a:lnTo>
                <a:lnTo>
                  <a:pt x="293" y="186"/>
                </a:lnTo>
                <a:lnTo>
                  <a:pt x="292" y="185"/>
                </a:lnTo>
                <a:lnTo>
                  <a:pt x="292" y="184"/>
                </a:lnTo>
                <a:lnTo>
                  <a:pt x="291" y="184"/>
                </a:lnTo>
                <a:lnTo>
                  <a:pt x="291" y="183"/>
                </a:lnTo>
                <a:lnTo>
                  <a:pt x="291" y="182"/>
                </a:lnTo>
                <a:lnTo>
                  <a:pt x="291" y="181"/>
                </a:lnTo>
                <a:lnTo>
                  <a:pt x="291" y="180"/>
                </a:lnTo>
                <a:lnTo>
                  <a:pt x="291" y="178"/>
                </a:lnTo>
                <a:lnTo>
                  <a:pt x="292" y="174"/>
                </a:lnTo>
                <a:lnTo>
                  <a:pt x="293" y="171"/>
                </a:lnTo>
                <a:lnTo>
                  <a:pt x="293" y="169"/>
                </a:lnTo>
                <a:lnTo>
                  <a:pt x="293" y="166"/>
                </a:lnTo>
                <a:lnTo>
                  <a:pt x="293" y="162"/>
                </a:lnTo>
                <a:lnTo>
                  <a:pt x="294" y="160"/>
                </a:lnTo>
                <a:lnTo>
                  <a:pt x="294" y="159"/>
                </a:lnTo>
                <a:lnTo>
                  <a:pt x="294" y="158"/>
                </a:lnTo>
                <a:lnTo>
                  <a:pt x="295" y="156"/>
                </a:lnTo>
                <a:lnTo>
                  <a:pt x="296" y="154"/>
                </a:lnTo>
                <a:lnTo>
                  <a:pt x="298" y="153"/>
                </a:lnTo>
                <a:lnTo>
                  <a:pt x="300" y="150"/>
                </a:lnTo>
                <a:lnTo>
                  <a:pt x="301" y="148"/>
                </a:lnTo>
                <a:lnTo>
                  <a:pt x="302" y="147"/>
                </a:lnTo>
                <a:lnTo>
                  <a:pt x="304" y="143"/>
                </a:lnTo>
                <a:lnTo>
                  <a:pt x="305" y="141"/>
                </a:lnTo>
                <a:lnTo>
                  <a:pt x="306" y="140"/>
                </a:lnTo>
                <a:lnTo>
                  <a:pt x="307" y="139"/>
                </a:lnTo>
                <a:lnTo>
                  <a:pt x="308" y="138"/>
                </a:lnTo>
                <a:lnTo>
                  <a:pt x="308" y="137"/>
                </a:lnTo>
                <a:lnTo>
                  <a:pt x="309" y="137"/>
                </a:lnTo>
                <a:lnTo>
                  <a:pt x="310" y="136"/>
                </a:lnTo>
                <a:lnTo>
                  <a:pt x="312" y="135"/>
                </a:lnTo>
                <a:lnTo>
                  <a:pt x="313" y="134"/>
                </a:lnTo>
                <a:lnTo>
                  <a:pt x="315" y="134"/>
                </a:lnTo>
                <a:lnTo>
                  <a:pt x="317" y="133"/>
                </a:lnTo>
                <a:lnTo>
                  <a:pt x="321" y="133"/>
                </a:lnTo>
                <a:lnTo>
                  <a:pt x="324" y="133"/>
                </a:lnTo>
                <a:lnTo>
                  <a:pt x="327" y="132"/>
                </a:lnTo>
                <a:lnTo>
                  <a:pt x="329" y="132"/>
                </a:lnTo>
                <a:lnTo>
                  <a:pt x="330" y="131"/>
                </a:lnTo>
                <a:lnTo>
                  <a:pt x="331" y="131"/>
                </a:lnTo>
                <a:lnTo>
                  <a:pt x="332" y="130"/>
                </a:lnTo>
                <a:lnTo>
                  <a:pt x="333" y="129"/>
                </a:lnTo>
                <a:lnTo>
                  <a:pt x="333" y="128"/>
                </a:lnTo>
                <a:lnTo>
                  <a:pt x="333" y="128"/>
                </a:lnTo>
                <a:lnTo>
                  <a:pt x="334" y="127"/>
                </a:lnTo>
                <a:lnTo>
                  <a:pt x="334" y="126"/>
                </a:lnTo>
                <a:lnTo>
                  <a:pt x="334" y="126"/>
                </a:lnTo>
                <a:lnTo>
                  <a:pt x="334" y="125"/>
                </a:lnTo>
                <a:lnTo>
                  <a:pt x="333" y="124"/>
                </a:lnTo>
                <a:lnTo>
                  <a:pt x="333" y="124"/>
                </a:lnTo>
                <a:lnTo>
                  <a:pt x="332" y="123"/>
                </a:lnTo>
                <a:lnTo>
                  <a:pt x="332" y="123"/>
                </a:lnTo>
                <a:lnTo>
                  <a:pt x="331" y="122"/>
                </a:lnTo>
                <a:lnTo>
                  <a:pt x="330" y="122"/>
                </a:lnTo>
                <a:lnTo>
                  <a:pt x="329" y="121"/>
                </a:lnTo>
                <a:lnTo>
                  <a:pt x="325" y="120"/>
                </a:lnTo>
                <a:lnTo>
                  <a:pt x="324" y="120"/>
                </a:lnTo>
                <a:lnTo>
                  <a:pt x="323" y="120"/>
                </a:lnTo>
                <a:lnTo>
                  <a:pt x="323" y="120"/>
                </a:lnTo>
                <a:lnTo>
                  <a:pt x="323" y="119"/>
                </a:lnTo>
                <a:lnTo>
                  <a:pt x="323" y="119"/>
                </a:lnTo>
                <a:lnTo>
                  <a:pt x="323" y="118"/>
                </a:lnTo>
                <a:lnTo>
                  <a:pt x="323" y="118"/>
                </a:lnTo>
                <a:lnTo>
                  <a:pt x="324" y="117"/>
                </a:lnTo>
                <a:lnTo>
                  <a:pt x="324" y="116"/>
                </a:lnTo>
                <a:lnTo>
                  <a:pt x="325" y="115"/>
                </a:lnTo>
                <a:lnTo>
                  <a:pt x="327" y="113"/>
                </a:lnTo>
                <a:lnTo>
                  <a:pt x="328" y="112"/>
                </a:lnTo>
                <a:lnTo>
                  <a:pt x="329" y="111"/>
                </a:lnTo>
                <a:lnTo>
                  <a:pt x="330" y="110"/>
                </a:lnTo>
                <a:lnTo>
                  <a:pt x="332" y="110"/>
                </a:lnTo>
                <a:lnTo>
                  <a:pt x="333" y="109"/>
                </a:lnTo>
                <a:lnTo>
                  <a:pt x="334" y="109"/>
                </a:lnTo>
                <a:lnTo>
                  <a:pt x="336" y="108"/>
                </a:lnTo>
                <a:lnTo>
                  <a:pt x="337" y="108"/>
                </a:lnTo>
                <a:lnTo>
                  <a:pt x="338" y="109"/>
                </a:lnTo>
                <a:lnTo>
                  <a:pt x="339" y="109"/>
                </a:lnTo>
                <a:lnTo>
                  <a:pt x="340" y="109"/>
                </a:lnTo>
                <a:lnTo>
                  <a:pt x="340" y="110"/>
                </a:lnTo>
                <a:lnTo>
                  <a:pt x="341" y="110"/>
                </a:lnTo>
                <a:lnTo>
                  <a:pt x="341" y="110"/>
                </a:lnTo>
                <a:lnTo>
                  <a:pt x="342" y="112"/>
                </a:lnTo>
                <a:lnTo>
                  <a:pt x="343" y="114"/>
                </a:lnTo>
                <a:lnTo>
                  <a:pt x="343" y="114"/>
                </a:lnTo>
                <a:lnTo>
                  <a:pt x="344" y="115"/>
                </a:lnTo>
                <a:lnTo>
                  <a:pt x="345" y="116"/>
                </a:lnTo>
                <a:lnTo>
                  <a:pt x="345" y="117"/>
                </a:lnTo>
                <a:lnTo>
                  <a:pt x="346" y="117"/>
                </a:lnTo>
                <a:lnTo>
                  <a:pt x="347" y="117"/>
                </a:lnTo>
                <a:lnTo>
                  <a:pt x="347" y="118"/>
                </a:lnTo>
                <a:lnTo>
                  <a:pt x="348" y="118"/>
                </a:lnTo>
                <a:lnTo>
                  <a:pt x="350" y="118"/>
                </a:lnTo>
                <a:lnTo>
                  <a:pt x="351" y="117"/>
                </a:lnTo>
                <a:lnTo>
                  <a:pt x="351" y="117"/>
                </a:lnTo>
                <a:lnTo>
                  <a:pt x="352" y="117"/>
                </a:lnTo>
                <a:lnTo>
                  <a:pt x="353" y="116"/>
                </a:lnTo>
                <a:lnTo>
                  <a:pt x="353" y="116"/>
                </a:lnTo>
                <a:lnTo>
                  <a:pt x="354" y="115"/>
                </a:lnTo>
                <a:lnTo>
                  <a:pt x="354" y="114"/>
                </a:lnTo>
                <a:lnTo>
                  <a:pt x="355" y="111"/>
                </a:lnTo>
                <a:lnTo>
                  <a:pt x="356" y="108"/>
                </a:lnTo>
                <a:lnTo>
                  <a:pt x="356" y="107"/>
                </a:lnTo>
                <a:lnTo>
                  <a:pt x="356" y="106"/>
                </a:lnTo>
                <a:lnTo>
                  <a:pt x="356" y="106"/>
                </a:lnTo>
                <a:lnTo>
                  <a:pt x="356" y="105"/>
                </a:lnTo>
                <a:lnTo>
                  <a:pt x="356" y="104"/>
                </a:lnTo>
                <a:lnTo>
                  <a:pt x="356" y="103"/>
                </a:lnTo>
                <a:lnTo>
                  <a:pt x="356" y="102"/>
                </a:lnTo>
                <a:lnTo>
                  <a:pt x="355" y="100"/>
                </a:lnTo>
                <a:lnTo>
                  <a:pt x="354" y="99"/>
                </a:lnTo>
                <a:lnTo>
                  <a:pt x="353" y="98"/>
                </a:lnTo>
                <a:lnTo>
                  <a:pt x="351" y="96"/>
                </a:lnTo>
                <a:lnTo>
                  <a:pt x="350" y="95"/>
                </a:lnTo>
                <a:lnTo>
                  <a:pt x="349" y="94"/>
                </a:lnTo>
                <a:lnTo>
                  <a:pt x="349" y="93"/>
                </a:lnTo>
                <a:lnTo>
                  <a:pt x="348" y="92"/>
                </a:lnTo>
                <a:lnTo>
                  <a:pt x="348" y="91"/>
                </a:lnTo>
                <a:lnTo>
                  <a:pt x="348" y="90"/>
                </a:lnTo>
                <a:lnTo>
                  <a:pt x="348" y="89"/>
                </a:lnTo>
                <a:lnTo>
                  <a:pt x="348" y="89"/>
                </a:lnTo>
                <a:lnTo>
                  <a:pt x="348" y="89"/>
                </a:lnTo>
                <a:lnTo>
                  <a:pt x="348" y="89"/>
                </a:lnTo>
                <a:lnTo>
                  <a:pt x="349" y="89"/>
                </a:lnTo>
                <a:lnTo>
                  <a:pt x="350" y="89"/>
                </a:lnTo>
                <a:lnTo>
                  <a:pt x="352" y="89"/>
                </a:lnTo>
                <a:lnTo>
                  <a:pt x="353" y="89"/>
                </a:lnTo>
                <a:lnTo>
                  <a:pt x="354" y="89"/>
                </a:lnTo>
                <a:lnTo>
                  <a:pt x="355" y="88"/>
                </a:lnTo>
                <a:lnTo>
                  <a:pt x="356" y="88"/>
                </a:lnTo>
                <a:lnTo>
                  <a:pt x="357" y="87"/>
                </a:lnTo>
                <a:lnTo>
                  <a:pt x="358" y="87"/>
                </a:lnTo>
                <a:lnTo>
                  <a:pt x="360" y="86"/>
                </a:lnTo>
                <a:lnTo>
                  <a:pt x="361" y="84"/>
                </a:lnTo>
                <a:lnTo>
                  <a:pt x="363" y="82"/>
                </a:lnTo>
                <a:lnTo>
                  <a:pt x="365" y="80"/>
                </a:lnTo>
                <a:lnTo>
                  <a:pt x="366" y="79"/>
                </a:lnTo>
                <a:lnTo>
                  <a:pt x="367" y="77"/>
                </a:lnTo>
                <a:lnTo>
                  <a:pt x="368" y="75"/>
                </a:lnTo>
                <a:lnTo>
                  <a:pt x="368" y="74"/>
                </a:lnTo>
                <a:lnTo>
                  <a:pt x="368" y="73"/>
                </a:lnTo>
                <a:lnTo>
                  <a:pt x="368" y="72"/>
                </a:lnTo>
                <a:lnTo>
                  <a:pt x="368" y="71"/>
                </a:lnTo>
                <a:lnTo>
                  <a:pt x="368" y="70"/>
                </a:lnTo>
                <a:lnTo>
                  <a:pt x="368" y="69"/>
                </a:lnTo>
                <a:lnTo>
                  <a:pt x="368" y="68"/>
                </a:lnTo>
                <a:lnTo>
                  <a:pt x="368" y="67"/>
                </a:lnTo>
                <a:lnTo>
                  <a:pt x="367" y="66"/>
                </a:lnTo>
                <a:lnTo>
                  <a:pt x="367" y="65"/>
                </a:lnTo>
                <a:lnTo>
                  <a:pt x="366" y="65"/>
                </a:lnTo>
                <a:lnTo>
                  <a:pt x="365" y="64"/>
                </a:lnTo>
                <a:lnTo>
                  <a:pt x="364" y="63"/>
                </a:lnTo>
                <a:lnTo>
                  <a:pt x="363" y="62"/>
                </a:lnTo>
                <a:lnTo>
                  <a:pt x="360" y="60"/>
                </a:lnTo>
                <a:lnTo>
                  <a:pt x="358" y="59"/>
                </a:lnTo>
                <a:lnTo>
                  <a:pt x="357" y="59"/>
                </a:lnTo>
                <a:lnTo>
                  <a:pt x="356" y="57"/>
                </a:lnTo>
                <a:lnTo>
                  <a:pt x="355" y="56"/>
                </a:lnTo>
                <a:lnTo>
                  <a:pt x="355" y="55"/>
                </a:lnTo>
                <a:lnTo>
                  <a:pt x="354" y="54"/>
                </a:lnTo>
                <a:lnTo>
                  <a:pt x="354" y="54"/>
                </a:lnTo>
                <a:lnTo>
                  <a:pt x="354" y="53"/>
                </a:lnTo>
                <a:lnTo>
                  <a:pt x="354" y="52"/>
                </a:lnTo>
                <a:lnTo>
                  <a:pt x="355" y="51"/>
                </a:lnTo>
                <a:lnTo>
                  <a:pt x="355" y="50"/>
                </a:lnTo>
                <a:lnTo>
                  <a:pt x="357" y="44"/>
                </a:lnTo>
                <a:lnTo>
                  <a:pt x="358" y="41"/>
                </a:lnTo>
                <a:lnTo>
                  <a:pt x="359" y="39"/>
                </a:lnTo>
                <a:lnTo>
                  <a:pt x="359" y="37"/>
                </a:lnTo>
                <a:lnTo>
                  <a:pt x="359" y="36"/>
                </a:lnTo>
                <a:lnTo>
                  <a:pt x="359" y="35"/>
                </a:lnTo>
                <a:lnTo>
                  <a:pt x="359" y="34"/>
                </a:lnTo>
                <a:lnTo>
                  <a:pt x="359" y="35"/>
                </a:lnTo>
                <a:lnTo>
                  <a:pt x="360" y="35"/>
                </a:lnTo>
                <a:lnTo>
                  <a:pt x="360" y="35"/>
                </a:lnTo>
                <a:lnTo>
                  <a:pt x="361" y="35"/>
                </a:lnTo>
                <a:lnTo>
                  <a:pt x="361" y="35"/>
                </a:lnTo>
                <a:lnTo>
                  <a:pt x="362" y="35"/>
                </a:lnTo>
                <a:lnTo>
                  <a:pt x="363" y="35"/>
                </a:lnTo>
                <a:lnTo>
                  <a:pt x="363" y="35"/>
                </a:lnTo>
                <a:lnTo>
                  <a:pt x="364" y="34"/>
                </a:lnTo>
                <a:lnTo>
                  <a:pt x="365" y="33"/>
                </a:lnTo>
                <a:lnTo>
                  <a:pt x="367" y="32"/>
                </a:lnTo>
                <a:lnTo>
                  <a:pt x="368" y="30"/>
                </a:lnTo>
                <a:lnTo>
                  <a:pt x="371" y="27"/>
                </a:lnTo>
                <a:lnTo>
                  <a:pt x="371" y="27"/>
                </a:lnTo>
                <a:lnTo>
                  <a:pt x="372" y="26"/>
                </a:lnTo>
                <a:lnTo>
                  <a:pt x="373" y="25"/>
                </a:lnTo>
                <a:lnTo>
                  <a:pt x="375" y="25"/>
                </a:lnTo>
                <a:lnTo>
                  <a:pt x="376" y="24"/>
                </a:lnTo>
                <a:lnTo>
                  <a:pt x="377" y="24"/>
                </a:lnTo>
                <a:lnTo>
                  <a:pt x="378" y="24"/>
                </a:lnTo>
                <a:lnTo>
                  <a:pt x="379" y="24"/>
                </a:lnTo>
                <a:lnTo>
                  <a:pt x="380" y="24"/>
                </a:lnTo>
                <a:lnTo>
                  <a:pt x="380" y="24"/>
                </a:lnTo>
                <a:lnTo>
                  <a:pt x="382" y="24"/>
                </a:lnTo>
                <a:lnTo>
                  <a:pt x="383" y="25"/>
                </a:lnTo>
                <a:lnTo>
                  <a:pt x="384" y="26"/>
                </a:lnTo>
                <a:lnTo>
                  <a:pt x="385" y="26"/>
                </a:lnTo>
                <a:lnTo>
                  <a:pt x="386" y="26"/>
                </a:lnTo>
                <a:lnTo>
                  <a:pt x="388" y="26"/>
                </a:lnTo>
                <a:lnTo>
                  <a:pt x="391" y="25"/>
                </a:lnTo>
                <a:lnTo>
                  <a:pt x="393" y="25"/>
                </a:lnTo>
                <a:lnTo>
                  <a:pt x="397" y="24"/>
                </a:lnTo>
                <a:lnTo>
                  <a:pt x="399" y="24"/>
                </a:lnTo>
                <a:lnTo>
                  <a:pt x="400" y="24"/>
                </a:lnTo>
                <a:lnTo>
                  <a:pt x="401" y="24"/>
                </a:lnTo>
                <a:lnTo>
                  <a:pt x="402" y="24"/>
                </a:lnTo>
                <a:lnTo>
                  <a:pt x="408" y="25"/>
                </a:lnTo>
                <a:lnTo>
                  <a:pt x="410" y="25"/>
                </a:lnTo>
                <a:lnTo>
                  <a:pt x="412" y="26"/>
                </a:lnTo>
                <a:lnTo>
                  <a:pt x="415" y="26"/>
                </a:lnTo>
                <a:lnTo>
                  <a:pt x="417" y="25"/>
                </a:lnTo>
                <a:lnTo>
                  <a:pt x="419" y="25"/>
                </a:lnTo>
                <a:lnTo>
                  <a:pt x="420" y="25"/>
                </a:lnTo>
                <a:lnTo>
                  <a:pt x="420" y="25"/>
                </a:lnTo>
                <a:lnTo>
                  <a:pt x="421" y="24"/>
                </a:lnTo>
                <a:lnTo>
                  <a:pt x="422" y="23"/>
                </a:lnTo>
                <a:lnTo>
                  <a:pt x="422" y="23"/>
                </a:lnTo>
                <a:lnTo>
                  <a:pt x="423" y="21"/>
                </a:lnTo>
                <a:lnTo>
                  <a:pt x="424" y="20"/>
                </a:lnTo>
                <a:lnTo>
                  <a:pt x="424" y="18"/>
                </a:lnTo>
                <a:lnTo>
                  <a:pt x="427" y="7"/>
                </a:lnTo>
                <a:lnTo>
                  <a:pt x="428" y="4"/>
                </a:lnTo>
                <a:lnTo>
                  <a:pt x="428" y="2"/>
                </a:lnTo>
                <a:lnTo>
                  <a:pt x="429" y="1"/>
                </a:lnTo>
                <a:lnTo>
                  <a:pt x="430" y="0"/>
                </a:lnTo>
                <a:lnTo>
                  <a:pt x="430" y="0"/>
                </a:lnTo>
                <a:lnTo>
                  <a:pt x="430" y="0"/>
                </a:lnTo>
                <a:close/>
              </a:path>
            </a:pathLst>
          </a:custGeom>
          <a:solidFill>
            <a:srgbClr val="A2A2A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348" name="Freeform 285">
            <a:extLst>
              <a:ext uri="{FF2B5EF4-FFF2-40B4-BE49-F238E27FC236}">
                <a16:creationId xmlns:a16="http://schemas.microsoft.com/office/drawing/2014/main" id="{231954FE-AEFD-432F-AEDA-734DC8951F8C}"/>
              </a:ext>
            </a:extLst>
          </p:cNvPr>
          <p:cNvSpPr>
            <a:spLocks/>
          </p:cNvSpPr>
          <p:nvPr/>
        </p:nvSpPr>
        <p:spPr bwMode="auto">
          <a:xfrm>
            <a:off x="8995814" y="2446217"/>
            <a:ext cx="791799" cy="669513"/>
          </a:xfrm>
          <a:custGeom>
            <a:avLst/>
            <a:gdLst>
              <a:gd name="T0" fmla="*/ 329 w 777"/>
              <a:gd name="T1" fmla="*/ 1 h 657"/>
              <a:gd name="T2" fmla="*/ 362 w 777"/>
              <a:gd name="T3" fmla="*/ 6 h 657"/>
              <a:gd name="T4" fmla="*/ 400 w 777"/>
              <a:gd name="T5" fmla="*/ 20 h 657"/>
              <a:gd name="T6" fmla="*/ 380 w 777"/>
              <a:gd name="T7" fmla="*/ 30 h 657"/>
              <a:gd name="T8" fmla="*/ 377 w 777"/>
              <a:gd name="T9" fmla="*/ 51 h 657"/>
              <a:gd name="T10" fmla="*/ 409 w 777"/>
              <a:gd name="T11" fmla="*/ 62 h 657"/>
              <a:gd name="T12" fmla="*/ 396 w 777"/>
              <a:gd name="T13" fmla="*/ 86 h 657"/>
              <a:gd name="T14" fmla="*/ 410 w 777"/>
              <a:gd name="T15" fmla="*/ 124 h 657"/>
              <a:gd name="T16" fmla="*/ 403 w 777"/>
              <a:gd name="T17" fmla="*/ 140 h 657"/>
              <a:gd name="T18" fmla="*/ 432 w 777"/>
              <a:gd name="T19" fmla="*/ 153 h 657"/>
              <a:gd name="T20" fmla="*/ 448 w 777"/>
              <a:gd name="T21" fmla="*/ 125 h 657"/>
              <a:gd name="T22" fmla="*/ 431 w 777"/>
              <a:gd name="T23" fmla="*/ 99 h 657"/>
              <a:gd name="T24" fmla="*/ 448 w 777"/>
              <a:gd name="T25" fmla="*/ 84 h 657"/>
              <a:gd name="T26" fmla="*/ 473 w 777"/>
              <a:gd name="T27" fmla="*/ 103 h 657"/>
              <a:gd name="T28" fmla="*/ 487 w 777"/>
              <a:gd name="T29" fmla="*/ 132 h 657"/>
              <a:gd name="T30" fmla="*/ 503 w 777"/>
              <a:gd name="T31" fmla="*/ 151 h 657"/>
              <a:gd name="T32" fmla="*/ 511 w 777"/>
              <a:gd name="T33" fmla="*/ 151 h 657"/>
              <a:gd name="T34" fmla="*/ 515 w 777"/>
              <a:gd name="T35" fmla="*/ 178 h 657"/>
              <a:gd name="T36" fmla="*/ 549 w 777"/>
              <a:gd name="T37" fmla="*/ 200 h 657"/>
              <a:gd name="T38" fmla="*/ 551 w 777"/>
              <a:gd name="T39" fmla="*/ 254 h 657"/>
              <a:gd name="T40" fmla="*/ 559 w 777"/>
              <a:gd name="T41" fmla="*/ 289 h 657"/>
              <a:gd name="T42" fmla="*/ 576 w 777"/>
              <a:gd name="T43" fmla="*/ 294 h 657"/>
              <a:gd name="T44" fmla="*/ 561 w 777"/>
              <a:gd name="T45" fmla="*/ 320 h 657"/>
              <a:gd name="T46" fmla="*/ 543 w 777"/>
              <a:gd name="T47" fmla="*/ 345 h 657"/>
              <a:gd name="T48" fmla="*/ 557 w 777"/>
              <a:gd name="T49" fmla="*/ 355 h 657"/>
              <a:gd name="T50" fmla="*/ 590 w 777"/>
              <a:gd name="T51" fmla="*/ 358 h 657"/>
              <a:gd name="T52" fmla="*/ 599 w 777"/>
              <a:gd name="T53" fmla="*/ 382 h 657"/>
              <a:gd name="T54" fmla="*/ 637 w 777"/>
              <a:gd name="T55" fmla="*/ 396 h 657"/>
              <a:gd name="T56" fmla="*/ 650 w 777"/>
              <a:gd name="T57" fmla="*/ 416 h 657"/>
              <a:gd name="T58" fmla="*/ 681 w 777"/>
              <a:gd name="T59" fmla="*/ 431 h 657"/>
              <a:gd name="T60" fmla="*/ 716 w 777"/>
              <a:gd name="T61" fmla="*/ 430 h 657"/>
              <a:gd name="T62" fmla="*/ 731 w 777"/>
              <a:gd name="T63" fmla="*/ 448 h 657"/>
              <a:gd name="T64" fmla="*/ 762 w 777"/>
              <a:gd name="T65" fmla="*/ 470 h 657"/>
              <a:gd name="T66" fmla="*/ 766 w 777"/>
              <a:gd name="T67" fmla="*/ 501 h 657"/>
              <a:gd name="T68" fmla="*/ 733 w 777"/>
              <a:gd name="T69" fmla="*/ 520 h 657"/>
              <a:gd name="T70" fmla="*/ 709 w 777"/>
              <a:gd name="T71" fmla="*/ 512 h 657"/>
              <a:gd name="T72" fmla="*/ 680 w 777"/>
              <a:gd name="T73" fmla="*/ 515 h 657"/>
              <a:gd name="T74" fmla="*/ 648 w 777"/>
              <a:gd name="T75" fmla="*/ 519 h 657"/>
              <a:gd name="T76" fmla="*/ 601 w 777"/>
              <a:gd name="T77" fmla="*/ 492 h 657"/>
              <a:gd name="T78" fmla="*/ 570 w 777"/>
              <a:gd name="T79" fmla="*/ 499 h 657"/>
              <a:gd name="T80" fmla="*/ 539 w 777"/>
              <a:gd name="T81" fmla="*/ 538 h 657"/>
              <a:gd name="T82" fmla="*/ 499 w 777"/>
              <a:gd name="T83" fmla="*/ 602 h 657"/>
              <a:gd name="T84" fmla="*/ 483 w 777"/>
              <a:gd name="T85" fmla="*/ 649 h 657"/>
              <a:gd name="T86" fmla="*/ 469 w 777"/>
              <a:gd name="T87" fmla="*/ 654 h 657"/>
              <a:gd name="T88" fmla="*/ 461 w 777"/>
              <a:gd name="T89" fmla="*/ 605 h 657"/>
              <a:gd name="T90" fmla="*/ 442 w 777"/>
              <a:gd name="T91" fmla="*/ 596 h 657"/>
              <a:gd name="T92" fmla="*/ 393 w 777"/>
              <a:gd name="T93" fmla="*/ 593 h 657"/>
              <a:gd name="T94" fmla="*/ 365 w 777"/>
              <a:gd name="T95" fmla="*/ 585 h 657"/>
              <a:gd name="T96" fmla="*/ 357 w 777"/>
              <a:gd name="T97" fmla="*/ 564 h 657"/>
              <a:gd name="T98" fmla="*/ 328 w 777"/>
              <a:gd name="T99" fmla="*/ 554 h 657"/>
              <a:gd name="T100" fmla="*/ 292 w 777"/>
              <a:gd name="T101" fmla="*/ 541 h 657"/>
              <a:gd name="T102" fmla="*/ 260 w 777"/>
              <a:gd name="T103" fmla="*/ 548 h 657"/>
              <a:gd name="T104" fmla="*/ 230 w 777"/>
              <a:gd name="T105" fmla="*/ 590 h 657"/>
              <a:gd name="T106" fmla="*/ 212 w 777"/>
              <a:gd name="T107" fmla="*/ 586 h 657"/>
              <a:gd name="T108" fmla="*/ 176 w 777"/>
              <a:gd name="T109" fmla="*/ 586 h 657"/>
              <a:gd name="T110" fmla="*/ 104 w 777"/>
              <a:gd name="T111" fmla="*/ 581 h 657"/>
              <a:gd name="T112" fmla="*/ 51 w 777"/>
              <a:gd name="T113" fmla="*/ 550 h 657"/>
              <a:gd name="T114" fmla="*/ 39 w 777"/>
              <a:gd name="T115" fmla="*/ 533 h 657"/>
              <a:gd name="T116" fmla="*/ 21 w 777"/>
              <a:gd name="T117" fmla="*/ 523 h 657"/>
              <a:gd name="T118" fmla="*/ 3 w 777"/>
              <a:gd name="T119" fmla="*/ 510 h 6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777" h="657">
                <a:moveTo>
                  <a:pt x="296" y="0"/>
                </a:moveTo>
                <a:lnTo>
                  <a:pt x="297" y="0"/>
                </a:lnTo>
                <a:lnTo>
                  <a:pt x="297" y="0"/>
                </a:lnTo>
                <a:lnTo>
                  <a:pt x="299" y="1"/>
                </a:lnTo>
                <a:lnTo>
                  <a:pt x="303" y="2"/>
                </a:lnTo>
                <a:lnTo>
                  <a:pt x="305" y="2"/>
                </a:lnTo>
                <a:lnTo>
                  <a:pt x="308" y="3"/>
                </a:lnTo>
                <a:lnTo>
                  <a:pt x="312" y="3"/>
                </a:lnTo>
                <a:lnTo>
                  <a:pt x="314" y="3"/>
                </a:lnTo>
                <a:lnTo>
                  <a:pt x="316" y="3"/>
                </a:lnTo>
                <a:lnTo>
                  <a:pt x="318" y="2"/>
                </a:lnTo>
                <a:lnTo>
                  <a:pt x="322" y="1"/>
                </a:lnTo>
                <a:lnTo>
                  <a:pt x="323" y="1"/>
                </a:lnTo>
                <a:lnTo>
                  <a:pt x="324" y="1"/>
                </a:lnTo>
                <a:lnTo>
                  <a:pt x="325" y="1"/>
                </a:lnTo>
                <a:lnTo>
                  <a:pt x="327" y="1"/>
                </a:lnTo>
                <a:lnTo>
                  <a:pt x="329" y="1"/>
                </a:lnTo>
                <a:lnTo>
                  <a:pt x="332" y="3"/>
                </a:lnTo>
                <a:lnTo>
                  <a:pt x="333" y="3"/>
                </a:lnTo>
                <a:lnTo>
                  <a:pt x="334" y="3"/>
                </a:lnTo>
                <a:lnTo>
                  <a:pt x="335" y="3"/>
                </a:lnTo>
                <a:lnTo>
                  <a:pt x="336" y="3"/>
                </a:lnTo>
                <a:lnTo>
                  <a:pt x="340" y="2"/>
                </a:lnTo>
                <a:lnTo>
                  <a:pt x="342" y="2"/>
                </a:lnTo>
                <a:lnTo>
                  <a:pt x="343" y="2"/>
                </a:lnTo>
                <a:lnTo>
                  <a:pt x="345" y="2"/>
                </a:lnTo>
                <a:lnTo>
                  <a:pt x="348" y="2"/>
                </a:lnTo>
                <a:lnTo>
                  <a:pt x="352" y="3"/>
                </a:lnTo>
                <a:lnTo>
                  <a:pt x="353" y="3"/>
                </a:lnTo>
                <a:lnTo>
                  <a:pt x="355" y="3"/>
                </a:lnTo>
                <a:lnTo>
                  <a:pt x="357" y="4"/>
                </a:lnTo>
                <a:lnTo>
                  <a:pt x="359" y="4"/>
                </a:lnTo>
                <a:lnTo>
                  <a:pt x="361" y="5"/>
                </a:lnTo>
                <a:lnTo>
                  <a:pt x="362" y="6"/>
                </a:lnTo>
                <a:lnTo>
                  <a:pt x="366" y="8"/>
                </a:lnTo>
                <a:lnTo>
                  <a:pt x="376" y="12"/>
                </a:lnTo>
                <a:lnTo>
                  <a:pt x="378" y="13"/>
                </a:lnTo>
                <a:lnTo>
                  <a:pt x="380" y="14"/>
                </a:lnTo>
                <a:lnTo>
                  <a:pt x="383" y="15"/>
                </a:lnTo>
                <a:lnTo>
                  <a:pt x="385" y="16"/>
                </a:lnTo>
                <a:lnTo>
                  <a:pt x="388" y="17"/>
                </a:lnTo>
                <a:lnTo>
                  <a:pt x="390" y="18"/>
                </a:lnTo>
                <a:lnTo>
                  <a:pt x="392" y="18"/>
                </a:lnTo>
                <a:lnTo>
                  <a:pt x="394" y="18"/>
                </a:lnTo>
                <a:lnTo>
                  <a:pt x="396" y="19"/>
                </a:lnTo>
                <a:lnTo>
                  <a:pt x="398" y="19"/>
                </a:lnTo>
                <a:lnTo>
                  <a:pt x="400" y="18"/>
                </a:lnTo>
                <a:lnTo>
                  <a:pt x="400" y="18"/>
                </a:lnTo>
                <a:lnTo>
                  <a:pt x="401" y="18"/>
                </a:lnTo>
                <a:lnTo>
                  <a:pt x="400" y="19"/>
                </a:lnTo>
                <a:lnTo>
                  <a:pt x="400" y="20"/>
                </a:lnTo>
                <a:lnTo>
                  <a:pt x="399" y="21"/>
                </a:lnTo>
                <a:lnTo>
                  <a:pt x="399" y="22"/>
                </a:lnTo>
                <a:lnTo>
                  <a:pt x="398" y="24"/>
                </a:lnTo>
                <a:lnTo>
                  <a:pt x="397" y="28"/>
                </a:lnTo>
                <a:lnTo>
                  <a:pt x="397" y="29"/>
                </a:lnTo>
                <a:lnTo>
                  <a:pt x="397" y="29"/>
                </a:lnTo>
                <a:lnTo>
                  <a:pt x="396" y="30"/>
                </a:lnTo>
                <a:lnTo>
                  <a:pt x="396" y="31"/>
                </a:lnTo>
                <a:lnTo>
                  <a:pt x="395" y="31"/>
                </a:lnTo>
                <a:lnTo>
                  <a:pt x="395" y="32"/>
                </a:lnTo>
                <a:lnTo>
                  <a:pt x="394" y="32"/>
                </a:lnTo>
                <a:lnTo>
                  <a:pt x="393" y="32"/>
                </a:lnTo>
                <a:lnTo>
                  <a:pt x="392" y="32"/>
                </a:lnTo>
                <a:lnTo>
                  <a:pt x="391" y="32"/>
                </a:lnTo>
                <a:lnTo>
                  <a:pt x="390" y="32"/>
                </a:lnTo>
                <a:lnTo>
                  <a:pt x="384" y="31"/>
                </a:lnTo>
                <a:lnTo>
                  <a:pt x="380" y="30"/>
                </a:lnTo>
                <a:lnTo>
                  <a:pt x="379" y="30"/>
                </a:lnTo>
                <a:lnTo>
                  <a:pt x="378" y="30"/>
                </a:lnTo>
                <a:lnTo>
                  <a:pt x="378" y="31"/>
                </a:lnTo>
                <a:lnTo>
                  <a:pt x="377" y="31"/>
                </a:lnTo>
                <a:lnTo>
                  <a:pt x="377" y="32"/>
                </a:lnTo>
                <a:lnTo>
                  <a:pt x="377" y="33"/>
                </a:lnTo>
                <a:lnTo>
                  <a:pt x="376" y="34"/>
                </a:lnTo>
                <a:lnTo>
                  <a:pt x="376" y="36"/>
                </a:lnTo>
                <a:lnTo>
                  <a:pt x="376" y="37"/>
                </a:lnTo>
                <a:lnTo>
                  <a:pt x="376" y="38"/>
                </a:lnTo>
                <a:lnTo>
                  <a:pt x="376" y="42"/>
                </a:lnTo>
                <a:lnTo>
                  <a:pt x="376" y="43"/>
                </a:lnTo>
                <a:lnTo>
                  <a:pt x="376" y="45"/>
                </a:lnTo>
                <a:lnTo>
                  <a:pt x="376" y="48"/>
                </a:lnTo>
                <a:lnTo>
                  <a:pt x="376" y="50"/>
                </a:lnTo>
                <a:lnTo>
                  <a:pt x="376" y="51"/>
                </a:lnTo>
                <a:lnTo>
                  <a:pt x="377" y="51"/>
                </a:lnTo>
                <a:lnTo>
                  <a:pt x="377" y="52"/>
                </a:lnTo>
                <a:lnTo>
                  <a:pt x="377" y="53"/>
                </a:lnTo>
                <a:lnTo>
                  <a:pt x="378" y="53"/>
                </a:lnTo>
                <a:lnTo>
                  <a:pt x="378" y="54"/>
                </a:lnTo>
                <a:lnTo>
                  <a:pt x="379" y="54"/>
                </a:lnTo>
                <a:lnTo>
                  <a:pt x="380" y="54"/>
                </a:lnTo>
                <a:lnTo>
                  <a:pt x="384" y="56"/>
                </a:lnTo>
                <a:lnTo>
                  <a:pt x="388" y="57"/>
                </a:lnTo>
                <a:lnTo>
                  <a:pt x="394" y="58"/>
                </a:lnTo>
                <a:lnTo>
                  <a:pt x="397" y="59"/>
                </a:lnTo>
                <a:lnTo>
                  <a:pt x="399" y="60"/>
                </a:lnTo>
                <a:lnTo>
                  <a:pt x="401" y="60"/>
                </a:lnTo>
                <a:lnTo>
                  <a:pt x="404" y="60"/>
                </a:lnTo>
                <a:lnTo>
                  <a:pt x="407" y="61"/>
                </a:lnTo>
                <a:lnTo>
                  <a:pt x="408" y="61"/>
                </a:lnTo>
                <a:lnTo>
                  <a:pt x="408" y="61"/>
                </a:lnTo>
                <a:lnTo>
                  <a:pt x="409" y="62"/>
                </a:lnTo>
                <a:lnTo>
                  <a:pt x="409" y="62"/>
                </a:lnTo>
                <a:lnTo>
                  <a:pt x="409" y="62"/>
                </a:lnTo>
                <a:lnTo>
                  <a:pt x="409" y="63"/>
                </a:lnTo>
                <a:lnTo>
                  <a:pt x="408" y="63"/>
                </a:lnTo>
                <a:lnTo>
                  <a:pt x="407" y="64"/>
                </a:lnTo>
                <a:lnTo>
                  <a:pt x="406" y="65"/>
                </a:lnTo>
                <a:lnTo>
                  <a:pt x="405" y="66"/>
                </a:lnTo>
                <a:lnTo>
                  <a:pt x="404" y="67"/>
                </a:lnTo>
                <a:lnTo>
                  <a:pt x="403" y="68"/>
                </a:lnTo>
                <a:lnTo>
                  <a:pt x="402" y="71"/>
                </a:lnTo>
                <a:lnTo>
                  <a:pt x="401" y="73"/>
                </a:lnTo>
                <a:lnTo>
                  <a:pt x="398" y="77"/>
                </a:lnTo>
                <a:lnTo>
                  <a:pt x="397" y="78"/>
                </a:lnTo>
                <a:lnTo>
                  <a:pt x="397" y="80"/>
                </a:lnTo>
                <a:lnTo>
                  <a:pt x="396" y="82"/>
                </a:lnTo>
                <a:lnTo>
                  <a:pt x="396" y="84"/>
                </a:lnTo>
                <a:lnTo>
                  <a:pt x="396" y="86"/>
                </a:lnTo>
                <a:lnTo>
                  <a:pt x="396" y="88"/>
                </a:lnTo>
                <a:lnTo>
                  <a:pt x="397" y="90"/>
                </a:lnTo>
                <a:lnTo>
                  <a:pt x="397" y="92"/>
                </a:lnTo>
                <a:lnTo>
                  <a:pt x="398" y="97"/>
                </a:lnTo>
                <a:lnTo>
                  <a:pt x="400" y="102"/>
                </a:lnTo>
                <a:lnTo>
                  <a:pt x="401" y="106"/>
                </a:lnTo>
                <a:lnTo>
                  <a:pt x="402" y="108"/>
                </a:lnTo>
                <a:lnTo>
                  <a:pt x="402" y="109"/>
                </a:lnTo>
                <a:lnTo>
                  <a:pt x="403" y="110"/>
                </a:lnTo>
                <a:lnTo>
                  <a:pt x="404" y="112"/>
                </a:lnTo>
                <a:lnTo>
                  <a:pt x="407" y="116"/>
                </a:lnTo>
                <a:lnTo>
                  <a:pt x="408" y="117"/>
                </a:lnTo>
                <a:lnTo>
                  <a:pt x="408" y="119"/>
                </a:lnTo>
                <a:lnTo>
                  <a:pt x="409" y="120"/>
                </a:lnTo>
                <a:lnTo>
                  <a:pt x="410" y="122"/>
                </a:lnTo>
                <a:lnTo>
                  <a:pt x="410" y="123"/>
                </a:lnTo>
                <a:lnTo>
                  <a:pt x="410" y="124"/>
                </a:lnTo>
                <a:lnTo>
                  <a:pt x="410" y="125"/>
                </a:lnTo>
                <a:lnTo>
                  <a:pt x="410" y="126"/>
                </a:lnTo>
                <a:lnTo>
                  <a:pt x="409" y="126"/>
                </a:lnTo>
                <a:lnTo>
                  <a:pt x="409" y="127"/>
                </a:lnTo>
                <a:lnTo>
                  <a:pt x="408" y="128"/>
                </a:lnTo>
                <a:lnTo>
                  <a:pt x="406" y="130"/>
                </a:lnTo>
                <a:lnTo>
                  <a:pt x="405" y="131"/>
                </a:lnTo>
                <a:lnTo>
                  <a:pt x="404" y="132"/>
                </a:lnTo>
                <a:lnTo>
                  <a:pt x="404" y="133"/>
                </a:lnTo>
                <a:lnTo>
                  <a:pt x="403" y="134"/>
                </a:lnTo>
                <a:lnTo>
                  <a:pt x="403" y="135"/>
                </a:lnTo>
                <a:lnTo>
                  <a:pt x="403" y="136"/>
                </a:lnTo>
                <a:lnTo>
                  <a:pt x="402" y="137"/>
                </a:lnTo>
                <a:lnTo>
                  <a:pt x="402" y="138"/>
                </a:lnTo>
                <a:lnTo>
                  <a:pt x="402" y="139"/>
                </a:lnTo>
                <a:lnTo>
                  <a:pt x="403" y="140"/>
                </a:lnTo>
                <a:lnTo>
                  <a:pt x="403" y="140"/>
                </a:lnTo>
                <a:lnTo>
                  <a:pt x="404" y="141"/>
                </a:lnTo>
                <a:lnTo>
                  <a:pt x="404" y="142"/>
                </a:lnTo>
                <a:lnTo>
                  <a:pt x="406" y="144"/>
                </a:lnTo>
                <a:lnTo>
                  <a:pt x="407" y="145"/>
                </a:lnTo>
                <a:lnTo>
                  <a:pt x="408" y="146"/>
                </a:lnTo>
                <a:lnTo>
                  <a:pt x="410" y="148"/>
                </a:lnTo>
                <a:lnTo>
                  <a:pt x="415" y="151"/>
                </a:lnTo>
                <a:lnTo>
                  <a:pt x="417" y="153"/>
                </a:lnTo>
                <a:lnTo>
                  <a:pt x="419" y="154"/>
                </a:lnTo>
                <a:lnTo>
                  <a:pt x="422" y="155"/>
                </a:lnTo>
                <a:lnTo>
                  <a:pt x="424" y="155"/>
                </a:lnTo>
                <a:lnTo>
                  <a:pt x="425" y="156"/>
                </a:lnTo>
                <a:lnTo>
                  <a:pt x="427" y="156"/>
                </a:lnTo>
                <a:lnTo>
                  <a:pt x="428" y="155"/>
                </a:lnTo>
                <a:lnTo>
                  <a:pt x="429" y="155"/>
                </a:lnTo>
                <a:lnTo>
                  <a:pt x="430" y="154"/>
                </a:lnTo>
                <a:lnTo>
                  <a:pt x="432" y="153"/>
                </a:lnTo>
                <a:lnTo>
                  <a:pt x="434" y="152"/>
                </a:lnTo>
                <a:lnTo>
                  <a:pt x="436" y="150"/>
                </a:lnTo>
                <a:lnTo>
                  <a:pt x="437" y="148"/>
                </a:lnTo>
                <a:lnTo>
                  <a:pt x="438" y="147"/>
                </a:lnTo>
                <a:lnTo>
                  <a:pt x="439" y="146"/>
                </a:lnTo>
                <a:lnTo>
                  <a:pt x="440" y="144"/>
                </a:lnTo>
                <a:lnTo>
                  <a:pt x="441" y="142"/>
                </a:lnTo>
                <a:lnTo>
                  <a:pt x="442" y="138"/>
                </a:lnTo>
                <a:lnTo>
                  <a:pt x="444" y="135"/>
                </a:lnTo>
                <a:lnTo>
                  <a:pt x="445" y="133"/>
                </a:lnTo>
                <a:lnTo>
                  <a:pt x="447" y="131"/>
                </a:lnTo>
                <a:lnTo>
                  <a:pt x="447" y="129"/>
                </a:lnTo>
                <a:lnTo>
                  <a:pt x="448" y="129"/>
                </a:lnTo>
                <a:lnTo>
                  <a:pt x="448" y="128"/>
                </a:lnTo>
                <a:lnTo>
                  <a:pt x="448" y="127"/>
                </a:lnTo>
                <a:lnTo>
                  <a:pt x="448" y="126"/>
                </a:lnTo>
                <a:lnTo>
                  <a:pt x="448" y="125"/>
                </a:lnTo>
                <a:lnTo>
                  <a:pt x="447" y="124"/>
                </a:lnTo>
                <a:lnTo>
                  <a:pt x="447" y="123"/>
                </a:lnTo>
                <a:lnTo>
                  <a:pt x="447" y="122"/>
                </a:lnTo>
                <a:lnTo>
                  <a:pt x="446" y="120"/>
                </a:lnTo>
                <a:lnTo>
                  <a:pt x="444" y="117"/>
                </a:lnTo>
                <a:lnTo>
                  <a:pt x="444" y="117"/>
                </a:lnTo>
                <a:lnTo>
                  <a:pt x="443" y="115"/>
                </a:lnTo>
                <a:lnTo>
                  <a:pt x="442" y="113"/>
                </a:lnTo>
                <a:lnTo>
                  <a:pt x="442" y="112"/>
                </a:lnTo>
                <a:lnTo>
                  <a:pt x="442" y="111"/>
                </a:lnTo>
                <a:lnTo>
                  <a:pt x="441" y="110"/>
                </a:lnTo>
                <a:lnTo>
                  <a:pt x="440" y="109"/>
                </a:lnTo>
                <a:lnTo>
                  <a:pt x="433" y="102"/>
                </a:lnTo>
                <a:lnTo>
                  <a:pt x="432" y="101"/>
                </a:lnTo>
                <a:lnTo>
                  <a:pt x="432" y="101"/>
                </a:lnTo>
                <a:lnTo>
                  <a:pt x="431" y="100"/>
                </a:lnTo>
                <a:lnTo>
                  <a:pt x="431" y="99"/>
                </a:lnTo>
                <a:lnTo>
                  <a:pt x="430" y="98"/>
                </a:lnTo>
                <a:lnTo>
                  <a:pt x="430" y="97"/>
                </a:lnTo>
                <a:lnTo>
                  <a:pt x="429" y="96"/>
                </a:lnTo>
                <a:lnTo>
                  <a:pt x="429" y="96"/>
                </a:lnTo>
                <a:lnTo>
                  <a:pt x="429" y="96"/>
                </a:lnTo>
                <a:lnTo>
                  <a:pt x="430" y="95"/>
                </a:lnTo>
                <a:lnTo>
                  <a:pt x="430" y="95"/>
                </a:lnTo>
                <a:lnTo>
                  <a:pt x="430" y="94"/>
                </a:lnTo>
                <a:lnTo>
                  <a:pt x="432" y="92"/>
                </a:lnTo>
                <a:lnTo>
                  <a:pt x="434" y="90"/>
                </a:lnTo>
                <a:lnTo>
                  <a:pt x="436" y="89"/>
                </a:lnTo>
                <a:lnTo>
                  <a:pt x="438" y="88"/>
                </a:lnTo>
                <a:lnTo>
                  <a:pt x="441" y="86"/>
                </a:lnTo>
                <a:lnTo>
                  <a:pt x="443" y="85"/>
                </a:lnTo>
                <a:lnTo>
                  <a:pt x="445" y="85"/>
                </a:lnTo>
                <a:lnTo>
                  <a:pt x="446" y="84"/>
                </a:lnTo>
                <a:lnTo>
                  <a:pt x="448" y="84"/>
                </a:lnTo>
                <a:lnTo>
                  <a:pt x="449" y="84"/>
                </a:lnTo>
                <a:lnTo>
                  <a:pt x="451" y="84"/>
                </a:lnTo>
                <a:lnTo>
                  <a:pt x="453" y="85"/>
                </a:lnTo>
                <a:lnTo>
                  <a:pt x="457" y="86"/>
                </a:lnTo>
                <a:lnTo>
                  <a:pt x="459" y="87"/>
                </a:lnTo>
                <a:lnTo>
                  <a:pt x="460" y="87"/>
                </a:lnTo>
                <a:lnTo>
                  <a:pt x="461" y="87"/>
                </a:lnTo>
                <a:lnTo>
                  <a:pt x="462" y="88"/>
                </a:lnTo>
                <a:lnTo>
                  <a:pt x="463" y="89"/>
                </a:lnTo>
                <a:lnTo>
                  <a:pt x="464" y="90"/>
                </a:lnTo>
                <a:lnTo>
                  <a:pt x="466" y="92"/>
                </a:lnTo>
                <a:lnTo>
                  <a:pt x="467" y="94"/>
                </a:lnTo>
                <a:lnTo>
                  <a:pt x="467" y="94"/>
                </a:lnTo>
                <a:lnTo>
                  <a:pt x="468" y="97"/>
                </a:lnTo>
                <a:lnTo>
                  <a:pt x="470" y="99"/>
                </a:lnTo>
                <a:lnTo>
                  <a:pt x="471" y="100"/>
                </a:lnTo>
                <a:lnTo>
                  <a:pt x="473" y="103"/>
                </a:lnTo>
                <a:lnTo>
                  <a:pt x="474" y="104"/>
                </a:lnTo>
                <a:lnTo>
                  <a:pt x="474" y="105"/>
                </a:lnTo>
                <a:lnTo>
                  <a:pt x="475" y="107"/>
                </a:lnTo>
                <a:lnTo>
                  <a:pt x="476" y="107"/>
                </a:lnTo>
                <a:lnTo>
                  <a:pt x="477" y="108"/>
                </a:lnTo>
                <a:lnTo>
                  <a:pt x="478" y="110"/>
                </a:lnTo>
                <a:lnTo>
                  <a:pt x="479" y="111"/>
                </a:lnTo>
                <a:lnTo>
                  <a:pt x="479" y="113"/>
                </a:lnTo>
                <a:lnTo>
                  <a:pt x="480" y="114"/>
                </a:lnTo>
                <a:lnTo>
                  <a:pt x="481" y="118"/>
                </a:lnTo>
                <a:lnTo>
                  <a:pt x="483" y="123"/>
                </a:lnTo>
                <a:lnTo>
                  <a:pt x="484" y="127"/>
                </a:lnTo>
                <a:lnTo>
                  <a:pt x="484" y="128"/>
                </a:lnTo>
                <a:lnTo>
                  <a:pt x="485" y="129"/>
                </a:lnTo>
                <a:lnTo>
                  <a:pt x="486" y="130"/>
                </a:lnTo>
                <a:lnTo>
                  <a:pt x="486" y="131"/>
                </a:lnTo>
                <a:lnTo>
                  <a:pt x="487" y="132"/>
                </a:lnTo>
                <a:lnTo>
                  <a:pt x="490" y="135"/>
                </a:lnTo>
                <a:lnTo>
                  <a:pt x="491" y="135"/>
                </a:lnTo>
                <a:lnTo>
                  <a:pt x="491" y="136"/>
                </a:lnTo>
                <a:lnTo>
                  <a:pt x="492" y="137"/>
                </a:lnTo>
                <a:lnTo>
                  <a:pt x="492" y="138"/>
                </a:lnTo>
                <a:lnTo>
                  <a:pt x="494" y="141"/>
                </a:lnTo>
                <a:lnTo>
                  <a:pt x="495" y="143"/>
                </a:lnTo>
                <a:lnTo>
                  <a:pt x="495" y="144"/>
                </a:lnTo>
                <a:lnTo>
                  <a:pt x="497" y="145"/>
                </a:lnTo>
                <a:lnTo>
                  <a:pt x="498" y="147"/>
                </a:lnTo>
                <a:lnTo>
                  <a:pt x="499" y="148"/>
                </a:lnTo>
                <a:lnTo>
                  <a:pt x="500" y="149"/>
                </a:lnTo>
                <a:lnTo>
                  <a:pt x="500" y="149"/>
                </a:lnTo>
                <a:lnTo>
                  <a:pt x="501" y="150"/>
                </a:lnTo>
                <a:lnTo>
                  <a:pt x="502" y="150"/>
                </a:lnTo>
                <a:lnTo>
                  <a:pt x="502" y="150"/>
                </a:lnTo>
                <a:lnTo>
                  <a:pt x="503" y="151"/>
                </a:lnTo>
                <a:lnTo>
                  <a:pt x="503" y="151"/>
                </a:lnTo>
                <a:lnTo>
                  <a:pt x="504" y="151"/>
                </a:lnTo>
                <a:lnTo>
                  <a:pt x="505" y="150"/>
                </a:lnTo>
                <a:lnTo>
                  <a:pt x="505" y="150"/>
                </a:lnTo>
                <a:lnTo>
                  <a:pt x="506" y="150"/>
                </a:lnTo>
                <a:lnTo>
                  <a:pt x="506" y="149"/>
                </a:lnTo>
                <a:lnTo>
                  <a:pt x="507" y="147"/>
                </a:lnTo>
                <a:lnTo>
                  <a:pt x="508" y="146"/>
                </a:lnTo>
                <a:lnTo>
                  <a:pt x="508" y="146"/>
                </a:lnTo>
                <a:lnTo>
                  <a:pt x="509" y="146"/>
                </a:lnTo>
                <a:lnTo>
                  <a:pt x="509" y="146"/>
                </a:lnTo>
                <a:lnTo>
                  <a:pt x="510" y="146"/>
                </a:lnTo>
                <a:lnTo>
                  <a:pt x="510" y="146"/>
                </a:lnTo>
                <a:lnTo>
                  <a:pt x="510" y="147"/>
                </a:lnTo>
                <a:lnTo>
                  <a:pt x="510" y="148"/>
                </a:lnTo>
                <a:lnTo>
                  <a:pt x="511" y="149"/>
                </a:lnTo>
                <a:lnTo>
                  <a:pt x="511" y="151"/>
                </a:lnTo>
                <a:lnTo>
                  <a:pt x="511" y="153"/>
                </a:lnTo>
                <a:lnTo>
                  <a:pt x="510" y="155"/>
                </a:lnTo>
                <a:lnTo>
                  <a:pt x="510" y="158"/>
                </a:lnTo>
                <a:lnTo>
                  <a:pt x="510" y="159"/>
                </a:lnTo>
                <a:lnTo>
                  <a:pt x="509" y="164"/>
                </a:lnTo>
                <a:lnTo>
                  <a:pt x="508" y="168"/>
                </a:lnTo>
                <a:lnTo>
                  <a:pt x="508" y="171"/>
                </a:lnTo>
                <a:lnTo>
                  <a:pt x="508" y="172"/>
                </a:lnTo>
                <a:lnTo>
                  <a:pt x="508" y="172"/>
                </a:lnTo>
                <a:lnTo>
                  <a:pt x="508" y="173"/>
                </a:lnTo>
                <a:lnTo>
                  <a:pt x="508" y="173"/>
                </a:lnTo>
                <a:lnTo>
                  <a:pt x="509" y="174"/>
                </a:lnTo>
                <a:lnTo>
                  <a:pt x="509" y="175"/>
                </a:lnTo>
                <a:lnTo>
                  <a:pt x="510" y="175"/>
                </a:lnTo>
                <a:lnTo>
                  <a:pt x="511" y="176"/>
                </a:lnTo>
                <a:lnTo>
                  <a:pt x="512" y="177"/>
                </a:lnTo>
                <a:lnTo>
                  <a:pt x="515" y="178"/>
                </a:lnTo>
                <a:lnTo>
                  <a:pt x="517" y="180"/>
                </a:lnTo>
                <a:lnTo>
                  <a:pt x="520" y="181"/>
                </a:lnTo>
                <a:lnTo>
                  <a:pt x="522" y="182"/>
                </a:lnTo>
                <a:lnTo>
                  <a:pt x="526" y="183"/>
                </a:lnTo>
                <a:lnTo>
                  <a:pt x="530" y="184"/>
                </a:lnTo>
                <a:lnTo>
                  <a:pt x="532" y="185"/>
                </a:lnTo>
                <a:lnTo>
                  <a:pt x="534" y="186"/>
                </a:lnTo>
                <a:lnTo>
                  <a:pt x="537" y="187"/>
                </a:lnTo>
                <a:lnTo>
                  <a:pt x="538" y="188"/>
                </a:lnTo>
                <a:lnTo>
                  <a:pt x="540" y="190"/>
                </a:lnTo>
                <a:lnTo>
                  <a:pt x="544" y="193"/>
                </a:lnTo>
                <a:lnTo>
                  <a:pt x="546" y="194"/>
                </a:lnTo>
                <a:lnTo>
                  <a:pt x="546" y="195"/>
                </a:lnTo>
                <a:lnTo>
                  <a:pt x="547" y="196"/>
                </a:lnTo>
                <a:lnTo>
                  <a:pt x="548" y="197"/>
                </a:lnTo>
                <a:lnTo>
                  <a:pt x="548" y="198"/>
                </a:lnTo>
                <a:lnTo>
                  <a:pt x="549" y="200"/>
                </a:lnTo>
                <a:lnTo>
                  <a:pt x="551" y="207"/>
                </a:lnTo>
                <a:lnTo>
                  <a:pt x="552" y="211"/>
                </a:lnTo>
                <a:lnTo>
                  <a:pt x="553" y="213"/>
                </a:lnTo>
                <a:lnTo>
                  <a:pt x="555" y="218"/>
                </a:lnTo>
                <a:lnTo>
                  <a:pt x="557" y="224"/>
                </a:lnTo>
                <a:lnTo>
                  <a:pt x="558" y="226"/>
                </a:lnTo>
                <a:lnTo>
                  <a:pt x="558" y="226"/>
                </a:lnTo>
                <a:lnTo>
                  <a:pt x="553" y="236"/>
                </a:lnTo>
                <a:lnTo>
                  <a:pt x="552" y="239"/>
                </a:lnTo>
                <a:lnTo>
                  <a:pt x="551" y="241"/>
                </a:lnTo>
                <a:lnTo>
                  <a:pt x="550" y="242"/>
                </a:lnTo>
                <a:lnTo>
                  <a:pt x="550" y="243"/>
                </a:lnTo>
                <a:lnTo>
                  <a:pt x="550" y="245"/>
                </a:lnTo>
                <a:lnTo>
                  <a:pt x="549" y="247"/>
                </a:lnTo>
                <a:lnTo>
                  <a:pt x="550" y="249"/>
                </a:lnTo>
                <a:lnTo>
                  <a:pt x="550" y="250"/>
                </a:lnTo>
                <a:lnTo>
                  <a:pt x="551" y="254"/>
                </a:lnTo>
                <a:lnTo>
                  <a:pt x="551" y="256"/>
                </a:lnTo>
                <a:lnTo>
                  <a:pt x="551" y="258"/>
                </a:lnTo>
                <a:lnTo>
                  <a:pt x="552" y="263"/>
                </a:lnTo>
                <a:lnTo>
                  <a:pt x="552" y="265"/>
                </a:lnTo>
                <a:lnTo>
                  <a:pt x="552" y="266"/>
                </a:lnTo>
                <a:lnTo>
                  <a:pt x="553" y="268"/>
                </a:lnTo>
                <a:lnTo>
                  <a:pt x="553" y="270"/>
                </a:lnTo>
                <a:lnTo>
                  <a:pt x="556" y="276"/>
                </a:lnTo>
                <a:lnTo>
                  <a:pt x="558" y="280"/>
                </a:lnTo>
                <a:lnTo>
                  <a:pt x="558" y="281"/>
                </a:lnTo>
                <a:lnTo>
                  <a:pt x="558" y="282"/>
                </a:lnTo>
                <a:lnTo>
                  <a:pt x="558" y="283"/>
                </a:lnTo>
                <a:lnTo>
                  <a:pt x="558" y="284"/>
                </a:lnTo>
                <a:lnTo>
                  <a:pt x="558" y="287"/>
                </a:lnTo>
                <a:lnTo>
                  <a:pt x="558" y="288"/>
                </a:lnTo>
                <a:lnTo>
                  <a:pt x="559" y="289"/>
                </a:lnTo>
                <a:lnTo>
                  <a:pt x="559" y="289"/>
                </a:lnTo>
                <a:lnTo>
                  <a:pt x="559" y="290"/>
                </a:lnTo>
                <a:lnTo>
                  <a:pt x="559" y="290"/>
                </a:lnTo>
                <a:lnTo>
                  <a:pt x="560" y="290"/>
                </a:lnTo>
                <a:lnTo>
                  <a:pt x="561" y="291"/>
                </a:lnTo>
                <a:lnTo>
                  <a:pt x="562" y="291"/>
                </a:lnTo>
                <a:lnTo>
                  <a:pt x="564" y="291"/>
                </a:lnTo>
                <a:lnTo>
                  <a:pt x="568" y="291"/>
                </a:lnTo>
                <a:lnTo>
                  <a:pt x="569" y="291"/>
                </a:lnTo>
                <a:lnTo>
                  <a:pt x="572" y="290"/>
                </a:lnTo>
                <a:lnTo>
                  <a:pt x="572" y="290"/>
                </a:lnTo>
                <a:lnTo>
                  <a:pt x="573" y="290"/>
                </a:lnTo>
                <a:lnTo>
                  <a:pt x="574" y="291"/>
                </a:lnTo>
                <a:lnTo>
                  <a:pt x="575" y="291"/>
                </a:lnTo>
                <a:lnTo>
                  <a:pt x="575" y="292"/>
                </a:lnTo>
                <a:lnTo>
                  <a:pt x="576" y="292"/>
                </a:lnTo>
                <a:lnTo>
                  <a:pt x="576" y="293"/>
                </a:lnTo>
                <a:lnTo>
                  <a:pt x="576" y="294"/>
                </a:lnTo>
                <a:lnTo>
                  <a:pt x="576" y="296"/>
                </a:lnTo>
                <a:lnTo>
                  <a:pt x="576" y="297"/>
                </a:lnTo>
                <a:lnTo>
                  <a:pt x="576" y="298"/>
                </a:lnTo>
                <a:lnTo>
                  <a:pt x="576" y="300"/>
                </a:lnTo>
                <a:lnTo>
                  <a:pt x="576" y="302"/>
                </a:lnTo>
                <a:lnTo>
                  <a:pt x="575" y="304"/>
                </a:lnTo>
                <a:lnTo>
                  <a:pt x="574" y="306"/>
                </a:lnTo>
                <a:lnTo>
                  <a:pt x="574" y="308"/>
                </a:lnTo>
                <a:lnTo>
                  <a:pt x="573" y="309"/>
                </a:lnTo>
                <a:lnTo>
                  <a:pt x="572" y="311"/>
                </a:lnTo>
                <a:lnTo>
                  <a:pt x="571" y="312"/>
                </a:lnTo>
                <a:lnTo>
                  <a:pt x="571" y="313"/>
                </a:lnTo>
                <a:lnTo>
                  <a:pt x="570" y="313"/>
                </a:lnTo>
                <a:lnTo>
                  <a:pt x="568" y="315"/>
                </a:lnTo>
                <a:lnTo>
                  <a:pt x="565" y="318"/>
                </a:lnTo>
                <a:lnTo>
                  <a:pt x="562" y="319"/>
                </a:lnTo>
                <a:lnTo>
                  <a:pt x="561" y="320"/>
                </a:lnTo>
                <a:lnTo>
                  <a:pt x="559" y="321"/>
                </a:lnTo>
                <a:lnTo>
                  <a:pt x="558" y="322"/>
                </a:lnTo>
                <a:lnTo>
                  <a:pt x="557" y="324"/>
                </a:lnTo>
                <a:lnTo>
                  <a:pt x="556" y="326"/>
                </a:lnTo>
                <a:lnTo>
                  <a:pt x="555" y="327"/>
                </a:lnTo>
                <a:lnTo>
                  <a:pt x="553" y="333"/>
                </a:lnTo>
                <a:lnTo>
                  <a:pt x="551" y="335"/>
                </a:lnTo>
                <a:lnTo>
                  <a:pt x="551" y="336"/>
                </a:lnTo>
                <a:lnTo>
                  <a:pt x="550" y="337"/>
                </a:lnTo>
                <a:lnTo>
                  <a:pt x="549" y="338"/>
                </a:lnTo>
                <a:lnTo>
                  <a:pt x="548" y="339"/>
                </a:lnTo>
                <a:lnTo>
                  <a:pt x="546" y="341"/>
                </a:lnTo>
                <a:lnTo>
                  <a:pt x="545" y="341"/>
                </a:lnTo>
                <a:lnTo>
                  <a:pt x="544" y="342"/>
                </a:lnTo>
                <a:lnTo>
                  <a:pt x="544" y="343"/>
                </a:lnTo>
                <a:lnTo>
                  <a:pt x="543" y="344"/>
                </a:lnTo>
                <a:lnTo>
                  <a:pt x="543" y="345"/>
                </a:lnTo>
                <a:lnTo>
                  <a:pt x="543" y="347"/>
                </a:lnTo>
                <a:lnTo>
                  <a:pt x="543" y="348"/>
                </a:lnTo>
                <a:lnTo>
                  <a:pt x="543" y="350"/>
                </a:lnTo>
                <a:lnTo>
                  <a:pt x="543" y="352"/>
                </a:lnTo>
                <a:lnTo>
                  <a:pt x="544" y="354"/>
                </a:lnTo>
                <a:lnTo>
                  <a:pt x="544" y="354"/>
                </a:lnTo>
                <a:lnTo>
                  <a:pt x="544" y="355"/>
                </a:lnTo>
                <a:lnTo>
                  <a:pt x="545" y="355"/>
                </a:lnTo>
                <a:lnTo>
                  <a:pt x="546" y="356"/>
                </a:lnTo>
                <a:lnTo>
                  <a:pt x="547" y="356"/>
                </a:lnTo>
                <a:lnTo>
                  <a:pt x="548" y="356"/>
                </a:lnTo>
                <a:lnTo>
                  <a:pt x="549" y="356"/>
                </a:lnTo>
                <a:lnTo>
                  <a:pt x="550" y="357"/>
                </a:lnTo>
                <a:lnTo>
                  <a:pt x="552" y="356"/>
                </a:lnTo>
                <a:lnTo>
                  <a:pt x="554" y="356"/>
                </a:lnTo>
                <a:lnTo>
                  <a:pt x="555" y="356"/>
                </a:lnTo>
                <a:lnTo>
                  <a:pt x="557" y="355"/>
                </a:lnTo>
                <a:lnTo>
                  <a:pt x="561" y="354"/>
                </a:lnTo>
                <a:lnTo>
                  <a:pt x="571" y="351"/>
                </a:lnTo>
                <a:lnTo>
                  <a:pt x="573" y="350"/>
                </a:lnTo>
                <a:lnTo>
                  <a:pt x="576" y="349"/>
                </a:lnTo>
                <a:lnTo>
                  <a:pt x="577" y="349"/>
                </a:lnTo>
                <a:lnTo>
                  <a:pt x="578" y="349"/>
                </a:lnTo>
                <a:lnTo>
                  <a:pt x="579" y="349"/>
                </a:lnTo>
                <a:lnTo>
                  <a:pt x="581" y="349"/>
                </a:lnTo>
                <a:lnTo>
                  <a:pt x="582" y="349"/>
                </a:lnTo>
                <a:lnTo>
                  <a:pt x="582" y="349"/>
                </a:lnTo>
                <a:lnTo>
                  <a:pt x="583" y="350"/>
                </a:lnTo>
                <a:lnTo>
                  <a:pt x="584" y="350"/>
                </a:lnTo>
                <a:lnTo>
                  <a:pt x="585" y="351"/>
                </a:lnTo>
                <a:lnTo>
                  <a:pt x="586" y="352"/>
                </a:lnTo>
                <a:lnTo>
                  <a:pt x="587" y="355"/>
                </a:lnTo>
                <a:lnTo>
                  <a:pt x="589" y="357"/>
                </a:lnTo>
                <a:lnTo>
                  <a:pt x="590" y="358"/>
                </a:lnTo>
                <a:lnTo>
                  <a:pt x="590" y="360"/>
                </a:lnTo>
                <a:lnTo>
                  <a:pt x="591" y="362"/>
                </a:lnTo>
                <a:lnTo>
                  <a:pt x="591" y="363"/>
                </a:lnTo>
                <a:lnTo>
                  <a:pt x="591" y="365"/>
                </a:lnTo>
                <a:lnTo>
                  <a:pt x="591" y="366"/>
                </a:lnTo>
                <a:lnTo>
                  <a:pt x="591" y="369"/>
                </a:lnTo>
                <a:lnTo>
                  <a:pt x="591" y="374"/>
                </a:lnTo>
                <a:lnTo>
                  <a:pt x="591" y="376"/>
                </a:lnTo>
                <a:lnTo>
                  <a:pt x="591" y="377"/>
                </a:lnTo>
                <a:lnTo>
                  <a:pt x="591" y="378"/>
                </a:lnTo>
                <a:lnTo>
                  <a:pt x="591" y="378"/>
                </a:lnTo>
                <a:lnTo>
                  <a:pt x="592" y="379"/>
                </a:lnTo>
                <a:lnTo>
                  <a:pt x="592" y="380"/>
                </a:lnTo>
                <a:lnTo>
                  <a:pt x="593" y="380"/>
                </a:lnTo>
                <a:lnTo>
                  <a:pt x="593" y="380"/>
                </a:lnTo>
                <a:lnTo>
                  <a:pt x="597" y="381"/>
                </a:lnTo>
                <a:lnTo>
                  <a:pt x="599" y="382"/>
                </a:lnTo>
                <a:lnTo>
                  <a:pt x="600" y="382"/>
                </a:lnTo>
                <a:lnTo>
                  <a:pt x="601" y="383"/>
                </a:lnTo>
                <a:lnTo>
                  <a:pt x="603" y="384"/>
                </a:lnTo>
                <a:lnTo>
                  <a:pt x="606" y="385"/>
                </a:lnTo>
                <a:lnTo>
                  <a:pt x="607" y="385"/>
                </a:lnTo>
                <a:lnTo>
                  <a:pt x="608" y="386"/>
                </a:lnTo>
                <a:lnTo>
                  <a:pt x="609" y="387"/>
                </a:lnTo>
                <a:lnTo>
                  <a:pt x="611" y="389"/>
                </a:lnTo>
                <a:lnTo>
                  <a:pt x="613" y="391"/>
                </a:lnTo>
                <a:lnTo>
                  <a:pt x="614" y="391"/>
                </a:lnTo>
                <a:lnTo>
                  <a:pt x="614" y="392"/>
                </a:lnTo>
                <a:lnTo>
                  <a:pt x="616" y="393"/>
                </a:lnTo>
                <a:lnTo>
                  <a:pt x="617" y="393"/>
                </a:lnTo>
                <a:lnTo>
                  <a:pt x="618" y="393"/>
                </a:lnTo>
                <a:lnTo>
                  <a:pt x="626" y="394"/>
                </a:lnTo>
                <a:lnTo>
                  <a:pt x="630" y="395"/>
                </a:lnTo>
                <a:lnTo>
                  <a:pt x="637" y="396"/>
                </a:lnTo>
                <a:lnTo>
                  <a:pt x="638" y="396"/>
                </a:lnTo>
                <a:lnTo>
                  <a:pt x="640" y="397"/>
                </a:lnTo>
                <a:lnTo>
                  <a:pt x="641" y="397"/>
                </a:lnTo>
                <a:lnTo>
                  <a:pt x="642" y="398"/>
                </a:lnTo>
                <a:lnTo>
                  <a:pt x="644" y="399"/>
                </a:lnTo>
                <a:lnTo>
                  <a:pt x="645" y="400"/>
                </a:lnTo>
                <a:lnTo>
                  <a:pt x="646" y="402"/>
                </a:lnTo>
                <a:lnTo>
                  <a:pt x="647" y="402"/>
                </a:lnTo>
                <a:lnTo>
                  <a:pt x="647" y="403"/>
                </a:lnTo>
                <a:lnTo>
                  <a:pt x="648" y="404"/>
                </a:lnTo>
                <a:lnTo>
                  <a:pt x="648" y="406"/>
                </a:lnTo>
                <a:lnTo>
                  <a:pt x="648" y="408"/>
                </a:lnTo>
                <a:lnTo>
                  <a:pt x="649" y="412"/>
                </a:lnTo>
                <a:lnTo>
                  <a:pt x="649" y="413"/>
                </a:lnTo>
                <a:lnTo>
                  <a:pt x="649" y="414"/>
                </a:lnTo>
                <a:lnTo>
                  <a:pt x="650" y="415"/>
                </a:lnTo>
                <a:lnTo>
                  <a:pt x="650" y="416"/>
                </a:lnTo>
                <a:lnTo>
                  <a:pt x="651" y="416"/>
                </a:lnTo>
                <a:lnTo>
                  <a:pt x="651" y="417"/>
                </a:lnTo>
                <a:lnTo>
                  <a:pt x="652" y="417"/>
                </a:lnTo>
                <a:lnTo>
                  <a:pt x="653" y="418"/>
                </a:lnTo>
                <a:lnTo>
                  <a:pt x="655" y="418"/>
                </a:lnTo>
                <a:lnTo>
                  <a:pt x="657" y="418"/>
                </a:lnTo>
                <a:lnTo>
                  <a:pt x="660" y="419"/>
                </a:lnTo>
                <a:lnTo>
                  <a:pt x="661" y="419"/>
                </a:lnTo>
                <a:lnTo>
                  <a:pt x="663" y="419"/>
                </a:lnTo>
                <a:lnTo>
                  <a:pt x="664" y="420"/>
                </a:lnTo>
                <a:lnTo>
                  <a:pt x="665" y="420"/>
                </a:lnTo>
                <a:lnTo>
                  <a:pt x="666" y="421"/>
                </a:lnTo>
                <a:lnTo>
                  <a:pt x="674" y="427"/>
                </a:lnTo>
                <a:lnTo>
                  <a:pt x="676" y="428"/>
                </a:lnTo>
                <a:lnTo>
                  <a:pt x="678" y="429"/>
                </a:lnTo>
                <a:lnTo>
                  <a:pt x="679" y="430"/>
                </a:lnTo>
                <a:lnTo>
                  <a:pt x="681" y="431"/>
                </a:lnTo>
                <a:lnTo>
                  <a:pt x="682" y="431"/>
                </a:lnTo>
                <a:lnTo>
                  <a:pt x="683" y="431"/>
                </a:lnTo>
                <a:lnTo>
                  <a:pt x="684" y="431"/>
                </a:lnTo>
                <a:lnTo>
                  <a:pt x="685" y="431"/>
                </a:lnTo>
                <a:lnTo>
                  <a:pt x="687" y="431"/>
                </a:lnTo>
                <a:lnTo>
                  <a:pt x="689" y="431"/>
                </a:lnTo>
                <a:lnTo>
                  <a:pt x="694" y="430"/>
                </a:lnTo>
                <a:lnTo>
                  <a:pt x="697" y="429"/>
                </a:lnTo>
                <a:lnTo>
                  <a:pt x="699" y="429"/>
                </a:lnTo>
                <a:lnTo>
                  <a:pt x="703" y="429"/>
                </a:lnTo>
                <a:lnTo>
                  <a:pt x="708" y="428"/>
                </a:lnTo>
                <a:lnTo>
                  <a:pt x="709" y="428"/>
                </a:lnTo>
                <a:lnTo>
                  <a:pt x="710" y="428"/>
                </a:lnTo>
                <a:lnTo>
                  <a:pt x="711" y="428"/>
                </a:lnTo>
                <a:lnTo>
                  <a:pt x="712" y="428"/>
                </a:lnTo>
                <a:lnTo>
                  <a:pt x="713" y="429"/>
                </a:lnTo>
                <a:lnTo>
                  <a:pt x="716" y="430"/>
                </a:lnTo>
                <a:lnTo>
                  <a:pt x="720" y="431"/>
                </a:lnTo>
                <a:lnTo>
                  <a:pt x="721" y="432"/>
                </a:lnTo>
                <a:lnTo>
                  <a:pt x="723" y="432"/>
                </a:lnTo>
                <a:lnTo>
                  <a:pt x="724" y="433"/>
                </a:lnTo>
                <a:lnTo>
                  <a:pt x="726" y="435"/>
                </a:lnTo>
                <a:lnTo>
                  <a:pt x="727" y="436"/>
                </a:lnTo>
                <a:lnTo>
                  <a:pt x="728" y="436"/>
                </a:lnTo>
                <a:lnTo>
                  <a:pt x="729" y="437"/>
                </a:lnTo>
                <a:lnTo>
                  <a:pt x="729" y="438"/>
                </a:lnTo>
                <a:lnTo>
                  <a:pt x="729" y="439"/>
                </a:lnTo>
                <a:lnTo>
                  <a:pt x="730" y="439"/>
                </a:lnTo>
                <a:lnTo>
                  <a:pt x="730" y="440"/>
                </a:lnTo>
                <a:lnTo>
                  <a:pt x="730" y="441"/>
                </a:lnTo>
                <a:lnTo>
                  <a:pt x="731" y="443"/>
                </a:lnTo>
                <a:lnTo>
                  <a:pt x="731" y="446"/>
                </a:lnTo>
                <a:lnTo>
                  <a:pt x="731" y="448"/>
                </a:lnTo>
                <a:lnTo>
                  <a:pt x="731" y="448"/>
                </a:lnTo>
                <a:lnTo>
                  <a:pt x="732" y="449"/>
                </a:lnTo>
                <a:lnTo>
                  <a:pt x="732" y="450"/>
                </a:lnTo>
                <a:lnTo>
                  <a:pt x="733" y="451"/>
                </a:lnTo>
                <a:lnTo>
                  <a:pt x="733" y="451"/>
                </a:lnTo>
                <a:lnTo>
                  <a:pt x="734" y="452"/>
                </a:lnTo>
                <a:lnTo>
                  <a:pt x="735" y="452"/>
                </a:lnTo>
                <a:lnTo>
                  <a:pt x="736" y="453"/>
                </a:lnTo>
                <a:lnTo>
                  <a:pt x="739" y="454"/>
                </a:lnTo>
                <a:lnTo>
                  <a:pt x="741" y="455"/>
                </a:lnTo>
                <a:lnTo>
                  <a:pt x="751" y="459"/>
                </a:lnTo>
                <a:lnTo>
                  <a:pt x="752" y="460"/>
                </a:lnTo>
                <a:lnTo>
                  <a:pt x="754" y="461"/>
                </a:lnTo>
                <a:lnTo>
                  <a:pt x="756" y="463"/>
                </a:lnTo>
                <a:lnTo>
                  <a:pt x="757" y="464"/>
                </a:lnTo>
                <a:lnTo>
                  <a:pt x="759" y="466"/>
                </a:lnTo>
                <a:lnTo>
                  <a:pt x="760" y="468"/>
                </a:lnTo>
                <a:lnTo>
                  <a:pt x="762" y="470"/>
                </a:lnTo>
                <a:lnTo>
                  <a:pt x="767" y="477"/>
                </a:lnTo>
                <a:lnTo>
                  <a:pt x="770" y="481"/>
                </a:lnTo>
                <a:lnTo>
                  <a:pt x="771" y="483"/>
                </a:lnTo>
                <a:lnTo>
                  <a:pt x="772" y="484"/>
                </a:lnTo>
                <a:lnTo>
                  <a:pt x="773" y="486"/>
                </a:lnTo>
                <a:lnTo>
                  <a:pt x="774" y="491"/>
                </a:lnTo>
                <a:lnTo>
                  <a:pt x="775" y="493"/>
                </a:lnTo>
                <a:lnTo>
                  <a:pt x="776" y="495"/>
                </a:lnTo>
                <a:lnTo>
                  <a:pt x="776" y="495"/>
                </a:lnTo>
                <a:lnTo>
                  <a:pt x="777" y="495"/>
                </a:lnTo>
                <a:lnTo>
                  <a:pt x="776" y="495"/>
                </a:lnTo>
                <a:lnTo>
                  <a:pt x="776" y="495"/>
                </a:lnTo>
                <a:lnTo>
                  <a:pt x="775" y="495"/>
                </a:lnTo>
                <a:lnTo>
                  <a:pt x="775" y="496"/>
                </a:lnTo>
                <a:lnTo>
                  <a:pt x="773" y="496"/>
                </a:lnTo>
                <a:lnTo>
                  <a:pt x="771" y="498"/>
                </a:lnTo>
                <a:lnTo>
                  <a:pt x="766" y="501"/>
                </a:lnTo>
                <a:lnTo>
                  <a:pt x="760" y="506"/>
                </a:lnTo>
                <a:lnTo>
                  <a:pt x="758" y="508"/>
                </a:lnTo>
                <a:lnTo>
                  <a:pt x="754" y="511"/>
                </a:lnTo>
                <a:lnTo>
                  <a:pt x="752" y="512"/>
                </a:lnTo>
                <a:lnTo>
                  <a:pt x="751" y="513"/>
                </a:lnTo>
                <a:lnTo>
                  <a:pt x="750" y="513"/>
                </a:lnTo>
                <a:lnTo>
                  <a:pt x="749" y="514"/>
                </a:lnTo>
                <a:lnTo>
                  <a:pt x="748" y="514"/>
                </a:lnTo>
                <a:lnTo>
                  <a:pt x="747" y="514"/>
                </a:lnTo>
                <a:lnTo>
                  <a:pt x="744" y="515"/>
                </a:lnTo>
                <a:lnTo>
                  <a:pt x="740" y="515"/>
                </a:lnTo>
                <a:lnTo>
                  <a:pt x="739" y="516"/>
                </a:lnTo>
                <a:lnTo>
                  <a:pt x="738" y="516"/>
                </a:lnTo>
                <a:lnTo>
                  <a:pt x="737" y="517"/>
                </a:lnTo>
                <a:lnTo>
                  <a:pt x="734" y="519"/>
                </a:lnTo>
                <a:lnTo>
                  <a:pt x="734" y="519"/>
                </a:lnTo>
                <a:lnTo>
                  <a:pt x="733" y="520"/>
                </a:lnTo>
                <a:lnTo>
                  <a:pt x="732" y="520"/>
                </a:lnTo>
                <a:lnTo>
                  <a:pt x="731" y="520"/>
                </a:lnTo>
                <a:lnTo>
                  <a:pt x="728" y="521"/>
                </a:lnTo>
                <a:lnTo>
                  <a:pt x="727" y="521"/>
                </a:lnTo>
                <a:lnTo>
                  <a:pt x="726" y="521"/>
                </a:lnTo>
                <a:lnTo>
                  <a:pt x="725" y="521"/>
                </a:lnTo>
                <a:lnTo>
                  <a:pt x="724" y="521"/>
                </a:lnTo>
                <a:lnTo>
                  <a:pt x="723" y="520"/>
                </a:lnTo>
                <a:lnTo>
                  <a:pt x="723" y="520"/>
                </a:lnTo>
                <a:lnTo>
                  <a:pt x="721" y="518"/>
                </a:lnTo>
                <a:lnTo>
                  <a:pt x="721" y="518"/>
                </a:lnTo>
                <a:lnTo>
                  <a:pt x="720" y="518"/>
                </a:lnTo>
                <a:lnTo>
                  <a:pt x="717" y="517"/>
                </a:lnTo>
                <a:lnTo>
                  <a:pt x="716" y="517"/>
                </a:lnTo>
                <a:lnTo>
                  <a:pt x="715" y="516"/>
                </a:lnTo>
                <a:lnTo>
                  <a:pt x="713" y="515"/>
                </a:lnTo>
                <a:lnTo>
                  <a:pt x="709" y="512"/>
                </a:lnTo>
                <a:lnTo>
                  <a:pt x="707" y="510"/>
                </a:lnTo>
                <a:lnTo>
                  <a:pt x="705" y="509"/>
                </a:lnTo>
                <a:lnTo>
                  <a:pt x="703" y="508"/>
                </a:lnTo>
                <a:lnTo>
                  <a:pt x="701" y="507"/>
                </a:lnTo>
                <a:lnTo>
                  <a:pt x="699" y="507"/>
                </a:lnTo>
                <a:lnTo>
                  <a:pt x="697" y="506"/>
                </a:lnTo>
                <a:lnTo>
                  <a:pt x="695" y="506"/>
                </a:lnTo>
                <a:lnTo>
                  <a:pt x="694" y="506"/>
                </a:lnTo>
                <a:lnTo>
                  <a:pt x="693" y="507"/>
                </a:lnTo>
                <a:lnTo>
                  <a:pt x="693" y="507"/>
                </a:lnTo>
                <a:lnTo>
                  <a:pt x="692" y="507"/>
                </a:lnTo>
                <a:lnTo>
                  <a:pt x="690" y="508"/>
                </a:lnTo>
                <a:lnTo>
                  <a:pt x="687" y="509"/>
                </a:lnTo>
                <a:lnTo>
                  <a:pt x="687" y="510"/>
                </a:lnTo>
                <a:lnTo>
                  <a:pt x="685" y="511"/>
                </a:lnTo>
                <a:lnTo>
                  <a:pt x="682" y="514"/>
                </a:lnTo>
                <a:lnTo>
                  <a:pt x="680" y="515"/>
                </a:lnTo>
                <a:lnTo>
                  <a:pt x="674" y="520"/>
                </a:lnTo>
                <a:lnTo>
                  <a:pt x="671" y="521"/>
                </a:lnTo>
                <a:lnTo>
                  <a:pt x="670" y="522"/>
                </a:lnTo>
                <a:lnTo>
                  <a:pt x="669" y="523"/>
                </a:lnTo>
                <a:lnTo>
                  <a:pt x="668" y="523"/>
                </a:lnTo>
                <a:lnTo>
                  <a:pt x="667" y="523"/>
                </a:lnTo>
                <a:lnTo>
                  <a:pt x="665" y="523"/>
                </a:lnTo>
                <a:lnTo>
                  <a:pt x="663" y="524"/>
                </a:lnTo>
                <a:lnTo>
                  <a:pt x="659" y="524"/>
                </a:lnTo>
                <a:lnTo>
                  <a:pt x="657" y="524"/>
                </a:lnTo>
                <a:lnTo>
                  <a:pt x="656" y="523"/>
                </a:lnTo>
                <a:lnTo>
                  <a:pt x="655" y="523"/>
                </a:lnTo>
                <a:lnTo>
                  <a:pt x="654" y="523"/>
                </a:lnTo>
                <a:lnTo>
                  <a:pt x="653" y="522"/>
                </a:lnTo>
                <a:lnTo>
                  <a:pt x="651" y="521"/>
                </a:lnTo>
                <a:lnTo>
                  <a:pt x="649" y="520"/>
                </a:lnTo>
                <a:lnTo>
                  <a:pt x="648" y="519"/>
                </a:lnTo>
                <a:lnTo>
                  <a:pt x="645" y="517"/>
                </a:lnTo>
                <a:lnTo>
                  <a:pt x="643" y="516"/>
                </a:lnTo>
                <a:lnTo>
                  <a:pt x="640" y="513"/>
                </a:lnTo>
                <a:lnTo>
                  <a:pt x="636" y="509"/>
                </a:lnTo>
                <a:lnTo>
                  <a:pt x="635" y="509"/>
                </a:lnTo>
                <a:lnTo>
                  <a:pt x="634" y="508"/>
                </a:lnTo>
                <a:lnTo>
                  <a:pt x="633" y="507"/>
                </a:lnTo>
                <a:lnTo>
                  <a:pt x="630" y="506"/>
                </a:lnTo>
                <a:lnTo>
                  <a:pt x="628" y="505"/>
                </a:lnTo>
                <a:lnTo>
                  <a:pt x="622" y="501"/>
                </a:lnTo>
                <a:lnTo>
                  <a:pt x="617" y="498"/>
                </a:lnTo>
                <a:lnTo>
                  <a:pt x="616" y="498"/>
                </a:lnTo>
                <a:lnTo>
                  <a:pt x="614" y="497"/>
                </a:lnTo>
                <a:lnTo>
                  <a:pt x="613" y="497"/>
                </a:lnTo>
                <a:lnTo>
                  <a:pt x="609" y="495"/>
                </a:lnTo>
                <a:lnTo>
                  <a:pt x="603" y="493"/>
                </a:lnTo>
                <a:lnTo>
                  <a:pt x="601" y="492"/>
                </a:lnTo>
                <a:lnTo>
                  <a:pt x="599" y="492"/>
                </a:lnTo>
                <a:lnTo>
                  <a:pt x="597" y="491"/>
                </a:lnTo>
                <a:lnTo>
                  <a:pt x="595" y="490"/>
                </a:lnTo>
                <a:lnTo>
                  <a:pt x="593" y="490"/>
                </a:lnTo>
                <a:lnTo>
                  <a:pt x="590" y="490"/>
                </a:lnTo>
                <a:lnTo>
                  <a:pt x="588" y="489"/>
                </a:lnTo>
                <a:lnTo>
                  <a:pt x="587" y="489"/>
                </a:lnTo>
                <a:lnTo>
                  <a:pt x="586" y="489"/>
                </a:lnTo>
                <a:lnTo>
                  <a:pt x="584" y="489"/>
                </a:lnTo>
                <a:lnTo>
                  <a:pt x="583" y="490"/>
                </a:lnTo>
                <a:lnTo>
                  <a:pt x="582" y="490"/>
                </a:lnTo>
                <a:lnTo>
                  <a:pt x="580" y="491"/>
                </a:lnTo>
                <a:lnTo>
                  <a:pt x="579" y="491"/>
                </a:lnTo>
                <a:lnTo>
                  <a:pt x="578" y="492"/>
                </a:lnTo>
                <a:lnTo>
                  <a:pt x="576" y="494"/>
                </a:lnTo>
                <a:lnTo>
                  <a:pt x="574" y="495"/>
                </a:lnTo>
                <a:lnTo>
                  <a:pt x="570" y="499"/>
                </a:lnTo>
                <a:lnTo>
                  <a:pt x="563" y="506"/>
                </a:lnTo>
                <a:lnTo>
                  <a:pt x="561" y="507"/>
                </a:lnTo>
                <a:lnTo>
                  <a:pt x="556" y="511"/>
                </a:lnTo>
                <a:lnTo>
                  <a:pt x="553" y="514"/>
                </a:lnTo>
                <a:lnTo>
                  <a:pt x="550" y="516"/>
                </a:lnTo>
                <a:lnTo>
                  <a:pt x="549" y="517"/>
                </a:lnTo>
                <a:lnTo>
                  <a:pt x="548" y="518"/>
                </a:lnTo>
                <a:lnTo>
                  <a:pt x="547" y="519"/>
                </a:lnTo>
                <a:lnTo>
                  <a:pt x="547" y="520"/>
                </a:lnTo>
                <a:lnTo>
                  <a:pt x="546" y="521"/>
                </a:lnTo>
                <a:lnTo>
                  <a:pt x="545" y="523"/>
                </a:lnTo>
                <a:lnTo>
                  <a:pt x="544" y="525"/>
                </a:lnTo>
                <a:lnTo>
                  <a:pt x="542" y="531"/>
                </a:lnTo>
                <a:lnTo>
                  <a:pt x="542" y="533"/>
                </a:lnTo>
                <a:lnTo>
                  <a:pt x="541" y="534"/>
                </a:lnTo>
                <a:lnTo>
                  <a:pt x="540" y="536"/>
                </a:lnTo>
                <a:lnTo>
                  <a:pt x="539" y="538"/>
                </a:lnTo>
                <a:lnTo>
                  <a:pt x="536" y="543"/>
                </a:lnTo>
                <a:lnTo>
                  <a:pt x="535" y="545"/>
                </a:lnTo>
                <a:lnTo>
                  <a:pt x="534" y="547"/>
                </a:lnTo>
                <a:lnTo>
                  <a:pt x="532" y="549"/>
                </a:lnTo>
                <a:lnTo>
                  <a:pt x="527" y="554"/>
                </a:lnTo>
                <a:lnTo>
                  <a:pt x="521" y="560"/>
                </a:lnTo>
                <a:lnTo>
                  <a:pt x="519" y="563"/>
                </a:lnTo>
                <a:lnTo>
                  <a:pt x="517" y="565"/>
                </a:lnTo>
                <a:lnTo>
                  <a:pt x="516" y="567"/>
                </a:lnTo>
                <a:lnTo>
                  <a:pt x="512" y="575"/>
                </a:lnTo>
                <a:lnTo>
                  <a:pt x="510" y="578"/>
                </a:lnTo>
                <a:lnTo>
                  <a:pt x="507" y="584"/>
                </a:lnTo>
                <a:lnTo>
                  <a:pt x="506" y="587"/>
                </a:lnTo>
                <a:lnTo>
                  <a:pt x="504" y="592"/>
                </a:lnTo>
                <a:lnTo>
                  <a:pt x="501" y="597"/>
                </a:lnTo>
                <a:lnTo>
                  <a:pt x="500" y="599"/>
                </a:lnTo>
                <a:lnTo>
                  <a:pt x="499" y="602"/>
                </a:lnTo>
                <a:lnTo>
                  <a:pt x="498" y="607"/>
                </a:lnTo>
                <a:lnTo>
                  <a:pt x="497" y="610"/>
                </a:lnTo>
                <a:lnTo>
                  <a:pt x="495" y="612"/>
                </a:lnTo>
                <a:lnTo>
                  <a:pt x="493" y="616"/>
                </a:lnTo>
                <a:lnTo>
                  <a:pt x="492" y="618"/>
                </a:lnTo>
                <a:lnTo>
                  <a:pt x="491" y="621"/>
                </a:lnTo>
                <a:lnTo>
                  <a:pt x="490" y="623"/>
                </a:lnTo>
                <a:lnTo>
                  <a:pt x="488" y="627"/>
                </a:lnTo>
                <a:lnTo>
                  <a:pt x="488" y="628"/>
                </a:lnTo>
                <a:lnTo>
                  <a:pt x="488" y="629"/>
                </a:lnTo>
                <a:lnTo>
                  <a:pt x="487" y="633"/>
                </a:lnTo>
                <a:lnTo>
                  <a:pt x="486" y="639"/>
                </a:lnTo>
                <a:lnTo>
                  <a:pt x="485" y="642"/>
                </a:lnTo>
                <a:lnTo>
                  <a:pt x="485" y="644"/>
                </a:lnTo>
                <a:lnTo>
                  <a:pt x="484" y="646"/>
                </a:lnTo>
                <a:lnTo>
                  <a:pt x="483" y="648"/>
                </a:lnTo>
                <a:lnTo>
                  <a:pt x="483" y="649"/>
                </a:lnTo>
                <a:lnTo>
                  <a:pt x="482" y="651"/>
                </a:lnTo>
                <a:lnTo>
                  <a:pt x="481" y="652"/>
                </a:lnTo>
                <a:lnTo>
                  <a:pt x="480" y="653"/>
                </a:lnTo>
                <a:lnTo>
                  <a:pt x="479" y="655"/>
                </a:lnTo>
                <a:lnTo>
                  <a:pt x="478" y="656"/>
                </a:lnTo>
                <a:lnTo>
                  <a:pt x="477" y="656"/>
                </a:lnTo>
                <a:lnTo>
                  <a:pt x="476" y="656"/>
                </a:lnTo>
                <a:lnTo>
                  <a:pt x="475" y="657"/>
                </a:lnTo>
                <a:lnTo>
                  <a:pt x="474" y="657"/>
                </a:lnTo>
                <a:lnTo>
                  <a:pt x="474" y="657"/>
                </a:lnTo>
                <a:lnTo>
                  <a:pt x="473" y="657"/>
                </a:lnTo>
                <a:lnTo>
                  <a:pt x="472" y="657"/>
                </a:lnTo>
                <a:lnTo>
                  <a:pt x="471" y="656"/>
                </a:lnTo>
                <a:lnTo>
                  <a:pt x="470" y="656"/>
                </a:lnTo>
                <a:lnTo>
                  <a:pt x="470" y="655"/>
                </a:lnTo>
                <a:lnTo>
                  <a:pt x="469" y="655"/>
                </a:lnTo>
                <a:lnTo>
                  <a:pt x="469" y="654"/>
                </a:lnTo>
                <a:lnTo>
                  <a:pt x="469" y="653"/>
                </a:lnTo>
                <a:lnTo>
                  <a:pt x="468" y="652"/>
                </a:lnTo>
                <a:lnTo>
                  <a:pt x="468" y="651"/>
                </a:lnTo>
                <a:lnTo>
                  <a:pt x="468" y="646"/>
                </a:lnTo>
                <a:lnTo>
                  <a:pt x="467" y="640"/>
                </a:lnTo>
                <a:lnTo>
                  <a:pt x="466" y="637"/>
                </a:lnTo>
                <a:lnTo>
                  <a:pt x="466" y="633"/>
                </a:lnTo>
                <a:lnTo>
                  <a:pt x="466" y="630"/>
                </a:lnTo>
                <a:lnTo>
                  <a:pt x="465" y="626"/>
                </a:lnTo>
                <a:lnTo>
                  <a:pt x="464" y="622"/>
                </a:lnTo>
                <a:lnTo>
                  <a:pt x="464" y="620"/>
                </a:lnTo>
                <a:lnTo>
                  <a:pt x="463" y="618"/>
                </a:lnTo>
                <a:lnTo>
                  <a:pt x="463" y="611"/>
                </a:lnTo>
                <a:lnTo>
                  <a:pt x="463" y="610"/>
                </a:lnTo>
                <a:lnTo>
                  <a:pt x="462" y="608"/>
                </a:lnTo>
                <a:lnTo>
                  <a:pt x="462" y="607"/>
                </a:lnTo>
                <a:lnTo>
                  <a:pt x="461" y="605"/>
                </a:lnTo>
                <a:lnTo>
                  <a:pt x="461" y="603"/>
                </a:lnTo>
                <a:lnTo>
                  <a:pt x="460" y="602"/>
                </a:lnTo>
                <a:lnTo>
                  <a:pt x="459" y="600"/>
                </a:lnTo>
                <a:lnTo>
                  <a:pt x="457" y="599"/>
                </a:lnTo>
                <a:lnTo>
                  <a:pt x="457" y="598"/>
                </a:lnTo>
                <a:lnTo>
                  <a:pt x="456" y="597"/>
                </a:lnTo>
                <a:lnTo>
                  <a:pt x="455" y="596"/>
                </a:lnTo>
                <a:lnTo>
                  <a:pt x="454" y="596"/>
                </a:lnTo>
                <a:lnTo>
                  <a:pt x="453" y="596"/>
                </a:lnTo>
                <a:lnTo>
                  <a:pt x="452" y="595"/>
                </a:lnTo>
                <a:lnTo>
                  <a:pt x="450" y="595"/>
                </a:lnTo>
                <a:lnTo>
                  <a:pt x="449" y="595"/>
                </a:lnTo>
                <a:lnTo>
                  <a:pt x="448" y="595"/>
                </a:lnTo>
                <a:lnTo>
                  <a:pt x="447" y="595"/>
                </a:lnTo>
                <a:lnTo>
                  <a:pt x="446" y="595"/>
                </a:lnTo>
                <a:lnTo>
                  <a:pt x="445" y="595"/>
                </a:lnTo>
                <a:lnTo>
                  <a:pt x="442" y="596"/>
                </a:lnTo>
                <a:lnTo>
                  <a:pt x="440" y="597"/>
                </a:lnTo>
                <a:lnTo>
                  <a:pt x="438" y="597"/>
                </a:lnTo>
                <a:lnTo>
                  <a:pt x="435" y="597"/>
                </a:lnTo>
                <a:lnTo>
                  <a:pt x="432" y="598"/>
                </a:lnTo>
                <a:lnTo>
                  <a:pt x="428" y="598"/>
                </a:lnTo>
                <a:lnTo>
                  <a:pt x="422" y="599"/>
                </a:lnTo>
                <a:lnTo>
                  <a:pt x="419" y="600"/>
                </a:lnTo>
                <a:lnTo>
                  <a:pt x="414" y="600"/>
                </a:lnTo>
                <a:lnTo>
                  <a:pt x="413" y="600"/>
                </a:lnTo>
                <a:lnTo>
                  <a:pt x="412" y="600"/>
                </a:lnTo>
                <a:lnTo>
                  <a:pt x="409" y="600"/>
                </a:lnTo>
                <a:lnTo>
                  <a:pt x="404" y="598"/>
                </a:lnTo>
                <a:lnTo>
                  <a:pt x="402" y="598"/>
                </a:lnTo>
                <a:lnTo>
                  <a:pt x="400" y="597"/>
                </a:lnTo>
                <a:lnTo>
                  <a:pt x="397" y="595"/>
                </a:lnTo>
                <a:lnTo>
                  <a:pt x="395" y="594"/>
                </a:lnTo>
                <a:lnTo>
                  <a:pt x="393" y="593"/>
                </a:lnTo>
                <a:lnTo>
                  <a:pt x="390" y="590"/>
                </a:lnTo>
                <a:lnTo>
                  <a:pt x="389" y="589"/>
                </a:lnTo>
                <a:lnTo>
                  <a:pt x="388" y="589"/>
                </a:lnTo>
                <a:lnTo>
                  <a:pt x="387" y="588"/>
                </a:lnTo>
                <a:lnTo>
                  <a:pt x="383" y="587"/>
                </a:lnTo>
                <a:lnTo>
                  <a:pt x="382" y="586"/>
                </a:lnTo>
                <a:lnTo>
                  <a:pt x="380" y="586"/>
                </a:lnTo>
                <a:lnTo>
                  <a:pt x="379" y="585"/>
                </a:lnTo>
                <a:lnTo>
                  <a:pt x="378" y="585"/>
                </a:lnTo>
                <a:lnTo>
                  <a:pt x="377" y="585"/>
                </a:lnTo>
                <a:lnTo>
                  <a:pt x="375" y="585"/>
                </a:lnTo>
                <a:lnTo>
                  <a:pt x="374" y="585"/>
                </a:lnTo>
                <a:lnTo>
                  <a:pt x="373" y="585"/>
                </a:lnTo>
                <a:lnTo>
                  <a:pt x="368" y="585"/>
                </a:lnTo>
                <a:lnTo>
                  <a:pt x="367" y="585"/>
                </a:lnTo>
                <a:lnTo>
                  <a:pt x="366" y="585"/>
                </a:lnTo>
                <a:lnTo>
                  <a:pt x="365" y="585"/>
                </a:lnTo>
                <a:lnTo>
                  <a:pt x="364" y="585"/>
                </a:lnTo>
                <a:lnTo>
                  <a:pt x="364" y="585"/>
                </a:lnTo>
                <a:lnTo>
                  <a:pt x="363" y="585"/>
                </a:lnTo>
                <a:lnTo>
                  <a:pt x="363" y="584"/>
                </a:lnTo>
                <a:lnTo>
                  <a:pt x="362" y="584"/>
                </a:lnTo>
                <a:lnTo>
                  <a:pt x="362" y="583"/>
                </a:lnTo>
                <a:lnTo>
                  <a:pt x="361" y="582"/>
                </a:lnTo>
                <a:lnTo>
                  <a:pt x="361" y="582"/>
                </a:lnTo>
                <a:lnTo>
                  <a:pt x="360" y="581"/>
                </a:lnTo>
                <a:lnTo>
                  <a:pt x="360" y="580"/>
                </a:lnTo>
                <a:lnTo>
                  <a:pt x="360" y="579"/>
                </a:lnTo>
                <a:lnTo>
                  <a:pt x="359" y="573"/>
                </a:lnTo>
                <a:lnTo>
                  <a:pt x="358" y="570"/>
                </a:lnTo>
                <a:lnTo>
                  <a:pt x="358" y="568"/>
                </a:lnTo>
                <a:lnTo>
                  <a:pt x="358" y="567"/>
                </a:lnTo>
                <a:lnTo>
                  <a:pt x="357" y="566"/>
                </a:lnTo>
                <a:lnTo>
                  <a:pt x="357" y="564"/>
                </a:lnTo>
                <a:lnTo>
                  <a:pt x="356" y="563"/>
                </a:lnTo>
                <a:lnTo>
                  <a:pt x="355" y="562"/>
                </a:lnTo>
                <a:lnTo>
                  <a:pt x="354" y="560"/>
                </a:lnTo>
                <a:lnTo>
                  <a:pt x="352" y="559"/>
                </a:lnTo>
                <a:lnTo>
                  <a:pt x="351" y="558"/>
                </a:lnTo>
                <a:lnTo>
                  <a:pt x="350" y="557"/>
                </a:lnTo>
                <a:lnTo>
                  <a:pt x="349" y="556"/>
                </a:lnTo>
                <a:lnTo>
                  <a:pt x="348" y="555"/>
                </a:lnTo>
                <a:lnTo>
                  <a:pt x="346" y="555"/>
                </a:lnTo>
                <a:lnTo>
                  <a:pt x="344" y="554"/>
                </a:lnTo>
                <a:lnTo>
                  <a:pt x="343" y="554"/>
                </a:lnTo>
                <a:lnTo>
                  <a:pt x="341" y="554"/>
                </a:lnTo>
                <a:lnTo>
                  <a:pt x="336" y="554"/>
                </a:lnTo>
                <a:lnTo>
                  <a:pt x="334" y="554"/>
                </a:lnTo>
                <a:lnTo>
                  <a:pt x="332" y="554"/>
                </a:lnTo>
                <a:lnTo>
                  <a:pt x="330" y="554"/>
                </a:lnTo>
                <a:lnTo>
                  <a:pt x="328" y="554"/>
                </a:lnTo>
                <a:lnTo>
                  <a:pt x="327" y="553"/>
                </a:lnTo>
                <a:lnTo>
                  <a:pt x="325" y="553"/>
                </a:lnTo>
                <a:lnTo>
                  <a:pt x="323" y="552"/>
                </a:lnTo>
                <a:lnTo>
                  <a:pt x="322" y="552"/>
                </a:lnTo>
                <a:lnTo>
                  <a:pt x="312" y="547"/>
                </a:lnTo>
                <a:lnTo>
                  <a:pt x="310" y="545"/>
                </a:lnTo>
                <a:lnTo>
                  <a:pt x="306" y="542"/>
                </a:lnTo>
                <a:lnTo>
                  <a:pt x="304" y="542"/>
                </a:lnTo>
                <a:lnTo>
                  <a:pt x="302" y="540"/>
                </a:lnTo>
                <a:lnTo>
                  <a:pt x="301" y="540"/>
                </a:lnTo>
                <a:lnTo>
                  <a:pt x="300" y="540"/>
                </a:lnTo>
                <a:lnTo>
                  <a:pt x="299" y="540"/>
                </a:lnTo>
                <a:lnTo>
                  <a:pt x="298" y="540"/>
                </a:lnTo>
                <a:lnTo>
                  <a:pt x="298" y="540"/>
                </a:lnTo>
                <a:lnTo>
                  <a:pt x="297" y="540"/>
                </a:lnTo>
                <a:lnTo>
                  <a:pt x="295" y="540"/>
                </a:lnTo>
                <a:lnTo>
                  <a:pt x="292" y="541"/>
                </a:lnTo>
                <a:lnTo>
                  <a:pt x="290" y="542"/>
                </a:lnTo>
                <a:lnTo>
                  <a:pt x="288" y="542"/>
                </a:lnTo>
                <a:lnTo>
                  <a:pt x="286" y="542"/>
                </a:lnTo>
                <a:lnTo>
                  <a:pt x="282" y="542"/>
                </a:lnTo>
                <a:lnTo>
                  <a:pt x="279" y="542"/>
                </a:lnTo>
                <a:lnTo>
                  <a:pt x="275" y="542"/>
                </a:lnTo>
                <a:lnTo>
                  <a:pt x="270" y="542"/>
                </a:lnTo>
                <a:lnTo>
                  <a:pt x="269" y="542"/>
                </a:lnTo>
                <a:lnTo>
                  <a:pt x="268" y="542"/>
                </a:lnTo>
                <a:lnTo>
                  <a:pt x="267" y="542"/>
                </a:lnTo>
                <a:lnTo>
                  <a:pt x="266" y="542"/>
                </a:lnTo>
                <a:lnTo>
                  <a:pt x="265" y="542"/>
                </a:lnTo>
                <a:lnTo>
                  <a:pt x="264" y="543"/>
                </a:lnTo>
                <a:lnTo>
                  <a:pt x="263" y="544"/>
                </a:lnTo>
                <a:lnTo>
                  <a:pt x="262" y="545"/>
                </a:lnTo>
                <a:lnTo>
                  <a:pt x="261" y="546"/>
                </a:lnTo>
                <a:lnTo>
                  <a:pt x="260" y="548"/>
                </a:lnTo>
                <a:lnTo>
                  <a:pt x="258" y="550"/>
                </a:lnTo>
                <a:lnTo>
                  <a:pt x="256" y="555"/>
                </a:lnTo>
                <a:lnTo>
                  <a:pt x="255" y="558"/>
                </a:lnTo>
                <a:lnTo>
                  <a:pt x="253" y="563"/>
                </a:lnTo>
                <a:lnTo>
                  <a:pt x="252" y="565"/>
                </a:lnTo>
                <a:lnTo>
                  <a:pt x="251" y="567"/>
                </a:lnTo>
                <a:lnTo>
                  <a:pt x="251" y="568"/>
                </a:lnTo>
                <a:lnTo>
                  <a:pt x="247" y="573"/>
                </a:lnTo>
                <a:lnTo>
                  <a:pt x="244" y="579"/>
                </a:lnTo>
                <a:lnTo>
                  <a:pt x="242" y="581"/>
                </a:lnTo>
                <a:lnTo>
                  <a:pt x="241" y="582"/>
                </a:lnTo>
                <a:lnTo>
                  <a:pt x="240" y="583"/>
                </a:lnTo>
                <a:lnTo>
                  <a:pt x="238" y="584"/>
                </a:lnTo>
                <a:lnTo>
                  <a:pt x="237" y="586"/>
                </a:lnTo>
                <a:lnTo>
                  <a:pt x="233" y="588"/>
                </a:lnTo>
                <a:lnTo>
                  <a:pt x="232" y="589"/>
                </a:lnTo>
                <a:lnTo>
                  <a:pt x="230" y="590"/>
                </a:lnTo>
                <a:lnTo>
                  <a:pt x="229" y="590"/>
                </a:lnTo>
                <a:lnTo>
                  <a:pt x="227" y="590"/>
                </a:lnTo>
                <a:lnTo>
                  <a:pt x="226" y="590"/>
                </a:lnTo>
                <a:lnTo>
                  <a:pt x="224" y="590"/>
                </a:lnTo>
                <a:lnTo>
                  <a:pt x="223" y="590"/>
                </a:lnTo>
                <a:lnTo>
                  <a:pt x="222" y="589"/>
                </a:lnTo>
                <a:lnTo>
                  <a:pt x="221" y="589"/>
                </a:lnTo>
                <a:lnTo>
                  <a:pt x="220" y="588"/>
                </a:lnTo>
                <a:lnTo>
                  <a:pt x="218" y="587"/>
                </a:lnTo>
                <a:lnTo>
                  <a:pt x="217" y="586"/>
                </a:lnTo>
                <a:lnTo>
                  <a:pt x="217" y="586"/>
                </a:lnTo>
                <a:lnTo>
                  <a:pt x="216" y="585"/>
                </a:lnTo>
                <a:lnTo>
                  <a:pt x="215" y="585"/>
                </a:lnTo>
                <a:lnTo>
                  <a:pt x="215" y="585"/>
                </a:lnTo>
                <a:lnTo>
                  <a:pt x="214" y="585"/>
                </a:lnTo>
                <a:lnTo>
                  <a:pt x="213" y="585"/>
                </a:lnTo>
                <a:lnTo>
                  <a:pt x="212" y="586"/>
                </a:lnTo>
                <a:lnTo>
                  <a:pt x="210" y="587"/>
                </a:lnTo>
                <a:lnTo>
                  <a:pt x="209" y="587"/>
                </a:lnTo>
                <a:lnTo>
                  <a:pt x="208" y="588"/>
                </a:lnTo>
                <a:lnTo>
                  <a:pt x="207" y="588"/>
                </a:lnTo>
                <a:lnTo>
                  <a:pt x="206" y="588"/>
                </a:lnTo>
                <a:lnTo>
                  <a:pt x="205" y="588"/>
                </a:lnTo>
                <a:lnTo>
                  <a:pt x="204" y="588"/>
                </a:lnTo>
                <a:lnTo>
                  <a:pt x="203" y="588"/>
                </a:lnTo>
                <a:lnTo>
                  <a:pt x="201" y="588"/>
                </a:lnTo>
                <a:lnTo>
                  <a:pt x="197" y="587"/>
                </a:lnTo>
                <a:lnTo>
                  <a:pt x="195" y="587"/>
                </a:lnTo>
                <a:lnTo>
                  <a:pt x="191" y="586"/>
                </a:lnTo>
                <a:lnTo>
                  <a:pt x="189" y="586"/>
                </a:lnTo>
                <a:lnTo>
                  <a:pt x="186" y="586"/>
                </a:lnTo>
                <a:lnTo>
                  <a:pt x="184" y="586"/>
                </a:lnTo>
                <a:lnTo>
                  <a:pt x="179" y="586"/>
                </a:lnTo>
                <a:lnTo>
                  <a:pt x="176" y="586"/>
                </a:lnTo>
                <a:lnTo>
                  <a:pt x="172" y="586"/>
                </a:lnTo>
                <a:lnTo>
                  <a:pt x="167" y="585"/>
                </a:lnTo>
                <a:lnTo>
                  <a:pt x="161" y="585"/>
                </a:lnTo>
                <a:lnTo>
                  <a:pt x="143" y="583"/>
                </a:lnTo>
                <a:lnTo>
                  <a:pt x="139" y="583"/>
                </a:lnTo>
                <a:lnTo>
                  <a:pt x="137" y="583"/>
                </a:lnTo>
                <a:lnTo>
                  <a:pt x="134" y="583"/>
                </a:lnTo>
                <a:lnTo>
                  <a:pt x="133" y="583"/>
                </a:lnTo>
                <a:lnTo>
                  <a:pt x="128" y="583"/>
                </a:lnTo>
                <a:lnTo>
                  <a:pt x="125" y="583"/>
                </a:lnTo>
                <a:lnTo>
                  <a:pt x="123" y="583"/>
                </a:lnTo>
                <a:lnTo>
                  <a:pt x="119" y="583"/>
                </a:lnTo>
                <a:lnTo>
                  <a:pt x="112" y="582"/>
                </a:lnTo>
                <a:lnTo>
                  <a:pt x="110" y="582"/>
                </a:lnTo>
                <a:lnTo>
                  <a:pt x="108" y="582"/>
                </a:lnTo>
                <a:lnTo>
                  <a:pt x="106" y="581"/>
                </a:lnTo>
                <a:lnTo>
                  <a:pt x="104" y="581"/>
                </a:lnTo>
                <a:lnTo>
                  <a:pt x="103" y="580"/>
                </a:lnTo>
                <a:lnTo>
                  <a:pt x="101" y="580"/>
                </a:lnTo>
                <a:lnTo>
                  <a:pt x="99" y="579"/>
                </a:lnTo>
                <a:lnTo>
                  <a:pt x="97" y="578"/>
                </a:lnTo>
                <a:lnTo>
                  <a:pt x="95" y="577"/>
                </a:lnTo>
                <a:lnTo>
                  <a:pt x="91" y="575"/>
                </a:lnTo>
                <a:lnTo>
                  <a:pt x="83" y="571"/>
                </a:lnTo>
                <a:lnTo>
                  <a:pt x="71" y="565"/>
                </a:lnTo>
                <a:lnTo>
                  <a:pt x="67" y="562"/>
                </a:lnTo>
                <a:lnTo>
                  <a:pt x="65" y="561"/>
                </a:lnTo>
                <a:lnTo>
                  <a:pt x="63" y="560"/>
                </a:lnTo>
                <a:lnTo>
                  <a:pt x="62" y="559"/>
                </a:lnTo>
                <a:lnTo>
                  <a:pt x="60" y="557"/>
                </a:lnTo>
                <a:lnTo>
                  <a:pt x="57" y="555"/>
                </a:lnTo>
                <a:lnTo>
                  <a:pt x="55" y="553"/>
                </a:lnTo>
                <a:lnTo>
                  <a:pt x="53" y="552"/>
                </a:lnTo>
                <a:lnTo>
                  <a:pt x="51" y="550"/>
                </a:lnTo>
                <a:lnTo>
                  <a:pt x="50" y="548"/>
                </a:lnTo>
                <a:lnTo>
                  <a:pt x="49" y="547"/>
                </a:lnTo>
                <a:lnTo>
                  <a:pt x="48" y="546"/>
                </a:lnTo>
                <a:lnTo>
                  <a:pt x="47" y="545"/>
                </a:lnTo>
                <a:lnTo>
                  <a:pt x="46" y="544"/>
                </a:lnTo>
                <a:lnTo>
                  <a:pt x="46" y="543"/>
                </a:lnTo>
                <a:lnTo>
                  <a:pt x="45" y="542"/>
                </a:lnTo>
                <a:lnTo>
                  <a:pt x="44" y="538"/>
                </a:lnTo>
                <a:lnTo>
                  <a:pt x="44" y="537"/>
                </a:lnTo>
                <a:lnTo>
                  <a:pt x="44" y="536"/>
                </a:lnTo>
                <a:lnTo>
                  <a:pt x="44" y="536"/>
                </a:lnTo>
                <a:lnTo>
                  <a:pt x="43" y="535"/>
                </a:lnTo>
                <a:lnTo>
                  <a:pt x="43" y="535"/>
                </a:lnTo>
                <a:lnTo>
                  <a:pt x="42" y="534"/>
                </a:lnTo>
                <a:lnTo>
                  <a:pt x="41" y="533"/>
                </a:lnTo>
                <a:lnTo>
                  <a:pt x="40" y="533"/>
                </a:lnTo>
                <a:lnTo>
                  <a:pt x="39" y="533"/>
                </a:lnTo>
                <a:lnTo>
                  <a:pt x="38" y="532"/>
                </a:lnTo>
                <a:lnTo>
                  <a:pt x="37" y="532"/>
                </a:lnTo>
                <a:lnTo>
                  <a:pt x="36" y="532"/>
                </a:lnTo>
                <a:lnTo>
                  <a:pt x="36" y="532"/>
                </a:lnTo>
                <a:lnTo>
                  <a:pt x="35" y="531"/>
                </a:lnTo>
                <a:lnTo>
                  <a:pt x="34" y="530"/>
                </a:lnTo>
                <a:lnTo>
                  <a:pt x="32" y="528"/>
                </a:lnTo>
                <a:lnTo>
                  <a:pt x="31" y="528"/>
                </a:lnTo>
                <a:lnTo>
                  <a:pt x="30" y="527"/>
                </a:lnTo>
                <a:lnTo>
                  <a:pt x="29" y="526"/>
                </a:lnTo>
                <a:lnTo>
                  <a:pt x="28" y="526"/>
                </a:lnTo>
                <a:lnTo>
                  <a:pt x="27" y="525"/>
                </a:lnTo>
                <a:lnTo>
                  <a:pt x="23" y="524"/>
                </a:lnTo>
                <a:lnTo>
                  <a:pt x="22" y="524"/>
                </a:lnTo>
                <a:lnTo>
                  <a:pt x="22" y="524"/>
                </a:lnTo>
                <a:lnTo>
                  <a:pt x="21" y="523"/>
                </a:lnTo>
                <a:lnTo>
                  <a:pt x="21" y="523"/>
                </a:lnTo>
                <a:lnTo>
                  <a:pt x="20" y="522"/>
                </a:lnTo>
                <a:lnTo>
                  <a:pt x="20" y="521"/>
                </a:lnTo>
                <a:lnTo>
                  <a:pt x="20" y="521"/>
                </a:lnTo>
                <a:lnTo>
                  <a:pt x="20" y="520"/>
                </a:lnTo>
                <a:lnTo>
                  <a:pt x="19" y="519"/>
                </a:lnTo>
                <a:lnTo>
                  <a:pt x="18" y="519"/>
                </a:lnTo>
                <a:lnTo>
                  <a:pt x="16" y="518"/>
                </a:lnTo>
                <a:lnTo>
                  <a:pt x="15" y="517"/>
                </a:lnTo>
                <a:lnTo>
                  <a:pt x="14" y="516"/>
                </a:lnTo>
                <a:lnTo>
                  <a:pt x="12" y="514"/>
                </a:lnTo>
                <a:lnTo>
                  <a:pt x="11" y="513"/>
                </a:lnTo>
                <a:lnTo>
                  <a:pt x="10" y="513"/>
                </a:lnTo>
                <a:lnTo>
                  <a:pt x="10" y="512"/>
                </a:lnTo>
                <a:lnTo>
                  <a:pt x="9" y="512"/>
                </a:lnTo>
                <a:lnTo>
                  <a:pt x="7" y="512"/>
                </a:lnTo>
                <a:lnTo>
                  <a:pt x="5" y="511"/>
                </a:lnTo>
                <a:lnTo>
                  <a:pt x="3" y="510"/>
                </a:lnTo>
                <a:lnTo>
                  <a:pt x="2" y="510"/>
                </a:lnTo>
                <a:lnTo>
                  <a:pt x="1" y="509"/>
                </a:lnTo>
                <a:lnTo>
                  <a:pt x="1" y="508"/>
                </a:lnTo>
                <a:lnTo>
                  <a:pt x="0" y="507"/>
                </a:lnTo>
              </a:path>
            </a:pathLst>
          </a:custGeom>
          <a:noFill/>
          <a:ln w="26988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349" name="Freeform 286">
            <a:extLst>
              <a:ext uri="{FF2B5EF4-FFF2-40B4-BE49-F238E27FC236}">
                <a16:creationId xmlns:a16="http://schemas.microsoft.com/office/drawing/2014/main" id="{B152ED71-623C-4566-BBAB-0C4795F6A5F6}"/>
              </a:ext>
            </a:extLst>
          </p:cNvPr>
          <p:cNvSpPr>
            <a:spLocks/>
          </p:cNvSpPr>
          <p:nvPr/>
        </p:nvSpPr>
        <p:spPr bwMode="auto">
          <a:xfrm>
            <a:off x="8859262" y="2446217"/>
            <a:ext cx="438190" cy="521751"/>
          </a:xfrm>
          <a:custGeom>
            <a:avLst/>
            <a:gdLst>
              <a:gd name="T0" fmla="*/ 127 w 430"/>
              <a:gd name="T1" fmla="*/ 501 h 512"/>
              <a:gd name="T2" fmla="*/ 103 w 430"/>
              <a:gd name="T3" fmla="*/ 504 h 512"/>
              <a:gd name="T4" fmla="*/ 83 w 430"/>
              <a:gd name="T5" fmla="*/ 512 h 512"/>
              <a:gd name="T6" fmla="*/ 50 w 430"/>
              <a:gd name="T7" fmla="*/ 499 h 512"/>
              <a:gd name="T8" fmla="*/ 18 w 430"/>
              <a:gd name="T9" fmla="*/ 485 h 512"/>
              <a:gd name="T10" fmla="*/ 5 w 430"/>
              <a:gd name="T11" fmla="*/ 469 h 512"/>
              <a:gd name="T12" fmla="*/ 9 w 430"/>
              <a:gd name="T13" fmla="*/ 465 h 512"/>
              <a:gd name="T14" fmla="*/ 15 w 430"/>
              <a:gd name="T15" fmla="*/ 458 h 512"/>
              <a:gd name="T16" fmla="*/ 21 w 430"/>
              <a:gd name="T17" fmla="*/ 451 h 512"/>
              <a:gd name="T18" fmla="*/ 35 w 430"/>
              <a:gd name="T19" fmla="*/ 454 h 512"/>
              <a:gd name="T20" fmla="*/ 46 w 430"/>
              <a:gd name="T21" fmla="*/ 454 h 512"/>
              <a:gd name="T22" fmla="*/ 57 w 430"/>
              <a:gd name="T23" fmla="*/ 443 h 512"/>
              <a:gd name="T24" fmla="*/ 79 w 430"/>
              <a:gd name="T25" fmla="*/ 448 h 512"/>
              <a:gd name="T26" fmla="*/ 89 w 430"/>
              <a:gd name="T27" fmla="*/ 440 h 512"/>
              <a:gd name="T28" fmla="*/ 108 w 430"/>
              <a:gd name="T29" fmla="*/ 426 h 512"/>
              <a:gd name="T30" fmla="*/ 127 w 430"/>
              <a:gd name="T31" fmla="*/ 411 h 512"/>
              <a:gd name="T32" fmla="*/ 144 w 430"/>
              <a:gd name="T33" fmla="*/ 407 h 512"/>
              <a:gd name="T34" fmla="*/ 151 w 430"/>
              <a:gd name="T35" fmla="*/ 395 h 512"/>
              <a:gd name="T36" fmla="*/ 163 w 430"/>
              <a:gd name="T37" fmla="*/ 394 h 512"/>
              <a:gd name="T38" fmla="*/ 177 w 430"/>
              <a:gd name="T39" fmla="*/ 384 h 512"/>
              <a:gd name="T40" fmla="*/ 186 w 430"/>
              <a:gd name="T41" fmla="*/ 391 h 512"/>
              <a:gd name="T42" fmla="*/ 204 w 430"/>
              <a:gd name="T43" fmla="*/ 395 h 512"/>
              <a:gd name="T44" fmla="*/ 221 w 430"/>
              <a:gd name="T45" fmla="*/ 391 h 512"/>
              <a:gd name="T46" fmla="*/ 248 w 430"/>
              <a:gd name="T47" fmla="*/ 390 h 512"/>
              <a:gd name="T48" fmla="*/ 255 w 430"/>
              <a:gd name="T49" fmla="*/ 378 h 512"/>
              <a:gd name="T50" fmla="*/ 269 w 430"/>
              <a:gd name="T51" fmla="*/ 369 h 512"/>
              <a:gd name="T52" fmla="*/ 289 w 430"/>
              <a:gd name="T53" fmla="*/ 363 h 512"/>
              <a:gd name="T54" fmla="*/ 299 w 430"/>
              <a:gd name="T55" fmla="*/ 350 h 512"/>
              <a:gd name="T56" fmla="*/ 299 w 430"/>
              <a:gd name="T57" fmla="*/ 340 h 512"/>
              <a:gd name="T58" fmla="*/ 288 w 430"/>
              <a:gd name="T59" fmla="*/ 327 h 512"/>
              <a:gd name="T60" fmla="*/ 297 w 430"/>
              <a:gd name="T61" fmla="*/ 320 h 512"/>
              <a:gd name="T62" fmla="*/ 296 w 430"/>
              <a:gd name="T63" fmla="*/ 307 h 512"/>
              <a:gd name="T64" fmla="*/ 309 w 430"/>
              <a:gd name="T65" fmla="*/ 297 h 512"/>
              <a:gd name="T66" fmla="*/ 310 w 430"/>
              <a:gd name="T67" fmla="*/ 284 h 512"/>
              <a:gd name="T68" fmla="*/ 299 w 430"/>
              <a:gd name="T69" fmla="*/ 273 h 512"/>
              <a:gd name="T70" fmla="*/ 301 w 430"/>
              <a:gd name="T71" fmla="*/ 259 h 512"/>
              <a:gd name="T72" fmla="*/ 314 w 430"/>
              <a:gd name="T73" fmla="*/ 246 h 512"/>
              <a:gd name="T74" fmla="*/ 309 w 430"/>
              <a:gd name="T75" fmla="*/ 234 h 512"/>
              <a:gd name="T76" fmla="*/ 315 w 430"/>
              <a:gd name="T77" fmla="*/ 217 h 512"/>
              <a:gd name="T78" fmla="*/ 315 w 430"/>
              <a:gd name="T79" fmla="*/ 207 h 512"/>
              <a:gd name="T80" fmla="*/ 303 w 430"/>
              <a:gd name="T81" fmla="*/ 201 h 512"/>
              <a:gd name="T82" fmla="*/ 306 w 430"/>
              <a:gd name="T83" fmla="*/ 196 h 512"/>
              <a:gd name="T84" fmla="*/ 291 w 430"/>
              <a:gd name="T85" fmla="*/ 181 h 512"/>
              <a:gd name="T86" fmla="*/ 295 w 430"/>
              <a:gd name="T87" fmla="*/ 156 h 512"/>
              <a:gd name="T88" fmla="*/ 308 w 430"/>
              <a:gd name="T89" fmla="*/ 137 h 512"/>
              <a:gd name="T90" fmla="*/ 330 w 430"/>
              <a:gd name="T91" fmla="*/ 131 h 512"/>
              <a:gd name="T92" fmla="*/ 333 w 430"/>
              <a:gd name="T93" fmla="*/ 124 h 512"/>
              <a:gd name="T94" fmla="*/ 323 w 430"/>
              <a:gd name="T95" fmla="*/ 119 h 512"/>
              <a:gd name="T96" fmla="*/ 333 w 430"/>
              <a:gd name="T97" fmla="*/ 109 h 512"/>
              <a:gd name="T98" fmla="*/ 343 w 430"/>
              <a:gd name="T99" fmla="*/ 114 h 512"/>
              <a:gd name="T100" fmla="*/ 351 w 430"/>
              <a:gd name="T101" fmla="*/ 117 h 512"/>
              <a:gd name="T102" fmla="*/ 356 w 430"/>
              <a:gd name="T103" fmla="*/ 105 h 512"/>
              <a:gd name="T104" fmla="*/ 348 w 430"/>
              <a:gd name="T105" fmla="*/ 92 h 512"/>
              <a:gd name="T106" fmla="*/ 354 w 430"/>
              <a:gd name="T107" fmla="*/ 89 h 512"/>
              <a:gd name="T108" fmla="*/ 368 w 430"/>
              <a:gd name="T109" fmla="*/ 75 h 512"/>
              <a:gd name="T110" fmla="*/ 366 w 430"/>
              <a:gd name="T111" fmla="*/ 65 h 512"/>
              <a:gd name="T112" fmla="*/ 354 w 430"/>
              <a:gd name="T113" fmla="*/ 54 h 512"/>
              <a:gd name="T114" fmla="*/ 359 w 430"/>
              <a:gd name="T115" fmla="*/ 34 h 512"/>
              <a:gd name="T116" fmla="*/ 367 w 430"/>
              <a:gd name="T117" fmla="*/ 32 h 512"/>
              <a:gd name="T118" fmla="*/ 380 w 430"/>
              <a:gd name="T119" fmla="*/ 24 h 512"/>
              <a:gd name="T120" fmla="*/ 399 w 430"/>
              <a:gd name="T121" fmla="*/ 24 h 512"/>
              <a:gd name="T122" fmla="*/ 420 w 430"/>
              <a:gd name="T123" fmla="*/ 25 h 512"/>
              <a:gd name="T124" fmla="*/ 430 w 430"/>
              <a:gd name="T125" fmla="*/ 0 h 5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430" h="512">
                <a:moveTo>
                  <a:pt x="134" y="507"/>
                </a:moveTo>
                <a:lnTo>
                  <a:pt x="133" y="507"/>
                </a:lnTo>
                <a:lnTo>
                  <a:pt x="132" y="505"/>
                </a:lnTo>
                <a:lnTo>
                  <a:pt x="132" y="504"/>
                </a:lnTo>
                <a:lnTo>
                  <a:pt x="131" y="504"/>
                </a:lnTo>
                <a:lnTo>
                  <a:pt x="131" y="503"/>
                </a:lnTo>
                <a:lnTo>
                  <a:pt x="130" y="502"/>
                </a:lnTo>
                <a:lnTo>
                  <a:pt x="129" y="502"/>
                </a:lnTo>
                <a:lnTo>
                  <a:pt x="129" y="502"/>
                </a:lnTo>
                <a:lnTo>
                  <a:pt x="128" y="501"/>
                </a:lnTo>
                <a:lnTo>
                  <a:pt x="127" y="501"/>
                </a:lnTo>
                <a:lnTo>
                  <a:pt x="126" y="501"/>
                </a:lnTo>
                <a:lnTo>
                  <a:pt x="121" y="501"/>
                </a:lnTo>
                <a:lnTo>
                  <a:pt x="119" y="501"/>
                </a:lnTo>
                <a:lnTo>
                  <a:pt x="116" y="501"/>
                </a:lnTo>
                <a:lnTo>
                  <a:pt x="113" y="501"/>
                </a:lnTo>
                <a:lnTo>
                  <a:pt x="110" y="502"/>
                </a:lnTo>
                <a:lnTo>
                  <a:pt x="108" y="502"/>
                </a:lnTo>
                <a:lnTo>
                  <a:pt x="107" y="503"/>
                </a:lnTo>
                <a:lnTo>
                  <a:pt x="106" y="503"/>
                </a:lnTo>
                <a:lnTo>
                  <a:pt x="105" y="504"/>
                </a:lnTo>
                <a:lnTo>
                  <a:pt x="103" y="504"/>
                </a:lnTo>
                <a:lnTo>
                  <a:pt x="102" y="505"/>
                </a:lnTo>
                <a:lnTo>
                  <a:pt x="97" y="509"/>
                </a:lnTo>
                <a:lnTo>
                  <a:pt x="95" y="510"/>
                </a:lnTo>
                <a:lnTo>
                  <a:pt x="94" y="510"/>
                </a:lnTo>
                <a:lnTo>
                  <a:pt x="92" y="511"/>
                </a:lnTo>
                <a:lnTo>
                  <a:pt x="91" y="512"/>
                </a:lnTo>
                <a:lnTo>
                  <a:pt x="90" y="512"/>
                </a:lnTo>
                <a:lnTo>
                  <a:pt x="89" y="512"/>
                </a:lnTo>
                <a:lnTo>
                  <a:pt x="87" y="512"/>
                </a:lnTo>
                <a:lnTo>
                  <a:pt x="85" y="512"/>
                </a:lnTo>
                <a:lnTo>
                  <a:pt x="83" y="512"/>
                </a:lnTo>
                <a:lnTo>
                  <a:pt x="81" y="512"/>
                </a:lnTo>
                <a:lnTo>
                  <a:pt x="77" y="512"/>
                </a:lnTo>
                <a:lnTo>
                  <a:pt x="68" y="511"/>
                </a:lnTo>
                <a:lnTo>
                  <a:pt x="67" y="510"/>
                </a:lnTo>
                <a:lnTo>
                  <a:pt x="65" y="510"/>
                </a:lnTo>
                <a:lnTo>
                  <a:pt x="63" y="509"/>
                </a:lnTo>
                <a:lnTo>
                  <a:pt x="62" y="508"/>
                </a:lnTo>
                <a:lnTo>
                  <a:pt x="60" y="507"/>
                </a:lnTo>
                <a:lnTo>
                  <a:pt x="58" y="505"/>
                </a:lnTo>
                <a:lnTo>
                  <a:pt x="56" y="504"/>
                </a:lnTo>
                <a:lnTo>
                  <a:pt x="50" y="499"/>
                </a:lnTo>
                <a:lnTo>
                  <a:pt x="48" y="497"/>
                </a:lnTo>
                <a:lnTo>
                  <a:pt x="47" y="496"/>
                </a:lnTo>
                <a:lnTo>
                  <a:pt x="45" y="495"/>
                </a:lnTo>
                <a:lnTo>
                  <a:pt x="44" y="494"/>
                </a:lnTo>
                <a:lnTo>
                  <a:pt x="39" y="492"/>
                </a:lnTo>
                <a:lnTo>
                  <a:pt x="34" y="489"/>
                </a:lnTo>
                <a:lnTo>
                  <a:pt x="33" y="488"/>
                </a:lnTo>
                <a:lnTo>
                  <a:pt x="31" y="488"/>
                </a:lnTo>
                <a:lnTo>
                  <a:pt x="29" y="487"/>
                </a:lnTo>
                <a:lnTo>
                  <a:pt x="26" y="486"/>
                </a:lnTo>
                <a:lnTo>
                  <a:pt x="18" y="485"/>
                </a:lnTo>
                <a:lnTo>
                  <a:pt x="15" y="484"/>
                </a:lnTo>
                <a:lnTo>
                  <a:pt x="13" y="484"/>
                </a:lnTo>
                <a:lnTo>
                  <a:pt x="11" y="483"/>
                </a:lnTo>
                <a:lnTo>
                  <a:pt x="9" y="482"/>
                </a:lnTo>
                <a:lnTo>
                  <a:pt x="0" y="479"/>
                </a:lnTo>
                <a:lnTo>
                  <a:pt x="1" y="478"/>
                </a:lnTo>
                <a:lnTo>
                  <a:pt x="2" y="476"/>
                </a:lnTo>
                <a:lnTo>
                  <a:pt x="4" y="471"/>
                </a:lnTo>
                <a:lnTo>
                  <a:pt x="4" y="470"/>
                </a:lnTo>
                <a:lnTo>
                  <a:pt x="5" y="470"/>
                </a:lnTo>
                <a:lnTo>
                  <a:pt x="5" y="469"/>
                </a:lnTo>
                <a:lnTo>
                  <a:pt x="6" y="469"/>
                </a:lnTo>
                <a:lnTo>
                  <a:pt x="7" y="469"/>
                </a:lnTo>
                <a:lnTo>
                  <a:pt x="7" y="468"/>
                </a:lnTo>
                <a:lnTo>
                  <a:pt x="9" y="467"/>
                </a:lnTo>
                <a:lnTo>
                  <a:pt x="10" y="467"/>
                </a:lnTo>
                <a:lnTo>
                  <a:pt x="10" y="466"/>
                </a:lnTo>
                <a:lnTo>
                  <a:pt x="10" y="466"/>
                </a:lnTo>
                <a:lnTo>
                  <a:pt x="10" y="466"/>
                </a:lnTo>
                <a:lnTo>
                  <a:pt x="9" y="465"/>
                </a:lnTo>
                <a:lnTo>
                  <a:pt x="9" y="465"/>
                </a:lnTo>
                <a:lnTo>
                  <a:pt x="9" y="465"/>
                </a:lnTo>
                <a:lnTo>
                  <a:pt x="9" y="464"/>
                </a:lnTo>
                <a:lnTo>
                  <a:pt x="10" y="464"/>
                </a:lnTo>
                <a:lnTo>
                  <a:pt x="11" y="463"/>
                </a:lnTo>
                <a:lnTo>
                  <a:pt x="11" y="462"/>
                </a:lnTo>
                <a:lnTo>
                  <a:pt x="12" y="460"/>
                </a:lnTo>
                <a:lnTo>
                  <a:pt x="12" y="460"/>
                </a:lnTo>
                <a:lnTo>
                  <a:pt x="12" y="459"/>
                </a:lnTo>
                <a:lnTo>
                  <a:pt x="12" y="458"/>
                </a:lnTo>
                <a:lnTo>
                  <a:pt x="13" y="458"/>
                </a:lnTo>
                <a:lnTo>
                  <a:pt x="13" y="458"/>
                </a:lnTo>
                <a:lnTo>
                  <a:pt x="15" y="458"/>
                </a:lnTo>
                <a:lnTo>
                  <a:pt x="15" y="457"/>
                </a:lnTo>
                <a:lnTo>
                  <a:pt x="16" y="457"/>
                </a:lnTo>
                <a:lnTo>
                  <a:pt x="16" y="457"/>
                </a:lnTo>
                <a:lnTo>
                  <a:pt x="17" y="456"/>
                </a:lnTo>
                <a:lnTo>
                  <a:pt x="19" y="454"/>
                </a:lnTo>
                <a:lnTo>
                  <a:pt x="19" y="453"/>
                </a:lnTo>
                <a:lnTo>
                  <a:pt x="19" y="453"/>
                </a:lnTo>
                <a:lnTo>
                  <a:pt x="20" y="453"/>
                </a:lnTo>
                <a:lnTo>
                  <a:pt x="20" y="452"/>
                </a:lnTo>
                <a:lnTo>
                  <a:pt x="20" y="452"/>
                </a:lnTo>
                <a:lnTo>
                  <a:pt x="21" y="451"/>
                </a:lnTo>
                <a:lnTo>
                  <a:pt x="22" y="451"/>
                </a:lnTo>
                <a:lnTo>
                  <a:pt x="23" y="450"/>
                </a:lnTo>
                <a:lnTo>
                  <a:pt x="25" y="450"/>
                </a:lnTo>
                <a:lnTo>
                  <a:pt x="26" y="450"/>
                </a:lnTo>
                <a:lnTo>
                  <a:pt x="28" y="450"/>
                </a:lnTo>
                <a:lnTo>
                  <a:pt x="29" y="450"/>
                </a:lnTo>
                <a:lnTo>
                  <a:pt x="30" y="450"/>
                </a:lnTo>
                <a:lnTo>
                  <a:pt x="31" y="450"/>
                </a:lnTo>
                <a:lnTo>
                  <a:pt x="32" y="451"/>
                </a:lnTo>
                <a:lnTo>
                  <a:pt x="33" y="452"/>
                </a:lnTo>
                <a:lnTo>
                  <a:pt x="35" y="454"/>
                </a:lnTo>
                <a:lnTo>
                  <a:pt x="36" y="454"/>
                </a:lnTo>
                <a:lnTo>
                  <a:pt x="37" y="455"/>
                </a:lnTo>
                <a:lnTo>
                  <a:pt x="38" y="455"/>
                </a:lnTo>
                <a:lnTo>
                  <a:pt x="40" y="455"/>
                </a:lnTo>
                <a:lnTo>
                  <a:pt x="41" y="456"/>
                </a:lnTo>
                <a:lnTo>
                  <a:pt x="43" y="456"/>
                </a:lnTo>
                <a:lnTo>
                  <a:pt x="43" y="456"/>
                </a:lnTo>
                <a:lnTo>
                  <a:pt x="44" y="456"/>
                </a:lnTo>
                <a:lnTo>
                  <a:pt x="45" y="455"/>
                </a:lnTo>
                <a:lnTo>
                  <a:pt x="46" y="455"/>
                </a:lnTo>
                <a:lnTo>
                  <a:pt x="46" y="454"/>
                </a:lnTo>
                <a:lnTo>
                  <a:pt x="47" y="453"/>
                </a:lnTo>
                <a:lnTo>
                  <a:pt x="48" y="452"/>
                </a:lnTo>
                <a:lnTo>
                  <a:pt x="49" y="451"/>
                </a:lnTo>
                <a:lnTo>
                  <a:pt x="51" y="449"/>
                </a:lnTo>
                <a:lnTo>
                  <a:pt x="53" y="446"/>
                </a:lnTo>
                <a:lnTo>
                  <a:pt x="54" y="445"/>
                </a:lnTo>
                <a:lnTo>
                  <a:pt x="54" y="444"/>
                </a:lnTo>
                <a:lnTo>
                  <a:pt x="55" y="444"/>
                </a:lnTo>
                <a:lnTo>
                  <a:pt x="56" y="444"/>
                </a:lnTo>
                <a:lnTo>
                  <a:pt x="56" y="443"/>
                </a:lnTo>
                <a:lnTo>
                  <a:pt x="57" y="443"/>
                </a:lnTo>
                <a:lnTo>
                  <a:pt x="59" y="443"/>
                </a:lnTo>
                <a:lnTo>
                  <a:pt x="64" y="442"/>
                </a:lnTo>
                <a:lnTo>
                  <a:pt x="66" y="442"/>
                </a:lnTo>
                <a:lnTo>
                  <a:pt x="67" y="442"/>
                </a:lnTo>
                <a:lnTo>
                  <a:pt x="69" y="442"/>
                </a:lnTo>
                <a:lnTo>
                  <a:pt x="70" y="443"/>
                </a:lnTo>
                <a:lnTo>
                  <a:pt x="72" y="443"/>
                </a:lnTo>
                <a:lnTo>
                  <a:pt x="73" y="444"/>
                </a:lnTo>
                <a:lnTo>
                  <a:pt x="75" y="445"/>
                </a:lnTo>
                <a:lnTo>
                  <a:pt x="78" y="447"/>
                </a:lnTo>
                <a:lnTo>
                  <a:pt x="79" y="448"/>
                </a:lnTo>
                <a:lnTo>
                  <a:pt x="79" y="448"/>
                </a:lnTo>
                <a:lnTo>
                  <a:pt x="80" y="448"/>
                </a:lnTo>
                <a:lnTo>
                  <a:pt x="81" y="448"/>
                </a:lnTo>
                <a:lnTo>
                  <a:pt x="82" y="448"/>
                </a:lnTo>
                <a:lnTo>
                  <a:pt x="82" y="448"/>
                </a:lnTo>
                <a:lnTo>
                  <a:pt x="83" y="448"/>
                </a:lnTo>
                <a:lnTo>
                  <a:pt x="84" y="447"/>
                </a:lnTo>
                <a:lnTo>
                  <a:pt x="85" y="446"/>
                </a:lnTo>
                <a:lnTo>
                  <a:pt x="87" y="443"/>
                </a:lnTo>
                <a:lnTo>
                  <a:pt x="88" y="441"/>
                </a:lnTo>
                <a:lnTo>
                  <a:pt x="89" y="440"/>
                </a:lnTo>
                <a:lnTo>
                  <a:pt x="91" y="438"/>
                </a:lnTo>
                <a:lnTo>
                  <a:pt x="93" y="436"/>
                </a:lnTo>
                <a:lnTo>
                  <a:pt x="95" y="434"/>
                </a:lnTo>
                <a:lnTo>
                  <a:pt x="96" y="434"/>
                </a:lnTo>
                <a:lnTo>
                  <a:pt x="97" y="433"/>
                </a:lnTo>
                <a:lnTo>
                  <a:pt x="98" y="432"/>
                </a:lnTo>
                <a:lnTo>
                  <a:pt x="102" y="430"/>
                </a:lnTo>
                <a:lnTo>
                  <a:pt x="103" y="429"/>
                </a:lnTo>
                <a:lnTo>
                  <a:pt x="104" y="428"/>
                </a:lnTo>
                <a:lnTo>
                  <a:pt x="106" y="427"/>
                </a:lnTo>
                <a:lnTo>
                  <a:pt x="108" y="426"/>
                </a:lnTo>
                <a:lnTo>
                  <a:pt x="110" y="423"/>
                </a:lnTo>
                <a:lnTo>
                  <a:pt x="111" y="421"/>
                </a:lnTo>
                <a:lnTo>
                  <a:pt x="113" y="419"/>
                </a:lnTo>
                <a:lnTo>
                  <a:pt x="114" y="418"/>
                </a:lnTo>
                <a:lnTo>
                  <a:pt x="115" y="417"/>
                </a:lnTo>
                <a:lnTo>
                  <a:pt x="115" y="416"/>
                </a:lnTo>
                <a:lnTo>
                  <a:pt x="117" y="415"/>
                </a:lnTo>
                <a:lnTo>
                  <a:pt x="119" y="414"/>
                </a:lnTo>
                <a:lnTo>
                  <a:pt x="121" y="413"/>
                </a:lnTo>
                <a:lnTo>
                  <a:pt x="125" y="412"/>
                </a:lnTo>
                <a:lnTo>
                  <a:pt x="127" y="411"/>
                </a:lnTo>
                <a:lnTo>
                  <a:pt x="130" y="410"/>
                </a:lnTo>
                <a:lnTo>
                  <a:pt x="133" y="410"/>
                </a:lnTo>
                <a:lnTo>
                  <a:pt x="134" y="410"/>
                </a:lnTo>
                <a:lnTo>
                  <a:pt x="137" y="410"/>
                </a:lnTo>
                <a:lnTo>
                  <a:pt x="139" y="410"/>
                </a:lnTo>
                <a:lnTo>
                  <a:pt x="140" y="410"/>
                </a:lnTo>
                <a:lnTo>
                  <a:pt x="141" y="409"/>
                </a:lnTo>
                <a:lnTo>
                  <a:pt x="142" y="409"/>
                </a:lnTo>
                <a:lnTo>
                  <a:pt x="142" y="409"/>
                </a:lnTo>
                <a:lnTo>
                  <a:pt x="143" y="408"/>
                </a:lnTo>
                <a:lnTo>
                  <a:pt x="144" y="407"/>
                </a:lnTo>
                <a:lnTo>
                  <a:pt x="144" y="406"/>
                </a:lnTo>
                <a:lnTo>
                  <a:pt x="145" y="405"/>
                </a:lnTo>
                <a:lnTo>
                  <a:pt x="146" y="401"/>
                </a:lnTo>
                <a:lnTo>
                  <a:pt x="147" y="399"/>
                </a:lnTo>
                <a:lnTo>
                  <a:pt x="148" y="398"/>
                </a:lnTo>
                <a:lnTo>
                  <a:pt x="148" y="397"/>
                </a:lnTo>
                <a:lnTo>
                  <a:pt x="149" y="396"/>
                </a:lnTo>
                <a:lnTo>
                  <a:pt x="150" y="396"/>
                </a:lnTo>
                <a:lnTo>
                  <a:pt x="150" y="395"/>
                </a:lnTo>
                <a:lnTo>
                  <a:pt x="151" y="395"/>
                </a:lnTo>
                <a:lnTo>
                  <a:pt x="151" y="395"/>
                </a:lnTo>
                <a:lnTo>
                  <a:pt x="152" y="395"/>
                </a:lnTo>
                <a:lnTo>
                  <a:pt x="153" y="395"/>
                </a:lnTo>
                <a:lnTo>
                  <a:pt x="154" y="395"/>
                </a:lnTo>
                <a:lnTo>
                  <a:pt x="157" y="395"/>
                </a:lnTo>
                <a:lnTo>
                  <a:pt x="158" y="396"/>
                </a:lnTo>
                <a:lnTo>
                  <a:pt x="159" y="395"/>
                </a:lnTo>
                <a:lnTo>
                  <a:pt x="160" y="395"/>
                </a:lnTo>
                <a:lnTo>
                  <a:pt x="161" y="395"/>
                </a:lnTo>
                <a:lnTo>
                  <a:pt x="161" y="395"/>
                </a:lnTo>
                <a:lnTo>
                  <a:pt x="162" y="394"/>
                </a:lnTo>
                <a:lnTo>
                  <a:pt x="163" y="394"/>
                </a:lnTo>
                <a:lnTo>
                  <a:pt x="164" y="393"/>
                </a:lnTo>
                <a:lnTo>
                  <a:pt x="165" y="392"/>
                </a:lnTo>
                <a:lnTo>
                  <a:pt x="166" y="391"/>
                </a:lnTo>
                <a:lnTo>
                  <a:pt x="169" y="388"/>
                </a:lnTo>
                <a:lnTo>
                  <a:pt x="170" y="387"/>
                </a:lnTo>
                <a:lnTo>
                  <a:pt x="170" y="387"/>
                </a:lnTo>
                <a:lnTo>
                  <a:pt x="171" y="386"/>
                </a:lnTo>
                <a:lnTo>
                  <a:pt x="172" y="386"/>
                </a:lnTo>
                <a:lnTo>
                  <a:pt x="174" y="385"/>
                </a:lnTo>
                <a:lnTo>
                  <a:pt x="176" y="384"/>
                </a:lnTo>
                <a:lnTo>
                  <a:pt x="177" y="384"/>
                </a:lnTo>
                <a:lnTo>
                  <a:pt x="178" y="384"/>
                </a:lnTo>
                <a:lnTo>
                  <a:pt x="179" y="384"/>
                </a:lnTo>
                <a:lnTo>
                  <a:pt x="180" y="384"/>
                </a:lnTo>
                <a:lnTo>
                  <a:pt x="180" y="384"/>
                </a:lnTo>
                <a:lnTo>
                  <a:pt x="181" y="384"/>
                </a:lnTo>
                <a:lnTo>
                  <a:pt x="181" y="385"/>
                </a:lnTo>
                <a:lnTo>
                  <a:pt x="182" y="386"/>
                </a:lnTo>
                <a:lnTo>
                  <a:pt x="183" y="387"/>
                </a:lnTo>
                <a:lnTo>
                  <a:pt x="185" y="389"/>
                </a:lnTo>
                <a:lnTo>
                  <a:pt x="185" y="390"/>
                </a:lnTo>
                <a:lnTo>
                  <a:pt x="186" y="391"/>
                </a:lnTo>
                <a:lnTo>
                  <a:pt x="187" y="392"/>
                </a:lnTo>
                <a:lnTo>
                  <a:pt x="191" y="394"/>
                </a:lnTo>
                <a:lnTo>
                  <a:pt x="192" y="395"/>
                </a:lnTo>
                <a:lnTo>
                  <a:pt x="193" y="395"/>
                </a:lnTo>
                <a:lnTo>
                  <a:pt x="195" y="396"/>
                </a:lnTo>
                <a:lnTo>
                  <a:pt x="196" y="396"/>
                </a:lnTo>
                <a:lnTo>
                  <a:pt x="197" y="396"/>
                </a:lnTo>
                <a:lnTo>
                  <a:pt x="198" y="396"/>
                </a:lnTo>
                <a:lnTo>
                  <a:pt x="200" y="396"/>
                </a:lnTo>
                <a:lnTo>
                  <a:pt x="202" y="396"/>
                </a:lnTo>
                <a:lnTo>
                  <a:pt x="204" y="395"/>
                </a:lnTo>
                <a:lnTo>
                  <a:pt x="206" y="395"/>
                </a:lnTo>
                <a:lnTo>
                  <a:pt x="208" y="393"/>
                </a:lnTo>
                <a:lnTo>
                  <a:pt x="209" y="392"/>
                </a:lnTo>
                <a:lnTo>
                  <a:pt x="211" y="391"/>
                </a:lnTo>
                <a:lnTo>
                  <a:pt x="212" y="390"/>
                </a:lnTo>
                <a:lnTo>
                  <a:pt x="213" y="390"/>
                </a:lnTo>
                <a:lnTo>
                  <a:pt x="214" y="390"/>
                </a:lnTo>
                <a:lnTo>
                  <a:pt x="215" y="390"/>
                </a:lnTo>
                <a:lnTo>
                  <a:pt x="216" y="390"/>
                </a:lnTo>
                <a:lnTo>
                  <a:pt x="219" y="390"/>
                </a:lnTo>
                <a:lnTo>
                  <a:pt x="221" y="391"/>
                </a:lnTo>
                <a:lnTo>
                  <a:pt x="224" y="391"/>
                </a:lnTo>
                <a:lnTo>
                  <a:pt x="225" y="392"/>
                </a:lnTo>
                <a:lnTo>
                  <a:pt x="228" y="392"/>
                </a:lnTo>
                <a:lnTo>
                  <a:pt x="232" y="393"/>
                </a:lnTo>
                <a:lnTo>
                  <a:pt x="233" y="393"/>
                </a:lnTo>
                <a:lnTo>
                  <a:pt x="234" y="393"/>
                </a:lnTo>
                <a:lnTo>
                  <a:pt x="237" y="392"/>
                </a:lnTo>
                <a:lnTo>
                  <a:pt x="242" y="391"/>
                </a:lnTo>
                <a:lnTo>
                  <a:pt x="245" y="390"/>
                </a:lnTo>
                <a:lnTo>
                  <a:pt x="247" y="390"/>
                </a:lnTo>
                <a:lnTo>
                  <a:pt x="248" y="390"/>
                </a:lnTo>
                <a:lnTo>
                  <a:pt x="249" y="389"/>
                </a:lnTo>
                <a:lnTo>
                  <a:pt x="253" y="387"/>
                </a:lnTo>
                <a:lnTo>
                  <a:pt x="254" y="386"/>
                </a:lnTo>
                <a:lnTo>
                  <a:pt x="254" y="385"/>
                </a:lnTo>
                <a:lnTo>
                  <a:pt x="255" y="385"/>
                </a:lnTo>
                <a:lnTo>
                  <a:pt x="255" y="384"/>
                </a:lnTo>
                <a:lnTo>
                  <a:pt x="256" y="383"/>
                </a:lnTo>
                <a:lnTo>
                  <a:pt x="256" y="383"/>
                </a:lnTo>
                <a:lnTo>
                  <a:pt x="256" y="382"/>
                </a:lnTo>
                <a:lnTo>
                  <a:pt x="256" y="379"/>
                </a:lnTo>
                <a:lnTo>
                  <a:pt x="255" y="378"/>
                </a:lnTo>
                <a:lnTo>
                  <a:pt x="256" y="377"/>
                </a:lnTo>
                <a:lnTo>
                  <a:pt x="256" y="376"/>
                </a:lnTo>
                <a:lnTo>
                  <a:pt x="257" y="375"/>
                </a:lnTo>
                <a:lnTo>
                  <a:pt x="258" y="373"/>
                </a:lnTo>
                <a:lnTo>
                  <a:pt x="259" y="373"/>
                </a:lnTo>
                <a:lnTo>
                  <a:pt x="260" y="372"/>
                </a:lnTo>
                <a:lnTo>
                  <a:pt x="261" y="371"/>
                </a:lnTo>
                <a:lnTo>
                  <a:pt x="262" y="371"/>
                </a:lnTo>
                <a:lnTo>
                  <a:pt x="264" y="370"/>
                </a:lnTo>
                <a:lnTo>
                  <a:pt x="266" y="369"/>
                </a:lnTo>
                <a:lnTo>
                  <a:pt x="269" y="369"/>
                </a:lnTo>
                <a:lnTo>
                  <a:pt x="274" y="369"/>
                </a:lnTo>
                <a:lnTo>
                  <a:pt x="278" y="368"/>
                </a:lnTo>
                <a:lnTo>
                  <a:pt x="281" y="367"/>
                </a:lnTo>
                <a:lnTo>
                  <a:pt x="284" y="367"/>
                </a:lnTo>
                <a:lnTo>
                  <a:pt x="285" y="366"/>
                </a:lnTo>
                <a:lnTo>
                  <a:pt x="286" y="366"/>
                </a:lnTo>
                <a:lnTo>
                  <a:pt x="286" y="366"/>
                </a:lnTo>
                <a:lnTo>
                  <a:pt x="287" y="365"/>
                </a:lnTo>
                <a:lnTo>
                  <a:pt x="288" y="364"/>
                </a:lnTo>
                <a:lnTo>
                  <a:pt x="289" y="364"/>
                </a:lnTo>
                <a:lnTo>
                  <a:pt x="289" y="363"/>
                </a:lnTo>
                <a:lnTo>
                  <a:pt x="290" y="362"/>
                </a:lnTo>
                <a:lnTo>
                  <a:pt x="291" y="361"/>
                </a:lnTo>
                <a:lnTo>
                  <a:pt x="292" y="360"/>
                </a:lnTo>
                <a:lnTo>
                  <a:pt x="292" y="359"/>
                </a:lnTo>
                <a:lnTo>
                  <a:pt x="293" y="356"/>
                </a:lnTo>
                <a:lnTo>
                  <a:pt x="294" y="355"/>
                </a:lnTo>
                <a:lnTo>
                  <a:pt x="294" y="354"/>
                </a:lnTo>
                <a:lnTo>
                  <a:pt x="295" y="354"/>
                </a:lnTo>
                <a:lnTo>
                  <a:pt x="296" y="353"/>
                </a:lnTo>
                <a:lnTo>
                  <a:pt x="298" y="350"/>
                </a:lnTo>
                <a:lnTo>
                  <a:pt x="299" y="350"/>
                </a:lnTo>
                <a:lnTo>
                  <a:pt x="300" y="349"/>
                </a:lnTo>
                <a:lnTo>
                  <a:pt x="301" y="348"/>
                </a:lnTo>
                <a:lnTo>
                  <a:pt x="301" y="347"/>
                </a:lnTo>
                <a:lnTo>
                  <a:pt x="301" y="346"/>
                </a:lnTo>
                <a:lnTo>
                  <a:pt x="302" y="346"/>
                </a:lnTo>
                <a:lnTo>
                  <a:pt x="302" y="345"/>
                </a:lnTo>
                <a:lnTo>
                  <a:pt x="301" y="344"/>
                </a:lnTo>
                <a:lnTo>
                  <a:pt x="301" y="343"/>
                </a:lnTo>
                <a:lnTo>
                  <a:pt x="300" y="342"/>
                </a:lnTo>
                <a:lnTo>
                  <a:pt x="299" y="341"/>
                </a:lnTo>
                <a:lnTo>
                  <a:pt x="299" y="340"/>
                </a:lnTo>
                <a:lnTo>
                  <a:pt x="297" y="339"/>
                </a:lnTo>
                <a:lnTo>
                  <a:pt x="293" y="335"/>
                </a:lnTo>
                <a:lnTo>
                  <a:pt x="292" y="334"/>
                </a:lnTo>
                <a:lnTo>
                  <a:pt x="290" y="332"/>
                </a:lnTo>
                <a:lnTo>
                  <a:pt x="289" y="331"/>
                </a:lnTo>
                <a:lnTo>
                  <a:pt x="288" y="330"/>
                </a:lnTo>
                <a:lnTo>
                  <a:pt x="288" y="329"/>
                </a:lnTo>
                <a:lnTo>
                  <a:pt x="288" y="328"/>
                </a:lnTo>
                <a:lnTo>
                  <a:pt x="288" y="327"/>
                </a:lnTo>
                <a:lnTo>
                  <a:pt x="288" y="327"/>
                </a:lnTo>
                <a:lnTo>
                  <a:pt x="288" y="327"/>
                </a:lnTo>
                <a:lnTo>
                  <a:pt x="288" y="326"/>
                </a:lnTo>
                <a:lnTo>
                  <a:pt x="289" y="326"/>
                </a:lnTo>
                <a:lnTo>
                  <a:pt x="290" y="326"/>
                </a:lnTo>
                <a:lnTo>
                  <a:pt x="291" y="325"/>
                </a:lnTo>
                <a:lnTo>
                  <a:pt x="292" y="325"/>
                </a:lnTo>
                <a:lnTo>
                  <a:pt x="294" y="324"/>
                </a:lnTo>
                <a:lnTo>
                  <a:pt x="295" y="324"/>
                </a:lnTo>
                <a:lnTo>
                  <a:pt x="295" y="323"/>
                </a:lnTo>
                <a:lnTo>
                  <a:pt x="296" y="322"/>
                </a:lnTo>
                <a:lnTo>
                  <a:pt x="297" y="321"/>
                </a:lnTo>
                <a:lnTo>
                  <a:pt x="297" y="320"/>
                </a:lnTo>
                <a:lnTo>
                  <a:pt x="298" y="319"/>
                </a:lnTo>
                <a:lnTo>
                  <a:pt x="298" y="319"/>
                </a:lnTo>
                <a:lnTo>
                  <a:pt x="298" y="318"/>
                </a:lnTo>
                <a:lnTo>
                  <a:pt x="298" y="317"/>
                </a:lnTo>
                <a:lnTo>
                  <a:pt x="297" y="316"/>
                </a:lnTo>
                <a:lnTo>
                  <a:pt x="297" y="314"/>
                </a:lnTo>
                <a:lnTo>
                  <a:pt x="296" y="311"/>
                </a:lnTo>
                <a:lnTo>
                  <a:pt x="296" y="310"/>
                </a:lnTo>
                <a:lnTo>
                  <a:pt x="296" y="309"/>
                </a:lnTo>
                <a:lnTo>
                  <a:pt x="296" y="308"/>
                </a:lnTo>
                <a:lnTo>
                  <a:pt x="296" y="307"/>
                </a:lnTo>
                <a:lnTo>
                  <a:pt x="297" y="305"/>
                </a:lnTo>
                <a:lnTo>
                  <a:pt x="297" y="305"/>
                </a:lnTo>
                <a:lnTo>
                  <a:pt x="298" y="304"/>
                </a:lnTo>
                <a:lnTo>
                  <a:pt x="298" y="303"/>
                </a:lnTo>
                <a:lnTo>
                  <a:pt x="299" y="303"/>
                </a:lnTo>
                <a:lnTo>
                  <a:pt x="300" y="302"/>
                </a:lnTo>
                <a:lnTo>
                  <a:pt x="301" y="301"/>
                </a:lnTo>
                <a:lnTo>
                  <a:pt x="304" y="300"/>
                </a:lnTo>
                <a:lnTo>
                  <a:pt x="305" y="299"/>
                </a:lnTo>
                <a:lnTo>
                  <a:pt x="307" y="298"/>
                </a:lnTo>
                <a:lnTo>
                  <a:pt x="309" y="297"/>
                </a:lnTo>
                <a:lnTo>
                  <a:pt x="310" y="296"/>
                </a:lnTo>
                <a:lnTo>
                  <a:pt x="310" y="295"/>
                </a:lnTo>
                <a:lnTo>
                  <a:pt x="311" y="294"/>
                </a:lnTo>
                <a:lnTo>
                  <a:pt x="311" y="293"/>
                </a:lnTo>
                <a:lnTo>
                  <a:pt x="311" y="292"/>
                </a:lnTo>
                <a:lnTo>
                  <a:pt x="311" y="290"/>
                </a:lnTo>
                <a:lnTo>
                  <a:pt x="311" y="288"/>
                </a:lnTo>
                <a:lnTo>
                  <a:pt x="311" y="287"/>
                </a:lnTo>
                <a:lnTo>
                  <a:pt x="311" y="286"/>
                </a:lnTo>
                <a:lnTo>
                  <a:pt x="310" y="285"/>
                </a:lnTo>
                <a:lnTo>
                  <a:pt x="310" y="284"/>
                </a:lnTo>
                <a:lnTo>
                  <a:pt x="309" y="283"/>
                </a:lnTo>
                <a:lnTo>
                  <a:pt x="309" y="282"/>
                </a:lnTo>
                <a:lnTo>
                  <a:pt x="308" y="282"/>
                </a:lnTo>
                <a:lnTo>
                  <a:pt x="307" y="281"/>
                </a:lnTo>
                <a:lnTo>
                  <a:pt x="306" y="280"/>
                </a:lnTo>
                <a:lnTo>
                  <a:pt x="303" y="277"/>
                </a:lnTo>
                <a:lnTo>
                  <a:pt x="301" y="276"/>
                </a:lnTo>
                <a:lnTo>
                  <a:pt x="300" y="275"/>
                </a:lnTo>
                <a:lnTo>
                  <a:pt x="299" y="274"/>
                </a:lnTo>
                <a:lnTo>
                  <a:pt x="299" y="274"/>
                </a:lnTo>
                <a:lnTo>
                  <a:pt x="299" y="273"/>
                </a:lnTo>
                <a:lnTo>
                  <a:pt x="298" y="272"/>
                </a:lnTo>
                <a:lnTo>
                  <a:pt x="298" y="271"/>
                </a:lnTo>
                <a:lnTo>
                  <a:pt x="298" y="270"/>
                </a:lnTo>
                <a:lnTo>
                  <a:pt x="298" y="269"/>
                </a:lnTo>
                <a:lnTo>
                  <a:pt x="298" y="268"/>
                </a:lnTo>
                <a:lnTo>
                  <a:pt x="298" y="267"/>
                </a:lnTo>
                <a:lnTo>
                  <a:pt x="299" y="265"/>
                </a:lnTo>
                <a:lnTo>
                  <a:pt x="299" y="264"/>
                </a:lnTo>
                <a:lnTo>
                  <a:pt x="300" y="262"/>
                </a:lnTo>
                <a:lnTo>
                  <a:pt x="300" y="261"/>
                </a:lnTo>
                <a:lnTo>
                  <a:pt x="301" y="259"/>
                </a:lnTo>
                <a:lnTo>
                  <a:pt x="302" y="258"/>
                </a:lnTo>
                <a:lnTo>
                  <a:pt x="303" y="256"/>
                </a:lnTo>
                <a:lnTo>
                  <a:pt x="304" y="255"/>
                </a:lnTo>
                <a:lnTo>
                  <a:pt x="305" y="253"/>
                </a:lnTo>
                <a:lnTo>
                  <a:pt x="306" y="252"/>
                </a:lnTo>
                <a:lnTo>
                  <a:pt x="308" y="251"/>
                </a:lnTo>
                <a:lnTo>
                  <a:pt x="311" y="249"/>
                </a:lnTo>
                <a:lnTo>
                  <a:pt x="313" y="247"/>
                </a:lnTo>
                <a:lnTo>
                  <a:pt x="313" y="247"/>
                </a:lnTo>
                <a:lnTo>
                  <a:pt x="314" y="246"/>
                </a:lnTo>
                <a:lnTo>
                  <a:pt x="314" y="246"/>
                </a:lnTo>
                <a:lnTo>
                  <a:pt x="315" y="245"/>
                </a:lnTo>
                <a:lnTo>
                  <a:pt x="315" y="244"/>
                </a:lnTo>
                <a:lnTo>
                  <a:pt x="315" y="243"/>
                </a:lnTo>
                <a:lnTo>
                  <a:pt x="315" y="243"/>
                </a:lnTo>
                <a:lnTo>
                  <a:pt x="314" y="242"/>
                </a:lnTo>
                <a:lnTo>
                  <a:pt x="314" y="241"/>
                </a:lnTo>
                <a:lnTo>
                  <a:pt x="313" y="240"/>
                </a:lnTo>
                <a:lnTo>
                  <a:pt x="312" y="238"/>
                </a:lnTo>
                <a:lnTo>
                  <a:pt x="310" y="236"/>
                </a:lnTo>
                <a:lnTo>
                  <a:pt x="310" y="235"/>
                </a:lnTo>
                <a:lnTo>
                  <a:pt x="309" y="234"/>
                </a:lnTo>
                <a:lnTo>
                  <a:pt x="309" y="233"/>
                </a:lnTo>
                <a:lnTo>
                  <a:pt x="308" y="231"/>
                </a:lnTo>
                <a:lnTo>
                  <a:pt x="308" y="230"/>
                </a:lnTo>
                <a:lnTo>
                  <a:pt x="308" y="229"/>
                </a:lnTo>
                <a:lnTo>
                  <a:pt x="308" y="228"/>
                </a:lnTo>
                <a:lnTo>
                  <a:pt x="308" y="227"/>
                </a:lnTo>
                <a:lnTo>
                  <a:pt x="309" y="226"/>
                </a:lnTo>
                <a:lnTo>
                  <a:pt x="309" y="225"/>
                </a:lnTo>
                <a:lnTo>
                  <a:pt x="310" y="224"/>
                </a:lnTo>
                <a:lnTo>
                  <a:pt x="314" y="219"/>
                </a:lnTo>
                <a:lnTo>
                  <a:pt x="315" y="217"/>
                </a:lnTo>
                <a:lnTo>
                  <a:pt x="316" y="215"/>
                </a:lnTo>
                <a:lnTo>
                  <a:pt x="316" y="214"/>
                </a:lnTo>
                <a:lnTo>
                  <a:pt x="317" y="213"/>
                </a:lnTo>
                <a:lnTo>
                  <a:pt x="317" y="212"/>
                </a:lnTo>
                <a:lnTo>
                  <a:pt x="317" y="211"/>
                </a:lnTo>
                <a:lnTo>
                  <a:pt x="317" y="210"/>
                </a:lnTo>
                <a:lnTo>
                  <a:pt x="317" y="210"/>
                </a:lnTo>
                <a:lnTo>
                  <a:pt x="317" y="209"/>
                </a:lnTo>
                <a:lnTo>
                  <a:pt x="316" y="208"/>
                </a:lnTo>
                <a:lnTo>
                  <a:pt x="316" y="208"/>
                </a:lnTo>
                <a:lnTo>
                  <a:pt x="315" y="207"/>
                </a:lnTo>
                <a:lnTo>
                  <a:pt x="315" y="207"/>
                </a:lnTo>
                <a:lnTo>
                  <a:pt x="314" y="206"/>
                </a:lnTo>
                <a:lnTo>
                  <a:pt x="310" y="205"/>
                </a:lnTo>
                <a:lnTo>
                  <a:pt x="309" y="205"/>
                </a:lnTo>
                <a:lnTo>
                  <a:pt x="307" y="204"/>
                </a:lnTo>
                <a:lnTo>
                  <a:pt x="306" y="204"/>
                </a:lnTo>
                <a:lnTo>
                  <a:pt x="305" y="203"/>
                </a:lnTo>
                <a:lnTo>
                  <a:pt x="304" y="203"/>
                </a:lnTo>
                <a:lnTo>
                  <a:pt x="304" y="202"/>
                </a:lnTo>
                <a:lnTo>
                  <a:pt x="303" y="202"/>
                </a:lnTo>
                <a:lnTo>
                  <a:pt x="303" y="201"/>
                </a:lnTo>
                <a:lnTo>
                  <a:pt x="303" y="201"/>
                </a:lnTo>
                <a:lnTo>
                  <a:pt x="303" y="200"/>
                </a:lnTo>
                <a:lnTo>
                  <a:pt x="303" y="200"/>
                </a:lnTo>
                <a:lnTo>
                  <a:pt x="304" y="199"/>
                </a:lnTo>
                <a:lnTo>
                  <a:pt x="304" y="199"/>
                </a:lnTo>
                <a:lnTo>
                  <a:pt x="306" y="198"/>
                </a:lnTo>
                <a:lnTo>
                  <a:pt x="306" y="197"/>
                </a:lnTo>
                <a:lnTo>
                  <a:pt x="306" y="197"/>
                </a:lnTo>
                <a:lnTo>
                  <a:pt x="307" y="197"/>
                </a:lnTo>
                <a:lnTo>
                  <a:pt x="306" y="196"/>
                </a:lnTo>
                <a:lnTo>
                  <a:pt x="306" y="196"/>
                </a:lnTo>
                <a:lnTo>
                  <a:pt x="306" y="195"/>
                </a:lnTo>
                <a:lnTo>
                  <a:pt x="305" y="195"/>
                </a:lnTo>
                <a:lnTo>
                  <a:pt x="298" y="190"/>
                </a:lnTo>
                <a:lnTo>
                  <a:pt x="294" y="186"/>
                </a:lnTo>
                <a:lnTo>
                  <a:pt x="293" y="186"/>
                </a:lnTo>
                <a:lnTo>
                  <a:pt x="292" y="185"/>
                </a:lnTo>
                <a:lnTo>
                  <a:pt x="292" y="184"/>
                </a:lnTo>
                <a:lnTo>
                  <a:pt x="291" y="184"/>
                </a:lnTo>
                <a:lnTo>
                  <a:pt x="291" y="183"/>
                </a:lnTo>
                <a:lnTo>
                  <a:pt x="291" y="182"/>
                </a:lnTo>
                <a:lnTo>
                  <a:pt x="291" y="181"/>
                </a:lnTo>
                <a:lnTo>
                  <a:pt x="291" y="180"/>
                </a:lnTo>
                <a:lnTo>
                  <a:pt x="291" y="178"/>
                </a:lnTo>
                <a:lnTo>
                  <a:pt x="292" y="174"/>
                </a:lnTo>
                <a:lnTo>
                  <a:pt x="293" y="171"/>
                </a:lnTo>
                <a:lnTo>
                  <a:pt x="293" y="169"/>
                </a:lnTo>
                <a:lnTo>
                  <a:pt x="293" y="166"/>
                </a:lnTo>
                <a:lnTo>
                  <a:pt x="293" y="162"/>
                </a:lnTo>
                <a:lnTo>
                  <a:pt x="294" y="160"/>
                </a:lnTo>
                <a:lnTo>
                  <a:pt x="294" y="159"/>
                </a:lnTo>
                <a:lnTo>
                  <a:pt x="294" y="158"/>
                </a:lnTo>
                <a:lnTo>
                  <a:pt x="295" y="156"/>
                </a:lnTo>
                <a:lnTo>
                  <a:pt x="296" y="154"/>
                </a:lnTo>
                <a:lnTo>
                  <a:pt x="298" y="153"/>
                </a:lnTo>
                <a:lnTo>
                  <a:pt x="300" y="150"/>
                </a:lnTo>
                <a:lnTo>
                  <a:pt x="301" y="148"/>
                </a:lnTo>
                <a:lnTo>
                  <a:pt x="302" y="147"/>
                </a:lnTo>
                <a:lnTo>
                  <a:pt x="304" y="143"/>
                </a:lnTo>
                <a:lnTo>
                  <a:pt x="305" y="141"/>
                </a:lnTo>
                <a:lnTo>
                  <a:pt x="306" y="140"/>
                </a:lnTo>
                <a:lnTo>
                  <a:pt x="307" y="139"/>
                </a:lnTo>
                <a:lnTo>
                  <a:pt x="308" y="138"/>
                </a:lnTo>
                <a:lnTo>
                  <a:pt x="308" y="137"/>
                </a:lnTo>
                <a:lnTo>
                  <a:pt x="309" y="137"/>
                </a:lnTo>
                <a:lnTo>
                  <a:pt x="310" y="136"/>
                </a:lnTo>
                <a:lnTo>
                  <a:pt x="312" y="135"/>
                </a:lnTo>
                <a:lnTo>
                  <a:pt x="313" y="134"/>
                </a:lnTo>
                <a:lnTo>
                  <a:pt x="315" y="134"/>
                </a:lnTo>
                <a:lnTo>
                  <a:pt x="317" y="133"/>
                </a:lnTo>
                <a:lnTo>
                  <a:pt x="321" y="133"/>
                </a:lnTo>
                <a:lnTo>
                  <a:pt x="324" y="133"/>
                </a:lnTo>
                <a:lnTo>
                  <a:pt x="327" y="132"/>
                </a:lnTo>
                <a:lnTo>
                  <a:pt x="329" y="132"/>
                </a:lnTo>
                <a:lnTo>
                  <a:pt x="330" y="131"/>
                </a:lnTo>
                <a:lnTo>
                  <a:pt x="331" y="131"/>
                </a:lnTo>
                <a:lnTo>
                  <a:pt x="332" y="130"/>
                </a:lnTo>
                <a:lnTo>
                  <a:pt x="333" y="129"/>
                </a:lnTo>
                <a:lnTo>
                  <a:pt x="333" y="128"/>
                </a:lnTo>
                <a:lnTo>
                  <a:pt x="333" y="128"/>
                </a:lnTo>
                <a:lnTo>
                  <a:pt x="334" y="127"/>
                </a:lnTo>
                <a:lnTo>
                  <a:pt x="334" y="126"/>
                </a:lnTo>
                <a:lnTo>
                  <a:pt x="334" y="126"/>
                </a:lnTo>
                <a:lnTo>
                  <a:pt x="334" y="125"/>
                </a:lnTo>
                <a:lnTo>
                  <a:pt x="333" y="124"/>
                </a:lnTo>
                <a:lnTo>
                  <a:pt x="333" y="124"/>
                </a:lnTo>
                <a:lnTo>
                  <a:pt x="332" y="123"/>
                </a:lnTo>
                <a:lnTo>
                  <a:pt x="332" y="123"/>
                </a:lnTo>
                <a:lnTo>
                  <a:pt x="331" y="122"/>
                </a:lnTo>
                <a:lnTo>
                  <a:pt x="330" y="122"/>
                </a:lnTo>
                <a:lnTo>
                  <a:pt x="329" y="121"/>
                </a:lnTo>
                <a:lnTo>
                  <a:pt x="325" y="120"/>
                </a:lnTo>
                <a:lnTo>
                  <a:pt x="324" y="120"/>
                </a:lnTo>
                <a:lnTo>
                  <a:pt x="323" y="120"/>
                </a:lnTo>
                <a:lnTo>
                  <a:pt x="323" y="120"/>
                </a:lnTo>
                <a:lnTo>
                  <a:pt x="323" y="119"/>
                </a:lnTo>
                <a:lnTo>
                  <a:pt x="323" y="119"/>
                </a:lnTo>
                <a:lnTo>
                  <a:pt x="323" y="118"/>
                </a:lnTo>
                <a:lnTo>
                  <a:pt x="323" y="118"/>
                </a:lnTo>
                <a:lnTo>
                  <a:pt x="324" y="117"/>
                </a:lnTo>
                <a:lnTo>
                  <a:pt x="324" y="116"/>
                </a:lnTo>
                <a:lnTo>
                  <a:pt x="325" y="115"/>
                </a:lnTo>
                <a:lnTo>
                  <a:pt x="327" y="113"/>
                </a:lnTo>
                <a:lnTo>
                  <a:pt x="328" y="112"/>
                </a:lnTo>
                <a:lnTo>
                  <a:pt x="329" y="111"/>
                </a:lnTo>
                <a:lnTo>
                  <a:pt x="330" y="110"/>
                </a:lnTo>
                <a:lnTo>
                  <a:pt x="332" y="110"/>
                </a:lnTo>
                <a:lnTo>
                  <a:pt x="333" y="109"/>
                </a:lnTo>
                <a:lnTo>
                  <a:pt x="334" y="109"/>
                </a:lnTo>
                <a:lnTo>
                  <a:pt x="336" y="108"/>
                </a:lnTo>
                <a:lnTo>
                  <a:pt x="337" y="108"/>
                </a:lnTo>
                <a:lnTo>
                  <a:pt x="338" y="109"/>
                </a:lnTo>
                <a:lnTo>
                  <a:pt x="339" y="109"/>
                </a:lnTo>
                <a:lnTo>
                  <a:pt x="340" y="109"/>
                </a:lnTo>
                <a:lnTo>
                  <a:pt x="340" y="110"/>
                </a:lnTo>
                <a:lnTo>
                  <a:pt x="341" y="110"/>
                </a:lnTo>
                <a:lnTo>
                  <a:pt x="341" y="110"/>
                </a:lnTo>
                <a:lnTo>
                  <a:pt x="342" y="112"/>
                </a:lnTo>
                <a:lnTo>
                  <a:pt x="343" y="114"/>
                </a:lnTo>
                <a:lnTo>
                  <a:pt x="343" y="114"/>
                </a:lnTo>
                <a:lnTo>
                  <a:pt x="344" y="115"/>
                </a:lnTo>
                <a:lnTo>
                  <a:pt x="345" y="116"/>
                </a:lnTo>
                <a:lnTo>
                  <a:pt x="345" y="117"/>
                </a:lnTo>
                <a:lnTo>
                  <a:pt x="346" y="117"/>
                </a:lnTo>
                <a:lnTo>
                  <a:pt x="347" y="117"/>
                </a:lnTo>
                <a:lnTo>
                  <a:pt x="347" y="118"/>
                </a:lnTo>
                <a:lnTo>
                  <a:pt x="348" y="118"/>
                </a:lnTo>
                <a:lnTo>
                  <a:pt x="350" y="118"/>
                </a:lnTo>
                <a:lnTo>
                  <a:pt x="351" y="117"/>
                </a:lnTo>
                <a:lnTo>
                  <a:pt x="351" y="117"/>
                </a:lnTo>
                <a:lnTo>
                  <a:pt x="352" y="117"/>
                </a:lnTo>
                <a:lnTo>
                  <a:pt x="353" y="116"/>
                </a:lnTo>
                <a:lnTo>
                  <a:pt x="353" y="116"/>
                </a:lnTo>
                <a:lnTo>
                  <a:pt x="354" y="115"/>
                </a:lnTo>
                <a:lnTo>
                  <a:pt x="354" y="114"/>
                </a:lnTo>
                <a:lnTo>
                  <a:pt x="355" y="111"/>
                </a:lnTo>
                <a:lnTo>
                  <a:pt x="356" y="108"/>
                </a:lnTo>
                <a:lnTo>
                  <a:pt x="356" y="107"/>
                </a:lnTo>
                <a:lnTo>
                  <a:pt x="356" y="106"/>
                </a:lnTo>
                <a:lnTo>
                  <a:pt x="356" y="106"/>
                </a:lnTo>
                <a:lnTo>
                  <a:pt x="356" y="105"/>
                </a:lnTo>
                <a:lnTo>
                  <a:pt x="356" y="104"/>
                </a:lnTo>
                <a:lnTo>
                  <a:pt x="356" y="103"/>
                </a:lnTo>
                <a:lnTo>
                  <a:pt x="356" y="102"/>
                </a:lnTo>
                <a:lnTo>
                  <a:pt x="355" y="100"/>
                </a:lnTo>
                <a:lnTo>
                  <a:pt x="354" y="99"/>
                </a:lnTo>
                <a:lnTo>
                  <a:pt x="353" y="98"/>
                </a:lnTo>
                <a:lnTo>
                  <a:pt x="351" y="96"/>
                </a:lnTo>
                <a:lnTo>
                  <a:pt x="350" y="95"/>
                </a:lnTo>
                <a:lnTo>
                  <a:pt x="349" y="94"/>
                </a:lnTo>
                <a:lnTo>
                  <a:pt x="349" y="93"/>
                </a:lnTo>
                <a:lnTo>
                  <a:pt x="348" y="92"/>
                </a:lnTo>
                <a:lnTo>
                  <a:pt x="348" y="91"/>
                </a:lnTo>
                <a:lnTo>
                  <a:pt x="348" y="90"/>
                </a:lnTo>
                <a:lnTo>
                  <a:pt x="348" y="89"/>
                </a:lnTo>
                <a:lnTo>
                  <a:pt x="348" y="89"/>
                </a:lnTo>
                <a:lnTo>
                  <a:pt x="348" y="89"/>
                </a:lnTo>
                <a:lnTo>
                  <a:pt x="348" y="89"/>
                </a:lnTo>
                <a:lnTo>
                  <a:pt x="349" y="89"/>
                </a:lnTo>
                <a:lnTo>
                  <a:pt x="350" y="89"/>
                </a:lnTo>
                <a:lnTo>
                  <a:pt x="352" y="89"/>
                </a:lnTo>
                <a:lnTo>
                  <a:pt x="353" y="89"/>
                </a:lnTo>
                <a:lnTo>
                  <a:pt x="354" y="89"/>
                </a:lnTo>
                <a:lnTo>
                  <a:pt x="355" y="88"/>
                </a:lnTo>
                <a:lnTo>
                  <a:pt x="356" y="88"/>
                </a:lnTo>
                <a:lnTo>
                  <a:pt x="357" y="87"/>
                </a:lnTo>
                <a:lnTo>
                  <a:pt x="358" y="87"/>
                </a:lnTo>
                <a:lnTo>
                  <a:pt x="360" y="86"/>
                </a:lnTo>
                <a:lnTo>
                  <a:pt x="361" y="84"/>
                </a:lnTo>
                <a:lnTo>
                  <a:pt x="363" y="82"/>
                </a:lnTo>
                <a:lnTo>
                  <a:pt x="365" y="80"/>
                </a:lnTo>
                <a:lnTo>
                  <a:pt x="366" y="79"/>
                </a:lnTo>
                <a:lnTo>
                  <a:pt x="367" y="77"/>
                </a:lnTo>
                <a:lnTo>
                  <a:pt x="368" y="75"/>
                </a:lnTo>
                <a:lnTo>
                  <a:pt x="368" y="74"/>
                </a:lnTo>
                <a:lnTo>
                  <a:pt x="368" y="73"/>
                </a:lnTo>
                <a:lnTo>
                  <a:pt x="368" y="72"/>
                </a:lnTo>
                <a:lnTo>
                  <a:pt x="368" y="71"/>
                </a:lnTo>
                <a:lnTo>
                  <a:pt x="368" y="70"/>
                </a:lnTo>
                <a:lnTo>
                  <a:pt x="368" y="69"/>
                </a:lnTo>
                <a:lnTo>
                  <a:pt x="368" y="68"/>
                </a:lnTo>
                <a:lnTo>
                  <a:pt x="368" y="67"/>
                </a:lnTo>
                <a:lnTo>
                  <a:pt x="367" y="66"/>
                </a:lnTo>
                <a:lnTo>
                  <a:pt x="367" y="65"/>
                </a:lnTo>
                <a:lnTo>
                  <a:pt x="366" y="65"/>
                </a:lnTo>
                <a:lnTo>
                  <a:pt x="365" y="64"/>
                </a:lnTo>
                <a:lnTo>
                  <a:pt x="364" y="63"/>
                </a:lnTo>
                <a:lnTo>
                  <a:pt x="363" y="62"/>
                </a:lnTo>
                <a:lnTo>
                  <a:pt x="360" y="60"/>
                </a:lnTo>
                <a:lnTo>
                  <a:pt x="358" y="59"/>
                </a:lnTo>
                <a:lnTo>
                  <a:pt x="357" y="59"/>
                </a:lnTo>
                <a:lnTo>
                  <a:pt x="356" y="57"/>
                </a:lnTo>
                <a:lnTo>
                  <a:pt x="355" y="56"/>
                </a:lnTo>
                <a:lnTo>
                  <a:pt x="355" y="55"/>
                </a:lnTo>
                <a:lnTo>
                  <a:pt x="354" y="54"/>
                </a:lnTo>
                <a:lnTo>
                  <a:pt x="354" y="54"/>
                </a:lnTo>
                <a:lnTo>
                  <a:pt x="354" y="53"/>
                </a:lnTo>
                <a:lnTo>
                  <a:pt x="354" y="52"/>
                </a:lnTo>
                <a:lnTo>
                  <a:pt x="355" y="51"/>
                </a:lnTo>
                <a:lnTo>
                  <a:pt x="355" y="50"/>
                </a:lnTo>
                <a:lnTo>
                  <a:pt x="357" y="44"/>
                </a:lnTo>
                <a:lnTo>
                  <a:pt x="358" y="41"/>
                </a:lnTo>
                <a:lnTo>
                  <a:pt x="359" y="39"/>
                </a:lnTo>
                <a:lnTo>
                  <a:pt x="359" y="37"/>
                </a:lnTo>
                <a:lnTo>
                  <a:pt x="359" y="36"/>
                </a:lnTo>
                <a:lnTo>
                  <a:pt x="359" y="35"/>
                </a:lnTo>
                <a:lnTo>
                  <a:pt x="359" y="34"/>
                </a:lnTo>
                <a:lnTo>
                  <a:pt x="359" y="35"/>
                </a:lnTo>
                <a:lnTo>
                  <a:pt x="360" y="35"/>
                </a:lnTo>
                <a:lnTo>
                  <a:pt x="360" y="35"/>
                </a:lnTo>
                <a:lnTo>
                  <a:pt x="361" y="35"/>
                </a:lnTo>
                <a:lnTo>
                  <a:pt x="361" y="35"/>
                </a:lnTo>
                <a:lnTo>
                  <a:pt x="362" y="35"/>
                </a:lnTo>
                <a:lnTo>
                  <a:pt x="363" y="35"/>
                </a:lnTo>
                <a:lnTo>
                  <a:pt x="363" y="35"/>
                </a:lnTo>
                <a:lnTo>
                  <a:pt x="364" y="34"/>
                </a:lnTo>
                <a:lnTo>
                  <a:pt x="365" y="33"/>
                </a:lnTo>
                <a:lnTo>
                  <a:pt x="367" y="32"/>
                </a:lnTo>
                <a:lnTo>
                  <a:pt x="368" y="30"/>
                </a:lnTo>
                <a:lnTo>
                  <a:pt x="371" y="27"/>
                </a:lnTo>
                <a:lnTo>
                  <a:pt x="371" y="27"/>
                </a:lnTo>
                <a:lnTo>
                  <a:pt x="372" y="26"/>
                </a:lnTo>
                <a:lnTo>
                  <a:pt x="373" y="25"/>
                </a:lnTo>
                <a:lnTo>
                  <a:pt x="375" y="25"/>
                </a:lnTo>
                <a:lnTo>
                  <a:pt x="376" y="24"/>
                </a:lnTo>
                <a:lnTo>
                  <a:pt x="377" y="24"/>
                </a:lnTo>
                <a:lnTo>
                  <a:pt x="378" y="24"/>
                </a:lnTo>
                <a:lnTo>
                  <a:pt x="379" y="24"/>
                </a:lnTo>
                <a:lnTo>
                  <a:pt x="380" y="24"/>
                </a:lnTo>
                <a:lnTo>
                  <a:pt x="380" y="24"/>
                </a:lnTo>
                <a:lnTo>
                  <a:pt x="382" y="24"/>
                </a:lnTo>
                <a:lnTo>
                  <a:pt x="383" y="25"/>
                </a:lnTo>
                <a:lnTo>
                  <a:pt x="384" y="26"/>
                </a:lnTo>
                <a:lnTo>
                  <a:pt x="385" y="26"/>
                </a:lnTo>
                <a:lnTo>
                  <a:pt x="386" y="26"/>
                </a:lnTo>
                <a:lnTo>
                  <a:pt x="388" y="26"/>
                </a:lnTo>
                <a:lnTo>
                  <a:pt x="391" y="25"/>
                </a:lnTo>
                <a:lnTo>
                  <a:pt x="393" y="25"/>
                </a:lnTo>
                <a:lnTo>
                  <a:pt x="397" y="24"/>
                </a:lnTo>
                <a:lnTo>
                  <a:pt x="399" y="24"/>
                </a:lnTo>
                <a:lnTo>
                  <a:pt x="400" y="24"/>
                </a:lnTo>
                <a:lnTo>
                  <a:pt x="401" y="24"/>
                </a:lnTo>
                <a:lnTo>
                  <a:pt x="402" y="24"/>
                </a:lnTo>
                <a:lnTo>
                  <a:pt x="408" y="25"/>
                </a:lnTo>
                <a:lnTo>
                  <a:pt x="410" y="25"/>
                </a:lnTo>
                <a:lnTo>
                  <a:pt x="412" y="26"/>
                </a:lnTo>
                <a:lnTo>
                  <a:pt x="415" y="26"/>
                </a:lnTo>
                <a:lnTo>
                  <a:pt x="417" y="25"/>
                </a:lnTo>
                <a:lnTo>
                  <a:pt x="419" y="25"/>
                </a:lnTo>
                <a:lnTo>
                  <a:pt x="420" y="25"/>
                </a:lnTo>
                <a:lnTo>
                  <a:pt x="420" y="25"/>
                </a:lnTo>
                <a:lnTo>
                  <a:pt x="421" y="24"/>
                </a:lnTo>
                <a:lnTo>
                  <a:pt x="422" y="23"/>
                </a:lnTo>
                <a:lnTo>
                  <a:pt x="422" y="23"/>
                </a:lnTo>
                <a:lnTo>
                  <a:pt x="423" y="21"/>
                </a:lnTo>
                <a:lnTo>
                  <a:pt x="424" y="20"/>
                </a:lnTo>
                <a:lnTo>
                  <a:pt x="424" y="18"/>
                </a:lnTo>
                <a:lnTo>
                  <a:pt x="427" y="7"/>
                </a:lnTo>
                <a:lnTo>
                  <a:pt x="428" y="4"/>
                </a:lnTo>
                <a:lnTo>
                  <a:pt x="428" y="2"/>
                </a:lnTo>
                <a:lnTo>
                  <a:pt x="429" y="1"/>
                </a:lnTo>
                <a:lnTo>
                  <a:pt x="430" y="0"/>
                </a:lnTo>
                <a:lnTo>
                  <a:pt x="430" y="0"/>
                </a:lnTo>
                <a:lnTo>
                  <a:pt x="430" y="0"/>
                </a:lnTo>
              </a:path>
            </a:pathLst>
          </a:custGeom>
          <a:noFill/>
          <a:ln w="26988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350" name="Freeform 287">
            <a:extLst>
              <a:ext uri="{FF2B5EF4-FFF2-40B4-BE49-F238E27FC236}">
                <a16:creationId xmlns:a16="http://schemas.microsoft.com/office/drawing/2014/main" id="{9D45DDB2-C915-4909-BBA8-FB09ACE4C5B3}"/>
              </a:ext>
            </a:extLst>
          </p:cNvPr>
          <p:cNvSpPr>
            <a:spLocks/>
          </p:cNvSpPr>
          <p:nvPr/>
        </p:nvSpPr>
        <p:spPr bwMode="auto">
          <a:xfrm>
            <a:off x="9361652" y="1895932"/>
            <a:ext cx="526847" cy="781608"/>
          </a:xfrm>
          <a:custGeom>
            <a:avLst/>
            <a:gdLst>
              <a:gd name="T0" fmla="*/ 258 w 517"/>
              <a:gd name="T1" fmla="*/ 105 h 767"/>
              <a:gd name="T2" fmla="*/ 281 w 517"/>
              <a:gd name="T3" fmla="*/ 107 h 767"/>
              <a:gd name="T4" fmla="*/ 290 w 517"/>
              <a:gd name="T5" fmla="*/ 147 h 767"/>
              <a:gd name="T6" fmla="*/ 254 w 517"/>
              <a:gd name="T7" fmla="*/ 165 h 767"/>
              <a:gd name="T8" fmla="*/ 217 w 517"/>
              <a:gd name="T9" fmla="*/ 213 h 767"/>
              <a:gd name="T10" fmla="*/ 194 w 517"/>
              <a:gd name="T11" fmla="*/ 277 h 767"/>
              <a:gd name="T12" fmla="*/ 201 w 517"/>
              <a:gd name="T13" fmla="*/ 320 h 767"/>
              <a:gd name="T14" fmla="*/ 189 w 517"/>
              <a:gd name="T15" fmla="*/ 356 h 767"/>
              <a:gd name="T16" fmla="*/ 201 w 517"/>
              <a:gd name="T17" fmla="*/ 389 h 767"/>
              <a:gd name="T18" fmla="*/ 215 w 517"/>
              <a:gd name="T19" fmla="*/ 406 h 767"/>
              <a:gd name="T20" fmla="*/ 258 w 517"/>
              <a:gd name="T21" fmla="*/ 384 h 767"/>
              <a:gd name="T22" fmla="*/ 276 w 517"/>
              <a:gd name="T23" fmla="*/ 406 h 767"/>
              <a:gd name="T24" fmla="*/ 294 w 517"/>
              <a:gd name="T25" fmla="*/ 409 h 767"/>
              <a:gd name="T26" fmla="*/ 314 w 517"/>
              <a:gd name="T27" fmla="*/ 396 h 767"/>
              <a:gd name="T28" fmla="*/ 322 w 517"/>
              <a:gd name="T29" fmla="*/ 379 h 767"/>
              <a:gd name="T30" fmla="*/ 336 w 517"/>
              <a:gd name="T31" fmla="*/ 420 h 767"/>
              <a:gd name="T32" fmla="*/ 379 w 517"/>
              <a:gd name="T33" fmla="*/ 449 h 767"/>
              <a:gd name="T34" fmla="*/ 416 w 517"/>
              <a:gd name="T35" fmla="*/ 449 h 767"/>
              <a:gd name="T36" fmla="*/ 419 w 517"/>
              <a:gd name="T37" fmla="*/ 495 h 767"/>
              <a:gd name="T38" fmla="*/ 444 w 517"/>
              <a:gd name="T39" fmla="*/ 501 h 767"/>
              <a:gd name="T40" fmla="*/ 491 w 517"/>
              <a:gd name="T41" fmla="*/ 558 h 767"/>
              <a:gd name="T42" fmla="*/ 501 w 517"/>
              <a:gd name="T43" fmla="*/ 569 h 767"/>
              <a:gd name="T44" fmla="*/ 513 w 517"/>
              <a:gd name="T45" fmla="*/ 593 h 767"/>
              <a:gd name="T46" fmla="*/ 484 w 517"/>
              <a:gd name="T47" fmla="*/ 602 h 767"/>
              <a:gd name="T48" fmla="*/ 459 w 517"/>
              <a:gd name="T49" fmla="*/ 646 h 767"/>
              <a:gd name="T50" fmla="*/ 424 w 517"/>
              <a:gd name="T51" fmla="*/ 640 h 767"/>
              <a:gd name="T52" fmla="*/ 400 w 517"/>
              <a:gd name="T53" fmla="*/ 647 h 767"/>
              <a:gd name="T54" fmla="*/ 400 w 517"/>
              <a:gd name="T55" fmla="*/ 674 h 767"/>
              <a:gd name="T56" fmla="*/ 364 w 517"/>
              <a:gd name="T57" fmla="*/ 676 h 767"/>
              <a:gd name="T58" fmla="*/ 339 w 517"/>
              <a:gd name="T59" fmla="*/ 702 h 767"/>
              <a:gd name="T60" fmla="*/ 298 w 517"/>
              <a:gd name="T61" fmla="*/ 692 h 767"/>
              <a:gd name="T62" fmla="*/ 281 w 517"/>
              <a:gd name="T63" fmla="*/ 678 h 767"/>
              <a:gd name="T64" fmla="*/ 278 w 517"/>
              <a:gd name="T65" fmla="*/ 719 h 767"/>
              <a:gd name="T66" fmla="*/ 239 w 517"/>
              <a:gd name="T67" fmla="*/ 750 h 767"/>
              <a:gd name="T68" fmla="*/ 200 w 517"/>
              <a:gd name="T69" fmla="*/ 767 h 767"/>
              <a:gd name="T70" fmla="*/ 161 w 517"/>
              <a:gd name="T71" fmla="*/ 721 h 767"/>
              <a:gd name="T72" fmla="*/ 151 w 517"/>
              <a:gd name="T73" fmla="*/ 686 h 767"/>
              <a:gd name="T74" fmla="*/ 133 w 517"/>
              <a:gd name="T75" fmla="*/ 678 h 767"/>
              <a:gd name="T76" fmla="*/ 111 w 517"/>
              <a:gd name="T77" fmla="*/ 639 h 767"/>
              <a:gd name="T78" fmla="*/ 71 w 517"/>
              <a:gd name="T79" fmla="*/ 634 h 767"/>
              <a:gd name="T80" fmla="*/ 88 w 517"/>
              <a:gd name="T81" fmla="*/ 664 h 767"/>
              <a:gd name="T82" fmla="*/ 65 w 517"/>
              <a:gd name="T83" fmla="*/ 695 h 767"/>
              <a:gd name="T84" fmla="*/ 50 w 517"/>
              <a:gd name="T85" fmla="*/ 667 h 767"/>
              <a:gd name="T86" fmla="*/ 38 w 517"/>
              <a:gd name="T87" fmla="*/ 620 h 767"/>
              <a:gd name="T88" fmla="*/ 25 w 517"/>
              <a:gd name="T89" fmla="*/ 596 h 767"/>
              <a:gd name="T90" fmla="*/ 21 w 517"/>
              <a:gd name="T91" fmla="*/ 570 h 767"/>
              <a:gd name="T92" fmla="*/ 42 w 517"/>
              <a:gd name="T93" fmla="*/ 551 h 767"/>
              <a:gd name="T94" fmla="*/ 55 w 517"/>
              <a:gd name="T95" fmla="*/ 504 h 767"/>
              <a:gd name="T96" fmla="*/ 39 w 517"/>
              <a:gd name="T97" fmla="*/ 472 h 767"/>
              <a:gd name="T98" fmla="*/ 30 w 517"/>
              <a:gd name="T99" fmla="*/ 440 h 767"/>
              <a:gd name="T100" fmla="*/ 11 w 517"/>
              <a:gd name="T101" fmla="*/ 391 h 767"/>
              <a:gd name="T102" fmla="*/ 7 w 517"/>
              <a:gd name="T103" fmla="*/ 329 h 767"/>
              <a:gd name="T104" fmla="*/ 15 w 517"/>
              <a:gd name="T105" fmla="*/ 294 h 767"/>
              <a:gd name="T106" fmla="*/ 36 w 517"/>
              <a:gd name="T107" fmla="*/ 252 h 767"/>
              <a:gd name="T108" fmla="*/ 51 w 517"/>
              <a:gd name="T109" fmla="*/ 192 h 767"/>
              <a:gd name="T110" fmla="*/ 74 w 517"/>
              <a:gd name="T111" fmla="*/ 150 h 767"/>
              <a:gd name="T112" fmla="*/ 113 w 517"/>
              <a:gd name="T113" fmla="*/ 146 h 767"/>
              <a:gd name="T114" fmla="*/ 120 w 517"/>
              <a:gd name="T115" fmla="*/ 114 h 767"/>
              <a:gd name="T116" fmla="*/ 84 w 517"/>
              <a:gd name="T117" fmla="*/ 70 h 767"/>
              <a:gd name="T118" fmla="*/ 55 w 517"/>
              <a:gd name="T119" fmla="*/ 22 h 767"/>
              <a:gd name="T120" fmla="*/ 96 w 517"/>
              <a:gd name="T121" fmla="*/ 15 h 767"/>
              <a:gd name="T122" fmla="*/ 157 w 517"/>
              <a:gd name="T123" fmla="*/ 31 h 767"/>
              <a:gd name="T124" fmla="*/ 200 w 517"/>
              <a:gd name="T125" fmla="*/ 54 h 7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517" h="767">
                <a:moveTo>
                  <a:pt x="238" y="79"/>
                </a:moveTo>
                <a:lnTo>
                  <a:pt x="240" y="79"/>
                </a:lnTo>
                <a:lnTo>
                  <a:pt x="241" y="79"/>
                </a:lnTo>
                <a:lnTo>
                  <a:pt x="243" y="78"/>
                </a:lnTo>
                <a:lnTo>
                  <a:pt x="249" y="77"/>
                </a:lnTo>
                <a:lnTo>
                  <a:pt x="250" y="77"/>
                </a:lnTo>
                <a:lnTo>
                  <a:pt x="251" y="77"/>
                </a:lnTo>
                <a:lnTo>
                  <a:pt x="252" y="77"/>
                </a:lnTo>
                <a:lnTo>
                  <a:pt x="253" y="77"/>
                </a:lnTo>
                <a:lnTo>
                  <a:pt x="254" y="77"/>
                </a:lnTo>
                <a:lnTo>
                  <a:pt x="254" y="77"/>
                </a:lnTo>
                <a:lnTo>
                  <a:pt x="255" y="77"/>
                </a:lnTo>
                <a:lnTo>
                  <a:pt x="255" y="78"/>
                </a:lnTo>
                <a:lnTo>
                  <a:pt x="255" y="78"/>
                </a:lnTo>
                <a:lnTo>
                  <a:pt x="256" y="79"/>
                </a:lnTo>
                <a:lnTo>
                  <a:pt x="257" y="83"/>
                </a:lnTo>
                <a:lnTo>
                  <a:pt x="258" y="87"/>
                </a:lnTo>
                <a:lnTo>
                  <a:pt x="258" y="87"/>
                </a:lnTo>
                <a:lnTo>
                  <a:pt x="258" y="89"/>
                </a:lnTo>
                <a:lnTo>
                  <a:pt x="258" y="90"/>
                </a:lnTo>
                <a:lnTo>
                  <a:pt x="258" y="92"/>
                </a:lnTo>
                <a:lnTo>
                  <a:pt x="258" y="103"/>
                </a:lnTo>
                <a:lnTo>
                  <a:pt x="258" y="104"/>
                </a:lnTo>
                <a:lnTo>
                  <a:pt x="258" y="105"/>
                </a:lnTo>
                <a:lnTo>
                  <a:pt x="258" y="107"/>
                </a:lnTo>
                <a:lnTo>
                  <a:pt x="259" y="109"/>
                </a:lnTo>
                <a:lnTo>
                  <a:pt x="259" y="110"/>
                </a:lnTo>
                <a:lnTo>
                  <a:pt x="260" y="110"/>
                </a:lnTo>
                <a:lnTo>
                  <a:pt x="260" y="111"/>
                </a:lnTo>
                <a:lnTo>
                  <a:pt x="260" y="111"/>
                </a:lnTo>
                <a:lnTo>
                  <a:pt x="261" y="112"/>
                </a:lnTo>
                <a:lnTo>
                  <a:pt x="262" y="112"/>
                </a:lnTo>
                <a:lnTo>
                  <a:pt x="263" y="112"/>
                </a:lnTo>
                <a:lnTo>
                  <a:pt x="263" y="112"/>
                </a:lnTo>
                <a:lnTo>
                  <a:pt x="264" y="111"/>
                </a:lnTo>
                <a:lnTo>
                  <a:pt x="264" y="111"/>
                </a:lnTo>
                <a:lnTo>
                  <a:pt x="267" y="109"/>
                </a:lnTo>
                <a:lnTo>
                  <a:pt x="268" y="108"/>
                </a:lnTo>
                <a:lnTo>
                  <a:pt x="269" y="107"/>
                </a:lnTo>
                <a:lnTo>
                  <a:pt x="270" y="107"/>
                </a:lnTo>
                <a:lnTo>
                  <a:pt x="271" y="107"/>
                </a:lnTo>
                <a:lnTo>
                  <a:pt x="272" y="106"/>
                </a:lnTo>
                <a:lnTo>
                  <a:pt x="274" y="106"/>
                </a:lnTo>
                <a:lnTo>
                  <a:pt x="275" y="106"/>
                </a:lnTo>
                <a:lnTo>
                  <a:pt x="276" y="106"/>
                </a:lnTo>
                <a:lnTo>
                  <a:pt x="278" y="106"/>
                </a:lnTo>
                <a:lnTo>
                  <a:pt x="279" y="106"/>
                </a:lnTo>
                <a:lnTo>
                  <a:pt x="281" y="107"/>
                </a:lnTo>
                <a:lnTo>
                  <a:pt x="282" y="107"/>
                </a:lnTo>
                <a:lnTo>
                  <a:pt x="284" y="108"/>
                </a:lnTo>
                <a:lnTo>
                  <a:pt x="285" y="109"/>
                </a:lnTo>
                <a:lnTo>
                  <a:pt x="287" y="110"/>
                </a:lnTo>
                <a:lnTo>
                  <a:pt x="288" y="111"/>
                </a:lnTo>
                <a:lnTo>
                  <a:pt x="289" y="112"/>
                </a:lnTo>
                <a:lnTo>
                  <a:pt x="290" y="112"/>
                </a:lnTo>
                <a:lnTo>
                  <a:pt x="291" y="113"/>
                </a:lnTo>
                <a:lnTo>
                  <a:pt x="292" y="115"/>
                </a:lnTo>
                <a:lnTo>
                  <a:pt x="292" y="116"/>
                </a:lnTo>
                <a:lnTo>
                  <a:pt x="293" y="117"/>
                </a:lnTo>
                <a:lnTo>
                  <a:pt x="294" y="119"/>
                </a:lnTo>
                <a:lnTo>
                  <a:pt x="294" y="120"/>
                </a:lnTo>
                <a:lnTo>
                  <a:pt x="294" y="121"/>
                </a:lnTo>
                <a:lnTo>
                  <a:pt x="294" y="121"/>
                </a:lnTo>
                <a:lnTo>
                  <a:pt x="294" y="122"/>
                </a:lnTo>
                <a:lnTo>
                  <a:pt x="293" y="134"/>
                </a:lnTo>
                <a:lnTo>
                  <a:pt x="293" y="137"/>
                </a:lnTo>
                <a:lnTo>
                  <a:pt x="293" y="140"/>
                </a:lnTo>
                <a:lnTo>
                  <a:pt x="292" y="143"/>
                </a:lnTo>
                <a:lnTo>
                  <a:pt x="292" y="144"/>
                </a:lnTo>
                <a:lnTo>
                  <a:pt x="291" y="145"/>
                </a:lnTo>
                <a:lnTo>
                  <a:pt x="291" y="147"/>
                </a:lnTo>
                <a:lnTo>
                  <a:pt x="290" y="147"/>
                </a:lnTo>
                <a:lnTo>
                  <a:pt x="290" y="148"/>
                </a:lnTo>
                <a:lnTo>
                  <a:pt x="289" y="148"/>
                </a:lnTo>
                <a:lnTo>
                  <a:pt x="288" y="149"/>
                </a:lnTo>
                <a:lnTo>
                  <a:pt x="287" y="149"/>
                </a:lnTo>
                <a:lnTo>
                  <a:pt x="286" y="149"/>
                </a:lnTo>
                <a:lnTo>
                  <a:pt x="285" y="149"/>
                </a:lnTo>
                <a:lnTo>
                  <a:pt x="284" y="149"/>
                </a:lnTo>
                <a:lnTo>
                  <a:pt x="282" y="149"/>
                </a:lnTo>
                <a:lnTo>
                  <a:pt x="280" y="149"/>
                </a:lnTo>
                <a:lnTo>
                  <a:pt x="278" y="148"/>
                </a:lnTo>
                <a:lnTo>
                  <a:pt x="276" y="148"/>
                </a:lnTo>
                <a:lnTo>
                  <a:pt x="275" y="148"/>
                </a:lnTo>
                <a:lnTo>
                  <a:pt x="274" y="148"/>
                </a:lnTo>
                <a:lnTo>
                  <a:pt x="273" y="149"/>
                </a:lnTo>
                <a:lnTo>
                  <a:pt x="272" y="149"/>
                </a:lnTo>
                <a:lnTo>
                  <a:pt x="271" y="150"/>
                </a:lnTo>
                <a:lnTo>
                  <a:pt x="269" y="152"/>
                </a:lnTo>
                <a:lnTo>
                  <a:pt x="266" y="155"/>
                </a:lnTo>
                <a:lnTo>
                  <a:pt x="262" y="160"/>
                </a:lnTo>
                <a:lnTo>
                  <a:pt x="260" y="161"/>
                </a:lnTo>
                <a:lnTo>
                  <a:pt x="259" y="162"/>
                </a:lnTo>
                <a:lnTo>
                  <a:pt x="257" y="164"/>
                </a:lnTo>
                <a:lnTo>
                  <a:pt x="256" y="165"/>
                </a:lnTo>
                <a:lnTo>
                  <a:pt x="254" y="165"/>
                </a:lnTo>
                <a:lnTo>
                  <a:pt x="251" y="166"/>
                </a:lnTo>
                <a:lnTo>
                  <a:pt x="250" y="167"/>
                </a:lnTo>
                <a:lnTo>
                  <a:pt x="248" y="168"/>
                </a:lnTo>
                <a:lnTo>
                  <a:pt x="247" y="169"/>
                </a:lnTo>
                <a:lnTo>
                  <a:pt x="246" y="170"/>
                </a:lnTo>
                <a:lnTo>
                  <a:pt x="245" y="171"/>
                </a:lnTo>
                <a:lnTo>
                  <a:pt x="241" y="174"/>
                </a:lnTo>
                <a:lnTo>
                  <a:pt x="240" y="175"/>
                </a:lnTo>
                <a:lnTo>
                  <a:pt x="239" y="176"/>
                </a:lnTo>
                <a:lnTo>
                  <a:pt x="236" y="178"/>
                </a:lnTo>
                <a:lnTo>
                  <a:pt x="235" y="179"/>
                </a:lnTo>
                <a:lnTo>
                  <a:pt x="233" y="181"/>
                </a:lnTo>
                <a:lnTo>
                  <a:pt x="230" y="185"/>
                </a:lnTo>
                <a:lnTo>
                  <a:pt x="223" y="193"/>
                </a:lnTo>
                <a:lnTo>
                  <a:pt x="221" y="196"/>
                </a:lnTo>
                <a:lnTo>
                  <a:pt x="220" y="198"/>
                </a:lnTo>
                <a:lnTo>
                  <a:pt x="220" y="199"/>
                </a:lnTo>
                <a:lnTo>
                  <a:pt x="219" y="200"/>
                </a:lnTo>
                <a:lnTo>
                  <a:pt x="219" y="202"/>
                </a:lnTo>
                <a:lnTo>
                  <a:pt x="218" y="205"/>
                </a:lnTo>
                <a:lnTo>
                  <a:pt x="218" y="209"/>
                </a:lnTo>
                <a:lnTo>
                  <a:pt x="218" y="211"/>
                </a:lnTo>
                <a:lnTo>
                  <a:pt x="217" y="212"/>
                </a:lnTo>
                <a:lnTo>
                  <a:pt x="217" y="213"/>
                </a:lnTo>
                <a:lnTo>
                  <a:pt x="216" y="215"/>
                </a:lnTo>
                <a:lnTo>
                  <a:pt x="214" y="220"/>
                </a:lnTo>
                <a:lnTo>
                  <a:pt x="214" y="222"/>
                </a:lnTo>
                <a:lnTo>
                  <a:pt x="213" y="223"/>
                </a:lnTo>
                <a:lnTo>
                  <a:pt x="213" y="225"/>
                </a:lnTo>
                <a:lnTo>
                  <a:pt x="213" y="227"/>
                </a:lnTo>
                <a:lnTo>
                  <a:pt x="213" y="229"/>
                </a:lnTo>
                <a:lnTo>
                  <a:pt x="213" y="236"/>
                </a:lnTo>
                <a:lnTo>
                  <a:pt x="213" y="242"/>
                </a:lnTo>
                <a:lnTo>
                  <a:pt x="213" y="245"/>
                </a:lnTo>
                <a:lnTo>
                  <a:pt x="213" y="247"/>
                </a:lnTo>
                <a:lnTo>
                  <a:pt x="213" y="249"/>
                </a:lnTo>
                <a:lnTo>
                  <a:pt x="213" y="250"/>
                </a:lnTo>
                <a:lnTo>
                  <a:pt x="212" y="252"/>
                </a:lnTo>
                <a:lnTo>
                  <a:pt x="211" y="254"/>
                </a:lnTo>
                <a:lnTo>
                  <a:pt x="211" y="255"/>
                </a:lnTo>
                <a:lnTo>
                  <a:pt x="210" y="257"/>
                </a:lnTo>
                <a:lnTo>
                  <a:pt x="209" y="259"/>
                </a:lnTo>
                <a:lnTo>
                  <a:pt x="208" y="260"/>
                </a:lnTo>
                <a:lnTo>
                  <a:pt x="207" y="261"/>
                </a:lnTo>
                <a:lnTo>
                  <a:pt x="199" y="270"/>
                </a:lnTo>
                <a:lnTo>
                  <a:pt x="197" y="273"/>
                </a:lnTo>
                <a:lnTo>
                  <a:pt x="196" y="275"/>
                </a:lnTo>
                <a:lnTo>
                  <a:pt x="194" y="277"/>
                </a:lnTo>
                <a:lnTo>
                  <a:pt x="193" y="279"/>
                </a:lnTo>
                <a:lnTo>
                  <a:pt x="192" y="283"/>
                </a:lnTo>
                <a:lnTo>
                  <a:pt x="191" y="284"/>
                </a:lnTo>
                <a:lnTo>
                  <a:pt x="191" y="285"/>
                </a:lnTo>
                <a:lnTo>
                  <a:pt x="190" y="287"/>
                </a:lnTo>
                <a:lnTo>
                  <a:pt x="190" y="288"/>
                </a:lnTo>
                <a:lnTo>
                  <a:pt x="190" y="290"/>
                </a:lnTo>
                <a:lnTo>
                  <a:pt x="189" y="295"/>
                </a:lnTo>
                <a:lnTo>
                  <a:pt x="188" y="300"/>
                </a:lnTo>
                <a:lnTo>
                  <a:pt x="188" y="301"/>
                </a:lnTo>
                <a:lnTo>
                  <a:pt x="188" y="302"/>
                </a:lnTo>
                <a:lnTo>
                  <a:pt x="189" y="303"/>
                </a:lnTo>
                <a:lnTo>
                  <a:pt x="189" y="304"/>
                </a:lnTo>
                <a:lnTo>
                  <a:pt x="189" y="304"/>
                </a:lnTo>
                <a:lnTo>
                  <a:pt x="189" y="305"/>
                </a:lnTo>
                <a:lnTo>
                  <a:pt x="190" y="306"/>
                </a:lnTo>
                <a:lnTo>
                  <a:pt x="191" y="307"/>
                </a:lnTo>
                <a:lnTo>
                  <a:pt x="192" y="309"/>
                </a:lnTo>
                <a:lnTo>
                  <a:pt x="198" y="315"/>
                </a:lnTo>
                <a:lnTo>
                  <a:pt x="199" y="316"/>
                </a:lnTo>
                <a:lnTo>
                  <a:pt x="200" y="318"/>
                </a:lnTo>
                <a:lnTo>
                  <a:pt x="200" y="318"/>
                </a:lnTo>
                <a:lnTo>
                  <a:pt x="201" y="319"/>
                </a:lnTo>
                <a:lnTo>
                  <a:pt x="201" y="320"/>
                </a:lnTo>
                <a:lnTo>
                  <a:pt x="201" y="321"/>
                </a:lnTo>
                <a:lnTo>
                  <a:pt x="202" y="322"/>
                </a:lnTo>
                <a:lnTo>
                  <a:pt x="202" y="323"/>
                </a:lnTo>
                <a:lnTo>
                  <a:pt x="202" y="324"/>
                </a:lnTo>
                <a:lnTo>
                  <a:pt x="202" y="325"/>
                </a:lnTo>
                <a:lnTo>
                  <a:pt x="202" y="326"/>
                </a:lnTo>
                <a:lnTo>
                  <a:pt x="201" y="328"/>
                </a:lnTo>
                <a:lnTo>
                  <a:pt x="201" y="329"/>
                </a:lnTo>
                <a:lnTo>
                  <a:pt x="200" y="331"/>
                </a:lnTo>
                <a:lnTo>
                  <a:pt x="199" y="333"/>
                </a:lnTo>
                <a:lnTo>
                  <a:pt x="198" y="334"/>
                </a:lnTo>
                <a:lnTo>
                  <a:pt x="195" y="338"/>
                </a:lnTo>
                <a:lnTo>
                  <a:pt x="193" y="340"/>
                </a:lnTo>
                <a:lnTo>
                  <a:pt x="191" y="342"/>
                </a:lnTo>
                <a:lnTo>
                  <a:pt x="191" y="343"/>
                </a:lnTo>
                <a:lnTo>
                  <a:pt x="191" y="344"/>
                </a:lnTo>
                <a:lnTo>
                  <a:pt x="190" y="345"/>
                </a:lnTo>
                <a:lnTo>
                  <a:pt x="190" y="347"/>
                </a:lnTo>
                <a:lnTo>
                  <a:pt x="190" y="348"/>
                </a:lnTo>
                <a:lnTo>
                  <a:pt x="190" y="350"/>
                </a:lnTo>
                <a:lnTo>
                  <a:pt x="190" y="351"/>
                </a:lnTo>
                <a:lnTo>
                  <a:pt x="190" y="353"/>
                </a:lnTo>
                <a:lnTo>
                  <a:pt x="190" y="354"/>
                </a:lnTo>
                <a:lnTo>
                  <a:pt x="189" y="356"/>
                </a:lnTo>
                <a:lnTo>
                  <a:pt x="188" y="358"/>
                </a:lnTo>
                <a:lnTo>
                  <a:pt x="186" y="363"/>
                </a:lnTo>
                <a:lnTo>
                  <a:pt x="185" y="365"/>
                </a:lnTo>
                <a:lnTo>
                  <a:pt x="185" y="366"/>
                </a:lnTo>
                <a:lnTo>
                  <a:pt x="185" y="367"/>
                </a:lnTo>
                <a:lnTo>
                  <a:pt x="185" y="369"/>
                </a:lnTo>
                <a:lnTo>
                  <a:pt x="185" y="369"/>
                </a:lnTo>
                <a:lnTo>
                  <a:pt x="185" y="370"/>
                </a:lnTo>
                <a:lnTo>
                  <a:pt x="185" y="371"/>
                </a:lnTo>
                <a:lnTo>
                  <a:pt x="185" y="372"/>
                </a:lnTo>
                <a:lnTo>
                  <a:pt x="186" y="373"/>
                </a:lnTo>
                <a:lnTo>
                  <a:pt x="187" y="375"/>
                </a:lnTo>
                <a:lnTo>
                  <a:pt x="188" y="377"/>
                </a:lnTo>
                <a:lnTo>
                  <a:pt x="189" y="378"/>
                </a:lnTo>
                <a:lnTo>
                  <a:pt x="189" y="379"/>
                </a:lnTo>
                <a:lnTo>
                  <a:pt x="192" y="382"/>
                </a:lnTo>
                <a:lnTo>
                  <a:pt x="194" y="385"/>
                </a:lnTo>
                <a:lnTo>
                  <a:pt x="195" y="386"/>
                </a:lnTo>
                <a:lnTo>
                  <a:pt x="197" y="388"/>
                </a:lnTo>
                <a:lnTo>
                  <a:pt x="197" y="388"/>
                </a:lnTo>
                <a:lnTo>
                  <a:pt x="198" y="389"/>
                </a:lnTo>
                <a:lnTo>
                  <a:pt x="199" y="389"/>
                </a:lnTo>
                <a:lnTo>
                  <a:pt x="200" y="389"/>
                </a:lnTo>
                <a:lnTo>
                  <a:pt x="201" y="389"/>
                </a:lnTo>
                <a:lnTo>
                  <a:pt x="202" y="389"/>
                </a:lnTo>
                <a:lnTo>
                  <a:pt x="203" y="389"/>
                </a:lnTo>
                <a:lnTo>
                  <a:pt x="207" y="389"/>
                </a:lnTo>
                <a:lnTo>
                  <a:pt x="208" y="388"/>
                </a:lnTo>
                <a:lnTo>
                  <a:pt x="210" y="388"/>
                </a:lnTo>
                <a:lnTo>
                  <a:pt x="211" y="387"/>
                </a:lnTo>
                <a:lnTo>
                  <a:pt x="212" y="387"/>
                </a:lnTo>
                <a:lnTo>
                  <a:pt x="212" y="387"/>
                </a:lnTo>
                <a:lnTo>
                  <a:pt x="213" y="387"/>
                </a:lnTo>
                <a:lnTo>
                  <a:pt x="213" y="388"/>
                </a:lnTo>
                <a:lnTo>
                  <a:pt x="213" y="388"/>
                </a:lnTo>
                <a:lnTo>
                  <a:pt x="213" y="389"/>
                </a:lnTo>
                <a:lnTo>
                  <a:pt x="214" y="390"/>
                </a:lnTo>
                <a:lnTo>
                  <a:pt x="214" y="391"/>
                </a:lnTo>
                <a:lnTo>
                  <a:pt x="213" y="394"/>
                </a:lnTo>
                <a:lnTo>
                  <a:pt x="213" y="398"/>
                </a:lnTo>
                <a:lnTo>
                  <a:pt x="213" y="400"/>
                </a:lnTo>
                <a:lnTo>
                  <a:pt x="212" y="401"/>
                </a:lnTo>
                <a:lnTo>
                  <a:pt x="213" y="403"/>
                </a:lnTo>
                <a:lnTo>
                  <a:pt x="213" y="403"/>
                </a:lnTo>
                <a:lnTo>
                  <a:pt x="213" y="404"/>
                </a:lnTo>
                <a:lnTo>
                  <a:pt x="214" y="405"/>
                </a:lnTo>
                <a:lnTo>
                  <a:pt x="214" y="406"/>
                </a:lnTo>
                <a:lnTo>
                  <a:pt x="215" y="406"/>
                </a:lnTo>
                <a:lnTo>
                  <a:pt x="215" y="406"/>
                </a:lnTo>
                <a:lnTo>
                  <a:pt x="216" y="406"/>
                </a:lnTo>
                <a:lnTo>
                  <a:pt x="217" y="407"/>
                </a:lnTo>
                <a:lnTo>
                  <a:pt x="218" y="407"/>
                </a:lnTo>
                <a:lnTo>
                  <a:pt x="223" y="406"/>
                </a:lnTo>
                <a:lnTo>
                  <a:pt x="228" y="406"/>
                </a:lnTo>
                <a:lnTo>
                  <a:pt x="229" y="406"/>
                </a:lnTo>
                <a:lnTo>
                  <a:pt x="230" y="406"/>
                </a:lnTo>
                <a:lnTo>
                  <a:pt x="231" y="406"/>
                </a:lnTo>
                <a:lnTo>
                  <a:pt x="232" y="405"/>
                </a:lnTo>
                <a:lnTo>
                  <a:pt x="232" y="404"/>
                </a:lnTo>
                <a:lnTo>
                  <a:pt x="234" y="402"/>
                </a:lnTo>
                <a:lnTo>
                  <a:pt x="235" y="401"/>
                </a:lnTo>
                <a:lnTo>
                  <a:pt x="236" y="400"/>
                </a:lnTo>
                <a:lnTo>
                  <a:pt x="237" y="399"/>
                </a:lnTo>
                <a:lnTo>
                  <a:pt x="238" y="397"/>
                </a:lnTo>
                <a:lnTo>
                  <a:pt x="243" y="394"/>
                </a:lnTo>
                <a:lnTo>
                  <a:pt x="247" y="391"/>
                </a:lnTo>
                <a:lnTo>
                  <a:pt x="249" y="389"/>
                </a:lnTo>
                <a:lnTo>
                  <a:pt x="252" y="387"/>
                </a:lnTo>
                <a:lnTo>
                  <a:pt x="253" y="386"/>
                </a:lnTo>
                <a:lnTo>
                  <a:pt x="254" y="386"/>
                </a:lnTo>
                <a:lnTo>
                  <a:pt x="255" y="385"/>
                </a:lnTo>
                <a:lnTo>
                  <a:pt x="258" y="384"/>
                </a:lnTo>
                <a:lnTo>
                  <a:pt x="260" y="383"/>
                </a:lnTo>
                <a:lnTo>
                  <a:pt x="261" y="383"/>
                </a:lnTo>
                <a:lnTo>
                  <a:pt x="262" y="382"/>
                </a:lnTo>
                <a:lnTo>
                  <a:pt x="264" y="382"/>
                </a:lnTo>
                <a:lnTo>
                  <a:pt x="267" y="382"/>
                </a:lnTo>
                <a:lnTo>
                  <a:pt x="269" y="381"/>
                </a:lnTo>
                <a:lnTo>
                  <a:pt x="270" y="381"/>
                </a:lnTo>
                <a:lnTo>
                  <a:pt x="271" y="382"/>
                </a:lnTo>
                <a:lnTo>
                  <a:pt x="272" y="382"/>
                </a:lnTo>
                <a:lnTo>
                  <a:pt x="273" y="382"/>
                </a:lnTo>
                <a:lnTo>
                  <a:pt x="274" y="383"/>
                </a:lnTo>
                <a:lnTo>
                  <a:pt x="275" y="384"/>
                </a:lnTo>
                <a:lnTo>
                  <a:pt x="276" y="384"/>
                </a:lnTo>
                <a:lnTo>
                  <a:pt x="277" y="385"/>
                </a:lnTo>
                <a:lnTo>
                  <a:pt x="277" y="386"/>
                </a:lnTo>
                <a:lnTo>
                  <a:pt x="278" y="387"/>
                </a:lnTo>
                <a:lnTo>
                  <a:pt x="278" y="389"/>
                </a:lnTo>
                <a:lnTo>
                  <a:pt x="278" y="390"/>
                </a:lnTo>
                <a:lnTo>
                  <a:pt x="278" y="390"/>
                </a:lnTo>
                <a:lnTo>
                  <a:pt x="278" y="391"/>
                </a:lnTo>
                <a:lnTo>
                  <a:pt x="278" y="394"/>
                </a:lnTo>
                <a:lnTo>
                  <a:pt x="277" y="397"/>
                </a:lnTo>
                <a:lnTo>
                  <a:pt x="276" y="403"/>
                </a:lnTo>
                <a:lnTo>
                  <a:pt x="276" y="406"/>
                </a:lnTo>
                <a:lnTo>
                  <a:pt x="276" y="408"/>
                </a:lnTo>
                <a:lnTo>
                  <a:pt x="276" y="409"/>
                </a:lnTo>
                <a:lnTo>
                  <a:pt x="276" y="410"/>
                </a:lnTo>
                <a:lnTo>
                  <a:pt x="276" y="412"/>
                </a:lnTo>
                <a:lnTo>
                  <a:pt x="277" y="413"/>
                </a:lnTo>
                <a:lnTo>
                  <a:pt x="278" y="415"/>
                </a:lnTo>
                <a:lnTo>
                  <a:pt x="279" y="417"/>
                </a:lnTo>
                <a:lnTo>
                  <a:pt x="280" y="418"/>
                </a:lnTo>
                <a:lnTo>
                  <a:pt x="281" y="419"/>
                </a:lnTo>
                <a:lnTo>
                  <a:pt x="282" y="420"/>
                </a:lnTo>
                <a:lnTo>
                  <a:pt x="283" y="420"/>
                </a:lnTo>
                <a:lnTo>
                  <a:pt x="283" y="421"/>
                </a:lnTo>
                <a:lnTo>
                  <a:pt x="284" y="421"/>
                </a:lnTo>
                <a:lnTo>
                  <a:pt x="284" y="420"/>
                </a:lnTo>
                <a:lnTo>
                  <a:pt x="285" y="420"/>
                </a:lnTo>
                <a:lnTo>
                  <a:pt x="285" y="420"/>
                </a:lnTo>
                <a:lnTo>
                  <a:pt x="286" y="420"/>
                </a:lnTo>
                <a:lnTo>
                  <a:pt x="287" y="418"/>
                </a:lnTo>
                <a:lnTo>
                  <a:pt x="288" y="415"/>
                </a:lnTo>
                <a:lnTo>
                  <a:pt x="289" y="414"/>
                </a:lnTo>
                <a:lnTo>
                  <a:pt x="290" y="414"/>
                </a:lnTo>
                <a:lnTo>
                  <a:pt x="293" y="410"/>
                </a:lnTo>
                <a:lnTo>
                  <a:pt x="294" y="410"/>
                </a:lnTo>
                <a:lnTo>
                  <a:pt x="294" y="409"/>
                </a:lnTo>
                <a:lnTo>
                  <a:pt x="295" y="408"/>
                </a:lnTo>
                <a:lnTo>
                  <a:pt x="296" y="406"/>
                </a:lnTo>
                <a:lnTo>
                  <a:pt x="296" y="405"/>
                </a:lnTo>
                <a:lnTo>
                  <a:pt x="297" y="404"/>
                </a:lnTo>
                <a:lnTo>
                  <a:pt x="297" y="404"/>
                </a:lnTo>
                <a:lnTo>
                  <a:pt x="298" y="403"/>
                </a:lnTo>
                <a:lnTo>
                  <a:pt x="299" y="403"/>
                </a:lnTo>
                <a:lnTo>
                  <a:pt x="301" y="401"/>
                </a:lnTo>
                <a:lnTo>
                  <a:pt x="302" y="401"/>
                </a:lnTo>
                <a:lnTo>
                  <a:pt x="303" y="400"/>
                </a:lnTo>
                <a:lnTo>
                  <a:pt x="304" y="400"/>
                </a:lnTo>
                <a:lnTo>
                  <a:pt x="304" y="399"/>
                </a:lnTo>
                <a:lnTo>
                  <a:pt x="305" y="399"/>
                </a:lnTo>
                <a:lnTo>
                  <a:pt x="305" y="399"/>
                </a:lnTo>
                <a:lnTo>
                  <a:pt x="306" y="400"/>
                </a:lnTo>
                <a:lnTo>
                  <a:pt x="307" y="400"/>
                </a:lnTo>
                <a:lnTo>
                  <a:pt x="308" y="400"/>
                </a:lnTo>
                <a:lnTo>
                  <a:pt x="308" y="400"/>
                </a:lnTo>
                <a:lnTo>
                  <a:pt x="309" y="400"/>
                </a:lnTo>
                <a:lnTo>
                  <a:pt x="310" y="400"/>
                </a:lnTo>
                <a:lnTo>
                  <a:pt x="311" y="399"/>
                </a:lnTo>
                <a:lnTo>
                  <a:pt x="311" y="398"/>
                </a:lnTo>
                <a:lnTo>
                  <a:pt x="313" y="397"/>
                </a:lnTo>
                <a:lnTo>
                  <a:pt x="314" y="396"/>
                </a:lnTo>
                <a:lnTo>
                  <a:pt x="314" y="395"/>
                </a:lnTo>
                <a:lnTo>
                  <a:pt x="314" y="395"/>
                </a:lnTo>
                <a:lnTo>
                  <a:pt x="315" y="394"/>
                </a:lnTo>
                <a:lnTo>
                  <a:pt x="315" y="393"/>
                </a:lnTo>
                <a:lnTo>
                  <a:pt x="315" y="391"/>
                </a:lnTo>
                <a:lnTo>
                  <a:pt x="315" y="390"/>
                </a:lnTo>
                <a:lnTo>
                  <a:pt x="314" y="389"/>
                </a:lnTo>
                <a:lnTo>
                  <a:pt x="312" y="379"/>
                </a:lnTo>
                <a:lnTo>
                  <a:pt x="312" y="377"/>
                </a:lnTo>
                <a:lnTo>
                  <a:pt x="312" y="376"/>
                </a:lnTo>
                <a:lnTo>
                  <a:pt x="312" y="375"/>
                </a:lnTo>
                <a:lnTo>
                  <a:pt x="312" y="374"/>
                </a:lnTo>
                <a:lnTo>
                  <a:pt x="313" y="374"/>
                </a:lnTo>
                <a:lnTo>
                  <a:pt x="313" y="373"/>
                </a:lnTo>
                <a:lnTo>
                  <a:pt x="314" y="373"/>
                </a:lnTo>
                <a:lnTo>
                  <a:pt x="315" y="373"/>
                </a:lnTo>
                <a:lnTo>
                  <a:pt x="316" y="373"/>
                </a:lnTo>
                <a:lnTo>
                  <a:pt x="318" y="373"/>
                </a:lnTo>
                <a:lnTo>
                  <a:pt x="319" y="373"/>
                </a:lnTo>
                <a:lnTo>
                  <a:pt x="319" y="374"/>
                </a:lnTo>
                <a:lnTo>
                  <a:pt x="319" y="374"/>
                </a:lnTo>
                <a:lnTo>
                  <a:pt x="320" y="375"/>
                </a:lnTo>
                <a:lnTo>
                  <a:pt x="320" y="376"/>
                </a:lnTo>
                <a:lnTo>
                  <a:pt x="322" y="379"/>
                </a:lnTo>
                <a:lnTo>
                  <a:pt x="324" y="383"/>
                </a:lnTo>
                <a:lnTo>
                  <a:pt x="325" y="385"/>
                </a:lnTo>
                <a:lnTo>
                  <a:pt x="326" y="387"/>
                </a:lnTo>
                <a:lnTo>
                  <a:pt x="326" y="389"/>
                </a:lnTo>
                <a:lnTo>
                  <a:pt x="326" y="391"/>
                </a:lnTo>
                <a:lnTo>
                  <a:pt x="326" y="394"/>
                </a:lnTo>
                <a:lnTo>
                  <a:pt x="326" y="395"/>
                </a:lnTo>
                <a:lnTo>
                  <a:pt x="327" y="397"/>
                </a:lnTo>
                <a:lnTo>
                  <a:pt x="327" y="398"/>
                </a:lnTo>
                <a:lnTo>
                  <a:pt x="328" y="401"/>
                </a:lnTo>
                <a:lnTo>
                  <a:pt x="329" y="402"/>
                </a:lnTo>
                <a:lnTo>
                  <a:pt x="331" y="406"/>
                </a:lnTo>
                <a:lnTo>
                  <a:pt x="331" y="407"/>
                </a:lnTo>
                <a:lnTo>
                  <a:pt x="332" y="408"/>
                </a:lnTo>
                <a:lnTo>
                  <a:pt x="333" y="409"/>
                </a:lnTo>
                <a:lnTo>
                  <a:pt x="333" y="410"/>
                </a:lnTo>
                <a:lnTo>
                  <a:pt x="333" y="411"/>
                </a:lnTo>
                <a:lnTo>
                  <a:pt x="333" y="412"/>
                </a:lnTo>
                <a:lnTo>
                  <a:pt x="334" y="414"/>
                </a:lnTo>
                <a:lnTo>
                  <a:pt x="334" y="416"/>
                </a:lnTo>
                <a:lnTo>
                  <a:pt x="334" y="417"/>
                </a:lnTo>
                <a:lnTo>
                  <a:pt x="335" y="418"/>
                </a:lnTo>
                <a:lnTo>
                  <a:pt x="335" y="419"/>
                </a:lnTo>
                <a:lnTo>
                  <a:pt x="336" y="420"/>
                </a:lnTo>
                <a:lnTo>
                  <a:pt x="340" y="424"/>
                </a:lnTo>
                <a:lnTo>
                  <a:pt x="341" y="425"/>
                </a:lnTo>
                <a:lnTo>
                  <a:pt x="342" y="427"/>
                </a:lnTo>
                <a:lnTo>
                  <a:pt x="343" y="429"/>
                </a:lnTo>
                <a:lnTo>
                  <a:pt x="344" y="431"/>
                </a:lnTo>
                <a:lnTo>
                  <a:pt x="345" y="432"/>
                </a:lnTo>
                <a:lnTo>
                  <a:pt x="346" y="433"/>
                </a:lnTo>
                <a:lnTo>
                  <a:pt x="347" y="434"/>
                </a:lnTo>
                <a:lnTo>
                  <a:pt x="349" y="435"/>
                </a:lnTo>
                <a:lnTo>
                  <a:pt x="349" y="435"/>
                </a:lnTo>
                <a:lnTo>
                  <a:pt x="352" y="436"/>
                </a:lnTo>
                <a:lnTo>
                  <a:pt x="353" y="437"/>
                </a:lnTo>
                <a:lnTo>
                  <a:pt x="354" y="438"/>
                </a:lnTo>
                <a:lnTo>
                  <a:pt x="356" y="439"/>
                </a:lnTo>
                <a:lnTo>
                  <a:pt x="358" y="441"/>
                </a:lnTo>
                <a:lnTo>
                  <a:pt x="359" y="442"/>
                </a:lnTo>
                <a:lnTo>
                  <a:pt x="361" y="443"/>
                </a:lnTo>
                <a:lnTo>
                  <a:pt x="362" y="444"/>
                </a:lnTo>
                <a:lnTo>
                  <a:pt x="368" y="447"/>
                </a:lnTo>
                <a:lnTo>
                  <a:pt x="371" y="448"/>
                </a:lnTo>
                <a:lnTo>
                  <a:pt x="372" y="448"/>
                </a:lnTo>
                <a:lnTo>
                  <a:pt x="373" y="448"/>
                </a:lnTo>
                <a:lnTo>
                  <a:pt x="378" y="449"/>
                </a:lnTo>
                <a:lnTo>
                  <a:pt x="379" y="449"/>
                </a:lnTo>
                <a:lnTo>
                  <a:pt x="380" y="449"/>
                </a:lnTo>
                <a:lnTo>
                  <a:pt x="381" y="449"/>
                </a:lnTo>
                <a:lnTo>
                  <a:pt x="382" y="449"/>
                </a:lnTo>
                <a:lnTo>
                  <a:pt x="383" y="449"/>
                </a:lnTo>
                <a:lnTo>
                  <a:pt x="386" y="447"/>
                </a:lnTo>
                <a:lnTo>
                  <a:pt x="389" y="446"/>
                </a:lnTo>
                <a:lnTo>
                  <a:pt x="391" y="445"/>
                </a:lnTo>
                <a:lnTo>
                  <a:pt x="393" y="445"/>
                </a:lnTo>
                <a:lnTo>
                  <a:pt x="400" y="442"/>
                </a:lnTo>
                <a:lnTo>
                  <a:pt x="402" y="442"/>
                </a:lnTo>
                <a:lnTo>
                  <a:pt x="406" y="441"/>
                </a:lnTo>
                <a:lnTo>
                  <a:pt x="407" y="441"/>
                </a:lnTo>
                <a:lnTo>
                  <a:pt x="407" y="441"/>
                </a:lnTo>
                <a:lnTo>
                  <a:pt x="408" y="441"/>
                </a:lnTo>
                <a:lnTo>
                  <a:pt x="409" y="441"/>
                </a:lnTo>
                <a:lnTo>
                  <a:pt x="410" y="441"/>
                </a:lnTo>
                <a:lnTo>
                  <a:pt x="410" y="442"/>
                </a:lnTo>
                <a:lnTo>
                  <a:pt x="411" y="442"/>
                </a:lnTo>
                <a:lnTo>
                  <a:pt x="412" y="442"/>
                </a:lnTo>
                <a:lnTo>
                  <a:pt x="413" y="443"/>
                </a:lnTo>
                <a:lnTo>
                  <a:pt x="414" y="445"/>
                </a:lnTo>
                <a:lnTo>
                  <a:pt x="414" y="446"/>
                </a:lnTo>
                <a:lnTo>
                  <a:pt x="415" y="447"/>
                </a:lnTo>
                <a:lnTo>
                  <a:pt x="416" y="449"/>
                </a:lnTo>
                <a:lnTo>
                  <a:pt x="416" y="451"/>
                </a:lnTo>
                <a:lnTo>
                  <a:pt x="417" y="454"/>
                </a:lnTo>
                <a:lnTo>
                  <a:pt x="417" y="456"/>
                </a:lnTo>
                <a:lnTo>
                  <a:pt x="417" y="457"/>
                </a:lnTo>
                <a:lnTo>
                  <a:pt x="418" y="459"/>
                </a:lnTo>
                <a:lnTo>
                  <a:pt x="417" y="461"/>
                </a:lnTo>
                <a:lnTo>
                  <a:pt x="417" y="462"/>
                </a:lnTo>
                <a:lnTo>
                  <a:pt x="417" y="464"/>
                </a:lnTo>
                <a:lnTo>
                  <a:pt x="417" y="465"/>
                </a:lnTo>
                <a:lnTo>
                  <a:pt x="415" y="471"/>
                </a:lnTo>
                <a:lnTo>
                  <a:pt x="415" y="474"/>
                </a:lnTo>
                <a:lnTo>
                  <a:pt x="415" y="475"/>
                </a:lnTo>
                <a:lnTo>
                  <a:pt x="415" y="477"/>
                </a:lnTo>
                <a:lnTo>
                  <a:pt x="414" y="478"/>
                </a:lnTo>
                <a:lnTo>
                  <a:pt x="414" y="480"/>
                </a:lnTo>
                <a:lnTo>
                  <a:pt x="415" y="482"/>
                </a:lnTo>
                <a:lnTo>
                  <a:pt x="415" y="484"/>
                </a:lnTo>
                <a:lnTo>
                  <a:pt x="415" y="486"/>
                </a:lnTo>
                <a:lnTo>
                  <a:pt x="416" y="488"/>
                </a:lnTo>
                <a:lnTo>
                  <a:pt x="416" y="490"/>
                </a:lnTo>
                <a:lnTo>
                  <a:pt x="417" y="492"/>
                </a:lnTo>
                <a:lnTo>
                  <a:pt x="418" y="493"/>
                </a:lnTo>
                <a:lnTo>
                  <a:pt x="419" y="494"/>
                </a:lnTo>
                <a:lnTo>
                  <a:pt x="419" y="495"/>
                </a:lnTo>
                <a:lnTo>
                  <a:pt x="420" y="496"/>
                </a:lnTo>
                <a:lnTo>
                  <a:pt x="422" y="497"/>
                </a:lnTo>
                <a:lnTo>
                  <a:pt x="423" y="498"/>
                </a:lnTo>
                <a:lnTo>
                  <a:pt x="425" y="499"/>
                </a:lnTo>
                <a:lnTo>
                  <a:pt x="426" y="500"/>
                </a:lnTo>
                <a:lnTo>
                  <a:pt x="428" y="501"/>
                </a:lnTo>
                <a:lnTo>
                  <a:pt x="429" y="501"/>
                </a:lnTo>
                <a:lnTo>
                  <a:pt x="430" y="501"/>
                </a:lnTo>
                <a:lnTo>
                  <a:pt x="431" y="501"/>
                </a:lnTo>
                <a:lnTo>
                  <a:pt x="432" y="501"/>
                </a:lnTo>
                <a:lnTo>
                  <a:pt x="433" y="501"/>
                </a:lnTo>
                <a:lnTo>
                  <a:pt x="434" y="501"/>
                </a:lnTo>
                <a:lnTo>
                  <a:pt x="434" y="500"/>
                </a:lnTo>
                <a:lnTo>
                  <a:pt x="436" y="499"/>
                </a:lnTo>
                <a:lnTo>
                  <a:pt x="437" y="499"/>
                </a:lnTo>
                <a:lnTo>
                  <a:pt x="437" y="498"/>
                </a:lnTo>
                <a:lnTo>
                  <a:pt x="438" y="498"/>
                </a:lnTo>
                <a:lnTo>
                  <a:pt x="439" y="498"/>
                </a:lnTo>
                <a:lnTo>
                  <a:pt x="439" y="498"/>
                </a:lnTo>
                <a:lnTo>
                  <a:pt x="440" y="498"/>
                </a:lnTo>
                <a:lnTo>
                  <a:pt x="440" y="499"/>
                </a:lnTo>
                <a:lnTo>
                  <a:pt x="441" y="499"/>
                </a:lnTo>
                <a:lnTo>
                  <a:pt x="443" y="500"/>
                </a:lnTo>
                <a:lnTo>
                  <a:pt x="444" y="501"/>
                </a:lnTo>
                <a:lnTo>
                  <a:pt x="445" y="503"/>
                </a:lnTo>
                <a:lnTo>
                  <a:pt x="447" y="505"/>
                </a:lnTo>
                <a:lnTo>
                  <a:pt x="448" y="507"/>
                </a:lnTo>
                <a:lnTo>
                  <a:pt x="449" y="508"/>
                </a:lnTo>
                <a:lnTo>
                  <a:pt x="450" y="510"/>
                </a:lnTo>
                <a:lnTo>
                  <a:pt x="452" y="514"/>
                </a:lnTo>
                <a:lnTo>
                  <a:pt x="453" y="515"/>
                </a:lnTo>
                <a:lnTo>
                  <a:pt x="454" y="518"/>
                </a:lnTo>
                <a:lnTo>
                  <a:pt x="455" y="519"/>
                </a:lnTo>
                <a:lnTo>
                  <a:pt x="456" y="520"/>
                </a:lnTo>
                <a:lnTo>
                  <a:pt x="457" y="521"/>
                </a:lnTo>
                <a:lnTo>
                  <a:pt x="458" y="521"/>
                </a:lnTo>
                <a:lnTo>
                  <a:pt x="468" y="529"/>
                </a:lnTo>
                <a:lnTo>
                  <a:pt x="470" y="531"/>
                </a:lnTo>
                <a:lnTo>
                  <a:pt x="472" y="532"/>
                </a:lnTo>
                <a:lnTo>
                  <a:pt x="477" y="537"/>
                </a:lnTo>
                <a:lnTo>
                  <a:pt x="480" y="540"/>
                </a:lnTo>
                <a:lnTo>
                  <a:pt x="481" y="542"/>
                </a:lnTo>
                <a:lnTo>
                  <a:pt x="484" y="545"/>
                </a:lnTo>
                <a:lnTo>
                  <a:pt x="486" y="548"/>
                </a:lnTo>
                <a:lnTo>
                  <a:pt x="488" y="551"/>
                </a:lnTo>
                <a:lnTo>
                  <a:pt x="490" y="555"/>
                </a:lnTo>
                <a:lnTo>
                  <a:pt x="491" y="556"/>
                </a:lnTo>
                <a:lnTo>
                  <a:pt x="491" y="558"/>
                </a:lnTo>
                <a:lnTo>
                  <a:pt x="491" y="559"/>
                </a:lnTo>
                <a:lnTo>
                  <a:pt x="491" y="559"/>
                </a:lnTo>
                <a:lnTo>
                  <a:pt x="491" y="560"/>
                </a:lnTo>
                <a:lnTo>
                  <a:pt x="491" y="561"/>
                </a:lnTo>
                <a:lnTo>
                  <a:pt x="491" y="562"/>
                </a:lnTo>
                <a:lnTo>
                  <a:pt x="490" y="564"/>
                </a:lnTo>
                <a:lnTo>
                  <a:pt x="489" y="565"/>
                </a:lnTo>
                <a:lnTo>
                  <a:pt x="489" y="567"/>
                </a:lnTo>
                <a:lnTo>
                  <a:pt x="489" y="568"/>
                </a:lnTo>
                <a:lnTo>
                  <a:pt x="489" y="568"/>
                </a:lnTo>
                <a:lnTo>
                  <a:pt x="489" y="569"/>
                </a:lnTo>
                <a:lnTo>
                  <a:pt x="489" y="571"/>
                </a:lnTo>
                <a:lnTo>
                  <a:pt x="490" y="572"/>
                </a:lnTo>
                <a:lnTo>
                  <a:pt x="490" y="573"/>
                </a:lnTo>
                <a:lnTo>
                  <a:pt x="491" y="574"/>
                </a:lnTo>
                <a:lnTo>
                  <a:pt x="492" y="574"/>
                </a:lnTo>
                <a:lnTo>
                  <a:pt x="492" y="575"/>
                </a:lnTo>
                <a:lnTo>
                  <a:pt x="493" y="575"/>
                </a:lnTo>
                <a:lnTo>
                  <a:pt x="494" y="575"/>
                </a:lnTo>
                <a:lnTo>
                  <a:pt x="494" y="574"/>
                </a:lnTo>
                <a:lnTo>
                  <a:pt x="495" y="574"/>
                </a:lnTo>
                <a:lnTo>
                  <a:pt x="498" y="571"/>
                </a:lnTo>
                <a:lnTo>
                  <a:pt x="500" y="570"/>
                </a:lnTo>
                <a:lnTo>
                  <a:pt x="501" y="569"/>
                </a:lnTo>
                <a:lnTo>
                  <a:pt x="502" y="568"/>
                </a:lnTo>
                <a:lnTo>
                  <a:pt x="503" y="568"/>
                </a:lnTo>
                <a:lnTo>
                  <a:pt x="505" y="568"/>
                </a:lnTo>
                <a:lnTo>
                  <a:pt x="506" y="568"/>
                </a:lnTo>
                <a:lnTo>
                  <a:pt x="507" y="568"/>
                </a:lnTo>
                <a:lnTo>
                  <a:pt x="507" y="568"/>
                </a:lnTo>
                <a:lnTo>
                  <a:pt x="508" y="568"/>
                </a:lnTo>
                <a:lnTo>
                  <a:pt x="508" y="568"/>
                </a:lnTo>
                <a:lnTo>
                  <a:pt x="509" y="568"/>
                </a:lnTo>
                <a:lnTo>
                  <a:pt x="509" y="569"/>
                </a:lnTo>
                <a:lnTo>
                  <a:pt x="511" y="570"/>
                </a:lnTo>
                <a:lnTo>
                  <a:pt x="512" y="572"/>
                </a:lnTo>
                <a:lnTo>
                  <a:pt x="513" y="574"/>
                </a:lnTo>
                <a:lnTo>
                  <a:pt x="515" y="579"/>
                </a:lnTo>
                <a:lnTo>
                  <a:pt x="516" y="582"/>
                </a:lnTo>
                <a:lnTo>
                  <a:pt x="517" y="583"/>
                </a:lnTo>
                <a:lnTo>
                  <a:pt x="517" y="583"/>
                </a:lnTo>
                <a:lnTo>
                  <a:pt x="517" y="584"/>
                </a:lnTo>
                <a:lnTo>
                  <a:pt x="517" y="585"/>
                </a:lnTo>
                <a:lnTo>
                  <a:pt x="516" y="586"/>
                </a:lnTo>
                <a:lnTo>
                  <a:pt x="516" y="587"/>
                </a:lnTo>
                <a:lnTo>
                  <a:pt x="515" y="588"/>
                </a:lnTo>
                <a:lnTo>
                  <a:pt x="514" y="590"/>
                </a:lnTo>
                <a:lnTo>
                  <a:pt x="513" y="593"/>
                </a:lnTo>
                <a:lnTo>
                  <a:pt x="511" y="595"/>
                </a:lnTo>
                <a:lnTo>
                  <a:pt x="510" y="596"/>
                </a:lnTo>
                <a:lnTo>
                  <a:pt x="510" y="596"/>
                </a:lnTo>
                <a:lnTo>
                  <a:pt x="509" y="597"/>
                </a:lnTo>
                <a:lnTo>
                  <a:pt x="508" y="598"/>
                </a:lnTo>
                <a:lnTo>
                  <a:pt x="507" y="598"/>
                </a:lnTo>
                <a:lnTo>
                  <a:pt x="506" y="599"/>
                </a:lnTo>
                <a:lnTo>
                  <a:pt x="505" y="599"/>
                </a:lnTo>
                <a:lnTo>
                  <a:pt x="505" y="599"/>
                </a:lnTo>
                <a:lnTo>
                  <a:pt x="504" y="599"/>
                </a:lnTo>
                <a:lnTo>
                  <a:pt x="503" y="599"/>
                </a:lnTo>
                <a:lnTo>
                  <a:pt x="502" y="599"/>
                </a:lnTo>
                <a:lnTo>
                  <a:pt x="501" y="599"/>
                </a:lnTo>
                <a:lnTo>
                  <a:pt x="499" y="599"/>
                </a:lnTo>
                <a:lnTo>
                  <a:pt x="497" y="598"/>
                </a:lnTo>
                <a:lnTo>
                  <a:pt x="493" y="597"/>
                </a:lnTo>
                <a:lnTo>
                  <a:pt x="491" y="597"/>
                </a:lnTo>
                <a:lnTo>
                  <a:pt x="489" y="597"/>
                </a:lnTo>
                <a:lnTo>
                  <a:pt x="488" y="597"/>
                </a:lnTo>
                <a:lnTo>
                  <a:pt x="488" y="597"/>
                </a:lnTo>
                <a:lnTo>
                  <a:pt x="487" y="597"/>
                </a:lnTo>
                <a:lnTo>
                  <a:pt x="486" y="598"/>
                </a:lnTo>
                <a:lnTo>
                  <a:pt x="485" y="599"/>
                </a:lnTo>
                <a:lnTo>
                  <a:pt x="484" y="602"/>
                </a:lnTo>
                <a:lnTo>
                  <a:pt x="483" y="603"/>
                </a:lnTo>
                <a:lnTo>
                  <a:pt x="482" y="604"/>
                </a:lnTo>
                <a:lnTo>
                  <a:pt x="482" y="605"/>
                </a:lnTo>
                <a:lnTo>
                  <a:pt x="481" y="606"/>
                </a:lnTo>
                <a:lnTo>
                  <a:pt x="480" y="607"/>
                </a:lnTo>
                <a:lnTo>
                  <a:pt x="479" y="608"/>
                </a:lnTo>
                <a:lnTo>
                  <a:pt x="476" y="610"/>
                </a:lnTo>
                <a:lnTo>
                  <a:pt x="474" y="611"/>
                </a:lnTo>
                <a:lnTo>
                  <a:pt x="473" y="612"/>
                </a:lnTo>
                <a:lnTo>
                  <a:pt x="471" y="615"/>
                </a:lnTo>
                <a:lnTo>
                  <a:pt x="468" y="617"/>
                </a:lnTo>
                <a:lnTo>
                  <a:pt x="468" y="618"/>
                </a:lnTo>
                <a:lnTo>
                  <a:pt x="467" y="619"/>
                </a:lnTo>
                <a:lnTo>
                  <a:pt x="467" y="620"/>
                </a:lnTo>
                <a:lnTo>
                  <a:pt x="466" y="621"/>
                </a:lnTo>
                <a:lnTo>
                  <a:pt x="466" y="622"/>
                </a:lnTo>
                <a:lnTo>
                  <a:pt x="466" y="626"/>
                </a:lnTo>
                <a:lnTo>
                  <a:pt x="466" y="628"/>
                </a:lnTo>
                <a:lnTo>
                  <a:pt x="466" y="629"/>
                </a:lnTo>
                <a:lnTo>
                  <a:pt x="465" y="632"/>
                </a:lnTo>
                <a:lnTo>
                  <a:pt x="464" y="634"/>
                </a:lnTo>
                <a:lnTo>
                  <a:pt x="462" y="638"/>
                </a:lnTo>
                <a:lnTo>
                  <a:pt x="461" y="642"/>
                </a:lnTo>
                <a:lnTo>
                  <a:pt x="459" y="646"/>
                </a:lnTo>
                <a:lnTo>
                  <a:pt x="459" y="647"/>
                </a:lnTo>
                <a:lnTo>
                  <a:pt x="458" y="647"/>
                </a:lnTo>
                <a:lnTo>
                  <a:pt x="457" y="648"/>
                </a:lnTo>
                <a:lnTo>
                  <a:pt x="456" y="649"/>
                </a:lnTo>
                <a:lnTo>
                  <a:pt x="456" y="649"/>
                </a:lnTo>
                <a:lnTo>
                  <a:pt x="456" y="650"/>
                </a:lnTo>
                <a:lnTo>
                  <a:pt x="454" y="650"/>
                </a:lnTo>
                <a:lnTo>
                  <a:pt x="450" y="651"/>
                </a:lnTo>
                <a:lnTo>
                  <a:pt x="447" y="652"/>
                </a:lnTo>
                <a:lnTo>
                  <a:pt x="445" y="652"/>
                </a:lnTo>
                <a:lnTo>
                  <a:pt x="444" y="652"/>
                </a:lnTo>
                <a:lnTo>
                  <a:pt x="442" y="652"/>
                </a:lnTo>
                <a:lnTo>
                  <a:pt x="440" y="651"/>
                </a:lnTo>
                <a:lnTo>
                  <a:pt x="439" y="651"/>
                </a:lnTo>
                <a:lnTo>
                  <a:pt x="437" y="650"/>
                </a:lnTo>
                <a:lnTo>
                  <a:pt x="436" y="650"/>
                </a:lnTo>
                <a:lnTo>
                  <a:pt x="435" y="649"/>
                </a:lnTo>
                <a:lnTo>
                  <a:pt x="434" y="648"/>
                </a:lnTo>
                <a:lnTo>
                  <a:pt x="433" y="647"/>
                </a:lnTo>
                <a:lnTo>
                  <a:pt x="430" y="645"/>
                </a:lnTo>
                <a:lnTo>
                  <a:pt x="429" y="643"/>
                </a:lnTo>
                <a:lnTo>
                  <a:pt x="427" y="642"/>
                </a:lnTo>
                <a:lnTo>
                  <a:pt x="425" y="641"/>
                </a:lnTo>
                <a:lnTo>
                  <a:pt x="424" y="640"/>
                </a:lnTo>
                <a:lnTo>
                  <a:pt x="423" y="640"/>
                </a:lnTo>
                <a:lnTo>
                  <a:pt x="422" y="639"/>
                </a:lnTo>
                <a:lnTo>
                  <a:pt x="421" y="639"/>
                </a:lnTo>
                <a:lnTo>
                  <a:pt x="419" y="639"/>
                </a:lnTo>
                <a:lnTo>
                  <a:pt x="418" y="639"/>
                </a:lnTo>
                <a:lnTo>
                  <a:pt x="417" y="640"/>
                </a:lnTo>
                <a:lnTo>
                  <a:pt x="417" y="640"/>
                </a:lnTo>
                <a:lnTo>
                  <a:pt x="416" y="641"/>
                </a:lnTo>
                <a:lnTo>
                  <a:pt x="415" y="642"/>
                </a:lnTo>
                <a:lnTo>
                  <a:pt x="413" y="645"/>
                </a:lnTo>
                <a:lnTo>
                  <a:pt x="412" y="646"/>
                </a:lnTo>
                <a:lnTo>
                  <a:pt x="412" y="646"/>
                </a:lnTo>
                <a:lnTo>
                  <a:pt x="411" y="647"/>
                </a:lnTo>
                <a:lnTo>
                  <a:pt x="411" y="647"/>
                </a:lnTo>
                <a:lnTo>
                  <a:pt x="410" y="648"/>
                </a:lnTo>
                <a:lnTo>
                  <a:pt x="410" y="648"/>
                </a:lnTo>
                <a:lnTo>
                  <a:pt x="409" y="648"/>
                </a:lnTo>
                <a:lnTo>
                  <a:pt x="408" y="648"/>
                </a:lnTo>
                <a:lnTo>
                  <a:pt x="407" y="647"/>
                </a:lnTo>
                <a:lnTo>
                  <a:pt x="404" y="647"/>
                </a:lnTo>
                <a:lnTo>
                  <a:pt x="403" y="647"/>
                </a:lnTo>
                <a:lnTo>
                  <a:pt x="402" y="647"/>
                </a:lnTo>
                <a:lnTo>
                  <a:pt x="401" y="647"/>
                </a:lnTo>
                <a:lnTo>
                  <a:pt x="400" y="647"/>
                </a:lnTo>
                <a:lnTo>
                  <a:pt x="399" y="647"/>
                </a:lnTo>
                <a:lnTo>
                  <a:pt x="399" y="647"/>
                </a:lnTo>
                <a:lnTo>
                  <a:pt x="398" y="648"/>
                </a:lnTo>
                <a:lnTo>
                  <a:pt x="398" y="648"/>
                </a:lnTo>
                <a:lnTo>
                  <a:pt x="397" y="648"/>
                </a:lnTo>
                <a:lnTo>
                  <a:pt x="397" y="649"/>
                </a:lnTo>
                <a:lnTo>
                  <a:pt x="397" y="649"/>
                </a:lnTo>
                <a:lnTo>
                  <a:pt x="397" y="650"/>
                </a:lnTo>
                <a:lnTo>
                  <a:pt x="397" y="650"/>
                </a:lnTo>
                <a:lnTo>
                  <a:pt x="397" y="651"/>
                </a:lnTo>
                <a:lnTo>
                  <a:pt x="397" y="652"/>
                </a:lnTo>
                <a:lnTo>
                  <a:pt x="398" y="653"/>
                </a:lnTo>
                <a:lnTo>
                  <a:pt x="401" y="659"/>
                </a:lnTo>
                <a:lnTo>
                  <a:pt x="402" y="662"/>
                </a:lnTo>
                <a:lnTo>
                  <a:pt x="402" y="663"/>
                </a:lnTo>
                <a:lnTo>
                  <a:pt x="402" y="664"/>
                </a:lnTo>
                <a:lnTo>
                  <a:pt x="403" y="666"/>
                </a:lnTo>
                <a:lnTo>
                  <a:pt x="403" y="667"/>
                </a:lnTo>
                <a:lnTo>
                  <a:pt x="402" y="668"/>
                </a:lnTo>
                <a:lnTo>
                  <a:pt x="402" y="669"/>
                </a:lnTo>
                <a:lnTo>
                  <a:pt x="402" y="670"/>
                </a:lnTo>
                <a:lnTo>
                  <a:pt x="401" y="671"/>
                </a:lnTo>
                <a:lnTo>
                  <a:pt x="401" y="673"/>
                </a:lnTo>
                <a:lnTo>
                  <a:pt x="400" y="674"/>
                </a:lnTo>
                <a:lnTo>
                  <a:pt x="398" y="675"/>
                </a:lnTo>
                <a:lnTo>
                  <a:pt x="398" y="676"/>
                </a:lnTo>
                <a:lnTo>
                  <a:pt x="397" y="677"/>
                </a:lnTo>
                <a:lnTo>
                  <a:pt x="396" y="677"/>
                </a:lnTo>
                <a:lnTo>
                  <a:pt x="395" y="678"/>
                </a:lnTo>
                <a:lnTo>
                  <a:pt x="394" y="678"/>
                </a:lnTo>
                <a:lnTo>
                  <a:pt x="392" y="679"/>
                </a:lnTo>
                <a:lnTo>
                  <a:pt x="391" y="679"/>
                </a:lnTo>
                <a:lnTo>
                  <a:pt x="390" y="679"/>
                </a:lnTo>
                <a:lnTo>
                  <a:pt x="388" y="679"/>
                </a:lnTo>
                <a:lnTo>
                  <a:pt x="387" y="679"/>
                </a:lnTo>
                <a:lnTo>
                  <a:pt x="386" y="679"/>
                </a:lnTo>
                <a:lnTo>
                  <a:pt x="384" y="679"/>
                </a:lnTo>
                <a:lnTo>
                  <a:pt x="383" y="678"/>
                </a:lnTo>
                <a:lnTo>
                  <a:pt x="382" y="678"/>
                </a:lnTo>
                <a:lnTo>
                  <a:pt x="379" y="677"/>
                </a:lnTo>
                <a:lnTo>
                  <a:pt x="378" y="677"/>
                </a:lnTo>
                <a:lnTo>
                  <a:pt x="377" y="676"/>
                </a:lnTo>
                <a:lnTo>
                  <a:pt x="376" y="676"/>
                </a:lnTo>
                <a:lnTo>
                  <a:pt x="374" y="676"/>
                </a:lnTo>
                <a:lnTo>
                  <a:pt x="372" y="676"/>
                </a:lnTo>
                <a:lnTo>
                  <a:pt x="370" y="676"/>
                </a:lnTo>
                <a:lnTo>
                  <a:pt x="368" y="676"/>
                </a:lnTo>
                <a:lnTo>
                  <a:pt x="364" y="676"/>
                </a:lnTo>
                <a:lnTo>
                  <a:pt x="362" y="677"/>
                </a:lnTo>
                <a:lnTo>
                  <a:pt x="361" y="677"/>
                </a:lnTo>
                <a:lnTo>
                  <a:pt x="358" y="678"/>
                </a:lnTo>
                <a:lnTo>
                  <a:pt x="355" y="679"/>
                </a:lnTo>
                <a:lnTo>
                  <a:pt x="352" y="680"/>
                </a:lnTo>
                <a:lnTo>
                  <a:pt x="350" y="680"/>
                </a:lnTo>
                <a:lnTo>
                  <a:pt x="349" y="680"/>
                </a:lnTo>
                <a:lnTo>
                  <a:pt x="349" y="681"/>
                </a:lnTo>
                <a:lnTo>
                  <a:pt x="348" y="681"/>
                </a:lnTo>
                <a:lnTo>
                  <a:pt x="348" y="682"/>
                </a:lnTo>
                <a:lnTo>
                  <a:pt x="348" y="682"/>
                </a:lnTo>
                <a:lnTo>
                  <a:pt x="348" y="684"/>
                </a:lnTo>
                <a:lnTo>
                  <a:pt x="348" y="685"/>
                </a:lnTo>
                <a:lnTo>
                  <a:pt x="347" y="688"/>
                </a:lnTo>
                <a:lnTo>
                  <a:pt x="347" y="690"/>
                </a:lnTo>
                <a:lnTo>
                  <a:pt x="346" y="691"/>
                </a:lnTo>
                <a:lnTo>
                  <a:pt x="346" y="692"/>
                </a:lnTo>
                <a:lnTo>
                  <a:pt x="345" y="694"/>
                </a:lnTo>
                <a:lnTo>
                  <a:pt x="344" y="695"/>
                </a:lnTo>
                <a:lnTo>
                  <a:pt x="343" y="697"/>
                </a:lnTo>
                <a:lnTo>
                  <a:pt x="342" y="698"/>
                </a:lnTo>
                <a:lnTo>
                  <a:pt x="341" y="700"/>
                </a:lnTo>
                <a:lnTo>
                  <a:pt x="340" y="701"/>
                </a:lnTo>
                <a:lnTo>
                  <a:pt x="339" y="702"/>
                </a:lnTo>
                <a:lnTo>
                  <a:pt x="338" y="703"/>
                </a:lnTo>
                <a:lnTo>
                  <a:pt x="336" y="704"/>
                </a:lnTo>
                <a:lnTo>
                  <a:pt x="335" y="704"/>
                </a:lnTo>
                <a:lnTo>
                  <a:pt x="334" y="705"/>
                </a:lnTo>
                <a:lnTo>
                  <a:pt x="333" y="705"/>
                </a:lnTo>
                <a:lnTo>
                  <a:pt x="333" y="705"/>
                </a:lnTo>
                <a:lnTo>
                  <a:pt x="332" y="704"/>
                </a:lnTo>
                <a:lnTo>
                  <a:pt x="330" y="703"/>
                </a:lnTo>
                <a:lnTo>
                  <a:pt x="326" y="700"/>
                </a:lnTo>
                <a:lnTo>
                  <a:pt x="324" y="699"/>
                </a:lnTo>
                <a:lnTo>
                  <a:pt x="323" y="698"/>
                </a:lnTo>
                <a:lnTo>
                  <a:pt x="321" y="697"/>
                </a:lnTo>
                <a:lnTo>
                  <a:pt x="320" y="697"/>
                </a:lnTo>
                <a:lnTo>
                  <a:pt x="319" y="696"/>
                </a:lnTo>
                <a:lnTo>
                  <a:pt x="318" y="696"/>
                </a:lnTo>
                <a:lnTo>
                  <a:pt x="316" y="696"/>
                </a:lnTo>
                <a:lnTo>
                  <a:pt x="315" y="695"/>
                </a:lnTo>
                <a:lnTo>
                  <a:pt x="312" y="695"/>
                </a:lnTo>
                <a:lnTo>
                  <a:pt x="309" y="695"/>
                </a:lnTo>
                <a:lnTo>
                  <a:pt x="307" y="694"/>
                </a:lnTo>
                <a:lnTo>
                  <a:pt x="304" y="693"/>
                </a:lnTo>
                <a:lnTo>
                  <a:pt x="301" y="692"/>
                </a:lnTo>
                <a:lnTo>
                  <a:pt x="300" y="692"/>
                </a:lnTo>
                <a:lnTo>
                  <a:pt x="298" y="692"/>
                </a:lnTo>
                <a:lnTo>
                  <a:pt x="295" y="692"/>
                </a:lnTo>
                <a:lnTo>
                  <a:pt x="293" y="691"/>
                </a:lnTo>
                <a:lnTo>
                  <a:pt x="293" y="691"/>
                </a:lnTo>
                <a:lnTo>
                  <a:pt x="292" y="691"/>
                </a:lnTo>
                <a:lnTo>
                  <a:pt x="292" y="690"/>
                </a:lnTo>
                <a:lnTo>
                  <a:pt x="291" y="689"/>
                </a:lnTo>
                <a:lnTo>
                  <a:pt x="291" y="688"/>
                </a:lnTo>
                <a:lnTo>
                  <a:pt x="290" y="687"/>
                </a:lnTo>
                <a:lnTo>
                  <a:pt x="290" y="686"/>
                </a:lnTo>
                <a:lnTo>
                  <a:pt x="289" y="682"/>
                </a:lnTo>
                <a:lnTo>
                  <a:pt x="289" y="681"/>
                </a:lnTo>
                <a:lnTo>
                  <a:pt x="289" y="680"/>
                </a:lnTo>
                <a:lnTo>
                  <a:pt x="289" y="679"/>
                </a:lnTo>
                <a:lnTo>
                  <a:pt x="288" y="678"/>
                </a:lnTo>
                <a:lnTo>
                  <a:pt x="287" y="677"/>
                </a:lnTo>
                <a:lnTo>
                  <a:pt x="287" y="677"/>
                </a:lnTo>
                <a:lnTo>
                  <a:pt x="286" y="676"/>
                </a:lnTo>
                <a:lnTo>
                  <a:pt x="285" y="676"/>
                </a:lnTo>
                <a:lnTo>
                  <a:pt x="285" y="676"/>
                </a:lnTo>
                <a:lnTo>
                  <a:pt x="284" y="676"/>
                </a:lnTo>
                <a:lnTo>
                  <a:pt x="283" y="677"/>
                </a:lnTo>
                <a:lnTo>
                  <a:pt x="282" y="677"/>
                </a:lnTo>
                <a:lnTo>
                  <a:pt x="281" y="677"/>
                </a:lnTo>
                <a:lnTo>
                  <a:pt x="281" y="678"/>
                </a:lnTo>
                <a:lnTo>
                  <a:pt x="280" y="679"/>
                </a:lnTo>
                <a:lnTo>
                  <a:pt x="280" y="679"/>
                </a:lnTo>
                <a:lnTo>
                  <a:pt x="278" y="681"/>
                </a:lnTo>
                <a:lnTo>
                  <a:pt x="275" y="686"/>
                </a:lnTo>
                <a:lnTo>
                  <a:pt x="274" y="688"/>
                </a:lnTo>
                <a:lnTo>
                  <a:pt x="273" y="690"/>
                </a:lnTo>
                <a:lnTo>
                  <a:pt x="273" y="691"/>
                </a:lnTo>
                <a:lnTo>
                  <a:pt x="273" y="693"/>
                </a:lnTo>
                <a:lnTo>
                  <a:pt x="273" y="695"/>
                </a:lnTo>
                <a:lnTo>
                  <a:pt x="273" y="697"/>
                </a:lnTo>
                <a:lnTo>
                  <a:pt x="273" y="698"/>
                </a:lnTo>
                <a:lnTo>
                  <a:pt x="274" y="701"/>
                </a:lnTo>
                <a:lnTo>
                  <a:pt x="274" y="702"/>
                </a:lnTo>
                <a:lnTo>
                  <a:pt x="275" y="704"/>
                </a:lnTo>
                <a:lnTo>
                  <a:pt x="276" y="708"/>
                </a:lnTo>
                <a:lnTo>
                  <a:pt x="278" y="711"/>
                </a:lnTo>
                <a:lnTo>
                  <a:pt x="278" y="712"/>
                </a:lnTo>
                <a:lnTo>
                  <a:pt x="279" y="713"/>
                </a:lnTo>
                <a:lnTo>
                  <a:pt x="279" y="714"/>
                </a:lnTo>
                <a:lnTo>
                  <a:pt x="279" y="715"/>
                </a:lnTo>
                <a:lnTo>
                  <a:pt x="279" y="717"/>
                </a:lnTo>
                <a:lnTo>
                  <a:pt x="279" y="718"/>
                </a:lnTo>
                <a:lnTo>
                  <a:pt x="278" y="718"/>
                </a:lnTo>
                <a:lnTo>
                  <a:pt x="278" y="719"/>
                </a:lnTo>
                <a:lnTo>
                  <a:pt x="277" y="720"/>
                </a:lnTo>
                <a:lnTo>
                  <a:pt x="276" y="721"/>
                </a:lnTo>
                <a:lnTo>
                  <a:pt x="273" y="724"/>
                </a:lnTo>
                <a:lnTo>
                  <a:pt x="270" y="726"/>
                </a:lnTo>
                <a:lnTo>
                  <a:pt x="269" y="728"/>
                </a:lnTo>
                <a:lnTo>
                  <a:pt x="268" y="729"/>
                </a:lnTo>
                <a:lnTo>
                  <a:pt x="267" y="730"/>
                </a:lnTo>
                <a:lnTo>
                  <a:pt x="265" y="731"/>
                </a:lnTo>
                <a:lnTo>
                  <a:pt x="263" y="736"/>
                </a:lnTo>
                <a:lnTo>
                  <a:pt x="260" y="739"/>
                </a:lnTo>
                <a:lnTo>
                  <a:pt x="258" y="742"/>
                </a:lnTo>
                <a:lnTo>
                  <a:pt x="256" y="745"/>
                </a:lnTo>
                <a:lnTo>
                  <a:pt x="254" y="746"/>
                </a:lnTo>
                <a:lnTo>
                  <a:pt x="254" y="746"/>
                </a:lnTo>
                <a:lnTo>
                  <a:pt x="253" y="747"/>
                </a:lnTo>
                <a:lnTo>
                  <a:pt x="252" y="748"/>
                </a:lnTo>
                <a:lnTo>
                  <a:pt x="251" y="748"/>
                </a:lnTo>
                <a:lnTo>
                  <a:pt x="250" y="749"/>
                </a:lnTo>
                <a:lnTo>
                  <a:pt x="249" y="749"/>
                </a:lnTo>
                <a:lnTo>
                  <a:pt x="248" y="750"/>
                </a:lnTo>
                <a:lnTo>
                  <a:pt x="247" y="750"/>
                </a:lnTo>
                <a:lnTo>
                  <a:pt x="245" y="750"/>
                </a:lnTo>
                <a:lnTo>
                  <a:pt x="241" y="750"/>
                </a:lnTo>
                <a:lnTo>
                  <a:pt x="239" y="750"/>
                </a:lnTo>
                <a:lnTo>
                  <a:pt x="234" y="751"/>
                </a:lnTo>
                <a:lnTo>
                  <a:pt x="230" y="752"/>
                </a:lnTo>
                <a:lnTo>
                  <a:pt x="229" y="752"/>
                </a:lnTo>
                <a:lnTo>
                  <a:pt x="221" y="754"/>
                </a:lnTo>
                <a:lnTo>
                  <a:pt x="219" y="754"/>
                </a:lnTo>
                <a:lnTo>
                  <a:pt x="216" y="754"/>
                </a:lnTo>
                <a:lnTo>
                  <a:pt x="215" y="754"/>
                </a:lnTo>
                <a:lnTo>
                  <a:pt x="214" y="755"/>
                </a:lnTo>
                <a:lnTo>
                  <a:pt x="213" y="755"/>
                </a:lnTo>
                <a:lnTo>
                  <a:pt x="212" y="756"/>
                </a:lnTo>
                <a:lnTo>
                  <a:pt x="211" y="757"/>
                </a:lnTo>
                <a:lnTo>
                  <a:pt x="209" y="758"/>
                </a:lnTo>
                <a:lnTo>
                  <a:pt x="209" y="759"/>
                </a:lnTo>
                <a:lnTo>
                  <a:pt x="208" y="760"/>
                </a:lnTo>
                <a:lnTo>
                  <a:pt x="206" y="763"/>
                </a:lnTo>
                <a:lnTo>
                  <a:pt x="205" y="764"/>
                </a:lnTo>
                <a:lnTo>
                  <a:pt x="204" y="765"/>
                </a:lnTo>
                <a:lnTo>
                  <a:pt x="203" y="766"/>
                </a:lnTo>
                <a:lnTo>
                  <a:pt x="203" y="767"/>
                </a:lnTo>
                <a:lnTo>
                  <a:pt x="202" y="767"/>
                </a:lnTo>
                <a:lnTo>
                  <a:pt x="201" y="767"/>
                </a:lnTo>
                <a:lnTo>
                  <a:pt x="201" y="767"/>
                </a:lnTo>
                <a:lnTo>
                  <a:pt x="200" y="767"/>
                </a:lnTo>
                <a:lnTo>
                  <a:pt x="200" y="767"/>
                </a:lnTo>
                <a:lnTo>
                  <a:pt x="199" y="767"/>
                </a:lnTo>
                <a:lnTo>
                  <a:pt x="199" y="766"/>
                </a:lnTo>
                <a:lnTo>
                  <a:pt x="199" y="766"/>
                </a:lnTo>
                <a:lnTo>
                  <a:pt x="198" y="764"/>
                </a:lnTo>
                <a:lnTo>
                  <a:pt x="196" y="758"/>
                </a:lnTo>
                <a:lnTo>
                  <a:pt x="194" y="753"/>
                </a:lnTo>
                <a:lnTo>
                  <a:pt x="193" y="751"/>
                </a:lnTo>
                <a:lnTo>
                  <a:pt x="192" y="747"/>
                </a:lnTo>
                <a:lnTo>
                  <a:pt x="190" y="740"/>
                </a:lnTo>
                <a:lnTo>
                  <a:pt x="189" y="738"/>
                </a:lnTo>
                <a:lnTo>
                  <a:pt x="189" y="737"/>
                </a:lnTo>
                <a:lnTo>
                  <a:pt x="188" y="736"/>
                </a:lnTo>
                <a:lnTo>
                  <a:pt x="187" y="735"/>
                </a:lnTo>
                <a:lnTo>
                  <a:pt x="187" y="734"/>
                </a:lnTo>
                <a:lnTo>
                  <a:pt x="185" y="733"/>
                </a:lnTo>
                <a:lnTo>
                  <a:pt x="181" y="730"/>
                </a:lnTo>
                <a:lnTo>
                  <a:pt x="179" y="728"/>
                </a:lnTo>
                <a:lnTo>
                  <a:pt x="178" y="727"/>
                </a:lnTo>
                <a:lnTo>
                  <a:pt x="175" y="726"/>
                </a:lnTo>
                <a:lnTo>
                  <a:pt x="173" y="725"/>
                </a:lnTo>
                <a:lnTo>
                  <a:pt x="171" y="724"/>
                </a:lnTo>
                <a:lnTo>
                  <a:pt x="167" y="723"/>
                </a:lnTo>
                <a:lnTo>
                  <a:pt x="163" y="722"/>
                </a:lnTo>
                <a:lnTo>
                  <a:pt x="161" y="721"/>
                </a:lnTo>
                <a:lnTo>
                  <a:pt x="158" y="720"/>
                </a:lnTo>
                <a:lnTo>
                  <a:pt x="156" y="718"/>
                </a:lnTo>
                <a:lnTo>
                  <a:pt x="153" y="717"/>
                </a:lnTo>
                <a:lnTo>
                  <a:pt x="152" y="716"/>
                </a:lnTo>
                <a:lnTo>
                  <a:pt x="151" y="715"/>
                </a:lnTo>
                <a:lnTo>
                  <a:pt x="150" y="715"/>
                </a:lnTo>
                <a:lnTo>
                  <a:pt x="150" y="714"/>
                </a:lnTo>
                <a:lnTo>
                  <a:pt x="149" y="713"/>
                </a:lnTo>
                <a:lnTo>
                  <a:pt x="149" y="713"/>
                </a:lnTo>
                <a:lnTo>
                  <a:pt x="149" y="712"/>
                </a:lnTo>
                <a:lnTo>
                  <a:pt x="149" y="712"/>
                </a:lnTo>
                <a:lnTo>
                  <a:pt x="149" y="711"/>
                </a:lnTo>
                <a:lnTo>
                  <a:pt x="149" y="708"/>
                </a:lnTo>
                <a:lnTo>
                  <a:pt x="150" y="704"/>
                </a:lnTo>
                <a:lnTo>
                  <a:pt x="151" y="699"/>
                </a:lnTo>
                <a:lnTo>
                  <a:pt x="151" y="698"/>
                </a:lnTo>
                <a:lnTo>
                  <a:pt x="151" y="695"/>
                </a:lnTo>
                <a:lnTo>
                  <a:pt x="152" y="693"/>
                </a:lnTo>
                <a:lnTo>
                  <a:pt x="152" y="691"/>
                </a:lnTo>
                <a:lnTo>
                  <a:pt x="152" y="689"/>
                </a:lnTo>
                <a:lnTo>
                  <a:pt x="151" y="688"/>
                </a:lnTo>
                <a:lnTo>
                  <a:pt x="151" y="687"/>
                </a:lnTo>
                <a:lnTo>
                  <a:pt x="151" y="686"/>
                </a:lnTo>
                <a:lnTo>
                  <a:pt x="151" y="686"/>
                </a:lnTo>
                <a:lnTo>
                  <a:pt x="150" y="686"/>
                </a:lnTo>
                <a:lnTo>
                  <a:pt x="150" y="686"/>
                </a:lnTo>
                <a:lnTo>
                  <a:pt x="149" y="686"/>
                </a:lnTo>
                <a:lnTo>
                  <a:pt x="149" y="686"/>
                </a:lnTo>
                <a:lnTo>
                  <a:pt x="148" y="687"/>
                </a:lnTo>
                <a:lnTo>
                  <a:pt x="147" y="689"/>
                </a:lnTo>
                <a:lnTo>
                  <a:pt x="147" y="690"/>
                </a:lnTo>
                <a:lnTo>
                  <a:pt x="146" y="690"/>
                </a:lnTo>
                <a:lnTo>
                  <a:pt x="146" y="690"/>
                </a:lnTo>
                <a:lnTo>
                  <a:pt x="145" y="691"/>
                </a:lnTo>
                <a:lnTo>
                  <a:pt x="144" y="691"/>
                </a:lnTo>
                <a:lnTo>
                  <a:pt x="144" y="691"/>
                </a:lnTo>
                <a:lnTo>
                  <a:pt x="143" y="690"/>
                </a:lnTo>
                <a:lnTo>
                  <a:pt x="143" y="690"/>
                </a:lnTo>
                <a:lnTo>
                  <a:pt x="142" y="690"/>
                </a:lnTo>
                <a:lnTo>
                  <a:pt x="141" y="689"/>
                </a:lnTo>
                <a:lnTo>
                  <a:pt x="141" y="689"/>
                </a:lnTo>
                <a:lnTo>
                  <a:pt x="140" y="688"/>
                </a:lnTo>
                <a:lnTo>
                  <a:pt x="139" y="687"/>
                </a:lnTo>
                <a:lnTo>
                  <a:pt x="138" y="685"/>
                </a:lnTo>
                <a:lnTo>
                  <a:pt x="136" y="684"/>
                </a:lnTo>
                <a:lnTo>
                  <a:pt x="136" y="683"/>
                </a:lnTo>
                <a:lnTo>
                  <a:pt x="135" y="681"/>
                </a:lnTo>
                <a:lnTo>
                  <a:pt x="133" y="678"/>
                </a:lnTo>
                <a:lnTo>
                  <a:pt x="133" y="677"/>
                </a:lnTo>
                <a:lnTo>
                  <a:pt x="132" y="676"/>
                </a:lnTo>
                <a:lnTo>
                  <a:pt x="132" y="675"/>
                </a:lnTo>
                <a:lnTo>
                  <a:pt x="131" y="675"/>
                </a:lnTo>
                <a:lnTo>
                  <a:pt x="128" y="672"/>
                </a:lnTo>
                <a:lnTo>
                  <a:pt x="127" y="671"/>
                </a:lnTo>
                <a:lnTo>
                  <a:pt x="127" y="670"/>
                </a:lnTo>
                <a:lnTo>
                  <a:pt x="126" y="669"/>
                </a:lnTo>
                <a:lnTo>
                  <a:pt x="125" y="668"/>
                </a:lnTo>
                <a:lnTo>
                  <a:pt x="125" y="667"/>
                </a:lnTo>
                <a:lnTo>
                  <a:pt x="124" y="663"/>
                </a:lnTo>
                <a:lnTo>
                  <a:pt x="122" y="658"/>
                </a:lnTo>
                <a:lnTo>
                  <a:pt x="121" y="654"/>
                </a:lnTo>
                <a:lnTo>
                  <a:pt x="120" y="653"/>
                </a:lnTo>
                <a:lnTo>
                  <a:pt x="120" y="651"/>
                </a:lnTo>
                <a:lnTo>
                  <a:pt x="119" y="650"/>
                </a:lnTo>
                <a:lnTo>
                  <a:pt x="118" y="648"/>
                </a:lnTo>
                <a:lnTo>
                  <a:pt x="117" y="647"/>
                </a:lnTo>
                <a:lnTo>
                  <a:pt x="116" y="647"/>
                </a:lnTo>
                <a:lnTo>
                  <a:pt x="115" y="645"/>
                </a:lnTo>
                <a:lnTo>
                  <a:pt x="115" y="644"/>
                </a:lnTo>
                <a:lnTo>
                  <a:pt x="114" y="643"/>
                </a:lnTo>
                <a:lnTo>
                  <a:pt x="112" y="640"/>
                </a:lnTo>
                <a:lnTo>
                  <a:pt x="111" y="639"/>
                </a:lnTo>
                <a:lnTo>
                  <a:pt x="109" y="637"/>
                </a:lnTo>
                <a:lnTo>
                  <a:pt x="108" y="634"/>
                </a:lnTo>
                <a:lnTo>
                  <a:pt x="108" y="634"/>
                </a:lnTo>
                <a:lnTo>
                  <a:pt x="107" y="632"/>
                </a:lnTo>
                <a:lnTo>
                  <a:pt x="105" y="630"/>
                </a:lnTo>
                <a:lnTo>
                  <a:pt x="104" y="629"/>
                </a:lnTo>
                <a:lnTo>
                  <a:pt x="103" y="628"/>
                </a:lnTo>
                <a:lnTo>
                  <a:pt x="102" y="627"/>
                </a:lnTo>
                <a:lnTo>
                  <a:pt x="101" y="627"/>
                </a:lnTo>
                <a:lnTo>
                  <a:pt x="100" y="627"/>
                </a:lnTo>
                <a:lnTo>
                  <a:pt x="98" y="626"/>
                </a:lnTo>
                <a:lnTo>
                  <a:pt x="94" y="625"/>
                </a:lnTo>
                <a:lnTo>
                  <a:pt x="92" y="624"/>
                </a:lnTo>
                <a:lnTo>
                  <a:pt x="90" y="624"/>
                </a:lnTo>
                <a:lnTo>
                  <a:pt x="89" y="624"/>
                </a:lnTo>
                <a:lnTo>
                  <a:pt x="87" y="624"/>
                </a:lnTo>
                <a:lnTo>
                  <a:pt x="86" y="625"/>
                </a:lnTo>
                <a:lnTo>
                  <a:pt x="84" y="625"/>
                </a:lnTo>
                <a:lnTo>
                  <a:pt x="82" y="626"/>
                </a:lnTo>
                <a:lnTo>
                  <a:pt x="79" y="628"/>
                </a:lnTo>
                <a:lnTo>
                  <a:pt x="77" y="629"/>
                </a:lnTo>
                <a:lnTo>
                  <a:pt x="75" y="630"/>
                </a:lnTo>
                <a:lnTo>
                  <a:pt x="73" y="632"/>
                </a:lnTo>
                <a:lnTo>
                  <a:pt x="71" y="634"/>
                </a:lnTo>
                <a:lnTo>
                  <a:pt x="71" y="635"/>
                </a:lnTo>
                <a:lnTo>
                  <a:pt x="71" y="635"/>
                </a:lnTo>
                <a:lnTo>
                  <a:pt x="70" y="636"/>
                </a:lnTo>
                <a:lnTo>
                  <a:pt x="70" y="636"/>
                </a:lnTo>
                <a:lnTo>
                  <a:pt x="70" y="636"/>
                </a:lnTo>
                <a:lnTo>
                  <a:pt x="71" y="637"/>
                </a:lnTo>
                <a:lnTo>
                  <a:pt x="71" y="638"/>
                </a:lnTo>
                <a:lnTo>
                  <a:pt x="72" y="639"/>
                </a:lnTo>
                <a:lnTo>
                  <a:pt x="72" y="640"/>
                </a:lnTo>
                <a:lnTo>
                  <a:pt x="73" y="641"/>
                </a:lnTo>
                <a:lnTo>
                  <a:pt x="73" y="641"/>
                </a:lnTo>
                <a:lnTo>
                  <a:pt x="74" y="642"/>
                </a:lnTo>
                <a:lnTo>
                  <a:pt x="81" y="649"/>
                </a:lnTo>
                <a:lnTo>
                  <a:pt x="82" y="650"/>
                </a:lnTo>
                <a:lnTo>
                  <a:pt x="83" y="651"/>
                </a:lnTo>
                <a:lnTo>
                  <a:pt x="83" y="652"/>
                </a:lnTo>
                <a:lnTo>
                  <a:pt x="83" y="653"/>
                </a:lnTo>
                <a:lnTo>
                  <a:pt x="84" y="655"/>
                </a:lnTo>
                <a:lnTo>
                  <a:pt x="85" y="657"/>
                </a:lnTo>
                <a:lnTo>
                  <a:pt x="85" y="657"/>
                </a:lnTo>
                <a:lnTo>
                  <a:pt x="87" y="660"/>
                </a:lnTo>
                <a:lnTo>
                  <a:pt x="88" y="662"/>
                </a:lnTo>
                <a:lnTo>
                  <a:pt x="88" y="663"/>
                </a:lnTo>
                <a:lnTo>
                  <a:pt x="88" y="664"/>
                </a:lnTo>
                <a:lnTo>
                  <a:pt x="89" y="665"/>
                </a:lnTo>
                <a:lnTo>
                  <a:pt x="89" y="666"/>
                </a:lnTo>
                <a:lnTo>
                  <a:pt x="89" y="667"/>
                </a:lnTo>
                <a:lnTo>
                  <a:pt x="89" y="668"/>
                </a:lnTo>
                <a:lnTo>
                  <a:pt x="89" y="669"/>
                </a:lnTo>
                <a:lnTo>
                  <a:pt x="88" y="669"/>
                </a:lnTo>
                <a:lnTo>
                  <a:pt x="88" y="671"/>
                </a:lnTo>
                <a:lnTo>
                  <a:pt x="86" y="673"/>
                </a:lnTo>
                <a:lnTo>
                  <a:pt x="85" y="675"/>
                </a:lnTo>
                <a:lnTo>
                  <a:pt x="83" y="678"/>
                </a:lnTo>
                <a:lnTo>
                  <a:pt x="82" y="682"/>
                </a:lnTo>
                <a:lnTo>
                  <a:pt x="81" y="684"/>
                </a:lnTo>
                <a:lnTo>
                  <a:pt x="80" y="686"/>
                </a:lnTo>
                <a:lnTo>
                  <a:pt x="79" y="687"/>
                </a:lnTo>
                <a:lnTo>
                  <a:pt x="78" y="688"/>
                </a:lnTo>
                <a:lnTo>
                  <a:pt x="77" y="690"/>
                </a:lnTo>
                <a:lnTo>
                  <a:pt x="75" y="692"/>
                </a:lnTo>
                <a:lnTo>
                  <a:pt x="73" y="693"/>
                </a:lnTo>
                <a:lnTo>
                  <a:pt x="71" y="694"/>
                </a:lnTo>
                <a:lnTo>
                  <a:pt x="70" y="695"/>
                </a:lnTo>
                <a:lnTo>
                  <a:pt x="69" y="695"/>
                </a:lnTo>
                <a:lnTo>
                  <a:pt x="68" y="696"/>
                </a:lnTo>
                <a:lnTo>
                  <a:pt x="66" y="696"/>
                </a:lnTo>
                <a:lnTo>
                  <a:pt x="65" y="695"/>
                </a:lnTo>
                <a:lnTo>
                  <a:pt x="63" y="695"/>
                </a:lnTo>
                <a:lnTo>
                  <a:pt x="60" y="694"/>
                </a:lnTo>
                <a:lnTo>
                  <a:pt x="58" y="693"/>
                </a:lnTo>
                <a:lnTo>
                  <a:pt x="56" y="691"/>
                </a:lnTo>
                <a:lnTo>
                  <a:pt x="51" y="688"/>
                </a:lnTo>
                <a:lnTo>
                  <a:pt x="49" y="686"/>
                </a:lnTo>
                <a:lnTo>
                  <a:pt x="48" y="685"/>
                </a:lnTo>
                <a:lnTo>
                  <a:pt x="47" y="684"/>
                </a:lnTo>
                <a:lnTo>
                  <a:pt x="45" y="682"/>
                </a:lnTo>
                <a:lnTo>
                  <a:pt x="45" y="681"/>
                </a:lnTo>
                <a:lnTo>
                  <a:pt x="44" y="680"/>
                </a:lnTo>
                <a:lnTo>
                  <a:pt x="44" y="680"/>
                </a:lnTo>
                <a:lnTo>
                  <a:pt x="43" y="679"/>
                </a:lnTo>
                <a:lnTo>
                  <a:pt x="43" y="678"/>
                </a:lnTo>
                <a:lnTo>
                  <a:pt x="43" y="677"/>
                </a:lnTo>
                <a:lnTo>
                  <a:pt x="44" y="676"/>
                </a:lnTo>
                <a:lnTo>
                  <a:pt x="44" y="675"/>
                </a:lnTo>
                <a:lnTo>
                  <a:pt x="44" y="674"/>
                </a:lnTo>
                <a:lnTo>
                  <a:pt x="45" y="673"/>
                </a:lnTo>
                <a:lnTo>
                  <a:pt x="45" y="672"/>
                </a:lnTo>
                <a:lnTo>
                  <a:pt x="46" y="671"/>
                </a:lnTo>
                <a:lnTo>
                  <a:pt x="47" y="670"/>
                </a:lnTo>
                <a:lnTo>
                  <a:pt x="49" y="668"/>
                </a:lnTo>
                <a:lnTo>
                  <a:pt x="50" y="667"/>
                </a:lnTo>
                <a:lnTo>
                  <a:pt x="50" y="666"/>
                </a:lnTo>
                <a:lnTo>
                  <a:pt x="51" y="666"/>
                </a:lnTo>
                <a:lnTo>
                  <a:pt x="51" y="665"/>
                </a:lnTo>
                <a:lnTo>
                  <a:pt x="51" y="664"/>
                </a:lnTo>
                <a:lnTo>
                  <a:pt x="51" y="663"/>
                </a:lnTo>
                <a:lnTo>
                  <a:pt x="51" y="662"/>
                </a:lnTo>
                <a:lnTo>
                  <a:pt x="50" y="660"/>
                </a:lnTo>
                <a:lnTo>
                  <a:pt x="49" y="659"/>
                </a:lnTo>
                <a:lnTo>
                  <a:pt x="49" y="657"/>
                </a:lnTo>
                <a:lnTo>
                  <a:pt x="48" y="656"/>
                </a:lnTo>
                <a:lnTo>
                  <a:pt x="45" y="652"/>
                </a:lnTo>
                <a:lnTo>
                  <a:pt x="44" y="650"/>
                </a:lnTo>
                <a:lnTo>
                  <a:pt x="43" y="649"/>
                </a:lnTo>
                <a:lnTo>
                  <a:pt x="43" y="648"/>
                </a:lnTo>
                <a:lnTo>
                  <a:pt x="42" y="646"/>
                </a:lnTo>
                <a:lnTo>
                  <a:pt x="41" y="642"/>
                </a:lnTo>
                <a:lnTo>
                  <a:pt x="39" y="637"/>
                </a:lnTo>
                <a:lnTo>
                  <a:pt x="38" y="632"/>
                </a:lnTo>
                <a:lnTo>
                  <a:pt x="38" y="630"/>
                </a:lnTo>
                <a:lnTo>
                  <a:pt x="37" y="628"/>
                </a:lnTo>
                <a:lnTo>
                  <a:pt x="37" y="626"/>
                </a:lnTo>
                <a:lnTo>
                  <a:pt x="37" y="624"/>
                </a:lnTo>
                <a:lnTo>
                  <a:pt x="37" y="622"/>
                </a:lnTo>
                <a:lnTo>
                  <a:pt x="38" y="620"/>
                </a:lnTo>
                <a:lnTo>
                  <a:pt x="38" y="618"/>
                </a:lnTo>
                <a:lnTo>
                  <a:pt x="39" y="617"/>
                </a:lnTo>
                <a:lnTo>
                  <a:pt x="42" y="613"/>
                </a:lnTo>
                <a:lnTo>
                  <a:pt x="43" y="611"/>
                </a:lnTo>
                <a:lnTo>
                  <a:pt x="44" y="608"/>
                </a:lnTo>
                <a:lnTo>
                  <a:pt x="45" y="607"/>
                </a:lnTo>
                <a:lnTo>
                  <a:pt x="46" y="606"/>
                </a:lnTo>
                <a:lnTo>
                  <a:pt x="47" y="605"/>
                </a:lnTo>
                <a:lnTo>
                  <a:pt x="48" y="604"/>
                </a:lnTo>
                <a:lnTo>
                  <a:pt x="49" y="603"/>
                </a:lnTo>
                <a:lnTo>
                  <a:pt x="50" y="603"/>
                </a:lnTo>
                <a:lnTo>
                  <a:pt x="50" y="602"/>
                </a:lnTo>
                <a:lnTo>
                  <a:pt x="50" y="602"/>
                </a:lnTo>
                <a:lnTo>
                  <a:pt x="50" y="602"/>
                </a:lnTo>
                <a:lnTo>
                  <a:pt x="49" y="601"/>
                </a:lnTo>
                <a:lnTo>
                  <a:pt x="49" y="601"/>
                </a:lnTo>
                <a:lnTo>
                  <a:pt x="48" y="601"/>
                </a:lnTo>
                <a:lnTo>
                  <a:pt x="45" y="600"/>
                </a:lnTo>
                <a:lnTo>
                  <a:pt x="42" y="600"/>
                </a:lnTo>
                <a:lnTo>
                  <a:pt x="40" y="600"/>
                </a:lnTo>
                <a:lnTo>
                  <a:pt x="38" y="599"/>
                </a:lnTo>
                <a:lnTo>
                  <a:pt x="35" y="598"/>
                </a:lnTo>
                <a:lnTo>
                  <a:pt x="29" y="597"/>
                </a:lnTo>
                <a:lnTo>
                  <a:pt x="25" y="596"/>
                </a:lnTo>
                <a:lnTo>
                  <a:pt x="21" y="594"/>
                </a:lnTo>
                <a:lnTo>
                  <a:pt x="20" y="594"/>
                </a:lnTo>
                <a:lnTo>
                  <a:pt x="19" y="594"/>
                </a:lnTo>
                <a:lnTo>
                  <a:pt x="19" y="593"/>
                </a:lnTo>
                <a:lnTo>
                  <a:pt x="18" y="593"/>
                </a:lnTo>
                <a:lnTo>
                  <a:pt x="18" y="592"/>
                </a:lnTo>
                <a:lnTo>
                  <a:pt x="18" y="591"/>
                </a:lnTo>
                <a:lnTo>
                  <a:pt x="17" y="591"/>
                </a:lnTo>
                <a:lnTo>
                  <a:pt x="17" y="590"/>
                </a:lnTo>
                <a:lnTo>
                  <a:pt x="17" y="588"/>
                </a:lnTo>
                <a:lnTo>
                  <a:pt x="17" y="585"/>
                </a:lnTo>
                <a:lnTo>
                  <a:pt x="17" y="583"/>
                </a:lnTo>
                <a:lnTo>
                  <a:pt x="17" y="582"/>
                </a:lnTo>
                <a:lnTo>
                  <a:pt x="17" y="578"/>
                </a:lnTo>
                <a:lnTo>
                  <a:pt x="17" y="577"/>
                </a:lnTo>
                <a:lnTo>
                  <a:pt x="17" y="576"/>
                </a:lnTo>
                <a:lnTo>
                  <a:pt x="17" y="574"/>
                </a:lnTo>
                <a:lnTo>
                  <a:pt x="18" y="573"/>
                </a:lnTo>
                <a:lnTo>
                  <a:pt x="18" y="572"/>
                </a:lnTo>
                <a:lnTo>
                  <a:pt x="18" y="571"/>
                </a:lnTo>
                <a:lnTo>
                  <a:pt x="19" y="571"/>
                </a:lnTo>
                <a:lnTo>
                  <a:pt x="19" y="570"/>
                </a:lnTo>
                <a:lnTo>
                  <a:pt x="20" y="570"/>
                </a:lnTo>
                <a:lnTo>
                  <a:pt x="21" y="570"/>
                </a:lnTo>
                <a:lnTo>
                  <a:pt x="25" y="571"/>
                </a:lnTo>
                <a:lnTo>
                  <a:pt x="31" y="572"/>
                </a:lnTo>
                <a:lnTo>
                  <a:pt x="32" y="572"/>
                </a:lnTo>
                <a:lnTo>
                  <a:pt x="33" y="572"/>
                </a:lnTo>
                <a:lnTo>
                  <a:pt x="34" y="572"/>
                </a:lnTo>
                <a:lnTo>
                  <a:pt x="35" y="572"/>
                </a:lnTo>
                <a:lnTo>
                  <a:pt x="36" y="572"/>
                </a:lnTo>
                <a:lnTo>
                  <a:pt x="36" y="571"/>
                </a:lnTo>
                <a:lnTo>
                  <a:pt x="37" y="571"/>
                </a:lnTo>
                <a:lnTo>
                  <a:pt x="37" y="570"/>
                </a:lnTo>
                <a:lnTo>
                  <a:pt x="38" y="569"/>
                </a:lnTo>
                <a:lnTo>
                  <a:pt x="38" y="569"/>
                </a:lnTo>
                <a:lnTo>
                  <a:pt x="38" y="568"/>
                </a:lnTo>
                <a:lnTo>
                  <a:pt x="39" y="564"/>
                </a:lnTo>
                <a:lnTo>
                  <a:pt x="40" y="562"/>
                </a:lnTo>
                <a:lnTo>
                  <a:pt x="40" y="561"/>
                </a:lnTo>
                <a:lnTo>
                  <a:pt x="41" y="560"/>
                </a:lnTo>
                <a:lnTo>
                  <a:pt x="41" y="559"/>
                </a:lnTo>
                <a:lnTo>
                  <a:pt x="42" y="558"/>
                </a:lnTo>
                <a:lnTo>
                  <a:pt x="42" y="558"/>
                </a:lnTo>
                <a:lnTo>
                  <a:pt x="42" y="558"/>
                </a:lnTo>
                <a:lnTo>
                  <a:pt x="42" y="557"/>
                </a:lnTo>
                <a:lnTo>
                  <a:pt x="42" y="554"/>
                </a:lnTo>
                <a:lnTo>
                  <a:pt x="42" y="551"/>
                </a:lnTo>
                <a:lnTo>
                  <a:pt x="43" y="548"/>
                </a:lnTo>
                <a:lnTo>
                  <a:pt x="44" y="544"/>
                </a:lnTo>
                <a:lnTo>
                  <a:pt x="45" y="542"/>
                </a:lnTo>
                <a:lnTo>
                  <a:pt x="45" y="540"/>
                </a:lnTo>
                <a:lnTo>
                  <a:pt x="45" y="540"/>
                </a:lnTo>
                <a:lnTo>
                  <a:pt x="45" y="539"/>
                </a:lnTo>
                <a:lnTo>
                  <a:pt x="43" y="534"/>
                </a:lnTo>
                <a:lnTo>
                  <a:pt x="42" y="532"/>
                </a:lnTo>
                <a:lnTo>
                  <a:pt x="42" y="531"/>
                </a:lnTo>
                <a:lnTo>
                  <a:pt x="42" y="529"/>
                </a:lnTo>
                <a:lnTo>
                  <a:pt x="42" y="528"/>
                </a:lnTo>
                <a:lnTo>
                  <a:pt x="42" y="526"/>
                </a:lnTo>
                <a:lnTo>
                  <a:pt x="42" y="525"/>
                </a:lnTo>
                <a:lnTo>
                  <a:pt x="43" y="523"/>
                </a:lnTo>
                <a:lnTo>
                  <a:pt x="43" y="522"/>
                </a:lnTo>
                <a:lnTo>
                  <a:pt x="44" y="520"/>
                </a:lnTo>
                <a:lnTo>
                  <a:pt x="45" y="519"/>
                </a:lnTo>
                <a:lnTo>
                  <a:pt x="46" y="518"/>
                </a:lnTo>
                <a:lnTo>
                  <a:pt x="46" y="517"/>
                </a:lnTo>
                <a:lnTo>
                  <a:pt x="50" y="512"/>
                </a:lnTo>
                <a:lnTo>
                  <a:pt x="53" y="508"/>
                </a:lnTo>
                <a:lnTo>
                  <a:pt x="54" y="507"/>
                </a:lnTo>
                <a:lnTo>
                  <a:pt x="55" y="505"/>
                </a:lnTo>
                <a:lnTo>
                  <a:pt x="55" y="504"/>
                </a:lnTo>
                <a:lnTo>
                  <a:pt x="56" y="503"/>
                </a:lnTo>
                <a:lnTo>
                  <a:pt x="56" y="501"/>
                </a:lnTo>
                <a:lnTo>
                  <a:pt x="57" y="498"/>
                </a:lnTo>
                <a:lnTo>
                  <a:pt x="57" y="496"/>
                </a:lnTo>
                <a:lnTo>
                  <a:pt x="57" y="493"/>
                </a:lnTo>
                <a:lnTo>
                  <a:pt x="57" y="492"/>
                </a:lnTo>
                <a:lnTo>
                  <a:pt x="57" y="490"/>
                </a:lnTo>
                <a:lnTo>
                  <a:pt x="57" y="485"/>
                </a:lnTo>
                <a:lnTo>
                  <a:pt x="56" y="483"/>
                </a:lnTo>
                <a:lnTo>
                  <a:pt x="56" y="482"/>
                </a:lnTo>
                <a:lnTo>
                  <a:pt x="55" y="481"/>
                </a:lnTo>
                <a:lnTo>
                  <a:pt x="55" y="479"/>
                </a:lnTo>
                <a:lnTo>
                  <a:pt x="54" y="478"/>
                </a:lnTo>
                <a:lnTo>
                  <a:pt x="53" y="478"/>
                </a:lnTo>
                <a:lnTo>
                  <a:pt x="52" y="477"/>
                </a:lnTo>
                <a:lnTo>
                  <a:pt x="51" y="476"/>
                </a:lnTo>
                <a:lnTo>
                  <a:pt x="50" y="475"/>
                </a:lnTo>
                <a:lnTo>
                  <a:pt x="49" y="475"/>
                </a:lnTo>
                <a:lnTo>
                  <a:pt x="49" y="474"/>
                </a:lnTo>
                <a:lnTo>
                  <a:pt x="47" y="474"/>
                </a:lnTo>
                <a:lnTo>
                  <a:pt x="43" y="473"/>
                </a:lnTo>
                <a:lnTo>
                  <a:pt x="42" y="473"/>
                </a:lnTo>
                <a:lnTo>
                  <a:pt x="40" y="472"/>
                </a:lnTo>
                <a:lnTo>
                  <a:pt x="39" y="472"/>
                </a:lnTo>
                <a:lnTo>
                  <a:pt x="39" y="472"/>
                </a:lnTo>
                <a:lnTo>
                  <a:pt x="38" y="472"/>
                </a:lnTo>
                <a:lnTo>
                  <a:pt x="38" y="471"/>
                </a:lnTo>
                <a:lnTo>
                  <a:pt x="38" y="471"/>
                </a:lnTo>
                <a:lnTo>
                  <a:pt x="37" y="471"/>
                </a:lnTo>
                <a:lnTo>
                  <a:pt x="37" y="470"/>
                </a:lnTo>
                <a:lnTo>
                  <a:pt x="37" y="469"/>
                </a:lnTo>
                <a:lnTo>
                  <a:pt x="38" y="468"/>
                </a:lnTo>
                <a:lnTo>
                  <a:pt x="39" y="465"/>
                </a:lnTo>
                <a:lnTo>
                  <a:pt x="39" y="464"/>
                </a:lnTo>
                <a:lnTo>
                  <a:pt x="39" y="462"/>
                </a:lnTo>
                <a:lnTo>
                  <a:pt x="39" y="461"/>
                </a:lnTo>
                <a:lnTo>
                  <a:pt x="39" y="460"/>
                </a:lnTo>
                <a:lnTo>
                  <a:pt x="39" y="459"/>
                </a:lnTo>
                <a:lnTo>
                  <a:pt x="37" y="455"/>
                </a:lnTo>
                <a:lnTo>
                  <a:pt x="37" y="454"/>
                </a:lnTo>
                <a:lnTo>
                  <a:pt x="37" y="453"/>
                </a:lnTo>
                <a:lnTo>
                  <a:pt x="36" y="449"/>
                </a:lnTo>
                <a:lnTo>
                  <a:pt x="36" y="448"/>
                </a:lnTo>
                <a:lnTo>
                  <a:pt x="36" y="447"/>
                </a:lnTo>
                <a:lnTo>
                  <a:pt x="35" y="446"/>
                </a:lnTo>
                <a:lnTo>
                  <a:pt x="34" y="444"/>
                </a:lnTo>
                <a:lnTo>
                  <a:pt x="33" y="443"/>
                </a:lnTo>
                <a:lnTo>
                  <a:pt x="30" y="440"/>
                </a:lnTo>
                <a:lnTo>
                  <a:pt x="27" y="437"/>
                </a:lnTo>
                <a:lnTo>
                  <a:pt x="25" y="434"/>
                </a:lnTo>
                <a:lnTo>
                  <a:pt x="24" y="432"/>
                </a:lnTo>
                <a:lnTo>
                  <a:pt x="23" y="431"/>
                </a:lnTo>
                <a:lnTo>
                  <a:pt x="21" y="428"/>
                </a:lnTo>
                <a:lnTo>
                  <a:pt x="20" y="425"/>
                </a:lnTo>
                <a:lnTo>
                  <a:pt x="19" y="423"/>
                </a:lnTo>
                <a:lnTo>
                  <a:pt x="18" y="419"/>
                </a:lnTo>
                <a:lnTo>
                  <a:pt x="17" y="417"/>
                </a:lnTo>
                <a:lnTo>
                  <a:pt x="17" y="416"/>
                </a:lnTo>
                <a:lnTo>
                  <a:pt x="16" y="415"/>
                </a:lnTo>
                <a:lnTo>
                  <a:pt x="15" y="413"/>
                </a:lnTo>
                <a:lnTo>
                  <a:pt x="12" y="408"/>
                </a:lnTo>
                <a:lnTo>
                  <a:pt x="11" y="407"/>
                </a:lnTo>
                <a:lnTo>
                  <a:pt x="11" y="405"/>
                </a:lnTo>
                <a:lnTo>
                  <a:pt x="10" y="404"/>
                </a:lnTo>
                <a:lnTo>
                  <a:pt x="10" y="402"/>
                </a:lnTo>
                <a:lnTo>
                  <a:pt x="10" y="401"/>
                </a:lnTo>
                <a:lnTo>
                  <a:pt x="10" y="398"/>
                </a:lnTo>
                <a:lnTo>
                  <a:pt x="10" y="397"/>
                </a:lnTo>
                <a:lnTo>
                  <a:pt x="10" y="396"/>
                </a:lnTo>
                <a:lnTo>
                  <a:pt x="10" y="394"/>
                </a:lnTo>
                <a:lnTo>
                  <a:pt x="11" y="393"/>
                </a:lnTo>
                <a:lnTo>
                  <a:pt x="11" y="391"/>
                </a:lnTo>
                <a:lnTo>
                  <a:pt x="11" y="390"/>
                </a:lnTo>
                <a:lnTo>
                  <a:pt x="12" y="389"/>
                </a:lnTo>
                <a:lnTo>
                  <a:pt x="12" y="387"/>
                </a:lnTo>
                <a:lnTo>
                  <a:pt x="14" y="386"/>
                </a:lnTo>
                <a:lnTo>
                  <a:pt x="16" y="382"/>
                </a:lnTo>
                <a:lnTo>
                  <a:pt x="17" y="381"/>
                </a:lnTo>
                <a:lnTo>
                  <a:pt x="17" y="380"/>
                </a:lnTo>
                <a:lnTo>
                  <a:pt x="18" y="379"/>
                </a:lnTo>
                <a:lnTo>
                  <a:pt x="18" y="378"/>
                </a:lnTo>
                <a:lnTo>
                  <a:pt x="18" y="376"/>
                </a:lnTo>
                <a:lnTo>
                  <a:pt x="18" y="375"/>
                </a:lnTo>
                <a:lnTo>
                  <a:pt x="18" y="373"/>
                </a:lnTo>
                <a:lnTo>
                  <a:pt x="17" y="368"/>
                </a:lnTo>
                <a:lnTo>
                  <a:pt x="17" y="366"/>
                </a:lnTo>
                <a:lnTo>
                  <a:pt x="16" y="364"/>
                </a:lnTo>
                <a:lnTo>
                  <a:pt x="16" y="360"/>
                </a:lnTo>
                <a:lnTo>
                  <a:pt x="16" y="354"/>
                </a:lnTo>
                <a:lnTo>
                  <a:pt x="15" y="352"/>
                </a:lnTo>
                <a:lnTo>
                  <a:pt x="15" y="350"/>
                </a:lnTo>
                <a:lnTo>
                  <a:pt x="14" y="348"/>
                </a:lnTo>
                <a:lnTo>
                  <a:pt x="12" y="342"/>
                </a:lnTo>
                <a:lnTo>
                  <a:pt x="9" y="335"/>
                </a:lnTo>
                <a:lnTo>
                  <a:pt x="8" y="331"/>
                </a:lnTo>
                <a:lnTo>
                  <a:pt x="7" y="329"/>
                </a:lnTo>
                <a:lnTo>
                  <a:pt x="7" y="326"/>
                </a:lnTo>
                <a:lnTo>
                  <a:pt x="5" y="319"/>
                </a:lnTo>
                <a:lnTo>
                  <a:pt x="4" y="316"/>
                </a:lnTo>
                <a:lnTo>
                  <a:pt x="3" y="312"/>
                </a:lnTo>
                <a:lnTo>
                  <a:pt x="1" y="307"/>
                </a:lnTo>
                <a:lnTo>
                  <a:pt x="1" y="305"/>
                </a:lnTo>
                <a:lnTo>
                  <a:pt x="0" y="303"/>
                </a:lnTo>
                <a:lnTo>
                  <a:pt x="0" y="302"/>
                </a:lnTo>
                <a:lnTo>
                  <a:pt x="0" y="301"/>
                </a:lnTo>
                <a:lnTo>
                  <a:pt x="0" y="300"/>
                </a:lnTo>
                <a:lnTo>
                  <a:pt x="1" y="300"/>
                </a:lnTo>
                <a:lnTo>
                  <a:pt x="1" y="299"/>
                </a:lnTo>
                <a:lnTo>
                  <a:pt x="1" y="299"/>
                </a:lnTo>
                <a:lnTo>
                  <a:pt x="2" y="298"/>
                </a:lnTo>
                <a:lnTo>
                  <a:pt x="2" y="298"/>
                </a:lnTo>
                <a:lnTo>
                  <a:pt x="3" y="297"/>
                </a:lnTo>
                <a:lnTo>
                  <a:pt x="4" y="297"/>
                </a:lnTo>
                <a:lnTo>
                  <a:pt x="5" y="296"/>
                </a:lnTo>
                <a:lnTo>
                  <a:pt x="7" y="296"/>
                </a:lnTo>
                <a:lnTo>
                  <a:pt x="10" y="296"/>
                </a:lnTo>
                <a:lnTo>
                  <a:pt x="12" y="295"/>
                </a:lnTo>
                <a:lnTo>
                  <a:pt x="13" y="295"/>
                </a:lnTo>
                <a:lnTo>
                  <a:pt x="14" y="294"/>
                </a:lnTo>
                <a:lnTo>
                  <a:pt x="15" y="294"/>
                </a:lnTo>
                <a:lnTo>
                  <a:pt x="15" y="293"/>
                </a:lnTo>
                <a:lnTo>
                  <a:pt x="17" y="292"/>
                </a:lnTo>
                <a:lnTo>
                  <a:pt x="18" y="290"/>
                </a:lnTo>
                <a:lnTo>
                  <a:pt x="19" y="289"/>
                </a:lnTo>
                <a:lnTo>
                  <a:pt x="20" y="287"/>
                </a:lnTo>
                <a:lnTo>
                  <a:pt x="21" y="286"/>
                </a:lnTo>
                <a:lnTo>
                  <a:pt x="25" y="283"/>
                </a:lnTo>
                <a:lnTo>
                  <a:pt x="26" y="281"/>
                </a:lnTo>
                <a:lnTo>
                  <a:pt x="31" y="278"/>
                </a:lnTo>
                <a:lnTo>
                  <a:pt x="32" y="276"/>
                </a:lnTo>
                <a:lnTo>
                  <a:pt x="33" y="275"/>
                </a:lnTo>
                <a:lnTo>
                  <a:pt x="34" y="274"/>
                </a:lnTo>
                <a:lnTo>
                  <a:pt x="35" y="273"/>
                </a:lnTo>
                <a:lnTo>
                  <a:pt x="35" y="272"/>
                </a:lnTo>
                <a:lnTo>
                  <a:pt x="36" y="271"/>
                </a:lnTo>
                <a:lnTo>
                  <a:pt x="37" y="269"/>
                </a:lnTo>
                <a:lnTo>
                  <a:pt x="37" y="267"/>
                </a:lnTo>
                <a:lnTo>
                  <a:pt x="37" y="266"/>
                </a:lnTo>
                <a:lnTo>
                  <a:pt x="37" y="265"/>
                </a:lnTo>
                <a:lnTo>
                  <a:pt x="37" y="263"/>
                </a:lnTo>
                <a:lnTo>
                  <a:pt x="37" y="258"/>
                </a:lnTo>
                <a:lnTo>
                  <a:pt x="36" y="256"/>
                </a:lnTo>
                <a:lnTo>
                  <a:pt x="36" y="253"/>
                </a:lnTo>
                <a:lnTo>
                  <a:pt x="36" y="252"/>
                </a:lnTo>
                <a:lnTo>
                  <a:pt x="35" y="250"/>
                </a:lnTo>
                <a:lnTo>
                  <a:pt x="36" y="249"/>
                </a:lnTo>
                <a:lnTo>
                  <a:pt x="36" y="248"/>
                </a:lnTo>
                <a:lnTo>
                  <a:pt x="36" y="247"/>
                </a:lnTo>
                <a:lnTo>
                  <a:pt x="36" y="245"/>
                </a:lnTo>
                <a:lnTo>
                  <a:pt x="38" y="241"/>
                </a:lnTo>
                <a:lnTo>
                  <a:pt x="38" y="240"/>
                </a:lnTo>
                <a:lnTo>
                  <a:pt x="38" y="239"/>
                </a:lnTo>
                <a:lnTo>
                  <a:pt x="38" y="237"/>
                </a:lnTo>
                <a:lnTo>
                  <a:pt x="38" y="236"/>
                </a:lnTo>
                <a:lnTo>
                  <a:pt x="37" y="231"/>
                </a:lnTo>
                <a:lnTo>
                  <a:pt x="37" y="229"/>
                </a:lnTo>
                <a:lnTo>
                  <a:pt x="37" y="227"/>
                </a:lnTo>
                <a:lnTo>
                  <a:pt x="37" y="226"/>
                </a:lnTo>
                <a:lnTo>
                  <a:pt x="38" y="225"/>
                </a:lnTo>
                <a:lnTo>
                  <a:pt x="38" y="224"/>
                </a:lnTo>
                <a:lnTo>
                  <a:pt x="38" y="223"/>
                </a:lnTo>
                <a:lnTo>
                  <a:pt x="40" y="220"/>
                </a:lnTo>
                <a:lnTo>
                  <a:pt x="41" y="219"/>
                </a:lnTo>
                <a:lnTo>
                  <a:pt x="43" y="214"/>
                </a:lnTo>
                <a:lnTo>
                  <a:pt x="44" y="210"/>
                </a:lnTo>
                <a:lnTo>
                  <a:pt x="45" y="208"/>
                </a:lnTo>
                <a:lnTo>
                  <a:pt x="47" y="203"/>
                </a:lnTo>
                <a:lnTo>
                  <a:pt x="51" y="192"/>
                </a:lnTo>
                <a:lnTo>
                  <a:pt x="52" y="187"/>
                </a:lnTo>
                <a:lnTo>
                  <a:pt x="55" y="181"/>
                </a:lnTo>
                <a:lnTo>
                  <a:pt x="55" y="179"/>
                </a:lnTo>
                <a:lnTo>
                  <a:pt x="56" y="177"/>
                </a:lnTo>
                <a:lnTo>
                  <a:pt x="56" y="175"/>
                </a:lnTo>
                <a:lnTo>
                  <a:pt x="57" y="173"/>
                </a:lnTo>
                <a:lnTo>
                  <a:pt x="57" y="171"/>
                </a:lnTo>
                <a:lnTo>
                  <a:pt x="57" y="169"/>
                </a:lnTo>
                <a:lnTo>
                  <a:pt x="57" y="167"/>
                </a:lnTo>
                <a:lnTo>
                  <a:pt x="57" y="165"/>
                </a:lnTo>
                <a:lnTo>
                  <a:pt x="57" y="165"/>
                </a:lnTo>
                <a:lnTo>
                  <a:pt x="57" y="165"/>
                </a:lnTo>
                <a:lnTo>
                  <a:pt x="58" y="165"/>
                </a:lnTo>
                <a:lnTo>
                  <a:pt x="59" y="164"/>
                </a:lnTo>
                <a:lnTo>
                  <a:pt x="60" y="163"/>
                </a:lnTo>
                <a:lnTo>
                  <a:pt x="60" y="163"/>
                </a:lnTo>
                <a:lnTo>
                  <a:pt x="61" y="162"/>
                </a:lnTo>
                <a:lnTo>
                  <a:pt x="65" y="157"/>
                </a:lnTo>
                <a:lnTo>
                  <a:pt x="66" y="156"/>
                </a:lnTo>
                <a:lnTo>
                  <a:pt x="67" y="155"/>
                </a:lnTo>
                <a:lnTo>
                  <a:pt x="69" y="154"/>
                </a:lnTo>
                <a:lnTo>
                  <a:pt x="71" y="152"/>
                </a:lnTo>
                <a:lnTo>
                  <a:pt x="72" y="151"/>
                </a:lnTo>
                <a:lnTo>
                  <a:pt x="74" y="150"/>
                </a:lnTo>
                <a:lnTo>
                  <a:pt x="75" y="150"/>
                </a:lnTo>
                <a:lnTo>
                  <a:pt x="76" y="149"/>
                </a:lnTo>
                <a:lnTo>
                  <a:pt x="78" y="149"/>
                </a:lnTo>
                <a:lnTo>
                  <a:pt x="79" y="148"/>
                </a:lnTo>
                <a:lnTo>
                  <a:pt x="81" y="148"/>
                </a:lnTo>
                <a:lnTo>
                  <a:pt x="86" y="147"/>
                </a:lnTo>
                <a:lnTo>
                  <a:pt x="88" y="147"/>
                </a:lnTo>
                <a:lnTo>
                  <a:pt x="91" y="146"/>
                </a:lnTo>
                <a:lnTo>
                  <a:pt x="92" y="146"/>
                </a:lnTo>
                <a:lnTo>
                  <a:pt x="94" y="145"/>
                </a:lnTo>
                <a:lnTo>
                  <a:pt x="95" y="144"/>
                </a:lnTo>
                <a:lnTo>
                  <a:pt x="97" y="143"/>
                </a:lnTo>
                <a:lnTo>
                  <a:pt x="99" y="141"/>
                </a:lnTo>
                <a:lnTo>
                  <a:pt x="100" y="140"/>
                </a:lnTo>
                <a:lnTo>
                  <a:pt x="101" y="140"/>
                </a:lnTo>
                <a:lnTo>
                  <a:pt x="102" y="139"/>
                </a:lnTo>
                <a:lnTo>
                  <a:pt x="102" y="139"/>
                </a:lnTo>
                <a:lnTo>
                  <a:pt x="103" y="139"/>
                </a:lnTo>
                <a:lnTo>
                  <a:pt x="104" y="139"/>
                </a:lnTo>
                <a:lnTo>
                  <a:pt x="105" y="139"/>
                </a:lnTo>
                <a:lnTo>
                  <a:pt x="106" y="140"/>
                </a:lnTo>
                <a:lnTo>
                  <a:pt x="107" y="141"/>
                </a:lnTo>
                <a:lnTo>
                  <a:pt x="111" y="145"/>
                </a:lnTo>
                <a:lnTo>
                  <a:pt x="113" y="146"/>
                </a:lnTo>
                <a:lnTo>
                  <a:pt x="113" y="147"/>
                </a:lnTo>
                <a:lnTo>
                  <a:pt x="114" y="147"/>
                </a:lnTo>
                <a:lnTo>
                  <a:pt x="115" y="147"/>
                </a:lnTo>
                <a:lnTo>
                  <a:pt x="116" y="148"/>
                </a:lnTo>
                <a:lnTo>
                  <a:pt x="117" y="148"/>
                </a:lnTo>
                <a:lnTo>
                  <a:pt x="118" y="147"/>
                </a:lnTo>
                <a:lnTo>
                  <a:pt x="119" y="147"/>
                </a:lnTo>
                <a:lnTo>
                  <a:pt x="119" y="146"/>
                </a:lnTo>
                <a:lnTo>
                  <a:pt x="120" y="145"/>
                </a:lnTo>
                <a:lnTo>
                  <a:pt x="121" y="144"/>
                </a:lnTo>
                <a:lnTo>
                  <a:pt x="121" y="143"/>
                </a:lnTo>
                <a:lnTo>
                  <a:pt x="122" y="142"/>
                </a:lnTo>
                <a:lnTo>
                  <a:pt x="122" y="141"/>
                </a:lnTo>
                <a:lnTo>
                  <a:pt x="121" y="139"/>
                </a:lnTo>
                <a:lnTo>
                  <a:pt x="121" y="138"/>
                </a:lnTo>
                <a:lnTo>
                  <a:pt x="120" y="134"/>
                </a:lnTo>
                <a:lnTo>
                  <a:pt x="119" y="132"/>
                </a:lnTo>
                <a:lnTo>
                  <a:pt x="119" y="129"/>
                </a:lnTo>
                <a:lnTo>
                  <a:pt x="119" y="127"/>
                </a:lnTo>
                <a:lnTo>
                  <a:pt x="118" y="126"/>
                </a:lnTo>
                <a:lnTo>
                  <a:pt x="119" y="124"/>
                </a:lnTo>
                <a:lnTo>
                  <a:pt x="119" y="119"/>
                </a:lnTo>
                <a:lnTo>
                  <a:pt x="119" y="116"/>
                </a:lnTo>
                <a:lnTo>
                  <a:pt x="120" y="114"/>
                </a:lnTo>
                <a:lnTo>
                  <a:pt x="119" y="111"/>
                </a:lnTo>
                <a:lnTo>
                  <a:pt x="119" y="109"/>
                </a:lnTo>
                <a:lnTo>
                  <a:pt x="118" y="107"/>
                </a:lnTo>
                <a:lnTo>
                  <a:pt x="118" y="105"/>
                </a:lnTo>
                <a:lnTo>
                  <a:pt x="117" y="103"/>
                </a:lnTo>
                <a:lnTo>
                  <a:pt x="115" y="101"/>
                </a:lnTo>
                <a:lnTo>
                  <a:pt x="114" y="99"/>
                </a:lnTo>
                <a:lnTo>
                  <a:pt x="112" y="98"/>
                </a:lnTo>
                <a:lnTo>
                  <a:pt x="111" y="97"/>
                </a:lnTo>
                <a:lnTo>
                  <a:pt x="110" y="96"/>
                </a:lnTo>
                <a:lnTo>
                  <a:pt x="108" y="94"/>
                </a:lnTo>
                <a:lnTo>
                  <a:pt x="100" y="90"/>
                </a:lnTo>
                <a:lnTo>
                  <a:pt x="98" y="89"/>
                </a:lnTo>
                <a:lnTo>
                  <a:pt x="95" y="88"/>
                </a:lnTo>
                <a:lnTo>
                  <a:pt x="94" y="87"/>
                </a:lnTo>
                <a:lnTo>
                  <a:pt x="92" y="86"/>
                </a:lnTo>
                <a:lnTo>
                  <a:pt x="91" y="85"/>
                </a:lnTo>
                <a:lnTo>
                  <a:pt x="90" y="84"/>
                </a:lnTo>
                <a:lnTo>
                  <a:pt x="89" y="83"/>
                </a:lnTo>
                <a:lnTo>
                  <a:pt x="88" y="82"/>
                </a:lnTo>
                <a:lnTo>
                  <a:pt x="88" y="80"/>
                </a:lnTo>
                <a:lnTo>
                  <a:pt x="87" y="79"/>
                </a:lnTo>
                <a:lnTo>
                  <a:pt x="86" y="77"/>
                </a:lnTo>
                <a:lnTo>
                  <a:pt x="84" y="70"/>
                </a:lnTo>
                <a:lnTo>
                  <a:pt x="80" y="64"/>
                </a:lnTo>
                <a:lnTo>
                  <a:pt x="79" y="60"/>
                </a:lnTo>
                <a:lnTo>
                  <a:pt x="78" y="57"/>
                </a:lnTo>
                <a:lnTo>
                  <a:pt x="76" y="52"/>
                </a:lnTo>
                <a:lnTo>
                  <a:pt x="75" y="48"/>
                </a:lnTo>
                <a:lnTo>
                  <a:pt x="74" y="46"/>
                </a:lnTo>
                <a:lnTo>
                  <a:pt x="73" y="44"/>
                </a:lnTo>
                <a:lnTo>
                  <a:pt x="72" y="43"/>
                </a:lnTo>
                <a:lnTo>
                  <a:pt x="72" y="42"/>
                </a:lnTo>
                <a:lnTo>
                  <a:pt x="71" y="41"/>
                </a:lnTo>
                <a:lnTo>
                  <a:pt x="70" y="40"/>
                </a:lnTo>
                <a:lnTo>
                  <a:pt x="69" y="39"/>
                </a:lnTo>
                <a:lnTo>
                  <a:pt x="65" y="36"/>
                </a:lnTo>
                <a:lnTo>
                  <a:pt x="61" y="32"/>
                </a:lnTo>
                <a:lnTo>
                  <a:pt x="59" y="31"/>
                </a:lnTo>
                <a:lnTo>
                  <a:pt x="58" y="30"/>
                </a:lnTo>
                <a:lnTo>
                  <a:pt x="58" y="29"/>
                </a:lnTo>
                <a:lnTo>
                  <a:pt x="57" y="28"/>
                </a:lnTo>
                <a:lnTo>
                  <a:pt x="56" y="27"/>
                </a:lnTo>
                <a:lnTo>
                  <a:pt x="56" y="26"/>
                </a:lnTo>
                <a:lnTo>
                  <a:pt x="55" y="25"/>
                </a:lnTo>
                <a:lnTo>
                  <a:pt x="55" y="24"/>
                </a:lnTo>
                <a:lnTo>
                  <a:pt x="55" y="23"/>
                </a:lnTo>
                <a:lnTo>
                  <a:pt x="55" y="22"/>
                </a:lnTo>
                <a:lnTo>
                  <a:pt x="55" y="21"/>
                </a:lnTo>
                <a:lnTo>
                  <a:pt x="56" y="19"/>
                </a:lnTo>
                <a:lnTo>
                  <a:pt x="56" y="17"/>
                </a:lnTo>
                <a:lnTo>
                  <a:pt x="57" y="15"/>
                </a:lnTo>
                <a:lnTo>
                  <a:pt x="58" y="13"/>
                </a:lnTo>
                <a:lnTo>
                  <a:pt x="60" y="11"/>
                </a:lnTo>
                <a:lnTo>
                  <a:pt x="61" y="9"/>
                </a:lnTo>
                <a:lnTo>
                  <a:pt x="63" y="7"/>
                </a:lnTo>
                <a:lnTo>
                  <a:pt x="64" y="5"/>
                </a:lnTo>
                <a:lnTo>
                  <a:pt x="65" y="4"/>
                </a:lnTo>
                <a:lnTo>
                  <a:pt x="67" y="3"/>
                </a:lnTo>
                <a:lnTo>
                  <a:pt x="69" y="1"/>
                </a:lnTo>
                <a:lnTo>
                  <a:pt x="70" y="1"/>
                </a:lnTo>
                <a:lnTo>
                  <a:pt x="71" y="0"/>
                </a:lnTo>
                <a:lnTo>
                  <a:pt x="72" y="0"/>
                </a:lnTo>
                <a:lnTo>
                  <a:pt x="72" y="0"/>
                </a:lnTo>
                <a:lnTo>
                  <a:pt x="72" y="1"/>
                </a:lnTo>
                <a:lnTo>
                  <a:pt x="74" y="2"/>
                </a:lnTo>
                <a:lnTo>
                  <a:pt x="76" y="4"/>
                </a:lnTo>
                <a:lnTo>
                  <a:pt x="79" y="5"/>
                </a:lnTo>
                <a:lnTo>
                  <a:pt x="83" y="7"/>
                </a:lnTo>
                <a:lnTo>
                  <a:pt x="89" y="11"/>
                </a:lnTo>
                <a:lnTo>
                  <a:pt x="92" y="13"/>
                </a:lnTo>
                <a:lnTo>
                  <a:pt x="96" y="15"/>
                </a:lnTo>
                <a:lnTo>
                  <a:pt x="97" y="15"/>
                </a:lnTo>
                <a:lnTo>
                  <a:pt x="98" y="16"/>
                </a:lnTo>
                <a:lnTo>
                  <a:pt x="100" y="16"/>
                </a:lnTo>
                <a:lnTo>
                  <a:pt x="102" y="16"/>
                </a:lnTo>
                <a:lnTo>
                  <a:pt x="104" y="16"/>
                </a:lnTo>
                <a:lnTo>
                  <a:pt x="107" y="16"/>
                </a:lnTo>
                <a:lnTo>
                  <a:pt x="109" y="16"/>
                </a:lnTo>
                <a:lnTo>
                  <a:pt x="111" y="16"/>
                </a:lnTo>
                <a:lnTo>
                  <a:pt x="113" y="17"/>
                </a:lnTo>
                <a:lnTo>
                  <a:pt x="118" y="18"/>
                </a:lnTo>
                <a:lnTo>
                  <a:pt x="120" y="19"/>
                </a:lnTo>
                <a:lnTo>
                  <a:pt x="122" y="20"/>
                </a:lnTo>
                <a:lnTo>
                  <a:pt x="130" y="23"/>
                </a:lnTo>
                <a:lnTo>
                  <a:pt x="133" y="24"/>
                </a:lnTo>
                <a:lnTo>
                  <a:pt x="135" y="25"/>
                </a:lnTo>
                <a:lnTo>
                  <a:pt x="138" y="26"/>
                </a:lnTo>
                <a:lnTo>
                  <a:pt x="142" y="27"/>
                </a:lnTo>
                <a:lnTo>
                  <a:pt x="144" y="27"/>
                </a:lnTo>
                <a:lnTo>
                  <a:pt x="149" y="28"/>
                </a:lnTo>
                <a:lnTo>
                  <a:pt x="151" y="28"/>
                </a:lnTo>
                <a:lnTo>
                  <a:pt x="152" y="28"/>
                </a:lnTo>
                <a:lnTo>
                  <a:pt x="154" y="29"/>
                </a:lnTo>
                <a:lnTo>
                  <a:pt x="155" y="30"/>
                </a:lnTo>
                <a:lnTo>
                  <a:pt x="157" y="31"/>
                </a:lnTo>
                <a:lnTo>
                  <a:pt x="159" y="32"/>
                </a:lnTo>
                <a:lnTo>
                  <a:pt x="160" y="33"/>
                </a:lnTo>
                <a:lnTo>
                  <a:pt x="167" y="37"/>
                </a:lnTo>
                <a:lnTo>
                  <a:pt x="169" y="38"/>
                </a:lnTo>
                <a:lnTo>
                  <a:pt x="170" y="38"/>
                </a:lnTo>
                <a:lnTo>
                  <a:pt x="172" y="39"/>
                </a:lnTo>
                <a:lnTo>
                  <a:pt x="174" y="39"/>
                </a:lnTo>
                <a:lnTo>
                  <a:pt x="175" y="39"/>
                </a:lnTo>
                <a:lnTo>
                  <a:pt x="177" y="40"/>
                </a:lnTo>
                <a:lnTo>
                  <a:pt x="179" y="40"/>
                </a:lnTo>
                <a:lnTo>
                  <a:pt x="185" y="39"/>
                </a:lnTo>
                <a:lnTo>
                  <a:pt x="187" y="39"/>
                </a:lnTo>
                <a:lnTo>
                  <a:pt x="188" y="39"/>
                </a:lnTo>
                <a:lnTo>
                  <a:pt x="189" y="39"/>
                </a:lnTo>
                <a:lnTo>
                  <a:pt x="191" y="40"/>
                </a:lnTo>
                <a:lnTo>
                  <a:pt x="191" y="40"/>
                </a:lnTo>
                <a:lnTo>
                  <a:pt x="192" y="40"/>
                </a:lnTo>
                <a:lnTo>
                  <a:pt x="193" y="41"/>
                </a:lnTo>
                <a:lnTo>
                  <a:pt x="193" y="42"/>
                </a:lnTo>
                <a:lnTo>
                  <a:pt x="194" y="42"/>
                </a:lnTo>
                <a:lnTo>
                  <a:pt x="195" y="44"/>
                </a:lnTo>
                <a:lnTo>
                  <a:pt x="197" y="50"/>
                </a:lnTo>
                <a:lnTo>
                  <a:pt x="198" y="52"/>
                </a:lnTo>
                <a:lnTo>
                  <a:pt x="200" y="54"/>
                </a:lnTo>
                <a:lnTo>
                  <a:pt x="201" y="57"/>
                </a:lnTo>
                <a:lnTo>
                  <a:pt x="203" y="59"/>
                </a:lnTo>
                <a:lnTo>
                  <a:pt x="205" y="61"/>
                </a:lnTo>
                <a:lnTo>
                  <a:pt x="206" y="63"/>
                </a:lnTo>
                <a:lnTo>
                  <a:pt x="207" y="64"/>
                </a:lnTo>
                <a:lnTo>
                  <a:pt x="209" y="66"/>
                </a:lnTo>
                <a:lnTo>
                  <a:pt x="211" y="67"/>
                </a:lnTo>
                <a:lnTo>
                  <a:pt x="213" y="69"/>
                </a:lnTo>
                <a:lnTo>
                  <a:pt x="216" y="71"/>
                </a:lnTo>
                <a:lnTo>
                  <a:pt x="217" y="72"/>
                </a:lnTo>
                <a:lnTo>
                  <a:pt x="219" y="73"/>
                </a:lnTo>
                <a:lnTo>
                  <a:pt x="221" y="74"/>
                </a:lnTo>
                <a:lnTo>
                  <a:pt x="223" y="76"/>
                </a:lnTo>
                <a:lnTo>
                  <a:pt x="226" y="77"/>
                </a:lnTo>
                <a:lnTo>
                  <a:pt x="227" y="77"/>
                </a:lnTo>
                <a:lnTo>
                  <a:pt x="229" y="78"/>
                </a:lnTo>
                <a:lnTo>
                  <a:pt x="230" y="78"/>
                </a:lnTo>
                <a:lnTo>
                  <a:pt x="232" y="79"/>
                </a:lnTo>
                <a:lnTo>
                  <a:pt x="233" y="79"/>
                </a:lnTo>
                <a:lnTo>
                  <a:pt x="235" y="79"/>
                </a:lnTo>
                <a:lnTo>
                  <a:pt x="236" y="79"/>
                </a:lnTo>
                <a:lnTo>
                  <a:pt x="238" y="79"/>
                </a:lnTo>
                <a:close/>
              </a:path>
            </a:pathLst>
          </a:custGeom>
          <a:solidFill>
            <a:srgbClr val="A2A2A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351" name="Freeform 288">
            <a:extLst>
              <a:ext uri="{FF2B5EF4-FFF2-40B4-BE49-F238E27FC236}">
                <a16:creationId xmlns:a16="http://schemas.microsoft.com/office/drawing/2014/main" id="{753A80A3-7870-4152-801A-67E1A4840F91}"/>
              </a:ext>
            </a:extLst>
          </p:cNvPr>
          <p:cNvSpPr>
            <a:spLocks/>
          </p:cNvSpPr>
          <p:nvPr/>
        </p:nvSpPr>
        <p:spPr bwMode="auto">
          <a:xfrm>
            <a:off x="9405471" y="1974399"/>
            <a:ext cx="483028" cy="703142"/>
          </a:xfrm>
          <a:custGeom>
            <a:avLst/>
            <a:gdLst>
              <a:gd name="T0" fmla="*/ 215 w 474"/>
              <a:gd name="T1" fmla="*/ 10 h 690"/>
              <a:gd name="T2" fmla="*/ 220 w 474"/>
              <a:gd name="T3" fmla="*/ 35 h 690"/>
              <a:gd name="T4" fmla="*/ 242 w 474"/>
              <a:gd name="T5" fmla="*/ 32 h 690"/>
              <a:gd name="T6" fmla="*/ 249 w 474"/>
              <a:gd name="T7" fmla="*/ 66 h 690"/>
              <a:gd name="T8" fmla="*/ 231 w 474"/>
              <a:gd name="T9" fmla="*/ 71 h 690"/>
              <a:gd name="T10" fmla="*/ 202 w 474"/>
              <a:gd name="T11" fmla="*/ 94 h 690"/>
              <a:gd name="T12" fmla="*/ 174 w 474"/>
              <a:gd name="T13" fmla="*/ 135 h 690"/>
              <a:gd name="T14" fmla="*/ 168 w 474"/>
              <a:gd name="T15" fmla="*/ 178 h 690"/>
              <a:gd name="T16" fmla="*/ 145 w 474"/>
              <a:gd name="T17" fmla="*/ 223 h 690"/>
              <a:gd name="T18" fmla="*/ 159 w 474"/>
              <a:gd name="T19" fmla="*/ 245 h 690"/>
              <a:gd name="T20" fmla="*/ 147 w 474"/>
              <a:gd name="T21" fmla="*/ 271 h 690"/>
              <a:gd name="T22" fmla="*/ 144 w 474"/>
              <a:gd name="T23" fmla="*/ 298 h 690"/>
              <a:gd name="T24" fmla="*/ 167 w 474"/>
              <a:gd name="T25" fmla="*/ 311 h 690"/>
              <a:gd name="T26" fmla="*/ 171 w 474"/>
              <a:gd name="T27" fmla="*/ 328 h 690"/>
              <a:gd name="T28" fmla="*/ 194 w 474"/>
              <a:gd name="T29" fmla="*/ 322 h 690"/>
              <a:gd name="T30" fmla="*/ 228 w 474"/>
              <a:gd name="T31" fmla="*/ 305 h 690"/>
              <a:gd name="T32" fmla="*/ 233 w 474"/>
              <a:gd name="T33" fmla="*/ 331 h 690"/>
              <a:gd name="T34" fmla="*/ 244 w 474"/>
              <a:gd name="T35" fmla="*/ 341 h 690"/>
              <a:gd name="T36" fmla="*/ 261 w 474"/>
              <a:gd name="T37" fmla="*/ 323 h 690"/>
              <a:gd name="T38" fmla="*/ 272 w 474"/>
              <a:gd name="T39" fmla="*/ 316 h 690"/>
              <a:gd name="T40" fmla="*/ 276 w 474"/>
              <a:gd name="T41" fmla="*/ 297 h 690"/>
              <a:gd name="T42" fmla="*/ 289 w 474"/>
              <a:gd name="T43" fmla="*/ 331 h 690"/>
              <a:gd name="T44" fmla="*/ 303 w 474"/>
              <a:gd name="T45" fmla="*/ 356 h 690"/>
              <a:gd name="T46" fmla="*/ 336 w 474"/>
              <a:gd name="T47" fmla="*/ 372 h 690"/>
              <a:gd name="T48" fmla="*/ 367 w 474"/>
              <a:gd name="T49" fmla="*/ 365 h 690"/>
              <a:gd name="T50" fmla="*/ 372 w 474"/>
              <a:gd name="T51" fmla="*/ 394 h 690"/>
              <a:gd name="T52" fmla="*/ 380 w 474"/>
              <a:gd name="T53" fmla="*/ 421 h 690"/>
              <a:gd name="T54" fmla="*/ 397 w 474"/>
              <a:gd name="T55" fmla="*/ 421 h 690"/>
              <a:gd name="T56" fmla="*/ 425 w 474"/>
              <a:gd name="T57" fmla="*/ 452 h 690"/>
              <a:gd name="T58" fmla="*/ 447 w 474"/>
              <a:gd name="T59" fmla="*/ 487 h 690"/>
              <a:gd name="T60" fmla="*/ 457 w 474"/>
              <a:gd name="T61" fmla="*/ 493 h 690"/>
              <a:gd name="T62" fmla="*/ 474 w 474"/>
              <a:gd name="T63" fmla="*/ 506 h 690"/>
              <a:gd name="T64" fmla="*/ 462 w 474"/>
              <a:gd name="T65" fmla="*/ 522 h 690"/>
              <a:gd name="T66" fmla="*/ 439 w 474"/>
              <a:gd name="T67" fmla="*/ 527 h 690"/>
              <a:gd name="T68" fmla="*/ 423 w 474"/>
              <a:gd name="T69" fmla="*/ 552 h 690"/>
              <a:gd name="T70" fmla="*/ 399 w 474"/>
              <a:gd name="T71" fmla="*/ 575 h 690"/>
              <a:gd name="T72" fmla="*/ 375 w 474"/>
              <a:gd name="T73" fmla="*/ 562 h 690"/>
              <a:gd name="T74" fmla="*/ 359 w 474"/>
              <a:gd name="T75" fmla="*/ 570 h 690"/>
              <a:gd name="T76" fmla="*/ 359 w 474"/>
              <a:gd name="T77" fmla="*/ 586 h 690"/>
              <a:gd name="T78" fmla="*/ 348 w 474"/>
              <a:gd name="T79" fmla="*/ 602 h 690"/>
              <a:gd name="T80" fmla="*/ 319 w 474"/>
              <a:gd name="T81" fmla="*/ 600 h 690"/>
              <a:gd name="T82" fmla="*/ 302 w 474"/>
              <a:gd name="T83" fmla="*/ 617 h 690"/>
              <a:gd name="T84" fmla="*/ 280 w 474"/>
              <a:gd name="T85" fmla="*/ 621 h 690"/>
              <a:gd name="T86" fmla="*/ 249 w 474"/>
              <a:gd name="T87" fmla="*/ 614 h 690"/>
              <a:gd name="T88" fmla="*/ 240 w 474"/>
              <a:gd name="T89" fmla="*/ 600 h 690"/>
              <a:gd name="T90" fmla="*/ 232 w 474"/>
              <a:gd name="T91" fmla="*/ 627 h 690"/>
              <a:gd name="T92" fmla="*/ 224 w 474"/>
              <a:gd name="T93" fmla="*/ 653 h 690"/>
              <a:gd name="T94" fmla="*/ 196 w 474"/>
              <a:gd name="T95" fmla="*/ 673 h 690"/>
              <a:gd name="T96" fmla="*/ 161 w 474"/>
              <a:gd name="T97" fmla="*/ 688 h 690"/>
              <a:gd name="T98" fmla="*/ 146 w 474"/>
              <a:gd name="T99" fmla="*/ 661 h 690"/>
              <a:gd name="T100" fmla="*/ 110 w 474"/>
              <a:gd name="T101" fmla="*/ 640 h 690"/>
              <a:gd name="T102" fmla="*/ 109 w 474"/>
              <a:gd name="T103" fmla="*/ 612 h 690"/>
              <a:gd name="T104" fmla="*/ 100 w 474"/>
              <a:gd name="T105" fmla="*/ 613 h 690"/>
              <a:gd name="T106" fmla="*/ 84 w 474"/>
              <a:gd name="T107" fmla="*/ 594 h 690"/>
              <a:gd name="T108" fmla="*/ 69 w 474"/>
              <a:gd name="T109" fmla="*/ 563 h 690"/>
              <a:gd name="T110" fmla="*/ 44 w 474"/>
              <a:gd name="T111" fmla="*/ 547 h 690"/>
              <a:gd name="T112" fmla="*/ 29 w 474"/>
              <a:gd name="T113" fmla="*/ 563 h 690"/>
              <a:gd name="T114" fmla="*/ 46 w 474"/>
              <a:gd name="T115" fmla="*/ 589 h 690"/>
              <a:gd name="T116" fmla="*/ 28 w 474"/>
              <a:gd name="T117" fmla="*/ 617 h 690"/>
              <a:gd name="T118" fmla="*/ 1 w 474"/>
              <a:gd name="T119" fmla="*/ 603 h 6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474" h="690">
                <a:moveTo>
                  <a:pt x="195" y="2"/>
                </a:moveTo>
                <a:lnTo>
                  <a:pt x="197" y="2"/>
                </a:lnTo>
                <a:lnTo>
                  <a:pt x="198" y="2"/>
                </a:lnTo>
                <a:lnTo>
                  <a:pt x="200" y="1"/>
                </a:lnTo>
                <a:lnTo>
                  <a:pt x="206" y="0"/>
                </a:lnTo>
                <a:lnTo>
                  <a:pt x="207" y="0"/>
                </a:lnTo>
                <a:lnTo>
                  <a:pt x="208" y="0"/>
                </a:lnTo>
                <a:lnTo>
                  <a:pt x="209" y="0"/>
                </a:lnTo>
                <a:lnTo>
                  <a:pt x="210" y="0"/>
                </a:lnTo>
                <a:lnTo>
                  <a:pt x="211" y="0"/>
                </a:lnTo>
                <a:lnTo>
                  <a:pt x="211" y="0"/>
                </a:lnTo>
                <a:lnTo>
                  <a:pt x="212" y="0"/>
                </a:lnTo>
                <a:lnTo>
                  <a:pt x="212" y="1"/>
                </a:lnTo>
                <a:lnTo>
                  <a:pt x="212" y="1"/>
                </a:lnTo>
                <a:lnTo>
                  <a:pt x="213" y="2"/>
                </a:lnTo>
                <a:lnTo>
                  <a:pt x="214" y="6"/>
                </a:lnTo>
                <a:lnTo>
                  <a:pt x="215" y="10"/>
                </a:lnTo>
                <a:lnTo>
                  <a:pt x="215" y="10"/>
                </a:lnTo>
                <a:lnTo>
                  <a:pt x="215" y="12"/>
                </a:lnTo>
                <a:lnTo>
                  <a:pt x="215" y="13"/>
                </a:lnTo>
                <a:lnTo>
                  <a:pt x="215" y="15"/>
                </a:lnTo>
                <a:lnTo>
                  <a:pt x="215" y="26"/>
                </a:lnTo>
                <a:lnTo>
                  <a:pt x="215" y="27"/>
                </a:lnTo>
                <a:lnTo>
                  <a:pt x="215" y="28"/>
                </a:lnTo>
                <a:lnTo>
                  <a:pt x="215" y="30"/>
                </a:lnTo>
                <a:lnTo>
                  <a:pt x="216" y="32"/>
                </a:lnTo>
                <a:lnTo>
                  <a:pt x="216" y="33"/>
                </a:lnTo>
                <a:lnTo>
                  <a:pt x="217" y="33"/>
                </a:lnTo>
                <a:lnTo>
                  <a:pt x="217" y="34"/>
                </a:lnTo>
                <a:lnTo>
                  <a:pt x="217" y="34"/>
                </a:lnTo>
                <a:lnTo>
                  <a:pt x="218" y="35"/>
                </a:lnTo>
                <a:lnTo>
                  <a:pt x="219" y="35"/>
                </a:lnTo>
                <a:lnTo>
                  <a:pt x="220" y="35"/>
                </a:lnTo>
                <a:lnTo>
                  <a:pt x="220" y="35"/>
                </a:lnTo>
                <a:lnTo>
                  <a:pt x="221" y="34"/>
                </a:lnTo>
                <a:lnTo>
                  <a:pt x="221" y="34"/>
                </a:lnTo>
                <a:lnTo>
                  <a:pt x="224" y="32"/>
                </a:lnTo>
                <a:lnTo>
                  <a:pt x="225" y="31"/>
                </a:lnTo>
                <a:lnTo>
                  <a:pt x="226" y="30"/>
                </a:lnTo>
                <a:lnTo>
                  <a:pt x="227" y="30"/>
                </a:lnTo>
                <a:lnTo>
                  <a:pt x="228" y="30"/>
                </a:lnTo>
                <a:lnTo>
                  <a:pt x="229" y="29"/>
                </a:lnTo>
                <a:lnTo>
                  <a:pt x="231" y="29"/>
                </a:lnTo>
                <a:lnTo>
                  <a:pt x="232" y="29"/>
                </a:lnTo>
                <a:lnTo>
                  <a:pt x="233" y="29"/>
                </a:lnTo>
                <a:lnTo>
                  <a:pt x="235" y="29"/>
                </a:lnTo>
                <a:lnTo>
                  <a:pt x="236" y="29"/>
                </a:lnTo>
                <a:lnTo>
                  <a:pt x="238" y="30"/>
                </a:lnTo>
                <a:lnTo>
                  <a:pt x="239" y="30"/>
                </a:lnTo>
                <a:lnTo>
                  <a:pt x="241" y="31"/>
                </a:lnTo>
                <a:lnTo>
                  <a:pt x="242" y="32"/>
                </a:lnTo>
                <a:lnTo>
                  <a:pt x="244" y="33"/>
                </a:lnTo>
                <a:lnTo>
                  <a:pt x="245" y="34"/>
                </a:lnTo>
                <a:lnTo>
                  <a:pt x="246" y="35"/>
                </a:lnTo>
                <a:lnTo>
                  <a:pt x="247" y="35"/>
                </a:lnTo>
                <a:lnTo>
                  <a:pt x="248" y="36"/>
                </a:lnTo>
                <a:lnTo>
                  <a:pt x="249" y="38"/>
                </a:lnTo>
                <a:lnTo>
                  <a:pt x="249" y="39"/>
                </a:lnTo>
                <a:lnTo>
                  <a:pt x="250" y="40"/>
                </a:lnTo>
                <a:lnTo>
                  <a:pt x="251" y="42"/>
                </a:lnTo>
                <a:lnTo>
                  <a:pt x="251" y="43"/>
                </a:lnTo>
                <a:lnTo>
                  <a:pt x="251" y="44"/>
                </a:lnTo>
                <a:lnTo>
                  <a:pt x="251" y="44"/>
                </a:lnTo>
                <a:lnTo>
                  <a:pt x="251" y="45"/>
                </a:lnTo>
                <a:lnTo>
                  <a:pt x="250" y="57"/>
                </a:lnTo>
                <a:lnTo>
                  <a:pt x="250" y="60"/>
                </a:lnTo>
                <a:lnTo>
                  <a:pt x="250" y="63"/>
                </a:lnTo>
                <a:lnTo>
                  <a:pt x="249" y="66"/>
                </a:lnTo>
                <a:lnTo>
                  <a:pt x="249" y="67"/>
                </a:lnTo>
                <a:lnTo>
                  <a:pt x="248" y="68"/>
                </a:lnTo>
                <a:lnTo>
                  <a:pt x="248" y="70"/>
                </a:lnTo>
                <a:lnTo>
                  <a:pt x="247" y="70"/>
                </a:lnTo>
                <a:lnTo>
                  <a:pt x="247" y="71"/>
                </a:lnTo>
                <a:lnTo>
                  <a:pt x="246" y="71"/>
                </a:lnTo>
                <a:lnTo>
                  <a:pt x="245" y="72"/>
                </a:lnTo>
                <a:lnTo>
                  <a:pt x="244" y="72"/>
                </a:lnTo>
                <a:lnTo>
                  <a:pt x="243" y="72"/>
                </a:lnTo>
                <a:lnTo>
                  <a:pt x="242" y="72"/>
                </a:lnTo>
                <a:lnTo>
                  <a:pt x="241" y="72"/>
                </a:lnTo>
                <a:lnTo>
                  <a:pt x="239" y="72"/>
                </a:lnTo>
                <a:lnTo>
                  <a:pt x="237" y="72"/>
                </a:lnTo>
                <a:lnTo>
                  <a:pt x="235" y="71"/>
                </a:lnTo>
                <a:lnTo>
                  <a:pt x="233" y="71"/>
                </a:lnTo>
                <a:lnTo>
                  <a:pt x="232" y="71"/>
                </a:lnTo>
                <a:lnTo>
                  <a:pt x="231" y="71"/>
                </a:lnTo>
                <a:lnTo>
                  <a:pt x="230" y="72"/>
                </a:lnTo>
                <a:lnTo>
                  <a:pt x="229" y="72"/>
                </a:lnTo>
                <a:lnTo>
                  <a:pt x="228" y="73"/>
                </a:lnTo>
                <a:lnTo>
                  <a:pt x="226" y="75"/>
                </a:lnTo>
                <a:lnTo>
                  <a:pt x="223" y="78"/>
                </a:lnTo>
                <a:lnTo>
                  <a:pt x="219" y="83"/>
                </a:lnTo>
                <a:lnTo>
                  <a:pt x="217" y="84"/>
                </a:lnTo>
                <a:lnTo>
                  <a:pt x="216" y="85"/>
                </a:lnTo>
                <a:lnTo>
                  <a:pt x="214" y="87"/>
                </a:lnTo>
                <a:lnTo>
                  <a:pt x="213" y="88"/>
                </a:lnTo>
                <a:lnTo>
                  <a:pt x="211" y="88"/>
                </a:lnTo>
                <a:lnTo>
                  <a:pt x="208" y="89"/>
                </a:lnTo>
                <a:lnTo>
                  <a:pt x="207" y="90"/>
                </a:lnTo>
                <a:lnTo>
                  <a:pt x="205" y="91"/>
                </a:lnTo>
                <a:lnTo>
                  <a:pt x="204" y="92"/>
                </a:lnTo>
                <a:lnTo>
                  <a:pt x="203" y="93"/>
                </a:lnTo>
                <a:lnTo>
                  <a:pt x="202" y="94"/>
                </a:lnTo>
                <a:lnTo>
                  <a:pt x="198" y="97"/>
                </a:lnTo>
                <a:lnTo>
                  <a:pt x="197" y="98"/>
                </a:lnTo>
                <a:lnTo>
                  <a:pt x="196" y="99"/>
                </a:lnTo>
                <a:lnTo>
                  <a:pt x="193" y="101"/>
                </a:lnTo>
                <a:lnTo>
                  <a:pt x="192" y="102"/>
                </a:lnTo>
                <a:lnTo>
                  <a:pt x="190" y="104"/>
                </a:lnTo>
                <a:lnTo>
                  <a:pt x="187" y="108"/>
                </a:lnTo>
                <a:lnTo>
                  <a:pt x="180" y="116"/>
                </a:lnTo>
                <a:lnTo>
                  <a:pt x="178" y="119"/>
                </a:lnTo>
                <a:lnTo>
                  <a:pt x="177" y="121"/>
                </a:lnTo>
                <a:lnTo>
                  <a:pt x="177" y="122"/>
                </a:lnTo>
                <a:lnTo>
                  <a:pt x="176" y="123"/>
                </a:lnTo>
                <a:lnTo>
                  <a:pt x="176" y="125"/>
                </a:lnTo>
                <a:lnTo>
                  <a:pt x="175" y="128"/>
                </a:lnTo>
                <a:lnTo>
                  <a:pt x="175" y="132"/>
                </a:lnTo>
                <a:lnTo>
                  <a:pt x="175" y="134"/>
                </a:lnTo>
                <a:lnTo>
                  <a:pt x="174" y="135"/>
                </a:lnTo>
                <a:lnTo>
                  <a:pt x="174" y="136"/>
                </a:lnTo>
                <a:lnTo>
                  <a:pt x="173" y="138"/>
                </a:lnTo>
                <a:lnTo>
                  <a:pt x="171" y="143"/>
                </a:lnTo>
                <a:lnTo>
                  <a:pt x="171" y="145"/>
                </a:lnTo>
                <a:lnTo>
                  <a:pt x="170" y="146"/>
                </a:lnTo>
                <a:lnTo>
                  <a:pt x="170" y="148"/>
                </a:lnTo>
                <a:lnTo>
                  <a:pt x="170" y="150"/>
                </a:lnTo>
                <a:lnTo>
                  <a:pt x="170" y="152"/>
                </a:lnTo>
                <a:lnTo>
                  <a:pt x="170" y="159"/>
                </a:lnTo>
                <a:lnTo>
                  <a:pt x="170" y="165"/>
                </a:lnTo>
                <a:lnTo>
                  <a:pt x="170" y="168"/>
                </a:lnTo>
                <a:lnTo>
                  <a:pt x="170" y="170"/>
                </a:lnTo>
                <a:lnTo>
                  <a:pt x="170" y="172"/>
                </a:lnTo>
                <a:lnTo>
                  <a:pt x="170" y="173"/>
                </a:lnTo>
                <a:lnTo>
                  <a:pt x="169" y="175"/>
                </a:lnTo>
                <a:lnTo>
                  <a:pt x="168" y="177"/>
                </a:lnTo>
                <a:lnTo>
                  <a:pt x="168" y="178"/>
                </a:lnTo>
                <a:lnTo>
                  <a:pt x="167" y="180"/>
                </a:lnTo>
                <a:lnTo>
                  <a:pt x="166" y="182"/>
                </a:lnTo>
                <a:lnTo>
                  <a:pt x="165" y="183"/>
                </a:lnTo>
                <a:lnTo>
                  <a:pt x="164" y="184"/>
                </a:lnTo>
                <a:lnTo>
                  <a:pt x="156" y="193"/>
                </a:lnTo>
                <a:lnTo>
                  <a:pt x="154" y="196"/>
                </a:lnTo>
                <a:lnTo>
                  <a:pt x="153" y="198"/>
                </a:lnTo>
                <a:lnTo>
                  <a:pt x="151" y="200"/>
                </a:lnTo>
                <a:lnTo>
                  <a:pt x="150" y="202"/>
                </a:lnTo>
                <a:lnTo>
                  <a:pt x="149" y="206"/>
                </a:lnTo>
                <a:lnTo>
                  <a:pt x="148" y="207"/>
                </a:lnTo>
                <a:lnTo>
                  <a:pt x="148" y="208"/>
                </a:lnTo>
                <a:lnTo>
                  <a:pt x="147" y="210"/>
                </a:lnTo>
                <a:lnTo>
                  <a:pt x="147" y="211"/>
                </a:lnTo>
                <a:lnTo>
                  <a:pt x="147" y="213"/>
                </a:lnTo>
                <a:lnTo>
                  <a:pt x="146" y="218"/>
                </a:lnTo>
                <a:lnTo>
                  <a:pt x="145" y="223"/>
                </a:lnTo>
                <a:lnTo>
                  <a:pt x="145" y="224"/>
                </a:lnTo>
                <a:lnTo>
                  <a:pt x="145" y="225"/>
                </a:lnTo>
                <a:lnTo>
                  <a:pt x="146" y="226"/>
                </a:lnTo>
                <a:lnTo>
                  <a:pt x="146" y="227"/>
                </a:lnTo>
                <a:lnTo>
                  <a:pt x="146" y="227"/>
                </a:lnTo>
                <a:lnTo>
                  <a:pt x="146" y="228"/>
                </a:lnTo>
                <a:lnTo>
                  <a:pt x="147" y="229"/>
                </a:lnTo>
                <a:lnTo>
                  <a:pt x="148" y="230"/>
                </a:lnTo>
                <a:lnTo>
                  <a:pt x="149" y="232"/>
                </a:lnTo>
                <a:lnTo>
                  <a:pt x="155" y="238"/>
                </a:lnTo>
                <a:lnTo>
                  <a:pt x="156" y="239"/>
                </a:lnTo>
                <a:lnTo>
                  <a:pt x="157" y="241"/>
                </a:lnTo>
                <a:lnTo>
                  <a:pt x="157" y="241"/>
                </a:lnTo>
                <a:lnTo>
                  <a:pt x="158" y="242"/>
                </a:lnTo>
                <a:lnTo>
                  <a:pt x="158" y="243"/>
                </a:lnTo>
                <a:lnTo>
                  <a:pt x="158" y="244"/>
                </a:lnTo>
                <a:lnTo>
                  <a:pt x="159" y="245"/>
                </a:lnTo>
                <a:lnTo>
                  <a:pt x="159" y="246"/>
                </a:lnTo>
                <a:lnTo>
                  <a:pt x="159" y="247"/>
                </a:lnTo>
                <a:lnTo>
                  <a:pt x="159" y="248"/>
                </a:lnTo>
                <a:lnTo>
                  <a:pt x="159" y="249"/>
                </a:lnTo>
                <a:lnTo>
                  <a:pt x="158" y="251"/>
                </a:lnTo>
                <a:lnTo>
                  <a:pt x="158" y="252"/>
                </a:lnTo>
                <a:lnTo>
                  <a:pt x="157" y="254"/>
                </a:lnTo>
                <a:lnTo>
                  <a:pt x="156" y="256"/>
                </a:lnTo>
                <a:lnTo>
                  <a:pt x="155" y="257"/>
                </a:lnTo>
                <a:lnTo>
                  <a:pt x="152" y="261"/>
                </a:lnTo>
                <a:lnTo>
                  <a:pt x="150" y="263"/>
                </a:lnTo>
                <a:lnTo>
                  <a:pt x="148" y="265"/>
                </a:lnTo>
                <a:lnTo>
                  <a:pt x="148" y="266"/>
                </a:lnTo>
                <a:lnTo>
                  <a:pt x="148" y="267"/>
                </a:lnTo>
                <a:lnTo>
                  <a:pt x="147" y="268"/>
                </a:lnTo>
                <a:lnTo>
                  <a:pt x="147" y="270"/>
                </a:lnTo>
                <a:lnTo>
                  <a:pt x="147" y="271"/>
                </a:lnTo>
                <a:lnTo>
                  <a:pt x="147" y="273"/>
                </a:lnTo>
                <a:lnTo>
                  <a:pt x="147" y="274"/>
                </a:lnTo>
                <a:lnTo>
                  <a:pt x="147" y="276"/>
                </a:lnTo>
                <a:lnTo>
                  <a:pt x="147" y="277"/>
                </a:lnTo>
                <a:lnTo>
                  <a:pt x="146" y="279"/>
                </a:lnTo>
                <a:lnTo>
                  <a:pt x="145" y="281"/>
                </a:lnTo>
                <a:lnTo>
                  <a:pt x="143" y="286"/>
                </a:lnTo>
                <a:lnTo>
                  <a:pt x="142" y="288"/>
                </a:lnTo>
                <a:lnTo>
                  <a:pt x="142" y="289"/>
                </a:lnTo>
                <a:lnTo>
                  <a:pt x="142" y="290"/>
                </a:lnTo>
                <a:lnTo>
                  <a:pt x="142" y="292"/>
                </a:lnTo>
                <a:lnTo>
                  <a:pt x="142" y="292"/>
                </a:lnTo>
                <a:lnTo>
                  <a:pt x="142" y="293"/>
                </a:lnTo>
                <a:lnTo>
                  <a:pt x="142" y="294"/>
                </a:lnTo>
                <a:lnTo>
                  <a:pt x="142" y="295"/>
                </a:lnTo>
                <a:lnTo>
                  <a:pt x="143" y="296"/>
                </a:lnTo>
                <a:lnTo>
                  <a:pt x="144" y="298"/>
                </a:lnTo>
                <a:lnTo>
                  <a:pt x="145" y="300"/>
                </a:lnTo>
                <a:lnTo>
                  <a:pt x="146" y="301"/>
                </a:lnTo>
                <a:lnTo>
                  <a:pt x="146" y="302"/>
                </a:lnTo>
                <a:lnTo>
                  <a:pt x="149" y="305"/>
                </a:lnTo>
                <a:lnTo>
                  <a:pt x="151" y="308"/>
                </a:lnTo>
                <a:lnTo>
                  <a:pt x="152" y="309"/>
                </a:lnTo>
                <a:lnTo>
                  <a:pt x="154" y="311"/>
                </a:lnTo>
                <a:lnTo>
                  <a:pt x="154" y="311"/>
                </a:lnTo>
                <a:lnTo>
                  <a:pt x="155" y="312"/>
                </a:lnTo>
                <a:lnTo>
                  <a:pt x="156" y="312"/>
                </a:lnTo>
                <a:lnTo>
                  <a:pt x="157" y="312"/>
                </a:lnTo>
                <a:lnTo>
                  <a:pt x="158" y="312"/>
                </a:lnTo>
                <a:lnTo>
                  <a:pt x="159" y="312"/>
                </a:lnTo>
                <a:lnTo>
                  <a:pt x="160" y="312"/>
                </a:lnTo>
                <a:lnTo>
                  <a:pt x="164" y="312"/>
                </a:lnTo>
                <a:lnTo>
                  <a:pt x="165" y="311"/>
                </a:lnTo>
                <a:lnTo>
                  <a:pt x="167" y="311"/>
                </a:lnTo>
                <a:lnTo>
                  <a:pt x="168" y="310"/>
                </a:lnTo>
                <a:lnTo>
                  <a:pt x="169" y="310"/>
                </a:lnTo>
                <a:lnTo>
                  <a:pt x="169" y="310"/>
                </a:lnTo>
                <a:lnTo>
                  <a:pt x="170" y="310"/>
                </a:lnTo>
                <a:lnTo>
                  <a:pt x="170" y="311"/>
                </a:lnTo>
                <a:lnTo>
                  <a:pt x="170" y="311"/>
                </a:lnTo>
                <a:lnTo>
                  <a:pt x="170" y="312"/>
                </a:lnTo>
                <a:lnTo>
                  <a:pt x="171" y="313"/>
                </a:lnTo>
                <a:lnTo>
                  <a:pt x="171" y="314"/>
                </a:lnTo>
                <a:lnTo>
                  <a:pt x="170" y="317"/>
                </a:lnTo>
                <a:lnTo>
                  <a:pt x="170" y="321"/>
                </a:lnTo>
                <a:lnTo>
                  <a:pt x="170" y="323"/>
                </a:lnTo>
                <a:lnTo>
                  <a:pt x="169" y="324"/>
                </a:lnTo>
                <a:lnTo>
                  <a:pt x="170" y="326"/>
                </a:lnTo>
                <a:lnTo>
                  <a:pt x="170" y="326"/>
                </a:lnTo>
                <a:lnTo>
                  <a:pt x="170" y="327"/>
                </a:lnTo>
                <a:lnTo>
                  <a:pt x="171" y="328"/>
                </a:lnTo>
                <a:lnTo>
                  <a:pt x="171" y="329"/>
                </a:lnTo>
                <a:lnTo>
                  <a:pt x="172" y="329"/>
                </a:lnTo>
                <a:lnTo>
                  <a:pt x="172" y="329"/>
                </a:lnTo>
                <a:lnTo>
                  <a:pt x="173" y="329"/>
                </a:lnTo>
                <a:lnTo>
                  <a:pt x="174" y="330"/>
                </a:lnTo>
                <a:lnTo>
                  <a:pt x="175" y="330"/>
                </a:lnTo>
                <a:lnTo>
                  <a:pt x="180" y="329"/>
                </a:lnTo>
                <a:lnTo>
                  <a:pt x="185" y="329"/>
                </a:lnTo>
                <a:lnTo>
                  <a:pt x="186" y="329"/>
                </a:lnTo>
                <a:lnTo>
                  <a:pt x="187" y="329"/>
                </a:lnTo>
                <a:lnTo>
                  <a:pt x="188" y="329"/>
                </a:lnTo>
                <a:lnTo>
                  <a:pt x="189" y="328"/>
                </a:lnTo>
                <a:lnTo>
                  <a:pt x="189" y="327"/>
                </a:lnTo>
                <a:lnTo>
                  <a:pt x="191" y="325"/>
                </a:lnTo>
                <a:lnTo>
                  <a:pt x="192" y="324"/>
                </a:lnTo>
                <a:lnTo>
                  <a:pt x="193" y="323"/>
                </a:lnTo>
                <a:lnTo>
                  <a:pt x="194" y="322"/>
                </a:lnTo>
                <a:lnTo>
                  <a:pt x="195" y="320"/>
                </a:lnTo>
                <a:lnTo>
                  <a:pt x="200" y="317"/>
                </a:lnTo>
                <a:lnTo>
                  <a:pt x="204" y="314"/>
                </a:lnTo>
                <a:lnTo>
                  <a:pt x="206" y="312"/>
                </a:lnTo>
                <a:lnTo>
                  <a:pt x="209" y="310"/>
                </a:lnTo>
                <a:lnTo>
                  <a:pt x="210" y="309"/>
                </a:lnTo>
                <a:lnTo>
                  <a:pt x="211" y="309"/>
                </a:lnTo>
                <a:lnTo>
                  <a:pt x="212" y="308"/>
                </a:lnTo>
                <a:lnTo>
                  <a:pt x="215" y="307"/>
                </a:lnTo>
                <a:lnTo>
                  <a:pt x="217" y="306"/>
                </a:lnTo>
                <a:lnTo>
                  <a:pt x="218" y="306"/>
                </a:lnTo>
                <a:lnTo>
                  <a:pt x="219" y="305"/>
                </a:lnTo>
                <a:lnTo>
                  <a:pt x="221" y="305"/>
                </a:lnTo>
                <a:lnTo>
                  <a:pt x="224" y="305"/>
                </a:lnTo>
                <a:lnTo>
                  <a:pt x="226" y="304"/>
                </a:lnTo>
                <a:lnTo>
                  <a:pt x="227" y="304"/>
                </a:lnTo>
                <a:lnTo>
                  <a:pt x="228" y="305"/>
                </a:lnTo>
                <a:lnTo>
                  <a:pt x="229" y="305"/>
                </a:lnTo>
                <a:lnTo>
                  <a:pt x="230" y="305"/>
                </a:lnTo>
                <a:lnTo>
                  <a:pt x="231" y="306"/>
                </a:lnTo>
                <a:lnTo>
                  <a:pt x="232" y="307"/>
                </a:lnTo>
                <a:lnTo>
                  <a:pt x="233" y="307"/>
                </a:lnTo>
                <a:lnTo>
                  <a:pt x="234" y="308"/>
                </a:lnTo>
                <a:lnTo>
                  <a:pt x="234" y="309"/>
                </a:lnTo>
                <a:lnTo>
                  <a:pt x="235" y="310"/>
                </a:lnTo>
                <a:lnTo>
                  <a:pt x="235" y="312"/>
                </a:lnTo>
                <a:lnTo>
                  <a:pt x="235" y="313"/>
                </a:lnTo>
                <a:lnTo>
                  <a:pt x="235" y="313"/>
                </a:lnTo>
                <a:lnTo>
                  <a:pt x="235" y="314"/>
                </a:lnTo>
                <a:lnTo>
                  <a:pt x="235" y="317"/>
                </a:lnTo>
                <a:lnTo>
                  <a:pt x="234" y="320"/>
                </a:lnTo>
                <a:lnTo>
                  <a:pt x="233" y="326"/>
                </a:lnTo>
                <a:lnTo>
                  <a:pt x="233" y="329"/>
                </a:lnTo>
                <a:lnTo>
                  <a:pt x="233" y="331"/>
                </a:lnTo>
                <a:lnTo>
                  <a:pt x="233" y="332"/>
                </a:lnTo>
                <a:lnTo>
                  <a:pt x="233" y="333"/>
                </a:lnTo>
                <a:lnTo>
                  <a:pt x="233" y="335"/>
                </a:lnTo>
                <a:lnTo>
                  <a:pt x="234" y="336"/>
                </a:lnTo>
                <a:lnTo>
                  <a:pt x="235" y="338"/>
                </a:lnTo>
                <a:lnTo>
                  <a:pt x="236" y="340"/>
                </a:lnTo>
                <a:lnTo>
                  <a:pt x="237" y="341"/>
                </a:lnTo>
                <a:lnTo>
                  <a:pt x="238" y="342"/>
                </a:lnTo>
                <a:lnTo>
                  <a:pt x="239" y="343"/>
                </a:lnTo>
                <a:lnTo>
                  <a:pt x="240" y="343"/>
                </a:lnTo>
                <a:lnTo>
                  <a:pt x="240" y="344"/>
                </a:lnTo>
                <a:lnTo>
                  <a:pt x="241" y="344"/>
                </a:lnTo>
                <a:lnTo>
                  <a:pt x="241" y="343"/>
                </a:lnTo>
                <a:lnTo>
                  <a:pt x="242" y="343"/>
                </a:lnTo>
                <a:lnTo>
                  <a:pt x="242" y="343"/>
                </a:lnTo>
                <a:lnTo>
                  <a:pt x="243" y="343"/>
                </a:lnTo>
                <a:lnTo>
                  <a:pt x="244" y="341"/>
                </a:lnTo>
                <a:lnTo>
                  <a:pt x="245" y="338"/>
                </a:lnTo>
                <a:lnTo>
                  <a:pt x="246" y="337"/>
                </a:lnTo>
                <a:lnTo>
                  <a:pt x="247" y="337"/>
                </a:lnTo>
                <a:lnTo>
                  <a:pt x="250" y="333"/>
                </a:lnTo>
                <a:lnTo>
                  <a:pt x="251" y="333"/>
                </a:lnTo>
                <a:lnTo>
                  <a:pt x="251" y="332"/>
                </a:lnTo>
                <a:lnTo>
                  <a:pt x="252" y="331"/>
                </a:lnTo>
                <a:lnTo>
                  <a:pt x="253" y="329"/>
                </a:lnTo>
                <a:lnTo>
                  <a:pt x="253" y="328"/>
                </a:lnTo>
                <a:lnTo>
                  <a:pt x="254" y="327"/>
                </a:lnTo>
                <a:lnTo>
                  <a:pt x="254" y="327"/>
                </a:lnTo>
                <a:lnTo>
                  <a:pt x="255" y="326"/>
                </a:lnTo>
                <a:lnTo>
                  <a:pt x="256" y="326"/>
                </a:lnTo>
                <a:lnTo>
                  <a:pt x="258" y="324"/>
                </a:lnTo>
                <a:lnTo>
                  <a:pt x="259" y="324"/>
                </a:lnTo>
                <a:lnTo>
                  <a:pt x="260" y="323"/>
                </a:lnTo>
                <a:lnTo>
                  <a:pt x="261" y="323"/>
                </a:lnTo>
                <a:lnTo>
                  <a:pt x="261" y="322"/>
                </a:lnTo>
                <a:lnTo>
                  <a:pt x="262" y="322"/>
                </a:lnTo>
                <a:lnTo>
                  <a:pt x="262" y="322"/>
                </a:lnTo>
                <a:lnTo>
                  <a:pt x="263" y="323"/>
                </a:lnTo>
                <a:lnTo>
                  <a:pt x="264" y="323"/>
                </a:lnTo>
                <a:lnTo>
                  <a:pt x="265" y="323"/>
                </a:lnTo>
                <a:lnTo>
                  <a:pt x="265" y="323"/>
                </a:lnTo>
                <a:lnTo>
                  <a:pt x="266" y="323"/>
                </a:lnTo>
                <a:lnTo>
                  <a:pt x="267" y="323"/>
                </a:lnTo>
                <a:lnTo>
                  <a:pt x="268" y="322"/>
                </a:lnTo>
                <a:lnTo>
                  <a:pt x="268" y="321"/>
                </a:lnTo>
                <a:lnTo>
                  <a:pt x="270" y="320"/>
                </a:lnTo>
                <a:lnTo>
                  <a:pt x="271" y="319"/>
                </a:lnTo>
                <a:lnTo>
                  <a:pt x="271" y="318"/>
                </a:lnTo>
                <a:lnTo>
                  <a:pt x="271" y="318"/>
                </a:lnTo>
                <a:lnTo>
                  <a:pt x="272" y="317"/>
                </a:lnTo>
                <a:lnTo>
                  <a:pt x="272" y="316"/>
                </a:lnTo>
                <a:lnTo>
                  <a:pt x="272" y="314"/>
                </a:lnTo>
                <a:lnTo>
                  <a:pt x="272" y="313"/>
                </a:lnTo>
                <a:lnTo>
                  <a:pt x="271" y="312"/>
                </a:lnTo>
                <a:lnTo>
                  <a:pt x="269" y="302"/>
                </a:lnTo>
                <a:lnTo>
                  <a:pt x="269" y="300"/>
                </a:lnTo>
                <a:lnTo>
                  <a:pt x="269" y="299"/>
                </a:lnTo>
                <a:lnTo>
                  <a:pt x="269" y="298"/>
                </a:lnTo>
                <a:lnTo>
                  <a:pt x="269" y="297"/>
                </a:lnTo>
                <a:lnTo>
                  <a:pt x="270" y="297"/>
                </a:lnTo>
                <a:lnTo>
                  <a:pt x="270" y="296"/>
                </a:lnTo>
                <a:lnTo>
                  <a:pt x="271" y="296"/>
                </a:lnTo>
                <a:lnTo>
                  <a:pt x="272" y="296"/>
                </a:lnTo>
                <a:lnTo>
                  <a:pt x="273" y="296"/>
                </a:lnTo>
                <a:lnTo>
                  <a:pt x="275" y="296"/>
                </a:lnTo>
                <a:lnTo>
                  <a:pt x="276" y="296"/>
                </a:lnTo>
                <a:lnTo>
                  <a:pt x="276" y="297"/>
                </a:lnTo>
                <a:lnTo>
                  <a:pt x="276" y="297"/>
                </a:lnTo>
                <a:lnTo>
                  <a:pt x="277" y="298"/>
                </a:lnTo>
                <a:lnTo>
                  <a:pt x="277" y="299"/>
                </a:lnTo>
                <a:lnTo>
                  <a:pt x="279" y="302"/>
                </a:lnTo>
                <a:lnTo>
                  <a:pt x="281" y="306"/>
                </a:lnTo>
                <a:lnTo>
                  <a:pt x="282" y="308"/>
                </a:lnTo>
                <a:lnTo>
                  <a:pt x="283" y="310"/>
                </a:lnTo>
                <a:lnTo>
                  <a:pt x="283" y="312"/>
                </a:lnTo>
                <a:lnTo>
                  <a:pt x="283" y="314"/>
                </a:lnTo>
                <a:lnTo>
                  <a:pt x="283" y="317"/>
                </a:lnTo>
                <a:lnTo>
                  <a:pt x="283" y="318"/>
                </a:lnTo>
                <a:lnTo>
                  <a:pt x="284" y="320"/>
                </a:lnTo>
                <a:lnTo>
                  <a:pt x="284" y="321"/>
                </a:lnTo>
                <a:lnTo>
                  <a:pt x="285" y="324"/>
                </a:lnTo>
                <a:lnTo>
                  <a:pt x="286" y="325"/>
                </a:lnTo>
                <a:lnTo>
                  <a:pt x="288" y="329"/>
                </a:lnTo>
                <a:lnTo>
                  <a:pt x="288" y="330"/>
                </a:lnTo>
                <a:lnTo>
                  <a:pt x="289" y="331"/>
                </a:lnTo>
                <a:lnTo>
                  <a:pt x="290" y="332"/>
                </a:lnTo>
                <a:lnTo>
                  <a:pt x="290" y="333"/>
                </a:lnTo>
                <a:lnTo>
                  <a:pt x="290" y="334"/>
                </a:lnTo>
                <a:lnTo>
                  <a:pt x="290" y="335"/>
                </a:lnTo>
                <a:lnTo>
                  <a:pt x="291" y="337"/>
                </a:lnTo>
                <a:lnTo>
                  <a:pt x="291" y="339"/>
                </a:lnTo>
                <a:lnTo>
                  <a:pt x="291" y="340"/>
                </a:lnTo>
                <a:lnTo>
                  <a:pt x="292" y="341"/>
                </a:lnTo>
                <a:lnTo>
                  <a:pt x="292" y="342"/>
                </a:lnTo>
                <a:lnTo>
                  <a:pt x="293" y="343"/>
                </a:lnTo>
                <a:lnTo>
                  <a:pt x="297" y="347"/>
                </a:lnTo>
                <a:lnTo>
                  <a:pt x="298" y="348"/>
                </a:lnTo>
                <a:lnTo>
                  <a:pt x="299" y="350"/>
                </a:lnTo>
                <a:lnTo>
                  <a:pt x="300" y="352"/>
                </a:lnTo>
                <a:lnTo>
                  <a:pt x="301" y="354"/>
                </a:lnTo>
                <a:lnTo>
                  <a:pt x="302" y="355"/>
                </a:lnTo>
                <a:lnTo>
                  <a:pt x="303" y="356"/>
                </a:lnTo>
                <a:lnTo>
                  <a:pt x="304" y="357"/>
                </a:lnTo>
                <a:lnTo>
                  <a:pt x="306" y="358"/>
                </a:lnTo>
                <a:lnTo>
                  <a:pt x="306" y="358"/>
                </a:lnTo>
                <a:lnTo>
                  <a:pt x="309" y="359"/>
                </a:lnTo>
                <a:lnTo>
                  <a:pt x="310" y="360"/>
                </a:lnTo>
                <a:lnTo>
                  <a:pt x="311" y="361"/>
                </a:lnTo>
                <a:lnTo>
                  <a:pt x="313" y="362"/>
                </a:lnTo>
                <a:lnTo>
                  <a:pt x="315" y="364"/>
                </a:lnTo>
                <a:lnTo>
                  <a:pt x="316" y="365"/>
                </a:lnTo>
                <a:lnTo>
                  <a:pt x="318" y="366"/>
                </a:lnTo>
                <a:lnTo>
                  <a:pt x="319" y="367"/>
                </a:lnTo>
                <a:lnTo>
                  <a:pt x="325" y="370"/>
                </a:lnTo>
                <a:lnTo>
                  <a:pt x="328" y="371"/>
                </a:lnTo>
                <a:lnTo>
                  <a:pt x="329" y="371"/>
                </a:lnTo>
                <a:lnTo>
                  <a:pt x="330" y="371"/>
                </a:lnTo>
                <a:lnTo>
                  <a:pt x="335" y="372"/>
                </a:lnTo>
                <a:lnTo>
                  <a:pt x="336" y="372"/>
                </a:lnTo>
                <a:lnTo>
                  <a:pt x="337" y="372"/>
                </a:lnTo>
                <a:lnTo>
                  <a:pt x="338" y="372"/>
                </a:lnTo>
                <a:lnTo>
                  <a:pt x="339" y="372"/>
                </a:lnTo>
                <a:lnTo>
                  <a:pt x="340" y="372"/>
                </a:lnTo>
                <a:lnTo>
                  <a:pt x="343" y="370"/>
                </a:lnTo>
                <a:lnTo>
                  <a:pt x="346" y="369"/>
                </a:lnTo>
                <a:lnTo>
                  <a:pt x="348" y="368"/>
                </a:lnTo>
                <a:lnTo>
                  <a:pt x="350" y="368"/>
                </a:lnTo>
                <a:lnTo>
                  <a:pt x="357" y="365"/>
                </a:lnTo>
                <a:lnTo>
                  <a:pt x="359" y="365"/>
                </a:lnTo>
                <a:lnTo>
                  <a:pt x="363" y="364"/>
                </a:lnTo>
                <a:lnTo>
                  <a:pt x="364" y="364"/>
                </a:lnTo>
                <a:lnTo>
                  <a:pt x="364" y="364"/>
                </a:lnTo>
                <a:lnTo>
                  <a:pt x="365" y="364"/>
                </a:lnTo>
                <a:lnTo>
                  <a:pt x="366" y="364"/>
                </a:lnTo>
                <a:lnTo>
                  <a:pt x="367" y="364"/>
                </a:lnTo>
                <a:lnTo>
                  <a:pt x="367" y="365"/>
                </a:lnTo>
                <a:lnTo>
                  <a:pt x="368" y="365"/>
                </a:lnTo>
                <a:lnTo>
                  <a:pt x="369" y="365"/>
                </a:lnTo>
                <a:lnTo>
                  <a:pt x="370" y="366"/>
                </a:lnTo>
                <a:lnTo>
                  <a:pt x="371" y="368"/>
                </a:lnTo>
                <a:lnTo>
                  <a:pt x="371" y="369"/>
                </a:lnTo>
                <a:lnTo>
                  <a:pt x="372" y="370"/>
                </a:lnTo>
                <a:lnTo>
                  <a:pt x="373" y="372"/>
                </a:lnTo>
                <a:lnTo>
                  <a:pt x="373" y="374"/>
                </a:lnTo>
                <a:lnTo>
                  <a:pt x="374" y="377"/>
                </a:lnTo>
                <a:lnTo>
                  <a:pt x="374" y="379"/>
                </a:lnTo>
                <a:lnTo>
                  <a:pt x="374" y="380"/>
                </a:lnTo>
                <a:lnTo>
                  <a:pt x="375" y="382"/>
                </a:lnTo>
                <a:lnTo>
                  <a:pt x="374" y="384"/>
                </a:lnTo>
                <a:lnTo>
                  <a:pt x="374" y="385"/>
                </a:lnTo>
                <a:lnTo>
                  <a:pt x="374" y="387"/>
                </a:lnTo>
                <a:lnTo>
                  <a:pt x="374" y="388"/>
                </a:lnTo>
                <a:lnTo>
                  <a:pt x="372" y="394"/>
                </a:lnTo>
                <a:lnTo>
                  <a:pt x="372" y="397"/>
                </a:lnTo>
                <a:lnTo>
                  <a:pt x="372" y="398"/>
                </a:lnTo>
                <a:lnTo>
                  <a:pt x="372" y="400"/>
                </a:lnTo>
                <a:lnTo>
                  <a:pt x="371" y="401"/>
                </a:lnTo>
                <a:lnTo>
                  <a:pt x="371" y="403"/>
                </a:lnTo>
                <a:lnTo>
                  <a:pt x="372" y="405"/>
                </a:lnTo>
                <a:lnTo>
                  <a:pt x="372" y="407"/>
                </a:lnTo>
                <a:lnTo>
                  <a:pt x="372" y="409"/>
                </a:lnTo>
                <a:lnTo>
                  <a:pt x="373" y="411"/>
                </a:lnTo>
                <a:lnTo>
                  <a:pt x="373" y="413"/>
                </a:lnTo>
                <a:lnTo>
                  <a:pt x="374" y="415"/>
                </a:lnTo>
                <a:lnTo>
                  <a:pt x="375" y="416"/>
                </a:lnTo>
                <a:lnTo>
                  <a:pt x="376" y="417"/>
                </a:lnTo>
                <a:lnTo>
                  <a:pt x="376" y="418"/>
                </a:lnTo>
                <a:lnTo>
                  <a:pt x="377" y="419"/>
                </a:lnTo>
                <a:lnTo>
                  <a:pt x="379" y="420"/>
                </a:lnTo>
                <a:lnTo>
                  <a:pt x="380" y="421"/>
                </a:lnTo>
                <a:lnTo>
                  <a:pt x="382" y="422"/>
                </a:lnTo>
                <a:lnTo>
                  <a:pt x="383" y="423"/>
                </a:lnTo>
                <a:lnTo>
                  <a:pt x="385" y="424"/>
                </a:lnTo>
                <a:lnTo>
                  <a:pt x="386" y="424"/>
                </a:lnTo>
                <a:lnTo>
                  <a:pt x="387" y="424"/>
                </a:lnTo>
                <a:lnTo>
                  <a:pt x="388" y="424"/>
                </a:lnTo>
                <a:lnTo>
                  <a:pt x="389" y="424"/>
                </a:lnTo>
                <a:lnTo>
                  <a:pt x="390" y="424"/>
                </a:lnTo>
                <a:lnTo>
                  <a:pt x="391" y="424"/>
                </a:lnTo>
                <a:lnTo>
                  <a:pt x="391" y="423"/>
                </a:lnTo>
                <a:lnTo>
                  <a:pt x="393" y="422"/>
                </a:lnTo>
                <a:lnTo>
                  <a:pt x="394" y="422"/>
                </a:lnTo>
                <a:lnTo>
                  <a:pt x="394" y="421"/>
                </a:lnTo>
                <a:lnTo>
                  <a:pt x="395" y="421"/>
                </a:lnTo>
                <a:lnTo>
                  <a:pt x="396" y="421"/>
                </a:lnTo>
                <a:lnTo>
                  <a:pt x="396" y="421"/>
                </a:lnTo>
                <a:lnTo>
                  <a:pt x="397" y="421"/>
                </a:lnTo>
                <a:lnTo>
                  <a:pt x="397" y="422"/>
                </a:lnTo>
                <a:lnTo>
                  <a:pt x="398" y="422"/>
                </a:lnTo>
                <a:lnTo>
                  <a:pt x="400" y="423"/>
                </a:lnTo>
                <a:lnTo>
                  <a:pt x="401" y="424"/>
                </a:lnTo>
                <a:lnTo>
                  <a:pt x="402" y="426"/>
                </a:lnTo>
                <a:lnTo>
                  <a:pt x="404" y="428"/>
                </a:lnTo>
                <a:lnTo>
                  <a:pt x="405" y="430"/>
                </a:lnTo>
                <a:lnTo>
                  <a:pt x="406" y="431"/>
                </a:lnTo>
                <a:lnTo>
                  <a:pt x="407" y="433"/>
                </a:lnTo>
                <a:lnTo>
                  <a:pt x="409" y="437"/>
                </a:lnTo>
                <a:lnTo>
                  <a:pt x="410" y="438"/>
                </a:lnTo>
                <a:lnTo>
                  <a:pt x="411" y="441"/>
                </a:lnTo>
                <a:lnTo>
                  <a:pt x="412" y="442"/>
                </a:lnTo>
                <a:lnTo>
                  <a:pt x="413" y="443"/>
                </a:lnTo>
                <a:lnTo>
                  <a:pt x="414" y="444"/>
                </a:lnTo>
                <a:lnTo>
                  <a:pt x="415" y="444"/>
                </a:lnTo>
                <a:lnTo>
                  <a:pt x="425" y="452"/>
                </a:lnTo>
                <a:lnTo>
                  <a:pt x="427" y="454"/>
                </a:lnTo>
                <a:lnTo>
                  <a:pt x="429" y="455"/>
                </a:lnTo>
                <a:lnTo>
                  <a:pt x="434" y="460"/>
                </a:lnTo>
                <a:lnTo>
                  <a:pt x="437" y="463"/>
                </a:lnTo>
                <a:lnTo>
                  <a:pt x="438" y="465"/>
                </a:lnTo>
                <a:lnTo>
                  <a:pt x="441" y="468"/>
                </a:lnTo>
                <a:lnTo>
                  <a:pt x="443" y="471"/>
                </a:lnTo>
                <a:lnTo>
                  <a:pt x="445" y="474"/>
                </a:lnTo>
                <a:lnTo>
                  <a:pt x="447" y="478"/>
                </a:lnTo>
                <a:lnTo>
                  <a:pt x="448" y="479"/>
                </a:lnTo>
                <a:lnTo>
                  <a:pt x="448" y="481"/>
                </a:lnTo>
                <a:lnTo>
                  <a:pt x="448" y="482"/>
                </a:lnTo>
                <a:lnTo>
                  <a:pt x="448" y="482"/>
                </a:lnTo>
                <a:lnTo>
                  <a:pt x="448" y="483"/>
                </a:lnTo>
                <a:lnTo>
                  <a:pt x="448" y="484"/>
                </a:lnTo>
                <a:lnTo>
                  <a:pt x="448" y="485"/>
                </a:lnTo>
                <a:lnTo>
                  <a:pt x="447" y="487"/>
                </a:lnTo>
                <a:lnTo>
                  <a:pt x="446" y="488"/>
                </a:lnTo>
                <a:lnTo>
                  <a:pt x="446" y="490"/>
                </a:lnTo>
                <a:lnTo>
                  <a:pt x="446" y="491"/>
                </a:lnTo>
                <a:lnTo>
                  <a:pt x="446" y="491"/>
                </a:lnTo>
                <a:lnTo>
                  <a:pt x="446" y="492"/>
                </a:lnTo>
                <a:lnTo>
                  <a:pt x="446" y="494"/>
                </a:lnTo>
                <a:lnTo>
                  <a:pt x="447" y="495"/>
                </a:lnTo>
                <a:lnTo>
                  <a:pt x="447" y="496"/>
                </a:lnTo>
                <a:lnTo>
                  <a:pt x="448" y="497"/>
                </a:lnTo>
                <a:lnTo>
                  <a:pt x="449" y="497"/>
                </a:lnTo>
                <a:lnTo>
                  <a:pt x="449" y="498"/>
                </a:lnTo>
                <a:lnTo>
                  <a:pt x="450" y="498"/>
                </a:lnTo>
                <a:lnTo>
                  <a:pt x="451" y="498"/>
                </a:lnTo>
                <a:lnTo>
                  <a:pt x="451" y="497"/>
                </a:lnTo>
                <a:lnTo>
                  <a:pt x="452" y="497"/>
                </a:lnTo>
                <a:lnTo>
                  <a:pt x="455" y="494"/>
                </a:lnTo>
                <a:lnTo>
                  <a:pt x="457" y="493"/>
                </a:lnTo>
                <a:lnTo>
                  <a:pt x="458" y="492"/>
                </a:lnTo>
                <a:lnTo>
                  <a:pt x="459" y="491"/>
                </a:lnTo>
                <a:lnTo>
                  <a:pt x="460" y="491"/>
                </a:lnTo>
                <a:lnTo>
                  <a:pt x="462" y="491"/>
                </a:lnTo>
                <a:lnTo>
                  <a:pt x="463" y="491"/>
                </a:lnTo>
                <a:lnTo>
                  <a:pt x="464" y="491"/>
                </a:lnTo>
                <a:lnTo>
                  <a:pt x="464" y="491"/>
                </a:lnTo>
                <a:lnTo>
                  <a:pt x="465" y="491"/>
                </a:lnTo>
                <a:lnTo>
                  <a:pt x="465" y="491"/>
                </a:lnTo>
                <a:lnTo>
                  <a:pt x="466" y="491"/>
                </a:lnTo>
                <a:lnTo>
                  <a:pt x="466" y="492"/>
                </a:lnTo>
                <a:lnTo>
                  <a:pt x="468" y="493"/>
                </a:lnTo>
                <a:lnTo>
                  <a:pt x="469" y="495"/>
                </a:lnTo>
                <a:lnTo>
                  <a:pt x="470" y="497"/>
                </a:lnTo>
                <a:lnTo>
                  <a:pt x="472" y="502"/>
                </a:lnTo>
                <a:lnTo>
                  <a:pt x="473" y="505"/>
                </a:lnTo>
                <a:lnTo>
                  <a:pt x="474" y="506"/>
                </a:lnTo>
                <a:lnTo>
                  <a:pt x="474" y="506"/>
                </a:lnTo>
                <a:lnTo>
                  <a:pt x="474" y="507"/>
                </a:lnTo>
                <a:lnTo>
                  <a:pt x="474" y="508"/>
                </a:lnTo>
                <a:lnTo>
                  <a:pt x="473" y="509"/>
                </a:lnTo>
                <a:lnTo>
                  <a:pt x="473" y="510"/>
                </a:lnTo>
                <a:lnTo>
                  <a:pt x="472" y="511"/>
                </a:lnTo>
                <a:lnTo>
                  <a:pt x="471" y="513"/>
                </a:lnTo>
                <a:lnTo>
                  <a:pt x="470" y="516"/>
                </a:lnTo>
                <a:lnTo>
                  <a:pt x="468" y="518"/>
                </a:lnTo>
                <a:lnTo>
                  <a:pt x="467" y="519"/>
                </a:lnTo>
                <a:lnTo>
                  <a:pt x="467" y="519"/>
                </a:lnTo>
                <a:lnTo>
                  <a:pt x="466" y="520"/>
                </a:lnTo>
                <a:lnTo>
                  <a:pt x="465" y="521"/>
                </a:lnTo>
                <a:lnTo>
                  <a:pt x="464" y="521"/>
                </a:lnTo>
                <a:lnTo>
                  <a:pt x="463" y="522"/>
                </a:lnTo>
                <a:lnTo>
                  <a:pt x="462" y="522"/>
                </a:lnTo>
                <a:lnTo>
                  <a:pt x="462" y="522"/>
                </a:lnTo>
                <a:lnTo>
                  <a:pt x="461" y="522"/>
                </a:lnTo>
                <a:lnTo>
                  <a:pt x="460" y="522"/>
                </a:lnTo>
                <a:lnTo>
                  <a:pt x="459" y="522"/>
                </a:lnTo>
                <a:lnTo>
                  <a:pt x="458" y="522"/>
                </a:lnTo>
                <a:lnTo>
                  <a:pt x="456" y="522"/>
                </a:lnTo>
                <a:lnTo>
                  <a:pt x="454" y="521"/>
                </a:lnTo>
                <a:lnTo>
                  <a:pt x="450" y="520"/>
                </a:lnTo>
                <a:lnTo>
                  <a:pt x="448" y="520"/>
                </a:lnTo>
                <a:lnTo>
                  <a:pt x="446" y="520"/>
                </a:lnTo>
                <a:lnTo>
                  <a:pt x="445" y="520"/>
                </a:lnTo>
                <a:lnTo>
                  <a:pt x="445" y="520"/>
                </a:lnTo>
                <a:lnTo>
                  <a:pt x="444" y="520"/>
                </a:lnTo>
                <a:lnTo>
                  <a:pt x="443" y="521"/>
                </a:lnTo>
                <a:lnTo>
                  <a:pt x="442" y="522"/>
                </a:lnTo>
                <a:lnTo>
                  <a:pt x="441" y="525"/>
                </a:lnTo>
                <a:lnTo>
                  <a:pt x="440" y="526"/>
                </a:lnTo>
                <a:lnTo>
                  <a:pt x="439" y="527"/>
                </a:lnTo>
                <a:lnTo>
                  <a:pt x="439" y="528"/>
                </a:lnTo>
                <a:lnTo>
                  <a:pt x="438" y="529"/>
                </a:lnTo>
                <a:lnTo>
                  <a:pt x="437" y="530"/>
                </a:lnTo>
                <a:lnTo>
                  <a:pt x="436" y="531"/>
                </a:lnTo>
                <a:lnTo>
                  <a:pt x="433" y="533"/>
                </a:lnTo>
                <a:lnTo>
                  <a:pt x="431" y="534"/>
                </a:lnTo>
                <a:lnTo>
                  <a:pt x="430" y="535"/>
                </a:lnTo>
                <a:lnTo>
                  <a:pt x="428" y="538"/>
                </a:lnTo>
                <a:lnTo>
                  <a:pt x="425" y="540"/>
                </a:lnTo>
                <a:lnTo>
                  <a:pt x="425" y="541"/>
                </a:lnTo>
                <a:lnTo>
                  <a:pt x="424" y="542"/>
                </a:lnTo>
                <a:lnTo>
                  <a:pt x="424" y="543"/>
                </a:lnTo>
                <a:lnTo>
                  <a:pt x="423" y="544"/>
                </a:lnTo>
                <a:lnTo>
                  <a:pt x="423" y="545"/>
                </a:lnTo>
                <a:lnTo>
                  <a:pt x="423" y="549"/>
                </a:lnTo>
                <a:lnTo>
                  <a:pt x="423" y="551"/>
                </a:lnTo>
                <a:lnTo>
                  <a:pt x="423" y="552"/>
                </a:lnTo>
                <a:lnTo>
                  <a:pt x="422" y="555"/>
                </a:lnTo>
                <a:lnTo>
                  <a:pt x="421" y="557"/>
                </a:lnTo>
                <a:lnTo>
                  <a:pt x="419" y="561"/>
                </a:lnTo>
                <a:lnTo>
                  <a:pt x="418" y="565"/>
                </a:lnTo>
                <a:lnTo>
                  <a:pt x="416" y="569"/>
                </a:lnTo>
                <a:lnTo>
                  <a:pt x="416" y="570"/>
                </a:lnTo>
                <a:lnTo>
                  <a:pt x="415" y="570"/>
                </a:lnTo>
                <a:lnTo>
                  <a:pt x="414" y="571"/>
                </a:lnTo>
                <a:lnTo>
                  <a:pt x="413" y="572"/>
                </a:lnTo>
                <a:lnTo>
                  <a:pt x="413" y="572"/>
                </a:lnTo>
                <a:lnTo>
                  <a:pt x="413" y="573"/>
                </a:lnTo>
                <a:lnTo>
                  <a:pt x="411" y="573"/>
                </a:lnTo>
                <a:lnTo>
                  <a:pt x="407" y="574"/>
                </a:lnTo>
                <a:lnTo>
                  <a:pt x="404" y="575"/>
                </a:lnTo>
                <a:lnTo>
                  <a:pt x="402" y="575"/>
                </a:lnTo>
                <a:lnTo>
                  <a:pt x="401" y="575"/>
                </a:lnTo>
                <a:lnTo>
                  <a:pt x="399" y="575"/>
                </a:lnTo>
                <a:lnTo>
                  <a:pt x="397" y="574"/>
                </a:lnTo>
                <a:lnTo>
                  <a:pt x="396" y="574"/>
                </a:lnTo>
                <a:lnTo>
                  <a:pt x="394" y="573"/>
                </a:lnTo>
                <a:lnTo>
                  <a:pt x="393" y="573"/>
                </a:lnTo>
                <a:lnTo>
                  <a:pt x="392" y="572"/>
                </a:lnTo>
                <a:lnTo>
                  <a:pt x="391" y="571"/>
                </a:lnTo>
                <a:lnTo>
                  <a:pt x="390" y="570"/>
                </a:lnTo>
                <a:lnTo>
                  <a:pt x="387" y="568"/>
                </a:lnTo>
                <a:lnTo>
                  <a:pt x="386" y="566"/>
                </a:lnTo>
                <a:lnTo>
                  <a:pt x="384" y="565"/>
                </a:lnTo>
                <a:lnTo>
                  <a:pt x="382" y="564"/>
                </a:lnTo>
                <a:lnTo>
                  <a:pt x="381" y="563"/>
                </a:lnTo>
                <a:lnTo>
                  <a:pt x="380" y="563"/>
                </a:lnTo>
                <a:lnTo>
                  <a:pt x="379" y="562"/>
                </a:lnTo>
                <a:lnTo>
                  <a:pt x="378" y="562"/>
                </a:lnTo>
                <a:lnTo>
                  <a:pt x="376" y="562"/>
                </a:lnTo>
                <a:lnTo>
                  <a:pt x="375" y="562"/>
                </a:lnTo>
                <a:lnTo>
                  <a:pt x="374" y="563"/>
                </a:lnTo>
                <a:lnTo>
                  <a:pt x="374" y="563"/>
                </a:lnTo>
                <a:lnTo>
                  <a:pt x="373" y="564"/>
                </a:lnTo>
                <a:lnTo>
                  <a:pt x="372" y="565"/>
                </a:lnTo>
                <a:lnTo>
                  <a:pt x="370" y="568"/>
                </a:lnTo>
                <a:lnTo>
                  <a:pt x="369" y="569"/>
                </a:lnTo>
                <a:lnTo>
                  <a:pt x="369" y="569"/>
                </a:lnTo>
                <a:lnTo>
                  <a:pt x="368" y="570"/>
                </a:lnTo>
                <a:lnTo>
                  <a:pt x="368" y="570"/>
                </a:lnTo>
                <a:lnTo>
                  <a:pt x="367" y="571"/>
                </a:lnTo>
                <a:lnTo>
                  <a:pt x="367" y="571"/>
                </a:lnTo>
                <a:lnTo>
                  <a:pt x="366" y="571"/>
                </a:lnTo>
                <a:lnTo>
                  <a:pt x="365" y="571"/>
                </a:lnTo>
                <a:lnTo>
                  <a:pt x="364" y="570"/>
                </a:lnTo>
                <a:lnTo>
                  <a:pt x="361" y="570"/>
                </a:lnTo>
                <a:lnTo>
                  <a:pt x="360" y="570"/>
                </a:lnTo>
                <a:lnTo>
                  <a:pt x="359" y="570"/>
                </a:lnTo>
                <a:lnTo>
                  <a:pt x="358" y="570"/>
                </a:lnTo>
                <a:lnTo>
                  <a:pt x="357" y="570"/>
                </a:lnTo>
                <a:lnTo>
                  <a:pt x="356" y="570"/>
                </a:lnTo>
                <a:lnTo>
                  <a:pt x="356" y="570"/>
                </a:lnTo>
                <a:lnTo>
                  <a:pt x="355" y="571"/>
                </a:lnTo>
                <a:lnTo>
                  <a:pt x="355" y="571"/>
                </a:lnTo>
                <a:lnTo>
                  <a:pt x="354" y="571"/>
                </a:lnTo>
                <a:lnTo>
                  <a:pt x="354" y="572"/>
                </a:lnTo>
                <a:lnTo>
                  <a:pt x="354" y="572"/>
                </a:lnTo>
                <a:lnTo>
                  <a:pt x="354" y="573"/>
                </a:lnTo>
                <a:lnTo>
                  <a:pt x="354" y="573"/>
                </a:lnTo>
                <a:lnTo>
                  <a:pt x="354" y="574"/>
                </a:lnTo>
                <a:lnTo>
                  <a:pt x="354" y="575"/>
                </a:lnTo>
                <a:lnTo>
                  <a:pt x="355" y="576"/>
                </a:lnTo>
                <a:lnTo>
                  <a:pt x="358" y="582"/>
                </a:lnTo>
                <a:lnTo>
                  <a:pt x="359" y="585"/>
                </a:lnTo>
                <a:lnTo>
                  <a:pt x="359" y="586"/>
                </a:lnTo>
                <a:lnTo>
                  <a:pt x="359" y="587"/>
                </a:lnTo>
                <a:lnTo>
                  <a:pt x="360" y="589"/>
                </a:lnTo>
                <a:lnTo>
                  <a:pt x="360" y="590"/>
                </a:lnTo>
                <a:lnTo>
                  <a:pt x="359" y="591"/>
                </a:lnTo>
                <a:lnTo>
                  <a:pt x="359" y="592"/>
                </a:lnTo>
                <a:lnTo>
                  <a:pt x="359" y="593"/>
                </a:lnTo>
                <a:lnTo>
                  <a:pt x="358" y="594"/>
                </a:lnTo>
                <a:lnTo>
                  <a:pt x="358" y="596"/>
                </a:lnTo>
                <a:lnTo>
                  <a:pt x="357" y="597"/>
                </a:lnTo>
                <a:lnTo>
                  <a:pt x="355" y="598"/>
                </a:lnTo>
                <a:lnTo>
                  <a:pt x="355" y="599"/>
                </a:lnTo>
                <a:lnTo>
                  <a:pt x="354" y="600"/>
                </a:lnTo>
                <a:lnTo>
                  <a:pt x="353" y="600"/>
                </a:lnTo>
                <a:lnTo>
                  <a:pt x="352" y="601"/>
                </a:lnTo>
                <a:lnTo>
                  <a:pt x="351" y="601"/>
                </a:lnTo>
                <a:lnTo>
                  <a:pt x="349" y="602"/>
                </a:lnTo>
                <a:lnTo>
                  <a:pt x="348" y="602"/>
                </a:lnTo>
                <a:lnTo>
                  <a:pt x="347" y="602"/>
                </a:lnTo>
                <a:lnTo>
                  <a:pt x="345" y="602"/>
                </a:lnTo>
                <a:lnTo>
                  <a:pt x="344" y="602"/>
                </a:lnTo>
                <a:lnTo>
                  <a:pt x="343" y="602"/>
                </a:lnTo>
                <a:lnTo>
                  <a:pt x="341" y="602"/>
                </a:lnTo>
                <a:lnTo>
                  <a:pt x="340" y="601"/>
                </a:lnTo>
                <a:lnTo>
                  <a:pt x="339" y="601"/>
                </a:lnTo>
                <a:lnTo>
                  <a:pt x="336" y="600"/>
                </a:lnTo>
                <a:lnTo>
                  <a:pt x="335" y="600"/>
                </a:lnTo>
                <a:lnTo>
                  <a:pt x="334" y="599"/>
                </a:lnTo>
                <a:lnTo>
                  <a:pt x="333" y="599"/>
                </a:lnTo>
                <a:lnTo>
                  <a:pt x="331" y="599"/>
                </a:lnTo>
                <a:lnTo>
                  <a:pt x="329" y="599"/>
                </a:lnTo>
                <a:lnTo>
                  <a:pt x="327" y="599"/>
                </a:lnTo>
                <a:lnTo>
                  <a:pt x="325" y="599"/>
                </a:lnTo>
                <a:lnTo>
                  <a:pt x="321" y="599"/>
                </a:lnTo>
                <a:lnTo>
                  <a:pt x="319" y="600"/>
                </a:lnTo>
                <a:lnTo>
                  <a:pt x="318" y="600"/>
                </a:lnTo>
                <a:lnTo>
                  <a:pt x="315" y="601"/>
                </a:lnTo>
                <a:lnTo>
                  <a:pt x="312" y="602"/>
                </a:lnTo>
                <a:lnTo>
                  <a:pt x="309" y="603"/>
                </a:lnTo>
                <a:lnTo>
                  <a:pt x="307" y="603"/>
                </a:lnTo>
                <a:lnTo>
                  <a:pt x="306" y="603"/>
                </a:lnTo>
                <a:lnTo>
                  <a:pt x="306" y="604"/>
                </a:lnTo>
                <a:lnTo>
                  <a:pt x="305" y="604"/>
                </a:lnTo>
                <a:lnTo>
                  <a:pt x="305" y="605"/>
                </a:lnTo>
                <a:lnTo>
                  <a:pt x="305" y="605"/>
                </a:lnTo>
                <a:lnTo>
                  <a:pt x="305" y="607"/>
                </a:lnTo>
                <a:lnTo>
                  <a:pt x="305" y="608"/>
                </a:lnTo>
                <a:lnTo>
                  <a:pt x="304" y="611"/>
                </a:lnTo>
                <a:lnTo>
                  <a:pt x="304" y="613"/>
                </a:lnTo>
                <a:lnTo>
                  <a:pt x="303" y="614"/>
                </a:lnTo>
                <a:lnTo>
                  <a:pt x="303" y="615"/>
                </a:lnTo>
                <a:lnTo>
                  <a:pt x="302" y="617"/>
                </a:lnTo>
                <a:lnTo>
                  <a:pt x="301" y="618"/>
                </a:lnTo>
                <a:lnTo>
                  <a:pt x="300" y="620"/>
                </a:lnTo>
                <a:lnTo>
                  <a:pt x="299" y="621"/>
                </a:lnTo>
                <a:lnTo>
                  <a:pt x="298" y="623"/>
                </a:lnTo>
                <a:lnTo>
                  <a:pt x="297" y="624"/>
                </a:lnTo>
                <a:lnTo>
                  <a:pt x="296" y="625"/>
                </a:lnTo>
                <a:lnTo>
                  <a:pt x="295" y="626"/>
                </a:lnTo>
                <a:lnTo>
                  <a:pt x="293" y="627"/>
                </a:lnTo>
                <a:lnTo>
                  <a:pt x="292" y="627"/>
                </a:lnTo>
                <a:lnTo>
                  <a:pt x="291" y="628"/>
                </a:lnTo>
                <a:lnTo>
                  <a:pt x="290" y="628"/>
                </a:lnTo>
                <a:lnTo>
                  <a:pt x="290" y="628"/>
                </a:lnTo>
                <a:lnTo>
                  <a:pt x="289" y="627"/>
                </a:lnTo>
                <a:lnTo>
                  <a:pt x="287" y="626"/>
                </a:lnTo>
                <a:lnTo>
                  <a:pt x="283" y="623"/>
                </a:lnTo>
                <a:lnTo>
                  <a:pt x="281" y="622"/>
                </a:lnTo>
                <a:lnTo>
                  <a:pt x="280" y="621"/>
                </a:lnTo>
                <a:lnTo>
                  <a:pt x="278" y="620"/>
                </a:lnTo>
                <a:lnTo>
                  <a:pt x="277" y="620"/>
                </a:lnTo>
                <a:lnTo>
                  <a:pt x="276" y="619"/>
                </a:lnTo>
                <a:lnTo>
                  <a:pt x="275" y="619"/>
                </a:lnTo>
                <a:lnTo>
                  <a:pt x="273" y="619"/>
                </a:lnTo>
                <a:lnTo>
                  <a:pt x="272" y="618"/>
                </a:lnTo>
                <a:lnTo>
                  <a:pt x="269" y="618"/>
                </a:lnTo>
                <a:lnTo>
                  <a:pt x="266" y="618"/>
                </a:lnTo>
                <a:lnTo>
                  <a:pt x="264" y="617"/>
                </a:lnTo>
                <a:lnTo>
                  <a:pt x="261" y="616"/>
                </a:lnTo>
                <a:lnTo>
                  <a:pt x="258" y="615"/>
                </a:lnTo>
                <a:lnTo>
                  <a:pt x="257" y="615"/>
                </a:lnTo>
                <a:lnTo>
                  <a:pt x="255" y="615"/>
                </a:lnTo>
                <a:lnTo>
                  <a:pt x="252" y="615"/>
                </a:lnTo>
                <a:lnTo>
                  <a:pt x="250" y="614"/>
                </a:lnTo>
                <a:lnTo>
                  <a:pt x="250" y="614"/>
                </a:lnTo>
                <a:lnTo>
                  <a:pt x="249" y="614"/>
                </a:lnTo>
                <a:lnTo>
                  <a:pt x="249" y="613"/>
                </a:lnTo>
                <a:lnTo>
                  <a:pt x="248" y="612"/>
                </a:lnTo>
                <a:lnTo>
                  <a:pt x="248" y="611"/>
                </a:lnTo>
                <a:lnTo>
                  <a:pt x="247" y="610"/>
                </a:lnTo>
                <a:lnTo>
                  <a:pt x="247" y="609"/>
                </a:lnTo>
                <a:lnTo>
                  <a:pt x="246" y="605"/>
                </a:lnTo>
                <a:lnTo>
                  <a:pt x="246" y="604"/>
                </a:lnTo>
                <a:lnTo>
                  <a:pt x="246" y="603"/>
                </a:lnTo>
                <a:lnTo>
                  <a:pt x="246" y="602"/>
                </a:lnTo>
                <a:lnTo>
                  <a:pt x="245" y="601"/>
                </a:lnTo>
                <a:lnTo>
                  <a:pt x="244" y="600"/>
                </a:lnTo>
                <a:lnTo>
                  <a:pt x="244" y="600"/>
                </a:lnTo>
                <a:lnTo>
                  <a:pt x="243" y="599"/>
                </a:lnTo>
                <a:lnTo>
                  <a:pt x="242" y="599"/>
                </a:lnTo>
                <a:lnTo>
                  <a:pt x="242" y="599"/>
                </a:lnTo>
                <a:lnTo>
                  <a:pt x="241" y="599"/>
                </a:lnTo>
                <a:lnTo>
                  <a:pt x="240" y="600"/>
                </a:lnTo>
                <a:lnTo>
                  <a:pt x="239" y="600"/>
                </a:lnTo>
                <a:lnTo>
                  <a:pt x="238" y="600"/>
                </a:lnTo>
                <a:lnTo>
                  <a:pt x="238" y="601"/>
                </a:lnTo>
                <a:lnTo>
                  <a:pt x="237" y="602"/>
                </a:lnTo>
                <a:lnTo>
                  <a:pt x="237" y="602"/>
                </a:lnTo>
                <a:lnTo>
                  <a:pt x="235" y="604"/>
                </a:lnTo>
                <a:lnTo>
                  <a:pt x="232" y="609"/>
                </a:lnTo>
                <a:lnTo>
                  <a:pt x="231" y="611"/>
                </a:lnTo>
                <a:lnTo>
                  <a:pt x="230" y="613"/>
                </a:lnTo>
                <a:lnTo>
                  <a:pt x="230" y="614"/>
                </a:lnTo>
                <a:lnTo>
                  <a:pt x="230" y="616"/>
                </a:lnTo>
                <a:lnTo>
                  <a:pt x="230" y="618"/>
                </a:lnTo>
                <a:lnTo>
                  <a:pt x="230" y="620"/>
                </a:lnTo>
                <a:lnTo>
                  <a:pt x="230" y="621"/>
                </a:lnTo>
                <a:lnTo>
                  <a:pt x="231" y="624"/>
                </a:lnTo>
                <a:lnTo>
                  <a:pt x="231" y="625"/>
                </a:lnTo>
                <a:lnTo>
                  <a:pt x="232" y="627"/>
                </a:lnTo>
                <a:lnTo>
                  <a:pt x="233" y="631"/>
                </a:lnTo>
                <a:lnTo>
                  <a:pt x="235" y="634"/>
                </a:lnTo>
                <a:lnTo>
                  <a:pt x="235" y="635"/>
                </a:lnTo>
                <a:lnTo>
                  <a:pt x="236" y="636"/>
                </a:lnTo>
                <a:lnTo>
                  <a:pt x="236" y="637"/>
                </a:lnTo>
                <a:lnTo>
                  <a:pt x="236" y="638"/>
                </a:lnTo>
                <a:lnTo>
                  <a:pt x="236" y="640"/>
                </a:lnTo>
                <a:lnTo>
                  <a:pt x="236" y="641"/>
                </a:lnTo>
                <a:lnTo>
                  <a:pt x="235" y="641"/>
                </a:lnTo>
                <a:lnTo>
                  <a:pt x="235" y="642"/>
                </a:lnTo>
                <a:lnTo>
                  <a:pt x="234" y="643"/>
                </a:lnTo>
                <a:lnTo>
                  <a:pt x="233" y="644"/>
                </a:lnTo>
                <a:lnTo>
                  <a:pt x="230" y="647"/>
                </a:lnTo>
                <a:lnTo>
                  <a:pt x="227" y="649"/>
                </a:lnTo>
                <a:lnTo>
                  <a:pt x="226" y="651"/>
                </a:lnTo>
                <a:lnTo>
                  <a:pt x="225" y="652"/>
                </a:lnTo>
                <a:lnTo>
                  <a:pt x="224" y="653"/>
                </a:lnTo>
                <a:lnTo>
                  <a:pt x="222" y="654"/>
                </a:lnTo>
                <a:lnTo>
                  <a:pt x="220" y="659"/>
                </a:lnTo>
                <a:lnTo>
                  <a:pt x="217" y="662"/>
                </a:lnTo>
                <a:lnTo>
                  <a:pt x="215" y="665"/>
                </a:lnTo>
                <a:lnTo>
                  <a:pt x="213" y="668"/>
                </a:lnTo>
                <a:lnTo>
                  <a:pt x="211" y="669"/>
                </a:lnTo>
                <a:lnTo>
                  <a:pt x="211" y="669"/>
                </a:lnTo>
                <a:lnTo>
                  <a:pt x="210" y="670"/>
                </a:lnTo>
                <a:lnTo>
                  <a:pt x="209" y="671"/>
                </a:lnTo>
                <a:lnTo>
                  <a:pt x="208" y="671"/>
                </a:lnTo>
                <a:lnTo>
                  <a:pt x="207" y="672"/>
                </a:lnTo>
                <a:lnTo>
                  <a:pt x="206" y="672"/>
                </a:lnTo>
                <a:lnTo>
                  <a:pt x="205" y="673"/>
                </a:lnTo>
                <a:lnTo>
                  <a:pt x="204" y="673"/>
                </a:lnTo>
                <a:lnTo>
                  <a:pt x="202" y="673"/>
                </a:lnTo>
                <a:lnTo>
                  <a:pt x="198" y="673"/>
                </a:lnTo>
                <a:lnTo>
                  <a:pt x="196" y="673"/>
                </a:lnTo>
                <a:lnTo>
                  <a:pt x="191" y="674"/>
                </a:lnTo>
                <a:lnTo>
                  <a:pt x="187" y="675"/>
                </a:lnTo>
                <a:lnTo>
                  <a:pt x="186" y="675"/>
                </a:lnTo>
                <a:lnTo>
                  <a:pt x="178" y="677"/>
                </a:lnTo>
                <a:lnTo>
                  <a:pt x="176" y="677"/>
                </a:lnTo>
                <a:lnTo>
                  <a:pt x="173" y="677"/>
                </a:lnTo>
                <a:lnTo>
                  <a:pt x="172" y="677"/>
                </a:lnTo>
                <a:lnTo>
                  <a:pt x="171" y="678"/>
                </a:lnTo>
                <a:lnTo>
                  <a:pt x="170" y="678"/>
                </a:lnTo>
                <a:lnTo>
                  <a:pt x="169" y="679"/>
                </a:lnTo>
                <a:lnTo>
                  <a:pt x="168" y="680"/>
                </a:lnTo>
                <a:lnTo>
                  <a:pt x="166" y="681"/>
                </a:lnTo>
                <a:lnTo>
                  <a:pt x="166" y="682"/>
                </a:lnTo>
                <a:lnTo>
                  <a:pt x="165" y="683"/>
                </a:lnTo>
                <a:lnTo>
                  <a:pt x="163" y="686"/>
                </a:lnTo>
                <a:lnTo>
                  <a:pt x="162" y="687"/>
                </a:lnTo>
                <a:lnTo>
                  <a:pt x="161" y="688"/>
                </a:lnTo>
                <a:lnTo>
                  <a:pt x="160" y="689"/>
                </a:lnTo>
                <a:lnTo>
                  <a:pt x="160" y="690"/>
                </a:lnTo>
                <a:lnTo>
                  <a:pt x="159" y="690"/>
                </a:lnTo>
                <a:lnTo>
                  <a:pt x="158" y="690"/>
                </a:lnTo>
                <a:lnTo>
                  <a:pt x="158" y="690"/>
                </a:lnTo>
                <a:lnTo>
                  <a:pt x="157" y="690"/>
                </a:lnTo>
                <a:lnTo>
                  <a:pt x="157" y="690"/>
                </a:lnTo>
                <a:lnTo>
                  <a:pt x="156" y="690"/>
                </a:lnTo>
                <a:lnTo>
                  <a:pt x="156" y="689"/>
                </a:lnTo>
                <a:lnTo>
                  <a:pt x="156" y="689"/>
                </a:lnTo>
                <a:lnTo>
                  <a:pt x="155" y="687"/>
                </a:lnTo>
                <a:lnTo>
                  <a:pt x="153" y="681"/>
                </a:lnTo>
                <a:lnTo>
                  <a:pt x="151" y="676"/>
                </a:lnTo>
                <a:lnTo>
                  <a:pt x="150" y="674"/>
                </a:lnTo>
                <a:lnTo>
                  <a:pt x="149" y="670"/>
                </a:lnTo>
                <a:lnTo>
                  <a:pt x="147" y="663"/>
                </a:lnTo>
                <a:lnTo>
                  <a:pt x="146" y="661"/>
                </a:lnTo>
                <a:lnTo>
                  <a:pt x="146" y="660"/>
                </a:lnTo>
                <a:lnTo>
                  <a:pt x="145" y="659"/>
                </a:lnTo>
                <a:lnTo>
                  <a:pt x="144" y="658"/>
                </a:lnTo>
                <a:lnTo>
                  <a:pt x="144" y="657"/>
                </a:lnTo>
                <a:lnTo>
                  <a:pt x="142" y="656"/>
                </a:lnTo>
                <a:lnTo>
                  <a:pt x="138" y="653"/>
                </a:lnTo>
                <a:lnTo>
                  <a:pt x="136" y="651"/>
                </a:lnTo>
                <a:lnTo>
                  <a:pt x="135" y="650"/>
                </a:lnTo>
                <a:lnTo>
                  <a:pt x="132" y="649"/>
                </a:lnTo>
                <a:lnTo>
                  <a:pt x="130" y="648"/>
                </a:lnTo>
                <a:lnTo>
                  <a:pt x="128" y="647"/>
                </a:lnTo>
                <a:lnTo>
                  <a:pt x="124" y="646"/>
                </a:lnTo>
                <a:lnTo>
                  <a:pt x="120" y="645"/>
                </a:lnTo>
                <a:lnTo>
                  <a:pt x="118" y="644"/>
                </a:lnTo>
                <a:lnTo>
                  <a:pt x="115" y="643"/>
                </a:lnTo>
                <a:lnTo>
                  <a:pt x="113" y="641"/>
                </a:lnTo>
                <a:lnTo>
                  <a:pt x="110" y="640"/>
                </a:lnTo>
                <a:lnTo>
                  <a:pt x="109" y="639"/>
                </a:lnTo>
                <a:lnTo>
                  <a:pt x="108" y="638"/>
                </a:lnTo>
                <a:lnTo>
                  <a:pt x="107" y="638"/>
                </a:lnTo>
                <a:lnTo>
                  <a:pt x="107" y="637"/>
                </a:lnTo>
                <a:lnTo>
                  <a:pt x="106" y="636"/>
                </a:lnTo>
                <a:lnTo>
                  <a:pt x="106" y="636"/>
                </a:lnTo>
                <a:lnTo>
                  <a:pt x="106" y="635"/>
                </a:lnTo>
                <a:lnTo>
                  <a:pt x="106" y="635"/>
                </a:lnTo>
                <a:lnTo>
                  <a:pt x="106" y="634"/>
                </a:lnTo>
                <a:lnTo>
                  <a:pt x="106" y="631"/>
                </a:lnTo>
                <a:lnTo>
                  <a:pt x="107" y="627"/>
                </a:lnTo>
                <a:lnTo>
                  <a:pt x="108" y="622"/>
                </a:lnTo>
                <a:lnTo>
                  <a:pt x="108" y="621"/>
                </a:lnTo>
                <a:lnTo>
                  <a:pt x="108" y="618"/>
                </a:lnTo>
                <a:lnTo>
                  <a:pt x="109" y="616"/>
                </a:lnTo>
                <a:lnTo>
                  <a:pt x="109" y="614"/>
                </a:lnTo>
                <a:lnTo>
                  <a:pt x="109" y="612"/>
                </a:lnTo>
                <a:lnTo>
                  <a:pt x="108" y="611"/>
                </a:lnTo>
                <a:lnTo>
                  <a:pt x="108" y="610"/>
                </a:lnTo>
                <a:lnTo>
                  <a:pt x="108" y="609"/>
                </a:lnTo>
                <a:lnTo>
                  <a:pt x="108" y="609"/>
                </a:lnTo>
                <a:lnTo>
                  <a:pt x="107" y="609"/>
                </a:lnTo>
                <a:lnTo>
                  <a:pt x="107" y="609"/>
                </a:lnTo>
                <a:lnTo>
                  <a:pt x="106" y="609"/>
                </a:lnTo>
                <a:lnTo>
                  <a:pt x="106" y="609"/>
                </a:lnTo>
                <a:lnTo>
                  <a:pt x="105" y="610"/>
                </a:lnTo>
                <a:lnTo>
                  <a:pt x="104" y="612"/>
                </a:lnTo>
                <a:lnTo>
                  <a:pt x="104" y="613"/>
                </a:lnTo>
                <a:lnTo>
                  <a:pt x="103" y="613"/>
                </a:lnTo>
                <a:lnTo>
                  <a:pt x="103" y="613"/>
                </a:lnTo>
                <a:lnTo>
                  <a:pt x="102" y="614"/>
                </a:lnTo>
                <a:lnTo>
                  <a:pt x="101" y="614"/>
                </a:lnTo>
                <a:lnTo>
                  <a:pt x="101" y="614"/>
                </a:lnTo>
                <a:lnTo>
                  <a:pt x="100" y="613"/>
                </a:lnTo>
                <a:lnTo>
                  <a:pt x="100" y="613"/>
                </a:lnTo>
                <a:lnTo>
                  <a:pt x="99" y="613"/>
                </a:lnTo>
                <a:lnTo>
                  <a:pt x="98" y="612"/>
                </a:lnTo>
                <a:lnTo>
                  <a:pt x="98" y="612"/>
                </a:lnTo>
                <a:lnTo>
                  <a:pt x="97" y="611"/>
                </a:lnTo>
                <a:lnTo>
                  <a:pt x="96" y="610"/>
                </a:lnTo>
                <a:lnTo>
                  <a:pt x="95" y="608"/>
                </a:lnTo>
                <a:lnTo>
                  <a:pt x="93" y="607"/>
                </a:lnTo>
                <a:lnTo>
                  <a:pt x="93" y="606"/>
                </a:lnTo>
                <a:lnTo>
                  <a:pt x="92" y="604"/>
                </a:lnTo>
                <a:lnTo>
                  <a:pt x="90" y="601"/>
                </a:lnTo>
                <a:lnTo>
                  <a:pt x="90" y="600"/>
                </a:lnTo>
                <a:lnTo>
                  <a:pt x="89" y="599"/>
                </a:lnTo>
                <a:lnTo>
                  <a:pt x="89" y="598"/>
                </a:lnTo>
                <a:lnTo>
                  <a:pt x="88" y="598"/>
                </a:lnTo>
                <a:lnTo>
                  <a:pt x="85" y="595"/>
                </a:lnTo>
                <a:lnTo>
                  <a:pt x="84" y="594"/>
                </a:lnTo>
                <a:lnTo>
                  <a:pt x="84" y="593"/>
                </a:lnTo>
                <a:lnTo>
                  <a:pt x="83" y="592"/>
                </a:lnTo>
                <a:lnTo>
                  <a:pt x="82" y="591"/>
                </a:lnTo>
                <a:lnTo>
                  <a:pt x="82" y="590"/>
                </a:lnTo>
                <a:lnTo>
                  <a:pt x="81" y="586"/>
                </a:lnTo>
                <a:lnTo>
                  <a:pt x="79" y="581"/>
                </a:lnTo>
                <a:lnTo>
                  <a:pt x="78" y="577"/>
                </a:lnTo>
                <a:lnTo>
                  <a:pt x="77" y="576"/>
                </a:lnTo>
                <a:lnTo>
                  <a:pt x="77" y="574"/>
                </a:lnTo>
                <a:lnTo>
                  <a:pt x="76" y="573"/>
                </a:lnTo>
                <a:lnTo>
                  <a:pt x="75" y="571"/>
                </a:lnTo>
                <a:lnTo>
                  <a:pt x="74" y="570"/>
                </a:lnTo>
                <a:lnTo>
                  <a:pt x="73" y="570"/>
                </a:lnTo>
                <a:lnTo>
                  <a:pt x="72" y="568"/>
                </a:lnTo>
                <a:lnTo>
                  <a:pt x="72" y="567"/>
                </a:lnTo>
                <a:lnTo>
                  <a:pt x="71" y="566"/>
                </a:lnTo>
                <a:lnTo>
                  <a:pt x="69" y="563"/>
                </a:lnTo>
                <a:lnTo>
                  <a:pt x="68" y="562"/>
                </a:lnTo>
                <a:lnTo>
                  <a:pt x="66" y="560"/>
                </a:lnTo>
                <a:lnTo>
                  <a:pt x="65" y="557"/>
                </a:lnTo>
                <a:lnTo>
                  <a:pt x="65" y="557"/>
                </a:lnTo>
                <a:lnTo>
                  <a:pt x="64" y="555"/>
                </a:lnTo>
                <a:lnTo>
                  <a:pt x="62" y="553"/>
                </a:lnTo>
                <a:lnTo>
                  <a:pt x="61" y="552"/>
                </a:lnTo>
                <a:lnTo>
                  <a:pt x="60" y="551"/>
                </a:lnTo>
                <a:lnTo>
                  <a:pt x="59" y="550"/>
                </a:lnTo>
                <a:lnTo>
                  <a:pt x="58" y="550"/>
                </a:lnTo>
                <a:lnTo>
                  <a:pt x="57" y="550"/>
                </a:lnTo>
                <a:lnTo>
                  <a:pt x="55" y="549"/>
                </a:lnTo>
                <a:lnTo>
                  <a:pt x="51" y="548"/>
                </a:lnTo>
                <a:lnTo>
                  <a:pt x="49" y="547"/>
                </a:lnTo>
                <a:lnTo>
                  <a:pt x="47" y="547"/>
                </a:lnTo>
                <a:lnTo>
                  <a:pt x="46" y="547"/>
                </a:lnTo>
                <a:lnTo>
                  <a:pt x="44" y="547"/>
                </a:lnTo>
                <a:lnTo>
                  <a:pt x="43" y="548"/>
                </a:lnTo>
                <a:lnTo>
                  <a:pt x="41" y="548"/>
                </a:lnTo>
                <a:lnTo>
                  <a:pt x="39" y="549"/>
                </a:lnTo>
                <a:lnTo>
                  <a:pt x="36" y="551"/>
                </a:lnTo>
                <a:lnTo>
                  <a:pt x="34" y="552"/>
                </a:lnTo>
                <a:lnTo>
                  <a:pt x="32" y="553"/>
                </a:lnTo>
                <a:lnTo>
                  <a:pt x="30" y="555"/>
                </a:lnTo>
                <a:lnTo>
                  <a:pt x="28" y="557"/>
                </a:lnTo>
                <a:lnTo>
                  <a:pt x="28" y="558"/>
                </a:lnTo>
                <a:lnTo>
                  <a:pt x="28" y="558"/>
                </a:lnTo>
                <a:lnTo>
                  <a:pt x="27" y="559"/>
                </a:lnTo>
                <a:lnTo>
                  <a:pt x="27" y="559"/>
                </a:lnTo>
                <a:lnTo>
                  <a:pt x="27" y="559"/>
                </a:lnTo>
                <a:lnTo>
                  <a:pt x="28" y="560"/>
                </a:lnTo>
                <a:lnTo>
                  <a:pt x="28" y="561"/>
                </a:lnTo>
                <a:lnTo>
                  <a:pt x="29" y="562"/>
                </a:lnTo>
                <a:lnTo>
                  <a:pt x="29" y="563"/>
                </a:lnTo>
                <a:lnTo>
                  <a:pt x="30" y="564"/>
                </a:lnTo>
                <a:lnTo>
                  <a:pt x="30" y="564"/>
                </a:lnTo>
                <a:lnTo>
                  <a:pt x="31" y="565"/>
                </a:lnTo>
                <a:lnTo>
                  <a:pt x="38" y="572"/>
                </a:lnTo>
                <a:lnTo>
                  <a:pt x="39" y="573"/>
                </a:lnTo>
                <a:lnTo>
                  <a:pt x="40" y="574"/>
                </a:lnTo>
                <a:lnTo>
                  <a:pt x="40" y="575"/>
                </a:lnTo>
                <a:lnTo>
                  <a:pt x="40" y="576"/>
                </a:lnTo>
                <a:lnTo>
                  <a:pt x="41" y="578"/>
                </a:lnTo>
                <a:lnTo>
                  <a:pt x="42" y="580"/>
                </a:lnTo>
                <a:lnTo>
                  <a:pt x="42" y="580"/>
                </a:lnTo>
                <a:lnTo>
                  <a:pt x="44" y="583"/>
                </a:lnTo>
                <a:lnTo>
                  <a:pt x="45" y="585"/>
                </a:lnTo>
                <a:lnTo>
                  <a:pt x="45" y="586"/>
                </a:lnTo>
                <a:lnTo>
                  <a:pt x="45" y="587"/>
                </a:lnTo>
                <a:lnTo>
                  <a:pt x="46" y="588"/>
                </a:lnTo>
                <a:lnTo>
                  <a:pt x="46" y="589"/>
                </a:lnTo>
                <a:lnTo>
                  <a:pt x="46" y="590"/>
                </a:lnTo>
                <a:lnTo>
                  <a:pt x="46" y="591"/>
                </a:lnTo>
                <a:lnTo>
                  <a:pt x="46" y="592"/>
                </a:lnTo>
                <a:lnTo>
                  <a:pt x="45" y="592"/>
                </a:lnTo>
                <a:lnTo>
                  <a:pt x="45" y="594"/>
                </a:lnTo>
                <a:lnTo>
                  <a:pt x="43" y="596"/>
                </a:lnTo>
                <a:lnTo>
                  <a:pt x="42" y="598"/>
                </a:lnTo>
                <a:lnTo>
                  <a:pt x="40" y="601"/>
                </a:lnTo>
                <a:lnTo>
                  <a:pt x="39" y="605"/>
                </a:lnTo>
                <a:lnTo>
                  <a:pt x="38" y="607"/>
                </a:lnTo>
                <a:lnTo>
                  <a:pt x="37" y="609"/>
                </a:lnTo>
                <a:lnTo>
                  <a:pt x="36" y="610"/>
                </a:lnTo>
                <a:lnTo>
                  <a:pt x="35" y="611"/>
                </a:lnTo>
                <a:lnTo>
                  <a:pt x="34" y="613"/>
                </a:lnTo>
                <a:lnTo>
                  <a:pt x="32" y="615"/>
                </a:lnTo>
                <a:lnTo>
                  <a:pt x="30" y="616"/>
                </a:lnTo>
                <a:lnTo>
                  <a:pt x="28" y="617"/>
                </a:lnTo>
                <a:lnTo>
                  <a:pt x="27" y="618"/>
                </a:lnTo>
                <a:lnTo>
                  <a:pt x="26" y="618"/>
                </a:lnTo>
                <a:lnTo>
                  <a:pt x="25" y="619"/>
                </a:lnTo>
                <a:lnTo>
                  <a:pt x="23" y="619"/>
                </a:lnTo>
                <a:lnTo>
                  <a:pt x="22" y="618"/>
                </a:lnTo>
                <a:lnTo>
                  <a:pt x="20" y="618"/>
                </a:lnTo>
                <a:lnTo>
                  <a:pt x="17" y="617"/>
                </a:lnTo>
                <a:lnTo>
                  <a:pt x="15" y="616"/>
                </a:lnTo>
                <a:lnTo>
                  <a:pt x="13" y="614"/>
                </a:lnTo>
                <a:lnTo>
                  <a:pt x="8" y="611"/>
                </a:lnTo>
                <a:lnTo>
                  <a:pt x="6" y="609"/>
                </a:lnTo>
                <a:lnTo>
                  <a:pt x="5" y="608"/>
                </a:lnTo>
                <a:lnTo>
                  <a:pt x="4" y="607"/>
                </a:lnTo>
                <a:lnTo>
                  <a:pt x="2" y="605"/>
                </a:lnTo>
                <a:lnTo>
                  <a:pt x="2" y="604"/>
                </a:lnTo>
                <a:lnTo>
                  <a:pt x="1" y="603"/>
                </a:lnTo>
                <a:lnTo>
                  <a:pt x="1" y="603"/>
                </a:lnTo>
                <a:lnTo>
                  <a:pt x="0" y="602"/>
                </a:lnTo>
                <a:lnTo>
                  <a:pt x="0" y="601"/>
                </a:lnTo>
                <a:lnTo>
                  <a:pt x="0" y="600"/>
                </a:lnTo>
                <a:lnTo>
                  <a:pt x="1" y="599"/>
                </a:lnTo>
              </a:path>
            </a:pathLst>
          </a:custGeom>
          <a:noFill/>
          <a:ln w="26988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352" name="Freeform 289">
            <a:extLst>
              <a:ext uri="{FF2B5EF4-FFF2-40B4-BE49-F238E27FC236}">
                <a16:creationId xmlns:a16="http://schemas.microsoft.com/office/drawing/2014/main" id="{66E08BF3-A032-42B2-B151-C3644DC21F45}"/>
              </a:ext>
            </a:extLst>
          </p:cNvPr>
          <p:cNvSpPr>
            <a:spLocks/>
          </p:cNvSpPr>
          <p:nvPr/>
        </p:nvSpPr>
        <p:spPr bwMode="auto">
          <a:xfrm>
            <a:off x="9361652" y="1895932"/>
            <a:ext cx="242533" cy="688875"/>
          </a:xfrm>
          <a:custGeom>
            <a:avLst/>
            <a:gdLst>
              <a:gd name="T0" fmla="*/ 49 w 238"/>
              <a:gd name="T1" fmla="*/ 668 h 676"/>
              <a:gd name="T2" fmla="*/ 50 w 238"/>
              <a:gd name="T3" fmla="*/ 660 h 676"/>
              <a:gd name="T4" fmla="*/ 42 w 238"/>
              <a:gd name="T5" fmla="*/ 646 h 676"/>
              <a:gd name="T6" fmla="*/ 37 w 238"/>
              <a:gd name="T7" fmla="*/ 622 h 676"/>
              <a:gd name="T8" fmla="*/ 46 w 238"/>
              <a:gd name="T9" fmla="*/ 606 h 676"/>
              <a:gd name="T10" fmla="*/ 49 w 238"/>
              <a:gd name="T11" fmla="*/ 601 h 676"/>
              <a:gd name="T12" fmla="*/ 29 w 238"/>
              <a:gd name="T13" fmla="*/ 597 h 676"/>
              <a:gd name="T14" fmla="*/ 18 w 238"/>
              <a:gd name="T15" fmla="*/ 591 h 676"/>
              <a:gd name="T16" fmla="*/ 17 w 238"/>
              <a:gd name="T17" fmla="*/ 577 h 676"/>
              <a:gd name="T18" fmla="*/ 20 w 238"/>
              <a:gd name="T19" fmla="*/ 570 h 676"/>
              <a:gd name="T20" fmla="*/ 36 w 238"/>
              <a:gd name="T21" fmla="*/ 572 h 676"/>
              <a:gd name="T22" fmla="*/ 40 w 238"/>
              <a:gd name="T23" fmla="*/ 562 h 676"/>
              <a:gd name="T24" fmla="*/ 42 w 238"/>
              <a:gd name="T25" fmla="*/ 554 h 676"/>
              <a:gd name="T26" fmla="*/ 43 w 238"/>
              <a:gd name="T27" fmla="*/ 534 h 676"/>
              <a:gd name="T28" fmla="*/ 43 w 238"/>
              <a:gd name="T29" fmla="*/ 522 h 676"/>
              <a:gd name="T30" fmla="*/ 55 w 238"/>
              <a:gd name="T31" fmla="*/ 505 h 676"/>
              <a:gd name="T32" fmla="*/ 57 w 238"/>
              <a:gd name="T33" fmla="*/ 490 h 676"/>
              <a:gd name="T34" fmla="*/ 52 w 238"/>
              <a:gd name="T35" fmla="*/ 477 h 676"/>
              <a:gd name="T36" fmla="*/ 40 w 238"/>
              <a:gd name="T37" fmla="*/ 472 h 676"/>
              <a:gd name="T38" fmla="*/ 37 w 238"/>
              <a:gd name="T39" fmla="*/ 469 h 676"/>
              <a:gd name="T40" fmla="*/ 37 w 238"/>
              <a:gd name="T41" fmla="*/ 455 h 676"/>
              <a:gd name="T42" fmla="*/ 33 w 238"/>
              <a:gd name="T43" fmla="*/ 443 h 676"/>
              <a:gd name="T44" fmla="*/ 19 w 238"/>
              <a:gd name="T45" fmla="*/ 423 h 676"/>
              <a:gd name="T46" fmla="*/ 11 w 238"/>
              <a:gd name="T47" fmla="*/ 405 h 676"/>
              <a:gd name="T48" fmla="*/ 11 w 238"/>
              <a:gd name="T49" fmla="*/ 393 h 676"/>
              <a:gd name="T50" fmla="*/ 17 w 238"/>
              <a:gd name="T51" fmla="*/ 380 h 676"/>
              <a:gd name="T52" fmla="*/ 16 w 238"/>
              <a:gd name="T53" fmla="*/ 364 h 676"/>
              <a:gd name="T54" fmla="*/ 8 w 238"/>
              <a:gd name="T55" fmla="*/ 331 h 676"/>
              <a:gd name="T56" fmla="*/ 0 w 238"/>
              <a:gd name="T57" fmla="*/ 303 h 676"/>
              <a:gd name="T58" fmla="*/ 2 w 238"/>
              <a:gd name="T59" fmla="*/ 298 h 676"/>
              <a:gd name="T60" fmla="*/ 14 w 238"/>
              <a:gd name="T61" fmla="*/ 294 h 676"/>
              <a:gd name="T62" fmla="*/ 25 w 238"/>
              <a:gd name="T63" fmla="*/ 283 h 676"/>
              <a:gd name="T64" fmla="*/ 36 w 238"/>
              <a:gd name="T65" fmla="*/ 271 h 676"/>
              <a:gd name="T66" fmla="*/ 36 w 238"/>
              <a:gd name="T67" fmla="*/ 253 h 676"/>
              <a:gd name="T68" fmla="*/ 38 w 238"/>
              <a:gd name="T69" fmla="*/ 240 h 676"/>
              <a:gd name="T70" fmla="*/ 38 w 238"/>
              <a:gd name="T71" fmla="*/ 225 h 676"/>
              <a:gd name="T72" fmla="*/ 47 w 238"/>
              <a:gd name="T73" fmla="*/ 203 h 676"/>
              <a:gd name="T74" fmla="*/ 57 w 238"/>
              <a:gd name="T75" fmla="*/ 171 h 676"/>
              <a:gd name="T76" fmla="*/ 60 w 238"/>
              <a:gd name="T77" fmla="*/ 163 h 676"/>
              <a:gd name="T78" fmla="*/ 72 w 238"/>
              <a:gd name="T79" fmla="*/ 151 h 676"/>
              <a:gd name="T80" fmla="*/ 88 w 238"/>
              <a:gd name="T81" fmla="*/ 147 h 676"/>
              <a:gd name="T82" fmla="*/ 101 w 238"/>
              <a:gd name="T83" fmla="*/ 140 h 676"/>
              <a:gd name="T84" fmla="*/ 111 w 238"/>
              <a:gd name="T85" fmla="*/ 145 h 676"/>
              <a:gd name="T86" fmla="*/ 119 w 238"/>
              <a:gd name="T87" fmla="*/ 147 h 676"/>
              <a:gd name="T88" fmla="*/ 121 w 238"/>
              <a:gd name="T89" fmla="*/ 138 h 676"/>
              <a:gd name="T90" fmla="*/ 119 w 238"/>
              <a:gd name="T91" fmla="*/ 116 h 676"/>
              <a:gd name="T92" fmla="*/ 114 w 238"/>
              <a:gd name="T93" fmla="*/ 99 h 676"/>
              <a:gd name="T94" fmla="*/ 94 w 238"/>
              <a:gd name="T95" fmla="*/ 87 h 676"/>
              <a:gd name="T96" fmla="*/ 86 w 238"/>
              <a:gd name="T97" fmla="*/ 77 h 676"/>
              <a:gd name="T98" fmla="*/ 73 w 238"/>
              <a:gd name="T99" fmla="*/ 44 h 676"/>
              <a:gd name="T100" fmla="*/ 59 w 238"/>
              <a:gd name="T101" fmla="*/ 31 h 676"/>
              <a:gd name="T102" fmla="*/ 55 w 238"/>
              <a:gd name="T103" fmla="*/ 23 h 676"/>
              <a:gd name="T104" fmla="*/ 61 w 238"/>
              <a:gd name="T105" fmla="*/ 9 h 676"/>
              <a:gd name="T106" fmla="*/ 72 w 238"/>
              <a:gd name="T107" fmla="*/ 0 h 676"/>
              <a:gd name="T108" fmla="*/ 92 w 238"/>
              <a:gd name="T109" fmla="*/ 13 h 676"/>
              <a:gd name="T110" fmla="*/ 109 w 238"/>
              <a:gd name="T111" fmla="*/ 16 h 676"/>
              <a:gd name="T112" fmla="*/ 135 w 238"/>
              <a:gd name="T113" fmla="*/ 25 h 676"/>
              <a:gd name="T114" fmla="*/ 155 w 238"/>
              <a:gd name="T115" fmla="*/ 30 h 676"/>
              <a:gd name="T116" fmla="*/ 174 w 238"/>
              <a:gd name="T117" fmla="*/ 39 h 676"/>
              <a:gd name="T118" fmla="*/ 191 w 238"/>
              <a:gd name="T119" fmla="*/ 40 h 676"/>
              <a:gd name="T120" fmla="*/ 198 w 238"/>
              <a:gd name="T121" fmla="*/ 52 h 676"/>
              <a:gd name="T122" fmla="*/ 211 w 238"/>
              <a:gd name="T123" fmla="*/ 67 h 676"/>
              <a:gd name="T124" fmla="*/ 227 w 238"/>
              <a:gd name="T125" fmla="*/ 77 h 6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38" h="676">
                <a:moveTo>
                  <a:pt x="44" y="676"/>
                </a:moveTo>
                <a:lnTo>
                  <a:pt x="44" y="675"/>
                </a:lnTo>
                <a:lnTo>
                  <a:pt x="44" y="674"/>
                </a:lnTo>
                <a:lnTo>
                  <a:pt x="45" y="673"/>
                </a:lnTo>
                <a:lnTo>
                  <a:pt x="45" y="672"/>
                </a:lnTo>
                <a:lnTo>
                  <a:pt x="46" y="671"/>
                </a:lnTo>
                <a:lnTo>
                  <a:pt x="47" y="670"/>
                </a:lnTo>
                <a:lnTo>
                  <a:pt x="49" y="668"/>
                </a:lnTo>
                <a:lnTo>
                  <a:pt x="50" y="667"/>
                </a:lnTo>
                <a:lnTo>
                  <a:pt x="50" y="666"/>
                </a:lnTo>
                <a:lnTo>
                  <a:pt x="51" y="666"/>
                </a:lnTo>
                <a:lnTo>
                  <a:pt x="51" y="665"/>
                </a:lnTo>
                <a:lnTo>
                  <a:pt x="51" y="664"/>
                </a:lnTo>
                <a:lnTo>
                  <a:pt x="51" y="663"/>
                </a:lnTo>
                <a:lnTo>
                  <a:pt x="51" y="662"/>
                </a:lnTo>
                <a:lnTo>
                  <a:pt x="50" y="660"/>
                </a:lnTo>
                <a:lnTo>
                  <a:pt x="49" y="659"/>
                </a:lnTo>
                <a:lnTo>
                  <a:pt x="49" y="657"/>
                </a:lnTo>
                <a:lnTo>
                  <a:pt x="48" y="656"/>
                </a:lnTo>
                <a:lnTo>
                  <a:pt x="45" y="652"/>
                </a:lnTo>
                <a:lnTo>
                  <a:pt x="44" y="650"/>
                </a:lnTo>
                <a:lnTo>
                  <a:pt x="43" y="649"/>
                </a:lnTo>
                <a:lnTo>
                  <a:pt x="43" y="648"/>
                </a:lnTo>
                <a:lnTo>
                  <a:pt x="42" y="646"/>
                </a:lnTo>
                <a:lnTo>
                  <a:pt x="41" y="642"/>
                </a:lnTo>
                <a:lnTo>
                  <a:pt x="39" y="637"/>
                </a:lnTo>
                <a:lnTo>
                  <a:pt x="38" y="632"/>
                </a:lnTo>
                <a:lnTo>
                  <a:pt x="38" y="630"/>
                </a:lnTo>
                <a:lnTo>
                  <a:pt x="37" y="628"/>
                </a:lnTo>
                <a:lnTo>
                  <a:pt x="37" y="626"/>
                </a:lnTo>
                <a:lnTo>
                  <a:pt x="37" y="624"/>
                </a:lnTo>
                <a:lnTo>
                  <a:pt x="37" y="622"/>
                </a:lnTo>
                <a:lnTo>
                  <a:pt x="38" y="620"/>
                </a:lnTo>
                <a:lnTo>
                  <a:pt x="38" y="618"/>
                </a:lnTo>
                <a:lnTo>
                  <a:pt x="39" y="617"/>
                </a:lnTo>
                <a:lnTo>
                  <a:pt x="42" y="613"/>
                </a:lnTo>
                <a:lnTo>
                  <a:pt x="43" y="611"/>
                </a:lnTo>
                <a:lnTo>
                  <a:pt x="44" y="608"/>
                </a:lnTo>
                <a:lnTo>
                  <a:pt x="45" y="607"/>
                </a:lnTo>
                <a:lnTo>
                  <a:pt x="46" y="606"/>
                </a:lnTo>
                <a:lnTo>
                  <a:pt x="47" y="605"/>
                </a:lnTo>
                <a:lnTo>
                  <a:pt x="48" y="604"/>
                </a:lnTo>
                <a:lnTo>
                  <a:pt x="49" y="603"/>
                </a:lnTo>
                <a:lnTo>
                  <a:pt x="50" y="603"/>
                </a:lnTo>
                <a:lnTo>
                  <a:pt x="50" y="602"/>
                </a:lnTo>
                <a:lnTo>
                  <a:pt x="50" y="602"/>
                </a:lnTo>
                <a:lnTo>
                  <a:pt x="50" y="602"/>
                </a:lnTo>
                <a:lnTo>
                  <a:pt x="49" y="601"/>
                </a:lnTo>
                <a:lnTo>
                  <a:pt x="49" y="601"/>
                </a:lnTo>
                <a:lnTo>
                  <a:pt x="48" y="601"/>
                </a:lnTo>
                <a:lnTo>
                  <a:pt x="45" y="600"/>
                </a:lnTo>
                <a:lnTo>
                  <a:pt x="42" y="600"/>
                </a:lnTo>
                <a:lnTo>
                  <a:pt x="40" y="600"/>
                </a:lnTo>
                <a:lnTo>
                  <a:pt x="38" y="599"/>
                </a:lnTo>
                <a:lnTo>
                  <a:pt x="35" y="598"/>
                </a:lnTo>
                <a:lnTo>
                  <a:pt x="29" y="597"/>
                </a:lnTo>
                <a:lnTo>
                  <a:pt x="25" y="596"/>
                </a:lnTo>
                <a:lnTo>
                  <a:pt x="21" y="594"/>
                </a:lnTo>
                <a:lnTo>
                  <a:pt x="20" y="594"/>
                </a:lnTo>
                <a:lnTo>
                  <a:pt x="19" y="594"/>
                </a:lnTo>
                <a:lnTo>
                  <a:pt x="19" y="593"/>
                </a:lnTo>
                <a:lnTo>
                  <a:pt x="18" y="593"/>
                </a:lnTo>
                <a:lnTo>
                  <a:pt x="18" y="592"/>
                </a:lnTo>
                <a:lnTo>
                  <a:pt x="18" y="591"/>
                </a:lnTo>
                <a:lnTo>
                  <a:pt x="17" y="591"/>
                </a:lnTo>
                <a:lnTo>
                  <a:pt x="17" y="590"/>
                </a:lnTo>
                <a:lnTo>
                  <a:pt x="17" y="588"/>
                </a:lnTo>
                <a:lnTo>
                  <a:pt x="17" y="585"/>
                </a:lnTo>
                <a:lnTo>
                  <a:pt x="17" y="583"/>
                </a:lnTo>
                <a:lnTo>
                  <a:pt x="17" y="582"/>
                </a:lnTo>
                <a:lnTo>
                  <a:pt x="17" y="578"/>
                </a:lnTo>
                <a:lnTo>
                  <a:pt x="17" y="577"/>
                </a:lnTo>
                <a:lnTo>
                  <a:pt x="17" y="576"/>
                </a:lnTo>
                <a:lnTo>
                  <a:pt x="17" y="574"/>
                </a:lnTo>
                <a:lnTo>
                  <a:pt x="18" y="573"/>
                </a:lnTo>
                <a:lnTo>
                  <a:pt x="18" y="572"/>
                </a:lnTo>
                <a:lnTo>
                  <a:pt x="18" y="571"/>
                </a:lnTo>
                <a:lnTo>
                  <a:pt x="19" y="571"/>
                </a:lnTo>
                <a:lnTo>
                  <a:pt x="19" y="570"/>
                </a:lnTo>
                <a:lnTo>
                  <a:pt x="20" y="570"/>
                </a:lnTo>
                <a:lnTo>
                  <a:pt x="21" y="570"/>
                </a:lnTo>
                <a:lnTo>
                  <a:pt x="25" y="571"/>
                </a:lnTo>
                <a:lnTo>
                  <a:pt x="31" y="572"/>
                </a:lnTo>
                <a:lnTo>
                  <a:pt x="32" y="572"/>
                </a:lnTo>
                <a:lnTo>
                  <a:pt x="33" y="572"/>
                </a:lnTo>
                <a:lnTo>
                  <a:pt x="34" y="572"/>
                </a:lnTo>
                <a:lnTo>
                  <a:pt x="35" y="572"/>
                </a:lnTo>
                <a:lnTo>
                  <a:pt x="36" y="572"/>
                </a:lnTo>
                <a:lnTo>
                  <a:pt x="36" y="571"/>
                </a:lnTo>
                <a:lnTo>
                  <a:pt x="37" y="571"/>
                </a:lnTo>
                <a:lnTo>
                  <a:pt x="37" y="570"/>
                </a:lnTo>
                <a:lnTo>
                  <a:pt x="38" y="569"/>
                </a:lnTo>
                <a:lnTo>
                  <a:pt x="38" y="569"/>
                </a:lnTo>
                <a:lnTo>
                  <a:pt x="38" y="568"/>
                </a:lnTo>
                <a:lnTo>
                  <a:pt x="39" y="564"/>
                </a:lnTo>
                <a:lnTo>
                  <a:pt x="40" y="562"/>
                </a:lnTo>
                <a:lnTo>
                  <a:pt x="40" y="561"/>
                </a:lnTo>
                <a:lnTo>
                  <a:pt x="41" y="560"/>
                </a:lnTo>
                <a:lnTo>
                  <a:pt x="41" y="559"/>
                </a:lnTo>
                <a:lnTo>
                  <a:pt x="42" y="558"/>
                </a:lnTo>
                <a:lnTo>
                  <a:pt x="42" y="558"/>
                </a:lnTo>
                <a:lnTo>
                  <a:pt x="42" y="558"/>
                </a:lnTo>
                <a:lnTo>
                  <a:pt x="42" y="557"/>
                </a:lnTo>
                <a:lnTo>
                  <a:pt x="42" y="554"/>
                </a:lnTo>
                <a:lnTo>
                  <a:pt x="42" y="551"/>
                </a:lnTo>
                <a:lnTo>
                  <a:pt x="43" y="548"/>
                </a:lnTo>
                <a:lnTo>
                  <a:pt x="44" y="544"/>
                </a:lnTo>
                <a:lnTo>
                  <a:pt x="45" y="542"/>
                </a:lnTo>
                <a:lnTo>
                  <a:pt x="45" y="540"/>
                </a:lnTo>
                <a:lnTo>
                  <a:pt x="45" y="540"/>
                </a:lnTo>
                <a:lnTo>
                  <a:pt x="45" y="539"/>
                </a:lnTo>
                <a:lnTo>
                  <a:pt x="43" y="534"/>
                </a:lnTo>
                <a:lnTo>
                  <a:pt x="42" y="532"/>
                </a:lnTo>
                <a:lnTo>
                  <a:pt x="42" y="531"/>
                </a:lnTo>
                <a:lnTo>
                  <a:pt x="42" y="529"/>
                </a:lnTo>
                <a:lnTo>
                  <a:pt x="42" y="528"/>
                </a:lnTo>
                <a:lnTo>
                  <a:pt x="42" y="526"/>
                </a:lnTo>
                <a:lnTo>
                  <a:pt x="42" y="525"/>
                </a:lnTo>
                <a:lnTo>
                  <a:pt x="43" y="523"/>
                </a:lnTo>
                <a:lnTo>
                  <a:pt x="43" y="522"/>
                </a:lnTo>
                <a:lnTo>
                  <a:pt x="44" y="520"/>
                </a:lnTo>
                <a:lnTo>
                  <a:pt x="45" y="519"/>
                </a:lnTo>
                <a:lnTo>
                  <a:pt x="46" y="518"/>
                </a:lnTo>
                <a:lnTo>
                  <a:pt x="46" y="517"/>
                </a:lnTo>
                <a:lnTo>
                  <a:pt x="50" y="512"/>
                </a:lnTo>
                <a:lnTo>
                  <a:pt x="53" y="508"/>
                </a:lnTo>
                <a:lnTo>
                  <a:pt x="54" y="507"/>
                </a:lnTo>
                <a:lnTo>
                  <a:pt x="55" y="505"/>
                </a:lnTo>
                <a:lnTo>
                  <a:pt x="55" y="504"/>
                </a:lnTo>
                <a:lnTo>
                  <a:pt x="56" y="503"/>
                </a:lnTo>
                <a:lnTo>
                  <a:pt x="56" y="501"/>
                </a:lnTo>
                <a:lnTo>
                  <a:pt x="57" y="498"/>
                </a:lnTo>
                <a:lnTo>
                  <a:pt x="57" y="496"/>
                </a:lnTo>
                <a:lnTo>
                  <a:pt x="57" y="493"/>
                </a:lnTo>
                <a:lnTo>
                  <a:pt x="57" y="492"/>
                </a:lnTo>
                <a:lnTo>
                  <a:pt x="57" y="490"/>
                </a:lnTo>
                <a:lnTo>
                  <a:pt x="57" y="485"/>
                </a:lnTo>
                <a:lnTo>
                  <a:pt x="56" y="483"/>
                </a:lnTo>
                <a:lnTo>
                  <a:pt x="56" y="482"/>
                </a:lnTo>
                <a:lnTo>
                  <a:pt x="55" y="481"/>
                </a:lnTo>
                <a:lnTo>
                  <a:pt x="55" y="479"/>
                </a:lnTo>
                <a:lnTo>
                  <a:pt x="54" y="478"/>
                </a:lnTo>
                <a:lnTo>
                  <a:pt x="53" y="478"/>
                </a:lnTo>
                <a:lnTo>
                  <a:pt x="52" y="477"/>
                </a:lnTo>
                <a:lnTo>
                  <a:pt x="51" y="476"/>
                </a:lnTo>
                <a:lnTo>
                  <a:pt x="50" y="475"/>
                </a:lnTo>
                <a:lnTo>
                  <a:pt x="49" y="475"/>
                </a:lnTo>
                <a:lnTo>
                  <a:pt x="49" y="474"/>
                </a:lnTo>
                <a:lnTo>
                  <a:pt x="47" y="474"/>
                </a:lnTo>
                <a:lnTo>
                  <a:pt x="43" y="473"/>
                </a:lnTo>
                <a:lnTo>
                  <a:pt x="42" y="473"/>
                </a:lnTo>
                <a:lnTo>
                  <a:pt x="40" y="472"/>
                </a:lnTo>
                <a:lnTo>
                  <a:pt x="39" y="472"/>
                </a:lnTo>
                <a:lnTo>
                  <a:pt x="39" y="472"/>
                </a:lnTo>
                <a:lnTo>
                  <a:pt x="38" y="472"/>
                </a:lnTo>
                <a:lnTo>
                  <a:pt x="38" y="471"/>
                </a:lnTo>
                <a:lnTo>
                  <a:pt x="38" y="471"/>
                </a:lnTo>
                <a:lnTo>
                  <a:pt x="37" y="471"/>
                </a:lnTo>
                <a:lnTo>
                  <a:pt x="37" y="470"/>
                </a:lnTo>
                <a:lnTo>
                  <a:pt x="37" y="469"/>
                </a:lnTo>
                <a:lnTo>
                  <a:pt x="38" y="468"/>
                </a:lnTo>
                <a:lnTo>
                  <a:pt x="39" y="465"/>
                </a:lnTo>
                <a:lnTo>
                  <a:pt x="39" y="464"/>
                </a:lnTo>
                <a:lnTo>
                  <a:pt x="39" y="462"/>
                </a:lnTo>
                <a:lnTo>
                  <a:pt x="39" y="461"/>
                </a:lnTo>
                <a:lnTo>
                  <a:pt x="39" y="460"/>
                </a:lnTo>
                <a:lnTo>
                  <a:pt x="39" y="459"/>
                </a:lnTo>
                <a:lnTo>
                  <a:pt x="37" y="455"/>
                </a:lnTo>
                <a:lnTo>
                  <a:pt x="37" y="454"/>
                </a:lnTo>
                <a:lnTo>
                  <a:pt x="37" y="453"/>
                </a:lnTo>
                <a:lnTo>
                  <a:pt x="36" y="449"/>
                </a:lnTo>
                <a:lnTo>
                  <a:pt x="36" y="448"/>
                </a:lnTo>
                <a:lnTo>
                  <a:pt x="36" y="447"/>
                </a:lnTo>
                <a:lnTo>
                  <a:pt x="35" y="446"/>
                </a:lnTo>
                <a:lnTo>
                  <a:pt x="34" y="444"/>
                </a:lnTo>
                <a:lnTo>
                  <a:pt x="33" y="443"/>
                </a:lnTo>
                <a:lnTo>
                  <a:pt x="30" y="440"/>
                </a:lnTo>
                <a:lnTo>
                  <a:pt x="27" y="437"/>
                </a:lnTo>
                <a:lnTo>
                  <a:pt x="25" y="434"/>
                </a:lnTo>
                <a:lnTo>
                  <a:pt x="24" y="432"/>
                </a:lnTo>
                <a:lnTo>
                  <a:pt x="23" y="431"/>
                </a:lnTo>
                <a:lnTo>
                  <a:pt x="21" y="428"/>
                </a:lnTo>
                <a:lnTo>
                  <a:pt x="20" y="425"/>
                </a:lnTo>
                <a:lnTo>
                  <a:pt x="19" y="423"/>
                </a:lnTo>
                <a:lnTo>
                  <a:pt x="18" y="419"/>
                </a:lnTo>
                <a:lnTo>
                  <a:pt x="17" y="417"/>
                </a:lnTo>
                <a:lnTo>
                  <a:pt x="17" y="416"/>
                </a:lnTo>
                <a:lnTo>
                  <a:pt x="16" y="415"/>
                </a:lnTo>
                <a:lnTo>
                  <a:pt x="15" y="413"/>
                </a:lnTo>
                <a:lnTo>
                  <a:pt x="12" y="408"/>
                </a:lnTo>
                <a:lnTo>
                  <a:pt x="11" y="407"/>
                </a:lnTo>
                <a:lnTo>
                  <a:pt x="11" y="405"/>
                </a:lnTo>
                <a:lnTo>
                  <a:pt x="10" y="404"/>
                </a:lnTo>
                <a:lnTo>
                  <a:pt x="10" y="402"/>
                </a:lnTo>
                <a:lnTo>
                  <a:pt x="10" y="401"/>
                </a:lnTo>
                <a:lnTo>
                  <a:pt x="10" y="398"/>
                </a:lnTo>
                <a:lnTo>
                  <a:pt x="10" y="397"/>
                </a:lnTo>
                <a:lnTo>
                  <a:pt x="10" y="396"/>
                </a:lnTo>
                <a:lnTo>
                  <a:pt x="10" y="394"/>
                </a:lnTo>
                <a:lnTo>
                  <a:pt x="11" y="393"/>
                </a:lnTo>
                <a:lnTo>
                  <a:pt x="11" y="391"/>
                </a:lnTo>
                <a:lnTo>
                  <a:pt x="11" y="390"/>
                </a:lnTo>
                <a:lnTo>
                  <a:pt x="12" y="389"/>
                </a:lnTo>
                <a:lnTo>
                  <a:pt x="12" y="387"/>
                </a:lnTo>
                <a:lnTo>
                  <a:pt x="14" y="386"/>
                </a:lnTo>
                <a:lnTo>
                  <a:pt x="16" y="382"/>
                </a:lnTo>
                <a:lnTo>
                  <a:pt x="17" y="381"/>
                </a:lnTo>
                <a:lnTo>
                  <a:pt x="17" y="380"/>
                </a:lnTo>
                <a:lnTo>
                  <a:pt x="18" y="379"/>
                </a:lnTo>
                <a:lnTo>
                  <a:pt x="18" y="378"/>
                </a:lnTo>
                <a:lnTo>
                  <a:pt x="18" y="376"/>
                </a:lnTo>
                <a:lnTo>
                  <a:pt x="18" y="375"/>
                </a:lnTo>
                <a:lnTo>
                  <a:pt x="18" y="373"/>
                </a:lnTo>
                <a:lnTo>
                  <a:pt x="17" y="368"/>
                </a:lnTo>
                <a:lnTo>
                  <a:pt x="17" y="366"/>
                </a:lnTo>
                <a:lnTo>
                  <a:pt x="16" y="364"/>
                </a:lnTo>
                <a:lnTo>
                  <a:pt x="16" y="360"/>
                </a:lnTo>
                <a:lnTo>
                  <a:pt x="16" y="354"/>
                </a:lnTo>
                <a:lnTo>
                  <a:pt x="15" y="352"/>
                </a:lnTo>
                <a:lnTo>
                  <a:pt x="15" y="350"/>
                </a:lnTo>
                <a:lnTo>
                  <a:pt x="14" y="348"/>
                </a:lnTo>
                <a:lnTo>
                  <a:pt x="12" y="342"/>
                </a:lnTo>
                <a:lnTo>
                  <a:pt x="9" y="335"/>
                </a:lnTo>
                <a:lnTo>
                  <a:pt x="8" y="331"/>
                </a:lnTo>
                <a:lnTo>
                  <a:pt x="7" y="329"/>
                </a:lnTo>
                <a:lnTo>
                  <a:pt x="7" y="326"/>
                </a:lnTo>
                <a:lnTo>
                  <a:pt x="5" y="319"/>
                </a:lnTo>
                <a:lnTo>
                  <a:pt x="4" y="316"/>
                </a:lnTo>
                <a:lnTo>
                  <a:pt x="3" y="312"/>
                </a:lnTo>
                <a:lnTo>
                  <a:pt x="1" y="307"/>
                </a:lnTo>
                <a:lnTo>
                  <a:pt x="1" y="305"/>
                </a:lnTo>
                <a:lnTo>
                  <a:pt x="0" y="303"/>
                </a:lnTo>
                <a:lnTo>
                  <a:pt x="0" y="302"/>
                </a:lnTo>
                <a:lnTo>
                  <a:pt x="0" y="301"/>
                </a:lnTo>
                <a:lnTo>
                  <a:pt x="0" y="300"/>
                </a:lnTo>
                <a:lnTo>
                  <a:pt x="1" y="300"/>
                </a:lnTo>
                <a:lnTo>
                  <a:pt x="1" y="299"/>
                </a:lnTo>
                <a:lnTo>
                  <a:pt x="1" y="299"/>
                </a:lnTo>
                <a:lnTo>
                  <a:pt x="2" y="298"/>
                </a:lnTo>
                <a:lnTo>
                  <a:pt x="2" y="298"/>
                </a:lnTo>
                <a:lnTo>
                  <a:pt x="3" y="297"/>
                </a:lnTo>
                <a:lnTo>
                  <a:pt x="4" y="297"/>
                </a:lnTo>
                <a:lnTo>
                  <a:pt x="5" y="296"/>
                </a:lnTo>
                <a:lnTo>
                  <a:pt x="7" y="296"/>
                </a:lnTo>
                <a:lnTo>
                  <a:pt x="10" y="296"/>
                </a:lnTo>
                <a:lnTo>
                  <a:pt x="12" y="295"/>
                </a:lnTo>
                <a:lnTo>
                  <a:pt x="13" y="295"/>
                </a:lnTo>
                <a:lnTo>
                  <a:pt x="14" y="294"/>
                </a:lnTo>
                <a:lnTo>
                  <a:pt x="15" y="294"/>
                </a:lnTo>
                <a:lnTo>
                  <a:pt x="15" y="293"/>
                </a:lnTo>
                <a:lnTo>
                  <a:pt x="17" y="292"/>
                </a:lnTo>
                <a:lnTo>
                  <a:pt x="18" y="290"/>
                </a:lnTo>
                <a:lnTo>
                  <a:pt x="19" y="289"/>
                </a:lnTo>
                <a:lnTo>
                  <a:pt x="20" y="287"/>
                </a:lnTo>
                <a:lnTo>
                  <a:pt x="21" y="286"/>
                </a:lnTo>
                <a:lnTo>
                  <a:pt x="25" y="283"/>
                </a:lnTo>
                <a:lnTo>
                  <a:pt x="26" y="281"/>
                </a:lnTo>
                <a:lnTo>
                  <a:pt x="31" y="278"/>
                </a:lnTo>
                <a:lnTo>
                  <a:pt x="32" y="276"/>
                </a:lnTo>
                <a:lnTo>
                  <a:pt x="33" y="275"/>
                </a:lnTo>
                <a:lnTo>
                  <a:pt x="34" y="274"/>
                </a:lnTo>
                <a:lnTo>
                  <a:pt x="35" y="273"/>
                </a:lnTo>
                <a:lnTo>
                  <a:pt x="35" y="272"/>
                </a:lnTo>
                <a:lnTo>
                  <a:pt x="36" y="271"/>
                </a:lnTo>
                <a:lnTo>
                  <a:pt x="37" y="269"/>
                </a:lnTo>
                <a:lnTo>
                  <a:pt x="37" y="267"/>
                </a:lnTo>
                <a:lnTo>
                  <a:pt x="37" y="266"/>
                </a:lnTo>
                <a:lnTo>
                  <a:pt x="37" y="265"/>
                </a:lnTo>
                <a:lnTo>
                  <a:pt x="37" y="263"/>
                </a:lnTo>
                <a:lnTo>
                  <a:pt x="37" y="258"/>
                </a:lnTo>
                <a:lnTo>
                  <a:pt x="36" y="256"/>
                </a:lnTo>
                <a:lnTo>
                  <a:pt x="36" y="253"/>
                </a:lnTo>
                <a:lnTo>
                  <a:pt x="36" y="252"/>
                </a:lnTo>
                <a:lnTo>
                  <a:pt x="35" y="250"/>
                </a:lnTo>
                <a:lnTo>
                  <a:pt x="36" y="249"/>
                </a:lnTo>
                <a:lnTo>
                  <a:pt x="36" y="248"/>
                </a:lnTo>
                <a:lnTo>
                  <a:pt x="36" y="247"/>
                </a:lnTo>
                <a:lnTo>
                  <a:pt x="36" y="245"/>
                </a:lnTo>
                <a:lnTo>
                  <a:pt x="38" y="241"/>
                </a:lnTo>
                <a:lnTo>
                  <a:pt x="38" y="240"/>
                </a:lnTo>
                <a:lnTo>
                  <a:pt x="38" y="239"/>
                </a:lnTo>
                <a:lnTo>
                  <a:pt x="38" y="237"/>
                </a:lnTo>
                <a:lnTo>
                  <a:pt x="38" y="236"/>
                </a:lnTo>
                <a:lnTo>
                  <a:pt x="37" y="231"/>
                </a:lnTo>
                <a:lnTo>
                  <a:pt x="37" y="229"/>
                </a:lnTo>
                <a:lnTo>
                  <a:pt x="37" y="227"/>
                </a:lnTo>
                <a:lnTo>
                  <a:pt x="37" y="226"/>
                </a:lnTo>
                <a:lnTo>
                  <a:pt x="38" y="225"/>
                </a:lnTo>
                <a:lnTo>
                  <a:pt x="38" y="224"/>
                </a:lnTo>
                <a:lnTo>
                  <a:pt x="38" y="223"/>
                </a:lnTo>
                <a:lnTo>
                  <a:pt x="40" y="220"/>
                </a:lnTo>
                <a:lnTo>
                  <a:pt x="41" y="219"/>
                </a:lnTo>
                <a:lnTo>
                  <a:pt x="43" y="214"/>
                </a:lnTo>
                <a:lnTo>
                  <a:pt x="44" y="210"/>
                </a:lnTo>
                <a:lnTo>
                  <a:pt x="45" y="208"/>
                </a:lnTo>
                <a:lnTo>
                  <a:pt x="47" y="203"/>
                </a:lnTo>
                <a:lnTo>
                  <a:pt x="51" y="192"/>
                </a:lnTo>
                <a:lnTo>
                  <a:pt x="52" y="187"/>
                </a:lnTo>
                <a:lnTo>
                  <a:pt x="55" y="181"/>
                </a:lnTo>
                <a:lnTo>
                  <a:pt x="55" y="179"/>
                </a:lnTo>
                <a:lnTo>
                  <a:pt x="56" y="177"/>
                </a:lnTo>
                <a:lnTo>
                  <a:pt x="56" y="175"/>
                </a:lnTo>
                <a:lnTo>
                  <a:pt x="57" y="173"/>
                </a:lnTo>
                <a:lnTo>
                  <a:pt x="57" y="171"/>
                </a:lnTo>
                <a:lnTo>
                  <a:pt x="57" y="169"/>
                </a:lnTo>
                <a:lnTo>
                  <a:pt x="57" y="167"/>
                </a:lnTo>
                <a:lnTo>
                  <a:pt x="57" y="165"/>
                </a:lnTo>
                <a:lnTo>
                  <a:pt x="57" y="165"/>
                </a:lnTo>
                <a:lnTo>
                  <a:pt x="57" y="165"/>
                </a:lnTo>
                <a:lnTo>
                  <a:pt x="58" y="165"/>
                </a:lnTo>
                <a:lnTo>
                  <a:pt x="59" y="164"/>
                </a:lnTo>
                <a:lnTo>
                  <a:pt x="60" y="163"/>
                </a:lnTo>
                <a:lnTo>
                  <a:pt x="60" y="163"/>
                </a:lnTo>
                <a:lnTo>
                  <a:pt x="61" y="162"/>
                </a:lnTo>
                <a:lnTo>
                  <a:pt x="65" y="157"/>
                </a:lnTo>
                <a:lnTo>
                  <a:pt x="66" y="156"/>
                </a:lnTo>
                <a:lnTo>
                  <a:pt x="67" y="155"/>
                </a:lnTo>
                <a:lnTo>
                  <a:pt x="69" y="154"/>
                </a:lnTo>
                <a:lnTo>
                  <a:pt x="71" y="152"/>
                </a:lnTo>
                <a:lnTo>
                  <a:pt x="72" y="151"/>
                </a:lnTo>
                <a:lnTo>
                  <a:pt x="74" y="150"/>
                </a:lnTo>
                <a:lnTo>
                  <a:pt x="75" y="150"/>
                </a:lnTo>
                <a:lnTo>
                  <a:pt x="76" y="149"/>
                </a:lnTo>
                <a:lnTo>
                  <a:pt x="78" y="149"/>
                </a:lnTo>
                <a:lnTo>
                  <a:pt x="79" y="148"/>
                </a:lnTo>
                <a:lnTo>
                  <a:pt x="81" y="148"/>
                </a:lnTo>
                <a:lnTo>
                  <a:pt x="86" y="147"/>
                </a:lnTo>
                <a:lnTo>
                  <a:pt x="88" y="147"/>
                </a:lnTo>
                <a:lnTo>
                  <a:pt x="91" y="146"/>
                </a:lnTo>
                <a:lnTo>
                  <a:pt x="92" y="146"/>
                </a:lnTo>
                <a:lnTo>
                  <a:pt x="94" y="145"/>
                </a:lnTo>
                <a:lnTo>
                  <a:pt x="95" y="144"/>
                </a:lnTo>
                <a:lnTo>
                  <a:pt x="97" y="143"/>
                </a:lnTo>
                <a:lnTo>
                  <a:pt x="99" y="141"/>
                </a:lnTo>
                <a:lnTo>
                  <a:pt x="100" y="140"/>
                </a:lnTo>
                <a:lnTo>
                  <a:pt x="101" y="140"/>
                </a:lnTo>
                <a:lnTo>
                  <a:pt x="102" y="139"/>
                </a:lnTo>
                <a:lnTo>
                  <a:pt x="102" y="139"/>
                </a:lnTo>
                <a:lnTo>
                  <a:pt x="103" y="139"/>
                </a:lnTo>
                <a:lnTo>
                  <a:pt x="104" y="139"/>
                </a:lnTo>
                <a:lnTo>
                  <a:pt x="105" y="139"/>
                </a:lnTo>
                <a:lnTo>
                  <a:pt x="106" y="140"/>
                </a:lnTo>
                <a:lnTo>
                  <a:pt x="107" y="141"/>
                </a:lnTo>
                <a:lnTo>
                  <a:pt x="111" y="145"/>
                </a:lnTo>
                <a:lnTo>
                  <a:pt x="113" y="146"/>
                </a:lnTo>
                <a:lnTo>
                  <a:pt x="113" y="147"/>
                </a:lnTo>
                <a:lnTo>
                  <a:pt x="114" y="147"/>
                </a:lnTo>
                <a:lnTo>
                  <a:pt x="115" y="147"/>
                </a:lnTo>
                <a:lnTo>
                  <a:pt x="116" y="148"/>
                </a:lnTo>
                <a:lnTo>
                  <a:pt x="117" y="148"/>
                </a:lnTo>
                <a:lnTo>
                  <a:pt x="118" y="147"/>
                </a:lnTo>
                <a:lnTo>
                  <a:pt x="119" y="147"/>
                </a:lnTo>
                <a:lnTo>
                  <a:pt x="119" y="146"/>
                </a:lnTo>
                <a:lnTo>
                  <a:pt x="120" y="145"/>
                </a:lnTo>
                <a:lnTo>
                  <a:pt x="121" y="144"/>
                </a:lnTo>
                <a:lnTo>
                  <a:pt x="121" y="143"/>
                </a:lnTo>
                <a:lnTo>
                  <a:pt x="122" y="142"/>
                </a:lnTo>
                <a:lnTo>
                  <a:pt x="122" y="141"/>
                </a:lnTo>
                <a:lnTo>
                  <a:pt x="121" y="139"/>
                </a:lnTo>
                <a:lnTo>
                  <a:pt x="121" y="138"/>
                </a:lnTo>
                <a:lnTo>
                  <a:pt x="120" y="134"/>
                </a:lnTo>
                <a:lnTo>
                  <a:pt x="119" y="132"/>
                </a:lnTo>
                <a:lnTo>
                  <a:pt x="119" y="129"/>
                </a:lnTo>
                <a:lnTo>
                  <a:pt x="119" y="127"/>
                </a:lnTo>
                <a:lnTo>
                  <a:pt x="118" y="126"/>
                </a:lnTo>
                <a:lnTo>
                  <a:pt x="119" y="124"/>
                </a:lnTo>
                <a:lnTo>
                  <a:pt x="119" y="119"/>
                </a:lnTo>
                <a:lnTo>
                  <a:pt x="119" y="116"/>
                </a:lnTo>
                <a:lnTo>
                  <a:pt x="120" y="114"/>
                </a:lnTo>
                <a:lnTo>
                  <a:pt x="119" y="111"/>
                </a:lnTo>
                <a:lnTo>
                  <a:pt x="119" y="109"/>
                </a:lnTo>
                <a:lnTo>
                  <a:pt x="118" y="107"/>
                </a:lnTo>
                <a:lnTo>
                  <a:pt x="118" y="105"/>
                </a:lnTo>
                <a:lnTo>
                  <a:pt x="117" y="103"/>
                </a:lnTo>
                <a:lnTo>
                  <a:pt x="115" y="101"/>
                </a:lnTo>
                <a:lnTo>
                  <a:pt x="114" y="99"/>
                </a:lnTo>
                <a:lnTo>
                  <a:pt x="112" y="98"/>
                </a:lnTo>
                <a:lnTo>
                  <a:pt x="111" y="97"/>
                </a:lnTo>
                <a:lnTo>
                  <a:pt x="110" y="96"/>
                </a:lnTo>
                <a:lnTo>
                  <a:pt x="108" y="94"/>
                </a:lnTo>
                <a:lnTo>
                  <a:pt x="100" y="90"/>
                </a:lnTo>
                <a:lnTo>
                  <a:pt x="98" y="89"/>
                </a:lnTo>
                <a:lnTo>
                  <a:pt x="95" y="88"/>
                </a:lnTo>
                <a:lnTo>
                  <a:pt x="94" y="87"/>
                </a:lnTo>
                <a:lnTo>
                  <a:pt x="92" y="86"/>
                </a:lnTo>
                <a:lnTo>
                  <a:pt x="91" y="85"/>
                </a:lnTo>
                <a:lnTo>
                  <a:pt x="90" y="84"/>
                </a:lnTo>
                <a:lnTo>
                  <a:pt x="89" y="83"/>
                </a:lnTo>
                <a:lnTo>
                  <a:pt x="88" y="82"/>
                </a:lnTo>
                <a:lnTo>
                  <a:pt x="88" y="80"/>
                </a:lnTo>
                <a:lnTo>
                  <a:pt x="87" y="79"/>
                </a:lnTo>
                <a:lnTo>
                  <a:pt x="86" y="77"/>
                </a:lnTo>
                <a:lnTo>
                  <a:pt x="84" y="70"/>
                </a:lnTo>
                <a:lnTo>
                  <a:pt x="80" y="64"/>
                </a:lnTo>
                <a:lnTo>
                  <a:pt x="79" y="60"/>
                </a:lnTo>
                <a:lnTo>
                  <a:pt x="78" y="57"/>
                </a:lnTo>
                <a:lnTo>
                  <a:pt x="76" y="52"/>
                </a:lnTo>
                <a:lnTo>
                  <a:pt x="75" y="48"/>
                </a:lnTo>
                <a:lnTo>
                  <a:pt x="74" y="46"/>
                </a:lnTo>
                <a:lnTo>
                  <a:pt x="73" y="44"/>
                </a:lnTo>
                <a:lnTo>
                  <a:pt x="72" y="43"/>
                </a:lnTo>
                <a:lnTo>
                  <a:pt x="72" y="42"/>
                </a:lnTo>
                <a:lnTo>
                  <a:pt x="71" y="41"/>
                </a:lnTo>
                <a:lnTo>
                  <a:pt x="70" y="40"/>
                </a:lnTo>
                <a:lnTo>
                  <a:pt x="69" y="39"/>
                </a:lnTo>
                <a:lnTo>
                  <a:pt x="65" y="36"/>
                </a:lnTo>
                <a:lnTo>
                  <a:pt x="61" y="32"/>
                </a:lnTo>
                <a:lnTo>
                  <a:pt x="59" y="31"/>
                </a:lnTo>
                <a:lnTo>
                  <a:pt x="58" y="30"/>
                </a:lnTo>
                <a:lnTo>
                  <a:pt x="58" y="29"/>
                </a:lnTo>
                <a:lnTo>
                  <a:pt x="57" y="28"/>
                </a:lnTo>
                <a:lnTo>
                  <a:pt x="56" y="27"/>
                </a:lnTo>
                <a:lnTo>
                  <a:pt x="56" y="26"/>
                </a:lnTo>
                <a:lnTo>
                  <a:pt x="55" y="25"/>
                </a:lnTo>
                <a:lnTo>
                  <a:pt x="55" y="24"/>
                </a:lnTo>
                <a:lnTo>
                  <a:pt x="55" y="23"/>
                </a:lnTo>
                <a:lnTo>
                  <a:pt x="55" y="22"/>
                </a:lnTo>
                <a:lnTo>
                  <a:pt x="55" y="21"/>
                </a:lnTo>
                <a:lnTo>
                  <a:pt x="56" y="19"/>
                </a:lnTo>
                <a:lnTo>
                  <a:pt x="56" y="17"/>
                </a:lnTo>
                <a:lnTo>
                  <a:pt x="57" y="15"/>
                </a:lnTo>
                <a:lnTo>
                  <a:pt x="58" y="13"/>
                </a:lnTo>
                <a:lnTo>
                  <a:pt x="60" y="11"/>
                </a:lnTo>
                <a:lnTo>
                  <a:pt x="61" y="9"/>
                </a:lnTo>
                <a:lnTo>
                  <a:pt x="63" y="7"/>
                </a:lnTo>
                <a:lnTo>
                  <a:pt x="64" y="5"/>
                </a:lnTo>
                <a:lnTo>
                  <a:pt x="65" y="4"/>
                </a:lnTo>
                <a:lnTo>
                  <a:pt x="67" y="3"/>
                </a:lnTo>
                <a:lnTo>
                  <a:pt x="69" y="1"/>
                </a:lnTo>
                <a:lnTo>
                  <a:pt x="70" y="1"/>
                </a:lnTo>
                <a:lnTo>
                  <a:pt x="71" y="0"/>
                </a:lnTo>
                <a:lnTo>
                  <a:pt x="72" y="0"/>
                </a:lnTo>
                <a:lnTo>
                  <a:pt x="72" y="0"/>
                </a:lnTo>
                <a:lnTo>
                  <a:pt x="72" y="1"/>
                </a:lnTo>
                <a:lnTo>
                  <a:pt x="74" y="2"/>
                </a:lnTo>
                <a:lnTo>
                  <a:pt x="76" y="4"/>
                </a:lnTo>
                <a:lnTo>
                  <a:pt x="79" y="5"/>
                </a:lnTo>
                <a:lnTo>
                  <a:pt x="83" y="7"/>
                </a:lnTo>
                <a:lnTo>
                  <a:pt x="89" y="11"/>
                </a:lnTo>
                <a:lnTo>
                  <a:pt x="92" y="13"/>
                </a:lnTo>
                <a:lnTo>
                  <a:pt x="96" y="15"/>
                </a:lnTo>
                <a:lnTo>
                  <a:pt x="97" y="15"/>
                </a:lnTo>
                <a:lnTo>
                  <a:pt x="98" y="16"/>
                </a:lnTo>
                <a:lnTo>
                  <a:pt x="100" y="16"/>
                </a:lnTo>
                <a:lnTo>
                  <a:pt x="102" y="16"/>
                </a:lnTo>
                <a:lnTo>
                  <a:pt x="104" y="16"/>
                </a:lnTo>
                <a:lnTo>
                  <a:pt x="107" y="16"/>
                </a:lnTo>
                <a:lnTo>
                  <a:pt x="109" y="16"/>
                </a:lnTo>
                <a:lnTo>
                  <a:pt x="111" y="16"/>
                </a:lnTo>
                <a:lnTo>
                  <a:pt x="113" y="17"/>
                </a:lnTo>
                <a:lnTo>
                  <a:pt x="118" y="18"/>
                </a:lnTo>
                <a:lnTo>
                  <a:pt x="120" y="19"/>
                </a:lnTo>
                <a:lnTo>
                  <a:pt x="122" y="20"/>
                </a:lnTo>
                <a:lnTo>
                  <a:pt x="130" y="23"/>
                </a:lnTo>
                <a:lnTo>
                  <a:pt x="133" y="24"/>
                </a:lnTo>
                <a:lnTo>
                  <a:pt x="135" y="25"/>
                </a:lnTo>
                <a:lnTo>
                  <a:pt x="138" y="26"/>
                </a:lnTo>
                <a:lnTo>
                  <a:pt x="142" y="27"/>
                </a:lnTo>
                <a:lnTo>
                  <a:pt x="144" y="27"/>
                </a:lnTo>
                <a:lnTo>
                  <a:pt x="149" y="28"/>
                </a:lnTo>
                <a:lnTo>
                  <a:pt x="151" y="28"/>
                </a:lnTo>
                <a:lnTo>
                  <a:pt x="152" y="28"/>
                </a:lnTo>
                <a:lnTo>
                  <a:pt x="154" y="29"/>
                </a:lnTo>
                <a:lnTo>
                  <a:pt x="155" y="30"/>
                </a:lnTo>
                <a:lnTo>
                  <a:pt x="157" y="31"/>
                </a:lnTo>
                <a:lnTo>
                  <a:pt x="159" y="32"/>
                </a:lnTo>
                <a:lnTo>
                  <a:pt x="160" y="33"/>
                </a:lnTo>
                <a:lnTo>
                  <a:pt x="167" y="37"/>
                </a:lnTo>
                <a:lnTo>
                  <a:pt x="169" y="38"/>
                </a:lnTo>
                <a:lnTo>
                  <a:pt x="170" y="38"/>
                </a:lnTo>
                <a:lnTo>
                  <a:pt x="172" y="39"/>
                </a:lnTo>
                <a:lnTo>
                  <a:pt x="174" y="39"/>
                </a:lnTo>
                <a:lnTo>
                  <a:pt x="175" y="39"/>
                </a:lnTo>
                <a:lnTo>
                  <a:pt x="177" y="40"/>
                </a:lnTo>
                <a:lnTo>
                  <a:pt x="179" y="40"/>
                </a:lnTo>
                <a:lnTo>
                  <a:pt x="185" y="39"/>
                </a:lnTo>
                <a:lnTo>
                  <a:pt x="187" y="39"/>
                </a:lnTo>
                <a:lnTo>
                  <a:pt x="188" y="39"/>
                </a:lnTo>
                <a:lnTo>
                  <a:pt x="189" y="39"/>
                </a:lnTo>
                <a:lnTo>
                  <a:pt x="191" y="40"/>
                </a:lnTo>
                <a:lnTo>
                  <a:pt x="191" y="40"/>
                </a:lnTo>
                <a:lnTo>
                  <a:pt x="192" y="40"/>
                </a:lnTo>
                <a:lnTo>
                  <a:pt x="193" y="41"/>
                </a:lnTo>
                <a:lnTo>
                  <a:pt x="193" y="42"/>
                </a:lnTo>
                <a:lnTo>
                  <a:pt x="194" y="42"/>
                </a:lnTo>
                <a:lnTo>
                  <a:pt x="195" y="44"/>
                </a:lnTo>
                <a:lnTo>
                  <a:pt x="197" y="50"/>
                </a:lnTo>
                <a:lnTo>
                  <a:pt x="198" y="52"/>
                </a:lnTo>
                <a:lnTo>
                  <a:pt x="200" y="54"/>
                </a:lnTo>
                <a:lnTo>
                  <a:pt x="201" y="57"/>
                </a:lnTo>
                <a:lnTo>
                  <a:pt x="203" y="59"/>
                </a:lnTo>
                <a:lnTo>
                  <a:pt x="205" y="61"/>
                </a:lnTo>
                <a:lnTo>
                  <a:pt x="206" y="63"/>
                </a:lnTo>
                <a:lnTo>
                  <a:pt x="207" y="64"/>
                </a:lnTo>
                <a:lnTo>
                  <a:pt x="209" y="66"/>
                </a:lnTo>
                <a:lnTo>
                  <a:pt x="211" y="67"/>
                </a:lnTo>
                <a:lnTo>
                  <a:pt x="213" y="69"/>
                </a:lnTo>
                <a:lnTo>
                  <a:pt x="216" y="71"/>
                </a:lnTo>
                <a:lnTo>
                  <a:pt x="217" y="72"/>
                </a:lnTo>
                <a:lnTo>
                  <a:pt x="219" y="73"/>
                </a:lnTo>
                <a:lnTo>
                  <a:pt x="221" y="74"/>
                </a:lnTo>
                <a:lnTo>
                  <a:pt x="223" y="76"/>
                </a:lnTo>
                <a:lnTo>
                  <a:pt x="226" y="77"/>
                </a:lnTo>
                <a:lnTo>
                  <a:pt x="227" y="77"/>
                </a:lnTo>
                <a:lnTo>
                  <a:pt x="229" y="78"/>
                </a:lnTo>
                <a:lnTo>
                  <a:pt x="230" y="78"/>
                </a:lnTo>
                <a:lnTo>
                  <a:pt x="232" y="79"/>
                </a:lnTo>
                <a:lnTo>
                  <a:pt x="233" y="79"/>
                </a:lnTo>
                <a:lnTo>
                  <a:pt x="235" y="79"/>
                </a:lnTo>
                <a:lnTo>
                  <a:pt x="236" y="79"/>
                </a:lnTo>
                <a:lnTo>
                  <a:pt x="238" y="79"/>
                </a:lnTo>
              </a:path>
            </a:pathLst>
          </a:custGeom>
          <a:noFill/>
          <a:ln w="26988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353" name="Freeform 290">
            <a:extLst>
              <a:ext uri="{FF2B5EF4-FFF2-40B4-BE49-F238E27FC236}">
                <a16:creationId xmlns:a16="http://schemas.microsoft.com/office/drawing/2014/main" id="{11393EAF-97B8-4DF9-B5F7-3ECD81481DC4}"/>
              </a:ext>
            </a:extLst>
          </p:cNvPr>
          <p:cNvSpPr>
            <a:spLocks/>
          </p:cNvSpPr>
          <p:nvPr/>
        </p:nvSpPr>
        <p:spPr bwMode="auto">
          <a:xfrm>
            <a:off x="9549156" y="2489017"/>
            <a:ext cx="558437" cy="461628"/>
          </a:xfrm>
          <a:custGeom>
            <a:avLst/>
            <a:gdLst>
              <a:gd name="T0" fmla="*/ 363 w 548"/>
              <a:gd name="T1" fmla="*/ 11 h 453"/>
              <a:gd name="T2" fmla="*/ 390 w 548"/>
              <a:gd name="T3" fmla="*/ 16 h 453"/>
              <a:gd name="T4" fmla="*/ 436 w 548"/>
              <a:gd name="T5" fmla="*/ 14 h 453"/>
              <a:gd name="T6" fmla="*/ 469 w 548"/>
              <a:gd name="T7" fmla="*/ 28 h 453"/>
              <a:gd name="T8" fmla="*/ 495 w 548"/>
              <a:gd name="T9" fmla="*/ 28 h 453"/>
              <a:gd name="T10" fmla="*/ 518 w 548"/>
              <a:gd name="T11" fmla="*/ 54 h 453"/>
              <a:gd name="T12" fmla="*/ 534 w 548"/>
              <a:gd name="T13" fmla="*/ 78 h 453"/>
              <a:gd name="T14" fmla="*/ 547 w 548"/>
              <a:gd name="T15" fmla="*/ 93 h 453"/>
              <a:gd name="T16" fmla="*/ 536 w 548"/>
              <a:gd name="T17" fmla="*/ 126 h 453"/>
              <a:gd name="T18" fmla="*/ 481 w 548"/>
              <a:gd name="T19" fmla="*/ 153 h 453"/>
              <a:gd name="T20" fmla="*/ 452 w 548"/>
              <a:gd name="T21" fmla="*/ 172 h 453"/>
              <a:gd name="T22" fmla="*/ 441 w 548"/>
              <a:gd name="T23" fmla="*/ 204 h 453"/>
              <a:gd name="T24" fmla="*/ 434 w 548"/>
              <a:gd name="T25" fmla="*/ 242 h 453"/>
              <a:gd name="T26" fmla="*/ 429 w 548"/>
              <a:gd name="T27" fmla="*/ 272 h 453"/>
              <a:gd name="T28" fmla="*/ 420 w 548"/>
              <a:gd name="T29" fmla="*/ 313 h 453"/>
              <a:gd name="T30" fmla="*/ 391 w 548"/>
              <a:gd name="T31" fmla="*/ 336 h 453"/>
              <a:gd name="T32" fmla="*/ 355 w 548"/>
              <a:gd name="T33" fmla="*/ 340 h 453"/>
              <a:gd name="T34" fmla="*/ 342 w 548"/>
              <a:gd name="T35" fmla="*/ 366 h 453"/>
              <a:gd name="T36" fmla="*/ 332 w 548"/>
              <a:gd name="T37" fmla="*/ 399 h 453"/>
              <a:gd name="T38" fmla="*/ 297 w 548"/>
              <a:gd name="T39" fmla="*/ 406 h 453"/>
              <a:gd name="T40" fmla="*/ 272 w 548"/>
              <a:gd name="T41" fmla="*/ 432 h 453"/>
              <a:gd name="T42" fmla="*/ 233 w 548"/>
              <a:gd name="T43" fmla="*/ 453 h 453"/>
              <a:gd name="T44" fmla="*/ 211 w 548"/>
              <a:gd name="T45" fmla="*/ 419 h 453"/>
              <a:gd name="T46" fmla="*/ 188 w 548"/>
              <a:gd name="T47" fmla="*/ 404 h 453"/>
              <a:gd name="T48" fmla="*/ 177 w 548"/>
              <a:gd name="T49" fmla="*/ 389 h 453"/>
              <a:gd name="T50" fmla="*/ 142 w 548"/>
              <a:gd name="T51" fmla="*/ 389 h 453"/>
              <a:gd name="T52" fmla="*/ 117 w 548"/>
              <a:gd name="T53" fmla="*/ 377 h 453"/>
              <a:gd name="T54" fmla="*/ 105 w 548"/>
              <a:gd name="T55" fmla="*/ 362 h 453"/>
              <a:gd name="T56" fmla="*/ 74 w 548"/>
              <a:gd name="T57" fmla="*/ 351 h 453"/>
              <a:gd name="T58" fmla="*/ 54 w 548"/>
              <a:gd name="T59" fmla="*/ 339 h 453"/>
              <a:gd name="T60" fmla="*/ 48 w 548"/>
              <a:gd name="T61" fmla="*/ 320 h 453"/>
              <a:gd name="T62" fmla="*/ 34 w 548"/>
              <a:gd name="T63" fmla="*/ 307 h 453"/>
              <a:gd name="T64" fmla="*/ 2 w 548"/>
              <a:gd name="T65" fmla="*/ 313 h 453"/>
              <a:gd name="T66" fmla="*/ 5 w 548"/>
              <a:gd name="T67" fmla="*/ 297 h 453"/>
              <a:gd name="T68" fmla="*/ 25 w 548"/>
              <a:gd name="T69" fmla="*/ 273 h 453"/>
              <a:gd name="T70" fmla="*/ 33 w 548"/>
              <a:gd name="T71" fmla="*/ 252 h 453"/>
              <a:gd name="T72" fmla="*/ 17 w 548"/>
              <a:gd name="T73" fmla="*/ 248 h 453"/>
              <a:gd name="T74" fmla="*/ 10 w 548"/>
              <a:gd name="T75" fmla="*/ 226 h 453"/>
              <a:gd name="T76" fmla="*/ 9 w 548"/>
              <a:gd name="T77" fmla="*/ 197 h 453"/>
              <a:gd name="T78" fmla="*/ 24 w 548"/>
              <a:gd name="T79" fmla="*/ 178 h 453"/>
              <a:gd name="T80" fmla="*/ 55 w 548"/>
              <a:gd name="T81" fmla="*/ 168 h 453"/>
              <a:gd name="T82" fmla="*/ 76 w 548"/>
              <a:gd name="T83" fmla="*/ 157 h 453"/>
              <a:gd name="T84" fmla="*/ 95 w 548"/>
              <a:gd name="T85" fmla="*/ 133 h 453"/>
              <a:gd name="T86" fmla="*/ 89 w 548"/>
              <a:gd name="T87" fmla="*/ 108 h 453"/>
              <a:gd name="T88" fmla="*/ 103 w 548"/>
              <a:gd name="T89" fmla="*/ 95 h 453"/>
              <a:gd name="T90" fmla="*/ 109 w 548"/>
              <a:gd name="T91" fmla="*/ 109 h 453"/>
              <a:gd name="T92" fmla="*/ 137 w 548"/>
              <a:gd name="T93" fmla="*/ 115 h 453"/>
              <a:gd name="T94" fmla="*/ 157 w 548"/>
              <a:gd name="T95" fmla="*/ 118 h 453"/>
              <a:gd name="T96" fmla="*/ 165 w 548"/>
              <a:gd name="T97" fmla="*/ 99 h 453"/>
              <a:gd name="T98" fmla="*/ 193 w 548"/>
              <a:gd name="T99" fmla="*/ 94 h 453"/>
              <a:gd name="T100" fmla="*/ 212 w 548"/>
              <a:gd name="T101" fmla="*/ 95 h 453"/>
              <a:gd name="T102" fmla="*/ 218 w 548"/>
              <a:gd name="T103" fmla="*/ 80 h 453"/>
              <a:gd name="T104" fmla="*/ 216 w 548"/>
              <a:gd name="T105" fmla="*/ 65 h 453"/>
              <a:gd name="T106" fmla="*/ 229 w 548"/>
              <a:gd name="T107" fmla="*/ 63 h 453"/>
              <a:gd name="T108" fmla="*/ 246 w 548"/>
              <a:gd name="T109" fmla="*/ 63 h 453"/>
              <a:gd name="T110" fmla="*/ 272 w 548"/>
              <a:gd name="T111" fmla="*/ 68 h 453"/>
              <a:gd name="T112" fmla="*/ 282 w 548"/>
              <a:gd name="T113" fmla="*/ 40 h 453"/>
              <a:gd name="T114" fmla="*/ 298 w 548"/>
              <a:gd name="T115" fmla="*/ 22 h 453"/>
              <a:gd name="T116" fmla="*/ 318 w 548"/>
              <a:gd name="T117" fmla="*/ 17 h 453"/>
              <a:gd name="T118" fmla="*/ 331 w 548"/>
              <a:gd name="T119" fmla="*/ 6 h 453"/>
              <a:gd name="T120" fmla="*/ 340 w 548"/>
              <a:gd name="T121" fmla="*/ 0 h 4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548" h="453">
                <a:moveTo>
                  <a:pt x="341" y="0"/>
                </a:moveTo>
                <a:lnTo>
                  <a:pt x="343" y="0"/>
                </a:lnTo>
                <a:lnTo>
                  <a:pt x="345" y="0"/>
                </a:lnTo>
                <a:lnTo>
                  <a:pt x="348" y="1"/>
                </a:lnTo>
                <a:lnTo>
                  <a:pt x="350" y="2"/>
                </a:lnTo>
                <a:lnTo>
                  <a:pt x="352" y="2"/>
                </a:lnTo>
                <a:lnTo>
                  <a:pt x="354" y="3"/>
                </a:lnTo>
                <a:lnTo>
                  <a:pt x="356" y="4"/>
                </a:lnTo>
                <a:lnTo>
                  <a:pt x="358" y="5"/>
                </a:lnTo>
                <a:lnTo>
                  <a:pt x="359" y="6"/>
                </a:lnTo>
                <a:lnTo>
                  <a:pt x="361" y="8"/>
                </a:lnTo>
                <a:lnTo>
                  <a:pt x="362" y="9"/>
                </a:lnTo>
                <a:lnTo>
                  <a:pt x="363" y="10"/>
                </a:lnTo>
                <a:lnTo>
                  <a:pt x="363" y="11"/>
                </a:lnTo>
                <a:lnTo>
                  <a:pt x="366" y="15"/>
                </a:lnTo>
                <a:lnTo>
                  <a:pt x="366" y="16"/>
                </a:lnTo>
                <a:lnTo>
                  <a:pt x="367" y="17"/>
                </a:lnTo>
                <a:lnTo>
                  <a:pt x="368" y="18"/>
                </a:lnTo>
                <a:lnTo>
                  <a:pt x="368" y="18"/>
                </a:lnTo>
                <a:lnTo>
                  <a:pt x="369" y="19"/>
                </a:lnTo>
                <a:lnTo>
                  <a:pt x="370" y="19"/>
                </a:lnTo>
                <a:lnTo>
                  <a:pt x="371" y="20"/>
                </a:lnTo>
                <a:lnTo>
                  <a:pt x="373" y="20"/>
                </a:lnTo>
                <a:lnTo>
                  <a:pt x="374" y="20"/>
                </a:lnTo>
                <a:lnTo>
                  <a:pt x="375" y="20"/>
                </a:lnTo>
                <a:lnTo>
                  <a:pt x="377" y="19"/>
                </a:lnTo>
                <a:lnTo>
                  <a:pt x="380" y="19"/>
                </a:lnTo>
                <a:lnTo>
                  <a:pt x="390" y="16"/>
                </a:lnTo>
                <a:lnTo>
                  <a:pt x="395" y="14"/>
                </a:lnTo>
                <a:lnTo>
                  <a:pt x="398" y="13"/>
                </a:lnTo>
                <a:lnTo>
                  <a:pt x="404" y="12"/>
                </a:lnTo>
                <a:lnTo>
                  <a:pt x="408" y="12"/>
                </a:lnTo>
                <a:lnTo>
                  <a:pt x="412" y="11"/>
                </a:lnTo>
                <a:lnTo>
                  <a:pt x="417" y="11"/>
                </a:lnTo>
                <a:lnTo>
                  <a:pt x="420" y="11"/>
                </a:lnTo>
                <a:lnTo>
                  <a:pt x="421" y="12"/>
                </a:lnTo>
                <a:lnTo>
                  <a:pt x="422" y="12"/>
                </a:lnTo>
                <a:lnTo>
                  <a:pt x="427" y="13"/>
                </a:lnTo>
                <a:lnTo>
                  <a:pt x="428" y="13"/>
                </a:lnTo>
                <a:lnTo>
                  <a:pt x="430" y="14"/>
                </a:lnTo>
                <a:lnTo>
                  <a:pt x="434" y="14"/>
                </a:lnTo>
                <a:lnTo>
                  <a:pt x="436" y="14"/>
                </a:lnTo>
                <a:lnTo>
                  <a:pt x="438" y="14"/>
                </a:lnTo>
                <a:lnTo>
                  <a:pt x="439" y="15"/>
                </a:lnTo>
                <a:lnTo>
                  <a:pt x="441" y="16"/>
                </a:lnTo>
                <a:lnTo>
                  <a:pt x="442" y="17"/>
                </a:lnTo>
                <a:lnTo>
                  <a:pt x="444" y="18"/>
                </a:lnTo>
                <a:lnTo>
                  <a:pt x="449" y="22"/>
                </a:lnTo>
                <a:lnTo>
                  <a:pt x="451" y="23"/>
                </a:lnTo>
                <a:lnTo>
                  <a:pt x="452" y="24"/>
                </a:lnTo>
                <a:lnTo>
                  <a:pt x="454" y="24"/>
                </a:lnTo>
                <a:lnTo>
                  <a:pt x="456" y="25"/>
                </a:lnTo>
                <a:lnTo>
                  <a:pt x="457" y="26"/>
                </a:lnTo>
                <a:lnTo>
                  <a:pt x="459" y="26"/>
                </a:lnTo>
                <a:lnTo>
                  <a:pt x="467" y="28"/>
                </a:lnTo>
                <a:lnTo>
                  <a:pt x="469" y="28"/>
                </a:lnTo>
                <a:lnTo>
                  <a:pt x="473" y="29"/>
                </a:lnTo>
                <a:lnTo>
                  <a:pt x="475" y="29"/>
                </a:lnTo>
                <a:lnTo>
                  <a:pt x="476" y="29"/>
                </a:lnTo>
                <a:lnTo>
                  <a:pt x="477" y="29"/>
                </a:lnTo>
                <a:lnTo>
                  <a:pt x="479" y="28"/>
                </a:lnTo>
                <a:lnTo>
                  <a:pt x="480" y="28"/>
                </a:lnTo>
                <a:lnTo>
                  <a:pt x="485" y="27"/>
                </a:lnTo>
                <a:lnTo>
                  <a:pt x="487" y="27"/>
                </a:lnTo>
                <a:lnTo>
                  <a:pt x="487" y="27"/>
                </a:lnTo>
                <a:lnTo>
                  <a:pt x="489" y="27"/>
                </a:lnTo>
                <a:lnTo>
                  <a:pt x="490" y="27"/>
                </a:lnTo>
                <a:lnTo>
                  <a:pt x="491" y="27"/>
                </a:lnTo>
                <a:lnTo>
                  <a:pt x="493" y="28"/>
                </a:lnTo>
                <a:lnTo>
                  <a:pt x="495" y="28"/>
                </a:lnTo>
                <a:lnTo>
                  <a:pt x="496" y="29"/>
                </a:lnTo>
                <a:lnTo>
                  <a:pt x="497" y="30"/>
                </a:lnTo>
                <a:lnTo>
                  <a:pt x="498" y="31"/>
                </a:lnTo>
                <a:lnTo>
                  <a:pt x="499" y="33"/>
                </a:lnTo>
                <a:lnTo>
                  <a:pt x="499" y="34"/>
                </a:lnTo>
                <a:lnTo>
                  <a:pt x="502" y="39"/>
                </a:lnTo>
                <a:lnTo>
                  <a:pt x="504" y="41"/>
                </a:lnTo>
                <a:lnTo>
                  <a:pt x="505" y="43"/>
                </a:lnTo>
                <a:lnTo>
                  <a:pt x="506" y="44"/>
                </a:lnTo>
                <a:lnTo>
                  <a:pt x="507" y="46"/>
                </a:lnTo>
                <a:lnTo>
                  <a:pt x="508" y="47"/>
                </a:lnTo>
                <a:lnTo>
                  <a:pt x="509" y="48"/>
                </a:lnTo>
                <a:lnTo>
                  <a:pt x="511" y="49"/>
                </a:lnTo>
                <a:lnTo>
                  <a:pt x="518" y="54"/>
                </a:lnTo>
                <a:lnTo>
                  <a:pt x="520" y="56"/>
                </a:lnTo>
                <a:lnTo>
                  <a:pt x="521" y="57"/>
                </a:lnTo>
                <a:lnTo>
                  <a:pt x="522" y="57"/>
                </a:lnTo>
                <a:lnTo>
                  <a:pt x="523" y="59"/>
                </a:lnTo>
                <a:lnTo>
                  <a:pt x="526" y="63"/>
                </a:lnTo>
                <a:lnTo>
                  <a:pt x="527" y="64"/>
                </a:lnTo>
                <a:lnTo>
                  <a:pt x="527" y="65"/>
                </a:lnTo>
                <a:lnTo>
                  <a:pt x="528" y="66"/>
                </a:lnTo>
                <a:lnTo>
                  <a:pt x="529" y="67"/>
                </a:lnTo>
                <a:lnTo>
                  <a:pt x="531" y="73"/>
                </a:lnTo>
                <a:lnTo>
                  <a:pt x="532" y="75"/>
                </a:lnTo>
                <a:lnTo>
                  <a:pt x="532" y="76"/>
                </a:lnTo>
                <a:lnTo>
                  <a:pt x="533" y="77"/>
                </a:lnTo>
                <a:lnTo>
                  <a:pt x="534" y="78"/>
                </a:lnTo>
                <a:lnTo>
                  <a:pt x="534" y="79"/>
                </a:lnTo>
                <a:lnTo>
                  <a:pt x="535" y="80"/>
                </a:lnTo>
                <a:lnTo>
                  <a:pt x="536" y="81"/>
                </a:lnTo>
                <a:lnTo>
                  <a:pt x="538" y="82"/>
                </a:lnTo>
                <a:lnTo>
                  <a:pt x="539" y="83"/>
                </a:lnTo>
                <a:lnTo>
                  <a:pt x="541" y="84"/>
                </a:lnTo>
                <a:lnTo>
                  <a:pt x="542" y="84"/>
                </a:lnTo>
                <a:lnTo>
                  <a:pt x="544" y="85"/>
                </a:lnTo>
                <a:lnTo>
                  <a:pt x="544" y="85"/>
                </a:lnTo>
                <a:lnTo>
                  <a:pt x="545" y="85"/>
                </a:lnTo>
                <a:lnTo>
                  <a:pt x="545" y="86"/>
                </a:lnTo>
                <a:lnTo>
                  <a:pt x="546" y="87"/>
                </a:lnTo>
                <a:lnTo>
                  <a:pt x="547" y="90"/>
                </a:lnTo>
                <a:lnTo>
                  <a:pt x="547" y="93"/>
                </a:lnTo>
                <a:lnTo>
                  <a:pt x="548" y="95"/>
                </a:lnTo>
                <a:lnTo>
                  <a:pt x="548" y="97"/>
                </a:lnTo>
                <a:lnTo>
                  <a:pt x="548" y="99"/>
                </a:lnTo>
                <a:lnTo>
                  <a:pt x="548" y="102"/>
                </a:lnTo>
                <a:lnTo>
                  <a:pt x="548" y="104"/>
                </a:lnTo>
                <a:lnTo>
                  <a:pt x="547" y="107"/>
                </a:lnTo>
                <a:lnTo>
                  <a:pt x="547" y="109"/>
                </a:lnTo>
                <a:lnTo>
                  <a:pt x="546" y="111"/>
                </a:lnTo>
                <a:lnTo>
                  <a:pt x="545" y="114"/>
                </a:lnTo>
                <a:lnTo>
                  <a:pt x="544" y="116"/>
                </a:lnTo>
                <a:lnTo>
                  <a:pt x="543" y="117"/>
                </a:lnTo>
                <a:lnTo>
                  <a:pt x="542" y="119"/>
                </a:lnTo>
                <a:lnTo>
                  <a:pt x="538" y="124"/>
                </a:lnTo>
                <a:lnTo>
                  <a:pt x="536" y="126"/>
                </a:lnTo>
                <a:lnTo>
                  <a:pt x="535" y="128"/>
                </a:lnTo>
                <a:lnTo>
                  <a:pt x="533" y="130"/>
                </a:lnTo>
                <a:lnTo>
                  <a:pt x="531" y="131"/>
                </a:lnTo>
                <a:lnTo>
                  <a:pt x="529" y="132"/>
                </a:lnTo>
                <a:lnTo>
                  <a:pt x="527" y="133"/>
                </a:lnTo>
                <a:lnTo>
                  <a:pt x="523" y="135"/>
                </a:lnTo>
                <a:lnTo>
                  <a:pt x="515" y="139"/>
                </a:lnTo>
                <a:lnTo>
                  <a:pt x="507" y="143"/>
                </a:lnTo>
                <a:lnTo>
                  <a:pt x="503" y="145"/>
                </a:lnTo>
                <a:lnTo>
                  <a:pt x="500" y="147"/>
                </a:lnTo>
                <a:lnTo>
                  <a:pt x="497" y="148"/>
                </a:lnTo>
                <a:lnTo>
                  <a:pt x="489" y="151"/>
                </a:lnTo>
                <a:lnTo>
                  <a:pt x="484" y="152"/>
                </a:lnTo>
                <a:lnTo>
                  <a:pt x="481" y="153"/>
                </a:lnTo>
                <a:lnTo>
                  <a:pt x="479" y="154"/>
                </a:lnTo>
                <a:lnTo>
                  <a:pt x="471" y="156"/>
                </a:lnTo>
                <a:lnTo>
                  <a:pt x="467" y="157"/>
                </a:lnTo>
                <a:lnTo>
                  <a:pt x="465" y="157"/>
                </a:lnTo>
                <a:lnTo>
                  <a:pt x="463" y="158"/>
                </a:lnTo>
                <a:lnTo>
                  <a:pt x="462" y="159"/>
                </a:lnTo>
                <a:lnTo>
                  <a:pt x="461" y="159"/>
                </a:lnTo>
                <a:lnTo>
                  <a:pt x="459" y="160"/>
                </a:lnTo>
                <a:lnTo>
                  <a:pt x="458" y="161"/>
                </a:lnTo>
                <a:lnTo>
                  <a:pt x="457" y="162"/>
                </a:lnTo>
                <a:lnTo>
                  <a:pt x="456" y="163"/>
                </a:lnTo>
                <a:lnTo>
                  <a:pt x="455" y="165"/>
                </a:lnTo>
                <a:lnTo>
                  <a:pt x="452" y="170"/>
                </a:lnTo>
                <a:lnTo>
                  <a:pt x="452" y="172"/>
                </a:lnTo>
                <a:lnTo>
                  <a:pt x="450" y="174"/>
                </a:lnTo>
                <a:lnTo>
                  <a:pt x="446" y="179"/>
                </a:lnTo>
                <a:lnTo>
                  <a:pt x="445" y="182"/>
                </a:lnTo>
                <a:lnTo>
                  <a:pt x="443" y="184"/>
                </a:lnTo>
                <a:lnTo>
                  <a:pt x="442" y="186"/>
                </a:lnTo>
                <a:lnTo>
                  <a:pt x="441" y="188"/>
                </a:lnTo>
                <a:lnTo>
                  <a:pt x="441" y="190"/>
                </a:lnTo>
                <a:lnTo>
                  <a:pt x="441" y="192"/>
                </a:lnTo>
                <a:lnTo>
                  <a:pt x="441" y="195"/>
                </a:lnTo>
                <a:lnTo>
                  <a:pt x="441" y="197"/>
                </a:lnTo>
                <a:lnTo>
                  <a:pt x="441" y="198"/>
                </a:lnTo>
                <a:lnTo>
                  <a:pt x="441" y="201"/>
                </a:lnTo>
                <a:lnTo>
                  <a:pt x="441" y="203"/>
                </a:lnTo>
                <a:lnTo>
                  <a:pt x="441" y="204"/>
                </a:lnTo>
                <a:lnTo>
                  <a:pt x="441" y="206"/>
                </a:lnTo>
                <a:lnTo>
                  <a:pt x="441" y="207"/>
                </a:lnTo>
                <a:lnTo>
                  <a:pt x="440" y="212"/>
                </a:lnTo>
                <a:lnTo>
                  <a:pt x="440" y="214"/>
                </a:lnTo>
                <a:lnTo>
                  <a:pt x="439" y="216"/>
                </a:lnTo>
                <a:lnTo>
                  <a:pt x="438" y="219"/>
                </a:lnTo>
                <a:lnTo>
                  <a:pt x="436" y="225"/>
                </a:lnTo>
                <a:lnTo>
                  <a:pt x="436" y="226"/>
                </a:lnTo>
                <a:lnTo>
                  <a:pt x="435" y="228"/>
                </a:lnTo>
                <a:lnTo>
                  <a:pt x="435" y="230"/>
                </a:lnTo>
                <a:lnTo>
                  <a:pt x="435" y="233"/>
                </a:lnTo>
                <a:lnTo>
                  <a:pt x="434" y="235"/>
                </a:lnTo>
                <a:lnTo>
                  <a:pt x="434" y="241"/>
                </a:lnTo>
                <a:lnTo>
                  <a:pt x="434" y="242"/>
                </a:lnTo>
                <a:lnTo>
                  <a:pt x="433" y="244"/>
                </a:lnTo>
                <a:lnTo>
                  <a:pt x="433" y="245"/>
                </a:lnTo>
                <a:lnTo>
                  <a:pt x="433" y="246"/>
                </a:lnTo>
                <a:lnTo>
                  <a:pt x="431" y="251"/>
                </a:lnTo>
                <a:lnTo>
                  <a:pt x="430" y="253"/>
                </a:lnTo>
                <a:lnTo>
                  <a:pt x="429" y="258"/>
                </a:lnTo>
                <a:lnTo>
                  <a:pt x="428" y="259"/>
                </a:lnTo>
                <a:lnTo>
                  <a:pt x="428" y="260"/>
                </a:lnTo>
                <a:lnTo>
                  <a:pt x="428" y="262"/>
                </a:lnTo>
                <a:lnTo>
                  <a:pt x="428" y="264"/>
                </a:lnTo>
                <a:lnTo>
                  <a:pt x="428" y="265"/>
                </a:lnTo>
                <a:lnTo>
                  <a:pt x="429" y="269"/>
                </a:lnTo>
                <a:lnTo>
                  <a:pt x="429" y="271"/>
                </a:lnTo>
                <a:lnTo>
                  <a:pt x="429" y="272"/>
                </a:lnTo>
                <a:lnTo>
                  <a:pt x="429" y="273"/>
                </a:lnTo>
                <a:lnTo>
                  <a:pt x="429" y="278"/>
                </a:lnTo>
                <a:lnTo>
                  <a:pt x="428" y="285"/>
                </a:lnTo>
                <a:lnTo>
                  <a:pt x="428" y="287"/>
                </a:lnTo>
                <a:lnTo>
                  <a:pt x="428" y="289"/>
                </a:lnTo>
                <a:lnTo>
                  <a:pt x="428" y="292"/>
                </a:lnTo>
                <a:lnTo>
                  <a:pt x="427" y="293"/>
                </a:lnTo>
                <a:lnTo>
                  <a:pt x="427" y="295"/>
                </a:lnTo>
                <a:lnTo>
                  <a:pt x="426" y="297"/>
                </a:lnTo>
                <a:lnTo>
                  <a:pt x="425" y="299"/>
                </a:lnTo>
                <a:lnTo>
                  <a:pt x="424" y="303"/>
                </a:lnTo>
                <a:lnTo>
                  <a:pt x="422" y="308"/>
                </a:lnTo>
                <a:lnTo>
                  <a:pt x="420" y="312"/>
                </a:lnTo>
                <a:lnTo>
                  <a:pt x="420" y="313"/>
                </a:lnTo>
                <a:lnTo>
                  <a:pt x="418" y="315"/>
                </a:lnTo>
                <a:lnTo>
                  <a:pt x="416" y="319"/>
                </a:lnTo>
                <a:lnTo>
                  <a:pt x="415" y="322"/>
                </a:lnTo>
                <a:lnTo>
                  <a:pt x="413" y="324"/>
                </a:lnTo>
                <a:lnTo>
                  <a:pt x="411" y="326"/>
                </a:lnTo>
                <a:lnTo>
                  <a:pt x="409" y="327"/>
                </a:lnTo>
                <a:lnTo>
                  <a:pt x="407" y="329"/>
                </a:lnTo>
                <a:lnTo>
                  <a:pt x="405" y="331"/>
                </a:lnTo>
                <a:lnTo>
                  <a:pt x="403" y="332"/>
                </a:lnTo>
                <a:lnTo>
                  <a:pt x="399" y="333"/>
                </a:lnTo>
                <a:lnTo>
                  <a:pt x="397" y="334"/>
                </a:lnTo>
                <a:lnTo>
                  <a:pt x="393" y="335"/>
                </a:lnTo>
                <a:lnTo>
                  <a:pt x="392" y="335"/>
                </a:lnTo>
                <a:lnTo>
                  <a:pt x="391" y="336"/>
                </a:lnTo>
                <a:lnTo>
                  <a:pt x="389" y="336"/>
                </a:lnTo>
                <a:lnTo>
                  <a:pt x="388" y="336"/>
                </a:lnTo>
                <a:lnTo>
                  <a:pt x="385" y="336"/>
                </a:lnTo>
                <a:lnTo>
                  <a:pt x="379" y="336"/>
                </a:lnTo>
                <a:lnTo>
                  <a:pt x="376" y="336"/>
                </a:lnTo>
                <a:lnTo>
                  <a:pt x="375" y="336"/>
                </a:lnTo>
                <a:lnTo>
                  <a:pt x="367" y="337"/>
                </a:lnTo>
                <a:lnTo>
                  <a:pt x="364" y="337"/>
                </a:lnTo>
                <a:lnTo>
                  <a:pt x="362" y="337"/>
                </a:lnTo>
                <a:lnTo>
                  <a:pt x="360" y="338"/>
                </a:lnTo>
                <a:lnTo>
                  <a:pt x="358" y="338"/>
                </a:lnTo>
                <a:lnTo>
                  <a:pt x="357" y="339"/>
                </a:lnTo>
                <a:lnTo>
                  <a:pt x="356" y="339"/>
                </a:lnTo>
                <a:lnTo>
                  <a:pt x="355" y="340"/>
                </a:lnTo>
                <a:lnTo>
                  <a:pt x="354" y="340"/>
                </a:lnTo>
                <a:lnTo>
                  <a:pt x="352" y="341"/>
                </a:lnTo>
                <a:lnTo>
                  <a:pt x="351" y="342"/>
                </a:lnTo>
                <a:lnTo>
                  <a:pt x="350" y="343"/>
                </a:lnTo>
                <a:lnTo>
                  <a:pt x="349" y="344"/>
                </a:lnTo>
                <a:lnTo>
                  <a:pt x="349" y="345"/>
                </a:lnTo>
                <a:lnTo>
                  <a:pt x="348" y="346"/>
                </a:lnTo>
                <a:lnTo>
                  <a:pt x="347" y="347"/>
                </a:lnTo>
                <a:lnTo>
                  <a:pt x="347" y="349"/>
                </a:lnTo>
                <a:lnTo>
                  <a:pt x="346" y="350"/>
                </a:lnTo>
                <a:lnTo>
                  <a:pt x="345" y="353"/>
                </a:lnTo>
                <a:lnTo>
                  <a:pt x="344" y="358"/>
                </a:lnTo>
                <a:lnTo>
                  <a:pt x="343" y="363"/>
                </a:lnTo>
                <a:lnTo>
                  <a:pt x="342" y="366"/>
                </a:lnTo>
                <a:lnTo>
                  <a:pt x="342" y="368"/>
                </a:lnTo>
                <a:lnTo>
                  <a:pt x="341" y="370"/>
                </a:lnTo>
                <a:lnTo>
                  <a:pt x="340" y="377"/>
                </a:lnTo>
                <a:lnTo>
                  <a:pt x="340" y="379"/>
                </a:lnTo>
                <a:lnTo>
                  <a:pt x="339" y="382"/>
                </a:lnTo>
                <a:lnTo>
                  <a:pt x="339" y="385"/>
                </a:lnTo>
                <a:lnTo>
                  <a:pt x="338" y="387"/>
                </a:lnTo>
                <a:lnTo>
                  <a:pt x="337" y="390"/>
                </a:lnTo>
                <a:lnTo>
                  <a:pt x="336" y="392"/>
                </a:lnTo>
                <a:lnTo>
                  <a:pt x="335" y="394"/>
                </a:lnTo>
                <a:lnTo>
                  <a:pt x="334" y="396"/>
                </a:lnTo>
                <a:lnTo>
                  <a:pt x="334" y="397"/>
                </a:lnTo>
                <a:lnTo>
                  <a:pt x="333" y="398"/>
                </a:lnTo>
                <a:lnTo>
                  <a:pt x="332" y="399"/>
                </a:lnTo>
                <a:lnTo>
                  <a:pt x="331" y="400"/>
                </a:lnTo>
                <a:lnTo>
                  <a:pt x="330" y="400"/>
                </a:lnTo>
                <a:lnTo>
                  <a:pt x="329" y="401"/>
                </a:lnTo>
                <a:lnTo>
                  <a:pt x="328" y="402"/>
                </a:lnTo>
                <a:lnTo>
                  <a:pt x="327" y="402"/>
                </a:lnTo>
                <a:lnTo>
                  <a:pt x="326" y="402"/>
                </a:lnTo>
                <a:lnTo>
                  <a:pt x="324" y="403"/>
                </a:lnTo>
                <a:lnTo>
                  <a:pt x="323" y="403"/>
                </a:lnTo>
                <a:lnTo>
                  <a:pt x="310" y="403"/>
                </a:lnTo>
                <a:lnTo>
                  <a:pt x="307" y="404"/>
                </a:lnTo>
                <a:lnTo>
                  <a:pt x="305" y="404"/>
                </a:lnTo>
                <a:lnTo>
                  <a:pt x="301" y="405"/>
                </a:lnTo>
                <a:lnTo>
                  <a:pt x="298" y="405"/>
                </a:lnTo>
                <a:lnTo>
                  <a:pt x="297" y="406"/>
                </a:lnTo>
                <a:lnTo>
                  <a:pt x="296" y="406"/>
                </a:lnTo>
                <a:lnTo>
                  <a:pt x="294" y="407"/>
                </a:lnTo>
                <a:lnTo>
                  <a:pt x="293" y="407"/>
                </a:lnTo>
                <a:lnTo>
                  <a:pt x="293" y="407"/>
                </a:lnTo>
                <a:lnTo>
                  <a:pt x="292" y="408"/>
                </a:lnTo>
                <a:lnTo>
                  <a:pt x="290" y="409"/>
                </a:lnTo>
                <a:lnTo>
                  <a:pt x="286" y="414"/>
                </a:lnTo>
                <a:lnTo>
                  <a:pt x="283" y="416"/>
                </a:lnTo>
                <a:lnTo>
                  <a:pt x="281" y="419"/>
                </a:lnTo>
                <a:lnTo>
                  <a:pt x="279" y="421"/>
                </a:lnTo>
                <a:lnTo>
                  <a:pt x="278" y="423"/>
                </a:lnTo>
                <a:lnTo>
                  <a:pt x="275" y="427"/>
                </a:lnTo>
                <a:lnTo>
                  <a:pt x="272" y="431"/>
                </a:lnTo>
                <a:lnTo>
                  <a:pt x="272" y="432"/>
                </a:lnTo>
                <a:lnTo>
                  <a:pt x="270" y="434"/>
                </a:lnTo>
                <a:lnTo>
                  <a:pt x="268" y="436"/>
                </a:lnTo>
                <a:lnTo>
                  <a:pt x="264" y="440"/>
                </a:lnTo>
                <a:lnTo>
                  <a:pt x="262" y="442"/>
                </a:lnTo>
                <a:lnTo>
                  <a:pt x="260" y="444"/>
                </a:lnTo>
                <a:lnTo>
                  <a:pt x="258" y="445"/>
                </a:lnTo>
                <a:lnTo>
                  <a:pt x="256" y="447"/>
                </a:lnTo>
                <a:lnTo>
                  <a:pt x="254" y="448"/>
                </a:lnTo>
                <a:lnTo>
                  <a:pt x="251" y="449"/>
                </a:lnTo>
                <a:lnTo>
                  <a:pt x="245" y="451"/>
                </a:lnTo>
                <a:lnTo>
                  <a:pt x="240" y="452"/>
                </a:lnTo>
                <a:lnTo>
                  <a:pt x="237" y="453"/>
                </a:lnTo>
                <a:lnTo>
                  <a:pt x="234" y="453"/>
                </a:lnTo>
                <a:lnTo>
                  <a:pt x="233" y="453"/>
                </a:lnTo>
                <a:lnTo>
                  <a:pt x="233" y="453"/>
                </a:lnTo>
                <a:lnTo>
                  <a:pt x="232" y="451"/>
                </a:lnTo>
                <a:lnTo>
                  <a:pt x="231" y="449"/>
                </a:lnTo>
                <a:lnTo>
                  <a:pt x="230" y="444"/>
                </a:lnTo>
                <a:lnTo>
                  <a:pt x="229" y="442"/>
                </a:lnTo>
                <a:lnTo>
                  <a:pt x="228" y="441"/>
                </a:lnTo>
                <a:lnTo>
                  <a:pt x="227" y="439"/>
                </a:lnTo>
                <a:lnTo>
                  <a:pt x="224" y="435"/>
                </a:lnTo>
                <a:lnTo>
                  <a:pt x="219" y="428"/>
                </a:lnTo>
                <a:lnTo>
                  <a:pt x="217" y="426"/>
                </a:lnTo>
                <a:lnTo>
                  <a:pt x="216" y="424"/>
                </a:lnTo>
                <a:lnTo>
                  <a:pt x="214" y="422"/>
                </a:lnTo>
                <a:lnTo>
                  <a:pt x="213" y="421"/>
                </a:lnTo>
                <a:lnTo>
                  <a:pt x="211" y="419"/>
                </a:lnTo>
                <a:lnTo>
                  <a:pt x="209" y="418"/>
                </a:lnTo>
                <a:lnTo>
                  <a:pt x="208" y="417"/>
                </a:lnTo>
                <a:lnTo>
                  <a:pt x="198" y="413"/>
                </a:lnTo>
                <a:lnTo>
                  <a:pt x="196" y="412"/>
                </a:lnTo>
                <a:lnTo>
                  <a:pt x="193" y="411"/>
                </a:lnTo>
                <a:lnTo>
                  <a:pt x="192" y="410"/>
                </a:lnTo>
                <a:lnTo>
                  <a:pt x="191" y="410"/>
                </a:lnTo>
                <a:lnTo>
                  <a:pt x="190" y="409"/>
                </a:lnTo>
                <a:lnTo>
                  <a:pt x="190" y="409"/>
                </a:lnTo>
                <a:lnTo>
                  <a:pt x="189" y="408"/>
                </a:lnTo>
                <a:lnTo>
                  <a:pt x="189" y="407"/>
                </a:lnTo>
                <a:lnTo>
                  <a:pt x="188" y="406"/>
                </a:lnTo>
                <a:lnTo>
                  <a:pt x="188" y="406"/>
                </a:lnTo>
                <a:lnTo>
                  <a:pt x="188" y="404"/>
                </a:lnTo>
                <a:lnTo>
                  <a:pt x="188" y="401"/>
                </a:lnTo>
                <a:lnTo>
                  <a:pt x="187" y="399"/>
                </a:lnTo>
                <a:lnTo>
                  <a:pt x="187" y="398"/>
                </a:lnTo>
                <a:lnTo>
                  <a:pt x="187" y="397"/>
                </a:lnTo>
                <a:lnTo>
                  <a:pt x="186" y="397"/>
                </a:lnTo>
                <a:lnTo>
                  <a:pt x="186" y="396"/>
                </a:lnTo>
                <a:lnTo>
                  <a:pt x="186" y="395"/>
                </a:lnTo>
                <a:lnTo>
                  <a:pt x="185" y="394"/>
                </a:lnTo>
                <a:lnTo>
                  <a:pt x="184" y="394"/>
                </a:lnTo>
                <a:lnTo>
                  <a:pt x="183" y="393"/>
                </a:lnTo>
                <a:lnTo>
                  <a:pt x="181" y="391"/>
                </a:lnTo>
                <a:lnTo>
                  <a:pt x="180" y="390"/>
                </a:lnTo>
                <a:lnTo>
                  <a:pt x="178" y="390"/>
                </a:lnTo>
                <a:lnTo>
                  <a:pt x="177" y="389"/>
                </a:lnTo>
                <a:lnTo>
                  <a:pt x="173" y="388"/>
                </a:lnTo>
                <a:lnTo>
                  <a:pt x="170" y="387"/>
                </a:lnTo>
                <a:lnTo>
                  <a:pt x="169" y="386"/>
                </a:lnTo>
                <a:lnTo>
                  <a:pt x="168" y="386"/>
                </a:lnTo>
                <a:lnTo>
                  <a:pt x="167" y="386"/>
                </a:lnTo>
                <a:lnTo>
                  <a:pt x="166" y="386"/>
                </a:lnTo>
                <a:lnTo>
                  <a:pt x="165" y="386"/>
                </a:lnTo>
                <a:lnTo>
                  <a:pt x="160" y="387"/>
                </a:lnTo>
                <a:lnTo>
                  <a:pt x="156" y="387"/>
                </a:lnTo>
                <a:lnTo>
                  <a:pt x="154" y="387"/>
                </a:lnTo>
                <a:lnTo>
                  <a:pt x="151" y="388"/>
                </a:lnTo>
                <a:lnTo>
                  <a:pt x="146" y="389"/>
                </a:lnTo>
                <a:lnTo>
                  <a:pt x="144" y="389"/>
                </a:lnTo>
                <a:lnTo>
                  <a:pt x="142" y="389"/>
                </a:lnTo>
                <a:lnTo>
                  <a:pt x="141" y="389"/>
                </a:lnTo>
                <a:lnTo>
                  <a:pt x="140" y="389"/>
                </a:lnTo>
                <a:lnTo>
                  <a:pt x="139" y="389"/>
                </a:lnTo>
                <a:lnTo>
                  <a:pt x="138" y="389"/>
                </a:lnTo>
                <a:lnTo>
                  <a:pt x="136" y="388"/>
                </a:lnTo>
                <a:lnTo>
                  <a:pt x="135" y="387"/>
                </a:lnTo>
                <a:lnTo>
                  <a:pt x="133" y="386"/>
                </a:lnTo>
                <a:lnTo>
                  <a:pt x="131" y="385"/>
                </a:lnTo>
                <a:lnTo>
                  <a:pt x="123" y="379"/>
                </a:lnTo>
                <a:lnTo>
                  <a:pt x="122" y="378"/>
                </a:lnTo>
                <a:lnTo>
                  <a:pt x="121" y="378"/>
                </a:lnTo>
                <a:lnTo>
                  <a:pt x="120" y="377"/>
                </a:lnTo>
                <a:lnTo>
                  <a:pt x="118" y="377"/>
                </a:lnTo>
                <a:lnTo>
                  <a:pt x="117" y="377"/>
                </a:lnTo>
                <a:lnTo>
                  <a:pt x="114" y="376"/>
                </a:lnTo>
                <a:lnTo>
                  <a:pt x="112" y="376"/>
                </a:lnTo>
                <a:lnTo>
                  <a:pt x="110" y="376"/>
                </a:lnTo>
                <a:lnTo>
                  <a:pt x="109" y="375"/>
                </a:lnTo>
                <a:lnTo>
                  <a:pt x="108" y="375"/>
                </a:lnTo>
                <a:lnTo>
                  <a:pt x="108" y="374"/>
                </a:lnTo>
                <a:lnTo>
                  <a:pt x="107" y="374"/>
                </a:lnTo>
                <a:lnTo>
                  <a:pt x="107" y="373"/>
                </a:lnTo>
                <a:lnTo>
                  <a:pt x="106" y="372"/>
                </a:lnTo>
                <a:lnTo>
                  <a:pt x="106" y="371"/>
                </a:lnTo>
                <a:lnTo>
                  <a:pt x="106" y="370"/>
                </a:lnTo>
                <a:lnTo>
                  <a:pt x="105" y="366"/>
                </a:lnTo>
                <a:lnTo>
                  <a:pt x="105" y="364"/>
                </a:lnTo>
                <a:lnTo>
                  <a:pt x="105" y="362"/>
                </a:lnTo>
                <a:lnTo>
                  <a:pt x="104" y="361"/>
                </a:lnTo>
                <a:lnTo>
                  <a:pt x="104" y="360"/>
                </a:lnTo>
                <a:lnTo>
                  <a:pt x="103" y="360"/>
                </a:lnTo>
                <a:lnTo>
                  <a:pt x="102" y="358"/>
                </a:lnTo>
                <a:lnTo>
                  <a:pt x="101" y="357"/>
                </a:lnTo>
                <a:lnTo>
                  <a:pt x="99" y="356"/>
                </a:lnTo>
                <a:lnTo>
                  <a:pt x="98" y="355"/>
                </a:lnTo>
                <a:lnTo>
                  <a:pt x="97" y="355"/>
                </a:lnTo>
                <a:lnTo>
                  <a:pt x="95" y="354"/>
                </a:lnTo>
                <a:lnTo>
                  <a:pt x="94" y="354"/>
                </a:lnTo>
                <a:lnTo>
                  <a:pt x="87" y="353"/>
                </a:lnTo>
                <a:lnTo>
                  <a:pt x="83" y="352"/>
                </a:lnTo>
                <a:lnTo>
                  <a:pt x="75" y="351"/>
                </a:lnTo>
                <a:lnTo>
                  <a:pt x="74" y="351"/>
                </a:lnTo>
                <a:lnTo>
                  <a:pt x="73" y="351"/>
                </a:lnTo>
                <a:lnTo>
                  <a:pt x="71" y="350"/>
                </a:lnTo>
                <a:lnTo>
                  <a:pt x="71" y="349"/>
                </a:lnTo>
                <a:lnTo>
                  <a:pt x="70" y="349"/>
                </a:lnTo>
                <a:lnTo>
                  <a:pt x="68" y="347"/>
                </a:lnTo>
                <a:lnTo>
                  <a:pt x="66" y="345"/>
                </a:lnTo>
                <a:lnTo>
                  <a:pt x="65" y="344"/>
                </a:lnTo>
                <a:lnTo>
                  <a:pt x="64" y="343"/>
                </a:lnTo>
                <a:lnTo>
                  <a:pt x="63" y="343"/>
                </a:lnTo>
                <a:lnTo>
                  <a:pt x="60" y="342"/>
                </a:lnTo>
                <a:lnTo>
                  <a:pt x="58" y="341"/>
                </a:lnTo>
                <a:lnTo>
                  <a:pt x="57" y="340"/>
                </a:lnTo>
                <a:lnTo>
                  <a:pt x="56" y="340"/>
                </a:lnTo>
                <a:lnTo>
                  <a:pt x="54" y="339"/>
                </a:lnTo>
                <a:lnTo>
                  <a:pt x="50" y="338"/>
                </a:lnTo>
                <a:lnTo>
                  <a:pt x="50" y="338"/>
                </a:lnTo>
                <a:lnTo>
                  <a:pt x="49" y="338"/>
                </a:lnTo>
                <a:lnTo>
                  <a:pt x="49" y="337"/>
                </a:lnTo>
                <a:lnTo>
                  <a:pt x="48" y="336"/>
                </a:lnTo>
                <a:lnTo>
                  <a:pt x="48" y="336"/>
                </a:lnTo>
                <a:lnTo>
                  <a:pt x="48" y="335"/>
                </a:lnTo>
                <a:lnTo>
                  <a:pt x="48" y="334"/>
                </a:lnTo>
                <a:lnTo>
                  <a:pt x="48" y="332"/>
                </a:lnTo>
                <a:lnTo>
                  <a:pt x="48" y="327"/>
                </a:lnTo>
                <a:lnTo>
                  <a:pt x="48" y="324"/>
                </a:lnTo>
                <a:lnTo>
                  <a:pt x="48" y="323"/>
                </a:lnTo>
                <a:lnTo>
                  <a:pt x="48" y="321"/>
                </a:lnTo>
                <a:lnTo>
                  <a:pt x="48" y="320"/>
                </a:lnTo>
                <a:lnTo>
                  <a:pt x="47" y="318"/>
                </a:lnTo>
                <a:lnTo>
                  <a:pt x="47" y="316"/>
                </a:lnTo>
                <a:lnTo>
                  <a:pt x="46" y="315"/>
                </a:lnTo>
                <a:lnTo>
                  <a:pt x="44" y="313"/>
                </a:lnTo>
                <a:lnTo>
                  <a:pt x="43" y="310"/>
                </a:lnTo>
                <a:lnTo>
                  <a:pt x="42" y="309"/>
                </a:lnTo>
                <a:lnTo>
                  <a:pt x="41" y="308"/>
                </a:lnTo>
                <a:lnTo>
                  <a:pt x="40" y="308"/>
                </a:lnTo>
                <a:lnTo>
                  <a:pt x="39" y="307"/>
                </a:lnTo>
                <a:lnTo>
                  <a:pt x="39" y="307"/>
                </a:lnTo>
                <a:lnTo>
                  <a:pt x="38" y="307"/>
                </a:lnTo>
                <a:lnTo>
                  <a:pt x="36" y="307"/>
                </a:lnTo>
                <a:lnTo>
                  <a:pt x="35" y="307"/>
                </a:lnTo>
                <a:lnTo>
                  <a:pt x="34" y="307"/>
                </a:lnTo>
                <a:lnTo>
                  <a:pt x="33" y="307"/>
                </a:lnTo>
                <a:lnTo>
                  <a:pt x="30" y="308"/>
                </a:lnTo>
                <a:lnTo>
                  <a:pt x="28" y="309"/>
                </a:lnTo>
                <a:lnTo>
                  <a:pt x="18" y="312"/>
                </a:lnTo>
                <a:lnTo>
                  <a:pt x="14" y="313"/>
                </a:lnTo>
                <a:lnTo>
                  <a:pt x="12" y="314"/>
                </a:lnTo>
                <a:lnTo>
                  <a:pt x="11" y="314"/>
                </a:lnTo>
                <a:lnTo>
                  <a:pt x="9" y="314"/>
                </a:lnTo>
                <a:lnTo>
                  <a:pt x="7" y="315"/>
                </a:lnTo>
                <a:lnTo>
                  <a:pt x="6" y="314"/>
                </a:lnTo>
                <a:lnTo>
                  <a:pt x="5" y="314"/>
                </a:lnTo>
                <a:lnTo>
                  <a:pt x="4" y="314"/>
                </a:lnTo>
                <a:lnTo>
                  <a:pt x="3" y="314"/>
                </a:lnTo>
                <a:lnTo>
                  <a:pt x="2" y="313"/>
                </a:lnTo>
                <a:lnTo>
                  <a:pt x="1" y="313"/>
                </a:lnTo>
                <a:lnTo>
                  <a:pt x="1" y="312"/>
                </a:lnTo>
                <a:lnTo>
                  <a:pt x="1" y="312"/>
                </a:lnTo>
                <a:lnTo>
                  <a:pt x="0" y="310"/>
                </a:lnTo>
                <a:lnTo>
                  <a:pt x="0" y="308"/>
                </a:lnTo>
                <a:lnTo>
                  <a:pt x="0" y="306"/>
                </a:lnTo>
                <a:lnTo>
                  <a:pt x="0" y="305"/>
                </a:lnTo>
                <a:lnTo>
                  <a:pt x="0" y="303"/>
                </a:lnTo>
                <a:lnTo>
                  <a:pt x="0" y="302"/>
                </a:lnTo>
                <a:lnTo>
                  <a:pt x="1" y="301"/>
                </a:lnTo>
                <a:lnTo>
                  <a:pt x="1" y="300"/>
                </a:lnTo>
                <a:lnTo>
                  <a:pt x="2" y="299"/>
                </a:lnTo>
                <a:lnTo>
                  <a:pt x="3" y="299"/>
                </a:lnTo>
                <a:lnTo>
                  <a:pt x="5" y="297"/>
                </a:lnTo>
                <a:lnTo>
                  <a:pt x="6" y="296"/>
                </a:lnTo>
                <a:lnTo>
                  <a:pt x="7" y="295"/>
                </a:lnTo>
                <a:lnTo>
                  <a:pt x="8" y="294"/>
                </a:lnTo>
                <a:lnTo>
                  <a:pt x="8" y="293"/>
                </a:lnTo>
                <a:lnTo>
                  <a:pt x="10" y="291"/>
                </a:lnTo>
                <a:lnTo>
                  <a:pt x="12" y="285"/>
                </a:lnTo>
                <a:lnTo>
                  <a:pt x="13" y="284"/>
                </a:lnTo>
                <a:lnTo>
                  <a:pt x="14" y="282"/>
                </a:lnTo>
                <a:lnTo>
                  <a:pt x="15" y="280"/>
                </a:lnTo>
                <a:lnTo>
                  <a:pt x="16" y="279"/>
                </a:lnTo>
                <a:lnTo>
                  <a:pt x="18" y="278"/>
                </a:lnTo>
                <a:lnTo>
                  <a:pt x="19" y="277"/>
                </a:lnTo>
                <a:lnTo>
                  <a:pt x="22" y="276"/>
                </a:lnTo>
                <a:lnTo>
                  <a:pt x="25" y="273"/>
                </a:lnTo>
                <a:lnTo>
                  <a:pt x="27" y="271"/>
                </a:lnTo>
                <a:lnTo>
                  <a:pt x="28" y="271"/>
                </a:lnTo>
                <a:lnTo>
                  <a:pt x="28" y="270"/>
                </a:lnTo>
                <a:lnTo>
                  <a:pt x="29" y="269"/>
                </a:lnTo>
                <a:lnTo>
                  <a:pt x="30" y="267"/>
                </a:lnTo>
                <a:lnTo>
                  <a:pt x="31" y="266"/>
                </a:lnTo>
                <a:lnTo>
                  <a:pt x="31" y="264"/>
                </a:lnTo>
                <a:lnTo>
                  <a:pt x="32" y="262"/>
                </a:lnTo>
                <a:lnTo>
                  <a:pt x="33" y="260"/>
                </a:lnTo>
                <a:lnTo>
                  <a:pt x="33" y="258"/>
                </a:lnTo>
                <a:lnTo>
                  <a:pt x="33" y="256"/>
                </a:lnTo>
                <a:lnTo>
                  <a:pt x="33" y="255"/>
                </a:lnTo>
                <a:lnTo>
                  <a:pt x="33" y="254"/>
                </a:lnTo>
                <a:lnTo>
                  <a:pt x="33" y="252"/>
                </a:lnTo>
                <a:lnTo>
                  <a:pt x="33" y="251"/>
                </a:lnTo>
                <a:lnTo>
                  <a:pt x="33" y="250"/>
                </a:lnTo>
                <a:lnTo>
                  <a:pt x="32" y="250"/>
                </a:lnTo>
                <a:lnTo>
                  <a:pt x="32" y="249"/>
                </a:lnTo>
                <a:lnTo>
                  <a:pt x="31" y="249"/>
                </a:lnTo>
                <a:lnTo>
                  <a:pt x="30" y="248"/>
                </a:lnTo>
                <a:lnTo>
                  <a:pt x="29" y="248"/>
                </a:lnTo>
                <a:lnTo>
                  <a:pt x="29" y="248"/>
                </a:lnTo>
                <a:lnTo>
                  <a:pt x="26" y="249"/>
                </a:lnTo>
                <a:lnTo>
                  <a:pt x="25" y="249"/>
                </a:lnTo>
                <a:lnTo>
                  <a:pt x="21" y="249"/>
                </a:lnTo>
                <a:lnTo>
                  <a:pt x="19" y="249"/>
                </a:lnTo>
                <a:lnTo>
                  <a:pt x="18" y="249"/>
                </a:lnTo>
                <a:lnTo>
                  <a:pt x="17" y="248"/>
                </a:lnTo>
                <a:lnTo>
                  <a:pt x="16" y="248"/>
                </a:lnTo>
                <a:lnTo>
                  <a:pt x="16" y="248"/>
                </a:lnTo>
                <a:lnTo>
                  <a:pt x="16" y="247"/>
                </a:lnTo>
                <a:lnTo>
                  <a:pt x="16" y="247"/>
                </a:lnTo>
                <a:lnTo>
                  <a:pt x="15" y="246"/>
                </a:lnTo>
                <a:lnTo>
                  <a:pt x="15" y="245"/>
                </a:lnTo>
                <a:lnTo>
                  <a:pt x="15" y="242"/>
                </a:lnTo>
                <a:lnTo>
                  <a:pt x="15" y="241"/>
                </a:lnTo>
                <a:lnTo>
                  <a:pt x="15" y="240"/>
                </a:lnTo>
                <a:lnTo>
                  <a:pt x="15" y="239"/>
                </a:lnTo>
                <a:lnTo>
                  <a:pt x="15" y="238"/>
                </a:lnTo>
                <a:lnTo>
                  <a:pt x="13" y="234"/>
                </a:lnTo>
                <a:lnTo>
                  <a:pt x="10" y="228"/>
                </a:lnTo>
                <a:lnTo>
                  <a:pt x="10" y="226"/>
                </a:lnTo>
                <a:lnTo>
                  <a:pt x="9" y="224"/>
                </a:lnTo>
                <a:lnTo>
                  <a:pt x="9" y="223"/>
                </a:lnTo>
                <a:lnTo>
                  <a:pt x="9" y="221"/>
                </a:lnTo>
                <a:lnTo>
                  <a:pt x="8" y="216"/>
                </a:lnTo>
                <a:lnTo>
                  <a:pt x="8" y="214"/>
                </a:lnTo>
                <a:lnTo>
                  <a:pt x="8" y="212"/>
                </a:lnTo>
                <a:lnTo>
                  <a:pt x="7" y="208"/>
                </a:lnTo>
                <a:lnTo>
                  <a:pt x="7" y="207"/>
                </a:lnTo>
                <a:lnTo>
                  <a:pt x="6" y="205"/>
                </a:lnTo>
                <a:lnTo>
                  <a:pt x="7" y="203"/>
                </a:lnTo>
                <a:lnTo>
                  <a:pt x="7" y="201"/>
                </a:lnTo>
                <a:lnTo>
                  <a:pt x="7" y="200"/>
                </a:lnTo>
                <a:lnTo>
                  <a:pt x="8" y="199"/>
                </a:lnTo>
                <a:lnTo>
                  <a:pt x="9" y="197"/>
                </a:lnTo>
                <a:lnTo>
                  <a:pt x="10" y="194"/>
                </a:lnTo>
                <a:lnTo>
                  <a:pt x="15" y="184"/>
                </a:lnTo>
                <a:lnTo>
                  <a:pt x="15" y="185"/>
                </a:lnTo>
                <a:lnTo>
                  <a:pt x="16" y="185"/>
                </a:lnTo>
                <a:lnTo>
                  <a:pt x="16" y="185"/>
                </a:lnTo>
                <a:lnTo>
                  <a:pt x="17" y="185"/>
                </a:lnTo>
                <a:lnTo>
                  <a:pt x="17" y="185"/>
                </a:lnTo>
                <a:lnTo>
                  <a:pt x="18" y="185"/>
                </a:lnTo>
                <a:lnTo>
                  <a:pt x="19" y="185"/>
                </a:lnTo>
                <a:lnTo>
                  <a:pt x="19" y="184"/>
                </a:lnTo>
                <a:lnTo>
                  <a:pt x="20" y="183"/>
                </a:lnTo>
                <a:lnTo>
                  <a:pt x="21" y="182"/>
                </a:lnTo>
                <a:lnTo>
                  <a:pt x="22" y="181"/>
                </a:lnTo>
                <a:lnTo>
                  <a:pt x="24" y="178"/>
                </a:lnTo>
                <a:lnTo>
                  <a:pt x="25" y="177"/>
                </a:lnTo>
                <a:lnTo>
                  <a:pt x="25" y="176"/>
                </a:lnTo>
                <a:lnTo>
                  <a:pt x="27" y="175"/>
                </a:lnTo>
                <a:lnTo>
                  <a:pt x="28" y="174"/>
                </a:lnTo>
                <a:lnTo>
                  <a:pt x="29" y="173"/>
                </a:lnTo>
                <a:lnTo>
                  <a:pt x="30" y="173"/>
                </a:lnTo>
                <a:lnTo>
                  <a:pt x="31" y="172"/>
                </a:lnTo>
                <a:lnTo>
                  <a:pt x="32" y="172"/>
                </a:lnTo>
                <a:lnTo>
                  <a:pt x="35" y="172"/>
                </a:lnTo>
                <a:lnTo>
                  <a:pt x="37" y="172"/>
                </a:lnTo>
                <a:lnTo>
                  <a:pt x="45" y="170"/>
                </a:lnTo>
                <a:lnTo>
                  <a:pt x="46" y="170"/>
                </a:lnTo>
                <a:lnTo>
                  <a:pt x="50" y="169"/>
                </a:lnTo>
                <a:lnTo>
                  <a:pt x="55" y="168"/>
                </a:lnTo>
                <a:lnTo>
                  <a:pt x="57" y="168"/>
                </a:lnTo>
                <a:lnTo>
                  <a:pt x="61" y="168"/>
                </a:lnTo>
                <a:lnTo>
                  <a:pt x="63" y="168"/>
                </a:lnTo>
                <a:lnTo>
                  <a:pt x="64" y="168"/>
                </a:lnTo>
                <a:lnTo>
                  <a:pt x="65" y="167"/>
                </a:lnTo>
                <a:lnTo>
                  <a:pt x="66" y="167"/>
                </a:lnTo>
                <a:lnTo>
                  <a:pt x="67" y="166"/>
                </a:lnTo>
                <a:lnTo>
                  <a:pt x="68" y="166"/>
                </a:lnTo>
                <a:lnTo>
                  <a:pt x="69" y="165"/>
                </a:lnTo>
                <a:lnTo>
                  <a:pt x="70" y="164"/>
                </a:lnTo>
                <a:lnTo>
                  <a:pt x="70" y="164"/>
                </a:lnTo>
                <a:lnTo>
                  <a:pt x="72" y="163"/>
                </a:lnTo>
                <a:lnTo>
                  <a:pt x="74" y="160"/>
                </a:lnTo>
                <a:lnTo>
                  <a:pt x="76" y="157"/>
                </a:lnTo>
                <a:lnTo>
                  <a:pt x="79" y="154"/>
                </a:lnTo>
                <a:lnTo>
                  <a:pt x="81" y="149"/>
                </a:lnTo>
                <a:lnTo>
                  <a:pt x="83" y="148"/>
                </a:lnTo>
                <a:lnTo>
                  <a:pt x="84" y="147"/>
                </a:lnTo>
                <a:lnTo>
                  <a:pt x="85" y="146"/>
                </a:lnTo>
                <a:lnTo>
                  <a:pt x="86" y="144"/>
                </a:lnTo>
                <a:lnTo>
                  <a:pt x="89" y="142"/>
                </a:lnTo>
                <a:lnTo>
                  <a:pt x="92" y="139"/>
                </a:lnTo>
                <a:lnTo>
                  <a:pt x="93" y="138"/>
                </a:lnTo>
                <a:lnTo>
                  <a:pt x="94" y="137"/>
                </a:lnTo>
                <a:lnTo>
                  <a:pt x="94" y="136"/>
                </a:lnTo>
                <a:lnTo>
                  <a:pt x="95" y="136"/>
                </a:lnTo>
                <a:lnTo>
                  <a:pt x="95" y="135"/>
                </a:lnTo>
                <a:lnTo>
                  <a:pt x="95" y="133"/>
                </a:lnTo>
                <a:lnTo>
                  <a:pt x="95" y="132"/>
                </a:lnTo>
                <a:lnTo>
                  <a:pt x="95" y="131"/>
                </a:lnTo>
                <a:lnTo>
                  <a:pt x="94" y="130"/>
                </a:lnTo>
                <a:lnTo>
                  <a:pt x="94" y="129"/>
                </a:lnTo>
                <a:lnTo>
                  <a:pt x="92" y="126"/>
                </a:lnTo>
                <a:lnTo>
                  <a:pt x="91" y="122"/>
                </a:lnTo>
                <a:lnTo>
                  <a:pt x="90" y="120"/>
                </a:lnTo>
                <a:lnTo>
                  <a:pt x="90" y="119"/>
                </a:lnTo>
                <a:lnTo>
                  <a:pt x="89" y="116"/>
                </a:lnTo>
                <a:lnTo>
                  <a:pt x="89" y="115"/>
                </a:lnTo>
                <a:lnTo>
                  <a:pt x="89" y="113"/>
                </a:lnTo>
                <a:lnTo>
                  <a:pt x="89" y="111"/>
                </a:lnTo>
                <a:lnTo>
                  <a:pt x="89" y="109"/>
                </a:lnTo>
                <a:lnTo>
                  <a:pt x="89" y="108"/>
                </a:lnTo>
                <a:lnTo>
                  <a:pt x="90" y="106"/>
                </a:lnTo>
                <a:lnTo>
                  <a:pt x="91" y="104"/>
                </a:lnTo>
                <a:lnTo>
                  <a:pt x="94" y="99"/>
                </a:lnTo>
                <a:lnTo>
                  <a:pt x="96" y="97"/>
                </a:lnTo>
                <a:lnTo>
                  <a:pt x="96" y="97"/>
                </a:lnTo>
                <a:lnTo>
                  <a:pt x="97" y="96"/>
                </a:lnTo>
                <a:lnTo>
                  <a:pt x="97" y="95"/>
                </a:lnTo>
                <a:lnTo>
                  <a:pt x="98" y="95"/>
                </a:lnTo>
                <a:lnTo>
                  <a:pt x="99" y="95"/>
                </a:lnTo>
                <a:lnTo>
                  <a:pt x="100" y="94"/>
                </a:lnTo>
                <a:lnTo>
                  <a:pt x="101" y="94"/>
                </a:lnTo>
                <a:lnTo>
                  <a:pt x="101" y="94"/>
                </a:lnTo>
                <a:lnTo>
                  <a:pt x="102" y="94"/>
                </a:lnTo>
                <a:lnTo>
                  <a:pt x="103" y="95"/>
                </a:lnTo>
                <a:lnTo>
                  <a:pt x="103" y="95"/>
                </a:lnTo>
                <a:lnTo>
                  <a:pt x="104" y="96"/>
                </a:lnTo>
                <a:lnTo>
                  <a:pt x="105" y="97"/>
                </a:lnTo>
                <a:lnTo>
                  <a:pt x="105" y="98"/>
                </a:lnTo>
                <a:lnTo>
                  <a:pt x="105" y="99"/>
                </a:lnTo>
                <a:lnTo>
                  <a:pt x="105" y="100"/>
                </a:lnTo>
                <a:lnTo>
                  <a:pt x="106" y="104"/>
                </a:lnTo>
                <a:lnTo>
                  <a:pt x="106" y="105"/>
                </a:lnTo>
                <a:lnTo>
                  <a:pt x="107" y="106"/>
                </a:lnTo>
                <a:lnTo>
                  <a:pt x="107" y="107"/>
                </a:lnTo>
                <a:lnTo>
                  <a:pt x="108" y="108"/>
                </a:lnTo>
                <a:lnTo>
                  <a:pt x="108" y="109"/>
                </a:lnTo>
                <a:lnTo>
                  <a:pt x="109" y="109"/>
                </a:lnTo>
                <a:lnTo>
                  <a:pt x="109" y="109"/>
                </a:lnTo>
                <a:lnTo>
                  <a:pt x="111" y="110"/>
                </a:lnTo>
                <a:lnTo>
                  <a:pt x="114" y="110"/>
                </a:lnTo>
                <a:lnTo>
                  <a:pt x="116" y="110"/>
                </a:lnTo>
                <a:lnTo>
                  <a:pt x="117" y="110"/>
                </a:lnTo>
                <a:lnTo>
                  <a:pt x="120" y="111"/>
                </a:lnTo>
                <a:lnTo>
                  <a:pt x="123" y="112"/>
                </a:lnTo>
                <a:lnTo>
                  <a:pt x="125" y="113"/>
                </a:lnTo>
                <a:lnTo>
                  <a:pt x="128" y="113"/>
                </a:lnTo>
                <a:lnTo>
                  <a:pt x="131" y="113"/>
                </a:lnTo>
                <a:lnTo>
                  <a:pt x="132" y="114"/>
                </a:lnTo>
                <a:lnTo>
                  <a:pt x="134" y="114"/>
                </a:lnTo>
                <a:lnTo>
                  <a:pt x="135" y="114"/>
                </a:lnTo>
                <a:lnTo>
                  <a:pt x="136" y="115"/>
                </a:lnTo>
                <a:lnTo>
                  <a:pt x="137" y="115"/>
                </a:lnTo>
                <a:lnTo>
                  <a:pt x="139" y="116"/>
                </a:lnTo>
                <a:lnTo>
                  <a:pt x="140" y="117"/>
                </a:lnTo>
                <a:lnTo>
                  <a:pt x="142" y="118"/>
                </a:lnTo>
                <a:lnTo>
                  <a:pt x="146" y="121"/>
                </a:lnTo>
                <a:lnTo>
                  <a:pt x="148" y="122"/>
                </a:lnTo>
                <a:lnTo>
                  <a:pt x="149" y="123"/>
                </a:lnTo>
                <a:lnTo>
                  <a:pt x="149" y="123"/>
                </a:lnTo>
                <a:lnTo>
                  <a:pt x="150" y="123"/>
                </a:lnTo>
                <a:lnTo>
                  <a:pt x="151" y="122"/>
                </a:lnTo>
                <a:lnTo>
                  <a:pt x="152" y="122"/>
                </a:lnTo>
                <a:lnTo>
                  <a:pt x="154" y="121"/>
                </a:lnTo>
                <a:lnTo>
                  <a:pt x="155" y="120"/>
                </a:lnTo>
                <a:lnTo>
                  <a:pt x="156" y="119"/>
                </a:lnTo>
                <a:lnTo>
                  <a:pt x="157" y="118"/>
                </a:lnTo>
                <a:lnTo>
                  <a:pt x="158" y="116"/>
                </a:lnTo>
                <a:lnTo>
                  <a:pt x="159" y="115"/>
                </a:lnTo>
                <a:lnTo>
                  <a:pt x="160" y="113"/>
                </a:lnTo>
                <a:lnTo>
                  <a:pt x="161" y="112"/>
                </a:lnTo>
                <a:lnTo>
                  <a:pt x="162" y="110"/>
                </a:lnTo>
                <a:lnTo>
                  <a:pt x="162" y="109"/>
                </a:lnTo>
                <a:lnTo>
                  <a:pt x="163" y="108"/>
                </a:lnTo>
                <a:lnTo>
                  <a:pt x="163" y="106"/>
                </a:lnTo>
                <a:lnTo>
                  <a:pt x="164" y="103"/>
                </a:lnTo>
                <a:lnTo>
                  <a:pt x="164" y="102"/>
                </a:lnTo>
                <a:lnTo>
                  <a:pt x="164" y="100"/>
                </a:lnTo>
                <a:lnTo>
                  <a:pt x="164" y="100"/>
                </a:lnTo>
                <a:lnTo>
                  <a:pt x="164" y="99"/>
                </a:lnTo>
                <a:lnTo>
                  <a:pt x="165" y="99"/>
                </a:lnTo>
                <a:lnTo>
                  <a:pt x="165" y="98"/>
                </a:lnTo>
                <a:lnTo>
                  <a:pt x="166" y="98"/>
                </a:lnTo>
                <a:lnTo>
                  <a:pt x="168" y="98"/>
                </a:lnTo>
                <a:lnTo>
                  <a:pt x="171" y="97"/>
                </a:lnTo>
                <a:lnTo>
                  <a:pt x="174" y="96"/>
                </a:lnTo>
                <a:lnTo>
                  <a:pt x="177" y="95"/>
                </a:lnTo>
                <a:lnTo>
                  <a:pt x="178" y="95"/>
                </a:lnTo>
                <a:lnTo>
                  <a:pt x="180" y="94"/>
                </a:lnTo>
                <a:lnTo>
                  <a:pt x="184" y="94"/>
                </a:lnTo>
                <a:lnTo>
                  <a:pt x="186" y="94"/>
                </a:lnTo>
                <a:lnTo>
                  <a:pt x="188" y="94"/>
                </a:lnTo>
                <a:lnTo>
                  <a:pt x="190" y="94"/>
                </a:lnTo>
                <a:lnTo>
                  <a:pt x="192" y="94"/>
                </a:lnTo>
                <a:lnTo>
                  <a:pt x="193" y="94"/>
                </a:lnTo>
                <a:lnTo>
                  <a:pt x="194" y="95"/>
                </a:lnTo>
                <a:lnTo>
                  <a:pt x="195" y="95"/>
                </a:lnTo>
                <a:lnTo>
                  <a:pt x="198" y="96"/>
                </a:lnTo>
                <a:lnTo>
                  <a:pt x="199" y="96"/>
                </a:lnTo>
                <a:lnTo>
                  <a:pt x="200" y="97"/>
                </a:lnTo>
                <a:lnTo>
                  <a:pt x="202" y="97"/>
                </a:lnTo>
                <a:lnTo>
                  <a:pt x="203" y="97"/>
                </a:lnTo>
                <a:lnTo>
                  <a:pt x="204" y="97"/>
                </a:lnTo>
                <a:lnTo>
                  <a:pt x="206" y="97"/>
                </a:lnTo>
                <a:lnTo>
                  <a:pt x="207" y="97"/>
                </a:lnTo>
                <a:lnTo>
                  <a:pt x="208" y="97"/>
                </a:lnTo>
                <a:lnTo>
                  <a:pt x="210" y="96"/>
                </a:lnTo>
                <a:lnTo>
                  <a:pt x="211" y="96"/>
                </a:lnTo>
                <a:lnTo>
                  <a:pt x="212" y="95"/>
                </a:lnTo>
                <a:lnTo>
                  <a:pt x="213" y="95"/>
                </a:lnTo>
                <a:lnTo>
                  <a:pt x="214" y="94"/>
                </a:lnTo>
                <a:lnTo>
                  <a:pt x="214" y="93"/>
                </a:lnTo>
                <a:lnTo>
                  <a:pt x="216" y="92"/>
                </a:lnTo>
                <a:lnTo>
                  <a:pt x="217" y="91"/>
                </a:lnTo>
                <a:lnTo>
                  <a:pt x="217" y="89"/>
                </a:lnTo>
                <a:lnTo>
                  <a:pt x="218" y="88"/>
                </a:lnTo>
                <a:lnTo>
                  <a:pt x="218" y="87"/>
                </a:lnTo>
                <a:lnTo>
                  <a:pt x="218" y="86"/>
                </a:lnTo>
                <a:lnTo>
                  <a:pt x="219" y="85"/>
                </a:lnTo>
                <a:lnTo>
                  <a:pt x="219" y="84"/>
                </a:lnTo>
                <a:lnTo>
                  <a:pt x="218" y="82"/>
                </a:lnTo>
                <a:lnTo>
                  <a:pt x="218" y="81"/>
                </a:lnTo>
                <a:lnTo>
                  <a:pt x="218" y="80"/>
                </a:lnTo>
                <a:lnTo>
                  <a:pt x="217" y="77"/>
                </a:lnTo>
                <a:lnTo>
                  <a:pt x="214" y="71"/>
                </a:lnTo>
                <a:lnTo>
                  <a:pt x="213" y="70"/>
                </a:lnTo>
                <a:lnTo>
                  <a:pt x="213" y="69"/>
                </a:lnTo>
                <a:lnTo>
                  <a:pt x="213" y="68"/>
                </a:lnTo>
                <a:lnTo>
                  <a:pt x="213" y="68"/>
                </a:lnTo>
                <a:lnTo>
                  <a:pt x="213" y="67"/>
                </a:lnTo>
                <a:lnTo>
                  <a:pt x="213" y="67"/>
                </a:lnTo>
                <a:lnTo>
                  <a:pt x="213" y="66"/>
                </a:lnTo>
                <a:lnTo>
                  <a:pt x="214" y="66"/>
                </a:lnTo>
                <a:lnTo>
                  <a:pt x="214" y="66"/>
                </a:lnTo>
                <a:lnTo>
                  <a:pt x="215" y="65"/>
                </a:lnTo>
                <a:lnTo>
                  <a:pt x="215" y="65"/>
                </a:lnTo>
                <a:lnTo>
                  <a:pt x="216" y="65"/>
                </a:lnTo>
                <a:lnTo>
                  <a:pt x="217" y="65"/>
                </a:lnTo>
                <a:lnTo>
                  <a:pt x="218" y="65"/>
                </a:lnTo>
                <a:lnTo>
                  <a:pt x="219" y="65"/>
                </a:lnTo>
                <a:lnTo>
                  <a:pt x="220" y="65"/>
                </a:lnTo>
                <a:lnTo>
                  <a:pt x="223" y="65"/>
                </a:lnTo>
                <a:lnTo>
                  <a:pt x="224" y="66"/>
                </a:lnTo>
                <a:lnTo>
                  <a:pt x="225" y="66"/>
                </a:lnTo>
                <a:lnTo>
                  <a:pt x="226" y="66"/>
                </a:lnTo>
                <a:lnTo>
                  <a:pt x="226" y="66"/>
                </a:lnTo>
                <a:lnTo>
                  <a:pt x="227" y="65"/>
                </a:lnTo>
                <a:lnTo>
                  <a:pt x="227" y="65"/>
                </a:lnTo>
                <a:lnTo>
                  <a:pt x="228" y="64"/>
                </a:lnTo>
                <a:lnTo>
                  <a:pt x="228" y="64"/>
                </a:lnTo>
                <a:lnTo>
                  <a:pt x="229" y="63"/>
                </a:lnTo>
                <a:lnTo>
                  <a:pt x="231" y="60"/>
                </a:lnTo>
                <a:lnTo>
                  <a:pt x="232" y="59"/>
                </a:lnTo>
                <a:lnTo>
                  <a:pt x="233" y="58"/>
                </a:lnTo>
                <a:lnTo>
                  <a:pt x="233" y="58"/>
                </a:lnTo>
                <a:lnTo>
                  <a:pt x="234" y="57"/>
                </a:lnTo>
                <a:lnTo>
                  <a:pt x="235" y="57"/>
                </a:lnTo>
                <a:lnTo>
                  <a:pt x="237" y="57"/>
                </a:lnTo>
                <a:lnTo>
                  <a:pt x="238" y="57"/>
                </a:lnTo>
                <a:lnTo>
                  <a:pt x="239" y="58"/>
                </a:lnTo>
                <a:lnTo>
                  <a:pt x="240" y="58"/>
                </a:lnTo>
                <a:lnTo>
                  <a:pt x="241" y="59"/>
                </a:lnTo>
                <a:lnTo>
                  <a:pt x="243" y="60"/>
                </a:lnTo>
                <a:lnTo>
                  <a:pt x="245" y="61"/>
                </a:lnTo>
                <a:lnTo>
                  <a:pt x="246" y="63"/>
                </a:lnTo>
                <a:lnTo>
                  <a:pt x="249" y="65"/>
                </a:lnTo>
                <a:lnTo>
                  <a:pt x="250" y="66"/>
                </a:lnTo>
                <a:lnTo>
                  <a:pt x="251" y="67"/>
                </a:lnTo>
                <a:lnTo>
                  <a:pt x="252" y="68"/>
                </a:lnTo>
                <a:lnTo>
                  <a:pt x="253" y="68"/>
                </a:lnTo>
                <a:lnTo>
                  <a:pt x="255" y="69"/>
                </a:lnTo>
                <a:lnTo>
                  <a:pt x="256" y="69"/>
                </a:lnTo>
                <a:lnTo>
                  <a:pt x="258" y="70"/>
                </a:lnTo>
                <a:lnTo>
                  <a:pt x="260" y="70"/>
                </a:lnTo>
                <a:lnTo>
                  <a:pt x="261" y="70"/>
                </a:lnTo>
                <a:lnTo>
                  <a:pt x="263" y="70"/>
                </a:lnTo>
                <a:lnTo>
                  <a:pt x="266" y="69"/>
                </a:lnTo>
                <a:lnTo>
                  <a:pt x="270" y="68"/>
                </a:lnTo>
                <a:lnTo>
                  <a:pt x="272" y="68"/>
                </a:lnTo>
                <a:lnTo>
                  <a:pt x="272" y="67"/>
                </a:lnTo>
                <a:lnTo>
                  <a:pt x="272" y="67"/>
                </a:lnTo>
                <a:lnTo>
                  <a:pt x="273" y="66"/>
                </a:lnTo>
                <a:lnTo>
                  <a:pt x="274" y="65"/>
                </a:lnTo>
                <a:lnTo>
                  <a:pt x="275" y="65"/>
                </a:lnTo>
                <a:lnTo>
                  <a:pt x="275" y="64"/>
                </a:lnTo>
                <a:lnTo>
                  <a:pt x="277" y="60"/>
                </a:lnTo>
                <a:lnTo>
                  <a:pt x="278" y="56"/>
                </a:lnTo>
                <a:lnTo>
                  <a:pt x="280" y="52"/>
                </a:lnTo>
                <a:lnTo>
                  <a:pt x="281" y="50"/>
                </a:lnTo>
                <a:lnTo>
                  <a:pt x="282" y="47"/>
                </a:lnTo>
                <a:lnTo>
                  <a:pt x="282" y="46"/>
                </a:lnTo>
                <a:lnTo>
                  <a:pt x="282" y="44"/>
                </a:lnTo>
                <a:lnTo>
                  <a:pt x="282" y="40"/>
                </a:lnTo>
                <a:lnTo>
                  <a:pt x="282" y="39"/>
                </a:lnTo>
                <a:lnTo>
                  <a:pt x="283" y="38"/>
                </a:lnTo>
                <a:lnTo>
                  <a:pt x="283" y="37"/>
                </a:lnTo>
                <a:lnTo>
                  <a:pt x="284" y="36"/>
                </a:lnTo>
                <a:lnTo>
                  <a:pt x="284" y="35"/>
                </a:lnTo>
                <a:lnTo>
                  <a:pt x="287" y="33"/>
                </a:lnTo>
                <a:lnTo>
                  <a:pt x="289" y="30"/>
                </a:lnTo>
                <a:lnTo>
                  <a:pt x="290" y="29"/>
                </a:lnTo>
                <a:lnTo>
                  <a:pt x="292" y="28"/>
                </a:lnTo>
                <a:lnTo>
                  <a:pt x="295" y="26"/>
                </a:lnTo>
                <a:lnTo>
                  <a:pt x="296" y="25"/>
                </a:lnTo>
                <a:lnTo>
                  <a:pt x="297" y="24"/>
                </a:lnTo>
                <a:lnTo>
                  <a:pt x="298" y="23"/>
                </a:lnTo>
                <a:lnTo>
                  <a:pt x="298" y="22"/>
                </a:lnTo>
                <a:lnTo>
                  <a:pt x="299" y="21"/>
                </a:lnTo>
                <a:lnTo>
                  <a:pt x="300" y="20"/>
                </a:lnTo>
                <a:lnTo>
                  <a:pt x="301" y="17"/>
                </a:lnTo>
                <a:lnTo>
                  <a:pt x="302" y="16"/>
                </a:lnTo>
                <a:lnTo>
                  <a:pt x="303" y="15"/>
                </a:lnTo>
                <a:lnTo>
                  <a:pt x="304" y="15"/>
                </a:lnTo>
                <a:lnTo>
                  <a:pt x="304" y="15"/>
                </a:lnTo>
                <a:lnTo>
                  <a:pt x="305" y="15"/>
                </a:lnTo>
                <a:lnTo>
                  <a:pt x="307" y="15"/>
                </a:lnTo>
                <a:lnTo>
                  <a:pt x="309" y="15"/>
                </a:lnTo>
                <a:lnTo>
                  <a:pt x="313" y="16"/>
                </a:lnTo>
                <a:lnTo>
                  <a:pt x="315" y="17"/>
                </a:lnTo>
                <a:lnTo>
                  <a:pt x="317" y="17"/>
                </a:lnTo>
                <a:lnTo>
                  <a:pt x="318" y="17"/>
                </a:lnTo>
                <a:lnTo>
                  <a:pt x="319" y="17"/>
                </a:lnTo>
                <a:lnTo>
                  <a:pt x="320" y="17"/>
                </a:lnTo>
                <a:lnTo>
                  <a:pt x="321" y="17"/>
                </a:lnTo>
                <a:lnTo>
                  <a:pt x="321" y="17"/>
                </a:lnTo>
                <a:lnTo>
                  <a:pt x="322" y="17"/>
                </a:lnTo>
                <a:lnTo>
                  <a:pt x="323" y="16"/>
                </a:lnTo>
                <a:lnTo>
                  <a:pt x="324" y="16"/>
                </a:lnTo>
                <a:lnTo>
                  <a:pt x="325" y="15"/>
                </a:lnTo>
                <a:lnTo>
                  <a:pt x="326" y="14"/>
                </a:lnTo>
                <a:lnTo>
                  <a:pt x="326" y="14"/>
                </a:lnTo>
                <a:lnTo>
                  <a:pt x="327" y="13"/>
                </a:lnTo>
                <a:lnTo>
                  <a:pt x="329" y="11"/>
                </a:lnTo>
                <a:lnTo>
                  <a:pt x="330" y="8"/>
                </a:lnTo>
                <a:lnTo>
                  <a:pt x="331" y="6"/>
                </a:lnTo>
                <a:lnTo>
                  <a:pt x="332" y="5"/>
                </a:lnTo>
                <a:lnTo>
                  <a:pt x="332" y="4"/>
                </a:lnTo>
                <a:lnTo>
                  <a:pt x="333" y="3"/>
                </a:lnTo>
                <a:lnTo>
                  <a:pt x="333" y="2"/>
                </a:lnTo>
                <a:lnTo>
                  <a:pt x="333" y="1"/>
                </a:lnTo>
                <a:lnTo>
                  <a:pt x="333" y="1"/>
                </a:lnTo>
                <a:lnTo>
                  <a:pt x="334" y="1"/>
                </a:lnTo>
                <a:lnTo>
                  <a:pt x="334" y="1"/>
                </a:lnTo>
                <a:lnTo>
                  <a:pt x="336" y="1"/>
                </a:lnTo>
                <a:lnTo>
                  <a:pt x="337" y="1"/>
                </a:lnTo>
                <a:lnTo>
                  <a:pt x="339" y="0"/>
                </a:lnTo>
                <a:lnTo>
                  <a:pt x="339" y="0"/>
                </a:lnTo>
                <a:lnTo>
                  <a:pt x="340" y="0"/>
                </a:lnTo>
                <a:lnTo>
                  <a:pt x="340" y="0"/>
                </a:lnTo>
                <a:lnTo>
                  <a:pt x="341" y="0"/>
                </a:lnTo>
                <a:close/>
              </a:path>
            </a:pathLst>
          </a:custGeom>
          <a:solidFill>
            <a:srgbClr val="A2A2A2"/>
          </a:solidFill>
          <a:ln w="26988">
            <a:solidFill>
              <a:srgbClr val="FFFFF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354" name="Freeform 291">
            <a:extLst>
              <a:ext uri="{FF2B5EF4-FFF2-40B4-BE49-F238E27FC236}">
                <a16:creationId xmlns:a16="http://schemas.microsoft.com/office/drawing/2014/main" id="{804BF962-0D70-4DCC-A3D0-ED34150E4F9D}"/>
              </a:ext>
            </a:extLst>
          </p:cNvPr>
          <p:cNvSpPr>
            <a:spLocks/>
          </p:cNvSpPr>
          <p:nvPr/>
        </p:nvSpPr>
        <p:spPr bwMode="auto">
          <a:xfrm>
            <a:off x="9550175" y="1971342"/>
            <a:ext cx="744923" cy="604294"/>
          </a:xfrm>
          <a:custGeom>
            <a:avLst/>
            <a:gdLst>
              <a:gd name="T0" fmla="*/ 239 w 731"/>
              <a:gd name="T1" fmla="*/ 12 h 593"/>
              <a:gd name="T2" fmla="*/ 240 w 731"/>
              <a:gd name="T3" fmla="*/ 45 h 593"/>
              <a:gd name="T4" fmla="*/ 240 w 731"/>
              <a:gd name="T5" fmla="*/ 75 h 593"/>
              <a:gd name="T6" fmla="*/ 197 w 731"/>
              <a:gd name="T7" fmla="*/ 97 h 593"/>
              <a:gd name="T8" fmla="*/ 191 w 731"/>
              <a:gd name="T9" fmla="*/ 121 h 593"/>
              <a:gd name="T10" fmla="*/ 227 w 731"/>
              <a:gd name="T11" fmla="*/ 138 h 593"/>
              <a:gd name="T12" fmla="*/ 257 w 731"/>
              <a:gd name="T13" fmla="*/ 180 h 593"/>
              <a:gd name="T14" fmla="*/ 287 w 731"/>
              <a:gd name="T15" fmla="*/ 213 h 593"/>
              <a:gd name="T16" fmla="*/ 326 w 731"/>
              <a:gd name="T17" fmla="*/ 215 h 593"/>
              <a:gd name="T18" fmla="*/ 372 w 731"/>
              <a:gd name="T19" fmla="*/ 197 h 593"/>
              <a:gd name="T20" fmla="*/ 360 w 731"/>
              <a:gd name="T21" fmla="*/ 180 h 593"/>
              <a:gd name="T22" fmla="*/ 370 w 731"/>
              <a:gd name="T23" fmla="*/ 165 h 593"/>
              <a:gd name="T24" fmla="*/ 401 w 731"/>
              <a:gd name="T25" fmla="*/ 202 h 593"/>
              <a:gd name="T26" fmla="*/ 432 w 731"/>
              <a:gd name="T27" fmla="*/ 205 h 593"/>
              <a:gd name="T28" fmla="*/ 455 w 731"/>
              <a:gd name="T29" fmla="*/ 220 h 593"/>
              <a:gd name="T30" fmla="*/ 484 w 731"/>
              <a:gd name="T31" fmla="*/ 248 h 593"/>
              <a:gd name="T32" fmla="*/ 501 w 731"/>
              <a:gd name="T33" fmla="*/ 238 h 593"/>
              <a:gd name="T34" fmla="*/ 546 w 731"/>
              <a:gd name="T35" fmla="*/ 246 h 593"/>
              <a:gd name="T36" fmla="*/ 585 w 731"/>
              <a:gd name="T37" fmla="*/ 256 h 593"/>
              <a:gd name="T38" fmla="*/ 599 w 731"/>
              <a:gd name="T39" fmla="*/ 251 h 593"/>
              <a:gd name="T40" fmla="*/ 608 w 731"/>
              <a:gd name="T41" fmla="*/ 282 h 593"/>
              <a:gd name="T42" fmla="*/ 607 w 731"/>
              <a:gd name="T43" fmla="*/ 317 h 593"/>
              <a:gd name="T44" fmla="*/ 635 w 731"/>
              <a:gd name="T45" fmla="*/ 380 h 593"/>
              <a:gd name="T46" fmla="*/ 676 w 731"/>
              <a:gd name="T47" fmla="*/ 399 h 593"/>
              <a:gd name="T48" fmla="*/ 706 w 731"/>
              <a:gd name="T49" fmla="*/ 407 h 593"/>
              <a:gd name="T50" fmla="*/ 730 w 731"/>
              <a:gd name="T51" fmla="*/ 482 h 593"/>
              <a:gd name="T52" fmla="*/ 712 w 731"/>
              <a:gd name="T53" fmla="*/ 510 h 593"/>
              <a:gd name="T54" fmla="*/ 658 w 731"/>
              <a:gd name="T55" fmla="*/ 518 h 593"/>
              <a:gd name="T56" fmla="*/ 612 w 731"/>
              <a:gd name="T57" fmla="*/ 519 h 593"/>
              <a:gd name="T58" fmla="*/ 599 w 731"/>
              <a:gd name="T59" fmla="*/ 544 h 593"/>
              <a:gd name="T60" fmla="*/ 561 w 731"/>
              <a:gd name="T61" fmla="*/ 592 h 593"/>
              <a:gd name="T62" fmla="*/ 532 w 731"/>
              <a:gd name="T63" fmla="*/ 585 h 593"/>
              <a:gd name="T64" fmla="*/ 501 w 731"/>
              <a:gd name="T65" fmla="*/ 547 h 593"/>
              <a:gd name="T66" fmla="*/ 466 w 731"/>
              <a:gd name="T67" fmla="*/ 536 h 593"/>
              <a:gd name="T68" fmla="*/ 416 w 731"/>
              <a:gd name="T69" fmla="*/ 519 h 593"/>
              <a:gd name="T70" fmla="*/ 362 w 731"/>
              <a:gd name="T71" fmla="*/ 518 h 593"/>
              <a:gd name="T72" fmla="*/ 332 w 731"/>
              <a:gd name="T73" fmla="*/ 509 h 593"/>
              <a:gd name="T74" fmla="*/ 309 w 731"/>
              <a:gd name="T75" fmla="*/ 501 h 593"/>
              <a:gd name="T76" fmla="*/ 305 w 731"/>
              <a:gd name="T77" fmla="*/ 481 h 593"/>
              <a:gd name="T78" fmla="*/ 260 w 731"/>
              <a:gd name="T79" fmla="*/ 429 h 593"/>
              <a:gd name="T80" fmla="*/ 240 w 731"/>
              <a:gd name="T81" fmla="*/ 425 h 593"/>
              <a:gd name="T82" fmla="*/ 232 w 731"/>
              <a:gd name="T83" fmla="*/ 388 h 593"/>
              <a:gd name="T84" fmla="*/ 217 w 731"/>
              <a:gd name="T85" fmla="*/ 368 h 593"/>
              <a:gd name="T86" fmla="*/ 169 w 731"/>
              <a:gd name="T87" fmla="*/ 364 h 593"/>
              <a:gd name="T88" fmla="*/ 148 w 731"/>
              <a:gd name="T89" fmla="*/ 336 h 593"/>
              <a:gd name="T90" fmla="*/ 134 w 731"/>
              <a:gd name="T91" fmla="*/ 299 h 593"/>
              <a:gd name="T92" fmla="*/ 126 w 731"/>
              <a:gd name="T93" fmla="*/ 324 h 593"/>
              <a:gd name="T94" fmla="*/ 110 w 731"/>
              <a:gd name="T95" fmla="*/ 334 h 593"/>
              <a:gd name="T96" fmla="*/ 91 w 731"/>
              <a:gd name="T97" fmla="*/ 338 h 593"/>
              <a:gd name="T98" fmla="*/ 85 w 731"/>
              <a:gd name="T99" fmla="*/ 307 h 593"/>
              <a:gd name="T100" fmla="*/ 47 w 731"/>
              <a:gd name="T101" fmla="*/ 331 h 593"/>
              <a:gd name="T102" fmla="*/ 29 w 731"/>
              <a:gd name="T103" fmla="*/ 316 h 593"/>
              <a:gd name="T104" fmla="*/ 7 w 731"/>
              <a:gd name="T105" fmla="*/ 308 h 593"/>
              <a:gd name="T106" fmla="*/ 5 w 731"/>
              <a:gd name="T107" fmla="*/ 274 h 593"/>
              <a:gd name="T108" fmla="*/ 15 w 731"/>
              <a:gd name="T109" fmla="*/ 244 h 593"/>
              <a:gd name="T110" fmla="*/ 8 w 731"/>
              <a:gd name="T111" fmla="*/ 205 h 593"/>
              <a:gd name="T112" fmla="*/ 28 w 731"/>
              <a:gd name="T113" fmla="*/ 149 h 593"/>
              <a:gd name="T114" fmla="*/ 56 w 731"/>
              <a:gd name="T115" fmla="*/ 100 h 593"/>
              <a:gd name="T116" fmla="*/ 93 w 731"/>
              <a:gd name="T117" fmla="*/ 74 h 593"/>
              <a:gd name="T118" fmla="*/ 110 w 731"/>
              <a:gd name="T119" fmla="*/ 48 h 593"/>
              <a:gd name="T120" fmla="*/ 162 w 731"/>
              <a:gd name="T121" fmla="*/ 34 h 593"/>
              <a:gd name="T122" fmla="*/ 203 w 731"/>
              <a:gd name="T123" fmla="*/ 26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731" h="593">
                <a:moveTo>
                  <a:pt x="222" y="0"/>
                </a:moveTo>
                <a:lnTo>
                  <a:pt x="222" y="0"/>
                </a:lnTo>
                <a:lnTo>
                  <a:pt x="223" y="0"/>
                </a:lnTo>
                <a:lnTo>
                  <a:pt x="224" y="1"/>
                </a:lnTo>
                <a:lnTo>
                  <a:pt x="225" y="1"/>
                </a:lnTo>
                <a:lnTo>
                  <a:pt x="226" y="2"/>
                </a:lnTo>
                <a:lnTo>
                  <a:pt x="228" y="3"/>
                </a:lnTo>
                <a:lnTo>
                  <a:pt x="228" y="3"/>
                </a:lnTo>
                <a:lnTo>
                  <a:pt x="229" y="4"/>
                </a:lnTo>
                <a:lnTo>
                  <a:pt x="231" y="5"/>
                </a:lnTo>
                <a:lnTo>
                  <a:pt x="231" y="6"/>
                </a:lnTo>
                <a:lnTo>
                  <a:pt x="232" y="7"/>
                </a:lnTo>
                <a:lnTo>
                  <a:pt x="233" y="8"/>
                </a:lnTo>
                <a:lnTo>
                  <a:pt x="233" y="10"/>
                </a:lnTo>
                <a:lnTo>
                  <a:pt x="233" y="10"/>
                </a:lnTo>
                <a:lnTo>
                  <a:pt x="233" y="10"/>
                </a:lnTo>
                <a:lnTo>
                  <a:pt x="235" y="11"/>
                </a:lnTo>
                <a:lnTo>
                  <a:pt x="236" y="11"/>
                </a:lnTo>
                <a:lnTo>
                  <a:pt x="237" y="11"/>
                </a:lnTo>
                <a:lnTo>
                  <a:pt x="238" y="12"/>
                </a:lnTo>
                <a:lnTo>
                  <a:pt x="239" y="12"/>
                </a:lnTo>
                <a:lnTo>
                  <a:pt x="239" y="13"/>
                </a:lnTo>
                <a:lnTo>
                  <a:pt x="240" y="14"/>
                </a:lnTo>
                <a:lnTo>
                  <a:pt x="240" y="14"/>
                </a:lnTo>
                <a:lnTo>
                  <a:pt x="240" y="15"/>
                </a:lnTo>
                <a:lnTo>
                  <a:pt x="240" y="16"/>
                </a:lnTo>
                <a:lnTo>
                  <a:pt x="240" y="17"/>
                </a:lnTo>
                <a:lnTo>
                  <a:pt x="240" y="18"/>
                </a:lnTo>
                <a:lnTo>
                  <a:pt x="239" y="20"/>
                </a:lnTo>
                <a:lnTo>
                  <a:pt x="237" y="26"/>
                </a:lnTo>
                <a:lnTo>
                  <a:pt x="236" y="28"/>
                </a:lnTo>
                <a:lnTo>
                  <a:pt x="236" y="30"/>
                </a:lnTo>
                <a:lnTo>
                  <a:pt x="235" y="31"/>
                </a:lnTo>
                <a:lnTo>
                  <a:pt x="235" y="33"/>
                </a:lnTo>
                <a:lnTo>
                  <a:pt x="235" y="35"/>
                </a:lnTo>
                <a:lnTo>
                  <a:pt x="235" y="36"/>
                </a:lnTo>
                <a:lnTo>
                  <a:pt x="236" y="38"/>
                </a:lnTo>
                <a:lnTo>
                  <a:pt x="236" y="39"/>
                </a:lnTo>
                <a:lnTo>
                  <a:pt x="237" y="41"/>
                </a:lnTo>
                <a:lnTo>
                  <a:pt x="237" y="42"/>
                </a:lnTo>
                <a:lnTo>
                  <a:pt x="238" y="44"/>
                </a:lnTo>
                <a:lnTo>
                  <a:pt x="240" y="45"/>
                </a:lnTo>
                <a:lnTo>
                  <a:pt x="243" y="50"/>
                </a:lnTo>
                <a:lnTo>
                  <a:pt x="245" y="52"/>
                </a:lnTo>
                <a:lnTo>
                  <a:pt x="246" y="53"/>
                </a:lnTo>
                <a:lnTo>
                  <a:pt x="246" y="54"/>
                </a:lnTo>
                <a:lnTo>
                  <a:pt x="247" y="55"/>
                </a:lnTo>
                <a:lnTo>
                  <a:pt x="247" y="56"/>
                </a:lnTo>
                <a:lnTo>
                  <a:pt x="247" y="58"/>
                </a:lnTo>
                <a:lnTo>
                  <a:pt x="248" y="60"/>
                </a:lnTo>
                <a:lnTo>
                  <a:pt x="248" y="62"/>
                </a:lnTo>
                <a:lnTo>
                  <a:pt x="248" y="64"/>
                </a:lnTo>
                <a:lnTo>
                  <a:pt x="247" y="66"/>
                </a:lnTo>
                <a:lnTo>
                  <a:pt x="247" y="67"/>
                </a:lnTo>
                <a:lnTo>
                  <a:pt x="247" y="69"/>
                </a:lnTo>
                <a:lnTo>
                  <a:pt x="246" y="70"/>
                </a:lnTo>
                <a:lnTo>
                  <a:pt x="246" y="71"/>
                </a:lnTo>
                <a:lnTo>
                  <a:pt x="245" y="72"/>
                </a:lnTo>
                <a:lnTo>
                  <a:pt x="245" y="72"/>
                </a:lnTo>
                <a:lnTo>
                  <a:pt x="244" y="73"/>
                </a:lnTo>
                <a:lnTo>
                  <a:pt x="242" y="74"/>
                </a:lnTo>
                <a:lnTo>
                  <a:pt x="241" y="75"/>
                </a:lnTo>
                <a:lnTo>
                  <a:pt x="240" y="75"/>
                </a:lnTo>
                <a:lnTo>
                  <a:pt x="239" y="76"/>
                </a:lnTo>
                <a:lnTo>
                  <a:pt x="236" y="77"/>
                </a:lnTo>
                <a:lnTo>
                  <a:pt x="235" y="77"/>
                </a:lnTo>
                <a:lnTo>
                  <a:pt x="233" y="78"/>
                </a:lnTo>
                <a:lnTo>
                  <a:pt x="232" y="79"/>
                </a:lnTo>
                <a:lnTo>
                  <a:pt x="231" y="80"/>
                </a:lnTo>
                <a:lnTo>
                  <a:pt x="230" y="81"/>
                </a:lnTo>
                <a:lnTo>
                  <a:pt x="229" y="81"/>
                </a:lnTo>
                <a:lnTo>
                  <a:pt x="227" y="84"/>
                </a:lnTo>
                <a:lnTo>
                  <a:pt x="227" y="85"/>
                </a:lnTo>
                <a:lnTo>
                  <a:pt x="226" y="86"/>
                </a:lnTo>
                <a:lnTo>
                  <a:pt x="225" y="87"/>
                </a:lnTo>
                <a:lnTo>
                  <a:pt x="224" y="88"/>
                </a:lnTo>
                <a:lnTo>
                  <a:pt x="223" y="88"/>
                </a:lnTo>
                <a:lnTo>
                  <a:pt x="222" y="89"/>
                </a:lnTo>
                <a:lnTo>
                  <a:pt x="221" y="89"/>
                </a:lnTo>
                <a:lnTo>
                  <a:pt x="220" y="90"/>
                </a:lnTo>
                <a:lnTo>
                  <a:pt x="217" y="91"/>
                </a:lnTo>
                <a:lnTo>
                  <a:pt x="210" y="93"/>
                </a:lnTo>
                <a:lnTo>
                  <a:pt x="201" y="96"/>
                </a:lnTo>
                <a:lnTo>
                  <a:pt x="197" y="97"/>
                </a:lnTo>
                <a:lnTo>
                  <a:pt x="189" y="100"/>
                </a:lnTo>
                <a:lnTo>
                  <a:pt x="188" y="100"/>
                </a:lnTo>
                <a:lnTo>
                  <a:pt x="187" y="101"/>
                </a:lnTo>
                <a:lnTo>
                  <a:pt x="186" y="102"/>
                </a:lnTo>
                <a:lnTo>
                  <a:pt x="185" y="103"/>
                </a:lnTo>
                <a:lnTo>
                  <a:pt x="184" y="103"/>
                </a:lnTo>
                <a:lnTo>
                  <a:pt x="184" y="104"/>
                </a:lnTo>
                <a:lnTo>
                  <a:pt x="184" y="105"/>
                </a:lnTo>
                <a:lnTo>
                  <a:pt x="183" y="106"/>
                </a:lnTo>
                <a:lnTo>
                  <a:pt x="183" y="107"/>
                </a:lnTo>
                <a:lnTo>
                  <a:pt x="183" y="109"/>
                </a:lnTo>
                <a:lnTo>
                  <a:pt x="184" y="109"/>
                </a:lnTo>
                <a:lnTo>
                  <a:pt x="184" y="110"/>
                </a:lnTo>
                <a:lnTo>
                  <a:pt x="184" y="112"/>
                </a:lnTo>
                <a:lnTo>
                  <a:pt x="185" y="113"/>
                </a:lnTo>
                <a:lnTo>
                  <a:pt x="186" y="114"/>
                </a:lnTo>
                <a:lnTo>
                  <a:pt x="187" y="115"/>
                </a:lnTo>
                <a:lnTo>
                  <a:pt x="187" y="117"/>
                </a:lnTo>
                <a:lnTo>
                  <a:pt x="188" y="118"/>
                </a:lnTo>
                <a:lnTo>
                  <a:pt x="189" y="119"/>
                </a:lnTo>
                <a:lnTo>
                  <a:pt x="191" y="121"/>
                </a:lnTo>
                <a:lnTo>
                  <a:pt x="196" y="125"/>
                </a:lnTo>
                <a:lnTo>
                  <a:pt x="198" y="127"/>
                </a:lnTo>
                <a:lnTo>
                  <a:pt x="200" y="129"/>
                </a:lnTo>
                <a:lnTo>
                  <a:pt x="203" y="132"/>
                </a:lnTo>
                <a:lnTo>
                  <a:pt x="204" y="134"/>
                </a:lnTo>
                <a:lnTo>
                  <a:pt x="205" y="135"/>
                </a:lnTo>
                <a:lnTo>
                  <a:pt x="207" y="136"/>
                </a:lnTo>
                <a:lnTo>
                  <a:pt x="208" y="137"/>
                </a:lnTo>
                <a:lnTo>
                  <a:pt x="210" y="138"/>
                </a:lnTo>
                <a:lnTo>
                  <a:pt x="212" y="138"/>
                </a:lnTo>
                <a:lnTo>
                  <a:pt x="214" y="139"/>
                </a:lnTo>
                <a:lnTo>
                  <a:pt x="215" y="139"/>
                </a:lnTo>
                <a:lnTo>
                  <a:pt x="216" y="138"/>
                </a:lnTo>
                <a:lnTo>
                  <a:pt x="217" y="138"/>
                </a:lnTo>
                <a:lnTo>
                  <a:pt x="220" y="137"/>
                </a:lnTo>
                <a:lnTo>
                  <a:pt x="221" y="137"/>
                </a:lnTo>
                <a:lnTo>
                  <a:pt x="222" y="137"/>
                </a:lnTo>
                <a:lnTo>
                  <a:pt x="223" y="137"/>
                </a:lnTo>
                <a:lnTo>
                  <a:pt x="224" y="137"/>
                </a:lnTo>
                <a:lnTo>
                  <a:pt x="226" y="137"/>
                </a:lnTo>
                <a:lnTo>
                  <a:pt x="227" y="138"/>
                </a:lnTo>
                <a:lnTo>
                  <a:pt x="228" y="138"/>
                </a:lnTo>
                <a:lnTo>
                  <a:pt x="229" y="138"/>
                </a:lnTo>
                <a:lnTo>
                  <a:pt x="230" y="139"/>
                </a:lnTo>
                <a:lnTo>
                  <a:pt x="231" y="140"/>
                </a:lnTo>
                <a:lnTo>
                  <a:pt x="233" y="141"/>
                </a:lnTo>
                <a:lnTo>
                  <a:pt x="234" y="142"/>
                </a:lnTo>
                <a:lnTo>
                  <a:pt x="235" y="144"/>
                </a:lnTo>
                <a:lnTo>
                  <a:pt x="237" y="145"/>
                </a:lnTo>
                <a:lnTo>
                  <a:pt x="238" y="146"/>
                </a:lnTo>
                <a:lnTo>
                  <a:pt x="240" y="151"/>
                </a:lnTo>
                <a:lnTo>
                  <a:pt x="242" y="153"/>
                </a:lnTo>
                <a:lnTo>
                  <a:pt x="247" y="159"/>
                </a:lnTo>
                <a:lnTo>
                  <a:pt x="248" y="161"/>
                </a:lnTo>
                <a:lnTo>
                  <a:pt x="250" y="164"/>
                </a:lnTo>
                <a:lnTo>
                  <a:pt x="250" y="165"/>
                </a:lnTo>
                <a:lnTo>
                  <a:pt x="251" y="166"/>
                </a:lnTo>
                <a:lnTo>
                  <a:pt x="252" y="169"/>
                </a:lnTo>
                <a:lnTo>
                  <a:pt x="253" y="170"/>
                </a:lnTo>
                <a:lnTo>
                  <a:pt x="255" y="176"/>
                </a:lnTo>
                <a:lnTo>
                  <a:pt x="256" y="178"/>
                </a:lnTo>
                <a:lnTo>
                  <a:pt x="257" y="180"/>
                </a:lnTo>
                <a:lnTo>
                  <a:pt x="258" y="185"/>
                </a:lnTo>
                <a:lnTo>
                  <a:pt x="260" y="190"/>
                </a:lnTo>
                <a:lnTo>
                  <a:pt x="261" y="191"/>
                </a:lnTo>
                <a:lnTo>
                  <a:pt x="262" y="192"/>
                </a:lnTo>
                <a:lnTo>
                  <a:pt x="263" y="193"/>
                </a:lnTo>
                <a:lnTo>
                  <a:pt x="264" y="194"/>
                </a:lnTo>
                <a:lnTo>
                  <a:pt x="265" y="195"/>
                </a:lnTo>
                <a:lnTo>
                  <a:pt x="266" y="196"/>
                </a:lnTo>
                <a:lnTo>
                  <a:pt x="269" y="198"/>
                </a:lnTo>
                <a:lnTo>
                  <a:pt x="271" y="199"/>
                </a:lnTo>
                <a:lnTo>
                  <a:pt x="276" y="201"/>
                </a:lnTo>
                <a:lnTo>
                  <a:pt x="277" y="202"/>
                </a:lnTo>
                <a:lnTo>
                  <a:pt x="279" y="203"/>
                </a:lnTo>
                <a:lnTo>
                  <a:pt x="280" y="204"/>
                </a:lnTo>
                <a:lnTo>
                  <a:pt x="281" y="205"/>
                </a:lnTo>
                <a:lnTo>
                  <a:pt x="282" y="206"/>
                </a:lnTo>
                <a:lnTo>
                  <a:pt x="283" y="207"/>
                </a:lnTo>
                <a:lnTo>
                  <a:pt x="284" y="210"/>
                </a:lnTo>
                <a:lnTo>
                  <a:pt x="285" y="211"/>
                </a:lnTo>
                <a:lnTo>
                  <a:pt x="286" y="212"/>
                </a:lnTo>
                <a:lnTo>
                  <a:pt x="287" y="213"/>
                </a:lnTo>
                <a:lnTo>
                  <a:pt x="289" y="215"/>
                </a:lnTo>
                <a:lnTo>
                  <a:pt x="290" y="217"/>
                </a:lnTo>
                <a:lnTo>
                  <a:pt x="294" y="219"/>
                </a:lnTo>
                <a:lnTo>
                  <a:pt x="295" y="220"/>
                </a:lnTo>
                <a:lnTo>
                  <a:pt x="296" y="220"/>
                </a:lnTo>
                <a:lnTo>
                  <a:pt x="298" y="221"/>
                </a:lnTo>
                <a:lnTo>
                  <a:pt x="300" y="222"/>
                </a:lnTo>
                <a:lnTo>
                  <a:pt x="301" y="222"/>
                </a:lnTo>
                <a:lnTo>
                  <a:pt x="302" y="222"/>
                </a:lnTo>
                <a:lnTo>
                  <a:pt x="303" y="222"/>
                </a:lnTo>
                <a:lnTo>
                  <a:pt x="304" y="222"/>
                </a:lnTo>
                <a:lnTo>
                  <a:pt x="306" y="222"/>
                </a:lnTo>
                <a:lnTo>
                  <a:pt x="311" y="221"/>
                </a:lnTo>
                <a:lnTo>
                  <a:pt x="314" y="221"/>
                </a:lnTo>
                <a:lnTo>
                  <a:pt x="316" y="221"/>
                </a:lnTo>
                <a:lnTo>
                  <a:pt x="318" y="220"/>
                </a:lnTo>
                <a:lnTo>
                  <a:pt x="319" y="219"/>
                </a:lnTo>
                <a:lnTo>
                  <a:pt x="321" y="218"/>
                </a:lnTo>
                <a:lnTo>
                  <a:pt x="323" y="217"/>
                </a:lnTo>
                <a:lnTo>
                  <a:pt x="324" y="216"/>
                </a:lnTo>
                <a:lnTo>
                  <a:pt x="326" y="215"/>
                </a:lnTo>
                <a:lnTo>
                  <a:pt x="332" y="209"/>
                </a:lnTo>
                <a:lnTo>
                  <a:pt x="334" y="207"/>
                </a:lnTo>
                <a:lnTo>
                  <a:pt x="335" y="206"/>
                </a:lnTo>
                <a:lnTo>
                  <a:pt x="337" y="205"/>
                </a:lnTo>
                <a:lnTo>
                  <a:pt x="339" y="204"/>
                </a:lnTo>
                <a:lnTo>
                  <a:pt x="341" y="202"/>
                </a:lnTo>
                <a:lnTo>
                  <a:pt x="343" y="202"/>
                </a:lnTo>
                <a:lnTo>
                  <a:pt x="347" y="200"/>
                </a:lnTo>
                <a:lnTo>
                  <a:pt x="351" y="198"/>
                </a:lnTo>
                <a:lnTo>
                  <a:pt x="352" y="198"/>
                </a:lnTo>
                <a:lnTo>
                  <a:pt x="354" y="197"/>
                </a:lnTo>
                <a:lnTo>
                  <a:pt x="355" y="197"/>
                </a:lnTo>
                <a:lnTo>
                  <a:pt x="356" y="197"/>
                </a:lnTo>
                <a:lnTo>
                  <a:pt x="358" y="197"/>
                </a:lnTo>
                <a:lnTo>
                  <a:pt x="364" y="197"/>
                </a:lnTo>
                <a:lnTo>
                  <a:pt x="366" y="197"/>
                </a:lnTo>
                <a:lnTo>
                  <a:pt x="369" y="197"/>
                </a:lnTo>
                <a:lnTo>
                  <a:pt x="370" y="197"/>
                </a:lnTo>
                <a:lnTo>
                  <a:pt x="371" y="197"/>
                </a:lnTo>
                <a:lnTo>
                  <a:pt x="372" y="197"/>
                </a:lnTo>
                <a:lnTo>
                  <a:pt x="372" y="197"/>
                </a:lnTo>
                <a:lnTo>
                  <a:pt x="373" y="196"/>
                </a:lnTo>
                <a:lnTo>
                  <a:pt x="373" y="196"/>
                </a:lnTo>
                <a:lnTo>
                  <a:pt x="373" y="195"/>
                </a:lnTo>
                <a:lnTo>
                  <a:pt x="373" y="193"/>
                </a:lnTo>
                <a:lnTo>
                  <a:pt x="373" y="191"/>
                </a:lnTo>
                <a:lnTo>
                  <a:pt x="373" y="190"/>
                </a:lnTo>
                <a:lnTo>
                  <a:pt x="373" y="188"/>
                </a:lnTo>
                <a:lnTo>
                  <a:pt x="373" y="187"/>
                </a:lnTo>
                <a:lnTo>
                  <a:pt x="372" y="186"/>
                </a:lnTo>
                <a:lnTo>
                  <a:pt x="372" y="185"/>
                </a:lnTo>
                <a:lnTo>
                  <a:pt x="372" y="185"/>
                </a:lnTo>
                <a:lnTo>
                  <a:pt x="371" y="184"/>
                </a:lnTo>
                <a:lnTo>
                  <a:pt x="370" y="183"/>
                </a:lnTo>
                <a:lnTo>
                  <a:pt x="369" y="183"/>
                </a:lnTo>
                <a:lnTo>
                  <a:pt x="368" y="182"/>
                </a:lnTo>
                <a:lnTo>
                  <a:pt x="366" y="182"/>
                </a:lnTo>
                <a:lnTo>
                  <a:pt x="363" y="181"/>
                </a:lnTo>
                <a:lnTo>
                  <a:pt x="362" y="181"/>
                </a:lnTo>
                <a:lnTo>
                  <a:pt x="361" y="180"/>
                </a:lnTo>
                <a:lnTo>
                  <a:pt x="361" y="180"/>
                </a:lnTo>
                <a:lnTo>
                  <a:pt x="360" y="180"/>
                </a:lnTo>
                <a:lnTo>
                  <a:pt x="360" y="179"/>
                </a:lnTo>
                <a:lnTo>
                  <a:pt x="360" y="179"/>
                </a:lnTo>
                <a:lnTo>
                  <a:pt x="359" y="178"/>
                </a:lnTo>
                <a:lnTo>
                  <a:pt x="359" y="177"/>
                </a:lnTo>
                <a:lnTo>
                  <a:pt x="359" y="176"/>
                </a:lnTo>
                <a:lnTo>
                  <a:pt x="359" y="175"/>
                </a:lnTo>
                <a:lnTo>
                  <a:pt x="359" y="174"/>
                </a:lnTo>
                <a:lnTo>
                  <a:pt x="359" y="173"/>
                </a:lnTo>
                <a:lnTo>
                  <a:pt x="359" y="172"/>
                </a:lnTo>
                <a:lnTo>
                  <a:pt x="360" y="171"/>
                </a:lnTo>
                <a:lnTo>
                  <a:pt x="360" y="170"/>
                </a:lnTo>
                <a:lnTo>
                  <a:pt x="361" y="169"/>
                </a:lnTo>
                <a:lnTo>
                  <a:pt x="362" y="168"/>
                </a:lnTo>
                <a:lnTo>
                  <a:pt x="363" y="167"/>
                </a:lnTo>
                <a:lnTo>
                  <a:pt x="364" y="166"/>
                </a:lnTo>
                <a:lnTo>
                  <a:pt x="365" y="166"/>
                </a:lnTo>
                <a:lnTo>
                  <a:pt x="366" y="165"/>
                </a:lnTo>
                <a:lnTo>
                  <a:pt x="367" y="165"/>
                </a:lnTo>
                <a:lnTo>
                  <a:pt x="368" y="165"/>
                </a:lnTo>
                <a:lnTo>
                  <a:pt x="369" y="165"/>
                </a:lnTo>
                <a:lnTo>
                  <a:pt x="370" y="165"/>
                </a:lnTo>
                <a:lnTo>
                  <a:pt x="372" y="165"/>
                </a:lnTo>
                <a:lnTo>
                  <a:pt x="373" y="165"/>
                </a:lnTo>
                <a:lnTo>
                  <a:pt x="375" y="166"/>
                </a:lnTo>
                <a:lnTo>
                  <a:pt x="377" y="167"/>
                </a:lnTo>
                <a:lnTo>
                  <a:pt x="379" y="168"/>
                </a:lnTo>
                <a:lnTo>
                  <a:pt x="380" y="169"/>
                </a:lnTo>
                <a:lnTo>
                  <a:pt x="381" y="170"/>
                </a:lnTo>
                <a:lnTo>
                  <a:pt x="386" y="173"/>
                </a:lnTo>
                <a:lnTo>
                  <a:pt x="387" y="175"/>
                </a:lnTo>
                <a:lnTo>
                  <a:pt x="388" y="176"/>
                </a:lnTo>
                <a:lnTo>
                  <a:pt x="389" y="177"/>
                </a:lnTo>
                <a:lnTo>
                  <a:pt x="390" y="179"/>
                </a:lnTo>
                <a:lnTo>
                  <a:pt x="394" y="187"/>
                </a:lnTo>
                <a:lnTo>
                  <a:pt x="395" y="188"/>
                </a:lnTo>
                <a:lnTo>
                  <a:pt x="395" y="189"/>
                </a:lnTo>
                <a:lnTo>
                  <a:pt x="397" y="194"/>
                </a:lnTo>
                <a:lnTo>
                  <a:pt x="397" y="196"/>
                </a:lnTo>
                <a:lnTo>
                  <a:pt x="398" y="197"/>
                </a:lnTo>
                <a:lnTo>
                  <a:pt x="399" y="199"/>
                </a:lnTo>
                <a:lnTo>
                  <a:pt x="400" y="200"/>
                </a:lnTo>
                <a:lnTo>
                  <a:pt x="401" y="202"/>
                </a:lnTo>
                <a:lnTo>
                  <a:pt x="402" y="202"/>
                </a:lnTo>
                <a:lnTo>
                  <a:pt x="403" y="203"/>
                </a:lnTo>
                <a:lnTo>
                  <a:pt x="404" y="204"/>
                </a:lnTo>
                <a:lnTo>
                  <a:pt x="405" y="204"/>
                </a:lnTo>
                <a:lnTo>
                  <a:pt x="406" y="205"/>
                </a:lnTo>
                <a:lnTo>
                  <a:pt x="407" y="205"/>
                </a:lnTo>
                <a:lnTo>
                  <a:pt x="411" y="207"/>
                </a:lnTo>
                <a:lnTo>
                  <a:pt x="418" y="209"/>
                </a:lnTo>
                <a:lnTo>
                  <a:pt x="419" y="210"/>
                </a:lnTo>
                <a:lnTo>
                  <a:pt x="420" y="210"/>
                </a:lnTo>
                <a:lnTo>
                  <a:pt x="421" y="210"/>
                </a:lnTo>
                <a:lnTo>
                  <a:pt x="422" y="210"/>
                </a:lnTo>
                <a:lnTo>
                  <a:pt x="423" y="209"/>
                </a:lnTo>
                <a:lnTo>
                  <a:pt x="424" y="209"/>
                </a:lnTo>
                <a:lnTo>
                  <a:pt x="425" y="209"/>
                </a:lnTo>
                <a:lnTo>
                  <a:pt x="426" y="208"/>
                </a:lnTo>
                <a:lnTo>
                  <a:pt x="428" y="206"/>
                </a:lnTo>
                <a:lnTo>
                  <a:pt x="429" y="206"/>
                </a:lnTo>
                <a:lnTo>
                  <a:pt x="430" y="205"/>
                </a:lnTo>
                <a:lnTo>
                  <a:pt x="431" y="205"/>
                </a:lnTo>
                <a:lnTo>
                  <a:pt x="432" y="205"/>
                </a:lnTo>
                <a:lnTo>
                  <a:pt x="432" y="204"/>
                </a:lnTo>
                <a:lnTo>
                  <a:pt x="434" y="204"/>
                </a:lnTo>
                <a:lnTo>
                  <a:pt x="435" y="204"/>
                </a:lnTo>
                <a:lnTo>
                  <a:pt x="436" y="205"/>
                </a:lnTo>
                <a:lnTo>
                  <a:pt x="437" y="205"/>
                </a:lnTo>
                <a:lnTo>
                  <a:pt x="439" y="205"/>
                </a:lnTo>
                <a:lnTo>
                  <a:pt x="440" y="206"/>
                </a:lnTo>
                <a:lnTo>
                  <a:pt x="441" y="206"/>
                </a:lnTo>
                <a:lnTo>
                  <a:pt x="441" y="207"/>
                </a:lnTo>
                <a:lnTo>
                  <a:pt x="442" y="207"/>
                </a:lnTo>
                <a:lnTo>
                  <a:pt x="443" y="208"/>
                </a:lnTo>
                <a:lnTo>
                  <a:pt x="444" y="209"/>
                </a:lnTo>
                <a:lnTo>
                  <a:pt x="445" y="211"/>
                </a:lnTo>
                <a:lnTo>
                  <a:pt x="447" y="214"/>
                </a:lnTo>
                <a:lnTo>
                  <a:pt x="448" y="215"/>
                </a:lnTo>
                <a:lnTo>
                  <a:pt x="449" y="217"/>
                </a:lnTo>
                <a:lnTo>
                  <a:pt x="450" y="217"/>
                </a:lnTo>
                <a:lnTo>
                  <a:pt x="451" y="218"/>
                </a:lnTo>
                <a:lnTo>
                  <a:pt x="452" y="219"/>
                </a:lnTo>
                <a:lnTo>
                  <a:pt x="454" y="219"/>
                </a:lnTo>
                <a:lnTo>
                  <a:pt x="455" y="220"/>
                </a:lnTo>
                <a:lnTo>
                  <a:pt x="462" y="222"/>
                </a:lnTo>
                <a:lnTo>
                  <a:pt x="463" y="222"/>
                </a:lnTo>
                <a:lnTo>
                  <a:pt x="465" y="223"/>
                </a:lnTo>
                <a:lnTo>
                  <a:pt x="467" y="224"/>
                </a:lnTo>
                <a:lnTo>
                  <a:pt x="468" y="225"/>
                </a:lnTo>
                <a:lnTo>
                  <a:pt x="470" y="226"/>
                </a:lnTo>
                <a:lnTo>
                  <a:pt x="471" y="226"/>
                </a:lnTo>
                <a:lnTo>
                  <a:pt x="471" y="227"/>
                </a:lnTo>
                <a:lnTo>
                  <a:pt x="472" y="228"/>
                </a:lnTo>
                <a:lnTo>
                  <a:pt x="473" y="229"/>
                </a:lnTo>
                <a:lnTo>
                  <a:pt x="474" y="230"/>
                </a:lnTo>
                <a:lnTo>
                  <a:pt x="475" y="233"/>
                </a:lnTo>
                <a:lnTo>
                  <a:pt x="476" y="238"/>
                </a:lnTo>
                <a:lnTo>
                  <a:pt x="477" y="239"/>
                </a:lnTo>
                <a:lnTo>
                  <a:pt x="478" y="241"/>
                </a:lnTo>
                <a:lnTo>
                  <a:pt x="479" y="242"/>
                </a:lnTo>
                <a:lnTo>
                  <a:pt x="480" y="244"/>
                </a:lnTo>
                <a:lnTo>
                  <a:pt x="481" y="245"/>
                </a:lnTo>
                <a:lnTo>
                  <a:pt x="482" y="246"/>
                </a:lnTo>
                <a:lnTo>
                  <a:pt x="483" y="247"/>
                </a:lnTo>
                <a:lnTo>
                  <a:pt x="484" y="248"/>
                </a:lnTo>
                <a:lnTo>
                  <a:pt x="486" y="249"/>
                </a:lnTo>
                <a:lnTo>
                  <a:pt x="487" y="250"/>
                </a:lnTo>
                <a:lnTo>
                  <a:pt x="488" y="250"/>
                </a:lnTo>
                <a:lnTo>
                  <a:pt x="489" y="251"/>
                </a:lnTo>
                <a:lnTo>
                  <a:pt x="490" y="251"/>
                </a:lnTo>
                <a:lnTo>
                  <a:pt x="491" y="251"/>
                </a:lnTo>
                <a:lnTo>
                  <a:pt x="493" y="251"/>
                </a:lnTo>
                <a:lnTo>
                  <a:pt x="494" y="251"/>
                </a:lnTo>
                <a:lnTo>
                  <a:pt x="494" y="250"/>
                </a:lnTo>
                <a:lnTo>
                  <a:pt x="495" y="250"/>
                </a:lnTo>
                <a:lnTo>
                  <a:pt x="498" y="248"/>
                </a:lnTo>
                <a:lnTo>
                  <a:pt x="500" y="247"/>
                </a:lnTo>
                <a:lnTo>
                  <a:pt x="501" y="246"/>
                </a:lnTo>
                <a:lnTo>
                  <a:pt x="501" y="245"/>
                </a:lnTo>
                <a:lnTo>
                  <a:pt x="502" y="244"/>
                </a:lnTo>
                <a:lnTo>
                  <a:pt x="502" y="244"/>
                </a:lnTo>
                <a:lnTo>
                  <a:pt x="502" y="242"/>
                </a:lnTo>
                <a:lnTo>
                  <a:pt x="502" y="241"/>
                </a:lnTo>
                <a:lnTo>
                  <a:pt x="502" y="240"/>
                </a:lnTo>
                <a:lnTo>
                  <a:pt x="501" y="238"/>
                </a:lnTo>
                <a:lnTo>
                  <a:pt x="501" y="238"/>
                </a:lnTo>
                <a:lnTo>
                  <a:pt x="501" y="237"/>
                </a:lnTo>
                <a:lnTo>
                  <a:pt x="501" y="237"/>
                </a:lnTo>
                <a:lnTo>
                  <a:pt x="502" y="236"/>
                </a:lnTo>
                <a:lnTo>
                  <a:pt x="502" y="236"/>
                </a:lnTo>
                <a:lnTo>
                  <a:pt x="503" y="236"/>
                </a:lnTo>
                <a:lnTo>
                  <a:pt x="504" y="236"/>
                </a:lnTo>
                <a:lnTo>
                  <a:pt x="506" y="237"/>
                </a:lnTo>
                <a:lnTo>
                  <a:pt x="508" y="237"/>
                </a:lnTo>
                <a:lnTo>
                  <a:pt x="513" y="238"/>
                </a:lnTo>
                <a:lnTo>
                  <a:pt x="516" y="239"/>
                </a:lnTo>
                <a:lnTo>
                  <a:pt x="518" y="239"/>
                </a:lnTo>
                <a:lnTo>
                  <a:pt x="520" y="239"/>
                </a:lnTo>
                <a:lnTo>
                  <a:pt x="523" y="240"/>
                </a:lnTo>
                <a:lnTo>
                  <a:pt x="529" y="240"/>
                </a:lnTo>
                <a:lnTo>
                  <a:pt x="532" y="240"/>
                </a:lnTo>
                <a:lnTo>
                  <a:pt x="534" y="240"/>
                </a:lnTo>
                <a:lnTo>
                  <a:pt x="536" y="241"/>
                </a:lnTo>
                <a:lnTo>
                  <a:pt x="536" y="241"/>
                </a:lnTo>
                <a:lnTo>
                  <a:pt x="538" y="241"/>
                </a:lnTo>
                <a:lnTo>
                  <a:pt x="539" y="242"/>
                </a:lnTo>
                <a:lnTo>
                  <a:pt x="546" y="246"/>
                </a:lnTo>
                <a:lnTo>
                  <a:pt x="550" y="248"/>
                </a:lnTo>
                <a:lnTo>
                  <a:pt x="552" y="249"/>
                </a:lnTo>
                <a:lnTo>
                  <a:pt x="554" y="250"/>
                </a:lnTo>
                <a:lnTo>
                  <a:pt x="562" y="256"/>
                </a:lnTo>
                <a:lnTo>
                  <a:pt x="564" y="257"/>
                </a:lnTo>
                <a:lnTo>
                  <a:pt x="565" y="257"/>
                </a:lnTo>
                <a:lnTo>
                  <a:pt x="566" y="258"/>
                </a:lnTo>
                <a:lnTo>
                  <a:pt x="569" y="259"/>
                </a:lnTo>
                <a:lnTo>
                  <a:pt x="571" y="260"/>
                </a:lnTo>
                <a:lnTo>
                  <a:pt x="573" y="260"/>
                </a:lnTo>
                <a:lnTo>
                  <a:pt x="575" y="260"/>
                </a:lnTo>
                <a:lnTo>
                  <a:pt x="577" y="260"/>
                </a:lnTo>
                <a:lnTo>
                  <a:pt x="578" y="260"/>
                </a:lnTo>
                <a:lnTo>
                  <a:pt x="579" y="260"/>
                </a:lnTo>
                <a:lnTo>
                  <a:pt x="580" y="260"/>
                </a:lnTo>
                <a:lnTo>
                  <a:pt x="581" y="260"/>
                </a:lnTo>
                <a:lnTo>
                  <a:pt x="582" y="259"/>
                </a:lnTo>
                <a:lnTo>
                  <a:pt x="583" y="259"/>
                </a:lnTo>
                <a:lnTo>
                  <a:pt x="584" y="258"/>
                </a:lnTo>
                <a:lnTo>
                  <a:pt x="584" y="257"/>
                </a:lnTo>
                <a:lnTo>
                  <a:pt x="585" y="256"/>
                </a:lnTo>
                <a:lnTo>
                  <a:pt x="585" y="256"/>
                </a:lnTo>
                <a:lnTo>
                  <a:pt x="586" y="255"/>
                </a:lnTo>
                <a:lnTo>
                  <a:pt x="586" y="254"/>
                </a:lnTo>
                <a:lnTo>
                  <a:pt x="587" y="251"/>
                </a:lnTo>
                <a:lnTo>
                  <a:pt x="588" y="249"/>
                </a:lnTo>
                <a:lnTo>
                  <a:pt x="588" y="249"/>
                </a:lnTo>
                <a:lnTo>
                  <a:pt x="588" y="248"/>
                </a:lnTo>
                <a:lnTo>
                  <a:pt x="589" y="248"/>
                </a:lnTo>
                <a:lnTo>
                  <a:pt x="589" y="247"/>
                </a:lnTo>
                <a:lnTo>
                  <a:pt x="590" y="247"/>
                </a:lnTo>
                <a:lnTo>
                  <a:pt x="591" y="247"/>
                </a:lnTo>
                <a:lnTo>
                  <a:pt x="591" y="247"/>
                </a:lnTo>
                <a:lnTo>
                  <a:pt x="592" y="247"/>
                </a:lnTo>
                <a:lnTo>
                  <a:pt x="593" y="247"/>
                </a:lnTo>
                <a:lnTo>
                  <a:pt x="594" y="248"/>
                </a:lnTo>
                <a:lnTo>
                  <a:pt x="595" y="248"/>
                </a:lnTo>
                <a:lnTo>
                  <a:pt x="596" y="248"/>
                </a:lnTo>
                <a:lnTo>
                  <a:pt x="597" y="249"/>
                </a:lnTo>
                <a:lnTo>
                  <a:pt x="598" y="249"/>
                </a:lnTo>
                <a:lnTo>
                  <a:pt x="598" y="250"/>
                </a:lnTo>
                <a:lnTo>
                  <a:pt x="599" y="251"/>
                </a:lnTo>
                <a:lnTo>
                  <a:pt x="599" y="252"/>
                </a:lnTo>
                <a:lnTo>
                  <a:pt x="600" y="253"/>
                </a:lnTo>
                <a:lnTo>
                  <a:pt x="600" y="254"/>
                </a:lnTo>
                <a:lnTo>
                  <a:pt x="601" y="256"/>
                </a:lnTo>
                <a:lnTo>
                  <a:pt x="601" y="258"/>
                </a:lnTo>
                <a:lnTo>
                  <a:pt x="601" y="260"/>
                </a:lnTo>
                <a:lnTo>
                  <a:pt x="601" y="265"/>
                </a:lnTo>
                <a:lnTo>
                  <a:pt x="601" y="268"/>
                </a:lnTo>
                <a:lnTo>
                  <a:pt x="601" y="270"/>
                </a:lnTo>
                <a:lnTo>
                  <a:pt x="601" y="271"/>
                </a:lnTo>
                <a:lnTo>
                  <a:pt x="601" y="272"/>
                </a:lnTo>
                <a:lnTo>
                  <a:pt x="601" y="272"/>
                </a:lnTo>
                <a:lnTo>
                  <a:pt x="602" y="274"/>
                </a:lnTo>
                <a:lnTo>
                  <a:pt x="602" y="275"/>
                </a:lnTo>
                <a:lnTo>
                  <a:pt x="602" y="276"/>
                </a:lnTo>
                <a:lnTo>
                  <a:pt x="603" y="276"/>
                </a:lnTo>
                <a:lnTo>
                  <a:pt x="604" y="277"/>
                </a:lnTo>
                <a:lnTo>
                  <a:pt x="604" y="278"/>
                </a:lnTo>
                <a:lnTo>
                  <a:pt x="605" y="279"/>
                </a:lnTo>
                <a:lnTo>
                  <a:pt x="606" y="280"/>
                </a:lnTo>
                <a:lnTo>
                  <a:pt x="608" y="282"/>
                </a:lnTo>
                <a:lnTo>
                  <a:pt x="609" y="283"/>
                </a:lnTo>
                <a:lnTo>
                  <a:pt x="610" y="284"/>
                </a:lnTo>
                <a:lnTo>
                  <a:pt x="610" y="284"/>
                </a:lnTo>
                <a:lnTo>
                  <a:pt x="610" y="285"/>
                </a:lnTo>
                <a:lnTo>
                  <a:pt x="611" y="285"/>
                </a:lnTo>
                <a:lnTo>
                  <a:pt x="611" y="286"/>
                </a:lnTo>
                <a:lnTo>
                  <a:pt x="611" y="287"/>
                </a:lnTo>
                <a:lnTo>
                  <a:pt x="610" y="288"/>
                </a:lnTo>
                <a:lnTo>
                  <a:pt x="610" y="289"/>
                </a:lnTo>
                <a:lnTo>
                  <a:pt x="608" y="292"/>
                </a:lnTo>
                <a:lnTo>
                  <a:pt x="607" y="296"/>
                </a:lnTo>
                <a:lnTo>
                  <a:pt x="605" y="300"/>
                </a:lnTo>
                <a:lnTo>
                  <a:pt x="605" y="301"/>
                </a:lnTo>
                <a:lnTo>
                  <a:pt x="604" y="302"/>
                </a:lnTo>
                <a:lnTo>
                  <a:pt x="604" y="304"/>
                </a:lnTo>
                <a:lnTo>
                  <a:pt x="604" y="306"/>
                </a:lnTo>
                <a:lnTo>
                  <a:pt x="604" y="308"/>
                </a:lnTo>
                <a:lnTo>
                  <a:pt x="605" y="310"/>
                </a:lnTo>
                <a:lnTo>
                  <a:pt x="605" y="312"/>
                </a:lnTo>
                <a:lnTo>
                  <a:pt x="607" y="315"/>
                </a:lnTo>
                <a:lnTo>
                  <a:pt x="607" y="317"/>
                </a:lnTo>
                <a:lnTo>
                  <a:pt x="608" y="319"/>
                </a:lnTo>
                <a:lnTo>
                  <a:pt x="609" y="321"/>
                </a:lnTo>
                <a:lnTo>
                  <a:pt x="611" y="325"/>
                </a:lnTo>
                <a:lnTo>
                  <a:pt x="613" y="330"/>
                </a:lnTo>
                <a:lnTo>
                  <a:pt x="615" y="336"/>
                </a:lnTo>
                <a:lnTo>
                  <a:pt x="620" y="345"/>
                </a:lnTo>
                <a:lnTo>
                  <a:pt x="623" y="353"/>
                </a:lnTo>
                <a:lnTo>
                  <a:pt x="625" y="358"/>
                </a:lnTo>
                <a:lnTo>
                  <a:pt x="626" y="360"/>
                </a:lnTo>
                <a:lnTo>
                  <a:pt x="627" y="361"/>
                </a:lnTo>
                <a:lnTo>
                  <a:pt x="627" y="363"/>
                </a:lnTo>
                <a:lnTo>
                  <a:pt x="629" y="369"/>
                </a:lnTo>
                <a:lnTo>
                  <a:pt x="630" y="371"/>
                </a:lnTo>
                <a:lnTo>
                  <a:pt x="630" y="373"/>
                </a:lnTo>
                <a:lnTo>
                  <a:pt x="631" y="374"/>
                </a:lnTo>
                <a:lnTo>
                  <a:pt x="631" y="375"/>
                </a:lnTo>
                <a:lnTo>
                  <a:pt x="632" y="376"/>
                </a:lnTo>
                <a:lnTo>
                  <a:pt x="633" y="377"/>
                </a:lnTo>
                <a:lnTo>
                  <a:pt x="634" y="378"/>
                </a:lnTo>
                <a:lnTo>
                  <a:pt x="634" y="379"/>
                </a:lnTo>
                <a:lnTo>
                  <a:pt x="635" y="380"/>
                </a:lnTo>
                <a:lnTo>
                  <a:pt x="637" y="380"/>
                </a:lnTo>
                <a:lnTo>
                  <a:pt x="638" y="381"/>
                </a:lnTo>
                <a:lnTo>
                  <a:pt x="639" y="382"/>
                </a:lnTo>
                <a:lnTo>
                  <a:pt x="640" y="382"/>
                </a:lnTo>
                <a:lnTo>
                  <a:pt x="642" y="383"/>
                </a:lnTo>
                <a:lnTo>
                  <a:pt x="648" y="385"/>
                </a:lnTo>
                <a:lnTo>
                  <a:pt x="650" y="385"/>
                </a:lnTo>
                <a:lnTo>
                  <a:pt x="655" y="386"/>
                </a:lnTo>
                <a:lnTo>
                  <a:pt x="657" y="386"/>
                </a:lnTo>
                <a:lnTo>
                  <a:pt x="658" y="386"/>
                </a:lnTo>
                <a:lnTo>
                  <a:pt x="659" y="387"/>
                </a:lnTo>
                <a:lnTo>
                  <a:pt x="661" y="388"/>
                </a:lnTo>
                <a:lnTo>
                  <a:pt x="663" y="388"/>
                </a:lnTo>
                <a:lnTo>
                  <a:pt x="664" y="390"/>
                </a:lnTo>
                <a:lnTo>
                  <a:pt x="666" y="392"/>
                </a:lnTo>
                <a:lnTo>
                  <a:pt x="669" y="395"/>
                </a:lnTo>
                <a:lnTo>
                  <a:pt x="670" y="396"/>
                </a:lnTo>
                <a:lnTo>
                  <a:pt x="671" y="397"/>
                </a:lnTo>
                <a:lnTo>
                  <a:pt x="672" y="397"/>
                </a:lnTo>
                <a:lnTo>
                  <a:pt x="674" y="398"/>
                </a:lnTo>
                <a:lnTo>
                  <a:pt x="676" y="399"/>
                </a:lnTo>
                <a:lnTo>
                  <a:pt x="678" y="399"/>
                </a:lnTo>
                <a:lnTo>
                  <a:pt x="679" y="400"/>
                </a:lnTo>
                <a:lnTo>
                  <a:pt x="681" y="400"/>
                </a:lnTo>
                <a:lnTo>
                  <a:pt x="682" y="400"/>
                </a:lnTo>
                <a:lnTo>
                  <a:pt x="683" y="400"/>
                </a:lnTo>
                <a:lnTo>
                  <a:pt x="684" y="400"/>
                </a:lnTo>
                <a:lnTo>
                  <a:pt x="688" y="399"/>
                </a:lnTo>
                <a:lnTo>
                  <a:pt x="691" y="399"/>
                </a:lnTo>
                <a:lnTo>
                  <a:pt x="693" y="399"/>
                </a:lnTo>
                <a:lnTo>
                  <a:pt x="694" y="399"/>
                </a:lnTo>
                <a:lnTo>
                  <a:pt x="695" y="399"/>
                </a:lnTo>
                <a:lnTo>
                  <a:pt x="696" y="399"/>
                </a:lnTo>
                <a:lnTo>
                  <a:pt x="698" y="400"/>
                </a:lnTo>
                <a:lnTo>
                  <a:pt x="700" y="400"/>
                </a:lnTo>
                <a:lnTo>
                  <a:pt x="701" y="401"/>
                </a:lnTo>
                <a:lnTo>
                  <a:pt x="702" y="402"/>
                </a:lnTo>
                <a:lnTo>
                  <a:pt x="703" y="403"/>
                </a:lnTo>
                <a:lnTo>
                  <a:pt x="704" y="403"/>
                </a:lnTo>
                <a:lnTo>
                  <a:pt x="705" y="404"/>
                </a:lnTo>
                <a:lnTo>
                  <a:pt x="706" y="405"/>
                </a:lnTo>
                <a:lnTo>
                  <a:pt x="706" y="407"/>
                </a:lnTo>
                <a:lnTo>
                  <a:pt x="706" y="408"/>
                </a:lnTo>
                <a:lnTo>
                  <a:pt x="707" y="410"/>
                </a:lnTo>
                <a:lnTo>
                  <a:pt x="708" y="413"/>
                </a:lnTo>
                <a:lnTo>
                  <a:pt x="709" y="419"/>
                </a:lnTo>
                <a:lnTo>
                  <a:pt x="711" y="427"/>
                </a:lnTo>
                <a:lnTo>
                  <a:pt x="715" y="439"/>
                </a:lnTo>
                <a:lnTo>
                  <a:pt x="717" y="447"/>
                </a:lnTo>
                <a:lnTo>
                  <a:pt x="717" y="449"/>
                </a:lnTo>
                <a:lnTo>
                  <a:pt x="718" y="450"/>
                </a:lnTo>
                <a:lnTo>
                  <a:pt x="719" y="452"/>
                </a:lnTo>
                <a:lnTo>
                  <a:pt x="720" y="455"/>
                </a:lnTo>
                <a:lnTo>
                  <a:pt x="721" y="456"/>
                </a:lnTo>
                <a:lnTo>
                  <a:pt x="721" y="458"/>
                </a:lnTo>
                <a:lnTo>
                  <a:pt x="722" y="464"/>
                </a:lnTo>
                <a:lnTo>
                  <a:pt x="723" y="466"/>
                </a:lnTo>
                <a:lnTo>
                  <a:pt x="723" y="468"/>
                </a:lnTo>
                <a:lnTo>
                  <a:pt x="724" y="471"/>
                </a:lnTo>
                <a:lnTo>
                  <a:pt x="725" y="474"/>
                </a:lnTo>
                <a:lnTo>
                  <a:pt x="726" y="475"/>
                </a:lnTo>
                <a:lnTo>
                  <a:pt x="728" y="479"/>
                </a:lnTo>
                <a:lnTo>
                  <a:pt x="730" y="482"/>
                </a:lnTo>
                <a:lnTo>
                  <a:pt x="730" y="484"/>
                </a:lnTo>
                <a:lnTo>
                  <a:pt x="731" y="485"/>
                </a:lnTo>
                <a:lnTo>
                  <a:pt x="731" y="487"/>
                </a:lnTo>
                <a:lnTo>
                  <a:pt x="731" y="488"/>
                </a:lnTo>
                <a:lnTo>
                  <a:pt x="731" y="490"/>
                </a:lnTo>
                <a:lnTo>
                  <a:pt x="731" y="491"/>
                </a:lnTo>
                <a:lnTo>
                  <a:pt x="730" y="492"/>
                </a:lnTo>
                <a:lnTo>
                  <a:pt x="729" y="496"/>
                </a:lnTo>
                <a:lnTo>
                  <a:pt x="728" y="499"/>
                </a:lnTo>
                <a:lnTo>
                  <a:pt x="727" y="502"/>
                </a:lnTo>
                <a:lnTo>
                  <a:pt x="727" y="503"/>
                </a:lnTo>
                <a:lnTo>
                  <a:pt x="727" y="504"/>
                </a:lnTo>
                <a:lnTo>
                  <a:pt x="726" y="504"/>
                </a:lnTo>
                <a:lnTo>
                  <a:pt x="725" y="505"/>
                </a:lnTo>
                <a:lnTo>
                  <a:pt x="725" y="505"/>
                </a:lnTo>
                <a:lnTo>
                  <a:pt x="724" y="506"/>
                </a:lnTo>
                <a:lnTo>
                  <a:pt x="722" y="506"/>
                </a:lnTo>
                <a:lnTo>
                  <a:pt x="718" y="508"/>
                </a:lnTo>
                <a:lnTo>
                  <a:pt x="716" y="508"/>
                </a:lnTo>
                <a:lnTo>
                  <a:pt x="714" y="509"/>
                </a:lnTo>
                <a:lnTo>
                  <a:pt x="712" y="510"/>
                </a:lnTo>
                <a:lnTo>
                  <a:pt x="707" y="513"/>
                </a:lnTo>
                <a:lnTo>
                  <a:pt x="704" y="514"/>
                </a:lnTo>
                <a:lnTo>
                  <a:pt x="701" y="516"/>
                </a:lnTo>
                <a:lnTo>
                  <a:pt x="696" y="520"/>
                </a:lnTo>
                <a:lnTo>
                  <a:pt x="694" y="521"/>
                </a:lnTo>
                <a:lnTo>
                  <a:pt x="692" y="522"/>
                </a:lnTo>
                <a:lnTo>
                  <a:pt x="690" y="522"/>
                </a:lnTo>
                <a:lnTo>
                  <a:pt x="689" y="523"/>
                </a:lnTo>
                <a:lnTo>
                  <a:pt x="688" y="523"/>
                </a:lnTo>
                <a:lnTo>
                  <a:pt x="686" y="523"/>
                </a:lnTo>
                <a:lnTo>
                  <a:pt x="685" y="523"/>
                </a:lnTo>
                <a:lnTo>
                  <a:pt x="684" y="523"/>
                </a:lnTo>
                <a:lnTo>
                  <a:pt x="683" y="523"/>
                </a:lnTo>
                <a:lnTo>
                  <a:pt x="680" y="522"/>
                </a:lnTo>
                <a:lnTo>
                  <a:pt x="675" y="521"/>
                </a:lnTo>
                <a:lnTo>
                  <a:pt x="673" y="520"/>
                </a:lnTo>
                <a:lnTo>
                  <a:pt x="671" y="520"/>
                </a:lnTo>
                <a:lnTo>
                  <a:pt x="669" y="519"/>
                </a:lnTo>
                <a:lnTo>
                  <a:pt x="665" y="519"/>
                </a:lnTo>
                <a:lnTo>
                  <a:pt x="660" y="518"/>
                </a:lnTo>
                <a:lnTo>
                  <a:pt x="658" y="518"/>
                </a:lnTo>
                <a:lnTo>
                  <a:pt x="656" y="518"/>
                </a:lnTo>
                <a:lnTo>
                  <a:pt x="653" y="518"/>
                </a:lnTo>
                <a:lnTo>
                  <a:pt x="648" y="519"/>
                </a:lnTo>
                <a:lnTo>
                  <a:pt x="640" y="521"/>
                </a:lnTo>
                <a:lnTo>
                  <a:pt x="638" y="521"/>
                </a:lnTo>
                <a:lnTo>
                  <a:pt x="635" y="522"/>
                </a:lnTo>
                <a:lnTo>
                  <a:pt x="633" y="522"/>
                </a:lnTo>
                <a:lnTo>
                  <a:pt x="632" y="522"/>
                </a:lnTo>
                <a:lnTo>
                  <a:pt x="630" y="521"/>
                </a:lnTo>
                <a:lnTo>
                  <a:pt x="629" y="521"/>
                </a:lnTo>
                <a:lnTo>
                  <a:pt x="628" y="521"/>
                </a:lnTo>
                <a:lnTo>
                  <a:pt x="627" y="520"/>
                </a:lnTo>
                <a:lnTo>
                  <a:pt x="624" y="519"/>
                </a:lnTo>
                <a:lnTo>
                  <a:pt x="622" y="518"/>
                </a:lnTo>
                <a:lnTo>
                  <a:pt x="621" y="518"/>
                </a:lnTo>
                <a:lnTo>
                  <a:pt x="619" y="518"/>
                </a:lnTo>
                <a:lnTo>
                  <a:pt x="618" y="518"/>
                </a:lnTo>
                <a:lnTo>
                  <a:pt x="617" y="518"/>
                </a:lnTo>
                <a:lnTo>
                  <a:pt x="615" y="518"/>
                </a:lnTo>
                <a:lnTo>
                  <a:pt x="613" y="518"/>
                </a:lnTo>
                <a:lnTo>
                  <a:pt x="612" y="519"/>
                </a:lnTo>
                <a:lnTo>
                  <a:pt x="611" y="519"/>
                </a:lnTo>
                <a:lnTo>
                  <a:pt x="610" y="519"/>
                </a:lnTo>
                <a:lnTo>
                  <a:pt x="609" y="520"/>
                </a:lnTo>
                <a:lnTo>
                  <a:pt x="607" y="521"/>
                </a:lnTo>
                <a:lnTo>
                  <a:pt x="606" y="521"/>
                </a:lnTo>
                <a:lnTo>
                  <a:pt x="605" y="522"/>
                </a:lnTo>
                <a:lnTo>
                  <a:pt x="603" y="523"/>
                </a:lnTo>
                <a:lnTo>
                  <a:pt x="603" y="524"/>
                </a:lnTo>
                <a:lnTo>
                  <a:pt x="602" y="526"/>
                </a:lnTo>
                <a:lnTo>
                  <a:pt x="601" y="527"/>
                </a:lnTo>
                <a:lnTo>
                  <a:pt x="600" y="528"/>
                </a:lnTo>
                <a:lnTo>
                  <a:pt x="600" y="529"/>
                </a:lnTo>
                <a:lnTo>
                  <a:pt x="600" y="530"/>
                </a:lnTo>
                <a:lnTo>
                  <a:pt x="600" y="531"/>
                </a:lnTo>
                <a:lnTo>
                  <a:pt x="599" y="532"/>
                </a:lnTo>
                <a:lnTo>
                  <a:pt x="599" y="534"/>
                </a:lnTo>
                <a:lnTo>
                  <a:pt x="599" y="538"/>
                </a:lnTo>
                <a:lnTo>
                  <a:pt x="600" y="540"/>
                </a:lnTo>
                <a:lnTo>
                  <a:pt x="599" y="541"/>
                </a:lnTo>
                <a:lnTo>
                  <a:pt x="599" y="542"/>
                </a:lnTo>
                <a:lnTo>
                  <a:pt x="599" y="544"/>
                </a:lnTo>
                <a:lnTo>
                  <a:pt x="598" y="545"/>
                </a:lnTo>
                <a:lnTo>
                  <a:pt x="598" y="546"/>
                </a:lnTo>
                <a:lnTo>
                  <a:pt x="597" y="548"/>
                </a:lnTo>
                <a:lnTo>
                  <a:pt x="595" y="551"/>
                </a:lnTo>
                <a:lnTo>
                  <a:pt x="592" y="555"/>
                </a:lnTo>
                <a:lnTo>
                  <a:pt x="590" y="557"/>
                </a:lnTo>
                <a:lnTo>
                  <a:pt x="586" y="562"/>
                </a:lnTo>
                <a:lnTo>
                  <a:pt x="582" y="567"/>
                </a:lnTo>
                <a:lnTo>
                  <a:pt x="581" y="568"/>
                </a:lnTo>
                <a:lnTo>
                  <a:pt x="580" y="571"/>
                </a:lnTo>
                <a:lnTo>
                  <a:pt x="577" y="575"/>
                </a:lnTo>
                <a:lnTo>
                  <a:pt x="573" y="581"/>
                </a:lnTo>
                <a:lnTo>
                  <a:pt x="573" y="582"/>
                </a:lnTo>
                <a:lnTo>
                  <a:pt x="571" y="584"/>
                </a:lnTo>
                <a:lnTo>
                  <a:pt x="570" y="585"/>
                </a:lnTo>
                <a:lnTo>
                  <a:pt x="569" y="587"/>
                </a:lnTo>
                <a:lnTo>
                  <a:pt x="567" y="588"/>
                </a:lnTo>
                <a:lnTo>
                  <a:pt x="566" y="589"/>
                </a:lnTo>
                <a:lnTo>
                  <a:pt x="564" y="590"/>
                </a:lnTo>
                <a:lnTo>
                  <a:pt x="562" y="591"/>
                </a:lnTo>
                <a:lnTo>
                  <a:pt x="561" y="592"/>
                </a:lnTo>
                <a:lnTo>
                  <a:pt x="559" y="592"/>
                </a:lnTo>
                <a:lnTo>
                  <a:pt x="558" y="593"/>
                </a:lnTo>
                <a:lnTo>
                  <a:pt x="556" y="593"/>
                </a:lnTo>
                <a:lnTo>
                  <a:pt x="555" y="593"/>
                </a:lnTo>
                <a:lnTo>
                  <a:pt x="553" y="593"/>
                </a:lnTo>
                <a:lnTo>
                  <a:pt x="551" y="593"/>
                </a:lnTo>
                <a:lnTo>
                  <a:pt x="550" y="593"/>
                </a:lnTo>
                <a:lnTo>
                  <a:pt x="544" y="593"/>
                </a:lnTo>
                <a:lnTo>
                  <a:pt x="544" y="593"/>
                </a:lnTo>
                <a:lnTo>
                  <a:pt x="544" y="593"/>
                </a:lnTo>
                <a:lnTo>
                  <a:pt x="543" y="593"/>
                </a:lnTo>
                <a:lnTo>
                  <a:pt x="543" y="593"/>
                </a:lnTo>
                <a:lnTo>
                  <a:pt x="541" y="592"/>
                </a:lnTo>
                <a:lnTo>
                  <a:pt x="540" y="592"/>
                </a:lnTo>
                <a:lnTo>
                  <a:pt x="538" y="591"/>
                </a:lnTo>
                <a:lnTo>
                  <a:pt x="537" y="590"/>
                </a:lnTo>
                <a:lnTo>
                  <a:pt x="535" y="589"/>
                </a:lnTo>
                <a:lnTo>
                  <a:pt x="534" y="588"/>
                </a:lnTo>
                <a:lnTo>
                  <a:pt x="533" y="587"/>
                </a:lnTo>
                <a:lnTo>
                  <a:pt x="533" y="586"/>
                </a:lnTo>
                <a:lnTo>
                  <a:pt x="532" y="585"/>
                </a:lnTo>
                <a:lnTo>
                  <a:pt x="531" y="584"/>
                </a:lnTo>
                <a:lnTo>
                  <a:pt x="531" y="583"/>
                </a:lnTo>
                <a:lnTo>
                  <a:pt x="530" y="581"/>
                </a:lnTo>
                <a:lnTo>
                  <a:pt x="528" y="575"/>
                </a:lnTo>
                <a:lnTo>
                  <a:pt x="527" y="574"/>
                </a:lnTo>
                <a:lnTo>
                  <a:pt x="526" y="573"/>
                </a:lnTo>
                <a:lnTo>
                  <a:pt x="526" y="572"/>
                </a:lnTo>
                <a:lnTo>
                  <a:pt x="525" y="571"/>
                </a:lnTo>
                <a:lnTo>
                  <a:pt x="522" y="567"/>
                </a:lnTo>
                <a:lnTo>
                  <a:pt x="521" y="565"/>
                </a:lnTo>
                <a:lnTo>
                  <a:pt x="520" y="565"/>
                </a:lnTo>
                <a:lnTo>
                  <a:pt x="519" y="564"/>
                </a:lnTo>
                <a:lnTo>
                  <a:pt x="517" y="562"/>
                </a:lnTo>
                <a:lnTo>
                  <a:pt x="510" y="557"/>
                </a:lnTo>
                <a:lnTo>
                  <a:pt x="508" y="556"/>
                </a:lnTo>
                <a:lnTo>
                  <a:pt x="507" y="555"/>
                </a:lnTo>
                <a:lnTo>
                  <a:pt x="506" y="554"/>
                </a:lnTo>
                <a:lnTo>
                  <a:pt x="505" y="552"/>
                </a:lnTo>
                <a:lnTo>
                  <a:pt x="504" y="551"/>
                </a:lnTo>
                <a:lnTo>
                  <a:pt x="503" y="549"/>
                </a:lnTo>
                <a:lnTo>
                  <a:pt x="501" y="547"/>
                </a:lnTo>
                <a:lnTo>
                  <a:pt x="498" y="542"/>
                </a:lnTo>
                <a:lnTo>
                  <a:pt x="498" y="541"/>
                </a:lnTo>
                <a:lnTo>
                  <a:pt x="497" y="539"/>
                </a:lnTo>
                <a:lnTo>
                  <a:pt x="496" y="538"/>
                </a:lnTo>
                <a:lnTo>
                  <a:pt x="495" y="537"/>
                </a:lnTo>
                <a:lnTo>
                  <a:pt x="494" y="536"/>
                </a:lnTo>
                <a:lnTo>
                  <a:pt x="492" y="536"/>
                </a:lnTo>
                <a:lnTo>
                  <a:pt x="490" y="535"/>
                </a:lnTo>
                <a:lnTo>
                  <a:pt x="489" y="535"/>
                </a:lnTo>
                <a:lnTo>
                  <a:pt x="488" y="535"/>
                </a:lnTo>
                <a:lnTo>
                  <a:pt x="486" y="535"/>
                </a:lnTo>
                <a:lnTo>
                  <a:pt x="486" y="535"/>
                </a:lnTo>
                <a:lnTo>
                  <a:pt x="484" y="535"/>
                </a:lnTo>
                <a:lnTo>
                  <a:pt x="479" y="536"/>
                </a:lnTo>
                <a:lnTo>
                  <a:pt x="478" y="536"/>
                </a:lnTo>
                <a:lnTo>
                  <a:pt x="476" y="537"/>
                </a:lnTo>
                <a:lnTo>
                  <a:pt x="475" y="537"/>
                </a:lnTo>
                <a:lnTo>
                  <a:pt x="474" y="537"/>
                </a:lnTo>
                <a:lnTo>
                  <a:pt x="472" y="537"/>
                </a:lnTo>
                <a:lnTo>
                  <a:pt x="468" y="536"/>
                </a:lnTo>
                <a:lnTo>
                  <a:pt x="466" y="536"/>
                </a:lnTo>
                <a:lnTo>
                  <a:pt x="458" y="534"/>
                </a:lnTo>
                <a:lnTo>
                  <a:pt x="456" y="534"/>
                </a:lnTo>
                <a:lnTo>
                  <a:pt x="455" y="533"/>
                </a:lnTo>
                <a:lnTo>
                  <a:pt x="453" y="532"/>
                </a:lnTo>
                <a:lnTo>
                  <a:pt x="451" y="532"/>
                </a:lnTo>
                <a:lnTo>
                  <a:pt x="450" y="531"/>
                </a:lnTo>
                <a:lnTo>
                  <a:pt x="448" y="530"/>
                </a:lnTo>
                <a:lnTo>
                  <a:pt x="443" y="526"/>
                </a:lnTo>
                <a:lnTo>
                  <a:pt x="441" y="525"/>
                </a:lnTo>
                <a:lnTo>
                  <a:pt x="440" y="524"/>
                </a:lnTo>
                <a:lnTo>
                  <a:pt x="438" y="523"/>
                </a:lnTo>
                <a:lnTo>
                  <a:pt x="437" y="522"/>
                </a:lnTo>
                <a:lnTo>
                  <a:pt x="435" y="522"/>
                </a:lnTo>
                <a:lnTo>
                  <a:pt x="433" y="522"/>
                </a:lnTo>
                <a:lnTo>
                  <a:pt x="429" y="522"/>
                </a:lnTo>
                <a:lnTo>
                  <a:pt x="427" y="521"/>
                </a:lnTo>
                <a:lnTo>
                  <a:pt x="426" y="521"/>
                </a:lnTo>
                <a:lnTo>
                  <a:pt x="421" y="520"/>
                </a:lnTo>
                <a:lnTo>
                  <a:pt x="420" y="520"/>
                </a:lnTo>
                <a:lnTo>
                  <a:pt x="419" y="519"/>
                </a:lnTo>
                <a:lnTo>
                  <a:pt x="416" y="519"/>
                </a:lnTo>
                <a:lnTo>
                  <a:pt x="411" y="519"/>
                </a:lnTo>
                <a:lnTo>
                  <a:pt x="407" y="520"/>
                </a:lnTo>
                <a:lnTo>
                  <a:pt x="403" y="520"/>
                </a:lnTo>
                <a:lnTo>
                  <a:pt x="397" y="521"/>
                </a:lnTo>
                <a:lnTo>
                  <a:pt x="394" y="522"/>
                </a:lnTo>
                <a:lnTo>
                  <a:pt x="389" y="524"/>
                </a:lnTo>
                <a:lnTo>
                  <a:pt x="379" y="527"/>
                </a:lnTo>
                <a:lnTo>
                  <a:pt x="376" y="527"/>
                </a:lnTo>
                <a:lnTo>
                  <a:pt x="374" y="528"/>
                </a:lnTo>
                <a:lnTo>
                  <a:pt x="373" y="528"/>
                </a:lnTo>
                <a:lnTo>
                  <a:pt x="372" y="528"/>
                </a:lnTo>
                <a:lnTo>
                  <a:pt x="370" y="528"/>
                </a:lnTo>
                <a:lnTo>
                  <a:pt x="369" y="527"/>
                </a:lnTo>
                <a:lnTo>
                  <a:pt x="368" y="527"/>
                </a:lnTo>
                <a:lnTo>
                  <a:pt x="367" y="526"/>
                </a:lnTo>
                <a:lnTo>
                  <a:pt x="367" y="526"/>
                </a:lnTo>
                <a:lnTo>
                  <a:pt x="366" y="525"/>
                </a:lnTo>
                <a:lnTo>
                  <a:pt x="365" y="524"/>
                </a:lnTo>
                <a:lnTo>
                  <a:pt x="365" y="523"/>
                </a:lnTo>
                <a:lnTo>
                  <a:pt x="362" y="519"/>
                </a:lnTo>
                <a:lnTo>
                  <a:pt x="362" y="518"/>
                </a:lnTo>
                <a:lnTo>
                  <a:pt x="361" y="517"/>
                </a:lnTo>
                <a:lnTo>
                  <a:pt x="360" y="516"/>
                </a:lnTo>
                <a:lnTo>
                  <a:pt x="358" y="514"/>
                </a:lnTo>
                <a:lnTo>
                  <a:pt x="357" y="513"/>
                </a:lnTo>
                <a:lnTo>
                  <a:pt x="355" y="512"/>
                </a:lnTo>
                <a:lnTo>
                  <a:pt x="353" y="511"/>
                </a:lnTo>
                <a:lnTo>
                  <a:pt x="351" y="510"/>
                </a:lnTo>
                <a:lnTo>
                  <a:pt x="349" y="510"/>
                </a:lnTo>
                <a:lnTo>
                  <a:pt x="347" y="509"/>
                </a:lnTo>
                <a:lnTo>
                  <a:pt x="344" y="508"/>
                </a:lnTo>
                <a:lnTo>
                  <a:pt x="342" y="508"/>
                </a:lnTo>
                <a:lnTo>
                  <a:pt x="340" y="508"/>
                </a:lnTo>
                <a:lnTo>
                  <a:pt x="339" y="508"/>
                </a:lnTo>
                <a:lnTo>
                  <a:pt x="339" y="508"/>
                </a:lnTo>
                <a:lnTo>
                  <a:pt x="338" y="508"/>
                </a:lnTo>
                <a:lnTo>
                  <a:pt x="338" y="508"/>
                </a:lnTo>
                <a:lnTo>
                  <a:pt x="336" y="509"/>
                </a:lnTo>
                <a:lnTo>
                  <a:pt x="335" y="509"/>
                </a:lnTo>
                <a:lnTo>
                  <a:pt x="333" y="509"/>
                </a:lnTo>
                <a:lnTo>
                  <a:pt x="333" y="509"/>
                </a:lnTo>
                <a:lnTo>
                  <a:pt x="332" y="509"/>
                </a:lnTo>
                <a:lnTo>
                  <a:pt x="331" y="508"/>
                </a:lnTo>
                <a:lnTo>
                  <a:pt x="330" y="505"/>
                </a:lnTo>
                <a:lnTo>
                  <a:pt x="328" y="500"/>
                </a:lnTo>
                <a:lnTo>
                  <a:pt x="327" y="498"/>
                </a:lnTo>
                <a:lnTo>
                  <a:pt x="326" y="496"/>
                </a:lnTo>
                <a:lnTo>
                  <a:pt x="324" y="495"/>
                </a:lnTo>
                <a:lnTo>
                  <a:pt x="324" y="494"/>
                </a:lnTo>
                <a:lnTo>
                  <a:pt x="323" y="494"/>
                </a:lnTo>
                <a:lnTo>
                  <a:pt x="323" y="494"/>
                </a:lnTo>
                <a:lnTo>
                  <a:pt x="322" y="494"/>
                </a:lnTo>
                <a:lnTo>
                  <a:pt x="322" y="494"/>
                </a:lnTo>
                <a:lnTo>
                  <a:pt x="321" y="494"/>
                </a:lnTo>
                <a:lnTo>
                  <a:pt x="320" y="494"/>
                </a:lnTo>
                <a:lnTo>
                  <a:pt x="318" y="494"/>
                </a:lnTo>
                <a:lnTo>
                  <a:pt x="317" y="494"/>
                </a:lnTo>
                <a:lnTo>
                  <a:pt x="316" y="495"/>
                </a:lnTo>
                <a:lnTo>
                  <a:pt x="315" y="496"/>
                </a:lnTo>
                <a:lnTo>
                  <a:pt x="313" y="497"/>
                </a:lnTo>
                <a:lnTo>
                  <a:pt x="310" y="500"/>
                </a:lnTo>
                <a:lnTo>
                  <a:pt x="309" y="500"/>
                </a:lnTo>
                <a:lnTo>
                  <a:pt x="309" y="501"/>
                </a:lnTo>
                <a:lnTo>
                  <a:pt x="308" y="501"/>
                </a:lnTo>
                <a:lnTo>
                  <a:pt x="307" y="501"/>
                </a:lnTo>
                <a:lnTo>
                  <a:pt x="307" y="500"/>
                </a:lnTo>
                <a:lnTo>
                  <a:pt x="306" y="500"/>
                </a:lnTo>
                <a:lnTo>
                  <a:pt x="305" y="499"/>
                </a:lnTo>
                <a:lnTo>
                  <a:pt x="305" y="498"/>
                </a:lnTo>
                <a:lnTo>
                  <a:pt x="304" y="497"/>
                </a:lnTo>
                <a:lnTo>
                  <a:pt x="304" y="495"/>
                </a:lnTo>
                <a:lnTo>
                  <a:pt x="304" y="494"/>
                </a:lnTo>
                <a:lnTo>
                  <a:pt x="304" y="494"/>
                </a:lnTo>
                <a:lnTo>
                  <a:pt x="304" y="493"/>
                </a:lnTo>
                <a:lnTo>
                  <a:pt x="304" y="491"/>
                </a:lnTo>
                <a:lnTo>
                  <a:pt x="305" y="490"/>
                </a:lnTo>
                <a:lnTo>
                  <a:pt x="306" y="488"/>
                </a:lnTo>
                <a:lnTo>
                  <a:pt x="306" y="487"/>
                </a:lnTo>
                <a:lnTo>
                  <a:pt x="306" y="486"/>
                </a:lnTo>
                <a:lnTo>
                  <a:pt x="306" y="485"/>
                </a:lnTo>
                <a:lnTo>
                  <a:pt x="306" y="485"/>
                </a:lnTo>
                <a:lnTo>
                  <a:pt x="306" y="484"/>
                </a:lnTo>
                <a:lnTo>
                  <a:pt x="306" y="482"/>
                </a:lnTo>
                <a:lnTo>
                  <a:pt x="305" y="481"/>
                </a:lnTo>
                <a:lnTo>
                  <a:pt x="303" y="477"/>
                </a:lnTo>
                <a:lnTo>
                  <a:pt x="301" y="474"/>
                </a:lnTo>
                <a:lnTo>
                  <a:pt x="299" y="471"/>
                </a:lnTo>
                <a:lnTo>
                  <a:pt x="296" y="468"/>
                </a:lnTo>
                <a:lnTo>
                  <a:pt x="295" y="466"/>
                </a:lnTo>
                <a:lnTo>
                  <a:pt x="292" y="463"/>
                </a:lnTo>
                <a:lnTo>
                  <a:pt x="287" y="458"/>
                </a:lnTo>
                <a:lnTo>
                  <a:pt x="285" y="457"/>
                </a:lnTo>
                <a:lnTo>
                  <a:pt x="283" y="455"/>
                </a:lnTo>
                <a:lnTo>
                  <a:pt x="273" y="447"/>
                </a:lnTo>
                <a:lnTo>
                  <a:pt x="272" y="447"/>
                </a:lnTo>
                <a:lnTo>
                  <a:pt x="271" y="446"/>
                </a:lnTo>
                <a:lnTo>
                  <a:pt x="270" y="445"/>
                </a:lnTo>
                <a:lnTo>
                  <a:pt x="269" y="444"/>
                </a:lnTo>
                <a:lnTo>
                  <a:pt x="268" y="441"/>
                </a:lnTo>
                <a:lnTo>
                  <a:pt x="267" y="440"/>
                </a:lnTo>
                <a:lnTo>
                  <a:pt x="265" y="436"/>
                </a:lnTo>
                <a:lnTo>
                  <a:pt x="264" y="434"/>
                </a:lnTo>
                <a:lnTo>
                  <a:pt x="263" y="433"/>
                </a:lnTo>
                <a:lnTo>
                  <a:pt x="262" y="431"/>
                </a:lnTo>
                <a:lnTo>
                  <a:pt x="260" y="429"/>
                </a:lnTo>
                <a:lnTo>
                  <a:pt x="259" y="427"/>
                </a:lnTo>
                <a:lnTo>
                  <a:pt x="258" y="426"/>
                </a:lnTo>
                <a:lnTo>
                  <a:pt x="256" y="425"/>
                </a:lnTo>
                <a:lnTo>
                  <a:pt x="255" y="425"/>
                </a:lnTo>
                <a:lnTo>
                  <a:pt x="255" y="424"/>
                </a:lnTo>
                <a:lnTo>
                  <a:pt x="254" y="424"/>
                </a:lnTo>
                <a:lnTo>
                  <a:pt x="254" y="424"/>
                </a:lnTo>
                <a:lnTo>
                  <a:pt x="253" y="424"/>
                </a:lnTo>
                <a:lnTo>
                  <a:pt x="252" y="424"/>
                </a:lnTo>
                <a:lnTo>
                  <a:pt x="252" y="425"/>
                </a:lnTo>
                <a:lnTo>
                  <a:pt x="251" y="425"/>
                </a:lnTo>
                <a:lnTo>
                  <a:pt x="249" y="426"/>
                </a:lnTo>
                <a:lnTo>
                  <a:pt x="249" y="427"/>
                </a:lnTo>
                <a:lnTo>
                  <a:pt x="248" y="427"/>
                </a:lnTo>
                <a:lnTo>
                  <a:pt x="247" y="427"/>
                </a:lnTo>
                <a:lnTo>
                  <a:pt x="246" y="427"/>
                </a:lnTo>
                <a:lnTo>
                  <a:pt x="245" y="427"/>
                </a:lnTo>
                <a:lnTo>
                  <a:pt x="244" y="427"/>
                </a:lnTo>
                <a:lnTo>
                  <a:pt x="243" y="427"/>
                </a:lnTo>
                <a:lnTo>
                  <a:pt x="241" y="426"/>
                </a:lnTo>
                <a:lnTo>
                  <a:pt x="240" y="425"/>
                </a:lnTo>
                <a:lnTo>
                  <a:pt x="238" y="424"/>
                </a:lnTo>
                <a:lnTo>
                  <a:pt x="237" y="423"/>
                </a:lnTo>
                <a:lnTo>
                  <a:pt x="235" y="422"/>
                </a:lnTo>
                <a:lnTo>
                  <a:pt x="234" y="421"/>
                </a:lnTo>
                <a:lnTo>
                  <a:pt x="234" y="420"/>
                </a:lnTo>
                <a:lnTo>
                  <a:pt x="233" y="419"/>
                </a:lnTo>
                <a:lnTo>
                  <a:pt x="232" y="418"/>
                </a:lnTo>
                <a:lnTo>
                  <a:pt x="231" y="416"/>
                </a:lnTo>
                <a:lnTo>
                  <a:pt x="231" y="414"/>
                </a:lnTo>
                <a:lnTo>
                  <a:pt x="230" y="412"/>
                </a:lnTo>
                <a:lnTo>
                  <a:pt x="230" y="410"/>
                </a:lnTo>
                <a:lnTo>
                  <a:pt x="230" y="408"/>
                </a:lnTo>
                <a:lnTo>
                  <a:pt x="229" y="406"/>
                </a:lnTo>
                <a:lnTo>
                  <a:pt x="229" y="404"/>
                </a:lnTo>
                <a:lnTo>
                  <a:pt x="230" y="403"/>
                </a:lnTo>
                <a:lnTo>
                  <a:pt x="230" y="401"/>
                </a:lnTo>
                <a:lnTo>
                  <a:pt x="230" y="400"/>
                </a:lnTo>
                <a:lnTo>
                  <a:pt x="230" y="397"/>
                </a:lnTo>
                <a:lnTo>
                  <a:pt x="232" y="391"/>
                </a:lnTo>
                <a:lnTo>
                  <a:pt x="232" y="390"/>
                </a:lnTo>
                <a:lnTo>
                  <a:pt x="232" y="388"/>
                </a:lnTo>
                <a:lnTo>
                  <a:pt x="232" y="387"/>
                </a:lnTo>
                <a:lnTo>
                  <a:pt x="233" y="385"/>
                </a:lnTo>
                <a:lnTo>
                  <a:pt x="232" y="383"/>
                </a:lnTo>
                <a:lnTo>
                  <a:pt x="232" y="382"/>
                </a:lnTo>
                <a:lnTo>
                  <a:pt x="232" y="380"/>
                </a:lnTo>
                <a:lnTo>
                  <a:pt x="231" y="377"/>
                </a:lnTo>
                <a:lnTo>
                  <a:pt x="231" y="375"/>
                </a:lnTo>
                <a:lnTo>
                  <a:pt x="230" y="373"/>
                </a:lnTo>
                <a:lnTo>
                  <a:pt x="229" y="372"/>
                </a:lnTo>
                <a:lnTo>
                  <a:pt x="229" y="371"/>
                </a:lnTo>
                <a:lnTo>
                  <a:pt x="228" y="369"/>
                </a:lnTo>
                <a:lnTo>
                  <a:pt x="227" y="368"/>
                </a:lnTo>
                <a:lnTo>
                  <a:pt x="226" y="368"/>
                </a:lnTo>
                <a:lnTo>
                  <a:pt x="225" y="368"/>
                </a:lnTo>
                <a:lnTo>
                  <a:pt x="225" y="367"/>
                </a:lnTo>
                <a:lnTo>
                  <a:pt x="224" y="367"/>
                </a:lnTo>
                <a:lnTo>
                  <a:pt x="223" y="367"/>
                </a:lnTo>
                <a:lnTo>
                  <a:pt x="222" y="367"/>
                </a:lnTo>
                <a:lnTo>
                  <a:pt x="222" y="367"/>
                </a:lnTo>
                <a:lnTo>
                  <a:pt x="221" y="367"/>
                </a:lnTo>
                <a:lnTo>
                  <a:pt x="217" y="368"/>
                </a:lnTo>
                <a:lnTo>
                  <a:pt x="215" y="368"/>
                </a:lnTo>
                <a:lnTo>
                  <a:pt x="208" y="371"/>
                </a:lnTo>
                <a:lnTo>
                  <a:pt x="206" y="371"/>
                </a:lnTo>
                <a:lnTo>
                  <a:pt x="204" y="372"/>
                </a:lnTo>
                <a:lnTo>
                  <a:pt x="201" y="373"/>
                </a:lnTo>
                <a:lnTo>
                  <a:pt x="198" y="375"/>
                </a:lnTo>
                <a:lnTo>
                  <a:pt x="197" y="375"/>
                </a:lnTo>
                <a:lnTo>
                  <a:pt x="196" y="375"/>
                </a:lnTo>
                <a:lnTo>
                  <a:pt x="195" y="375"/>
                </a:lnTo>
                <a:lnTo>
                  <a:pt x="194" y="375"/>
                </a:lnTo>
                <a:lnTo>
                  <a:pt x="193" y="375"/>
                </a:lnTo>
                <a:lnTo>
                  <a:pt x="188" y="374"/>
                </a:lnTo>
                <a:lnTo>
                  <a:pt x="187" y="374"/>
                </a:lnTo>
                <a:lnTo>
                  <a:pt x="186" y="374"/>
                </a:lnTo>
                <a:lnTo>
                  <a:pt x="183" y="373"/>
                </a:lnTo>
                <a:lnTo>
                  <a:pt x="177" y="370"/>
                </a:lnTo>
                <a:lnTo>
                  <a:pt x="176" y="369"/>
                </a:lnTo>
                <a:lnTo>
                  <a:pt x="174" y="368"/>
                </a:lnTo>
                <a:lnTo>
                  <a:pt x="173" y="367"/>
                </a:lnTo>
                <a:lnTo>
                  <a:pt x="171" y="365"/>
                </a:lnTo>
                <a:lnTo>
                  <a:pt x="169" y="364"/>
                </a:lnTo>
                <a:lnTo>
                  <a:pt x="168" y="363"/>
                </a:lnTo>
                <a:lnTo>
                  <a:pt x="167" y="362"/>
                </a:lnTo>
                <a:lnTo>
                  <a:pt x="164" y="361"/>
                </a:lnTo>
                <a:lnTo>
                  <a:pt x="164" y="361"/>
                </a:lnTo>
                <a:lnTo>
                  <a:pt x="162" y="360"/>
                </a:lnTo>
                <a:lnTo>
                  <a:pt x="161" y="359"/>
                </a:lnTo>
                <a:lnTo>
                  <a:pt x="160" y="358"/>
                </a:lnTo>
                <a:lnTo>
                  <a:pt x="159" y="357"/>
                </a:lnTo>
                <a:lnTo>
                  <a:pt x="158" y="355"/>
                </a:lnTo>
                <a:lnTo>
                  <a:pt x="157" y="353"/>
                </a:lnTo>
                <a:lnTo>
                  <a:pt x="156" y="351"/>
                </a:lnTo>
                <a:lnTo>
                  <a:pt x="155" y="350"/>
                </a:lnTo>
                <a:lnTo>
                  <a:pt x="151" y="346"/>
                </a:lnTo>
                <a:lnTo>
                  <a:pt x="150" y="345"/>
                </a:lnTo>
                <a:lnTo>
                  <a:pt x="150" y="344"/>
                </a:lnTo>
                <a:lnTo>
                  <a:pt x="149" y="343"/>
                </a:lnTo>
                <a:lnTo>
                  <a:pt x="149" y="342"/>
                </a:lnTo>
                <a:lnTo>
                  <a:pt x="149" y="340"/>
                </a:lnTo>
                <a:lnTo>
                  <a:pt x="148" y="338"/>
                </a:lnTo>
                <a:lnTo>
                  <a:pt x="148" y="337"/>
                </a:lnTo>
                <a:lnTo>
                  <a:pt x="148" y="336"/>
                </a:lnTo>
                <a:lnTo>
                  <a:pt x="148" y="335"/>
                </a:lnTo>
                <a:lnTo>
                  <a:pt x="147" y="334"/>
                </a:lnTo>
                <a:lnTo>
                  <a:pt x="146" y="333"/>
                </a:lnTo>
                <a:lnTo>
                  <a:pt x="146" y="332"/>
                </a:lnTo>
                <a:lnTo>
                  <a:pt x="144" y="328"/>
                </a:lnTo>
                <a:lnTo>
                  <a:pt x="143" y="327"/>
                </a:lnTo>
                <a:lnTo>
                  <a:pt x="142" y="324"/>
                </a:lnTo>
                <a:lnTo>
                  <a:pt x="142" y="323"/>
                </a:lnTo>
                <a:lnTo>
                  <a:pt x="141" y="321"/>
                </a:lnTo>
                <a:lnTo>
                  <a:pt x="141" y="320"/>
                </a:lnTo>
                <a:lnTo>
                  <a:pt x="141" y="317"/>
                </a:lnTo>
                <a:lnTo>
                  <a:pt x="141" y="315"/>
                </a:lnTo>
                <a:lnTo>
                  <a:pt x="141" y="313"/>
                </a:lnTo>
                <a:lnTo>
                  <a:pt x="140" y="311"/>
                </a:lnTo>
                <a:lnTo>
                  <a:pt x="139" y="309"/>
                </a:lnTo>
                <a:lnTo>
                  <a:pt x="137" y="305"/>
                </a:lnTo>
                <a:lnTo>
                  <a:pt x="135" y="302"/>
                </a:lnTo>
                <a:lnTo>
                  <a:pt x="135" y="301"/>
                </a:lnTo>
                <a:lnTo>
                  <a:pt x="134" y="300"/>
                </a:lnTo>
                <a:lnTo>
                  <a:pt x="134" y="300"/>
                </a:lnTo>
                <a:lnTo>
                  <a:pt x="134" y="299"/>
                </a:lnTo>
                <a:lnTo>
                  <a:pt x="133" y="299"/>
                </a:lnTo>
                <a:lnTo>
                  <a:pt x="131" y="299"/>
                </a:lnTo>
                <a:lnTo>
                  <a:pt x="130" y="299"/>
                </a:lnTo>
                <a:lnTo>
                  <a:pt x="129" y="299"/>
                </a:lnTo>
                <a:lnTo>
                  <a:pt x="128" y="299"/>
                </a:lnTo>
                <a:lnTo>
                  <a:pt x="128" y="300"/>
                </a:lnTo>
                <a:lnTo>
                  <a:pt x="127" y="300"/>
                </a:lnTo>
                <a:lnTo>
                  <a:pt x="127" y="301"/>
                </a:lnTo>
                <a:lnTo>
                  <a:pt x="127" y="302"/>
                </a:lnTo>
                <a:lnTo>
                  <a:pt x="127" y="303"/>
                </a:lnTo>
                <a:lnTo>
                  <a:pt x="127" y="305"/>
                </a:lnTo>
                <a:lnTo>
                  <a:pt x="129" y="315"/>
                </a:lnTo>
                <a:lnTo>
                  <a:pt x="130" y="316"/>
                </a:lnTo>
                <a:lnTo>
                  <a:pt x="130" y="317"/>
                </a:lnTo>
                <a:lnTo>
                  <a:pt x="130" y="319"/>
                </a:lnTo>
                <a:lnTo>
                  <a:pt x="130" y="320"/>
                </a:lnTo>
                <a:lnTo>
                  <a:pt x="129" y="321"/>
                </a:lnTo>
                <a:lnTo>
                  <a:pt x="129" y="321"/>
                </a:lnTo>
                <a:lnTo>
                  <a:pt x="129" y="322"/>
                </a:lnTo>
                <a:lnTo>
                  <a:pt x="128" y="323"/>
                </a:lnTo>
                <a:lnTo>
                  <a:pt x="126" y="324"/>
                </a:lnTo>
                <a:lnTo>
                  <a:pt x="126" y="325"/>
                </a:lnTo>
                <a:lnTo>
                  <a:pt x="125" y="326"/>
                </a:lnTo>
                <a:lnTo>
                  <a:pt x="124" y="326"/>
                </a:lnTo>
                <a:lnTo>
                  <a:pt x="123" y="326"/>
                </a:lnTo>
                <a:lnTo>
                  <a:pt x="123" y="326"/>
                </a:lnTo>
                <a:lnTo>
                  <a:pt x="122" y="326"/>
                </a:lnTo>
                <a:lnTo>
                  <a:pt x="121" y="326"/>
                </a:lnTo>
                <a:lnTo>
                  <a:pt x="120" y="325"/>
                </a:lnTo>
                <a:lnTo>
                  <a:pt x="120" y="325"/>
                </a:lnTo>
                <a:lnTo>
                  <a:pt x="119" y="325"/>
                </a:lnTo>
                <a:lnTo>
                  <a:pt x="119" y="326"/>
                </a:lnTo>
                <a:lnTo>
                  <a:pt x="118" y="326"/>
                </a:lnTo>
                <a:lnTo>
                  <a:pt x="117" y="327"/>
                </a:lnTo>
                <a:lnTo>
                  <a:pt x="116" y="327"/>
                </a:lnTo>
                <a:lnTo>
                  <a:pt x="114" y="329"/>
                </a:lnTo>
                <a:lnTo>
                  <a:pt x="113" y="329"/>
                </a:lnTo>
                <a:lnTo>
                  <a:pt x="112" y="330"/>
                </a:lnTo>
                <a:lnTo>
                  <a:pt x="112" y="330"/>
                </a:lnTo>
                <a:lnTo>
                  <a:pt x="111" y="331"/>
                </a:lnTo>
                <a:lnTo>
                  <a:pt x="111" y="332"/>
                </a:lnTo>
                <a:lnTo>
                  <a:pt x="110" y="334"/>
                </a:lnTo>
                <a:lnTo>
                  <a:pt x="109" y="335"/>
                </a:lnTo>
                <a:lnTo>
                  <a:pt x="109" y="336"/>
                </a:lnTo>
                <a:lnTo>
                  <a:pt x="108" y="336"/>
                </a:lnTo>
                <a:lnTo>
                  <a:pt x="105" y="340"/>
                </a:lnTo>
                <a:lnTo>
                  <a:pt x="104" y="340"/>
                </a:lnTo>
                <a:lnTo>
                  <a:pt x="103" y="341"/>
                </a:lnTo>
                <a:lnTo>
                  <a:pt x="102" y="344"/>
                </a:lnTo>
                <a:lnTo>
                  <a:pt x="101" y="346"/>
                </a:lnTo>
                <a:lnTo>
                  <a:pt x="100" y="346"/>
                </a:lnTo>
                <a:lnTo>
                  <a:pt x="100" y="346"/>
                </a:lnTo>
                <a:lnTo>
                  <a:pt x="99" y="346"/>
                </a:lnTo>
                <a:lnTo>
                  <a:pt x="99" y="347"/>
                </a:lnTo>
                <a:lnTo>
                  <a:pt x="98" y="347"/>
                </a:lnTo>
                <a:lnTo>
                  <a:pt x="98" y="346"/>
                </a:lnTo>
                <a:lnTo>
                  <a:pt x="97" y="346"/>
                </a:lnTo>
                <a:lnTo>
                  <a:pt x="96" y="345"/>
                </a:lnTo>
                <a:lnTo>
                  <a:pt x="95" y="344"/>
                </a:lnTo>
                <a:lnTo>
                  <a:pt x="94" y="343"/>
                </a:lnTo>
                <a:lnTo>
                  <a:pt x="93" y="341"/>
                </a:lnTo>
                <a:lnTo>
                  <a:pt x="92" y="339"/>
                </a:lnTo>
                <a:lnTo>
                  <a:pt x="91" y="338"/>
                </a:lnTo>
                <a:lnTo>
                  <a:pt x="91" y="336"/>
                </a:lnTo>
                <a:lnTo>
                  <a:pt x="91" y="335"/>
                </a:lnTo>
                <a:lnTo>
                  <a:pt x="91" y="334"/>
                </a:lnTo>
                <a:lnTo>
                  <a:pt x="91" y="332"/>
                </a:lnTo>
                <a:lnTo>
                  <a:pt x="91" y="329"/>
                </a:lnTo>
                <a:lnTo>
                  <a:pt x="92" y="323"/>
                </a:lnTo>
                <a:lnTo>
                  <a:pt x="93" y="320"/>
                </a:lnTo>
                <a:lnTo>
                  <a:pt x="93" y="317"/>
                </a:lnTo>
                <a:lnTo>
                  <a:pt x="93" y="316"/>
                </a:lnTo>
                <a:lnTo>
                  <a:pt x="93" y="316"/>
                </a:lnTo>
                <a:lnTo>
                  <a:pt x="93" y="315"/>
                </a:lnTo>
                <a:lnTo>
                  <a:pt x="93" y="313"/>
                </a:lnTo>
                <a:lnTo>
                  <a:pt x="92" y="312"/>
                </a:lnTo>
                <a:lnTo>
                  <a:pt x="92" y="311"/>
                </a:lnTo>
                <a:lnTo>
                  <a:pt x="91" y="310"/>
                </a:lnTo>
                <a:lnTo>
                  <a:pt x="90" y="310"/>
                </a:lnTo>
                <a:lnTo>
                  <a:pt x="89" y="309"/>
                </a:lnTo>
                <a:lnTo>
                  <a:pt x="88" y="308"/>
                </a:lnTo>
                <a:lnTo>
                  <a:pt x="87" y="308"/>
                </a:lnTo>
                <a:lnTo>
                  <a:pt x="86" y="308"/>
                </a:lnTo>
                <a:lnTo>
                  <a:pt x="85" y="307"/>
                </a:lnTo>
                <a:lnTo>
                  <a:pt x="84" y="307"/>
                </a:lnTo>
                <a:lnTo>
                  <a:pt x="82" y="308"/>
                </a:lnTo>
                <a:lnTo>
                  <a:pt x="79" y="308"/>
                </a:lnTo>
                <a:lnTo>
                  <a:pt x="77" y="308"/>
                </a:lnTo>
                <a:lnTo>
                  <a:pt x="76" y="309"/>
                </a:lnTo>
                <a:lnTo>
                  <a:pt x="75" y="309"/>
                </a:lnTo>
                <a:lnTo>
                  <a:pt x="73" y="310"/>
                </a:lnTo>
                <a:lnTo>
                  <a:pt x="70" y="311"/>
                </a:lnTo>
                <a:lnTo>
                  <a:pt x="69" y="312"/>
                </a:lnTo>
                <a:lnTo>
                  <a:pt x="68" y="312"/>
                </a:lnTo>
                <a:lnTo>
                  <a:pt x="67" y="313"/>
                </a:lnTo>
                <a:lnTo>
                  <a:pt x="64" y="315"/>
                </a:lnTo>
                <a:lnTo>
                  <a:pt x="62" y="317"/>
                </a:lnTo>
                <a:lnTo>
                  <a:pt x="58" y="320"/>
                </a:lnTo>
                <a:lnTo>
                  <a:pt x="53" y="323"/>
                </a:lnTo>
                <a:lnTo>
                  <a:pt x="52" y="325"/>
                </a:lnTo>
                <a:lnTo>
                  <a:pt x="51" y="326"/>
                </a:lnTo>
                <a:lnTo>
                  <a:pt x="50" y="327"/>
                </a:lnTo>
                <a:lnTo>
                  <a:pt x="49" y="328"/>
                </a:lnTo>
                <a:lnTo>
                  <a:pt x="47" y="330"/>
                </a:lnTo>
                <a:lnTo>
                  <a:pt x="47" y="331"/>
                </a:lnTo>
                <a:lnTo>
                  <a:pt x="46" y="332"/>
                </a:lnTo>
                <a:lnTo>
                  <a:pt x="45" y="332"/>
                </a:lnTo>
                <a:lnTo>
                  <a:pt x="44" y="332"/>
                </a:lnTo>
                <a:lnTo>
                  <a:pt x="43" y="332"/>
                </a:lnTo>
                <a:lnTo>
                  <a:pt x="38" y="332"/>
                </a:lnTo>
                <a:lnTo>
                  <a:pt x="33" y="333"/>
                </a:lnTo>
                <a:lnTo>
                  <a:pt x="32" y="333"/>
                </a:lnTo>
                <a:lnTo>
                  <a:pt x="31" y="332"/>
                </a:lnTo>
                <a:lnTo>
                  <a:pt x="30" y="332"/>
                </a:lnTo>
                <a:lnTo>
                  <a:pt x="30" y="332"/>
                </a:lnTo>
                <a:lnTo>
                  <a:pt x="29" y="332"/>
                </a:lnTo>
                <a:lnTo>
                  <a:pt x="29" y="331"/>
                </a:lnTo>
                <a:lnTo>
                  <a:pt x="28" y="330"/>
                </a:lnTo>
                <a:lnTo>
                  <a:pt x="28" y="329"/>
                </a:lnTo>
                <a:lnTo>
                  <a:pt x="28" y="329"/>
                </a:lnTo>
                <a:lnTo>
                  <a:pt x="27" y="327"/>
                </a:lnTo>
                <a:lnTo>
                  <a:pt x="28" y="326"/>
                </a:lnTo>
                <a:lnTo>
                  <a:pt x="28" y="324"/>
                </a:lnTo>
                <a:lnTo>
                  <a:pt x="28" y="320"/>
                </a:lnTo>
                <a:lnTo>
                  <a:pt x="29" y="317"/>
                </a:lnTo>
                <a:lnTo>
                  <a:pt x="29" y="316"/>
                </a:lnTo>
                <a:lnTo>
                  <a:pt x="28" y="315"/>
                </a:lnTo>
                <a:lnTo>
                  <a:pt x="28" y="314"/>
                </a:lnTo>
                <a:lnTo>
                  <a:pt x="28" y="314"/>
                </a:lnTo>
                <a:lnTo>
                  <a:pt x="28" y="313"/>
                </a:lnTo>
                <a:lnTo>
                  <a:pt x="27" y="313"/>
                </a:lnTo>
                <a:lnTo>
                  <a:pt x="27" y="313"/>
                </a:lnTo>
                <a:lnTo>
                  <a:pt x="26" y="313"/>
                </a:lnTo>
                <a:lnTo>
                  <a:pt x="25" y="314"/>
                </a:lnTo>
                <a:lnTo>
                  <a:pt x="23" y="314"/>
                </a:lnTo>
                <a:lnTo>
                  <a:pt x="22" y="315"/>
                </a:lnTo>
                <a:lnTo>
                  <a:pt x="18" y="315"/>
                </a:lnTo>
                <a:lnTo>
                  <a:pt x="17" y="315"/>
                </a:lnTo>
                <a:lnTo>
                  <a:pt x="16" y="315"/>
                </a:lnTo>
                <a:lnTo>
                  <a:pt x="15" y="315"/>
                </a:lnTo>
                <a:lnTo>
                  <a:pt x="14" y="315"/>
                </a:lnTo>
                <a:lnTo>
                  <a:pt x="13" y="315"/>
                </a:lnTo>
                <a:lnTo>
                  <a:pt x="12" y="314"/>
                </a:lnTo>
                <a:lnTo>
                  <a:pt x="12" y="314"/>
                </a:lnTo>
                <a:lnTo>
                  <a:pt x="10" y="312"/>
                </a:lnTo>
                <a:lnTo>
                  <a:pt x="9" y="311"/>
                </a:lnTo>
                <a:lnTo>
                  <a:pt x="7" y="308"/>
                </a:lnTo>
                <a:lnTo>
                  <a:pt x="4" y="305"/>
                </a:lnTo>
                <a:lnTo>
                  <a:pt x="4" y="304"/>
                </a:lnTo>
                <a:lnTo>
                  <a:pt x="3" y="303"/>
                </a:lnTo>
                <a:lnTo>
                  <a:pt x="2" y="301"/>
                </a:lnTo>
                <a:lnTo>
                  <a:pt x="1" y="299"/>
                </a:lnTo>
                <a:lnTo>
                  <a:pt x="0" y="298"/>
                </a:lnTo>
                <a:lnTo>
                  <a:pt x="0" y="297"/>
                </a:lnTo>
                <a:lnTo>
                  <a:pt x="0" y="296"/>
                </a:lnTo>
                <a:lnTo>
                  <a:pt x="0" y="295"/>
                </a:lnTo>
                <a:lnTo>
                  <a:pt x="0" y="295"/>
                </a:lnTo>
                <a:lnTo>
                  <a:pt x="0" y="293"/>
                </a:lnTo>
                <a:lnTo>
                  <a:pt x="0" y="292"/>
                </a:lnTo>
                <a:lnTo>
                  <a:pt x="0" y="291"/>
                </a:lnTo>
                <a:lnTo>
                  <a:pt x="1" y="289"/>
                </a:lnTo>
                <a:lnTo>
                  <a:pt x="3" y="284"/>
                </a:lnTo>
                <a:lnTo>
                  <a:pt x="4" y="282"/>
                </a:lnTo>
                <a:lnTo>
                  <a:pt x="5" y="280"/>
                </a:lnTo>
                <a:lnTo>
                  <a:pt x="5" y="279"/>
                </a:lnTo>
                <a:lnTo>
                  <a:pt x="5" y="277"/>
                </a:lnTo>
                <a:lnTo>
                  <a:pt x="5" y="276"/>
                </a:lnTo>
                <a:lnTo>
                  <a:pt x="5" y="274"/>
                </a:lnTo>
                <a:lnTo>
                  <a:pt x="5" y="273"/>
                </a:lnTo>
                <a:lnTo>
                  <a:pt x="5" y="271"/>
                </a:lnTo>
                <a:lnTo>
                  <a:pt x="6" y="270"/>
                </a:lnTo>
                <a:lnTo>
                  <a:pt x="6" y="269"/>
                </a:lnTo>
                <a:lnTo>
                  <a:pt x="6" y="268"/>
                </a:lnTo>
                <a:lnTo>
                  <a:pt x="8" y="266"/>
                </a:lnTo>
                <a:lnTo>
                  <a:pt x="10" y="264"/>
                </a:lnTo>
                <a:lnTo>
                  <a:pt x="13" y="260"/>
                </a:lnTo>
                <a:lnTo>
                  <a:pt x="14" y="259"/>
                </a:lnTo>
                <a:lnTo>
                  <a:pt x="15" y="257"/>
                </a:lnTo>
                <a:lnTo>
                  <a:pt x="16" y="255"/>
                </a:lnTo>
                <a:lnTo>
                  <a:pt x="16" y="254"/>
                </a:lnTo>
                <a:lnTo>
                  <a:pt x="17" y="252"/>
                </a:lnTo>
                <a:lnTo>
                  <a:pt x="17" y="251"/>
                </a:lnTo>
                <a:lnTo>
                  <a:pt x="17" y="250"/>
                </a:lnTo>
                <a:lnTo>
                  <a:pt x="17" y="249"/>
                </a:lnTo>
                <a:lnTo>
                  <a:pt x="17" y="248"/>
                </a:lnTo>
                <a:lnTo>
                  <a:pt x="16" y="247"/>
                </a:lnTo>
                <a:lnTo>
                  <a:pt x="16" y="246"/>
                </a:lnTo>
                <a:lnTo>
                  <a:pt x="16" y="245"/>
                </a:lnTo>
                <a:lnTo>
                  <a:pt x="15" y="244"/>
                </a:lnTo>
                <a:lnTo>
                  <a:pt x="15" y="244"/>
                </a:lnTo>
                <a:lnTo>
                  <a:pt x="14" y="242"/>
                </a:lnTo>
                <a:lnTo>
                  <a:pt x="13" y="241"/>
                </a:lnTo>
                <a:lnTo>
                  <a:pt x="7" y="235"/>
                </a:lnTo>
                <a:lnTo>
                  <a:pt x="6" y="233"/>
                </a:lnTo>
                <a:lnTo>
                  <a:pt x="5" y="232"/>
                </a:lnTo>
                <a:lnTo>
                  <a:pt x="4" y="231"/>
                </a:lnTo>
                <a:lnTo>
                  <a:pt x="4" y="230"/>
                </a:lnTo>
                <a:lnTo>
                  <a:pt x="4" y="230"/>
                </a:lnTo>
                <a:lnTo>
                  <a:pt x="4" y="229"/>
                </a:lnTo>
                <a:lnTo>
                  <a:pt x="3" y="228"/>
                </a:lnTo>
                <a:lnTo>
                  <a:pt x="3" y="227"/>
                </a:lnTo>
                <a:lnTo>
                  <a:pt x="3" y="226"/>
                </a:lnTo>
                <a:lnTo>
                  <a:pt x="4" y="221"/>
                </a:lnTo>
                <a:lnTo>
                  <a:pt x="5" y="216"/>
                </a:lnTo>
                <a:lnTo>
                  <a:pt x="5" y="214"/>
                </a:lnTo>
                <a:lnTo>
                  <a:pt x="5" y="213"/>
                </a:lnTo>
                <a:lnTo>
                  <a:pt x="6" y="211"/>
                </a:lnTo>
                <a:lnTo>
                  <a:pt x="6" y="210"/>
                </a:lnTo>
                <a:lnTo>
                  <a:pt x="7" y="209"/>
                </a:lnTo>
                <a:lnTo>
                  <a:pt x="8" y="205"/>
                </a:lnTo>
                <a:lnTo>
                  <a:pt x="9" y="203"/>
                </a:lnTo>
                <a:lnTo>
                  <a:pt x="11" y="201"/>
                </a:lnTo>
                <a:lnTo>
                  <a:pt x="12" y="199"/>
                </a:lnTo>
                <a:lnTo>
                  <a:pt x="14" y="196"/>
                </a:lnTo>
                <a:lnTo>
                  <a:pt x="22" y="187"/>
                </a:lnTo>
                <a:lnTo>
                  <a:pt x="23" y="186"/>
                </a:lnTo>
                <a:lnTo>
                  <a:pt x="24" y="185"/>
                </a:lnTo>
                <a:lnTo>
                  <a:pt x="25" y="183"/>
                </a:lnTo>
                <a:lnTo>
                  <a:pt x="26" y="181"/>
                </a:lnTo>
                <a:lnTo>
                  <a:pt x="26" y="180"/>
                </a:lnTo>
                <a:lnTo>
                  <a:pt x="27" y="178"/>
                </a:lnTo>
                <a:lnTo>
                  <a:pt x="28" y="176"/>
                </a:lnTo>
                <a:lnTo>
                  <a:pt x="28" y="175"/>
                </a:lnTo>
                <a:lnTo>
                  <a:pt x="28" y="173"/>
                </a:lnTo>
                <a:lnTo>
                  <a:pt x="28" y="171"/>
                </a:lnTo>
                <a:lnTo>
                  <a:pt x="28" y="168"/>
                </a:lnTo>
                <a:lnTo>
                  <a:pt x="28" y="162"/>
                </a:lnTo>
                <a:lnTo>
                  <a:pt x="28" y="155"/>
                </a:lnTo>
                <a:lnTo>
                  <a:pt x="28" y="153"/>
                </a:lnTo>
                <a:lnTo>
                  <a:pt x="28" y="151"/>
                </a:lnTo>
                <a:lnTo>
                  <a:pt x="28" y="149"/>
                </a:lnTo>
                <a:lnTo>
                  <a:pt x="29" y="148"/>
                </a:lnTo>
                <a:lnTo>
                  <a:pt x="29" y="146"/>
                </a:lnTo>
                <a:lnTo>
                  <a:pt x="31" y="141"/>
                </a:lnTo>
                <a:lnTo>
                  <a:pt x="32" y="139"/>
                </a:lnTo>
                <a:lnTo>
                  <a:pt x="32" y="138"/>
                </a:lnTo>
                <a:lnTo>
                  <a:pt x="33" y="137"/>
                </a:lnTo>
                <a:lnTo>
                  <a:pt x="33" y="135"/>
                </a:lnTo>
                <a:lnTo>
                  <a:pt x="33" y="131"/>
                </a:lnTo>
                <a:lnTo>
                  <a:pt x="34" y="128"/>
                </a:lnTo>
                <a:lnTo>
                  <a:pt x="34" y="126"/>
                </a:lnTo>
                <a:lnTo>
                  <a:pt x="35" y="125"/>
                </a:lnTo>
                <a:lnTo>
                  <a:pt x="35" y="124"/>
                </a:lnTo>
                <a:lnTo>
                  <a:pt x="36" y="122"/>
                </a:lnTo>
                <a:lnTo>
                  <a:pt x="38" y="119"/>
                </a:lnTo>
                <a:lnTo>
                  <a:pt x="45" y="111"/>
                </a:lnTo>
                <a:lnTo>
                  <a:pt x="48" y="107"/>
                </a:lnTo>
                <a:lnTo>
                  <a:pt x="50" y="105"/>
                </a:lnTo>
                <a:lnTo>
                  <a:pt x="51" y="104"/>
                </a:lnTo>
                <a:lnTo>
                  <a:pt x="54" y="102"/>
                </a:lnTo>
                <a:lnTo>
                  <a:pt x="55" y="101"/>
                </a:lnTo>
                <a:lnTo>
                  <a:pt x="56" y="100"/>
                </a:lnTo>
                <a:lnTo>
                  <a:pt x="60" y="97"/>
                </a:lnTo>
                <a:lnTo>
                  <a:pt x="61" y="96"/>
                </a:lnTo>
                <a:lnTo>
                  <a:pt x="62" y="95"/>
                </a:lnTo>
                <a:lnTo>
                  <a:pt x="63" y="94"/>
                </a:lnTo>
                <a:lnTo>
                  <a:pt x="65" y="93"/>
                </a:lnTo>
                <a:lnTo>
                  <a:pt x="66" y="92"/>
                </a:lnTo>
                <a:lnTo>
                  <a:pt x="69" y="91"/>
                </a:lnTo>
                <a:lnTo>
                  <a:pt x="71" y="91"/>
                </a:lnTo>
                <a:lnTo>
                  <a:pt x="72" y="90"/>
                </a:lnTo>
                <a:lnTo>
                  <a:pt x="74" y="88"/>
                </a:lnTo>
                <a:lnTo>
                  <a:pt x="75" y="87"/>
                </a:lnTo>
                <a:lnTo>
                  <a:pt x="77" y="86"/>
                </a:lnTo>
                <a:lnTo>
                  <a:pt x="81" y="81"/>
                </a:lnTo>
                <a:lnTo>
                  <a:pt x="84" y="78"/>
                </a:lnTo>
                <a:lnTo>
                  <a:pt x="86" y="76"/>
                </a:lnTo>
                <a:lnTo>
                  <a:pt x="87" y="75"/>
                </a:lnTo>
                <a:lnTo>
                  <a:pt x="88" y="75"/>
                </a:lnTo>
                <a:lnTo>
                  <a:pt x="89" y="74"/>
                </a:lnTo>
                <a:lnTo>
                  <a:pt x="90" y="74"/>
                </a:lnTo>
                <a:lnTo>
                  <a:pt x="91" y="74"/>
                </a:lnTo>
                <a:lnTo>
                  <a:pt x="93" y="74"/>
                </a:lnTo>
                <a:lnTo>
                  <a:pt x="95" y="75"/>
                </a:lnTo>
                <a:lnTo>
                  <a:pt x="97" y="75"/>
                </a:lnTo>
                <a:lnTo>
                  <a:pt x="99" y="75"/>
                </a:lnTo>
                <a:lnTo>
                  <a:pt x="100" y="75"/>
                </a:lnTo>
                <a:lnTo>
                  <a:pt x="101" y="75"/>
                </a:lnTo>
                <a:lnTo>
                  <a:pt x="102" y="75"/>
                </a:lnTo>
                <a:lnTo>
                  <a:pt x="103" y="75"/>
                </a:lnTo>
                <a:lnTo>
                  <a:pt x="104" y="74"/>
                </a:lnTo>
                <a:lnTo>
                  <a:pt x="105" y="74"/>
                </a:lnTo>
                <a:lnTo>
                  <a:pt x="105" y="73"/>
                </a:lnTo>
                <a:lnTo>
                  <a:pt x="106" y="73"/>
                </a:lnTo>
                <a:lnTo>
                  <a:pt x="106" y="71"/>
                </a:lnTo>
                <a:lnTo>
                  <a:pt x="107" y="70"/>
                </a:lnTo>
                <a:lnTo>
                  <a:pt x="107" y="69"/>
                </a:lnTo>
                <a:lnTo>
                  <a:pt x="108" y="66"/>
                </a:lnTo>
                <a:lnTo>
                  <a:pt x="108" y="63"/>
                </a:lnTo>
                <a:lnTo>
                  <a:pt x="108" y="60"/>
                </a:lnTo>
                <a:lnTo>
                  <a:pt x="109" y="48"/>
                </a:lnTo>
                <a:lnTo>
                  <a:pt x="109" y="48"/>
                </a:lnTo>
                <a:lnTo>
                  <a:pt x="110" y="48"/>
                </a:lnTo>
                <a:lnTo>
                  <a:pt x="110" y="48"/>
                </a:lnTo>
                <a:lnTo>
                  <a:pt x="111" y="47"/>
                </a:lnTo>
                <a:lnTo>
                  <a:pt x="112" y="47"/>
                </a:lnTo>
                <a:lnTo>
                  <a:pt x="114" y="46"/>
                </a:lnTo>
                <a:lnTo>
                  <a:pt x="115" y="45"/>
                </a:lnTo>
                <a:lnTo>
                  <a:pt x="118" y="42"/>
                </a:lnTo>
                <a:lnTo>
                  <a:pt x="120" y="40"/>
                </a:lnTo>
                <a:lnTo>
                  <a:pt x="122" y="39"/>
                </a:lnTo>
                <a:lnTo>
                  <a:pt x="124" y="38"/>
                </a:lnTo>
                <a:lnTo>
                  <a:pt x="127" y="37"/>
                </a:lnTo>
                <a:lnTo>
                  <a:pt x="130" y="36"/>
                </a:lnTo>
                <a:lnTo>
                  <a:pt x="133" y="35"/>
                </a:lnTo>
                <a:lnTo>
                  <a:pt x="135" y="34"/>
                </a:lnTo>
                <a:lnTo>
                  <a:pt x="137" y="34"/>
                </a:lnTo>
                <a:lnTo>
                  <a:pt x="139" y="34"/>
                </a:lnTo>
                <a:lnTo>
                  <a:pt x="142" y="34"/>
                </a:lnTo>
                <a:lnTo>
                  <a:pt x="144" y="34"/>
                </a:lnTo>
                <a:lnTo>
                  <a:pt x="148" y="34"/>
                </a:lnTo>
                <a:lnTo>
                  <a:pt x="156" y="34"/>
                </a:lnTo>
                <a:lnTo>
                  <a:pt x="158" y="34"/>
                </a:lnTo>
                <a:lnTo>
                  <a:pt x="160" y="34"/>
                </a:lnTo>
                <a:lnTo>
                  <a:pt x="162" y="34"/>
                </a:lnTo>
                <a:lnTo>
                  <a:pt x="164" y="33"/>
                </a:lnTo>
                <a:lnTo>
                  <a:pt x="166" y="33"/>
                </a:lnTo>
                <a:lnTo>
                  <a:pt x="170" y="32"/>
                </a:lnTo>
                <a:lnTo>
                  <a:pt x="172" y="32"/>
                </a:lnTo>
                <a:lnTo>
                  <a:pt x="173" y="31"/>
                </a:lnTo>
                <a:lnTo>
                  <a:pt x="175" y="32"/>
                </a:lnTo>
                <a:lnTo>
                  <a:pt x="176" y="32"/>
                </a:lnTo>
                <a:lnTo>
                  <a:pt x="178" y="32"/>
                </a:lnTo>
                <a:lnTo>
                  <a:pt x="181" y="33"/>
                </a:lnTo>
                <a:lnTo>
                  <a:pt x="182" y="34"/>
                </a:lnTo>
                <a:lnTo>
                  <a:pt x="183" y="34"/>
                </a:lnTo>
                <a:lnTo>
                  <a:pt x="185" y="34"/>
                </a:lnTo>
                <a:lnTo>
                  <a:pt x="186" y="34"/>
                </a:lnTo>
                <a:lnTo>
                  <a:pt x="188" y="34"/>
                </a:lnTo>
                <a:lnTo>
                  <a:pt x="190" y="34"/>
                </a:lnTo>
                <a:lnTo>
                  <a:pt x="192" y="33"/>
                </a:lnTo>
                <a:lnTo>
                  <a:pt x="195" y="32"/>
                </a:lnTo>
                <a:lnTo>
                  <a:pt x="197" y="30"/>
                </a:lnTo>
                <a:lnTo>
                  <a:pt x="199" y="29"/>
                </a:lnTo>
                <a:lnTo>
                  <a:pt x="201" y="28"/>
                </a:lnTo>
                <a:lnTo>
                  <a:pt x="203" y="26"/>
                </a:lnTo>
                <a:lnTo>
                  <a:pt x="206" y="23"/>
                </a:lnTo>
                <a:lnTo>
                  <a:pt x="208" y="21"/>
                </a:lnTo>
                <a:lnTo>
                  <a:pt x="210" y="19"/>
                </a:lnTo>
                <a:lnTo>
                  <a:pt x="212" y="17"/>
                </a:lnTo>
                <a:lnTo>
                  <a:pt x="213" y="15"/>
                </a:lnTo>
                <a:lnTo>
                  <a:pt x="214" y="14"/>
                </a:lnTo>
                <a:lnTo>
                  <a:pt x="214" y="12"/>
                </a:lnTo>
                <a:lnTo>
                  <a:pt x="215" y="11"/>
                </a:lnTo>
                <a:lnTo>
                  <a:pt x="215" y="10"/>
                </a:lnTo>
                <a:lnTo>
                  <a:pt x="217" y="3"/>
                </a:lnTo>
                <a:lnTo>
                  <a:pt x="218" y="2"/>
                </a:lnTo>
                <a:lnTo>
                  <a:pt x="218" y="1"/>
                </a:lnTo>
                <a:lnTo>
                  <a:pt x="219" y="1"/>
                </a:lnTo>
                <a:lnTo>
                  <a:pt x="219" y="0"/>
                </a:lnTo>
                <a:lnTo>
                  <a:pt x="220" y="0"/>
                </a:lnTo>
                <a:lnTo>
                  <a:pt x="221" y="0"/>
                </a:lnTo>
                <a:lnTo>
                  <a:pt x="222" y="0"/>
                </a:lnTo>
                <a:close/>
              </a:path>
            </a:pathLst>
          </a:custGeom>
          <a:solidFill>
            <a:srgbClr val="A2A2A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355" name="Freeform 292">
            <a:extLst>
              <a:ext uri="{FF2B5EF4-FFF2-40B4-BE49-F238E27FC236}">
                <a16:creationId xmlns:a16="http://schemas.microsoft.com/office/drawing/2014/main" id="{FD83A664-C075-474F-8FA3-CA03DD400E42}"/>
              </a:ext>
            </a:extLst>
          </p:cNvPr>
          <p:cNvSpPr>
            <a:spLocks/>
          </p:cNvSpPr>
          <p:nvPr/>
        </p:nvSpPr>
        <p:spPr bwMode="auto">
          <a:xfrm>
            <a:off x="9648004" y="1971342"/>
            <a:ext cx="647094" cy="604294"/>
          </a:xfrm>
          <a:custGeom>
            <a:avLst/>
            <a:gdLst>
              <a:gd name="T0" fmla="*/ 139 w 635"/>
              <a:gd name="T1" fmla="*/ 11 h 593"/>
              <a:gd name="T2" fmla="*/ 139 w 635"/>
              <a:gd name="T3" fmla="*/ 33 h 593"/>
              <a:gd name="T4" fmla="*/ 152 w 635"/>
              <a:gd name="T5" fmla="*/ 62 h 593"/>
              <a:gd name="T6" fmla="*/ 136 w 635"/>
              <a:gd name="T7" fmla="*/ 79 h 593"/>
              <a:gd name="T8" fmla="*/ 93 w 635"/>
              <a:gd name="T9" fmla="*/ 100 h 593"/>
              <a:gd name="T10" fmla="*/ 91 w 635"/>
              <a:gd name="T11" fmla="*/ 117 h 593"/>
              <a:gd name="T12" fmla="*/ 121 w 635"/>
              <a:gd name="T13" fmla="*/ 138 h 593"/>
              <a:gd name="T14" fmla="*/ 144 w 635"/>
              <a:gd name="T15" fmla="*/ 151 h 593"/>
              <a:gd name="T16" fmla="*/ 168 w 635"/>
              <a:gd name="T17" fmla="*/ 194 h 593"/>
              <a:gd name="T18" fmla="*/ 194 w 635"/>
              <a:gd name="T19" fmla="*/ 217 h 593"/>
              <a:gd name="T20" fmla="*/ 227 w 635"/>
              <a:gd name="T21" fmla="*/ 217 h 593"/>
              <a:gd name="T22" fmla="*/ 268 w 635"/>
              <a:gd name="T23" fmla="*/ 197 h 593"/>
              <a:gd name="T24" fmla="*/ 276 w 635"/>
              <a:gd name="T25" fmla="*/ 185 h 593"/>
              <a:gd name="T26" fmla="*/ 263 w 635"/>
              <a:gd name="T27" fmla="*/ 174 h 593"/>
              <a:gd name="T28" fmla="*/ 279 w 635"/>
              <a:gd name="T29" fmla="*/ 166 h 593"/>
              <a:gd name="T30" fmla="*/ 304 w 635"/>
              <a:gd name="T31" fmla="*/ 200 h 593"/>
              <a:gd name="T32" fmla="*/ 330 w 635"/>
              <a:gd name="T33" fmla="*/ 208 h 593"/>
              <a:gd name="T34" fmla="*/ 348 w 635"/>
              <a:gd name="T35" fmla="*/ 209 h 593"/>
              <a:gd name="T36" fmla="*/ 375 w 635"/>
              <a:gd name="T37" fmla="*/ 227 h 593"/>
              <a:gd name="T38" fmla="*/ 393 w 635"/>
              <a:gd name="T39" fmla="*/ 251 h 593"/>
              <a:gd name="T40" fmla="*/ 405 w 635"/>
              <a:gd name="T41" fmla="*/ 238 h 593"/>
              <a:gd name="T42" fmla="*/ 440 w 635"/>
              <a:gd name="T43" fmla="*/ 241 h 593"/>
              <a:gd name="T44" fmla="*/ 482 w 635"/>
              <a:gd name="T45" fmla="*/ 260 h 593"/>
              <a:gd name="T46" fmla="*/ 493 w 635"/>
              <a:gd name="T47" fmla="*/ 247 h 593"/>
              <a:gd name="T48" fmla="*/ 505 w 635"/>
              <a:gd name="T49" fmla="*/ 258 h 593"/>
              <a:gd name="T50" fmla="*/ 513 w 635"/>
              <a:gd name="T51" fmla="*/ 283 h 593"/>
              <a:gd name="T52" fmla="*/ 509 w 635"/>
              <a:gd name="T53" fmla="*/ 310 h 593"/>
              <a:gd name="T54" fmla="*/ 534 w 635"/>
              <a:gd name="T55" fmla="*/ 373 h 593"/>
              <a:gd name="T56" fmla="*/ 562 w 635"/>
              <a:gd name="T57" fmla="*/ 386 h 593"/>
              <a:gd name="T58" fmla="*/ 588 w 635"/>
              <a:gd name="T59" fmla="*/ 400 h 593"/>
              <a:gd name="T60" fmla="*/ 611 w 635"/>
              <a:gd name="T61" fmla="*/ 410 h 593"/>
              <a:gd name="T62" fmla="*/ 630 w 635"/>
              <a:gd name="T63" fmla="*/ 475 h 593"/>
              <a:gd name="T64" fmla="*/ 629 w 635"/>
              <a:gd name="T65" fmla="*/ 505 h 593"/>
              <a:gd name="T66" fmla="*/ 589 w 635"/>
              <a:gd name="T67" fmla="*/ 523 h 593"/>
              <a:gd name="T68" fmla="*/ 537 w 635"/>
              <a:gd name="T69" fmla="*/ 522 h 593"/>
              <a:gd name="T70" fmla="*/ 513 w 635"/>
              <a:gd name="T71" fmla="*/ 520 h 593"/>
              <a:gd name="T72" fmla="*/ 503 w 635"/>
              <a:gd name="T73" fmla="*/ 542 h 593"/>
              <a:gd name="T74" fmla="*/ 473 w 635"/>
              <a:gd name="T75" fmla="*/ 587 h 593"/>
              <a:gd name="T76" fmla="*/ 447 w 635"/>
              <a:gd name="T77" fmla="*/ 593 h 593"/>
              <a:gd name="T78" fmla="*/ 429 w 635"/>
              <a:gd name="T79" fmla="*/ 571 h 593"/>
              <a:gd name="T80" fmla="*/ 400 w 635"/>
              <a:gd name="T81" fmla="*/ 538 h 593"/>
              <a:gd name="T82" fmla="*/ 370 w 635"/>
              <a:gd name="T83" fmla="*/ 536 h 593"/>
              <a:gd name="T84" fmla="*/ 330 w 635"/>
              <a:gd name="T85" fmla="*/ 521 h 593"/>
              <a:gd name="T86" fmla="*/ 273 w 635"/>
              <a:gd name="T87" fmla="*/ 527 h 593"/>
              <a:gd name="T88" fmla="*/ 251 w 635"/>
              <a:gd name="T89" fmla="*/ 509 h 593"/>
              <a:gd name="T90" fmla="*/ 230 w 635"/>
              <a:gd name="T91" fmla="*/ 496 h 593"/>
              <a:gd name="T92" fmla="*/ 212 w 635"/>
              <a:gd name="T93" fmla="*/ 501 h 593"/>
              <a:gd name="T94" fmla="*/ 210 w 635"/>
              <a:gd name="T95" fmla="*/ 485 h 593"/>
              <a:gd name="T96" fmla="*/ 173 w 635"/>
              <a:gd name="T97" fmla="*/ 444 h 593"/>
              <a:gd name="T98" fmla="*/ 156 w 635"/>
              <a:gd name="T99" fmla="*/ 425 h 593"/>
              <a:gd name="T100" fmla="*/ 137 w 635"/>
              <a:gd name="T101" fmla="*/ 419 h 593"/>
              <a:gd name="T102" fmla="*/ 137 w 635"/>
              <a:gd name="T103" fmla="*/ 385 h 593"/>
              <a:gd name="T104" fmla="*/ 126 w 635"/>
              <a:gd name="T105" fmla="*/ 367 h 593"/>
              <a:gd name="T106" fmla="*/ 87 w 635"/>
              <a:gd name="T107" fmla="*/ 373 h 593"/>
              <a:gd name="T108" fmla="*/ 60 w 635"/>
              <a:gd name="T109" fmla="*/ 351 h 593"/>
              <a:gd name="T110" fmla="*/ 46 w 635"/>
              <a:gd name="T111" fmla="*/ 324 h 593"/>
              <a:gd name="T112" fmla="*/ 34 w 635"/>
              <a:gd name="T113" fmla="*/ 299 h 593"/>
              <a:gd name="T114" fmla="*/ 32 w 635"/>
              <a:gd name="T115" fmla="*/ 323 h 593"/>
              <a:gd name="T116" fmla="*/ 17 w 635"/>
              <a:gd name="T117" fmla="*/ 329 h 593"/>
              <a:gd name="T118" fmla="*/ 3 w 635"/>
              <a:gd name="T119" fmla="*/ 34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635" h="593">
                <a:moveTo>
                  <a:pt x="126" y="0"/>
                </a:moveTo>
                <a:lnTo>
                  <a:pt x="126" y="0"/>
                </a:lnTo>
                <a:lnTo>
                  <a:pt x="127" y="0"/>
                </a:lnTo>
                <a:lnTo>
                  <a:pt x="128" y="1"/>
                </a:lnTo>
                <a:lnTo>
                  <a:pt x="129" y="1"/>
                </a:lnTo>
                <a:lnTo>
                  <a:pt x="130" y="2"/>
                </a:lnTo>
                <a:lnTo>
                  <a:pt x="132" y="3"/>
                </a:lnTo>
                <a:lnTo>
                  <a:pt x="132" y="3"/>
                </a:lnTo>
                <a:lnTo>
                  <a:pt x="133" y="4"/>
                </a:lnTo>
                <a:lnTo>
                  <a:pt x="135" y="5"/>
                </a:lnTo>
                <a:lnTo>
                  <a:pt x="135" y="6"/>
                </a:lnTo>
                <a:lnTo>
                  <a:pt x="136" y="7"/>
                </a:lnTo>
                <a:lnTo>
                  <a:pt x="137" y="8"/>
                </a:lnTo>
                <a:lnTo>
                  <a:pt x="137" y="10"/>
                </a:lnTo>
                <a:lnTo>
                  <a:pt x="137" y="10"/>
                </a:lnTo>
                <a:lnTo>
                  <a:pt x="137" y="10"/>
                </a:lnTo>
                <a:lnTo>
                  <a:pt x="139" y="11"/>
                </a:lnTo>
                <a:lnTo>
                  <a:pt x="140" y="11"/>
                </a:lnTo>
                <a:lnTo>
                  <a:pt x="141" y="11"/>
                </a:lnTo>
                <a:lnTo>
                  <a:pt x="142" y="12"/>
                </a:lnTo>
                <a:lnTo>
                  <a:pt x="143" y="12"/>
                </a:lnTo>
                <a:lnTo>
                  <a:pt x="143" y="13"/>
                </a:lnTo>
                <a:lnTo>
                  <a:pt x="144" y="14"/>
                </a:lnTo>
                <a:lnTo>
                  <a:pt x="144" y="14"/>
                </a:lnTo>
                <a:lnTo>
                  <a:pt x="144" y="15"/>
                </a:lnTo>
                <a:lnTo>
                  <a:pt x="144" y="16"/>
                </a:lnTo>
                <a:lnTo>
                  <a:pt x="144" y="17"/>
                </a:lnTo>
                <a:lnTo>
                  <a:pt x="144" y="18"/>
                </a:lnTo>
                <a:lnTo>
                  <a:pt x="143" y="20"/>
                </a:lnTo>
                <a:lnTo>
                  <a:pt x="141" y="26"/>
                </a:lnTo>
                <a:lnTo>
                  <a:pt x="140" y="28"/>
                </a:lnTo>
                <a:lnTo>
                  <a:pt x="140" y="30"/>
                </a:lnTo>
                <a:lnTo>
                  <a:pt x="139" y="31"/>
                </a:lnTo>
                <a:lnTo>
                  <a:pt x="139" y="33"/>
                </a:lnTo>
                <a:lnTo>
                  <a:pt x="139" y="35"/>
                </a:lnTo>
                <a:lnTo>
                  <a:pt x="139" y="36"/>
                </a:lnTo>
                <a:lnTo>
                  <a:pt x="140" y="38"/>
                </a:lnTo>
                <a:lnTo>
                  <a:pt x="140" y="39"/>
                </a:lnTo>
                <a:lnTo>
                  <a:pt x="141" y="41"/>
                </a:lnTo>
                <a:lnTo>
                  <a:pt x="141" y="42"/>
                </a:lnTo>
                <a:lnTo>
                  <a:pt x="142" y="44"/>
                </a:lnTo>
                <a:lnTo>
                  <a:pt x="144" y="45"/>
                </a:lnTo>
                <a:lnTo>
                  <a:pt x="147" y="50"/>
                </a:lnTo>
                <a:lnTo>
                  <a:pt x="149" y="52"/>
                </a:lnTo>
                <a:lnTo>
                  <a:pt x="150" y="53"/>
                </a:lnTo>
                <a:lnTo>
                  <a:pt x="150" y="54"/>
                </a:lnTo>
                <a:lnTo>
                  <a:pt x="151" y="55"/>
                </a:lnTo>
                <a:lnTo>
                  <a:pt x="151" y="56"/>
                </a:lnTo>
                <a:lnTo>
                  <a:pt x="151" y="58"/>
                </a:lnTo>
                <a:lnTo>
                  <a:pt x="152" y="60"/>
                </a:lnTo>
                <a:lnTo>
                  <a:pt x="152" y="62"/>
                </a:lnTo>
                <a:lnTo>
                  <a:pt x="152" y="64"/>
                </a:lnTo>
                <a:lnTo>
                  <a:pt x="151" y="66"/>
                </a:lnTo>
                <a:lnTo>
                  <a:pt x="151" y="67"/>
                </a:lnTo>
                <a:lnTo>
                  <a:pt x="151" y="69"/>
                </a:lnTo>
                <a:lnTo>
                  <a:pt x="150" y="70"/>
                </a:lnTo>
                <a:lnTo>
                  <a:pt x="150" y="71"/>
                </a:lnTo>
                <a:lnTo>
                  <a:pt x="149" y="72"/>
                </a:lnTo>
                <a:lnTo>
                  <a:pt x="149" y="72"/>
                </a:lnTo>
                <a:lnTo>
                  <a:pt x="148" y="73"/>
                </a:lnTo>
                <a:lnTo>
                  <a:pt x="146" y="74"/>
                </a:lnTo>
                <a:lnTo>
                  <a:pt x="145" y="75"/>
                </a:lnTo>
                <a:lnTo>
                  <a:pt x="144" y="75"/>
                </a:lnTo>
                <a:lnTo>
                  <a:pt x="143" y="76"/>
                </a:lnTo>
                <a:lnTo>
                  <a:pt x="140" y="77"/>
                </a:lnTo>
                <a:lnTo>
                  <a:pt x="139" y="77"/>
                </a:lnTo>
                <a:lnTo>
                  <a:pt x="137" y="78"/>
                </a:lnTo>
                <a:lnTo>
                  <a:pt x="136" y="79"/>
                </a:lnTo>
                <a:lnTo>
                  <a:pt x="135" y="80"/>
                </a:lnTo>
                <a:lnTo>
                  <a:pt x="134" y="81"/>
                </a:lnTo>
                <a:lnTo>
                  <a:pt x="133" y="81"/>
                </a:lnTo>
                <a:lnTo>
                  <a:pt x="131" y="84"/>
                </a:lnTo>
                <a:lnTo>
                  <a:pt x="131" y="85"/>
                </a:lnTo>
                <a:lnTo>
                  <a:pt x="130" y="86"/>
                </a:lnTo>
                <a:lnTo>
                  <a:pt x="129" y="87"/>
                </a:lnTo>
                <a:lnTo>
                  <a:pt x="128" y="88"/>
                </a:lnTo>
                <a:lnTo>
                  <a:pt x="127" y="88"/>
                </a:lnTo>
                <a:lnTo>
                  <a:pt x="126" y="89"/>
                </a:lnTo>
                <a:lnTo>
                  <a:pt x="125" y="89"/>
                </a:lnTo>
                <a:lnTo>
                  <a:pt x="124" y="90"/>
                </a:lnTo>
                <a:lnTo>
                  <a:pt x="121" y="91"/>
                </a:lnTo>
                <a:lnTo>
                  <a:pt x="114" y="93"/>
                </a:lnTo>
                <a:lnTo>
                  <a:pt x="105" y="96"/>
                </a:lnTo>
                <a:lnTo>
                  <a:pt x="101" y="97"/>
                </a:lnTo>
                <a:lnTo>
                  <a:pt x="93" y="100"/>
                </a:lnTo>
                <a:lnTo>
                  <a:pt x="92" y="100"/>
                </a:lnTo>
                <a:lnTo>
                  <a:pt x="91" y="101"/>
                </a:lnTo>
                <a:lnTo>
                  <a:pt x="90" y="102"/>
                </a:lnTo>
                <a:lnTo>
                  <a:pt x="89" y="103"/>
                </a:lnTo>
                <a:lnTo>
                  <a:pt x="88" y="103"/>
                </a:lnTo>
                <a:lnTo>
                  <a:pt x="88" y="104"/>
                </a:lnTo>
                <a:lnTo>
                  <a:pt x="88" y="105"/>
                </a:lnTo>
                <a:lnTo>
                  <a:pt x="87" y="106"/>
                </a:lnTo>
                <a:lnTo>
                  <a:pt x="87" y="107"/>
                </a:lnTo>
                <a:lnTo>
                  <a:pt x="87" y="109"/>
                </a:lnTo>
                <a:lnTo>
                  <a:pt x="88" y="109"/>
                </a:lnTo>
                <a:lnTo>
                  <a:pt x="88" y="110"/>
                </a:lnTo>
                <a:lnTo>
                  <a:pt x="88" y="112"/>
                </a:lnTo>
                <a:lnTo>
                  <a:pt x="89" y="113"/>
                </a:lnTo>
                <a:lnTo>
                  <a:pt x="90" y="114"/>
                </a:lnTo>
                <a:lnTo>
                  <a:pt x="91" y="115"/>
                </a:lnTo>
                <a:lnTo>
                  <a:pt x="91" y="117"/>
                </a:lnTo>
                <a:lnTo>
                  <a:pt x="92" y="118"/>
                </a:lnTo>
                <a:lnTo>
                  <a:pt x="93" y="119"/>
                </a:lnTo>
                <a:lnTo>
                  <a:pt x="95" y="121"/>
                </a:lnTo>
                <a:lnTo>
                  <a:pt x="100" y="125"/>
                </a:lnTo>
                <a:lnTo>
                  <a:pt x="102" y="127"/>
                </a:lnTo>
                <a:lnTo>
                  <a:pt x="104" y="129"/>
                </a:lnTo>
                <a:lnTo>
                  <a:pt x="107" y="132"/>
                </a:lnTo>
                <a:lnTo>
                  <a:pt x="108" y="134"/>
                </a:lnTo>
                <a:lnTo>
                  <a:pt x="109" y="135"/>
                </a:lnTo>
                <a:lnTo>
                  <a:pt x="111" y="136"/>
                </a:lnTo>
                <a:lnTo>
                  <a:pt x="112" y="137"/>
                </a:lnTo>
                <a:lnTo>
                  <a:pt x="114" y="138"/>
                </a:lnTo>
                <a:lnTo>
                  <a:pt x="116" y="138"/>
                </a:lnTo>
                <a:lnTo>
                  <a:pt x="118" y="139"/>
                </a:lnTo>
                <a:lnTo>
                  <a:pt x="119" y="139"/>
                </a:lnTo>
                <a:lnTo>
                  <a:pt x="120" y="138"/>
                </a:lnTo>
                <a:lnTo>
                  <a:pt x="121" y="138"/>
                </a:lnTo>
                <a:lnTo>
                  <a:pt x="124" y="137"/>
                </a:lnTo>
                <a:lnTo>
                  <a:pt x="125" y="137"/>
                </a:lnTo>
                <a:lnTo>
                  <a:pt x="126" y="137"/>
                </a:lnTo>
                <a:lnTo>
                  <a:pt x="127" y="137"/>
                </a:lnTo>
                <a:lnTo>
                  <a:pt x="128" y="137"/>
                </a:lnTo>
                <a:lnTo>
                  <a:pt x="130" y="137"/>
                </a:lnTo>
                <a:lnTo>
                  <a:pt x="131" y="138"/>
                </a:lnTo>
                <a:lnTo>
                  <a:pt x="132" y="138"/>
                </a:lnTo>
                <a:lnTo>
                  <a:pt x="133" y="138"/>
                </a:lnTo>
                <a:lnTo>
                  <a:pt x="134" y="139"/>
                </a:lnTo>
                <a:lnTo>
                  <a:pt x="135" y="140"/>
                </a:lnTo>
                <a:lnTo>
                  <a:pt x="137" y="141"/>
                </a:lnTo>
                <a:lnTo>
                  <a:pt x="138" y="142"/>
                </a:lnTo>
                <a:lnTo>
                  <a:pt x="139" y="144"/>
                </a:lnTo>
                <a:lnTo>
                  <a:pt x="141" y="145"/>
                </a:lnTo>
                <a:lnTo>
                  <a:pt x="142" y="146"/>
                </a:lnTo>
                <a:lnTo>
                  <a:pt x="144" y="151"/>
                </a:lnTo>
                <a:lnTo>
                  <a:pt x="146" y="153"/>
                </a:lnTo>
                <a:lnTo>
                  <a:pt x="151" y="159"/>
                </a:lnTo>
                <a:lnTo>
                  <a:pt x="152" y="161"/>
                </a:lnTo>
                <a:lnTo>
                  <a:pt x="154" y="164"/>
                </a:lnTo>
                <a:lnTo>
                  <a:pt x="154" y="165"/>
                </a:lnTo>
                <a:lnTo>
                  <a:pt x="155" y="166"/>
                </a:lnTo>
                <a:lnTo>
                  <a:pt x="156" y="169"/>
                </a:lnTo>
                <a:lnTo>
                  <a:pt x="157" y="170"/>
                </a:lnTo>
                <a:lnTo>
                  <a:pt x="159" y="176"/>
                </a:lnTo>
                <a:lnTo>
                  <a:pt x="160" y="178"/>
                </a:lnTo>
                <a:lnTo>
                  <a:pt x="161" y="180"/>
                </a:lnTo>
                <a:lnTo>
                  <a:pt x="162" y="185"/>
                </a:lnTo>
                <a:lnTo>
                  <a:pt x="164" y="190"/>
                </a:lnTo>
                <a:lnTo>
                  <a:pt x="165" y="191"/>
                </a:lnTo>
                <a:lnTo>
                  <a:pt x="166" y="192"/>
                </a:lnTo>
                <a:lnTo>
                  <a:pt x="167" y="193"/>
                </a:lnTo>
                <a:lnTo>
                  <a:pt x="168" y="194"/>
                </a:lnTo>
                <a:lnTo>
                  <a:pt x="169" y="195"/>
                </a:lnTo>
                <a:lnTo>
                  <a:pt x="170" y="196"/>
                </a:lnTo>
                <a:lnTo>
                  <a:pt x="173" y="198"/>
                </a:lnTo>
                <a:lnTo>
                  <a:pt x="175" y="199"/>
                </a:lnTo>
                <a:lnTo>
                  <a:pt x="180" y="201"/>
                </a:lnTo>
                <a:lnTo>
                  <a:pt x="181" y="202"/>
                </a:lnTo>
                <a:lnTo>
                  <a:pt x="183" y="203"/>
                </a:lnTo>
                <a:lnTo>
                  <a:pt x="184" y="204"/>
                </a:lnTo>
                <a:lnTo>
                  <a:pt x="185" y="205"/>
                </a:lnTo>
                <a:lnTo>
                  <a:pt x="186" y="206"/>
                </a:lnTo>
                <a:lnTo>
                  <a:pt x="187" y="207"/>
                </a:lnTo>
                <a:lnTo>
                  <a:pt x="188" y="210"/>
                </a:lnTo>
                <a:lnTo>
                  <a:pt x="189" y="211"/>
                </a:lnTo>
                <a:lnTo>
                  <a:pt x="190" y="212"/>
                </a:lnTo>
                <a:lnTo>
                  <a:pt x="191" y="213"/>
                </a:lnTo>
                <a:lnTo>
                  <a:pt x="193" y="215"/>
                </a:lnTo>
                <a:lnTo>
                  <a:pt x="194" y="217"/>
                </a:lnTo>
                <a:lnTo>
                  <a:pt x="198" y="219"/>
                </a:lnTo>
                <a:lnTo>
                  <a:pt x="199" y="220"/>
                </a:lnTo>
                <a:lnTo>
                  <a:pt x="200" y="220"/>
                </a:lnTo>
                <a:lnTo>
                  <a:pt x="202" y="221"/>
                </a:lnTo>
                <a:lnTo>
                  <a:pt x="204" y="222"/>
                </a:lnTo>
                <a:lnTo>
                  <a:pt x="205" y="222"/>
                </a:lnTo>
                <a:lnTo>
                  <a:pt x="206" y="222"/>
                </a:lnTo>
                <a:lnTo>
                  <a:pt x="207" y="222"/>
                </a:lnTo>
                <a:lnTo>
                  <a:pt x="208" y="222"/>
                </a:lnTo>
                <a:lnTo>
                  <a:pt x="210" y="222"/>
                </a:lnTo>
                <a:lnTo>
                  <a:pt x="215" y="221"/>
                </a:lnTo>
                <a:lnTo>
                  <a:pt x="218" y="221"/>
                </a:lnTo>
                <a:lnTo>
                  <a:pt x="220" y="221"/>
                </a:lnTo>
                <a:lnTo>
                  <a:pt x="222" y="220"/>
                </a:lnTo>
                <a:lnTo>
                  <a:pt x="223" y="219"/>
                </a:lnTo>
                <a:lnTo>
                  <a:pt x="225" y="218"/>
                </a:lnTo>
                <a:lnTo>
                  <a:pt x="227" y="217"/>
                </a:lnTo>
                <a:lnTo>
                  <a:pt x="228" y="216"/>
                </a:lnTo>
                <a:lnTo>
                  <a:pt x="230" y="215"/>
                </a:lnTo>
                <a:lnTo>
                  <a:pt x="236" y="209"/>
                </a:lnTo>
                <a:lnTo>
                  <a:pt x="238" y="207"/>
                </a:lnTo>
                <a:lnTo>
                  <a:pt x="239" y="206"/>
                </a:lnTo>
                <a:lnTo>
                  <a:pt x="241" y="205"/>
                </a:lnTo>
                <a:lnTo>
                  <a:pt x="243" y="204"/>
                </a:lnTo>
                <a:lnTo>
                  <a:pt x="245" y="202"/>
                </a:lnTo>
                <a:lnTo>
                  <a:pt x="247" y="202"/>
                </a:lnTo>
                <a:lnTo>
                  <a:pt x="251" y="200"/>
                </a:lnTo>
                <a:lnTo>
                  <a:pt x="255" y="198"/>
                </a:lnTo>
                <a:lnTo>
                  <a:pt x="256" y="198"/>
                </a:lnTo>
                <a:lnTo>
                  <a:pt x="258" y="197"/>
                </a:lnTo>
                <a:lnTo>
                  <a:pt x="259" y="197"/>
                </a:lnTo>
                <a:lnTo>
                  <a:pt x="260" y="197"/>
                </a:lnTo>
                <a:lnTo>
                  <a:pt x="262" y="197"/>
                </a:lnTo>
                <a:lnTo>
                  <a:pt x="268" y="197"/>
                </a:lnTo>
                <a:lnTo>
                  <a:pt x="270" y="197"/>
                </a:lnTo>
                <a:lnTo>
                  <a:pt x="273" y="197"/>
                </a:lnTo>
                <a:lnTo>
                  <a:pt x="274" y="197"/>
                </a:lnTo>
                <a:lnTo>
                  <a:pt x="275" y="197"/>
                </a:lnTo>
                <a:lnTo>
                  <a:pt x="276" y="197"/>
                </a:lnTo>
                <a:lnTo>
                  <a:pt x="276" y="197"/>
                </a:lnTo>
                <a:lnTo>
                  <a:pt x="277" y="196"/>
                </a:lnTo>
                <a:lnTo>
                  <a:pt x="277" y="196"/>
                </a:lnTo>
                <a:lnTo>
                  <a:pt x="277" y="195"/>
                </a:lnTo>
                <a:lnTo>
                  <a:pt x="277" y="193"/>
                </a:lnTo>
                <a:lnTo>
                  <a:pt x="277" y="191"/>
                </a:lnTo>
                <a:lnTo>
                  <a:pt x="277" y="190"/>
                </a:lnTo>
                <a:lnTo>
                  <a:pt x="277" y="188"/>
                </a:lnTo>
                <a:lnTo>
                  <a:pt x="277" y="187"/>
                </a:lnTo>
                <a:lnTo>
                  <a:pt x="276" y="186"/>
                </a:lnTo>
                <a:lnTo>
                  <a:pt x="276" y="185"/>
                </a:lnTo>
                <a:lnTo>
                  <a:pt x="276" y="185"/>
                </a:lnTo>
                <a:lnTo>
                  <a:pt x="275" y="184"/>
                </a:lnTo>
                <a:lnTo>
                  <a:pt x="274" y="183"/>
                </a:lnTo>
                <a:lnTo>
                  <a:pt x="273" y="183"/>
                </a:lnTo>
                <a:lnTo>
                  <a:pt x="272" y="182"/>
                </a:lnTo>
                <a:lnTo>
                  <a:pt x="270" y="182"/>
                </a:lnTo>
                <a:lnTo>
                  <a:pt x="267" y="181"/>
                </a:lnTo>
                <a:lnTo>
                  <a:pt x="266" y="181"/>
                </a:lnTo>
                <a:lnTo>
                  <a:pt x="265" y="180"/>
                </a:lnTo>
                <a:lnTo>
                  <a:pt x="265" y="180"/>
                </a:lnTo>
                <a:lnTo>
                  <a:pt x="264" y="180"/>
                </a:lnTo>
                <a:lnTo>
                  <a:pt x="264" y="179"/>
                </a:lnTo>
                <a:lnTo>
                  <a:pt x="264" y="179"/>
                </a:lnTo>
                <a:lnTo>
                  <a:pt x="263" y="178"/>
                </a:lnTo>
                <a:lnTo>
                  <a:pt x="263" y="177"/>
                </a:lnTo>
                <a:lnTo>
                  <a:pt x="263" y="176"/>
                </a:lnTo>
                <a:lnTo>
                  <a:pt x="263" y="175"/>
                </a:lnTo>
                <a:lnTo>
                  <a:pt x="263" y="174"/>
                </a:lnTo>
                <a:lnTo>
                  <a:pt x="263" y="173"/>
                </a:lnTo>
                <a:lnTo>
                  <a:pt x="263" y="172"/>
                </a:lnTo>
                <a:lnTo>
                  <a:pt x="264" y="171"/>
                </a:lnTo>
                <a:lnTo>
                  <a:pt x="264" y="170"/>
                </a:lnTo>
                <a:lnTo>
                  <a:pt x="265" y="169"/>
                </a:lnTo>
                <a:lnTo>
                  <a:pt x="266" y="168"/>
                </a:lnTo>
                <a:lnTo>
                  <a:pt x="267" y="167"/>
                </a:lnTo>
                <a:lnTo>
                  <a:pt x="268" y="166"/>
                </a:lnTo>
                <a:lnTo>
                  <a:pt x="269" y="166"/>
                </a:lnTo>
                <a:lnTo>
                  <a:pt x="270" y="165"/>
                </a:lnTo>
                <a:lnTo>
                  <a:pt x="271" y="165"/>
                </a:lnTo>
                <a:lnTo>
                  <a:pt x="272" y="165"/>
                </a:lnTo>
                <a:lnTo>
                  <a:pt x="273" y="165"/>
                </a:lnTo>
                <a:lnTo>
                  <a:pt x="274" y="165"/>
                </a:lnTo>
                <a:lnTo>
                  <a:pt x="276" y="165"/>
                </a:lnTo>
                <a:lnTo>
                  <a:pt x="277" y="165"/>
                </a:lnTo>
                <a:lnTo>
                  <a:pt x="279" y="166"/>
                </a:lnTo>
                <a:lnTo>
                  <a:pt x="281" y="167"/>
                </a:lnTo>
                <a:lnTo>
                  <a:pt x="283" y="168"/>
                </a:lnTo>
                <a:lnTo>
                  <a:pt x="284" y="169"/>
                </a:lnTo>
                <a:lnTo>
                  <a:pt x="285" y="170"/>
                </a:lnTo>
                <a:lnTo>
                  <a:pt x="290" y="173"/>
                </a:lnTo>
                <a:lnTo>
                  <a:pt x="291" y="175"/>
                </a:lnTo>
                <a:lnTo>
                  <a:pt x="292" y="176"/>
                </a:lnTo>
                <a:lnTo>
                  <a:pt x="293" y="177"/>
                </a:lnTo>
                <a:lnTo>
                  <a:pt x="294" y="179"/>
                </a:lnTo>
                <a:lnTo>
                  <a:pt x="298" y="187"/>
                </a:lnTo>
                <a:lnTo>
                  <a:pt x="299" y="188"/>
                </a:lnTo>
                <a:lnTo>
                  <a:pt x="299" y="189"/>
                </a:lnTo>
                <a:lnTo>
                  <a:pt x="301" y="194"/>
                </a:lnTo>
                <a:lnTo>
                  <a:pt x="301" y="196"/>
                </a:lnTo>
                <a:lnTo>
                  <a:pt x="302" y="197"/>
                </a:lnTo>
                <a:lnTo>
                  <a:pt x="303" y="199"/>
                </a:lnTo>
                <a:lnTo>
                  <a:pt x="304" y="200"/>
                </a:lnTo>
                <a:lnTo>
                  <a:pt x="305" y="202"/>
                </a:lnTo>
                <a:lnTo>
                  <a:pt x="306" y="202"/>
                </a:lnTo>
                <a:lnTo>
                  <a:pt x="307" y="203"/>
                </a:lnTo>
                <a:lnTo>
                  <a:pt x="308" y="204"/>
                </a:lnTo>
                <a:lnTo>
                  <a:pt x="309" y="204"/>
                </a:lnTo>
                <a:lnTo>
                  <a:pt x="310" y="205"/>
                </a:lnTo>
                <a:lnTo>
                  <a:pt x="311" y="205"/>
                </a:lnTo>
                <a:lnTo>
                  <a:pt x="315" y="207"/>
                </a:lnTo>
                <a:lnTo>
                  <a:pt x="322" y="209"/>
                </a:lnTo>
                <a:lnTo>
                  <a:pt x="323" y="210"/>
                </a:lnTo>
                <a:lnTo>
                  <a:pt x="324" y="210"/>
                </a:lnTo>
                <a:lnTo>
                  <a:pt x="325" y="210"/>
                </a:lnTo>
                <a:lnTo>
                  <a:pt x="326" y="210"/>
                </a:lnTo>
                <a:lnTo>
                  <a:pt x="327" y="209"/>
                </a:lnTo>
                <a:lnTo>
                  <a:pt x="328" y="209"/>
                </a:lnTo>
                <a:lnTo>
                  <a:pt x="329" y="209"/>
                </a:lnTo>
                <a:lnTo>
                  <a:pt x="330" y="208"/>
                </a:lnTo>
                <a:lnTo>
                  <a:pt x="332" y="206"/>
                </a:lnTo>
                <a:lnTo>
                  <a:pt x="333" y="206"/>
                </a:lnTo>
                <a:lnTo>
                  <a:pt x="334" y="205"/>
                </a:lnTo>
                <a:lnTo>
                  <a:pt x="335" y="205"/>
                </a:lnTo>
                <a:lnTo>
                  <a:pt x="336" y="205"/>
                </a:lnTo>
                <a:lnTo>
                  <a:pt x="336" y="204"/>
                </a:lnTo>
                <a:lnTo>
                  <a:pt x="338" y="204"/>
                </a:lnTo>
                <a:lnTo>
                  <a:pt x="339" y="204"/>
                </a:lnTo>
                <a:lnTo>
                  <a:pt x="340" y="205"/>
                </a:lnTo>
                <a:lnTo>
                  <a:pt x="341" y="205"/>
                </a:lnTo>
                <a:lnTo>
                  <a:pt x="343" y="205"/>
                </a:lnTo>
                <a:lnTo>
                  <a:pt x="344" y="206"/>
                </a:lnTo>
                <a:lnTo>
                  <a:pt x="345" y="206"/>
                </a:lnTo>
                <a:lnTo>
                  <a:pt x="345" y="207"/>
                </a:lnTo>
                <a:lnTo>
                  <a:pt x="346" y="207"/>
                </a:lnTo>
                <a:lnTo>
                  <a:pt x="347" y="208"/>
                </a:lnTo>
                <a:lnTo>
                  <a:pt x="348" y="209"/>
                </a:lnTo>
                <a:lnTo>
                  <a:pt x="349" y="211"/>
                </a:lnTo>
                <a:lnTo>
                  <a:pt x="351" y="214"/>
                </a:lnTo>
                <a:lnTo>
                  <a:pt x="352" y="215"/>
                </a:lnTo>
                <a:lnTo>
                  <a:pt x="353" y="217"/>
                </a:lnTo>
                <a:lnTo>
                  <a:pt x="354" y="217"/>
                </a:lnTo>
                <a:lnTo>
                  <a:pt x="355" y="218"/>
                </a:lnTo>
                <a:lnTo>
                  <a:pt x="356" y="219"/>
                </a:lnTo>
                <a:lnTo>
                  <a:pt x="358" y="219"/>
                </a:lnTo>
                <a:lnTo>
                  <a:pt x="359" y="220"/>
                </a:lnTo>
                <a:lnTo>
                  <a:pt x="366" y="222"/>
                </a:lnTo>
                <a:lnTo>
                  <a:pt x="367" y="222"/>
                </a:lnTo>
                <a:lnTo>
                  <a:pt x="369" y="223"/>
                </a:lnTo>
                <a:lnTo>
                  <a:pt x="371" y="224"/>
                </a:lnTo>
                <a:lnTo>
                  <a:pt x="372" y="225"/>
                </a:lnTo>
                <a:lnTo>
                  <a:pt x="374" y="226"/>
                </a:lnTo>
                <a:lnTo>
                  <a:pt x="375" y="226"/>
                </a:lnTo>
                <a:lnTo>
                  <a:pt x="375" y="227"/>
                </a:lnTo>
                <a:lnTo>
                  <a:pt x="376" y="228"/>
                </a:lnTo>
                <a:lnTo>
                  <a:pt x="377" y="229"/>
                </a:lnTo>
                <a:lnTo>
                  <a:pt x="378" y="230"/>
                </a:lnTo>
                <a:lnTo>
                  <a:pt x="379" y="233"/>
                </a:lnTo>
                <a:lnTo>
                  <a:pt x="380" y="238"/>
                </a:lnTo>
                <a:lnTo>
                  <a:pt x="381" y="239"/>
                </a:lnTo>
                <a:lnTo>
                  <a:pt x="382" y="241"/>
                </a:lnTo>
                <a:lnTo>
                  <a:pt x="383" y="242"/>
                </a:lnTo>
                <a:lnTo>
                  <a:pt x="384" y="244"/>
                </a:lnTo>
                <a:lnTo>
                  <a:pt x="385" y="245"/>
                </a:lnTo>
                <a:lnTo>
                  <a:pt x="386" y="246"/>
                </a:lnTo>
                <a:lnTo>
                  <a:pt x="387" y="247"/>
                </a:lnTo>
                <a:lnTo>
                  <a:pt x="388" y="248"/>
                </a:lnTo>
                <a:lnTo>
                  <a:pt x="390" y="249"/>
                </a:lnTo>
                <a:lnTo>
                  <a:pt x="391" y="250"/>
                </a:lnTo>
                <a:lnTo>
                  <a:pt x="392" y="250"/>
                </a:lnTo>
                <a:lnTo>
                  <a:pt x="393" y="251"/>
                </a:lnTo>
                <a:lnTo>
                  <a:pt x="394" y="251"/>
                </a:lnTo>
                <a:lnTo>
                  <a:pt x="395" y="251"/>
                </a:lnTo>
                <a:lnTo>
                  <a:pt x="397" y="251"/>
                </a:lnTo>
                <a:lnTo>
                  <a:pt x="398" y="251"/>
                </a:lnTo>
                <a:lnTo>
                  <a:pt x="398" y="250"/>
                </a:lnTo>
                <a:lnTo>
                  <a:pt x="399" y="250"/>
                </a:lnTo>
                <a:lnTo>
                  <a:pt x="402" y="248"/>
                </a:lnTo>
                <a:lnTo>
                  <a:pt x="404" y="247"/>
                </a:lnTo>
                <a:lnTo>
                  <a:pt x="405" y="246"/>
                </a:lnTo>
                <a:lnTo>
                  <a:pt x="405" y="245"/>
                </a:lnTo>
                <a:lnTo>
                  <a:pt x="406" y="244"/>
                </a:lnTo>
                <a:lnTo>
                  <a:pt x="406" y="244"/>
                </a:lnTo>
                <a:lnTo>
                  <a:pt x="406" y="242"/>
                </a:lnTo>
                <a:lnTo>
                  <a:pt x="406" y="241"/>
                </a:lnTo>
                <a:lnTo>
                  <a:pt x="406" y="240"/>
                </a:lnTo>
                <a:lnTo>
                  <a:pt x="405" y="238"/>
                </a:lnTo>
                <a:lnTo>
                  <a:pt x="405" y="238"/>
                </a:lnTo>
                <a:lnTo>
                  <a:pt x="405" y="237"/>
                </a:lnTo>
                <a:lnTo>
                  <a:pt x="405" y="237"/>
                </a:lnTo>
                <a:lnTo>
                  <a:pt x="406" y="236"/>
                </a:lnTo>
                <a:lnTo>
                  <a:pt x="406" y="236"/>
                </a:lnTo>
                <a:lnTo>
                  <a:pt x="407" y="236"/>
                </a:lnTo>
                <a:lnTo>
                  <a:pt x="408" y="236"/>
                </a:lnTo>
                <a:lnTo>
                  <a:pt x="410" y="237"/>
                </a:lnTo>
                <a:lnTo>
                  <a:pt x="412" y="237"/>
                </a:lnTo>
                <a:lnTo>
                  <a:pt x="417" y="238"/>
                </a:lnTo>
                <a:lnTo>
                  <a:pt x="420" y="239"/>
                </a:lnTo>
                <a:lnTo>
                  <a:pt x="422" y="239"/>
                </a:lnTo>
                <a:lnTo>
                  <a:pt x="424" y="239"/>
                </a:lnTo>
                <a:lnTo>
                  <a:pt x="427" y="240"/>
                </a:lnTo>
                <a:lnTo>
                  <a:pt x="433" y="240"/>
                </a:lnTo>
                <a:lnTo>
                  <a:pt x="436" y="240"/>
                </a:lnTo>
                <a:lnTo>
                  <a:pt x="438" y="240"/>
                </a:lnTo>
                <a:lnTo>
                  <a:pt x="440" y="241"/>
                </a:lnTo>
                <a:lnTo>
                  <a:pt x="440" y="241"/>
                </a:lnTo>
                <a:lnTo>
                  <a:pt x="442" y="241"/>
                </a:lnTo>
                <a:lnTo>
                  <a:pt x="443" y="242"/>
                </a:lnTo>
                <a:lnTo>
                  <a:pt x="450" y="246"/>
                </a:lnTo>
                <a:lnTo>
                  <a:pt x="454" y="248"/>
                </a:lnTo>
                <a:lnTo>
                  <a:pt x="456" y="249"/>
                </a:lnTo>
                <a:lnTo>
                  <a:pt x="458" y="250"/>
                </a:lnTo>
                <a:lnTo>
                  <a:pt x="466" y="256"/>
                </a:lnTo>
                <a:lnTo>
                  <a:pt x="468" y="257"/>
                </a:lnTo>
                <a:lnTo>
                  <a:pt x="469" y="257"/>
                </a:lnTo>
                <a:lnTo>
                  <a:pt x="470" y="258"/>
                </a:lnTo>
                <a:lnTo>
                  <a:pt x="473" y="259"/>
                </a:lnTo>
                <a:lnTo>
                  <a:pt x="475" y="260"/>
                </a:lnTo>
                <a:lnTo>
                  <a:pt x="477" y="260"/>
                </a:lnTo>
                <a:lnTo>
                  <a:pt x="479" y="260"/>
                </a:lnTo>
                <a:lnTo>
                  <a:pt x="481" y="260"/>
                </a:lnTo>
                <a:lnTo>
                  <a:pt x="482" y="260"/>
                </a:lnTo>
                <a:lnTo>
                  <a:pt x="483" y="260"/>
                </a:lnTo>
                <a:lnTo>
                  <a:pt x="484" y="260"/>
                </a:lnTo>
                <a:lnTo>
                  <a:pt x="485" y="260"/>
                </a:lnTo>
                <a:lnTo>
                  <a:pt x="486" y="259"/>
                </a:lnTo>
                <a:lnTo>
                  <a:pt x="487" y="259"/>
                </a:lnTo>
                <a:lnTo>
                  <a:pt x="488" y="258"/>
                </a:lnTo>
                <a:lnTo>
                  <a:pt x="488" y="257"/>
                </a:lnTo>
                <a:lnTo>
                  <a:pt x="489" y="256"/>
                </a:lnTo>
                <a:lnTo>
                  <a:pt x="489" y="256"/>
                </a:lnTo>
                <a:lnTo>
                  <a:pt x="490" y="255"/>
                </a:lnTo>
                <a:lnTo>
                  <a:pt x="490" y="254"/>
                </a:lnTo>
                <a:lnTo>
                  <a:pt x="491" y="251"/>
                </a:lnTo>
                <a:lnTo>
                  <a:pt x="492" y="249"/>
                </a:lnTo>
                <a:lnTo>
                  <a:pt x="492" y="249"/>
                </a:lnTo>
                <a:lnTo>
                  <a:pt x="492" y="248"/>
                </a:lnTo>
                <a:lnTo>
                  <a:pt x="493" y="248"/>
                </a:lnTo>
                <a:lnTo>
                  <a:pt x="493" y="247"/>
                </a:lnTo>
                <a:lnTo>
                  <a:pt x="494" y="247"/>
                </a:lnTo>
                <a:lnTo>
                  <a:pt x="495" y="247"/>
                </a:lnTo>
                <a:lnTo>
                  <a:pt x="495" y="247"/>
                </a:lnTo>
                <a:lnTo>
                  <a:pt x="496" y="247"/>
                </a:lnTo>
                <a:lnTo>
                  <a:pt x="497" y="247"/>
                </a:lnTo>
                <a:lnTo>
                  <a:pt x="498" y="248"/>
                </a:lnTo>
                <a:lnTo>
                  <a:pt x="499" y="248"/>
                </a:lnTo>
                <a:lnTo>
                  <a:pt x="500" y="248"/>
                </a:lnTo>
                <a:lnTo>
                  <a:pt x="501" y="249"/>
                </a:lnTo>
                <a:lnTo>
                  <a:pt x="502" y="249"/>
                </a:lnTo>
                <a:lnTo>
                  <a:pt x="502" y="250"/>
                </a:lnTo>
                <a:lnTo>
                  <a:pt x="503" y="251"/>
                </a:lnTo>
                <a:lnTo>
                  <a:pt x="503" y="252"/>
                </a:lnTo>
                <a:lnTo>
                  <a:pt x="504" y="253"/>
                </a:lnTo>
                <a:lnTo>
                  <a:pt x="504" y="254"/>
                </a:lnTo>
                <a:lnTo>
                  <a:pt x="505" y="256"/>
                </a:lnTo>
                <a:lnTo>
                  <a:pt x="505" y="258"/>
                </a:lnTo>
                <a:lnTo>
                  <a:pt x="505" y="260"/>
                </a:lnTo>
                <a:lnTo>
                  <a:pt x="505" y="265"/>
                </a:lnTo>
                <a:lnTo>
                  <a:pt x="505" y="268"/>
                </a:lnTo>
                <a:lnTo>
                  <a:pt x="505" y="270"/>
                </a:lnTo>
                <a:lnTo>
                  <a:pt x="505" y="271"/>
                </a:lnTo>
                <a:lnTo>
                  <a:pt x="505" y="272"/>
                </a:lnTo>
                <a:lnTo>
                  <a:pt x="505" y="272"/>
                </a:lnTo>
                <a:lnTo>
                  <a:pt x="506" y="274"/>
                </a:lnTo>
                <a:lnTo>
                  <a:pt x="506" y="275"/>
                </a:lnTo>
                <a:lnTo>
                  <a:pt x="506" y="276"/>
                </a:lnTo>
                <a:lnTo>
                  <a:pt x="507" y="276"/>
                </a:lnTo>
                <a:lnTo>
                  <a:pt x="508" y="277"/>
                </a:lnTo>
                <a:lnTo>
                  <a:pt x="508" y="278"/>
                </a:lnTo>
                <a:lnTo>
                  <a:pt x="509" y="279"/>
                </a:lnTo>
                <a:lnTo>
                  <a:pt x="510" y="280"/>
                </a:lnTo>
                <a:lnTo>
                  <a:pt x="512" y="282"/>
                </a:lnTo>
                <a:lnTo>
                  <a:pt x="513" y="283"/>
                </a:lnTo>
                <a:lnTo>
                  <a:pt x="514" y="284"/>
                </a:lnTo>
                <a:lnTo>
                  <a:pt x="514" y="284"/>
                </a:lnTo>
                <a:lnTo>
                  <a:pt x="514" y="285"/>
                </a:lnTo>
                <a:lnTo>
                  <a:pt x="515" y="285"/>
                </a:lnTo>
                <a:lnTo>
                  <a:pt x="515" y="286"/>
                </a:lnTo>
                <a:lnTo>
                  <a:pt x="515" y="287"/>
                </a:lnTo>
                <a:lnTo>
                  <a:pt x="514" y="288"/>
                </a:lnTo>
                <a:lnTo>
                  <a:pt x="514" y="289"/>
                </a:lnTo>
                <a:lnTo>
                  <a:pt x="512" y="292"/>
                </a:lnTo>
                <a:lnTo>
                  <a:pt x="511" y="296"/>
                </a:lnTo>
                <a:lnTo>
                  <a:pt x="509" y="300"/>
                </a:lnTo>
                <a:lnTo>
                  <a:pt x="509" y="301"/>
                </a:lnTo>
                <a:lnTo>
                  <a:pt x="508" y="302"/>
                </a:lnTo>
                <a:lnTo>
                  <a:pt x="508" y="304"/>
                </a:lnTo>
                <a:lnTo>
                  <a:pt x="508" y="306"/>
                </a:lnTo>
                <a:lnTo>
                  <a:pt x="508" y="308"/>
                </a:lnTo>
                <a:lnTo>
                  <a:pt x="509" y="310"/>
                </a:lnTo>
                <a:lnTo>
                  <a:pt x="509" y="312"/>
                </a:lnTo>
                <a:lnTo>
                  <a:pt x="511" y="315"/>
                </a:lnTo>
                <a:lnTo>
                  <a:pt x="511" y="317"/>
                </a:lnTo>
                <a:lnTo>
                  <a:pt x="512" y="319"/>
                </a:lnTo>
                <a:lnTo>
                  <a:pt x="513" y="321"/>
                </a:lnTo>
                <a:lnTo>
                  <a:pt x="515" y="325"/>
                </a:lnTo>
                <a:lnTo>
                  <a:pt x="517" y="330"/>
                </a:lnTo>
                <a:lnTo>
                  <a:pt x="519" y="336"/>
                </a:lnTo>
                <a:lnTo>
                  <a:pt x="524" y="345"/>
                </a:lnTo>
                <a:lnTo>
                  <a:pt x="527" y="353"/>
                </a:lnTo>
                <a:lnTo>
                  <a:pt x="529" y="358"/>
                </a:lnTo>
                <a:lnTo>
                  <a:pt x="530" y="360"/>
                </a:lnTo>
                <a:lnTo>
                  <a:pt x="531" y="361"/>
                </a:lnTo>
                <a:lnTo>
                  <a:pt x="531" y="363"/>
                </a:lnTo>
                <a:lnTo>
                  <a:pt x="533" y="369"/>
                </a:lnTo>
                <a:lnTo>
                  <a:pt x="534" y="371"/>
                </a:lnTo>
                <a:lnTo>
                  <a:pt x="534" y="373"/>
                </a:lnTo>
                <a:lnTo>
                  <a:pt x="535" y="374"/>
                </a:lnTo>
                <a:lnTo>
                  <a:pt x="535" y="375"/>
                </a:lnTo>
                <a:lnTo>
                  <a:pt x="536" y="376"/>
                </a:lnTo>
                <a:lnTo>
                  <a:pt x="537" y="377"/>
                </a:lnTo>
                <a:lnTo>
                  <a:pt x="538" y="378"/>
                </a:lnTo>
                <a:lnTo>
                  <a:pt x="538" y="379"/>
                </a:lnTo>
                <a:lnTo>
                  <a:pt x="539" y="380"/>
                </a:lnTo>
                <a:lnTo>
                  <a:pt x="541" y="380"/>
                </a:lnTo>
                <a:lnTo>
                  <a:pt x="542" y="381"/>
                </a:lnTo>
                <a:lnTo>
                  <a:pt x="543" y="382"/>
                </a:lnTo>
                <a:lnTo>
                  <a:pt x="544" y="382"/>
                </a:lnTo>
                <a:lnTo>
                  <a:pt x="546" y="383"/>
                </a:lnTo>
                <a:lnTo>
                  <a:pt x="552" y="385"/>
                </a:lnTo>
                <a:lnTo>
                  <a:pt x="554" y="385"/>
                </a:lnTo>
                <a:lnTo>
                  <a:pt x="559" y="386"/>
                </a:lnTo>
                <a:lnTo>
                  <a:pt x="561" y="386"/>
                </a:lnTo>
                <a:lnTo>
                  <a:pt x="562" y="386"/>
                </a:lnTo>
                <a:lnTo>
                  <a:pt x="563" y="387"/>
                </a:lnTo>
                <a:lnTo>
                  <a:pt x="565" y="388"/>
                </a:lnTo>
                <a:lnTo>
                  <a:pt x="567" y="388"/>
                </a:lnTo>
                <a:lnTo>
                  <a:pt x="568" y="390"/>
                </a:lnTo>
                <a:lnTo>
                  <a:pt x="570" y="392"/>
                </a:lnTo>
                <a:lnTo>
                  <a:pt x="573" y="395"/>
                </a:lnTo>
                <a:lnTo>
                  <a:pt x="574" y="396"/>
                </a:lnTo>
                <a:lnTo>
                  <a:pt x="575" y="397"/>
                </a:lnTo>
                <a:lnTo>
                  <a:pt x="576" y="397"/>
                </a:lnTo>
                <a:lnTo>
                  <a:pt x="578" y="398"/>
                </a:lnTo>
                <a:lnTo>
                  <a:pt x="580" y="399"/>
                </a:lnTo>
                <a:lnTo>
                  <a:pt x="582" y="399"/>
                </a:lnTo>
                <a:lnTo>
                  <a:pt x="583" y="400"/>
                </a:lnTo>
                <a:lnTo>
                  <a:pt x="585" y="400"/>
                </a:lnTo>
                <a:lnTo>
                  <a:pt x="586" y="400"/>
                </a:lnTo>
                <a:lnTo>
                  <a:pt x="587" y="400"/>
                </a:lnTo>
                <a:lnTo>
                  <a:pt x="588" y="400"/>
                </a:lnTo>
                <a:lnTo>
                  <a:pt x="592" y="399"/>
                </a:lnTo>
                <a:lnTo>
                  <a:pt x="595" y="399"/>
                </a:lnTo>
                <a:lnTo>
                  <a:pt x="597" y="399"/>
                </a:lnTo>
                <a:lnTo>
                  <a:pt x="598" y="399"/>
                </a:lnTo>
                <a:lnTo>
                  <a:pt x="599" y="399"/>
                </a:lnTo>
                <a:lnTo>
                  <a:pt x="600" y="399"/>
                </a:lnTo>
                <a:lnTo>
                  <a:pt x="602" y="400"/>
                </a:lnTo>
                <a:lnTo>
                  <a:pt x="604" y="400"/>
                </a:lnTo>
                <a:lnTo>
                  <a:pt x="605" y="401"/>
                </a:lnTo>
                <a:lnTo>
                  <a:pt x="606" y="402"/>
                </a:lnTo>
                <a:lnTo>
                  <a:pt x="607" y="403"/>
                </a:lnTo>
                <a:lnTo>
                  <a:pt x="608" y="403"/>
                </a:lnTo>
                <a:lnTo>
                  <a:pt x="609" y="404"/>
                </a:lnTo>
                <a:lnTo>
                  <a:pt x="610" y="405"/>
                </a:lnTo>
                <a:lnTo>
                  <a:pt x="610" y="407"/>
                </a:lnTo>
                <a:lnTo>
                  <a:pt x="610" y="408"/>
                </a:lnTo>
                <a:lnTo>
                  <a:pt x="611" y="410"/>
                </a:lnTo>
                <a:lnTo>
                  <a:pt x="612" y="413"/>
                </a:lnTo>
                <a:lnTo>
                  <a:pt x="613" y="419"/>
                </a:lnTo>
                <a:lnTo>
                  <a:pt x="615" y="427"/>
                </a:lnTo>
                <a:lnTo>
                  <a:pt x="619" y="439"/>
                </a:lnTo>
                <a:lnTo>
                  <a:pt x="621" y="447"/>
                </a:lnTo>
                <a:lnTo>
                  <a:pt x="621" y="449"/>
                </a:lnTo>
                <a:lnTo>
                  <a:pt x="622" y="450"/>
                </a:lnTo>
                <a:lnTo>
                  <a:pt x="623" y="452"/>
                </a:lnTo>
                <a:lnTo>
                  <a:pt x="624" y="455"/>
                </a:lnTo>
                <a:lnTo>
                  <a:pt x="625" y="456"/>
                </a:lnTo>
                <a:lnTo>
                  <a:pt x="625" y="458"/>
                </a:lnTo>
                <a:lnTo>
                  <a:pt x="626" y="464"/>
                </a:lnTo>
                <a:lnTo>
                  <a:pt x="627" y="466"/>
                </a:lnTo>
                <a:lnTo>
                  <a:pt x="627" y="468"/>
                </a:lnTo>
                <a:lnTo>
                  <a:pt x="628" y="471"/>
                </a:lnTo>
                <a:lnTo>
                  <a:pt x="629" y="474"/>
                </a:lnTo>
                <a:lnTo>
                  <a:pt x="630" y="475"/>
                </a:lnTo>
                <a:lnTo>
                  <a:pt x="632" y="479"/>
                </a:lnTo>
                <a:lnTo>
                  <a:pt x="634" y="482"/>
                </a:lnTo>
                <a:lnTo>
                  <a:pt x="634" y="484"/>
                </a:lnTo>
                <a:lnTo>
                  <a:pt x="635" y="485"/>
                </a:lnTo>
                <a:lnTo>
                  <a:pt x="635" y="487"/>
                </a:lnTo>
                <a:lnTo>
                  <a:pt x="635" y="488"/>
                </a:lnTo>
                <a:lnTo>
                  <a:pt x="635" y="490"/>
                </a:lnTo>
                <a:lnTo>
                  <a:pt x="635" y="491"/>
                </a:lnTo>
                <a:lnTo>
                  <a:pt x="634" y="492"/>
                </a:lnTo>
                <a:lnTo>
                  <a:pt x="633" y="496"/>
                </a:lnTo>
                <a:lnTo>
                  <a:pt x="632" y="499"/>
                </a:lnTo>
                <a:lnTo>
                  <a:pt x="631" y="502"/>
                </a:lnTo>
                <a:lnTo>
                  <a:pt x="631" y="503"/>
                </a:lnTo>
                <a:lnTo>
                  <a:pt x="631" y="504"/>
                </a:lnTo>
                <a:lnTo>
                  <a:pt x="630" y="504"/>
                </a:lnTo>
                <a:lnTo>
                  <a:pt x="629" y="505"/>
                </a:lnTo>
                <a:lnTo>
                  <a:pt x="629" y="505"/>
                </a:lnTo>
                <a:lnTo>
                  <a:pt x="628" y="506"/>
                </a:lnTo>
                <a:lnTo>
                  <a:pt x="626" y="506"/>
                </a:lnTo>
                <a:lnTo>
                  <a:pt x="622" y="508"/>
                </a:lnTo>
                <a:lnTo>
                  <a:pt x="620" y="508"/>
                </a:lnTo>
                <a:lnTo>
                  <a:pt x="618" y="509"/>
                </a:lnTo>
                <a:lnTo>
                  <a:pt x="616" y="510"/>
                </a:lnTo>
                <a:lnTo>
                  <a:pt x="611" y="513"/>
                </a:lnTo>
                <a:lnTo>
                  <a:pt x="608" y="514"/>
                </a:lnTo>
                <a:lnTo>
                  <a:pt x="605" y="516"/>
                </a:lnTo>
                <a:lnTo>
                  <a:pt x="600" y="520"/>
                </a:lnTo>
                <a:lnTo>
                  <a:pt x="598" y="521"/>
                </a:lnTo>
                <a:lnTo>
                  <a:pt x="596" y="522"/>
                </a:lnTo>
                <a:lnTo>
                  <a:pt x="594" y="522"/>
                </a:lnTo>
                <a:lnTo>
                  <a:pt x="593" y="523"/>
                </a:lnTo>
                <a:lnTo>
                  <a:pt x="592" y="523"/>
                </a:lnTo>
                <a:lnTo>
                  <a:pt x="590" y="523"/>
                </a:lnTo>
                <a:lnTo>
                  <a:pt x="589" y="523"/>
                </a:lnTo>
                <a:lnTo>
                  <a:pt x="588" y="523"/>
                </a:lnTo>
                <a:lnTo>
                  <a:pt x="587" y="523"/>
                </a:lnTo>
                <a:lnTo>
                  <a:pt x="584" y="522"/>
                </a:lnTo>
                <a:lnTo>
                  <a:pt x="579" y="521"/>
                </a:lnTo>
                <a:lnTo>
                  <a:pt x="577" y="520"/>
                </a:lnTo>
                <a:lnTo>
                  <a:pt x="575" y="520"/>
                </a:lnTo>
                <a:lnTo>
                  <a:pt x="573" y="519"/>
                </a:lnTo>
                <a:lnTo>
                  <a:pt x="569" y="519"/>
                </a:lnTo>
                <a:lnTo>
                  <a:pt x="564" y="518"/>
                </a:lnTo>
                <a:lnTo>
                  <a:pt x="562" y="518"/>
                </a:lnTo>
                <a:lnTo>
                  <a:pt x="560" y="518"/>
                </a:lnTo>
                <a:lnTo>
                  <a:pt x="557" y="518"/>
                </a:lnTo>
                <a:lnTo>
                  <a:pt x="552" y="519"/>
                </a:lnTo>
                <a:lnTo>
                  <a:pt x="544" y="521"/>
                </a:lnTo>
                <a:lnTo>
                  <a:pt x="542" y="521"/>
                </a:lnTo>
                <a:lnTo>
                  <a:pt x="539" y="522"/>
                </a:lnTo>
                <a:lnTo>
                  <a:pt x="537" y="522"/>
                </a:lnTo>
                <a:lnTo>
                  <a:pt x="536" y="522"/>
                </a:lnTo>
                <a:lnTo>
                  <a:pt x="534" y="521"/>
                </a:lnTo>
                <a:lnTo>
                  <a:pt x="533" y="521"/>
                </a:lnTo>
                <a:lnTo>
                  <a:pt x="532" y="521"/>
                </a:lnTo>
                <a:lnTo>
                  <a:pt x="531" y="520"/>
                </a:lnTo>
                <a:lnTo>
                  <a:pt x="528" y="519"/>
                </a:lnTo>
                <a:lnTo>
                  <a:pt x="526" y="518"/>
                </a:lnTo>
                <a:lnTo>
                  <a:pt x="525" y="518"/>
                </a:lnTo>
                <a:lnTo>
                  <a:pt x="523" y="518"/>
                </a:lnTo>
                <a:lnTo>
                  <a:pt x="522" y="518"/>
                </a:lnTo>
                <a:lnTo>
                  <a:pt x="521" y="518"/>
                </a:lnTo>
                <a:lnTo>
                  <a:pt x="519" y="518"/>
                </a:lnTo>
                <a:lnTo>
                  <a:pt x="517" y="518"/>
                </a:lnTo>
                <a:lnTo>
                  <a:pt x="516" y="519"/>
                </a:lnTo>
                <a:lnTo>
                  <a:pt x="515" y="519"/>
                </a:lnTo>
                <a:lnTo>
                  <a:pt x="514" y="519"/>
                </a:lnTo>
                <a:lnTo>
                  <a:pt x="513" y="520"/>
                </a:lnTo>
                <a:lnTo>
                  <a:pt x="511" y="521"/>
                </a:lnTo>
                <a:lnTo>
                  <a:pt x="510" y="521"/>
                </a:lnTo>
                <a:lnTo>
                  <a:pt x="509" y="522"/>
                </a:lnTo>
                <a:lnTo>
                  <a:pt x="507" y="523"/>
                </a:lnTo>
                <a:lnTo>
                  <a:pt x="507" y="524"/>
                </a:lnTo>
                <a:lnTo>
                  <a:pt x="506" y="526"/>
                </a:lnTo>
                <a:lnTo>
                  <a:pt x="505" y="527"/>
                </a:lnTo>
                <a:lnTo>
                  <a:pt x="504" y="528"/>
                </a:lnTo>
                <a:lnTo>
                  <a:pt x="504" y="529"/>
                </a:lnTo>
                <a:lnTo>
                  <a:pt x="504" y="530"/>
                </a:lnTo>
                <a:lnTo>
                  <a:pt x="504" y="531"/>
                </a:lnTo>
                <a:lnTo>
                  <a:pt x="503" y="532"/>
                </a:lnTo>
                <a:lnTo>
                  <a:pt x="503" y="534"/>
                </a:lnTo>
                <a:lnTo>
                  <a:pt x="503" y="538"/>
                </a:lnTo>
                <a:lnTo>
                  <a:pt x="504" y="540"/>
                </a:lnTo>
                <a:lnTo>
                  <a:pt x="503" y="541"/>
                </a:lnTo>
                <a:lnTo>
                  <a:pt x="503" y="542"/>
                </a:lnTo>
                <a:lnTo>
                  <a:pt x="503" y="544"/>
                </a:lnTo>
                <a:lnTo>
                  <a:pt x="502" y="545"/>
                </a:lnTo>
                <a:lnTo>
                  <a:pt x="502" y="546"/>
                </a:lnTo>
                <a:lnTo>
                  <a:pt x="501" y="548"/>
                </a:lnTo>
                <a:lnTo>
                  <a:pt x="499" y="551"/>
                </a:lnTo>
                <a:lnTo>
                  <a:pt x="496" y="555"/>
                </a:lnTo>
                <a:lnTo>
                  <a:pt x="494" y="557"/>
                </a:lnTo>
                <a:lnTo>
                  <a:pt x="490" y="562"/>
                </a:lnTo>
                <a:lnTo>
                  <a:pt x="486" y="567"/>
                </a:lnTo>
                <a:lnTo>
                  <a:pt x="485" y="568"/>
                </a:lnTo>
                <a:lnTo>
                  <a:pt x="484" y="571"/>
                </a:lnTo>
                <a:lnTo>
                  <a:pt x="481" y="575"/>
                </a:lnTo>
                <a:lnTo>
                  <a:pt x="477" y="581"/>
                </a:lnTo>
                <a:lnTo>
                  <a:pt x="477" y="582"/>
                </a:lnTo>
                <a:lnTo>
                  <a:pt x="475" y="584"/>
                </a:lnTo>
                <a:lnTo>
                  <a:pt x="474" y="585"/>
                </a:lnTo>
                <a:lnTo>
                  <a:pt x="473" y="587"/>
                </a:lnTo>
                <a:lnTo>
                  <a:pt x="471" y="588"/>
                </a:lnTo>
                <a:lnTo>
                  <a:pt x="470" y="589"/>
                </a:lnTo>
                <a:lnTo>
                  <a:pt x="468" y="590"/>
                </a:lnTo>
                <a:lnTo>
                  <a:pt x="466" y="591"/>
                </a:lnTo>
                <a:lnTo>
                  <a:pt x="465" y="592"/>
                </a:lnTo>
                <a:lnTo>
                  <a:pt x="463" y="592"/>
                </a:lnTo>
                <a:lnTo>
                  <a:pt x="462" y="593"/>
                </a:lnTo>
                <a:lnTo>
                  <a:pt x="460" y="593"/>
                </a:lnTo>
                <a:lnTo>
                  <a:pt x="459" y="593"/>
                </a:lnTo>
                <a:lnTo>
                  <a:pt x="457" y="593"/>
                </a:lnTo>
                <a:lnTo>
                  <a:pt x="455" y="593"/>
                </a:lnTo>
                <a:lnTo>
                  <a:pt x="454" y="593"/>
                </a:lnTo>
                <a:lnTo>
                  <a:pt x="448" y="593"/>
                </a:lnTo>
                <a:lnTo>
                  <a:pt x="448" y="593"/>
                </a:lnTo>
                <a:lnTo>
                  <a:pt x="448" y="593"/>
                </a:lnTo>
                <a:lnTo>
                  <a:pt x="447" y="593"/>
                </a:lnTo>
                <a:lnTo>
                  <a:pt x="447" y="593"/>
                </a:lnTo>
                <a:lnTo>
                  <a:pt x="445" y="592"/>
                </a:lnTo>
                <a:lnTo>
                  <a:pt x="444" y="592"/>
                </a:lnTo>
                <a:lnTo>
                  <a:pt x="442" y="591"/>
                </a:lnTo>
                <a:lnTo>
                  <a:pt x="441" y="590"/>
                </a:lnTo>
                <a:lnTo>
                  <a:pt x="439" y="589"/>
                </a:lnTo>
                <a:lnTo>
                  <a:pt x="438" y="588"/>
                </a:lnTo>
                <a:lnTo>
                  <a:pt x="437" y="587"/>
                </a:lnTo>
                <a:lnTo>
                  <a:pt x="437" y="586"/>
                </a:lnTo>
                <a:lnTo>
                  <a:pt x="436" y="585"/>
                </a:lnTo>
                <a:lnTo>
                  <a:pt x="435" y="584"/>
                </a:lnTo>
                <a:lnTo>
                  <a:pt x="435" y="583"/>
                </a:lnTo>
                <a:lnTo>
                  <a:pt x="434" y="581"/>
                </a:lnTo>
                <a:lnTo>
                  <a:pt x="432" y="575"/>
                </a:lnTo>
                <a:lnTo>
                  <a:pt x="431" y="574"/>
                </a:lnTo>
                <a:lnTo>
                  <a:pt x="430" y="573"/>
                </a:lnTo>
                <a:lnTo>
                  <a:pt x="430" y="572"/>
                </a:lnTo>
                <a:lnTo>
                  <a:pt x="429" y="571"/>
                </a:lnTo>
                <a:lnTo>
                  <a:pt x="426" y="567"/>
                </a:lnTo>
                <a:lnTo>
                  <a:pt x="425" y="565"/>
                </a:lnTo>
                <a:lnTo>
                  <a:pt x="424" y="565"/>
                </a:lnTo>
                <a:lnTo>
                  <a:pt x="423" y="564"/>
                </a:lnTo>
                <a:lnTo>
                  <a:pt x="421" y="562"/>
                </a:lnTo>
                <a:lnTo>
                  <a:pt x="414" y="557"/>
                </a:lnTo>
                <a:lnTo>
                  <a:pt x="412" y="556"/>
                </a:lnTo>
                <a:lnTo>
                  <a:pt x="411" y="555"/>
                </a:lnTo>
                <a:lnTo>
                  <a:pt x="410" y="554"/>
                </a:lnTo>
                <a:lnTo>
                  <a:pt x="409" y="552"/>
                </a:lnTo>
                <a:lnTo>
                  <a:pt x="408" y="551"/>
                </a:lnTo>
                <a:lnTo>
                  <a:pt x="407" y="549"/>
                </a:lnTo>
                <a:lnTo>
                  <a:pt x="405" y="547"/>
                </a:lnTo>
                <a:lnTo>
                  <a:pt x="402" y="542"/>
                </a:lnTo>
                <a:lnTo>
                  <a:pt x="402" y="541"/>
                </a:lnTo>
                <a:lnTo>
                  <a:pt x="401" y="539"/>
                </a:lnTo>
                <a:lnTo>
                  <a:pt x="400" y="538"/>
                </a:lnTo>
                <a:lnTo>
                  <a:pt x="399" y="537"/>
                </a:lnTo>
                <a:lnTo>
                  <a:pt x="398" y="536"/>
                </a:lnTo>
                <a:lnTo>
                  <a:pt x="396" y="536"/>
                </a:lnTo>
                <a:lnTo>
                  <a:pt x="394" y="535"/>
                </a:lnTo>
                <a:lnTo>
                  <a:pt x="393" y="535"/>
                </a:lnTo>
                <a:lnTo>
                  <a:pt x="392" y="535"/>
                </a:lnTo>
                <a:lnTo>
                  <a:pt x="390" y="535"/>
                </a:lnTo>
                <a:lnTo>
                  <a:pt x="390" y="535"/>
                </a:lnTo>
                <a:lnTo>
                  <a:pt x="388" y="535"/>
                </a:lnTo>
                <a:lnTo>
                  <a:pt x="383" y="536"/>
                </a:lnTo>
                <a:lnTo>
                  <a:pt x="382" y="536"/>
                </a:lnTo>
                <a:lnTo>
                  <a:pt x="380" y="537"/>
                </a:lnTo>
                <a:lnTo>
                  <a:pt x="379" y="537"/>
                </a:lnTo>
                <a:lnTo>
                  <a:pt x="378" y="537"/>
                </a:lnTo>
                <a:lnTo>
                  <a:pt x="376" y="537"/>
                </a:lnTo>
                <a:lnTo>
                  <a:pt x="372" y="536"/>
                </a:lnTo>
                <a:lnTo>
                  <a:pt x="370" y="536"/>
                </a:lnTo>
                <a:lnTo>
                  <a:pt x="362" y="534"/>
                </a:lnTo>
                <a:lnTo>
                  <a:pt x="360" y="534"/>
                </a:lnTo>
                <a:lnTo>
                  <a:pt x="359" y="533"/>
                </a:lnTo>
                <a:lnTo>
                  <a:pt x="357" y="532"/>
                </a:lnTo>
                <a:lnTo>
                  <a:pt x="355" y="532"/>
                </a:lnTo>
                <a:lnTo>
                  <a:pt x="354" y="531"/>
                </a:lnTo>
                <a:lnTo>
                  <a:pt x="352" y="530"/>
                </a:lnTo>
                <a:lnTo>
                  <a:pt x="347" y="526"/>
                </a:lnTo>
                <a:lnTo>
                  <a:pt x="345" y="525"/>
                </a:lnTo>
                <a:lnTo>
                  <a:pt x="344" y="524"/>
                </a:lnTo>
                <a:lnTo>
                  <a:pt x="342" y="523"/>
                </a:lnTo>
                <a:lnTo>
                  <a:pt x="341" y="522"/>
                </a:lnTo>
                <a:lnTo>
                  <a:pt x="339" y="522"/>
                </a:lnTo>
                <a:lnTo>
                  <a:pt x="337" y="522"/>
                </a:lnTo>
                <a:lnTo>
                  <a:pt x="333" y="522"/>
                </a:lnTo>
                <a:lnTo>
                  <a:pt x="331" y="521"/>
                </a:lnTo>
                <a:lnTo>
                  <a:pt x="330" y="521"/>
                </a:lnTo>
                <a:lnTo>
                  <a:pt x="325" y="520"/>
                </a:lnTo>
                <a:lnTo>
                  <a:pt x="324" y="520"/>
                </a:lnTo>
                <a:lnTo>
                  <a:pt x="323" y="519"/>
                </a:lnTo>
                <a:lnTo>
                  <a:pt x="320" y="519"/>
                </a:lnTo>
                <a:lnTo>
                  <a:pt x="315" y="519"/>
                </a:lnTo>
                <a:lnTo>
                  <a:pt x="311" y="520"/>
                </a:lnTo>
                <a:lnTo>
                  <a:pt x="307" y="520"/>
                </a:lnTo>
                <a:lnTo>
                  <a:pt x="301" y="521"/>
                </a:lnTo>
                <a:lnTo>
                  <a:pt x="298" y="522"/>
                </a:lnTo>
                <a:lnTo>
                  <a:pt x="293" y="524"/>
                </a:lnTo>
                <a:lnTo>
                  <a:pt x="283" y="527"/>
                </a:lnTo>
                <a:lnTo>
                  <a:pt x="280" y="527"/>
                </a:lnTo>
                <a:lnTo>
                  <a:pt x="278" y="528"/>
                </a:lnTo>
                <a:lnTo>
                  <a:pt x="277" y="528"/>
                </a:lnTo>
                <a:lnTo>
                  <a:pt x="276" y="528"/>
                </a:lnTo>
                <a:lnTo>
                  <a:pt x="274" y="528"/>
                </a:lnTo>
                <a:lnTo>
                  <a:pt x="273" y="527"/>
                </a:lnTo>
                <a:lnTo>
                  <a:pt x="272" y="527"/>
                </a:lnTo>
                <a:lnTo>
                  <a:pt x="271" y="526"/>
                </a:lnTo>
                <a:lnTo>
                  <a:pt x="271" y="526"/>
                </a:lnTo>
                <a:lnTo>
                  <a:pt x="270" y="525"/>
                </a:lnTo>
                <a:lnTo>
                  <a:pt x="269" y="524"/>
                </a:lnTo>
                <a:lnTo>
                  <a:pt x="269" y="523"/>
                </a:lnTo>
                <a:lnTo>
                  <a:pt x="266" y="519"/>
                </a:lnTo>
                <a:lnTo>
                  <a:pt x="266" y="518"/>
                </a:lnTo>
                <a:lnTo>
                  <a:pt x="265" y="517"/>
                </a:lnTo>
                <a:lnTo>
                  <a:pt x="264" y="516"/>
                </a:lnTo>
                <a:lnTo>
                  <a:pt x="262" y="514"/>
                </a:lnTo>
                <a:lnTo>
                  <a:pt x="261" y="513"/>
                </a:lnTo>
                <a:lnTo>
                  <a:pt x="259" y="512"/>
                </a:lnTo>
                <a:lnTo>
                  <a:pt x="257" y="511"/>
                </a:lnTo>
                <a:lnTo>
                  <a:pt x="255" y="510"/>
                </a:lnTo>
                <a:lnTo>
                  <a:pt x="253" y="510"/>
                </a:lnTo>
                <a:lnTo>
                  <a:pt x="251" y="509"/>
                </a:lnTo>
                <a:lnTo>
                  <a:pt x="248" y="508"/>
                </a:lnTo>
                <a:lnTo>
                  <a:pt x="246" y="508"/>
                </a:lnTo>
                <a:lnTo>
                  <a:pt x="244" y="508"/>
                </a:lnTo>
                <a:lnTo>
                  <a:pt x="243" y="508"/>
                </a:lnTo>
                <a:lnTo>
                  <a:pt x="243" y="508"/>
                </a:lnTo>
                <a:lnTo>
                  <a:pt x="242" y="508"/>
                </a:lnTo>
                <a:lnTo>
                  <a:pt x="242" y="508"/>
                </a:lnTo>
                <a:lnTo>
                  <a:pt x="240" y="509"/>
                </a:lnTo>
                <a:lnTo>
                  <a:pt x="239" y="509"/>
                </a:lnTo>
                <a:lnTo>
                  <a:pt x="237" y="509"/>
                </a:lnTo>
                <a:lnTo>
                  <a:pt x="237" y="509"/>
                </a:lnTo>
                <a:lnTo>
                  <a:pt x="236" y="509"/>
                </a:lnTo>
                <a:lnTo>
                  <a:pt x="235" y="508"/>
                </a:lnTo>
                <a:lnTo>
                  <a:pt x="234" y="505"/>
                </a:lnTo>
                <a:lnTo>
                  <a:pt x="232" y="500"/>
                </a:lnTo>
                <a:lnTo>
                  <a:pt x="231" y="498"/>
                </a:lnTo>
                <a:lnTo>
                  <a:pt x="230" y="496"/>
                </a:lnTo>
                <a:lnTo>
                  <a:pt x="228" y="495"/>
                </a:lnTo>
                <a:lnTo>
                  <a:pt x="228" y="494"/>
                </a:lnTo>
                <a:lnTo>
                  <a:pt x="227" y="494"/>
                </a:lnTo>
                <a:lnTo>
                  <a:pt x="227" y="494"/>
                </a:lnTo>
                <a:lnTo>
                  <a:pt x="226" y="494"/>
                </a:lnTo>
                <a:lnTo>
                  <a:pt x="226" y="494"/>
                </a:lnTo>
                <a:lnTo>
                  <a:pt x="225" y="494"/>
                </a:lnTo>
                <a:lnTo>
                  <a:pt x="224" y="494"/>
                </a:lnTo>
                <a:lnTo>
                  <a:pt x="222" y="494"/>
                </a:lnTo>
                <a:lnTo>
                  <a:pt x="221" y="494"/>
                </a:lnTo>
                <a:lnTo>
                  <a:pt x="220" y="495"/>
                </a:lnTo>
                <a:lnTo>
                  <a:pt x="219" y="496"/>
                </a:lnTo>
                <a:lnTo>
                  <a:pt x="217" y="497"/>
                </a:lnTo>
                <a:lnTo>
                  <a:pt x="214" y="500"/>
                </a:lnTo>
                <a:lnTo>
                  <a:pt x="213" y="500"/>
                </a:lnTo>
                <a:lnTo>
                  <a:pt x="213" y="501"/>
                </a:lnTo>
                <a:lnTo>
                  <a:pt x="212" y="501"/>
                </a:lnTo>
                <a:lnTo>
                  <a:pt x="211" y="501"/>
                </a:lnTo>
                <a:lnTo>
                  <a:pt x="211" y="500"/>
                </a:lnTo>
                <a:lnTo>
                  <a:pt x="210" y="500"/>
                </a:lnTo>
                <a:lnTo>
                  <a:pt x="209" y="499"/>
                </a:lnTo>
                <a:lnTo>
                  <a:pt x="209" y="498"/>
                </a:lnTo>
                <a:lnTo>
                  <a:pt x="208" y="497"/>
                </a:lnTo>
                <a:lnTo>
                  <a:pt x="208" y="495"/>
                </a:lnTo>
                <a:lnTo>
                  <a:pt x="208" y="494"/>
                </a:lnTo>
                <a:lnTo>
                  <a:pt x="208" y="494"/>
                </a:lnTo>
                <a:lnTo>
                  <a:pt x="208" y="493"/>
                </a:lnTo>
                <a:lnTo>
                  <a:pt x="208" y="491"/>
                </a:lnTo>
                <a:lnTo>
                  <a:pt x="209" y="490"/>
                </a:lnTo>
                <a:lnTo>
                  <a:pt x="210" y="488"/>
                </a:lnTo>
                <a:lnTo>
                  <a:pt x="210" y="487"/>
                </a:lnTo>
                <a:lnTo>
                  <a:pt x="210" y="486"/>
                </a:lnTo>
                <a:lnTo>
                  <a:pt x="210" y="485"/>
                </a:lnTo>
                <a:lnTo>
                  <a:pt x="210" y="485"/>
                </a:lnTo>
                <a:lnTo>
                  <a:pt x="210" y="484"/>
                </a:lnTo>
                <a:lnTo>
                  <a:pt x="210" y="482"/>
                </a:lnTo>
                <a:lnTo>
                  <a:pt x="209" y="481"/>
                </a:lnTo>
                <a:lnTo>
                  <a:pt x="207" y="477"/>
                </a:lnTo>
                <a:lnTo>
                  <a:pt x="205" y="474"/>
                </a:lnTo>
                <a:lnTo>
                  <a:pt x="203" y="471"/>
                </a:lnTo>
                <a:lnTo>
                  <a:pt x="200" y="468"/>
                </a:lnTo>
                <a:lnTo>
                  <a:pt x="199" y="466"/>
                </a:lnTo>
                <a:lnTo>
                  <a:pt x="196" y="463"/>
                </a:lnTo>
                <a:lnTo>
                  <a:pt x="191" y="458"/>
                </a:lnTo>
                <a:lnTo>
                  <a:pt x="189" y="457"/>
                </a:lnTo>
                <a:lnTo>
                  <a:pt x="187" y="455"/>
                </a:lnTo>
                <a:lnTo>
                  <a:pt x="177" y="447"/>
                </a:lnTo>
                <a:lnTo>
                  <a:pt x="176" y="447"/>
                </a:lnTo>
                <a:lnTo>
                  <a:pt x="175" y="446"/>
                </a:lnTo>
                <a:lnTo>
                  <a:pt x="174" y="445"/>
                </a:lnTo>
                <a:lnTo>
                  <a:pt x="173" y="444"/>
                </a:lnTo>
                <a:lnTo>
                  <a:pt x="172" y="441"/>
                </a:lnTo>
                <a:lnTo>
                  <a:pt x="171" y="440"/>
                </a:lnTo>
                <a:lnTo>
                  <a:pt x="169" y="436"/>
                </a:lnTo>
                <a:lnTo>
                  <a:pt x="168" y="434"/>
                </a:lnTo>
                <a:lnTo>
                  <a:pt x="167" y="433"/>
                </a:lnTo>
                <a:lnTo>
                  <a:pt x="166" y="431"/>
                </a:lnTo>
                <a:lnTo>
                  <a:pt x="164" y="429"/>
                </a:lnTo>
                <a:lnTo>
                  <a:pt x="163" y="427"/>
                </a:lnTo>
                <a:lnTo>
                  <a:pt x="162" y="426"/>
                </a:lnTo>
                <a:lnTo>
                  <a:pt x="160" y="425"/>
                </a:lnTo>
                <a:lnTo>
                  <a:pt x="159" y="425"/>
                </a:lnTo>
                <a:lnTo>
                  <a:pt x="159" y="424"/>
                </a:lnTo>
                <a:lnTo>
                  <a:pt x="158" y="424"/>
                </a:lnTo>
                <a:lnTo>
                  <a:pt x="158" y="424"/>
                </a:lnTo>
                <a:lnTo>
                  <a:pt x="157" y="424"/>
                </a:lnTo>
                <a:lnTo>
                  <a:pt x="156" y="424"/>
                </a:lnTo>
                <a:lnTo>
                  <a:pt x="156" y="425"/>
                </a:lnTo>
                <a:lnTo>
                  <a:pt x="155" y="425"/>
                </a:lnTo>
                <a:lnTo>
                  <a:pt x="153" y="426"/>
                </a:lnTo>
                <a:lnTo>
                  <a:pt x="153" y="427"/>
                </a:lnTo>
                <a:lnTo>
                  <a:pt x="152" y="427"/>
                </a:lnTo>
                <a:lnTo>
                  <a:pt x="151" y="427"/>
                </a:lnTo>
                <a:lnTo>
                  <a:pt x="150" y="427"/>
                </a:lnTo>
                <a:lnTo>
                  <a:pt x="149" y="427"/>
                </a:lnTo>
                <a:lnTo>
                  <a:pt x="148" y="427"/>
                </a:lnTo>
                <a:lnTo>
                  <a:pt x="147" y="427"/>
                </a:lnTo>
                <a:lnTo>
                  <a:pt x="145" y="426"/>
                </a:lnTo>
                <a:lnTo>
                  <a:pt x="144" y="425"/>
                </a:lnTo>
                <a:lnTo>
                  <a:pt x="142" y="424"/>
                </a:lnTo>
                <a:lnTo>
                  <a:pt x="141" y="423"/>
                </a:lnTo>
                <a:lnTo>
                  <a:pt x="139" y="422"/>
                </a:lnTo>
                <a:lnTo>
                  <a:pt x="138" y="421"/>
                </a:lnTo>
                <a:lnTo>
                  <a:pt x="138" y="420"/>
                </a:lnTo>
                <a:lnTo>
                  <a:pt x="137" y="419"/>
                </a:lnTo>
                <a:lnTo>
                  <a:pt x="136" y="418"/>
                </a:lnTo>
                <a:lnTo>
                  <a:pt x="135" y="416"/>
                </a:lnTo>
                <a:lnTo>
                  <a:pt x="135" y="414"/>
                </a:lnTo>
                <a:lnTo>
                  <a:pt x="134" y="412"/>
                </a:lnTo>
                <a:lnTo>
                  <a:pt x="134" y="410"/>
                </a:lnTo>
                <a:lnTo>
                  <a:pt x="134" y="408"/>
                </a:lnTo>
                <a:lnTo>
                  <a:pt x="133" y="406"/>
                </a:lnTo>
                <a:lnTo>
                  <a:pt x="133" y="404"/>
                </a:lnTo>
                <a:lnTo>
                  <a:pt x="134" y="403"/>
                </a:lnTo>
                <a:lnTo>
                  <a:pt x="134" y="401"/>
                </a:lnTo>
                <a:lnTo>
                  <a:pt x="134" y="400"/>
                </a:lnTo>
                <a:lnTo>
                  <a:pt x="134" y="397"/>
                </a:lnTo>
                <a:lnTo>
                  <a:pt x="136" y="391"/>
                </a:lnTo>
                <a:lnTo>
                  <a:pt x="136" y="390"/>
                </a:lnTo>
                <a:lnTo>
                  <a:pt x="136" y="388"/>
                </a:lnTo>
                <a:lnTo>
                  <a:pt x="136" y="387"/>
                </a:lnTo>
                <a:lnTo>
                  <a:pt x="137" y="385"/>
                </a:lnTo>
                <a:lnTo>
                  <a:pt x="136" y="383"/>
                </a:lnTo>
                <a:lnTo>
                  <a:pt x="136" y="382"/>
                </a:lnTo>
                <a:lnTo>
                  <a:pt x="136" y="380"/>
                </a:lnTo>
                <a:lnTo>
                  <a:pt x="135" y="377"/>
                </a:lnTo>
                <a:lnTo>
                  <a:pt x="135" y="375"/>
                </a:lnTo>
                <a:lnTo>
                  <a:pt x="134" y="373"/>
                </a:lnTo>
                <a:lnTo>
                  <a:pt x="133" y="372"/>
                </a:lnTo>
                <a:lnTo>
                  <a:pt x="133" y="371"/>
                </a:lnTo>
                <a:lnTo>
                  <a:pt x="132" y="369"/>
                </a:lnTo>
                <a:lnTo>
                  <a:pt x="131" y="368"/>
                </a:lnTo>
                <a:lnTo>
                  <a:pt x="130" y="368"/>
                </a:lnTo>
                <a:lnTo>
                  <a:pt x="129" y="368"/>
                </a:lnTo>
                <a:lnTo>
                  <a:pt x="129" y="367"/>
                </a:lnTo>
                <a:lnTo>
                  <a:pt x="128" y="367"/>
                </a:lnTo>
                <a:lnTo>
                  <a:pt x="127" y="367"/>
                </a:lnTo>
                <a:lnTo>
                  <a:pt x="126" y="367"/>
                </a:lnTo>
                <a:lnTo>
                  <a:pt x="126" y="367"/>
                </a:lnTo>
                <a:lnTo>
                  <a:pt x="125" y="367"/>
                </a:lnTo>
                <a:lnTo>
                  <a:pt x="121" y="368"/>
                </a:lnTo>
                <a:lnTo>
                  <a:pt x="119" y="368"/>
                </a:lnTo>
                <a:lnTo>
                  <a:pt x="112" y="371"/>
                </a:lnTo>
                <a:lnTo>
                  <a:pt x="110" y="371"/>
                </a:lnTo>
                <a:lnTo>
                  <a:pt x="108" y="372"/>
                </a:lnTo>
                <a:lnTo>
                  <a:pt x="105" y="373"/>
                </a:lnTo>
                <a:lnTo>
                  <a:pt x="102" y="375"/>
                </a:lnTo>
                <a:lnTo>
                  <a:pt x="101" y="375"/>
                </a:lnTo>
                <a:lnTo>
                  <a:pt x="100" y="375"/>
                </a:lnTo>
                <a:lnTo>
                  <a:pt x="99" y="375"/>
                </a:lnTo>
                <a:lnTo>
                  <a:pt x="98" y="375"/>
                </a:lnTo>
                <a:lnTo>
                  <a:pt x="97" y="375"/>
                </a:lnTo>
                <a:lnTo>
                  <a:pt x="92" y="374"/>
                </a:lnTo>
                <a:lnTo>
                  <a:pt x="91" y="374"/>
                </a:lnTo>
                <a:lnTo>
                  <a:pt x="90" y="374"/>
                </a:lnTo>
                <a:lnTo>
                  <a:pt x="87" y="373"/>
                </a:lnTo>
                <a:lnTo>
                  <a:pt x="81" y="370"/>
                </a:lnTo>
                <a:lnTo>
                  <a:pt x="80" y="369"/>
                </a:lnTo>
                <a:lnTo>
                  <a:pt x="78" y="368"/>
                </a:lnTo>
                <a:lnTo>
                  <a:pt x="77" y="367"/>
                </a:lnTo>
                <a:lnTo>
                  <a:pt x="75" y="365"/>
                </a:lnTo>
                <a:lnTo>
                  <a:pt x="73" y="364"/>
                </a:lnTo>
                <a:lnTo>
                  <a:pt x="72" y="363"/>
                </a:lnTo>
                <a:lnTo>
                  <a:pt x="71" y="362"/>
                </a:lnTo>
                <a:lnTo>
                  <a:pt x="68" y="361"/>
                </a:lnTo>
                <a:lnTo>
                  <a:pt x="68" y="361"/>
                </a:lnTo>
                <a:lnTo>
                  <a:pt x="66" y="360"/>
                </a:lnTo>
                <a:lnTo>
                  <a:pt x="65" y="359"/>
                </a:lnTo>
                <a:lnTo>
                  <a:pt x="64" y="358"/>
                </a:lnTo>
                <a:lnTo>
                  <a:pt x="63" y="357"/>
                </a:lnTo>
                <a:lnTo>
                  <a:pt x="62" y="355"/>
                </a:lnTo>
                <a:lnTo>
                  <a:pt x="61" y="353"/>
                </a:lnTo>
                <a:lnTo>
                  <a:pt x="60" y="351"/>
                </a:lnTo>
                <a:lnTo>
                  <a:pt x="59" y="350"/>
                </a:lnTo>
                <a:lnTo>
                  <a:pt x="55" y="346"/>
                </a:lnTo>
                <a:lnTo>
                  <a:pt x="54" y="345"/>
                </a:lnTo>
                <a:lnTo>
                  <a:pt x="54" y="344"/>
                </a:lnTo>
                <a:lnTo>
                  <a:pt x="53" y="343"/>
                </a:lnTo>
                <a:lnTo>
                  <a:pt x="53" y="342"/>
                </a:lnTo>
                <a:lnTo>
                  <a:pt x="53" y="340"/>
                </a:lnTo>
                <a:lnTo>
                  <a:pt x="52" y="338"/>
                </a:lnTo>
                <a:lnTo>
                  <a:pt x="52" y="337"/>
                </a:lnTo>
                <a:lnTo>
                  <a:pt x="52" y="336"/>
                </a:lnTo>
                <a:lnTo>
                  <a:pt x="52" y="335"/>
                </a:lnTo>
                <a:lnTo>
                  <a:pt x="51" y="334"/>
                </a:lnTo>
                <a:lnTo>
                  <a:pt x="50" y="333"/>
                </a:lnTo>
                <a:lnTo>
                  <a:pt x="50" y="332"/>
                </a:lnTo>
                <a:lnTo>
                  <a:pt x="48" y="328"/>
                </a:lnTo>
                <a:lnTo>
                  <a:pt x="47" y="327"/>
                </a:lnTo>
                <a:lnTo>
                  <a:pt x="46" y="324"/>
                </a:lnTo>
                <a:lnTo>
                  <a:pt x="46" y="323"/>
                </a:lnTo>
                <a:lnTo>
                  <a:pt x="45" y="321"/>
                </a:lnTo>
                <a:lnTo>
                  <a:pt x="45" y="320"/>
                </a:lnTo>
                <a:lnTo>
                  <a:pt x="45" y="317"/>
                </a:lnTo>
                <a:lnTo>
                  <a:pt x="45" y="315"/>
                </a:lnTo>
                <a:lnTo>
                  <a:pt x="45" y="313"/>
                </a:lnTo>
                <a:lnTo>
                  <a:pt x="44" y="311"/>
                </a:lnTo>
                <a:lnTo>
                  <a:pt x="43" y="309"/>
                </a:lnTo>
                <a:lnTo>
                  <a:pt x="41" y="305"/>
                </a:lnTo>
                <a:lnTo>
                  <a:pt x="39" y="302"/>
                </a:lnTo>
                <a:lnTo>
                  <a:pt x="39" y="301"/>
                </a:lnTo>
                <a:lnTo>
                  <a:pt x="38" y="300"/>
                </a:lnTo>
                <a:lnTo>
                  <a:pt x="38" y="300"/>
                </a:lnTo>
                <a:lnTo>
                  <a:pt x="38" y="299"/>
                </a:lnTo>
                <a:lnTo>
                  <a:pt x="37" y="299"/>
                </a:lnTo>
                <a:lnTo>
                  <a:pt x="35" y="299"/>
                </a:lnTo>
                <a:lnTo>
                  <a:pt x="34" y="299"/>
                </a:lnTo>
                <a:lnTo>
                  <a:pt x="33" y="299"/>
                </a:lnTo>
                <a:lnTo>
                  <a:pt x="32" y="299"/>
                </a:lnTo>
                <a:lnTo>
                  <a:pt x="32" y="300"/>
                </a:lnTo>
                <a:lnTo>
                  <a:pt x="31" y="300"/>
                </a:lnTo>
                <a:lnTo>
                  <a:pt x="31" y="301"/>
                </a:lnTo>
                <a:lnTo>
                  <a:pt x="31" y="302"/>
                </a:lnTo>
                <a:lnTo>
                  <a:pt x="31" y="303"/>
                </a:lnTo>
                <a:lnTo>
                  <a:pt x="31" y="305"/>
                </a:lnTo>
                <a:lnTo>
                  <a:pt x="33" y="315"/>
                </a:lnTo>
                <a:lnTo>
                  <a:pt x="34" y="316"/>
                </a:lnTo>
                <a:lnTo>
                  <a:pt x="34" y="317"/>
                </a:lnTo>
                <a:lnTo>
                  <a:pt x="34" y="319"/>
                </a:lnTo>
                <a:lnTo>
                  <a:pt x="34" y="320"/>
                </a:lnTo>
                <a:lnTo>
                  <a:pt x="33" y="321"/>
                </a:lnTo>
                <a:lnTo>
                  <a:pt x="33" y="321"/>
                </a:lnTo>
                <a:lnTo>
                  <a:pt x="33" y="322"/>
                </a:lnTo>
                <a:lnTo>
                  <a:pt x="32" y="323"/>
                </a:lnTo>
                <a:lnTo>
                  <a:pt x="30" y="324"/>
                </a:lnTo>
                <a:lnTo>
                  <a:pt x="30" y="325"/>
                </a:lnTo>
                <a:lnTo>
                  <a:pt x="29" y="326"/>
                </a:lnTo>
                <a:lnTo>
                  <a:pt x="28" y="326"/>
                </a:lnTo>
                <a:lnTo>
                  <a:pt x="27" y="326"/>
                </a:lnTo>
                <a:lnTo>
                  <a:pt x="27" y="326"/>
                </a:lnTo>
                <a:lnTo>
                  <a:pt x="26" y="326"/>
                </a:lnTo>
                <a:lnTo>
                  <a:pt x="25" y="326"/>
                </a:lnTo>
                <a:lnTo>
                  <a:pt x="24" y="325"/>
                </a:lnTo>
                <a:lnTo>
                  <a:pt x="24" y="325"/>
                </a:lnTo>
                <a:lnTo>
                  <a:pt x="23" y="325"/>
                </a:lnTo>
                <a:lnTo>
                  <a:pt x="23" y="326"/>
                </a:lnTo>
                <a:lnTo>
                  <a:pt x="22" y="326"/>
                </a:lnTo>
                <a:lnTo>
                  <a:pt x="21" y="327"/>
                </a:lnTo>
                <a:lnTo>
                  <a:pt x="20" y="327"/>
                </a:lnTo>
                <a:lnTo>
                  <a:pt x="18" y="329"/>
                </a:lnTo>
                <a:lnTo>
                  <a:pt x="17" y="329"/>
                </a:lnTo>
                <a:lnTo>
                  <a:pt x="16" y="330"/>
                </a:lnTo>
                <a:lnTo>
                  <a:pt x="16" y="330"/>
                </a:lnTo>
                <a:lnTo>
                  <a:pt x="15" y="331"/>
                </a:lnTo>
                <a:lnTo>
                  <a:pt x="15" y="332"/>
                </a:lnTo>
                <a:lnTo>
                  <a:pt x="14" y="334"/>
                </a:lnTo>
                <a:lnTo>
                  <a:pt x="13" y="335"/>
                </a:lnTo>
                <a:lnTo>
                  <a:pt x="13" y="336"/>
                </a:lnTo>
                <a:lnTo>
                  <a:pt x="12" y="336"/>
                </a:lnTo>
                <a:lnTo>
                  <a:pt x="9" y="340"/>
                </a:lnTo>
                <a:lnTo>
                  <a:pt x="8" y="340"/>
                </a:lnTo>
                <a:lnTo>
                  <a:pt x="7" y="341"/>
                </a:lnTo>
                <a:lnTo>
                  <a:pt x="6" y="344"/>
                </a:lnTo>
                <a:lnTo>
                  <a:pt x="5" y="346"/>
                </a:lnTo>
                <a:lnTo>
                  <a:pt x="4" y="346"/>
                </a:lnTo>
                <a:lnTo>
                  <a:pt x="4" y="346"/>
                </a:lnTo>
                <a:lnTo>
                  <a:pt x="3" y="346"/>
                </a:lnTo>
                <a:lnTo>
                  <a:pt x="3" y="347"/>
                </a:lnTo>
                <a:lnTo>
                  <a:pt x="2" y="347"/>
                </a:lnTo>
                <a:lnTo>
                  <a:pt x="2" y="346"/>
                </a:lnTo>
                <a:lnTo>
                  <a:pt x="1" y="346"/>
                </a:lnTo>
                <a:lnTo>
                  <a:pt x="0" y="345"/>
                </a:lnTo>
              </a:path>
            </a:pathLst>
          </a:custGeom>
          <a:noFill/>
          <a:ln w="26988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356" name="Freeform 293">
            <a:extLst>
              <a:ext uri="{FF2B5EF4-FFF2-40B4-BE49-F238E27FC236}">
                <a16:creationId xmlns:a16="http://schemas.microsoft.com/office/drawing/2014/main" id="{AF69AD8A-307D-454B-9CFA-5340F2197B12}"/>
              </a:ext>
            </a:extLst>
          </p:cNvPr>
          <p:cNvSpPr>
            <a:spLocks/>
          </p:cNvSpPr>
          <p:nvPr/>
        </p:nvSpPr>
        <p:spPr bwMode="auto">
          <a:xfrm>
            <a:off x="9550175" y="1971342"/>
            <a:ext cx="226228" cy="351571"/>
          </a:xfrm>
          <a:custGeom>
            <a:avLst/>
            <a:gdLst>
              <a:gd name="T0" fmla="*/ 92 w 222"/>
              <a:gd name="T1" fmla="*/ 339 h 345"/>
              <a:gd name="T2" fmla="*/ 91 w 222"/>
              <a:gd name="T3" fmla="*/ 332 h 345"/>
              <a:gd name="T4" fmla="*/ 93 w 222"/>
              <a:gd name="T5" fmla="*/ 316 h 345"/>
              <a:gd name="T6" fmla="*/ 92 w 222"/>
              <a:gd name="T7" fmla="*/ 311 h 345"/>
              <a:gd name="T8" fmla="*/ 87 w 222"/>
              <a:gd name="T9" fmla="*/ 308 h 345"/>
              <a:gd name="T10" fmla="*/ 79 w 222"/>
              <a:gd name="T11" fmla="*/ 308 h 345"/>
              <a:gd name="T12" fmla="*/ 70 w 222"/>
              <a:gd name="T13" fmla="*/ 311 h 345"/>
              <a:gd name="T14" fmla="*/ 62 w 222"/>
              <a:gd name="T15" fmla="*/ 317 h 345"/>
              <a:gd name="T16" fmla="*/ 50 w 222"/>
              <a:gd name="T17" fmla="*/ 327 h 345"/>
              <a:gd name="T18" fmla="*/ 45 w 222"/>
              <a:gd name="T19" fmla="*/ 332 h 345"/>
              <a:gd name="T20" fmla="*/ 32 w 222"/>
              <a:gd name="T21" fmla="*/ 333 h 345"/>
              <a:gd name="T22" fmla="*/ 29 w 222"/>
              <a:gd name="T23" fmla="*/ 331 h 345"/>
              <a:gd name="T24" fmla="*/ 28 w 222"/>
              <a:gd name="T25" fmla="*/ 326 h 345"/>
              <a:gd name="T26" fmla="*/ 28 w 222"/>
              <a:gd name="T27" fmla="*/ 315 h 345"/>
              <a:gd name="T28" fmla="*/ 27 w 222"/>
              <a:gd name="T29" fmla="*/ 313 h 345"/>
              <a:gd name="T30" fmla="*/ 18 w 222"/>
              <a:gd name="T31" fmla="*/ 315 h 345"/>
              <a:gd name="T32" fmla="*/ 13 w 222"/>
              <a:gd name="T33" fmla="*/ 315 h 345"/>
              <a:gd name="T34" fmla="*/ 7 w 222"/>
              <a:gd name="T35" fmla="*/ 308 h 345"/>
              <a:gd name="T36" fmla="*/ 1 w 222"/>
              <a:gd name="T37" fmla="*/ 299 h 345"/>
              <a:gd name="T38" fmla="*/ 0 w 222"/>
              <a:gd name="T39" fmla="*/ 295 h 345"/>
              <a:gd name="T40" fmla="*/ 3 w 222"/>
              <a:gd name="T41" fmla="*/ 284 h 345"/>
              <a:gd name="T42" fmla="*/ 5 w 222"/>
              <a:gd name="T43" fmla="*/ 276 h 345"/>
              <a:gd name="T44" fmla="*/ 6 w 222"/>
              <a:gd name="T45" fmla="*/ 269 h 345"/>
              <a:gd name="T46" fmla="*/ 14 w 222"/>
              <a:gd name="T47" fmla="*/ 259 h 345"/>
              <a:gd name="T48" fmla="*/ 17 w 222"/>
              <a:gd name="T49" fmla="*/ 251 h 345"/>
              <a:gd name="T50" fmla="*/ 16 w 222"/>
              <a:gd name="T51" fmla="*/ 246 h 345"/>
              <a:gd name="T52" fmla="*/ 13 w 222"/>
              <a:gd name="T53" fmla="*/ 241 h 345"/>
              <a:gd name="T54" fmla="*/ 4 w 222"/>
              <a:gd name="T55" fmla="*/ 230 h 345"/>
              <a:gd name="T56" fmla="*/ 3 w 222"/>
              <a:gd name="T57" fmla="*/ 226 h 345"/>
              <a:gd name="T58" fmla="*/ 6 w 222"/>
              <a:gd name="T59" fmla="*/ 211 h 345"/>
              <a:gd name="T60" fmla="*/ 11 w 222"/>
              <a:gd name="T61" fmla="*/ 201 h 345"/>
              <a:gd name="T62" fmla="*/ 24 w 222"/>
              <a:gd name="T63" fmla="*/ 185 h 345"/>
              <a:gd name="T64" fmla="*/ 28 w 222"/>
              <a:gd name="T65" fmla="*/ 176 h 345"/>
              <a:gd name="T66" fmla="*/ 28 w 222"/>
              <a:gd name="T67" fmla="*/ 162 h 345"/>
              <a:gd name="T68" fmla="*/ 29 w 222"/>
              <a:gd name="T69" fmla="*/ 148 h 345"/>
              <a:gd name="T70" fmla="*/ 33 w 222"/>
              <a:gd name="T71" fmla="*/ 137 h 345"/>
              <a:gd name="T72" fmla="*/ 35 w 222"/>
              <a:gd name="T73" fmla="*/ 125 h 345"/>
              <a:gd name="T74" fmla="*/ 48 w 222"/>
              <a:gd name="T75" fmla="*/ 107 h 345"/>
              <a:gd name="T76" fmla="*/ 56 w 222"/>
              <a:gd name="T77" fmla="*/ 100 h 345"/>
              <a:gd name="T78" fmla="*/ 65 w 222"/>
              <a:gd name="T79" fmla="*/ 93 h 345"/>
              <a:gd name="T80" fmla="*/ 74 w 222"/>
              <a:gd name="T81" fmla="*/ 88 h 345"/>
              <a:gd name="T82" fmla="*/ 86 w 222"/>
              <a:gd name="T83" fmla="*/ 76 h 345"/>
              <a:gd name="T84" fmla="*/ 91 w 222"/>
              <a:gd name="T85" fmla="*/ 74 h 345"/>
              <a:gd name="T86" fmla="*/ 100 w 222"/>
              <a:gd name="T87" fmla="*/ 75 h 345"/>
              <a:gd name="T88" fmla="*/ 105 w 222"/>
              <a:gd name="T89" fmla="*/ 74 h 345"/>
              <a:gd name="T90" fmla="*/ 107 w 222"/>
              <a:gd name="T91" fmla="*/ 69 h 345"/>
              <a:gd name="T92" fmla="*/ 109 w 222"/>
              <a:gd name="T93" fmla="*/ 48 h 345"/>
              <a:gd name="T94" fmla="*/ 114 w 222"/>
              <a:gd name="T95" fmla="*/ 46 h 345"/>
              <a:gd name="T96" fmla="*/ 124 w 222"/>
              <a:gd name="T97" fmla="*/ 38 h 345"/>
              <a:gd name="T98" fmla="*/ 137 w 222"/>
              <a:gd name="T99" fmla="*/ 34 h 345"/>
              <a:gd name="T100" fmla="*/ 156 w 222"/>
              <a:gd name="T101" fmla="*/ 34 h 345"/>
              <a:gd name="T102" fmla="*/ 166 w 222"/>
              <a:gd name="T103" fmla="*/ 33 h 345"/>
              <a:gd name="T104" fmla="*/ 176 w 222"/>
              <a:gd name="T105" fmla="*/ 32 h 345"/>
              <a:gd name="T106" fmla="*/ 185 w 222"/>
              <a:gd name="T107" fmla="*/ 34 h 345"/>
              <a:gd name="T108" fmla="*/ 195 w 222"/>
              <a:gd name="T109" fmla="*/ 32 h 345"/>
              <a:gd name="T110" fmla="*/ 206 w 222"/>
              <a:gd name="T111" fmla="*/ 23 h 345"/>
              <a:gd name="T112" fmla="*/ 214 w 222"/>
              <a:gd name="T113" fmla="*/ 14 h 345"/>
              <a:gd name="T114" fmla="*/ 218 w 222"/>
              <a:gd name="T115" fmla="*/ 2 h 345"/>
              <a:gd name="T116" fmla="*/ 221 w 222"/>
              <a:gd name="T117" fmla="*/ 0 h 3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222" h="345">
                <a:moveTo>
                  <a:pt x="96" y="345"/>
                </a:moveTo>
                <a:lnTo>
                  <a:pt x="95" y="344"/>
                </a:lnTo>
                <a:lnTo>
                  <a:pt x="94" y="343"/>
                </a:lnTo>
                <a:lnTo>
                  <a:pt x="93" y="341"/>
                </a:lnTo>
                <a:lnTo>
                  <a:pt x="92" y="339"/>
                </a:lnTo>
                <a:lnTo>
                  <a:pt x="91" y="338"/>
                </a:lnTo>
                <a:lnTo>
                  <a:pt x="91" y="336"/>
                </a:lnTo>
                <a:lnTo>
                  <a:pt x="91" y="335"/>
                </a:lnTo>
                <a:lnTo>
                  <a:pt x="91" y="334"/>
                </a:lnTo>
                <a:lnTo>
                  <a:pt x="91" y="332"/>
                </a:lnTo>
                <a:lnTo>
                  <a:pt x="91" y="329"/>
                </a:lnTo>
                <a:lnTo>
                  <a:pt x="92" y="323"/>
                </a:lnTo>
                <a:lnTo>
                  <a:pt x="93" y="320"/>
                </a:lnTo>
                <a:lnTo>
                  <a:pt x="93" y="317"/>
                </a:lnTo>
                <a:lnTo>
                  <a:pt x="93" y="316"/>
                </a:lnTo>
                <a:lnTo>
                  <a:pt x="93" y="316"/>
                </a:lnTo>
                <a:lnTo>
                  <a:pt x="93" y="315"/>
                </a:lnTo>
                <a:lnTo>
                  <a:pt x="93" y="313"/>
                </a:lnTo>
                <a:lnTo>
                  <a:pt x="92" y="312"/>
                </a:lnTo>
                <a:lnTo>
                  <a:pt x="92" y="311"/>
                </a:lnTo>
                <a:lnTo>
                  <a:pt x="91" y="310"/>
                </a:lnTo>
                <a:lnTo>
                  <a:pt x="90" y="310"/>
                </a:lnTo>
                <a:lnTo>
                  <a:pt x="89" y="309"/>
                </a:lnTo>
                <a:lnTo>
                  <a:pt x="88" y="308"/>
                </a:lnTo>
                <a:lnTo>
                  <a:pt x="87" y="308"/>
                </a:lnTo>
                <a:lnTo>
                  <a:pt x="86" y="308"/>
                </a:lnTo>
                <a:lnTo>
                  <a:pt x="85" y="307"/>
                </a:lnTo>
                <a:lnTo>
                  <a:pt x="84" y="307"/>
                </a:lnTo>
                <a:lnTo>
                  <a:pt x="82" y="308"/>
                </a:lnTo>
                <a:lnTo>
                  <a:pt x="79" y="308"/>
                </a:lnTo>
                <a:lnTo>
                  <a:pt x="77" y="308"/>
                </a:lnTo>
                <a:lnTo>
                  <a:pt x="76" y="309"/>
                </a:lnTo>
                <a:lnTo>
                  <a:pt x="75" y="309"/>
                </a:lnTo>
                <a:lnTo>
                  <a:pt x="73" y="310"/>
                </a:lnTo>
                <a:lnTo>
                  <a:pt x="70" y="311"/>
                </a:lnTo>
                <a:lnTo>
                  <a:pt x="69" y="312"/>
                </a:lnTo>
                <a:lnTo>
                  <a:pt x="68" y="312"/>
                </a:lnTo>
                <a:lnTo>
                  <a:pt x="67" y="313"/>
                </a:lnTo>
                <a:lnTo>
                  <a:pt x="64" y="315"/>
                </a:lnTo>
                <a:lnTo>
                  <a:pt x="62" y="317"/>
                </a:lnTo>
                <a:lnTo>
                  <a:pt x="58" y="320"/>
                </a:lnTo>
                <a:lnTo>
                  <a:pt x="53" y="323"/>
                </a:lnTo>
                <a:lnTo>
                  <a:pt x="52" y="325"/>
                </a:lnTo>
                <a:lnTo>
                  <a:pt x="51" y="326"/>
                </a:lnTo>
                <a:lnTo>
                  <a:pt x="50" y="327"/>
                </a:lnTo>
                <a:lnTo>
                  <a:pt x="49" y="328"/>
                </a:lnTo>
                <a:lnTo>
                  <a:pt x="47" y="330"/>
                </a:lnTo>
                <a:lnTo>
                  <a:pt x="47" y="331"/>
                </a:lnTo>
                <a:lnTo>
                  <a:pt x="46" y="332"/>
                </a:lnTo>
                <a:lnTo>
                  <a:pt x="45" y="332"/>
                </a:lnTo>
                <a:lnTo>
                  <a:pt x="44" y="332"/>
                </a:lnTo>
                <a:lnTo>
                  <a:pt x="43" y="332"/>
                </a:lnTo>
                <a:lnTo>
                  <a:pt x="38" y="332"/>
                </a:lnTo>
                <a:lnTo>
                  <a:pt x="33" y="333"/>
                </a:lnTo>
                <a:lnTo>
                  <a:pt x="32" y="333"/>
                </a:lnTo>
                <a:lnTo>
                  <a:pt x="31" y="332"/>
                </a:lnTo>
                <a:lnTo>
                  <a:pt x="30" y="332"/>
                </a:lnTo>
                <a:lnTo>
                  <a:pt x="30" y="332"/>
                </a:lnTo>
                <a:lnTo>
                  <a:pt x="29" y="332"/>
                </a:lnTo>
                <a:lnTo>
                  <a:pt x="29" y="331"/>
                </a:lnTo>
                <a:lnTo>
                  <a:pt x="28" y="330"/>
                </a:lnTo>
                <a:lnTo>
                  <a:pt x="28" y="329"/>
                </a:lnTo>
                <a:lnTo>
                  <a:pt x="28" y="329"/>
                </a:lnTo>
                <a:lnTo>
                  <a:pt x="27" y="327"/>
                </a:lnTo>
                <a:lnTo>
                  <a:pt x="28" y="326"/>
                </a:lnTo>
                <a:lnTo>
                  <a:pt x="28" y="324"/>
                </a:lnTo>
                <a:lnTo>
                  <a:pt x="28" y="320"/>
                </a:lnTo>
                <a:lnTo>
                  <a:pt x="29" y="317"/>
                </a:lnTo>
                <a:lnTo>
                  <a:pt x="29" y="316"/>
                </a:lnTo>
                <a:lnTo>
                  <a:pt x="28" y="315"/>
                </a:lnTo>
                <a:lnTo>
                  <a:pt x="28" y="314"/>
                </a:lnTo>
                <a:lnTo>
                  <a:pt x="28" y="314"/>
                </a:lnTo>
                <a:lnTo>
                  <a:pt x="28" y="313"/>
                </a:lnTo>
                <a:lnTo>
                  <a:pt x="27" y="313"/>
                </a:lnTo>
                <a:lnTo>
                  <a:pt x="27" y="313"/>
                </a:lnTo>
                <a:lnTo>
                  <a:pt x="26" y="313"/>
                </a:lnTo>
                <a:lnTo>
                  <a:pt x="25" y="314"/>
                </a:lnTo>
                <a:lnTo>
                  <a:pt x="23" y="314"/>
                </a:lnTo>
                <a:lnTo>
                  <a:pt x="22" y="315"/>
                </a:lnTo>
                <a:lnTo>
                  <a:pt x="18" y="315"/>
                </a:lnTo>
                <a:lnTo>
                  <a:pt x="17" y="315"/>
                </a:lnTo>
                <a:lnTo>
                  <a:pt x="16" y="315"/>
                </a:lnTo>
                <a:lnTo>
                  <a:pt x="15" y="315"/>
                </a:lnTo>
                <a:lnTo>
                  <a:pt x="14" y="315"/>
                </a:lnTo>
                <a:lnTo>
                  <a:pt x="13" y="315"/>
                </a:lnTo>
                <a:lnTo>
                  <a:pt x="12" y="314"/>
                </a:lnTo>
                <a:lnTo>
                  <a:pt x="12" y="314"/>
                </a:lnTo>
                <a:lnTo>
                  <a:pt x="10" y="312"/>
                </a:lnTo>
                <a:lnTo>
                  <a:pt x="9" y="311"/>
                </a:lnTo>
                <a:lnTo>
                  <a:pt x="7" y="308"/>
                </a:lnTo>
                <a:lnTo>
                  <a:pt x="4" y="305"/>
                </a:lnTo>
                <a:lnTo>
                  <a:pt x="4" y="304"/>
                </a:lnTo>
                <a:lnTo>
                  <a:pt x="3" y="303"/>
                </a:lnTo>
                <a:lnTo>
                  <a:pt x="2" y="301"/>
                </a:lnTo>
                <a:lnTo>
                  <a:pt x="1" y="299"/>
                </a:lnTo>
                <a:lnTo>
                  <a:pt x="0" y="298"/>
                </a:lnTo>
                <a:lnTo>
                  <a:pt x="0" y="297"/>
                </a:lnTo>
                <a:lnTo>
                  <a:pt x="0" y="296"/>
                </a:lnTo>
                <a:lnTo>
                  <a:pt x="0" y="295"/>
                </a:lnTo>
                <a:lnTo>
                  <a:pt x="0" y="295"/>
                </a:lnTo>
                <a:lnTo>
                  <a:pt x="0" y="293"/>
                </a:lnTo>
                <a:lnTo>
                  <a:pt x="0" y="292"/>
                </a:lnTo>
                <a:lnTo>
                  <a:pt x="0" y="291"/>
                </a:lnTo>
                <a:lnTo>
                  <a:pt x="1" y="289"/>
                </a:lnTo>
                <a:lnTo>
                  <a:pt x="3" y="284"/>
                </a:lnTo>
                <a:lnTo>
                  <a:pt x="4" y="282"/>
                </a:lnTo>
                <a:lnTo>
                  <a:pt x="5" y="280"/>
                </a:lnTo>
                <a:lnTo>
                  <a:pt x="5" y="279"/>
                </a:lnTo>
                <a:lnTo>
                  <a:pt x="5" y="277"/>
                </a:lnTo>
                <a:lnTo>
                  <a:pt x="5" y="276"/>
                </a:lnTo>
                <a:lnTo>
                  <a:pt x="5" y="274"/>
                </a:lnTo>
                <a:lnTo>
                  <a:pt x="5" y="273"/>
                </a:lnTo>
                <a:lnTo>
                  <a:pt x="5" y="271"/>
                </a:lnTo>
                <a:lnTo>
                  <a:pt x="6" y="270"/>
                </a:lnTo>
                <a:lnTo>
                  <a:pt x="6" y="269"/>
                </a:lnTo>
                <a:lnTo>
                  <a:pt x="6" y="268"/>
                </a:lnTo>
                <a:lnTo>
                  <a:pt x="8" y="266"/>
                </a:lnTo>
                <a:lnTo>
                  <a:pt x="10" y="264"/>
                </a:lnTo>
                <a:lnTo>
                  <a:pt x="13" y="260"/>
                </a:lnTo>
                <a:lnTo>
                  <a:pt x="14" y="259"/>
                </a:lnTo>
                <a:lnTo>
                  <a:pt x="15" y="257"/>
                </a:lnTo>
                <a:lnTo>
                  <a:pt x="16" y="255"/>
                </a:lnTo>
                <a:lnTo>
                  <a:pt x="16" y="254"/>
                </a:lnTo>
                <a:lnTo>
                  <a:pt x="17" y="252"/>
                </a:lnTo>
                <a:lnTo>
                  <a:pt x="17" y="251"/>
                </a:lnTo>
                <a:lnTo>
                  <a:pt x="17" y="250"/>
                </a:lnTo>
                <a:lnTo>
                  <a:pt x="17" y="249"/>
                </a:lnTo>
                <a:lnTo>
                  <a:pt x="17" y="248"/>
                </a:lnTo>
                <a:lnTo>
                  <a:pt x="16" y="247"/>
                </a:lnTo>
                <a:lnTo>
                  <a:pt x="16" y="246"/>
                </a:lnTo>
                <a:lnTo>
                  <a:pt x="16" y="245"/>
                </a:lnTo>
                <a:lnTo>
                  <a:pt x="15" y="244"/>
                </a:lnTo>
                <a:lnTo>
                  <a:pt x="15" y="244"/>
                </a:lnTo>
                <a:lnTo>
                  <a:pt x="14" y="242"/>
                </a:lnTo>
                <a:lnTo>
                  <a:pt x="13" y="241"/>
                </a:lnTo>
                <a:lnTo>
                  <a:pt x="7" y="235"/>
                </a:lnTo>
                <a:lnTo>
                  <a:pt x="6" y="233"/>
                </a:lnTo>
                <a:lnTo>
                  <a:pt x="5" y="232"/>
                </a:lnTo>
                <a:lnTo>
                  <a:pt x="4" y="231"/>
                </a:lnTo>
                <a:lnTo>
                  <a:pt x="4" y="230"/>
                </a:lnTo>
                <a:lnTo>
                  <a:pt x="4" y="230"/>
                </a:lnTo>
                <a:lnTo>
                  <a:pt x="4" y="229"/>
                </a:lnTo>
                <a:lnTo>
                  <a:pt x="3" y="228"/>
                </a:lnTo>
                <a:lnTo>
                  <a:pt x="3" y="227"/>
                </a:lnTo>
                <a:lnTo>
                  <a:pt x="3" y="226"/>
                </a:lnTo>
                <a:lnTo>
                  <a:pt x="4" y="221"/>
                </a:lnTo>
                <a:lnTo>
                  <a:pt x="5" y="216"/>
                </a:lnTo>
                <a:lnTo>
                  <a:pt x="5" y="214"/>
                </a:lnTo>
                <a:lnTo>
                  <a:pt x="5" y="213"/>
                </a:lnTo>
                <a:lnTo>
                  <a:pt x="6" y="211"/>
                </a:lnTo>
                <a:lnTo>
                  <a:pt x="6" y="210"/>
                </a:lnTo>
                <a:lnTo>
                  <a:pt x="7" y="209"/>
                </a:lnTo>
                <a:lnTo>
                  <a:pt x="8" y="205"/>
                </a:lnTo>
                <a:lnTo>
                  <a:pt x="9" y="203"/>
                </a:lnTo>
                <a:lnTo>
                  <a:pt x="11" y="201"/>
                </a:lnTo>
                <a:lnTo>
                  <a:pt x="12" y="199"/>
                </a:lnTo>
                <a:lnTo>
                  <a:pt x="14" y="196"/>
                </a:lnTo>
                <a:lnTo>
                  <a:pt x="22" y="187"/>
                </a:lnTo>
                <a:lnTo>
                  <a:pt x="23" y="186"/>
                </a:lnTo>
                <a:lnTo>
                  <a:pt x="24" y="185"/>
                </a:lnTo>
                <a:lnTo>
                  <a:pt x="25" y="183"/>
                </a:lnTo>
                <a:lnTo>
                  <a:pt x="26" y="181"/>
                </a:lnTo>
                <a:lnTo>
                  <a:pt x="26" y="180"/>
                </a:lnTo>
                <a:lnTo>
                  <a:pt x="27" y="178"/>
                </a:lnTo>
                <a:lnTo>
                  <a:pt x="28" y="176"/>
                </a:lnTo>
                <a:lnTo>
                  <a:pt x="28" y="175"/>
                </a:lnTo>
                <a:lnTo>
                  <a:pt x="28" y="173"/>
                </a:lnTo>
                <a:lnTo>
                  <a:pt x="28" y="171"/>
                </a:lnTo>
                <a:lnTo>
                  <a:pt x="28" y="168"/>
                </a:lnTo>
                <a:lnTo>
                  <a:pt x="28" y="162"/>
                </a:lnTo>
                <a:lnTo>
                  <a:pt x="28" y="155"/>
                </a:lnTo>
                <a:lnTo>
                  <a:pt x="28" y="153"/>
                </a:lnTo>
                <a:lnTo>
                  <a:pt x="28" y="151"/>
                </a:lnTo>
                <a:lnTo>
                  <a:pt x="28" y="149"/>
                </a:lnTo>
                <a:lnTo>
                  <a:pt x="29" y="148"/>
                </a:lnTo>
                <a:lnTo>
                  <a:pt x="29" y="146"/>
                </a:lnTo>
                <a:lnTo>
                  <a:pt x="31" y="141"/>
                </a:lnTo>
                <a:lnTo>
                  <a:pt x="32" y="139"/>
                </a:lnTo>
                <a:lnTo>
                  <a:pt x="32" y="138"/>
                </a:lnTo>
                <a:lnTo>
                  <a:pt x="33" y="137"/>
                </a:lnTo>
                <a:lnTo>
                  <a:pt x="33" y="135"/>
                </a:lnTo>
                <a:lnTo>
                  <a:pt x="33" y="131"/>
                </a:lnTo>
                <a:lnTo>
                  <a:pt x="34" y="128"/>
                </a:lnTo>
                <a:lnTo>
                  <a:pt x="34" y="126"/>
                </a:lnTo>
                <a:lnTo>
                  <a:pt x="35" y="125"/>
                </a:lnTo>
                <a:lnTo>
                  <a:pt x="35" y="124"/>
                </a:lnTo>
                <a:lnTo>
                  <a:pt x="36" y="122"/>
                </a:lnTo>
                <a:lnTo>
                  <a:pt x="38" y="119"/>
                </a:lnTo>
                <a:lnTo>
                  <a:pt x="45" y="111"/>
                </a:lnTo>
                <a:lnTo>
                  <a:pt x="48" y="107"/>
                </a:lnTo>
                <a:lnTo>
                  <a:pt x="50" y="105"/>
                </a:lnTo>
                <a:lnTo>
                  <a:pt x="51" y="104"/>
                </a:lnTo>
                <a:lnTo>
                  <a:pt x="54" y="102"/>
                </a:lnTo>
                <a:lnTo>
                  <a:pt x="55" y="101"/>
                </a:lnTo>
                <a:lnTo>
                  <a:pt x="56" y="100"/>
                </a:lnTo>
                <a:lnTo>
                  <a:pt x="60" y="97"/>
                </a:lnTo>
                <a:lnTo>
                  <a:pt x="61" y="96"/>
                </a:lnTo>
                <a:lnTo>
                  <a:pt x="62" y="95"/>
                </a:lnTo>
                <a:lnTo>
                  <a:pt x="63" y="94"/>
                </a:lnTo>
                <a:lnTo>
                  <a:pt x="65" y="93"/>
                </a:lnTo>
                <a:lnTo>
                  <a:pt x="66" y="92"/>
                </a:lnTo>
                <a:lnTo>
                  <a:pt x="69" y="91"/>
                </a:lnTo>
                <a:lnTo>
                  <a:pt x="71" y="91"/>
                </a:lnTo>
                <a:lnTo>
                  <a:pt x="72" y="90"/>
                </a:lnTo>
                <a:lnTo>
                  <a:pt x="74" y="88"/>
                </a:lnTo>
                <a:lnTo>
                  <a:pt x="75" y="87"/>
                </a:lnTo>
                <a:lnTo>
                  <a:pt x="77" y="86"/>
                </a:lnTo>
                <a:lnTo>
                  <a:pt x="81" y="81"/>
                </a:lnTo>
                <a:lnTo>
                  <a:pt x="84" y="78"/>
                </a:lnTo>
                <a:lnTo>
                  <a:pt x="86" y="76"/>
                </a:lnTo>
                <a:lnTo>
                  <a:pt x="87" y="75"/>
                </a:lnTo>
                <a:lnTo>
                  <a:pt x="88" y="75"/>
                </a:lnTo>
                <a:lnTo>
                  <a:pt x="89" y="74"/>
                </a:lnTo>
                <a:lnTo>
                  <a:pt x="90" y="74"/>
                </a:lnTo>
                <a:lnTo>
                  <a:pt x="91" y="74"/>
                </a:lnTo>
                <a:lnTo>
                  <a:pt x="93" y="74"/>
                </a:lnTo>
                <a:lnTo>
                  <a:pt x="95" y="75"/>
                </a:lnTo>
                <a:lnTo>
                  <a:pt x="97" y="75"/>
                </a:lnTo>
                <a:lnTo>
                  <a:pt x="99" y="75"/>
                </a:lnTo>
                <a:lnTo>
                  <a:pt x="100" y="75"/>
                </a:lnTo>
                <a:lnTo>
                  <a:pt x="101" y="75"/>
                </a:lnTo>
                <a:lnTo>
                  <a:pt x="102" y="75"/>
                </a:lnTo>
                <a:lnTo>
                  <a:pt x="103" y="75"/>
                </a:lnTo>
                <a:lnTo>
                  <a:pt x="104" y="74"/>
                </a:lnTo>
                <a:lnTo>
                  <a:pt x="105" y="74"/>
                </a:lnTo>
                <a:lnTo>
                  <a:pt x="105" y="73"/>
                </a:lnTo>
                <a:lnTo>
                  <a:pt x="106" y="73"/>
                </a:lnTo>
                <a:lnTo>
                  <a:pt x="106" y="71"/>
                </a:lnTo>
                <a:lnTo>
                  <a:pt x="107" y="70"/>
                </a:lnTo>
                <a:lnTo>
                  <a:pt x="107" y="69"/>
                </a:lnTo>
                <a:lnTo>
                  <a:pt x="108" y="66"/>
                </a:lnTo>
                <a:lnTo>
                  <a:pt x="108" y="63"/>
                </a:lnTo>
                <a:lnTo>
                  <a:pt x="108" y="60"/>
                </a:lnTo>
                <a:lnTo>
                  <a:pt x="109" y="48"/>
                </a:lnTo>
                <a:lnTo>
                  <a:pt x="109" y="48"/>
                </a:lnTo>
                <a:lnTo>
                  <a:pt x="110" y="48"/>
                </a:lnTo>
                <a:lnTo>
                  <a:pt x="110" y="48"/>
                </a:lnTo>
                <a:lnTo>
                  <a:pt x="111" y="47"/>
                </a:lnTo>
                <a:lnTo>
                  <a:pt x="112" y="47"/>
                </a:lnTo>
                <a:lnTo>
                  <a:pt x="114" y="46"/>
                </a:lnTo>
                <a:lnTo>
                  <a:pt x="115" y="45"/>
                </a:lnTo>
                <a:lnTo>
                  <a:pt x="118" y="42"/>
                </a:lnTo>
                <a:lnTo>
                  <a:pt x="120" y="40"/>
                </a:lnTo>
                <a:lnTo>
                  <a:pt x="122" y="39"/>
                </a:lnTo>
                <a:lnTo>
                  <a:pt x="124" y="38"/>
                </a:lnTo>
                <a:lnTo>
                  <a:pt x="127" y="37"/>
                </a:lnTo>
                <a:lnTo>
                  <a:pt x="130" y="36"/>
                </a:lnTo>
                <a:lnTo>
                  <a:pt x="133" y="35"/>
                </a:lnTo>
                <a:lnTo>
                  <a:pt x="135" y="34"/>
                </a:lnTo>
                <a:lnTo>
                  <a:pt x="137" y="34"/>
                </a:lnTo>
                <a:lnTo>
                  <a:pt x="139" y="34"/>
                </a:lnTo>
                <a:lnTo>
                  <a:pt x="142" y="34"/>
                </a:lnTo>
                <a:lnTo>
                  <a:pt x="144" y="34"/>
                </a:lnTo>
                <a:lnTo>
                  <a:pt x="148" y="34"/>
                </a:lnTo>
                <a:lnTo>
                  <a:pt x="156" y="34"/>
                </a:lnTo>
                <a:lnTo>
                  <a:pt x="158" y="34"/>
                </a:lnTo>
                <a:lnTo>
                  <a:pt x="160" y="34"/>
                </a:lnTo>
                <a:lnTo>
                  <a:pt x="162" y="34"/>
                </a:lnTo>
                <a:lnTo>
                  <a:pt x="164" y="33"/>
                </a:lnTo>
                <a:lnTo>
                  <a:pt x="166" y="33"/>
                </a:lnTo>
                <a:lnTo>
                  <a:pt x="170" y="32"/>
                </a:lnTo>
                <a:lnTo>
                  <a:pt x="172" y="32"/>
                </a:lnTo>
                <a:lnTo>
                  <a:pt x="173" y="31"/>
                </a:lnTo>
                <a:lnTo>
                  <a:pt x="175" y="32"/>
                </a:lnTo>
                <a:lnTo>
                  <a:pt x="176" y="32"/>
                </a:lnTo>
                <a:lnTo>
                  <a:pt x="178" y="32"/>
                </a:lnTo>
                <a:lnTo>
                  <a:pt x="181" y="33"/>
                </a:lnTo>
                <a:lnTo>
                  <a:pt x="182" y="34"/>
                </a:lnTo>
                <a:lnTo>
                  <a:pt x="183" y="34"/>
                </a:lnTo>
                <a:lnTo>
                  <a:pt x="185" y="34"/>
                </a:lnTo>
                <a:lnTo>
                  <a:pt x="186" y="34"/>
                </a:lnTo>
                <a:lnTo>
                  <a:pt x="188" y="34"/>
                </a:lnTo>
                <a:lnTo>
                  <a:pt x="190" y="34"/>
                </a:lnTo>
                <a:lnTo>
                  <a:pt x="192" y="33"/>
                </a:lnTo>
                <a:lnTo>
                  <a:pt x="195" y="32"/>
                </a:lnTo>
                <a:lnTo>
                  <a:pt x="197" y="30"/>
                </a:lnTo>
                <a:lnTo>
                  <a:pt x="199" y="29"/>
                </a:lnTo>
                <a:lnTo>
                  <a:pt x="201" y="28"/>
                </a:lnTo>
                <a:lnTo>
                  <a:pt x="203" y="26"/>
                </a:lnTo>
                <a:lnTo>
                  <a:pt x="206" y="23"/>
                </a:lnTo>
                <a:lnTo>
                  <a:pt x="208" y="21"/>
                </a:lnTo>
                <a:lnTo>
                  <a:pt x="210" y="19"/>
                </a:lnTo>
                <a:lnTo>
                  <a:pt x="212" y="17"/>
                </a:lnTo>
                <a:lnTo>
                  <a:pt x="213" y="15"/>
                </a:lnTo>
                <a:lnTo>
                  <a:pt x="214" y="14"/>
                </a:lnTo>
                <a:lnTo>
                  <a:pt x="214" y="12"/>
                </a:lnTo>
                <a:lnTo>
                  <a:pt x="215" y="11"/>
                </a:lnTo>
                <a:lnTo>
                  <a:pt x="215" y="10"/>
                </a:lnTo>
                <a:lnTo>
                  <a:pt x="217" y="3"/>
                </a:lnTo>
                <a:lnTo>
                  <a:pt x="218" y="2"/>
                </a:lnTo>
                <a:lnTo>
                  <a:pt x="218" y="1"/>
                </a:lnTo>
                <a:lnTo>
                  <a:pt x="219" y="1"/>
                </a:lnTo>
                <a:lnTo>
                  <a:pt x="219" y="0"/>
                </a:lnTo>
                <a:lnTo>
                  <a:pt x="220" y="0"/>
                </a:lnTo>
                <a:lnTo>
                  <a:pt x="221" y="0"/>
                </a:lnTo>
                <a:lnTo>
                  <a:pt x="222" y="0"/>
                </a:lnTo>
              </a:path>
            </a:pathLst>
          </a:custGeom>
          <a:noFill/>
          <a:ln w="26988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357" name="Rectangle 294">
            <a:extLst>
              <a:ext uri="{FF2B5EF4-FFF2-40B4-BE49-F238E27FC236}">
                <a16:creationId xmlns:a16="http://schemas.microsoft.com/office/drawing/2014/main" id="{C43121D3-4F84-4415-B894-B200C7CBF25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15092" y="2320874"/>
            <a:ext cx="177934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altLang="cs-CZ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rPr>
              <a:t>2 </a:t>
            </a:r>
            <a:r>
              <a:rPr kumimoji="0" lang="en-US" altLang="cs-CZ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rPr>
              <a:t>%</a:t>
            </a:r>
            <a:endParaRPr kumimoji="0" lang="cs-CZ" alt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</a:endParaRPr>
          </a:p>
        </p:txBody>
      </p:sp>
      <p:sp>
        <p:nvSpPr>
          <p:cNvPr id="358" name="Rectangle 295">
            <a:extLst>
              <a:ext uri="{FF2B5EF4-FFF2-40B4-BE49-F238E27FC236}">
                <a16:creationId xmlns:a16="http://schemas.microsoft.com/office/drawing/2014/main" id="{D479586B-2DDF-4779-B870-878A87266A2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64139" y="2776388"/>
            <a:ext cx="177934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cs-CZ" altLang="cs-CZ" sz="800" kern="0" dirty="0">
                <a:solidFill>
                  <a:srgbClr val="000000"/>
                </a:solidFill>
              </a:rPr>
              <a:t>0 </a:t>
            </a:r>
            <a:r>
              <a:rPr kumimoji="0" lang="en-US" altLang="cs-CZ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rPr>
              <a:t>%</a:t>
            </a:r>
            <a:endParaRPr kumimoji="0" lang="cs-CZ" alt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</a:endParaRPr>
          </a:p>
        </p:txBody>
      </p:sp>
      <p:sp>
        <p:nvSpPr>
          <p:cNvPr id="359" name="Rectangle 296">
            <a:extLst>
              <a:ext uri="{FF2B5EF4-FFF2-40B4-BE49-F238E27FC236}">
                <a16:creationId xmlns:a16="http://schemas.microsoft.com/office/drawing/2014/main" id="{75C2CD0D-0A46-4288-8C56-E1C0EB4596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50540" y="2453350"/>
            <a:ext cx="177934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altLang="cs-CZ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rPr>
              <a:t>0 </a:t>
            </a:r>
            <a:r>
              <a:rPr kumimoji="0" lang="en-US" altLang="cs-CZ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rPr>
              <a:t>%</a:t>
            </a:r>
            <a:endParaRPr kumimoji="0" lang="cs-CZ" alt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</a:endParaRPr>
          </a:p>
        </p:txBody>
      </p:sp>
      <p:sp>
        <p:nvSpPr>
          <p:cNvPr id="360" name="Rectangle 297">
            <a:extLst>
              <a:ext uri="{FF2B5EF4-FFF2-40B4-BE49-F238E27FC236}">
                <a16:creationId xmlns:a16="http://schemas.microsoft.com/office/drawing/2014/main" id="{CCD09148-2C7C-4B49-A9FF-BF16318937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9227875" y="2776388"/>
            <a:ext cx="206788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altLang="cs-CZ" sz="80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rPr>
              <a:t> </a:t>
            </a:r>
            <a:r>
              <a:rPr lang="cs-CZ" altLang="cs-CZ" sz="800" kern="0" dirty="0">
                <a:solidFill>
                  <a:srgbClr val="000000"/>
                </a:solidFill>
              </a:rPr>
              <a:t>0</a:t>
            </a:r>
            <a:r>
              <a:rPr kumimoji="0" lang="cs-CZ" altLang="cs-CZ" sz="80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rPr>
              <a:t> </a:t>
            </a:r>
            <a:r>
              <a:rPr kumimoji="0" lang="en-US" altLang="cs-CZ" sz="80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rPr>
              <a:t>%</a:t>
            </a:r>
            <a:endParaRPr kumimoji="0" lang="cs-CZ" altLang="cs-CZ" sz="180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</a:endParaRPr>
          </a:p>
        </p:txBody>
      </p:sp>
      <p:sp>
        <p:nvSpPr>
          <p:cNvPr id="361" name="Rectangle 298">
            <a:extLst>
              <a:ext uri="{FF2B5EF4-FFF2-40B4-BE49-F238E27FC236}">
                <a16:creationId xmlns:a16="http://schemas.microsoft.com/office/drawing/2014/main" id="{83247D1D-8B34-4484-917F-5EA2D4E069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782834" y="2559331"/>
            <a:ext cx="177934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altLang="cs-CZ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rPr>
              <a:t>0 </a:t>
            </a:r>
            <a:r>
              <a:rPr kumimoji="0" lang="en-US" altLang="cs-CZ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rPr>
              <a:t>%</a:t>
            </a:r>
            <a:endParaRPr kumimoji="0" lang="cs-CZ" alt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</a:endParaRPr>
          </a:p>
        </p:txBody>
      </p:sp>
      <p:sp>
        <p:nvSpPr>
          <p:cNvPr id="362" name="Rectangle 299">
            <a:extLst>
              <a:ext uri="{FF2B5EF4-FFF2-40B4-BE49-F238E27FC236}">
                <a16:creationId xmlns:a16="http://schemas.microsoft.com/office/drawing/2014/main" id="{996B2501-1B5C-406F-B466-E2E426DDC2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9716280" y="2667350"/>
            <a:ext cx="177934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altLang="cs-CZ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rPr>
              <a:t>0 </a:t>
            </a:r>
            <a:r>
              <a:rPr kumimoji="0" lang="en-US" altLang="cs-CZ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rPr>
              <a:t>%</a:t>
            </a:r>
            <a:endParaRPr kumimoji="0" lang="cs-CZ" alt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</a:endParaRPr>
          </a:p>
        </p:txBody>
      </p:sp>
      <p:sp>
        <p:nvSpPr>
          <p:cNvPr id="363" name="Rectangle 300">
            <a:extLst>
              <a:ext uri="{FF2B5EF4-FFF2-40B4-BE49-F238E27FC236}">
                <a16:creationId xmlns:a16="http://schemas.microsoft.com/office/drawing/2014/main" id="{B6720F2C-0F84-443A-BA50-B57F5A82B48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7721" y="1839885"/>
            <a:ext cx="177934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cs-CZ" altLang="cs-CZ" sz="800" kern="0" dirty="0">
                <a:solidFill>
                  <a:srgbClr val="000000"/>
                </a:solidFill>
              </a:rPr>
              <a:t>4</a:t>
            </a:r>
            <a:r>
              <a:rPr kumimoji="0" lang="cs-CZ" altLang="cs-CZ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rPr>
              <a:t> </a:t>
            </a:r>
            <a:r>
              <a:rPr kumimoji="0" lang="en-US" altLang="cs-CZ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rPr>
              <a:t>%</a:t>
            </a:r>
            <a:endParaRPr kumimoji="0" lang="cs-CZ" alt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</a:endParaRPr>
          </a:p>
        </p:txBody>
      </p:sp>
      <p:sp>
        <p:nvSpPr>
          <p:cNvPr id="364" name="Rectangle 301">
            <a:extLst>
              <a:ext uri="{FF2B5EF4-FFF2-40B4-BE49-F238E27FC236}">
                <a16:creationId xmlns:a16="http://schemas.microsoft.com/office/drawing/2014/main" id="{EA93B5D7-4C04-4629-AC78-C6A09628B3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9845699" y="2262789"/>
            <a:ext cx="177934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altLang="cs-CZ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rPr>
              <a:t>0 </a:t>
            </a:r>
            <a:r>
              <a:rPr kumimoji="0" lang="en-US" altLang="cs-CZ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rPr>
              <a:t>%</a:t>
            </a:r>
            <a:endParaRPr kumimoji="0" lang="cs-CZ" alt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</a:endParaRPr>
          </a:p>
        </p:txBody>
      </p:sp>
      <p:sp>
        <p:nvSpPr>
          <p:cNvPr id="365" name="Rectangle 302">
            <a:extLst>
              <a:ext uri="{FF2B5EF4-FFF2-40B4-BE49-F238E27FC236}">
                <a16:creationId xmlns:a16="http://schemas.microsoft.com/office/drawing/2014/main" id="{6C5FDB9B-662C-4982-A0A9-67B6696831A5}"/>
              </a:ext>
            </a:extLst>
          </p:cNvPr>
          <p:cNvSpPr>
            <a:spLocks noChangeArrowheads="1"/>
          </p:cNvSpPr>
          <p:nvPr/>
        </p:nvSpPr>
        <p:spPr bwMode="auto">
          <a:xfrm>
            <a:off x="9532851" y="2447236"/>
            <a:ext cx="177934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altLang="cs-CZ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rPr>
              <a:t>0 </a:t>
            </a:r>
            <a:r>
              <a:rPr kumimoji="0" lang="en-US" altLang="cs-CZ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rPr>
              <a:t>%</a:t>
            </a:r>
            <a:endParaRPr kumimoji="0" lang="cs-CZ" alt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</a:endParaRPr>
          </a:p>
        </p:txBody>
      </p:sp>
      <p:sp>
        <p:nvSpPr>
          <p:cNvPr id="366" name="Rectangle 303">
            <a:extLst>
              <a:ext uri="{FF2B5EF4-FFF2-40B4-BE49-F238E27FC236}">
                <a16:creationId xmlns:a16="http://schemas.microsoft.com/office/drawing/2014/main" id="{84443DF7-15C7-442E-B9F5-BF0EC82E48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17214" y="2230179"/>
            <a:ext cx="177934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altLang="cs-CZ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rPr>
              <a:t>0 </a:t>
            </a:r>
            <a:r>
              <a:rPr kumimoji="0" lang="en-US" altLang="cs-CZ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rPr>
              <a:t>%</a:t>
            </a:r>
            <a:endParaRPr kumimoji="0" lang="cs-CZ" alt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</a:endParaRPr>
          </a:p>
        </p:txBody>
      </p:sp>
      <p:sp>
        <p:nvSpPr>
          <p:cNvPr id="367" name="Rectangle 304">
            <a:extLst>
              <a:ext uri="{FF2B5EF4-FFF2-40B4-BE49-F238E27FC236}">
                <a16:creationId xmlns:a16="http://schemas.microsoft.com/office/drawing/2014/main" id="{5EA6AA09-947D-40DF-9A97-4727B53676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817481" y="1891856"/>
            <a:ext cx="177934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altLang="cs-CZ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rPr>
              <a:t>3 </a:t>
            </a:r>
            <a:r>
              <a:rPr kumimoji="0" lang="en-US" altLang="cs-CZ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rPr>
              <a:t>%</a:t>
            </a:r>
            <a:endParaRPr kumimoji="0" lang="cs-CZ" alt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</a:endParaRPr>
          </a:p>
        </p:txBody>
      </p:sp>
      <p:sp>
        <p:nvSpPr>
          <p:cNvPr id="368" name="Rectangle 305">
            <a:extLst>
              <a:ext uri="{FF2B5EF4-FFF2-40B4-BE49-F238E27FC236}">
                <a16:creationId xmlns:a16="http://schemas.microsoft.com/office/drawing/2014/main" id="{DC76AED0-CBFC-41A9-BC4D-F7553F5A8F4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530110" y="1673780"/>
            <a:ext cx="235642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altLang="cs-CZ" sz="8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rPr>
              <a:t>88 </a:t>
            </a:r>
            <a:r>
              <a:rPr kumimoji="0" lang="en-US" altLang="cs-CZ" sz="8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rPr>
              <a:t>%</a:t>
            </a:r>
            <a:endParaRPr kumimoji="0" lang="cs-CZ" altLang="cs-CZ" sz="1800" b="1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</a:endParaRPr>
          </a:p>
        </p:txBody>
      </p:sp>
      <p:sp>
        <p:nvSpPr>
          <p:cNvPr id="369" name="Rectangle 306">
            <a:extLst>
              <a:ext uri="{FF2B5EF4-FFF2-40B4-BE49-F238E27FC236}">
                <a16:creationId xmlns:a16="http://schemas.microsoft.com/office/drawing/2014/main" id="{58C4B4FB-A360-4456-86D6-802E845B22C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78321" y="2033503"/>
            <a:ext cx="177934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altLang="cs-CZ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rPr>
              <a:t>0 </a:t>
            </a:r>
            <a:r>
              <a:rPr kumimoji="0" lang="en-US" altLang="cs-CZ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rPr>
              <a:t>%</a:t>
            </a:r>
            <a:endParaRPr kumimoji="0" lang="cs-CZ" alt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</a:endParaRPr>
          </a:p>
        </p:txBody>
      </p:sp>
      <p:sp>
        <p:nvSpPr>
          <p:cNvPr id="370" name="Rectangle 307">
            <a:extLst>
              <a:ext uri="{FF2B5EF4-FFF2-40B4-BE49-F238E27FC236}">
                <a16:creationId xmlns:a16="http://schemas.microsoft.com/office/drawing/2014/main" id="{2426A07C-1999-4BFE-B084-5151553FE8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37089" y="2074784"/>
            <a:ext cx="177934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cs-CZ" altLang="cs-CZ" sz="800" kern="0" dirty="0">
                <a:solidFill>
                  <a:srgbClr val="000000"/>
                </a:solidFill>
              </a:rPr>
              <a:t>2</a:t>
            </a:r>
            <a:r>
              <a:rPr kumimoji="0" lang="cs-CZ" altLang="cs-CZ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rPr>
              <a:t> </a:t>
            </a:r>
            <a:r>
              <a:rPr kumimoji="0" lang="en-US" altLang="cs-CZ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rPr>
              <a:t>%</a:t>
            </a:r>
            <a:endParaRPr kumimoji="0" lang="cs-CZ" alt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</a:endParaRPr>
          </a:p>
        </p:txBody>
      </p:sp>
      <p:grpSp>
        <p:nvGrpSpPr>
          <p:cNvPr id="371" name="Group 4">
            <a:extLst>
              <a:ext uri="{FF2B5EF4-FFF2-40B4-BE49-F238E27FC236}">
                <a16:creationId xmlns:a16="http://schemas.microsoft.com/office/drawing/2014/main" id="{1437365C-51F2-40E1-A4D8-44DF79822064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3309963" y="2852111"/>
            <a:ext cx="5330998" cy="3043635"/>
            <a:chOff x="293" y="976"/>
            <a:chExt cx="5174" cy="2954"/>
          </a:xfrm>
        </p:grpSpPr>
        <p:sp>
          <p:nvSpPr>
            <p:cNvPr id="372" name="AutoShape 3">
              <a:extLst>
                <a:ext uri="{FF2B5EF4-FFF2-40B4-BE49-F238E27FC236}">
                  <a16:creationId xmlns:a16="http://schemas.microsoft.com/office/drawing/2014/main" id="{E2E27B4B-6444-4FC1-B925-CB9C5174CBDF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293" y="981"/>
              <a:ext cx="5174" cy="29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3" name="Freeform 5">
              <a:extLst>
                <a:ext uri="{FF2B5EF4-FFF2-40B4-BE49-F238E27FC236}">
                  <a16:creationId xmlns:a16="http://schemas.microsoft.com/office/drawing/2014/main" id="{B5562FD6-4CF4-4C4C-8746-A16C0B067AF4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8" y="2017"/>
              <a:ext cx="352" cy="270"/>
            </a:xfrm>
            <a:custGeom>
              <a:avLst/>
              <a:gdLst>
                <a:gd name="T0" fmla="*/ 226 w 352"/>
                <a:gd name="T1" fmla="*/ 3 h 270"/>
                <a:gd name="T2" fmla="*/ 233 w 352"/>
                <a:gd name="T3" fmla="*/ 11 h 270"/>
                <a:gd name="T4" fmla="*/ 258 w 352"/>
                <a:gd name="T5" fmla="*/ 28 h 270"/>
                <a:gd name="T6" fmla="*/ 270 w 352"/>
                <a:gd name="T7" fmla="*/ 34 h 270"/>
                <a:gd name="T8" fmla="*/ 280 w 352"/>
                <a:gd name="T9" fmla="*/ 50 h 270"/>
                <a:gd name="T10" fmla="*/ 299 w 352"/>
                <a:gd name="T11" fmla="*/ 58 h 270"/>
                <a:gd name="T12" fmla="*/ 318 w 352"/>
                <a:gd name="T13" fmla="*/ 69 h 270"/>
                <a:gd name="T14" fmla="*/ 332 w 352"/>
                <a:gd name="T15" fmla="*/ 85 h 270"/>
                <a:gd name="T16" fmla="*/ 349 w 352"/>
                <a:gd name="T17" fmla="*/ 101 h 270"/>
                <a:gd name="T18" fmla="*/ 352 w 352"/>
                <a:gd name="T19" fmla="*/ 109 h 270"/>
                <a:gd name="T20" fmla="*/ 348 w 352"/>
                <a:gd name="T21" fmla="*/ 120 h 270"/>
                <a:gd name="T22" fmla="*/ 324 w 352"/>
                <a:gd name="T23" fmla="*/ 136 h 270"/>
                <a:gd name="T24" fmla="*/ 314 w 352"/>
                <a:gd name="T25" fmla="*/ 145 h 270"/>
                <a:gd name="T26" fmla="*/ 314 w 352"/>
                <a:gd name="T27" fmla="*/ 153 h 270"/>
                <a:gd name="T28" fmla="*/ 322 w 352"/>
                <a:gd name="T29" fmla="*/ 167 h 270"/>
                <a:gd name="T30" fmla="*/ 325 w 352"/>
                <a:gd name="T31" fmla="*/ 191 h 270"/>
                <a:gd name="T32" fmla="*/ 318 w 352"/>
                <a:gd name="T33" fmla="*/ 201 h 270"/>
                <a:gd name="T34" fmla="*/ 303 w 352"/>
                <a:gd name="T35" fmla="*/ 211 h 270"/>
                <a:gd name="T36" fmla="*/ 288 w 352"/>
                <a:gd name="T37" fmla="*/ 209 h 270"/>
                <a:gd name="T38" fmla="*/ 262 w 352"/>
                <a:gd name="T39" fmla="*/ 198 h 270"/>
                <a:gd name="T40" fmla="*/ 253 w 352"/>
                <a:gd name="T41" fmla="*/ 199 h 270"/>
                <a:gd name="T42" fmla="*/ 250 w 352"/>
                <a:gd name="T43" fmla="*/ 199 h 270"/>
                <a:gd name="T44" fmla="*/ 228 w 352"/>
                <a:gd name="T45" fmla="*/ 200 h 270"/>
                <a:gd name="T46" fmla="*/ 217 w 352"/>
                <a:gd name="T47" fmla="*/ 209 h 270"/>
                <a:gd name="T48" fmla="*/ 202 w 352"/>
                <a:gd name="T49" fmla="*/ 215 h 270"/>
                <a:gd name="T50" fmla="*/ 172 w 352"/>
                <a:gd name="T51" fmla="*/ 236 h 270"/>
                <a:gd name="T52" fmla="*/ 152 w 352"/>
                <a:gd name="T53" fmla="*/ 245 h 270"/>
                <a:gd name="T54" fmla="*/ 129 w 352"/>
                <a:gd name="T55" fmla="*/ 251 h 270"/>
                <a:gd name="T56" fmla="*/ 119 w 352"/>
                <a:gd name="T57" fmla="*/ 264 h 270"/>
                <a:gd name="T58" fmla="*/ 113 w 352"/>
                <a:gd name="T59" fmla="*/ 270 h 270"/>
                <a:gd name="T60" fmla="*/ 89 w 352"/>
                <a:gd name="T61" fmla="*/ 268 h 270"/>
                <a:gd name="T62" fmla="*/ 79 w 352"/>
                <a:gd name="T63" fmla="*/ 263 h 270"/>
                <a:gd name="T64" fmla="*/ 74 w 352"/>
                <a:gd name="T65" fmla="*/ 256 h 270"/>
                <a:gd name="T66" fmla="*/ 76 w 352"/>
                <a:gd name="T67" fmla="*/ 243 h 270"/>
                <a:gd name="T68" fmla="*/ 74 w 352"/>
                <a:gd name="T69" fmla="*/ 237 h 270"/>
                <a:gd name="T70" fmla="*/ 74 w 352"/>
                <a:gd name="T71" fmla="*/ 224 h 270"/>
                <a:gd name="T72" fmla="*/ 63 w 352"/>
                <a:gd name="T73" fmla="*/ 216 h 270"/>
                <a:gd name="T74" fmla="*/ 53 w 352"/>
                <a:gd name="T75" fmla="*/ 208 h 270"/>
                <a:gd name="T76" fmla="*/ 52 w 352"/>
                <a:gd name="T77" fmla="*/ 199 h 270"/>
                <a:gd name="T78" fmla="*/ 54 w 352"/>
                <a:gd name="T79" fmla="*/ 188 h 270"/>
                <a:gd name="T80" fmla="*/ 38 w 352"/>
                <a:gd name="T81" fmla="*/ 170 h 270"/>
                <a:gd name="T82" fmla="*/ 24 w 352"/>
                <a:gd name="T83" fmla="*/ 149 h 270"/>
                <a:gd name="T84" fmla="*/ 17 w 352"/>
                <a:gd name="T85" fmla="*/ 136 h 270"/>
                <a:gd name="T86" fmla="*/ 22 w 352"/>
                <a:gd name="T87" fmla="*/ 125 h 270"/>
                <a:gd name="T88" fmla="*/ 33 w 352"/>
                <a:gd name="T89" fmla="*/ 116 h 270"/>
                <a:gd name="T90" fmla="*/ 27 w 352"/>
                <a:gd name="T91" fmla="*/ 105 h 270"/>
                <a:gd name="T92" fmla="*/ 7 w 352"/>
                <a:gd name="T93" fmla="*/ 88 h 270"/>
                <a:gd name="T94" fmla="*/ 0 w 352"/>
                <a:gd name="T95" fmla="*/ 82 h 270"/>
                <a:gd name="T96" fmla="*/ 6 w 352"/>
                <a:gd name="T97" fmla="*/ 78 h 270"/>
                <a:gd name="T98" fmla="*/ 37 w 352"/>
                <a:gd name="T99" fmla="*/ 67 h 270"/>
                <a:gd name="T100" fmla="*/ 54 w 352"/>
                <a:gd name="T101" fmla="*/ 60 h 270"/>
                <a:gd name="T102" fmla="*/ 67 w 352"/>
                <a:gd name="T103" fmla="*/ 66 h 270"/>
                <a:gd name="T104" fmla="*/ 85 w 352"/>
                <a:gd name="T105" fmla="*/ 67 h 270"/>
                <a:gd name="T106" fmla="*/ 91 w 352"/>
                <a:gd name="T107" fmla="*/ 61 h 270"/>
                <a:gd name="T108" fmla="*/ 97 w 352"/>
                <a:gd name="T109" fmla="*/ 46 h 270"/>
                <a:gd name="T110" fmla="*/ 108 w 352"/>
                <a:gd name="T111" fmla="*/ 38 h 270"/>
                <a:gd name="T112" fmla="*/ 124 w 352"/>
                <a:gd name="T113" fmla="*/ 38 h 270"/>
                <a:gd name="T114" fmla="*/ 139 w 352"/>
                <a:gd name="T115" fmla="*/ 31 h 270"/>
                <a:gd name="T116" fmla="*/ 150 w 352"/>
                <a:gd name="T117" fmla="*/ 23 h 270"/>
                <a:gd name="T118" fmla="*/ 170 w 352"/>
                <a:gd name="T119" fmla="*/ 19 h 270"/>
                <a:gd name="T120" fmla="*/ 181 w 352"/>
                <a:gd name="T121" fmla="*/ 9 h 270"/>
                <a:gd name="T122" fmla="*/ 204 w 352"/>
                <a:gd name="T123" fmla="*/ 4 h 2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52" h="270">
                  <a:moveTo>
                    <a:pt x="226" y="0"/>
                  </a:moveTo>
                  <a:lnTo>
                    <a:pt x="226" y="0"/>
                  </a:lnTo>
                  <a:lnTo>
                    <a:pt x="226" y="0"/>
                  </a:lnTo>
                  <a:lnTo>
                    <a:pt x="226" y="1"/>
                  </a:lnTo>
                  <a:lnTo>
                    <a:pt x="226" y="2"/>
                  </a:lnTo>
                  <a:lnTo>
                    <a:pt x="226" y="3"/>
                  </a:lnTo>
                  <a:lnTo>
                    <a:pt x="226" y="4"/>
                  </a:lnTo>
                  <a:lnTo>
                    <a:pt x="227" y="6"/>
                  </a:lnTo>
                  <a:lnTo>
                    <a:pt x="228" y="7"/>
                  </a:lnTo>
                  <a:lnTo>
                    <a:pt x="229" y="9"/>
                  </a:lnTo>
                  <a:lnTo>
                    <a:pt x="231" y="10"/>
                  </a:lnTo>
                  <a:lnTo>
                    <a:pt x="233" y="11"/>
                  </a:lnTo>
                  <a:lnTo>
                    <a:pt x="239" y="15"/>
                  </a:lnTo>
                  <a:lnTo>
                    <a:pt x="243" y="18"/>
                  </a:lnTo>
                  <a:lnTo>
                    <a:pt x="250" y="24"/>
                  </a:lnTo>
                  <a:lnTo>
                    <a:pt x="253" y="26"/>
                  </a:lnTo>
                  <a:lnTo>
                    <a:pt x="256" y="27"/>
                  </a:lnTo>
                  <a:lnTo>
                    <a:pt x="258" y="28"/>
                  </a:lnTo>
                  <a:lnTo>
                    <a:pt x="264" y="29"/>
                  </a:lnTo>
                  <a:lnTo>
                    <a:pt x="266" y="30"/>
                  </a:lnTo>
                  <a:lnTo>
                    <a:pt x="267" y="31"/>
                  </a:lnTo>
                  <a:lnTo>
                    <a:pt x="268" y="32"/>
                  </a:lnTo>
                  <a:lnTo>
                    <a:pt x="269" y="33"/>
                  </a:lnTo>
                  <a:lnTo>
                    <a:pt x="270" y="34"/>
                  </a:lnTo>
                  <a:lnTo>
                    <a:pt x="272" y="40"/>
                  </a:lnTo>
                  <a:lnTo>
                    <a:pt x="273" y="42"/>
                  </a:lnTo>
                  <a:lnTo>
                    <a:pt x="275" y="45"/>
                  </a:lnTo>
                  <a:lnTo>
                    <a:pt x="276" y="46"/>
                  </a:lnTo>
                  <a:lnTo>
                    <a:pt x="278" y="48"/>
                  </a:lnTo>
                  <a:lnTo>
                    <a:pt x="280" y="50"/>
                  </a:lnTo>
                  <a:lnTo>
                    <a:pt x="281" y="51"/>
                  </a:lnTo>
                  <a:lnTo>
                    <a:pt x="283" y="53"/>
                  </a:lnTo>
                  <a:lnTo>
                    <a:pt x="285" y="54"/>
                  </a:lnTo>
                  <a:lnTo>
                    <a:pt x="287" y="55"/>
                  </a:lnTo>
                  <a:lnTo>
                    <a:pt x="291" y="56"/>
                  </a:lnTo>
                  <a:lnTo>
                    <a:pt x="299" y="58"/>
                  </a:lnTo>
                  <a:lnTo>
                    <a:pt x="303" y="60"/>
                  </a:lnTo>
                  <a:lnTo>
                    <a:pt x="309" y="64"/>
                  </a:lnTo>
                  <a:lnTo>
                    <a:pt x="312" y="65"/>
                  </a:lnTo>
                  <a:lnTo>
                    <a:pt x="314" y="67"/>
                  </a:lnTo>
                  <a:lnTo>
                    <a:pt x="317" y="68"/>
                  </a:lnTo>
                  <a:lnTo>
                    <a:pt x="318" y="69"/>
                  </a:lnTo>
                  <a:lnTo>
                    <a:pt x="319" y="71"/>
                  </a:lnTo>
                  <a:lnTo>
                    <a:pt x="325" y="79"/>
                  </a:lnTo>
                  <a:lnTo>
                    <a:pt x="326" y="80"/>
                  </a:lnTo>
                  <a:lnTo>
                    <a:pt x="328" y="82"/>
                  </a:lnTo>
                  <a:lnTo>
                    <a:pt x="330" y="83"/>
                  </a:lnTo>
                  <a:lnTo>
                    <a:pt x="332" y="85"/>
                  </a:lnTo>
                  <a:lnTo>
                    <a:pt x="339" y="91"/>
                  </a:lnTo>
                  <a:lnTo>
                    <a:pt x="342" y="92"/>
                  </a:lnTo>
                  <a:lnTo>
                    <a:pt x="344" y="93"/>
                  </a:lnTo>
                  <a:lnTo>
                    <a:pt x="346" y="96"/>
                  </a:lnTo>
                  <a:lnTo>
                    <a:pt x="348" y="99"/>
                  </a:lnTo>
                  <a:lnTo>
                    <a:pt x="349" y="101"/>
                  </a:lnTo>
                  <a:lnTo>
                    <a:pt x="350" y="102"/>
                  </a:lnTo>
                  <a:lnTo>
                    <a:pt x="351" y="103"/>
                  </a:lnTo>
                  <a:lnTo>
                    <a:pt x="351" y="104"/>
                  </a:lnTo>
                  <a:lnTo>
                    <a:pt x="352" y="106"/>
                  </a:lnTo>
                  <a:lnTo>
                    <a:pt x="352" y="107"/>
                  </a:lnTo>
                  <a:lnTo>
                    <a:pt x="352" y="109"/>
                  </a:lnTo>
                  <a:lnTo>
                    <a:pt x="352" y="112"/>
                  </a:lnTo>
                  <a:lnTo>
                    <a:pt x="352" y="113"/>
                  </a:lnTo>
                  <a:lnTo>
                    <a:pt x="351" y="115"/>
                  </a:lnTo>
                  <a:lnTo>
                    <a:pt x="350" y="117"/>
                  </a:lnTo>
                  <a:lnTo>
                    <a:pt x="349" y="119"/>
                  </a:lnTo>
                  <a:lnTo>
                    <a:pt x="348" y="120"/>
                  </a:lnTo>
                  <a:lnTo>
                    <a:pt x="347" y="121"/>
                  </a:lnTo>
                  <a:lnTo>
                    <a:pt x="346" y="123"/>
                  </a:lnTo>
                  <a:lnTo>
                    <a:pt x="344" y="124"/>
                  </a:lnTo>
                  <a:lnTo>
                    <a:pt x="340" y="126"/>
                  </a:lnTo>
                  <a:lnTo>
                    <a:pt x="335" y="129"/>
                  </a:lnTo>
                  <a:lnTo>
                    <a:pt x="324" y="136"/>
                  </a:lnTo>
                  <a:lnTo>
                    <a:pt x="321" y="137"/>
                  </a:lnTo>
                  <a:lnTo>
                    <a:pt x="319" y="138"/>
                  </a:lnTo>
                  <a:lnTo>
                    <a:pt x="317" y="140"/>
                  </a:lnTo>
                  <a:lnTo>
                    <a:pt x="315" y="142"/>
                  </a:lnTo>
                  <a:lnTo>
                    <a:pt x="314" y="144"/>
                  </a:lnTo>
                  <a:lnTo>
                    <a:pt x="314" y="145"/>
                  </a:lnTo>
                  <a:lnTo>
                    <a:pt x="314" y="146"/>
                  </a:lnTo>
                  <a:lnTo>
                    <a:pt x="313" y="147"/>
                  </a:lnTo>
                  <a:lnTo>
                    <a:pt x="313" y="149"/>
                  </a:lnTo>
                  <a:lnTo>
                    <a:pt x="313" y="150"/>
                  </a:lnTo>
                  <a:lnTo>
                    <a:pt x="314" y="152"/>
                  </a:lnTo>
                  <a:lnTo>
                    <a:pt x="314" y="153"/>
                  </a:lnTo>
                  <a:lnTo>
                    <a:pt x="314" y="154"/>
                  </a:lnTo>
                  <a:lnTo>
                    <a:pt x="317" y="157"/>
                  </a:lnTo>
                  <a:lnTo>
                    <a:pt x="319" y="159"/>
                  </a:lnTo>
                  <a:lnTo>
                    <a:pt x="321" y="161"/>
                  </a:lnTo>
                  <a:lnTo>
                    <a:pt x="322" y="164"/>
                  </a:lnTo>
                  <a:lnTo>
                    <a:pt x="322" y="167"/>
                  </a:lnTo>
                  <a:lnTo>
                    <a:pt x="323" y="173"/>
                  </a:lnTo>
                  <a:lnTo>
                    <a:pt x="325" y="181"/>
                  </a:lnTo>
                  <a:lnTo>
                    <a:pt x="325" y="184"/>
                  </a:lnTo>
                  <a:lnTo>
                    <a:pt x="325" y="186"/>
                  </a:lnTo>
                  <a:lnTo>
                    <a:pt x="325" y="188"/>
                  </a:lnTo>
                  <a:lnTo>
                    <a:pt x="325" y="191"/>
                  </a:lnTo>
                  <a:lnTo>
                    <a:pt x="324" y="193"/>
                  </a:lnTo>
                  <a:lnTo>
                    <a:pt x="323" y="194"/>
                  </a:lnTo>
                  <a:lnTo>
                    <a:pt x="322" y="196"/>
                  </a:lnTo>
                  <a:lnTo>
                    <a:pt x="321" y="198"/>
                  </a:lnTo>
                  <a:lnTo>
                    <a:pt x="319" y="200"/>
                  </a:lnTo>
                  <a:lnTo>
                    <a:pt x="318" y="201"/>
                  </a:lnTo>
                  <a:lnTo>
                    <a:pt x="312" y="205"/>
                  </a:lnTo>
                  <a:lnTo>
                    <a:pt x="311" y="206"/>
                  </a:lnTo>
                  <a:lnTo>
                    <a:pt x="308" y="209"/>
                  </a:lnTo>
                  <a:lnTo>
                    <a:pt x="306" y="210"/>
                  </a:lnTo>
                  <a:lnTo>
                    <a:pt x="305" y="211"/>
                  </a:lnTo>
                  <a:lnTo>
                    <a:pt x="303" y="211"/>
                  </a:lnTo>
                  <a:lnTo>
                    <a:pt x="302" y="212"/>
                  </a:lnTo>
                  <a:lnTo>
                    <a:pt x="300" y="212"/>
                  </a:lnTo>
                  <a:lnTo>
                    <a:pt x="297" y="212"/>
                  </a:lnTo>
                  <a:lnTo>
                    <a:pt x="293" y="211"/>
                  </a:lnTo>
                  <a:lnTo>
                    <a:pt x="291" y="210"/>
                  </a:lnTo>
                  <a:lnTo>
                    <a:pt x="288" y="209"/>
                  </a:lnTo>
                  <a:lnTo>
                    <a:pt x="285" y="208"/>
                  </a:lnTo>
                  <a:lnTo>
                    <a:pt x="277" y="204"/>
                  </a:lnTo>
                  <a:lnTo>
                    <a:pt x="274" y="202"/>
                  </a:lnTo>
                  <a:lnTo>
                    <a:pt x="268" y="200"/>
                  </a:lnTo>
                  <a:lnTo>
                    <a:pt x="264" y="198"/>
                  </a:lnTo>
                  <a:lnTo>
                    <a:pt x="262" y="198"/>
                  </a:lnTo>
                  <a:lnTo>
                    <a:pt x="260" y="198"/>
                  </a:lnTo>
                  <a:lnTo>
                    <a:pt x="258" y="198"/>
                  </a:lnTo>
                  <a:lnTo>
                    <a:pt x="257" y="198"/>
                  </a:lnTo>
                  <a:lnTo>
                    <a:pt x="255" y="198"/>
                  </a:lnTo>
                  <a:lnTo>
                    <a:pt x="254" y="199"/>
                  </a:lnTo>
                  <a:lnTo>
                    <a:pt x="253" y="199"/>
                  </a:lnTo>
                  <a:lnTo>
                    <a:pt x="253" y="200"/>
                  </a:lnTo>
                  <a:lnTo>
                    <a:pt x="253" y="200"/>
                  </a:lnTo>
                  <a:lnTo>
                    <a:pt x="253" y="200"/>
                  </a:lnTo>
                  <a:lnTo>
                    <a:pt x="252" y="200"/>
                  </a:lnTo>
                  <a:lnTo>
                    <a:pt x="251" y="199"/>
                  </a:lnTo>
                  <a:lnTo>
                    <a:pt x="250" y="199"/>
                  </a:lnTo>
                  <a:lnTo>
                    <a:pt x="248" y="199"/>
                  </a:lnTo>
                  <a:lnTo>
                    <a:pt x="245" y="198"/>
                  </a:lnTo>
                  <a:lnTo>
                    <a:pt x="239" y="198"/>
                  </a:lnTo>
                  <a:lnTo>
                    <a:pt x="234" y="199"/>
                  </a:lnTo>
                  <a:lnTo>
                    <a:pt x="232" y="199"/>
                  </a:lnTo>
                  <a:lnTo>
                    <a:pt x="228" y="200"/>
                  </a:lnTo>
                  <a:lnTo>
                    <a:pt x="225" y="202"/>
                  </a:lnTo>
                  <a:lnTo>
                    <a:pt x="223" y="203"/>
                  </a:lnTo>
                  <a:lnTo>
                    <a:pt x="223" y="204"/>
                  </a:lnTo>
                  <a:lnTo>
                    <a:pt x="221" y="204"/>
                  </a:lnTo>
                  <a:lnTo>
                    <a:pt x="218" y="207"/>
                  </a:lnTo>
                  <a:lnTo>
                    <a:pt x="217" y="209"/>
                  </a:lnTo>
                  <a:lnTo>
                    <a:pt x="215" y="210"/>
                  </a:lnTo>
                  <a:lnTo>
                    <a:pt x="212" y="212"/>
                  </a:lnTo>
                  <a:lnTo>
                    <a:pt x="211" y="213"/>
                  </a:lnTo>
                  <a:lnTo>
                    <a:pt x="209" y="214"/>
                  </a:lnTo>
                  <a:lnTo>
                    <a:pt x="207" y="215"/>
                  </a:lnTo>
                  <a:lnTo>
                    <a:pt x="202" y="215"/>
                  </a:lnTo>
                  <a:lnTo>
                    <a:pt x="199" y="216"/>
                  </a:lnTo>
                  <a:lnTo>
                    <a:pt x="196" y="218"/>
                  </a:lnTo>
                  <a:lnTo>
                    <a:pt x="193" y="220"/>
                  </a:lnTo>
                  <a:lnTo>
                    <a:pt x="191" y="221"/>
                  </a:lnTo>
                  <a:lnTo>
                    <a:pt x="186" y="226"/>
                  </a:lnTo>
                  <a:lnTo>
                    <a:pt x="172" y="236"/>
                  </a:lnTo>
                  <a:lnTo>
                    <a:pt x="170" y="238"/>
                  </a:lnTo>
                  <a:lnTo>
                    <a:pt x="168" y="238"/>
                  </a:lnTo>
                  <a:lnTo>
                    <a:pt x="166" y="239"/>
                  </a:lnTo>
                  <a:lnTo>
                    <a:pt x="164" y="240"/>
                  </a:lnTo>
                  <a:lnTo>
                    <a:pt x="158" y="242"/>
                  </a:lnTo>
                  <a:lnTo>
                    <a:pt x="152" y="245"/>
                  </a:lnTo>
                  <a:lnTo>
                    <a:pt x="147" y="247"/>
                  </a:lnTo>
                  <a:lnTo>
                    <a:pt x="143" y="248"/>
                  </a:lnTo>
                  <a:lnTo>
                    <a:pt x="141" y="248"/>
                  </a:lnTo>
                  <a:lnTo>
                    <a:pt x="132" y="249"/>
                  </a:lnTo>
                  <a:lnTo>
                    <a:pt x="130" y="250"/>
                  </a:lnTo>
                  <a:lnTo>
                    <a:pt x="129" y="251"/>
                  </a:lnTo>
                  <a:lnTo>
                    <a:pt x="127" y="252"/>
                  </a:lnTo>
                  <a:lnTo>
                    <a:pt x="126" y="253"/>
                  </a:lnTo>
                  <a:lnTo>
                    <a:pt x="125" y="254"/>
                  </a:lnTo>
                  <a:lnTo>
                    <a:pt x="124" y="256"/>
                  </a:lnTo>
                  <a:lnTo>
                    <a:pt x="122" y="259"/>
                  </a:lnTo>
                  <a:lnTo>
                    <a:pt x="119" y="264"/>
                  </a:lnTo>
                  <a:lnTo>
                    <a:pt x="118" y="267"/>
                  </a:lnTo>
                  <a:lnTo>
                    <a:pt x="117" y="268"/>
                  </a:lnTo>
                  <a:lnTo>
                    <a:pt x="116" y="268"/>
                  </a:lnTo>
                  <a:lnTo>
                    <a:pt x="115" y="269"/>
                  </a:lnTo>
                  <a:lnTo>
                    <a:pt x="114" y="269"/>
                  </a:lnTo>
                  <a:lnTo>
                    <a:pt x="113" y="270"/>
                  </a:lnTo>
                  <a:lnTo>
                    <a:pt x="111" y="270"/>
                  </a:lnTo>
                  <a:lnTo>
                    <a:pt x="108" y="270"/>
                  </a:lnTo>
                  <a:lnTo>
                    <a:pt x="105" y="270"/>
                  </a:lnTo>
                  <a:lnTo>
                    <a:pt x="102" y="270"/>
                  </a:lnTo>
                  <a:lnTo>
                    <a:pt x="94" y="269"/>
                  </a:lnTo>
                  <a:lnTo>
                    <a:pt x="89" y="268"/>
                  </a:lnTo>
                  <a:lnTo>
                    <a:pt x="86" y="268"/>
                  </a:lnTo>
                  <a:lnTo>
                    <a:pt x="85" y="267"/>
                  </a:lnTo>
                  <a:lnTo>
                    <a:pt x="84" y="266"/>
                  </a:lnTo>
                  <a:lnTo>
                    <a:pt x="82" y="265"/>
                  </a:lnTo>
                  <a:lnTo>
                    <a:pt x="80" y="264"/>
                  </a:lnTo>
                  <a:lnTo>
                    <a:pt x="79" y="263"/>
                  </a:lnTo>
                  <a:lnTo>
                    <a:pt x="77" y="262"/>
                  </a:lnTo>
                  <a:lnTo>
                    <a:pt x="76" y="261"/>
                  </a:lnTo>
                  <a:lnTo>
                    <a:pt x="75" y="260"/>
                  </a:lnTo>
                  <a:lnTo>
                    <a:pt x="75" y="259"/>
                  </a:lnTo>
                  <a:lnTo>
                    <a:pt x="74" y="257"/>
                  </a:lnTo>
                  <a:lnTo>
                    <a:pt x="74" y="256"/>
                  </a:lnTo>
                  <a:lnTo>
                    <a:pt x="74" y="254"/>
                  </a:lnTo>
                  <a:lnTo>
                    <a:pt x="74" y="252"/>
                  </a:lnTo>
                  <a:lnTo>
                    <a:pt x="75" y="250"/>
                  </a:lnTo>
                  <a:lnTo>
                    <a:pt x="76" y="246"/>
                  </a:lnTo>
                  <a:lnTo>
                    <a:pt x="76" y="245"/>
                  </a:lnTo>
                  <a:lnTo>
                    <a:pt x="76" y="243"/>
                  </a:lnTo>
                  <a:lnTo>
                    <a:pt x="76" y="242"/>
                  </a:lnTo>
                  <a:lnTo>
                    <a:pt x="76" y="241"/>
                  </a:lnTo>
                  <a:lnTo>
                    <a:pt x="75" y="240"/>
                  </a:lnTo>
                  <a:lnTo>
                    <a:pt x="75" y="238"/>
                  </a:lnTo>
                  <a:lnTo>
                    <a:pt x="75" y="238"/>
                  </a:lnTo>
                  <a:lnTo>
                    <a:pt x="74" y="237"/>
                  </a:lnTo>
                  <a:lnTo>
                    <a:pt x="74" y="235"/>
                  </a:lnTo>
                  <a:lnTo>
                    <a:pt x="75" y="230"/>
                  </a:lnTo>
                  <a:lnTo>
                    <a:pt x="75" y="227"/>
                  </a:lnTo>
                  <a:lnTo>
                    <a:pt x="75" y="227"/>
                  </a:lnTo>
                  <a:lnTo>
                    <a:pt x="74" y="225"/>
                  </a:lnTo>
                  <a:lnTo>
                    <a:pt x="74" y="224"/>
                  </a:lnTo>
                  <a:lnTo>
                    <a:pt x="73" y="223"/>
                  </a:lnTo>
                  <a:lnTo>
                    <a:pt x="73" y="221"/>
                  </a:lnTo>
                  <a:lnTo>
                    <a:pt x="72" y="220"/>
                  </a:lnTo>
                  <a:lnTo>
                    <a:pt x="70" y="219"/>
                  </a:lnTo>
                  <a:lnTo>
                    <a:pt x="68" y="218"/>
                  </a:lnTo>
                  <a:lnTo>
                    <a:pt x="63" y="216"/>
                  </a:lnTo>
                  <a:lnTo>
                    <a:pt x="61" y="215"/>
                  </a:lnTo>
                  <a:lnTo>
                    <a:pt x="59" y="214"/>
                  </a:lnTo>
                  <a:lnTo>
                    <a:pt x="57" y="213"/>
                  </a:lnTo>
                  <a:lnTo>
                    <a:pt x="55" y="211"/>
                  </a:lnTo>
                  <a:lnTo>
                    <a:pt x="54" y="209"/>
                  </a:lnTo>
                  <a:lnTo>
                    <a:pt x="53" y="208"/>
                  </a:lnTo>
                  <a:lnTo>
                    <a:pt x="52" y="206"/>
                  </a:lnTo>
                  <a:lnTo>
                    <a:pt x="52" y="205"/>
                  </a:lnTo>
                  <a:lnTo>
                    <a:pt x="52" y="204"/>
                  </a:lnTo>
                  <a:lnTo>
                    <a:pt x="52" y="203"/>
                  </a:lnTo>
                  <a:lnTo>
                    <a:pt x="52" y="201"/>
                  </a:lnTo>
                  <a:lnTo>
                    <a:pt x="52" y="199"/>
                  </a:lnTo>
                  <a:lnTo>
                    <a:pt x="52" y="198"/>
                  </a:lnTo>
                  <a:lnTo>
                    <a:pt x="53" y="194"/>
                  </a:lnTo>
                  <a:lnTo>
                    <a:pt x="54" y="193"/>
                  </a:lnTo>
                  <a:lnTo>
                    <a:pt x="54" y="191"/>
                  </a:lnTo>
                  <a:lnTo>
                    <a:pt x="54" y="190"/>
                  </a:lnTo>
                  <a:lnTo>
                    <a:pt x="54" y="188"/>
                  </a:lnTo>
                  <a:lnTo>
                    <a:pt x="53" y="186"/>
                  </a:lnTo>
                  <a:lnTo>
                    <a:pt x="53" y="184"/>
                  </a:lnTo>
                  <a:lnTo>
                    <a:pt x="52" y="182"/>
                  </a:lnTo>
                  <a:lnTo>
                    <a:pt x="50" y="181"/>
                  </a:lnTo>
                  <a:lnTo>
                    <a:pt x="42" y="174"/>
                  </a:lnTo>
                  <a:lnTo>
                    <a:pt x="38" y="170"/>
                  </a:lnTo>
                  <a:lnTo>
                    <a:pt x="35" y="167"/>
                  </a:lnTo>
                  <a:lnTo>
                    <a:pt x="32" y="164"/>
                  </a:lnTo>
                  <a:lnTo>
                    <a:pt x="30" y="161"/>
                  </a:lnTo>
                  <a:lnTo>
                    <a:pt x="29" y="159"/>
                  </a:lnTo>
                  <a:lnTo>
                    <a:pt x="27" y="156"/>
                  </a:lnTo>
                  <a:lnTo>
                    <a:pt x="24" y="149"/>
                  </a:lnTo>
                  <a:lnTo>
                    <a:pt x="23" y="147"/>
                  </a:lnTo>
                  <a:lnTo>
                    <a:pt x="22" y="146"/>
                  </a:lnTo>
                  <a:lnTo>
                    <a:pt x="18" y="141"/>
                  </a:lnTo>
                  <a:lnTo>
                    <a:pt x="18" y="139"/>
                  </a:lnTo>
                  <a:lnTo>
                    <a:pt x="17" y="137"/>
                  </a:lnTo>
                  <a:lnTo>
                    <a:pt x="17" y="136"/>
                  </a:lnTo>
                  <a:lnTo>
                    <a:pt x="16" y="136"/>
                  </a:lnTo>
                  <a:lnTo>
                    <a:pt x="17" y="134"/>
                  </a:lnTo>
                  <a:lnTo>
                    <a:pt x="18" y="132"/>
                  </a:lnTo>
                  <a:lnTo>
                    <a:pt x="18" y="129"/>
                  </a:lnTo>
                  <a:lnTo>
                    <a:pt x="20" y="127"/>
                  </a:lnTo>
                  <a:lnTo>
                    <a:pt x="22" y="125"/>
                  </a:lnTo>
                  <a:lnTo>
                    <a:pt x="24" y="124"/>
                  </a:lnTo>
                  <a:lnTo>
                    <a:pt x="30" y="121"/>
                  </a:lnTo>
                  <a:lnTo>
                    <a:pt x="31" y="120"/>
                  </a:lnTo>
                  <a:lnTo>
                    <a:pt x="32" y="118"/>
                  </a:lnTo>
                  <a:lnTo>
                    <a:pt x="33" y="117"/>
                  </a:lnTo>
                  <a:lnTo>
                    <a:pt x="33" y="116"/>
                  </a:lnTo>
                  <a:lnTo>
                    <a:pt x="33" y="114"/>
                  </a:lnTo>
                  <a:lnTo>
                    <a:pt x="32" y="113"/>
                  </a:lnTo>
                  <a:lnTo>
                    <a:pt x="32" y="113"/>
                  </a:lnTo>
                  <a:lnTo>
                    <a:pt x="31" y="111"/>
                  </a:lnTo>
                  <a:lnTo>
                    <a:pt x="28" y="107"/>
                  </a:lnTo>
                  <a:lnTo>
                    <a:pt x="27" y="105"/>
                  </a:lnTo>
                  <a:lnTo>
                    <a:pt x="22" y="101"/>
                  </a:lnTo>
                  <a:lnTo>
                    <a:pt x="18" y="96"/>
                  </a:lnTo>
                  <a:lnTo>
                    <a:pt x="15" y="93"/>
                  </a:lnTo>
                  <a:lnTo>
                    <a:pt x="12" y="91"/>
                  </a:lnTo>
                  <a:lnTo>
                    <a:pt x="9" y="89"/>
                  </a:lnTo>
                  <a:lnTo>
                    <a:pt x="7" y="88"/>
                  </a:lnTo>
                  <a:lnTo>
                    <a:pt x="3" y="86"/>
                  </a:lnTo>
                  <a:lnTo>
                    <a:pt x="2" y="85"/>
                  </a:lnTo>
                  <a:lnTo>
                    <a:pt x="1" y="85"/>
                  </a:lnTo>
                  <a:lnTo>
                    <a:pt x="1" y="84"/>
                  </a:lnTo>
                  <a:lnTo>
                    <a:pt x="0" y="83"/>
                  </a:lnTo>
                  <a:lnTo>
                    <a:pt x="0" y="82"/>
                  </a:lnTo>
                  <a:lnTo>
                    <a:pt x="1" y="82"/>
                  </a:lnTo>
                  <a:lnTo>
                    <a:pt x="1" y="81"/>
                  </a:lnTo>
                  <a:lnTo>
                    <a:pt x="2" y="80"/>
                  </a:lnTo>
                  <a:lnTo>
                    <a:pt x="3" y="79"/>
                  </a:lnTo>
                  <a:lnTo>
                    <a:pt x="5" y="79"/>
                  </a:lnTo>
                  <a:lnTo>
                    <a:pt x="6" y="78"/>
                  </a:lnTo>
                  <a:lnTo>
                    <a:pt x="7" y="77"/>
                  </a:lnTo>
                  <a:lnTo>
                    <a:pt x="16" y="73"/>
                  </a:lnTo>
                  <a:lnTo>
                    <a:pt x="21" y="71"/>
                  </a:lnTo>
                  <a:lnTo>
                    <a:pt x="28" y="69"/>
                  </a:lnTo>
                  <a:lnTo>
                    <a:pt x="35" y="67"/>
                  </a:lnTo>
                  <a:lnTo>
                    <a:pt x="37" y="67"/>
                  </a:lnTo>
                  <a:lnTo>
                    <a:pt x="41" y="65"/>
                  </a:lnTo>
                  <a:lnTo>
                    <a:pt x="47" y="62"/>
                  </a:lnTo>
                  <a:lnTo>
                    <a:pt x="50" y="61"/>
                  </a:lnTo>
                  <a:lnTo>
                    <a:pt x="52" y="60"/>
                  </a:lnTo>
                  <a:lnTo>
                    <a:pt x="52" y="60"/>
                  </a:lnTo>
                  <a:lnTo>
                    <a:pt x="54" y="60"/>
                  </a:lnTo>
                  <a:lnTo>
                    <a:pt x="56" y="60"/>
                  </a:lnTo>
                  <a:lnTo>
                    <a:pt x="58" y="61"/>
                  </a:lnTo>
                  <a:lnTo>
                    <a:pt x="59" y="61"/>
                  </a:lnTo>
                  <a:lnTo>
                    <a:pt x="61" y="62"/>
                  </a:lnTo>
                  <a:lnTo>
                    <a:pt x="65" y="65"/>
                  </a:lnTo>
                  <a:lnTo>
                    <a:pt x="67" y="66"/>
                  </a:lnTo>
                  <a:lnTo>
                    <a:pt x="70" y="67"/>
                  </a:lnTo>
                  <a:lnTo>
                    <a:pt x="73" y="67"/>
                  </a:lnTo>
                  <a:lnTo>
                    <a:pt x="76" y="68"/>
                  </a:lnTo>
                  <a:lnTo>
                    <a:pt x="80" y="68"/>
                  </a:lnTo>
                  <a:lnTo>
                    <a:pt x="84" y="68"/>
                  </a:lnTo>
                  <a:lnTo>
                    <a:pt x="85" y="67"/>
                  </a:lnTo>
                  <a:lnTo>
                    <a:pt x="86" y="67"/>
                  </a:lnTo>
                  <a:lnTo>
                    <a:pt x="87" y="66"/>
                  </a:lnTo>
                  <a:lnTo>
                    <a:pt x="88" y="66"/>
                  </a:lnTo>
                  <a:lnTo>
                    <a:pt x="90" y="64"/>
                  </a:lnTo>
                  <a:lnTo>
                    <a:pt x="91" y="63"/>
                  </a:lnTo>
                  <a:lnTo>
                    <a:pt x="91" y="61"/>
                  </a:lnTo>
                  <a:lnTo>
                    <a:pt x="92" y="58"/>
                  </a:lnTo>
                  <a:lnTo>
                    <a:pt x="93" y="56"/>
                  </a:lnTo>
                  <a:lnTo>
                    <a:pt x="94" y="52"/>
                  </a:lnTo>
                  <a:lnTo>
                    <a:pt x="95" y="49"/>
                  </a:lnTo>
                  <a:lnTo>
                    <a:pt x="96" y="48"/>
                  </a:lnTo>
                  <a:lnTo>
                    <a:pt x="97" y="46"/>
                  </a:lnTo>
                  <a:lnTo>
                    <a:pt x="98" y="45"/>
                  </a:lnTo>
                  <a:lnTo>
                    <a:pt x="99" y="43"/>
                  </a:lnTo>
                  <a:lnTo>
                    <a:pt x="101" y="42"/>
                  </a:lnTo>
                  <a:lnTo>
                    <a:pt x="103" y="40"/>
                  </a:lnTo>
                  <a:lnTo>
                    <a:pt x="105" y="39"/>
                  </a:lnTo>
                  <a:lnTo>
                    <a:pt x="108" y="38"/>
                  </a:lnTo>
                  <a:lnTo>
                    <a:pt x="111" y="37"/>
                  </a:lnTo>
                  <a:lnTo>
                    <a:pt x="114" y="37"/>
                  </a:lnTo>
                  <a:lnTo>
                    <a:pt x="118" y="37"/>
                  </a:lnTo>
                  <a:lnTo>
                    <a:pt x="121" y="37"/>
                  </a:lnTo>
                  <a:lnTo>
                    <a:pt x="124" y="38"/>
                  </a:lnTo>
                  <a:lnTo>
                    <a:pt x="124" y="38"/>
                  </a:lnTo>
                  <a:lnTo>
                    <a:pt x="124" y="37"/>
                  </a:lnTo>
                  <a:lnTo>
                    <a:pt x="125" y="37"/>
                  </a:lnTo>
                  <a:lnTo>
                    <a:pt x="126" y="36"/>
                  </a:lnTo>
                  <a:lnTo>
                    <a:pt x="128" y="35"/>
                  </a:lnTo>
                  <a:lnTo>
                    <a:pt x="135" y="33"/>
                  </a:lnTo>
                  <a:lnTo>
                    <a:pt x="139" y="31"/>
                  </a:lnTo>
                  <a:lnTo>
                    <a:pt x="140" y="30"/>
                  </a:lnTo>
                  <a:lnTo>
                    <a:pt x="143" y="28"/>
                  </a:lnTo>
                  <a:lnTo>
                    <a:pt x="145" y="26"/>
                  </a:lnTo>
                  <a:lnTo>
                    <a:pt x="148" y="24"/>
                  </a:lnTo>
                  <a:lnTo>
                    <a:pt x="149" y="23"/>
                  </a:lnTo>
                  <a:lnTo>
                    <a:pt x="150" y="23"/>
                  </a:lnTo>
                  <a:lnTo>
                    <a:pt x="152" y="23"/>
                  </a:lnTo>
                  <a:lnTo>
                    <a:pt x="154" y="23"/>
                  </a:lnTo>
                  <a:lnTo>
                    <a:pt x="160" y="22"/>
                  </a:lnTo>
                  <a:lnTo>
                    <a:pt x="164" y="21"/>
                  </a:lnTo>
                  <a:lnTo>
                    <a:pt x="167" y="20"/>
                  </a:lnTo>
                  <a:lnTo>
                    <a:pt x="170" y="19"/>
                  </a:lnTo>
                  <a:lnTo>
                    <a:pt x="172" y="17"/>
                  </a:lnTo>
                  <a:lnTo>
                    <a:pt x="173" y="17"/>
                  </a:lnTo>
                  <a:lnTo>
                    <a:pt x="177" y="12"/>
                  </a:lnTo>
                  <a:lnTo>
                    <a:pt x="178" y="11"/>
                  </a:lnTo>
                  <a:lnTo>
                    <a:pt x="180" y="10"/>
                  </a:lnTo>
                  <a:lnTo>
                    <a:pt x="181" y="9"/>
                  </a:lnTo>
                  <a:lnTo>
                    <a:pt x="187" y="7"/>
                  </a:lnTo>
                  <a:lnTo>
                    <a:pt x="189" y="6"/>
                  </a:lnTo>
                  <a:lnTo>
                    <a:pt x="191" y="5"/>
                  </a:lnTo>
                  <a:lnTo>
                    <a:pt x="195" y="5"/>
                  </a:lnTo>
                  <a:lnTo>
                    <a:pt x="200" y="5"/>
                  </a:lnTo>
                  <a:lnTo>
                    <a:pt x="204" y="4"/>
                  </a:lnTo>
                  <a:lnTo>
                    <a:pt x="207" y="4"/>
                  </a:lnTo>
                  <a:lnTo>
                    <a:pt x="215" y="2"/>
                  </a:lnTo>
                  <a:lnTo>
                    <a:pt x="223" y="0"/>
                  </a:lnTo>
                  <a:lnTo>
                    <a:pt x="225" y="0"/>
                  </a:lnTo>
                  <a:lnTo>
                    <a:pt x="226" y="0"/>
                  </a:lnTo>
                  <a:close/>
                </a:path>
              </a:pathLst>
            </a:custGeom>
            <a:solidFill>
              <a:srgbClr val="BED8E8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4" name="Freeform 6">
              <a:extLst>
                <a:ext uri="{FF2B5EF4-FFF2-40B4-BE49-F238E27FC236}">
                  <a16:creationId xmlns:a16="http://schemas.microsoft.com/office/drawing/2014/main" id="{7A307798-4033-4D86-A63F-723ADE200E8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8" y="2331"/>
              <a:ext cx="641" cy="475"/>
            </a:xfrm>
            <a:custGeom>
              <a:avLst/>
              <a:gdLst>
                <a:gd name="T0" fmla="*/ 218 w 641"/>
                <a:gd name="T1" fmla="*/ 14 h 475"/>
                <a:gd name="T2" fmla="*/ 223 w 641"/>
                <a:gd name="T3" fmla="*/ 37 h 475"/>
                <a:gd name="T4" fmla="*/ 257 w 641"/>
                <a:gd name="T5" fmla="*/ 37 h 475"/>
                <a:gd name="T6" fmla="*/ 288 w 641"/>
                <a:gd name="T7" fmla="*/ 35 h 475"/>
                <a:gd name="T8" fmla="*/ 336 w 641"/>
                <a:gd name="T9" fmla="*/ 33 h 475"/>
                <a:gd name="T10" fmla="*/ 370 w 641"/>
                <a:gd name="T11" fmla="*/ 28 h 475"/>
                <a:gd name="T12" fmla="*/ 387 w 641"/>
                <a:gd name="T13" fmla="*/ 41 h 475"/>
                <a:gd name="T14" fmla="*/ 392 w 641"/>
                <a:gd name="T15" fmla="*/ 82 h 475"/>
                <a:gd name="T16" fmla="*/ 408 w 641"/>
                <a:gd name="T17" fmla="*/ 112 h 475"/>
                <a:gd name="T18" fmla="*/ 417 w 641"/>
                <a:gd name="T19" fmla="*/ 138 h 475"/>
                <a:gd name="T20" fmla="*/ 446 w 641"/>
                <a:gd name="T21" fmla="*/ 148 h 475"/>
                <a:gd name="T22" fmla="*/ 471 w 641"/>
                <a:gd name="T23" fmla="*/ 181 h 475"/>
                <a:gd name="T24" fmla="*/ 503 w 641"/>
                <a:gd name="T25" fmla="*/ 208 h 475"/>
                <a:gd name="T26" fmla="*/ 541 w 641"/>
                <a:gd name="T27" fmla="*/ 238 h 475"/>
                <a:gd name="T28" fmla="*/ 582 w 641"/>
                <a:gd name="T29" fmla="*/ 253 h 475"/>
                <a:gd name="T30" fmla="*/ 593 w 641"/>
                <a:gd name="T31" fmla="*/ 284 h 475"/>
                <a:gd name="T32" fmla="*/ 618 w 641"/>
                <a:gd name="T33" fmla="*/ 292 h 475"/>
                <a:gd name="T34" fmla="*/ 641 w 641"/>
                <a:gd name="T35" fmla="*/ 317 h 475"/>
                <a:gd name="T36" fmla="*/ 623 w 641"/>
                <a:gd name="T37" fmla="*/ 349 h 475"/>
                <a:gd name="T38" fmla="*/ 594 w 641"/>
                <a:gd name="T39" fmla="*/ 351 h 475"/>
                <a:gd name="T40" fmla="*/ 576 w 641"/>
                <a:gd name="T41" fmla="*/ 374 h 475"/>
                <a:gd name="T42" fmla="*/ 552 w 641"/>
                <a:gd name="T43" fmla="*/ 366 h 475"/>
                <a:gd name="T44" fmla="*/ 512 w 641"/>
                <a:gd name="T45" fmla="*/ 370 h 475"/>
                <a:gd name="T46" fmla="*/ 456 w 641"/>
                <a:gd name="T47" fmla="*/ 364 h 475"/>
                <a:gd name="T48" fmla="*/ 433 w 641"/>
                <a:gd name="T49" fmla="*/ 372 h 475"/>
                <a:gd name="T50" fmla="*/ 440 w 641"/>
                <a:gd name="T51" fmla="*/ 390 h 475"/>
                <a:gd name="T52" fmla="*/ 408 w 641"/>
                <a:gd name="T53" fmla="*/ 397 h 475"/>
                <a:gd name="T54" fmla="*/ 405 w 641"/>
                <a:gd name="T55" fmla="*/ 418 h 475"/>
                <a:gd name="T56" fmla="*/ 388 w 641"/>
                <a:gd name="T57" fmla="*/ 432 h 475"/>
                <a:gd name="T58" fmla="*/ 364 w 641"/>
                <a:gd name="T59" fmla="*/ 410 h 475"/>
                <a:gd name="T60" fmla="*/ 348 w 641"/>
                <a:gd name="T61" fmla="*/ 384 h 475"/>
                <a:gd name="T62" fmla="*/ 326 w 641"/>
                <a:gd name="T63" fmla="*/ 388 h 475"/>
                <a:gd name="T64" fmla="*/ 279 w 641"/>
                <a:gd name="T65" fmla="*/ 356 h 475"/>
                <a:gd name="T66" fmla="*/ 263 w 641"/>
                <a:gd name="T67" fmla="*/ 358 h 475"/>
                <a:gd name="T68" fmla="*/ 243 w 641"/>
                <a:gd name="T69" fmla="*/ 380 h 475"/>
                <a:gd name="T70" fmla="*/ 243 w 641"/>
                <a:gd name="T71" fmla="*/ 414 h 475"/>
                <a:gd name="T72" fmla="*/ 221 w 641"/>
                <a:gd name="T73" fmla="*/ 438 h 475"/>
                <a:gd name="T74" fmla="*/ 184 w 641"/>
                <a:gd name="T75" fmla="*/ 470 h 475"/>
                <a:gd name="T76" fmla="*/ 159 w 641"/>
                <a:gd name="T77" fmla="*/ 466 h 475"/>
                <a:gd name="T78" fmla="*/ 131 w 641"/>
                <a:gd name="T79" fmla="*/ 456 h 475"/>
                <a:gd name="T80" fmla="*/ 138 w 641"/>
                <a:gd name="T81" fmla="*/ 431 h 475"/>
                <a:gd name="T82" fmla="*/ 121 w 641"/>
                <a:gd name="T83" fmla="*/ 373 h 475"/>
                <a:gd name="T84" fmla="*/ 88 w 641"/>
                <a:gd name="T85" fmla="*/ 348 h 475"/>
                <a:gd name="T86" fmla="*/ 81 w 641"/>
                <a:gd name="T87" fmla="*/ 327 h 475"/>
                <a:gd name="T88" fmla="*/ 77 w 641"/>
                <a:gd name="T89" fmla="*/ 298 h 475"/>
                <a:gd name="T90" fmla="*/ 89 w 641"/>
                <a:gd name="T91" fmla="*/ 271 h 475"/>
                <a:gd name="T92" fmla="*/ 66 w 641"/>
                <a:gd name="T93" fmla="*/ 237 h 475"/>
                <a:gd name="T94" fmla="*/ 43 w 641"/>
                <a:gd name="T95" fmla="*/ 240 h 475"/>
                <a:gd name="T96" fmla="*/ 15 w 641"/>
                <a:gd name="T97" fmla="*/ 212 h 475"/>
                <a:gd name="T98" fmla="*/ 0 w 641"/>
                <a:gd name="T99" fmla="*/ 196 h 475"/>
                <a:gd name="T100" fmla="*/ 4 w 641"/>
                <a:gd name="T101" fmla="*/ 168 h 475"/>
                <a:gd name="T102" fmla="*/ 11 w 641"/>
                <a:gd name="T103" fmla="*/ 132 h 475"/>
                <a:gd name="T104" fmla="*/ 25 w 641"/>
                <a:gd name="T105" fmla="*/ 98 h 475"/>
                <a:gd name="T106" fmla="*/ 21 w 641"/>
                <a:gd name="T107" fmla="*/ 65 h 475"/>
                <a:gd name="T108" fmla="*/ 42 w 641"/>
                <a:gd name="T109" fmla="*/ 59 h 475"/>
                <a:gd name="T110" fmla="*/ 79 w 641"/>
                <a:gd name="T111" fmla="*/ 64 h 475"/>
                <a:gd name="T112" fmla="*/ 96 w 641"/>
                <a:gd name="T113" fmla="*/ 37 h 475"/>
                <a:gd name="T114" fmla="*/ 127 w 641"/>
                <a:gd name="T115" fmla="*/ 33 h 475"/>
                <a:gd name="T116" fmla="*/ 156 w 641"/>
                <a:gd name="T117" fmla="*/ 35 h 475"/>
                <a:gd name="T118" fmla="*/ 182 w 641"/>
                <a:gd name="T119" fmla="*/ 36 h 475"/>
                <a:gd name="T120" fmla="*/ 195 w 641"/>
                <a:gd name="T121" fmla="*/ 26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641" h="475">
                  <a:moveTo>
                    <a:pt x="194" y="0"/>
                  </a:moveTo>
                  <a:lnTo>
                    <a:pt x="196" y="0"/>
                  </a:lnTo>
                  <a:lnTo>
                    <a:pt x="199" y="1"/>
                  </a:lnTo>
                  <a:lnTo>
                    <a:pt x="203" y="2"/>
                  </a:lnTo>
                  <a:lnTo>
                    <a:pt x="207" y="3"/>
                  </a:lnTo>
                  <a:lnTo>
                    <a:pt x="208" y="4"/>
                  </a:lnTo>
                  <a:lnTo>
                    <a:pt x="211" y="6"/>
                  </a:lnTo>
                  <a:lnTo>
                    <a:pt x="213" y="8"/>
                  </a:lnTo>
                  <a:lnTo>
                    <a:pt x="215" y="10"/>
                  </a:lnTo>
                  <a:lnTo>
                    <a:pt x="216" y="11"/>
                  </a:lnTo>
                  <a:lnTo>
                    <a:pt x="217" y="13"/>
                  </a:lnTo>
                  <a:lnTo>
                    <a:pt x="218" y="14"/>
                  </a:lnTo>
                  <a:lnTo>
                    <a:pt x="218" y="15"/>
                  </a:lnTo>
                  <a:lnTo>
                    <a:pt x="218" y="17"/>
                  </a:lnTo>
                  <a:lnTo>
                    <a:pt x="218" y="22"/>
                  </a:lnTo>
                  <a:lnTo>
                    <a:pt x="217" y="28"/>
                  </a:lnTo>
                  <a:lnTo>
                    <a:pt x="218" y="30"/>
                  </a:lnTo>
                  <a:lnTo>
                    <a:pt x="218" y="32"/>
                  </a:lnTo>
                  <a:lnTo>
                    <a:pt x="218" y="34"/>
                  </a:lnTo>
                  <a:lnTo>
                    <a:pt x="219" y="35"/>
                  </a:lnTo>
                  <a:lnTo>
                    <a:pt x="219" y="36"/>
                  </a:lnTo>
                  <a:lnTo>
                    <a:pt x="221" y="37"/>
                  </a:lnTo>
                  <a:lnTo>
                    <a:pt x="222" y="37"/>
                  </a:lnTo>
                  <a:lnTo>
                    <a:pt x="223" y="37"/>
                  </a:lnTo>
                  <a:lnTo>
                    <a:pt x="225" y="38"/>
                  </a:lnTo>
                  <a:lnTo>
                    <a:pt x="226" y="38"/>
                  </a:lnTo>
                  <a:lnTo>
                    <a:pt x="229" y="38"/>
                  </a:lnTo>
                  <a:lnTo>
                    <a:pt x="232" y="38"/>
                  </a:lnTo>
                  <a:lnTo>
                    <a:pt x="235" y="37"/>
                  </a:lnTo>
                  <a:lnTo>
                    <a:pt x="240" y="37"/>
                  </a:lnTo>
                  <a:lnTo>
                    <a:pt x="242" y="37"/>
                  </a:lnTo>
                  <a:lnTo>
                    <a:pt x="244" y="36"/>
                  </a:lnTo>
                  <a:lnTo>
                    <a:pt x="247" y="37"/>
                  </a:lnTo>
                  <a:lnTo>
                    <a:pt x="252" y="37"/>
                  </a:lnTo>
                  <a:lnTo>
                    <a:pt x="255" y="37"/>
                  </a:lnTo>
                  <a:lnTo>
                    <a:pt x="257" y="37"/>
                  </a:lnTo>
                  <a:lnTo>
                    <a:pt x="263" y="40"/>
                  </a:lnTo>
                  <a:lnTo>
                    <a:pt x="267" y="41"/>
                  </a:lnTo>
                  <a:lnTo>
                    <a:pt x="269" y="41"/>
                  </a:lnTo>
                  <a:lnTo>
                    <a:pt x="271" y="41"/>
                  </a:lnTo>
                  <a:lnTo>
                    <a:pt x="272" y="41"/>
                  </a:lnTo>
                  <a:lnTo>
                    <a:pt x="274" y="41"/>
                  </a:lnTo>
                  <a:lnTo>
                    <a:pt x="277" y="40"/>
                  </a:lnTo>
                  <a:lnTo>
                    <a:pt x="278" y="40"/>
                  </a:lnTo>
                  <a:lnTo>
                    <a:pt x="280" y="39"/>
                  </a:lnTo>
                  <a:lnTo>
                    <a:pt x="282" y="38"/>
                  </a:lnTo>
                  <a:lnTo>
                    <a:pt x="286" y="36"/>
                  </a:lnTo>
                  <a:lnTo>
                    <a:pt x="288" y="35"/>
                  </a:lnTo>
                  <a:lnTo>
                    <a:pt x="293" y="32"/>
                  </a:lnTo>
                  <a:lnTo>
                    <a:pt x="298" y="30"/>
                  </a:lnTo>
                  <a:lnTo>
                    <a:pt x="300" y="29"/>
                  </a:lnTo>
                  <a:lnTo>
                    <a:pt x="302" y="28"/>
                  </a:lnTo>
                  <a:lnTo>
                    <a:pt x="305" y="28"/>
                  </a:lnTo>
                  <a:lnTo>
                    <a:pt x="307" y="28"/>
                  </a:lnTo>
                  <a:lnTo>
                    <a:pt x="309" y="28"/>
                  </a:lnTo>
                  <a:lnTo>
                    <a:pt x="311" y="28"/>
                  </a:lnTo>
                  <a:lnTo>
                    <a:pt x="324" y="30"/>
                  </a:lnTo>
                  <a:lnTo>
                    <a:pt x="328" y="31"/>
                  </a:lnTo>
                  <a:lnTo>
                    <a:pt x="332" y="32"/>
                  </a:lnTo>
                  <a:lnTo>
                    <a:pt x="336" y="33"/>
                  </a:lnTo>
                  <a:lnTo>
                    <a:pt x="339" y="34"/>
                  </a:lnTo>
                  <a:lnTo>
                    <a:pt x="343" y="35"/>
                  </a:lnTo>
                  <a:lnTo>
                    <a:pt x="345" y="36"/>
                  </a:lnTo>
                  <a:lnTo>
                    <a:pt x="347" y="37"/>
                  </a:lnTo>
                  <a:lnTo>
                    <a:pt x="348" y="37"/>
                  </a:lnTo>
                  <a:lnTo>
                    <a:pt x="351" y="37"/>
                  </a:lnTo>
                  <a:lnTo>
                    <a:pt x="354" y="36"/>
                  </a:lnTo>
                  <a:lnTo>
                    <a:pt x="356" y="35"/>
                  </a:lnTo>
                  <a:lnTo>
                    <a:pt x="360" y="34"/>
                  </a:lnTo>
                  <a:lnTo>
                    <a:pt x="364" y="32"/>
                  </a:lnTo>
                  <a:lnTo>
                    <a:pt x="366" y="30"/>
                  </a:lnTo>
                  <a:lnTo>
                    <a:pt x="370" y="28"/>
                  </a:lnTo>
                  <a:lnTo>
                    <a:pt x="372" y="26"/>
                  </a:lnTo>
                  <a:lnTo>
                    <a:pt x="377" y="23"/>
                  </a:lnTo>
                  <a:lnTo>
                    <a:pt x="378" y="23"/>
                  </a:lnTo>
                  <a:lnTo>
                    <a:pt x="379" y="24"/>
                  </a:lnTo>
                  <a:lnTo>
                    <a:pt x="381" y="25"/>
                  </a:lnTo>
                  <a:lnTo>
                    <a:pt x="382" y="26"/>
                  </a:lnTo>
                  <a:lnTo>
                    <a:pt x="383" y="28"/>
                  </a:lnTo>
                  <a:lnTo>
                    <a:pt x="384" y="30"/>
                  </a:lnTo>
                  <a:lnTo>
                    <a:pt x="384" y="32"/>
                  </a:lnTo>
                  <a:lnTo>
                    <a:pt x="386" y="37"/>
                  </a:lnTo>
                  <a:lnTo>
                    <a:pt x="386" y="39"/>
                  </a:lnTo>
                  <a:lnTo>
                    <a:pt x="387" y="41"/>
                  </a:lnTo>
                  <a:lnTo>
                    <a:pt x="387" y="43"/>
                  </a:lnTo>
                  <a:lnTo>
                    <a:pt x="387" y="49"/>
                  </a:lnTo>
                  <a:lnTo>
                    <a:pt x="387" y="50"/>
                  </a:lnTo>
                  <a:lnTo>
                    <a:pt x="387" y="52"/>
                  </a:lnTo>
                  <a:lnTo>
                    <a:pt x="388" y="57"/>
                  </a:lnTo>
                  <a:lnTo>
                    <a:pt x="388" y="59"/>
                  </a:lnTo>
                  <a:lnTo>
                    <a:pt x="389" y="73"/>
                  </a:lnTo>
                  <a:lnTo>
                    <a:pt x="389" y="75"/>
                  </a:lnTo>
                  <a:lnTo>
                    <a:pt x="389" y="77"/>
                  </a:lnTo>
                  <a:lnTo>
                    <a:pt x="390" y="79"/>
                  </a:lnTo>
                  <a:lnTo>
                    <a:pt x="390" y="80"/>
                  </a:lnTo>
                  <a:lnTo>
                    <a:pt x="392" y="82"/>
                  </a:lnTo>
                  <a:lnTo>
                    <a:pt x="395" y="84"/>
                  </a:lnTo>
                  <a:lnTo>
                    <a:pt x="396" y="86"/>
                  </a:lnTo>
                  <a:lnTo>
                    <a:pt x="398" y="88"/>
                  </a:lnTo>
                  <a:lnTo>
                    <a:pt x="399" y="89"/>
                  </a:lnTo>
                  <a:lnTo>
                    <a:pt x="399" y="92"/>
                  </a:lnTo>
                  <a:lnTo>
                    <a:pt x="400" y="94"/>
                  </a:lnTo>
                  <a:lnTo>
                    <a:pt x="400" y="96"/>
                  </a:lnTo>
                  <a:lnTo>
                    <a:pt x="401" y="101"/>
                  </a:lnTo>
                  <a:lnTo>
                    <a:pt x="401" y="102"/>
                  </a:lnTo>
                  <a:lnTo>
                    <a:pt x="402" y="104"/>
                  </a:lnTo>
                  <a:lnTo>
                    <a:pt x="403" y="105"/>
                  </a:lnTo>
                  <a:lnTo>
                    <a:pt x="408" y="112"/>
                  </a:lnTo>
                  <a:lnTo>
                    <a:pt x="409" y="113"/>
                  </a:lnTo>
                  <a:lnTo>
                    <a:pt x="409" y="114"/>
                  </a:lnTo>
                  <a:lnTo>
                    <a:pt x="410" y="115"/>
                  </a:lnTo>
                  <a:lnTo>
                    <a:pt x="410" y="117"/>
                  </a:lnTo>
                  <a:lnTo>
                    <a:pt x="410" y="121"/>
                  </a:lnTo>
                  <a:lnTo>
                    <a:pt x="410" y="123"/>
                  </a:lnTo>
                  <a:lnTo>
                    <a:pt x="411" y="125"/>
                  </a:lnTo>
                  <a:lnTo>
                    <a:pt x="412" y="129"/>
                  </a:lnTo>
                  <a:lnTo>
                    <a:pt x="413" y="132"/>
                  </a:lnTo>
                  <a:lnTo>
                    <a:pt x="414" y="134"/>
                  </a:lnTo>
                  <a:lnTo>
                    <a:pt x="415" y="136"/>
                  </a:lnTo>
                  <a:lnTo>
                    <a:pt x="417" y="138"/>
                  </a:lnTo>
                  <a:lnTo>
                    <a:pt x="418" y="139"/>
                  </a:lnTo>
                  <a:lnTo>
                    <a:pt x="420" y="140"/>
                  </a:lnTo>
                  <a:lnTo>
                    <a:pt x="422" y="141"/>
                  </a:lnTo>
                  <a:lnTo>
                    <a:pt x="423" y="141"/>
                  </a:lnTo>
                  <a:lnTo>
                    <a:pt x="424" y="142"/>
                  </a:lnTo>
                  <a:lnTo>
                    <a:pt x="426" y="142"/>
                  </a:lnTo>
                  <a:lnTo>
                    <a:pt x="434" y="143"/>
                  </a:lnTo>
                  <a:lnTo>
                    <a:pt x="437" y="144"/>
                  </a:lnTo>
                  <a:lnTo>
                    <a:pt x="441" y="145"/>
                  </a:lnTo>
                  <a:lnTo>
                    <a:pt x="443" y="146"/>
                  </a:lnTo>
                  <a:lnTo>
                    <a:pt x="445" y="147"/>
                  </a:lnTo>
                  <a:lnTo>
                    <a:pt x="446" y="148"/>
                  </a:lnTo>
                  <a:lnTo>
                    <a:pt x="447" y="149"/>
                  </a:lnTo>
                  <a:lnTo>
                    <a:pt x="448" y="150"/>
                  </a:lnTo>
                  <a:lnTo>
                    <a:pt x="449" y="151"/>
                  </a:lnTo>
                  <a:lnTo>
                    <a:pt x="450" y="152"/>
                  </a:lnTo>
                  <a:lnTo>
                    <a:pt x="451" y="155"/>
                  </a:lnTo>
                  <a:lnTo>
                    <a:pt x="453" y="160"/>
                  </a:lnTo>
                  <a:lnTo>
                    <a:pt x="453" y="161"/>
                  </a:lnTo>
                  <a:lnTo>
                    <a:pt x="454" y="162"/>
                  </a:lnTo>
                  <a:lnTo>
                    <a:pt x="458" y="168"/>
                  </a:lnTo>
                  <a:lnTo>
                    <a:pt x="466" y="176"/>
                  </a:lnTo>
                  <a:lnTo>
                    <a:pt x="468" y="178"/>
                  </a:lnTo>
                  <a:lnTo>
                    <a:pt x="471" y="181"/>
                  </a:lnTo>
                  <a:lnTo>
                    <a:pt x="473" y="182"/>
                  </a:lnTo>
                  <a:lnTo>
                    <a:pt x="474" y="183"/>
                  </a:lnTo>
                  <a:lnTo>
                    <a:pt x="477" y="186"/>
                  </a:lnTo>
                  <a:lnTo>
                    <a:pt x="478" y="187"/>
                  </a:lnTo>
                  <a:lnTo>
                    <a:pt x="482" y="192"/>
                  </a:lnTo>
                  <a:lnTo>
                    <a:pt x="487" y="196"/>
                  </a:lnTo>
                  <a:lnTo>
                    <a:pt x="488" y="196"/>
                  </a:lnTo>
                  <a:lnTo>
                    <a:pt x="491" y="198"/>
                  </a:lnTo>
                  <a:lnTo>
                    <a:pt x="498" y="203"/>
                  </a:lnTo>
                  <a:lnTo>
                    <a:pt x="500" y="205"/>
                  </a:lnTo>
                  <a:lnTo>
                    <a:pt x="502" y="207"/>
                  </a:lnTo>
                  <a:lnTo>
                    <a:pt x="503" y="208"/>
                  </a:lnTo>
                  <a:lnTo>
                    <a:pt x="506" y="212"/>
                  </a:lnTo>
                  <a:lnTo>
                    <a:pt x="507" y="214"/>
                  </a:lnTo>
                  <a:lnTo>
                    <a:pt x="509" y="216"/>
                  </a:lnTo>
                  <a:lnTo>
                    <a:pt x="511" y="217"/>
                  </a:lnTo>
                  <a:lnTo>
                    <a:pt x="514" y="219"/>
                  </a:lnTo>
                  <a:lnTo>
                    <a:pt x="524" y="227"/>
                  </a:lnTo>
                  <a:lnTo>
                    <a:pt x="525" y="228"/>
                  </a:lnTo>
                  <a:lnTo>
                    <a:pt x="527" y="230"/>
                  </a:lnTo>
                  <a:lnTo>
                    <a:pt x="529" y="231"/>
                  </a:lnTo>
                  <a:lnTo>
                    <a:pt x="533" y="234"/>
                  </a:lnTo>
                  <a:lnTo>
                    <a:pt x="537" y="236"/>
                  </a:lnTo>
                  <a:lnTo>
                    <a:pt x="541" y="238"/>
                  </a:lnTo>
                  <a:lnTo>
                    <a:pt x="548" y="241"/>
                  </a:lnTo>
                  <a:lnTo>
                    <a:pt x="551" y="241"/>
                  </a:lnTo>
                  <a:lnTo>
                    <a:pt x="554" y="241"/>
                  </a:lnTo>
                  <a:lnTo>
                    <a:pt x="559" y="242"/>
                  </a:lnTo>
                  <a:lnTo>
                    <a:pt x="567" y="244"/>
                  </a:lnTo>
                  <a:lnTo>
                    <a:pt x="569" y="244"/>
                  </a:lnTo>
                  <a:lnTo>
                    <a:pt x="570" y="245"/>
                  </a:lnTo>
                  <a:lnTo>
                    <a:pt x="572" y="246"/>
                  </a:lnTo>
                  <a:lnTo>
                    <a:pt x="573" y="246"/>
                  </a:lnTo>
                  <a:lnTo>
                    <a:pt x="578" y="251"/>
                  </a:lnTo>
                  <a:lnTo>
                    <a:pt x="580" y="252"/>
                  </a:lnTo>
                  <a:lnTo>
                    <a:pt x="582" y="253"/>
                  </a:lnTo>
                  <a:lnTo>
                    <a:pt x="583" y="254"/>
                  </a:lnTo>
                  <a:lnTo>
                    <a:pt x="585" y="254"/>
                  </a:lnTo>
                  <a:lnTo>
                    <a:pt x="587" y="255"/>
                  </a:lnTo>
                  <a:lnTo>
                    <a:pt x="588" y="254"/>
                  </a:lnTo>
                  <a:lnTo>
                    <a:pt x="588" y="255"/>
                  </a:lnTo>
                  <a:lnTo>
                    <a:pt x="588" y="256"/>
                  </a:lnTo>
                  <a:lnTo>
                    <a:pt x="589" y="268"/>
                  </a:lnTo>
                  <a:lnTo>
                    <a:pt x="590" y="275"/>
                  </a:lnTo>
                  <a:lnTo>
                    <a:pt x="591" y="277"/>
                  </a:lnTo>
                  <a:lnTo>
                    <a:pt x="591" y="280"/>
                  </a:lnTo>
                  <a:lnTo>
                    <a:pt x="592" y="282"/>
                  </a:lnTo>
                  <a:lnTo>
                    <a:pt x="593" y="284"/>
                  </a:lnTo>
                  <a:lnTo>
                    <a:pt x="593" y="285"/>
                  </a:lnTo>
                  <a:lnTo>
                    <a:pt x="595" y="286"/>
                  </a:lnTo>
                  <a:lnTo>
                    <a:pt x="596" y="286"/>
                  </a:lnTo>
                  <a:lnTo>
                    <a:pt x="598" y="286"/>
                  </a:lnTo>
                  <a:lnTo>
                    <a:pt x="601" y="286"/>
                  </a:lnTo>
                  <a:lnTo>
                    <a:pt x="603" y="287"/>
                  </a:lnTo>
                  <a:lnTo>
                    <a:pt x="605" y="287"/>
                  </a:lnTo>
                  <a:lnTo>
                    <a:pt x="609" y="290"/>
                  </a:lnTo>
                  <a:lnTo>
                    <a:pt x="611" y="291"/>
                  </a:lnTo>
                  <a:lnTo>
                    <a:pt x="612" y="291"/>
                  </a:lnTo>
                  <a:lnTo>
                    <a:pt x="614" y="291"/>
                  </a:lnTo>
                  <a:lnTo>
                    <a:pt x="618" y="292"/>
                  </a:lnTo>
                  <a:lnTo>
                    <a:pt x="621" y="292"/>
                  </a:lnTo>
                  <a:lnTo>
                    <a:pt x="624" y="293"/>
                  </a:lnTo>
                  <a:lnTo>
                    <a:pt x="627" y="293"/>
                  </a:lnTo>
                  <a:lnTo>
                    <a:pt x="628" y="294"/>
                  </a:lnTo>
                  <a:lnTo>
                    <a:pt x="629" y="295"/>
                  </a:lnTo>
                  <a:lnTo>
                    <a:pt x="631" y="297"/>
                  </a:lnTo>
                  <a:lnTo>
                    <a:pt x="632" y="298"/>
                  </a:lnTo>
                  <a:lnTo>
                    <a:pt x="635" y="304"/>
                  </a:lnTo>
                  <a:lnTo>
                    <a:pt x="638" y="309"/>
                  </a:lnTo>
                  <a:lnTo>
                    <a:pt x="639" y="311"/>
                  </a:lnTo>
                  <a:lnTo>
                    <a:pt x="640" y="315"/>
                  </a:lnTo>
                  <a:lnTo>
                    <a:pt x="641" y="317"/>
                  </a:lnTo>
                  <a:lnTo>
                    <a:pt x="641" y="318"/>
                  </a:lnTo>
                  <a:lnTo>
                    <a:pt x="641" y="320"/>
                  </a:lnTo>
                  <a:lnTo>
                    <a:pt x="641" y="321"/>
                  </a:lnTo>
                  <a:lnTo>
                    <a:pt x="641" y="333"/>
                  </a:lnTo>
                  <a:lnTo>
                    <a:pt x="640" y="336"/>
                  </a:lnTo>
                  <a:lnTo>
                    <a:pt x="639" y="341"/>
                  </a:lnTo>
                  <a:lnTo>
                    <a:pt x="639" y="340"/>
                  </a:lnTo>
                  <a:lnTo>
                    <a:pt x="639" y="341"/>
                  </a:lnTo>
                  <a:lnTo>
                    <a:pt x="631" y="345"/>
                  </a:lnTo>
                  <a:lnTo>
                    <a:pt x="627" y="347"/>
                  </a:lnTo>
                  <a:lnTo>
                    <a:pt x="626" y="348"/>
                  </a:lnTo>
                  <a:lnTo>
                    <a:pt x="623" y="349"/>
                  </a:lnTo>
                  <a:lnTo>
                    <a:pt x="621" y="350"/>
                  </a:lnTo>
                  <a:lnTo>
                    <a:pt x="619" y="351"/>
                  </a:lnTo>
                  <a:lnTo>
                    <a:pt x="616" y="351"/>
                  </a:lnTo>
                  <a:lnTo>
                    <a:pt x="615" y="352"/>
                  </a:lnTo>
                  <a:lnTo>
                    <a:pt x="612" y="352"/>
                  </a:lnTo>
                  <a:lnTo>
                    <a:pt x="609" y="352"/>
                  </a:lnTo>
                  <a:lnTo>
                    <a:pt x="606" y="352"/>
                  </a:lnTo>
                  <a:lnTo>
                    <a:pt x="601" y="350"/>
                  </a:lnTo>
                  <a:lnTo>
                    <a:pt x="598" y="350"/>
                  </a:lnTo>
                  <a:lnTo>
                    <a:pt x="596" y="350"/>
                  </a:lnTo>
                  <a:lnTo>
                    <a:pt x="595" y="350"/>
                  </a:lnTo>
                  <a:lnTo>
                    <a:pt x="594" y="351"/>
                  </a:lnTo>
                  <a:lnTo>
                    <a:pt x="593" y="351"/>
                  </a:lnTo>
                  <a:lnTo>
                    <a:pt x="592" y="352"/>
                  </a:lnTo>
                  <a:lnTo>
                    <a:pt x="591" y="353"/>
                  </a:lnTo>
                  <a:lnTo>
                    <a:pt x="587" y="355"/>
                  </a:lnTo>
                  <a:lnTo>
                    <a:pt x="585" y="357"/>
                  </a:lnTo>
                  <a:lnTo>
                    <a:pt x="584" y="358"/>
                  </a:lnTo>
                  <a:lnTo>
                    <a:pt x="584" y="359"/>
                  </a:lnTo>
                  <a:lnTo>
                    <a:pt x="582" y="366"/>
                  </a:lnTo>
                  <a:lnTo>
                    <a:pt x="580" y="369"/>
                  </a:lnTo>
                  <a:lnTo>
                    <a:pt x="578" y="372"/>
                  </a:lnTo>
                  <a:lnTo>
                    <a:pt x="577" y="373"/>
                  </a:lnTo>
                  <a:lnTo>
                    <a:pt x="576" y="374"/>
                  </a:lnTo>
                  <a:lnTo>
                    <a:pt x="576" y="375"/>
                  </a:lnTo>
                  <a:lnTo>
                    <a:pt x="575" y="375"/>
                  </a:lnTo>
                  <a:lnTo>
                    <a:pt x="574" y="375"/>
                  </a:lnTo>
                  <a:lnTo>
                    <a:pt x="573" y="375"/>
                  </a:lnTo>
                  <a:lnTo>
                    <a:pt x="572" y="375"/>
                  </a:lnTo>
                  <a:lnTo>
                    <a:pt x="570" y="374"/>
                  </a:lnTo>
                  <a:lnTo>
                    <a:pt x="569" y="373"/>
                  </a:lnTo>
                  <a:lnTo>
                    <a:pt x="564" y="370"/>
                  </a:lnTo>
                  <a:lnTo>
                    <a:pt x="562" y="369"/>
                  </a:lnTo>
                  <a:lnTo>
                    <a:pt x="560" y="368"/>
                  </a:lnTo>
                  <a:lnTo>
                    <a:pt x="558" y="367"/>
                  </a:lnTo>
                  <a:lnTo>
                    <a:pt x="552" y="366"/>
                  </a:lnTo>
                  <a:lnTo>
                    <a:pt x="549" y="366"/>
                  </a:lnTo>
                  <a:lnTo>
                    <a:pt x="546" y="364"/>
                  </a:lnTo>
                  <a:lnTo>
                    <a:pt x="540" y="362"/>
                  </a:lnTo>
                  <a:lnTo>
                    <a:pt x="539" y="361"/>
                  </a:lnTo>
                  <a:lnTo>
                    <a:pt x="538" y="361"/>
                  </a:lnTo>
                  <a:lnTo>
                    <a:pt x="537" y="361"/>
                  </a:lnTo>
                  <a:lnTo>
                    <a:pt x="536" y="361"/>
                  </a:lnTo>
                  <a:lnTo>
                    <a:pt x="534" y="362"/>
                  </a:lnTo>
                  <a:lnTo>
                    <a:pt x="533" y="362"/>
                  </a:lnTo>
                  <a:lnTo>
                    <a:pt x="518" y="367"/>
                  </a:lnTo>
                  <a:lnTo>
                    <a:pt x="514" y="369"/>
                  </a:lnTo>
                  <a:lnTo>
                    <a:pt x="512" y="370"/>
                  </a:lnTo>
                  <a:lnTo>
                    <a:pt x="507" y="371"/>
                  </a:lnTo>
                  <a:lnTo>
                    <a:pt x="504" y="372"/>
                  </a:lnTo>
                  <a:lnTo>
                    <a:pt x="499" y="372"/>
                  </a:lnTo>
                  <a:lnTo>
                    <a:pt x="495" y="372"/>
                  </a:lnTo>
                  <a:lnTo>
                    <a:pt x="493" y="372"/>
                  </a:lnTo>
                  <a:lnTo>
                    <a:pt x="491" y="372"/>
                  </a:lnTo>
                  <a:lnTo>
                    <a:pt x="473" y="369"/>
                  </a:lnTo>
                  <a:lnTo>
                    <a:pt x="469" y="368"/>
                  </a:lnTo>
                  <a:lnTo>
                    <a:pt x="466" y="367"/>
                  </a:lnTo>
                  <a:lnTo>
                    <a:pt x="462" y="366"/>
                  </a:lnTo>
                  <a:lnTo>
                    <a:pt x="457" y="365"/>
                  </a:lnTo>
                  <a:lnTo>
                    <a:pt x="456" y="364"/>
                  </a:lnTo>
                  <a:lnTo>
                    <a:pt x="454" y="362"/>
                  </a:lnTo>
                  <a:lnTo>
                    <a:pt x="452" y="360"/>
                  </a:lnTo>
                  <a:lnTo>
                    <a:pt x="451" y="360"/>
                  </a:lnTo>
                  <a:lnTo>
                    <a:pt x="449" y="360"/>
                  </a:lnTo>
                  <a:lnTo>
                    <a:pt x="445" y="361"/>
                  </a:lnTo>
                  <a:lnTo>
                    <a:pt x="443" y="363"/>
                  </a:lnTo>
                  <a:lnTo>
                    <a:pt x="440" y="364"/>
                  </a:lnTo>
                  <a:lnTo>
                    <a:pt x="437" y="365"/>
                  </a:lnTo>
                  <a:lnTo>
                    <a:pt x="436" y="366"/>
                  </a:lnTo>
                  <a:lnTo>
                    <a:pt x="434" y="368"/>
                  </a:lnTo>
                  <a:lnTo>
                    <a:pt x="434" y="370"/>
                  </a:lnTo>
                  <a:lnTo>
                    <a:pt x="433" y="372"/>
                  </a:lnTo>
                  <a:lnTo>
                    <a:pt x="433" y="373"/>
                  </a:lnTo>
                  <a:lnTo>
                    <a:pt x="433" y="374"/>
                  </a:lnTo>
                  <a:lnTo>
                    <a:pt x="434" y="375"/>
                  </a:lnTo>
                  <a:lnTo>
                    <a:pt x="434" y="377"/>
                  </a:lnTo>
                  <a:lnTo>
                    <a:pt x="437" y="380"/>
                  </a:lnTo>
                  <a:lnTo>
                    <a:pt x="439" y="383"/>
                  </a:lnTo>
                  <a:lnTo>
                    <a:pt x="440" y="385"/>
                  </a:lnTo>
                  <a:lnTo>
                    <a:pt x="441" y="387"/>
                  </a:lnTo>
                  <a:lnTo>
                    <a:pt x="441" y="388"/>
                  </a:lnTo>
                  <a:lnTo>
                    <a:pt x="441" y="388"/>
                  </a:lnTo>
                  <a:lnTo>
                    <a:pt x="441" y="389"/>
                  </a:lnTo>
                  <a:lnTo>
                    <a:pt x="440" y="390"/>
                  </a:lnTo>
                  <a:lnTo>
                    <a:pt x="439" y="391"/>
                  </a:lnTo>
                  <a:lnTo>
                    <a:pt x="437" y="392"/>
                  </a:lnTo>
                  <a:lnTo>
                    <a:pt x="435" y="393"/>
                  </a:lnTo>
                  <a:lnTo>
                    <a:pt x="433" y="393"/>
                  </a:lnTo>
                  <a:lnTo>
                    <a:pt x="431" y="394"/>
                  </a:lnTo>
                  <a:lnTo>
                    <a:pt x="428" y="394"/>
                  </a:lnTo>
                  <a:lnTo>
                    <a:pt x="423" y="394"/>
                  </a:lnTo>
                  <a:lnTo>
                    <a:pt x="417" y="395"/>
                  </a:lnTo>
                  <a:lnTo>
                    <a:pt x="411" y="395"/>
                  </a:lnTo>
                  <a:lnTo>
                    <a:pt x="410" y="396"/>
                  </a:lnTo>
                  <a:lnTo>
                    <a:pt x="409" y="396"/>
                  </a:lnTo>
                  <a:lnTo>
                    <a:pt x="408" y="397"/>
                  </a:lnTo>
                  <a:lnTo>
                    <a:pt x="407" y="397"/>
                  </a:lnTo>
                  <a:lnTo>
                    <a:pt x="407" y="399"/>
                  </a:lnTo>
                  <a:lnTo>
                    <a:pt x="406" y="400"/>
                  </a:lnTo>
                  <a:lnTo>
                    <a:pt x="405" y="403"/>
                  </a:lnTo>
                  <a:lnTo>
                    <a:pt x="405" y="405"/>
                  </a:lnTo>
                  <a:lnTo>
                    <a:pt x="405" y="407"/>
                  </a:lnTo>
                  <a:lnTo>
                    <a:pt x="405" y="408"/>
                  </a:lnTo>
                  <a:lnTo>
                    <a:pt x="406" y="411"/>
                  </a:lnTo>
                  <a:lnTo>
                    <a:pt x="406" y="413"/>
                  </a:lnTo>
                  <a:lnTo>
                    <a:pt x="406" y="415"/>
                  </a:lnTo>
                  <a:lnTo>
                    <a:pt x="406" y="417"/>
                  </a:lnTo>
                  <a:lnTo>
                    <a:pt x="405" y="418"/>
                  </a:lnTo>
                  <a:lnTo>
                    <a:pt x="404" y="420"/>
                  </a:lnTo>
                  <a:lnTo>
                    <a:pt x="401" y="423"/>
                  </a:lnTo>
                  <a:lnTo>
                    <a:pt x="400" y="425"/>
                  </a:lnTo>
                  <a:lnTo>
                    <a:pt x="400" y="426"/>
                  </a:lnTo>
                  <a:lnTo>
                    <a:pt x="400" y="428"/>
                  </a:lnTo>
                  <a:lnTo>
                    <a:pt x="400" y="429"/>
                  </a:lnTo>
                  <a:lnTo>
                    <a:pt x="396" y="431"/>
                  </a:lnTo>
                  <a:lnTo>
                    <a:pt x="395" y="431"/>
                  </a:lnTo>
                  <a:lnTo>
                    <a:pt x="393" y="431"/>
                  </a:lnTo>
                  <a:lnTo>
                    <a:pt x="391" y="432"/>
                  </a:lnTo>
                  <a:lnTo>
                    <a:pt x="389" y="432"/>
                  </a:lnTo>
                  <a:lnTo>
                    <a:pt x="388" y="432"/>
                  </a:lnTo>
                  <a:lnTo>
                    <a:pt x="386" y="432"/>
                  </a:lnTo>
                  <a:lnTo>
                    <a:pt x="385" y="432"/>
                  </a:lnTo>
                  <a:lnTo>
                    <a:pt x="382" y="431"/>
                  </a:lnTo>
                  <a:lnTo>
                    <a:pt x="381" y="430"/>
                  </a:lnTo>
                  <a:lnTo>
                    <a:pt x="379" y="430"/>
                  </a:lnTo>
                  <a:lnTo>
                    <a:pt x="377" y="428"/>
                  </a:lnTo>
                  <a:lnTo>
                    <a:pt x="375" y="427"/>
                  </a:lnTo>
                  <a:lnTo>
                    <a:pt x="374" y="426"/>
                  </a:lnTo>
                  <a:lnTo>
                    <a:pt x="372" y="424"/>
                  </a:lnTo>
                  <a:lnTo>
                    <a:pt x="371" y="422"/>
                  </a:lnTo>
                  <a:lnTo>
                    <a:pt x="367" y="416"/>
                  </a:lnTo>
                  <a:lnTo>
                    <a:pt x="364" y="410"/>
                  </a:lnTo>
                  <a:lnTo>
                    <a:pt x="361" y="402"/>
                  </a:lnTo>
                  <a:lnTo>
                    <a:pt x="358" y="398"/>
                  </a:lnTo>
                  <a:lnTo>
                    <a:pt x="356" y="395"/>
                  </a:lnTo>
                  <a:lnTo>
                    <a:pt x="354" y="390"/>
                  </a:lnTo>
                  <a:lnTo>
                    <a:pt x="354" y="388"/>
                  </a:lnTo>
                  <a:lnTo>
                    <a:pt x="354" y="387"/>
                  </a:lnTo>
                  <a:lnTo>
                    <a:pt x="353" y="386"/>
                  </a:lnTo>
                  <a:lnTo>
                    <a:pt x="352" y="386"/>
                  </a:lnTo>
                  <a:lnTo>
                    <a:pt x="352" y="385"/>
                  </a:lnTo>
                  <a:lnTo>
                    <a:pt x="350" y="384"/>
                  </a:lnTo>
                  <a:lnTo>
                    <a:pt x="349" y="384"/>
                  </a:lnTo>
                  <a:lnTo>
                    <a:pt x="348" y="384"/>
                  </a:lnTo>
                  <a:lnTo>
                    <a:pt x="347" y="384"/>
                  </a:lnTo>
                  <a:lnTo>
                    <a:pt x="344" y="385"/>
                  </a:lnTo>
                  <a:lnTo>
                    <a:pt x="343" y="386"/>
                  </a:lnTo>
                  <a:lnTo>
                    <a:pt x="340" y="388"/>
                  </a:lnTo>
                  <a:lnTo>
                    <a:pt x="337" y="390"/>
                  </a:lnTo>
                  <a:lnTo>
                    <a:pt x="335" y="390"/>
                  </a:lnTo>
                  <a:lnTo>
                    <a:pt x="334" y="391"/>
                  </a:lnTo>
                  <a:lnTo>
                    <a:pt x="333" y="391"/>
                  </a:lnTo>
                  <a:lnTo>
                    <a:pt x="332" y="390"/>
                  </a:lnTo>
                  <a:lnTo>
                    <a:pt x="331" y="390"/>
                  </a:lnTo>
                  <a:lnTo>
                    <a:pt x="329" y="389"/>
                  </a:lnTo>
                  <a:lnTo>
                    <a:pt x="326" y="388"/>
                  </a:lnTo>
                  <a:lnTo>
                    <a:pt x="324" y="387"/>
                  </a:lnTo>
                  <a:lnTo>
                    <a:pt x="322" y="385"/>
                  </a:lnTo>
                  <a:lnTo>
                    <a:pt x="319" y="382"/>
                  </a:lnTo>
                  <a:lnTo>
                    <a:pt x="313" y="377"/>
                  </a:lnTo>
                  <a:lnTo>
                    <a:pt x="310" y="375"/>
                  </a:lnTo>
                  <a:lnTo>
                    <a:pt x="308" y="372"/>
                  </a:lnTo>
                  <a:lnTo>
                    <a:pt x="304" y="370"/>
                  </a:lnTo>
                  <a:lnTo>
                    <a:pt x="301" y="367"/>
                  </a:lnTo>
                  <a:lnTo>
                    <a:pt x="298" y="366"/>
                  </a:lnTo>
                  <a:lnTo>
                    <a:pt x="285" y="360"/>
                  </a:lnTo>
                  <a:lnTo>
                    <a:pt x="281" y="358"/>
                  </a:lnTo>
                  <a:lnTo>
                    <a:pt x="279" y="356"/>
                  </a:lnTo>
                  <a:lnTo>
                    <a:pt x="278" y="356"/>
                  </a:lnTo>
                  <a:lnTo>
                    <a:pt x="278" y="355"/>
                  </a:lnTo>
                  <a:lnTo>
                    <a:pt x="278" y="354"/>
                  </a:lnTo>
                  <a:lnTo>
                    <a:pt x="277" y="354"/>
                  </a:lnTo>
                  <a:lnTo>
                    <a:pt x="276" y="354"/>
                  </a:lnTo>
                  <a:lnTo>
                    <a:pt x="275" y="353"/>
                  </a:lnTo>
                  <a:lnTo>
                    <a:pt x="275" y="353"/>
                  </a:lnTo>
                  <a:lnTo>
                    <a:pt x="274" y="353"/>
                  </a:lnTo>
                  <a:lnTo>
                    <a:pt x="273" y="354"/>
                  </a:lnTo>
                  <a:lnTo>
                    <a:pt x="270" y="354"/>
                  </a:lnTo>
                  <a:lnTo>
                    <a:pt x="266" y="356"/>
                  </a:lnTo>
                  <a:lnTo>
                    <a:pt x="263" y="358"/>
                  </a:lnTo>
                  <a:lnTo>
                    <a:pt x="260" y="361"/>
                  </a:lnTo>
                  <a:lnTo>
                    <a:pt x="257" y="363"/>
                  </a:lnTo>
                  <a:lnTo>
                    <a:pt x="255" y="366"/>
                  </a:lnTo>
                  <a:lnTo>
                    <a:pt x="252" y="368"/>
                  </a:lnTo>
                  <a:lnTo>
                    <a:pt x="252" y="370"/>
                  </a:lnTo>
                  <a:lnTo>
                    <a:pt x="251" y="371"/>
                  </a:lnTo>
                  <a:lnTo>
                    <a:pt x="248" y="374"/>
                  </a:lnTo>
                  <a:lnTo>
                    <a:pt x="247" y="374"/>
                  </a:lnTo>
                  <a:lnTo>
                    <a:pt x="245" y="376"/>
                  </a:lnTo>
                  <a:lnTo>
                    <a:pt x="244" y="377"/>
                  </a:lnTo>
                  <a:lnTo>
                    <a:pt x="244" y="378"/>
                  </a:lnTo>
                  <a:lnTo>
                    <a:pt x="243" y="380"/>
                  </a:lnTo>
                  <a:lnTo>
                    <a:pt x="243" y="382"/>
                  </a:lnTo>
                  <a:lnTo>
                    <a:pt x="243" y="385"/>
                  </a:lnTo>
                  <a:lnTo>
                    <a:pt x="243" y="388"/>
                  </a:lnTo>
                  <a:lnTo>
                    <a:pt x="242" y="389"/>
                  </a:lnTo>
                  <a:lnTo>
                    <a:pt x="241" y="394"/>
                  </a:lnTo>
                  <a:lnTo>
                    <a:pt x="241" y="396"/>
                  </a:lnTo>
                  <a:lnTo>
                    <a:pt x="241" y="399"/>
                  </a:lnTo>
                  <a:lnTo>
                    <a:pt x="240" y="401"/>
                  </a:lnTo>
                  <a:lnTo>
                    <a:pt x="241" y="403"/>
                  </a:lnTo>
                  <a:lnTo>
                    <a:pt x="241" y="406"/>
                  </a:lnTo>
                  <a:lnTo>
                    <a:pt x="241" y="410"/>
                  </a:lnTo>
                  <a:lnTo>
                    <a:pt x="243" y="414"/>
                  </a:lnTo>
                  <a:lnTo>
                    <a:pt x="244" y="420"/>
                  </a:lnTo>
                  <a:lnTo>
                    <a:pt x="245" y="422"/>
                  </a:lnTo>
                  <a:lnTo>
                    <a:pt x="245" y="424"/>
                  </a:lnTo>
                  <a:lnTo>
                    <a:pt x="245" y="425"/>
                  </a:lnTo>
                  <a:lnTo>
                    <a:pt x="244" y="427"/>
                  </a:lnTo>
                  <a:lnTo>
                    <a:pt x="243" y="428"/>
                  </a:lnTo>
                  <a:lnTo>
                    <a:pt x="242" y="429"/>
                  </a:lnTo>
                  <a:lnTo>
                    <a:pt x="241" y="431"/>
                  </a:lnTo>
                  <a:lnTo>
                    <a:pt x="238" y="433"/>
                  </a:lnTo>
                  <a:lnTo>
                    <a:pt x="234" y="434"/>
                  </a:lnTo>
                  <a:lnTo>
                    <a:pt x="229" y="435"/>
                  </a:lnTo>
                  <a:lnTo>
                    <a:pt x="221" y="438"/>
                  </a:lnTo>
                  <a:lnTo>
                    <a:pt x="219" y="438"/>
                  </a:lnTo>
                  <a:lnTo>
                    <a:pt x="218" y="439"/>
                  </a:lnTo>
                  <a:lnTo>
                    <a:pt x="215" y="441"/>
                  </a:lnTo>
                  <a:lnTo>
                    <a:pt x="210" y="445"/>
                  </a:lnTo>
                  <a:lnTo>
                    <a:pt x="205" y="448"/>
                  </a:lnTo>
                  <a:lnTo>
                    <a:pt x="197" y="455"/>
                  </a:lnTo>
                  <a:lnTo>
                    <a:pt x="195" y="456"/>
                  </a:lnTo>
                  <a:lnTo>
                    <a:pt x="193" y="458"/>
                  </a:lnTo>
                  <a:lnTo>
                    <a:pt x="190" y="461"/>
                  </a:lnTo>
                  <a:lnTo>
                    <a:pt x="187" y="465"/>
                  </a:lnTo>
                  <a:lnTo>
                    <a:pt x="186" y="467"/>
                  </a:lnTo>
                  <a:lnTo>
                    <a:pt x="184" y="470"/>
                  </a:lnTo>
                  <a:lnTo>
                    <a:pt x="183" y="472"/>
                  </a:lnTo>
                  <a:lnTo>
                    <a:pt x="182" y="474"/>
                  </a:lnTo>
                  <a:lnTo>
                    <a:pt x="180" y="475"/>
                  </a:lnTo>
                  <a:lnTo>
                    <a:pt x="179" y="475"/>
                  </a:lnTo>
                  <a:lnTo>
                    <a:pt x="178" y="475"/>
                  </a:lnTo>
                  <a:lnTo>
                    <a:pt x="176" y="475"/>
                  </a:lnTo>
                  <a:lnTo>
                    <a:pt x="175" y="475"/>
                  </a:lnTo>
                  <a:lnTo>
                    <a:pt x="173" y="474"/>
                  </a:lnTo>
                  <a:lnTo>
                    <a:pt x="169" y="470"/>
                  </a:lnTo>
                  <a:lnTo>
                    <a:pt x="166" y="468"/>
                  </a:lnTo>
                  <a:lnTo>
                    <a:pt x="162" y="468"/>
                  </a:lnTo>
                  <a:lnTo>
                    <a:pt x="159" y="466"/>
                  </a:lnTo>
                  <a:lnTo>
                    <a:pt x="154" y="465"/>
                  </a:lnTo>
                  <a:lnTo>
                    <a:pt x="150" y="464"/>
                  </a:lnTo>
                  <a:lnTo>
                    <a:pt x="148" y="463"/>
                  </a:lnTo>
                  <a:lnTo>
                    <a:pt x="140" y="462"/>
                  </a:lnTo>
                  <a:lnTo>
                    <a:pt x="138" y="462"/>
                  </a:lnTo>
                  <a:lnTo>
                    <a:pt x="137" y="462"/>
                  </a:lnTo>
                  <a:lnTo>
                    <a:pt x="136" y="461"/>
                  </a:lnTo>
                  <a:lnTo>
                    <a:pt x="135" y="460"/>
                  </a:lnTo>
                  <a:lnTo>
                    <a:pt x="133" y="459"/>
                  </a:lnTo>
                  <a:lnTo>
                    <a:pt x="132" y="458"/>
                  </a:lnTo>
                  <a:lnTo>
                    <a:pt x="131" y="457"/>
                  </a:lnTo>
                  <a:lnTo>
                    <a:pt x="131" y="456"/>
                  </a:lnTo>
                  <a:lnTo>
                    <a:pt x="131" y="456"/>
                  </a:lnTo>
                  <a:lnTo>
                    <a:pt x="130" y="454"/>
                  </a:lnTo>
                  <a:lnTo>
                    <a:pt x="130" y="452"/>
                  </a:lnTo>
                  <a:lnTo>
                    <a:pt x="131" y="450"/>
                  </a:lnTo>
                  <a:lnTo>
                    <a:pt x="132" y="447"/>
                  </a:lnTo>
                  <a:lnTo>
                    <a:pt x="133" y="444"/>
                  </a:lnTo>
                  <a:lnTo>
                    <a:pt x="135" y="439"/>
                  </a:lnTo>
                  <a:lnTo>
                    <a:pt x="135" y="437"/>
                  </a:lnTo>
                  <a:lnTo>
                    <a:pt x="136" y="434"/>
                  </a:lnTo>
                  <a:lnTo>
                    <a:pt x="137" y="433"/>
                  </a:lnTo>
                  <a:lnTo>
                    <a:pt x="138" y="432"/>
                  </a:lnTo>
                  <a:lnTo>
                    <a:pt x="138" y="431"/>
                  </a:lnTo>
                  <a:lnTo>
                    <a:pt x="138" y="429"/>
                  </a:lnTo>
                  <a:lnTo>
                    <a:pt x="138" y="427"/>
                  </a:lnTo>
                  <a:lnTo>
                    <a:pt x="138" y="426"/>
                  </a:lnTo>
                  <a:lnTo>
                    <a:pt x="138" y="422"/>
                  </a:lnTo>
                  <a:lnTo>
                    <a:pt x="138" y="418"/>
                  </a:lnTo>
                  <a:lnTo>
                    <a:pt x="138" y="416"/>
                  </a:lnTo>
                  <a:lnTo>
                    <a:pt x="135" y="408"/>
                  </a:lnTo>
                  <a:lnTo>
                    <a:pt x="132" y="400"/>
                  </a:lnTo>
                  <a:lnTo>
                    <a:pt x="128" y="390"/>
                  </a:lnTo>
                  <a:lnTo>
                    <a:pt x="125" y="379"/>
                  </a:lnTo>
                  <a:lnTo>
                    <a:pt x="123" y="377"/>
                  </a:lnTo>
                  <a:lnTo>
                    <a:pt x="121" y="373"/>
                  </a:lnTo>
                  <a:lnTo>
                    <a:pt x="118" y="367"/>
                  </a:lnTo>
                  <a:lnTo>
                    <a:pt x="116" y="366"/>
                  </a:lnTo>
                  <a:lnTo>
                    <a:pt x="116" y="365"/>
                  </a:lnTo>
                  <a:lnTo>
                    <a:pt x="115" y="363"/>
                  </a:lnTo>
                  <a:lnTo>
                    <a:pt x="113" y="361"/>
                  </a:lnTo>
                  <a:lnTo>
                    <a:pt x="107" y="356"/>
                  </a:lnTo>
                  <a:lnTo>
                    <a:pt x="105" y="355"/>
                  </a:lnTo>
                  <a:lnTo>
                    <a:pt x="104" y="354"/>
                  </a:lnTo>
                  <a:lnTo>
                    <a:pt x="100" y="353"/>
                  </a:lnTo>
                  <a:lnTo>
                    <a:pt x="96" y="351"/>
                  </a:lnTo>
                  <a:lnTo>
                    <a:pt x="91" y="349"/>
                  </a:lnTo>
                  <a:lnTo>
                    <a:pt x="88" y="348"/>
                  </a:lnTo>
                  <a:lnTo>
                    <a:pt x="87" y="347"/>
                  </a:lnTo>
                  <a:lnTo>
                    <a:pt x="85" y="346"/>
                  </a:lnTo>
                  <a:lnTo>
                    <a:pt x="84" y="345"/>
                  </a:lnTo>
                  <a:lnTo>
                    <a:pt x="83" y="343"/>
                  </a:lnTo>
                  <a:lnTo>
                    <a:pt x="83" y="343"/>
                  </a:lnTo>
                  <a:lnTo>
                    <a:pt x="83" y="341"/>
                  </a:lnTo>
                  <a:lnTo>
                    <a:pt x="83" y="340"/>
                  </a:lnTo>
                  <a:lnTo>
                    <a:pt x="84" y="336"/>
                  </a:lnTo>
                  <a:lnTo>
                    <a:pt x="84" y="335"/>
                  </a:lnTo>
                  <a:lnTo>
                    <a:pt x="83" y="333"/>
                  </a:lnTo>
                  <a:lnTo>
                    <a:pt x="82" y="332"/>
                  </a:lnTo>
                  <a:lnTo>
                    <a:pt x="81" y="327"/>
                  </a:lnTo>
                  <a:lnTo>
                    <a:pt x="79" y="320"/>
                  </a:lnTo>
                  <a:lnTo>
                    <a:pt x="76" y="314"/>
                  </a:lnTo>
                  <a:lnTo>
                    <a:pt x="75" y="312"/>
                  </a:lnTo>
                  <a:lnTo>
                    <a:pt x="74" y="310"/>
                  </a:lnTo>
                  <a:lnTo>
                    <a:pt x="74" y="309"/>
                  </a:lnTo>
                  <a:lnTo>
                    <a:pt x="74" y="308"/>
                  </a:lnTo>
                  <a:lnTo>
                    <a:pt x="74" y="306"/>
                  </a:lnTo>
                  <a:lnTo>
                    <a:pt x="74" y="305"/>
                  </a:lnTo>
                  <a:lnTo>
                    <a:pt x="74" y="303"/>
                  </a:lnTo>
                  <a:lnTo>
                    <a:pt x="75" y="301"/>
                  </a:lnTo>
                  <a:lnTo>
                    <a:pt x="76" y="300"/>
                  </a:lnTo>
                  <a:lnTo>
                    <a:pt x="77" y="298"/>
                  </a:lnTo>
                  <a:lnTo>
                    <a:pt x="82" y="293"/>
                  </a:lnTo>
                  <a:lnTo>
                    <a:pt x="82" y="291"/>
                  </a:lnTo>
                  <a:lnTo>
                    <a:pt x="83" y="290"/>
                  </a:lnTo>
                  <a:lnTo>
                    <a:pt x="84" y="288"/>
                  </a:lnTo>
                  <a:lnTo>
                    <a:pt x="86" y="283"/>
                  </a:lnTo>
                  <a:lnTo>
                    <a:pt x="88" y="279"/>
                  </a:lnTo>
                  <a:lnTo>
                    <a:pt x="89" y="277"/>
                  </a:lnTo>
                  <a:lnTo>
                    <a:pt x="89" y="275"/>
                  </a:lnTo>
                  <a:lnTo>
                    <a:pt x="89" y="275"/>
                  </a:lnTo>
                  <a:lnTo>
                    <a:pt x="89" y="274"/>
                  </a:lnTo>
                  <a:lnTo>
                    <a:pt x="89" y="272"/>
                  </a:lnTo>
                  <a:lnTo>
                    <a:pt x="89" y="271"/>
                  </a:lnTo>
                  <a:lnTo>
                    <a:pt x="86" y="264"/>
                  </a:lnTo>
                  <a:lnTo>
                    <a:pt x="79" y="250"/>
                  </a:lnTo>
                  <a:lnTo>
                    <a:pt x="77" y="246"/>
                  </a:lnTo>
                  <a:lnTo>
                    <a:pt x="75" y="243"/>
                  </a:lnTo>
                  <a:lnTo>
                    <a:pt x="74" y="241"/>
                  </a:lnTo>
                  <a:lnTo>
                    <a:pt x="72" y="240"/>
                  </a:lnTo>
                  <a:lnTo>
                    <a:pt x="71" y="239"/>
                  </a:lnTo>
                  <a:lnTo>
                    <a:pt x="70" y="238"/>
                  </a:lnTo>
                  <a:lnTo>
                    <a:pt x="70" y="238"/>
                  </a:lnTo>
                  <a:lnTo>
                    <a:pt x="69" y="237"/>
                  </a:lnTo>
                  <a:lnTo>
                    <a:pt x="68" y="237"/>
                  </a:lnTo>
                  <a:lnTo>
                    <a:pt x="66" y="237"/>
                  </a:lnTo>
                  <a:lnTo>
                    <a:pt x="63" y="237"/>
                  </a:lnTo>
                  <a:lnTo>
                    <a:pt x="59" y="238"/>
                  </a:lnTo>
                  <a:lnTo>
                    <a:pt x="57" y="239"/>
                  </a:lnTo>
                  <a:lnTo>
                    <a:pt x="55" y="240"/>
                  </a:lnTo>
                  <a:lnTo>
                    <a:pt x="51" y="241"/>
                  </a:lnTo>
                  <a:lnTo>
                    <a:pt x="49" y="242"/>
                  </a:lnTo>
                  <a:lnTo>
                    <a:pt x="48" y="242"/>
                  </a:lnTo>
                  <a:lnTo>
                    <a:pt x="47" y="242"/>
                  </a:lnTo>
                  <a:lnTo>
                    <a:pt x="46" y="242"/>
                  </a:lnTo>
                  <a:lnTo>
                    <a:pt x="45" y="241"/>
                  </a:lnTo>
                  <a:lnTo>
                    <a:pt x="44" y="241"/>
                  </a:lnTo>
                  <a:lnTo>
                    <a:pt x="43" y="240"/>
                  </a:lnTo>
                  <a:lnTo>
                    <a:pt x="38" y="235"/>
                  </a:lnTo>
                  <a:lnTo>
                    <a:pt x="36" y="232"/>
                  </a:lnTo>
                  <a:lnTo>
                    <a:pt x="34" y="230"/>
                  </a:lnTo>
                  <a:lnTo>
                    <a:pt x="27" y="226"/>
                  </a:lnTo>
                  <a:lnTo>
                    <a:pt x="26" y="225"/>
                  </a:lnTo>
                  <a:lnTo>
                    <a:pt x="25" y="223"/>
                  </a:lnTo>
                  <a:lnTo>
                    <a:pt x="23" y="221"/>
                  </a:lnTo>
                  <a:lnTo>
                    <a:pt x="22" y="220"/>
                  </a:lnTo>
                  <a:lnTo>
                    <a:pt x="17" y="215"/>
                  </a:lnTo>
                  <a:lnTo>
                    <a:pt x="17" y="213"/>
                  </a:lnTo>
                  <a:lnTo>
                    <a:pt x="16" y="212"/>
                  </a:lnTo>
                  <a:lnTo>
                    <a:pt x="15" y="212"/>
                  </a:lnTo>
                  <a:lnTo>
                    <a:pt x="14" y="211"/>
                  </a:lnTo>
                  <a:lnTo>
                    <a:pt x="11" y="210"/>
                  </a:lnTo>
                  <a:lnTo>
                    <a:pt x="9" y="209"/>
                  </a:lnTo>
                  <a:lnTo>
                    <a:pt x="8" y="208"/>
                  </a:lnTo>
                  <a:lnTo>
                    <a:pt x="6" y="207"/>
                  </a:lnTo>
                  <a:lnTo>
                    <a:pt x="5" y="207"/>
                  </a:lnTo>
                  <a:lnTo>
                    <a:pt x="3" y="206"/>
                  </a:lnTo>
                  <a:lnTo>
                    <a:pt x="3" y="205"/>
                  </a:lnTo>
                  <a:lnTo>
                    <a:pt x="2" y="204"/>
                  </a:lnTo>
                  <a:lnTo>
                    <a:pt x="2" y="202"/>
                  </a:lnTo>
                  <a:lnTo>
                    <a:pt x="1" y="199"/>
                  </a:lnTo>
                  <a:lnTo>
                    <a:pt x="0" y="196"/>
                  </a:lnTo>
                  <a:lnTo>
                    <a:pt x="0" y="193"/>
                  </a:lnTo>
                  <a:lnTo>
                    <a:pt x="0" y="191"/>
                  </a:lnTo>
                  <a:lnTo>
                    <a:pt x="0" y="190"/>
                  </a:lnTo>
                  <a:lnTo>
                    <a:pt x="0" y="188"/>
                  </a:lnTo>
                  <a:lnTo>
                    <a:pt x="1" y="187"/>
                  </a:lnTo>
                  <a:lnTo>
                    <a:pt x="3" y="183"/>
                  </a:lnTo>
                  <a:lnTo>
                    <a:pt x="4" y="181"/>
                  </a:lnTo>
                  <a:lnTo>
                    <a:pt x="5" y="178"/>
                  </a:lnTo>
                  <a:lnTo>
                    <a:pt x="5" y="175"/>
                  </a:lnTo>
                  <a:lnTo>
                    <a:pt x="5" y="173"/>
                  </a:lnTo>
                  <a:lnTo>
                    <a:pt x="5" y="171"/>
                  </a:lnTo>
                  <a:lnTo>
                    <a:pt x="4" y="168"/>
                  </a:lnTo>
                  <a:lnTo>
                    <a:pt x="2" y="161"/>
                  </a:lnTo>
                  <a:lnTo>
                    <a:pt x="2" y="157"/>
                  </a:lnTo>
                  <a:lnTo>
                    <a:pt x="2" y="151"/>
                  </a:lnTo>
                  <a:lnTo>
                    <a:pt x="2" y="148"/>
                  </a:lnTo>
                  <a:lnTo>
                    <a:pt x="2" y="147"/>
                  </a:lnTo>
                  <a:lnTo>
                    <a:pt x="2" y="146"/>
                  </a:lnTo>
                  <a:lnTo>
                    <a:pt x="3" y="144"/>
                  </a:lnTo>
                  <a:lnTo>
                    <a:pt x="6" y="140"/>
                  </a:lnTo>
                  <a:lnTo>
                    <a:pt x="8" y="139"/>
                  </a:lnTo>
                  <a:lnTo>
                    <a:pt x="9" y="137"/>
                  </a:lnTo>
                  <a:lnTo>
                    <a:pt x="10" y="134"/>
                  </a:lnTo>
                  <a:lnTo>
                    <a:pt x="11" y="132"/>
                  </a:lnTo>
                  <a:lnTo>
                    <a:pt x="11" y="129"/>
                  </a:lnTo>
                  <a:lnTo>
                    <a:pt x="13" y="121"/>
                  </a:lnTo>
                  <a:lnTo>
                    <a:pt x="13" y="117"/>
                  </a:lnTo>
                  <a:lnTo>
                    <a:pt x="14" y="115"/>
                  </a:lnTo>
                  <a:lnTo>
                    <a:pt x="16" y="111"/>
                  </a:lnTo>
                  <a:lnTo>
                    <a:pt x="17" y="109"/>
                  </a:lnTo>
                  <a:lnTo>
                    <a:pt x="18" y="107"/>
                  </a:lnTo>
                  <a:lnTo>
                    <a:pt x="19" y="106"/>
                  </a:lnTo>
                  <a:lnTo>
                    <a:pt x="23" y="103"/>
                  </a:lnTo>
                  <a:lnTo>
                    <a:pt x="24" y="101"/>
                  </a:lnTo>
                  <a:lnTo>
                    <a:pt x="25" y="100"/>
                  </a:lnTo>
                  <a:lnTo>
                    <a:pt x="25" y="98"/>
                  </a:lnTo>
                  <a:lnTo>
                    <a:pt x="26" y="96"/>
                  </a:lnTo>
                  <a:lnTo>
                    <a:pt x="27" y="92"/>
                  </a:lnTo>
                  <a:lnTo>
                    <a:pt x="28" y="90"/>
                  </a:lnTo>
                  <a:lnTo>
                    <a:pt x="28" y="88"/>
                  </a:lnTo>
                  <a:lnTo>
                    <a:pt x="28" y="85"/>
                  </a:lnTo>
                  <a:lnTo>
                    <a:pt x="28" y="80"/>
                  </a:lnTo>
                  <a:lnTo>
                    <a:pt x="28" y="78"/>
                  </a:lnTo>
                  <a:lnTo>
                    <a:pt x="27" y="77"/>
                  </a:lnTo>
                  <a:lnTo>
                    <a:pt x="26" y="74"/>
                  </a:lnTo>
                  <a:lnTo>
                    <a:pt x="25" y="71"/>
                  </a:lnTo>
                  <a:lnTo>
                    <a:pt x="23" y="68"/>
                  </a:lnTo>
                  <a:lnTo>
                    <a:pt x="21" y="65"/>
                  </a:lnTo>
                  <a:lnTo>
                    <a:pt x="20" y="65"/>
                  </a:lnTo>
                  <a:lnTo>
                    <a:pt x="20" y="64"/>
                  </a:lnTo>
                  <a:lnTo>
                    <a:pt x="20" y="63"/>
                  </a:lnTo>
                  <a:lnTo>
                    <a:pt x="20" y="62"/>
                  </a:lnTo>
                  <a:lnTo>
                    <a:pt x="21" y="62"/>
                  </a:lnTo>
                  <a:lnTo>
                    <a:pt x="22" y="60"/>
                  </a:lnTo>
                  <a:lnTo>
                    <a:pt x="24" y="60"/>
                  </a:lnTo>
                  <a:lnTo>
                    <a:pt x="25" y="60"/>
                  </a:lnTo>
                  <a:lnTo>
                    <a:pt x="27" y="59"/>
                  </a:lnTo>
                  <a:lnTo>
                    <a:pt x="30" y="59"/>
                  </a:lnTo>
                  <a:lnTo>
                    <a:pt x="33" y="59"/>
                  </a:lnTo>
                  <a:lnTo>
                    <a:pt x="42" y="59"/>
                  </a:lnTo>
                  <a:lnTo>
                    <a:pt x="45" y="59"/>
                  </a:lnTo>
                  <a:lnTo>
                    <a:pt x="47" y="60"/>
                  </a:lnTo>
                  <a:lnTo>
                    <a:pt x="50" y="60"/>
                  </a:lnTo>
                  <a:lnTo>
                    <a:pt x="55" y="63"/>
                  </a:lnTo>
                  <a:lnTo>
                    <a:pt x="58" y="64"/>
                  </a:lnTo>
                  <a:lnTo>
                    <a:pt x="59" y="65"/>
                  </a:lnTo>
                  <a:lnTo>
                    <a:pt x="60" y="66"/>
                  </a:lnTo>
                  <a:lnTo>
                    <a:pt x="64" y="66"/>
                  </a:lnTo>
                  <a:lnTo>
                    <a:pt x="66" y="67"/>
                  </a:lnTo>
                  <a:lnTo>
                    <a:pt x="68" y="67"/>
                  </a:lnTo>
                  <a:lnTo>
                    <a:pt x="71" y="66"/>
                  </a:lnTo>
                  <a:lnTo>
                    <a:pt x="79" y="64"/>
                  </a:lnTo>
                  <a:lnTo>
                    <a:pt x="82" y="63"/>
                  </a:lnTo>
                  <a:lnTo>
                    <a:pt x="84" y="62"/>
                  </a:lnTo>
                  <a:lnTo>
                    <a:pt x="85" y="61"/>
                  </a:lnTo>
                  <a:lnTo>
                    <a:pt x="87" y="60"/>
                  </a:lnTo>
                  <a:lnTo>
                    <a:pt x="87" y="60"/>
                  </a:lnTo>
                  <a:lnTo>
                    <a:pt x="88" y="59"/>
                  </a:lnTo>
                  <a:lnTo>
                    <a:pt x="89" y="58"/>
                  </a:lnTo>
                  <a:lnTo>
                    <a:pt x="90" y="56"/>
                  </a:lnTo>
                  <a:lnTo>
                    <a:pt x="91" y="53"/>
                  </a:lnTo>
                  <a:lnTo>
                    <a:pt x="94" y="42"/>
                  </a:lnTo>
                  <a:lnTo>
                    <a:pt x="95" y="40"/>
                  </a:lnTo>
                  <a:lnTo>
                    <a:pt x="96" y="37"/>
                  </a:lnTo>
                  <a:lnTo>
                    <a:pt x="97" y="36"/>
                  </a:lnTo>
                  <a:lnTo>
                    <a:pt x="99" y="34"/>
                  </a:lnTo>
                  <a:lnTo>
                    <a:pt x="100" y="32"/>
                  </a:lnTo>
                  <a:lnTo>
                    <a:pt x="101" y="32"/>
                  </a:lnTo>
                  <a:lnTo>
                    <a:pt x="101" y="33"/>
                  </a:lnTo>
                  <a:lnTo>
                    <a:pt x="102" y="33"/>
                  </a:lnTo>
                  <a:lnTo>
                    <a:pt x="103" y="33"/>
                  </a:lnTo>
                  <a:lnTo>
                    <a:pt x="104" y="34"/>
                  </a:lnTo>
                  <a:lnTo>
                    <a:pt x="107" y="34"/>
                  </a:lnTo>
                  <a:lnTo>
                    <a:pt x="112" y="34"/>
                  </a:lnTo>
                  <a:lnTo>
                    <a:pt x="121" y="34"/>
                  </a:lnTo>
                  <a:lnTo>
                    <a:pt x="127" y="33"/>
                  </a:lnTo>
                  <a:lnTo>
                    <a:pt x="130" y="32"/>
                  </a:lnTo>
                  <a:lnTo>
                    <a:pt x="136" y="31"/>
                  </a:lnTo>
                  <a:lnTo>
                    <a:pt x="137" y="31"/>
                  </a:lnTo>
                  <a:lnTo>
                    <a:pt x="138" y="31"/>
                  </a:lnTo>
                  <a:lnTo>
                    <a:pt x="141" y="31"/>
                  </a:lnTo>
                  <a:lnTo>
                    <a:pt x="145" y="32"/>
                  </a:lnTo>
                  <a:lnTo>
                    <a:pt x="149" y="32"/>
                  </a:lnTo>
                  <a:lnTo>
                    <a:pt x="150" y="32"/>
                  </a:lnTo>
                  <a:lnTo>
                    <a:pt x="151" y="33"/>
                  </a:lnTo>
                  <a:lnTo>
                    <a:pt x="154" y="34"/>
                  </a:lnTo>
                  <a:lnTo>
                    <a:pt x="155" y="35"/>
                  </a:lnTo>
                  <a:lnTo>
                    <a:pt x="156" y="35"/>
                  </a:lnTo>
                  <a:lnTo>
                    <a:pt x="157" y="35"/>
                  </a:lnTo>
                  <a:lnTo>
                    <a:pt x="158" y="34"/>
                  </a:lnTo>
                  <a:lnTo>
                    <a:pt x="160" y="33"/>
                  </a:lnTo>
                  <a:lnTo>
                    <a:pt x="162" y="32"/>
                  </a:lnTo>
                  <a:lnTo>
                    <a:pt x="165" y="30"/>
                  </a:lnTo>
                  <a:lnTo>
                    <a:pt x="167" y="30"/>
                  </a:lnTo>
                  <a:lnTo>
                    <a:pt x="168" y="30"/>
                  </a:lnTo>
                  <a:lnTo>
                    <a:pt x="169" y="30"/>
                  </a:lnTo>
                  <a:lnTo>
                    <a:pt x="171" y="31"/>
                  </a:lnTo>
                  <a:lnTo>
                    <a:pt x="174" y="32"/>
                  </a:lnTo>
                  <a:lnTo>
                    <a:pt x="177" y="34"/>
                  </a:lnTo>
                  <a:lnTo>
                    <a:pt x="182" y="36"/>
                  </a:lnTo>
                  <a:lnTo>
                    <a:pt x="184" y="36"/>
                  </a:lnTo>
                  <a:lnTo>
                    <a:pt x="184" y="37"/>
                  </a:lnTo>
                  <a:lnTo>
                    <a:pt x="184" y="37"/>
                  </a:lnTo>
                  <a:lnTo>
                    <a:pt x="186" y="37"/>
                  </a:lnTo>
                  <a:lnTo>
                    <a:pt x="187" y="36"/>
                  </a:lnTo>
                  <a:lnTo>
                    <a:pt x="188" y="35"/>
                  </a:lnTo>
                  <a:lnTo>
                    <a:pt x="190" y="34"/>
                  </a:lnTo>
                  <a:lnTo>
                    <a:pt x="192" y="32"/>
                  </a:lnTo>
                  <a:lnTo>
                    <a:pt x="194" y="30"/>
                  </a:lnTo>
                  <a:lnTo>
                    <a:pt x="195" y="29"/>
                  </a:lnTo>
                  <a:lnTo>
                    <a:pt x="195" y="27"/>
                  </a:lnTo>
                  <a:lnTo>
                    <a:pt x="195" y="26"/>
                  </a:lnTo>
                  <a:lnTo>
                    <a:pt x="196" y="23"/>
                  </a:lnTo>
                  <a:lnTo>
                    <a:pt x="196" y="21"/>
                  </a:lnTo>
                  <a:lnTo>
                    <a:pt x="196" y="20"/>
                  </a:lnTo>
                  <a:lnTo>
                    <a:pt x="196" y="16"/>
                  </a:lnTo>
                  <a:lnTo>
                    <a:pt x="196" y="14"/>
                  </a:lnTo>
                  <a:lnTo>
                    <a:pt x="195" y="11"/>
                  </a:lnTo>
                  <a:lnTo>
                    <a:pt x="194" y="1"/>
                  </a:lnTo>
                  <a:lnTo>
                    <a:pt x="193" y="0"/>
                  </a:lnTo>
                  <a:lnTo>
                    <a:pt x="194" y="0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5" name="Freeform 7">
              <a:extLst>
                <a:ext uri="{FF2B5EF4-FFF2-40B4-BE49-F238E27FC236}">
                  <a16:creationId xmlns:a16="http://schemas.microsoft.com/office/drawing/2014/main" id="{71D4E621-4E45-4BA6-9348-D47BB1F521B5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3" y="2155"/>
              <a:ext cx="359" cy="354"/>
            </a:xfrm>
            <a:custGeom>
              <a:avLst/>
              <a:gdLst>
                <a:gd name="T0" fmla="*/ 241 w 359"/>
                <a:gd name="T1" fmla="*/ 9 h 354"/>
                <a:gd name="T2" fmla="*/ 243 w 359"/>
                <a:gd name="T3" fmla="*/ 4 h 354"/>
                <a:gd name="T4" fmla="*/ 249 w 359"/>
                <a:gd name="T5" fmla="*/ 5 h 354"/>
                <a:gd name="T6" fmla="*/ 258 w 359"/>
                <a:gd name="T7" fmla="*/ 6 h 354"/>
                <a:gd name="T8" fmla="*/ 266 w 359"/>
                <a:gd name="T9" fmla="*/ 18 h 354"/>
                <a:gd name="T10" fmla="*/ 296 w 359"/>
                <a:gd name="T11" fmla="*/ 46 h 354"/>
                <a:gd name="T12" fmla="*/ 305 w 359"/>
                <a:gd name="T13" fmla="*/ 57 h 354"/>
                <a:gd name="T14" fmla="*/ 312 w 359"/>
                <a:gd name="T15" fmla="*/ 64 h 354"/>
                <a:gd name="T16" fmla="*/ 329 w 359"/>
                <a:gd name="T17" fmla="*/ 60 h 354"/>
                <a:gd name="T18" fmla="*/ 335 w 359"/>
                <a:gd name="T19" fmla="*/ 71 h 354"/>
                <a:gd name="T20" fmla="*/ 347 w 359"/>
                <a:gd name="T21" fmla="*/ 86 h 354"/>
                <a:gd name="T22" fmla="*/ 352 w 359"/>
                <a:gd name="T23" fmla="*/ 95 h 354"/>
                <a:gd name="T24" fmla="*/ 350 w 359"/>
                <a:gd name="T25" fmla="*/ 114 h 354"/>
                <a:gd name="T26" fmla="*/ 359 w 359"/>
                <a:gd name="T27" fmla="*/ 136 h 354"/>
                <a:gd name="T28" fmla="*/ 349 w 359"/>
                <a:gd name="T29" fmla="*/ 151 h 354"/>
                <a:gd name="T30" fmla="*/ 339 w 359"/>
                <a:gd name="T31" fmla="*/ 158 h 354"/>
                <a:gd name="T32" fmla="*/ 327 w 359"/>
                <a:gd name="T33" fmla="*/ 179 h 354"/>
                <a:gd name="T34" fmla="*/ 315 w 359"/>
                <a:gd name="T35" fmla="*/ 211 h 354"/>
                <a:gd name="T36" fmla="*/ 284 w 359"/>
                <a:gd name="T37" fmla="*/ 229 h 354"/>
                <a:gd name="T38" fmla="*/ 258 w 359"/>
                <a:gd name="T39" fmla="*/ 252 h 354"/>
                <a:gd name="T40" fmla="*/ 234 w 359"/>
                <a:gd name="T41" fmla="*/ 284 h 354"/>
                <a:gd name="T42" fmla="*/ 218 w 359"/>
                <a:gd name="T43" fmla="*/ 300 h 354"/>
                <a:gd name="T44" fmla="*/ 214 w 359"/>
                <a:gd name="T45" fmla="*/ 315 h 354"/>
                <a:gd name="T46" fmla="*/ 197 w 359"/>
                <a:gd name="T47" fmla="*/ 321 h 354"/>
                <a:gd name="T48" fmla="*/ 174 w 359"/>
                <a:gd name="T49" fmla="*/ 309 h 354"/>
                <a:gd name="T50" fmla="*/ 157 w 359"/>
                <a:gd name="T51" fmla="*/ 283 h 354"/>
                <a:gd name="T52" fmla="*/ 142 w 359"/>
                <a:gd name="T53" fmla="*/ 277 h 354"/>
                <a:gd name="T54" fmla="*/ 120 w 359"/>
                <a:gd name="T55" fmla="*/ 288 h 354"/>
                <a:gd name="T56" fmla="*/ 93 w 359"/>
                <a:gd name="T57" fmla="*/ 292 h 354"/>
                <a:gd name="T58" fmla="*/ 71 w 359"/>
                <a:gd name="T59" fmla="*/ 308 h 354"/>
                <a:gd name="T60" fmla="*/ 68 w 359"/>
                <a:gd name="T61" fmla="*/ 328 h 354"/>
                <a:gd name="T62" fmla="*/ 56 w 359"/>
                <a:gd name="T63" fmla="*/ 339 h 354"/>
                <a:gd name="T64" fmla="*/ 33 w 359"/>
                <a:gd name="T65" fmla="*/ 353 h 354"/>
                <a:gd name="T66" fmla="*/ 20 w 359"/>
                <a:gd name="T67" fmla="*/ 354 h 354"/>
                <a:gd name="T68" fmla="*/ 2 w 359"/>
                <a:gd name="T69" fmla="*/ 345 h 354"/>
                <a:gd name="T70" fmla="*/ 3 w 359"/>
                <a:gd name="T71" fmla="*/ 324 h 354"/>
                <a:gd name="T72" fmla="*/ 9 w 359"/>
                <a:gd name="T73" fmla="*/ 291 h 354"/>
                <a:gd name="T74" fmla="*/ 10 w 359"/>
                <a:gd name="T75" fmla="*/ 263 h 354"/>
                <a:gd name="T76" fmla="*/ 19 w 359"/>
                <a:gd name="T77" fmla="*/ 228 h 354"/>
                <a:gd name="T78" fmla="*/ 30 w 359"/>
                <a:gd name="T79" fmla="*/ 215 h 354"/>
                <a:gd name="T80" fmla="*/ 27 w 359"/>
                <a:gd name="T81" fmla="*/ 173 h 354"/>
                <a:gd name="T82" fmla="*/ 20 w 359"/>
                <a:gd name="T83" fmla="*/ 151 h 354"/>
                <a:gd name="T84" fmla="*/ 19 w 359"/>
                <a:gd name="T85" fmla="*/ 144 h 354"/>
                <a:gd name="T86" fmla="*/ 13 w 359"/>
                <a:gd name="T87" fmla="*/ 120 h 354"/>
                <a:gd name="T88" fmla="*/ 19 w 359"/>
                <a:gd name="T89" fmla="*/ 110 h 354"/>
                <a:gd name="T90" fmla="*/ 41 w 359"/>
                <a:gd name="T91" fmla="*/ 106 h 354"/>
                <a:gd name="T92" fmla="*/ 79 w 359"/>
                <a:gd name="T93" fmla="*/ 113 h 354"/>
                <a:gd name="T94" fmla="*/ 93 w 359"/>
                <a:gd name="T95" fmla="*/ 111 h 354"/>
                <a:gd name="T96" fmla="*/ 104 w 359"/>
                <a:gd name="T97" fmla="*/ 89 h 354"/>
                <a:gd name="T98" fmla="*/ 120 w 359"/>
                <a:gd name="T99" fmla="*/ 55 h 354"/>
                <a:gd name="T100" fmla="*/ 129 w 359"/>
                <a:gd name="T101" fmla="*/ 47 h 354"/>
                <a:gd name="T102" fmla="*/ 149 w 359"/>
                <a:gd name="T103" fmla="*/ 51 h 354"/>
                <a:gd name="T104" fmla="*/ 159 w 359"/>
                <a:gd name="T105" fmla="*/ 30 h 354"/>
                <a:gd name="T106" fmla="*/ 179 w 359"/>
                <a:gd name="T107" fmla="*/ 14 h 354"/>
                <a:gd name="T108" fmla="*/ 193 w 359"/>
                <a:gd name="T109" fmla="*/ 6 h 354"/>
                <a:gd name="T110" fmla="*/ 219 w 359"/>
                <a:gd name="T111" fmla="*/ 4 h 3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59" h="354">
                  <a:moveTo>
                    <a:pt x="232" y="0"/>
                  </a:moveTo>
                  <a:lnTo>
                    <a:pt x="232" y="0"/>
                  </a:lnTo>
                  <a:lnTo>
                    <a:pt x="235" y="2"/>
                  </a:lnTo>
                  <a:lnTo>
                    <a:pt x="236" y="4"/>
                  </a:lnTo>
                  <a:lnTo>
                    <a:pt x="238" y="6"/>
                  </a:lnTo>
                  <a:lnTo>
                    <a:pt x="240" y="9"/>
                  </a:lnTo>
                  <a:lnTo>
                    <a:pt x="240" y="9"/>
                  </a:lnTo>
                  <a:lnTo>
                    <a:pt x="241" y="9"/>
                  </a:lnTo>
                  <a:lnTo>
                    <a:pt x="242" y="9"/>
                  </a:lnTo>
                  <a:lnTo>
                    <a:pt x="242" y="9"/>
                  </a:lnTo>
                  <a:lnTo>
                    <a:pt x="243" y="9"/>
                  </a:lnTo>
                  <a:lnTo>
                    <a:pt x="243" y="9"/>
                  </a:lnTo>
                  <a:lnTo>
                    <a:pt x="243" y="8"/>
                  </a:lnTo>
                  <a:lnTo>
                    <a:pt x="242" y="6"/>
                  </a:lnTo>
                  <a:lnTo>
                    <a:pt x="242" y="5"/>
                  </a:lnTo>
                  <a:lnTo>
                    <a:pt x="243" y="4"/>
                  </a:lnTo>
                  <a:lnTo>
                    <a:pt x="243" y="3"/>
                  </a:lnTo>
                  <a:lnTo>
                    <a:pt x="244" y="3"/>
                  </a:lnTo>
                  <a:lnTo>
                    <a:pt x="245" y="2"/>
                  </a:lnTo>
                  <a:lnTo>
                    <a:pt x="245" y="2"/>
                  </a:lnTo>
                  <a:lnTo>
                    <a:pt x="246" y="3"/>
                  </a:lnTo>
                  <a:lnTo>
                    <a:pt x="247" y="3"/>
                  </a:lnTo>
                  <a:lnTo>
                    <a:pt x="248" y="5"/>
                  </a:lnTo>
                  <a:lnTo>
                    <a:pt x="249" y="5"/>
                  </a:lnTo>
                  <a:lnTo>
                    <a:pt x="249" y="5"/>
                  </a:lnTo>
                  <a:lnTo>
                    <a:pt x="250" y="5"/>
                  </a:lnTo>
                  <a:lnTo>
                    <a:pt x="251" y="5"/>
                  </a:lnTo>
                  <a:lnTo>
                    <a:pt x="252" y="5"/>
                  </a:lnTo>
                  <a:lnTo>
                    <a:pt x="253" y="5"/>
                  </a:lnTo>
                  <a:lnTo>
                    <a:pt x="256" y="6"/>
                  </a:lnTo>
                  <a:lnTo>
                    <a:pt x="257" y="6"/>
                  </a:lnTo>
                  <a:lnTo>
                    <a:pt x="258" y="6"/>
                  </a:lnTo>
                  <a:lnTo>
                    <a:pt x="260" y="6"/>
                  </a:lnTo>
                  <a:lnTo>
                    <a:pt x="259" y="6"/>
                  </a:lnTo>
                  <a:lnTo>
                    <a:pt x="259" y="7"/>
                  </a:lnTo>
                  <a:lnTo>
                    <a:pt x="259" y="8"/>
                  </a:lnTo>
                  <a:lnTo>
                    <a:pt x="259" y="8"/>
                  </a:lnTo>
                  <a:lnTo>
                    <a:pt x="261" y="10"/>
                  </a:lnTo>
                  <a:lnTo>
                    <a:pt x="261" y="12"/>
                  </a:lnTo>
                  <a:lnTo>
                    <a:pt x="266" y="18"/>
                  </a:lnTo>
                  <a:lnTo>
                    <a:pt x="279" y="34"/>
                  </a:lnTo>
                  <a:lnTo>
                    <a:pt x="281" y="35"/>
                  </a:lnTo>
                  <a:lnTo>
                    <a:pt x="282" y="36"/>
                  </a:lnTo>
                  <a:lnTo>
                    <a:pt x="283" y="37"/>
                  </a:lnTo>
                  <a:lnTo>
                    <a:pt x="288" y="41"/>
                  </a:lnTo>
                  <a:lnTo>
                    <a:pt x="290" y="43"/>
                  </a:lnTo>
                  <a:lnTo>
                    <a:pt x="294" y="44"/>
                  </a:lnTo>
                  <a:lnTo>
                    <a:pt x="296" y="46"/>
                  </a:lnTo>
                  <a:lnTo>
                    <a:pt x="299" y="48"/>
                  </a:lnTo>
                  <a:lnTo>
                    <a:pt x="302" y="50"/>
                  </a:lnTo>
                  <a:lnTo>
                    <a:pt x="303" y="51"/>
                  </a:lnTo>
                  <a:lnTo>
                    <a:pt x="304" y="51"/>
                  </a:lnTo>
                  <a:lnTo>
                    <a:pt x="305" y="53"/>
                  </a:lnTo>
                  <a:lnTo>
                    <a:pt x="305" y="54"/>
                  </a:lnTo>
                  <a:lnTo>
                    <a:pt x="305" y="55"/>
                  </a:lnTo>
                  <a:lnTo>
                    <a:pt x="305" y="57"/>
                  </a:lnTo>
                  <a:lnTo>
                    <a:pt x="305" y="60"/>
                  </a:lnTo>
                  <a:lnTo>
                    <a:pt x="306" y="62"/>
                  </a:lnTo>
                  <a:lnTo>
                    <a:pt x="306" y="62"/>
                  </a:lnTo>
                  <a:lnTo>
                    <a:pt x="307" y="63"/>
                  </a:lnTo>
                  <a:lnTo>
                    <a:pt x="308" y="64"/>
                  </a:lnTo>
                  <a:lnTo>
                    <a:pt x="309" y="64"/>
                  </a:lnTo>
                  <a:lnTo>
                    <a:pt x="311" y="64"/>
                  </a:lnTo>
                  <a:lnTo>
                    <a:pt x="312" y="64"/>
                  </a:lnTo>
                  <a:lnTo>
                    <a:pt x="313" y="64"/>
                  </a:lnTo>
                  <a:lnTo>
                    <a:pt x="316" y="62"/>
                  </a:lnTo>
                  <a:lnTo>
                    <a:pt x="318" y="61"/>
                  </a:lnTo>
                  <a:lnTo>
                    <a:pt x="321" y="60"/>
                  </a:lnTo>
                  <a:lnTo>
                    <a:pt x="324" y="59"/>
                  </a:lnTo>
                  <a:lnTo>
                    <a:pt x="326" y="59"/>
                  </a:lnTo>
                  <a:lnTo>
                    <a:pt x="327" y="59"/>
                  </a:lnTo>
                  <a:lnTo>
                    <a:pt x="329" y="60"/>
                  </a:lnTo>
                  <a:lnTo>
                    <a:pt x="330" y="61"/>
                  </a:lnTo>
                  <a:lnTo>
                    <a:pt x="331" y="62"/>
                  </a:lnTo>
                  <a:lnTo>
                    <a:pt x="333" y="63"/>
                  </a:lnTo>
                  <a:lnTo>
                    <a:pt x="334" y="65"/>
                  </a:lnTo>
                  <a:lnTo>
                    <a:pt x="334" y="66"/>
                  </a:lnTo>
                  <a:lnTo>
                    <a:pt x="335" y="67"/>
                  </a:lnTo>
                  <a:lnTo>
                    <a:pt x="335" y="69"/>
                  </a:lnTo>
                  <a:lnTo>
                    <a:pt x="335" y="71"/>
                  </a:lnTo>
                  <a:lnTo>
                    <a:pt x="335" y="74"/>
                  </a:lnTo>
                  <a:lnTo>
                    <a:pt x="335" y="76"/>
                  </a:lnTo>
                  <a:lnTo>
                    <a:pt x="336" y="77"/>
                  </a:lnTo>
                  <a:lnTo>
                    <a:pt x="337" y="78"/>
                  </a:lnTo>
                  <a:lnTo>
                    <a:pt x="338" y="79"/>
                  </a:lnTo>
                  <a:lnTo>
                    <a:pt x="339" y="80"/>
                  </a:lnTo>
                  <a:lnTo>
                    <a:pt x="342" y="83"/>
                  </a:lnTo>
                  <a:lnTo>
                    <a:pt x="347" y="86"/>
                  </a:lnTo>
                  <a:lnTo>
                    <a:pt x="350" y="88"/>
                  </a:lnTo>
                  <a:lnTo>
                    <a:pt x="351" y="89"/>
                  </a:lnTo>
                  <a:lnTo>
                    <a:pt x="352" y="89"/>
                  </a:lnTo>
                  <a:lnTo>
                    <a:pt x="352" y="91"/>
                  </a:lnTo>
                  <a:lnTo>
                    <a:pt x="352" y="92"/>
                  </a:lnTo>
                  <a:lnTo>
                    <a:pt x="352" y="93"/>
                  </a:lnTo>
                  <a:lnTo>
                    <a:pt x="352" y="94"/>
                  </a:lnTo>
                  <a:lnTo>
                    <a:pt x="352" y="95"/>
                  </a:lnTo>
                  <a:lnTo>
                    <a:pt x="351" y="97"/>
                  </a:lnTo>
                  <a:lnTo>
                    <a:pt x="350" y="99"/>
                  </a:lnTo>
                  <a:lnTo>
                    <a:pt x="350" y="100"/>
                  </a:lnTo>
                  <a:lnTo>
                    <a:pt x="350" y="100"/>
                  </a:lnTo>
                  <a:lnTo>
                    <a:pt x="350" y="104"/>
                  </a:lnTo>
                  <a:lnTo>
                    <a:pt x="349" y="110"/>
                  </a:lnTo>
                  <a:lnTo>
                    <a:pt x="349" y="111"/>
                  </a:lnTo>
                  <a:lnTo>
                    <a:pt x="350" y="114"/>
                  </a:lnTo>
                  <a:lnTo>
                    <a:pt x="352" y="119"/>
                  </a:lnTo>
                  <a:lnTo>
                    <a:pt x="352" y="121"/>
                  </a:lnTo>
                  <a:lnTo>
                    <a:pt x="352" y="123"/>
                  </a:lnTo>
                  <a:lnTo>
                    <a:pt x="356" y="128"/>
                  </a:lnTo>
                  <a:lnTo>
                    <a:pt x="357" y="129"/>
                  </a:lnTo>
                  <a:lnTo>
                    <a:pt x="357" y="130"/>
                  </a:lnTo>
                  <a:lnTo>
                    <a:pt x="358" y="134"/>
                  </a:lnTo>
                  <a:lnTo>
                    <a:pt x="359" y="136"/>
                  </a:lnTo>
                  <a:lnTo>
                    <a:pt x="359" y="138"/>
                  </a:lnTo>
                  <a:lnTo>
                    <a:pt x="358" y="140"/>
                  </a:lnTo>
                  <a:lnTo>
                    <a:pt x="357" y="143"/>
                  </a:lnTo>
                  <a:lnTo>
                    <a:pt x="356" y="145"/>
                  </a:lnTo>
                  <a:lnTo>
                    <a:pt x="354" y="146"/>
                  </a:lnTo>
                  <a:lnTo>
                    <a:pt x="352" y="148"/>
                  </a:lnTo>
                  <a:lnTo>
                    <a:pt x="351" y="150"/>
                  </a:lnTo>
                  <a:lnTo>
                    <a:pt x="349" y="151"/>
                  </a:lnTo>
                  <a:lnTo>
                    <a:pt x="347" y="151"/>
                  </a:lnTo>
                  <a:lnTo>
                    <a:pt x="344" y="152"/>
                  </a:lnTo>
                  <a:lnTo>
                    <a:pt x="343" y="152"/>
                  </a:lnTo>
                  <a:lnTo>
                    <a:pt x="341" y="153"/>
                  </a:lnTo>
                  <a:lnTo>
                    <a:pt x="341" y="154"/>
                  </a:lnTo>
                  <a:lnTo>
                    <a:pt x="340" y="155"/>
                  </a:lnTo>
                  <a:lnTo>
                    <a:pt x="340" y="156"/>
                  </a:lnTo>
                  <a:lnTo>
                    <a:pt x="339" y="158"/>
                  </a:lnTo>
                  <a:lnTo>
                    <a:pt x="337" y="160"/>
                  </a:lnTo>
                  <a:lnTo>
                    <a:pt x="336" y="162"/>
                  </a:lnTo>
                  <a:lnTo>
                    <a:pt x="334" y="164"/>
                  </a:lnTo>
                  <a:lnTo>
                    <a:pt x="331" y="168"/>
                  </a:lnTo>
                  <a:lnTo>
                    <a:pt x="329" y="171"/>
                  </a:lnTo>
                  <a:lnTo>
                    <a:pt x="329" y="174"/>
                  </a:lnTo>
                  <a:lnTo>
                    <a:pt x="328" y="177"/>
                  </a:lnTo>
                  <a:lnTo>
                    <a:pt x="327" y="179"/>
                  </a:lnTo>
                  <a:lnTo>
                    <a:pt x="326" y="183"/>
                  </a:lnTo>
                  <a:lnTo>
                    <a:pt x="325" y="187"/>
                  </a:lnTo>
                  <a:lnTo>
                    <a:pt x="321" y="202"/>
                  </a:lnTo>
                  <a:lnTo>
                    <a:pt x="321" y="203"/>
                  </a:lnTo>
                  <a:lnTo>
                    <a:pt x="320" y="204"/>
                  </a:lnTo>
                  <a:lnTo>
                    <a:pt x="320" y="204"/>
                  </a:lnTo>
                  <a:lnTo>
                    <a:pt x="320" y="204"/>
                  </a:lnTo>
                  <a:lnTo>
                    <a:pt x="315" y="211"/>
                  </a:lnTo>
                  <a:lnTo>
                    <a:pt x="310" y="215"/>
                  </a:lnTo>
                  <a:lnTo>
                    <a:pt x="306" y="218"/>
                  </a:lnTo>
                  <a:lnTo>
                    <a:pt x="304" y="221"/>
                  </a:lnTo>
                  <a:lnTo>
                    <a:pt x="299" y="224"/>
                  </a:lnTo>
                  <a:lnTo>
                    <a:pt x="297" y="225"/>
                  </a:lnTo>
                  <a:lnTo>
                    <a:pt x="295" y="226"/>
                  </a:lnTo>
                  <a:lnTo>
                    <a:pt x="292" y="227"/>
                  </a:lnTo>
                  <a:lnTo>
                    <a:pt x="284" y="229"/>
                  </a:lnTo>
                  <a:lnTo>
                    <a:pt x="283" y="230"/>
                  </a:lnTo>
                  <a:lnTo>
                    <a:pt x="281" y="231"/>
                  </a:lnTo>
                  <a:lnTo>
                    <a:pt x="278" y="233"/>
                  </a:lnTo>
                  <a:lnTo>
                    <a:pt x="276" y="235"/>
                  </a:lnTo>
                  <a:lnTo>
                    <a:pt x="272" y="238"/>
                  </a:lnTo>
                  <a:lnTo>
                    <a:pt x="269" y="241"/>
                  </a:lnTo>
                  <a:lnTo>
                    <a:pt x="263" y="247"/>
                  </a:lnTo>
                  <a:lnTo>
                    <a:pt x="258" y="252"/>
                  </a:lnTo>
                  <a:lnTo>
                    <a:pt x="255" y="256"/>
                  </a:lnTo>
                  <a:lnTo>
                    <a:pt x="248" y="264"/>
                  </a:lnTo>
                  <a:lnTo>
                    <a:pt x="244" y="268"/>
                  </a:lnTo>
                  <a:lnTo>
                    <a:pt x="242" y="270"/>
                  </a:lnTo>
                  <a:lnTo>
                    <a:pt x="240" y="273"/>
                  </a:lnTo>
                  <a:lnTo>
                    <a:pt x="238" y="276"/>
                  </a:lnTo>
                  <a:lnTo>
                    <a:pt x="235" y="282"/>
                  </a:lnTo>
                  <a:lnTo>
                    <a:pt x="234" y="284"/>
                  </a:lnTo>
                  <a:lnTo>
                    <a:pt x="233" y="286"/>
                  </a:lnTo>
                  <a:lnTo>
                    <a:pt x="231" y="288"/>
                  </a:lnTo>
                  <a:lnTo>
                    <a:pt x="227" y="291"/>
                  </a:lnTo>
                  <a:lnTo>
                    <a:pt x="225" y="293"/>
                  </a:lnTo>
                  <a:lnTo>
                    <a:pt x="223" y="294"/>
                  </a:lnTo>
                  <a:lnTo>
                    <a:pt x="220" y="296"/>
                  </a:lnTo>
                  <a:lnTo>
                    <a:pt x="219" y="298"/>
                  </a:lnTo>
                  <a:lnTo>
                    <a:pt x="218" y="300"/>
                  </a:lnTo>
                  <a:lnTo>
                    <a:pt x="217" y="301"/>
                  </a:lnTo>
                  <a:lnTo>
                    <a:pt x="217" y="303"/>
                  </a:lnTo>
                  <a:lnTo>
                    <a:pt x="216" y="304"/>
                  </a:lnTo>
                  <a:lnTo>
                    <a:pt x="215" y="310"/>
                  </a:lnTo>
                  <a:lnTo>
                    <a:pt x="215" y="312"/>
                  </a:lnTo>
                  <a:lnTo>
                    <a:pt x="215" y="313"/>
                  </a:lnTo>
                  <a:lnTo>
                    <a:pt x="214" y="314"/>
                  </a:lnTo>
                  <a:lnTo>
                    <a:pt x="214" y="315"/>
                  </a:lnTo>
                  <a:lnTo>
                    <a:pt x="211" y="317"/>
                  </a:lnTo>
                  <a:lnTo>
                    <a:pt x="208" y="320"/>
                  </a:lnTo>
                  <a:lnTo>
                    <a:pt x="205" y="321"/>
                  </a:lnTo>
                  <a:lnTo>
                    <a:pt x="204" y="322"/>
                  </a:lnTo>
                  <a:lnTo>
                    <a:pt x="203" y="322"/>
                  </a:lnTo>
                  <a:lnTo>
                    <a:pt x="200" y="322"/>
                  </a:lnTo>
                  <a:lnTo>
                    <a:pt x="198" y="321"/>
                  </a:lnTo>
                  <a:lnTo>
                    <a:pt x="197" y="321"/>
                  </a:lnTo>
                  <a:lnTo>
                    <a:pt x="195" y="320"/>
                  </a:lnTo>
                  <a:lnTo>
                    <a:pt x="189" y="315"/>
                  </a:lnTo>
                  <a:lnTo>
                    <a:pt x="187" y="315"/>
                  </a:lnTo>
                  <a:lnTo>
                    <a:pt x="181" y="313"/>
                  </a:lnTo>
                  <a:lnTo>
                    <a:pt x="177" y="311"/>
                  </a:lnTo>
                  <a:lnTo>
                    <a:pt x="176" y="310"/>
                  </a:lnTo>
                  <a:lnTo>
                    <a:pt x="175" y="310"/>
                  </a:lnTo>
                  <a:lnTo>
                    <a:pt x="174" y="309"/>
                  </a:lnTo>
                  <a:lnTo>
                    <a:pt x="173" y="308"/>
                  </a:lnTo>
                  <a:lnTo>
                    <a:pt x="172" y="306"/>
                  </a:lnTo>
                  <a:lnTo>
                    <a:pt x="169" y="301"/>
                  </a:lnTo>
                  <a:lnTo>
                    <a:pt x="165" y="294"/>
                  </a:lnTo>
                  <a:lnTo>
                    <a:pt x="163" y="291"/>
                  </a:lnTo>
                  <a:lnTo>
                    <a:pt x="160" y="287"/>
                  </a:lnTo>
                  <a:lnTo>
                    <a:pt x="159" y="285"/>
                  </a:lnTo>
                  <a:lnTo>
                    <a:pt x="157" y="283"/>
                  </a:lnTo>
                  <a:lnTo>
                    <a:pt x="155" y="281"/>
                  </a:lnTo>
                  <a:lnTo>
                    <a:pt x="151" y="280"/>
                  </a:lnTo>
                  <a:lnTo>
                    <a:pt x="149" y="278"/>
                  </a:lnTo>
                  <a:lnTo>
                    <a:pt x="147" y="277"/>
                  </a:lnTo>
                  <a:lnTo>
                    <a:pt x="147" y="277"/>
                  </a:lnTo>
                  <a:lnTo>
                    <a:pt x="145" y="277"/>
                  </a:lnTo>
                  <a:lnTo>
                    <a:pt x="144" y="277"/>
                  </a:lnTo>
                  <a:lnTo>
                    <a:pt x="142" y="277"/>
                  </a:lnTo>
                  <a:lnTo>
                    <a:pt x="140" y="278"/>
                  </a:lnTo>
                  <a:lnTo>
                    <a:pt x="138" y="280"/>
                  </a:lnTo>
                  <a:lnTo>
                    <a:pt x="134" y="282"/>
                  </a:lnTo>
                  <a:lnTo>
                    <a:pt x="133" y="283"/>
                  </a:lnTo>
                  <a:lnTo>
                    <a:pt x="130" y="285"/>
                  </a:lnTo>
                  <a:lnTo>
                    <a:pt x="128" y="286"/>
                  </a:lnTo>
                  <a:lnTo>
                    <a:pt x="124" y="287"/>
                  </a:lnTo>
                  <a:lnTo>
                    <a:pt x="120" y="288"/>
                  </a:lnTo>
                  <a:lnTo>
                    <a:pt x="116" y="288"/>
                  </a:lnTo>
                  <a:lnTo>
                    <a:pt x="112" y="287"/>
                  </a:lnTo>
                  <a:lnTo>
                    <a:pt x="110" y="287"/>
                  </a:lnTo>
                  <a:lnTo>
                    <a:pt x="108" y="287"/>
                  </a:lnTo>
                  <a:lnTo>
                    <a:pt x="105" y="288"/>
                  </a:lnTo>
                  <a:lnTo>
                    <a:pt x="102" y="289"/>
                  </a:lnTo>
                  <a:lnTo>
                    <a:pt x="96" y="291"/>
                  </a:lnTo>
                  <a:lnTo>
                    <a:pt x="93" y="292"/>
                  </a:lnTo>
                  <a:lnTo>
                    <a:pt x="89" y="294"/>
                  </a:lnTo>
                  <a:lnTo>
                    <a:pt x="85" y="296"/>
                  </a:lnTo>
                  <a:lnTo>
                    <a:pt x="79" y="301"/>
                  </a:lnTo>
                  <a:lnTo>
                    <a:pt x="76" y="303"/>
                  </a:lnTo>
                  <a:lnTo>
                    <a:pt x="73" y="304"/>
                  </a:lnTo>
                  <a:lnTo>
                    <a:pt x="73" y="305"/>
                  </a:lnTo>
                  <a:lnTo>
                    <a:pt x="72" y="306"/>
                  </a:lnTo>
                  <a:lnTo>
                    <a:pt x="71" y="308"/>
                  </a:lnTo>
                  <a:lnTo>
                    <a:pt x="71" y="310"/>
                  </a:lnTo>
                  <a:lnTo>
                    <a:pt x="71" y="311"/>
                  </a:lnTo>
                  <a:lnTo>
                    <a:pt x="71" y="316"/>
                  </a:lnTo>
                  <a:lnTo>
                    <a:pt x="71" y="317"/>
                  </a:lnTo>
                  <a:lnTo>
                    <a:pt x="70" y="320"/>
                  </a:lnTo>
                  <a:lnTo>
                    <a:pt x="70" y="324"/>
                  </a:lnTo>
                  <a:lnTo>
                    <a:pt x="69" y="327"/>
                  </a:lnTo>
                  <a:lnTo>
                    <a:pt x="68" y="328"/>
                  </a:lnTo>
                  <a:lnTo>
                    <a:pt x="68" y="330"/>
                  </a:lnTo>
                  <a:lnTo>
                    <a:pt x="67" y="331"/>
                  </a:lnTo>
                  <a:lnTo>
                    <a:pt x="66" y="332"/>
                  </a:lnTo>
                  <a:lnTo>
                    <a:pt x="63" y="334"/>
                  </a:lnTo>
                  <a:lnTo>
                    <a:pt x="61" y="335"/>
                  </a:lnTo>
                  <a:lnTo>
                    <a:pt x="60" y="336"/>
                  </a:lnTo>
                  <a:lnTo>
                    <a:pt x="58" y="338"/>
                  </a:lnTo>
                  <a:lnTo>
                    <a:pt x="56" y="339"/>
                  </a:lnTo>
                  <a:lnTo>
                    <a:pt x="51" y="344"/>
                  </a:lnTo>
                  <a:lnTo>
                    <a:pt x="47" y="347"/>
                  </a:lnTo>
                  <a:lnTo>
                    <a:pt x="45" y="349"/>
                  </a:lnTo>
                  <a:lnTo>
                    <a:pt x="38" y="351"/>
                  </a:lnTo>
                  <a:lnTo>
                    <a:pt x="37" y="352"/>
                  </a:lnTo>
                  <a:lnTo>
                    <a:pt x="35" y="353"/>
                  </a:lnTo>
                  <a:lnTo>
                    <a:pt x="34" y="353"/>
                  </a:lnTo>
                  <a:lnTo>
                    <a:pt x="33" y="353"/>
                  </a:lnTo>
                  <a:lnTo>
                    <a:pt x="31" y="354"/>
                  </a:lnTo>
                  <a:lnTo>
                    <a:pt x="30" y="353"/>
                  </a:lnTo>
                  <a:lnTo>
                    <a:pt x="25" y="353"/>
                  </a:lnTo>
                  <a:lnTo>
                    <a:pt x="23" y="353"/>
                  </a:lnTo>
                  <a:lnTo>
                    <a:pt x="22" y="353"/>
                  </a:lnTo>
                  <a:lnTo>
                    <a:pt x="22" y="353"/>
                  </a:lnTo>
                  <a:lnTo>
                    <a:pt x="21" y="353"/>
                  </a:lnTo>
                  <a:lnTo>
                    <a:pt x="20" y="354"/>
                  </a:lnTo>
                  <a:lnTo>
                    <a:pt x="20" y="353"/>
                  </a:lnTo>
                  <a:lnTo>
                    <a:pt x="19" y="352"/>
                  </a:lnTo>
                  <a:lnTo>
                    <a:pt x="17" y="351"/>
                  </a:lnTo>
                  <a:lnTo>
                    <a:pt x="13" y="349"/>
                  </a:lnTo>
                  <a:lnTo>
                    <a:pt x="6" y="347"/>
                  </a:lnTo>
                  <a:lnTo>
                    <a:pt x="4" y="346"/>
                  </a:lnTo>
                  <a:lnTo>
                    <a:pt x="3" y="346"/>
                  </a:lnTo>
                  <a:lnTo>
                    <a:pt x="2" y="345"/>
                  </a:lnTo>
                  <a:lnTo>
                    <a:pt x="1" y="344"/>
                  </a:lnTo>
                  <a:lnTo>
                    <a:pt x="0" y="341"/>
                  </a:lnTo>
                  <a:lnTo>
                    <a:pt x="0" y="340"/>
                  </a:lnTo>
                  <a:lnTo>
                    <a:pt x="0" y="338"/>
                  </a:lnTo>
                  <a:lnTo>
                    <a:pt x="0" y="338"/>
                  </a:lnTo>
                  <a:lnTo>
                    <a:pt x="2" y="329"/>
                  </a:lnTo>
                  <a:lnTo>
                    <a:pt x="3" y="327"/>
                  </a:lnTo>
                  <a:lnTo>
                    <a:pt x="3" y="324"/>
                  </a:lnTo>
                  <a:lnTo>
                    <a:pt x="3" y="319"/>
                  </a:lnTo>
                  <a:lnTo>
                    <a:pt x="3" y="311"/>
                  </a:lnTo>
                  <a:lnTo>
                    <a:pt x="4" y="308"/>
                  </a:lnTo>
                  <a:lnTo>
                    <a:pt x="4" y="305"/>
                  </a:lnTo>
                  <a:lnTo>
                    <a:pt x="4" y="303"/>
                  </a:lnTo>
                  <a:lnTo>
                    <a:pt x="5" y="302"/>
                  </a:lnTo>
                  <a:lnTo>
                    <a:pt x="8" y="295"/>
                  </a:lnTo>
                  <a:lnTo>
                    <a:pt x="9" y="291"/>
                  </a:lnTo>
                  <a:lnTo>
                    <a:pt x="10" y="287"/>
                  </a:lnTo>
                  <a:lnTo>
                    <a:pt x="11" y="285"/>
                  </a:lnTo>
                  <a:lnTo>
                    <a:pt x="11" y="282"/>
                  </a:lnTo>
                  <a:lnTo>
                    <a:pt x="11" y="279"/>
                  </a:lnTo>
                  <a:lnTo>
                    <a:pt x="11" y="277"/>
                  </a:lnTo>
                  <a:lnTo>
                    <a:pt x="10" y="270"/>
                  </a:lnTo>
                  <a:lnTo>
                    <a:pt x="10" y="266"/>
                  </a:lnTo>
                  <a:lnTo>
                    <a:pt x="10" y="263"/>
                  </a:lnTo>
                  <a:lnTo>
                    <a:pt x="11" y="252"/>
                  </a:lnTo>
                  <a:lnTo>
                    <a:pt x="11" y="250"/>
                  </a:lnTo>
                  <a:lnTo>
                    <a:pt x="11" y="248"/>
                  </a:lnTo>
                  <a:lnTo>
                    <a:pt x="12" y="246"/>
                  </a:lnTo>
                  <a:lnTo>
                    <a:pt x="15" y="238"/>
                  </a:lnTo>
                  <a:lnTo>
                    <a:pt x="17" y="233"/>
                  </a:lnTo>
                  <a:lnTo>
                    <a:pt x="18" y="229"/>
                  </a:lnTo>
                  <a:lnTo>
                    <a:pt x="19" y="228"/>
                  </a:lnTo>
                  <a:lnTo>
                    <a:pt x="20" y="226"/>
                  </a:lnTo>
                  <a:lnTo>
                    <a:pt x="22" y="225"/>
                  </a:lnTo>
                  <a:lnTo>
                    <a:pt x="22" y="224"/>
                  </a:lnTo>
                  <a:lnTo>
                    <a:pt x="27" y="220"/>
                  </a:lnTo>
                  <a:lnTo>
                    <a:pt x="28" y="219"/>
                  </a:lnTo>
                  <a:lnTo>
                    <a:pt x="29" y="218"/>
                  </a:lnTo>
                  <a:lnTo>
                    <a:pt x="29" y="217"/>
                  </a:lnTo>
                  <a:lnTo>
                    <a:pt x="30" y="215"/>
                  </a:lnTo>
                  <a:lnTo>
                    <a:pt x="30" y="214"/>
                  </a:lnTo>
                  <a:lnTo>
                    <a:pt x="31" y="212"/>
                  </a:lnTo>
                  <a:lnTo>
                    <a:pt x="31" y="209"/>
                  </a:lnTo>
                  <a:lnTo>
                    <a:pt x="31" y="205"/>
                  </a:lnTo>
                  <a:lnTo>
                    <a:pt x="30" y="200"/>
                  </a:lnTo>
                  <a:lnTo>
                    <a:pt x="30" y="195"/>
                  </a:lnTo>
                  <a:lnTo>
                    <a:pt x="29" y="183"/>
                  </a:lnTo>
                  <a:lnTo>
                    <a:pt x="27" y="173"/>
                  </a:lnTo>
                  <a:lnTo>
                    <a:pt x="26" y="163"/>
                  </a:lnTo>
                  <a:lnTo>
                    <a:pt x="25" y="156"/>
                  </a:lnTo>
                  <a:lnTo>
                    <a:pt x="24" y="155"/>
                  </a:lnTo>
                  <a:lnTo>
                    <a:pt x="24" y="153"/>
                  </a:lnTo>
                  <a:lnTo>
                    <a:pt x="23" y="152"/>
                  </a:lnTo>
                  <a:lnTo>
                    <a:pt x="22" y="152"/>
                  </a:lnTo>
                  <a:lnTo>
                    <a:pt x="21" y="151"/>
                  </a:lnTo>
                  <a:lnTo>
                    <a:pt x="20" y="151"/>
                  </a:lnTo>
                  <a:lnTo>
                    <a:pt x="18" y="151"/>
                  </a:lnTo>
                  <a:lnTo>
                    <a:pt x="17" y="151"/>
                  </a:lnTo>
                  <a:lnTo>
                    <a:pt x="18" y="151"/>
                  </a:lnTo>
                  <a:lnTo>
                    <a:pt x="18" y="150"/>
                  </a:lnTo>
                  <a:lnTo>
                    <a:pt x="19" y="148"/>
                  </a:lnTo>
                  <a:lnTo>
                    <a:pt x="19" y="147"/>
                  </a:lnTo>
                  <a:lnTo>
                    <a:pt x="19" y="145"/>
                  </a:lnTo>
                  <a:lnTo>
                    <a:pt x="19" y="144"/>
                  </a:lnTo>
                  <a:lnTo>
                    <a:pt x="19" y="140"/>
                  </a:lnTo>
                  <a:lnTo>
                    <a:pt x="19" y="138"/>
                  </a:lnTo>
                  <a:lnTo>
                    <a:pt x="18" y="134"/>
                  </a:lnTo>
                  <a:lnTo>
                    <a:pt x="17" y="132"/>
                  </a:lnTo>
                  <a:lnTo>
                    <a:pt x="15" y="126"/>
                  </a:lnTo>
                  <a:lnTo>
                    <a:pt x="14" y="124"/>
                  </a:lnTo>
                  <a:lnTo>
                    <a:pt x="14" y="122"/>
                  </a:lnTo>
                  <a:lnTo>
                    <a:pt x="13" y="120"/>
                  </a:lnTo>
                  <a:lnTo>
                    <a:pt x="14" y="117"/>
                  </a:lnTo>
                  <a:lnTo>
                    <a:pt x="14" y="116"/>
                  </a:lnTo>
                  <a:lnTo>
                    <a:pt x="14" y="115"/>
                  </a:lnTo>
                  <a:lnTo>
                    <a:pt x="15" y="114"/>
                  </a:lnTo>
                  <a:lnTo>
                    <a:pt x="16" y="113"/>
                  </a:lnTo>
                  <a:lnTo>
                    <a:pt x="17" y="112"/>
                  </a:lnTo>
                  <a:lnTo>
                    <a:pt x="18" y="111"/>
                  </a:lnTo>
                  <a:lnTo>
                    <a:pt x="19" y="110"/>
                  </a:lnTo>
                  <a:lnTo>
                    <a:pt x="21" y="109"/>
                  </a:lnTo>
                  <a:lnTo>
                    <a:pt x="22" y="109"/>
                  </a:lnTo>
                  <a:lnTo>
                    <a:pt x="25" y="108"/>
                  </a:lnTo>
                  <a:lnTo>
                    <a:pt x="28" y="107"/>
                  </a:lnTo>
                  <a:lnTo>
                    <a:pt x="30" y="106"/>
                  </a:lnTo>
                  <a:lnTo>
                    <a:pt x="32" y="106"/>
                  </a:lnTo>
                  <a:lnTo>
                    <a:pt x="34" y="106"/>
                  </a:lnTo>
                  <a:lnTo>
                    <a:pt x="41" y="106"/>
                  </a:lnTo>
                  <a:lnTo>
                    <a:pt x="48" y="107"/>
                  </a:lnTo>
                  <a:lnTo>
                    <a:pt x="52" y="107"/>
                  </a:lnTo>
                  <a:lnTo>
                    <a:pt x="55" y="107"/>
                  </a:lnTo>
                  <a:lnTo>
                    <a:pt x="58" y="108"/>
                  </a:lnTo>
                  <a:lnTo>
                    <a:pt x="61" y="109"/>
                  </a:lnTo>
                  <a:lnTo>
                    <a:pt x="72" y="112"/>
                  </a:lnTo>
                  <a:lnTo>
                    <a:pt x="75" y="113"/>
                  </a:lnTo>
                  <a:lnTo>
                    <a:pt x="79" y="113"/>
                  </a:lnTo>
                  <a:lnTo>
                    <a:pt x="81" y="113"/>
                  </a:lnTo>
                  <a:lnTo>
                    <a:pt x="84" y="113"/>
                  </a:lnTo>
                  <a:lnTo>
                    <a:pt x="86" y="113"/>
                  </a:lnTo>
                  <a:lnTo>
                    <a:pt x="88" y="112"/>
                  </a:lnTo>
                  <a:lnTo>
                    <a:pt x="90" y="112"/>
                  </a:lnTo>
                  <a:lnTo>
                    <a:pt x="90" y="111"/>
                  </a:lnTo>
                  <a:lnTo>
                    <a:pt x="92" y="111"/>
                  </a:lnTo>
                  <a:lnTo>
                    <a:pt x="93" y="111"/>
                  </a:lnTo>
                  <a:lnTo>
                    <a:pt x="94" y="110"/>
                  </a:lnTo>
                  <a:lnTo>
                    <a:pt x="95" y="108"/>
                  </a:lnTo>
                  <a:lnTo>
                    <a:pt x="97" y="106"/>
                  </a:lnTo>
                  <a:lnTo>
                    <a:pt x="99" y="102"/>
                  </a:lnTo>
                  <a:lnTo>
                    <a:pt x="101" y="99"/>
                  </a:lnTo>
                  <a:lnTo>
                    <a:pt x="102" y="95"/>
                  </a:lnTo>
                  <a:lnTo>
                    <a:pt x="103" y="91"/>
                  </a:lnTo>
                  <a:lnTo>
                    <a:pt x="104" y="89"/>
                  </a:lnTo>
                  <a:lnTo>
                    <a:pt x="106" y="86"/>
                  </a:lnTo>
                  <a:lnTo>
                    <a:pt x="113" y="77"/>
                  </a:lnTo>
                  <a:lnTo>
                    <a:pt x="115" y="72"/>
                  </a:lnTo>
                  <a:lnTo>
                    <a:pt x="117" y="67"/>
                  </a:lnTo>
                  <a:lnTo>
                    <a:pt x="119" y="65"/>
                  </a:lnTo>
                  <a:lnTo>
                    <a:pt x="120" y="62"/>
                  </a:lnTo>
                  <a:lnTo>
                    <a:pt x="120" y="59"/>
                  </a:lnTo>
                  <a:lnTo>
                    <a:pt x="120" y="55"/>
                  </a:lnTo>
                  <a:lnTo>
                    <a:pt x="121" y="53"/>
                  </a:lnTo>
                  <a:lnTo>
                    <a:pt x="121" y="51"/>
                  </a:lnTo>
                  <a:lnTo>
                    <a:pt x="123" y="49"/>
                  </a:lnTo>
                  <a:lnTo>
                    <a:pt x="124" y="48"/>
                  </a:lnTo>
                  <a:lnTo>
                    <a:pt x="124" y="47"/>
                  </a:lnTo>
                  <a:lnTo>
                    <a:pt x="126" y="47"/>
                  </a:lnTo>
                  <a:lnTo>
                    <a:pt x="127" y="47"/>
                  </a:lnTo>
                  <a:lnTo>
                    <a:pt x="129" y="47"/>
                  </a:lnTo>
                  <a:lnTo>
                    <a:pt x="131" y="48"/>
                  </a:lnTo>
                  <a:lnTo>
                    <a:pt x="139" y="51"/>
                  </a:lnTo>
                  <a:lnTo>
                    <a:pt x="141" y="52"/>
                  </a:lnTo>
                  <a:lnTo>
                    <a:pt x="142" y="53"/>
                  </a:lnTo>
                  <a:lnTo>
                    <a:pt x="145" y="53"/>
                  </a:lnTo>
                  <a:lnTo>
                    <a:pt x="147" y="52"/>
                  </a:lnTo>
                  <a:lnTo>
                    <a:pt x="148" y="52"/>
                  </a:lnTo>
                  <a:lnTo>
                    <a:pt x="149" y="51"/>
                  </a:lnTo>
                  <a:lnTo>
                    <a:pt x="151" y="50"/>
                  </a:lnTo>
                  <a:lnTo>
                    <a:pt x="153" y="48"/>
                  </a:lnTo>
                  <a:lnTo>
                    <a:pt x="155" y="46"/>
                  </a:lnTo>
                  <a:lnTo>
                    <a:pt x="156" y="44"/>
                  </a:lnTo>
                  <a:lnTo>
                    <a:pt x="157" y="41"/>
                  </a:lnTo>
                  <a:lnTo>
                    <a:pt x="159" y="37"/>
                  </a:lnTo>
                  <a:lnTo>
                    <a:pt x="159" y="33"/>
                  </a:lnTo>
                  <a:lnTo>
                    <a:pt x="159" y="30"/>
                  </a:lnTo>
                  <a:lnTo>
                    <a:pt x="160" y="30"/>
                  </a:lnTo>
                  <a:lnTo>
                    <a:pt x="161" y="29"/>
                  </a:lnTo>
                  <a:lnTo>
                    <a:pt x="166" y="26"/>
                  </a:lnTo>
                  <a:lnTo>
                    <a:pt x="171" y="23"/>
                  </a:lnTo>
                  <a:lnTo>
                    <a:pt x="173" y="22"/>
                  </a:lnTo>
                  <a:lnTo>
                    <a:pt x="174" y="21"/>
                  </a:lnTo>
                  <a:lnTo>
                    <a:pt x="175" y="21"/>
                  </a:lnTo>
                  <a:lnTo>
                    <a:pt x="179" y="14"/>
                  </a:lnTo>
                  <a:lnTo>
                    <a:pt x="181" y="12"/>
                  </a:lnTo>
                  <a:lnTo>
                    <a:pt x="182" y="10"/>
                  </a:lnTo>
                  <a:lnTo>
                    <a:pt x="183" y="9"/>
                  </a:lnTo>
                  <a:lnTo>
                    <a:pt x="185" y="9"/>
                  </a:lnTo>
                  <a:lnTo>
                    <a:pt x="186" y="8"/>
                  </a:lnTo>
                  <a:lnTo>
                    <a:pt x="189" y="7"/>
                  </a:lnTo>
                  <a:lnTo>
                    <a:pt x="191" y="6"/>
                  </a:lnTo>
                  <a:lnTo>
                    <a:pt x="193" y="6"/>
                  </a:lnTo>
                  <a:lnTo>
                    <a:pt x="193" y="6"/>
                  </a:lnTo>
                  <a:lnTo>
                    <a:pt x="196" y="6"/>
                  </a:lnTo>
                  <a:lnTo>
                    <a:pt x="204" y="8"/>
                  </a:lnTo>
                  <a:lnTo>
                    <a:pt x="205" y="8"/>
                  </a:lnTo>
                  <a:lnTo>
                    <a:pt x="209" y="7"/>
                  </a:lnTo>
                  <a:lnTo>
                    <a:pt x="213" y="6"/>
                  </a:lnTo>
                  <a:lnTo>
                    <a:pt x="215" y="5"/>
                  </a:lnTo>
                  <a:lnTo>
                    <a:pt x="219" y="4"/>
                  </a:lnTo>
                  <a:lnTo>
                    <a:pt x="230" y="0"/>
                  </a:lnTo>
                  <a:lnTo>
                    <a:pt x="232" y="0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53" name="Freeform 8">
              <a:extLst>
                <a:ext uri="{FF2B5EF4-FFF2-40B4-BE49-F238E27FC236}">
                  <a16:creationId xmlns:a16="http://schemas.microsoft.com/office/drawing/2014/main" id="{15151232-E557-46C6-A4B6-71FE547FD409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8" y="1813"/>
              <a:ext cx="332" cy="372"/>
            </a:xfrm>
            <a:custGeom>
              <a:avLst/>
              <a:gdLst>
                <a:gd name="T0" fmla="*/ 127 w 332"/>
                <a:gd name="T1" fmla="*/ 6 h 372"/>
                <a:gd name="T2" fmla="*/ 132 w 332"/>
                <a:gd name="T3" fmla="*/ 1 h 372"/>
                <a:gd name="T4" fmla="*/ 148 w 332"/>
                <a:gd name="T5" fmla="*/ 7 h 372"/>
                <a:gd name="T6" fmla="*/ 205 w 332"/>
                <a:gd name="T7" fmla="*/ 17 h 372"/>
                <a:gd name="T8" fmla="*/ 241 w 332"/>
                <a:gd name="T9" fmla="*/ 11 h 372"/>
                <a:gd name="T10" fmla="*/ 257 w 332"/>
                <a:gd name="T11" fmla="*/ 11 h 372"/>
                <a:gd name="T12" fmla="*/ 287 w 332"/>
                <a:gd name="T13" fmla="*/ 18 h 372"/>
                <a:gd name="T14" fmla="*/ 303 w 332"/>
                <a:gd name="T15" fmla="*/ 25 h 372"/>
                <a:gd name="T16" fmla="*/ 321 w 332"/>
                <a:gd name="T17" fmla="*/ 28 h 372"/>
                <a:gd name="T18" fmla="*/ 332 w 332"/>
                <a:gd name="T19" fmla="*/ 48 h 372"/>
                <a:gd name="T20" fmla="*/ 327 w 332"/>
                <a:gd name="T21" fmla="*/ 70 h 372"/>
                <a:gd name="T22" fmla="*/ 303 w 332"/>
                <a:gd name="T23" fmla="*/ 102 h 372"/>
                <a:gd name="T24" fmla="*/ 285 w 332"/>
                <a:gd name="T25" fmla="*/ 113 h 372"/>
                <a:gd name="T26" fmla="*/ 276 w 332"/>
                <a:gd name="T27" fmla="*/ 134 h 372"/>
                <a:gd name="T28" fmla="*/ 299 w 332"/>
                <a:gd name="T29" fmla="*/ 147 h 372"/>
                <a:gd name="T30" fmla="*/ 328 w 332"/>
                <a:gd name="T31" fmla="*/ 160 h 372"/>
                <a:gd name="T32" fmla="*/ 310 w 332"/>
                <a:gd name="T33" fmla="*/ 179 h 372"/>
                <a:gd name="T34" fmla="*/ 295 w 332"/>
                <a:gd name="T35" fmla="*/ 198 h 372"/>
                <a:gd name="T36" fmla="*/ 284 w 332"/>
                <a:gd name="T37" fmla="*/ 214 h 372"/>
                <a:gd name="T38" fmla="*/ 276 w 332"/>
                <a:gd name="T39" fmla="*/ 229 h 372"/>
                <a:gd name="T40" fmla="*/ 276 w 332"/>
                <a:gd name="T41" fmla="*/ 245 h 372"/>
                <a:gd name="T42" fmla="*/ 264 w 332"/>
                <a:gd name="T43" fmla="*/ 266 h 372"/>
                <a:gd name="T44" fmla="*/ 254 w 332"/>
                <a:gd name="T45" fmla="*/ 289 h 372"/>
                <a:gd name="T46" fmla="*/ 228 w 332"/>
                <a:gd name="T47" fmla="*/ 313 h 372"/>
                <a:gd name="T48" fmla="*/ 217 w 332"/>
                <a:gd name="T49" fmla="*/ 329 h 372"/>
                <a:gd name="T50" fmla="*/ 208 w 332"/>
                <a:gd name="T51" fmla="*/ 343 h 372"/>
                <a:gd name="T52" fmla="*/ 187 w 332"/>
                <a:gd name="T53" fmla="*/ 347 h 372"/>
                <a:gd name="T54" fmla="*/ 180 w 332"/>
                <a:gd name="T55" fmla="*/ 344 h 372"/>
                <a:gd name="T56" fmla="*/ 178 w 332"/>
                <a:gd name="T57" fmla="*/ 351 h 372"/>
                <a:gd name="T58" fmla="*/ 171 w 332"/>
                <a:gd name="T59" fmla="*/ 346 h 372"/>
                <a:gd name="T60" fmla="*/ 148 w 332"/>
                <a:gd name="T61" fmla="*/ 348 h 372"/>
                <a:gd name="T62" fmla="*/ 124 w 332"/>
                <a:gd name="T63" fmla="*/ 349 h 372"/>
                <a:gd name="T64" fmla="*/ 109 w 332"/>
                <a:gd name="T65" fmla="*/ 363 h 372"/>
                <a:gd name="T66" fmla="*/ 92 w 332"/>
                <a:gd name="T67" fmla="*/ 368 h 372"/>
                <a:gd name="T68" fmla="*/ 72 w 332"/>
                <a:gd name="T69" fmla="*/ 352 h 372"/>
                <a:gd name="T70" fmla="*/ 52 w 332"/>
                <a:gd name="T71" fmla="*/ 340 h 372"/>
                <a:gd name="T72" fmla="*/ 22 w 332"/>
                <a:gd name="T73" fmla="*/ 303 h 372"/>
                <a:gd name="T74" fmla="*/ 7 w 332"/>
                <a:gd name="T75" fmla="*/ 273 h 372"/>
                <a:gd name="T76" fmla="*/ 14 w 332"/>
                <a:gd name="T77" fmla="*/ 255 h 372"/>
                <a:gd name="T78" fmla="*/ 44 w 332"/>
                <a:gd name="T79" fmla="*/ 257 h 372"/>
                <a:gd name="T80" fmla="*/ 58 w 332"/>
                <a:gd name="T81" fmla="*/ 248 h 372"/>
                <a:gd name="T82" fmla="*/ 58 w 332"/>
                <a:gd name="T83" fmla="*/ 229 h 372"/>
                <a:gd name="T84" fmla="*/ 58 w 332"/>
                <a:gd name="T85" fmla="*/ 205 h 372"/>
                <a:gd name="T86" fmla="*/ 67 w 332"/>
                <a:gd name="T87" fmla="*/ 186 h 372"/>
                <a:gd name="T88" fmla="*/ 54 w 332"/>
                <a:gd name="T89" fmla="*/ 163 h 372"/>
                <a:gd name="T90" fmla="*/ 34 w 332"/>
                <a:gd name="T91" fmla="*/ 143 h 372"/>
                <a:gd name="T92" fmla="*/ 18 w 332"/>
                <a:gd name="T93" fmla="*/ 125 h 372"/>
                <a:gd name="T94" fmla="*/ 14 w 332"/>
                <a:gd name="T95" fmla="*/ 120 h 372"/>
                <a:gd name="T96" fmla="*/ 0 w 332"/>
                <a:gd name="T97" fmla="*/ 115 h 372"/>
                <a:gd name="T98" fmla="*/ 14 w 332"/>
                <a:gd name="T99" fmla="*/ 93 h 372"/>
                <a:gd name="T100" fmla="*/ 39 w 332"/>
                <a:gd name="T101" fmla="*/ 83 h 372"/>
                <a:gd name="T102" fmla="*/ 63 w 332"/>
                <a:gd name="T103" fmla="*/ 67 h 372"/>
                <a:gd name="T104" fmla="*/ 72 w 332"/>
                <a:gd name="T105" fmla="*/ 50 h 372"/>
                <a:gd name="T106" fmla="*/ 92 w 332"/>
                <a:gd name="T107" fmla="*/ 47 h 372"/>
                <a:gd name="T108" fmla="*/ 95 w 332"/>
                <a:gd name="T109" fmla="*/ 33 h 372"/>
                <a:gd name="T110" fmla="*/ 99 w 332"/>
                <a:gd name="T111" fmla="*/ 14 h 372"/>
                <a:gd name="T112" fmla="*/ 116 w 332"/>
                <a:gd name="T113" fmla="*/ 1 h 3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32" h="372">
                  <a:moveTo>
                    <a:pt x="121" y="0"/>
                  </a:moveTo>
                  <a:lnTo>
                    <a:pt x="122" y="1"/>
                  </a:lnTo>
                  <a:lnTo>
                    <a:pt x="122" y="1"/>
                  </a:lnTo>
                  <a:lnTo>
                    <a:pt x="122" y="1"/>
                  </a:lnTo>
                  <a:lnTo>
                    <a:pt x="123" y="2"/>
                  </a:lnTo>
                  <a:lnTo>
                    <a:pt x="123" y="3"/>
                  </a:lnTo>
                  <a:lnTo>
                    <a:pt x="125" y="4"/>
                  </a:lnTo>
                  <a:lnTo>
                    <a:pt x="127" y="6"/>
                  </a:lnTo>
                  <a:lnTo>
                    <a:pt x="128" y="6"/>
                  </a:lnTo>
                  <a:lnTo>
                    <a:pt x="128" y="6"/>
                  </a:lnTo>
                  <a:lnTo>
                    <a:pt x="128" y="6"/>
                  </a:lnTo>
                  <a:lnTo>
                    <a:pt x="128" y="5"/>
                  </a:lnTo>
                  <a:lnTo>
                    <a:pt x="129" y="3"/>
                  </a:lnTo>
                  <a:lnTo>
                    <a:pt x="129" y="2"/>
                  </a:lnTo>
                  <a:lnTo>
                    <a:pt x="130" y="2"/>
                  </a:lnTo>
                  <a:lnTo>
                    <a:pt x="132" y="1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3" y="1"/>
                  </a:lnTo>
                  <a:lnTo>
                    <a:pt x="134" y="1"/>
                  </a:lnTo>
                  <a:lnTo>
                    <a:pt x="139" y="4"/>
                  </a:lnTo>
                  <a:lnTo>
                    <a:pt x="144" y="6"/>
                  </a:lnTo>
                  <a:lnTo>
                    <a:pt x="146" y="6"/>
                  </a:lnTo>
                  <a:lnTo>
                    <a:pt x="148" y="7"/>
                  </a:lnTo>
                  <a:lnTo>
                    <a:pt x="158" y="11"/>
                  </a:lnTo>
                  <a:lnTo>
                    <a:pt x="162" y="11"/>
                  </a:lnTo>
                  <a:lnTo>
                    <a:pt x="166" y="12"/>
                  </a:lnTo>
                  <a:lnTo>
                    <a:pt x="171" y="13"/>
                  </a:lnTo>
                  <a:lnTo>
                    <a:pt x="176" y="14"/>
                  </a:lnTo>
                  <a:lnTo>
                    <a:pt x="187" y="15"/>
                  </a:lnTo>
                  <a:lnTo>
                    <a:pt x="199" y="16"/>
                  </a:lnTo>
                  <a:lnTo>
                    <a:pt x="205" y="17"/>
                  </a:lnTo>
                  <a:lnTo>
                    <a:pt x="212" y="17"/>
                  </a:lnTo>
                  <a:lnTo>
                    <a:pt x="217" y="17"/>
                  </a:lnTo>
                  <a:lnTo>
                    <a:pt x="222" y="16"/>
                  </a:lnTo>
                  <a:lnTo>
                    <a:pt x="227" y="15"/>
                  </a:lnTo>
                  <a:lnTo>
                    <a:pt x="230" y="14"/>
                  </a:lnTo>
                  <a:lnTo>
                    <a:pt x="236" y="13"/>
                  </a:lnTo>
                  <a:lnTo>
                    <a:pt x="239" y="11"/>
                  </a:lnTo>
                  <a:lnTo>
                    <a:pt x="241" y="11"/>
                  </a:lnTo>
                  <a:lnTo>
                    <a:pt x="244" y="8"/>
                  </a:lnTo>
                  <a:lnTo>
                    <a:pt x="245" y="7"/>
                  </a:lnTo>
                  <a:lnTo>
                    <a:pt x="247" y="7"/>
                  </a:lnTo>
                  <a:lnTo>
                    <a:pt x="249" y="7"/>
                  </a:lnTo>
                  <a:lnTo>
                    <a:pt x="251" y="7"/>
                  </a:lnTo>
                  <a:lnTo>
                    <a:pt x="252" y="7"/>
                  </a:lnTo>
                  <a:lnTo>
                    <a:pt x="255" y="10"/>
                  </a:lnTo>
                  <a:lnTo>
                    <a:pt x="257" y="11"/>
                  </a:lnTo>
                  <a:lnTo>
                    <a:pt x="259" y="11"/>
                  </a:lnTo>
                  <a:lnTo>
                    <a:pt x="262" y="11"/>
                  </a:lnTo>
                  <a:lnTo>
                    <a:pt x="267" y="11"/>
                  </a:lnTo>
                  <a:lnTo>
                    <a:pt x="270" y="12"/>
                  </a:lnTo>
                  <a:lnTo>
                    <a:pt x="274" y="13"/>
                  </a:lnTo>
                  <a:lnTo>
                    <a:pt x="276" y="14"/>
                  </a:lnTo>
                  <a:lnTo>
                    <a:pt x="282" y="16"/>
                  </a:lnTo>
                  <a:lnTo>
                    <a:pt x="287" y="18"/>
                  </a:lnTo>
                  <a:lnTo>
                    <a:pt x="291" y="21"/>
                  </a:lnTo>
                  <a:lnTo>
                    <a:pt x="294" y="23"/>
                  </a:lnTo>
                  <a:lnTo>
                    <a:pt x="295" y="23"/>
                  </a:lnTo>
                  <a:lnTo>
                    <a:pt x="295" y="23"/>
                  </a:lnTo>
                  <a:lnTo>
                    <a:pt x="298" y="24"/>
                  </a:lnTo>
                  <a:lnTo>
                    <a:pt x="299" y="24"/>
                  </a:lnTo>
                  <a:lnTo>
                    <a:pt x="300" y="25"/>
                  </a:lnTo>
                  <a:lnTo>
                    <a:pt x="303" y="25"/>
                  </a:lnTo>
                  <a:lnTo>
                    <a:pt x="306" y="25"/>
                  </a:lnTo>
                  <a:lnTo>
                    <a:pt x="309" y="25"/>
                  </a:lnTo>
                  <a:lnTo>
                    <a:pt x="313" y="25"/>
                  </a:lnTo>
                  <a:lnTo>
                    <a:pt x="316" y="26"/>
                  </a:lnTo>
                  <a:lnTo>
                    <a:pt x="318" y="26"/>
                  </a:lnTo>
                  <a:lnTo>
                    <a:pt x="319" y="26"/>
                  </a:lnTo>
                  <a:lnTo>
                    <a:pt x="320" y="27"/>
                  </a:lnTo>
                  <a:lnTo>
                    <a:pt x="321" y="28"/>
                  </a:lnTo>
                  <a:lnTo>
                    <a:pt x="321" y="29"/>
                  </a:lnTo>
                  <a:lnTo>
                    <a:pt x="322" y="30"/>
                  </a:lnTo>
                  <a:lnTo>
                    <a:pt x="324" y="34"/>
                  </a:lnTo>
                  <a:lnTo>
                    <a:pt x="325" y="37"/>
                  </a:lnTo>
                  <a:lnTo>
                    <a:pt x="329" y="43"/>
                  </a:lnTo>
                  <a:lnTo>
                    <a:pt x="330" y="44"/>
                  </a:lnTo>
                  <a:lnTo>
                    <a:pt x="331" y="45"/>
                  </a:lnTo>
                  <a:lnTo>
                    <a:pt x="332" y="48"/>
                  </a:lnTo>
                  <a:lnTo>
                    <a:pt x="332" y="52"/>
                  </a:lnTo>
                  <a:lnTo>
                    <a:pt x="332" y="56"/>
                  </a:lnTo>
                  <a:lnTo>
                    <a:pt x="332" y="57"/>
                  </a:lnTo>
                  <a:lnTo>
                    <a:pt x="332" y="59"/>
                  </a:lnTo>
                  <a:lnTo>
                    <a:pt x="331" y="61"/>
                  </a:lnTo>
                  <a:lnTo>
                    <a:pt x="330" y="64"/>
                  </a:lnTo>
                  <a:lnTo>
                    <a:pt x="329" y="68"/>
                  </a:lnTo>
                  <a:lnTo>
                    <a:pt x="327" y="70"/>
                  </a:lnTo>
                  <a:lnTo>
                    <a:pt x="324" y="76"/>
                  </a:lnTo>
                  <a:lnTo>
                    <a:pt x="321" y="82"/>
                  </a:lnTo>
                  <a:lnTo>
                    <a:pt x="318" y="86"/>
                  </a:lnTo>
                  <a:lnTo>
                    <a:pt x="316" y="90"/>
                  </a:lnTo>
                  <a:lnTo>
                    <a:pt x="314" y="92"/>
                  </a:lnTo>
                  <a:lnTo>
                    <a:pt x="312" y="94"/>
                  </a:lnTo>
                  <a:lnTo>
                    <a:pt x="306" y="100"/>
                  </a:lnTo>
                  <a:lnTo>
                    <a:pt x="303" y="102"/>
                  </a:lnTo>
                  <a:lnTo>
                    <a:pt x="301" y="103"/>
                  </a:lnTo>
                  <a:lnTo>
                    <a:pt x="298" y="105"/>
                  </a:lnTo>
                  <a:lnTo>
                    <a:pt x="296" y="106"/>
                  </a:lnTo>
                  <a:lnTo>
                    <a:pt x="291" y="108"/>
                  </a:lnTo>
                  <a:lnTo>
                    <a:pt x="289" y="109"/>
                  </a:lnTo>
                  <a:lnTo>
                    <a:pt x="287" y="110"/>
                  </a:lnTo>
                  <a:lnTo>
                    <a:pt x="286" y="112"/>
                  </a:lnTo>
                  <a:lnTo>
                    <a:pt x="285" y="113"/>
                  </a:lnTo>
                  <a:lnTo>
                    <a:pt x="283" y="115"/>
                  </a:lnTo>
                  <a:lnTo>
                    <a:pt x="278" y="123"/>
                  </a:lnTo>
                  <a:lnTo>
                    <a:pt x="276" y="125"/>
                  </a:lnTo>
                  <a:lnTo>
                    <a:pt x="276" y="127"/>
                  </a:lnTo>
                  <a:lnTo>
                    <a:pt x="276" y="130"/>
                  </a:lnTo>
                  <a:lnTo>
                    <a:pt x="276" y="131"/>
                  </a:lnTo>
                  <a:lnTo>
                    <a:pt x="276" y="133"/>
                  </a:lnTo>
                  <a:lnTo>
                    <a:pt x="276" y="134"/>
                  </a:lnTo>
                  <a:lnTo>
                    <a:pt x="276" y="135"/>
                  </a:lnTo>
                  <a:lnTo>
                    <a:pt x="277" y="136"/>
                  </a:lnTo>
                  <a:lnTo>
                    <a:pt x="278" y="136"/>
                  </a:lnTo>
                  <a:lnTo>
                    <a:pt x="280" y="137"/>
                  </a:lnTo>
                  <a:lnTo>
                    <a:pt x="282" y="139"/>
                  </a:lnTo>
                  <a:lnTo>
                    <a:pt x="287" y="142"/>
                  </a:lnTo>
                  <a:lnTo>
                    <a:pt x="294" y="145"/>
                  </a:lnTo>
                  <a:lnTo>
                    <a:pt x="299" y="147"/>
                  </a:lnTo>
                  <a:lnTo>
                    <a:pt x="309" y="149"/>
                  </a:lnTo>
                  <a:lnTo>
                    <a:pt x="311" y="150"/>
                  </a:lnTo>
                  <a:lnTo>
                    <a:pt x="315" y="152"/>
                  </a:lnTo>
                  <a:lnTo>
                    <a:pt x="318" y="153"/>
                  </a:lnTo>
                  <a:lnTo>
                    <a:pt x="321" y="155"/>
                  </a:lnTo>
                  <a:lnTo>
                    <a:pt x="322" y="157"/>
                  </a:lnTo>
                  <a:lnTo>
                    <a:pt x="327" y="159"/>
                  </a:lnTo>
                  <a:lnTo>
                    <a:pt x="328" y="160"/>
                  </a:lnTo>
                  <a:lnTo>
                    <a:pt x="329" y="160"/>
                  </a:lnTo>
                  <a:lnTo>
                    <a:pt x="329" y="161"/>
                  </a:lnTo>
                  <a:lnTo>
                    <a:pt x="328" y="161"/>
                  </a:lnTo>
                  <a:lnTo>
                    <a:pt x="318" y="170"/>
                  </a:lnTo>
                  <a:lnTo>
                    <a:pt x="316" y="171"/>
                  </a:lnTo>
                  <a:lnTo>
                    <a:pt x="313" y="174"/>
                  </a:lnTo>
                  <a:lnTo>
                    <a:pt x="311" y="176"/>
                  </a:lnTo>
                  <a:lnTo>
                    <a:pt x="310" y="179"/>
                  </a:lnTo>
                  <a:lnTo>
                    <a:pt x="310" y="181"/>
                  </a:lnTo>
                  <a:lnTo>
                    <a:pt x="308" y="185"/>
                  </a:lnTo>
                  <a:lnTo>
                    <a:pt x="307" y="187"/>
                  </a:lnTo>
                  <a:lnTo>
                    <a:pt x="306" y="188"/>
                  </a:lnTo>
                  <a:lnTo>
                    <a:pt x="305" y="189"/>
                  </a:lnTo>
                  <a:lnTo>
                    <a:pt x="304" y="191"/>
                  </a:lnTo>
                  <a:lnTo>
                    <a:pt x="298" y="195"/>
                  </a:lnTo>
                  <a:lnTo>
                    <a:pt x="295" y="198"/>
                  </a:lnTo>
                  <a:lnTo>
                    <a:pt x="292" y="200"/>
                  </a:lnTo>
                  <a:lnTo>
                    <a:pt x="291" y="201"/>
                  </a:lnTo>
                  <a:lnTo>
                    <a:pt x="290" y="203"/>
                  </a:lnTo>
                  <a:lnTo>
                    <a:pt x="288" y="207"/>
                  </a:lnTo>
                  <a:lnTo>
                    <a:pt x="287" y="210"/>
                  </a:lnTo>
                  <a:lnTo>
                    <a:pt x="287" y="211"/>
                  </a:lnTo>
                  <a:lnTo>
                    <a:pt x="286" y="213"/>
                  </a:lnTo>
                  <a:lnTo>
                    <a:pt x="284" y="214"/>
                  </a:lnTo>
                  <a:lnTo>
                    <a:pt x="281" y="216"/>
                  </a:lnTo>
                  <a:lnTo>
                    <a:pt x="280" y="217"/>
                  </a:lnTo>
                  <a:lnTo>
                    <a:pt x="279" y="219"/>
                  </a:lnTo>
                  <a:lnTo>
                    <a:pt x="278" y="221"/>
                  </a:lnTo>
                  <a:lnTo>
                    <a:pt x="277" y="223"/>
                  </a:lnTo>
                  <a:lnTo>
                    <a:pt x="276" y="225"/>
                  </a:lnTo>
                  <a:lnTo>
                    <a:pt x="276" y="227"/>
                  </a:lnTo>
                  <a:lnTo>
                    <a:pt x="276" y="229"/>
                  </a:lnTo>
                  <a:lnTo>
                    <a:pt x="276" y="232"/>
                  </a:lnTo>
                  <a:lnTo>
                    <a:pt x="276" y="234"/>
                  </a:lnTo>
                  <a:lnTo>
                    <a:pt x="276" y="236"/>
                  </a:lnTo>
                  <a:lnTo>
                    <a:pt x="276" y="239"/>
                  </a:lnTo>
                  <a:lnTo>
                    <a:pt x="277" y="241"/>
                  </a:lnTo>
                  <a:lnTo>
                    <a:pt x="277" y="242"/>
                  </a:lnTo>
                  <a:lnTo>
                    <a:pt x="276" y="243"/>
                  </a:lnTo>
                  <a:lnTo>
                    <a:pt x="276" y="245"/>
                  </a:lnTo>
                  <a:lnTo>
                    <a:pt x="276" y="246"/>
                  </a:lnTo>
                  <a:lnTo>
                    <a:pt x="272" y="257"/>
                  </a:lnTo>
                  <a:lnTo>
                    <a:pt x="271" y="259"/>
                  </a:lnTo>
                  <a:lnTo>
                    <a:pt x="270" y="260"/>
                  </a:lnTo>
                  <a:lnTo>
                    <a:pt x="269" y="261"/>
                  </a:lnTo>
                  <a:lnTo>
                    <a:pt x="266" y="263"/>
                  </a:lnTo>
                  <a:lnTo>
                    <a:pt x="265" y="265"/>
                  </a:lnTo>
                  <a:lnTo>
                    <a:pt x="264" y="266"/>
                  </a:lnTo>
                  <a:lnTo>
                    <a:pt x="264" y="267"/>
                  </a:lnTo>
                  <a:lnTo>
                    <a:pt x="263" y="271"/>
                  </a:lnTo>
                  <a:lnTo>
                    <a:pt x="260" y="278"/>
                  </a:lnTo>
                  <a:lnTo>
                    <a:pt x="259" y="282"/>
                  </a:lnTo>
                  <a:lnTo>
                    <a:pt x="258" y="284"/>
                  </a:lnTo>
                  <a:lnTo>
                    <a:pt x="256" y="287"/>
                  </a:lnTo>
                  <a:lnTo>
                    <a:pt x="255" y="288"/>
                  </a:lnTo>
                  <a:lnTo>
                    <a:pt x="254" y="289"/>
                  </a:lnTo>
                  <a:lnTo>
                    <a:pt x="251" y="293"/>
                  </a:lnTo>
                  <a:lnTo>
                    <a:pt x="245" y="296"/>
                  </a:lnTo>
                  <a:lnTo>
                    <a:pt x="237" y="301"/>
                  </a:lnTo>
                  <a:lnTo>
                    <a:pt x="235" y="303"/>
                  </a:lnTo>
                  <a:lnTo>
                    <a:pt x="233" y="305"/>
                  </a:lnTo>
                  <a:lnTo>
                    <a:pt x="232" y="306"/>
                  </a:lnTo>
                  <a:lnTo>
                    <a:pt x="231" y="307"/>
                  </a:lnTo>
                  <a:lnTo>
                    <a:pt x="228" y="313"/>
                  </a:lnTo>
                  <a:lnTo>
                    <a:pt x="227" y="316"/>
                  </a:lnTo>
                  <a:lnTo>
                    <a:pt x="225" y="317"/>
                  </a:lnTo>
                  <a:lnTo>
                    <a:pt x="222" y="320"/>
                  </a:lnTo>
                  <a:lnTo>
                    <a:pt x="221" y="322"/>
                  </a:lnTo>
                  <a:lnTo>
                    <a:pt x="219" y="324"/>
                  </a:lnTo>
                  <a:lnTo>
                    <a:pt x="219" y="327"/>
                  </a:lnTo>
                  <a:lnTo>
                    <a:pt x="218" y="329"/>
                  </a:lnTo>
                  <a:lnTo>
                    <a:pt x="217" y="329"/>
                  </a:lnTo>
                  <a:lnTo>
                    <a:pt x="216" y="335"/>
                  </a:lnTo>
                  <a:lnTo>
                    <a:pt x="215" y="337"/>
                  </a:lnTo>
                  <a:lnTo>
                    <a:pt x="214" y="339"/>
                  </a:lnTo>
                  <a:lnTo>
                    <a:pt x="213" y="340"/>
                  </a:lnTo>
                  <a:lnTo>
                    <a:pt x="212" y="340"/>
                  </a:lnTo>
                  <a:lnTo>
                    <a:pt x="211" y="341"/>
                  </a:lnTo>
                  <a:lnTo>
                    <a:pt x="210" y="342"/>
                  </a:lnTo>
                  <a:lnTo>
                    <a:pt x="208" y="343"/>
                  </a:lnTo>
                  <a:lnTo>
                    <a:pt x="207" y="344"/>
                  </a:lnTo>
                  <a:lnTo>
                    <a:pt x="202" y="346"/>
                  </a:lnTo>
                  <a:lnTo>
                    <a:pt x="195" y="348"/>
                  </a:lnTo>
                  <a:lnTo>
                    <a:pt x="193" y="348"/>
                  </a:lnTo>
                  <a:lnTo>
                    <a:pt x="192" y="348"/>
                  </a:lnTo>
                  <a:lnTo>
                    <a:pt x="191" y="348"/>
                  </a:lnTo>
                  <a:lnTo>
                    <a:pt x="188" y="347"/>
                  </a:lnTo>
                  <a:lnTo>
                    <a:pt x="187" y="347"/>
                  </a:lnTo>
                  <a:lnTo>
                    <a:pt x="186" y="347"/>
                  </a:lnTo>
                  <a:lnTo>
                    <a:pt x="185" y="347"/>
                  </a:lnTo>
                  <a:lnTo>
                    <a:pt x="184" y="347"/>
                  </a:lnTo>
                  <a:lnTo>
                    <a:pt x="184" y="347"/>
                  </a:lnTo>
                  <a:lnTo>
                    <a:pt x="183" y="347"/>
                  </a:lnTo>
                  <a:lnTo>
                    <a:pt x="182" y="345"/>
                  </a:lnTo>
                  <a:lnTo>
                    <a:pt x="181" y="345"/>
                  </a:lnTo>
                  <a:lnTo>
                    <a:pt x="180" y="344"/>
                  </a:lnTo>
                  <a:lnTo>
                    <a:pt x="180" y="344"/>
                  </a:lnTo>
                  <a:lnTo>
                    <a:pt x="179" y="345"/>
                  </a:lnTo>
                  <a:lnTo>
                    <a:pt x="178" y="345"/>
                  </a:lnTo>
                  <a:lnTo>
                    <a:pt x="178" y="346"/>
                  </a:lnTo>
                  <a:lnTo>
                    <a:pt x="177" y="347"/>
                  </a:lnTo>
                  <a:lnTo>
                    <a:pt x="177" y="348"/>
                  </a:lnTo>
                  <a:lnTo>
                    <a:pt x="178" y="350"/>
                  </a:lnTo>
                  <a:lnTo>
                    <a:pt x="178" y="351"/>
                  </a:lnTo>
                  <a:lnTo>
                    <a:pt x="178" y="351"/>
                  </a:lnTo>
                  <a:lnTo>
                    <a:pt x="177" y="351"/>
                  </a:lnTo>
                  <a:lnTo>
                    <a:pt x="177" y="351"/>
                  </a:lnTo>
                  <a:lnTo>
                    <a:pt x="176" y="351"/>
                  </a:lnTo>
                  <a:lnTo>
                    <a:pt x="175" y="351"/>
                  </a:lnTo>
                  <a:lnTo>
                    <a:pt x="175" y="351"/>
                  </a:lnTo>
                  <a:lnTo>
                    <a:pt x="173" y="348"/>
                  </a:lnTo>
                  <a:lnTo>
                    <a:pt x="171" y="346"/>
                  </a:lnTo>
                  <a:lnTo>
                    <a:pt x="170" y="344"/>
                  </a:lnTo>
                  <a:lnTo>
                    <a:pt x="167" y="342"/>
                  </a:lnTo>
                  <a:lnTo>
                    <a:pt x="167" y="342"/>
                  </a:lnTo>
                  <a:lnTo>
                    <a:pt x="167" y="342"/>
                  </a:lnTo>
                  <a:lnTo>
                    <a:pt x="165" y="342"/>
                  </a:lnTo>
                  <a:lnTo>
                    <a:pt x="154" y="346"/>
                  </a:lnTo>
                  <a:lnTo>
                    <a:pt x="150" y="347"/>
                  </a:lnTo>
                  <a:lnTo>
                    <a:pt x="148" y="348"/>
                  </a:lnTo>
                  <a:lnTo>
                    <a:pt x="144" y="349"/>
                  </a:lnTo>
                  <a:lnTo>
                    <a:pt x="140" y="350"/>
                  </a:lnTo>
                  <a:lnTo>
                    <a:pt x="139" y="350"/>
                  </a:lnTo>
                  <a:lnTo>
                    <a:pt x="131" y="348"/>
                  </a:lnTo>
                  <a:lnTo>
                    <a:pt x="128" y="348"/>
                  </a:lnTo>
                  <a:lnTo>
                    <a:pt x="128" y="348"/>
                  </a:lnTo>
                  <a:lnTo>
                    <a:pt x="126" y="348"/>
                  </a:lnTo>
                  <a:lnTo>
                    <a:pt x="124" y="349"/>
                  </a:lnTo>
                  <a:lnTo>
                    <a:pt x="121" y="350"/>
                  </a:lnTo>
                  <a:lnTo>
                    <a:pt x="120" y="351"/>
                  </a:lnTo>
                  <a:lnTo>
                    <a:pt x="118" y="351"/>
                  </a:lnTo>
                  <a:lnTo>
                    <a:pt x="117" y="352"/>
                  </a:lnTo>
                  <a:lnTo>
                    <a:pt x="116" y="354"/>
                  </a:lnTo>
                  <a:lnTo>
                    <a:pt x="114" y="356"/>
                  </a:lnTo>
                  <a:lnTo>
                    <a:pt x="110" y="363"/>
                  </a:lnTo>
                  <a:lnTo>
                    <a:pt x="109" y="363"/>
                  </a:lnTo>
                  <a:lnTo>
                    <a:pt x="108" y="364"/>
                  </a:lnTo>
                  <a:lnTo>
                    <a:pt x="106" y="365"/>
                  </a:lnTo>
                  <a:lnTo>
                    <a:pt x="101" y="368"/>
                  </a:lnTo>
                  <a:lnTo>
                    <a:pt x="96" y="371"/>
                  </a:lnTo>
                  <a:lnTo>
                    <a:pt x="95" y="372"/>
                  </a:lnTo>
                  <a:lnTo>
                    <a:pt x="94" y="372"/>
                  </a:lnTo>
                  <a:lnTo>
                    <a:pt x="94" y="371"/>
                  </a:lnTo>
                  <a:lnTo>
                    <a:pt x="92" y="368"/>
                  </a:lnTo>
                  <a:lnTo>
                    <a:pt x="90" y="366"/>
                  </a:lnTo>
                  <a:lnTo>
                    <a:pt x="88" y="364"/>
                  </a:lnTo>
                  <a:lnTo>
                    <a:pt x="86" y="363"/>
                  </a:lnTo>
                  <a:lnTo>
                    <a:pt x="83" y="361"/>
                  </a:lnTo>
                  <a:lnTo>
                    <a:pt x="81" y="358"/>
                  </a:lnTo>
                  <a:lnTo>
                    <a:pt x="78" y="356"/>
                  </a:lnTo>
                  <a:lnTo>
                    <a:pt x="75" y="354"/>
                  </a:lnTo>
                  <a:lnTo>
                    <a:pt x="72" y="352"/>
                  </a:lnTo>
                  <a:lnTo>
                    <a:pt x="69" y="351"/>
                  </a:lnTo>
                  <a:lnTo>
                    <a:pt x="62" y="348"/>
                  </a:lnTo>
                  <a:lnTo>
                    <a:pt x="59" y="347"/>
                  </a:lnTo>
                  <a:lnTo>
                    <a:pt x="58" y="346"/>
                  </a:lnTo>
                  <a:lnTo>
                    <a:pt x="57" y="345"/>
                  </a:lnTo>
                  <a:lnTo>
                    <a:pt x="54" y="343"/>
                  </a:lnTo>
                  <a:lnTo>
                    <a:pt x="53" y="341"/>
                  </a:lnTo>
                  <a:lnTo>
                    <a:pt x="52" y="340"/>
                  </a:lnTo>
                  <a:lnTo>
                    <a:pt x="47" y="331"/>
                  </a:lnTo>
                  <a:lnTo>
                    <a:pt x="45" y="329"/>
                  </a:lnTo>
                  <a:lnTo>
                    <a:pt x="43" y="327"/>
                  </a:lnTo>
                  <a:lnTo>
                    <a:pt x="40" y="323"/>
                  </a:lnTo>
                  <a:lnTo>
                    <a:pt x="33" y="316"/>
                  </a:lnTo>
                  <a:lnTo>
                    <a:pt x="29" y="312"/>
                  </a:lnTo>
                  <a:lnTo>
                    <a:pt x="26" y="309"/>
                  </a:lnTo>
                  <a:lnTo>
                    <a:pt x="22" y="303"/>
                  </a:lnTo>
                  <a:lnTo>
                    <a:pt x="15" y="295"/>
                  </a:lnTo>
                  <a:lnTo>
                    <a:pt x="14" y="293"/>
                  </a:lnTo>
                  <a:lnTo>
                    <a:pt x="12" y="290"/>
                  </a:lnTo>
                  <a:lnTo>
                    <a:pt x="10" y="286"/>
                  </a:lnTo>
                  <a:lnTo>
                    <a:pt x="8" y="282"/>
                  </a:lnTo>
                  <a:lnTo>
                    <a:pt x="7" y="279"/>
                  </a:lnTo>
                  <a:lnTo>
                    <a:pt x="6" y="276"/>
                  </a:lnTo>
                  <a:lnTo>
                    <a:pt x="7" y="273"/>
                  </a:lnTo>
                  <a:lnTo>
                    <a:pt x="7" y="270"/>
                  </a:lnTo>
                  <a:lnTo>
                    <a:pt x="9" y="262"/>
                  </a:lnTo>
                  <a:lnTo>
                    <a:pt x="10" y="260"/>
                  </a:lnTo>
                  <a:lnTo>
                    <a:pt x="11" y="259"/>
                  </a:lnTo>
                  <a:lnTo>
                    <a:pt x="11" y="257"/>
                  </a:lnTo>
                  <a:lnTo>
                    <a:pt x="12" y="256"/>
                  </a:lnTo>
                  <a:lnTo>
                    <a:pt x="13" y="255"/>
                  </a:lnTo>
                  <a:lnTo>
                    <a:pt x="14" y="255"/>
                  </a:lnTo>
                  <a:lnTo>
                    <a:pt x="16" y="254"/>
                  </a:lnTo>
                  <a:lnTo>
                    <a:pt x="18" y="254"/>
                  </a:lnTo>
                  <a:lnTo>
                    <a:pt x="20" y="254"/>
                  </a:lnTo>
                  <a:lnTo>
                    <a:pt x="23" y="254"/>
                  </a:lnTo>
                  <a:lnTo>
                    <a:pt x="31" y="256"/>
                  </a:lnTo>
                  <a:lnTo>
                    <a:pt x="38" y="257"/>
                  </a:lnTo>
                  <a:lnTo>
                    <a:pt x="41" y="257"/>
                  </a:lnTo>
                  <a:lnTo>
                    <a:pt x="44" y="257"/>
                  </a:lnTo>
                  <a:lnTo>
                    <a:pt x="46" y="256"/>
                  </a:lnTo>
                  <a:lnTo>
                    <a:pt x="48" y="255"/>
                  </a:lnTo>
                  <a:lnTo>
                    <a:pt x="51" y="254"/>
                  </a:lnTo>
                  <a:lnTo>
                    <a:pt x="53" y="253"/>
                  </a:lnTo>
                  <a:lnTo>
                    <a:pt x="55" y="252"/>
                  </a:lnTo>
                  <a:lnTo>
                    <a:pt x="56" y="251"/>
                  </a:lnTo>
                  <a:lnTo>
                    <a:pt x="57" y="249"/>
                  </a:lnTo>
                  <a:lnTo>
                    <a:pt x="58" y="248"/>
                  </a:lnTo>
                  <a:lnTo>
                    <a:pt x="59" y="246"/>
                  </a:lnTo>
                  <a:lnTo>
                    <a:pt x="60" y="244"/>
                  </a:lnTo>
                  <a:lnTo>
                    <a:pt x="60" y="242"/>
                  </a:lnTo>
                  <a:lnTo>
                    <a:pt x="60" y="240"/>
                  </a:lnTo>
                  <a:lnTo>
                    <a:pt x="60" y="238"/>
                  </a:lnTo>
                  <a:lnTo>
                    <a:pt x="59" y="238"/>
                  </a:lnTo>
                  <a:lnTo>
                    <a:pt x="59" y="232"/>
                  </a:lnTo>
                  <a:lnTo>
                    <a:pt x="58" y="229"/>
                  </a:lnTo>
                  <a:lnTo>
                    <a:pt x="56" y="222"/>
                  </a:lnTo>
                  <a:lnTo>
                    <a:pt x="55" y="219"/>
                  </a:lnTo>
                  <a:lnTo>
                    <a:pt x="55" y="217"/>
                  </a:lnTo>
                  <a:lnTo>
                    <a:pt x="55" y="215"/>
                  </a:lnTo>
                  <a:lnTo>
                    <a:pt x="56" y="213"/>
                  </a:lnTo>
                  <a:lnTo>
                    <a:pt x="56" y="211"/>
                  </a:lnTo>
                  <a:lnTo>
                    <a:pt x="56" y="209"/>
                  </a:lnTo>
                  <a:lnTo>
                    <a:pt x="58" y="205"/>
                  </a:lnTo>
                  <a:lnTo>
                    <a:pt x="60" y="201"/>
                  </a:lnTo>
                  <a:lnTo>
                    <a:pt x="63" y="196"/>
                  </a:lnTo>
                  <a:lnTo>
                    <a:pt x="64" y="194"/>
                  </a:lnTo>
                  <a:lnTo>
                    <a:pt x="66" y="193"/>
                  </a:lnTo>
                  <a:lnTo>
                    <a:pt x="67" y="192"/>
                  </a:lnTo>
                  <a:lnTo>
                    <a:pt x="67" y="190"/>
                  </a:lnTo>
                  <a:lnTo>
                    <a:pt x="67" y="188"/>
                  </a:lnTo>
                  <a:lnTo>
                    <a:pt x="67" y="186"/>
                  </a:lnTo>
                  <a:lnTo>
                    <a:pt x="67" y="185"/>
                  </a:lnTo>
                  <a:lnTo>
                    <a:pt x="66" y="182"/>
                  </a:lnTo>
                  <a:lnTo>
                    <a:pt x="65" y="181"/>
                  </a:lnTo>
                  <a:lnTo>
                    <a:pt x="64" y="179"/>
                  </a:lnTo>
                  <a:lnTo>
                    <a:pt x="60" y="173"/>
                  </a:lnTo>
                  <a:lnTo>
                    <a:pt x="58" y="169"/>
                  </a:lnTo>
                  <a:lnTo>
                    <a:pt x="56" y="166"/>
                  </a:lnTo>
                  <a:lnTo>
                    <a:pt x="54" y="163"/>
                  </a:lnTo>
                  <a:lnTo>
                    <a:pt x="51" y="160"/>
                  </a:lnTo>
                  <a:lnTo>
                    <a:pt x="50" y="159"/>
                  </a:lnTo>
                  <a:lnTo>
                    <a:pt x="46" y="156"/>
                  </a:lnTo>
                  <a:lnTo>
                    <a:pt x="43" y="154"/>
                  </a:lnTo>
                  <a:lnTo>
                    <a:pt x="42" y="152"/>
                  </a:lnTo>
                  <a:lnTo>
                    <a:pt x="39" y="148"/>
                  </a:lnTo>
                  <a:lnTo>
                    <a:pt x="35" y="145"/>
                  </a:lnTo>
                  <a:lnTo>
                    <a:pt x="34" y="143"/>
                  </a:lnTo>
                  <a:lnTo>
                    <a:pt x="33" y="141"/>
                  </a:lnTo>
                  <a:lnTo>
                    <a:pt x="30" y="136"/>
                  </a:lnTo>
                  <a:lnTo>
                    <a:pt x="28" y="134"/>
                  </a:lnTo>
                  <a:lnTo>
                    <a:pt x="26" y="131"/>
                  </a:lnTo>
                  <a:lnTo>
                    <a:pt x="25" y="129"/>
                  </a:lnTo>
                  <a:lnTo>
                    <a:pt x="24" y="128"/>
                  </a:lnTo>
                  <a:lnTo>
                    <a:pt x="23" y="127"/>
                  </a:lnTo>
                  <a:lnTo>
                    <a:pt x="18" y="125"/>
                  </a:lnTo>
                  <a:lnTo>
                    <a:pt x="17" y="125"/>
                  </a:lnTo>
                  <a:lnTo>
                    <a:pt x="17" y="124"/>
                  </a:lnTo>
                  <a:lnTo>
                    <a:pt x="16" y="124"/>
                  </a:lnTo>
                  <a:lnTo>
                    <a:pt x="15" y="122"/>
                  </a:lnTo>
                  <a:lnTo>
                    <a:pt x="15" y="121"/>
                  </a:lnTo>
                  <a:lnTo>
                    <a:pt x="15" y="120"/>
                  </a:lnTo>
                  <a:lnTo>
                    <a:pt x="14" y="120"/>
                  </a:lnTo>
                  <a:lnTo>
                    <a:pt x="14" y="120"/>
                  </a:lnTo>
                  <a:lnTo>
                    <a:pt x="12" y="119"/>
                  </a:lnTo>
                  <a:lnTo>
                    <a:pt x="3" y="119"/>
                  </a:lnTo>
                  <a:lnTo>
                    <a:pt x="1" y="119"/>
                  </a:lnTo>
                  <a:lnTo>
                    <a:pt x="0" y="119"/>
                  </a:lnTo>
                  <a:lnTo>
                    <a:pt x="0" y="119"/>
                  </a:lnTo>
                  <a:lnTo>
                    <a:pt x="0" y="118"/>
                  </a:lnTo>
                  <a:lnTo>
                    <a:pt x="0" y="117"/>
                  </a:lnTo>
                  <a:lnTo>
                    <a:pt x="0" y="115"/>
                  </a:lnTo>
                  <a:lnTo>
                    <a:pt x="1" y="113"/>
                  </a:lnTo>
                  <a:lnTo>
                    <a:pt x="2" y="109"/>
                  </a:lnTo>
                  <a:lnTo>
                    <a:pt x="3" y="108"/>
                  </a:lnTo>
                  <a:lnTo>
                    <a:pt x="3" y="106"/>
                  </a:lnTo>
                  <a:lnTo>
                    <a:pt x="6" y="102"/>
                  </a:lnTo>
                  <a:lnTo>
                    <a:pt x="9" y="99"/>
                  </a:lnTo>
                  <a:lnTo>
                    <a:pt x="12" y="96"/>
                  </a:lnTo>
                  <a:lnTo>
                    <a:pt x="14" y="93"/>
                  </a:lnTo>
                  <a:lnTo>
                    <a:pt x="17" y="91"/>
                  </a:lnTo>
                  <a:lnTo>
                    <a:pt x="20" y="90"/>
                  </a:lnTo>
                  <a:lnTo>
                    <a:pt x="22" y="89"/>
                  </a:lnTo>
                  <a:lnTo>
                    <a:pt x="24" y="88"/>
                  </a:lnTo>
                  <a:lnTo>
                    <a:pt x="26" y="87"/>
                  </a:lnTo>
                  <a:lnTo>
                    <a:pt x="29" y="86"/>
                  </a:lnTo>
                  <a:lnTo>
                    <a:pt x="33" y="85"/>
                  </a:lnTo>
                  <a:lnTo>
                    <a:pt x="39" y="83"/>
                  </a:lnTo>
                  <a:lnTo>
                    <a:pt x="43" y="82"/>
                  </a:lnTo>
                  <a:lnTo>
                    <a:pt x="46" y="80"/>
                  </a:lnTo>
                  <a:lnTo>
                    <a:pt x="48" y="79"/>
                  </a:lnTo>
                  <a:lnTo>
                    <a:pt x="51" y="78"/>
                  </a:lnTo>
                  <a:lnTo>
                    <a:pt x="54" y="76"/>
                  </a:lnTo>
                  <a:lnTo>
                    <a:pt x="57" y="74"/>
                  </a:lnTo>
                  <a:lnTo>
                    <a:pt x="59" y="71"/>
                  </a:lnTo>
                  <a:lnTo>
                    <a:pt x="63" y="67"/>
                  </a:lnTo>
                  <a:lnTo>
                    <a:pt x="66" y="64"/>
                  </a:lnTo>
                  <a:lnTo>
                    <a:pt x="67" y="62"/>
                  </a:lnTo>
                  <a:lnTo>
                    <a:pt x="68" y="60"/>
                  </a:lnTo>
                  <a:lnTo>
                    <a:pt x="69" y="57"/>
                  </a:lnTo>
                  <a:lnTo>
                    <a:pt x="71" y="54"/>
                  </a:lnTo>
                  <a:lnTo>
                    <a:pt x="71" y="53"/>
                  </a:lnTo>
                  <a:lnTo>
                    <a:pt x="71" y="51"/>
                  </a:lnTo>
                  <a:lnTo>
                    <a:pt x="72" y="50"/>
                  </a:lnTo>
                  <a:lnTo>
                    <a:pt x="74" y="50"/>
                  </a:lnTo>
                  <a:lnTo>
                    <a:pt x="76" y="49"/>
                  </a:lnTo>
                  <a:lnTo>
                    <a:pt x="80" y="49"/>
                  </a:lnTo>
                  <a:lnTo>
                    <a:pt x="84" y="49"/>
                  </a:lnTo>
                  <a:lnTo>
                    <a:pt x="88" y="49"/>
                  </a:lnTo>
                  <a:lnTo>
                    <a:pt x="89" y="48"/>
                  </a:lnTo>
                  <a:lnTo>
                    <a:pt x="91" y="47"/>
                  </a:lnTo>
                  <a:lnTo>
                    <a:pt x="92" y="47"/>
                  </a:lnTo>
                  <a:lnTo>
                    <a:pt x="93" y="46"/>
                  </a:lnTo>
                  <a:lnTo>
                    <a:pt x="94" y="45"/>
                  </a:lnTo>
                  <a:lnTo>
                    <a:pt x="94" y="44"/>
                  </a:lnTo>
                  <a:lnTo>
                    <a:pt x="95" y="43"/>
                  </a:lnTo>
                  <a:lnTo>
                    <a:pt x="95" y="42"/>
                  </a:lnTo>
                  <a:lnTo>
                    <a:pt x="95" y="38"/>
                  </a:lnTo>
                  <a:lnTo>
                    <a:pt x="95" y="34"/>
                  </a:lnTo>
                  <a:lnTo>
                    <a:pt x="95" y="33"/>
                  </a:lnTo>
                  <a:lnTo>
                    <a:pt x="95" y="26"/>
                  </a:lnTo>
                  <a:lnTo>
                    <a:pt x="95" y="24"/>
                  </a:lnTo>
                  <a:lnTo>
                    <a:pt x="95" y="23"/>
                  </a:lnTo>
                  <a:lnTo>
                    <a:pt x="95" y="22"/>
                  </a:lnTo>
                  <a:lnTo>
                    <a:pt x="96" y="19"/>
                  </a:lnTo>
                  <a:lnTo>
                    <a:pt x="96" y="18"/>
                  </a:lnTo>
                  <a:lnTo>
                    <a:pt x="98" y="15"/>
                  </a:lnTo>
                  <a:lnTo>
                    <a:pt x="99" y="14"/>
                  </a:lnTo>
                  <a:lnTo>
                    <a:pt x="100" y="12"/>
                  </a:lnTo>
                  <a:lnTo>
                    <a:pt x="102" y="11"/>
                  </a:lnTo>
                  <a:lnTo>
                    <a:pt x="104" y="10"/>
                  </a:lnTo>
                  <a:lnTo>
                    <a:pt x="106" y="7"/>
                  </a:lnTo>
                  <a:lnTo>
                    <a:pt x="110" y="4"/>
                  </a:lnTo>
                  <a:lnTo>
                    <a:pt x="112" y="3"/>
                  </a:lnTo>
                  <a:lnTo>
                    <a:pt x="115" y="2"/>
                  </a:lnTo>
                  <a:lnTo>
                    <a:pt x="116" y="1"/>
                  </a:lnTo>
                  <a:lnTo>
                    <a:pt x="118" y="1"/>
                  </a:lnTo>
                  <a:lnTo>
                    <a:pt x="120" y="0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54" name="Freeform 9">
              <a:extLst>
                <a:ext uri="{FF2B5EF4-FFF2-40B4-BE49-F238E27FC236}">
                  <a16:creationId xmlns:a16="http://schemas.microsoft.com/office/drawing/2014/main" id="{F271C847-FA7C-4CFA-A985-F649C9D7EF94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0" y="2039"/>
              <a:ext cx="537" cy="324"/>
            </a:xfrm>
            <a:custGeom>
              <a:avLst/>
              <a:gdLst>
                <a:gd name="T0" fmla="*/ 460 w 537"/>
                <a:gd name="T1" fmla="*/ 15 h 324"/>
                <a:gd name="T2" fmla="*/ 497 w 537"/>
                <a:gd name="T3" fmla="*/ 22 h 324"/>
                <a:gd name="T4" fmla="*/ 512 w 537"/>
                <a:gd name="T5" fmla="*/ 23 h 324"/>
                <a:gd name="T6" fmla="*/ 533 w 537"/>
                <a:gd name="T7" fmla="*/ 36 h 324"/>
                <a:gd name="T8" fmla="*/ 534 w 537"/>
                <a:gd name="T9" fmla="*/ 50 h 324"/>
                <a:gd name="T10" fmla="*/ 525 w 537"/>
                <a:gd name="T11" fmla="*/ 62 h 324"/>
                <a:gd name="T12" fmla="*/ 511 w 537"/>
                <a:gd name="T13" fmla="*/ 71 h 324"/>
                <a:gd name="T14" fmla="*/ 516 w 537"/>
                <a:gd name="T15" fmla="*/ 83 h 324"/>
                <a:gd name="T16" fmla="*/ 509 w 537"/>
                <a:gd name="T17" fmla="*/ 107 h 324"/>
                <a:gd name="T18" fmla="*/ 494 w 537"/>
                <a:gd name="T19" fmla="*/ 123 h 324"/>
                <a:gd name="T20" fmla="*/ 490 w 537"/>
                <a:gd name="T21" fmla="*/ 135 h 324"/>
                <a:gd name="T22" fmla="*/ 486 w 537"/>
                <a:gd name="T23" fmla="*/ 148 h 324"/>
                <a:gd name="T24" fmla="*/ 506 w 537"/>
                <a:gd name="T25" fmla="*/ 165 h 324"/>
                <a:gd name="T26" fmla="*/ 483 w 537"/>
                <a:gd name="T27" fmla="*/ 156 h 324"/>
                <a:gd name="T28" fmla="*/ 466 w 537"/>
                <a:gd name="T29" fmla="*/ 148 h 324"/>
                <a:gd name="T30" fmla="*/ 442 w 537"/>
                <a:gd name="T31" fmla="*/ 165 h 324"/>
                <a:gd name="T32" fmla="*/ 441 w 537"/>
                <a:gd name="T33" fmla="*/ 184 h 324"/>
                <a:gd name="T34" fmla="*/ 417 w 537"/>
                <a:gd name="T35" fmla="*/ 189 h 324"/>
                <a:gd name="T36" fmla="*/ 402 w 537"/>
                <a:gd name="T37" fmla="*/ 208 h 324"/>
                <a:gd name="T38" fmla="*/ 385 w 537"/>
                <a:gd name="T39" fmla="*/ 216 h 324"/>
                <a:gd name="T40" fmla="*/ 364 w 537"/>
                <a:gd name="T41" fmla="*/ 231 h 324"/>
                <a:gd name="T42" fmla="*/ 329 w 537"/>
                <a:gd name="T43" fmla="*/ 237 h 324"/>
                <a:gd name="T44" fmla="*/ 295 w 537"/>
                <a:gd name="T45" fmla="*/ 248 h 324"/>
                <a:gd name="T46" fmla="*/ 273 w 537"/>
                <a:gd name="T47" fmla="*/ 277 h 324"/>
                <a:gd name="T48" fmla="*/ 243 w 537"/>
                <a:gd name="T49" fmla="*/ 285 h 324"/>
                <a:gd name="T50" fmla="*/ 221 w 537"/>
                <a:gd name="T51" fmla="*/ 284 h 324"/>
                <a:gd name="T52" fmla="*/ 205 w 537"/>
                <a:gd name="T53" fmla="*/ 323 h 324"/>
                <a:gd name="T54" fmla="*/ 190 w 537"/>
                <a:gd name="T55" fmla="*/ 315 h 324"/>
                <a:gd name="T56" fmla="*/ 165 w 537"/>
                <a:gd name="T57" fmla="*/ 314 h 324"/>
                <a:gd name="T58" fmla="*/ 152 w 537"/>
                <a:gd name="T59" fmla="*/ 302 h 324"/>
                <a:gd name="T60" fmla="*/ 128 w 537"/>
                <a:gd name="T61" fmla="*/ 280 h 324"/>
                <a:gd name="T62" fmla="*/ 119 w 537"/>
                <a:gd name="T63" fmla="*/ 261 h 324"/>
                <a:gd name="T64" fmla="*/ 133 w 537"/>
                <a:gd name="T65" fmla="*/ 251 h 324"/>
                <a:gd name="T66" fmla="*/ 146 w 537"/>
                <a:gd name="T67" fmla="*/ 248 h 324"/>
                <a:gd name="T68" fmla="*/ 146 w 537"/>
                <a:gd name="T69" fmla="*/ 204 h 324"/>
                <a:gd name="T70" fmla="*/ 112 w 537"/>
                <a:gd name="T71" fmla="*/ 185 h 324"/>
                <a:gd name="T72" fmla="*/ 93 w 537"/>
                <a:gd name="T73" fmla="*/ 157 h 324"/>
                <a:gd name="T74" fmla="*/ 75 w 537"/>
                <a:gd name="T75" fmla="*/ 170 h 324"/>
                <a:gd name="T76" fmla="*/ 34 w 537"/>
                <a:gd name="T77" fmla="*/ 173 h 324"/>
                <a:gd name="T78" fmla="*/ 15 w 537"/>
                <a:gd name="T79" fmla="*/ 159 h 324"/>
                <a:gd name="T80" fmla="*/ 8 w 537"/>
                <a:gd name="T81" fmla="*/ 109 h 324"/>
                <a:gd name="T82" fmla="*/ 0 w 537"/>
                <a:gd name="T83" fmla="*/ 87 h 324"/>
                <a:gd name="T84" fmla="*/ 9 w 537"/>
                <a:gd name="T85" fmla="*/ 72 h 324"/>
                <a:gd name="T86" fmla="*/ 44 w 537"/>
                <a:gd name="T87" fmla="*/ 53 h 324"/>
                <a:gd name="T88" fmla="*/ 46 w 537"/>
                <a:gd name="T89" fmla="*/ 68 h 324"/>
                <a:gd name="T90" fmla="*/ 76 w 537"/>
                <a:gd name="T91" fmla="*/ 71 h 324"/>
                <a:gd name="T92" fmla="*/ 117 w 537"/>
                <a:gd name="T93" fmla="*/ 63 h 324"/>
                <a:gd name="T94" fmla="*/ 147 w 537"/>
                <a:gd name="T95" fmla="*/ 48 h 324"/>
                <a:gd name="T96" fmla="*/ 153 w 537"/>
                <a:gd name="T97" fmla="*/ 56 h 324"/>
                <a:gd name="T98" fmla="*/ 149 w 537"/>
                <a:gd name="T99" fmla="*/ 78 h 324"/>
                <a:gd name="T100" fmla="*/ 166 w 537"/>
                <a:gd name="T101" fmla="*/ 75 h 324"/>
                <a:gd name="T102" fmla="*/ 194 w 537"/>
                <a:gd name="T103" fmla="*/ 67 h 324"/>
                <a:gd name="T104" fmla="*/ 215 w 537"/>
                <a:gd name="T105" fmla="*/ 55 h 324"/>
                <a:gd name="T106" fmla="*/ 237 w 537"/>
                <a:gd name="T107" fmla="*/ 61 h 324"/>
                <a:gd name="T108" fmla="*/ 260 w 537"/>
                <a:gd name="T109" fmla="*/ 73 h 324"/>
                <a:gd name="T110" fmla="*/ 286 w 537"/>
                <a:gd name="T111" fmla="*/ 82 h 324"/>
                <a:gd name="T112" fmla="*/ 313 w 537"/>
                <a:gd name="T113" fmla="*/ 72 h 324"/>
                <a:gd name="T114" fmla="*/ 341 w 537"/>
                <a:gd name="T115" fmla="*/ 65 h 324"/>
                <a:gd name="T116" fmla="*/ 372 w 537"/>
                <a:gd name="T117" fmla="*/ 64 h 324"/>
                <a:gd name="T118" fmla="*/ 406 w 537"/>
                <a:gd name="T119" fmla="*/ 55 h 324"/>
                <a:gd name="T120" fmla="*/ 409 w 537"/>
                <a:gd name="T121" fmla="*/ 29 h 324"/>
                <a:gd name="T122" fmla="*/ 412 w 537"/>
                <a:gd name="T123" fmla="*/ 11 h 3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537" h="324">
                  <a:moveTo>
                    <a:pt x="428" y="1"/>
                  </a:moveTo>
                  <a:lnTo>
                    <a:pt x="429" y="1"/>
                  </a:lnTo>
                  <a:lnTo>
                    <a:pt x="432" y="3"/>
                  </a:lnTo>
                  <a:lnTo>
                    <a:pt x="445" y="12"/>
                  </a:lnTo>
                  <a:lnTo>
                    <a:pt x="448" y="13"/>
                  </a:lnTo>
                  <a:lnTo>
                    <a:pt x="450" y="14"/>
                  </a:lnTo>
                  <a:lnTo>
                    <a:pt x="452" y="14"/>
                  </a:lnTo>
                  <a:lnTo>
                    <a:pt x="453" y="15"/>
                  </a:lnTo>
                  <a:lnTo>
                    <a:pt x="455" y="15"/>
                  </a:lnTo>
                  <a:lnTo>
                    <a:pt x="460" y="15"/>
                  </a:lnTo>
                  <a:lnTo>
                    <a:pt x="465" y="15"/>
                  </a:lnTo>
                  <a:lnTo>
                    <a:pt x="466" y="15"/>
                  </a:lnTo>
                  <a:lnTo>
                    <a:pt x="470" y="16"/>
                  </a:lnTo>
                  <a:lnTo>
                    <a:pt x="483" y="16"/>
                  </a:lnTo>
                  <a:lnTo>
                    <a:pt x="485" y="17"/>
                  </a:lnTo>
                  <a:lnTo>
                    <a:pt x="488" y="17"/>
                  </a:lnTo>
                  <a:lnTo>
                    <a:pt x="489" y="18"/>
                  </a:lnTo>
                  <a:lnTo>
                    <a:pt x="491" y="18"/>
                  </a:lnTo>
                  <a:lnTo>
                    <a:pt x="493" y="20"/>
                  </a:lnTo>
                  <a:lnTo>
                    <a:pt x="497" y="22"/>
                  </a:lnTo>
                  <a:lnTo>
                    <a:pt x="499" y="23"/>
                  </a:lnTo>
                  <a:lnTo>
                    <a:pt x="500" y="23"/>
                  </a:lnTo>
                  <a:lnTo>
                    <a:pt x="502" y="24"/>
                  </a:lnTo>
                  <a:lnTo>
                    <a:pt x="503" y="24"/>
                  </a:lnTo>
                  <a:lnTo>
                    <a:pt x="505" y="24"/>
                  </a:lnTo>
                  <a:lnTo>
                    <a:pt x="506" y="23"/>
                  </a:lnTo>
                  <a:lnTo>
                    <a:pt x="508" y="23"/>
                  </a:lnTo>
                  <a:lnTo>
                    <a:pt x="509" y="23"/>
                  </a:lnTo>
                  <a:lnTo>
                    <a:pt x="511" y="23"/>
                  </a:lnTo>
                  <a:lnTo>
                    <a:pt x="512" y="23"/>
                  </a:lnTo>
                  <a:lnTo>
                    <a:pt x="513" y="23"/>
                  </a:lnTo>
                  <a:lnTo>
                    <a:pt x="514" y="24"/>
                  </a:lnTo>
                  <a:lnTo>
                    <a:pt x="515" y="24"/>
                  </a:lnTo>
                  <a:lnTo>
                    <a:pt x="517" y="27"/>
                  </a:lnTo>
                  <a:lnTo>
                    <a:pt x="519" y="28"/>
                  </a:lnTo>
                  <a:lnTo>
                    <a:pt x="523" y="31"/>
                  </a:lnTo>
                  <a:lnTo>
                    <a:pt x="524" y="33"/>
                  </a:lnTo>
                  <a:lnTo>
                    <a:pt x="526" y="34"/>
                  </a:lnTo>
                  <a:lnTo>
                    <a:pt x="528" y="35"/>
                  </a:lnTo>
                  <a:lnTo>
                    <a:pt x="533" y="36"/>
                  </a:lnTo>
                  <a:lnTo>
                    <a:pt x="534" y="36"/>
                  </a:lnTo>
                  <a:lnTo>
                    <a:pt x="534" y="37"/>
                  </a:lnTo>
                  <a:lnTo>
                    <a:pt x="535" y="38"/>
                  </a:lnTo>
                  <a:lnTo>
                    <a:pt x="536" y="39"/>
                  </a:lnTo>
                  <a:lnTo>
                    <a:pt x="537" y="40"/>
                  </a:lnTo>
                  <a:lnTo>
                    <a:pt x="537" y="41"/>
                  </a:lnTo>
                  <a:lnTo>
                    <a:pt x="537" y="42"/>
                  </a:lnTo>
                  <a:lnTo>
                    <a:pt x="537" y="43"/>
                  </a:lnTo>
                  <a:lnTo>
                    <a:pt x="536" y="46"/>
                  </a:lnTo>
                  <a:lnTo>
                    <a:pt x="534" y="50"/>
                  </a:lnTo>
                  <a:lnTo>
                    <a:pt x="534" y="52"/>
                  </a:lnTo>
                  <a:lnTo>
                    <a:pt x="533" y="53"/>
                  </a:lnTo>
                  <a:lnTo>
                    <a:pt x="533" y="57"/>
                  </a:lnTo>
                  <a:lnTo>
                    <a:pt x="532" y="57"/>
                  </a:lnTo>
                  <a:lnTo>
                    <a:pt x="532" y="58"/>
                  </a:lnTo>
                  <a:lnTo>
                    <a:pt x="531" y="59"/>
                  </a:lnTo>
                  <a:lnTo>
                    <a:pt x="530" y="60"/>
                  </a:lnTo>
                  <a:lnTo>
                    <a:pt x="528" y="61"/>
                  </a:lnTo>
                  <a:lnTo>
                    <a:pt x="527" y="62"/>
                  </a:lnTo>
                  <a:lnTo>
                    <a:pt x="525" y="62"/>
                  </a:lnTo>
                  <a:lnTo>
                    <a:pt x="523" y="63"/>
                  </a:lnTo>
                  <a:lnTo>
                    <a:pt x="518" y="64"/>
                  </a:lnTo>
                  <a:lnTo>
                    <a:pt x="516" y="65"/>
                  </a:lnTo>
                  <a:lnTo>
                    <a:pt x="514" y="66"/>
                  </a:lnTo>
                  <a:lnTo>
                    <a:pt x="513" y="67"/>
                  </a:lnTo>
                  <a:lnTo>
                    <a:pt x="512" y="68"/>
                  </a:lnTo>
                  <a:lnTo>
                    <a:pt x="512" y="69"/>
                  </a:lnTo>
                  <a:lnTo>
                    <a:pt x="511" y="69"/>
                  </a:lnTo>
                  <a:lnTo>
                    <a:pt x="511" y="70"/>
                  </a:lnTo>
                  <a:lnTo>
                    <a:pt x="511" y="71"/>
                  </a:lnTo>
                  <a:lnTo>
                    <a:pt x="511" y="72"/>
                  </a:lnTo>
                  <a:lnTo>
                    <a:pt x="511" y="73"/>
                  </a:lnTo>
                  <a:lnTo>
                    <a:pt x="512" y="75"/>
                  </a:lnTo>
                  <a:lnTo>
                    <a:pt x="512" y="76"/>
                  </a:lnTo>
                  <a:lnTo>
                    <a:pt x="514" y="78"/>
                  </a:lnTo>
                  <a:lnTo>
                    <a:pt x="515" y="80"/>
                  </a:lnTo>
                  <a:lnTo>
                    <a:pt x="516" y="80"/>
                  </a:lnTo>
                  <a:lnTo>
                    <a:pt x="516" y="81"/>
                  </a:lnTo>
                  <a:lnTo>
                    <a:pt x="516" y="82"/>
                  </a:lnTo>
                  <a:lnTo>
                    <a:pt x="516" y="83"/>
                  </a:lnTo>
                  <a:lnTo>
                    <a:pt x="513" y="87"/>
                  </a:lnTo>
                  <a:lnTo>
                    <a:pt x="513" y="89"/>
                  </a:lnTo>
                  <a:lnTo>
                    <a:pt x="512" y="90"/>
                  </a:lnTo>
                  <a:lnTo>
                    <a:pt x="512" y="93"/>
                  </a:lnTo>
                  <a:lnTo>
                    <a:pt x="512" y="98"/>
                  </a:lnTo>
                  <a:lnTo>
                    <a:pt x="511" y="100"/>
                  </a:lnTo>
                  <a:lnTo>
                    <a:pt x="511" y="103"/>
                  </a:lnTo>
                  <a:lnTo>
                    <a:pt x="510" y="104"/>
                  </a:lnTo>
                  <a:lnTo>
                    <a:pt x="509" y="106"/>
                  </a:lnTo>
                  <a:lnTo>
                    <a:pt x="509" y="107"/>
                  </a:lnTo>
                  <a:lnTo>
                    <a:pt x="508" y="109"/>
                  </a:lnTo>
                  <a:lnTo>
                    <a:pt x="506" y="110"/>
                  </a:lnTo>
                  <a:lnTo>
                    <a:pt x="504" y="112"/>
                  </a:lnTo>
                  <a:lnTo>
                    <a:pt x="503" y="113"/>
                  </a:lnTo>
                  <a:lnTo>
                    <a:pt x="497" y="117"/>
                  </a:lnTo>
                  <a:lnTo>
                    <a:pt x="495" y="119"/>
                  </a:lnTo>
                  <a:lnTo>
                    <a:pt x="494" y="120"/>
                  </a:lnTo>
                  <a:lnTo>
                    <a:pt x="494" y="121"/>
                  </a:lnTo>
                  <a:lnTo>
                    <a:pt x="494" y="122"/>
                  </a:lnTo>
                  <a:lnTo>
                    <a:pt x="494" y="123"/>
                  </a:lnTo>
                  <a:lnTo>
                    <a:pt x="495" y="124"/>
                  </a:lnTo>
                  <a:lnTo>
                    <a:pt x="496" y="125"/>
                  </a:lnTo>
                  <a:lnTo>
                    <a:pt x="498" y="126"/>
                  </a:lnTo>
                  <a:lnTo>
                    <a:pt x="500" y="128"/>
                  </a:lnTo>
                  <a:lnTo>
                    <a:pt x="500" y="129"/>
                  </a:lnTo>
                  <a:lnTo>
                    <a:pt x="500" y="130"/>
                  </a:lnTo>
                  <a:lnTo>
                    <a:pt x="499" y="131"/>
                  </a:lnTo>
                  <a:lnTo>
                    <a:pt x="498" y="132"/>
                  </a:lnTo>
                  <a:lnTo>
                    <a:pt x="495" y="133"/>
                  </a:lnTo>
                  <a:lnTo>
                    <a:pt x="490" y="135"/>
                  </a:lnTo>
                  <a:lnTo>
                    <a:pt x="489" y="136"/>
                  </a:lnTo>
                  <a:lnTo>
                    <a:pt x="487" y="137"/>
                  </a:lnTo>
                  <a:lnTo>
                    <a:pt x="486" y="138"/>
                  </a:lnTo>
                  <a:lnTo>
                    <a:pt x="485" y="139"/>
                  </a:lnTo>
                  <a:lnTo>
                    <a:pt x="484" y="140"/>
                  </a:lnTo>
                  <a:lnTo>
                    <a:pt x="484" y="142"/>
                  </a:lnTo>
                  <a:lnTo>
                    <a:pt x="484" y="143"/>
                  </a:lnTo>
                  <a:lnTo>
                    <a:pt x="485" y="145"/>
                  </a:lnTo>
                  <a:lnTo>
                    <a:pt x="485" y="146"/>
                  </a:lnTo>
                  <a:lnTo>
                    <a:pt x="486" y="148"/>
                  </a:lnTo>
                  <a:lnTo>
                    <a:pt x="487" y="149"/>
                  </a:lnTo>
                  <a:lnTo>
                    <a:pt x="489" y="152"/>
                  </a:lnTo>
                  <a:lnTo>
                    <a:pt x="490" y="153"/>
                  </a:lnTo>
                  <a:lnTo>
                    <a:pt x="491" y="155"/>
                  </a:lnTo>
                  <a:lnTo>
                    <a:pt x="493" y="157"/>
                  </a:lnTo>
                  <a:lnTo>
                    <a:pt x="497" y="159"/>
                  </a:lnTo>
                  <a:lnTo>
                    <a:pt x="500" y="161"/>
                  </a:lnTo>
                  <a:lnTo>
                    <a:pt x="502" y="163"/>
                  </a:lnTo>
                  <a:lnTo>
                    <a:pt x="504" y="165"/>
                  </a:lnTo>
                  <a:lnTo>
                    <a:pt x="506" y="165"/>
                  </a:lnTo>
                  <a:lnTo>
                    <a:pt x="505" y="166"/>
                  </a:lnTo>
                  <a:lnTo>
                    <a:pt x="500" y="167"/>
                  </a:lnTo>
                  <a:lnTo>
                    <a:pt x="500" y="167"/>
                  </a:lnTo>
                  <a:lnTo>
                    <a:pt x="499" y="167"/>
                  </a:lnTo>
                  <a:lnTo>
                    <a:pt x="498" y="166"/>
                  </a:lnTo>
                  <a:lnTo>
                    <a:pt x="497" y="165"/>
                  </a:lnTo>
                  <a:lnTo>
                    <a:pt x="493" y="162"/>
                  </a:lnTo>
                  <a:lnTo>
                    <a:pt x="489" y="159"/>
                  </a:lnTo>
                  <a:lnTo>
                    <a:pt x="488" y="159"/>
                  </a:lnTo>
                  <a:lnTo>
                    <a:pt x="483" y="156"/>
                  </a:lnTo>
                  <a:lnTo>
                    <a:pt x="480" y="155"/>
                  </a:lnTo>
                  <a:lnTo>
                    <a:pt x="478" y="153"/>
                  </a:lnTo>
                  <a:lnTo>
                    <a:pt x="475" y="150"/>
                  </a:lnTo>
                  <a:lnTo>
                    <a:pt x="474" y="149"/>
                  </a:lnTo>
                  <a:lnTo>
                    <a:pt x="473" y="148"/>
                  </a:lnTo>
                  <a:lnTo>
                    <a:pt x="472" y="148"/>
                  </a:lnTo>
                  <a:lnTo>
                    <a:pt x="470" y="148"/>
                  </a:lnTo>
                  <a:lnTo>
                    <a:pt x="468" y="148"/>
                  </a:lnTo>
                  <a:lnTo>
                    <a:pt x="466" y="148"/>
                  </a:lnTo>
                  <a:lnTo>
                    <a:pt x="466" y="148"/>
                  </a:lnTo>
                  <a:lnTo>
                    <a:pt x="464" y="148"/>
                  </a:lnTo>
                  <a:lnTo>
                    <a:pt x="462" y="149"/>
                  </a:lnTo>
                  <a:lnTo>
                    <a:pt x="457" y="152"/>
                  </a:lnTo>
                  <a:lnTo>
                    <a:pt x="452" y="155"/>
                  </a:lnTo>
                  <a:lnTo>
                    <a:pt x="450" y="157"/>
                  </a:lnTo>
                  <a:lnTo>
                    <a:pt x="447" y="159"/>
                  </a:lnTo>
                  <a:lnTo>
                    <a:pt x="444" y="160"/>
                  </a:lnTo>
                  <a:lnTo>
                    <a:pt x="444" y="162"/>
                  </a:lnTo>
                  <a:lnTo>
                    <a:pt x="443" y="163"/>
                  </a:lnTo>
                  <a:lnTo>
                    <a:pt x="442" y="165"/>
                  </a:lnTo>
                  <a:lnTo>
                    <a:pt x="442" y="166"/>
                  </a:lnTo>
                  <a:lnTo>
                    <a:pt x="442" y="168"/>
                  </a:lnTo>
                  <a:lnTo>
                    <a:pt x="444" y="171"/>
                  </a:lnTo>
                  <a:lnTo>
                    <a:pt x="444" y="171"/>
                  </a:lnTo>
                  <a:lnTo>
                    <a:pt x="444" y="172"/>
                  </a:lnTo>
                  <a:lnTo>
                    <a:pt x="444" y="174"/>
                  </a:lnTo>
                  <a:lnTo>
                    <a:pt x="444" y="176"/>
                  </a:lnTo>
                  <a:lnTo>
                    <a:pt x="442" y="179"/>
                  </a:lnTo>
                  <a:lnTo>
                    <a:pt x="442" y="181"/>
                  </a:lnTo>
                  <a:lnTo>
                    <a:pt x="441" y="184"/>
                  </a:lnTo>
                  <a:lnTo>
                    <a:pt x="440" y="188"/>
                  </a:lnTo>
                  <a:lnTo>
                    <a:pt x="440" y="189"/>
                  </a:lnTo>
                  <a:lnTo>
                    <a:pt x="439" y="189"/>
                  </a:lnTo>
                  <a:lnTo>
                    <a:pt x="438" y="189"/>
                  </a:lnTo>
                  <a:lnTo>
                    <a:pt x="433" y="189"/>
                  </a:lnTo>
                  <a:lnTo>
                    <a:pt x="428" y="189"/>
                  </a:lnTo>
                  <a:lnTo>
                    <a:pt x="423" y="188"/>
                  </a:lnTo>
                  <a:lnTo>
                    <a:pt x="421" y="188"/>
                  </a:lnTo>
                  <a:lnTo>
                    <a:pt x="420" y="188"/>
                  </a:lnTo>
                  <a:lnTo>
                    <a:pt x="417" y="189"/>
                  </a:lnTo>
                  <a:lnTo>
                    <a:pt x="415" y="190"/>
                  </a:lnTo>
                  <a:lnTo>
                    <a:pt x="412" y="192"/>
                  </a:lnTo>
                  <a:lnTo>
                    <a:pt x="411" y="193"/>
                  </a:lnTo>
                  <a:lnTo>
                    <a:pt x="410" y="193"/>
                  </a:lnTo>
                  <a:lnTo>
                    <a:pt x="409" y="194"/>
                  </a:lnTo>
                  <a:lnTo>
                    <a:pt x="409" y="195"/>
                  </a:lnTo>
                  <a:lnTo>
                    <a:pt x="408" y="197"/>
                  </a:lnTo>
                  <a:lnTo>
                    <a:pt x="406" y="201"/>
                  </a:lnTo>
                  <a:lnTo>
                    <a:pt x="406" y="203"/>
                  </a:lnTo>
                  <a:lnTo>
                    <a:pt x="402" y="208"/>
                  </a:lnTo>
                  <a:lnTo>
                    <a:pt x="398" y="216"/>
                  </a:lnTo>
                  <a:lnTo>
                    <a:pt x="396" y="217"/>
                  </a:lnTo>
                  <a:lnTo>
                    <a:pt x="395" y="218"/>
                  </a:lnTo>
                  <a:lnTo>
                    <a:pt x="394" y="219"/>
                  </a:lnTo>
                  <a:lnTo>
                    <a:pt x="393" y="219"/>
                  </a:lnTo>
                  <a:lnTo>
                    <a:pt x="392" y="219"/>
                  </a:lnTo>
                  <a:lnTo>
                    <a:pt x="390" y="218"/>
                  </a:lnTo>
                  <a:lnTo>
                    <a:pt x="387" y="216"/>
                  </a:lnTo>
                  <a:lnTo>
                    <a:pt x="386" y="216"/>
                  </a:lnTo>
                  <a:lnTo>
                    <a:pt x="385" y="216"/>
                  </a:lnTo>
                  <a:lnTo>
                    <a:pt x="384" y="216"/>
                  </a:lnTo>
                  <a:lnTo>
                    <a:pt x="383" y="216"/>
                  </a:lnTo>
                  <a:lnTo>
                    <a:pt x="380" y="217"/>
                  </a:lnTo>
                  <a:lnTo>
                    <a:pt x="379" y="217"/>
                  </a:lnTo>
                  <a:lnTo>
                    <a:pt x="378" y="218"/>
                  </a:lnTo>
                  <a:lnTo>
                    <a:pt x="375" y="221"/>
                  </a:lnTo>
                  <a:lnTo>
                    <a:pt x="373" y="222"/>
                  </a:lnTo>
                  <a:lnTo>
                    <a:pt x="367" y="227"/>
                  </a:lnTo>
                  <a:lnTo>
                    <a:pt x="365" y="229"/>
                  </a:lnTo>
                  <a:lnTo>
                    <a:pt x="364" y="231"/>
                  </a:lnTo>
                  <a:lnTo>
                    <a:pt x="360" y="233"/>
                  </a:lnTo>
                  <a:lnTo>
                    <a:pt x="357" y="234"/>
                  </a:lnTo>
                  <a:lnTo>
                    <a:pt x="353" y="236"/>
                  </a:lnTo>
                  <a:lnTo>
                    <a:pt x="349" y="237"/>
                  </a:lnTo>
                  <a:lnTo>
                    <a:pt x="347" y="238"/>
                  </a:lnTo>
                  <a:lnTo>
                    <a:pt x="344" y="238"/>
                  </a:lnTo>
                  <a:lnTo>
                    <a:pt x="342" y="239"/>
                  </a:lnTo>
                  <a:lnTo>
                    <a:pt x="341" y="239"/>
                  </a:lnTo>
                  <a:lnTo>
                    <a:pt x="338" y="238"/>
                  </a:lnTo>
                  <a:lnTo>
                    <a:pt x="329" y="237"/>
                  </a:lnTo>
                  <a:lnTo>
                    <a:pt x="326" y="237"/>
                  </a:lnTo>
                  <a:lnTo>
                    <a:pt x="324" y="237"/>
                  </a:lnTo>
                  <a:lnTo>
                    <a:pt x="322" y="237"/>
                  </a:lnTo>
                  <a:lnTo>
                    <a:pt x="321" y="238"/>
                  </a:lnTo>
                  <a:lnTo>
                    <a:pt x="312" y="240"/>
                  </a:lnTo>
                  <a:lnTo>
                    <a:pt x="306" y="242"/>
                  </a:lnTo>
                  <a:lnTo>
                    <a:pt x="303" y="243"/>
                  </a:lnTo>
                  <a:lnTo>
                    <a:pt x="300" y="244"/>
                  </a:lnTo>
                  <a:lnTo>
                    <a:pt x="298" y="246"/>
                  </a:lnTo>
                  <a:lnTo>
                    <a:pt x="295" y="248"/>
                  </a:lnTo>
                  <a:lnTo>
                    <a:pt x="293" y="250"/>
                  </a:lnTo>
                  <a:lnTo>
                    <a:pt x="291" y="252"/>
                  </a:lnTo>
                  <a:lnTo>
                    <a:pt x="289" y="255"/>
                  </a:lnTo>
                  <a:lnTo>
                    <a:pt x="287" y="258"/>
                  </a:lnTo>
                  <a:lnTo>
                    <a:pt x="284" y="263"/>
                  </a:lnTo>
                  <a:lnTo>
                    <a:pt x="283" y="266"/>
                  </a:lnTo>
                  <a:lnTo>
                    <a:pt x="278" y="273"/>
                  </a:lnTo>
                  <a:lnTo>
                    <a:pt x="276" y="275"/>
                  </a:lnTo>
                  <a:lnTo>
                    <a:pt x="275" y="276"/>
                  </a:lnTo>
                  <a:lnTo>
                    <a:pt x="273" y="277"/>
                  </a:lnTo>
                  <a:lnTo>
                    <a:pt x="272" y="279"/>
                  </a:lnTo>
                  <a:lnTo>
                    <a:pt x="269" y="280"/>
                  </a:lnTo>
                  <a:lnTo>
                    <a:pt x="263" y="282"/>
                  </a:lnTo>
                  <a:lnTo>
                    <a:pt x="259" y="284"/>
                  </a:lnTo>
                  <a:lnTo>
                    <a:pt x="256" y="284"/>
                  </a:lnTo>
                  <a:lnTo>
                    <a:pt x="252" y="285"/>
                  </a:lnTo>
                  <a:lnTo>
                    <a:pt x="250" y="285"/>
                  </a:lnTo>
                  <a:lnTo>
                    <a:pt x="248" y="285"/>
                  </a:lnTo>
                  <a:lnTo>
                    <a:pt x="246" y="285"/>
                  </a:lnTo>
                  <a:lnTo>
                    <a:pt x="243" y="285"/>
                  </a:lnTo>
                  <a:lnTo>
                    <a:pt x="241" y="284"/>
                  </a:lnTo>
                  <a:lnTo>
                    <a:pt x="238" y="284"/>
                  </a:lnTo>
                  <a:lnTo>
                    <a:pt x="230" y="282"/>
                  </a:lnTo>
                  <a:lnTo>
                    <a:pt x="227" y="281"/>
                  </a:lnTo>
                  <a:lnTo>
                    <a:pt x="227" y="281"/>
                  </a:lnTo>
                  <a:lnTo>
                    <a:pt x="226" y="281"/>
                  </a:lnTo>
                  <a:lnTo>
                    <a:pt x="224" y="282"/>
                  </a:lnTo>
                  <a:lnTo>
                    <a:pt x="223" y="283"/>
                  </a:lnTo>
                  <a:lnTo>
                    <a:pt x="222" y="284"/>
                  </a:lnTo>
                  <a:lnTo>
                    <a:pt x="221" y="284"/>
                  </a:lnTo>
                  <a:lnTo>
                    <a:pt x="220" y="285"/>
                  </a:lnTo>
                  <a:lnTo>
                    <a:pt x="219" y="287"/>
                  </a:lnTo>
                  <a:lnTo>
                    <a:pt x="218" y="290"/>
                  </a:lnTo>
                  <a:lnTo>
                    <a:pt x="215" y="304"/>
                  </a:lnTo>
                  <a:lnTo>
                    <a:pt x="213" y="308"/>
                  </a:lnTo>
                  <a:lnTo>
                    <a:pt x="212" y="312"/>
                  </a:lnTo>
                  <a:lnTo>
                    <a:pt x="209" y="318"/>
                  </a:lnTo>
                  <a:lnTo>
                    <a:pt x="207" y="320"/>
                  </a:lnTo>
                  <a:lnTo>
                    <a:pt x="206" y="322"/>
                  </a:lnTo>
                  <a:lnTo>
                    <a:pt x="205" y="323"/>
                  </a:lnTo>
                  <a:lnTo>
                    <a:pt x="205" y="324"/>
                  </a:lnTo>
                  <a:lnTo>
                    <a:pt x="204" y="324"/>
                  </a:lnTo>
                  <a:lnTo>
                    <a:pt x="203" y="324"/>
                  </a:lnTo>
                  <a:lnTo>
                    <a:pt x="201" y="324"/>
                  </a:lnTo>
                  <a:lnTo>
                    <a:pt x="199" y="324"/>
                  </a:lnTo>
                  <a:lnTo>
                    <a:pt x="198" y="323"/>
                  </a:lnTo>
                  <a:lnTo>
                    <a:pt x="196" y="322"/>
                  </a:lnTo>
                  <a:lnTo>
                    <a:pt x="195" y="321"/>
                  </a:lnTo>
                  <a:lnTo>
                    <a:pt x="193" y="318"/>
                  </a:lnTo>
                  <a:lnTo>
                    <a:pt x="190" y="315"/>
                  </a:lnTo>
                  <a:lnTo>
                    <a:pt x="188" y="314"/>
                  </a:lnTo>
                  <a:lnTo>
                    <a:pt x="187" y="313"/>
                  </a:lnTo>
                  <a:lnTo>
                    <a:pt x="186" y="312"/>
                  </a:lnTo>
                  <a:lnTo>
                    <a:pt x="185" y="312"/>
                  </a:lnTo>
                  <a:lnTo>
                    <a:pt x="183" y="311"/>
                  </a:lnTo>
                  <a:lnTo>
                    <a:pt x="182" y="311"/>
                  </a:lnTo>
                  <a:lnTo>
                    <a:pt x="180" y="311"/>
                  </a:lnTo>
                  <a:lnTo>
                    <a:pt x="174" y="312"/>
                  </a:lnTo>
                  <a:lnTo>
                    <a:pt x="169" y="313"/>
                  </a:lnTo>
                  <a:lnTo>
                    <a:pt x="165" y="314"/>
                  </a:lnTo>
                  <a:lnTo>
                    <a:pt x="164" y="314"/>
                  </a:lnTo>
                  <a:lnTo>
                    <a:pt x="163" y="314"/>
                  </a:lnTo>
                  <a:lnTo>
                    <a:pt x="161" y="314"/>
                  </a:lnTo>
                  <a:lnTo>
                    <a:pt x="160" y="313"/>
                  </a:lnTo>
                  <a:lnTo>
                    <a:pt x="159" y="312"/>
                  </a:lnTo>
                  <a:lnTo>
                    <a:pt x="158" y="311"/>
                  </a:lnTo>
                  <a:lnTo>
                    <a:pt x="156" y="309"/>
                  </a:lnTo>
                  <a:lnTo>
                    <a:pt x="154" y="307"/>
                  </a:lnTo>
                  <a:lnTo>
                    <a:pt x="153" y="305"/>
                  </a:lnTo>
                  <a:lnTo>
                    <a:pt x="152" y="302"/>
                  </a:lnTo>
                  <a:lnTo>
                    <a:pt x="150" y="297"/>
                  </a:lnTo>
                  <a:lnTo>
                    <a:pt x="149" y="292"/>
                  </a:lnTo>
                  <a:lnTo>
                    <a:pt x="148" y="286"/>
                  </a:lnTo>
                  <a:lnTo>
                    <a:pt x="145" y="285"/>
                  </a:lnTo>
                  <a:lnTo>
                    <a:pt x="139" y="284"/>
                  </a:lnTo>
                  <a:lnTo>
                    <a:pt x="136" y="284"/>
                  </a:lnTo>
                  <a:lnTo>
                    <a:pt x="134" y="283"/>
                  </a:lnTo>
                  <a:lnTo>
                    <a:pt x="132" y="282"/>
                  </a:lnTo>
                  <a:lnTo>
                    <a:pt x="130" y="281"/>
                  </a:lnTo>
                  <a:lnTo>
                    <a:pt x="128" y="280"/>
                  </a:lnTo>
                  <a:lnTo>
                    <a:pt x="126" y="278"/>
                  </a:lnTo>
                  <a:lnTo>
                    <a:pt x="125" y="276"/>
                  </a:lnTo>
                  <a:lnTo>
                    <a:pt x="123" y="274"/>
                  </a:lnTo>
                  <a:lnTo>
                    <a:pt x="122" y="273"/>
                  </a:lnTo>
                  <a:lnTo>
                    <a:pt x="120" y="271"/>
                  </a:lnTo>
                  <a:lnTo>
                    <a:pt x="119" y="269"/>
                  </a:lnTo>
                  <a:lnTo>
                    <a:pt x="119" y="267"/>
                  </a:lnTo>
                  <a:lnTo>
                    <a:pt x="118" y="265"/>
                  </a:lnTo>
                  <a:lnTo>
                    <a:pt x="118" y="263"/>
                  </a:lnTo>
                  <a:lnTo>
                    <a:pt x="119" y="261"/>
                  </a:lnTo>
                  <a:lnTo>
                    <a:pt x="120" y="260"/>
                  </a:lnTo>
                  <a:lnTo>
                    <a:pt x="121" y="258"/>
                  </a:lnTo>
                  <a:lnTo>
                    <a:pt x="123" y="256"/>
                  </a:lnTo>
                  <a:lnTo>
                    <a:pt x="124" y="254"/>
                  </a:lnTo>
                  <a:lnTo>
                    <a:pt x="125" y="253"/>
                  </a:lnTo>
                  <a:lnTo>
                    <a:pt x="127" y="252"/>
                  </a:lnTo>
                  <a:lnTo>
                    <a:pt x="129" y="251"/>
                  </a:lnTo>
                  <a:lnTo>
                    <a:pt x="130" y="251"/>
                  </a:lnTo>
                  <a:lnTo>
                    <a:pt x="132" y="251"/>
                  </a:lnTo>
                  <a:lnTo>
                    <a:pt x="133" y="251"/>
                  </a:lnTo>
                  <a:lnTo>
                    <a:pt x="134" y="251"/>
                  </a:lnTo>
                  <a:lnTo>
                    <a:pt x="136" y="251"/>
                  </a:lnTo>
                  <a:lnTo>
                    <a:pt x="137" y="252"/>
                  </a:lnTo>
                  <a:lnTo>
                    <a:pt x="139" y="254"/>
                  </a:lnTo>
                  <a:lnTo>
                    <a:pt x="141" y="254"/>
                  </a:lnTo>
                  <a:lnTo>
                    <a:pt x="142" y="254"/>
                  </a:lnTo>
                  <a:lnTo>
                    <a:pt x="143" y="254"/>
                  </a:lnTo>
                  <a:lnTo>
                    <a:pt x="144" y="253"/>
                  </a:lnTo>
                  <a:lnTo>
                    <a:pt x="145" y="250"/>
                  </a:lnTo>
                  <a:lnTo>
                    <a:pt x="146" y="248"/>
                  </a:lnTo>
                  <a:lnTo>
                    <a:pt x="147" y="241"/>
                  </a:lnTo>
                  <a:lnTo>
                    <a:pt x="147" y="239"/>
                  </a:lnTo>
                  <a:lnTo>
                    <a:pt x="148" y="220"/>
                  </a:lnTo>
                  <a:lnTo>
                    <a:pt x="150" y="213"/>
                  </a:lnTo>
                  <a:lnTo>
                    <a:pt x="150" y="210"/>
                  </a:lnTo>
                  <a:lnTo>
                    <a:pt x="150" y="207"/>
                  </a:lnTo>
                  <a:lnTo>
                    <a:pt x="149" y="205"/>
                  </a:lnTo>
                  <a:lnTo>
                    <a:pt x="148" y="205"/>
                  </a:lnTo>
                  <a:lnTo>
                    <a:pt x="148" y="204"/>
                  </a:lnTo>
                  <a:lnTo>
                    <a:pt x="146" y="204"/>
                  </a:lnTo>
                  <a:lnTo>
                    <a:pt x="145" y="203"/>
                  </a:lnTo>
                  <a:lnTo>
                    <a:pt x="141" y="203"/>
                  </a:lnTo>
                  <a:lnTo>
                    <a:pt x="139" y="202"/>
                  </a:lnTo>
                  <a:lnTo>
                    <a:pt x="128" y="197"/>
                  </a:lnTo>
                  <a:lnTo>
                    <a:pt x="125" y="196"/>
                  </a:lnTo>
                  <a:lnTo>
                    <a:pt x="121" y="194"/>
                  </a:lnTo>
                  <a:lnTo>
                    <a:pt x="119" y="193"/>
                  </a:lnTo>
                  <a:lnTo>
                    <a:pt x="117" y="191"/>
                  </a:lnTo>
                  <a:lnTo>
                    <a:pt x="114" y="189"/>
                  </a:lnTo>
                  <a:lnTo>
                    <a:pt x="112" y="185"/>
                  </a:lnTo>
                  <a:lnTo>
                    <a:pt x="103" y="174"/>
                  </a:lnTo>
                  <a:lnTo>
                    <a:pt x="102" y="171"/>
                  </a:lnTo>
                  <a:lnTo>
                    <a:pt x="102" y="170"/>
                  </a:lnTo>
                  <a:lnTo>
                    <a:pt x="99" y="162"/>
                  </a:lnTo>
                  <a:lnTo>
                    <a:pt x="98" y="159"/>
                  </a:lnTo>
                  <a:lnTo>
                    <a:pt x="97" y="159"/>
                  </a:lnTo>
                  <a:lnTo>
                    <a:pt x="96" y="158"/>
                  </a:lnTo>
                  <a:lnTo>
                    <a:pt x="95" y="158"/>
                  </a:lnTo>
                  <a:lnTo>
                    <a:pt x="94" y="157"/>
                  </a:lnTo>
                  <a:lnTo>
                    <a:pt x="93" y="157"/>
                  </a:lnTo>
                  <a:lnTo>
                    <a:pt x="92" y="157"/>
                  </a:lnTo>
                  <a:lnTo>
                    <a:pt x="91" y="157"/>
                  </a:lnTo>
                  <a:lnTo>
                    <a:pt x="91" y="158"/>
                  </a:lnTo>
                  <a:lnTo>
                    <a:pt x="89" y="159"/>
                  </a:lnTo>
                  <a:lnTo>
                    <a:pt x="86" y="162"/>
                  </a:lnTo>
                  <a:lnTo>
                    <a:pt x="85" y="163"/>
                  </a:lnTo>
                  <a:lnTo>
                    <a:pt x="84" y="164"/>
                  </a:lnTo>
                  <a:lnTo>
                    <a:pt x="83" y="165"/>
                  </a:lnTo>
                  <a:lnTo>
                    <a:pt x="80" y="166"/>
                  </a:lnTo>
                  <a:lnTo>
                    <a:pt x="75" y="170"/>
                  </a:lnTo>
                  <a:lnTo>
                    <a:pt x="73" y="170"/>
                  </a:lnTo>
                  <a:lnTo>
                    <a:pt x="69" y="171"/>
                  </a:lnTo>
                  <a:lnTo>
                    <a:pt x="64" y="173"/>
                  </a:lnTo>
                  <a:lnTo>
                    <a:pt x="61" y="174"/>
                  </a:lnTo>
                  <a:lnTo>
                    <a:pt x="59" y="175"/>
                  </a:lnTo>
                  <a:lnTo>
                    <a:pt x="57" y="175"/>
                  </a:lnTo>
                  <a:lnTo>
                    <a:pt x="55" y="175"/>
                  </a:lnTo>
                  <a:lnTo>
                    <a:pt x="53" y="175"/>
                  </a:lnTo>
                  <a:lnTo>
                    <a:pt x="51" y="175"/>
                  </a:lnTo>
                  <a:lnTo>
                    <a:pt x="34" y="173"/>
                  </a:lnTo>
                  <a:lnTo>
                    <a:pt x="29" y="172"/>
                  </a:lnTo>
                  <a:lnTo>
                    <a:pt x="28" y="172"/>
                  </a:lnTo>
                  <a:lnTo>
                    <a:pt x="26" y="171"/>
                  </a:lnTo>
                  <a:lnTo>
                    <a:pt x="24" y="171"/>
                  </a:lnTo>
                  <a:lnTo>
                    <a:pt x="23" y="170"/>
                  </a:lnTo>
                  <a:lnTo>
                    <a:pt x="22" y="169"/>
                  </a:lnTo>
                  <a:lnTo>
                    <a:pt x="21" y="167"/>
                  </a:lnTo>
                  <a:lnTo>
                    <a:pt x="19" y="165"/>
                  </a:lnTo>
                  <a:lnTo>
                    <a:pt x="16" y="161"/>
                  </a:lnTo>
                  <a:lnTo>
                    <a:pt x="15" y="159"/>
                  </a:lnTo>
                  <a:lnTo>
                    <a:pt x="14" y="158"/>
                  </a:lnTo>
                  <a:lnTo>
                    <a:pt x="13" y="154"/>
                  </a:lnTo>
                  <a:lnTo>
                    <a:pt x="12" y="151"/>
                  </a:lnTo>
                  <a:lnTo>
                    <a:pt x="11" y="148"/>
                  </a:lnTo>
                  <a:lnTo>
                    <a:pt x="11" y="145"/>
                  </a:lnTo>
                  <a:lnTo>
                    <a:pt x="11" y="140"/>
                  </a:lnTo>
                  <a:lnTo>
                    <a:pt x="10" y="126"/>
                  </a:lnTo>
                  <a:lnTo>
                    <a:pt x="9" y="116"/>
                  </a:lnTo>
                  <a:lnTo>
                    <a:pt x="8" y="111"/>
                  </a:lnTo>
                  <a:lnTo>
                    <a:pt x="8" y="109"/>
                  </a:lnTo>
                  <a:lnTo>
                    <a:pt x="7" y="107"/>
                  </a:lnTo>
                  <a:lnTo>
                    <a:pt x="7" y="106"/>
                  </a:lnTo>
                  <a:lnTo>
                    <a:pt x="5" y="102"/>
                  </a:lnTo>
                  <a:lnTo>
                    <a:pt x="4" y="101"/>
                  </a:lnTo>
                  <a:lnTo>
                    <a:pt x="4" y="98"/>
                  </a:lnTo>
                  <a:lnTo>
                    <a:pt x="3" y="94"/>
                  </a:lnTo>
                  <a:lnTo>
                    <a:pt x="3" y="93"/>
                  </a:lnTo>
                  <a:lnTo>
                    <a:pt x="2" y="91"/>
                  </a:lnTo>
                  <a:lnTo>
                    <a:pt x="0" y="88"/>
                  </a:lnTo>
                  <a:lnTo>
                    <a:pt x="0" y="87"/>
                  </a:lnTo>
                  <a:lnTo>
                    <a:pt x="0" y="86"/>
                  </a:lnTo>
                  <a:lnTo>
                    <a:pt x="0" y="85"/>
                  </a:lnTo>
                  <a:lnTo>
                    <a:pt x="0" y="84"/>
                  </a:lnTo>
                  <a:lnTo>
                    <a:pt x="0" y="82"/>
                  </a:lnTo>
                  <a:lnTo>
                    <a:pt x="0" y="81"/>
                  </a:lnTo>
                  <a:lnTo>
                    <a:pt x="1" y="80"/>
                  </a:lnTo>
                  <a:lnTo>
                    <a:pt x="2" y="79"/>
                  </a:lnTo>
                  <a:lnTo>
                    <a:pt x="3" y="77"/>
                  </a:lnTo>
                  <a:lnTo>
                    <a:pt x="5" y="75"/>
                  </a:lnTo>
                  <a:lnTo>
                    <a:pt x="9" y="72"/>
                  </a:lnTo>
                  <a:lnTo>
                    <a:pt x="20" y="64"/>
                  </a:lnTo>
                  <a:lnTo>
                    <a:pt x="24" y="60"/>
                  </a:lnTo>
                  <a:lnTo>
                    <a:pt x="28" y="58"/>
                  </a:lnTo>
                  <a:lnTo>
                    <a:pt x="31" y="57"/>
                  </a:lnTo>
                  <a:lnTo>
                    <a:pt x="39" y="52"/>
                  </a:lnTo>
                  <a:lnTo>
                    <a:pt x="41" y="51"/>
                  </a:lnTo>
                  <a:lnTo>
                    <a:pt x="41" y="50"/>
                  </a:lnTo>
                  <a:lnTo>
                    <a:pt x="42" y="51"/>
                  </a:lnTo>
                  <a:lnTo>
                    <a:pt x="43" y="52"/>
                  </a:lnTo>
                  <a:lnTo>
                    <a:pt x="44" y="53"/>
                  </a:lnTo>
                  <a:lnTo>
                    <a:pt x="44" y="54"/>
                  </a:lnTo>
                  <a:lnTo>
                    <a:pt x="44" y="55"/>
                  </a:lnTo>
                  <a:lnTo>
                    <a:pt x="44" y="56"/>
                  </a:lnTo>
                  <a:lnTo>
                    <a:pt x="43" y="60"/>
                  </a:lnTo>
                  <a:lnTo>
                    <a:pt x="43" y="62"/>
                  </a:lnTo>
                  <a:lnTo>
                    <a:pt x="43" y="63"/>
                  </a:lnTo>
                  <a:lnTo>
                    <a:pt x="44" y="64"/>
                  </a:lnTo>
                  <a:lnTo>
                    <a:pt x="44" y="65"/>
                  </a:lnTo>
                  <a:lnTo>
                    <a:pt x="45" y="66"/>
                  </a:lnTo>
                  <a:lnTo>
                    <a:pt x="46" y="68"/>
                  </a:lnTo>
                  <a:lnTo>
                    <a:pt x="48" y="69"/>
                  </a:lnTo>
                  <a:lnTo>
                    <a:pt x="54" y="71"/>
                  </a:lnTo>
                  <a:lnTo>
                    <a:pt x="59" y="74"/>
                  </a:lnTo>
                  <a:lnTo>
                    <a:pt x="61" y="75"/>
                  </a:lnTo>
                  <a:lnTo>
                    <a:pt x="62" y="75"/>
                  </a:lnTo>
                  <a:lnTo>
                    <a:pt x="65" y="75"/>
                  </a:lnTo>
                  <a:lnTo>
                    <a:pt x="67" y="74"/>
                  </a:lnTo>
                  <a:lnTo>
                    <a:pt x="69" y="74"/>
                  </a:lnTo>
                  <a:lnTo>
                    <a:pt x="75" y="72"/>
                  </a:lnTo>
                  <a:lnTo>
                    <a:pt x="76" y="71"/>
                  </a:lnTo>
                  <a:lnTo>
                    <a:pt x="78" y="71"/>
                  </a:lnTo>
                  <a:lnTo>
                    <a:pt x="82" y="70"/>
                  </a:lnTo>
                  <a:lnTo>
                    <a:pt x="91" y="70"/>
                  </a:lnTo>
                  <a:lnTo>
                    <a:pt x="95" y="70"/>
                  </a:lnTo>
                  <a:lnTo>
                    <a:pt x="98" y="70"/>
                  </a:lnTo>
                  <a:lnTo>
                    <a:pt x="101" y="69"/>
                  </a:lnTo>
                  <a:lnTo>
                    <a:pt x="105" y="69"/>
                  </a:lnTo>
                  <a:lnTo>
                    <a:pt x="109" y="67"/>
                  </a:lnTo>
                  <a:lnTo>
                    <a:pt x="114" y="65"/>
                  </a:lnTo>
                  <a:lnTo>
                    <a:pt x="117" y="63"/>
                  </a:lnTo>
                  <a:lnTo>
                    <a:pt x="120" y="62"/>
                  </a:lnTo>
                  <a:lnTo>
                    <a:pt x="122" y="60"/>
                  </a:lnTo>
                  <a:lnTo>
                    <a:pt x="126" y="57"/>
                  </a:lnTo>
                  <a:lnTo>
                    <a:pt x="133" y="52"/>
                  </a:lnTo>
                  <a:lnTo>
                    <a:pt x="135" y="51"/>
                  </a:lnTo>
                  <a:lnTo>
                    <a:pt x="137" y="50"/>
                  </a:lnTo>
                  <a:lnTo>
                    <a:pt x="138" y="49"/>
                  </a:lnTo>
                  <a:lnTo>
                    <a:pt x="141" y="48"/>
                  </a:lnTo>
                  <a:lnTo>
                    <a:pt x="144" y="48"/>
                  </a:lnTo>
                  <a:lnTo>
                    <a:pt x="147" y="48"/>
                  </a:lnTo>
                  <a:lnTo>
                    <a:pt x="148" y="48"/>
                  </a:lnTo>
                  <a:lnTo>
                    <a:pt x="148" y="48"/>
                  </a:lnTo>
                  <a:lnTo>
                    <a:pt x="150" y="49"/>
                  </a:lnTo>
                  <a:lnTo>
                    <a:pt x="151" y="50"/>
                  </a:lnTo>
                  <a:lnTo>
                    <a:pt x="152" y="51"/>
                  </a:lnTo>
                  <a:lnTo>
                    <a:pt x="152" y="52"/>
                  </a:lnTo>
                  <a:lnTo>
                    <a:pt x="153" y="53"/>
                  </a:lnTo>
                  <a:lnTo>
                    <a:pt x="153" y="54"/>
                  </a:lnTo>
                  <a:lnTo>
                    <a:pt x="153" y="55"/>
                  </a:lnTo>
                  <a:lnTo>
                    <a:pt x="153" y="56"/>
                  </a:lnTo>
                  <a:lnTo>
                    <a:pt x="153" y="57"/>
                  </a:lnTo>
                  <a:lnTo>
                    <a:pt x="152" y="59"/>
                  </a:lnTo>
                  <a:lnTo>
                    <a:pt x="149" y="64"/>
                  </a:lnTo>
                  <a:lnTo>
                    <a:pt x="148" y="68"/>
                  </a:lnTo>
                  <a:lnTo>
                    <a:pt x="148" y="70"/>
                  </a:lnTo>
                  <a:lnTo>
                    <a:pt x="148" y="72"/>
                  </a:lnTo>
                  <a:lnTo>
                    <a:pt x="148" y="73"/>
                  </a:lnTo>
                  <a:lnTo>
                    <a:pt x="148" y="74"/>
                  </a:lnTo>
                  <a:lnTo>
                    <a:pt x="148" y="76"/>
                  </a:lnTo>
                  <a:lnTo>
                    <a:pt x="149" y="78"/>
                  </a:lnTo>
                  <a:lnTo>
                    <a:pt x="150" y="78"/>
                  </a:lnTo>
                  <a:lnTo>
                    <a:pt x="151" y="79"/>
                  </a:lnTo>
                  <a:lnTo>
                    <a:pt x="153" y="80"/>
                  </a:lnTo>
                  <a:lnTo>
                    <a:pt x="154" y="80"/>
                  </a:lnTo>
                  <a:lnTo>
                    <a:pt x="156" y="80"/>
                  </a:lnTo>
                  <a:lnTo>
                    <a:pt x="158" y="80"/>
                  </a:lnTo>
                  <a:lnTo>
                    <a:pt x="159" y="80"/>
                  </a:lnTo>
                  <a:lnTo>
                    <a:pt x="161" y="80"/>
                  </a:lnTo>
                  <a:lnTo>
                    <a:pt x="162" y="79"/>
                  </a:lnTo>
                  <a:lnTo>
                    <a:pt x="166" y="75"/>
                  </a:lnTo>
                  <a:lnTo>
                    <a:pt x="171" y="71"/>
                  </a:lnTo>
                  <a:lnTo>
                    <a:pt x="172" y="70"/>
                  </a:lnTo>
                  <a:lnTo>
                    <a:pt x="173" y="69"/>
                  </a:lnTo>
                  <a:lnTo>
                    <a:pt x="175" y="69"/>
                  </a:lnTo>
                  <a:lnTo>
                    <a:pt x="178" y="69"/>
                  </a:lnTo>
                  <a:lnTo>
                    <a:pt x="186" y="68"/>
                  </a:lnTo>
                  <a:lnTo>
                    <a:pt x="190" y="68"/>
                  </a:lnTo>
                  <a:lnTo>
                    <a:pt x="192" y="68"/>
                  </a:lnTo>
                  <a:lnTo>
                    <a:pt x="193" y="67"/>
                  </a:lnTo>
                  <a:lnTo>
                    <a:pt x="194" y="67"/>
                  </a:lnTo>
                  <a:lnTo>
                    <a:pt x="197" y="66"/>
                  </a:lnTo>
                  <a:lnTo>
                    <a:pt x="199" y="64"/>
                  </a:lnTo>
                  <a:lnTo>
                    <a:pt x="201" y="62"/>
                  </a:lnTo>
                  <a:lnTo>
                    <a:pt x="204" y="59"/>
                  </a:lnTo>
                  <a:lnTo>
                    <a:pt x="205" y="58"/>
                  </a:lnTo>
                  <a:lnTo>
                    <a:pt x="206" y="57"/>
                  </a:lnTo>
                  <a:lnTo>
                    <a:pt x="207" y="57"/>
                  </a:lnTo>
                  <a:lnTo>
                    <a:pt x="209" y="56"/>
                  </a:lnTo>
                  <a:lnTo>
                    <a:pt x="211" y="56"/>
                  </a:lnTo>
                  <a:lnTo>
                    <a:pt x="215" y="55"/>
                  </a:lnTo>
                  <a:lnTo>
                    <a:pt x="219" y="55"/>
                  </a:lnTo>
                  <a:lnTo>
                    <a:pt x="223" y="54"/>
                  </a:lnTo>
                  <a:lnTo>
                    <a:pt x="225" y="54"/>
                  </a:lnTo>
                  <a:lnTo>
                    <a:pt x="226" y="55"/>
                  </a:lnTo>
                  <a:lnTo>
                    <a:pt x="227" y="55"/>
                  </a:lnTo>
                  <a:lnTo>
                    <a:pt x="228" y="56"/>
                  </a:lnTo>
                  <a:lnTo>
                    <a:pt x="230" y="56"/>
                  </a:lnTo>
                  <a:lnTo>
                    <a:pt x="231" y="57"/>
                  </a:lnTo>
                  <a:lnTo>
                    <a:pt x="236" y="60"/>
                  </a:lnTo>
                  <a:lnTo>
                    <a:pt x="237" y="61"/>
                  </a:lnTo>
                  <a:lnTo>
                    <a:pt x="239" y="61"/>
                  </a:lnTo>
                  <a:lnTo>
                    <a:pt x="241" y="63"/>
                  </a:lnTo>
                  <a:lnTo>
                    <a:pt x="247" y="64"/>
                  </a:lnTo>
                  <a:lnTo>
                    <a:pt x="249" y="65"/>
                  </a:lnTo>
                  <a:lnTo>
                    <a:pt x="250" y="65"/>
                  </a:lnTo>
                  <a:lnTo>
                    <a:pt x="251" y="66"/>
                  </a:lnTo>
                  <a:lnTo>
                    <a:pt x="253" y="68"/>
                  </a:lnTo>
                  <a:lnTo>
                    <a:pt x="256" y="70"/>
                  </a:lnTo>
                  <a:lnTo>
                    <a:pt x="258" y="72"/>
                  </a:lnTo>
                  <a:lnTo>
                    <a:pt x="260" y="73"/>
                  </a:lnTo>
                  <a:lnTo>
                    <a:pt x="262" y="74"/>
                  </a:lnTo>
                  <a:lnTo>
                    <a:pt x="268" y="77"/>
                  </a:lnTo>
                  <a:lnTo>
                    <a:pt x="276" y="81"/>
                  </a:lnTo>
                  <a:lnTo>
                    <a:pt x="277" y="82"/>
                  </a:lnTo>
                  <a:lnTo>
                    <a:pt x="279" y="83"/>
                  </a:lnTo>
                  <a:lnTo>
                    <a:pt x="280" y="83"/>
                  </a:lnTo>
                  <a:lnTo>
                    <a:pt x="281" y="83"/>
                  </a:lnTo>
                  <a:lnTo>
                    <a:pt x="283" y="83"/>
                  </a:lnTo>
                  <a:lnTo>
                    <a:pt x="284" y="83"/>
                  </a:lnTo>
                  <a:lnTo>
                    <a:pt x="286" y="82"/>
                  </a:lnTo>
                  <a:lnTo>
                    <a:pt x="288" y="80"/>
                  </a:lnTo>
                  <a:lnTo>
                    <a:pt x="292" y="77"/>
                  </a:lnTo>
                  <a:lnTo>
                    <a:pt x="294" y="76"/>
                  </a:lnTo>
                  <a:lnTo>
                    <a:pt x="295" y="75"/>
                  </a:lnTo>
                  <a:lnTo>
                    <a:pt x="296" y="74"/>
                  </a:lnTo>
                  <a:lnTo>
                    <a:pt x="298" y="74"/>
                  </a:lnTo>
                  <a:lnTo>
                    <a:pt x="300" y="73"/>
                  </a:lnTo>
                  <a:lnTo>
                    <a:pt x="305" y="73"/>
                  </a:lnTo>
                  <a:lnTo>
                    <a:pt x="309" y="72"/>
                  </a:lnTo>
                  <a:lnTo>
                    <a:pt x="313" y="72"/>
                  </a:lnTo>
                  <a:lnTo>
                    <a:pt x="316" y="72"/>
                  </a:lnTo>
                  <a:lnTo>
                    <a:pt x="318" y="73"/>
                  </a:lnTo>
                  <a:lnTo>
                    <a:pt x="322" y="73"/>
                  </a:lnTo>
                  <a:lnTo>
                    <a:pt x="324" y="73"/>
                  </a:lnTo>
                  <a:lnTo>
                    <a:pt x="326" y="73"/>
                  </a:lnTo>
                  <a:lnTo>
                    <a:pt x="328" y="73"/>
                  </a:lnTo>
                  <a:lnTo>
                    <a:pt x="330" y="72"/>
                  </a:lnTo>
                  <a:lnTo>
                    <a:pt x="332" y="71"/>
                  </a:lnTo>
                  <a:lnTo>
                    <a:pt x="336" y="68"/>
                  </a:lnTo>
                  <a:lnTo>
                    <a:pt x="341" y="65"/>
                  </a:lnTo>
                  <a:lnTo>
                    <a:pt x="344" y="62"/>
                  </a:lnTo>
                  <a:lnTo>
                    <a:pt x="345" y="62"/>
                  </a:lnTo>
                  <a:lnTo>
                    <a:pt x="347" y="61"/>
                  </a:lnTo>
                  <a:lnTo>
                    <a:pt x="349" y="61"/>
                  </a:lnTo>
                  <a:lnTo>
                    <a:pt x="353" y="61"/>
                  </a:lnTo>
                  <a:lnTo>
                    <a:pt x="354" y="61"/>
                  </a:lnTo>
                  <a:lnTo>
                    <a:pt x="359" y="61"/>
                  </a:lnTo>
                  <a:lnTo>
                    <a:pt x="361" y="61"/>
                  </a:lnTo>
                  <a:lnTo>
                    <a:pt x="364" y="62"/>
                  </a:lnTo>
                  <a:lnTo>
                    <a:pt x="372" y="64"/>
                  </a:lnTo>
                  <a:lnTo>
                    <a:pt x="375" y="65"/>
                  </a:lnTo>
                  <a:lnTo>
                    <a:pt x="379" y="65"/>
                  </a:lnTo>
                  <a:lnTo>
                    <a:pt x="382" y="65"/>
                  </a:lnTo>
                  <a:lnTo>
                    <a:pt x="384" y="65"/>
                  </a:lnTo>
                  <a:lnTo>
                    <a:pt x="385" y="65"/>
                  </a:lnTo>
                  <a:lnTo>
                    <a:pt x="390" y="63"/>
                  </a:lnTo>
                  <a:lnTo>
                    <a:pt x="397" y="60"/>
                  </a:lnTo>
                  <a:lnTo>
                    <a:pt x="403" y="57"/>
                  </a:lnTo>
                  <a:lnTo>
                    <a:pt x="404" y="57"/>
                  </a:lnTo>
                  <a:lnTo>
                    <a:pt x="406" y="55"/>
                  </a:lnTo>
                  <a:lnTo>
                    <a:pt x="407" y="54"/>
                  </a:lnTo>
                  <a:lnTo>
                    <a:pt x="409" y="51"/>
                  </a:lnTo>
                  <a:lnTo>
                    <a:pt x="409" y="49"/>
                  </a:lnTo>
                  <a:lnTo>
                    <a:pt x="410" y="47"/>
                  </a:lnTo>
                  <a:lnTo>
                    <a:pt x="411" y="46"/>
                  </a:lnTo>
                  <a:lnTo>
                    <a:pt x="411" y="44"/>
                  </a:lnTo>
                  <a:lnTo>
                    <a:pt x="412" y="42"/>
                  </a:lnTo>
                  <a:lnTo>
                    <a:pt x="412" y="39"/>
                  </a:lnTo>
                  <a:lnTo>
                    <a:pt x="411" y="35"/>
                  </a:lnTo>
                  <a:lnTo>
                    <a:pt x="409" y="29"/>
                  </a:lnTo>
                  <a:lnTo>
                    <a:pt x="409" y="28"/>
                  </a:lnTo>
                  <a:lnTo>
                    <a:pt x="409" y="27"/>
                  </a:lnTo>
                  <a:lnTo>
                    <a:pt x="409" y="25"/>
                  </a:lnTo>
                  <a:lnTo>
                    <a:pt x="410" y="22"/>
                  </a:lnTo>
                  <a:lnTo>
                    <a:pt x="410" y="20"/>
                  </a:lnTo>
                  <a:lnTo>
                    <a:pt x="411" y="16"/>
                  </a:lnTo>
                  <a:lnTo>
                    <a:pt x="410" y="13"/>
                  </a:lnTo>
                  <a:lnTo>
                    <a:pt x="411" y="12"/>
                  </a:lnTo>
                  <a:lnTo>
                    <a:pt x="411" y="12"/>
                  </a:lnTo>
                  <a:lnTo>
                    <a:pt x="412" y="11"/>
                  </a:lnTo>
                  <a:lnTo>
                    <a:pt x="413" y="9"/>
                  </a:lnTo>
                  <a:lnTo>
                    <a:pt x="424" y="2"/>
                  </a:lnTo>
                  <a:lnTo>
                    <a:pt x="428" y="0"/>
                  </a:lnTo>
                  <a:lnTo>
                    <a:pt x="428" y="1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55" name="Freeform 10">
              <a:extLst>
                <a:ext uri="{FF2B5EF4-FFF2-40B4-BE49-F238E27FC236}">
                  <a16:creationId xmlns:a16="http://schemas.microsoft.com/office/drawing/2014/main" id="{F72F2E13-AAA1-4EA1-A8BA-C31344EC2130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6" y="2187"/>
              <a:ext cx="478" cy="399"/>
            </a:xfrm>
            <a:custGeom>
              <a:avLst/>
              <a:gdLst>
                <a:gd name="T0" fmla="*/ 357 w 478"/>
                <a:gd name="T1" fmla="*/ 8 h 399"/>
                <a:gd name="T2" fmla="*/ 379 w 478"/>
                <a:gd name="T3" fmla="*/ 18 h 399"/>
                <a:gd name="T4" fmla="*/ 395 w 478"/>
                <a:gd name="T5" fmla="*/ 21 h 399"/>
                <a:gd name="T6" fmla="*/ 418 w 478"/>
                <a:gd name="T7" fmla="*/ 30 h 399"/>
                <a:gd name="T8" fmla="*/ 430 w 478"/>
                <a:gd name="T9" fmla="*/ 36 h 399"/>
                <a:gd name="T10" fmla="*/ 432 w 478"/>
                <a:gd name="T11" fmla="*/ 54 h 399"/>
                <a:gd name="T12" fmla="*/ 453 w 478"/>
                <a:gd name="T13" fmla="*/ 72 h 399"/>
                <a:gd name="T14" fmla="*/ 476 w 478"/>
                <a:gd name="T15" fmla="*/ 90 h 399"/>
                <a:gd name="T16" fmla="*/ 475 w 478"/>
                <a:gd name="T17" fmla="*/ 103 h 399"/>
                <a:gd name="T18" fmla="*/ 477 w 478"/>
                <a:gd name="T19" fmla="*/ 122 h 399"/>
                <a:gd name="T20" fmla="*/ 468 w 478"/>
                <a:gd name="T21" fmla="*/ 152 h 399"/>
                <a:gd name="T22" fmla="*/ 457 w 478"/>
                <a:gd name="T23" fmla="*/ 168 h 399"/>
                <a:gd name="T24" fmla="*/ 454 w 478"/>
                <a:gd name="T25" fmla="*/ 203 h 399"/>
                <a:gd name="T26" fmla="*/ 434 w 478"/>
                <a:gd name="T27" fmla="*/ 221 h 399"/>
                <a:gd name="T28" fmla="*/ 413 w 478"/>
                <a:gd name="T29" fmla="*/ 227 h 399"/>
                <a:gd name="T30" fmla="*/ 398 w 478"/>
                <a:gd name="T31" fmla="*/ 242 h 399"/>
                <a:gd name="T32" fmla="*/ 402 w 478"/>
                <a:gd name="T33" fmla="*/ 264 h 399"/>
                <a:gd name="T34" fmla="*/ 401 w 478"/>
                <a:gd name="T35" fmla="*/ 276 h 399"/>
                <a:gd name="T36" fmla="*/ 385 w 478"/>
                <a:gd name="T37" fmla="*/ 282 h 399"/>
                <a:gd name="T38" fmla="*/ 360 w 478"/>
                <a:gd name="T39" fmla="*/ 290 h 399"/>
                <a:gd name="T40" fmla="*/ 336 w 478"/>
                <a:gd name="T41" fmla="*/ 308 h 399"/>
                <a:gd name="T42" fmla="*/ 285 w 478"/>
                <a:gd name="T43" fmla="*/ 326 h 399"/>
                <a:gd name="T44" fmla="*/ 268 w 478"/>
                <a:gd name="T45" fmla="*/ 328 h 399"/>
                <a:gd name="T46" fmla="*/ 251 w 478"/>
                <a:gd name="T47" fmla="*/ 329 h 399"/>
                <a:gd name="T48" fmla="*/ 240 w 478"/>
                <a:gd name="T49" fmla="*/ 350 h 399"/>
                <a:gd name="T50" fmla="*/ 214 w 478"/>
                <a:gd name="T51" fmla="*/ 390 h 399"/>
                <a:gd name="T52" fmla="*/ 200 w 478"/>
                <a:gd name="T53" fmla="*/ 395 h 399"/>
                <a:gd name="T54" fmla="*/ 170 w 478"/>
                <a:gd name="T55" fmla="*/ 385 h 399"/>
                <a:gd name="T56" fmla="*/ 133 w 478"/>
                <a:gd name="T57" fmla="*/ 361 h 399"/>
                <a:gd name="T58" fmla="*/ 110 w 478"/>
                <a:gd name="T59" fmla="*/ 340 h 399"/>
                <a:gd name="T60" fmla="*/ 88 w 478"/>
                <a:gd name="T61" fmla="*/ 320 h 399"/>
                <a:gd name="T62" fmla="*/ 69 w 478"/>
                <a:gd name="T63" fmla="*/ 293 h 399"/>
                <a:gd name="T64" fmla="*/ 45 w 478"/>
                <a:gd name="T65" fmla="*/ 285 h 399"/>
                <a:gd name="T66" fmla="*/ 33 w 478"/>
                <a:gd name="T67" fmla="*/ 269 h 399"/>
                <a:gd name="T68" fmla="*/ 24 w 478"/>
                <a:gd name="T69" fmla="*/ 248 h 399"/>
                <a:gd name="T70" fmla="*/ 17 w 478"/>
                <a:gd name="T71" fmla="*/ 228 h 399"/>
                <a:gd name="T72" fmla="*/ 9 w 478"/>
                <a:gd name="T73" fmla="*/ 196 h 399"/>
                <a:gd name="T74" fmla="*/ 5 w 478"/>
                <a:gd name="T75" fmla="*/ 172 h 399"/>
                <a:gd name="T76" fmla="*/ 11 w 478"/>
                <a:gd name="T77" fmla="*/ 154 h 399"/>
                <a:gd name="T78" fmla="*/ 10 w 478"/>
                <a:gd name="T79" fmla="*/ 146 h 399"/>
                <a:gd name="T80" fmla="*/ 23 w 478"/>
                <a:gd name="T81" fmla="*/ 144 h 399"/>
                <a:gd name="T82" fmla="*/ 35 w 478"/>
                <a:gd name="T83" fmla="*/ 166 h 399"/>
                <a:gd name="T84" fmla="*/ 59 w 478"/>
                <a:gd name="T85" fmla="*/ 164 h 399"/>
                <a:gd name="T86" fmla="*/ 73 w 478"/>
                <a:gd name="T87" fmla="*/ 176 h 399"/>
                <a:gd name="T88" fmla="*/ 86 w 478"/>
                <a:gd name="T89" fmla="*/ 164 h 399"/>
                <a:gd name="T90" fmla="*/ 98 w 478"/>
                <a:gd name="T91" fmla="*/ 134 h 399"/>
                <a:gd name="T92" fmla="*/ 122 w 478"/>
                <a:gd name="T93" fmla="*/ 137 h 399"/>
                <a:gd name="T94" fmla="*/ 149 w 478"/>
                <a:gd name="T95" fmla="*/ 128 h 399"/>
                <a:gd name="T96" fmla="*/ 169 w 478"/>
                <a:gd name="T97" fmla="*/ 100 h 399"/>
                <a:gd name="T98" fmla="*/ 200 w 478"/>
                <a:gd name="T99" fmla="*/ 89 h 399"/>
                <a:gd name="T100" fmla="*/ 231 w 478"/>
                <a:gd name="T101" fmla="*/ 86 h 399"/>
                <a:gd name="T102" fmla="*/ 254 w 478"/>
                <a:gd name="T103" fmla="*/ 69 h 399"/>
                <a:gd name="T104" fmla="*/ 268 w 478"/>
                <a:gd name="T105" fmla="*/ 71 h 399"/>
                <a:gd name="T106" fmla="*/ 283 w 478"/>
                <a:gd name="T107" fmla="*/ 46 h 399"/>
                <a:gd name="T108" fmla="*/ 302 w 478"/>
                <a:gd name="T109" fmla="*/ 41 h 399"/>
                <a:gd name="T110" fmla="*/ 318 w 478"/>
                <a:gd name="T111" fmla="*/ 28 h 399"/>
                <a:gd name="T112" fmla="*/ 318 w 478"/>
                <a:gd name="T113" fmla="*/ 14 h 399"/>
                <a:gd name="T114" fmla="*/ 340 w 478"/>
                <a:gd name="T115" fmla="*/ 0 h 3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78" h="399">
                  <a:moveTo>
                    <a:pt x="342" y="0"/>
                  </a:moveTo>
                  <a:lnTo>
                    <a:pt x="344" y="0"/>
                  </a:lnTo>
                  <a:lnTo>
                    <a:pt x="346" y="0"/>
                  </a:lnTo>
                  <a:lnTo>
                    <a:pt x="347" y="0"/>
                  </a:lnTo>
                  <a:lnTo>
                    <a:pt x="348" y="1"/>
                  </a:lnTo>
                  <a:lnTo>
                    <a:pt x="349" y="2"/>
                  </a:lnTo>
                  <a:lnTo>
                    <a:pt x="352" y="5"/>
                  </a:lnTo>
                  <a:lnTo>
                    <a:pt x="354" y="7"/>
                  </a:lnTo>
                  <a:lnTo>
                    <a:pt x="357" y="8"/>
                  </a:lnTo>
                  <a:lnTo>
                    <a:pt x="362" y="11"/>
                  </a:lnTo>
                  <a:lnTo>
                    <a:pt x="363" y="11"/>
                  </a:lnTo>
                  <a:lnTo>
                    <a:pt x="367" y="14"/>
                  </a:lnTo>
                  <a:lnTo>
                    <a:pt x="371" y="17"/>
                  </a:lnTo>
                  <a:lnTo>
                    <a:pt x="372" y="18"/>
                  </a:lnTo>
                  <a:lnTo>
                    <a:pt x="373" y="19"/>
                  </a:lnTo>
                  <a:lnTo>
                    <a:pt x="374" y="19"/>
                  </a:lnTo>
                  <a:lnTo>
                    <a:pt x="374" y="19"/>
                  </a:lnTo>
                  <a:lnTo>
                    <a:pt x="379" y="18"/>
                  </a:lnTo>
                  <a:lnTo>
                    <a:pt x="380" y="17"/>
                  </a:lnTo>
                  <a:lnTo>
                    <a:pt x="381" y="17"/>
                  </a:lnTo>
                  <a:lnTo>
                    <a:pt x="382" y="17"/>
                  </a:lnTo>
                  <a:lnTo>
                    <a:pt x="383" y="16"/>
                  </a:lnTo>
                  <a:lnTo>
                    <a:pt x="384" y="16"/>
                  </a:lnTo>
                  <a:lnTo>
                    <a:pt x="386" y="17"/>
                  </a:lnTo>
                  <a:lnTo>
                    <a:pt x="389" y="18"/>
                  </a:lnTo>
                  <a:lnTo>
                    <a:pt x="392" y="19"/>
                  </a:lnTo>
                  <a:lnTo>
                    <a:pt x="395" y="21"/>
                  </a:lnTo>
                  <a:lnTo>
                    <a:pt x="396" y="22"/>
                  </a:lnTo>
                  <a:lnTo>
                    <a:pt x="399" y="24"/>
                  </a:lnTo>
                  <a:lnTo>
                    <a:pt x="400" y="25"/>
                  </a:lnTo>
                  <a:lnTo>
                    <a:pt x="401" y="26"/>
                  </a:lnTo>
                  <a:lnTo>
                    <a:pt x="402" y="26"/>
                  </a:lnTo>
                  <a:lnTo>
                    <a:pt x="404" y="27"/>
                  </a:lnTo>
                  <a:lnTo>
                    <a:pt x="410" y="28"/>
                  </a:lnTo>
                  <a:lnTo>
                    <a:pt x="413" y="29"/>
                  </a:lnTo>
                  <a:lnTo>
                    <a:pt x="418" y="30"/>
                  </a:lnTo>
                  <a:lnTo>
                    <a:pt x="419" y="30"/>
                  </a:lnTo>
                  <a:lnTo>
                    <a:pt x="420" y="31"/>
                  </a:lnTo>
                  <a:lnTo>
                    <a:pt x="421" y="32"/>
                  </a:lnTo>
                  <a:lnTo>
                    <a:pt x="422" y="32"/>
                  </a:lnTo>
                  <a:lnTo>
                    <a:pt x="423" y="34"/>
                  </a:lnTo>
                  <a:lnTo>
                    <a:pt x="425" y="35"/>
                  </a:lnTo>
                  <a:lnTo>
                    <a:pt x="426" y="35"/>
                  </a:lnTo>
                  <a:lnTo>
                    <a:pt x="429" y="36"/>
                  </a:lnTo>
                  <a:lnTo>
                    <a:pt x="430" y="36"/>
                  </a:lnTo>
                  <a:lnTo>
                    <a:pt x="431" y="37"/>
                  </a:lnTo>
                  <a:lnTo>
                    <a:pt x="431" y="38"/>
                  </a:lnTo>
                  <a:lnTo>
                    <a:pt x="431" y="39"/>
                  </a:lnTo>
                  <a:lnTo>
                    <a:pt x="431" y="41"/>
                  </a:lnTo>
                  <a:lnTo>
                    <a:pt x="431" y="45"/>
                  </a:lnTo>
                  <a:lnTo>
                    <a:pt x="431" y="50"/>
                  </a:lnTo>
                  <a:lnTo>
                    <a:pt x="432" y="52"/>
                  </a:lnTo>
                  <a:lnTo>
                    <a:pt x="432" y="53"/>
                  </a:lnTo>
                  <a:lnTo>
                    <a:pt x="432" y="54"/>
                  </a:lnTo>
                  <a:lnTo>
                    <a:pt x="433" y="56"/>
                  </a:lnTo>
                  <a:lnTo>
                    <a:pt x="434" y="57"/>
                  </a:lnTo>
                  <a:lnTo>
                    <a:pt x="435" y="58"/>
                  </a:lnTo>
                  <a:lnTo>
                    <a:pt x="437" y="60"/>
                  </a:lnTo>
                  <a:lnTo>
                    <a:pt x="440" y="63"/>
                  </a:lnTo>
                  <a:lnTo>
                    <a:pt x="443" y="66"/>
                  </a:lnTo>
                  <a:lnTo>
                    <a:pt x="446" y="68"/>
                  </a:lnTo>
                  <a:lnTo>
                    <a:pt x="450" y="70"/>
                  </a:lnTo>
                  <a:lnTo>
                    <a:pt x="453" y="72"/>
                  </a:lnTo>
                  <a:lnTo>
                    <a:pt x="455" y="74"/>
                  </a:lnTo>
                  <a:lnTo>
                    <a:pt x="461" y="77"/>
                  </a:lnTo>
                  <a:lnTo>
                    <a:pt x="465" y="79"/>
                  </a:lnTo>
                  <a:lnTo>
                    <a:pt x="466" y="79"/>
                  </a:lnTo>
                  <a:lnTo>
                    <a:pt x="467" y="80"/>
                  </a:lnTo>
                  <a:lnTo>
                    <a:pt x="471" y="84"/>
                  </a:lnTo>
                  <a:lnTo>
                    <a:pt x="473" y="86"/>
                  </a:lnTo>
                  <a:lnTo>
                    <a:pt x="475" y="88"/>
                  </a:lnTo>
                  <a:lnTo>
                    <a:pt x="476" y="90"/>
                  </a:lnTo>
                  <a:lnTo>
                    <a:pt x="477" y="91"/>
                  </a:lnTo>
                  <a:lnTo>
                    <a:pt x="477" y="94"/>
                  </a:lnTo>
                  <a:lnTo>
                    <a:pt x="478" y="96"/>
                  </a:lnTo>
                  <a:lnTo>
                    <a:pt x="478" y="99"/>
                  </a:lnTo>
                  <a:lnTo>
                    <a:pt x="478" y="100"/>
                  </a:lnTo>
                  <a:lnTo>
                    <a:pt x="478" y="101"/>
                  </a:lnTo>
                  <a:lnTo>
                    <a:pt x="477" y="101"/>
                  </a:lnTo>
                  <a:lnTo>
                    <a:pt x="476" y="102"/>
                  </a:lnTo>
                  <a:lnTo>
                    <a:pt x="475" y="103"/>
                  </a:lnTo>
                  <a:lnTo>
                    <a:pt x="475" y="104"/>
                  </a:lnTo>
                  <a:lnTo>
                    <a:pt x="474" y="105"/>
                  </a:lnTo>
                  <a:lnTo>
                    <a:pt x="474" y="107"/>
                  </a:lnTo>
                  <a:lnTo>
                    <a:pt x="474" y="108"/>
                  </a:lnTo>
                  <a:lnTo>
                    <a:pt x="474" y="110"/>
                  </a:lnTo>
                  <a:lnTo>
                    <a:pt x="474" y="111"/>
                  </a:lnTo>
                  <a:lnTo>
                    <a:pt x="475" y="113"/>
                  </a:lnTo>
                  <a:lnTo>
                    <a:pt x="476" y="116"/>
                  </a:lnTo>
                  <a:lnTo>
                    <a:pt x="477" y="122"/>
                  </a:lnTo>
                  <a:lnTo>
                    <a:pt x="478" y="123"/>
                  </a:lnTo>
                  <a:lnTo>
                    <a:pt x="478" y="124"/>
                  </a:lnTo>
                  <a:lnTo>
                    <a:pt x="478" y="125"/>
                  </a:lnTo>
                  <a:lnTo>
                    <a:pt x="478" y="126"/>
                  </a:lnTo>
                  <a:lnTo>
                    <a:pt x="478" y="127"/>
                  </a:lnTo>
                  <a:lnTo>
                    <a:pt x="477" y="129"/>
                  </a:lnTo>
                  <a:lnTo>
                    <a:pt x="475" y="136"/>
                  </a:lnTo>
                  <a:lnTo>
                    <a:pt x="471" y="144"/>
                  </a:lnTo>
                  <a:lnTo>
                    <a:pt x="468" y="152"/>
                  </a:lnTo>
                  <a:lnTo>
                    <a:pt x="467" y="153"/>
                  </a:lnTo>
                  <a:lnTo>
                    <a:pt x="466" y="155"/>
                  </a:lnTo>
                  <a:lnTo>
                    <a:pt x="465" y="157"/>
                  </a:lnTo>
                  <a:lnTo>
                    <a:pt x="459" y="160"/>
                  </a:lnTo>
                  <a:lnTo>
                    <a:pt x="458" y="162"/>
                  </a:lnTo>
                  <a:lnTo>
                    <a:pt x="458" y="163"/>
                  </a:lnTo>
                  <a:lnTo>
                    <a:pt x="457" y="164"/>
                  </a:lnTo>
                  <a:lnTo>
                    <a:pt x="457" y="165"/>
                  </a:lnTo>
                  <a:lnTo>
                    <a:pt x="457" y="168"/>
                  </a:lnTo>
                  <a:lnTo>
                    <a:pt x="457" y="176"/>
                  </a:lnTo>
                  <a:lnTo>
                    <a:pt x="457" y="182"/>
                  </a:lnTo>
                  <a:lnTo>
                    <a:pt x="457" y="184"/>
                  </a:lnTo>
                  <a:lnTo>
                    <a:pt x="457" y="187"/>
                  </a:lnTo>
                  <a:lnTo>
                    <a:pt x="455" y="192"/>
                  </a:lnTo>
                  <a:lnTo>
                    <a:pt x="455" y="193"/>
                  </a:lnTo>
                  <a:lnTo>
                    <a:pt x="454" y="196"/>
                  </a:lnTo>
                  <a:lnTo>
                    <a:pt x="454" y="202"/>
                  </a:lnTo>
                  <a:lnTo>
                    <a:pt x="454" y="203"/>
                  </a:lnTo>
                  <a:lnTo>
                    <a:pt x="454" y="204"/>
                  </a:lnTo>
                  <a:lnTo>
                    <a:pt x="454" y="204"/>
                  </a:lnTo>
                  <a:lnTo>
                    <a:pt x="453" y="205"/>
                  </a:lnTo>
                  <a:lnTo>
                    <a:pt x="451" y="207"/>
                  </a:lnTo>
                  <a:lnTo>
                    <a:pt x="450" y="209"/>
                  </a:lnTo>
                  <a:lnTo>
                    <a:pt x="448" y="211"/>
                  </a:lnTo>
                  <a:lnTo>
                    <a:pt x="442" y="215"/>
                  </a:lnTo>
                  <a:lnTo>
                    <a:pt x="436" y="220"/>
                  </a:lnTo>
                  <a:lnTo>
                    <a:pt x="434" y="221"/>
                  </a:lnTo>
                  <a:lnTo>
                    <a:pt x="433" y="222"/>
                  </a:lnTo>
                  <a:lnTo>
                    <a:pt x="431" y="223"/>
                  </a:lnTo>
                  <a:lnTo>
                    <a:pt x="430" y="224"/>
                  </a:lnTo>
                  <a:lnTo>
                    <a:pt x="428" y="224"/>
                  </a:lnTo>
                  <a:lnTo>
                    <a:pt x="426" y="225"/>
                  </a:lnTo>
                  <a:lnTo>
                    <a:pt x="420" y="225"/>
                  </a:lnTo>
                  <a:lnTo>
                    <a:pt x="418" y="226"/>
                  </a:lnTo>
                  <a:lnTo>
                    <a:pt x="416" y="227"/>
                  </a:lnTo>
                  <a:lnTo>
                    <a:pt x="413" y="227"/>
                  </a:lnTo>
                  <a:lnTo>
                    <a:pt x="411" y="228"/>
                  </a:lnTo>
                  <a:lnTo>
                    <a:pt x="409" y="229"/>
                  </a:lnTo>
                  <a:lnTo>
                    <a:pt x="408" y="231"/>
                  </a:lnTo>
                  <a:lnTo>
                    <a:pt x="407" y="232"/>
                  </a:lnTo>
                  <a:lnTo>
                    <a:pt x="403" y="235"/>
                  </a:lnTo>
                  <a:lnTo>
                    <a:pt x="401" y="238"/>
                  </a:lnTo>
                  <a:lnTo>
                    <a:pt x="399" y="239"/>
                  </a:lnTo>
                  <a:lnTo>
                    <a:pt x="398" y="240"/>
                  </a:lnTo>
                  <a:lnTo>
                    <a:pt x="398" y="242"/>
                  </a:lnTo>
                  <a:lnTo>
                    <a:pt x="397" y="243"/>
                  </a:lnTo>
                  <a:lnTo>
                    <a:pt x="397" y="245"/>
                  </a:lnTo>
                  <a:lnTo>
                    <a:pt x="397" y="246"/>
                  </a:lnTo>
                  <a:lnTo>
                    <a:pt x="397" y="248"/>
                  </a:lnTo>
                  <a:lnTo>
                    <a:pt x="397" y="249"/>
                  </a:lnTo>
                  <a:lnTo>
                    <a:pt x="397" y="252"/>
                  </a:lnTo>
                  <a:lnTo>
                    <a:pt x="397" y="254"/>
                  </a:lnTo>
                  <a:lnTo>
                    <a:pt x="400" y="260"/>
                  </a:lnTo>
                  <a:lnTo>
                    <a:pt x="402" y="264"/>
                  </a:lnTo>
                  <a:lnTo>
                    <a:pt x="402" y="266"/>
                  </a:lnTo>
                  <a:lnTo>
                    <a:pt x="403" y="268"/>
                  </a:lnTo>
                  <a:lnTo>
                    <a:pt x="403" y="270"/>
                  </a:lnTo>
                  <a:lnTo>
                    <a:pt x="403" y="271"/>
                  </a:lnTo>
                  <a:lnTo>
                    <a:pt x="403" y="272"/>
                  </a:lnTo>
                  <a:lnTo>
                    <a:pt x="402" y="273"/>
                  </a:lnTo>
                  <a:lnTo>
                    <a:pt x="402" y="274"/>
                  </a:lnTo>
                  <a:lnTo>
                    <a:pt x="401" y="275"/>
                  </a:lnTo>
                  <a:lnTo>
                    <a:pt x="401" y="276"/>
                  </a:lnTo>
                  <a:lnTo>
                    <a:pt x="400" y="277"/>
                  </a:lnTo>
                  <a:lnTo>
                    <a:pt x="398" y="279"/>
                  </a:lnTo>
                  <a:lnTo>
                    <a:pt x="397" y="280"/>
                  </a:lnTo>
                  <a:lnTo>
                    <a:pt x="396" y="281"/>
                  </a:lnTo>
                  <a:lnTo>
                    <a:pt x="394" y="281"/>
                  </a:lnTo>
                  <a:lnTo>
                    <a:pt x="392" y="282"/>
                  </a:lnTo>
                  <a:lnTo>
                    <a:pt x="390" y="282"/>
                  </a:lnTo>
                  <a:lnTo>
                    <a:pt x="387" y="282"/>
                  </a:lnTo>
                  <a:lnTo>
                    <a:pt x="385" y="282"/>
                  </a:lnTo>
                  <a:lnTo>
                    <a:pt x="376" y="282"/>
                  </a:lnTo>
                  <a:lnTo>
                    <a:pt x="372" y="281"/>
                  </a:lnTo>
                  <a:lnTo>
                    <a:pt x="370" y="282"/>
                  </a:lnTo>
                  <a:lnTo>
                    <a:pt x="368" y="282"/>
                  </a:lnTo>
                  <a:lnTo>
                    <a:pt x="367" y="283"/>
                  </a:lnTo>
                  <a:lnTo>
                    <a:pt x="365" y="283"/>
                  </a:lnTo>
                  <a:lnTo>
                    <a:pt x="364" y="284"/>
                  </a:lnTo>
                  <a:lnTo>
                    <a:pt x="363" y="286"/>
                  </a:lnTo>
                  <a:lnTo>
                    <a:pt x="360" y="290"/>
                  </a:lnTo>
                  <a:lnTo>
                    <a:pt x="355" y="296"/>
                  </a:lnTo>
                  <a:lnTo>
                    <a:pt x="353" y="298"/>
                  </a:lnTo>
                  <a:lnTo>
                    <a:pt x="352" y="299"/>
                  </a:lnTo>
                  <a:lnTo>
                    <a:pt x="352" y="300"/>
                  </a:lnTo>
                  <a:lnTo>
                    <a:pt x="350" y="301"/>
                  </a:lnTo>
                  <a:lnTo>
                    <a:pt x="342" y="306"/>
                  </a:lnTo>
                  <a:lnTo>
                    <a:pt x="340" y="306"/>
                  </a:lnTo>
                  <a:lnTo>
                    <a:pt x="338" y="307"/>
                  </a:lnTo>
                  <a:lnTo>
                    <a:pt x="336" y="308"/>
                  </a:lnTo>
                  <a:lnTo>
                    <a:pt x="330" y="309"/>
                  </a:lnTo>
                  <a:lnTo>
                    <a:pt x="329" y="309"/>
                  </a:lnTo>
                  <a:lnTo>
                    <a:pt x="324" y="311"/>
                  </a:lnTo>
                  <a:lnTo>
                    <a:pt x="315" y="314"/>
                  </a:lnTo>
                  <a:lnTo>
                    <a:pt x="305" y="317"/>
                  </a:lnTo>
                  <a:lnTo>
                    <a:pt x="302" y="317"/>
                  </a:lnTo>
                  <a:lnTo>
                    <a:pt x="298" y="319"/>
                  </a:lnTo>
                  <a:lnTo>
                    <a:pt x="295" y="320"/>
                  </a:lnTo>
                  <a:lnTo>
                    <a:pt x="285" y="326"/>
                  </a:lnTo>
                  <a:lnTo>
                    <a:pt x="283" y="327"/>
                  </a:lnTo>
                  <a:lnTo>
                    <a:pt x="281" y="328"/>
                  </a:lnTo>
                  <a:lnTo>
                    <a:pt x="279" y="329"/>
                  </a:lnTo>
                  <a:lnTo>
                    <a:pt x="277" y="329"/>
                  </a:lnTo>
                  <a:lnTo>
                    <a:pt x="275" y="329"/>
                  </a:lnTo>
                  <a:lnTo>
                    <a:pt x="272" y="329"/>
                  </a:lnTo>
                  <a:lnTo>
                    <a:pt x="271" y="329"/>
                  </a:lnTo>
                  <a:lnTo>
                    <a:pt x="269" y="328"/>
                  </a:lnTo>
                  <a:lnTo>
                    <a:pt x="268" y="328"/>
                  </a:lnTo>
                  <a:lnTo>
                    <a:pt x="265" y="326"/>
                  </a:lnTo>
                  <a:lnTo>
                    <a:pt x="264" y="326"/>
                  </a:lnTo>
                  <a:lnTo>
                    <a:pt x="263" y="325"/>
                  </a:lnTo>
                  <a:lnTo>
                    <a:pt x="261" y="325"/>
                  </a:lnTo>
                  <a:lnTo>
                    <a:pt x="260" y="326"/>
                  </a:lnTo>
                  <a:lnTo>
                    <a:pt x="258" y="326"/>
                  </a:lnTo>
                  <a:lnTo>
                    <a:pt x="256" y="327"/>
                  </a:lnTo>
                  <a:lnTo>
                    <a:pt x="252" y="328"/>
                  </a:lnTo>
                  <a:lnTo>
                    <a:pt x="251" y="329"/>
                  </a:lnTo>
                  <a:lnTo>
                    <a:pt x="250" y="329"/>
                  </a:lnTo>
                  <a:lnTo>
                    <a:pt x="249" y="330"/>
                  </a:lnTo>
                  <a:lnTo>
                    <a:pt x="248" y="332"/>
                  </a:lnTo>
                  <a:lnTo>
                    <a:pt x="247" y="334"/>
                  </a:lnTo>
                  <a:lnTo>
                    <a:pt x="246" y="335"/>
                  </a:lnTo>
                  <a:lnTo>
                    <a:pt x="245" y="337"/>
                  </a:lnTo>
                  <a:lnTo>
                    <a:pt x="244" y="341"/>
                  </a:lnTo>
                  <a:lnTo>
                    <a:pt x="243" y="343"/>
                  </a:lnTo>
                  <a:lnTo>
                    <a:pt x="240" y="350"/>
                  </a:lnTo>
                  <a:lnTo>
                    <a:pt x="238" y="357"/>
                  </a:lnTo>
                  <a:lnTo>
                    <a:pt x="237" y="359"/>
                  </a:lnTo>
                  <a:lnTo>
                    <a:pt x="236" y="361"/>
                  </a:lnTo>
                  <a:lnTo>
                    <a:pt x="235" y="363"/>
                  </a:lnTo>
                  <a:lnTo>
                    <a:pt x="234" y="363"/>
                  </a:lnTo>
                  <a:lnTo>
                    <a:pt x="228" y="371"/>
                  </a:lnTo>
                  <a:lnTo>
                    <a:pt x="218" y="383"/>
                  </a:lnTo>
                  <a:lnTo>
                    <a:pt x="215" y="387"/>
                  </a:lnTo>
                  <a:lnTo>
                    <a:pt x="214" y="390"/>
                  </a:lnTo>
                  <a:lnTo>
                    <a:pt x="212" y="393"/>
                  </a:lnTo>
                  <a:lnTo>
                    <a:pt x="211" y="396"/>
                  </a:lnTo>
                  <a:lnTo>
                    <a:pt x="210" y="398"/>
                  </a:lnTo>
                  <a:lnTo>
                    <a:pt x="209" y="399"/>
                  </a:lnTo>
                  <a:lnTo>
                    <a:pt x="207" y="398"/>
                  </a:lnTo>
                  <a:lnTo>
                    <a:pt x="205" y="398"/>
                  </a:lnTo>
                  <a:lnTo>
                    <a:pt x="204" y="397"/>
                  </a:lnTo>
                  <a:lnTo>
                    <a:pt x="202" y="396"/>
                  </a:lnTo>
                  <a:lnTo>
                    <a:pt x="200" y="395"/>
                  </a:lnTo>
                  <a:lnTo>
                    <a:pt x="195" y="390"/>
                  </a:lnTo>
                  <a:lnTo>
                    <a:pt x="194" y="390"/>
                  </a:lnTo>
                  <a:lnTo>
                    <a:pt x="192" y="389"/>
                  </a:lnTo>
                  <a:lnTo>
                    <a:pt x="191" y="388"/>
                  </a:lnTo>
                  <a:lnTo>
                    <a:pt x="189" y="388"/>
                  </a:lnTo>
                  <a:lnTo>
                    <a:pt x="181" y="386"/>
                  </a:lnTo>
                  <a:lnTo>
                    <a:pt x="176" y="385"/>
                  </a:lnTo>
                  <a:lnTo>
                    <a:pt x="173" y="385"/>
                  </a:lnTo>
                  <a:lnTo>
                    <a:pt x="170" y="385"/>
                  </a:lnTo>
                  <a:lnTo>
                    <a:pt x="163" y="382"/>
                  </a:lnTo>
                  <a:lnTo>
                    <a:pt x="159" y="380"/>
                  </a:lnTo>
                  <a:lnTo>
                    <a:pt x="155" y="378"/>
                  </a:lnTo>
                  <a:lnTo>
                    <a:pt x="151" y="375"/>
                  </a:lnTo>
                  <a:lnTo>
                    <a:pt x="149" y="374"/>
                  </a:lnTo>
                  <a:lnTo>
                    <a:pt x="147" y="372"/>
                  </a:lnTo>
                  <a:lnTo>
                    <a:pt x="146" y="371"/>
                  </a:lnTo>
                  <a:lnTo>
                    <a:pt x="136" y="363"/>
                  </a:lnTo>
                  <a:lnTo>
                    <a:pt x="133" y="361"/>
                  </a:lnTo>
                  <a:lnTo>
                    <a:pt x="131" y="360"/>
                  </a:lnTo>
                  <a:lnTo>
                    <a:pt x="129" y="358"/>
                  </a:lnTo>
                  <a:lnTo>
                    <a:pt x="128" y="356"/>
                  </a:lnTo>
                  <a:lnTo>
                    <a:pt x="125" y="352"/>
                  </a:lnTo>
                  <a:lnTo>
                    <a:pt x="124" y="351"/>
                  </a:lnTo>
                  <a:lnTo>
                    <a:pt x="122" y="349"/>
                  </a:lnTo>
                  <a:lnTo>
                    <a:pt x="120" y="347"/>
                  </a:lnTo>
                  <a:lnTo>
                    <a:pt x="113" y="342"/>
                  </a:lnTo>
                  <a:lnTo>
                    <a:pt x="110" y="340"/>
                  </a:lnTo>
                  <a:lnTo>
                    <a:pt x="109" y="340"/>
                  </a:lnTo>
                  <a:lnTo>
                    <a:pt x="104" y="336"/>
                  </a:lnTo>
                  <a:lnTo>
                    <a:pt x="100" y="331"/>
                  </a:lnTo>
                  <a:lnTo>
                    <a:pt x="99" y="330"/>
                  </a:lnTo>
                  <a:lnTo>
                    <a:pt x="96" y="327"/>
                  </a:lnTo>
                  <a:lnTo>
                    <a:pt x="95" y="326"/>
                  </a:lnTo>
                  <a:lnTo>
                    <a:pt x="93" y="325"/>
                  </a:lnTo>
                  <a:lnTo>
                    <a:pt x="90" y="322"/>
                  </a:lnTo>
                  <a:lnTo>
                    <a:pt x="88" y="320"/>
                  </a:lnTo>
                  <a:lnTo>
                    <a:pt x="80" y="312"/>
                  </a:lnTo>
                  <a:lnTo>
                    <a:pt x="76" y="306"/>
                  </a:lnTo>
                  <a:lnTo>
                    <a:pt x="75" y="305"/>
                  </a:lnTo>
                  <a:lnTo>
                    <a:pt x="75" y="304"/>
                  </a:lnTo>
                  <a:lnTo>
                    <a:pt x="73" y="299"/>
                  </a:lnTo>
                  <a:lnTo>
                    <a:pt x="72" y="296"/>
                  </a:lnTo>
                  <a:lnTo>
                    <a:pt x="71" y="295"/>
                  </a:lnTo>
                  <a:lnTo>
                    <a:pt x="70" y="294"/>
                  </a:lnTo>
                  <a:lnTo>
                    <a:pt x="69" y="293"/>
                  </a:lnTo>
                  <a:lnTo>
                    <a:pt x="68" y="292"/>
                  </a:lnTo>
                  <a:lnTo>
                    <a:pt x="67" y="291"/>
                  </a:lnTo>
                  <a:lnTo>
                    <a:pt x="65" y="290"/>
                  </a:lnTo>
                  <a:lnTo>
                    <a:pt x="63" y="289"/>
                  </a:lnTo>
                  <a:lnTo>
                    <a:pt x="59" y="288"/>
                  </a:lnTo>
                  <a:lnTo>
                    <a:pt x="56" y="287"/>
                  </a:lnTo>
                  <a:lnTo>
                    <a:pt x="48" y="286"/>
                  </a:lnTo>
                  <a:lnTo>
                    <a:pt x="46" y="286"/>
                  </a:lnTo>
                  <a:lnTo>
                    <a:pt x="45" y="285"/>
                  </a:lnTo>
                  <a:lnTo>
                    <a:pt x="44" y="285"/>
                  </a:lnTo>
                  <a:lnTo>
                    <a:pt x="42" y="284"/>
                  </a:lnTo>
                  <a:lnTo>
                    <a:pt x="40" y="283"/>
                  </a:lnTo>
                  <a:lnTo>
                    <a:pt x="39" y="282"/>
                  </a:lnTo>
                  <a:lnTo>
                    <a:pt x="37" y="280"/>
                  </a:lnTo>
                  <a:lnTo>
                    <a:pt x="36" y="278"/>
                  </a:lnTo>
                  <a:lnTo>
                    <a:pt x="35" y="276"/>
                  </a:lnTo>
                  <a:lnTo>
                    <a:pt x="34" y="273"/>
                  </a:lnTo>
                  <a:lnTo>
                    <a:pt x="33" y="269"/>
                  </a:lnTo>
                  <a:lnTo>
                    <a:pt x="32" y="267"/>
                  </a:lnTo>
                  <a:lnTo>
                    <a:pt x="32" y="265"/>
                  </a:lnTo>
                  <a:lnTo>
                    <a:pt x="32" y="261"/>
                  </a:lnTo>
                  <a:lnTo>
                    <a:pt x="32" y="259"/>
                  </a:lnTo>
                  <a:lnTo>
                    <a:pt x="31" y="258"/>
                  </a:lnTo>
                  <a:lnTo>
                    <a:pt x="31" y="257"/>
                  </a:lnTo>
                  <a:lnTo>
                    <a:pt x="30" y="256"/>
                  </a:lnTo>
                  <a:lnTo>
                    <a:pt x="25" y="249"/>
                  </a:lnTo>
                  <a:lnTo>
                    <a:pt x="24" y="248"/>
                  </a:lnTo>
                  <a:lnTo>
                    <a:pt x="23" y="246"/>
                  </a:lnTo>
                  <a:lnTo>
                    <a:pt x="23" y="245"/>
                  </a:lnTo>
                  <a:lnTo>
                    <a:pt x="22" y="240"/>
                  </a:lnTo>
                  <a:lnTo>
                    <a:pt x="22" y="238"/>
                  </a:lnTo>
                  <a:lnTo>
                    <a:pt x="21" y="236"/>
                  </a:lnTo>
                  <a:lnTo>
                    <a:pt x="21" y="233"/>
                  </a:lnTo>
                  <a:lnTo>
                    <a:pt x="20" y="232"/>
                  </a:lnTo>
                  <a:lnTo>
                    <a:pt x="18" y="230"/>
                  </a:lnTo>
                  <a:lnTo>
                    <a:pt x="17" y="228"/>
                  </a:lnTo>
                  <a:lnTo>
                    <a:pt x="14" y="226"/>
                  </a:lnTo>
                  <a:lnTo>
                    <a:pt x="12" y="224"/>
                  </a:lnTo>
                  <a:lnTo>
                    <a:pt x="12" y="223"/>
                  </a:lnTo>
                  <a:lnTo>
                    <a:pt x="11" y="221"/>
                  </a:lnTo>
                  <a:lnTo>
                    <a:pt x="11" y="219"/>
                  </a:lnTo>
                  <a:lnTo>
                    <a:pt x="11" y="217"/>
                  </a:lnTo>
                  <a:lnTo>
                    <a:pt x="10" y="203"/>
                  </a:lnTo>
                  <a:lnTo>
                    <a:pt x="10" y="201"/>
                  </a:lnTo>
                  <a:lnTo>
                    <a:pt x="9" y="196"/>
                  </a:lnTo>
                  <a:lnTo>
                    <a:pt x="9" y="194"/>
                  </a:lnTo>
                  <a:lnTo>
                    <a:pt x="9" y="193"/>
                  </a:lnTo>
                  <a:lnTo>
                    <a:pt x="9" y="187"/>
                  </a:lnTo>
                  <a:lnTo>
                    <a:pt x="9" y="185"/>
                  </a:lnTo>
                  <a:lnTo>
                    <a:pt x="8" y="183"/>
                  </a:lnTo>
                  <a:lnTo>
                    <a:pt x="8" y="181"/>
                  </a:lnTo>
                  <a:lnTo>
                    <a:pt x="6" y="176"/>
                  </a:lnTo>
                  <a:lnTo>
                    <a:pt x="6" y="174"/>
                  </a:lnTo>
                  <a:lnTo>
                    <a:pt x="5" y="172"/>
                  </a:lnTo>
                  <a:lnTo>
                    <a:pt x="4" y="170"/>
                  </a:lnTo>
                  <a:lnTo>
                    <a:pt x="3" y="169"/>
                  </a:lnTo>
                  <a:lnTo>
                    <a:pt x="1" y="168"/>
                  </a:lnTo>
                  <a:lnTo>
                    <a:pt x="0" y="167"/>
                  </a:lnTo>
                  <a:lnTo>
                    <a:pt x="1" y="166"/>
                  </a:lnTo>
                  <a:lnTo>
                    <a:pt x="3" y="163"/>
                  </a:lnTo>
                  <a:lnTo>
                    <a:pt x="9" y="156"/>
                  </a:lnTo>
                  <a:lnTo>
                    <a:pt x="10" y="155"/>
                  </a:lnTo>
                  <a:lnTo>
                    <a:pt x="11" y="154"/>
                  </a:lnTo>
                  <a:lnTo>
                    <a:pt x="11" y="154"/>
                  </a:lnTo>
                  <a:lnTo>
                    <a:pt x="11" y="153"/>
                  </a:lnTo>
                  <a:lnTo>
                    <a:pt x="11" y="152"/>
                  </a:lnTo>
                  <a:lnTo>
                    <a:pt x="10" y="151"/>
                  </a:lnTo>
                  <a:lnTo>
                    <a:pt x="9" y="150"/>
                  </a:lnTo>
                  <a:lnTo>
                    <a:pt x="8" y="148"/>
                  </a:lnTo>
                  <a:lnTo>
                    <a:pt x="8" y="147"/>
                  </a:lnTo>
                  <a:lnTo>
                    <a:pt x="9" y="147"/>
                  </a:lnTo>
                  <a:lnTo>
                    <a:pt x="10" y="146"/>
                  </a:lnTo>
                  <a:lnTo>
                    <a:pt x="11" y="145"/>
                  </a:lnTo>
                  <a:lnTo>
                    <a:pt x="13" y="145"/>
                  </a:lnTo>
                  <a:lnTo>
                    <a:pt x="15" y="144"/>
                  </a:lnTo>
                  <a:lnTo>
                    <a:pt x="16" y="144"/>
                  </a:lnTo>
                  <a:lnTo>
                    <a:pt x="18" y="143"/>
                  </a:lnTo>
                  <a:lnTo>
                    <a:pt x="20" y="141"/>
                  </a:lnTo>
                  <a:lnTo>
                    <a:pt x="22" y="139"/>
                  </a:lnTo>
                  <a:lnTo>
                    <a:pt x="22" y="138"/>
                  </a:lnTo>
                  <a:lnTo>
                    <a:pt x="23" y="144"/>
                  </a:lnTo>
                  <a:lnTo>
                    <a:pt x="24" y="149"/>
                  </a:lnTo>
                  <a:lnTo>
                    <a:pt x="26" y="154"/>
                  </a:lnTo>
                  <a:lnTo>
                    <a:pt x="27" y="157"/>
                  </a:lnTo>
                  <a:lnTo>
                    <a:pt x="28" y="159"/>
                  </a:lnTo>
                  <a:lnTo>
                    <a:pt x="30" y="161"/>
                  </a:lnTo>
                  <a:lnTo>
                    <a:pt x="32" y="163"/>
                  </a:lnTo>
                  <a:lnTo>
                    <a:pt x="33" y="164"/>
                  </a:lnTo>
                  <a:lnTo>
                    <a:pt x="34" y="165"/>
                  </a:lnTo>
                  <a:lnTo>
                    <a:pt x="35" y="166"/>
                  </a:lnTo>
                  <a:lnTo>
                    <a:pt x="37" y="166"/>
                  </a:lnTo>
                  <a:lnTo>
                    <a:pt x="38" y="166"/>
                  </a:lnTo>
                  <a:lnTo>
                    <a:pt x="39" y="166"/>
                  </a:lnTo>
                  <a:lnTo>
                    <a:pt x="43" y="165"/>
                  </a:lnTo>
                  <a:lnTo>
                    <a:pt x="48" y="164"/>
                  </a:lnTo>
                  <a:lnTo>
                    <a:pt x="54" y="163"/>
                  </a:lnTo>
                  <a:lnTo>
                    <a:pt x="56" y="163"/>
                  </a:lnTo>
                  <a:lnTo>
                    <a:pt x="57" y="163"/>
                  </a:lnTo>
                  <a:lnTo>
                    <a:pt x="59" y="164"/>
                  </a:lnTo>
                  <a:lnTo>
                    <a:pt x="60" y="164"/>
                  </a:lnTo>
                  <a:lnTo>
                    <a:pt x="61" y="165"/>
                  </a:lnTo>
                  <a:lnTo>
                    <a:pt x="62" y="166"/>
                  </a:lnTo>
                  <a:lnTo>
                    <a:pt x="64" y="167"/>
                  </a:lnTo>
                  <a:lnTo>
                    <a:pt x="67" y="170"/>
                  </a:lnTo>
                  <a:lnTo>
                    <a:pt x="69" y="173"/>
                  </a:lnTo>
                  <a:lnTo>
                    <a:pt x="70" y="174"/>
                  </a:lnTo>
                  <a:lnTo>
                    <a:pt x="72" y="175"/>
                  </a:lnTo>
                  <a:lnTo>
                    <a:pt x="73" y="176"/>
                  </a:lnTo>
                  <a:lnTo>
                    <a:pt x="75" y="176"/>
                  </a:lnTo>
                  <a:lnTo>
                    <a:pt x="77" y="176"/>
                  </a:lnTo>
                  <a:lnTo>
                    <a:pt x="78" y="176"/>
                  </a:lnTo>
                  <a:lnTo>
                    <a:pt x="79" y="176"/>
                  </a:lnTo>
                  <a:lnTo>
                    <a:pt x="79" y="175"/>
                  </a:lnTo>
                  <a:lnTo>
                    <a:pt x="80" y="174"/>
                  </a:lnTo>
                  <a:lnTo>
                    <a:pt x="81" y="172"/>
                  </a:lnTo>
                  <a:lnTo>
                    <a:pt x="83" y="170"/>
                  </a:lnTo>
                  <a:lnTo>
                    <a:pt x="86" y="164"/>
                  </a:lnTo>
                  <a:lnTo>
                    <a:pt x="87" y="160"/>
                  </a:lnTo>
                  <a:lnTo>
                    <a:pt x="89" y="156"/>
                  </a:lnTo>
                  <a:lnTo>
                    <a:pt x="92" y="142"/>
                  </a:lnTo>
                  <a:lnTo>
                    <a:pt x="93" y="139"/>
                  </a:lnTo>
                  <a:lnTo>
                    <a:pt x="94" y="137"/>
                  </a:lnTo>
                  <a:lnTo>
                    <a:pt x="95" y="136"/>
                  </a:lnTo>
                  <a:lnTo>
                    <a:pt x="96" y="136"/>
                  </a:lnTo>
                  <a:lnTo>
                    <a:pt x="97" y="135"/>
                  </a:lnTo>
                  <a:lnTo>
                    <a:pt x="98" y="134"/>
                  </a:lnTo>
                  <a:lnTo>
                    <a:pt x="100" y="133"/>
                  </a:lnTo>
                  <a:lnTo>
                    <a:pt x="101" y="133"/>
                  </a:lnTo>
                  <a:lnTo>
                    <a:pt x="101" y="133"/>
                  </a:lnTo>
                  <a:lnTo>
                    <a:pt x="104" y="134"/>
                  </a:lnTo>
                  <a:lnTo>
                    <a:pt x="112" y="136"/>
                  </a:lnTo>
                  <a:lnTo>
                    <a:pt x="115" y="136"/>
                  </a:lnTo>
                  <a:lnTo>
                    <a:pt x="117" y="137"/>
                  </a:lnTo>
                  <a:lnTo>
                    <a:pt x="120" y="137"/>
                  </a:lnTo>
                  <a:lnTo>
                    <a:pt x="122" y="137"/>
                  </a:lnTo>
                  <a:lnTo>
                    <a:pt x="124" y="137"/>
                  </a:lnTo>
                  <a:lnTo>
                    <a:pt x="126" y="137"/>
                  </a:lnTo>
                  <a:lnTo>
                    <a:pt x="130" y="136"/>
                  </a:lnTo>
                  <a:lnTo>
                    <a:pt x="133" y="136"/>
                  </a:lnTo>
                  <a:lnTo>
                    <a:pt x="137" y="134"/>
                  </a:lnTo>
                  <a:lnTo>
                    <a:pt x="143" y="132"/>
                  </a:lnTo>
                  <a:lnTo>
                    <a:pt x="146" y="131"/>
                  </a:lnTo>
                  <a:lnTo>
                    <a:pt x="147" y="129"/>
                  </a:lnTo>
                  <a:lnTo>
                    <a:pt x="149" y="128"/>
                  </a:lnTo>
                  <a:lnTo>
                    <a:pt x="150" y="127"/>
                  </a:lnTo>
                  <a:lnTo>
                    <a:pt x="152" y="125"/>
                  </a:lnTo>
                  <a:lnTo>
                    <a:pt x="157" y="118"/>
                  </a:lnTo>
                  <a:lnTo>
                    <a:pt x="158" y="115"/>
                  </a:lnTo>
                  <a:lnTo>
                    <a:pt x="161" y="110"/>
                  </a:lnTo>
                  <a:lnTo>
                    <a:pt x="163" y="107"/>
                  </a:lnTo>
                  <a:lnTo>
                    <a:pt x="165" y="104"/>
                  </a:lnTo>
                  <a:lnTo>
                    <a:pt x="167" y="102"/>
                  </a:lnTo>
                  <a:lnTo>
                    <a:pt x="169" y="100"/>
                  </a:lnTo>
                  <a:lnTo>
                    <a:pt x="172" y="98"/>
                  </a:lnTo>
                  <a:lnTo>
                    <a:pt x="174" y="96"/>
                  </a:lnTo>
                  <a:lnTo>
                    <a:pt x="177" y="95"/>
                  </a:lnTo>
                  <a:lnTo>
                    <a:pt x="180" y="94"/>
                  </a:lnTo>
                  <a:lnTo>
                    <a:pt x="186" y="92"/>
                  </a:lnTo>
                  <a:lnTo>
                    <a:pt x="195" y="90"/>
                  </a:lnTo>
                  <a:lnTo>
                    <a:pt x="196" y="89"/>
                  </a:lnTo>
                  <a:lnTo>
                    <a:pt x="198" y="89"/>
                  </a:lnTo>
                  <a:lnTo>
                    <a:pt x="200" y="89"/>
                  </a:lnTo>
                  <a:lnTo>
                    <a:pt x="203" y="89"/>
                  </a:lnTo>
                  <a:lnTo>
                    <a:pt x="212" y="90"/>
                  </a:lnTo>
                  <a:lnTo>
                    <a:pt x="215" y="91"/>
                  </a:lnTo>
                  <a:lnTo>
                    <a:pt x="216" y="91"/>
                  </a:lnTo>
                  <a:lnTo>
                    <a:pt x="218" y="90"/>
                  </a:lnTo>
                  <a:lnTo>
                    <a:pt x="221" y="90"/>
                  </a:lnTo>
                  <a:lnTo>
                    <a:pt x="223" y="89"/>
                  </a:lnTo>
                  <a:lnTo>
                    <a:pt x="227" y="88"/>
                  </a:lnTo>
                  <a:lnTo>
                    <a:pt x="231" y="86"/>
                  </a:lnTo>
                  <a:lnTo>
                    <a:pt x="234" y="85"/>
                  </a:lnTo>
                  <a:lnTo>
                    <a:pt x="238" y="83"/>
                  </a:lnTo>
                  <a:lnTo>
                    <a:pt x="239" y="81"/>
                  </a:lnTo>
                  <a:lnTo>
                    <a:pt x="241" y="79"/>
                  </a:lnTo>
                  <a:lnTo>
                    <a:pt x="247" y="74"/>
                  </a:lnTo>
                  <a:lnTo>
                    <a:pt x="249" y="73"/>
                  </a:lnTo>
                  <a:lnTo>
                    <a:pt x="252" y="70"/>
                  </a:lnTo>
                  <a:lnTo>
                    <a:pt x="253" y="69"/>
                  </a:lnTo>
                  <a:lnTo>
                    <a:pt x="254" y="69"/>
                  </a:lnTo>
                  <a:lnTo>
                    <a:pt x="257" y="68"/>
                  </a:lnTo>
                  <a:lnTo>
                    <a:pt x="258" y="68"/>
                  </a:lnTo>
                  <a:lnTo>
                    <a:pt x="259" y="68"/>
                  </a:lnTo>
                  <a:lnTo>
                    <a:pt x="260" y="68"/>
                  </a:lnTo>
                  <a:lnTo>
                    <a:pt x="261" y="68"/>
                  </a:lnTo>
                  <a:lnTo>
                    <a:pt x="264" y="70"/>
                  </a:lnTo>
                  <a:lnTo>
                    <a:pt x="266" y="71"/>
                  </a:lnTo>
                  <a:lnTo>
                    <a:pt x="267" y="71"/>
                  </a:lnTo>
                  <a:lnTo>
                    <a:pt x="268" y="71"/>
                  </a:lnTo>
                  <a:lnTo>
                    <a:pt x="269" y="70"/>
                  </a:lnTo>
                  <a:lnTo>
                    <a:pt x="270" y="69"/>
                  </a:lnTo>
                  <a:lnTo>
                    <a:pt x="272" y="68"/>
                  </a:lnTo>
                  <a:lnTo>
                    <a:pt x="276" y="60"/>
                  </a:lnTo>
                  <a:lnTo>
                    <a:pt x="280" y="55"/>
                  </a:lnTo>
                  <a:lnTo>
                    <a:pt x="280" y="53"/>
                  </a:lnTo>
                  <a:lnTo>
                    <a:pt x="282" y="49"/>
                  </a:lnTo>
                  <a:lnTo>
                    <a:pt x="283" y="47"/>
                  </a:lnTo>
                  <a:lnTo>
                    <a:pt x="283" y="46"/>
                  </a:lnTo>
                  <a:lnTo>
                    <a:pt x="284" y="45"/>
                  </a:lnTo>
                  <a:lnTo>
                    <a:pt x="285" y="45"/>
                  </a:lnTo>
                  <a:lnTo>
                    <a:pt x="286" y="44"/>
                  </a:lnTo>
                  <a:lnTo>
                    <a:pt x="289" y="42"/>
                  </a:lnTo>
                  <a:lnTo>
                    <a:pt x="291" y="41"/>
                  </a:lnTo>
                  <a:lnTo>
                    <a:pt x="294" y="40"/>
                  </a:lnTo>
                  <a:lnTo>
                    <a:pt x="295" y="40"/>
                  </a:lnTo>
                  <a:lnTo>
                    <a:pt x="297" y="40"/>
                  </a:lnTo>
                  <a:lnTo>
                    <a:pt x="302" y="41"/>
                  </a:lnTo>
                  <a:lnTo>
                    <a:pt x="307" y="41"/>
                  </a:lnTo>
                  <a:lnTo>
                    <a:pt x="312" y="41"/>
                  </a:lnTo>
                  <a:lnTo>
                    <a:pt x="313" y="41"/>
                  </a:lnTo>
                  <a:lnTo>
                    <a:pt x="314" y="41"/>
                  </a:lnTo>
                  <a:lnTo>
                    <a:pt x="314" y="40"/>
                  </a:lnTo>
                  <a:lnTo>
                    <a:pt x="315" y="36"/>
                  </a:lnTo>
                  <a:lnTo>
                    <a:pt x="316" y="33"/>
                  </a:lnTo>
                  <a:lnTo>
                    <a:pt x="316" y="31"/>
                  </a:lnTo>
                  <a:lnTo>
                    <a:pt x="318" y="28"/>
                  </a:lnTo>
                  <a:lnTo>
                    <a:pt x="318" y="26"/>
                  </a:lnTo>
                  <a:lnTo>
                    <a:pt x="318" y="24"/>
                  </a:lnTo>
                  <a:lnTo>
                    <a:pt x="318" y="23"/>
                  </a:lnTo>
                  <a:lnTo>
                    <a:pt x="318" y="23"/>
                  </a:lnTo>
                  <a:lnTo>
                    <a:pt x="316" y="20"/>
                  </a:lnTo>
                  <a:lnTo>
                    <a:pt x="316" y="18"/>
                  </a:lnTo>
                  <a:lnTo>
                    <a:pt x="316" y="17"/>
                  </a:lnTo>
                  <a:lnTo>
                    <a:pt x="317" y="15"/>
                  </a:lnTo>
                  <a:lnTo>
                    <a:pt x="318" y="14"/>
                  </a:lnTo>
                  <a:lnTo>
                    <a:pt x="318" y="12"/>
                  </a:lnTo>
                  <a:lnTo>
                    <a:pt x="321" y="11"/>
                  </a:lnTo>
                  <a:lnTo>
                    <a:pt x="324" y="9"/>
                  </a:lnTo>
                  <a:lnTo>
                    <a:pt x="326" y="7"/>
                  </a:lnTo>
                  <a:lnTo>
                    <a:pt x="331" y="4"/>
                  </a:lnTo>
                  <a:lnTo>
                    <a:pt x="336" y="1"/>
                  </a:lnTo>
                  <a:lnTo>
                    <a:pt x="338" y="0"/>
                  </a:lnTo>
                  <a:lnTo>
                    <a:pt x="340" y="0"/>
                  </a:lnTo>
                  <a:lnTo>
                    <a:pt x="340" y="0"/>
                  </a:lnTo>
                  <a:lnTo>
                    <a:pt x="342" y="0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56" name="Freeform 11">
              <a:extLst>
                <a:ext uri="{FF2B5EF4-FFF2-40B4-BE49-F238E27FC236}">
                  <a16:creationId xmlns:a16="http://schemas.microsoft.com/office/drawing/2014/main" id="{7D6B575D-0476-4A76-9181-9825DD71F4B4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4" y="1623"/>
              <a:ext cx="383" cy="358"/>
            </a:xfrm>
            <a:custGeom>
              <a:avLst/>
              <a:gdLst>
                <a:gd name="T0" fmla="*/ 197 w 383"/>
                <a:gd name="T1" fmla="*/ 5 h 358"/>
                <a:gd name="T2" fmla="*/ 207 w 383"/>
                <a:gd name="T3" fmla="*/ 10 h 358"/>
                <a:gd name="T4" fmla="*/ 227 w 383"/>
                <a:gd name="T5" fmla="*/ 6 h 358"/>
                <a:gd name="T6" fmla="*/ 250 w 383"/>
                <a:gd name="T7" fmla="*/ 8 h 358"/>
                <a:gd name="T8" fmla="*/ 264 w 383"/>
                <a:gd name="T9" fmla="*/ 6 h 358"/>
                <a:gd name="T10" fmla="*/ 272 w 383"/>
                <a:gd name="T11" fmla="*/ 31 h 358"/>
                <a:gd name="T12" fmla="*/ 285 w 383"/>
                <a:gd name="T13" fmla="*/ 40 h 358"/>
                <a:gd name="T14" fmla="*/ 309 w 383"/>
                <a:gd name="T15" fmla="*/ 33 h 358"/>
                <a:gd name="T16" fmla="*/ 350 w 383"/>
                <a:gd name="T17" fmla="*/ 34 h 358"/>
                <a:gd name="T18" fmla="*/ 362 w 383"/>
                <a:gd name="T19" fmla="*/ 48 h 358"/>
                <a:gd name="T20" fmla="*/ 351 w 383"/>
                <a:gd name="T21" fmla="*/ 57 h 358"/>
                <a:gd name="T22" fmla="*/ 341 w 383"/>
                <a:gd name="T23" fmla="*/ 88 h 358"/>
                <a:gd name="T24" fmla="*/ 360 w 383"/>
                <a:gd name="T25" fmla="*/ 110 h 358"/>
                <a:gd name="T26" fmla="*/ 368 w 383"/>
                <a:gd name="T27" fmla="*/ 134 h 358"/>
                <a:gd name="T28" fmla="*/ 362 w 383"/>
                <a:gd name="T29" fmla="*/ 151 h 358"/>
                <a:gd name="T30" fmla="*/ 381 w 383"/>
                <a:gd name="T31" fmla="*/ 173 h 358"/>
                <a:gd name="T32" fmla="*/ 378 w 383"/>
                <a:gd name="T33" fmla="*/ 192 h 358"/>
                <a:gd name="T34" fmla="*/ 349 w 383"/>
                <a:gd name="T35" fmla="*/ 201 h 358"/>
                <a:gd name="T36" fmla="*/ 321 w 383"/>
                <a:gd name="T37" fmla="*/ 210 h 358"/>
                <a:gd name="T38" fmla="*/ 317 w 383"/>
                <a:gd name="T39" fmla="*/ 231 h 358"/>
                <a:gd name="T40" fmla="*/ 321 w 383"/>
                <a:gd name="T41" fmla="*/ 251 h 358"/>
                <a:gd name="T42" fmla="*/ 328 w 383"/>
                <a:gd name="T43" fmla="*/ 259 h 358"/>
                <a:gd name="T44" fmla="*/ 304 w 383"/>
                <a:gd name="T45" fmla="*/ 289 h 358"/>
                <a:gd name="T46" fmla="*/ 289 w 383"/>
                <a:gd name="T47" fmla="*/ 324 h 358"/>
                <a:gd name="T48" fmla="*/ 284 w 383"/>
                <a:gd name="T49" fmla="*/ 347 h 358"/>
                <a:gd name="T50" fmla="*/ 267 w 383"/>
                <a:gd name="T51" fmla="*/ 354 h 358"/>
                <a:gd name="T52" fmla="*/ 213 w 383"/>
                <a:gd name="T53" fmla="*/ 336 h 358"/>
                <a:gd name="T54" fmla="*/ 193 w 383"/>
                <a:gd name="T55" fmla="*/ 319 h 358"/>
                <a:gd name="T56" fmla="*/ 176 w 383"/>
                <a:gd name="T57" fmla="*/ 307 h 358"/>
                <a:gd name="T58" fmla="*/ 152 w 383"/>
                <a:gd name="T59" fmla="*/ 311 h 358"/>
                <a:gd name="T60" fmla="*/ 137 w 383"/>
                <a:gd name="T61" fmla="*/ 303 h 358"/>
                <a:gd name="T62" fmla="*/ 127 w 383"/>
                <a:gd name="T63" fmla="*/ 306 h 358"/>
                <a:gd name="T64" fmla="*/ 126 w 383"/>
                <a:gd name="T65" fmla="*/ 334 h 358"/>
                <a:gd name="T66" fmla="*/ 115 w 383"/>
                <a:gd name="T67" fmla="*/ 342 h 358"/>
                <a:gd name="T68" fmla="*/ 101 w 383"/>
                <a:gd name="T69" fmla="*/ 358 h 358"/>
                <a:gd name="T70" fmla="*/ 86 w 383"/>
                <a:gd name="T71" fmla="*/ 349 h 358"/>
                <a:gd name="T72" fmla="*/ 65 w 383"/>
                <a:gd name="T73" fmla="*/ 353 h 358"/>
                <a:gd name="T74" fmla="*/ 52 w 383"/>
                <a:gd name="T75" fmla="*/ 350 h 358"/>
                <a:gd name="T76" fmla="*/ 18 w 383"/>
                <a:gd name="T77" fmla="*/ 335 h 358"/>
                <a:gd name="T78" fmla="*/ 0 w 383"/>
                <a:gd name="T79" fmla="*/ 321 h 358"/>
                <a:gd name="T80" fmla="*/ 13 w 383"/>
                <a:gd name="T81" fmla="*/ 299 h 358"/>
                <a:gd name="T82" fmla="*/ 40 w 383"/>
                <a:gd name="T83" fmla="*/ 280 h 358"/>
                <a:gd name="T84" fmla="*/ 56 w 383"/>
                <a:gd name="T85" fmla="*/ 247 h 358"/>
                <a:gd name="T86" fmla="*/ 46 w 383"/>
                <a:gd name="T87" fmla="*/ 220 h 358"/>
                <a:gd name="T88" fmla="*/ 30 w 383"/>
                <a:gd name="T89" fmla="*/ 215 h 358"/>
                <a:gd name="T90" fmla="*/ 21 w 383"/>
                <a:gd name="T91" fmla="*/ 207 h 358"/>
                <a:gd name="T92" fmla="*/ 40 w 383"/>
                <a:gd name="T93" fmla="*/ 188 h 358"/>
                <a:gd name="T94" fmla="*/ 85 w 383"/>
                <a:gd name="T95" fmla="*/ 183 h 358"/>
                <a:gd name="T96" fmla="*/ 103 w 383"/>
                <a:gd name="T97" fmla="*/ 183 h 358"/>
                <a:gd name="T98" fmla="*/ 112 w 383"/>
                <a:gd name="T99" fmla="*/ 155 h 358"/>
                <a:gd name="T100" fmla="*/ 110 w 383"/>
                <a:gd name="T101" fmla="*/ 124 h 358"/>
                <a:gd name="T102" fmla="*/ 108 w 383"/>
                <a:gd name="T103" fmla="*/ 97 h 358"/>
                <a:gd name="T104" fmla="*/ 120 w 383"/>
                <a:gd name="T105" fmla="*/ 94 h 358"/>
                <a:gd name="T106" fmla="*/ 143 w 383"/>
                <a:gd name="T107" fmla="*/ 98 h 358"/>
                <a:gd name="T108" fmla="*/ 156 w 383"/>
                <a:gd name="T109" fmla="*/ 74 h 358"/>
                <a:gd name="T110" fmla="*/ 182 w 383"/>
                <a:gd name="T111" fmla="*/ 65 h 358"/>
                <a:gd name="T112" fmla="*/ 185 w 383"/>
                <a:gd name="T113" fmla="*/ 42 h 358"/>
                <a:gd name="T114" fmla="*/ 185 w 383"/>
                <a:gd name="T115" fmla="*/ 4 h 3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83" h="358">
                  <a:moveTo>
                    <a:pt x="187" y="0"/>
                  </a:moveTo>
                  <a:lnTo>
                    <a:pt x="188" y="0"/>
                  </a:lnTo>
                  <a:lnTo>
                    <a:pt x="189" y="1"/>
                  </a:lnTo>
                  <a:lnTo>
                    <a:pt x="190" y="2"/>
                  </a:lnTo>
                  <a:lnTo>
                    <a:pt x="191" y="2"/>
                  </a:lnTo>
                  <a:lnTo>
                    <a:pt x="193" y="3"/>
                  </a:lnTo>
                  <a:lnTo>
                    <a:pt x="195" y="4"/>
                  </a:lnTo>
                  <a:lnTo>
                    <a:pt x="196" y="4"/>
                  </a:lnTo>
                  <a:lnTo>
                    <a:pt x="197" y="5"/>
                  </a:lnTo>
                  <a:lnTo>
                    <a:pt x="198" y="6"/>
                  </a:lnTo>
                  <a:lnTo>
                    <a:pt x="199" y="7"/>
                  </a:lnTo>
                  <a:lnTo>
                    <a:pt x="200" y="8"/>
                  </a:lnTo>
                  <a:lnTo>
                    <a:pt x="201" y="9"/>
                  </a:lnTo>
                  <a:lnTo>
                    <a:pt x="202" y="9"/>
                  </a:lnTo>
                  <a:lnTo>
                    <a:pt x="204" y="10"/>
                  </a:lnTo>
                  <a:lnTo>
                    <a:pt x="204" y="10"/>
                  </a:lnTo>
                  <a:lnTo>
                    <a:pt x="205" y="10"/>
                  </a:lnTo>
                  <a:lnTo>
                    <a:pt x="207" y="10"/>
                  </a:lnTo>
                  <a:lnTo>
                    <a:pt x="209" y="10"/>
                  </a:lnTo>
                  <a:lnTo>
                    <a:pt x="211" y="9"/>
                  </a:lnTo>
                  <a:lnTo>
                    <a:pt x="215" y="7"/>
                  </a:lnTo>
                  <a:lnTo>
                    <a:pt x="216" y="6"/>
                  </a:lnTo>
                  <a:lnTo>
                    <a:pt x="219" y="5"/>
                  </a:lnTo>
                  <a:lnTo>
                    <a:pt x="221" y="5"/>
                  </a:lnTo>
                  <a:lnTo>
                    <a:pt x="223" y="5"/>
                  </a:lnTo>
                  <a:lnTo>
                    <a:pt x="225" y="5"/>
                  </a:lnTo>
                  <a:lnTo>
                    <a:pt x="227" y="6"/>
                  </a:lnTo>
                  <a:lnTo>
                    <a:pt x="233" y="9"/>
                  </a:lnTo>
                  <a:lnTo>
                    <a:pt x="235" y="9"/>
                  </a:lnTo>
                  <a:lnTo>
                    <a:pt x="238" y="9"/>
                  </a:lnTo>
                  <a:lnTo>
                    <a:pt x="239" y="10"/>
                  </a:lnTo>
                  <a:lnTo>
                    <a:pt x="240" y="10"/>
                  </a:lnTo>
                  <a:lnTo>
                    <a:pt x="243" y="10"/>
                  </a:lnTo>
                  <a:lnTo>
                    <a:pt x="245" y="9"/>
                  </a:lnTo>
                  <a:lnTo>
                    <a:pt x="246" y="9"/>
                  </a:lnTo>
                  <a:lnTo>
                    <a:pt x="250" y="8"/>
                  </a:lnTo>
                  <a:lnTo>
                    <a:pt x="251" y="7"/>
                  </a:lnTo>
                  <a:lnTo>
                    <a:pt x="254" y="6"/>
                  </a:lnTo>
                  <a:lnTo>
                    <a:pt x="257" y="5"/>
                  </a:lnTo>
                  <a:lnTo>
                    <a:pt x="259" y="4"/>
                  </a:lnTo>
                  <a:lnTo>
                    <a:pt x="260" y="4"/>
                  </a:lnTo>
                  <a:lnTo>
                    <a:pt x="261" y="4"/>
                  </a:lnTo>
                  <a:lnTo>
                    <a:pt x="262" y="5"/>
                  </a:lnTo>
                  <a:lnTo>
                    <a:pt x="263" y="5"/>
                  </a:lnTo>
                  <a:lnTo>
                    <a:pt x="264" y="6"/>
                  </a:lnTo>
                  <a:lnTo>
                    <a:pt x="265" y="8"/>
                  </a:lnTo>
                  <a:lnTo>
                    <a:pt x="266" y="9"/>
                  </a:lnTo>
                  <a:lnTo>
                    <a:pt x="267" y="11"/>
                  </a:lnTo>
                  <a:lnTo>
                    <a:pt x="267" y="13"/>
                  </a:lnTo>
                  <a:lnTo>
                    <a:pt x="269" y="20"/>
                  </a:lnTo>
                  <a:lnTo>
                    <a:pt x="270" y="24"/>
                  </a:lnTo>
                  <a:lnTo>
                    <a:pt x="271" y="27"/>
                  </a:lnTo>
                  <a:lnTo>
                    <a:pt x="272" y="29"/>
                  </a:lnTo>
                  <a:lnTo>
                    <a:pt x="272" y="31"/>
                  </a:lnTo>
                  <a:lnTo>
                    <a:pt x="273" y="32"/>
                  </a:lnTo>
                  <a:lnTo>
                    <a:pt x="274" y="34"/>
                  </a:lnTo>
                  <a:lnTo>
                    <a:pt x="275" y="35"/>
                  </a:lnTo>
                  <a:lnTo>
                    <a:pt x="276" y="36"/>
                  </a:lnTo>
                  <a:lnTo>
                    <a:pt x="277" y="37"/>
                  </a:lnTo>
                  <a:lnTo>
                    <a:pt x="279" y="38"/>
                  </a:lnTo>
                  <a:lnTo>
                    <a:pt x="281" y="39"/>
                  </a:lnTo>
                  <a:lnTo>
                    <a:pt x="284" y="39"/>
                  </a:lnTo>
                  <a:lnTo>
                    <a:pt x="285" y="40"/>
                  </a:lnTo>
                  <a:lnTo>
                    <a:pt x="287" y="40"/>
                  </a:lnTo>
                  <a:lnTo>
                    <a:pt x="288" y="40"/>
                  </a:lnTo>
                  <a:lnTo>
                    <a:pt x="289" y="40"/>
                  </a:lnTo>
                  <a:lnTo>
                    <a:pt x="291" y="40"/>
                  </a:lnTo>
                  <a:lnTo>
                    <a:pt x="293" y="39"/>
                  </a:lnTo>
                  <a:lnTo>
                    <a:pt x="296" y="37"/>
                  </a:lnTo>
                  <a:lnTo>
                    <a:pt x="299" y="36"/>
                  </a:lnTo>
                  <a:lnTo>
                    <a:pt x="308" y="33"/>
                  </a:lnTo>
                  <a:lnTo>
                    <a:pt x="309" y="33"/>
                  </a:lnTo>
                  <a:lnTo>
                    <a:pt x="312" y="32"/>
                  </a:lnTo>
                  <a:lnTo>
                    <a:pt x="319" y="32"/>
                  </a:lnTo>
                  <a:lnTo>
                    <a:pt x="326" y="32"/>
                  </a:lnTo>
                  <a:lnTo>
                    <a:pt x="329" y="31"/>
                  </a:lnTo>
                  <a:lnTo>
                    <a:pt x="333" y="31"/>
                  </a:lnTo>
                  <a:lnTo>
                    <a:pt x="338" y="32"/>
                  </a:lnTo>
                  <a:lnTo>
                    <a:pt x="342" y="32"/>
                  </a:lnTo>
                  <a:lnTo>
                    <a:pt x="348" y="33"/>
                  </a:lnTo>
                  <a:lnTo>
                    <a:pt x="350" y="34"/>
                  </a:lnTo>
                  <a:lnTo>
                    <a:pt x="352" y="34"/>
                  </a:lnTo>
                  <a:lnTo>
                    <a:pt x="352" y="35"/>
                  </a:lnTo>
                  <a:lnTo>
                    <a:pt x="353" y="36"/>
                  </a:lnTo>
                  <a:lnTo>
                    <a:pt x="357" y="40"/>
                  </a:lnTo>
                  <a:lnTo>
                    <a:pt x="359" y="43"/>
                  </a:lnTo>
                  <a:lnTo>
                    <a:pt x="361" y="44"/>
                  </a:lnTo>
                  <a:lnTo>
                    <a:pt x="362" y="45"/>
                  </a:lnTo>
                  <a:lnTo>
                    <a:pt x="362" y="47"/>
                  </a:lnTo>
                  <a:lnTo>
                    <a:pt x="362" y="48"/>
                  </a:lnTo>
                  <a:lnTo>
                    <a:pt x="362" y="49"/>
                  </a:lnTo>
                  <a:lnTo>
                    <a:pt x="362" y="50"/>
                  </a:lnTo>
                  <a:lnTo>
                    <a:pt x="361" y="51"/>
                  </a:lnTo>
                  <a:lnTo>
                    <a:pt x="360" y="51"/>
                  </a:lnTo>
                  <a:lnTo>
                    <a:pt x="359" y="52"/>
                  </a:lnTo>
                  <a:lnTo>
                    <a:pt x="354" y="54"/>
                  </a:lnTo>
                  <a:lnTo>
                    <a:pt x="353" y="55"/>
                  </a:lnTo>
                  <a:lnTo>
                    <a:pt x="352" y="56"/>
                  </a:lnTo>
                  <a:lnTo>
                    <a:pt x="351" y="57"/>
                  </a:lnTo>
                  <a:lnTo>
                    <a:pt x="350" y="58"/>
                  </a:lnTo>
                  <a:lnTo>
                    <a:pt x="350" y="59"/>
                  </a:lnTo>
                  <a:lnTo>
                    <a:pt x="347" y="65"/>
                  </a:lnTo>
                  <a:lnTo>
                    <a:pt x="345" y="69"/>
                  </a:lnTo>
                  <a:lnTo>
                    <a:pt x="345" y="71"/>
                  </a:lnTo>
                  <a:lnTo>
                    <a:pt x="343" y="77"/>
                  </a:lnTo>
                  <a:lnTo>
                    <a:pt x="341" y="84"/>
                  </a:lnTo>
                  <a:lnTo>
                    <a:pt x="341" y="86"/>
                  </a:lnTo>
                  <a:lnTo>
                    <a:pt x="341" y="88"/>
                  </a:lnTo>
                  <a:lnTo>
                    <a:pt x="341" y="89"/>
                  </a:lnTo>
                  <a:lnTo>
                    <a:pt x="342" y="91"/>
                  </a:lnTo>
                  <a:lnTo>
                    <a:pt x="343" y="93"/>
                  </a:lnTo>
                  <a:lnTo>
                    <a:pt x="344" y="94"/>
                  </a:lnTo>
                  <a:lnTo>
                    <a:pt x="345" y="95"/>
                  </a:lnTo>
                  <a:lnTo>
                    <a:pt x="350" y="99"/>
                  </a:lnTo>
                  <a:lnTo>
                    <a:pt x="354" y="103"/>
                  </a:lnTo>
                  <a:lnTo>
                    <a:pt x="357" y="107"/>
                  </a:lnTo>
                  <a:lnTo>
                    <a:pt x="360" y="110"/>
                  </a:lnTo>
                  <a:lnTo>
                    <a:pt x="362" y="112"/>
                  </a:lnTo>
                  <a:lnTo>
                    <a:pt x="363" y="115"/>
                  </a:lnTo>
                  <a:lnTo>
                    <a:pt x="365" y="119"/>
                  </a:lnTo>
                  <a:lnTo>
                    <a:pt x="367" y="122"/>
                  </a:lnTo>
                  <a:lnTo>
                    <a:pt x="368" y="125"/>
                  </a:lnTo>
                  <a:lnTo>
                    <a:pt x="369" y="128"/>
                  </a:lnTo>
                  <a:lnTo>
                    <a:pt x="369" y="130"/>
                  </a:lnTo>
                  <a:lnTo>
                    <a:pt x="369" y="133"/>
                  </a:lnTo>
                  <a:lnTo>
                    <a:pt x="368" y="134"/>
                  </a:lnTo>
                  <a:lnTo>
                    <a:pt x="368" y="136"/>
                  </a:lnTo>
                  <a:lnTo>
                    <a:pt x="367" y="139"/>
                  </a:lnTo>
                  <a:lnTo>
                    <a:pt x="365" y="140"/>
                  </a:lnTo>
                  <a:lnTo>
                    <a:pt x="363" y="144"/>
                  </a:lnTo>
                  <a:lnTo>
                    <a:pt x="363" y="145"/>
                  </a:lnTo>
                  <a:lnTo>
                    <a:pt x="362" y="146"/>
                  </a:lnTo>
                  <a:lnTo>
                    <a:pt x="362" y="148"/>
                  </a:lnTo>
                  <a:lnTo>
                    <a:pt x="362" y="150"/>
                  </a:lnTo>
                  <a:lnTo>
                    <a:pt x="362" y="151"/>
                  </a:lnTo>
                  <a:lnTo>
                    <a:pt x="363" y="153"/>
                  </a:lnTo>
                  <a:lnTo>
                    <a:pt x="363" y="155"/>
                  </a:lnTo>
                  <a:lnTo>
                    <a:pt x="365" y="156"/>
                  </a:lnTo>
                  <a:lnTo>
                    <a:pt x="367" y="159"/>
                  </a:lnTo>
                  <a:lnTo>
                    <a:pt x="368" y="161"/>
                  </a:lnTo>
                  <a:lnTo>
                    <a:pt x="370" y="163"/>
                  </a:lnTo>
                  <a:lnTo>
                    <a:pt x="378" y="169"/>
                  </a:lnTo>
                  <a:lnTo>
                    <a:pt x="379" y="171"/>
                  </a:lnTo>
                  <a:lnTo>
                    <a:pt x="381" y="173"/>
                  </a:lnTo>
                  <a:lnTo>
                    <a:pt x="382" y="175"/>
                  </a:lnTo>
                  <a:lnTo>
                    <a:pt x="383" y="177"/>
                  </a:lnTo>
                  <a:lnTo>
                    <a:pt x="383" y="179"/>
                  </a:lnTo>
                  <a:lnTo>
                    <a:pt x="383" y="181"/>
                  </a:lnTo>
                  <a:lnTo>
                    <a:pt x="383" y="184"/>
                  </a:lnTo>
                  <a:lnTo>
                    <a:pt x="382" y="187"/>
                  </a:lnTo>
                  <a:lnTo>
                    <a:pt x="381" y="190"/>
                  </a:lnTo>
                  <a:lnTo>
                    <a:pt x="380" y="190"/>
                  </a:lnTo>
                  <a:lnTo>
                    <a:pt x="378" y="192"/>
                  </a:lnTo>
                  <a:lnTo>
                    <a:pt x="376" y="193"/>
                  </a:lnTo>
                  <a:lnTo>
                    <a:pt x="373" y="197"/>
                  </a:lnTo>
                  <a:lnTo>
                    <a:pt x="370" y="198"/>
                  </a:lnTo>
                  <a:lnTo>
                    <a:pt x="367" y="199"/>
                  </a:lnTo>
                  <a:lnTo>
                    <a:pt x="364" y="200"/>
                  </a:lnTo>
                  <a:lnTo>
                    <a:pt x="358" y="200"/>
                  </a:lnTo>
                  <a:lnTo>
                    <a:pt x="355" y="200"/>
                  </a:lnTo>
                  <a:lnTo>
                    <a:pt x="351" y="201"/>
                  </a:lnTo>
                  <a:lnTo>
                    <a:pt x="349" y="201"/>
                  </a:lnTo>
                  <a:lnTo>
                    <a:pt x="344" y="202"/>
                  </a:lnTo>
                  <a:lnTo>
                    <a:pt x="341" y="203"/>
                  </a:lnTo>
                  <a:lnTo>
                    <a:pt x="337" y="204"/>
                  </a:lnTo>
                  <a:lnTo>
                    <a:pt x="330" y="205"/>
                  </a:lnTo>
                  <a:lnTo>
                    <a:pt x="329" y="205"/>
                  </a:lnTo>
                  <a:lnTo>
                    <a:pt x="326" y="206"/>
                  </a:lnTo>
                  <a:lnTo>
                    <a:pt x="324" y="207"/>
                  </a:lnTo>
                  <a:lnTo>
                    <a:pt x="323" y="208"/>
                  </a:lnTo>
                  <a:lnTo>
                    <a:pt x="321" y="210"/>
                  </a:lnTo>
                  <a:lnTo>
                    <a:pt x="320" y="213"/>
                  </a:lnTo>
                  <a:lnTo>
                    <a:pt x="318" y="215"/>
                  </a:lnTo>
                  <a:lnTo>
                    <a:pt x="318" y="217"/>
                  </a:lnTo>
                  <a:lnTo>
                    <a:pt x="317" y="220"/>
                  </a:lnTo>
                  <a:lnTo>
                    <a:pt x="316" y="223"/>
                  </a:lnTo>
                  <a:lnTo>
                    <a:pt x="316" y="224"/>
                  </a:lnTo>
                  <a:lnTo>
                    <a:pt x="316" y="227"/>
                  </a:lnTo>
                  <a:lnTo>
                    <a:pt x="316" y="229"/>
                  </a:lnTo>
                  <a:lnTo>
                    <a:pt x="317" y="231"/>
                  </a:lnTo>
                  <a:lnTo>
                    <a:pt x="317" y="232"/>
                  </a:lnTo>
                  <a:lnTo>
                    <a:pt x="318" y="235"/>
                  </a:lnTo>
                  <a:lnTo>
                    <a:pt x="319" y="237"/>
                  </a:lnTo>
                  <a:lnTo>
                    <a:pt x="319" y="239"/>
                  </a:lnTo>
                  <a:lnTo>
                    <a:pt x="319" y="244"/>
                  </a:lnTo>
                  <a:lnTo>
                    <a:pt x="319" y="246"/>
                  </a:lnTo>
                  <a:lnTo>
                    <a:pt x="319" y="247"/>
                  </a:lnTo>
                  <a:lnTo>
                    <a:pt x="320" y="249"/>
                  </a:lnTo>
                  <a:lnTo>
                    <a:pt x="321" y="251"/>
                  </a:lnTo>
                  <a:lnTo>
                    <a:pt x="322" y="252"/>
                  </a:lnTo>
                  <a:lnTo>
                    <a:pt x="323" y="254"/>
                  </a:lnTo>
                  <a:lnTo>
                    <a:pt x="325" y="255"/>
                  </a:lnTo>
                  <a:lnTo>
                    <a:pt x="326" y="256"/>
                  </a:lnTo>
                  <a:lnTo>
                    <a:pt x="328" y="257"/>
                  </a:lnTo>
                  <a:lnTo>
                    <a:pt x="329" y="258"/>
                  </a:lnTo>
                  <a:lnTo>
                    <a:pt x="330" y="258"/>
                  </a:lnTo>
                  <a:lnTo>
                    <a:pt x="329" y="258"/>
                  </a:lnTo>
                  <a:lnTo>
                    <a:pt x="328" y="259"/>
                  </a:lnTo>
                  <a:lnTo>
                    <a:pt x="322" y="265"/>
                  </a:lnTo>
                  <a:lnTo>
                    <a:pt x="317" y="269"/>
                  </a:lnTo>
                  <a:lnTo>
                    <a:pt x="310" y="274"/>
                  </a:lnTo>
                  <a:lnTo>
                    <a:pt x="308" y="276"/>
                  </a:lnTo>
                  <a:lnTo>
                    <a:pt x="307" y="278"/>
                  </a:lnTo>
                  <a:lnTo>
                    <a:pt x="307" y="279"/>
                  </a:lnTo>
                  <a:lnTo>
                    <a:pt x="307" y="280"/>
                  </a:lnTo>
                  <a:lnTo>
                    <a:pt x="305" y="287"/>
                  </a:lnTo>
                  <a:lnTo>
                    <a:pt x="304" y="289"/>
                  </a:lnTo>
                  <a:lnTo>
                    <a:pt x="303" y="292"/>
                  </a:lnTo>
                  <a:lnTo>
                    <a:pt x="301" y="295"/>
                  </a:lnTo>
                  <a:lnTo>
                    <a:pt x="298" y="300"/>
                  </a:lnTo>
                  <a:lnTo>
                    <a:pt x="292" y="312"/>
                  </a:lnTo>
                  <a:lnTo>
                    <a:pt x="291" y="314"/>
                  </a:lnTo>
                  <a:lnTo>
                    <a:pt x="290" y="316"/>
                  </a:lnTo>
                  <a:lnTo>
                    <a:pt x="289" y="319"/>
                  </a:lnTo>
                  <a:lnTo>
                    <a:pt x="289" y="322"/>
                  </a:lnTo>
                  <a:lnTo>
                    <a:pt x="289" y="324"/>
                  </a:lnTo>
                  <a:lnTo>
                    <a:pt x="289" y="329"/>
                  </a:lnTo>
                  <a:lnTo>
                    <a:pt x="289" y="331"/>
                  </a:lnTo>
                  <a:lnTo>
                    <a:pt x="289" y="333"/>
                  </a:lnTo>
                  <a:lnTo>
                    <a:pt x="289" y="335"/>
                  </a:lnTo>
                  <a:lnTo>
                    <a:pt x="288" y="337"/>
                  </a:lnTo>
                  <a:lnTo>
                    <a:pt x="286" y="342"/>
                  </a:lnTo>
                  <a:lnTo>
                    <a:pt x="285" y="344"/>
                  </a:lnTo>
                  <a:lnTo>
                    <a:pt x="284" y="345"/>
                  </a:lnTo>
                  <a:lnTo>
                    <a:pt x="284" y="347"/>
                  </a:lnTo>
                  <a:lnTo>
                    <a:pt x="283" y="348"/>
                  </a:lnTo>
                  <a:lnTo>
                    <a:pt x="280" y="349"/>
                  </a:lnTo>
                  <a:lnTo>
                    <a:pt x="278" y="351"/>
                  </a:lnTo>
                  <a:lnTo>
                    <a:pt x="276" y="352"/>
                  </a:lnTo>
                  <a:lnTo>
                    <a:pt x="274" y="353"/>
                  </a:lnTo>
                  <a:lnTo>
                    <a:pt x="272" y="354"/>
                  </a:lnTo>
                  <a:lnTo>
                    <a:pt x="270" y="354"/>
                  </a:lnTo>
                  <a:lnTo>
                    <a:pt x="269" y="354"/>
                  </a:lnTo>
                  <a:lnTo>
                    <a:pt x="267" y="354"/>
                  </a:lnTo>
                  <a:lnTo>
                    <a:pt x="265" y="353"/>
                  </a:lnTo>
                  <a:lnTo>
                    <a:pt x="262" y="352"/>
                  </a:lnTo>
                  <a:lnTo>
                    <a:pt x="253" y="349"/>
                  </a:lnTo>
                  <a:lnTo>
                    <a:pt x="250" y="348"/>
                  </a:lnTo>
                  <a:lnTo>
                    <a:pt x="239" y="344"/>
                  </a:lnTo>
                  <a:lnTo>
                    <a:pt x="235" y="343"/>
                  </a:lnTo>
                  <a:lnTo>
                    <a:pt x="228" y="341"/>
                  </a:lnTo>
                  <a:lnTo>
                    <a:pt x="225" y="340"/>
                  </a:lnTo>
                  <a:lnTo>
                    <a:pt x="213" y="336"/>
                  </a:lnTo>
                  <a:lnTo>
                    <a:pt x="210" y="335"/>
                  </a:lnTo>
                  <a:lnTo>
                    <a:pt x="205" y="332"/>
                  </a:lnTo>
                  <a:lnTo>
                    <a:pt x="204" y="331"/>
                  </a:lnTo>
                  <a:lnTo>
                    <a:pt x="202" y="329"/>
                  </a:lnTo>
                  <a:lnTo>
                    <a:pt x="200" y="327"/>
                  </a:lnTo>
                  <a:lnTo>
                    <a:pt x="198" y="326"/>
                  </a:lnTo>
                  <a:lnTo>
                    <a:pt x="197" y="324"/>
                  </a:lnTo>
                  <a:lnTo>
                    <a:pt x="194" y="321"/>
                  </a:lnTo>
                  <a:lnTo>
                    <a:pt x="193" y="319"/>
                  </a:lnTo>
                  <a:lnTo>
                    <a:pt x="192" y="318"/>
                  </a:lnTo>
                  <a:lnTo>
                    <a:pt x="189" y="316"/>
                  </a:lnTo>
                  <a:lnTo>
                    <a:pt x="187" y="315"/>
                  </a:lnTo>
                  <a:lnTo>
                    <a:pt x="185" y="314"/>
                  </a:lnTo>
                  <a:lnTo>
                    <a:pt x="182" y="311"/>
                  </a:lnTo>
                  <a:lnTo>
                    <a:pt x="181" y="309"/>
                  </a:lnTo>
                  <a:lnTo>
                    <a:pt x="180" y="308"/>
                  </a:lnTo>
                  <a:lnTo>
                    <a:pt x="178" y="307"/>
                  </a:lnTo>
                  <a:lnTo>
                    <a:pt x="176" y="307"/>
                  </a:lnTo>
                  <a:lnTo>
                    <a:pt x="174" y="307"/>
                  </a:lnTo>
                  <a:lnTo>
                    <a:pt x="171" y="307"/>
                  </a:lnTo>
                  <a:lnTo>
                    <a:pt x="165" y="307"/>
                  </a:lnTo>
                  <a:lnTo>
                    <a:pt x="162" y="308"/>
                  </a:lnTo>
                  <a:lnTo>
                    <a:pt x="160" y="308"/>
                  </a:lnTo>
                  <a:lnTo>
                    <a:pt x="159" y="309"/>
                  </a:lnTo>
                  <a:lnTo>
                    <a:pt x="155" y="310"/>
                  </a:lnTo>
                  <a:lnTo>
                    <a:pt x="154" y="311"/>
                  </a:lnTo>
                  <a:lnTo>
                    <a:pt x="152" y="311"/>
                  </a:lnTo>
                  <a:lnTo>
                    <a:pt x="151" y="311"/>
                  </a:lnTo>
                  <a:lnTo>
                    <a:pt x="150" y="311"/>
                  </a:lnTo>
                  <a:lnTo>
                    <a:pt x="149" y="310"/>
                  </a:lnTo>
                  <a:lnTo>
                    <a:pt x="147" y="309"/>
                  </a:lnTo>
                  <a:lnTo>
                    <a:pt x="145" y="307"/>
                  </a:lnTo>
                  <a:lnTo>
                    <a:pt x="141" y="304"/>
                  </a:lnTo>
                  <a:lnTo>
                    <a:pt x="139" y="303"/>
                  </a:lnTo>
                  <a:lnTo>
                    <a:pt x="138" y="303"/>
                  </a:lnTo>
                  <a:lnTo>
                    <a:pt x="137" y="303"/>
                  </a:lnTo>
                  <a:lnTo>
                    <a:pt x="136" y="302"/>
                  </a:lnTo>
                  <a:lnTo>
                    <a:pt x="135" y="302"/>
                  </a:lnTo>
                  <a:lnTo>
                    <a:pt x="134" y="302"/>
                  </a:lnTo>
                  <a:lnTo>
                    <a:pt x="133" y="302"/>
                  </a:lnTo>
                  <a:lnTo>
                    <a:pt x="131" y="303"/>
                  </a:lnTo>
                  <a:lnTo>
                    <a:pt x="130" y="303"/>
                  </a:lnTo>
                  <a:lnTo>
                    <a:pt x="129" y="303"/>
                  </a:lnTo>
                  <a:lnTo>
                    <a:pt x="128" y="305"/>
                  </a:lnTo>
                  <a:lnTo>
                    <a:pt x="127" y="306"/>
                  </a:lnTo>
                  <a:lnTo>
                    <a:pt x="127" y="307"/>
                  </a:lnTo>
                  <a:lnTo>
                    <a:pt x="126" y="309"/>
                  </a:lnTo>
                  <a:lnTo>
                    <a:pt x="126" y="311"/>
                  </a:lnTo>
                  <a:lnTo>
                    <a:pt x="126" y="314"/>
                  </a:lnTo>
                  <a:lnTo>
                    <a:pt x="126" y="316"/>
                  </a:lnTo>
                  <a:lnTo>
                    <a:pt x="127" y="324"/>
                  </a:lnTo>
                  <a:lnTo>
                    <a:pt x="127" y="330"/>
                  </a:lnTo>
                  <a:lnTo>
                    <a:pt x="126" y="333"/>
                  </a:lnTo>
                  <a:lnTo>
                    <a:pt x="126" y="334"/>
                  </a:lnTo>
                  <a:lnTo>
                    <a:pt x="126" y="336"/>
                  </a:lnTo>
                  <a:lnTo>
                    <a:pt x="125" y="337"/>
                  </a:lnTo>
                  <a:lnTo>
                    <a:pt x="125" y="337"/>
                  </a:lnTo>
                  <a:lnTo>
                    <a:pt x="125" y="337"/>
                  </a:lnTo>
                  <a:lnTo>
                    <a:pt x="124" y="338"/>
                  </a:lnTo>
                  <a:lnTo>
                    <a:pt x="123" y="339"/>
                  </a:lnTo>
                  <a:lnTo>
                    <a:pt x="122" y="339"/>
                  </a:lnTo>
                  <a:lnTo>
                    <a:pt x="117" y="341"/>
                  </a:lnTo>
                  <a:lnTo>
                    <a:pt x="115" y="342"/>
                  </a:lnTo>
                  <a:lnTo>
                    <a:pt x="114" y="343"/>
                  </a:lnTo>
                  <a:lnTo>
                    <a:pt x="106" y="349"/>
                  </a:lnTo>
                  <a:lnTo>
                    <a:pt x="102" y="352"/>
                  </a:lnTo>
                  <a:lnTo>
                    <a:pt x="102" y="353"/>
                  </a:lnTo>
                  <a:lnTo>
                    <a:pt x="102" y="354"/>
                  </a:lnTo>
                  <a:lnTo>
                    <a:pt x="101" y="355"/>
                  </a:lnTo>
                  <a:lnTo>
                    <a:pt x="101" y="356"/>
                  </a:lnTo>
                  <a:lnTo>
                    <a:pt x="101" y="357"/>
                  </a:lnTo>
                  <a:lnTo>
                    <a:pt x="101" y="358"/>
                  </a:lnTo>
                  <a:lnTo>
                    <a:pt x="100" y="357"/>
                  </a:lnTo>
                  <a:lnTo>
                    <a:pt x="98" y="357"/>
                  </a:lnTo>
                  <a:lnTo>
                    <a:pt x="91" y="354"/>
                  </a:lnTo>
                  <a:lnTo>
                    <a:pt x="90" y="353"/>
                  </a:lnTo>
                  <a:lnTo>
                    <a:pt x="90" y="353"/>
                  </a:lnTo>
                  <a:lnTo>
                    <a:pt x="89" y="352"/>
                  </a:lnTo>
                  <a:lnTo>
                    <a:pt x="88" y="350"/>
                  </a:lnTo>
                  <a:lnTo>
                    <a:pt x="87" y="350"/>
                  </a:lnTo>
                  <a:lnTo>
                    <a:pt x="86" y="349"/>
                  </a:lnTo>
                  <a:lnTo>
                    <a:pt x="84" y="349"/>
                  </a:lnTo>
                  <a:lnTo>
                    <a:pt x="81" y="349"/>
                  </a:lnTo>
                  <a:lnTo>
                    <a:pt x="80" y="349"/>
                  </a:lnTo>
                  <a:lnTo>
                    <a:pt x="79" y="349"/>
                  </a:lnTo>
                  <a:lnTo>
                    <a:pt x="76" y="350"/>
                  </a:lnTo>
                  <a:lnTo>
                    <a:pt x="71" y="353"/>
                  </a:lnTo>
                  <a:lnTo>
                    <a:pt x="69" y="353"/>
                  </a:lnTo>
                  <a:lnTo>
                    <a:pt x="68" y="353"/>
                  </a:lnTo>
                  <a:lnTo>
                    <a:pt x="65" y="353"/>
                  </a:lnTo>
                  <a:lnTo>
                    <a:pt x="64" y="353"/>
                  </a:lnTo>
                  <a:lnTo>
                    <a:pt x="63" y="353"/>
                  </a:lnTo>
                  <a:lnTo>
                    <a:pt x="62" y="353"/>
                  </a:lnTo>
                  <a:lnTo>
                    <a:pt x="61" y="353"/>
                  </a:lnTo>
                  <a:lnTo>
                    <a:pt x="59" y="352"/>
                  </a:lnTo>
                  <a:lnTo>
                    <a:pt x="57" y="351"/>
                  </a:lnTo>
                  <a:lnTo>
                    <a:pt x="56" y="350"/>
                  </a:lnTo>
                  <a:lnTo>
                    <a:pt x="54" y="350"/>
                  </a:lnTo>
                  <a:lnTo>
                    <a:pt x="52" y="350"/>
                  </a:lnTo>
                  <a:lnTo>
                    <a:pt x="51" y="349"/>
                  </a:lnTo>
                  <a:lnTo>
                    <a:pt x="46" y="347"/>
                  </a:lnTo>
                  <a:lnTo>
                    <a:pt x="45" y="345"/>
                  </a:lnTo>
                  <a:lnTo>
                    <a:pt x="42" y="343"/>
                  </a:lnTo>
                  <a:lnTo>
                    <a:pt x="39" y="342"/>
                  </a:lnTo>
                  <a:lnTo>
                    <a:pt x="35" y="340"/>
                  </a:lnTo>
                  <a:lnTo>
                    <a:pt x="33" y="339"/>
                  </a:lnTo>
                  <a:lnTo>
                    <a:pt x="23" y="337"/>
                  </a:lnTo>
                  <a:lnTo>
                    <a:pt x="18" y="335"/>
                  </a:lnTo>
                  <a:lnTo>
                    <a:pt x="11" y="332"/>
                  </a:lnTo>
                  <a:lnTo>
                    <a:pt x="6" y="329"/>
                  </a:lnTo>
                  <a:lnTo>
                    <a:pt x="4" y="327"/>
                  </a:lnTo>
                  <a:lnTo>
                    <a:pt x="2" y="326"/>
                  </a:lnTo>
                  <a:lnTo>
                    <a:pt x="1" y="326"/>
                  </a:lnTo>
                  <a:lnTo>
                    <a:pt x="0" y="325"/>
                  </a:lnTo>
                  <a:lnTo>
                    <a:pt x="0" y="324"/>
                  </a:lnTo>
                  <a:lnTo>
                    <a:pt x="0" y="323"/>
                  </a:lnTo>
                  <a:lnTo>
                    <a:pt x="0" y="321"/>
                  </a:lnTo>
                  <a:lnTo>
                    <a:pt x="0" y="320"/>
                  </a:lnTo>
                  <a:lnTo>
                    <a:pt x="0" y="317"/>
                  </a:lnTo>
                  <a:lnTo>
                    <a:pt x="0" y="315"/>
                  </a:lnTo>
                  <a:lnTo>
                    <a:pt x="2" y="313"/>
                  </a:lnTo>
                  <a:lnTo>
                    <a:pt x="7" y="305"/>
                  </a:lnTo>
                  <a:lnTo>
                    <a:pt x="9" y="303"/>
                  </a:lnTo>
                  <a:lnTo>
                    <a:pt x="10" y="302"/>
                  </a:lnTo>
                  <a:lnTo>
                    <a:pt x="11" y="300"/>
                  </a:lnTo>
                  <a:lnTo>
                    <a:pt x="13" y="299"/>
                  </a:lnTo>
                  <a:lnTo>
                    <a:pt x="15" y="298"/>
                  </a:lnTo>
                  <a:lnTo>
                    <a:pt x="20" y="296"/>
                  </a:lnTo>
                  <a:lnTo>
                    <a:pt x="22" y="295"/>
                  </a:lnTo>
                  <a:lnTo>
                    <a:pt x="25" y="293"/>
                  </a:lnTo>
                  <a:lnTo>
                    <a:pt x="27" y="292"/>
                  </a:lnTo>
                  <a:lnTo>
                    <a:pt x="30" y="290"/>
                  </a:lnTo>
                  <a:lnTo>
                    <a:pt x="36" y="284"/>
                  </a:lnTo>
                  <a:lnTo>
                    <a:pt x="38" y="282"/>
                  </a:lnTo>
                  <a:lnTo>
                    <a:pt x="40" y="280"/>
                  </a:lnTo>
                  <a:lnTo>
                    <a:pt x="42" y="276"/>
                  </a:lnTo>
                  <a:lnTo>
                    <a:pt x="45" y="272"/>
                  </a:lnTo>
                  <a:lnTo>
                    <a:pt x="48" y="266"/>
                  </a:lnTo>
                  <a:lnTo>
                    <a:pt x="51" y="260"/>
                  </a:lnTo>
                  <a:lnTo>
                    <a:pt x="53" y="258"/>
                  </a:lnTo>
                  <a:lnTo>
                    <a:pt x="54" y="254"/>
                  </a:lnTo>
                  <a:lnTo>
                    <a:pt x="55" y="251"/>
                  </a:lnTo>
                  <a:lnTo>
                    <a:pt x="56" y="249"/>
                  </a:lnTo>
                  <a:lnTo>
                    <a:pt x="56" y="247"/>
                  </a:lnTo>
                  <a:lnTo>
                    <a:pt x="56" y="246"/>
                  </a:lnTo>
                  <a:lnTo>
                    <a:pt x="56" y="242"/>
                  </a:lnTo>
                  <a:lnTo>
                    <a:pt x="56" y="238"/>
                  </a:lnTo>
                  <a:lnTo>
                    <a:pt x="55" y="235"/>
                  </a:lnTo>
                  <a:lnTo>
                    <a:pt x="54" y="234"/>
                  </a:lnTo>
                  <a:lnTo>
                    <a:pt x="53" y="233"/>
                  </a:lnTo>
                  <a:lnTo>
                    <a:pt x="49" y="227"/>
                  </a:lnTo>
                  <a:lnTo>
                    <a:pt x="48" y="224"/>
                  </a:lnTo>
                  <a:lnTo>
                    <a:pt x="46" y="220"/>
                  </a:lnTo>
                  <a:lnTo>
                    <a:pt x="45" y="219"/>
                  </a:lnTo>
                  <a:lnTo>
                    <a:pt x="45" y="218"/>
                  </a:lnTo>
                  <a:lnTo>
                    <a:pt x="44" y="217"/>
                  </a:lnTo>
                  <a:lnTo>
                    <a:pt x="43" y="216"/>
                  </a:lnTo>
                  <a:lnTo>
                    <a:pt x="42" y="216"/>
                  </a:lnTo>
                  <a:lnTo>
                    <a:pt x="40" y="216"/>
                  </a:lnTo>
                  <a:lnTo>
                    <a:pt x="37" y="215"/>
                  </a:lnTo>
                  <a:lnTo>
                    <a:pt x="33" y="215"/>
                  </a:lnTo>
                  <a:lnTo>
                    <a:pt x="30" y="215"/>
                  </a:lnTo>
                  <a:lnTo>
                    <a:pt x="27" y="215"/>
                  </a:lnTo>
                  <a:lnTo>
                    <a:pt x="24" y="215"/>
                  </a:lnTo>
                  <a:lnTo>
                    <a:pt x="23" y="214"/>
                  </a:lnTo>
                  <a:lnTo>
                    <a:pt x="22" y="214"/>
                  </a:lnTo>
                  <a:lnTo>
                    <a:pt x="19" y="213"/>
                  </a:lnTo>
                  <a:lnTo>
                    <a:pt x="18" y="213"/>
                  </a:lnTo>
                  <a:lnTo>
                    <a:pt x="18" y="212"/>
                  </a:lnTo>
                  <a:lnTo>
                    <a:pt x="19" y="210"/>
                  </a:lnTo>
                  <a:lnTo>
                    <a:pt x="21" y="207"/>
                  </a:lnTo>
                  <a:lnTo>
                    <a:pt x="22" y="205"/>
                  </a:lnTo>
                  <a:lnTo>
                    <a:pt x="25" y="200"/>
                  </a:lnTo>
                  <a:lnTo>
                    <a:pt x="29" y="196"/>
                  </a:lnTo>
                  <a:lnTo>
                    <a:pt x="32" y="193"/>
                  </a:lnTo>
                  <a:lnTo>
                    <a:pt x="33" y="191"/>
                  </a:lnTo>
                  <a:lnTo>
                    <a:pt x="34" y="190"/>
                  </a:lnTo>
                  <a:lnTo>
                    <a:pt x="37" y="189"/>
                  </a:lnTo>
                  <a:lnTo>
                    <a:pt x="39" y="188"/>
                  </a:lnTo>
                  <a:lnTo>
                    <a:pt x="40" y="188"/>
                  </a:lnTo>
                  <a:lnTo>
                    <a:pt x="42" y="187"/>
                  </a:lnTo>
                  <a:lnTo>
                    <a:pt x="45" y="187"/>
                  </a:lnTo>
                  <a:lnTo>
                    <a:pt x="50" y="186"/>
                  </a:lnTo>
                  <a:lnTo>
                    <a:pt x="58" y="185"/>
                  </a:lnTo>
                  <a:lnTo>
                    <a:pt x="66" y="184"/>
                  </a:lnTo>
                  <a:lnTo>
                    <a:pt x="76" y="183"/>
                  </a:lnTo>
                  <a:lnTo>
                    <a:pt x="79" y="183"/>
                  </a:lnTo>
                  <a:lnTo>
                    <a:pt x="82" y="183"/>
                  </a:lnTo>
                  <a:lnTo>
                    <a:pt x="85" y="183"/>
                  </a:lnTo>
                  <a:lnTo>
                    <a:pt x="93" y="185"/>
                  </a:lnTo>
                  <a:lnTo>
                    <a:pt x="94" y="186"/>
                  </a:lnTo>
                  <a:lnTo>
                    <a:pt x="96" y="186"/>
                  </a:lnTo>
                  <a:lnTo>
                    <a:pt x="98" y="185"/>
                  </a:lnTo>
                  <a:lnTo>
                    <a:pt x="99" y="185"/>
                  </a:lnTo>
                  <a:lnTo>
                    <a:pt x="101" y="184"/>
                  </a:lnTo>
                  <a:lnTo>
                    <a:pt x="102" y="184"/>
                  </a:lnTo>
                  <a:lnTo>
                    <a:pt x="102" y="183"/>
                  </a:lnTo>
                  <a:lnTo>
                    <a:pt x="103" y="183"/>
                  </a:lnTo>
                  <a:lnTo>
                    <a:pt x="105" y="181"/>
                  </a:lnTo>
                  <a:lnTo>
                    <a:pt x="106" y="179"/>
                  </a:lnTo>
                  <a:lnTo>
                    <a:pt x="107" y="178"/>
                  </a:lnTo>
                  <a:lnTo>
                    <a:pt x="108" y="175"/>
                  </a:lnTo>
                  <a:lnTo>
                    <a:pt x="109" y="173"/>
                  </a:lnTo>
                  <a:lnTo>
                    <a:pt x="109" y="170"/>
                  </a:lnTo>
                  <a:lnTo>
                    <a:pt x="111" y="161"/>
                  </a:lnTo>
                  <a:lnTo>
                    <a:pt x="111" y="158"/>
                  </a:lnTo>
                  <a:lnTo>
                    <a:pt x="112" y="155"/>
                  </a:lnTo>
                  <a:lnTo>
                    <a:pt x="113" y="153"/>
                  </a:lnTo>
                  <a:lnTo>
                    <a:pt x="113" y="149"/>
                  </a:lnTo>
                  <a:lnTo>
                    <a:pt x="113" y="146"/>
                  </a:lnTo>
                  <a:lnTo>
                    <a:pt x="113" y="141"/>
                  </a:lnTo>
                  <a:lnTo>
                    <a:pt x="113" y="139"/>
                  </a:lnTo>
                  <a:lnTo>
                    <a:pt x="113" y="136"/>
                  </a:lnTo>
                  <a:lnTo>
                    <a:pt x="112" y="133"/>
                  </a:lnTo>
                  <a:lnTo>
                    <a:pt x="110" y="127"/>
                  </a:lnTo>
                  <a:lnTo>
                    <a:pt x="110" y="124"/>
                  </a:lnTo>
                  <a:lnTo>
                    <a:pt x="109" y="122"/>
                  </a:lnTo>
                  <a:lnTo>
                    <a:pt x="109" y="120"/>
                  </a:lnTo>
                  <a:lnTo>
                    <a:pt x="109" y="116"/>
                  </a:lnTo>
                  <a:lnTo>
                    <a:pt x="109" y="113"/>
                  </a:lnTo>
                  <a:lnTo>
                    <a:pt x="109" y="111"/>
                  </a:lnTo>
                  <a:lnTo>
                    <a:pt x="108" y="106"/>
                  </a:lnTo>
                  <a:lnTo>
                    <a:pt x="108" y="100"/>
                  </a:lnTo>
                  <a:lnTo>
                    <a:pt x="108" y="99"/>
                  </a:lnTo>
                  <a:lnTo>
                    <a:pt x="108" y="97"/>
                  </a:lnTo>
                  <a:lnTo>
                    <a:pt x="109" y="96"/>
                  </a:lnTo>
                  <a:lnTo>
                    <a:pt x="109" y="95"/>
                  </a:lnTo>
                  <a:lnTo>
                    <a:pt x="111" y="94"/>
                  </a:lnTo>
                  <a:lnTo>
                    <a:pt x="113" y="94"/>
                  </a:lnTo>
                  <a:lnTo>
                    <a:pt x="113" y="93"/>
                  </a:lnTo>
                  <a:lnTo>
                    <a:pt x="114" y="93"/>
                  </a:lnTo>
                  <a:lnTo>
                    <a:pt x="116" y="93"/>
                  </a:lnTo>
                  <a:lnTo>
                    <a:pt x="117" y="93"/>
                  </a:lnTo>
                  <a:lnTo>
                    <a:pt x="120" y="94"/>
                  </a:lnTo>
                  <a:lnTo>
                    <a:pt x="129" y="98"/>
                  </a:lnTo>
                  <a:lnTo>
                    <a:pt x="132" y="98"/>
                  </a:lnTo>
                  <a:lnTo>
                    <a:pt x="135" y="99"/>
                  </a:lnTo>
                  <a:lnTo>
                    <a:pt x="136" y="99"/>
                  </a:lnTo>
                  <a:lnTo>
                    <a:pt x="138" y="99"/>
                  </a:lnTo>
                  <a:lnTo>
                    <a:pt x="140" y="99"/>
                  </a:lnTo>
                  <a:lnTo>
                    <a:pt x="142" y="99"/>
                  </a:lnTo>
                  <a:lnTo>
                    <a:pt x="143" y="99"/>
                  </a:lnTo>
                  <a:lnTo>
                    <a:pt x="143" y="98"/>
                  </a:lnTo>
                  <a:lnTo>
                    <a:pt x="144" y="97"/>
                  </a:lnTo>
                  <a:lnTo>
                    <a:pt x="145" y="96"/>
                  </a:lnTo>
                  <a:lnTo>
                    <a:pt x="145" y="93"/>
                  </a:lnTo>
                  <a:lnTo>
                    <a:pt x="146" y="91"/>
                  </a:lnTo>
                  <a:lnTo>
                    <a:pt x="148" y="85"/>
                  </a:lnTo>
                  <a:lnTo>
                    <a:pt x="152" y="77"/>
                  </a:lnTo>
                  <a:lnTo>
                    <a:pt x="153" y="77"/>
                  </a:lnTo>
                  <a:lnTo>
                    <a:pt x="155" y="75"/>
                  </a:lnTo>
                  <a:lnTo>
                    <a:pt x="156" y="74"/>
                  </a:lnTo>
                  <a:lnTo>
                    <a:pt x="158" y="73"/>
                  </a:lnTo>
                  <a:lnTo>
                    <a:pt x="166" y="72"/>
                  </a:lnTo>
                  <a:lnTo>
                    <a:pt x="171" y="69"/>
                  </a:lnTo>
                  <a:lnTo>
                    <a:pt x="176" y="68"/>
                  </a:lnTo>
                  <a:lnTo>
                    <a:pt x="178" y="67"/>
                  </a:lnTo>
                  <a:lnTo>
                    <a:pt x="180" y="67"/>
                  </a:lnTo>
                  <a:lnTo>
                    <a:pt x="181" y="66"/>
                  </a:lnTo>
                  <a:lnTo>
                    <a:pt x="181" y="65"/>
                  </a:lnTo>
                  <a:lnTo>
                    <a:pt x="182" y="65"/>
                  </a:lnTo>
                  <a:lnTo>
                    <a:pt x="183" y="64"/>
                  </a:lnTo>
                  <a:lnTo>
                    <a:pt x="184" y="63"/>
                  </a:lnTo>
                  <a:lnTo>
                    <a:pt x="185" y="61"/>
                  </a:lnTo>
                  <a:lnTo>
                    <a:pt x="185" y="59"/>
                  </a:lnTo>
                  <a:lnTo>
                    <a:pt x="185" y="57"/>
                  </a:lnTo>
                  <a:lnTo>
                    <a:pt x="186" y="55"/>
                  </a:lnTo>
                  <a:lnTo>
                    <a:pt x="186" y="52"/>
                  </a:lnTo>
                  <a:lnTo>
                    <a:pt x="186" y="45"/>
                  </a:lnTo>
                  <a:lnTo>
                    <a:pt x="185" y="42"/>
                  </a:lnTo>
                  <a:lnTo>
                    <a:pt x="185" y="39"/>
                  </a:lnTo>
                  <a:lnTo>
                    <a:pt x="183" y="30"/>
                  </a:lnTo>
                  <a:lnTo>
                    <a:pt x="182" y="24"/>
                  </a:lnTo>
                  <a:lnTo>
                    <a:pt x="182" y="20"/>
                  </a:lnTo>
                  <a:lnTo>
                    <a:pt x="182" y="17"/>
                  </a:lnTo>
                  <a:lnTo>
                    <a:pt x="182" y="14"/>
                  </a:lnTo>
                  <a:lnTo>
                    <a:pt x="183" y="11"/>
                  </a:lnTo>
                  <a:lnTo>
                    <a:pt x="183" y="9"/>
                  </a:lnTo>
                  <a:lnTo>
                    <a:pt x="185" y="4"/>
                  </a:lnTo>
                  <a:lnTo>
                    <a:pt x="186" y="2"/>
                  </a:lnTo>
                  <a:lnTo>
                    <a:pt x="186" y="0"/>
                  </a:lnTo>
                  <a:lnTo>
                    <a:pt x="187" y="0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57" name="Freeform 12">
              <a:extLst>
                <a:ext uri="{FF2B5EF4-FFF2-40B4-BE49-F238E27FC236}">
                  <a16:creationId xmlns:a16="http://schemas.microsoft.com/office/drawing/2014/main" id="{A1A6AA09-4820-4068-9AF4-E200A502F236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0" y="1496"/>
              <a:ext cx="388" cy="509"/>
            </a:xfrm>
            <a:custGeom>
              <a:avLst/>
              <a:gdLst>
                <a:gd name="T0" fmla="*/ 219 w 388"/>
                <a:gd name="T1" fmla="*/ 10 h 509"/>
                <a:gd name="T2" fmla="*/ 239 w 388"/>
                <a:gd name="T3" fmla="*/ 25 h 509"/>
                <a:gd name="T4" fmla="*/ 252 w 388"/>
                <a:gd name="T5" fmla="*/ 19 h 509"/>
                <a:gd name="T6" fmla="*/ 274 w 388"/>
                <a:gd name="T7" fmla="*/ 23 h 509"/>
                <a:gd name="T8" fmla="*/ 308 w 388"/>
                <a:gd name="T9" fmla="*/ 58 h 509"/>
                <a:gd name="T10" fmla="*/ 336 w 388"/>
                <a:gd name="T11" fmla="*/ 72 h 509"/>
                <a:gd name="T12" fmla="*/ 343 w 388"/>
                <a:gd name="T13" fmla="*/ 95 h 509"/>
                <a:gd name="T14" fmla="*/ 360 w 388"/>
                <a:gd name="T15" fmla="*/ 103 h 509"/>
                <a:gd name="T16" fmla="*/ 379 w 388"/>
                <a:gd name="T17" fmla="*/ 113 h 509"/>
                <a:gd name="T18" fmla="*/ 362 w 388"/>
                <a:gd name="T19" fmla="*/ 135 h 509"/>
                <a:gd name="T20" fmla="*/ 370 w 388"/>
                <a:gd name="T21" fmla="*/ 161 h 509"/>
                <a:gd name="T22" fmla="*/ 374 w 388"/>
                <a:gd name="T23" fmla="*/ 195 h 509"/>
                <a:gd name="T24" fmla="*/ 387 w 388"/>
                <a:gd name="T25" fmla="*/ 224 h 509"/>
                <a:gd name="T26" fmla="*/ 379 w 388"/>
                <a:gd name="T27" fmla="*/ 254 h 509"/>
                <a:gd name="T28" fmla="*/ 363 w 388"/>
                <a:gd name="T29" fmla="*/ 275 h 509"/>
                <a:gd name="T30" fmla="*/ 355 w 388"/>
                <a:gd name="T31" fmla="*/ 288 h 509"/>
                <a:gd name="T32" fmla="*/ 366 w 388"/>
                <a:gd name="T33" fmla="*/ 318 h 509"/>
                <a:gd name="T34" fmla="*/ 332 w 388"/>
                <a:gd name="T35" fmla="*/ 328 h 509"/>
                <a:gd name="T36" fmla="*/ 319 w 388"/>
                <a:gd name="T37" fmla="*/ 339 h 509"/>
                <a:gd name="T38" fmla="*/ 303 w 388"/>
                <a:gd name="T39" fmla="*/ 359 h 509"/>
                <a:gd name="T40" fmla="*/ 279 w 388"/>
                <a:gd name="T41" fmla="*/ 374 h 509"/>
                <a:gd name="T42" fmla="*/ 260 w 388"/>
                <a:gd name="T43" fmla="*/ 411 h 509"/>
                <a:gd name="T44" fmla="*/ 247 w 388"/>
                <a:gd name="T45" fmla="*/ 438 h 509"/>
                <a:gd name="T46" fmla="*/ 209 w 388"/>
                <a:gd name="T47" fmla="*/ 435 h 509"/>
                <a:gd name="T48" fmla="*/ 160 w 388"/>
                <a:gd name="T49" fmla="*/ 419 h 509"/>
                <a:gd name="T50" fmla="*/ 139 w 388"/>
                <a:gd name="T51" fmla="*/ 419 h 509"/>
                <a:gd name="T52" fmla="*/ 126 w 388"/>
                <a:gd name="T53" fmla="*/ 436 h 509"/>
                <a:gd name="T54" fmla="*/ 104 w 388"/>
                <a:gd name="T55" fmla="*/ 453 h 509"/>
                <a:gd name="T56" fmla="*/ 93 w 388"/>
                <a:gd name="T57" fmla="*/ 489 h 509"/>
                <a:gd name="T58" fmla="*/ 67 w 388"/>
                <a:gd name="T59" fmla="*/ 508 h 509"/>
                <a:gd name="T60" fmla="*/ 49 w 388"/>
                <a:gd name="T61" fmla="*/ 502 h 509"/>
                <a:gd name="T62" fmla="*/ 47 w 388"/>
                <a:gd name="T63" fmla="*/ 480 h 509"/>
                <a:gd name="T64" fmla="*/ 70 w 388"/>
                <a:gd name="T65" fmla="*/ 443 h 509"/>
                <a:gd name="T66" fmla="*/ 71 w 388"/>
                <a:gd name="T67" fmla="*/ 419 h 509"/>
                <a:gd name="T68" fmla="*/ 41 w 388"/>
                <a:gd name="T69" fmla="*/ 393 h 509"/>
                <a:gd name="T70" fmla="*/ 14 w 388"/>
                <a:gd name="T71" fmla="*/ 385 h 509"/>
                <a:gd name="T72" fmla="*/ 3 w 388"/>
                <a:gd name="T73" fmla="*/ 374 h 509"/>
                <a:gd name="T74" fmla="*/ 0 w 388"/>
                <a:gd name="T75" fmla="*/ 354 h 509"/>
                <a:gd name="T76" fmla="*/ 8 w 388"/>
                <a:gd name="T77" fmla="*/ 334 h 509"/>
                <a:gd name="T78" fmla="*/ 39 w 388"/>
                <a:gd name="T79" fmla="*/ 327 h 509"/>
                <a:gd name="T80" fmla="*/ 65 w 388"/>
                <a:gd name="T81" fmla="*/ 317 h 509"/>
                <a:gd name="T82" fmla="*/ 62 w 388"/>
                <a:gd name="T83" fmla="*/ 296 h 509"/>
                <a:gd name="T84" fmla="*/ 46 w 388"/>
                <a:gd name="T85" fmla="*/ 275 h 509"/>
                <a:gd name="T86" fmla="*/ 53 w 388"/>
                <a:gd name="T87" fmla="*/ 257 h 509"/>
                <a:gd name="T88" fmla="*/ 38 w 388"/>
                <a:gd name="T89" fmla="*/ 230 h 509"/>
                <a:gd name="T90" fmla="*/ 25 w 388"/>
                <a:gd name="T91" fmla="*/ 211 h 509"/>
                <a:gd name="T92" fmla="*/ 37 w 388"/>
                <a:gd name="T93" fmla="*/ 182 h 509"/>
                <a:gd name="T94" fmla="*/ 46 w 388"/>
                <a:gd name="T95" fmla="*/ 172 h 509"/>
                <a:gd name="T96" fmla="*/ 37 w 388"/>
                <a:gd name="T97" fmla="*/ 158 h 509"/>
                <a:gd name="T98" fmla="*/ 62 w 388"/>
                <a:gd name="T99" fmla="*/ 126 h 509"/>
                <a:gd name="T100" fmla="*/ 81 w 388"/>
                <a:gd name="T101" fmla="*/ 109 h 509"/>
                <a:gd name="T102" fmla="*/ 88 w 388"/>
                <a:gd name="T103" fmla="*/ 80 h 509"/>
                <a:gd name="T104" fmla="*/ 112 w 388"/>
                <a:gd name="T105" fmla="*/ 79 h 509"/>
                <a:gd name="T106" fmla="*/ 142 w 388"/>
                <a:gd name="T107" fmla="*/ 85 h 509"/>
                <a:gd name="T108" fmla="*/ 158 w 388"/>
                <a:gd name="T109" fmla="*/ 71 h 509"/>
                <a:gd name="T110" fmla="*/ 164 w 388"/>
                <a:gd name="T111" fmla="*/ 55 h 509"/>
                <a:gd name="T112" fmla="*/ 193 w 388"/>
                <a:gd name="T113" fmla="*/ 37 h 509"/>
                <a:gd name="T114" fmla="*/ 202 w 388"/>
                <a:gd name="T115" fmla="*/ 10 h 509"/>
                <a:gd name="T116" fmla="*/ 202 w 388"/>
                <a:gd name="T117" fmla="*/ 0 h 5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88" h="509">
                  <a:moveTo>
                    <a:pt x="204" y="0"/>
                  </a:moveTo>
                  <a:lnTo>
                    <a:pt x="206" y="0"/>
                  </a:lnTo>
                  <a:lnTo>
                    <a:pt x="207" y="0"/>
                  </a:lnTo>
                  <a:lnTo>
                    <a:pt x="207" y="0"/>
                  </a:lnTo>
                  <a:lnTo>
                    <a:pt x="209" y="0"/>
                  </a:lnTo>
                  <a:lnTo>
                    <a:pt x="211" y="2"/>
                  </a:lnTo>
                  <a:lnTo>
                    <a:pt x="213" y="3"/>
                  </a:lnTo>
                  <a:lnTo>
                    <a:pt x="218" y="8"/>
                  </a:lnTo>
                  <a:lnTo>
                    <a:pt x="219" y="10"/>
                  </a:lnTo>
                  <a:lnTo>
                    <a:pt x="222" y="12"/>
                  </a:lnTo>
                  <a:lnTo>
                    <a:pt x="228" y="16"/>
                  </a:lnTo>
                  <a:lnTo>
                    <a:pt x="229" y="18"/>
                  </a:lnTo>
                  <a:lnTo>
                    <a:pt x="231" y="20"/>
                  </a:lnTo>
                  <a:lnTo>
                    <a:pt x="233" y="22"/>
                  </a:lnTo>
                  <a:lnTo>
                    <a:pt x="234" y="23"/>
                  </a:lnTo>
                  <a:lnTo>
                    <a:pt x="235" y="24"/>
                  </a:lnTo>
                  <a:lnTo>
                    <a:pt x="237" y="25"/>
                  </a:lnTo>
                  <a:lnTo>
                    <a:pt x="239" y="25"/>
                  </a:lnTo>
                  <a:lnTo>
                    <a:pt x="240" y="25"/>
                  </a:lnTo>
                  <a:lnTo>
                    <a:pt x="241" y="25"/>
                  </a:lnTo>
                  <a:lnTo>
                    <a:pt x="242" y="25"/>
                  </a:lnTo>
                  <a:lnTo>
                    <a:pt x="243" y="24"/>
                  </a:lnTo>
                  <a:lnTo>
                    <a:pt x="245" y="23"/>
                  </a:lnTo>
                  <a:lnTo>
                    <a:pt x="247" y="22"/>
                  </a:lnTo>
                  <a:lnTo>
                    <a:pt x="251" y="20"/>
                  </a:lnTo>
                  <a:lnTo>
                    <a:pt x="252" y="20"/>
                  </a:lnTo>
                  <a:lnTo>
                    <a:pt x="252" y="19"/>
                  </a:lnTo>
                  <a:lnTo>
                    <a:pt x="254" y="19"/>
                  </a:lnTo>
                  <a:lnTo>
                    <a:pt x="256" y="19"/>
                  </a:lnTo>
                  <a:lnTo>
                    <a:pt x="258" y="19"/>
                  </a:lnTo>
                  <a:lnTo>
                    <a:pt x="265" y="20"/>
                  </a:lnTo>
                  <a:lnTo>
                    <a:pt x="269" y="21"/>
                  </a:lnTo>
                  <a:lnTo>
                    <a:pt x="271" y="22"/>
                  </a:lnTo>
                  <a:lnTo>
                    <a:pt x="272" y="22"/>
                  </a:lnTo>
                  <a:lnTo>
                    <a:pt x="273" y="22"/>
                  </a:lnTo>
                  <a:lnTo>
                    <a:pt x="274" y="23"/>
                  </a:lnTo>
                  <a:lnTo>
                    <a:pt x="277" y="27"/>
                  </a:lnTo>
                  <a:lnTo>
                    <a:pt x="279" y="29"/>
                  </a:lnTo>
                  <a:lnTo>
                    <a:pt x="285" y="35"/>
                  </a:lnTo>
                  <a:lnTo>
                    <a:pt x="295" y="46"/>
                  </a:lnTo>
                  <a:lnTo>
                    <a:pt x="298" y="51"/>
                  </a:lnTo>
                  <a:lnTo>
                    <a:pt x="300" y="54"/>
                  </a:lnTo>
                  <a:lnTo>
                    <a:pt x="303" y="56"/>
                  </a:lnTo>
                  <a:lnTo>
                    <a:pt x="306" y="57"/>
                  </a:lnTo>
                  <a:lnTo>
                    <a:pt x="308" y="58"/>
                  </a:lnTo>
                  <a:lnTo>
                    <a:pt x="311" y="60"/>
                  </a:lnTo>
                  <a:lnTo>
                    <a:pt x="319" y="62"/>
                  </a:lnTo>
                  <a:lnTo>
                    <a:pt x="321" y="63"/>
                  </a:lnTo>
                  <a:lnTo>
                    <a:pt x="324" y="64"/>
                  </a:lnTo>
                  <a:lnTo>
                    <a:pt x="326" y="65"/>
                  </a:lnTo>
                  <a:lnTo>
                    <a:pt x="327" y="66"/>
                  </a:lnTo>
                  <a:lnTo>
                    <a:pt x="328" y="67"/>
                  </a:lnTo>
                  <a:lnTo>
                    <a:pt x="333" y="70"/>
                  </a:lnTo>
                  <a:lnTo>
                    <a:pt x="336" y="72"/>
                  </a:lnTo>
                  <a:lnTo>
                    <a:pt x="337" y="74"/>
                  </a:lnTo>
                  <a:lnTo>
                    <a:pt x="338" y="75"/>
                  </a:lnTo>
                  <a:lnTo>
                    <a:pt x="339" y="76"/>
                  </a:lnTo>
                  <a:lnTo>
                    <a:pt x="339" y="78"/>
                  </a:lnTo>
                  <a:lnTo>
                    <a:pt x="340" y="80"/>
                  </a:lnTo>
                  <a:lnTo>
                    <a:pt x="342" y="88"/>
                  </a:lnTo>
                  <a:lnTo>
                    <a:pt x="342" y="90"/>
                  </a:lnTo>
                  <a:lnTo>
                    <a:pt x="343" y="93"/>
                  </a:lnTo>
                  <a:lnTo>
                    <a:pt x="343" y="95"/>
                  </a:lnTo>
                  <a:lnTo>
                    <a:pt x="344" y="97"/>
                  </a:lnTo>
                  <a:lnTo>
                    <a:pt x="345" y="98"/>
                  </a:lnTo>
                  <a:lnTo>
                    <a:pt x="346" y="99"/>
                  </a:lnTo>
                  <a:lnTo>
                    <a:pt x="348" y="100"/>
                  </a:lnTo>
                  <a:lnTo>
                    <a:pt x="349" y="101"/>
                  </a:lnTo>
                  <a:lnTo>
                    <a:pt x="351" y="101"/>
                  </a:lnTo>
                  <a:lnTo>
                    <a:pt x="354" y="102"/>
                  </a:lnTo>
                  <a:lnTo>
                    <a:pt x="358" y="103"/>
                  </a:lnTo>
                  <a:lnTo>
                    <a:pt x="360" y="103"/>
                  </a:lnTo>
                  <a:lnTo>
                    <a:pt x="363" y="103"/>
                  </a:lnTo>
                  <a:lnTo>
                    <a:pt x="365" y="104"/>
                  </a:lnTo>
                  <a:lnTo>
                    <a:pt x="366" y="104"/>
                  </a:lnTo>
                  <a:lnTo>
                    <a:pt x="368" y="105"/>
                  </a:lnTo>
                  <a:lnTo>
                    <a:pt x="370" y="106"/>
                  </a:lnTo>
                  <a:lnTo>
                    <a:pt x="372" y="107"/>
                  </a:lnTo>
                  <a:lnTo>
                    <a:pt x="375" y="109"/>
                  </a:lnTo>
                  <a:lnTo>
                    <a:pt x="378" y="112"/>
                  </a:lnTo>
                  <a:lnTo>
                    <a:pt x="379" y="113"/>
                  </a:lnTo>
                  <a:lnTo>
                    <a:pt x="380" y="113"/>
                  </a:lnTo>
                  <a:lnTo>
                    <a:pt x="378" y="114"/>
                  </a:lnTo>
                  <a:lnTo>
                    <a:pt x="375" y="118"/>
                  </a:lnTo>
                  <a:lnTo>
                    <a:pt x="369" y="124"/>
                  </a:lnTo>
                  <a:lnTo>
                    <a:pt x="367" y="126"/>
                  </a:lnTo>
                  <a:lnTo>
                    <a:pt x="366" y="128"/>
                  </a:lnTo>
                  <a:lnTo>
                    <a:pt x="364" y="131"/>
                  </a:lnTo>
                  <a:lnTo>
                    <a:pt x="363" y="133"/>
                  </a:lnTo>
                  <a:lnTo>
                    <a:pt x="362" y="135"/>
                  </a:lnTo>
                  <a:lnTo>
                    <a:pt x="362" y="136"/>
                  </a:lnTo>
                  <a:lnTo>
                    <a:pt x="362" y="137"/>
                  </a:lnTo>
                  <a:lnTo>
                    <a:pt x="362" y="139"/>
                  </a:lnTo>
                  <a:lnTo>
                    <a:pt x="363" y="141"/>
                  </a:lnTo>
                  <a:lnTo>
                    <a:pt x="364" y="144"/>
                  </a:lnTo>
                  <a:lnTo>
                    <a:pt x="366" y="149"/>
                  </a:lnTo>
                  <a:lnTo>
                    <a:pt x="367" y="153"/>
                  </a:lnTo>
                  <a:lnTo>
                    <a:pt x="368" y="156"/>
                  </a:lnTo>
                  <a:lnTo>
                    <a:pt x="370" y="161"/>
                  </a:lnTo>
                  <a:lnTo>
                    <a:pt x="373" y="167"/>
                  </a:lnTo>
                  <a:lnTo>
                    <a:pt x="373" y="170"/>
                  </a:lnTo>
                  <a:lnTo>
                    <a:pt x="373" y="170"/>
                  </a:lnTo>
                  <a:lnTo>
                    <a:pt x="373" y="171"/>
                  </a:lnTo>
                  <a:lnTo>
                    <a:pt x="373" y="178"/>
                  </a:lnTo>
                  <a:lnTo>
                    <a:pt x="373" y="189"/>
                  </a:lnTo>
                  <a:lnTo>
                    <a:pt x="373" y="192"/>
                  </a:lnTo>
                  <a:lnTo>
                    <a:pt x="374" y="194"/>
                  </a:lnTo>
                  <a:lnTo>
                    <a:pt x="374" y="195"/>
                  </a:lnTo>
                  <a:lnTo>
                    <a:pt x="374" y="197"/>
                  </a:lnTo>
                  <a:lnTo>
                    <a:pt x="375" y="199"/>
                  </a:lnTo>
                  <a:lnTo>
                    <a:pt x="377" y="201"/>
                  </a:lnTo>
                  <a:lnTo>
                    <a:pt x="378" y="204"/>
                  </a:lnTo>
                  <a:lnTo>
                    <a:pt x="380" y="206"/>
                  </a:lnTo>
                  <a:lnTo>
                    <a:pt x="381" y="208"/>
                  </a:lnTo>
                  <a:lnTo>
                    <a:pt x="383" y="212"/>
                  </a:lnTo>
                  <a:lnTo>
                    <a:pt x="384" y="215"/>
                  </a:lnTo>
                  <a:lnTo>
                    <a:pt x="387" y="224"/>
                  </a:lnTo>
                  <a:lnTo>
                    <a:pt x="388" y="228"/>
                  </a:lnTo>
                  <a:lnTo>
                    <a:pt x="388" y="230"/>
                  </a:lnTo>
                  <a:lnTo>
                    <a:pt x="388" y="234"/>
                  </a:lnTo>
                  <a:lnTo>
                    <a:pt x="388" y="237"/>
                  </a:lnTo>
                  <a:lnTo>
                    <a:pt x="387" y="240"/>
                  </a:lnTo>
                  <a:lnTo>
                    <a:pt x="386" y="244"/>
                  </a:lnTo>
                  <a:lnTo>
                    <a:pt x="385" y="246"/>
                  </a:lnTo>
                  <a:lnTo>
                    <a:pt x="383" y="248"/>
                  </a:lnTo>
                  <a:lnTo>
                    <a:pt x="379" y="254"/>
                  </a:lnTo>
                  <a:lnTo>
                    <a:pt x="378" y="257"/>
                  </a:lnTo>
                  <a:lnTo>
                    <a:pt x="377" y="259"/>
                  </a:lnTo>
                  <a:lnTo>
                    <a:pt x="374" y="266"/>
                  </a:lnTo>
                  <a:lnTo>
                    <a:pt x="373" y="268"/>
                  </a:lnTo>
                  <a:lnTo>
                    <a:pt x="373" y="269"/>
                  </a:lnTo>
                  <a:lnTo>
                    <a:pt x="372" y="270"/>
                  </a:lnTo>
                  <a:lnTo>
                    <a:pt x="370" y="272"/>
                  </a:lnTo>
                  <a:lnTo>
                    <a:pt x="368" y="272"/>
                  </a:lnTo>
                  <a:lnTo>
                    <a:pt x="363" y="275"/>
                  </a:lnTo>
                  <a:lnTo>
                    <a:pt x="361" y="276"/>
                  </a:lnTo>
                  <a:lnTo>
                    <a:pt x="360" y="277"/>
                  </a:lnTo>
                  <a:lnTo>
                    <a:pt x="358" y="279"/>
                  </a:lnTo>
                  <a:lnTo>
                    <a:pt x="357" y="281"/>
                  </a:lnTo>
                  <a:lnTo>
                    <a:pt x="356" y="283"/>
                  </a:lnTo>
                  <a:lnTo>
                    <a:pt x="355" y="284"/>
                  </a:lnTo>
                  <a:lnTo>
                    <a:pt x="355" y="285"/>
                  </a:lnTo>
                  <a:lnTo>
                    <a:pt x="355" y="287"/>
                  </a:lnTo>
                  <a:lnTo>
                    <a:pt x="355" y="288"/>
                  </a:lnTo>
                  <a:lnTo>
                    <a:pt x="356" y="290"/>
                  </a:lnTo>
                  <a:lnTo>
                    <a:pt x="356" y="292"/>
                  </a:lnTo>
                  <a:lnTo>
                    <a:pt x="357" y="294"/>
                  </a:lnTo>
                  <a:lnTo>
                    <a:pt x="362" y="303"/>
                  </a:lnTo>
                  <a:lnTo>
                    <a:pt x="363" y="306"/>
                  </a:lnTo>
                  <a:lnTo>
                    <a:pt x="364" y="309"/>
                  </a:lnTo>
                  <a:lnTo>
                    <a:pt x="365" y="315"/>
                  </a:lnTo>
                  <a:lnTo>
                    <a:pt x="366" y="317"/>
                  </a:lnTo>
                  <a:lnTo>
                    <a:pt x="366" y="318"/>
                  </a:lnTo>
                  <a:lnTo>
                    <a:pt x="365" y="318"/>
                  </a:lnTo>
                  <a:lnTo>
                    <a:pt x="364" y="319"/>
                  </a:lnTo>
                  <a:lnTo>
                    <a:pt x="363" y="320"/>
                  </a:lnTo>
                  <a:lnTo>
                    <a:pt x="356" y="322"/>
                  </a:lnTo>
                  <a:lnTo>
                    <a:pt x="350" y="325"/>
                  </a:lnTo>
                  <a:lnTo>
                    <a:pt x="347" y="326"/>
                  </a:lnTo>
                  <a:lnTo>
                    <a:pt x="345" y="326"/>
                  </a:lnTo>
                  <a:lnTo>
                    <a:pt x="336" y="328"/>
                  </a:lnTo>
                  <a:lnTo>
                    <a:pt x="332" y="328"/>
                  </a:lnTo>
                  <a:lnTo>
                    <a:pt x="327" y="329"/>
                  </a:lnTo>
                  <a:lnTo>
                    <a:pt x="325" y="330"/>
                  </a:lnTo>
                  <a:lnTo>
                    <a:pt x="323" y="331"/>
                  </a:lnTo>
                  <a:lnTo>
                    <a:pt x="322" y="332"/>
                  </a:lnTo>
                  <a:lnTo>
                    <a:pt x="321" y="333"/>
                  </a:lnTo>
                  <a:lnTo>
                    <a:pt x="320" y="334"/>
                  </a:lnTo>
                  <a:lnTo>
                    <a:pt x="320" y="336"/>
                  </a:lnTo>
                  <a:lnTo>
                    <a:pt x="319" y="337"/>
                  </a:lnTo>
                  <a:lnTo>
                    <a:pt x="319" y="339"/>
                  </a:lnTo>
                  <a:lnTo>
                    <a:pt x="318" y="343"/>
                  </a:lnTo>
                  <a:lnTo>
                    <a:pt x="317" y="344"/>
                  </a:lnTo>
                  <a:lnTo>
                    <a:pt x="317" y="345"/>
                  </a:lnTo>
                  <a:lnTo>
                    <a:pt x="315" y="346"/>
                  </a:lnTo>
                  <a:lnTo>
                    <a:pt x="312" y="350"/>
                  </a:lnTo>
                  <a:lnTo>
                    <a:pt x="309" y="353"/>
                  </a:lnTo>
                  <a:lnTo>
                    <a:pt x="307" y="355"/>
                  </a:lnTo>
                  <a:lnTo>
                    <a:pt x="304" y="358"/>
                  </a:lnTo>
                  <a:lnTo>
                    <a:pt x="303" y="359"/>
                  </a:lnTo>
                  <a:lnTo>
                    <a:pt x="302" y="360"/>
                  </a:lnTo>
                  <a:lnTo>
                    <a:pt x="300" y="362"/>
                  </a:lnTo>
                  <a:lnTo>
                    <a:pt x="298" y="364"/>
                  </a:lnTo>
                  <a:lnTo>
                    <a:pt x="297" y="365"/>
                  </a:lnTo>
                  <a:lnTo>
                    <a:pt x="296" y="366"/>
                  </a:lnTo>
                  <a:lnTo>
                    <a:pt x="292" y="368"/>
                  </a:lnTo>
                  <a:lnTo>
                    <a:pt x="288" y="370"/>
                  </a:lnTo>
                  <a:lnTo>
                    <a:pt x="283" y="373"/>
                  </a:lnTo>
                  <a:lnTo>
                    <a:pt x="279" y="374"/>
                  </a:lnTo>
                  <a:lnTo>
                    <a:pt x="275" y="376"/>
                  </a:lnTo>
                  <a:lnTo>
                    <a:pt x="274" y="377"/>
                  </a:lnTo>
                  <a:lnTo>
                    <a:pt x="273" y="378"/>
                  </a:lnTo>
                  <a:lnTo>
                    <a:pt x="272" y="380"/>
                  </a:lnTo>
                  <a:lnTo>
                    <a:pt x="271" y="382"/>
                  </a:lnTo>
                  <a:lnTo>
                    <a:pt x="267" y="391"/>
                  </a:lnTo>
                  <a:lnTo>
                    <a:pt x="264" y="399"/>
                  </a:lnTo>
                  <a:lnTo>
                    <a:pt x="263" y="403"/>
                  </a:lnTo>
                  <a:lnTo>
                    <a:pt x="260" y="411"/>
                  </a:lnTo>
                  <a:lnTo>
                    <a:pt x="258" y="414"/>
                  </a:lnTo>
                  <a:lnTo>
                    <a:pt x="257" y="418"/>
                  </a:lnTo>
                  <a:lnTo>
                    <a:pt x="254" y="428"/>
                  </a:lnTo>
                  <a:lnTo>
                    <a:pt x="252" y="432"/>
                  </a:lnTo>
                  <a:lnTo>
                    <a:pt x="252" y="433"/>
                  </a:lnTo>
                  <a:lnTo>
                    <a:pt x="251" y="435"/>
                  </a:lnTo>
                  <a:lnTo>
                    <a:pt x="250" y="436"/>
                  </a:lnTo>
                  <a:lnTo>
                    <a:pt x="249" y="437"/>
                  </a:lnTo>
                  <a:lnTo>
                    <a:pt x="247" y="438"/>
                  </a:lnTo>
                  <a:lnTo>
                    <a:pt x="245" y="439"/>
                  </a:lnTo>
                  <a:lnTo>
                    <a:pt x="242" y="439"/>
                  </a:lnTo>
                  <a:lnTo>
                    <a:pt x="239" y="439"/>
                  </a:lnTo>
                  <a:lnTo>
                    <a:pt x="233" y="439"/>
                  </a:lnTo>
                  <a:lnTo>
                    <a:pt x="229" y="439"/>
                  </a:lnTo>
                  <a:lnTo>
                    <a:pt x="225" y="439"/>
                  </a:lnTo>
                  <a:lnTo>
                    <a:pt x="219" y="438"/>
                  </a:lnTo>
                  <a:lnTo>
                    <a:pt x="214" y="437"/>
                  </a:lnTo>
                  <a:lnTo>
                    <a:pt x="209" y="435"/>
                  </a:lnTo>
                  <a:lnTo>
                    <a:pt x="205" y="434"/>
                  </a:lnTo>
                  <a:lnTo>
                    <a:pt x="193" y="430"/>
                  </a:lnTo>
                  <a:lnTo>
                    <a:pt x="189" y="428"/>
                  </a:lnTo>
                  <a:lnTo>
                    <a:pt x="185" y="427"/>
                  </a:lnTo>
                  <a:lnTo>
                    <a:pt x="177" y="425"/>
                  </a:lnTo>
                  <a:lnTo>
                    <a:pt x="173" y="424"/>
                  </a:lnTo>
                  <a:lnTo>
                    <a:pt x="171" y="423"/>
                  </a:lnTo>
                  <a:lnTo>
                    <a:pt x="163" y="420"/>
                  </a:lnTo>
                  <a:lnTo>
                    <a:pt x="160" y="419"/>
                  </a:lnTo>
                  <a:lnTo>
                    <a:pt x="157" y="419"/>
                  </a:lnTo>
                  <a:lnTo>
                    <a:pt x="155" y="418"/>
                  </a:lnTo>
                  <a:lnTo>
                    <a:pt x="153" y="418"/>
                  </a:lnTo>
                  <a:lnTo>
                    <a:pt x="150" y="418"/>
                  </a:lnTo>
                  <a:lnTo>
                    <a:pt x="148" y="418"/>
                  </a:lnTo>
                  <a:lnTo>
                    <a:pt x="145" y="419"/>
                  </a:lnTo>
                  <a:lnTo>
                    <a:pt x="143" y="419"/>
                  </a:lnTo>
                  <a:lnTo>
                    <a:pt x="141" y="419"/>
                  </a:lnTo>
                  <a:lnTo>
                    <a:pt x="139" y="419"/>
                  </a:lnTo>
                  <a:lnTo>
                    <a:pt x="135" y="422"/>
                  </a:lnTo>
                  <a:lnTo>
                    <a:pt x="134" y="422"/>
                  </a:lnTo>
                  <a:lnTo>
                    <a:pt x="133" y="423"/>
                  </a:lnTo>
                  <a:lnTo>
                    <a:pt x="132" y="424"/>
                  </a:lnTo>
                  <a:lnTo>
                    <a:pt x="132" y="425"/>
                  </a:lnTo>
                  <a:lnTo>
                    <a:pt x="130" y="429"/>
                  </a:lnTo>
                  <a:lnTo>
                    <a:pt x="130" y="430"/>
                  </a:lnTo>
                  <a:lnTo>
                    <a:pt x="127" y="434"/>
                  </a:lnTo>
                  <a:lnTo>
                    <a:pt x="126" y="436"/>
                  </a:lnTo>
                  <a:lnTo>
                    <a:pt x="124" y="437"/>
                  </a:lnTo>
                  <a:lnTo>
                    <a:pt x="122" y="439"/>
                  </a:lnTo>
                  <a:lnTo>
                    <a:pt x="115" y="443"/>
                  </a:lnTo>
                  <a:lnTo>
                    <a:pt x="111" y="445"/>
                  </a:lnTo>
                  <a:lnTo>
                    <a:pt x="109" y="447"/>
                  </a:lnTo>
                  <a:lnTo>
                    <a:pt x="108" y="448"/>
                  </a:lnTo>
                  <a:lnTo>
                    <a:pt x="107" y="450"/>
                  </a:lnTo>
                  <a:lnTo>
                    <a:pt x="106" y="451"/>
                  </a:lnTo>
                  <a:lnTo>
                    <a:pt x="104" y="453"/>
                  </a:lnTo>
                  <a:lnTo>
                    <a:pt x="104" y="456"/>
                  </a:lnTo>
                  <a:lnTo>
                    <a:pt x="102" y="459"/>
                  </a:lnTo>
                  <a:lnTo>
                    <a:pt x="101" y="462"/>
                  </a:lnTo>
                  <a:lnTo>
                    <a:pt x="100" y="465"/>
                  </a:lnTo>
                  <a:lnTo>
                    <a:pt x="99" y="469"/>
                  </a:lnTo>
                  <a:lnTo>
                    <a:pt x="97" y="479"/>
                  </a:lnTo>
                  <a:lnTo>
                    <a:pt x="96" y="482"/>
                  </a:lnTo>
                  <a:lnTo>
                    <a:pt x="95" y="486"/>
                  </a:lnTo>
                  <a:lnTo>
                    <a:pt x="93" y="489"/>
                  </a:lnTo>
                  <a:lnTo>
                    <a:pt x="93" y="490"/>
                  </a:lnTo>
                  <a:lnTo>
                    <a:pt x="89" y="494"/>
                  </a:lnTo>
                  <a:lnTo>
                    <a:pt x="86" y="497"/>
                  </a:lnTo>
                  <a:lnTo>
                    <a:pt x="83" y="498"/>
                  </a:lnTo>
                  <a:lnTo>
                    <a:pt x="81" y="501"/>
                  </a:lnTo>
                  <a:lnTo>
                    <a:pt x="77" y="503"/>
                  </a:lnTo>
                  <a:lnTo>
                    <a:pt x="73" y="505"/>
                  </a:lnTo>
                  <a:lnTo>
                    <a:pt x="70" y="507"/>
                  </a:lnTo>
                  <a:lnTo>
                    <a:pt x="67" y="508"/>
                  </a:lnTo>
                  <a:lnTo>
                    <a:pt x="64" y="508"/>
                  </a:lnTo>
                  <a:lnTo>
                    <a:pt x="61" y="509"/>
                  </a:lnTo>
                  <a:lnTo>
                    <a:pt x="59" y="509"/>
                  </a:lnTo>
                  <a:lnTo>
                    <a:pt x="57" y="508"/>
                  </a:lnTo>
                  <a:lnTo>
                    <a:pt x="55" y="507"/>
                  </a:lnTo>
                  <a:lnTo>
                    <a:pt x="54" y="507"/>
                  </a:lnTo>
                  <a:lnTo>
                    <a:pt x="52" y="506"/>
                  </a:lnTo>
                  <a:lnTo>
                    <a:pt x="51" y="504"/>
                  </a:lnTo>
                  <a:lnTo>
                    <a:pt x="49" y="502"/>
                  </a:lnTo>
                  <a:lnTo>
                    <a:pt x="48" y="500"/>
                  </a:lnTo>
                  <a:lnTo>
                    <a:pt x="47" y="498"/>
                  </a:lnTo>
                  <a:lnTo>
                    <a:pt x="46" y="495"/>
                  </a:lnTo>
                  <a:lnTo>
                    <a:pt x="46" y="493"/>
                  </a:lnTo>
                  <a:lnTo>
                    <a:pt x="45" y="490"/>
                  </a:lnTo>
                  <a:lnTo>
                    <a:pt x="45" y="487"/>
                  </a:lnTo>
                  <a:lnTo>
                    <a:pt x="45" y="485"/>
                  </a:lnTo>
                  <a:lnTo>
                    <a:pt x="46" y="482"/>
                  </a:lnTo>
                  <a:lnTo>
                    <a:pt x="47" y="480"/>
                  </a:lnTo>
                  <a:lnTo>
                    <a:pt x="47" y="478"/>
                  </a:lnTo>
                  <a:lnTo>
                    <a:pt x="49" y="474"/>
                  </a:lnTo>
                  <a:lnTo>
                    <a:pt x="53" y="468"/>
                  </a:lnTo>
                  <a:lnTo>
                    <a:pt x="60" y="459"/>
                  </a:lnTo>
                  <a:lnTo>
                    <a:pt x="64" y="453"/>
                  </a:lnTo>
                  <a:lnTo>
                    <a:pt x="66" y="451"/>
                  </a:lnTo>
                  <a:lnTo>
                    <a:pt x="68" y="448"/>
                  </a:lnTo>
                  <a:lnTo>
                    <a:pt x="69" y="446"/>
                  </a:lnTo>
                  <a:lnTo>
                    <a:pt x="70" y="443"/>
                  </a:lnTo>
                  <a:lnTo>
                    <a:pt x="71" y="441"/>
                  </a:lnTo>
                  <a:lnTo>
                    <a:pt x="72" y="438"/>
                  </a:lnTo>
                  <a:lnTo>
                    <a:pt x="72" y="436"/>
                  </a:lnTo>
                  <a:lnTo>
                    <a:pt x="73" y="433"/>
                  </a:lnTo>
                  <a:lnTo>
                    <a:pt x="73" y="430"/>
                  </a:lnTo>
                  <a:lnTo>
                    <a:pt x="73" y="427"/>
                  </a:lnTo>
                  <a:lnTo>
                    <a:pt x="72" y="423"/>
                  </a:lnTo>
                  <a:lnTo>
                    <a:pt x="72" y="421"/>
                  </a:lnTo>
                  <a:lnTo>
                    <a:pt x="71" y="419"/>
                  </a:lnTo>
                  <a:lnTo>
                    <a:pt x="70" y="417"/>
                  </a:lnTo>
                  <a:lnTo>
                    <a:pt x="70" y="415"/>
                  </a:lnTo>
                  <a:lnTo>
                    <a:pt x="68" y="413"/>
                  </a:lnTo>
                  <a:lnTo>
                    <a:pt x="59" y="404"/>
                  </a:lnTo>
                  <a:lnTo>
                    <a:pt x="56" y="400"/>
                  </a:lnTo>
                  <a:lnTo>
                    <a:pt x="54" y="398"/>
                  </a:lnTo>
                  <a:lnTo>
                    <a:pt x="52" y="397"/>
                  </a:lnTo>
                  <a:lnTo>
                    <a:pt x="51" y="397"/>
                  </a:lnTo>
                  <a:lnTo>
                    <a:pt x="41" y="393"/>
                  </a:lnTo>
                  <a:lnTo>
                    <a:pt x="34" y="389"/>
                  </a:lnTo>
                  <a:lnTo>
                    <a:pt x="30" y="387"/>
                  </a:lnTo>
                  <a:lnTo>
                    <a:pt x="26" y="386"/>
                  </a:lnTo>
                  <a:lnTo>
                    <a:pt x="23" y="385"/>
                  </a:lnTo>
                  <a:lnTo>
                    <a:pt x="20" y="385"/>
                  </a:lnTo>
                  <a:lnTo>
                    <a:pt x="18" y="384"/>
                  </a:lnTo>
                  <a:lnTo>
                    <a:pt x="17" y="384"/>
                  </a:lnTo>
                  <a:lnTo>
                    <a:pt x="16" y="384"/>
                  </a:lnTo>
                  <a:lnTo>
                    <a:pt x="14" y="385"/>
                  </a:lnTo>
                  <a:lnTo>
                    <a:pt x="13" y="385"/>
                  </a:lnTo>
                  <a:lnTo>
                    <a:pt x="12" y="384"/>
                  </a:lnTo>
                  <a:lnTo>
                    <a:pt x="10" y="383"/>
                  </a:lnTo>
                  <a:lnTo>
                    <a:pt x="9" y="382"/>
                  </a:lnTo>
                  <a:lnTo>
                    <a:pt x="7" y="381"/>
                  </a:lnTo>
                  <a:lnTo>
                    <a:pt x="6" y="379"/>
                  </a:lnTo>
                  <a:lnTo>
                    <a:pt x="5" y="378"/>
                  </a:lnTo>
                  <a:lnTo>
                    <a:pt x="4" y="376"/>
                  </a:lnTo>
                  <a:lnTo>
                    <a:pt x="3" y="374"/>
                  </a:lnTo>
                  <a:lnTo>
                    <a:pt x="3" y="373"/>
                  </a:lnTo>
                  <a:lnTo>
                    <a:pt x="3" y="371"/>
                  </a:lnTo>
                  <a:lnTo>
                    <a:pt x="3" y="366"/>
                  </a:lnTo>
                  <a:lnTo>
                    <a:pt x="3" y="364"/>
                  </a:lnTo>
                  <a:lnTo>
                    <a:pt x="2" y="362"/>
                  </a:lnTo>
                  <a:lnTo>
                    <a:pt x="1" y="359"/>
                  </a:lnTo>
                  <a:lnTo>
                    <a:pt x="1" y="358"/>
                  </a:lnTo>
                  <a:lnTo>
                    <a:pt x="0" y="356"/>
                  </a:lnTo>
                  <a:lnTo>
                    <a:pt x="0" y="354"/>
                  </a:lnTo>
                  <a:lnTo>
                    <a:pt x="0" y="351"/>
                  </a:lnTo>
                  <a:lnTo>
                    <a:pt x="0" y="350"/>
                  </a:lnTo>
                  <a:lnTo>
                    <a:pt x="1" y="347"/>
                  </a:lnTo>
                  <a:lnTo>
                    <a:pt x="2" y="344"/>
                  </a:lnTo>
                  <a:lnTo>
                    <a:pt x="2" y="342"/>
                  </a:lnTo>
                  <a:lnTo>
                    <a:pt x="4" y="340"/>
                  </a:lnTo>
                  <a:lnTo>
                    <a:pt x="5" y="337"/>
                  </a:lnTo>
                  <a:lnTo>
                    <a:pt x="7" y="335"/>
                  </a:lnTo>
                  <a:lnTo>
                    <a:pt x="8" y="334"/>
                  </a:lnTo>
                  <a:lnTo>
                    <a:pt x="10" y="333"/>
                  </a:lnTo>
                  <a:lnTo>
                    <a:pt x="13" y="332"/>
                  </a:lnTo>
                  <a:lnTo>
                    <a:pt x="14" y="332"/>
                  </a:lnTo>
                  <a:lnTo>
                    <a:pt x="21" y="331"/>
                  </a:lnTo>
                  <a:lnTo>
                    <a:pt x="25" y="330"/>
                  </a:lnTo>
                  <a:lnTo>
                    <a:pt x="28" y="329"/>
                  </a:lnTo>
                  <a:lnTo>
                    <a:pt x="33" y="328"/>
                  </a:lnTo>
                  <a:lnTo>
                    <a:pt x="35" y="328"/>
                  </a:lnTo>
                  <a:lnTo>
                    <a:pt x="39" y="327"/>
                  </a:lnTo>
                  <a:lnTo>
                    <a:pt x="42" y="327"/>
                  </a:lnTo>
                  <a:lnTo>
                    <a:pt x="48" y="327"/>
                  </a:lnTo>
                  <a:lnTo>
                    <a:pt x="51" y="326"/>
                  </a:lnTo>
                  <a:lnTo>
                    <a:pt x="54" y="325"/>
                  </a:lnTo>
                  <a:lnTo>
                    <a:pt x="57" y="324"/>
                  </a:lnTo>
                  <a:lnTo>
                    <a:pt x="60" y="320"/>
                  </a:lnTo>
                  <a:lnTo>
                    <a:pt x="62" y="319"/>
                  </a:lnTo>
                  <a:lnTo>
                    <a:pt x="64" y="317"/>
                  </a:lnTo>
                  <a:lnTo>
                    <a:pt x="65" y="317"/>
                  </a:lnTo>
                  <a:lnTo>
                    <a:pt x="66" y="314"/>
                  </a:lnTo>
                  <a:lnTo>
                    <a:pt x="67" y="311"/>
                  </a:lnTo>
                  <a:lnTo>
                    <a:pt x="67" y="308"/>
                  </a:lnTo>
                  <a:lnTo>
                    <a:pt x="67" y="306"/>
                  </a:lnTo>
                  <a:lnTo>
                    <a:pt x="67" y="304"/>
                  </a:lnTo>
                  <a:lnTo>
                    <a:pt x="66" y="302"/>
                  </a:lnTo>
                  <a:lnTo>
                    <a:pt x="65" y="300"/>
                  </a:lnTo>
                  <a:lnTo>
                    <a:pt x="63" y="298"/>
                  </a:lnTo>
                  <a:lnTo>
                    <a:pt x="62" y="296"/>
                  </a:lnTo>
                  <a:lnTo>
                    <a:pt x="54" y="290"/>
                  </a:lnTo>
                  <a:lnTo>
                    <a:pt x="52" y="288"/>
                  </a:lnTo>
                  <a:lnTo>
                    <a:pt x="51" y="286"/>
                  </a:lnTo>
                  <a:lnTo>
                    <a:pt x="49" y="283"/>
                  </a:lnTo>
                  <a:lnTo>
                    <a:pt x="47" y="282"/>
                  </a:lnTo>
                  <a:lnTo>
                    <a:pt x="47" y="280"/>
                  </a:lnTo>
                  <a:lnTo>
                    <a:pt x="46" y="278"/>
                  </a:lnTo>
                  <a:lnTo>
                    <a:pt x="46" y="277"/>
                  </a:lnTo>
                  <a:lnTo>
                    <a:pt x="46" y="275"/>
                  </a:lnTo>
                  <a:lnTo>
                    <a:pt x="46" y="273"/>
                  </a:lnTo>
                  <a:lnTo>
                    <a:pt x="47" y="272"/>
                  </a:lnTo>
                  <a:lnTo>
                    <a:pt x="47" y="271"/>
                  </a:lnTo>
                  <a:lnTo>
                    <a:pt x="49" y="267"/>
                  </a:lnTo>
                  <a:lnTo>
                    <a:pt x="51" y="266"/>
                  </a:lnTo>
                  <a:lnTo>
                    <a:pt x="52" y="263"/>
                  </a:lnTo>
                  <a:lnTo>
                    <a:pt x="52" y="261"/>
                  </a:lnTo>
                  <a:lnTo>
                    <a:pt x="53" y="260"/>
                  </a:lnTo>
                  <a:lnTo>
                    <a:pt x="53" y="257"/>
                  </a:lnTo>
                  <a:lnTo>
                    <a:pt x="53" y="255"/>
                  </a:lnTo>
                  <a:lnTo>
                    <a:pt x="52" y="252"/>
                  </a:lnTo>
                  <a:lnTo>
                    <a:pt x="51" y="249"/>
                  </a:lnTo>
                  <a:lnTo>
                    <a:pt x="49" y="246"/>
                  </a:lnTo>
                  <a:lnTo>
                    <a:pt x="47" y="242"/>
                  </a:lnTo>
                  <a:lnTo>
                    <a:pt x="46" y="239"/>
                  </a:lnTo>
                  <a:lnTo>
                    <a:pt x="44" y="237"/>
                  </a:lnTo>
                  <a:lnTo>
                    <a:pt x="41" y="234"/>
                  </a:lnTo>
                  <a:lnTo>
                    <a:pt x="38" y="230"/>
                  </a:lnTo>
                  <a:lnTo>
                    <a:pt x="34" y="226"/>
                  </a:lnTo>
                  <a:lnTo>
                    <a:pt x="29" y="222"/>
                  </a:lnTo>
                  <a:lnTo>
                    <a:pt x="28" y="221"/>
                  </a:lnTo>
                  <a:lnTo>
                    <a:pt x="27" y="220"/>
                  </a:lnTo>
                  <a:lnTo>
                    <a:pt x="26" y="218"/>
                  </a:lnTo>
                  <a:lnTo>
                    <a:pt x="25" y="216"/>
                  </a:lnTo>
                  <a:lnTo>
                    <a:pt x="25" y="215"/>
                  </a:lnTo>
                  <a:lnTo>
                    <a:pt x="25" y="213"/>
                  </a:lnTo>
                  <a:lnTo>
                    <a:pt x="25" y="211"/>
                  </a:lnTo>
                  <a:lnTo>
                    <a:pt x="27" y="204"/>
                  </a:lnTo>
                  <a:lnTo>
                    <a:pt x="29" y="198"/>
                  </a:lnTo>
                  <a:lnTo>
                    <a:pt x="29" y="196"/>
                  </a:lnTo>
                  <a:lnTo>
                    <a:pt x="31" y="192"/>
                  </a:lnTo>
                  <a:lnTo>
                    <a:pt x="34" y="186"/>
                  </a:lnTo>
                  <a:lnTo>
                    <a:pt x="34" y="185"/>
                  </a:lnTo>
                  <a:lnTo>
                    <a:pt x="35" y="184"/>
                  </a:lnTo>
                  <a:lnTo>
                    <a:pt x="36" y="183"/>
                  </a:lnTo>
                  <a:lnTo>
                    <a:pt x="37" y="182"/>
                  </a:lnTo>
                  <a:lnTo>
                    <a:pt x="38" y="181"/>
                  </a:lnTo>
                  <a:lnTo>
                    <a:pt x="43" y="179"/>
                  </a:lnTo>
                  <a:lnTo>
                    <a:pt x="44" y="178"/>
                  </a:lnTo>
                  <a:lnTo>
                    <a:pt x="45" y="178"/>
                  </a:lnTo>
                  <a:lnTo>
                    <a:pt x="46" y="177"/>
                  </a:lnTo>
                  <a:lnTo>
                    <a:pt x="46" y="176"/>
                  </a:lnTo>
                  <a:lnTo>
                    <a:pt x="46" y="175"/>
                  </a:lnTo>
                  <a:lnTo>
                    <a:pt x="46" y="174"/>
                  </a:lnTo>
                  <a:lnTo>
                    <a:pt x="46" y="172"/>
                  </a:lnTo>
                  <a:lnTo>
                    <a:pt x="45" y="171"/>
                  </a:lnTo>
                  <a:lnTo>
                    <a:pt x="43" y="170"/>
                  </a:lnTo>
                  <a:lnTo>
                    <a:pt x="41" y="167"/>
                  </a:lnTo>
                  <a:lnTo>
                    <a:pt x="37" y="163"/>
                  </a:lnTo>
                  <a:lnTo>
                    <a:pt x="37" y="162"/>
                  </a:lnTo>
                  <a:lnTo>
                    <a:pt x="36" y="162"/>
                  </a:lnTo>
                  <a:lnTo>
                    <a:pt x="36" y="161"/>
                  </a:lnTo>
                  <a:lnTo>
                    <a:pt x="37" y="159"/>
                  </a:lnTo>
                  <a:lnTo>
                    <a:pt x="37" y="158"/>
                  </a:lnTo>
                  <a:lnTo>
                    <a:pt x="38" y="157"/>
                  </a:lnTo>
                  <a:lnTo>
                    <a:pt x="39" y="156"/>
                  </a:lnTo>
                  <a:lnTo>
                    <a:pt x="40" y="154"/>
                  </a:lnTo>
                  <a:lnTo>
                    <a:pt x="41" y="152"/>
                  </a:lnTo>
                  <a:lnTo>
                    <a:pt x="44" y="149"/>
                  </a:lnTo>
                  <a:lnTo>
                    <a:pt x="50" y="143"/>
                  </a:lnTo>
                  <a:lnTo>
                    <a:pt x="54" y="138"/>
                  </a:lnTo>
                  <a:lnTo>
                    <a:pt x="57" y="135"/>
                  </a:lnTo>
                  <a:lnTo>
                    <a:pt x="62" y="126"/>
                  </a:lnTo>
                  <a:lnTo>
                    <a:pt x="65" y="123"/>
                  </a:lnTo>
                  <a:lnTo>
                    <a:pt x="67" y="122"/>
                  </a:lnTo>
                  <a:lnTo>
                    <a:pt x="68" y="121"/>
                  </a:lnTo>
                  <a:lnTo>
                    <a:pt x="74" y="116"/>
                  </a:lnTo>
                  <a:lnTo>
                    <a:pt x="76" y="115"/>
                  </a:lnTo>
                  <a:lnTo>
                    <a:pt x="78" y="113"/>
                  </a:lnTo>
                  <a:lnTo>
                    <a:pt x="79" y="112"/>
                  </a:lnTo>
                  <a:lnTo>
                    <a:pt x="80" y="111"/>
                  </a:lnTo>
                  <a:lnTo>
                    <a:pt x="81" y="109"/>
                  </a:lnTo>
                  <a:lnTo>
                    <a:pt x="81" y="106"/>
                  </a:lnTo>
                  <a:lnTo>
                    <a:pt x="82" y="103"/>
                  </a:lnTo>
                  <a:lnTo>
                    <a:pt x="83" y="99"/>
                  </a:lnTo>
                  <a:lnTo>
                    <a:pt x="84" y="90"/>
                  </a:lnTo>
                  <a:lnTo>
                    <a:pt x="84" y="88"/>
                  </a:lnTo>
                  <a:lnTo>
                    <a:pt x="84" y="86"/>
                  </a:lnTo>
                  <a:lnTo>
                    <a:pt x="85" y="85"/>
                  </a:lnTo>
                  <a:lnTo>
                    <a:pt x="86" y="82"/>
                  </a:lnTo>
                  <a:lnTo>
                    <a:pt x="88" y="80"/>
                  </a:lnTo>
                  <a:lnTo>
                    <a:pt x="88" y="79"/>
                  </a:lnTo>
                  <a:lnTo>
                    <a:pt x="91" y="79"/>
                  </a:lnTo>
                  <a:lnTo>
                    <a:pt x="93" y="78"/>
                  </a:lnTo>
                  <a:lnTo>
                    <a:pt x="94" y="78"/>
                  </a:lnTo>
                  <a:lnTo>
                    <a:pt x="97" y="78"/>
                  </a:lnTo>
                  <a:lnTo>
                    <a:pt x="101" y="78"/>
                  </a:lnTo>
                  <a:lnTo>
                    <a:pt x="104" y="78"/>
                  </a:lnTo>
                  <a:lnTo>
                    <a:pt x="106" y="79"/>
                  </a:lnTo>
                  <a:lnTo>
                    <a:pt x="112" y="79"/>
                  </a:lnTo>
                  <a:lnTo>
                    <a:pt x="118" y="81"/>
                  </a:lnTo>
                  <a:lnTo>
                    <a:pt x="128" y="84"/>
                  </a:lnTo>
                  <a:lnTo>
                    <a:pt x="132" y="85"/>
                  </a:lnTo>
                  <a:lnTo>
                    <a:pt x="135" y="86"/>
                  </a:lnTo>
                  <a:lnTo>
                    <a:pt x="136" y="86"/>
                  </a:lnTo>
                  <a:lnTo>
                    <a:pt x="138" y="86"/>
                  </a:lnTo>
                  <a:lnTo>
                    <a:pt x="138" y="86"/>
                  </a:lnTo>
                  <a:lnTo>
                    <a:pt x="140" y="85"/>
                  </a:lnTo>
                  <a:lnTo>
                    <a:pt x="142" y="85"/>
                  </a:lnTo>
                  <a:lnTo>
                    <a:pt x="144" y="84"/>
                  </a:lnTo>
                  <a:lnTo>
                    <a:pt x="145" y="84"/>
                  </a:lnTo>
                  <a:lnTo>
                    <a:pt x="147" y="83"/>
                  </a:lnTo>
                  <a:lnTo>
                    <a:pt x="149" y="81"/>
                  </a:lnTo>
                  <a:lnTo>
                    <a:pt x="150" y="79"/>
                  </a:lnTo>
                  <a:lnTo>
                    <a:pt x="153" y="78"/>
                  </a:lnTo>
                  <a:lnTo>
                    <a:pt x="155" y="75"/>
                  </a:lnTo>
                  <a:lnTo>
                    <a:pt x="157" y="73"/>
                  </a:lnTo>
                  <a:lnTo>
                    <a:pt x="158" y="71"/>
                  </a:lnTo>
                  <a:lnTo>
                    <a:pt x="158" y="69"/>
                  </a:lnTo>
                  <a:lnTo>
                    <a:pt x="159" y="68"/>
                  </a:lnTo>
                  <a:lnTo>
                    <a:pt x="160" y="63"/>
                  </a:lnTo>
                  <a:lnTo>
                    <a:pt x="160" y="60"/>
                  </a:lnTo>
                  <a:lnTo>
                    <a:pt x="161" y="59"/>
                  </a:lnTo>
                  <a:lnTo>
                    <a:pt x="161" y="57"/>
                  </a:lnTo>
                  <a:lnTo>
                    <a:pt x="162" y="56"/>
                  </a:lnTo>
                  <a:lnTo>
                    <a:pt x="163" y="56"/>
                  </a:lnTo>
                  <a:lnTo>
                    <a:pt x="164" y="55"/>
                  </a:lnTo>
                  <a:lnTo>
                    <a:pt x="167" y="53"/>
                  </a:lnTo>
                  <a:lnTo>
                    <a:pt x="170" y="51"/>
                  </a:lnTo>
                  <a:lnTo>
                    <a:pt x="172" y="49"/>
                  </a:lnTo>
                  <a:lnTo>
                    <a:pt x="177" y="46"/>
                  </a:lnTo>
                  <a:lnTo>
                    <a:pt x="186" y="42"/>
                  </a:lnTo>
                  <a:lnTo>
                    <a:pt x="189" y="41"/>
                  </a:lnTo>
                  <a:lnTo>
                    <a:pt x="191" y="40"/>
                  </a:lnTo>
                  <a:lnTo>
                    <a:pt x="192" y="38"/>
                  </a:lnTo>
                  <a:lnTo>
                    <a:pt x="193" y="37"/>
                  </a:lnTo>
                  <a:lnTo>
                    <a:pt x="194" y="36"/>
                  </a:lnTo>
                  <a:lnTo>
                    <a:pt x="195" y="34"/>
                  </a:lnTo>
                  <a:lnTo>
                    <a:pt x="195" y="34"/>
                  </a:lnTo>
                  <a:lnTo>
                    <a:pt x="196" y="31"/>
                  </a:lnTo>
                  <a:lnTo>
                    <a:pt x="196" y="28"/>
                  </a:lnTo>
                  <a:lnTo>
                    <a:pt x="197" y="21"/>
                  </a:lnTo>
                  <a:lnTo>
                    <a:pt x="198" y="18"/>
                  </a:lnTo>
                  <a:lnTo>
                    <a:pt x="199" y="15"/>
                  </a:lnTo>
                  <a:lnTo>
                    <a:pt x="202" y="10"/>
                  </a:lnTo>
                  <a:lnTo>
                    <a:pt x="202" y="7"/>
                  </a:lnTo>
                  <a:lnTo>
                    <a:pt x="203" y="6"/>
                  </a:lnTo>
                  <a:lnTo>
                    <a:pt x="203" y="5"/>
                  </a:lnTo>
                  <a:lnTo>
                    <a:pt x="202" y="4"/>
                  </a:lnTo>
                  <a:lnTo>
                    <a:pt x="202" y="3"/>
                  </a:lnTo>
                  <a:lnTo>
                    <a:pt x="201" y="1"/>
                  </a:lnTo>
                  <a:lnTo>
                    <a:pt x="200" y="0"/>
                  </a:lnTo>
                  <a:lnTo>
                    <a:pt x="201" y="0"/>
                  </a:lnTo>
                  <a:lnTo>
                    <a:pt x="202" y="0"/>
                  </a:lnTo>
                  <a:lnTo>
                    <a:pt x="204" y="0"/>
                  </a:lnTo>
                  <a:close/>
                </a:path>
              </a:pathLst>
            </a:custGeom>
            <a:solidFill>
              <a:srgbClr val="BED8E8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58" name="Freeform 13">
              <a:extLst>
                <a:ext uri="{FF2B5EF4-FFF2-40B4-BE49-F238E27FC236}">
                  <a16:creationId xmlns:a16="http://schemas.microsoft.com/office/drawing/2014/main" id="{A04A5506-4EB1-486E-B32B-8D2A26F446B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3" y="1813"/>
              <a:ext cx="477" cy="309"/>
            </a:xfrm>
            <a:custGeom>
              <a:avLst/>
              <a:gdLst>
                <a:gd name="T0" fmla="*/ 287 w 477"/>
                <a:gd name="T1" fmla="*/ 8 h 309"/>
                <a:gd name="T2" fmla="*/ 313 w 477"/>
                <a:gd name="T3" fmla="*/ 13 h 309"/>
                <a:gd name="T4" fmla="*/ 331 w 477"/>
                <a:gd name="T5" fmla="*/ 33 h 309"/>
                <a:gd name="T6" fmla="*/ 335 w 477"/>
                <a:gd name="T7" fmla="*/ 50 h 309"/>
                <a:gd name="T8" fmla="*/ 342 w 477"/>
                <a:gd name="T9" fmla="*/ 65 h 309"/>
                <a:gd name="T10" fmla="*/ 357 w 477"/>
                <a:gd name="T11" fmla="*/ 71 h 309"/>
                <a:gd name="T12" fmla="*/ 401 w 477"/>
                <a:gd name="T13" fmla="*/ 73 h 309"/>
                <a:gd name="T14" fmla="*/ 433 w 477"/>
                <a:gd name="T15" fmla="*/ 66 h 309"/>
                <a:gd name="T16" fmla="*/ 447 w 477"/>
                <a:gd name="T17" fmla="*/ 68 h 309"/>
                <a:gd name="T18" fmla="*/ 463 w 477"/>
                <a:gd name="T19" fmla="*/ 85 h 309"/>
                <a:gd name="T20" fmla="*/ 460 w 477"/>
                <a:gd name="T21" fmla="*/ 123 h 309"/>
                <a:gd name="T22" fmla="*/ 464 w 477"/>
                <a:gd name="T23" fmla="*/ 147 h 309"/>
                <a:gd name="T24" fmla="*/ 477 w 477"/>
                <a:gd name="T25" fmla="*/ 173 h 309"/>
                <a:gd name="T26" fmla="*/ 463 w 477"/>
                <a:gd name="T27" fmla="*/ 205 h 309"/>
                <a:gd name="T28" fmla="*/ 452 w 477"/>
                <a:gd name="T29" fmla="*/ 227 h 309"/>
                <a:gd name="T30" fmla="*/ 443 w 477"/>
                <a:gd name="T31" fmla="*/ 240 h 309"/>
                <a:gd name="T32" fmla="*/ 425 w 477"/>
                <a:gd name="T33" fmla="*/ 239 h 309"/>
                <a:gd name="T34" fmla="*/ 389 w 477"/>
                <a:gd name="T35" fmla="*/ 237 h 309"/>
                <a:gd name="T36" fmla="*/ 386 w 477"/>
                <a:gd name="T37" fmla="*/ 253 h 309"/>
                <a:gd name="T38" fmla="*/ 387 w 477"/>
                <a:gd name="T39" fmla="*/ 273 h 309"/>
                <a:gd name="T40" fmla="*/ 367 w 477"/>
                <a:gd name="T41" fmla="*/ 289 h 309"/>
                <a:gd name="T42" fmla="*/ 338 w 477"/>
                <a:gd name="T43" fmla="*/ 287 h 309"/>
                <a:gd name="T44" fmla="*/ 318 w 477"/>
                <a:gd name="T45" fmla="*/ 291 h 309"/>
                <a:gd name="T46" fmla="*/ 295 w 477"/>
                <a:gd name="T47" fmla="*/ 299 h 309"/>
                <a:gd name="T48" fmla="*/ 272 w 477"/>
                <a:gd name="T49" fmla="*/ 301 h 309"/>
                <a:gd name="T50" fmla="*/ 257 w 477"/>
                <a:gd name="T51" fmla="*/ 309 h 309"/>
                <a:gd name="T52" fmla="*/ 233 w 477"/>
                <a:gd name="T53" fmla="*/ 296 h 309"/>
                <a:gd name="T54" fmla="*/ 214 w 477"/>
                <a:gd name="T55" fmla="*/ 287 h 309"/>
                <a:gd name="T56" fmla="*/ 200 w 477"/>
                <a:gd name="T57" fmla="*/ 280 h 309"/>
                <a:gd name="T58" fmla="*/ 181 w 477"/>
                <a:gd name="T59" fmla="*/ 285 h 309"/>
                <a:gd name="T60" fmla="*/ 163 w 477"/>
                <a:gd name="T61" fmla="*/ 294 h 309"/>
                <a:gd name="T62" fmla="*/ 138 w 477"/>
                <a:gd name="T63" fmla="*/ 306 h 309"/>
                <a:gd name="T64" fmla="*/ 126 w 477"/>
                <a:gd name="T65" fmla="*/ 304 h 309"/>
                <a:gd name="T66" fmla="*/ 126 w 477"/>
                <a:gd name="T67" fmla="*/ 290 h 309"/>
                <a:gd name="T68" fmla="*/ 129 w 477"/>
                <a:gd name="T69" fmla="*/ 277 h 309"/>
                <a:gd name="T70" fmla="*/ 118 w 477"/>
                <a:gd name="T71" fmla="*/ 274 h 309"/>
                <a:gd name="T72" fmla="*/ 94 w 477"/>
                <a:gd name="T73" fmla="*/ 289 h 309"/>
                <a:gd name="T74" fmla="*/ 59 w 477"/>
                <a:gd name="T75" fmla="*/ 296 h 309"/>
                <a:gd name="T76" fmla="*/ 38 w 477"/>
                <a:gd name="T77" fmla="*/ 301 h 309"/>
                <a:gd name="T78" fmla="*/ 20 w 477"/>
                <a:gd name="T79" fmla="*/ 289 h 309"/>
                <a:gd name="T80" fmla="*/ 19 w 477"/>
                <a:gd name="T81" fmla="*/ 277 h 309"/>
                <a:gd name="T82" fmla="*/ 21 w 477"/>
                <a:gd name="T83" fmla="*/ 263 h 309"/>
                <a:gd name="T84" fmla="*/ 38 w 477"/>
                <a:gd name="T85" fmla="*/ 261 h 309"/>
                <a:gd name="T86" fmla="*/ 41 w 477"/>
                <a:gd name="T87" fmla="*/ 250 h 309"/>
                <a:gd name="T88" fmla="*/ 29 w 477"/>
                <a:gd name="T89" fmla="*/ 228 h 309"/>
                <a:gd name="T90" fmla="*/ 11 w 477"/>
                <a:gd name="T91" fmla="*/ 197 h 309"/>
                <a:gd name="T92" fmla="*/ 0 w 477"/>
                <a:gd name="T93" fmla="*/ 172 h 309"/>
                <a:gd name="T94" fmla="*/ 11 w 477"/>
                <a:gd name="T95" fmla="*/ 139 h 309"/>
                <a:gd name="T96" fmla="*/ 29 w 477"/>
                <a:gd name="T97" fmla="*/ 122 h 309"/>
                <a:gd name="T98" fmla="*/ 40 w 477"/>
                <a:gd name="T99" fmla="*/ 106 h 309"/>
                <a:gd name="T100" fmla="*/ 57 w 477"/>
                <a:gd name="T101" fmla="*/ 101 h 309"/>
                <a:gd name="T102" fmla="*/ 84 w 477"/>
                <a:gd name="T103" fmla="*/ 108 h 309"/>
                <a:gd name="T104" fmla="*/ 132 w 477"/>
                <a:gd name="T105" fmla="*/ 122 h 309"/>
                <a:gd name="T106" fmla="*/ 157 w 477"/>
                <a:gd name="T107" fmla="*/ 119 h 309"/>
                <a:gd name="T108" fmla="*/ 170 w 477"/>
                <a:gd name="T109" fmla="*/ 86 h 309"/>
                <a:gd name="T110" fmla="*/ 186 w 477"/>
                <a:gd name="T111" fmla="*/ 57 h 309"/>
                <a:gd name="T112" fmla="*/ 209 w 477"/>
                <a:gd name="T113" fmla="*/ 43 h 309"/>
                <a:gd name="T114" fmla="*/ 224 w 477"/>
                <a:gd name="T115" fmla="*/ 27 h 309"/>
                <a:gd name="T116" fmla="*/ 230 w 477"/>
                <a:gd name="T117" fmla="*/ 14 h 309"/>
                <a:gd name="T118" fmla="*/ 263 w 477"/>
                <a:gd name="T119" fmla="*/ 5 h 3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77" h="309">
                  <a:moveTo>
                    <a:pt x="274" y="4"/>
                  </a:moveTo>
                  <a:lnTo>
                    <a:pt x="274" y="5"/>
                  </a:lnTo>
                  <a:lnTo>
                    <a:pt x="274" y="5"/>
                  </a:lnTo>
                  <a:lnTo>
                    <a:pt x="275" y="5"/>
                  </a:lnTo>
                  <a:lnTo>
                    <a:pt x="277" y="6"/>
                  </a:lnTo>
                  <a:lnTo>
                    <a:pt x="280" y="6"/>
                  </a:lnTo>
                  <a:lnTo>
                    <a:pt x="283" y="7"/>
                  </a:lnTo>
                  <a:lnTo>
                    <a:pt x="287" y="8"/>
                  </a:lnTo>
                  <a:lnTo>
                    <a:pt x="297" y="8"/>
                  </a:lnTo>
                  <a:lnTo>
                    <a:pt x="300" y="8"/>
                  </a:lnTo>
                  <a:lnTo>
                    <a:pt x="302" y="9"/>
                  </a:lnTo>
                  <a:lnTo>
                    <a:pt x="306" y="10"/>
                  </a:lnTo>
                  <a:lnTo>
                    <a:pt x="308" y="11"/>
                  </a:lnTo>
                  <a:lnTo>
                    <a:pt x="311" y="11"/>
                  </a:lnTo>
                  <a:lnTo>
                    <a:pt x="312" y="12"/>
                  </a:lnTo>
                  <a:lnTo>
                    <a:pt x="313" y="13"/>
                  </a:lnTo>
                  <a:lnTo>
                    <a:pt x="314" y="14"/>
                  </a:lnTo>
                  <a:lnTo>
                    <a:pt x="315" y="15"/>
                  </a:lnTo>
                  <a:lnTo>
                    <a:pt x="318" y="20"/>
                  </a:lnTo>
                  <a:lnTo>
                    <a:pt x="318" y="22"/>
                  </a:lnTo>
                  <a:lnTo>
                    <a:pt x="320" y="23"/>
                  </a:lnTo>
                  <a:lnTo>
                    <a:pt x="324" y="25"/>
                  </a:lnTo>
                  <a:lnTo>
                    <a:pt x="328" y="29"/>
                  </a:lnTo>
                  <a:lnTo>
                    <a:pt x="331" y="33"/>
                  </a:lnTo>
                  <a:lnTo>
                    <a:pt x="332" y="34"/>
                  </a:lnTo>
                  <a:lnTo>
                    <a:pt x="333" y="35"/>
                  </a:lnTo>
                  <a:lnTo>
                    <a:pt x="334" y="37"/>
                  </a:lnTo>
                  <a:lnTo>
                    <a:pt x="335" y="38"/>
                  </a:lnTo>
                  <a:lnTo>
                    <a:pt x="335" y="39"/>
                  </a:lnTo>
                  <a:lnTo>
                    <a:pt x="335" y="42"/>
                  </a:lnTo>
                  <a:lnTo>
                    <a:pt x="335" y="47"/>
                  </a:lnTo>
                  <a:lnTo>
                    <a:pt x="335" y="50"/>
                  </a:lnTo>
                  <a:lnTo>
                    <a:pt x="336" y="53"/>
                  </a:lnTo>
                  <a:lnTo>
                    <a:pt x="336" y="55"/>
                  </a:lnTo>
                  <a:lnTo>
                    <a:pt x="337" y="57"/>
                  </a:lnTo>
                  <a:lnTo>
                    <a:pt x="338" y="59"/>
                  </a:lnTo>
                  <a:lnTo>
                    <a:pt x="339" y="61"/>
                  </a:lnTo>
                  <a:lnTo>
                    <a:pt x="340" y="62"/>
                  </a:lnTo>
                  <a:lnTo>
                    <a:pt x="341" y="64"/>
                  </a:lnTo>
                  <a:lnTo>
                    <a:pt x="342" y="65"/>
                  </a:lnTo>
                  <a:lnTo>
                    <a:pt x="344" y="67"/>
                  </a:lnTo>
                  <a:lnTo>
                    <a:pt x="346" y="68"/>
                  </a:lnTo>
                  <a:lnTo>
                    <a:pt x="347" y="68"/>
                  </a:lnTo>
                  <a:lnTo>
                    <a:pt x="349" y="69"/>
                  </a:lnTo>
                  <a:lnTo>
                    <a:pt x="352" y="70"/>
                  </a:lnTo>
                  <a:lnTo>
                    <a:pt x="353" y="71"/>
                  </a:lnTo>
                  <a:lnTo>
                    <a:pt x="355" y="71"/>
                  </a:lnTo>
                  <a:lnTo>
                    <a:pt x="357" y="71"/>
                  </a:lnTo>
                  <a:lnTo>
                    <a:pt x="359" y="71"/>
                  </a:lnTo>
                  <a:lnTo>
                    <a:pt x="361" y="71"/>
                  </a:lnTo>
                  <a:lnTo>
                    <a:pt x="373" y="69"/>
                  </a:lnTo>
                  <a:lnTo>
                    <a:pt x="375" y="69"/>
                  </a:lnTo>
                  <a:lnTo>
                    <a:pt x="378" y="70"/>
                  </a:lnTo>
                  <a:lnTo>
                    <a:pt x="388" y="71"/>
                  </a:lnTo>
                  <a:lnTo>
                    <a:pt x="394" y="72"/>
                  </a:lnTo>
                  <a:lnTo>
                    <a:pt x="401" y="73"/>
                  </a:lnTo>
                  <a:lnTo>
                    <a:pt x="404" y="74"/>
                  </a:lnTo>
                  <a:lnTo>
                    <a:pt x="407" y="74"/>
                  </a:lnTo>
                  <a:lnTo>
                    <a:pt x="409" y="74"/>
                  </a:lnTo>
                  <a:lnTo>
                    <a:pt x="411" y="74"/>
                  </a:lnTo>
                  <a:lnTo>
                    <a:pt x="414" y="73"/>
                  </a:lnTo>
                  <a:lnTo>
                    <a:pt x="421" y="70"/>
                  </a:lnTo>
                  <a:lnTo>
                    <a:pt x="428" y="68"/>
                  </a:lnTo>
                  <a:lnTo>
                    <a:pt x="433" y="66"/>
                  </a:lnTo>
                  <a:lnTo>
                    <a:pt x="436" y="65"/>
                  </a:lnTo>
                  <a:lnTo>
                    <a:pt x="438" y="65"/>
                  </a:lnTo>
                  <a:lnTo>
                    <a:pt x="440" y="65"/>
                  </a:lnTo>
                  <a:lnTo>
                    <a:pt x="442" y="65"/>
                  </a:lnTo>
                  <a:lnTo>
                    <a:pt x="443" y="65"/>
                  </a:lnTo>
                  <a:lnTo>
                    <a:pt x="444" y="66"/>
                  </a:lnTo>
                  <a:lnTo>
                    <a:pt x="445" y="67"/>
                  </a:lnTo>
                  <a:lnTo>
                    <a:pt x="447" y="68"/>
                  </a:lnTo>
                  <a:lnTo>
                    <a:pt x="449" y="68"/>
                  </a:lnTo>
                  <a:lnTo>
                    <a:pt x="452" y="71"/>
                  </a:lnTo>
                  <a:lnTo>
                    <a:pt x="456" y="75"/>
                  </a:lnTo>
                  <a:lnTo>
                    <a:pt x="457" y="77"/>
                  </a:lnTo>
                  <a:lnTo>
                    <a:pt x="459" y="79"/>
                  </a:lnTo>
                  <a:lnTo>
                    <a:pt x="462" y="82"/>
                  </a:lnTo>
                  <a:lnTo>
                    <a:pt x="463" y="84"/>
                  </a:lnTo>
                  <a:lnTo>
                    <a:pt x="463" y="85"/>
                  </a:lnTo>
                  <a:lnTo>
                    <a:pt x="464" y="87"/>
                  </a:lnTo>
                  <a:lnTo>
                    <a:pt x="464" y="88"/>
                  </a:lnTo>
                  <a:lnTo>
                    <a:pt x="464" y="90"/>
                  </a:lnTo>
                  <a:lnTo>
                    <a:pt x="464" y="101"/>
                  </a:lnTo>
                  <a:lnTo>
                    <a:pt x="463" y="106"/>
                  </a:lnTo>
                  <a:lnTo>
                    <a:pt x="462" y="111"/>
                  </a:lnTo>
                  <a:lnTo>
                    <a:pt x="461" y="119"/>
                  </a:lnTo>
                  <a:lnTo>
                    <a:pt x="460" y="123"/>
                  </a:lnTo>
                  <a:lnTo>
                    <a:pt x="460" y="125"/>
                  </a:lnTo>
                  <a:lnTo>
                    <a:pt x="460" y="129"/>
                  </a:lnTo>
                  <a:lnTo>
                    <a:pt x="461" y="133"/>
                  </a:lnTo>
                  <a:lnTo>
                    <a:pt x="461" y="136"/>
                  </a:lnTo>
                  <a:lnTo>
                    <a:pt x="462" y="139"/>
                  </a:lnTo>
                  <a:lnTo>
                    <a:pt x="462" y="142"/>
                  </a:lnTo>
                  <a:lnTo>
                    <a:pt x="463" y="144"/>
                  </a:lnTo>
                  <a:lnTo>
                    <a:pt x="464" y="147"/>
                  </a:lnTo>
                  <a:lnTo>
                    <a:pt x="466" y="150"/>
                  </a:lnTo>
                  <a:lnTo>
                    <a:pt x="470" y="156"/>
                  </a:lnTo>
                  <a:lnTo>
                    <a:pt x="471" y="158"/>
                  </a:lnTo>
                  <a:lnTo>
                    <a:pt x="474" y="162"/>
                  </a:lnTo>
                  <a:lnTo>
                    <a:pt x="475" y="165"/>
                  </a:lnTo>
                  <a:lnTo>
                    <a:pt x="477" y="170"/>
                  </a:lnTo>
                  <a:lnTo>
                    <a:pt x="477" y="171"/>
                  </a:lnTo>
                  <a:lnTo>
                    <a:pt x="477" y="173"/>
                  </a:lnTo>
                  <a:lnTo>
                    <a:pt x="477" y="176"/>
                  </a:lnTo>
                  <a:lnTo>
                    <a:pt x="477" y="180"/>
                  </a:lnTo>
                  <a:lnTo>
                    <a:pt x="475" y="183"/>
                  </a:lnTo>
                  <a:lnTo>
                    <a:pt x="472" y="192"/>
                  </a:lnTo>
                  <a:lnTo>
                    <a:pt x="470" y="196"/>
                  </a:lnTo>
                  <a:lnTo>
                    <a:pt x="467" y="199"/>
                  </a:lnTo>
                  <a:lnTo>
                    <a:pt x="465" y="204"/>
                  </a:lnTo>
                  <a:lnTo>
                    <a:pt x="463" y="205"/>
                  </a:lnTo>
                  <a:lnTo>
                    <a:pt x="459" y="209"/>
                  </a:lnTo>
                  <a:lnTo>
                    <a:pt x="456" y="213"/>
                  </a:lnTo>
                  <a:lnTo>
                    <a:pt x="455" y="215"/>
                  </a:lnTo>
                  <a:lnTo>
                    <a:pt x="454" y="217"/>
                  </a:lnTo>
                  <a:lnTo>
                    <a:pt x="453" y="219"/>
                  </a:lnTo>
                  <a:lnTo>
                    <a:pt x="452" y="221"/>
                  </a:lnTo>
                  <a:lnTo>
                    <a:pt x="452" y="223"/>
                  </a:lnTo>
                  <a:lnTo>
                    <a:pt x="452" y="227"/>
                  </a:lnTo>
                  <a:lnTo>
                    <a:pt x="451" y="229"/>
                  </a:lnTo>
                  <a:lnTo>
                    <a:pt x="451" y="232"/>
                  </a:lnTo>
                  <a:lnTo>
                    <a:pt x="450" y="233"/>
                  </a:lnTo>
                  <a:lnTo>
                    <a:pt x="448" y="236"/>
                  </a:lnTo>
                  <a:lnTo>
                    <a:pt x="447" y="237"/>
                  </a:lnTo>
                  <a:lnTo>
                    <a:pt x="446" y="238"/>
                  </a:lnTo>
                  <a:lnTo>
                    <a:pt x="444" y="239"/>
                  </a:lnTo>
                  <a:lnTo>
                    <a:pt x="443" y="240"/>
                  </a:lnTo>
                  <a:lnTo>
                    <a:pt x="443" y="241"/>
                  </a:lnTo>
                  <a:lnTo>
                    <a:pt x="442" y="241"/>
                  </a:lnTo>
                  <a:lnTo>
                    <a:pt x="437" y="241"/>
                  </a:lnTo>
                  <a:lnTo>
                    <a:pt x="432" y="241"/>
                  </a:lnTo>
                  <a:lnTo>
                    <a:pt x="430" y="241"/>
                  </a:lnTo>
                  <a:lnTo>
                    <a:pt x="429" y="240"/>
                  </a:lnTo>
                  <a:lnTo>
                    <a:pt x="427" y="240"/>
                  </a:lnTo>
                  <a:lnTo>
                    <a:pt x="425" y="239"/>
                  </a:lnTo>
                  <a:lnTo>
                    <a:pt x="422" y="238"/>
                  </a:lnTo>
                  <a:lnTo>
                    <a:pt x="409" y="229"/>
                  </a:lnTo>
                  <a:lnTo>
                    <a:pt x="406" y="227"/>
                  </a:lnTo>
                  <a:lnTo>
                    <a:pt x="405" y="227"/>
                  </a:lnTo>
                  <a:lnTo>
                    <a:pt x="405" y="226"/>
                  </a:lnTo>
                  <a:lnTo>
                    <a:pt x="401" y="228"/>
                  </a:lnTo>
                  <a:lnTo>
                    <a:pt x="390" y="235"/>
                  </a:lnTo>
                  <a:lnTo>
                    <a:pt x="389" y="237"/>
                  </a:lnTo>
                  <a:lnTo>
                    <a:pt x="388" y="238"/>
                  </a:lnTo>
                  <a:lnTo>
                    <a:pt x="388" y="238"/>
                  </a:lnTo>
                  <a:lnTo>
                    <a:pt x="387" y="239"/>
                  </a:lnTo>
                  <a:lnTo>
                    <a:pt x="388" y="242"/>
                  </a:lnTo>
                  <a:lnTo>
                    <a:pt x="387" y="246"/>
                  </a:lnTo>
                  <a:lnTo>
                    <a:pt x="387" y="248"/>
                  </a:lnTo>
                  <a:lnTo>
                    <a:pt x="386" y="251"/>
                  </a:lnTo>
                  <a:lnTo>
                    <a:pt x="386" y="253"/>
                  </a:lnTo>
                  <a:lnTo>
                    <a:pt x="386" y="254"/>
                  </a:lnTo>
                  <a:lnTo>
                    <a:pt x="386" y="255"/>
                  </a:lnTo>
                  <a:lnTo>
                    <a:pt x="388" y="261"/>
                  </a:lnTo>
                  <a:lnTo>
                    <a:pt x="389" y="265"/>
                  </a:lnTo>
                  <a:lnTo>
                    <a:pt x="389" y="268"/>
                  </a:lnTo>
                  <a:lnTo>
                    <a:pt x="388" y="270"/>
                  </a:lnTo>
                  <a:lnTo>
                    <a:pt x="388" y="272"/>
                  </a:lnTo>
                  <a:lnTo>
                    <a:pt x="387" y="273"/>
                  </a:lnTo>
                  <a:lnTo>
                    <a:pt x="386" y="275"/>
                  </a:lnTo>
                  <a:lnTo>
                    <a:pt x="386" y="277"/>
                  </a:lnTo>
                  <a:lnTo>
                    <a:pt x="384" y="280"/>
                  </a:lnTo>
                  <a:lnTo>
                    <a:pt x="383" y="281"/>
                  </a:lnTo>
                  <a:lnTo>
                    <a:pt x="381" y="283"/>
                  </a:lnTo>
                  <a:lnTo>
                    <a:pt x="380" y="283"/>
                  </a:lnTo>
                  <a:lnTo>
                    <a:pt x="374" y="286"/>
                  </a:lnTo>
                  <a:lnTo>
                    <a:pt x="367" y="289"/>
                  </a:lnTo>
                  <a:lnTo>
                    <a:pt x="362" y="291"/>
                  </a:lnTo>
                  <a:lnTo>
                    <a:pt x="361" y="291"/>
                  </a:lnTo>
                  <a:lnTo>
                    <a:pt x="359" y="291"/>
                  </a:lnTo>
                  <a:lnTo>
                    <a:pt x="356" y="291"/>
                  </a:lnTo>
                  <a:lnTo>
                    <a:pt x="352" y="291"/>
                  </a:lnTo>
                  <a:lnTo>
                    <a:pt x="349" y="290"/>
                  </a:lnTo>
                  <a:lnTo>
                    <a:pt x="341" y="288"/>
                  </a:lnTo>
                  <a:lnTo>
                    <a:pt x="338" y="287"/>
                  </a:lnTo>
                  <a:lnTo>
                    <a:pt x="336" y="287"/>
                  </a:lnTo>
                  <a:lnTo>
                    <a:pt x="331" y="287"/>
                  </a:lnTo>
                  <a:lnTo>
                    <a:pt x="330" y="287"/>
                  </a:lnTo>
                  <a:lnTo>
                    <a:pt x="326" y="287"/>
                  </a:lnTo>
                  <a:lnTo>
                    <a:pt x="324" y="287"/>
                  </a:lnTo>
                  <a:lnTo>
                    <a:pt x="322" y="288"/>
                  </a:lnTo>
                  <a:lnTo>
                    <a:pt x="321" y="288"/>
                  </a:lnTo>
                  <a:lnTo>
                    <a:pt x="318" y="291"/>
                  </a:lnTo>
                  <a:lnTo>
                    <a:pt x="313" y="294"/>
                  </a:lnTo>
                  <a:lnTo>
                    <a:pt x="309" y="297"/>
                  </a:lnTo>
                  <a:lnTo>
                    <a:pt x="307" y="298"/>
                  </a:lnTo>
                  <a:lnTo>
                    <a:pt x="305" y="299"/>
                  </a:lnTo>
                  <a:lnTo>
                    <a:pt x="303" y="299"/>
                  </a:lnTo>
                  <a:lnTo>
                    <a:pt x="301" y="299"/>
                  </a:lnTo>
                  <a:lnTo>
                    <a:pt x="299" y="299"/>
                  </a:lnTo>
                  <a:lnTo>
                    <a:pt x="295" y="299"/>
                  </a:lnTo>
                  <a:lnTo>
                    <a:pt x="293" y="298"/>
                  </a:lnTo>
                  <a:lnTo>
                    <a:pt x="290" y="298"/>
                  </a:lnTo>
                  <a:lnTo>
                    <a:pt x="286" y="298"/>
                  </a:lnTo>
                  <a:lnTo>
                    <a:pt x="282" y="299"/>
                  </a:lnTo>
                  <a:lnTo>
                    <a:pt x="277" y="299"/>
                  </a:lnTo>
                  <a:lnTo>
                    <a:pt x="275" y="300"/>
                  </a:lnTo>
                  <a:lnTo>
                    <a:pt x="273" y="300"/>
                  </a:lnTo>
                  <a:lnTo>
                    <a:pt x="272" y="301"/>
                  </a:lnTo>
                  <a:lnTo>
                    <a:pt x="271" y="302"/>
                  </a:lnTo>
                  <a:lnTo>
                    <a:pt x="269" y="303"/>
                  </a:lnTo>
                  <a:lnTo>
                    <a:pt x="265" y="306"/>
                  </a:lnTo>
                  <a:lnTo>
                    <a:pt x="263" y="308"/>
                  </a:lnTo>
                  <a:lnTo>
                    <a:pt x="261" y="309"/>
                  </a:lnTo>
                  <a:lnTo>
                    <a:pt x="260" y="309"/>
                  </a:lnTo>
                  <a:lnTo>
                    <a:pt x="258" y="309"/>
                  </a:lnTo>
                  <a:lnTo>
                    <a:pt x="257" y="309"/>
                  </a:lnTo>
                  <a:lnTo>
                    <a:pt x="256" y="309"/>
                  </a:lnTo>
                  <a:lnTo>
                    <a:pt x="254" y="308"/>
                  </a:lnTo>
                  <a:lnTo>
                    <a:pt x="253" y="307"/>
                  </a:lnTo>
                  <a:lnTo>
                    <a:pt x="245" y="303"/>
                  </a:lnTo>
                  <a:lnTo>
                    <a:pt x="239" y="300"/>
                  </a:lnTo>
                  <a:lnTo>
                    <a:pt x="237" y="299"/>
                  </a:lnTo>
                  <a:lnTo>
                    <a:pt x="235" y="298"/>
                  </a:lnTo>
                  <a:lnTo>
                    <a:pt x="233" y="296"/>
                  </a:lnTo>
                  <a:lnTo>
                    <a:pt x="230" y="294"/>
                  </a:lnTo>
                  <a:lnTo>
                    <a:pt x="228" y="292"/>
                  </a:lnTo>
                  <a:lnTo>
                    <a:pt x="227" y="291"/>
                  </a:lnTo>
                  <a:lnTo>
                    <a:pt x="226" y="291"/>
                  </a:lnTo>
                  <a:lnTo>
                    <a:pt x="224" y="290"/>
                  </a:lnTo>
                  <a:lnTo>
                    <a:pt x="218" y="289"/>
                  </a:lnTo>
                  <a:lnTo>
                    <a:pt x="216" y="287"/>
                  </a:lnTo>
                  <a:lnTo>
                    <a:pt x="214" y="287"/>
                  </a:lnTo>
                  <a:lnTo>
                    <a:pt x="213" y="286"/>
                  </a:lnTo>
                  <a:lnTo>
                    <a:pt x="208" y="283"/>
                  </a:lnTo>
                  <a:lnTo>
                    <a:pt x="207" y="282"/>
                  </a:lnTo>
                  <a:lnTo>
                    <a:pt x="205" y="282"/>
                  </a:lnTo>
                  <a:lnTo>
                    <a:pt x="204" y="281"/>
                  </a:lnTo>
                  <a:lnTo>
                    <a:pt x="203" y="281"/>
                  </a:lnTo>
                  <a:lnTo>
                    <a:pt x="202" y="280"/>
                  </a:lnTo>
                  <a:lnTo>
                    <a:pt x="200" y="280"/>
                  </a:lnTo>
                  <a:lnTo>
                    <a:pt x="196" y="281"/>
                  </a:lnTo>
                  <a:lnTo>
                    <a:pt x="192" y="281"/>
                  </a:lnTo>
                  <a:lnTo>
                    <a:pt x="188" y="282"/>
                  </a:lnTo>
                  <a:lnTo>
                    <a:pt x="186" y="282"/>
                  </a:lnTo>
                  <a:lnTo>
                    <a:pt x="184" y="283"/>
                  </a:lnTo>
                  <a:lnTo>
                    <a:pt x="183" y="283"/>
                  </a:lnTo>
                  <a:lnTo>
                    <a:pt x="182" y="284"/>
                  </a:lnTo>
                  <a:lnTo>
                    <a:pt x="181" y="285"/>
                  </a:lnTo>
                  <a:lnTo>
                    <a:pt x="178" y="288"/>
                  </a:lnTo>
                  <a:lnTo>
                    <a:pt x="176" y="290"/>
                  </a:lnTo>
                  <a:lnTo>
                    <a:pt x="174" y="292"/>
                  </a:lnTo>
                  <a:lnTo>
                    <a:pt x="171" y="293"/>
                  </a:lnTo>
                  <a:lnTo>
                    <a:pt x="170" y="293"/>
                  </a:lnTo>
                  <a:lnTo>
                    <a:pt x="169" y="294"/>
                  </a:lnTo>
                  <a:lnTo>
                    <a:pt x="167" y="294"/>
                  </a:lnTo>
                  <a:lnTo>
                    <a:pt x="163" y="294"/>
                  </a:lnTo>
                  <a:lnTo>
                    <a:pt x="155" y="295"/>
                  </a:lnTo>
                  <a:lnTo>
                    <a:pt x="152" y="295"/>
                  </a:lnTo>
                  <a:lnTo>
                    <a:pt x="150" y="295"/>
                  </a:lnTo>
                  <a:lnTo>
                    <a:pt x="149" y="296"/>
                  </a:lnTo>
                  <a:lnTo>
                    <a:pt x="148" y="297"/>
                  </a:lnTo>
                  <a:lnTo>
                    <a:pt x="143" y="301"/>
                  </a:lnTo>
                  <a:lnTo>
                    <a:pt x="139" y="305"/>
                  </a:lnTo>
                  <a:lnTo>
                    <a:pt x="138" y="306"/>
                  </a:lnTo>
                  <a:lnTo>
                    <a:pt x="136" y="306"/>
                  </a:lnTo>
                  <a:lnTo>
                    <a:pt x="135" y="306"/>
                  </a:lnTo>
                  <a:lnTo>
                    <a:pt x="133" y="306"/>
                  </a:lnTo>
                  <a:lnTo>
                    <a:pt x="131" y="306"/>
                  </a:lnTo>
                  <a:lnTo>
                    <a:pt x="130" y="306"/>
                  </a:lnTo>
                  <a:lnTo>
                    <a:pt x="128" y="305"/>
                  </a:lnTo>
                  <a:lnTo>
                    <a:pt x="127" y="304"/>
                  </a:lnTo>
                  <a:lnTo>
                    <a:pt x="126" y="304"/>
                  </a:lnTo>
                  <a:lnTo>
                    <a:pt x="125" y="302"/>
                  </a:lnTo>
                  <a:lnTo>
                    <a:pt x="125" y="302"/>
                  </a:lnTo>
                  <a:lnTo>
                    <a:pt x="125" y="300"/>
                  </a:lnTo>
                  <a:lnTo>
                    <a:pt x="125" y="299"/>
                  </a:lnTo>
                  <a:lnTo>
                    <a:pt x="125" y="298"/>
                  </a:lnTo>
                  <a:lnTo>
                    <a:pt x="125" y="296"/>
                  </a:lnTo>
                  <a:lnTo>
                    <a:pt x="125" y="294"/>
                  </a:lnTo>
                  <a:lnTo>
                    <a:pt x="126" y="290"/>
                  </a:lnTo>
                  <a:lnTo>
                    <a:pt x="129" y="285"/>
                  </a:lnTo>
                  <a:lnTo>
                    <a:pt x="130" y="283"/>
                  </a:lnTo>
                  <a:lnTo>
                    <a:pt x="130" y="282"/>
                  </a:lnTo>
                  <a:lnTo>
                    <a:pt x="130" y="281"/>
                  </a:lnTo>
                  <a:lnTo>
                    <a:pt x="130" y="280"/>
                  </a:lnTo>
                  <a:lnTo>
                    <a:pt x="130" y="279"/>
                  </a:lnTo>
                  <a:lnTo>
                    <a:pt x="129" y="278"/>
                  </a:lnTo>
                  <a:lnTo>
                    <a:pt x="129" y="277"/>
                  </a:lnTo>
                  <a:lnTo>
                    <a:pt x="128" y="276"/>
                  </a:lnTo>
                  <a:lnTo>
                    <a:pt x="127" y="275"/>
                  </a:lnTo>
                  <a:lnTo>
                    <a:pt x="127" y="275"/>
                  </a:lnTo>
                  <a:lnTo>
                    <a:pt x="125" y="274"/>
                  </a:lnTo>
                  <a:lnTo>
                    <a:pt x="125" y="274"/>
                  </a:lnTo>
                  <a:lnTo>
                    <a:pt x="124" y="274"/>
                  </a:lnTo>
                  <a:lnTo>
                    <a:pt x="121" y="274"/>
                  </a:lnTo>
                  <a:lnTo>
                    <a:pt x="118" y="274"/>
                  </a:lnTo>
                  <a:lnTo>
                    <a:pt x="115" y="275"/>
                  </a:lnTo>
                  <a:lnTo>
                    <a:pt x="114" y="276"/>
                  </a:lnTo>
                  <a:lnTo>
                    <a:pt x="112" y="277"/>
                  </a:lnTo>
                  <a:lnTo>
                    <a:pt x="110" y="278"/>
                  </a:lnTo>
                  <a:lnTo>
                    <a:pt x="103" y="283"/>
                  </a:lnTo>
                  <a:lnTo>
                    <a:pt x="99" y="286"/>
                  </a:lnTo>
                  <a:lnTo>
                    <a:pt x="97" y="288"/>
                  </a:lnTo>
                  <a:lnTo>
                    <a:pt x="94" y="289"/>
                  </a:lnTo>
                  <a:lnTo>
                    <a:pt x="91" y="291"/>
                  </a:lnTo>
                  <a:lnTo>
                    <a:pt x="86" y="293"/>
                  </a:lnTo>
                  <a:lnTo>
                    <a:pt x="82" y="295"/>
                  </a:lnTo>
                  <a:lnTo>
                    <a:pt x="78" y="295"/>
                  </a:lnTo>
                  <a:lnTo>
                    <a:pt x="75" y="296"/>
                  </a:lnTo>
                  <a:lnTo>
                    <a:pt x="72" y="296"/>
                  </a:lnTo>
                  <a:lnTo>
                    <a:pt x="68" y="296"/>
                  </a:lnTo>
                  <a:lnTo>
                    <a:pt x="59" y="296"/>
                  </a:lnTo>
                  <a:lnTo>
                    <a:pt x="55" y="297"/>
                  </a:lnTo>
                  <a:lnTo>
                    <a:pt x="53" y="297"/>
                  </a:lnTo>
                  <a:lnTo>
                    <a:pt x="52" y="298"/>
                  </a:lnTo>
                  <a:lnTo>
                    <a:pt x="46" y="300"/>
                  </a:lnTo>
                  <a:lnTo>
                    <a:pt x="44" y="300"/>
                  </a:lnTo>
                  <a:lnTo>
                    <a:pt x="42" y="301"/>
                  </a:lnTo>
                  <a:lnTo>
                    <a:pt x="39" y="301"/>
                  </a:lnTo>
                  <a:lnTo>
                    <a:pt x="38" y="301"/>
                  </a:lnTo>
                  <a:lnTo>
                    <a:pt x="36" y="300"/>
                  </a:lnTo>
                  <a:lnTo>
                    <a:pt x="31" y="297"/>
                  </a:lnTo>
                  <a:lnTo>
                    <a:pt x="25" y="295"/>
                  </a:lnTo>
                  <a:lnTo>
                    <a:pt x="23" y="294"/>
                  </a:lnTo>
                  <a:lnTo>
                    <a:pt x="22" y="292"/>
                  </a:lnTo>
                  <a:lnTo>
                    <a:pt x="21" y="291"/>
                  </a:lnTo>
                  <a:lnTo>
                    <a:pt x="21" y="290"/>
                  </a:lnTo>
                  <a:lnTo>
                    <a:pt x="20" y="289"/>
                  </a:lnTo>
                  <a:lnTo>
                    <a:pt x="20" y="288"/>
                  </a:lnTo>
                  <a:lnTo>
                    <a:pt x="20" y="286"/>
                  </a:lnTo>
                  <a:lnTo>
                    <a:pt x="21" y="282"/>
                  </a:lnTo>
                  <a:lnTo>
                    <a:pt x="21" y="281"/>
                  </a:lnTo>
                  <a:lnTo>
                    <a:pt x="21" y="280"/>
                  </a:lnTo>
                  <a:lnTo>
                    <a:pt x="21" y="279"/>
                  </a:lnTo>
                  <a:lnTo>
                    <a:pt x="20" y="278"/>
                  </a:lnTo>
                  <a:lnTo>
                    <a:pt x="19" y="277"/>
                  </a:lnTo>
                  <a:lnTo>
                    <a:pt x="18" y="276"/>
                  </a:lnTo>
                  <a:lnTo>
                    <a:pt x="18" y="274"/>
                  </a:lnTo>
                  <a:lnTo>
                    <a:pt x="18" y="270"/>
                  </a:lnTo>
                  <a:lnTo>
                    <a:pt x="18" y="267"/>
                  </a:lnTo>
                  <a:lnTo>
                    <a:pt x="18" y="266"/>
                  </a:lnTo>
                  <a:lnTo>
                    <a:pt x="19" y="265"/>
                  </a:lnTo>
                  <a:lnTo>
                    <a:pt x="20" y="263"/>
                  </a:lnTo>
                  <a:lnTo>
                    <a:pt x="21" y="263"/>
                  </a:lnTo>
                  <a:lnTo>
                    <a:pt x="22" y="262"/>
                  </a:lnTo>
                  <a:lnTo>
                    <a:pt x="23" y="261"/>
                  </a:lnTo>
                  <a:lnTo>
                    <a:pt x="24" y="261"/>
                  </a:lnTo>
                  <a:lnTo>
                    <a:pt x="25" y="261"/>
                  </a:lnTo>
                  <a:lnTo>
                    <a:pt x="28" y="261"/>
                  </a:lnTo>
                  <a:lnTo>
                    <a:pt x="34" y="261"/>
                  </a:lnTo>
                  <a:lnTo>
                    <a:pt x="36" y="261"/>
                  </a:lnTo>
                  <a:lnTo>
                    <a:pt x="38" y="261"/>
                  </a:lnTo>
                  <a:lnTo>
                    <a:pt x="39" y="261"/>
                  </a:lnTo>
                  <a:lnTo>
                    <a:pt x="40" y="260"/>
                  </a:lnTo>
                  <a:lnTo>
                    <a:pt x="41" y="260"/>
                  </a:lnTo>
                  <a:lnTo>
                    <a:pt x="41" y="259"/>
                  </a:lnTo>
                  <a:lnTo>
                    <a:pt x="42" y="258"/>
                  </a:lnTo>
                  <a:lnTo>
                    <a:pt x="42" y="257"/>
                  </a:lnTo>
                  <a:lnTo>
                    <a:pt x="42" y="255"/>
                  </a:lnTo>
                  <a:lnTo>
                    <a:pt x="41" y="250"/>
                  </a:lnTo>
                  <a:lnTo>
                    <a:pt x="40" y="243"/>
                  </a:lnTo>
                  <a:lnTo>
                    <a:pt x="40" y="242"/>
                  </a:lnTo>
                  <a:lnTo>
                    <a:pt x="40" y="242"/>
                  </a:lnTo>
                  <a:lnTo>
                    <a:pt x="38" y="239"/>
                  </a:lnTo>
                  <a:lnTo>
                    <a:pt x="34" y="235"/>
                  </a:lnTo>
                  <a:lnTo>
                    <a:pt x="31" y="231"/>
                  </a:lnTo>
                  <a:lnTo>
                    <a:pt x="30" y="230"/>
                  </a:lnTo>
                  <a:lnTo>
                    <a:pt x="29" y="228"/>
                  </a:lnTo>
                  <a:lnTo>
                    <a:pt x="25" y="222"/>
                  </a:lnTo>
                  <a:lnTo>
                    <a:pt x="24" y="219"/>
                  </a:lnTo>
                  <a:lnTo>
                    <a:pt x="22" y="213"/>
                  </a:lnTo>
                  <a:lnTo>
                    <a:pt x="21" y="211"/>
                  </a:lnTo>
                  <a:lnTo>
                    <a:pt x="19" y="207"/>
                  </a:lnTo>
                  <a:lnTo>
                    <a:pt x="17" y="205"/>
                  </a:lnTo>
                  <a:lnTo>
                    <a:pt x="17" y="204"/>
                  </a:lnTo>
                  <a:lnTo>
                    <a:pt x="11" y="197"/>
                  </a:lnTo>
                  <a:lnTo>
                    <a:pt x="10" y="195"/>
                  </a:lnTo>
                  <a:lnTo>
                    <a:pt x="9" y="193"/>
                  </a:lnTo>
                  <a:lnTo>
                    <a:pt x="8" y="192"/>
                  </a:lnTo>
                  <a:lnTo>
                    <a:pt x="7" y="190"/>
                  </a:lnTo>
                  <a:lnTo>
                    <a:pt x="4" y="181"/>
                  </a:lnTo>
                  <a:lnTo>
                    <a:pt x="0" y="174"/>
                  </a:lnTo>
                  <a:lnTo>
                    <a:pt x="0" y="172"/>
                  </a:lnTo>
                  <a:lnTo>
                    <a:pt x="0" y="172"/>
                  </a:lnTo>
                  <a:lnTo>
                    <a:pt x="2" y="169"/>
                  </a:lnTo>
                  <a:lnTo>
                    <a:pt x="3" y="165"/>
                  </a:lnTo>
                  <a:lnTo>
                    <a:pt x="4" y="162"/>
                  </a:lnTo>
                  <a:lnTo>
                    <a:pt x="6" y="152"/>
                  </a:lnTo>
                  <a:lnTo>
                    <a:pt x="7" y="148"/>
                  </a:lnTo>
                  <a:lnTo>
                    <a:pt x="8" y="145"/>
                  </a:lnTo>
                  <a:lnTo>
                    <a:pt x="9" y="142"/>
                  </a:lnTo>
                  <a:lnTo>
                    <a:pt x="11" y="139"/>
                  </a:lnTo>
                  <a:lnTo>
                    <a:pt x="11" y="136"/>
                  </a:lnTo>
                  <a:lnTo>
                    <a:pt x="13" y="134"/>
                  </a:lnTo>
                  <a:lnTo>
                    <a:pt x="14" y="133"/>
                  </a:lnTo>
                  <a:lnTo>
                    <a:pt x="15" y="131"/>
                  </a:lnTo>
                  <a:lnTo>
                    <a:pt x="16" y="130"/>
                  </a:lnTo>
                  <a:lnTo>
                    <a:pt x="18" y="128"/>
                  </a:lnTo>
                  <a:lnTo>
                    <a:pt x="22" y="126"/>
                  </a:lnTo>
                  <a:lnTo>
                    <a:pt x="29" y="122"/>
                  </a:lnTo>
                  <a:lnTo>
                    <a:pt x="31" y="120"/>
                  </a:lnTo>
                  <a:lnTo>
                    <a:pt x="33" y="119"/>
                  </a:lnTo>
                  <a:lnTo>
                    <a:pt x="34" y="117"/>
                  </a:lnTo>
                  <a:lnTo>
                    <a:pt x="37" y="113"/>
                  </a:lnTo>
                  <a:lnTo>
                    <a:pt x="37" y="112"/>
                  </a:lnTo>
                  <a:lnTo>
                    <a:pt x="39" y="108"/>
                  </a:lnTo>
                  <a:lnTo>
                    <a:pt x="39" y="107"/>
                  </a:lnTo>
                  <a:lnTo>
                    <a:pt x="40" y="106"/>
                  </a:lnTo>
                  <a:lnTo>
                    <a:pt x="41" y="105"/>
                  </a:lnTo>
                  <a:lnTo>
                    <a:pt x="42" y="105"/>
                  </a:lnTo>
                  <a:lnTo>
                    <a:pt x="46" y="102"/>
                  </a:lnTo>
                  <a:lnTo>
                    <a:pt x="48" y="102"/>
                  </a:lnTo>
                  <a:lnTo>
                    <a:pt x="50" y="102"/>
                  </a:lnTo>
                  <a:lnTo>
                    <a:pt x="52" y="102"/>
                  </a:lnTo>
                  <a:lnTo>
                    <a:pt x="55" y="101"/>
                  </a:lnTo>
                  <a:lnTo>
                    <a:pt x="57" y="101"/>
                  </a:lnTo>
                  <a:lnTo>
                    <a:pt x="60" y="101"/>
                  </a:lnTo>
                  <a:lnTo>
                    <a:pt x="62" y="101"/>
                  </a:lnTo>
                  <a:lnTo>
                    <a:pt x="64" y="102"/>
                  </a:lnTo>
                  <a:lnTo>
                    <a:pt x="67" y="102"/>
                  </a:lnTo>
                  <a:lnTo>
                    <a:pt x="70" y="103"/>
                  </a:lnTo>
                  <a:lnTo>
                    <a:pt x="78" y="106"/>
                  </a:lnTo>
                  <a:lnTo>
                    <a:pt x="80" y="107"/>
                  </a:lnTo>
                  <a:lnTo>
                    <a:pt x="84" y="108"/>
                  </a:lnTo>
                  <a:lnTo>
                    <a:pt x="92" y="110"/>
                  </a:lnTo>
                  <a:lnTo>
                    <a:pt x="96" y="111"/>
                  </a:lnTo>
                  <a:lnTo>
                    <a:pt x="100" y="113"/>
                  </a:lnTo>
                  <a:lnTo>
                    <a:pt x="112" y="117"/>
                  </a:lnTo>
                  <a:lnTo>
                    <a:pt x="116" y="118"/>
                  </a:lnTo>
                  <a:lnTo>
                    <a:pt x="121" y="120"/>
                  </a:lnTo>
                  <a:lnTo>
                    <a:pt x="126" y="121"/>
                  </a:lnTo>
                  <a:lnTo>
                    <a:pt x="132" y="122"/>
                  </a:lnTo>
                  <a:lnTo>
                    <a:pt x="136" y="122"/>
                  </a:lnTo>
                  <a:lnTo>
                    <a:pt x="140" y="122"/>
                  </a:lnTo>
                  <a:lnTo>
                    <a:pt x="146" y="122"/>
                  </a:lnTo>
                  <a:lnTo>
                    <a:pt x="149" y="122"/>
                  </a:lnTo>
                  <a:lnTo>
                    <a:pt x="152" y="122"/>
                  </a:lnTo>
                  <a:lnTo>
                    <a:pt x="154" y="121"/>
                  </a:lnTo>
                  <a:lnTo>
                    <a:pt x="156" y="120"/>
                  </a:lnTo>
                  <a:lnTo>
                    <a:pt x="157" y="119"/>
                  </a:lnTo>
                  <a:lnTo>
                    <a:pt x="158" y="118"/>
                  </a:lnTo>
                  <a:lnTo>
                    <a:pt x="159" y="116"/>
                  </a:lnTo>
                  <a:lnTo>
                    <a:pt x="159" y="115"/>
                  </a:lnTo>
                  <a:lnTo>
                    <a:pt x="161" y="111"/>
                  </a:lnTo>
                  <a:lnTo>
                    <a:pt x="164" y="101"/>
                  </a:lnTo>
                  <a:lnTo>
                    <a:pt x="165" y="97"/>
                  </a:lnTo>
                  <a:lnTo>
                    <a:pt x="167" y="94"/>
                  </a:lnTo>
                  <a:lnTo>
                    <a:pt x="170" y="86"/>
                  </a:lnTo>
                  <a:lnTo>
                    <a:pt x="171" y="82"/>
                  </a:lnTo>
                  <a:lnTo>
                    <a:pt x="174" y="74"/>
                  </a:lnTo>
                  <a:lnTo>
                    <a:pt x="178" y="65"/>
                  </a:lnTo>
                  <a:lnTo>
                    <a:pt x="179" y="63"/>
                  </a:lnTo>
                  <a:lnTo>
                    <a:pt x="180" y="61"/>
                  </a:lnTo>
                  <a:lnTo>
                    <a:pt x="181" y="60"/>
                  </a:lnTo>
                  <a:lnTo>
                    <a:pt x="182" y="59"/>
                  </a:lnTo>
                  <a:lnTo>
                    <a:pt x="186" y="57"/>
                  </a:lnTo>
                  <a:lnTo>
                    <a:pt x="190" y="56"/>
                  </a:lnTo>
                  <a:lnTo>
                    <a:pt x="195" y="53"/>
                  </a:lnTo>
                  <a:lnTo>
                    <a:pt x="199" y="51"/>
                  </a:lnTo>
                  <a:lnTo>
                    <a:pt x="203" y="49"/>
                  </a:lnTo>
                  <a:lnTo>
                    <a:pt x="204" y="48"/>
                  </a:lnTo>
                  <a:lnTo>
                    <a:pt x="205" y="47"/>
                  </a:lnTo>
                  <a:lnTo>
                    <a:pt x="207" y="45"/>
                  </a:lnTo>
                  <a:lnTo>
                    <a:pt x="209" y="43"/>
                  </a:lnTo>
                  <a:lnTo>
                    <a:pt x="210" y="42"/>
                  </a:lnTo>
                  <a:lnTo>
                    <a:pt x="211" y="41"/>
                  </a:lnTo>
                  <a:lnTo>
                    <a:pt x="214" y="38"/>
                  </a:lnTo>
                  <a:lnTo>
                    <a:pt x="216" y="36"/>
                  </a:lnTo>
                  <a:lnTo>
                    <a:pt x="219" y="33"/>
                  </a:lnTo>
                  <a:lnTo>
                    <a:pt x="222" y="29"/>
                  </a:lnTo>
                  <a:lnTo>
                    <a:pt x="224" y="28"/>
                  </a:lnTo>
                  <a:lnTo>
                    <a:pt x="224" y="27"/>
                  </a:lnTo>
                  <a:lnTo>
                    <a:pt x="225" y="26"/>
                  </a:lnTo>
                  <a:lnTo>
                    <a:pt x="226" y="22"/>
                  </a:lnTo>
                  <a:lnTo>
                    <a:pt x="226" y="20"/>
                  </a:lnTo>
                  <a:lnTo>
                    <a:pt x="227" y="19"/>
                  </a:lnTo>
                  <a:lnTo>
                    <a:pt x="227" y="17"/>
                  </a:lnTo>
                  <a:lnTo>
                    <a:pt x="228" y="16"/>
                  </a:lnTo>
                  <a:lnTo>
                    <a:pt x="229" y="15"/>
                  </a:lnTo>
                  <a:lnTo>
                    <a:pt x="230" y="14"/>
                  </a:lnTo>
                  <a:lnTo>
                    <a:pt x="232" y="13"/>
                  </a:lnTo>
                  <a:lnTo>
                    <a:pt x="234" y="12"/>
                  </a:lnTo>
                  <a:lnTo>
                    <a:pt x="239" y="11"/>
                  </a:lnTo>
                  <a:lnTo>
                    <a:pt x="243" y="11"/>
                  </a:lnTo>
                  <a:lnTo>
                    <a:pt x="252" y="9"/>
                  </a:lnTo>
                  <a:lnTo>
                    <a:pt x="254" y="9"/>
                  </a:lnTo>
                  <a:lnTo>
                    <a:pt x="257" y="8"/>
                  </a:lnTo>
                  <a:lnTo>
                    <a:pt x="263" y="5"/>
                  </a:lnTo>
                  <a:lnTo>
                    <a:pt x="270" y="3"/>
                  </a:lnTo>
                  <a:lnTo>
                    <a:pt x="271" y="2"/>
                  </a:lnTo>
                  <a:lnTo>
                    <a:pt x="272" y="1"/>
                  </a:lnTo>
                  <a:lnTo>
                    <a:pt x="273" y="1"/>
                  </a:lnTo>
                  <a:lnTo>
                    <a:pt x="273" y="1"/>
                  </a:lnTo>
                  <a:lnTo>
                    <a:pt x="273" y="0"/>
                  </a:lnTo>
                  <a:lnTo>
                    <a:pt x="274" y="4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59" name="Freeform 14">
              <a:extLst>
                <a:ext uri="{FF2B5EF4-FFF2-40B4-BE49-F238E27FC236}">
                  <a16:creationId xmlns:a16="http://schemas.microsoft.com/office/drawing/2014/main" id="{276C13F2-129F-4BCF-BA40-C7BF7F67A4A1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9" y="1880"/>
              <a:ext cx="441" cy="492"/>
            </a:xfrm>
            <a:custGeom>
              <a:avLst/>
              <a:gdLst>
                <a:gd name="T0" fmla="*/ 280 w 441"/>
                <a:gd name="T1" fmla="*/ 20 h 492"/>
                <a:gd name="T2" fmla="*/ 291 w 441"/>
                <a:gd name="T3" fmla="*/ 59 h 492"/>
                <a:gd name="T4" fmla="*/ 266 w 441"/>
                <a:gd name="T5" fmla="*/ 106 h 492"/>
                <a:gd name="T6" fmla="*/ 285 w 441"/>
                <a:gd name="T7" fmla="*/ 124 h 492"/>
                <a:gd name="T8" fmla="*/ 321 w 441"/>
                <a:gd name="T9" fmla="*/ 123 h 492"/>
                <a:gd name="T10" fmla="*/ 344 w 441"/>
                <a:gd name="T11" fmla="*/ 163 h 492"/>
                <a:gd name="T12" fmla="*/ 353 w 441"/>
                <a:gd name="T13" fmla="*/ 194 h 492"/>
                <a:gd name="T14" fmla="*/ 332 w 441"/>
                <a:gd name="T15" fmla="*/ 200 h 492"/>
                <a:gd name="T16" fmla="*/ 293 w 441"/>
                <a:gd name="T17" fmla="*/ 238 h 492"/>
                <a:gd name="T18" fmla="*/ 295 w 441"/>
                <a:gd name="T19" fmla="*/ 260 h 492"/>
                <a:gd name="T20" fmla="*/ 305 w 441"/>
                <a:gd name="T21" fmla="*/ 317 h 492"/>
                <a:gd name="T22" fmla="*/ 344 w 441"/>
                <a:gd name="T23" fmla="*/ 334 h 492"/>
                <a:gd name="T24" fmla="*/ 377 w 441"/>
                <a:gd name="T25" fmla="*/ 321 h 492"/>
                <a:gd name="T26" fmla="*/ 393 w 441"/>
                <a:gd name="T27" fmla="*/ 330 h 492"/>
                <a:gd name="T28" fmla="*/ 439 w 441"/>
                <a:gd name="T29" fmla="*/ 363 h 492"/>
                <a:gd name="T30" fmla="*/ 433 w 441"/>
                <a:gd name="T31" fmla="*/ 413 h 492"/>
                <a:gd name="T32" fmla="*/ 414 w 441"/>
                <a:gd name="T33" fmla="*/ 415 h 492"/>
                <a:gd name="T34" fmla="*/ 419 w 441"/>
                <a:gd name="T35" fmla="*/ 439 h 492"/>
                <a:gd name="T36" fmla="*/ 430 w 441"/>
                <a:gd name="T37" fmla="*/ 452 h 492"/>
                <a:gd name="T38" fmla="*/ 426 w 441"/>
                <a:gd name="T39" fmla="*/ 463 h 492"/>
                <a:gd name="T40" fmla="*/ 387 w 441"/>
                <a:gd name="T41" fmla="*/ 488 h 492"/>
                <a:gd name="T42" fmla="*/ 341 w 441"/>
                <a:gd name="T43" fmla="*/ 479 h 492"/>
                <a:gd name="T44" fmla="*/ 308 w 441"/>
                <a:gd name="T45" fmla="*/ 492 h 492"/>
                <a:gd name="T46" fmla="*/ 265 w 441"/>
                <a:gd name="T47" fmla="*/ 489 h 492"/>
                <a:gd name="T48" fmla="*/ 257 w 441"/>
                <a:gd name="T49" fmla="*/ 466 h 492"/>
                <a:gd name="T50" fmla="*/ 232 w 441"/>
                <a:gd name="T51" fmla="*/ 451 h 492"/>
                <a:gd name="T52" fmla="*/ 229 w 441"/>
                <a:gd name="T53" fmla="*/ 485 h 492"/>
                <a:gd name="T54" fmla="*/ 206 w 441"/>
                <a:gd name="T55" fmla="*/ 481 h 492"/>
                <a:gd name="T56" fmla="*/ 180 w 441"/>
                <a:gd name="T57" fmla="*/ 482 h 492"/>
                <a:gd name="T58" fmla="*/ 140 w 441"/>
                <a:gd name="T59" fmla="*/ 483 h 492"/>
                <a:gd name="T60" fmla="*/ 132 w 441"/>
                <a:gd name="T61" fmla="*/ 461 h 492"/>
                <a:gd name="T62" fmla="*/ 133 w 441"/>
                <a:gd name="T63" fmla="*/ 424 h 492"/>
                <a:gd name="T64" fmla="*/ 152 w 441"/>
                <a:gd name="T65" fmla="*/ 400 h 492"/>
                <a:gd name="T66" fmla="*/ 160 w 441"/>
                <a:gd name="T67" fmla="*/ 360 h 492"/>
                <a:gd name="T68" fmla="*/ 167 w 441"/>
                <a:gd name="T69" fmla="*/ 335 h 492"/>
                <a:gd name="T70" fmla="*/ 211 w 441"/>
                <a:gd name="T71" fmla="*/ 349 h 492"/>
                <a:gd name="T72" fmla="*/ 234 w 441"/>
                <a:gd name="T73" fmla="*/ 328 h 492"/>
                <a:gd name="T74" fmla="*/ 223 w 441"/>
                <a:gd name="T75" fmla="*/ 289 h 492"/>
                <a:gd name="T76" fmla="*/ 249 w 441"/>
                <a:gd name="T77" fmla="*/ 263 h 492"/>
                <a:gd name="T78" fmla="*/ 260 w 441"/>
                <a:gd name="T79" fmla="*/ 241 h 492"/>
                <a:gd name="T80" fmla="*/ 234 w 441"/>
                <a:gd name="T81" fmla="*/ 216 h 492"/>
                <a:gd name="T82" fmla="*/ 190 w 441"/>
                <a:gd name="T83" fmla="*/ 188 h 492"/>
                <a:gd name="T84" fmla="*/ 167 w 441"/>
                <a:gd name="T85" fmla="*/ 165 h 492"/>
                <a:gd name="T86" fmla="*/ 135 w 441"/>
                <a:gd name="T87" fmla="*/ 139 h 492"/>
                <a:gd name="T88" fmla="*/ 90 w 441"/>
                <a:gd name="T89" fmla="*/ 146 h 492"/>
                <a:gd name="T90" fmla="*/ 58 w 441"/>
                <a:gd name="T91" fmla="*/ 160 h 492"/>
                <a:gd name="T92" fmla="*/ 35 w 441"/>
                <a:gd name="T93" fmla="*/ 165 h 492"/>
                <a:gd name="T94" fmla="*/ 26 w 441"/>
                <a:gd name="T95" fmla="*/ 142 h 492"/>
                <a:gd name="T96" fmla="*/ 0 w 441"/>
                <a:gd name="T97" fmla="*/ 139 h 492"/>
                <a:gd name="T98" fmla="*/ 16 w 441"/>
                <a:gd name="T99" fmla="*/ 117 h 492"/>
                <a:gd name="T100" fmla="*/ 7 w 441"/>
                <a:gd name="T101" fmla="*/ 96 h 492"/>
                <a:gd name="T102" fmla="*/ 31 w 441"/>
                <a:gd name="T103" fmla="*/ 77 h 492"/>
                <a:gd name="T104" fmla="*/ 36 w 441"/>
                <a:gd name="T105" fmla="*/ 46 h 492"/>
                <a:gd name="T106" fmla="*/ 56 w 441"/>
                <a:gd name="T107" fmla="*/ 54 h 492"/>
                <a:gd name="T108" fmla="*/ 86 w 441"/>
                <a:gd name="T109" fmla="*/ 52 h 492"/>
                <a:gd name="T110" fmla="*/ 110 w 441"/>
                <a:gd name="T111" fmla="*/ 75 h 492"/>
                <a:gd name="T112" fmla="*/ 175 w 441"/>
                <a:gd name="T113" fmla="*/ 97 h 492"/>
                <a:gd name="T114" fmla="*/ 194 w 441"/>
                <a:gd name="T115" fmla="*/ 76 h 492"/>
                <a:gd name="T116" fmla="*/ 210 w 441"/>
                <a:gd name="T117" fmla="*/ 30 h 4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41" h="492">
                  <a:moveTo>
                    <a:pt x="238" y="0"/>
                  </a:moveTo>
                  <a:lnTo>
                    <a:pt x="239" y="0"/>
                  </a:lnTo>
                  <a:lnTo>
                    <a:pt x="241" y="1"/>
                  </a:lnTo>
                  <a:lnTo>
                    <a:pt x="244" y="1"/>
                  </a:lnTo>
                  <a:lnTo>
                    <a:pt x="247" y="2"/>
                  </a:lnTo>
                  <a:lnTo>
                    <a:pt x="251" y="3"/>
                  </a:lnTo>
                  <a:lnTo>
                    <a:pt x="255" y="5"/>
                  </a:lnTo>
                  <a:lnTo>
                    <a:pt x="262" y="9"/>
                  </a:lnTo>
                  <a:lnTo>
                    <a:pt x="272" y="13"/>
                  </a:lnTo>
                  <a:lnTo>
                    <a:pt x="273" y="13"/>
                  </a:lnTo>
                  <a:lnTo>
                    <a:pt x="275" y="14"/>
                  </a:lnTo>
                  <a:lnTo>
                    <a:pt x="277" y="16"/>
                  </a:lnTo>
                  <a:lnTo>
                    <a:pt x="280" y="20"/>
                  </a:lnTo>
                  <a:lnTo>
                    <a:pt x="289" y="29"/>
                  </a:lnTo>
                  <a:lnTo>
                    <a:pt x="291" y="31"/>
                  </a:lnTo>
                  <a:lnTo>
                    <a:pt x="291" y="33"/>
                  </a:lnTo>
                  <a:lnTo>
                    <a:pt x="292" y="35"/>
                  </a:lnTo>
                  <a:lnTo>
                    <a:pt x="293" y="37"/>
                  </a:lnTo>
                  <a:lnTo>
                    <a:pt x="293" y="39"/>
                  </a:lnTo>
                  <a:lnTo>
                    <a:pt x="294" y="43"/>
                  </a:lnTo>
                  <a:lnTo>
                    <a:pt x="294" y="46"/>
                  </a:lnTo>
                  <a:lnTo>
                    <a:pt x="294" y="49"/>
                  </a:lnTo>
                  <a:lnTo>
                    <a:pt x="293" y="52"/>
                  </a:lnTo>
                  <a:lnTo>
                    <a:pt x="293" y="54"/>
                  </a:lnTo>
                  <a:lnTo>
                    <a:pt x="292" y="57"/>
                  </a:lnTo>
                  <a:lnTo>
                    <a:pt x="291" y="59"/>
                  </a:lnTo>
                  <a:lnTo>
                    <a:pt x="290" y="62"/>
                  </a:lnTo>
                  <a:lnTo>
                    <a:pt x="289" y="64"/>
                  </a:lnTo>
                  <a:lnTo>
                    <a:pt x="287" y="67"/>
                  </a:lnTo>
                  <a:lnTo>
                    <a:pt x="285" y="69"/>
                  </a:lnTo>
                  <a:lnTo>
                    <a:pt x="281" y="75"/>
                  </a:lnTo>
                  <a:lnTo>
                    <a:pt x="274" y="84"/>
                  </a:lnTo>
                  <a:lnTo>
                    <a:pt x="270" y="90"/>
                  </a:lnTo>
                  <a:lnTo>
                    <a:pt x="268" y="94"/>
                  </a:lnTo>
                  <a:lnTo>
                    <a:pt x="268" y="96"/>
                  </a:lnTo>
                  <a:lnTo>
                    <a:pt x="267" y="98"/>
                  </a:lnTo>
                  <a:lnTo>
                    <a:pt x="266" y="101"/>
                  </a:lnTo>
                  <a:lnTo>
                    <a:pt x="266" y="103"/>
                  </a:lnTo>
                  <a:lnTo>
                    <a:pt x="266" y="106"/>
                  </a:lnTo>
                  <a:lnTo>
                    <a:pt x="267" y="109"/>
                  </a:lnTo>
                  <a:lnTo>
                    <a:pt x="267" y="111"/>
                  </a:lnTo>
                  <a:lnTo>
                    <a:pt x="268" y="114"/>
                  </a:lnTo>
                  <a:lnTo>
                    <a:pt x="269" y="116"/>
                  </a:lnTo>
                  <a:lnTo>
                    <a:pt x="270" y="118"/>
                  </a:lnTo>
                  <a:lnTo>
                    <a:pt x="272" y="120"/>
                  </a:lnTo>
                  <a:lnTo>
                    <a:pt x="273" y="122"/>
                  </a:lnTo>
                  <a:lnTo>
                    <a:pt x="275" y="123"/>
                  </a:lnTo>
                  <a:lnTo>
                    <a:pt x="276" y="123"/>
                  </a:lnTo>
                  <a:lnTo>
                    <a:pt x="278" y="124"/>
                  </a:lnTo>
                  <a:lnTo>
                    <a:pt x="280" y="125"/>
                  </a:lnTo>
                  <a:lnTo>
                    <a:pt x="282" y="125"/>
                  </a:lnTo>
                  <a:lnTo>
                    <a:pt x="285" y="124"/>
                  </a:lnTo>
                  <a:lnTo>
                    <a:pt x="288" y="124"/>
                  </a:lnTo>
                  <a:lnTo>
                    <a:pt x="291" y="123"/>
                  </a:lnTo>
                  <a:lnTo>
                    <a:pt x="294" y="121"/>
                  </a:lnTo>
                  <a:lnTo>
                    <a:pt x="298" y="119"/>
                  </a:lnTo>
                  <a:lnTo>
                    <a:pt x="302" y="117"/>
                  </a:lnTo>
                  <a:lnTo>
                    <a:pt x="304" y="114"/>
                  </a:lnTo>
                  <a:lnTo>
                    <a:pt x="307" y="113"/>
                  </a:lnTo>
                  <a:lnTo>
                    <a:pt x="310" y="110"/>
                  </a:lnTo>
                  <a:lnTo>
                    <a:pt x="314" y="106"/>
                  </a:lnTo>
                  <a:lnTo>
                    <a:pt x="314" y="105"/>
                  </a:lnTo>
                  <a:lnTo>
                    <a:pt x="314" y="107"/>
                  </a:lnTo>
                  <a:lnTo>
                    <a:pt x="318" y="114"/>
                  </a:lnTo>
                  <a:lnTo>
                    <a:pt x="321" y="123"/>
                  </a:lnTo>
                  <a:lnTo>
                    <a:pt x="322" y="125"/>
                  </a:lnTo>
                  <a:lnTo>
                    <a:pt x="323" y="126"/>
                  </a:lnTo>
                  <a:lnTo>
                    <a:pt x="324" y="128"/>
                  </a:lnTo>
                  <a:lnTo>
                    <a:pt x="325" y="130"/>
                  </a:lnTo>
                  <a:lnTo>
                    <a:pt x="331" y="137"/>
                  </a:lnTo>
                  <a:lnTo>
                    <a:pt x="331" y="138"/>
                  </a:lnTo>
                  <a:lnTo>
                    <a:pt x="333" y="140"/>
                  </a:lnTo>
                  <a:lnTo>
                    <a:pt x="335" y="144"/>
                  </a:lnTo>
                  <a:lnTo>
                    <a:pt x="336" y="146"/>
                  </a:lnTo>
                  <a:lnTo>
                    <a:pt x="338" y="152"/>
                  </a:lnTo>
                  <a:lnTo>
                    <a:pt x="339" y="155"/>
                  </a:lnTo>
                  <a:lnTo>
                    <a:pt x="343" y="161"/>
                  </a:lnTo>
                  <a:lnTo>
                    <a:pt x="344" y="163"/>
                  </a:lnTo>
                  <a:lnTo>
                    <a:pt x="345" y="164"/>
                  </a:lnTo>
                  <a:lnTo>
                    <a:pt x="348" y="168"/>
                  </a:lnTo>
                  <a:lnTo>
                    <a:pt x="352" y="172"/>
                  </a:lnTo>
                  <a:lnTo>
                    <a:pt x="354" y="175"/>
                  </a:lnTo>
                  <a:lnTo>
                    <a:pt x="354" y="176"/>
                  </a:lnTo>
                  <a:lnTo>
                    <a:pt x="355" y="183"/>
                  </a:lnTo>
                  <a:lnTo>
                    <a:pt x="356" y="188"/>
                  </a:lnTo>
                  <a:lnTo>
                    <a:pt x="356" y="190"/>
                  </a:lnTo>
                  <a:lnTo>
                    <a:pt x="356" y="191"/>
                  </a:lnTo>
                  <a:lnTo>
                    <a:pt x="355" y="192"/>
                  </a:lnTo>
                  <a:lnTo>
                    <a:pt x="355" y="193"/>
                  </a:lnTo>
                  <a:lnTo>
                    <a:pt x="354" y="193"/>
                  </a:lnTo>
                  <a:lnTo>
                    <a:pt x="353" y="194"/>
                  </a:lnTo>
                  <a:lnTo>
                    <a:pt x="352" y="194"/>
                  </a:lnTo>
                  <a:lnTo>
                    <a:pt x="350" y="194"/>
                  </a:lnTo>
                  <a:lnTo>
                    <a:pt x="348" y="194"/>
                  </a:lnTo>
                  <a:lnTo>
                    <a:pt x="342" y="194"/>
                  </a:lnTo>
                  <a:lnTo>
                    <a:pt x="339" y="194"/>
                  </a:lnTo>
                  <a:lnTo>
                    <a:pt x="338" y="194"/>
                  </a:lnTo>
                  <a:lnTo>
                    <a:pt x="337" y="194"/>
                  </a:lnTo>
                  <a:lnTo>
                    <a:pt x="336" y="195"/>
                  </a:lnTo>
                  <a:lnTo>
                    <a:pt x="335" y="196"/>
                  </a:lnTo>
                  <a:lnTo>
                    <a:pt x="334" y="196"/>
                  </a:lnTo>
                  <a:lnTo>
                    <a:pt x="333" y="198"/>
                  </a:lnTo>
                  <a:lnTo>
                    <a:pt x="332" y="199"/>
                  </a:lnTo>
                  <a:lnTo>
                    <a:pt x="332" y="200"/>
                  </a:lnTo>
                  <a:lnTo>
                    <a:pt x="332" y="203"/>
                  </a:lnTo>
                  <a:lnTo>
                    <a:pt x="332" y="207"/>
                  </a:lnTo>
                  <a:lnTo>
                    <a:pt x="332" y="209"/>
                  </a:lnTo>
                  <a:lnTo>
                    <a:pt x="332" y="210"/>
                  </a:lnTo>
                  <a:lnTo>
                    <a:pt x="330" y="211"/>
                  </a:lnTo>
                  <a:lnTo>
                    <a:pt x="322" y="216"/>
                  </a:lnTo>
                  <a:lnTo>
                    <a:pt x="319" y="217"/>
                  </a:lnTo>
                  <a:lnTo>
                    <a:pt x="315" y="219"/>
                  </a:lnTo>
                  <a:lnTo>
                    <a:pt x="311" y="223"/>
                  </a:lnTo>
                  <a:lnTo>
                    <a:pt x="300" y="231"/>
                  </a:lnTo>
                  <a:lnTo>
                    <a:pt x="296" y="234"/>
                  </a:lnTo>
                  <a:lnTo>
                    <a:pt x="294" y="236"/>
                  </a:lnTo>
                  <a:lnTo>
                    <a:pt x="293" y="238"/>
                  </a:lnTo>
                  <a:lnTo>
                    <a:pt x="292" y="239"/>
                  </a:lnTo>
                  <a:lnTo>
                    <a:pt x="291" y="240"/>
                  </a:lnTo>
                  <a:lnTo>
                    <a:pt x="291" y="241"/>
                  </a:lnTo>
                  <a:lnTo>
                    <a:pt x="291" y="243"/>
                  </a:lnTo>
                  <a:lnTo>
                    <a:pt x="291" y="244"/>
                  </a:lnTo>
                  <a:lnTo>
                    <a:pt x="291" y="245"/>
                  </a:lnTo>
                  <a:lnTo>
                    <a:pt x="291" y="246"/>
                  </a:lnTo>
                  <a:lnTo>
                    <a:pt x="291" y="247"/>
                  </a:lnTo>
                  <a:lnTo>
                    <a:pt x="293" y="250"/>
                  </a:lnTo>
                  <a:lnTo>
                    <a:pt x="294" y="252"/>
                  </a:lnTo>
                  <a:lnTo>
                    <a:pt x="294" y="253"/>
                  </a:lnTo>
                  <a:lnTo>
                    <a:pt x="295" y="257"/>
                  </a:lnTo>
                  <a:lnTo>
                    <a:pt x="295" y="260"/>
                  </a:lnTo>
                  <a:lnTo>
                    <a:pt x="296" y="261"/>
                  </a:lnTo>
                  <a:lnTo>
                    <a:pt x="298" y="265"/>
                  </a:lnTo>
                  <a:lnTo>
                    <a:pt x="298" y="266"/>
                  </a:lnTo>
                  <a:lnTo>
                    <a:pt x="299" y="268"/>
                  </a:lnTo>
                  <a:lnTo>
                    <a:pt x="299" y="270"/>
                  </a:lnTo>
                  <a:lnTo>
                    <a:pt x="300" y="275"/>
                  </a:lnTo>
                  <a:lnTo>
                    <a:pt x="301" y="285"/>
                  </a:lnTo>
                  <a:lnTo>
                    <a:pt x="302" y="299"/>
                  </a:lnTo>
                  <a:lnTo>
                    <a:pt x="302" y="304"/>
                  </a:lnTo>
                  <a:lnTo>
                    <a:pt x="302" y="307"/>
                  </a:lnTo>
                  <a:lnTo>
                    <a:pt x="303" y="310"/>
                  </a:lnTo>
                  <a:lnTo>
                    <a:pt x="304" y="313"/>
                  </a:lnTo>
                  <a:lnTo>
                    <a:pt x="305" y="317"/>
                  </a:lnTo>
                  <a:lnTo>
                    <a:pt x="306" y="318"/>
                  </a:lnTo>
                  <a:lnTo>
                    <a:pt x="307" y="320"/>
                  </a:lnTo>
                  <a:lnTo>
                    <a:pt x="310" y="324"/>
                  </a:lnTo>
                  <a:lnTo>
                    <a:pt x="312" y="326"/>
                  </a:lnTo>
                  <a:lnTo>
                    <a:pt x="313" y="328"/>
                  </a:lnTo>
                  <a:lnTo>
                    <a:pt x="314" y="329"/>
                  </a:lnTo>
                  <a:lnTo>
                    <a:pt x="315" y="330"/>
                  </a:lnTo>
                  <a:lnTo>
                    <a:pt x="317" y="330"/>
                  </a:lnTo>
                  <a:lnTo>
                    <a:pt x="319" y="331"/>
                  </a:lnTo>
                  <a:lnTo>
                    <a:pt x="320" y="331"/>
                  </a:lnTo>
                  <a:lnTo>
                    <a:pt x="325" y="332"/>
                  </a:lnTo>
                  <a:lnTo>
                    <a:pt x="342" y="334"/>
                  </a:lnTo>
                  <a:lnTo>
                    <a:pt x="344" y="334"/>
                  </a:lnTo>
                  <a:lnTo>
                    <a:pt x="346" y="334"/>
                  </a:lnTo>
                  <a:lnTo>
                    <a:pt x="348" y="334"/>
                  </a:lnTo>
                  <a:lnTo>
                    <a:pt x="350" y="334"/>
                  </a:lnTo>
                  <a:lnTo>
                    <a:pt x="352" y="333"/>
                  </a:lnTo>
                  <a:lnTo>
                    <a:pt x="355" y="332"/>
                  </a:lnTo>
                  <a:lnTo>
                    <a:pt x="360" y="330"/>
                  </a:lnTo>
                  <a:lnTo>
                    <a:pt x="364" y="329"/>
                  </a:lnTo>
                  <a:lnTo>
                    <a:pt x="366" y="329"/>
                  </a:lnTo>
                  <a:lnTo>
                    <a:pt x="371" y="325"/>
                  </a:lnTo>
                  <a:lnTo>
                    <a:pt x="374" y="324"/>
                  </a:lnTo>
                  <a:lnTo>
                    <a:pt x="375" y="323"/>
                  </a:lnTo>
                  <a:lnTo>
                    <a:pt x="376" y="322"/>
                  </a:lnTo>
                  <a:lnTo>
                    <a:pt x="377" y="321"/>
                  </a:lnTo>
                  <a:lnTo>
                    <a:pt x="380" y="318"/>
                  </a:lnTo>
                  <a:lnTo>
                    <a:pt x="382" y="317"/>
                  </a:lnTo>
                  <a:lnTo>
                    <a:pt x="382" y="316"/>
                  </a:lnTo>
                  <a:lnTo>
                    <a:pt x="383" y="316"/>
                  </a:lnTo>
                  <a:lnTo>
                    <a:pt x="384" y="316"/>
                  </a:lnTo>
                  <a:lnTo>
                    <a:pt x="385" y="316"/>
                  </a:lnTo>
                  <a:lnTo>
                    <a:pt x="386" y="317"/>
                  </a:lnTo>
                  <a:lnTo>
                    <a:pt x="387" y="317"/>
                  </a:lnTo>
                  <a:lnTo>
                    <a:pt x="388" y="318"/>
                  </a:lnTo>
                  <a:lnTo>
                    <a:pt x="389" y="318"/>
                  </a:lnTo>
                  <a:lnTo>
                    <a:pt x="390" y="321"/>
                  </a:lnTo>
                  <a:lnTo>
                    <a:pt x="393" y="329"/>
                  </a:lnTo>
                  <a:lnTo>
                    <a:pt x="393" y="330"/>
                  </a:lnTo>
                  <a:lnTo>
                    <a:pt x="394" y="333"/>
                  </a:lnTo>
                  <a:lnTo>
                    <a:pt x="403" y="344"/>
                  </a:lnTo>
                  <a:lnTo>
                    <a:pt x="405" y="348"/>
                  </a:lnTo>
                  <a:lnTo>
                    <a:pt x="408" y="350"/>
                  </a:lnTo>
                  <a:lnTo>
                    <a:pt x="410" y="352"/>
                  </a:lnTo>
                  <a:lnTo>
                    <a:pt x="412" y="353"/>
                  </a:lnTo>
                  <a:lnTo>
                    <a:pt x="416" y="355"/>
                  </a:lnTo>
                  <a:lnTo>
                    <a:pt x="419" y="356"/>
                  </a:lnTo>
                  <a:lnTo>
                    <a:pt x="430" y="361"/>
                  </a:lnTo>
                  <a:lnTo>
                    <a:pt x="432" y="362"/>
                  </a:lnTo>
                  <a:lnTo>
                    <a:pt x="436" y="362"/>
                  </a:lnTo>
                  <a:lnTo>
                    <a:pt x="437" y="363"/>
                  </a:lnTo>
                  <a:lnTo>
                    <a:pt x="439" y="363"/>
                  </a:lnTo>
                  <a:lnTo>
                    <a:pt x="439" y="364"/>
                  </a:lnTo>
                  <a:lnTo>
                    <a:pt x="440" y="364"/>
                  </a:lnTo>
                  <a:lnTo>
                    <a:pt x="441" y="366"/>
                  </a:lnTo>
                  <a:lnTo>
                    <a:pt x="441" y="369"/>
                  </a:lnTo>
                  <a:lnTo>
                    <a:pt x="441" y="372"/>
                  </a:lnTo>
                  <a:lnTo>
                    <a:pt x="439" y="379"/>
                  </a:lnTo>
                  <a:lnTo>
                    <a:pt x="438" y="398"/>
                  </a:lnTo>
                  <a:lnTo>
                    <a:pt x="438" y="400"/>
                  </a:lnTo>
                  <a:lnTo>
                    <a:pt x="437" y="407"/>
                  </a:lnTo>
                  <a:lnTo>
                    <a:pt x="436" y="409"/>
                  </a:lnTo>
                  <a:lnTo>
                    <a:pt x="435" y="412"/>
                  </a:lnTo>
                  <a:lnTo>
                    <a:pt x="434" y="413"/>
                  </a:lnTo>
                  <a:lnTo>
                    <a:pt x="433" y="413"/>
                  </a:lnTo>
                  <a:lnTo>
                    <a:pt x="432" y="413"/>
                  </a:lnTo>
                  <a:lnTo>
                    <a:pt x="430" y="413"/>
                  </a:lnTo>
                  <a:lnTo>
                    <a:pt x="428" y="411"/>
                  </a:lnTo>
                  <a:lnTo>
                    <a:pt x="427" y="410"/>
                  </a:lnTo>
                  <a:lnTo>
                    <a:pt x="425" y="410"/>
                  </a:lnTo>
                  <a:lnTo>
                    <a:pt x="424" y="410"/>
                  </a:lnTo>
                  <a:lnTo>
                    <a:pt x="423" y="410"/>
                  </a:lnTo>
                  <a:lnTo>
                    <a:pt x="421" y="410"/>
                  </a:lnTo>
                  <a:lnTo>
                    <a:pt x="420" y="410"/>
                  </a:lnTo>
                  <a:lnTo>
                    <a:pt x="418" y="411"/>
                  </a:lnTo>
                  <a:lnTo>
                    <a:pt x="416" y="412"/>
                  </a:lnTo>
                  <a:lnTo>
                    <a:pt x="415" y="413"/>
                  </a:lnTo>
                  <a:lnTo>
                    <a:pt x="414" y="415"/>
                  </a:lnTo>
                  <a:lnTo>
                    <a:pt x="412" y="417"/>
                  </a:lnTo>
                  <a:lnTo>
                    <a:pt x="411" y="419"/>
                  </a:lnTo>
                  <a:lnTo>
                    <a:pt x="410" y="420"/>
                  </a:lnTo>
                  <a:lnTo>
                    <a:pt x="409" y="422"/>
                  </a:lnTo>
                  <a:lnTo>
                    <a:pt x="409" y="424"/>
                  </a:lnTo>
                  <a:lnTo>
                    <a:pt x="410" y="426"/>
                  </a:lnTo>
                  <a:lnTo>
                    <a:pt x="410" y="428"/>
                  </a:lnTo>
                  <a:lnTo>
                    <a:pt x="411" y="430"/>
                  </a:lnTo>
                  <a:lnTo>
                    <a:pt x="413" y="432"/>
                  </a:lnTo>
                  <a:lnTo>
                    <a:pt x="414" y="433"/>
                  </a:lnTo>
                  <a:lnTo>
                    <a:pt x="416" y="435"/>
                  </a:lnTo>
                  <a:lnTo>
                    <a:pt x="417" y="437"/>
                  </a:lnTo>
                  <a:lnTo>
                    <a:pt x="419" y="439"/>
                  </a:lnTo>
                  <a:lnTo>
                    <a:pt x="421" y="440"/>
                  </a:lnTo>
                  <a:lnTo>
                    <a:pt x="423" y="441"/>
                  </a:lnTo>
                  <a:lnTo>
                    <a:pt x="425" y="442"/>
                  </a:lnTo>
                  <a:lnTo>
                    <a:pt x="427" y="443"/>
                  </a:lnTo>
                  <a:lnTo>
                    <a:pt x="430" y="443"/>
                  </a:lnTo>
                  <a:lnTo>
                    <a:pt x="436" y="444"/>
                  </a:lnTo>
                  <a:lnTo>
                    <a:pt x="439" y="445"/>
                  </a:lnTo>
                  <a:lnTo>
                    <a:pt x="439" y="446"/>
                  </a:lnTo>
                  <a:lnTo>
                    <a:pt x="437" y="448"/>
                  </a:lnTo>
                  <a:lnTo>
                    <a:pt x="435" y="450"/>
                  </a:lnTo>
                  <a:lnTo>
                    <a:pt x="433" y="451"/>
                  </a:lnTo>
                  <a:lnTo>
                    <a:pt x="432" y="451"/>
                  </a:lnTo>
                  <a:lnTo>
                    <a:pt x="430" y="452"/>
                  </a:lnTo>
                  <a:lnTo>
                    <a:pt x="428" y="452"/>
                  </a:lnTo>
                  <a:lnTo>
                    <a:pt x="427" y="453"/>
                  </a:lnTo>
                  <a:lnTo>
                    <a:pt x="426" y="454"/>
                  </a:lnTo>
                  <a:lnTo>
                    <a:pt x="425" y="454"/>
                  </a:lnTo>
                  <a:lnTo>
                    <a:pt x="425" y="455"/>
                  </a:lnTo>
                  <a:lnTo>
                    <a:pt x="426" y="457"/>
                  </a:lnTo>
                  <a:lnTo>
                    <a:pt x="427" y="458"/>
                  </a:lnTo>
                  <a:lnTo>
                    <a:pt x="428" y="459"/>
                  </a:lnTo>
                  <a:lnTo>
                    <a:pt x="428" y="460"/>
                  </a:lnTo>
                  <a:lnTo>
                    <a:pt x="428" y="461"/>
                  </a:lnTo>
                  <a:lnTo>
                    <a:pt x="428" y="461"/>
                  </a:lnTo>
                  <a:lnTo>
                    <a:pt x="427" y="462"/>
                  </a:lnTo>
                  <a:lnTo>
                    <a:pt x="426" y="463"/>
                  </a:lnTo>
                  <a:lnTo>
                    <a:pt x="420" y="470"/>
                  </a:lnTo>
                  <a:lnTo>
                    <a:pt x="418" y="473"/>
                  </a:lnTo>
                  <a:lnTo>
                    <a:pt x="417" y="474"/>
                  </a:lnTo>
                  <a:lnTo>
                    <a:pt x="416" y="474"/>
                  </a:lnTo>
                  <a:lnTo>
                    <a:pt x="411" y="477"/>
                  </a:lnTo>
                  <a:lnTo>
                    <a:pt x="409" y="479"/>
                  </a:lnTo>
                  <a:lnTo>
                    <a:pt x="405" y="481"/>
                  </a:lnTo>
                  <a:lnTo>
                    <a:pt x="403" y="483"/>
                  </a:lnTo>
                  <a:lnTo>
                    <a:pt x="399" y="485"/>
                  </a:lnTo>
                  <a:lnTo>
                    <a:pt x="395" y="486"/>
                  </a:lnTo>
                  <a:lnTo>
                    <a:pt x="393" y="487"/>
                  </a:lnTo>
                  <a:lnTo>
                    <a:pt x="390" y="488"/>
                  </a:lnTo>
                  <a:lnTo>
                    <a:pt x="387" y="488"/>
                  </a:lnTo>
                  <a:lnTo>
                    <a:pt x="386" y="488"/>
                  </a:lnTo>
                  <a:lnTo>
                    <a:pt x="384" y="487"/>
                  </a:lnTo>
                  <a:lnTo>
                    <a:pt x="382" y="486"/>
                  </a:lnTo>
                  <a:lnTo>
                    <a:pt x="378" y="485"/>
                  </a:lnTo>
                  <a:lnTo>
                    <a:pt x="375" y="484"/>
                  </a:lnTo>
                  <a:lnTo>
                    <a:pt x="371" y="483"/>
                  </a:lnTo>
                  <a:lnTo>
                    <a:pt x="367" y="482"/>
                  </a:lnTo>
                  <a:lnTo>
                    <a:pt x="363" y="481"/>
                  </a:lnTo>
                  <a:lnTo>
                    <a:pt x="350" y="479"/>
                  </a:lnTo>
                  <a:lnTo>
                    <a:pt x="348" y="479"/>
                  </a:lnTo>
                  <a:lnTo>
                    <a:pt x="346" y="479"/>
                  </a:lnTo>
                  <a:lnTo>
                    <a:pt x="344" y="479"/>
                  </a:lnTo>
                  <a:lnTo>
                    <a:pt x="341" y="479"/>
                  </a:lnTo>
                  <a:lnTo>
                    <a:pt x="339" y="480"/>
                  </a:lnTo>
                  <a:lnTo>
                    <a:pt x="337" y="481"/>
                  </a:lnTo>
                  <a:lnTo>
                    <a:pt x="332" y="483"/>
                  </a:lnTo>
                  <a:lnTo>
                    <a:pt x="327" y="486"/>
                  </a:lnTo>
                  <a:lnTo>
                    <a:pt x="325" y="487"/>
                  </a:lnTo>
                  <a:lnTo>
                    <a:pt x="321" y="489"/>
                  </a:lnTo>
                  <a:lnTo>
                    <a:pt x="319" y="490"/>
                  </a:lnTo>
                  <a:lnTo>
                    <a:pt x="317" y="491"/>
                  </a:lnTo>
                  <a:lnTo>
                    <a:pt x="316" y="491"/>
                  </a:lnTo>
                  <a:lnTo>
                    <a:pt x="313" y="492"/>
                  </a:lnTo>
                  <a:lnTo>
                    <a:pt x="311" y="492"/>
                  </a:lnTo>
                  <a:lnTo>
                    <a:pt x="310" y="492"/>
                  </a:lnTo>
                  <a:lnTo>
                    <a:pt x="308" y="492"/>
                  </a:lnTo>
                  <a:lnTo>
                    <a:pt x="306" y="492"/>
                  </a:lnTo>
                  <a:lnTo>
                    <a:pt x="302" y="491"/>
                  </a:lnTo>
                  <a:lnTo>
                    <a:pt x="296" y="488"/>
                  </a:lnTo>
                  <a:lnTo>
                    <a:pt x="294" y="488"/>
                  </a:lnTo>
                  <a:lnTo>
                    <a:pt x="291" y="488"/>
                  </a:lnTo>
                  <a:lnTo>
                    <a:pt x="286" y="488"/>
                  </a:lnTo>
                  <a:lnTo>
                    <a:pt x="283" y="487"/>
                  </a:lnTo>
                  <a:lnTo>
                    <a:pt x="281" y="488"/>
                  </a:lnTo>
                  <a:lnTo>
                    <a:pt x="279" y="488"/>
                  </a:lnTo>
                  <a:lnTo>
                    <a:pt x="274" y="488"/>
                  </a:lnTo>
                  <a:lnTo>
                    <a:pt x="271" y="489"/>
                  </a:lnTo>
                  <a:lnTo>
                    <a:pt x="268" y="489"/>
                  </a:lnTo>
                  <a:lnTo>
                    <a:pt x="265" y="489"/>
                  </a:lnTo>
                  <a:lnTo>
                    <a:pt x="264" y="489"/>
                  </a:lnTo>
                  <a:lnTo>
                    <a:pt x="262" y="488"/>
                  </a:lnTo>
                  <a:lnTo>
                    <a:pt x="261" y="488"/>
                  </a:lnTo>
                  <a:lnTo>
                    <a:pt x="260" y="488"/>
                  </a:lnTo>
                  <a:lnTo>
                    <a:pt x="258" y="487"/>
                  </a:lnTo>
                  <a:lnTo>
                    <a:pt x="258" y="486"/>
                  </a:lnTo>
                  <a:lnTo>
                    <a:pt x="257" y="485"/>
                  </a:lnTo>
                  <a:lnTo>
                    <a:pt x="257" y="483"/>
                  </a:lnTo>
                  <a:lnTo>
                    <a:pt x="257" y="481"/>
                  </a:lnTo>
                  <a:lnTo>
                    <a:pt x="256" y="479"/>
                  </a:lnTo>
                  <a:lnTo>
                    <a:pt x="257" y="473"/>
                  </a:lnTo>
                  <a:lnTo>
                    <a:pt x="257" y="468"/>
                  </a:lnTo>
                  <a:lnTo>
                    <a:pt x="257" y="466"/>
                  </a:lnTo>
                  <a:lnTo>
                    <a:pt x="257" y="465"/>
                  </a:lnTo>
                  <a:lnTo>
                    <a:pt x="256" y="464"/>
                  </a:lnTo>
                  <a:lnTo>
                    <a:pt x="255" y="462"/>
                  </a:lnTo>
                  <a:lnTo>
                    <a:pt x="254" y="461"/>
                  </a:lnTo>
                  <a:lnTo>
                    <a:pt x="252" y="459"/>
                  </a:lnTo>
                  <a:lnTo>
                    <a:pt x="250" y="457"/>
                  </a:lnTo>
                  <a:lnTo>
                    <a:pt x="247" y="455"/>
                  </a:lnTo>
                  <a:lnTo>
                    <a:pt x="246" y="454"/>
                  </a:lnTo>
                  <a:lnTo>
                    <a:pt x="242" y="453"/>
                  </a:lnTo>
                  <a:lnTo>
                    <a:pt x="238" y="452"/>
                  </a:lnTo>
                  <a:lnTo>
                    <a:pt x="235" y="451"/>
                  </a:lnTo>
                  <a:lnTo>
                    <a:pt x="233" y="451"/>
                  </a:lnTo>
                  <a:lnTo>
                    <a:pt x="232" y="451"/>
                  </a:lnTo>
                  <a:lnTo>
                    <a:pt x="233" y="452"/>
                  </a:lnTo>
                  <a:lnTo>
                    <a:pt x="234" y="462"/>
                  </a:lnTo>
                  <a:lnTo>
                    <a:pt x="235" y="465"/>
                  </a:lnTo>
                  <a:lnTo>
                    <a:pt x="235" y="467"/>
                  </a:lnTo>
                  <a:lnTo>
                    <a:pt x="235" y="471"/>
                  </a:lnTo>
                  <a:lnTo>
                    <a:pt x="235" y="472"/>
                  </a:lnTo>
                  <a:lnTo>
                    <a:pt x="235" y="474"/>
                  </a:lnTo>
                  <a:lnTo>
                    <a:pt x="234" y="477"/>
                  </a:lnTo>
                  <a:lnTo>
                    <a:pt x="234" y="478"/>
                  </a:lnTo>
                  <a:lnTo>
                    <a:pt x="234" y="480"/>
                  </a:lnTo>
                  <a:lnTo>
                    <a:pt x="233" y="481"/>
                  </a:lnTo>
                  <a:lnTo>
                    <a:pt x="231" y="483"/>
                  </a:lnTo>
                  <a:lnTo>
                    <a:pt x="229" y="485"/>
                  </a:lnTo>
                  <a:lnTo>
                    <a:pt x="227" y="486"/>
                  </a:lnTo>
                  <a:lnTo>
                    <a:pt x="226" y="487"/>
                  </a:lnTo>
                  <a:lnTo>
                    <a:pt x="225" y="488"/>
                  </a:lnTo>
                  <a:lnTo>
                    <a:pt x="223" y="488"/>
                  </a:lnTo>
                  <a:lnTo>
                    <a:pt x="223" y="488"/>
                  </a:lnTo>
                  <a:lnTo>
                    <a:pt x="223" y="487"/>
                  </a:lnTo>
                  <a:lnTo>
                    <a:pt x="221" y="487"/>
                  </a:lnTo>
                  <a:lnTo>
                    <a:pt x="216" y="485"/>
                  </a:lnTo>
                  <a:lnTo>
                    <a:pt x="213" y="483"/>
                  </a:lnTo>
                  <a:lnTo>
                    <a:pt x="210" y="482"/>
                  </a:lnTo>
                  <a:lnTo>
                    <a:pt x="208" y="481"/>
                  </a:lnTo>
                  <a:lnTo>
                    <a:pt x="207" y="481"/>
                  </a:lnTo>
                  <a:lnTo>
                    <a:pt x="206" y="481"/>
                  </a:lnTo>
                  <a:lnTo>
                    <a:pt x="204" y="481"/>
                  </a:lnTo>
                  <a:lnTo>
                    <a:pt x="201" y="483"/>
                  </a:lnTo>
                  <a:lnTo>
                    <a:pt x="199" y="484"/>
                  </a:lnTo>
                  <a:lnTo>
                    <a:pt x="197" y="485"/>
                  </a:lnTo>
                  <a:lnTo>
                    <a:pt x="196" y="486"/>
                  </a:lnTo>
                  <a:lnTo>
                    <a:pt x="195" y="486"/>
                  </a:lnTo>
                  <a:lnTo>
                    <a:pt x="194" y="486"/>
                  </a:lnTo>
                  <a:lnTo>
                    <a:pt x="193" y="485"/>
                  </a:lnTo>
                  <a:lnTo>
                    <a:pt x="190" y="484"/>
                  </a:lnTo>
                  <a:lnTo>
                    <a:pt x="189" y="483"/>
                  </a:lnTo>
                  <a:lnTo>
                    <a:pt x="188" y="483"/>
                  </a:lnTo>
                  <a:lnTo>
                    <a:pt x="184" y="483"/>
                  </a:lnTo>
                  <a:lnTo>
                    <a:pt x="180" y="482"/>
                  </a:lnTo>
                  <a:lnTo>
                    <a:pt x="177" y="482"/>
                  </a:lnTo>
                  <a:lnTo>
                    <a:pt x="176" y="482"/>
                  </a:lnTo>
                  <a:lnTo>
                    <a:pt x="175" y="482"/>
                  </a:lnTo>
                  <a:lnTo>
                    <a:pt x="169" y="483"/>
                  </a:lnTo>
                  <a:lnTo>
                    <a:pt x="166" y="484"/>
                  </a:lnTo>
                  <a:lnTo>
                    <a:pt x="160" y="485"/>
                  </a:lnTo>
                  <a:lnTo>
                    <a:pt x="151" y="485"/>
                  </a:lnTo>
                  <a:lnTo>
                    <a:pt x="146" y="485"/>
                  </a:lnTo>
                  <a:lnTo>
                    <a:pt x="143" y="485"/>
                  </a:lnTo>
                  <a:lnTo>
                    <a:pt x="142" y="484"/>
                  </a:lnTo>
                  <a:lnTo>
                    <a:pt x="141" y="484"/>
                  </a:lnTo>
                  <a:lnTo>
                    <a:pt x="140" y="484"/>
                  </a:lnTo>
                  <a:lnTo>
                    <a:pt x="140" y="483"/>
                  </a:lnTo>
                  <a:lnTo>
                    <a:pt x="141" y="483"/>
                  </a:lnTo>
                  <a:lnTo>
                    <a:pt x="141" y="482"/>
                  </a:lnTo>
                  <a:lnTo>
                    <a:pt x="142" y="482"/>
                  </a:lnTo>
                  <a:lnTo>
                    <a:pt x="142" y="481"/>
                  </a:lnTo>
                  <a:lnTo>
                    <a:pt x="142" y="480"/>
                  </a:lnTo>
                  <a:lnTo>
                    <a:pt x="142" y="479"/>
                  </a:lnTo>
                  <a:lnTo>
                    <a:pt x="141" y="477"/>
                  </a:lnTo>
                  <a:lnTo>
                    <a:pt x="141" y="476"/>
                  </a:lnTo>
                  <a:lnTo>
                    <a:pt x="140" y="475"/>
                  </a:lnTo>
                  <a:lnTo>
                    <a:pt x="136" y="468"/>
                  </a:lnTo>
                  <a:lnTo>
                    <a:pt x="134" y="465"/>
                  </a:lnTo>
                  <a:lnTo>
                    <a:pt x="133" y="463"/>
                  </a:lnTo>
                  <a:lnTo>
                    <a:pt x="132" y="461"/>
                  </a:lnTo>
                  <a:lnTo>
                    <a:pt x="132" y="458"/>
                  </a:lnTo>
                  <a:lnTo>
                    <a:pt x="132" y="456"/>
                  </a:lnTo>
                  <a:lnTo>
                    <a:pt x="131" y="454"/>
                  </a:lnTo>
                  <a:lnTo>
                    <a:pt x="131" y="451"/>
                  </a:lnTo>
                  <a:lnTo>
                    <a:pt x="131" y="449"/>
                  </a:lnTo>
                  <a:lnTo>
                    <a:pt x="131" y="447"/>
                  </a:lnTo>
                  <a:lnTo>
                    <a:pt x="132" y="445"/>
                  </a:lnTo>
                  <a:lnTo>
                    <a:pt x="132" y="441"/>
                  </a:lnTo>
                  <a:lnTo>
                    <a:pt x="133" y="438"/>
                  </a:lnTo>
                  <a:lnTo>
                    <a:pt x="134" y="435"/>
                  </a:lnTo>
                  <a:lnTo>
                    <a:pt x="134" y="433"/>
                  </a:lnTo>
                  <a:lnTo>
                    <a:pt x="134" y="431"/>
                  </a:lnTo>
                  <a:lnTo>
                    <a:pt x="133" y="424"/>
                  </a:lnTo>
                  <a:lnTo>
                    <a:pt x="133" y="422"/>
                  </a:lnTo>
                  <a:lnTo>
                    <a:pt x="134" y="421"/>
                  </a:lnTo>
                  <a:lnTo>
                    <a:pt x="134" y="420"/>
                  </a:lnTo>
                  <a:lnTo>
                    <a:pt x="134" y="420"/>
                  </a:lnTo>
                  <a:lnTo>
                    <a:pt x="135" y="418"/>
                  </a:lnTo>
                  <a:lnTo>
                    <a:pt x="138" y="415"/>
                  </a:lnTo>
                  <a:lnTo>
                    <a:pt x="142" y="409"/>
                  </a:lnTo>
                  <a:lnTo>
                    <a:pt x="144" y="408"/>
                  </a:lnTo>
                  <a:lnTo>
                    <a:pt x="145" y="406"/>
                  </a:lnTo>
                  <a:lnTo>
                    <a:pt x="147" y="405"/>
                  </a:lnTo>
                  <a:lnTo>
                    <a:pt x="151" y="402"/>
                  </a:lnTo>
                  <a:lnTo>
                    <a:pt x="151" y="401"/>
                  </a:lnTo>
                  <a:lnTo>
                    <a:pt x="152" y="400"/>
                  </a:lnTo>
                  <a:lnTo>
                    <a:pt x="154" y="398"/>
                  </a:lnTo>
                  <a:lnTo>
                    <a:pt x="155" y="397"/>
                  </a:lnTo>
                  <a:lnTo>
                    <a:pt x="155" y="395"/>
                  </a:lnTo>
                  <a:lnTo>
                    <a:pt x="156" y="392"/>
                  </a:lnTo>
                  <a:lnTo>
                    <a:pt x="157" y="387"/>
                  </a:lnTo>
                  <a:lnTo>
                    <a:pt x="158" y="385"/>
                  </a:lnTo>
                  <a:lnTo>
                    <a:pt x="158" y="382"/>
                  </a:lnTo>
                  <a:lnTo>
                    <a:pt x="159" y="372"/>
                  </a:lnTo>
                  <a:lnTo>
                    <a:pt x="159" y="370"/>
                  </a:lnTo>
                  <a:lnTo>
                    <a:pt x="159" y="365"/>
                  </a:lnTo>
                  <a:lnTo>
                    <a:pt x="159" y="363"/>
                  </a:lnTo>
                  <a:lnTo>
                    <a:pt x="159" y="362"/>
                  </a:lnTo>
                  <a:lnTo>
                    <a:pt x="160" y="360"/>
                  </a:lnTo>
                  <a:lnTo>
                    <a:pt x="162" y="352"/>
                  </a:lnTo>
                  <a:lnTo>
                    <a:pt x="163" y="350"/>
                  </a:lnTo>
                  <a:lnTo>
                    <a:pt x="163" y="349"/>
                  </a:lnTo>
                  <a:lnTo>
                    <a:pt x="163" y="346"/>
                  </a:lnTo>
                  <a:lnTo>
                    <a:pt x="163" y="343"/>
                  </a:lnTo>
                  <a:lnTo>
                    <a:pt x="162" y="340"/>
                  </a:lnTo>
                  <a:lnTo>
                    <a:pt x="162" y="338"/>
                  </a:lnTo>
                  <a:lnTo>
                    <a:pt x="162" y="337"/>
                  </a:lnTo>
                  <a:lnTo>
                    <a:pt x="162" y="336"/>
                  </a:lnTo>
                  <a:lnTo>
                    <a:pt x="163" y="336"/>
                  </a:lnTo>
                  <a:lnTo>
                    <a:pt x="164" y="335"/>
                  </a:lnTo>
                  <a:lnTo>
                    <a:pt x="166" y="335"/>
                  </a:lnTo>
                  <a:lnTo>
                    <a:pt x="167" y="335"/>
                  </a:lnTo>
                  <a:lnTo>
                    <a:pt x="169" y="335"/>
                  </a:lnTo>
                  <a:lnTo>
                    <a:pt x="171" y="335"/>
                  </a:lnTo>
                  <a:lnTo>
                    <a:pt x="173" y="335"/>
                  </a:lnTo>
                  <a:lnTo>
                    <a:pt x="177" y="337"/>
                  </a:lnTo>
                  <a:lnTo>
                    <a:pt x="183" y="339"/>
                  </a:lnTo>
                  <a:lnTo>
                    <a:pt x="186" y="341"/>
                  </a:lnTo>
                  <a:lnTo>
                    <a:pt x="194" y="345"/>
                  </a:lnTo>
                  <a:lnTo>
                    <a:pt x="197" y="346"/>
                  </a:lnTo>
                  <a:lnTo>
                    <a:pt x="200" y="347"/>
                  </a:lnTo>
                  <a:lnTo>
                    <a:pt x="202" y="348"/>
                  </a:lnTo>
                  <a:lnTo>
                    <a:pt x="206" y="349"/>
                  </a:lnTo>
                  <a:lnTo>
                    <a:pt x="209" y="349"/>
                  </a:lnTo>
                  <a:lnTo>
                    <a:pt x="211" y="349"/>
                  </a:lnTo>
                  <a:lnTo>
                    <a:pt x="212" y="348"/>
                  </a:lnTo>
                  <a:lnTo>
                    <a:pt x="214" y="348"/>
                  </a:lnTo>
                  <a:lnTo>
                    <a:pt x="215" y="347"/>
                  </a:lnTo>
                  <a:lnTo>
                    <a:pt x="217" y="346"/>
                  </a:lnTo>
                  <a:lnTo>
                    <a:pt x="220" y="343"/>
                  </a:lnTo>
                  <a:lnTo>
                    <a:pt x="221" y="342"/>
                  </a:lnTo>
                  <a:lnTo>
                    <a:pt x="227" y="338"/>
                  </a:lnTo>
                  <a:lnTo>
                    <a:pt x="228" y="337"/>
                  </a:lnTo>
                  <a:lnTo>
                    <a:pt x="230" y="335"/>
                  </a:lnTo>
                  <a:lnTo>
                    <a:pt x="231" y="333"/>
                  </a:lnTo>
                  <a:lnTo>
                    <a:pt x="232" y="331"/>
                  </a:lnTo>
                  <a:lnTo>
                    <a:pt x="233" y="330"/>
                  </a:lnTo>
                  <a:lnTo>
                    <a:pt x="234" y="328"/>
                  </a:lnTo>
                  <a:lnTo>
                    <a:pt x="234" y="325"/>
                  </a:lnTo>
                  <a:lnTo>
                    <a:pt x="234" y="323"/>
                  </a:lnTo>
                  <a:lnTo>
                    <a:pt x="234" y="321"/>
                  </a:lnTo>
                  <a:lnTo>
                    <a:pt x="234" y="318"/>
                  </a:lnTo>
                  <a:lnTo>
                    <a:pt x="232" y="310"/>
                  </a:lnTo>
                  <a:lnTo>
                    <a:pt x="231" y="304"/>
                  </a:lnTo>
                  <a:lnTo>
                    <a:pt x="231" y="301"/>
                  </a:lnTo>
                  <a:lnTo>
                    <a:pt x="230" y="298"/>
                  </a:lnTo>
                  <a:lnTo>
                    <a:pt x="228" y="296"/>
                  </a:lnTo>
                  <a:lnTo>
                    <a:pt x="226" y="294"/>
                  </a:lnTo>
                  <a:lnTo>
                    <a:pt x="223" y="291"/>
                  </a:lnTo>
                  <a:lnTo>
                    <a:pt x="223" y="290"/>
                  </a:lnTo>
                  <a:lnTo>
                    <a:pt x="223" y="289"/>
                  </a:lnTo>
                  <a:lnTo>
                    <a:pt x="222" y="287"/>
                  </a:lnTo>
                  <a:lnTo>
                    <a:pt x="222" y="286"/>
                  </a:lnTo>
                  <a:lnTo>
                    <a:pt x="222" y="284"/>
                  </a:lnTo>
                  <a:lnTo>
                    <a:pt x="223" y="283"/>
                  </a:lnTo>
                  <a:lnTo>
                    <a:pt x="223" y="282"/>
                  </a:lnTo>
                  <a:lnTo>
                    <a:pt x="223" y="281"/>
                  </a:lnTo>
                  <a:lnTo>
                    <a:pt x="224" y="279"/>
                  </a:lnTo>
                  <a:lnTo>
                    <a:pt x="226" y="277"/>
                  </a:lnTo>
                  <a:lnTo>
                    <a:pt x="228" y="275"/>
                  </a:lnTo>
                  <a:lnTo>
                    <a:pt x="230" y="274"/>
                  </a:lnTo>
                  <a:lnTo>
                    <a:pt x="233" y="273"/>
                  </a:lnTo>
                  <a:lnTo>
                    <a:pt x="244" y="266"/>
                  </a:lnTo>
                  <a:lnTo>
                    <a:pt x="249" y="263"/>
                  </a:lnTo>
                  <a:lnTo>
                    <a:pt x="253" y="261"/>
                  </a:lnTo>
                  <a:lnTo>
                    <a:pt x="255" y="260"/>
                  </a:lnTo>
                  <a:lnTo>
                    <a:pt x="256" y="258"/>
                  </a:lnTo>
                  <a:lnTo>
                    <a:pt x="257" y="257"/>
                  </a:lnTo>
                  <a:lnTo>
                    <a:pt x="258" y="256"/>
                  </a:lnTo>
                  <a:lnTo>
                    <a:pt x="259" y="254"/>
                  </a:lnTo>
                  <a:lnTo>
                    <a:pt x="260" y="252"/>
                  </a:lnTo>
                  <a:lnTo>
                    <a:pt x="261" y="250"/>
                  </a:lnTo>
                  <a:lnTo>
                    <a:pt x="261" y="249"/>
                  </a:lnTo>
                  <a:lnTo>
                    <a:pt x="261" y="246"/>
                  </a:lnTo>
                  <a:lnTo>
                    <a:pt x="261" y="244"/>
                  </a:lnTo>
                  <a:lnTo>
                    <a:pt x="261" y="243"/>
                  </a:lnTo>
                  <a:lnTo>
                    <a:pt x="260" y="241"/>
                  </a:lnTo>
                  <a:lnTo>
                    <a:pt x="260" y="240"/>
                  </a:lnTo>
                  <a:lnTo>
                    <a:pt x="259" y="239"/>
                  </a:lnTo>
                  <a:lnTo>
                    <a:pt x="258" y="238"/>
                  </a:lnTo>
                  <a:lnTo>
                    <a:pt x="257" y="236"/>
                  </a:lnTo>
                  <a:lnTo>
                    <a:pt x="255" y="233"/>
                  </a:lnTo>
                  <a:lnTo>
                    <a:pt x="253" y="230"/>
                  </a:lnTo>
                  <a:lnTo>
                    <a:pt x="251" y="229"/>
                  </a:lnTo>
                  <a:lnTo>
                    <a:pt x="248" y="228"/>
                  </a:lnTo>
                  <a:lnTo>
                    <a:pt x="241" y="222"/>
                  </a:lnTo>
                  <a:lnTo>
                    <a:pt x="239" y="220"/>
                  </a:lnTo>
                  <a:lnTo>
                    <a:pt x="237" y="219"/>
                  </a:lnTo>
                  <a:lnTo>
                    <a:pt x="235" y="217"/>
                  </a:lnTo>
                  <a:lnTo>
                    <a:pt x="234" y="216"/>
                  </a:lnTo>
                  <a:lnTo>
                    <a:pt x="228" y="208"/>
                  </a:lnTo>
                  <a:lnTo>
                    <a:pt x="227" y="206"/>
                  </a:lnTo>
                  <a:lnTo>
                    <a:pt x="226" y="205"/>
                  </a:lnTo>
                  <a:lnTo>
                    <a:pt x="223" y="204"/>
                  </a:lnTo>
                  <a:lnTo>
                    <a:pt x="221" y="202"/>
                  </a:lnTo>
                  <a:lnTo>
                    <a:pt x="218" y="201"/>
                  </a:lnTo>
                  <a:lnTo>
                    <a:pt x="212" y="197"/>
                  </a:lnTo>
                  <a:lnTo>
                    <a:pt x="208" y="195"/>
                  </a:lnTo>
                  <a:lnTo>
                    <a:pt x="200" y="193"/>
                  </a:lnTo>
                  <a:lnTo>
                    <a:pt x="196" y="192"/>
                  </a:lnTo>
                  <a:lnTo>
                    <a:pt x="194" y="191"/>
                  </a:lnTo>
                  <a:lnTo>
                    <a:pt x="192" y="190"/>
                  </a:lnTo>
                  <a:lnTo>
                    <a:pt x="190" y="188"/>
                  </a:lnTo>
                  <a:lnTo>
                    <a:pt x="189" y="187"/>
                  </a:lnTo>
                  <a:lnTo>
                    <a:pt x="187" y="185"/>
                  </a:lnTo>
                  <a:lnTo>
                    <a:pt x="185" y="183"/>
                  </a:lnTo>
                  <a:lnTo>
                    <a:pt x="184" y="182"/>
                  </a:lnTo>
                  <a:lnTo>
                    <a:pt x="182" y="179"/>
                  </a:lnTo>
                  <a:lnTo>
                    <a:pt x="181" y="177"/>
                  </a:lnTo>
                  <a:lnTo>
                    <a:pt x="179" y="171"/>
                  </a:lnTo>
                  <a:lnTo>
                    <a:pt x="178" y="170"/>
                  </a:lnTo>
                  <a:lnTo>
                    <a:pt x="177" y="169"/>
                  </a:lnTo>
                  <a:lnTo>
                    <a:pt x="176" y="168"/>
                  </a:lnTo>
                  <a:lnTo>
                    <a:pt x="175" y="167"/>
                  </a:lnTo>
                  <a:lnTo>
                    <a:pt x="173" y="166"/>
                  </a:lnTo>
                  <a:lnTo>
                    <a:pt x="167" y="165"/>
                  </a:lnTo>
                  <a:lnTo>
                    <a:pt x="165" y="164"/>
                  </a:lnTo>
                  <a:lnTo>
                    <a:pt x="162" y="163"/>
                  </a:lnTo>
                  <a:lnTo>
                    <a:pt x="159" y="161"/>
                  </a:lnTo>
                  <a:lnTo>
                    <a:pt x="152" y="155"/>
                  </a:lnTo>
                  <a:lnTo>
                    <a:pt x="148" y="152"/>
                  </a:lnTo>
                  <a:lnTo>
                    <a:pt x="142" y="148"/>
                  </a:lnTo>
                  <a:lnTo>
                    <a:pt x="140" y="147"/>
                  </a:lnTo>
                  <a:lnTo>
                    <a:pt x="138" y="146"/>
                  </a:lnTo>
                  <a:lnTo>
                    <a:pt x="137" y="144"/>
                  </a:lnTo>
                  <a:lnTo>
                    <a:pt x="136" y="143"/>
                  </a:lnTo>
                  <a:lnTo>
                    <a:pt x="135" y="141"/>
                  </a:lnTo>
                  <a:lnTo>
                    <a:pt x="135" y="140"/>
                  </a:lnTo>
                  <a:lnTo>
                    <a:pt x="135" y="139"/>
                  </a:lnTo>
                  <a:lnTo>
                    <a:pt x="135" y="138"/>
                  </a:lnTo>
                  <a:lnTo>
                    <a:pt x="135" y="137"/>
                  </a:lnTo>
                  <a:lnTo>
                    <a:pt x="134" y="137"/>
                  </a:lnTo>
                  <a:lnTo>
                    <a:pt x="132" y="137"/>
                  </a:lnTo>
                  <a:lnTo>
                    <a:pt x="124" y="139"/>
                  </a:lnTo>
                  <a:lnTo>
                    <a:pt x="116" y="141"/>
                  </a:lnTo>
                  <a:lnTo>
                    <a:pt x="113" y="141"/>
                  </a:lnTo>
                  <a:lnTo>
                    <a:pt x="109" y="142"/>
                  </a:lnTo>
                  <a:lnTo>
                    <a:pt x="104" y="142"/>
                  </a:lnTo>
                  <a:lnTo>
                    <a:pt x="100" y="142"/>
                  </a:lnTo>
                  <a:lnTo>
                    <a:pt x="98" y="143"/>
                  </a:lnTo>
                  <a:lnTo>
                    <a:pt x="96" y="144"/>
                  </a:lnTo>
                  <a:lnTo>
                    <a:pt x="90" y="146"/>
                  </a:lnTo>
                  <a:lnTo>
                    <a:pt x="89" y="147"/>
                  </a:lnTo>
                  <a:lnTo>
                    <a:pt x="87" y="148"/>
                  </a:lnTo>
                  <a:lnTo>
                    <a:pt x="86" y="149"/>
                  </a:lnTo>
                  <a:lnTo>
                    <a:pt x="82" y="154"/>
                  </a:lnTo>
                  <a:lnTo>
                    <a:pt x="81" y="154"/>
                  </a:lnTo>
                  <a:lnTo>
                    <a:pt x="79" y="156"/>
                  </a:lnTo>
                  <a:lnTo>
                    <a:pt x="76" y="157"/>
                  </a:lnTo>
                  <a:lnTo>
                    <a:pt x="73" y="158"/>
                  </a:lnTo>
                  <a:lnTo>
                    <a:pt x="69" y="159"/>
                  </a:lnTo>
                  <a:lnTo>
                    <a:pt x="63" y="160"/>
                  </a:lnTo>
                  <a:lnTo>
                    <a:pt x="61" y="160"/>
                  </a:lnTo>
                  <a:lnTo>
                    <a:pt x="59" y="160"/>
                  </a:lnTo>
                  <a:lnTo>
                    <a:pt x="58" y="160"/>
                  </a:lnTo>
                  <a:lnTo>
                    <a:pt x="57" y="161"/>
                  </a:lnTo>
                  <a:lnTo>
                    <a:pt x="54" y="163"/>
                  </a:lnTo>
                  <a:lnTo>
                    <a:pt x="52" y="165"/>
                  </a:lnTo>
                  <a:lnTo>
                    <a:pt x="49" y="167"/>
                  </a:lnTo>
                  <a:lnTo>
                    <a:pt x="48" y="168"/>
                  </a:lnTo>
                  <a:lnTo>
                    <a:pt x="44" y="170"/>
                  </a:lnTo>
                  <a:lnTo>
                    <a:pt x="37" y="172"/>
                  </a:lnTo>
                  <a:lnTo>
                    <a:pt x="35" y="173"/>
                  </a:lnTo>
                  <a:lnTo>
                    <a:pt x="34" y="174"/>
                  </a:lnTo>
                  <a:lnTo>
                    <a:pt x="33" y="174"/>
                  </a:lnTo>
                  <a:lnTo>
                    <a:pt x="33" y="175"/>
                  </a:lnTo>
                  <a:lnTo>
                    <a:pt x="33" y="174"/>
                  </a:lnTo>
                  <a:lnTo>
                    <a:pt x="35" y="165"/>
                  </a:lnTo>
                  <a:lnTo>
                    <a:pt x="36" y="160"/>
                  </a:lnTo>
                  <a:lnTo>
                    <a:pt x="37" y="156"/>
                  </a:lnTo>
                  <a:lnTo>
                    <a:pt x="37" y="153"/>
                  </a:lnTo>
                  <a:lnTo>
                    <a:pt x="37" y="151"/>
                  </a:lnTo>
                  <a:lnTo>
                    <a:pt x="36" y="148"/>
                  </a:lnTo>
                  <a:lnTo>
                    <a:pt x="36" y="148"/>
                  </a:lnTo>
                  <a:lnTo>
                    <a:pt x="35" y="147"/>
                  </a:lnTo>
                  <a:lnTo>
                    <a:pt x="34" y="145"/>
                  </a:lnTo>
                  <a:lnTo>
                    <a:pt x="33" y="144"/>
                  </a:lnTo>
                  <a:lnTo>
                    <a:pt x="31" y="143"/>
                  </a:lnTo>
                  <a:lnTo>
                    <a:pt x="30" y="143"/>
                  </a:lnTo>
                  <a:lnTo>
                    <a:pt x="29" y="142"/>
                  </a:lnTo>
                  <a:lnTo>
                    <a:pt x="26" y="142"/>
                  </a:lnTo>
                  <a:lnTo>
                    <a:pt x="23" y="142"/>
                  </a:lnTo>
                  <a:lnTo>
                    <a:pt x="19" y="142"/>
                  </a:lnTo>
                  <a:lnTo>
                    <a:pt x="15" y="142"/>
                  </a:lnTo>
                  <a:lnTo>
                    <a:pt x="8" y="144"/>
                  </a:lnTo>
                  <a:lnTo>
                    <a:pt x="7" y="144"/>
                  </a:lnTo>
                  <a:lnTo>
                    <a:pt x="5" y="144"/>
                  </a:lnTo>
                  <a:lnTo>
                    <a:pt x="4" y="143"/>
                  </a:lnTo>
                  <a:lnTo>
                    <a:pt x="3" y="143"/>
                  </a:lnTo>
                  <a:lnTo>
                    <a:pt x="2" y="142"/>
                  </a:lnTo>
                  <a:lnTo>
                    <a:pt x="1" y="142"/>
                  </a:lnTo>
                  <a:lnTo>
                    <a:pt x="1" y="141"/>
                  </a:lnTo>
                  <a:lnTo>
                    <a:pt x="0" y="140"/>
                  </a:lnTo>
                  <a:lnTo>
                    <a:pt x="0" y="139"/>
                  </a:lnTo>
                  <a:lnTo>
                    <a:pt x="0" y="138"/>
                  </a:lnTo>
                  <a:lnTo>
                    <a:pt x="1" y="137"/>
                  </a:lnTo>
                  <a:lnTo>
                    <a:pt x="1" y="136"/>
                  </a:lnTo>
                  <a:lnTo>
                    <a:pt x="3" y="134"/>
                  </a:lnTo>
                  <a:lnTo>
                    <a:pt x="4" y="133"/>
                  </a:lnTo>
                  <a:lnTo>
                    <a:pt x="9" y="129"/>
                  </a:lnTo>
                  <a:lnTo>
                    <a:pt x="10" y="128"/>
                  </a:lnTo>
                  <a:lnTo>
                    <a:pt x="12" y="126"/>
                  </a:lnTo>
                  <a:lnTo>
                    <a:pt x="13" y="125"/>
                  </a:lnTo>
                  <a:lnTo>
                    <a:pt x="14" y="123"/>
                  </a:lnTo>
                  <a:lnTo>
                    <a:pt x="15" y="121"/>
                  </a:lnTo>
                  <a:lnTo>
                    <a:pt x="16" y="119"/>
                  </a:lnTo>
                  <a:lnTo>
                    <a:pt x="16" y="117"/>
                  </a:lnTo>
                  <a:lnTo>
                    <a:pt x="16" y="116"/>
                  </a:lnTo>
                  <a:lnTo>
                    <a:pt x="15" y="114"/>
                  </a:lnTo>
                  <a:lnTo>
                    <a:pt x="14" y="112"/>
                  </a:lnTo>
                  <a:lnTo>
                    <a:pt x="13" y="111"/>
                  </a:lnTo>
                  <a:lnTo>
                    <a:pt x="12" y="109"/>
                  </a:lnTo>
                  <a:lnTo>
                    <a:pt x="7" y="103"/>
                  </a:lnTo>
                  <a:lnTo>
                    <a:pt x="7" y="101"/>
                  </a:lnTo>
                  <a:lnTo>
                    <a:pt x="6" y="101"/>
                  </a:lnTo>
                  <a:lnTo>
                    <a:pt x="6" y="100"/>
                  </a:lnTo>
                  <a:lnTo>
                    <a:pt x="6" y="99"/>
                  </a:lnTo>
                  <a:lnTo>
                    <a:pt x="6" y="98"/>
                  </a:lnTo>
                  <a:lnTo>
                    <a:pt x="7" y="97"/>
                  </a:lnTo>
                  <a:lnTo>
                    <a:pt x="7" y="96"/>
                  </a:lnTo>
                  <a:lnTo>
                    <a:pt x="7" y="95"/>
                  </a:lnTo>
                  <a:lnTo>
                    <a:pt x="11" y="92"/>
                  </a:lnTo>
                  <a:lnTo>
                    <a:pt x="19" y="86"/>
                  </a:lnTo>
                  <a:lnTo>
                    <a:pt x="20" y="85"/>
                  </a:lnTo>
                  <a:lnTo>
                    <a:pt x="22" y="84"/>
                  </a:lnTo>
                  <a:lnTo>
                    <a:pt x="27" y="82"/>
                  </a:lnTo>
                  <a:lnTo>
                    <a:pt x="28" y="82"/>
                  </a:lnTo>
                  <a:lnTo>
                    <a:pt x="29" y="81"/>
                  </a:lnTo>
                  <a:lnTo>
                    <a:pt x="30" y="80"/>
                  </a:lnTo>
                  <a:lnTo>
                    <a:pt x="30" y="80"/>
                  </a:lnTo>
                  <a:lnTo>
                    <a:pt x="30" y="80"/>
                  </a:lnTo>
                  <a:lnTo>
                    <a:pt x="31" y="79"/>
                  </a:lnTo>
                  <a:lnTo>
                    <a:pt x="31" y="77"/>
                  </a:lnTo>
                  <a:lnTo>
                    <a:pt x="31" y="76"/>
                  </a:lnTo>
                  <a:lnTo>
                    <a:pt x="32" y="73"/>
                  </a:lnTo>
                  <a:lnTo>
                    <a:pt x="32" y="67"/>
                  </a:lnTo>
                  <a:lnTo>
                    <a:pt x="31" y="59"/>
                  </a:lnTo>
                  <a:lnTo>
                    <a:pt x="31" y="57"/>
                  </a:lnTo>
                  <a:lnTo>
                    <a:pt x="31" y="54"/>
                  </a:lnTo>
                  <a:lnTo>
                    <a:pt x="31" y="52"/>
                  </a:lnTo>
                  <a:lnTo>
                    <a:pt x="32" y="50"/>
                  </a:lnTo>
                  <a:lnTo>
                    <a:pt x="32" y="49"/>
                  </a:lnTo>
                  <a:lnTo>
                    <a:pt x="33" y="48"/>
                  </a:lnTo>
                  <a:lnTo>
                    <a:pt x="34" y="46"/>
                  </a:lnTo>
                  <a:lnTo>
                    <a:pt x="35" y="46"/>
                  </a:lnTo>
                  <a:lnTo>
                    <a:pt x="36" y="46"/>
                  </a:lnTo>
                  <a:lnTo>
                    <a:pt x="38" y="45"/>
                  </a:lnTo>
                  <a:lnTo>
                    <a:pt x="39" y="45"/>
                  </a:lnTo>
                  <a:lnTo>
                    <a:pt x="40" y="45"/>
                  </a:lnTo>
                  <a:lnTo>
                    <a:pt x="41" y="45"/>
                  </a:lnTo>
                  <a:lnTo>
                    <a:pt x="42" y="46"/>
                  </a:lnTo>
                  <a:lnTo>
                    <a:pt x="43" y="46"/>
                  </a:lnTo>
                  <a:lnTo>
                    <a:pt x="44" y="46"/>
                  </a:lnTo>
                  <a:lnTo>
                    <a:pt x="46" y="47"/>
                  </a:lnTo>
                  <a:lnTo>
                    <a:pt x="50" y="50"/>
                  </a:lnTo>
                  <a:lnTo>
                    <a:pt x="52" y="52"/>
                  </a:lnTo>
                  <a:lnTo>
                    <a:pt x="54" y="53"/>
                  </a:lnTo>
                  <a:lnTo>
                    <a:pt x="55" y="54"/>
                  </a:lnTo>
                  <a:lnTo>
                    <a:pt x="56" y="54"/>
                  </a:lnTo>
                  <a:lnTo>
                    <a:pt x="57" y="54"/>
                  </a:lnTo>
                  <a:lnTo>
                    <a:pt x="59" y="54"/>
                  </a:lnTo>
                  <a:lnTo>
                    <a:pt x="60" y="53"/>
                  </a:lnTo>
                  <a:lnTo>
                    <a:pt x="64" y="52"/>
                  </a:lnTo>
                  <a:lnTo>
                    <a:pt x="65" y="51"/>
                  </a:lnTo>
                  <a:lnTo>
                    <a:pt x="67" y="51"/>
                  </a:lnTo>
                  <a:lnTo>
                    <a:pt x="70" y="50"/>
                  </a:lnTo>
                  <a:lnTo>
                    <a:pt x="76" y="50"/>
                  </a:lnTo>
                  <a:lnTo>
                    <a:pt x="79" y="50"/>
                  </a:lnTo>
                  <a:lnTo>
                    <a:pt x="81" y="50"/>
                  </a:lnTo>
                  <a:lnTo>
                    <a:pt x="83" y="50"/>
                  </a:lnTo>
                  <a:lnTo>
                    <a:pt x="85" y="51"/>
                  </a:lnTo>
                  <a:lnTo>
                    <a:pt x="86" y="52"/>
                  </a:lnTo>
                  <a:lnTo>
                    <a:pt x="87" y="54"/>
                  </a:lnTo>
                  <a:lnTo>
                    <a:pt x="90" y="57"/>
                  </a:lnTo>
                  <a:lnTo>
                    <a:pt x="92" y="58"/>
                  </a:lnTo>
                  <a:lnTo>
                    <a:pt x="94" y="59"/>
                  </a:lnTo>
                  <a:lnTo>
                    <a:pt x="97" y="61"/>
                  </a:lnTo>
                  <a:lnTo>
                    <a:pt x="98" y="62"/>
                  </a:lnTo>
                  <a:lnTo>
                    <a:pt x="99" y="64"/>
                  </a:lnTo>
                  <a:lnTo>
                    <a:pt x="102" y="67"/>
                  </a:lnTo>
                  <a:lnTo>
                    <a:pt x="103" y="69"/>
                  </a:lnTo>
                  <a:lnTo>
                    <a:pt x="105" y="70"/>
                  </a:lnTo>
                  <a:lnTo>
                    <a:pt x="107" y="72"/>
                  </a:lnTo>
                  <a:lnTo>
                    <a:pt x="109" y="74"/>
                  </a:lnTo>
                  <a:lnTo>
                    <a:pt x="110" y="75"/>
                  </a:lnTo>
                  <a:lnTo>
                    <a:pt x="115" y="78"/>
                  </a:lnTo>
                  <a:lnTo>
                    <a:pt x="118" y="79"/>
                  </a:lnTo>
                  <a:lnTo>
                    <a:pt x="130" y="83"/>
                  </a:lnTo>
                  <a:lnTo>
                    <a:pt x="133" y="84"/>
                  </a:lnTo>
                  <a:lnTo>
                    <a:pt x="140" y="86"/>
                  </a:lnTo>
                  <a:lnTo>
                    <a:pt x="144" y="87"/>
                  </a:lnTo>
                  <a:lnTo>
                    <a:pt x="155" y="91"/>
                  </a:lnTo>
                  <a:lnTo>
                    <a:pt x="158" y="92"/>
                  </a:lnTo>
                  <a:lnTo>
                    <a:pt x="167" y="95"/>
                  </a:lnTo>
                  <a:lnTo>
                    <a:pt x="170" y="96"/>
                  </a:lnTo>
                  <a:lnTo>
                    <a:pt x="172" y="97"/>
                  </a:lnTo>
                  <a:lnTo>
                    <a:pt x="174" y="97"/>
                  </a:lnTo>
                  <a:lnTo>
                    <a:pt x="175" y="97"/>
                  </a:lnTo>
                  <a:lnTo>
                    <a:pt x="177" y="97"/>
                  </a:lnTo>
                  <a:lnTo>
                    <a:pt x="179" y="96"/>
                  </a:lnTo>
                  <a:lnTo>
                    <a:pt x="181" y="95"/>
                  </a:lnTo>
                  <a:lnTo>
                    <a:pt x="183" y="94"/>
                  </a:lnTo>
                  <a:lnTo>
                    <a:pt x="185" y="92"/>
                  </a:lnTo>
                  <a:lnTo>
                    <a:pt x="188" y="91"/>
                  </a:lnTo>
                  <a:lnTo>
                    <a:pt x="189" y="90"/>
                  </a:lnTo>
                  <a:lnTo>
                    <a:pt x="189" y="88"/>
                  </a:lnTo>
                  <a:lnTo>
                    <a:pt x="190" y="87"/>
                  </a:lnTo>
                  <a:lnTo>
                    <a:pt x="191" y="85"/>
                  </a:lnTo>
                  <a:lnTo>
                    <a:pt x="193" y="80"/>
                  </a:lnTo>
                  <a:lnTo>
                    <a:pt x="194" y="78"/>
                  </a:lnTo>
                  <a:lnTo>
                    <a:pt x="194" y="76"/>
                  </a:lnTo>
                  <a:lnTo>
                    <a:pt x="194" y="74"/>
                  </a:lnTo>
                  <a:lnTo>
                    <a:pt x="194" y="72"/>
                  </a:lnTo>
                  <a:lnTo>
                    <a:pt x="194" y="67"/>
                  </a:lnTo>
                  <a:lnTo>
                    <a:pt x="194" y="65"/>
                  </a:lnTo>
                  <a:lnTo>
                    <a:pt x="194" y="62"/>
                  </a:lnTo>
                  <a:lnTo>
                    <a:pt x="195" y="59"/>
                  </a:lnTo>
                  <a:lnTo>
                    <a:pt x="196" y="57"/>
                  </a:lnTo>
                  <a:lnTo>
                    <a:pt x="197" y="55"/>
                  </a:lnTo>
                  <a:lnTo>
                    <a:pt x="203" y="43"/>
                  </a:lnTo>
                  <a:lnTo>
                    <a:pt x="206" y="38"/>
                  </a:lnTo>
                  <a:lnTo>
                    <a:pt x="208" y="35"/>
                  </a:lnTo>
                  <a:lnTo>
                    <a:pt x="209" y="32"/>
                  </a:lnTo>
                  <a:lnTo>
                    <a:pt x="210" y="30"/>
                  </a:lnTo>
                  <a:lnTo>
                    <a:pt x="212" y="23"/>
                  </a:lnTo>
                  <a:lnTo>
                    <a:pt x="212" y="22"/>
                  </a:lnTo>
                  <a:lnTo>
                    <a:pt x="212" y="21"/>
                  </a:lnTo>
                  <a:lnTo>
                    <a:pt x="213" y="19"/>
                  </a:lnTo>
                  <a:lnTo>
                    <a:pt x="215" y="17"/>
                  </a:lnTo>
                  <a:lnTo>
                    <a:pt x="222" y="12"/>
                  </a:lnTo>
                  <a:lnTo>
                    <a:pt x="227" y="8"/>
                  </a:lnTo>
                  <a:lnTo>
                    <a:pt x="233" y="2"/>
                  </a:lnTo>
                  <a:lnTo>
                    <a:pt x="234" y="1"/>
                  </a:lnTo>
                  <a:lnTo>
                    <a:pt x="235" y="1"/>
                  </a:lnTo>
                  <a:lnTo>
                    <a:pt x="237" y="0"/>
                  </a:lnTo>
                  <a:lnTo>
                    <a:pt x="238" y="0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60" name="Freeform 15">
              <a:extLst>
                <a:ext uri="{FF2B5EF4-FFF2-40B4-BE49-F238E27FC236}">
                  <a16:creationId xmlns:a16="http://schemas.microsoft.com/office/drawing/2014/main" id="{5C00DC7F-3B59-4839-9868-D189953506BE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2" y="1972"/>
              <a:ext cx="340" cy="507"/>
            </a:xfrm>
            <a:custGeom>
              <a:avLst/>
              <a:gdLst>
                <a:gd name="T0" fmla="*/ 151 w 340"/>
                <a:gd name="T1" fmla="*/ 4 h 507"/>
                <a:gd name="T2" fmla="*/ 172 w 340"/>
                <a:gd name="T3" fmla="*/ 4 h 507"/>
                <a:gd name="T4" fmla="*/ 193 w 340"/>
                <a:gd name="T5" fmla="*/ 25 h 507"/>
                <a:gd name="T6" fmla="*/ 177 w 340"/>
                <a:gd name="T7" fmla="*/ 46 h 507"/>
                <a:gd name="T8" fmla="*/ 196 w 340"/>
                <a:gd name="T9" fmla="*/ 50 h 507"/>
                <a:gd name="T10" fmla="*/ 214 w 340"/>
                <a:gd name="T11" fmla="*/ 61 h 507"/>
                <a:gd name="T12" fmla="*/ 189 w 340"/>
                <a:gd name="T13" fmla="*/ 85 h 507"/>
                <a:gd name="T14" fmla="*/ 176 w 340"/>
                <a:gd name="T15" fmla="*/ 109 h 507"/>
                <a:gd name="T16" fmla="*/ 147 w 340"/>
                <a:gd name="T17" fmla="*/ 107 h 507"/>
                <a:gd name="T18" fmla="*/ 114 w 340"/>
                <a:gd name="T19" fmla="*/ 114 h 507"/>
                <a:gd name="T20" fmla="*/ 87 w 340"/>
                <a:gd name="T21" fmla="*/ 129 h 507"/>
                <a:gd name="T22" fmla="*/ 117 w 340"/>
                <a:gd name="T23" fmla="*/ 156 h 507"/>
                <a:gd name="T24" fmla="*/ 104 w 340"/>
                <a:gd name="T25" fmla="*/ 174 h 507"/>
                <a:gd name="T26" fmla="*/ 115 w 340"/>
                <a:gd name="T27" fmla="*/ 204 h 507"/>
                <a:gd name="T28" fmla="*/ 140 w 340"/>
                <a:gd name="T29" fmla="*/ 236 h 507"/>
                <a:gd name="T30" fmla="*/ 141 w 340"/>
                <a:gd name="T31" fmla="*/ 256 h 507"/>
                <a:gd name="T32" fmla="*/ 161 w 340"/>
                <a:gd name="T33" fmla="*/ 272 h 507"/>
                <a:gd name="T34" fmla="*/ 162 w 340"/>
                <a:gd name="T35" fmla="*/ 291 h 507"/>
                <a:gd name="T36" fmla="*/ 168 w 340"/>
                <a:gd name="T37" fmla="*/ 310 h 507"/>
                <a:gd name="T38" fmla="*/ 201 w 340"/>
                <a:gd name="T39" fmla="*/ 314 h 507"/>
                <a:gd name="T40" fmla="*/ 218 w 340"/>
                <a:gd name="T41" fmla="*/ 294 h 507"/>
                <a:gd name="T42" fmla="*/ 277 w 340"/>
                <a:gd name="T43" fmla="*/ 266 h 507"/>
                <a:gd name="T44" fmla="*/ 307 w 340"/>
                <a:gd name="T45" fmla="*/ 249 h 507"/>
                <a:gd name="T46" fmla="*/ 338 w 340"/>
                <a:gd name="T47" fmla="*/ 245 h 507"/>
                <a:gd name="T48" fmla="*/ 336 w 340"/>
                <a:gd name="T49" fmla="*/ 273 h 507"/>
                <a:gd name="T50" fmla="*/ 328 w 340"/>
                <a:gd name="T51" fmla="*/ 310 h 507"/>
                <a:gd name="T52" fmla="*/ 311 w 340"/>
                <a:gd name="T53" fmla="*/ 339 h 507"/>
                <a:gd name="T54" fmla="*/ 309 w 340"/>
                <a:gd name="T55" fmla="*/ 369 h 507"/>
                <a:gd name="T56" fmla="*/ 318 w 340"/>
                <a:gd name="T57" fmla="*/ 391 h 507"/>
                <a:gd name="T58" fmla="*/ 303 w 340"/>
                <a:gd name="T59" fmla="*/ 419 h 507"/>
                <a:gd name="T60" fmla="*/ 274 w 340"/>
                <a:gd name="T61" fmla="*/ 423 h 507"/>
                <a:gd name="T62" fmla="*/ 237 w 340"/>
                <a:gd name="T63" fmla="*/ 421 h 507"/>
                <a:gd name="T64" fmla="*/ 244 w 340"/>
                <a:gd name="T65" fmla="*/ 444 h 507"/>
                <a:gd name="T66" fmla="*/ 232 w 340"/>
                <a:gd name="T67" fmla="*/ 470 h 507"/>
                <a:gd name="T68" fmla="*/ 218 w 340"/>
                <a:gd name="T69" fmla="*/ 506 h 507"/>
                <a:gd name="T70" fmla="*/ 185 w 340"/>
                <a:gd name="T71" fmla="*/ 498 h 507"/>
                <a:gd name="T72" fmla="*/ 179 w 340"/>
                <a:gd name="T73" fmla="*/ 471 h 507"/>
                <a:gd name="T74" fmla="*/ 133 w 340"/>
                <a:gd name="T75" fmla="*/ 455 h 507"/>
                <a:gd name="T76" fmla="*/ 116 w 340"/>
                <a:gd name="T77" fmla="*/ 435 h 507"/>
                <a:gd name="T78" fmla="*/ 69 w 340"/>
                <a:gd name="T79" fmla="*/ 444 h 507"/>
                <a:gd name="T80" fmla="*/ 46 w 340"/>
                <a:gd name="T81" fmla="*/ 437 h 507"/>
                <a:gd name="T82" fmla="*/ 62 w 340"/>
                <a:gd name="T83" fmla="*/ 403 h 507"/>
                <a:gd name="T84" fmla="*/ 61 w 340"/>
                <a:gd name="T85" fmla="*/ 387 h 507"/>
                <a:gd name="T86" fmla="*/ 78 w 340"/>
                <a:gd name="T87" fmla="*/ 343 h 507"/>
                <a:gd name="T88" fmla="*/ 95 w 340"/>
                <a:gd name="T89" fmla="*/ 329 h 507"/>
                <a:gd name="T90" fmla="*/ 93 w 340"/>
                <a:gd name="T91" fmla="*/ 302 h 507"/>
                <a:gd name="T92" fmla="*/ 93 w 340"/>
                <a:gd name="T93" fmla="*/ 275 h 507"/>
                <a:gd name="T94" fmla="*/ 76 w 340"/>
                <a:gd name="T95" fmla="*/ 257 h 507"/>
                <a:gd name="T96" fmla="*/ 65 w 340"/>
                <a:gd name="T97" fmla="*/ 242 h 507"/>
                <a:gd name="T98" fmla="*/ 46 w 340"/>
                <a:gd name="T99" fmla="*/ 240 h 507"/>
                <a:gd name="T100" fmla="*/ 24 w 340"/>
                <a:gd name="T101" fmla="*/ 220 h 507"/>
                <a:gd name="T102" fmla="*/ 13 w 340"/>
                <a:gd name="T103" fmla="*/ 185 h 507"/>
                <a:gd name="T104" fmla="*/ 25 w 340"/>
                <a:gd name="T105" fmla="*/ 165 h 507"/>
                <a:gd name="T106" fmla="*/ 57 w 340"/>
                <a:gd name="T107" fmla="*/ 134 h 507"/>
                <a:gd name="T108" fmla="*/ 75 w 340"/>
                <a:gd name="T109" fmla="*/ 102 h 507"/>
                <a:gd name="T110" fmla="*/ 82 w 340"/>
                <a:gd name="T111" fmla="*/ 73 h 507"/>
                <a:gd name="T112" fmla="*/ 93 w 340"/>
                <a:gd name="T113" fmla="*/ 51 h 507"/>
                <a:gd name="T114" fmla="*/ 116 w 340"/>
                <a:gd name="T115" fmla="*/ 22 h 5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40" h="507">
                  <a:moveTo>
                    <a:pt x="134" y="1"/>
                  </a:moveTo>
                  <a:lnTo>
                    <a:pt x="136" y="1"/>
                  </a:lnTo>
                  <a:lnTo>
                    <a:pt x="138" y="1"/>
                  </a:lnTo>
                  <a:lnTo>
                    <a:pt x="139" y="2"/>
                  </a:lnTo>
                  <a:lnTo>
                    <a:pt x="141" y="3"/>
                  </a:lnTo>
                  <a:lnTo>
                    <a:pt x="143" y="4"/>
                  </a:lnTo>
                  <a:lnTo>
                    <a:pt x="144" y="4"/>
                  </a:lnTo>
                  <a:lnTo>
                    <a:pt x="145" y="4"/>
                  </a:lnTo>
                  <a:lnTo>
                    <a:pt x="146" y="4"/>
                  </a:lnTo>
                  <a:lnTo>
                    <a:pt x="147" y="4"/>
                  </a:lnTo>
                  <a:lnTo>
                    <a:pt x="150" y="4"/>
                  </a:lnTo>
                  <a:lnTo>
                    <a:pt x="151" y="4"/>
                  </a:lnTo>
                  <a:lnTo>
                    <a:pt x="153" y="4"/>
                  </a:lnTo>
                  <a:lnTo>
                    <a:pt x="158" y="1"/>
                  </a:lnTo>
                  <a:lnTo>
                    <a:pt x="161" y="0"/>
                  </a:lnTo>
                  <a:lnTo>
                    <a:pt x="162" y="0"/>
                  </a:lnTo>
                  <a:lnTo>
                    <a:pt x="163" y="0"/>
                  </a:lnTo>
                  <a:lnTo>
                    <a:pt x="166" y="0"/>
                  </a:lnTo>
                  <a:lnTo>
                    <a:pt x="168" y="0"/>
                  </a:lnTo>
                  <a:lnTo>
                    <a:pt x="169" y="1"/>
                  </a:lnTo>
                  <a:lnTo>
                    <a:pt x="170" y="1"/>
                  </a:lnTo>
                  <a:lnTo>
                    <a:pt x="171" y="3"/>
                  </a:lnTo>
                  <a:lnTo>
                    <a:pt x="172" y="4"/>
                  </a:lnTo>
                  <a:lnTo>
                    <a:pt x="172" y="4"/>
                  </a:lnTo>
                  <a:lnTo>
                    <a:pt x="173" y="5"/>
                  </a:lnTo>
                  <a:lnTo>
                    <a:pt x="180" y="8"/>
                  </a:lnTo>
                  <a:lnTo>
                    <a:pt x="182" y="8"/>
                  </a:lnTo>
                  <a:lnTo>
                    <a:pt x="183" y="9"/>
                  </a:lnTo>
                  <a:lnTo>
                    <a:pt x="184" y="9"/>
                  </a:lnTo>
                  <a:lnTo>
                    <a:pt x="184" y="11"/>
                  </a:lnTo>
                  <a:lnTo>
                    <a:pt x="189" y="17"/>
                  </a:lnTo>
                  <a:lnTo>
                    <a:pt x="190" y="19"/>
                  </a:lnTo>
                  <a:lnTo>
                    <a:pt x="191" y="20"/>
                  </a:lnTo>
                  <a:lnTo>
                    <a:pt x="192" y="22"/>
                  </a:lnTo>
                  <a:lnTo>
                    <a:pt x="193" y="24"/>
                  </a:lnTo>
                  <a:lnTo>
                    <a:pt x="193" y="25"/>
                  </a:lnTo>
                  <a:lnTo>
                    <a:pt x="193" y="27"/>
                  </a:lnTo>
                  <a:lnTo>
                    <a:pt x="192" y="29"/>
                  </a:lnTo>
                  <a:lnTo>
                    <a:pt x="191" y="31"/>
                  </a:lnTo>
                  <a:lnTo>
                    <a:pt x="190" y="33"/>
                  </a:lnTo>
                  <a:lnTo>
                    <a:pt x="189" y="34"/>
                  </a:lnTo>
                  <a:lnTo>
                    <a:pt x="187" y="36"/>
                  </a:lnTo>
                  <a:lnTo>
                    <a:pt x="186" y="37"/>
                  </a:lnTo>
                  <a:lnTo>
                    <a:pt x="181" y="41"/>
                  </a:lnTo>
                  <a:lnTo>
                    <a:pt x="180" y="42"/>
                  </a:lnTo>
                  <a:lnTo>
                    <a:pt x="178" y="44"/>
                  </a:lnTo>
                  <a:lnTo>
                    <a:pt x="178" y="45"/>
                  </a:lnTo>
                  <a:lnTo>
                    <a:pt x="177" y="46"/>
                  </a:lnTo>
                  <a:lnTo>
                    <a:pt x="177" y="47"/>
                  </a:lnTo>
                  <a:lnTo>
                    <a:pt x="177" y="48"/>
                  </a:lnTo>
                  <a:lnTo>
                    <a:pt x="178" y="49"/>
                  </a:lnTo>
                  <a:lnTo>
                    <a:pt x="178" y="50"/>
                  </a:lnTo>
                  <a:lnTo>
                    <a:pt x="179" y="50"/>
                  </a:lnTo>
                  <a:lnTo>
                    <a:pt x="180" y="51"/>
                  </a:lnTo>
                  <a:lnTo>
                    <a:pt x="181" y="51"/>
                  </a:lnTo>
                  <a:lnTo>
                    <a:pt x="182" y="52"/>
                  </a:lnTo>
                  <a:lnTo>
                    <a:pt x="184" y="52"/>
                  </a:lnTo>
                  <a:lnTo>
                    <a:pt x="185" y="52"/>
                  </a:lnTo>
                  <a:lnTo>
                    <a:pt x="192" y="50"/>
                  </a:lnTo>
                  <a:lnTo>
                    <a:pt x="196" y="50"/>
                  </a:lnTo>
                  <a:lnTo>
                    <a:pt x="200" y="50"/>
                  </a:lnTo>
                  <a:lnTo>
                    <a:pt x="203" y="50"/>
                  </a:lnTo>
                  <a:lnTo>
                    <a:pt x="206" y="50"/>
                  </a:lnTo>
                  <a:lnTo>
                    <a:pt x="207" y="51"/>
                  </a:lnTo>
                  <a:lnTo>
                    <a:pt x="208" y="51"/>
                  </a:lnTo>
                  <a:lnTo>
                    <a:pt x="210" y="52"/>
                  </a:lnTo>
                  <a:lnTo>
                    <a:pt x="211" y="53"/>
                  </a:lnTo>
                  <a:lnTo>
                    <a:pt x="212" y="55"/>
                  </a:lnTo>
                  <a:lnTo>
                    <a:pt x="213" y="56"/>
                  </a:lnTo>
                  <a:lnTo>
                    <a:pt x="213" y="56"/>
                  </a:lnTo>
                  <a:lnTo>
                    <a:pt x="214" y="59"/>
                  </a:lnTo>
                  <a:lnTo>
                    <a:pt x="214" y="61"/>
                  </a:lnTo>
                  <a:lnTo>
                    <a:pt x="214" y="64"/>
                  </a:lnTo>
                  <a:lnTo>
                    <a:pt x="213" y="68"/>
                  </a:lnTo>
                  <a:lnTo>
                    <a:pt x="212" y="73"/>
                  </a:lnTo>
                  <a:lnTo>
                    <a:pt x="210" y="82"/>
                  </a:lnTo>
                  <a:lnTo>
                    <a:pt x="210" y="83"/>
                  </a:lnTo>
                  <a:lnTo>
                    <a:pt x="207" y="82"/>
                  </a:lnTo>
                  <a:lnTo>
                    <a:pt x="204" y="82"/>
                  </a:lnTo>
                  <a:lnTo>
                    <a:pt x="200" y="82"/>
                  </a:lnTo>
                  <a:lnTo>
                    <a:pt x="197" y="82"/>
                  </a:lnTo>
                  <a:lnTo>
                    <a:pt x="194" y="83"/>
                  </a:lnTo>
                  <a:lnTo>
                    <a:pt x="191" y="84"/>
                  </a:lnTo>
                  <a:lnTo>
                    <a:pt x="189" y="85"/>
                  </a:lnTo>
                  <a:lnTo>
                    <a:pt x="187" y="87"/>
                  </a:lnTo>
                  <a:lnTo>
                    <a:pt x="185" y="88"/>
                  </a:lnTo>
                  <a:lnTo>
                    <a:pt x="184" y="90"/>
                  </a:lnTo>
                  <a:lnTo>
                    <a:pt x="183" y="91"/>
                  </a:lnTo>
                  <a:lnTo>
                    <a:pt x="182" y="93"/>
                  </a:lnTo>
                  <a:lnTo>
                    <a:pt x="181" y="94"/>
                  </a:lnTo>
                  <a:lnTo>
                    <a:pt x="180" y="97"/>
                  </a:lnTo>
                  <a:lnTo>
                    <a:pt x="179" y="101"/>
                  </a:lnTo>
                  <a:lnTo>
                    <a:pt x="178" y="103"/>
                  </a:lnTo>
                  <a:lnTo>
                    <a:pt x="177" y="106"/>
                  </a:lnTo>
                  <a:lnTo>
                    <a:pt x="177" y="108"/>
                  </a:lnTo>
                  <a:lnTo>
                    <a:pt x="176" y="109"/>
                  </a:lnTo>
                  <a:lnTo>
                    <a:pt x="174" y="111"/>
                  </a:lnTo>
                  <a:lnTo>
                    <a:pt x="173" y="111"/>
                  </a:lnTo>
                  <a:lnTo>
                    <a:pt x="172" y="112"/>
                  </a:lnTo>
                  <a:lnTo>
                    <a:pt x="171" y="112"/>
                  </a:lnTo>
                  <a:lnTo>
                    <a:pt x="170" y="113"/>
                  </a:lnTo>
                  <a:lnTo>
                    <a:pt x="166" y="113"/>
                  </a:lnTo>
                  <a:lnTo>
                    <a:pt x="162" y="113"/>
                  </a:lnTo>
                  <a:lnTo>
                    <a:pt x="159" y="112"/>
                  </a:lnTo>
                  <a:lnTo>
                    <a:pt x="156" y="112"/>
                  </a:lnTo>
                  <a:lnTo>
                    <a:pt x="153" y="111"/>
                  </a:lnTo>
                  <a:lnTo>
                    <a:pt x="151" y="110"/>
                  </a:lnTo>
                  <a:lnTo>
                    <a:pt x="147" y="107"/>
                  </a:lnTo>
                  <a:lnTo>
                    <a:pt x="145" y="106"/>
                  </a:lnTo>
                  <a:lnTo>
                    <a:pt x="144" y="106"/>
                  </a:lnTo>
                  <a:lnTo>
                    <a:pt x="142" y="105"/>
                  </a:lnTo>
                  <a:lnTo>
                    <a:pt x="140" y="105"/>
                  </a:lnTo>
                  <a:lnTo>
                    <a:pt x="138" y="105"/>
                  </a:lnTo>
                  <a:lnTo>
                    <a:pt x="138" y="105"/>
                  </a:lnTo>
                  <a:lnTo>
                    <a:pt x="136" y="106"/>
                  </a:lnTo>
                  <a:lnTo>
                    <a:pt x="133" y="107"/>
                  </a:lnTo>
                  <a:lnTo>
                    <a:pt x="127" y="110"/>
                  </a:lnTo>
                  <a:lnTo>
                    <a:pt x="123" y="112"/>
                  </a:lnTo>
                  <a:lnTo>
                    <a:pt x="121" y="112"/>
                  </a:lnTo>
                  <a:lnTo>
                    <a:pt x="114" y="114"/>
                  </a:lnTo>
                  <a:lnTo>
                    <a:pt x="107" y="116"/>
                  </a:lnTo>
                  <a:lnTo>
                    <a:pt x="102" y="118"/>
                  </a:lnTo>
                  <a:lnTo>
                    <a:pt x="93" y="122"/>
                  </a:lnTo>
                  <a:lnTo>
                    <a:pt x="92" y="123"/>
                  </a:lnTo>
                  <a:lnTo>
                    <a:pt x="91" y="124"/>
                  </a:lnTo>
                  <a:lnTo>
                    <a:pt x="89" y="124"/>
                  </a:lnTo>
                  <a:lnTo>
                    <a:pt x="88" y="125"/>
                  </a:lnTo>
                  <a:lnTo>
                    <a:pt x="87" y="126"/>
                  </a:lnTo>
                  <a:lnTo>
                    <a:pt x="87" y="127"/>
                  </a:lnTo>
                  <a:lnTo>
                    <a:pt x="86" y="127"/>
                  </a:lnTo>
                  <a:lnTo>
                    <a:pt x="86" y="128"/>
                  </a:lnTo>
                  <a:lnTo>
                    <a:pt x="87" y="129"/>
                  </a:lnTo>
                  <a:lnTo>
                    <a:pt x="87" y="130"/>
                  </a:lnTo>
                  <a:lnTo>
                    <a:pt x="88" y="130"/>
                  </a:lnTo>
                  <a:lnTo>
                    <a:pt x="89" y="131"/>
                  </a:lnTo>
                  <a:lnTo>
                    <a:pt x="93" y="133"/>
                  </a:lnTo>
                  <a:lnTo>
                    <a:pt x="95" y="134"/>
                  </a:lnTo>
                  <a:lnTo>
                    <a:pt x="98" y="136"/>
                  </a:lnTo>
                  <a:lnTo>
                    <a:pt x="101" y="138"/>
                  </a:lnTo>
                  <a:lnTo>
                    <a:pt x="104" y="141"/>
                  </a:lnTo>
                  <a:lnTo>
                    <a:pt x="108" y="146"/>
                  </a:lnTo>
                  <a:lnTo>
                    <a:pt x="113" y="150"/>
                  </a:lnTo>
                  <a:lnTo>
                    <a:pt x="114" y="152"/>
                  </a:lnTo>
                  <a:lnTo>
                    <a:pt x="117" y="156"/>
                  </a:lnTo>
                  <a:lnTo>
                    <a:pt x="118" y="158"/>
                  </a:lnTo>
                  <a:lnTo>
                    <a:pt x="118" y="158"/>
                  </a:lnTo>
                  <a:lnTo>
                    <a:pt x="119" y="159"/>
                  </a:lnTo>
                  <a:lnTo>
                    <a:pt x="119" y="161"/>
                  </a:lnTo>
                  <a:lnTo>
                    <a:pt x="119" y="162"/>
                  </a:lnTo>
                  <a:lnTo>
                    <a:pt x="118" y="163"/>
                  </a:lnTo>
                  <a:lnTo>
                    <a:pt x="117" y="165"/>
                  </a:lnTo>
                  <a:lnTo>
                    <a:pt x="116" y="166"/>
                  </a:lnTo>
                  <a:lnTo>
                    <a:pt x="110" y="169"/>
                  </a:lnTo>
                  <a:lnTo>
                    <a:pt x="108" y="170"/>
                  </a:lnTo>
                  <a:lnTo>
                    <a:pt x="106" y="172"/>
                  </a:lnTo>
                  <a:lnTo>
                    <a:pt x="104" y="174"/>
                  </a:lnTo>
                  <a:lnTo>
                    <a:pt x="104" y="177"/>
                  </a:lnTo>
                  <a:lnTo>
                    <a:pt x="103" y="179"/>
                  </a:lnTo>
                  <a:lnTo>
                    <a:pt x="102" y="181"/>
                  </a:lnTo>
                  <a:lnTo>
                    <a:pt x="103" y="181"/>
                  </a:lnTo>
                  <a:lnTo>
                    <a:pt x="103" y="182"/>
                  </a:lnTo>
                  <a:lnTo>
                    <a:pt x="104" y="184"/>
                  </a:lnTo>
                  <a:lnTo>
                    <a:pt x="104" y="186"/>
                  </a:lnTo>
                  <a:lnTo>
                    <a:pt x="108" y="191"/>
                  </a:lnTo>
                  <a:lnTo>
                    <a:pt x="109" y="192"/>
                  </a:lnTo>
                  <a:lnTo>
                    <a:pt x="110" y="194"/>
                  </a:lnTo>
                  <a:lnTo>
                    <a:pt x="113" y="201"/>
                  </a:lnTo>
                  <a:lnTo>
                    <a:pt x="115" y="204"/>
                  </a:lnTo>
                  <a:lnTo>
                    <a:pt x="116" y="206"/>
                  </a:lnTo>
                  <a:lnTo>
                    <a:pt x="118" y="209"/>
                  </a:lnTo>
                  <a:lnTo>
                    <a:pt x="121" y="212"/>
                  </a:lnTo>
                  <a:lnTo>
                    <a:pt x="124" y="215"/>
                  </a:lnTo>
                  <a:lnTo>
                    <a:pt x="128" y="219"/>
                  </a:lnTo>
                  <a:lnTo>
                    <a:pt x="136" y="226"/>
                  </a:lnTo>
                  <a:lnTo>
                    <a:pt x="138" y="227"/>
                  </a:lnTo>
                  <a:lnTo>
                    <a:pt x="139" y="229"/>
                  </a:lnTo>
                  <a:lnTo>
                    <a:pt x="139" y="231"/>
                  </a:lnTo>
                  <a:lnTo>
                    <a:pt x="140" y="233"/>
                  </a:lnTo>
                  <a:lnTo>
                    <a:pt x="140" y="235"/>
                  </a:lnTo>
                  <a:lnTo>
                    <a:pt x="140" y="236"/>
                  </a:lnTo>
                  <a:lnTo>
                    <a:pt x="140" y="238"/>
                  </a:lnTo>
                  <a:lnTo>
                    <a:pt x="139" y="239"/>
                  </a:lnTo>
                  <a:lnTo>
                    <a:pt x="138" y="243"/>
                  </a:lnTo>
                  <a:lnTo>
                    <a:pt x="138" y="244"/>
                  </a:lnTo>
                  <a:lnTo>
                    <a:pt x="138" y="246"/>
                  </a:lnTo>
                  <a:lnTo>
                    <a:pt x="138" y="248"/>
                  </a:lnTo>
                  <a:lnTo>
                    <a:pt x="138" y="249"/>
                  </a:lnTo>
                  <a:lnTo>
                    <a:pt x="138" y="250"/>
                  </a:lnTo>
                  <a:lnTo>
                    <a:pt x="138" y="251"/>
                  </a:lnTo>
                  <a:lnTo>
                    <a:pt x="139" y="253"/>
                  </a:lnTo>
                  <a:lnTo>
                    <a:pt x="140" y="254"/>
                  </a:lnTo>
                  <a:lnTo>
                    <a:pt x="141" y="256"/>
                  </a:lnTo>
                  <a:lnTo>
                    <a:pt x="143" y="258"/>
                  </a:lnTo>
                  <a:lnTo>
                    <a:pt x="145" y="259"/>
                  </a:lnTo>
                  <a:lnTo>
                    <a:pt x="147" y="260"/>
                  </a:lnTo>
                  <a:lnTo>
                    <a:pt x="149" y="261"/>
                  </a:lnTo>
                  <a:lnTo>
                    <a:pt x="154" y="263"/>
                  </a:lnTo>
                  <a:lnTo>
                    <a:pt x="156" y="264"/>
                  </a:lnTo>
                  <a:lnTo>
                    <a:pt x="158" y="265"/>
                  </a:lnTo>
                  <a:lnTo>
                    <a:pt x="159" y="266"/>
                  </a:lnTo>
                  <a:lnTo>
                    <a:pt x="159" y="268"/>
                  </a:lnTo>
                  <a:lnTo>
                    <a:pt x="160" y="269"/>
                  </a:lnTo>
                  <a:lnTo>
                    <a:pt x="160" y="270"/>
                  </a:lnTo>
                  <a:lnTo>
                    <a:pt x="161" y="272"/>
                  </a:lnTo>
                  <a:lnTo>
                    <a:pt x="161" y="272"/>
                  </a:lnTo>
                  <a:lnTo>
                    <a:pt x="161" y="275"/>
                  </a:lnTo>
                  <a:lnTo>
                    <a:pt x="160" y="280"/>
                  </a:lnTo>
                  <a:lnTo>
                    <a:pt x="160" y="282"/>
                  </a:lnTo>
                  <a:lnTo>
                    <a:pt x="161" y="283"/>
                  </a:lnTo>
                  <a:lnTo>
                    <a:pt x="161" y="283"/>
                  </a:lnTo>
                  <a:lnTo>
                    <a:pt x="161" y="285"/>
                  </a:lnTo>
                  <a:lnTo>
                    <a:pt x="162" y="286"/>
                  </a:lnTo>
                  <a:lnTo>
                    <a:pt x="162" y="287"/>
                  </a:lnTo>
                  <a:lnTo>
                    <a:pt x="162" y="288"/>
                  </a:lnTo>
                  <a:lnTo>
                    <a:pt x="162" y="290"/>
                  </a:lnTo>
                  <a:lnTo>
                    <a:pt x="162" y="291"/>
                  </a:lnTo>
                  <a:lnTo>
                    <a:pt x="161" y="295"/>
                  </a:lnTo>
                  <a:lnTo>
                    <a:pt x="160" y="297"/>
                  </a:lnTo>
                  <a:lnTo>
                    <a:pt x="160" y="299"/>
                  </a:lnTo>
                  <a:lnTo>
                    <a:pt x="160" y="301"/>
                  </a:lnTo>
                  <a:lnTo>
                    <a:pt x="160" y="302"/>
                  </a:lnTo>
                  <a:lnTo>
                    <a:pt x="161" y="304"/>
                  </a:lnTo>
                  <a:lnTo>
                    <a:pt x="161" y="305"/>
                  </a:lnTo>
                  <a:lnTo>
                    <a:pt x="162" y="306"/>
                  </a:lnTo>
                  <a:lnTo>
                    <a:pt x="163" y="307"/>
                  </a:lnTo>
                  <a:lnTo>
                    <a:pt x="165" y="308"/>
                  </a:lnTo>
                  <a:lnTo>
                    <a:pt x="166" y="309"/>
                  </a:lnTo>
                  <a:lnTo>
                    <a:pt x="168" y="310"/>
                  </a:lnTo>
                  <a:lnTo>
                    <a:pt x="170" y="311"/>
                  </a:lnTo>
                  <a:lnTo>
                    <a:pt x="171" y="312"/>
                  </a:lnTo>
                  <a:lnTo>
                    <a:pt x="172" y="313"/>
                  </a:lnTo>
                  <a:lnTo>
                    <a:pt x="175" y="313"/>
                  </a:lnTo>
                  <a:lnTo>
                    <a:pt x="180" y="314"/>
                  </a:lnTo>
                  <a:lnTo>
                    <a:pt x="188" y="315"/>
                  </a:lnTo>
                  <a:lnTo>
                    <a:pt x="191" y="315"/>
                  </a:lnTo>
                  <a:lnTo>
                    <a:pt x="194" y="315"/>
                  </a:lnTo>
                  <a:lnTo>
                    <a:pt x="197" y="315"/>
                  </a:lnTo>
                  <a:lnTo>
                    <a:pt x="199" y="315"/>
                  </a:lnTo>
                  <a:lnTo>
                    <a:pt x="200" y="314"/>
                  </a:lnTo>
                  <a:lnTo>
                    <a:pt x="201" y="314"/>
                  </a:lnTo>
                  <a:lnTo>
                    <a:pt x="202" y="313"/>
                  </a:lnTo>
                  <a:lnTo>
                    <a:pt x="203" y="313"/>
                  </a:lnTo>
                  <a:lnTo>
                    <a:pt x="204" y="312"/>
                  </a:lnTo>
                  <a:lnTo>
                    <a:pt x="205" y="309"/>
                  </a:lnTo>
                  <a:lnTo>
                    <a:pt x="208" y="304"/>
                  </a:lnTo>
                  <a:lnTo>
                    <a:pt x="210" y="301"/>
                  </a:lnTo>
                  <a:lnTo>
                    <a:pt x="211" y="299"/>
                  </a:lnTo>
                  <a:lnTo>
                    <a:pt x="212" y="298"/>
                  </a:lnTo>
                  <a:lnTo>
                    <a:pt x="213" y="297"/>
                  </a:lnTo>
                  <a:lnTo>
                    <a:pt x="215" y="296"/>
                  </a:lnTo>
                  <a:lnTo>
                    <a:pt x="216" y="295"/>
                  </a:lnTo>
                  <a:lnTo>
                    <a:pt x="218" y="294"/>
                  </a:lnTo>
                  <a:lnTo>
                    <a:pt x="227" y="293"/>
                  </a:lnTo>
                  <a:lnTo>
                    <a:pt x="229" y="293"/>
                  </a:lnTo>
                  <a:lnTo>
                    <a:pt x="233" y="292"/>
                  </a:lnTo>
                  <a:lnTo>
                    <a:pt x="238" y="290"/>
                  </a:lnTo>
                  <a:lnTo>
                    <a:pt x="244" y="287"/>
                  </a:lnTo>
                  <a:lnTo>
                    <a:pt x="250" y="285"/>
                  </a:lnTo>
                  <a:lnTo>
                    <a:pt x="252" y="284"/>
                  </a:lnTo>
                  <a:lnTo>
                    <a:pt x="254" y="283"/>
                  </a:lnTo>
                  <a:lnTo>
                    <a:pt x="256" y="283"/>
                  </a:lnTo>
                  <a:lnTo>
                    <a:pt x="258" y="281"/>
                  </a:lnTo>
                  <a:lnTo>
                    <a:pt x="272" y="271"/>
                  </a:lnTo>
                  <a:lnTo>
                    <a:pt x="277" y="266"/>
                  </a:lnTo>
                  <a:lnTo>
                    <a:pt x="279" y="265"/>
                  </a:lnTo>
                  <a:lnTo>
                    <a:pt x="282" y="263"/>
                  </a:lnTo>
                  <a:lnTo>
                    <a:pt x="285" y="261"/>
                  </a:lnTo>
                  <a:lnTo>
                    <a:pt x="288" y="260"/>
                  </a:lnTo>
                  <a:lnTo>
                    <a:pt x="293" y="260"/>
                  </a:lnTo>
                  <a:lnTo>
                    <a:pt x="295" y="259"/>
                  </a:lnTo>
                  <a:lnTo>
                    <a:pt x="297" y="258"/>
                  </a:lnTo>
                  <a:lnTo>
                    <a:pt x="298" y="257"/>
                  </a:lnTo>
                  <a:lnTo>
                    <a:pt x="301" y="255"/>
                  </a:lnTo>
                  <a:lnTo>
                    <a:pt x="303" y="254"/>
                  </a:lnTo>
                  <a:lnTo>
                    <a:pt x="304" y="252"/>
                  </a:lnTo>
                  <a:lnTo>
                    <a:pt x="307" y="249"/>
                  </a:lnTo>
                  <a:lnTo>
                    <a:pt x="309" y="249"/>
                  </a:lnTo>
                  <a:lnTo>
                    <a:pt x="309" y="248"/>
                  </a:lnTo>
                  <a:lnTo>
                    <a:pt x="311" y="247"/>
                  </a:lnTo>
                  <a:lnTo>
                    <a:pt x="314" y="245"/>
                  </a:lnTo>
                  <a:lnTo>
                    <a:pt x="318" y="244"/>
                  </a:lnTo>
                  <a:lnTo>
                    <a:pt x="320" y="244"/>
                  </a:lnTo>
                  <a:lnTo>
                    <a:pt x="325" y="243"/>
                  </a:lnTo>
                  <a:lnTo>
                    <a:pt x="331" y="243"/>
                  </a:lnTo>
                  <a:lnTo>
                    <a:pt x="334" y="244"/>
                  </a:lnTo>
                  <a:lnTo>
                    <a:pt x="336" y="244"/>
                  </a:lnTo>
                  <a:lnTo>
                    <a:pt x="337" y="244"/>
                  </a:lnTo>
                  <a:lnTo>
                    <a:pt x="338" y="245"/>
                  </a:lnTo>
                  <a:lnTo>
                    <a:pt x="339" y="245"/>
                  </a:lnTo>
                  <a:lnTo>
                    <a:pt x="339" y="246"/>
                  </a:lnTo>
                  <a:lnTo>
                    <a:pt x="339" y="248"/>
                  </a:lnTo>
                  <a:lnTo>
                    <a:pt x="340" y="251"/>
                  </a:lnTo>
                  <a:lnTo>
                    <a:pt x="340" y="254"/>
                  </a:lnTo>
                  <a:lnTo>
                    <a:pt x="340" y="257"/>
                  </a:lnTo>
                  <a:lnTo>
                    <a:pt x="340" y="258"/>
                  </a:lnTo>
                  <a:lnTo>
                    <a:pt x="339" y="260"/>
                  </a:lnTo>
                  <a:lnTo>
                    <a:pt x="337" y="268"/>
                  </a:lnTo>
                  <a:lnTo>
                    <a:pt x="336" y="270"/>
                  </a:lnTo>
                  <a:lnTo>
                    <a:pt x="336" y="271"/>
                  </a:lnTo>
                  <a:lnTo>
                    <a:pt x="336" y="273"/>
                  </a:lnTo>
                  <a:lnTo>
                    <a:pt x="336" y="278"/>
                  </a:lnTo>
                  <a:lnTo>
                    <a:pt x="336" y="280"/>
                  </a:lnTo>
                  <a:lnTo>
                    <a:pt x="335" y="290"/>
                  </a:lnTo>
                  <a:lnTo>
                    <a:pt x="335" y="293"/>
                  </a:lnTo>
                  <a:lnTo>
                    <a:pt x="334" y="295"/>
                  </a:lnTo>
                  <a:lnTo>
                    <a:pt x="333" y="300"/>
                  </a:lnTo>
                  <a:lnTo>
                    <a:pt x="332" y="303"/>
                  </a:lnTo>
                  <a:lnTo>
                    <a:pt x="332" y="305"/>
                  </a:lnTo>
                  <a:lnTo>
                    <a:pt x="331" y="306"/>
                  </a:lnTo>
                  <a:lnTo>
                    <a:pt x="329" y="308"/>
                  </a:lnTo>
                  <a:lnTo>
                    <a:pt x="328" y="309"/>
                  </a:lnTo>
                  <a:lnTo>
                    <a:pt x="328" y="310"/>
                  </a:lnTo>
                  <a:lnTo>
                    <a:pt x="324" y="313"/>
                  </a:lnTo>
                  <a:lnTo>
                    <a:pt x="322" y="314"/>
                  </a:lnTo>
                  <a:lnTo>
                    <a:pt x="321" y="316"/>
                  </a:lnTo>
                  <a:lnTo>
                    <a:pt x="319" y="317"/>
                  </a:lnTo>
                  <a:lnTo>
                    <a:pt x="315" y="323"/>
                  </a:lnTo>
                  <a:lnTo>
                    <a:pt x="312" y="326"/>
                  </a:lnTo>
                  <a:lnTo>
                    <a:pt x="311" y="328"/>
                  </a:lnTo>
                  <a:lnTo>
                    <a:pt x="311" y="328"/>
                  </a:lnTo>
                  <a:lnTo>
                    <a:pt x="311" y="329"/>
                  </a:lnTo>
                  <a:lnTo>
                    <a:pt x="310" y="330"/>
                  </a:lnTo>
                  <a:lnTo>
                    <a:pt x="310" y="332"/>
                  </a:lnTo>
                  <a:lnTo>
                    <a:pt x="311" y="339"/>
                  </a:lnTo>
                  <a:lnTo>
                    <a:pt x="311" y="341"/>
                  </a:lnTo>
                  <a:lnTo>
                    <a:pt x="311" y="343"/>
                  </a:lnTo>
                  <a:lnTo>
                    <a:pt x="310" y="346"/>
                  </a:lnTo>
                  <a:lnTo>
                    <a:pt x="309" y="349"/>
                  </a:lnTo>
                  <a:lnTo>
                    <a:pt x="309" y="353"/>
                  </a:lnTo>
                  <a:lnTo>
                    <a:pt x="308" y="355"/>
                  </a:lnTo>
                  <a:lnTo>
                    <a:pt x="308" y="357"/>
                  </a:lnTo>
                  <a:lnTo>
                    <a:pt x="308" y="359"/>
                  </a:lnTo>
                  <a:lnTo>
                    <a:pt x="308" y="362"/>
                  </a:lnTo>
                  <a:lnTo>
                    <a:pt x="309" y="364"/>
                  </a:lnTo>
                  <a:lnTo>
                    <a:pt x="309" y="366"/>
                  </a:lnTo>
                  <a:lnTo>
                    <a:pt x="309" y="369"/>
                  </a:lnTo>
                  <a:lnTo>
                    <a:pt x="310" y="371"/>
                  </a:lnTo>
                  <a:lnTo>
                    <a:pt x="311" y="373"/>
                  </a:lnTo>
                  <a:lnTo>
                    <a:pt x="313" y="376"/>
                  </a:lnTo>
                  <a:lnTo>
                    <a:pt x="317" y="383"/>
                  </a:lnTo>
                  <a:lnTo>
                    <a:pt x="318" y="384"/>
                  </a:lnTo>
                  <a:lnTo>
                    <a:pt x="318" y="385"/>
                  </a:lnTo>
                  <a:lnTo>
                    <a:pt x="319" y="387"/>
                  </a:lnTo>
                  <a:lnTo>
                    <a:pt x="319" y="388"/>
                  </a:lnTo>
                  <a:lnTo>
                    <a:pt x="319" y="389"/>
                  </a:lnTo>
                  <a:lnTo>
                    <a:pt x="319" y="390"/>
                  </a:lnTo>
                  <a:lnTo>
                    <a:pt x="318" y="390"/>
                  </a:lnTo>
                  <a:lnTo>
                    <a:pt x="318" y="391"/>
                  </a:lnTo>
                  <a:lnTo>
                    <a:pt x="317" y="391"/>
                  </a:lnTo>
                  <a:lnTo>
                    <a:pt x="316" y="391"/>
                  </a:lnTo>
                  <a:lnTo>
                    <a:pt x="315" y="393"/>
                  </a:lnTo>
                  <a:lnTo>
                    <a:pt x="313" y="395"/>
                  </a:lnTo>
                  <a:lnTo>
                    <a:pt x="312" y="396"/>
                  </a:lnTo>
                  <a:lnTo>
                    <a:pt x="311" y="399"/>
                  </a:lnTo>
                  <a:lnTo>
                    <a:pt x="310" y="401"/>
                  </a:lnTo>
                  <a:lnTo>
                    <a:pt x="307" y="412"/>
                  </a:lnTo>
                  <a:lnTo>
                    <a:pt x="306" y="415"/>
                  </a:lnTo>
                  <a:lnTo>
                    <a:pt x="305" y="417"/>
                  </a:lnTo>
                  <a:lnTo>
                    <a:pt x="304" y="418"/>
                  </a:lnTo>
                  <a:lnTo>
                    <a:pt x="303" y="419"/>
                  </a:lnTo>
                  <a:lnTo>
                    <a:pt x="303" y="419"/>
                  </a:lnTo>
                  <a:lnTo>
                    <a:pt x="301" y="420"/>
                  </a:lnTo>
                  <a:lnTo>
                    <a:pt x="300" y="421"/>
                  </a:lnTo>
                  <a:lnTo>
                    <a:pt x="298" y="422"/>
                  </a:lnTo>
                  <a:lnTo>
                    <a:pt x="295" y="423"/>
                  </a:lnTo>
                  <a:lnTo>
                    <a:pt x="287" y="425"/>
                  </a:lnTo>
                  <a:lnTo>
                    <a:pt x="284" y="426"/>
                  </a:lnTo>
                  <a:lnTo>
                    <a:pt x="282" y="426"/>
                  </a:lnTo>
                  <a:lnTo>
                    <a:pt x="280" y="425"/>
                  </a:lnTo>
                  <a:lnTo>
                    <a:pt x="276" y="425"/>
                  </a:lnTo>
                  <a:lnTo>
                    <a:pt x="275" y="424"/>
                  </a:lnTo>
                  <a:lnTo>
                    <a:pt x="274" y="423"/>
                  </a:lnTo>
                  <a:lnTo>
                    <a:pt x="271" y="422"/>
                  </a:lnTo>
                  <a:lnTo>
                    <a:pt x="266" y="419"/>
                  </a:lnTo>
                  <a:lnTo>
                    <a:pt x="263" y="419"/>
                  </a:lnTo>
                  <a:lnTo>
                    <a:pt x="261" y="418"/>
                  </a:lnTo>
                  <a:lnTo>
                    <a:pt x="258" y="418"/>
                  </a:lnTo>
                  <a:lnTo>
                    <a:pt x="249" y="418"/>
                  </a:lnTo>
                  <a:lnTo>
                    <a:pt x="246" y="418"/>
                  </a:lnTo>
                  <a:lnTo>
                    <a:pt x="243" y="418"/>
                  </a:lnTo>
                  <a:lnTo>
                    <a:pt x="241" y="419"/>
                  </a:lnTo>
                  <a:lnTo>
                    <a:pt x="240" y="419"/>
                  </a:lnTo>
                  <a:lnTo>
                    <a:pt x="238" y="419"/>
                  </a:lnTo>
                  <a:lnTo>
                    <a:pt x="237" y="421"/>
                  </a:lnTo>
                  <a:lnTo>
                    <a:pt x="236" y="421"/>
                  </a:lnTo>
                  <a:lnTo>
                    <a:pt x="236" y="422"/>
                  </a:lnTo>
                  <a:lnTo>
                    <a:pt x="236" y="423"/>
                  </a:lnTo>
                  <a:lnTo>
                    <a:pt x="236" y="424"/>
                  </a:lnTo>
                  <a:lnTo>
                    <a:pt x="237" y="424"/>
                  </a:lnTo>
                  <a:lnTo>
                    <a:pt x="239" y="427"/>
                  </a:lnTo>
                  <a:lnTo>
                    <a:pt x="241" y="430"/>
                  </a:lnTo>
                  <a:lnTo>
                    <a:pt x="242" y="433"/>
                  </a:lnTo>
                  <a:lnTo>
                    <a:pt x="243" y="436"/>
                  </a:lnTo>
                  <a:lnTo>
                    <a:pt x="244" y="437"/>
                  </a:lnTo>
                  <a:lnTo>
                    <a:pt x="244" y="439"/>
                  </a:lnTo>
                  <a:lnTo>
                    <a:pt x="244" y="444"/>
                  </a:lnTo>
                  <a:lnTo>
                    <a:pt x="244" y="447"/>
                  </a:lnTo>
                  <a:lnTo>
                    <a:pt x="244" y="449"/>
                  </a:lnTo>
                  <a:lnTo>
                    <a:pt x="243" y="451"/>
                  </a:lnTo>
                  <a:lnTo>
                    <a:pt x="242" y="455"/>
                  </a:lnTo>
                  <a:lnTo>
                    <a:pt x="241" y="457"/>
                  </a:lnTo>
                  <a:lnTo>
                    <a:pt x="241" y="459"/>
                  </a:lnTo>
                  <a:lnTo>
                    <a:pt x="240" y="460"/>
                  </a:lnTo>
                  <a:lnTo>
                    <a:pt x="239" y="462"/>
                  </a:lnTo>
                  <a:lnTo>
                    <a:pt x="235" y="465"/>
                  </a:lnTo>
                  <a:lnTo>
                    <a:pt x="234" y="466"/>
                  </a:lnTo>
                  <a:lnTo>
                    <a:pt x="233" y="468"/>
                  </a:lnTo>
                  <a:lnTo>
                    <a:pt x="232" y="470"/>
                  </a:lnTo>
                  <a:lnTo>
                    <a:pt x="230" y="474"/>
                  </a:lnTo>
                  <a:lnTo>
                    <a:pt x="229" y="476"/>
                  </a:lnTo>
                  <a:lnTo>
                    <a:pt x="229" y="480"/>
                  </a:lnTo>
                  <a:lnTo>
                    <a:pt x="227" y="488"/>
                  </a:lnTo>
                  <a:lnTo>
                    <a:pt x="227" y="491"/>
                  </a:lnTo>
                  <a:lnTo>
                    <a:pt x="226" y="493"/>
                  </a:lnTo>
                  <a:lnTo>
                    <a:pt x="225" y="496"/>
                  </a:lnTo>
                  <a:lnTo>
                    <a:pt x="224" y="498"/>
                  </a:lnTo>
                  <a:lnTo>
                    <a:pt x="222" y="499"/>
                  </a:lnTo>
                  <a:lnTo>
                    <a:pt x="219" y="503"/>
                  </a:lnTo>
                  <a:lnTo>
                    <a:pt x="218" y="505"/>
                  </a:lnTo>
                  <a:lnTo>
                    <a:pt x="218" y="506"/>
                  </a:lnTo>
                  <a:lnTo>
                    <a:pt x="218" y="507"/>
                  </a:lnTo>
                  <a:lnTo>
                    <a:pt x="217" y="507"/>
                  </a:lnTo>
                  <a:lnTo>
                    <a:pt x="215" y="507"/>
                  </a:lnTo>
                  <a:lnTo>
                    <a:pt x="202" y="506"/>
                  </a:lnTo>
                  <a:lnTo>
                    <a:pt x="198" y="506"/>
                  </a:lnTo>
                  <a:lnTo>
                    <a:pt x="195" y="505"/>
                  </a:lnTo>
                  <a:lnTo>
                    <a:pt x="193" y="505"/>
                  </a:lnTo>
                  <a:lnTo>
                    <a:pt x="191" y="504"/>
                  </a:lnTo>
                  <a:lnTo>
                    <a:pt x="189" y="502"/>
                  </a:lnTo>
                  <a:lnTo>
                    <a:pt x="187" y="501"/>
                  </a:lnTo>
                  <a:lnTo>
                    <a:pt x="186" y="499"/>
                  </a:lnTo>
                  <a:lnTo>
                    <a:pt x="185" y="498"/>
                  </a:lnTo>
                  <a:lnTo>
                    <a:pt x="184" y="496"/>
                  </a:lnTo>
                  <a:lnTo>
                    <a:pt x="184" y="494"/>
                  </a:lnTo>
                  <a:lnTo>
                    <a:pt x="184" y="491"/>
                  </a:lnTo>
                  <a:lnTo>
                    <a:pt x="184" y="489"/>
                  </a:lnTo>
                  <a:lnTo>
                    <a:pt x="184" y="482"/>
                  </a:lnTo>
                  <a:lnTo>
                    <a:pt x="184" y="480"/>
                  </a:lnTo>
                  <a:lnTo>
                    <a:pt x="184" y="478"/>
                  </a:lnTo>
                  <a:lnTo>
                    <a:pt x="184" y="476"/>
                  </a:lnTo>
                  <a:lnTo>
                    <a:pt x="183" y="476"/>
                  </a:lnTo>
                  <a:lnTo>
                    <a:pt x="182" y="474"/>
                  </a:lnTo>
                  <a:lnTo>
                    <a:pt x="181" y="473"/>
                  </a:lnTo>
                  <a:lnTo>
                    <a:pt x="179" y="471"/>
                  </a:lnTo>
                  <a:lnTo>
                    <a:pt x="177" y="470"/>
                  </a:lnTo>
                  <a:lnTo>
                    <a:pt x="175" y="469"/>
                  </a:lnTo>
                  <a:lnTo>
                    <a:pt x="172" y="468"/>
                  </a:lnTo>
                  <a:lnTo>
                    <a:pt x="171" y="467"/>
                  </a:lnTo>
                  <a:lnTo>
                    <a:pt x="169" y="467"/>
                  </a:lnTo>
                  <a:lnTo>
                    <a:pt x="162" y="466"/>
                  </a:lnTo>
                  <a:lnTo>
                    <a:pt x="160" y="465"/>
                  </a:lnTo>
                  <a:lnTo>
                    <a:pt x="154" y="464"/>
                  </a:lnTo>
                  <a:lnTo>
                    <a:pt x="150" y="463"/>
                  </a:lnTo>
                  <a:lnTo>
                    <a:pt x="139" y="458"/>
                  </a:lnTo>
                  <a:lnTo>
                    <a:pt x="136" y="456"/>
                  </a:lnTo>
                  <a:lnTo>
                    <a:pt x="133" y="455"/>
                  </a:lnTo>
                  <a:lnTo>
                    <a:pt x="132" y="454"/>
                  </a:lnTo>
                  <a:lnTo>
                    <a:pt x="129" y="453"/>
                  </a:lnTo>
                  <a:lnTo>
                    <a:pt x="128" y="452"/>
                  </a:lnTo>
                  <a:lnTo>
                    <a:pt x="127" y="451"/>
                  </a:lnTo>
                  <a:lnTo>
                    <a:pt x="126" y="449"/>
                  </a:lnTo>
                  <a:lnTo>
                    <a:pt x="125" y="445"/>
                  </a:lnTo>
                  <a:lnTo>
                    <a:pt x="123" y="443"/>
                  </a:lnTo>
                  <a:lnTo>
                    <a:pt x="122" y="442"/>
                  </a:lnTo>
                  <a:lnTo>
                    <a:pt x="119" y="438"/>
                  </a:lnTo>
                  <a:lnTo>
                    <a:pt x="118" y="437"/>
                  </a:lnTo>
                  <a:lnTo>
                    <a:pt x="117" y="436"/>
                  </a:lnTo>
                  <a:lnTo>
                    <a:pt x="116" y="435"/>
                  </a:lnTo>
                  <a:lnTo>
                    <a:pt x="115" y="435"/>
                  </a:lnTo>
                  <a:lnTo>
                    <a:pt x="114" y="434"/>
                  </a:lnTo>
                  <a:lnTo>
                    <a:pt x="113" y="434"/>
                  </a:lnTo>
                  <a:lnTo>
                    <a:pt x="111" y="434"/>
                  </a:lnTo>
                  <a:lnTo>
                    <a:pt x="110" y="434"/>
                  </a:lnTo>
                  <a:lnTo>
                    <a:pt x="108" y="435"/>
                  </a:lnTo>
                  <a:lnTo>
                    <a:pt x="100" y="438"/>
                  </a:lnTo>
                  <a:lnTo>
                    <a:pt x="93" y="440"/>
                  </a:lnTo>
                  <a:lnTo>
                    <a:pt x="90" y="441"/>
                  </a:lnTo>
                  <a:lnTo>
                    <a:pt x="82" y="442"/>
                  </a:lnTo>
                  <a:lnTo>
                    <a:pt x="72" y="444"/>
                  </a:lnTo>
                  <a:lnTo>
                    <a:pt x="69" y="444"/>
                  </a:lnTo>
                  <a:lnTo>
                    <a:pt x="66" y="445"/>
                  </a:lnTo>
                  <a:lnTo>
                    <a:pt x="64" y="445"/>
                  </a:lnTo>
                  <a:lnTo>
                    <a:pt x="61" y="445"/>
                  </a:lnTo>
                  <a:lnTo>
                    <a:pt x="59" y="445"/>
                  </a:lnTo>
                  <a:lnTo>
                    <a:pt x="57" y="444"/>
                  </a:lnTo>
                  <a:lnTo>
                    <a:pt x="55" y="444"/>
                  </a:lnTo>
                  <a:lnTo>
                    <a:pt x="53" y="443"/>
                  </a:lnTo>
                  <a:lnTo>
                    <a:pt x="50" y="442"/>
                  </a:lnTo>
                  <a:lnTo>
                    <a:pt x="49" y="442"/>
                  </a:lnTo>
                  <a:lnTo>
                    <a:pt x="48" y="441"/>
                  </a:lnTo>
                  <a:lnTo>
                    <a:pt x="47" y="439"/>
                  </a:lnTo>
                  <a:lnTo>
                    <a:pt x="46" y="437"/>
                  </a:lnTo>
                  <a:lnTo>
                    <a:pt x="44" y="435"/>
                  </a:lnTo>
                  <a:lnTo>
                    <a:pt x="44" y="433"/>
                  </a:lnTo>
                  <a:lnTo>
                    <a:pt x="44" y="431"/>
                  </a:lnTo>
                  <a:lnTo>
                    <a:pt x="44" y="430"/>
                  </a:lnTo>
                  <a:lnTo>
                    <a:pt x="44" y="428"/>
                  </a:lnTo>
                  <a:lnTo>
                    <a:pt x="45" y="427"/>
                  </a:lnTo>
                  <a:lnTo>
                    <a:pt x="46" y="425"/>
                  </a:lnTo>
                  <a:lnTo>
                    <a:pt x="47" y="422"/>
                  </a:lnTo>
                  <a:lnTo>
                    <a:pt x="51" y="418"/>
                  </a:lnTo>
                  <a:lnTo>
                    <a:pt x="57" y="410"/>
                  </a:lnTo>
                  <a:lnTo>
                    <a:pt x="60" y="407"/>
                  </a:lnTo>
                  <a:lnTo>
                    <a:pt x="62" y="403"/>
                  </a:lnTo>
                  <a:lnTo>
                    <a:pt x="65" y="400"/>
                  </a:lnTo>
                  <a:lnTo>
                    <a:pt x="66" y="398"/>
                  </a:lnTo>
                  <a:lnTo>
                    <a:pt x="66" y="396"/>
                  </a:lnTo>
                  <a:lnTo>
                    <a:pt x="67" y="395"/>
                  </a:lnTo>
                  <a:lnTo>
                    <a:pt x="67" y="394"/>
                  </a:lnTo>
                  <a:lnTo>
                    <a:pt x="67" y="393"/>
                  </a:lnTo>
                  <a:lnTo>
                    <a:pt x="67" y="392"/>
                  </a:lnTo>
                  <a:lnTo>
                    <a:pt x="66" y="391"/>
                  </a:lnTo>
                  <a:lnTo>
                    <a:pt x="65" y="391"/>
                  </a:lnTo>
                  <a:lnTo>
                    <a:pt x="63" y="390"/>
                  </a:lnTo>
                  <a:lnTo>
                    <a:pt x="62" y="389"/>
                  </a:lnTo>
                  <a:lnTo>
                    <a:pt x="61" y="387"/>
                  </a:lnTo>
                  <a:lnTo>
                    <a:pt x="62" y="386"/>
                  </a:lnTo>
                  <a:lnTo>
                    <a:pt x="62" y="385"/>
                  </a:lnTo>
                  <a:lnTo>
                    <a:pt x="66" y="370"/>
                  </a:lnTo>
                  <a:lnTo>
                    <a:pt x="67" y="366"/>
                  </a:lnTo>
                  <a:lnTo>
                    <a:pt x="68" y="362"/>
                  </a:lnTo>
                  <a:lnTo>
                    <a:pt x="69" y="360"/>
                  </a:lnTo>
                  <a:lnTo>
                    <a:pt x="70" y="357"/>
                  </a:lnTo>
                  <a:lnTo>
                    <a:pt x="70" y="354"/>
                  </a:lnTo>
                  <a:lnTo>
                    <a:pt x="72" y="351"/>
                  </a:lnTo>
                  <a:lnTo>
                    <a:pt x="75" y="347"/>
                  </a:lnTo>
                  <a:lnTo>
                    <a:pt x="77" y="345"/>
                  </a:lnTo>
                  <a:lnTo>
                    <a:pt x="78" y="343"/>
                  </a:lnTo>
                  <a:lnTo>
                    <a:pt x="80" y="341"/>
                  </a:lnTo>
                  <a:lnTo>
                    <a:pt x="81" y="339"/>
                  </a:lnTo>
                  <a:lnTo>
                    <a:pt x="81" y="338"/>
                  </a:lnTo>
                  <a:lnTo>
                    <a:pt x="82" y="337"/>
                  </a:lnTo>
                  <a:lnTo>
                    <a:pt x="82" y="336"/>
                  </a:lnTo>
                  <a:lnTo>
                    <a:pt x="84" y="335"/>
                  </a:lnTo>
                  <a:lnTo>
                    <a:pt x="85" y="335"/>
                  </a:lnTo>
                  <a:lnTo>
                    <a:pt x="88" y="334"/>
                  </a:lnTo>
                  <a:lnTo>
                    <a:pt x="90" y="334"/>
                  </a:lnTo>
                  <a:lnTo>
                    <a:pt x="92" y="333"/>
                  </a:lnTo>
                  <a:lnTo>
                    <a:pt x="93" y="331"/>
                  </a:lnTo>
                  <a:lnTo>
                    <a:pt x="95" y="329"/>
                  </a:lnTo>
                  <a:lnTo>
                    <a:pt x="97" y="328"/>
                  </a:lnTo>
                  <a:lnTo>
                    <a:pt x="98" y="326"/>
                  </a:lnTo>
                  <a:lnTo>
                    <a:pt x="99" y="323"/>
                  </a:lnTo>
                  <a:lnTo>
                    <a:pt x="100" y="321"/>
                  </a:lnTo>
                  <a:lnTo>
                    <a:pt x="100" y="319"/>
                  </a:lnTo>
                  <a:lnTo>
                    <a:pt x="99" y="317"/>
                  </a:lnTo>
                  <a:lnTo>
                    <a:pt x="98" y="313"/>
                  </a:lnTo>
                  <a:lnTo>
                    <a:pt x="98" y="312"/>
                  </a:lnTo>
                  <a:lnTo>
                    <a:pt x="97" y="311"/>
                  </a:lnTo>
                  <a:lnTo>
                    <a:pt x="93" y="306"/>
                  </a:lnTo>
                  <a:lnTo>
                    <a:pt x="93" y="304"/>
                  </a:lnTo>
                  <a:lnTo>
                    <a:pt x="93" y="302"/>
                  </a:lnTo>
                  <a:lnTo>
                    <a:pt x="91" y="297"/>
                  </a:lnTo>
                  <a:lnTo>
                    <a:pt x="90" y="294"/>
                  </a:lnTo>
                  <a:lnTo>
                    <a:pt x="90" y="293"/>
                  </a:lnTo>
                  <a:lnTo>
                    <a:pt x="91" y="287"/>
                  </a:lnTo>
                  <a:lnTo>
                    <a:pt x="91" y="283"/>
                  </a:lnTo>
                  <a:lnTo>
                    <a:pt x="91" y="283"/>
                  </a:lnTo>
                  <a:lnTo>
                    <a:pt x="91" y="282"/>
                  </a:lnTo>
                  <a:lnTo>
                    <a:pt x="92" y="280"/>
                  </a:lnTo>
                  <a:lnTo>
                    <a:pt x="93" y="278"/>
                  </a:lnTo>
                  <a:lnTo>
                    <a:pt x="93" y="277"/>
                  </a:lnTo>
                  <a:lnTo>
                    <a:pt x="93" y="276"/>
                  </a:lnTo>
                  <a:lnTo>
                    <a:pt x="93" y="275"/>
                  </a:lnTo>
                  <a:lnTo>
                    <a:pt x="93" y="274"/>
                  </a:lnTo>
                  <a:lnTo>
                    <a:pt x="93" y="272"/>
                  </a:lnTo>
                  <a:lnTo>
                    <a:pt x="92" y="272"/>
                  </a:lnTo>
                  <a:lnTo>
                    <a:pt x="91" y="271"/>
                  </a:lnTo>
                  <a:lnTo>
                    <a:pt x="88" y="269"/>
                  </a:lnTo>
                  <a:lnTo>
                    <a:pt x="83" y="266"/>
                  </a:lnTo>
                  <a:lnTo>
                    <a:pt x="80" y="263"/>
                  </a:lnTo>
                  <a:lnTo>
                    <a:pt x="79" y="262"/>
                  </a:lnTo>
                  <a:lnTo>
                    <a:pt x="78" y="261"/>
                  </a:lnTo>
                  <a:lnTo>
                    <a:pt x="77" y="260"/>
                  </a:lnTo>
                  <a:lnTo>
                    <a:pt x="76" y="259"/>
                  </a:lnTo>
                  <a:lnTo>
                    <a:pt x="76" y="257"/>
                  </a:lnTo>
                  <a:lnTo>
                    <a:pt x="76" y="254"/>
                  </a:lnTo>
                  <a:lnTo>
                    <a:pt x="76" y="252"/>
                  </a:lnTo>
                  <a:lnTo>
                    <a:pt x="76" y="250"/>
                  </a:lnTo>
                  <a:lnTo>
                    <a:pt x="75" y="249"/>
                  </a:lnTo>
                  <a:lnTo>
                    <a:pt x="75" y="248"/>
                  </a:lnTo>
                  <a:lnTo>
                    <a:pt x="74" y="246"/>
                  </a:lnTo>
                  <a:lnTo>
                    <a:pt x="72" y="245"/>
                  </a:lnTo>
                  <a:lnTo>
                    <a:pt x="71" y="244"/>
                  </a:lnTo>
                  <a:lnTo>
                    <a:pt x="70" y="243"/>
                  </a:lnTo>
                  <a:lnTo>
                    <a:pt x="68" y="242"/>
                  </a:lnTo>
                  <a:lnTo>
                    <a:pt x="67" y="242"/>
                  </a:lnTo>
                  <a:lnTo>
                    <a:pt x="65" y="242"/>
                  </a:lnTo>
                  <a:lnTo>
                    <a:pt x="62" y="243"/>
                  </a:lnTo>
                  <a:lnTo>
                    <a:pt x="59" y="244"/>
                  </a:lnTo>
                  <a:lnTo>
                    <a:pt x="57" y="245"/>
                  </a:lnTo>
                  <a:lnTo>
                    <a:pt x="54" y="247"/>
                  </a:lnTo>
                  <a:lnTo>
                    <a:pt x="53" y="247"/>
                  </a:lnTo>
                  <a:lnTo>
                    <a:pt x="52" y="247"/>
                  </a:lnTo>
                  <a:lnTo>
                    <a:pt x="50" y="247"/>
                  </a:lnTo>
                  <a:lnTo>
                    <a:pt x="49" y="247"/>
                  </a:lnTo>
                  <a:lnTo>
                    <a:pt x="48" y="246"/>
                  </a:lnTo>
                  <a:lnTo>
                    <a:pt x="47" y="245"/>
                  </a:lnTo>
                  <a:lnTo>
                    <a:pt x="46" y="243"/>
                  </a:lnTo>
                  <a:lnTo>
                    <a:pt x="46" y="240"/>
                  </a:lnTo>
                  <a:lnTo>
                    <a:pt x="46" y="238"/>
                  </a:lnTo>
                  <a:lnTo>
                    <a:pt x="46" y="237"/>
                  </a:lnTo>
                  <a:lnTo>
                    <a:pt x="46" y="236"/>
                  </a:lnTo>
                  <a:lnTo>
                    <a:pt x="45" y="234"/>
                  </a:lnTo>
                  <a:lnTo>
                    <a:pt x="44" y="234"/>
                  </a:lnTo>
                  <a:lnTo>
                    <a:pt x="43" y="233"/>
                  </a:lnTo>
                  <a:lnTo>
                    <a:pt x="40" y="231"/>
                  </a:lnTo>
                  <a:lnTo>
                    <a:pt x="37" y="229"/>
                  </a:lnTo>
                  <a:lnTo>
                    <a:pt x="35" y="227"/>
                  </a:lnTo>
                  <a:lnTo>
                    <a:pt x="31" y="226"/>
                  </a:lnTo>
                  <a:lnTo>
                    <a:pt x="29" y="224"/>
                  </a:lnTo>
                  <a:lnTo>
                    <a:pt x="24" y="220"/>
                  </a:lnTo>
                  <a:lnTo>
                    <a:pt x="23" y="219"/>
                  </a:lnTo>
                  <a:lnTo>
                    <a:pt x="22" y="218"/>
                  </a:lnTo>
                  <a:lnTo>
                    <a:pt x="20" y="217"/>
                  </a:lnTo>
                  <a:lnTo>
                    <a:pt x="7" y="201"/>
                  </a:lnTo>
                  <a:lnTo>
                    <a:pt x="2" y="195"/>
                  </a:lnTo>
                  <a:lnTo>
                    <a:pt x="2" y="193"/>
                  </a:lnTo>
                  <a:lnTo>
                    <a:pt x="0" y="191"/>
                  </a:lnTo>
                  <a:lnTo>
                    <a:pt x="0" y="190"/>
                  </a:lnTo>
                  <a:lnTo>
                    <a:pt x="0" y="189"/>
                  </a:lnTo>
                  <a:lnTo>
                    <a:pt x="1" y="189"/>
                  </a:lnTo>
                  <a:lnTo>
                    <a:pt x="8" y="187"/>
                  </a:lnTo>
                  <a:lnTo>
                    <a:pt x="13" y="185"/>
                  </a:lnTo>
                  <a:lnTo>
                    <a:pt x="14" y="184"/>
                  </a:lnTo>
                  <a:lnTo>
                    <a:pt x="16" y="183"/>
                  </a:lnTo>
                  <a:lnTo>
                    <a:pt x="17" y="182"/>
                  </a:lnTo>
                  <a:lnTo>
                    <a:pt x="18" y="181"/>
                  </a:lnTo>
                  <a:lnTo>
                    <a:pt x="19" y="181"/>
                  </a:lnTo>
                  <a:lnTo>
                    <a:pt x="20" y="180"/>
                  </a:lnTo>
                  <a:lnTo>
                    <a:pt x="21" y="178"/>
                  </a:lnTo>
                  <a:lnTo>
                    <a:pt x="22" y="176"/>
                  </a:lnTo>
                  <a:lnTo>
                    <a:pt x="23" y="170"/>
                  </a:lnTo>
                  <a:lnTo>
                    <a:pt x="24" y="170"/>
                  </a:lnTo>
                  <a:lnTo>
                    <a:pt x="25" y="168"/>
                  </a:lnTo>
                  <a:lnTo>
                    <a:pt x="25" y="165"/>
                  </a:lnTo>
                  <a:lnTo>
                    <a:pt x="27" y="163"/>
                  </a:lnTo>
                  <a:lnTo>
                    <a:pt x="28" y="161"/>
                  </a:lnTo>
                  <a:lnTo>
                    <a:pt x="31" y="158"/>
                  </a:lnTo>
                  <a:lnTo>
                    <a:pt x="33" y="157"/>
                  </a:lnTo>
                  <a:lnTo>
                    <a:pt x="34" y="154"/>
                  </a:lnTo>
                  <a:lnTo>
                    <a:pt x="37" y="148"/>
                  </a:lnTo>
                  <a:lnTo>
                    <a:pt x="38" y="147"/>
                  </a:lnTo>
                  <a:lnTo>
                    <a:pt x="39" y="146"/>
                  </a:lnTo>
                  <a:lnTo>
                    <a:pt x="41" y="144"/>
                  </a:lnTo>
                  <a:lnTo>
                    <a:pt x="43" y="142"/>
                  </a:lnTo>
                  <a:lnTo>
                    <a:pt x="51" y="137"/>
                  </a:lnTo>
                  <a:lnTo>
                    <a:pt x="57" y="134"/>
                  </a:lnTo>
                  <a:lnTo>
                    <a:pt x="60" y="130"/>
                  </a:lnTo>
                  <a:lnTo>
                    <a:pt x="61" y="129"/>
                  </a:lnTo>
                  <a:lnTo>
                    <a:pt x="62" y="128"/>
                  </a:lnTo>
                  <a:lnTo>
                    <a:pt x="64" y="125"/>
                  </a:lnTo>
                  <a:lnTo>
                    <a:pt x="65" y="123"/>
                  </a:lnTo>
                  <a:lnTo>
                    <a:pt x="66" y="119"/>
                  </a:lnTo>
                  <a:lnTo>
                    <a:pt x="69" y="112"/>
                  </a:lnTo>
                  <a:lnTo>
                    <a:pt x="70" y="108"/>
                  </a:lnTo>
                  <a:lnTo>
                    <a:pt x="70" y="107"/>
                  </a:lnTo>
                  <a:lnTo>
                    <a:pt x="71" y="106"/>
                  </a:lnTo>
                  <a:lnTo>
                    <a:pt x="72" y="104"/>
                  </a:lnTo>
                  <a:lnTo>
                    <a:pt x="75" y="102"/>
                  </a:lnTo>
                  <a:lnTo>
                    <a:pt x="76" y="101"/>
                  </a:lnTo>
                  <a:lnTo>
                    <a:pt x="77" y="100"/>
                  </a:lnTo>
                  <a:lnTo>
                    <a:pt x="78" y="98"/>
                  </a:lnTo>
                  <a:lnTo>
                    <a:pt x="82" y="87"/>
                  </a:lnTo>
                  <a:lnTo>
                    <a:pt x="82" y="86"/>
                  </a:lnTo>
                  <a:lnTo>
                    <a:pt x="82" y="84"/>
                  </a:lnTo>
                  <a:lnTo>
                    <a:pt x="83" y="83"/>
                  </a:lnTo>
                  <a:lnTo>
                    <a:pt x="83" y="82"/>
                  </a:lnTo>
                  <a:lnTo>
                    <a:pt x="82" y="80"/>
                  </a:lnTo>
                  <a:lnTo>
                    <a:pt x="82" y="77"/>
                  </a:lnTo>
                  <a:lnTo>
                    <a:pt x="82" y="75"/>
                  </a:lnTo>
                  <a:lnTo>
                    <a:pt x="82" y="73"/>
                  </a:lnTo>
                  <a:lnTo>
                    <a:pt x="82" y="70"/>
                  </a:lnTo>
                  <a:lnTo>
                    <a:pt x="82" y="68"/>
                  </a:lnTo>
                  <a:lnTo>
                    <a:pt x="82" y="66"/>
                  </a:lnTo>
                  <a:lnTo>
                    <a:pt x="83" y="64"/>
                  </a:lnTo>
                  <a:lnTo>
                    <a:pt x="84" y="62"/>
                  </a:lnTo>
                  <a:lnTo>
                    <a:pt x="85" y="60"/>
                  </a:lnTo>
                  <a:lnTo>
                    <a:pt x="86" y="58"/>
                  </a:lnTo>
                  <a:lnTo>
                    <a:pt x="87" y="57"/>
                  </a:lnTo>
                  <a:lnTo>
                    <a:pt x="90" y="55"/>
                  </a:lnTo>
                  <a:lnTo>
                    <a:pt x="92" y="54"/>
                  </a:lnTo>
                  <a:lnTo>
                    <a:pt x="93" y="52"/>
                  </a:lnTo>
                  <a:lnTo>
                    <a:pt x="93" y="51"/>
                  </a:lnTo>
                  <a:lnTo>
                    <a:pt x="94" y="48"/>
                  </a:lnTo>
                  <a:lnTo>
                    <a:pt x="96" y="44"/>
                  </a:lnTo>
                  <a:lnTo>
                    <a:pt x="97" y="42"/>
                  </a:lnTo>
                  <a:lnTo>
                    <a:pt x="98" y="41"/>
                  </a:lnTo>
                  <a:lnTo>
                    <a:pt x="101" y="39"/>
                  </a:lnTo>
                  <a:lnTo>
                    <a:pt x="104" y="36"/>
                  </a:lnTo>
                  <a:lnTo>
                    <a:pt x="110" y="32"/>
                  </a:lnTo>
                  <a:lnTo>
                    <a:pt x="111" y="30"/>
                  </a:lnTo>
                  <a:lnTo>
                    <a:pt x="112" y="29"/>
                  </a:lnTo>
                  <a:lnTo>
                    <a:pt x="113" y="28"/>
                  </a:lnTo>
                  <a:lnTo>
                    <a:pt x="114" y="26"/>
                  </a:lnTo>
                  <a:lnTo>
                    <a:pt x="116" y="22"/>
                  </a:lnTo>
                  <a:lnTo>
                    <a:pt x="116" y="20"/>
                  </a:lnTo>
                  <a:lnTo>
                    <a:pt x="117" y="17"/>
                  </a:lnTo>
                  <a:lnTo>
                    <a:pt x="119" y="15"/>
                  </a:lnTo>
                  <a:lnTo>
                    <a:pt x="122" y="12"/>
                  </a:lnTo>
                  <a:lnTo>
                    <a:pt x="124" y="11"/>
                  </a:lnTo>
                  <a:lnTo>
                    <a:pt x="134" y="2"/>
                  </a:lnTo>
                  <a:lnTo>
                    <a:pt x="135" y="2"/>
                  </a:lnTo>
                  <a:lnTo>
                    <a:pt x="135" y="1"/>
                  </a:lnTo>
                  <a:lnTo>
                    <a:pt x="134" y="1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61" name="Freeform 16">
              <a:extLst>
                <a:ext uri="{FF2B5EF4-FFF2-40B4-BE49-F238E27FC236}">
                  <a16:creationId xmlns:a16="http://schemas.microsoft.com/office/drawing/2014/main" id="{774628E9-93F1-406D-BFE1-3268706F7628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2" y="2359"/>
              <a:ext cx="704" cy="451"/>
            </a:xfrm>
            <a:custGeom>
              <a:avLst/>
              <a:gdLst>
                <a:gd name="T0" fmla="*/ 412 w 704"/>
                <a:gd name="T1" fmla="*/ 16 h 451"/>
                <a:gd name="T2" fmla="*/ 397 w 704"/>
                <a:gd name="T3" fmla="*/ 52 h 451"/>
                <a:gd name="T4" fmla="*/ 432 w 704"/>
                <a:gd name="T5" fmla="*/ 55 h 451"/>
                <a:gd name="T6" fmla="*/ 469 w 704"/>
                <a:gd name="T7" fmla="*/ 51 h 451"/>
                <a:gd name="T8" fmla="*/ 504 w 704"/>
                <a:gd name="T9" fmla="*/ 77 h 451"/>
                <a:gd name="T10" fmla="*/ 534 w 704"/>
                <a:gd name="T11" fmla="*/ 91 h 451"/>
                <a:gd name="T12" fmla="*/ 545 w 704"/>
                <a:gd name="T13" fmla="*/ 118 h 451"/>
                <a:gd name="T14" fmla="*/ 571 w 704"/>
                <a:gd name="T15" fmla="*/ 150 h 451"/>
                <a:gd name="T16" fmla="*/ 569 w 704"/>
                <a:gd name="T17" fmla="*/ 178 h 451"/>
                <a:gd name="T18" fmla="*/ 591 w 704"/>
                <a:gd name="T19" fmla="*/ 195 h 451"/>
                <a:gd name="T20" fmla="*/ 617 w 704"/>
                <a:gd name="T21" fmla="*/ 213 h 451"/>
                <a:gd name="T22" fmla="*/ 641 w 704"/>
                <a:gd name="T23" fmla="*/ 215 h 451"/>
                <a:gd name="T24" fmla="*/ 649 w 704"/>
                <a:gd name="T25" fmla="*/ 262 h 451"/>
                <a:gd name="T26" fmla="*/ 642 w 704"/>
                <a:gd name="T27" fmla="*/ 286 h 451"/>
                <a:gd name="T28" fmla="*/ 653 w 704"/>
                <a:gd name="T29" fmla="*/ 319 h 451"/>
                <a:gd name="T30" fmla="*/ 687 w 704"/>
                <a:gd name="T31" fmla="*/ 345 h 451"/>
                <a:gd name="T32" fmla="*/ 704 w 704"/>
                <a:gd name="T33" fmla="*/ 404 h 451"/>
                <a:gd name="T34" fmla="*/ 677 w 704"/>
                <a:gd name="T35" fmla="*/ 419 h 451"/>
                <a:gd name="T36" fmla="*/ 636 w 704"/>
                <a:gd name="T37" fmla="*/ 408 h 451"/>
                <a:gd name="T38" fmla="*/ 607 w 704"/>
                <a:gd name="T39" fmla="*/ 420 h 451"/>
                <a:gd name="T40" fmla="*/ 565 w 704"/>
                <a:gd name="T41" fmla="*/ 394 h 451"/>
                <a:gd name="T42" fmla="*/ 557 w 704"/>
                <a:gd name="T43" fmla="*/ 410 h 451"/>
                <a:gd name="T44" fmla="*/ 520 w 704"/>
                <a:gd name="T45" fmla="*/ 424 h 451"/>
                <a:gd name="T46" fmla="*/ 494 w 704"/>
                <a:gd name="T47" fmla="*/ 406 h 451"/>
                <a:gd name="T48" fmla="*/ 465 w 704"/>
                <a:gd name="T49" fmla="*/ 384 h 451"/>
                <a:gd name="T50" fmla="*/ 430 w 704"/>
                <a:gd name="T51" fmla="*/ 384 h 451"/>
                <a:gd name="T52" fmla="*/ 408 w 704"/>
                <a:gd name="T53" fmla="*/ 413 h 451"/>
                <a:gd name="T54" fmla="*/ 345 w 704"/>
                <a:gd name="T55" fmla="*/ 417 h 451"/>
                <a:gd name="T56" fmla="*/ 308 w 704"/>
                <a:gd name="T57" fmla="*/ 417 h 451"/>
                <a:gd name="T58" fmla="*/ 298 w 704"/>
                <a:gd name="T59" fmla="*/ 383 h 451"/>
                <a:gd name="T60" fmla="*/ 258 w 704"/>
                <a:gd name="T61" fmla="*/ 402 h 451"/>
                <a:gd name="T62" fmla="*/ 241 w 704"/>
                <a:gd name="T63" fmla="*/ 427 h 451"/>
                <a:gd name="T64" fmla="*/ 214 w 704"/>
                <a:gd name="T65" fmla="*/ 438 h 451"/>
                <a:gd name="T66" fmla="*/ 190 w 704"/>
                <a:gd name="T67" fmla="*/ 451 h 451"/>
                <a:gd name="T68" fmla="*/ 159 w 704"/>
                <a:gd name="T69" fmla="*/ 435 h 451"/>
                <a:gd name="T70" fmla="*/ 141 w 704"/>
                <a:gd name="T71" fmla="*/ 428 h 451"/>
                <a:gd name="T72" fmla="*/ 113 w 704"/>
                <a:gd name="T73" fmla="*/ 426 h 451"/>
                <a:gd name="T74" fmla="*/ 94 w 704"/>
                <a:gd name="T75" fmla="*/ 431 h 451"/>
                <a:gd name="T76" fmla="*/ 72 w 704"/>
                <a:gd name="T77" fmla="*/ 438 h 451"/>
                <a:gd name="T78" fmla="*/ 66 w 704"/>
                <a:gd name="T79" fmla="*/ 408 h 451"/>
                <a:gd name="T80" fmla="*/ 50 w 704"/>
                <a:gd name="T81" fmla="*/ 389 h 451"/>
                <a:gd name="T82" fmla="*/ 56 w 704"/>
                <a:gd name="T83" fmla="*/ 318 h 451"/>
                <a:gd name="T84" fmla="*/ 37 w 704"/>
                <a:gd name="T85" fmla="*/ 303 h 451"/>
                <a:gd name="T86" fmla="*/ 22 w 704"/>
                <a:gd name="T87" fmla="*/ 292 h 451"/>
                <a:gd name="T88" fmla="*/ 14 w 704"/>
                <a:gd name="T89" fmla="*/ 280 h 451"/>
                <a:gd name="T90" fmla="*/ 22 w 704"/>
                <a:gd name="T91" fmla="*/ 267 h 451"/>
                <a:gd name="T92" fmla="*/ 24 w 704"/>
                <a:gd name="T93" fmla="*/ 247 h 451"/>
                <a:gd name="T94" fmla="*/ 27 w 704"/>
                <a:gd name="T95" fmla="*/ 236 h 451"/>
                <a:gd name="T96" fmla="*/ 1 w 704"/>
                <a:gd name="T97" fmla="*/ 228 h 451"/>
                <a:gd name="T98" fmla="*/ 26 w 704"/>
                <a:gd name="T99" fmla="*/ 190 h 451"/>
                <a:gd name="T100" fmla="*/ 65 w 704"/>
                <a:gd name="T101" fmla="*/ 187 h 451"/>
                <a:gd name="T102" fmla="*/ 90 w 704"/>
                <a:gd name="T103" fmla="*/ 166 h 451"/>
                <a:gd name="T104" fmla="*/ 124 w 704"/>
                <a:gd name="T105" fmla="*/ 149 h 451"/>
                <a:gd name="T106" fmla="*/ 157 w 704"/>
                <a:gd name="T107" fmla="*/ 128 h 451"/>
                <a:gd name="T108" fmla="*/ 164 w 704"/>
                <a:gd name="T109" fmla="*/ 101 h 451"/>
                <a:gd name="T110" fmla="*/ 207 w 704"/>
                <a:gd name="T111" fmla="*/ 84 h 451"/>
                <a:gd name="T112" fmla="*/ 238 w 704"/>
                <a:gd name="T113" fmla="*/ 73 h 451"/>
                <a:gd name="T114" fmla="*/ 266 w 704"/>
                <a:gd name="T115" fmla="*/ 106 h 451"/>
                <a:gd name="T116" fmla="*/ 299 w 704"/>
                <a:gd name="T117" fmla="*/ 116 h 451"/>
                <a:gd name="T118" fmla="*/ 314 w 704"/>
                <a:gd name="T119" fmla="*/ 90 h 451"/>
                <a:gd name="T120" fmla="*/ 349 w 704"/>
                <a:gd name="T121" fmla="*/ 48 h 451"/>
                <a:gd name="T122" fmla="*/ 395 w 704"/>
                <a:gd name="T123" fmla="*/ 17 h 4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704" h="451">
                  <a:moveTo>
                    <a:pt x="411" y="0"/>
                  </a:moveTo>
                  <a:lnTo>
                    <a:pt x="412" y="2"/>
                  </a:lnTo>
                  <a:lnTo>
                    <a:pt x="413" y="3"/>
                  </a:lnTo>
                  <a:lnTo>
                    <a:pt x="415" y="4"/>
                  </a:lnTo>
                  <a:lnTo>
                    <a:pt x="416" y="4"/>
                  </a:lnTo>
                  <a:lnTo>
                    <a:pt x="417" y="5"/>
                  </a:lnTo>
                  <a:lnTo>
                    <a:pt x="417" y="6"/>
                  </a:lnTo>
                  <a:lnTo>
                    <a:pt x="417" y="7"/>
                  </a:lnTo>
                  <a:lnTo>
                    <a:pt x="417" y="8"/>
                  </a:lnTo>
                  <a:lnTo>
                    <a:pt x="416" y="9"/>
                  </a:lnTo>
                  <a:lnTo>
                    <a:pt x="416" y="11"/>
                  </a:lnTo>
                  <a:lnTo>
                    <a:pt x="415" y="13"/>
                  </a:lnTo>
                  <a:lnTo>
                    <a:pt x="412" y="16"/>
                  </a:lnTo>
                  <a:lnTo>
                    <a:pt x="410" y="20"/>
                  </a:lnTo>
                  <a:lnTo>
                    <a:pt x="407" y="23"/>
                  </a:lnTo>
                  <a:lnTo>
                    <a:pt x="401" y="31"/>
                  </a:lnTo>
                  <a:lnTo>
                    <a:pt x="397" y="35"/>
                  </a:lnTo>
                  <a:lnTo>
                    <a:pt x="396" y="38"/>
                  </a:lnTo>
                  <a:lnTo>
                    <a:pt x="395" y="40"/>
                  </a:lnTo>
                  <a:lnTo>
                    <a:pt x="394" y="41"/>
                  </a:lnTo>
                  <a:lnTo>
                    <a:pt x="394" y="43"/>
                  </a:lnTo>
                  <a:lnTo>
                    <a:pt x="394" y="44"/>
                  </a:lnTo>
                  <a:lnTo>
                    <a:pt x="394" y="46"/>
                  </a:lnTo>
                  <a:lnTo>
                    <a:pt x="394" y="48"/>
                  </a:lnTo>
                  <a:lnTo>
                    <a:pt x="396" y="50"/>
                  </a:lnTo>
                  <a:lnTo>
                    <a:pt x="397" y="52"/>
                  </a:lnTo>
                  <a:lnTo>
                    <a:pt x="398" y="54"/>
                  </a:lnTo>
                  <a:lnTo>
                    <a:pt x="399" y="55"/>
                  </a:lnTo>
                  <a:lnTo>
                    <a:pt x="400" y="55"/>
                  </a:lnTo>
                  <a:lnTo>
                    <a:pt x="403" y="56"/>
                  </a:lnTo>
                  <a:lnTo>
                    <a:pt x="405" y="57"/>
                  </a:lnTo>
                  <a:lnTo>
                    <a:pt x="407" y="57"/>
                  </a:lnTo>
                  <a:lnTo>
                    <a:pt x="409" y="58"/>
                  </a:lnTo>
                  <a:lnTo>
                    <a:pt x="411" y="58"/>
                  </a:lnTo>
                  <a:lnTo>
                    <a:pt x="414" y="58"/>
                  </a:lnTo>
                  <a:lnTo>
                    <a:pt x="416" y="58"/>
                  </a:lnTo>
                  <a:lnTo>
                    <a:pt x="419" y="57"/>
                  </a:lnTo>
                  <a:lnTo>
                    <a:pt x="422" y="57"/>
                  </a:lnTo>
                  <a:lnTo>
                    <a:pt x="432" y="55"/>
                  </a:lnTo>
                  <a:lnTo>
                    <a:pt x="440" y="54"/>
                  </a:lnTo>
                  <a:lnTo>
                    <a:pt x="443" y="53"/>
                  </a:lnTo>
                  <a:lnTo>
                    <a:pt x="450" y="51"/>
                  </a:lnTo>
                  <a:lnTo>
                    <a:pt x="458" y="48"/>
                  </a:lnTo>
                  <a:lnTo>
                    <a:pt x="460" y="47"/>
                  </a:lnTo>
                  <a:lnTo>
                    <a:pt x="461" y="47"/>
                  </a:lnTo>
                  <a:lnTo>
                    <a:pt x="463" y="47"/>
                  </a:lnTo>
                  <a:lnTo>
                    <a:pt x="464" y="47"/>
                  </a:lnTo>
                  <a:lnTo>
                    <a:pt x="465" y="48"/>
                  </a:lnTo>
                  <a:lnTo>
                    <a:pt x="466" y="48"/>
                  </a:lnTo>
                  <a:lnTo>
                    <a:pt x="467" y="49"/>
                  </a:lnTo>
                  <a:lnTo>
                    <a:pt x="468" y="50"/>
                  </a:lnTo>
                  <a:lnTo>
                    <a:pt x="469" y="51"/>
                  </a:lnTo>
                  <a:lnTo>
                    <a:pt x="472" y="55"/>
                  </a:lnTo>
                  <a:lnTo>
                    <a:pt x="473" y="56"/>
                  </a:lnTo>
                  <a:lnTo>
                    <a:pt x="475" y="58"/>
                  </a:lnTo>
                  <a:lnTo>
                    <a:pt x="476" y="62"/>
                  </a:lnTo>
                  <a:lnTo>
                    <a:pt x="477" y="64"/>
                  </a:lnTo>
                  <a:lnTo>
                    <a:pt x="478" y="65"/>
                  </a:lnTo>
                  <a:lnTo>
                    <a:pt x="479" y="66"/>
                  </a:lnTo>
                  <a:lnTo>
                    <a:pt x="482" y="67"/>
                  </a:lnTo>
                  <a:lnTo>
                    <a:pt x="483" y="68"/>
                  </a:lnTo>
                  <a:lnTo>
                    <a:pt x="486" y="69"/>
                  </a:lnTo>
                  <a:lnTo>
                    <a:pt x="489" y="71"/>
                  </a:lnTo>
                  <a:lnTo>
                    <a:pt x="500" y="76"/>
                  </a:lnTo>
                  <a:lnTo>
                    <a:pt x="504" y="77"/>
                  </a:lnTo>
                  <a:lnTo>
                    <a:pt x="510" y="78"/>
                  </a:lnTo>
                  <a:lnTo>
                    <a:pt x="512" y="79"/>
                  </a:lnTo>
                  <a:lnTo>
                    <a:pt x="519" y="80"/>
                  </a:lnTo>
                  <a:lnTo>
                    <a:pt x="521" y="80"/>
                  </a:lnTo>
                  <a:lnTo>
                    <a:pt x="522" y="81"/>
                  </a:lnTo>
                  <a:lnTo>
                    <a:pt x="525" y="82"/>
                  </a:lnTo>
                  <a:lnTo>
                    <a:pt x="527" y="83"/>
                  </a:lnTo>
                  <a:lnTo>
                    <a:pt x="529" y="84"/>
                  </a:lnTo>
                  <a:lnTo>
                    <a:pt x="531" y="86"/>
                  </a:lnTo>
                  <a:lnTo>
                    <a:pt x="532" y="87"/>
                  </a:lnTo>
                  <a:lnTo>
                    <a:pt x="533" y="89"/>
                  </a:lnTo>
                  <a:lnTo>
                    <a:pt x="534" y="89"/>
                  </a:lnTo>
                  <a:lnTo>
                    <a:pt x="534" y="91"/>
                  </a:lnTo>
                  <a:lnTo>
                    <a:pt x="534" y="93"/>
                  </a:lnTo>
                  <a:lnTo>
                    <a:pt x="534" y="95"/>
                  </a:lnTo>
                  <a:lnTo>
                    <a:pt x="534" y="102"/>
                  </a:lnTo>
                  <a:lnTo>
                    <a:pt x="534" y="104"/>
                  </a:lnTo>
                  <a:lnTo>
                    <a:pt x="534" y="107"/>
                  </a:lnTo>
                  <a:lnTo>
                    <a:pt x="534" y="109"/>
                  </a:lnTo>
                  <a:lnTo>
                    <a:pt x="535" y="111"/>
                  </a:lnTo>
                  <a:lnTo>
                    <a:pt x="536" y="112"/>
                  </a:lnTo>
                  <a:lnTo>
                    <a:pt x="537" y="114"/>
                  </a:lnTo>
                  <a:lnTo>
                    <a:pt x="539" y="115"/>
                  </a:lnTo>
                  <a:lnTo>
                    <a:pt x="541" y="117"/>
                  </a:lnTo>
                  <a:lnTo>
                    <a:pt x="543" y="118"/>
                  </a:lnTo>
                  <a:lnTo>
                    <a:pt x="545" y="118"/>
                  </a:lnTo>
                  <a:lnTo>
                    <a:pt x="548" y="119"/>
                  </a:lnTo>
                  <a:lnTo>
                    <a:pt x="552" y="119"/>
                  </a:lnTo>
                  <a:lnTo>
                    <a:pt x="565" y="120"/>
                  </a:lnTo>
                  <a:lnTo>
                    <a:pt x="567" y="120"/>
                  </a:lnTo>
                  <a:lnTo>
                    <a:pt x="568" y="120"/>
                  </a:lnTo>
                  <a:lnTo>
                    <a:pt x="568" y="123"/>
                  </a:lnTo>
                  <a:lnTo>
                    <a:pt x="568" y="129"/>
                  </a:lnTo>
                  <a:lnTo>
                    <a:pt x="568" y="133"/>
                  </a:lnTo>
                  <a:lnTo>
                    <a:pt x="570" y="140"/>
                  </a:lnTo>
                  <a:lnTo>
                    <a:pt x="571" y="143"/>
                  </a:lnTo>
                  <a:lnTo>
                    <a:pt x="571" y="145"/>
                  </a:lnTo>
                  <a:lnTo>
                    <a:pt x="571" y="147"/>
                  </a:lnTo>
                  <a:lnTo>
                    <a:pt x="571" y="150"/>
                  </a:lnTo>
                  <a:lnTo>
                    <a:pt x="570" y="153"/>
                  </a:lnTo>
                  <a:lnTo>
                    <a:pt x="569" y="155"/>
                  </a:lnTo>
                  <a:lnTo>
                    <a:pt x="567" y="159"/>
                  </a:lnTo>
                  <a:lnTo>
                    <a:pt x="566" y="160"/>
                  </a:lnTo>
                  <a:lnTo>
                    <a:pt x="566" y="162"/>
                  </a:lnTo>
                  <a:lnTo>
                    <a:pt x="566" y="163"/>
                  </a:lnTo>
                  <a:lnTo>
                    <a:pt x="566" y="165"/>
                  </a:lnTo>
                  <a:lnTo>
                    <a:pt x="566" y="168"/>
                  </a:lnTo>
                  <a:lnTo>
                    <a:pt x="567" y="171"/>
                  </a:lnTo>
                  <a:lnTo>
                    <a:pt x="568" y="174"/>
                  </a:lnTo>
                  <a:lnTo>
                    <a:pt x="568" y="176"/>
                  </a:lnTo>
                  <a:lnTo>
                    <a:pt x="569" y="177"/>
                  </a:lnTo>
                  <a:lnTo>
                    <a:pt x="569" y="178"/>
                  </a:lnTo>
                  <a:lnTo>
                    <a:pt x="571" y="179"/>
                  </a:lnTo>
                  <a:lnTo>
                    <a:pt x="572" y="179"/>
                  </a:lnTo>
                  <a:lnTo>
                    <a:pt x="574" y="180"/>
                  </a:lnTo>
                  <a:lnTo>
                    <a:pt x="575" y="181"/>
                  </a:lnTo>
                  <a:lnTo>
                    <a:pt x="577" y="182"/>
                  </a:lnTo>
                  <a:lnTo>
                    <a:pt x="580" y="183"/>
                  </a:lnTo>
                  <a:lnTo>
                    <a:pt x="581" y="184"/>
                  </a:lnTo>
                  <a:lnTo>
                    <a:pt x="582" y="184"/>
                  </a:lnTo>
                  <a:lnTo>
                    <a:pt x="583" y="185"/>
                  </a:lnTo>
                  <a:lnTo>
                    <a:pt x="583" y="187"/>
                  </a:lnTo>
                  <a:lnTo>
                    <a:pt x="588" y="192"/>
                  </a:lnTo>
                  <a:lnTo>
                    <a:pt x="589" y="193"/>
                  </a:lnTo>
                  <a:lnTo>
                    <a:pt x="591" y="195"/>
                  </a:lnTo>
                  <a:lnTo>
                    <a:pt x="592" y="197"/>
                  </a:lnTo>
                  <a:lnTo>
                    <a:pt x="593" y="198"/>
                  </a:lnTo>
                  <a:lnTo>
                    <a:pt x="600" y="202"/>
                  </a:lnTo>
                  <a:lnTo>
                    <a:pt x="602" y="204"/>
                  </a:lnTo>
                  <a:lnTo>
                    <a:pt x="604" y="207"/>
                  </a:lnTo>
                  <a:lnTo>
                    <a:pt x="609" y="212"/>
                  </a:lnTo>
                  <a:lnTo>
                    <a:pt x="610" y="213"/>
                  </a:lnTo>
                  <a:lnTo>
                    <a:pt x="611" y="213"/>
                  </a:lnTo>
                  <a:lnTo>
                    <a:pt x="612" y="214"/>
                  </a:lnTo>
                  <a:lnTo>
                    <a:pt x="613" y="214"/>
                  </a:lnTo>
                  <a:lnTo>
                    <a:pt x="614" y="214"/>
                  </a:lnTo>
                  <a:lnTo>
                    <a:pt x="615" y="214"/>
                  </a:lnTo>
                  <a:lnTo>
                    <a:pt x="617" y="213"/>
                  </a:lnTo>
                  <a:lnTo>
                    <a:pt x="621" y="212"/>
                  </a:lnTo>
                  <a:lnTo>
                    <a:pt x="623" y="211"/>
                  </a:lnTo>
                  <a:lnTo>
                    <a:pt x="625" y="210"/>
                  </a:lnTo>
                  <a:lnTo>
                    <a:pt x="629" y="209"/>
                  </a:lnTo>
                  <a:lnTo>
                    <a:pt x="632" y="209"/>
                  </a:lnTo>
                  <a:lnTo>
                    <a:pt x="634" y="209"/>
                  </a:lnTo>
                  <a:lnTo>
                    <a:pt x="635" y="209"/>
                  </a:lnTo>
                  <a:lnTo>
                    <a:pt x="636" y="210"/>
                  </a:lnTo>
                  <a:lnTo>
                    <a:pt x="636" y="210"/>
                  </a:lnTo>
                  <a:lnTo>
                    <a:pt x="637" y="211"/>
                  </a:lnTo>
                  <a:lnTo>
                    <a:pt x="638" y="212"/>
                  </a:lnTo>
                  <a:lnTo>
                    <a:pt x="640" y="213"/>
                  </a:lnTo>
                  <a:lnTo>
                    <a:pt x="641" y="215"/>
                  </a:lnTo>
                  <a:lnTo>
                    <a:pt x="643" y="218"/>
                  </a:lnTo>
                  <a:lnTo>
                    <a:pt x="645" y="222"/>
                  </a:lnTo>
                  <a:lnTo>
                    <a:pt x="652" y="236"/>
                  </a:lnTo>
                  <a:lnTo>
                    <a:pt x="655" y="243"/>
                  </a:lnTo>
                  <a:lnTo>
                    <a:pt x="655" y="244"/>
                  </a:lnTo>
                  <a:lnTo>
                    <a:pt x="655" y="246"/>
                  </a:lnTo>
                  <a:lnTo>
                    <a:pt x="655" y="247"/>
                  </a:lnTo>
                  <a:lnTo>
                    <a:pt x="655" y="247"/>
                  </a:lnTo>
                  <a:lnTo>
                    <a:pt x="655" y="249"/>
                  </a:lnTo>
                  <a:lnTo>
                    <a:pt x="654" y="251"/>
                  </a:lnTo>
                  <a:lnTo>
                    <a:pt x="652" y="255"/>
                  </a:lnTo>
                  <a:lnTo>
                    <a:pt x="650" y="260"/>
                  </a:lnTo>
                  <a:lnTo>
                    <a:pt x="649" y="262"/>
                  </a:lnTo>
                  <a:lnTo>
                    <a:pt x="648" y="263"/>
                  </a:lnTo>
                  <a:lnTo>
                    <a:pt x="648" y="265"/>
                  </a:lnTo>
                  <a:lnTo>
                    <a:pt x="643" y="270"/>
                  </a:lnTo>
                  <a:lnTo>
                    <a:pt x="642" y="272"/>
                  </a:lnTo>
                  <a:lnTo>
                    <a:pt x="641" y="273"/>
                  </a:lnTo>
                  <a:lnTo>
                    <a:pt x="640" y="275"/>
                  </a:lnTo>
                  <a:lnTo>
                    <a:pt x="640" y="277"/>
                  </a:lnTo>
                  <a:lnTo>
                    <a:pt x="640" y="278"/>
                  </a:lnTo>
                  <a:lnTo>
                    <a:pt x="640" y="280"/>
                  </a:lnTo>
                  <a:lnTo>
                    <a:pt x="640" y="281"/>
                  </a:lnTo>
                  <a:lnTo>
                    <a:pt x="640" y="282"/>
                  </a:lnTo>
                  <a:lnTo>
                    <a:pt x="641" y="284"/>
                  </a:lnTo>
                  <a:lnTo>
                    <a:pt x="642" y="286"/>
                  </a:lnTo>
                  <a:lnTo>
                    <a:pt x="645" y="292"/>
                  </a:lnTo>
                  <a:lnTo>
                    <a:pt x="647" y="299"/>
                  </a:lnTo>
                  <a:lnTo>
                    <a:pt x="648" y="304"/>
                  </a:lnTo>
                  <a:lnTo>
                    <a:pt x="649" y="305"/>
                  </a:lnTo>
                  <a:lnTo>
                    <a:pt x="650" y="307"/>
                  </a:lnTo>
                  <a:lnTo>
                    <a:pt x="650" y="308"/>
                  </a:lnTo>
                  <a:lnTo>
                    <a:pt x="649" y="312"/>
                  </a:lnTo>
                  <a:lnTo>
                    <a:pt x="649" y="313"/>
                  </a:lnTo>
                  <a:lnTo>
                    <a:pt x="649" y="315"/>
                  </a:lnTo>
                  <a:lnTo>
                    <a:pt x="649" y="315"/>
                  </a:lnTo>
                  <a:lnTo>
                    <a:pt x="650" y="317"/>
                  </a:lnTo>
                  <a:lnTo>
                    <a:pt x="651" y="318"/>
                  </a:lnTo>
                  <a:lnTo>
                    <a:pt x="653" y="319"/>
                  </a:lnTo>
                  <a:lnTo>
                    <a:pt x="654" y="320"/>
                  </a:lnTo>
                  <a:lnTo>
                    <a:pt x="657" y="321"/>
                  </a:lnTo>
                  <a:lnTo>
                    <a:pt x="662" y="323"/>
                  </a:lnTo>
                  <a:lnTo>
                    <a:pt x="666" y="325"/>
                  </a:lnTo>
                  <a:lnTo>
                    <a:pt x="670" y="326"/>
                  </a:lnTo>
                  <a:lnTo>
                    <a:pt x="671" y="327"/>
                  </a:lnTo>
                  <a:lnTo>
                    <a:pt x="673" y="328"/>
                  </a:lnTo>
                  <a:lnTo>
                    <a:pt x="679" y="333"/>
                  </a:lnTo>
                  <a:lnTo>
                    <a:pt x="681" y="335"/>
                  </a:lnTo>
                  <a:lnTo>
                    <a:pt x="682" y="337"/>
                  </a:lnTo>
                  <a:lnTo>
                    <a:pt x="682" y="338"/>
                  </a:lnTo>
                  <a:lnTo>
                    <a:pt x="684" y="339"/>
                  </a:lnTo>
                  <a:lnTo>
                    <a:pt x="687" y="345"/>
                  </a:lnTo>
                  <a:lnTo>
                    <a:pt x="689" y="349"/>
                  </a:lnTo>
                  <a:lnTo>
                    <a:pt x="691" y="351"/>
                  </a:lnTo>
                  <a:lnTo>
                    <a:pt x="694" y="362"/>
                  </a:lnTo>
                  <a:lnTo>
                    <a:pt x="698" y="372"/>
                  </a:lnTo>
                  <a:lnTo>
                    <a:pt x="701" y="380"/>
                  </a:lnTo>
                  <a:lnTo>
                    <a:pt x="704" y="388"/>
                  </a:lnTo>
                  <a:lnTo>
                    <a:pt x="704" y="390"/>
                  </a:lnTo>
                  <a:lnTo>
                    <a:pt x="704" y="394"/>
                  </a:lnTo>
                  <a:lnTo>
                    <a:pt x="704" y="398"/>
                  </a:lnTo>
                  <a:lnTo>
                    <a:pt x="704" y="399"/>
                  </a:lnTo>
                  <a:lnTo>
                    <a:pt x="704" y="401"/>
                  </a:lnTo>
                  <a:lnTo>
                    <a:pt x="704" y="403"/>
                  </a:lnTo>
                  <a:lnTo>
                    <a:pt x="704" y="404"/>
                  </a:lnTo>
                  <a:lnTo>
                    <a:pt x="703" y="405"/>
                  </a:lnTo>
                  <a:lnTo>
                    <a:pt x="702" y="406"/>
                  </a:lnTo>
                  <a:lnTo>
                    <a:pt x="699" y="409"/>
                  </a:lnTo>
                  <a:lnTo>
                    <a:pt x="696" y="411"/>
                  </a:lnTo>
                  <a:lnTo>
                    <a:pt x="694" y="413"/>
                  </a:lnTo>
                  <a:lnTo>
                    <a:pt x="689" y="416"/>
                  </a:lnTo>
                  <a:lnTo>
                    <a:pt x="688" y="417"/>
                  </a:lnTo>
                  <a:lnTo>
                    <a:pt x="687" y="417"/>
                  </a:lnTo>
                  <a:lnTo>
                    <a:pt x="684" y="417"/>
                  </a:lnTo>
                  <a:lnTo>
                    <a:pt x="683" y="417"/>
                  </a:lnTo>
                  <a:lnTo>
                    <a:pt x="680" y="418"/>
                  </a:lnTo>
                  <a:lnTo>
                    <a:pt x="678" y="419"/>
                  </a:lnTo>
                  <a:lnTo>
                    <a:pt x="677" y="419"/>
                  </a:lnTo>
                  <a:lnTo>
                    <a:pt x="675" y="419"/>
                  </a:lnTo>
                  <a:lnTo>
                    <a:pt x="672" y="419"/>
                  </a:lnTo>
                  <a:lnTo>
                    <a:pt x="669" y="418"/>
                  </a:lnTo>
                  <a:lnTo>
                    <a:pt x="660" y="417"/>
                  </a:lnTo>
                  <a:lnTo>
                    <a:pt x="659" y="417"/>
                  </a:lnTo>
                  <a:lnTo>
                    <a:pt x="655" y="417"/>
                  </a:lnTo>
                  <a:lnTo>
                    <a:pt x="652" y="417"/>
                  </a:lnTo>
                  <a:lnTo>
                    <a:pt x="648" y="416"/>
                  </a:lnTo>
                  <a:lnTo>
                    <a:pt x="646" y="415"/>
                  </a:lnTo>
                  <a:lnTo>
                    <a:pt x="643" y="413"/>
                  </a:lnTo>
                  <a:lnTo>
                    <a:pt x="639" y="409"/>
                  </a:lnTo>
                  <a:lnTo>
                    <a:pt x="638" y="409"/>
                  </a:lnTo>
                  <a:lnTo>
                    <a:pt x="636" y="408"/>
                  </a:lnTo>
                  <a:lnTo>
                    <a:pt x="635" y="408"/>
                  </a:lnTo>
                  <a:lnTo>
                    <a:pt x="629" y="407"/>
                  </a:lnTo>
                  <a:lnTo>
                    <a:pt x="624" y="406"/>
                  </a:lnTo>
                  <a:lnTo>
                    <a:pt x="621" y="406"/>
                  </a:lnTo>
                  <a:lnTo>
                    <a:pt x="620" y="406"/>
                  </a:lnTo>
                  <a:lnTo>
                    <a:pt x="618" y="406"/>
                  </a:lnTo>
                  <a:lnTo>
                    <a:pt x="616" y="407"/>
                  </a:lnTo>
                  <a:lnTo>
                    <a:pt x="615" y="408"/>
                  </a:lnTo>
                  <a:lnTo>
                    <a:pt x="614" y="410"/>
                  </a:lnTo>
                  <a:lnTo>
                    <a:pt x="612" y="412"/>
                  </a:lnTo>
                  <a:lnTo>
                    <a:pt x="609" y="416"/>
                  </a:lnTo>
                  <a:lnTo>
                    <a:pt x="608" y="417"/>
                  </a:lnTo>
                  <a:lnTo>
                    <a:pt x="607" y="420"/>
                  </a:lnTo>
                  <a:lnTo>
                    <a:pt x="603" y="417"/>
                  </a:lnTo>
                  <a:lnTo>
                    <a:pt x="597" y="413"/>
                  </a:lnTo>
                  <a:lnTo>
                    <a:pt x="592" y="408"/>
                  </a:lnTo>
                  <a:lnTo>
                    <a:pt x="590" y="406"/>
                  </a:lnTo>
                  <a:lnTo>
                    <a:pt x="588" y="406"/>
                  </a:lnTo>
                  <a:lnTo>
                    <a:pt x="586" y="404"/>
                  </a:lnTo>
                  <a:lnTo>
                    <a:pt x="583" y="403"/>
                  </a:lnTo>
                  <a:lnTo>
                    <a:pt x="577" y="401"/>
                  </a:lnTo>
                  <a:lnTo>
                    <a:pt x="575" y="400"/>
                  </a:lnTo>
                  <a:lnTo>
                    <a:pt x="570" y="396"/>
                  </a:lnTo>
                  <a:lnTo>
                    <a:pt x="568" y="395"/>
                  </a:lnTo>
                  <a:lnTo>
                    <a:pt x="566" y="394"/>
                  </a:lnTo>
                  <a:lnTo>
                    <a:pt x="565" y="394"/>
                  </a:lnTo>
                  <a:lnTo>
                    <a:pt x="564" y="394"/>
                  </a:lnTo>
                  <a:lnTo>
                    <a:pt x="563" y="394"/>
                  </a:lnTo>
                  <a:lnTo>
                    <a:pt x="562" y="395"/>
                  </a:lnTo>
                  <a:lnTo>
                    <a:pt x="561" y="396"/>
                  </a:lnTo>
                  <a:lnTo>
                    <a:pt x="561" y="397"/>
                  </a:lnTo>
                  <a:lnTo>
                    <a:pt x="560" y="398"/>
                  </a:lnTo>
                  <a:lnTo>
                    <a:pt x="560" y="399"/>
                  </a:lnTo>
                  <a:lnTo>
                    <a:pt x="560" y="405"/>
                  </a:lnTo>
                  <a:lnTo>
                    <a:pt x="560" y="408"/>
                  </a:lnTo>
                  <a:lnTo>
                    <a:pt x="560" y="409"/>
                  </a:lnTo>
                  <a:lnTo>
                    <a:pt x="559" y="410"/>
                  </a:lnTo>
                  <a:lnTo>
                    <a:pt x="558" y="410"/>
                  </a:lnTo>
                  <a:lnTo>
                    <a:pt x="557" y="410"/>
                  </a:lnTo>
                  <a:lnTo>
                    <a:pt x="553" y="410"/>
                  </a:lnTo>
                  <a:lnTo>
                    <a:pt x="550" y="410"/>
                  </a:lnTo>
                  <a:lnTo>
                    <a:pt x="548" y="410"/>
                  </a:lnTo>
                  <a:lnTo>
                    <a:pt x="545" y="411"/>
                  </a:lnTo>
                  <a:lnTo>
                    <a:pt x="543" y="412"/>
                  </a:lnTo>
                  <a:lnTo>
                    <a:pt x="541" y="414"/>
                  </a:lnTo>
                  <a:lnTo>
                    <a:pt x="538" y="415"/>
                  </a:lnTo>
                  <a:lnTo>
                    <a:pt x="531" y="420"/>
                  </a:lnTo>
                  <a:lnTo>
                    <a:pt x="530" y="421"/>
                  </a:lnTo>
                  <a:lnTo>
                    <a:pt x="528" y="422"/>
                  </a:lnTo>
                  <a:lnTo>
                    <a:pt x="527" y="422"/>
                  </a:lnTo>
                  <a:lnTo>
                    <a:pt x="522" y="424"/>
                  </a:lnTo>
                  <a:lnTo>
                    <a:pt x="520" y="424"/>
                  </a:lnTo>
                  <a:lnTo>
                    <a:pt x="518" y="424"/>
                  </a:lnTo>
                  <a:lnTo>
                    <a:pt x="506" y="422"/>
                  </a:lnTo>
                  <a:lnTo>
                    <a:pt x="505" y="421"/>
                  </a:lnTo>
                  <a:lnTo>
                    <a:pt x="504" y="421"/>
                  </a:lnTo>
                  <a:lnTo>
                    <a:pt x="503" y="420"/>
                  </a:lnTo>
                  <a:lnTo>
                    <a:pt x="503" y="419"/>
                  </a:lnTo>
                  <a:lnTo>
                    <a:pt x="502" y="418"/>
                  </a:lnTo>
                  <a:lnTo>
                    <a:pt x="500" y="414"/>
                  </a:lnTo>
                  <a:lnTo>
                    <a:pt x="500" y="413"/>
                  </a:lnTo>
                  <a:lnTo>
                    <a:pt x="499" y="411"/>
                  </a:lnTo>
                  <a:lnTo>
                    <a:pt x="498" y="410"/>
                  </a:lnTo>
                  <a:lnTo>
                    <a:pt x="495" y="407"/>
                  </a:lnTo>
                  <a:lnTo>
                    <a:pt x="494" y="406"/>
                  </a:lnTo>
                  <a:lnTo>
                    <a:pt x="492" y="406"/>
                  </a:lnTo>
                  <a:lnTo>
                    <a:pt x="489" y="404"/>
                  </a:lnTo>
                  <a:lnTo>
                    <a:pt x="485" y="401"/>
                  </a:lnTo>
                  <a:lnTo>
                    <a:pt x="480" y="400"/>
                  </a:lnTo>
                  <a:lnTo>
                    <a:pt x="478" y="399"/>
                  </a:lnTo>
                  <a:lnTo>
                    <a:pt x="477" y="398"/>
                  </a:lnTo>
                  <a:lnTo>
                    <a:pt x="476" y="396"/>
                  </a:lnTo>
                  <a:lnTo>
                    <a:pt x="474" y="395"/>
                  </a:lnTo>
                  <a:lnTo>
                    <a:pt x="471" y="391"/>
                  </a:lnTo>
                  <a:lnTo>
                    <a:pt x="469" y="388"/>
                  </a:lnTo>
                  <a:lnTo>
                    <a:pt x="467" y="387"/>
                  </a:lnTo>
                  <a:lnTo>
                    <a:pt x="466" y="385"/>
                  </a:lnTo>
                  <a:lnTo>
                    <a:pt x="465" y="384"/>
                  </a:lnTo>
                  <a:lnTo>
                    <a:pt x="463" y="383"/>
                  </a:lnTo>
                  <a:lnTo>
                    <a:pt x="460" y="383"/>
                  </a:lnTo>
                  <a:lnTo>
                    <a:pt x="458" y="382"/>
                  </a:lnTo>
                  <a:lnTo>
                    <a:pt x="455" y="381"/>
                  </a:lnTo>
                  <a:lnTo>
                    <a:pt x="453" y="381"/>
                  </a:lnTo>
                  <a:lnTo>
                    <a:pt x="451" y="380"/>
                  </a:lnTo>
                  <a:lnTo>
                    <a:pt x="449" y="380"/>
                  </a:lnTo>
                  <a:lnTo>
                    <a:pt x="445" y="380"/>
                  </a:lnTo>
                  <a:lnTo>
                    <a:pt x="443" y="381"/>
                  </a:lnTo>
                  <a:lnTo>
                    <a:pt x="439" y="382"/>
                  </a:lnTo>
                  <a:lnTo>
                    <a:pt x="432" y="383"/>
                  </a:lnTo>
                  <a:lnTo>
                    <a:pt x="431" y="383"/>
                  </a:lnTo>
                  <a:lnTo>
                    <a:pt x="430" y="384"/>
                  </a:lnTo>
                  <a:lnTo>
                    <a:pt x="428" y="384"/>
                  </a:lnTo>
                  <a:lnTo>
                    <a:pt x="427" y="386"/>
                  </a:lnTo>
                  <a:lnTo>
                    <a:pt x="425" y="387"/>
                  </a:lnTo>
                  <a:lnTo>
                    <a:pt x="423" y="389"/>
                  </a:lnTo>
                  <a:lnTo>
                    <a:pt x="422" y="391"/>
                  </a:lnTo>
                  <a:lnTo>
                    <a:pt x="420" y="395"/>
                  </a:lnTo>
                  <a:lnTo>
                    <a:pt x="418" y="400"/>
                  </a:lnTo>
                  <a:lnTo>
                    <a:pt x="416" y="403"/>
                  </a:lnTo>
                  <a:lnTo>
                    <a:pt x="413" y="406"/>
                  </a:lnTo>
                  <a:lnTo>
                    <a:pt x="411" y="410"/>
                  </a:lnTo>
                  <a:lnTo>
                    <a:pt x="410" y="411"/>
                  </a:lnTo>
                  <a:lnTo>
                    <a:pt x="409" y="412"/>
                  </a:lnTo>
                  <a:lnTo>
                    <a:pt x="408" y="413"/>
                  </a:lnTo>
                  <a:lnTo>
                    <a:pt x="407" y="414"/>
                  </a:lnTo>
                  <a:lnTo>
                    <a:pt x="405" y="414"/>
                  </a:lnTo>
                  <a:lnTo>
                    <a:pt x="404" y="414"/>
                  </a:lnTo>
                  <a:lnTo>
                    <a:pt x="399" y="414"/>
                  </a:lnTo>
                  <a:lnTo>
                    <a:pt x="396" y="414"/>
                  </a:lnTo>
                  <a:lnTo>
                    <a:pt x="392" y="415"/>
                  </a:lnTo>
                  <a:lnTo>
                    <a:pt x="384" y="416"/>
                  </a:lnTo>
                  <a:lnTo>
                    <a:pt x="375" y="416"/>
                  </a:lnTo>
                  <a:lnTo>
                    <a:pt x="364" y="417"/>
                  </a:lnTo>
                  <a:lnTo>
                    <a:pt x="361" y="417"/>
                  </a:lnTo>
                  <a:lnTo>
                    <a:pt x="352" y="417"/>
                  </a:lnTo>
                  <a:lnTo>
                    <a:pt x="349" y="417"/>
                  </a:lnTo>
                  <a:lnTo>
                    <a:pt x="345" y="417"/>
                  </a:lnTo>
                  <a:lnTo>
                    <a:pt x="341" y="418"/>
                  </a:lnTo>
                  <a:lnTo>
                    <a:pt x="338" y="418"/>
                  </a:lnTo>
                  <a:lnTo>
                    <a:pt x="334" y="418"/>
                  </a:lnTo>
                  <a:lnTo>
                    <a:pt x="329" y="417"/>
                  </a:lnTo>
                  <a:lnTo>
                    <a:pt x="328" y="417"/>
                  </a:lnTo>
                  <a:lnTo>
                    <a:pt x="326" y="417"/>
                  </a:lnTo>
                  <a:lnTo>
                    <a:pt x="322" y="418"/>
                  </a:lnTo>
                  <a:lnTo>
                    <a:pt x="320" y="419"/>
                  </a:lnTo>
                  <a:lnTo>
                    <a:pt x="318" y="419"/>
                  </a:lnTo>
                  <a:lnTo>
                    <a:pt x="315" y="419"/>
                  </a:lnTo>
                  <a:lnTo>
                    <a:pt x="312" y="419"/>
                  </a:lnTo>
                  <a:lnTo>
                    <a:pt x="310" y="418"/>
                  </a:lnTo>
                  <a:lnTo>
                    <a:pt x="308" y="417"/>
                  </a:lnTo>
                  <a:lnTo>
                    <a:pt x="306" y="417"/>
                  </a:lnTo>
                  <a:lnTo>
                    <a:pt x="305" y="416"/>
                  </a:lnTo>
                  <a:lnTo>
                    <a:pt x="304" y="415"/>
                  </a:lnTo>
                  <a:lnTo>
                    <a:pt x="303" y="413"/>
                  </a:lnTo>
                  <a:lnTo>
                    <a:pt x="302" y="412"/>
                  </a:lnTo>
                  <a:lnTo>
                    <a:pt x="301" y="410"/>
                  </a:lnTo>
                  <a:lnTo>
                    <a:pt x="300" y="408"/>
                  </a:lnTo>
                  <a:lnTo>
                    <a:pt x="300" y="406"/>
                  </a:lnTo>
                  <a:lnTo>
                    <a:pt x="300" y="404"/>
                  </a:lnTo>
                  <a:lnTo>
                    <a:pt x="299" y="398"/>
                  </a:lnTo>
                  <a:lnTo>
                    <a:pt x="299" y="388"/>
                  </a:lnTo>
                  <a:lnTo>
                    <a:pt x="299" y="385"/>
                  </a:lnTo>
                  <a:lnTo>
                    <a:pt x="298" y="383"/>
                  </a:lnTo>
                  <a:lnTo>
                    <a:pt x="298" y="383"/>
                  </a:lnTo>
                  <a:lnTo>
                    <a:pt x="297" y="382"/>
                  </a:lnTo>
                  <a:lnTo>
                    <a:pt x="296" y="382"/>
                  </a:lnTo>
                  <a:lnTo>
                    <a:pt x="287" y="384"/>
                  </a:lnTo>
                  <a:lnTo>
                    <a:pt x="284" y="385"/>
                  </a:lnTo>
                  <a:lnTo>
                    <a:pt x="282" y="386"/>
                  </a:lnTo>
                  <a:lnTo>
                    <a:pt x="276" y="389"/>
                  </a:lnTo>
                  <a:lnTo>
                    <a:pt x="264" y="394"/>
                  </a:lnTo>
                  <a:lnTo>
                    <a:pt x="262" y="396"/>
                  </a:lnTo>
                  <a:lnTo>
                    <a:pt x="261" y="397"/>
                  </a:lnTo>
                  <a:lnTo>
                    <a:pt x="259" y="398"/>
                  </a:lnTo>
                  <a:lnTo>
                    <a:pt x="258" y="400"/>
                  </a:lnTo>
                  <a:lnTo>
                    <a:pt x="258" y="402"/>
                  </a:lnTo>
                  <a:lnTo>
                    <a:pt x="257" y="406"/>
                  </a:lnTo>
                  <a:lnTo>
                    <a:pt x="256" y="407"/>
                  </a:lnTo>
                  <a:lnTo>
                    <a:pt x="254" y="413"/>
                  </a:lnTo>
                  <a:lnTo>
                    <a:pt x="253" y="416"/>
                  </a:lnTo>
                  <a:lnTo>
                    <a:pt x="252" y="417"/>
                  </a:lnTo>
                  <a:lnTo>
                    <a:pt x="250" y="420"/>
                  </a:lnTo>
                  <a:lnTo>
                    <a:pt x="249" y="423"/>
                  </a:lnTo>
                  <a:lnTo>
                    <a:pt x="248" y="425"/>
                  </a:lnTo>
                  <a:lnTo>
                    <a:pt x="247" y="425"/>
                  </a:lnTo>
                  <a:lnTo>
                    <a:pt x="246" y="426"/>
                  </a:lnTo>
                  <a:lnTo>
                    <a:pt x="245" y="427"/>
                  </a:lnTo>
                  <a:lnTo>
                    <a:pt x="244" y="427"/>
                  </a:lnTo>
                  <a:lnTo>
                    <a:pt x="241" y="427"/>
                  </a:lnTo>
                  <a:lnTo>
                    <a:pt x="240" y="427"/>
                  </a:lnTo>
                  <a:lnTo>
                    <a:pt x="238" y="427"/>
                  </a:lnTo>
                  <a:lnTo>
                    <a:pt x="238" y="428"/>
                  </a:lnTo>
                  <a:lnTo>
                    <a:pt x="237" y="428"/>
                  </a:lnTo>
                  <a:lnTo>
                    <a:pt x="236" y="428"/>
                  </a:lnTo>
                  <a:lnTo>
                    <a:pt x="232" y="432"/>
                  </a:lnTo>
                  <a:lnTo>
                    <a:pt x="230" y="434"/>
                  </a:lnTo>
                  <a:lnTo>
                    <a:pt x="228" y="435"/>
                  </a:lnTo>
                  <a:lnTo>
                    <a:pt x="227" y="436"/>
                  </a:lnTo>
                  <a:lnTo>
                    <a:pt x="224" y="437"/>
                  </a:lnTo>
                  <a:lnTo>
                    <a:pt x="222" y="437"/>
                  </a:lnTo>
                  <a:lnTo>
                    <a:pt x="219" y="438"/>
                  </a:lnTo>
                  <a:lnTo>
                    <a:pt x="214" y="438"/>
                  </a:lnTo>
                  <a:lnTo>
                    <a:pt x="211" y="438"/>
                  </a:lnTo>
                  <a:lnTo>
                    <a:pt x="209" y="438"/>
                  </a:lnTo>
                  <a:lnTo>
                    <a:pt x="208" y="439"/>
                  </a:lnTo>
                  <a:lnTo>
                    <a:pt x="205" y="440"/>
                  </a:lnTo>
                  <a:lnTo>
                    <a:pt x="204" y="440"/>
                  </a:lnTo>
                  <a:lnTo>
                    <a:pt x="203" y="441"/>
                  </a:lnTo>
                  <a:lnTo>
                    <a:pt x="201" y="442"/>
                  </a:lnTo>
                  <a:lnTo>
                    <a:pt x="200" y="444"/>
                  </a:lnTo>
                  <a:lnTo>
                    <a:pt x="199" y="446"/>
                  </a:lnTo>
                  <a:lnTo>
                    <a:pt x="196" y="451"/>
                  </a:lnTo>
                  <a:lnTo>
                    <a:pt x="195" y="451"/>
                  </a:lnTo>
                  <a:lnTo>
                    <a:pt x="194" y="451"/>
                  </a:lnTo>
                  <a:lnTo>
                    <a:pt x="190" y="451"/>
                  </a:lnTo>
                  <a:lnTo>
                    <a:pt x="187" y="450"/>
                  </a:lnTo>
                  <a:lnTo>
                    <a:pt x="182" y="449"/>
                  </a:lnTo>
                  <a:lnTo>
                    <a:pt x="179" y="447"/>
                  </a:lnTo>
                  <a:lnTo>
                    <a:pt x="172" y="444"/>
                  </a:lnTo>
                  <a:lnTo>
                    <a:pt x="170" y="443"/>
                  </a:lnTo>
                  <a:lnTo>
                    <a:pt x="169" y="442"/>
                  </a:lnTo>
                  <a:lnTo>
                    <a:pt x="168" y="441"/>
                  </a:lnTo>
                  <a:lnTo>
                    <a:pt x="167" y="440"/>
                  </a:lnTo>
                  <a:lnTo>
                    <a:pt x="167" y="439"/>
                  </a:lnTo>
                  <a:lnTo>
                    <a:pt x="166" y="439"/>
                  </a:lnTo>
                  <a:lnTo>
                    <a:pt x="164" y="438"/>
                  </a:lnTo>
                  <a:lnTo>
                    <a:pt x="161" y="436"/>
                  </a:lnTo>
                  <a:lnTo>
                    <a:pt x="159" y="435"/>
                  </a:lnTo>
                  <a:lnTo>
                    <a:pt x="159" y="434"/>
                  </a:lnTo>
                  <a:lnTo>
                    <a:pt x="158" y="433"/>
                  </a:lnTo>
                  <a:lnTo>
                    <a:pt x="154" y="429"/>
                  </a:lnTo>
                  <a:lnTo>
                    <a:pt x="152" y="428"/>
                  </a:lnTo>
                  <a:lnTo>
                    <a:pt x="151" y="427"/>
                  </a:lnTo>
                  <a:lnTo>
                    <a:pt x="150" y="427"/>
                  </a:lnTo>
                  <a:lnTo>
                    <a:pt x="149" y="426"/>
                  </a:lnTo>
                  <a:lnTo>
                    <a:pt x="147" y="426"/>
                  </a:lnTo>
                  <a:lnTo>
                    <a:pt x="147" y="426"/>
                  </a:lnTo>
                  <a:lnTo>
                    <a:pt x="145" y="426"/>
                  </a:lnTo>
                  <a:lnTo>
                    <a:pt x="144" y="426"/>
                  </a:lnTo>
                  <a:lnTo>
                    <a:pt x="142" y="427"/>
                  </a:lnTo>
                  <a:lnTo>
                    <a:pt x="141" y="428"/>
                  </a:lnTo>
                  <a:lnTo>
                    <a:pt x="136" y="432"/>
                  </a:lnTo>
                  <a:lnTo>
                    <a:pt x="134" y="433"/>
                  </a:lnTo>
                  <a:lnTo>
                    <a:pt x="132" y="435"/>
                  </a:lnTo>
                  <a:lnTo>
                    <a:pt x="129" y="436"/>
                  </a:lnTo>
                  <a:lnTo>
                    <a:pt x="127" y="437"/>
                  </a:lnTo>
                  <a:lnTo>
                    <a:pt x="126" y="437"/>
                  </a:lnTo>
                  <a:lnTo>
                    <a:pt x="124" y="437"/>
                  </a:lnTo>
                  <a:lnTo>
                    <a:pt x="122" y="437"/>
                  </a:lnTo>
                  <a:lnTo>
                    <a:pt x="121" y="436"/>
                  </a:lnTo>
                  <a:lnTo>
                    <a:pt x="120" y="436"/>
                  </a:lnTo>
                  <a:lnTo>
                    <a:pt x="120" y="435"/>
                  </a:lnTo>
                  <a:lnTo>
                    <a:pt x="119" y="434"/>
                  </a:lnTo>
                  <a:lnTo>
                    <a:pt x="113" y="426"/>
                  </a:lnTo>
                  <a:lnTo>
                    <a:pt x="111" y="421"/>
                  </a:lnTo>
                  <a:lnTo>
                    <a:pt x="110" y="420"/>
                  </a:lnTo>
                  <a:lnTo>
                    <a:pt x="110" y="421"/>
                  </a:lnTo>
                  <a:lnTo>
                    <a:pt x="107" y="423"/>
                  </a:lnTo>
                  <a:lnTo>
                    <a:pt x="106" y="425"/>
                  </a:lnTo>
                  <a:lnTo>
                    <a:pt x="104" y="427"/>
                  </a:lnTo>
                  <a:lnTo>
                    <a:pt x="103" y="428"/>
                  </a:lnTo>
                  <a:lnTo>
                    <a:pt x="102" y="429"/>
                  </a:lnTo>
                  <a:lnTo>
                    <a:pt x="102" y="430"/>
                  </a:lnTo>
                  <a:lnTo>
                    <a:pt x="100" y="431"/>
                  </a:lnTo>
                  <a:lnTo>
                    <a:pt x="99" y="431"/>
                  </a:lnTo>
                  <a:lnTo>
                    <a:pt x="98" y="431"/>
                  </a:lnTo>
                  <a:lnTo>
                    <a:pt x="94" y="431"/>
                  </a:lnTo>
                  <a:lnTo>
                    <a:pt x="91" y="430"/>
                  </a:lnTo>
                  <a:lnTo>
                    <a:pt x="90" y="430"/>
                  </a:lnTo>
                  <a:lnTo>
                    <a:pt x="89" y="431"/>
                  </a:lnTo>
                  <a:lnTo>
                    <a:pt x="88" y="431"/>
                  </a:lnTo>
                  <a:lnTo>
                    <a:pt x="87" y="432"/>
                  </a:lnTo>
                  <a:lnTo>
                    <a:pt x="85" y="435"/>
                  </a:lnTo>
                  <a:lnTo>
                    <a:pt x="82" y="438"/>
                  </a:lnTo>
                  <a:lnTo>
                    <a:pt x="81" y="439"/>
                  </a:lnTo>
                  <a:lnTo>
                    <a:pt x="80" y="440"/>
                  </a:lnTo>
                  <a:lnTo>
                    <a:pt x="79" y="440"/>
                  </a:lnTo>
                  <a:lnTo>
                    <a:pt x="78" y="440"/>
                  </a:lnTo>
                  <a:lnTo>
                    <a:pt x="75" y="439"/>
                  </a:lnTo>
                  <a:lnTo>
                    <a:pt x="72" y="438"/>
                  </a:lnTo>
                  <a:lnTo>
                    <a:pt x="70" y="437"/>
                  </a:lnTo>
                  <a:lnTo>
                    <a:pt x="68" y="437"/>
                  </a:lnTo>
                  <a:lnTo>
                    <a:pt x="68" y="436"/>
                  </a:lnTo>
                  <a:lnTo>
                    <a:pt x="67" y="435"/>
                  </a:lnTo>
                  <a:lnTo>
                    <a:pt x="68" y="434"/>
                  </a:lnTo>
                  <a:lnTo>
                    <a:pt x="68" y="432"/>
                  </a:lnTo>
                  <a:lnTo>
                    <a:pt x="68" y="428"/>
                  </a:lnTo>
                  <a:lnTo>
                    <a:pt x="68" y="425"/>
                  </a:lnTo>
                  <a:lnTo>
                    <a:pt x="68" y="420"/>
                  </a:lnTo>
                  <a:lnTo>
                    <a:pt x="68" y="417"/>
                  </a:lnTo>
                  <a:lnTo>
                    <a:pt x="68" y="415"/>
                  </a:lnTo>
                  <a:lnTo>
                    <a:pt x="67" y="412"/>
                  </a:lnTo>
                  <a:lnTo>
                    <a:pt x="66" y="408"/>
                  </a:lnTo>
                  <a:lnTo>
                    <a:pt x="65" y="406"/>
                  </a:lnTo>
                  <a:lnTo>
                    <a:pt x="64" y="403"/>
                  </a:lnTo>
                  <a:lnTo>
                    <a:pt x="62" y="401"/>
                  </a:lnTo>
                  <a:lnTo>
                    <a:pt x="61" y="399"/>
                  </a:lnTo>
                  <a:lnTo>
                    <a:pt x="60" y="398"/>
                  </a:lnTo>
                  <a:lnTo>
                    <a:pt x="57" y="396"/>
                  </a:lnTo>
                  <a:lnTo>
                    <a:pt x="56" y="394"/>
                  </a:lnTo>
                  <a:lnTo>
                    <a:pt x="52" y="393"/>
                  </a:lnTo>
                  <a:lnTo>
                    <a:pt x="51" y="393"/>
                  </a:lnTo>
                  <a:lnTo>
                    <a:pt x="51" y="392"/>
                  </a:lnTo>
                  <a:lnTo>
                    <a:pt x="50" y="391"/>
                  </a:lnTo>
                  <a:lnTo>
                    <a:pt x="50" y="390"/>
                  </a:lnTo>
                  <a:lnTo>
                    <a:pt x="50" y="389"/>
                  </a:lnTo>
                  <a:lnTo>
                    <a:pt x="50" y="386"/>
                  </a:lnTo>
                  <a:lnTo>
                    <a:pt x="49" y="376"/>
                  </a:lnTo>
                  <a:lnTo>
                    <a:pt x="49" y="374"/>
                  </a:lnTo>
                  <a:lnTo>
                    <a:pt x="50" y="368"/>
                  </a:lnTo>
                  <a:lnTo>
                    <a:pt x="51" y="359"/>
                  </a:lnTo>
                  <a:lnTo>
                    <a:pt x="51" y="354"/>
                  </a:lnTo>
                  <a:lnTo>
                    <a:pt x="52" y="350"/>
                  </a:lnTo>
                  <a:lnTo>
                    <a:pt x="54" y="340"/>
                  </a:lnTo>
                  <a:lnTo>
                    <a:pt x="55" y="337"/>
                  </a:lnTo>
                  <a:lnTo>
                    <a:pt x="56" y="333"/>
                  </a:lnTo>
                  <a:lnTo>
                    <a:pt x="56" y="329"/>
                  </a:lnTo>
                  <a:lnTo>
                    <a:pt x="56" y="324"/>
                  </a:lnTo>
                  <a:lnTo>
                    <a:pt x="56" y="318"/>
                  </a:lnTo>
                  <a:lnTo>
                    <a:pt x="56" y="316"/>
                  </a:lnTo>
                  <a:lnTo>
                    <a:pt x="56" y="315"/>
                  </a:lnTo>
                  <a:lnTo>
                    <a:pt x="55" y="313"/>
                  </a:lnTo>
                  <a:lnTo>
                    <a:pt x="54" y="312"/>
                  </a:lnTo>
                  <a:lnTo>
                    <a:pt x="53" y="311"/>
                  </a:lnTo>
                  <a:lnTo>
                    <a:pt x="52" y="309"/>
                  </a:lnTo>
                  <a:lnTo>
                    <a:pt x="51" y="308"/>
                  </a:lnTo>
                  <a:lnTo>
                    <a:pt x="49" y="307"/>
                  </a:lnTo>
                  <a:lnTo>
                    <a:pt x="47" y="305"/>
                  </a:lnTo>
                  <a:lnTo>
                    <a:pt x="44" y="304"/>
                  </a:lnTo>
                  <a:lnTo>
                    <a:pt x="42" y="304"/>
                  </a:lnTo>
                  <a:lnTo>
                    <a:pt x="39" y="303"/>
                  </a:lnTo>
                  <a:lnTo>
                    <a:pt x="37" y="303"/>
                  </a:lnTo>
                  <a:lnTo>
                    <a:pt x="34" y="303"/>
                  </a:lnTo>
                  <a:lnTo>
                    <a:pt x="29" y="303"/>
                  </a:lnTo>
                  <a:lnTo>
                    <a:pt x="26" y="303"/>
                  </a:lnTo>
                  <a:lnTo>
                    <a:pt x="24" y="303"/>
                  </a:lnTo>
                  <a:lnTo>
                    <a:pt x="22" y="302"/>
                  </a:lnTo>
                  <a:lnTo>
                    <a:pt x="22" y="301"/>
                  </a:lnTo>
                  <a:lnTo>
                    <a:pt x="21" y="300"/>
                  </a:lnTo>
                  <a:lnTo>
                    <a:pt x="21" y="299"/>
                  </a:lnTo>
                  <a:lnTo>
                    <a:pt x="21" y="298"/>
                  </a:lnTo>
                  <a:lnTo>
                    <a:pt x="22" y="296"/>
                  </a:lnTo>
                  <a:lnTo>
                    <a:pt x="22" y="294"/>
                  </a:lnTo>
                  <a:lnTo>
                    <a:pt x="22" y="293"/>
                  </a:lnTo>
                  <a:lnTo>
                    <a:pt x="22" y="292"/>
                  </a:lnTo>
                  <a:lnTo>
                    <a:pt x="21" y="292"/>
                  </a:lnTo>
                  <a:lnTo>
                    <a:pt x="20" y="291"/>
                  </a:lnTo>
                  <a:lnTo>
                    <a:pt x="19" y="289"/>
                  </a:lnTo>
                  <a:lnTo>
                    <a:pt x="16" y="288"/>
                  </a:lnTo>
                  <a:lnTo>
                    <a:pt x="12" y="285"/>
                  </a:lnTo>
                  <a:lnTo>
                    <a:pt x="3" y="280"/>
                  </a:lnTo>
                  <a:lnTo>
                    <a:pt x="1" y="279"/>
                  </a:lnTo>
                  <a:lnTo>
                    <a:pt x="0" y="278"/>
                  </a:lnTo>
                  <a:lnTo>
                    <a:pt x="1" y="278"/>
                  </a:lnTo>
                  <a:lnTo>
                    <a:pt x="3" y="279"/>
                  </a:lnTo>
                  <a:lnTo>
                    <a:pt x="8" y="280"/>
                  </a:lnTo>
                  <a:lnTo>
                    <a:pt x="11" y="280"/>
                  </a:lnTo>
                  <a:lnTo>
                    <a:pt x="14" y="280"/>
                  </a:lnTo>
                  <a:lnTo>
                    <a:pt x="18" y="280"/>
                  </a:lnTo>
                  <a:lnTo>
                    <a:pt x="21" y="279"/>
                  </a:lnTo>
                  <a:lnTo>
                    <a:pt x="22" y="279"/>
                  </a:lnTo>
                  <a:lnTo>
                    <a:pt x="22" y="278"/>
                  </a:lnTo>
                  <a:lnTo>
                    <a:pt x="23" y="277"/>
                  </a:lnTo>
                  <a:lnTo>
                    <a:pt x="24" y="277"/>
                  </a:lnTo>
                  <a:lnTo>
                    <a:pt x="24" y="276"/>
                  </a:lnTo>
                  <a:lnTo>
                    <a:pt x="25" y="275"/>
                  </a:lnTo>
                  <a:lnTo>
                    <a:pt x="25" y="274"/>
                  </a:lnTo>
                  <a:lnTo>
                    <a:pt x="25" y="272"/>
                  </a:lnTo>
                  <a:lnTo>
                    <a:pt x="24" y="270"/>
                  </a:lnTo>
                  <a:lnTo>
                    <a:pt x="23" y="269"/>
                  </a:lnTo>
                  <a:lnTo>
                    <a:pt x="22" y="267"/>
                  </a:lnTo>
                  <a:lnTo>
                    <a:pt x="21" y="266"/>
                  </a:lnTo>
                  <a:lnTo>
                    <a:pt x="17" y="261"/>
                  </a:lnTo>
                  <a:lnTo>
                    <a:pt x="16" y="260"/>
                  </a:lnTo>
                  <a:lnTo>
                    <a:pt x="15" y="259"/>
                  </a:lnTo>
                  <a:lnTo>
                    <a:pt x="14" y="258"/>
                  </a:lnTo>
                  <a:lnTo>
                    <a:pt x="14" y="257"/>
                  </a:lnTo>
                  <a:lnTo>
                    <a:pt x="14" y="255"/>
                  </a:lnTo>
                  <a:lnTo>
                    <a:pt x="14" y="253"/>
                  </a:lnTo>
                  <a:lnTo>
                    <a:pt x="14" y="252"/>
                  </a:lnTo>
                  <a:lnTo>
                    <a:pt x="15" y="252"/>
                  </a:lnTo>
                  <a:lnTo>
                    <a:pt x="15" y="251"/>
                  </a:lnTo>
                  <a:lnTo>
                    <a:pt x="16" y="250"/>
                  </a:lnTo>
                  <a:lnTo>
                    <a:pt x="24" y="247"/>
                  </a:lnTo>
                  <a:lnTo>
                    <a:pt x="28" y="245"/>
                  </a:lnTo>
                  <a:lnTo>
                    <a:pt x="31" y="244"/>
                  </a:lnTo>
                  <a:lnTo>
                    <a:pt x="32" y="243"/>
                  </a:lnTo>
                  <a:lnTo>
                    <a:pt x="32" y="242"/>
                  </a:lnTo>
                  <a:lnTo>
                    <a:pt x="33" y="241"/>
                  </a:lnTo>
                  <a:lnTo>
                    <a:pt x="33" y="240"/>
                  </a:lnTo>
                  <a:lnTo>
                    <a:pt x="33" y="239"/>
                  </a:lnTo>
                  <a:lnTo>
                    <a:pt x="33" y="238"/>
                  </a:lnTo>
                  <a:lnTo>
                    <a:pt x="32" y="237"/>
                  </a:lnTo>
                  <a:lnTo>
                    <a:pt x="31" y="236"/>
                  </a:lnTo>
                  <a:lnTo>
                    <a:pt x="29" y="236"/>
                  </a:lnTo>
                  <a:lnTo>
                    <a:pt x="28" y="236"/>
                  </a:lnTo>
                  <a:lnTo>
                    <a:pt x="27" y="236"/>
                  </a:lnTo>
                  <a:lnTo>
                    <a:pt x="22" y="235"/>
                  </a:lnTo>
                  <a:lnTo>
                    <a:pt x="21" y="234"/>
                  </a:lnTo>
                  <a:lnTo>
                    <a:pt x="20" y="234"/>
                  </a:lnTo>
                  <a:lnTo>
                    <a:pt x="14" y="235"/>
                  </a:lnTo>
                  <a:lnTo>
                    <a:pt x="9" y="236"/>
                  </a:lnTo>
                  <a:lnTo>
                    <a:pt x="7" y="236"/>
                  </a:lnTo>
                  <a:lnTo>
                    <a:pt x="6" y="236"/>
                  </a:lnTo>
                  <a:lnTo>
                    <a:pt x="4" y="236"/>
                  </a:lnTo>
                  <a:lnTo>
                    <a:pt x="3" y="235"/>
                  </a:lnTo>
                  <a:lnTo>
                    <a:pt x="2" y="233"/>
                  </a:lnTo>
                  <a:lnTo>
                    <a:pt x="1" y="232"/>
                  </a:lnTo>
                  <a:lnTo>
                    <a:pt x="1" y="230"/>
                  </a:lnTo>
                  <a:lnTo>
                    <a:pt x="1" y="228"/>
                  </a:lnTo>
                  <a:lnTo>
                    <a:pt x="1" y="226"/>
                  </a:lnTo>
                  <a:lnTo>
                    <a:pt x="1" y="224"/>
                  </a:lnTo>
                  <a:lnTo>
                    <a:pt x="1" y="223"/>
                  </a:lnTo>
                  <a:lnTo>
                    <a:pt x="1" y="221"/>
                  </a:lnTo>
                  <a:lnTo>
                    <a:pt x="2" y="219"/>
                  </a:lnTo>
                  <a:lnTo>
                    <a:pt x="3" y="217"/>
                  </a:lnTo>
                  <a:lnTo>
                    <a:pt x="4" y="214"/>
                  </a:lnTo>
                  <a:lnTo>
                    <a:pt x="7" y="211"/>
                  </a:lnTo>
                  <a:lnTo>
                    <a:pt x="12" y="203"/>
                  </a:lnTo>
                  <a:lnTo>
                    <a:pt x="17" y="198"/>
                  </a:lnTo>
                  <a:lnTo>
                    <a:pt x="20" y="194"/>
                  </a:lnTo>
                  <a:lnTo>
                    <a:pt x="22" y="191"/>
                  </a:lnTo>
                  <a:lnTo>
                    <a:pt x="26" y="190"/>
                  </a:lnTo>
                  <a:lnTo>
                    <a:pt x="29" y="187"/>
                  </a:lnTo>
                  <a:lnTo>
                    <a:pt x="34" y="184"/>
                  </a:lnTo>
                  <a:lnTo>
                    <a:pt x="38" y="182"/>
                  </a:lnTo>
                  <a:lnTo>
                    <a:pt x="42" y="180"/>
                  </a:lnTo>
                  <a:lnTo>
                    <a:pt x="45" y="179"/>
                  </a:lnTo>
                  <a:lnTo>
                    <a:pt x="47" y="179"/>
                  </a:lnTo>
                  <a:lnTo>
                    <a:pt x="49" y="179"/>
                  </a:lnTo>
                  <a:lnTo>
                    <a:pt x="51" y="179"/>
                  </a:lnTo>
                  <a:lnTo>
                    <a:pt x="52" y="179"/>
                  </a:lnTo>
                  <a:lnTo>
                    <a:pt x="54" y="180"/>
                  </a:lnTo>
                  <a:lnTo>
                    <a:pt x="61" y="185"/>
                  </a:lnTo>
                  <a:lnTo>
                    <a:pt x="63" y="186"/>
                  </a:lnTo>
                  <a:lnTo>
                    <a:pt x="65" y="187"/>
                  </a:lnTo>
                  <a:lnTo>
                    <a:pt x="67" y="187"/>
                  </a:lnTo>
                  <a:lnTo>
                    <a:pt x="68" y="187"/>
                  </a:lnTo>
                  <a:lnTo>
                    <a:pt x="68" y="187"/>
                  </a:lnTo>
                  <a:lnTo>
                    <a:pt x="70" y="187"/>
                  </a:lnTo>
                  <a:lnTo>
                    <a:pt x="71" y="186"/>
                  </a:lnTo>
                  <a:lnTo>
                    <a:pt x="72" y="185"/>
                  </a:lnTo>
                  <a:lnTo>
                    <a:pt x="74" y="183"/>
                  </a:lnTo>
                  <a:lnTo>
                    <a:pt x="76" y="181"/>
                  </a:lnTo>
                  <a:lnTo>
                    <a:pt x="79" y="177"/>
                  </a:lnTo>
                  <a:lnTo>
                    <a:pt x="80" y="174"/>
                  </a:lnTo>
                  <a:lnTo>
                    <a:pt x="84" y="170"/>
                  </a:lnTo>
                  <a:lnTo>
                    <a:pt x="87" y="168"/>
                  </a:lnTo>
                  <a:lnTo>
                    <a:pt x="90" y="166"/>
                  </a:lnTo>
                  <a:lnTo>
                    <a:pt x="92" y="163"/>
                  </a:lnTo>
                  <a:lnTo>
                    <a:pt x="98" y="159"/>
                  </a:lnTo>
                  <a:lnTo>
                    <a:pt x="108" y="152"/>
                  </a:lnTo>
                  <a:lnTo>
                    <a:pt x="110" y="150"/>
                  </a:lnTo>
                  <a:lnTo>
                    <a:pt x="111" y="150"/>
                  </a:lnTo>
                  <a:lnTo>
                    <a:pt x="112" y="149"/>
                  </a:lnTo>
                  <a:lnTo>
                    <a:pt x="113" y="149"/>
                  </a:lnTo>
                  <a:lnTo>
                    <a:pt x="113" y="149"/>
                  </a:lnTo>
                  <a:lnTo>
                    <a:pt x="114" y="149"/>
                  </a:lnTo>
                  <a:lnTo>
                    <a:pt x="116" y="149"/>
                  </a:lnTo>
                  <a:lnTo>
                    <a:pt x="121" y="149"/>
                  </a:lnTo>
                  <a:lnTo>
                    <a:pt x="122" y="150"/>
                  </a:lnTo>
                  <a:lnTo>
                    <a:pt x="124" y="149"/>
                  </a:lnTo>
                  <a:lnTo>
                    <a:pt x="125" y="149"/>
                  </a:lnTo>
                  <a:lnTo>
                    <a:pt x="126" y="149"/>
                  </a:lnTo>
                  <a:lnTo>
                    <a:pt x="128" y="148"/>
                  </a:lnTo>
                  <a:lnTo>
                    <a:pt x="129" y="147"/>
                  </a:lnTo>
                  <a:lnTo>
                    <a:pt x="136" y="145"/>
                  </a:lnTo>
                  <a:lnTo>
                    <a:pt x="138" y="143"/>
                  </a:lnTo>
                  <a:lnTo>
                    <a:pt x="142" y="140"/>
                  </a:lnTo>
                  <a:lnTo>
                    <a:pt x="147" y="135"/>
                  </a:lnTo>
                  <a:lnTo>
                    <a:pt x="149" y="134"/>
                  </a:lnTo>
                  <a:lnTo>
                    <a:pt x="151" y="132"/>
                  </a:lnTo>
                  <a:lnTo>
                    <a:pt x="152" y="131"/>
                  </a:lnTo>
                  <a:lnTo>
                    <a:pt x="154" y="130"/>
                  </a:lnTo>
                  <a:lnTo>
                    <a:pt x="157" y="128"/>
                  </a:lnTo>
                  <a:lnTo>
                    <a:pt x="158" y="127"/>
                  </a:lnTo>
                  <a:lnTo>
                    <a:pt x="159" y="126"/>
                  </a:lnTo>
                  <a:lnTo>
                    <a:pt x="159" y="124"/>
                  </a:lnTo>
                  <a:lnTo>
                    <a:pt x="160" y="123"/>
                  </a:lnTo>
                  <a:lnTo>
                    <a:pt x="161" y="120"/>
                  </a:lnTo>
                  <a:lnTo>
                    <a:pt x="161" y="116"/>
                  </a:lnTo>
                  <a:lnTo>
                    <a:pt x="162" y="113"/>
                  </a:lnTo>
                  <a:lnTo>
                    <a:pt x="162" y="112"/>
                  </a:lnTo>
                  <a:lnTo>
                    <a:pt x="162" y="107"/>
                  </a:lnTo>
                  <a:lnTo>
                    <a:pt x="162" y="106"/>
                  </a:lnTo>
                  <a:lnTo>
                    <a:pt x="162" y="104"/>
                  </a:lnTo>
                  <a:lnTo>
                    <a:pt x="163" y="102"/>
                  </a:lnTo>
                  <a:lnTo>
                    <a:pt x="164" y="101"/>
                  </a:lnTo>
                  <a:lnTo>
                    <a:pt x="164" y="100"/>
                  </a:lnTo>
                  <a:lnTo>
                    <a:pt x="167" y="99"/>
                  </a:lnTo>
                  <a:lnTo>
                    <a:pt x="170" y="97"/>
                  </a:lnTo>
                  <a:lnTo>
                    <a:pt x="176" y="92"/>
                  </a:lnTo>
                  <a:lnTo>
                    <a:pt x="180" y="90"/>
                  </a:lnTo>
                  <a:lnTo>
                    <a:pt x="184" y="88"/>
                  </a:lnTo>
                  <a:lnTo>
                    <a:pt x="187" y="87"/>
                  </a:lnTo>
                  <a:lnTo>
                    <a:pt x="193" y="85"/>
                  </a:lnTo>
                  <a:lnTo>
                    <a:pt x="196" y="84"/>
                  </a:lnTo>
                  <a:lnTo>
                    <a:pt x="199" y="83"/>
                  </a:lnTo>
                  <a:lnTo>
                    <a:pt x="201" y="83"/>
                  </a:lnTo>
                  <a:lnTo>
                    <a:pt x="203" y="83"/>
                  </a:lnTo>
                  <a:lnTo>
                    <a:pt x="207" y="84"/>
                  </a:lnTo>
                  <a:lnTo>
                    <a:pt x="211" y="84"/>
                  </a:lnTo>
                  <a:lnTo>
                    <a:pt x="215" y="83"/>
                  </a:lnTo>
                  <a:lnTo>
                    <a:pt x="219" y="82"/>
                  </a:lnTo>
                  <a:lnTo>
                    <a:pt x="221" y="81"/>
                  </a:lnTo>
                  <a:lnTo>
                    <a:pt x="224" y="79"/>
                  </a:lnTo>
                  <a:lnTo>
                    <a:pt x="225" y="78"/>
                  </a:lnTo>
                  <a:lnTo>
                    <a:pt x="229" y="76"/>
                  </a:lnTo>
                  <a:lnTo>
                    <a:pt x="231" y="74"/>
                  </a:lnTo>
                  <a:lnTo>
                    <a:pt x="233" y="73"/>
                  </a:lnTo>
                  <a:lnTo>
                    <a:pt x="235" y="73"/>
                  </a:lnTo>
                  <a:lnTo>
                    <a:pt x="236" y="73"/>
                  </a:lnTo>
                  <a:lnTo>
                    <a:pt x="238" y="73"/>
                  </a:lnTo>
                  <a:lnTo>
                    <a:pt x="238" y="73"/>
                  </a:lnTo>
                  <a:lnTo>
                    <a:pt x="240" y="74"/>
                  </a:lnTo>
                  <a:lnTo>
                    <a:pt x="242" y="76"/>
                  </a:lnTo>
                  <a:lnTo>
                    <a:pt x="246" y="77"/>
                  </a:lnTo>
                  <a:lnTo>
                    <a:pt x="248" y="79"/>
                  </a:lnTo>
                  <a:lnTo>
                    <a:pt x="250" y="81"/>
                  </a:lnTo>
                  <a:lnTo>
                    <a:pt x="251" y="83"/>
                  </a:lnTo>
                  <a:lnTo>
                    <a:pt x="254" y="87"/>
                  </a:lnTo>
                  <a:lnTo>
                    <a:pt x="256" y="90"/>
                  </a:lnTo>
                  <a:lnTo>
                    <a:pt x="260" y="97"/>
                  </a:lnTo>
                  <a:lnTo>
                    <a:pt x="263" y="102"/>
                  </a:lnTo>
                  <a:lnTo>
                    <a:pt x="264" y="104"/>
                  </a:lnTo>
                  <a:lnTo>
                    <a:pt x="265" y="105"/>
                  </a:lnTo>
                  <a:lnTo>
                    <a:pt x="266" y="106"/>
                  </a:lnTo>
                  <a:lnTo>
                    <a:pt x="267" y="106"/>
                  </a:lnTo>
                  <a:lnTo>
                    <a:pt x="268" y="107"/>
                  </a:lnTo>
                  <a:lnTo>
                    <a:pt x="272" y="109"/>
                  </a:lnTo>
                  <a:lnTo>
                    <a:pt x="278" y="111"/>
                  </a:lnTo>
                  <a:lnTo>
                    <a:pt x="280" y="111"/>
                  </a:lnTo>
                  <a:lnTo>
                    <a:pt x="286" y="116"/>
                  </a:lnTo>
                  <a:lnTo>
                    <a:pt x="288" y="117"/>
                  </a:lnTo>
                  <a:lnTo>
                    <a:pt x="289" y="117"/>
                  </a:lnTo>
                  <a:lnTo>
                    <a:pt x="291" y="118"/>
                  </a:lnTo>
                  <a:lnTo>
                    <a:pt x="294" y="118"/>
                  </a:lnTo>
                  <a:lnTo>
                    <a:pt x="295" y="118"/>
                  </a:lnTo>
                  <a:lnTo>
                    <a:pt x="296" y="117"/>
                  </a:lnTo>
                  <a:lnTo>
                    <a:pt x="299" y="116"/>
                  </a:lnTo>
                  <a:lnTo>
                    <a:pt x="302" y="113"/>
                  </a:lnTo>
                  <a:lnTo>
                    <a:pt x="305" y="111"/>
                  </a:lnTo>
                  <a:lnTo>
                    <a:pt x="305" y="110"/>
                  </a:lnTo>
                  <a:lnTo>
                    <a:pt x="306" y="109"/>
                  </a:lnTo>
                  <a:lnTo>
                    <a:pt x="306" y="108"/>
                  </a:lnTo>
                  <a:lnTo>
                    <a:pt x="306" y="106"/>
                  </a:lnTo>
                  <a:lnTo>
                    <a:pt x="307" y="100"/>
                  </a:lnTo>
                  <a:lnTo>
                    <a:pt x="308" y="99"/>
                  </a:lnTo>
                  <a:lnTo>
                    <a:pt x="308" y="97"/>
                  </a:lnTo>
                  <a:lnTo>
                    <a:pt x="309" y="96"/>
                  </a:lnTo>
                  <a:lnTo>
                    <a:pt x="310" y="94"/>
                  </a:lnTo>
                  <a:lnTo>
                    <a:pt x="311" y="92"/>
                  </a:lnTo>
                  <a:lnTo>
                    <a:pt x="314" y="90"/>
                  </a:lnTo>
                  <a:lnTo>
                    <a:pt x="316" y="89"/>
                  </a:lnTo>
                  <a:lnTo>
                    <a:pt x="318" y="87"/>
                  </a:lnTo>
                  <a:lnTo>
                    <a:pt x="322" y="84"/>
                  </a:lnTo>
                  <a:lnTo>
                    <a:pt x="324" y="82"/>
                  </a:lnTo>
                  <a:lnTo>
                    <a:pt x="325" y="80"/>
                  </a:lnTo>
                  <a:lnTo>
                    <a:pt x="326" y="78"/>
                  </a:lnTo>
                  <a:lnTo>
                    <a:pt x="329" y="72"/>
                  </a:lnTo>
                  <a:lnTo>
                    <a:pt x="331" y="69"/>
                  </a:lnTo>
                  <a:lnTo>
                    <a:pt x="333" y="66"/>
                  </a:lnTo>
                  <a:lnTo>
                    <a:pt x="335" y="64"/>
                  </a:lnTo>
                  <a:lnTo>
                    <a:pt x="339" y="60"/>
                  </a:lnTo>
                  <a:lnTo>
                    <a:pt x="346" y="52"/>
                  </a:lnTo>
                  <a:lnTo>
                    <a:pt x="349" y="48"/>
                  </a:lnTo>
                  <a:lnTo>
                    <a:pt x="354" y="43"/>
                  </a:lnTo>
                  <a:lnTo>
                    <a:pt x="360" y="37"/>
                  </a:lnTo>
                  <a:lnTo>
                    <a:pt x="363" y="34"/>
                  </a:lnTo>
                  <a:lnTo>
                    <a:pt x="367" y="31"/>
                  </a:lnTo>
                  <a:lnTo>
                    <a:pt x="369" y="29"/>
                  </a:lnTo>
                  <a:lnTo>
                    <a:pt x="372" y="27"/>
                  </a:lnTo>
                  <a:lnTo>
                    <a:pt x="374" y="26"/>
                  </a:lnTo>
                  <a:lnTo>
                    <a:pt x="375" y="25"/>
                  </a:lnTo>
                  <a:lnTo>
                    <a:pt x="383" y="23"/>
                  </a:lnTo>
                  <a:lnTo>
                    <a:pt x="386" y="22"/>
                  </a:lnTo>
                  <a:lnTo>
                    <a:pt x="388" y="21"/>
                  </a:lnTo>
                  <a:lnTo>
                    <a:pt x="390" y="20"/>
                  </a:lnTo>
                  <a:lnTo>
                    <a:pt x="395" y="17"/>
                  </a:lnTo>
                  <a:lnTo>
                    <a:pt x="397" y="14"/>
                  </a:lnTo>
                  <a:lnTo>
                    <a:pt x="401" y="11"/>
                  </a:lnTo>
                  <a:lnTo>
                    <a:pt x="406" y="7"/>
                  </a:lnTo>
                  <a:lnTo>
                    <a:pt x="411" y="0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62" name="Freeform 17">
              <a:extLst>
                <a:ext uri="{FF2B5EF4-FFF2-40B4-BE49-F238E27FC236}">
                  <a16:creationId xmlns:a16="http://schemas.microsoft.com/office/drawing/2014/main" id="{02E21E91-F49F-4558-B247-8D892AEF3A1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3" y="1909"/>
              <a:ext cx="449" cy="397"/>
            </a:xfrm>
            <a:custGeom>
              <a:avLst/>
              <a:gdLst>
                <a:gd name="T0" fmla="*/ 325 w 449"/>
                <a:gd name="T1" fmla="*/ 4 h 397"/>
                <a:gd name="T2" fmla="*/ 335 w 449"/>
                <a:gd name="T3" fmla="*/ 23 h 397"/>
                <a:gd name="T4" fmla="*/ 350 w 449"/>
                <a:gd name="T5" fmla="*/ 24 h 397"/>
                <a:gd name="T6" fmla="*/ 370 w 449"/>
                <a:gd name="T7" fmla="*/ 25 h 397"/>
                <a:gd name="T8" fmla="*/ 381 w 449"/>
                <a:gd name="T9" fmla="*/ 35 h 397"/>
                <a:gd name="T10" fmla="*/ 401 w 449"/>
                <a:gd name="T11" fmla="*/ 60 h 397"/>
                <a:gd name="T12" fmla="*/ 421 w 449"/>
                <a:gd name="T13" fmla="*/ 86 h 397"/>
                <a:gd name="T14" fmla="*/ 415 w 449"/>
                <a:gd name="T15" fmla="*/ 105 h 397"/>
                <a:gd name="T16" fmla="*/ 413 w 449"/>
                <a:gd name="T17" fmla="*/ 133 h 397"/>
                <a:gd name="T18" fmla="*/ 412 w 449"/>
                <a:gd name="T19" fmla="*/ 153 h 397"/>
                <a:gd name="T20" fmla="*/ 393 w 449"/>
                <a:gd name="T21" fmla="*/ 161 h 397"/>
                <a:gd name="T22" fmla="*/ 366 w 449"/>
                <a:gd name="T23" fmla="*/ 161 h 397"/>
                <a:gd name="T24" fmla="*/ 365 w 449"/>
                <a:gd name="T25" fmla="*/ 190 h 397"/>
                <a:gd name="T26" fmla="*/ 398 w 449"/>
                <a:gd name="T27" fmla="*/ 231 h 397"/>
                <a:gd name="T28" fmla="*/ 417 w 449"/>
                <a:gd name="T29" fmla="*/ 252 h 397"/>
                <a:gd name="T30" fmla="*/ 445 w 449"/>
                <a:gd name="T31" fmla="*/ 270 h 397"/>
                <a:gd name="T32" fmla="*/ 443 w 449"/>
                <a:gd name="T33" fmla="*/ 294 h 397"/>
                <a:gd name="T34" fmla="*/ 421 w 449"/>
                <a:gd name="T35" fmla="*/ 294 h 397"/>
                <a:gd name="T36" fmla="*/ 410 w 449"/>
                <a:gd name="T37" fmla="*/ 301 h 397"/>
                <a:gd name="T38" fmla="*/ 393 w 449"/>
                <a:gd name="T39" fmla="*/ 337 h 397"/>
                <a:gd name="T40" fmla="*/ 380 w 449"/>
                <a:gd name="T41" fmla="*/ 357 h 397"/>
                <a:gd name="T42" fmla="*/ 351 w 449"/>
                <a:gd name="T43" fmla="*/ 355 h 397"/>
                <a:gd name="T44" fmla="*/ 318 w 449"/>
                <a:gd name="T45" fmla="*/ 353 h 397"/>
                <a:gd name="T46" fmla="*/ 304 w 449"/>
                <a:gd name="T47" fmla="*/ 361 h 397"/>
                <a:gd name="T48" fmla="*/ 309 w 449"/>
                <a:gd name="T49" fmla="*/ 384 h 397"/>
                <a:gd name="T50" fmla="*/ 305 w 449"/>
                <a:gd name="T51" fmla="*/ 395 h 397"/>
                <a:gd name="T52" fmla="*/ 268 w 449"/>
                <a:gd name="T53" fmla="*/ 379 h 397"/>
                <a:gd name="T54" fmla="*/ 261 w 449"/>
                <a:gd name="T55" fmla="*/ 375 h 397"/>
                <a:gd name="T56" fmla="*/ 260 w 449"/>
                <a:gd name="T57" fmla="*/ 354 h 397"/>
                <a:gd name="T58" fmla="*/ 233 w 449"/>
                <a:gd name="T59" fmla="*/ 350 h 397"/>
                <a:gd name="T60" fmla="*/ 223 w 449"/>
                <a:gd name="T61" fmla="*/ 349 h 397"/>
                <a:gd name="T62" fmla="*/ 197 w 449"/>
                <a:gd name="T63" fmla="*/ 315 h 397"/>
                <a:gd name="T64" fmla="*/ 179 w 449"/>
                <a:gd name="T65" fmla="*/ 311 h 397"/>
                <a:gd name="T66" fmla="*/ 143 w 449"/>
                <a:gd name="T67" fmla="*/ 314 h 397"/>
                <a:gd name="T68" fmla="*/ 118 w 449"/>
                <a:gd name="T69" fmla="*/ 304 h 397"/>
                <a:gd name="T70" fmla="*/ 85 w 449"/>
                <a:gd name="T71" fmla="*/ 281 h 397"/>
                <a:gd name="T72" fmla="*/ 86 w 449"/>
                <a:gd name="T73" fmla="*/ 273 h 397"/>
                <a:gd name="T74" fmla="*/ 86 w 449"/>
                <a:gd name="T75" fmla="*/ 263 h 397"/>
                <a:gd name="T76" fmla="*/ 55 w 449"/>
                <a:gd name="T77" fmla="*/ 261 h 397"/>
                <a:gd name="T78" fmla="*/ 20 w 449"/>
                <a:gd name="T79" fmla="*/ 267 h 397"/>
                <a:gd name="T80" fmla="*/ 1 w 449"/>
                <a:gd name="T81" fmla="*/ 263 h 397"/>
                <a:gd name="T82" fmla="*/ 3 w 449"/>
                <a:gd name="T83" fmla="*/ 249 h 397"/>
                <a:gd name="T84" fmla="*/ 16 w 449"/>
                <a:gd name="T85" fmla="*/ 224 h 397"/>
                <a:gd name="T86" fmla="*/ 5 w 449"/>
                <a:gd name="T87" fmla="*/ 200 h 397"/>
                <a:gd name="T88" fmla="*/ 17 w 449"/>
                <a:gd name="T89" fmla="*/ 185 h 397"/>
                <a:gd name="T90" fmla="*/ 39 w 449"/>
                <a:gd name="T91" fmla="*/ 178 h 397"/>
                <a:gd name="T92" fmla="*/ 53 w 449"/>
                <a:gd name="T93" fmla="*/ 160 h 397"/>
                <a:gd name="T94" fmla="*/ 64 w 449"/>
                <a:gd name="T95" fmla="*/ 151 h 397"/>
                <a:gd name="T96" fmla="*/ 69 w 449"/>
                <a:gd name="T97" fmla="*/ 131 h 397"/>
                <a:gd name="T98" fmla="*/ 81 w 449"/>
                <a:gd name="T99" fmla="*/ 108 h 397"/>
                <a:gd name="T100" fmla="*/ 110 w 449"/>
                <a:gd name="T101" fmla="*/ 85 h 397"/>
                <a:gd name="T102" fmla="*/ 142 w 449"/>
                <a:gd name="T103" fmla="*/ 83 h 397"/>
                <a:gd name="T104" fmla="*/ 170 w 449"/>
                <a:gd name="T105" fmla="*/ 64 h 397"/>
                <a:gd name="T106" fmla="*/ 202 w 449"/>
                <a:gd name="T107" fmla="*/ 37 h 397"/>
                <a:gd name="T108" fmla="*/ 216 w 449"/>
                <a:gd name="T109" fmla="*/ 41 h 397"/>
                <a:gd name="T110" fmla="*/ 256 w 449"/>
                <a:gd name="T111" fmla="*/ 43 h 397"/>
                <a:gd name="T112" fmla="*/ 281 w 449"/>
                <a:gd name="T113" fmla="*/ 31 h 397"/>
                <a:gd name="T114" fmla="*/ 315 w 449"/>
                <a:gd name="T115" fmla="*/ 1 h 3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49" h="397">
                  <a:moveTo>
                    <a:pt x="317" y="0"/>
                  </a:moveTo>
                  <a:lnTo>
                    <a:pt x="318" y="0"/>
                  </a:lnTo>
                  <a:lnTo>
                    <a:pt x="319" y="1"/>
                  </a:lnTo>
                  <a:lnTo>
                    <a:pt x="320" y="2"/>
                  </a:lnTo>
                  <a:lnTo>
                    <a:pt x="322" y="4"/>
                  </a:lnTo>
                  <a:lnTo>
                    <a:pt x="323" y="5"/>
                  </a:lnTo>
                  <a:lnTo>
                    <a:pt x="324" y="5"/>
                  </a:lnTo>
                  <a:lnTo>
                    <a:pt x="324" y="4"/>
                  </a:lnTo>
                  <a:lnTo>
                    <a:pt x="325" y="4"/>
                  </a:lnTo>
                  <a:lnTo>
                    <a:pt x="326" y="4"/>
                  </a:lnTo>
                  <a:lnTo>
                    <a:pt x="326" y="5"/>
                  </a:lnTo>
                  <a:lnTo>
                    <a:pt x="327" y="6"/>
                  </a:lnTo>
                  <a:lnTo>
                    <a:pt x="328" y="6"/>
                  </a:lnTo>
                  <a:lnTo>
                    <a:pt x="329" y="8"/>
                  </a:lnTo>
                  <a:lnTo>
                    <a:pt x="332" y="15"/>
                  </a:lnTo>
                  <a:lnTo>
                    <a:pt x="333" y="17"/>
                  </a:lnTo>
                  <a:lnTo>
                    <a:pt x="334" y="21"/>
                  </a:lnTo>
                  <a:lnTo>
                    <a:pt x="335" y="23"/>
                  </a:lnTo>
                  <a:lnTo>
                    <a:pt x="335" y="24"/>
                  </a:lnTo>
                  <a:lnTo>
                    <a:pt x="335" y="25"/>
                  </a:lnTo>
                  <a:lnTo>
                    <a:pt x="336" y="26"/>
                  </a:lnTo>
                  <a:lnTo>
                    <a:pt x="337" y="26"/>
                  </a:lnTo>
                  <a:lnTo>
                    <a:pt x="338" y="26"/>
                  </a:lnTo>
                  <a:lnTo>
                    <a:pt x="341" y="26"/>
                  </a:lnTo>
                  <a:lnTo>
                    <a:pt x="344" y="25"/>
                  </a:lnTo>
                  <a:lnTo>
                    <a:pt x="347" y="25"/>
                  </a:lnTo>
                  <a:lnTo>
                    <a:pt x="350" y="24"/>
                  </a:lnTo>
                  <a:lnTo>
                    <a:pt x="353" y="23"/>
                  </a:lnTo>
                  <a:lnTo>
                    <a:pt x="355" y="23"/>
                  </a:lnTo>
                  <a:lnTo>
                    <a:pt x="356" y="23"/>
                  </a:lnTo>
                  <a:lnTo>
                    <a:pt x="358" y="23"/>
                  </a:lnTo>
                  <a:lnTo>
                    <a:pt x="367" y="23"/>
                  </a:lnTo>
                  <a:lnTo>
                    <a:pt x="369" y="24"/>
                  </a:lnTo>
                  <a:lnTo>
                    <a:pt x="369" y="24"/>
                  </a:lnTo>
                  <a:lnTo>
                    <a:pt x="370" y="24"/>
                  </a:lnTo>
                  <a:lnTo>
                    <a:pt x="370" y="25"/>
                  </a:lnTo>
                  <a:lnTo>
                    <a:pt x="370" y="26"/>
                  </a:lnTo>
                  <a:lnTo>
                    <a:pt x="371" y="28"/>
                  </a:lnTo>
                  <a:lnTo>
                    <a:pt x="372" y="28"/>
                  </a:lnTo>
                  <a:lnTo>
                    <a:pt x="372" y="29"/>
                  </a:lnTo>
                  <a:lnTo>
                    <a:pt x="373" y="29"/>
                  </a:lnTo>
                  <a:lnTo>
                    <a:pt x="378" y="31"/>
                  </a:lnTo>
                  <a:lnTo>
                    <a:pt x="379" y="32"/>
                  </a:lnTo>
                  <a:lnTo>
                    <a:pt x="380" y="33"/>
                  </a:lnTo>
                  <a:lnTo>
                    <a:pt x="381" y="35"/>
                  </a:lnTo>
                  <a:lnTo>
                    <a:pt x="383" y="38"/>
                  </a:lnTo>
                  <a:lnTo>
                    <a:pt x="385" y="40"/>
                  </a:lnTo>
                  <a:lnTo>
                    <a:pt x="388" y="45"/>
                  </a:lnTo>
                  <a:lnTo>
                    <a:pt x="389" y="47"/>
                  </a:lnTo>
                  <a:lnTo>
                    <a:pt x="390" y="49"/>
                  </a:lnTo>
                  <a:lnTo>
                    <a:pt x="394" y="52"/>
                  </a:lnTo>
                  <a:lnTo>
                    <a:pt x="397" y="56"/>
                  </a:lnTo>
                  <a:lnTo>
                    <a:pt x="398" y="58"/>
                  </a:lnTo>
                  <a:lnTo>
                    <a:pt x="401" y="60"/>
                  </a:lnTo>
                  <a:lnTo>
                    <a:pt x="405" y="63"/>
                  </a:lnTo>
                  <a:lnTo>
                    <a:pt x="406" y="64"/>
                  </a:lnTo>
                  <a:lnTo>
                    <a:pt x="409" y="67"/>
                  </a:lnTo>
                  <a:lnTo>
                    <a:pt x="411" y="70"/>
                  </a:lnTo>
                  <a:lnTo>
                    <a:pt x="413" y="73"/>
                  </a:lnTo>
                  <a:lnTo>
                    <a:pt x="415" y="77"/>
                  </a:lnTo>
                  <a:lnTo>
                    <a:pt x="419" y="83"/>
                  </a:lnTo>
                  <a:lnTo>
                    <a:pt x="420" y="85"/>
                  </a:lnTo>
                  <a:lnTo>
                    <a:pt x="421" y="86"/>
                  </a:lnTo>
                  <a:lnTo>
                    <a:pt x="422" y="89"/>
                  </a:lnTo>
                  <a:lnTo>
                    <a:pt x="422" y="90"/>
                  </a:lnTo>
                  <a:lnTo>
                    <a:pt x="422" y="92"/>
                  </a:lnTo>
                  <a:lnTo>
                    <a:pt x="422" y="94"/>
                  </a:lnTo>
                  <a:lnTo>
                    <a:pt x="422" y="96"/>
                  </a:lnTo>
                  <a:lnTo>
                    <a:pt x="421" y="97"/>
                  </a:lnTo>
                  <a:lnTo>
                    <a:pt x="419" y="98"/>
                  </a:lnTo>
                  <a:lnTo>
                    <a:pt x="418" y="100"/>
                  </a:lnTo>
                  <a:lnTo>
                    <a:pt x="415" y="105"/>
                  </a:lnTo>
                  <a:lnTo>
                    <a:pt x="413" y="109"/>
                  </a:lnTo>
                  <a:lnTo>
                    <a:pt x="411" y="113"/>
                  </a:lnTo>
                  <a:lnTo>
                    <a:pt x="411" y="115"/>
                  </a:lnTo>
                  <a:lnTo>
                    <a:pt x="411" y="117"/>
                  </a:lnTo>
                  <a:lnTo>
                    <a:pt x="410" y="119"/>
                  </a:lnTo>
                  <a:lnTo>
                    <a:pt x="410" y="121"/>
                  </a:lnTo>
                  <a:lnTo>
                    <a:pt x="410" y="123"/>
                  </a:lnTo>
                  <a:lnTo>
                    <a:pt x="411" y="126"/>
                  </a:lnTo>
                  <a:lnTo>
                    <a:pt x="413" y="133"/>
                  </a:lnTo>
                  <a:lnTo>
                    <a:pt x="414" y="136"/>
                  </a:lnTo>
                  <a:lnTo>
                    <a:pt x="414" y="142"/>
                  </a:lnTo>
                  <a:lnTo>
                    <a:pt x="415" y="142"/>
                  </a:lnTo>
                  <a:lnTo>
                    <a:pt x="415" y="144"/>
                  </a:lnTo>
                  <a:lnTo>
                    <a:pt x="415" y="146"/>
                  </a:lnTo>
                  <a:lnTo>
                    <a:pt x="415" y="148"/>
                  </a:lnTo>
                  <a:lnTo>
                    <a:pt x="414" y="150"/>
                  </a:lnTo>
                  <a:lnTo>
                    <a:pt x="413" y="152"/>
                  </a:lnTo>
                  <a:lnTo>
                    <a:pt x="412" y="153"/>
                  </a:lnTo>
                  <a:lnTo>
                    <a:pt x="411" y="155"/>
                  </a:lnTo>
                  <a:lnTo>
                    <a:pt x="410" y="156"/>
                  </a:lnTo>
                  <a:lnTo>
                    <a:pt x="408" y="157"/>
                  </a:lnTo>
                  <a:lnTo>
                    <a:pt x="406" y="158"/>
                  </a:lnTo>
                  <a:lnTo>
                    <a:pt x="403" y="159"/>
                  </a:lnTo>
                  <a:lnTo>
                    <a:pt x="401" y="160"/>
                  </a:lnTo>
                  <a:lnTo>
                    <a:pt x="399" y="161"/>
                  </a:lnTo>
                  <a:lnTo>
                    <a:pt x="396" y="161"/>
                  </a:lnTo>
                  <a:lnTo>
                    <a:pt x="393" y="161"/>
                  </a:lnTo>
                  <a:lnTo>
                    <a:pt x="386" y="160"/>
                  </a:lnTo>
                  <a:lnTo>
                    <a:pt x="378" y="158"/>
                  </a:lnTo>
                  <a:lnTo>
                    <a:pt x="375" y="158"/>
                  </a:lnTo>
                  <a:lnTo>
                    <a:pt x="373" y="158"/>
                  </a:lnTo>
                  <a:lnTo>
                    <a:pt x="371" y="158"/>
                  </a:lnTo>
                  <a:lnTo>
                    <a:pt x="369" y="159"/>
                  </a:lnTo>
                  <a:lnTo>
                    <a:pt x="368" y="159"/>
                  </a:lnTo>
                  <a:lnTo>
                    <a:pt x="367" y="160"/>
                  </a:lnTo>
                  <a:lnTo>
                    <a:pt x="366" y="161"/>
                  </a:lnTo>
                  <a:lnTo>
                    <a:pt x="366" y="163"/>
                  </a:lnTo>
                  <a:lnTo>
                    <a:pt x="365" y="164"/>
                  </a:lnTo>
                  <a:lnTo>
                    <a:pt x="364" y="166"/>
                  </a:lnTo>
                  <a:lnTo>
                    <a:pt x="362" y="174"/>
                  </a:lnTo>
                  <a:lnTo>
                    <a:pt x="362" y="177"/>
                  </a:lnTo>
                  <a:lnTo>
                    <a:pt x="361" y="180"/>
                  </a:lnTo>
                  <a:lnTo>
                    <a:pt x="362" y="183"/>
                  </a:lnTo>
                  <a:lnTo>
                    <a:pt x="363" y="186"/>
                  </a:lnTo>
                  <a:lnTo>
                    <a:pt x="365" y="190"/>
                  </a:lnTo>
                  <a:lnTo>
                    <a:pt x="367" y="194"/>
                  </a:lnTo>
                  <a:lnTo>
                    <a:pt x="369" y="197"/>
                  </a:lnTo>
                  <a:lnTo>
                    <a:pt x="370" y="199"/>
                  </a:lnTo>
                  <a:lnTo>
                    <a:pt x="377" y="207"/>
                  </a:lnTo>
                  <a:lnTo>
                    <a:pt x="381" y="213"/>
                  </a:lnTo>
                  <a:lnTo>
                    <a:pt x="384" y="216"/>
                  </a:lnTo>
                  <a:lnTo>
                    <a:pt x="388" y="220"/>
                  </a:lnTo>
                  <a:lnTo>
                    <a:pt x="395" y="227"/>
                  </a:lnTo>
                  <a:lnTo>
                    <a:pt x="398" y="231"/>
                  </a:lnTo>
                  <a:lnTo>
                    <a:pt x="400" y="233"/>
                  </a:lnTo>
                  <a:lnTo>
                    <a:pt x="402" y="235"/>
                  </a:lnTo>
                  <a:lnTo>
                    <a:pt x="407" y="244"/>
                  </a:lnTo>
                  <a:lnTo>
                    <a:pt x="408" y="245"/>
                  </a:lnTo>
                  <a:lnTo>
                    <a:pt x="409" y="247"/>
                  </a:lnTo>
                  <a:lnTo>
                    <a:pt x="412" y="249"/>
                  </a:lnTo>
                  <a:lnTo>
                    <a:pt x="413" y="250"/>
                  </a:lnTo>
                  <a:lnTo>
                    <a:pt x="414" y="251"/>
                  </a:lnTo>
                  <a:lnTo>
                    <a:pt x="417" y="252"/>
                  </a:lnTo>
                  <a:lnTo>
                    <a:pt x="424" y="255"/>
                  </a:lnTo>
                  <a:lnTo>
                    <a:pt x="427" y="256"/>
                  </a:lnTo>
                  <a:lnTo>
                    <a:pt x="430" y="258"/>
                  </a:lnTo>
                  <a:lnTo>
                    <a:pt x="433" y="260"/>
                  </a:lnTo>
                  <a:lnTo>
                    <a:pt x="436" y="262"/>
                  </a:lnTo>
                  <a:lnTo>
                    <a:pt x="438" y="265"/>
                  </a:lnTo>
                  <a:lnTo>
                    <a:pt x="441" y="267"/>
                  </a:lnTo>
                  <a:lnTo>
                    <a:pt x="443" y="268"/>
                  </a:lnTo>
                  <a:lnTo>
                    <a:pt x="445" y="270"/>
                  </a:lnTo>
                  <a:lnTo>
                    <a:pt x="447" y="272"/>
                  </a:lnTo>
                  <a:lnTo>
                    <a:pt x="449" y="275"/>
                  </a:lnTo>
                  <a:lnTo>
                    <a:pt x="449" y="276"/>
                  </a:lnTo>
                  <a:lnTo>
                    <a:pt x="449" y="279"/>
                  </a:lnTo>
                  <a:lnTo>
                    <a:pt x="449" y="283"/>
                  </a:lnTo>
                  <a:lnTo>
                    <a:pt x="447" y="287"/>
                  </a:lnTo>
                  <a:lnTo>
                    <a:pt x="446" y="290"/>
                  </a:lnTo>
                  <a:lnTo>
                    <a:pt x="445" y="292"/>
                  </a:lnTo>
                  <a:lnTo>
                    <a:pt x="443" y="294"/>
                  </a:lnTo>
                  <a:lnTo>
                    <a:pt x="441" y="296"/>
                  </a:lnTo>
                  <a:lnTo>
                    <a:pt x="439" y="297"/>
                  </a:lnTo>
                  <a:lnTo>
                    <a:pt x="438" y="298"/>
                  </a:lnTo>
                  <a:lnTo>
                    <a:pt x="437" y="298"/>
                  </a:lnTo>
                  <a:lnTo>
                    <a:pt x="435" y="299"/>
                  </a:lnTo>
                  <a:lnTo>
                    <a:pt x="432" y="299"/>
                  </a:lnTo>
                  <a:lnTo>
                    <a:pt x="431" y="298"/>
                  </a:lnTo>
                  <a:lnTo>
                    <a:pt x="429" y="297"/>
                  </a:lnTo>
                  <a:lnTo>
                    <a:pt x="421" y="294"/>
                  </a:lnTo>
                  <a:lnTo>
                    <a:pt x="419" y="293"/>
                  </a:lnTo>
                  <a:lnTo>
                    <a:pt x="417" y="293"/>
                  </a:lnTo>
                  <a:lnTo>
                    <a:pt x="416" y="293"/>
                  </a:lnTo>
                  <a:lnTo>
                    <a:pt x="414" y="293"/>
                  </a:lnTo>
                  <a:lnTo>
                    <a:pt x="414" y="294"/>
                  </a:lnTo>
                  <a:lnTo>
                    <a:pt x="413" y="295"/>
                  </a:lnTo>
                  <a:lnTo>
                    <a:pt x="411" y="297"/>
                  </a:lnTo>
                  <a:lnTo>
                    <a:pt x="411" y="299"/>
                  </a:lnTo>
                  <a:lnTo>
                    <a:pt x="410" y="301"/>
                  </a:lnTo>
                  <a:lnTo>
                    <a:pt x="410" y="305"/>
                  </a:lnTo>
                  <a:lnTo>
                    <a:pt x="410" y="308"/>
                  </a:lnTo>
                  <a:lnTo>
                    <a:pt x="409" y="311"/>
                  </a:lnTo>
                  <a:lnTo>
                    <a:pt x="407" y="313"/>
                  </a:lnTo>
                  <a:lnTo>
                    <a:pt x="405" y="318"/>
                  </a:lnTo>
                  <a:lnTo>
                    <a:pt x="403" y="323"/>
                  </a:lnTo>
                  <a:lnTo>
                    <a:pt x="396" y="332"/>
                  </a:lnTo>
                  <a:lnTo>
                    <a:pt x="394" y="335"/>
                  </a:lnTo>
                  <a:lnTo>
                    <a:pt x="393" y="337"/>
                  </a:lnTo>
                  <a:lnTo>
                    <a:pt x="392" y="341"/>
                  </a:lnTo>
                  <a:lnTo>
                    <a:pt x="391" y="345"/>
                  </a:lnTo>
                  <a:lnTo>
                    <a:pt x="389" y="348"/>
                  </a:lnTo>
                  <a:lnTo>
                    <a:pt x="387" y="352"/>
                  </a:lnTo>
                  <a:lnTo>
                    <a:pt x="385" y="354"/>
                  </a:lnTo>
                  <a:lnTo>
                    <a:pt x="384" y="356"/>
                  </a:lnTo>
                  <a:lnTo>
                    <a:pt x="383" y="357"/>
                  </a:lnTo>
                  <a:lnTo>
                    <a:pt x="382" y="357"/>
                  </a:lnTo>
                  <a:lnTo>
                    <a:pt x="380" y="357"/>
                  </a:lnTo>
                  <a:lnTo>
                    <a:pt x="380" y="358"/>
                  </a:lnTo>
                  <a:lnTo>
                    <a:pt x="378" y="358"/>
                  </a:lnTo>
                  <a:lnTo>
                    <a:pt x="376" y="359"/>
                  </a:lnTo>
                  <a:lnTo>
                    <a:pt x="374" y="359"/>
                  </a:lnTo>
                  <a:lnTo>
                    <a:pt x="371" y="359"/>
                  </a:lnTo>
                  <a:lnTo>
                    <a:pt x="369" y="359"/>
                  </a:lnTo>
                  <a:lnTo>
                    <a:pt x="365" y="359"/>
                  </a:lnTo>
                  <a:lnTo>
                    <a:pt x="362" y="358"/>
                  </a:lnTo>
                  <a:lnTo>
                    <a:pt x="351" y="355"/>
                  </a:lnTo>
                  <a:lnTo>
                    <a:pt x="348" y="354"/>
                  </a:lnTo>
                  <a:lnTo>
                    <a:pt x="345" y="353"/>
                  </a:lnTo>
                  <a:lnTo>
                    <a:pt x="342" y="353"/>
                  </a:lnTo>
                  <a:lnTo>
                    <a:pt x="338" y="353"/>
                  </a:lnTo>
                  <a:lnTo>
                    <a:pt x="331" y="352"/>
                  </a:lnTo>
                  <a:lnTo>
                    <a:pt x="324" y="352"/>
                  </a:lnTo>
                  <a:lnTo>
                    <a:pt x="322" y="352"/>
                  </a:lnTo>
                  <a:lnTo>
                    <a:pt x="320" y="352"/>
                  </a:lnTo>
                  <a:lnTo>
                    <a:pt x="318" y="353"/>
                  </a:lnTo>
                  <a:lnTo>
                    <a:pt x="315" y="354"/>
                  </a:lnTo>
                  <a:lnTo>
                    <a:pt x="312" y="355"/>
                  </a:lnTo>
                  <a:lnTo>
                    <a:pt x="311" y="355"/>
                  </a:lnTo>
                  <a:lnTo>
                    <a:pt x="309" y="356"/>
                  </a:lnTo>
                  <a:lnTo>
                    <a:pt x="308" y="357"/>
                  </a:lnTo>
                  <a:lnTo>
                    <a:pt x="307" y="358"/>
                  </a:lnTo>
                  <a:lnTo>
                    <a:pt x="306" y="359"/>
                  </a:lnTo>
                  <a:lnTo>
                    <a:pt x="305" y="360"/>
                  </a:lnTo>
                  <a:lnTo>
                    <a:pt x="304" y="361"/>
                  </a:lnTo>
                  <a:lnTo>
                    <a:pt x="304" y="362"/>
                  </a:lnTo>
                  <a:lnTo>
                    <a:pt x="304" y="363"/>
                  </a:lnTo>
                  <a:lnTo>
                    <a:pt x="303" y="366"/>
                  </a:lnTo>
                  <a:lnTo>
                    <a:pt x="304" y="368"/>
                  </a:lnTo>
                  <a:lnTo>
                    <a:pt x="304" y="370"/>
                  </a:lnTo>
                  <a:lnTo>
                    <a:pt x="305" y="372"/>
                  </a:lnTo>
                  <a:lnTo>
                    <a:pt x="307" y="378"/>
                  </a:lnTo>
                  <a:lnTo>
                    <a:pt x="308" y="380"/>
                  </a:lnTo>
                  <a:lnTo>
                    <a:pt x="309" y="384"/>
                  </a:lnTo>
                  <a:lnTo>
                    <a:pt x="309" y="386"/>
                  </a:lnTo>
                  <a:lnTo>
                    <a:pt x="309" y="390"/>
                  </a:lnTo>
                  <a:lnTo>
                    <a:pt x="309" y="391"/>
                  </a:lnTo>
                  <a:lnTo>
                    <a:pt x="309" y="393"/>
                  </a:lnTo>
                  <a:lnTo>
                    <a:pt x="309" y="394"/>
                  </a:lnTo>
                  <a:lnTo>
                    <a:pt x="308" y="396"/>
                  </a:lnTo>
                  <a:lnTo>
                    <a:pt x="308" y="397"/>
                  </a:lnTo>
                  <a:lnTo>
                    <a:pt x="307" y="397"/>
                  </a:lnTo>
                  <a:lnTo>
                    <a:pt x="305" y="395"/>
                  </a:lnTo>
                  <a:lnTo>
                    <a:pt x="299" y="391"/>
                  </a:lnTo>
                  <a:lnTo>
                    <a:pt x="292" y="385"/>
                  </a:lnTo>
                  <a:lnTo>
                    <a:pt x="289" y="383"/>
                  </a:lnTo>
                  <a:lnTo>
                    <a:pt x="288" y="382"/>
                  </a:lnTo>
                  <a:lnTo>
                    <a:pt x="285" y="381"/>
                  </a:lnTo>
                  <a:lnTo>
                    <a:pt x="277" y="380"/>
                  </a:lnTo>
                  <a:lnTo>
                    <a:pt x="272" y="379"/>
                  </a:lnTo>
                  <a:lnTo>
                    <a:pt x="270" y="379"/>
                  </a:lnTo>
                  <a:lnTo>
                    <a:pt x="268" y="379"/>
                  </a:lnTo>
                  <a:lnTo>
                    <a:pt x="265" y="380"/>
                  </a:lnTo>
                  <a:lnTo>
                    <a:pt x="263" y="380"/>
                  </a:lnTo>
                  <a:lnTo>
                    <a:pt x="262" y="380"/>
                  </a:lnTo>
                  <a:lnTo>
                    <a:pt x="261" y="380"/>
                  </a:lnTo>
                  <a:lnTo>
                    <a:pt x="260" y="380"/>
                  </a:lnTo>
                  <a:lnTo>
                    <a:pt x="259" y="379"/>
                  </a:lnTo>
                  <a:lnTo>
                    <a:pt x="259" y="378"/>
                  </a:lnTo>
                  <a:lnTo>
                    <a:pt x="260" y="376"/>
                  </a:lnTo>
                  <a:lnTo>
                    <a:pt x="261" y="375"/>
                  </a:lnTo>
                  <a:lnTo>
                    <a:pt x="261" y="374"/>
                  </a:lnTo>
                  <a:lnTo>
                    <a:pt x="262" y="369"/>
                  </a:lnTo>
                  <a:lnTo>
                    <a:pt x="263" y="364"/>
                  </a:lnTo>
                  <a:lnTo>
                    <a:pt x="263" y="361"/>
                  </a:lnTo>
                  <a:lnTo>
                    <a:pt x="263" y="359"/>
                  </a:lnTo>
                  <a:lnTo>
                    <a:pt x="262" y="357"/>
                  </a:lnTo>
                  <a:lnTo>
                    <a:pt x="262" y="356"/>
                  </a:lnTo>
                  <a:lnTo>
                    <a:pt x="261" y="355"/>
                  </a:lnTo>
                  <a:lnTo>
                    <a:pt x="260" y="354"/>
                  </a:lnTo>
                  <a:lnTo>
                    <a:pt x="258" y="353"/>
                  </a:lnTo>
                  <a:lnTo>
                    <a:pt x="257" y="352"/>
                  </a:lnTo>
                  <a:lnTo>
                    <a:pt x="255" y="351"/>
                  </a:lnTo>
                  <a:lnTo>
                    <a:pt x="244" y="348"/>
                  </a:lnTo>
                  <a:lnTo>
                    <a:pt x="243" y="348"/>
                  </a:lnTo>
                  <a:lnTo>
                    <a:pt x="239" y="349"/>
                  </a:lnTo>
                  <a:lnTo>
                    <a:pt x="235" y="350"/>
                  </a:lnTo>
                  <a:lnTo>
                    <a:pt x="233" y="350"/>
                  </a:lnTo>
                  <a:lnTo>
                    <a:pt x="233" y="350"/>
                  </a:lnTo>
                  <a:lnTo>
                    <a:pt x="232" y="350"/>
                  </a:lnTo>
                  <a:lnTo>
                    <a:pt x="228" y="353"/>
                  </a:lnTo>
                  <a:lnTo>
                    <a:pt x="227" y="354"/>
                  </a:lnTo>
                  <a:lnTo>
                    <a:pt x="226" y="354"/>
                  </a:lnTo>
                  <a:lnTo>
                    <a:pt x="224" y="355"/>
                  </a:lnTo>
                  <a:lnTo>
                    <a:pt x="224" y="354"/>
                  </a:lnTo>
                  <a:lnTo>
                    <a:pt x="224" y="353"/>
                  </a:lnTo>
                  <a:lnTo>
                    <a:pt x="223" y="351"/>
                  </a:lnTo>
                  <a:lnTo>
                    <a:pt x="223" y="349"/>
                  </a:lnTo>
                  <a:lnTo>
                    <a:pt x="222" y="347"/>
                  </a:lnTo>
                  <a:lnTo>
                    <a:pt x="221" y="346"/>
                  </a:lnTo>
                  <a:lnTo>
                    <a:pt x="219" y="343"/>
                  </a:lnTo>
                  <a:lnTo>
                    <a:pt x="217" y="340"/>
                  </a:lnTo>
                  <a:lnTo>
                    <a:pt x="210" y="330"/>
                  </a:lnTo>
                  <a:lnTo>
                    <a:pt x="200" y="319"/>
                  </a:lnTo>
                  <a:lnTo>
                    <a:pt x="199" y="317"/>
                  </a:lnTo>
                  <a:lnTo>
                    <a:pt x="198" y="316"/>
                  </a:lnTo>
                  <a:lnTo>
                    <a:pt x="197" y="315"/>
                  </a:lnTo>
                  <a:lnTo>
                    <a:pt x="195" y="313"/>
                  </a:lnTo>
                  <a:lnTo>
                    <a:pt x="192" y="312"/>
                  </a:lnTo>
                  <a:lnTo>
                    <a:pt x="191" y="312"/>
                  </a:lnTo>
                  <a:lnTo>
                    <a:pt x="189" y="311"/>
                  </a:lnTo>
                  <a:lnTo>
                    <a:pt x="187" y="311"/>
                  </a:lnTo>
                  <a:lnTo>
                    <a:pt x="187" y="311"/>
                  </a:lnTo>
                  <a:lnTo>
                    <a:pt x="185" y="311"/>
                  </a:lnTo>
                  <a:lnTo>
                    <a:pt x="183" y="310"/>
                  </a:lnTo>
                  <a:lnTo>
                    <a:pt x="179" y="311"/>
                  </a:lnTo>
                  <a:lnTo>
                    <a:pt x="176" y="311"/>
                  </a:lnTo>
                  <a:lnTo>
                    <a:pt x="166" y="313"/>
                  </a:lnTo>
                  <a:lnTo>
                    <a:pt x="164" y="314"/>
                  </a:lnTo>
                  <a:lnTo>
                    <a:pt x="161" y="314"/>
                  </a:lnTo>
                  <a:lnTo>
                    <a:pt x="158" y="315"/>
                  </a:lnTo>
                  <a:lnTo>
                    <a:pt x="155" y="315"/>
                  </a:lnTo>
                  <a:lnTo>
                    <a:pt x="152" y="315"/>
                  </a:lnTo>
                  <a:lnTo>
                    <a:pt x="149" y="315"/>
                  </a:lnTo>
                  <a:lnTo>
                    <a:pt x="143" y="314"/>
                  </a:lnTo>
                  <a:lnTo>
                    <a:pt x="141" y="314"/>
                  </a:lnTo>
                  <a:lnTo>
                    <a:pt x="138" y="313"/>
                  </a:lnTo>
                  <a:lnTo>
                    <a:pt x="135" y="313"/>
                  </a:lnTo>
                  <a:lnTo>
                    <a:pt x="132" y="312"/>
                  </a:lnTo>
                  <a:lnTo>
                    <a:pt x="130" y="312"/>
                  </a:lnTo>
                  <a:lnTo>
                    <a:pt x="129" y="311"/>
                  </a:lnTo>
                  <a:lnTo>
                    <a:pt x="125" y="310"/>
                  </a:lnTo>
                  <a:lnTo>
                    <a:pt x="121" y="307"/>
                  </a:lnTo>
                  <a:lnTo>
                    <a:pt x="118" y="304"/>
                  </a:lnTo>
                  <a:lnTo>
                    <a:pt x="111" y="299"/>
                  </a:lnTo>
                  <a:lnTo>
                    <a:pt x="107" y="296"/>
                  </a:lnTo>
                  <a:lnTo>
                    <a:pt x="102" y="293"/>
                  </a:lnTo>
                  <a:lnTo>
                    <a:pt x="95" y="289"/>
                  </a:lnTo>
                  <a:lnTo>
                    <a:pt x="91" y="288"/>
                  </a:lnTo>
                  <a:lnTo>
                    <a:pt x="90" y="287"/>
                  </a:lnTo>
                  <a:lnTo>
                    <a:pt x="88" y="285"/>
                  </a:lnTo>
                  <a:lnTo>
                    <a:pt x="85" y="283"/>
                  </a:lnTo>
                  <a:lnTo>
                    <a:pt x="85" y="281"/>
                  </a:lnTo>
                  <a:lnTo>
                    <a:pt x="84" y="280"/>
                  </a:lnTo>
                  <a:lnTo>
                    <a:pt x="83" y="279"/>
                  </a:lnTo>
                  <a:lnTo>
                    <a:pt x="83" y="278"/>
                  </a:lnTo>
                  <a:lnTo>
                    <a:pt x="83" y="278"/>
                  </a:lnTo>
                  <a:lnTo>
                    <a:pt x="83" y="277"/>
                  </a:lnTo>
                  <a:lnTo>
                    <a:pt x="84" y="276"/>
                  </a:lnTo>
                  <a:lnTo>
                    <a:pt x="84" y="275"/>
                  </a:lnTo>
                  <a:lnTo>
                    <a:pt x="85" y="274"/>
                  </a:lnTo>
                  <a:lnTo>
                    <a:pt x="86" y="273"/>
                  </a:lnTo>
                  <a:lnTo>
                    <a:pt x="88" y="272"/>
                  </a:lnTo>
                  <a:lnTo>
                    <a:pt x="93" y="270"/>
                  </a:lnTo>
                  <a:lnTo>
                    <a:pt x="94" y="269"/>
                  </a:lnTo>
                  <a:lnTo>
                    <a:pt x="94" y="268"/>
                  </a:lnTo>
                  <a:lnTo>
                    <a:pt x="94" y="267"/>
                  </a:lnTo>
                  <a:lnTo>
                    <a:pt x="93" y="267"/>
                  </a:lnTo>
                  <a:lnTo>
                    <a:pt x="92" y="267"/>
                  </a:lnTo>
                  <a:lnTo>
                    <a:pt x="89" y="265"/>
                  </a:lnTo>
                  <a:lnTo>
                    <a:pt x="86" y="263"/>
                  </a:lnTo>
                  <a:lnTo>
                    <a:pt x="85" y="263"/>
                  </a:lnTo>
                  <a:lnTo>
                    <a:pt x="83" y="262"/>
                  </a:lnTo>
                  <a:lnTo>
                    <a:pt x="81" y="262"/>
                  </a:lnTo>
                  <a:lnTo>
                    <a:pt x="79" y="262"/>
                  </a:lnTo>
                  <a:lnTo>
                    <a:pt x="75" y="262"/>
                  </a:lnTo>
                  <a:lnTo>
                    <a:pt x="68" y="263"/>
                  </a:lnTo>
                  <a:lnTo>
                    <a:pt x="64" y="263"/>
                  </a:lnTo>
                  <a:lnTo>
                    <a:pt x="62" y="262"/>
                  </a:lnTo>
                  <a:lnTo>
                    <a:pt x="55" y="261"/>
                  </a:lnTo>
                  <a:lnTo>
                    <a:pt x="51" y="260"/>
                  </a:lnTo>
                  <a:lnTo>
                    <a:pt x="48" y="260"/>
                  </a:lnTo>
                  <a:lnTo>
                    <a:pt x="44" y="260"/>
                  </a:lnTo>
                  <a:lnTo>
                    <a:pt x="39" y="261"/>
                  </a:lnTo>
                  <a:lnTo>
                    <a:pt x="35" y="262"/>
                  </a:lnTo>
                  <a:lnTo>
                    <a:pt x="32" y="263"/>
                  </a:lnTo>
                  <a:lnTo>
                    <a:pt x="26" y="266"/>
                  </a:lnTo>
                  <a:lnTo>
                    <a:pt x="23" y="267"/>
                  </a:lnTo>
                  <a:lnTo>
                    <a:pt x="20" y="267"/>
                  </a:lnTo>
                  <a:lnTo>
                    <a:pt x="19" y="267"/>
                  </a:lnTo>
                  <a:lnTo>
                    <a:pt x="17" y="267"/>
                  </a:lnTo>
                  <a:lnTo>
                    <a:pt x="17" y="267"/>
                  </a:lnTo>
                  <a:lnTo>
                    <a:pt x="15" y="267"/>
                  </a:lnTo>
                  <a:lnTo>
                    <a:pt x="6" y="266"/>
                  </a:lnTo>
                  <a:lnTo>
                    <a:pt x="4" y="265"/>
                  </a:lnTo>
                  <a:lnTo>
                    <a:pt x="3" y="264"/>
                  </a:lnTo>
                  <a:lnTo>
                    <a:pt x="2" y="264"/>
                  </a:lnTo>
                  <a:lnTo>
                    <a:pt x="1" y="263"/>
                  </a:lnTo>
                  <a:lnTo>
                    <a:pt x="1" y="262"/>
                  </a:lnTo>
                  <a:lnTo>
                    <a:pt x="0" y="261"/>
                  </a:lnTo>
                  <a:lnTo>
                    <a:pt x="0" y="260"/>
                  </a:lnTo>
                  <a:lnTo>
                    <a:pt x="0" y="258"/>
                  </a:lnTo>
                  <a:lnTo>
                    <a:pt x="0" y="256"/>
                  </a:lnTo>
                  <a:lnTo>
                    <a:pt x="0" y="255"/>
                  </a:lnTo>
                  <a:lnTo>
                    <a:pt x="1" y="253"/>
                  </a:lnTo>
                  <a:lnTo>
                    <a:pt x="2" y="251"/>
                  </a:lnTo>
                  <a:lnTo>
                    <a:pt x="3" y="249"/>
                  </a:lnTo>
                  <a:lnTo>
                    <a:pt x="5" y="244"/>
                  </a:lnTo>
                  <a:lnTo>
                    <a:pt x="7" y="241"/>
                  </a:lnTo>
                  <a:lnTo>
                    <a:pt x="9" y="237"/>
                  </a:lnTo>
                  <a:lnTo>
                    <a:pt x="14" y="233"/>
                  </a:lnTo>
                  <a:lnTo>
                    <a:pt x="15" y="231"/>
                  </a:lnTo>
                  <a:lnTo>
                    <a:pt x="16" y="229"/>
                  </a:lnTo>
                  <a:lnTo>
                    <a:pt x="16" y="228"/>
                  </a:lnTo>
                  <a:lnTo>
                    <a:pt x="16" y="226"/>
                  </a:lnTo>
                  <a:lnTo>
                    <a:pt x="16" y="224"/>
                  </a:lnTo>
                  <a:lnTo>
                    <a:pt x="16" y="222"/>
                  </a:lnTo>
                  <a:lnTo>
                    <a:pt x="16" y="220"/>
                  </a:lnTo>
                  <a:lnTo>
                    <a:pt x="15" y="217"/>
                  </a:lnTo>
                  <a:lnTo>
                    <a:pt x="14" y="215"/>
                  </a:lnTo>
                  <a:lnTo>
                    <a:pt x="12" y="212"/>
                  </a:lnTo>
                  <a:lnTo>
                    <a:pt x="10" y="209"/>
                  </a:lnTo>
                  <a:lnTo>
                    <a:pt x="9" y="207"/>
                  </a:lnTo>
                  <a:lnTo>
                    <a:pt x="5" y="202"/>
                  </a:lnTo>
                  <a:lnTo>
                    <a:pt x="5" y="200"/>
                  </a:lnTo>
                  <a:lnTo>
                    <a:pt x="4" y="199"/>
                  </a:lnTo>
                  <a:lnTo>
                    <a:pt x="4" y="199"/>
                  </a:lnTo>
                  <a:lnTo>
                    <a:pt x="4" y="198"/>
                  </a:lnTo>
                  <a:lnTo>
                    <a:pt x="5" y="196"/>
                  </a:lnTo>
                  <a:lnTo>
                    <a:pt x="5" y="194"/>
                  </a:lnTo>
                  <a:lnTo>
                    <a:pt x="7" y="192"/>
                  </a:lnTo>
                  <a:lnTo>
                    <a:pt x="10" y="190"/>
                  </a:lnTo>
                  <a:lnTo>
                    <a:pt x="13" y="187"/>
                  </a:lnTo>
                  <a:lnTo>
                    <a:pt x="17" y="185"/>
                  </a:lnTo>
                  <a:lnTo>
                    <a:pt x="19" y="183"/>
                  </a:lnTo>
                  <a:lnTo>
                    <a:pt x="21" y="182"/>
                  </a:lnTo>
                  <a:lnTo>
                    <a:pt x="23" y="181"/>
                  </a:lnTo>
                  <a:lnTo>
                    <a:pt x="26" y="180"/>
                  </a:lnTo>
                  <a:lnTo>
                    <a:pt x="28" y="180"/>
                  </a:lnTo>
                  <a:lnTo>
                    <a:pt x="30" y="179"/>
                  </a:lnTo>
                  <a:lnTo>
                    <a:pt x="35" y="179"/>
                  </a:lnTo>
                  <a:lnTo>
                    <a:pt x="37" y="178"/>
                  </a:lnTo>
                  <a:lnTo>
                    <a:pt x="39" y="178"/>
                  </a:lnTo>
                  <a:lnTo>
                    <a:pt x="40" y="178"/>
                  </a:lnTo>
                  <a:lnTo>
                    <a:pt x="42" y="177"/>
                  </a:lnTo>
                  <a:lnTo>
                    <a:pt x="43" y="176"/>
                  </a:lnTo>
                  <a:lnTo>
                    <a:pt x="44" y="176"/>
                  </a:lnTo>
                  <a:lnTo>
                    <a:pt x="46" y="175"/>
                  </a:lnTo>
                  <a:lnTo>
                    <a:pt x="49" y="171"/>
                  </a:lnTo>
                  <a:lnTo>
                    <a:pt x="51" y="168"/>
                  </a:lnTo>
                  <a:lnTo>
                    <a:pt x="51" y="166"/>
                  </a:lnTo>
                  <a:lnTo>
                    <a:pt x="53" y="160"/>
                  </a:lnTo>
                  <a:lnTo>
                    <a:pt x="54" y="159"/>
                  </a:lnTo>
                  <a:lnTo>
                    <a:pt x="55" y="157"/>
                  </a:lnTo>
                  <a:lnTo>
                    <a:pt x="56" y="156"/>
                  </a:lnTo>
                  <a:lnTo>
                    <a:pt x="57" y="155"/>
                  </a:lnTo>
                  <a:lnTo>
                    <a:pt x="62" y="153"/>
                  </a:lnTo>
                  <a:lnTo>
                    <a:pt x="62" y="153"/>
                  </a:lnTo>
                  <a:lnTo>
                    <a:pt x="63" y="152"/>
                  </a:lnTo>
                  <a:lnTo>
                    <a:pt x="64" y="152"/>
                  </a:lnTo>
                  <a:lnTo>
                    <a:pt x="64" y="151"/>
                  </a:lnTo>
                  <a:lnTo>
                    <a:pt x="65" y="150"/>
                  </a:lnTo>
                  <a:lnTo>
                    <a:pt x="66" y="148"/>
                  </a:lnTo>
                  <a:lnTo>
                    <a:pt x="66" y="146"/>
                  </a:lnTo>
                  <a:lnTo>
                    <a:pt x="66" y="143"/>
                  </a:lnTo>
                  <a:lnTo>
                    <a:pt x="66" y="139"/>
                  </a:lnTo>
                  <a:lnTo>
                    <a:pt x="67" y="138"/>
                  </a:lnTo>
                  <a:lnTo>
                    <a:pt x="67" y="136"/>
                  </a:lnTo>
                  <a:lnTo>
                    <a:pt x="68" y="132"/>
                  </a:lnTo>
                  <a:lnTo>
                    <a:pt x="69" y="131"/>
                  </a:lnTo>
                  <a:lnTo>
                    <a:pt x="69" y="128"/>
                  </a:lnTo>
                  <a:lnTo>
                    <a:pt x="70" y="122"/>
                  </a:lnTo>
                  <a:lnTo>
                    <a:pt x="70" y="120"/>
                  </a:lnTo>
                  <a:lnTo>
                    <a:pt x="71" y="117"/>
                  </a:lnTo>
                  <a:lnTo>
                    <a:pt x="72" y="116"/>
                  </a:lnTo>
                  <a:lnTo>
                    <a:pt x="72" y="114"/>
                  </a:lnTo>
                  <a:lnTo>
                    <a:pt x="73" y="113"/>
                  </a:lnTo>
                  <a:lnTo>
                    <a:pt x="75" y="111"/>
                  </a:lnTo>
                  <a:lnTo>
                    <a:pt x="81" y="108"/>
                  </a:lnTo>
                  <a:lnTo>
                    <a:pt x="84" y="105"/>
                  </a:lnTo>
                  <a:lnTo>
                    <a:pt x="87" y="102"/>
                  </a:lnTo>
                  <a:lnTo>
                    <a:pt x="91" y="97"/>
                  </a:lnTo>
                  <a:lnTo>
                    <a:pt x="93" y="97"/>
                  </a:lnTo>
                  <a:lnTo>
                    <a:pt x="97" y="93"/>
                  </a:lnTo>
                  <a:lnTo>
                    <a:pt x="101" y="90"/>
                  </a:lnTo>
                  <a:lnTo>
                    <a:pt x="105" y="87"/>
                  </a:lnTo>
                  <a:lnTo>
                    <a:pt x="108" y="86"/>
                  </a:lnTo>
                  <a:lnTo>
                    <a:pt x="110" y="85"/>
                  </a:lnTo>
                  <a:lnTo>
                    <a:pt x="113" y="85"/>
                  </a:lnTo>
                  <a:lnTo>
                    <a:pt x="117" y="84"/>
                  </a:lnTo>
                  <a:lnTo>
                    <a:pt x="119" y="84"/>
                  </a:lnTo>
                  <a:lnTo>
                    <a:pt x="122" y="84"/>
                  </a:lnTo>
                  <a:lnTo>
                    <a:pt x="129" y="85"/>
                  </a:lnTo>
                  <a:lnTo>
                    <a:pt x="131" y="85"/>
                  </a:lnTo>
                  <a:lnTo>
                    <a:pt x="134" y="85"/>
                  </a:lnTo>
                  <a:lnTo>
                    <a:pt x="138" y="84"/>
                  </a:lnTo>
                  <a:lnTo>
                    <a:pt x="142" y="83"/>
                  </a:lnTo>
                  <a:lnTo>
                    <a:pt x="146" y="82"/>
                  </a:lnTo>
                  <a:lnTo>
                    <a:pt x="151" y="80"/>
                  </a:lnTo>
                  <a:lnTo>
                    <a:pt x="155" y="78"/>
                  </a:lnTo>
                  <a:lnTo>
                    <a:pt x="157" y="77"/>
                  </a:lnTo>
                  <a:lnTo>
                    <a:pt x="159" y="75"/>
                  </a:lnTo>
                  <a:lnTo>
                    <a:pt x="161" y="74"/>
                  </a:lnTo>
                  <a:lnTo>
                    <a:pt x="164" y="72"/>
                  </a:lnTo>
                  <a:lnTo>
                    <a:pt x="166" y="69"/>
                  </a:lnTo>
                  <a:lnTo>
                    <a:pt x="170" y="64"/>
                  </a:lnTo>
                  <a:lnTo>
                    <a:pt x="172" y="63"/>
                  </a:lnTo>
                  <a:lnTo>
                    <a:pt x="173" y="62"/>
                  </a:lnTo>
                  <a:lnTo>
                    <a:pt x="178" y="57"/>
                  </a:lnTo>
                  <a:lnTo>
                    <a:pt x="184" y="51"/>
                  </a:lnTo>
                  <a:lnTo>
                    <a:pt x="195" y="41"/>
                  </a:lnTo>
                  <a:lnTo>
                    <a:pt x="198" y="40"/>
                  </a:lnTo>
                  <a:lnTo>
                    <a:pt x="199" y="38"/>
                  </a:lnTo>
                  <a:lnTo>
                    <a:pt x="201" y="37"/>
                  </a:lnTo>
                  <a:lnTo>
                    <a:pt x="202" y="37"/>
                  </a:lnTo>
                  <a:lnTo>
                    <a:pt x="203" y="36"/>
                  </a:lnTo>
                  <a:lnTo>
                    <a:pt x="204" y="36"/>
                  </a:lnTo>
                  <a:lnTo>
                    <a:pt x="205" y="36"/>
                  </a:lnTo>
                  <a:lnTo>
                    <a:pt x="206" y="37"/>
                  </a:lnTo>
                  <a:lnTo>
                    <a:pt x="208" y="38"/>
                  </a:lnTo>
                  <a:lnTo>
                    <a:pt x="210" y="40"/>
                  </a:lnTo>
                  <a:lnTo>
                    <a:pt x="212" y="40"/>
                  </a:lnTo>
                  <a:lnTo>
                    <a:pt x="214" y="40"/>
                  </a:lnTo>
                  <a:lnTo>
                    <a:pt x="216" y="41"/>
                  </a:lnTo>
                  <a:lnTo>
                    <a:pt x="221" y="42"/>
                  </a:lnTo>
                  <a:lnTo>
                    <a:pt x="225" y="43"/>
                  </a:lnTo>
                  <a:lnTo>
                    <a:pt x="228" y="44"/>
                  </a:lnTo>
                  <a:lnTo>
                    <a:pt x="231" y="44"/>
                  </a:lnTo>
                  <a:lnTo>
                    <a:pt x="234" y="44"/>
                  </a:lnTo>
                  <a:lnTo>
                    <a:pt x="238" y="44"/>
                  </a:lnTo>
                  <a:lnTo>
                    <a:pt x="247" y="44"/>
                  </a:lnTo>
                  <a:lnTo>
                    <a:pt x="253" y="43"/>
                  </a:lnTo>
                  <a:lnTo>
                    <a:pt x="256" y="43"/>
                  </a:lnTo>
                  <a:lnTo>
                    <a:pt x="259" y="42"/>
                  </a:lnTo>
                  <a:lnTo>
                    <a:pt x="262" y="42"/>
                  </a:lnTo>
                  <a:lnTo>
                    <a:pt x="265" y="41"/>
                  </a:lnTo>
                  <a:lnTo>
                    <a:pt x="266" y="40"/>
                  </a:lnTo>
                  <a:lnTo>
                    <a:pt x="267" y="40"/>
                  </a:lnTo>
                  <a:lnTo>
                    <a:pt x="272" y="36"/>
                  </a:lnTo>
                  <a:lnTo>
                    <a:pt x="276" y="33"/>
                  </a:lnTo>
                  <a:lnTo>
                    <a:pt x="278" y="32"/>
                  </a:lnTo>
                  <a:lnTo>
                    <a:pt x="281" y="31"/>
                  </a:lnTo>
                  <a:lnTo>
                    <a:pt x="283" y="30"/>
                  </a:lnTo>
                  <a:lnTo>
                    <a:pt x="285" y="29"/>
                  </a:lnTo>
                  <a:lnTo>
                    <a:pt x="288" y="28"/>
                  </a:lnTo>
                  <a:lnTo>
                    <a:pt x="290" y="26"/>
                  </a:lnTo>
                  <a:lnTo>
                    <a:pt x="294" y="22"/>
                  </a:lnTo>
                  <a:lnTo>
                    <a:pt x="308" y="8"/>
                  </a:lnTo>
                  <a:lnTo>
                    <a:pt x="312" y="4"/>
                  </a:lnTo>
                  <a:lnTo>
                    <a:pt x="313" y="3"/>
                  </a:lnTo>
                  <a:lnTo>
                    <a:pt x="315" y="1"/>
                  </a:lnTo>
                  <a:lnTo>
                    <a:pt x="316" y="0"/>
                  </a:lnTo>
                  <a:lnTo>
                    <a:pt x="317" y="0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63" name="Freeform 18">
              <a:extLst>
                <a:ext uri="{FF2B5EF4-FFF2-40B4-BE49-F238E27FC236}">
                  <a16:creationId xmlns:a16="http://schemas.microsoft.com/office/drawing/2014/main" id="{F9A97E7E-22ED-4FF8-8372-065FC913C5ED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0" y="3017"/>
              <a:ext cx="534" cy="776"/>
            </a:xfrm>
            <a:custGeom>
              <a:avLst/>
              <a:gdLst>
                <a:gd name="T0" fmla="*/ 146 w 534"/>
                <a:gd name="T1" fmla="*/ 19 h 776"/>
                <a:gd name="T2" fmla="*/ 162 w 534"/>
                <a:gd name="T3" fmla="*/ 70 h 776"/>
                <a:gd name="T4" fmla="*/ 189 w 534"/>
                <a:gd name="T5" fmla="*/ 65 h 776"/>
                <a:gd name="T6" fmla="*/ 208 w 534"/>
                <a:gd name="T7" fmla="*/ 91 h 776"/>
                <a:gd name="T8" fmla="*/ 236 w 534"/>
                <a:gd name="T9" fmla="*/ 115 h 776"/>
                <a:gd name="T10" fmla="*/ 285 w 534"/>
                <a:gd name="T11" fmla="*/ 135 h 776"/>
                <a:gd name="T12" fmla="*/ 308 w 534"/>
                <a:gd name="T13" fmla="*/ 173 h 776"/>
                <a:gd name="T14" fmla="*/ 335 w 534"/>
                <a:gd name="T15" fmla="*/ 202 h 776"/>
                <a:gd name="T16" fmla="*/ 365 w 534"/>
                <a:gd name="T17" fmla="*/ 231 h 776"/>
                <a:gd name="T18" fmla="*/ 353 w 534"/>
                <a:gd name="T19" fmla="*/ 255 h 776"/>
                <a:gd name="T20" fmla="*/ 336 w 534"/>
                <a:gd name="T21" fmla="*/ 275 h 776"/>
                <a:gd name="T22" fmla="*/ 328 w 534"/>
                <a:gd name="T23" fmla="*/ 303 h 776"/>
                <a:gd name="T24" fmla="*/ 353 w 534"/>
                <a:gd name="T25" fmla="*/ 314 h 776"/>
                <a:gd name="T26" fmla="*/ 365 w 534"/>
                <a:gd name="T27" fmla="*/ 333 h 776"/>
                <a:gd name="T28" fmla="*/ 355 w 534"/>
                <a:gd name="T29" fmla="*/ 361 h 776"/>
                <a:gd name="T30" fmla="*/ 369 w 534"/>
                <a:gd name="T31" fmla="*/ 387 h 776"/>
                <a:gd name="T32" fmla="*/ 396 w 534"/>
                <a:gd name="T33" fmla="*/ 405 h 776"/>
                <a:gd name="T34" fmla="*/ 398 w 534"/>
                <a:gd name="T35" fmla="*/ 439 h 776"/>
                <a:gd name="T36" fmla="*/ 416 w 534"/>
                <a:gd name="T37" fmla="*/ 455 h 776"/>
                <a:gd name="T38" fmla="*/ 434 w 534"/>
                <a:gd name="T39" fmla="*/ 461 h 776"/>
                <a:gd name="T40" fmla="*/ 422 w 534"/>
                <a:gd name="T41" fmla="*/ 482 h 776"/>
                <a:gd name="T42" fmla="*/ 441 w 534"/>
                <a:gd name="T43" fmla="*/ 497 h 776"/>
                <a:gd name="T44" fmla="*/ 457 w 534"/>
                <a:gd name="T45" fmla="*/ 546 h 776"/>
                <a:gd name="T46" fmla="*/ 484 w 534"/>
                <a:gd name="T47" fmla="*/ 570 h 776"/>
                <a:gd name="T48" fmla="*/ 513 w 534"/>
                <a:gd name="T49" fmla="*/ 586 h 776"/>
                <a:gd name="T50" fmla="*/ 529 w 534"/>
                <a:gd name="T51" fmla="*/ 638 h 776"/>
                <a:gd name="T52" fmla="*/ 529 w 534"/>
                <a:gd name="T53" fmla="*/ 663 h 776"/>
                <a:gd name="T54" fmla="*/ 478 w 534"/>
                <a:gd name="T55" fmla="*/ 651 h 776"/>
                <a:gd name="T56" fmla="*/ 456 w 534"/>
                <a:gd name="T57" fmla="*/ 687 h 776"/>
                <a:gd name="T58" fmla="*/ 435 w 534"/>
                <a:gd name="T59" fmla="*/ 729 h 776"/>
                <a:gd name="T60" fmla="*/ 398 w 534"/>
                <a:gd name="T61" fmla="*/ 764 h 776"/>
                <a:gd name="T62" fmla="*/ 385 w 534"/>
                <a:gd name="T63" fmla="*/ 769 h 776"/>
                <a:gd name="T64" fmla="*/ 371 w 534"/>
                <a:gd name="T65" fmla="*/ 722 h 776"/>
                <a:gd name="T66" fmla="*/ 361 w 534"/>
                <a:gd name="T67" fmla="*/ 715 h 776"/>
                <a:gd name="T68" fmla="*/ 315 w 534"/>
                <a:gd name="T69" fmla="*/ 661 h 776"/>
                <a:gd name="T70" fmla="*/ 287 w 534"/>
                <a:gd name="T71" fmla="*/ 633 h 776"/>
                <a:gd name="T72" fmla="*/ 275 w 534"/>
                <a:gd name="T73" fmla="*/ 620 h 776"/>
                <a:gd name="T74" fmla="*/ 219 w 534"/>
                <a:gd name="T75" fmla="*/ 633 h 776"/>
                <a:gd name="T76" fmla="*/ 202 w 534"/>
                <a:gd name="T77" fmla="*/ 593 h 776"/>
                <a:gd name="T78" fmla="*/ 187 w 534"/>
                <a:gd name="T79" fmla="*/ 568 h 776"/>
                <a:gd name="T80" fmla="*/ 146 w 534"/>
                <a:gd name="T81" fmla="*/ 537 h 776"/>
                <a:gd name="T82" fmla="*/ 137 w 534"/>
                <a:gd name="T83" fmla="*/ 518 h 776"/>
                <a:gd name="T84" fmla="*/ 87 w 534"/>
                <a:gd name="T85" fmla="*/ 487 h 776"/>
                <a:gd name="T86" fmla="*/ 58 w 534"/>
                <a:gd name="T87" fmla="*/ 460 h 776"/>
                <a:gd name="T88" fmla="*/ 29 w 534"/>
                <a:gd name="T89" fmla="*/ 435 h 776"/>
                <a:gd name="T90" fmla="*/ 1 w 534"/>
                <a:gd name="T91" fmla="*/ 408 h 776"/>
                <a:gd name="T92" fmla="*/ 12 w 534"/>
                <a:gd name="T93" fmla="*/ 385 h 776"/>
                <a:gd name="T94" fmla="*/ 44 w 534"/>
                <a:gd name="T95" fmla="*/ 360 h 776"/>
                <a:gd name="T96" fmla="*/ 45 w 534"/>
                <a:gd name="T97" fmla="*/ 331 h 776"/>
                <a:gd name="T98" fmla="*/ 26 w 534"/>
                <a:gd name="T99" fmla="*/ 303 h 776"/>
                <a:gd name="T100" fmla="*/ 28 w 534"/>
                <a:gd name="T101" fmla="*/ 257 h 776"/>
                <a:gd name="T102" fmla="*/ 17 w 534"/>
                <a:gd name="T103" fmla="*/ 238 h 776"/>
                <a:gd name="T104" fmla="*/ 27 w 534"/>
                <a:gd name="T105" fmla="*/ 225 h 776"/>
                <a:gd name="T106" fmla="*/ 46 w 534"/>
                <a:gd name="T107" fmla="*/ 213 h 776"/>
                <a:gd name="T108" fmla="*/ 50 w 534"/>
                <a:gd name="T109" fmla="*/ 189 h 776"/>
                <a:gd name="T110" fmla="*/ 70 w 534"/>
                <a:gd name="T111" fmla="*/ 154 h 776"/>
                <a:gd name="T112" fmla="*/ 67 w 534"/>
                <a:gd name="T113" fmla="*/ 112 h 776"/>
                <a:gd name="T114" fmla="*/ 84 w 534"/>
                <a:gd name="T115" fmla="*/ 105 h 776"/>
                <a:gd name="T116" fmla="*/ 113 w 534"/>
                <a:gd name="T117" fmla="*/ 110 h 776"/>
                <a:gd name="T118" fmla="*/ 98 w 534"/>
                <a:gd name="T119" fmla="*/ 72 h 776"/>
                <a:gd name="T120" fmla="*/ 101 w 534"/>
                <a:gd name="T121" fmla="*/ 30 h 776"/>
                <a:gd name="T122" fmla="*/ 130 w 534"/>
                <a:gd name="T123" fmla="*/ 7 h 7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534" h="776">
                  <a:moveTo>
                    <a:pt x="136" y="1"/>
                  </a:moveTo>
                  <a:lnTo>
                    <a:pt x="137" y="1"/>
                  </a:lnTo>
                  <a:lnTo>
                    <a:pt x="137" y="3"/>
                  </a:lnTo>
                  <a:lnTo>
                    <a:pt x="138" y="3"/>
                  </a:lnTo>
                  <a:lnTo>
                    <a:pt x="142" y="4"/>
                  </a:lnTo>
                  <a:lnTo>
                    <a:pt x="143" y="3"/>
                  </a:lnTo>
                  <a:lnTo>
                    <a:pt x="143" y="4"/>
                  </a:lnTo>
                  <a:lnTo>
                    <a:pt x="144" y="5"/>
                  </a:lnTo>
                  <a:lnTo>
                    <a:pt x="144" y="6"/>
                  </a:lnTo>
                  <a:lnTo>
                    <a:pt x="144" y="8"/>
                  </a:lnTo>
                  <a:lnTo>
                    <a:pt x="145" y="14"/>
                  </a:lnTo>
                  <a:lnTo>
                    <a:pt x="146" y="19"/>
                  </a:lnTo>
                  <a:lnTo>
                    <a:pt x="148" y="24"/>
                  </a:lnTo>
                  <a:lnTo>
                    <a:pt x="149" y="33"/>
                  </a:lnTo>
                  <a:lnTo>
                    <a:pt x="151" y="36"/>
                  </a:lnTo>
                  <a:lnTo>
                    <a:pt x="152" y="41"/>
                  </a:lnTo>
                  <a:lnTo>
                    <a:pt x="155" y="47"/>
                  </a:lnTo>
                  <a:lnTo>
                    <a:pt x="158" y="53"/>
                  </a:lnTo>
                  <a:lnTo>
                    <a:pt x="159" y="57"/>
                  </a:lnTo>
                  <a:lnTo>
                    <a:pt x="160" y="64"/>
                  </a:lnTo>
                  <a:lnTo>
                    <a:pt x="160" y="65"/>
                  </a:lnTo>
                  <a:lnTo>
                    <a:pt x="161" y="67"/>
                  </a:lnTo>
                  <a:lnTo>
                    <a:pt x="161" y="69"/>
                  </a:lnTo>
                  <a:lnTo>
                    <a:pt x="162" y="70"/>
                  </a:lnTo>
                  <a:lnTo>
                    <a:pt x="163" y="71"/>
                  </a:lnTo>
                  <a:lnTo>
                    <a:pt x="164" y="71"/>
                  </a:lnTo>
                  <a:lnTo>
                    <a:pt x="165" y="72"/>
                  </a:lnTo>
                  <a:lnTo>
                    <a:pt x="166" y="72"/>
                  </a:lnTo>
                  <a:lnTo>
                    <a:pt x="168" y="72"/>
                  </a:lnTo>
                  <a:lnTo>
                    <a:pt x="170" y="71"/>
                  </a:lnTo>
                  <a:lnTo>
                    <a:pt x="174" y="68"/>
                  </a:lnTo>
                  <a:lnTo>
                    <a:pt x="177" y="67"/>
                  </a:lnTo>
                  <a:lnTo>
                    <a:pt x="180" y="65"/>
                  </a:lnTo>
                  <a:lnTo>
                    <a:pt x="183" y="65"/>
                  </a:lnTo>
                  <a:lnTo>
                    <a:pt x="186" y="65"/>
                  </a:lnTo>
                  <a:lnTo>
                    <a:pt x="189" y="65"/>
                  </a:lnTo>
                  <a:lnTo>
                    <a:pt x="191" y="65"/>
                  </a:lnTo>
                  <a:lnTo>
                    <a:pt x="193" y="66"/>
                  </a:lnTo>
                  <a:lnTo>
                    <a:pt x="194" y="67"/>
                  </a:lnTo>
                  <a:lnTo>
                    <a:pt x="196" y="69"/>
                  </a:lnTo>
                  <a:lnTo>
                    <a:pt x="198" y="71"/>
                  </a:lnTo>
                  <a:lnTo>
                    <a:pt x="200" y="73"/>
                  </a:lnTo>
                  <a:lnTo>
                    <a:pt x="202" y="76"/>
                  </a:lnTo>
                  <a:lnTo>
                    <a:pt x="203" y="77"/>
                  </a:lnTo>
                  <a:lnTo>
                    <a:pt x="205" y="81"/>
                  </a:lnTo>
                  <a:lnTo>
                    <a:pt x="205" y="84"/>
                  </a:lnTo>
                  <a:lnTo>
                    <a:pt x="207" y="88"/>
                  </a:lnTo>
                  <a:lnTo>
                    <a:pt x="208" y="91"/>
                  </a:lnTo>
                  <a:lnTo>
                    <a:pt x="210" y="93"/>
                  </a:lnTo>
                  <a:lnTo>
                    <a:pt x="216" y="101"/>
                  </a:lnTo>
                  <a:lnTo>
                    <a:pt x="217" y="103"/>
                  </a:lnTo>
                  <a:lnTo>
                    <a:pt x="220" y="106"/>
                  </a:lnTo>
                  <a:lnTo>
                    <a:pt x="222" y="108"/>
                  </a:lnTo>
                  <a:lnTo>
                    <a:pt x="224" y="110"/>
                  </a:lnTo>
                  <a:lnTo>
                    <a:pt x="226" y="111"/>
                  </a:lnTo>
                  <a:lnTo>
                    <a:pt x="228" y="112"/>
                  </a:lnTo>
                  <a:lnTo>
                    <a:pt x="229" y="113"/>
                  </a:lnTo>
                  <a:lnTo>
                    <a:pt x="231" y="114"/>
                  </a:lnTo>
                  <a:lnTo>
                    <a:pt x="233" y="115"/>
                  </a:lnTo>
                  <a:lnTo>
                    <a:pt x="236" y="115"/>
                  </a:lnTo>
                  <a:lnTo>
                    <a:pt x="244" y="117"/>
                  </a:lnTo>
                  <a:lnTo>
                    <a:pt x="249" y="119"/>
                  </a:lnTo>
                  <a:lnTo>
                    <a:pt x="264" y="123"/>
                  </a:lnTo>
                  <a:lnTo>
                    <a:pt x="273" y="126"/>
                  </a:lnTo>
                  <a:lnTo>
                    <a:pt x="275" y="127"/>
                  </a:lnTo>
                  <a:lnTo>
                    <a:pt x="278" y="128"/>
                  </a:lnTo>
                  <a:lnTo>
                    <a:pt x="280" y="129"/>
                  </a:lnTo>
                  <a:lnTo>
                    <a:pt x="281" y="130"/>
                  </a:lnTo>
                  <a:lnTo>
                    <a:pt x="282" y="131"/>
                  </a:lnTo>
                  <a:lnTo>
                    <a:pt x="283" y="132"/>
                  </a:lnTo>
                  <a:lnTo>
                    <a:pt x="284" y="133"/>
                  </a:lnTo>
                  <a:lnTo>
                    <a:pt x="285" y="135"/>
                  </a:lnTo>
                  <a:lnTo>
                    <a:pt x="286" y="139"/>
                  </a:lnTo>
                  <a:lnTo>
                    <a:pt x="288" y="145"/>
                  </a:lnTo>
                  <a:lnTo>
                    <a:pt x="289" y="148"/>
                  </a:lnTo>
                  <a:lnTo>
                    <a:pt x="290" y="151"/>
                  </a:lnTo>
                  <a:lnTo>
                    <a:pt x="292" y="153"/>
                  </a:lnTo>
                  <a:lnTo>
                    <a:pt x="293" y="155"/>
                  </a:lnTo>
                  <a:lnTo>
                    <a:pt x="295" y="156"/>
                  </a:lnTo>
                  <a:lnTo>
                    <a:pt x="300" y="164"/>
                  </a:lnTo>
                  <a:lnTo>
                    <a:pt x="306" y="168"/>
                  </a:lnTo>
                  <a:lnTo>
                    <a:pt x="308" y="170"/>
                  </a:lnTo>
                  <a:lnTo>
                    <a:pt x="308" y="172"/>
                  </a:lnTo>
                  <a:lnTo>
                    <a:pt x="308" y="173"/>
                  </a:lnTo>
                  <a:lnTo>
                    <a:pt x="311" y="179"/>
                  </a:lnTo>
                  <a:lnTo>
                    <a:pt x="312" y="181"/>
                  </a:lnTo>
                  <a:lnTo>
                    <a:pt x="313" y="183"/>
                  </a:lnTo>
                  <a:lnTo>
                    <a:pt x="315" y="184"/>
                  </a:lnTo>
                  <a:lnTo>
                    <a:pt x="319" y="190"/>
                  </a:lnTo>
                  <a:lnTo>
                    <a:pt x="321" y="191"/>
                  </a:lnTo>
                  <a:lnTo>
                    <a:pt x="322" y="192"/>
                  </a:lnTo>
                  <a:lnTo>
                    <a:pt x="324" y="193"/>
                  </a:lnTo>
                  <a:lnTo>
                    <a:pt x="328" y="196"/>
                  </a:lnTo>
                  <a:lnTo>
                    <a:pt x="330" y="197"/>
                  </a:lnTo>
                  <a:lnTo>
                    <a:pt x="331" y="198"/>
                  </a:lnTo>
                  <a:lnTo>
                    <a:pt x="335" y="202"/>
                  </a:lnTo>
                  <a:lnTo>
                    <a:pt x="338" y="204"/>
                  </a:lnTo>
                  <a:lnTo>
                    <a:pt x="341" y="207"/>
                  </a:lnTo>
                  <a:lnTo>
                    <a:pt x="344" y="209"/>
                  </a:lnTo>
                  <a:lnTo>
                    <a:pt x="348" y="211"/>
                  </a:lnTo>
                  <a:lnTo>
                    <a:pt x="353" y="213"/>
                  </a:lnTo>
                  <a:lnTo>
                    <a:pt x="358" y="215"/>
                  </a:lnTo>
                  <a:lnTo>
                    <a:pt x="365" y="218"/>
                  </a:lnTo>
                  <a:lnTo>
                    <a:pt x="366" y="219"/>
                  </a:lnTo>
                  <a:lnTo>
                    <a:pt x="366" y="220"/>
                  </a:lnTo>
                  <a:lnTo>
                    <a:pt x="366" y="221"/>
                  </a:lnTo>
                  <a:lnTo>
                    <a:pt x="366" y="227"/>
                  </a:lnTo>
                  <a:lnTo>
                    <a:pt x="365" y="231"/>
                  </a:lnTo>
                  <a:lnTo>
                    <a:pt x="365" y="235"/>
                  </a:lnTo>
                  <a:lnTo>
                    <a:pt x="365" y="239"/>
                  </a:lnTo>
                  <a:lnTo>
                    <a:pt x="364" y="242"/>
                  </a:lnTo>
                  <a:lnTo>
                    <a:pt x="363" y="246"/>
                  </a:lnTo>
                  <a:lnTo>
                    <a:pt x="362" y="248"/>
                  </a:lnTo>
                  <a:lnTo>
                    <a:pt x="361" y="250"/>
                  </a:lnTo>
                  <a:lnTo>
                    <a:pt x="359" y="252"/>
                  </a:lnTo>
                  <a:lnTo>
                    <a:pt x="358" y="253"/>
                  </a:lnTo>
                  <a:lnTo>
                    <a:pt x="357" y="254"/>
                  </a:lnTo>
                  <a:lnTo>
                    <a:pt x="356" y="254"/>
                  </a:lnTo>
                  <a:lnTo>
                    <a:pt x="354" y="255"/>
                  </a:lnTo>
                  <a:lnTo>
                    <a:pt x="353" y="255"/>
                  </a:lnTo>
                  <a:lnTo>
                    <a:pt x="348" y="255"/>
                  </a:lnTo>
                  <a:lnTo>
                    <a:pt x="347" y="255"/>
                  </a:lnTo>
                  <a:lnTo>
                    <a:pt x="345" y="255"/>
                  </a:lnTo>
                  <a:lnTo>
                    <a:pt x="343" y="256"/>
                  </a:lnTo>
                  <a:lnTo>
                    <a:pt x="342" y="257"/>
                  </a:lnTo>
                  <a:lnTo>
                    <a:pt x="341" y="258"/>
                  </a:lnTo>
                  <a:lnTo>
                    <a:pt x="340" y="259"/>
                  </a:lnTo>
                  <a:lnTo>
                    <a:pt x="339" y="261"/>
                  </a:lnTo>
                  <a:lnTo>
                    <a:pt x="337" y="264"/>
                  </a:lnTo>
                  <a:lnTo>
                    <a:pt x="337" y="267"/>
                  </a:lnTo>
                  <a:lnTo>
                    <a:pt x="337" y="269"/>
                  </a:lnTo>
                  <a:lnTo>
                    <a:pt x="336" y="275"/>
                  </a:lnTo>
                  <a:lnTo>
                    <a:pt x="336" y="282"/>
                  </a:lnTo>
                  <a:lnTo>
                    <a:pt x="335" y="285"/>
                  </a:lnTo>
                  <a:lnTo>
                    <a:pt x="334" y="287"/>
                  </a:lnTo>
                  <a:lnTo>
                    <a:pt x="333" y="289"/>
                  </a:lnTo>
                  <a:lnTo>
                    <a:pt x="332" y="290"/>
                  </a:lnTo>
                  <a:lnTo>
                    <a:pt x="330" y="294"/>
                  </a:lnTo>
                  <a:lnTo>
                    <a:pt x="329" y="295"/>
                  </a:lnTo>
                  <a:lnTo>
                    <a:pt x="328" y="296"/>
                  </a:lnTo>
                  <a:lnTo>
                    <a:pt x="328" y="297"/>
                  </a:lnTo>
                  <a:lnTo>
                    <a:pt x="328" y="299"/>
                  </a:lnTo>
                  <a:lnTo>
                    <a:pt x="328" y="302"/>
                  </a:lnTo>
                  <a:lnTo>
                    <a:pt x="328" y="303"/>
                  </a:lnTo>
                  <a:lnTo>
                    <a:pt x="329" y="303"/>
                  </a:lnTo>
                  <a:lnTo>
                    <a:pt x="329" y="304"/>
                  </a:lnTo>
                  <a:lnTo>
                    <a:pt x="331" y="305"/>
                  </a:lnTo>
                  <a:lnTo>
                    <a:pt x="331" y="306"/>
                  </a:lnTo>
                  <a:lnTo>
                    <a:pt x="332" y="307"/>
                  </a:lnTo>
                  <a:lnTo>
                    <a:pt x="334" y="307"/>
                  </a:lnTo>
                  <a:lnTo>
                    <a:pt x="336" y="308"/>
                  </a:lnTo>
                  <a:lnTo>
                    <a:pt x="342" y="309"/>
                  </a:lnTo>
                  <a:lnTo>
                    <a:pt x="346" y="310"/>
                  </a:lnTo>
                  <a:lnTo>
                    <a:pt x="350" y="312"/>
                  </a:lnTo>
                  <a:lnTo>
                    <a:pt x="352" y="313"/>
                  </a:lnTo>
                  <a:lnTo>
                    <a:pt x="353" y="314"/>
                  </a:lnTo>
                  <a:lnTo>
                    <a:pt x="354" y="314"/>
                  </a:lnTo>
                  <a:lnTo>
                    <a:pt x="356" y="315"/>
                  </a:lnTo>
                  <a:lnTo>
                    <a:pt x="357" y="317"/>
                  </a:lnTo>
                  <a:lnTo>
                    <a:pt x="359" y="318"/>
                  </a:lnTo>
                  <a:lnTo>
                    <a:pt x="360" y="320"/>
                  </a:lnTo>
                  <a:lnTo>
                    <a:pt x="361" y="322"/>
                  </a:lnTo>
                  <a:lnTo>
                    <a:pt x="364" y="326"/>
                  </a:lnTo>
                  <a:lnTo>
                    <a:pt x="365" y="327"/>
                  </a:lnTo>
                  <a:lnTo>
                    <a:pt x="365" y="328"/>
                  </a:lnTo>
                  <a:lnTo>
                    <a:pt x="365" y="330"/>
                  </a:lnTo>
                  <a:lnTo>
                    <a:pt x="365" y="332"/>
                  </a:lnTo>
                  <a:lnTo>
                    <a:pt x="365" y="333"/>
                  </a:lnTo>
                  <a:lnTo>
                    <a:pt x="365" y="335"/>
                  </a:lnTo>
                  <a:lnTo>
                    <a:pt x="365" y="337"/>
                  </a:lnTo>
                  <a:lnTo>
                    <a:pt x="364" y="342"/>
                  </a:lnTo>
                  <a:lnTo>
                    <a:pt x="363" y="344"/>
                  </a:lnTo>
                  <a:lnTo>
                    <a:pt x="362" y="346"/>
                  </a:lnTo>
                  <a:lnTo>
                    <a:pt x="361" y="348"/>
                  </a:lnTo>
                  <a:lnTo>
                    <a:pt x="356" y="356"/>
                  </a:lnTo>
                  <a:lnTo>
                    <a:pt x="355" y="358"/>
                  </a:lnTo>
                  <a:lnTo>
                    <a:pt x="355" y="359"/>
                  </a:lnTo>
                  <a:lnTo>
                    <a:pt x="354" y="360"/>
                  </a:lnTo>
                  <a:lnTo>
                    <a:pt x="355" y="360"/>
                  </a:lnTo>
                  <a:lnTo>
                    <a:pt x="355" y="361"/>
                  </a:lnTo>
                  <a:lnTo>
                    <a:pt x="356" y="362"/>
                  </a:lnTo>
                  <a:lnTo>
                    <a:pt x="358" y="365"/>
                  </a:lnTo>
                  <a:lnTo>
                    <a:pt x="360" y="367"/>
                  </a:lnTo>
                  <a:lnTo>
                    <a:pt x="362" y="370"/>
                  </a:lnTo>
                  <a:lnTo>
                    <a:pt x="363" y="371"/>
                  </a:lnTo>
                  <a:lnTo>
                    <a:pt x="364" y="374"/>
                  </a:lnTo>
                  <a:lnTo>
                    <a:pt x="365" y="376"/>
                  </a:lnTo>
                  <a:lnTo>
                    <a:pt x="366" y="382"/>
                  </a:lnTo>
                  <a:lnTo>
                    <a:pt x="367" y="384"/>
                  </a:lnTo>
                  <a:lnTo>
                    <a:pt x="367" y="385"/>
                  </a:lnTo>
                  <a:lnTo>
                    <a:pt x="368" y="386"/>
                  </a:lnTo>
                  <a:lnTo>
                    <a:pt x="369" y="387"/>
                  </a:lnTo>
                  <a:lnTo>
                    <a:pt x="370" y="389"/>
                  </a:lnTo>
                  <a:lnTo>
                    <a:pt x="372" y="390"/>
                  </a:lnTo>
                  <a:lnTo>
                    <a:pt x="375" y="391"/>
                  </a:lnTo>
                  <a:lnTo>
                    <a:pt x="381" y="393"/>
                  </a:lnTo>
                  <a:lnTo>
                    <a:pt x="382" y="394"/>
                  </a:lnTo>
                  <a:lnTo>
                    <a:pt x="383" y="394"/>
                  </a:lnTo>
                  <a:lnTo>
                    <a:pt x="385" y="395"/>
                  </a:lnTo>
                  <a:lnTo>
                    <a:pt x="387" y="398"/>
                  </a:lnTo>
                  <a:lnTo>
                    <a:pt x="389" y="400"/>
                  </a:lnTo>
                  <a:lnTo>
                    <a:pt x="390" y="401"/>
                  </a:lnTo>
                  <a:lnTo>
                    <a:pt x="394" y="404"/>
                  </a:lnTo>
                  <a:lnTo>
                    <a:pt x="396" y="405"/>
                  </a:lnTo>
                  <a:lnTo>
                    <a:pt x="398" y="406"/>
                  </a:lnTo>
                  <a:lnTo>
                    <a:pt x="399" y="407"/>
                  </a:lnTo>
                  <a:lnTo>
                    <a:pt x="399" y="408"/>
                  </a:lnTo>
                  <a:lnTo>
                    <a:pt x="399" y="410"/>
                  </a:lnTo>
                  <a:lnTo>
                    <a:pt x="399" y="411"/>
                  </a:lnTo>
                  <a:lnTo>
                    <a:pt x="399" y="413"/>
                  </a:lnTo>
                  <a:lnTo>
                    <a:pt x="399" y="418"/>
                  </a:lnTo>
                  <a:lnTo>
                    <a:pt x="397" y="429"/>
                  </a:lnTo>
                  <a:lnTo>
                    <a:pt x="397" y="432"/>
                  </a:lnTo>
                  <a:lnTo>
                    <a:pt x="397" y="434"/>
                  </a:lnTo>
                  <a:lnTo>
                    <a:pt x="397" y="437"/>
                  </a:lnTo>
                  <a:lnTo>
                    <a:pt x="398" y="439"/>
                  </a:lnTo>
                  <a:lnTo>
                    <a:pt x="399" y="440"/>
                  </a:lnTo>
                  <a:lnTo>
                    <a:pt x="399" y="443"/>
                  </a:lnTo>
                  <a:lnTo>
                    <a:pt x="401" y="445"/>
                  </a:lnTo>
                  <a:lnTo>
                    <a:pt x="402" y="447"/>
                  </a:lnTo>
                  <a:lnTo>
                    <a:pt x="404" y="449"/>
                  </a:lnTo>
                  <a:lnTo>
                    <a:pt x="407" y="450"/>
                  </a:lnTo>
                  <a:lnTo>
                    <a:pt x="409" y="451"/>
                  </a:lnTo>
                  <a:lnTo>
                    <a:pt x="410" y="452"/>
                  </a:lnTo>
                  <a:lnTo>
                    <a:pt x="412" y="453"/>
                  </a:lnTo>
                  <a:lnTo>
                    <a:pt x="413" y="454"/>
                  </a:lnTo>
                  <a:lnTo>
                    <a:pt x="415" y="455"/>
                  </a:lnTo>
                  <a:lnTo>
                    <a:pt x="416" y="455"/>
                  </a:lnTo>
                  <a:lnTo>
                    <a:pt x="419" y="455"/>
                  </a:lnTo>
                  <a:lnTo>
                    <a:pt x="421" y="455"/>
                  </a:lnTo>
                  <a:lnTo>
                    <a:pt x="428" y="454"/>
                  </a:lnTo>
                  <a:lnTo>
                    <a:pt x="430" y="454"/>
                  </a:lnTo>
                  <a:lnTo>
                    <a:pt x="431" y="454"/>
                  </a:lnTo>
                  <a:lnTo>
                    <a:pt x="433" y="454"/>
                  </a:lnTo>
                  <a:lnTo>
                    <a:pt x="433" y="454"/>
                  </a:lnTo>
                  <a:lnTo>
                    <a:pt x="434" y="455"/>
                  </a:lnTo>
                  <a:lnTo>
                    <a:pt x="435" y="456"/>
                  </a:lnTo>
                  <a:lnTo>
                    <a:pt x="435" y="457"/>
                  </a:lnTo>
                  <a:lnTo>
                    <a:pt x="435" y="459"/>
                  </a:lnTo>
                  <a:lnTo>
                    <a:pt x="434" y="461"/>
                  </a:lnTo>
                  <a:lnTo>
                    <a:pt x="433" y="462"/>
                  </a:lnTo>
                  <a:lnTo>
                    <a:pt x="433" y="463"/>
                  </a:lnTo>
                  <a:lnTo>
                    <a:pt x="432" y="464"/>
                  </a:lnTo>
                  <a:lnTo>
                    <a:pt x="427" y="468"/>
                  </a:lnTo>
                  <a:lnTo>
                    <a:pt x="426" y="469"/>
                  </a:lnTo>
                  <a:lnTo>
                    <a:pt x="424" y="471"/>
                  </a:lnTo>
                  <a:lnTo>
                    <a:pt x="423" y="473"/>
                  </a:lnTo>
                  <a:lnTo>
                    <a:pt x="422" y="474"/>
                  </a:lnTo>
                  <a:lnTo>
                    <a:pt x="422" y="477"/>
                  </a:lnTo>
                  <a:lnTo>
                    <a:pt x="421" y="479"/>
                  </a:lnTo>
                  <a:lnTo>
                    <a:pt x="422" y="481"/>
                  </a:lnTo>
                  <a:lnTo>
                    <a:pt x="422" y="482"/>
                  </a:lnTo>
                  <a:lnTo>
                    <a:pt x="423" y="483"/>
                  </a:lnTo>
                  <a:lnTo>
                    <a:pt x="424" y="484"/>
                  </a:lnTo>
                  <a:lnTo>
                    <a:pt x="425" y="485"/>
                  </a:lnTo>
                  <a:lnTo>
                    <a:pt x="427" y="486"/>
                  </a:lnTo>
                  <a:lnTo>
                    <a:pt x="428" y="487"/>
                  </a:lnTo>
                  <a:lnTo>
                    <a:pt x="434" y="490"/>
                  </a:lnTo>
                  <a:lnTo>
                    <a:pt x="437" y="492"/>
                  </a:lnTo>
                  <a:lnTo>
                    <a:pt x="438" y="493"/>
                  </a:lnTo>
                  <a:lnTo>
                    <a:pt x="439" y="494"/>
                  </a:lnTo>
                  <a:lnTo>
                    <a:pt x="440" y="495"/>
                  </a:lnTo>
                  <a:lnTo>
                    <a:pt x="441" y="496"/>
                  </a:lnTo>
                  <a:lnTo>
                    <a:pt x="441" y="497"/>
                  </a:lnTo>
                  <a:lnTo>
                    <a:pt x="442" y="499"/>
                  </a:lnTo>
                  <a:lnTo>
                    <a:pt x="443" y="505"/>
                  </a:lnTo>
                  <a:lnTo>
                    <a:pt x="444" y="511"/>
                  </a:lnTo>
                  <a:lnTo>
                    <a:pt x="446" y="515"/>
                  </a:lnTo>
                  <a:lnTo>
                    <a:pt x="449" y="521"/>
                  </a:lnTo>
                  <a:lnTo>
                    <a:pt x="451" y="524"/>
                  </a:lnTo>
                  <a:lnTo>
                    <a:pt x="451" y="528"/>
                  </a:lnTo>
                  <a:lnTo>
                    <a:pt x="453" y="535"/>
                  </a:lnTo>
                  <a:lnTo>
                    <a:pt x="454" y="539"/>
                  </a:lnTo>
                  <a:lnTo>
                    <a:pt x="455" y="541"/>
                  </a:lnTo>
                  <a:lnTo>
                    <a:pt x="456" y="543"/>
                  </a:lnTo>
                  <a:lnTo>
                    <a:pt x="457" y="546"/>
                  </a:lnTo>
                  <a:lnTo>
                    <a:pt x="459" y="549"/>
                  </a:lnTo>
                  <a:lnTo>
                    <a:pt x="461" y="552"/>
                  </a:lnTo>
                  <a:lnTo>
                    <a:pt x="463" y="554"/>
                  </a:lnTo>
                  <a:lnTo>
                    <a:pt x="465" y="556"/>
                  </a:lnTo>
                  <a:lnTo>
                    <a:pt x="467" y="559"/>
                  </a:lnTo>
                  <a:lnTo>
                    <a:pt x="468" y="561"/>
                  </a:lnTo>
                  <a:lnTo>
                    <a:pt x="470" y="563"/>
                  </a:lnTo>
                  <a:lnTo>
                    <a:pt x="473" y="564"/>
                  </a:lnTo>
                  <a:lnTo>
                    <a:pt x="475" y="565"/>
                  </a:lnTo>
                  <a:lnTo>
                    <a:pt x="478" y="567"/>
                  </a:lnTo>
                  <a:lnTo>
                    <a:pt x="480" y="569"/>
                  </a:lnTo>
                  <a:lnTo>
                    <a:pt x="484" y="570"/>
                  </a:lnTo>
                  <a:lnTo>
                    <a:pt x="488" y="572"/>
                  </a:lnTo>
                  <a:lnTo>
                    <a:pt x="491" y="573"/>
                  </a:lnTo>
                  <a:lnTo>
                    <a:pt x="494" y="574"/>
                  </a:lnTo>
                  <a:lnTo>
                    <a:pt x="503" y="575"/>
                  </a:lnTo>
                  <a:lnTo>
                    <a:pt x="504" y="576"/>
                  </a:lnTo>
                  <a:lnTo>
                    <a:pt x="506" y="577"/>
                  </a:lnTo>
                  <a:lnTo>
                    <a:pt x="508" y="578"/>
                  </a:lnTo>
                  <a:lnTo>
                    <a:pt x="510" y="579"/>
                  </a:lnTo>
                  <a:lnTo>
                    <a:pt x="511" y="581"/>
                  </a:lnTo>
                  <a:lnTo>
                    <a:pt x="512" y="583"/>
                  </a:lnTo>
                  <a:lnTo>
                    <a:pt x="512" y="585"/>
                  </a:lnTo>
                  <a:lnTo>
                    <a:pt x="513" y="586"/>
                  </a:lnTo>
                  <a:lnTo>
                    <a:pt x="514" y="589"/>
                  </a:lnTo>
                  <a:lnTo>
                    <a:pt x="515" y="592"/>
                  </a:lnTo>
                  <a:lnTo>
                    <a:pt x="517" y="599"/>
                  </a:lnTo>
                  <a:lnTo>
                    <a:pt x="517" y="602"/>
                  </a:lnTo>
                  <a:lnTo>
                    <a:pt x="518" y="604"/>
                  </a:lnTo>
                  <a:lnTo>
                    <a:pt x="520" y="609"/>
                  </a:lnTo>
                  <a:lnTo>
                    <a:pt x="525" y="619"/>
                  </a:lnTo>
                  <a:lnTo>
                    <a:pt x="526" y="622"/>
                  </a:lnTo>
                  <a:lnTo>
                    <a:pt x="527" y="625"/>
                  </a:lnTo>
                  <a:lnTo>
                    <a:pt x="528" y="627"/>
                  </a:lnTo>
                  <a:lnTo>
                    <a:pt x="528" y="629"/>
                  </a:lnTo>
                  <a:lnTo>
                    <a:pt x="529" y="638"/>
                  </a:lnTo>
                  <a:lnTo>
                    <a:pt x="530" y="643"/>
                  </a:lnTo>
                  <a:lnTo>
                    <a:pt x="531" y="647"/>
                  </a:lnTo>
                  <a:lnTo>
                    <a:pt x="533" y="654"/>
                  </a:lnTo>
                  <a:lnTo>
                    <a:pt x="534" y="658"/>
                  </a:lnTo>
                  <a:lnTo>
                    <a:pt x="534" y="661"/>
                  </a:lnTo>
                  <a:lnTo>
                    <a:pt x="534" y="663"/>
                  </a:lnTo>
                  <a:lnTo>
                    <a:pt x="534" y="664"/>
                  </a:lnTo>
                  <a:lnTo>
                    <a:pt x="533" y="664"/>
                  </a:lnTo>
                  <a:lnTo>
                    <a:pt x="533" y="665"/>
                  </a:lnTo>
                  <a:lnTo>
                    <a:pt x="532" y="665"/>
                  </a:lnTo>
                  <a:lnTo>
                    <a:pt x="531" y="664"/>
                  </a:lnTo>
                  <a:lnTo>
                    <a:pt x="529" y="663"/>
                  </a:lnTo>
                  <a:lnTo>
                    <a:pt x="523" y="659"/>
                  </a:lnTo>
                  <a:lnTo>
                    <a:pt x="520" y="658"/>
                  </a:lnTo>
                  <a:lnTo>
                    <a:pt x="517" y="656"/>
                  </a:lnTo>
                  <a:lnTo>
                    <a:pt x="513" y="655"/>
                  </a:lnTo>
                  <a:lnTo>
                    <a:pt x="512" y="655"/>
                  </a:lnTo>
                  <a:lnTo>
                    <a:pt x="509" y="654"/>
                  </a:lnTo>
                  <a:lnTo>
                    <a:pt x="497" y="653"/>
                  </a:lnTo>
                  <a:lnTo>
                    <a:pt x="490" y="651"/>
                  </a:lnTo>
                  <a:lnTo>
                    <a:pt x="486" y="651"/>
                  </a:lnTo>
                  <a:lnTo>
                    <a:pt x="484" y="650"/>
                  </a:lnTo>
                  <a:lnTo>
                    <a:pt x="480" y="650"/>
                  </a:lnTo>
                  <a:lnTo>
                    <a:pt x="478" y="651"/>
                  </a:lnTo>
                  <a:lnTo>
                    <a:pt x="475" y="651"/>
                  </a:lnTo>
                  <a:lnTo>
                    <a:pt x="473" y="652"/>
                  </a:lnTo>
                  <a:lnTo>
                    <a:pt x="471" y="653"/>
                  </a:lnTo>
                  <a:lnTo>
                    <a:pt x="468" y="654"/>
                  </a:lnTo>
                  <a:lnTo>
                    <a:pt x="467" y="654"/>
                  </a:lnTo>
                  <a:lnTo>
                    <a:pt x="466" y="656"/>
                  </a:lnTo>
                  <a:lnTo>
                    <a:pt x="464" y="658"/>
                  </a:lnTo>
                  <a:lnTo>
                    <a:pt x="463" y="660"/>
                  </a:lnTo>
                  <a:lnTo>
                    <a:pt x="462" y="664"/>
                  </a:lnTo>
                  <a:lnTo>
                    <a:pt x="461" y="666"/>
                  </a:lnTo>
                  <a:lnTo>
                    <a:pt x="459" y="674"/>
                  </a:lnTo>
                  <a:lnTo>
                    <a:pt x="456" y="687"/>
                  </a:lnTo>
                  <a:lnTo>
                    <a:pt x="456" y="690"/>
                  </a:lnTo>
                  <a:lnTo>
                    <a:pt x="456" y="699"/>
                  </a:lnTo>
                  <a:lnTo>
                    <a:pt x="455" y="701"/>
                  </a:lnTo>
                  <a:lnTo>
                    <a:pt x="454" y="704"/>
                  </a:lnTo>
                  <a:lnTo>
                    <a:pt x="453" y="706"/>
                  </a:lnTo>
                  <a:lnTo>
                    <a:pt x="452" y="708"/>
                  </a:lnTo>
                  <a:lnTo>
                    <a:pt x="451" y="710"/>
                  </a:lnTo>
                  <a:lnTo>
                    <a:pt x="447" y="715"/>
                  </a:lnTo>
                  <a:lnTo>
                    <a:pt x="444" y="719"/>
                  </a:lnTo>
                  <a:lnTo>
                    <a:pt x="441" y="723"/>
                  </a:lnTo>
                  <a:lnTo>
                    <a:pt x="438" y="726"/>
                  </a:lnTo>
                  <a:lnTo>
                    <a:pt x="435" y="729"/>
                  </a:lnTo>
                  <a:lnTo>
                    <a:pt x="433" y="731"/>
                  </a:lnTo>
                  <a:lnTo>
                    <a:pt x="430" y="733"/>
                  </a:lnTo>
                  <a:lnTo>
                    <a:pt x="422" y="737"/>
                  </a:lnTo>
                  <a:lnTo>
                    <a:pt x="419" y="741"/>
                  </a:lnTo>
                  <a:lnTo>
                    <a:pt x="414" y="745"/>
                  </a:lnTo>
                  <a:lnTo>
                    <a:pt x="410" y="747"/>
                  </a:lnTo>
                  <a:lnTo>
                    <a:pt x="408" y="750"/>
                  </a:lnTo>
                  <a:lnTo>
                    <a:pt x="405" y="753"/>
                  </a:lnTo>
                  <a:lnTo>
                    <a:pt x="403" y="756"/>
                  </a:lnTo>
                  <a:lnTo>
                    <a:pt x="401" y="758"/>
                  </a:lnTo>
                  <a:lnTo>
                    <a:pt x="399" y="762"/>
                  </a:lnTo>
                  <a:lnTo>
                    <a:pt x="398" y="764"/>
                  </a:lnTo>
                  <a:lnTo>
                    <a:pt x="396" y="768"/>
                  </a:lnTo>
                  <a:lnTo>
                    <a:pt x="395" y="770"/>
                  </a:lnTo>
                  <a:lnTo>
                    <a:pt x="393" y="773"/>
                  </a:lnTo>
                  <a:lnTo>
                    <a:pt x="393" y="775"/>
                  </a:lnTo>
                  <a:lnTo>
                    <a:pt x="393" y="776"/>
                  </a:lnTo>
                  <a:lnTo>
                    <a:pt x="392" y="776"/>
                  </a:lnTo>
                  <a:lnTo>
                    <a:pt x="391" y="775"/>
                  </a:lnTo>
                  <a:lnTo>
                    <a:pt x="390" y="775"/>
                  </a:lnTo>
                  <a:lnTo>
                    <a:pt x="388" y="774"/>
                  </a:lnTo>
                  <a:lnTo>
                    <a:pt x="387" y="772"/>
                  </a:lnTo>
                  <a:lnTo>
                    <a:pt x="386" y="771"/>
                  </a:lnTo>
                  <a:lnTo>
                    <a:pt x="385" y="769"/>
                  </a:lnTo>
                  <a:lnTo>
                    <a:pt x="383" y="768"/>
                  </a:lnTo>
                  <a:lnTo>
                    <a:pt x="381" y="766"/>
                  </a:lnTo>
                  <a:lnTo>
                    <a:pt x="380" y="764"/>
                  </a:lnTo>
                  <a:lnTo>
                    <a:pt x="377" y="760"/>
                  </a:lnTo>
                  <a:lnTo>
                    <a:pt x="376" y="756"/>
                  </a:lnTo>
                  <a:lnTo>
                    <a:pt x="374" y="751"/>
                  </a:lnTo>
                  <a:lnTo>
                    <a:pt x="373" y="746"/>
                  </a:lnTo>
                  <a:lnTo>
                    <a:pt x="372" y="743"/>
                  </a:lnTo>
                  <a:lnTo>
                    <a:pt x="372" y="739"/>
                  </a:lnTo>
                  <a:lnTo>
                    <a:pt x="371" y="735"/>
                  </a:lnTo>
                  <a:lnTo>
                    <a:pt x="371" y="730"/>
                  </a:lnTo>
                  <a:lnTo>
                    <a:pt x="371" y="722"/>
                  </a:lnTo>
                  <a:lnTo>
                    <a:pt x="372" y="717"/>
                  </a:lnTo>
                  <a:lnTo>
                    <a:pt x="373" y="712"/>
                  </a:lnTo>
                  <a:lnTo>
                    <a:pt x="373" y="711"/>
                  </a:lnTo>
                  <a:lnTo>
                    <a:pt x="372" y="711"/>
                  </a:lnTo>
                  <a:lnTo>
                    <a:pt x="371" y="711"/>
                  </a:lnTo>
                  <a:lnTo>
                    <a:pt x="370" y="711"/>
                  </a:lnTo>
                  <a:lnTo>
                    <a:pt x="366" y="714"/>
                  </a:lnTo>
                  <a:lnTo>
                    <a:pt x="365" y="715"/>
                  </a:lnTo>
                  <a:lnTo>
                    <a:pt x="365" y="715"/>
                  </a:lnTo>
                  <a:lnTo>
                    <a:pt x="364" y="715"/>
                  </a:lnTo>
                  <a:lnTo>
                    <a:pt x="362" y="715"/>
                  </a:lnTo>
                  <a:lnTo>
                    <a:pt x="361" y="715"/>
                  </a:lnTo>
                  <a:lnTo>
                    <a:pt x="360" y="714"/>
                  </a:lnTo>
                  <a:lnTo>
                    <a:pt x="359" y="713"/>
                  </a:lnTo>
                  <a:lnTo>
                    <a:pt x="357" y="711"/>
                  </a:lnTo>
                  <a:lnTo>
                    <a:pt x="353" y="704"/>
                  </a:lnTo>
                  <a:lnTo>
                    <a:pt x="349" y="700"/>
                  </a:lnTo>
                  <a:lnTo>
                    <a:pt x="347" y="698"/>
                  </a:lnTo>
                  <a:lnTo>
                    <a:pt x="342" y="693"/>
                  </a:lnTo>
                  <a:lnTo>
                    <a:pt x="340" y="690"/>
                  </a:lnTo>
                  <a:lnTo>
                    <a:pt x="328" y="677"/>
                  </a:lnTo>
                  <a:lnTo>
                    <a:pt x="321" y="668"/>
                  </a:lnTo>
                  <a:lnTo>
                    <a:pt x="318" y="664"/>
                  </a:lnTo>
                  <a:lnTo>
                    <a:pt x="315" y="661"/>
                  </a:lnTo>
                  <a:lnTo>
                    <a:pt x="311" y="658"/>
                  </a:lnTo>
                  <a:lnTo>
                    <a:pt x="310" y="657"/>
                  </a:lnTo>
                  <a:lnTo>
                    <a:pt x="309" y="656"/>
                  </a:lnTo>
                  <a:lnTo>
                    <a:pt x="306" y="654"/>
                  </a:lnTo>
                  <a:lnTo>
                    <a:pt x="296" y="650"/>
                  </a:lnTo>
                  <a:lnTo>
                    <a:pt x="295" y="649"/>
                  </a:lnTo>
                  <a:lnTo>
                    <a:pt x="294" y="648"/>
                  </a:lnTo>
                  <a:lnTo>
                    <a:pt x="292" y="646"/>
                  </a:lnTo>
                  <a:lnTo>
                    <a:pt x="291" y="644"/>
                  </a:lnTo>
                  <a:lnTo>
                    <a:pt x="290" y="643"/>
                  </a:lnTo>
                  <a:lnTo>
                    <a:pt x="289" y="641"/>
                  </a:lnTo>
                  <a:lnTo>
                    <a:pt x="287" y="633"/>
                  </a:lnTo>
                  <a:lnTo>
                    <a:pt x="286" y="632"/>
                  </a:lnTo>
                  <a:lnTo>
                    <a:pt x="286" y="628"/>
                  </a:lnTo>
                  <a:lnTo>
                    <a:pt x="286" y="624"/>
                  </a:lnTo>
                  <a:lnTo>
                    <a:pt x="285" y="622"/>
                  </a:lnTo>
                  <a:lnTo>
                    <a:pt x="285" y="620"/>
                  </a:lnTo>
                  <a:lnTo>
                    <a:pt x="285" y="620"/>
                  </a:lnTo>
                  <a:lnTo>
                    <a:pt x="284" y="620"/>
                  </a:lnTo>
                  <a:lnTo>
                    <a:pt x="283" y="619"/>
                  </a:lnTo>
                  <a:lnTo>
                    <a:pt x="281" y="619"/>
                  </a:lnTo>
                  <a:lnTo>
                    <a:pt x="279" y="620"/>
                  </a:lnTo>
                  <a:lnTo>
                    <a:pt x="277" y="620"/>
                  </a:lnTo>
                  <a:lnTo>
                    <a:pt x="275" y="620"/>
                  </a:lnTo>
                  <a:lnTo>
                    <a:pt x="267" y="624"/>
                  </a:lnTo>
                  <a:lnTo>
                    <a:pt x="261" y="626"/>
                  </a:lnTo>
                  <a:lnTo>
                    <a:pt x="254" y="628"/>
                  </a:lnTo>
                  <a:lnTo>
                    <a:pt x="242" y="631"/>
                  </a:lnTo>
                  <a:lnTo>
                    <a:pt x="234" y="633"/>
                  </a:lnTo>
                  <a:lnTo>
                    <a:pt x="230" y="634"/>
                  </a:lnTo>
                  <a:lnTo>
                    <a:pt x="228" y="634"/>
                  </a:lnTo>
                  <a:lnTo>
                    <a:pt x="227" y="634"/>
                  </a:lnTo>
                  <a:lnTo>
                    <a:pt x="225" y="634"/>
                  </a:lnTo>
                  <a:lnTo>
                    <a:pt x="223" y="634"/>
                  </a:lnTo>
                  <a:lnTo>
                    <a:pt x="221" y="633"/>
                  </a:lnTo>
                  <a:lnTo>
                    <a:pt x="219" y="633"/>
                  </a:lnTo>
                  <a:lnTo>
                    <a:pt x="218" y="632"/>
                  </a:lnTo>
                  <a:lnTo>
                    <a:pt x="217" y="632"/>
                  </a:lnTo>
                  <a:lnTo>
                    <a:pt x="216" y="631"/>
                  </a:lnTo>
                  <a:lnTo>
                    <a:pt x="215" y="629"/>
                  </a:lnTo>
                  <a:lnTo>
                    <a:pt x="212" y="623"/>
                  </a:lnTo>
                  <a:lnTo>
                    <a:pt x="206" y="614"/>
                  </a:lnTo>
                  <a:lnTo>
                    <a:pt x="205" y="611"/>
                  </a:lnTo>
                  <a:lnTo>
                    <a:pt x="205" y="609"/>
                  </a:lnTo>
                  <a:lnTo>
                    <a:pt x="205" y="608"/>
                  </a:lnTo>
                  <a:lnTo>
                    <a:pt x="204" y="601"/>
                  </a:lnTo>
                  <a:lnTo>
                    <a:pt x="203" y="596"/>
                  </a:lnTo>
                  <a:lnTo>
                    <a:pt x="202" y="593"/>
                  </a:lnTo>
                  <a:lnTo>
                    <a:pt x="202" y="589"/>
                  </a:lnTo>
                  <a:lnTo>
                    <a:pt x="202" y="587"/>
                  </a:lnTo>
                  <a:lnTo>
                    <a:pt x="203" y="585"/>
                  </a:lnTo>
                  <a:lnTo>
                    <a:pt x="203" y="584"/>
                  </a:lnTo>
                  <a:lnTo>
                    <a:pt x="203" y="582"/>
                  </a:lnTo>
                  <a:lnTo>
                    <a:pt x="202" y="581"/>
                  </a:lnTo>
                  <a:lnTo>
                    <a:pt x="201" y="579"/>
                  </a:lnTo>
                  <a:lnTo>
                    <a:pt x="201" y="578"/>
                  </a:lnTo>
                  <a:lnTo>
                    <a:pt x="199" y="577"/>
                  </a:lnTo>
                  <a:lnTo>
                    <a:pt x="196" y="575"/>
                  </a:lnTo>
                  <a:lnTo>
                    <a:pt x="194" y="574"/>
                  </a:lnTo>
                  <a:lnTo>
                    <a:pt x="187" y="568"/>
                  </a:lnTo>
                  <a:lnTo>
                    <a:pt x="183" y="563"/>
                  </a:lnTo>
                  <a:lnTo>
                    <a:pt x="176" y="555"/>
                  </a:lnTo>
                  <a:lnTo>
                    <a:pt x="174" y="554"/>
                  </a:lnTo>
                  <a:lnTo>
                    <a:pt x="173" y="553"/>
                  </a:lnTo>
                  <a:lnTo>
                    <a:pt x="170" y="552"/>
                  </a:lnTo>
                  <a:lnTo>
                    <a:pt x="164" y="548"/>
                  </a:lnTo>
                  <a:lnTo>
                    <a:pt x="161" y="546"/>
                  </a:lnTo>
                  <a:lnTo>
                    <a:pt x="157" y="543"/>
                  </a:lnTo>
                  <a:lnTo>
                    <a:pt x="151" y="540"/>
                  </a:lnTo>
                  <a:lnTo>
                    <a:pt x="149" y="539"/>
                  </a:lnTo>
                  <a:lnTo>
                    <a:pt x="148" y="538"/>
                  </a:lnTo>
                  <a:lnTo>
                    <a:pt x="146" y="537"/>
                  </a:lnTo>
                  <a:lnTo>
                    <a:pt x="140" y="535"/>
                  </a:lnTo>
                  <a:lnTo>
                    <a:pt x="138" y="535"/>
                  </a:lnTo>
                  <a:lnTo>
                    <a:pt x="138" y="534"/>
                  </a:lnTo>
                  <a:lnTo>
                    <a:pt x="137" y="533"/>
                  </a:lnTo>
                  <a:lnTo>
                    <a:pt x="137" y="532"/>
                  </a:lnTo>
                  <a:lnTo>
                    <a:pt x="137" y="531"/>
                  </a:lnTo>
                  <a:lnTo>
                    <a:pt x="137" y="530"/>
                  </a:lnTo>
                  <a:lnTo>
                    <a:pt x="137" y="527"/>
                  </a:lnTo>
                  <a:lnTo>
                    <a:pt x="137" y="525"/>
                  </a:lnTo>
                  <a:lnTo>
                    <a:pt x="137" y="520"/>
                  </a:lnTo>
                  <a:lnTo>
                    <a:pt x="137" y="519"/>
                  </a:lnTo>
                  <a:lnTo>
                    <a:pt x="137" y="518"/>
                  </a:lnTo>
                  <a:lnTo>
                    <a:pt x="136" y="517"/>
                  </a:lnTo>
                  <a:lnTo>
                    <a:pt x="135" y="515"/>
                  </a:lnTo>
                  <a:lnTo>
                    <a:pt x="133" y="514"/>
                  </a:lnTo>
                  <a:lnTo>
                    <a:pt x="131" y="513"/>
                  </a:lnTo>
                  <a:lnTo>
                    <a:pt x="124" y="509"/>
                  </a:lnTo>
                  <a:lnTo>
                    <a:pt x="120" y="507"/>
                  </a:lnTo>
                  <a:lnTo>
                    <a:pt x="115" y="504"/>
                  </a:lnTo>
                  <a:lnTo>
                    <a:pt x="108" y="499"/>
                  </a:lnTo>
                  <a:lnTo>
                    <a:pt x="103" y="496"/>
                  </a:lnTo>
                  <a:lnTo>
                    <a:pt x="99" y="494"/>
                  </a:lnTo>
                  <a:lnTo>
                    <a:pt x="89" y="488"/>
                  </a:lnTo>
                  <a:lnTo>
                    <a:pt x="87" y="487"/>
                  </a:lnTo>
                  <a:lnTo>
                    <a:pt x="85" y="486"/>
                  </a:lnTo>
                  <a:lnTo>
                    <a:pt x="84" y="485"/>
                  </a:lnTo>
                  <a:lnTo>
                    <a:pt x="82" y="484"/>
                  </a:lnTo>
                  <a:lnTo>
                    <a:pt x="80" y="481"/>
                  </a:lnTo>
                  <a:lnTo>
                    <a:pt x="75" y="475"/>
                  </a:lnTo>
                  <a:lnTo>
                    <a:pt x="69" y="467"/>
                  </a:lnTo>
                  <a:lnTo>
                    <a:pt x="69" y="466"/>
                  </a:lnTo>
                  <a:lnTo>
                    <a:pt x="68" y="465"/>
                  </a:lnTo>
                  <a:lnTo>
                    <a:pt x="66" y="464"/>
                  </a:lnTo>
                  <a:lnTo>
                    <a:pt x="62" y="462"/>
                  </a:lnTo>
                  <a:lnTo>
                    <a:pt x="59" y="461"/>
                  </a:lnTo>
                  <a:lnTo>
                    <a:pt x="58" y="460"/>
                  </a:lnTo>
                  <a:lnTo>
                    <a:pt x="54" y="456"/>
                  </a:lnTo>
                  <a:lnTo>
                    <a:pt x="52" y="454"/>
                  </a:lnTo>
                  <a:lnTo>
                    <a:pt x="50" y="453"/>
                  </a:lnTo>
                  <a:lnTo>
                    <a:pt x="46" y="450"/>
                  </a:lnTo>
                  <a:lnTo>
                    <a:pt x="44" y="449"/>
                  </a:lnTo>
                  <a:lnTo>
                    <a:pt x="43" y="448"/>
                  </a:lnTo>
                  <a:lnTo>
                    <a:pt x="41" y="447"/>
                  </a:lnTo>
                  <a:lnTo>
                    <a:pt x="37" y="441"/>
                  </a:lnTo>
                  <a:lnTo>
                    <a:pt x="35" y="439"/>
                  </a:lnTo>
                  <a:lnTo>
                    <a:pt x="34" y="438"/>
                  </a:lnTo>
                  <a:lnTo>
                    <a:pt x="32" y="436"/>
                  </a:lnTo>
                  <a:lnTo>
                    <a:pt x="29" y="435"/>
                  </a:lnTo>
                  <a:lnTo>
                    <a:pt x="26" y="433"/>
                  </a:lnTo>
                  <a:lnTo>
                    <a:pt x="17" y="428"/>
                  </a:lnTo>
                  <a:lnTo>
                    <a:pt x="15" y="427"/>
                  </a:lnTo>
                  <a:lnTo>
                    <a:pt x="12" y="425"/>
                  </a:lnTo>
                  <a:lnTo>
                    <a:pt x="10" y="422"/>
                  </a:lnTo>
                  <a:lnTo>
                    <a:pt x="8" y="420"/>
                  </a:lnTo>
                  <a:lnTo>
                    <a:pt x="6" y="418"/>
                  </a:lnTo>
                  <a:lnTo>
                    <a:pt x="5" y="416"/>
                  </a:lnTo>
                  <a:lnTo>
                    <a:pt x="4" y="415"/>
                  </a:lnTo>
                  <a:lnTo>
                    <a:pt x="3" y="413"/>
                  </a:lnTo>
                  <a:lnTo>
                    <a:pt x="2" y="411"/>
                  </a:lnTo>
                  <a:lnTo>
                    <a:pt x="1" y="408"/>
                  </a:lnTo>
                  <a:lnTo>
                    <a:pt x="1" y="405"/>
                  </a:lnTo>
                  <a:lnTo>
                    <a:pt x="0" y="403"/>
                  </a:lnTo>
                  <a:lnTo>
                    <a:pt x="0" y="401"/>
                  </a:lnTo>
                  <a:lnTo>
                    <a:pt x="0" y="398"/>
                  </a:lnTo>
                  <a:lnTo>
                    <a:pt x="0" y="396"/>
                  </a:lnTo>
                  <a:lnTo>
                    <a:pt x="0" y="394"/>
                  </a:lnTo>
                  <a:lnTo>
                    <a:pt x="1" y="391"/>
                  </a:lnTo>
                  <a:lnTo>
                    <a:pt x="1" y="390"/>
                  </a:lnTo>
                  <a:lnTo>
                    <a:pt x="1" y="389"/>
                  </a:lnTo>
                  <a:lnTo>
                    <a:pt x="2" y="389"/>
                  </a:lnTo>
                  <a:lnTo>
                    <a:pt x="10" y="386"/>
                  </a:lnTo>
                  <a:lnTo>
                    <a:pt x="12" y="385"/>
                  </a:lnTo>
                  <a:lnTo>
                    <a:pt x="15" y="383"/>
                  </a:lnTo>
                  <a:lnTo>
                    <a:pt x="19" y="382"/>
                  </a:lnTo>
                  <a:lnTo>
                    <a:pt x="22" y="381"/>
                  </a:lnTo>
                  <a:lnTo>
                    <a:pt x="24" y="379"/>
                  </a:lnTo>
                  <a:lnTo>
                    <a:pt x="26" y="377"/>
                  </a:lnTo>
                  <a:lnTo>
                    <a:pt x="31" y="373"/>
                  </a:lnTo>
                  <a:lnTo>
                    <a:pt x="34" y="371"/>
                  </a:lnTo>
                  <a:lnTo>
                    <a:pt x="36" y="369"/>
                  </a:lnTo>
                  <a:lnTo>
                    <a:pt x="39" y="364"/>
                  </a:lnTo>
                  <a:lnTo>
                    <a:pt x="41" y="362"/>
                  </a:lnTo>
                  <a:lnTo>
                    <a:pt x="42" y="361"/>
                  </a:lnTo>
                  <a:lnTo>
                    <a:pt x="44" y="360"/>
                  </a:lnTo>
                  <a:lnTo>
                    <a:pt x="48" y="359"/>
                  </a:lnTo>
                  <a:lnTo>
                    <a:pt x="49" y="357"/>
                  </a:lnTo>
                  <a:lnTo>
                    <a:pt x="50" y="357"/>
                  </a:lnTo>
                  <a:lnTo>
                    <a:pt x="50" y="356"/>
                  </a:lnTo>
                  <a:lnTo>
                    <a:pt x="51" y="355"/>
                  </a:lnTo>
                  <a:lnTo>
                    <a:pt x="51" y="353"/>
                  </a:lnTo>
                  <a:lnTo>
                    <a:pt x="51" y="350"/>
                  </a:lnTo>
                  <a:lnTo>
                    <a:pt x="51" y="348"/>
                  </a:lnTo>
                  <a:lnTo>
                    <a:pt x="51" y="348"/>
                  </a:lnTo>
                  <a:lnTo>
                    <a:pt x="50" y="345"/>
                  </a:lnTo>
                  <a:lnTo>
                    <a:pt x="49" y="342"/>
                  </a:lnTo>
                  <a:lnTo>
                    <a:pt x="45" y="331"/>
                  </a:lnTo>
                  <a:lnTo>
                    <a:pt x="44" y="329"/>
                  </a:lnTo>
                  <a:lnTo>
                    <a:pt x="41" y="326"/>
                  </a:lnTo>
                  <a:lnTo>
                    <a:pt x="39" y="325"/>
                  </a:lnTo>
                  <a:lnTo>
                    <a:pt x="35" y="319"/>
                  </a:lnTo>
                  <a:lnTo>
                    <a:pt x="33" y="318"/>
                  </a:lnTo>
                  <a:lnTo>
                    <a:pt x="32" y="316"/>
                  </a:lnTo>
                  <a:lnTo>
                    <a:pt x="30" y="314"/>
                  </a:lnTo>
                  <a:lnTo>
                    <a:pt x="29" y="313"/>
                  </a:lnTo>
                  <a:lnTo>
                    <a:pt x="28" y="311"/>
                  </a:lnTo>
                  <a:lnTo>
                    <a:pt x="27" y="308"/>
                  </a:lnTo>
                  <a:lnTo>
                    <a:pt x="27" y="306"/>
                  </a:lnTo>
                  <a:lnTo>
                    <a:pt x="26" y="303"/>
                  </a:lnTo>
                  <a:lnTo>
                    <a:pt x="26" y="302"/>
                  </a:lnTo>
                  <a:lnTo>
                    <a:pt x="26" y="299"/>
                  </a:lnTo>
                  <a:lnTo>
                    <a:pt x="27" y="294"/>
                  </a:lnTo>
                  <a:lnTo>
                    <a:pt x="28" y="287"/>
                  </a:lnTo>
                  <a:lnTo>
                    <a:pt x="29" y="283"/>
                  </a:lnTo>
                  <a:lnTo>
                    <a:pt x="30" y="268"/>
                  </a:lnTo>
                  <a:lnTo>
                    <a:pt x="30" y="265"/>
                  </a:lnTo>
                  <a:lnTo>
                    <a:pt x="30" y="262"/>
                  </a:lnTo>
                  <a:lnTo>
                    <a:pt x="29" y="259"/>
                  </a:lnTo>
                  <a:lnTo>
                    <a:pt x="29" y="258"/>
                  </a:lnTo>
                  <a:lnTo>
                    <a:pt x="28" y="258"/>
                  </a:lnTo>
                  <a:lnTo>
                    <a:pt x="28" y="257"/>
                  </a:lnTo>
                  <a:lnTo>
                    <a:pt x="26" y="255"/>
                  </a:lnTo>
                  <a:lnTo>
                    <a:pt x="25" y="254"/>
                  </a:lnTo>
                  <a:lnTo>
                    <a:pt x="24" y="254"/>
                  </a:lnTo>
                  <a:lnTo>
                    <a:pt x="23" y="254"/>
                  </a:lnTo>
                  <a:lnTo>
                    <a:pt x="22" y="254"/>
                  </a:lnTo>
                  <a:lnTo>
                    <a:pt x="20" y="249"/>
                  </a:lnTo>
                  <a:lnTo>
                    <a:pt x="16" y="243"/>
                  </a:lnTo>
                  <a:lnTo>
                    <a:pt x="16" y="242"/>
                  </a:lnTo>
                  <a:lnTo>
                    <a:pt x="16" y="241"/>
                  </a:lnTo>
                  <a:lnTo>
                    <a:pt x="16" y="240"/>
                  </a:lnTo>
                  <a:lnTo>
                    <a:pt x="16" y="239"/>
                  </a:lnTo>
                  <a:lnTo>
                    <a:pt x="17" y="238"/>
                  </a:lnTo>
                  <a:lnTo>
                    <a:pt x="19" y="238"/>
                  </a:lnTo>
                  <a:lnTo>
                    <a:pt x="22" y="237"/>
                  </a:lnTo>
                  <a:lnTo>
                    <a:pt x="23" y="237"/>
                  </a:lnTo>
                  <a:lnTo>
                    <a:pt x="24" y="236"/>
                  </a:lnTo>
                  <a:lnTo>
                    <a:pt x="24" y="236"/>
                  </a:lnTo>
                  <a:lnTo>
                    <a:pt x="24" y="235"/>
                  </a:lnTo>
                  <a:lnTo>
                    <a:pt x="24" y="235"/>
                  </a:lnTo>
                  <a:lnTo>
                    <a:pt x="25" y="231"/>
                  </a:lnTo>
                  <a:lnTo>
                    <a:pt x="26" y="228"/>
                  </a:lnTo>
                  <a:lnTo>
                    <a:pt x="26" y="227"/>
                  </a:lnTo>
                  <a:lnTo>
                    <a:pt x="27" y="226"/>
                  </a:lnTo>
                  <a:lnTo>
                    <a:pt x="27" y="225"/>
                  </a:lnTo>
                  <a:lnTo>
                    <a:pt x="28" y="224"/>
                  </a:lnTo>
                  <a:lnTo>
                    <a:pt x="29" y="224"/>
                  </a:lnTo>
                  <a:lnTo>
                    <a:pt x="30" y="224"/>
                  </a:lnTo>
                  <a:lnTo>
                    <a:pt x="33" y="224"/>
                  </a:lnTo>
                  <a:lnTo>
                    <a:pt x="35" y="223"/>
                  </a:lnTo>
                  <a:lnTo>
                    <a:pt x="36" y="222"/>
                  </a:lnTo>
                  <a:lnTo>
                    <a:pt x="38" y="221"/>
                  </a:lnTo>
                  <a:lnTo>
                    <a:pt x="40" y="220"/>
                  </a:lnTo>
                  <a:lnTo>
                    <a:pt x="41" y="219"/>
                  </a:lnTo>
                  <a:lnTo>
                    <a:pt x="44" y="216"/>
                  </a:lnTo>
                  <a:lnTo>
                    <a:pt x="45" y="215"/>
                  </a:lnTo>
                  <a:lnTo>
                    <a:pt x="46" y="213"/>
                  </a:lnTo>
                  <a:lnTo>
                    <a:pt x="46" y="212"/>
                  </a:lnTo>
                  <a:lnTo>
                    <a:pt x="46" y="209"/>
                  </a:lnTo>
                  <a:lnTo>
                    <a:pt x="47" y="206"/>
                  </a:lnTo>
                  <a:lnTo>
                    <a:pt x="47" y="202"/>
                  </a:lnTo>
                  <a:lnTo>
                    <a:pt x="47" y="201"/>
                  </a:lnTo>
                  <a:lnTo>
                    <a:pt x="47" y="200"/>
                  </a:lnTo>
                  <a:lnTo>
                    <a:pt x="47" y="199"/>
                  </a:lnTo>
                  <a:lnTo>
                    <a:pt x="47" y="198"/>
                  </a:lnTo>
                  <a:lnTo>
                    <a:pt x="47" y="197"/>
                  </a:lnTo>
                  <a:lnTo>
                    <a:pt x="48" y="195"/>
                  </a:lnTo>
                  <a:lnTo>
                    <a:pt x="49" y="191"/>
                  </a:lnTo>
                  <a:lnTo>
                    <a:pt x="50" y="189"/>
                  </a:lnTo>
                  <a:lnTo>
                    <a:pt x="52" y="187"/>
                  </a:lnTo>
                  <a:lnTo>
                    <a:pt x="54" y="184"/>
                  </a:lnTo>
                  <a:lnTo>
                    <a:pt x="59" y="176"/>
                  </a:lnTo>
                  <a:lnTo>
                    <a:pt x="64" y="170"/>
                  </a:lnTo>
                  <a:lnTo>
                    <a:pt x="68" y="165"/>
                  </a:lnTo>
                  <a:lnTo>
                    <a:pt x="69" y="163"/>
                  </a:lnTo>
                  <a:lnTo>
                    <a:pt x="69" y="162"/>
                  </a:lnTo>
                  <a:lnTo>
                    <a:pt x="69" y="160"/>
                  </a:lnTo>
                  <a:lnTo>
                    <a:pt x="70" y="158"/>
                  </a:lnTo>
                  <a:lnTo>
                    <a:pt x="70" y="156"/>
                  </a:lnTo>
                  <a:lnTo>
                    <a:pt x="70" y="156"/>
                  </a:lnTo>
                  <a:lnTo>
                    <a:pt x="70" y="154"/>
                  </a:lnTo>
                  <a:lnTo>
                    <a:pt x="70" y="152"/>
                  </a:lnTo>
                  <a:lnTo>
                    <a:pt x="69" y="149"/>
                  </a:lnTo>
                  <a:lnTo>
                    <a:pt x="68" y="142"/>
                  </a:lnTo>
                  <a:lnTo>
                    <a:pt x="67" y="137"/>
                  </a:lnTo>
                  <a:lnTo>
                    <a:pt x="66" y="131"/>
                  </a:lnTo>
                  <a:lnTo>
                    <a:pt x="66" y="125"/>
                  </a:lnTo>
                  <a:lnTo>
                    <a:pt x="65" y="122"/>
                  </a:lnTo>
                  <a:lnTo>
                    <a:pt x="66" y="120"/>
                  </a:lnTo>
                  <a:lnTo>
                    <a:pt x="66" y="117"/>
                  </a:lnTo>
                  <a:lnTo>
                    <a:pt x="66" y="116"/>
                  </a:lnTo>
                  <a:lnTo>
                    <a:pt x="66" y="114"/>
                  </a:lnTo>
                  <a:lnTo>
                    <a:pt x="67" y="112"/>
                  </a:lnTo>
                  <a:lnTo>
                    <a:pt x="68" y="110"/>
                  </a:lnTo>
                  <a:lnTo>
                    <a:pt x="69" y="109"/>
                  </a:lnTo>
                  <a:lnTo>
                    <a:pt x="69" y="108"/>
                  </a:lnTo>
                  <a:lnTo>
                    <a:pt x="70" y="107"/>
                  </a:lnTo>
                  <a:lnTo>
                    <a:pt x="71" y="106"/>
                  </a:lnTo>
                  <a:lnTo>
                    <a:pt x="72" y="105"/>
                  </a:lnTo>
                  <a:lnTo>
                    <a:pt x="74" y="105"/>
                  </a:lnTo>
                  <a:lnTo>
                    <a:pt x="76" y="105"/>
                  </a:lnTo>
                  <a:lnTo>
                    <a:pt x="78" y="104"/>
                  </a:lnTo>
                  <a:lnTo>
                    <a:pt x="80" y="104"/>
                  </a:lnTo>
                  <a:lnTo>
                    <a:pt x="81" y="105"/>
                  </a:lnTo>
                  <a:lnTo>
                    <a:pt x="84" y="105"/>
                  </a:lnTo>
                  <a:lnTo>
                    <a:pt x="87" y="107"/>
                  </a:lnTo>
                  <a:lnTo>
                    <a:pt x="95" y="110"/>
                  </a:lnTo>
                  <a:lnTo>
                    <a:pt x="103" y="111"/>
                  </a:lnTo>
                  <a:lnTo>
                    <a:pt x="105" y="112"/>
                  </a:lnTo>
                  <a:lnTo>
                    <a:pt x="108" y="113"/>
                  </a:lnTo>
                  <a:lnTo>
                    <a:pt x="109" y="113"/>
                  </a:lnTo>
                  <a:lnTo>
                    <a:pt x="110" y="112"/>
                  </a:lnTo>
                  <a:lnTo>
                    <a:pt x="111" y="112"/>
                  </a:lnTo>
                  <a:lnTo>
                    <a:pt x="112" y="112"/>
                  </a:lnTo>
                  <a:lnTo>
                    <a:pt x="112" y="111"/>
                  </a:lnTo>
                  <a:lnTo>
                    <a:pt x="113" y="111"/>
                  </a:lnTo>
                  <a:lnTo>
                    <a:pt x="113" y="110"/>
                  </a:lnTo>
                  <a:lnTo>
                    <a:pt x="113" y="109"/>
                  </a:lnTo>
                  <a:lnTo>
                    <a:pt x="113" y="108"/>
                  </a:lnTo>
                  <a:lnTo>
                    <a:pt x="112" y="106"/>
                  </a:lnTo>
                  <a:lnTo>
                    <a:pt x="111" y="103"/>
                  </a:lnTo>
                  <a:lnTo>
                    <a:pt x="107" y="98"/>
                  </a:lnTo>
                  <a:lnTo>
                    <a:pt x="106" y="95"/>
                  </a:lnTo>
                  <a:lnTo>
                    <a:pt x="103" y="91"/>
                  </a:lnTo>
                  <a:lnTo>
                    <a:pt x="103" y="88"/>
                  </a:lnTo>
                  <a:lnTo>
                    <a:pt x="101" y="83"/>
                  </a:lnTo>
                  <a:lnTo>
                    <a:pt x="100" y="78"/>
                  </a:lnTo>
                  <a:lnTo>
                    <a:pt x="99" y="76"/>
                  </a:lnTo>
                  <a:lnTo>
                    <a:pt x="98" y="72"/>
                  </a:lnTo>
                  <a:lnTo>
                    <a:pt x="97" y="67"/>
                  </a:lnTo>
                  <a:lnTo>
                    <a:pt x="97" y="64"/>
                  </a:lnTo>
                  <a:lnTo>
                    <a:pt x="96" y="55"/>
                  </a:lnTo>
                  <a:lnTo>
                    <a:pt x="95" y="43"/>
                  </a:lnTo>
                  <a:lnTo>
                    <a:pt x="95" y="39"/>
                  </a:lnTo>
                  <a:lnTo>
                    <a:pt x="95" y="37"/>
                  </a:lnTo>
                  <a:lnTo>
                    <a:pt x="95" y="35"/>
                  </a:lnTo>
                  <a:lnTo>
                    <a:pt x="96" y="34"/>
                  </a:lnTo>
                  <a:lnTo>
                    <a:pt x="96" y="33"/>
                  </a:lnTo>
                  <a:lnTo>
                    <a:pt x="97" y="32"/>
                  </a:lnTo>
                  <a:lnTo>
                    <a:pt x="98" y="31"/>
                  </a:lnTo>
                  <a:lnTo>
                    <a:pt x="101" y="30"/>
                  </a:lnTo>
                  <a:lnTo>
                    <a:pt x="103" y="28"/>
                  </a:lnTo>
                  <a:lnTo>
                    <a:pt x="107" y="26"/>
                  </a:lnTo>
                  <a:lnTo>
                    <a:pt x="110" y="26"/>
                  </a:lnTo>
                  <a:lnTo>
                    <a:pt x="114" y="24"/>
                  </a:lnTo>
                  <a:lnTo>
                    <a:pt x="117" y="23"/>
                  </a:lnTo>
                  <a:lnTo>
                    <a:pt x="119" y="22"/>
                  </a:lnTo>
                  <a:lnTo>
                    <a:pt x="120" y="21"/>
                  </a:lnTo>
                  <a:lnTo>
                    <a:pt x="121" y="21"/>
                  </a:lnTo>
                  <a:lnTo>
                    <a:pt x="123" y="20"/>
                  </a:lnTo>
                  <a:lnTo>
                    <a:pt x="125" y="17"/>
                  </a:lnTo>
                  <a:lnTo>
                    <a:pt x="127" y="12"/>
                  </a:lnTo>
                  <a:lnTo>
                    <a:pt x="130" y="7"/>
                  </a:lnTo>
                  <a:lnTo>
                    <a:pt x="132" y="4"/>
                  </a:lnTo>
                  <a:lnTo>
                    <a:pt x="133" y="2"/>
                  </a:lnTo>
                  <a:lnTo>
                    <a:pt x="134" y="1"/>
                  </a:lnTo>
                  <a:lnTo>
                    <a:pt x="135" y="1"/>
                  </a:lnTo>
                  <a:lnTo>
                    <a:pt x="136" y="0"/>
                  </a:lnTo>
                  <a:lnTo>
                    <a:pt x="136" y="1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64" name="Freeform 19">
              <a:extLst>
                <a:ext uri="{FF2B5EF4-FFF2-40B4-BE49-F238E27FC236}">
                  <a16:creationId xmlns:a16="http://schemas.microsoft.com/office/drawing/2014/main" id="{DB72F892-A441-45BE-B825-45928567F015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1" y="3406"/>
              <a:ext cx="632" cy="524"/>
            </a:xfrm>
            <a:custGeom>
              <a:avLst/>
              <a:gdLst>
                <a:gd name="T0" fmla="*/ 240 w 632"/>
                <a:gd name="T1" fmla="*/ 19 h 524"/>
                <a:gd name="T2" fmla="*/ 256 w 632"/>
                <a:gd name="T3" fmla="*/ 39 h 524"/>
                <a:gd name="T4" fmla="*/ 285 w 632"/>
                <a:gd name="T5" fmla="*/ 61 h 524"/>
                <a:gd name="T6" fmla="*/ 308 w 632"/>
                <a:gd name="T7" fmla="*/ 78 h 524"/>
                <a:gd name="T8" fmla="*/ 347 w 632"/>
                <a:gd name="T9" fmla="*/ 110 h 524"/>
                <a:gd name="T10" fmla="*/ 376 w 632"/>
                <a:gd name="T11" fmla="*/ 131 h 524"/>
                <a:gd name="T12" fmla="*/ 385 w 632"/>
                <a:gd name="T13" fmla="*/ 148 h 524"/>
                <a:gd name="T14" fmla="*/ 415 w 632"/>
                <a:gd name="T15" fmla="*/ 166 h 524"/>
                <a:gd name="T16" fmla="*/ 442 w 632"/>
                <a:gd name="T17" fmla="*/ 195 h 524"/>
                <a:gd name="T18" fmla="*/ 445 w 632"/>
                <a:gd name="T19" fmla="*/ 225 h 524"/>
                <a:gd name="T20" fmla="*/ 466 w 632"/>
                <a:gd name="T21" fmla="*/ 245 h 524"/>
                <a:gd name="T22" fmla="*/ 518 w 632"/>
                <a:gd name="T23" fmla="*/ 231 h 524"/>
                <a:gd name="T24" fmla="*/ 526 w 632"/>
                <a:gd name="T25" fmla="*/ 244 h 524"/>
                <a:gd name="T26" fmla="*/ 549 w 632"/>
                <a:gd name="T27" fmla="*/ 268 h 524"/>
                <a:gd name="T28" fmla="*/ 592 w 632"/>
                <a:gd name="T29" fmla="*/ 315 h 524"/>
                <a:gd name="T30" fmla="*/ 609 w 632"/>
                <a:gd name="T31" fmla="*/ 322 h 524"/>
                <a:gd name="T32" fmla="*/ 611 w 632"/>
                <a:gd name="T33" fmla="*/ 354 h 524"/>
                <a:gd name="T34" fmla="*/ 626 w 632"/>
                <a:gd name="T35" fmla="*/ 383 h 524"/>
                <a:gd name="T36" fmla="*/ 628 w 632"/>
                <a:gd name="T37" fmla="*/ 409 h 524"/>
                <a:gd name="T38" fmla="*/ 624 w 632"/>
                <a:gd name="T39" fmla="*/ 477 h 524"/>
                <a:gd name="T40" fmla="*/ 603 w 632"/>
                <a:gd name="T41" fmla="*/ 494 h 524"/>
                <a:gd name="T42" fmla="*/ 575 w 632"/>
                <a:gd name="T43" fmla="*/ 475 h 524"/>
                <a:gd name="T44" fmla="*/ 555 w 632"/>
                <a:gd name="T45" fmla="*/ 461 h 524"/>
                <a:gd name="T46" fmla="*/ 536 w 632"/>
                <a:gd name="T47" fmla="*/ 447 h 524"/>
                <a:gd name="T48" fmla="*/ 497 w 632"/>
                <a:gd name="T49" fmla="*/ 463 h 524"/>
                <a:gd name="T50" fmla="*/ 450 w 632"/>
                <a:gd name="T51" fmla="*/ 439 h 524"/>
                <a:gd name="T52" fmla="*/ 424 w 632"/>
                <a:gd name="T53" fmla="*/ 424 h 524"/>
                <a:gd name="T54" fmla="*/ 417 w 632"/>
                <a:gd name="T55" fmla="*/ 448 h 524"/>
                <a:gd name="T56" fmla="*/ 403 w 632"/>
                <a:gd name="T57" fmla="*/ 479 h 524"/>
                <a:gd name="T58" fmla="*/ 376 w 632"/>
                <a:gd name="T59" fmla="*/ 486 h 524"/>
                <a:gd name="T60" fmla="*/ 364 w 632"/>
                <a:gd name="T61" fmla="*/ 503 h 524"/>
                <a:gd name="T62" fmla="*/ 342 w 632"/>
                <a:gd name="T63" fmla="*/ 514 h 524"/>
                <a:gd name="T64" fmla="*/ 314 w 632"/>
                <a:gd name="T65" fmla="*/ 519 h 524"/>
                <a:gd name="T66" fmla="*/ 252 w 632"/>
                <a:gd name="T67" fmla="*/ 495 h 524"/>
                <a:gd name="T68" fmla="*/ 195 w 632"/>
                <a:gd name="T69" fmla="*/ 482 h 524"/>
                <a:gd name="T70" fmla="*/ 151 w 632"/>
                <a:gd name="T71" fmla="*/ 481 h 524"/>
                <a:gd name="T72" fmla="*/ 118 w 632"/>
                <a:gd name="T73" fmla="*/ 471 h 524"/>
                <a:gd name="T74" fmla="*/ 97 w 632"/>
                <a:gd name="T75" fmla="*/ 447 h 524"/>
                <a:gd name="T76" fmla="*/ 82 w 632"/>
                <a:gd name="T77" fmla="*/ 427 h 524"/>
                <a:gd name="T78" fmla="*/ 89 w 632"/>
                <a:gd name="T79" fmla="*/ 413 h 524"/>
                <a:gd name="T80" fmla="*/ 108 w 632"/>
                <a:gd name="T81" fmla="*/ 398 h 524"/>
                <a:gd name="T82" fmla="*/ 95 w 632"/>
                <a:gd name="T83" fmla="*/ 378 h 524"/>
                <a:gd name="T84" fmla="*/ 67 w 632"/>
                <a:gd name="T85" fmla="*/ 346 h 524"/>
                <a:gd name="T86" fmla="*/ 32 w 632"/>
                <a:gd name="T87" fmla="*/ 332 h 524"/>
                <a:gd name="T88" fmla="*/ 3 w 632"/>
                <a:gd name="T89" fmla="*/ 294 h 524"/>
                <a:gd name="T90" fmla="*/ 27 w 632"/>
                <a:gd name="T91" fmla="*/ 281 h 524"/>
                <a:gd name="T92" fmla="*/ 44 w 632"/>
                <a:gd name="T93" fmla="*/ 253 h 524"/>
                <a:gd name="T94" fmla="*/ 46 w 632"/>
                <a:gd name="T95" fmla="*/ 213 h 524"/>
                <a:gd name="T96" fmla="*/ 33 w 632"/>
                <a:gd name="T97" fmla="*/ 165 h 524"/>
                <a:gd name="T98" fmla="*/ 32 w 632"/>
                <a:gd name="T99" fmla="*/ 129 h 524"/>
                <a:gd name="T100" fmla="*/ 53 w 632"/>
                <a:gd name="T101" fmla="*/ 121 h 524"/>
                <a:gd name="T102" fmla="*/ 85 w 632"/>
                <a:gd name="T103" fmla="*/ 118 h 524"/>
                <a:gd name="T104" fmla="*/ 139 w 632"/>
                <a:gd name="T105" fmla="*/ 113 h 524"/>
                <a:gd name="T106" fmla="*/ 182 w 632"/>
                <a:gd name="T107" fmla="*/ 116 h 524"/>
                <a:gd name="T108" fmla="*/ 206 w 632"/>
                <a:gd name="T109" fmla="*/ 130 h 524"/>
                <a:gd name="T110" fmla="*/ 210 w 632"/>
                <a:gd name="T111" fmla="*/ 116 h 524"/>
                <a:gd name="T112" fmla="*/ 204 w 632"/>
                <a:gd name="T113" fmla="*/ 98 h 524"/>
                <a:gd name="T114" fmla="*/ 206 w 632"/>
                <a:gd name="T115" fmla="*/ 71 h 524"/>
                <a:gd name="T116" fmla="*/ 215 w 632"/>
                <a:gd name="T117" fmla="*/ 43 h 524"/>
                <a:gd name="T118" fmla="*/ 223 w 632"/>
                <a:gd name="T119" fmla="*/ 18 h 524"/>
                <a:gd name="T120" fmla="*/ 241 w 632"/>
                <a:gd name="T121" fmla="*/ 0 h 5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632" h="524">
                  <a:moveTo>
                    <a:pt x="240" y="0"/>
                  </a:moveTo>
                  <a:lnTo>
                    <a:pt x="240" y="1"/>
                  </a:lnTo>
                  <a:lnTo>
                    <a:pt x="240" y="2"/>
                  </a:lnTo>
                  <a:lnTo>
                    <a:pt x="239" y="5"/>
                  </a:lnTo>
                  <a:lnTo>
                    <a:pt x="239" y="7"/>
                  </a:lnTo>
                  <a:lnTo>
                    <a:pt x="239" y="9"/>
                  </a:lnTo>
                  <a:lnTo>
                    <a:pt x="239" y="12"/>
                  </a:lnTo>
                  <a:lnTo>
                    <a:pt x="239" y="14"/>
                  </a:lnTo>
                  <a:lnTo>
                    <a:pt x="240" y="16"/>
                  </a:lnTo>
                  <a:lnTo>
                    <a:pt x="240" y="19"/>
                  </a:lnTo>
                  <a:lnTo>
                    <a:pt x="241" y="22"/>
                  </a:lnTo>
                  <a:lnTo>
                    <a:pt x="242" y="24"/>
                  </a:lnTo>
                  <a:lnTo>
                    <a:pt x="243" y="26"/>
                  </a:lnTo>
                  <a:lnTo>
                    <a:pt x="244" y="27"/>
                  </a:lnTo>
                  <a:lnTo>
                    <a:pt x="245" y="29"/>
                  </a:lnTo>
                  <a:lnTo>
                    <a:pt x="247" y="31"/>
                  </a:lnTo>
                  <a:lnTo>
                    <a:pt x="249" y="33"/>
                  </a:lnTo>
                  <a:lnTo>
                    <a:pt x="251" y="36"/>
                  </a:lnTo>
                  <a:lnTo>
                    <a:pt x="254" y="38"/>
                  </a:lnTo>
                  <a:lnTo>
                    <a:pt x="256" y="39"/>
                  </a:lnTo>
                  <a:lnTo>
                    <a:pt x="265" y="44"/>
                  </a:lnTo>
                  <a:lnTo>
                    <a:pt x="268" y="46"/>
                  </a:lnTo>
                  <a:lnTo>
                    <a:pt x="271" y="47"/>
                  </a:lnTo>
                  <a:lnTo>
                    <a:pt x="273" y="49"/>
                  </a:lnTo>
                  <a:lnTo>
                    <a:pt x="274" y="50"/>
                  </a:lnTo>
                  <a:lnTo>
                    <a:pt x="276" y="52"/>
                  </a:lnTo>
                  <a:lnTo>
                    <a:pt x="280" y="58"/>
                  </a:lnTo>
                  <a:lnTo>
                    <a:pt x="282" y="59"/>
                  </a:lnTo>
                  <a:lnTo>
                    <a:pt x="283" y="60"/>
                  </a:lnTo>
                  <a:lnTo>
                    <a:pt x="285" y="61"/>
                  </a:lnTo>
                  <a:lnTo>
                    <a:pt x="289" y="64"/>
                  </a:lnTo>
                  <a:lnTo>
                    <a:pt x="291" y="65"/>
                  </a:lnTo>
                  <a:lnTo>
                    <a:pt x="293" y="67"/>
                  </a:lnTo>
                  <a:lnTo>
                    <a:pt x="297" y="71"/>
                  </a:lnTo>
                  <a:lnTo>
                    <a:pt x="298" y="72"/>
                  </a:lnTo>
                  <a:lnTo>
                    <a:pt x="301" y="73"/>
                  </a:lnTo>
                  <a:lnTo>
                    <a:pt x="305" y="75"/>
                  </a:lnTo>
                  <a:lnTo>
                    <a:pt x="307" y="76"/>
                  </a:lnTo>
                  <a:lnTo>
                    <a:pt x="308" y="77"/>
                  </a:lnTo>
                  <a:lnTo>
                    <a:pt x="308" y="78"/>
                  </a:lnTo>
                  <a:lnTo>
                    <a:pt x="314" y="86"/>
                  </a:lnTo>
                  <a:lnTo>
                    <a:pt x="319" y="92"/>
                  </a:lnTo>
                  <a:lnTo>
                    <a:pt x="321" y="95"/>
                  </a:lnTo>
                  <a:lnTo>
                    <a:pt x="323" y="96"/>
                  </a:lnTo>
                  <a:lnTo>
                    <a:pt x="324" y="97"/>
                  </a:lnTo>
                  <a:lnTo>
                    <a:pt x="326" y="98"/>
                  </a:lnTo>
                  <a:lnTo>
                    <a:pt x="328" y="99"/>
                  </a:lnTo>
                  <a:lnTo>
                    <a:pt x="338" y="105"/>
                  </a:lnTo>
                  <a:lnTo>
                    <a:pt x="342" y="107"/>
                  </a:lnTo>
                  <a:lnTo>
                    <a:pt x="347" y="110"/>
                  </a:lnTo>
                  <a:lnTo>
                    <a:pt x="354" y="115"/>
                  </a:lnTo>
                  <a:lnTo>
                    <a:pt x="359" y="118"/>
                  </a:lnTo>
                  <a:lnTo>
                    <a:pt x="363" y="120"/>
                  </a:lnTo>
                  <a:lnTo>
                    <a:pt x="370" y="124"/>
                  </a:lnTo>
                  <a:lnTo>
                    <a:pt x="372" y="125"/>
                  </a:lnTo>
                  <a:lnTo>
                    <a:pt x="374" y="126"/>
                  </a:lnTo>
                  <a:lnTo>
                    <a:pt x="375" y="128"/>
                  </a:lnTo>
                  <a:lnTo>
                    <a:pt x="376" y="129"/>
                  </a:lnTo>
                  <a:lnTo>
                    <a:pt x="376" y="130"/>
                  </a:lnTo>
                  <a:lnTo>
                    <a:pt x="376" y="131"/>
                  </a:lnTo>
                  <a:lnTo>
                    <a:pt x="376" y="136"/>
                  </a:lnTo>
                  <a:lnTo>
                    <a:pt x="376" y="138"/>
                  </a:lnTo>
                  <a:lnTo>
                    <a:pt x="376" y="141"/>
                  </a:lnTo>
                  <a:lnTo>
                    <a:pt x="376" y="142"/>
                  </a:lnTo>
                  <a:lnTo>
                    <a:pt x="376" y="143"/>
                  </a:lnTo>
                  <a:lnTo>
                    <a:pt x="376" y="144"/>
                  </a:lnTo>
                  <a:lnTo>
                    <a:pt x="377" y="145"/>
                  </a:lnTo>
                  <a:lnTo>
                    <a:pt x="377" y="146"/>
                  </a:lnTo>
                  <a:lnTo>
                    <a:pt x="379" y="146"/>
                  </a:lnTo>
                  <a:lnTo>
                    <a:pt x="385" y="148"/>
                  </a:lnTo>
                  <a:lnTo>
                    <a:pt x="387" y="149"/>
                  </a:lnTo>
                  <a:lnTo>
                    <a:pt x="388" y="150"/>
                  </a:lnTo>
                  <a:lnTo>
                    <a:pt x="390" y="151"/>
                  </a:lnTo>
                  <a:lnTo>
                    <a:pt x="396" y="154"/>
                  </a:lnTo>
                  <a:lnTo>
                    <a:pt x="400" y="157"/>
                  </a:lnTo>
                  <a:lnTo>
                    <a:pt x="403" y="159"/>
                  </a:lnTo>
                  <a:lnTo>
                    <a:pt x="409" y="163"/>
                  </a:lnTo>
                  <a:lnTo>
                    <a:pt x="412" y="164"/>
                  </a:lnTo>
                  <a:lnTo>
                    <a:pt x="413" y="165"/>
                  </a:lnTo>
                  <a:lnTo>
                    <a:pt x="415" y="166"/>
                  </a:lnTo>
                  <a:lnTo>
                    <a:pt x="422" y="174"/>
                  </a:lnTo>
                  <a:lnTo>
                    <a:pt x="426" y="179"/>
                  </a:lnTo>
                  <a:lnTo>
                    <a:pt x="433" y="185"/>
                  </a:lnTo>
                  <a:lnTo>
                    <a:pt x="435" y="186"/>
                  </a:lnTo>
                  <a:lnTo>
                    <a:pt x="438" y="188"/>
                  </a:lnTo>
                  <a:lnTo>
                    <a:pt x="440" y="189"/>
                  </a:lnTo>
                  <a:lnTo>
                    <a:pt x="440" y="190"/>
                  </a:lnTo>
                  <a:lnTo>
                    <a:pt x="441" y="192"/>
                  </a:lnTo>
                  <a:lnTo>
                    <a:pt x="442" y="193"/>
                  </a:lnTo>
                  <a:lnTo>
                    <a:pt x="442" y="195"/>
                  </a:lnTo>
                  <a:lnTo>
                    <a:pt x="442" y="196"/>
                  </a:lnTo>
                  <a:lnTo>
                    <a:pt x="441" y="198"/>
                  </a:lnTo>
                  <a:lnTo>
                    <a:pt x="441" y="200"/>
                  </a:lnTo>
                  <a:lnTo>
                    <a:pt x="441" y="204"/>
                  </a:lnTo>
                  <a:lnTo>
                    <a:pt x="442" y="207"/>
                  </a:lnTo>
                  <a:lnTo>
                    <a:pt x="443" y="212"/>
                  </a:lnTo>
                  <a:lnTo>
                    <a:pt x="444" y="219"/>
                  </a:lnTo>
                  <a:lnTo>
                    <a:pt x="444" y="220"/>
                  </a:lnTo>
                  <a:lnTo>
                    <a:pt x="444" y="222"/>
                  </a:lnTo>
                  <a:lnTo>
                    <a:pt x="445" y="225"/>
                  </a:lnTo>
                  <a:lnTo>
                    <a:pt x="451" y="234"/>
                  </a:lnTo>
                  <a:lnTo>
                    <a:pt x="454" y="240"/>
                  </a:lnTo>
                  <a:lnTo>
                    <a:pt x="455" y="242"/>
                  </a:lnTo>
                  <a:lnTo>
                    <a:pt x="456" y="243"/>
                  </a:lnTo>
                  <a:lnTo>
                    <a:pt x="457" y="243"/>
                  </a:lnTo>
                  <a:lnTo>
                    <a:pt x="458" y="244"/>
                  </a:lnTo>
                  <a:lnTo>
                    <a:pt x="460" y="244"/>
                  </a:lnTo>
                  <a:lnTo>
                    <a:pt x="462" y="245"/>
                  </a:lnTo>
                  <a:lnTo>
                    <a:pt x="464" y="245"/>
                  </a:lnTo>
                  <a:lnTo>
                    <a:pt x="466" y="245"/>
                  </a:lnTo>
                  <a:lnTo>
                    <a:pt x="467" y="245"/>
                  </a:lnTo>
                  <a:lnTo>
                    <a:pt x="469" y="245"/>
                  </a:lnTo>
                  <a:lnTo>
                    <a:pt x="473" y="244"/>
                  </a:lnTo>
                  <a:lnTo>
                    <a:pt x="481" y="242"/>
                  </a:lnTo>
                  <a:lnTo>
                    <a:pt x="493" y="239"/>
                  </a:lnTo>
                  <a:lnTo>
                    <a:pt x="500" y="237"/>
                  </a:lnTo>
                  <a:lnTo>
                    <a:pt x="506" y="235"/>
                  </a:lnTo>
                  <a:lnTo>
                    <a:pt x="514" y="231"/>
                  </a:lnTo>
                  <a:lnTo>
                    <a:pt x="516" y="231"/>
                  </a:lnTo>
                  <a:lnTo>
                    <a:pt x="518" y="231"/>
                  </a:lnTo>
                  <a:lnTo>
                    <a:pt x="520" y="230"/>
                  </a:lnTo>
                  <a:lnTo>
                    <a:pt x="522" y="230"/>
                  </a:lnTo>
                  <a:lnTo>
                    <a:pt x="523" y="231"/>
                  </a:lnTo>
                  <a:lnTo>
                    <a:pt x="524" y="231"/>
                  </a:lnTo>
                  <a:lnTo>
                    <a:pt x="524" y="231"/>
                  </a:lnTo>
                  <a:lnTo>
                    <a:pt x="524" y="233"/>
                  </a:lnTo>
                  <a:lnTo>
                    <a:pt x="525" y="235"/>
                  </a:lnTo>
                  <a:lnTo>
                    <a:pt x="525" y="239"/>
                  </a:lnTo>
                  <a:lnTo>
                    <a:pt x="525" y="243"/>
                  </a:lnTo>
                  <a:lnTo>
                    <a:pt x="526" y="244"/>
                  </a:lnTo>
                  <a:lnTo>
                    <a:pt x="528" y="252"/>
                  </a:lnTo>
                  <a:lnTo>
                    <a:pt x="529" y="254"/>
                  </a:lnTo>
                  <a:lnTo>
                    <a:pt x="530" y="255"/>
                  </a:lnTo>
                  <a:lnTo>
                    <a:pt x="531" y="257"/>
                  </a:lnTo>
                  <a:lnTo>
                    <a:pt x="533" y="259"/>
                  </a:lnTo>
                  <a:lnTo>
                    <a:pt x="534" y="260"/>
                  </a:lnTo>
                  <a:lnTo>
                    <a:pt x="535" y="261"/>
                  </a:lnTo>
                  <a:lnTo>
                    <a:pt x="545" y="265"/>
                  </a:lnTo>
                  <a:lnTo>
                    <a:pt x="548" y="267"/>
                  </a:lnTo>
                  <a:lnTo>
                    <a:pt x="549" y="268"/>
                  </a:lnTo>
                  <a:lnTo>
                    <a:pt x="550" y="269"/>
                  </a:lnTo>
                  <a:lnTo>
                    <a:pt x="554" y="272"/>
                  </a:lnTo>
                  <a:lnTo>
                    <a:pt x="557" y="275"/>
                  </a:lnTo>
                  <a:lnTo>
                    <a:pt x="560" y="279"/>
                  </a:lnTo>
                  <a:lnTo>
                    <a:pt x="567" y="288"/>
                  </a:lnTo>
                  <a:lnTo>
                    <a:pt x="579" y="301"/>
                  </a:lnTo>
                  <a:lnTo>
                    <a:pt x="581" y="304"/>
                  </a:lnTo>
                  <a:lnTo>
                    <a:pt x="586" y="309"/>
                  </a:lnTo>
                  <a:lnTo>
                    <a:pt x="588" y="311"/>
                  </a:lnTo>
                  <a:lnTo>
                    <a:pt x="592" y="315"/>
                  </a:lnTo>
                  <a:lnTo>
                    <a:pt x="596" y="322"/>
                  </a:lnTo>
                  <a:lnTo>
                    <a:pt x="598" y="324"/>
                  </a:lnTo>
                  <a:lnTo>
                    <a:pt x="599" y="325"/>
                  </a:lnTo>
                  <a:lnTo>
                    <a:pt x="600" y="326"/>
                  </a:lnTo>
                  <a:lnTo>
                    <a:pt x="601" y="326"/>
                  </a:lnTo>
                  <a:lnTo>
                    <a:pt x="603" y="326"/>
                  </a:lnTo>
                  <a:lnTo>
                    <a:pt x="604" y="326"/>
                  </a:lnTo>
                  <a:lnTo>
                    <a:pt x="604" y="326"/>
                  </a:lnTo>
                  <a:lnTo>
                    <a:pt x="605" y="325"/>
                  </a:lnTo>
                  <a:lnTo>
                    <a:pt x="609" y="322"/>
                  </a:lnTo>
                  <a:lnTo>
                    <a:pt x="610" y="322"/>
                  </a:lnTo>
                  <a:lnTo>
                    <a:pt x="611" y="322"/>
                  </a:lnTo>
                  <a:lnTo>
                    <a:pt x="612" y="322"/>
                  </a:lnTo>
                  <a:lnTo>
                    <a:pt x="612" y="323"/>
                  </a:lnTo>
                  <a:lnTo>
                    <a:pt x="611" y="328"/>
                  </a:lnTo>
                  <a:lnTo>
                    <a:pt x="610" y="333"/>
                  </a:lnTo>
                  <a:lnTo>
                    <a:pt x="610" y="341"/>
                  </a:lnTo>
                  <a:lnTo>
                    <a:pt x="610" y="346"/>
                  </a:lnTo>
                  <a:lnTo>
                    <a:pt x="611" y="350"/>
                  </a:lnTo>
                  <a:lnTo>
                    <a:pt x="611" y="354"/>
                  </a:lnTo>
                  <a:lnTo>
                    <a:pt x="612" y="357"/>
                  </a:lnTo>
                  <a:lnTo>
                    <a:pt x="613" y="362"/>
                  </a:lnTo>
                  <a:lnTo>
                    <a:pt x="615" y="367"/>
                  </a:lnTo>
                  <a:lnTo>
                    <a:pt x="616" y="371"/>
                  </a:lnTo>
                  <a:lnTo>
                    <a:pt x="619" y="375"/>
                  </a:lnTo>
                  <a:lnTo>
                    <a:pt x="620" y="377"/>
                  </a:lnTo>
                  <a:lnTo>
                    <a:pt x="622" y="379"/>
                  </a:lnTo>
                  <a:lnTo>
                    <a:pt x="624" y="380"/>
                  </a:lnTo>
                  <a:lnTo>
                    <a:pt x="625" y="382"/>
                  </a:lnTo>
                  <a:lnTo>
                    <a:pt x="626" y="383"/>
                  </a:lnTo>
                  <a:lnTo>
                    <a:pt x="627" y="385"/>
                  </a:lnTo>
                  <a:lnTo>
                    <a:pt x="629" y="386"/>
                  </a:lnTo>
                  <a:lnTo>
                    <a:pt x="630" y="386"/>
                  </a:lnTo>
                  <a:lnTo>
                    <a:pt x="631" y="387"/>
                  </a:lnTo>
                  <a:lnTo>
                    <a:pt x="632" y="387"/>
                  </a:lnTo>
                  <a:lnTo>
                    <a:pt x="631" y="389"/>
                  </a:lnTo>
                  <a:lnTo>
                    <a:pt x="630" y="394"/>
                  </a:lnTo>
                  <a:lnTo>
                    <a:pt x="628" y="400"/>
                  </a:lnTo>
                  <a:lnTo>
                    <a:pt x="628" y="405"/>
                  </a:lnTo>
                  <a:lnTo>
                    <a:pt x="628" y="409"/>
                  </a:lnTo>
                  <a:lnTo>
                    <a:pt x="628" y="413"/>
                  </a:lnTo>
                  <a:lnTo>
                    <a:pt x="628" y="432"/>
                  </a:lnTo>
                  <a:lnTo>
                    <a:pt x="628" y="437"/>
                  </a:lnTo>
                  <a:lnTo>
                    <a:pt x="628" y="442"/>
                  </a:lnTo>
                  <a:lnTo>
                    <a:pt x="627" y="455"/>
                  </a:lnTo>
                  <a:lnTo>
                    <a:pt x="626" y="464"/>
                  </a:lnTo>
                  <a:lnTo>
                    <a:pt x="626" y="467"/>
                  </a:lnTo>
                  <a:lnTo>
                    <a:pt x="626" y="470"/>
                  </a:lnTo>
                  <a:lnTo>
                    <a:pt x="626" y="473"/>
                  </a:lnTo>
                  <a:lnTo>
                    <a:pt x="624" y="477"/>
                  </a:lnTo>
                  <a:lnTo>
                    <a:pt x="623" y="481"/>
                  </a:lnTo>
                  <a:lnTo>
                    <a:pt x="620" y="483"/>
                  </a:lnTo>
                  <a:lnTo>
                    <a:pt x="618" y="487"/>
                  </a:lnTo>
                  <a:lnTo>
                    <a:pt x="616" y="489"/>
                  </a:lnTo>
                  <a:lnTo>
                    <a:pt x="615" y="490"/>
                  </a:lnTo>
                  <a:lnTo>
                    <a:pt x="614" y="491"/>
                  </a:lnTo>
                  <a:lnTo>
                    <a:pt x="612" y="492"/>
                  </a:lnTo>
                  <a:lnTo>
                    <a:pt x="609" y="493"/>
                  </a:lnTo>
                  <a:lnTo>
                    <a:pt x="606" y="493"/>
                  </a:lnTo>
                  <a:lnTo>
                    <a:pt x="603" y="494"/>
                  </a:lnTo>
                  <a:lnTo>
                    <a:pt x="599" y="494"/>
                  </a:lnTo>
                  <a:lnTo>
                    <a:pt x="596" y="494"/>
                  </a:lnTo>
                  <a:lnTo>
                    <a:pt x="593" y="493"/>
                  </a:lnTo>
                  <a:lnTo>
                    <a:pt x="591" y="492"/>
                  </a:lnTo>
                  <a:lnTo>
                    <a:pt x="589" y="492"/>
                  </a:lnTo>
                  <a:lnTo>
                    <a:pt x="587" y="490"/>
                  </a:lnTo>
                  <a:lnTo>
                    <a:pt x="585" y="488"/>
                  </a:lnTo>
                  <a:lnTo>
                    <a:pt x="582" y="485"/>
                  </a:lnTo>
                  <a:lnTo>
                    <a:pt x="577" y="478"/>
                  </a:lnTo>
                  <a:lnTo>
                    <a:pt x="575" y="475"/>
                  </a:lnTo>
                  <a:lnTo>
                    <a:pt x="573" y="473"/>
                  </a:lnTo>
                  <a:lnTo>
                    <a:pt x="571" y="471"/>
                  </a:lnTo>
                  <a:lnTo>
                    <a:pt x="570" y="470"/>
                  </a:lnTo>
                  <a:lnTo>
                    <a:pt x="567" y="469"/>
                  </a:lnTo>
                  <a:lnTo>
                    <a:pt x="563" y="468"/>
                  </a:lnTo>
                  <a:lnTo>
                    <a:pt x="561" y="467"/>
                  </a:lnTo>
                  <a:lnTo>
                    <a:pt x="559" y="466"/>
                  </a:lnTo>
                  <a:lnTo>
                    <a:pt x="558" y="465"/>
                  </a:lnTo>
                  <a:lnTo>
                    <a:pt x="556" y="463"/>
                  </a:lnTo>
                  <a:lnTo>
                    <a:pt x="555" y="461"/>
                  </a:lnTo>
                  <a:lnTo>
                    <a:pt x="553" y="459"/>
                  </a:lnTo>
                  <a:lnTo>
                    <a:pt x="549" y="454"/>
                  </a:lnTo>
                  <a:lnTo>
                    <a:pt x="547" y="451"/>
                  </a:lnTo>
                  <a:lnTo>
                    <a:pt x="546" y="450"/>
                  </a:lnTo>
                  <a:lnTo>
                    <a:pt x="545" y="449"/>
                  </a:lnTo>
                  <a:lnTo>
                    <a:pt x="544" y="448"/>
                  </a:lnTo>
                  <a:lnTo>
                    <a:pt x="542" y="447"/>
                  </a:lnTo>
                  <a:lnTo>
                    <a:pt x="541" y="447"/>
                  </a:lnTo>
                  <a:lnTo>
                    <a:pt x="539" y="447"/>
                  </a:lnTo>
                  <a:lnTo>
                    <a:pt x="536" y="447"/>
                  </a:lnTo>
                  <a:lnTo>
                    <a:pt x="535" y="448"/>
                  </a:lnTo>
                  <a:lnTo>
                    <a:pt x="532" y="450"/>
                  </a:lnTo>
                  <a:lnTo>
                    <a:pt x="515" y="460"/>
                  </a:lnTo>
                  <a:lnTo>
                    <a:pt x="512" y="462"/>
                  </a:lnTo>
                  <a:lnTo>
                    <a:pt x="509" y="463"/>
                  </a:lnTo>
                  <a:lnTo>
                    <a:pt x="506" y="464"/>
                  </a:lnTo>
                  <a:lnTo>
                    <a:pt x="504" y="464"/>
                  </a:lnTo>
                  <a:lnTo>
                    <a:pt x="501" y="464"/>
                  </a:lnTo>
                  <a:lnTo>
                    <a:pt x="500" y="464"/>
                  </a:lnTo>
                  <a:lnTo>
                    <a:pt x="497" y="463"/>
                  </a:lnTo>
                  <a:lnTo>
                    <a:pt x="490" y="460"/>
                  </a:lnTo>
                  <a:lnTo>
                    <a:pt x="480" y="458"/>
                  </a:lnTo>
                  <a:lnTo>
                    <a:pt x="477" y="457"/>
                  </a:lnTo>
                  <a:lnTo>
                    <a:pt x="466" y="452"/>
                  </a:lnTo>
                  <a:lnTo>
                    <a:pt x="464" y="451"/>
                  </a:lnTo>
                  <a:lnTo>
                    <a:pt x="462" y="450"/>
                  </a:lnTo>
                  <a:lnTo>
                    <a:pt x="459" y="448"/>
                  </a:lnTo>
                  <a:lnTo>
                    <a:pt x="456" y="446"/>
                  </a:lnTo>
                  <a:lnTo>
                    <a:pt x="455" y="444"/>
                  </a:lnTo>
                  <a:lnTo>
                    <a:pt x="450" y="439"/>
                  </a:lnTo>
                  <a:lnTo>
                    <a:pt x="448" y="436"/>
                  </a:lnTo>
                  <a:lnTo>
                    <a:pt x="441" y="429"/>
                  </a:lnTo>
                  <a:lnTo>
                    <a:pt x="437" y="426"/>
                  </a:lnTo>
                  <a:lnTo>
                    <a:pt x="435" y="424"/>
                  </a:lnTo>
                  <a:lnTo>
                    <a:pt x="433" y="424"/>
                  </a:lnTo>
                  <a:lnTo>
                    <a:pt x="431" y="423"/>
                  </a:lnTo>
                  <a:lnTo>
                    <a:pt x="429" y="423"/>
                  </a:lnTo>
                  <a:lnTo>
                    <a:pt x="427" y="424"/>
                  </a:lnTo>
                  <a:lnTo>
                    <a:pt x="426" y="424"/>
                  </a:lnTo>
                  <a:lnTo>
                    <a:pt x="424" y="424"/>
                  </a:lnTo>
                  <a:lnTo>
                    <a:pt x="422" y="425"/>
                  </a:lnTo>
                  <a:lnTo>
                    <a:pt x="422" y="425"/>
                  </a:lnTo>
                  <a:lnTo>
                    <a:pt x="421" y="426"/>
                  </a:lnTo>
                  <a:lnTo>
                    <a:pt x="420" y="427"/>
                  </a:lnTo>
                  <a:lnTo>
                    <a:pt x="420" y="429"/>
                  </a:lnTo>
                  <a:lnTo>
                    <a:pt x="419" y="430"/>
                  </a:lnTo>
                  <a:lnTo>
                    <a:pt x="419" y="433"/>
                  </a:lnTo>
                  <a:lnTo>
                    <a:pt x="418" y="441"/>
                  </a:lnTo>
                  <a:lnTo>
                    <a:pt x="418" y="445"/>
                  </a:lnTo>
                  <a:lnTo>
                    <a:pt x="417" y="448"/>
                  </a:lnTo>
                  <a:lnTo>
                    <a:pt x="415" y="455"/>
                  </a:lnTo>
                  <a:lnTo>
                    <a:pt x="413" y="460"/>
                  </a:lnTo>
                  <a:lnTo>
                    <a:pt x="412" y="463"/>
                  </a:lnTo>
                  <a:lnTo>
                    <a:pt x="411" y="466"/>
                  </a:lnTo>
                  <a:lnTo>
                    <a:pt x="410" y="469"/>
                  </a:lnTo>
                  <a:lnTo>
                    <a:pt x="409" y="471"/>
                  </a:lnTo>
                  <a:lnTo>
                    <a:pt x="408" y="473"/>
                  </a:lnTo>
                  <a:lnTo>
                    <a:pt x="406" y="475"/>
                  </a:lnTo>
                  <a:lnTo>
                    <a:pt x="404" y="478"/>
                  </a:lnTo>
                  <a:lnTo>
                    <a:pt x="403" y="479"/>
                  </a:lnTo>
                  <a:lnTo>
                    <a:pt x="401" y="481"/>
                  </a:lnTo>
                  <a:lnTo>
                    <a:pt x="399" y="481"/>
                  </a:lnTo>
                  <a:lnTo>
                    <a:pt x="398" y="482"/>
                  </a:lnTo>
                  <a:lnTo>
                    <a:pt x="396" y="483"/>
                  </a:lnTo>
                  <a:lnTo>
                    <a:pt x="395" y="483"/>
                  </a:lnTo>
                  <a:lnTo>
                    <a:pt x="392" y="483"/>
                  </a:lnTo>
                  <a:lnTo>
                    <a:pt x="384" y="484"/>
                  </a:lnTo>
                  <a:lnTo>
                    <a:pt x="380" y="485"/>
                  </a:lnTo>
                  <a:lnTo>
                    <a:pt x="376" y="486"/>
                  </a:lnTo>
                  <a:lnTo>
                    <a:pt x="376" y="486"/>
                  </a:lnTo>
                  <a:lnTo>
                    <a:pt x="375" y="487"/>
                  </a:lnTo>
                  <a:lnTo>
                    <a:pt x="373" y="488"/>
                  </a:lnTo>
                  <a:lnTo>
                    <a:pt x="372" y="489"/>
                  </a:lnTo>
                  <a:lnTo>
                    <a:pt x="371" y="490"/>
                  </a:lnTo>
                  <a:lnTo>
                    <a:pt x="370" y="492"/>
                  </a:lnTo>
                  <a:lnTo>
                    <a:pt x="368" y="497"/>
                  </a:lnTo>
                  <a:lnTo>
                    <a:pt x="367" y="500"/>
                  </a:lnTo>
                  <a:lnTo>
                    <a:pt x="366" y="501"/>
                  </a:lnTo>
                  <a:lnTo>
                    <a:pt x="365" y="503"/>
                  </a:lnTo>
                  <a:lnTo>
                    <a:pt x="364" y="503"/>
                  </a:lnTo>
                  <a:lnTo>
                    <a:pt x="363" y="504"/>
                  </a:lnTo>
                  <a:lnTo>
                    <a:pt x="361" y="505"/>
                  </a:lnTo>
                  <a:lnTo>
                    <a:pt x="359" y="506"/>
                  </a:lnTo>
                  <a:lnTo>
                    <a:pt x="356" y="507"/>
                  </a:lnTo>
                  <a:lnTo>
                    <a:pt x="351" y="508"/>
                  </a:lnTo>
                  <a:lnTo>
                    <a:pt x="349" y="509"/>
                  </a:lnTo>
                  <a:lnTo>
                    <a:pt x="348" y="510"/>
                  </a:lnTo>
                  <a:lnTo>
                    <a:pt x="346" y="511"/>
                  </a:lnTo>
                  <a:lnTo>
                    <a:pt x="344" y="512"/>
                  </a:lnTo>
                  <a:lnTo>
                    <a:pt x="342" y="514"/>
                  </a:lnTo>
                  <a:lnTo>
                    <a:pt x="338" y="518"/>
                  </a:lnTo>
                  <a:lnTo>
                    <a:pt x="335" y="520"/>
                  </a:lnTo>
                  <a:lnTo>
                    <a:pt x="333" y="522"/>
                  </a:lnTo>
                  <a:lnTo>
                    <a:pt x="331" y="523"/>
                  </a:lnTo>
                  <a:lnTo>
                    <a:pt x="329" y="524"/>
                  </a:lnTo>
                  <a:lnTo>
                    <a:pt x="327" y="524"/>
                  </a:lnTo>
                  <a:lnTo>
                    <a:pt x="324" y="524"/>
                  </a:lnTo>
                  <a:lnTo>
                    <a:pt x="322" y="524"/>
                  </a:lnTo>
                  <a:lnTo>
                    <a:pt x="319" y="523"/>
                  </a:lnTo>
                  <a:lnTo>
                    <a:pt x="314" y="519"/>
                  </a:lnTo>
                  <a:lnTo>
                    <a:pt x="306" y="515"/>
                  </a:lnTo>
                  <a:lnTo>
                    <a:pt x="297" y="512"/>
                  </a:lnTo>
                  <a:lnTo>
                    <a:pt x="280" y="502"/>
                  </a:lnTo>
                  <a:lnTo>
                    <a:pt x="277" y="501"/>
                  </a:lnTo>
                  <a:lnTo>
                    <a:pt x="274" y="500"/>
                  </a:lnTo>
                  <a:lnTo>
                    <a:pt x="272" y="499"/>
                  </a:lnTo>
                  <a:lnTo>
                    <a:pt x="268" y="498"/>
                  </a:lnTo>
                  <a:lnTo>
                    <a:pt x="264" y="497"/>
                  </a:lnTo>
                  <a:lnTo>
                    <a:pt x="257" y="496"/>
                  </a:lnTo>
                  <a:lnTo>
                    <a:pt x="252" y="495"/>
                  </a:lnTo>
                  <a:lnTo>
                    <a:pt x="250" y="494"/>
                  </a:lnTo>
                  <a:lnTo>
                    <a:pt x="241" y="491"/>
                  </a:lnTo>
                  <a:lnTo>
                    <a:pt x="236" y="490"/>
                  </a:lnTo>
                  <a:lnTo>
                    <a:pt x="227" y="486"/>
                  </a:lnTo>
                  <a:lnTo>
                    <a:pt x="221" y="485"/>
                  </a:lnTo>
                  <a:lnTo>
                    <a:pt x="216" y="483"/>
                  </a:lnTo>
                  <a:lnTo>
                    <a:pt x="210" y="483"/>
                  </a:lnTo>
                  <a:lnTo>
                    <a:pt x="206" y="482"/>
                  </a:lnTo>
                  <a:lnTo>
                    <a:pt x="199" y="482"/>
                  </a:lnTo>
                  <a:lnTo>
                    <a:pt x="195" y="482"/>
                  </a:lnTo>
                  <a:lnTo>
                    <a:pt x="193" y="481"/>
                  </a:lnTo>
                  <a:lnTo>
                    <a:pt x="183" y="480"/>
                  </a:lnTo>
                  <a:lnTo>
                    <a:pt x="179" y="480"/>
                  </a:lnTo>
                  <a:lnTo>
                    <a:pt x="173" y="479"/>
                  </a:lnTo>
                  <a:lnTo>
                    <a:pt x="170" y="479"/>
                  </a:lnTo>
                  <a:lnTo>
                    <a:pt x="166" y="479"/>
                  </a:lnTo>
                  <a:lnTo>
                    <a:pt x="164" y="480"/>
                  </a:lnTo>
                  <a:lnTo>
                    <a:pt x="158" y="481"/>
                  </a:lnTo>
                  <a:lnTo>
                    <a:pt x="154" y="481"/>
                  </a:lnTo>
                  <a:lnTo>
                    <a:pt x="151" y="481"/>
                  </a:lnTo>
                  <a:lnTo>
                    <a:pt x="149" y="481"/>
                  </a:lnTo>
                  <a:lnTo>
                    <a:pt x="147" y="481"/>
                  </a:lnTo>
                  <a:lnTo>
                    <a:pt x="144" y="480"/>
                  </a:lnTo>
                  <a:lnTo>
                    <a:pt x="142" y="479"/>
                  </a:lnTo>
                  <a:lnTo>
                    <a:pt x="137" y="477"/>
                  </a:lnTo>
                  <a:lnTo>
                    <a:pt x="135" y="476"/>
                  </a:lnTo>
                  <a:lnTo>
                    <a:pt x="131" y="475"/>
                  </a:lnTo>
                  <a:lnTo>
                    <a:pt x="122" y="473"/>
                  </a:lnTo>
                  <a:lnTo>
                    <a:pt x="120" y="472"/>
                  </a:lnTo>
                  <a:lnTo>
                    <a:pt x="118" y="471"/>
                  </a:lnTo>
                  <a:lnTo>
                    <a:pt x="117" y="470"/>
                  </a:lnTo>
                  <a:lnTo>
                    <a:pt x="114" y="467"/>
                  </a:lnTo>
                  <a:lnTo>
                    <a:pt x="109" y="464"/>
                  </a:lnTo>
                  <a:lnTo>
                    <a:pt x="108" y="463"/>
                  </a:lnTo>
                  <a:lnTo>
                    <a:pt x="106" y="461"/>
                  </a:lnTo>
                  <a:lnTo>
                    <a:pt x="103" y="458"/>
                  </a:lnTo>
                  <a:lnTo>
                    <a:pt x="103" y="457"/>
                  </a:lnTo>
                  <a:lnTo>
                    <a:pt x="101" y="454"/>
                  </a:lnTo>
                  <a:lnTo>
                    <a:pt x="100" y="452"/>
                  </a:lnTo>
                  <a:lnTo>
                    <a:pt x="97" y="447"/>
                  </a:lnTo>
                  <a:lnTo>
                    <a:pt x="97" y="445"/>
                  </a:lnTo>
                  <a:lnTo>
                    <a:pt x="96" y="444"/>
                  </a:lnTo>
                  <a:lnTo>
                    <a:pt x="95" y="442"/>
                  </a:lnTo>
                  <a:lnTo>
                    <a:pt x="94" y="441"/>
                  </a:lnTo>
                  <a:lnTo>
                    <a:pt x="89" y="436"/>
                  </a:lnTo>
                  <a:lnTo>
                    <a:pt x="87" y="435"/>
                  </a:lnTo>
                  <a:lnTo>
                    <a:pt x="85" y="434"/>
                  </a:lnTo>
                  <a:lnTo>
                    <a:pt x="84" y="432"/>
                  </a:lnTo>
                  <a:lnTo>
                    <a:pt x="83" y="429"/>
                  </a:lnTo>
                  <a:lnTo>
                    <a:pt x="82" y="427"/>
                  </a:lnTo>
                  <a:lnTo>
                    <a:pt x="81" y="425"/>
                  </a:lnTo>
                  <a:lnTo>
                    <a:pt x="81" y="424"/>
                  </a:lnTo>
                  <a:lnTo>
                    <a:pt x="81" y="424"/>
                  </a:lnTo>
                  <a:lnTo>
                    <a:pt x="82" y="422"/>
                  </a:lnTo>
                  <a:lnTo>
                    <a:pt x="82" y="421"/>
                  </a:lnTo>
                  <a:lnTo>
                    <a:pt x="83" y="419"/>
                  </a:lnTo>
                  <a:lnTo>
                    <a:pt x="84" y="417"/>
                  </a:lnTo>
                  <a:lnTo>
                    <a:pt x="86" y="415"/>
                  </a:lnTo>
                  <a:lnTo>
                    <a:pt x="87" y="414"/>
                  </a:lnTo>
                  <a:lnTo>
                    <a:pt x="89" y="413"/>
                  </a:lnTo>
                  <a:lnTo>
                    <a:pt x="92" y="411"/>
                  </a:lnTo>
                  <a:lnTo>
                    <a:pt x="94" y="409"/>
                  </a:lnTo>
                  <a:lnTo>
                    <a:pt x="100" y="406"/>
                  </a:lnTo>
                  <a:lnTo>
                    <a:pt x="103" y="405"/>
                  </a:lnTo>
                  <a:lnTo>
                    <a:pt x="103" y="404"/>
                  </a:lnTo>
                  <a:lnTo>
                    <a:pt x="104" y="403"/>
                  </a:lnTo>
                  <a:lnTo>
                    <a:pt x="105" y="402"/>
                  </a:lnTo>
                  <a:lnTo>
                    <a:pt x="106" y="401"/>
                  </a:lnTo>
                  <a:lnTo>
                    <a:pt x="107" y="400"/>
                  </a:lnTo>
                  <a:lnTo>
                    <a:pt x="108" y="398"/>
                  </a:lnTo>
                  <a:lnTo>
                    <a:pt x="108" y="396"/>
                  </a:lnTo>
                  <a:lnTo>
                    <a:pt x="108" y="393"/>
                  </a:lnTo>
                  <a:lnTo>
                    <a:pt x="108" y="391"/>
                  </a:lnTo>
                  <a:lnTo>
                    <a:pt x="108" y="390"/>
                  </a:lnTo>
                  <a:lnTo>
                    <a:pt x="107" y="388"/>
                  </a:lnTo>
                  <a:lnTo>
                    <a:pt x="106" y="387"/>
                  </a:lnTo>
                  <a:lnTo>
                    <a:pt x="105" y="385"/>
                  </a:lnTo>
                  <a:lnTo>
                    <a:pt x="103" y="384"/>
                  </a:lnTo>
                  <a:lnTo>
                    <a:pt x="101" y="382"/>
                  </a:lnTo>
                  <a:lnTo>
                    <a:pt x="95" y="378"/>
                  </a:lnTo>
                  <a:lnTo>
                    <a:pt x="92" y="375"/>
                  </a:lnTo>
                  <a:lnTo>
                    <a:pt x="91" y="373"/>
                  </a:lnTo>
                  <a:lnTo>
                    <a:pt x="88" y="370"/>
                  </a:lnTo>
                  <a:lnTo>
                    <a:pt x="82" y="364"/>
                  </a:lnTo>
                  <a:lnTo>
                    <a:pt x="80" y="360"/>
                  </a:lnTo>
                  <a:lnTo>
                    <a:pt x="76" y="356"/>
                  </a:lnTo>
                  <a:lnTo>
                    <a:pt x="73" y="353"/>
                  </a:lnTo>
                  <a:lnTo>
                    <a:pt x="70" y="350"/>
                  </a:lnTo>
                  <a:lnTo>
                    <a:pt x="69" y="348"/>
                  </a:lnTo>
                  <a:lnTo>
                    <a:pt x="67" y="346"/>
                  </a:lnTo>
                  <a:lnTo>
                    <a:pt x="65" y="345"/>
                  </a:lnTo>
                  <a:lnTo>
                    <a:pt x="63" y="345"/>
                  </a:lnTo>
                  <a:lnTo>
                    <a:pt x="61" y="344"/>
                  </a:lnTo>
                  <a:lnTo>
                    <a:pt x="57" y="342"/>
                  </a:lnTo>
                  <a:lnTo>
                    <a:pt x="47" y="338"/>
                  </a:lnTo>
                  <a:lnTo>
                    <a:pt x="40" y="335"/>
                  </a:lnTo>
                  <a:lnTo>
                    <a:pt x="37" y="334"/>
                  </a:lnTo>
                  <a:lnTo>
                    <a:pt x="35" y="333"/>
                  </a:lnTo>
                  <a:lnTo>
                    <a:pt x="34" y="333"/>
                  </a:lnTo>
                  <a:lnTo>
                    <a:pt x="32" y="332"/>
                  </a:lnTo>
                  <a:lnTo>
                    <a:pt x="26" y="327"/>
                  </a:lnTo>
                  <a:lnTo>
                    <a:pt x="21" y="323"/>
                  </a:lnTo>
                  <a:lnTo>
                    <a:pt x="18" y="321"/>
                  </a:lnTo>
                  <a:lnTo>
                    <a:pt x="14" y="317"/>
                  </a:lnTo>
                  <a:lnTo>
                    <a:pt x="10" y="313"/>
                  </a:lnTo>
                  <a:lnTo>
                    <a:pt x="6" y="309"/>
                  </a:lnTo>
                  <a:lnTo>
                    <a:pt x="2" y="303"/>
                  </a:lnTo>
                  <a:lnTo>
                    <a:pt x="0" y="300"/>
                  </a:lnTo>
                  <a:lnTo>
                    <a:pt x="2" y="296"/>
                  </a:lnTo>
                  <a:lnTo>
                    <a:pt x="3" y="294"/>
                  </a:lnTo>
                  <a:lnTo>
                    <a:pt x="4" y="293"/>
                  </a:lnTo>
                  <a:lnTo>
                    <a:pt x="5" y="291"/>
                  </a:lnTo>
                  <a:lnTo>
                    <a:pt x="7" y="290"/>
                  </a:lnTo>
                  <a:lnTo>
                    <a:pt x="8" y="288"/>
                  </a:lnTo>
                  <a:lnTo>
                    <a:pt x="10" y="288"/>
                  </a:lnTo>
                  <a:lnTo>
                    <a:pt x="12" y="286"/>
                  </a:lnTo>
                  <a:lnTo>
                    <a:pt x="15" y="285"/>
                  </a:lnTo>
                  <a:lnTo>
                    <a:pt x="18" y="284"/>
                  </a:lnTo>
                  <a:lnTo>
                    <a:pt x="24" y="282"/>
                  </a:lnTo>
                  <a:lnTo>
                    <a:pt x="27" y="281"/>
                  </a:lnTo>
                  <a:lnTo>
                    <a:pt x="28" y="280"/>
                  </a:lnTo>
                  <a:lnTo>
                    <a:pt x="30" y="279"/>
                  </a:lnTo>
                  <a:lnTo>
                    <a:pt x="31" y="277"/>
                  </a:lnTo>
                  <a:lnTo>
                    <a:pt x="33" y="277"/>
                  </a:lnTo>
                  <a:lnTo>
                    <a:pt x="34" y="275"/>
                  </a:lnTo>
                  <a:lnTo>
                    <a:pt x="35" y="273"/>
                  </a:lnTo>
                  <a:lnTo>
                    <a:pt x="36" y="271"/>
                  </a:lnTo>
                  <a:lnTo>
                    <a:pt x="37" y="269"/>
                  </a:lnTo>
                  <a:lnTo>
                    <a:pt x="40" y="260"/>
                  </a:lnTo>
                  <a:lnTo>
                    <a:pt x="44" y="253"/>
                  </a:lnTo>
                  <a:lnTo>
                    <a:pt x="46" y="249"/>
                  </a:lnTo>
                  <a:lnTo>
                    <a:pt x="46" y="246"/>
                  </a:lnTo>
                  <a:lnTo>
                    <a:pt x="47" y="242"/>
                  </a:lnTo>
                  <a:lnTo>
                    <a:pt x="48" y="239"/>
                  </a:lnTo>
                  <a:lnTo>
                    <a:pt x="48" y="237"/>
                  </a:lnTo>
                  <a:lnTo>
                    <a:pt x="48" y="235"/>
                  </a:lnTo>
                  <a:lnTo>
                    <a:pt x="48" y="232"/>
                  </a:lnTo>
                  <a:lnTo>
                    <a:pt x="47" y="220"/>
                  </a:lnTo>
                  <a:lnTo>
                    <a:pt x="46" y="217"/>
                  </a:lnTo>
                  <a:lnTo>
                    <a:pt x="46" y="213"/>
                  </a:lnTo>
                  <a:lnTo>
                    <a:pt x="46" y="210"/>
                  </a:lnTo>
                  <a:lnTo>
                    <a:pt x="45" y="207"/>
                  </a:lnTo>
                  <a:lnTo>
                    <a:pt x="43" y="201"/>
                  </a:lnTo>
                  <a:lnTo>
                    <a:pt x="40" y="196"/>
                  </a:lnTo>
                  <a:lnTo>
                    <a:pt x="35" y="186"/>
                  </a:lnTo>
                  <a:lnTo>
                    <a:pt x="35" y="181"/>
                  </a:lnTo>
                  <a:lnTo>
                    <a:pt x="34" y="177"/>
                  </a:lnTo>
                  <a:lnTo>
                    <a:pt x="33" y="173"/>
                  </a:lnTo>
                  <a:lnTo>
                    <a:pt x="33" y="169"/>
                  </a:lnTo>
                  <a:lnTo>
                    <a:pt x="33" y="165"/>
                  </a:lnTo>
                  <a:lnTo>
                    <a:pt x="33" y="163"/>
                  </a:lnTo>
                  <a:lnTo>
                    <a:pt x="34" y="156"/>
                  </a:lnTo>
                  <a:lnTo>
                    <a:pt x="34" y="152"/>
                  </a:lnTo>
                  <a:lnTo>
                    <a:pt x="34" y="149"/>
                  </a:lnTo>
                  <a:lnTo>
                    <a:pt x="33" y="146"/>
                  </a:lnTo>
                  <a:lnTo>
                    <a:pt x="32" y="139"/>
                  </a:lnTo>
                  <a:lnTo>
                    <a:pt x="32" y="137"/>
                  </a:lnTo>
                  <a:lnTo>
                    <a:pt x="32" y="135"/>
                  </a:lnTo>
                  <a:lnTo>
                    <a:pt x="32" y="132"/>
                  </a:lnTo>
                  <a:lnTo>
                    <a:pt x="32" y="129"/>
                  </a:lnTo>
                  <a:lnTo>
                    <a:pt x="33" y="128"/>
                  </a:lnTo>
                  <a:lnTo>
                    <a:pt x="34" y="126"/>
                  </a:lnTo>
                  <a:lnTo>
                    <a:pt x="35" y="125"/>
                  </a:lnTo>
                  <a:lnTo>
                    <a:pt x="35" y="124"/>
                  </a:lnTo>
                  <a:lnTo>
                    <a:pt x="37" y="123"/>
                  </a:lnTo>
                  <a:lnTo>
                    <a:pt x="38" y="123"/>
                  </a:lnTo>
                  <a:lnTo>
                    <a:pt x="41" y="122"/>
                  </a:lnTo>
                  <a:lnTo>
                    <a:pt x="46" y="122"/>
                  </a:lnTo>
                  <a:lnTo>
                    <a:pt x="51" y="121"/>
                  </a:lnTo>
                  <a:lnTo>
                    <a:pt x="53" y="121"/>
                  </a:lnTo>
                  <a:lnTo>
                    <a:pt x="56" y="121"/>
                  </a:lnTo>
                  <a:lnTo>
                    <a:pt x="58" y="122"/>
                  </a:lnTo>
                  <a:lnTo>
                    <a:pt x="61" y="123"/>
                  </a:lnTo>
                  <a:lnTo>
                    <a:pt x="63" y="124"/>
                  </a:lnTo>
                  <a:lnTo>
                    <a:pt x="65" y="124"/>
                  </a:lnTo>
                  <a:lnTo>
                    <a:pt x="68" y="123"/>
                  </a:lnTo>
                  <a:lnTo>
                    <a:pt x="69" y="123"/>
                  </a:lnTo>
                  <a:lnTo>
                    <a:pt x="71" y="122"/>
                  </a:lnTo>
                  <a:lnTo>
                    <a:pt x="83" y="118"/>
                  </a:lnTo>
                  <a:lnTo>
                    <a:pt x="85" y="118"/>
                  </a:lnTo>
                  <a:lnTo>
                    <a:pt x="88" y="118"/>
                  </a:lnTo>
                  <a:lnTo>
                    <a:pt x="91" y="117"/>
                  </a:lnTo>
                  <a:lnTo>
                    <a:pt x="100" y="116"/>
                  </a:lnTo>
                  <a:lnTo>
                    <a:pt x="117" y="114"/>
                  </a:lnTo>
                  <a:lnTo>
                    <a:pt x="120" y="114"/>
                  </a:lnTo>
                  <a:lnTo>
                    <a:pt x="125" y="112"/>
                  </a:lnTo>
                  <a:lnTo>
                    <a:pt x="127" y="112"/>
                  </a:lnTo>
                  <a:lnTo>
                    <a:pt x="131" y="112"/>
                  </a:lnTo>
                  <a:lnTo>
                    <a:pt x="135" y="112"/>
                  </a:lnTo>
                  <a:lnTo>
                    <a:pt x="139" y="113"/>
                  </a:lnTo>
                  <a:lnTo>
                    <a:pt x="148" y="114"/>
                  </a:lnTo>
                  <a:lnTo>
                    <a:pt x="151" y="114"/>
                  </a:lnTo>
                  <a:lnTo>
                    <a:pt x="155" y="114"/>
                  </a:lnTo>
                  <a:lnTo>
                    <a:pt x="162" y="113"/>
                  </a:lnTo>
                  <a:lnTo>
                    <a:pt x="164" y="113"/>
                  </a:lnTo>
                  <a:lnTo>
                    <a:pt x="165" y="113"/>
                  </a:lnTo>
                  <a:lnTo>
                    <a:pt x="176" y="114"/>
                  </a:lnTo>
                  <a:lnTo>
                    <a:pt x="178" y="114"/>
                  </a:lnTo>
                  <a:lnTo>
                    <a:pt x="180" y="115"/>
                  </a:lnTo>
                  <a:lnTo>
                    <a:pt x="182" y="116"/>
                  </a:lnTo>
                  <a:lnTo>
                    <a:pt x="183" y="116"/>
                  </a:lnTo>
                  <a:lnTo>
                    <a:pt x="188" y="120"/>
                  </a:lnTo>
                  <a:lnTo>
                    <a:pt x="194" y="125"/>
                  </a:lnTo>
                  <a:lnTo>
                    <a:pt x="198" y="129"/>
                  </a:lnTo>
                  <a:lnTo>
                    <a:pt x="201" y="130"/>
                  </a:lnTo>
                  <a:lnTo>
                    <a:pt x="202" y="131"/>
                  </a:lnTo>
                  <a:lnTo>
                    <a:pt x="203" y="131"/>
                  </a:lnTo>
                  <a:lnTo>
                    <a:pt x="205" y="131"/>
                  </a:lnTo>
                  <a:lnTo>
                    <a:pt x="206" y="131"/>
                  </a:lnTo>
                  <a:lnTo>
                    <a:pt x="206" y="130"/>
                  </a:lnTo>
                  <a:lnTo>
                    <a:pt x="208" y="129"/>
                  </a:lnTo>
                  <a:lnTo>
                    <a:pt x="209" y="127"/>
                  </a:lnTo>
                  <a:lnTo>
                    <a:pt x="210" y="126"/>
                  </a:lnTo>
                  <a:lnTo>
                    <a:pt x="211" y="124"/>
                  </a:lnTo>
                  <a:lnTo>
                    <a:pt x="211" y="122"/>
                  </a:lnTo>
                  <a:lnTo>
                    <a:pt x="212" y="121"/>
                  </a:lnTo>
                  <a:lnTo>
                    <a:pt x="212" y="120"/>
                  </a:lnTo>
                  <a:lnTo>
                    <a:pt x="212" y="119"/>
                  </a:lnTo>
                  <a:lnTo>
                    <a:pt x="211" y="118"/>
                  </a:lnTo>
                  <a:lnTo>
                    <a:pt x="210" y="116"/>
                  </a:lnTo>
                  <a:lnTo>
                    <a:pt x="210" y="115"/>
                  </a:lnTo>
                  <a:lnTo>
                    <a:pt x="211" y="114"/>
                  </a:lnTo>
                  <a:lnTo>
                    <a:pt x="211" y="113"/>
                  </a:lnTo>
                  <a:lnTo>
                    <a:pt x="211" y="112"/>
                  </a:lnTo>
                  <a:lnTo>
                    <a:pt x="211" y="111"/>
                  </a:lnTo>
                  <a:lnTo>
                    <a:pt x="209" y="107"/>
                  </a:lnTo>
                  <a:lnTo>
                    <a:pt x="206" y="103"/>
                  </a:lnTo>
                  <a:lnTo>
                    <a:pt x="206" y="102"/>
                  </a:lnTo>
                  <a:lnTo>
                    <a:pt x="205" y="100"/>
                  </a:lnTo>
                  <a:lnTo>
                    <a:pt x="204" y="98"/>
                  </a:lnTo>
                  <a:lnTo>
                    <a:pt x="204" y="96"/>
                  </a:lnTo>
                  <a:lnTo>
                    <a:pt x="204" y="94"/>
                  </a:lnTo>
                  <a:lnTo>
                    <a:pt x="203" y="89"/>
                  </a:lnTo>
                  <a:lnTo>
                    <a:pt x="202" y="86"/>
                  </a:lnTo>
                  <a:lnTo>
                    <a:pt x="202" y="84"/>
                  </a:lnTo>
                  <a:lnTo>
                    <a:pt x="203" y="83"/>
                  </a:lnTo>
                  <a:lnTo>
                    <a:pt x="203" y="81"/>
                  </a:lnTo>
                  <a:lnTo>
                    <a:pt x="204" y="78"/>
                  </a:lnTo>
                  <a:lnTo>
                    <a:pt x="204" y="76"/>
                  </a:lnTo>
                  <a:lnTo>
                    <a:pt x="206" y="71"/>
                  </a:lnTo>
                  <a:lnTo>
                    <a:pt x="207" y="70"/>
                  </a:lnTo>
                  <a:lnTo>
                    <a:pt x="209" y="68"/>
                  </a:lnTo>
                  <a:lnTo>
                    <a:pt x="210" y="67"/>
                  </a:lnTo>
                  <a:lnTo>
                    <a:pt x="210" y="66"/>
                  </a:lnTo>
                  <a:lnTo>
                    <a:pt x="211" y="61"/>
                  </a:lnTo>
                  <a:lnTo>
                    <a:pt x="213" y="55"/>
                  </a:lnTo>
                  <a:lnTo>
                    <a:pt x="214" y="53"/>
                  </a:lnTo>
                  <a:lnTo>
                    <a:pt x="215" y="50"/>
                  </a:lnTo>
                  <a:lnTo>
                    <a:pt x="215" y="48"/>
                  </a:lnTo>
                  <a:lnTo>
                    <a:pt x="215" y="43"/>
                  </a:lnTo>
                  <a:lnTo>
                    <a:pt x="215" y="39"/>
                  </a:lnTo>
                  <a:lnTo>
                    <a:pt x="216" y="37"/>
                  </a:lnTo>
                  <a:lnTo>
                    <a:pt x="216" y="35"/>
                  </a:lnTo>
                  <a:lnTo>
                    <a:pt x="217" y="34"/>
                  </a:lnTo>
                  <a:lnTo>
                    <a:pt x="217" y="32"/>
                  </a:lnTo>
                  <a:lnTo>
                    <a:pt x="219" y="27"/>
                  </a:lnTo>
                  <a:lnTo>
                    <a:pt x="220" y="27"/>
                  </a:lnTo>
                  <a:lnTo>
                    <a:pt x="221" y="25"/>
                  </a:lnTo>
                  <a:lnTo>
                    <a:pt x="222" y="20"/>
                  </a:lnTo>
                  <a:lnTo>
                    <a:pt x="223" y="18"/>
                  </a:lnTo>
                  <a:lnTo>
                    <a:pt x="224" y="16"/>
                  </a:lnTo>
                  <a:lnTo>
                    <a:pt x="225" y="14"/>
                  </a:lnTo>
                  <a:lnTo>
                    <a:pt x="227" y="11"/>
                  </a:lnTo>
                  <a:lnTo>
                    <a:pt x="228" y="9"/>
                  </a:lnTo>
                  <a:lnTo>
                    <a:pt x="231" y="6"/>
                  </a:lnTo>
                  <a:lnTo>
                    <a:pt x="234" y="5"/>
                  </a:lnTo>
                  <a:lnTo>
                    <a:pt x="237" y="3"/>
                  </a:lnTo>
                  <a:lnTo>
                    <a:pt x="240" y="1"/>
                  </a:lnTo>
                  <a:lnTo>
                    <a:pt x="240" y="0"/>
                  </a:lnTo>
                  <a:lnTo>
                    <a:pt x="241" y="0"/>
                  </a:lnTo>
                  <a:lnTo>
                    <a:pt x="240" y="0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65" name="Freeform 20">
              <a:extLst>
                <a:ext uri="{FF2B5EF4-FFF2-40B4-BE49-F238E27FC236}">
                  <a16:creationId xmlns:a16="http://schemas.microsoft.com/office/drawing/2014/main" id="{F374B1FB-C774-4F9A-94FA-91F45B8FF9FD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8" y="3042"/>
              <a:ext cx="750" cy="649"/>
            </a:xfrm>
            <a:custGeom>
              <a:avLst/>
              <a:gdLst>
                <a:gd name="T0" fmla="*/ 273 w 750"/>
                <a:gd name="T1" fmla="*/ 36 h 649"/>
                <a:gd name="T2" fmla="*/ 320 w 750"/>
                <a:gd name="T3" fmla="*/ 33 h 649"/>
                <a:gd name="T4" fmla="*/ 358 w 750"/>
                <a:gd name="T5" fmla="*/ 58 h 649"/>
                <a:gd name="T6" fmla="*/ 355 w 750"/>
                <a:gd name="T7" fmla="*/ 76 h 649"/>
                <a:gd name="T8" fmla="*/ 392 w 750"/>
                <a:gd name="T9" fmla="*/ 99 h 649"/>
                <a:gd name="T10" fmla="*/ 429 w 750"/>
                <a:gd name="T11" fmla="*/ 97 h 649"/>
                <a:gd name="T12" fmla="*/ 480 w 750"/>
                <a:gd name="T13" fmla="*/ 113 h 649"/>
                <a:gd name="T14" fmla="*/ 531 w 750"/>
                <a:gd name="T15" fmla="*/ 109 h 649"/>
                <a:gd name="T16" fmla="*/ 550 w 750"/>
                <a:gd name="T17" fmla="*/ 138 h 649"/>
                <a:gd name="T18" fmla="*/ 570 w 750"/>
                <a:gd name="T19" fmla="*/ 194 h 649"/>
                <a:gd name="T20" fmla="*/ 627 w 750"/>
                <a:gd name="T21" fmla="*/ 217 h 649"/>
                <a:gd name="T22" fmla="*/ 685 w 750"/>
                <a:gd name="T23" fmla="*/ 215 h 649"/>
                <a:gd name="T24" fmla="*/ 718 w 750"/>
                <a:gd name="T25" fmla="*/ 217 h 649"/>
                <a:gd name="T26" fmla="*/ 727 w 750"/>
                <a:gd name="T27" fmla="*/ 241 h 649"/>
                <a:gd name="T28" fmla="*/ 726 w 750"/>
                <a:gd name="T29" fmla="*/ 278 h 649"/>
                <a:gd name="T30" fmla="*/ 702 w 750"/>
                <a:gd name="T31" fmla="*/ 312 h 649"/>
                <a:gd name="T32" fmla="*/ 668 w 750"/>
                <a:gd name="T33" fmla="*/ 363 h 649"/>
                <a:gd name="T34" fmla="*/ 687 w 750"/>
                <a:gd name="T35" fmla="*/ 379 h 649"/>
                <a:gd name="T36" fmla="*/ 727 w 750"/>
                <a:gd name="T37" fmla="*/ 409 h 649"/>
                <a:gd name="T38" fmla="*/ 725 w 750"/>
                <a:gd name="T39" fmla="*/ 437 h 649"/>
                <a:gd name="T40" fmla="*/ 714 w 750"/>
                <a:gd name="T41" fmla="*/ 457 h 649"/>
                <a:gd name="T42" fmla="*/ 678 w 750"/>
                <a:gd name="T43" fmla="*/ 455 h 649"/>
                <a:gd name="T44" fmla="*/ 618 w 750"/>
                <a:gd name="T45" fmla="*/ 422 h 649"/>
                <a:gd name="T46" fmla="*/ 546 w 750"/>
                <a:gd name="T47" fmla="*/ 388 h 649"/>
                <a:gd name="T48" fmla="*/ 502 w 750"/>
                <a:gd name="T49" fmla="*/ 383 h 649"/>
                <a:gd name="T50" fmla="*/ 469 w 750"/>
                <a:gd name="T51" fmla="*/ 417 h 649"/>
                <a:gd name="T52" fmla="*/ 412 w 750"/>
                <a:gd name="T53" fmla="*/ 430 h 649"/>
                <a:gd name="T54" fmla="*/ 400 w 750"/>
                <a:gd name="T55" fmla="*/ 381 h 649"/>
                <a:gd name="T56" fmla="*/ 347 w 750"/>
                <a:gd name="T57" fmla="*/ 368 h 649"/>
                <a:gd name="T58" fmla="*/ 304 w 750"/>
                <a:gd name="T59" fmla="*/ 348 h 649"/>
                <a:gd name="T60" fmla="*/ 278 w 750"/>
                <a:gd name="T61" fmla="*/ 365 h 649"/>
                <a:gd name="T62" fmla="*/ 266 w 750"/>
                <a:gd name="T63" fmla="*/ 429 h 649"/>
                <a:gd name="T64" fmla="*/ 264 w 750"/>
                <a:gd name="T65" fmla="*/ 524 h 649"/>
                <a:gd name="T66" fmla="*/ 249 w 750"/>
                <a:gd name="T67" fmla="*/ 601 h 649"/>
                <a:gd name="T68" fmla="*/ 259 w 750"/>
                <a:gd name="T69" fmla="*/ 640 h 649"/>
                <a:gd name="T70" fmla="*/ 205 w 750"/>
                <a:gd name="T71" fmla="*/ 640 h 649"/>
                <a:gd name="T72" fmla="*/ 190 w 750"/>
                <a:gd name="T73" fmla="*/ 579 h 649"/>
                <a:gd name="T74" fmla="*/ 160 w 750"/>
                <a:gd name="T75" fmla="*/ 547 h 649"/>
                <a:gd name="T76" fmla="*/ 126 w 750"/>
                <a:gd name="T77" fmla="*/ 514 h 649"/>
                <a:gd name="T78" fmla="*/ 100 w 750"/>
                <a:gd name="T79" fmla="*/ 462 h 649"/>
                <a:gd name="T80" fmla="*/ 105 w 750"/>
                <a:gd name="T81" fmla="*/ 437 h 649"/>
                <a:gd name="T82" fmla="*/ 84 w 750"/>
                <a:gd name="T83" fmla="*/ 428 h 649"/>
                <a:gd name="T84" fmla="*/ 71 w 750"/>
                <a:gd name="T85" fmla="*/ 386 h 649"/>
                <a:gd name="T86" fmla="*/ 42 w 750"/>
                <a:gd name="T87" fmla="*/ 364 h 649"/>
                <a:gd name="T88" fmla="*/ 27 w 750"/>
                <a:gd name="T89" fmla="*/ 334 h 649"/>
                <a:gd name="T90" fmla="*/ 32 w 750"/>
                <a:gd name="T91" fmla="*/ 295 h 649"/>
                <a:gd name="T92" fmla="*/ 1 w 750"/>
                <a:gd name="T93" fmla="*/ 278 h 649"/>
                <a:gd name="T94" fmla="*/ 9 w 750"/>
                <a:gd name="T95" fmla="*/ 239 h 649"/>
                <a:gd name="T96" fmla="*/ 34 w 750"/>
                <a:gd name="T97" fmla="*/ 223 h 649"/>
                <a:gd name="T98" fmla="*/ 57 w 750"/>
                <a:gd name="T99" fmla="*/ 196 h 649"/>
                <a:gd name="T100" fmla="*/ 90 w 750"/>
                <a:gd name="T101" fmla="*/ 222 h 649"/>
                <a:gd name="T102" fmla="*/ 129 w 750"/>
                <a:gd name="T103" fmla="*/ 229 h 649"/>
                <a:gd name="T104" fmla="*/ 122 w 750"/>
                <a:gd name="T105" fmla="*/ 210 h 649"/>
                <a:gd name="T106" fmla="*/ 125 w 750"/>
                <a:gd name="T107" fmla="*/ 166 h 649"/>
                <a:gd name="T108" fmla="*/ 104 w 750"/>
                <a:gd name="T109" fmla="*/ 140 h 649"/>
                <a:gd name="T110" fmla="*/ 94 w 750"/>
                <a:gd name="T111" fmla="*/ 101 h 649"/>
                <a:gd name="T112" fmla="*/ 147 w 750"/>
                <a:gd name="T113" fmla="*/ 102 h 649"/>
                <a:gd name="T114" fmla="*/ 186 w 750"/>
                <a:gd name="T115" fmla="*/ 58 h 649"/>
                <a:gd name="T116" fmla="*/ 182 w 750"/>
                <a:gd name="T117" fmla="*/ 18 h 649"/>
                <a:gd name="T118" fmla="*/ 218 w 750"/>
                <a:gd name="T119" fmla="*/ 2 h 6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750" h="649">
                  <a:moveTo>
                    <a:pt x="224" y="0"/>
                  </a:moveTo>
                  <a:lnTo>
                    <a:pt x="226" y="2"/>
                  </a:lnTo>
                  <a:lnTo>
                    <a:pt x="229" y="4"/>
                  </a:lnTo>
                  <a:lnTo>
                    <a:pt x="231" y="6"/>
                  </a:lnTo>
                  <a:lnTo>
                    <a:pt x="234" y="7"/>
                  </a:lnTo>
                  <a:lnTo>
                    <a:pt x="236" y="9"/>
                  </a:lnTo>
                  <a:lnTo>
                    <a:pt x="243" y="17"/>
                  </a:lnTo>
                  <a:lnTo>
                    <a:pt x="246" y="19"/>
                  </a:lnTo>
                  <a:lnTo>
                    <a:pt x="258" y="29"/>
                  </a:lnTo>
                  <a:lnTo>
                    <a:pt x="261" y="31"/>
                  </a:lnTo>
                  <a:lnTo>
                    <a:pt x="263" y="33"/>
                  </a:lnTo>
                  <a:lnTo>
                    <a:pt x="264" y="34"/>
                  </a:lnTo>
                  <a:lnTo>
                    <a:pt x="265" y="35"/>
                  </a:lnTo>
                  <a:lnTo>
                    <a:pt x="268" y="36"/>
                  </a:lnTo>
                  <a:lnTo>
                    <a:pt x="270" y="36"/>
                  </a:lnTo>
                  <a:lnTo>
                    <a:pt x="273" y="36"/>
                  </a:lnTo>
                  <a:lnTo>
                    <a:pt x="275" y="35"/>
                  </a:lnTo>
                  <a:lnTo>
                    <a:pt x="276" y="35"/>
                  </a:lnTo>
                  <a:lnTo>
                    <a:pt x="278" y="34"/>
                  </a:lnTo>
                  <a:lnTo>
                    <a:pt x="288" y="29"/>
                  </a:lnTo>
                  <a:lnTo>
                    <a:pt x="292" y="27"/>
                  </a:lnTo>
                  <a:lnTo>
                    <a:pt x="295" y="26"/>
                  </a:lnTo>
                  <a:lnTo>
                    <a:pt x="298" y="25"/>
                  </a:lnTo>
                  <a:lnTo>
                    <a:pt x="300" y="24"/>
                  </a:lnTo>
                  <a:lnTo>
                    <a:pt x="302" y="24"/>
                  </a:lnTo>
                  <a:lnTo>
                    <a:pt x="305" y="24"/>
                  </a:lnTo>
                  <a:lnTo>
                    <a:pt x="307" y="25"/>
                  </a:lnTo>
                  <a:lnTo>
                    <a:pt x="308" y="25"/>
                  </a:lnTo>
                  <a:lnTo>
                    <a:pt x="309" y="26"/>
                  </a:lnTo>
                  <a:lnTo>
                    <a:pt x="312" y="27"/>
                  </a:lnTo>
                  <a:lnTo>
                    <a:pt x="314" y="29"/>
                  </a:lnTo>
                  <a:lnTo>
                    <a:pt x="320" y="33"/>
                  </a:lnTo>
                  <a:lnTo>
                    <a:pt x="323" y="36"/>
                  </a:lnTo>
                  <a:lnTo>
                    <a:pt x="327" y="39"/>
                  </a:lnTo>
                  <a:lnTo>
                    <a:pt x="331" y="40"/>
                  </a:lnTo>
                  <a:lnTo>
                    <a:pt x="332" y="41"/>
                  </a:lnTo>
                  <a:lnTo>
                    <a:pt x="335" y="42"/>
                  </a:lnTo>
                  <a:lnTo>
                    <a:pt x="344" y="46"/>
                  </a:lnTo>
                  <a:lnTo>
                    <a:pt x="348" y="47"/>
                  </a:lnTo>
                  <a:lnTo>
                    <a:pt x="351" y="48"/>
                  </a:lnTo>
                  <a:lnTo>
                    <a:pt x="353" y="50"/>
                  </a:lnTo>
                  <a:lnTo>
                    <a:pt x="355" y="51"/>
                  </a:lnTo>
                  <a:lnTo>
                    <a:pt x="355" y="51"/>
                  </a:lnTo>
                  <a:lnTo>
                    <a:pt x="356" y="52"/>
                  </a:lnTo>
                  <a:lnTo>
                    <a:pt x="357" y="53"/>
                  </a:lnTo>
                  <a:lnTo>
                    <a:pt x="358" y="55"/>
                  </a:lnTo>
                  <a:lnTo>
                    <a:pt x="358" y="56"/>
                  </a:lnTo>
                  <a:lnTo>
                    <a:pt x="358" y="58"/>
                  </a:lnTo>
                  <a:lnTo>
                    <a:pt x="358" y="60"/>
                  </a:lnTo>
                  <a:lnTo>
                    <a:pt x="357" y="62"/>
                  </a:lnTo>
                  <a:lnTo>
                    <a:pt x="357" y="63"/>
                  </a:lnTo>
                  <a:lnTo>
                    <a:pt x="356" y="65"/>
                  </a:lnTo>
                  <a:lnTo>
                    <a:pt x="355" y="66"/>
                  </a:lnTo>
                  <a:lnTo>
                    <a:pt x="355" y="67"/>
                  </a:lnTo>
                  <a:lnTo>
                    <a:pt x="354" y="68"/>
                  </a:lnTo>
                  <a:lnTo>
                    <a:pt x="353" y="69"/>
                  </a:lnTo>
                  <a:lnTo>
                    <a:pt x="349" y="71"/>
                  </a:lnTo>
                  <a:lnTo>
                    <a:pt x="348" y="72"/>
                  </a:lnTo>
                  <a:lnTo>
                    <a:pt x="348" y="73"/>
                  </a:lnTo>
                  <a:lnTo>
                    <a:pt x="349" y="74"/>
                  </a:lnTo>
                  <a:lnTo>
                    <a:pt x="350" y="74"/>
                  </a:lnTo>
                  <a:lnTo>
                    <a:pt x="351" y="75"/>
                  </a:lnTo>
                  <a:lnTo>
                    <a:pt x="353" y="76"/>
                  </a:lnTo>
                  <a:lnTo>
                    <a:pt x="355" y="76"/>
                  </a:lnTo>
                  <a:lnTo>
                    <a:pt x="357" y="77"/>
                  </a:lnTo>
                  <a:lnTo>
                    <a:pt x="359" y="77"/>
                  </a:lnTo>
                  <a:lnTo>
                    <a:pt x="366" y="78"/>
                  </a:lnTo>
                  <a:lnTo>
                    <a:pt x="369" y="79"/>
                  </a:lnTo>
                  <a:lnTo>
                    <a:pt x="371" y="79"/>
                  </a:lnTo>
                  <a:lnTo>
                    <a:pt x="373" y="80"/>
                  </a:lnTo>
                  <a:lnTo>
                    <a:pt x="374" y="80"/>
                  </a:lnTo>
                  <a:lnTo>
                    <a:pt x="376" y="82"/>
                  </a:lnTo>
                  <a:lnTo>
                    <a:pt x="378" y="83"/>
                  </a:lnTo>
                  <a:lnTo>
                    <a:pt x="378" y="84"/>
                  </a:lnTo>
                  <a:lnTo>
                    <a:pt x="380" y="85"/>
                  </a:lnTo>
                  <a:lnTo>
                    <a:pt x="382" y="87"/>
                  </a:lnTo>
                  <a:lnTo>
                    <a:pt x="385" y="90"/>
                  </a:lnTo>
                  <a:lnTo>
                    <a:pt x="389" y="97"/>
                  </a:lnTo>
                  <a:lnTo>
                    <a:pt x="391" y="98"/>
                  </a:lnTo>
                  <a:lnTo>
                    <a:pt x="392" y="99"/>
                  </a:lnTo>
                  <a:lnTo>
                    <a:pt x="394" y="101"/>
                  </a:lnTo>
                  <a:lnTo>
                    <a:pt x="395" y="102"/>
                  </a:lnTo>
                  <a:lnTo>
                    <a:pt x="397" y="103"/>
                  </a:lnTo>
                  <a:lnTo>
                    <a:pt x="399" y="104"/>
                  </a:lnTo>
                  <a:lnTo>
                    <a:pt x="401" y="105"/>
                  </a:lnTo>
                  <a:lnTo>
                    <a:pt x="403" y="105"/>
                  </a:lnTo>
                  <a:lnTo>
                    <a:pt x="405" y="106"/>
                  </a:lnTo>
                  <a:lnTo>
                    <a:pt x="407" y="106"/>
                  </a:lnTo>
                  <a:lnTo>
                    <a:pt x="409" y="106"/>
                  </a:lnTo>
                  <a:lnTo>
                    <a:pt x="410" y="106"/>
                  </a:lnTo>
                  <a:lnTo>
                    <a:pt x="412" y="105"/>
                  </a:lnTo>
                  <a:lnTo>
                    <a:pt x="414" y="104"/>
                  </a:lnTo>
                  <a:lnTo>
                    <a:pt x="417" y="103"/>
                  </a:lnTo>
                  <a:lnTo>
                    <a:pt x="420" y="102"/>
                  </a:lnTo>
                  <a:lnTo>
                    <a:pt x="426" y="98"/>
                  </a:lnTo>
                  <a:lnTo>
                    <a:pt x="429" y="97"/>
                  </a:lnTo>
                  <a:lnTo>
                    <a:pt x="431" y="97"/>
                  </a:lnTo>
                  <a:lnTo>
                    <a:pt x="433" y="96"/>
                  </a:lnTo>
                  <a:lnTo>
                    <a:pt x="434" y="96"/>
                  </a:lnTo>
                  <a:lnTo>
                    <a:pt x="435" y="96"/>
                  </a:lnTo>
                  <a:lnTo>
                    <a:pt x="437" y="97"/>
                  </a:lnTo>
                  <a:lnTo>
                    <a:pt x="440" y="97"/>
                  </a:lnTo>
                  <a:lnTo>
                    <a:pt x="453" y="100"/>
                  </a:lnTo>
                  <a:lnTo>
                    <a:pt x="457" y="101"/>
                  </a:lnTo>
                  <a:lnTo>
                    <a:pt x="467" y="104"/>
                  </a:lnTo>
                  <a:lnTo>
                    <a:pt x="473" y="107"/>
                  </a:lnTo>
                  <a:lnTo>
                    <a:pt x="478" y="108"/>
                  </a:lnTo>
                  <a:lnTo>
                    <a:pt x="480" y="109"/>
                  </a:lnTo>
                  <a:lnTo>
                    <a:pt x="480" y="109"/>
                  </a:lnTo>
                  <a:lnTo>
                    <a:pt x="480" y="110"/>
                  </a:lnTo>
                  <a:lnTo>
                    <a:pt x="480" y="111"/>
                  </a:lnTo>
                  <a:lnTo>
                    <a:pt x="480" y="113"/>
                  </a:lnTo>
                  <a:lnTo>
                    <a:pt x="480" y="113"/>
                  </a:lnTo>
                  <a:lnTo>
                    <a:pt x="480" y="114"/>
                  </a:lnTo>
                  <a:lnTo>
                    <a:pt x="481" y="115"/>
                  </a:lnTo>
                  <a:lnTo>
                    <a:pt x="482" y="115"/>
                  </a:lnTo>
                  <a:lnTo>
                    <a:pt x="483" y="115"/>
                  </a:lnTo>
                  <a:lnTo>
                    <a:pt x="485" y="115"/>
                  </a:lnTo>
                  <a:lnTo>
                    <a:pt x="491" y="115"/>
                  </a:lnTo>
                  <a:lnTo>
                    <a:pt x="495" y="115"/>
                  </a:lnTo>
                  <a:lnTo>
                    <a:pt x="499" y="114"/>
                  </a:lnTo>
                  <a:lnTo>
                    <a:pt x="505" y="112"/>
                  </a:lnTo>
                  <a:lnTo>
                    <a:pt x="509" y="112"/>
                  </a:lnTo>
                  <a:lnTo>
                    <a:pt x="512" y="111"/>
                  </a:lnTo>
                  <a:lnTo>
                    <a:pt x="519" y="111"/>
                  </a:lnTo>
                  <a:lnTo>
                    <a:pt x="526" y="110"/>
                  </a:lnTo>
                  <a:lnTo>
                    <a:pt x="528" y="109"/>
                  </a:lnTo>
                  <a:lnTo>
                    <a:pt x="531" y="109"/>
                  </a:lnTo>
                  <a:lnTo>
                    <a:pt x="533" y="110"/>
                  </a:lnTo>
                  <a:lnTo>
                    <a:pt x="536" y="110"/>
                  </a:lnTo>
                  <a:lnTo>
                    <a:pt x="537" y="111"/>
                  </a:lnTo>
                  <a:lnTo>
                    <a:pt x="539" y="111"/>
                  </a:lnTo>
                  <a:lnTo>
                    <a:pt x="540" y="112"/>
                  </a:lnTo>
                  <a:lnTo>
                    <a:pt x="542" y="113"/>
                  </a:lnTo>
                  <a:lnTo>
                    <a:pt x="543" y="114"/>
                  </a:lnTo>
                  <a:lnTo>
                    <a:pt x="544" y="115"/>
                  </a:lnTo>
                  <a:lnTo>
                    <a:pt x="545" y="117"/>
                  </a:lnTo>
                  <a:lnTo>
                    <a:pt x="546" y="118"/>
                  </a:lnTo>
                  <a:lnTo>
                    <a:pt x="547" y="119"/>
                  </a:lnTo>
                  <a:lnTo>
                    <a:pt x="548" y="122"/>
                  </a:lnTo>
                  <a:lnTo>
                    <a:pt x="548" y="126"/>
                  </a:lnTo>
                  <a:lnTo>
                    <a:pt x="549" y="130"/>
                  </a:lnTo>
                  <a:lnTo>
                    <a:pt x="549" y="133"/>
                  </a:lnTo>
                  <a:lnTo>
                    <a:pt x="550" y="138"/>
                  </a:lnTo>
                  <a:lnTo>
                    <a:pt x="550" y="142"/>
                  </a:lnTo>
                  <a:lnTo>
                    <a:pt x="549" y="147"/>
                  </a:lnTo>
                  <a:lnTo>
                    <a:pt x="548" y="154"/>
                  </a:lnTo>
                  <a:lnTo>
                    <a:pt x="548" y="158"/>
                  </a:lnTo>
                  <a:lnTo>
                    <a:pt x="548" y="163"/>
                  </a:lnTo>
                  <a:lnTo>
                    <a:pt x="548" y="165"/>
                  </a:lnTo>
                  <a:lnTo>
                    <a:pt x="548" y="168"/>
                  </a:lnTo>
                  <a:lnTo>
                    <a:pt x="549" y="170"/>
                  </a:lnTo>
                  <a:lnTo>
                    <a:pt x="550" y="174"/>
                  </a:lnTo>
                  <a:lnTo>
                    <a:pt x="552" y="177"/>
                  </a:lnTo>
                  <a:lnTo>
                    <a:pt x="553" y="179"/>
                  </a:lnTo>
                  <a:lnTo>
                    <a:pt x="555" y="180"/>
                  </a:lnTo>
                  <a:lnTo>
                    <a:pt x="556" y="182"/>
                  </a:lnTo>
                  <a:lnTo>
                    <a:pt x="558" y="184"/>
                  </a:lnTo>
                  <a:lnTo>
                    <a:pt x="563" y="189"/>
                  </a:lnTo>
                  <a:lnTo>
                    <a:pt x="570" y="194"/>
                  </a:lnTo>
                  <a:lnTo>
                    <a:pt x="571" y="195"/>
                  </a:lnTo>
                  <a:lnTo>
                    <a:pt x="578" y="201"/>
                  </a:lnTo>
                  <a:lnTo>
                    <a:pt x="580" y="203"/>
                  </a:lnTo>
                  <a:lnTo>
                    <a:pt x="582" y="205"/>
                  </a:lnTo>
                  <a:lnTo>
                    <a:pt x="585" y="207"/>
                  </a:lnTo>
                  <a:lnTo>
                    <a:pt x="599" y="215"/>
                  </a:lnTo>
                  <a:lnTo>
                    <a:pt x="607" y="219"/>
                  </a:lnTo>
                  <a:lnTo>
                    <a:pt x="608" y="220"/>
                  </a:lnTo>
                  <a:lnTo>
                    <a:pt x="610" y="220"/>
                  </a:lnTo>
                  <a:lnTo>
                    <a:pt x="611" y="220"/>
                  </a:lnTo>
                  <a:lnTo>
                    <a:pt x="613" y="220"/>
                  </a:lnTo>
                  <a:lnTo>
                    <a:pt x="617" y="218"/>
                  </a:lnTo>
                  <a:lnTo>
                    <a:pt x="620" y="217"/>
                  </a:lnTo>
                  <a:lnTo>
                    <a:pt x="622" y="217"/>
                  </a:lnTo>
                  <a:lnTo>
                    <a:pt x="625" y="217"/>
                  </a:lnTo>
                  <a:lnTo>
                    <a:pt x="627" y="217"/>
                  </a:lnTo>
                  <a:lnTo>
                    <a:pt x="628" y="218"/>
                  </a:lnTo>
                  <a:lnTo>
                    <a:pt x="639" y="221"/>
                  </a:lnTo>
                  <a:lnTo>
                    <a:pt x="641" y="221"/>
                  </a:lnTo>
                  <a:lnTo>
                    <a:pt x="644" y="221"/>
                  </a:lnTo>
                  <a:lnTo>
                    <a:pt x="647" y="221"/>
                  </a:lnTo>
                  <a:lnTo>
                    <a:pt x="652" y="221"/>
                  </a:lnTo>
                  <a:lnTo>
                    <a:pt x="656" y="221"/>
                  </a:lnTo>
                  <a:lnTo>
                    <a:pt x="661" y="221"/>
                  </a:lnTo>
                  <a:lnTo>
                    <a:pt x="663" y="221"/>
                  </a:lnTo>
                  <a:lnTo>
                    <a:pt x="665" y="221"/>
                  </a:lnTo>
                  <a:lnTo>
                    <a:pt x="668" y="221"/>
                  </a:lnTo>
                  <a:lnTo>
                    <a:pt x="670" y="221"/>
                  </a:lnTo>
                  <a:lnTo>
                    <a:pt x="673" y="220"/>
                  </a:lnTo>
                  <a:lnTo>
                    <a:pt x="679" y="217"/>
                  </a:lnTo>
                  <a:lnTo>
                    <a:pt x="683" y="216"/>
                  </a:lnTo>
                  <a:lnTo>
                    <a:pt x="685" y="215"/>
                  </a:lnTo>
                  <a:lnTo>
                    <a:pt x="692" y="214"/>
                  </a:lnTo>
                  <a:lnTo>
                    <a:pt x="695" y="213"/>
                  </a:lnTo>
                  <a:lnTo>
                    <a:pt x="696" y="212"/>
                  </a:lnTo>
                  <a:lnTo>
                    <a:pt x="700" y="210"/>
                  </a:lnTo>
                  <a:lnTo>
                    <a:pt x="701" y="210"/>
                  </a:lnTo>
                  <a:lnTo>
                    <a:pt x="703" y="210"/>
                  </a:lnTo>
                  <a:lnTo>
                    <a:pt x="705" y="210"/>
                  </a:lnTo>
                  <a:lnTo>
                    <a:pt x="706" y="210"/>
                  </a:lnTo>
                  <a:lnTo>
                    <a:pt x="707" y="210"/>
                  </a:lnTo>
                  <a:lnTo>
                    <a:pt x="708" y="210"/>
                  </a:lnTo>
                  <a:lnTo>
                    <a:pt x="709" y="211"/>
                  </a:lnTo>
                  <a:lnTo>
                    <a:pt x="712" y="213"/>
                  </a:lnTo>
                  <a:lnTo>
                    <a:pt x="716" y="215"/>
                  </a:lnTo>
                  <a:lnTo>
                    <a:pt x="717" y="216"/>
                  </a:lnTo>
                  <a:lnTo>
                    <a:pt x="717" y="217"/>
                  </a:lnTo>
                  <a:lnTo>
                    <a:pt x="718" y="217"/>
                  </a:lnTo>
                  <a:lnTo>
                    <a:pt x="719" y="218"/>
                  </a:lnTo>
                  <a:lnTo>
                    <a:pt x="719" y="219"/>
                  </a:lnTo>
                  <a:lnTo>
                    <a:pt x="719" y="221"/>
                  </a:lnTo>
                  <a:lnTo>
                    <a:pt x="719" y="221"/>
                  </a:lnTo>
                  <a:lnTo>
                    <a:pt x="719" y="223"/>
                  </a:lnTo>
                  <a:lnTo>
                    <a:pt x="719" y="224"/>
                  </a:lnTo>
                  <a:lnTo>
                    <a:pt x="718" y="228"/>
                  </a:lnTo>
                  <a:lnTo>
                    <a:pt x="718" y="229"/>
                  </a:lnTo>
                  <a:lnTo>
                    <a:pt x="718" y="230"/>
                  </a:lnTo>
                  <a:lnTo>
                    <a:pt x="718" y="231"/>
                  </a:lnTo>
                  <a:lnTo>
                    <a:pt x="718" y="233"/>
                  </a:lnTo>
                  <a:lnTo>
                    <a:pt x="719" y="233"/>
                  </a:lnTo>
                  <a:lnTo>
                    <a:pt x="719" y="234"/>
                  </a:lnTo>
                  <a:lnTo>
                    <a:pt x="721" y="237"/>
                  </a:lnTo>
                  <a:lnTo>
                    <a:pt x="724" y="239"/>
                  </a:lnTo>
                  <a:lnTo>
                    <a:pt x="727" y="241"/>
                  </a:lnTo>
                  <a:lnTo>
                    <a:pt x="732" y="244"/>
                  </a:lnTo>
                  <a:lnTo>
                    <a:pt x="734" y="246"/>
                  </a:lnTo>
                  <a:lnTo>
                    <a:pt x="736" y="247"/>
                  </a:lnTo>
                  <a:lnTo>
                    <a:pt x="739" y="250"/>
                  </a:lnTo>
                  <a:lnTo>
                    <a:pt x="743" y="256"/>
                  </a:lnTo>
                  <a:lnTo>
                    <a:pt x="749" y="262"/>
                  </a:lnTo>
                  <a:lnTo>
                    <a:pt x="750" y="263"/>
                  </a:lnTo>
                  <a:lnTo>
                    <a:pt x="749" y="264"/>
                  </a:lnTo>
                  <a:lnTo>
                    <a:pt x="748" y="265"/>
                  </a:lnTo>
                  <a:lnTo>
                    <a:pt x="745" y="268"/>
                  </a:lnTo>
                  <a:lnTo>
                    <a:pt x="743" y="270"/>
                  </a:lnTo>
                  <a:lnTo>
                    <a:pt x="741" y="272"/>
                  </a:lnTo>
                  <a:lnTo>
                    <a:pt x="739" y="274"/>
                  </a:lnTo>
                  <a:lnTo>
                    <a:pt x="735" y="276"/>
                  </a:lnTo>
                  <a:lnTo>
                    <a:pt x="730" y="277"/>
                  </a:lnTo>
                  <a:lnTo>
                    <a:pt x="726" y="278"/>
                  </a:lnTo>
                  <a:lnTo>
                    <a:pt x="720" y="279"/>
                  </a:lnTo>
                  <a:lnTo>
                    <a:pt x="719" y="280"/>
                  </a:lnTo>
                  <a:lnTo>
                    <a:pt x="717" y="280"/>
                  </a:lnTo>
                  <a:lnTo>
                    <a:pt x="716" y="281"/>
                  </a:lnTo>
                  <a:lnTo>
                    <a:pt x="715" y="282"/>
                  </a:lnTo>
                  <a:lnTo>
                    <a:pt x="714" y="283"/>
                  </a:lnTo>
                  <a:lnTo>
                    <a:pt x="713" y="285"/>
                  </a:lnTo>
                  <a:lnTo>
                    <a:pt x="710" y="289"/>
                  </a:lnTo>
                  <a:lnTo>
                    <a:pt x="707" y="294"/>
                  </a:lnTo>
                  <a:lnTo>
                    <a:pt x="707" y="296"/>
                  </a:lnTo>
                  <a:lnTo>
                    <a:pt x="707" y="298"/>
                  </a:lnTo>
                  <a:lnTo>
                    <a:pt x="706" y="300"/>
                  </a:lnTo>
                  <a:lnTo>
                    <a:pt x="704" y="307"/>
                  </a:lnTo>
                  <a:lnTo>
                    <a:pt x="704" y="310"/>
                  </a:lnTo>
                  <a:lnTo>
                    <a:pt x="703" y="311"/>
                  </a:lnTo>
                  <a:lnTo>
                    <a:pt x="702" y="312"/>
                  </a:lnTo>
                  <a:lnTo>
                    <a:pt x="701" y="314"/>
                  </a:lnTo>
                  <a:lnTo>
                    <a:pt x="696" y="321"/>
                  </a:lnTo>
                  <a:lnTo>
                    <a:pt x="696" y="323"/>
                  </a:lnTo>
                  <a:lnTo>
                    <a:pt x="695" y="325"/>
                  </a:lnTo>
                  <a:lnTo>
                    <a:pt x="693" y="331"/>
                  </a:lnTo>
                  <a:lnTo>
                    <a:pt x="692" y="334"/>
                  </a:lnTo>
                  <a:lnTo>
                    <a:pt x="691" y="335"/>
                  </a:lnTo>
                  <a:lnTo>
                    <a:pt x="690" y="337"/>
                  </a:lnTo>
                  <a:lnTo>
                    <a:pt x="688" y="339"/>
                  </a:lnTo>
                  <a:lnTo>
                    <a:pt x="682" y="346"/>
                  </a:lnTo>
                  <a:lnTo>
                    <a:pt x="678" y="349"/>
                  </a:lnTo>
                  <a:lnTo>
                    <a:pt x="677" y="351"/>
                  </a:lnTo>
                  <a:lnTo>
                    <a:pt x="673" y="354"/>
                  </a:lnTo>
                  <a:lnTo>
                    <a:pt x="671" y="357"/>
                  </a:lnTo>
                  <a:lnTo>
                    <a:pt x="669" y="361"/>
                  </a:lnTo>
                  <a:lnTo>
                    <a:pt x="668" y="363"/>
                  </a:lnTo>
                  <a:lnTo>
                    <a:pt x="667" y="365"/>
                  </a:lnTo>
                  <a:lnTo>
                    <a:pt x="667" y="368"/>
                  </a:lnTo>
                  <a:lnTo>
                    <a:pt x="667" y="369"/>
                  </a:lnTo>
                  <a:lnTo>
                    <a:pt x="667" y="370"/>
                  </a:lnTo>
                  <a:lnTo>
                    <a:pt x="668" y="371"/>
                  </a:lnTo>
                  <a:lnTo>
                    <a:pt x="669" y="372"/>
                  </a:lnTo>
                  <a:lnTo>
                    <a:pt x="670" y="372"/>
                  </a:lnTo>
                  <a:lnTo>
                    <a:pt x="672" y="372"/>
                  </a:lnTo>
                  <a:lnTo>
                    <a:pt x="676" y="373"/>
                  </a:lnTo>
                  <a:lnTo>
                    <a:pt x="679" y="373"/>
                  </a:lnTo>
                  <a:lnTo>
                    <a:pt x="680" y="374"/>
                  </a:lnTo>
                  <a:lnTo>
                    <a:pt x="682" y="374"/>
                  </a:lnTo>
                  <a:lnTo>
                    <a:pt x="683" y="375"/>
                  </a:lnTo>
                  <a:lnTo>
                    <a:pt x="685" y="376"/>
                  </a:lnTo>
                  <a:lnTo>
                    <a:pt x="686" y="377"/>
                  </a:lnTo>
                  <a:lnTo>
                    <a:pt x="687" y="379"/>
                  </a:lnTo>
                  <a:lnTo>
                    <a:pt x="688" y="380"/>
                  </a:lnTo>
                  <a:lnTo>
                    <a:pt x="692" y="386"/>
                  </a:lnTo>
                  <a:lnTo>
                    <a:pt x="693" y="388"/>
                  </a:lnTo>
                  <a:lnTo>
                    <a:pt x="695" y="390"/>
                  </a:lnTo>
                  <a:lnTo>
                    <a:pt x="696" y="391"/>
                  </a:lnTo>
                  <a:lnTo>
                    <a:pt x="698" y="393"/>
                  </a:lnTo>
                  <a:lnTo>
                    <a:pt x="701" y="395"/>
                  </a:lnTo>
                  <a:lnTo>
                    <a:pt x="705" y="396"/>
                  </a:lnTo>
                  <a:lnTo>
                    <a:pt x="711" y="399"/>
                  </a:lnTo>
                  <a:lnTo>
                    <a:pt x="713" y="401"/>
                  </a:lnTo>
                  <a:lnTo>
                    <a:pt x="716" y="402"/>
                  </a:lnTo>
                  <a:lnTo>
                    <a:pt x="719" y="403"/>
                  </a:lnTo>
                  <a:lnTo>
                    <a:pt x="720" y="404"/>
                  </a:lnTo>
                  <a:lnTo>
                    <a:pt x="723" y="406"/>
                  </a:lnTo>
                  <a:lnTo>
                    <a:pt x="725" y="408"/>
                  </a:lnTo>
                  <a:lnTo>
                    <a:pt x="727" y="409"/>
                  </a:lnTo>
                  <a:lnTo>
                    <a:pt x="728" y="411"/>
                  </a:lnTo>
                  <a:lnTo>
                    <a:pt x="730" y="413"/>
                  </a:lnTo>
                  <a:lnTo>
                    <a:pt x="730" y="414"/>
                  </a:lnTo>
                  <a:lnTo>
                    <a:pt x="733" y="418"/>
                  </a:lnTo>
                  <a:lnTo>
                    <a:pt x="737" y="425"/>
                  </a:lnTo>
                  <a:lnTo>
                    <a:pt x="738" y="427"/>
                  </a:lnTo>
                  <a:lnTo>
                    <a:pt x="739" y="428"/>
                  </a:lnTo>
                  <a:lnTo>
                    <a:pt x="738" y="430"/>
                  </a:lnTo>
                  <a:lnTo>
                    <a:pt x="734" y="434"/>
                  </a:lnTo>
                  <a:lnTo>
                    <a:pt x="733" y="435"/>
                  </a:lnTo>
                  <a:lnTo>
                    <a:pt x="732" y="435"/>
                  </a:lnTo>
                  <a:lnTo>
                    <a:pt x="731" y="436"/>
                  </a:lnTo>
                  <a:lnTo>
                    <a:pt x="730" y="436"/>
                  </a:lnTo>
                  <a:lnTo>
                    <a:pt x="727" y="437"/>
                  </a:lnTo>
                  <a:lnTo>
                    <a:pt x="726" y="437"/>
                  </a:lnTo>
                  <a:lnTo>
                    <a:pt x="725" y="437"/>
                  </a:lnTo>
                  <a:lnTo>
                    <a:pt x="725" y="440"/>
                  </a:lnTo>
                  <a:lnTo>
                    <a:pt x="725" y="441"/>
                  </a:lnTo>
                  <a:lnTo>
                    <a:pt x="724" y="444"/>
                  </a:lnTo>
                  <a:lnTo>
                    <a:pt x="723" y="445"/>
                  </a:lnTo>
                  <a:lnTo>
                    <a:pt x="720" y="448"/>
                  </a:lnTo>
                  <a:lnTo>
                    <a:pt x="720" y="448"/>
                  </a:lnTo>
                  <a:lnTo>
                    <a:pt x="720" y="449"/>
                  </a:lnTo>
                  <a:lnTo>
                    <a:pt x="720" y="450"/>
                  </a:lnTo>
                  <a:lnTo>
                    <a:pt x="721" y="451"/>
                  </a:lnTo>
                  <a:lnTo>
                    <a:pt x="722" y="451"/>
                  </a:lnTo>
                  <a:lnTo>
                    <a:pt x="721" y="451"/>
                  </a:lnTo>
                  <a:lnTo>
                    <a:pt x="721" y="452"/>
                  </a:lnTo>
                  <a:lnTo>
                    <a:pt x="719" y="453"/>
                  </a:lnTo>
                  <a:lnTo>
                    <a:pt x="717" y="455"/>
                  </a:lnTo>
                  <a:lnTo>
                    <a:pt x="716" y="456"/>
                  </a:lnTo>
                  <a:lnTo>
                    <a:pt x="714" y="457"/>
                  </a:lnTo>
                  <a:lnTo>
                    <a:pt x="712" y="457"/>
                  </a:lnTo>
                  <a:lnTo>
                    <a:pt x="712" y="458"/>
                  </a:lnTo>
                  <a:lnTo>
                    <a:pt x="711" y="459"/>
                  </a:lnTo>
                  <a:lnTo>
                    <a:pt x="710" y="460"/>
                  </a:lnTo>
                  <a:lnTo>
                    <a:pt x="707" y="470"/>
                  </a:lnTo>
                  <a:lnTo>
                    <a:pt x="705" y="472"/>
                  </a:lnTo>
                  <a:lnTo>
                    <a:pt x="705" y="475"/>
                  </a:lnTo>
                  <a:lnTo>
                    <a:pt x="704" y="475"/>
                  </a:lnTo>
                  <a:lnTo>
                    <a:pt x="702" y="474"/>
                  </a:lnTo>
                  <a:lnTo>
                    <a:pt x="699" y="473"/>
                  </a:lnTo>
                  <a:lnTo>
                    <a:pt x="696" y="471"/>
                  </a:lnTo>
                  <a:lnTo>
                    <a:pt x="693" y="469"/>
                  </a:lnTo>
                  <a:lnTo>
                    <a:pt x="688" y="466"/>
                  </a:lnTo>
                  <a:lnTo>
                    <a:pt x="685" y="462"/>
                  </a:lnTo>
                  <a:lnTo>
                    <a:pt x="682" y="459"/>
                  </a:lnTo>
                  <a:lnTo>
                    <a:pt x="678" y="455"/>
                  </a:lnTo>
                  <a:lnTo>
                    <a:pt x="672" y="446"/>
                  </a:lnTo>
                  <a:lnTo>
                    <a:pt x="668" y="442"/>
                  </a:lnTo>
                  <a:lnTo>
                    <a:pt x="666" y="440"/>
                  </a:lnTo>
                  <a:lnTo>
                    <a:pt x="663" y="437"/>
                  </a:lnTo>
                  <a:lnTo>
                    <a:pt x="661" y="436"/>
                  </a:lnTo>
                  <a:lnTo>
                    <a:pt x="657" y="434"/>
                  </a:lnTo>
                  <a:lnTo>
                    <a:pt x="654" y="432"/>
                  </a:lnTo>
                  <a:lnTo>
                    <a:pt x="651" y="431"/>
                  </a:lnTo>
                  <a:lnTo>
                    <a:pt x="649" y="430"/>
                  </a:lnTo>
                  <a:lnTo>
                    <a:pt x="647" y="429"/>
                  </a:lnTo>
                  <a:lnTo>
                    <a:pt x="643" y="428"/>
                  </a:lnTo>
                  <a:lnTo>
                    <a:pt x="638" y="427"/>
                  </a:lnTo>
                  <a:lnTo>
                    <a:pt x="635" y="426"/>
                  </a:lnTo>
                  <a:lnTo>
                    <a:pt x="624" y="424"/>
                  </a:lnTo>
                  <a:lnTo>
                    <a:pt x="621" y="423"/>
                  </a:lnTo>
                  <a:lnTo>
                    <a:pt x="618" y="422"/>
                  </a:lnTo>
                  <a:lnTo>
                    <a:pt x="615" y="421"/>
                  </a:lnTo>
                  <a:lnTo>
                    <a:pt x="612" y="420"/>
                  </a:lnTo>
                  <a:lnTo>
                    <a:pt x="609" y="418"/>
                  </a:lnTo>
                  <a:lnTo>
                    <a:pt x="606" y="417"/>
                  </a:lnTo>
                  <a:lnTo>
                    <a:pt x="601" y="414"/>
                  </a:lnTo>
                  <a:lnTo>
                    <a:pt x="591" y="407"/>
                  </a:lnTo>
                  <a:lnTo>
                    <a:pt x="581" y="400"/>
                  </a:lnTo>
                  <a:lnTo>
                    <a:pt x="577" y="397"/>
                  </a:lnTo>
                  <a:lnTo>
                    <a:pt x="573" y="395"/>
                  </a:lnTo>
                  <a:lnTo>
                    <a:pt x="569" y="392"/>
                  </a:lnTo>
                  <a:lnTo>
                    <a:pt x="564" y="391"/>
                  </a:lnTo>
                  <a:lnTo>
                    <a:pt x="560" y="390"/>
                  </a:lnTo>
                  <a:lnTo>
                    <a:pt x="557" y="389"/>
                  </a:lnTo>
                  <a:lnTo>
                    <a:pt x="554" y="388"/>
                  </a:lnTo>
                  <a:lnTo>
                    <a:pt x="550" y="388"/>
                  </a:lnTo>
                  <a:lnTo>
                    <a:pt x="546" y="388"/>
                  </a:lnTo>
                  <a:lnTo>
                    <a:pt x="541" y="388"/>
                  </a:lnTo>
                  <a:lnTo>
                    <a:pt x="535" y="389"/>
                  </a:lnTo>
                  <a:lnTo>
                    <a:pt x="532" y="389"/>
                  </a:lnTo>
                  <a:lnTo>
                    <a:pt x="529" y="389"/>
                  </a:lnTo>
                  <a:lnTo>
                    <a:pt x="526" y="389"/>
                  </a:lnTo>
                  <a:lnTo>
                    <a:pt x="521" y="388"/>
                  </a:lnTo>
                  <a:lnTo>
                    <a:pt x="519" y="387"/>
                  </a:lnTo>
                  <a:lnTo>
                    <a:pt x="517" y="387"/>
                  </a:lnTo>
                  <a:lnTo>
                    <a:pt x="514" y="385"/>
                  </a:lnTo>
                  <a:lnTo>
                    <a:pt x="509" y="382"/>
                  </a:lnTo>
                  <a:lnTo>
                    <a:pt x="506" y="382"/>
                  </a:lnTo>
                  <a:lnTo>
                    <a:pt x="505" y="381"/>
                  </a:lnTo>
                  <a:lnTo>
                    <a:pt x="504" y="381"/>
                  </a:lnTo>
                  <a:lnTo>
                    <a:pt x="503" y="381"/>
                  </a:lnTo>
                  <a:lnTo>
                    <a:pt x="503" y="382"/>
                  </a:lnTo>
                  <a:lnTo>
                    <a:pt x="502" y="383"/>
                  </a:lnTo>
                  <a:lnTo>
                    <a:pt x="501" y="384"/>
                  </a:lnTo>
                  <a:lnTo>
                    <a:pt x="500" y="385"/>
                  </a:lnTo>
                  <a:lnTo>
                    <a:pt x="499" y="387"/>
                  </a:lnTo>
                  <a:lnTo>
                    <a:pt x="497" y="394"/>
                  </a:lnTo>
                  <a:lnTo>
                    <a:pt x="495" y="398"/>
                  </a:lnTo>
                  <a:lnTo>
                    <a:pt x="493" y="403"/>
                  </a:lnTo>
                  <a:lnTo>
                    <a:pt x="490" y="409"/>
                  </a:lnTo>
                  <a:lnTo>
                    <a:pt x="488" y="411"/>
                  </a:lnTo>
                  <a:lnTo>
                    <a:pt x="487" y="413"/>
                  </a:lnTo>
                  <a:lnTo>
                    <a:pt x="485" y="414"/>
                  </a:lnTo>
                  <a:lnTo>
                    <a:pt x="483" y="415"/>
                  </a:lnTo>
                  <a:lnTo>
                    <a:pt x="482" y="415"/>
                  </a:lnTo>
                  <a:lnTo>
                    <a:pt x="481" y="416"/>
                  </a:lnTo>
                  <a:lnTo>
                    <a:pt x="479" y="416"/>
                  </a:lnTo>
                  <a:lnTo>
                    <a:pt x="476" y="417"/>
                  </a:lnTo>
                  <a:lnTo>
                    <a:pt x="469" y="417"/>
                  </a:lnTo>
                  <a:lnTo>
                    <a:pt x="462" y="418"/>
                  </a:lnTo>
                  <a:lnTo>
                    <a:pt x="458" y="418"/>
                  </a:lnTo>
                  <a:lnTo>
                    <a:pt x="455" y="419"/>
                  </a:lnTo>
                  <a:lnTo>
                    <a:pt x="450" y="420"/>
                  </a:lnTo>
                  <a:lnTo>
                    <a:pt x="446" y="422"/>
                  </a:lnTo>
                  <a:lnTo>
                    <a:pt x="441" y="424"/>
                  </a:lnTo>
                  <a:lnTo>
                    <a:pt x="433" y="428"/>
                  </a:lnTo>
                  <a:lnTo>
                    <a:pt x="430" y="429"/>
                  </a:lnTo>
                  <a:lnTo>
                    <a:pt x="428" y="430"/>
                  </a:lnTo>
                  <a:lnTo>
                    <a:pt x="426" y="430"/>
                  </a:lnTo>
                  <a:lnTo>
                    <a:pt x="424" y="431"/>
                  </a:lnTo>
                  <a:lnTo>
                    <a:pt x="419" y="432"/>
                  </a:lnTo>
                  <a:lnTo>
                    <a:pt x="415" y="432"/>
                  </a:lnTo>
                  <a:lnTo>
                    <a:pt x="414" y="431"/>
                  </a:lnTo>
                  <a:lnTo>
                    <a:pt x="413" y="431"/>
                  </a:lnTo>
                  <a:lnTo>
                    <a:pt x="412" y="430"/>
                  </a:lnTo>
                  <a:lnTo>
                    <a:pt x="411" y="430"/>
                  </a:lnTo>
                  <a:lnTo>
                    <a:pt x="411" y="429"/>
                  </a:lnTo>
                  <a:lnTo>
                    <a:pt x="410" y="428"/>
                  </a:lnTo>
                  <a:lnTo>
                    <a:pt x="409" y="426"/>
                  </a:lnTo>
                  <a:lnTo>
                    <a:pt x="409" y="425"/>
                  </a:lnTo>
                  <a:lnTo>
                    <a:pt x="409" y="423"/>
                  </a:lnTo>
                  <a:lnTo>
                    <a:pt x="409" y="414"/>
                  </a:lnTo>
                  <a:lnTo>
                    <a:pt x="409" y="412"/>
                  </a:lnTo>
                  <a:lnTo>
                    <a:pt x="409" y="409"/>
                  </a:lnTo>
                  <a:lnTo>
                    <a:pt x="409" y="407"/>
                  </a:lnTo>
                  <a:lnTo>
                    <a:pt x="408" y="404"/>
                  </a:lnTo>
                  <a:lnTo>
                    <a:pt x="407" y="399"/>
                  </a:lnTo>
                  <a:lnTo>
                    <a:pt x="406" y="396"/>
                  </a:lnTo>
                  <a:lnTo>
                    <a:pt x="403" y="390"/>
                  </a:lnTo>
                  <a:lnTo>
                    <a:pt x="401" y="384"/>
                  </a:lnTo>
                  <a:lnTo>
                    <a:pt x="400" y="381"/>
                  </a:lnTo>
                  <a:lnTo>
                    <a:pt x="400" y="380"/>
                  </a:lnTo>
                  <a:lnTo>
                    <a:pt x="398" y="378"/>
                  </a:lnTo>
                  <a:lnTo>
                    <a:pt x="397" y="377"/>
                  </a:lnTo>
                  <a:lnTo>
                    <a:pt x="395" y="375"/>
                  </a:lnTo>
                  <a:lnTo>
                    <a:pt x="392" y="374"/>
                  </a:lnTo>
                  <a:lnTo>
                    <a:pt x="389" y="372"/>
                  </a:lnTo>
                  <a:lnTo>
                    <a:pt x="386" y="371"/>
                  </a:lnTo>
                  <a:lnTo>
                    <a:pt x="383" y="370"/>
                  </a:lnTo>
                  <a:lnTo>
                    <a:pt x="378" y="370"/>
                  </a:lnTo>
                  <a:lnTo>
                    <a:pt x="373" y="369"/>
                  </a:lnTo>
                  <a:lnTo>
                    <a:pt x="368" y="369"/>
                  </a:lnTo>
                  <a:lnTo>
                    <a:pt x="362" y="369"/>
                  </a:lnTo>
                  <a:lnTo>
                    <a:pt x="358" y="369"/>
                  </a:lnTo>
                  <a:lnTo>
                    <a:pt x="354" y="369"/>
                  </a:lnTo>
                  <a:lnTo>
                    <a:pt x="350" y="369"/>
                  </a:lnTo>
                  <a:lnTo>
                    <a:pt x="347" y="368"/>
                  </a:lnTo>
                  <a:lnTo>
                    <a:pt x="344" y="367"/>
                  </a:lnTo>
                  <a:lnTo>
                    <a:pt x="343" y="366"/>
                  </a:lnTo>
                  <a:lnTo>
                    <a:pt x="341" y="365"/>
                  </a:lnTo>
                  <a:lnTo>
                    <a:pt x="339" y="364"/>
                  </a:lnTo>
                  <a:lnTo>
                    <a:pt x="337" y="363"/>
                  </a:lnTo>
                  <a:lnTo>
                    <a:pt x="335" y="362"/>
                  </a:lnTo>
                  <a:lnTo>
                    <a:pt x="331" y="357"/>
                  </a:lnTo>
                  <a:lnTo>
                    <a:pt x="329" y="356"/>
                  </a:lnTo>
                  <a:lnTo>
                    <a:pt x="327" y="355"/>
                  </a:lnTo>
                  <a:lnTo>
                    <a:pt x="326" y="354"/>
                  </a:lnTo>
                  <a:lnTo>
                    <a:pt x="324" y="353"/>
                  </a:lnTo>
                  <a:lnTo>
                    <a:pt x="322" y="353"/>
                  </a:lnTo>
                  <a:lnTo>
                    <a:pt x="321" y="352"/>
                  </a:lnTo>
                  <a:lnTo>
                    <a:pt x="319" y="351"/>
                  </a:lnTo>
                  <a:lnTo>
                    <a:pt x="312" y="350"/>
                  </a:lnTo>
                  <a:lnTo>
                    <a:pt x="304" y="348"/>
                  </a:lnTo>
                  <a:lnTo>
                    <a:pt x="300" y="348"/>
                  </a:lnTo>
                  <a:lnTo>
                    <a:pt x="298" y="348"/>
                  </a:lnTo>
                  <a:lnTo>
                    <a:pt x="297" y="348"/>
                  </a:lnTo>
                  <a:lnTo>
                    <a:pt x="294" y="348"/>
                  </a:lnTo>
                  <a:lnTo>
                    <a:pt x="292" y="349"/>
                  </a:lnTo>
                  <a:lnTo>
                    <a:pt x="290" y="350"/>
                  </a:lnTo>
                  <a:lnTo>
                    <a:pt x="287" y="351"/>
                  </a:lnTo>
                  <a:lnTo>
                    <a:pt x="286" y="352"/>
                  </a:lnTo>
                  <a:lnTo>
                    <a:pt x="284" y="353"/>
                  </a:lnTo>
                  <a:lnTo>
                    <a:pt x="283" y="354"/>
                  </a:lnTo>
                  <a:lnTo>
                    <a:pt x="282" y="355"/>
                  </a:lnTo>
                  <a:lnTo>
                    <a:pt x="281" y="356"/>
                  </a:lnTo>
                  <a:lnTo>
                    <a:pt x="280" y="357"/>
                  </a:lnTo>
                  <a:lnTo>
                    <a:pt x="279" y="358"/>
                  </a:lnTo>
                  <a:lnTo>
                    <a:pt x="279" y="359"/>
                  </a:lnTo>
                  <a:lnTo>
                    <a:pt x="278" y="365"/>
                  </a:lnTo>
                  <a:lnTo>
                    <a:pt x="277" y="368"/>
                  </a:lnTo>
                  <a:lnTo>
                    <a:pt x="276" y="371"/>
                  </a:lnTo>
                  <a:lnTo>
                    <a:pt x="275" y="374"/>
                  </a:lnTo>
                  <a:lnTo>
                    <a:pt x="274" y="378"/>
                  </a:lnTo>
                  <a:lnTo>
                    <a:pt x="270" y="386"/>
                  </a:lnTo>
                  <a:lnTo>
                    <a:pt x="268" y="388"/>
                  </a:lnTo>
                  <a:lnTo>
                    <a:pt x="267" y="391"/>
                  </a:lnTo>
                  <a:lnTo>
                    <a:pt x="266" y="394"/>
                  </a:lnTo>
                  <a:lnTo>
                    <a:pt x="266" y="397"/>
                  </a:lnTo>
                  <a:lnTo>
                    <a:pt x="265" y="400"/>
                  </a:lnTo>
                  <a:lnTo>
                    <a:pt x="265" y="403"/>
                  </a:lnTo>
                  <a:lnTo>
                    <a:pt x="264" y="406"/>
                  </a:lnTo>
                  <a:lnTo>
                    <a:pt x="264" y="411"/>
                  </a:lnTo>
                  <a:lnTo>
                    <a:pt x="264" y="416"/>
                  </a:lnTo>
                  <a:lnTo>
                    <a:pt x="265" y="421"/>
                  </a:lnTo>
                  <a:lnTo>
                    <a:pt x="266" y="429"/>
                  </a:lnTo>
                  <a:lnTo>
                    <a:pt x="268" y="440"/>
                  </a:lnTo>
                  <a:lnTo>
                    <a:pt x="268" y="449"/>
                  </a:lnTo>
                  <a:lnTo>
                    <a:pt x="269" y="452"/>
                  </a:lnTo>
                  <a:lnTo>
                    <a:pt x="272" y="467"/>
                  </a:lnTo>
                  <a:lnTo>
                    <a:pt x="273" y="471"/>
                  </a:lnTo>
                  <a:lnTo>
                    <a:pt x="273" y="475"/>
                  </a:lnTo>
                  <a:lnTo>
                    <a:pt x="273" y="479"/>
                  </a:lnTo>
                  <a:lnTo>
                    <a:pt x="273" y="482"/>
                  </a:lnTo>
                  <a:lnTo>
                    <a:pt x="273" y="484"/>
                  </a:lnTo>
                  <a:lnTo>
                    <a:pt x="272" y="489"/>
                  </a:lnTo>
                  <a:lnTo>
                    <a:pt x="271" y="495"/>
                  </a:lnTo>
                  <a:lnTo>
                    <a:pt x="267" y="510"/>
                  </a:lnTo>
                  <a:lnTo>
                    <a:pt x="266" y="513"/>
                  </a:lnTo>
                  <a:lnTo>
                    <a:pt x="264" y="517"/>
                  </a:lnTo>
                  <a:lnTo>
                    <a:pt x="264" y="520"/>
                  </a:lnTo>
                  <a:lnTo>
                    <a:pt x="264" y="524"/>
                  </a:lnTo>
                  <a:lnTo>
                    <a:pt x="263" y="528"/>
                  </a:lnTo>
                  <a:lnTo>
                    <a:pt x="263" y="532"/>
                  </a:lnTo>
                  <a:lnTo>
                    <a:pt x="263" y="537"/>
                  </a:lnTo>
                  <a:lnTo>
                    <a:pt x="264" y="546"/>
                  </a:lnTo>
                  <a:lnTo>
                    <a:pt x="264" y="549"/>
                  </a:lnTo>
                  <a:lnTo>
                    <a:pt x="263" y="550"/>
                  </a:lnTo>
                  <a:lnTo>
                    <a:pt x="263" y="552"/>
                  </a:lnTo>
                  <a:lnTo>
                    <a:pt x="262" y="554"/>
                  </a:lnTo>
                  <a:lnTo>
                    <a:pt x="260" y="560"/>
                  </a:lnTo>
                  <a:lnTo>
                    <a:pt x="258" y="564"/>
                  </a:lnTo>
                  <a:lnTo>
                    <a:pt x="255" y="575"/>
                  </a:lnTo>
                  <a:lnTo>
                    <a:pt x="253" y="584"/>
                  </a:lnTo>
                  <a:lnTo>
                    <a:pt x="252" y="587"/>
                  </a:lnTo>
                  <a:lnTo>
                    <a:pt x="251" y="592"/>
                  </a:lnTo>
                  <a:lnTo>
                    <a:pt x="250" y="596"/>
                  </a:lnTo>
                  <a:lnTo>
                    <a:pt x="249" y="601"/>
                  </a:lnTo>
                  <a:lnTo>
                    <a:pt x="249" y="606"/>
                  </a:lnTo>
                  <a:lnTo>
                    <a:pt x="249" y="608"/>
                  </a:lnTo>
                  <a:lnTo>
                    <a:pt x="249" y="610"/>
                  </a:lnTo>
                  <a:lnTo>
                    <a:pt x="250" y="613"/>
                  </a:lnTo>
                  <a:lnTo>
                    <a:pt x="251" y="616"/>
                  </a:lnTo>
                  <a:lnTo>
                    <a:pt x="252" y="617"/>
                  </a:lnTo>
                  <a:lnTo>
                    <a:pt x="253" y="618"/>
                  </a:lnTo>
                  <a:lnTo>
                    <a:pt x="256" y="624"/>
                  </a:lnTo>
                  <a:lnTo>
                    <a:pt x="257" y="626"/>
                  </a:lnTo>
                  <a:lnTo>
                    <a:pt x="258" y="628"/>
                  </a:lnTo>
                  <a:lnTo>
                    <a:pt x="259" y="629"/>
                  </a:lnTo>
                  <a:lnTo>
                    <a:pt x="260" y="631"/>
                  </a:lnTo>
                  <a:lnTo>
                    <a:pt x="260" y="634"/>
                  </a:lnTo>
                  <a:lnTo>
                    <a:pt x="260" y="636"/>
                  </a:lnTo>
                  <a:lnTo>
                    <a:pt x="260" y="638"/>
                  </a:lnTo>
                  <a:lnTo>
                    <a:pt x="259" y="640"/>
                  </a:lnTo>
                  <a:lnTo>
                    <a:pt x="257" y="641"/>
                  </a:lnTo>
                  <a:lnTo>
                    <a:pt x="256" y="643"/>
                  </a:lnTo>
                  <a:lnTo>
                    <a:pt x="253" y="645"/>
                  </a:lnTo>
                  <a:lnTo>
                    <a:pt x="252" y="647"/>
                  </a:lnTo>
                  <a:lnTo>
                    <a:pt x="249" y="648"/>
                  </a:lnTo>
                  <a:lnTo>
                    <a:pt x="248" y="648"/>
                  </a:lnTo>
                  <a:lnTo>
                    <a:pt x="245" y="649"/>
                  </a:lnTo>
                  <a:lnTo>
                    <a:pt x="242" y="649"/>
                  </a:lnTo>
                  <a:lnTo>
                    <a:pt x="239" y="648"/>
                  </a:lnTo>
                  <a:lnTo>
                    <a:pt x="235" y="648"/>
                  </a:lnTo>
                  <a:lnTo>
                    <a:pt x="231" y="647"/>
                  </a:lnTo>
                  <a:lnTo>
                    <a:pt x="228" y="646"/>
                  </a:lnTo>
                  <a:lnTo>
                    <a:pt x="215" y="642"/>
                  </a:lnTo>
                  <a:lnTo>
                    <a:pt x="206" y="640"/>
                  </a:lnTo>
                  <a:lnTo>
                    <a:pt x="204" y="640"/>
                  </a:lnTo>
                  <a:lnTo>
                    <a:pt x="205" y="640"/>
                  </a:lnTo>
                  <a:lnTo>
                    <a:pt x="205" y="639"/>
                  </a:lnTo>
                  <a:lnTo>
                    <a:pt x="206" y="639"/>
                  </a:lnTo>
                  <a:lnTo>
                    <a:pt x="206" y="638"/>
                  </a:lnTo>
                  <a:lnTo>
                    <a:pt x="206" y="636"/>
                  </a:lnTo>
                  <a:lnTo>
                    <a:pt x="206" y="633"/>
                  </a:lnTo>
                  <a:lnTo>
                    <a:pt x="205" y="629"/>
                  </a:lnTo>
                  <a:lnTo>
                    <a:pt x="203" y="622"/>
                  </a:lnTo>
                  <a:lnTo>
                    <a:pt x="202" y="618"/>
                  </a:lnTo>
                  <a:lnTo>
                    <a:pt x="201" y="613"/>
                  </a:lnTo>
                  <a:lnTo>
                    <a:pt x="200" y="604"/>
                  </a:lnTo>
                  <a:lnTo>
                    <a:pt x="200" y="602"/>
                  </a:lnTo>
                  <a:lnTo>
                    <a:pt x="199" y="600"/>
                  </a:lnTo>
                  <a:lnTo>
                    <a:pt x="198" y="597"/>
                  </a:lnTo>
                  <a:lnTo>
                    <a:pt x="197" y="594"/>
                  </a:lnTo>
                  <a:lnTo>
                    <a:pt x="192" y="584"/>
                  </a:lnTo>
                  <a:lnTo>
                    <a:pt x="190" y="579"/>
                  </a:lnTo>
                  <a:lnTo>
                    <a:pt x="189" y="577"/>
                  </a:lnTo>
                  <a:lnTo>
                    <a:pt x="189" y="574"/>
                  </a:lnTo>
                  <a:lnTo>
                    <a:pt x="187" y="567"/>
                  </a:lnTo>
                  <a:lnTo>
                    <a:pt x="186" y="564"/>
                  </a:lnTo>
                  <a:lnTo>
                    <a:pt x="185" y="561"/>
                  </a:lnTo>
                  <a:lnTo>
                    <a:pt x="184" y="560"/>
                  </a:lnTo>
                  <a:lnTo>
                    <a:pt x="184" y="558"/>
                  </a:lnTo>
                  <a:lnTo>
                    <a:pt x="183" y="556"/>
                  </a:lnTo>
                  <a:lnTo>
                    <a:pt x="182" y="554"/>
                  </a:lnTo>
                  <a:lnTo>
                    <a:pt x="180" y="553"/>
                  </a:lnTo>
                  <a:lnTo>
                    <a:pt x="178" y="552"/>
                  </a:lnTo>
                  <a:lnTo>
                    <a:pt x="176" y="551"/>
                  </a:lnTo>
                  <a:lnTo>
                    <a:pt x="175" y="550"/>
                  </a:lnTo>
                  <a:lnTo>
                    <a:pt x="166" y="549"/>
                  </a:lnTo>
                  <a:lnTo>
                    <a:pt x="163" y="548"/>
                  </a:lnTo>
                  <a:lnTo>
                    <a:pt x="160" y="547"/>
                  </a:lnTo>
                  <a:lnTo>
                    <a:pt x="156" y="545"/>
                  </a:lnTo>
                  <a:lnTo>
                    <a:pt x="152" y="544"/>
                  </a:lnTo>
                  <a:lnTo>
                    <a:pt x="150" y="542"/>
                  </a:lnTo>
                  <a:lnTo>
                    <a:pt x="147" y="540"/>
                  </a:lnTo>
                  <a:lnTo>
                    <a:pt x="145" y="539"/>
                  </a:lnTo>
                  <a:lnTo>
                    <a:pt x="142" y="538"/>
                  </a:lnTo>
                  <a:lnTo>
                    <a:pt x="140" y="536"/>
                  </a:lnTo>
                  <a:lnTo>
                    <a:pt x="139" y="534"/>
                  </a:lnTo>
                  <a:lnTo>
                    <a:pt x="137" y="531"/>
                  </a:lnTo>
                  <a:lnTo>
                    <a:pt x="135" y="529"/>
                  </a:lnTo>
                  <a:lnTo>
                    <a:pt x="133" y="527"/>
                  </a:lnTo>
                  <a:lnTo>
                    <a:pt x="131" y="524"/>
                  </a:lnTo>
                  <a:lnTo>
                    <a:pt x="129" y="521"/>
                  </a:lnTo>
                  <a:lnTo>
                    <a:pt x="128" y="518"/>
                  </a:lnTo>
                  <a:lnTo>
                    <a:pt x="127" y="516"/>
                  </a:lnTo>
                  <a:lnTo>
                    <a:pt x="126" y="514"/>
                  </a:lnTo>
                  <a:lnTo>
                    <a:pt x="125" y="510"/>
                  </a:lnTo>
                  <a:lnTo>
                    <a:pt x="123" y="503"/>
                  </a:lnTo>
                  <a:lnTo>
                    <a:pt x="123" y="499"/>
                  </a:lnTo>
                  <a:lnTo>
                    <a:pt x="121" y="496"/>
                  </a:lnTo>
                  <a:lnTo>
                    <a:pt x="118" y="490"/>
                  </a:lnTo>
                  <a:lnTo>
                    <a:pt x="116" y="486"/>
                  </a:lnTo>
                  <a:lnTo>
                    <a:pt x="115" y="480"/>
                  </a:lnTo>
                  <a:lnTo>
                    <a:pt x="114" y="474"/>
                  </a:lnTo>
                  <a:lnTo>
                    <a:pt x="113" y="472"/>
                  </a:lnTo>
                  <a:lnTo>
                    <a:pt x="113" y="471"/>
                  </a:lnTo>
                  <a:lnTo>
                    <a:pt x="112" y="470"/>
                  </a:lnTo>
                  <a:lnTo>
                    <a:pt x="111" y="469"/>
                  </a:lnTo>
                  <a:lnTo>
                    <a:pt x="110" y="468"/>
                  </a:lnTo>
                  <a:lnTo>
                    <a:pt x="109" y="467"/>
                  </a:lnTo>
                  <a:lnTo>
                    <a:pt x="106" y="465"/>
                  </a:lnTo>
                  <a:lnTo>
                    <a:pt x="100" y="462"/>
                  </a:lnTo>
                  <a:lnTo>
                    <a:pt x="99" y="461"/>
                  </a:lnTo>
                  <a:lnTo>
                    <a:pt x="97" y="460"/>
                  </a:lnTo>
                  <a:lnTo>
                    <a:pt x="96" y="459"/>
                  </a:lnTo>
                  <a:lnTo>
                    <a:pt x="95" y="458"/>
                  </a:lnTo>
                  <a:lnTo>
                    <a:pt x="94" y="457"/>
                  </a:lnTo>
                  <a:lnTo>
                    <a:pt x="94" y="456"/>
                  </a:lnTo>
                  <a:lnTo>
                    <a:pt x="93" y="454"/>
                  </a:lnTo>
                  <a:lnTo>
                    <a:pt x="94" y="452"/>
                  </a:lnTo>
                  <a:lnTo>
                    <a:pt x="94" y="449"/>
                  </a:lnTo>
                  <a:lnTo>
                    <a:pt x="95" y="448"/>
                  </a:lnTo>
                  <a:lnTo>
                    <a:pt x="96" y="446"/>
                  </a:lnTo>
                  <a:lnTo>
                    <a:pt x="98" y="444"/>
                  </a:lnTo>
                  <a:lnTo>
                    <a:pt x="99" y="443"/>
                  </a:lnTo>
                  <a:lnTo>
                    <a:pt x="104" y="439"/>
                  </a:lnTo>
                  <a:lnTo>
                    <a:pt x="105" y="438"/>
                  </a:lnTo>
                  <a:lnTo>
                    <a:pt x="105" y="437"/>
                  </a:lnTo>
                  <a:lnTo>
                    <a:pt x="106" y="436"/>
                  </a:lnTo>
                  <a:lnTo>
                    <a:pt x="107" y="434"/>
                  </a:lnTo>
                  <a:lnTo>
                    <a:pt x="107" y="432"/>
                  </a:lnTo>
                  <a:lnTo>
                    <a:pt x="107" y="431"/>
                  </a:lnTo>
                  <a:lnTo>
                    <a:pt x="106" y="430"/>
                  </a:lnTo>
                  <a:lnTo>
                    <a:pt x="105" y="429"/>
                  </a:lnTo>
                  <a:lnTo>
                    <a:pt x="105" y="429"/>
                  </a:lnTo>
                  <a:lnTo>
                    <a:pt x="103" y="429"/>
                  </a:lnTo>
                  <a:lnTo>
                    <a:pt x="102" y="429"/>
                  </a:lnTo>
                  <a:lnTo>
                    <a:pt x="100" y="429"/>
                  </a:lnTo>
                  <a:lnTo>
                    <a:pt x="93" y="430"/>
                  </a:lnTo>
                  <a:lnTo>
                    <a:pt x="91" y="430"/>
                  </a:lnTo>
                  <a:lnTo>
                    <a:pt x="88" y="430"/>
                  </a:lnTo>
                  <a:lnTo>
                    <a:pt x="87" y="430"/>
                  </a:lnTo>
                  <a:lnTo>
                    <a:pt x="85" y="429"/>
                  </a:lnTo>
                  <a:lnTo>
                    <a:pt x="84" y="428"/>
                  </a:lnTo>
                  <a:lnTo>
                    <a:pt x="82" y="427"/>
                  </a:lnTo>
                  <a:lnTo>
                    <a:pt x="81" y="426"/>
                  </a:lnTo>
                  <a:lnTo>
                    <a:pt x="79" y="425"/>
                  </a:lnTo>
                  <a:lnTo>
                    <a:pt x="76" y="424"/>
                  </a:lnTo>
                  <a:lnTo>
                    <a:pt x="74" y="422"/>
                  </a:lnTo>
                  <a:lnTo>
                    <a:pt x="73" y="420"/>
                  </a:lnTo>
                  <a:lnTo>
                    <a:pt x="71" y="418"/>
                  </a:lnTo>
                  <a:lnTo>
                    <a:pt x="71" y="415"/>
                  </a:lnTo>
                  <a:lnTo>
                    <a:pt x="70" y="414"/>
                  </a:lnTo>
                  <a:lnTo>
                    <a:pt x="69" y="412"/>
                  </a:lnTo>
                  <a:lnTo>
                    <a:pt x="69" y="409"/>
                  </a:lnTo>
                  <a:lnTo>
                    <a:pt x="69" y="407"/>
                  </a:lnTo>
                  <a:lnTo>
                    <a:pt x="69" y="404"/>
                  </a:lnTo>
                  <a:lnTo>
                    <a:pt x="71" y="393"/>
                  </a:lnTo>
                  <a:lnTo>
                    <a:pt x="71" y="388"/>
                  </a:lnTo>
                  <a:lnTo>
                    <a:pt x="71" y="386"/>
                  </a:lnTo>
                  <a:lnTo>
                    <a:pt x="71" y="385"/>
                  </a:lnTo>
                  <a:lnTo>
                    <a:pt x="71" y="383"/>
                  </a:lnTo>
                  <a:lnTo>
                    <a:pt x="71" y="382"/>
                  </a:lnTo>
                  <a:lnTo>
                    <a:pt x="70" y="381"/>
                  </a:lnTo>
                  <a:lnTo>
                    <a:pt x="68" y="380"/>
                  </a:lnTo>
                  <a:lnTo>
                    <a:pt x="66" y="379"/>
                  </a:lnTo>
                  <a:lnTo>
                    <a:pt x="62" y="376"/>
                  </a:lnTo>
                  <a:lnTo>
                    <a:pt x="61" y="375"/>
                  </a:lnTo>
                  <a:lnTo>
                    <a:pt x="59" y="373"/>
                  </a:lnTo>
                  <a:lnTo>
                    <a:pt x="57" y="370"/>
                  </a:lnTo>
                  <a:lnTo>
                    <a:pt x="55" y="369"/>
                  </a:lnTo>
                  <a:lnTo>
                    <a:pt x="54" y="369"/>
                  </a:lnTo>
                  <a:lnTo>
                    <a:pt x="53" y="368"/>
                  </a:lnTo>
                  <a:lnTo>
                    <a:pt x="47" y="366"/>
                  </a:lnTo>
                  <a:lnTo>
                    <a:pt x="44" y="365"/>
                  </a:lnTo>
                  <a:lnTo>
                    <a:pt x="42" y="364"/>
                  </a:lnTo>
                  <a:lnTo>
                    <a:pt x="41" y="362"/>
                  </a:lnTo>
                  <a:lnTo>
                    <a:pt x="40" y="361"/>
                  </a:lnTo>
                  <a:lnTo>
                    <a:pt x="39" y="360"/>
                  </a:lnTo>
                  <a:lnTo>
                    <a:pt x="39" y="359"/>
                  </a:lnTo>
                  <a:lnTo>
                    <a:pt x="38" y="357"/>
                  </a:lnTo>
                  <a:lnTo>
                    <a:pt x="37" y="351"/>
                  </a:lnTo>
                  <a:lnTo>
                    <a:pt x="36" y="349"/>
                  </a:lnTo>
                  <a:lnTo>
                    <a:pt x="35" y="346"/>
                  </a:lnTo>
                  <a:lnTo>
                    <a:pt x="34" y="345"/>
                  </a:lnTo>
                  <a:lnTo>
                    <a:pt x="32" y="342"/>
                  </a:lnTo>
                  <a:lnTo>
                    <a:pt x="30" y="340"/>
                  </a:lnTo>
                  <a:lnTo>
                    <a:pt x="28" y="337"/>
                  </a:lnTo>
                  <a:lnTo>
                    <a:pt x="27" y="336"/>
                  </a:lnTo>
                  <a:lnTo>
                    <a:pt x="27" y="335"/>
                  </a:lnTo>
                  <a:lnTo>
                    <a:pt x="26" y="335"/>
                  </a:lnTo>
                  <a:lnTo>
                    <a:pt x="27" y="334"/>
                  </a:lnTo>
                  <a:lnTo>
                    <a:pt x="27" y="333"/>
                  </a:lnTo>
                  <a:lnTo>
                    <a:pt x="28" y="331"/>
                  </a:lnTo>
                  <a:lnTo>
                    <a:pt x="33" y="323"/>
                  </a:lnTo>
                  <a:lnTo>
                    <a:pt x="34" y="321"/>
                  </a:lnTo>
                  <a:lnTo>
                    <a:pt x="35" y="319"/>
                  </a:lnTo>
                  <a:lnTo>
                    <a:pt x="36" y="317"/>
                  </a:lnTo>
                  <a:lnTo>
                    <a:pt x="37" y="312"/>
                  </a:lnTo>
                  <a:lnTo>
                    <a:pt x="37" y="310"/>
                  </a:lnTo>
                  <a:lnTo>
                    <a:pt x="37" y="308"/>
                  </a:lnTo>
                  <a:lnTo>
                    <a:pt x="37" y="307"/>
                  </a:lnTo>
                  <a:lnTo>
                    <a:pt x="37" y="305"/>
                  </a:lnTo>
                  <a:lnTo>
                    <a:pt x="37" y="303"/>
                  </a:lnTo>
                  <a:lnTo>
                    <a:pt x="37" y="302"/>
                  </a:lnTo>
                  <a:lnTo>
                    <a:pt x="36" y="301"/>
                  </a:lnTo>
                  <a:lnTo>
                    <a:pt x="33" y="297"/>
                  </a:lnTo>
                  <a:lnTo>
                    <a:pt x="32" y="295"/>
                  </a:lnTo>
                  <a:lnTo>
                    <a:pt x="31" y="293"/>
                  </a:lnTo>
                  <a:lnTo>
                    <a:pt x="29" y="292"/>
                  </a:lnTo>
                  <a:lnTo>
                    <a:pt x="28" y="290"/>
                  </a:lnTo>
                  <a:lnTo>
                    <a:pt x="26" y="289"/>
                  </a:lnTo>
                  <a:lnTo>
                    <a:pt x="25" y="289"/>
                  </a:lnTo>
                  <a:lnTo>
                    <a:pt x="24" y="288"/>
                  </a:lnTo>
                  <a:lnTo>
                    <a:pt x="22" y="287"/>
                  </a:lnTo>
                  <a:lnTo>
                    <a:pt x="18" y="285"/>
                  </a:lnTo>
                  <a:lnTo>
                    <a:pt x="14" y="284"/>
                  </a:lnTo>
                  <a:lnTo>
                    <a:pt x="8" y="283"/>
                  </a:lnTo>
                  <a:lnTo>
                    <a:pt x="6" y="282"/>
                  </a:lnTo>
                  <a:lnTo>
                    <a:pt x="4" y="282"/>
                  </a:lnTo>
                  <a:lnTo>
                    <a:pt x="3" y="281"/>
                  </a:lnTo>
                  <a:lnTo>
                    <a:pt x="3" y="280"/>
                  </a:lnTo>
                  <a:lnTo>
                    <a:pt x="1" y="279"/>
                  </a:lnTo>
                  <a:lnTo>
                    <a:pt x="1" y="278"/>
                  </a:lnTo>
                  <a:lnTo>
                    <a:pt x="0" y="278"/>
                  </a:lnTo>
                  <a:lnTo>
                    <a:pt x="0" y="277"/>
                  </a:lnTo>
                  <a:lnTo>
                    <a:pt x="0" y="274"/>
                  </a:lnTo>
                  <a:lnTo>
                    <a:pt x="0" y="272"/>
                  </a:lnTo>
                  <a:lnTo>
                    <a:pt x="0" y="271"/>
                  </a:lnTo>
                  <a:lnTo>
                    <a:pt x="1" y="270"/>
                  </a:lnTo>
                  <a:lnTo>
                    <a:pt x="2" y="269"/>
                  </a:lnTo>
                  <a:lnTo>
                    <a:pt x="4" y="265"/>
                  </a:lnTo>
                  <a:lnTo>
                    <a:pt x="5" y="264"/>
                  </a:lnTo>
                  <a:lnTo>
                    <a:pt x="6" y="262"/>
                  </a:lnTo>
                  <a:lnTo>
                    <a:pt x="7" y="260"/>
                  </a:lnTo>
                  <a:lnTo>
                    <a:pt x="8" y="257"/>
                  </a:lnTo>
                  <a:lnTo>
                    <a:pt x="8" y="250"/>
                  </a:lnTo>
                  <a:lnTo>
                    <a:pt x="9" y="244"/>
                  </a:lnTo>
                  <a:lnTo>
                    <a:pt x="9" y="242"/>
                  </a:lnTo>
                  <a:lnTo>
                    <a:pt x="9" y="239"/>
                  </a:lnTo>
                  <a:lnTo>
                    <a:pt x="11" y="236"/>
                  </a:lnTo>
                  <a:lnTo>
                    <a:pt x="12" y="234"/>
                  </a:lnTo>
                  <a:lnTo>
                    <a:pt x="13" y="233"/>
                  </a:lnTo>
                  <a:lnTo>
                    <a:pt x="14" y="232"/>
                  </a:lnTo>
                  <a:lnTo>
                    <a:pt x="15" y="231"/>
                  </a:lnTo>
                  <a:lnTo>
                    <a:pt x="17" y="230"/>
                  </a:lnTo>
                  <a:lnTo>
                    <a:pt x="19" y="230"/>
                  </a:lnTo>
                  <a:lnTo>
                    <a:pt x="20" y="230"/>
                  </a:lnTo>
                  <a:lnTo>
                    <a:pt x="25" y="230"/>
                  </a:lnTo>
                  <a:lnTo>
                    <a:pt x="26" y="230"/>
                  </a:lnTo>
                  <a:lnTo>
                    <a:pt x="28" y="229"/>
                  </a:lnTo>
                  <a:lnTo>
                    <a:pt x="29" y="229"/>
                  </a:lnTo>
                  <a:lnTo>
                    <a:pt x="30" y="228"/>
                  </a:lnTo>
                  <a:lnTo>
                    <a:pt x="31" y="227"/>
                  </a:lnTo>
                  <a:lnTo>
                    <a:pt x="33" y="225"/>
                  </a:lnTo>
                  <a:lnTo>
                    <a:pt x="34" y="223"/>
                  </a:lnTo>
                  <a:lnTo>
                    <a:pt x="35" y="221"/>
                  </a:lnTo>
                  <a:lnTo>
                    <a:pt x="36" y="217"/>
                  </a:lnTo>
                  <a:lnTo>
                    <a:pt x="37" y="214"/>
                  </a:lnTo>
                  <a:lnTo>
                    <a:pt x="37" y="210"/>
                  </a:lnTo>
                  <a:lnTo>
                    <a:pt x="37" y="206"/>
                  </a:lnTo>
                  <a:lnTo>
                    <a:pt x="38" y="202"/>
                  </a:lnTo>
                  <a:lnTo>
                    <a:pt x="38" y="196"/>
                  </a:lnTo>
                  <a:lnTo>
                    <a:pt x="38" y="195"/>
                  </a:lnTo>
                  <a:lnTo>
                    <a:pt x="40" y="195"/>
                  </a:lnTo>
                  <a:lnTo>
                    <a:pt x="44" y="194"/>
                  </a:lnTo>
                  <a:lnTo>
                    <a:pt x="46" y="194"/>
                  </a:lnTo>
                  <a:lnTo>
                    <a:pt x="48" y="193"/>
                  </a:lnTo>
                  <a:lnTo>
                    <a:pt x="49" y="194"/>
                  </a:lnTo>
                  <a:lnTo>
                    <a:pt x="52" y="194"/>
                  </a:lnTo>
                  <a:lnTo>
                    <a:pt x="54" y="195"/>
                  </a:lnTo>
                  <a:lnTo>
                    <a:pt x="57" y="196"/>
                  </a:lnTo>
                  <a:lnTo>
                    <a:pt x="59" y="197"/>
                  </a:lnTo>
                  <a:lnTo>
                    <a:pt x="60" y="199"/>
                  </a:lnTo>
                  <a:lnTo>
                    <a:pt x="63" y="200"/>
                  </a:lnTo>
                  <a:lnTo>
                    <a:pt x="65" y="202"/>
                  </a:lnTo>
                  <a:lnTo>
                    <a:pt x="67" y="204"/>
                  </a:lnTo>
                  <a:lnTo>
                    <a:pt x="70" y="207"/>
                  </a:lnTo>
                  <a:lnTo>
                    <a:pt x="74" y="214"/>
                  </a:lnTo>
                  <a:lnTo>
                    <a:pt x="76" y="216"/>
                  </a:lnTo>
                  <a:lnTo>
                    <a:pt x="78" y="218"/>
                  </a:lnTo>
                  <a:lnTo>
                    <a:pt x="79" y="219"/>
                  </a:lnTo>
                  <a:lnTo>
                    <a:pt x="81" y="220"/>
                  </a:lnTo>
                  <a:lnTo>
                    <a:pt x="82" y="221"/>
                  </a:lnTo>
                  <a:lnTo>
                    <a:pt x="83" y="221"/>
                  </a:lnTo>
                  <a:lnTo>
                    <a:pt x="85" y="222"/>
                  </a:lnTo>
                  <a:lnTo>
                    <a:pt x="87" y="222"/>
                  </a:lnTo>
                  <a:lnTo>
                    <a:pt x="90" y="222"/>
                  </a:lnTo>
                  <a:lnTo>
                    <a:pt x="92" y="222"/>
                  </a:lnTo>
                  <a:lnTo>
                    <a:pt x="93" y="222"/>
                  </a:lnTo>
                  <a:lnTo>
                    <a:pt x="95" y="221"/>
                  </a:lnTo>
                  <a:lnTo>
                    <a:pt x="101" y="220"/>
                  </a:lnTo>
                  <a:lnTo>
                    <a:pt x="104" y="220"/>
                  </a:lnTo>
                  <a:lnTo>
                    <a:pt x="106" y="219"/>
                  </a:lnTo>
                  <a:lnTo>
                    <a:pt x="108" y="219"/>
                  </a:lnTo>
                  <a:lnTo>
                    <a:pt x="110" y="219"/>
                  </a:lnTo>
                  <a:lnTo>
                    <a:pt x="112" y="220"/>
                  </a:lnTo>
                  <a:lnTo>
                    <a:pt x="114" y="220"/>
                  </a:lnTo>
                  <a:lnTo>
                    <a:pt x="116" y="221"/>
                  </a:lnTo>
                  <a:lnTo>
                    <a:pt x="118" y="221"/>
                  </a:lnTo>
                  <a:lnTo>
                    <a:pt x="119" y="221"/>
                  </a:lnTo>
                  <a:lnTo>
                    <a:pt x="122" y="223"/>
                  </a:lnTo>
                  <a:lnTo>
                    <a:pt x="123" y="224"/>
                  </a:lnTo>
                  <a:lnTo>
                    <a:pt x="129" y="229"/>
                  </a:lnTo>
                  <a:lnTo>
                    <a:pt x="131" y="229"/>
                  </a:lnTo>
                  <a:lnTo>
                    <a:pt x="132" y="230"/>
                  </a:lnTo>
                  <a:lnTo>
                    <a:pt x="134" y="231"/>
                  </a:lnTo>
                  <a:lnTo>
                    <a:pt x="136" y="231"/>
                  </a:lnTo>
                  <a:lnTo>
                    <a:pt x="137" y="230"/>
                  </a:lnTo>
                  <a:lnTo>
                    <a:pt x="138" y="230"/>
                  </a:lnTo>
                  <a:lnTo>
                    <a:pt x="138" y="229"/>
                  </a:lnTo>
                  <a:lnTo>
                    <a:pt x="139" y="228"/>
                  </a:lnTo>
                  <a:lnTo>
                    <a:pt x="139" y="227"/>
                  </a:lnTo>
                  <a:lnTo>
                    <a:pt x="138" y="225"/>
                  </a:lnTo>
                  <a:lnTo>
                    <a:pt x="137" y="224"/>
                  </a:lnTo>
                  <a:lnTo>
                    <a:pt x="136" y="222"/>
                  </a:lnTo>
                  <a:lnTo>
                    <a:pt x="135" y="221"/>
                  </a:lnTo>
                  <a:lnTo>
                    <a:pt x="129" y="217"/>
                  </a:lnTo>
                  <a:lnTo>
                    <a:pt x="124" y="211"/>
                  </a:lnTo>
                  <a:lnTo>
                    <a:pt x="122" y="210"/>
                  </a:lnTo>
                  <a:lnTo>
                    <a:pt x="118" y="205"/>
                  </a:lnTo>
                  <a:lnTo>
                    <a:pt x="116" y="201"/>
                  </a:lnTo>
                  <a:lnTo>
                    <a:pt x="115" y="199"/>
                  </a:lnTo>
                  <a:lnTo>
                    <a:pt x="114" y="198"/>
                  </a:lnTo>
                  <a:lnTo>
                    <a:pt x="113" y="196"/>
                  </a:lnTo>
                  <a:lnTo>
                    <a:pt x="112" y="193"/>
                  </a:lnTo>
                  <a:lnTo>
                    <a:pt x="111" y="191"/>
                  </a:lnTo>
                  <a:lnTo>
                    <a:pt x="111" y="189"/>
                  </a:lnTo>
                  <a:lnTo>
                    <a:pt x="111" y="187"/>
                  </a:lnTo>
                  <a:lnTo>
                    <a:pt x="111" y="185"/>
                  </a:lnTo>
                  <a:lnTo>
                    <a:pt x="112" y="183"/>
                  </a:lnTo>
                  <a:lnTo>
                    <a:pt x="113" y="181"/>
                  </a:lnTo>
                  <a:lnTo>
                    <a:pt x="115" y="178"/>
                  </a:lnTo>
                  <a:lnTo>
                    <a:pt x="116" y="176"/>
                  </a:lnTo>
                  <a:lnTo>
                    <a:pt x="123" y="168"/>
                  </a:lnTo>
                  <a:lnTo>
                    <a:pt x="125" y="166"/>
                  </a:lnTo>
                  <a:lnTo>
                    <a:pt x="125" y="165"/>
                  </a:lnTo>
                  <a:lnTo>
                    <a:pt x="126" y="163"/>
                  </a:lnTo>
                  <a:lnTo>
                    <a:pt x="126" y="161"/>
                  </a:lnTo>
                  <a:lnTo>
                    <a:pt x="126" y="159"/>
                  </a:lnTo>
                  <a:lnTo>
                    <a:pt x="126" y="157"/>
                  </a:lnTo>
                  <a:lnTo>
                    <a:pt x="125" y="155"/>
                  </a:lnTo>
                  <a:lnTo>
                    <a:pt x="124" y="154"/>
                  </a:lnTo>
                  <a:lnTo>
                    <a:pt x="123" y="153"/>
                  </a:lnTo>
                  <a:lnTo>
                    <a:pt x="122" y="152"/>
                  </a:lnTo>
                  <a:lnTo>
                    <a:pt x="118" y="150"/>
                  </a:lnTo>
                  <a:lnTo>
                    <a:pt x="115" y="147"/>
                  </a:lnTo>
                  <a:lnTo>
                    <a:pt x="113" y="146"/>
                  </a:lnTo>
                  <a:lnTo>
                    <a:pt x="108" y="143"/>
                  </a:lnTo>
                  <a:lnTo>
                    <a:pt x="106" y="142"/>
                  </a:lnTo>
                  <a:lnTo>
                    <a:pt x="105" y="141"/>
                  </a:lnTo>
                  <a:lnTo>
                    <a:pt x="104" y="140"/>
                  </a:lnTo>
                  <a:lnTo>
                    <a:pt x="103" y="138"/>
                  </a:lnTo>
                  <a:lnTo>
                    <a:pt x="101" y="136"/>
                  </a:lnTo>
                  <a:lnTo>
                    <a:pt x="99" y="132"/>
                  </a:lnTo>
                  <a:lnTo>
                    <a:pt x="96" y="129"/>
                  </a:lnTo>
                  <a:lnTo>
                    <a:pt x="94" y="124"/>
                  </a:lnTo>
                  <a:lnTo>
                    <a:pt x="93" y="121"/>
                  </a:lnTo>
                  <a:lnTo>
                    <a:pt x="92" y="114"/>
                  </a:lnTo>
                  <a:lnTo>
                    <a:pt x="91" y="110"/>
                  </a:lnTo>
                  <a:lnTo>
                    <a:pt x="91" y="108"/>
                  </a:lnTo>
                  <a:lnTo>
                    <a:pt x="91" y="108"/>
                  </a:lnTo>
                  <a:lnTo>
                    <a:pt x="91" y="107"/>
                  </a:lnTo>
                  <a:lnTo>
                    <a:pt x="92" y="105"/>
                  </a:lnTo>
                  <a:lnTo>
                    <a:pt x="92" y="104"/>
                  </a:lnTo>
                  <a:lnTo>
                    <a:pt x="93" y="103"/>
                  </a:lnTo>
                  <a:lnTo>
                    <a:pt x="93" y="102"/>
                  </a:lnTo>
                  <a:lnTo>
                    <a:pt x="94" y="101"/>
                  </a:lnTo>
                  <a:lnTo>
                    <a:pt x="96" y="100"/>
                  </a:lnTo>
                  <a:lnTo>
                    <a:pt x="97" y="100"/>
                  </a:lnTo>
                  <a:lnTo>
                    <a:pt x="99" y="99"/>
                  </a:lnTo>
                  <a:lnTo>
                    <a:pt x="100" y="99"/>
                  </a:lnTo>
                  <a:lnTo>
                    <a:pt x="102" y="100"/>
                  </a:lnTo>
                  <a:lnTo>
                    <a:pt x="104" y="100"/>
                  </a:lnTo>
                  <a:lnTo>
                    <a:pt x="105" y="101"/>
                  </a:lnTo>
                  <a:lnTo>
                    <a:pt x="111" y="103"/>
                  </a:lnTo>
                  <a:lnTo>
                    <a:pt x="114" y="104"/>
                  </a:lnTo>
                  <a:lnTo>
                    <a:pt x="118" y="105"/>
                  </a:lnTo>
                  <a:lnTo>
                    <a:pt x="121" y="106"/>
                  </a:lnTo>
                  <a:lnTo>
                    <a:pt x="125" y="106"/>
                  </a:lnTo>
                  <a:lnTo>
                    <a:pt x="128" y="107"/>
                  </a:lnTo>
                  <a:lnTo>
                    <a:pt x="131" y="107"/>
                  </a:lnTo>
                  <a:lnTo>
                    <a:pt x="134" y="106"/>
                  </a:lnTo>
                  <a:lnTo>
                    <a:pt x="147" y="102"/>
                  </a:lnTo>
                  <a:lnTo>
                    <a:pt x="150" y="101"/>
                  </a:lnTo>
                  <a:lnTo>
                    <a:pt x="153" y="100"/>
                  </a:lnTo>
                  <a:lnTo>
                    <a:pt x="160" y="97"/>
                  </a:lnTo>
                  <a:lnTo>
                    <a:pt x="162" y="96"/>
                  </a:lnTo>
                  <a:lnTo>
                    <a:pt x="169" y="91"/>
                  </a:lnTo>
                  <a:lnTo>
                    <a:pt x="175" y="88"/>
                  </a:lnTo>
                  <a:lnTo>
                    <a:pt x="177" y="86"/>
                  </a:lnTo>
                  <a:lnTo>
                    <a:pt x="178" y="85"/>
                  </a:lnTo>
                  <a:lnTo>
                    <a:pt x="179" y="85"/>
                  </a:lnTo>
                  <a:lnTo>
                    <a:pt x="180" y="83"/>
                  </a:lnTo>
                  <a:lnTo>
                    <a:pt x="181" y="81"/>
                  </a:lnTo>
                  <a:lnTo>
                    <a:pt x="182" y="78"/>
                  </a:lnTo>
                  <a:lnTo>
                    <a:pt x="183" y="70"/>
                  </a:lnTo>
                  <a:lnTo>
                    <a:pt x="184" y="64"/>
                  </a:lnTo>
                  <a:lnTo>
                    <a:pt x="184" y="63"/>
                  </a:lnTo>
                  <a:lnTo>
                    <a:pt x="186" y="58"/>
                  </a:lnTo>
                  <a:lnTo>
                    <a:pt x="187" y="55"/>
                  </a:lnTo>
                  <a:lnTo>
                    <a:pt x="191" y="48"/>
                  </a:lnTo>
                  <a:lnTo>
                    <a:pt x="192" y="45"/>
                  </a:lnTo>
                  <a:lnTo>
                    <a:pt x="194" y="41"/>
                  </a:lnTo>
                  <a:lnTo>
                    <a:pt x="194" y="40"/>
                  </a:lnTo>
                  <a:lnTo>
                    <a:pt x="194" y="39"/>
                  </a:lnTo>
                  <a:lnTo>
                    <a:pt x="194" y="38"/>
                  </a:lnTo>
                  <a:lnTo>
                    <a:pt x="194" y="36"/>
                  </a:lnTo>
                  <a:lnTo>
                    <a:pt x="193" y="35"/>
                  </a:lnTo>
                  <a:lnTo>
                    <a:pt x="193" y="34"/>
                  </a:lnTo>
                  <a:lnTo>
                    <a:pt x="192" y="32"/>
                  </a:lnTo>
                  <a:lnTo>
                    <a:pt x="189" y="29"/>
                  </a:lnTo>
                  <a:lnTo>
                    <a:pt x="184" y="24"/>
                  </a:lnTo>
                  <a:lnTo>
                    <a:pt x="184" y="23"/>
                  </a:lnTo>
                  <a:lnTo>
                    <a:pt x="183" y="21"/>
                  </a:lnTo>
                  <a:lnTo>
                    <a:pt x="182" y="18"/>
                  </a:lnTo>
                  <a:lnTo>
                    <a:pt x="181" y="17"/>
                  </a:lnTo>
                  <a:lnTo>
                    <a:pt x="181" y="16"/>
                  </a:lnTo>
                  <a:lnTo>
                    <a:pt x="181" y="14"/>
                  </a:lnTo>
                  <a:lnTo>
                    <a:pt x="182" y="14"/>
                  </a:lnTo>
                  <a:lnTo>
                    <a:pt x="183" y="13"/>
                  </a:lnTo>
                  <a:lnTo>
                    <a:pt x="184" y="11"/>
                  </a:lnTo>
                  <a:lnTo>
                    <a:pt x="186" y="9"/>
                  </a:lnTo>
                  <a:lnTo>
                    <a:pt x="189" y="8"/>
                  </a:lnTo>
                  <a:lnTo>
                    <a:pt x="192" y="7"/>
                  </a:lnTo>
                  <a:lnTo>
                    <a:pt x="196" y="6"/>
                  </a:lnTo>
                  <a:lnTo>
                    <a:pt x="207" y="4"/>
                  </a:lnTo>
                  <a:lnTo>
                    <a:pt x="209" y="3"/>
                  </a:lnTo>
                  <a:lnTo>
                    <a:pt x="212" y="2"/>
                  </a:lnTo>
                  <a:lnTo>
                    <a:pt x="213" y="2"/>
                  </a:lnTo>
                  <a:lnTo>
                    <a:pt x="215" y="2"/>
                  </a:lnTo>
                  <a:lnTo>
                    <a:pt x="218" y="2"/>
                  </a:lnTo>
                  <a:lnTo>
                    <a:pt x="219" y="2"/>
                  </a:lnTo>
                  <a:lnTo>
                    <a:pt x="220" y="2"/>
                  </a:lnTo>
                  <a:lnTo>
                    <a:pt x="221" y="1"/>
                  </a:lnTo>
                  <a:lnTo>
                    <a:pt x="223" y="0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66" name="Freeform 21">
              <a:extLst>
                <a:ext uri="{FF2B5EF4-FFF2-40B4-BE49-F238E27FC236}">
                  <a16:creationId xmlns:a16="http://schemas.microsoft.com/office/drawing/2014/main" id="{F4ECC4D2-7026-43DC-B6D4-063D24F15232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7" y="2739"/>
              <a:ext cx="413" cy="478"/>
            </a:xfrm>
            <a:custGeom>
              <a:avLst/>
              <a:gdLst>
                <a:gd name="T0" fmla="*/ 106 w 413"/>
                <a:gd name="T1" fmla="*/ 30 h 478"/>
                <a:gd name="T2" fmla="*/ 123 w 413"/>
                <a:gd name="T3" fmla="*/ 39 h 478"/>
                <a:gd name="T4" fmla="*/ 154 w 413"/>
                <a:gd name="T5" fmla="*/ 37 h 478"/>
                <a:gd name="T6" fmla="*/ 210 w 413"/>
                <a:gd name="T7" fmla="*/ 34 h 478"/>
                <a:gd name="T8" fmla="*/ 227 w 413"/>
                <a:gd name="T9" fmla="*/ 11 h 478"/>
                <a:gd name="T10" fmla="*/ 250 w 413"/>
                <a:gd name="T11" fmla="*/ 0 h 478"/>
                <a:gd name="T12" fmla="*/ 272 w 413"/>
                <a:gd name="T13" fmla="*/ 7 h 478"/>
                <a:gd name="T14" fmla="*/ 297 w 413"/>
                <a:gd name="T15" fmla="*/ 26 h 478"/>
                <a:gd name="T16" fmla="*/ 309 w 413"/>
                <a:gd name="T17" fmla="*/ 41 h 478"/>
                <a:gd name="T18" fmla="*/ 343 w 413"/>
                <a:gd name="T19" fmla="*/ 35 h 478"/>
                <a:gd name="T20" fmla="*/ 365 w 413"/>
                <a:gd name="T21" fmla="*/ 29 h 478"/>
                <a:gd name="T22" fmla="*/ 370 w 413"/>
                <a:gd name="T23" fmla="*/ 14 h 478"/>
                <a:gd name="T24" fmla="*/ 397 w 413"/>
                <a:gd name="T25" fmla="*/ 28 h 478"/>
                <a:gd name="T26" fmla="*/ 410 w 413"/>
                <a:gd name="T27" fmla="*/ 50 h 478"/>
                <a:gd name="T28" fmla="*/ 400 w 413"/>
                <a:gd name="T29" fmla="*/ 75 h 478"/>
                <a:gd name="T30" fmla="*/ 407 w 413"/>
                <a:gd name="T31" fmla="*/ 107 h 478"/>
                <a:gd name="T32" fmla="*/ 411 w 413"/>
                <a:gd name="T33" fmla="*/ 131 h 478"/>
                <a:gd name="T34" fmla="*/ 407 w 413"/>
                <a:gd name="T35" fmla="*/ 170 h 478"/>
                <a:gd name="T36" fmla="*/ 393 w 413"/>
                <a:gd name="T37" fmla="*/ 186 h 478"/>
                <a:gd name="T38" fmla="*/ 401 w 413"/>
                <a:gd name="T39" fmla="*/ 227 h 478"/>
                <a:gd name="T40" fmla="*/ 384 w 413"/>
                <a:gd name="T41" fmla="*/ 244 h 478"/>
                <a:gd name="T42" fmla="*/ 373 w 413"/>
                <a:gd name="T43" fmla="*/ 268 h 478"/>
                <a:gd name="T44" fmla="*/ 355 w 413"/>
                <a:gd name="T45" fmla="*/ 282 h 478"/>
                <a:gd name="T46" fmla="*/ 343 w 413"/>
                <a:gd name="T47" fmla="*/ 285 h 478"/>
                <a:gd name="T48" fmla="*/ 320 w 413"/>
                <a:gd name="T49" fmla="*/ 304 h 478"/>
                <a:gd name="T50" fmla="*/ 308 w 413"/>
                <a:gd name="T51" fmla="*/ 321 h 478"/>
                <a:gd name="T52" fmla="*/ 319 w 413"/>
                <a:gd name="T53" fmla="*/ 373 h 478"/>
                <a:gd name="T54" fmla="*/ 324 w 413"/>
                <a:gd name="T55" fmla="*/ 390 h 478"/>
                <a:gd name="T56" fmla="*/ 293 w 413"/>
                <a:gd name="T57" fmla="*/ 382 h 478"/>
                <a:gd name="T58" fmla="*/ 280 w 413"/>
                <a:gd name="T59" fmla="*/ 390 h 478"/>
                <a:gd name="T60" fmla="*/ 282 w 413"/>
                <a:gd name="T61" fmla="*/ 427 h 478"/>
                <a:gd name="T62" fmla="*/ 277 w 413"/>
                <a:gd name="T63" fmla="*/ 448 h 478"/>
                <a:gd name="T64" fmla="*/ 260 w 413"/>
                <a:gd name="T65" fmla="*/ 478 h 478"/>
                <a:gd name="T66" fmla="*/ 220 w 413"/>
                <a:gd name="T67" fmla="*/ 474 h 478"/>
                <a:gd name="T68" fmla="*/ 195 w 413"/>
                <a:gd name="T69" fmla="*/ 458 h 478"/>
                <a:gd name="T70" fmla="*/ 175 w 413"/>
                <a:gd name="T71" fmla="*/ 441 h 478"/>
                <a:gd name="T72" fmla="*/ 153 w 413"/>
                <a:gd name="T73" fmla="*/ 433 h 478"/>
                <a:gd name="T74" fmla="*/ 127 w 413"/>
                <a:gd name="T75" fmla="*/ 417 h 478"/>
                <a:gd name="T76" fmla="*/ 107 w 413"/>
                <a:gd name="T77" fmla="*/ 385 h 478"/>
                <a:gd name="T78" fmla="*/ 86 w 413"/>
                <a:gd name="T79" fmla="*/ 356 h 478"/>
                <a:gd name="T80" fmla="*/ 77 w 413"/>
                <a:gd name="T81" fmla="*/ 328 h 478"/>
                <a:gd name="T82" fmla="*/ 47 w 413"/>
                <a:gd name="T83" fmla="*/ 281 h 478"/>
                <a:gd name="T84" fmla="*/ 46 w 413"/>
                <a:gd name="T85" fmla="*/ 249 h 478"/>
                <a:gd name="T86" fmla="*/ 56 w 413"/>
                <a:gd name="T87" fmla="*/ 220 h 478"/>
                <a:gd name="T88" fmla="*/ 58 w 413"/>
                <a:gd name="T89" fmla="*/ 201 h 478"/>
                <a:gd name="T90" fmla="*/ 46 w 413"/>
                <a:gd name="T91" fmla="*/ 186 h 478"/>
                <a:gd name="T92" fmla="*/ 43 w 413"/>
                <a:gd name="T93" fmla="*/ 164 h 478"/>
                <a:gd name="T94" fmla="*/ 36 w 413"/>
                <a:gd name="T95" fmla="*/ 143 h 478"/>
                <a:gd name="T96" fmla="*/ 52 w 413"/>
                <a:gd name="T97" fmla="*/ 130 h 478"/>
                <a:gd name="T98" fmla="*/ 58 w 413"/>
                <a:gd name="T99" fmla="*/ 113 h 478"/>
                <a:gd name="T100" fmla="*/ 44 w 413"/>
                <a:gd name="T101" fmla="*/ 103 h 478"/>
                <a:gd name="T102" fmla="*/ 43 w 413"/>
                <a:gd name="T103" fmla="*/ 94 h 478"/>
                <a:gd name="T104" fmla="*/ 27 w 413"/>
                <a:gd name="T105" fmla="*/ 82 h 478"/>
                <a:gd name="T106" fmla="*/ 1 w 413"/>
                <a:gd name="T107" fmla="*/ 72 h 478"/>
                <a:gd name="T108" fmla="*/ 13 w 413"/>
                <a:gd name="T109" fmla="*/ 59 h 478"/>
                <a:gd name="T110" fmla="*/ 37 w 413"/>
                <a:gd name="T111" fmla="*/ 52 h 478"/>
                <a:gd name="T112" fmla="*/ 52 w 413"/>
                <a:gd name="T113" fmla="*/ 45 h 478"/>
                <a:gd name="T114" fmla="*/ 63 w 413"/>
                <a:gd name="T115" fmla="*/ 20 h 478"/>
                <a:gd name="T116" fmla="*/ 102 w 413"/>
                <a:gd name="T117" fmla="*/ 2 h 4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13" h="478">
                  <a:moveTo>
                    <a:pt x="102" y="2"/>
                  </a:moveTo>
                  <a:lnTo>
                    <a:pt x="103" y="3"/>
                  </a:lnTo>
                  <a:lnTo>
                    <a:pt x="103" y="3"/>
                  </a:lnTo>
                  <a:lnTo>
                    <a:pt x="104" y="5"/>
                  </a:lnTo>
                  <a:lnTo>
                    <a:pt x="104" y="8"/>
                  </a:lnTo>
                  <a:lnTo>
                    <a:pt x="104" y="18"/>
                  </a:lnTo>
                  <a:lnTo>
                    <a:pt x="105" y="24"/>
                  </a:lnTo>
                  <a:lnTo>
                    <a:pt x="105" y="26"/>
                  </a:lnTo>
                  <a:lnTo>
                    <a:pt x="105" y="28"/>
                  </a:lnTo>
                  <a:lnTo>
                    <a:pt x="106" y="30"/>
                  </a:lnTo>
                  <a:lnTo>
                    <a:pt x="107" y="32"/>
                  </a:lnTo>
                  <a:lnTo>
                    <a:pt x="108" y="33"/>
                  </a:lnTo>
                  <a:lnTo>
                    <a:pt x="109" y="35"/>
                  </a:lnTo>
                  <a:lnTo>
                    <a:pt x="110" y="36"/>
                  </a:lnTo>
                  <a:lnTo>
                    <a:pt x="111" y="37"/>
                  </a:lnTo>
                  <a:lnTo>
                    <a:pt x="113" y="37"/>
                  </a:lnTo>
                  <a:lnTo>
                    <a:pt x="115" y="38"/>
                  </a:lnTo>
                  <a:lnTo>
                    <a:pt x="117" y="39"/>
                  </a:lnTo>
                  <a:lnTo>
                    <a:pt x="120" y="39"/>
                  </a:lnTo>
                  <a:lnTo>
                    <a:pt x="123" y="39"/>
                  </a:lnTo>
                  <a:lnTo>
                    <a:pt x="125" y="39"/>
                  </a:lnTo>
                  <a:lnTo>
                    <a:pt x="127" y="38"/>
                  </a:lnTo>
                  <a:lnTo>
                    <a:pt x="131" y="37"/>
                  </a:lnTo>
                  <a:lnTo>
                    <a:pt x="133" y="37"/>
                  </a:lnTo>
                  <a:lnTo>
                    <a:pt x="134" y="37"/>
                  </a:lnTo>
                  <a:lnTo>
                    <a:pt x="139" y="38"/>
                  </a:lnTo>
                  <a:lnTo>
                    <a:pt x="143" y="38"/>
                  </a:lnTo>
                  <a:lnTo>
                    <a:pt x="146" y="38"/>
                  </a:lnTo>
                  <a:lnTo>
                    <a:pt x="150" y="37"/>
                  </a:lnTo>
                  <a:lnTo>
                    <a:pt x="154" y="37"/>
                  </a:lnTo>
                  <a:lnTo>
                    <a:pt x="157" y="37"/>
                  </a:lnTo>
                  <a:lnTo>
                    <a:pt x="166" y="37"/>
                  </a:lnTo>
                  <a:lnTo>
                    <a:pt x="169" y="37"/>
                  </a:lnTo>
                  <a:lnTo>
                    <a:pt x="180" y="36"/>
                  </a:lnTo>
                  <a:lnTo>
                    <a:pt x="189" y="36"/>
                  </a:lnTo>
                  <a:lnTo>
                    <a:pt x="197" y="35"/>
                  </a:lnTo>
                  <a:lnTo>
                    <a:pt x="201" y="34"/>
                  </a:lnTo>
                  <a:lnTo>
                    <a:pt x="204" y="34"/>
                  </a:lnTo>
                  <a:lnTo>
                    <a:pt x="209" y="34"/>
                  </a:lnTo>
                  <a:lnTo>
                    <a:pt x="210" y="34"/>
                  </a:lnTo>
                  <a:lnTo>
                    <a:pt x="212" y="34"/>
                  </a:lnTo>
                  <a:lnTo>
                    <a:pt x="213" y="33"/>
                  </a:lnTo>
                  <a:lnTo>
                    <a:pt x="214" y="32"/>
                  </a:lnTo>
                  <a:lnTo>
                    <a:pt x="215" y="31"/>
                  </a:lnTo>
                  <a:lnTo>
                    <a:pt x="216" y="30"/>
                  </a:lnTo>
                  <a:lnTo>
                    <a:pt x="218" y="26"/>
                  </a:lnTo>
                  <a:lnTo>
                    <a:pt x="221" y="23"/>
                  </a:lnTo>
                  <a:lnTo>
                    <a:pt x="223" y="20"/>
                  </a:lnTo>
                  <a:lnTo>
                    <a:pt x="225" y="15"/>
                  </a:lnTo>
                  <a:lnTo>
                    <a:pt x="227" y="11"/>
                  </a:lnTo>
                  <a:lnTo>
                    <a:pt x="228" y="9"/>
                  </a:lnTo>
                  <a:lnTo>
                    <a:pt x="230" y="7"/>
                  </a:lnTo>
                  <a:lnTo>
                    <a:pt x="232" y="6"/>
                  </a:lnTo>
                  <a:lnTo>
                    <a:pt x="233" y="4"/>
                  </a:lnTo>
                  <a:lnTo>
                    <a:pt x="235" y="4"/>
                  </a:lnTo>
                  <a:lnTo>
                    <a:pt x="236" y="3"/>
                  </a:lnTo>
                  <a:lnTo>
                    <a:pt x="237" y="3"/>
                  </a:lnTo>
                  <a:lnTo>
                    <a:pt x="244" y="2"/>
                  </a:lnTo>
                  <a:lnTo>
                    <a:pt x="248" y="1"/>
                  </a:lnTo>
                  <a:lnTo>
                    <a:pt x="250" y="0"/>
                  </a:lnTo>
                  <a:lnTo>
                    <a:pt x="254" y="0"/>
                  </a:lnTo>
                  <a:lnTo>
                    <a:pt x="256" y="0"/>
                  </a:lnTo>
                  <a:lnTo>
                    <a:pt x="258" y="1"/>
                  </a:lnTo>
                  <a:lnTo>
                    <a:pt x="260" y="1"/>
                  </a:lnTo>
                  <a:lnTo>
                    <a:pt x="263" y="2"/>
                  </a:lnTo>
                  <a:lnTo>
                    <a:pt x="265" y="3"/>
                  </a:lnTo>
                  <a:lnTo>
                    <a:pt x="268" y="3"/>
                  </a:lnTo>
                  <a:lnTo>
                    <a:pt x="270" y="4"/>
                  </a:lnTo>
                  <a:lnTo>
                    <a:pt x="271" y="5"/>
                  </a:lnTo>
                  <a:lnTo>
                    <a:pt x="272" y="7"/>
                  </a:lnTo>
                  <a:lnTo>
                    <a:pt x="274" y="8"/>
                  </a:lnTo>
                  <a:lnTo>
                    <a:pt x="276" y="11"/>
                  </a:lnTo>
                  <a:lnTo>
                    <a:pt x="279" y="15"/>
                  </a:lnTo>
                  <a:lnTo>
                    <a:pt x="281" y="16"/>
                  </a:lnTo>
                  <a:lnTo>
                    <a:pt x="282" y="18"/>
                  </a:lnTo>
                  <a:lnTo>
                    <a:pt x="283" y="19"/>
                  </a:lnTo>
                  <a:lnTo>
                    <a:pt x="285" y="20"/>
                  </a:lnTo>
                  <a:lnTo>
                    <a:pt x="290" y="21"/>
                  </a:lnTo>
                  <a:lnTo>
                    <a:pt x="294" y="24"/>
                  </a:lnTo>
                  <a:lnTo>
                    <a:pt x="297" y="26"/>
                  </a:lnTo>
                  <a:lnTo>
                    <a:pt x="299" y="26"/>
                  </a:lnTo>
                  <a:lnTo>
                    <a:pt x="300" y="27"/>
                  </a:lnTo>
                  <a:lnTo>
                    <a:pt x="303" y="30"/>
                  </a:lnTo>
                  <a:lnTo>
                    <a:pt x="304" y="31"/>
                  </a:lnTo>
                  <a:lnTo>
                    <a:pt x="305" y="33"/>
                  </a:lnTo>
                  <a:lnTo>
                    <a:pt x="305" y="34"/>
                  </a:lnTo>
                  <a:lnTo>
                    <a:pt x="307" y="38"/>
                  </a:lnTo>
                  <a:lnTo>
                    <a:pt x="308" y="39"/>
                  </a:lnTo>
                  <a:lnTo>
                    <a:pt x="308" y="40"/>
                  </a:lnTo>
                  <a:lnTo>
                    <a:pt x="309" y="41"/>
                  </a:lnTo>
                  <a:lnTo>
                    <a:pt x="310" y="41"/>
                  </a:lnTo>
                  <a:lnTo>
                    <a:pt x="311" y="42"/>
                  </a:lnTo>
                  <a:lnTo>
                    <a:pt x="323" y="44"/>
                  </a:lnTo>
                  <a:lnTo>
                    <a:pt x="325" y="44"/>
                  </a:lnTo>
                  <a:lnTo>
                    <a:pt x="327" y="44"/>
                  </a:lnTo>
                  <a:lnTo>
                    <a:pt x="332" y="42"/>
                  </a:lnTo>
                  <a:lnTo>
                    <a:pt x="333" y="42"/>
                  </a:lnTo>
                  <a:lnTo>
                    <a:pt x="335" y="41"/>
                  </a:lnTo>
                  <a:lnTo>
                    <a:pt x="336" y="40"/>
                  </a:lnTo>
                  <a:lnTo>
                    <a:pt x="343" y="35"/>
                  </a:lnTo>
                  <a:lnTo>
                    <a:pt x="346" y="34"/>
                  </a:lnTo>
                  <a:lnTo>
                    <a:pt x="348" y="32"/>
                  </a:lnTo>
                  <a:lnTo>
                    <a:pt x="350" y="31"/>
                  </a:lnTo>
                  <a:lnTo>
                    <a:pt x="353" y="30"/>
                  </a:lnTo>
                  <a:lnTo>
                    <a:pt x="355" y="30"/>
                  </a:lnTo>
                  <a:lnTo>
                    <a:pt x="358" y="30"/>
                  </a:lnTo>
                  <a:lnTo>
                    <a:pt x="362" y="30"/>
                  </a:lnTo>
                  <a:lnTo>
                    <a:pt x="363" y="30"/>
                  </a:lnTo>
                  <a:lnTo>
                    <a:pt x="364" y="30"/>
                  </a:lnTo>
                  <a:lnTo>
                    <a:pt x="365" y="29"/>
                  </a:lnTo>
                  <a:lnTo>
                    <a:pt x="365" y="28"/>
                  </a:lnTo>
                  <a:lnTo>
                    <a:pt x="365" y="25"/>
                  </a:lnTo>
                  <a:lnTo>
                    <a:pt x="365" y="19"/>
                  </a:lnTo>
                  <a:lnTo>
                    <a:pt x="365" y="18"/>
                  </a:lnTo>
                  <a:lnTo>
                    <a:pt x="366" y="17"/>
                  </a:lnTo>
                  <a:lnTo>
                    <a:pt x="366" y="16"/>
                  </a:lnTo>
                  <a:lnTo>
                    <a:pt x="367" y="15"/>
                  </a:lnTo>
                  <a:lnTo>
                    <a:pt x="368" y="14"/>
                  </a:lnTo>
                  <a:lnTo>
                    <a:pt x="369" y="14"/>
                  </a:lnTo>
                  <a:lnTo>
                    <a:pt x="370" y="14"/>
                  </a:lnTo>
                  <a:lnTo>
                    <a:pt x="371" y="14"/>
                  </a:lnTo>
                  <a:lnTo>
                    <a:pt x="373" y="15"/>
                  </a:lnTo>
                  <a:lnTo>
                    <a:pt x="375" y="16"/>
                  </a:lnTo>
                  <a:lnTo>
                    <a:pt x="380" y="20"/>
                  </a:lnTo>
                  <a:lnTo>
                    <a:pt x="382" y="21"/>
                  </a:lnTo>
                  <a:lnTo>
                    <a:pt x="388" y="23"/>
                  </a:lnTo>
                  <a:lnTo>
                    <a:pt x="391" y="24"/>
                  </a:lnTo>
                  <a:lnTo>
                    <a:pt x="393" y="26"/>
                  </a:lnTo>
                  <a:lnTo>
                    <a:pt x="395" y="26"/>
                  </a:lnTo>
                  <a:lnTo>
                    <a:pt x="397" y="28"/>
                  </a:lnTo>
                  <a:lnTo>
                    <a:pt x="402" y="33"/>
                  </a:lnTo>
                  <a:lnTo>
                    <a:pt x="408" y="37"/>
                  </a:lnTo>
                  <a:lnTo>
                    <a:pt x="412" y="40"/>
                  </a:lnTo>
                  <a:lnTo>
                    <a:pt x="412" y="41"/>
                  </a:lnTo>
                  <a:lnTo>
                    <a:pt x="413" y="41"/>
                  </a:lnTo>
                  <a:lnTo>
                    <a:pt x="413" y="42"/>
                  </a:lnTo>
                  <a:lnTo>
                    <a:pt x="413" y="43"/>
                  </a:lnTo>
                  <a:lnTo>
                    <a:pt x="412" y="46"/>
                  </a:lnTo>
                  <a:lnTo>
                    <a:pt x="411" y="48"/>
                  </a:lnTo>
                  <a:lnTo>
                    <a:pt x="410" y="50"/>
                  </a:lnTo>
                  <a:lnTo>
                    <a:pt x="407" y="56"/>
                  </a:lnTo>
                  <a:lnTo>
                    <a:pt x="405" y="60"/>
                  </a:lnTo>
                  <a:lnTo>
                    <a:pt x="402" y="63"/>
                  </a:lnTo>
                  <a:lnTo>
                    <a:pt x="401" y="65"/>
                  </a:lnTo>
                  <a:lnTo>
                    <a:pt x="400" y="67"/>
                  </a:lnTo>
                  <a:lnTo>
                    <a:pt x="400" y="69"/>
                  </a:lnTo>
                  <a:lnTo>
                    <a:pt x="400" y="71"/>
                  </a:lnTo>
                  <a:lnTo>
                    <a:pt x="399" y="72"/>
                  </a:lnTo>
                  <a:lnTo>
                    <a:pt x="400" y="74"/>
                  </a:lnTo>
                  <a:lnTo>
                    <a:pt x="400" y="75"/>
                  </a:lnTo>
                  <a:lnTo>
                    <a:pt x="401" y="82"/>
                  </a:lnTo>
                  <a:lnTo>
                    <a:pt x="402" y="83"/>
                  </a:lnTo>
                  <a:lnTo>
                    <a:pt x="402" y="87"/>
                  </a:lnTo>
                  <a:lnTo>
                    <a:pt x="401" y="94"/>
                  </a:lnTo>
                  <a:lnTo>
                    <a:pt x="402" y="97"/>
                  </a:lnTo>
                  <a:lnTo>
                    <a:pt x="402" y="99"/>
                  </a:lnTo>
                  <a:lnTo>
                    <a:pt x="403" y="101"/>
                  </a:lnTo>
                  <a:lnTo>
                    <a:pt x="404" y="103"/>
                  </a:lnTo>
                  <a:lnTo>
                    <a:pt x="405" y="105"/>
                  </a:lnTo>
                  <a:lnTo>
                    <a:pt x="407" y="107"/>
                  </a:lnTo>
                  <a:lnTo>
                    <a:pt x="410" y="112"/>
                  </a:lnTo>
                  <a:lnTo>
                    <a:pt x="412" y="114"/>
                  </a:lnTo>
                  <a:lnTo>
                    <a:pt x="413" y="116"/>
                  </a:lnTo>
                  <a:lnTo>
                    <a:pt x="413" y="118"/>
                  </a:lnTo>
                  <a:lnTo>
                    <a:pt x="413" y="120"/>
                  </a:lnTo>
                  <a:lnTo>
                    <a:pt x="413" y="122"/>
                  </a:lnTo>
                  <a:lnTo>
                    <a:pt x="413" y="123"/>
                  </a:lnTo>
                  <a:lnTo>
                    <a:pt x="412" y="127"/>
                  </a:lnTo>
                  <a:lnTo>
                    <a:pt x="411" y="129"/>
                  </a:lnTo>
                  <a:lnTo>
                    <a:pt x="411" y="131"/>
                  </a:lnTo>
                  <a:lnTo>
                    <a:pt x="412" y="138"/>
                  </a:lnTo>
                  <a:lnTo>
                    <a:pt x="411" y="140"/>
                  </a:lnTo>
                  <a:lnTo>
                    <a:pt x="411" y="142"/>
                  </a:lnTo>
                  <a:lnTo>
                    <a:pt x="410" y="148"/>
                  </a:lnTo>
                  <a:lnTo>
                    <a:pt x="408" y="151"/>
                  </a:lnTo>
                  <a:lnTo>
                    <a:pt x="408" y="153"/>
                  </a:lnTo>
                  <a:lnTo>
                    <a:pt x="408" y="157"/>
                  </a:lnTo>
                  <a:lnTo>
                    <a:pt x="408" y="163"/>
                  </a:lnTo>
                  <a:lnTo>
                    <a:pt x="407" y="167"/>
                  </a:lnTo>
                  <a:lnTo>
                    <a:pt x="407" y="170"/>
                  </a:lnTo>
                  <a:lnTo>
                    <a:pt x="407" y="173"/>
                  </a:lnTo>
                  <a:lnTo>
                    <a:pt x="406" y="174"/>
                  </a:lnTo>
                  <a:lnTo>
                    <a:pt x="405" y="176"/>
                  </a:lnTo>
                  <a:lnTo>
                    <a:pt x="403" y="178"/>
                  </a:lnTo>
                  <a:lnTo>
                    <a:pt x="402" y="179"/>
                  </a:lnTo>
                  <a:lnTo>
                    <a:pt x="401" y="181"/>
                  </a:lnTo>
                  <a:lnTo>
                    <a:pt x="399" y="182"/>
                  </a:lnTo>
                  <a:lnTo>
                    <a:pt x="394" y="185"/>
                  </a:lnTo>
                  <a:lnTo>
                    <a:pt x="393" y="185"/>
                  </a:lnTo>
                  <a:lnTo>
                    <a:pt x="393" y="186"/>
                  </a:lnTo>
                  <a:lnTo>
                    <a:pt x="392" y="187"/>
                  </a:lnTo>
                  <a:lnTo>
                    <a:pt x="393" y="189"/>
                  </a:lnTo>
                  <a:lnTo>
                    <a:pt x="393" y="191"/>
                  </a:lnTo>
                  <a:lnTo>
                    <a:pt x="396" y="200"/>
                  </a:lnTo>
                  <a:lnTo>
                    <a:pt x="397" y="204"/>
                  </a:lnTo>
                  <a:lnTo>
                    <a:pt x="400" y="211"/>
                  </a:lnTo>
                  <a:lnTo>
                    <a:pt x="401" y="216"/>
                  </a:lnTo>
                  <a:lnTo>
                    <a:pt x="401" y="218"/>
                  </a:lnTo>
                  <a:lnTo>
                    <a:pt x="401" y="223"/>
                  </a:lnTo>
                  <a:lnTo>
                    <a:pt x="401" y="227"/>
                  </a:lnTo>
                  <a:lnTo>
                    <a:pt x="401" y="230"/>
                  </a:lnTo>
                  <a:lnTo>
                    <a:pt x="400" y="232"/>
                  </a:lnTo>
                  <a:lnTo>
                    <a:pt x="399" y="234"/>
                  </a:lnTo>
                  <a:lnTo>
                    <a:pt x="397" y="237"/>
                  </a:lnTo>
                  <a:lnTo>
                    <a:pt x="396" y="239"/>
                  </a:lnTo>
                  <a:lnTo>
                    <a:pt x="395" y="240"/>
                  </a:lnTo>
                  <a:lnTo>
                    <a:pt x="390" y="241"/>
                  </a:lnTo>
                  <a:lnTo>
                    <a:pt x="387" y="242"/>
                  </a:lnTo>
                  <a:lnTo>
                    <a:pt x="385" y="243"/>
                  </a:lnTo>
                  <a:lnTo>
                    <a:pt x="384" y="244"/>
                  </a:lnTo>
                  <a:lnTo>
                    <a:pt x="383" y="245"/>
                  </a:lnTo>
                  <a:lnTo>
                    <a:pt x="382" y="246"/>
                  </a:lnTo>
                  <a:lnTo>
                    <a:pt x="381" y="248"/>
                  </a:lnTo>
                  <a:lnTo>
                    <a:pt x="380" y="250"/>
                  </a:lnTo>
                  <a:lnTo>
                    <a:pt x="379" y="252"/>
                  </a:lnTo>
                  <a:lnTo>
                    <a:pt x="378" y="257"/>
                  </a:lnTo>
                  <a:lnTo>
                    <a:pt x="377" y="260"/>
                  </a:lnTo>
                  <a:lnTo>
                    <a:pt x="377" y="262"/>
                  </a:lnTo>
                  <a:lnTo>
                    <a:pt x="375" y="264"/>
                  </a:lnTo>
                  <a:lnTo>
                    <a:pt x="373" y="268"/>
                  </a:lnTo>
                  <a:lnTo>
                    <a:pt x="367" y="274"/>
                  </a:lnTo>
                  <a:lnTo>
                    <a:pt x="364" y="277"/>
                  </a:lnTo>
                  <a:lnTo>
                    <a:pt x="362" y="280"/>
                  </a:lnTo>
                  <a:lnTo>
                    <a:pt x="361" y="281"/>
                  </a:lnTo>
                  <a:lnTo>
                    <a:pt x="359" y="282"/>
                  </a:lnTo>
                  <a:lnTo>
                    <a:pt x="358" y="283"/>
                  </a:lnTo>
                  <a:lnTo>
                    <a:pt x="357" y="283"/>
                  </a:lnTo>
                  <a:lnTo>
                    <a:pt x="356" y="282"/>
                  </a:lnTo>
                  <a:lnTo>
                    <a:pt x="356" y="281"/>
                  </a:lnTo>
                  <a:lnTo>
                    <a:pt x="355" y="282"/>
                  </a:lnTo>
                  <a:lnTo>
                    <a:pt x="351" y="281"/>
                  </a:lnTo>
                  <a:lnTo>
                    <a:pt x="350" y="281"/>
                  </a:lnTo>
                  <a:lnTo>
                    <a:pt x="350" y="279"/>
                  </a:lnTo>
                  <a:lnTo>
                    <a:pt x="349" y="279"/>
                  </a:lnTo>
                  <a:lnTo>
                    <a:pt x="349" y="278"/>
                  </a:lnTo>
                  <a:lnTo>
                    <a:pt x="348" y="279"/>
                  </a:lnTo>
                  <a:lnTo>
                    <a:pt x="347" y="279"/>
                  </a:lnTo>
                  <a:lnTo>
                    <a:pt x="346" y="280"/>
                  </a:lnTo>
                  <a:lnTo>
                    <a:pt x="345" y="282"/>
                  </a:lnTo>
                  <a:lnTo>
                    <a:pt x="343" y="285"/>
                  </a:lnTo>
                  <a:lnTo>
                    <a:pt x="340" y="290"/>
                  </a:lnTo>
                  <a:lnTo>
                    <a:pt x="338" y="295"/>
                  </a:lnTo>
                  <a:lnTo>
                    <a:pt x="336" y="298"/>
                  </a:lnTo>
                  <a:lnTo>
                    <a:pt x="334" y="299"/>
                  </a:lnTo>
                  <a:lnTo>
                    <a:pt x="333" y="299"/>
                  </a:lnTo>
                  <a:lnTo>
                    <a:pt x="332" y="300"/>
                  </a:lnTo>
                  <a:lnTo>
                    <a:pt x="330" y="301"/>
                  </a:lnTo>
                  <a:lnTo>
                    <a:pt x="327" y="302"/>
                  </a:lnTo>
                  <a:lnTo>
                    <a:pt x="323" y="304"/>
                  </a:lnTo>
                  <a:lnTo>
                    <a:pt x="320" y="304"/>
                  </a:lnTo>
                  <a:lnTo>
                    <a:pt x="316" y="306"/>
                  </a:lnTo>
                  <a:lnTo>
                    <a:pt x="314" y="308"/>
                  </a:lnTo>
                  <a:lnTo>
                    <a:pt x="311" y="309"/>
                  </a:lnTo>
                  <a:lnTo>
                    <a:pt x="310" y="310"/>
                  </a:lnTo>
                  <a:lnTo>
                    <a:pt x="309" y="311"/>
                  </a:lnTo>
                  <a:lnTo>
                    <a:pt x="309" y="312"/>
                  </a:lnTo>
                  <a:lnTo>
                    <a:pt x="308" y="313"/>
                  </a:lnTo>
                  <a:lnTo>
                    <a:pt x="308" y="315"/>
                  </a:lnTo>
                  <a:lnTo>
                    <a:pt x="308" y="317"/>
                  </a:lnTo>
                  <a:lnTo>
                    <a:pt x="308" y="321"/>
                  </a:lnTo>
                  <a:lnTo>
                    <a:pt x="309" y="333"/>
                  </a:lnTo>
                  <a:lnTo>
                    <a:pt x="310" y="342"/>
                  </a:lnTo>
                  <a:lnTo>
                    <a:pt x="310" y="345"/>
                  </a:lnTo>
                  <a:lnTo>
                    <a:pt x="311" y="350"/>
                  </a:lnTo>
                  <a:lnTo>
                    <a:pt x="312" y="354"/>
                  </a:lnTo>
                  <a:lnTo>
                    <a:pt x="313" y="356"/>
                  </a:lnTo>
                  <a:lnTo>
                    <a:pt x="314" y="361"/>
                  </a:lnTo>
                  <a:lnTo>
                    <a:pt x="316" y="366"/>
                  </a:lnTo>
                  <a:lnTo>
                    <a:pt x="316" y="369"/>
                  </a:lnTo>
                  <a:lnTo>
                    <a:pt x="319" y="373"/>
                  </a:lnTo>
                  <a:lnTo>
                    <a:pt x="320" y="376"/>
                  </a:lnTo>
                  <a:lnTo>
                    <a:pt x="324" y="381"/>
                  </a:lnTo>
                  <a:lnTo>
                    <a:pt x="325" y="384"/>
                  </a:lnTo>
                  <a:lnTo>
                    <a:pt x="326" y="386"/>
                  </a:lnTo>
                  <a:lnTo>
                    <a:pt x="326" y="387"/>
                  </a:lnTo>
                  <a:lnTo>
                    <a:pt x="326" y="388"/>
                  </a:lnTo>
                  <a:lnTo>
                    <a:pt x="326" y="389"/>
                  </a:lnTo>
                  <a:lnTo>
                    <a:pt x="325" y="389"/>
                  </a:lnTo>
                  <a:lnTo>
                    <a:pt x="325" y="390"/>
                  </a:lnTo>
                  <a:lnTo>
                    <a:pt x="324" y="390"/>
                  </a:lnTo>
                  <a:lnTo>
                    <a:pt x="323" y="390"/>
                  </a:lnTo>
                  <a:lnTo>
                    <a:pt x="322" y="391"/>
                  </a:lnTo>
                  <a:lnTo>
                    <a:pt x="321" y="391"/>
                  </a:lnTo>
                  <a:lnTo>
                    <a:pt x="318" y="390"/>
                  </a:lnTo>
                  <a:lnTo>
                    <a:pt x="316" y="389"/>
                  </a:lnTo>
                  <a:lnTo>
                    <a:pt x="308" y="388"/>
                  </a:lnTo>
                  <a:lnTo>
                    <a:pt x="300" y="385"/>
                  </a:lnTo>
                  <a:lnTo>
                    <a:pt x="297" y="383"/>
                  </a:lnTo>
                  <a:lnTo>
                    <a:pt x="294" y="383"/>
                  </a:lnTo>
                  <a:lnTo>
                    <a:pt x="293" y="382"/>
                  </a:lnTo>
                  <a:lnTo>
                    <a:pt x="291" y="382"/>
                  </a:lnTo>
                  <a:lnTo>
                    <a:pt x="289" y="383"/>
                  </a:lnTo>
                  <a:lnTo>
                    <a:pt x="287" y="383"/>
                  </a:lnTo>
                  <a:lnTo>
                    <a:pt x="285" y="383"/>
                  </a:lnTo>
                  <a:lnTo>
                    <a:pt x="284" y="384"/>
                  </a:lnTo>
                  <a:lnTo>
                    <a:pt x="283" y="385"/>
                  </a:lnTo>
                  <a:lnTo>
                    <a:pt x="282" y="386"/>
                  </a:lnTo>
                  <a:lnTo>
                    <a:pt x="282" y="387"/>
                  </a:lnTo>
                  <a:lnTo>
                    <a:pt x="281" y="388"/>
                  </a:lnTo>
                  <a:lnTo>
                    <a:pt x="280" y="390"/>
                  </a:lnTo>
                  <a:lnTo>
                    <a:pt x="279" y="392"/>
                  </a:lnTo>
                  <a:lnTo>
                    <a:pt x="279" y="394"/>
                  </a:lnTo>
                  <a:lnTo>
                    <a:pt x="279" y="395"/>
                  </a:lnTo>
                  <a:lnTo>
                    <a:pt x="279" y="398"/>
                  </a:lnTo>
                  <a:lnTo>
                    <a:pt x="278" y="400"/>
                  </a:lnTo>
                  <a:lnTo>
                    <a:pt x="279" y="403"/>
                  </a:lnTo>
                  <a:lnTo>
                    <a:pt x="279" y="409"/>
                  </a:lnTo>
                  <a:lnTo>
                    <a:pt x="280" y="415"/>
                  </a:lnTo>
                  <a:lnTo>
                    <a:pt x="281" y="420"/>
                  </a:lnTo>
                  <a:lnTo>
                    <a:pt x="282" y="427"/>
                  </a:lnTo>
                  <a:lnTo>
                    <a:pt x="283" y="430"/>
                  </a:lnTo>
                  <a:lnTo>
                    <a:pt x="283" y="432"/>
                  </a:lnTo>
                  <a:lnTo>
                    <a:pt x="283" y="434"/>
                  </a:lnTo>
                  <a:lnTo>
                    <a:pt x="283" y="434"/>
                  </a:lnTo>
                  <a:lnTo>
                    <a:pt x="283" y="436"/>
                  </a:lnTo>
                  <a:lnTo>
                    <a:pt x="282" y="438"/>
                  </a:lnTo>
                  <a:lnTo>
                    <a:pt x="282" y="440"/>
                  </a:lnTo>
                  <a:lnTo>
                    <a:pt x="282" y="441"/>
                  </a:lnTo>
                  <a:lnTo>
                    <a:pt x="281" y="443"/>
                  </a:lnTo>
                  <a:lnTo>
                    <a:pt x="277" y="448"/>
                  </a:lnTo>
                  <a:lnTo>
                    <a:pt x="272" y="454"/>
                  </a:lnTo>
                  <a:lnTo>
                    <a:pt x="267" y="462"/>
                  </a:lnTo>
                  <a:lnTo>
                    <a:pt x="265" y="465"/>
                  </a:lnTo>
                  <a:lnTo>
                    <a:pt x="263" y="467"/>
                  </a:lnTo>
                  <a:lnTo>
                    <a:pt x="262" y="469"/>
                  </a:lnTo>
                  <a:lnTo>
                    <a:pt x="261" y="473"/>
                  </a:lnTo>
                  <a:lnTo>
                    <a:pt x="260" y="475"/>
                  </a:lnTo>
                  <a:lnTo>
                    <a:pt x="260" y="476"/>
                  </a:lnTo>
                  <a:lnTo>
                    <a:pt x="260" y="477"/>
                  </a:lnTo>
                  <a:lnTo>
                    <a:pt x="260" y="478"/>
                  </a:lnTo>
                  <a:lnTo>
                    <a:pt x="259" y="478"/>
                  </a:lnTo>
                  <a:lnTo>
                    <a:pt x="259" y="478"/>
                  </a:lnTo>
                  <a:lnTo>
                    <a:pt x="256" y="478"/>
                  </a:lnTo>
                  <a:lnTo>
                    <a:pt x="253" y="478"/>
                  </a:lnTo>
                  <a:lnTo>
                    <a:pt x="245" y="476"/>
                  </a:lnTo>
                  <a:lnTo>
                    <a:pt x="241" y="475"/>
                  </a:lnTo>
                  <a:lnTo>
                    <a:pt x="237" y="475"/>
                  </a:lnTo>
                  <a:lnTo>
                    <a:pt x="234" y="475"/>
                  </a:lnTo>
                  <a:lnTo>
                    <a:pt x="224" y="474"/>
                  </a:lnTo>
                  <a:lnTo>
                    <a:pt x="220" y="474"/>
                  </a:lnTo>
                  <a:lnTo>
                    <a:pt x="215" y="473"/>
                  </a:lnTo>
                  <a:lnTo>
                    <a:pt x="212" y="472"/>
                  </a:lnTo>
                  <a:lnTo>
                    <a:pt x="207" y="470"/>
                  </a:lnTo>
                  <a:lnTo>
                    <a:pt x="204" y="469"/>
                  </a:lnTo>
                  <a:lnTo>
                    <a:pt x="203" y="468"/>
                  </a:lnTo>
                  <a:lnTo>
                    <a:pt x="202" y="468"/>
                  </a:lnTo>
                  <a:lnTo>
                    <a:pt x="201" y="466"/>
                  </a:lnTo>
                  <a:lnTo>
                    <a:pt x="198" y="460"/>
                  </a:lnTo>
                  <a:lnTo>
                    <a:pt x="197" y="459"/>
                  </a:lnTo>
                  <a:lnTo>
                    <a:pt x="195" y="458"/>
                  </a:lnTo>
                  <a:lnTo>
                    <a:pt x="194" y="457"/>
                  </a:lnTo>
                  <a:lnTo>
                    <a:pt x="193" y="456"/>
                  </a:lnTo>
                  <a:lnTo>
                    <a:pt x="185" y="454"/>
                  </a:lnTo>
                  <a:lnTo>
                    <a:pt x="182" y="454"/>
                  </a:lnTo>
                  <a:lnTo>
                    <a:pt x="180" y="452"/>
                  </a:lnTo>
                  <a:lnTo>
                    <a:pt x="179" y="451"/>
                  </a:lnTo>
                  <a:lnTo>
                    <a:pt x="178" y="449"/>
                  </a:lnTo>
                  <a:lnTo>
                    <a:pt x="176" y="447"/>
                  </a:lnTo>
                  <a:lnTo>
                    <a:pt x="176" y="445"/>
                  </a:lnTo>
                  <a:lnTo>
                    <a:pt x="175" y="441"/>
                  </a:lnTo>
                  <a:lnTo>
                    <a:pt x="174" y="439"/>
                  </a:lnTo>
                  <a:lnTo>
                    <a:pt x="173" y="437"/>
                  </a:lnTo>
                  <a:lnTo>
                    <a:pt x="173" y="436"/>
                  </a:lnTo>
                  <a:lnTo>
                    <a:pt x="172" y="436"/>
                  </a:lnTo>
                  <a:lnTo>
                    <a:pt x="170" y="435"/>
                  </a:lnTo>
                  <a:lnTo>
                    <a:pt x="168" y="434"/>
                  </a:lnTo>
                  <a:lnTo>
                    <a:pt x="167" y="434"/>
                  </a:lnTo>
                  <a:lnTo>
                    <a:pt x="162" y="434"/>
                  </a:lnTo>
                  <a:lnTo>
                    <a:pt x="159" y="434"/>
                  </a:lnTo>
                  <a:lnTo>
                    <a:pt x="153" y="433"/>
                  </a:lnTo>
                  <a:lnTo>
                    <a:pt x="144" y="431"/>
                  </a:lnTo>
                  <a:lnTo>
                    <a:pt x="140" y="429"/>
                  </a:lnTo>
                  <a:lnTo>
                    <a:pt x="138" y="429"/>
                  </a:lnTo>
                  <a:lnTo>
                    <a:pt x="137" y="428"/>
                  </a:lnTo>
                  <a:lnTo>
                    <a:pt x="135" y="427"/>
                  </a:lnTo>
                  <a:lnTo>
                    <a:pt x="134" y="426"/>
                  </a:lnTo>
                  <a:lnTo>
                    <a:pt x="134" y="425"/>
                  </a:lnTo>
                  <a:lnTo>
                    <a:pt x="132" y="423"/>
                  </a:lnTo>
                  <a:lnTo>
                    <a:pt x="129" y="419"/>
                  </a:lnTo>
                  <a:lnTo>
                    <a:pt x="127" y="417"/>
                  </a:lnTo>
                  <a:lnTo>
                    <a:pt x="125" y="415"/>
                  </a:lnTo>
                  <a:lnTo>
                    <a:pt x="122" y="411"/>
                  </a:lnTo>
                  <a:lnTo>
                    <a:pt x="117" y="408"/>
                  </a:lnTo>
                  <a:lnTo>
                    <a:pt x="115" y="406"/>
                  </a:lnTo>
                  <a:lnTo>
                    <a:pt x="114" y="404"/>
                  </a:lnTo>
                  <a:lnTo>
                    <a:pt x="112" y="401"/>
                  </a:lnTo>
                  <a:lnTo>
                    <a:pt x="111" y="398"/>
                  </a:lnTo>
                  <a:lnTo>
                    <a:pt x="110" y="395"/>
                  </a:lnTo>
                  <a:lnTo>
                    <a:pt x="108" y="388"/>
                  </a:lnTo>
                  <a:lnTo>
                    <a:pt x="107" y="385"/>
                  </a:lnTo>
                  <a:lnTo>
                    <a:pt x="105" y="381"/>
                  </a:lnTo>
                  <a:lnTo>
                    <a:pt x="103" y="377"/>
                  </a:lnTo>
                  <a:lnTo>
                    <a:pt x="100" y="374"/>
                  </a:lnTo>
                  <a:lnTo>
                    <a:pt x="97" y="368"/>
                  </a:lnTo>
                  <a:lnTo>
                    <a:pt x="95" y="366"/>
                  </a:lnTo>
                  <a:lnTo>
                    <a:pt x="91" y="363"/>
                  </a:lnTo>
                  <a:lnTo>
                    <a:pt x="89" y="361"/>
                  </a:lnTo>
                  <a:lnTo>
                    <a:pt x="88" y="360"/>
                  </a:lnTo>
                  <a:lnTo>
                    <a:pt x="87" y="358"/>
                  </a:lnTo>
                  <a:lnTo>
                    <a:pt x="86" y="356"/>
                  </a:lnTo>
                  <a:lnTo>
                    <a:pt x="85" y="354"/>
                  </a:lnTo>
                  <a:lnTo>
                    <a:pt x="84" y="353"/>
                  </a:lnTo>
                  <a:lnTo>
                    <a:pt x="84" y="352"/>
                  </a:lnTo>
                  <a:lnTo>
                    <a:pt x="84" y="350"/>
                  </a:lnTo>
                  <a:lnTo>
                    <a:pt x="84" y="346"/>
                  </a:lnTo>
                  <a:lnTo>
                    <a:pt x="83" y="344"/>
                  </a:lnTo>
                  <a:lnTo>
                    <a:pt x="83" y="343"/>
                  </a:lnTo>
                  <a:lnTo>
                    <a:pt x="82" y="340"/>
                  </a:lnTo>
                  <a:lnTo>
                    <a:pt x="79" y="333"/>
                  </a:lnTo>
                  <a:lnTo>
                    <a:pt x="77" y="328"/>
                  </a:lnTo>
                  <a:lnTo>
                    <a:pt x="76" y="323"/>
                  </a:lnTo>
                  <a:lnTo>
                    <a:pt x="73" y="319"/>
                  </a:lnTo>
                  <a:lnTo>
                    <a:pt x="67" y="308"/>
                  </a:lnTo>
                  <a:lnTo>
                    <a:pt x="66" y="304"/>
                  </a:lnTo>
                  <a:lnTo>
                    <a:pt x="64" y="301"/>
                  </a:lnTo>
                  <a:lnTo>
                    <a:pt x="61" y="298"/>
                  </a:lnTo>
                  <a:lnTo>
                    <a:pt x="58" y="294"/>
                  </a:lnTo>
                  <a:lnTo>
                    <a:pt x="55" y="289"/>
                  </a:lnTo>
                  <a:lnTo>
                    <a:pt x="48" y="283"/>
                  </a:lnTo>
                  <a:lnTo>
                    <a:pt x="47" y="281"/>
                  </a:lnTo>
                  <a:lnTo>
                    <a:pt x="45" y="280"/>
                  </a:lnTo>
                  <a:lnTo>
                    <a:pt x="44" y="278"/>
                  </a:lnTo>
                  <a:lnTo>
                    <a:pt x="43" y="276"/>
                  </a:lnTo>
                  <a:lnTo>
                    <a:pt x="43" y="275"/>
                  </a:lnTo>
                  <a:lnTo>
                    <a:pt x="43" y="273"/>
                  </a:lnTo>
                  <a:lnTo>
                    <a:pt x="43" y="270"/>
                  </a:lnTo>
                  <a:lnTo>
                    <a:pt x="43" y="267"/>
                  </a:lnTo>
                  <a:lnTo>
                    <a:pt x="43" y="261"/>
                  </a:lnTo>
                  <a:lnTo>
                    <a:pt x="45" y="252"/>
                  </a:lnTo>
                  <a:lnTo>
                    <a:pt x="46" y="249"/>
                  </a:lnTo>
                  <a:lnTo>
                    <a:pt x="47" y="246"/>
                  </a:lnTo>
                  <a:lnTo>
                    <a:pt x="49" y="239"/>
                  </a:lnTo>
                  <a:lnTo>
                    <a:pt x="50" y="237"/>
                  </a:lnTo>
                  <a:lnTo>
                    <a:pt x="51" y="233"/>
                  </a:lnTo>
                  <a:lnTo>
                    <a:pt x="51" y="230"/>
                  </a:lnTo>
                  <a:lnTo>
                    <a:pt x="52" y="228"/>
                  </a:lnTo>
                  <a:lnTo>
                    <a:pt x="53" y="226"/>
                  </a:lnTo>
                  <a:lnTo>
                    <a:pt x="55" y="222"/>
                  </a:lnTo>
                  <a:lnTo>
                    <a:pt x="55" y="221"/>
                  </a:lnTo>
                  <a:lnTo>
                    <a:pt x="56" y="220"/>
                  </a:lnTo>
                  <a:lnTo>
                    <a:pt x="56" y="218"/>
                  </a:lnTo>
                  <a:lnTo>
                    <a:pt x="56" y="218"/>
                  </a:lnTo>
                  <a:lnTo>
                    <a:pt x="56" y="216"/>
                  </a:lnTo>
                  <a:lnTo>
                    <a:pt x="55" y="213"/>
                  </a:lnTo>
                  <a:lnTo>
                    <a:pt x="55" y="211"/>
                  </a:lnTo>
                  <a:lnTo>
                    <a:pt x="56" y="209"/>
                  </a:lnTo>
                  <a:lnTo>
                    <a:pt x="57" y="205"/>
                  </a:lnTo>
                  <a:lnTo>
                    <a:pt x="58" y="204"/>
                  </a:lnTo>
                  <a:lnTo>
                    <a:pt x="58" y="203"/>
                  </a:lnTo>
                  <a:lnTo>
                    <a:pt x="58" y="201"/>
                  </a:lnTo>
                  <a:lnTo>
                    <a:pt x="57" y="200"/>
                  </a:lnTo>
                  <a:lnTo>
                    <a:pt x="56" y="198"/>
                  </a:lnTo>
                  <a:lnTo>
                    <a:pt x="55" y="196"/>
                  </a:lnTo>
                  <a:lnTo>
                    <a:pt x="55" y="196"/>
                  </a:lnTo>
                  <a:lnTo>
                    <a:pt x="54" y="195"/>
                  </a:lnTo>
                  <a:lnTo>
                    <a:pt x="50" y="192"/>
                  </a:lnTo>
                  <a:lnTo>
                    <a:pt x="48" y="190"/>
                  </a:lnTo>
                  <a:lnTo>
                    <a:pt x="46" y="189"/>
                  </a:lnTo>
                  <a:lnTo>
                    <a:pt x="46" y="187"/>
                  </a:lnTo>
                  <a:lnTo>
                    <a:pt x="46" y="186"/>
                  </a:lnTo>
                  <a:lnTo>
                    <a:pt x="46" y="185"/>
                  </a:lnTo>
                  <a:lnTo>
                    <a:pt x="46" y="184"/>
                  </a:lnTo>
                  <a:lnTo>
                    <a:pt x="48" y="183"/>
                  </a:lnTo>
                  <a:lnTo>
                    <a:pt x="48" y="181"/>
                  </a:lnTo>
                  <a:lnTo>
                    <a:pt x="48" y="179"/>
                  </a:lnTo>
                  <a:lnTo>
                    <a:pt x="48" y="178"/>
                  </a:lnTo>
                  <a:lnTo>
                    <a:pt x="47" y="175"/>
                  </a:lnTo>
                  <a:lnTo>
                    <a:pt x="45" y="170"/>
                  </a:lnTo>
                  <a:lnTo>
                    <a:pt x="43" y="167"/>
                  </a:lnTo>
                  <a:lnTo>
                    <a:pt x="43" y="164"/>
                  </a:lnTo>
                  <a:lnTo>
                    <a:pt x="43" y="160"/>
                  </a:lnTo>
                  <a:lnTo>
                    <a:pt x="42" y="158"/>
                  </a:lnTo>
                  <a:lnTo>
                    <a:pt x="41" y="156"/>
                  </a:lnTo>
                  <a:lnTo>
                    <a:pt x="38" y="151"/>
                  </a:lnTo>
                  <a:lnTo>
                    <a:pt x="37" y="149"/>
                  </a:lnTo>
                  <a:lnTo>
                    <a:pt x="36" y="148"/>
                  </a:lnTo>
                  <a:lnTo>
                    <a:pt x="36" y="147"/>
                  </a:lnTo>
                  <a:lnTo>
                    <a:pt x="36" y="145"/>
                  </a:lnTo>
                  <a:lnTo>
                    <a:pt x="36" y="144"/>
                  </a:lnTo>
                  <a:lnTo>
                    <a:pt x="36" y="143"/>
                  </a:lnTo>
                  <a:lnTo>
                    <a:pt x="36" y="142"/>
                  </a:lnTo>
                  <a:lnTo>
                    <a:pt x="38" y="139"/>
                  </a:lnTo>
                  <a:lnTo>
                    <a:pt x="39" y="138"/>
                  </a:lnTo>
                  <a:lnTo>
                    <a:pt x="41" y="136"/>
                  </a:lnTo>
                  <a:lnTo>
                    <a:pt x="42" y="135"/>
                  </a:lnTo>
                  <a:lnTo>
                    <a:pt x="43" y="134"/>
                  </a:lnTo>
                  <a:lnTo>
                    <a:pt x="44" y="134"/>
                  </a:lnTo>
                  <a:lnTo>
                    <a:pt x="48" y="132"/>
                  </a:lnTo>
                  <a:lnTo>
                    <a:pt x="50" y="131"/>
                  </a:lnTo>
                  <a:lnTo>
                    <a:pt x="52" y="130"/>
                  </a:lnTo>
                  <a:lnTo>
                    <a:pt x="54" y="128"/>
                  </a:lnTo>
                  <a:lnTo>
                    <a:pt x="55" y="127"/>
                  </a:lnTo>
                  <a:lnTo>
                    <a:pt x="56" y="124"/>
                  </a:lnTo>
                  <a:lnTo>
                    <a:pt x="57" y="121"/>
                  </a:lnTo>
                  <a:lnTo>
                    <a:pt x="58" y="119"/>
                  </a:lnTo>
                  <a:lnTo>
                    <a:pt x="58" y="118"/>
                  </a:lnTo>
                  <a:lnTo>
                    <a:pt x="59" y="116"/>
                  </a:lnTo>
                  <a:lnTo>
                    <a:pt x="59" y="116"/>
                  </a:lnTo>
                  <a:lnTo>
                    <a:pt x="58" y="114"/>
                  </a:lnTo>
                  <a:lnTo>
                    <a:pt x="58" y="113"/>
                  </a:lnTo>
                  <a:lnTo>
                    <a:pt x="57" y="112"/>
                  </a:lnTo>
                  <a:lnTo>
                    <a:pt x="56" y="112"/>
                  </a:lnTo>
                  <a:lnTo>
                    <a:pt x="55" y="111"/>
                  </a:lnTo>
                  <a:lnTo>
                    <a:pt x="52" y="111"/>
                  </a:lnTo>
                  <a:lnTo>
                    <a:pt x="51" y="110"/>
                  </a:lnTo>
                  <a:lnTo>
                    <a:pt x="50" y="109"/>
                  </a:lnTo>
                  <a:lnTo>
                    <a:pt x="48" y="108"/>
                  </a:lnTo>
                  <a:lnTo>
                    <a:pt x="45" y="104"/>
                  </a:lnTo>
                  <a:lnTo>
                    <a:pt x="44" y="104"/>
                  </a:lnTo>
                  <a:lnTo>
                    <a:pt x="44" y="103"/>
                  </a:lnTo>
                  <a:lnTo>
                    <a:pt x="44" y="101"/>
                  </a:lnTo>
                  <a:lnTo>
                    <a:pt x="44" y="100"/>
                  </a:lnTo>
                  <a:lnTo>
                    <a:pt x="44" y="99"/>
                  </a:lnTo>
                  <a:lnTo>
                    <a:pt x="44" y="98"/>
                  </a:lnTo>
                  <a:lnTo>
                    <a:pt x="45" y="97"/>
                  </a:lnTo>
                  <a:lnTo>
                    <a:pt x="45" y="96"/>
                  </a:lnTo>
                  <a:lnTo>
                    <a:pt x="45" y="95"/>
                  </a:lnTo>
                  <a:lnTo>
                    <a:pt x="44" y="94"/>
                  </a:lnTo>
                  <a:lnTo>
                    <a:pt x="43" y="94"/>
                  </a:lnTo>
                  <a:lnTo>
                    <a:pt x="43" y="94"/>
                  </a:lnTo>
                  <a:lnTo>
                    <a:pt x="42" y="94"/>
                  </a:lnTo>
                  <a:lnTo>
                    <a:pt x="39" y="93"/>
                  </a:lnTo>
                  <a:lnTo>
                    <a:pt x="38" y="93"/>
                  </a:lnTo>
                  <a:lnTo>
                    <a:pt x="36" y="92"/>
                  </a:lnTo>
                  <a:lnTo>
                    <a:pt x="34" y="91"/>
                  </a:lnTo>
                  <a:lnTo>
                    <a:pt x="33" y="90"/>
                  </a:lnTo>
                  <a:lnTo>
                    <a:pt x="32" y="88"/>
                  </a:lnTo>
                  <a:lnTo>
                    <a:pt x="29" y="83"/>
                  </a:lnTo>
                  <a:lnTo>
                    <a:pt x="28" y="82"/>
                  </a:lnTo>
                  <a:lnTo>
                    <a:pt x="27" y="82"/>
                  </a:lnTo>
                  <a:lnTo>
                    <a:pt x="26" y="81"/>
                  </a:lnTo>
                  <a:lnTo>
                    <a:pt x="23" y="80"/>
                  </a:lnTo>
                  <a:lnTo>
                    <a:pt x="21" y="78"/>
                  </a:lnTo>
                  <a:lnTo>
                    <a:pt x="19" y="77"/>
                  </a:lnTo>
                  <a:lnTo>
                    <a:pt x="16" y="76"/>
                  </a:lnTo>
                  <a:lnTo>
                    <a:pt x="14" y="75"/>
                  </a:lnTo>
                  <a:lnTo>
                    <a:pt x="11" y="74"/>
                  </a:lnTo>
                  <a:lnTo>
                    <a:pt x="4" y="73"/>
                  </a:lnTo>
                  <a:lnTo>
                    <a:pt x="2" y="73"/>
                  </a:lnTo>
                  <a:lnTo>
                    <a:pt x="1" y="72"/>
                  </a:lnTo>
                  <a:lnTo>
                    <a:pt x="0" y="72"/>
                  </a:lnTo>
                  <a:lnTo>
                    <a:pt x="0" y="71"/>
                  </a:lnTo>
                  <a:lnTo>
                    <a:pt x="1" y="71"/>
                  </a:lnTo>
                  <a:lnTo>
                    <a:pt x="4" y="66"/>
                  </a:lnTo>
                  <a:lnTo>
                    <a:pt x="5" y="64"/>
                  </a:lnTo>
                  <a:lnTo>
                    <a:pt x="6" y="62"/>
                  </a:lnTo>
                  <a:lnTo>
                    <a:pt x="8" y="61"/>
                  </a:lnTo>
                  <a:lnTo>
                    <a:pt x="9" y="60"/>
                  </a:lnTo>
                  <a:lnTo>
                    <a:pt x="10" y="60"/>
                  </a:lnTo>
                  <a:lnTo>
                    <a:pt x="13" y="59"/>
                  </a:lnTo>
                  <a:lnTo>
                    <a:pt x="14" y="58"/>
                  </a:lnTo>
                  <a:lnTo>
                    <a:pt x="16" y="58"/>
                  </a:lnTo>
                  <a:lnTo>
                    <a:pt x="19" y="58"/>
                  </a:lnTo>
                  <a:lnTo>
                    <a:pt x="24" y="58"/>
                  </a:lnTo>
                  <a:lnTo>
                    <a:pt x="27" y="57"/>
                  </a:lnTo>
                  <a:lnTo>
                    <a:pt x="29" y="57"/>
                  </a:lnTo>
                  <a:lnTo>
                    <a:pt x="32" y="56"/>
                  </a:lnTo>
                  <a:lnTo>
                    <a:pt x="33" y="55"/>
                  </a:lnTo>
                  <a:lnTo>
                    <a:pt x="35" y="54"/>
                  </a:lnTo>
                  <a:lnTo>
                    <a:pt x="37" y="52"/>
                  </a:lnTo>
                  <a:lnTo>
                    <a:pt x="41" y="48"/>
                  </a:lnTo>
                  <a:lnTo>
                    <a:pt x="42" y="48"/>
                  </a:lnTo>
                  <a:lnTo>
                    <a:pt x="43" y="48"/>
                  </a:lnTo>
                  <a:lnTo>
                    <a:pt x="43" y="47"/>
                  </a:lnTo>
                  <a:lnTo>
                    <a:pt x="45" y="47"/>
                  </a:lnTo>
                  <a:lnTo>
                    <a:pt x="46" y="47"/>
                  </a:lnTo>
                  <a:lnTo>
                    <a:pt x="49" y="47"/>
                  </a:lnTo>
                  <a:lnTo>
                    <a:pt x="50" y="47"/>
                  </a:lnTo>
                  <a:lnTo>
                    <a:pt x="51" y="46"/>
                  </a:lnTo>
                  <a:lnTo>
                    <a:pt x="52" y="45"/>
                  </a:lnTo>
                  <a:lnTo>
                    <a:pt x="53" y="45"/>
                  </a:lnTo>
                  <a:lnTo>
                    <a:pt x="54" y="43"/>
                  </a:lnTo>
                  <a:lnTo>
                    <a:pt x="55" y="40"/>
                  </a:lnTo>
                  <a:lnTo>
                    <a:pt x="57" y="37"/>
                  </a:lnTo>
                  <a:lnTo>
                    <a:pt x="58" y="36"/>
                  </a:lnTo>
                  <a:lnTo>
                    <a:pt x="59" y="33"/>
                  </a:lnTo>
                  <a:lnTo>
                    <a:pt x="61" y="27"/>
                  </a:lnTo>
                  <a:lnTo>
                    <a:pt x="62" y="26"/>
                  </a:lnTo>
                  <a:lnTo>
                    <a:pt x="63" y="22"/>
                  </a:lnTo>
                  <a:lnTo>
                    <a:pt x="63" y="20"/>
                  </a:lnTo>
                  <a:lnTo>
                    <a:pt x="64" y="18"/>
                  </a:lnTo>
                  <a:lnTo>
                    <a:pt x="66" y="17"/>
                  </a:lnTo>
                  <a:lnTo>
                    <a:pt x="67" y="16"/>
                  </a:lnTo>
                  <a:lnTo>
                    <a:pt x="69" y="14"/>
                  </a:lnTo>
                  <a:lnTo>
                    <a:pt x="81" y="9"/>
                  </a:lnTo>
                  <a:lnTo>
                    <a:pt x="87" y="6"/>
                  </a:lnTo>
                  <a:lnTo>
                    <a:pt x="89" y="5"/>
                  </a:lnTo>
                  <a:lnTo>
                    <a:pt x="92" y="4"/>
                  </a:lnTo>
                  <a:lnTo>
                    <a:pt x="101" y="2"/>
                  </a:lnTo>
                  <a:lnTo>
                    <a:pt x="102" y="2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67" name="Freeform 22">
              <a:extLst>
                <a:ext uri="{FF2B5EF4-FFF2-40B4-BE49-F238E27FC236}">
                  <a16:creationId xmlns:a16="http://schemas.microsoft.com/office/drawing/2014/main" id="{0EBE67B2-6262-4D04-A33E-2BC75A9D2C03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5" y="3207"/>
              <a:ext cx="576" cy="499"/>
            </a:xfrm>
            <a:custGeom>
              <a:avLst/>
              <a:gdLst>
                <a:gd name="T0" fmla="*/ 118 w 576"/>
                <a:gd name="T1" fmla="*/ 5 h 499"/>
                <a:gd name="T2" fmla="*/ 148 w 576"/>
                <a:gd name="T3" fmla="*/ 13 h 499"/>
                <a:gd name="T4" fmla="*/ 163 w 576"/>
                <a:gd name="T5" fmla="*/ 29 h 499"/>
                <a:gd name="T6" fmla="*/ 180 w 576"/>
                <a:gd name="T7" fmla="*/ 36 h 499"/>
                <a:gd name="T8" fmla="*/ 243 w 576"/>
                <a:gd name="T9" fmla="*/ 39 h 499"/>
                <a:gd name="T10" fmla="*/ 257 w 576"/>
                <a:gd name="T11" fmla="*/ 64 h 499"/>
                <a:gd name="T12" fmla="*/ 289 w 576"/>
                <a:gd name="T13" fmla="*/ 63 h 499"/>
                <a:gd name="T14" fmla="*/ 323 w 576"/>
                <a:gd name="T15" fmla="*/ 53 h 499"/>
                <a:gd name="T16" fmla="*/ 338 w 576"/>
                <a:gd name="T17" fmla="*/ 33 h 499"/>
                <a:gd name="T18" fmla="*/ 352 w 576"/>
                <a:gd name="T19" fmla="*/ 43 h 499"/>
                <a:gd name="T20" fmla="*/ 370 w 576"/>
                <a:gd name="T21" fmla="*/ 44 h 499"/>
                <a:gd name="T22" fmla="*/ 379 w 576"/>
                <a:gd name="T23" fmla="*/ 58 h 499"/>
                <a:gd name="T24" fmla="*/ 398 w 576"/>
                <a:gd name="T25" fmla="*/ 79 h 499"/>
                <a:gd name="T26" fmla="*/ 425 w 576"/>
                <a:gd name="T27" fmla="*/ 89 h 499"/>
                <a:gd name="T28" fmla="*/ 493 w 576"/>
                <a:gd name="T29" fmla="*/ 89 h 499"/>
                <a:gd name="T30" fmla="*/ 526 w 576"/>
                <a:gd name="T31" fmla="*/ 85 h 499"/>
                <a:gd name="T32" fmla="*/ 545 w 576"/>
                <a:gd name="T33" fmla="*/ 69 h 499"/>
                <a:gd name="T34" fmla="*/ 553 w 576"/>
                <a:gd name="T35" fmla="*/ 67 h 499"/>
                <a:gd name="T36" fmla="*/ 552 w 576"/>
                <a:gd name="T37" fmla="*/ 104 h 499"/>
                <a:gd name="T38" fmla="*/ 557 w 576"/>
                <a:gd name="T39" fmla="*/ 126 h 499"/>
                <a:gd name="T40" fmla="*/ 576 w 576"/>
                <a:gd name="T41" fmla="*/ 158 h 499"/>
                <a:gd name="T42" fmla="*/ 569 w 576"/>
                <a:gd name="T43" fmla="*/ 170 h 499"/>
                <a:gd name="T44" fmla="*/ 547 w 576"/>
                <a:gd name="T45" fmla="*/ 191 h 499"/>
                <a:gd name="T46" fmla="*/ 520 w 576"/>
                <a:gd name="T47" fmla="*/ 204 h 499"/>
                <a:gd name="T48" fmla="*/ 506 w 576"/>
                <a:gd name="T49" fmla="*/ 226 h 499"/>
                <a:gd name="T50" fmla="*/ 501 w 576"/>
                <a:gd name="T51" fmla="*/ 249 h 499"/>
                <a:gd name="T52" fmla="*/ 490 w 576"/>
                <a:gd name="T53" fmla="*/ 275 h 499"/>
                <a:gd name="T54" fmla="*/ 490 w 576"/>
                <a:gd name="T55" fmla="*/ 297 h 499"/>
                <a:gd name="T56" fmla="*/ 496 w 576"/>
                <a:gd name="T57" fmla="*/ 314 h 499"/>
                <a:gd name="T58" fmla="*/ 495 w 576"/>
                <a:gd name="T59" fmla="*/ 326 h 499"/>
                <a:gd name="T60" fmla="*/ 480 w 576"/>
                <a:gd name="T61" fmla="*/ 324 h 499"/>
                <a:gd name="T62" fmla="*/ 448 w 576"/>
                <a:gd name="T63" fmla="*/ 312 h 499"/>
                <a:gd name="T64" fmla="*/ 406 w 576"/>
                <a:gd name="T65" fmla="*/ 313 h 499"/>
                <a:gd name="T66" fmla="*/ 354 w 576"/>
                <a:gd name="T67" fmla="*/ 322 h 499"/>
                <a:gd name="T68" fmla="*/ 327 w 576"/>
                <a:gd name="T69" fmla="*/ 321 h 499"/>
                <a:gd name="T70" fmla="*/ 318 w 576"/>
                <a:gd name="T71" fmla="*/ 334 h 499"/>
                <a:gd name="T72" fmla="*/ 319 w 576"/>
                <a:gd name="T73" fmla="*/ 368 h 499"/>
                <a:gd name="T74" fmla="*/ 332 w 576"/>
                <a:gd name="T75" fmla="*/ 412 h 499"/>
                <a:gd name="T76" fmla="*/ 332 w 576"/>
                <a:gd name="T77" fmla="*/ 448 h 499"/>
                <a:gd name="T78" fmla="*/ 316 w 576"/>
                <a:gd name="T79" fmla="*/ 478 h 499"/>
                <a:gd name="T80" fmla="*/ 293 w 576"/>
                <a:gd name="T81" fmla="*/ 489 h 499"/>
                <a:gd name="T82" fmla="*/ 276 w 576"/>
                <a:gd name="T83" fmla="*/ 491 h 499"/>
                <a:gd name="T84" fmla="*/ 242 w 576"/>
                <a:gd name="T85" fmla="*/ 470 h 499"/>
                <a:gd name="T86" fmla="*/ 208 w 576"/>
                <a:gd name="T87" fmla="*/ 455 h 499"/>
                <a:gd name="T88" fmla="*/ 200 w 576"/>
                <a:gd name="T89" fmla="*/ 425 h 499"/>
                <a:gd name="T90" fmla="*/ 178 w 576"/>
                <a:gd name="T91" fmla="*/ 392 h 499"/>
                <a:gd name="T92" fmla="*/ 165 w 576"/>
                <a:gd name="T93" fmla="*/ 372 h 499"/>
                <a:gd name="T94" fmla="*/ 147 w 576"/>
                <a:gd name="T95" fmla="*/ 335 h 499"/>
                <a:gd name="T96" fmla="*/ 113 w 576"/>
                <a:gd name="T97" fmla="*/ 334 h 499"/>
                <a:gd name="T98" fmla="*/ 88 w 576"/>
                <a:gd name="T99" fmla="*/ 317 h 499"/>
                <a:gd name="T100" fmla="*/ 62 w 576"/>
                <a:gd name="T101" fmla="*/ 260 h 499"/>
                <a:gd name="T102" fmla="*/ 48 w 576"/>
                <a:gd name="T103" fmla="*/ 256 h 499"/>
                <a:gd name="T104" fmla="*/ 30 w 576"/>
                <a:gd name="T105" fmla="*/ 236 h 499"/>
                <a:gd name="T106" fmla="*/ 7 w 576"/>
                <a:gd name="T107" fmla="*/ 229 h 499"/>
                <a:gd name="T108" fmla="*/ 0 w 576"/>
                <a:gd name="T109" fmla="*/ 204 h 499"/>
                <a:gd name="T110" fmla="*/ 5 w 576"/>
                <a:gd name="T111" fmla="*/ 168 h 499"/>
                <a:gd name="T112" fmla="*/ 23 w 576"/>
                <a:gd name="T113" fmla="*/ 141 h 499"/>
                <a:gd name="T114" fmla="*/ 43 w 576"/>
                <a:gd name="T115" fmla="*/ 127 h 499"/>
                <a:gd name="T116" fmla="*/ 48 w 576"/>
                <a:gd name="T117" fmla="*/ 108 h 499"/>
                <a:gd name="T118" fmla="*/ 38 w 576"/>
                <a:gd name="T119" fmla="*/ 70 h 499"/>
                <a:gd name="T120" fmla="*/ 45 w 576"/>
                <a:gd name="T121" fmla="*/ 25 h 499"/>
                <a:gd name="T122" fmla="*/ 65 w 576"/>
                <a:gd name="T123" fmla="*/ 24 h 499"/>
                <a:gd name="T124" fmla="*/ 83 w 576"/>
                <a:gd name="T125" fmla="*/ 19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76" h="499">
                  <a:moveTo>
                    <a:pt x="112" y="0"/>
                  </a:moveTo>
                  <a:lnTo>
                    <a:pt x="114" y="1"/>
                  </a:lnTo>
                  <a:lnTo>
                    <a:pt x="115" y="1"/>
                  </a:lnTo>
                  <a:lnTo>
                    <a:pt x="116" y="0"/>
                  </a:lnTo>
                  <a:lnTo>
                    <a:pt x="116" y="0"/>
                  </a:lnTo>
                  <a:lnTo>
                    <a:pt x="116" y="1"/>
                  </a:lnTo>
                  <a:lnTo>
                    <a:pt x="117" y="2"/>
                  </a:lnTo>
                  <a:lnTo>
                    <a:pt x="118" y="4"/>
                  </a:lnTo>
                  <a:lnTo>
                    <a:pt x="118" y="5"/>
                  </a:lnTo>
                  <a:lnTo>
                    <a:pt x="119" y="6"/>
                  </a:lnTo>
                  <a:lnTo>
                    <a:pt x="121" y="7"/>
                  </a:lnTo>
                  <a:lnTo>
                    <a:pt x="123" y="8"/>
                  </a:lnTo>
                  <a:lnTo>
                    <a:pt x="125" y="8"/>
                  </a:lnTo>
                  <a:lnTo>
                    <a:pt x="127" y="9"/>
                  </a:lnTo>
                  <a:lnTo>
                    <a:pt x="136" y="11"/>
                  </a:lnTo>
                  <a:lnTo>
                    <a:pt x="141" y="11"/>
                  </a:lnTo>
                  <a:lnTo>
                    <a:pt x="145" y="12"/>
                  </a:lnTo>
                  <a:lnTo>
                    <a:pt x="148" y="13"/>
                  </a:lnTo>
                  <a:lnTo>
                    <a:pt x="150" y="14"/>
                  </a:lnTo>
                  <a:lnTo>
                    <a:pt x="152" y="16"/>
                  </a:lnTo>
                  <a:lnTo>
                    <a:pt x="154" y="17"/>
                  </a:lnTo>
                  <a:lnTo>
                    <a:pt x="156" y="18"/>
                  </a:lnTo>
                  <a:lnTo>
                    <a:pt x="157" y="20"/>
                  </a:lnTo>
                  <a:lnTo>
                    <a:pt x="159" y="21"/>
                  </a:lnTo>
                  <a:lnTo>
                    <a:pt x="160" y="22"/>
                  </a:lnTo>
                  <a:lnTo>
                    <a:pt x="161" y="23"/>
                  </a:lnTo>
                  <a:lnTo>
                    <a:pt x="163" y="29"/>
                  </a:lnTo>
                  <a:lnTo>
                    <a:pt x="164" y="31"/>
                  </a:lnTo>
                  <a:lnTo>
                    <a:pt x="165" y="32"/>
                  </a:lnTo>
                  <a:lnTo>
                    <a:pt x="167" y="34"/>
                  </a:lnTo>
                  <a:lnTo>
                    <a:pt x="169" y="34"/>
                  </a:lnTo>
                  <a:lnTo>
                    <a:pt x="171" y="35"/>
                  </a:lnTo>
                  <a:lnTo>
                    <a:pt x="173" y="35"/>
                  </a:lnTo>
                  <a:lnTo>
                    <a:pt x="174" y="36"/>
                  </a:lnTo>
                  <a:lnTo>
                    <a:pt x="176" y="36"/>
                  </a:lnTo>
                  <a:lnTo>
                    <a:pt x="180" y="36"/>
                  </a:lnTo>
                  <a:lnTo>
                    <a:pt x="183" y="36"/>
                  </a:lnTo>
                  <a:lnTo>
                    <a:pt x="191" y="36"/>
                  </a:lnTo>
                  <a:lnTo>
                    <a:pt x="196" y="36"/>
                  </a:lnTo>
                  <a:lnTo>
                    <a:pt x="207" y="36"/>
                  </a:lnTo>
                  <a:lnTo>
                    <a:pt x="218" y="36"/>
                  </a:lnTo>
                  <a:lnTo>
                    <a:pt x="238" y="37"/>
                  </a:lnTo>
                  <a:lnTo>
                    <a:pt x="240" y="37"/>
                  </a:lnTo>
                  <a:lnTo>
                    <a:pt x="242" y="38"/>
                  </a:lnTo>
                  <a:lnTo>
                    <a:pt x="243" y="39"/>
                  </a:lnTo>
                  <a:lnTo>
                    <a:pt x="244" y="40"/>
                  </a:lnTo>
                  <a:lnTo>
                    <a:pt x="246" y="43"/>
                  </a:lnTo>
                  <a:lnTo>
                    <a:pt x="248" y="45"/>
                  </a:lnTo>
                  <a:lnTo>
                    <a:pt x="249" y="48"/>
                  </a:lnTo>
                  <a:lnTo>
                    <a:pt x="251" y="52"/>
                  </a:lnTo>
                  <a:lnTo>
                    <a:pt x="254" y="60"/>
                  </a:lnTo>
                  <a:lnTo>
                    <a:pt x="255" y="62"/>
                  </a:lnTo>
                  <a:lnTo>
                    <a:pt x="256" y="63"/>
                  </a:lnTo>
                  <a:lnTo>
                    <a:pt x="257" y="64"/>
                  </a:lnTo>
                  <a:lnTo>
                    <a:pt x="258" y="65"/>
                  </a:lnTo>
                  <a:lnTo>
                    <a:pt x="260" y="64"/>
                  </a:lnTo>
                  <a:lnTo>
                    <a:pt x="266" y="63"/>
                  </a:lnTo>
                  <a:lnTo>
                    <a:pt x="270" y="63"/>
                  </a:lnTo>
                  <a:lnTo>
                    <a:pt x="275" y="62"/>
                  </a:lnTo>
                  <a:lnTo>
                    <a:pt x="282" y="63"/>
                  </a:lnTo>
                  <a:lnTo>
                    <a:pt x="286" y="63"/>
                  </a:lnTo>
                  <a:lnTo>
                    <a:pt x="287" y="63"/>
                  </a:lnTo>
                  <a:lnTo>
                    <a:pt x="289" y="63"/>
                  </a:lnTo>
                  <a:lnTo>
                    <a:pt x="290" y="62"/>
                  </a:lnTo>
                  <a:lnTo>
                    <a:pt x="292" y="62"/>
                  </a:lnTo>
                  <a:lnTo>
                    <a:pt x="299" y="58"/>
                  </a:lnTo>
                  <a:lnTo>
                    <a:pt x="303" y="56"/>
                  </a:lnTo>
                  <a:lnTo>
                    <a:pt x="305" y="56"/>
                  </a:lnTo>
                  <a:lnTo>
                    <a:pt x="309" y="55"/>
                  </a:lnTo>
                  <a:lnTo>
                    <a:pt x="321" y="54"/>
                  </a:lnTo>
                  <a:lnTo>
                    <a:pt x="322" y="53"/>
                  </a:lnTo>
                  <a:lnTo>
                    <a:pt x="323" y="53"/>
                  </a:lnTo>
                  <a:lnTo>
                    <a:pt x="324" y="52"/>
                  </a:lnTo>
                  <a:lnTo>
                    <a:pt x="325" y="51"/>
                  </a:lnTo>
                  <a:lnTo>
                    <a:pt x="326" y="50"/>
                  </a:lnTo>
                  <a:lnTo>
                    <a:pt x="329" y="45"/>
                  </a:lnTo>
                  <a:lnTo>
                    <a:pt x="333" y="37"/>
                  </a:lnTo>
                  <a:lnTo>
                    <a:pt x="334" y="35"/>
                  </a:lnTo>
                  <a:lnTo>
                    <a:pt x="335" y="34"/>
                  </a:lnTo>
                  <a:lnTo>
                    <a:pt x="336" y="33"/>
                  </a:lnTo>
                  <a:lnTo>
                    <a:pt x="338" y="33"/>
                  </a:lnTo>
                  <a:lnTo>
                    <a:pt x="339" y="32"/>
                  </a:lnTo>
                  <a:lnTo>
                    <a:pt x="341" y="33"/>
                  </a:lnTo>
                  <a:lnTo>
                    <a:pt x="342" y="33"/>
                  </a:lnTo>
                  <a:lnTo>
                    <a:pt x="344" y="34"/>
                  </a:lnTo>
                  <a:lnTo>
                    <a:pt x="344" y="35"/>
                  </a:lnTo>
                  <a:lnTo>
                    <a:pt x="347" y="38"/>
                  </a:lnTo>
                  <a:lnTo>
                    <a:pt x="348" y="40"/>
                  </a:lnTo>
                  <a:lnTo>
                    <a:pt x="350" y="42"/>
                  </a:lnTo>
                  <a:lnTo>
                    <a:pt x="352" y="43"/>
                  </a:lnTo>
                  <a:lnTo>
                    <a:pt x="353" y="43"/>
                  </a:lnTo>
                  <a:lnTo>
                    <a:pt x="354" y="44"/>
                  </a:lnTo>
                  <a:lnTo>
                    <a:pt x="356" y="44"/>
                  </a:lnTo>
                  <a:lnTo>
                    <a:pt x="359" y="44"/>
                  </a:lnTo>
                  <a:lnTo>
                    <a:pt x="365" y="43"/>
                  </a:lnTo>
                  <a:lnTo>
                    <a:pt x="367" y="43"/>
                  </a:lnTo>
                  <a:lnTo>
                    <a:pt x="368" y="43"/>
                  </a:lnTo>
                  <a:lnTo>
                    <a:pt x="369" y="44"/>
                  </a:lnTo>
                  <a:lnTo>
                    <a:pt x="370" y="44"/>
                  </a:lnTo>
                  <a:lnTo>
                    <a:pt x="371" y="45"/>
                  </a:lnTo>
                  <a:lnTo>
                    <a:pt x="372" y="46"/>
                  </a:lnTo>
                  <a:lnTo>
                    <a:pt x="373" y="47"/>
                  </a:lnTo>
                  <a:lnTo>
                    <a:pt x="374" y="49"/>
                  </a:lnTo>
                  <a:lnTo>
                    <a:pt x="376" y="53"/>
                  </a:lnTo>
                  <a:lnTo>
                    <a:pt x="376" y="54"/>
                  </a:lnTo>
                  <a:lnTo>
                    <a:pt x="377" y="55"/>
                  </a:lnTo>
                  <a:lnTo>
                    <a:pt x="378" y="56"/>
                  </a:lnTo>
                  <a:lnTo>
                    <a:pt x="379" y="58"/>
                  </a:lnTo>
                  <a:lnTo>
                    <a:pt x="385" y="63"/>
                  </a:lnTo>
                  <a:lnTo>
                    <a:pt x="388" y="65"/>
                  </a:lnTo>
                  <a:lnTo>
                    <a:pt x="389" y="67"/>
                  </a:lnTo>
                  <a:lnTo>
                    <a:pt x="389" y="68"/>
                  </a:lnTo>
                  <a:lnTo>
                    <a:pt x="393" y="74"/>
                  </a:lnTo>
                  <a:lnTo>
                    <a:pt x="395" y="77"/>
                  </a:lnTo>
                  <a:lnTo>
                    <a:pt x="396" y="78"/>
                  </a:lnTo>
                  <a:lnTo>
                    <a:pt x="397" y="79"/>
                  </a:lnTo>
                  <a:lnTo>
                    <a:pt x="398" y="79"/>
                  </a:lnTo>
                  <a:lnTo>
                    <a:pt x="400" y="80"/>
                  </a:lnTo>
                  <a:lnTo>
                    <a:pt x="401" y="81"/>
                  </a:lnTo>
                  <a:lnTo>
                    <a:pt x="403" y="82"/>
                  </a:lnTo>
                  <a:lnTo>
                    <a:pt x="405" y="82"/>
                  </a:lnTo>
                  <a:lnTo>
                    <a:pt x="411" y="83"/>
                  </a:lnTo>
                  <a:lnTo>
                    <a:pt x="415" y="84"/>
                  </a:lnTo>
                  <a:lnTo>
                    <a:pt x="418" y="86"/>
                  </a:lnTo>
                  <a:lnTo>
                    <a:pt x="423" y="88"/>
                  </a:lnTo>
                  <a:lnTo>
                    <a:pt x="425" y="89"/>
                  </a:lnTo>
                  <a:lnTo>
                    <a:pt x="429" y="90"/>
                  </a:lnTo>
                  <a:lnTo>
                    <a:pt x="434" y="90"/>
                  </a:lnTo>
                  <a:lnTo>
                    <a:pt x="442" y="91"/>
                  </a:lnTo>
                  <a:lnTo>
                    <a:pt x="446" y="91"/>
                  </a:lnTo>
                  <a:lnTo>
                    <a:pt x="456" y="90"/>
                  </a:lnTo>
                  <a:lnTo>
                    <a:pt x="468" y="90"/>
                  </a:lnTo>
                  <a:lnTo>
                    <a:pt x="478" y="90"/>
                  </a:lnTo>
                  <a:lnTo>
                    <a:pt x="488" y="89"/>
                  </a:lnTo>
                  <a:lnTo>
                    <a:pt x="493" y="89"/>
                  </a:lnTo>
                  <a:lnTo>
                    <a:pt x="503" y="89"/>
                  </a:lnTo>
                  <a:lnTo>
                    <a:pt x="507" y="89"/>
                  </a:lnTo>
                  <a:lnTo>
                    <a:pt x="511" y="89"/>
                  </a:lnTo>
                  <a:lnTo>
                    <a:pt x="514" y="89"/>
                  </a:lnTo>
                  <a:lnTo>
                    <a:pt x="517" y="88"/>
                  </a:lnTo>
                  <a:lnTo>
                    <a:pt x="520" y="88"/>
                  </a:lnTo>
                  <a:lnTo>
                    <a:pt x="522" y="87"/>
                  </a:lnTo>
                  <a:lnTo>
                    <a:pt x="524" y="86"/>
                  </a:lnTo>
                  <a:lnTo>
                    <a:pt x="526" y="85"/>
                  </a:lnTo>
                  <a:lnTo>
                    <a:pt x="529" y="84"/>
                  </a:lnTo>
                  <a:lnTo>
                    <a:pt x="531" y="82"/>
                  </a:lnTo>
                  <a:lnTo>
                    <a:pt x="533" y="81"/>
                  </a:lnTo>
                  <a:lnTo>
                    <a:pt x="536" y="79"/>
                  </a:lnTo>
                  <a:lnTo>
                    <a:pt x="537" y="78"/>
                  </a:lnTo>
                  <a:lnTo>
                    <a:pt x="539" y="76"/>
                  </a:lnTo>
                  <a:lnTo>
                    <a:pt x="541" y="74"/>
                  </a:lnTo>
                  <a:lnTo>
                    <a:pt x="543" y="71"/>
                  </a:lnTo>
                  <a:lnTo>
                    <a:pt x="545" y="69"/>
                  </a:lnTo>
                  <a:lnTo>
                    <a:pt x="546" y="68"/>
                  </a:lnTo>
                  <a:lnTo>
                    <a:pt x="546" y="67"/>
                  </a:lnTo>
                  <a:lnTo>
                    <a:pt x="547" y="65"/>
                  </a:lnTo>
                  <a:lnTo>
                    <a:pt x="547" y="64"/>
                  </a:lnTo>
                  <a:lnTo>
                    <a:pt x="548" y="64"/>
                  </a:lnTo>
                  <a:lnTo>
                    <a:pt x="549" y="64"/>
                  </a:lnTo>
                  <a:lnTo>
                    <a:pt x="550" y="64"/>
                  </a:lnTo>
                  <a:lnTo>
                    <a:pt x="551" y="65"/>
                  </a:lnTo>
                  <a:lnTo>
                    <a:pt x="553" y="67"/>
                  </a:lnTo>
                  <a:lnTo>
                    <a:pt x="553" y="68"/>
                  </a:lnTo>
                  <a:lnTo>
                    <a:pt x="554" y="68"/>
                  </a:lnTo>
                  <a:lnTo>
                    <a:pt x="554" y="69"/>
                  </a:lnTo>
                  <a:lnTo>
                    <a:pt x="555" y="72"/>
                  </a:lnTo>
                  <a:lnTo>
                    <a:pt x="555" y="75"/>
                  </a:lnTo>
                  <a:lnTo>
                    <a:pt x="555" y="78"/>
                  </a:lnTo>
                  <a:lnTo>
                    <a:pt x="554" y="93"/>
                  </a:lnTo>
                  <a:lnTo>
                    <a:pt x="553" y="97"/>
                  </a:lnTo>
                  <a:lnTo>
                    <a:pt x="552" y="104"/>
                  </a:lnTo>
                  <a:lnTo>
                    <a:pt x="551" y="109"/>
                  </a:lnTo>
                  <a:lnTo>
                    <a:pt x="551" y="112"/>
                  </a:lnTo>
                  <a:lnTo>
                    <a:pt x="551" y="113"/>
                  </a:lnTo>
                  <a:lnTo>
                    <a:pt x="552" y="116"/>
                  </a:lnTo>
                  <a:lnTo>
                    <a:pt x="552" y="118"/>
                  </a:lnTo>
                  <a:lnTo>
                    <a:pt x="553" y="121"/>
                  </a:lnTo>
                  <a:lnTo>
                    <a:pt x="554" y="123"/>
                  </a:lnTo>
                  <a:lnTo>
                    <a:pt x="555" y="124"/>
                  </a:lnTo>
                  <a:lnTo>
                    <a:pt x="557" y="126"/>
                  </a:lnTo>
                  <a:lnTo>
                    <a:pt x="558" y="128"/>
                  </a:lnTo>
                  <a:lnTo>
                    <a:pt x="560" y="129"/>
                  </a:lnTo>
                  <a:lnTo>
                    <a:pt x="564" y="135"/>
                  </a:lnTo>
                  <a:lnTo>
                    <a:pt x="566" y="136"/>
                  </a:lnTo>
                  <a:lnTo>
                    <a:pt x="569" y="139"/>
                  </a:lnTo>
                  <a:lnTo>
                    <a:pt x="570" y="141"/>
                  </a:lnTo>
                  <a:lnTo>
                    <a:pt x="574" y="152"/>
                  </a:lnTo>
                  <a:lnTo>
                    <a:pt x="575" y="155"/>
                  </a:lnTo>
                  <a:lnTo>
                    <a:pt x="576" y="158"/>
                  </a:lnTo>
                  <a:lnTo>
                    <a:pt x="576" y="158"/>
                  </a:lnTo>
                  <a:lnTo>
                    <a:pt x="576" y="160"/>
                  </a:lnTo>
                  <a:lnTo>
                    <a:pt x="576" y="163"/>
                  </a:lnTo>
                  <a:lnTo>
                    <a:pt x="576" y="165"/>
                  </a:lnTo>
                  <a:lnTo>
                    <a:pt x="575" y="166"/>
                  </a:lnTo>
                  <a:lnTo>
                    <a:pt x="575" y="167"/>
                  </a:lnTo>
                  <a:lnTo>
                    <a:pt x="574" y="167"/>
                  </a:lnTo>
                  <a:lnTo>
                    <a:pt x="573" y="169"/>
                  </a:lnTo>
                  <a:lnTo>
                    <a:pt x="569" y="170"/>
                  </a:lnTo>
                  <a:lnTo>
                    <a:pt x="567" y="171"/>
                  </a:lnTo>
                  <a:lnTo>
                    <a:pt x="566" y="172"/>
                  </a:lnTo>
                  <a:lnTo>
                    <a:pt x="564" y="174"/>
                  </a:lnTo>
                  <a:lnTo>
                    <a:pt x="561" y="179"/>
                  </a:lnTo>
                  <a:lnTo>
                    <a:pt x="559" y="181"/>
                  </a:lnTo>
                  <a:lnTo>
                    <a:pt x="556" y="183"/>
                  </a:lnTo>
                  <a:lnTo>
                    <a:pt x="551" y="187"/>
                  </a:lnTo>
                  <a:lnTo>
                    <a:pt x="549" y="189"/>
                  </a:lnTo>
                  <a:lnTo>
                    <a:pt x="547" y="191"/>
                  </a:lnTo>
                  <a:lnTo>
                    <a:pt x="544" y="192"/>
                  </a:lnTo>
                  <a:lnTo>
                    <a:pt x="540" y="193"/>
                  </a:lnTo>
                  <a:lnTo>
                    <a:pt x="537" y="195"/>
                  </a:lnTo>
                  <a:lnTo>
                    <a:pt x="535" y="196"/>
                  </a:lnTo>
                  <a:lnTo>
                    <a:pt x="527" y="199"/>
                  </a:lnTo>
                  <a:lnTo>
                    <a:pt x="526" y="199"/>
                  </a:lnTo>
                  <a:lnTo>
                    <a:pt x="526" y="200"/>
                  </a:lnTo>
                  <a:lnTo>
                    <a:pt x="523" y="202"/>
                  </a:lnTo>
                  <a:lnTo>
                    <a:pt x="520" y="204"/>
                  </a:lnTo>
                  <a:lnTo>
                    <a:pt x="517" y="205"/>
                  </a:lnTo>
                  <a:lnTo>
                    <a:pt x="514" y="208"/>
                  </a:lnTo>
                  <a:lnTo>
                    <a:pt x="513" y="210"/>
                  </a:lnTo>
                  <a:lnTo>
                    <a:pt x="511" y="213"/>
                  </a:lnTo>
                  <a:lnTo>
                    <a:pt x="510" y="215"/>
                  </a:lnTo>
                  <a:lnTo>
                    <a:pt x="509" y="217"/>
                  </a:lnTo>
                  <a:lnTo>
                    <a:pt x="508" y="219"/>
                  </a:lnTo>
                  <a:lnTo>
                    <a:pt x="507" y="224"/>
                  </a:lnTo>
                  <a:lnTo>
                    <a:pt x="506" y="226"/>
                  </a:lnTo>
                  <a:lnTo>
                    <a:pt x="505" y="226"/>
                  </a:lnTo>
                  <a:lnTo>
                    <a:pt x="503" y="231"/>
                  </a:lnTo>
                  <a:lnTo>
                    <a:pt x="503" y="233"/>
                  </a:lnTo>
                  <a:lnTo>
                    <a:pt x="502" y="234"/>
                  </a:lnTo>
                  <a:lnTo>
                    <a:pt x="502" y="236"/>
                  </a:lnTo>
                  <a:lnTo>
                    <a:pt x="501" y="238"/>
                  </a:lnTo>
                  <a:lnTo>
                    <a:pt x="501" y="242"/>
                  </a:lnTo>
                  <a:lnTo>
                    <a:pt x="501" y="247"/>
                  </a:lnTo>
                  <a:lnTo>
                    <a:pt x="501" y="249"/>
                  </a:lnTo>
                  <a:lnTo>
                    <a:pt x="500" y="252"/>
                  </a:lnTo>
                  <a:lnTo>
                    <a:pt x="499" y="254"/>
                  </a:lnTo>
                  <a:lnTo>
                    <a:pt x="497" y="260"/>
                  </a:lnTo>
                  <a:lnTo>
                    <a:pt x="496" y="265"/>
                  </a:lnTo>
                  <a:lnTo>
                    <a:pt x="496" y="266"/>
                  </a:lnTo>
                  <a:lnTo>
                    <a:pt x="495" y="267"/>
                  </a:lnTo>
                  <a:lnTo>
                    <a:pt x="493" y="269"/>
                  </a:lnTo>
                  <a:lnTo>
                    <a:pt x="492" y="270"/>
                  </a:lnTo>
                  <a:lnTo>
                    <a:pt x="490" y="275"/>
                  </a:lnTo>
                  <a:lnTo>
                    <a:pt x="490" y="277"/>
                  </a:lnTo>
                  <a:lnTo>
                    <a:pt x="489" y="280"/>
                  </a:lnTo>
                  <a:lnTo>
                    <a:pt x="489" y="282"/>
                  </a:lnTo>
                  <a:lnTo>
                    <a:pt x="488" y="283"/>
                  </a:lnTo>
                  <a:lnTo>
                    <a:pt x="488" y="285"/>
                  </a:lnTo>
                  <a:lnTo>
                    <a:pt x="489" y="288"/>
                  </a:lnTo>
                  <a:lnTo>
                    <a:pt x="490" y="293"/>
                  </a:lnTo>
                  <a:lnTo>
                    <a:pt x="490" y="295"/>
                  </a:lnTo>
                  <a:lnTo>
                    <a:pt x="490" y="297"/>
                  </a:lnTo>
                  <a:lnTo>
                    <a:pt x="491" y="299"/>
                  </a:lnTo>
                  <a:lnTo>
                    <a:pt x="492" y="301"/>
                  </a:lnTo>
                  <a:lnTo>
                    <a:pt x="492" y="302"/>
                  </a:lnTo>
                  <a:lnTo>
                    <a:pt x="495" y="306"/>
                  </a:lnTo>
                  <a:lnTo>
                    <a:pt x="497" y="310"/>
                  </a:lnTo>
                  <a:lnTo>
                    <a:pt x="497" y="311"/>
                  </a:lnTo>
                  <a:lnTo>
                    <a:pt x="497" y="312"/>
                  </a:lnTo>
                  <a:lnTo>
                    <a:pt x="497" y="313"/>
                  </a:lnTo>
                  <a:lnTo>
                    <a:pt x="496" y="314"/>
                  </a:lnTo>
                  <a:lnTo>
                    <a:pt x="496" y="315"/>
                  </a:lnTo>
                  <a:lnTo>
                    <a:pt x="497" y="317"/>
                  </a:lnTo>
                  <a:lnTo>
                    <a:pt x="498" y="318"/>
                  </a:lnTo>
                  <a:lnTo>
                    <a:pt x="498" y="319"/>
                  </a:lnTo>
                  <a:lnTo>
                    <a:pt x="498" y="320"/>
                  </a:lnTo>
                  <a:lnTo>
                    <a:pt x="497" y="321"/>
                  </a:lnTo>
                  <a:lnTo>
                    <a:pt x="497" y="323"/>
                  </a:lnTo>
                  <a:lnTo>
                    <a:pt x="496" y="325"/>
                  </a:lnTo>
                  <a:lnTo>
                    <a:pt x="495" y="326"/>
                  </a:lnTo>
                  <a:lnTo>
                    <a:pt x="494" y="328"/>
                  </a:lnTo>
                  <a:lnTo>
                    <a:pt x="492" y="329"/>
                  </a:lnTo>
                  <a:lnTo>
                    <a:pt x="492" y="330"/>
                  </a:lnTo>
                  <a:lnTo>
                    <a:pt x="491" y="330"/>
                  </a:lnTo>
                  <a:lnTo>
                    <a:pt x="489" y="330"/>
                  </a:lnTo>
                  <a:lnTo>
                    <a:pt x="488" y="330"/>
                  </a:lnTo>
                  <a:lnTo>
                    <a:pt x="487" y="329"/>
                  </a:lnTo>
                  <a:lnTo>
                    <a:pt x="484" y="328"/>
                  </a:lnTo>
                  <a:lnTo>
                    <a:pt x="480" y="324"/>
                  </a:lnTo>
                  <a:lnTo>
                    <a:pt x="474" y="319"/>
                  </a:lnTo>
                  <a:lnTo>
                    <a:pt x="469" y="315"/>
                  </a:lnTo>
                  <a:lnTo>
                    <a:pt x="468" y="315"/>
                  </a:lnTo>
                  <a:lnTo>
                    <a:pt x="466" y="314"/>
                  </a:lnTo>
                  <a:lnTo>
                    <a:pt x="464" y="313"/>
                  </a:lnTo>
                  <a:lnTo>
                    <a:pt x="462" y="313"/>
                  </a:lnTo>
                  <a:lnTo>
                    <a:pt x="451" y="312"/>
                  </a:lnTo>
                  <a:lnTo>
                    <a:pt x="450" y="312"/>
                  </a:lnTo>
                  <a:lnTo>
                    <a:pt x="448" y="312"/>
                  </a:lnTo>
                  <a:lnTo>
                    <a:pt x="441" y="313"/>
                  </a:lnTo>
                  <a:lnTo>
                    <a:pt x="437" y="313"/>
                  </a:lnTo>
                  <a:lnTo>
                    <a:pt x="434" y="313"/>
                  </a:lnTo>
                  <a:lnTo>
                    <a:pt x="425" y="312"/>
                  </a:lnTo>
                  <a:lnTo>
                    <a:pt x="421" y="311"/>
                  </a:lnTo>
                  <a:lnTo>
                    <a:pt x="417" y="311"/>
                  </a:lnTo>
                  <a:lnTo>
                    <a:pt x="413" y="311"/>
                  </a:lnTo>
                  <a:lnTo>
                    <a:pt x="411" y="311"/>
                  </a:lnTo>
                  <a:lnTo>
                    <a:pt x="406" y="313"/>
                  </a:lnTo>
                  <a:lnTo>
                    <a:pt x="403" y="313"/>
                  </a:lnTo>
                  <a:lnTo>
                    <a:pt x="386" y="315"/>
                  </a:lnTo>
                  <a:lnTo>
                    <a:pt x="377" y="316"/>
                  </a:lnTo>
                  <a:lnTo>
                    <a:pt x="374" y="317"/>
                  </a:lnTo>
                  <a:lnTo>
                    <a:pt x="371" y="317"/>
                  </a:lnTo>
                  <a:lnTo>
                    <a:pt x="369" y="317"/>
                  </a:lnTo>
                  <a:lnTo>
                    <a:pt x="357" y="321"/>
                  </a:lnTo>
                  <a:lnTo>
                    <a:pt x="355" y="322"/>
                  </a:lnTo>
                  <a:lnTo>
                    <a:pt x="354" y="322"/>
                  </a:lnTo>
                  <a:lnTo>
                    <a:pt x="351" y="323"/>
                  </a:lnTo>
                  <a:lnTo>
                    <a:pt x="349" y="323"/>
                  </a:lnTo>
                  <a:lnTo>
                    <a:pt x="347" y="322"/>
                  </a:lnTo>
                  <a:lnTo>
                    <a:pt x="344" y="321"/>
                  </a:lnTo>
                  <a:lnTo>
                    <a:pt x="342" y="320"/>
                  </a:lnTo>
                  <a:lnTo>
                    <a:pt x="339" y="320"/>
                  </a:lnTo>
                  <a:lnTo>
                    <a:pt x="337" y="320"/>
                  </a:lnTo>
                  <a:lnTo>
                    <a:pt x="332" y="321"/>
                  </a:lnTo>
                  <a:lnTo>
                    <a:pt x="327" y="321"/>
                  </a:lnTo>
                  <a:lnTo>
                    <a:pt x="324" y="322"/>
                  </a:lnTo>
                  <a:lnTo>
                    <a:pt x="323" y="322"/>
                  </a:lnTo>
                  <a:lnTo>
                    <a:pt x="321" y="323"/>
                  </a:lnTo>
                  <a:lnTo>
                    <a:pt x="321" y="324"/>
                  </a:lnTo>
                  <a:lnTo>
                    <a:pt x="320" y="325"/>
                  </a:lnTo>
                  <a:lnTo>
                    <a:pt x="319" y="327"/>
                  </a:lnTo>
                  <a:lnTo>
                    <a:pt x="318" y="328"/>
                  </a:lnTo>
                  <a:lnTo>
                    <a:pt x="318" y="331"/>
                  </a:lnTo>
                  <a:lnTo>
                    <a:pt x="318" y="334"/>
                  </a:lnTo>
                  <a:lnTo>
                    <a:pt x="318" y="336"/>
                  </a:lnTo>
                  <a:lnTo>
                    <a:pt x="318" y="338"/>
                  </a:lnTo>
                  <a:lnTo>
                    <a:pt x="319" y="345"/>
                  </a:lnTo>
                  <a:lnTo>
                    <a:pt x="320" y="348"/>
                  </a:lnTo>
                  <a:lnTo>
                    <a:pt x="320" y="351"/>
                  </a:lnTo>
                  <a:lnTo>
                    <a:pt x="320" y="355"/>
                  </a:lnTo>
                  <a:lnTo>
                    <a:pt x="319" y="362"/>
                  </a:lnTo>
                  <a:lnTo>
                    <a:pt x="319" y="364"/>
                  </a:lnTo>
                  <a:lnTo>
                    <a:pt x="319" y="368"/>
                  </a:lnTo>
                  <a:lnTo>
                    <a:pt x="319" y="372"/>
                  </a:lnTo>
                  <a:lnTo>
                    <a:pt x="320" y="376"/>
                  </a:lnTo>
                  <a:lnTo>
                    <a:pt x="321" y="380"/>
                  </a:lnTo>
                  <a:lnTo>
                    <a:pt x="321" y="385"/>
                  </a:lnTo>
                  <a:lnTo>
                    <a:pt x="326" y="395"/>
                  </a:lnTo>
                  <a:lnTo>
                    <a:pt x="329" y="400"/>
                  </a:lnTo>
                  <a:lnTo>
                    <a:pt x="331" y="406"/>
                  </a:lnTo>
                  <a:lnTo>
                    <a:pt x="332" y="409"/>
                  </a:lnTo>
                  <a:lnTo>
                    <a:pt x="332" y="412"/>
                  </a:lnTo>
                  <a:lnTo>
                    <a:pt x="332" y="416"/>
                  </a:lnTo>
                  <a:lnTo>
                    <a:pt x="333" y="419"/>
                  </a:lnTo>
                  <a:lnTo>
                    <a:pt x="334" y="431"/>
                  </a:lnTo>
                  <a:lnTo>
                    <a:pt x="334" y="434"/>
                  </a:lnTo>
                  <a:lnTo>
                    <a:pt x="334" y="436"/>
                  </a:lnTo>
                  <a:lnTo>
                    <a:pt x="334" y="438"/>
                  </a:lnTo>
                  <a:lnTo>
                    <a:pt x="333" y="441"/>
                  </a:lnTo>
                  <a:lnTo>
                    <a:pt x="332" y="445"/>
                  </a:lnTo>
                  <a:lnTo>
                    <a:pt x="332" y="448"/>
                  </a:lnTo>
                  <a:lnTo>
                    <a:pt x="330" y="452"/>
                  </a:lnTo>
                  <a:lnTo>
                    <a:pt x="326" y="459"/>
                  </a:lnTo>
                  <a:lnTo>
                    <a:pt x="323" y="468"/>
                  </a:lnTo>
                  <a:lnTo>
                    <a:pt x="322" y="470"/>
                  </a:lnTo>
                  <a:lnTo>
                    <a:pt x="321" y="472"/>
                  </a:lnTo>
                  <a:lnTo>
                    <a:pt x="320" y="474"/>
                  </a:lnTo>
                  <a:lnTo>
                    <a:pt x="319" y="476"/>
                  </a:lnTo>
                  <a:lnTo>
                    <a:pt x="317" y="476"/>
                  </a:lnTo>
                  <a:lnTo>
                    <a:pt x="316" y="478"/>
                  </a:lnTo>
                  <a:lnTo>
                    <a:pt x="314" y="479"/>
                  </a:lnTo>
                  <a:lnTo>
                    <a:pt x="313" y="480"/>
                  </a:lnTo>
                  <a:lnTo>
                    <a:pt x="310" y="481"/>
                  </a:lnTo>
                  <a:lnTo>
                    <a:pt x="304" y="483"/>
                  </a:lnTo>
                  <a:lnTo>
                    <a:pt x="301" y="484"/>
                  </a:lnTo>
                  <a:lnTo>
                    <a:pt x="298" y="485"/>
                  </a:lnTo>
                  <a:lnTo>
                    <a:pt x="296" y="487"/>
                  </a:lnTo>
                  <a:lnTo>
                    <a:pt x="294" y="487"/>
                  </a:lnTo>
                  <a:lnTo>
                    <a:pt x="293" y="489"/>
                  </a:lnTo>
                  <a:lnTo>
                    <a:pt x="291" y="490"/>
                  </a:lnTo>
                  <a:lnTo>
                    <a:pt x="290" y="492"/>
                  </a:lnTo>
                  <a:lnTo>
                    <a:pt x="289" y="493"/>
                  </a:lnTo>
                  <a:lnTo>
                    <a:pt x="288" y="495"/>
                  </a:lnTo>
                  <a:lnTo>
                    <a:pt x="286" y="499"/>
                  </a:lnTo>
                  <a:lnTo>
                    <a:pt x="286" y="498"/>
                  </a:lnTo>
                  <a:lnTo>
                    <a:pt x="285" y="498"/>
                  </a:lnTo>
                  <a:lnTo>
                    <a:pt x="280" y="494"/>
                  </a:lnTo>
                  <a:lnTo>
                    <a:pt x="276" y="491"/>
                  </a:lnTo>
                  <a:lnTo>
                    <a:pt x="273" y="487"/>
                  </a:lnTo>
                  <a:lnTo>
                    <a:pt x="268" y="484"/>
                  </a:lnTo>
                  <a:lnTo>
                    <a:pt x="264" y="481"/>
                  </a:lnTo>
                  <a:lnTo>
                    <a:pt x="259" y="478"/>
                  </a:lnTo>
                  <a:lnTo>
                    <a:pt x="254" y="476"/>
                  </a:lnTo>
                  <a:lnTo>
                    <a:pt x="252" y="474"/>
                  </a:lnTo>
                  <a:lnTo>
                    <a:pt x="249" y="473"/>
                  </a:lnTo>
                  <a:lnTo>
                    <a:pt x="245" y="471"/>
                  </a:lnTo>
                  <a:lnTo>
                    <a:pt x="242" y="470"/>
                  </a:lnTo>
                  <a:lnTo>
                    <a:pt x="239" y="469"/>
                  </a:lnTo>
                  <a:lnTo>
                    <a:pt x="225" y="465"/>
                  </a:lnTo>
                  <a:lnTo>
                    <a:pt x="219" y="464"/>
                  </a:lnTo>
                  <a:lnTo>
                    <a:pt x="217" y="463"/>
                  </a:lnTo>
                  <a:lnTo>
                    <a:pt x="215" y="462"/>
                  </a:lnTo>
                  <a:lnTo>
                    <a:pt x="212" y="460"/>
                  </a:lnTo>
                  <a:lnTo>
                    <a:pt x="210" y="458"/>
                  </a:lnTo>
                  <a:lnTo>
                    <a:pt x="209" y="457"/>
                  </a:lnTo>
                  <a:lnTo>
                    <a:pt x="208" y="455"/>
                  </a:lnTo>
                  <a:lnTo>
                    <a:pt x="207" y="453"/>
                  </a:lnTo>
                  <a:lnTo>
                    <a:pt x="207" y="452"/>
                  </a:lnTo>
                  <a:lnTo>
                    <a:pt x="206" y="451"/>
                  </a:lnTo>
                  <a:lnTo>
                    <a:pt x="206" y="448"/>
                  </a:lnTo>
                  <a:lnTo>
                    <a:pt x="204" y="438"/>
                  </a:lnTo>
                  <a:lnTo>
                    <a:pt x="204" y="435"/>
                  </a:lnTo>
                  <a:lnTo>
                    <a:pt x="203" y="432"/>
                  </a:lnTo>
                  <a:lnTo>
                    <a:pt x="202" y="430"/>
                  </a:lnTo>
                  <a:lnTo>
                    <a:pt x="200" y="425"/>
                  </a:lnTo>
                  <a:lnTo>
                    <a:pt x="195" y="413"/>
                  </a:lnTo>
                  <a:lnTo>
                    <a:pt x="193" y="408"/>
                  </a:lnTo>
                  <a:lnTo>
                    <a:pt x="192" y="406"/>
                  </a:lnTo>
                  <a:lnTo>
                    <a:pt x="189" y="402"/>
                  </a:lnTo>
                  <a:lnTo>
                    <a:pt x="188" y="400"/>
                  </a:lnTo>
                  <a:lnTo>
                    <a:pt x="187" y="399"/>
                  </a:lnTo>
                  <a:lnTo>
                    <a:pt x="185" y="397"/>
                  </a:lnTo>
                  <a:lnTo>
                    <a:pt x="185" y="396"/>
                  </a:lnTo>
                  <a:lnTo>
                    <a:pt x="178" y="392"/>
                  </a:lnTo>
                  <a:lnTo>
                    <a:pt x="176" y="390"/>
                  </a:lnTo>
                  <a:lnTo>
                    <a:pt x="174" y="389"/>
                  </a:lnTo>
                  <a:lnTo>
                    <a:pt x="173" y="387"/>
                  </a:lnTo>
                  <a:lnTo>
                    <a:pt x="173" y="386"/>
                  </a:lnTo>
                  <a:lnTo>
                    <a:pt x="171" y="385"/>
                  </a:lnTo>
                  <a:lnTo>
                    <a:pt x="170" y="382"/>
                  </a:lnTo>
                  <a:lnTo>
                    <a:pt x="168" y="379"/>
                  </a:lnTo>
                  <a:lnTo>
                    <a:pt x="167" y="375"/>
                  </a:lnTo>
                  <a:lnTo>
                    <a:pt x="165" y="372"/>
                  </a:lnTo>
                  <a:lnTo>
                    <a:pt x="162" y="362"/>
                  </a:lnTo>
                  <a:lnTo>
                    <a:pt x="158" y="352"/>
                  </a:lnTo>
                  <a:lnTo>
                    <a:pt x="156" y="348"/>
                  </a:lnTo>
                  <a:lnTo>
                    <a:pt x="154" y="344"/>
                  </a:lnTo>
                  <a:lnTo>
                    <a:pt x="153" y="341"/>
                  </a:lnTo>
                  <a:lnTo>
                    <a:pt x="151" y="339"/>
                  </a:lnTo>
                  <a:lnTo>
                    <a:pt x="150" y="337"/>
                  </a:lnTo>
                  <a:lnTo>
                    <a:pt x="148" y="336"/>
                  </a:lnTo>
                  <a:lnTo>
                    <a:pt x="147" y="335"/>
                  </a:lnTo>
                  <a:lnTo>
                    <a:pt x="145" y="334"/>
                  </a:lnTo>
                  <a:lnTo>
                    <a:pt x="143" y="334"/>
                  </a:lnTo>
                  <a:lnTo>
                    <a:pt x="140" y="334"/>
                  </a:lnTo>
                  <a:lnTo>
                    <a:pt x="134" y="335"/>
                  </a:lnTo>
                  <a:lnTo>
                    <a:pt x="129" y="335"/>
                  </a:lnTo>
                  <a:lnTo>
                    <a:pt x="126" y="335"/>
                  </a:lnTo>
                  <a:lnTo>
                    <a:pt x="118" y="335"/>
                  </a:lnTo>
                  <a:lnTo>
                    <a:pt x="116" y="335"/>
                  </a:lnTo>
                  <a:lnTo>
                    <a:pt x="113" y="334"/>
                  </a:lnTo>
                  <a:lnTo>
                    <a:pt x="109" y="334"/>
                  </a:lnTo>
                  <a:lnTo>
                    <a:pt x="106" y="333"/>
                  </a:lnTo>
                  <a:lnTo>
                    <a:pt x="105" y="332"/>
                  </a:lnTo>
                  <a:lnTo>
                    <a:pt x="103" y="331"/>
                  </a:lnTo>
                  <a:lnTo>
                    <a:pt x="102" y="330"/>
                  </a:lnTo>
                  <a:lnTo>
                    <a:pt x="99" y="328"/>
                  </a:lnTo>
                  <a:lnTo>
                    <a:pt x="97" y="327"/>
                  </a:lnTo>
                  <a:lnTo>
                    <a:pt x="90" y="318"/>
                  </a:lnTo>
                  <a:lnTo>
                    <a:pt x="88" y="317"/>
                  </a:lnTo>
                  <a:lnTo>
                    <a:pt x="87" y="314"/>
                  </a:lnTo>
                  <a:lnTo>
                    <a:pt x="83" y="309"/>
                  </a:lnTo>
                  <a:lnTo>
                    <a:pt x="82" y="305"/>
                  </a:lnTo>
                  <a:lnTo>
                    <a:pt x="77" y="295"/>
                  </a:lnTo>
                  <a:lnTo>
                    <a:pt x="74" y="289"/>
                  </a:lnTo>
                  <a:lnTo>
                    <a:pt x="71" y="280"/>
                  </a:lnTo>
                  <a:lnTo>
                    <a:pt x="66" y="270"/>
                  </a:lnTo>
                  <a:lnTo>
                    <a:pt x="63" y="262"/>
                  </a:lnTo>
                  <a:lnTo>
                    <a:pt x="62" y="260"/>
                  </a:lnTo>
                  <a:lnTo>
                    <a:pt x="61" y="260"/>
                  </a:lnTo>
                  <a:lnTo>
                    <a:pt x="61" y="259"/>
                  </a:lnTo>
                  <a:lnTo>
                    <a:pt x="60" y="259"/>
                  </a:lnTo>
                  <a:lnTo>
                    <a:pt x="60" y="258"/>
                  </a:lnTo>
                  <a:lnTo>
                    <a:pt x="59" y="258"/>
                  </a:lnTo>
                  <a:lnTo>
                    <a:pt x="57" y="258"/>
                  </a:lnTo>
                  <a:lnTo>
                    <a:pt x="52" y="258"/>
                  </a:lnTo>
                  <a:lnTo>
                    <a:pt x="50" y="257"/>
                  </a:lnTo>
                  <a:lnTo>
                    <a:pt x="48" y="256"/>
                  </a:lnTo>
                  <a:lnTo>
                    <a:pt x="47" y="255"/>
                  </a:lnTo>
                  <a:lnTo>
                    <a:pt x="44" y="253"/>
                  </a:lnTo>
                  <a:lnTo>
                    <a:pt x="42" y="250"/>
                  </a:lnTo>
                  <a:lnTo>
                    <a:pt x="40" y="249"/>
                  </a:lnTo>
                  <a:lnTo>
                    <a:pt x="37" y="242"/>
                  </a:lnTo>
                  <a:lnTo>
                    <a:pt x="35" y="240"/>
                  </a:lnTo>
                  <a:lnTo>
                    <a:pt x="34" y="239"/>
                  </a:lnTo>
                  <a:lnTo>
                    <a:pt x="32" y="238"/>
                  </a:lnTo>
                  <a:lnTo>
                    <a:pt x="30" y="236"/>
                  </a:lnTo>
                  <a:lnTo>
                    <a:pt x="28" y="234"/>
                  </a:lnTo>
                  <a:lnTo>
                    <a:pt x="26" y="233"/>
                  </a:lnTo>
                  <a:lnTo>
                    <a:pt x="24" y="232"/>
                  </a:lnTo>
                  <a:lnTo>
                    <a:pt x="23" y="232"/>
                  </a:lnTo>
                  <a:lnTo>
                    <a:pt x="20" y="231"/>
                  </a:lnTo>
                  <a:lnTo>
                    <a:pt x="17" y="230"/>
                  </a:lnTo>
                  <a:lnTo>
                    <a:pt x="14" y="230"/>
                  </a:lnTo>
                  <a:lnTo>
                    <a:pt x="11" y="229"/>
                  </a:lnTo>
                  <a:lnTo>
                    <a:pt x="7" y="229"/>
                  </a:lnTo>
                  <a:lnTo>
                    <a:pt x="6" y="230"/>
                  </a:lnTo>
                  <a:lnTo>
                    <a:pt x="6" y="229"/>
                  </a:lnTo>
                  <a:lnTo>
                    <a:pt x="5" y="227"/>
                  </a:lnTo>
                  <a:lnTo>
                    <a:pt x="3" y="217"/>
                  </a:lnTo>
                  <a:lnTo>
                    <a:pt x="2" y="215"/>
                  </a:lnTo>
                  <a:lnTo>
                    <a:pt x="1" y="213"/>
                  </a:lnTo>
                  <a:lnTo>
                    <a:pt x="1" y="210"/>
                  </a:lnTo>
                  <a:lnTo>
                    <a:pt x="0" y="207"/>
                  </a:lnTo>
                  <a:lnTo>
                    <a:pt x="0" y="204"/>
                  </a:lnTo>
                  <a:lnTo>
                    <a:pt x="0" y="201"/>
                  </a:lnTo>
                  <a:lnTo>
                    <a:pt x="0" y="198"/>
                  </a:lnTo>
                  <a:lnTo>
                    <a:pt x="0" y="194"/>
                  </a:lnTo>
                  <a:lnTo>
                    <a:pt x="0" y="190"/>
                  </a:lnTo>
                  <a:lnTo>
                    <a:pt x="1" y="186"/>
                  </a:lnTo>
                  <a:lnTo>
                    <a:pt x="2" y="181"/>
                  </a:lnTo>
                  <a:lnTo>
                    <a:pt x="3" y="176"/>
                  </a:lnTo>
                  <a:lnTo>
                    <a:pt x="4" y="171"/>
                  </a:lnTo>
                  <a:lnTo>
                    <a:pt x="5" y="168"/>
                  </a:lnTo>
                  <a:lnTo>
                    <a:pt x="6" y="165"/>
                  </a:lnTo>
                  <a:lnTo>
                    <a:pt x="7" y="162"/>
                  </a:lnTo>
                  <a:lnTo>
                    <a:pt x="11" y="157"/>
                  </a:lnTo>
                  <a:lnTo>
                    <a:pt x="14" y="150"/>
                  </a:lnTo>
                  <a:lnTo>
                    <a:pt x="15" y="147"/>
                  </a:lnTo>
                  <a:lnTo>
                    <a:pt x="17" y="146"/>
                  </a:lnTo>
                  <a:lnTo>
                    <a:pt x="19" y="144"/>
                  </a:lnTo>
                  <a:lnTo>
                    <a:pt x="21" y="142"/>
                  </a:lnTo>
                  <a:lnTo>
                    <a:pt x="23" y="141"/>
                  </a:lnTo>
                  <a:lnTo>
                    <a:pt x="25" y="139"/>
                  </a:lnTo>
                  <a:lnTo>
                    <a:pt x="26" y="138"/>
                  </a:lnTo>
                  <a:lnTo>
                    <a:pt x="27" y="137"/>
                  </a:lnTo>
                  <a:lnTo>
                    <a:pt x="33" y="136"/>
                  </a:lnTo>
                  <a:lnTo>
                    <a:pt x="35" y="135"/>
                  </a:lnTo>
                  <a:lnTo>
                    <a:pt x="37" y="133"/>
                  </a:lnTo>
                  <a:lnTo>
                    <a:pt x="39" y="131"/>
                  </a:lnTo>
                  <a:lnTo>
                    <a:pt x="41" y="129"/>
                  </a:lnTo>
                  <a:lnTo>
                    <a:pt x="43" y="127"/>
                  </a:lnTo>
                  <a:lnTo>
                    <a:pt x="44" y="126"/>
                  </a:lnTo>
                  <a:lnTo>
                    <a:pt x="45" y="124"/>
                  </a:lnTo>
                  <a:lnTo>
                    <a:pt x="46" y="123"/>
                  </a:lnTo>
                  <a:lnTo>
                    <a:pt x="46" y="121"/>
                  </a:lnTo>
                  <a:lnTo>
                    <a:pt x="47" y="119"/>
                  </a:lnTo>
                  <a:lnTo>
                    <a:pt x="48" y="117"/>
                  </a:lnTo>
                  <a:lnTo>
                    <a:pt x="48" y="114"/>
                  </a:lnTo>
                  <a:lnTo>
                    <a:pt x="48" y="111"/>
                  </a:lnTo>
                  <a:lnTo>
                    <a:pt x="48" y="108"/>
                  </a:lnTo>
                  <a:lnTo>
                    <a:pt x="47" y="104"/>
                  </a:lnTo>
                  <a:lnTo>
                    <a:pt x="44" y="93"/>
                  </a:lnTo>
                  <a:lnTo>
                    <a:pt x="43" y="90"/>
                  </a:lnTo>
                  <a:lnTo>
                    <a:pt x="42" y="87"/>
                  </a:lnTo>
                  <a:lnTo>
                    <a:pt x="39" y="80"/>
                  </a:lnTo>
                  <a:lnTo>
                    <a:pt x="39" y="78"/>
                  </a:lnTo>
                  <a:lnTo>
                    <a:pt x="38" y="75"/>
                  </a:lnTo>
                  <a:lnTo>
                    <a:pt x="38" y="72"/>
                  </a:lnTo>
                  <a:lnTo>
                    <a:pt x="38" y="70"/>
                  </a:lnTo>
                  <a:lnTo>
                    <a:pt x="38" y="68"/>
                  </a:lnTo>
                  <a:lnTo>
                    <a:pt x="40" y="62"/>
                  </a:lnTo>
                  <a:lnTo>
                    <a:pt x="41" y="58"/>
                  </a:lnTo>
                  <a:lnTo>
                    <a:pt x="42" y="54"/>
                  </a:lnTo>
                  <a:lnTo>
                    <a:pt x="42" y="45"/>
                  </a:lnTo>
                  <a:lnTo>
                    <a:pt x="42" y="41"/>
                  </a:lnTo>
                  <a:lnTo>
                    <a:pt x="43" y="34"/>
                  </a:lnTo>
                  <a:lnTo>
                    <a:pt x="45" y="29"/>
                  </a:lnTo>
                  <a:lnTo>
                    <a:pt x="45" y="25"/>
                  </a:lnTo>
                  <a:lnTo>
                    <a:pt x="46" y="23"/>
                  </a:lnTo>
                  <a:lnTo>
                    <a:pt x="47" y="22"/>
                  </a:lnTo>
                  <a:lnTo>
                    <a:pt x="48" y="22"/>
                  </a:lnTo>
                  <a:lnTo>
                    <a:pt x="48" y="22"/>
                  </a:lnTo>
                  <a:lnTo>
                    <a:pt x="50" y="21"/>
                  </a:lnTo>
                  <a:lnTo>
                    <a:pt x="51" y="22"/>
                  </a:lnTo>
                  <a:lnTo>
                    <a:pt x="53" y="22"/>
                  </a:lnTo>
                  <a:lnTo>
                    <a:pt x="62" y="23"/>
                  </a:lnTo>
                  <a:lnTo>
                    <a:pt x="65" y="24"/>
                  </a:lnTo>
                  <a:lnTo>
                    <a:pt x="68" y="24"/>
                  </a:lnTo>
                  <a:lnTo>
                    <a:pt x="70" y="24"/>
                  </a:lnTo>
                  <a:lnTo>
                    <a:pt x="71" y="24"/>
                  </a:lnTo>
                  <a:lnTo>
                    <a:pt x="73" y="24"/>
                  </a:lnTo>
                  <a:lnTo>
                    <a:pt x="75" y="23"/>
                  </a:lnTo>
                  <a:lnTo>
                    <a:pt x="77" y="22"/>
                  </a:lnTo>
                  <a:lnTo>
                    <a:pt x="79" y="22"/>
                  </a:lnTo>
                  <a:lnTo>
                    <a:pt x="81" y="21"/>
                  </a:lnTo>
                  <a:lnTo>
                    <a:pt x="83" y="19"/>
                  </a:lnTo>
                  <a:lnTo>
                    <a:pt x="87" y="16"/>
                  </a:lnTo>
                  <a:lnTo>
                    <a:pt x="91" y="14"/>
                  </a:lnTo>
                  <a:lnTo>
                    <a:pt x="100" y="6"/>
                  </a:lnTo>
                  <a:lnTo>
                    <a:pt x="103" y="4"/>
                  </a:lnTo>
                  <a:lnTo>
                    <a:pt x="105" y="3"/>
                  </a:lnTo>
                  <a:lnTo>
                    <a:pt x="109" y="1"/>
                  </a:lnTo>
                  <a:lnTo>
                    <a:pt x="111" y="0"/>
                  </a:lnTo>
                  <a:lnTo>
                    <a:pt x="112" y="0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68" name="Freeform 23">
              <a:extLst>
                <a:ext uri="{FF2B5EF4-FFF2-40B4-BE49-F238E27FC236}">
                  <a16:creationId xmlns:a16="http://schemas.microsoft.com/office/drawing/2014/main" id="{529746A4-F83B-4615-8FED-956274ECCBD5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3" y="2779"/>
              <a:ext cx="454" cy="519"/>
            </a:xfrm>
            <a:custGeom>
              <a:avLst/>
              <a:gdLst>
                <a:gd name="T0" fmla="*/ 125 w 454"/>
                <a:gd name="T1" fmla="*/ 17 h 519"/>
                <a:gd name="T2" fmla="*/ 146 w 454"/>
                <a:gd name="T3" fmla="*/ 6 h 519"/>
                <a:gd name="T4" fmla="*/ 160 w 454"/>
                <a:gd name="T5" fmla="*/ 16 h 519"/>
                <a:gd name="T6" fmla="*/ 181 w 454"/>
                <a:gd name="T7" fmla="*/ 29 h 519"/>
                <a:gd name="T8" fmla="*/ 208 w 454"/>
                <a:gd name="T9" fmla="*/ 35 h 519"/>
                <a:gd name="T10" fmla="*/ 227 w 454"/>
                <a:gd name="T11" fmla="*/ 50 h 519"/>
                <a:gd name="T12" fmla="*/ 239 w 454"/>
                <a:gd name="T13" fmla="*/ 56 h 519"/>
                <a:gd name="T14" fmla="*/ 244 w 454"/>
                <a:gd name="T15" fmla="*/ 69 h 519"/>
                <a:gd name="T16" fmla="*/ 252 w 454"/>
                <a:gd name="T17" fmla="*/ 78 h 519"/>
                <a:gd name="T18" fmla="*/ 237 w 454"/>
                <a:gd name="T19" fmla="*/ 94 h 519"/>
                <a:gd name="T20" fmla="*/ 230 w 454"/>
                <a:gd name="T21" fmla="*/ 108 h 519"/>
                <a:gd name="T22" fmla="*/ 242 w 454"/>
                <a:gd name="T23" fmla="*/ 138 h 519"/>
                <a:gd name="T24" fmla="*/ 244 w 454"/>
                <a:gd name="T25" fmla="*/ 152 h 519"/>
                <a:gd name="T26" fmla="*/ 250 w 454"/>
                <a:gd name="T27" fmla="*/ 169 h 519"/>
                <a:gd name="T28" fmla="*/ 246 w 454"/>
                <a:gd name="T29" fmla="*/ 188 h 519"/>
                <a:gd name="T30" fmla="*/ 237 w 454"/>
                <a:gd name="T31" fmla="*/ 230 h 519"/>
                <a:gd name="T32" fmla="*/ 255 w 454"/>
                <a:gd name="T33" fmla="*/ 258 h 519"/>
                <a:gd name="T34" fmla="*/ 277 w 454"/>
                <a:gd name="T35" fmla="*/ 304 h 519"/>
                <a:gd name="T36" fmla="*/ 285 w 454"/>
                <a:gd name="T37" fmla="*/ 323 h 519"/>
                <a:gd name="T38" fmla="*/ 306 w 454"/>
                <a:gd name="T39" fmla="*/ 361 h 519"/>
                <a:gd name="T40" fmla="*/ 328 w 454"/>
                <a:gd name="T41" fmla="*/ 386 h 519"/>
                <a:gd name="T42" fmla="*/ 362 w 454"/>
                <a:gd name="T43" fmla="*/ 394 h 519"/>
                <a:gd name="T44" fmla="*/ 373 w 454"/>
                <a:gd name="T45" fmla="*/ 411 h 519"/>
                <a:gd name="T46" fmla="*/ 396 w 454"/>
                <a:gd name="T47" fmla="*/ 428 h 519"/>
                <a:gd name="T48" fmla="*/ 435 w 454"/>
                <a:gd name="T49" fmla="*/ 435 h 519"/>
                <a:gd name="T50" fmla="*/ 453 w 454"/>
                <a:gd name="T51" fmla="*/ 447 h 519"/>
                <a:gd name="T52" fmla="*/ 440 w 454"/>
                <a:gd name="T53" fmla="*/ 462 h 519"/>
                <a:gd name="T54" fmla="*/ 431 w 454"/>
                <a:gd name="T55" fmla="*/ 473 h 519"/>
                <a:gd name="T56" fmla="*/ 423 w 454"/>
                <a:gd name="T57" fmla="*/ 480 h 519"/>
                <a:gd name="T58" fmla="*/ 421 w 454"/>
                <a:gd name="T59" fmla="*/ 504 h 519"/>
                <a:gd name="T60" fmla="*/ 399 w 454"/>
                <a:gd name="T61" fmla="*/ 516 h 519"/>
                <a:gd name="T62" fmla="*/ 328 w 454"/>
                <a:gd name="T63" fmla="*/ 519 h 519"/>
                <a:gd name="T64" fmla="*/ 285 w 454"/>
                <a:gd name="T65" fmla="*/ 510 h 519"/>
                <a:gd name="T66" fmla="*/ 270 w 454"/>
                <a:gd name="T67" fmla="*/ 493 h 519"/>
                <a:gd name="T68" fmla="*/ 253 w 454"/>
                <a:gd name="T69" fmla="*/ 473 h 519"/>
                <a:gd name="T70" fmla="*/ 234 w 454"/>
                <a:gd name="T71" fmla="*/ 471 h 519"/>
                <a:gd name="T72" fmla="*/ 218 w 454"/>
                <a:gd name="T73" fmla="*/ 461 h 519"/>
                <a:gd name="T74" fmla="*/ 203 w 454"/>
                <a:gd name="T75" fmla="*/ 482 h 519"/>
                <a:gd name="T76" fmla="*/ 164 w 454"/>
                <a:gd name="T77" fmla="*/ 491 h 519"/>
                <a:gd name="T78" fmla="*/ 133 w 454"/>
                <a:gd name="T79" fmla="*/ 480 h 519"/>
                <a:gd name="T80" fmla="*/ 89 w 454"/>
                <a:gd name="T81" fmla="*/ 464 h 519"/>
                <a:gd name="T82" fmla="*/ 49 w 454"/>
                <a:gd name="T83" fmla="*/ 462 h 519"/>
                <a:gd name="T84" fmla="*/ 34 w 454"/>
                <a:gd name="T85" fmla="*/ 444 h 519"/>
                <a:gd name="T86" fmla="*/ 1 w 454"/>
                <a:gd name="T87" fmla="*/ 434 h 519"/>
                <a:gd name="T88" fmla="*/ 7 w 454"/>
                <a:gd name="T89" fmla="*/ 403 h 519"/>
                <a:gd name="T90" fmla="*/ 19 w 454"/>
                <a:gd name="T91" fmla="*/ 384 h 519"/>
                <a:gd name="T92" fmla="*/ 5 w 454"/>
                <a:gd name="T93" fmla="*/ 358 h 519"/>
                <a:gd name="T94" fmla="*/ 16 w 454"/>
                <a:gd name="T95" fmla="*/ 336 h 519"/>
                <a:gd name="T96" fmla="*/ 28 w 454"/>
                <a:gd name="T97" fmla="*/ 323 h 519"/>
                <a:gd name="T98" fmla="*/ 17 w 454"/>
                <a:gd name="T99" fmla="*/ 308 h 519"/>
                <a:gd name="T100" fmla="*/ 18 w 454"/>
                <a:gd name="T101" fmla="*/ 295 h 519"/>
                <a:gd name="T102" fmla="*/ 32 w 454"/>
                <a:gd name="T103" fmla="*/ 281 h 519"/>
                <a:gd name="T104" fmla="*/ 33 w 454"/>
                <a:gd name="T105" fmla="*/ 259 h 519"/>
                <a:gd name="T106" fmla="*/ 62 w 454"/>
                <a:gd name="T107" fmla="*/ 233 h 519"/>
                <a:gd name="T108" fmla="*/ 78 w 454"/>
                <a:gd name="T109" fmla="*/ 194 h 519"/>
                <a:gd name="T110" fmla="*/ 71 w 454"/>
                <a:gd name="T111" fmla="*/ 175 h 519"/>
                <a:gd name="T112" fmla="*/ 65 w 454"/>
                <a:gd name="T113" fmla="*/ 129 h 519"/>
                <a:gd name="T114" fmla="*/ 70 w 454"/>
                <a:gd name="T115" fmla="*/ 96 h 519"/>
                <a:gd name="T116" fmla="*/ 63 w 454"/>
                <a:gd name="T117" fmla="*/ 55 h 519"/>
                <a:gd name="T118" fmla="*/ 55 w 454"/>
                <a:gd name="T119" fmla="*/ 40 h 519"/>
                <a:gd name="T120" fmla="*/ 66 w 454"/>
                <a:gd name="T121" fmla="*/ 15 h 519"/>
                <a:gd name="T122" fmla="*/ 81 w 454"/>
                <a:gd name="T123" fmla="*/ 18 h 519"/>
                <a:gd name="T124" fmla="*/ 99 w 454"/>
                <a:gd name="T125" fmla="*/ 11 h 5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54" h="519">
                  <a:moveTo>
                    <a:pt x="109" y="0"/>
                  </a:moveTo>
                  <a:lnTo>
                    <a:pt x="110" y="1"/>
                  </a:lnTo>
                  <a:lnTo>
                    <a:pt x="112" y="6"/>
                  </a:lnTo>
                  <a:lnTo>
                    <a:pt x="118" y="14"/>
                  </a:lnTo>
                  <a:lnTo>
                    <a:pt x="119" y="15"/>
                  </a:lnTo>
                  <a:lnTo>
                    <a:pt x="119" y="16"/>
                  </a:lnTo>
                  <a:lnTo>
                    <a:pt x="120" y="16"/>
                  </a:lnTo>
                  <a:lnTo>
                    <a:pt x="121" y="17"/>
                  </a:lnTo>
                  <a:lnTo>
                    <a:pt x="123" y="17"/>
                  </a:lnTo>
                  <a:lnTo>
                    <a:pt x="125" y="17"/>
                  </a:lnTo>
                  <a:lnTo>
                    <a:pt x="126" y="17"/>
                  </a:lnTo>
                  <a:lnTo>
                    <a:pt x="128" y="16"/>
                  </a:lnTo>
                  <a:lnTo>
                    <a:pt x="131" y="15"/>
                  </a:lnTo>
                  <a:lnTo>
                    <a:pt x="133" y="13"/>
                  </a:lnTo>
                  <a:lnTo>
                    <a:pt x="135" y="12"/>
                  </a:lnTo>
                  <a:lnTo>
                    <a:pt x="140" y="8"/>
                  </a:lnTo>
                  <a:lnTo>
                    <a:pt x="141" y="7"/>
                  </a:lnTo>
                  <a:lnTo>
                    <a:pt x="143" y="6"/>
                  </a:lnTo>
                  <a:lnTo>
                    <a:pt x="144" y="6"/>
                  </a:lnTo>
                  <a:lnTo>
                    <a:pt x="146" y="6"/>
                  </a:lnTo>
                  <a:lnTo>
                    <a:pt x="146" y="6"/>
                  </a:lnTo>
                  <a:lnTo>
                    <a:pt x="148" y="6"/>
                  </a:lnTo>
                  <a:lnTo>
                    <a:pt x="149" y="7"/>
                  </a:lnTo>
                  <a:lnTo>
                    <a:pt x="150" y="7"/>
                  </a:lnTo>
                  <a:lnTo>
                    <a:pt x="151" y="8"/>
                  </a:lnTo>
                  <a:lnTo>
                    <a:pt x="153" y="9"/>
                  </a:lnTo>
                  <a:lnTo>
                    <a:pt x="157" y="13"/>
                  </a:lnTo>
                  <a:lnTo>
                    <a:pt x="158" y="14"/>
                  </a:lnTo>
                  <a:lnTo>
                    <a:pt x="158" y="15"/>
                  </a:lnTo>
                  <a:lnTo>
                    <a:pt x="160" y="16"/>
                  </a:lnTo>
                  <a:lnTo>
                    <a:pt x="163" y="18"/>
                  </a:lnTo>
                  <a:lnTo>
                    <a:pt x="165" y="19"/>
                  </a:lnTo>
                  <a:lnTo>
                    <a:pt x="166" y="19"/>
                  </a:lnTo>
                  <a:lnTo>
                    <a:pt x="166" y="20"/>
                  </a:lnTo>
                  <a:lnTo>
                    <a:pt x="167" y="21"/>
                  </a:lnTo>
                  <a:lnTo>
                    <a:pt x="168" y="22"/>
                  </a:lnTo>
                  <a:lnTo>
                    <a:pt x="169" y="23"/>
                  </a:lnTo>
                  <a:lnTo>
                    <a:pt x="171" y="24"/>
                  </a:lnTo>
                  <a:lnTo>
                    <a:pt x="178" y="27"/>
                  </a:lnTo>
                  <a:lnTo>
                    <a:pt x="181" y="29"/>
                  </a:lnTo>
                  <a:lnTo>
                    <a:pt x="186" y="30"/>
                  </a:lnTo>
                  <a:lnTo>
                    <a:pt x="189" y="31"/>
                  </a:lnTo>
                  <a:lnTo>
                    <a:pt x="193" y="31"/>
                  </a:lnTo>
                  <a:lnTo>
                    <a:pt x="194" y="31"/>
                  </a:lnTo>
                  <a:lnTo>
                    <a:pt x="194" y="32"/>
                  </a:lnTo>
                  <a:lnTo>
                    <a:pt x="195" y="32"/>
                  </a:lnTo>
                  <a:lnTo>
                    <a:pt x="196" y="33"/>
                  </a:lnTo>
                  <a:lnTo>
                    <a:pt x="198" y="33"/>
                  </a:lnTo>
                  <a:lnTo>
                    <a:pt x="205" y="34"/>
                  </a:lnTo>
                  <a:lnTo>
                    <a:pt x="208" y="35"/>
                  </a:lnTo>
                  <a:lnTo>
                    <a:pt x="210" y="36"/>
                  </a:lnTo>
                  <a:lnTo>
                    <a:pt x="213" y="37"/>
                  </a:lnTo>
                  <a:lnTo>
                    <a:pt x="215" y="38"/>
                  </a:lnTo>
                  <a:lnTo>
                    <a:pt x="217" y="40"/>
                  </a:lnTo>
                  <a:lnTo>
                    <a:pt x="220" y="41"/>
                  </a:lnTo>
                  <a:lnTo>
                    <a:pt x="221" y="42"/>
                  </a:lnTo>
                  <a:lnTo>
                    <a:pt x="222" y="42"/>
                  </a:lnTo>
                  <a:lnTo>
                    <a:pt x="223" y="43"/>
                  </a:lnTo>
                  <a:lnTo>
                    <a:pt x="226" y="48"/>
                  </a:lnTo>
                  <a:lnTo>
                    <a:pt x="227" y="50"/>
                  </a:lnTo>
                  <a:lnTo>
                    <a:pt x="228" y="51"/>
                  </a:lnTo>
                  <a:lnTo>
                    <a:pt x="230" y="52"/>
                  </a:lnTo>
                  <a:lnTo>
                    <a:pt x="232" y="53"/>
                  </a:lnTo>
                  <a:lnTo>
                    <a:pt x="233" y="53"/>
                  </a:lnTo>
                  <a:lnTo>
                    <a:pt x="236" y="54"/>
                  </a:lnTo>
                  <a:lnTo>
                    <a:pt x="237" y="54"/>
                  </a:lnTo>
                  <a:lnTo>
                    <a:pt x="237" y="54"/>
                  </a:lnTo>
                  <a:lnTo>
                    <a:pt x="238" y="54"/>
                  </a:lnTo>
                  <a:lnTo>
                    <a:pt x="239" y="55"/>
                  </a:lnTo>
                  <a:lnTo>
                    <a:pt x="239" y="56"/>
                  </a:lnTo>
                  <a:lnTo>
                    <a:pt x="239" y="57"/>
                  </a:lnTo>
                  <a:lnTo>
                    <a:pt x="238" y="58"/>
                  </a:lnTo>
                  <a:lnTo>
                    <a:pt x="238" y="59"/>
                  </a:lnTo>
                  <a:lnTo>
                    <a:pt x="238" y="60"/>
                  </a:lnTo>
                  <a:lnTo>
                    <a:pt x="238" y="61"/>
                  </a:lnTo>
                  <a:lnTo>
                    <a:pt x="238" y="63"/>
                  </a:lnTo>
                  <a:lnTo>
                    <a:pt x="238" y="64"/>
                  </a:lnTo>
                  <a:lnTo>
                    <a:pt x="239" y="64"/>
                  </a:lnTo>
                  <a:lnTo>
                    <a:pt x="242" y="68"/>
                  </a:lnTo>
                  <a:lnTo>
                    <a:pt x="244" y="69"/>
                  </a:lnTo>
                  <a:lnTo>
                    <a:pt x="245" y="70"/>
                  </a:lnTo>
                  <a:lnTo>
                    <a:pt x="246" y="71"/>
                  </a:lnTo>
                  <a:lnTo>
                    <a:pt x="249" y="71"/>
                  </a:lnTo>
                  <a:lnTo>
                    <a:pt x="250" y="72"/>
                  </a:lnTo>
                  <a:lnTo>
                    <a:pt x="251" y="72"/>
                  </a:lnTo>
                  <a:lnTo>
                    <a:pt x="252" y="73"/>
                  </a:lnTo>
                  <a:lnTo>
                    <a:pt x="252" y="74"/>
                  </a:lnTo>
                  <a:lnTo>
                    <a:pt x="253" y="76"/>
                  </a:lnTo>
                  <a:lnTo>
                    <a:pt x="253" y="76"/>
                  </a:lnTo>
                  <a:lnTo>
                    <a:pt x="252" y="78"/>
                  </a:lnTo>
                  <a:lnTo>
                    <a:pt x="252" y="79"/>
                  </a:lnTo>
                  <a:lnTo>
                    <a:pt x="251" y="81"/>
                  </a:lnTo>
                  <a:lnTo>
                    <a:pt x="250" y="84"/>
                  </a:lnTo>
                  <a:lnTo>
                    <a:pt x="249" y="87"/>
                  </a:lnTo>
                  <a:lnTo>
                    <a:pt x="248" y="88"/>
                  </a:lnTo>
                  <a:lnTo>
                    <a:pt x="246" y="90"/>
                  </a:lnTo>
                  <a:lnTo>
                    <a:pt x="244" y="91"/>
                  </a:lnTo>
                  <a:lnTo>
                    <a:pt x="242" y="92"/>
                  </a:lnTo>
                  <a:lnTo>
                    <a:pt x="238" y="94"/>
                  </a:lnTo>
                  <a:lnTo>
                    <a:pt x="237" y="94"/>
                  </a:lnTo>
                  <a:lnTo>
                    <a:pt x="236" y="95"/>
                  </a:lnTo>
                  <a:lnTo>
                    <a:pt x="235" y="96"/>
                  </a:lnTo>
                  <a:lnTo>
                    <a:pt x="233" y="98"/>
                  </a:lnTo>
                  <a:lnTo>
                    <a:pt x="232" y="99"/>
                  </a:lnTo>
                  <a:lnTo>
                    <a:pt x="230" y="102"/>
                  </a:lnTo>
                  <a:lnTo>
                    <a:pt x="230" y="103"/>
                  </a:lnTo>
                  <a:lnTo>
                    <a:pt x="230" y="104"/>
                  </a:lnTo>
                  <a:lnTo>
                    <a:pt x="230" y="105"/>
                  </a:lnTo>
                  <a:lnTo>
                    <a:pt x="230" y="107"/>
                  </a:lnTo>
                  <a:lnTo>
                    <a:pt x="230" y="108"/>
                  </a:lnTo>
                  <a:lnTo>
                    <a:pt x="231" y="109"/>
                  </a:lnTo>
                  <a:lnTo>
                    <a:pt x="232" y="111"/>
                  </a:lnTo>
                  <a:lnTo>
                    <a:pt x="235" y="116"/>
                  </a:lnTo>
                  <a:lnTo>
                    <a:pt x="236" y="118"/>
                  </a:lnTo>
                  <a:lnTo>
                    <a:pt x="237" y="120"/>
                  </a:lnTo>
                  <a:lnTo>
                    <a:pt x="237" y="124"/>
                  </a:lnTo>
                  <a:lnTo>
                    <a:pt x="237" y="127"/>
                  </a:lnTo>
                  <a:lnTo>
                    <a:pt x="239" y="130"/>
                  </a:lnTo>
                  <a:lnTo>
                    <a:pt x="241" y="135"/>
                  </a:lnTo>
                  <a:lnTo>
                    <a:pt x="242" y="138"/>
                  </a:lnTo>
                  <a:lnTo>
                    <a:pt x="242" y="139"/>
                  </a:lnTo>
                  <a:lnTo>
                    <a:pt x="242" y="141"/>
                  </a:lnTo>
                  <a:lnTo>
                    <a:pt x="242" y="143"/>
                  </a:lnTo>
                  <a:lnTo>
                    <a:pt x="240" y="144"/>
                  </a:lnTo>
                  <a:lnTo>
                    <a:pt x="240" y="145"/>
                  </a:lnTo>
                  <a:lnTo>
                    <a:pt x="240" y="146"/>
                  </a:lnTo>
                  <a:lnTo>
                    <a:pt x="240" y="147"/>
                  </a:lnTo>
                  <a:lnTo>
                    <a:pt x="240" y="149"/>
                  </a:lnTo>
                  <a:lnTo>
                    <a:pt x="242" y="150"/>
                  </a:lnTo>
                  <a:lnTo>
                    <a:pt x="244" y="152"/>
                  </a:lnTo>
                  <a:lnTo>
                    <a:pt x="248" y="155"/>
                  </a:lnTo>
                  <a:lnTo>
                    <a:pt x="249" y="156"/>
                  </a:lnTo>
                  <a:lnTo>
                    <a:pt x="249" y="156"/>
                  </a:lnTo>
                  <a:lnTo>
                    <a:pt x="250" y="158"/>
                  </a:lnTo>
                  <a:lnTo>
                    <a:pt x="251" y="160"/>
                  </a:lnTo>
                  <a:lnTo>
                    <a:pt x="252" y="161"/>
                  </a:lnTo>
                  <a:lnTo>
                    <a:pt x="252" y="163"/>
                  </a:lnTo>
                  <a:lnTo>
                    <a:pt x="252" y="164"/>
                  </a:lnTo>
                  <a:lnTo>
                    <a:pt x="251" y="165"/>
                  </a:lnTo>
                  <a:lnTo>
                    <a:pt x="250" y="169"/>
                  </a:lnTo>
                  <a:lnTo>
                    <a:pt x="249" y="171"/>
                  </a:lnTo>
                  <a:lnTo>
                    <a:pt x="249" y="173"/>
                  </a:lnTo>
                  <a:lnTo>
                    <a:pt x="250" y="176"/>
                  </a:lnTo>
                  <a:lnTo>
                    <a:pt x="250" y="178"/>
                  </a:lnTo>
                  <a:lnTo>
                    <a:pt x="250" y="178"/>
                  </a:lnTo>
                  <a:lnTo>
                    <a:pt x="250" y="180"/>
                  </a:lnTo>
                  <a:lnTo>
                    <a:pt x="249" y="181"/>
                  </a:lnTo>
                  <a:lnTo>
                    <a:pt x="249" y="182"/>
                  </a:lnTo>
                  <a:lnTo>
                    <a:pt x="247" y="186"/>
                  </a:lnTo>
                  <a:lnTo>
                    <a:pt x="246" y="188"/>
                  </a:lnTo>
                  <a:lnTo>
                    <a:pt x="245" y="190"/>
                  </a:lnTo>
                  <a:lnTo>
                    <a:pt x="245" y="193"/>
                  </a:lnTo>
                  <a:lnTo>
                    <a:pt x="244" y="197"/>
                  </a:lnTo>
                  <a:lnTo>
                    <a:pt x="243" y="199"/>
                  </a:lnTo>
                  <a:lnTo>
                    <a:pt x="241" y="206"/>
                  </a:lnTo>
                  <a:lnTo>
                    <a:pt x="240" y="209"/>
                  </a:lnTo>
                  <a:lnTo>
                    <a:pt x="239" y="212"/>
                  </a:lnTo>
                  <a:lnTo>
                    <a:pt x="237" y="221"/>
                  </a:lnTo>
                  <a:lnTo>
                    <a:pt x="237" y="227"/>
                  </a:lnTo>
                  <a:lnTo>
                    <a:pt x="237" y="230"/>
                  </a:lnTo>
                  <a:lnTo>
                    <a:pt x="237" y="233"/>
                  </a:lnTo>
                  <a:lnTo>
                    <a:pt x="237" y="235"/>
                  </a:lnTo>
                  <a:lnTo>
                    <a:pt x="237" y="236"/>
                  </a:lnTo>
                  <a:lnTo>
                    <a:pt x="238" y="238"/>
                  </a:lnTo>
                  <a:lnTo>
                    <a:pt x="239" y="240"/>
                  </a:lnTo>
                  <a:lnTo>
                    <a:pt x="241" y="241"/>
                  </a:lnTo>
                  <a:lnTo>
                    <a:pt x="242" y="243"/>
                  </a:lnTo>
                  <a:lnTo>
                    <a:pt x="249" y="249"/>
                  </a:lnTo>
                  <a:lnTo>
                    <a:pt x="252" y="254"/>
                  </a:lnTo>
                  <a:lnTo>
                    <a:pt x="255" y="258"/>
                  </a:lnTo>
                  <a:lnTo>
                    <a:pt x="258" y="261"/>
                  </a:lnTo>
                  <a:lnTo>
                    <a:pt x="260" y="264"/>
                  </a:lnTo>
                  <a:lnTo>
                    <a:pt x="261" y="268"/>
                  </a:lnTo>
                  <a:lnTo>
                    <a:pt x="267" y="279"/>
                  </a:lnTo>
                  <a:lnTo>
                    <a:pt x="270" y="283"/>
                  </a:lnTo>
                  <a:lnTo>
                    <a:pt x="271" y="288"/>
                  </a:lnTo>
                  <a:lnTo>
                    <a:pt x="273" y="293"/>
                  </a:lnTo>
                  <a:lnTo>
                    <a:pt x="276" y="300"/>
                  </a:lnTo>
                  <a:lnTo>
                    <a:pt x="277" y="303"/>
                  </a:lnTo>
                  <a:lnTo>
                    <a:pt x="277" y="304"/>
                  </a:lnTo>
                  <a:lnTo>
                    <a:pt x="278" y="306"/>
                  </a:lnTo>
                  <a:lnTo>
                    <a:pt x="278" y="310"/>
                  </a:lnTo>
                  <a:lnTo>
                    <a:pt x="278" y="312"/>
                  </a:lnTo>
                  <a:lnTo>
                    <a:pt x="278" y="313"/>
                  </a:lnTo>
                  <a:lnTo>
                    <a:pt x="279" y="314"/>
                  </a:lnTo>
                  <a:lnTo>
                    <a:pt x="280" y="316"/>
                  </a:lnTo>
                  <a:lnTo>
                    <a:pt x="281" y="318"/>
                  </a:lnTo>
                  <a:lnTo>
                    <a:pt x="282" y="320"/>
                  </a:lnTo>
                  <a:lnTo>
                    <a:pt x="283" y="321"/>
                  </a:lnTo>
                  <a:lnTo>
                    <a:pt x="285" y="323"/>
                  </a:lnTo>
                  <a:lnTo>
                    <a:pt x="289" y="326"/>
                  </a:lnTo>
                  <a:lnTo>
                    <a:pt x="291" y="328"/>
                  </a:lnTo>
                  <a:lnTo>
                    <a:pt x="294" y="334"/>
                  </a:lnTo>
                  <a:lnTo>
                    <a:pt x="297" y="337"/>
                  </a:lnTo>
                  <a:lnTo>
                    <a:pt x="299" y="341"/>
                  </a:lnTo>
                  <a:lnTo>
                    <a:pt x="301" y="345"/>
                  </a:lnTo>
                  <a:lnTo>
                    <a:pt x="302" y="348"/>
                  </a:lnTo>
                  <a:lnTo>
                    <a:pt x="304" y="355"/>
                  </a:lnTo>
                  <a:lnTo>
                    <a:pt x="305" y="358"/>
                  </a:lnTo>
                  <a:lnTo>
                    <a:pt x="306" y="361"/>
                  </a:lnTo>
                  <a:lnTo>
                    <a:pt x="308" y="364"/>
                  </a:lnTo>
                  <a:lnTo>
                    <a:pt x="309" y="366"/>
                  </a:lnTo>
                  <a:lnTo>
                    <a:pt x="311" y="368"/>
                  </a:lnTo>
                  <a:lnTo>
                    <a:pt x="316" y="371"/>
                  </a:lnTo>
                  <a:lnTo>
                    <a:pt x="319" y="375"/>
                  </a:lnTo>
                  <a:lnTo>
                    <a:pt x="321" y="377"/>
                  </a:lnTo>
                  <a:lnTo>
                    <a:pt x="323" y="379"/>
                  </a:lnTo>
                  <a:lnTo>
                    <a:pt x="326" y="383"/>
                  </a:lnTo>
                  <a:lnTo>
                    <a:pt x="328" y="385"/>
                  </a:lnTo>
                  <a:lnTo>
                    <a:pt x="328" y="386"/>
                  </a:lnTo>
                  <a:lnTo>
                    <a:pt x="329" y="387"/>
                  </a:lnTo>
                  <a:lnTo>
                    <a:pt x="331" y="388"/>
                  </a:lnTo>
                  <a:lnTo>
                    <a:pt x="332" y="389"/>
                  </a:lnTo>
                  <a:lnTo>
                    <a:pt x="334" y="389"/>
                  </a:lnTo>
                  <a:lnTo>
                    <a:pt x="338" y="391"/>
                  </a:lnTo>
                  <a:lnTo>
                    <a:pt x="347" y="393"/>
                  </a:lnTo>
                  <a:lnTo>
                    <a:pt x="353" y="394"/>
                  </a:lnTo>
                  <a:lnTo>
                    <a:pt x="356" y="394"/>
                  </a:lnTo>
                  <a:lnTo>
                    <a:pt x="361" y="394"/>
                  </a:lnTo>
                  <a:lnTo>
                    <a:pt x="362" y="394"/>
                  </a:lnTo>
                  <a:lnTo>
                    <a:pt x="364" y="395"/>
                  </a:lnTo>
                  <a:lnTo>
                    <a:pt x="366" y="396"/>
                  </a:lnTo>
                  <a:lnTo>
                    <a:pt x="367" y="396"/>
                  </a:lnTo>
                  <a:lnTo>
                    <a:pt x="367" y="397"/>
                  </a:lnTo>
                  <a:lnTo>
                    <a:pt x="368" y="399"/>
                  </a:lnTo>
                  <a:lnTo>
                    <a:pt x="369" y="401"/>
                  </a:lnTo>
                  <a:lnTo>
                    <a:pt x="370" y="405"/>
                  </a:lnTo>
                  <a:lnTo>
                    <a:pt x="370" y="407"/>
                  </a:lnTo>
                  <a:lnTo>
                    <a:pt x="372" y="409"/>
                  </a:lnTo>
                  <a:lnTo>
                    <a:pt x="373" y="411"/>
                  </a:lnTo>
                  <a:lnTo>
                    <a:pt x="374" y="412"/>
                  </a:lnTo>
                  <a:lnTo>
                    <a:pt x="376" y="414"/>
                  </a:lnTo>
                  <a:lnTo>
                    <a:pt x="379" y="414"/>
                  </a:lnTo>
                  <a:lnTo>
                    <a:pt x="387" y="416"/>
                  </a:lnTo>
                  <a:lnTo>
                    <a:pt x="388" y="417"/>
                  </a:lnTo>
                  <a:lnTo>
                    <a:pt x="389" y="418"/>
                  </a:lnTo>
                  <a:lnTo>
                    <a:pt x="391" y="419"/>
                  </a:lnTo>
                  <a:lnTo>
                    <a:pt x="392" y="420"/>
                  </a:lnTo>
                  <a:lnTo>
                    <a:pt x="395" y="426"/>
                  </a:lnTo>
                  <a:lnTo>
                    <a:pt x="396" y="428"/>
                  </a:lnTo>
                  <a:lnTo>
                    <a:pt x="397" y="428"/>
                  </a:lnTo>
                  <a:lnTo>
                    <a:pt x="398" y="429"/>
                  </a:lnTo>
                  <a:lnTo>
                    <a:pt x="401" y="430"/>
                  </a:lnTo>
                  <a:lnTo>
                    <a:pt x="406" y="432"/>
                  </a:lnTo>
                  <a:lnTo>
                    <a:pt x="409" y="433"/>
                  </a:lnTo>
                  <a:lnTo>
                    <a:pt x="414" y="434"/>
                  </a:lnTo>
                  <a:lnTo>
                    <a:pt x="418" y="434"/>
                  </a:lnTo>
                  <a:lnTo>
                    <a:pt x="428" y="435"/>
                  </a:lnTo>
                  <a:lnTo>
                    <a:pt x="431" y="435"/>
                  </a:lnTo>
                  <a:lnTo>
                    <a:pt x="435" y="435"/>
                  </a:lnTo>
                  <a:lnTo>
                    <a:pt x="439" y="436"/>
                  </a:lnTo>
                  <a:lnTo>
                    <a:pt x="447" y="438"/>
                  </a:lnTo>
                  <a:lnTo>
                    <a:pt x="450" y="438"/>
                  </a:lnTo>
                  <a:lnTo>
                    <a:pt x="453" y="438"/>
                  </a:lnTo>
                  <a:lnTo>
                    <a:pt x="453" y="438"/>
                  </a:lnTo>
                  <a:lnTo>
                    <a:pt x="454" y="438"/>
                  </a:lnTo>
                  <a:lnTo>
                    <a:pt x="454" y="439"/>
                  </a:lnTo>
                  <a:lnTo>
                    <a:pt x="454" y="440"/>
                  </a:lnTo>
                  <a:lnTo>
                    <a:pt x="454" y="444"/>
                  </a:lnTo>
                  <a:lnTo>
                    <a:pt x="453" y="447"/>
                  </a:lnTo>
                  <a:lnTo>
                    <a:pt x="453" y="450"/>
                  </a:lnTo>
                  <a:lnTo>
                    <a:pt x="453" y="451"/>
                  </a:lnTo>
                  <a:lnTo>
                    <a:pt x="452" y="453"/>
                  </a:lnTo>
                  <a:lnTo>
                    <a:pt x="451" y="454"/>
                  </a:lnTo>
                  <a:lnTo>
                    <a:pt x="448" y="457"/>
                  </a:lnTo>
                  <a:lnTo>
                    <a:pt x="447" y="458"/>
                  </a:lnTo>
                  <a:lnTo>
                    <a:pt x="445" y="459"/>
                  </a:lnTo>
                  <a:lnTo>
                    <a:pt x="443" y="460"/>
                  </a:lnTo>
                  <a:lnTo>
                    <a:pt x="442" y="461"/>
                  </a:lnTo>
                  <a:lnTo>
                    <a:pt x="440" y="462"/>
                  </a:lnTo>
                  <a:lnTo>
                    <a:pt x="437" y="462"/>
                  </a:lnTo>
                  <a:lnTo>
                    <a:pt x="436" y="462"/>
                  </a:lnTo>
                  <a:lnTo>
                    <a:pt x="435" y="462"/>
                  </a:lnTo>
                  <a:lnTo>
                    <a:pt x="434" y="463"/>
                  </a:lnTo>
                  <a:lnTo>
                    <a:pt x="434" y="464"/>
                  </a:lnTo>
                  <a:lnTo>
                    <a:pt x="433" y="465"/>
                  </a:lnTo>
                  <a:lnTo>
                    <a:pt x="433" y="466"/>
                  </a:lnTo>
                  <a:lnTo>
                    <a:pt x="432" y="469"/>
                  </a:lnTo>
                  <a:lnTo>
                    <a:pt x="431" y="473"/>
                  </a:lnTo>
                  <a:lnTo>
                    <a:pt x="431" y="473"/>
                  </a:lnTo>
                  <a:lnTo>
                    <a:pt x="431" y="474"/>
                  </a:lnTo>
                  <a:lnTo>
                    <a:pt x="431" y="474"/>
                  </a:lnTo>
                  <a:lnTo>
                    <a:pt x="430" y="475"/>
                  </a:lnTo>
                  <a:lnTo>
                    <a:pt x="429" y="475"/>
                  </a:lnTo>
                  <a:lnTo>
                    <a:pt x="426" y="476"/>
                  </a:lnTo>
                  <a:lnTo>
                    <a:pt x="424" y="476"/>
                  </a:lnTo>
                  <a:lnTo>
                    <a:pt x="423" y="477"/>
                  </a:lnTo>
                  <a:lnTo>
                    <a:pt x="423" y="478"/>
                  </a:lnTo>
                  <a:lnTo>
                    <a:pt x="423" y="479"/>
                  </a:lnTo>
                  <a:lnTo>
                    <a:pt x="423" y="480"/>
                  </a:lnTo>
                  <a:lnTo>
                    <a:pt x="423" y="481"/>
                  </a:lnTo>
                  <a:lnTo>
                    <a:pt x="427" y="487"/>
                  </a:lnTo>
                  <a:lnTo>
                    <a:pt x="429" y="492"/>
                  </a:lnTo>
                  <a:lnTo>
                    <a:pt x="429" y="493"/>
                  </a:lnTo>
                  <a:lnTo>
                    <a:pt x="428" y="495"/>
                  </a:lnTo>
                  <a:lnTo>
                    <a:pt x="428" y="496"/>
                  </a:lnTo>
                  <a:lnTo>
                    <a:pt x="427" y="497"/>
                  </a:lnTo>
                  <a:lnTo>
                    <a:pt x="425" y="499"/>
                  </a:lnTo>
                  <a:lnTo>
                    <a:pt x="423" y="502"/>
                  </a:lnTo>
                  <a:lnTo>
                    <a:pt x="421" y="504"/>
                  </a:lnTo>
                  <a:lnTo>
                    <a:pt x="419" y="506"/>
                  </a:lnTo>
                  <a:lnTo>
                    <a:pt x="418" y="507"/>
                  </a:lnTo>
                  <a:lnTo>
                    <a:pt x="415" y="509"/>
                  </a:lnTo>
                  <a:lnTo>
                    <a:pt x="413" y="510"/>
                  </a:lnTo>
                  <a:lnTo>
                    <a:pt x="411" y="512"/>
                  </a:lnTo>
                  <a:lnTo>
                    <a:pt x="408" y="513"/>
                  </a:lnTo>
                  <a:lnTo>
                    <a:pt x="406" y="514"/>
                  </a:lnTo>
                  <a:lnTo>
                    <a:pt x="404" y="515"/>
                  </a:lnTo>
                  <a:lnTo>
                    <a:pt x="402" y="516"/>
                  </a:lnTo>
                  <a:lnTo>
                    <a:pt x="399" y="516"/>
                  </a:lnTo>
                  <a:lnTo>
                    <a:pt x="396" y="517"/>
                  </a:lnTo>
                  <a:lnTo>
                    <a:pt x="393" y="517"/>
                  </a:lnTo>
                  <a:lnTo>
                    <a:pt x="389" y="517"/>
                  </a:lnTo>
                  <a:lnTo>
                    <a:pt x="385" y="517"/>
                  </a:lnTo>
                  <a:lnTo>
                    <a:pt x="375" y="517"/>
                  </a:lnTo>
                  <a:lnTo>
                    <a:pt x="370" y="517"/>
                  </a:lnTo>
                  <a:lnTo>
                    <a:pt x="360" y="518"/>
                  </a:lnTo>
                  <a:lnTo>
                    <a:pt x="350" y="518"/>
                  </a:lnTo>
                  <a:lnTo>
                    <a:pt x="338" y="518"/>
                  </a:lnTo>
                  <a:lnTo>
                    <a:pt x="328" y="519"/>
                  </a:lnTo>
                  <a:lnTo>
                    <a:pt x="324" y="519"/>
                  </a:lnTo>
                  <a:lnTo>
                    <a:pt x="316" y="518"/>
                  </a:lnTo>
                  <a:lnTo>
                    <a:pt x="311" y="518"/>
                  </a:lnTo>
                  <a:lnTo>
                    <a:pt x="307" y="517"/>
                  </a:lnTo>
                  <a:lnTo>
                    <a:pt x="305" y="516"/>
                  </a:lnTo>
                  <a:lnTo>
                    <a:pt x="300" y="514"/>
                  </a:lnTo>
                  <a:lnTo>
                    <a:pt x="297" y="512"/>
                  </a:lnTo>
                  <a:lnTo>
                    <a:pt x="293" y="511"/>
                  </a:lnTo>
                  <a:lnTo>
                    <a:pt x="287" y="510"/>
                  </a:lnTo>
                  <a:lnTo>
                    <a:pt x="285" y="510"/>
                  </a:lnTo>
                  <a:lnTo>
                    <a:pt x="283" y="509"/>
                  </a:lnTo>
                  <a:lnTo>
                    <a:pt x="282" y="508"/>
                  </a:lnTo>
                  <a:lnTo>
                    <a:pt x="280" y="507"/>
                  </a:lnTo>
                  <a:lnTo>
                    <a:pt x="279" y="507"/>
                  </a:lnTo>
                  <a:lnTo>
                    <a:pt x="278" y="506"/>
                  </a:lnTo>
                  <a:lnTo>
                    <a:pt x="277" y="505"/>
                  </a:lnTo>
                  <a:lnTo>
                    <a:pt x="275" y="502"/>
                  </a:lnTo>
                  <a:lnTo>
                    <a:pt x="271" y="496"/>
                  </a:lnTo>
                  <a:lnTo>
                    <a:pt x="271" y="495"/>
                  </a:lnTo>
                  <a:lnTo>
                    <a:pt x="270" y="493"/>
                  </a:lnTo>
                  <a:lnTo>
                    <a:pt x="267" y="491"/>
                  </a:lnTo>
                  <a:lnTo>
                    <a:pt x="261" y="486"/>
                  </a:lnTo>
                  <a:lnTo>
                    <a:pt x="260" y="484"/>
                  </a:lnTo>
                  <a:lnTo>
                    <a:pt x="259" y="483"/>
                  </a:lnTo>
                  <a:lnTo>
                    <a:pt x="258" y="482"/>
                  </a:lnTo>
                  <a:lnTo>
                    <a:pt x="258" y="481"/>
                  </a:lnTo>
                  <a:lnTo>
                    <a:pt x="256" y="477"/>
                  </a:lnTo>
                  <a:lnTo>
                    <a:pt x="255" y="475"/>
                  </a:lnTo>
                  <a:lnTo>
                    <a:pt x="254" y="474"/>
                  </a:lnTo>
                  <a:lnTo>
                    <a:pt x="253" y="473"/>
                  </a:lnTo>
                  <a:lnTo>
                    <a:pt x="252" y="472"/>
                  </a:lnTo>
                  <a:lnTo>
                    <a:pt x="251" y="472"/>
                  </a:lnTo>
                  <a:lnTo>
                    <a:pt x="250" y="471"/>
                  </a:lnTo>
                  <a:lnTo>
                    <a:pt x="249" y="471"/>
                  </a:lnTo>
                  <a:lnTo>
                    <a:pt x="247" y="471"/>
                  </a:lnTo>
                  <a:lnTo>
                    <a:pt x="241" y="472"/>
                  </a:lnTo>
                  <a:lnTo>
                    <a:pt x="238" y="472"/>
                  </a:lnTo>
                  <a:lnTo>
                    <a:pt x="236" y="472"/>
                  </a:lnTo>
                  <a:lnTo>
                    <a:pt x="235" y="471"/>
                  </a:lnTo>
                  <a:lnTo>
                    <a:pt x="234" y="471"/>
                  </a:lnTo>
                  <a:lnTo>
                    <a:pt x="232" y="470"/>
                  </a:lnTo>
                  <a:lnTo>
                    <a:pt x="230" y="468"/>
                  </a:lnTo>
                  <a:lnTo>
                    <a:pt x="229" y="466"/>
                  </a:lnTo>
                  <a:lnTo>
                    <a:pt x="226" y="463"/>
                  </a:lnTo>
                  <a:lnTo>
                    <a:pt x="226" y="462"/>
                  </a:lnTo>
                  <a:lnTo>
                    <a:pt x="224" y="461"/>
                  </a:lnTo>
                  <a:lnTo>
                    <a:pt x="223" y="461"/>
                  </a:lnTo>
                  <a:lnTo>
                    <a:pt x="221" y="460"/>
                  </a:lnTo>
                  <a:lnTo>
                    <a:pt x="220" y="461"/>
                  </a:lnTo>
                  <a:lnTo>
                    <a:pt x="218" y="461"/>
                  </a:lnTo>
                  <a:lnTo>
                    <a:pt x="217" y="462"/>
                  </a:lnTo>
                  <a:lnTo>
                    <a:pt x="216" y="463"/>
                  </a:lnTo>
                  <a:lnTo>
                    <a:pt x="215" y="465"/>
                  </a:lnTo>
                  <a:lnTo>
                    <a:pt x="211" y="473"/>
                  </a:lnTo>
                  <a:lnTo>
                    <a:pt x="208" y="478"/>
                  </a:lnTo>
                  <a:lnTo>
                    <a:pt x="207" y="479"/>
                  </a:lnTo>
                  <a:lnTo>
                    <a:pt x="206" y="480"/>
                  </a:lnTo>
                  <a:lnTo>
                    <a:pt x="205" y="481"/>
                  </a:lnTo>
                  <a:lnTo>
                    <a:pt x="204" y="481"/>
                  </a:lnTo>
                  <a:lnTo>
                    <a:pt x="203" y="482"/>
                  </a:lnTo>
                  <a:lnTo>
                    <a:pt x="191" y="483"/>
                  </a:lnTo>
                  <a:lnTo>
                    <a:pt x="187" y="484"/>
                  </a:lnTo>
                  <a:lnTo>
                    <a:pt x="185" y="484"/>
                  </a:lnTo>
                  <a:lnTo>
                    <a:pt x="181" y="486"/>
                  </a:lnTo>
                  <a:lnTo>
                    <a:pt x="174" y="490"/>
                  </a:lnTo>
                  <a:lnTo>
                    <a:pt x="172" y="490"/>
                  </a:lnTo>
                  <a:lnTo>
                    <a:pt x="171" y="491"/>
                  </a:lnTo>
                  <a:lnTo>
                    <a:pt x="169" y="491"/>
                  </a:lnTo>
                  <a:lnTo>
                    <a:pt x="168" y="491"/>
                  </a:lnTo>
                  <a:lnTo>
                    <a:pt x="164" y="491"/>
                  </a:lnTo>
                  <a:lnTo>
                    <a:pt x="157" y="490"/>
                  </a:lnTo>
                  <a:lnTo>
                    <a:pt x="152" y="491"/>
                  </a:lnTo>
                  <a:lnTo>
                    <a:pt x="148" y="491"/>
                  </a:lnTo>
                  <a:lnTo>
                    <a:pt x="142" y="492"/>
                  </a:lnTo>
                  <a:lnTo>
                    <a:pt x="140" y="493"/>
                  </a:lnTo>
                  <a:lnTo>
                    <a:pt x="139" y="492"/>
                  </a:lnTo>
                  <a:lnTo>
                    <a:pt x="138" y="491"/>
                  </a:lnTo>
                  <a:lnTo>
                    <a:pt x="137" y="490"/>
                  </a:lnTo>
                  <a:lnTo>
                    <a:pt x="136" y="488"/>
                  </a:lnTo>
                  <a:lnTo>
                    <a:pt x="133" y="480"/>
                  </a:lnTo>
                  <a:lnTo>
                    <a:pt x="131" y="476"/>
                  </a:lnTo>
                  <a:lnTo>
                    <a:pt x="130" y="473"/>
                  </a:lnTo>
                  <a:lnTo>
                    <a:pt x="128" y="471"/>
                  </a:lnTo>
                  <a:lnTo>
                    <a:pt x="126" y="468"/>
                  </a:lnTo>
                  <a:lnTo>
                    <a:pt x="125" y="467"/>
                  </a:lnTo>
                  <a:lnTo>
                    <a:pt x="124" y="466"/>
                  </a:lnTo>
                  <a:lnTo>
                    <a:pt x="122" y="465"/>
                  </a:lnTo>
                  <a:lnTo>
                    <a:pt x="120" y="465"/>
                  </a:lnTo>
                  <a:lnTo>
                    <a:pt x="100" y="464"/>
                  </a:lnTo>
                  <a:lnTo>
                    <a:pt x="89" y="464"/>
                  </a:lnTo>
                  <a:lnTo>
                    <a:pt x="78" y="464"/>
                  </a:lnTo>
                  <a:lnTo>
                    <a:pt x="73" y="464"/>
                  </a:lnTo>
                  <a:lnTo>
                    <a:pt x="65" y="464"/>
                  </a:lnTo>
                  <a:lnTo>
                    <a:pt x="62" y="464"/>
                  </a:lnTo>
                  <a:lnTo>
                    <a:pt x="58" y="464"/>
                  </a:lnTo>
                  <a:lnTo>
                    <a:pt x="56" y="464"/>
                  </a:lnTo>
                  <a:lnTo>
                    <a:pt x="55" y="463"/>
                  </a:lnTo>
                  <a:lnTo>
                    <a:pt x="53" y="463"/>
                  </a:lnTo>
                  <a:lnTo>
                    <a:pt x="51" y="462"/>
                  </a:lnTo>
                  <a:lnTo>
                    <a:pt x="49" y="462"/>
                  </a:lnTo>
                  <a:lnTo>
                    <a:pt x="47" y="460"/>
                  </a:lnTo>
                  <a:lnTo>
                    <a:pt x="46" y="459"/>
                  </a:lnTo>
                  <a:lnTo>
                    <a:pt x="45" y="457"/>
                  </a:lnTo>
                  <a:lnTo>
                    <a:pt x="43" y="451"/>
                  </a:lnTo>
                  <a:lnTo>
                    <a:pt x="42" y="450"/>
                  </a:lnTo>
                  <a:lnTo>
                    <a:pt x="41" y="449"/>
                  </a:lnTo>
                  <a:lnTo>
                    <a:pt x="39" y="448"/>
                  </a:lnTo>
                  <a:lnTo>
                    <a:pt x="38" y="446"/>
                  </a:lnTo>
                  <a:lnTo>
                    <a:pt x="36" y="445"/>
                  </a:lnTo>
                  <a:lnTo>
                    <a:pt x="34" y="444"/>
                  </a:lnTo>
                  <a:lnTo>
                    <a:pt x="32" y="442"/>
                  </a:lnTo>
                  <a:lnTo>
                    <a:pt x="30" y="441"/>
                  </a:lnTo>
                  <a:lnTo>
                    <a:pt x="27" y="440"/>
                  </a:lnTo>
                  <a:lnTo>
                    <a:pt x="23" y="439"/>
                  </a:lnTo>
                  <a:lnTo>
                    <a:pt x="18" y="439"/>
                  </a:lnTo>
                  <a:lnTo>
                    <a:pt x="9" y="437"/>
                  </a:lnTo>
                  <a:lnTo>
                    <a:pt x="7" y="436"/>
                  </a:lnTo>
                  <a:lnTo>
                    <a:pt x="5" y="436"/>
                  </a:lnTo>
                  <a:lnTo>
                    <a:pt x="3" y="435"/>
                  </a:lnTo>
                  <a:lnTo>
                    <a:pt x="1" y="434"/>
                  </a:lnTo>
                  <a:lnTo>
                    <a:pt x="0" y="433"/>
                  </a:lnTo>
                  <a:lnTo>
                    <a:pt x="0" y="432"/>
                  </a:lnTo>
                  <a:lnTo>
                    <a:pt x="0" y="431"/>
                  </a:lnTo>
                  <a:lnTo>
                    <a:pt x="0" y="428"/>
                  </a:lnTo>
                  <a:lnTo>
                    <a:pt x="0" y="425"/>
                  </a:lnTo>
                  <a:lnTo>
                    <a:pt x="3" y="413"/>
                  </a:lnTo>
                  <a:lnTo>
                    <a:pt x="4" y="409"/>
                  </a:lnTo>
                  <a:lnTo>
                    <a:pt x="6" y="406"/>
                  </a:lnTo>
                  <a:lnTo>
                    <a:pt x="6" y="405"/>
                  </a:lnTo>
                  <a:lnTo>
                    <a:pt x="7" y="403"/>
                  </a:lnTo>
                  <a:lnTo>
                    <a:pt x="8" y="401"/>
                  </a:lnTo>
                  <a:lnTo>
                    <a:pt x="9" y="400"/>
                  </a:lnTo>
                  <a:lnTo>
                    <a:pt x="11" y="397"/>
                  </a:lnTo>
                  <a:lnTo>
                    <a:pt x="16" y="394"/>
                  </a:lnTo>
                  <a:lnTo>
                    <a:pt x="17" y="392"/>
                  </a:lnTo>
                  <a:lnTo>
                    <a:pt x="18" y="390"/>
                  </a:lnTo>
                  <a:lnTo>
                    <a:pt x="18" y="389"/>
                  </a:lnTo>
                  <a:lnTo>
                    <a:pt x="19" y="388"/>
                  </a:lnTo>
                  <a:lnTo>
                    <a:pt x="19" y="386"/>
                  </a:lnTo>
                  <a:lnTo>
                    <a:pt x="19" y="384"/>
                  </a:lnTo>
                  <a:lnTo>
                    <a:pt x="18" y="382"/>
                  </a:lnTo>
                  <a:lnTo>
                    <a:pt x="18" y="379"/>
                  </a:lnTo>
                  <a:lnTo>
                    <a:pt x="17" y="377"/>
                  </a:lnTo>
                  <a:lnTo>
                    <a:pt x="16" y="375"/>
                  </a:lnTo>
                  <a:lnTo>
                    <a:pt x="15" y="373"/>
                  </a:lnTo>
                  <a:lnTo>
                    <a:pt x="11" y="369"/>
                  </a:lnTo>
                  <a:lnTo>
                    <a:pt x="10" y="366"/>
                  </a:lnTo>
                  <a:lnTo>
                    <a:pt x="8" y="362"/>
                  </a:lnTo>
                  <a:lnTo>
                    <a:pt x="6" y="360"/>
                  </a:lnTo>
                  <a:lnTo>
                    <a:pt x="5" y="358"/>
                  </a:lnTo>
                  <a:lnTo>
                    <a:pt x="5" y="355"/>
                  </a:lnTo>
                  <a:lnTo>
                    <a:pt x="5" y="353"/>
                  </a:lnTo>
                  <a:lnTo>
                    <a:pt x="5" y="351"/>
                  </a:lnTo>
                  <a:lnTo>
                    <a:pt x="6" y="349"/>
                  </a:lnTo>
                  <a:lnTo>
                    <a:pt x="6" y="348"/>
                  </a:lnTo>
                  <a:lnTo>
                    <a:pt x="7" y="346"/>
                  </a:lnTo>
                  <a:lnTo>
                    <a:pt x="8" y="345"/>
                  </a:lnTo>
                  <a:lnTo>
                    <a:pt x="10" y="343"/>
                  </a:lnTo>
                  <a:lnTo>
                    <a:pt x="13" y="339"/>
                  </a:lnTo>
                  <a:lnTo>
                    <a:pt x="16" y="336"/>
                  </a:lnTo>
                  <a:lnTo>
                    <a:pt x="18" y="335"/>
                  </a:lnTo>
                  <a:lnTo>
                    <a:pt x="19" y="334"/>
                  </a:lnTo>
                  <a:lnTo>
                    <a:pt x="22" y="332"/>
                  </a:lnTo>
                  <a:lnTo>
                    <a:pt x="24" y="331"/>
                  </a:lnTo>
                  <a:lnTo>
                    <a:pt x="25" y="331"/>
                  </a:lnTo>
                  <a:lnTo>
                    <a:pt x="25" y="330"/>
                  </a:lnTo>
                  <a:lnTo>
                    <a:pt x="26" y="329"/>
                  </a:lnTo>
                  <a:lnTo>
                    <a:pt x="27" y="327"/>
                  </a:lnTo>
                  <a:lnTo>
                    <a:pt x="28" y="325"/>
                  </a:lnTo>
                  <a:lnTo>
                    <a:pt x="28" y="323"/>
                  </a:lnTo>
                  <a:lnTo>
                    <a:pt x="28" y="321"/>
                  </a:lnTo>
                  <a:lnTo>
                    <a:pt x="28" y="320"/>
                  </a:lnTo>
                  <a:lnTo>
                    <a:pt x="28" y="319"/>
                  </a:lnTo>
                  <a:lnTo>
                    <a:pt x="26" y="318"/>
                  </a:lnTo>
                  <a:lnTo>
                    <a:pt x="22" y="315"/>
                  </a:lnTo>
                  <a:lnTo>
                    <a:pt x="21" y="314"/>
                  </a:lnTo>
                  <a:lnTo>
                    <a:pt x="19" y="312"/>
                  </a:lnTo>
                  <a:lnTo>
                    <a:pt x="19" y="311"/>
                  </a:lnTo>
                  <a:lnTo>
                    <a:pt x="18" y="309"/>
                  </a:lnTo>
                  <a:lnTo>
                    <a:pt x="17" y="308"/>
                  </a:lnTo>
                  <a:lnTo>
                    <a:pt x="16" y="306"/>
                  </a:lnTo>
                  <a:lnTo>
                    <a:pt x="16" y="304"/>
                  </a:lnTo>
                  <a:lnTo>
                    <a:pt x="16" y="303"/>
                  </a:lnTo>
                  <a:lnTo>
                    <a:pt x="16" y="303"/>
                  </a:lnTo>
                  <a:lnTo>
                    <a:pt x="16" y="301"/>
                  </a:lnTo>
                  <a:lnTo>
                    <a:pt x="16" y="299"/>
                  </a:lnTo>
                  <a:lnTo>
                    <a:pt x="16" y="298"/>
                  </a:lnTo>
                  <a:lnTo>
                    <a:pt x="16" y="297"/>
                  </a:lnTo>
                  <a:lnTo>
                    <a:pt x="17" y="296"/>
                  </a:lnTo>
                  <a:lnTo>
                    <a:pt x="18" y="295"/>
                  </a:lnTo>
                  <a:lnTo>
                    <a:pt x="20" y="294"/>
                  </a:lnTo>
                  <a:lnTo>
                    <a:pt x="25" y="292"/>
                  </a:lnTo>
                  <a:lnTo>
                    <a:pt x="26" y="291"/>
                  </a:lnTo>
                  <a:lnTo>
                    <a:pt x="27" y="290"/>
                  </a:lnTo>
                  <a:lnTo>
                    <a:pt x="29" y="288"/>
                  </a:lnTo>
                  <a:lnTo>
                    <a:pt x="30" y="287"/>
                  </a:lnTo>
                  <a:lnTo>
                    <a:pt x="30" y="286"/>
                  </a:lnTo>
                  <a:lnTo>
                    <a:pt x="31" y="284"/>
                  </a:lnTo>
                  <a:lnTo>
                    <a:pt x="32" y="283"/>
                  </a:lnTo>
                  <a:lnTo>
                    <a:pt x="32" y="281"/>
                  </a:lnTo>
                  <a:lnTo>
                    <a:pt x="33" y="280"/>
                  </a:lnTo>
                  <a:lnTo>
                    <a:pt x="33" y="280"/>
                  </a:lnTo>
                  <a:lnTo>
                    <a:pt x="33" y="278"/>
                  </a:lnTo>
                  <a:lnTo>
                    <a:pt x="32" y="273"/>
                  </a:lnTo>
                  <a:lnTo>
                    <a:pt x="32" y="270"/>
                  </a:lnTo>
                  <a:lnTo>
                    <a:pt x="32" y="269"/>
                  </a:lnTo>
                  <a:lnTo>
                    <a:pt x="32" y="267"/>
                  </a:lnTo>
                  <a:lnTo>
                    <a:pt x="32" y="264"/>
                  </a:lnTo>
                  <a:lnTo>
                    <a:pt x="33" y="261"/>
                  </a:lnTo>
                  <a:lnTo>
                    <a:pt x="33" y="259"/>
                  </a:lnTo>
                  <a:lnTo>
                    <a:pt x="34" y="258"/>
                  </a:lnTo>
                  <a:lnTo>
                    <a:pt x="35" y="257"/>
                  </a:lnTo>
                  <a:lnTo>
                    <a:pt x="40" y="251"/>
                  </a:lnTo>
                  <a:lnTo>
                    <a:pt x="43" y="249"/>
                  </a:lnTo>
                  <a:lnTo>
                    <a:pt x="44" y="247"/>
                  </a:lnTo>
                  <a:lnTo>
                    <a:pt x="51" y="243"/>
                  </a:lnTo>
                  <a:lnTo>
                    <a:pt x="57" y="238"/>
                  </a:lnTo>
                  <a:lnTo>
                    <a:pt x="59" y="236"/>
                  </a:lnTo>
                  <a:lnTo>
                    <a:pt x="61" y="235"/>
                  </a:lnTo>
                  <a:lnTo>
                    <a:pt x="62" y="233"/>
                  </a:lnTo>
                  <a:lnTo>
                    <a:pt x="64" y="231"/>
                  </a:lnTo>
                  <a:lnTo>
                    <a:pt x="66" y="226"/>
                  </a:lnTo>
                  <a:lnTo>
                    <a:pt x="67" y="220"/>
                  </a:lnTo>
                  <a:lnTo>
                    <a:pt x="69" y="217"/>
                  </a:lnTo>
                  <a:lnTo>
                    <a:pt x="71" y="212"/>
                  </a:lnTo>
                  <a:lnTo>
                    <a:pt x="74" y="208"/>
                  </a:lnTo>
                  <a:lnTo>
                    <a:pt x="76" y="205"/>
                  </a:lnTo>
                  <a:lnTo>
                    <a:pt x="76" y="203"/>
                  </a:lnTo>
                  <a:lnTo>
                    <a:pt x="77" y="199"/>
                  </a:lnTo>
                  <a:lnTo>
                    <a:pt x="78" y="194"/>
                  </a:lnTo>
                  <a:lnTo>
                    <a:pt x="79" y="192"/>
                  </a:lnTo>
                  <a:lnTo>
                    <a:pt x="79" y="190"/>
                  </a:lnTo>
                  <a:lnTo>
                    <a:pt x="79" y="189"/>
                  </a:lnTo>
                  <a:lnTo>
                    <a:pt x="79" y="187"/>
                  </a:lnTo>
                  <a:lnTo>
                    <a:pt x="78" y="185"/>
                  </a:lnTo>
                  <a:lnTo>
                    <a:pt x="78" y="184"/>
                  </a:lnTo>
                  <a:lnTo>
                    <a:pt x="77" y="182"/>
                  </a:lnTo>
                  <a:lnTo>
                    <a:pt x="75" y="180"/>
                  </a:lnTo>
                  <a:lnTo>
                    <a:pt x="72" y="177"/>
                  </a:lnTo>
                  <a:lnTo>
                    <a:pt x="71" y="175"/>
                  </a:lnTo>
                  <a:lnTo>
                    <a:pt x="69" y="172"/>
                  </a:lnTo>
                  <a:lnTo>
                    <a:pt x="66" y="165"/>
                  </a:lnTo>
                  <a:lnTo>
                    <a:pt x="64" y="160"/>
                  </a:lnTo>
                  <a:lnTo>
                    <a:pt x="62" y="156"/>
                  </a:lnTo>
                  <a:lnTo>
                    <a:pt x="59" y="148"/>
                  </a:lnTo>
                  <a:lnTo>
                    <a:pt x="59" y="145"/>
                  </a:lnTo>
                  <a:lnTo>
                    <a:pt x="59" y="144"/>
                  </a:lnTo>
                  <a:lnTo>
                    <a:pt x="60" y="143"/>
                  </a:lnTo>
                  <a:lnTo>
                    <a:pt x="63" y="133"/>
                  </a:lnTo>
                  <a:lnTo>
                    <a:pt x="65" y="129"/>
                  </a:lnTo>
                  <a:lnTo>
                    <a:pt x="66" y="125"/>
                  </a:lnTo>
                  <a:lnTo>
                    <a:pt x="67" y="122"/>
                  </a:lnTo>
                  <a:lnTo>
                    <a:pt x="69" y="120"/>
                  </a:lnTo>
                  <a:lnTo>
                    <a:pt x="75" y="111"/>
                  </a:lnTo>
                  <a:lnTo>
                    <a:pt x="76" y="110"/>
                  </a:lnTo>
                  <a:lnTo>
                    <a:pt x="76" y="109"/>
                  </a:lnTo>
                  <a:lnTo>
                    <a:pt x="76" y="107"/>
                  </a:lnTo>
                  <a:lnTo>
                    <a:pt x="75" y="106"/>
                  </a:lnTo>
                  <a:lnTo>
                    <a:pt x="73" y="100"/>
                  </a:lnTo>
                  <a:lnTo>
                    <a:pt x="70" y="96"/>
                  </a:lnTo>
                  <a:lnTo>
                    <a:pt x="68" y="90"/>
                  </a:lnTo>
                  <a:lnTo>
                    <a:pt x="67" y="88"/>
                  </a:lnTo>
                  <a:lnTo>
                    <a:pt x="67" y="85"/>
                  </a:lnTo>
                  <a:lnTo>
                    <a:pt x="66" y="79"/>
                  </a:lnTo>
                  <a:lnTo>
                    <a:pt x="65" y="76"/>
                  </a:lnTo>
                  <a:lnTo>
                    <a:pt x="65" y="74"/>
                  </a:lnTo>
                  <a:lnTo>
                    <a:pt x="65" y="65"/>
                  </a:lnTo>
                  <a:lnTo>
                    <a:pt x="64" y="63"/>
                  </a:lnTo>
                  <a:lnTo>
                    <a:pt x="64" y="59"/>
                  </a:lnTo>
                  <a:lnTo>
                    <a:pt x="63" y="55"/>
                  </a:lnTo>
                  <a:lnTo>
                    <a:pt x="62" y="53"/>
                  </a:lnTo>
                  <a:lnTo>
                    <a:pt x="62" y="52"/>
                  </a:lnTo>
                  <a:lnTo>
                    <a:pt x="61" y="51"/>
                  </a:lnTo>
                  <a:lnTo>
                    <a:pt x="58" y="48"/>
                  </a:lnTo>
                  <a:lnTo>
                    <a:pt x="57" y="46"/>
                  </a:lnTo>
                  <a:lnTo>
                    <a:pt x="56" y="44"/>
                  </a:lnTo>
                  <a:lnTo>
                    <a:pt x="56" y="43"/>
                  </a:lnTo>
                  <a:lnTo>
                    <a:pt x="55" y="42"/>
                  </a:lnTo>
                  <a:lnTo>
                    <a:pt x="55" y="41"/>
                  </a:lnTo>
                  <a:lnTo>
                    <a:pt x="55" y="40"/>
                  </a:lnTo>
                  <a:lnTo>
                    <a:pt x="55" y="38"/>
                  </a:lnTo>
                  <a:lnTo>
                    <a:pt x="56" y="35"/>
                  </a:lnTo>
                  <a:lnTo>
                    <a:pt x="59" y="25"/>
                  </a:lnTo>
                  <a:lnTo>
                    <a:pt x="60" y="22"/>
                  </a:lnTo>
                  <a:lnTo>
                    <a:pt x="61" y="20"/>
                  </a:lnTo>
                  <a:lnTo>
                    <a:pt x="62" y="20"/>
                  </a:lnTo>
                  <a:lnTo>
                    <a:pt x="63" y="17"/>
                  </a:lnTo>
                  <a:lnTo>
                    <a:pt x="64" y="16"/>
                  </a:lnTo>
                  <a:lnTo>
                    <a:pt x="65" y="15"/>
                  </a:lnTo>
                  <a:lnTo>
                    <a:pt x="66" y="15"/>
                  </a:lnTo>
                  <a:lnTo>
                    <a:pt x="67" y="16"/>
                  </a:lnTo>
                  <a:lnTo>
                    <a:pt x="67" y="17"/>
                  </a:lnTo>
                  <a:lnTo>
                    <a:pt x="69" y="17"/>
                  </a:lnTo>
                  <a:lnTo>
                    <a:pt x="71" y="18"/>
                  </a:lnTo>
                  <a:lnTo>
                    <a:pt x="74" y="19"/>
                  </a:lnTo>
                  <a:lnTo>
                    <a:pt x="77" y="20"/>
                  </a:lnTo>
                  <a:lnTo>
                    <a:pt x="78" y="20"/>
                  </a:lnTo>
                  <a:lnTo>
                    <a:pt x="79" y="20"/>
                  </a:lnTo>
                  <a:lnTo>
                    <a:pt x="80" y="19"/>
                  </a:lnTo>
                  <a:lnTo>
                    <a:pt x="81" y="18"/>
                  </a:lnTo>
                  <a:lnTo>
                    <a:pt x="84" y="15"/>
                  </a:lnTo>
                  <a:lnTo>
                    <a:pt x="86" y="12"/>
                  </a:lnTo>
                  <a:lnTo>
                    <a:pt x="87" y="11"/>
                  </a:lnTo>
                  <a:lnTo>
                    <a:pt x="88" y="11"/>
                  </a:lnTo>
                  <a:lnTo>
                    <a:pt x="89" y="10"/>
                  </a:lnTo>
                  <a:lnTo>
                    <a:pt x="90" y="10"/>
                  </a:lnTo>
                  <a:lnTo>
                    <a:pt x="93" y="11"/>
                  </a:lnTo>
                  <a:lnTo>
                    <a:pt x="97" y="11"/>
                  </a:lnTo>
                  <a:lnTo>
                    <a:pt x="98" y="11"/>
                  </a:lnTo>
                  <a:lnTo>
                    <a:pt x="99" y="11"/>
                  </a:lnTo>
                  <a:lnTo>
                    <a:pt x="101" y="10"/>
                  </a:lnTo>
                  <a:lnTo>
                    <a:pt x="101" y="9"/>
                  </a:lnTo>
                  <a:lnTo>
                    <a:pt x="102" y="8"/>
                  </a:lnTo>
                  <a:lnTo>
                    <a:pt x="103" y="7"/>
                  </a:lnTo>
                  <a:lnTo>
                    <a:pt x="105" y="5"/>
                  </a:lnTo>
                  <a:lnTo>
                    <a:pt x="106" y="3"/>
                  </a:lnTo>
                  <a:lnTo>
                    <a:pt x="109" y="1"/>
                  </a:lnTo>
                  <a:lnTo>
                    <a:pt x="109" y="0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69" name="Freeform 24">
              <a:extLst>
                <a:ext uri="{FF2B5EF4-FFF2-40B4-BE49-F238E27FC236}">
                  <a16:creationId xmlns:a16="http://schemas.microsoft.com/office/drawing/2014/main" id="{A66F82A9-01A8-4203-A2A2-B2E5264721B1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4" y="2684"/>
              <a:ext cx="415" cy="589"/>
            </a:xfrm>
            <a:custGeom>
              <a:avLst/>
              <a:gdLst>
                <a:gd name="T0" fmla="*/ 312 w 415"/>
                <a:gd name="T1" fmla="*/ 13 h 589"/>
                <a:gd name="T2" fmla="*/ 345 w 415"/>
                <a:gd name="T3" fmla="*/ 37 h 589"/>
                <a:gd name="T4" fmla="*/ 363 w 415"/>
                <a:gd name="T5" fmla="*/ 31 h 589"/>
                <a:gd name="T6" fmla="*/ 378 w 415"/>
                <a:gd name="T7" fmla="*/ 57 h 589"/>
                <a:gd name="T8" fmla="*/ 400 w 415"/>
                <a:gd name="T9" fmla="*/ 79 h 589"/>
                <a:gd name="T10" fmla="*/ 415 w 415"/>
                <a:gd name="T11" fmla="*/ 88 h 589"/>
                <a:gd name="T12" fmla="*/ 408 w 415"/>
                <a:gd name="T13" fmla="*/ 106 h 589"/>
                <a:gd name="T14" fmla="*/ 397 w 415"/>
                <a:gd name="T15" fmla="*/ 117 h 589"/>
                <a:gd name="T16" fmla="*/ 409 w 415"/>
                <a:gd name="T17" fmla="*/ 151 h 589"/>
                <a:gd name="T18" fmla="*/ 403 w 415"/>
                <a:gd name="T19" fmla="*/ 194 h 589"/>
                <a:gd name="T20" fmla="*/ 394 w 415"/>
                <a:gd name="T21" fmla="*/ 230 h 589"/>
                <a:gd name="T22" fmla="*/ 385 w 415"/>
                <a:gd name="T23" fmla="*/ 277 h 589"/>
                <a:gd name="T24" fmla="*/ 405 w 415"/>
                <a:gd name="T25" fmla="*/ 298 h 589"/>
                <a:gd name="T26" fmla="*/ 398 w 415"/>
                <a:gd name="T27" fmla="*/ 325 h 589"/>
                <a:gd name="T28" fmla="*/ 407 w 415"/>
                <a:gd name="T29" fmla="*/ 354 h 589"/>
                <a:gd name="T30" fmla="*/ 393 w 415"/>
                <a:gd name="T31" fmla="*/ 361 h 589"/>
                <a:gd name="T32" fmla="*/ 365 w 415"/>
                <a:gd name="T33" fmla="*/ 375 h 589"/>
                <a:gd name="T34" fmla="*/ 378 w 415"/>
                <a:gd name="T35" fmla="*/ 397 h 589"/>
                <a:gd name="T36" fmla="*/ 365 w 415"/>
                <a:gd name="T37" fmla="*/ 439 h 589"/>
                <a:gd name="T38" fmla="*/ 331 w 415"/>
                <a:gd name="T39" fmla="*/ 460 h 589"/>
                <a:gd name="T40" fmla="*/ 286 w 415"/>
                <a:gd name="T41" fmla="*/ 458 h 589"/>
                <a:gd name="T42" fmla="*/ 275 w 415"/>
                <a:gd name="T43" fmla="*/ 466 h 589"/>
                <a:gd name="T44" fmla="*/ 289 w 415"/>
                <a:gd name="T45" fmla="*/ 499 h 589"/>
                <a:gd name="T46" fmla="*/ 310 w 415"/>
                <a:gd name="T47" fmla="*/ 517 h 589"/>
                <a:gd name="T48" fmla="*/ 295 w 415"/>
                <a:gd name="T49" fmla="*/ 545 h 589"/>
                <a:gd name="T50" fmla="*/ 313 w 415"/>
                <a:gd name="T51" fmla="*/ 575 h 589"/>
                <a:gd name="T52" fmla="*/ 318 w 415"/>
                <a:gd name="T53" fmla="*/ 589 h 589"/>
                <a:gd name="T54" fmla="*/ 294 w 415"/>
                <a:gd name="T55" fmla="*/ 577 h 589"/>
                <a:gd name="T56" fmla="*/ 267 w 415"/>
                <a:gd name="T57" fmla="*/ 579 h 589"/>
                <a:gd name="T58" fmla="*/ 244 w 415"/>
                <a:gd name="T59" fmla="*/ 557 h 589"/>
                <a:gd name="T60" fmla="*/ 222 w 415"/>
                <a:gd name="T61" fmla="*/ 552 h 589"/>
                <a:gd name="T62" fmla="*/ 184 w 415"/>
                <a:gd name="T63" fmla="*/ 529 h 589"/>
                <a:gd name="T64" fmla="*/ 164 w 415"/>
                <a:gd name="T65" fmla="*/ 503 h 589"/>
                <a:gd name="T66" fmla="*/ 140 w 415"/>
                <a:gd name="T67" fmla="*/ 466 h 589"/>
                <a:gd name="T68" fmla="*/ 92 w 415"/>
                <a:gd name="T69" fmla="*/ 448 h 589"/>
                <a:gd name="T70" fmla="*/ 66 w 415"/>
                <a:gd name="T71" fmla="*/ 426 h 589"/>
                <a:gd name="T72" fmla="*/ 49 w 415"/>
                <a:gd name="T73" fmla="*/ 399 h 589"/>
                <a:gd name="T74" fmla="*/ 21 w 415"/>
                <a:gd name="T75" fmla="*/ 405 h 589"/>
                <a:gd name="T76" fmla="*/ 8 w 415"/>
                <a:gd name="T77" fmla="*/ 374 h 589"/>
                <a:gd name="T78" fmla="*/ 4 w 415"/>
                <a:gd name="T79" fmla="*/ 336 h 589"/>
                <a:gd name="T80" fmla="*/ 24 w 415"/>
                <a:gd name="T81" fmla="*/ 303 h 589"/>
                <a:gd name="T82" fmla="*/ 43 w 415"/>
                <a:gd name="T83" fmla="*/ 287 h 589"/>
                <a:gd name="T84" fmla="*/ 35 w 415"/>
                <a:gd name="T85" fmla="*/ 242 h 589"/>
                <a:gd name="T86" fmla="*/ 50 w 415"/>
                <a:gd name="T87" fmla="*/ 225 h 589"/>
                <a:gd name="T88" fmla="*/ 54 w 415"/>
                <a:gd name="T89" fmla="*/ 184 h 589"/>
                <a:gd name="T90" fmla="*/ 47 w 415"/>
                <a:gd name="T91" fmla="*/ 158 h 589"/>
                <a:gd name="T92" fmla="*/ 43 w 415"/>
                <a:gd name="T93" fmla="*/ 126 h 589"/>
                <a:gd name="T94" fmla="*/ 56 w 415"/>
                <a:gd name="T95" fmla="*/ 97 h 589"/>
                <a:gd name="T96" fmla="*/ 68 w 415"/>
                <a:gd name="T97" fmla="*/ 81 h 589"/>
                <a:gd name="T98" fmla="*/ 100 w 415"/>
                <a:gd name="T99" fmla="*/ 92 h 589"/>
                <a:gd name="T100" fmla="*/ 132 w 415"/>
                <a:gd name="T101" fmla="*/ 92 h 589"/>
                <a:gd name="T102" fmla="*/ 146 w 415"/>
                <a:gd name="T103" fmla="*/ 94 h 589"/>
                <a:gd name="T104" fmla="*/ 151 w 415"/>
                <a:gd name="T105" fmla="*/ 109 h 589"/>
                <a:gd name="T106" fmla="*/ 189 w 415"/>
                <a:gd name="T107" fmla="*/ 122 h 589"/>
                <a:gd name="T108" fmla="*/ 207 w 415"/>
                <a:gd name="T109" fmla="*/ 105 h 589"/>
                <a:gd name="T110" fmla="*/ 252 w 415"/>
                <a:gd name="T111" fmla="*/ 80 h 589"/>
                <a:gd name="T112" fmla="*/ 255 w 415"/>
                <a:gd name="T113" fmla="*/ 53 h 589"/>
                <a:gd name="T114" fmla="*/ 258 w 415"/>
                <a:gd name="T115" fmla="*/ 25 h 589"/>
                <a:gd name="T116" fmla="*/ 277 w 415"/>
                <a:gd name="T117" fmla="*/ 5 h 5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15" h="589">
                  <a:moveTo>
                    <a:pt x="289" y="0"/>
                  </a:moveTo>
                  <a:lnTo>
                    <a:pt x="289" y="0"/>
                  </a:lnTo>
                  <a:lnTo>
                    <a:pt x="290" y="1"/>
                  </a:lnTo>
                  <a:lnTo>
                    <a:pt x="291" y="1"/>
                  </a:lnTo>
                  <a:lnTo>
                    <a:pt x="292" y="1"/>
                  </a:lnTo>
                  <a:lnTo>
                    <a:pt x="292" y="2"/>
                  </a:lnTo>
                  <a:lnTo>
                    <a:pt x="292" y="3"/>
                  </a:lnTo>
                  <a:lnTo>
                    <a:pt x="293" y="3"/>
                  </a:lnTo>
                  <a:lnTo>
                    <a:pt x="295" y="5"/>
                  </a:lnTo>
                  <a:lnTo>
                    <a:pt x="299" y="7"/>
                  </a:lnTo>
                  <a:lnTo>
                    <a:pt x="312" y="13"/>
                  </a:lnTo>
                  <a:lnTo>
                    <a:pt x="315" y="14"/>
                  </a:lnTo>
                  <a:lnTo>
                    <a:pt x="318" y="17"/>
                  </a:lnTo>
                  <a:lnTo>
                    <a:pt x="322" y="19"/>
                  </a:lnTo>
                  <a:lnTo>
                    <a:pt x="324" y="22"/>
                  </a:lnTo>
                  <a:lnTo>
                    <a:pt x="327" y="24"/>
                  </a:lnTo>
                  <a:lnTo>
                    <a:pt x="333" y="29"/>
                  </a:lnTo>
                  <a:lnTo>
                    <a:pt x="336" y="32"/>
                  </a:lnTo>
                  <a:lnTo>
                    <a:pt x="338" y="34"/>
                  </a:lnTo>
                  <a:lnTo>
                    <a:pt x="340" y="35"/>
                  </a:lnTo>
                  <a:lnTo>
                    <a:pt x="343" y="36"/>
                  </a:lnTo>
                  <a:lnTo>
                    <a:pt x="345" y="37"/>
                  </a:lnTo>
                  <a:lnTo>
                    <a:pt x="346" y="37"/>
                  </a:lnTo>
                  <a:lnTo>
                    <a:pt x="347" y="38"/>
                  </a:lnTo>
                  <a:lnTo>
                    <a:pt x="348" y="38"/>
                  </a:lnTo>
                  <a:lnTo>
                    <a:pt x="349" y="37"/>
                  </a:lnTo>
                  <a:lnTo>
                    <a:pt x="351" y="37"/>
                  </a:lnTo>
                  <a:lnTo>
                    <a:pt x="354" y="35"/>
                  </a:lnTo>
                  <a:lnTo>
                    <a:pt x="357" y="33"/>
                  </a:lnTo>
                  <a:lnTo>
                    <a:pt x="358" y="32"/>
                  </a:lnTo>
                  <a:lnTo>
                    <a:pt x="361" y="31"/>
                  </a:lnTo>
                  <a:lnTo>
                    <a:pt x="362" y="31"/>
                  </a:lnTo>
                  <a:lnTo>
                    <a:pt x="363" y="31"/>
                  </a:lnTo>
                  <a:lnTo>
                    <a:pt x="364" y="31"/>
                  </a:lnTo>
                  <a:lnTo>
                    <a:pt x="366" y="32"/>
                  </a:lnTo>
                  <a:lnTo>
                    <a:pt x="366" y="33"/>
                  </a:lnTo>
                  <a:lnTo>
                    <a:pt x="367" y="33"/>
                  </a:lnTo>
                  <a:lnTo>
                    <a:pt x="368" y="34"/>
                  </a:lnTo>
                  <a:lnTo>
                    <a:pt x="368" y="35"/>
                  </a:lnTo>
                  <a:lnTo>
                    <a:pt x="368" y="37"/>
                  </a:lnTo>
                  <a:lnTo>
                    <a:pt x="370" y="42"/>
                  </a:lnTo>
                  <a:lnTo>
                    <a:pt x="372" y="45"/>
                  </a:lnTo>
                  <a:lnTo>
                    <a:pt x="375" y="49"/>
                  </a:lnTo>
                  <a:lnTo>
                    <a:pt x="378" y="57"/>
                  </a:lnTo>
                  <a:lnTo>
                    <a:pt x="381" y="63"/>
                  </a:lnTo>
                  <a:lnTo>
                    <a:pt x="385" y="69"/>
                  </a:lnTo>
                  <a:lnTo>
                    <a:pt x="386" y="71"/>
                  </a:lnTo>
                  <a:lnTo>
                    <a:pt x="388" y="73"/>
                  </a:lnTo>
                  <a:lnTo>
                    <a:pt x="389" y="74"/>
                  </a:lnTo>
                  <a:lnTo>
                    <a:pt x="391" y="75"/>
                  </a:lnTo>
                  <a:lnTo>
                    <a:pt x="393" y="77"/>
                  </a:lnTo>
                  <a:lnTo>
                    <a:pt x="395" y="77"/>
                  </a:lnTo>
                  <a:lnTo>
                    <a:pt x="396" y="78"/>
                  </a:lnTo>
                  <a:lnTo>
                    <a:pt x="399" y="79"/>
                  </a:lnTo>
                  <a:lnTo>
                    <a:pt x="400" y="79"/>
                  </a:lnTo>
                  <a:lnTo>
                    <a:pt x="402" y="79"/>
                  </a:lnTo>
                  <a:lnTo>
                    <a:pt x="403" y="79"/>
                  </a:lnTo>
                  <a:lnTo>
                    <a:pt x="405" y="79"/>
                  </a:lnTo>
                  <a:lnTo>
                    <a:pt x="407" y="78"/>
                  </a:lnTo>
                  <a:lnTo>
                    <a:pt x="409" y="78"/>
                  </a:lnTo>
                  <a:lnTo>
                    <a:pt x="410" y="78"/>
                  </a:lnTo>
                  <a:lnTo>
                    <a:pt x="414" y="76"/>
                  </a:lnTo>
                  <a:lnTo>
                    <a:pt x="413" y="76"/>
                  </a:lnTo>
                  <a:lnTo>
                    <a:pt x="413" y="77"/>
                  </a:lnTo>
                  <a:lnTo>
                    <a:pt x="414" y="78"/>
                  </a:lnTo>
                  <a:lnTo>
                    <a:pt x="415" y="88"/>
                  </a:lnTo>
                  <a:lnTo>
                    <a:pt x="415" y="91"/>
                  </a:lnTo>
                  <a:lnTo>
                    <a:pt x="415" y="93"/>
                  </a:lnTo>
                  <a:lnTo>
                    <a:pt x="415" y="95"/>
                  </a:lnTo>
                  <a:lnTo>
                    <a:pt x="415" y="97"/>
                  </a:lnTo>
                  <a:lnTo>
                    <a:pt x="415" y="98"/>
                  </a:lnTo>
                  <a:lnTo>
                    <a:pt x="414" y="100"/>
                  </a:lnTo>
                  <a:lnTo>
                    <a:pt x="414" y="102"/>
                  </a:lnTo>
                  <a:lnTo>
                    <a:pt x="413" y="103"/>
                  </a:lnTo>
                  <a:lnTo>
                    <a:pt x="412" y="104"/>
                  </a:lnTo>
                  <a:lnTo>
                    <a:pt x="410" y="105"/>
                  </a:lnTo>
                  <a:lnTo>
                    <a:pt x="408" y="106"/>
                  </a:lnTo>
                  <a:lnTo>
                    <a:pt x="405" y="107"/>
                  </a:lnTo>
                  <a:lnTo>
                    <a:pt x="403" y="108"/>
                  </a:lnTo>
                  <a:lnTo>
                    <a:pt x="401" y="109"/>
                  </a:lnTo>
                  <a:lnTo>
                    <a:pt x="399" y="110"/>
                  </a:lnTo>
                  <a:lnTo>
                    <a:pt x="398" y="111"/>
                  </a:lnTo>
                  <a:lnTo>
                    <a:pt x="398" y="112"/>
                  </a:lnTo>
                  <a:lnTo>
                    <a:pt x="397" y="113"/>
                  </a:lnTo>
                  <a:lnTo>
                    <a:pt x="397" y="115"/>
                  </a:lnTo>
                  <a:lnTo>
                    <a:pt x="397" y="115"/>
                  </a:lnTo>
                  <a:lnTo>
                    <a:pt x="397" y="116"/>
                  </a:lnTo>
                  <a:lnTo>
                    <a:pt x="397" y="117"/>
                  </a:lnTo>
                  <a:lnTo>
                    <a:pt x="398" y="119"/>
                  </a:lnTo>
                  <a:lnTo>
                    <a:pt x="399" y="121"/>
                  </a:lnTo>
                  <a:lnTo>
                    <a:pt x="403" y="129"/>
                  </a:lnTo>
                  <a:lnTo>
                    <a:pt x="404" y="131"/>
                  </a:lnTo>
                  <a:lnTo>
                    <a:pt x="405" y="134"/>
                  </a:lnTo>
                  <a:lnTo>
                    <a:pt x="406" y="136"/>
                  </a:lnTo>
                  <a:lnTo>
                    <a:pt x="407" y="138"/>
                  </a:lnTo>
                  <a:lnTo>
                    <a:pt x="408" y="141"/>
                  </a:lnTo>
                  <a:lnTo>
                    <a:pt x="408" y="144"/>
                  </a:lnTo>
                  <a:lnTo>
                    <a:pt x="409" y="148"/>
                  </a:lnTo>
                  <a:lnTo>
                    <a:pt x="409" y="151"/>
                  </a:lnTo>
                  <a:lnTo>
                    <a:pt x="409" y="154"/>
                  </a:lnTo>
                  <a:lnTo>
                    <a:pt x="408" y="161"/>
                  </a:lnTo>
                  <a:lnTo>
                    <a:pt x="407" y="164"/>
                  </a:lnTo>
                  <a:lnTo>
                    <a:pt x="407" y="167"/>
                  </a:lnTo>
                  <a:lnTo>
                    <a:pt x="408" y="173"/>
                  </a:lnTo>
                  <a:lnTo>
                    <a:pt x="407" y="176"/>
                  </a:lnTo>
                  <a:lnTo>
                    <a:pt x="407" y="180"/>
                  </a:lnTo>
                  <a:lnTo>
                    <a:pt x="406" y="183"/>
                  </a:lnTo>
                  <a:lnTo>
                    <a:pt x="406" y="186"/>
                  </a:lnTo>
                  <a:lnTo>
                    <a:pt x="404" y="190"/>
                  </a:lnTo>
                  <a:lnTo>
                    <a:pt x="403" y="194"/>
                  </a:lnTo>
                  <a:lnTo>
                    <a:pt x="400" y="202"/>
                  </a:lnTo>
                  <a:lnTo>
                    <a:pt x="397" y="210"/>
                  </a:lnTo>
                  <a:lnTo>
                    <a:pt x="394" y="217"/>
                  </a:lnTo>
                  <a:lnTo>
                    <a:pt x="393" y="219"/>
                  </a:lnTo>
                  <a:lnTo>
                    <a:pt x="393" y="220"/>
                  </a:lnTo>
                  <a:lnTo>
                    <a:pt x="393" y="222"/>
                  </a:lnTo>
                  <a:lnTo>
                    <a:pt x="393" y="223"/>
                  </a:lnTo>
                  <a:lnTo>
                    <a:pt x="394" y="226"/>
                  </a:lnTo>
                  <a:lnTo>
                    <a:pt x="394" y="227"/>
                  </a:lnTo>
                  <a:lnTo>
                    <a:pt x="394" y="228"/>
                  </a:lnTo>
                  <a:lnTo>
                    <a:pt x="394" y="230"/>
                  </a:lnTo>
                  <a:lnTo>
                    <a:pt x="391" y="239"/>
                  </a:lnTo>
                  <a:lnTo>
                    <a:pt x="391" y="245"/>
                  </a:lnTo>
                  <a:lnTo>
                    <a:pt x="390" y="249"/>
                  </a:lnTo>
                  <a:lnTo>
                    <a:pt x="388" y="253"/>
                  </a:lnTo>
                  <a:lnTo>
                    <a:pt x="386" y="260"/>
                  </a:lnTo>
                  <a:lnTo>
                    <a:pt x="385" y="262"/>
                  </a:lnTo>
                  <a:lnTo>
                    <a:pt x="384" y="266"/>
                  </a:lnTo>
                  <a:lnTo>
                    <a:pt x="384" y="270"/>
                  </a:lnTo>
                  <a:lnTo>
                    <a:pt x="384" y="273"/>
                  </a:lnTo>
                  <a:lnTo>
                    <a:pt x="384" y="275"/>
                  </a:lnTo>
                  <a:lnTo>
                    <a:pt x="385" y="277"/>
                  </a:lnTo>
                  <a:lnTo>
                    <a:pt x="385" y="278"/>
                  </a:lnTo>
                  <a:lnTo>
                    <a:pt x="386" y="279"/>
                  </a:lnTo>
                  <a:lnTo>
                    <a:pt x="386" y="281"/>
                  </a:lnTo>
                  <a:lnTo>
                    <a:pt x="387" y="282"/>
                  </a:lnTo>
                  <a:lnTo>
                    <a:pt x="389" y="284"/>
                  </a:lnTo>
                  <a:lnTo>
                    <a:pt x="391" y="286"/>
                  </a:lnTo>
                  <a:lnTo>
                    <a:pt x="394" y="289"/>
                  </a:lnTo>
                  <a:lnTo>
                    <a:pt x="400" y="293"/>
                  </a:lnTo>
                  <a:lnTo>
                    <a:pt x="402" y="295"/>
                  </a:lnTo>
                  <a:lnTo>
                    <a:pt x="403" y="296"/>
                  </a:lnTo>
                  <a:lnTo>
                    <a:pt x="405" y="298"/>
                  </a:lnTo>
                  <a:lnTo>
                    <a:pt x="406" y="301"/>
                  </a:lnTo>
                  <a:lnTo>
                    <a:pt x="409" y="305"/>
                  </a:lnTo>
                  <a:lnTo>
                    <a:pt x="409" y="306"/>
                  </a:lnTo>
                  <a:lnTo>
                    <a:pt x="410" y="307"/>
                  </a:lnTo>
                  <a:lnTo>
                    <a:pt x="410" y="307"/>
                  </a:lnTo>
                  <a:lnTo>
                    <a:pt x="409" y="308"/>
                  </a:lnTo>
                  <a:lnTo>
                    <a:pt x="409" y="309"/>
                  </a:lnTo>
                  <a:lnTo>
                    <a:pt x="402" y="319"/>
                  </a:lnTo>
                  <a:lnTo>
                    <a:pt x="400" y="321"/>
                  </a:lnTo>
                  <a:lnTo>
                    <a:pt x="399" y="323"/>
                  </a:lnTo>
                  <a:lnTo>
                    <a:pt x="398" y="325"/>
                  </a:lnTo>
                  <a:lnTo>
                    <a:pt x="397" y="327"/>
                  </a:lnTo>
                  <a:lnTo>
                    <a:pt x="397" y="329"/>
                  </a:lnTo>
                  <a:lnTo>
                    <a:pt x="397" y="330"/>
                  </a:lnTo>
                  <a:lnTo>
                    <a:pt x="397" y="331"/>
                  </a:lnTo>
                  <a:lnTo>
                    <a:pt x="397" y="333"/>
                  </a:lnTo>
                  <a:lnTo>
                    <a:pt x="398" y="335"/>
                  </a:lnTo>
                  <a:lnTo>
                    <a:pt x="399" y="338"/>
                  </a:lnTo>
                  <a:lnTo>
                    <a:pt x="401" y="341"/>
                  </a:lnTo>
                  <a:lnTo>
                    <a:pt x="405" y="351"/>
                  </a:lnTo>
                  <a:lnTo>
                    <a:pt x="406" y="353"/>
                  </a:lnTo>
                  <a:lnTo>
                    <a:pt x="407" y="354"/>
                  </a:lnTo>
                  <a:lnTo>
                    <a:pt x="407" y="355"/>
                  </a:lnTo>
                  <a:lnTo>
                    <a:pt x="407" y="357"/>
                  </a:lnTo>
                  <a:lnTo>
                    <a:pt x="407" y="358"/>
                  </a:lnTo>
                  <a:lnTo>
                    <a:pt x="405" y="359"/>
                  </a:lnTo>
                  <a:lnTo>
                    <a:pt x="404" y="360"/>
                  </a:lnTo>
                  <a:lnTo>
                    <a:pt x="403" y="360"/>
                  </a:lnTo>
                  <a:lnTo>
                    <a:pt x="402" y="360"/>
                  </a:lnTo>
                  <a:lnTo>
                    <a:pt x="399" y="360"/>
                  </a:lnTo>
                  <a:lnTo>
                    <a:pt x="397" y="360"/>
                  </a:lnTo>
                  <a:lnTo>
                    <a:pt x="396" y="360"/>
                  </a:lnTo>
                  <a:lnTo>
                    <a:pt x="393" y="361"/>
                  </a:lnTo>
                  <a:lnTo>
                    <a:pt x="391" y="362"/>
                  </a:lnTo>
                  <a:lnTo>
                    <a:pt x="380" y="364"/>
                  </a:lnTo>
                  <a:lnTo>
                    <a:pt x="376" y="365"/>
                  </a:lnTo>
                  <a:lnTo>
                    <a:pt x="373" y="366"/>
                  </a:lnTo>
                  <a:lnTo>
                    <a:pt x="370" y="367"/>
                  </a:lnTo>
                  <a:lnTo>
                    <a:pt x="368" y="369"/>
                  </a:lnTo>
                  <a:lnTo>
                    <a:pt x="367" y="371"/>
                  </a:lnTo>
                  <a:lnTo>
                    <a:pt x="366" y="372"/>
                  </a:lnTo>
                  <a:lnTo>
                    <a:pt x="365" y="372"/>
                  </a:lnTo>
                  <a:lnTo>
                    <a:pt x="365" y="374"/>
                  </a:lnTo>
                  <a:lnTo>
                    <a:pt x="365" y="375"/>
                  </a:lnTo>
                  <a:lnTo>
                    <a:pt x="366" y="376"/>
                  </a:lnTo>
                  <a:lnTo>
                    <a:pt x="367" y="379"/>
                  </a:lnTo>
                  <a:lnTo>
                    <a:pt x="368" y="381"/>
                  </a:lnTo>
                  <a:lnTo>
                    <a:pt x="368" y="382"/>
                  </a:lnTo>
                  <a:lnTo>
                    <a:pt x="373" y="387"/>
                  </a:lnTo>
                  <a:lnTo>
                    <a:pt x="376" y="390"/>
                  </a:lnTo>
                  <a:lnTo>
                    <a:pt x="377" y="392"/>
                  </a:lnTo>
                  <a:lnTo>
                    <a:pt x="377" y="393"/>
                  </a:lnTo>
                  <a:lnTo>
                    <a:pt x="378" y="394"/>
                  </a:lnTo>
                  <a:lnTo>
                    <a:pt x="378" y="396"/>
                  </a:lnTo>
                  <a:lnTo>
                    <a:pt x="378" y="397"/>
                  </a:lnTo>
                  <a:lnTo>
                    <a:pt x="378" y="398"/>
                  </a:lnTo>
                  <a:lnTo>
                    <a:pt x="378" y="399"/>
                  </a:lnTo>
                  <a:lnTo>
                    <a:pt x="376" y="403"/>
                  </a:lnTo>
                  <a:lnTo>
                    <a:pt x="375" y="406"/>
                  </a:lnTo>
                  <a:lnTo>
                    <a:pt x="371" y="413"/>
                  </a:lnTo>
                  <a:lnTo>
                    <a:pt x="370" y="416"/>
                  </a:lnTo>
                  <a:lnTo>
                    <a:pt x="368" y="421"/>
                  </a:lnTo>
                  <a:lnTo>
                    <a:pt x="368" y="422"/>
                  </a:lnTo>
                  <a:lnTo>
                    <a:pt x="367" y="428"/>
                  </a:lnTo>
                  <a:lnTo>
                    <a:pt x="366" y="436"/>
                  </a:lnTo>
                  <a:lnTo>
                    <a:pt x="365" y="439"/>
                  </a:lnTo>
                  <a:lnTo>
                    <a:pt x="364" y="441"/>
                  </a:lnTo>
                  <a:lnTo>
                    <a:pt x="363" y="443"/>
                  </a:lnTo>
                  <a:lnTo>
                    <a:pt x="362" y="443"/>
                  </a:lnTo>
                  <a:lnTo>
                    <a:pt x="361" y="444"/>
                  </a:lnTo>
                  <a:lnTo>
                    <a:pt x="359" y="446"/>
                  </a:lnTo>
                  <a:lnTo>
                    <a:pt x="353" y="449"/>
                  </a:lnTo>
                  <a:lnTo>
                    <a:pt x="346" y="454"/>
                  </a:lnTo>
                  <a:lnTo>
                    <a:pt x="344" y="455"/>
                  </a:lnTo>
                  <a:lnTo>
                    <a:pt x="337" y="458"/>
                  </a:lnTo>
                  <a:lnTo>
                    <a:pt x="334" y="459"/>
                  </a:lnTo>
                  <a:lnTo>
                    <a:pt x="331" y="460"/>
                  </a:lnTo>
                  <a:lnTo>
                    <a:pt x="318" y="464"/>
                  </a:lnTo>
                  <a:lnTo>
                    <a:pt x="315" y="465"/>
                  </a:lnTo>
                  <a:lnTo>
                    <a:pt x="312" y="465"/>
                  </a:lnTo>
                  <a:lnTo>
                    <a:pt x="309" y="464"/>
                  </a:lnTo>
                  <a:lnTo>
                    <a:pt x="305" y="464"/>
                  </a:lnTo>
                  <a:lnTo>
                    <a:pt x="302" y="463"/>
                  </a:lnTo>
                  <a:lnTo>
                    <a:pt x="298" y="462"/>
                  </a:lnTo>
                  <a:lnTo>
                    <a:pt x="295" y="461"/>
                  </a:lnTo>
                  <a:lnTo>
                    <a:pt x="289" y="459"/>
                  </a:lnTo>
                  <a:lnTo>
                    <a:pt x="288" y="458"/>
                  </a:lnTo>
                  <a:lnTo>
                    <a:pt x="286" y="458"/>
                  </a:lnTo>
                  <a:lnTo>
                    <a:pt x="284" y="457"/>
                  </a:lnTo>
                  <a:lnTo>
                    <a:pt x="283" y="457"/>
                  </a:lnTo>
                  <a:lnTo>
                    <a:pt x="281" y="458"/>
                  </a:lnTo>
                  <a:lnTo>
                    <a:pt x="280" y="458"/>
                  </a:lnTo>
                  <a:lnTo>
                    <a:pt x="278" y="459"/>
                  </a:lnTo>
                  <a:lnTo>
                    <a:pt x="277" y="460"/>
                  </a:lnTo>
                  <a:lnTo>
                    <a:pt x="277" y="461"/>
                  </a:lnTo>
                  <a:lnTo>
                    <a:pt x="276" y="462"/>
                  </a:lnTo>
                  <a:lnTo>
                    <a:pt x="276" y="463"/>
                  </a:lnTo>
                  <a:lnTo>
                    <a:pt x="275" y="465"/>
                  </a:lnTo>
                  <a:lnTo>
                    <a:pt x="275" y="466"/>
                  </a:lnTo>
                  <a:lnTo>
                    <a:pt x="275" y="466"/>
                  </a:lnTo>
                  <a:lnTo>
                    <a:pt x="275" y="468"/>
                  </a:lnTo>
                  <a:lnTo>
                    <a:pt x="276" y="472"/>
                  </a:lnTo>
                  <a:lnTo>
                    <a:pt x="277" y="479"/>
                  </a:lnTo>
                  <a:lnTo>
                    <a:pt x="278" y="482"/>
                  </a:lnTo>
                  <a:lnTo>
                    <a:pt x="280" y="487"/>
                  </a:lnTo>
                  <a:lnTo>
                    <a:pt x="283" y="490"/>
                  </a:lnTo>
                  <a:lnTo>
                    <a:pt x="285" y="494"/>
                  </a:lnTo>
                  <a:lnTo>
                    <a:pt x="287" y="496"/>
                  </a:lnTo>
                  <a:lnTo>
                    <a:pt x="288" y="498"/>
                  </a:lnTo>
                  <a:lnTo>
                    <a:pt x="289" y="499"/>
                  </a:lnTo>
                  <a:lnTo>
                    <a:pt x="290" y="500"/>
                  </a:lnTo>
                  <a:lnTo>
                    <a:pt x="292" y="501"/>
                  </a:lnTo>
                  <a:lnTo>
                    <a:pt x="297" y="504"/>
                  </a:lnTo>
                  <a:lnTo>
                    <a:pt x="299" y="505"/>
                  </a:lnTo>
                  <a:lnTo>
                    <a:pt x="302" y="508"/>
                  </a:lnTo>
                  <a:lnTo>
                    <a:pt x="306" y="510"/>
                  </a:lnTo>
                  <a:lnTo>
                    <a:pt x="307" y="511"/>
                  </a:lnTo>
                  <a:lnTo>
                    <a:pt x="308" y="512"/>
                  </a:lnTo>
                  <a:lnTo>
                    <a:pt x="309" y="513"/>
                  </a:lnTo>
                  <a:lnTo>
                    <a:pt x="310" y="515"/>
                  </a:lnTo>
                  <a:lnTo>
                    <a:pt x="310" y="517"/>
                  </a:lnTo>
                  <a:lnTo>
                    <a:pt x="310" y="519"/>
                  </a:lnTo>
                  <a:lnTo>
                    <a:pt x="310" y="521"/>
                  </a:lnTo>
                  <a:lnTo>
                    <a:pt x="309" y="523"/>
                  </a:lnTo>
                  <a:lnTo>
                    <a:pt x="309" y="524"/>
                  </a:lnTo>
                  <a:lnTo>
                    <a:pt x="307" y="526"/>
                  </a:lnTo>
                  <a:lnTo>
                    <a:pt x="300" y="534"/>
                  </a:lnTo>
                  <a:lnTo>
                    <a:pt x="299" y="536"/>
                  </a:lnTo>
                  <a:lnTo>
                    <a:pt x="297" y="539"/>
                  </a:lnTo>
                  <a:lnTo>
                    <a:pt x="296" y="541"/>
                  </a:lnTo>
                  <a:lnTo>
                    <a:pt x="295" y="543"/>
                  </a:lnTo>
                  <a:lnTo>
                    <a:pt x="295" y="545"/>
                  </a:lnTo>
                  <a:lnTo>
                    <a:pt x="295" y="547"/>
                  </a:lnTo>
                  <a:lnTo>
                    <a:pt x="295" y="549"/>
                  </a:lnTo>
                  <a:lnTo>
                    <a:pt x="296" y="551"/>
                  </a:lnTo>
                  <a:lnTo>
                    <a:pt x="297" y="554"/>
                  </a:lnTo>
                  <a:lnTo>
                    <a:pt x="298" y="556"/>
                  </a:lnTo>
                  <a:lnTo>
                    <a:pt x="299" y="557"/>
                  </a:lnTo>
                  <a:lnTo>
                    <a:pt x="300" y="559"/>
                  </a:lnTo>
                  <a:lnTo>
                    <a:pt x="302" y="563"/>
                  </a:lnTo>
                  <a:lnTo>
                    <a:pt x="306" y="568"/>
                  </a:lnTo>
                  <a:lnTo>
                    <a:pt x="308" y="569"/>
                  </a:lnTo>
                  <a:lnTo>
                    <a:pt x="313" y="575"/>
                  </a:lnTo>
                  <a:lnTo>
                    <a:pt x="319" y="579"/>
                  </a:lnTo>
                  <a:lnTo>
                    <a:pt x="320" y="580"/>
                  </a:lnTo>
                  <a:lnTo>
                    <a:pt x="321" y="582"/>
                  </a:lnTo>
                  <a:lnTo>
                    <a:pt x="322" y="583"/>
                  </a:lnTo>
                  <a:lnTo>
                    <a:pt x="323" y="585"/>
                  </a:lnTo>
                  <a:lnTo>
                    <a:pt x="323" y="586"/>
                  </a:lnTo>
                  <a:lnTo>
                    <a:pt x="322" y="587"/>
                  </a:lnTo>
                  <a:lnTo>
                    <a:pt x="322" y="588"/>
                  </a:lnTo>
                  <a:lnTo>
                    <a:pt x="321" y="588"/>
                  </a:lnTo>
                  <a:lnTo>
                    <a:pt x="320" y="589"/>
                  </a:lnTo>
                  <a:lnTo>
                    <a:pt x="318" y="589"/>
                  </a:lnTo>
                  <a:lnTo>
                    <a:pt x="316" y="588"/>
                  </a:lnTo>
                  <a:lnTo>
                    <a:pt x="315" y="587"/>
                  </a:lnTo>
                  <a:lnTo>
                    <a:pt x="313" y="587"/>
                  </a:lnTo>
                  <a:lnTo>
                    <a:pt x="307" y="582"/>
                  </a:lnTo>
                  <a:lnTo>
                    <a:pt x="306" y="581"/>
                  </a:lnTo>
                  <a:lnTo>
                    <a:pt x="303" y="579"/>
                  </a:lnTo>
                  <a:lnTo>
                    <a:pt x="302" y="579"/>
                  </a:lnTo>
                  <a:lnTo>
                    <a:pt x="300" y="579"/>
                  </a:lnTo>
                  <a:lnTo>
                    <a:pt x="298" y="578"/>
                  </a:lnTo>
                  <a:lnTo>
                    <a:pt x="296" y="578"/>
                  </a:lnTo>
                  <a:lnTo>
                    <a:pt x="294" y="577"/>
                  </a:lnTo>
                  <a:lnTo>
                    <a:pt x="292" y="577"/>
                  </a:lnTo>
                  <a:lnTo>
                    <a:pt x="290" y="577"/>
                  </a:lnTo>
                  <a:lnTo>
                    <a:pt x="288" y="578"/>
                  </a:lnTo>
                  <a:lnTo>
                    <a:pt x="285" y="578"/>
                  </a:lnTo>
                  <a:lnTo>
                    <a:pt x="279" y="579"/>
                  </a:lnTo>
                  <a:lnTo>
                    <a:pt x="277" y="580"/>
                  </a:lnTo>
                  <a:lnTo>
                    <a:pt x="276" y="580"/>
                  </a:lnTo>
                  <a:lnTo>
                    <a:pt x="274" y="580"/>
                  </a:lnTo>
                  <a:lnTo>
                    <a:pt x="271" y="580"/>
                  </a:lnTo>
                  <a:lnTo>
                    <a:pt x="269" y="580"/>
                  </a:lnTo>
                  <a:lnTo>
                    <a:pt x="267" y="579"/>
                  </a:lnTo>
                  <a:lnTo>
                    <a:pt x="266" y="579"/>
                  </a:lnTo>
                  <a:lnTo>
                    <a:pt x="265" y="578"/>
                  </a:lnTo>
                  <a:lnTo>
                    <a:pt x="263" y="577"/>
                  </a:lnTo>
                  <a:lnTo>
                    <a:pt x="262" y="576"/>
                  </a:lnTo>
                  <a:lnTo>
                    <a:pt x="260" y="574"/>
                  </a:lnTo>
                  <a:lnTo>
                    <a:pt x="258" y="572"/>
                  </a:lnTo>
                  <a:lnTo>
                    <a:pt x="254" y="565"/>
                  </a:lnTo>
                  <a:lnTo>
                    <a:pt x="251" y="562"/>
                  </a:lnTo>
                  <a:lnTo>
                    <a:pt x="249" y="560"/>
                  </a:lnTo>
                  <a:lnTo>
                    <a:pt x="247" y="558"/>
                  </a:lnTo>
                  <a:lnTo>
                    <a:pt x="244" y="557"/>
                  </a:lnTo>
                  <a:lnTo>
                    <a:pt x="243" y="555"/>
                  </a:lnTo>
                  <a:lnTo>
                    <a:pt x="241" y="554"/>
                  </a:lnTo>
                  <a:lnTo>
                    <a:pt x="238" y="553"/>
                  </a:lnTo>
                  <a:lnTo>
                    <a:pt x="236" y="552"/>
                  </a:lnTo>
                  <a:lnTo>
                    <a:pt x="233" y="552"/>
                  </a:lnTo>
                  <a:lnTo>
                    <a:pt x="232" y="551"/>
                  </a:lnTo>
                  <a:lnTo>
                    <a:pt x="230" y="552"/>
                  </a:lnTo>
                  <a:lnTo>
                    <a:pt x="228" y="552"/>
                  </a:lnTo>
                  <a:lnTo>
                    <a:pt x="224" y="553"/>
                  </a:lnTo>
                  <a:lnTo>
                    <a:pt x="222" y="553"/>
                  </a:lnTo>
                  <a:lnTo>
                    <a:pt x="222" y="552"/>
                  </a:lnTo>
                  <a:lnTo>
                    <a:pt x="221" y="551"/>
                  </a:lnTo>
                  <a:lnTo>
                    <a:pt x="214" y="548"/>
                  </a:lnTo>
                  <a:lnTo>
                    <a:pt x="209" y="546"/>
                  </a:lnTo>
                  <a:lnTo>
                    <a:pt x="204" y="544"/>
                  </a:lnTo>
                  <a:lnTo>
                    <a:pt x="200" y="542"/>
                  </a:lnTo>
                  <a:lnTo>
                    <a:pt x="197" y="540"/>
                  </a:lnTo>
                  <a:lnTo>
                    <a:pt x="194" y="537"/>
                  </a:lnTo>
                  <a:lnTo>
                    <a:pt x="191" y="535"/>
                  </a:lnTo>
                  <a:lnTo>
                    <a:pt x="187" y="531"/>
                  </a:lnTo>
                  <a:lnTo>
                    <a:pt x="186" y="530"/>
                  </a:lnTo>
                  <a:lnTo>
                    <a:pt x="184" y="529"/>
                  </a:lnTo>
                  <a:lnTo>
                    <a:pt x="180" y="526"/>
                  </a:lnTo>
                  <a:lnTo>
                    <a:pt x="178" y="525"/>
                  </a:lnTo>
                  <a:lnTo>
                    <a:pt x="177" y="524"/>
                  </a:lnTo>
                  <a:lnTo>
                    <a:pt x="175" y="523"/>
                  </a:lnTo>
                  <a:lnTo>
                    <a:pt x="171" y="517"/>
                  </a:lnTo>
                  <a:lnTo>
                    <a:pt x="169" y="516"/>
                  </a:lnTo>
                  <a:lnTo>
                    <a:pt x="168" y="514"/>
                  </a:lnTo>
                  <a:lnTo>
                    <a:pt x="167" y="512"/>
                  </a:lnTo>
                  <a:lnTo>
                    <a:pt x="164" y="506"/>
                  </a:lnTo>
                  <a:lnTo>
                    <a:pt x="164" y="505"/>
                  </a:lnTo>
                  <a:lnTo>
                    <a:pt x="164" y="503"/>
                  </a:lnTo>
                  <a:lnTo>
                    <a:pt x="162" y="501"/>
                  </a:lnTo>
                  <a:lnTo>
                    <a:pt x="156" y="497"/>
                  </a:lnTo>
                  <a:lnTo>
                    <a:pt x="151" y="489"/>
                  </a:lnTo>
                  <a:lnTo>
                    <a:pt x="149" y="488"/>
                  </a:lnTo>
                  <a:lnTo>
                    <a:pt x="148" y="486"/>
                  </a:lnTo>
                  <a:lnTo>
                    <a:pt x="146" y="484"/>
                  </a:lnTo>
                  <a:lnTo>
                    <a:pt x="145" y="481"/>
                  </a:lnTo>
                  <a:lnTo>
                    <a:pt x="144" y="478"/>
                  </a:lnTo>
                  <a:lnTo>
                    <a:pt x="142" y="472"/>
                  </a:lnTo>
                  <a:lnTo>
                    <a:pt x="141" y="468"/>
                  </a:lnTo>
                  <a:lnTo>
                    <a:pt x="140" y="466"/>
                  </a:lnTo>
                  <a:lnTo>
                    <a:pt x="139" y="465"/>
                  </a:lnTo>
                  <a:lnTo>
                    <a:pt x="138" y="464"/>
                  </a:lnTo>
                  <a:lnTo>
                    <a:pt x="137" y="463"/>
                  </a:lnTo>
                  <a:lnTo>
                    <a:pt x="136" y="462"/>
                  </a:lnTo>
                  <a:lnTo>
                    <a:pt x="134" y="461"/>
                  </a:lnTo>
                  <a:lnTo>
                    <a:pt x="131" y="460"/>
                  </a:lnTo>
                  <a:lnTo>
                    <a:pt x="129" y="459"/>
                  </a:lnTo>
                  <a:lnTo>
                    <a:pt x="120" y="456"/>
                  </a:lnTo>
                  <a:lnTo>
                    <a:pt x="105" y="452"/>
                  </a:lnTo>
                  <a:lnTo>
                    <a:pt x="100" y="450"/>
                  </a:lnTo>
                  <a:lnTo>
                    <a:pt x="92" y="448"/>
                  </a:lnTo>
                  <a:lnTo>
                    <a:pt x="89" y="448"/>
                  </a:lnTo>
                  <a:lnTo>
                    <a:pt x="87" y="447"/>
                  </a:lnTo>
                  <a:lnTo>
                    <a:pt x="85" y="446"/>
                  </a:lnTo>
                  <a:lnTo>
                    <a:pt x="84" y="445"/>
                  </a:lnTo>
                  <a:lnTo>
                    <a:pt x="82" y="444"/>
                  </a:lnTo>
                  <a:lnTo>
                    <a:pt x="80" y="443"/>
                  </a:lnTo>
                  <a:lnTo>
                    <a:pt x="78" y="441"/>
                  </a:lnTo>
                  <a:lnTo>
                    <a:pt x="76" y="439"/>
                  </a:lnTo>
                  <a:lnTo>
                    <a:pt x="73" y="436"/>
                  </a:lnTo>
                  <a:lnTo>
                    <a:pt x="72" y="434"/>
                  </a:lnTo>
                  <a:lnTo>
                    <a:pt x="66" y="426"/>
                  </a:lnTo>
                  <a:lnTo>
                    <a:pt x="64" y="424"/>
                  </a:lnTo>
                  <a:lnTo>
                    <a:pt x="63" y="421"/>
                  </a:lnTo>
                  <a:lnTo>
                    <a:pt x="61" y="417"/>
                  </a:lnTo>
                  <a:lnTo>
                    <a:pt x="61" y="414"/>
                  </a:lnTo>
                  <a:lnTo>
                    <a:pt x="59" y="410"/>
                  </a:lnTo>
                  <a:lnTo>
                    <a:pt x="58" y="409"/>
                  </a:lnTo>
                  <a:lnTo>
                    <a:pt x="56" y="406"/>
                  </a:lnTo>
                  <a:lnTo>
                    <a:pt x="54" y="404"/>
                  </a:lnTo>
                  <a:lnTo>
                    <a:pt x="52" y="402"/>
                  </a:lnTo>
                  <a:lnTo>
                    <a:pt x="50" y="400"/>
                  </a:lnTo>
                  <a:lnTo>
                    <a:pt x="49" y="399"/>
                  </a:lnTo>
                  <a:lnTo>
                    <a:pt x="47" y="398"/>
                  </a:lnTo>
                  <a:lnTo>
                    <a:pt x="45" y="398"/>
                  </a:lnTo>
                  <a:lnTo>
                    <a:pt x="42" y="398"/>
                  </a:lnTo>
                  <a:lnTo>
                    <a:pt x="39" y="398"/>
                  </a:lnTo>
                  <a:lnTo>
                    <a:pt x="36" y="398"/>
                  </a:lnTo>
                  <a:lnTo>
                    <a:pt x="33" y="400"/>
                  </a:lnTo>
                  <a:lnTo>
                    <a:pt x="30" y="401"/>
                  </a:lnTo>
                  <a:lnTo>
                    <a:pt x="26" y="404"/>
                  </a:lnTo>
                  <a:lnTo>
                    <a:pt x="24" y="405"/>
                  </a:lnTo>
                  <a:lnTo>
                    <a:pt x="22" y="405"/>
                  </a:lnTo>
                  <a:lnTo>
                    <a:pt x="21" y="405"/>
                  </a:lnTo>
                  <a:lnTo>
                    <a:pt x="20" y="404"/>
                  </a:lnTo>
                  <a:lnTo>
                    <a:pt x="19" y="404"/>
                  </a:lnTo>
                  <a:lnTo>
                    <a:pt x="18" y="403"/>
                  </a:lnTo>
                  <a:lnTo>
                    <a:pt x="17" y="402"/>
                  </a:lnTo>
                  <a:lnTo>
                    <a:pt x="17" y="400"/>
                  </a:lnTo>
                  <a:lnTo>
                    <a:pt x="16" y="398"/>
                  </a:lnTo>
                  <a:lnTo>
                    <a:pt x="16" y="397"/>
                  </a:lnTo>
                  <a:lnTo>
                    <a:pt x="15" y="390"/>
                  </a:lnTo>
                  <a:lnTo>
                    <a:pt x="14" y="386"/>
                  </a:lnTo>
                  <a:lnTo>
                    <a:pt x="11" y="380"/>
                  </a:lnTo>
                  <a:lnTo>
                    <a:pt x="8" y="374"/>
                  </a:lnTo>
                  <a:lnTo>
                    <a:pt x="7" y="369"/>
                  </a:lnTo>
                  <a:lnTo>
                    <a:pt x="5" y="366"/>
                  </a:lnTo>
                  <a:lnTo>
                    <a:pt x="4" y="357"/>
                  </a:lnTo>
                  <a:lnTo>
                    <a:pt x="2" y="352"/>
                  </a:lnTo>
                  <a:lnTo>
                    <a:pt x="1" y="347"/>
                  </a:lnTo>
                  <a:lnTo>
                    <a:pt x="0" y="341"/>
                  </a:lnTo>
                  <a:lnTo>
                    <a:pt x="0" y="339"/>
                  </a:lnTo>
                  <a:lnTo>
                    <a:pt x="0" y="338"/>
                  </a:lnTo>
                  <a:lnTo>
                    <a:pt x="1" y="338"/>
                  </a:lnTo>
                  <a:lnTo>
                    <a:pt x="2" y="337"/>
                  </a:lnTo>
                  <a:lnTo>
                    <a:pt x="4" y="336"/>
                  </a:lnTo>
                  <a:lnTo>
                    <a:pt x="5" y="335"/>
                  </a:lnTo>
                  <a:lnTo>
                    <a:pt x="7" y="332"/>
                  </a:lnTo>
                  <a:lnTo>
                    <a:pt x="10" y="329"/>
                  </a:lnTo>
                  <a:lnTo>
                    <a:pt x="16" y="323"/>
                  </a:lnTo>
                  <a:lnTo>
                    <a:pt x="18" y="319"/>
                  </a:lnTo>
                  <a:lnTo>
                    <a:pt x="20" y="317"/>
                  </a:lnTo>
                  <a:lnTo>
                    <a:pt x="20" y="315"/>
                  </a:lnTo>
                  <a:lnTo>
                    <a:pt x="21" y="312"/>
                  </a:lnTo>
                  <a:lnTo>
                    <a:pt x="22" y="307"/>
                  </a:lnTo>
                  <a:lnTo>
                    <a:pt x="23" y="305"/>
                  </a:lnTo>
                  <a:lnTo>
                    <a:pt x="24" y="303"/>
                  </a:lnTo>
                  <a:lnTo>
                    <a:pt x="25" y="301"/>
                  </a:lnTo>
                  <a:lnTo>
                    <a:pt x="26" y="300"/>
                  </a:lnTo>
                  <a:lnTo>
                    <a:pt x="27" y="299"/>
                  </a:lnTo>
                  <a:lnTo>
                    <a:pt x="28" y="298"/>
                  </a:lnTo>
                  <a:lnTo>
                    <a:pt x="30" y="297"/>
                  </a:lnTo>
                  <a:lnTo>
                    <a:pt x="33" y="296"/>
                  </a:lnTo>
                  <a:lnTo>
                    <a:pt x="38" y="295"/>
                  </a:lnTo>
                  <a:lnTo>
                    <a:pt x="39" y="294"/>
                  </a:lnTo>
                  <a:lnTo>
                    <a:pt x="40" y="292"/>
                  </a:lnTo>
                  <a:lnTo>
                    <a:pt x="42" y="289"/>
                  </a:lnTo>
                  <a:lnTo>
                    <a:pt x="43" y="287"/>
                  </a:lnTo>
                  <a:lnTo>
                    <a:pt x="44" y="285"/>
                  </a:lnTo>
                  <a:lnTo>
                    <a:pt x="44" y="282"/>
                  </a:lnTo>
                  <a:lnTo>
                    <a:pt x="44" y="278"/>
                  </a:lnTo>
                  <a:lnTo>
                    <a:pt x="44" y="273"/>
                  </a:lnTo>
                  <a:lnTo>
                    <a:pt x="44" y="271"/>
                  </a:lnTo>
                  <a:lnTo>
                    <a:pt x="43" y="266"/>
                  </a:lnTo>
                  <a:lnTo>
                    <a:pt x="40" y="259"/>
                  </a:lnTo>
                  <a:lnTo>
                    <a:pt x="39" y="255"/>
                  </a:lnTo>
                  <a:lnTo>
                    <a:pt x="36" y="246"/>
                  </a:lnTo>
                  <a:lnTo>
                    <a:pt x="36" y="244"/>
                  </a:lnTo>
                  <a:lnTo>
                    <a:pt x="35" y="242"/>
                  </a:lnTo>
                  <a:lnTo>
                    <a:pt x="36" y="241"/>
                  </a:lnTo>
                  <a:lnTo>
                    <a:pt x="36" y="240"/>
                  </a:lnTo>
                  <a:lnTo>
                    <a:pt x="37" y="240"/>
                  </a:lnTo>
                  <a:lnTo>
                    <a:pt x="42" y="237"/>
                  </a:lnTo>
                  <a:lnTo>
                    <a:pt x="44" y="236"/>
                  </a:lnTo>
                  <a:lnTo>
                    <a:pt x="45" y="234"/>
                  </a:lnTo>
                  <a:lnTo>
                    <a:pt x="46" y="233"/>
                  </a:lnTo>
                  <a:lnTo>
                    <a:pt x="48" y="231"/>
                  </a:lnTo>
                  <a:lnTo>
                    <a:pt x="49" y="229"/>
                  </a:lnTo>
                  <a:lnTo>
                    <a:pt x="50" y="228"/>
                  </a:lnTo>
                  <a:lnTo>
                    <a:pt x="50" y="225"/>
                  </a:lnTo>
                  <a:lnTo>
                    <a:pt x="50" y="222"/>
                  </a:lnTo>
                  <a:lnTo>
                    <a:pt x="51" y="218"/>
                  </a:lnTo>
                  <a:lnTo>
                    <a:pt x="51" y="212"/>
                  </a:lnTo>
                  <a:lnTo>
                    <a:pt x="51" y="208"/>
                  </a:lnTo>
                  <a:lnTo>
                    <a:pt x="51" y="206"/>
                  </a:lnTo>
                  <a:lnTo>
                    <a:pt x="53" y="203"/>
                  </a:lnTo>
                  <a:lnTo>
                    <a:pt x="54" y="197"/>
                  </a:lnTo>
                  <a:lnTo>
                    <a:pt x="54" y="195"/>
                  </a:lnTo>
                  <a:lnTo>
                    <a:pt x="55" y="193"/>
                  </a:lnTo>
                  <a:lnTo>
                    <a:pt x="54" y="186"/>
                  </a:lnTo>
                  <a:lnTo>
                    <a:pt x="54" y="184"/>
                  </a:lnTo>
                  <a:lnTo>
                    <a:pt x="55" y="182"/>
                  </a:lnTo>
                  <a:lnTo>
                    <a:pt x="56" y="178"/>
                  </a:lnTo>
                  <a:lnTo>
                    <a:pt x="56" y="177"/>
                  </a:lnTo>
                  <a:lnTo>
                    <a:pt x="56" y="175"/>
                  </a:lnTo>
                  <a:lnTo>
                    <a:pt x="56" y="173"/>
                  </a:lnTo>
                  <a:lnTo>
                    <a:pt x="56" y="171"/>
                  </a:lnTo>
                  <a:lnTo>
                    <a:pt x="55" y="169"/>
                  </a:lnTo>
                  <a:lnTo>
                    <a:pt x="53" y="167"/>
                  </a:lnTo>
                  <a:lnTo>
                    <a:pt x="50" y="162"/>
                  </a:lnTo>
                  <a:lnTo>
                    <a:pt x="48" y="160"/>
                  </a:lnTo>
                  <a:lnTo>
                    <a:pt x="47" y="158"/>
                  </a:lnTo>
                  <a:lnTo>
                    <a:pt x="46" y="156"/>
                  </a:lnTo>
                  <a:lnTo>
                    <a:pt x="45" y="154"/>
                  </a:lnTo>
                  <a:lnTo>
                    <a:pt x="45" y="152"/>
                  </a:lnTo>
                  <a:lnTo>
                    <a:pt x="44" y="149"/>
                  </a:lnTo>
                  <a:lnTo>
                    <a:pt x="45" y="142"/>
                  </a:lnTo>
                  <a:lnTo>
                    <a:pt x="45" y="138"/>
                  </a:lnTo>
                  <a:lnTo>
                    <a:pt x="44" y="137"/>
                  </a:lnTo>
                  <a:lnTo>
                    <a:pt x="43" y="130"/>
                  </a:lnTo>
                  <a:lnTo>
                    <a:pt x="43" y="129"/>
                  </a:lnTo>
                  <a:lnTo>
                    <a:pt x="42" y="127"/>
                  </a:lnTo>
                  <a:lnTo>
                    <a:pt x="43" y="126"/>
                  </a:lnTo>
                  <a:lnTo>
                    <a:pt x="43" y="124"/>
                  </a:lnTo>
                  <a:lnTo>
                    <a:pt x="43" y="122"/>
                  </a:lnTo>
                  <a:lnTo>
                    <a:pt x="44" y="120"/>
                  </a:lnTo>
                  <a:lnTo>
                    <a:pt x="45" y="118"/>
                  </a:lnTo>
                  <a:lnTo>
                    <a:pt x="48" y="115"/>
                  </a:lnTo>
                  <a:lnTo>
                    <a:pt x="50" y="111"/>
                  </a:lnTo>
                  <a:lnTo>
                    <a:pt x="53" y="105"/>
                  </a:lnTo>
                  <a:lnTo>
                    <a:pt x="54" y="103"/>
                  </a:lnTo>
                  <a:lnTo>
                    <a:pt x="55" y="101"/>
                  </a:lnTo>
                  <a:lnTo>
                    <a:pt x="56" y="98"/>
                  </a:lnTo>
                  <a:lnTo>
                    <a:pt x="56" y="97"/>
                  </a:lnTo>
                  <a:lnTo>
                    <a:pt x="56" y="96"/>
                  </a:lnTo>
                  <a:lnTo>
                    <a:pt x="55" y="96"/>
                  </a:lnTo>
                  <a:lnTo>
                    <a:pt x="55" y="95"/>
                  </a:lnTo>
                  <a:lnTo>
                    <a:pt x="56" y="92"/>
                  </a:lnTo>
                  <a:lnTo>
                    <a:pt x="57" y="91"/>
                  </a:lnTo>
                  <a:lnTo>
                    <a:pt x="60" y="87"/>
                  </a:lnTo>
                  <a:lnTo>
                    <a:pt x="62" y="85"/>
                  </a:lnTo>
                  <a:lnTo>
                    <a:pt x="63" y="83"/>
                  </a:lnTo>
                  <a:lnTo>
                    <a:pt x="64" y="82"/>
                  </a:lnTo>
                  <a:lnTo>
                    <a:pt x="66" y="81"/>
                  </a:lnTo>
                  <a:lnTo>
                    <a:pt x="68" y="81"/>
                  </a:lnTo>
                  <a:lnTo>
                    <a:pt x="69" y="81"/>
                  </a:lnTo>
                  <a:lnTo>
                    <a:pt x="72" y="81"/>
                  </a:lnTo>
                  <a:lnTo>
                    <a:pt x="77" y="82"/>
                  </a:lnTo>
                  <a:lnTo>
                    <a:pt x="83" y="83"/>
                  </a:lnTo>
                  <a:lnTo>
                    <a:pt x="84" y="83"/>
                  </a:lnTo>
                  <a:lnTo>
                    <a:pt x="86" y="84"/>
                  </a:lnTo>
                  <a:lnTo>
                    <a:pt x="87" y="84"/>
                  </a:lnTo>
                  <a:lnTo>
                    <a:pt x="91" y="88"/>
                  </a:lnTo>
                  <a:lnTo>
                    <a:pt x="94" y="90"/>
                  </a:lnTo>
                  <a:lnTo>
                    <a:pt x="96" y="91"/>
                  </a:lnTo>
                  <a:lnTo>
                    <a:pt x="100" y="92"/>
                  </a:lnTo>
                  <a:lnTo>
                    <a:pt x="103" y="92"/>
                  </a:lnTo>
                  <a:lnTo>
                    <a:pt x="107" y="92"/>
                  </a:lnTo>
                  <a:lnTo>
                    <a:pt x="108" y="92"/>
                  </a:lnTo>
                  <a:lnTo>
                    <a:pt x="117" y="93"/>
                  </a:lnTo>
                  <a:lnTo>
                    <a:pt x="120" y="94"/>
                  </a:lnTo>
                  <a:lnTo>
                    <a:pt x="123" y="94"/>
                  </a:lnTo>
                  <a:lnTo>
                    <a:pt x="125" y="94"/>
                  </a:lnTo>
                  <a:lnTo>
                    <a:pt x="126" y="94"/>
                  </a:lnTo>
                  <a:lnTo>
                    <a:pt x="128" y="93"/>
                  </a:lnTo>
                  <a:lnTo>
                    <a:pt x="131" y="92"/>
                  </a:lnTo>
                  <a:lnTo>
                    <a:pt x="132" y="92"/>
                  </a:lnTo>
                  <a:lnTo>
                    <a:pt x="135" y="92"/>
                  </a:lnTo>
                  <a:lnTo>
                    <a:pt x="136" y="92"/>
                  </a:lnTo>
                  <a:lnTo>
                    <a:pt x="137" y="91"/>
                  </a:lnTo>
                  <a:lnTo>
                    <a:pt x="142" y="88"/>
                  </a:lnTo>
                  <a:lnTo>
                    <a:pt x="144" y="86"/>
                  </a:lnTo>
                  <a:lnTo>
                    <a:pt x="147" y="84"/>
                  </a:lnTo>
                  <a:lnTo>
                    <a:pt x="150" y="81"/>
                  </a:lnTo>
                  <a:lnTo>
                    <a:pt x="149" y="84"/>
                  </a:lnTo>
                  <a:lnTo>
                    <a:pt x="149" y="86"/>
                  </a:lnTo>
                  <a:lnTo>
                    <a:pt x="147" y="91"/>
                  </a:lnTo>
                  <a:lnTo>
                    <a:pt x="146" y="94"/>
                  </a:lnTo>
                  <a:lnTo>
                    <a:pt x="145" y="97"/>
                  </a:lnTo>
                  <a:lnTo>
                    <a:pt x="144" y="99"/>
                  </a:lnTo>
                  <a:lnTo>
                    <a:pt x="144" y="101"/>
                  </a:lnTo>
                  <a:lnTo>
                    <a:pt x="145" y="103"/>
                  </a:lnTo>
                  <a:lnTo>
                    <a:pt x="145" y="103"/>
                  </a:lnTo>
                  <a:lnTo>
                    <a:pt x="145" y="104"/>
                  </a:lnTo>
                  <a:lnTo>
                    <a:pt x="146" y="105"/>
                  </a:lnTo>
                  <a:lnTo>
                    <a:pt x="147" y="106"/>
                  </a:lnTo>
                  <a:lnTo>
                    <a:pt x="149" y="107"/>
                  </a:lnTo>
                  <a:lnTo>
                    <a:pt x="150" y="108"/>
                  </a:lnTo>
                  <a:lnTo>
                    <a:pt x="151" y="109"/>
                  </a:lnTo>
                  <a:lnTo>
                    <a:pt x="152" y="109"/>
                  </a:lnTo>
                  <a:lnTo>
                    <a:pt x="154" y="109"/>
                  </a:lnTo>
                  <a:lnTo>
                    <a:pt x="162" y="110"/>
                  </a:lnTo>
                  <a:lnTo>
                    <a:pt x="164" y="111"/>
                  </a:lnTo>
                  <a:lnTo>
                    <a:pt x="168" y="112"/>
                  </a:lnTo>
                  <a:lnTo>
                    <a:pt x="173" y="113"/>
                  </a:lnTo>
                  <a:lnTo>
                    <a:pt x="176" y="115"/>
                  </a:lnTo>
                  <a:lnTo>
                    <a:pt x="180" y="115"/>
                  </a:lnTo>
                  <a:lnTo>
                    <a:pt x="183" y="117"/>
                  </a:lnTo>
                  <a:lnTo>
                    <a:pt x="187" y="121"/>
                  </a:lnTo>
                  <a:lnTo>
                    <a:pt x="189" y="122"/>
                  </a:lnTo>
                  <a:lnTo>
                    <a:pt x="190" y="122"/>
                  </a:lnTo>
                  <a:lnTo>
                    <a:pt x="192" y="122"/>
                  </a:lnTo>
                  <a:lnTo>
                    <a:pt x="193" y="122"/>
                  </a:lnTo>
                  <a:lnTo>
                    <a:pt x="194" y="122"/>
                  </a:lnTo>
                  <a:lnTo>
                    <a:pt x="196" y="121"/>
                  </a:lnTo>
                  <a:lnTo>
                    <a:pt x="197" y="119"/>
                  </a:lnTo>
                  <a:lnTo>
                    <a:pt x="198" y="117"/>
                  </a:lnTo>
                  <a:lnTo>
                    <a:pt x="200" y="114"/>
                  </a:lnTo>
                  <a:lnTo>
                    <a:pt x="201" y="112"/>
                  </a:lnTo>
                  <a:lnTo>
                    <a:pt x="204" y="108"/>
                  </a:lnTo>
                  <a:lnTo>
                    <a:pt x="207" y="105"/>
                  </a:lnTo>
                  <a:lnTo>
                    <a:pt x="209" y="103"/>
                  </a:lnTo>
                  <a:lnTo>
                    <a:pt x="211" y="102"/>
                  </a:lnTo>
                  <a:lnTo>
                    <a:pt x="219" y="95"/>
                  </a:lnTo>
                  <a:lnTo>
                    <a:pt x="224" y="92"/>
                  </a:lnTo>
                  <a:lnTo>
                    <a:pt x="229" y="88"/>
                  </a:lnTo>
                  <a:lnTo>
                    <a:pt x="232" y="86"/>
                  </a:lnTo>
                  <a:lnTo>
                    <a:pt x="233" y="85"/>
                  </a:lnTo>
                  <a:lnTo>
                    <a:pt x="235" y="85"/>
                  </a:lnTo>
                  <a:lnTo>
                    <a:pt x="243" y="82"/>
                  </a:lnTo>
                  <a:lnTo>
                    <a:pt x="248" y="81"/>
                  </a:lnTo>
                  <a:lnTo>
                    <a:pt x="252" y="80"/>
                  </a:lnTo>
                  <a:lnTo>
                    <a:pt x="255" y="78"/>
                  </a:lnTo>
                  <a:lnTo>
                    <a:pt x="256" y="76"/>
                  </a:lnTo>
                  <a:lnTo>
                    <a:pt x="257" y="75"/>
                  </a:lnTo>
                  <a:lnTo>
                    <a:pt x="258" y="74"/>
                  </a:lnTo>
                  <a:lnTo>
                    <a:pt x="259" y="72"/>
                  </a:lnTo>
                  <a:lnTo>
                    <a:pt x="259" y="71"/>
                  </a:lnTo>
                  <a:lnTo>
                    <a:pt x="259" y="69"/>
                  </a:lnTo>
                  <a:lnTo>
                    <a:pt x="258" y="67"/>
                  </a:lnTo>
                  <a:lnTo>
                    <a:pt x="257" y="61"/>
                  </a:lnTo>
                  <a:lnTo>
                    <a:pt x="255" y="57"/>
                  </a:lnTo>
                  <a:lnTo>
                    <a:pt x="255" y="53"/>
                  </a:lnTo>
                  <a:lnTo>
                    <a:pt x="255" y="50"/>
                  </a:lnTo>
                  <a:lnTo>
                    <a:pt x="254" y="48"/>
                  </a:lnTo>
                  <a:lnTo>
                    <a:pt x="255" y="46"/>
                  </a:lnTo>
                  <a:lnTo>
                    <a:pt x="255" y="43"/>
                  </a:lnTo>
                  <a:lnTo>
                    <a:pt x="255" y="41"/>
                  </a:lnTo>
                  <a:lnTo>
                    <a:pt x="256" y="36"/>
                  </a:lnTo>
                  <a:lnTo>
                    <a:pt x="257" y="35"/>
                  </a:lnTo>
                  <a:lnTo>
                    <a:pt x="257" y="32"/>
                  </a:lnTo>
                  <a:lnTo>
                    <a:pt x="257" y="29"/>
                  </a:lnTo>
                  <a:lnTo>
                    <a:pt x="257" y="27"/>
                  </a:lnTo>
                  <a:lnTo>
                    <a:pt x="258" y="25"/>
                  </a:lnTo>
                  <a:lnTo>
                    <a:pt x="258" y="24"/>
                  </a:lnTo>
                  <a:lnTo>
                    <a:pt x="259" y="23"/>
                  </a:lnTo>
                  <a:lnTo>
                    <a:pt x="261" y="21"/>
                  </a:lnTo>
                  <a:lnTo>
                    <a:pt x="262" y="21"/>
                  </a:lnTo>
                  <a:lnTo>
                    <a:pt x="265" y="18"/>
                  </a:lnTo>
                  <a:lnTo>
                    <a:pt x="266" y="17"/>
                  </a:lnTo>
                  <a:lnTo>
                    <a:pt x="266" y="15"/>
                  </a:lnTo>
                  <a:lnTo>
                    <a:pt x="269" y="13"/>
                  </a:lnTo>
                  <a:lnTo>
                    <a:pt x="271" y="10"/>
                  </a:lnTo>
                  <a:lnTo>
                    <a:pt x="274" y="8"/>
                  </a:lnTo>
                  <a:lnTo>
                    <a:pt x="277" y="5"/>
                  </a:lnTo>
                  <a:lnTo>
                    <a:pt x="280" y="3"/>
                  </a:lnTo>
                  <a:lnTo>
                    <a:pt x="284" y="1"/>
                  </a:lnTo>
                  <a:lnTo>
                    <a:pt x="287" y="1"/>
                  </a:lnTo>
                  <a:lnTo>
                    <a:pt x="288" y="0"/>
                  </a:lnTo>
                  <a:lnTo>
                    <a:pt x="289" y="0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70" name="Freeform 25">
              <a:extLst>
                <a:ext uri="{FF2B5EF4-FFF2-40B4-BE49-F238E27FC236}">
                  <a16:creationId xmlns:a16="http://schemas.microsoft.com/office/drawing/2014/main" id="{B4FFD320-9E2B-465A-840F-6673E6658AEF}"/>
                </a:ext>
              </a:extLst>
            </p:cNvPr>
            <p:cNvSpPr>
              <a:spLocks/>
            </p:cNvSpPr>
            <p:nvPr/>
          </p:nvSpPr>
          <p:spPr bwMode="auto">
            <a:xfrm>
              <a:off x="626" y="2627"/>
              <a:ext cx="475" cy="425"/>
            </a:xfrm>
            <a:custGeom>
              <a:avLst/>
              <a:gdLst>
                <a:gd name="T0" fmla="*/ 149 w 475"/>
                <a:gd name="T1" fmla="*/ 23 h 425"/>
                <a:gd name="T2" fmla="*/ 174 w 475"/>
                <a:gd name="T3" fmla="*/ 24 h 425"/>
                <a:gd name="T4" fmla="*/ 207 w 475"/>
                <a:gd name="T5" fmla="*/ 20 h 425"/>
                <a:gd name="T6" fmla="*/ 226 w 475"/>
                <a:gd name="T7" fmla="*/ 24 h 425"/>
                <a:gd name="T8" fmla="*/ 244 w 475"/>
                <a:gd name="T9" fmla="*/ 31 h 425"/>
                <a:gd name="T10" fmla="*/ 253 w 475"/>
                <a:gd name="T11" fmla="*/ 17 h 425"/>
                <a:gd name="T12" fmla="*/ 264 w 475"/>
                <a:gd name="T13" fmla="*/ 3 h 425"/>
                <a:gd name="T14" fmla="*/ 288 w 475"/>
                <a:gd name="T15" fmla="*/ 1 h 425"/>
                <a:gd name="T16" fmla="*/ 326 w 475"/>
                <a:gd name="T17" fmla="*/ 2 h 425"/>
                <a:gd name="T18" fmla="*/ 343 w 475"/>
                <a:gd name="T19" fmla="*/ 13 h 425"/>
                <a:gd name="T20" fmla="*/ 344 w 475"/>
                <a:gd name="T21" fmla="*/ 27 h 425"/>
                <a:gd name="T22" fmla="*/ 345 w 475"/>
                <a:gd name="T23" fmla="*/ 47 h 425"/>
                <a:gd name="T24" fmla="*/ 364 w 475"/>
                <a:gd name="T25" fmla="*/ 32 h 425"/>
                <a:gd name="T26" fmla="*/ 386 w 475"/>
                <a:gd name="T27" fmla="*/ 23 h 425"/>
                <a:gd name="T28" fmla="*/ 412 w 475"/>
                <a:gd name="T29" fmla="*/ 24 h 425"/>
                <a:gd name="T30" fmla="*/ 437 w 475"/>
                <a:gd name="T31" fmla="*/ 47 h 425"/>
                <a:gd name="T32" fmla="*/ 455 w 475"/>
                <a:gd name="T33" fmla="*/ 78 h 425"/>
                <a:gd name="T34" fmla="*/ 458 w 475"/>
                <a:gd name="T35" fmla="*/ 91 h 425"/>
                <a:gd name="T36" fmla="*/ 448 w 475"/>
                <a:gd name="T37" fmla="*/ 103 h 425"/>
                <a:gd name="T38" fmla="*/ 438 w 475"/>
                <a:gd name="T39" fmla="*/ 114 h 425"/>
                <a:gd name="T40" fmla="*/ 440 w 475"/>
                <a:gd name="T41" fmla="*/ 132 h 425"/>
                <a:gd name="T42" fmla="*/ 474 w 475"/>
                <a:gd name="T43" fmla="*/ 160 h 425"/>
                <a:gd name="T44" fmla="*/ 455 w 475"/>
                <a:gd name="T45" fmla="*/ 197 h 425"/>
                <a:gd name="T46" fmla="*/ 448 w 475"/>
                <a:gd name="T47" fmla="*/ 217 h 425"/>
                <a:gd name="T48" fmla="*/ 427 w 475"/>
                <a:gd name="T49" fmla="*/ 240 h 425"/>
                <a:gd name="T50" fmla="*/ 410 w 475"/>
                <a:gd name="T51" fmla="*/ 258 h 425"/>
                <a:gd name="T52" fmla="*/ 416 w 475"/>
                <a:gd name="T53" fmla="*/ 270 h 425"/>
                <a:gd name="T54" fmla="*/ 430 w 475"/>
                <a:gd name="T55" fmla="*/ 292 h 425"/>
                <a:gd name="T56" fmla="*/ 426 w 475"/>
                <a:gd name="T57" fmla="*/ 308 h 425"/>
                <a:gd name="T58" fmla="*/ 434 w 475"/>
                <a:gd name="T59" fmla="*/ 321 h 425"/>
                <a:gd name="T60" fmla="*/ 444 w 475"/>
                <a:gd name="T61" fmla="*/ 342 h 425"/>
                <a:gd name="T62" fmla="*/ 443 w 475"/>
                <a:gd name="T63" fmla="*/ 381 h 425"/>
                <a:gd name="T64" fmla="*/ 433 w 475"/>
                <a:gd name="T65" fmla="*/ 389 h 425"/>
                <a:gd name="T66" fmla="*/ 405 w 475"/>
                <a:gd name="T67" fmla="*/ 394 h 425"/>
                <a:gd name="T68" fmla="*/ 378 w 475"/>
                <a:gd name="T69" fmla="*/ 391 h 425"/>
                <a:gd name="T70" fmla="*/ 363 w 475"/>
                <a:gd name="T71" fmla="*/ 391 h 425"/>
                <a:gd name="T72" fmla="*/ 355 w 475"/>
                <a:gd name="T73" fmla="*/ 403 h 425"/>
                <a:gd name="T74" fmla="*/ 349 w 475"/>
                <a:gd name="T75" fmla="*/ 423 h 425"/>
                <a:gd name="T76" fmla="*/ 342 w 475"/>
                <a:gd name="T77" fmla="*/ 407 h 425"/>
                <a:gd name="T78" fmla="*/ 293 w 475"/>
                <a:gd name="T79" fmla="*/ 360 h 425"/>
                <a:gd name="T80" fmla="*/ 252 w 475"/>
                <a:gd name="T81" fmla="*/ 349 h 425"/>
                <a:gd name="T82" fmla="*/ 238 w 475"/>
                <a:gd name="T83" fmla="*/ 357 h 425"/>
                <a:gd name="T84" fmla="*/ 225 w 475"/>
                <a:gd name="T85" fmla="*/ 361 h 425"/>
                <a:gd name="T86" fmla="*/ 185 w 475"/>
                <a:gd name="T87" fmla="*/ 353 h 425"/>
                <a:gd name="T88" fmla="*/ 164 w 475"/>
                <a:gd name="T89" fmla="*/ 344 h 425"/>
                <a:gd name="T90" fmla="*/ 146 w 475"/>
                <a:gd name="T91" fmla="*/ 312 h 425"/>
                <a:gd name="T92" fmla="*/ 130 w 475"/>
                <a:gd name="T93" fmla="*/ 280 h 425"/>
                <a:gd name="T94" fmla="*/ 85 w 475"/>
                <a:gd name="T95" fmla="*/ 249 h 425"/>
                <a:gd name="T96" fmla="*/ 69 w 475"/>
                <a:gd name="T97" fmla="*/ 233 h 425"/>
                <a:gd name="T98" fmla="*/ 55 w 475"/>
                <a:gd name="T99" fmla="*/ 191 h 425"/>
                <a:gd name="T100" fmla="*/ 58 w 475"/>
                <a:gd name="T101" fmla="*/ 152 h 425"/>
                <a:gd name="T102" fmla="*/ 50 w 475"/>
                <a:gd name="T103" fmla="*/ 131 h 425"/>
                <a:gd name="T104" fmla="*/ 24 w 475"/>
                <a:gd name="T105" fmla="*/ 115 h 425"/>
                <a:gd name="T106" fmla="*/ 8 w 475"/>
                <a:gd name="T107" fmla="*/ 81 h 425"/>
                <a:gd name="T108" fmla="*/ 2 w 475"/>
                <a:gd name="T109" fmla="*/ 33 h 425"/>
                <a:gd name="T110" fmla="*/ 41 w 475"/>
                <a:gd name="T111" fmla="*/ 47 h 425"/>
                <a:gd name="T112" fmla="*/ 60 w 475"/>
                <a:gd name="T113" fmla="*/ 55 h 425"/>
                <a:gd name="T114" fmla="*/ 76 w 475"/>
                <a:gd name="T115" fmla="*/ 55 h 425"/>
                <a:gd name="T116" fmla="*/ 103 w 475"/>
                <a:gd name="T117" fmla="*/ 37 h 425"/>
                <a:gd name="T118" fmla="*/ 129 w 475"/>
                <a:gd name="T119" fmla="*/ 29 h 425"/>
                <a:gd name="T120" fmla="*/ 140 w 475"/>
                <a:gd name="T121" fmla="*/ 13 h 4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75" h="425">
                  <a:moveTo>
                    <a:pt x="142" y="12"/>
                  </a:moveTo>
                  <a:lnTo>
                    <a:pt x="142" y="13"/>
                  </a:lnTo>
                  <a:lnTo>
                    <a:pt x="142" y="13"/>
                  </a:lnTo>
                  <a:lnTo>
                    <a:pt x="143" y="15"/>
                  </a:lnTo>
                  <a:lnTo>
                    <a:pt x="144" y="16"/>
                  </a:lnTo>
                  <a:lnTo>
                    <a:pt x="145" y="19"/>
                  </a:lnTo>
                  <a:lnTo>
                    <a:pt x="147" y="21"/>
                  </a:lnTo>
                  <a:lnTo>
                    <a:pt x="149" y="23"/>
                  </a:lnTo>
                  <a:lnTo>
                    <a:pt x="151" y="24"/>
                  </a:lnTo>
                  <a:lnTo>
                    <a:pt x="153" y="25"/>
                  </a:lnTo>
                  <a:lnTo>
                    <a:pt x="156" y="25"/>
                  </a:lnTo>
                  <a:lnTo>
                    <a:pt x="159" y="26"/>
                  </a:lnTo>
                  <a:lnTo>
                    <a:pt x="162" y="26"/>
                  </a:lnTo>
                  <a:lnTo>
                    <a:pt x="165" y="25"/>
                  </a:lnTo>
                  <a:lnTo>
                    <a:pt x="172" y="24"/>
                  </a:lnTo>
                  <a:lnTo>
                    <a:pt x="174" y="24"/>
                  </a:lnTo>
                  <a:lnTo>
                    <a:pt x="177" y="24"/>
                  </a:lnTo>
                  <a:lnTo>
                    <a:pt x="184" y="24"/>
                  </a:lnTo>
                  <a:lnTo>
                    <a:pt x="186" y="24"/>
                  </a:lnTo>
                  <a:lnTo>
                    <a:pt x="188" y="24"/>
                  </a:lnTo>
                  <a:lnTo>
                    <a:pt x="191" y="24"/>
                  </a:lnTo>
                  <a:lnTo>
                    <a:pt x="193" y="24"/>
                  </a:lnTo>
                  <a:lnTo>
                    <a:pt x="200" y="22"/>
                  </a:lnTo>
                  <a:lnTo>
                    <a:pt x="207" y="20"/>
                  </a:lnTo>
                  <a:lnTo>
                    <a:pt x="208" y="20"/>
                  </a:lnTo>
                  <a:lnTo>
                    <a:pt x="210" y="20"/>
                  </a:lnTo>
                  <a:lnTo>
                    <a:pt x="212" y="20"/>
                  </a:lnTo>
                  <a:lnTo>
                    <a:pt x="214" y="20"/>
                  </a:lnTo>
                  <a:lnTo>
                    <a:pt x="218" y="22"/>
                  </a:lnTo>
                  <a:lnTo>
                    <a:pt x="222" y="23"/>
                  </a:lnTo>
                  <a:lnTo>
                    <a:pt x="224" y="24"/>
                  </a:lnTo>
                  <a:lnTo>
                    <a:pt x="226" y="24"/>
                  </a:lnTo>
                  <a:lnTo>
                    <a:pt x="233" y="24"/>
                  </a:lnTo>
                  <a:lnTo>
                    <a:pt x="234" y="24"/>
                  </a:lnTo>
                  <a:lnTo>
                    <a:pt x="235" y="24"/>
                  </a:lnTo>
                  <a:lnTo>
                    <a:pt x="237" y="25"/>
                  </a:lnTo>
                  <a:lnTo>
                    <a:pt x="238" y="25"/>
                  </a:lnTo>
                  <a:lnTo>
                    <a:pt x="241" y="28"/>
                  </a:lnTo>
                  <a:lnTo>
                    <a:pt x="242" y="30"/>
                  </a:lnTo>
                  <a:lnTo>
                    <a:pt x="244" y="31"/>
                  </a:lnTo>
                  <a:lnTo>
                    <a:pt x="245" y="31"/>
                  </a:lnTo>
                  <a:lnTo>
                    <a:pt x="246" y="31"/>
                  </a:lnTo>
                  <a:lnTo>
                    <a:pt x="247" y="30"/>
                  </a:lnTo>
                  <a:lnTo>
                    <a:pt x="248" y="30"/>
                  </a:lnTo>
                  <a:lnTo>
                    <a:pt x="249" y="28"/>
                  </a:lnTo>
                  <a:lnTo>
                    <a:pt x="250" y="26"/>
                  </a:lnTo>
                  <a:lnTo>
                    <a:pt x="252" y="20"/>
                  </a:lnTo>
                  <a:lnTo>
                    <a:pt x="253" y="17"/>
                  </a:lnTo>
                  <a:lnTo>
                    <a:pt x="254" y="14"/>
                  </a:lnTo>
                  <a:lnTo>
                    <a:pt x="255" y="13"/>
                  </a:lnTo>
                  <a:lnTo>
                    <a:pt x="258" y="9"/>
                  </a:lnTo>
                  <a:lnTo>
                    <a:pt x="260" y="7"/>
                  </a:lnTo>
                  <a:lnTo>
                    <a:pt x="261" y="5"/>
                  </a:lnTo>
                  <a:lnTo>
                    <a:pt x="262" y="4"/>
                  </a:lnTo>
                  <a:lnTo>
                    <a:pt x="263" y="4"/>
                  </a:lnTo>
                  <a:lnTo>
                    <a:pt x="264" y="3"/>
                  </a:lnTo>
                  <a:lnTo>
                    <a:pt x="265" y="2"/>
                  </a:lnTo>
                  <a:lnTo>
                    <a:pt x="267" y="2"/>
                  </a:lnTo>
                  <a:lnTo>
                    <a:pt x="272" y="1"/>
                  </a:lnTo>
                  <a:lnTo>
                    <a:pt x="274" y="1"/>
                  </a:lnTo>
                  <a:lnTo>
                    <a:pt x="276" y="1"/>
                  </a:lnTo>
                  <a:lnTo>
                    <a:pt x="279" y="0"/>
                  </a:lnTo>
                  <a:lnTo>
                    <a:pt x="282" y="0"/>
                  </a:lnTo>
                  <a:lnTo>
                    <a:pt x="288" y="1"/>
                  </a:lnTo>
                  <a:lnTo>
                    <a:pt x="298" y="2"/>
                  </a:lnTo>
                  <a:lnTo>
                    <a:pt x="302" y="2"/>
                  </a:lnTo>
                  <a:lnTo>
                    <a:pt x="307" y="2"/>
                  </a:lnTo>
                  <a:lnTo>
                    <a:pt x="313" y="1"/>
                  </a:lnTo>
                  <a:lnTo>
                    <a:pt x="316" y="1"/>
                  </a:lnTo>
                  <a:lnTo>
                    <a:pt x="320" y="1"/>
                  </a:lnTo>
                  <a:lnTo>
                    <a:pt x="322" y="1"/>
                  </a:lnTo>
                  <a:lnTo>
                    <a:pt x="326" y="2"/>
                  </a:lnTo>
                  <a:lnTo>
                    <a:pt x="330" y="2"/>
                  </a:lnTo>
                  <a:lnTo>
                    <a:pt x="333" y="4"/>
                  </a:lnTo>
                  <a:lnTo>
                    <a:pt x="336" y="6"/>
                  </a:lnTo>
                  <a:lnTo>
                    <a:pt x="339" y="8"/>
                  </a:lnTo>
                  <a:lnTo>
                    <a:pt x="341" y="10"/>
                  </a:lnTo>
                  <a:lnTo>
                    <a:pt x="342" y="11"/>
                  </a:lnTo>
                  <a:lnTo>
                    <a:pt x="343" y="12"/>
                  </a:lnTo>
                  <a:lnTo>
                    <a:pt x="343" y="13"/>
                  </a:lnTo>
                  <a:lnTo>
                    <a:pt x="343" y="13"/>
                  </a:lnTo>
                  <a:lnTo>
                    <a:pt x="343" y="13"/>
                  </a:lnTo>
                  <a:lnTo>
                    <a:pt x="343" y="13"/>
                  </a:lnTo>
                  <a:lnTo>
                    <a:pt x="342" y="14"/>
                  </a:lnTo>
                  <a:lnTo>
                    <a:pt x="342" y="15"/>
                  </a:lnTo>
                  <a:lnTo>
                    <a:pt x="342" y="16"/>
                  </a:lnTo>
                  <a:lnTo>
                    <a:pt x="342" y="19"/>
                  </a:lnTo>
                  <a:lnTo>
                    <a:pt x="344" y="27"/>
                  </a:lnTo>
                  <a:lnTo>
                    <a:pt x="344" y="31"/>
                  </a:lnTo>
                  <a:lnTo>
                    <a:pt x="344" y="35"/>
                  </a:lnTo>
                  <a:lnTo>
                    <a:pt x="344" y="41"/>
                  </a:lnTo>
                  <a:lnTo>
                    <a:pt x="344" y="43"/>
                  </a:lnTo>
                  <a:lnTo>
                    <a:pt x="344" y="44"/>
                  </a:lnTo>
                  <a:lnTo>
                    <a:pt x="344" y="45"/>
                  </a:lnTo>
                  <a:lnTo>
                    <a:pt x="344" y="46"/>
                  </a:lnTo>
                  <a:lnTo>
                    <a:pt x="345" y="47"/>
                  </a:lnTo>
                  <a:lnTo>
                    <a:pt x="346" y="47"/>
                  </a:lnTo>
                  <a:lnTo>
                    <a:pt x="347" y="47"/>
                  </a:lnTo>
                  <a:lnTo>
                    <a:pt x="349" y="46"/>
                  </a:lnTo>
                  <a:lnTo>
                    <a:pt x="350" y="46"/>
                  </a:lnTo>
                  <a:lnTo>
                    <a:pt x="352" y="43"/>
                  </a:lnTo>
                  <a:lnTo>
                    <a:pt x="358" y="36"/>
                  </a:lnTo>
                  <a:lnTo>
                    <a:pt x="362" y="34"/>
                  </a:lnTo>
                  <a:lnTo>
                    <a:pt x="364" y="32"/>
                  </a:lnTo>
                  <a:lnTo>
                    <a:pt x="367" y="30"/>
                  </a:lnTo>
                  <a:lnTo>
                    <a:pt x="369" y="28"/>
                  </a:lnTo>
                  <a:lnTo>
                    <a:pt x="371" y="27"/>
                  </a:lnTo>
                  <a:lnTo>
                    <a:pt x="374" y="26"/>
                  </a:lnTo>
                  <a:lnTo>
                    <a:pt x="377" y="25"/>
                  </a:lnTo>
                  <a:lnTo>
                    <a:pt x="380" y="24"/>
                  </a:lnTo>
                  <a:lnTo>
                    <a:pt x="383" y="24"/>
                  </a:lnTo>
                  <a:lnTo>
                    <a:pt x="386" y="23"/>
                  </a:lnTo>
                  <a:lnTo>
                    <a:pt x="389" y="23"/>
                  </a:lnTo>
                  <a:lnTo>
                    <a:pt x="392" y="22"/>
                  </a:lnTo>
                  <a:lnTo>
                    <a:pt x="395" y="22"/>
                  </a:lnTo>
                  <a:lnTo>
                    <a:pt x="401" y="22"/>
                  </a:lnTo>
                  <a:lnTo>
                    <a:pt x="405" y="23"/>
                  </a:lnTo>
                  <a:lnTo>
                    <a:pt x="409" y="24"/>
                  </a:lnTo>
                  <a:lnTo>
                    <a:pt x="410" y="24"/>
                  </a:lnTo>
                  <a:lnTo>
                    <a:pt x="412" y="24"/>
                  </a:lnTo>
                  <a:lnTo>
                    <a:pt x="417" y="29"/>
                  </a:lnTo>
                  <a:lnTo>
                    <a:pt x="419" y="30"/>
                  </a:lnTo>
                  <a:lnTo>
                    <a:pt x="422" y="34"/>
                  </a:lnTo>
                  <a:lnTo>
                    <a:pt x="424" y="36"/>
                  </a:lnTo>
                  <a:lnTo>
                    <a:pt x="427" y="38"/>
                  </a:lnTo>
                  <a:lnTo>
                    <a:pt x="434" y="43"/>
                  </a:lnTo>
                  <a:lnTo>
                    <a:pt x="435" y="45"/>
                  </a:lnTo>
                  <a:lnTo>
                    <a:pt x="437" y="47"/>
                  </a:lnTo>
                  <a:lnTo>
                    <a:pt x="439" y="49"/>
                  </a:lnTo>
                  <a:lnTo>
                    <a:pt x="441" y="51"/>
                  </a:lnTo>
                  <a:lnTo>
                    <a:pt x="446" y="66"/>
                  </a:lnTo>
                  <a:lnTo>
                    <a:pt x="448" y="69"/>
                  </a:lnTo>
                  <a:lnTo>
                    <a:pt x="449" y="70"/>
                  </a:lnTo>
                  <a:lnTo>
                    <a:pt x="450" y="72"/>
                  </a:lnTo>
                  <a:lnTo>
                    <a:pt x="454" y="77"/>
                  </a:lnTo>
                  <a:lnTo>
                    <a:pt x="455" y="78"/>
                  </a:lnTo>
                  <a:lnTo>
                    <a:pt x="456" y="80"/>
                  </a:lnTo>
                  <a:lnTo>
                    <a:pt x="457" y="81"/>
                  </a:lnTo>
                  <a:lnTo>
                    <a:pt x="458" y="83"/>
                  </a:lnTo>
                  <a:lnTo>
                    <a:pt x="458" y="85"/>
                  </a:lnTo>
                  <a:lnTo>
                    <a:pt x="458" y="87"/>
                  </a:lnTo>
                  <a:lnTo>
                    <a:pt x="458" y="88"/>
                  </a:lnTo>
                  <a:lnTo>
                    <a:pt x="458" y="90"/>
                  </a:lnTo>
                  <a:lnTo>
                    <a:pt x="458" y="91"/>
                  </a:lnTo>
                  <a:lnTo>
                    <a:pt x="458" y="92"/>
                  </a:lnTo>
                  <a:lnTo>
                    <a:pt x="457" y="93"/>
                  </a:lnTo>
                  <a:lnTo>
                    <a:pt x="456" y="95"/>
                  </a:lnTo>
                  <a:lnTo>
                    <a:pt x="455" y="97"/>
                  </a:lnTo>
                  <a:lnTo>
                    <a:pt x="454" y="98"/>
                  </a:lnTo>
                  <a:lnTo>
                    <a:pt x="452" y="100"/>
                  </a:lnTo>
                  <a:lnTo>
                    <a:pt x="450" y="102"/>
                  </a:lnTo>
                  <a:lnTo>
                    <a:pt x="448" y="103"/>
                  </a:lnTo>
                  <a:lnTo>
                    <a:pt x="444" y="105"/>
                  </a:lnTo>
                  <a:lnTo>
                    <a:pt x="442" y="107"/>
                  </a:lnTo>
                  <a:lnTo>
                    <a:pt x="440" y="108"/>
                  </a:lnTo>
                  <a:lnTo>
                    <a:pt x="440" y="109"/>
                  </a:lnTo>
                  <a:lnTo>
                    <a:pt x="439" y="110"/>
                  </a:lnTo>
                  <a:lnTo>
                    <a:pt x="438" y="111"/>
                  </a:lnTo>
                  <a:lnTo>
                    <a:pt x="438" y="113"/>
                  </a:lnTo>
                  <a:lnTo>
                    <a:pt x="438" y="114"/>
                  </a:lnTo>
                  <a:lnTo>
                    <a:pt x="438" y="115"/>
                  </a:lnTo>
                  <a:lnTo>
                    <a:pt x="439" y="118"/>
                  </a:lnTo>
                  <a:lnTo>
                    <a:pt x="439" y="119"/>
                  </a:lnTo>
                  <a:lnTo>
                    <a:pt x="439" y="121"/>
                  </a:lnTo>
                  <a:lnTo>
                    <a:pt x="439" y="124"/>
                  </a:lnTo>
                  <a:lnTo>
                    <a:pt x="439" y="126"/>
                  </a:lnTo>
                  <a:lnTo>
                    <a:pt x="439" y="128"/>
                  </a:lnTo>
                  <a:lnTo>
                    <a:pt x="440" y="132"/>
                  </a:lnTo>
                  <a:lnTo>
                    <a:pt x="441" y="135"/>
                  </a:lnTo>
                  <a:lnTo>
                    <a:pt x="443" y="137"/>
                  </a:lnTo>
                  <a:lnTo>
                    <a:pt x="445" y="138"/>
                  </a:lnTo>
                  <a:lnTo>
                    <a:pt x="447" y="141"/>
                  </a:lnTo>
                  <a:lnTo>
                    <a:pt x="449" y="143"/>
                  </a:lnTo>
                  <a:lnTo>
                    <a:pt x="453" y="146"/>
                  </a:lnTo>
                  <a:lnTo>
                    <a:pt x="463" y="152"/>
                  </a:lnTo>
                  <a:lnTo>
                    <a:pt x="474" y="160"/>
                  </a:lnTo>
                  <a:lnTo>
                    <a:pt x="475" y="161"/>
                  </a:lnTo>
                  <a:lnTo>
                    <a:pt x="475" y="161"/>
                  </a:lnTo>
                  <a:lnTo>
                    <a:pt x="471" y="167"/>
                  </a:lnTo>
                  <a:lnTo>
                    <a:pt x="463" y="182"/>
                  </a:lnTo>
                  <a:lnTo>
                    <a:pt x="460" y="186"/>
                  </a:lnTo>
                  <a:lnTo>
                    <a:pt x="458" y="192"/>
                  </a:lnTo>
                  <a:lnTo>
                    <a:pt x="456" y="194"/>
                  </a:lnTo>
                  <a:lnTo>
                    <a:pt x="455" y="197"/>
                  </a:lnTo>
                  <a:lnTo>
                    <a:pt x="455" y="200"/>
                  </a:lnTo>
                  <a:lnTo>
                    <a:pt x="454" y="205"/>
                  </a:lnTo>
                  <a:lnTo>
                    <a:pt x="454" y="206"/>
                  </a:lnTo>
                  <a:lnTo>
                    <a:pt x="453" y="208"/>
                  </a:lnTo>
                  <a:lnTo>
                    <a:pt x="452" y="210"/>
                  </a:lnTo>
                  <a:lnTo>
                    <a:pt x="451" y="213"/>
                  </a:lnTo>
                  <a:lnTo>
                    <a:pt x="449" y="216"/>
                  </a:lnTo>
                  <a:lnTo>
                    <a:pt x="448" y="217"/>
                  </a:lnTo>
                  <a:lnTo>
                    <a:pt x="447" y="219"/>
                  </a:lnTo>
                  <a:lnTo>
                    <a:pt x="446" y="221"/>
                  </a:lnTo>
                  <a:lnTo>
                    <a:pt x="444" y="222"/>
                  </a:lnTo>
                  <a:lnTo>
                    <a:pt x="438" y="226"/>
                  </a:lnTo>
                  <a:lnTo>
                    <a:pt x="433" y="230"/>
                  </a:lnTo>
                  <a:lnTo>
                    <a:pt x="432" y="232"/>
                  </a:lnTo>
                  <a:lnTo>
                    <a:pt x="429" y="238"/>
                  </a:lnTo>
                  <a:lnTo>
                    <a:pt x="427" y="240"/>
                  </a:lnTo>
                  <a:lnTo>
                    <a:pt x="426" y="240"/>
                  </a:lnTo>
                  <a:lnTo>
                    <a:pt x="425" y="241"/>
                  </a:lnTo>
                  <a:lnTo>
                    <a:pt x="421" y="245"/>
                  </a:lnTo>
                  <a:lnTo>
                    <a:pt x="418" y="248"/>
                  </a:lnTo>
                  <a:lnTo>
                    <a:pt x="413" y="252"/>
                  </a:lnTo>
                  <a:lnTo>
                    <a:pt x="412" y="254"/>
                  </a:lnTo>
                  <a:lnTo>
                    <a:pt x="411" y="256"/>
                  </a:lnTo>
                  <a:lnTo>
                    <a:pt x="410" y="258"/>
                  </a:lnTo>
                  <a:lnTo>
                    <a:pt x="410" y="259"/>
                  </a:lnTo>
                  <a:lnTo>
                    <a:pt x="410" y="261"/>
                  </a:lnTo>
                  <a:lnTo>
                    <a:pt x="410" y="262"/>
                  </a:lnTo>
                  <a:lnTo>
                    <a:pt x="411" y="263"/>
                  </a:lnTo>
                  <a:lnTo>
                    <a:pt x="412" y="265"/>
                  </a:lnTo>
                  <a:lnTo>
                    <a:pt x="412" y="265"/>
                  </a:lnTo>
                  <a:lnTo>
                    <a:pt x="412" y="267"/>
                  </a:lnTo>
                  <a:lnTo>
                    <a:pt x="416" y="270"/>
                  </a:lnTo>
                  <a:lnTo>
                    <a:pt x="418" y="271"/>
                  </a:lnTo>
                  <a:lnTo>
                    <a:pt x="419" y="273"/>
                  </a:lnTo>
                  <a:lnTo>
                    <a:pt x="421" y="274"/>
                  </a:lnTo>
                  <a:lnTo>
                    <a:pt x="423" y="277"/>
                  </a:lnTo>
                  <a:lnTo>
                    <a:pt x="424" y="281"/>
                  </a:lnTo>
                  <a:lnTo>
                    <a:pt x="427" y="286"/>
                  </a:lnTo>
                  <a:lnTo>
                    <a:pt x="429" y="289"/>
                  </a:lnTo>
                  <a:lnTo>
                    <a:pt x="430" y="292"/>
                  </a:lnTo>
                  <a:lnTo>
                    <a:pt x="431" y="295"/>
                  </a:lnTo>
                  <a:lnTo>
                    <a:pt x="431" y="296"/>
                  </a:lnTo>
                  <a:lnTo>
                    <a:pt x="431" y="299"/>
                  </a:lnTo>
                  <a:lnTo>
                    <a:pt x="430" y="301"/>
                  </a:lnTo>
                  <a:lnTo>
                    <a:pt x="430" y="303"/>
                  </a:lnTo>
                  <a:lnTo>
                    <a:pt x="429" y="304"/>
                  </a:lnTo>
                  <a:lnTo>
                    <a:pt x="427" y="307"/>
                  </a:lnTo>
                  <a:lnTo>
                    <a:pt x="426" y="308"/>
                  </a:lnTo>
                  <a:lnTo>
                    <a:pt x="425" y="310"/>
                  </a:lnTo>
                  <a:lnTo>
                    <a:pt x="425" y="311"/>
                  </a:lnTo>
                  <a:lnTo>
                    <a:pt x="426" y="311"/>
                  </a:lnTo>
                  <a:lnTo>
                    <a:pt x="426" y="313"/>
                  </a:lnTo>
                  <a:lnTo>
                    <a:pt x="428" y="315"/>
                  </a:lnTo>
                  <a:lnTo>
                    <a:pt x="429" y="316"/>
                  </a:lnTo>
                  <a:lnTo>
                    <a:pt x="432" y="319"/>
                  </a:lnTo>
                  <a:lnTo>
                    <a:pt x="434" y="321"/>
                  </a:lnTo>
                  <a:lnTo>
                    <a:pt x="435" y="323"/>
                  </a:lnTo>
                  <a:lnTo>
                    <a:pt x="437" y="326"/>
                  </a:lnTo>
                  <a:lnTo>
                    <a:pt x="438" y="328"/>
                  </a:lnTo>
                  <a:lnTo>
                    <a:pt x="440" y="332"/>
                  </a:lnTo>
                  <a:lnTo>
                    <a:pt x="442" y="335"/>
                  </a:lnTo>
                  <a:lnTo>
                    <a:pt x="443" y="339"/>
                  </a:lnTo>
                  <a:lnTo>
                    <a:pt x="443" y="341"/>
                  </a:lnTo>
                  <a:lnTo>
                    <a:pt x="444" y="342"/>
                  </a:lnTo>
                  <a:lnTo>
                    <a:pt x="444" y="347"/>
                  </a:lnTo>
                  <a:lnTo>
                    <a:pt x="444" y="351"/>
                  </a:lnTo>
                  <a:lnTo>
                    <a:pt x="444" y="360"/>
                  </a:lnTo>
                  <a:lnTo>
                    <a:pt x="445" y="370"/>
                  </a:lnTo>
                  <a:lnTo>
                    <a:pt x="444" y="374"/>
                  </a:lnTo>
                  <a:lnTo>
                    <a:pt x="444" y="377"/>
                  </a:lnTo>
                  <a:lnTo>
                    <a:pt x="444" y="379"/>
                  </a:lnTo>
                  <a:lnTo>
                    <a:pt x="443" y="381"/>
                  </a:lnTo>
                  <a:lnTo>
                    <a:pt x="442" y="383"/>
                  </a:lnTo>
                  <a:lnTo>
                    <a:pt x="441" y="384"/>
                  </a:lnTo>
                  <a:lnTo>
                    <a:pt x="440" y="385"/>
                  </a:lnTo>
                  <a:lnTo>
                    <a:pt x="438" y="387"/>
                  </a:lnTo>
                  <a:lnTo>
                    <a:pt x="437" y="387"/>
                  </a:lnTo>
                  <a:lnTo>
                    <a:pt x="435" y="388"/>
                  </a:lnTo>
                  <a:lnTo>
                    <a:pt x="435" y="389"/>
                  </a:lnTo>
                  <a:lnTo>
                    <a:pt x="433" y="389"/>
                  </a:lnTo>
                  <a:lnTo>
                    <a:pt x="431" y="390"/>
                  </a:lnTo>
                  <a:lnTo>
                    <a:pt x="428" y="390"/>
                  </a:lnTo>
                  <a:lnTo>
                    <a:pt x="426" y="390"/>
                  </a:lnTo>
                  <a:lnTo>
                    <a:pt x="421" y="391"/>
                  </a:lnTo>
                  <a:lnTo>
                    <a:pt x="418" y="391"/>
                  </a:lnTo>
                  <a:lnTo>
                    <a:pt x="415" y="391"/>
                  </a:lnTo>
                  <a:lnTo>
                    <a:pt x="409" y="393"/>
                  </a:lnTo>
                  <a:lnTo>
                    <a:pt x="405" y="394"/>
                  </a:lnTo>
                  <a:lnTo>
                    <a:pt x="402" y="394"/>
                  </a:lnTo>
                  <a:lnTo>
                    <a:pt x="397" y="394"/>
                  </a:lnTo>
                  <a:lnTo>
                    <a:pt x="392" y="394"/>
                  </a:lnTo>
                  <a:lnTo>
                    <a:pt x="389" y="394"/>
                  </a:lnTo>
                  <a:lnTo>
                    <a:pt x="388" y="394"/>
                  </a:lnTo>
                  <a:lnTo>
                    <a:pt x="387" y="394"/>
                  </a:lnTo>
                  <a:lnTo>
                    <a:pt x="384" y="393"/>
                  </a:lnTo>
                  <a:lnTo>
                    <a:pt x="378" y="391"/>
                  </a:lnTo>
                  <a:lnTo>
                    <a:pt x="375" y="390"/>
                  </a:lnTo>
                  <a:lnTo>
                    <a:pt x="373" y="390"/>
                  </a:lnTo>
                  <a:lnTo>
                    <a:pt x="370" y="389"/>
                  </a:lnTo>
                  <a:lnTo>
                    <a:pt x="368" y="389"/>
                  </a:lnTo>
                  <a:lnTo>
                    <a:pt x="367" y="389"/>
                  </a:lnTo>
                  <a:lnTo>
                    <a:pt x="365" y="390"/>
                  </a:lnTo>
                  <a:lnTo>
                    <a:pt x="364" y="390"/>
                  </a:lnTo>
                  <a:lnTo>
                    <a:pt x="363" y="391"/>
                  </a:lnTo>
                  <a:lnTo>
                    <a:pt x="361" y="392"/>
                  </a:lnTo>
                  <a:lnTo>
                    <a:pt x="360" y="393"/>
                  </a:lnTo>
                  <a:lnTo>
                    <a:pt x="359" y="394"/>
                  </a:lnTo>
                  <a:lnTo>
                    <a:pt x="358" y="395"/>
                  </a:lnTo>
                  <a:lnTo>
                    <a:pt x="357" y="396"/>
                  </a:lnTo>
                  <a:lnTo>
                    <a:pt x="356" y="398"/>
                  </a:lnTo>
                  <a:lnTo>
                    <a:pt x="355" y="400"/>
                  </a:lnTo>
                  <a:lnTo>
                    <a:pt x="355" y="403"/>
                  </a:lnTo>
                  <a:lnTo>
                    <a:pt x="352" y="414"/>
                  </a:lnTo>
                  <a:lnTo>
                    <a:pt x="350" y="421"/>
                  </a:lnTo>
                  <a:lnTo>
                    <a:pt x="349" y="424"/>
                  </a:lnTo>
                  <a:lnTo>
                    <a:pt x="349" y="425"/>
                  </a:lnTo>
                  <a:lnTo>
                    <a:pt x="348" y="425"/>
                  </a:lnTo>
                  <a:lnTo>
                    <a:pt x="349" y="425"/>
                  </a:lnTo>
                  <a:lnTo>
                    <a:pt x="349" y="424"/>
                  </a:lnTo>
                  <a:lnTo>
                    <a:pt x="349" y="423"/>
                  </a:lnTo>
                  <a:lnTo>
                    <a:pt x="349" y="421"/>
                  </a:lnTo>
                  <a:lnTo>
                    <a:pt x="348" y="420"/>
                  </a:lnTo>
                  <a:lnTo>
                    <a:pt x="348" y="417"/>
                  </a:lnTo>
                  <a:lnTo>
                    <a:pt x="347" y="415"/>
                  </a:lnTo>
                  <a:lnTo>
                    <a:pt x="346" y="414"/>
                  </a:lnTo>
                  <a:lnTo>
                    <a:pt x="345" y="411"/>
                  </a:lnTo>
                  <a:lnTo>
                    <a:pt x="344" y="410"/>
                  </a:lnTo>
                  <a:lnTo>
                    <a:pt x="342" y="407"/>
                  </a:lnTo>
                  <a:lnTo>
                    <a:pt x="328" y="390"/>
                  </a:lnTo>
                  <a:lnTo>
                    <a:pt x="319" y="381"/>
                  </a:lnTo>
                  <a:lnTo>
                    <a:pt x="316" y="377"/>
                  </a:lnTo>
                  <a:lnTo>
                    <a:pt x="311" y="374"/>
                  </a:lnTo>
                  <a:lnTo>
                    <a:pt x="308" y="370"/>
                  </a:lnTo>
                  <a:lnTo>
                    <a:pt x="304" y="367"/>
                  </a:lnTo>
                  <a:lnTo>
                    <a:pt x="299" y="364"/>
                  </a:lnTo>
                  <a:lnTo>
                    <a:pt x="293" y="360"/>
                  </a:lnTo>
                  <a:lnTo>
                    <a:pt x="288" y="358"/>
                  </a:lnTo>
                  <a:lnTo>
                    <a:pt x="285" y="356"/>
                  </a:lnTo>
                  <a:lnTo>
                    <a:pt x="281" y="355"/>
                  </a:lnTo>
                  <a:lnTo>
                    <a:pt x="276" y="354"/>
                  </a:lnTo>
                  <a:lnTo>
                    <a:pt x="271" y="353"/>
                  </a:lnTo>
                  <a:lnTo>
                    <a:pt x="259" y="350"/>
                  </a:lnTo>
                  <a:lnTo>
                    <a:pt x="255" y="350"/>
                  </a:lnTo>
                  <a:lnTo>
                    <a:pt x="252" y="349"/>
                  </a:lnTo>
                  <a:lnTo>
                    <a:pt x="248" y="349"/>
                  </a:lnTo>
                  <a:lnTo>
                    <a:pt x="246" y="349"/>
                  </a:lnTo>
                  <a:lnTo>
                    <a:pt x="244" y="350"/>
                  </a:lnTo>
                  <a:lnTo>
                    <a:pt x="242" y="351"/>
                  </a:lnTo>
                  <a:lnTo>
                    <a:pt x="241" y="352"/>
                  </a:lnTo>
                  <a:lnTo>
                    <a:pt x="241" y="353"/>
                  </a:lnTo>
                  <a:lnTo>
                    <a:pt x="240" y="353"/>
                  </a:lnTo>
                  <a:lnTo>
                    <a:pt x="238" y="357"/>
                  </a:lnTo>
                  <a:lnTo>
                    <a:pt x="237" y="358"/>
                  </a:lnTo>
                  <a:lnTo>
                    <a:pt x="236" y="359"/>
                  </a:lnTo>
                  <a:lnTo>
                    <a:pt x="235" y="360"/>
                  </a:lnTo>
                  <a:lnTo>
                    <a:pt x="233" y="361"/>
                  </a:lnTo>
                  <a:lnTo>
                    <a:pt x="232" y="361"/>
                  </a:lnTo>
                  <a:lnTo>
                    <a:pt x="230" y="361"/>
                  </a:lnTo>
                  <a:lnTo>
                    <a:pt x="228" y="361"/>
                  </a:lnTo>
                  <a:lnTo>
                    <a:pt x="225" y="361"/>
                  </a:lnTo>
                  <a:lnTo>
                    <a:pt x="222" y="360"/>
                  </a:lnTo>
                  <a:lnTo>
                    <a:pt x="217" y="359"/>
                  </a:lnTo>
                  <a:lnTo>
                    <a:pt x="211" y="357"/>
                  </a:lnTo>
                  <a:lnTo>
                    <a:pt x="208" y="356"/>
                  </a:lnTo>
                  <a:lnTo>
                    <a:pt x="205" y="356"/>
                  </a:lnTo>
                  <a:lnTo>
                    <a:pt x="196" y="355"/>
                  </a:lnTo>
                  <a:lnTo>
                    <a:pt x="190" y="354"/>
                  </a:lnTo>
                  <a:lnTo>
                    <a:pt x="185" y="353"/>
                  </a:lnTo>
                  <a:lnTo>
                    <a:pt x="179" y="353"/>
                  </a:lnTo>
                  <a:lnTo>
                    <a:pt x="177" y="352"/>
                  </a:lnTo>
                  <a:lnTo>
                    <a:pt x="174" y="351"/>
                  </a:lnTo>
                  <a:lnTo>
                    <a:pt x="172" y="350"/>
                  </a:lnTo>
                  <a:lnTo>
                    <a:pt x="170" y="349"/>
                  </a:lnTo>
                  <a:lnTo>
                    <a:pt x="168" y="347"/>
                  </a:lnTo>
                  <a:lnTo>
                    <a:pt x="166" y="346"/>
                  </a:lnTo>
                  <a:lnTo>
                    <a:pt x="164" y="344"/>
                  </a:lnTo>
                  <a:lnTo>
                    <a:pt x="162" y="342"/>
                  </a:lnTo>
                  <a:lnTo>
                    <a:pt x="161" y="340"/>
                  </a:lnTo>
                  <a:lnTo>
                    <a:pt x="159" y="337"/>
                  </a:lnTo>
                  <a:lnTo>
                    <a:pt x="156" y="331"/>
                  </a:lnTo>
                  <a:lnTo>
                    <a:pt x="151" y="322"/>
                  </a:lnTo>
                  <a:lnTo>
                    <a:pt x="149" y="318"/>
                  </a:lnTo>
                  <a:lnTo>
                    <a:pt x="147" y="316"/>
                  </a:lnTo>
                  <a:lnTo>
                    <a:pt x="146" y="312"/>
                  </a:lnTo>
                  <a:lnTo>
                    <a:pt x="143" y="303"/>
                  </a:lnTo>
                  <a:lnTo>
                    <a:pt x="141" y="299"/>
                  </a:lnTo>
                  <a:lnTo>
                    <a:pt x="140" y="296"/>
                  </a:lnTo>
                  <a:lnTo>
                    <a:pt x="139" y="292"/>
                  </a:lnTo>
                  <a:lnTo>
                    <a:pt x="137" y="289"/>
                  </a:lnTo>
                  <a:lnTo>
                    <a:pt x="135" y="286"/>
                  </a:lnTo>
                  <a:lnTo>
                    <a:pt x="132" y="283"/>
                  </a:lnTo>
                  <a:lnTo>
                    <a:pt x="130" y="280"/>
                  </a:lnTo>
                  <a:lnTo>
                    <a:pt x="126" y="276"/>
                  </a:lnTo>
                  <a:lnTo>
                    <a:pt x="122" y="272"/>
                  </a:lnTo>
                  <a:lnTo>
                    <a:pt x="109" y="262"/>
                  </a:lnTo>
                  <a:lnTo>
                    <a:pt x="106" y="260"/>
                  </a:lnTo>
                  <a:lnTo>
                    <a:pt x="104" y="258"/>
                  </a:lnTo>
                  <a:lnTo>
                    <a:pt x="100" y="256"/>
                  </a:lnTo>
                  <a:lnTo>
                    <a:pt x="96" y="253"/>
                  </a:lnTo>
                  <a:lnTo>
                    <a:pt x="85" y="249"/>
                  </a:lnTo>
                  <a:lnTo>
                    <a:pt x="82" y="248"/>
                  </a:lnTo>
                  <a:lnTo>
                    <a:pt x="80" y="246"/>
                  </a:lnTo>
                  <a:lnTo>
                    <a:pt x="76" y="243"/>
                  </a:lnTo>
                  <a:lnTo>
                    <a:pt x="74" y="242"/>
                  </a:lnTo>
                  <a:lnTo>
                    <a:pt x="73" y="240"/>
                  </a:lnTo>
                  <a:lnTo>
                    <a:pt x="71" y="238"/>
                  </a:lnTo>
                  <a:lnTo>
                    <a:pt x="70" y="236"/>
                  </a:lnTo>
                  <a:lnTo>
                    <a:pt x="69" y="233"/>
                  </a:lnTo>
                  <a:lnTo>
                    <a:pt x="67" y="229"/>
                  </a:lnTo>
                  <a:lnTo>
                    <a:pt x="66" y="226"/>
                  </a:lnTo>
                  <a:lnTo>
                    <a:pt x="64" y="217"/>
                  </a:lnTo>
                  <a:lnTo>
                    <a:pt x="62" y="212"/>
                  </a:lnTo>
                  <a:lnTo>
                    <a:pt x="60" y="206"/>
                  </a:lnTo>
                  <a:lnTo>
                    <a:pt x="57" y="197"/>
                  </a:lnTo>
                  <a:lnTo>
                    <a:pt x="56" y="194"/>
                  </a:lnTo>
                  <a:lnTo>
                    <a:pt x="55" y="191"/>
                  </a:lnTo>
                  <a:lnTo>
                    <a:pt x="55" y="189"/>
                  </a:lnTo>
                  <a:lnTo>
                    <a:pt x="55" y="186"/>
                  </a:lnTo>
                  <a:lnTo>
                    <a:pt x="55" y="184"/>
                  </a:lnTo>
                  <a:lnTo>
                    <a:pt x="57" y="178"/>
                  </a:lnTo>
                  <a:lnTo>
                    <a:pt x="57" y="172"/>
                  </a:lnTo>
                  <a:lnTo>
                    <a:pt x="57" y="169"/>
                  </a:lnTo>
                  <a:lnTo>
                    <a:pt x="57" y="161"/>
                  </a:lnTo>
                  <a:lnTo>
                    <a:pt x="58" y="152"/>
                  </a:lnTo>
                  <a:lnTo>
                    <a:pt x="58" y="149"/>
                  </a:lnTo>
                  <a:lnTo>
                    <a:pt x="57" y="145"/>
                  </a:lnTo>
                  <a:lnTo>
                    <a:pt x="57" y="142"/>
                  </a:lnTo>
                  <a:lnTo>
                    <a:pt x="56" y="138"/>
                  </a:lnTo>
                  <a:lnTo>
                    <a:pt x="55" y="137"/>
                  </a:lnTo>
                  <a:lnTo>
                    <a:pt x="53" y="135"/>
                  </a:lnTo>
                  <a:lnTo>
                    <a:pt x="52" y="132"/>
                  </a:lnTo>
                  <a:lnTo>
                    <a:pt x="50" y="131"/>
                  </a:lnTo>
                  <a:lnTo>
                    <a:pt x="48" y="130"/>
                  </a:lnTo>
                  <a:lnTo>
                    <a:pt x="40" y="126"/>
                  </a:lnTo>
                  <a:lnTo>
                    <a:pt x="37" y="126"/>
                  </a:lnTo>
                  <a:lnTo>
                    <a:pt x="34" y="124"/>
                  </a:lnTo>
                  <a:lnTo>
                    <a:pt x="30" y="121"/>
                  </a:lnTo>
                  <a:lnTo>
                    <a:pt x="27" y="120"/>
                  </a:lnTo>
                  <a:lnTo>
                    <a:pt x="25" y="118"/>
                  </a:lnTo>
                  <a:lnTo>
                    <a:pt x="24" y="115"/>
                  </a:lnTo>
                  <a:lnTo>
                    <a:pt x="22" y="114"/>
                  </a:lnTo>
                  <a:lnTo>
                    <a:pt x="18" y="108"/>
                  </a:lnTo>
                  <a:lnTo>
                    <a:pt x="15" y="103"/>
                  </a:lnTo>
                  <a:lnTo>
                    <a:pt x="13" y="99"/>
                  </a:lnTo>
                  <a:lnTo>
                    <a:pt x="11" y="93"/>
                  </a:lnTo>
                  <a:lnTo>
                    <a:pt x="10" y="89"/>
                  </a:lnTo>
                  <a:lnTo>
                    <a:pt x="8" y="85"/>
                  </a:lnTo>
                  <a:lnTo>
                    <a:pt x="8" y="81"/>
                  </a:lnTo>
                  <a:lnTo>
                    <a:pt x="7" y="78"/>
                  </a:lnTo>
                  <a:lnTo>
                    <a:pt x="5" y="61"/>
                  </a:lnTo>
                  <a:lnTo>
                    <a:pt x="4" y="55"/>
                  </a:lnTo>
                  <a:lnTo>
                    <a:pt x="3" y="49"/>
                  </a:lnTo>
                  <a:lnTo>
                    <a:pt x="1" y="37"/>
                  </a:lnTo>
                  <a:lnTo>
                    <a:pt x="0" y="32"/>
                  </a:lnTo>
                  <a:lnTo>
                    <a:pt x="1" y="32"/>
                  </a:lnTo>
                  <a:lnTo>
                    <a:pt x="2" y="33"/>
                  </a:lnTo>
                  <a:lnTo>
                    <a:pt x="3" y="34"/>
                  </a:lnTo>
                  <a:lnTo>
                    <a:pt x="6" y="35"/>
                  </a:lnTo>
                  <a:lnTo>
                    <a:pt x="23" y="41"/>
                  </a:lnTo>
                  <a:lnTo>
                    <a:pt x="32" y="45"/>
                  </a:lnTo>
                  <a:lnTo>
                    <a:pt x="35" y="46"/>
                  </a:lnTo>
                  <a:lnTo>
                    <a:pt x="37" y="47"/>
                  </a:lnTo>
                  <a:lnTo>
                    <a:pt x="38" y="47"/>
                  </a:lnTo>
                  <a:lnTo>
                    <a:pt x="41" y="47"/>
                  </a:lnTo>
                  <a:lnTo>
                    <a:pt x="45" y="47"/>
                  </a:lnTo>
                  <a:lnTo>
                    <a:pt x="46" y="47"/>
                  </a:lnTo>
                  <a:lnTo>
                    <a:pt x="47" y="47"/>
                  </a:lnTo>
                  <a:lnTo>
                    <a:pt x="48" y="47"/>
                  </a:lnTo>
                  <a:lnTo>
                    <a:pt x="49" y="47"/>
                  </a:lnTo>
                  <a:lnTo>
                    <a:pt x="50" y="48"/>
                  </a:lnTo>
                  <a:lnTo>
                    <a:pt x="58" y="54"/>
                  </a:lnTo>
                  <a:lnTo>
                    <a:pt x="60" y="55"/>
                  </a:lnTo>
                  <a:lnTo>
                    <a:pt x="60" y="56"/>
                  </a:lnTo>
                  <a:lnTo>
                    <a:pt x="62" y="57"/>
                  </a:lnTo>
                  <a:lnTo>
                    <a:pt x="64" y="57"/>
                  </a:lnTo>
                  <a:lnTo>
                    <a:pt x="67" y="57"/>
                  </a:lnTo>
                  <a:lnTo>
                    <a:pt x="69" y="57"/>
                  </a:lnTo>
                  <a:lnTo>
                    <a:pt x="71" y="56"/>
                  </a:lnTo>
                  <a:lnTo>
                    <a:pt x="74" y="55"/>
                  </a:lnTo>
                  <a:lnTo>
                    <a:pt x="76" y="55"/>
                  </a:lnTo>
                  <a:lnTo>
                    <a:pt x="78" y="54"/>
                  </a:lnTo>
                  <a:lnTo>
                    <a:pt x="84" y="49"/>
                  </a:lnTo>
                  <a:lnTo>
                    <a:pt x="86" y="47"/>
                  </a:lnTo>
                  <a:lnTo>
                    <a:pt x="90" y="45"/>
                  </a:lnTo>
                  <a:lnTo>
                    <a:pt x="93" y="42"/>
                  </a:lnTo>
                  <a:lnTo>
                    <a:pt x="94" y="41"/>
                  </a:lnTo>
                  <a:lnTo>
                    <a:pt x="97" y="39"/>
                  </a:lnTo>
                  <a:lnTo>
                    <a:pt x="103" y="37"/>
                  </a:lnTo>
                  <a:lnTo>
                    <a:pt x="107" y="36"/>
                  </a:lnTo>
                  <a:lnTo>
                    <a:pt x="112" y="35"/>
                  </a:lnTo>
                  <a:lnTo>
                    <a:pt x="116" y="34"/>
                  </a:lnTo>
                  <a:lnTo>
                    <a:pt x="121" y="33"/>
                  </a:lnTo>
                  <a:lnTo>
                    <a:pt x="123" y="32"/>
                  </a:lnTo>
                  <a:lnTo>
                    <a:pt x="126" y="31"/>
                  </a:lnTo>
                  <a:lnTo>
                    <a:pt x="128" y="30"/>
                  </a:lnTo>
                  <a:lnTo>
                    <a:pt x="129" y="29"/>
                  </a:lnTo>
                  <a:lnTo>
                    <a:pt x="131" y="28"/>
                  </a:lnTo>
                  <a:lnTo>
                    <a:pt x="132" y="27"/>
                  </a:lnTo>
                  <a:lnTo>
                    <a:pt x="133" y="26"/>
                  </a:lnTo>
                  <a:lnTo>
                    <a:pt x="134" y="24"/>
                  </a:lnTo>
                  <a:lnTo>
                    <a:pt x="135" y="23"/>
                  </a:lnTo>
                  <a:lnTo>
                    <a:pt x="138" y="17"/>
                  </a:lnTo>
                  <a:lnTo>
                    <a:pt x="139" y="14"/>
                  </a:lnTo>
                  <a:lnTo>
                    <a:pt x="140" y="13"/>
                  </a:lnTo>
                  <a:lnTo>
                    <a:pt x="141" y="13"/>
                  </a:lnTo>
                  <a:lnTo>
                    <a:pt x="142" y="12"/>
                  </a:lnTo>
                  <a:lnTo>
                    <a:pt x="142" y="12"/>
                  </a:lnTo>
                  <a:lnTo>
                    <a:pt x="142" y="12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71" name="Freeform 26">
              <a:extLst>
                <a:ext uri="{FF2B5EF4-FFF2-40B4-BE49-F238E27FC236}">
                  <a16:creationId xmlns:a16="http://schemas.microsoft.com/office/drawing/2014/main" id="{82A8BFD3-01FA-4F14-911B-3291F4573140}"/>
                </a:ext>
              </a:extLst>
            </p:cNvPr>
            <p:cNvSpPr>
              <a:spLocks/>
            </p:cNvSpPr>
            <p:nvPr/>
          </p:nvSpPr>
          <p:spPr bwMode="auto">
            <a:xfrm>
              <a:off x="974" y="2763"/>
              <a:ext cx="588" cy="698"/>
            </a:xfrm>
            <a:custGeom>
              <a:avLst/>
              <a:gdLst>
                <a:gd name="T0" fmla="*/ 211 w 588"/>
                <a:gd name="T1" fmla="*/ 17 h 698"/>
                <a:gd name="T2" fmla="*/ 226 w 588"/>
                <a:gd name="T3" fmla="*/ 24 h 698"/>
                <a:gd name="T4" fmla="*/ 247 w 588"/>
                <a:gd name="T5" fmla="*/ 40 h 698"/>
                <a:gd name="T6" fmla="*/ 264 w 588"/>
                <a:gd name="T7" fmla="*/ 66 h 698"/>
                <a:gd name="T8" fmla="*/ 281 w 588"/>
                <a:gd name="T9" fmla="*/ 58 h 698"/>
                <a:gd name="T10" fmla="*/ 293 w 588"/>
                <a:gd name="T11" fmla="*/ 41 h 698"/>
                <a:gd name="T12" fmla="*/ 327 w 588"/>
                <a:gd name="T13" fmla="*/ 47 h 698"/>
                <a:gd name="T14" fmla="*/ 343 w 588"/>
                <a:gd name="T15" fmla="*/ 70 h 698"/>
                <a:gd name="T16" fmla="*/ 337 w 588"/>
                <a:gd name="T17" fmla="*/ 89 h 698"/>
                <a:gd name="T18" fmla="*/ 352 w 588"/>
                <a:gd name="T19" fmla="*/ 115 h 698"/>
                <a:gd name="T20" fmla="*/ 393 w 588"/>
                <a:gd name="T21" fmla="*/ 119 h 698"/>
                <a:gd name="T22" fmla="*/ 428 w 588"/>
                <a:gd name="T23" fmla="*/ 121 h 698"/>
                <a:gd name="T24" fmla="*/ 447 w 588"/>
                <a:gd name="T25" fmla="*/ 123 h 698"/>
                <a:gd name="T26" fmla="*/ 482 w 588"/>
                <a:gd name="T27" fmla="*/ 138 h 698"/>
                <a:gd name="T28" fmla="*/ 523 w 588"/>
                <a:gd name="T29" fmla="*/ 147 h 698"/>
                <a:gd name="T30" fmla="*/ 566 w 588"/>
                <a:gd name="T31" fmla="*/ 160 h 698"/>
                <a:gd name="T32" fmla="*/ 584 w 588"/>
                <a:gd name="T33" fmla="*/ 196 h 698"/>
                <a:gd name="T34" fmla="*/ 585 w 588"/>
                <a:gd name="T35" fmla="*/ 221 h 698"/>
                <a:gd name="T36" fmla="*/ 560 w 588"/>
                <a:gd name="T37" fmla="*/ 259 h 698"/>
                <a:gd name="T38" fmla="*/ 541 w 588"/>
                <a:gd name="T39" fmla="*/ 286 h 698"/>
                <a:gd name="T40" fmla="*/ 536 w 588"/>
                <a:gd name="T41" fmla="*/ 306 h 698"/>
                <a:gd name="T42" fmla="*/ 525 w 588"/>
                <a:gd name="T43" fmla="*/ 319 h 698"/>
                <a:gd name="T44" fmla="*/ 537 w 588"/>
                <a:gd name="T45" fmla="*/ 336 h 698"/>
                <a:gd name="T46" fmla="*/ 527 w 588"/>
                <a:gd name="T47" fmla="*/ 351 h 698"/>
                <a:gd name="T48" fmla="*/ 514 w 588"/>
                <a:gd name="T49" fmla="*/ 374 h 698"/>
                <a:gd name="T50" fmla="*/ 528 w 588"/>
                <a:gd name="T51" fmla="*/ 402 h 698"/>
                <a:gd name="T52" fmla="*/ 515 w 588"/>
                <a:gd name="T53" fmla="*/ 422 h 698"/>
                <a:gd name="T54" fmla="*/ 506 w 588"/>
                <a:gd name="T55" fmla="*/ 445 h 698"/>
                <a:gd name="T56" fmla="*/ 472 w 588"/>
                <a:gd name="T57" fmla="*/ 465 h 698"/>
                <a:gd name="T58" fmla="*/ 442 w 588"/>
                <a:gd name="T59" fmla="*/ 466 h 698"/>
                <a:gd name="T60" fmla="*/ 433 w 588"/>
                <a:gd name="T61" fmla="*/ 498 h 698"/>
                <a:gd name="T62" fmla="*/ 435 w 588"/>
                <a:gd name="T63" fmla="*/ 537 h 698"/>
                <a:gd name="T64" fmla="*/ 434 w 588"/>
                <a:gd name="T65" fmla="*/ 571 h 698"/>
                <a:gd name="T66" fmla="*/ 410 w 588"/>
                <a:gd name="T67" fmla="*/ 588 h 698"/>
                <a:gd name="T68" fmla="*/ 392 w 588"/>
                <a:gd name="T69" fmla="*/ 630 h 698"/>
                <a:gd name="T70" fmla="*/ 396 w 588"/>
                <a:gd name="T71" fmla="*/ 671 h 698"/>
                <a:gd name="T72" fmla="*/ 380 w 588"/>
                <a:gd name="T73" fmla="*/ 674 h 698"/>
                <a:gd name="T74" fmla="*/ 360 w 588"/>
                <a:gd name="T75" fmla="*/ 696 h 698"/>
                <a:gd name="T76" fmla="*/ 334 w 588"/>
                <a:gd name="T77" fmla="*/ 688 h 698"/>
                <a:gd name="T78" fmla="*/ 287 w 588"/>
                <a:gd name="T79" fmla="*/ 645 h 698"/>
                <a:gd name="T80" fmla="*/ 277 w 588"/>
                <a:gd name="T81" fmla="*/ 579 h 698"/>
                <a:gd name="T82" fmla="*/ 234 w 588"/>
                <a:gd name="T83" fmla="*/ 523 h 698"/>
                <a:gd name="T84" fmla="*/ 189 w 588"/>
                <a:gd name="T85" fmla="*/ 493 h 698"/>
                <a:gd name="T86" fmla="*/ 141 w 588"/>
                <a:gd name="T87" fmla="*/ 487 h 698"/>
                <a:gd name="T88" fmla="*/ 111 w 588"/>
                <a:gd name="T89" fmla="*/ 459 h 698"/>
                <a:gd name="T90" fmla="*/ 94 w 588"/>
                <a:gd name="T91" fmla="*/ 416 h 698"/>
                <a:gd name="T92" fmla="*/ 48 w 588"/>
                <a:gd name="T93" fmla="*/ 356 h 698"/>
                <a:gd name="T94" fmla="*/ 17 w 588"/>
                <a:gd name="T95" fmla="*/ 318 h 698"/>
                <a:gd name="T96" fmla="*/ 0 w 588"/>
                <a:gd name="T97" fmla="*/ 289 h 698"/>
                <a:gd name="T98" fmla="*/ 12 w 588"/>
                <a:gd name="T99" fmla="*/ 257 h 698"/>
                <a:gd name="T100" fmla="*/ 36 w 588"/>
                <a:gd name="T101" fmla="*/ 257 h 698"/>
                <a:gd name="T102" fmla="*/ 73 w 588"/>
                <a:gd name="T103" fmla="*/ 255 h 698"/>
                <a:gd name="T104" fmla="*/ 94 w 588"/>
                <a:gd name="T105" fmla="*/ 247 h 698"/>
                <a:gd name="T106" fmla="*/ 95 w 588"/>
                <a:gd name="T107" fmla="*/ 203 h 698"/>
                <a:gd name="T108" fmla="*/ 78 w 588"/>
                <a:gd name="T109" fmla="*/ 175 h 698"/>
                <a:gd name="T110" fmla="*/ 82 w 588"/>
                <a:gd name="T111" fmla="*/ 156 h 698"/>
                <a:gd name="T112" fmla="*/ 63 w 588"/>
                <a:gd name="T113" fmla="*/ 127 h 698"/>
                <a:gd name="T114" fmla="*/ 78 w 588"/>
                <a:gd name="T115" fmla="*/ 104 h 698"/>
                <a:gd name="T116" fmla="*/ 103 w 588"/>
                <a:gd name="T117" fmla="*/ 77 h 698"/>
                <a:gd name="T118" fmla="*/ 123 w 588"/>
                <a:gd name="T119" fmla="*/ 31 h 698"/>
                <a:gd name="T120" fmla="*/ 147 w 588"/>
                <a:gd name="T121" fmla="*/ 19 h 698"/>
                <a:gd name="T122" fmla="*/ 165 w 588"/>
                <a:gd name="T123" fmla="*/ 5 h 698"/>
                <a:gd name="T124" fmla="*/ 195 w 588"/>
                <a:gd name="T125" fmla="*/ 0 h 6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88" h="698">
                  <a:moveTo>
                    <a:pt x="199" y="0"/>
                  </a:moveTo>
                  <a:lnTo>
                    <a:pt x="201" y="0"/>
                  </a:lnTo>
                  <a:lnTo>
                    <a:pt x="203" y="1"/>
                  </a:lnTo>
                  <a:lnTo>
                    <a:pt x="205" y="1"/>
                  </a:lnTo>
                  <a:lnTo>
                    <a:pt x="206" y="2"/>
                  </a:lnTo>
                  <a:lnTo>
                    <a:pt x="208" y="3"/>
                  </a:lnTo>
                  <a:lnTo>
                    <a:pt x="208" y="4"/>
                  </a:lnTo>
                  <a:lnTo>
                    <a:pt x="209" y="6"/>
                  </a:lnTo>
                  <a:lnTo>
                    <a:pt x="209" y="7"/>
                  </a:lnTo>
                  <a:lnTo>
                    <a:pt x="210" y="14"/>
                  </a:lnTo>
                  <a:lnTo>
                    <a:pt x="211" y="17"/>
                  </a:lnTo>
                  <a:lnTo>
                    <a:pt x="211" y="19"/>
                  </a:lnTo>
                  <a:lnTo>
                    <a:pt x="212" y="20"/>
                  </a:lnTo>
                  <a:lnTo>
                    <a:pt x="212" y="21"/>
                  </a:lnTo>
                  <a:lnTo>
                    <a:pt x="212" y="22"/>
                  </a:lnTo>
                  <a:lnTo>
                    <a:pt x="213" y="23"/>
                  </a:lnTo>
                  <a:lnTo>
                    <a:pt x="214" y="23"/>
                  </a:lnTo>
                  <a:lnTo>
                    <a:pt x="218" y="24"/>
                  </a:lnTo>
                  <a:lnTo>
                    <a:pt x="219" y="24"/>
                  </a:lnTo>
                  <a:lnTo>
                    <a:pt x="221" y="24"/>
                  </a:lnTo>
                  <a:lnTo>
                    <a:pt x="223" y="24"/>
                  </a:lnTo>
                  <a:lnTo>
                    <a:pt x="226" y="24"/>
                  </a:lnTo>
                  <a:lnTo>
                    <a:pt x="228" y="24"/>
                  </a:lnTo>
                  <a:lnTo>
                    <a:pt x="230" y="24"/>
                  </a:lnTo>
                  <a:lnTo>
                    <a:pt x="232" y="25"/>
                  </a:lnTo>
                  <a:lnTo>
                    <a:pt x="235" y="26"/>
                  </a:lnTo>
                  <a:lnTo>
                    <a:pt x="237" y="29"/>
                  </a:lnTo>
                  <a:lnTo>
                    <a:pt x="240" y="32"/>
                  </a:lnTo>
                  <a:lnTo>
                    <a:pt x="242" y="33"/>
                  </a:lnTo>
                  <a:lnTo>
                    <a:pt x="244" y="35"/>
                  </a:lnTo>
                  <a:lnTo>
                    <a:pt x="246" y="36"/>
                  </a:lnTo>
                  <a:lnTo>
                    <a:pt x="246" y="38"/>
                  </a:lnTo>
                  <a:lnTo>
                    <a:pt x="247" y="40"/>
                  </a:lnTo>
                  <a:lnTo>
                    <a:pt x="248" y="42"/>
                  </a:lnTo>
                  <a:lnTo>
                    <a:pt x="252" y="54"/>
                  </a:lnTo>
                  <a:lnTo>
                    <a:pt x="253" y="56"/>
                  </a:lnTo>
                  <a:lnTo>
                    <a:pt x="254" y="58"/>
                  </a:lnTo>
                  <a:lnTo>
                    <a:pt x="255" y="58"/>
                  </a:lnTo>
                  <a:lnTo>
                    <a:pt x="256" y="60"/>
                  </a:lnTo>
                  <a:lnTo>
                    <a:pt x="258" y="62"/>
                  </a:lnTo>
                  <a:lnTo>
                    <a:pt x="259" y="63"/>
                  </a:lnTo>
                  <a:lnTo>
                    <a:pt x="261" y="65"/>
                  </a:lnTo>
                  <a:lnTo>
                    <a:pt x="263" y="65"/>
                  </a:lnTo>
                  <a:lnTo>
                    <a:pt x="264" y="66"/>
                  </a:lnTo>
                  <a:lnTo>
                    <a:pt x="266" y="67"/>
                  </a:lnTo>
                  <a:lnTo>
                    <a:pt x="268" y="67"/>
                  </a:lnTo>
                  <a:lnTo>
                    <a:pt x="269" y="67"/>
                  </a:lnTo>
                  <a:lnTo>
                    <a:pt x="271" y="67"/>
                  </a:lnTo>
                  <a:lnTo>
                    <a:pt x="273" y="66"/>
                  </a:lnTo>
                  <a:lnTo>
                    <a:pt x="275" y="65"/>
                  </a:lnTo>
                  <a:lnTo>
                    <a:pt x="277" y="64"/>
                  </a:lnTo>
                  <a:lnTo>
                    <a:pt x="278" y="63"/>
                  </a:lnTo>
                  <a:lnTo>
                    <a:pt x="280" y="62"/>
                  </a:lnTo>
                  <a:lnTo>
                    <a:pt x="280" y="60"/>
                  </a:lnTo>
                  <a:lnTo>
                    <a:pt x="281" y="58"/>
                  </a:lnTo>
                  <a:lnTo>
                    <a:pt x="282" y="58"/>
                  </a:lnTo>
                  <a:lnTo>
                    <a:pt x="283" y="56"/>
                  </a:lnTo>
                  <a:lnTo>
                    <a:pt x="284" y="52"/>
                  </a:lnTo>
                  <a:lnTo>
                    <a:pt x="285" y="49"/>
                  </a:lnTo>
                  <a:lnTo>
                    <a:pt x="286" y="47"/>
                  </a:lnTo>
                  <a:lnTo>
                    <a:pt x="287" y="45"/>
                  </a:lnTo>
                  <a:lnTo>
                    <a:pt x="288" y="45"/>
                  </a:lnTo>
                  <a:lnTo>
                    <a:pt x="289" y="43"/>
                  </a:lnTo>
                  <a:lnTo>
                    <a:pt x="290" y="42"/>
                  </a:lnTo>
                  <a:lnTo>
                    <a:pt x="291" y="41"/>
                  </a:lnTo>
                  <a:lnTo>
                    <a:pt x="293" y="41"/>
                  </a:lnTo>
                  <a:lnTo>
                    <a:pt x="295" y="40"/>
                  </a:lnTo>
                  <a:lnTo>
                    <a:pt x="296" y="40"/>
                  </a:lnTo>
                  <a:lnTo>
                    <a:pt x="297" y="40"/>
                  </a:lnTo>
                  <a:lnTo>
                    <a:pt x="299" y="41"/>
                  </a:lnTo>
                  <a:lnTo>
                    <a:pt x="302" y="41"/>
                  </a:lnTo>
                  <a:lnTo>
                    <a:pt x="308" y="43"/>
                  </a:lnTo>
                  <a:lnTo>
                    <a:pt x="312" y="44"/>
                  </a:lnTo>
                  <a:lnTo>
                    <a:pt x="315" y="45"/>
                  </a:lnTo>
                  <a:lnTo>
                    <a:pt x="322" y="46"/>
                  </a:lnTo>
                  <a:lnTo>
                    <a:pt x="324" y="46"/>
                  </a:lnTo>
                  <a:lnTo>
                    <a:pt x="327" y="47"/>
                  </a:lnTo>
                  <a:lnTo>
                    <a:pt x="330" y="47"/>
                  </a:lnTo>
                  <a:lnTo>
                    <a:pt x="332" y="48"/>
                  </a:lnTo>
                  <a:lnTo>
                    <a:pt x="334" y="49"/>
                  </a:lnTo>
                  <a:lnTo>
                    <a:pt x="335" y="50"/>
                  </a:lnTo>
                  <a:lnTo>
                    <a:pt x="336" y="52"/>
                  </a:lnTo>
                  <a:lnTo>
                    <a:pt x="337" y="55"/>
                  </a:lnTo>
                  <a:lnTo>
                    <a:pt x="338" y="57"/>
                  </a:lnTo>
                  <a:lnTo>
                    <a:pt x="339" y="59"/>
                  </a:lnTo>
                  <a:lnTo>
                    <a:pt x="341" y="64"/>
                  </a:lnTo>
                  <a:lnTo>
                    <a:pt x="341" y="66"/>
                  </a:lnTo>
                  <a:lnTo>
                    <a:pt x="343" y="70"/>
                  </a:lnTo>
                  <a:lnTo>
                    <a:pt x="344" y="71"/>
                  </a:lnTo>
                  <a:lnTo>
                    <a:pt x="345" y="74"/>
                  </a:lnTo>
                  <a:lnTo>
                    <a:pt x="345" y="76"/>
                  </a:lnTo>
                  <a:lnTo>
                    <a:pt x="345" y="77"/>
                  </a:lnTo>
                  <a:lnTo>
                    <a:pt x="345" y="78"/>
                  </a:lnTo>
                  <a:lnTo>
                    <a:pt x="345" y="80"/>
                  </a:lnTo>
                  <a:lnTo>
                    <a:pt x="344" y="81"/>
                  </a:lnTo>
                  <a:lnTo>
                    <a:pt x="342" y="82"/>
                  </a:lnTo>
                  <a:lnTo>
                    <a:pt x="339" y="85"/>
                  </a:lnTo>
                  <a:lnTo>
                    <a:pt x="337" y="87"/>
                  </a:lnTo>
                  <a:lnTo>
                    <a:pt x="337" y="89"/>
                  </a:lnTo>
                  <a:lnTo>
                    <a:pt x="336" y="91"/>
                  </a:lnTo>
                  <a:lnTo>
                    <a:pt x="335" y="92"/>
                  </a:lnTo>
                  <a:lnTo>
                    <a:pt x="335" y="94"/>
                  </a:lnTo>
                  <a:lnTo>
                    <a:pt x="335" y="96"/>
                  </a:lnTo>
                  <a:lnTo>
                    <a:pt x="336" y="99"/>
                  </a:lnTo>
                  <a:lnTo>
                    <a:pt x="337" y="101"/>
                  </a:lnTo>
                  <a:lnTo>
                    <a:pt x="337" y="103"/>
                  </a:lnTo>
                  <a:lnTo>
                    <a:pt x="339" y="104"/>
                  </a:lnTo>
                  <a:lnTo>
                    <a:pt x="341" y="106"/>
                  </a:lnTo>
                  <a:lnTo>
                    <a:pt x="346" y="110"/>
                  </a:lnTo>
                  <a:lnTo>
                    <a:pt x="352" y="115"/>
                  </a:lnTo>
                  <a:lnTo>
                    <a:pt x="356" y="116"/>
                  </a:lnTo>
                  <a:lnTo>
                    <a:pt x="359" y="118"/>
                  </a:lnTo>
                  <a:lnTo>
                    <a:pt x="361" y="119"/>
                  </a:lnTo>
                  <a:lnTo>
                    <a:pt x="365" y="120"/>
                  </a:lnTo>
                  <a:lnTo>
                    <a:pt x="368" y="120"/>
                  </a:lnTo>
                  <a:lnTo>
                    <a:pt x="371" y="121"/>
                  </a:lnTo>
                  <a:lnTo>
                    <a:pt x="374" y="121"/>
                  </a:lnTo>
                  <a:lnTo>
                    <a:pt x="377" y="121"/>
                  </a:lnTo>
                  <a:lnTo>
                    <a:pt x="389" y="119"/>
                  </a:lnTo>
                  <a:lnTo>
                    <a:pt x="391" y="119"/>
                  </a:lnTo>
                  <a:lnTo>
                    <a:pt x="393" y="119"/>
                  </a:lnTo>
                  <a:lnTo>
                    <a:pt x="395" y="120"/>
                  </a:lnTo>
                  <a:lnTo>
                    <a:pt x="402" y="122"/>
                  </a:lnTo>
                  <a:lnTo>
                    <a:pt x="410" y="124"/>
                  </a:lnTo>
                  <a:lnTo>
                    <a:pt x="413" y="125"/>
                  </a:lnTo>
                  <a:lnTo>
                    <a:pt x="417" y="125"/>
                  </a:lnTo>
                  <a:lnTo>
                    <a:pt x="417" y="125"/>
                  </a:lnTo>
                  <a:lnTo>
                    <a:pt x="419" y="125"/>
                  </a:lnTo>
                  <a:lnTo>
                    <a:pt x="421" y="124"/>
                  </a:lnTo>
                  <a:lnTo>
                    <a:pt x="423" y="124"/>
                  </a:lnTo>
                  <a:lnTo>
                    <a:pt x="426" y="122"/>
                  </a:lnTo>
                  <a:lnTo>
                    <a:pt x="428" y="121"/>
                  </a:lnTo>
                  <a:lnTo>
                    <a:pt x="434" y="117"/>
                  </a:lnTo>
                  <a:lnTo>
                    <a:pt x="436" y="116"/>
                  </a:lnTo>
                  <a:lnTo>
                    <a:pt x="437" y="116"/>
                  </a:lnTo>
                  <a:lnTo>
                    <a:pt x="438" y="116"/>
                  </a:lnTo>
                  <a:lnTo>
                    <a:pt x="439" y="116"/>
                  </a:lnTo>
                  <a:lnTo>
                    <a:pt x="439" y="116"/>
                  </a:lnTo>
                  <a:lnTo>
                    <a:pt x="440" y="116"/>
                  </a:lnTo>
                  <a:lnTo>
                    <a:pt x="440" y="117"/>
                  </a:lnTo>
                  <a:lnTo>
                    <a:pt x="442" y="118"/>
                  </a:lnTo>
                  <a:lnTo>
                    <a:pt x="444" y="119"/>
                  </a:lnTo>
                  <a:lnTo>
                    <a:pt x="447" y="123"/>
                  </a:lnTo>
                  <a:lnTo>
                    <a:pt x="451" y="127"/>
                  </a:lnTo>
                  <a:lnTo>
                    <a:pt x="452" y="129"/>
                  </a:lnTo>
                  <a:lnTo>
                    <a:pt x="455" y="131"/>
                  </a:lnTo>
                  <a:lnTo>
                    <a:pt x="457" y="133"/>
                  </a:lnTo>
                  <a:lnTo>
                    <a:pt x="460" y="134"/>
                  </a:lnTo>
                  <a:lnTo>
                    <a:pt x="462" y="136"/>
                  </a:lnTo>
                  <a:lnTo>
                    <a:pt x="463" y="137"/>
                  </a:lnTo>
                  <a:lnTo>
                    <a:pt x="465" y="137"/>
                  </a:lnTo>
                  <a:lnTo>
                    <a:pt x="467" y="137"/>
                  </a:lnTo>
                  <a:lnTo>
                    <a:pt x="473" y="138"/>
                  </a:lnTo>
                  <a:lnTo>
                    <a:pt x="482" y="138"/>
                  </a:lnTo>
                  <a:lnTo>
                    <a:pt x="488" y="138"/>
                  </a:lnTo>
                  <a:lnTo>
                    <a:pt x="492" y="138"/>
                  </a:lnTo>
                  <a:lnTo>
                    <a:pt x="496" y="138"/>
                  </a:lnTo>
                  <a:lnTo>
                    <a:pt x="501" y="139"/>
                  </a:lnTo>
                  <a:lnTo>
                    <a:pt x="504" y="140"/>
                  </a:lnTo>
                  <a:lnTo>
                    <a:pt x="507" y="141"/>
                  </a:lnTo>
                  <a:lnTo>
                    <a:pt x="510" y="142"/>
                  </a:lnTo>
                  <a:lnTo>
                    <a:pt x="517" y="145"/>
                  </a:lnTo>
                  <a:lnTo>
                    <a:pt x="519" y="146"/>
                  </a:lnTo>
                  <a:lnTo>
                    <a:pt x="520" y="147"/>
                  </a:lnTo>
                  <a:lnTo>
                    <a:pt x="523" y="147"/>
                  </a:lnTo>
                  <a:lnTo>
                    <a:pt x="525" y="148"/>
                  </a:lnTo>
                  <a:lnTo>
                    <a:pt x="534" y="148"/>
                  </a:lnTo>
                  <a:lnTo>
                    <a:pt x="536" y="149"/>
                  </a:lnTo>
                  <a:lnTo>
                    <a:pt x="539" y="149"/>
                  </a:lnTo>
                  <a:lnTo>
                    <a:pt x="542" y="150"/>
                  </a:lnTo>
                  <a:lnTo>
                    <a:pt x="544" y="151"/>
                  </a:lnTo>
                  <a:lnTo>
                    <a:pt x="554" y="156"/>
                  </a:lnTo>
                  <a:lnTo>
                    <a:pt x="558" y="158"/>
                  </a:lnTo>
                  <a:lnTo>
                    <a:pt x="561" y="159"/>
                  </a:lnTo>
                  <a:lnTo>
                    <a:pt x="564" y="160"/>
                  </a:lnTo>
                  <a:lnTo>
                    <a:pt x="566" y="160"/>
                  </a:lnTo>
                  <a:lnTo>
                    <a:pt x="567" y="160"/>
                  </a:lnTo>
                  <a:lnTo>
                    <a:pt x="568" y="160"/>
                  </a:lnTo>
                  <a:lnTo>
                    <a:pt x="568" y="161"/>
                  </a:lnTo>
                  <a:lnTo>
                    <a:pt x="568" y="164"/>
                  </a:lnTo>
                  <a:lnTo>
                    <a:pt x="571" y="172"/>
                  </a:lnTo>
                  <a:lnTo>
                    <a:pt x="573" y="176"/>
                  </a:lnTo>
                  <a:lnTo>
                    <a:pt x="575" y="181"/>
                  </a:lnTo>
                  <a:lnTo>
                    <a:pt x="578" y="188"/>
                  </a:lnTo>
                  <a:lnTo>
                    <a:pt x="580" y="191"/>
                  </a:lnTo>
                  <a:lnTo>
                    <a:pt x="581" y="193"/>
                  </a:lnTo>
                  <a:lnTo>
                    <a:pt x="584" y="196"/>
                  </a:lnTo>
                  <a:lnTo>
                    <a:pt x="586" y="198"/>
                  </a:lnTo>
                  <a:lnTo>
                    <a:pt x="587" y="200"/>
                  </a:lnTo>
                  <a:lnTo>
                    <a:pt x="587" y="201"/>
                  </a:lnTo>
                  <a:lnTo>
                    <a:pt x="588" y="203"/>
                  </a:lnTo>
                  <a:lnTo>
                    <a:pt x="588" y="205"/>
                  </a:lnTo>
                  <a:lnTo>
                    <a:pt x="588" y="206"/>
                  </a:lnTo>
                  <a:lnTo>
                    <a:pt x="588" y="208"/>
                  </a:lnTo>
                  <a:lnTo>
                    <a:pt x="587" y="210"/>
                  </a:lnTo>
                  <a:lnTo>
                    <a:pt x="586" y="215"/>
                  </a:lnTo>
                  <a:lnTo>
                    <a:pt x="585" y="219"/>
                  </a:lnTo>
                  <a:lnTo>
                    <a:pt x="585" y="221"/>
                  </a:lnTo>
                  <a:lnTo>
                    <a:pt x="583" y="224"/>
                  </a:lnTo>
                  <a:lnTo>
                    <a:pt x="580" y="228"/>
                  </a:lnTo>
                  <a:lnTo>
                    <a:pt x="578" y="233"/>
                  </a:lnTo>
                  <a:lnTo>
                    <a:pt x="576" y="236"/>
                  </a:lnTo>
                  <a:lnTo>
                    <a:pt x="575" y="242"/>
                  </a:lnTo>
                  <a:lnTo>
                    <a:pt x="573" y="247"/>
                  </a:lnTo>
                  <a:lnTo>
                    <a:pt x="571" y="249"/>
                  </a:lnTo>
                  <a:lnTo>
                    <a:pt x="570" y="251"/>
                  </a:lnTo>
                  <a:lnTo>
                    <a:pt x="568" y="252"/>
                  </a:lnTo>
                  <a:lnTo>
                    <a:pt x="566" y="254"/>
                  </a:lnTo>
                  <a:lnTo>
                    <a:pt x="560" y="259"/>
                  </a:lnTo>
                  <a:lnTo>
                    <a:pt x="553" y="263"/>
                  </a:lnTo>
                  <a:lnTo>
                    <a:pt x="552" y="265"/>
                  </a:lnTo>
                  <a:lnTo>
                    <a:pt x="549" y="267"/>
                  </a:lnTo>
                  <a:lnTo>
                    <a:pt x="544" y="273"/>
                  </a:lnTo>
                  <a:lnTo>
                    <a:pt x="543" y="274"/>
                  </a:lnTo>
                  <a:lnTo>
                    <a:pt x="542" y="275"/>
                  </a:lnTo>
                  <a:lnTo>
                    <a:pt x="542" y="277"/>
                  </a:lnTo>
                  <a:lnTo>
                    <a:pt x="541" y="280"/>
                  </a:lnTo>
                  <a:lnTo>
                    <a:pt x="541" y="283"/>
                  </a:lnTo>
                  <a:lnTo>
                    <a:pt x="541" y="285"/>
                  </a:lnTo>
                  <a:lnTo>
                    <a:pt x="541" y="286"/>
                  </a:lnTo>
                  <a:lnTo>
                    <a:pt x="541" y="289"/>
                  </a:lnTo>
                  <a:lnTo>
                    <a:pt x="542" y="294"/>
                  </a:lnTo>
                  <a:lnTo>
                    <a:pt x="542" y="296"/>
                  </a:lnTo>
                  <a:lnTo>
                    <a:pt x="542" y="296"/>
                  </a:lnTo>
                  <a:lnTo>
                    <a:pt x="541" y="297"/>
                  </a:lnTo>
                  <a:lnTo>
                    <a:pt x="541" y="299"/>
                  </a:lnTo>
                  <a:lnTo>
                    <a:pt x="540" y="300"/>
                  </a:lnTo>
                  <a:lnTo>
                    <a:pt x="539" y="302"/>
                  </a:lnTo>
                  <a:lnTo>
                    <a:pt x="539" y="303"/>
                  </a:lnTo>
                  <a:lnTo>
                    <a:pt x="538" y="304"/>
                  </a:lnTo>
                  <a:lnTo>
                    <a:pt x="536" y="306"/>
                  </a:lnTo>
                  <a:lnTo>
                    <a:pt x="535" y="307"/>
                  </a:lnTo>
                  <a:lnTo>
                    <a:pt x="534" y="308"/>
                  </a:lnTo>
                  <a:lnTo>
                    <a:pt x="529" y="310"/>
                  </a:lnTo>
                  <a:lnTo>
                    <a:pt x="527" y="311"/>
                  </a:lnTo>
                  <a:lnTo>
                    <a:pt x="526" y="312"/>
                  </a:lnTo>
                  <a:lnTo>
                    <a:pt x="525" y="313"/>
                  </a:lnTo>
                  <a:lnTo>
                    <a:pt x="525" y="314"/>
                  </a:lnTo>
                  <a:lnTo>
                    <a:pt x="525" y="315"/>
                  </a:lnTo>
                  <a:lnTo>
                    <a:pt x="525" y="317"/>
                  </a:lnTo>
                  <a:lnTo>
                    <a:pt x="525" y="319"/>
                  </a:lnTo>
                  <a:lnTo>
                    <a:pt x="525" y="319"/>
                  </a:lnTo>
                  <a:lnTo>
                    <a:pt x="525" y="320"/>
                  </a:lnTo>
                  <a:lnTo>
                    <a:pt x="525" y="322"/>
                  </a:lnTo>
                  <a:lnTo>
                    <a:pt x="526" y="324"/>
                  </a:lnTo>
                  <a:lnTo>
                    <a:pt x="527" y="325"/>
                  </a:lnTo>
                  <a:lnTo>
                    <a:pt x="528" y="327"/>
                  </a:lnTo>
                  <a:lnTo>
                    <a:pt x="528" y="328"/>
                  </a:lnTo>
                  <a:lnTo>
                    <a:pt x="530" y="330"/>
                  </a:lnTo>
                  <a:lnTo>
                    <a:pt x="531" y="331"/>
                  </a:lnTo>
                  <a:lnTo>
                    <a:pt x="535" y="334"/>
                  </a:lnTo>
                  <a:lnTo>
                    <a:pt x="537" y="335"/>
                  </a:lnTo>
                  <a:lnTo>
                    <a:pt x="537" y="336"/>
                  </a:lnTo>
                  <a:lnTo>
                    <a:pt x="537" y="337"/>
                  </a:lnTo>
                  <a:lnTo>
                    <a:pt x="537" y="339"/>
                  </a:lnTo>
                  <a:lnTo>
                    <a:pt x="537" y="341"/>
                  </a:lnTo>
                  <a:lnTo>
                    <a:pt x="536" y="343"/>
                  </a:lnTo>
                  <a:lnTo>
                    <a:pt x="535" y="345"/>
                  </a:lnTo>
                  <a:lnTo>
                    <a:pt x="534" y="346"/>
                  </a:lnTo>
                  <a:lnTo>
                    <a:pt x="534" y="347"/>
                  </a:lnTo>
                  <a:lnTo>
                    <a:pt x="533" y="347"/>
                  </a:lnTo>
                  <a:lnTo>
                    <a:pt x="531" y="348"/>
                  </a:lnTo>
                  <a:lnTo>
                    <a:pt x="528" y="350"/>
                  </a:lnTo>
                  <a:lnTo>
                    <a:pt x="527" y="351"/>
                  </a:lnTo>
                  <a:lnTo>
                    <a:pt x="525" y="352"/>
                  </a:lnTo>
                  <a:lnTo>
                    <a:pt x="522" y="355"/>
                  </a:lnTo>
                  <a:lnTo>
                    <a:pt x="519" y="359"/>
                  </a:lnTo>
                  <a:lnTo>
                    <a:pt x="517" y="361"/>
                  </a:lnTo>
                  <a:lnTo>
                    <a:pt x="516" y="362"/>
                  </a:lnTo>
                  <a:lnTo>
                    <a:pt x="515" y="364"/>
                  </a:lnTo>
                  <a:lnTo>
                    <a:pt x="515" y="365"/>
                  </a:lnTo>
                  <a:lnTo>
                    <a:pt x="514" y="367"/>
                  </a:lnTo>
                  <a:lnTo>
                    <a:pt x="514" y="369"/>
                  </a:lnTo>
                  <a:lnTo>
                    <a:pt x="514" y="371"/>
                  </a:lnTo>
                  <a:lnTo>
                    <a:pt x="514" y="374"/>
                  </a:lnTo>
                  <a:lnTo>
                    <a:pt x="515" y="376"/>
                  </a:lnTo>
                  <a:lnTo>
                    <a:pt x="517" y="378"/>
                  </a:lnTo>
                  <a:lnTo>
                    <a:pt x="519" y="382"/>
                  </a:lnTo>
                  <a:lnTo>
                    <a:pt x="520" y="385"/>
                  </a:lnTo>
                  <a:lnTo>
                    <a:pt x="524" y="389"/>
                  </a:lnTo>
                  <a:lnTo>
                    <a:pt x="525" y="391"/>
                  </a:lnTo>
                  <a:lnTo>
                    <a:pt x="526" y="393"/>
                  </a:lnTo>
                  <a:lnTo>
                    <a:pt x="527" y="395"/>
                  </a:lnTo>
                  <a:lnTo>
                    <a:pt x="527" y="398"/>
                  </a:lnTo>
                  <a:lnTo>
                    <a:pt x="528" y="400"/>
                  </a:lnTo>
                  <a:lnTo>
                    <a:pt x="528" y="402"/>
                  </a:lnTo>
                  <a:lnTo>
                    <a:pt x="528" y="404"/>
                  </a:lnTo>
                  <a:lnTo>
                    <a:pt x="527" y="405"/>
                  </a:lnTo>
                  <a:lnTo>
                    <a:pt x="527" y="406"/>
                  </a:lnTo>
                  <a:lnTo>
                    <a:pt x="526" y="408"/>
                  </a:lnTo>
                  <a:lnTo>
                    <a:pt x="525" y="410"/>
                  </a:lnTo>
                  <a:lnTo>
                    <a:pt x="520" y="413"/>
                  </a:lnTo>
                  <a:lnTo>
                    <a:pt x="518" y="416"/>
                  </a:lnTo>
                  <a:lnTo>
                    <a:pt x="517" y="417"/>
                  </a:lnTo>
                  <a:lnTo>
                    <a:pt x="516" y="419"/>
                  </a:lnTo>
                  <a:lnTo>
                    <a:pt x="515" y="421"/>
                  </a:lnTo>
                  <a:lnTo>
                    <a:pt x="515" y="422"/>
                  </a:lnTo>
                  <a:lnTo>
                    <a:pt x="513" y="425"/>
                  </a:lnTo>
                  <a:lnTo>
                    <a:pt x="512" y="429"/>
                  </a:lnTo>
                  <a:lnTo>
                    <a:pt x="509" y="441"/>
                  </a:lnTo>
                  <a:lnTo>
                    <a:pt x="509" y="444"/>
                  </a:lnTo>
                  <a:lnTo>
                    <a:pt x="509" y="447"/>
                  </a:lnTo>
                  <a:lnTo>
                    <a:pt x="509" y="448"/>
                  </a:lnTo>
                  <a:lnTo>
                    <a:pt x="508" y="446"/>
                  </a:lnTo>
                  <a:lnTo>
                    <a:pt x="507" y="445"/>
                  </a:lnTo>
                  <a:lnTo>
                    <a:pt x="507" y="444"/>
                  </a:lnTo>
                  <a:lnTo>
                    <a:pt x="507" y="444"/>
                  </a:lnTo>
                  <a:lnTo>
                    <a:pt x="506" y="445"/>
                  </a:lnTo>
                  <a:lnTo>
                    <a:pt x="505" y="445"/>
                  </a:lnTo>
                  <a:lnTo>
                    <a:pt x="503" y="444"/>
                  </a:lnTo>
                  <a:lnTo>
                    <a:pt x="502" y="444"/>
                  </a:lnTo>
                  <a:lnTo>
                    <a:pt x="500" y="445"/>
                  </a:lnTo>
                  <a:lnTo>
                    <a:pt x="496" y="447"/>
                  </a:lnTo>
                  <a:lnTo>
                    <a:pt x="494" y="448"/>
                  </a:lnTo>
                  <a:lnTo>
                    <a:pt x="491" y="450"/>
                  </a:lnTo>
                  <a:lnTo>
                    <a:pt x="482" y="458"/>
                  </a:lnTo>
                  <a:lnTo>
                    <a:pt x="478" y="460"/>
                  </a:lnTo>
                  <a:lnTo>
                    <a:pt x="474" y="463"/>
                  </a:lnTo>
                  <a:lnTo>
                    <a:pt x="472" y="465"/>
                  </a:lnTo>
                  <a:lnTo>
                    <a:pt x="470" y="466"/>
                  </a:lnTo>
                  <a:lnTo>
                    <a:pt x="468" y="466"/>
                  </a:lnTo>
                  <a:lnTo>
                    <a:pt x="466" y="467"/>
                  </a:lnTo>
                  <a:lnTo>
                    <a:pt x="464" y="468"/>
                  </a:lnTo>
                  <a:lnTo>
                    <a:pt x="462" y="468"/>
                  </a:lnTo>
                  <a:lnTo>
                    <a:pt x="461" y="468"/>
                  </a:lnTo>
                  <a:lnTo>
                    <a:pt x="459" y="468"/>
                  </a:lnTo>
                  <a:lnTo>
                    <a:pt x="456" y="468"/>
                  </a:lnTo>
                  <a:lnTo>
                    <a:pt x="453" y="467"/>
                  </a:lnTo>
                  <a:lnTo>
                    <a:pt x="444" y="466"/>
                  </a:lnTo>
                  <a:lnTo>
                    <a:pt x="442" y="466"/>
                  </a:lnTo>
                  <a:lnTo>
                    <a:pt x="441" y="465"/>
                  </a:lnTo>
                  <a:lnTo>
                    <a:pt x="439" y="466"/>
                  </a:lnTo>
                  <a:lnTo>
                    <a:pt x="439" y="466"/>
                  </a:lnTo>
                  <a:lnTo>
                    <a:pt x="438" y="466"/>
                  </a:lnTo>
                  <a:lnTo>
                    <a:pt x="437" y="467"/>
                  </a:lnTo>
                  <a:lnTo>
                    <a:pt x="436" y="469"/>
                  </a:lnTo>
                  <a:lnTo>
                    <a:pt x="436" y="473"/>
                  </a:lnTo>
                  <a:lnTo>
                    <a:pt x="434" y="478"/>
                  </a:lnTo>
                  <a:lnTo>
                    <a:pt x="433" y="485"/>
                  </a:lnTo>
                  <a:lnTo>
                    <a:pt x="433" y="489"/>
                  </a:lnTo>
                  <a:lnTo>
                    <a:pt x="433" y="498"/>
                  </a:lnTo>
                  <a:lnTo>
                    <a:pt x="432" y="502"/>
                  </a:lnTo>
                  <a:lnTo>
                    <a:pt x="431" y="506"/>
                  </a:lnTo>
                  <a:lnTo>
                    <a:pt x="429" y="512"/>
                  </a:lnTo>
                  <a:lnTo>
                    <a:pt x="429" y="514"/>
                  </a:lnTo>
                  <a:lnTo>
                    <a:pt x="429" y="516"/>
                  </a:lnTo>
                  <a:lnTo>
                    <a:pt x="429" y="519"/>
                  </a:lnTo>
                  <a:lnTo>
                    <a:pt x="430" y="522"/>
                  </a:lnTo>
                  <a:lnTo>
                    <a:pt x="430" y="524"/>
                  </a:lnTo>
                  <a:lnTo>
                    <a:pt x="433" y="531"/>
                  </a:lnTo>
                  <a:lnTo>
                    <a:pt x="434" y="534"/>
                  </a:lnTo>
                  <a:lnTo>
                    <a:pt x="435" y="537"/>
                  </a:lnTo>
                  <a:lnTo>
                    <a:pt x="438" y="548"/>
                  </a:lnTo>
                  <a:lnTo>
                    <a:pt x="439" y="552"/>
                  </a:lnTo>
                  <a:lnTo>
                    <a:pt x="439" y="555"/>
                  </a:lnTo>
                  <a:lnTo>
                    <a:pt x="439" y="558"/>
                  </a:lnTo>
                  <a:lnTo>
                    <a:pt x="439" y="561"/>
                  </a:lnTo>
                  <a:lnTo>
                    <a:pt x="438" y="563"/>
                  </a:lnTo>
                  <a:lnTo>
                    <a:pt x="437" y="565"/>
                  </a:lnTo>
                  <a:lnTo>
                    <a:pt x="437" y="567"/>
                  </a:lnTo>
                  <a:lnTo>
                    <a:pt x="436" y="568"/>
                  </a:lnTo>
                  <a:lnTo>
                    <a:pt x="435" y="570"/>
                  </a:lnTo>
                  <a:lnTo>
                    <a:pt x="434" y="571"/>
                  </a:lnTo>
                  <a:lnTo>
                    <a:pt x="432" y="573"/>
                  </a:lnTo>
                  <a:lnTo>
                    <a:pt x="430" y="575"/>
                  </a:lnTo>
                  <a:lnTo>
                    <a:pt x="428" y="577"/>
                  </a:lnTo>
                  <a:lnTo>
                    <a:pt x="426" y="579"/>
                  </a:lnTo>
                  <a:lnTo>
                    <a:pt x="424" y="580"/>
                  </a:lnTo>
                  <a:lnTo>
                    <a:pt x="418" y="581"/>
                  </a:lnTo>
                  <a:lnTo>
                    <a:pt x="417" y="582"/>
                  </a:lnTo>
                  <a:lnTo>
                    <a:pt x="416" y="583"/>
                  </a:lnTo>
                  <a:lnTo>
                    <a:pt x="414" y="585"/>
                  </a:lnTo>
                  <a:lnTo>
                    <a:pt x="412" y="586"/>
                  </a:lnTo>
                  <a:lnTo>
                    <a:pt x="410" y="588"/>
                  </a:lnTo>
                  <a:lnTo>
                    <a:pt x="408" y="590"/>
                  </a:lnTo>
                  <a:lnTo>
                    <a:pt x="406" y="591"/>
                  </a:lnTo>
                  <a:lnTo>
                    <a:pt x="405" y="594"/>
                  </a:lnTo>
                  <a:lnTo>
                    <a:pt x="402" y="601"/>
                  </a:lnTo>
                  <a:lnTo>
                    <a:pt x="398" y="606"/>
                  </a:lnTo>
                  <a:lnTo>
                    <a:pt x="397" y="609"/>
                  </a:lnTo>
                  <a:lnTo>
                    <a:pt x="396" y="612"/>
                  </a:lnTo>
                  <a:lnTo>
                    <a:pt x="395" y="615"/>
                  </a:lnTo>
                  <a:lnTo>
                    <a:pt x="394" y="620"/>
                  </a:lnTo>
                  <a:lnTo>
                    <a:pt x="393" y="625"/>
                  </a:lnTo>
                  <a:lnTo>
                    <a:pt x="392" y="630"/>
                  </a:lnTo>
                  <a:lnTo>
                    <a:pt x="391" y="634"/>
                  </a:lnTo>
                  <a:lnTo>
                    <a:pt x="391" y="638"/>
                  </a:lnTo>
                  <a:lnTo>
                    <a:pt x="391" y="642"/>
                  </a:lnTo>
                  <a:lnTo>
                    <a:pt x="391" y="645"/>
                  </a:lnTo>
                  <a:lnTo>
                    <a:pt x="391" y="648"/>
                  </a:lnTo>
                  <a:lnTo>
                    <a:pt x="391" y="651"/>
                  </a:lnTo>
                  <a:lnTo>
                    <a:pt x="392" y="654"/>
                  </a:lnTo>
                  <a:lnTo>
                    <a:pt x="392" y="657"/>
                  </a:lnTo>
                  <a:lnTo>
                    <a:pt x="393" y="659"/>
                  </a:lnTo>
                  <a:lnTo>
                    <a:pt x="394" y="661"/>
                  </a:lnTo>
                  <a:lnTo>
                    <a:pt x="396" y="671"/>
                  </a:lnTo>
                  <a:lnTo>
                    <a:pt x="397" y="673"/>
                  </a:lnTo>
                  <a:lnTo>
                    <a:pt x="397" y="674"/>
                  </a:lnTo>
                  <a:lnTo>
                    <a:pt x="397" y="673"/>
                  </a:lnTo>
                  <a:lnTo>
                    <a:pt x="396" y="673"/>
                  </a:lnTo>
                  <a:lnTo>
                    <a:pt x="394" y="672"/>
                  </a:lnTo>
                  <a:lnTo>
                    <a:pt x="392" y="672"/>
                  </a:lnTo>
                  <a:lnTo>
                    <a:pt x="390" y="672"/>
                  </a:lnTo>
                  <a:lnTo>
                    <a:pt x="387" y="672"/>
                  </a:lnTo>
                  <a:lnTo>
                    <a:pt x="384" y="672"/>
                  </a:lnTo>
                  <a:lnTo>
                    <a:pt x="382" y="673"/>
                  </a:lnTo>
                  <a:lnTo>
                    <a:pt x="380" y="674"/>
                  </a:lnTo>
                  <a:lnTo>
                    <a:pt x="377" y="675"/>
                  </a:lnTo>
                  <a:lnTo>
                    <a:pt x="374" y="676"/>
                  </a:lnTo>
                  <a:lnTo>
                    <a:pt x="372" y="678"/>
                  </a:lnTo>
                  <a:lnTo>
                    <a:pt x="371" y="680"/>
                  </a:lnTo>
                  <a:lnTo>
                    <a:pt x="369" y="681"/>
                  </a:lnTo>
                  <a:lnTo>
                    <a:pt x="367" y="682"/>
                  </a:lnTo>
                  <a:lnTo>
                    <a:pt x="366" y="684"/>
                  </a:lnTo>
                  <a:lnTo>
                    <a:pt x="365" y="686"/>
                  </a:lnTo>
                  <a:lnTo>
                    <a:pt x="361" y="693"/>
                  </a:lnTo>
                  <a:lnTo>
                    <a:pt x="360" y="695"/>
                  </a:lnTo>
                  <a:lnTo>
                    <a:pt x="360" y="696"/>
                  </a:lnTo>
                  <a:lnTo>
                    <a:pt x="359" y="696"/>
                  </a:lnTo>
                  <a:lnTo>
                    <a:pt x="358" y="697"/>
                  </a:lnTo>
                  <a:lnTo>
                    <a:pt x="357" y="698"/>
                  </a:lnTo>
                  <a:lnTo>
                    <a:pt x="355" y="698"/>
                  </a:lnTo>
                  <a:lnTo>
                    <a:pt x="353" y="698"/>
                  </a:lnTo>
                  <a:lnTo>
                    <a:pt x="351" y="698"/>
                  </a:lnTo>
                  <a:lnTo>
                    <a:pt x="350" y="697"/>
                  </a:lnTo>
                  <a:lnTo>
                    <a:pt x="348" y="697"/>
                  </a:lnTo>
                  <a:lnTo>
                    <a:pt x="347" y="696"/>
                  </a:lnTo>
                  <a:lnTo>
                    <a:pt x="341" y="693"/>
                  </a:lnTo>
                  <a:lnTo>
                    <a:pt x="334" y="688"/>
                  </a:lnTo>
                  <a:lnTo>
                    <a:pt x="312" y="673"/>
                  </a:lnTo>
                  <a:lnTo>
                    <a:pt x="305" y="668"/>
                  </a:lnTo>
                  <a:lnTo>
                    <a:pt x="303" y="666"/>
                  </a:lnTo>
                  <a:lnTo>
                    <a:pt x="301" y="664"/>
                  </a:lnTo>
                  <a:lnTo>
                    <a:pt x="296" y="659"/>
                  </a:lnTo>
                  <a:lnTo>
                    <a:pt x="294" y="657"/>
                  </a:lnTo>
                  <a:lnTo>
                    <a:pt x="291" y="654"/>
                  </a:lnTo>
                  <a:lnTo>
                    <a:pt x="290" y="651"/>
                  </a:lnTo>
                  <a:lnTo>
                    <a:pt x="289" y="649"/>
                  </a:lnTo>
                  <a:lnTo>
                    <a:pt x="288" y="647"/>
                  </a:lnTo>
                  <a:lnTo>
                    <a:pt x="287" y="645"/>
                  </a:lnTo>
                  <a:lnTo>
                    <a:pt x="286" y="641"/>
                  </a:lnTo>
                  <a:lnTo>
                    <a:pt x="286" y="638"/>
                  </a:lnTo>
                  <a:lnTo>
                    <a:pt x="284" y="627"/>
                  </a:lnTo>
                  <a:lnTo>
                    <a:pt x="283" y="616"/>
                  </a:lnTo>
                  <a:lnTo>
                    <a:pt x="282" y="606"/>
                  </a:lnTo>
                  <a:lnTo>
                    <a:pt x="282" y="603"/>
                  </a:lnTo>
                  <a:lnTo>
                    <a:pt x="281" y="598"/>
                  </a:lnTo>
                  <a:lnTo>
                    <a:pt x="280" y="593"/>
                  </a:lnTo>
                  <a:lnTo>
                    <a:pt x="280" y="590"/>
                  </a:lnTo>
                  <a:lnTo>
                    <a:pt x="278" y="580"/>
                  </a:lnTo>
                  <a:lnTo>
                    <a:pt x="277" y="579"/>
                  </a:lnTo>
                  <a:lnTo>
                    <a:pt x="276" y="577"/>
                  </a:lnTo>
                  <a:lnTo>
                    <a:pt x="275" y="575"/>
                  </a:lnTo>
                  <a:lnTo>
                    <a:pt x="274" y="573"/>
                  </a:lnTo>
                  <a:lnTo>
                    <a:pt x="272" y="570"/>
                  </a:lnTo>
                  <a:lnTo>
                    <a:pt x="269" y="568"/>
                  </a:lnTo>
                  <a:lnTo>
                    <a:pt x="265" y="561"/>
                  </a:lnTo>
                  <a:lnTo>
                    <a:pt x="258" y="554"/>
                  </a:lnTo>
                  <a:lnTo>
                    <a:pt x="251" y="545"/>
                  </a:lnTo>
                  <a:lnTo>
                    <a:pt x="239" y="530"/>
                  </a:lnTo>
                  <a:lnTo>
                    <a:pt x="236" y="526"/>
                  </a:lnTo>
                  <a:lnTo>
                    <a:pt x="234" y="523"/>
                  </a:lnTo>
                  <a:lnTo>
                    <a:pt x="230" y="520"/>
                  </a:lnTo>
                  <a:lnTo>
                    <a:pt x="225" y="516"/>
                  </a:lnTo>
                  <a:lnTo>
                    <a:pt x="223" y="513"/>
                  </a:lnTo>
                  <a:lnTo>
                    <a:pt x="219" y="511"/>
                  </a:lnTo>
                  <a:lnTo>
                    <a:pt x="212" y="505"/>
                  </a:lnTo>
                  <a:lnTo>
                    <a:pt x="209" y="502"/>
                  </a:lnTo>
                  <a:lnTo>
                    <a:pt x="205" y="500"/>
                  </a:lnTo>
                  <a:lnTo>
                    <a:pt x="200" y="497"/>
                  </a:lnTo>
                  <a:lnTo>
                    <a:pt x="196" y="495"/>
                  </a:lnTo>
                  <a:lnTo>
                    <a:pt x="193" y="494"/>
                  </a:lnTo>
                  <a:lnTo>
                    <a:pt x="189" y="493"/>
                  </a:lnTo>
                  <a:lnTo>
                    <a:pt x="185" y="492"/>
                  </a:lnTo>
                  <a:lnTo>
                    <a:pt x="180" y="492"/>
                  </a:lnTo>
                  <a:lnTo>
                    <a:pt x="175" y="492"/>
                  </a:lnTo>
                  <a:lnTo>
                    <a:pt x="165" y="492"/>
                  </a:lnTo>
                  <a:lnTo>
                    <a:pt x="159" y="492"/>
                  </a:lnTo>
                  <a:lnTo>
                    <a:pt x="156" y="491"/>
                  </a:lnTo>
                  <a:lnTo>
                    <a:pt x="154" y="491"/>
                  </a:lnTo>
                  <a:lnTo>
                    <a:pt x="151" y="490"/>
                  </a:lnTo>
                  <a:lnTo>
                    <a:pt x="147" y="489"/>
                  </a:lnTo>
                  <a:lnTo>
                    <a:pt x="144" y="489"/>
                  </a:lnTo>
                  <a:lnTo>
                    <a:pt x="141" y="487"/>
                  </a:lnTo>
                  <a:lnTo>
                    <a:pt x="137" y="485"/>
                  </a:lnTo>
                  <a:lnTo>
                    <a:pt x="133" y="483"/>
                  </a:lnTo>
                  <a:lnTo>
                    <a:pt x="131" y="481"/>
                  </a:lnTo>
                  <a:lnTo>
                    <a:pt x="127" y="478"/>
                  </a:lnTo>
                  <a:lnTo>
                    <a:pt x="124" y="476"/>
                  </a:lnTo>
                  <a:lnTo>
                    <a:pt x="121" y="473"/>
                  </a:lnTo>
                  <a:lnTo>
                    <a:pt x="119" y="470"/>
                  </a:lnTo>
                  <a:lnTo>
                    <a:pt x="116" y="466"/>
                  </a:lnTo>
                  <a:lnTo>
                    <a:pt x="114" y="463"/>
                  </a:lnTo>
                  <a:lnTo>
                    <a:pt x="112" y="461"/>
                  </a:lnTo>
                  <a:lnTo>
                    <a:pt x="111" y="459"/>
                  </a:lnTo>
                  <a:lnTo>
                    <a:pt x="110" y="456"/>
                  </a:lnTo>
                  <a:lnTo>
                    <a:pt x="110" y="453"/>
                  </a:lnTo>
                  <a:lnTo>
                    <a:pt x="108" y="441"/>
                  </a:lnTo>
                  <a:lnTo>
                    <a:pt x="107" y="437"/>
                  </a:lnTo>
                  <a:lnTo>
                    <a:pt x="106" y="434"/>
                  </a:lnTo>
                  <a:lnTo>
                    <a:pt x="105" y="432"/>
                  </a:lnTo>
                  <a:lnTo>
                    <a:pt x="104" y="429"/>
                  </a:lnTo>
                  <a:lnTo>
                    <a:pt x="102" y="427"/>
                  </a:lnTo>
                  <a:lnTo>
                    <a:pt x="101" y="425"/>
                  </a:lnTo>
                  <a:lnTo>
                    <a:pt x="98" y="422"/>
                  </a:lnTo>
                  <a:lnTo>
                    <a:pt x="94" y="416"/>
                  </a:lnTo>
                  <a:lnTo>
                    <a:pt x="84" y="406"/>
                  </a:lnTo>
                  <a:lnTo>
                    <a:pt x="72" y="393"/>
                  </a:lnTo>
                  <a:lnTo>
                    <a:pt x="70" y="390"/>
                  </a:lnTo>
                  <a:lnTo>
                    <a:pt x="68" y="388"/>
                  </a:lnTo>
                  <a:lnTo>
                    <a:pt x="66" y="386"/>
                  </a:lnTo>
                  <a:lnTo>
                    <a:pt x="65" y="384"/>
                  </a:lnTo>
                  <a:lnTo>
                    <a:pt x="61" y="375"/>
                  </a:lnTo>
                  <a:lnTo>
                    <a:pt x="59" y="371"/>
                  </a:lnTo>
                  <a:lnTo>
                    <a:pt x="56" y="367"/>
                  </a:lnTo>
                  <a:lnTo>
                    <a:pt x="51" y="360"/>
                  </a:lnTo>
                  <a:lnTo>
                    <a:pt x="48" y="356"/>
                  </a:lnTo>
                  <a:lnTo>
                    <a:pt x="47" y="354"/>
                  </a:lnTo>
                  <a:lnTo>
                    <a:pt x="42" y="346"/>
                  </a:lnTo>
                  <a:lnTo>
                    <a:pt x="41" y="343"/>
                  </a:lnTo>
                  <a:lnTo>
                    <a:pt x="39" y="341"/>
                  </a:lnTo>
                  <a:lnTo>
                    <a:pt x="38" y="340"/>
                  </a:lnTo>
                  <a:lnTo>
                    <a:pt x="36" y="338"/>
                  </a:lnTo>
                  <a:lnTo>
                    <a:pt x="28" y="330"/>
                  </a:lnTo>
                  <a:lnTo>
                    <a:pt x="25" y="328"/>
                  </a:lnTo>
                  <a:lnTo>
                    <a:pt x="23" y="325"/>
                  </a:lnTo>
                  <a:lnTo>
                    <a:pt x="19" y="319"/>
                  </a:lnTo>
                  <a:lnTo>
                    <a:pt x="17" y="318"/>
                  </a:lnTo>
                  <a:lnTo>
                    <a:pt x="15" y="315"/>
                  </a:lnTo>
                  <a:lnTo>
                    <a:pt x="9" y="309"/>
                  </a:lnTo>
                  <a:lnTo>
                    <a:pt x="6" y="305"/>
                  </a:lnTo>
                  <a:lnTo>
                    <a:pt x="4" y="302"/>
                  </a:lnTo>
                  <a:lnTo>
                    <a:pt x="3" y="300"/>
                  </a:lnTo>
                  <a:lnTo>
                    <a:pt x="2" y="298"/>
                  </a:lnTo>
                  <a:lnTo>
                    <a:pt x="1" y="296"/>
                  </a:lnTo>
                  <a:lnTo>
                    <a:pt x="0" y="294"/>
                  </a:lnTo>
                  <a:lnTo>
                    <a:pt x="0" y="291"/>
                  </a:lnTo>
                  <a:lnTo>
                    <a:pt x="0" y="290"/>
                  </a:lnTo>
                  <a:lnTo>
                    <a:pt x="0" y="289"/>
                  </a:lnTo>
                  <a:lnTo>
                    <a:pt x="1" y="289"/>
                  </a:lnTo>
                  <a:lnTo>
                    <a:pt x="1" y="288"/>
                  </a:lnTo>
                  <a:lnTo>
                    <a:pt x="2" y="285"/>
                  </a:lnTo>
                  <a:lnTo>
                    <a:pt x="4" y="278"/>
                  </a:lnTo>
                  <a:lnTo>
                    <a:pt x="7" y="267"/>
                  </a:lnTo>
                  <a:lnTo>
                    <a:pt x="7" y="264"/>
                  </a:lnTo>
                  <a:lnTo>
                    <a:pt x="8" y="262"/>
                  </a:lnTo>
                  <a:lnTo>
                    <a:pt x="9" y="260"/>
                  </a:lnTo>
                  <a:lnTo>
                    <a:pt x="10" y="259"/>
                  </a:lnTo>
                  <a:lnTo>
                    <a:pt x="11" y="258"/>
                  </a:lnTo>
                  <a:lnTo>
                    <a:pt x="12" y="257"/>
                  </a:lnTo>
                  <a:lnTo>
                    <a:pt x="13" y="256"/>
                  </a:lnTo>
                  <a:lnTo>
                    <a:pt x="15" y="255"/>
                  </a:lnTo>
                  <a:lnTo>
                    <a:pt x="16" y="254"/>
                  </a:lnTo>
                  <a:lnTo>
                    <a:pt x="17" y="254"/>
                  </a:lnTo>
                  <a:lnTo>
                    <a:pt x="19" y="253"/>
                  </a:lnTo>
                  <a:lnTo>
                    <a:pt x="20" y="253"/>
                  </a:lnTo>
                  <a:lnTo>
                    <a:pt x="22" y="253"/>
                  </a:lnTo>
                  <a:lnTo>
                    <a:pt x="25" y="254"/>
                  </a:lnTo>
                  <a:lnTo>
                    <a:pt x="27" y="254"/>
                  </a:lnTo>
                  <a:lnTo>
                    <a:pt x="30" y="255"/>
                  </a:lnTo>
                  <a:lnTo>
                    <a:pt x="36" y="257"/>
                  </a:lnTo>
                  <a:lnTo>
                    <a:pt x="39" y="258"/>
                  </a:lnTo>
                  <a:lnTo>
                    <a:pt x="40" y="258"/>
                  </a:lnTo>
                  <a:lnTo>
                    <a:pt x="41" y="258"/>
                  </a:lnTo>
                  <a:lnTo>
                    <a:pt x="44" y="258"/>
                  </a:lnTo>
                  <a:lnTo>
                    <a:pt x="49" y="258"/>
                  </a:lnTo>
                  <a:lnTo>
                    <a:pt x="54" y="258"/>
                  </a:lnTo>
                  <a:lnTo>
                    <a:pt x="57" y="258"/>
                  </a:lnTo>
                  <a:lnTo>
                    <a:pt x="61" y="257"/>
                  </a:lnTo>
                  <a:lnTo>
                    <a:pt x="67" y="255"/>
                  </a:lnTo>
                  <a:lnTo>
                    <a:pt x="70" y="255"/>
                  </a:lnTo>
                  <a:lnTo>
                    <a:pt x="73" y="255"/>
                  </a:lnTo>
                  <a:lnTo>
                    <a:pt x="78" y="254"/>
                  </a:lnTo>
                  <a:lnTo>
                    <a:pt x="80" y="254"/>
                  </a:lnTo>
                  <a:lnTo>
                    <a:pt x="83" y="254"/>
                  </a:lnTo>
                  <a:lnTo>
                    <a:pt x="85" y="253"/>
                  </a:lnTo>
                  <a:lnTo>
                    <a:pt x="87" y="253"/>
                  </a:lnTo>
                  <a:lnTo>
                    <a:pt x="87" y="252"/>
                  </a:lnTo>
                  <a:lnTo>
                    <a:pt x="89" y="251"/>
                  </a:lnTo>
                  <a:lnTo>
                    <a:pt x="90" y="251"/>
                  </a:lnTo>
                  <a:lnTo>
                    <a:pt x="92" y="249"/>
                  </a:lnTo>
                  <a:lnTo>
                    <a:pt x="93" y="248"/>
                  </a:lnTo>
                  <a:lnTo>
                    <a:pt x="94" y="247"/>
                  </a:lnTo>
                  <a:lnTo>
                    <a:pt x="95" y="245"/>
                  </a:lnTo>
                  <a:lnTo>
                    <a:pt x="96" y="243"/>
                  </a:lnTo>
                  <a:lnTo>
                    <a:pt x="96" y="241"/>
                  </a:lnTo>
                  <a:lnTo>
                    <a:pt x="96" y="238"/>
                  </a:lnTo>
                  <a:lnTo>
                    <a:pt x="97" y="234"/>
                  </a:lnTo>
                  <a:lnTo>
                    <a:pt x="96" y="224"/>
                  </a:lnTo>
                  <a:lnTo>
                    <a:pt x="96" y="215"/>
                  </a:lnTo>
                  <a:lnTo>
                    <a:pt x="96" y="211"/>
                  </a:lnTo>
                  <a:lnTo>
                    <a:pt x="96" y="206"/>
                  </a:lnTo>
                  <a:lnTo>
                    <a:pt x="95" y="205"/>
                  </a:lnTo>
                  <a:lnTo>
                    <a:pt x="95" y="203"/>
                  </a:lnTo>
                  <a:lnTo>
                    <a:pt x="94" y="199"/>
                  </a:lnTo>
                  <a:lnTo>
                    <a:pt x="92" y="196"/>
                  </a:lnTo>
                  <a:lnTo>
                    <a:pt x="90" y="192"/>
                  </a:lnTo>
                  <a:lnTo>
                    <a:pt x="89" y="190"/>
                  </a:lnTo>
                  <a:lnTo>
                    <a:pt x="87" y="187"/>
                  </a:lnTo>
                  <a:lnTo>
                    <a:pt x="86" y="185"/>
                  </a:lnTo>
                  <a:lnTo>
                    <a:pt x="84" y="183"/>
                  </a:lnTo>
                  <a:lnTo>
                    <a:pt x="81" y="180"/>
                  </a:lnTo>
                  <a:lnTo>
                    <a:pt x="80" y="179"/>
                  </a:lnTo>
                  <a:lnTo>
                    <a:pt x="78" y="177"/>
                  </a:lnTo>
                  <a:lnTo>
                    <a:pt x="78" y="175"/>
                  </a:lnTo>
                  <a:lnTo>
                    <a:pt x="77" y="175"/>
                  </a:lnTo>
                  <a:lnTo>
                    <a:pt x="77" y="174"/>
                  </a:lnTo>
                  <a:lnTo>
                    <a:pt x="78" y="172"/>
                  </a:lnTo>
                  <a:lnTo>
                    <a:pt x="79" y="171"/>
                  </a:lnTo>
                  <a:lnTo>
                    <a:pt x="81" y="168"/>
                  </a:lnTo>
                  <a:lnTo>
                    <a:pt x="82" y="167"/>
                  </a:lnTo>
                  <a:lnTo>
                    <a:pt x="82" y="165"/>
                  </a:lnTo>
                  <a:lnTo>
                    <a:pt x="83" y="163"/>
                  </a:lnTo>
                  <a:lnTo>
                    <a:pt x="83" y="160"/>
                  </a:lnTo>
                  <a:lnTo>
                    <a:pt x="83" y="159"/>
                  </a:lnTo>
                  <a:lnTo>
                    <a:pt x="82" y="156"/>
                  </a:lnTo>
                  <a:lnTo>
                    <a:pt x="81" y="153"/>
                  </a:lnTo>
                  <a:lnTo>
                    <a:pt x="79" y="150"/>
                  </a:lnTo>
                  <a:lnTo>
                    <a:pt x="76" y="145"/>
                  </a:lnTo>
                  <a:lnTo>
                    <a:pt x="75" y="141"/>
                  </a:lnTo>
                  <a:lnTo>
                    <a:pt x="73" y="138"/>
                  </a:lnTo>
                  <a:lnTo>
                    <a:pt x="71" y="137"/>
                  </a:lnTo>
                  <a:lnTo>
                    <a:pt x="70" y="135"/>
                  </a:lnTo>
                  <a:lnTo>
                    <a:pt x="68" y="134"/>
                  </a:lnTo>
                  <a:lnTo>
                    <a:pt x="64" y="131"/>
                  </a:lnTo>
                  <a:lnTo>
                    <a:pt x="64" y="129"/>
                  </a:lnTo>
                  <a:lnTo>
                    <a:pt x="63" y="127"/>
                  </a:lnTo>
                  <a:lnTo>
                    <a:pt x="62" y="126"/>
                  </a:lnTo>
                  <a:lnTo>
                    <a:pt x="62" y="125"/>
                  </a:lnTo>
                  <a:lnTo>
                    <a:pt x="62" y="123"/>
                  </a:lnTo>
                  <a:lnTo>
                    <a:pt x="62" y="122"/>
                  </a:lnTo>
                  <a:lnTo>
                    <a:pt x="63" y="120"/>
                  </a:lnTo>
                  <a:lnTo>
                    <a:pt x="64" y="118"/>
                  </a:lnTo>
                  <a:lnTo>
                    <a:pt x="65" y="116"/>
                  </a:lnTo>
                  <a:lnTo>
                    <a:pt x="70" y="112"/>
                  </a:lnTo>
                  <a:lnTo>
                    <a:pt x="73" y="109"/>
                  </a:lnTo>
                  <a:lnTo>
                    <a:pt x="77" y="105"/>
                  </a:lnTo>
                  <a:lnTo>
                    <a:pt x="78" y="104"/>
                  </a:lnTo>
                  <a:lnTo>
                    <a:pt x="79" y="104"/>
                  </a:lnTo>
                  <a:lnTo>
                    <a:pt x="81" y="102"/>
                  </a:lnTo>
                  <a:lnTo>
                    <a:pt x="84" y="96"/>
                  </a:lnTo>
                  <a:lnTo>
                    <a:pt x="85" y="94"/>
                  </a:lnTo>
                  <a:lnTo>
                    <a:pt x="90" y="90"/>
                  </a:lnTo>
                  <a:lnTo>
                    <a:pt x="96" y="86"/>
                  </a:lnTo>
                  <a:lnTo>
                    <a:pt x="98" y="85"/>
                  </a:lnTo>
                  <a:lnTo>
                    <a:pt x="99" y="83"/>
                  </a:lnTo>
                  <a:lnTo>
                    <a:pt x="100" y="81"/>
                  </a:lnTo>
                  <a:lnTo>
                    <a:pt x="101" y="80"/>
                  </a:lnTo>
                  <a:lnTo>
                    <a:pt x="103" y="77"/>
                  </a:lnTo>
                  <a:lnTo>
                    <a:pt x="104" y="74"/>
                  </a:lnTo>
                  <a:lnTo>
                    <a:pt x="105" y="72"/>
                  </a:lnTo>
                  <a:lnTo>
                    <a:pt x="106" y="70"/>
                  </a:lnTo>
                  <a:lnTo>
                    <a:pt x="106" y="69"/>
                  </a:lnTo>
                  <a:lnTo>
                    <a:pt x="107" y="64"/>
                  </a:lnTo>
                  <a:lnTo>
                    <a:pt x="107" y="61"/>
                  </a:lnTo>
                  <a:lnTo>
                    <a:pt x="108" y="58"/>
                  </a:lnTo>
                  <a:lnTo>
                    <a:pt x="110" y="56"/>
                  </a:lnTo>
                  <a:lnTo>
                    <a:pt x="112" y="50"/>
                  </a:lnTo>
                  <a:lnTo>
                    <a:pt x="115" y="46"/>
                  </a:lnTo>
                  <a:lnTo>
                    <a:pt x="123" y="31"/>
                  </a:lnTo>
                  <a:lnTo>
                    <a:pt x="127" y="25"/>
                  </a:lnTo>
                  <a:lnTo>
                    <a:pt x="128" y="25"/>
                  </a:lnTo>
                  <a:lnTo>
                    <a:pt x="130" y="25"/>
                  </a:lnTo>
                  <a:lnTo>
                    <a:pt x="135" y="25"/>
                  </a:lnTo>
                  <a:lnTo>
                    <a:pt x="137" y="25"/>
                  </a:lnTo>
                  <a:lnTo>
                    <a:pt x="140" y="25"/>
                  </a:lnTo>
                  <a:lnTo>
                    <a:pt x="141" y="24"/>
                  </a:lnTo>
                  <a:lnTo>
                    <a:pt x="143" y="24"/>
                  </a:lnTo>
                  <a:lnTo>
                    <a:pt x="144" y="23"/>
                  </a:lnTo>
                  <a:lnTo>
                    <a:pt x="145" y="21"/>
                  </a:lnTo>
                  <a:lnTo>
                    <a:pt x="147" y="19"/>
                  </a:lnTo>
                  <a:lnTo>
                    <a:pt x="148" y="17"/>
                  </a:lnTo>
                  <a:lnTo>
                    <a:pt x="150" y="13"/>
                  </a:lnTo>
                  <a:lnTo>
                    <a:pt x="151" y="12"/>
                  </a:lnTo>
                  <a:lnTo>
                    <a:pt x="152" y="11"/>
                  </a:lnTo>
                  <a:lnTo>
                    <a:pt x="153" y="11"/>
                  </a:lnTo>
                  <a:lnTo>
                    <a:pt x="154" y="10"/>
                  </a:lnTo>
                  <a:lnTo>
                    <a:pt x="157" y="8"/>
                  </a:lnTo>
                  <a:lnTo>
                    <a:pt x="161" y="6"/>
                  </a:lnTo>
                  <a:lnTo>
                    <a:pt x="163" y="5"/>
                  </a:lnTo>
                  <a:lnTo>
                    <a:pt x="164" y="5"/>
                  </a:lnTo>
                  <a:lnTo>
                    <a:pt x="165" y="5"/>
                  </a:lnTo>
                  <a:lnTo>
                    <a:pt x="166" y="5"/>
                  </a:lnTo>
                  <a:lnTo>
                    <a:pt x="168" y="6"/>
                  </a:lnTo>
                  <a:lnTo>
                    <a:pt x="170" y="6"/>
                  </a:lnTo>
                  <a:lnTo>
                    <a:pt x="172" y="6"/>
                  </a:lnTo>
                  <a:lnTo>
                    <a:pt x="174" y="6"/>
                  </a:lnTo>
                  <a:lnTo>
                    <a:pt x="178" y="5"/>
                  </a:lnTo>
                  <a:lnTo>
                    <a:pt x="181" y="4"/>
                  </a:lnTo>
                  <a:lnTo>
                    <a:pt x="185" y="3"/>
                  </a:lnTo>
                  <a:lnTo>
                    <a:pt x="190" y="1"/>
                  </a:lnTo>
                  <a:lnTo>
                    <a:pt x="193" y="1"/>
                  </a:lnTo>
                  <a:lnTo>
                    <a:pt x="195" y="0"/>
                  </a:lnTo>
                  <a:lnTo>
                    <a:pt x="197" y="0"/>
                  </a:lnTo>
                  <a:lnTo>
                    <a:pt x="199" y="0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72" name="Freeform 27">
              <a:extLst>
                <a:ext uri="{FF2B5EF4-FFF2-40B4-BE49-F238E27FC236}">
                  <a16:creationId xmlns:a16="http://schemas.microsoft.com/office/drawing/2014/main" id="{204A7669-CBEE-4006-A542-08C154E6923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9" y="2438"/>
              <a:ext cx="227" cy="225"/>
            </a:xfrm>
            <a:custGeom>
              <a:avLst/>
              <a:gdLst>
                <a:gd name="T0" fmla="*/ 88 w 227"/>
                <a:gd name="T1" fmla="*/ 7 h 225"/>
                <a:gd name="T2" fmla="*/ 96 w 227"/>
                <a:gd name="T3" fmla="*/ 11 h 225"/>
                <a:gd name="T4" fmla="*/ 102 w 227"/>
                <a:gd name="T5" fmla="*/ 22 h 225"/>
                <a:gd name="T6" fmla="*/ 108 w 227"/>
                <a:gd name="T7" fmla="*/ 33 h 225"/>
                <a:gd name="T8" fmla="*/ 115 w 227"/>
                <a:gd name="T9" fmla="*/ 33 h 225"/>
                <a:gd name="T10" fmla="*/ 119 w 227"/>
                <a:gd name="T11" fmla="*/ 36 h 225"/>
                <a:gd name="T12" fmla="*/ 123 w 227"/>
                <a:gd name="T13" fmla="*/ 41 h 225"/>
                <a:gd name="T14" fmla="*/ 128 w 227"/>
                <a:gd name="T15" fmla="*/ 40 h 225"/>
                <a:gd name="T16" fmla="*/ 144 w 227"/>
                <a:gd name="T17" fmla="*/ 20 h 225"/>
                <a:gd name="T18" fmla="*/ 166 w 227"/>
                <a:gd name="T19" fmla="*/ 5 h 225"/>
                <a:gd name="T20" fmla="*/ 172 w 227"/>
                <a:gd name="T21" fmla="*/ 0 h 225"/>
                <a:gd name="T22" fmla="*/ 175 w 227"/>
                <a:gd name="T23" fmla="*/ 6 h 225"/>
                <a:gd name="T24" fmla="*/ 180 w 227"/>
                <a:gd name="T25" fmla="*/ 25 h 225"/>
                <a:gd name="T26" fmla="*/ 193 w 227"/>
                <a:gd name="T27" fmla="*/ 39 h 225"/>
                <a:gd name="T28" fmla="*/ 195 w 227"/>
                <a:gd name="T29" fmla="*/ 48 h 225"/>
                <a:gd name="T30" fmla="*/ 185 w 227"/>
                <a:gd name="T31" fmla="*/ 63 h 225"/>
                <a:gd name="T32" fmla="*/ 174 w 227"/>
                <a:gd name="T33" fmla="*/ 77 h 225"/>
                <a:gd name="T34" fmla="*/ 173 w 227"/>
                <a:gd name="T35" fmla="*/ 85 h 225"/>
                <a:gd name="T36" fmla="*/ 182 w 227"/>
                <a:gd name="T37" fmla="*/ 94 h 225"/>
                <a:gd name="T38" fmla="*/ 204 w 227"/>
                <a:gd name="T39" fmla="*/ 113 h 225"/>
                <a:gd name="T40" fmla="*/ 203 w 227"/>
                <a:gd name="T41" fmla="*/ 119 h 225"/>
                <a:gd name="T42" fmla="*/ 200 w 227"/>
                <a:gd name="T43" fmla="*/ 127 h 225"/>
                <a:gd name="T44" fmla="*/ 205 w 227"/>
                <a:gd name="T45" fmla="*/ 135 h 225"/>
                <a:gd name="T46" fmla="*/ 221 w 227"/>
                <a:gd name="T47" fmla="*/ 144 h 225"/>
                <a:gd name="T48" fmla="*/ 224 w 227"/>
                <a:gd name="T49" fmla="*/ 151 h 225"/>
                <a:gd name="T50" fmla="*/ 212 w 227"/>
                <a:gd name="T51" fmla="*/ 173 h 225"/>
                <a:gd name="T52" fmla="*/ 210 w 227"/>
                <a:gd name="T53" fmla="*/ 188 h 225"/>
                <a:gd name="T54" fmla="*/ 199 w 227"/>
                <a:gd name="T55" fmla="*/ 202 h 225"/>
                <a:gd name="T56" fmla="*/ 177 w 227"/>
                <a:gd name="T57" fmla="*/ 218 h 225"/>
                <a:gd name="T58" fmla="*/ 161 w 227"/>
                <a:gd name="T59" fmla="*/ 225 h 225"/>
                <a:gd name="T60" fmla="*/ 152 w 227"/>
                <a:gd name="T61" fmla="*/ 225 h 225"/>
                <a:gd name="T62" fmla="*/ 140 w 227"/>
                <a:gd name="T63" fmla="*/ 218 h 225"/>
                <a:gd name="T64" fmla="*/ 122 w 227"/>
                <a:gd name="T65" fmla="*/ 202 h 225"/>
                <a:gd name="T66" fmla="*/ 104 w 227"/>
                <a:gd name="T67" fmla="*/ 196 h 225"/>
                <a:gd name="T68" fmla="*/ 99 w 227"/>
                <a:gd name="T69" fmla="*/ 190 h 225"/>
                <a:gd name="T70" fmla="*/ 103 w 227"/>
                <a:gd name="T71" fmla="*/ 180 h 225"/>
                <a:gd name="T72" fmla="*/ 108 w 227"/>
                <a:gd name="T73" fmla="*/ 172 h 225"/>
                <a:gd name="T74" fmla="*/ 108 w 227"/>
                <a:gd name="T75" fmla="*/ 160 h 225"/>
                <a:gd name="T76" fmla="*/ 102 w 227"/>
                <a:gd name="T77" fmla="*/ 154 h 225"/>
                <a:gd name="T78" fmla="*/ 87 w 227"/>
                <a:gd name="T79" fmla="*/ 145 h 225"/>
                <a:gd name="T80" fmla="*/ 69 w 227"/>
                <a:gd name="T81" fmla="*/ 147 h 225"/>
                <a:gd name="T82" fmla="*/ 42 w 227"/>
                <a:gd name="T83" fmla="*/ 150 h 225"/>
                <a:gd name="T84" fmla="*/ 28 w 227"/>
                <a:gd name="T85" fmla="*/ 145 h 225"/>
                <a:gd name="T86" fmla="*/ 21 w 227"/>
                <a:gd name="T87" fmla="*/ 139 h 225"/>
                <a:gd name="T88" fmla="*/ 18 w 227"/>
                <a:gd name="T89" fmla="*/ 131 h 225"/>
                <a:gd name="T90" fmla="*/ 18 w 227"/>
                <a:gd name="T91" fmla="*/ 120 h 225"/>
                <a:gd name="T92" fmla="*/ 17 w 227"/>
                <a:gd name="T93" fmla="*/ 91 h 225"/>
                <a:gd name="T94" fmla="*/ 12 w 227"/>
                <a:gd name="T95" fmla="*/ 83 h 225"/>
                <a:gd name="T96" fmla="*/ 8 w 227"/>
                <a:gd name="T97" fmla="*/ 71 h 225"/>
                <a:gd name="T98" fmla="*/ 6 w 227"/>
                <a:gd name="T99" fmla="*/ 52 h 225"/>
                <a:gd name="T100" fmla="*/ 0 w 227"/>
                <a:gd name="T101" fmla="*/ 39 h 225"/>
                <a:gd name="T102" fmla="*/ 1 w 227"/>
                <a:gd name="T103" fmla="*/ 32 h 225"/>
                <a:gd name="T104" fmla="*/ 7 w 227"/>
                <a:gd name="T105" fmla="*/ 23 h 225"/>
                <a:gd name="T106" fmla="*/ 15 w 227"/>
                <a:gd name="T107" fmla="*/ 22 h 225"/>
                <a:gd name="T108" fmla="*/ 35 w 227"/>
                <a:gd name="T109" fmla="*/ 32 h 225"/>
                <a:gd name="T110" fmla="*/ 51 w 227"/>
                <a:gd name="T111" fmla="*/ 34 h 225"/>
                <a:gd name="T112" fmla="*/ 59 w 227"/>
                <a:gd name="T113" fmla="*/ 31 h 225"/>
                <a:gd name="T114" fmla="*/ 68 w 227"/>
                <a:gd name="T115" fmla="*/ 16 h 225"/>
                <a:gd name="T116" fmla="*/ 77 w 227"/>
                <a:gd name="T117" fmla="*/ 8 h 2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27" h="225">
                  <a:moveTo>
                    <a:pt x="83" y="6"/>
                  </a:moveTo>
                  <a:lnTo>
                    <a:pt x="83" y="6"/>
                  </a:lnTo>
                  <a:lnTo>
                    <a:pt x="84" y="6"/>
                  </a:lnTo>
                  <a:lnTo>
                    <a:pt x="86" y="6"/>
                  </a:lnTo>
                  <a:lnTo>
                    <a:pt x="88" y="7"/>
                  </a:lnTo>
                  <a:lnTo>
                    <a:pt x="90" y="8"/>
                  </a:lnTo>
                  <a:lnTo>
                    <a:pt x="92" y="8"/>
                  </a:lnTo>
                  <a:lnTo>
                    <a:pt x="93" y="9"/>
                  </a:lnTo>
                  <a:lnTo>
                    <a:pt x="95" y="10"/>
                  </a:lnTo>
                  <a:lnTo>
                    <a:pt x="96" y="11"/>
                  </a:lnTo>
                  <a:lnTo>
                    <a:pt x="98" y="14"/>
                  </a:lnTo>
                  <a:lnTo>
                    <a:pt x="98" y="15"/>
                  </a:lnTo>
                  <a:lnTo>
                    <a:pt x="99" y="17"/>
                  </a:lnTo>
                  <a:lnTo>
                    <a:pt x="100" y="20"/>
                  </a:lnTo>
                  <a:lnTo>
                    <a:pt x="102" y="22"/>
                  </a:lnTo>
                  <a:lnTo>
                    <a:pt x="104" y="28"/>
                  </a:lnTo>
                  <a:lnTo>
                    <a:pt x="104" y="30"/>
                  </a:lnTo>
                  <a:lnTo>
                    <a:pt x="105" y="32"/>
                  </a:lnTo>
                  <a:lnTo>
                    <a:pt x="107" y="32"/>
                  </a:lnTo>
                  <a:lnTo>
                    <a:pt x="108" y="33"/>
                  </a:lnTo>
                  <a:lnTo>
                    <a:pt x="109" y="34"/>
                  </a:lnTo>
                  <a:lnTo>
                    <a:pt x="109" y="34"/>
                  </a:lnTo>
                  <a:lnTo>
                    <a:pt x="110" y="34"/>
                  </a:lnTo>
                  <a:lnTo>
                    <a:pt x="113" y="33"/>
                  </a:lnTo>
                  <a:lnTo>
                    <a:pt x="115" y="33"/>
                  </a:lnTo>
                  <a:lnTo>
                    <a:pt x="116" y="33"/>
                  </a:lnTo>
                  <a:lnTo>
                    <a:pt x="117" y="33"/>
                  </a:lnTo>
                  <a:lnTo>
                    <a:pt x="118" y="34"/>
                  </a:lnTo>
                  <a:lnTo>
                    <a:pt x="119" y="34"/>
                  </a:lnTo>
                  <a:lnTo>
                    <a:pt x="119" y="36"/>
                  </a:lnTo>
                  <a:lnTo>
                    <a:pt x="121" y="38"/>
                  </a:lnTo>
                  <a:lnTo>
                    <a:pt x="121" y="39"/>
                  </a:lnTo>
                  <a:lnTo>
                    <a:pt x="121" y="40"/>
                  </a:lnTo>
                  <a:lnTo>
                    <a:pt x="122" y="40"/>
                  </a:lnTo>
                  <a:lnTo>
                    <a:pt x="123" y="41"/>
                  </a:lnTo>
                  <a:lnTo>
                    <a:pt x="125" y="41"/>
                  </a:lnTo>
                  <a:lnTo>
                    <a:pt x="126" y="41"/>
                  </a:lnTo>
                  <a:lnTo>
                    <a:pt x="127" y="41"/>
                  </a:lnTo>
                  <a:lnTo>
                    <a:pt x="128" y="41"/>
                  </a:lnTo>
                  <a:lnTo>
                    <a:pt x="128" y="40"/>
                  </a:lnTo>
                  <a:lnTo>
                    <a:pt x="129" y="39"/>
                  </a:lnTo>
                  <a:lnTo>
                    <a:pt x="140" y="24"/>
                  </a:lnTo>
                  <a:lnTo>
                    <a:pt x="142" y="22"/>
                  </a:lnTo>
                  <a:lnTo>
                    <a:pt x="143" y="21"/>
                  </a:lnTo>
                  <a:lnTo>
                    <a:pt x="144" y="20"/>
                  </a:lnTo>
                  <a:lnTo>
                    <a:pt x="146" y="19"/>
                  </a:lnTo>
                  <a:lnTo>
                    <a:pt x="154" y="14"/>
                  </a:lnTo>
                  <a:lnTo>
                    <a:pt x="157" y="11"/>
                  </a:lnTo>
                  <a:lnTo>
                    <a:pt x="161" y="9"/>
                  </a:lnTo>
                  <a:lnTo>
                    <a:pt x="166" y="5"/>
                  </a:lnTo>
                  <a:lnTo>
                    <a:pt x="167" y="3"/>
                  </a:lnTo>
                  <a:lnTo>
                    <a:pt x="170" y="1"/>
                  </a:lnTo>
                  <a:lnTo>
                    <a:pt x="171" y="0"/>
                  </a:lnTo>
                  <a:lnTo>
                    <a:pt x="171" y="0"/>
                  </a:lnTo>
                  <a:lnTo>
                    <a:pt x="172" y="0"/>
                  </a:lnTo>
                  <a:lnTo>
                    <a:pt x="172" y="0"/>
                  </a:lnTo>
                  <a:lnTo>
                    <a:pt x="173" y="1"/>
                  </a:lnTo>
                  <a:lnTo>
                    <a:pt x="174" y="2"/>
                  </a:lnTo>
                  <a:lnTo>
                    <a:pt x="174" y="3"/>
                  </a:lnTo>
                  <a:lnTo>
                    <a:pt x="175" y="6"/>
                  </a:lnTo>
                  <a:lnTo>
                    <a:pt x="176" y="12"/>
                  </a:lnTo>
                  <a:lnTo>
                    <a:pt x="177" y="16"/>
                  </a:lnTo>
                  <a:lnTo>
                    <a:pt x="177" y="18"/>
                  </a:lnTo>
                  <a:lnTo>
                    <a:pt x="177" y="21"/>
                  </a:lnTo>
                  <a:lnTo>
                    <a:pt x="180" y="25"/>
                  </a:lnTo>
                  <a:lnTo>
                    <a:pt x="181" y="27"/>
                  </a:lnTo>
                  <a:lnTo>
                    <a:pt x="182" y="28"/>
                  </a:lnTo>
                  <a:lnTo>
                    <a:pt x="188" y="33"/>
                  </a:lnTo>
                  <a:lnTo>
                    <a:pt x="190" y="37"/>
                  </a:lnTo>
                  <a:lnTo>
                    <a:pt x="193" y="39"/>
                  </a:lnTo>
                  <a:lnTo>
                    <a:pt x="194" y="41"/>
                  </a:lnTo>
                  <a:lnTo>
                    <a:pt x="195" y="43"/>
                  </a:lnTo>
                  <a:lnTo>
                    <a:pt x="195" y="44"/>
                  </a:lnTo>
                  <a:lnTo>
                    <a:pt x="196" y="46"/>
                  </a:lnTo>
                  <a:lnTo>
                    <a:pt x="195" y="48"/>
                  </a:lnTo>
                  <a:lnTo>
                    <a:pt x="195" y="51"/>
                  </a:lnTo>
                  <a:lnTo>
                    <a:pt x="193" y="53"/>
                  </a:lnTo>
                  <a:lnTo>
                    <a:pt x="192" y="55"/>
                  </a:lnTo>
                  <a:lnTo>
                    <a:pt x="190" y="57"/>
                  </a:lnTo>
                  <a:lnTo>
                    <a:pt x="185" y="63"/>
                  </a:lnTo>
                  <a:lnTo>
                    <a:pt x="179" y="67"/>
                  </a:lnTo>
                  <a:lnTo>
                    <a:pt x="177" y="70"/>
                  </a:lnTo>
                  <a:lnTo>
                    <a:pt x="176" y="73"/>
                  </a:lnTo>
                  <a:lnTo>
                    <a:pt x="175" y="75"/>
                  </a:lnTo>
                  <a:lnTo>
                    <a:pt x="174" y="77"/>
                  </a:lnTo>
                  <a:lnTo>
                    <a:pt x="173" y="78"/>
                  </a:lnTo>
                  <a:lnTo>
                    <a:pt x="173" y="80"/>
                  </a:lnTo>
                  <a:lnTo>
                    <a:pt x="173" y="82"/>
                  </a:lnTo>
                  <a:lnTo>
                    <a:pt x="173" y="84"/>
                  </a:lnTo>
                  <a:lnTo>
                    <a:pt x="173" y="85"/>
                  </a:lnTo>
                  <a:lnTo>
                    <a:pt x="173" y="87"/>
                  </a:lnTo>
                  <a:lnTo>
                    <a:pt x="174" y="89"/>
                  </a:lnTo>
                  <a:lnTo>
                    <a:pt x="175" y="89"/>
                  </a:lnTo>
                  <a:lnTo>
                    <a:pt x="177" y="91"/>
                  </a:lnTo>
                  <a:lnTo>
                    <a:pt x="182" y="94"/>
                  </a:lnTo>
                  <a:lnTo>
                    <a:pt x="188" y="99"/>
                  </a:lnTo>
                  <a:lnTo>
                    <a:pt x="193" y="104"/>
                  </a:lnTo>
                  <a:lnTo>
                    <a:pt x="197" y="107"/>
                  </a:lnTo>
                  <a:lnTo>
                    <a:pt x="203" y="112"/>
                  </a:lnTo>
                  <a:lnTo>
                    <a:pt x="204" y="113"/>
                  </a:lnTo>
                  <a:lnTo>
                    <a:pt x="204" y="114"/>
                  </a:lnTo>
                  <a:lnTo>
                    <a:pt x="205" y="115"/>
                  </a:lnTo>
                  <a:lnTo>
                    <a:pt x="205" y="116"/>
                  </a:lnTo>
                  <a:lnTo>
                    <a:pt x="204" y="117"/>
                  </a:lnTo>
                  <a:lnTo>
                    <a:pt x="203" y="119"/>
                  </a:lnTo>
                  <a:lnTo>
                    <a:pt x="201" y="122"/>
                  </a:lnTo>
                  <a:lnTo>
                    <a:pt x="200" y="123"/>
                  </a:lnTo>
                  <a:lnTo>
                    <a:pt x="200" y="124"/>
                  </a:lnTo>
                  <a:lnTo>
                    <a:pt x="200" y="126"/>
                  </a:lnTo>
                  <a:lnTo>
                    <a:pt x="200" y="127"/>
                  </a:lnTo>
                  <a:lnTo>
                    <a:pt x="200" y="128"/>
                  </a:lnTo>
                  <a:lnTo>
                    <a:pt x="200" y="130"/>
                  </a:lnTo>
                  <a:lnTo>
                    <a:pt x="201" y="132"/>
                  </a:lnTo>
                  <a:lnTo>
                    <a:pt x="203" y="134"/>
                  </a:lnTo>
                  <a:lnTo>
                    <a:pt x="205" y="135"/>
                  </a:lnTo>
                  <a:lnTo>
                    <a:pt x="207" y="137"/>
                  </a:lnTo>
                  <a:lnTo>
                    <a:pt x="210" y="138"/>
                  </a:lnTo>
                  <a:lnTo>
                    <a:pt x="216" y="141"/>
                  </a:lnTo>
                  <a:lnTo>
                    <a:pt x="219" y="143"/>
                  </a:lnTo>
                  <a:lnTo>
                    <a:pt x="221" y="144"/>
                  </a:lnTo>
                  <a:lnTo>
                    <a:pt x="225" y="146"/>
                  </a:lnTo>
                  <a:lnTo>
                    <a:pt x="226" y="147"/>
                  </a:lnTo>
                  <a:lnTo>
                    <a:pt x="227" y="147"/>
                  </a:lnTo>
                  <a:lnTo>
                    <a:pt x="226" y="148"/>
                  </a:lnTo>
                  <a:lnTo>
                    <a:pt x="224" y="151"/>
                  </a:lnTo>
                  <a:lnTo>
                    <a:pt x="221" y="157"/>
                  </a:lnTo>
                  <a:lnTo>
                    <a:pt x="218" y="161"/>
                  </a:lnTo>
                  <a:lnTo>
                    <a:pt x="216" y="165"/>
                  </a:lnTo>
                  <a:lnTo>
                    <a:pt x="213" y="170"/>
                  </a:lnTo>
                  <a:lnTo>
                    <a:pt x="212" y="173"/>
                  </a:lnTo>
                  <a:lnTo>
                    <a:pt x="212" y="176"/>
                  </a:lnTo>
                  <a:lnTo>
                    <a:pt x="211" y="179"/>
                  </a:lnTo>
                  <a:lnTo>
                    <a:pt x="210" y="185"/>
                  </a:lnTo>
                  <a:lnTo>
                    <a:pt x="210" y="186"/>
                  </a:lnTo>
                  <a:lnTo>
                    <a:pt x="210" y="188"/>
                  </a:lnTo>
                  <a:lnTo>
                    <a:pt x="208" y="191"/>
                  </a:lnTo>
                  <a:lnTo>
                    <a:pt x="207" y="193"/>
                  </a:lnTo>
                  <a:lnTo>
                    <a:pt x="204" y="196"/>
                  </a:lnTo>
                  <a:lnTo>
                    <a:pt x="202" y="199"/>
                  </a:lnTo>
                  <a:lnTo>
                    <a:pt x="199" y="202"/>
                  </a:lnTo>
                  <a:lnTo>
                    <a:pt x="194" y="206"/>
                  </a:lnTo>
                  <a:lnTo>
                    <a:pt x="190" y="208"/>
                  </a:lnTo>
                  <a:lnTo>
                    <a:pt x="184" y="213"/>
                  </a:lnTo>
                  <a:lnTo>
                    <a:pt x="182" y="213"/>
                  </a:lnTo>
                  <a:lnTo>
                    <a:pt x="177" y="218"/>
                  </a:lnTo>
                  <a:lnTo>
                    <a:pt x="176" y="219"/>
                  </a:lnTo>
                  <a:lnTo>
                    <a:pt x="175" y="219"/>
                  </a:lnTo>
                  <a:lnTo>
                    <a:pt x="172" y="220"/>
                  </a:lnTo>
                  <a:lnTo>
                    <a:pt x="166" y="222"/>
                  </a:lnTo>
                  <a:lnTo>
                    <a:pt x="161" y="225"/>
                  </a:lnTo>
                  <a:lnTo>
                    <a:pt x="159" y="225"/>
                  </a:lnTo>
                  <a:lnTo>
                    <a:pt x="157" y="225"/>
                  </a:lnTo>
                  <a:lnTo>
                    <a:pt x="155" y="225"/>
                  </a:lnTo>
                  <a:lnTo>
                    <a:pt x="153" y="225"/>
                  </a:lnTo>
                  <a:lnTo>
                    <a:pt x="152" y="225"/>
                  </a:lnTo>
                  <a:lnTo>
                    <a:pt x="150" y="225"/>
                  </a:lnTo>
                  <a:lnTo>
                    <a:pt x="148" y="225"/>
                  </a:lnTo>
                  <a:lnTo>
                    <a:pt x="145" y="223"/>
                  </a:lnTo>
                  <a:lnTo>
                    <a:pt x="143" y="222"/>
                  </a:lnTo>
                  <a:lnTo>
                    <a:pt x="140" y="218"/>
                  </a:lnTo>
                  <a:lnTo>
                    <a:pt x="133" y="212"/>
                  </a:lnTo>
                  <a:lnTo>
                    <a:pt x="131" y="209"/>
                  </a:lnTo>
                  <a:lnTo>
                    <a:pt x="128" y="206"/>
                  </a:lnTo>
                  <a:lnTo>
                    <a:pt x="125" y="204"/>
                  </a:lnTo>
                  <a:lnTo>
                    <a:pt x="122" y="202"/>
                  </a:lnTo>
                  <a:lnTo>
                    <a:pt x="120" y="202"/>
                  </a:lnTo>
                  <a:lnTo>
                    <a:pt x="116" y="201"/>
                  </a:lnTo>
                  <a:lnTo>
                    <a:pt x="109" y="198"/>
                  </a:lnTo>
                  <a:lnTo>
                    <a:pt x="106" y="197"/>
                  </a:lnTo>
                  <a:lnTo>
                    <a:pt x="104" y="196"/>
                  </a:lnTo>
                  <a:lnTo>
                    <a:pt x="103" y="195"/>
                  </a:lnTo>
                  <a:lnTo>
                    <a:pt x="101" y="194"/>
                  </a:lnTo>
                  <a:lnTo>
                    <a:pt x="100" y="192"/>
                  </a:lnTo>
                  <a:lnTo>
                    <a:pt x="99" y="191"/>
                  </a:lnTo>
                  <a:lnTo>
                    <a:pt x="99" y="190"/>
                  </a:lnTo>
                  <a:lnTo>
                    <a:pt x="99" y="188"/>
                  </a:lnTo>
                  <a:lnTo>
                    <a:pt x="99" y="186"/>
                  </a:lnTo>
                  <a:lnTo>
                    <a:pt x="99" y="185"/>
                  </a:lnTo>
                  <a:lnTo>
                    <a:pt x="100" y="184"/>
                  </a:lnTo>
                  <a:lnTo>
                    <a:pt x="103" y="180"/>
                  </a:lnTo>
                  <a:lnTo>
                    <a:pt x="105" y="179"/>
                  </a:lnTo>
                  <a:lnTo>
                    <a:pt x="106" y="178"/>
                  </a:lnTo>
                  <a:lnTo>
                    <a:pt x="107" y="176"/>
                  </a:lnTo>
                  <a:lnTo>
                    <a:pt x="107" y="174"/>
                  </a:lnTo>
                  <a:lnTo>
                    <a:pt x="108" y="172"/>
                  </a:lnTo>
                  <a:lnTo>
                    <a:pt x="108" y="169"/>
                  </a:lnTo>
                  <a:lnTo>
                    <a:pt x="109" y="168"/>
                  </a:lnTo>
                  <a:lnTo>
                    <a:pt x="109" y="165"/>
                  </a:lnTo>
                  <a:lnTo>
                    <a:pt x="108" y="163"/>
                  </a:lnTo>
                  <a:lnTo>
                    <a:pt x="108" y="160"/>
                  </a:lnTo>
                  <a:lnTo>
                    <a:pt x="107" y="159"/>
                  </a:lnTo>
                  <a:lnTo>
                    <a:pt x="106" y="157"/>
                  </a:lnTo>
                  <a:lnTo>
                    <a:pt x="105" y="157"/>
                  </a:lnTo>
                  <a:lnTo>
                    <a:pt x="104" y="155"/>
                  </a:lnTo>
                  <a:lnTo>
                    <a:pt x="102" y="154"/>
                  </a:lnTo>
                  <a:lnTo>
                    <a:pt x="95" y="149"/>
                  </a:lnTo>
                  <a:lnTo>
                    <a:pt x="92" y="147"/>
                  </a:lnTo>
                  <a:lnTo>
                    <a:pt x="91" y="146"/>
                  </a:lnTo>
                  <a:lnTo>
                    <a:pt x="89" y="146"/>
                  </a:lnTo>
                  <a:lnTo>
                    <a:pt x="87" y="145"/>
                  </a:lnTo>
                  <a:lnTo>
                    <a:pt x="85" y="145"/>
                  </a:lnTo>
                  <a:lnTo>
                    <a:pt x="82" y="145"/>
                  </a:lnTo>
                  <a:lnTo>
                    <a:pt x="78" y="145"/>
                  </a:lnTo>
                  <a:lnTo>
                    <a:pt x="76" y="146"/>
                  </a:lnTo>
                  <a:lnTo>
                    <a:pt x="69" y="147"/>
                  </a:lnTo>
                  <a:lnTo>
                    <a:pt x="64" y="148"/>
                  </a:lnTo>
                  <a:lnTo>
                    <a:pt x="60" y="149"/>
                  </a:lnTo>
                  <a:lnTo>
                    <a:pt x="52" y="150"/>
                  </a:lnTo>
                  <a:lnTo>
                    <a:pt x="45" y="150"/>
                  </a:lnTo>
                  <a:lnTo>
                    <a:pt x="42" y="150"/>
                  </a:lnTo>
                  <a:lnTo>
                    <a:pt x="38" y="149"/>
                  </a:lnTo>
                  <a:lnTo>
                    <a:pt x="34" y="148"/>
                  </a:lnTo>
                  <a:lnTo>
                    <a:pt x="30" y="146"/>
                  </a:lnTo>
                  <a:lnTo>
                    <a:pt x="29" y="146"/>
                  </a:lnTo>
                  <a:lnTo>
                    <a:pt x="28" y="145"/>
                  </a:lnTo>
                  <a:lnTo>
                    <a:pt x="26" y="145"/>
                  </a:lnTo>
                  <a:lnTo>
                    <a:pt x="25" y="144"/>
                  </a:lnTo>
                  <a:lnTo>
                    <a:pt x="23" y="142"/>
                  </a:lnTo>
                  <a:lnTo>
                    <a:pt x="22" y="141"/>
                  </a:lnTo>
                  <a:lnTo>
                    <a:pt x="21" y="139"/>
                  </a:lnTo>
                  <a:lnTo>
                    <a:pt x="20" y="137"/>
                  </a:lnTo>
                  <a:lnTo>
                    <a:pt x="19" y="136"/>
                  </a:lnTo>
                  <a:lnTo>
                    <a:pt x="19" y="134"/>
                  </a:lnTo>
                  <a:lnTo>
                    <a:pt x="18" y="133"/>
                  </a:lnTo>
                  <a:lnTo>
                    <a:pt x="18" y="131"/>
                  </a:lnTo>
                  <a:lnTo>
                    <a:pt x="18" y="129"/>
                  </a:lnTo>
                  <a:lnTo>
                    <a:pt x="18" y="127"/>
                  </a:lnTo>
                  <a:lnTo>
                    <a:pt x="18" y="127"/>
                  </a:lnTo>
                  <a:lnTo>
                    <a:pt x="18" y="125"/>
                  </a:lnTo>
                  <a:lnTo>
                    <a:pt x="18" y="120"/>
                  </a:lnTo>
                  <a:lnTo>
                    <a:pt x="18" y="116"/>
                  </a:lnTo>
                  <a:lnTo>
                    <a:pt x="18" y="107"/>
                  </a:lnTo>
                  <a:lnTo>
                    <a:pt x="18" y="103"/>
                  </a:lnTo>
                  <a:lnTo>
                    <a:pt x="18" y="97"/>
                  </a:lnTo>
                  <a:lnTo>
                    <a:pt x="17" y="91"/>
                  </a:lnTo>
                  <a:lnTo>
                    <a:pt x="17" y="89"/>
                  </a:lnTo>
                  <a:lnTo>
                    <a:pt x="16" y="89"/>
                  </a:lnTo>
                  <a:lnTo>
                    <a:pt x="16" y="88"/>
                  </a:lnTo>
                  <a:lnTo>
                    <a:pt x="13" y="85"/>
                  </a:lnTo>
                  <a:lnTo>
                    <a:pt x="12" y="83"/>
                  </a:lnTo>
                  <a:lnTo>
                    <a:pt x="11" y="81"/>
                  </a:lnTo>
                  <a:lnTo>
                    <a:pt x="10" y="79"/>
                  </a:lnTo>
                  <a:lnTo>
                    <a:pt x="9" y="77"/>
                  </a:lnTo>
                  <a:lnTo>
                    <a:pt x="9" y="75"/>
                  </a:lnTo>
                  <a:lnTo>
                    <a:pt x="8" y="71"/>
                  </a:lnTo>
                  <a:lnTo>
                    <a:pt x="8" y="62"/>
                  </a:lnTo>
                  <a:lnTo>
                    <a:pt x="7" y="57"/>
                  </a:lnTo>
                  <a:lnTo>
                    <a:pt x="7" y="55"/>
                  </a:lnTo>
                  <a:lnTo>
                    <a:pt x="7" y="54"/>
                  </a:lnTo>
                  <a:lnTo>
                    <a:pt x="6" y="52"/>
                  </a:lnTo>
                  <a:lnTo>
                    <a:pt x="5" y="49"/>
                  </a:lnTo>
                  <a:lnTo>
                    <a:pt x="1" y="44"/>
                  </a:lnTo>
                  <a:lnTo>
                    <a:pt x="1" y="42"/>
                  </a:lnTo>
                  <a:lnTo>
                    <a:pt x="0" y="40"/>
                  </a:lnTo>
                  <a:lnTo>
                    <a:pt x="0" y="39"/>
                  </a:lnTo>
                  <a:lnTo>
                    <a:pt x="0" y="38"/>
                  </a:lnTo>
                  <a:lnTo>
                    <a:pt x="0" y="36"/>
                  </a:lnTo>
                  <a:lnTo>
                    <a:pt x="0" y="35"/>
                  </a:lnTo>
                  <a:lnTo>
                    <a:pt x="0" y="33"/>
                  </a:lnTo>
                  <a:lnTo>
                    <a:pt x="1" y="32"/>
                  </a:lnTo>
                  <a:lnTo>
                    <a:pt x="2" y="29"/>
                  </a:lnTo>
                  <a:lnTo>
                    <a:pt x="4" y="27"/>
                  </a:lnTo>
                  <a:lnTo>
                    <a:pt x="5" y="26"/>
                  </a:lnTo>
                  <a:lnTo>
                    <a:pt x="6" y="24"/>
                  </a:lnTo>
                  <a:lnTo>
                    <a:pt x="7" y="23"/>
                  </a:lnTo>
                  <a:lnTo>
                    <a:pt x="8" y="22"/>
                  </a:lnTo>
                  <a:lnTo>
                    <a:pt x="10" y="22"/>
                  </a:lnTo>
                  <a:lnTo>
                    <a:pt x="12" y="22"/>
                  </a:lnTo>
                  <a:lnTo>
                    <a:pt x="14" y="22"/>
                  </a:lnTo>
                  <a:lnTo>
                    <a:pt x="15" y="22"/>
                  </a:lnTo>
                  <a:lnTo>
                    <a:pt x="16" y="22"/>
                  </a:lnTo>
                  <a:lnTo>
                    <a:pt x="19" y="24"/>
                  </a:lnTo>
                  <a:lnTo>
                    <a:pt x="21" y="25"/>
                  </a:lnTo>
                  <a:lnTo>
                    <a:pt x="29" y="29"/>
                  </a:lnTo>
                  <a:lnTo>
                    <a:pt x="35" y="32"/>
                  </a:lnTo>
                  <a:lnTo>
                    <a:pt x="38" y="32"/>
                  </a:lnTo>
                  <a:lnTo>
                    <a:pt x="40" y="33"/>
                  </a:lnTo>
                  <a:lnTo>
                    <a:pt x="42" y="34"/>
                  </a:lnTo>
                  <a:lnTo>
                    <a:pt x="47" y="34"/>
                  </a:lnTo>
                  <a:lnTo>
                    <a:pt x="51" y="34"/>
                  </a:lnTo>
                  <a:lnTo>
                    <a:pt x="52" y="34"/>
                  </a:lnTo>
                  <a:lnTo>
                    <a:pt x="53" y="34"/>
                  </a:lnTo>
                  <a:lnTo>
                    <a:pt x="55" y="33"/>
                  </a:lnTo>
                  <a:lnTo>
                    <a:pt x="57" y="32"/>
                  </a:lnTo>
                  <a:lnTo>
                    <a:pt x="59" y="31"/>
                  </a:lnTo>
                  <a:lnTo>
                    <a:pt x="61" y="29"/>
                  </a:lnTo>
                  <a:lnTo>
                    <a:pt x="62" y="27"/>
                  </a:lnTo>
                  <a:lnTo>
                    <a:pt x="64" y="25"/>
                  </a:lnTo>
                  <a:lnTo>
                    <a:pt x="66" y="19"/>
                  </a:lnTo>
                  <a:lnTo>
                    <a:pt x="68" y="16"/>
                  </a:lnTo>
                  <a:lnTo>
                    <a:pt x="69" y="14"/>
                  </a:lnTo>
                  <a:lnTo>
                    <a:pt x="71" y="12"/>
                  </a:lnTo>
                  <a:lnTo>
                    <a:pt x="74" y="10"/>
                  </a:lnTo>
                  <a:lnTo>
                    <a:pt x="75" y="9"/>
                  </a:lnTo>
                  <a:lnTo>
                    <a:pt x="77" y="8"/>
                  </a:lnTo>
                  <a:lnTo>
                    <a:pt x="79" y="7"/>
                  </a:lnTo>
                  <a:lnTo>
                    <a:pt x="81" y="7"/>
                  </a:lnTo>
                  <a:lnTo>
                    <a:pt x="82" y="6"/>
                  </a:lnTo>
                  <a:lnTo>
                    <a:pt x="83" y="6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73" name="Freeform 28">
              <a:extLst>
                <a:ext uri="{FF2B5EF4-FFF2-40B4-BE49-F238E27FC236}">
                  <a16:creationId xmlns:a16="http://schemas.microsoft.com/office/drawing/2014/main" id="{0150011C-A10A-43B3-AB9D-9170385FB782}"/>
                </a:ext>
              </a:extLst>
            </p:cNvPr>
            <p:cNvSpPr>
              <a:spLocks/>
            </p:cNvSpPr>
            <p:nvPr/>
          </p:nvSpPr>
          <p:spPr bwMode="auto">
            <a:xfrm>
              <a:off x="968" y="2565"/>
              <a:ext cx="591" cy="358"/>
            </a:xfrm>
            <a:custGeom>
              <a:avLst/>
              <a:gdLst>
                <a:gd name="T0" fmla="*/ 130 w 591"/>
                <a:gd name="T1" fmla="*/ 11 h 358"/>
                <a:gd name="T2" fmla="*/ 150 w 591"/>
                <a:gd name="T3" fmla="*/ 24 h 358"/>
                <a:gd name="T4" fmla="*/ 172 w 591"/>
                <a:gd name="T5" fmla="*/ 36 h 358"/>
                <a:gd name="T6" fmla="*/ 199 w 591"/>
                <a:gd name="T7" fmla="*/ 30 h 358"/>
                <a:gd name="T8" fmla="*/ 229 w 591"/>
                <a:gd name="T9" fmla="*/ 6 h 358"/>
                <a:gd name="T10" fmla="*/ 241 w 591"/>
                <a:gd name="T11" fmla="*/ 19 h 358"/>
                <a:gd name="T12" fmla="*/ 293 w 591"/>
                <a:gd name="T13" fmla="*/ 18 h 358"/>
                <a:gd name="T14" fmla="*/ 318 w 591"/>
                <a:gd name="T15" fmla="*/ 32 h 358"/>
                <a:gd name="T16" fmla="*/ 314 w 591"/>
                <a:gd name="T17" fmla="*/ 53 h 358"/>
                <a:gd name="T18" fmla="*/ 317 w 591"/>
                <a:gd name="T19" fmla="*/ 70 h 358"/>
                <a:gd name="T20" fmla="*/ 356 w 591"/>
                <a:gd name="T21" fmla="*/ 96 h 358"/>
                <a:gd name="T22" fmla="*/ 386 w 591"/>
                <a:gd name="T23" fmla="*/ 92 h 358"/>
                <a:gd name="T24" fmla="*/ 419 w 591"/>
                <a:gd name="T25" fmla="*/ 64 h 358"/>
                <a:gd name="T26" fmla="*/ 435 w 591"/>
                <a:gd name="T27" fmla="*/ 24 h 358"/>
                <a:gd name="T28" fmla="*/ 446 w 591"/>
                <a:gd name="T29" fmla="*/ 21 h 358"/>
                <a:gd name="T30" fmla="*/ 443 w 591"/>
                <a:gd name="T31" fmla="*/ 54 h 358"/>
                <a:gd name="T32" fmla="*/ 457 w 591"/>
                <a:gd name="T33" fmla="*/ 66 h 358"/>
                <a:gd name="T34" fmla="*/ 485 w 591"/>
                <a:gd name="T35" fmla="*/ 75 h 358"/>
                <a:gd name="T36" fmla="*/ 501 w 591"/>
                <a:gd name="T37" fmla="*/ 67 h 358"/>
                <a:gd name="T38" fmla="*/ 536 w 591"/>
                <a:gd name="T39" fmla="*/ 87 h 358"/>
                <a:gd name="T40" fmla="*/ 548 w 591"/>
                <a:gd name="T41" fmla="*/ 97 h 358"/>
                <a:gd name="T42" fmla="*/ 569 w 591"/>
                <a:gd name="T43" fmla="*/ 107 h 358"/>
                <a:gd name="T44" fmla="*/ 565 w 591"/>
                <a:gd name="T45" fmla="*/ 153 h 358"/>
                <a:gd name="T46" fmla="*/ 570 w 591"/>
                <a:gd name="T47" fmla="*/ 188 h 358"/>
                <a:gd name="T48" fmla="*/ 582 w 591"/>
                <a:gd name="T49" fmla="*/ 214 h 358"/>
                <a:gd name="T50" fmla="*/ 575 w 591"/>
                <a:gd name="T51" fmla="*/ 236 h 358"/>
                <a:gd name="T52" fmla="*/ 576 w 591"/>
                <a:gd name="T53" fmla="*/ 265 h 358"/>
                <a:gd name="T54" fmla="*/ 582 w 591"/>
                <a:gd name="T55" fmla="*/ 302 h 358"/>
                <a:gd name="T56" fmla="*/ 581 w 591"/>
                <a:gd name="T57" fmla="*/ 339 h 358"/>
                <a:gd name="T58" fmla="*/ 550 w 591"/>
                <a:gd name="T59" fmla="*/ 349 h 358"/>
                <a:gd name="T60" fmla="*/ 513 w 591"/>
                <a:gd name="T61" fmla="*/ 339 h 358"/>
                <a:gd name="T62" fmla="*/ 468 w 591"/>
                <a:gd name="T63" fmla="*/ 334 h 358"/>
                <a:gd name="T64" fmla="*/ 445 w 591"/>
                <a:gd name="T65" fmla="*/ 314 h 358"/>
                <a:gd name="T66" fmla="*/ 423 w 591"/>
                <a:gd name="T67" fmla="*/ 323 h 358"/>
                <a:gd name="T68" fmla="*/ 377 w 591"/>
                <a:gd name="T69" fmla="*/ 319 h 358"/>
                <a:gd name="T70" fmla="*/ 343 w 591"/>
                <a:gd name="T71" fmla="*/ 299 h 358"/>
                <a:gd name="T72" fmla="*/ 351 w 591"/>
                <a:gd name="T73" fmla="*/ 278 h 358"/>
                <a:gd name="T74" fmla="*/ 343 w 591"/>
                <a:gd name="T75" fmla="*/ 253 h 358"/>
                <a:gd name="T76" fmla="*/ 314 w 591"/>
                <a:gd name="T77" fmla="*/ 241 h 358"/>
                <a:gd name="T78" fmla="*/ 293 w 591"/>
                <a:gd name="T79" fmla="*/ 243 h 358"/>
                <a:gd name="T80" fmla="*/ 281 w 591"/>
                <a:gd name="T81" fmla="*/ 263 h 358"/>
                <a:gd name="T82" fmla="*/ 262 w 591"/>
                <a:gd name="T83" fmla="*/ 258 h 358"/>
                <a:gd name="T84" fmla="*/ 246 w 591"/>
                <a:gd name="T85" fmla="*/ 230 h 358"/>
                <a:gd name="T86" fmla="*/ 220 w 591"/>
                <a:gd name="T87" fmla="*/ 221 h 358"/>
                <a:gd name="T88" fmla="*/ 214 w 591"/>
                <a:gd name="T89" fmla="*/ 201 h 358"/>
                <a:gd name="T90" fmla="*/ 187 w 591"/>
                <a:gd name="T91" fmla="*/ 202 h 358"/>
                <a:gd name="T92" fmla="*/ 163 w 591"/>
                <a:gd name="T93" fmla="*/ 206 h 358"/>
                <a:gd name="T94" fmla="*/ 147 w 591"/>
                <a:gd name="T95" fmla="*/ 222 h 358"/>
                <a:gd name="T96" fmla="*/ 105 w 591"/>
                <a:gd name="T97" fmla="*/ 203 h 358"/>
                <a:gd name="T98" fmla="*/ 96 w 591"/>
                <a:gd name="T99" fmla="*/ 177 h 358"/>
                <a:gd name="T100" fmla="*/ 110 w 591"/>
                <a:gd name="T101" fmla="*/ 162 h 358"/>
                <a:gd name="T102" fmla="*/ 116 w 591"/>
                <a:gd name="T103" fmla="*/ 145 h 358"/>
                <a:gd name="T104" fmla="*/ 95 w 591"/>
                <a:gd name="T105" fmla="*/ 109 h 358"/>
                <a:gd name="T106" fmla="*/ 63 w 591"/>
                <a:gd name="T107" fmla="*/ 85 h 358"/>
                <a:gd name="T108" fmla="*/ 27 w 591"/>
                <a:gd name="T109" fmla="*/ 90 h 358"/>
                <a:gd name="T110" fmla="*/ 2 w 591"/>
                <a:gd name="T111" fmla="*/ 108 h 358"/>
                <a:gd name="T112" fmla="*/ 0 w 591"/>
                <a:gd name="T113" fmla="*/ 76 h 358"/>
                <a:gd name="T114" fmla="*/ 13 w 591"/>
                <a:gd name="T115" fmla="*/ 64 h 358"/>
                <a:gd name="T116" fmla="*/ 29 w 591"/>
                <a:gd name="T117" fmla="*/ 53 h 358"/>
                <a:gd name="T118" fmla="*/ 39 w 591"/>
                <a:gd name="T119" fmla="*/ 36 h 358"/>
                <a:gd name="T120" fmla="*/ 62 w 591"/>
                <a:gd name="T121" fmla="*/ 44 h 358"/>
                <a:gd name="T122" fmla="*/ 80 w 591"/>
                <a:gd name="T123" fmla="*/ 30 h 358"/>
                <a:gd name="T124" fmla="*/ 102 w 591"/>
                <a:gd name="T125" fmla="*/ 13 h 3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91" h="358">
                  <a:moveTo>
                    <a:pt x="108" y="8"/>
                  </a:moveTo>
                  <a:lnTo>
                    <a:pt x="109" y="9"/>
                  </a:lnTo>
                  <a:lnTo>
                    <a:pt x="113" y="11"/>
                  </a:lnTo>
                  <a:lnTo>
                    <a:pt x="115" y="12"/>
                  </a:lnTo>
                  <a:lnTo>
                    <a:pt x="117" y="13"/>
                  </a:lnTo>
                  <a:lnTo>
                    <a:pt x="119" y="14"/>
                  </a:lnTo>
                  <a:lnTo>
                    <a:pt x="121" y="14"/>
                  </a:lnTo>
                  <a:lnTo>
                    <a:pt x="123" y="14"/>
                  </a:lnTo>
                  <a:lnTo>
                    <a:pt x="125" y="13"/>
                  </a:lnTo>
                  <a:lnTo>
                    <a:pt x="129" y="11"/>
                  </a:lnTo>
                  <a:lnTo>
                    <a:pt x="130" y="11"/>
                  </a:lnTo>
                  <a:lnTo>
                    <a:pt x="132" y="11"/>
                  </a:lnTo>
                  <a:lnTo>
                    <a:pt x="134" y="11"/>
                  </a:lnTo>
                  <a:lnTo>
                    <a:pt x="135" y="11"/>
                  </a:lnTo>
                  <a:lnTo>
                    <a:pt x="137" y="12"/>
                  </a:lnTo>
                  <a:lnTo>
                    <a:pt x="138" y="13"/>
                  </a:lnTo>
                  <a:lnTo>
                    <a:pt x="139" y="14"/>
                  </a:lnTo>
                  <a:lnTo>
                    <a:pt x="144" y="17"/>
                  </a:lnTo>
                  <a:lnTo>
                    <a:pt x="146" y="18"/>
                  </a:lnTo>
                  <a:lnTo>
                    <a:pt x="148" y="20"/>
                  </a:lnTo>
                  <a:lnTo>
                    <a:pt x="150" y="22"/>
                  </a:lnTo>
                  <a:lnTo>
                    <a:pt x="150" y="24"/>
                  </a:lnTo>
                  <a:lnTo>
                    <a:pt x="152" y="27"/>
                  </a:lnTo>
                  <a:lnTo>
                    <a:pt x="154" y="30"/>
                  </a:lnTo>
                  <a:lnTo>
                    <a:pt x="155" y="30"/>
                  </a:lnTo>
                  <a:lnTo>
                    <a:pt x="157" y="32"/>
                  </a:lnTo>
                  <a:lnTo>
                    <a:pt x="158" y="32"/>
                  </a:lnTo>
                  <a:lnTo>
                    <a:pt x="159" y="33"/>
                  </a:lnTo>
                  <a:lnTo>
                    <a:pt x="160" y="34"/>
                  </a:lnTo>
                  <a:lnTo>
                    <a:pt x="162" y="35"/>
                  </a:lnTo>
                  <a:lnTo>
                    <a:pt x="166" y="36"/>
                  </a:lnTo>
                  <a:lnTo>
                    <a:pt x="169" y="36"/>
                  </a:lnTo>
                  <a:lnTo>
                    <a:pt x="172" y="36"/>
                  </a:lnTo>
                  <a:lnTo>
                    <a:pt x="175" y="36"/>
                  </a:lnTo>
                  <a:lnTo>
                    <a:pt x="178" y="36"/>
                  </a:lnTo>
                  <a:lnTo>
                    <a:pt x="182" y="36"/>
                  </a:lnTo>
                  <a:lnTo>
                    <a:pt x="184" y="36"/>
                  </a:lnTo>
                  <a:lnTo>
                    <a:pt x="185" y="36"/>
                  </a:lnTo>
                  <a:lnTo>
                    <a:pt x="192" y="34"/>
                  </a:lnTo>
                  <a:lnTo>
                    <a:pt x="194" y="34"/>
                  </a:lnTo>
                  <a:lnTo>
                    <a:pt x="195" y="33"/>
                  </a:lnTo>
                  <a:lnTo>
                    <a:pt x="196" y="32"/>
                  </a:lnTo>
                  <a:lnTo>
                    <a:pt x="197" y="31"/>
                  </a:lnTo>
                  <a:lnTo>
                    <a:pt x="199" y="30"/>
                  </a:lnTo>
                  <a:lnTo>
                    <a:pt x="200" y="30"/>
                  </a:lnTo>
                  <a:lnTo>
                    <a:pt x="206" y="22"/>
                  </a:lnTo>
                  <a:lnTo>
                    <a:pt x="213" y="15"/>
                  </a:lnTo>
                  <a:lnTo>
                    <a:pt x="221" y="7"/>
                  </a:lnTo>
                  <a:lnTo>
                    <a:pt x="227" y="2"/>
                  </a:lnTo>
                  <a:lnTo>
                    <a:pt x="229" y="1"/>
                  </a:lnTo>
                  <a:lnTo>
                    <a:pt x="229" y="0"/>
                  </a:lnTo>
                  <a:lnTo>
                    <a:pt x="229" y="0"/>
                  </a:lnTo>
                  <a:lnTo>
                    <a:pt x="229" y="2"/>
                  </a:lnTo>
                  <a:lnTo>
                    <a:pt x="229" y="4"/>
                  </a:lnTo>
                  <a:lnTo>
                    <a:pt x="229" y="6"/>
                  </a:lnTo>
                  <a:lnTo>
                    <a:pt x="230" y="7"/>
                  </a:lnTo>
                  <a:lnTo>
                    <a:pt x="230" y="9"/>
                  </a:lnTo>
                  <a:lnTo>
                    <a:pt x="231" y="10"/>
                  </a:lnTo>
                  <a:lnTo>
                    <a:pt x="232" y="12"/>
                  </a:lnTo>
                  <a:lnTo>
                    <a:pt x="233" y="14"/>
                  </a:lnTo>
                  <a:lnTo>
                    <a:pt x="234" y="15"/>
                  </a:lnTo>
                  <a:lnTo>
                    <a:pt x="236" y="17"/>
                  </a:lnTo>
                  <a:lnTo>
                    <a:pt x="237" y="18"/>
                  </a:lnTo>
                  <a:lnTo>
                    <a:pt x="239" y="18"/>
                  </a:lnTo>
                  <a:lnTo>
                    <a:pt x="240" y="19"/>
                  </a:lnTo>
                  <a:lnTo>
                    <a:pt x="241" y="19"/>
                  </a:lnTo>
                  <a:lnTo>
                    <a:pt x="245" y="21"/>
                  </a:lnTo>
                  <a:lnTo>
                    <a:pt x="249" y="22"/>
                  </a:lnTo>
                  <a:lnTo>
                    <a:pt x="253" y="23"/>
                  </a:lnTo>
                  <a:lnTo>
                    <a:pt x="256" y="23"/>
                  </a:lnTo>
                  <a:lnTo>
                    <a:pt x="263" y="23"/>
                  </a:lnTo>
                  <a:lnTo>
                    <a:pt x="271" y="22"/>
                  </a:lnTo>
                  <a:lnTo>
                    <a:pt x="275" y="21"/>
                  </a:lnTo>
                  <a:lnTo>
                    <a:pt x="280" y="20"/>
                  </a:lnTo>
                  <a:lnTo>
                    <a:pt x="287" y="19"/>
                  </a:lnTo>
                  <a:lnTo>
                    <a:pt x="289" y="18"/>
                  </a:lnTo>
                  <a:lnTo>
                    <a:pt x="293" y="18"/>
                  </a:lnTo>
                  <a:lnTo>
                    <a:pt x="296" y="18"/>
                  </a:lnTo>
                  <a:lnTo>
                    <a:pt x="298" y="18"/>
                  </a:lnTo>
                  <a:lnTo>
                    <a:pt x="300" y="19"/>
                  </a:lnTo>
                  <a:lnTo>
                    <a:pt x="302" y="19"/>
                  </a:lnTo>
                  <a:lnTo>
                    <a:pt x="303" y="20"/>
                  </a:lnTo>
                  <a:lnTo>
                    <a:pt x="306" y="22"/>
                  </a:lnTo>
                  <a:lnTo>
                    <a:pt x="313" y="27"/>
                  </a:lnTo>
                  <a:lnTo>
                    <a:pt x="315" y="28"/>
                  </a:lnTo>
                  <a:lnTo>
                    <a:pt x="316" y="30"/>
                  </a:lnTo>
                  <a:lnTo>
                    <a:pt x="317" y="30"/>
                  </a:lnTo>
                  <a:lnTo>
                    <a:pt x="318" y="32"/>
                  </a:lnTo>
                  <a:lnTo>
                    <a:pt x="319" y="33"/>
                  </a:lnTo>
                  <a:lnTo>
                    <a:pt x="319" y="36"/>
                  </a:lnTo>
                  <a:lnTo>
                    <a:pt x="320" y="38"/>
                  </a:lnTo>
                  <a:lnTo>
                    <a:pt x="320" y="41"/>
                  </a:lnTo>
                  <a:lnTo>
                    <a:pt x="319" y="42"/>
                  </a:lnTo>
                  <a:lnTo>
                    <a:pt x="319" y="45"/>
                  </a:lnTo>
                  <a:lnTo>
                    <a:pt x="318" y="47"/>
                  </a:lnTo>
                  <a:lnTo>
                    <a:pt x="318" y="49"/>
                  </a:lnTo>
                  <a:lnTo>
                    <a:pt x="317" y="51"/>
                  </a:lnTo>
                  <a:lnTo>
                    <a:pt x="316" y="52"/>
                  </a:lnTo>
                  <a:lnTo>
                    <a:pt x="314" y="53"/>
                  </a:lnTo>
                  <a:lnTo>
                    <a:pt x="311" y="57"/>
                  </a:lnTo>
                  <a:lnTo>
                    <a:pt x="310" y="58"/>
                  </a:lnTo>
                  <a:lnTo>
                    <a:pt x="310" y="59"/>
                  </a:lnTo>
                  <a:lnTo>
                    <a:pt x="310" y="61"/>
                  </a:lnTo>
                  <a:lnTo>
                    <a:pt x="310" y="63"/>
                  </a:lnTo>
                  <a:lnTo>
                    <a:pt x="310" y="64"/>
                  </a:lnTo>
                  <a:lnTo>
                    <a:pt x="311" y="65"/>
                  </a:lnTo>
                  <a:lnTo>
                    <a:pt x="312" y="67"/>
                  </a:lnTo>
                  <a:lnTo>
                    <a:pt x="314" y="68"/>
                  </a:lnTo>
                  <a:lnTo>
                    <a:pt x="315" y="69"/>
                  </a:lnTo>
                  <a:lnTo>
                    <a:pt x="317" y="70"/>
                  </a:lnTo>
                  <a:lnTo>
                    <a:pt x="320" y="71"/>
                  </a:lnTo>
                  <a:lnTo>
                    <a:pt x="327" y="74"/>
                  </a:lnTo>
                  <a:lnTo>
                    <a:pt x="331" y="75"/>
                  </a:lnTo>
                  <a:lnTo>
                    <a:pt x="333" y="75"/>
                  </a:lnTo>
                  <a:lnTo>
                    <a:pt x="336" y="77"/>
                  </a:lnTo>
                  <a:lnTo>
                    <a:pt x="339" y="79"/>
                  </a:lnTo>
                  <a:lnTo>
                    <a:pt x="342" y="82"/>
                  </a:lnTo>
                  <a:lnTo>
                    <a:pt x="344" y="85"/>
                  </a:lnTo>
                  <a:lnTo>
                    <a:pt x="351" y="91"/>
                  </a:lnTo>
                  <a:lnTo>
                    <a:pt x="354" y="95"/>
                  </a:lnTo>
                  <a:lnTo>
                    <a:pt x="356" y="96"/>
                  </a:lnTo>
                  <a:lnTo>
                    <a:pt x="359" y="98"/>
                  </a:lnTo>
                  <a:lnTo>
                    <a:pt x="361" y="98"/>
                  </a:lnTo>
                  <a:lnTo>
                    <a:pt x="363" y="98"/>
                  </a:lnTo>
                  <a:lnTo>
                    <a:pt x="364" y="98"/>
                  </a:lnTo>
                  <a:lnTo>
                    <a:pt x="366" y="98"/>
                  </a:lnTo>
                  <a:lnTo>
                    <a:pt x="368" y="98"/>
                  </a:lnTo>
                  <a:lnTo>
                    <a:pt x="370" y="98"/>
                  </a:lnTo>
                  <a:lnTo>
                    <a:pt x="372" y="98"/>
                  </a:lnTo>
                  <a:lnTo>
                    <a:pt x="377" y="95"/>
                  </a:lnTo>
                  <a:lnTo>
                    <a:pt x="383" y="93"/>
                  </a:lnTo>
                  <a:lnTo>
                    <a:pt x="386" y="92"/>
                  </a:lnTo>
                  <a:lnTo>
                    <a:pt x="387" y="92"/>
                  </a:lnTo>
                  <a:lnTo>
                    <a:pt x="388" y="91"/>
                  </a:lnTo>
                  <a:lnTo>
                    <a:pt x="393" y="86"/>
                  </a:lnTo>
                  <a:lnTo>
                    <a:pt x="395" y="86"/>
                  </a:lnTo>
                  <a:lnTo>
                    <a:pt x="401" y="81"/>
                  </a:lnTo>
                  <a:lnTo>
                    <a:pt x="405" y="79"/>
                  </a:lnTo>
                  <a:lnTo>
                    <a:pt x="410" y="75"/>
                  </a:lnTo>
                  <a:lnTo>
                    <a:pt x="413" y="72"/>
                  </a:lnTo>
                  <a:lnTo>
                    <a:pt x="415" y="69"/>
                  </a:lnTo>
                  <a:lnTo>
                    <a:pt x="418" y="66"/>
                  </a:lnTo>
                  <a:lnTo>
                    <a:pt x="419" y="64"/>
                  </a:lnTo>
                  <a:lnTo>
                    <a:pt x="421" y="61"/>
                  </a:lnTo>
                  <a:lnTo>
                    <a:pt x="421" y="59"/>
                  </a:lnTo>
                  <a:lnTo>
                    <a:pt x="421" y="58"/>
                  </a:lnTo>
                  <a:lnTo>
                    <a:pt x="422" y="52"/>
                  </a:lnTo>
                  <a:lnTo>
                    <a:pt x="423" y="49"/>
                  </a:lnTo>
                  <a:lnTo>
                    <a:pt x="423" y="46"/>
                  </a:lnTo>
                  <a:lnTo>
                    <a:pt x="424" y="43"/>
                  </a:lnTo>
                  <a:lnTo>
                    <a:pt x="427" y="38"/>
                  </a:lnTo>
                  <a:lnTo>
                    <a:pt x="429" y="34"/>
                  </a:lnTo>
                  <a:lnTo>
                    <a:pt x="432" y="30"/>
                  </a:lnTo>
                  <a:lnTo>
                    <a:pt x="435" y="24"/>
                  </a:lnTo>
                  <a:lnTo>
                    <a:pt x="437" y="21"/>
                  </a:lnTo>
                  <a:lnTo>
                    <a:pt x="438" y="20"/>
                  </a:lnTo>
                  <a:lnTo>
                    <a:pt x="438" y="19"/>
                  </a:lnTo>
                  <a:lnTo>
                    <a:pt x="439" y="19"/>
                  </a:lnTo>
                  <a:lnTo>
                    <a:pt x="440" y="19"/>
                  </a:lnTo>
                  <a:lnTo>
                    <a:pt x="441" y="19"/>
                  </a:lnTo>
                  <a:lnTo>
                    <a:pt x="442" y="19"/>
                  </a:lnTo>
                  <a:lnTo>
                    <a:pt x="443" y="19"/>
                  </a:lnTo>
                  <a:lnTo>
                    <a:pt x="444" y="19"/>
                  </a:lnTo>
                  <a:lnTo>
                    <a:pt x="445" y="20"/>
                  </a:lnTo>
                  <a:lnTo>
                    <a:pt x="446" y="21"/>
                  </a:lnTo>
                  <a:lnTo>
                    <a:pt x="447" y="23"/>
                  </a:lnTo>
                  <a:lnTo>
                    <a:pt x="448" y="26"/>
                  </a:lnTo>
                  <a:lnTo>
                    <a:pt x="449" y="28"/>
                  </a:lnTo>
                  <a:lnTo>
                    <a:pt x="449" y="30"/>
                  </a:lnTo>
                  <a:lnTo>
                    <a:pt x="449" y="32"/>
                  </a:lnTo>
                  <a:lnTo>
                    <a:pt x="448" y="36"/>
                  </a:lnTo>
                  <a:lnTo>
                    <a:pt x="448" y="39"/>
                  </a:lnTo>
                  <a:lnTo>
                    <a:pt x="446" y="45"/>
                  </a:lnTo>
                  <a:lnTo>
                    <a:pt x="445" y="48"/>
                  </a:lnTo>
                  <a:lnTo>
                    <a:pt x="444" y="52"/>
                  </a:lnTo>
                  <a:lnTo>
                    <a:pt x="443" y="54"/>
                  </a:lnTo>
                  <a:lnTo>
                    <a:pt x="443" y="55"/>
                  </a:lnTo>
                  <a:lnTo>
                    <a:pt x="443" y="57"/>
                  </a:lnTo>
                  <a:lnTo>
                    <a:pt x="443" y="58"/>
                  </a:lnTo>
                  <a:lnTo>
                    <a:pt x="443" y="59"/>
                  </a:lnTo>
                  <a:lnTo>
                    <a:pt x="443" y="60"/>
                  </a:lnTo>
                  <a:lnTo>
                    <a:pt x="444" y="61"/>
                  </a:lnTo>
                  <a:lnTo>
                    <a:pt x="444" y="62"/>
                  </a:lnTo>
                  <a:lnTo>
                    <a:pt x="445" y="63"/>
                  </a:lnTo>
                  <a:lnTo>
                    <a:pt x="447" y="64"/>
                  </a:lnTo>
                  <a:lnTo>
                    <a:pt x="449" y="64"/>
                  </a:lnTo>
                  <a:lnTo>
                    <a:pt x="457" y="66"/>
                  </a:lnTo>
                  <a:lnTo>
                    <a:pt x="465" y="70"/>
                  </a:lnTo>
                  <a:lnTo>
                    <a:pt x="471" y="71"/>
                  </a:lnTo>
                  <a:lnTo>
                    <a:pt x="473" y="72"/>
                  </a:lnTo>
                  <a:lnTo>
                    <a:pt x="476" y="73"/>
                  </a:lnTo>
                  <a:lnTo>
                    <a:pt x="479" y="75"/>
                  </a:lnTo>
                  <a:lnTo>
                    <a:pt x="480" y="76"/>
                  </a:lnTo>
                  <a:lnTo>
                    <a:pt x="481" y="76"/>
                  </a:lnTo>
                  <a:lnTo>
                    <a:pt x="482" y="76"/>
                  </a:lnTo>
                  <a:lnTo>
                    <a:pt x="483" y="76"/>
                  </a:lnTo>
                  <a:lnTo>
                    <a:pt x="484" y="75"/>
                  </a:lnTo>
                  <a:lnTo>
                    <a:pt x="485" y="75"/>
                  </a:lnTo>
                  <a:lnTo>
                    <a:pt x="486" y="74"/>
                  </a:lnTo>
                  <a:lnTo>
                    <a:pt x="487" y="72"/>
                  </a:lnTo>
                  <a:lnTo>
                    <a:pt x="489" y="70"/>
                  </a:lnTo>
                  <a:lnTo>
                    <a:pt x="490" y="68"/>
                  </a:lnTo>
                  <a:lnTo>
                    <a:pt x="491" y="67"/>
                  </a:lnTo>
                  <a:lnTo>
                    <a:pt x="491" y="66"/>
                  </a:lnTo>
                  <a:lnTo>
                    <a:pt x="492" y="66"/>
                  </a:lnTo>
                  <a:lnTo>
                    <a:pt x="493" y="66"/>
                  </a:lnTo>
                  <a:lnTo>
                    <a:pt x="494" y="66"/>
                  </a:lnTo>
                  <a:lnTo>
                    <a:pt x="496" y="66"/>
                  </a:lnTo>
                  <a:lnTo>
                    <a:pt x="501" y="67"/>
                  </a:lnTo>
                  <a:lnTo>
                    <a:pt x="505" y="68"/>
                  </a:lnTo>
                  <a:lnTo>
                    <a:pt x="514" y="72"/>
                  </a:lnTo>
                  <a:lnTo>
                    <a:pt x="515" y="73"/>
                  </a:lnTo>
                  <a:lnTo>
                    <a:pt x="517" y="74"/>
                  </a:lnTo>
                  <a:lnTo>
                    <a:pt x="526" y="79"/>
                  </a:lnTo>
                  <a:lnTo>
                    <a:pt x="530" y="82"/>
                  </a:lnTo>
                  <a:lnTo>
                    <a:pt x="533" y="83"/>
                  </a:lnTo>
                  <a:lnTo>
                    <a:pt x="534" y="85"/>
                  </a:lnTo>
                  <a:lnTo>
                    <a:pt x="535" y="86"/>
                  </a:lnTo>
                  <a:lnTo>
                    <a:pt x="536" y="86"/>
                  </a:lnTo>
                  <a:lnTo>
                    <a:pt x="536" y="87"/>
                  </a:lnTo>
                  <a:lnTo>
                    <a:pt x="536" y="88"/>
                  </a:lnTo>
                  <a:lnTo>
                    <a:pt x="536" y="90"/>
                  </a:lnTo>
                  <a:lnTo>
                    <a:pt x="535" y="92"/>
                  </a:lnTo>
                  <a:lnTo>
                    <a:pt x="535" y="93"/>
                  </a:lnTo>
                  <a:lnTo>
                    <a:pt x="535" y="94"/>
                  </a:lnTo>
                  <a:lnTo>
                    <a:pt x="536" y="95"/>
                  </a:lnTo>
                  <a:lnTo>
                    <a:pt x="536" y="96"/>
                  </a:lnTo>
                  <a:lnTo>
                    <a:pt x="538" y="97"/>
                  </a:lnTo>
                  <a:lnTo>
                    <a:pt x="540" y="97"/>
                  </a:lnTo>
                  <a:lnTo>
                    <a:pt x="543" y="97"/>
                  </a:lnTo>
                  <a:lnTo>
                    <a:pt x="548" y="97"/>
                  </a:lnTo>
                  <a:lnTo>
                    <a:pt x="551" y="97"/>
                  </a:lnTo>
                  <a:lnTo>
                    <a:pt x="553" y="97"/>
                  </a:lnTo>
                  <a:lnTo>
                    <a:pt x="556" y="98"/>
                  </a:lnTo>
                  <a:lnTo>
                    <a:pt x="558" y="98"/>
                  </a:lnTo>
                  <a:lnTo>
                    <a:pt x="561" y="99"/>
                  </a:lnTo>
                  <a:lnTo>
                    <a:pt x="563" y="101"/>
                  </a:lnTo>
                  <a:lnTo>
                    <a:pt x="565" y="102"/>
                  </a:lnTo>
                  <a:lnTo>
                    <a:pt x="566" y="103"/>
                  </a:lnTo>
                  <a:lnTo>
                    <a:pt x="567" y="105"/>
                  </a:lnTo>
                  <a:lnTo>
                    <a:pt x="568" y="106"/>
                  </a:lnTo>
                  <a:lnTo>
                    <a:pt x="569" y="107"/>
                  </a:lnTo>
                  <a:lnTo>
                    <a:pt x="570" y="109"/>
                  </a:lnTo>
                  <a:lnTo>
                    <a:pt x="570" y="110"/>
                  </a:lnTo>
                  <a:lnTo>
                    <a:pt x="570" y="112"/>
                  </a:lnTo>
                  <a:lnTo>
                    <a:pt x="570" y="118"/>
                  </a:lnTo>
                  <a:lnTo>
                    <a:pt x="570" y="123"/>
                  </a:lnTo>
                  <a:lnTo>
                    <a:pt x="570" y="127"/>
                  </a:lnTo>
                  <a:lnTo>
                    <a:pt x="569" y="131"/>
                  </a:lnTo>
                  <a:lnTo>
                    <a:pt x="568" y="134"/>
                  </a:lnTo>
                  <a:lnTo>
                    <a:pt x="566" y="144"/>
                  </a:lnTo>
                  <a:lnTo>
                    <a:pt x="565" y="148"/>
                  </a:lnTo>
                  <a:lnTo>
                    <a:pt x="565" y="153"/>
                  </a:lnTo>
                  <a:lnTo>
                    <a:pt x="564" y="162"/>
                  </a:lnTo>
                  <a:lnTo>
                    <a:pt x="563" y="168"/>
                  </a:lnTo>
                  <a:lnTo>
                    <a:pt x="563" y="170"/>
                  </a:lnTo>
                  <a:lnTo>
                    <a:pt x="564" y="180"/>
                  </a:lnTo>
                  <a:lnTo>
                    <a:pt x="564" y="183"/>
                  </a:lnTo>
                  <a:lnTo>
                    <a:pt x="564" y="184"/>
                  </a:lnTo>
                  <a:lnTo>
                    <a:pt x="564" y="185"/>
                  </a:lnTo>
                  <a:lnTo>
                    <a:pt x="565" y="186"/>
                  </a:lnTo>
                  <a:lnTo>
                    <a:pt x="565" y="187"/>
                  </a:lnTo>
                  <a:lnTo>
                    <a:pt x="566" y="187"/>
                  </a:lnTo>
                  <a:lnTo>
                    <a:pt x="570" y="188"/>
                  </a:lnTo>
                  <a:lnTo>
                    <a:pt x="571" y="190"/>
                  </a:lnTo>
                  <a:lnTo>
                    <a:pt x="574" y="192"/>
                  </a:lnTo>
                  <a:lnTo>
                    <a:pt x="575" y="193"/>
                  </a:lnTo>
                  <a:lnTo>
                    <a:pt x="576" y="195"/>
                  </a:lnTo>
                  <a:lnTo>
                    <a:pt x="578" y="197"/>
                  </a:lnTo>
                  <a:lnTo>
                    <a:pt x="579" y="200"/>
                  </a:lnTo>
                  <a:lnTo>
                    <a:pt x="580" y="202"/>
                  </a:lnTo>
                  <a:lnTo>
                    <a:pt x="581" y="206"/>
                  </a:lnTo>
                  <a:lnTo>
                    <a:pt x="582" y="209"/>
                  </a:lnTo>
                  <a:lnTo>
                    <a:pt x="582" y="211"/>
                  </a:lnTo>
                  <a:lnTo>
                    <a:pt x="582" y="214"/>
                  </a:lnTo>
                  <a:lnTo>
                    <a:pt x="582" y="219"/>
                  </a:lnTo>
                  <a:lnTo>
                    <a:pt x="582" y="222"/>
                  </a:lnTo>
                  <a:lnTo>
                    <a:pt x="582" y="226"/>
                  </a:lnTo>
                  <a:lnTo>
                    <a:pt x="582" y="228"/>
                  </a:lnTo>
                  <a:lnTo>
                    <a:pt x="581" y="229"/>
                  </a:lnTo>
                  <a:lnTo>
                    <a:pt x="580" y="229"/>
                  </a:lnTo>
                  <a:lnTo>
                    <a:pt x="579" y="230"/>
                  </a:lnTo>
                  <a:lnTo>
                    <a:pt x="578" y="231"/>
                  </a:lnTo>
                  <a:lnTo>
                    <a:pt x="577" y="234"/>
                  </a:lnTo>
                  <a:lnTo>
                    <a:pt x="576" y="234"/>
                  </a:lnTo>
                  <a:lnTo>
                    <a:pt x="575" y="236"/>
                  </a:lnTo>
                  <a:lnTo>
                    <a:pt x="574" y="239"/>
                  </a:lnTo>
                  <a:lnTo>
                    <a:pt x="571" y="249"/>
                  </a:lnTo>
                  <a:lnTo>
                    <a:pt x="570" y="252"/>
                  </a:lnTo>
                  <a:lnTo>
                    <a:pt x="570" y="254"/>
                  </a:lnTo>
                  <a:lnTo>
                    <a:pt x="570" y="255"/>
                  </a:lnTo>
                  <a:lnTo>
                    <a:pt x="570" y="256"/>
                  </a:lnTo>
                  <a:lnTo>
                    <a:pt x="571" y="257"/>
                  </a:lnTo>
                  <a:lnTo>
                    <a:pt x="571" y="258"/>
                  </a:lnTo>
                  <a:lnTo>
                    <a:pt x="572" y="260"/>
                  </a:lnTo>
                  <a:lnTo>
                    <a:pt x="573" y="262"/>
                  </a:lnTo>
                  <a:lnTo>
                    <a:pt x="576" y="265"/>
                  </a:lnTo>
                  <a:lnTo>
                    <a:pt x="577" y="266"/>
                  </a:lnTo>
                  <a:lnTo>
                    <a:pt x="577" y="267"/>
                  </a:lnTo>
                  <a:lnTo>
                    <a:pt x="578" y="269"/>
                  </a:lnTo>
                  <a:lnTo>
                    <a:pt x="579" y="273"/>
                  </a:lnTo>
                  <a:lnTo>
                    <a:pt x="579" y="277"/>
                  </a:lnTo>
                  <a:lnTo>
                    <a:pt x="580" y="279"/>
                  </a:lnTo>
                  <a:lnTo>
                    <a:pt x="580" y="288"/>
                  </a:lnTo>
                  <a:lnTo>
                    <a:pt x="580" y="290"/>
                  </a:lnTo>
                  <a:lnTo>
                    <a:pt x="581" y="293"/>
                  </a:lnTo>
                  <a:lnTo>
                    <a:pt x="582" y="299"/>
                  </a:lnTo>
                  <a:lnTo>
                    <a:pt x="582" y="302"/>
                  </a:lnTo>
                  <a:lnTo>
                    <a:pt x="583" y="304"/>
                  </a:lnTo>
                  <a:lnTo>
                    <a:pt x="585" y="310"/>
                  </a:lnTo>
                  <a:lnTo>
                    <a:pt x="588" y="314"/>
                  </a:lnTo>
                  <a:lnTo>
                    <a:pt x="590" y="320"/>
                  </a:lnTo>
                  <a:lnTo>
                    <a:pt x="591" y="321"/>
                  </a:lnTo>
                  <a:lnTo>
                    <a:pt x="591" y="323"/>
                  </a:lnTo>
                  <a:lnTo>
                    <a:pt x="591" y="324"/>
                  </a:lnTo>
                  <a:lnTo>
                    <a:pt x="590" y="325"/>
                  </a:lnTo>
                  <a:lnTo>
                    <a:pt x="584" y="334"/>
                  </a:lnTo>
                  <a:lnTo>
                    <a:pt x="582" y="336"/>
                  </a:lnTo>
                  <a:lnTo>
                    <a:pt x="581" y="339"/>
                  </a:lnTo>
                  <a:lnTo>
                    <a:pt x="580" y="343"/>
                  </a:lnTo>
                  <a:lnTo>
                    <a:pt x="578" y="347"/>
                  </a:lnTo>
                  <a:lnTo>
                    <a:pt x="575" y="357"/>
                  </a:lnTo>
                  <a:lnTo>
                    <a:pt x="574" y="358"/>
                  </a:lnTo>
                  <a:lnTo>
                    <a:pt x="573" y="358"/>
                  </a:lnTo>
                  <a:lnTo>
                    <a:pt x="572" y="358"/>
                  </a:lnTo>
                  <a:lnTo>
                    <a:pt x="570" y="358"/>
                  </a:lnTo>
                  <a:lnTo>
                    <a:pt x="567" y="357"/>
                  </a:lnTo>
                  <a:lnTo>
                    <a:pt x="564" y="356"/>
                  </a:lnTo>
                  <a:lnTo>
                    <a:pt x="560" y="354"/>
                  </a:lnTo>
                  <a:lnTo>
                    <a:pt x="550" y="349"/>
                  </a:lnTo>
                  <a:lnTo>
                    <a:pt x="548" y="348"/>
                  </a:lnTo>
                  <a:lnTo>
                    <a:pt x="545" y="347"/>
                  </a:lnTo>
                  <a:lnTo>
                    <a:pt x="542" y="347"/>
                  </a:lnTo>
                  <a:lnTo>
                    <a:pt x="540" y="346"/>
                  </a:lnTo>
                  <a:lnTo>
                    <a:pt x="531" y="346"/>
                  </a:lnTo>
                  <a:lnTo>
                    <a:pt x="529" y="345"/>
                  </a:lnTo>
                  <a:lnTo>
                    <a:pt x="526" y="345"/>
                  </a:lnTo>
                  <a:lnTo>
                    <a:pt x="525" y="344"/>
                  </a:lnTo>
                  <a:lnTo>
                    <a:pt x="523" y="343"/>
                  </a:lnTo>
                  <a:lnTo>
                    <a:pt x="516" y="340"/>
                  </a:lnTo>
                  <a:lnTo>
                    <a:pt x="513" y="339"/>
                  </a:lnTo>
                  <a:lnTo>
                    <a:pt x="510" y="338"/>
                  </a:lnTo>
                  <a:lnTo>
                    <a:pt x="507" y="337"/>
                  </a:lnTo>
                  <a:lnTo>
                    <a:pt x="502" y="336"/>
                  </a:lnTo>
                  <a:lnTo>
                    <a:pt x="498" y="336"/>
                  </a:lnTo>
                  <a:lnTo>
                    <a:pt x="494" y="336"/>
                  </a:lnTo>
                  <a:lnTo>
                    <a:pt x="488" y="336"/>
                  </a:lnTo>
                  <a:lnTo>
                    <a:pt x="479" y="336"/>
                  </a:lnTo>
                  <a:lnTo>
                    <a:pt x="473" y="335"/>
                  </a:lnTo>
                  <a:lnTo>
                    <a:pt x="471" y="335"/>
                  </a:lnTo>
                  <a:lnTo>
                    <a:pt x="469" y="335"/>
                  </a:lnTo>
                  <a:lnTo>
                    <a:pt x="468" y="334"/>
                  </a:lnTo>
                  <a:lnTo>
                    <a:pt x="466" y="332"/>
                  </a:lnTo>
                  <a:lnTo>
                    <a:pt x="463" y="331"/>
                  </a:lnTo>
                  <a:lnTo>
                    <a:pt x="461" y="329"/>
                  </a:lnTo>
                  <a:lnTo>
                    <a:pt x="458" y="327"/>
                  </a:lnTo>
                  <a:lnTo>
                    <a:pt x="457" y="325"/>
                  </a:lnTo>
                  <a:lnTo>
                    <a:pt x="453" y="321"/>
                  </a:lnTo>
                  <a:lnTo>
                    <a:pt x="450" y="317"/>
                  </a:lnTo>
                  <a:lnTo>
                    <a:pt x="448" y="316"/>
                  </a:lnTo>
                  <a:lnTo>
                    <a:pt x="446" y="315"/>
                  </a:lnTo>
                  <a:lnTo>
                    <a:pt x="446" y="314"/>
                  </a:lnTo>
                  <a:lnTo>
                    <a:pt x="445" y="314"/>
                  </a:lnTo>
                  <a:lnTo>
                    <a:pt x="445" y="314"/>
                  </a:lnTo>
                  <a:lnTo>
                    <a:pt x="444" y="314"/>
                  </a:lnTo>
                  <a:lnTo>
                    <a:pt x="443" y="314"/>
                  </a:lnTo>
                  <a:lnTo>
                    <a:pt x="442" y="314"/>
                  </a:lnTo>
                  <a:lnTo>
                    <a:pt x="440" y="315"/>
                  </a:lnTo>
                  <a:lnTo>
                    <a:pt x="434" y="319"/>
                  </a:lnTo>
                  <a:lnTo>
                    <a:pt x="432" y="320"/>
                  </a:lnTo>
                  <a:lnTo>
                    <a:pt x="429" y="322"/>
                  </a:lnTo>
                  <a:lnTo>
                    <a:pt x="427" y="322"/>
                  </a:lnTo>
                  <a:lnTo>
                    <a:pt x="425" y="323"/>
                  </a:lnTo>
                  <a:lnTo>
                    <a:pt x="423" y="323"/>
                  </a:lnTo>
                  <a:lnTo>
                    <a:pt x="423" y="323"/>
                  </a:lnTo>
                  <a:lnTo>
                    <a:pt x="419" y="323"/>
                  </a:lnTo>
                  <a:lnTo>
                    <a:pt x="416" y="322"/>
                  </a:lnTo>
                  <a:lnTo>
                    <a:pt x="408" y="320"/>
                  </a:lnTo>
                  <a:lnTo>
                    <a:pt x="401" y="318"/>
                  </a:lnTo>
                  <a:lnTo>
                    <a:pt x="399" y="317"/>
                  </a:lnTo>
                  <a:lnTo>
                    <a:pt x="397" y="317"/>
                  </a:lnTo>
                  <a:lnTo>
                    <a:pt x="395" y="317"/>
                  </a:lnTo>
                  <a:lnTo>
                    <a:pt x="383" y="319"/>
                  </a:lnTo>
                  <a:lnTo>
                    <a:pt x="380" y="319"/>
                  </a:lnTo>
                  <a:lnTo>
                    <a:pt x="377" y="319"/>
                  </a:lnTo>
                  <a:lnTo>
                    <a:pt x="374" y="318"/>
                  </a:lnTo>
                  <a:lnTo>
                    <a:pt x="371" y="318"/>
                  </a:lnTo>
                  <a:lnTo>
                    <a:pt x="367" y="317"/>
                  </a:lnTo>
                  <a:lnTo>
                    <a:pt x="365" y="316"/>
                  </a:lnTo>
                  <a:lnTo>
                    <a:pt x="362" y="314"/>
                  </a:lnTo>
                  <a:lnTo>
                    <a:pt x="358" y="313"/>
                  </a:lnTo>
                  <a:lnTo>
                    <a:pt x="352" y="308"/>
                  </a:lnTo>
                  <a:lnTo>
                    <a:pt x="347" y="304"/>
                  </a:lnTo>
                  <a:lnTo>
                    <a:pt x="345" y="302"/>
                  </a:lnTo>
                  <a:lnTo>
                    <a:pt x="343" y="301"/>
                  </a:lnTo>
                  <a:lnTo>
                    <a:pt x="343" y="299"/>
                  </a:lnTo>
                  <a:lnTo>
                    <a:pt x="342" y="297"/>
                  </a:lnTo>
                  <a:lnTo>
                    <a:pt x="341" y="294"/>
                  </a:lnTo>
                  <a:lnTo>
                    <a:pt x="341" y="292"/>
                  </a:lnTo>
                  <a:lnTo>
                    <a:pt x="341" y="290"/>
                  </a:lnTo>
                  <a:lnTo>
                    <a:pt x="342" y="289"/>
                  </a:lnTo>
                  <a:lnTo>
                    <a:pt x="343" y="287"/>
                  </a:lnTo>
                  <a:lnTo>
                    <a:pt x="343" y="285"/>
                  </a:lnTo>
                  <a:lnTo>
                    <a:pt x="345" y="283"/>
                  </a:lnTo>
                  <a:lnTo>
                    <a:pt x="348" y="280"/>
                  </a:lnTo>
                  <a:lnTo>
                    <a:pt x="350" y="279"/>
                  </a:lnTo>
                  <a:lnTo>
                    <a:pt x="351" y="278"/>
                  </a:lnTo>
                  <a:lnTo>
                    <a:pt x="351" y="276"/>
                  </a:lnTo>
                  <a:lnTo>
                    <a:pt x="351" y="275"/>
                  </a:lnTo>
                  <a:lnTo>
                    <a:pt x="351" y="274"/>
                  </a:lnTo>
                  <a:lnTo>
                    <a:pt x="351" y="272"/>
                  </a:lnTo>
                  <a:lnTo>
                    <a:pt x="350" y="269"/>
                  </a:lnTo>
                  <a:lnTo>
                    <a:pt x="349" y="268"/>
                  </a:lnTo>
                  <a:lnTo>
                    <a:pt x="347" y="264"/>
                  </a:lnTo>
                  <a:lnTo>
                    <a:pt x="347" y="262"/>
                  </a:lnTo>
                  <a:lnTo>
                    <a:pt x="345" y="257"/>
                  </a:lnTo>
                  <a:lnTo>
                    <a:pt x="344" y="255"/>
                  </a:lnTo>
                  <a:lnTo>
                    <a:pt x="343" y="253"/>
                  </a:lnTo>
                  <a:lnTo>
                    <a:pt x="342" y="250"/>
                  </a:lnTo>
                  <a:lnTo>
                    <a:pt x="341" y="248"/>
                  </a:lnTo>
                  <a:lnTo>
                    <a:pt x="340" y="247"/>
                  </a:lnTo>
                  <a:lnTo>
                    <a:pt x="338" y="246"/>
                  </a:lnTo>
                  <a:lnTo>
                    <a:pt x="336" y="245"/>
                  </a:lnTo>
                  <a:lnTo>
                    <a:pt x="333" y="245"/>
                  </a:lnTo>
                  <a:lnTo>
                    <a:pt x="330" y="244"/>
                  </a:lnTo>
                  <a:lnTo>
                    <a:pt x="328" y="244"/>
                  </a:lnTo>
                  <a:lnTo>
                    <a:pt x="321" y="243"/>
                  </a:lnTo>
                  <a:lnTo>
                    <a:pt x="318" y="242"/>
                  </a:lnTo>
                  <a:lnTo>
                    <a:pt x="314" y="241"/>
                  </a:lnTo>
                  <a:lnTo>
                    <a:pt x="308" y="239"/>
                  </a:lnTo>
                  <a:lnTo>
                    <a:pt x="305" y="239"/>
                  </a:lnTo>
                  <a:lnTo>
                    <a:pt x="303" y="238"/>
                  </a:lnTo>
                  <a:lnTo>
                    <a:pt x="302" y="238"/>
                  </a:lnTo>
                  <a:lnTo>
                    <a:pt x="301" y="238"/>
                  </a:lnTo>
                  <a:lnTo>
                    <a:pt x="299" y="239"/>
                  </a:lnTo>
                  <a:lnTo>
                    <a:pt x="297" y="239"/>
                  </a:lnTo>
                  <a:lnTo>
                    <a:pt x="296" y="240"/>
                  </a:lnTo>
                  <a:lnTo>
                    <a:pt x="295" y="241"/>
                  </a:lnTo>
                  <a:lnTo>
                    <a:pt x="294" y="243"/>
                  </a:lnTo>
                  <a:lnTo>
                    <a:pt x="293" y="243"/>
                  </a:lnTo>
                  <a:lnTo>
                    <a:pt x="292" y="245"/>
                  </a:lnTo>
                  <a:lnTo>
                    <a:pt x="291" y="247"/>
                  </a:lnTo>
                  <a:lnTo>
                    <a:pt x="290" y="250"/>
                  </a:lnTo>
                  <a:lnTo>
                    <a:pt x="289" y="254"/>
                  </a:lnTo>
                  <a:lnTo>
                    <a:pt x="288" y="256"/>
                  </a:lnTo>
                  <a:lnTo>
                    <a:pt x="287" y="256"/>
                  </a:lnTo>
                  <a:lnTo>
                    <a:pt x="286" y="258"/>
                  </a:lnTo>
                  <a:lnTo>
                    <a:pt x="286" y="260"/>
                  </a:lnTo>
                  <a:lnTo>
                    <a:pt x="284" y="261"/>
                  </a:lnTo>
                  <a:lnTo>
                    <a:pt x="283" y="262"/>
                  </a:lnTo>
                  <a:lnTo>
                    <a:pt x="281" y="263"/>
                  </a:lnTo>
                  <a:lnTo>
                    <a:pt x="279" y="264"/>
                  </a:lnTo>
                  <a:lnTo>
                    <a:pt x="277" y="265"/>
                  </a:lnTo>
                  <a:lnTo>
                    <a:pt x="275" y="265"/>
                  </a:lnTo>
                  <a:lnTo>
                    <a:pt x="274" y="265"/>
                  </a:lnTo>
                  <a:lnTo>
                    <a:pt x="272" y="265"/>
                  </a:lnTo>
                  <a:lnTo>
                    <a:pt x="270" y="264"/>
                  </a:lnTo>
                  <a:lnTo>
                    <a:pt x="269" y="263"/>
                  </a:lnTo>
                  <a:lnTo>
                    <a:pt x="267" y="263"/>
                  </a:lnTo>
                  <a:lnTo>
                    <a:pt x="265" y="261"/>
                  </a:lnTo>
                  <a:lnTo>
                    <a:pt x="264" y="260"/>
                  </a:lnTo>
                  <a:lnTo>
                    <a:pt x="262" y="258"/>
                  </a:lnTo>
                  <a:lnTo>
                    <a:pt x="261" y="256"/>
                  </a:lnTo>
                  <a:lnTo>
                    <a:pt x="260" y="256"/>
                  </a:lnTo>
                  <a:lnTo>
                    <a:pt x="259" y="254"/>
                  </a:lnTo>
                  <a:lnTo>
                    <a:pt x="258" y="252"/>
                  </a:lnTo>
                  <a:lnTo>
                    <a:pt x="254" y="240"/>
                  </a:lnTo>
                  <a:lnTo>
                    <a:pt x="253" y="238"/>
                  </a:lnTo>
                  <a:lnTo>
                    <a:pt x="252" y="236"/>
                  </a:lnTo>
                  <a:lnTo>
                    <a:pt x="252" y="234"/>
                  </a:lnTo>
                  <a:lnTo>
                    <a:pt x="250" y="233"/>
                  </a:lnTo>
                  <a:lnTo>
                    <a:pt x="248" y="231"/>
                  </a:lnTo>
                  <a:lnTo>
                    <a:pt x="246" y="230"/>
                  </a:lnTo>
                  <a:lnTo>
                    <a:pt x="243" y="227"/>
                  </a:lnTo>
                  <a:lnTo>
                    <a:pt x="241" y="224"/>
                  </a:lnTo>
                  <a:lnTo>
                    <a:pt x="238" y="223"/>
                  </a:lnTo>
                  <a:lnTo>
                    <a:pt x="236" y="222"/>
                  </a:lnTo>
                  <a:lnTo>
                    <a:pt x="234" y="222"/>
                  </a:lnTo>
                  <a:lnTo>
                    <a:pt x="232" y="222"/>
                  </a:lnTo>
                  <a:lnTo>
                    <a:pt x="229" y="222"/>
                  </a:lnTo>
                  <a:lnTo>
                    <a:pt x="227" y="222"/>
                  </a:lnTo>
                  <a:lnTo>
                    <a:pt x="225" y="222"/>
                  </a:lnTo>
                  <a:lnTo>
                    <a:pt x="224" y="222"/>
                  </a:lnTo>
                  <a:lnTo>
                    <a:pt x="220" y="221"/>
                  </a:lnTo>
                  <a:lnTo>
                    <a:pt x="219" y="221"/>
                  </a:lnTo>
                  <a:lnTo>
                    <a:pt x="218" y="220"/>
                  </a:lnTo>
                  <a:lnTo>
                    <a:pt x="218" y="219"/>
                  </a:lnTo>
                  <a:lnTo>
                    <a:pt x="218" y="218"/>
                  </a:lnTo>
                  <a:lnTo>
                    <a:pt x="217" y="217"/>
                  </a:lnTo>
                  <a:lnTo>
                    <a:pt x="217" y="215"/>
                  </a:lnTo>
                  <a:lnTo>
                    <a:pt x="216" y="212"/>
                  </a:lnTo>
                  <a:lnTo>
                    <a:pt x="215" y="205"/>
                  </a:lnTo>
                  <a:lnTo>
                    <a:pt x="215" y="204"/>
                  </a:lnTo>
                  <a:lnTo>
                    <a:pt x="214" y="202"/>
                  </a:lnTo>
                  <a:lnTo>
                    <a:pt x="214" y="201"/>
                  </a:lnTo>
                  <a:lnTo>
                    <a:pt x="212" y="200"/>
                  </a:lnTo>
                  <a:lnTo>
                    <a:pt x="211" y="199"/>
                  </a:lnTo>
                  <a:lnTo>
                    <a:pt x="209" y="199"/>
                  </a:lnTo>
                  <a:lnTo>
                    <a:pt x="207" y="198"/>
                  </a:lnTo>
                  <a:lnTo>
                    <a:pt x="205" y="198"/>
                  </a:lnTo>
                  <a:lnTo>
                    <a:pt x="203" y="198"/>
                  </a:lnTo>
                  <a:lnTo>
                    <a:pt x="201" y="198"/>
                  </a:lnTo>
                  <a:lnTo>
                    <a:pt x="199" y="199"/>
                  </a:lnTo>
                  <a:lnTo>
                    <a:pt x="196" y="199"/>
                  </a:lnTo>
                  <a:lnTo>
                    <a:pt x="191" y="201"/>
                  </a:lnTo>
                  <a:lnTo>
                    <a:pt x="187" y="202"/>
                  </a:lnTo>
                  <a:lnTo>
                    <a:pt x="184" y="203"/>
                  </a:lnTo>
                  <a:lnTo>
                    <a:pt x="180" y="204"/>
                  </a:lnTo>
                  <a:lnTo>
                    <a:pt x="178" y="204"/>
                  </a:lnTo>
                  <a:lnTo>
                    <a:pt x="176" y="204"/>
                  </a:lnTo>
                  <a:lnTo>
                    <a:pt x="174" y="204"/>
                  </a:lnTo>
                  <a:lnTo>
                    <a:pt x="172" y="203"/>
                  </a:lnTo>
                  <a:lnTo>
                    <a:pt x="171" y="203"/>
                  </a:lnTo>
                  <a:lnTo>
                    <a:pt x="170" y="203"/>
                  </a:lnTo>
                  <a:lnTo>
                    <a:pt x="169" y="203"/>
                  </a:lnTo>
                  <a:lnTo>
                    <a:pt x="167" y="204"/>
                  </a:lnTo>
                  <a:lnTo>
                    <a:pt x="163" y="206"/>
                  </a:lnTo>
                  <a:lnTo>
                    <a:pt x="160" y="208"/>
                  </a:lnTo>
                  <a:lnTo>
                    <a:pt x="159" y="209"/>
                  </a:lnTo>
                  <a:lnTo>
                    <a:pt x="158" y="209"/>
                  </a:lnTo>
                  <a:lnTo>
                    <a:pt x="157" y="210"/>
                  </a:lnTo>
                  <a:lnTo>
                    <a:pt x="156" y="211"/>
                  </a:lnTo>
                  <a:lnTo>
                    <a:pt x="154" y="215"/>
                  </a:lnTo>
                  <a:lnTo>
                    <a:pt x="153" y="217"/>
                  </a:lnTo>
                  <a:lnTo>
                    <a:pt x="151" y="219"/>
                  </a:lnTo>
                  <a:lnTo>
                    <a:pt x="150" y="221"/>
                  </a:lnTo>
                  <a:lnTo>
                    <a:pt x="149" y="222"/>
                  </a:lnTo>
                  <a:lnTo>
                    <a:pt x="147" y="222"/>
                  </a:lnTo>
                  <a:lnTo>
                    <a:pt x="146" y="223"/>
                  </a:lnTo>
                  <a:lnTo>
                    <a:pt x="143" y="223"/>
                  </a:lnTo>
                  <a:lnTo>
                    <a:pt x="141" y="223"/>
                  </a:lnTo>
                  <a:lnTo>
                    <a:pt x="136" y="223"/>
                  </a:lnTo>
                  <a:lnTo>
                    <a:pt x="134" y="223"/>
                  </a:lnTo>
                  <a:lnTo>
                    <a:pt x="133" y="223"/>
                  </a:lnTo>
                  <a:lnTo>
                    <a:pt x="132" y="222"/>
                  </a:lnTo>
                  <a:lnTo>
                    <a:pt x="121" y="214"/>
                  </a:lnTo>
                  <a:lnTo>
                    <a:pt x="111" y="208"/>
                  </a:lnTo>
                  <a:lnTo>
                    <a:pt x="107" y="205"/>
                  </a:lnTo>
                  <a:lnTo>
                    <a:pt x="105" y="203"/>
                  </a:lnTo>
                  <a:lnTo>
                    <a:pt x="103" y="200"/>
                  </a:lnTo>
                  <a:lnTo>
                    <a:pt x="101" y="199"/>
                  </a:lnTo>
                  <a:lnTo>
                    <a:pt x="99" y="197"/>
                  </a:lnTo>
                  <a:lnTo>
                    <a:pt x="98" y="194"/>
                  </a:lnTo>
                  <a:lnTo>
                    <a:pt x="97" y="190"/>
                  </a:lnTo>
                  <a:lnTo>
                    <a:pt x="97" y="188"/>
                  </a:lnTo>
                  <a:lnTo>
                    <a:pt x="97" y="186"/>
                  </a:lnTo>
                  <a:lnTo>
                    <a:pt x="97" y="183"/>
                  </a:lnTo>
                  <a:lnTo>
                    <a:pt x="97" y="181"/>
                  </a:lnTo>
                  <a:lnTo>
                    <a:pt x="97" y="180"/>
                  </a:lnTo>
                  <a:lnTo>
                    <a:pt x="96" y="177"/>
                  </a:lnTo>
                  <a:lnTo>
                    <a:pt x="96" y="176"/>
                  </a:lnTo>
                  <a:lnTo>
                    <a:pt x="96" y="175"/>
                  </a:lnTo>
                  <a:lnTo>
                    <a:pt x="96" y="173"/>
                  </a:lnTo>
                  <a:lnTo>
                    <a:pt x="97" y="172"/>
                  </a:lnTo>
                  <a:lnTo>
                    <a:pt x="98" y="171"/>
                  </a:lnTo>
                  <a:lnTo>
                    <a:pt x="98" y="170"/>
                  </a:lnTo>
                  <a:lnTo>
                    <a:pt x="100" y="169"/>
                  </a:lnTo>
                  <a:lnTo>
                    <a:pt x="102" y="167"/>
                  </a:lnTo>
                  <a:lnTo>
                    <a:pt x="106" y="165"/>
                  </a:lnTo>
                  <a:lnTo>
                    <a:pt x="108" y="164"/>
                  </a:lnTo>
                  <a:lnTo>
                    <a:pt x="110" y="162"/>
                  </a:lnTo>
                  <a:lnTo>
                    <a:pt x="112" y="160"/>
                  </a:lnTo>
                  <a:lnTo>
                    <a:pt x="113" y="159"/>
                  </a:lnTo>
                  <a:lnTo>
                    <a:pt x="114" y="157"/>
                  </a:lnTo>
                  <a:lnTo>
                    <a:pt x="115" y="155"/>
                  </a:lnTo>
                  <a:lnTo>
                    <a:pt x="116" y="154"/>
                  </a:lnTo>
                  <a:lnTo>
                    <a:pt x="116" y="153"/>
                  </a:lnTo>
                  <a:lnTo>
                    <a:pt x="116" y="152"/>
                  </a:lnTo>
                  <a:lnTo>
                    <a:pt x="116" y="150"/>
                  </a:lnTo>
                  <a:lnTo>
                    <a:pt x="116" y="149"/>
                  </a:lnTo>
                  <a:lnTo>
                    <a:pt x="116" y="147"/>
                  </a:lnTo>
                  <a:lnTo>
                    <a:pt x="116" y="145"/>
                  </a:lnTo>
                  <a:lnTo>
                    <a:pt x="115" y="143"/>
                  </a:lnTo>
                  <a:lnTo>
                    <a:pt x="114" y="142"/>
                  </a:lnTo>
                  <a:lnTo>
                    <a:pt x="113" y="140"/>
                  </a:lnTo>
                  <a:lnTo>
                    <a:pt x="112" y="139"/>
                  </a:lnTo>
                  <a:lnTo>
                    <a:pt x="108" y="134"/>
                  </a:lnTo>
                  <a:lnTo>
                    <a:pt x="107" y="132"/>
                  </a:lnTo>
                  <a:lnTo>
                    <a:pt x="106" y="131"/>
                  </a:lnTo>
                  <a:lnTo>
                    <a:pt x="104" y="128"/>
                  </a:lnTo>
                  <a:lnTo>
                    <a:pt x="99" y="113"/>
                  </a:lnTo>
                  <a:lnTo>
                    <a:pt x="97" y="111"/>
                  </a:lnTo>
                  <a:lnTo>
                    <a:pt x="95" y="109"/>
                  </a:lnTo>
                  <a:lnTo>
                    <a:pt x="93" y="107"/>
                  </a:lnTo>
                  <a:lnTo>
                    <a:pt x="92" y="105"/>
                  </a:lnTo>
                  <a:lnTo>
                    <a:pt x="85" y="100"/>
                  </a:lnTo>
                  <a:lnTo>
                    <a:pt x="82" y="98"/>
                  </a:lnTo>
                  <a:lnTo>
                    <a:pt x="80" y="96"/>
                  </a:lnTo>
                  <a:lnTo>
                    <a:pt x="77" y="92"/>
                  </a:lnTo>
                  <a:lnTo>
                    <a:pt x="75" y="91"/>
                  </a:lnTo>
                  <a:lnTo>
                    <a:pt x="70" y="86"/>
                  </a:lnTo>
                  <a:lnTo>
                    <a:pt x="68" y="86"/>
                  </a:lnTo>
                  <a:lnTo>
                    <a:pt x="67" y="86"/>
                  </a:lnTo>
                  <a:lnTo>
                    <a:pt x="63" y="85"/>
                  </a:lnTo>
                  <a:lnTo>
                    <a:pt x="59" y="84"/>
                  </a:lnTo>
                  <a:lnTo>
                    <a:pt x="53" y="84"/>
                  </a:lnTo>
                  <a:lnTo>
                    <a:pt x="50" y="84"/>
                  </a:lnTo>
                  <a:lnTo>
                    <a:pt x="47" y="85"/>
                  </a:lnTo>
                  <a:lnTo>
                    <a:pt x="44" y="85"/>
                  </a:lnTo>
                  <a:lnTo>
                    <a:pt x="41" y="86"/>
                  </a:lnTo>
                  <a:lnTo>
                    <a:pt x="38" y="86"/>
                  </a:lnTo>
                  <a:lnTo>
                    <a:pt x="35" y="87"/>
                  </a:lnTo>
                  <a:lnTo>
                    <a:pt x="32" y="88"/>
                  </a:lnTo>
                  <a:lnTo>
                    <a:pt x="29" y="89"/>
                  </a:lnTo>
                  <a:lnTo>
                    <a:pt x="27" y="90"/>
                  </a:lnTo>
                  <a:lnTo>
                    <a:pt x="25" y="92"/>
                  </a:lnTo>
                  <a:lnTo>
                    <a:pt x="22" y="94"/>
                  </a:lnTo>
                  <a:lnTo>
                    <a:pt x="20" y="96"/>
                  </a:lnTo>
                  <a:lnTo>
                    <a:pt x="16" y="98"/>
                  </a:lnTo>
                  <a:lnTo>
                    <a:pt x="10" y="105"/>
                  </a:lnTo>
                  <a:lnTo>
                    <a:pt x="8" y="108"/>
                  </a:lnTo>
                  <a:lnTo>
                    <a:pt x="7" y="108"/>
                  </a:lnTo>
                  <a:lnTo>
                    <a:pt x="5" y="109"/>
                  </a:lnTo>
                  <a:lnTo>
                    <a:pt x="4" y="109"/>
                  </a:lnTo>
                  <a:lnTo>
                    <a:pt x="3" y="109"/>
                  </a:lnTo>
                  <a:lnTo>
                    <a:pt x="2" y="108"/>
                  </a:lnTo>
                  <a:lnTo>
                    <a:pt x="2" y="107"/>
                  </a:lnTo>
                  <a:lnTo>
                    <a:pt x="2" y="106"/>
                  </a:lnTo>
                  <a:lnTo>
                    <a:pt x="2" y="105"/>
                  </a:lnTo>
                  <a:lnTo>
                    <a:pt x="2" y="103"/>
                  </a:lnTo>
                  <a:lnTo>
                    <a:pt x="2" y="97"/>
                  </a:lnTo>
                  <a:lnTo>
                    <a:pt x="2" y="93"/>
                  </a:lnTo>
                  <a:lnTo>
                    <a:pt x="2" y="89"/>
                  </a:lnTo>
                  <a:lnTo>
                    <a:pt x="0" y="81"/>
                  </a:lnTo>
                  <a:lnTo>
                    <a:pt x="0" y="78"/>
                  </a:lnTo>
                  <a:lnTo>
                    <a:pt x="0" y="77"/>
                  </a:lnTo>
                  <a:lnTo>
                    <a:pt x="0" y="76"/>
                  </a:lnTo>
                  <a:lnTo>
                    <a:pt x="1" y="75"/>
                  </a:lnTo>
                  <a:lnTo>
                    <a:pt x="1" y="75"/>
                  </a:lnTo>
                  <a:lnTo>
                    <a:pt x="1" y="75"/>
                  </a:lnTo>
                  <a:lnTo>
                    <a:pt x="1" y="75"/>
                  </a:lnTo>
                  <a:lnTo>
                    <a:pt x="2" y="72"/>
                  </a:lnTo>
                  <a:lnTo>
                    <a:pt x="3" y="70"/>
                  </a:lnTo>
                  <a:lnTo>
                    <a:pt x="5" y="69"/>
                  </a:lnTo>
                  <a:lnTo>
                    <a:pt x="6" y="68"/>
                  </a:lnTo>
                  <a:lnTo>
                    <a:pt x="8" y="67"/>
                  </a:lnTo>
                  <a:lnTo>
                    <a:pt x="13" y="65"/>
                  </a:lnTo>
                  <a:lnTo>
                    <a:pt x="13" y="64"/>
                  </a:lnTo>
                  <a:lnTo>
                    <a:pt x="14" y="64"/>
                  </a:lnTo>
                  <a:lnTo>
                    <a:pt x="17" y="64"/>
                  </a:lnTo>
                  <a:lnTo>
                    <a:pt x="20" y="64"/>
                  </a:lnTo>
                  <a:lnTo>
                    <a:pt x="22" y="64"/>
                  </a:lnTo>
                  <a:lnTo>
                    <a:pt x="23" y="64"/>
                  </a:lnTo>
                  <a:lnTo>
                    <a:pt x="24" y="64"/>
                  </a:lnTo>
                  <a:lnTo>
                    <a:pt x="25" y="64"/>
                  </a:lnTo>
                  <a:lnTo>
                    <a:pt x="25" y="62"/>
                  </a:lnTo>
                  <a:lnTo>
                    <a:pt x="26" y="58"/>
                  </a:lnTo>
                  <a:lnTo>
                    <a:pt x="28" y="55"/>
                  </a:lnTo>
                  <a:lnTo>
                    <a:pt x="29" y="53"/>
                  </a:lnTo>
                  <a:lnTo>
                    <a:pt x="33" y="50"/>
                  </a:lnTo>
                  <a:lnTo>
                    <a:pt x="33" y="49"/>
                  </a:lnTo>
                  <a:lnTo>
                    <a:pt x="34" y="48"/>
                  </a:lnTo>
                  <a:lnTo>
                    <a:pt x="34" y="44"/>
                  </a:lnTo>
                  <a:lnTo>
                    <a:pt x="34" y="43"/>
                  </a:lnTo>
                  <a:lnTo>
                    <a:pt x="35" y="41"/>
                  </a:lnTo>
                  <a:lnTo>
                    <a:pt x="36" y="40"/>
                  </a:lnTo>
                  <a:lnTo>
                    <a:pt x="36" y="39"/>
                  </a:lnTo>
                  <a:lnTo>
                    <a:pt x="37" y="38"/>
                  </a:lnTo>
                  <a:lnTo>
                    <a:pt x="38" y="36"/>
                  </a:lnTo>
                  <a:lnTo>
                    <a:pt x="39" y="36"/>
                  </a:lnTo>
                  <a:lnTo>
                    <a:pt x="40" y="37"/>
                  </a:lnTo>
                  <a:lnTo>
                    <a:pt x="41" y="37"/>
                  </a:lnTo>
                  <a:lnTo>
                    <a:pt x="42" y="38"/>
                  </a:lnTo>
                  <a:lnTo>
                    <a:pt x="45" y="39"/>
                  </a:lnTo>
                  <a:lnTo>
                    <a:pt x="49" y="40"/>
                  </a:lnTo>
                  <a:lnTo>
                    <a:pt x="52" y="41"/>
                  </a:lnTo>
                  <a:lnTo>
                    <a:pt x="54" y="41"/>
                  </a:lnTo>
                  <a:lnTo>
                    <a:pt x="59" y="43"/>
                  </a:lnTo>
                  <a:lnTo>
                    <a:pt x="59" y="44"/>
                  </a:lnTo>
                  <a:lnTo>
                    <a:pt x="61" y="44"/>
                  </a:lnTo>
                  <a:lnTo>
                    <a:pt x="62" y="44"/>
                  </a:lnTo>
                  <a:lnTo>
                    <a:pt x="63" y="44"/>
                  </a:lnTo>
                  <a:lnTo>
                    <a:pt x="64" y="43"/>
                  </a:lnTo>
                  <a:lnTo>
                    <a:pt x="65" y="42"/>
                  </a:lnTo>
                  <a:lnTo>
                    <a:pt x="66" y="41"/>
                  </a:lnTo>
                  <a:lnTo>
                    <a:pt x="67" y="40"/>
                  </a:lnTo>
                  <a:lnTo>
                    <a:pt x="68" y="38"/>
                  </a:lnTo>
                  <a:lnTo>
                    <a:pt x="70" y="37"/>
                  </a:lnTo>
                  <a:lnTo>
                    <a:pt x="71" y="35"/>
                  </a:lnTo>
                  <a:lnTo>
                    <a:pt x="78" y="32"/>
                  </a:lnTo>
                  <a:lnTo>
                    <a:pt x="79" y="30"/>
                  </a:lnTo>
                  <a:lnTo>
                    <a:pt x="80" y="30"/>
                  </a:lnTo>
                  <a:lnTo>
                    <a:pt x="81" y="29"/>
                  </a:lnTo>
                  <a:lnTo>
                    <a:pt x="81" y="28"/>
                  </a:lnTo>
                  <a:lnTo>
                    <a:pt x="82" y="24"/>
                  </a:lnTo>
                  <a:lnTo>
                    <a:pt x="83" y="22"/>
                  </a:lnTo>
                  <a:lnTo>
                    <a:pt x="84" y="21"/>
                  </a:lnTo>
                  <a:lnTo>
                    <a:pt x="86" y="19"/>
                  </a:lnTo>
                  <a:lnTo>
                    <a:pt x="88" y="18"/>
                  </a:lnTo>
                  <a:lnTo>
                    <a:pt x="92" y="17"/>
                  </a:lnTo>
                  <a:lnTo>
                    <a:pt x="98" y="15"/>
                  </a:lnTo>
                  <a:lnTo>
                    <a:pt x="100" y="14"/>
                  </a:lnTo>
                  <a:lnTo>
                    <a:pt x="102" y="13"/>
                  </a:lnTo>
                  <a:lnTo>
                    <a:pt x="106" y="10"/>
                  </a:lnTo>
                  <a:lnTo>
                    <a:pt x="107" y="9"/>
                  </a:lnTo>
                  <a:lnTo>
                    <a:pt x="108" y="8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74" name="Freeform 29">
              <a:extLst>
                <a:ext uri="{FF2B5EF4-FFF2-40B4-BE49-F238E27FC236}">
                  <a16:creationId xmlns:a16="http://schemas.microsoft.com/office/drawing/2014/main" id="{0F613BAC-C8B6-4844-B7CA-E89CD71A7CE4}"/>
                </a:ext>
              </a:extLst>
            </p:cNvPr>
            <p:cNvSpPr>
              <a:spLocks/>
            </p:cNvSpPr>
            <p:nvPr/>
          </p:nvSpPr>
          <p:spPr bwMode="auto">
            <a:xfrm>
              <a:off x="941" y="2091"/>
              <a:ext cx="566" cy="518"/>
            </a:xfrm>
            <a:custGeom>
              <a:avLst/>
              <a:gdLst>
                <a:gd name="T0" fmla="*/ 291 w 566"/>
                <a:gd name="T1" fmla="*/ 14 h 518"/>
                <a:gd name="T2" fmla="*/ 313 w 566"/>
                <a:gd name="T3" fmla="*/ 15 h 518"/>
                <a:gd name="T4" fmla="*/ 335 w 566"/>
                <a:gd name="T5" fmla="*/ 27 h 518"/>
                <a:gd name="T6" fmla="*/ 357 w 566"/>
                <a:gd name="T7" fmla="*/ 35 h 518"/>
                <a:gd name="T8" fmla="*/ 344 w 566"/>
                <a:gd name="T9" fmla="*/ 69 h 518"/>
                <a:gd name="T10" fmla="*/ 357 w 566"/>
                <a:gd name="T11" fmla="*/ 85 h 518"/>
                <a:gd name="T12" fmla="*/ 397 w 566"/>
                <a:gd name="T13" fmla="*/ 79 h 518"/>
                <a:gd name="T14" fmla="*/ 436 w 566"/>
                <a:gd name="T15" fmla="*/ 85 h 518"/>
                <a:gd name="T16" fmla="*/ 426 w 566"/>
                <a:gd name="T17" fmla="*/ 98 h 518"/>
                <a:gd name="T18" fmla="*/ 471 w 566"/>
                <a:gd name="T19" fmla="*/ 129 h 518"/>
                <a:gd name="T20" fmla="*/ 508 w 566"/>
                <a:gd name="T21" fmla="*/ 131 h 518"/>
                <a:gd name="T22" fmla="*/ 541 w 566"/>
                <a:gd name="T23" fmla="*/ 135 h 518"/>
                <a:gd name="T24" fmla="*/ 565 w 566"/>
                <a:gd name="T25" fmla="*/ 172 h 518"/>
                <a:gd name="T26" fmla="*/ 526 w 566"/>
                <a:gd name="T27" fmla="*/ 198 h 518"/>
                <a:gd name="T28" fmla="*/ 498 w 566"/>
                <a:gd name="T29" fmla="*/ 194 h 518"/>
                <a:gd name="T30" fmla="*/ 488 w 566"/>
                <a:gd name="T31" fmla="*/ 209 h 518"/>
                <a:gd name="T32" fmla="*/ 465 w 566"/>
                <a:gd name="T33" fmla="*/ 215 h 518"/>
                <a:gd name="T34" fmla="*/ 443 w 566"/>
                <a:gd name="T35" fmla="*/ 227 h 518"/>
                <a:gd name="T36" fmla="*/ 433 w 566"/>
                <a:gd name="T37" fmla="*/ 255 h 518"/>
                <a:gd name="T38" fmla="*/ 427 w 566"/>
                <a:gd name="T39" fmla="*/ 325 h 518"/>
                <a:gd name="T40" fmla="*/ 410 w 566"/>
                <a:gd name="T41" fmla="*/ 346 h 518"/>
                <a:gd name="T42" fmla="*/ 378 w 566"/>
                <a:gd name="T43" fmla="*/ 371 h 518"/>
                <a:gd name="T44" fmla="*/ 357 w 566"/>
                <a:gd name="T45" fmla="*/ 381 h 518"/>
                <a:gd name="T46" fmla="*/ 342 w 566"/>
                <a:gd name="T47" fmla="*/ 375 h 518"/>
                <a:gd name="T48" fmla="*/ 322 w 566"/>
                <a:gd name="T49" fmla="*/ 353 h 518"/>
                <a:gd name="T50" fmla="*/ 300 w 566"/>
                <a:gd name="T51" fmla="*/ 374 h 518"/>
                <a:gd name="T52" fmla="*/ 267 w 566"/>
                <a:gd name="T53" fmla="*/ 376 h 518"/>
                <a:gd name="T54" fmla="*/ 240 w 566"/>
                <a:gd name="T55" fmla="*/ 376 h 518"/>
                <a:gd name="T56" fmla="*/ 245 w 566"/>
                <a:gd name="T57" fmla="*/ 402 h 518"/>
                <a:gd name="T58" fmla="*/ 255 w 566"/>
                <a:gd name="T59" fmla="*/ 438 h 518"/>
                <a:gd name="T60" fmla="*/ 240 w 566"/>
                <a:gd name="T61" fmla="*/ 489 h 518"/>
                <a:gd name="T62" fmla="*/ 202 w 566"/>
                <a:gd name="T63" fmla="*/ 510 h 518"/>
                <a:gd name="T64" fmla="*/ 177 w 566"/>
                <a:gd name="T65" fmla="*/ 496 h 518"/>
                <a:gd name="T66" fmla="*/ 150 w 566"/>
                <a:gd name="T67" fmla="*/ 488 h 518"/>
                <a:gd name="T68" fmla="*/ 119 w 566"/>
                <a:gd name="T69" fmla="*/ 491 h 518"/>
                <a:gd name="T70" fmla="*/ 95 w 566"/>
                <a:gd name="T71" fmla="*/ 512 h 518"/>
                <a:gd name="T72" fmla="*/ 72 w 566"/>
                <a:gd name="T73" fmla="*/ 513 h 518"/>
                <a:gd name="T74" fmla="*/ 70 w 566"/>
                <a:gd name="T75" fmla="*/ 494 h 518"/>
                <a:gd name="T76" fmla="*/ 77 w 566"/>
                <a:gd name="T77" fmla="*/ 465 h 518"/>
                <a:gd name="T78" fmla="*/ 79 w 566"/>
                <a:gd name="T79" fmla="*/ 436 h 518"/>
                <a:gd name="T80" fmla="*/ 106 w 566"/>
                <a:gd name="T81" fmla="*/ 416 h 518"/>
                <a:gd name="T82" fmla="*/ 83 w 566"/>
                <a:gd name="T83" fmla="*/ 385 h 518"/>
                <a:gd name="T84" fmla="*/ 96 w 566"/>
                <a:gd name="T85" fmla="*/ 350 h 518"/>
                <a:gd name="T86" fmla="*/ 69 w 566"/>
                <a:gd name="T87" fmla="*/ 313 h 518"/>
                <a:gd name="T88" fmla="*/ 53 w 566"/>
                <a:gd name="T89" fmla="*/ 293 h 518"/>
                <a:gd name="T90" fmla="*/ 55 w 566"/>
                <a:gd name="T91" fmla="*/ 258 h 518"/>
                <a:gd name="T92" fmla="*/ 16 w 566"/>
                <a:gd name="T93" fmla="*/ 198 h 518"/>
                <a:gd name="T94" fmla="*/ 5 w 566"/>
                <a:gd name="T95" fmla="*/ 177 h 518"/>
                <a:gd name="T96" fmla="*/ 7 w 566"/>
                <a:gd name="T97" fmla="*/ 161 h 518"/>
                <a:gd name="T98" fmla="*/ 27 w 566"/>
                <a:gd name="T99" fmla="*/ 139 h 518"/>
                <a:gd name="T100" fmla="*/ 74 w 566"/>
                <a:gd name="T101" fmla="*/ 108 h 518"/>
                <a:gd name="T102" fmla="*/ 111 w 566"/>
                <a:gd name="T103" fmla="*/ 84 h 518"/>
                <a:gd name="T104" fmla="*/ 166 w 566"/>
                <a:gd name="T105" fmla="*/ 98 h 518"/>
                <a:gd name="T106" fmla="*/ 203 w 566"/>
                <a:gd name="T107" fmla="*/ 119 h 518"/>
                <a:gd name="T108" fmla="*/ 214 w 566"/>
                <a:gd name="T109" fmla="*/ 72 h 518"/>
                <a:gd name="T110" fmla="*/ 245 w 566"/>
                <a:gd name="T111" fmla="*/ 55 h 518"/>
                <a:gd name="T112" fmla="*/ 257 w 566"/>
                <a:gd name="T113" fmla="*/ 35 h 518"/>
                <a:gd name="T114" fmla="*/ 259 w 566"/>
                <a:gd name="T115" fmla="*/ 7 h 518"/>
                <a:gd name="T116" fmla="*/ 281 w 566"/>
                <a:gd name="T117" fmla="*/ 1 h 5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66" h="518">
                  <a:moveTo>
                    <a:pt x="283" y="0"/>
                  </a:moveTo>
                  <a:lnTo>
                    <a:pt x="283" y="1"/>
                  </a:lnTo>
                  <a:lnTo>
                    <a:pt x="283" y="2"/>
                  </a:lnTo>
                  <a:lnTo>
                    <a:pt x="283" y="4"/>
                  </a:lnTo>
                  <a:lnTo>
                    <a:pt x="284" y="7"/>
                  </a:lnTo>
                  <a:lnTo>
                    <a:pt x="284" y="9"/>
                  </a:lnTo>
                  <a:lnTo>
                    <a:pt x="285" y="11"/>
                  </a:lnTo>
                  <a:lnTo>
                    <a:pt x="286" y="12"/>
                  </a:lnTo>
                  <a:lnTo>
                    <a:pt x="287" y="13"/>
                  </a:lnTo>
                  <a:lnTo>
                    <a:pt x="288" y="14"/>
                  </a:lnTo>
                  <a:lnTo>
                    <a:pt x="290" y="14"/>
                  </a:lnTo>
                  <a:lnTo>
                    <a:pt x="290" y="14"/>
                  </a:lnTo>
                  <a:lnTo>
                    <a:pt x="291" y="14"/>
                  </a:lnTo>
                  <a:lnTo>
                    <a:pt x="292" y="13"/>
                  </a:lnTo>
                  <a:lnTo>
                    <a:pt x="293" y="13"/>
                  </a:lnTo>
                  <a:lnTo>
                    <a:pt x="295" y="11"/>
                  </a:lnTo>
                  <a:lnTo>
                    <a:pt x="298" y="6"/>
                  </a:lnTo>
                  <a:lnTo>
                    <a:pt x="300" y="5"/>
                  </a:lnTo>
                  <a:lnTo>
                    <a:pt x="301" y="5"/>
                  </a:lnTo>
                  <a:lnTo>
                    <a:pt x="302" y="3"/>
                  </a:lnTo>
                  <a:lnTo>
                    <a:pt x="304" y="3"/>
                  </a:lnTo>
                  <a:lnTo>
                    <a:pt x="305" y="2"/>
                  </a:lnTo>
                  <a:lnTo>
                    <a:pt x="306" y="3"/>
                  </a:lnTo>
                  <a:lnTo>
                    <a:pt x="308" y="5"/>
                  </a:lnTo>
                  <a:lnTo>
                    <a:pt x="310" y="10"/>
                  </a:lnTo>
                  <a:lnTo>
                    <a:pt x="313" y="15"/>
                  </a:lnTo>
                  <a:lnTo>
                    <a:pt x="315" y="17"/>
                  </a:lnTo>
                  <a:lnTo>
                    <a:pt x="316" y="19"/>
                  </a:lnTo>
                  <a:lnTo>
                    <a:pt x="318" y="24"/>
                  </a:lnTo>
                  <a:lnTo>
                    <a:pt x="319" y="26"/>
                  </a:lnTo>
                  <a:lnTo>
                    <a:pt x="320" y="27"/>
                  </a:lnTo>
                  <a:lnTo>
                    <a:pt x="321" y="28"/>
                  </a:lnTo>
                  <a:lnTo>
                    <a:pt x="322" y="28"/>
                  </a:lnTo>
                  <a:lnTo>
                    <a:pt x="323" y="28"/>
                  </a:lnTo>
                  <a:lnTo>
                    <a:pt x="324" y="28"/>
                  </a:lnTo>
                  <a:lnTo>
                    <a:pt x="324" y="28"/>
                  </a:lnTo>
                  <a:lnTo>
                    <a:pt x="327" y="28"/>
                  </a:lnTo>
                  <a:lnTo>
                    <a:pt x="334" y="28"/>
                  </a:lnTo>
                  <a:lnTo>
                    <a:pt x="335" y="27"/>
                  </a:lnTo>
                  <a:lnTo>
                    <a:pt x="336" y="26"/>
                  </a:lnTo>
                  <a:lnTo>
                    <a:pt x="339" y="24"/>
                  </a:lnTo>
                  <a:lnTo>
                    <a:pt x="342" y="22"/>
                  </a:lnTo>
                  <a:lnTo>
                    <a:pt x="343" y="21"/>
                  </a:lnTo>
                  <a:lnTo>
                    <a:pt x="344" y="20"/>
                  </a:lnTo>
                  <a:lnTo>
                    <a:pt x="346" y="17"/>
                  </a:lnTo>
                  <a:lnTo>
                    <a:pt x="347" y="18"/>
                  </a:lnTo>
                  <a:lnTo>
                    <a:pt x="347" y="20"/>
                  </a:lnTo>
                  <a:lnTo>
                    <a:pt x="351" y="25"/>
                  </a:lnTo>
                  <a:lnTo>
                    <a:pt x="352" y="27"/>
                  </a:lnTo>
                  <a:lnTo>
                    <a:pt x="354" y="30"/>
                  </a:lnTo>
                  <a:lnTo>
                    <a:pt x="356" y="33"/>
                  </a:lnTo>
                  <a:lnTo>
                    <a:pt x="357" y="35"/>
                  </a:lnTo>
                  <a:lnTo>
                    <a:pt x="358" y="38"/>
                  </a:lnTo>
                  <a:lnTo>
                    <a:pt x="358" y="40"/>
                  </a:lnTo>
                  <a:lnTo>
                    <a:pt x="358" y="42"/>
                  </a:lnTo>
                  <a:lnTo>
                    <a:pt x="358" y="44"/>
                  </a:lnTo>
                  <a:lnTo>
                    <a:pt x="358" y="46"/>
                  </a:lnTo>
                  <a:lnTo>
                    <a:pt x="358" y="47"/>
                  </a:lnTo>
                  <a:lnTo>
                    <a:pt x="357" y="49"/>
                  </a:lnTo>
                  <a:lnTo>
                    <a:pt x="356" y="51"/>
                  </a:lnTo>
                  <a:lnTo>
                    <a:pt x="351" y="55"/>
                  </a:lnTo>
                  <a:lnTo>
                    <a:pt x="349" y="59"/>
                  </a:lnTo>
                  <a:lnTo>
                    <a:pt x="347" y="62"/>
                  </a:lnTo>
                  <a:lnTo>
                    <a:pt x="345" y="67"/>
                  </a:lnTo>
                  <a:lnTo>
                    <a:pt x="344" y="69"/>
                  </a:lnTo>
                  <a:lnTo>
                    <a:pt x="343" y="71"/>
                  </a:lnTo>
                  <a:lnTo>
                    <a:pt x="342" y="73"/>
                  </a:lnTo>
                  <a:lnTo>
                    <a:pt x="342" y="74"/>
                  </a:lnTo>
                  <a:lnTo>
                    <a:pt x="342" y="76"/>
                  </a:lnTo>
                  <a:lnTo>
                    <a:pt x="342" y="78"/>
                  </a:lnTo>
                  <a:lnTo>
                    <a:pt x="342" y="79"/>
                  </a:lnTo>
                  <a:lnTo>
                    <a:pt x="343" y="80"/>
                  </a:lnTo>
                  <a:lnTo>
                    <a:pt x="343" y="81"/>
                  </a:lnTo>
                  <a:lnTo>
                    <a:pt x="344" y="82"/>
                  </a:lnTo>
                  <a:lnTo>
                    <a:pt x="345" y="82"/>
                  </a:lnTo>
                  <a:lnTo>
                    <a:pt x="346" y="83"/>
                  </a:lnTo>
                  <a:lnTo>
                    <a:pt x="348" y="84"/>
                  </a:lnTo>
                  <a:lnTo>
                    <a:pt x="357" y="85"/>
                  </a:lnTo>
                  <a:lnTo>
                    <a:pt x="359" y="85"/>
                  </a:lnTo>
                  <a:lnTo>
                    <a:pt x="359" y="85"/>
                  </a:lnTo>
                  <a:lnTo>
                    <a:pt x="361" y="85"/>
                  </a:lnTo>
                  <a:lnTo>
                    <a:pt x="362" y="85"/>
                  </a:lnTo>
                  <a:lnTo>
                    <a:pt x="365" y="85"/>
                  </a:lnTo>
                  <a:lnTo>
                    <a:pt x="368" y="84"/>
                  </a:lnTo>
                  <a:lnTo>
                    <a:pt x="374" y="81"/>
                  </a:lnTo>
                  <a:lnTo>
                    <a:pt x="377" y="80"/>
                  </a:lnTo>
                  <a:lnTo>
                    <a:pt x="381" y="79"/>
                  </a:lnTo>
                  <a:lnTo>
                    <a:pt x="386" y="78"/>
                  </a:lnTo>
                  <a:lnTo>
                    <a:pt x="390" y="78"/>
                  </a:lnTo>
                  <a:lnTo>
                    <a:pt x="393" y="78"/>
                  </a:lnTo>
                  <a:lnTo>
                    <a:pt x="397" y="79"/>
                  </a:lnTo>
                  <a:lnTo>
                    <a:pt x="404" y="80"/>
                  </a:lnTo>
                  <a:lnTo>
                    <a:pt x="406" y="81"/>
                  </a:lnTo>
                  <a:lnTo>
                    <a:pt x="410" y="81"/>
                  </a:lnTo>
                  <a:lnTo>
                    <a:pt x="417" y="80"/>
                  </a:lnTo>
                  <a:lnTo>
                    <a:pt x="421" y="80"/>
                  </a:lnTo>
                  <a:lnTo>
                    <a:pt x="423" y="80"/>
                  </a:lnTo>
                  <a:lnTo>
                    <a:pt x="425" y="80"/>
                  </a:lnTo>
                  <a:lnTo>
                    <a:pt x="427" y="81"/>
                  </a:lnTo>
                  <a:lnTo>
                    <a:pt x="428" y="81"/>
                  </a:lnTo>
                  <a:lnTo>
                    <a:pt x="431" y="83"/>
                  </a:lnTo>
                  <a:lnTo>
                    <a:pt x="434" y="85"/>
                  </a:lnTo>
                  <a:lnTo>
                    <a:pt x="435" y="85"/>
                  </a:lnTo>
                  <a:lnTo>
                    <a:pt x="436" y="85"/>
                  </a:lnTo>
                  <a:lnTo>
                    <a:pt x="436" y="86"/>
                  </a:lnTo>
                  <a:lnTo>
                    <a:pt x="436" y="87"/>
                  </a:lnTo>
                  <a:lnTo>
                    <a:pt x="435" y="88"/>
                  </a:lnTo>
                  <a:lnTo>
                    <a:pt x="430" y="90"/>
                  </a:lnTo>
                  <a:lnTo>
                    <a:pt x="428" y="91"/>
                  </a:lnTo>
                  <a:lnTo>
                    <a:pt x="427" y="92"/>
                  </a:lnTo>
                  <a:lnTo>
                    <a:pt x="426" y="93"/>
                  </a:lnTo>
                  <a:lnTo>
                    <a:pt x="426" y="94"/>
                  </a:lnTo>
                  <a:lnTo>
                    <a:pt x="425" y="95"/>
                  </a:lnTo>
                  <a:lnTo>
                    <a:pt x="425" y="96"/>
                  </a:lnTo>
                  <a:lnTo>
                    <a:pt x="425" y="96"/>
                  </a:lnTo>
                  <a:lnTo>
                    <a:pt x="425" y="97"/>
                  </a:lnTo>
                  <a:lnTo>
                    <a:pt x="426" y="98"/>
                  </a:lnTo>
                  <a:lnTo>
                    <a:pt x="427" y="99"/>
                  </a:lnTo>
                  <a:lnTo>
                    <a:pt x="427" y="101"/>
                  </a:lnTo>
                  <a:lnTo>
                    <a:pt x="430" y="103"/>
                  </a:lnTo>
                  <a:lnTo>
                    <a:pt x="432" y="105"/>
                  </a:lnTo>
                  <a:lnTo>
                    <a:pt x="433" y="106"/>
                  </a:lnTo>
                  <a:lnTo>
                    <a:pt x="437" y="107"/>
                  </a:lnTo>
                  <a:lnTo>
                    <a:pt x="444" y="111"/>
                  </a:lnTo>
                  <a:lnTo>
                    <a:pt x="449" y="114"/>
                  </a:lnTo>
                  <a:lnTo>
                    <a:pt x="453" y="117"/>
                  </a:lnTo>
                  <a:lnTo>
                    <a:pt x="460" y="122"/>
                  </a:lnTo>
                  <a:lnTo>
                    <a:pt x="463" y="125"/>
                  </a:lnTo>
                  <a:lnTo>
                    <a:pt x="467" y="128"/>
                  </a:lnTo>
                  <a:lnTo>
                    <a:pt x="471" y="129"/>
                  </a:lnTo>
                  <a:lnTo>
                    <a:pt x="472" y="130"/>
                  </a:lnTo>
                  <a:lnTo>
                    <a:pt x="474" y="130"/>
                  </a:lnTo>
                  <a:lnTo>
                    <a:pt x="477" y="131"/>
                  </a:lnTo>
                  <a:lnTo>
                    <a:pt x="480" y="131"/>
                  </a:lnTo>
                  <a:lnTo>
                    <a:pt x="483" y="132"/>
                  </a:lnTo>
                  <a:lnTo>
                    <a:pt x="485" y="132"/>
                  </a:lnTo>
                  <a:lnTo>
                    <a:pt x="491" y="133"/>
                  </a:lnTo>
                  <a:lnTo>
                    <a:pt x="494" y="133"/>
                  </a:lnTo>
                  <a:lnTo>
                    <a:pt x="497" y="133"/>
                  </a:lnTo>
                  <a:lnTo>
                    <a:pt x="500" y="133"/>
                  </a:lnTo>
                  <a:lnTo>
                    <a:pt x="503" y="132"/>
                  </a:lnTo>
                  <a:lnTo>
                    <a:pt x="506" y="132"/>
                  </a:lnTo>
                  <a:lnTo>
                    <a:pt x="508" y="131"/>
                  </a:lnTo>
                  <a:lnTo>
                    <a:pt x="518" y="129"/>
                  </a:lnTo>
                  <a:lnTo>
                    <a:pt x="521" y="129"/>
                  </a:lnTo>
                  <a:lnTo>
                    <a:pt x="525" y="128"/>
                  </a:lnTo>
                  <a:lnTo>
                    <a:pt x="527" y="129"/>
                  </a:lnTo>
                  <a:lnTo>
                    <a:pt x="529" y="129"/>
                  </a:lnTo>
                  <a:lnTo>
                    <a:pt x="529" y="129"/>
                  </a:lnTo>
                  <a:lnTo>
                    <a:pt x="531" y="129"/>
                  </a:lnTo>
                  <a:lnTo>
                    <a:pt x="533" y="130"/>
                  </a:lnTo>
                  <a:lnTo>
                    <a:pt x="534" y="130"/>
                  </a:lnTo>
                  <a:lnTo>
                    <a:pt x="537" y="131"/>
                  </a:lnTo>
                  <a:lnTo>
                    <a:pt x="539" y="133"/>
                  </a:lnTo>
                  <a:lnTo>
                    <a:pt x="540" y="134"/>
                  </a:lnTo>
                  <a:lnTo>
                    <a:pt x="541" y="135"/>
                  </a:lnTo>
                  <a:lnTo>
                    <a:pt x="542" y="137"/>
                  </a:lnTo>
                  <a:lnTo>
                    <a:pt x="552" y="148"/>
                  </a:lnTo>
                  <a:lnTo>
                    <a:pt x="559" y="158"/>
                  </a:lnTo>
                  <a:lnTo>
                    <a:pt x="561" y="161"/>
                  </a:lnTo>
                  <a:lnTo>
                    <a:pt x="563" y="164"/>
                  </a:lnTo>
                  <a:lnTo>
                    <a:pt x="564" y="165"/>
                  </a:lnTo>
                  <a:lnTo>
                    <a:pt x="565" y="167"/>
                  </a:lnTo>
                  <a:lnTo>
                    <a:pt x="565" y="169"/>
                  </a:lnTo>
                  <a:lnTo>
                    <a:pt x="566" y="171"/>
                  </a:lnTo>
                  <a:lnTo>
                    <a:pt x="566" y="172"/>
                  </a:lnTo>
                  <a:lnTo>
                    <a:pt x="566" y="173"/>
                  </a:lnTo>
                  <a:lnTo>
                    <a:pt x="566" y="172"/>
                  </a:lnTo>
                  <a:lnTo>
                    <a:pt x="565" y="172"/>
                  </a:lnTo>
                  <a:lnTo>
                    <a:pt x="563" y="173"/>
                  </a:lnTo>
                  <a:lnTo>
                    <a:pt x="561" y="173"/>
                  </a:lnTo>
                  <a:lnTo>
                    <a:pt x="558" y="174"/>
                  </a:lnTo>
                  <a:lnTo>
                    <a:pt x="556" y="175"/>
                  </a:lnTo>
                  <a:lnTo>
                    <a:pt x="553" y="175"/>
                  </a:lnTo>
                  <a:lnTo>
                    <a:pt x="552" y="177"/>
                  </a:lnTo>
                  <a:lnTo>
                    <a:pt x="549" y="178"/>
                  </a:lnTo>
                  <a:lnTo>
                    <a:pt x="545" y="181"/>
                  </a:lnTo>
                  <a:lnTo>
                    <a:pt x="541" y="184"/>
                  </a:lnTo>
                  <a:lnTo>
                    <a:pt x="538" y="187"/>
                  </a:lnTo>
                  <a:lnTo>
                    <a:pt x="531" y="194"/>
                  </a:lnTo>
                  <a:lnTo>
                    <a:pt x="528" y="197"/>
                  </a:lnTo>
                  <a:lnTo>
                    <a:pt x="526" y="198"/>
                  </a:lnTo>
                  <a:lnTo>
                    <a:pt x="525" y="198"/>
                  </a:lnTo>
                  <a:lnTo>
                    <a:pt x="523" y="199"/>
                  </a:lnTo>
                  <a:lnTo>
                    <a:pt x="522" y="200"/>
                  </a:lnTo>
                  <a:lnTo>
                    <a:pt x="520" y="200"/>
                  </a:lnTo>
                  <a:lnTo>
                    <a:pt x="518" y="200"/>
                  </a:lnTo>
                  <a:lnTo>
                    <a:pt x="517" y="200"/>
                  </a:lnTo>
                  <a:lnTo>
                    <a:pt x="515" y="200"/>
                  </a:lnTo>
                  <a:lnTo>
                    <a:pt x="512" y="199"/>
                  </a:lnTo>
                  <a:lnTo>
                    <a:pt x="510" y="199"/>
                  </a:lnTo>
                  <a:lnTo>
                    <a:pt x="507" y="198"/>
                  </a:lnTo>
                  <a:lnTo>
                    <a:pt x="502" y="196"/>
                  </a:lnTo>
                  <a:lnTo>
                    <a:pt x="499" y="195"/>
                  </a:lnTo>
                  <a:lnTo>
                    <a:pt x="498" y="194"/>
                  </a:lnTo>
                  <a:lnTo>
                    <a:pt x="495" y="194"/>
                  </a:lnTo>
                  <a:lnTo>
                    <a:pt x="494" y="194"/>
                  </a:lnTo>
                  <a:lnTo>
                    <a:pt x="492" y="194"/>
                  </a:lnTo>
                  <a:lnTo>
                    <a:pt x="491" y="194"/>
                  </a:lnTo>
                  <a:lnTo>
                    <a:pt x="489" y="195"/>
                  </a:lnTo>
                  <a:lnTo>
                    <a:pt x="488" y="196"/>
                  </a:lnTo>
                  <a:lnTo>
                    <a:pt x="487" y="198"/>
                  </a:lnTo>
                  <a:lnTo>
                    <a:pt x="487" y="199"/>
                  </a:lnTo>
                  <a:lnTo>
                    <a:pt x="486" y="200"/>
                  </a:lnTo>
                  <a:lnTo>
                    <a:pt x="487" y="203"/>
                  </a:lnTo>
                  <a:lnTo>
                    <a:pt x="487" y="205"/>
                  </a:lnTo>
                  <a:lnTo>
                    <a:pt x="488" y="209"/>
                  </a:lnTo>
                  <a:lnTo>
                    <a:pt x="488" y="209"/>
                  </a:lnTo>
                  <a:lnTo>
                    <a:pt x="488" y="210"/>
                  </a:lnTo>
                  <a:lnTo>
                    <a:pt x="488" y="212"/>
                  </a:lnTo>
                  <a:lnTo>
                    <a:pt x="488" y="214"/>
                  </a:lnTo>
                  <a:lnTo>
                    <a:pt x="487" y="215"/>
                  </a:lnTo>
                  <a:lnTo>
                    <a:pt x="486" y="216"/>
                  </a:lnTo>
                  <a:lnTo>
                    <a:pt x="485" y="216"/>
                  </a:lnTo>
                  <a:lnTo>
                    <a:pt x="484" y="217"/>
                  </a:lnTo>
                  <a:lnTo>
                    <a:pt x="482" y="217"/>
                  </a:lnTo>
                  <a:lnTo>
                    <a:pt x="480" y="217"/>
                  </a:lnTo>
                  <a:lnTo>
                    <a:pt x="478" y="217"/>
                  </a:lnTo>
                  <a:lnTo>
                    <a:pt x="476" y="217"/>
                  </a:lnTo>
                  <a:lnTo>
                    <a:pt x="470" y="216"/>
                  </a:lnTo>
                  <a:lnTo>
                    <a:pt x="465" y="215"/>
                  </a:lnTo>
                  <a:lnTo>
                    <a:pt x="463" y="215"/>
                  </a:lnTo>
                  <a:lnTo>
                    <a:pt x="461" y="215"/>
                  </a:lnTo>
                  <a:lnTo>
                    <a:pt x="461" y="216"/>
                  </a:lnTo>
                  <a:lnTo>
                    <a:pt x="459" y="216"/>
                  </a:lnTo>
                  <a:lnTo>
                    <a:pt x="457" y="217"/>
                  </a:lnTo>
                  <a:lnTo>
                    <a:pt x="456" y="217"/>
                  </a:lnTo>
                  <a:lnTo>
                    <a:pt x="453" y="218"/>
                  </a:lnTo>
                  <a:lnTo>
                    <a:pt x="448" y="221"/>
                  </a:lnTo>
                  <a:lnTo>
                    <a:pt x="446" y="222"/>
                  </a:lnTo>
                  <a:lnTo>
                    <a:pt x="445" y="224"/>
                  </a:lnTo>
                  <a:lnTo>
                    <a:pt x="444" y="225"/>
                  </a:lnTo>
                  <a:lnTo>
                    <a:pt x="443" y="226"/>
                  </a:lnTo>
                  <a:lnTo>
                    <a:pt x="443" y="227"/>
                  </a:lnTo>
                  <a:lnTo>
                    <a:pt x="443" y="228"/>
                  </a:lnTo>
                  <a:lnTo>
                    <a:pt x="442" y="229"/>
                  </a:lnTo>
                  <a:lnTo>
                    <a:pt x="443" y="230"/>
                  </a:lnTo>
                  <a:lnTo>
                    <a:pt x="443" y="233"/>
                  </a:lnTo>
                  <a:lnTo>
                    <a:pt x="443" y="235"/>
                  </a:lnTo>
                  <a:lnTo>
                    <a:pt x="443" y="237"/>
                  </a:lnTo>
                  <a:lnTo>
                    <a:pt x="443" y="240"/>
                  </a:lnTo>
                  <a:lnTo>
                    <a:pt x="441" y="242"/>
                  </a:lnTo>
                  <a:lnTo>
                    <a:pt x="440" y="244"/>
                  </a:lnTo>
                  <a:lnTo>
                    <a:pt x="439" y="246"/>
                  </a:lnTo>
                  <a:lnTo>
                    <a:pt x="436" y="251"/>
                  </a:lnTo>
                  <a:lnTo>
                    <a:pt x="434" y="254"/>
                  </a:lnTo>
                  <a:lnTo>
                    <a:pt x="433" y="255"/>
                  </a:lnTo>
                  <a:lnTo>
                    <a:pt x="433" y="256"/>
                  </a:lnTo>
                  <a:lnTo>
                    <a:pt x="432" y="258"/>
                  </a:lnTo>
                  <a:lnTo>
                    <a:pt x="432" y="260"/>
                  </a:lnTo>
                  <a:lnTo>
                    <a:pt x="431" y="264"/>
                  </a:lnTo>
                  <a:lnTo>
                    <a:pt x="431" y="273"/>
                  </a:lnTo>
                  <a:lnTo>
                    <a:pt x="431" y="277"/>
                  </a:lnTo>
                  <a:lnTo>
                    <a:pt x="429" y="288"/>
                  </a:lnTo>
                  <a:lnTo>
                    <a:pt x="427" y="305"/>
                  </a:lnTo>
                  <a:lnTo>
                    <a:pt x="426" y="315"/>
                  </a:lnTo>
                  <a:lnTo>
                    <a:pt x="426" y="318"/>
                  </a:lnTo>
                  <a:lnTo>
                    <a:pt x="426" y="321"/>
                  </a:lnTo>
                  <a:lnTo>
                    <a:pt x="426" y="323"/>
                  </a:lnTo>
                  <a:lnTo>
                    <a:pt x="427" y="325"/>
                  </a:lnTo>
                  <a:lnTo>
                    <a:pt x="427" y="329"/>
                  </a:lnTo>
                  <a:lnTo>
                    <a:pt x="427" y="331"/>
                  </a:lnTo>
                  <a:lnTo>
                    <a:pt x="427" y="334"/>
                  </a:lnTo>
                  <a:lnTo>
                    <a:pt x="427" y="336"/>
                  </a:lnTo>
                  <a:lnTo>
                    <a:pt x="426" y="338"/>
                  </a:lnTo>
                  <a:lnTo>
                    <a:pt x="425" y="340"/>
                  </a:lnTo>
                  <a:lnTo>
                    <a:pt x="423" y="342"/>
                  </a:lnTo>
                  <a:lnTo>
                    <a:pt x="422" y="343"/>
                  </a:lnTo>
                  <a:lnTo>
                    <a:pt x="420" y="344"/>
                  </a:lnTo>
                  <a:lnTo>
                    <a:pt x="418" y="345"/>
                  </a:lnTo>
                  <a:lnTo>
                    <a:pt x="416" y="345"/>
                  </a:lnTo>
                  <a:lnTo>
                    <a:pt x="411" y="346"/>
                  </a:lnTo>
                  <a:lnTo>
                    <a:pt x="410" y="346"/>
                  </a:lnTo>
                  <a:lnTo>
                    <a:pt x="410" y="347"/>
                  </a:lnTo>
                  <a:lnTo>
                    <a:pt x="409" y="347"/>
                  </a:lnTo>
                  <a:lnTo>
                    <a:pt x="408" y="348"/>
                  </a:lnTo>
                  <a:lnTo>
                    <a:pt x="405" y="350"/>
                  </a:lnTo>
                  <a:lnTo>
                    <a:pt x="404" y="352"/>
                  </a:lnTo>
                  <a:lnTo>
                    <a:pt x="399" y="356"/>
                  </a:lnTo>
                  <a:lnTo>
                    <a:pt x="395" y="358"/>
                  </a:lnTo>
                  <a:lnTo>
                    <a:pt x="392" y="361"/>
                  </a:lnTo>
                  <a:lnTo>
                    <a:pt x="384" y="366"/>
                  </a:lnTo>
                  <a:lnTo>
                    <a:pt x="382" y="367"/>
                  </a:lnTo>
                  <a:lnTo>
                    <a:pt x="381" y="368"/>
                  </a:lnTo>
                  <a:lnTo>
                    <a:pt x="380" y="369"/>
                  </a:lnTo>
                  <a:lnTo>
                    <a:pt x="378" y="371"/>
                  </a:lnTo>
                  <a:lnTo>
                    <a:pt x="367" y="386"/>
                  </a:lnTo>
                  <a:lnTo>
                    <a:pt x="366" y="387"/>
                  </a:lnTo>
                  <a:lnTo>
                    <a:pt x="366" y="388"/>
                  </a:lnTo>
                  <a:lnTo>
                    <a:pt x="365" y="388"/>
                  </a:lnTo>
                  <a:lnTo>
                    <a:pt x="364" y="388"/>
                  </a:lnTo>
                  <a:lnTo>
                    <a:pt x="363" y="388"/>
                  </a:lnTo>
                  <a:lnTo>
                    <a:pt x="361" y="388"/>
                  </a:lnTo>
                  <a:lnTo>
                    <a:pt x="360" y="387"/>
                  </a:lnTo>
                  <a:lnTo>
                    <a:pt x="359" y="387"/>
                  </a:lnTo>
                  <a:lnTo>
                    <a:pt x="359" y="386"/>
                  </a:lnTo>
                  <a:lnTo>
                    <a:pt x="359" y="385"/>
                  </a:lnTo>
                  <a:lnTo>
                    <a:pt x="357" y="383"/>
                  </a:lnTo>
                  <a:lnTo>
                    <a:pt x="357" y="381"/>
                  </a:lnTo>
                  <a:lnTo>
                    <a:pt x="356" y="381"/>
                  </a:lnTo>
                  <a:lnTo>
                    <a:pt x="355" y="380"/>
                  </a:lnTo>
                  <a:lnTo>
                    <a:pt x="354" y="380"/>
                  </a:lnTo>
                  <a:lnTo>
                    <a:pt x="353" y="380"/>
                  </a:lnTo>
                  <a:lnTo>
                    <a:pt x="351" y="380"/>
                  </a:lnTo>
                  <a:lnTo>
                    <a:pt x="348" y="381"/>
                  </a:lnTo>
                  <a:lnTo>
                    <a:pt x="347" y="381"/>
                  </a:lnTo>
                  <a:lnTo>
                    <a:pt x="347" y="381"/>
                  </a:lnTo>
                  <a:lnTo>
                    <a:pt x="346" y="380"/>
                  </a:lnTo>
                  <a:lnTo>
                    <a:pt x="345" y="379"/>
                  </a:lnTo>
                  <a:lnTo>
                    <a:pt x="343" y="379"/>
                  </a:lnTo>
                  <a:lnTo>
                    <a:pt x="342" y="377"/>
                  </a:lnTo>
                  <a:lnTo>
                    <a:pt x="342" y="375"/>
                  </a:lnTo>
                  <a:lnTo>
                    <a:pt x="340" y="369"/>
                  </a:lnTo>
                  <a:lnTo>
                    <a:pt x="338" y="367"/>
                  </a:lnTo>
                  <a:lnTo>
                    <a:pt x="337" y="364"/>
                  </a:lnTo>
                  <a:lnTo>
                    <a:pt x="336" y="362"/>
                  </a:lnTo>
                  <a:lnTo>
                    <a:pt x="336" y="361"/>
                  </a:lnTo>
                  <a:lnTo>
                    <a:pt x="334" y="358"/>
                  </a:lnTo>
                  <a:lnTo>
                    <a:pt x="333" y="357"/>
                  </a:lnTo>
                  <a:lnTo>
                    <a:pt x="331" y="356"/>
                  </a:lnTo>
                  <a:lnTo>
                    <a:pt x="330" y="355"/>
                  </a:lnTo>
                  <a:lnTo>
                    <a:pt x="328" y="355"/>
                  </a:lnTo>
                  <a:lnTo>
                    <a:pt x="326" y="354"/>
                  </a:lnTo>
                  <a:lnTo>
                    <a:pt x="324" y="353"/>
                  </a:lnTo>
                  <a:lnTo>
                    <a:pt x="322" y="353"/>
                  </a:lnTo>
                  <a:lnTo>
                    <a:pt x="321" y="353"/>
                  </a:lnTo>
                  <a:lnTo>
                    <a:pt x="320" y="353"/>
                  </a:lnTo>
                  <a:lnTo>
                    <a:pt x="319" y="354"/>
                  </a:lnTo>
                  <a:lnTo>
                    <a:pt x="317" y="354"/>
                  </a:lnTo>
                  <a:lnTo>
                    <a:pt x="315" y="355"/>
                  </a:lnTo>
                  <a:lnTo>
                    <a:pt x="313" y="356"/>
                  </a:lnTo>
                  <a:lnTo>
                    <a:pt x="312" y="357"/>
                  </a:lnTo>
                  <a:lnTo>
                    <a:pt x="309" y="359"/>
                  </a:lnTo>
                  <a:lnTo>
                    <a:pt x="307" y="361"/>
                  </a:lnTo>
                  <a:lnTo>
                    <a:pt x="306" y="363"/>
                  </a:lnTo>
                  <a:lnTo>
                    <a:pt x="304" y="366"/>
                  </a:lnTo>
                  <a:lnTo>
                    <a:pt x="302" y="372"/>
                  </a:lnTo>
                  <a:lnTo>
                    <a:pt x="300" y="374"/>
                  </a:lnTo>
                  <a:lnTo>
                    <a:pt x="299" y="376"/>
                  </a:lnTo>
                  <a:lnTo>
                    <a:pt x="297" y="378"/>
                  </a:lnTo>
                  <a:lnTo>
                    <a:pt x="295" y="379"/>
                  </a:lnTo>
                  <a:lnTo>
                    <a:pt x="293" y="380"/>
                  </a:lnTo>
                  <a:lnTo>
                    <a:pt x="291" y="381"/>
                  </a:lnTo>
                  <a:lnTo>
                    <a:pt x="290" y="381"/>
                  </a:lnTo>
                  <a:lnTo>
                    <a:pt x="289" y="381"/>
                  </a:lnTo>
                  <a:lnTo>
                    <a:pt x="285" y="381"/>
                  </a:lnTo>
                  <a:lnTo>
                    <a:pt x="280" y="381"/>
                  </a:lnTo>
                  <a:lnTo>
                    <a:pt x="278" y="380"/>
                  </a:lnTo>
                  <a:lnTo>
                    <a:pt x="276" y="379"/>
                  </a:lnTo>
                  <a:lnTo>
                    <a:pt x="273" y="379"/>
                  </a:lnTo>
                  <a:lnTo>
                    <a:pt x="267" y="376"/>
                  </a:lnTo>
                  <a:lnTo>
                    <a:pt x="259" y="372"/>
                  </a:lnTo>
                  <a:lnTo>
                    <a:pt x="257" y="371"/>
                  </a:lnTo>
                  <a:lnTo>
                    <a:pt x="254" y="369"/>
                  </a:lnTo>
                  <a:lnTo>
                    <a:pt x="253" y="369"/>
                  </a:lnTo>
                  <a:lnTo>
                    <a:pt x="252" y="369"/>
                  </a:lnTo>
                  <a:lnTo>
                    <a:pt x="250" y="369"/>
                  </a:lnTo>
                  <a:lnTo>
                    <a:pt x="248" y="369"/>
                  </a:lnTo>
                  <a:lnTo>
                    <a:pt x="246" y="369"/>
                  </a:lnTo>
                  <a:lnTo>
                    <a:pt x="245" y="370"/>
                  </a:lnTo>
                  <a:lnTo>
                    <a:pt x="244" y="371"/>
                  </a:lnTo>
                  <a:lnTo>
                    <a:pt x="243" y="373"/>
                  </a:lnTo>
                  <a:lnTo>
                    <a:pt x="242" y="374"/>
                  </a:lnTo>
                  <a:lnTo>
                    <a:pt x="240" y="376"/>
                  </a:lnTo>
                  <a:lnTo>
                    <a:pt x="239" y="379"/>
                  </a:lnTo>
                  <a:lnTo>
                    <a:pt x="238" y="380"/>
                  </a:lnTo>
                  <a:lnTo>
                    <a:pt x="238" y="382"/>
                  </a:lnTo>
                  <a:lnTo>
                    <a:pt x="238" y="383"/>
                  </a:lnTo>
                  <a:lnTo>
                    <a:pt x="238" y="385"/>
                  </a:lnTo>
                  <a:lnTo>
                    <a:pt x="238" y="386"/>
                  </a:lnTo>
                  <a:lnTo>
                    <a:pt x="238" y="387"/>
                  </a:lnTo>
                  <a:lnTo>
                    <a:pt x="239" y="389"/>
                  </a:lnTo>
                  <a:lnTo>
                    <a:pt x="239" y="391"/>
                  </a:lnTo>
                  <a:lnTo>
                    <a:pt x="243" y="396"/>
                  </a:lnTo>
                  <a:lnTo>
                    <a:pt x="244" y="399"/>
                  </a:lnTo>
                  <a:lnTo>
                    <a:pt x="245" y="401"/>
                  </a:lnTo>
                  <a:lnTo>
                    <a:pt x="245" y="402"/>
                  </a:lnTo>
                  <a:lnTo>
                    <a:pt x="245" y="404"/>
                  </a:lnTo>
                  <a:lnTo>
                    <a:pt x="246" y="409"/>
                  </a:lnTo>
                  <a:lnTo>
                    <a:pt x="246" y="418"/>
                  </a:lnTo>
                  <a:lnTo>
                    <a:pt x="247" y="422"/>
                  </a:lnTo>
                  <a:lnTo>
                    <a:pt x="247" y="424"/>
                  </a:lnTo>
                  <a:lnTo>
                    <a:pt x="248" y="426"/>
                  </a:lnTo>
                  <a:lnTo>
                    <a:pt x="249" y="428"/>
                  </a:lnTo>
                  <a:lnTo>
                    <a:pt x="250" y="430"/>
                  </a:lnTo>
                  <a:lnTo>
                    <a:pt x="251" y="432"/>
                  </a:lnTo>
                  <a:lnTo>
                    <a:pt x="254" y="435"/>
                  </a:lnTo>
                  <a:lnTo>
                    <a:pt x="254" y="436"/>
                  </a:lnTo>
                  <a:lnTo>
                    <a:pt x="255" y="436"/>
                  </a:lnTo>
                  <a:lnTo>
                    <a:pt x="255" y="438"/>
                  </a:lnTo>
                  <a:lnTo>
                    <a:pt x="256" y="444"/>
                  </a:lnTo>
                  <a:lnTo>
                    <a:pt x="256" y="450"/>
                  </a:lnTo>
                  <a:lnTo>
                    <a:pt x="256" y="454"/>
                  </a:lnTo>
                  <a:lnTo>
                    <a:pt x="256" y="463"/>
                  </a:lnTo>
                  <a:lnTo>
                    <a:pt x="256" y="467"/>
                  </a:lnTo>
                  <a:lnTo>
                    <a:pt x="256" y="472"/>
                  </a:lnTo>
                  <a:lnTo>
                    <a:pt x="256" y="474"/>
                  </a:lnTo>
                  <a:lnTo>
                    <a:pt x="256" y="474"/>
                  </a:lnTo>
                  <a:lnTo>
                    <a:pt x="256" y="474"/>
                  </a:lnTo>
                  <a:lnTo>
                    <a:pt x="256" y="475"/>
                  </a:lnTo>
                  <a:lnTo>
                    <a:pt x="254" y="476"/>
                  </a:lnTo>
                  <a:lnTo>
                    <a:pt x="248" y="481"/>
                  </a:lnTo>
                  <a:lnTo>
                    <a:pt x="240" y="489"/>
                  </a:lnTo>
                  <a:lnTo>
                    <a:pt x="233" y="496"/>
                  </a:lnTo>
                  <a:lnTo>
                    <a:pt x="227" y="504"/>
                  </a:lnTo>
                  <a:lnTo>
                    <a:pt x="226" y="504"/>
                  </a:lnTo>
                  <a:lnTo>
                    <a:pt x="224" y="505"/>
                  </a:lnTo>
                  <a:lnTo>
                    <a:pt x="223" y="506"/>
                  </a:lnTo>
                  <a:lnTo>
                    <a:pt x="222" y="507"/>
                  </a:lnTo>
                  <a:lnTo>
                    <a:pt x="221" y="508"/>
                  </a:lnTo>
                  <a:lnTo>
                    <a:pt x="219" y="508"/>
                  </a:lnTo>
                  <a:lnTo>
                    <a:pt x="212" y="510"/>
                  </a:lnTo>
                  <a:lnTo>
                    <a:pt x="211" y="510"/>
                  </a:lnTo>
                  <a:lnTo>
                    <a:pt x="209" y="510"/>
                  </a:lnTo>
                  <a:lnTo>
                    <a:pt x="205" y="510"/>
                  </a:lnTo>
                  <a:lnTo>
                    <a:pt x="202" y="510"/>
                  </a:lnTo>
                  <a:lnTo>
                    <a:pt x="199" y="510"/>
                  </a:lnTo>
                  <a:lnTo>
                    <a:pt x="196" y="510"/>
                  </a:lnTo>
                  <a:lnTo>
                    <a:pt x="193" y="510"/>
                  </a:lnTo>
                  <a:lnTo>
                    <a:pt x="189" y="509"/>
                  </a:lnTo>
                  <a:lnTo>
                    <a:pt x="187" y="508"/>
                  </a:lnTo>
                  <a:lnTo>
                    <a:pt x="186" y="507"/>
                  </a:lnTo>
                  <a:lnTo>
                    <a:pt x="185" y="506"/>
                  </a:lnTo>
                  <a:lnTo>
                    <a:pt x="184" y="506"/>
                  </a:lnTo>
                  <a:lnTo>
                    <a:pt x="182" y="504"/>
                  </a:lnTo>
                  <a:lnTo>
                    <a:pt x="181" y="504"/>
                  </a:lnTo>
                  <a:lnTo>
                    <a:pt x="179" y="501"/>
                  </a:lnTo>
                  <a:lnTo>
                    <a:pt x="177" y="498"/>
                  </a:lnTo>
                  <a:lnTo>
                    <a:pt x="177" y="496"/>
                  </a:lnTo>
                  <a:lnTo>
                    <a:pt x="175" y="494"/>
                  </a:lnTo>
                  <a:lnTo>
                    <a:pt x="173" y="492"/>
                  </a:lnTo>
                  <a:lnTo>
                    <a:pt x="171" y="491"/>
                  </a:lnTo>
                  <a:lnTo>
                    <a:pt x="166" y="488"/>
                  </a:lnTo>
                  <a:lnTo>
                    <a:pt x="165" y="487"/>
                  </a:lnTo>
                  <a:lnTo>
                    <a:pt x="164" y="486"/>
                  </a:lnTo>
                  <a:lnTo>
                    <a:pt x="162" y="485"/>
                  </a:lnTo>
                  <a:lnTo>
                    <a:pt x="161" y="485"/>
                  </a:lnTo>
                  <a:lnTo>
                    <a:pt x="159" y="485"/>
                  </a:lnTo>
                  <a:lnTo>
                    <a:pt x="157" y="485"/>
                  </a:lnTo>
                  <a:lnTo>
                    <a:pt x="156" y="485"/>
                  </a:lnTo>
                  <a:lnTo>
                    <a:pt x="152" y="487"/>
                  </a:lnTo>
                  <a:lnTo>
                    <a:pt x="150" y="488"/>
                  </a:lnTo>
                  <a:lnTo>
                    <a:pt x="148" y="488"/>
                  </a:lnTo>
                  <a:lnTo>
                    <a:pt x="146" y="488"/>
                  </a:lnTo>
                  <a:lnTo>
                    <a:pt x="144" y="487"/>
                  </a:lnTo>
                  <a:lnTo>
                    <a:pt x="142" y="486"/>
                  </a:lnTo>
                  <a:lnTo>
                    <a:pt x="140" y="485"/>
                  </a:lnTo>
                  <a:lnTo>
                    <a:pt x="136" y="483"/>
                  </a:lnTo>
                  <a:lnTo>
                    <a:pt x="135" y="482"/>
                  </a:lnTo>
                  <a:lnTo>
                    <a:pt x="134" y="483"/>
                  </a:lnTo>
                  <a:lnTo>
                    <a:pt x="133" y="484"/>
                  </a:lnTo>
                  <a:lnTo>
                    <a:pt x="129" y="487"/>
                  </a:lnTo>
                  <a:lnTo>
                    <a:pt x="127" y="488"/>
                  </a:lnTo>
                  <a:lnTo>
                    <a:pt x="125" y="489"/>
                  </a:lnTo>
                  <a:lnTo>
                    <a:pt x="119" y="491"/>
                  </a:lnTo>
                  <a:lnTo>
                    <a:pt x="115" y="492"/>
                  </a:lnTo>
                  <a:lnTo>
                    <a:pt x="113" y="493"/>
                  </a:lnTo>
                  <a:lnTo>
                    <a:pt x="111" y="495"/>
                  </a:lnTo>
                  <a:lnTo>
                    <a:pt x="110" y="496"/>
                  </a:lnTo>
                  <a:lnTo>
                    <a:pt x="109" y="498"/>
                  </a:lnTo>
                  <a:lnTo>
                    <a:pt x="108" y="502"/>
                  </a:lnTo>
                  <a:lnTo>
                    <a:pt x="108" y="503"/>
                  </a:lnTo>
                  <a:lnTo>
                    <a:pt x="107" y="504"/>
                  </a:lnTo>
                  <a:lnTo>
                    <a:pt x="106" y="504"/>
                  </a:lnTo>
                  <a:lnTo>
                    <a:pt x="105" y="506"/>
                  </a:lnTo>
                  <a:lnTo>
                    <a:pt x="98" y="509"/>
                  </a:lnTo>
                  <a:lnTo>
                    <a:pt x="97" y="511"/>
                  </a:lnTo>
                  <a:lnTo>
                    <a:pt x="95" y="512"/>
                  </a:lnTo>
                  <a:lnTo>
                    <a:pt x="94" y="514"/>
                  </a:lnTo>
                  <a:lnTo>
                    <a:pt x="93" y="515"/>
                  </a:lnTo>
                  <a:lnTo>
                    <a:pt x="92" y="516"/>
                  </a:lnTo>
                  <a:lnTo>
                    <a:pt x="91" y="517"/>
                  </a:lnTo>
                  <a:lnTo>
                    <a:pt x="90" y="518"/>
                  </a:lnTo>
                  <a:lnTo>
                    <a:pt x="89" y="518"/>
                  </a:lnTo>
                  <a:lnTo>
                    <a:pt x="88" y="518"/>
                  </a:lnTo>
                  <a:lnTo>
                    <a:pt x="86" y="518"/>
                  </a:lnTo>
                  <a:lnTo>
                    <a:pt x="86" y="517"/>
                  </a:lnTo>
                  <a:lnTo>
                    <a:pt x="81" y="515"/>
                  </a:lnTo>
                  <a:lnTo>
                    <a:pt x="79" y="515"/>
                  </a:lnTo>
                  <a:lnTo>
                    <a:pt x="76" y="514"/>
                  </a:lnTo>
                  <a:lnTo>
                    <a:pt x="72" y="513"/>
                  </a:lnTo>
                  <a:lnTo>
                    <a:pt x="69" y="512"/>
                  </a:lnTo>
                  <a:lnTo>
                    <a:pt x="68" y="511"/>
                  </a:lnTo>
                  <a:lnTo>
                    <a:pt x="67" y="511"/>
                  </a:lnTo>
                  <a:lnTo>
                    <a:pt x="66" y="510"/>
                  </a:lnTo>
                  <a:lnTo>
                    <a:pt x="66" y="509"/>
                  </a:lnTo>
                  <a:lnTo>
                    <a:pt x="65" y="509"/>
                  </a:lnTo>
                  <a:lnTo>
                    <a:pt x="65" y="506"/>
                  </a:lnTo>
                  <a:lnTo>
                    <a:pt x="65" y="505"/>
                  </a:lnTo>
                  <a:lnTo>
                    <a:pt x="65" y="504"/>
                  </a:lnTo>
                  <a:lnTo>
                    <a:pt x="65" y="503"/>
                  </a:lnTo>
                  <a:lnTo>
                    <a:pt x="66" y="501"/>
                  </a:lnTo>
                  <a:lnTo>
                    <a:pt x="67" y="500"/>
                  </a:lnTo>
                  <a:lnTo>
                    <a:pt x="70" y="494"/>
                  </a:lnTo>
                  <a:lnTo>
                    <a:pt x="71" y="492"/>
                  </a:lnTo>
                  <a:lnTo>
                    <a:pt x="72" y="490"/>
                  </a:lnTo>
                  <a:lnTo>
                    <a:pt x="73" y="483"/>
                  </a:lnTo>
                  <a:lnTo>
                    <a:pt x="74" y="481"/>
                  </a:lnTo>
                  <a:lnTo>
                    <a:pt x="74" y="479"/>
                  </a:lnTo>
                  <a:lnTo>
                    <a:pt x="74" y="478"/>
                  </a:lnTo>
                  <a:lnTo>
                    <a:pt x="78" y="471"/>
                  </a:lnTo>
                  <a:lnTo>
                    <a:pt x="78" y="470"/>
                  </a:lnTo>
                  <a:lnTo>
                    <a:pt x="78" y="470"/>
                  </a:lnTo>
                  <a:lnTo>
                    <a:pt x="78" y="468"/>
                  </a:lnTo>
                  <a:lnTo>
                    <a:pt x="78" y="467"/>
                  </a:lnTo>
                  <a:lnTo>
                    <a:pt x="78" y="466"/>
                  </a:lnTo>
                  <a:lnTo>
                    <a:pt x="77" y="465"/>
                  </a:lnTo>
                  <a:lnTo>
                    <a:pt x="75" y="462"/>
                  </a:lnTo>
                  <a:lnTo>
                    <a:pt x="72" y="458"/>
                  </a:lnTo>
                  <a:lnTo>
                    <a:pt x="71" y="456"/>
                  </a:lnTo>
                  <a:lnTo>
                    <a:pt x="70" y="455"/>
                  </a:lnTo>
                  <a:lnTo>
                    <a:pt x="70" y="453"/>
                  </a:lnTo>
                  <a:lnTo>
                    <a:pt x="70" y="451"/>
                  </a:lnTo>
                  <a:lnTo>
                    <a:pt x="70" y="450"/>
                  </a:lnTo>
                  <a:lnTo>
                    <a:pt x="70" y="448"/>
                  </a:lnTo>
                  <a:lnTo>
                    <a:pt x="71" y="447"/>
                  </a:lnTo>
                  <a:lnTo>
                    <a:pt x="72" y="446"/>
                  </a:lnTo>
                  <a:lnTo>
                    <a:pt x="74" y="443"/>
                  </a:lnTo>
                  <a:lnTo>
                    <a:pt x="74" y="441"/>
                  </a:lnTo>
                  <a:lnTo>
                    <a:pt x="79" y="436"/>
                  </a:lnTo>
                  <a:lnTo>
                    <a:pt x="81" y="435"/>
                  </a:lnTo>
                  <a:lnTo>
                    <a:pt x="83" y="433"/>
                  </a:lnTo>
                  <a:lnTo>
                    <a:pt x="85" y="431"/>
                  </a:lnTo>
                  <a:lnTo>
                    <a:pt x="87" y="429"/>
                  </a:lnTo>
                  <a:lnTo>
                    <a:pt x="91" y="427"/>
                  </a:lnTo>
                  <a:lnTo>
                    <a:pt x="95" y="425"/>
                  </a:lnTo>
                  <a:lnTo>
                    <a:pt x="101" y="422"/>
                  </a:lnTo>
                  <a:lnTo>
                    <a:pt x="103" y="421"/>
                  </a:lnTo>
                  <a:lnTo>
                    <a:pt x="105" y="420"/>
                  </a:lnTo>
                  <a:lnTo>
                    <a:pt x="105" y="419"/>
                  </a:lnTo>
                  <a:lnTo>
                    <a:pt x="106" y="418"/>
                  </a:lnTo>
                  <a:lnTo>
                    <a:pt x="106" y="417"/>
                  </a:lnTo>
                  <a:lnTo>
                    <a:pt x="106" y="416"/>
                  </a:lnTo>
                  <a:lnTo>
                    <a:pt x="106" y="415"/>
                  </a:lnTo>
                  <a:lnTo>
                    <a:pt x="105" y="414"/>
                  </a:lnTo>
                  <a:lnTo>
                    <a:pt x="104" y="413"/>
                  </a:lnTo>
                  <a:lnTo>
                    <a:pt x="102" y="410"/>
                  </a:lnTo>
                  <a:lnTo>
                    <a:pt x="97" y="405"/>
                  </a:lnTo>
                  <a:lnTo>
                    <a:pt x="96" y="402"/>
                  </a:lnTo>
                  <a:lnTo>
                    <a:pt x="94" y="401"/>
                  </a:lnTo>
                  <a:lnTo>
                    <a:pt x="90" y="396"/>
                  </a:lnTo>
                  <a:lnTo>
                    <a:pt x="86" y="391"/>
                  </a:lnTo>
                  <a:lnTo>
                    <a:pt x="86" y="390"/>
                  </a:lnTo>
                  <a:lnTo>
                    <a:pt x="85" y="388"/>
                  </a:lnTo>
                  <a:lnTo>
                    <a:pt x="84" y="387"/>
                  </a:lnTo>
                  <a:lnTo>
                    <a:pt x="83" y="385"/>
                  </a:lnTo>
                  <a:lnTo>
                    <a:pt x="83" y="384"/>
                  </a:lnTo>
                  <a:lnTo>
                    <a:pt x="83" y="381"/>
                  </a:lnTo>
                  <a:lnTo>
                    <a:pt x="83" y="379"/>
                  </a:lnTo>
                  <a:lnTo>
                    <a:pt x="83" y="378"/>
                  </a:lnTo>
                  <a:lnTo>
                    <a:pt x="84" y="375"/>
                  </a:lnTo>
                  <a:lnTo>
                    <a:pt x="85" y="373"/>
                  </a:lnTo>
                  <a:lnTo>
                    <a:pt x="86" y="369"/>
                  </a:lnTo>
                  <a:lnTo>
                    <a:pt x="90" y="363"/>
                  </a:lnTo>
                  <a:lnTo>
                    <a:pt x="94" y="357"/>
                  </a:lnTo>
                  <a:lnTo>
                    <a:pt x="95" y="356"/>
                  </a:lnTo>
                  <a:lnTo>
                    <a:pt x="96" y="354"/>
                  </a:lnTo>
                  <a:lnTo>
                    <a:pt x="96" y="352"/>
                  </a:lnTo>
                  <a:lnTo>
                    <a:pt x="96" y="350"/>
                  </a:lnTo>
                  <a:lnTo>
                    <a:pt x="96" y="347"/>
                  </a:lnTo>
                  <a:lnTo>
                    <a:pt x="95" y="345"/>
                  </a:lnTo>
                  <a:lnTo>
                    <a:pt x="94" y="341"/>
                  </a:lnTo>
                  <a:lnTo>
                    <a:pt x="92" y="338"/>
                  </a:lnTo>
                  <a:lnTo>
                    <a:pt x="89" y="334"/>
                  </a:lnTo>
                  <a:lnTo>
                    <a:pt x="86" y="329"/>
                  </a:lnTo>
                  <a:lnTo>
                    <a:pt x="84" y="325"/>
                  </a:lnTo>
                  <a:lnTo>
                    <a:pt x="80" y="321"/>
                  </a:lnTo>
                  <a:lnTo>
                    <a:pt x="78" y="318"/>
                  </a:lnTo>
                  <a:lnTo>
                    <a:pt x="76" y="317"/>
                  </a:lnTo>
                  <a:lnTo>
                    <a:pt x="74" y="316"/>
                  </a:lnTo>
                  <a:lnTo>
                    <a:pt x="73" y="314"/>
                  </a:lnTo>
                  <a:lnTo>
                    <a:pt x="69" y="313"/>
                  </a:lnTo>
                  <a:lnTo>
                    <a:pt x="64" y="311"/>
                  </a:lnTo>
                  <a:lnTo>
                    <a:pt x="58" y="309"/>
                  </a:lnTo>
                  <a:lnTo>
                    <a:pt x="56" y="307"/>
                  </a:lnTo>
                  <a:lnTo>
                    <a:pt x="55" y="307"/>
                  </a:lnTo>
                  <a:lnTo>
                    <a:pt x="54" y="306"/>
                  </a:lnTo>
                  <a:lnTo>
                    <a:pt x="53" y="305"/>
                  </a:lnTo>
                  <a:lnTo>
                    <a:pt x="52" y="304"/>
                  </a:lnTo>
                  <a:lnTo>
                    <a:pt x="52" y="303"/>
                  </a:lnTo>
                  <a:lnTo>
                    <a:pt x="52" y="301"/>
                  </a:lnTo>
                  <a:lnTo>
                    <a:pt x="52" y="300"/>
                  </a:lnTo>
                  <a:lnTo>
                    <a:pt x="52" y="297"/>
                  </a:lnTo>
                  <a:lnTo>
                    <a:pt x="52" y="295"/>
                  </a:lnTo>
                  <a:lnTo>
                    <a:pt x="53" y="293"/>
                  </a:lnTo>
                  <a:lnTo>
                    <a:pt x="56" y="287"/>
                  </a:lnTo>
                  <a:lnTo>
                    <a:pt x="57" y="284"/>
                  </a:lnTo>
                  <a:lnTo>
                    <a:pt x="58" y="280"/>
                  </a:lnTo>
                  <a:lnTo>
                    <a:pt x="59" y="277"/>
                  </a:lnTo>
                  <a:lnTo>
                    <a:pt x="59" y="275"/>
                  </a:lnTo>
                  <a:lnTo>
                    <a:pt x="59" y="272"/>
                  </a:lnTo>
                  <a:lnTo>
                    <a:pt x="59" y="269"/>
                  </a:lnTo>
                  <a:lnTo>
                    <a:pt x="58" y="267"/>
                  </a:lnTo>
                  <a:lnTo>
                    <a:pt x="58" y="266"/>
                  </a:lnTo>
                  <a:lnTo>
                    <a:pt x="57" y="264"/>
                  </a:lnTo>
                  <a:lnTo>
                    <a:pt x="57" y="261"/>
                  </a:lnTo>
                  <a:lnTo>
                    <a:pt x="56" y="259"/>
                  </a:lnTo>
                  <a:lnTo>
                    <a:pt x="55" y="258"/>
                  </a:lnTo>
                  <a:lnTo>
                    <a:pt x="54" y="257"/>
                  </a:lnTo>
                  <a:lnTo>
                    <a:pt x="51" y="251"/>
                  </a:lnTo>
                  <a:lnTo>
                    <a:pt x="49" y="248"/>
                  </a:lnTo>
                  <a:lnTo>
                    <a:pt x="46" y="243"/>
                  </a:lnTo>
                  <a:lnTo>
                    <a:pt x="42" y="234"/>
                  </a:lnTo>
                  <a:lnTo>
                    <a:pt x="40" y="231"/>
                  </a:lnTo>
                  <a:lnTo>
                    <a:pt x="37" y="223"/>
                  </a:lnTo>
                  <a:lnTo>
                    <a:pt x="36" y="221"/>
                  </a:lnTo>
                  <a:lnTo>
                    <a:pt x="34" y="219"/>
                  </a:lnTo>
                  <a:lnTo>
                    <a:pt x="31" y="216"/>
                  </a:lnTo>
                  <a:lnTo>
                    <a:pt x="29" y="214"/>
                  </a:lnTo>
                  <a:lnTo>
                    <a:pt x="22" y="207"/>
                  </a:lnTo>
                  <a:lnTo>
                    <a:pt x="16" y="198"/>
                  </a:lnTo>
                  <a:lnTo>
                    <a:pt x="10" y="193"/>
                  </a:lnTo>
                  <a:lnTo>
                    <a:pt x="7" y="191"/>
                  </a:lnTo>
                  <a:lnTo>
                    <a:pt x="5" y="189"/>
                  </a:lnTo>
                  <a:lnTo>
                    <a:pt x="2" y="187"/>
                  </a:lnTo>
                  <a:lnTo>
                    <a:pt x="1" y="187"/>
                  </a:lnTo>
                  <a:lnTo>
                    <a:pt x="0" y="187"/>
                  </a:lnTo>
                  <a:lnTo>
                    <a:pt x="2" y="185"/>
                  </a:lnTo>
                  <a:lnTo>
                    <a:pt x="4" y="183"/>
                  </a:lnTo>
                  <a:lnTo>
                    <a:pt x="4" y="181"/>
                  </a:lnTo>
                  <a:lnTo>
                    <a:pt x="5" y="180"/>
                  </a:lnTo>
                  <a:lnTo>
                    <a:pt x="5" y="179"/>
                  </a:lnTo>
                  <a:lnTo>
                    <a:pt x="5" y="178"/>
                  </a:lnTo>
                  <a:lnTo>
                    <a:pt x="5" y="177"/>
                  </a:lnTo>
                  <a:lnTo>
                    <a:pt x="4" y="175"/>
                  </a:lnTo>
                  <a:lnTo>
                    <a:pt x="3" y="175"/>
                  </a:lnTo>
                  <a:lnTo>
                    <a:pt x="3" y="174"/>
                  </a:lnTo>
                  <a:lnTo>
                    <a:pt x="3" y="172"/>
                  </a:lnTo>
                  <a:lnTo>
                    <a:pt x="3" y="171"/>
                  </a:lnTo>
                  <a:lnTo>
                    <a:pt x="4" y="171"/>
                  </a:lnTo>
                  <a:lnTo>
                    <a:pt x="4" y="170"/>
                  </a:lnTo>
                  <a:lnTo>
                    <a:pt x="6" y="169"/>
                  </a:lnTo>
                  <a:lnTo>
                    <a:pt x="7" y="168"/>
                  </a:lnTo>
                  <a:lnTo>
                    <a:pt x="7" y="167"/>
                  </a:lnTo>
                  <a:lnTo>
                    <a:pt x="8" y="164"/>
                  </a:lnTo>
                  <a:lnTo>
                    <a:pt x="7" y="164"/>
                  </a:lnTo>
                  <a:lnTo>
                    <a:pt x="7" y="161"/>
                  </a:lnTo>
                  <a:lnTo>
                    <a:pt x="6" y="159"/>
                  </a:lnTo>
                  <a:lnTo>
                    <a:pt x="3" y="154"/>
                  </a:lnTo>
                  <a:lnTo>
                    <a:pt x="2" y="153"/>
                  </a:lnTo>
                  <a:lnTo>
                    <a:pt x="1" y="152"/>
                  </a:lnTo>
                  <a:lnTo>
                    <a:pt x="1" y="151"/>
                  </a:lnTo>
                  <a:lnTo>
                    <a:pt x="0" y="149"/>
                  </a:lnTo>
                  <a:lnTo>
                    <a:pt x="0" y="147"/>
                  </a:lnTo>
                  <a:lnTo>
                    <a:pt x="0" y="146"/>
                  </a:lnTo>
                  <a:lnTo>
                    <a:pt x="1" y="146"/>
                  </a:lnTo>
                  <a:lnTo>
                    <a:pt x="3" y="145"/>
                  </a:lnTo>
                  <a:lnTo>
                    <a:pt x="13" y="143"/>
                  </a:lnTo>
                  <a:lnTo>
                    <a:pt x="18" y="141"/>
                  </a:lnTo>
                  <a:lnTo>
                    <a:pt x="27" y="139"/>
                  </a:lnTo>
                  <a:lnTo>
                    <a:pt x="29" y="138"/>
                  </a:lnTo>
                  <a:lnTo>
                    <a:pt x="30" y="137"/>
                  </a:lnTo>
                  <a:lnTo>
                    <a:pt x="32" y="136"/>
                  </a:lnTo>
                  <a:lnTo>
                    <a:pt x="36" y="132"/>
                  </a:lnTo>
                  <a:lnTo>
                    <a:pt x="38" y="131"/>
                  </a:lnTo>
                  <a:lnTo>
                    <a:pt x="40" y="130"/>
                  </a:lnTo>
                  <a:lnTo>
                    <a:pt x="46" y="128"/>
                  </a:lnTo>
                  <a:lnTo>
                    <a:pt x="48" y="127"/>
                  </a:lnTo>
                  <a:lnTo>
                    <a:pt x="54" y="122"/>
                  </a:lnTo>
                  <a:lnTo>
                    <a:pt x="61" y="119"/>
                  </a:lnTo>
                  <a:lnTo>
                    <a:pt x="65" y="115"/>
                  </a:lnTo>
                  <a:lnTo>
                    <a:pt x="70" y="112"/>
                  </a:lnTo>
                  <a:lnTo>
                    <a:pt x="74" y="108"/>
                  </a:lnTo>
                  <a:lnTo>
                    <a:pt x="82" y="104"/>
                  </a:lnTo>
                  <a:lnTo>
                    <a:pt x="84" y="103"/>
                  </a:lnTo>
                  <a:lnTo>
                    <a:pt x="86" y="101"/>
                  </a:lnTo>
                  <a:lnTo>
                    <a:pt x="90" y="96"/>
                  </a:lnTo>
                  <a:lnTo>
                    <a:pt x="96" y="92"/>
                  </a:lnTo>
                  <a:lnTo>
                    <a:pt x="99" y="88"/>
                  </a:lnTo>
                  <a:lnTo>
                    <a:pt x="100" y="86"/>
                  </a:lnTo>
                  <a:lnTo>
                    <a:pt x="102" y="85"/>
                  </a:lnTo>
                  <a:lnTo>
                    <a:pt x="104" y="85"/>
                  </a:lnTo>
                  <a:lnTo>
                    <a:pt x="106" y="84"/>
                  </a:lnTo>
                  <a:lnTo>
                    <a:pt x="108" y="83"/>
                  </a:lnTo>
                  <a:lnTo>
                    <a:pt x="109" y="83"/>
                  </a:lnTo>
                  <a:lnTo>
                    <a:pt x="111" y="84"/>
                  </a:lnTo>
                  <a:lnTo>
                    <a:pt x="118" y="85"/>
                  </a:lnTo>
                  <a:lnTo>
                    <a:pt x="123" y="86"/>
                  </a:lnTo>
                  <a:lnTo>
                    <a:pt x="126" y="86"/>
                  </a:lnTo>
                  <a:lnTo>
                    <a:pt x="133" y="87"/>
                  </a:lnTo>
                  <a:lnTo>
                    <a:pt x="143" y="88"/>
                  </a:lnTo>
                  <a:lnTo>
                    <a:pt x="145" y="88"/>
                  </a:lnTo>
                  <a:lnTo>
                    <a:pt x="148" y="89"/>
                  </a:lnTo>
                  <a:lnTo>
                    <a:pt x="154" y="91"/>
                  </a:lnTo>
                  <a:lnTo>
                    <a:pt x="155" y="92"/>
                  </a:lnTo>
                  <a:lnTo>
                    <a:pt x="157" y="93"/>
                  </a:lnTo>
                  <a:lnTo>
                    <a:pt x="159" y="94"/>
                  </a:lnTo>
                  <a:lnTo>
                    <a:pt x="163" y="96"/>
                  </a:lnTo>
                  <a:lnTo>
                    <a:pt x="166" y="98"/>
                  </a:lnTo>
                  <a:lnTo>
                    <a:pt x="171" y="103"/>
                  </a:lnTo>
                  <a:lnTo>
                    <a:pt x="172" y="104"/>
                  </a:lnTo>
                  <a:lnTo>
                    <a:pt x="176" y="106"/>
                  </a:lnTo>
                  <a:lnTo>
                    <a:pt x="183" y="111"/>
                  </a:lnTo>
                  <a:lnTo>
                    <a:pt x="187" y="114"/>
                  </a:lnTo>
                  <a:lnTo>
                    <a:pt x="189" y="116"/>
                  </a:lnTo>
                  <a:lnTo>
                    <a:pt x="192" y="117"/>
                  </a:lnTo>
                  <a:lnTo>
                    <a:pt x="194" y="118"/>
                  </a:lnTo>
                  <a:lnTo>
                    <a:pt x="197" y="119"/>
                  </a:lnTo>
                  <a:lnTo>
                    <a:pt x="199" y="119"/>
                  </a:lnTo>
                  <a:lnTo>
                    <a:pt x="200" y="119"/>
                  </a:lnTo>
                  <a:lnTo>
                    <a:pt x="202" y="119"/>
                  </a:lnTo>
                  <a:lnTo>
                    <a:pt x="203" y="119"/>
                  </a:lnTo>
                  <a:lnTo>
                    <a:pt x="205" y="118"/>
                  </a:lnTo>
                  <a:lnTo>
                    <a:pt x="206" y="118"/>
                  </a:lnTo>
                  <a:lnTo>
                    <a:pt x="207" y="116"/>
                  </a:lnTo>
                  <a:lnTo>
                    <a:pt x="208" y="115"/>
                  </a:lnTo>
                  <a:lnTo>
                    <a:pt x="209" y="113"/>
                  </a:lnTo>
                  <a:lnTo>
                    <a:pt x="210" y="111"/>
                  </a:lnTo>
                  <a:lnTo>
                    <a:pt x="211" y="108"/>
                  </a:lnTo>
                  <a:lnTo>
                    <a:pt x="214" y="93"/>
                  </a:lnTo>
                  <a:lnTo>
                    <a:pt x="215" y="89"/>
                  </a:lnTo>
                  <a:lnTo>
                    <a:pt x="215" y="85"/>
                  </a:lnTo>
                  <a:lnTo>
                    <a:pt x="215" y="79"/>
                  </a:lnTo>
                  <a:lnTo>
                    <a:pt x="214" y="73"/>
                  </a:lnTo>
                  <a:lnTo>
                    <a:pt x="214" y="72"/>
                  </a:lnTo>
                  <a:lnTo>
                    <a:pt x="215" y="70"/>
                  </a:lnTo>
                  <a:lnTo>
                    <a:pt x="215" y="68"/>
                  </a:lnTo>
                  <a:lnTo>
                    <a:pt x="216" y="67"/>
                  </a:lnTo>
                  <a:lnTo>
                    <a:pt x="217" y="66"/>
                  </a:lnTo>
                  <a:lnTo>
                    <a:pt x="218" y="65"/>
                  </a:lnTo>
                  <a:lnTo>
                    <a:pt x="219" y="65"/>
                  </a:lnTo>
                  <a:lnTo>
                    <a:pt x="222" y="63"/>
                  </a:lnTo>
                  <a:lnTo>
                    <a:pt x="226" y="62"/>
                  </a:lnTo>
                  <a:lnTo>
                    <a:pt x="228" y="62"/>
                  </a:lnTo>
                  <a:lnTo>
                    <a:pt x="233" y="61"/>
                  </a:lnTo>
                  <a:lnTo>
                    <a:pt x="240" y="58"/>
                  </a:lnTo>
                  <a:lnTo>
                    <a:pt x="243" y="56"/>
                  </a:lnTo>
                  <a:lnTo>
                    <a:pt x="245" y="55"/>
                  </a:lnTo>
                  <a:lnTo>
                    <a:pt x="248" y="52"/>
                  </a:lnTo>
                  <a:lnTo>
                    <a:pt x="251" y="51"/>
                  </a:lnTo>
                  <a:lnTo>
                    <a:pt x="253" y="50"/>
                  </a:lnTo>
                  <a:lnTo>
                    <a:pt x="255" y="49"/>
                  </a:lnTo>
                  <a:lnTo>
                    <a:pt x="256" y="47"/>
                  </a:lnTo>
                  <a:lnTo>
                    <a:pt x="256" y="45"/>
                  </a:lnTo>
                  <a:lnTo>
                    <a:pt x="257" y="44"/>
                  </a:lnTo>
                  <a:lnTo>
                    <a:pt x="258" y="42"/>
                  </a:lnTo>
                  <a:lnTo>
                    <a:pt x="258" y="40"/>
                  </a:lnTo>
                  <a:lnTo>
                    <a:pt x="258" y="39"/>
                  </a:lnTo>
                  <a:lnTo>
                    <a:pt x="258" y="39"/>
                  </a:lnTo>
                  <a:lnTo>
                    <a:pt x="258" y="36"/>
                  </a:lnTo>
                  <a:lnTo>
                    <a:pt x="257" y="35"/>
                  </a:lnTo>
                  <a:lnTo>
                    <a:pt x="256" y="33"/>
                  </a:lnTo>
                  <a:lnTo>
                    <a:pt x="254" y="30"/>
                  </a:lnTo>
                  <a:lnTo>
                    <a:pt x="254" y="28"/>
                  </a:lnTo>
                  <a:lnTo>
                    <a:pt x="253" y="28"/>
                  </a:lnTo>
                  <a:lnTo>
                    <a:pt x="253" y="26"/>
                  </a:lnTo>
                  <a:lnTo>
                    <a:pt x="253" y="24"/>
                  </a:lnTo>
                  <a:lnTo>
                    <a:pt x="253" y="22"/>
                  </a:lnTo>
                  <a:lnTo>
                    <a:pt x="253" y="20"/>
                  </a:lnTo>
                  <a:lnTo>
                    <a:pt x="254" y="17"/>
                  </a:lnTo>
                  <a:lnTo>
                    <a:pt x="256" y="14"/>
                  </a:lnTo>
                  <a:lnTo>
                    <a:pt x="257" y="10"/>
                  </a:lnTo>
                  <a:lnTo>
                    <a:pt x="258" y="8"/>
                  </a:lnTo>
                  <a:lnTo>
                    <a:pt x="259" y="7"/>
                  </a:lnTo>
                  <a:lnTo>
                    <a:pt x="260" y="6"/>
                  </a:lnTo>
                  <a:lnTo>
                    <a:pt x="262" y="5"/>
                  </a:lnTo>
                  <a:lnTo>
                    <a:pt x="264" y="5"/>
                  </a:lnTo>
                  <a:lnTo>
                    <a:pt x="267" y="4"/>
                  </a:lnTo>
                  <a:lnTo>
                    <a:pt x="268" y="3"/>
                  </a:lnTo>
                  <a:lnTo>
                    <a:pt x="268" y="3"/>
                  </a:lnTo>
                  <a:lnTo>
                    <a:pt x="269" y="3"/>
                  </a:lnTo>
                  <a:lnTo>
                    <a:pt x="270" y="3"/>
                  </a:lnTo>
                  <a:lnTo>
                    <a:pt x="271" y="3"/>
                  </a:lnTo>
                  <a:lnTo>
                    <a:pt x="275" y="3"/>
                  </a:lnTo>
                  <a:lnTo>
                    <a:pt x="280" y="2"/>
                  </a:lnTo>
                  <a:lnTo>
                    <a:pt x="281" y="2"/>
                  </a:lnTo>
                  <a:lnTo>
                    <a:pt x="281" y="1"/>
                  </a:lnTo>
                  <a:lnTo>
                    <a:pt x="282" y="0"/>
                  </a:lnTo>
                  <a:lnTo>
                    <a:pt x="283" y="0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75" name="Freeform 30">
              <a:extLst>
                <a:ext uri="{FF2B5EF4-FFF2-40B4-BE49-F238E27FC236}">
                  <a16:creationId xmlns:a16="http://schemas.microsoft.com/office/drawing/2014/main" id="{B8D83EAA-49D4-40E8-8A50-8CDEEB0E2176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0" y="2257"/>
              <a:ext cx="254" cy="384"/>
            </a:xfrm>
            <a:custGeom>
              <a:avLst/>
              <a:gdLst>
                <a:gd name="T0" fmla="*/ 194 w 254"/>
                <a:gd name="T1" fmla="*/ 7 h 384"/>
                <a:gd name="T2" fmla="*/ 194 w 254"/>
                <a:gd name="T3" fmla="*/ 26 h 384"/>
                <a:gd name="T4" fmla="*/ 193 w 254"/>
                <a:gd name="T5" fmla="*/ 32 h 384"/>
                <a:gd name="T6" fmla="*/ 205 w 254"/>
                <a:gd name="T7" fmla="*/ 31 h 384"/>
                <a:gd name="T8" fmla="*/ 238 w 254"/>
                <a:gd name="T9" fmla="*/ 47 h 384"/>
                <a:gd name="T10" fmla="*/ 247 w 254"/>
                <a:gd name="T11" fmla="*/ 51 h 384"/>
                <a:gd name="T12" fmla="*/ 253 w 254"/>
                <a:gd name="T13" fmla="*/ 98 h 384"/>
                <a:gd name="T14" fmla="*/ 252 w 254"/>
                <a:gd name="T15" fmla="*/ 116 h 384"/>
                <a:gd name="T16" fmla="*/ 241 w 254"/>
                <a:gd name="T17" fmla="*/ 127 h 384"/>
                <a:gd name="T18" fmla="*/ 233 w 254"/>
                <a:gd name="T19" fmla="*/ 161 h 384"/>
                <a:gd name="T20" fmla="*/ 233 w 254"/>
                <a:gd name="T21" fmla="*/ 185 h 384"/>
                <a:gd name="T22" fmla="*/ 226 w 254"/>
                <a:gd name="T23" fmla="*/ 209 h 384"/>
                <a:gd name="T24" fmla="*/ 223 w 254"/>
                <a:gd name="T25" fmla="*/ 238 h 384"/>
                <a:gd name="T26" fmla="*/ 236 w 254"/>
                <a:gd name="T27" fmla="*/ 247 h 384"/>
                <a:gd name="T28" fmla="*/ 230 w 254"/>
                <a:gd name="T29" fmla="*/ 261 h 384"/>
                <a:gd name="T30" fmla="*/ 208 w 254"/>
                <a:gd name="T31" fmla="*/ 283 h 384"/>
                <a:gd name="T32" fmla="*/ 199 w 254"/>
                <a:gd name="T33" fmla="*/ 289 h 384"/>
                <a:gd name="T34" fmla="*/ 181 w 254"/>
                <a:gd name="T35" fmla="*/ 281 h 384"/>
                <a:gd name="T36" fmla="*/ 158 w 254"/>
                <a:gd name="T37" fmla="*/ 292 h 384"/>
                <a:gd name="T38" fmla="*/ 135 w 254"/>
                <a:gd name="T39" fmla="*/ 319 h 384"/>
                <a:gd name="T40" fmla="*/ 133 w 254"/>
                <a:gd name="T41" fmla="*/ 332 h 384"/>
                <a:gd name="T42" fmla="*/ 141 w 254"/>
                <a:gd name="T43" fmla="*/ 338 h 384"/>
                <a:gd name="T44" fmla="*/ 161 w 254"/>
                <a:gd name="T45" fmla="*/ 338 h 384"/>
                <a:gd name="T46" fmla="*/ 165 w 254"/>
                <a:gd name="T47" fmla="*/ 343 h 384"/>
                <a:gd name="T48" fmla="*/ 147 w 254"/>
                <a:gd name="T49" fmla="*/ 353 h 384"/>
                <a:gd name="T50" fmla="*/ 147 w 254"/>
                <a:gd name="T51" fmla="*/ 361 h 384"/>
                <a:gd name="T52" fmla="*/ 157 w 254"/>
                <a:gd name="T53" fmla="*/ 374 h 384"/>
                <a:gd name="T54" fmla="*/ 154 w 254"/>
                <a:gd name="T55" fmla="*/ 381 h 384"/>
                <a:gd name="T56" fmla="*/ 133 w 254"/>
                <a:gd name="T57" fmla="*/ 380 h 384"/>
                <a:gd name="T58" fmla="*/ 110 w 254"/>
                <a:gd name="T59" fmla="*/ 374 h 384"/>
                <a:gd name="T60" fmla="*/ 104 w 254"/>
                <a:gd name="T61" fmla="*/ 382 h 384"/>
                <a:gd name="T62" fmla="*/ 97 w 254"/>
                <a:gd name="T63" fmla="*/ 383 h 384"/>
                <a:gd name="T64" fmla="*/ 65 w 254"/>
                <a:gd name="T65" fmla="*/ 372 h 384"/>
                <a:gd name="T66" fmla="*/ 61 w 254"/>
                <a:gd name="T67" fmla="*/ 365 h 384"/>
                <a:gd name="T68" fmla="*/ 66 w 254"/>
                <a:gd name="T69" fmla="*/ 344 h 384"/>
                <a:gd name="T70" fmla="*/ 63 w 254"/>
                <a:gd name="T71" fmla="*/ 328 h 384"/>
                <a:gd name="T72" fmla="*/ 56 w 254"/>
                <a:gd name="T73" fmla="*/ 327 h 384"/>
                <a:gd name="T74" fmla="*/ 39 w 254"/>
                <a:gd name="T75" fmla="*/ 319 h 384"/>
                <a:gd name="T76" fmla="*/ 29 w 254"/>
                <a:gd name="T77" fmla="*/ 308 h 384"/>
                <a:gd name="T78" fmla="*/ 34 w 254"/>
                <a:gd name="T79" fmla="*/ 297 h 384"/>
                <a:gd name="T80" fmla="*/ 17 w 254"/>
                <a:gd name="T81" fmla="*/ 280 h 384"/>
                <a:gd name="T82" fmla="*/ 2 w 254"/>
                <a:gd name="T83" fmla="*/ 265 h 384"/>
                <a:gd name="T84" fmla="*/ 6 w 254"/>
                <a:gd name="T85" fmla="*/ 251 h 384"/>
                <a:gd name="T86" fmla="*/ 24 w 254"/>
                <a:gd name="T87" fmla="*/ 229 h 384"/>
                <a:gd name="T88" fmla="*/ 17 w 254"/>
                <a:gd name="T89" fmla="*/ 214 h 384"/>
                <a:gd name="T90" fmla="*/ 5 w 254"/>
                <a:gd name="T91" fmla="*/ 193 h 384"/>
                <a:gd name="T92" fmla="*/ 0 w 254"/>
                <a:gd name="T93" fmla="*/ 181 h 384"/>
                <a:gd name="T94" fmla="*/ 13 w 254"/>
                <a:gd name="T95" fmla="*/ 177 h 384"/>
                <a:gd name="T96" fmla="*/ 18 w 254"/>
                <a:gd name="T97" fmla="*/ 163 h 384"/>
                <a:gd name="T98" fmla="*/ 20 w 254"/>
                <a:gd name="T99" fmla="*/ 122 h 384"/>
                <a:gd name="T100" fmla="*/ 24 w 254"/>
                <a:gd name="T101" fmla="*/ 89 h 384"/>
                <a:gd name="T102" fmla="*/ 34 w 254"/>
                <a:gd name="T103" fmla="*/ 71 h 384"/>
                <a:gd name="T104" fmla="*/ 34 w 254"/>
                <a:gd name="T105" fmla="*/ 60 h 384"/>
                <a:gd name="T106" fmla="*/ 48 w 254"/>
                <a:gd name="T107" fmla="*/ 51 h 384"/>
                <a:gd name="T108" fmla="*/ 67 w 254"/>
                <a:gd name="T109" fmla="*/ 51 h 384"/>
                <a:gd name="T110" fmla="*/ 78 w 254"/>
                <a:gd name="T111" fmla="*/ 49 h 384"/>
                <a:gd name="T112" fmla="*/ 78 w 254"/>
                <a:gd name="T113" fmla="*/ 37 h 384"/>
                <a:gd name="T114" fmla="*/ 83 w 254"/>
                <a:gd name="T115" fmla="*/ 28 h 384"/>
                <a:gd name="T116" fmla="*/ 101 w 254"/>
                <a:gd name="T117" fmla="*/ 33 h 384"/>
                <a:gd name="T118" fmla="*/ 114 w 254"/>
                <a:gd name="T119" fmla="*/ 33 h 384"/>
                <a:gd name="T120" fmla="*/ 136 w 254"/>
                <a:gd name="T121" fmla="*/ 15 h 384"/>
                <a:gd name="T122" fmla="*/ 154 w 254"/>
                <a:gd name="T123" fmla="*/ 7 h 384"/>
                <a:gd name="T124" fmla="*/ 165 w 254"/>
                <a:gd name="T125" fmla="*/ 2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54" h="384">
                  <a:moveTo>
                    <a:pt x="176" y="0"/>
                  </a:moveTo>
                  <a:lnTo>
                    <a:pt x="177" y="0"/>
                  </a:lnTo>
                  <a:lnTo>
                    <a:pt x="188" y="3"/>
                  </a:lnTo>
                  <a:lnTo>
                    <a:pt x="190" y="4"/>
                  </a:lnTo>
                  <a:lnTo>
                    <a:pt x="191" y="5"/>
                  </a:lnTo>
                  <a:lnTo>
                    <a:pt x="193" y="6"/>
                  </a:lnTo>
                  <a:lnTo>
                    <a:pt x="194" y="7"/>
                  </a:lnTo>
                  <a:lnTo>
                    <a:pt x="195" y="8"/>
                  </a:lnTo>
                  <a:lnTo>
                    <a:pt x="195" y="9"/>
                  </a:lnTo>
                  <a:lnTo>
                    <a:pt x="196" y="11"/>
                  </a:lnTo>
                  <a:lnTo>
                    <a:pt x="196" y="13"/>
                  </a:lnTo>
                  <a:lnTo>
                    <a:pt x="196" y="16"/>
                  </a:lnTo>
                  <a:lnTo>
                    <a:pt x="195" y="21"/>
                  </a:lnTo>
                  <a:lnTo>
                    <a:pt x="194" y="26"/>
                  </a:lnTo>
                  <a:lnTo>
                    <a:pt x="194" y="27"/>
                  </a:lnTo>
                  <a:lnTo>
                    <a:pt x="193" y="28"/>
                  </a:lnTo>
                  <a:lnTo>
                    <a:pt x="192" y="30"/>
                  </a:lnTo>
                  <a:lnTo>
                    <a:pt x="192" y="30"/>
                  </a:lnTo>
                  <a:lnTo>
                    <a:pt x="192" y="31"/>
                  </a:lnTo>
                  <a:lnTo>
                    <a:pt x="192" y="31"/>
                  </a:lnTo>
                  <a:lnTo>
                    <a:pt x="193" y="32"/>
                  </a:lnTo>
                  <a:lnTo>
                    <a:pt x="194" y="32"/>
                  </a:lnTo>
                  <a:lnTo>
                    <a:pt x="195" y="32"/>
                  </a:lnTo>
                  <a:lnTo>
                    <a:pt x="196" y="32"/>
                  </a:lnTo>
                  <a:lnTo>
                    <a:pt x="198" y="32"/>
                  </a:lnTo>
                  <a:lnTo>
                    <a:pt x="201" y="31"/>
                  </a:lnTo>
                  <a:lnTo>
                    <a:pt x="203" y="31"/>
                  </a:lnTo>
                  <a:lnTo>
                    <a:pt x="205" y="31"/>
                  </a:lnTo>
                  <a:lnTo>
                    <a:pt x="210" y="32"/>
                  </a:lnTo>
                  <a:lnTo>
                    <a:pt x="218" y="33"/>
                  </a:lnTo>
                  <a:lnTo>
                    <a:pt x="221" y="34"/>
                  </a:lnTo>
                  <a:lnTo>
                    <a:pt x="222" y="35"/>
                  </a:lnTo>
                  <a:lnTo>
                    <a:pt x="225" y="37"/>
                  </a:lnTo>
                  <a:lnTo>
                    <a:pt x="232" y="43"/>
                  </a:lnTo>
                  <a:lnTo>
                    <a:pt x="238" y="47"/>
                  </a:lnTo>
                  <a:lnTo>
                    <a:pt x="240" y="49"/>
                  </a:lnTo>
                  <a:lnTo>
                    <a:pt x="241" y="49"/>
                  </a:lnTo>
                  <a:lnTo>
                    <a:pt x="243" y="49"/>
                  </a:lnTo>
                  <a:lnTo>
                    <a:pt x="244" y="49"/>
                  </a:lnTo>
                  <a:lnTo>
                    <a:pt x="245" y="50"/>
                  </a:lnTo>
                  <a:lnTo>
                    <a:pt x="246" y="50"/>
                  </a:lnTo>
                  <a:lnTo>
                    <a:pt x="247" y="51"/>
                  </a:lnTo>
                  <a:lnTo>
                    <a:pt x="247" y="53"/>
                  </a:lnTo>
                  <a:lnTo>
                    <a:pt x="248" y="54"/>
                  </a:lnTo>
                  <a:lnTo>
                    <a:pt x="249" y="61"/>
                  </a:lnTo>
                  <a:lnTo>
                    <a:pt x="250" y="71"/>
                  </a:lnTo>
                  <a:lnTo>
                    <a:pt x="252" y="81"/>
                  </a:lnTo>
                  <a:lnTo>
                    <a:pt x="253" y="93"/>
                  </a:lnTo>
                  <a:lnTo>
                    <a:pt x="253" y="98"/>
                  </a:lnTo>
                  <a:lnTo>
                    <a:pt x="254" y="103"/>
                  </a:lnTo>
                  <a:lnTo>
                    <a:pt x="254" y="107"/>
                  </a:lnTo>
                  <a:lnTo>
                    <a:pt x="254" y="110"/>
                  </a:lnTo>
                  <a:lnTo>
                    <a:pt x="253" y="112"/>
                  </a:lnTo>
                  <a:lnTo>
                    <a:pt x="253" y="113"/>
                  </a:lnTo>
                  <a:lnTo>
                    <a:pt x="252" y="115"/>
                  </a:lnTo>
                  <a:lnTo>
                    <a:pt x="252" y="116"/>
                  </a:lnTo>
                  <a:lnTo>
                    <a:pt x="251" y="117"/>
                  </a:lnTo>
                  <a:lnTo>
                    <a:pt x="250" y="118"/>
                  </a:lnTo>
                  <a:lnTo>
                    <a:pt x="245" y="122"/>
                  </a:lnTo>
                  <a:lnTo>
                    <a:pt x="245" y="123"/>
                  </a:lnTo>
                  <a:lnTo>
                    <a:pt x="243" y="124"/>
                  </a:lnTo>
                  <a:lnTo>
                    <a:pt x="242" y="126"/>
                  </a:lnTo>
                  <a:lnTo>
                    <a:pt x="241" y="127"/>
                  </a:lnTo>
                  <a:lnTo>
                    <a:pt x="240" y="131"/>
                  </a:lnTo>
                  <a:lnTo>
                    <a:pt x="238" y="136"/>
                  </a:lnTo>
                  <a:lnTo>
                    <a:pt x="235" y="144"/>
                  </a:lnTo>
                  <a:lnTo>
                    <a:pt x="234" y="146"/>
                  </a:lnTo>
                  <a:lnTo>
                    <a:pt x="234" y="148"/>
                  </a:lnTo>
                  <a:lnTo>
                    <a:pt x="234" y="150"/>
                  </a:lnTo>
                  <a:lnTo>
                    <a:pt x="233" y="161"/>
                  </a:lnTo>
                  <a:lnTo>
                    <a:pt x="233" y="164"/>
                  </a:lnTo>
                  <a:lnTo>
                    <a:pt x="233" y="168"/>
                  </a:lnTo>
                  <a:lnTo>
                    <a:pt x="234" y="175"/>
                  </a:lnTo>
                  <a:lnTo>
                    <a:pt x="234" y="177"/>
                  </a:lnTo>
                  <a:lnTo>
                    <a:pt x="234" y="180"/>
                  </a:lnTo>
                  <a:lnTo>
                    <a:pt x="234" y="183"/>
                  </a:lnTo>
                  <a:lnTo>
                    <a:pt x="233" y="185"/>
                  </a:lnTo>
                  <a:lnTo>
                    <a:pt x="232" y="189"/>
                  </a:lnTo>
                  <a:lnTo>
                    <a:pt x="231" y="193"/>
                  </a:lnTo>
                  <a:lnTo>
                    <a:pt x="228" y="200"/>
                  </a:lnTo>
                  <a:lnTo>
                    <a:pt x="227" y="201"/>
                  </a:lnTo>
                  <a:lnTo>
                    <a:pt x="227" y="203"/>
                  </a:lnTo>
                  <a:lnTo>
                    <a:pt x="227" y="206"/>
                  </a:lnTo>
                  <a:lnTo>
                    <a:pt x="226" y="209"/>
                  </a:lnTo>
                  <a:lnTo>
                    <a:pt x="226" y="217"/>
                  </a:lnTo>
                  <a:lnTo>
                    <a:pt x="226" y="222"/>
                  </a:lnTo>
                  <a:lnTo>
                    <a:pt x="226" y="225"/>
                  </a:lnTo>
                  <a:lnTo>
                    <a:pt x="225" y="227"/>
                  </a:lnTo>
                  <a:lnTo>
                    <a:pt x="223" y="236"/>
                  </a:lnTo>
                  <a:lnTo>
                    <a:pt x="223" y="236"/>
                  </a:lnTo>
                  <a:lnTo>
                    <a:pt x="223" y="238"/>
                  </a:lnTo>
                  <a:lnTo>
                    <a:pt x="223" y="239"/>
                  </a:lnTo>
                  <a:lnTo>
                    <a:pt x="224" y="242"/>
                  </a:lnTo>
                  <a:lnTo>
                    <a:pt x="225" y="243"/>
                  </a:lnTo>
                  <a:lnTo>
                    <a:pt x="226" y="244"/>
                  </a:lnTo>
                  <a:lnTo>
                    <a:pt x="227" y="244"/>
                  </a:lnTo>
                  <a:lnTo>
                    <a:pt x="229" y="245"/>
                  </a:lnTo>
                  <a:lnTo>
                    <a:pt x="236" y="247"/>
                  </a:lnTo>
                  <a:lnTo>
                    <a:pt x="240" y="249"/>
                  </a:lnTo>
                  <a:lnTo>
                    <a:pt x="242" y="250"/>
                  </a:lnTo>
                  <a:lnTo>
                    <a:pt x="243" y="251"/>
                  </a:lnTo>
                  <a:lnTo>
                    <a:pt x="243" y="252"/>
                  </a:lnTo>
                  <a:lnTo>
                    <a:pt x="242" y="252"/>
                  </a:lnTo>
                  <a:lnTo>
                    <a:pt x="240" y="254"/>
                  </a:lnTo>
                  <a:lnTo>
                    <a:pt x="230" y="261"/>
                  </a:lnTo>
                  <a:lnTo>
                    <a:pt x="224" y="265"/>
                  </a:lnTo>
                  <a:lnTo>
                    <a:pt x="222" y="268"/>
                  </a:lnTo>
                  <a:lnTo>
                    <a:pt x="219" y="270"/>
                  </a:lnTo>
                  <a:lnTo>
                    <a:pt x="216" y="272"/>
                  </a:lnTo>
                  <a:lnTo>
                    <a:pt x="212" y="276"/>
                  </a:lnTo>
                  <a:lnTo>
                    <a:pt x="211" y="279"/>
                  </a:lnTo>
                  <a:lnTo>
                    <a:pt x="208" y="283"/>
                  </a:lnTo>
                  <a:lnTo>
                    <a:pt x="206" y="285"/>
                  </a:lnTo>
                  <a:lnTo>
                    <a:pt x="204" y="287"/>
                  </a:lnTo>
                  <a:lnTo>
                    <a:pt x="203" y="288"/>
                  </a:lnTo>
                  <a:lnTo>
                    <a:pt x="202" y="289"/>
                  </a:lnTo>
                  <a:lnTo>
                    <a:pt x="200" y="289"/>
                  </a:lnTo>
                  <a:lnTo>
                    <a:pt x="200" y="289"/>
                  </a:lnTo>
                  <a:lnTo>
                    <a:pt x="199" y="289"/>
                  </a:lnTo>
                  <a:lnTo>
                    <a:pt x="197" y="289"/>
                  </a:lnTo>
                  <a:lnTo>
                    <a:pt x="195" y="288"/>
                  </a:lnTo>
                  <a:lnTo>
                    <a:pt x="193" y="287"/>
                  </a:lnTo>
                  <a:lnTo>
                    <a:pt x="186" y="282"/>
                  </a:lnTo>
                  <a:lnTo>
                    <a:pt x="184" y="281"/>
                  </a:lnTo>
                  <a:lnTo>
                    <a:pt x="183" y="281"/>
                  </a:lnTo>
                  <a:lnTo>
                    <a:pt x="181" y="281"/>
                  </a:lnTo>
                  <a:lnTo>
                    <a:pt x="179" y="281"/>
                  </a:lnTo>
                  <a:lnTo>
                    <a:pt x="177" y="281"/>
                  </a:lnTo>
                  <a:lnTo>
                    <a:pt x="174" y="282"/>
                  </a:lnTo>
                  <a:lnTo>
                    <a:pt x="170" y="284"/>
                  </a:lnTo>
                  <a:lnTo>
                    <a:pt x="166" y="286"/>
                  </a:lnTo>
                  <a:lnTo>
                    <a:pt x="161" y="289"/>
                  </a:lnTo>
                  <a:lnTo>
                    <a:pt x="158" y="292"/>
                  </a:lnTo>
                  <a:lnTo>
                    <a:pt x="154" y="293"/>
                  </a:lnTo>
                  <a:lnTo>
                    <a:pt x="152" y="296"/>
                  </a:lnTo>
                  <a:lnTo>
                    <a:pt x="149" y="300"/>
                  </a:lnTo>
                  <a:lnTo>
                    <a:pt x="144" y="305"/>
                  </a:lnTo>
                  <a:lnTo>
                    <a:pt x="139" y="313"/>
                  </a:lnTo>
                  <a:lnTo>
                    <a:pt x="136" y="316"/>
                  </a:lnTo>
                  <a:lnTo>
                    <a:pt x="135" y="319"/>
                  </a:lnTo>
                  <a:lnTo>
                    <a:pt x="134" y="321"/>
                  </a:lnTo>
                  <a:lnTo>
                    <a:pt x="133" y="323"/>
                  </a:lnTo>
                  <a:lnTo>
                    <a:pt x="133" y="325"/>
                  </a:lnTo>
                  <a:lnTo>
                    <a:pt x="133" y="326"/>
                  </a:lnTo>
                  <a:lnTo>
                    <a:pt x="133" y="328"/>
                  </a:lnTo>
                  <a:lnTo>
                    <a:pt x="133" y="330"/>
                  </a:lnTo>
                  <a:lnTo>
                    <a:pt x="133" y="332"/>
                  </a:lnTo>
                  <a:lnTo>
                    <a:pt x="133" y="334"/>
                  </a:lnTo>
                  <a:lnTo>
                    <a:pt x="134" y="335"/>
                  </a:lnTo>
                  <a:lnTo>
                    <a:pt x="135" y="337"/>
                  </a:lnTo>
                  <a:lnTo>
                    <a:pt x="136" y="338"/>
                  </a:lnTo>
                  <a:lnTo>
                    <a:pt x="138" y="338"/>
                  </a:lnTo>
                  <a:lnTo>
                    <a:pt x="139" y="338"/>
                  </a:lnTo>
                  <a:lnTo>
                    <a:pt x="141" y="338"/>
                  </a:lnTo>
                  <a:lnTo>
                    <a:pt x="146" y="337"/>
                  </a:lnTo>
                  <a:lnTo>
                    <a:pt x="152" y="336"/>
                  </a:lnTo>
                  <a:lnTo>
                    <a:pt x="153" y="336"/>
                  </a:lnTo>
                  <a:lnTo>
                    <a:pt x="154" y="337"/>
                  </a:lnTo>
                  <a:lnTo>
                    <a:pt x="159" y="338"/>
                  </a:lnTo>
                  <a:lnTo>
                    <a:pt x="160" y="338"/>
                  </a:lnTo>
                  <a:lnTo>
                    <a:pt x="161" y="338"/>
                  </a:lnTo>
                  <a:lnTo>
                    <a:pt x="163" y="338"/>
                  </a:lnTo>
                  <a:lnTo>
                    <a:pt x="164" y="339"/>
                  </a:lnTo>
                  <a:lnTo>
                    <a:pt x="165" y="340"/>
                  </a:lnTo>
                  <a:lnTo>
                    <a:pt x="165" y="341"/>
                  </a:lnTo>
                  <a:lnTo>
                    <a:pt x="165" y="342"/>
                  </a:lnTo>
                  <a:lnTo>
                    <a:pt x="165" y="343"/>
                  </a:lnTo>
                  <a:lnTo>
                    <a:pt x="165" y="343"/>
                  </a:lnTo>
                  <a:lnTo>
                    <a:pt x="164" y="344"/>
                  </a:lnTo>
                  <a:lnTo>
                    <a:pt x="164" y="345"/>
                  </a:lnTo>
                  <a:lnTo>
                    <a:pt x="163" y="346"/>
                  </a:lnTo>
                  <a:lnTo>
                    <a:pt x="160" y="347"/>
                  </a:lnTo>
                  <a:lnTo>
                    <a:pt x="156" y="349"/>
                  </a:lnTo>
                  <a:lnTo>
                    <a:pt x="148" y="352"/>
                  </a:lnTo>
                  <a:lnTo>
                    <a:pt x="147" y="353"/>
                  </a:lnTo>
                  <a:lnTo>
                    <a:pt x="147" y="354"/>
                  </a:lnTo>
                  <a:lnTo>
                    <a:pt x="146" y="354"/>
                  </a:lnTo>
                  <a:lnTo>
                    <a:pt x="146" y="355"/>
                  </a:lnTo>
                  <a:lnTo>
                    <a:pt x="146" y="357"/>
                  </a:lnTo>
                  <a:lnTo>
                    <a:pt x="146" y="359"/>
                  </a:lnTo>
                  <a:lnTo>
                    <a:pt x="146" y="360"/>
                  </a:lnTo>
                  <a:lnTo>
                    <a:pt x="147" y="361"/>
                  </a:lnTo>
                  <a:lnTo>
                    <a:pt x="148" y="362"/>
                  </a:lnTo>
                  <a:lnTo>
                    <a:pt x="149" y="363"/>
                  </a:lnTo>
                  <a:lnTo>
                    <a:pt x="153" y="368"/>
                  </a:lnTo>
                  <a:lnTo>
                    <a:pt x="154" y="369"/>
                  </a:lnTo>
                  <a:lnTo>
                    <a:pt x="155" y="371"/>
                  </a:lnTo>
                  <a:lnTo>
                    <a:pt x="156" y="372"/>
                  </a:lnTo>
                  <a:lnTo>
                    <a:pt x="157" y="374"/>
                  </a:lnTo>
                  <a:lnTo>
                    <a:pt x="157" y="376"/>
                  </a:lnTo>
                  <a:lnTo>
                    <a:pt x="157" y="377"/>
                  </a:lnTo>
                  <a:lnTo>
                    <a:pt x="156" y="378"/>
                  </a:lnTo>
                  <a:lnTo>
                    <a:pt x="156" y="379"/>
                  </a:lnTo>
                  <a:lnTo>
                    <a:pt x="155" y="379"/>
                  </a:lnTo>
                  <a:lnTo>
                    <a:pt x="154" y="380"/>
                  </a:lnTo>
                  <a:lnTo>
                    <a:pt x="154" y="381"/>
                  </a:lnTo>
                  <a:lnTo>
                    <a:pt x="153" y="381"/>
                  </a:lnTo>
                  <a:lnTo>
                    <a:pt x="150" y="382"/>
                  </a:lnTo>
                  <a:lnTo>
                    <a:pt x="146" y="382"/>
                  </a:lnTo>
                  <a:lnTo>
                    <a:pt x="143" y="382"/>
                  </a:lnTo>
                  <a:lnTo>
                    <a:pt x="140" y="382"/>
                  </a:lnTo>
                  <a:lnTo>
                    <a:pt x="135" y="381"/>
                  </a:lnTo>
                  <a:lnTo>
                    <a:pt x="133" y="380"/>
                  </a:lnTo>
                  <a:lnTo>
                    <a:pt x="132" y="380"/>
                  </a:lnTo>
                  <a:lnTo>
                    <a:pt x="123" y="376"/>
                  </a:lnTo>
                  <a:lnTo>
                    <a:pt x="119" y="375"/>
                  </a:lnTo>
                  <a:lnTo>
                    <a:pt x="114" y="374"/>
                  </a:lnTo>
                  <a:lnTo>
                    <a:pt x="112" y="374"/>
                  </a:lnTo>
                  <a:lnTo>
                    <a:pt x="111" y="374"/>
                  </a:lnTo>
                  <a:lnTo>
                    <a:pt x="110" y="374"/>
                  </a:lnTo>
                  <a:lnTo>
                    <a:pt x="109" y="374"/>
                  </a:lnTo>
                  <a:lnTo>
                    <a:pt x="109" y="375"/>
                  </a:lnTo>
                  <a:lnTo>
                    <a:pt x="109" y="375"/>
                  </a:lnTo>
                  <a:lnTo>
                    <a:pt x="108" y="376"/>
                  </a:lnTo>
                  <a:lnTo>
                    <a:pt x="107" y="378"/>
                  </a:lnTo>
                  <a:lnTo>
                    <a:pt x="105" y="380"/>
                  </a:lnTo>
                  <a:lnTo>
                    <a:pt x="104" y="382"/>
                  </a:lnTo>
                  <a:lnTo>
                    <a:pt x="103" y="383"/>
                  </a:lnTo>
                  <a:lnTo>
                    <a:pt x="102" y="383"/>
                  </a:lnTo>
                  <a:lnTo>
                    <a:pt x="101" y="384"/>
                  </a:lnTo>
                  <a:lnTo>
                    <a:pt x="100" y="384"/>
                  </a:lnTo>
                  <a:lnTo>
                    <a:pt x="99" y="384"/>
                  </a:lnTo>
                  <a:lnTo>
                    <a:pt x="98" y="384"/>
                  </a:lnTo>
                  <a:lnTo>
                    <a:pt x="97" y="383"/>
                  </a:lnTo>
                  <a:lnTo>
                    <a:pt x="94" y="381"/>
                  </a:lnTo>
                  <a:lnTo>
                    <a:pt x="91" y="380"/>
                  </a:lnTo>
                  <a:lnTo>
                    <a:pt x="89" y="379"/>
                  </a:lnTo>
                  <a:lnTo>
                    <a:pt x="83" y="378"/>
                  </a:lnTo>
                  <a:lnTo>
                    <a:pt x="75" y="374"/>
                  </a:lnTo>
                  <a:lnTo>
                    <a:pt x="67" y="372"/>
                  </a:lnTo>
                  <a:lnTo>
                    <a:pt x="65" y="372"/>
                  </a:lnTo>
                  <a:lnTo>
                    <a:pt x="63" y="371"/>
                  </a:lnTo>
                  <a:lnTo>
                    <a:pt x="62" y="370"/>
                  </a:lnTo>
                  <a:lnTo>
                    <a:pt x="62" y="369"/>
                  </a:lnTo>
                  <a:lnTo>
                    <a:pt x="61" y="368"/>
                  </a:lnTo>
                  <a:lnTo>
                    <a:pt x="61" y="367"/>
                  </a:lnTo>
                  <a:lnTo>
                    <a:pt x="61" y="366"/>
                  </a:lnTo>
                  <a:lnTo>
                    <a:pt x="61" y="365"/>
                  </a:lnTo>
                  <a:lnTo>
                    <a:pt x="61" y="363"/>
                  </a:lnTo>
                  <a:lnTo>
                    <a:pt x="61" y="362"/>
                  </a:lnTo>
                  <a:lnTo>
                    <a:pt x="62" y="360"/>
                  </a:lnTo>
                  <a:lnTo>
                    <a:pt x="63" y="356"/>
                  </a:lnTo>
                  <a:lnTo>
                    <a:pt x="64" y="353"/>
                  </a:lnTo>
                  <a:lnTo>
                    <a:pt x="66" y="347"/>
                  </a:lnTo>
                  <a:lnTo>
                    <a:pt x="66" y="344"/>
                  </a:lnTo>
                  <a:lnTo>
                    <a:pt x="67" y="340"/>
                  </a:lnTo>
                  <a:lnTo>
                    <a:pt x="67" y="338"/>
                  </a:lnTo>
                  <a:lnTo>
                    <a:pt x="67" y="336"/>
                  </a:lnTo>
                  <a:lnTo>
                    <a:pt x="66" y="334"/>
                  </a:lnTo>
                  <a:lnTo>
                    <a:pt x="65" y="331"/>
                  </a:lnTo>
                  <a:lnTo>
                    <a:pt x="64" y="329"/>
                  </a:lnTo>
                  <a:lnTo>
                    <a:pt x="63" y="328"/>
                  </a:lnTo>
                  <a:lnTo>
                    <a:pt x="62" y="327"/>
                  </a:lnTo>
                  <a:lnTo>
                    <a:pt x="61" y="327"/>
                  </a:lnTo>
                  <a:lnTo>
                    <a:pt x="60" y="327"/>
                  </a:lnTo>
                  <a:lnTo>
                    <a:pt x="59" y="327"/>
                  </a:lnTo>
                  <a:lnTo>
                    <a:pt x="58" y="327"/>
                  </a:lnTo>
                  <a:lnTo>
                    <a:pt x="57" y="327"/>
                  </a:lnTo>
                  <a:lnTo>
                    <a:pt x="56" y="327"/>
                  </a:lnTo>
                  <a:lnTo>
                    <a:pt x="56" y="328"/>
                  </a:lnTo>
                  <a:lnTo>
                    <a:pt x="55" y="328"/>
                  </a:lnTo>
                  <a:lnTo>
                    <a:pt x="54" y="327"/>
                  </a:lnTo>
                  <a:lnTo>
                    <a:pt x="50" y="325"/>
                  </a:lnTo>
                  <a:lnTo>
                    <a:pt x="48" y="324"/>
                  </a:lnTo>
                  <a:lnTo>
                    <a:pt x="45" y="322"/>
                  </a:lnTo>
                  <a:lnTo>
                    <a:pt x="39" y="319"/>
                  </a:lnTo>
                  <a:lnTo>
                    <a:pt x="36" y="318"/>
                  </a:lnTo>
                  <a:lnTo>
                    <a:pt x="34" y="316"/>
                  </a:lnTo>
                  <a:lnTo>
                    <a:pt x="32" y="315"/>
                  </a:lnTo>
                  <a:lnTo>
                    <a:pt x="30" y="313"/>
                  </a:lnTo>
                  <a:lnTo>
                    <a:pt x="29" y="311"/>
                  </a:lnTo>
                  <a:lnTo>
                    <a:pt x="29" y="309"/>
                  </a:lnTo>
                  <a:lnTo>
                    <a:pt x="29" y="308"/>
                  </a:lnTo>
                  <a:lnTo>
                    <a:pt x="29" y="307"/>
                  </a:lnTo>
                  <a:lnTo>
                    <a:pt x="29" y="305"/>
                  </a:lnTo>
                  <a:lnTo>
                    <a:pt x="29" y="304"/>
                  </a:lnTo>
                  <a:lnTo>
                    <a:pt x="30" y="303"/>
                  </a:lnTo>
                  <a:lnTo>
                    <a:pt x="32" y="300"/>
                  </a:lnTo>
                  <a:lnTo>
                    <a:pt x="33" y="298"/>
                  </a:lnTo>
                  <a:lnTo>
                    <a:pt x="34" y="297"/>
                  </a:lnTo>
                  <a:lnTo>
                    <a:pt x="34" y="296"/>
                  </a:lnTo>
                  <a:lnTo>
                    <a:pt x="33" y="295"/>
                  </a:lnTo>
                  <a:lnTo>
                    <a:pt x="33" y="294"/>
                  </a:lnTo>
                  <a:lnTo>
                    <a:pt x="32" y="293"/>
                  </a:lnTo>
                  <a:lnTo>
                    <a:pt x="26" y="288"/>
                  </a:lnTo>
                  <a:lnTo>
                    <a:pt x="22" y="285"/>
                  </a:lnTo>
                  <a:lnTo>
                    <a:pt x="17" y="280"/>
                  </a:lnTo>
                  <a:lnTo>
                    <a:pt x="11" y="275"/>
                  </a:lnTo>
                  <a:lnTo>
                    <a:pt x="6" y="272"/>
                  </a:lnTo>
                  <a:lnTo>
                    <a:pt x="4" y="270"/>
                  </a:lnTo>
                  <a:lnTo>
                    <a:pt x="3" y="270"/>
                  </a:lnTo>
                  <a:lnTo>
                    <a:pt x="2" y="268"/>
                  </a:lnTo>
                  <a:lnTo>
                    <a:pt x="2" y="266"/>
                  </a:lnTo>
                  <a:lnTo>
                    <a:pt x="2" y="265"/>
                  </a:lnTo>
                  <a:lnTo>
                    <a:pt x="2" y="263"/>
                  </a:lnTo>
                  <a:lnTo>
                    <a:pt x="2" y="261"/>
                  </a:lnTo>
                  <a:lnTo>
                    <a:pt x="2" y="259"/>
                  </a:lnTo>
                  <a:lnTo>
                    <a:pt x="3" y="258"/>
                  </a:lnTo>
                  <a:lnTo>
                    <a:pt x="4" y="256"/>
                  </a:lnTo>
                  <a:lnTo>
                    <a:pt x="5" y="254"/>
                  </a:lnTo>
                  <a:lnTo>
                    <a:pt x="6" y="251"/>
                  </a:lnTo>
                  <a:lnTo>
                    <a:pt x="8" y="248"/>
                  </a:lnTo>
                  <a:lnTo>
                    <a:pt x="14" y="244"/>
                  </a:lnTo>
                  <a:lnTo>
                    <a:pt x="19" y="238"/>
                  </a:lnTo>
                  <a:lnTo>
                    <a:pt x="21" y="236"/>
                  </a:lnTo>
                  <a:lnTo>
                    <a:pt x="22" y="234"/>
                  </a:lnTo>
                  <a:lnTo>
                    <a:pt x="24" y="232"/>
                  </a:lnTo>
                  <a:lnTo>
                    <a:pt x="24" y="229"/>
                  </a:lnTo>
                  <a:lnTo>
                    <a:pt x="25" y="227"/>
                  </a:lnTo>
                  <a:lnTo>
                    <a:pt x="24" y="225"/>
                  </a:lnTo>
                  <a:lnTo>
                    <a:pt x="24" y="224"/>
                  </a:lnTo>
                  <a:lnTo>
                    <a:pt x="23" y="222"/>
                  </a:lnTo>
                  <a:lnTo>
                    <a:pt x="22" y="220"/>
                  </a:lnTo>
                  <a:lnTo>
                    <a:pt x="19" y="218"/>
                  </a:lnTo>
                  <a:lnTo>
                    <a:pt x="17" y="214"/>
                  </a:lnTo>
                  <a:lnTo>
                    <a:pt x="11" y="209"/>
                  </a:lnTo>
                  <a:lnTo>
                    <a:pt x="10" y="208"/>
                  </a:lnTo>
                  <a:lnTo>
                    <a:pt x="9" y="206"/>
                  </a:lnTo>
                  <a:lnTo>
                    <a:pt x="6" y="202"/>
                  </a:lnTo>
                  <a:lnTo>
                    <a:pt x="6" y="199"/>
                  </a:lnTo>
                  <a:lnTo>
                    <a:pt x="6" y="197"/>
                  </a:lnTo>
                  <a:lnTo>
                    <a:pt x="5" y="193"/>
                  </a:lnTo>
                  <a:lnTo>
                    <a:pt x="4" y="187"/>
                  </a:lnTo>
                  <a:lnTo>
                    <a:pt x="3" y="184"/>
                  </a:lnTo>
                  <a:lnTo>
                    <a:pt x="3" y="183"/>
                  </a:lnTo>
                  <a:lnTo>
                    <a:pt x="2" y="182"/>
                  </a:lnTo>
                  <a:lnTo>
                    <a:pt x="1" y="181"/>
                  </a:lnTo>
                  <a:lnTo>
                    <a:pt x="1" y="181"/>
                  </a:lnTo>
                  <a:lnTo>
                    <a:pt x="0" y="181"/>
                  </a:lnTo>
                  <a:lnTo>
                    <a:pt x="1" y="181"/>
                  </a:lnTo>
                  <a:lnTo>
                    <a:pt x="1" y="180"/>
                  </a:lnTo>
                  <a:lnTo>
                    <a:pt x="2" y="180"/>
                  </a:lnTo>
                  <a:lnTo>
                    <a:pt x="7" y="179"/>
                  </a:lnTo>
                  <a:lnTo>
                    <a:pt x="9" y="179"/>
                  </a:lnTo>
                  <a:lnTo>
                    <a:pt x="11" y="178"/>
                  </a:lnTo>
                  <a:lnTo>
                    <a:pt x="13" y="177"/>
                  </a:lnTo>
                  <a:lnTo>
                    <a:pt x="14" y="176"/>
                  </a:lnTo>
                  <a:lnTo>
                    <a:pt x="16" y="174"/>
                  </a:lnTo>
                  <a:lnTo>
                    <a:pt x="17" y="172"/>
                  </a:lnTo>
                  <a:lnTo>
                    <a:pt x="18" y="170"/>
                  </a:lnTo>
                  <a:lnTo>
                    <a:pt x="18" y="168"/>
                  </a:lnTo>
                  <a:lnTo>
                    <a:pt x="18" y="165"/>
                  </a:lnTo>
                  <a:lnTo>
                    <a:pt x="18" y="163"/>
                  </a:lnTo>
                  <a:lnTo>
                    <a:pt x="18" y="159"/>
                  </a:lnTo>
                  <a:lnTo>
                    <a:pt x="17" y="157"/>
                  </a:lnTo>
                  <a:lnTo>
                    <a:pt x="17" y="155"/>
                  </a:lnTo>
                  <a:lnTo>
                    <a:pt x="17" y="152"/>
                  </a:lnTo>
                  <a:lnTo>
                    <a:pt x="17" y="149"/>
                  </a:lnTo>
                  <a:lnTo>
                    <a:pt x="18" y="139"/>
                  </a:lnTo>
                  <a:lnTo>
                    <a:pt x="20" y="122"/>
                  </a:lnTo>
                  <a:lnTo>
                    <a:pt x="22" y="111"/>
                  </a:lnTo>
                  <a:lnTo>
                    <a:pt x="22" y="107"/>
                  </a:lnTo>
                  <a:lnTo>
                    <a:pt x="22" y="98"/>
                  </a:lnTo>
                  <a:lnTo>
                    <a:pt x="23" y="94"/>
                  </a:lnTo>
                  <a:lnTo>
                    <a:pt x="23" y="92"/>
                  </a:lnTo>
                  <a:lnTo>
                    <a:pt x="24" y="90"/>
                  </a:lnTo>
                  <a:lnTo>
                    <a:pt x="24" y="89"/>
                  </a:lnTo>
                  <a:lnTo>
                    <a:pt x="25" y="88"/>
                  </a:lnTo>
                  <a:lnTo>
                    <a:pt x="27" y="85"/>
                  </a:lnTo>
                  <a:lnTo>
                    <a:pt x="30" y="80"/>
                  </a:lnTo>
                  <a:lnTo>
                    <a:pt x="31" y="78"/>
                  </a:lnTo>
                  <a:lnTo>
                    <a:pt x="32" y="76"/>
                  </a:lnTo>
                  <a:lnTo>
                    <a:pt x="34" y="74"/>
                  </a:lnTo>
                  <a:lnTo>
                    <a:pt x="34" y="71"/>
                  </a:lnTo>
                  <a:lnTo>
                    <a:pt x="34" y="69"/>
                  </a:lnTo>
                  <a:lnTo>
                    <a:pt x="34" y="67"/>
                  </a:lnTo>
                  <a:lnTo>
                    <a:pt x="34" y="64"/>
                  </a:lnTo>
                  <a:lnTo>
                    <a:pt x="33" y="63"/>
                  </a:lnTo>
                  <a:lnTo>
                    <a:pt x="34" y="62"/>
                  </a:lnTo>
                  <a:lnTo>
                    <a:pt x="34" y="61"/>
                  </a:lnTo>
                  <a:lnTo>
                    <a:pt x="34" y="60"/>
                  </a:lnTo>
                  <a:lnTo>
                    <a:pt x="35" y="59"/>
                  </a:lnTo>
                  <a:lnTo>
                    <a:pt x="36" y="58"/>
                  </a:lnTo>
                  <a:lnTo>
                    <a:pt x="37" y="56"/>
                  </a:lnTo>
                  <a:lnTo>
                    <a:pt x="39" y="55"/>
                  </a:lnTo>
                  <a:lnTo>
                    <a:pt x="44" y="52"/>
                  </a:lnTo>
                  <a:lnTo>
                    <a:pt x="47" y="51"/>
                  </a:lnTo>
                  <a:lnTo>
                    <a:pt x="48" y="51"/>
                  </a:lnTo>
                  <a:lnTo>
                    <a:pt x="50" y="50"/>
                  </a:lnTo>
                  <a:lnTo>
                    <a:pt x="52" y="50"/>
                  </a:lnTo>
                  <a:lnTo>
                    <a:pt x="52" y="49"/>
                  </a:lnTo>
                  <a:lnTo>
                    <a:pt x="54" y="49"/>
                  </a:lnTo>
                  <a:lnTo>
                    <a:pt x="56" y="49"/>
                  </a:lnTo>
                  <a:lnTo>
                    <a:pt x="61" y="50"/>
                  </a:lnTo>
                  <a:lnTo>
                    <a:pt x="67" y="51"/>
                  </a:lnTo>
                  <a:lnTo>
                    <a:pt x="69" y="51"/>
                  </a:lnTo>
                  <a:lnTo>
                    <a:pt x="71" y="51"/>
                  </a:lnTo>
                  <a:lnTo>
                    <a:pt x="73" y="51"/>
                  </a:lnTo>
                  <a:lnTo>
                    <a:pt x="75" y="51"/>
                  </a:lnTo>
                  <a:lnTo>
                    <a:pt x="76" y="50"/>
                  </a:lnTo>
                  <a:lnTo>
                    <a:pt x="77" y="50"/>
                  </a:lnTo>
                  <a:lnTo>
                    <a:pt x="78" y="49"/>
                  </a:lnTo>
                  <a:lnTo>
                    <a:pt x="79" y="48"/>
                  </a:lnTo>
                  <a:lnTo>
                    <a:pt x="79" y="46"/>
                  </a:lnTo>
                  <a:lnTo>
                    <a:pt x="79" y="44"/>
                  </a:lnTo>
                  <a:lnTo>
                    <a:pt x="79" y="43"/>
                  </a:lnTo>
                  <a:lnTo>
                    <a:pt x="79" y="43"/>
                  </a:lnTo>
                  <a:lnTo>
                    <a:pt x="78" y="39"/>
                  </a:lnTo>
                  <a:lnTo>
                    <a:pt x="78" y="37"/>
                  </a:lnTo>
                  <a:lnTo>
                    <a:pt x="77" y="34"/>
                  </a:lnTo>
                  <a:lnTo>
                    <a:pt x="78" y="33"/>
                  </a:lnTo>
                  <a:lnTo>
                    <a:pt x="78" y="32"/>
                  </a:lnTo>
                  <a:lnTo>
                    <a:pt x="79" y="30"/>
                  </a:lnTo>
                  <a:lnTo>
                    <a:pt x="80" y="29"/>
                  </a:lnTo>
                  <a:lnTo>
                    <a:pt x="82" y="28"/>
                  </a:lnTo>
                  <a:lnTo>
                    <a:pt x="83" y="28"/>
                  </a:lnTo>
                  <a:lnTo>
                    <a:pt x="85" y="28"/>
                  </a:lnTo>
                  <a:lnTo>
                    <a:pt x="86" y="28"/>
                  </a:lnTo>
                  <a:lnTo>
                    <a:pt x="89" y="28"/>
                  </a:lnTo>
                  <a:lnTo>
                    <a:pt x="90" y="29"/>
                  </a:lnTo>
                  <a:lnTo>
                    <a:pt x="93" y="30"/>
                  </a:lnTo>
                  <a:lnTo>
                    <a:pt x="98" y="32"/>
                  </a:lnTo>
                  <a:lnTo>
                    <a:pt x="101" y="33"/>
                  </a:lnTo>
                  <a:lnTo>
                    <a:pt x="103" y="33"/>
                  </a:lnTo>
                  <a:lnTo>
                    <a:pt x="106" y="34"/>
                  </a:lnTo>
                  <a:lnTo>
                    <a:pt x="108" y="34"/>
                  </a:lnTo>
                  <a:lnTo>
                    <a:pt x="109" y="34"/>
                  </a:lnTo>
                  <a:lnTo>
                    <a:pt x="111" y="34"/>
                  </a:lnTo>
                  <a:lnTo>
                    <a:pt x="113" y="34"/>
                  </a:lnTo>
                  <a:lnTo>
                    <a:pt x="114" y="33"/>
                  </a:lnTo>
                  <a:lnTo>
                    <a:pt x="116" y="32"/>
                  </a:lnTo>
                  <a:lnTo>
                    <a:pt x="117" y="32"/>
                  </a:lnTo>
                  <a:lnTo>
                    <a:pt x="119" y="31"/>
                  </a:lnTo>
                  <a:lnTo>
                    <a:pt x="122" y="28"/>
                  </a:lnTo>
                  <a:lnTo>
                    <a:pt x="129" y="21"/>
                  </a:lnTo>
                  <a:lnTo>
                    <a:pt x="132" y="18"/>
                  </a:lnTo>
                  <a:lnTo>
                    <a:pt x="136" y="15"/>
                  </a:lnTo>
                  <a:lnTo>
                    <a:pt x="140" y="12"/>
                  </a:lnTo>
                  <a:lnTo>
                    <a:pt x="143" y="11"/>
                  </a:lnTo>
                  <a:lnTo>
                    <a:pt x="144" y="9"/>
                  </a:lnTo>
                  <a:lnTo>
                    <a:pt x="147" y="9"/>
                  </a:lnTo>
                  <a:lnTo>
                    <a:pt x="149" y="8"/>
                  </a:lnTo>
                  <a:lnTo>
                    <a:pt x="152" y="7"/>
                  </a:lnTo>
                  <a:lnTo>
                    <a:pt x="154" y="7"/>
                  </a:lnTo>
                  <a:lnTo>
                    <a:pt x="156" y="6"/>
                  </a:lnTo>
                  <a:lnTo>
                    <a:pt x="157" y="6"/>
                  </a:lnTo>
                  <a:lnTo>
                    <a:pt x="157" y="7"/>
                  </a:lnTo>
                  <a:lnTo>
                    <a:pt x="159" y="6"/>
                  </a:lnTo>
                  <a:lnTo>
                    <a:pt x="160" y="6"/>
                  </a:lnTo>
                  <a:lnTo>
                    <a:pt x="161" y="5"/>
                  </a:lnTo>
                  <a:lnTo>
                    <a:pt x="165" y="2"/>
                  </a:lnTo>
                  <a:lnTo>
                    <a:pt x="166" y="2"/>
                  </a:lnTo>
                  <a:lnTo>
                    <a:pt x="166" y="2"/>
                  </a:lnTo>
                  <a:lnTo>
                    <a:pt x="168" y="2"/>
                  </a:lnTo>
                  <a:lnTo>
                    <a:pt x="172" y="1"/>
                  </a:lnTo>
                  <a:lnTo>
                    <a:pt x="176" y="0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76" name="Freeform 31">
              <a:extLst>
                <a:ext uri="{FF2B5EF4-FFF2-40B4-BE49-F238E27FC236}">
                  <a16:creationId xmlns:a16="http://schemas.microsoft.com/office/drawing/2014/main" id="{3D0F1B48-B5F9-44B9-8DFA-7EEEDA1CBE90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" y="2273"/>
              <a:ext cx="535" cy="411"/>
            </a:xfrm>
            <a:custGeom>
              <a:avLst/>
              <a:gdLst>
                <a:gd name="T0" fmla="*/ 336 w 535"/>
                <a:gd name="T1" fmla="*/ 11 h 411"/>
                <a:gd name="T2" fmla="*/ 365 w 535"/>
                <a:gd name="T3" fmla="*/ 16 h 411"/>
                <a:gd name="T4" fmla="*/ 386 w 535"/>
                <a:gd name="T5" fmla="*/ 15 h 411"/>
                <a:gd name="T6" fmla="*/ 408 w 535"/>
                <a:gd name="T7" fmla="*/ 20 h 411"/>
                <a:gd name="T8" fmla="*/ 434 w 535"/>
                <a:gd name="T9" fmla="*/ 7 h 411"/>
                <a:gd name="T10" fmla="*/ 466 w 535"/>
                <a:gd name="T11" fmla="*/ 41 h 411"/>
                <a:gd name="T12" fmla="*/ 486 w 535"/>
                <a:gd name="T13" fmla="*/ 79 h 411"/>
                <a:gd name="T14" fmla="*/ 486 w 535"/>
                <a:gd name="T15" fmla="*/ 102 h 411"/>
                <a:gd name="T16" fmla="*/ 482 w 535"/>
                <a:gd name="T17" fmla="*/ 123 h 411"/>
                <a:gd name="T18" fmla="*/ 505 w 535"/>
                <a:gd name="T19" fmla="*/ 135 h 411"/>
                <a:gd name="T20" fmla="*/ 525 w 535"/>
                <a:gd name="T21" fmla="*/ 165 h 411"/>
                <a:gd name="T22" fmla="*/ 513 w 535"/>
                <a:gd name="T23" fmla="*/ 193 h 411"/>
                <a:gd name="T24" fmla="*/ 515 w 535"/>
                <a:gd name="T25" fmla="*/ 209 h 411"/>
                <a:gd name="T26" fmla="*/ 535 w 535"/>
                <a:gd name="T27" fmla="*/ 234 h 411"/>
                <a:gd name="T28" fmla="*/ 516 w 535"/>
                <a:gd name="T29" fmla="*/ 247 h 411"/>
                <a:gd name="T30" fmla="*/ 499 w 535"/>
                <a:gd name="T31" fmla="*/ 266 h 411"/>
                <a:gd name="T32" fmla="*/ 507 w 535"/>
                <a:gd name="T33" fmla="*/ 284 h 411"/>
                <a:gd name="T34" fmla="*/ 502 w 535"/>
                <a:gd name="T35" fmla="*/ 301 h 411"/>
                <a:gd name="T36" fmla="*/ 494 w 535"/>
                <a:gd name="T37" fmla="*/ 324 h 411"/>
                <a:gd name="T38" fmla="*/ 490 w 535"/>
                <a:gd name="T39" fmla="*/ 335 h 411"/>
                <a:gd name="T40" fmla="*/ 481 w 535"/>
                <a:gd name="T41" fmla="*/ 356 h 411"/>
                <a:gd name="T42" fmla="*/ 464 w 535"/>
                <a:gd name="T43" fmla="*/ 359 h 411"/>
                <a:gd name="T44" fmla="*/ 456 w 535"/>
                <a:gd name="T45" fmla="*/ 365 h 411"/>
                <a:gd name="T46" fmla="*/ 430 w 535"/>
                <a:gd name="T47" fmla="*/ 355 h 411"/>
                <a:gd name="T48" fmla="*/ 388 w 535"/>
                <a:gd name="T49" fmla="*/ 355 h 411"/>
                <a:gd name="T50" fmla="*/ 372 w 535"/>
                <a:gd name="T51" fmla="*/ 363 h 411"/>
                <a:gd name="T52" fmla="*/ 360 w 535"/>
                <a:gd name="T53" fmla="*/ 385 h 411"/>
                <a:gd name="T54" fmla="*/ 347 w 535"/>
                <a:gd name="T55" fmla="*/ 378 h 411"/>
                <a:gd name="T56" fmla="*/ 321 w 535"/>
                <a:gd name="T57" fmla="*/ 374 h 411"/>
                <a:gd name="T58" fmla="*/ 286 w 535"/>
                <a:gd name="T59" fmla="*/ 378 h 411"/>
                <a:gd name="T60" fmla="*/ 259 w 535"/>
                <a:gd name="T61" fmla="*/ 373 h 411"/>
                <a:gd name="T62" fmla="*/ 252 w 535"/>
                <a:gd name="T63" fmla="*/ 371 h 411"/>
                <a:gd name="T64" fmla="*/ 237 w 535"/>
                <a:gd name="T65" fmla="*/ 386 h 411"/>
                <a:gd name="T66" fmla="*/ 204 w 535"/>
                <a:gd name="T67" fmla="*/ 399 h 411"/>
                <a:gd name="T68" fmla="*/ 178 w 535"/>
                <a:gd name="T69" fmla="*/ 411 h 411"/>
                <a:gd name="T70" fmla="*/ 160 w 535"/>
                <a:gd name="T71" fmla="*/ 401 h 411"/>
                <a:gd name="T72" fmla="*/ 117 w 535"/>
                <a:gd name="T73" fmla="*/ 388 h 411"/>
                <a:gd name="T74" fmla="*/ 105 w 535"/>
                <a:gd name="T75" fmla="*/ 378 h 411"/>
                <a:gd name="T76" fmla="*/ 86 w 535"/>
                <a:gd name="T77" fmla="*/ 359 h 411"/>
                <a:gd name="T78" fmla="*/ 86 w 535"/>
                <a:gd name="T79" fmla="*/ 332 h 411"/>
                <a:gd name="T80" fmla="*/ 86 w 535"/>
                <a:gd name="T81" fmla="*/ 304 h 411"/>
                <a:gd name="T82" fmla="*/ 67 w 535"/>
                <a:gd name="T83" fmla="*/ 291 h 411"/>
                <a:gd name="T84" fmla="*/ 26 w 535"/>
                <a:gd name="T85" fmla="*/ 266 h 411"/>
                <a:gd name="T86" fmla="*/ 3 w 535"/>
                <a:gd name="T87" fmla="*/ 228 h 411"/>
                <a:gd name="T88" fmla="*/ 1 w 535"/>
                <a:gd name="T89" fmla="*/ 209 h 411"/>
                <a:gd name="T90" fmla="*/ 21 w 535"/>
                <a:gd name="T91" fmla="*/ 189 h 411"/>
                <a:gd name="T92" fmla="*/ 48 w 535"/>
                <a:gd name="T93" fmla="*/ 168 h 411"/>
                <a:gd name="T94" fmla="*/ 60 w 535"/>
                <a:gd name="T95" fmla="*/ 117 h 411"/>
                <a:gd name="T96" fmla="*/ 83 w 535"/>
                <a:gd name="T97" fmla="*/ 87 h 411"/>
                <a:gd name="T98" fmla="*/ 115 w 535"/>
                <a:gd name="T99" fmla="*/ 39 h 411"/>
                <a:gd name="T100" fmla="*/ 152 w 535"/>
                <a:gd name="T101" fmla="*/ 43 h 411"/>
                <a:gd name="T102" fmla="*/ 176 w 535"/>
                <a:gd name="T103" fmla="*/ 30 h 411"/>
                <a:gd name="T104" fmla="*/ 199 w 535"/>
                <a:gd name="T105" fmla="*/ 35 h 411"/>
                <a:gd name="T106" fmla="*/ 213 w 535"/>
                <a:gd name="T107" fmla="*/ 48 h 411"/>
                <a:gd name="T108" fmla="*/ 223 w 535"/>
                <a:gd name="T109" fmla="*/ 34 h 411"/>
                <a:gd name="T110" fmla="*/ 242 w 535"/>
                <a:gd name="T111" fmla="*/ 19 h 411"/>
                <a:gd name="T112" fmla="*/ 277 w 535"/>
                <a:gd name="T113" fmla="*/ 9 h 411"/>
                <a:gd name="T114" fmla="*/ 305 w 535"/>
                <a:gd name="T115" fmla="*/ 0 h 4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535" h="411">
                  <a:moveTo>
                    <a:pt x="305" y="0"/>
                  </a:moveTo>
                  <a:lnTo>
                    <a:pt x="310" y="2"/>
                  </a:lnTo>
                  <a:lnTo>
                    <a:pt x="312" y="3"/>
                  </a:lnTo>
                  <a:lnTo>
                    <a:pt x="314" y="4"/>
                  </a:lnTo>
                  <a:lnTo>
                    <a:pt x="319" y="6"/>
                  </a:lnTo>
                  <a:lnTo>
                    <a:pt x="322" y="8"/>
                  </a:lnTo>
                  <a:lnTo>
                    <a:pt x="325" y="8"/>
                  </a:lnTo>
                  <a:lnTo>
                    <a:pt x="334" y="10"/>
                  </a:lnTo>
                  <a:lnTo>
                    <a:pt x="336" y="11"/>
                  </a:lnTo>
                  <a:lnTo>
                    <a:pt x="340" y="13"/>
                  </a:lnTo>
                  <a:lnTo>
                    <a:pt x="347" y="16"/>
                  </a:lnTo>
                  <a:lnTo>
                    <a:pt x="348" y="16"/>
                  </a:lnTo>
                  <a:lnTo>
                    <a:pt x="350" y="16"/>
                  </a:lnTo>
                  <a:lnTo>
                    <a:pt x="352" y="17"/>
                  </a:lnTo>
                  <a:lnTo>
                    <a:pt x="355" y="17"/>
                  </a:lnTo>
                  <a:lnTo>
                    <a:pt x="359" y="17"/>
                  </a:lnTo>
                  <a:lnTo>
                    <a:pt x="363" y="16"/>
                  </a:lnTo>
                  <a:lnTo>
                    <a:pt x="365" y="16"/>
                  </a:lnTo>
                  <a:lnTo>
                    <a:pt x="367" y="16"/>
                  </a:lnTo>
                  <a:lnTo>
                    <a:pt x="372" y="14"/>
                  </a:lnTo>
                  <a:lnTo>
                    <a:pt x="375" y="14"/>
                  </a:lnTo>
                  <a:lnTo>
                    <a:pt x="378" y="13"/>
                  </a:lnTo>
                  <a:lnTo>
                    <a:pt x="380" y="13"/>
                  </a:lnTo>
                  <a:lnTo>
                    <a:pt x="381" y="13"/>
                  </a:lnTo>
                  <a:lnTo>
                    <a:pt x="383" y="14"/>
                  </a:lnTo>
                  <a:lnTo>
                    <a:pt x="385" y="14"/>
                  </a:lnTo>
                  <a:lnTo>
                    <a:pt x="386" y="15"/>
                  </a:lnTo>
                  <a:lnTo>
                    <a:pt x="389" y="16"/>
                  </a:lnTo>
                  <a:lnTo>
                    <a:pt x="394" y="18"/>
                  </a:lnTo>
                  <a:lnTo>
                    <a:pt x="398" y="20"/>
                  </a:lnTo>
                  <a:lnTo>
                    <a:pt x="400" y="21"/>
                  </a:lnTo>
                  <a:lnTo>
                    <a:pt x="401" y="21"/>
                  </a:lnTo>
                  <a:lnTo>
                    <a:pt x="402" y="22"/>
                  </a:lnTo>
                  <a:lnTo>
                    <a:pt x="403" y="21"/>
                  </a:lnTo>
                  <a:lnTo>
                    <a:pt x="404" y="21"/>
                  </a:lnTo>
                  <a:lnTo>
                    <a:pt x="408" y="20"/>
                  </a:lnTo>
                  <a:lnTo>
                    <a:pt x="410" y="19"/>
                  </a:lnTo>
                  <a:lnTo>
                    <a:pt x="412" y="18"/>
                  </a:lnTo>
                  <a:lnTo>
                    <a:pt x="415" y="16"/>
                  </a:lnTo>
                  <a:lnTo>
                    <a:pt x="418" y="14"/>
                  </a:lnTo>
                  <a:lnTo>
                    <a:pt x="427" y="5"/>
                  </a:lnTo>
                  <a:lnTo>
                    <a:pt x="429" y="5"/>
                  </a:lnTo>
                  <a:lnTo>
                    <a:pt x="430" y="5"/>
                  </a:lnTo>
                  <a:lnTo>
                    <a:pt x="431" y="5"/>
                  </a:lnTo>
                  <a:lnTo>
                    <a:pt x="434" y="7"/>
                  </a:lnTo>
                  <a:lnTo>
                    <a:pt x="436" y="9"/>
                  </a:lnTo>
                  <a:lnTo>
                    <a:pt x="439" y="11"/>
                  </a:lnTo>
                  <a:lnTo>
                    <a:pt x="445" y="16"/>
                  </a:lnTo>
                  <a:lnTo>
                    <a:pt x="451" y="25"/>
                  </a:lnTo>
                  <a:lnTo>
                    <a:pt x="458" y="32"/>
                  </a:lnTo>
                  <a:lnTo>
                    <a:pt x="460" y="34"/>
                  </a:lnTo>
                  <a:lnTo>
                    <a:pt x="463" y="37"/>
                  </a:lnTo>
                  <a:lnTo>
                    <a:pt x="465" y="39"/>
                  </a:lnTo>
                  <a:lnTo>
                    <a:pt x="466" y="41"/>
                  </a:lnTo>
                  <a:lnTo>
                    <a:pt x="469" y="49"/>
                  </a:lnTo>
                  <a:lnTo>
                    <a:pt x="471" y="52"/>
                  </a:lnTo>
                  <a:lnTo>
                    <a:pt x="475" y="61"/>
                  </a:lnTo>
                  <a:lnTo>
                    <a:pt x="478" y="66"/>
                  </a:lnTo>
                  <a:lnTo>
                    <a:pt x="480" y="69"/>
                  </a:lnTo>
                  <a:lnTo>
                    <a:pt x="483" y="75"/>
                  </a:lnTo>
                  <a:lnTo>
                    <a:pt x="484" y="76"/>
                  </a:lnTo>
                  <a:lnTo>
                    <a:pt x="485" y="77"/>
                  </a:lnTo>
                  <a:lnTo>
                    <a:pt x="486" y="79"/>
                  </a:lnTo>
                  <a:lnTo>
                    <a:pt x="486" y="82"/>
                  </a:lnTo>
                  <a:lnTo>
                    <a:pt x="487" y="84"/>
                  </a:lnTo>
                  <a:lnTo>
                    <a:pt x="487" y="85"/>
                  </a:lnTo>
                  <a:lnTo>
                    <a:pt x="488" y="87"/>
                  </a:lnTo>
                  <a:lnTo>
                    <a:pt x="488" y="90"/>
                  </a:lnTo>
                  <a:lnTo>
                    <a:pt x="488" y="93"/>
                  </a:lnTo>
                  <a:lnTo>
                    <a:pt x="488" y="95"/>
                  </a:lnTo>
                  <a:lnTo>
                    <a:pt x="487" y="98"/>
                  </a:lnTo>
                  <a:lnTo>
                    <a:pt x="486" y="102"/>
                  </a:lnTo>
                  <a:lnTo>
                    <a:pt x="485" y="105"/>
                  </a:lnTo>
                  <a:lnTo>
                    <a:pt x="482" y="111"/>
                  </a:lnTo>
                  <a:lnTo>
                    <a:pt x="481" y="113"/>
                  </a:lnTo>
                  <a:lnTo>
                    <a:pt x="481" y="115"/>
                  </a:lnTo>
                  <a:lnTo>
                    <a:pt x="481" y="118"/>
                  </a:lnTo>
                  <a:lnTo>
                    <a:pt x="481" y="119"/>
                  </a:lnTo>
                  <a:lnTo>
                    <a:pt x="481" y="121"/>
                  </a:lnTo>
                  <a:lnTo>
                    <a:pt x="481" y="122"/>
                  </a:lnTo>
                  <a:lnTo>
                    <a:pt x="482" y="123"/>
                  </a:lnTo>
                  <a:lnTo>
                    <a:pt x="483" y="124"/>
                  </a:lnTo>
                  <a:lnTo>
                    <a:pt x="484" y="125"/>
                  </a:lnTo>
                  <a:lnTo>
                    <a:pt x="485" y="125"/>
                  </a:lnTo>
                  <a:lnTo>
                    <a:pt x="487" y="127"/>
                  </a:lnTo>
                  <a:lnTo>
                    <a:pt x="493" y="129"/>
                  </a:lnTo>
                  <a:lnTo>
                    <a:pt x="498" y="131"/>
                  </a:lnTo>
                  <a:lnTo>
                    <a:pt x="502" y="132"/>
                  </a:lnTo>
                  <a:lnTo>
                    <a:pt x="503" y="134"/>
                  </a:lnTo>
                  <a:lnTo>
                    <a:pt x="505" y="135"/>
                  </a:lnTo>
                  <a:lnTo>
                    <a:pt x="507" y="136"/>
                  </a:lnTo>
                  <a:lnTo>
                    <a:pt x="509" y="139"/>
                  </a:lnTo>
                  <a:lnTo>
                    <a:pt x="513" y="143"/>
                  </a:lnTo>
                  <a:lnTo>
                    <a:pt x="515" y="147"/>
                  </a:lnTo>
                  <a:lnTo>
                    <a:pt x="518" y="152"/>
                  </a:lnTo>
                  <a:lnTo>
                    <a:pt x="521" y="156"/>
                  </a:lnTo>
                  <a:lnTo>
                    <a:pt x="523" y="159"/>
                  </a:lnTo>
                  <a:lnTo>
                    <a:pt x="524" y="163"/>
                  </a:lnTo>
                  <a:lnTo>
                    <a:pt x="525" y="165"/>
                  </a:lnTo>
                  <a:lnTo>
                    <a:pt x="525" y="168"/>
                  </a:lnTo>
                  <a:lnTo>
                    <a:pt x="525" y="170"/>
                  </a:lnTo>
                  <a:lnTo>
                    <a:pt x="525" y="172"/>
                  </a:lnTo>
                  <a:lnTo>
                    <a:pt x="524" y="174"/>
                  </a:lnTo>
                  <a:lnTo>
                    <a:pt x="523" y="175"/>
                  </a:lnTo>
                  <a:lnTo>
                    <a:pt x="519" y="181"/>
                  </a:lnTo>
                  <a:lnTo>
                    <a:pt x="515" y="187"/>
                  </a:lnTo>
                  <a:lnTo>
                    <a:pt x="514" y="191"/>
                  </a:lnTo>
                  <a:lnTo>
                    <a:pt x="513" y="193"/>
                  </a:lnTo>
                  <a:lnTo>
                    <a:pt x="512" y="196"/>
                  </a:lnTo>
                  <a:lnTo>
                    <a:pt x="512" y="197"/>
                  </a:lnTo>
                  <a:lnTo>
                    <a:pt x="512" y="199"/>
                  </a:lnTo>
                  <a:lnTo>
                    <a:pt x="512" y="202"/>
                  </a:lnTo>
                  <a:lnTo>
                    <a:pt x="512" y="203"/>
                  </a:lnTo>
                  <a:lnTo>
                    <a:pt x="513" y="205"/>
                  </a:lnTo>
                  <a:lnTo>
                    <a:pt x="514" y="206"/>
                  </a:lnTo>
                  <a:lnTo>
                    <a:pt x="515" y="208"/>
                  </a:lnTo>
                  <a:lnTo>
                    <a:pt x="515" y="209"/>
                  </a:lnTo>
                  <a:lnTo>
                    <a:pt x="519" y="214"/>
                  </a:lnTo>
                  <a:lnTo>
                    <a:pt x="523" y="219"/>
                  </a:lnTo>
                  <a:lnTo>
                    <a:pt x="525" y="220"/>
                  </a:lnTo>
                  <a:lnTo>
                    <a:pt x="526" y="223"/>
                  </a:lnTo>
                  <a:lnTo>
                    <a:pt x="531" y="228"/>
                  </a:lnTo>
                  <a:lnTo>
                    <a:pt x="533" y="231"/>
                  </a:lnTo>
                  <a:lnTo>
                    <a:pt x="534" y="232"/>
                  </a:lnTo>
                  <a:lnTo>
                    <a:pt x="535" y="233"/>
                  </a:lnTo>
                  <a:lnTo>
                    <a:pt x="535" y="234"/>
                  </a:lnTo>
                  <a:lnTo>
                    <a:pt x="535" y="235"/>
                  </a:lnTo>
                  <a:lnTo>
                    <a:pt x="535" y="236"/>
                  </a:lnTo>
                  <a:lnTo>
                    <a:pt x="534" y="237"/>
                  </a:lnTo>
                  <a:lnTo>
                    <a:pt x="534" y="238"/>
                  </a:lnTo>
                  <a:lnTo>
                    <a:pt x="532" y="239"/>
                  </a:lnTo>
                  <a:lnTo>
                    <a:pt x="530" y="240"/>
                  </a:lnTo>
                  <a:lnTo>
                    <a:pt x="524" y="243"/>
                  </a:lnTo>
                  <a:lnTo>
                    <a:pt x="520" y="245"/>
                  </a:lnTo>
                  <a:lnTo>
                    <a:pt x="516" y="247"/>
                  </a:lnTo>
                  <a:lnTo>
                    <a:pt x="514" y="249"/>
                  </a:lnTo>
                  <a:lnTo>
                    <a:pt x="512" y="251"/>
                  </a:lnTo>
                  <a:lnTo>
                    <a:pt x="510" y="253"/>
                  </a:lnTo>
                  <a:lnTo>
                    <a:pt x="508" y="254"/>
                  </a:lnTo>
                  <a:lnTo>
                    <a:pt x="503" y="259"/>
                  </a:lnTo>
                  <a:lnTo>
                    <a:pt x="503" y="261"/>
                  </a:lnTo>
                  <a:lnTo>
                    <a:pt x="501" y="264"/>
                  </a:lnTo>
                  <a:lnTo>
                    <a:pt x="500" y="265"/>
                  </a:lnTo>
                  <a:lnTo>
                    <a:pt x="499" y="266"/>
                  </a:lnTo>
                  <a:lnTo>
                    <a:pt x="499" y="268"/>
                  </a:lnTo>
                  <a:lnTo>
                    <a:pt x="499" y="269"/>
                  </a:lnTo>
                  <a:lnTo>
                    <a:pt x="499" y="271"/>
                  </a:lnTo>
                  <a:lnTo>
                    <a:pt x="499" y="273"/>
                  </a:lnTo>
                  <a:lnTo>
                    <a:pt x="500" y="274"/>
                  </a:lnTo>
                  <a:lnTo>
                    <a:pt x="501" y="276"/>
                  </a:lnTo>
                  <a:lnTo>
                    <a:pt x="504" y="280"/>
                  </a:lnTo>
                  <a:lnTo>
                    <a:pt x="506" y="283"/>
                  </a:lnTo>
                  <a:lnTo>
                    <a:pt x="507" y="284"/>
                  </a:lnTo>
                  <a:lnTo>
                    <a:pt x="507" y="285"/>
                  </a:lnTo>
                  <a:lnTo>
                    <a:pt x="507" y="286"/>
                  </a:lnTo>
                  <a:lnTo>
                    <a:pt x="507" y="288"/>
                  </a:lnTo>
                  <a:lnTo>
                    <a:pt x="507" y="288"/>
                  </a:lnTo>
                  <a:lnTo>
                    <a:pt x="507" y="289"/>
                  </a:lnTo>
                  <a:lnTo>
                    <a:pt x="503" y="296"/>
                  </a:lnTo>
                  <a:lnTo>
                    <a:pt x="503" y="297"/>
                  </a:lnTo>
                  <a:lnTo>
                    <a:pt x="503" y="299"/>
                  </a:lnTo>
                  <a:lnTo>
                    <a:pt x="502" y="301"/>
                  </a:lnTo>
                  <a:lnTo>
                    <a:pt x="501" y="308"/>
                  </a:lnTo>
                  <a:lnTo>
                    <a:pt x="500" y="310"/>
                  </a:lnTo>
                  <a:lnTo>
                    <a:pt x="499" y="312"/>
                  </a:lnTo>
                  <a:lnTo>
                    <a:pt x="496" y="318"/>
                  </a:lnTo>
                  <a:lnTo>
                    <a:pt x="495" y="319"/>
                  </a:lnTo>
                  <a:lnTo>
                    <a:pt x="494" y="321"/>
                  </a:lnTo>
                  <a:lnTo>
                    <a:pt x="494" y="322"/>
                  </a:lnTo>
                  <a:lnTo>
                    <a:pt x="494" y="323"/>
                  </a:lnTo>
                  <a:lnTo>
                    <a:pt x="494" y="324"/>
                  </a:lnTo>
                  <a:lnTo>
                    <a:pt x="494" y="327"/>
                  </a:lnTo>
                  <a:lnTo>
                    <a:pt x="495" y="327"/>
                  </a:lnTo>
                  <a:lnTo>
                    <a:pt x="495" y="328"/>
                  </a:lnTo>
                  <a:lnTo>
                    <a:pt x="494" y="328"/>
                  </a:lnTo>
                  <a:lnTo>
                    <a:pt x="493" y="330"/>
                  </a:lnTo>
                  <a:lnTo>
                    <a:pt x="492" y="331"/>
                  </a:lnTo>
                  <a:lnTo>
                    <a:pt x="492" y="332"/>
                  </a:lnTo>
                  <a:lnTo>
                    <a:pt x="491" y="333"/>
                  </a:lnTo>
                  <a:lnTo>
                    <a:pt x="490" y="335"/>
                  </a:lnTo>
                  <a:lnTo>
                    <a:pt x="490" y="336"/>
                  </a:lnTo>
                  <a:lnTo>
                    <a:pt x="490" y="340"/>
                  </a:lnTo>
                  <a:lnTo>
                    <a:pt x="489" y="341"/>
                  </a:lnTo>
                  <a:lnTo>
                    <a:pt x="489" y="342"/>
                  </a:lnTo>
                  <a:lnTo>
                    <a:pt x="485" y="345"/>
                  </a:lnTo>
                  <a:lnTo>
                    <a:pt x="484" y="347"/>
                  </a:lnTo>
                  <a:lnTo>
                    <a:pt x="482" y="350"/>
                  </a:lnTo>
                  <a:lnTo>
                    <a:pt x="481" y="354"/>
                  </a:lnTo>
                  <a:lnTo>
                    <a:pt x="481" y="356"/>
                  </a:lnTo>
                  <a:lnTo>
                    <a:pt x="480" y="356"/>
                  </a:lnTo>
                  <a:lnTo>
                    <a:pt x="479" y="356"/>
                  </a:lnTo>
                  <a:lnTo>
                    <a:pt x="478" y="356"/>
                  </a:lnTo>
                  <a:lnTo>
                    <a:pt x="476" y="356"/>
                  </a:lnTo>
                  <a:lnTo>
                    <a:pt x="473" y="356"/>
                  </a:lnTo>
                  <a:lnTo>
                    <a:pt x="470" y="356"/>
                  </a:lnTo>
                  <a:lnTo>
                    <a:pt x="469" y="356"/>
                  </a:lnTo>
                  <a:lnTo>
                    <a:pt x="469" y="357"/>
                  </a:lnTo>
                  <a:lnTo>
                    <a:pt x="464" y="359"/>
                  </a:lnTo>
                  <a:lnTo>
                    <a:pt x="462" y="360"/>
                  </a:lnTo>
                  <a:lnTo>
                    <a:pt x="461" y="361"/>
                  </a:lnTo>
                  <a:lnTo>
                    <a:pt x="459" y="362"/>
                  </a:lnTo>
                  <a:lnTo>
                    <a:pt x="458" y="364"/>
                  </a:lnTo>
                  <a:lnTo>
                    <a:pt x="457" y="367"/>
                  </a:lnTo>
                  <a:lnTo>
                    <a:pt x="457" y="367"/>
                  </a:lnTo>
                  <a:lnTo>
                    <a:pt x="457" y="367"/>
                  </a:lnTo>
                  <a:lnTo>
                    <a:pt x="457" y="366"/>
                  </a:lnTo>
                  <a:lnTo>
                    <a:pt x="456" y="365"/>
                  </a:lnTo>
                  <a:lnTo>
                    <a:pt x="455" y="364"/>
                  </a:lnTo>
                  <a:lnTo>
                    <a:pt x="453" y="362"/>
                  </a:lnTo>
                  <a:lnTo>
                    <a:pt x="450" y="360"/>
                  </a:lnTo>
                  <a:lnTo>
                    <a:pt x="447" y="358"/>
                  </a:lnTo>
                  <a:lnTo>
                    <a:pt x="444" y="356"/>
                  </a:lnTo>
                  <a:lnTo>
                    <a:pt x="440" y="356"/>
                  </a:lnTo>
                  <a:lnTo>
                    <a:pt x="436" y="355"/>
                  </a:lnTo>
                  <a:lnTo>
                    <a:pt x="434" y="355"/>
                  </a:lnTo>
                  <a:lnTo>
                    <a:pt x="430" y="355"/>
                  </a:lnTo>
                  <a:lnTo>
                    <a:pt x="427" y="355"/>
                  </a:lnTo>
                  <a:lnTo>
                    <a:pt x="421" y="356"/>
                  </a:lnTo>
                  <a:lnTo>
                    <a:pt x="416" y="356"/>
                  </a:lnTo>
                  <a:lnTo>
                    <a:pt x="412" y="356"/>
                  </a:lnTo>
                  <a:lnTo>
                    <a:pt x="402" y="355"/>
                  </a:lnTo>
                  <a:lnTo>
                    <a:pt x="396" y="354"/>
                  </a:lnTo>
                  <a:lnTo>
                    <a:pt x="393" y="354"/>
                  </a:lnTo>
                  <a:lnTo>
                    <a:pt x="390" y="355"/>
                  </a:lnTo>
                  <a:lnTo>
                    <a:pt x="388" y="355"/>
                  </a:lnTo>
                  <a:lnTo>
                    <a:pt x="386" y="355"/>
                  </a:lnTo>
                  <a:lnTo>
                    <a:pt x="381" y="356"/>
                  </a:lnTo>
                  <a:lnTo>
                    <a:pt x="379" y="356"/>
                  </a:lnTo>
                  <a:lnTo>
                    <a:pt x="378" y="357"/>
                  </a:lnTo>
                  <a:lnTo>
                    <a:pt x="377" y="358"/>
                  </a:lnTo>
                  <a:lnTo>
                    <a:pt x="376" y="358"/>
                  </a:lnTo>
                  <a:lnTo>
                    <a:pt x="375" y="359"/>
                  </a:lnTo>
                  <a:lnTo>
                    <a:pt x="374" y="361"/>
                  </a:lnTo>
                  <a:lnTo>
                    <a:pt x="372" y="363"/>
                  </a:lnTo>
                  <a:lnTo>
                    <a:pt x="369" y="367"/>
                  </a:lnTo>
                  <a:lnTo>
                    <a:pt x="368" y="368"/>
                  </a:lnTo>
                  <a:lnTo>
                    <a:pt x="367" y="371"/>
                  </a:lnTo>
                  <a:lnTo>
                    <a:pt x="366" y="374"/>
                  </a:lnTo>
                  <a:lnTo>
                    <a:pt x="364" y="380"/>
                  </a:lnTo>
                  <a:lnTo>
                    <a:pt x="363" y="382"/>
                  </a:lnTo>
                  <a:lnTo>
                    <a:pt x="362" y="384"/>
                  </a:lnTo>
                  <a:lnTo>
                    <a:pt x="361" y="384"/>
                  </a:lnTo>
                  <a:lnTo>
                    <a:pt x="360" y="385"/>
                  </a:lnTo>
                  <a:lnTo>
                    <a:pt x="359" y="385"/>
                  </a:lnTo>
                  <a:lnTo>
                    <a:pt x="358" y="385"/>
                  </a:lnTo>
                  <a:lnTo>
                    <a:pt x="356" y="384"/>
                  </a:lnTo>
                  <a:lnTo>
                    <a:pt x="355" y="382"/>
                  </a:lnTo>
                  <a:lnTo>
                    <a:pt x="352" y="379"/>
                  </a:lnTo>
                  <a:lnTo>
                    <a:pt x="351" y="379"/>
                  </a:lnTo>
                  <a:lnTo>
                    <a:pt x="349" y="378"/>
                  </a:lnTo>
                  <a:lnTo>
                    <a:pt x="348" y="378"/>
                  </a:lnTo>
                  <a:lnTo>
                    <a:pt x="347" y="378"/>
                  </a:lnTo>
                  <a:lnTo>
                    <a:pt x="340" y="378"/>
                  </a:lnTo>
                  <a:lnTo>
                    <a:pt x="338" y="378"/>
                  </a:lnTo>
                  <a:lnTo>
                    <a:pt x="336" y="377"/>
                  </a:lnTo>
                  <a:lnTo>
                    <a:pt x="332" y="376"/>
                  </a:lnTo>
                  <a:lnTo>
                    <a:pt x="328" y="374"/>
                  </a:lnTo>
                  <a:lnTo>
                    <a:pt x="326" y="374"/>
                  </a:lnTo>
                  <a:lnTo>
                    <a:pt x="324" y="374"/>
                  </a:lnTo>
                  <a:lnTo>
                    <a:pt x="322" y="374"/>
                  </a:lnTo>
                  <a:lnTo>
                    <a:pt x="321" y="374"/>
                  </a:lnTo>
                  <a:lnTo>
                    <a:pt x="314" y="376"/>
                  </a:lnTo>
                  <a:lnTo>
                    <a:pt x="307" y="378"/>
                  </a:lnTo>
                  <a:lnTo>
                    <a:pt x="305" y="378"/>
                  </a:lnTo>
                  <a:lnTo>
                    <a:pt x="302" y="378"/>
                  </a:lnTo>
                  <a:lnTo>
                    <a:pt x="300" y="378"/>
                  </a:lnTo>
                  <a:lnTo>
                    <a:pt x="298" y="378"/>
                  </a:lnTo>
                  <a:lnTo>
                    <a:pt x="291" y="378"/>
                  </a:lnTo>
                  <a:lnTo>
                    <a:pt x="288" y="378"/>
                  </a:lnTo>
                  <a:lnTo>
                    <a:pt x="286" y="378"/>
                  </a:lnTo>
                  <a:lnTo>
                    <a:pt x="279" y="379"/>
                  </a:lnTo>
                  <a:lnTo>
                    <a:pt x="276" y="380"/>
                  </a:lnTo>
                  <a:lnTo>
                    <a:pt x="273" y="380"/>
                  </a:lnTo>
                  <a:lnTo>
                    <a:pt x="270" y="379"/>
                  </a:lnTo>
                  <a:lnTo>
                    <a:pt x="267" y="379"/>
                  </a:lnTo>
                  <a:lnTo>
                    <a:pt x="265" y="378"/>
                  </a:lnTo>
                  <a:lnTo>
                    <a:pt x="263" y="377"/>
                  </a:lnTo>
                  <a:lnTo>
                    <a:pt x="261" y="375"/>
                  </a:lnTo>
                  <a:lnTo>
                    <a:pt x="259" y="373"/>
                  </a:lnTo>
                  <a:lnTo>
                    <a:pt x="258" y="370"/>
                  </a:lnTo>
                  <a:lnTo>
                    <a:pt x="257" y="369"/>
                  </a:lnTo>
                  <a:lnTo>
                    <a:pt x="256" y="367"/>
                  </a:lnTo>
                  <a:lnTo>
                    <a:pt x="256" y="367"/>
                  </a:lnTo>
                  <a:lnTo>
                    <a:pt x="256" y="366"/>
                  </a:lnTo>
                  <a:lnTo>
                    <a:pt x="255" y="367"/>
                  </a:lnTo>
                  <a:lnTo>
                    <a:pt x="254" y="367"/>
                  </a:lnTo>
                  <a:lnTo>
                    <a:pt x="253" y="368"/>
                  </a:lnTo>
                  <a:lnTo>
                    <a:pt x="252" y="371"/>
                  </a:lnTo>
                  <a:lnTo>
                    <a:pt x="249" y="377"/>
                  </a:lnTo>
                  <a:lnTo>
                    <a:pt x="248" y="378"/>
                  </a:lnTo>
                  <a:lnTo>
                    <a:pt x="247" y="380"/>
                  </a:lnTo>
                  <a:lnTo>
                    <a:pt x="246" y="381"/>
                  </a:lnTo>
                  <a:lnTo>
                    <a:pt x="245" y="382"/>
                  </a:lnTo>
                  <a:lnTo>
                    <a:pt x="243" y="383"/>
                  </a:lnTo>
                  <a:lnTo>
                    <a:pt x="242" y="384"/>
                  </a:lnTo>
                  <a:lnTo>
                    <a:pt x="240" y="385"/>
                  </a:lnTo>
                  <a:lnTo>
                    <a:pt x="237" y="386"/>
                  </a:lnTo>
                  <a:lnTo>
                    <a:pt x="235" y="387"/>
                  </a:lnTo>
                  <a:lnTo>
                    <a:pt x="230" y="388"/>
                  </a:lnTo>
                  <a:lnTo>
                    <a:pt x="226" y="389"/>
                  </a:lnTo>
                  <a:lnTo>
                    <a:pt x="221" y="390"/>
                  </a:lnTo>
                  <a:lnTo>
                    <a:pt x="217" y="391"/>
                  </a:lnTo>
                  <a:lnTo>
                    <a:pt x="211" y="393"/>
                  </a:lnTo>
                  <a:lnTo>
                    <a:pt x="208" y="395"/>
                  </a:lnTo>
                  <a:lnTo>
                    <a:pt x="207" y="396"/>
                  </a:lnTo>
                  <a:lnTo>
                    <a:pt x="204" y="399"/>
                  </a:lnTo>
                  <a:lnTo>
                    <a:pt x="200" y="401"/>
                  </a:lnTo>
                  <a:lnTo>
                    <a:pt x="198" y="403"/>
                  </a:lnTo>
                  <a:lnTo>
                    <a:pt x="192" y="408"/>
                  </a:lnTo>
                  <a:lnTo>
                    <a:pt x="190" y="409"/>
                  </a:lnTo>
                  <a:lnTo>
                    <a:pt x="188" y="409"/>
                  </a:lnTo>
                  <a:lnTo>
                    <a:pt x="185" y="410"/>
                  </a:lnTo>
                  <a:lnTo>
                    <a:pt x="183" y="411"/>
                  </a:lnTo>
                  <a:lnTo>
                    <a:pt x="181" y="411"/>
                  </a:lnTo>
                  <a:lnTo>
                    <a:pt x="178" y="411"/>
                  </a:lnTo>
                  <a:lnTo>
                    <a:pt x="176" y="411"/>
                  </a:lnTo>
                  <a:lnTo>
                    <a:pt x="174" y="410"/>
                  </a:lnTo>
                  <a:lnTo>
                    <a:pt x="174" y="409"/>
                  </a:lnTo>
                  <a:lnTo>
                    <a:pt x="172" y="408"/>
                  </a:lnTo>
                  <a:lnTo>
                    <a:pt x="164" y="402"/>
                  </a:lnTo>
                  <a:lnTo>
                    <a:pt x="163" y="401"/>
                  </a:lnTo>
                  <a:lnTo>
                    <a:pt x="162" y="401"/>
                  </a:lnTo>
                  <a:lnTo>
                    <a:pt x="161" y="401"/>
                  </a:lnTo>
                  <a:lnTo>
                    <a:pt x="160" y="401"/>
                  </a:lnTo>
                  <a:lnTo>
                    <a:pt x="159" y="401"/>
                  </a:lnTo>
                  <a:lnTo>
                    <a:pt x="155" y="401"/>
                  </a:lnTo>
                  <a:lnTo>
                    <a:pt x="152" y="401"/>
                  </a:lnTo>
                  <a:lnTo>
                    <a:pt x="151" y="401"/>
                  </a:lnTo>
                  <a:lnTo>
                    <a:pt x="149" y="400"/>
                  </a:lnTo>
                  <a:lnTo>
                    <a:pt x="146" y="399"/>
                  </a:lnTo>
                  <a:lnTo>
                    <a:pt x="137" y="395"/>
                  </a:lnTo>
                  <a:lnTo>
                    <a:pt x="120" y="389"/>
                  </a:lnTo>
                  <a:lnTo>
                    <a:pt x="117" y="388"/>
                  </a:lnTo>
                  <a:lnTo>
                    <a:pt x="116" y="387"/>
                  </a:lnTo>
                  <a:lnTo>
                    <a:pt x="115" y="386"/>
                  </a:lnTo>
                  <a:lnTo>
                    <a:pt x="114" y="386"/>
                  </a:lnTo>
                  <a:lnTo>
                    <a:pt x="114" y="385"/>
                  </a:lnTo>
                  <a:lnTo>
                    <a:pt x="113" y="383"/>
                  </a:lnTo>
                  <a:lnTo>
                    <a:pt x="111" y="381"/>
                  </a:lnTo>
                  <a:lnTo>
                    <a:pt x="109" y="380"/>
                  </a:lnTo>
                  <a:lnTo>
                    <a:pt x="107" y="378"/>
                  </a:lnTo>
                  <a:lnTo>
                    <a:pt x="105" y="378"/>
                  </a:lnTo>
                  <a:lnTo>
                    <a:pt x="99" y="374"/>
                  </a:lnTo>
                  <a:lnTo>
                    <a:pt x="96" y="373"/>
                  </a:lnTo>
                  <a:lnTo>
                    <a:pt x="94" y="372"/>
                  </a:lnTo>
                  <a:lnTo>
                    <a:pt x="94" y="370"/>
                  </a:lnTo>
                  <a:lnTo>
                    <a:pt x="92" y="369"/>
                  </a:lnTo>
                  <a:lnTo>
                    <a:pt x="90" y="367"/>
                  </a:lnTo>
                  <a:lnTo>
                    <a:pt x="88" y="363"/>
                  </a:lnTo>
                  <a:lnTo>
                    <a:pt x="87" y="361"/>
                  </a:lnTo>
                  <a:lnTo>
                    <a:pt x="86" y="359"/>
                  </a:lnTo>
                  <a:lnTo>
                    <a:pt x="86" y="357"/>
                  </a:lnTo>
                  <a:lnTo>
                    <a:pt x="86" y="356"/>
                  </a:lnTo>
                  <a:lnTo>
                    <a:pt x="86" y="350"/>
                  </a:lnTo>
                  <a:lnTo>
                    <a:pt x="85" y="348"/>
                  </a:lnTo>
                  <a:lnTo>
                    <a:pt x="85" y="344"/>
                  </a:lnTo>
                  <a:lnTo>
                    <a:pt x="84" y="343"/>
                  </a:lnTo>
                  <a:lnTo>
                    <a:pt x="84" y="341"/>
                  </a:lnTo>
                  <a:lnTo>
                    <a:pt x="85" y="338"/>
                  </a:lnTo>
                  <a:lnTo>
                    <a:pt x="86" y="332"/>
                  </a:lnTo>
                  <a:lnTo>
                    <a:pt x="87" y="325"/>
                  </a:lnTo>
                  <a:lnTo>
                    <a:pt x="88" y="320"/>
                  </a:lnTo>
                  <a:lnTo>
                    <a:pt x="89" y="317"/>
                  </a:lnTo>
                  <a:lnTo>
                    <a:pt x="89" y="315"/>
                  </a:lnTo>
                  <a:lnTo>
                    <a:pt x="89" y="313"/>
                  </a:lnTo>
                  <a:lnTo>
                    <a:pt x="88" y="311"/>
                  </a:lnTo>
                  <a:lnTo>
                    <a:pt x="87" y="308"/>
                  </a:lnTo>
                  <a:lnTo>
                    <a:pt x="86" y="306"/>
                  </a:lnTo>
                  <a:lnTo>
                    <a:pt x="86" y="304"/>
                  </a:lnTo>
                  <a:lnTo>
                    <a:pt x="85" y="302"/>
                  </a:lnTo>
                  <a:lnTo>
                    <a:pt x="84" y="300"/>
                  </a:lnTo>
                  <a:lnTo>
                    <a:pt x="83" y="299"/>
                  </a:lnTo>
                  <a:lnTo>
                    <a:pt x="82" y="298"/>
                  </a:lnTo>
                  <a:lnTo>
                    <a:pt x="81" y="297"/>
                  </a:lnTo>
                  <a:lnTo>
                    <a:pt x="79" y="296"/>
                  </a:lnTo>
                  <a:lnTo>
                    <a:pt x="78" y="295"/>
                  </a:lnTo>
                  <a:lnTo>
                    <a:pt x="76" y="294"/>
                  </a:lnTo>
                  <a:lnTo>
                    <a:pt x="67" y="291"/>
                  </a:lnTo>
                  <a:lnTo>
                    <a:pt x="65" y="290"/>
                  </a:lnTo>
                  <a:lnTo>
                    <a:pt x="62" y="288"/>
                  </a:lnTo>
                  <a:lnTo>
                    <a:pt x="60" y="288"/>
                  </a:lnTo>
                  <a:lnTo>
                    <a:pt x="52" y="283"/>
                  </a:lnTo>
                  <a:lnTo>
                    <a:pt x="39" y="276"/>
                  </a:lnTo>
                  <a:lnTo>
                    <a:pt x="35" y="273"/>
                  </a:lnTo>
                  <a:lnTo>
                    <a:pt x="32" y="271"/>
                  </a:lnTo>
                  <a:lnTo>
                    <a:pt x="29" y="268"/>
                  </a:lnTo>
                  <a:lnTo>
                    <a:pt x="26" y="266"/>
                  </a:lnTo>
                  <a:lnTo>
                    <a:pt x="25" y="264"/>
                  </a:lnTo>
                  <a:lnTo>
                    <a:pt x="23" y="262"/>
                  </a:lnTo>
                  <a:lnTo>
                    <a:pt x="20" y="257"/>
                  </a:lnTo>
                  <a:lnTo>
                    <a:pt x="16" y="252"/>
                  </a:lnTo>
                  <a:lnTo>
                    <a:pt x="11" y="243"/>
                  </a:lnTo>
                  <a:lnTo>
                    <a:pt x="6" y="236"/>
                  </a:lnTo>
                  <a:lnTo>
                    <a:pt x="4" y="232"/>
                  </a:lnTo>
                  <a:lnTo>
                    <a:pt x="3" y="231"/>
                  </a:lnTo>
                  <a:lnTo>
                    <a:pt x="3" y="228"/>
                  </a:lnTo>
                  <a:lnTo>
                    <a:pt x="2" y="226"/>
                  </a:lnTo>
                  <a:lnTo>
                    <a:pt x="1" y="224"/>
                  </a:lnTo>
                  <a:lnTo>
                    <a:pt x="1" y="222"/>
                  </a:lnTo>
                  <a:lnTo>
                    <a:pt x="1" y="220"/>
                  </a:lnTo>
                  <a:lnTo>
                    <a:pt x="0" y="218"/>
                  </a:lnTo>
                  <a:lnTo>
                    <a:pt x="0" y="216"/>
                  </a:lnTo>
                  <a:lnTo>
                    <a:pt x="0" y="213"/>
                  </a:lnTo>
                  <a:lnTo>
                    <a:pt x="1" y="211"/>
                  </a:lnTo>
                  <a:lnTo>
                    <a:pt x="1" y="209"/>
                  </a:lnTo>
                  <a:lnTo>
                    <a:pt x="2" y="207"/>
                  </a:lnTo>
                  <a:lnTo>
                    <a:pt x="3" y="205"/>
                  </a:lnTo>
                  <a:lnTo>
                    <a:pt x="3" y="203"/>
                  </a:lnTo>
                  <a:lnTo>
                    <a:pt x="5" y="201"/>
                  </a:lnTo>
                  <a:lnTo>
                    <a:pt x="7" y="199"/>
                  </a:lnTo>
                  <a:lnTo>
                    <a:pt x="9" y="198"/>
                  </a:lnTo>
                  <a:lnTo>
                    <a:pt x="11" y="196"/>
                  </a:lnTo>
                  <a:lnTo>
                    <a:pt x="15" y="193"/>
                  </a:lnTo>
                  <a:lnTo>
                    <a:pt x="21" y="189"/>
                  </a:lnTo>
                  <a:lnTo>
                    <a:pt x="34" y="181"/>
                  </a:lnTo>
                  <a:lnTo>
                    <a:pt x="37" y="179"/>
                  </a:lnTo>
                  <a:lnTo>
                    <a:pt x="39" y="177"/>
                  </a:lnTo>
                  <a:lnTo>
                    <a:pt x="41" y="175"/>
                  </a:lnTo>
                  <a:lnTo>
                    <a:pt x="43" y="174"/>
                  </a:lnTo>
                  <a:lnTo>
                    <a:pt x="45" y="172"/>
                  </a:lnTo>
                  <a:lnTo>
                    <a:pt x="46" y="171"/>
                  </a:lnTo>
                  <a:lnTo>
                    <a:pt x="47" y="169"/>
                  </a:lnTo>
                  <a:lnTo>
                    <a:pt x="48" y="168"/>
                  </a:lnTo>
                  <a:lnTo>
                    <a:pt x="48" y="166"/>
                  </a:lnTo>
                  <a:lnTo>
                    <a:pt x="49" y="164"/>
                  </a:lnTo>
                  <a:lnTo>
                    <a:pt x="49" y="157"/>
                  </a:lnTo>
                  <a:lnTo>
                    <a:pt x="51" y="148"/>
                  </a:lnTo>
                  <a:lnTo>
                    <a:pt x="52" y="143"/>
                  </a:lnTo>
                  <a:lnTo>
                    <a:pt x="57" y="126"/>
                  </a:lnTo>
                  <a:lnTo>
                    <a:pt x="58" y="123"/>
                  </a:lnTo>
                  <a:lnTo>
                    <a:pt x="59" y="119"/>
                  </a:lnTo>
                  <a:lnTo>
                    <a:pt x="60" y="117"/>
                  </a:lnTo>
                  <a:lnTo>
                    <a:pt x="62" y="115"/>
                  </a:lnTo>
                  <a:lnTo>
                    <a:pt x="64" y="113"/>
                  </a:lnTo>
                  <a:lnTo>
                    <a:pt x="69" y="109"/>
                  </a:lnTo>
                  <a:lnTo>
                    <a:pt x="71" y="107"/>
                  </a:lnTo>
                  <a:lnTo>
                    <a:pt x="71" y="107"/>
                  </a:lnTo>
                  <a:lnTo>
                    <a:pt x="73" y="103"/>
                  </a:lnTo>
                  <a:lnTo>
                    <a:pt x="77" y="95"/>
                  </a:lnTo>
                  <a:lnTo>
                    <a:pt x="79" y="93"/>
                  </a:lnTo>
                  <a:lnTo>
                    <a:pt x="83" y="87"/>
                  </a:lnTo>
                  <a:lnTo>
                    <a:pt x="85" y="84"/>
                  </a:lnTo>
                  <a:lnTo>
                    <a:pt x="87" y="80"/>
                  </a:lnTo>
                  <a:lnTo>
                    <a:pt x="94" y="68"/>
                  </a:lnTo>
                  <a:lnTo>
                    <a:pt x="97" y="62"/>
                  </a:lnTo>
                  <a:lnTo>
                    <a:pt x="99" y="59"/>
                  </a:lnTo>
                  <a:lnTo>
                    <a:pt x="103" y="54"/>
                  </a:lnTo>
                  <a:lnTo>
                    <a:pt x="105" y="50"/>
                  </a:lnTo>
                  <a:lnTo>
                    <a:pt x="112" y="42"/>
                  </a:lnTo>
                  <a:lnTo>
                    <a:pt x="115" y="39"/>
                  </a:lnTo>
                  <a:lnTo>
                    <a:pt x="117" y="37"/>
                  </a:lnTo>
                  <a:lnTo>
                    <a:pt x="117" y="36"/>
                  </a:lnTo>
                  <a:lnTo>
                    <a:pt x="121" y="37"/>
                  </a:lnTo>
                  <a:lnTo>
                    <a:pt x="131" y="39"/>
                  </a:lnTo>
                  <a:lnTo>
                    <a:pt x="143" y="43"/>
                  </a:lnTo>
                  <a:lnTo>
                    <a:pt x="147" y="44"/>
                  </a:lnTo>
                  <a:lnTo>
                    <a:pt x="149" y="44"/>
                  </a:lnTo>
                  <a:lnTo>
                    <a:pt x="150" y="44"/>
                  </a:lnTo>
                  <a:lnTo>
                    <a:pt x="152" y="43"/>
                  </a:lnTo>
                  <a:lnTo>
                    <a:pt x="154" y="43"/>
                  </a:lnTo>
                  <a:lnTo>
                    <a:pt x="156" y="42"/>
                  </a:lnTo>
                  <a:lnTo>
                    <a:pt x="158" y="41"/>
                  </a:lnTo>
                  <a:lnTo>
                    <a:pt x="161" y="39"/>
                  </a:lnTo>
                  <a:lnTo>
                    <a:pt x="164" y="36"/>
                  </a:lnTo>
                  <a:lnTo>
                    <a:pt x="167" y="34"/>
                  </a:lnTo>
                  <a:lnTo>
                    <a:pt x="170" y="33"/>
                  </a:lnTo>
                  <a:lnTo>
                    <a:pt x="173" y="31"/>
                  </a:lnTo>
                  <a:lnTo>
                    <a:pt x="176" y="30"/>
                  </a:lnTo>
                  <a:lnTo>
                    <a:pt x="179" y="29"/>
                  </a:lnTo>
                  <a:lnTo>
                    <a:pt x="183" y="29"/>
                  </a:lnTo>
                  <a:lnTo>
                    <a:pt x="185" y="29"/>
                  </a:lnTo>
                  <a:lnTo>
                    <a:pt x="187" y="29"/>
                  </a:lnTo>
                  <a:lnTo>
                    <a:pt x="190" y="30"/>
                  </a:lnTo>
                  <a:lnTo>
                    <a:pt x="193" y="31"/>
                  </a:lnTo>
                  <a:lnTo>
                    <a:pt x="196" y="32"/>
                  </a:lnTo>
                  <a:lnTo>
                    <a:pt x="197" y="33"/>
                  </a:lnTo>
                  <a:lnTo>
                    <a:pt x="199" y="35"/>
                  </a:lnTo>
                  <a:lnTo>
                    <a:pt x="202" y="38"/>
                  </a:lnTo>
                  <a:lnTo>
                    <a:pt x="204" y="39"/>
                  </a:lnTo>
                  <a:lnTo>
                    <a:pt x="208" y="45"/>
                  </a:lnTo>
                  <a:lnTo>
                    <a:pt x="209" y="46"/>
                  </a:lnTo>
                  <a:lnTo>
                    <a:pt x="210" y="47"/>
                  </a:lnTo>
                  <a:lnTo>
                    <a:pt x="210" y="48"/>
                  </a:lnTo>
                  <a:lnTo>
                    <a:pt x="211" y="48"/>
                  </a:lnTo>
                  <a:lnTo>
                    <a:pt x="212" y="48"/>
                  </a:lnTo>
                  <a:lnTo>
                    <a:pt x="213" y="48"/>
                  </a:lnTo>
                  <a:lnTo>
                    <a:pt x="213" y="47"/>
                  </a:lnTo>
                  <a:lnTo>
                    <a:pt x="214" y="46"/>
                  </a:lnTo>
                  <a:lnTo>
                    <a:pt x="215" y="45"/>
                  </a:lnTo>
                  <a:lnTo>
                    <a:pt x="216" y="41"/>
                  </a:lnTo>
                  <a:lnTo>
                    <a:pt x="218" y="39"/>
                  </a:lnTo>
                  <a:lnTo>
                    <a:pt x="218" y="39"/>
                  </a:lnTo>
                  <a:lnTo>
                    <a:pt x="219" y="37"/>
                  </a:lnTo>
                  <a:lnTo>
                    <a:pt x="220" y="36"/>
                  </a:lnTo>
                  <a:lnTo>
                    <a:pt x="223" y="34"/>
                  </a:lnTo>
                  <a:lnTo>
                    <a:pt x="225" y="33"/>
                  </a:lnTo>
                  <a:lnTo>
                    <a:pt x="230" y="29"/>
                  </a:lnTo>
                  <a:lnTo>
                    <a:pt x="233" y="28"/>
                  </a:lnTo>
                  <a:lnTo>
                    <a:pt x="234" y="27"/>
                  </a:lnTo>
                  <a:lnTo>
                    <a:pt x="235" y="26"/>
                  </a:lnTo>
                  <a:lnTo>
                    <a:pt x="238" y="22"/>
                  </a:lnTo>
                  <a:lnTo>
                    <a:pt x="239" y="21"/>
                  </a:lnTo>
                  <a:lnTo>
                    <a:pt x="240" y="20"/>
                  </a:lnTo>
                  <a:lnTo>
                    <a:pt x="242" y="19"/>
                  </a:lnTo>
                  <a:lnTo>
                    <a:pt x="242" y="18"/>
                  </a:lnTo>
                  <a:lnTo>
                    <a:pt x="244" y="18"/>
                  </a:lnTo>
                  <a:lnTo>
                    <a:pt x="250" y="16"/>
                  </a:lnTo>
                  <a:lnTo>
                    <a:pt x="253" y="16"/>
                  </a:lnTo>
                  <a:lnTo>
                    <a:pt x="256" y="15"/>
                  </a:lnTo>
                  <a:lnTo>
                    <a:pt x="263" y="12"/>
                  </a:lnTo>
                  <a:lnTo>
                    <a:pt x="265" y="11"/>
                  </a:lnTo>
                  <a:lnTo>
                    <a:pt x="269" y="10"/>
                  </a:lnTo>
                  <a:lnTo>
                    <a:pt x="277" y="9"/>
                  </a:lnTo>
                  <a:lnTo>
                    <a:pt x="287" y="8"/>
                  </a:lnTo>
                  <a:lnTo>
                    <a:pt x="288" y="7"/>
                  </a:lnTo>
                  <a:lnTo>
                    <a:pt x="290" y="7"/>
                  </a:lnTo>
                  <a:lnTo>
                    <a:pt x="293" y="6"/>
                  </a:lnTo>
                  <a:lnTo>
                    <a:pt x="298" y="4"/>
                  </a:lnTo>
                  <a:lnTo>
                    <a:pt x="300" y="2"/>
                  </a:lnTo>
                  <a:lnTo>
                    <a:pt x="303" y="0"/>
                  </a:lnTo>
                  <a:lnTo>
                    <a:pt x="304" y="0"/>
                  </a:lnTo>
                  <a:lnTo>
                    <a:pt x="305" y="0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77" name="Freeform 32">
              <a:extLst>
                <a:ext uri="{FF2B5EF4-FFF2-40B4-BE49-F238E27FC236}">
                  <a16:creationId xmlns:a16="http://schemas.microsoft.com/office/drawing/2014/main" id="{0AD71BDE-0BBA-4911-A433-61EBFD0DEB7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" y="1803"/>
              <a:ext cx="649" cy="518"/>
            </a:xfrm>
            <a:custGeom>
              <a:avLst/>
              <a:gdLst>
                <a:gd name="T0" fmla="*/ 47 w 649"/>
                <a:gd name="T1" fmla="*/ 2 h 518"/>
                <a:gd name="T2" fmla="*/ 72 w 649"/>
                <a:gd name="T3" fmla="*/ 17 h 518"/>
                <a:gd name="T4" fmla="*/ 86 w 649"/>
                <a:gd name="T5" fmla="*/ 58 h 518"/>
                <a:gd name="T6" fmla="*/ 119 w 649"/>
                <a:gd name="T7" fmla="*/ 77 h 518"/>
                <a:gd name="T8" fmla="*/ 113 w 649"/>
                <a:gd name="T9" fmla="*/ 91 h 518"/>
                <a:gd name="T10" fmla="*/ 135 w 649"/>
                <a:gd name="T11" fmla="*/ 119 h 518"/>
                <a:gd name="T12" fmla="*/ 136 w 649"/>
                <a:gd name="T13" fmla="*/ 157 h 518"/>
                <a:gd name="T14" fmla="*/ 151 w 649"/>
                <a:gd name="T15" fmla="*/ 180 h 518"/>
                <a:gd name="T16" fmla="*/ 173 w 649"/>
                <a:gd name="T17" fmla="*/ 165 h 518"/>
                <a:gd name="T18" fmla="*/ 176 w 649"/>
                <a:gd name="T19" fmla="*/ 112 h 518"/>
                <a:gd name="T20" fmla="*/ 190 w 649"/>
                <a:gd name="T21" fmla="*/ 101 h 518"/>
                <a:gd name="T22" fmla="*/ 201 w 649"/>
                <a:gd name="T23" fmla="*/ 67 h 518"/>
                <a:gd name="T24" fmla="*/ 239 w 649"/>
                <a:gd name="T25" fmla="*/ 67 h 518"/>
                <a:gd name="T26" fmla="*/ 275 w 649"/>
                <a:gd name="T27" fmla="*/ 86 h 518"/>
                <a:gd name="T28" fmla="*/ 302 w 649"/>
                <a:gd name="T29" fmla="*/ 154 h 518"/>
                <a:gd name="T30" fmla="*/ 301 w 649"/>
                <a:gd name="T31" fmla="*/ 183 h 518"/>
                <a:gd name="T32" fmla="*/ 300 w 649"/>
                <a:gd name="T33" fmla="*/ 204 h 518"/>
                <a:gd name="T34" fmla="*/ 288 w 649"/>
                <a:gd name="T35" fmla="*/ 247 h 518"/>
                <a:gd name="T36" fmla="*/ 313 w 649"/>
                <a:gd name="T37" fmla="*/ 266 h 518"/>
                <a:gd name="T38" fmla="*/ 346 w 649"/>
                <a:gd name="T39" fmla="*/ 297 h 518"/>
                <a:gd name="T40" fmla="*/ 359 w 649"/>
                <a:gd name="T41" fmla="*/ 320 h 518"/>
                <a:gd name="T42" fmla="*/ 390 w 649"/>
                <a:gd name="T43" fmla="*/ 330 h 518"/>
                <a:gd name="T44" fmla="*/ 410 w 649"/>
                <a:gd name="T45" fmla="*/ 313 h 518"/>
                <a:gd name="T46" fmla="*/ 430 w 649"/>
                <a:gd name="T47" fmla="*/ 323 h 518"/>
                <a:gd name="T48" fmla="*/ 459 w 649"/>
                <a:gd name="T49" fmla="*/ 310 h 518"/>
                <a:gd name="T50" fmla="*/ 502 w 649"/>
                <a:gd name="T51" fmla="*/ 334 h 518"/>
                <a:gd name="T52" fmla="*/ 539 w 649"/>
                <a:gd name="T53" fmla="*/ 352 h 518"/>
                <a:gd name="T54" fmla="*/ 575 w 649"/>
                <a:gd name="T55" fmla="*/ 380 h 518"/>
                <a:gd name="T56" fmla="*/ 618 w 649"/>
                <a:gd name="T57" fmla="*/ 389 h 518"/>
                <a:gd name="T58" fmla="*/ 629 w 649"/>
                <a:gd name="T59" fmla="*/ 411 h 518"/>
                <a:gd name="T60" fmla="*/ 617 w 649"/>
                <a:gd name="T61" fmla="*/ 432 h 518"/>
                <a:gd name="T62" fmla="*/ 638 w 649"/>
                <a:gd name="T63" fmla="*/ 435 h 518"/>
                <a:gd name="T64" fmla="*/ 648 w 649"/>
                <a:gd name="T65" fmla="*/ 456 h 518"/>
                <a:gd name="T66" fmla="*/ 646 w 649"/>
                <a:gd name="T67" fmla="*/ 468 h 518"/>
                <a:gd name="T68" fmla="*/ 615 w 649"/>
                <a:gd name="T69" fmla="*/ 491 h 518"/>
                <a:gd name="T70" fmla="*/ 590 w 649"/>
                <a:gd name="T71" fmla="*/ 483 h 518"/>
                <a:gd name="T72" fmla="*/ 552 w 649"/>
                <a:gd name="T73" fmla="*/ 483 h 518"/>
                <a:gd name="T74" fmla="*/ 512 w 649"/>
                <a:gd name="T75" fmla="*/ 472 h 518"/>
                <a:gd name="T76" fmla="*/ 462 w 649"/>
                <a:gd name="T77" fmla="*/ 486 h 518"/>
                <a:gd name="T78" fmla="*/ 435 w 649"/>
                <a:gd name="T79" fmla="*/ 504 h 518"/>
                <a:gd name="T80" fmla="*/ 422 w 649"/>
                <a:gd name="T81" fmla="*/ 518 h 518"/>
                <a:gd name="T82" fmla="*/ 397 w 649"/>
                <a:gd name="T83" fmla="*/ 499 h 518"/>
                <a:gd name="T84" fmla="*/ 364 w 649"/>
                <a:gd name="T85" fmla="*/ 513 h 518"/>
                <a:gd name="T86" fmla="*/ 326 w 649"/>
                <a:gd name="T87" fmla="*/ 497 h 518"/>
                <a:gd name="T88" fmla="*/ 279 w 649"/>
                <a:gd name="T89" fmla="*/ 463 h 518"/>
                <a:gd name="T90" fmla="*/ 282 w 649"/>
                <a:gd name="T91" fmla="*/ 439 h 518"/>
                <a:gd name="T92" fmla="*/ 281 w 649"/>
                <a:gd name="T93" fmla="*/ 416 h 518"/>
                <a:gd name="T94" fmla="*/ 247 w 649"/>
                <a:gd name="T95" fmla="*/ 402 h 518"/>
                <a:gd name="T96" fmla="*/ 216 w 649"/>
                <a:gd name="T97" fmla="*/ 376 h 518"/>
                <a:gd name="T98" fmla="*/ 174 w 649"/>
                <a:gd name="T99" fmla="*/ 347 h 518"/>
                <a:gd name="T100" fmla="*/ 146 w 649"/>
                <a:gd name="T101" fmla="*/ 323 h 518"/>
                <a:gd name="T102" fmla="*/ 119 w 649"/>
                <a:gd name="T103" fmla="*/ 307 h 518"/>
                <a:gd name="T104" fmla="*/ 103 w 649"/>
                <a:gd name="T105" fmla="*/ 275 h 518"/>
                <a:gd name="T106" fmla="*/ 75 w 649"/>
                <a:gd name="T107" fmla="*/ 254 h 518"/>
                <a:gd name="T108" fmla="*/ 74 w 649"/>
                <a:gd name="T109" fmla="*/ 204 h 518"/>
                <a:gd name="T110" fmla="*/ 70 w 649"/>
                <a:gd name="T111" fmla="*/ 156 h 518"/>
                <a:gd name="T112" fmla="*/ 41 w 649"/>
                <a:gd name="T113" fmla="*/ 117 h 518"/>
                <a:gd name="T114" fmla="*/ 10 w 649"/>
                <a:gd name="T115" fmla="*/ 98 h 518"/>
                <a:gd name="T116" fmla="*/ 1 w 649"/>
                <a:gd name="T117" fmla="*/ 78 h 518"/>
                <a:gd name="T118" fmla="*/ 25 w 649"/>
                <a:gd name="T119" fmla="*/ 53 h 518"/>
                <a:gd name="T120" fmla="*/ 14 w 649"/>
                <a:gd name="T121" fmla="*/ 10 h 5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649" h="518">
                  <a:moveTo>
                    <a:pt x="10" y="1"/>
                  </a:moveTo>
                  <a:lnTo>
                    <a:pt x="10" y="2"/>
                  </a:lnTo>
                  <a:lnTo>
                    <a:pt x="11" y="2"/>
                  </a:lnTo>
                  <a:lnTo>
                    <a:pt x="12" y="3"/>
                  </a:lnTo>
                  <a:lnTo>
                    <a:pt x="15" y="3"/>
                  </a:lnTo>
                  <a:lnTo>
                    <a:pt x="18" y="4"/>
                  </a:lnTo>
                  <a:lnTo>
                    <a:pt x="21" y="4"/>
                  </a:lnTo>
                  <a:lnTo>
                    <a:pt x="23" y="4"/>
                  </a:lnTo>
                  <a:lnTo>
                    <a:pt x="37" y="2"/>
                  </a:lnTo>
                  <a:lnTo>
                    <a:pt x="42" y="2"/>
                  </a:lnTo>
                  <a:lnTo>
                    <a:pt x="44" y="2"/>
                  </a:lnTo>
                  <a:lnTo>
                    <a:pt x="47" y="2"/>
                  </a:lnTo>
                  <a:lnTo>
                    <a:pt x="51" y="2"/>
                  </a:lnTo>
                  <a:lnTo>
                    <a:pt x="54" y="3"/>
                  </a:lnTo>
                  <a:lnTo>
                    <a:pt x="56" y="3"/>
                  </a:lnTo>
                  <a:lnTo>
                    <a:pt x="57" y="4"/>
                  </a:lnTo>
                  <a:lnTo>
                    <a:pt x="59" y="5"/>
                  </a:lnTo>
                  <a:lnTo>
                    <a:pt x="61" y="6"/>
                  </a:lnTo>
                  <a:lnTo>
                    <a:pt x="63" y="7"/>
                  </a:lnTo>
                  <a:lnTo>
                    <a:pt x="64" y="8"/>
                  </a:lnTo>
                  <a:lnTo>
                    <a:pt x="66" y="9"/>
                  </a:lnTo>
                  <a:lnTo>
                    <a:pt x="67" y="11"/>
                  </a:lnTo>
                  <a:lnTo>
                    <a:pt x="70" y="14"/>
                  </a:lnTo>
                  <a:lnTo>
                    <a:pt x="72" y="17"/>
                  </a:lnTo>
                  <a:lnTo>
                    <a:pt x="73" y="20"/>
                  </a:lnTo>
                  <a:lnTo>
                    <a:pt x="75" y="22"/>
                  </a:lnTo>
                  <a:lnTo>
                    <a:pt x="75" y="24"/>
                  </a:lnTo>
                  <a:lnTo>
                    <a:pt x="76" y="26"/>
                  </a:lnTo>
                  <a:lnTo>
                    <a:pt x="77" y="35"/>
                  </a:lnTo>
                  <a:lnTo>
                    <a:pt x="78" y="38"/>
                  </a:lnTo>
                  <a:lnTo>
                    <a:pt x="79" y="45"/>
                  </a:lnTo>
                  <a:lnTo>
                    <a:pt x="80" y="49"/>
                  </a:lnTo>
                  <a:lnTo>
                    <a:pt x="81" y="52"/>
                  </a:lnTo>
                  <a:lnTo>
                    <a:pt x="83" y="55"/>
                  </a:lnTo>
                  <a:lnTo>
                    <a:pt x="84" y="56"/>
                  </a:lnTo>
                  <a:lnTo>
                    <a:pt x="86" y="58"/>
                  </a:lnTo>
                  <a:lnTo>
                    <a:pt x="88" y="59"/>
                  </a:lnTo>
                  <a:lnTo>
                    <a:pt x="90" y="61"/>
                  </a:lnTo>
                  <a:lnTo>
                    <a:pt x="92" y="62"/>
                  </a:lnTo>
                  <a:lnTo>
                    <a:pt x="94" y="63"/>
                  </a:lnTo>
                  <a:lnTo>
                    <a:pt x="96" y="64"/>
                  </a:lnTo>
                  <a:lnTo>
                    <a:pt x="110" y="68"/>
                  </a:lnTo>
                  <a:lnTo>
                    <a:pt x="112" y="69"/>
                  </a:lnTo>
                  <a:lnTo>
                    <a:pt x="113" y="70"/>
                  </a:lnTo>
                  <a:lnTo>
                    <a:pt x="115" y="71"/>
                  </a:lnTo>
                  <a:lnTo>
                    <a:pt x="116" y="73"/>
                  </a:lnTo>
                  <a:lnTo>
                    <a:pt x="118" y="74"/>
                  </a:lnTo>
                  <a:lnTo>
                    <a:pt x="119" y="77"/>
                  </a:lnTo>
                  <a:lnTo>
                    <a:pt x="120" y="78"/>
                  </a:lnTo>
                  <a:lnTo>
                    <a:pt x="121" y="79"/>
                  </a:lnTo>
                  <a:lnTo>
                    <a:pt x="121" y="81"/>
                  </a:lnTo>
                  <a:lnTo>
                    <a:pt x="121" y="83"/>
                  </a:lnTo>
                  <a:lnTo>
                    <a:pt x="120" y="84"/>
                  </a:lnTo>
                  <a:lnTo>
                    <a:pt x="119" y="85"/>
                  </a:lnTo>
                  <a:lnTo>
                    <a:pt x="118" y="85"/>
                  </a:lnTo>
                  <a:lnTo>
                    <a:pt x="116" y="87"/>
                  </a:lnTo>
                  <a:lnTo>
                    <a:pt x="115" y="88"/>
                  </a:lnTo>
                  <a:lnTo>
                    <a:pt x="114" y="89"/>
                  </a:lnTo>
                  <a:lnTo>
                    <a:pt x="113" y="89"/>
                  </a:lnTo>
                  <a:lnTo>
                    <a:pt x="113" y="91"/>
                  </a:lnTo>
                  <a:lnTo>
                    <a:pt x="113" y="92"/>
                  </a:lnTo>
                  <a:lnTo>
                    <a:pt x="113" y="94"/>
                  </a:lnTo>
                  <a:lnTo>
                    <a:pt x="114" y="96"/>
                  </a:lnTo>
                  <a:lnTo>
                    <a:pt x="115" y="98"/>
                  </a:lnTo>
                  <a:lnTo>
                    <a:pt x="117" y="101"/>
                  </a:lnTo>
                  <a:lnTo>
                    <a:pt x="119" y="103"/>
                  </a:lnTo>
                  <a:lnTo>
                    <a:pt x="121" y="105"/>
                  </a:lnTo>
                  <a:lnTo>
                    <a:pt x="124" y="108"/>
                  </a:lnTo>
                  <a:lnTo>
                    <a:pt x="131" y="113"/>
                  </a:lnTo>
                  <a:lnTo>
                    <a:pt x="133" y="115"/>
                  </a:lnTo>
                  <a:lnTo>
                    <a:pt x="134" y="117"/>
                  </a:lnTo>
                  <a:lnTo>
                    <a:pt x="135" y="119"/>
                  </a:lnTo>
                  <a:lnTo>
                    <a:pt x="138" y="123"/>
                  </a:lnTo>
                  <a:lnTo>
                    <a:pt x="139" y="124"/>
                  </a:lnTo>
                  <a:lnTo>
                    <a:pt x="139" y="125"/>
                  </a:lnTo>
                  <a:lnTo>
                    <a:pt x="140" y="127"/>
                  </a:lnTo>
                  <a:lnTo>
                    <a:pt x="140" y="128"/>
                  </a:lnTo>
                  <a:lnTo>
                    <a:pt x="140" y="130"/>
                  </a:lnTo>
                  <a:lnTo>
                    <a:pt x="139" y="135"/>
                  </a:lnTo>
                  <a:lnTo>
                    <a:pt x="138" y="143"/>
                  </a:lnTo>
                  <a:lnTo>
                    <a:pt x="137" y="146"/>
                  </a:lnTo>
                  <a:lnTo>
                    <a:pt x="136" y="152"/>
                  </a:lnTo>
                  <a:lnTo>
                    <a:pt x="136" y="155"/>
                  </a:lnTo>
                  <a:lnTo>
                    <a:pt x="136" y="157"/>
                  </a:lnTo>
                  <a:lnTo>
                    <a:pt x="136" y="158"/>
                  </a:lnTo>
                  <a:lnTo>
                    <a:pt x="136" y="160"/>
                  </a:lnTo>
                  <a:lnTo>
                    <a:pt x="137" y="162"/>
                  </a:lnTo>
                  <a:lnTo>
                    <a:pt x="139" y="166"/>
                  </a:lnTo>
                  <a:lnTo>
                    <a:pt x="142" y="170"/>
                  </a:lnTo>
                  <a:lnTo>
                    <a:pt x="144" y="173"/>
                  </a:lnTo>
                  <a:lnTo>
                    <a:pt x="145" y="175"/>
                  </a:lnTo>
                  <a:lnTo>
                    <a:pt x="147" y="176"/>
                  </a:lnTo>
                  <a:lnTo>
                    <a:pt x="147" y="177"/>
                  </a:lnTo>
                  <a:lnTo>
                    <a:pt x="148" y="178"/>
                  </a:lnTo>
                  <a:lnTo>
                    <a:pt x="150" y="179"/>
                  </a:lnTo>
                  <a:lnTo>
                    <a:pt x="151" y="180"/>
                  </a:lnTo>
                  <a:lnTo>
                    <a:pt x="156" y="181"/>
                  </a:lnTo>
                  <a:lnTo>
                    <a:pt x="159" y="182"/>
                  </a:lnTo>
                  <a:lnTo>
                    <a:pt x="161" y="182"/>
                  </a:lnTo>
                  <a:lnTo>
                    <a:pt x="163" y="182"/>
                  </a:lnTo>
                  <a:lnTo>
                    <a:pt x="166" y="182"/>
                  </a:lnTo>
                  <a:lnTo>
                    <a:pt x="168" y="182"/>
                  </a:lnTo>
                  <a:lnTo>
                    <a:pt x="169" y="182"/>
                  </a:lnTo>
                  <a:lnTo>
                    <a:pt x="170" y="181"/>
                  </a:lnTo>
                  <a:lnTo>
                    <a:pt x="170" y="180"/>
                  </a:lnTo>
                  <a:lnTo>
                    <a:pt x="170" y="180"/>
                  </a:lnTo>
                  <a:lnTo>
                    <a:pt x="171" y="172"/>
                  </a:lnTo>
                  <a:lnTo>
                    <a:pt x="173" y="165"/>
                  </a:lnTo>
                  <a:lnTo>
                    <a:pt x="173" y="160"/>
                  </a:lnTo>
                  <a:lnTo>
                    <a:pt x="173" y="158"/>
                  </a:lnTo>
                  <a:lnTo>
                    <a:pt x="173" y="156"/>
                  </a:lnTo>
                  <a:lnTo>
                    <a:pt x="172" y="147"/>
                  </a:lnTo>
                  <a:lnTo>
                    <a:pt x="172" y="145"/>
                  </a:lnTo>
                  <a:lnTo>
                    <a:pt x="172" y="141"/>
                  </a:lnTo>
                  <a:lnTo>
                    <a:pt x="172" y="136"/>
                  </a:lnTo>
                  <a:lnTo>
                    <a:pt x="172" y="133"/>
                  </a:lnTo>
                  <a:lnTo>
                    <a:pt x="174" y="126"/>
                  </a:lnTo>
                  <a:lnTo>
                    <a:pt x="174" y="121"/>
                  </a:lnTo>
                  <a:lnTo>
                    <a:pt x="175" y="117"/>
                  </a:lnTo>
                  <a:lnTo>
                    <a:pt x="176" y="112"/>
                  </a:lnTo>
                  <a:lnTo>
                    <a:pt x="177" y="111"/>
                  </a:lnTo>
                  <a:lnTo>
                    <a:pt x="178" y="109"/>
                  </a:lnTo>
                  <a:lnTo>
                    <a:pt x="178" y="108"/>
                  </a:lnTo>
                  <a:lnTo>
                    <a:pt x="179" y="107"/>
                  </a:lnTo>
                  <a:lnTo>
                    <a:pt x="180" y="106"/>
                  </a:lnTo>
                  <a:lnTo>
                    <a:pt x="181" y="106"/>
                  </a:lnTo>
                  <a:lnTo>
                    <a:pt x="181" y="105"/>
                  </a:lnTo>
                  <a:lnTo>
                    <a:pt x="186" y="104"/>
                  </a:lnTo>
                  <a:lnTo>
                    <a:pt x="188" y="103"/>
                  </a:lnTo>
                  <a:lnTo>
                    <a:pt x="189" y="103"/>
                  </a:lnTo>
                  <a:lnTo>
                    <a:pt x="189" y="102"/>
                  </a:lnTo>
                  <a:lnTo>
                    <a:pt x="190" y="101"/>
                  </a:lnTo>
                  <a:lnTo>
                    <a:pt x="191" y="101"/>
                  </a:lnTo>
                  <a:lnTo>
                    <a:pt x="192" y="99"/>
                  </a:lnTo>
                  <a:lnTo>
                    <a:pt x="192" y="97"/>
                  </a:lnTo>
                  <a:lnTo>
                    <a:pt x="192" y="94"/>
                  </a:lnTo>
                  <a:lnTo>
                    <a:pt x="193" y="88"/>
                  </a:lnTo>
                  <a:lnTo>
                    <a:pt x="193" y="86"/>
                  </a:lnTo>
                  <a:lnTo>
                    <a:pt x="194" y="83"/>
                  </a:lnTo>
                  <a:lnTo>
                    <a:pt x="194" y="81"/>
                  </a:lnTo>
                  <a:lnTo>
                    <a:pt x="195" y="78"/>
                  </a:lnTo>
                  <a:lnTo>
                    <a:pt x="197" y="76"/>
                  </a:lnTo>
                  <a:lnTo>
                    <a:pt x="198" y="72"/>
                  </a:lnTo>
                  <a:lnTo>
                    <a:pt x="201" y="67"/>
                  </a:lnTo>
                  <a:lnTo>
                    <a:pt x="204" y="63"/>
                  </a:lnTo>
                  <a:lnTo>
                    <a:pt x="205" y="59"/>
                  </a:lnTo>
                  <a:lnTo>
                    <a:pt x="207" y="55"/>
                  </a:lnTo>
                  <a:lnTo>
                    <a:pt x="210" y="53"/>
                  </a:lnTo>
                  <a:lnTo>
                    <a:pt x="213" y="50"/>
                  </a:lnTo>
                  <a:lnTo>
                    <a:pt x="215" y="48"/>
                  </a:lnTo>
                  <a:lnTo>
                    <a:pt x="215" y="47"/>
                  </a:lnTo>
                  <a:lnTo>
                    <a:pt x="221" y="53"/>
                  </a:lnTo>
                  <a:lnTo>
                    <a:pt x="227" y="57"/>
                  </a:lnTo>
                  <a:lnTo>
                    <a:pt x="234" y="63"/>
                  </a:lnTo>
                  <a:lnTo>
                    <a:pt x="238" y="66"/>
                  </a:lnTo>
                  <a:lnTo>
                    <a:pt x="239" y="67"/>
                  </a:lnTo>
                  <a:lnTo>
                    <a:pt x="241" y="67"/>
                  </a:lnTo>
                  <a:lnTo>
                    <a:pt x="243" y="67"/>
                  </a:lnTo>
                  <a:lnTo>
                    <a:pt x="247" y="67"/>
                  </a:lnTo>
                  <a:lnTo>
                    <a:pt x="248" y="67"/>
                  </a:lnTo>
                  <a:lnTo>
                    <a:pt x="249" y="68"/>
                  </a:lnTo>
                  <a:lnTo>
                    <a:pt x="253" y="70"/>
                  </a:lnTo>
                  <a:lnTo>
                    <a:pt x="257" y="72"/>
                  </a:lnTo>
                  <a:lnTo>
                    <a:pt x="262" y="76"/>
                  </a:lnTo>
                  <a:lnTo>
                    <a:pt x="270" y="81"/>
                  </a:lnTo>
                  <a:lnTo>
                    <a:pt x="272" y="82"/>
                  </a:lnTo>
                  <a:lnTo>
                    <a:pt x="273" y="84"/>
                  </a:lnTo>
                  <a:lnTo>
                    <a:pt x="275" y="86"/>
                  </a:lnTo>
                  <a:lnTo>
                    <a:pt x="276" y="88"/>
                  </a:lnTo>
                  <a:lnTo>
                    <a:pt x="277" y="89"/>
                  </a:lnTo>
                  <a:lnTo>
                    <a:pt x="283" y="99"/>
                  </a:lnTo>
                  <a:lnTo>
                    <a:pt x="296" y="123"/>
                  </a:lnTo>
                  <a:lnTo>
                    <a:pt x="298" y="126"/>
                  </a:lnTo>
                  <a:lnTo>
                    <a:pt x="299" y="129"/>
                  </a:lnTo>
                  <a:lnTo>
                    <a:pt x="300" y="132"/>
                  </a:lnTo>
                  <a:lnTo>
                    <a:pt x="300" y="134"/>
                  </a:lnTo>
                  <a:lnTo>
                    <a:pt x="301" y="135"/>
                  </a:lnTo>
                  <a:lnTo>
                    <a:pt x="301" y="138"/>
                  </a:lnTo>
                  <a:lnTo>
                    <a:pt x="301" y="147"/>
                  </a:lnTo>
                  <a:lnTo>
                    <a:pt x="302" y="154"/>
                  </a:lnTo>
                  <a:lnTo>
                    <a:pt x="302" y="157"/>
                  </a:lnTo>
                  <a:lnTo>
                    <a:pt x="302" y="159"/>
                  </a:lnTo>
                  <a:lnTo>
                    <a:pt x="301" y="162"/>
                  </a:lnTo>
                  <a:lnTo>
                    <a:pt x="300" y="165"/>
                  </a:lnTo>
                  <a:lnTo>
                    <a:pt x="298" y="169"/>
                  </a:lnTo>
                  <a:lnTo>
                    <a:pt x="298" y="171"/>
                  </a:lnTo>
                  <a:lnTo>
                    <a:pt x="297" y="173"/>
                  </a:lnTo>
                  <a:lnTo>
                    <a:pt x="297" y="175"/>
                  </a:lnTo>
                  <a:lnTo>
                    <a:pt x="297" y="176"/>
                  </a:lnTo>
                  <a:lnTo>
                    <a:pt x="298" y="178"/>
                  </a:lnTo>
                  <a:lnTo>
                    <a:pt x="299" y="180"/>
                  </a:lnTo>
                  <a:lnTo>
                    <a:pt x="301" y="183"/>
                  </a:lnTo>
                  <a:lnTo>
                    <a:pt x="302" y="184"/>
                  </a:lnTo>
                  <a:lnTo>
                    <a:pt x="303" y="186"/>
                  </a:lnTo>
                  <a:lnTo>
                    <a:pt x="303" y="188"/>
                  </a:lnTo>
                  <a:lnTo>
                    <a:pt x="304" y="191"/>
                  </a:lnTo>
                  <a:lnTo>
                    <a:pt x="304" y="192"/>
                  </a:lnTo>
                  <a:lnTo>
                    <a:pt x="304" y="194"/>
                  </a:lnTo>
                  <a:lnTo>
                    <a:pt x="304" y="196"/>
                  </a:lnTo>
                  <a:lnTo>
                    <a:pt x="303" y="198"/>
                  </a:lnTo>
                  <a:lnTo>
                    <a:pt x="303" y="199"/>
                  </a:lnTo>
                  <a:lnTo>
                    <a:pt x="302" y="201"/>
                  </a:lnTo>
                  <a:lnTo>
                    <a:pt x="301" y="203"/>
                  </a:lnTo>
                  <a:lnTo>
                    <a:pt x="300" y="204"/>
                  </a:lnTo>
                  <a:lnTo>
                    <a:pt x="296" y="210"/>
                  </a:lnTo>
                  <a:lnTo>
                    <a:pt x="294" y="213"/>
                  </a:lnTo>
                  <a:lnTo>
                    <a:pt x="294" y="214"/>
                  </a:lnTo>
                  <a:lnTo>
                    <a:pt x="293" y="216"/>
                  </a:lnTo>
                  <a:lnTo>
                    <a:pt x="291" y="220"/>
                  </a:lnTo>
                  <a:lnTo>
                    <a:pt x="290" y="224"/>
                  </a:lnTo>
                  <a:lnTo>
                    <a:pt x="290" y="227"/>
                  </a:lnTo>
                  <a:lnTo>
                    <a:pt x="289" y="232"/>
                  </a:lnTo>
                  <a:lnTo>
                    <a:pt x="288" y="237"/>
                  </a:lnTo>
                  <a:lnTo>
                    <a:pt x="288" y="240"/>
                  </a:lnTo>
                  <a:lnTo>
                    <a:pt x="288" y="243"/>
                  </a:lnTo>
                  <a:lnTo>
                    <a:pt x="288" y="247"/>
                  </a:lnTo>
                  <a:lnTo>
                    <a:pt x="289" y="248"/>
                  </a:lnTo>
                  <a:lnTo>
                    <a:pt x="289" y="249"/>
                  </a:lnTo>
                  <a:lnTo>
                    <a:pt x="290" y="250"/>
                  </a:lnTo>
                  <a:lnTo>
                    <a:pt x="291" y="251"/>
                  </a:lnTo>
                  <a:lnTo>
                    <a:pt x="292" y="252"/>
                  </a:lnTo>
                  <a:lnTo>
                    <a:pt x="294" y="253"/>
                  </a:lnTo>
                  <a:lnTo>
                    <a:pt x="300" y="257"/>
                  </a:lnTo>
                  <a:lnTo>
                    <a:pt x="306" y="260"/>
                  </a:lnTo>
                  <a:lnTo>
                    <a:pt x="308" y="261"/>
                  </a:lnTo>
                  <a:lnTo>
                    <a:pt x="311" y="263"/>
                  </a:lnTo>
                  <a:lnTo>
                    <a:pt x="312" y="265"/>
                  </a:lnTo>
                  <a:lnTo>
                    <a:pt x="313" y="266"/>
                  </a:lnTo>
                  <a:lnTo>
                    <a:pt x="316" y="271"/>
                  </a:lnTo>
                  <a:lnTo>
                    <a:pt x="317" y="273"/>
                  </a:lnTo>
                  <a:lnTo>
                    <a:pt x="320" y="279"/>
                  </a:lnTo>
                  <a:lnTo>
                    <a:pt x="322" y="282"/>
                  </a:lnTo>
                  <a:lnTo>
                    <a:pt x="323" y="283"/>
                  </a:lnTo>
                  <a:lnTo>
                    <a:pt x="325" y="285"/>
                  </a:lnTo>
                  <a:lnTo>
                    <a:pt x="328" y="288"/>
                  </a:lnTo>
                  <a:lnTo>
                    <a:pt x="330" y="290"/>
                  </a:lnTo>
                  <a:lnTo>
                    <a:pt x="333" y="292"/>
                  </a:lnTo>
                  <a:lnTo>
                    <a:pt x="336" y="293"/>
                  </a:lnTo>
                  <a:lnTo>
                    <a:pt x="342" y="295"/>
                  </a:lnTo>
                  <a:lnTo>
                    <a:pt x="346" y="297"/>
                  </a:lnTo>
                  <a:lnTo>
                    <a:pt x="350" y="299"/>
                  </a:lnTo>
                  <a:lnTo>
                    <a:pt x="351" y="300"/>
                  </a:lnTo>
                  <a:lnTo>
                    <a:pt x="351" y="301"/>
                  </a:lnTo>
                  <a:lnTo>
                    <a:pt x="352" y="302"/>
                  </a:lnTo>
                  <a:lnTo>
                    <a:pt x="353" y="304"/>
                  </a:lnTo>
                  <a:lnTo>
                    <a:pt x="353" y="305"/>
                  </a:lnTo>
                  <a:lnTo>
                    <a:pt x="354" y="305"/>
                  </a:lnTo>
                  <a:lnTo>
                    <a:pt x="355" y="308"/>
                  </a:lnTo>
                  <a:lnTo>
                    <a:pt x="356" y="315"/>
                  </a:lnTo>
                  <a:lnTo>
                    <a:pt x="358" y="317"/>
                  </a:lnTo>
                  <a:lnTo>
                    <a:pt x="358" y="319"/>
                  </a:lnTo>
                  <a:lnTo>
                    <a:pt x="359" y="320"/>
                  </a:lnTo>
                  <a:lnTo>
                    <a:pt x="360" y="321"/>
                  </a:lnTo>
                  <a:lnTo>
                    <a:pt x="361" y="322"/>
                  </a:lnTo>
                  <a:lnTo>
                    <a:pt x="363" y="324"/>
                  </a:lnTo>
                  <a:lnTo>
                    <a:pt x="365" y="326"/>
                  </a:lnTo>
                  <a:lnTo>
                    <a:pt x="377" y="331"/>
                  </a:lnTo>
                  <a:lnTo>
                    <a:pt x="379" y="331"/>
                  </a:lnTo>
                  <a:lnTo>
                    <a:pt x="381" y="332"/>
                  </a:lnTo>
                  <a:lnTo>
                    <a:pt x="382" y="332"/>
                  </a:lnTo>
                  <a:lnTo>
                    <a:pt x="385" y="332"/>
                  </a:lnTo>
                  <a:lnTo>
                    <a:pt x="386" y="331"/>
                  </a:lnTo>
                  <a:lnTo>
                    <a:pt x="387" y="331"/>
                  </a:lnTo>
                  <a:lnTo>
                    <a:pt x="390" y="330"/>
                  </a:lnTo>
                  <a:lnTo>
                    <a:pt x="393" y="328"/>
                  </a:lnTo>
                  <a:lnTo>
                    <a:pt x="395" y="327"/>
                  </a:lnTo>
                  <a:lnTo>
                    <a:pt x="397" y="326"/>
                  </a:lnTo>
                  <a:lnTo>
                    <a:pt x="398" y="325"/>
                  </a:lnTo>
                  <a:lnTo>
                    <a:pt x="400" y="322"/>
                  </a:lnTo>
                  <a:lnTo>
                    <a:pt x="402" y="319"/>
                  </a:lnTo>
                  <a:lnTo>
                    <a:pt x="405" y="316"/>
                  </a:lnTo>
                  <a:lnTo>
                    <a:pt x="406" y="315"/>
                  </a:lnTo>
                  <a:lnTo>
                    <a:pt x="408" y="313"/>
                  </a:lnTo>
                  <a:lnTo>
                    <a:pt x="408" y="313"/>
                  </a:lnTo>
                  <a:lnTo>
                    <a:pt x="409" y="313"/>
                  </a:lnTo>
                  <a:lnTo>
                    <a:pt x="410" y="313"/>
                  </a:lnTo>
                  <a:lnTo>
                    <a:pt x="410" y="314"/>
                  </a:lnTo>
                  <a:lnTo>
                    <a:pt x="412" y="315"/>
                  </a:lnTo>
                  <a:lnTo>
                    <a:pt x="415" y="317"/>
                  </a:lnTo>
                  <a:lnTo>
                    <a:pt x="416" y="319"/>
                  </a:lnTo>
                  <a:lnTo>
                    <a:pt x="418" y="320"/>
                  </a:lnTo>
                  <a:lnTo>
                    <a:pt x="420" y="321"/>
                  </a:lnTo>
                  <a:lnTo>
                    <a:pt x="421" y="322"/>
                  </a:lnTo>
                  <a:lnTo>
                    <a:pt x="423" y="323"/>
                  </a:lnTo>
                  <a:lnTo>
                    <a:pt x="425" y="323"/>
                  </a:lnTo>
                  <a:lnTo>
                    <a:pt x="427" y="323"/>
                  </a:lnTo>
                  <a:lnTo>
                    <a:pt x="428" y="323"/>
                  </a:lnTo>
                  <a:lnTo>
                    <a:pt x="430" y="323"/>
                  </a:lnTo>
                  <a:lnTo>
                    <a:pt x="431" y="322"/>
                  </a:lnTo>
                  <a:lnTo>
                    <a:pt x="432" y="321"/>
                  </a:lnTo>
                  <a:lnTo>
                    <a:pt x="434" y="320"/>
                  </a:lnTo>
                  <a:lnTo>
                    <a:pt x="439" y="316"/>
                  </a:lnTo>
                  <a:lnTo>
                    <a:pt x="441" y="315"/>
                  </a:lnTo>
                  <a:lnTo>
                    <a:pt x="443" y="314"/>
                  </a:lnTo>
                  <a:lnTo>
                    <a:pt x="446" y="313"/>
                  </a:lnTo>
                  <a:lnTo>
                    <a:pt x="451" y="311"/>
                  </a:lnTo>
                  <a:lnTo>
                    <a:pt x="453" y="311"/>
                  </a:lnTo>
                  <a:lnTo>
                    <a:pt x="455" y="310"/>
                  </a:lnTo>
                  <a:lnTo>
                    <a:pt x="457" y="310"/>
                  </a:lnTo>
                  <a:lnTo>
                    <a:pt x="459" y="310"/>
                  </a:lnTo>
                  <a:lnTo>
                    <a:pt x="461" y="310"/>
                  </a:lnTo>
                  <a:lnTo>
                    <a:pt x="463" y="310"/>
                  </a:lnTo>
                  <a:lnTo>
                    <a:pt x="465" y="311"/>
                  </a:lnTo>
                  <a:lnTo>
                    <a:pt x="468" y="312"/>
                  </a:lnTo>
                  <a:lnTo>
                    <a:pt x="474" y="315"/>
                  </a:lnTo>
                  <a:lnTo>
                    <a:pt x="481" y="318"/>
                  </a:lnTo>
                  <a:lnTo>
                    <a:pt x="485" y="320"/>
                  </a:lnTo>
                  <a:lnTo>
                    <a:pt x="488" y="322"/>
                  </a:lnTo>
                  <a:lnTo>
                    <a:pt x="489" y="324"/>
                  </a:lnTo>
                  <a:lnTo>
                    <a:pt x="497" y="329"/>
                  </a:lnTo>
                  <a:lnTo>
                    <a:pt x="499" y="332"/>
                  </a:lnTo>
                  <a:lnTo>
                    <a:pt x="502" y="334"/>
                  </a:lnTo>
                  <a:lnTo>
                    <a:pt x="505" y="335"/>
                  </a:lnTo>
                  <a:lnTo>
                    <a:pt x="506" y="336"/>
                  </a:lnTo>
                  <a:lnTo>
                    <a:pt x="508" y="337"/>
                  </a:lnTo>
                  <a:lnTo>
                    <a:pt x="510" y="338"/>
                  </a:lnTo>
                  <a:lnTo>
                    <a:pt x="514" y="339"/>
                  </a:lnTo>
                  <a:lnTo>
                    <a:pt x="516" y="339"/>
                  </a:lnTo>
                  <a:lnTo>
                    <a:pt x="517" y="339"/>
                  </a:lnTo>
                  <a:lnTo>
                    <a:pt x="520" y="340"/>
                  </a:lnTo>
                  <a:lnTo>
                    <a:pt x="522" y="342"/>
                  </a:lnTo>
                  <a:lnTo>
                    <a:pt x="530" y="347"/>
                  </a:lnTo>
                  <a:lnTo>
                    <a:pt x="536" y="350"/>
                  </a:lnTo>
                  <a:lnTo>
                    <a:pt x="539" y="352"/>
                  </a:lnTo>
                  <a:lnTo>
                    <a:pt x="542" y="353"/>
                  </a:lnTo>
                  <a:lnTo>
                    <a:pt x="544" y="354"/>
                  </a:lnTo>
                  <a:lnTo>
                    <a:pt x="545" y="354"/>
                  </a:lnTo>
                  <a:lnTo>
                    <a:pt x="545" y="355"/>
                  </a:lnTo>
                  <a:lnTo>
                    <a:pt x="545" y="355"/>
                  </a:lnTo>
                  <a:lnTo>
                    <a:pt x="547" y="357"/>
                  </a:lnTo>
                  <a:lnTo>
                    <a:pt x="560" y="366"/>
                  </a:lnTo>
                  <a:lnTo>
                    <a:pt x="563" y="369"/>
                  </a:lnTo>
                  <a:lnTo>
                    <a:pt x="567" y="372"/>
                  </a:lnTo>
                  <a:lnTo>
                    <a:pt x="569" y="374"/>
                  </a:lnTo>
                  <a:lnTo>
                    <a:pt x="572" y="377"/>
                  </a:lnTo>
                  <a:lnTo>
                    <a:pt x="575" y="380"/>
                  </a:lnTo>
                  <a:lnTo>
                    <a:pt x="578" y="384"/>
                  </a:lnTo>
                  <a:lnTo>
                    <a:pt x="579" y="385"/>
                  </a:lnTo>
                  <a:lnTo>
                    <a:pt x="581" y="387"/>
                  </a:lnTo>
                  <a:lnTo>
                    <a:pt x="583" y="388"/>
                  </a:lnTo>
                  <a:lnTo>
                    <a:pt x="584" y="389"/>
                  </a:lnTo>
                  <a:lnTo>
                    <a:pt x="586" y="389"/>
                  </a:lnTo>
                  <a:lnTo>
                    <a:pt x="587" y="389"/>
                  </a:lnTo>
                  <a:lnTo>
                    <a:pt x="589" y="390"/>
                  </a:lnTo>
                  <a:lnTo>
                    <a:pt x="603" y="389"/>
                  </a:lnTo>
                  <a:lnTo>
                    <a:pt x="612" y="388"/>
                  </a:lnTo>
                  <a:lnTo>
                    <a:pt x="615" y="388"/>
                  </a:lnTo>
                  <a:lnTo>
                    <a:pt x="618" y="389"/>
                  </a:lnTo>
                  <a:lnTo>
                    <a:pt x="620" y="389"/>
                  </a:lnTo>
                  <a:lnTo>
                    <a:pt x="621" y="390"/>
                  </a:lnTo>
                  <a:lnTo>
                    <a:pt x="623" y="391"/>
                  </a:lnTo>
                  <a:lnTo>
                    <a:pt x="624" y="393"/>
                  </a:lnTo>
                  <a:lnTo>
                    <a:pt x="625" y="395"/>
                  </a:lnTo>
                  <a:lnTo>
                    <a:pt x="627" y="397"/>
                  </a:lnTo>
                  <a:lnTo>
                    <a:pt x="628" y="400"/>
                  </a:lnTo>
                  <a:lnTo>
                    <a:pt x="629" y="402"/>
                  </a:lnTo>
                  <a:lnTo>
                    <a:pt x="629" y="404"/>
                  </a:lnTo>
                  <a:lnTo>
                    <a:pt x="629" y="407"/>
                  </a:lnTo>
                  <a:lnTo>
                    <a:pt x="629" y="408"/>
                  </a:lnTo>
                  <a:lnTo>
                    <a:pt x="629" y="411"/>
                  </a:lnTo>
                  <a:lnTo>
                    <a:pt x="628" y="413"/>
                  </a:lnTo>
                  <a:lnTo>
                    <a:pt x="627" y="415"/>
                  </a:lnTo>
                  <a:lnTo>
                    <a:pt x="626" y="417"/>
                  </a:lnTo>
                  <a:lnTo>
                    <a:pt x="625" y="418"/>
                  </a:lnTo>
                  <a:lnTo>
                    <a:pt x="624" y="418"/>
                  </a:lnTo>
                  <a:lnTo>
                    <a:pt x="618" y="424"/>
                  </a:lnTo>
                  <a:lnTo>
                    <a:pt x="617" y="425"/>
                  </a:lnTo>
                  <a:lnTo>
                    <a:pt x="617" y="426"/>
                  </a:lnTo>
                  <a:lnTo>
                    <a:pt x="616" y="427"/>
                  </a:lnTo>
                  <a:lnTo>
                    <a:pt x="616" y="429"/>
                  </a:lnTo>
                  <a:lnTo>
                    <a:pt x="617" y="430"/>
                  </a:lnTo>
                  <a:lnTo>
                    <a:pt x="617" y="432"/>
                  </a:lnTo>
                  <a:lnTo>
                    <a:pt x="618" y="433"/>
                  </a:lnTo>
                  <a:lnTo>
                    <a:pt x="619" y="434"/>
                  </a:lnTo>
                  <a:lnTo>
                    <a:pt x="620" y="435"/>
                  </a:lnTo>
                  <a:lnTo>
                    <a:pt x="620" y="436"/>
                  </a:lnTo>
                  <a:lnTo>
                    <a:pt x="621" y="437"/>
                  </a:lnTo>
                  <a:lnTo>
                    <a:pt x="622" y="437"/>
                  </a:lnTo>
                  <a:lnTo>
                    <a:pt x="624" y="437"/>
                  </a:lnTo>
                  <a:lnTo>
                    <a:pt x="624" y="438"/>
                  </a:lnTo>
                  <a:lnTo>
                    <a:pt x="626" y="438"/>
                  </a:lnTo>
                  <a:lnTo>
                    <a:pt x="628" y="438"/>
                  </a:lnTo>
                  <a:lnTo>
                    <a:pt x="630" y="437"/>
                  </a:lnTo>
                  <a:lnTo>
                    <a:pt x="638" y="435"/>
                  </a:lnTo>
                  <a:lnTo>
                    <a:pt x="641" y="435"/>
                  </a:lnTo>
                  <a:lnTo>
                    <a:pt x="641" y="437"/>
                  </a:lnTo>
                  <a:lnTo>
                    <a:pt x="642" y="439"/>
                  </a:lnTo>
                  <a:lnTo>
                    <a:pt x="642" y="440"/>
                  </a:lnTo>
                  <a:lnTo>
                    <a:pt x="643" y="441"/>
                  </a:lnTo>
                  <a:lnTo>
                    <a:pt x="644" y="442"/>
                  </a:lnTo>
                  <a:lnTo>
                    <a:pt x="647" y="447"/>
                  </a:lnTo>
                  <a:lnTo>
                    <a:pt x="648" y="449"/>
                  </a:lnTo>
                  <a:lnTo>
                    <a:pt x="648" y="452"/>
                  </a:lnTo>
                  <a:lnTo>
                    <a:pt x="649" y="452"/>
                  </a:lnTo>
                  <a:lnTo>
                    <a:pt x="648" y="455"/>
                  </a:lnTo>
                  <a:lnTo>
                    <a:pt x="648" y="456"/>
                  </a:lnTo>
                  <a:lnTo>
                    <a:pt x="647" y="457"/>
                  </a:lnTo>
                  <a:lnTo>
                    <a:pt x="645" y="458"/>
                  </a:lnTo>
                  <a:lnTo>
                    <a:pt x="645" y="459"/>
                  </a:lnTo>
                  <a:lnTo>
                    <a:pt x="644" y="459"/>
                  </a:lnTo>
                  <a:lnTo>
                    <a:pt x="644" y="460"/>
                  </a:lnTo>
                  <a:lnTo>
                    <a:pt x="644" y="462"/>
                  </a:lnTo>
                  <a:lnTo>
                    <a:pt x="644" y="463"/>
                  </a:lnTo>
                  <a:lnTo>
                    <a:pt x="645" y="463"/>
                  </a:lnTo>
                  <a:lnTo>
                    <a:pt x="646" y="465"/>
                  </a:lnTo>
                  <a:lnTo>
                    <a:pt x="646" y="466"/>
                  </a:lnTo>
                  <a:lnTo>
                    <a:pt x="646" y="467"/>
                  </a:lnTo>
                  <a:lnTo>
                    <a:pt x="646" y="468"/>
                  </a:lnTo>
                  <a:lnTo>
                    <a:pt x="645" y="469"/>
                  </a:lnTo>
                  <a:lnTo>
                    <a:pt x="645" y="471"/>
                  </a:lnTo>
                  <a:lnTo>
                    <a:pt x="643" y="473"/>
                  </a:lnTo>
                  <a:lnTo>
                    <a:pt x="641" y="475"/>
                  </a:lnTo>
                  <a:lnTo>
                    <a:pt x="639" y="475"/>
                  </a:lnTo>
                  <a:lnTo>
                    <a:pt x="630" y="484"/>
                  </a:lnTo>
                  <a:lnTo>
                    <a:pt x="627" y="486"/>
                  </a:lnTo>
                  <a:lnTo>
                    <a:pt x="624" y="488"/>
                  </a:lnTo>
                  <a:lnTo>
                    <a:pt x="622" y="489"/>
                  </a:lnTo>
                  <a:lnTo>
                    <a:pt x="620" y="490"/>
                  </a:lnTo>
                  <a:lnTo>
                    <a:pt x="616" y="491"/>
                  </a:lnTo>
                  <a:lnTo>
                    <a:pt x="615" y="491"/>
                  </a:lnTo>
                  <a:lnTo>
                    <a:pt x="614" y="492"/>
                  </a:lnTo>
                  <a:lnTo>
                    <a:pt x="613" y="491"/>
                  </a:lnTo>
                  <a:lnTo>
                    <a:pt x="612" y="491"/>
                  </a:lnTo>
                  <a:lnTo>
                    <a:pt x="610" y="490"/>
                  </a:lnTo>
                  <a:lnTo>
                    <a:pt x="606" y="488"/>
                  </a:lnTo>
                  <a:lnTo>
                    <a:pt x="601" y="486"/>
                  </a:lnTo>
                  <a:lnTo>
                    <a:pt x="598" y="485"/>
                  </a:lnTo>
                  <a:lnTo>
                    <a:pt x="597" y="484"/>
                  </a:lnTo>
                  <a:lnTo>
                    <a:pt x="595" y="484"/>
                  </a:lnTo>
                  <a:lnTo>
                    <a:pt x="593" y="483"/>
                  </a:lnTo>
                  <a:lnTo>
                    <a:pt x="592" y="483"/>
                  </a:lnTo>
                  <a:lnTo>
                    <a:pt x="590" y="483"/>
                  </a:lnTo>
                  <a:lnTo>
                    <a:pt x="587" y="484"/>
                  </a:lnTo>
                  <a:lnTo>
                    <a:pt x="584" y="484"/>
                  </a:lnTo>
                  <a:lnTo>
                    <a:pt x="579" y="486"/>
                  </a:lnTo>
                  <a:lnTo>
                    <a:pt x="577" y="486"/>
                  </a:lnTo>
                  <a:lnTo>
                    <a:pt x="575" y="486"/>
                  </a:lnTo>
                  <a:lnTo>
                    <a:pt x="571" y="487"/>
                  </a:lnTo>
                  <a:lnTo>
                    <a:pt x="567" y="487"/>
                  </a:lnTo>
                  <a:lnTo>
                    <a:pt x="564" y="487"/>
                  </a:lnTo>
                  <a:lnTo>
                    <a:pt x="562" y="486"/>
                  </a:lnTo>
                  <a:lnTo>
                    <a:pt x="560" y="486"/>
                  </a:lnTo>
                  <a:lnTo>
                    <a:pt x="559" y="486"/>
                  </a:lnTo>
                  <a:lnTo>
                    <a:pt x="552" y="483"/>
                  </a:lnTo>
                  <a:lnTo>
                    <a:pt x="548" y="481"/>
                  </a:lnTo>
                  <a:lnTo>
                    <a:pt x="546" y="480"/>
                  </a:lnTo>
                  <a:lnTo>
                    <a:pt x="537" y="478"/>
                  </a:lnTo>
                  <a:lnTo>
                    <a:pt x="534" y="478"/>
                  </a:lnTo>
                  <a:lnTo>
                    <a:pt x="531" y="476"/>
                  </a:lnTo>
                  <a:lnTo>
                    <a:pt x="526" y="474"/>
                  </a:lnTo>
                  <a:lnTo>
                    <a:pt x="524" y="473"/>
                  </a:lnTo>
                  <a:lnTo>
                    <a:pt x="522" y="472"/>
                  </a:lnTo>
                  <a:lnTo>
                    <a:pt x="517" y="470"/>
                  </a:lnTo>
                  <a:lnTo>
                    <a:pt x="516" y="470"/>
                  </a:lnTo>
                  <a:lnTo>
                    <a:pt x="515" y="470"/>
                  </a:lnTo>
                  <a:lnTo>
                    <a:pt x="512" y="472"/>
                  </a:lnTo>
                  <a:lnTo>
                    <a:pt x="510" y="474"/>
                  </a:lnTo>
                  <a:lnTo>
                    <a:pt x="505" y="476"/>
                  </a:lnTo>
                  <a:lnTo>
                    <a:pt x="502" y="477"/>
                  </a:lnTo>
                  <a:lnTo>
                    <a:pt x="500" y="477"/>
                  </a:lnTo>
                  <a:lnTo>
                    <a:pt x="499" y="478"/>
                  </a:lnTo>
                  <a:lnTo>
                    <a:pt x="489" y="479"/>
                  </a:lnTo>
                  <a:lnTo>
                    <a:pt x="481" y="480"/>
                  </a:lnTo>
                  <a:lnTo>
                    <a:pt x="477" y="481"/>
                  </a:lnTo>
                  <a:lnTo>
                    <a:pt x="475" y="482"/>
                  </a:lnTo>
                  <a:lnTo>
                    <a:pt x="468" y="485"/>
                  </a:lnTo>
                  <a:lnTo>
                    <a:pt x="465" y="486"/>
                  </a:lnTo>
                  <a:lnTo>
                    <a:pt x="462" y="486"/>
                  </a:lnTo>
                  <a:lnTo>
                    <a:pt x="456" y="488"/>
                  </a:lnTo>
                  <a:lnTo>
                    <a:pt x="454" y="488"/>
                  </a:lnTo>
                  <a:lnTo>
                    <a:pt x="454" y="489"/>
                  </a:lnTo>
                  <a:lnTo>
                    <a:pt x="452" y="490"/>
                  </a:lnTo>
                  <a:lnTo>
                    <a:pt x="451" y="491"/>
                  </a:lnTo>
                  <a:lnTo>
                    <a:pt x="450" y="492"/>
                  </a:lnTo>
                  <a:lnTo>
                    <a:pt x="447" y="496"/>
                  </a:lnTo>
                  <a:lnTo>
                    <a:pt x="446" y="497"/>
                  </a:lnTo>
                  <a:lnTo>
                    <a:pt x="445" y="498"/>
                  </a:lnTo>
                  <a:lnTo>
                    <a:pt x="442" y="499"/>
                  </a:lnTo>
                  <a:lnTo>
                    <a:pt x="437" y="503"/>
                  </a:lnTo>
                  <a:lnTo>
                    <a:pt x="435" y="504"/>
                  </a:lnTo>
                  <a:lnTo>
                    <a:pt x="432" y="506"/>
                  </a:lnTo>
                  <a:lnTo>
                    <a:pt x="431" y="507"/>
                  </a:lnTo>
                  <a:lnTo>
                    <a:pt x="430" y="509"/>
                  </a:lnTo>
                  <a:lnTo>
                    <a:pt x="430" y="509"/>
                  </a:lnTo>
                  <a:lnTo>
                    <a:pt x="428" y="511"/>
                  </a:lnTo>
                  <a:lnTo>
                    <a:pt x="427" y="515"/>
                  </a:lnTo>
                  <a:lnTo>
                    <a:pt x="426" y="516"/>
                  </a:lnTo>
                  <a:lnTo>
                    <a:pt x="425" y="517"/>
                  </a:lnTo>
                  <a:lnTo>
                    <a:pt x="425" y="518"/>
                  </a:lnTo>
                  <a:lnTo>
                    <a:pt x="424" y="518"/>
                  </a:lnTo>
                  <a:lnTo>
                    <a:pt x="423" y="518"/>
                  </a:lnTo>
                  <a:lnTo>
                    <a:pt x="422" y="518"/>
                  </a:lnTo>
                  <a:lnTo>
                    <a:pt x="422" y="517"/>
                  </a:lnTo>
                  <a:lnTo>
                    <a:pt x="421" y="516"/>
                  </a:lnTo>
                  <a:lnTo>
                    <a:pt x="420" y="515"/>
                  </a:lnTo>
                  <a:lnTo>
                    <a:pt x="416" y="509"/>
                  </a:lnTo>
                  <a:lnTo>
                    <a:pt x="414" y="508"/>
                  </a:lnTo>
                  <a:lnTo>
                    <a:pt x="411" y="505"/>
                  </a:lnTo>
                  <a:lnTo>
                    <a:pt x="409" y="503"/>
                  </a:lnTo>
                  <a:lnTo>
                    <a:pt x="408" y="502"/>
                  </a:lnTo>
                  <a:lnTo>
                    <a:pt x="405" y="501"/>
                  </a:lnTo>
                  <a:lnTo>
                    <a:pt x="402" y="500"/>
                  </a:lnTo>
                  <a:lnTo>
                    <a:pt x="399" y="499"/>
                  </a:lnTo>
                  <a:lnTo>
                    <a:pt x="397" y="499"/>
                  </a:lnTo>
                  <a:lnTo>
                    <a:pt x="395" y="499"/>
                  </a:lnTo>
                  <a:lnTo>
                    <a:pt x="391" y="499"/>
                  </a:lnTo>
                  <a:lnTo>
                    <a:pt x="388" y="500"/>
                  </a:lnTo>
                  <a:lnTo>
                    <a:pt x="385" y="501"/>
                  </a:lnTo>
                  <a:lnTo>
                    <a:pt x="382" y="503"/>
                  </a:lnTo>
                  <a:lnTo>
                    <a:pt x="379" y="504"/>
                  </a:lnTo>
                  <a:lnTo>
                    <a:pt x="376" y="506"/>
                  </a:lnTo>
                  <a:lnTo>
                    <a:pt x="373" y="509"/>
                  </a:lnTo>
                  <a:lnTo>
                    <a:pt x="370" y="511"/>
                  </a:lnTo>
                  <a:lnTo>
                    <a:pt x="368" y="512"/>
                  </a:lnTo>
                  <a:lnTo>
                    <a:pt x="366" y="513"/>
                  </a:lnTo>
                  <a:lnTo>
                    <a:pt x="364" y="513"/>
                  </a:lnTo>
                  <a:lnTo>
                    <a:pt x="362" y="514"/>
                  </a:lnTo>
                  <a:lnTo>
                    <a:pt x="361" y="514"/>
                  </a:lnTo>
                  <a:lnTo>
                    <a:pt x="359" y="514"/>
                  </a:lnTo>
                  <a:lnTo>
                    <a:pt x="355" y="513"/>
                  </a:lnTo>
                  <a:lnTo>
                    <a:pt x="343" y="509"/>
                  </a:lnTo>
                  <a:lnTo>
                    <a:pt x="333" y="507"/>
                  </a:lnTo>
                  <a:lnTo>
                    <a:pt x="329" y="506"/>
                  </a:lnTo>
                  <a:lnTo>
                    <a:pt x="329" y="505"/>
                  </a:lnTo>
                  <a:lnTo>
                    <a:pt x="329" y="503"/>
                  </a:lnTo>
                  <a:lnTo>
                    <a:pt x="328" y="501"/>
                  </a:lnTo>
                  <a:lnTo>
                    <a:pt x="327" y="498"/>
                  </a:lnTo>
                  <a:lnTo>
                    <a:pt x="326" y="497"/>
                  </a:lnTo>
                  <a:lnTo>
                    <a:pt x="324" y="495"/>
                  </a:lnTo>
                  <a:lnTo>
                    <a:pt x="321" y="492"/>
                  </a:lnTo>
                  <a:lnTo>
                    <a:pt x="319" y="490"/>
                  </a:lnTo>
                  <a:lnTo>
                    <a:pt x="317" y="488"/>
                  </a:lnTo>
                  <a:lnTo>
                    <a:pt x="315" y="486"/>
                  </a:lnTo>
                  <a:lnTo>
                    <a:pt x="309" y="483"/>
                  </a:lnTo>
                  <a:lnTo>
                    <a:pt x="306" y="481"/>
                  </a:lnTo>
                  <a:lnTo>
                    <a:pt x="292" y="474"/>
                  </a:lnTo>
                  <a:lnTo>
                    <a:pt x="287" y="471"/>
                  </a:lnTo>
                  <a:lnTo>
                    <a:pt x="283" y="467"/>
                  </a:lnTo>
                  <a:lnTo>
                    <a:pt x="281" y="465"/>
                  </a:lnTo>
                  <a:lnTo>
                    <a:pt x="279" y="463"/>
                  </a:lnTo>
                  <a:lnTo>
                    <a:pt x="278" y="463"/>
                  </a:lnTo>
                  <a:lnTo>
                    <a:pt x="277" y="462"/>
                  </a:lnTo>
                  <a:lnTo>
                    <a:pt x="276" y="459"/>
                  </a:lnTo>
                  <a:lnTo>
                    <a:pt x="275" y="458"/>
                  </a:lnTo>
                  <a:lnTo>
                    <a:pt x="275" y="456"/>
                  </a:lnTo>
                  <a:lnTo>
                    <a:pt x="275" y="454"/>
                  </a:lnTo>
                  <a:lnTo>
                    <a:pt x="275" y="452"/>
                  </a:lnTo>
                  <a:lnTo>
                    <a:pt x="275" y="451"/>
                  </a:lnTo>
                  <a:lnTo>
                    <a:pt x="276" y="448"/>
                  </a:lnTo>
                  <a:lnTo>
                    <a:pt x="277" y="446"/>
                  </a:lnTo>
                  <a:lnTo>
                    <a:pt x="279" y="443"/>
                  </a:lnTo>
                  <a:lnTo>
                    <a:pt x="282" y="439"/>
                  </a:lnTo>
                  <a:lnTo>
                    <a:pt x="283" y="435"/>
                  </a:lnTo>
                  <a:lnTo>
                    <a:pt x="283" y="433"/>
                  </a:lnTo>
                  <a:lnTo>
                    <a:pt x="283" y="431"/>
                  </a:lnTo>
                  <a:lnTo>
                    <a:pt x="284" y="429"/>
                  </a:lnTo>
                  <a:lnTo>
                    <a:pt x="284" y="427"/>
                  </a:lnTo>
                  <a:lnTo>
                    <a:pt x="284" y="425"/>
                  </a:lnTo>
                  <a:lnTo>
                    <a:pt x="284" y="424"/>
                  </a:lnTo>
                  <a:lnTo>
                    <a:pt x="283" y="422"/>
                  </a:lnTo>
                  <a:lnTo>
                    <a:pt x="283" y="420"/>
                  </a:lnTo>
                  <a:lnTo>
                    <a:pt x="283" y="418"/>
                  </a:lnTo>
                  <a:lnTo>
                    <a:pt x="282" y="418"/>
                  </a:lnTo>
                  <a:lnTo>
                    <a:pt x="281" y="416"/>
                  </a:lnTo>
                  <a:lnTo>
                    <a:pt x="279" y="415"/>
                  </a:lnTo>
                  <a:lnTo>
                    <a:pt x="274" y="410"/>
                  </a:lnTo>
                  <a:lnTo>
                    <a:pt x="271" y="407"/>
                  </a:lnTo>
                  <a:lnTo>
                    <a:pt x="268" y="406"/>
                  </a:lnTo>
                  <a:lnTo>
                    <a:pt x="267" y="405"/>
                  </a:lnTo>
                  <a:lnTo>
                    <a:pt x="265" y="404"/>
                  </a:lnTo>
                  <a:lnTo>
                    <a:pt x="262" y="403"/>
                  </a:lnTo>
                  <a:lnTo>
                    <a:pt x="260" y="403"/>
                  </a:lnTo>
                  <a:lnTo>
                    <a:pt x="257" y="403"/>
                  </a:lnTo>
                  <a:lnTo>
                    <a:pt x="251" y="403"/>
                  </a:lnTo>
                  <a:lnTo>
                    <a:pt x="249" y="402"/>
                  </a:lnTo>
                  <a:lnTo>
                    <a:pt x="247" y="402"/>
                  </a:lnTo>
                  <a:lnTo>
                    <a:pt x="245" y="401"/>
                  </a:lnTo>
                  <a:lnTo>
                    <a:pt x="243" y="400"/>
                  </a:lnTo>
                  <a:lnTo>
                    <a:pt x="242" y="399"/>
                  </a:lnTo>
                  <a:lnTo>
                    <a:pt x="241" y="398"/>
                  </a:lnTo>
                  <a:lnTo>
                    <a:pt x="239" y="395"/>
                  </a:lnTo>
                  <a:lnTo>
                    <a:pt x="238" y="393"/>
                  </a:lnTo>
                  <a:lnTo>
                    <a:pt x="237" y="391"/>
                  </a:lnTo>
                  <a:lnTo>
                    <a:pt x="235" y="390"/>
                  </a:lnTo>
                  <a:lnTo>
                    <a:pt x="230" y="387"/>
                  </a:lnTo>
                  <a:lnTo>
                    <a:pt x="223" y="382"/>
                  </a:lnTo>
                  <a:lnTo>
                    <a:pt x="219" y="380"/>
                  </a:lnTo>
                  <a:lnTo>
                    <a:pt x="216" y="376"/>
                  </a:lnTo>
                  <a:lnTo>
                    <a:pt x="215" y="375"/>
                  </a:lnTo>
                  <a:lnTo>
                    <a:pt x="213" y="374"/>
                  </a:lnTo>
                  <a:lnTo>
                    <a:pt x="207" y="372"/>
                  </a:lnTo>
                  <a:lnTo>
                    <a:pt x="205" y="371"/>
                  </a:lnTo>
                  <a:lnTo>
                    <a:pt x="203" y="369"/>
                  </a:lnTo>
                  <a:lnTo>
                    <a:pt x="196" y="365"/>
                  </a:lnTo>
                  <a:lnTo>
                    <a:pt x="193" y="363"/>
                  </a:lnTo>
                  <a:lnTo>
                    <a:pt x="189" y="360"/>
                  </a:lnTo>
                  <a:lnTo>
                    <a:pt x="180" y="350"/>
                  </a:lnTo>
                  <a:lnTo>
                    <a:pt x="178" y="350"/>
                  </a:lnTo>
                  <a:lnTo>
                    <a:pt x="176" y="348"/>
                  </a:lnTo>
                  <a:lnTo>
                    <a:pt x="174" y="347"/>
                  </a:lnTo>
                  <a:lnTo>
                    <a:pt x="172" y="346"/>
                  </a:lnTo>
                  <a:lnTo>
                    <a:pt x="167" y="343"/>
                  </a:lnTo>
                  <a:lnTo>
                    <a:pt x="165" y="343"/>
                  </a:lnTo>
                  <a:lnTo>
                    <a:pt x="164" y="342"/>
                  </a:lnTo>
                  <a:lnTo>
                    <a:pt x="162" y="340"/>
                  </a:lnTo>
                  <a:lnTo>
                    <a:pt x="160" y="338"/>
                  </a:lnTo>
                  <a:lnTo>
                    <a:pt x="158" y="335"/>
                  </a:lnTo>
                  <a:lnTo>
                    <a:pt x="154" y="330"/>
                  </a:lnTo>
                  <a:lnTo>
                    <a:pt x="153" y="328"/>
                  </a:lnTo>
                  <a:lnTo>
                    <a:pt x="151" y="327"/>
                  </a:lnTo>
                  <a:lnTo>
                    <a:pt x="149" y="326"/>
                  </a:lnTo>
                  <a:lnTo>
                    <a:pt x="146" y="323"/>
                  </a:lnTo>
                  <a:lnTo>
                    <a:pt x="142" y="322"/>
                  </a:lnTo>
                  <a:lnTo>
                    <a:pt x="139" y="320"/>
                  </a:lnTo>
                  <a:lnTo>
                    <a:pt x="131" y="318"/>
                  </a:lnTo>
                  <a:lnTo>
                    <a:pt x="128" y="317"/>
                  </a:lnTo>
                  <a:lnTo>
                    <a:pt x="124" y="315"/>
                  </a:lnTo>
                  <a:lnTo>
                    <a:pt x="123" y="314"/>
                  </a:lnTo>
                  <a:lnTo>
                    <a:pt x="122" y="313"/>
                  </a:lnTo>
                  <a:lnTo>
                    <a:pt x="121" y="312"/>
                  </a:lnTo>
                  <a:lnTo>
                    <a:pt x="120" y="311"/>
                  </a:lnTo>
                  <a:lnTo>
                    <a:pt x="119" y="310"/>
                  </a:lnTo>
                  <a:lnTo>
                    <a:pt x="119" y="308"/>
                  </a:lnTo>
                  <a:lnTo>
                    <a:pt x="119" y="307"/>
                  </a:lnTo>
                  <a:lnTo>
                    <a:pt x="118" y="306"/>
                  </a:lnTo>
                  <a:lnTo>
                    <a:pt x="119" y="301"/>
                  </a:lnTo>
                  <a:lnTo>
                    <a:pt x="119" y="299"/>
                  </a:lnTo>
                  <a:lnTo>
                    <a:pt x="118" y="296"/>
                  </a:lnTo>
                  <a:lnTo>
                    <a:pt x="118" y="294"/>
                  </a:lnTo>
                  <a:lnTo>
                    <a:pt x="117" y="293"/>
                  </a:lnTo>
                  <a:lnTo>
                    <a:pt x="114" y="289"/>
                  </a:lnTo>
                  <a:lnTo>
                    <a:pt x="113" y="285"/>
                  </a:lnTo>
                  <a:lnTo>
                    <a:pt x="109" y="281"/>
                  </a:lnTo>
                  <a:lnTo>
                    <a:pt x="107" y="279"/>
                  </a:lnTo>
                  <a:lnTo>
                    <a:pt x="104" y="276"/>
                  </a:lnTo>
                  <a:lnTo>
                    <a:pt x="103" y="275"/>
                  </a:lnTo>
                  <a:lnTo>
                    <a:pt x="101" y="273"/>
                  </a:lnTo>
                  <a:lnTo>
                    <a:pt x="100" y="272"/>
                  </a:lnTo>
                  <a:lnTo>
                    <a:pt x="95" y="271"/>
                  </a:lnTo>
                  <a:lnTo>
                    <a:pt x="92" y="269"/>
                  </a:lnTo>
                  <a:lnTo>
                    <a:pt x="91" y="268"/>
                  </a:lnTo>
                  <a:lnTo>
                    <a:pt x="87" y="265"/>
                  </a:lnTo>
                  <a:lnTo>
                    <a:pt x="82" y="262"/>
                  </a:lnTo>
                  <a:lnTo>
                    <a:pt x="80" y="260"/>
                  </a:lnTo>
                  <a:lnTo>
                    <a:pt x="79" y="259"/>
                  </a:lnTo>
                  <a:lnTo>
                    <a:pt x="78" y="258"/>
                  </a:lnTo>
                  <a:lnTo>
                    <a:pt x="76" y="256"/>
                  </a:lnTo>
                  <a:lnTo>
                    <a:pt x="75" y="254"/>
                  </a:lnTo>
                  <a:lnTo>
                    <a:pt x="73" y="252"/>
                  </a:lnTo>
                  <a:lnTo>
                    <a:pt x="72" y="249"/>
                  </a:lnTo>
                  <a:lnTo>
                    <a:pt x="71" y="246"/>
                  </a:lnTo>
                  <a:lnTo>
                    <a:pt x="70" y="241"/>
                  </a:lnTo>
                  <a:lnTo>
                    <a:pt x="69" y="238"/>
                  </a:lnTo>
                  <a:lnTo>
                    <a:pt x="69" y="235"/>
                  </a:lnTo>
                  <a:lnTo>
                    <a:pt x="69" y="230"/>
                  </a:lnTo>
                  <a:lnTo>
                    <a:pt x="69" y="226"/>
                  </a:lnTo>
                  <a:lnTo>
                    <a:pt x="69" y="222"/>
                  </a:lnTo>
                  <a:lnTo>
                    <a:pt x="70" y="219"/>
                  </a:lnTo>
                  <a:lnTo>
                    <a:pt x="71" y="216"/>
                  </a:lnTo>
                  <a:lnTo>
                    <a:pt x="74" y="204"/>
                  </a:lnTo>
                  <a:lnTo>
                    <a:pt x="77" y="196"/>
                  </a:lnTo>
                  <a:lnTo>
                    <a:pt x="78" y="193"/>
                  </a:lnTo>
                  <a:lnTo>
                    <a:pt x="79" y="190"/>
                  </a:lnTo>
                  <a:lnTo>
                    <a:pt x="79" y="188"/>
                  </a:lnTo>
                  <a:lnTo>
                    <a:pt x="79" y="185"/>
                  </a:lnTo>
                  <a:lnTo>
                    <a:pt x="78" y="181"/>
                  </a:lnTo>
                  <a:lnTo>
                    <a:pt x="78" y="178"/>
                  </a:lnTo>
                  <a:lnTo>
                    <a:pt x="77" y="173"/>
                  </a:lnTo>
                  <a:lnTo>
                    <a:pt x="75" y="169"/>
                  </a:lnTo>
                  <a:lnTo>
                    <a:pt x="74" y="166"/>
                  </a:lnTo>
                  <a:lnTo>
                    <a:pt x="73" y="163"/>
                  </a:lnTo>
                  <a:lnTo>
                    <a:pt x="70" y="156"/>
                  </a:lnTo>
                  <a:lnTo>
                    <a:pt x="68" y="151"/>
                  </a:lnTo>
                  <a:lnTo>
                    <a:pt x="67" y="150"/>
                  </a:lnTo>
                  <a:lnTo>
                    <a:pt x="67" y="148"/>
                  </a:lnTo>
                  <a:lnTo>
                    <a:pt x="63" y="145"/>
                  </a:lnTo>
                  <a:lnTo>
                    <a:pt x="60" y="141"/>
                  </a:lnTo>
                  <a:lnTo>
                    <a:pt x="56" y="136"/>
                  </a:lnTo>
                  <a:lnTo>
                    <a:pt x="54" y="135"/>
                  </a:lnTo>
                  <a:lnTo>
                    <a:pt x="50" y="131"/>
                  </a:lnTo>
                  <a:lnTo>
                    <a:pt x="48" y="129"/>
                  </a:lnTo>
                  <a:lnTo>
                    <a:pt x="46" y="127"/>
                  </a:lnTo>
                  <a:lnTo>
                    <a:pt x="44" y="120"/>
                  </a:lnTo>
                  <a:lnTo>
                    <a:pt x="41" y="117"/>
                  </a:lnTo>
                  <a:lnTo>
                    <a:pt x="39" y="114"/>
                  </a:lnTo>
                  <a:lnTo>
                    <a:pt x="36" y="111"/>
                  </a:lnTo>
                  <a:lnTo>
                    <a:pt x="34" y="110"/>
                  </a:lnTo>
                  <a:lnTo>
                    <a:pt x="33" y="109"/>
                  </a:lnTo>
                  <a:lnTo>
                    <a:pt x="31" y="108"/>
                  </a:lnTo>
                  <a:lnTo>
                    <a:pt x="24" y="106"/>
                  </a:lnTo>
                  <a:lnTo>
                    <a:pt x="21" y="104"/>
                  </a:lnTo>
                  <a:lnTo>
                    <a:pt x="18" y="103"/>
                  </a:lnTo>
                  <a:lnTo>
                    <a:pt x="16" y="102"/>
                  </a:lnTo>
                  <a:lnTo>
                    <a:pt x="14" y="101"/>
                  </a:lnTo>
                  <a:lnTo>
                    <a:pt x="12" y="100"/>
                  </a:lnTo>
                  <a:lnTo>
                    <a:pt x="10" y="98"/>
                  </a:lnTo>
                  <a:lnTo>
                    <a:pt x="9" y="97"/>
                  </a:lnTo>
                  <a:lnTo>
                    <a:pt x="7" y="94"/>
                  </a:lnTo>
                  <a:lnTo>
                    <a:pt x="4" y="92"/>
                  </a:lnTo>
                  <a:lnTo>
                    <a:pt x="3" y="90"/>
                  </a:lnTo>
                  <a:lnTo>
                    <a:pt x="2" y="89"/>
                  </a:lnTo>
                  <a:lnTo>
                    <a:pt x="1" y="87"/>
                  </a:lnTo>
                  <a:lnTo>
                    <a:pt x="0" y="86"/>
                  </a:lnTo>
                  <a:lnTo>
                    <a:pt x="0" y="84"/>
                  </a:lnTo>
                  <a:lnTo>
                    <a:pt x="0" y="83"/>
                  </a:lnTo>
                  <a:lnTo>
                    <a:pt x="0" y="82"/>
                  </a:lnTo>
                  <a:lnTo>
                    <a:pt x="0" y="80"/>
                  </a:lnTo>
                  <a:lnTo>
                    <a:pt x="1" y="78"/>
                  </a:lnTo>
                  <a:lnTo>
                    <a:pt x="2" y="77"/>
                  </a:lnTo>
                  <a:lnTo>
                    <a:pt x="3" y="75"/>
                  </a:lnTo>
                  <a:lnTo>
                    <a:pt x="4" y="74"/>
                  </a:lnTo>
                  <a:lnTo>
                    <a:pt x="6" y="71"/>
                  </a:lnTo>
                  <a:lnTo>
                    <a:pt x="9" y="69"/>
                  </a:lnTo>
                  <a:lnTo>
                    <a:pt x="10" y="67"/>
                  </a:lnTo>
                  <a:lnTo>
                    <a:pt x="17" y="62"/>
                  </a:lnTo>
                  <a:lnTo>
                    <a:pt x="20" y="60"/>
                  </a:lnTo>
                  <a:lnTo>
                    <a:pt x="22" y="59"/>
                  </a:lnTo>
                  <a:lnTo>
                    <a:pt x="22" y="56"/>
                  </a:lnTo>
                  <a:lnTo>
                    <a:pt x="24" y="55"/>
                  </a:lnTo>
                  <a:lnTo>
                    <a:pt x="25" y="53"/>
                  </a:lnTo>
                  <a:lnTo>
                    <a:pt x="25" y="50"/>
                  </a:lnTo>
                  <a:lnTo>
                    <a:pt x="25" y="48"/>
                  </a:lnTo>
                  <a:lnTo>
                    <a:pt x="25" y="45"/>
                  </a:lnTo>
                  <a:lnTo>
                    <a:pt x="24" y="43"/>
                  </a:lnTo>
                  <a:lnTo>
                    <a:pt x="22" y="36"/>
                  </a:lnTo>
                  <a:lnTo>
                    <a:pt x="22" y="33"/>
                  </a:lnTo>
                  <a:lnTo>
                    <a:pt x="21" y="29"/>
                  </a:lnTo>
                  <a:lnTo>
                    <a:pt x="20" y="23"/>
                  </a:lnTo>
                  <a:lnTo>
                    <a:pt x="19" y="20"/>
                  </a:lnTo>
                  <a:lnTo>
                    <a:pt x="17" y="17"/>
                  </a:lnTo>
                  <a:lnTo>
                    <a:pt x="16" y="13"/>
                  </a:lnTo>
                  <a:lnTo>
                    <a:pt x="14" y="10"/>
                  </a:lnTo>
                  <a:lnTo>
                    <a:pt x="10" y="5"/>
                  </a:lnTo>
                  <a:lnTo>
                    <a:pt x="9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9" y="1"/>
                  </a:lnTo>
                  <a:lnTo>
                    <a:pt x="9" y="0"/>
                  </a:lnTo>
                  <a:lnTo>
                    <a:pt x="10" y="1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78" name="Freeform 33">
              <a:extLst>
                <a:ext uri="{FF2B5EF4-FFF2-40B4-BE49-F238E27FC236}">
                  <a16:creationId xmlns:a16="http://schemas.microsoft.com/office/drawing/2014/main" id="{89EF8B97-3EC9-490B-9B25-77E07E3FF376}"/>
                </a:ext>
              </a:extLst>
            </p:cNvPr>
            <p:cNvSpPr>
              <a:spLocks/>
            </p:cNvSpPr>
            <p:nvPr/>
          </p:nvSpPr>
          <p:spPr bwMode="auto">
            <a:xfrm>
              <a:off x="714" y="1660"/>
              <a:ext cx="494" cy="581"/>
            </a:xfrm>
            <a:custGeom>
              <a:avLst/>
              <a:gdLst>
                <a:gd name="T0" fmla="*/ 199 w 494"/>
                <a:gd name="T1" fmla="*/ 40 h 581"/>
                <a:gd name="T2" fmla="*/ 232 w 494"/>
                <a:gd name="T3" fmla="*/ 66 h 581"/>
                <a:gd name="T4" fmla="*/ 275 w 494"/>
                <a:gd name="T5" fmla="*/ 83 h 581"/>
                <a:gd name="T6" fmla="*/ 325 w 494"/>
                <a:gd name="T7" fmla="*/ 92 h 581"/>
                <a:gd name="T8" fmla="*/ 347 w 494"/>
                <a:gd name="T9" fmla="*/ 108 h 581"/>
                <a:gd name="T10" fmla="*/ 353 w 494"/>
                <a:gd name="T11" fmla="*/ 129 h 581"/>
                <a:gd name="T12" fmla="*/ 373 w 494"/>
                <a:gd name="T13" fmla="*/ 129 h 581"/>
                <a:gd name="T14" fmla="*/ 425 w 494"/>
                <a:gd name="T15" fmla="*/ 130 h 581"/>
                <a:gd name="T16" fmla="*/ 442 w 494"/>
                <a:gd name="T17" fmla="*/ 143 h 581"/>
                <a:gd name="T18" fmla="*/ 443 w 494"/>
                <a:gd name="T19" fmla="*/ 181 h 581"/>
                <a:gd name="T20" fmla="*/ 438 w 494"/>
                <a:gd name="T21" fmla="*/ 222 h 581"/>
                <a:gd name="T22" fmla="*/ 444 w 494"/>
                <a:gd name="T23" fmla="*/ 256 h 581"/>
                <a:gd name="T24" fmla="*/ 457 w 494"/>
                <a:gd name="T25" fmla="*/ 285 h 581"/>
                <a:gd name="T26" fmla="*/ 457 w 494"/>
                <a:gd name="T27" fmla="*/ 298 h 581"/>
                <a:gd name="T28" fmla="*/ 478 w 494"/>
                <a:gd name="T29" fmla="*/ 349 h 581"/>
                <a:gd name="T30" fmla="*/ 474 w 494"/>
                <a:gd name="T31" fmla="*/ 369 h 581"/>
                <a:gd name="T32" fmla="*/ 467 w 494"/>
                <a:gd name="T33" fmla="*/ 384 h 581"/>
                <a:gd name="T34" fmla="*/ 447 w 494"/>
                <a:gd name="T35" fmla="*/ 390 h 581"/>
                <a:gd name="T36" fmla="*/ 464 w 494"/>
                <a:gd name="T37" fmla="*/ 402 h 581"/>
                <a:gd name="T38" fmla="*/ 489 w 494"/>
                <a:gd name="T39" fmla="*/ 425 h 581"/>
                <a:gd name="T40" fmla="*/ 483 w 494"/>
                <a:gd name="T41" fmla="*/ 445 h 581"/>
                <a:gd name="T42" fmla="*/ 485 w 494"/>
                <a:gd name="T43" fmla="*/ 467 h 581"/>
                <a:gd name="T44" fmla="*/ 475 w 494"/>
                <a:gd name="T45" fmla="*/ 483 h 581"/>
                <a:gd name="T46" fmla="*/ 443 w 494"/>
                <a:gd name="T47" fmla="*/ 498 h 581"/>
                <a:gd name="T48" fmla="*/ 436 w 494"/>
                <a:gd name="T49" fmla="*/ 544 h 581"/>
                <a:gd name="T50" fmla="*/ 419 w 494"/>
                <a:gd name="T51" fmla="*/ 548 h 581"/>
                <a:gd name="T52" fmla="*/ 382 w 494"/>
                <a:gd name="T53" fmla="*/ 523 h 581"/>
                <a:gd name="T54" fmla="*/ 335 w 494"/>
                <a:gd name="T55" fmla="*/ 514 h 581"/>
                <a:gd name="T56" fmla="*/ 301 w 494"/>
                <a:gd name="T57" fmla="*/ 539 h 581"/>
                <a:gd name="T58" fmla="*/ 257 w 494"/>
                <a:gd name="T59" fmla="*/ 568 h 581"/>
                <a:gd name="T60" fmla="*/ 214 w 494"/>
                <a:gd name="T61" fmla="*/ 581 h 581"/>
                <a:gd name="T62" fmla="*/ 203 w 494"/>
                <a:gd name="T63" fmla="*/ 573 h 581"/>
                <a:gd name="T64" fmla="*/ 215 w 494"/>
                <a:gd name="T65" fmla="*/ 554 h 581"/>
                <a:gd name="T66" fmla="*/ 206 w 494"/>
                <a:gd name="T67" fmla="*/ 532 h 581"/>
                <a:gd name="T68" fmla="*/ 165 w 494"/>
                <a:gd name="T69" fmla="*/ 528 h 581"/>
                <a:gd name="T70" fmla="*/ 131 w 494"/>
                <a:gd name="T71" fmla="*/ 497 h 581"/>
                <a:gd name="T72" fmla="*/ 122 w 494"/>
                <a:gd name="T73" fmla="*/ 453 h 581"/>
                <a:gd name="T74" fmla="*/ 139 w 494"/>
                <a:gd name="T75" fmla="*/ 430 h 581"/>
                <a:gd name="T76" fmla="*/ 151 w 494"/>
                <a:gd name="T77" fmla="*/ 406 h 581"/>
                <a:gd name="T78" fmla="*/ 143 w 494"/>
                <a:gd name="T79" fmla="*/ 394 h 581"/>
                <a:gd name="T80" fmla="*/ 158 w 494"/>
                <a:gd name="T81" fmla="*/ 384 h 581"/>
                <a:gd name="T82" fmla="*/ 146 w 494"/>
                <a:gd name="T83" fmla="*/ 347 h 581"/>
                <a:gd name="T84" fmla="*/ 134 w 494"/>
                <a:gd name="T85" fmla="*/ 338 h 581"/>
                <a:gd name="T86" fmla="*/ 135 w 494"/>
                <a:gd name="T87" fmla="*/ 321 h 581"/>
                <a:gd name="T88" fmla="*/ 108 w 494"/>
                <a:gd name="T89" fmla="*/ 314 h 581"/>
                <a:gd name="T90" fmla="*/ 92 w 494"/>
                <a:gd name="T91" fmla="*/ 295 h 581"/>
                <a:gd name="T92" fmla="*/ 87 w 494"/>
                <a:gd name="T93" fmla="*/ 246 h 581"/>
                <a:gd name="T94" fmla="*/ 69 w 494"/>
                <a:gd name="T95" fmla="*/ 219 h 581"/>
                <a:gd name="T96" fmla="*/ 43 w 494"/>
                <a:gd name="T97" fmla="*/ 195 h 581"/>
                <a:gd name="T98" fmla="*/ 29 w 494"/>
                <a:gd name="T99" fmla="*/ 174 h 581"/>
                <a:gd name="T100" fmla="*/ 17 w 494"/>
                <a:gd name="T101" fmla="*/ 163 h 581"/>
                <a:gd name="T102" fmla="*/ 13 w 494"/>
                <a:gd name="T103" fmla="*/ 118 h 581"/>
                <a:gd name="T104" fmla="*/ 18 w 494"/>
                <a:gd name="T105" fmla="*/ 76 h 581"/>
                <a:gd name="T106" fmla="*/ 17 w 494"/>
                <a:gd name="T107" fmla="*/ 51 h 581"/>
                <a:gd name="T108" fmla="*/ 48 w 494"/>
                <a:gd name="T109" fmla="*/ 63 h 581"/>
                <a:gd name="T110" fmla="*/ 85 w 494"/>
                <a:gd name="T111" fmla="*/ 27 h 581"/>
                <a:gd name="T112" fmla="*/ 119 w 494"/>
                <a:gd name="T113" fmla="*/ 17 h 581"/>
                <a:gd name="T114" fmla="*/ 138 w 494"/>
                <a:gd name="T115" fmla="*/ 6 h 5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94" h="581">
                  <a:moveTo>
                    <a:pt x="141" y="0"/>
                  </a:moveTo>
                  <a:lnTo>
                    <a:pt x="142" y="1"/>
                  </a:lnTo>
                  <a:lnTo>
                    <a:pt x="145" y="3"/>
                  </a:lnTo>
                  <a:lnTo>
                    <a:pt x="150" y="6"/>
                  </a:lnTo>
                  <a:lnTo>
                    <a:pt x="153" y="7"/>
                  </a:lnTo>
                  <a:lnTo>
                    <a:pt x="165" y="17"/>
                  </a:lnTo>
                  <a:lnTo>
                    <a:pt x="177" y="25"/>
                  </a:lnTo>
                  <a:lnTo>
                    <a:pt x="184" y="29"/>
                  </a:lnTo>
                  <a:lnTo>
                    <a:pt x="188" y="31"/>
                  </a:lnTo>
                  <a:lnTo>
                    <a:pt x="194" y="37"/>
                  </a:lnTo>
                  <a:lnTo>
                    <a:pt x="199" y="40"/>
                  </a:lnTo>
                  <a:lnTo>
                    <a:pt x="200" y="42"/>
                  </a:lnTo>
                  <a:lnTo>
                    <a:pt x="202" y="43"/>
                  </a:lnTo>
                  <a:lnTo>
                    <a:pt x="208" y="46"/>
                  </a:lnTo>
                  <a:lnTo>
                    <a:pt x="209" y="46"/>
                  </a:lnTo>
                  <a:lnTo>
                    <a:pt x="212" y="48"/>
                  </a:lnTo>
                  <a:lnTo>
                    <a:pt x="216" y="51"/>
                  </a:lnTo>
                  <a:lnTo>
                    <a:pt x="222" y="57"/>
                  </a:lnTo>
                  <a:lnTo>
                    <a:pt x="225" y="60"/>
                  </a:lnTo>
                  <a:lnTo>
                    <a:pt x="229" y="63"/>
                  </a:lnTo>
                  <a:lnTo>
                    <a:pt x="231" y="65"/>
                  </a:lnTo>
                  <a:lnTo>
                    <a:pt x="232" y="66"/>
                  </a:lnTo>
                  <a:lnTo>
                    <a:pt x="233" y="67"/>
                  </a:lnTo>
                  <a:lnTo>
                    <a:pt x="233" y="67"/>
                  </a:lnTo>
                  <a:lnTo>
                    <a:pt x="234" y="67"/>
                  </a:lnTo>
                  <a:lnTo>
                    <a:pt x="244" y="74"/>
                  </a:lnTo>
                  <a:lnTo>
                    <a:pt x="248" y="75"/>
                  </a:lnTo>
                  <a:lnTo>
                    <a:pt x="251" y="77"/>
                  </a:lnTo>
                  <a:lnTo>
                    <a:pt x="254" y="78"/>
                  </a:lnTo>
                  <a:lnTo>
                    <a:pt x="258" y="79"/>
                  </a:lnTo>
                  <a:lnTo>
                    <a:pt x="265" y="81"/>
                  </a:lnTo>
                  <a:lnTo>
                    <a:pt x="270" y="82"/>
                  </a:lnTo>
                  <a:lnTo>
                    <a:pt x="275" y="83"/>
                  </a:lnTo>
                  <a:lnTo>
                    <a:pt x="283" y="83"/>
                  </a:lnTo>
                  <a:lnTo>
                    <a:pt x="287" y="84"/>
                  </a:lnTo>
                  <a:lnTo>
                    <a:pt x="290" y="85"/>
                  </a:lnTo>
                  <a:lnTo>
                    <a:pt x="298" y="86"/>
                  </a:lnTo>
                  <a:lnTo>
                    <a:pt x="303" y="88"/>
                  </a:lnTo>
                  <a:lnTo>
                    <a:pt x="306" y="88"/>
                  </a:lnTo>
                  <a:lnTo>
                    <a:pt x="312" y="89"/>
                  </a:lnTo>
                  <a:lnTo>
                    <a:pt x="315" y="89"/>
                  </a:lnTo>
                  <a:lnTo>
                    <a:pt x="320" y="90"/>
                  </a:lnTo>
                  <a:lnTo>
                    <a:pt x="324" y="91"/>
                  </a:lnTo>
                  <a:lnTo>
                    <a:pt x="325" y="92"/>
                  </a:lnTo>
                  <a:lnTo>
                    <a:pt x="327" y="92"/>
                  </a:lnTo>
                  <a:lnTo>
                    <a:pt x="331" y="94"/>
                  </a:lnTo>
                  <a:lnTo>
                    <a:pt x="338" y="98"/>
                  </a:lnTo>
                  <a:lnTo>
                    <a:pt x="341" y="99"/>
                  </a:lnTo>
                  <a:lnTo>
                    <a:pt x="342" y="101"/>
                  </a:lnTo>
                  <a:lnTo>
                    <a:pt x="344" y="102"/>
                  </a:lnTo>
                  <a:lnTo>
                    <a:pt x="345" y="103"/>
                  </a:lnTo>
                  <a:lnTo>
                    <a:pt x="346" y="104"/>
                  </a:lnTo>
                  <a:lnTo>
                    <a:pt x="347" y="106"/>
                  </a:lnTo>
                  <a:lnTo>
                    <a:pt x="347" y="107"/>
                  </a:lnTo>
                  <a:lnTo>
                    <a:pt x="347" y="108"/>
                  </a:lnTo>
                  <a:lnTo>
                    <a:pt x="347" y="110"/>
                  </a:lnTo>
                  <a:lnTo>
                    <a:pt x="348" y="112"/>
                  </a:lnTo>
                  <a:lnTo>
                    <a:pt x="348" y="119"/>
                  </a:lnTo>
                  <a:lnTo>
                    <a:pt x="348" y="121"/>
                  </a:lnTo>
                  <a:lnTo>
                    <a:pt x="348" y="123"/>
                  </a:lnTo>
                  <a:lnTo>
                    <a:pt x="348" y="124"/>
                  </a:lnTo>
                  <a:lnTo>
                    <a:pt x="349" y="125"/>
                  </a:lnTo>
                  <a:lnTo>
                    <a:pt x="350" y="126"/>
                  </a:lnTo>
                  <a:lnTo>
                    <a:pt x="351" y="127"/>
                  </a:lnTo>
                  <a:lnTo>
                    <a:pt x="352" y="128"/>
                  </a:lnTo>
                  <a:lnTo>
                    <a:pt x="353" y="129"/>
                  </a:lnTo>
                  <a:lnTo>
                    <a:pt x="354" y="130"/>
                  </a:lnTo>
                  <a:lnTo>
                    <a:pt x="356" y="130"/>
                  </a:lnTo>
                  <a:lnTo>
                    <a:pt x="357" y="130"/>
                  </a:lnTo>
                  <a:lnTo>
                    <a:pt x="358" y="131"/>
                  </a:lnTo>
                  <a:lnTo>
                    <a:pt x="359" y="131"/>
                  </a:lnTo>
                  <a:lnTo>
                    <a:pt x="360" y="131"/>
                  </a:lnTo>
                  <a:lnTo>
                    <a:pt x="361" y="131"/>
                  </a:lnTo>
                  <a:lnTo>
                    <a:pt x="364" y="130"/>
                  </a:lnTo>
                  <a:lnTo>
                    <a:pt x="369" y="130"/>
                  </a:lnTo>
                  <a:lnTo>
                    <a:pt x="371" y="129"/>
                  </a:lnTo>
                  <a:lnTo>
                    <a:pt x="373" y="129"/>
                  </a:lnTo>
                  <a:lnTo>
                    <a:pt x="376" y="129"/>
                  </a:lnTo>
                  <a:lnTo>
                    <a:pt x="379" y="129"/>
                  </a:lnTo>
                  <a:lnTo>
                    <a:pt x="382" y="129"/>
                  </a:lnTo>
                  <a:lnTo>
                    <a:pt x="392" y="130"/>
                  </a:lnTo>
                  <a:lnTo>
                    <a:pt x="397" y="130"/>
                  </a:lnTo>
                  <a:lnTo>
                    <a:pt x="402" y="131"/>
                  </a:lnTo>
                  <a:lnTo>
                    <a:pt x="409" y="131"/>
                  </a:lnTo>
                  <a:lnTo>
                    <a:pt x="411" y="131"/>
                  </a:lnTo>
                  <a:lnTo>
                    <a:pt x="413" y="131"/>
                  </a:lnTo>
                  <a:lnTo>
                    <a:pt x="423" y="130"/>
                  </a:lnTo>
                  <a:lnTo>
                    <a:pt x="425" y="130"/>
                  </a:lnTo>
                  <a:lnTo>
                    <a:pt x="426" y="130"/>
                  </a:lnTo>
                  <a:lnTo>
                    <a:pt x="427" y="130"/>
                  </a:lnTo>
                  <a:lnTo>
                    <a:pt x="428" y="130"/>
                  </a:lnTo>
                  <a:lnTo>
                    <a:pt x="430" y="130"/>
                  </a:lnTo>
                  <a:lnTo>
                    <a:pt x="431" y="130"/>
                  </a:lnTo>
                  <a:lnTo>
                    <a:pt x="432" y="131"/>
                  </a:lnTo>
                  <a:lnTo>
                    <a:pt x="434" y="133"/>
                  </a:lnTo>
                  <a:lnTo>
                    <a:pt x="437" y="136"/>
                  </a:lnTo>
                  <a:lnTo>
                    <a:pt x="438" y="138"/>
                  </a:lnTo>
                  <a:lnTo>
                    <a:pt x="440" y="141"/>
                  </a:lnTo>
                  <a:lnTo>
                    <a:pt x="442" y="143"/>
                  </a:lnTo>
                  <a:lnTo>
                    <a:pt x="444" y="148"/>
                  </a:lnTo>
                  <a:lnTo>
                    <a:pt x="446" y="152"/>
                  </a:lnTo>
                  <a:lnTo>
                    <a:pt x="447" y="154"/>
                  </a:lnTo>
                  <a:lnTo>
                    <a:pt x="447" y="156"/>
                  </a:lnTo>
                  <a:lnTo>
                    <a:pt x="447" y="160"/>
                  </a:lnTo>
                  <a:lnTo>
                    <a:pt x="447" y="164"/>
                  </a:lnTo>
                  <a:lnTo>
                    <a:pt x="447" y="167"/>
                  </a:lnTo>
                  <a:lnTo>
                    <a:pt x="446" y="170"/>
                  </a:lnTo>
                  <a:lnTo>
                    <a:pt x="444" y="177"/>
                  </a:lnTo>
                  <a:lnTo>
                    <a:pt x="443" y="179"/>
                  </a:lnTo>
                  <a:lnTo>
                    <a:pt x="443" y="181"/>
                  </a:lnTo>
                  <a:lnTo>
                    <a:pt x="443" y="184"/>
                  </a:lnTo>
                  <a:lnTo>
                    <a:pt x="443" y="186"/>
                  </a:lnTo>
                  <a:lnTo>
                    <a:pt x="443" y="194"/>
                  </a:lnTo>
                  <a:lnTo>
                    <a:pt x="443" y="196"/>
                  </a:lnTo>
                  <a:lnTo>
                    <a:pt x="443" y="198"/>
                  </a:lnTo>
                  <a:lnTo>
                    <a:pt x="442" y="199"/>
                  </a:lnTo>
                  <a:lnTo>
                    <a:pt x="441" y="205"/>
                  </a:lnTo>
                  <a:lnTo>
                    <a:pt x="438" y="213"/>
                  </a:lnTo>
                  <a:lnTo>
                    <a:pt x="438" y="217"/>
                  </a:lnTo>
                  <a:lnTo>
                    <a:pt x="438" y="221"/>
                  </a:lnTo>
                  <a:lnTo>
                    <a:pt x="438" y="222"/>
                  </a:lnTo>
                  <a:lnTo>
                    <a:pt x="438" y="225"/>
                  </a:lnTo>
                  <a:lnTo>
                    <a:pt x="438" y="227"/>
                  </a:lnTo>
                  <a:lnTo>
                    <a:pt x="441" y="232"/>
                  </a:lnTo>
                  <a:lnTo>
                    <a:pt x="442" y="233"/>
                  </a:lnTo>
                  <a:lnTo>
                    <a:pt x="442" y="236"/>
                  </a:lnTo>
                  <a:lnTo>
                    <a:pt x="443" y="241"/>
                  </a:lnTo>
                  <a:lnTo>
                    <a:pt x="444" y="243"/>
                  </a:lnTo>
                  <a:lnTo>
                    <a:pt x="444" y="245"/>
                  </a:lnTo>
                  <a:lnTo>
                    <a:pt x="445" y="250"/>
                  </a:lnTo>
                  <a:lnTo>
                    <a:pt x="444" y="254"/>
                  </a:lnTo>
                  <a:lnTo>
                    <a:pt x="444" y="256"/>
                  </a:lnTo>
                  <a:lnTo>
                    <a:pt x="443" y="262"/>
                  </a:lnTo>
                  <a:lnTo>
                    <a:pt x="442" y="264"/>
                  </a:lnTo>
                  <a:lnTo>
                    <a:pt x="442" y="266"/>
                  </a:lnTo>
                  <a:lnTo>
                    <a:pt x="443" y="267"/>
                  </a:lnTo>
                  <a:lnTo>
                    <a:pt x="443" y="269"/>
                  </a:lnTo>
                  <a:lnTo>
                    <a:pt x="444" y="271"/>
                  </a:lnTo>
                  <a:lnTo>
                    <a:pt x="445" y="273"/>
                  </a:lnTo>
                  <a:lnTo>
                    <a:pt x="447" y="275"/>
                  </a:lnTo>
                  <a:lnTo>
                    <a:pt x="448" y="276"/>
                  </a:lnTo>
                  <a:lnTo>
                    <a:pt x="454" y="281"/>
                  </a:lnTo>
                  <a:lnTo>
                    <a:pt x="457" y="285"/>
                  </a:lnTo>
                  <a:lnTo>
                    <a:pt x="458" y="286"/>
                  </a:lnTo>
                  <a:lnTo>
                    <a:pt x="458" y="288"/>
                  </a:lnTo>
                  <a:lnTo>
                    <a:pt x="459" y="289"/>
                  </a:lnTo>
                  <a:lnTo>
                    <a:pt x="458" y="289"/>
                  </a:lnTo>
                  <a:lnTo>
                    <a:pt x="458" y="289"/>
                  </a:lnTo>
                  <a:lnTo>
                    <a:pt x="457" y="290"/>
                  </a:lnTo>
                  <a:lnTo>
                    <a:pt x="457" y="292"/>
                  </a:lnTo>
                  <a:lnTo>
                    <a:pt x="456" y="294"/>
                  </a:lnTo>
                  <a:lnTo>
                    <a:pt x="456" y="296"/>
                  </a:lnTo>
                  <a:lnTo>
                    <a:pt x="456" y="297"/>
                  </a:lnTo>
                  <a:lnTo>
                    <a:pt x="457" y="298"/>
                  </a:lnTo>
                  <a:lnTo>
                    <a:pt x="457" y="300"/>
                  </a:lnTo>
                  <a:lnTo>
                    <a:pt x="458" y="301"/>
                  </a:lnTo>
                  <a:lnTo>
                    <a:pt x="459" y="303"/>
                  </a:lnTo>
                  <a:lnTo>
                    <a:pt x="462" y="310"/>
                  </a:lnTo>
                  <a:lnTo>
                    <a:pt x="464" y="312"/>
                  </a:lnTo>
                  <a:lnTo>
                    <a:pt x="468" y="320"/>
                  </a:lnTo>
                  <a:lnTo>
                    <a:pt x="470" y="323"/>
                  </a:lnTo>
                  <a:lnTo>
                    <a:pt x="474" y="334"/>
                  </a:lnTo>
                  <a:lnTo>
                    <a:pt x="475" y="338"/>
                  </a:lnTo>
                  <a:lnTo>
                    <a:pt x="477" y="343"/>
                  </a:lnTo>
                  <a:lnTo>
                    <a:pt x="478" y="349"/>
                  </a:lnTo>
                  <a:lnTo>
                    <a:pt x="479" y="354"/>
                  </a:lnTo>
                  <a:lnTo>
                    <a:pt x="479" y="356"/>
                  </a:lnTo>
                  <a:lnTo>
                    <a:pt x="479" y="357"/>
                  </a:lnTo>
                  <a:lnTo>
                    <a:pt x="479" y="359"/>
                  </a:lnTo>
                  <a:lnTo>
                    <a:pt x="479" y="361"/>
                  </a:lnTo>
                  <a:lnTo>
                    <a:pt x="478" y="362"/>
                  </a:lnTo>
                  <a:lnTo>
                    <a:pt x="478" y="363"/>
                  </a:lnTo>
                  <a:lnTo>
                    <a:pt x="475" y="366"/>
                  </a:lnTo>
                  <a:lnTo>
                    <a:pt x="475" y="368"/>
                  </a:lnTo>
                  <a:lnTo>
                    <a:pt x="474" y="368"/>
                  </a:lnTo>
                  <a:lnTo>
                    <a:pt x="474" y="369"/>
                  </a:lnTo>
                  <a:lnTo>
                    <a:pt x="474" y="371"/>
                  </a:lnTo>
                  <a:lnTo>
                    <a:pt x="474" y="372"/>
                  </a:lnTo>
                  <a:lnTo>
                    <a:pt x="476" y="378"/>
                  </a:lnTo>
                  <a:lnTo>
                    <a:pt x="476" y="380"/>
                  </a:lnTo>
                  <a:lnTo>
                    <a:pt x="476" y="381"/>
                  </a:lnTo>
                  <a:lnTo>
                    <a:pt x="476" y="383"/>
                  </a:lnTo>
                  <a:lnTo>
                    <a:pt x="475" y="384"/>
                  </a:lnTo>
                  <a:lnTo>
                    <a:pt x="473" y="385"/>
                  </a:lnTo>
                  <a:lnTo>
                    <a:pt x="472" y="385"/>
                  </a:lnTo>
                  <a:lnTo>
                    <a:pt x="472" y="385"/>
                  </a:lnTo>
                  <a:lnTo>
                    <a:pt x="467" y="384"/>
                  </a:lnTo>
                  <a:lnTo>
                    <a:pt x="464" y="384"/>
                  </a:lnTo>
                  <a:lnTo>
                    <a:pt x="460" y="383"/>
                  </a:lnTo>
                  <a:lnTo>
                    <a:pt x="458" y="383"/>
                  </a:lnTo>
                  <a:lnTo>
                    <a:pt x="457" y="384"/>
                  </a:lnTo>
                  <a:lnTo>
                    <a:pt x="455" y="384"/>
                  </a:lnTo>
                  <a:lnTo>
                    <a:pt x="453" y="385"/>
                  </a:lnTo>
                  <a:lnTo>
                    <a:pt x="451" y="386"/>
                  </a:lnTo>
                  <a:lnTo>
                    <a:pt x="450" y="386"/>
                  </a:lnTo>
                  <a:lnTo>
                    <a:pt x="449" y="387"/>
                  </a:lnTo>
                  <a:lnTo>
                    <a:pt x="448" y="388"/>
                  </a:lnTo>
                  <a:lnTo>
                    <a:pt x="447" y="390"/>
                  </a:lnTo>
                  <a:lnTo>
                    <a:pt x="446" y="391"/>
                  </a:lnTo>
                  <a:lnTo>
                    <a:pt x="445" y="392"/>
                  </a:lnTo>
                  <a:lnTo>
                    <a:pt x="445" y="394"/>
                  </a:lnTo>
                  <a:lnTo>
                    <a:pt x="446" y="394"/>
                  </a:lnTo>
                  <a:lnTo>
                    <a:pt x="446" y="395"/>
                  </a:lnTo>
                  <a:lnTo>
                    <a:pt x="448" y="397"/>
                  </a:lnTo>
                  <a:lnTo>
                    <a:pt x="449" y="399"/>
                  </a:lnTo>
                  <a:lnTo>
                    <a:pt x="451" y="400"/>
                  </a:lnTo>
                  <a:lnTo>
                    <a:pt x="453" y="401"/>
                  </a:lnTo>
                  <a:lnTo>
                    <a:pt x="454" y="401"/>
                  </a:lnTo>
                  <a:lnTo>
                    <a:pt x="464" y="402"/>
                  </a:lnTo>
                  <a:lnTo>
                    <a:pt x="466" y="403"/>
                  </a:lnTo>
                  <a:lnTo>
                    <a:pt x="468" y="404"/>
                  </a:lnTo>
                  <a:lnTo>
                    <a:pt x="471" y="405"/>
                  </a:lnTo>
                  <a:lnTo>
                    <a:pt x="472" y="406"/>
                  </a:lnTo>
                  <a:lnTo>
                    <a:pt x="474" y="407"/>
                  </a:lnTo>
                  <a:lnTo>
                    <a:pt x="477" y="409"/>
                  </a:lnTo>
                  <a:lnTo>
                    <a:pt x="479" y="411"/>
                  </a:lnTo>
                  <a:lnTo>
                    <a:pt x="480" y="413"/>
                  </a:lnTo>
                  <a:lnTo>
                    <a:pt x="485" y="420"/>
                  </a:lnTo>
                  <a:lnTo>
                    <a:pt x="487" y="423"/>
                  </a:lnTo>
                  <a:lnTo>
                    <a:pt x="489" y="425"/>
                  </a:lnTo>
                  <a:lnTo>
                    <a:pt x="490" y="427"/>
                  </a:lnTo>
                  <a:lnTo>
                    <a:pt x="492" y="430"/>
                  </a:lnTo>
                  <a:lnTo>
                    <a:pt x="493" y="435"/>
                  </a:lnTo>
                  <a:lnTo>
                    <a:pt x="494" y="435"/>
                  </a:lnTo>
                  <a:lnTo>
                    <a:pt x="491" y="436"/>
                  </a:lnTo>
                  <a:lnTo>
                    <a:pt x="489" y="436"/>
                  </a:lnTo>
                  <a:lnTo>
                    <a:pt x="487" y="437"/>
                  </a:lnTo>
                  <a:lnTo>
                    <a:pt x="486" y="438"/>
                  </a:lnTo>
                  <a:lnTo>
                    <a:pt x="485" y="439"/>
                  </a:lnTo>
                  <a:lnTo>
                    <a:pt x="484" y="441"/>
                  </a:lnTo>
                  <a:lnTo>
                    <a:pt x="483" y="445"/>
                  </a:lnTo>
                  <a:lnTo>
                    <a:pt x="481" y="448"/>
                  </a:lnTo>
                  <a:lnTo>
                    <a:pt x="480" y="451"/>
                  </a:lnTo>
                  <a:lnTo>
                    <a:pt x="480" y="453"/>
                  </a:lnTo>
                  <a:lnTo>
                    <a:pt x="480" y="455"/>
                  </a:lnTo>
                  <a:lnTo>
                    <a:pt x="480" y="457"/>
                  </a:lnTo>
                  <a:lnTo>
                    <a:pt x="480" y="459"/>
                  </a:lnTo>
                  <a:lnTo>
                    <a:pt x="481" y="459"/>
                  </a:lnTo>
                  <a:lnTo>
                    <a:pt x="481" y="461"/>
                  </a:lnTo>
                  <a:lnTo>
                    <a:pt x="483" y="464"/>
                  </a:lnTo>
                  <a:lnTo>
                    <a:pt x="484" y="466"/>
                  </a:lnTo>
                  <a:lnTo>
                    <a:pt x="485" y="467"/>
                  </a:lnTo>
                  <a:lnTo>
                    <a:pt x="485" y="470"/>
                  </a:lnTo>
                  <a:lnTo>
                    <a:pt x="485" y="470"/>
                  </a:lnTo>
                  <a:lnTo>
                    <a:pt x="485" y="471"/>
                  </a:lnTo>
                  <a:lnTo>
                    <a:pt x="485" y="473"/>
                  </a:lnTo>
                  <a:lnTo>
                    <a:pt x="484" y="475"/>
                  </a:lnTo>
                  <a:lnTo>
                    <a:pt x="483" y="476"/>
                  </a:lnTo>
                  <a:lnTo>
                    <a:pt x="483" y="478"/>
                  </a:lnTo>
                  <a:lnTo>
                    <a:pt x="482" y="480"/>
                  </a:lnTo>
                  <a:lnTo>
                    <a:pt x="480" y="481"/>
                  </a:lnTo>
                  <a:lnTo>
                    <a:pt x="478" y="482"/>
                  </a:lnTo>
                  <a:lnTo>
                    <a:pt x="475" y="483"/>
                  </a:lnTo>
                  <a:lnTo>
                    <a:pt x="472" y="486"/>
                  </a:lnTo>
                  <a:lnTo>
                    <a:pt x="470" y="487"/>
                  </a:lnTo>
                  <a:lnTo>
                    <a:pt x="467" y="489"/>
                  </a:lnTo>
                  <a:lnTo>
                    <a:pt x="460" y="492"/>
                  </a:lnTo>
                  <a:lnTo>
                    <a:pt x="455" y="493"/>
                  </a:lnTo>
                  <a:lnTo>
                    <a:pt x="453" y="493"/>
                  </a:lnTo>
                  <a:lnTo>
                    <a:pt x="449" y="494"/>
                  </a:lnTo>
                  <a:lnTo>
                    <a:pt x="446" y="496"/>
                  </a:lnTo>
                  <a:lnTo>
                    <a:pt x="445" y="496"/>
                  </a:lnTo>
                  <a:lnTo>
                    <a:pt x="444" y="497"/>
                  </a:lnTo>
                  <a:lnTo>
                    <a:pt x="443" y="498"/>
                  </a:lnTo>
                  <a:lnTo>
                    <a:pt x="442" y="499"/>
                  </a:lnTo>
                  <a:lnTo>
                    <a:pt x="442" y="501"/>
                  </a:lnTo>
                  <a:lnTo>
                    <a:pt x="441" y="503"/>
                  </a:lnTo>
                  <a:lnTo>
                    <a:pt x="441" y="504"/>
                  </a:lnTo>
                  <a:lnTo>
                    <a:pt x="442" y="510"/>
                  </a:lnTo>
                  <a:lnTo>
                    <a:pt x="442" y="516"/>
                  </a:lnTo>
                  <a:lnTo>
                    <a:pt x="442" y="520"/>
                  </a:lnTo>
                  <a:lnTo>
                    <a:pt x="441" y="524"/>
                  </a:lnTo>
                  <a:lnTo>
                    <a:pt x="438" y="539"/>
                  </a:lnTo>
                  <a:lnTo>
                    <a:pt x="437" y="542"/>
                  </a:lnTo>
                  <a:lnTo>
                    <a:pt x="436" y="544"/>
                  </a:lnTo>
                  <a:lnTo>
                    <a:pt x="435" y="546"/>
                  </a:lnTo>
                  <a:lnTo>
                    <a:pt x="434" y="547"/>
                  </a:lnTo>
                  <a:lnTo>
                    <a:pt x="433" y="549"/>
                  </a:lnTo>
                  <a:lnTo>
                    <a:pt x="432" y="549"/>
                  </a:lnTo>
                  <a:lnTo>
                    <a:pt x="430" y="550"/>
                  </a:lnTo>
                  <a:lnTo>
                    <a:pt x="429" y="550"/>
                  </a:lnTo>
                  <a:lnTo>
                    <a:pt x="427" y="550"/>
                  </a:lnTo>
                  <a:lnTo>
                    <a:pt x="426" y="550"/>
                  </a:lnTo>
                  <a:lnTo>
                    <a:pt x="424" y="550"/>
                  </a:lnTo>
                  <a:lnTo>
                    <a:pt x="421" y="549"/>
                  </a:lnTo>
                  <a:lnTo>
                    <a:pt x="419" y="548"/>
                  </a:lnTo>
                  <a:lnTo>
                    <a:pt x="416" y="547"/>
                  </a:lnTo>
                  <a:lnTo>
                    <a:pt x="414" y="545"/>
                  </a:lnTo>
                  <a:lnTo>
                    <a:pt x="410" y="542"/>
                  </a:lnTo>
                  <a:lnTo>
                    <a:pt x="403" y="537"/>
                  </a:lnTo>
                  <a:lnTo>
                    <a:pt x="399" y="535"/>
                  </a:lnTo>
                  <a:lnTo>
                    <a:pt x="398" y="534"/>
                  </a:lnTo>
                  <a:lnTo>
                    <a:pt x="393" y="529"/>
                  </a:lnTo>
                  <a:lnTo>
                    <a:pt x="390" y="527"/>
                  </a:lnTo>
                  <a:lnTo>
                    <a:pt x="386" y="525"/>
                  </a:lnTo>
                  <a:lnTo>
                    <a:pt x="384" y="524"/>
                  </a:lnTo>
                  <a:lnTo>
                    <a:pt x="382" y="523"/>
                  </a:lnTo>
                  <a:lnTo>
                    <a:pt x="381" y="522"/>
                  </a:lnTo>
                  <a:lnTo>
                    <a:pt x="375" y="520"/>
                  </a:lnTo>
                  <a:lnTo>
                    <a:pt x="372" y="519"/>
                  </a:lnTo>
                  <a:lnTo>
                    <a:pt x="370" y="519"/>
                  </a:lnTo>
                  <a:lnTo>
                    <a:pt x="360" y="518"/>
                  </a:lnTo>
                  <a:lnTo>
                    <a:pt x="353" y="517"/>
                  </a:lnTo>
                  <a:lnTo>
                    <a:pt x="350" y="517"/>
                  </a:lnTo>
                  <a:lnTo>
                    <a:pt x="345" y="516"/>
                  </a:lnTo>
                  <a:lnTo>
                    <a:pt x="338" y="515"/>
                  </a:lnTo>
                  <a:lnTo>
                    <a:pt x="336" y="514"/>
                  </a:lnTo>
                  <a:lnTo>
                    <a:pt x="335" y="514"/>
                  </a:lnTo>
                  <a:lnTo>
                    <a:pt x="333" y="515"/>
                  </a:lnTo>
                  <a:lnTo>
                    <a:pt x="331" y="516"/>
                  </a:lnTo>
                  <a:lnTo>
                    <a:pt x="329" y="516"/>
                  </a:lnTo>
                  <a:lnTo>
                    <a:pt x="327" y="517"/>
                  </a:lnTo>
                  <a:lnTo>
                    <a:pt x="326" y="519"/>
                  </a:lnTo>
                  <a:lnTo>
                    <a:pt x="323" y="523"/>
                  </a:lnTo>
                  <a:lnTo>
                    <a:pt x="317" y="527"/>
                  </a:lnTo>
                  <a:lnTo>
                    <a:pt x="313" y="532"/>
                  </a:lnTo>
                  <a:lnTo>
                    <a:pt x="311" y="534"/>
                  </a:lnTo>
                  <a:lnTo>
                    <a:pt x="309" y="535"/>
                  </a:lnTo>
                  <a:lnTo>
                    <a:pt x="301" y="539"/>
                  </a:lnTo>
                  <a:lnTo>
                    <a:pt x="297" y="543"/>
                  </a:lnTo>
                  <a:lnTo>
                    <a:pt x="292" y="546"/>
                  </a:lnTo>
                  <a:lnTo>
                    <a:pt x="288" y="550"/>
                  </a:lnTo>
                  <a:lnTo>
                    <a:pt x="281" y="553"/>
                  </a:lnTo>
                  <a:lnTo>
                    <a:pt x="275" y="558"/>
                  </a:lnTo>
                  <a:lnTo>
                    <a:pt x="273" y="559"/>
                  </a:lnTo>
                  <a:lnTo>
                    <a:pt x="267" y="561"/>
                  </a:lnTo>
                  <a:lnTo>
                    <a:pt x="265" y="562"/>
                  </a:lnTo>
                  <a:lnTo>
                    <a:pt x="263" y="563"/>
                  </a:lnTo>
                  <a:lnTo>
                    <a:pt x="259" y="567"/>
                  </a:lnTo>
                  <a:lnTo>
                    <a:pt x="257" y="568"/>
                  </a:lnTo>
                  <a:lnTo>
                    <a:pt x="256" y="569"/>
                  </a:lnTo>
                  <a:lnTo>
                    <a:pt x="254" y="570"/>
                  </a:lnTo>
                  <a:lnTo>
                    <a:pt x="245" y="572"/>
                  </a:lnTo>
                  <a:lnTo>
                    <a:pt x="240" y="574"/>
                  </a:lnTo>
                  <a:lnTo>
                    <a:pt x="230" y="576"/>
                  </a:lnTo>
                  <a:lnTo>
                    <a:pt x="228" y="577"/>
                  </a:lnTo>
                  <a:lnTo>
                    <a:pt x="227" y="577"/>
                  </a:lnTo>
                  <a:lnTo>
                    <a:pt x="227" y="578"/>
                  </a:lnTo>
                  <a:lnTo>
                    <a:pt x="224" y="578"/>
                  </a:lnTo>
                  <a:lnTo>
                    <a:pt x="216" y="580"/>
                  </a:lnTo>
                  <a:lnTo>
                    <a:pt x="214" y="581"/>
                  </a:lnTo>
                  <a:lnTo>
                    <a:pt x="212" y="581"/>
                  </a:lnTo>
                  <a:lnTo>
                    <a:pt x="210" y="581"/>
                  </a:lnTo>
                  <a:lnTo>
                    <a:pt x="210" y="580"/>
                  </a:lnTo>
                  <a:lnTo>
                    <a:pt x="208" y="580"/>
                  </a:lnTo>
                  <a:lnTo>
                    <a:pt x="207" y="580"/>
                  </a:lnTo>
                  <a:lnTo>
                    <a:pt x="206" y="579"/>
                  </a:lnTo>
                  <a:lnTo>
                    <a:pt x="206" y="578"/>
                  </a:lnTo>
                  <a:lnTo>
                    <a:pt x="205" y="577"/>
                  </a:lnTo>
                  <a:lnTo>
                    <a:pt x="204" y="576"/>
                  </a:lnTo>
                  <a:lnTo>
                    <a:pt x="203" y="575"/>
                  </a:lnTo>
                  <a:lnTo>
                    <a:pt x="203" y="573"/>
                  </a:lnTo>
                  <a:lnTo>
                    <a:pt x="202" y="572"/>
                  </a:lnTo>
                  <a:lnTo>
                    <a:pt x="202" y="570"/>
                  </a:lnTo>
                  <a:lnTo>
                    <a:pt x="203" y="569"/>
                  </a:lnTo>
                  <a:lnTo>
                    <a:pt x="203" y="568"/>
                  </a:lnTo>
                  <a:lnTo>
                    <a:pt x="204" y="567"/>
                  </a:lnTo>
                  <a:lnTo>
                    <a:pt x="210" y="561"/>
                  </a:lnTo>
                  <a:lnTo>
                    <a:pt x="211" y="561"/>
                  </a:lnTo>
                  <a:lnTo>
                    <a:pt x="212" y="560"/>
                  </a:lnTo>
                  <a:lnTo>
                    <a:pt x="213" y="558"/>
                  </a:lnTo>
                  <a:lnTo>
                    <a:pt x="214" y="556"/>
                  </a:lnTo>
                  <a:lnTo>
                    <a:pt x="215" y="554"/>
                  </a:lnTo>
                  <a:lnTo>
                    <a:pt x="215" y="551"/>
                  </a:lnTo>
                  <a:lnTo>
                    <a:pt x="215" y="550"/>
                  </a:lnTo>
                  <a:lnTo>
                    <a:pt x="215" y="547"/>
                  </a:lnTo>
                  <a:lnTo>
                    <a:pt x="215" y="545"/>
                  </a:lnTo>
                  <a:lnTo>
                    <a:pt x="214" y="543"/>
                  </a:lnTo>
                  <a:lnTo>
                    <a:pt x="213" y="540"/>
                  </a:lnTo>
                  <a:lnTo>
                    <a:pt x="211" y="538"/>
                  </a:lnTo>
                  <a:lnTo>
                    <a:pt x="210" y="536"/>
                  </a:lnTo>
                  <a:lnTo>
                    <a:pt x="209" y="534"/>
                  </a:lnTo>
                  <a:lnTo>
                    <a:pt x="207" y="533"/>
                  </a:lnTo>
                  <a:lnTo>
                    <a:pt x="206" y="532"/>
                  </a:lnTo>
                  <a:lnTo>
                    <a:pt x="204" y="532"/>
                  </a:lnTo>
                  <a:lnTo>
                    <a:pt x="201" y="531"/>
                  </a:lnTo>
                  <a:lnTo>
                    <a:pt x="198" y="531"/>
                  </a:lnTo>
                  <a:lnTo>
                    <a:pt x="189" y="532"/>
                  </a:lnTo>
                  <a:lnTo>
                    <a:pt x="175" y="533"/>
                  </a:lnTo>
                  <a:lnTo>
                    <a:pt x="173" y="532"/>
                  </a:lnTo>
                  <a:lnTo>
                    <a:pt x="172" y="532"/>
                  </a:lnTo>
                  <a:lnTo>
                    <a:pt x="170" y="532"/>
                  </a:lnTo>
                  <a:lnTo>
                    <a:pt x="169" y="531"/>
                  </a:lnTo>
                  <a:lnTo>
                    <a:pt x="167" y="530"/>
                  </a:lnTo>
                  <a:lnTo>
                    <a:pt x="165" y="528"/>
                  </a:lnTo>
                  <a:lnTo>
                    <a:pt x="164" y="527"/>
                  </a:lnTo>
                  <a:lnTo>
                    <a:pt x="161" y="523"/>
                  </a:lnTo>
                  <a:lnTo>
                    <a:pt x="158" y="520"/>
                  </a:lnTo>
                  <a:lnTo>
                    <a:pt x="155" y="517"/>
                  </a:lnTo>
                  <a:lnTo>
                    <a:pt x="153" y="515"/>
                  </a:lnTo>
                  <a:lnTo>
                    <a:pt x="149" y="512"/>
                  </a:lnTo>
                  <a:lnTo>
                    <a:pt x="146" y="509"/>
                  </a:lnTo>
                  <a:lnTo>
                    <a:pt x="133" y="500"/>
                  </a:lnTo>
                  <a:lnTo>
                    <a:pt x="131" y="498"/>
                  </a:lnTo>
                  <a:lnTo>
                    <a:pt x="131" y="498"/>
                  </a:lnTo>
                  <a:lnTo>
                    <a:pt x="131" y="497"/>
                  </a:lnTo>
                  <a:lnTo>
                    <a:pt x="131" y="496"/>
                  </a:lnTo>
                  <a:lnTo>
                    <a:pt x="130" y="493"/>
                  </a:lnTo>
                  <a:lnTo>
                    <a:pt x="130" y="486"/>
                  </a:lnTo>
                  <a:lnTo>
                    <a:pt x="131" y="479"/>
                  </a:lnTo>
                  <a:lnTo>
                    <a:pt x="131" y="476"/>
                  </a:lnTo>
                  <a:lnTo>
                    <a:pt x="130" y="473"/>
                  </a:lnTo>
                  <a:lnTo>
                    <a:pt x="129" y="469"/>
                  </a:lnTo>
                  <a:lnTo>
                    <a:pt x="128" y="465"/>
                  </a:lnTo>
                  <a:lnTo>
                    <a:pt x="126" y="460"/>
                  </a:lnTo>
                  <a:lnTo>
                    <a:pt x="123" y="455"/>
                  </a:lnTo>
                  <a:lnTo>
                    <a:pt x="122" y="453"/>
                  </a:lnTo>
                  <a:lnTo>
                    <a:pt x="122" y="452"/>
                  </a:lnTo>
                  <a:lnTo>
                    <a:pt x="122" y="450"/>
                  </a:lnTo>
                  <a:lnTo>
                    <a:pt x="122" y="449"/>
                  </a:lnTo>
                  <a:lnTo>
                    <a:pt x="122" y="448"/>
                  </a:lnTo>
                  <a:lnTo>
                    <a:pt x="123" y="447"/>
                  </a:lnTo>
                  <a:lnTo>
                    <a:pt x="124" y="445"/>
                  </a:lnTo>
                  <a:lnTo>
                    <a:pt x="125" y="443"/>
                  </a:lnTo>
                  <a:lnTo>
                    <a:pt x="127" y="441"/>
                  </a:lnTo>
                  <a:lnTo>
                    <a:pt x="130" y="438"/>
                  </a:lnTo>
                  <a:lnTo>
                    <a:pt x="136" y="433"/>
                  </a:lnTo>
                  <a:lnTo>
                    <a:pt x="139" y="430"/>
                  </a:lnTo>
                  <a:lnTo>
                    <a:pt x="143" y="425"/>
                  </a:lnTo>
                  <a:lnTo>
                    <a:pt x="149" y="419"/>
                  </a:lnTo>
                  <a:lnTo>
                    <a:pt x="153" y="414"/>
                  </a:lnTo>
                  <a:lnTo>
                    <a:pt x="154" y="413"/>
                  </a:lnTo>
                  <a:lnTo>
                    <a:pt x="154" y="411"/>
                  </a:lnTo>
                  <a:lnTo>
                    <a:pt x="155" y="410"/>
                  </a:lnTo>
                  <a:lnTo>
                    <a:pt x="154" y="409"/>
                  </a:lnTo>
                  <a:lnTo>
                    <a:pt x="154" y="408"/>
                  </a:lnTo>
                  <a:lnTo>
                    <a:pt x="153" y="407"/>
                  </a:lnTo>
                  <a:lnTo>
                    <a:pt x="153" y="406"/>
                  </a:lnTo>
                  <a:lnTo>
                    <a:pt x="151" y="406"/>
                  </a:lnTo>
                  <a:lnTo>
                    <a:pt x="149" y="406"/>
                  </a:lnTo>
                  <a:lnTo>
                    <a:pt x="147" y="405"/>
                  </a:lnTo>
                  <a:lnTo>
                    <a:pt x="145" y="404"/>
                  </a:lnTo>
                  <a:lnTo>
                    <a:pt x="143" y="403"/>
                  </a:lnTo>
                  <a:lnTo>
                    <a:pt x="142" y="402"/>
                  </a:lnTo>
                  <a:lnTo>
                    <a:pt x="142" y="401"/>
                  </a:lnTo>
                  <a:lnTo>
                    <a:pt x="141" y="400"/>
                  </a:lnTo>
                  <a:lnTo>
                    <a:pt x="141" y="398"/>
                  </a:lnTo>
                  <a:lnTo>
                    <a:pt x="142" y="397"/>
                  </a:lnTo>
                  <a:lnTo>
                    <a:pt x="142" y="396"/>
                  </a:lnTo>
                  <a:lnTo>
                    <a:pt x="143" y="394"/>
                  </a:lnTo>
                  <a:lnTo>
                    <a:pt x="144" y="393"/>
                  </a:lnTo>
                  <a:lnTo>
                    <a:pt x="148" y="391"/>
                  </a:lnTo>
                  <a:lnTo>
                    <a:pt x="150" y="391"/>
                  </a:lnTo>
                  <a:lnTo>
                    <a:pt x="151" y="390"/>
                  </a:lnTo>
                  <a:lnTo>
                    <a:pt x="153" y="389"/>
                  </a:lnTo>
                  <a:lnTo>
                    <a:pt x="157" y="388"/>
                  </a:lnTo>
                  <a:lnTo>
                    <a:pt x="158" y="388"/>
                  </a:lnTo>
                  <a:lnTo>
                    <a:pt x="158" y="387"/>
                  </a:lnTo>
                  <a:lnTo>
                    <a:pt x="158" y="386"/>
                  </a:lnTo>
                  <a:lnTo>
                    <a:pt x="158" y="385"/>
                  </a:lnTo>
                  <a:lnTo>
                    <a:pt x="158" y="384"/>
                  </a:lnTo>
                  <a:lnTo>
                    <a:pt x="157" y="382"/>
                  </a:lnTo>
                  <a:lnTo>
                    <a:pt x="153" y="377"/>
                  </a:lnTo>
                  <a:lnTo>
                    <a:pt x="151" y="375"/>
                  </a:lnTo>
                  <a:lnTo>
                    <a:pt x="149" y="372"/>
                  </a:lnTo>
                  <a:lnTo>
                    <a:pt x="148" y="369"/>
                  </a:lnTo>
                  <a:lnTo>
                    <a:pt x="148" y="367"/>
                  </a:lnTo>
                  <a:lnTo>
                    <a:pt x="147" y="364"/>
                  </a:lnTo>
                  <a:lnTo>
                    <a:pt x="147" y="352"/>
                  </a:lnTo>
                  <a:lnTo>
                    <a:pt x="147" y="350"/>
                  </a:lnTo>
                  <a:lnTo>
                    <a:pt x="147" y="349"/>
                  </a:lnTo>
                  <a:lnTo>
                    <a:pt x="146" y="347"/>
                  </a:lnTo>
                  <a:lnTo>
                    <a:pt x="145" y="345"/>
                  </a:lnTo>
                  <a:lnTo>
                    <a:pt x="145" y="344"/>
                  </a:lnTo>
                  <a:lnTo>
                    <a:pt x="144" y="343"/>
                  </a:lnTo>
                  <a:lnTo>
                    <a:pt x="143" y="342"/>
                  </a:lnTo>
                  <a:lnTo>
                    <a:pt x="142" y="341"/>
                  </a:lnTo>
                  <a:lnTo>
                    <a:pt x="141" y="341"/>
                  </a:lnTo>
                  <a:lnTo>
                    <a:pt x="140" y="340"/>
                  </a:lnTo>
                  <a:lnTo>
                    <a:pt x="137" y="340"/>
                  </a:lnTo>
                  <a:lnTo>
                    <a:pt x="136" y="339"/>
                  </a:lnTo>
                  <a:lnTo>
                    <a:pt x="135" y="339"/>
                  </a:lnTo>
                  <a:lnTo>
                    <a:pt x="134" y="338"/>
                  </a:lnTo>
                  <a:lnTo>
                    <a:pt x="134" y="336"/>
                  </a:lnTo>
                  <a:lnTo>
                    <a:pt x="134" y="335"/>
                  </a:lnTo>
                  <a:lnTo>
                    <a:pt x="135" y="334"/>
                  </a:lnTo>
                  <a:lnTo>
                    <a:pt x="137" y="330"/>
                  </a:lnTo>
                  <a:lnTo>
                    <a:pt x="137" y="328"/>
                  </a:lnTo>
                  <a:lnTo>
                    <a:pt x="138" y="327"/>
                  </a:lnTo>
                  <a:lnTo>
                    <a:pt x="138" y="325"/>
                  </a:lnTo>
                  <a:lnTo>
                    <a:pt x="137" y="324"/>
                  </a:lnTo>
                  <a:lnTo>
                    <a:pt x="137" y="323"/>
                  </a:lnTo>
                  <a:lnTo>
                    <a:pt x="136" y="322"/>
                  </a:lnTo>
                  <a:lnTo>
                    <a:pt x="135" y="321"/>
                  </a:lnTo>
                  <a:lnTo>
                    <a:pt x="134" y="320"/>
                  </a:lnTo>
                  <a:lnTo>
                    <a:pt x="132" y="318"/>
                  </a:lnTo>
                  <a:lnTo>
                    <a:pt x="130" y="317"/>
                  </a:lnTo>
                  <a:lnTo>
                    <a:pt x="127" y="316"/>
                  </a:lnTo>
                  <a:lnTo>
                    <a:pt x="123" y="315"/>
                  </a:lnTo>
                  <a:lnTo>
                    <a:pt x="119" y="315"/>
                  </a:lnTo>
                  <a:lnTo>
                    <a:pt x="117" y="315"/>
                  </a:lnTo>
                  <a:lnTo>
                    <a:pt x="112" y="315"/>
                  </a:lnTo>
                  <a:lnTo>
                    <a:pt x="110" y="315"/>
                  </a:lnTo>
                  <a:lnTo>
                    <a:pt x="108" y="315"/>
                  </a:lnTo>
                  <a:lnTo>
                    <a:pt x="108" y="314"/>
                  </a:lnTo>
                  <a:lnTo>
                    <a:pt x="106" y="313"/>
                  </a:lnTo>
                  <a:lnTo>
                    <a:pt x="103" y="312"/>
                  </a:lnTo>
                  <a:lnTo>
                    <a:pt x="100" y="310"/>
                  </a:lnTo>
                  <a:lnTo>
                    <a:pt x="98" y="308"/>
                  </a:lnTo>
                  <a:lnTo>
                    <a:pt x="97" y="306"/>
                  </a:lnTo>
                  <a:lnTo>
                    <a:pt x="96" y="304"/>
                  </a:lnTo>
                  <a:lnTo>
                    <a:pt x="94" y="303"/>
                  </a:lnTo>
                  <a:lnTo>
                    <a:pt x="93" y="301"/>
                  </a:lnTo>
                  <a:lnTo>
                    <a:pt x="92" y="300"/>
                  </a:lnTo>
                  <a:lnTo>
                    <a:pt x="92" y="298"/>
                  </a:lnTo>
                  <a:lnTo>
                    <a:pt x="92" y="295"/>
                  </a:lnTo>
                  <a:lnTo>
                    <a:pt x="91" y="288"/>
                  </a:lnTo>
                  <a:lnTo>
                    <a:pt x="91" y="284"/>
                  </a:lnTo>
                  <a:lnTo>
                    <a:pt x="90" y="281"/>
                  </a:lnTo>
                  <a:lnTo>
                    <a:pt x="89" y="274"/>
                  </a:lnTo>
                  <a:lnTo>
                    <a:pt x="88" y="269"/>
                  </a:lnTo>
                  <a:lnTo>
                    <a:pt x="87" y="266"/>
                  </a:lnTo>
                  <a:lnTo>
                    <a:pt x="87" y="264"/>
                  </a:lnTo>
                  <a:lnTo>
                    <a:pt x="87" y="261"/>
                  </a:lnTo>
                  <a:lnTo>
                    <a:pt x="87" y="250"/>
                  </a:lnTo>
                  <a:lnTo>
                    <a:pt x="87" y="248"/>
                  </a:lnTo>
                  <a:lnTo>
                    <a:pt x="87" y="246"/>
                  </a:lnTo>
                  <a:lnTo>
                    <a:pt x="86" y="244"/>
                  </a:lnTo>
                  <a:lnTo>
                    <a:pt x="85" y="242"/>
                  </a:lnTo>
                  <a:lnTo>
                    <a:pt x="82" y="235"/>
                  </a:lnTo>
                  <a:lnTo>
                    <a:pt x="78" y="228"/>
                  </a:lnTo>
                  <a:lnTo>
                    <a:pt x="76" y="225"/>
                  </a:lnTo>
                  <a:lnTo>
                    <a:pt x="75" y="223"/>
                  </a:lnTo>
                  <a:lnTo>
                    <a:pt x="74" y="222"/>
                  </a:lnTo>
                  <a:lnTo>
                    <a:pt x="73" y="221"/>
                  </a:lnTo>
                  <a:lnTo>
                    <a:pt x="72" y="221"/>
                  </a:lnTo>
                  <a:lnTo>
                    <a:pt x="71" y="220"/>
                  </a:lnTo>
                  <a:lnTo>
                    <a:pt x="69" y="219"/>
                  </a:lnTo>
                  <a:lnTo>
                    <a:pt x="63" y="217"/>
                  </a:lnTo>
                  <a:lnTo>
                    <a:pt x="61" y="216"/>
                  </a:lnTo>
                  <a:lnTo>
                    <a:pt x="60" y="215"/>
                  </a:lnTo>
                  <a:lnTo>
                    <a:pt x="58" y="213"/>
                  </a:lnTo>
                  <a:lnTo>
                    <a:pt x="55" y="210"/>
                  </a:lnTo>
                  <a:lnTo>
                    <a:pt x="51" y="206"/>
                  </a:lnTo>
                  <a:lnTo>
                    <a:pt x="50" y="204"/>
                  </a:lnTo>
                  <a:lnTo>
                    <a:pt x="48" y="202"/>
                  </a:lnTo>
                  <a:lnTo>
                    <a:pt x="46" y="199"/>
                  </a:lnTo>
                  <a:lnTo>
                    <a:pt x="44" y="198"/>
                  </a:lnTo>
                  <a:lnTo>
                    <a:pt x="43" y="195"/>
                  </a:lnTo>
                  <a:lnTo>
                    <a:pt x="42" y="192"/>
                  </a:lnTo>
                  <a:lnTo>
                    <a:pt x="41" y="190"/>
                  </a:lnTo>
                  <a:lnTo>
                    <a:pt x="40" y="185"/>
                  </a:lnTo>
                  <a:lnTo>
                    <a:pt x="40" y="183"/>
                  </a:lnTo>
                  <a:lnTo>
                    <a:pt x="40" y="182"/>
                  </a:lnTo>
                  <a:lnTo>
                    <a:pt x="39" y="181"/>
                  </a:lnTo>
                  <a:lnTo>
                    <a:pt x="38" y="180"/>
                  </a:lnTo>
                  <a:lnTo>
                    <a:pt x="37" y="179"/>
                  </a:lnTo>
                  <a:lnTo>
                    <a:pt x="35" y="177"/>
                  </a:lnTo>
                  <a:lnTo>
                    <a:pt x="30" y="175"/>
                  </a:lnTo>
                  <a:lnTo>
                    <a:pt x="29" y="174"/>
                  </a:lnTo>
                  <a:lnTo>
                    <a:pt x="27" y="172"/>
                  </a:lnTo>
                  <a:lnTo>
                    <a:pt x="26" y="172"/>
                  </a:lnTo>
                  <a:lnTo>
                    <a:pt x="24" y="171"/>
                  </a:lnTo>
                  <a:lnTo>
                    <a:pt x="21" y="171"/>
                  </a:lnTo>
                  <a:lnTo>
                    <a:pt x="20" y="171"/>
                  </a:lnTo>
                  <a:lnTo>
                    <a:pt x="19" y="170"/>
                  </a:lnTo>
                  <a:lnTo>
                    <a:pt x="18" y="169"/>
                  </a:lnTo>
                  <a:lnTo>
                    <a:pt x="18" y="168"/>
                  </a:lnTo>
                  <a:lnTo>
                    <a:pt x="17" y="166"/>
                  </a:lnTo>
                  <a:lnTo>
                    <a:pt x="17" y="164"/>
                  </a:lnTo>
                  <a:lnTo>
                    <a:pt x="17" y="163"/>
                  </a:lnTo>
                  <a:lnTo>
                    <a:pt x="17" y="161"/>
                  </a:lnTo>
                  <a:lnTo>
                    <a:pt x="17" y="156"/>
                  </a:lnTo>
                  <a:lnTo>
                    <a:pt x="17" y="149"/>
                  </a:lnTo>
                  <a:lnTo>
                    <a:pt x="17" y="145"/>
                  </a:lnTo>
                  <a:lnTo>
                    <a:pt x="17" y="142"/>
                  </a:lnTo>
                  <a:lnTo>
                    <a:pt x="17" y="138"/>
                  </a:lnTo>
                  <a:lnTo>
                    <a:pt x="17" y="134"/>
                  </a:lnTo>
                  <a:lnTo>
                    <a:pt x="17" y="131"/>
                  </a:lnTo>
                  <a:lnTo>
                    <a:pt x="16" y="127"/>
                  </a:lnTo>
                  <a:lnTo>
                    <a:pt x="14" y="121"/>
                  </a:lnTo>
                  <a:lnTo>
                    <a:pt x="13" y="118"/>
                  </a:lnTo>
                  <a:lnTo>
                    <a:pt x="13" y="114"/>
                  </a:lnTo>
                  <a:lnTo>
                    <a:pt x="12" y="111"/>
                  </a:lnTo>
                  <a:lnTo>
                    <a:pt x="13" y="108"/>
                  </a:lnTo>
                  <a:lnTo>
                    <a:pt x="13" y="105"/>
                  </a:lnTo>
                  <a:lnTo>
                    <a:pt x="14" y="103"/>
                  </a:lnTo>
                  <a:lnTo>
                    <a:pt x="16" y="97"/>
                  </a:lnTo>
                  <a:lnTo>
                    <a:pt x="19" y="85"/>
                  </a:lnTo>
                  <a:lnTo>
                    <a:pt x="19" y="81"/>
                  </a:lnTo>
                  <a:lnTo>
                    <a:pt x="19" y="80"/>
                  </a:lnTo>
                  <a:lnTo>
                    <a:pt x="19" y="79"/>
                  </a:lnTo>
                  <a:lnTo>
                    <a:pt x="18" y="76"/>
                  </a:lnTo>
                  <a:lnTo>
                    <a:pt x="17" y="74"/>
                  </a:lnTo>
                  <a:lnTo>
                    <a:pt x="16" y="70"/>
                  </a:lnTo>
                  <a:lnTo>
                    <a:pt x="14" y="66"/>
                  </a:lnTo>
                  <a:lnTo>
                    <a:pt x="12" y="64"/>
                  </a:lnTo>
                  <a:lnTo>
                    <a:pt x="10" y="62"/>
                  </a:lnTo>
                  <a:lnTo>
                    <a:pt x="3" y="54"/>
                  </a:lnTo>
                  <a:lnTo>
                    <a:pt x="1" y="51"/>
                  </a:lnTo>
                  <a:lnTo>
                    <a:pt x="0" y="51"/>
                  </a:lnTo>
                  <a:lnTo>
                    <a:pt x="3" y="51"/>
                  </a:lnTo>
                  <a:lnTo>
                    <a:pt x="13" y="51"/>
                  </a:lnTo>
                  <a:lnTo>
                    <a:pt x="17" y="51"/>
                  </a:lnTo>
                  <a:lnTo>
                    <a:pt x="20" y="52"/>
                  </a:lnTo>
                  <a:lnTo>
                    <a:pt x="23" y="53"/>
                  </a:lnTo>
                  <a:lnTo>
                    <a:pt x="27" y="54"/>
                  </a:lnTo>
                  <a:lnTo>
                    <a:pt x="29" y="55"/>
                  </a:lnTo>
                  <a:lnTo>
                    <a:pt x="31" y="56"/>
                  </a:lnTo>
                  <a:lnTo>
                    <a:pt x="36" y="59"/>
                  </a:lnTo>
                  <a:lnTo>
                    <a:pt x="41" y="62"/>
                  </a:lnTo>
                  <a:lnTo>
                    <a:pt x="44" y="63"/>
                  </a:lnTo>
                  <a:lnTo>
                    <a:pt x="45" y="63"/>
                  </a:lnTo>
                  <a:lnTo>
                    <a:pt x="46" y="63"/>
                  </a:lnTo>
                  <a:lnTo>
                    <a:pt x="48" y="63"/>
                  </a:lnTo>
                  <a:lnTo>
                    <a:pt x="49" y="63"/>
                  </a:lnTo>
                  <a:lnTo>
                    <a:pt x="51" y="62"/>
                  </a:lnTo>
                  <a:lnTo>
                    <a:pt x="51" y="62"/>
                  </a:lnTo>
                  <a:lnTo>
                    <a:pt x="57" y="55"/>
                  </a:lnTo>
                  <a:lnTo>
                    <a:pt x="60" y="51"/>
                  </a:lnTo>
                  <a:lnTo>
                    <a:pt x="68" y="41"/>
                  </a:lnTo>
                  <a:lnTo>
                    <a:pt x="73" y="37"/>
                  </a:lnTo>
                  <a:lnTo>
                    <a:pt x="75" y="33"/>
                  </a:lnTo>
                  <a:lnTo>
                    <a:pt x="78" y="30"/>
                  </a:lnTo>
                  <a:lnTo>
                    <a:pt x="81" y="28"/>
                  </a:lnTo>
                  <a:lnTo>
                    <a:pt x="85" y="27"/>
                  </a:lnTo>
                  <a:lnTo>
                    <a:pt x="89" y="24"/>
                  </a:lnTo>
                  <a:lnTo>
                    <a:pt x="93" y="23"/>
                  </a:lnTo>
                  <a:lnTo>
                    <a:pt x="96" y="21"/>
                  </a:lnTo>
                  <a:lnTo>
                    <a:pt x="102" y="19"/>
                  </a:lnTo>
                  <a:lnTo>
                    <a:pt x="108" y="17"/>
                  </a:lnTo>
                  <a:lnTo>
                    <a:pt x="111" y="17"/>
                  </a:lnTo>
                  <a:lnTo>
                    <a:pt x="113" y="17"/>
                  </a:lnTo>
                  <a:lnTo>
                    <a:pt x="116" y="17"/>
                  </a:lnTo>
                  <a:lnTo>
                    <a:pt x="117" y="17"/>
                  </a:lnTo>
                  <a:lnTo>
                    <a:pt x="118" y="17"/>
                  </a:lnTo>
                  <a:lnTo>
                    <a:pt x="119" y="17"/>
                  </a:lnTo>
                  <a:lnTo>
                    <a:pt x="121" y="18"/>
                  </a:lnTo>
                  <a:lnTo>
                    <a:pt x="122" y="19"/>
                  </a:lnTo>
                  <a:lnTo>
                    <a:pt x="127" y="22"/>
                  </a:lnTo>
                  <a:lnTo>
                    <a:pt x="128" y="23"/>
                  </a:lnTo>
                  <a:lnTo>
                    <a:pt x="129" y="24"/>
                  </a:lnTo>
                  <a:lnTo>
                    <a:pt x="130" y="24"/>
                  </a:lnTo>
                  <a:lnTo>
                    <a:pt x="131" y="23"/>
                  </a:lnTo>
                  <a:lnTo>
                    <a:pt x="131" y="22"/>
                  </a:lnTo>
                  <a:lnTo>
                    <a:pt x="131" y="21"/>
                  </a:lnTo>
                  <a:lnTo>
                    <a:pt x="134" y="15"/>
                  </a:lnTo>
                  <a:lnTo>
                    <a:pt x="138" y="6"/>
                  </a:lnTo>
                  <a:lnTo>
                    <a:pt x="140" y="1"/>
                  </a:lnTo>
                  <a:lnTo>
                    <a:pt x="141" y="0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79" name="Freeform 34">
              <a:extLst>
                <a:ext uri="{FF2B5EF4-FFF2-40B4-BE49-F238E27FC236}">
                  <a16:creationId xmlns:a16="http://schemas.microsoft.com/office/drawing/2014/main" id="{853603A7-EE14-4BC9-89FD-EA494A62A876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" y="1710"/>
              <a:ext cx="357" cy="447"/>
            </a:xfrm>
            <a:custGeom>
              <a:avLst/>
              <a:gdLst>
                <a:gd name="T0" fmla="*/ 209 w 357"/>
                <a:gd name="T1" fmla="*/ 12 h 447"/>
                <a:gd name="T2" fmla="*/ 218 w 357"/>
                <a:gd name="T3" fmla="*/ 31 h 447"/>
                <a:gd name="T4" fmla="*/ 212 w 357"/>
                <a:gd name="T5" fmla="*/ 68 h 447"/>
                <a:gd name="T6" fmla="*/ 216 w 357"/>
                <a:gd name="T7" fmla="*/ 99 h 447"/>
                <a:gd name="T8" fmla="*/ 218 w 357"/>
                <a:gd name="T9" fmla="*/ 120 h 447"/>
                <a:gd name="T10" fmla="*/ 229 w 357"/>
                <a:gd name="T11" fmla="*/ 125 h 447"/>
                <a:gd name="T12" fmla="*/ 240 w 357"/>
                <a:gd name="T13" fmla="*/ 140 h 447"/>
                <a:gd name="T14" fmla="*/ 254 w 357"/>
                <a:gd name="T15" fmla="*/ 160 h 447"/>
                <a:gd name="T16" fmla="*/ 272 w 357"/>
                <a:gd name="T17" fmla="*/ 171 h 447"/>
                <a:gd name="T18" fmla="*/ 286 w 357"/>
                <a:gd name="T19" fmla="*/ 196 h 447"/>
                <a:gd name="T20" fmla="*/ 289 w 357"/>
                <a:gd name="T21" fmla="*/ 231 h 447"/>
                <a:gd name="T22" fmla="*/ 295 w 357"/>
                <a:gd name="T23" fmla="*/ 254 h 447"/>
                <a:gd name="T24" fmla="*/ 309 w 357"/>
                <a:gd name="T25" fmla="*/ 265 h 447"/>
                <a:gd name="T26" fmla="*/ 333 w 357"/>
                <a:gd name="T27" fmla="*/ 270 h 447"/>
                <a:gd name="T28" fmla="*/ 336 w 357"/>
                <a:gd name="T29" fmla="*/ 280 h 447"/>
                <a:gd name="T30" fmla="*/ 336 w 357"/>
                <a:gd name="T31" fmla="*/ 290 h 447"/>
                <a:gd name="T32" fmla="*/ 345 w 357"/>
                <a:gd name="T33" fmla="*/ 297 h 447"/>
                <a:gd name="T34" fmla="*/ 350 w 357"/>
                <a:gd name="T35" fmla="*/ 325 h 447"/>
                <a:gd name="T36" fmla="*/ 357 w 357"/>
                <a:gd name="T37" fmla="*/ 338 h 447"/>
                <a:gd name="T38" fmla="*/ 341 w 357"/>
                <a:gd name="T39" fmla="*/ 346 h 447"/>
                <a:gd name="T40" fmla="*/ 344 w 357"/>
                <a:gd name="T41" fmla="*/ 354 h 447"/>
                <a:gd name="T42" fmla="*/ 354 w 357"/>
                <a:gd name="T43" fmla="*/ 360 h 447"/>
                <a:gd name="T44" fmla="*/ 329 w 357"/>
                <a:gd name="T45" fmla="*/ 388 h 447"/>
                <a:gd name="T46" fmla="*/ 321 w 357"/>
                <a:gd name="T47" fmla="*/ 402 h 447"/>
                <a:gd name="T48" fmla="*/ 330 w 357"/>
                <a:gd name="T49" fmla="*/ 429 h 447"/>
                <a:gd name="T50" fmla="*/ 327 w 357"/>
                <a:gd name="T51" fmla="*/ 446 h 447"/>
                <a:gd name="T52" fmla="*/ 299 w 357"/>
                <a:gd name="T53" fmla="*/ 432 h 447"/>
                <a:gd name="T54" fmla="*/ 274 w 357"/>
                <a:gd name="T55" fmla="*/ 417 h 447"/>
                <a:gd name="T56" fmla="*/ 246 w 357"/>
                <a:gd name="T57" fmla="*/ 403 h 447"/>
                <a:gd name="T58" fmla="*/ 226 w 357"/>
                <a:gd name="T59" fmla="*/ 408 h 447"/>
                <a:gd name="T60" fmla="*/ 210 w 357"/>
                <a:gd name="T61" fmla="*/ 416 h 447"/>
                <a:gd name="T62" fmla="*/ 195 w 357"/>
                <a:gd name="T63" fmla="*/ 407 h 447"/>
                <a:gd name="T64" fmla="*/ 187 w 357"/>
                <a:gd name="T65" fmla="*/ 412 h 447"/>
                <a:gd name="T66" fmla="*/ 171 w 357"/>
                <a:gd name="T67" fmla="*/ 424 h 447"/>
                <a:gd name="T68" fmla="*/ 146 w 357"/>
                <a:gd name="T69" fmla="*/ 415 h 447"/>
                <a:gd name="T70" fmla="*/ 138 w 357"/>
                <a:gd name="T71" fmla="*/ 398 h 447"/>
                <a:gd name="T72" fmla="*/ 121 w 357"/>
                <a:gd name="T73" fmla="*/ 386 h 447"/>
                <a:gd name="T74" fmla="*/ 102 w 357"/>
                <a:gd name="T75" fmla="*/ 366 h 447"/>
                <a:gd name="T76" fmla="*/ 79 w 357"/>
                <a:gd name="T77" fmla="*/ 346 h 447"/>
                <a:gd name="T78" fmla="*/ 73 w 357"/>
                <a:gd name="T79" fmla="*/ 333 h 447"/>
                <a:gd name="T80" fmla="*/ 79 w 357"/>
                <a:gd name="T81" fmla="*/ 306 h 447"/>
                <a:gd name="T82" fmla="*/ 89 w 357"/>
                <a:gd name="T83" fmla="*/ 287 h 447"/>
                <a:gd name="T84" fmla="*/ 83 w 357"/>
                <a:gd name="T85" fmla="*/ 271 h 447"/>
                <a:gd name="T86" fmla="*/ 87 w 357"/>
                <a:gd name="T87" fmla="*/ 252 h 447"/>
                <a:gd name="T88" fmla="*/ 84 w 357"/>
                <a:gd name="T89" fmla="*/ 222 h 447"/>
                <a:gd name="T90" fmla="*/ 57 w 357"/>
                <a:gd name="T91" fmla="*/ 175 h 447"/>
                <a:gd name="T92" fmla="*/ 28 w 357"/>
                <a:gd name="T93" fmla="*/ 160 h 447"/>
                <a:gd name="T94" fmla="*/ 1 w 357"/>
                <a:gd name="T95" fmla="*/ 140 h 447"/>
                <a:gd name="T96" fmla="*/ 13 w 357"/>
                <a:gd name="T97" fmla="*/ 118 h 447"/>
                <a:gd name="T98" fmla="*/ 27 w 357"/>
                <a:gd name="T99" fmla="*/ 102 h 447"/>
                <a:gd name="T100" fmla="*/ 50 w 357"/>
                <a:gd name="T101" fmla="*/ 81 h 447"/>
                <a:gd name="T102" fmla="*/ 76 w 357"/>
                <a:gd name="T103" fmla="*/ 68 h 447"/>
                <a:gd name="T104" fmla="*/ 87 w 357"/>
                <a:gd name="T105" fmla="*/ 46 h 447"/>
                <a:gd name="T106" fmla="*/ 100 w 357"/>
                <a:gd name="T107" fmla="*/ 26 h 447"/>
                <a:gd name="T108" fmla="*/ 128 w 357"/>
                <a:gd name="T109" fmla="*/ 13 h 447"/>
                <a:gd name="T110" fmla="*/ 193 w 357"/>
                <a:gd name="T111" fmla="*/ 0 h 4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57" h="447">
                  <a:moveTo>
                    <a:pt x="195" y="0"/>
                  </a:moveTo>
                  <a:lnTo>
                    <a:pt x="197" y="0"/>
                  </a:lnTo>
                  <a:lnTo>
                    <a:pt x="198" y="1"/>
                  </a:lnTo>
                  <a:lnTo>
                    <a:pt x="199" y="1"/>
                  </a:lnTo>
                  <a:lnTo>
                    <a:pt x="199" y="1"/>
                  </a:lnTo>
                  <a:lnTo>
                    <a:pt x="200" y="1"/>
                  </a:lnTo>
                  <a:lnTo>
                    <a:pt x="202" y="4"/>
                  </a:lnTo>
                  <a:lnTo>
                    <a:pt x="209" y="12"/>
                  </a:lnTo>
                  <a:lnTo>
                    <a:pt x="211" y="14"/>
                  </a:lnTo>
                  <a:lnTo>
                    <a:pt x="213" y="16"/>
                  </a:lnTo>
                  <a:lnTo>
                    <a:pt x="215" y="20"/>
                  </a:lnTo>
                  <a:lnTo>
                    <a:pt x="216" y="24"/>
                  </a:lnTo>
                  <a:lnTo>
                    <a:pt x="217" y="26"/>
                  </a:lnTo>
                  <a:lnTo>
                    <a:pt x="218" y="29"/>
                  </a:lnTo>
                  <a:lnTo>
                    <a:pt x="218" y="30"/>
                  </a:lnTo>
                  <a:lnTo>
                    <a:pt x="218" y="31"/>
                  </a:lnTo>
                  <a:lnTo>
                    <a:pt x="218" y="35"/>
                  </a:lnTo>
                  <a:lnTo>
                    <a:pt x="215" y="47"/>
                  </a:lnTo>
                  <a:lnTo>
                    <a:pt x="213" y="53"/>
                  </a:lnTo>
                  <a:lnTo>
                    <a:pt x="212" y="55"/>
                  </a:lnTo>
                  <a:lnTo>
                    <a:pt x="212" y="58"/>
                  </a:lnTo>
                  <a:lnTo>
                    <a:pt x="211" y="61"/>
                  </a:lnTo>
                  <a:lnTo>
                    <a:pt x="212" y="64"/>
                  </a:lnTo>
                  <a:lnTo>
                    <a:pt x="212" y="68"/>
                  </a:lnTo>
                  <a:lnTo>
                    <a:pt x="213" y="71"/>
                  </a:lnTo>
                  <a:lnTo>
                    <a:pt x="215" y="77"/>
                  </a:lnTo>
                  <a:lnTo>
                    <a:pt x="216" y="81"/>
                  </a:lnTo>
                  <a:lnTo>
                    <a:pt x="216" y="84"/>
                  </a:lnTo>
                  <a:lnTo>
                    <a:pt x="216" y="88"/>
                  </a:lnTo>
                  <a:lnTo>
                    <a:pt x="216" y="92"/>
                  </a:lnTo>
                  <a:lnTo>
                    <a:pt x="216" y="95"/>
                  </a:lnTo>
                  <a:lnTo>
                    <a:pt x="216" y="99"/>
                  </a:lnTo>
                  <a:lnTo>
                    <a:pt x="216" y="106"/>
                  </a:lnTo>
                  <a:lnTo>
                    <a:pt x="216" y="111"/>
                  </a:lnTo>
                  <a:lnTo>
                    <a:pt x="216" y="113"/>
                  </a:lnTo>
                  <a:lnTo>
                    <a:pt x="216" y="114"/>
                  </a:lnTo>
                  <a:lnTo>
                    <a:pt x="216" y="116"/>
                  </a:lnTo>
                  <a:lnTo>
                    <a:pt x="217" y="118"/>
                  </a:lnTo>
                  <a:lnTo>
                    <a:pt x="217" y="119"/>
                  </a:lnTo>
                  <a:lnTo>
                    <a:pt x="218" y="120"/>
                  </a:lnTo>
                  <a:lnTo>
                    <a:pt x="218" y="120"/>
                  </a:lnTo>
                  <a:lnTo>
                    <a:pt x="219" y="121"/>
                  </a:lnTo>
                  <a:lnTo>
                    <a:pt x="220" y="121"/>
                  </a:lnTo>
                  <a:lnTo>
                    <a:pt x="223" y="121"/>
                  </a:lnTo>
                  <a:lnTo>
                    <a:pt x="225" y="122"/>
                  </a:lnTo>
                  <a:lnTo>
                    <a:pt x="226" y="122"/>
                  </a:lnTo>
                  <a:lnTo>
                    <a:pt x="228" y="124"/>
                  </a:lnTo>
                  <a:lnTo>
                    <a:pt x="229" y="125"/>
                  </a:lnTo>
                  <a:lnTo>
                    <a:pt x="234" y="127"/>
                  </a:lnTo>
                  <a:lnTo>
                    <a:pt x="236" y="129"/>
                  </a:lnTo>
                  <a:lnTo>
                    <a:pt x="237" y="130"/>
                  </a:lnTo>
                  <a:lnTo>
                    <a:pt x="238" y="131"/>
                  </a:lnTo>
                  <a:lnTo>
                    <a:pt x="239" y="132"/>
                  </a:lnTo>
                  <a:lnTo>
                    <a:pt x="239" y="133"/>
                  </a:lnTo>
                  <a:lnTo>
                    <a:pt x="239" y="135"/>
                  </a:lnTo>
                  <a:lnTo>
                    <a:pt x="240" y="140"/>
                  </a:lnTo>
                  <a:lnTo>
                    <a:pt x="241" y="142"/>
                  </a:lnTo>
                  <a:lnTo>
                    <a:pt x="242" y="145"/>
                  </a:lnTo>
                  <a:lnTo>
                    <a:pt x="243" y="148"/>
                  </a:lnTo>
                  <a:lnTo>
                    <a:pt x="245" y="149"/>
                  </a:lnTo>
                  <a:lnTo>
                    <a:pt x="247" y="152"/>
                  </a:lnTo>
                  <a:lnTo>
                    <a:pt x="249" y="154"/>
                  </a:lnTo>
                  <a:lnTo>
                    <a:pt x="250" y="156"/>
                  </a:lnTo>
                  <a:lnTo>
                    <a:pt x="254" y="160"/>
                  </a:lnTo>
                  <a:lnTo>
                    <a:pt x="257" y="163"/>
                  </a:lnTo>
                  <a:lnTo>
                    <a:pt x="259" y="165"/>
                  </a:lnTo>
                  <a:lnTo>
                    <a:pt x="260" y="166"/>
                  </a:lnTo>
                  <a:lnTo>
                    <a:pt x="262" y="167"/>
                  </a:lnTo>
                  <a:lnTo>
                    <a:pt x="268" y="169"/>
                  </a:lnTo>
                  <a:lnTo>
                    <a:pt x="270" y="170"/>
                  </a:lnTo>
                  <a:lnTo>
                    <a:pt x="271" y="171"/>
                  </a:lnTo>
                  <a:lnTo>
                    <a:pt x="272" y="171"/>
                  </a:lnTo>
                  <a:lnTo>
                    <a:pt x="273" y="172"/>
                  </a:lnTo>
                  <a:lnTo>
                    <a:pt x="274" y="173"/>
                  </a:lnTo>
                  <a:lnTo>
                    <a:pt x="275" y="175"/>
                  </a:lnTo>
                  <a:lnTo>
                    <a:pt x="277" y="178"/>
                  </a:lnTo>
                  <a:lnTo>
                    <a:pt x="281" y="185"/>
                  </a:lnTo>
                  <a:lnTo>
                    <a:pt x="284" y="192"/>
                  </a:lnTo>
                  <a:lnTo>
                    <a:pt x="285" y="194"/>
                  </a:lnTo>
                  <a:lnTo>
                    <a:pt x="286" y="196"/>
                  </a:lnTo>
                  <a:lnTo>
                    <a:pt x="286" y="198"/>
                  </a:lnTo>
                  <a:lnTo>
                    <a:pt x="286" y="200"/>
                  </a:lnTo>
                  <a:lnTo>
                    <a:pt x="286" y="211"/>
                  </a:lnTo>
                  <a:lnTo>
                    <a:pt x="286" y="214"/>
                  </a:lnTo>
                  <a:lnTo>
                    <a:pt x="286" y="216"/>
                  </a:lnTo>
                  <a:lnTo>
                    <a:pt x="287" y="219"/>
                  </a:lnTo>
                  <a:lnTo>
                    <a:pt x="288" y="224"/>
                  </a:lnTo>
                  <a:lnTo>
                    <a:pt x="289" y="231"/>
                  </a:lnTo>
                  <a:lnTo>
                    <a:pt x="290" y="234"/>
                  </a:lnTo>
                  <a:lnTo>
                    <a:pt x="290" y="238"/>
                  </a:lnTo>
                  <a:lnTo>
                    <a:pt x="291" y="245"/>
                  </a:lnTo>
                  <a:lnTo>
                    <a:pt x="291" y="248"/>
                  </a:lnTo>
                  <a:lnTo>
                    <a:pt x="291" y="250"/>
                  </a:lnTo>
                  <a:lnTo>
                    <a:pt x="292" y="251"/>
                  </a:lnTo>
                  <a:lnTo>
                    <a:pt x="293" y="253"/>
                  </a:lnTo>
                  <a:lnTo>
                    <a:pt x="295" y="254"/>
                  </a:lnTo>
                  <a:lnTo>
                    <a:pt x="296" y="256"/>
                  </a:lnTo>
                  <a:lnTo>
                    <a:pt x="297" y="258"/>
                  </a:lnTo>
                  <a:lnTo>
                    <a:pt x="299" y="260"/>
                  </a:lnTo>
                  <a:lnTo>
                    <a:pt x="302" y="262"/>
                  </a:lnTo>
                  <a:lnTo>
                    <a:pt x="305" y="263"/>
                  </a:lnTo>
                  <a:lnTo>
                    <a:pt x="307" y="264"/>
                  </a:lnTo>
                  <a:lnTo>
                    <a:pt x="307" y="265"/>
                  </a:lnTo>
                  <a:lnTo>
                    <a:pt x="309" y="265"/>
                  </a:lnTo>
                  <a:lnTo>
                    <a:pt x="311" y="265"/>
                  </a:lnTo>
                  <a:lnTo>
                    <a:pt x="316" y="265"/>
                  </a:lnTo>
                  <a:lnTo>
                    <a:pt x="318" y="265"/>
                  </a:lnTo>
                  <a:lnTo>
                    <a:pt x="322" y="265"/>
                  </a:lnTo>
                  <a:lnTo>
                    <a:pt x="326" y="266"/>
                  </a:lnTo>
                  <a:lnTo>
                    <a:pt x="329" y="267"/>
                  </a:lnTo>
                  <a:lnTo>
                    <a:pt x="331" y="268"/>
                  </a:lnTo>
                  <a:lnTo>
                    <a:pt x="333" y="270"/>
                  </a:lnTo>
                  <a:lnTo>
                    <a:pt x="334" y="271"/>
                  </a:lnTo>
                  <a:lnTo>
                    <a:pt x="335" y="272"/>
                  </a:lnTo>
                  <a:lnTo>
                    <a:pt x="336" y="273"/>
                  </a:lnTo>
                  <a:lnTo>
                    <a:pt x="336" y="274"/>
                  </a:lnTo>
                  <a:lnTo>
                    <a:pt x="337" y="275"/>
                  </a:lnTo>
                  <a:lnTo>
                    <a:pt x="337" y="277"/>
                  </a:lnTo>
                  <a:lnTo>
                    <a:pt x="336" y="278"/>
                  </a:lnTo>
                  <a:lnTo>
                    <a:pt x="336" y="280"/>
                  </a:lnTo>
                  <a:lnTo>
                    <a:pt x="334" y="284"/>
                  </a:lnTo>
                  <a:lnTo>
                    <a:pt x="333" y="285"/>
                  </a:lnTo>
                  <a:lnTo>
                    <a:pt x="333" y="286"/>
                  </a:lnTo>
                  <a:lnTo>
                    <a:pt x="333" y="288"/>
                  </a:lnTo>
                  <a:lnTo>
                    <a:pt x="333" y="288"/>
                  </a:lnTo>
                  <a:lnTo>
                    <a:pt x="334" y="289"/>
                  </a:lnTo>
                  <a:lnTo>
                    <a:pt x="335" y="289"/>
                  </a:lnTo>
                  <a:lnTo>
                    <a:pt x="336" y="290"/>
                  </a:lnTo>
                  <a:lnTo>
                    <a:pt x="339" y="290"/>
                  </a:lnTo>
                  <a:lnTo>
                    <a:pt x="340" y="291"/>
                  </a:lnTo>
                  <a:lnTo>
                    <a:pt x="341" y="291"/>
                  </a:lnTo>
                  <a:lnTo>
                    <a:pt x="342" y="292"/>
                  </a:lnTo>
                  <a:lnTo>
                    <a:pt x="343" y="293"/>
                  </a:lnTo>
                  <a:lnTo>
                    <a:pt x="344" y="294"/>
                  </a:lnTo>
                  <a:lnTo>
                    <a:pt x="344" y="295"/>
                  </a:lnTo>
                  <a:lnTo>
                    <a:pt x="345" y="297"/>
                  </a:lnTo>
                  <a:lnTo>
                    <a:pt x="346" y="299"/>
                  </a:lnTo>
                  <a:lnTo>
                    <a:pt x="346" y="300"/>
                  </a:lnTo>
                  <a:lnTo>
                    <a:pt x="346" y="302"/>
                  </a:lnTo>
                  <a:lnTo>
                    <a:pt x="346" y="314"/>
                  </a:lnTo>
                  <a:lnTo>
                    <a:pt x="347" y="317"/>
                  </a:lnTo>
                  <a:lnTo>
                    <a:pt x="347" y="319"/>
                  </a:lnTo>
                  <a:lnTo>
                    <a:pt x="348" y="322"/>
                  </a:lnTo>
                  <a:lnTo>
                    <a:pt x="350" y="325"/>
                  </a:lnTo>
                  <a:lnTo>
                    <a:pt x="352" y="327"/>
                  </a:lnTo>
                  <a:lnTo>
                    <a:pt x="356" y="332"/>
                  </a:lnTo>
                  <a:lnTo>
                    <a:pt x="357" y="334"/>
                  </a:lnTo>
                  <a:lnTo>
                    <a:pt x="357" y="335"/>
                  </a:lnTo>
                  <a:lnTo>
                    <a:pt x="357" y="336"/>
                  </a:lnTo>
                  <a:lnTo>
                    <a:pt x="357" y="337"/>
                  </a:lnTo>
                  <a:lnTo>
                    <a:pt x="357" y="338"/>
                  </a:lnTo>
                  <a:lnTo>
                    <a:pt x="357" y="338"/>
                  </a:lnTo>
                  <a:lnTo>
                    <a:pt x="356" y="338"/>
                  </a:lnTo>
                  <a:lnTo>
                    <a:pt x="352" y="339"/>
                  </a:lnTo>
                  <a:lnTo>
                    <a:pt x="350" y="340"/>
                  </a:lnTo>
                  <a:lnTo>
                    <a:pt x="349" y="341"/>
                  </a:lnTo>
                  <a:lnTo>
                    <a:pt x="347" y="341"/>
                  </a:lnTo>
                  <a:lnTo>
                    <a:pt x="343" y="343"/>
                  </a:lnTo>
                  <a:lnTo>
                    <a:pt x="342" y="344"/>
                  </a:lnTo>
                  <a:lnTo>
                    <a:pt x="341" y="346"/>
                  </a:lnTo>
                  <a:lnTo>
                    <a:pt x="341" y="347"/>
                  </a:lnTo>
                  <a:lnTo>
                    <a:pt x="340" y="348"/>
                  </a:lnTo>
                  <a:lnTo>
                    <a:pt x="340" y="350"/>
                  </a:lnTo>
                  <a:lnTo>
                    <a:pt x="341" y="351"/>
                  </a:lnTo>
                  <a:lnTo>
                    <a:pt x="341" y="351"/>
                  </a:lnTo>
                  <a:lnTo>
                    <a:pt x="341" y="352"/>
                  </a:lnTo>
                  <a:lnTo>
                    <a:pt x="342" y="353"/>
                  </a:lnTo>
                  <a:lnTo>
                    <a:pt x="344" y="354"/>
                  </a:lnTo>
                  <a:lnTo>
                    <a:pt x="346" y="355"/>
                  </a:lnTo>
                  <a:lnTo>
                    <a:pt x="348" y="356"/>
                  </a:lnTo>
                  <a:lnTo>
                    <a:pt x="350" y="356"/>
                  </a:lnTo>
                  <a:lnTo>
                    <a:pt x="352" y="356"/>
                  </a:lnTo>
                  <a:lnTo>
                    <a:pt x="352" y="357"/>
                  </a:lnTo>
                  <a:lnTo>
                    <a:pt x="353" y="358"/>
                  </a:lnTo>
                  <a:lnTo>
                    <a:pt x="353" y="359"/>
                  </a:lnTo>
                  <a:lnTo>
                    <a:pt x="354" y="360"/>
                  </a:lnTo>
                  <a:lnTo>
                    <a:pt x="353" y="361"/>
                  </a:lnTo>
                  <a:lnTo>
                    <a:pt x="353" y="363"/>
                  </a:lnTo>
                  <a:lnTo>
                    <a:pt x="352" y="364"/>
                  </a:lnTo>
                  <a:lnTo>
                    <a:pt x="348" y="369"/>
                  </a:lnTo>
                  <a:lnTo>
                    <a:pt x="342" y="375"/>
                  </a:lnTo>
                  <a:lnTo>
                    <a:pt x="338" y="380"/>
                  </a:lnTo>
                  <a:lnTo>
                    <a:pt x="335" y="383"/>
                  </a:lnTo>
                  <a:lnTo>
                    <a:pt x="329" y="388"/>
                  </a:lnTo>
                  <a:lnTo>
                    <a:pt x="326" y="391"/>
                  </a:lnTo>
                  <a:lnTo>
                    <a:pt x="324" y="393"/>
                  </a:lnTo>
                  <a:lnTo>
                    <a:pt x="323" y="395"/>
                  </a:lnTo>
                  <a:lnTo>
                    <a:pt x="322" y="397"/>
                  </a:lnTo>
                  <a:lnTo>
                    <a:pt x="321" y="398"/>
                  </a:lnTo>
                  <a:lnTo>
                    <a:pt x="321" y="399"/>
                  </a:lnTo>
                  <a:lnTo>
                    <a:pt x="321" y="400"/>
                  </a:lnTo>
                  <a:lnTo>
                    <a:pt x="321" y="402"/>
                  </a:lnTo>
                  <a:lnTo>
                    <a:pt x="321" y="403"/>
                  </a:lnTo>
                  <a:lnTo>
                    <a:pt x="322" y="405"/>
                  </a:lnTo>
                  <a:lnTo>
                    <a:pt x="325" y="410"/>
                  </a:lnTo>
                  <a:lnTo>
                    <a:pt x="327" y="415"/>
                  </a:lnTo>
                  <a:lnTo>
                    <a:pt x="328" y="419"/>
                  </a:lnTo>
                  <a:lnTo>
                    <a:pt x="329" y="423"/>
                  </a:lnTo>
                  <a:lnTo>
                    <a:pt x="330" y="426"/>
                  </a:lnTo>
                  <a:lnTo>
                    <a:pt x="330" y="429"/>
                  </a:lnTo>
                  <a:lnTo>
                    <a:pt x="329" y="436"/>
                  </a:lnTo>
                  <a:lnTo>
                    <a:pt x="329" y="443"/>
                  </a:lnTo>
                  <a:lnTo>
                    <a:pt x="330" y="446"/>
                  </a:lnTo>
                  <a:lnTo>
                    <a:pt x="330" y="447"/>
                  </a:lnTo>
                  <a:lnTo>
                    <a:pt x="330" y="447"/>
                  </a:lnTo>
                  <a:lnTo>
                    <a:pt x="330" y="447"/>
                  </a:lnTo>
                  <a:lnTo>
                    <a:pt x="329" y="447"/>
                  </a:lnTo>
                  <a:lnTo>
                    <a:pt x="327" y="446"/>
                  </a:lnTo>
                  <a:lnTo>
                    <a:pt x="324" y="445"/>
                  </a:lnTo>
                  <a:lnTo>
                    <a:pt x="321" y="443"/>
                  </a:lnTo>
                  <a:lnTo>
                    <a:pt x="315" y="440"/>
                  </a:lnTo>
                  <a:lnTo>
                    <a:pt x="307" y="435"/>
                  </a:lnTo>
                  <a:lnTo>
                    <a:pt x="305" y="433"/>
                  </a:lnTo>
                  <a:lnTo>
                    <a:pt x="302" y="432"/>
                  </a:lnTo>
                  <a:lnTo>
                    <a:pt x="301" y="432"/>
                  </a:lnTo>
                  <a:lnTo>
                    <a:pt x="299" y="432"/>
                  </a:lnTo>
                  <a:lnTo>
                    <a:pt x="295" y="431"/>
                  </a:lnTo>
                  <a:lnTo>
                    <a:pt x="293" y="430"/>
                  </a:lnTo>
                  <a:lnTo>
                    <a:pt x="291" y="429"/>
                  </a:lnTo>
                  <a:lnTo>
                    <a:pt x="290" y="428"/>
                  </a:lnTo>
                  <a:lnTo>
                    <a:pt x="287" y="427"/>
                  </a:lnTo>
                  <a:lnTo>
                    <a:pt x="284" y="425"/>
                  </a:lnTo>
                  <a:lnTo>
                    <a:pt x="282" y="422"/>
                  </a:lnTo>
                  <a:lnTo>
                    <a:pt x="274" y="417"/>
                  </a:lnTo>
                  <a:lnTo>
                    <a:pt x="273" y="415"/>
                  </a:lnTo>
                  <a:lnTo>
                    <a:pt x="270" y="413"/>
                  </a:lnTo>
                  <a:lnTo>
                    <a:pt x="266" y="411"/>
                  </a:lnTo>
                  <a:lnTo>
                    <a:pt x="259" y="408"/>
                  </a:lnTo>
                  <a:lnTo>
                    <a:pt x="253" y="405"/>
                  </a:lnTo>
                  <a:lnTo>
                    <a:pt x="250" y="404"/>
                  </a:lnTo>
                  <a:lnTo>
                    <a:pt x="248" y="403"/>
                  </a:lnTo>
                  <a:lnTo>
                    <a:pt x="246" y="403"/>
                  </a:lnTo>
                  <a:lnTo>
                    <a:pt x="244" y="403"/>
                  </a:lnTo>
                  <a:lnTo>
                    <a:pt x="242" y="403"/>
                  </a:lnTo>
                  <a:lnTo>
                    <a:pt x="240" y="403"/>
                  </a:lnTo>
                  <a:lnTo>
                    <a:pt x="238" y="404"/>
                  </a:lnTo>
                  <a:lnTo>
                    <a:pt x="236" y="404"/>
                  </a:lnTo>
                  <a:lnTo>
                    <a:pt x="231" y="406"/>
                  </a:lnTo>
                  <a:lnTo>
                    <a:pt x="228" y="407"/>
                  </a:lnTo>
                  <a:lnTo>
                    <a:pt x="226" y="408"/>
                  </a:lnTo>
                  <a:lnTo>
                    <a:pt x="224" y="409"/>
                  </a:lnTo>
                  <a:lnTo>
                    <a:pt x="219" y="413"/>
                  </a:lnTo>
                  <a:lnTo>
                    <a:pt x="217" y="414"/>
                  </a:lnTo>
                  <a:lnTo>
                    <a:pt x="216" y="415"/>
                  </a:lnTo>
                  <a:lnTo>
                    <a:pt x="215" y="416"/>
                  </a:lnTo>
                  <a:lnTo>
                    <a:pt x="213" y="416"/>
                  </a:lnTo>
                  <a:lnTo>
                    <a:pt x="212" y="416"/>
                  </a:lnTo>
                  <a:lnTo>
                    <a:pt x="210" y="416"/>
                  </a:lnTo>
                  <a:lnTo>
                    <a:pt x="208" y="416"/>
                  </a:lnTo>
                  <a:lnTo>
                    <a:pt x="206" y="415"/>
                  </a:lnTo>
                  <a:lnTo>
                    <a:pt x="205" y="414"/>
                  </a:lnTo>
                  <a:lnTo>
                    <a:pt x="203" y="413"/>
                  </a:lnTo>
                  <a:lnTo>
                    <a:pt x="201" y="412"/>
                  </a:lnTo>
                  <a:lnTo>
                    <a:pt x="200" y="410"/>
                  </a:lnTo>
                  <a:lnTo>
                    <a:pt x="197" y="408"/>
                  </a:lnTo>
                  <a:lnTo>
                    <a:pt x="195" y="407"/>
                  </a:lnTo>
                  <a:lnTo>
                    <a:pt x="195" y="406"/>
                  </a:lnTo>
                  <a:lnTo>
                    <a:pt x="194" y="406"/>
                  </a:lnTo>
                  <a:lnTo>
                    <a:pt x="193" y="406"/>
                  </a:lnTo>
                  <a:lnTo>
                    <a:pt x="193" y="406"/>
                  </a:lnTo>
                  <a:lnTo>
                    <a:pt x="193" y="406"/>
                  </a:lnTo>
                  <a:lnTo>
                    <a:pt x="191" y="408"/>
                  </a:lnTo>
                  <a:lnTo>
                    <a:pt x="190" y="409"/>
                  </a:lnTo>
                  <a:lnTo>
                    <a:pt x="187" y="412"/>
                  </a:lnTo>
                  <a:lnTo>
                    <a:pt x="185" y="415"/>
                  </a:lnTo>
                  <a:lnTo>
                    <a:pt x="183" y="418"/>
                  </a:lnTo>
                  <a:lnTo>
                    <a:pt x="182" y="419"/>
                  </a:lnTo>
                  <a:lnTo>
                    <a:pt x="180" y="420"/>
                  </a:lnTo>
                  <a:lnTo>
                    <a:pt x="178" y="421"/>
                  </a:lnTo>
                  <a:lnTo>
                    <a:pt x="175" y="423"/>
                  </a:lnTo>
                  <a:lnTo>
                    <a:pt x="172" y="424"/>
                  </a:lnTo>
                  <a:lnTo>
                    <a:pt x="171" y="424"/>
                  </a:lnTo>
                  <a:lnTo>
                    <a:pt x="170" y="425"/>
                  </a:lnTo>
                  <a:lnTo>
                    <a:pt x="167" y="425"/>
                  </a:lnTo>
                  <a:lnTo>
                    <a:pt x="166" y="425"/>
                  </a:lnTo>
                  <a:lnTo>
                    <a:pt x="164" y="424"/>
                  </a:lnTo>
                  <a:lnTo>
                    <a:pt x="162" y="424"/>
                  </a:lnTo>
                  <a:lnTo>
                    <a:pt x="150" y="419"/>
                  </a:lnTo>
                  <a:lnTo>
                    <a:pt x="148" y="417"/>
                  </a:lnTo>
                  <a:lnTo>
                    <a:pt x="146" y="415"/>
                  </a:lnTo>
                  <a:lnTo>
                    <a:pt x="145" y="414"/>
                  </a:lnTo>
                  <a:lnTo>
                    <a:pt x="144" y="413"/>
                  </a:lnTo>
                  <a:lnTo>
                    <a:pt x="143" y="412"/>
                  </a:lnTo>
                  <a:lnTo>
                    <a:pt x="143" y="410"/>
                  </a:lnTo>
                  <a:lnTo>
                    <a:pt x="141" y="408"/>
                  </a:lnTo>
                  <a:lnTo>
                    <a:pt x="140" y="401"/>
                  </a:lnTo>
                  <a:lnTo>
                    <a:pt x="139" y="398"/>
                  </a:lnTo>
                  <a:lnTo>
                    <a:pt x="138" y="398"/>
                  </a:lnTo>
                  <a:lnTo>
                    <a:pt x="138" y="397"/>
                  </a:lnTo>
                  <a:lnTo>
                    <a:pt x="137" y="395"/>
                  </a:lnTo>
                  <a:lnTo>
                    <a:pt x="136" y="394"/>
                  </a:lnTo>
                  <a:lnTo>
                    <a:pt x="136" y="393"/>
                  </a:lnTo>
                  <a:lnTo>
                    <a:pt x="135" y="392"/>
                  </a:lnTo>
                  <a:lnTo>
                    <a:pt x="131" y="390"/>
                  </a:lnTo>
                  <a:lnTo>
                    <a:pt x="127" y="388"/>
                  </a:lnTo>
                  <a:lnTo>
                    <a:pt x="121" y="386"/>
                  </a:lnTo>
                  <a:lnTo>
                    <a:pt x="118" y="385"/>
                  </a:lnTo>
                  <a:lnTo>
                    <a:pt x="115" y="383"/>
                  </a:lnTo>
                  <a:lnTo>
                    <a:pt x="113" y="381"/>
                  </a:lnTo>
                  <a:lnTo>
                    <a:pt x="110" y="378"/>
                  </a:lnTo>
                  <a:lnTo>
                    <a:pt x="108" y="376"/>
                  </a:lnTo>
                  <a:lnTo>
                    <a:pt x="107" y="375"/>
                  </a:lnTo>
                  <a:lnTo>
                    <a:pt x="105" y="372"/>
                  </a:lnTo>
                  <a:lnTo>
                    <a:pt x="102" y="366"/>
                  </a:lnTo>
                  <a:lnTo>
                    <a:pt x="101" y="364"/>
                  </a:lnTo>
                  <a:lnTo>
                    <a:pt x="98" y="359"/>
                  </a:lnTo>
                  <a:lnTo>
                    <a:pt x="97" y="358"/>
                  </a:lnTo>
                  <a:lnTo>
                    <a:pt x="96" y="356"/>
                  </a:lnTo>
                  <a:lnTo>
                    <a:pt x="93" y="354"/>
                  </a:lnTo>
                  <a:lnTo>
                    <a:pt x="91" y="353"/>
                  </a:lnTo>
                  <a:lnTo>
                    <a:pt x="85" y="350"/>
                  </a:lnTo>
                  <a:lnTo>
                    <a:pt x="79" y="346"/>
                  </a:lnTo>
                  <a:lnTo>
                    <a:pt x="77" y="345"/>
                  </a:lnTo>
                  <a:lnTo>
                    <a:pt x="76" y="344"/>
                  </a:lnTo>
                  <a:lnTo>
                    <a:pt x="75" y="343"/>
                  </a:lnTo>
                  <a:lnTo>
                    <a:pt x="74" y="342"/>
                  </a:lnTo>
                  <a:lnTo>
                    <a:pt x="74" y="341"/>
                  </a:lnTo>
                  <a:lnTo>
                    <a:pt x="73" y="340"/>
                  </a:lnTo>
                  <a:lnTo>
                    <a:pt x="73" y="336"/>
                  </a:lnTo>
                  <a:lnTo>
                    <a:pt x="73" y="333"/>
                  </a:lnTo>
                  <a:lnTo>
                    <a:pt x="73" y="330"/>
                  </a:lnTo>
                  <a:lnTo>
                    <a:pt x="74" y="325"/>
                  </a:lnTo>
                  <a:lnTo>
                    <a:pt x="75" y="320"/>
                  </a:lnTo>
                  <a:lnTo>
                    <a:pt x="75" y="317"/>
                  </a:lnTo>
                  <a:lnTo>
                    <a:pt x="76" y="313"/>
                  </a:lnTo>
                  <a:lnTo>
                    <a:pt x="78" y="309"/>
                  </a:lnTo>
                  <a:lnTo>
                    <a:pt x="79" y="307"/>
                  </a:lnTo>
                  <a:lnTo>
                    <a:pt x="79" y="306"/>
                  </a:lnTo>
                  <a:lnTo>
                    <a:pt x="81" y="303"/>
                  </a:lnTo>
                  <a:lnTo>
                    <a:pt x="85" y="297"/>
                  </a:lnTo>
                  <a:lnTo>
                    <a:pt x="86" y="296"/>
                  </a:lnTo>
                  <a:lnTo>
                    <a:pt x="87" y="294"/>
                  </a:lnTo>
                  <a:lnTo>
                    <a:pt x="88" y="292"/>
                  </a:lnTo>
                  <a:lnTo>
                    <a:pt x="88" y="291"/>
                  </a:lnTo>
                  <a:lnTo>
                    <a:pt x="89" y="289"/>
                  </a:lnTo>
                  <a:lnTo>
                    <a:pt x="89" y="287"/>
                  </a:lnTo>
                  <a:lnTo>
                    <a:pt x="89" y="285"/>
                  </a:lnTo>
                  <a:lnTo>
                    <a:pt x="89" y="284"/>
                  </a:lnTo>
                  <a:lnTo>
                    <a:pt x="88" y="281"/>
                  </a:lnTo>
                  <a:lnTo>
                    <a:pt x="88" y="279"/>
                  </a:lnTo>
                  <a:lnTo>
                    <a:pt x="87" y="277"/>
                  </a:lnTo>
                  <a:lnTo>
                    <a:pt x="86" y="276"/>
                  </a:lnTo>
                  <a:lnTo>
                    <a:pt x="84" y="273"/>
                  </a:lnTo>
                  <a:lnTo>
                    <a:pt x="83" y="271"/>
                  </a:lnTo>
                  <a:lnTo>
                    <a:pt x="82" y="269"/>
                  </a:lnTo>
                  <a:lnTo>
                    <a:pt x="82" y="268"/>
                  </a:lnTo>
                  <a:lnTo>
                    <a:pt x="82" y="266"/>
                  </a:lnTo>
                  <a:lnTo>
                    <a:pt x="83" y="264"/>
                  </a:lnTo>
                  <a:lnTo>
                    <a:pt x="83" y="262"/>
                  </a:lnTo>
                  <a:lnTo>
                    <a:pt x="85" y="258"/>
                  </a:lnTo>
                  <a:lnTo>
                    <a:pt x="86" y="255"/>
                  </a:lnTo>
                  <a:lnTo>
                    <a:pt x="87" y="252"/>
                  </a:lnTo>
                  <a:lnTo>
                    <a:pt x="87" y="250"/>
                  </a:lnTo>
                  <a:lnTo>
                    <a:pt x="87" y="247"/>
                  </a:lnTo>
                  <a:lnTo>
                    <a:pt x="86" y="240"/>
                  </a:lnTo>
                  <a:lnTo>
                    <a:pt x="86" y="231"/>
                  </a:lnTo>
                  <a:lnTo>
                    <a:pt x="86" y="228"/>
                  </a:lnTo>
                  <a:lnTo>
                    <a:pt x="85" y="227"/>
                  </a:lnTo>
                  <a:lnTo>
                    <a:pt x="85" y="225"/>
                  </a:lnTo>
                  <a:lnTo>
                    <a:pt x="84" y="222"/>
                  </a:lnTo>
                  <a:lnTo>
                    <a:pt x="83" y="219"/>
                  </a:lnTo>
                  <a:lnTo>
                    <a:pt x="81" y="216"/>
                  </a:lnTo>
                  <a:lnTo>
                    <a:pt x="68" y="192"/>
                  </a:lnTo>
                  <a:lnTo>
                    <a:pt x="62" y="182"/>
                  </a:lnTo>
                  <a:lnTo>
                    <a:pt x="61" y="181"/>
                  </a:lnTo>
                  <a:lnTo>
                    <a:pt x="60" y="179"/>
                  </a:lnTo>
                  <a:lnTo>
                    <a:pt x="58" y="177"/>
                  </a:lnTo>
                  <a:lnTo>
                    <a:pt x="57" y="175"/>
                  </a:lnTo>
                  <a:lnTo>
                    <a:pt x="55" y="174"/>
                  </a:lnTo>
                  <a:lnTo>
                    <a:pt x="47" y="169"/>
                  </a:lnTo>
                  <a:lnTo>
                    <a:pt x="42" y="165"/>
                  </a:lnTo>
                  <a:lnTo>
                    <a:pt x="38" y="163"/>
                  </a:lnTo>
                  <a:lnTo>
                    <a:pt x="34" y="161"/>
                  </a:lnTo>
                  <a:lnTo>
                    <a:pt x="33" y="160"/>
                  </a:lnTo>
                  <a:lnTo>
                    <a:pt x="32" y="160"/>
                  </a:lnTo>
                  <a:lnTo>
                    <a:pt x="28" y="160"/>
                  </a:lnTo>
                  <a:lnTo>
                    <a:pt x="26" y="160"/>
                  </a:lnTo>
                  <a:lnTo>
                    <a:pt x="24" y="160"/>
                  </a:lnTo>
                  <a:lnTo>
                    <a:pt x="23" y="159"/>
                  </a:lnTo>
                  <a:lnTo>
                    <a:pt x="19" y="156"/>
                  </a:lnTo>
                  <a:lnTo>
                    <a:pt x="12" y="150"/>
                  </a:lnTo>
                  <a:lnTo>
                    <a:pt x="6" y="146"/>
                  </a:lnTo>
                  <a:lnTo>
                    <a:pt x="0" y="140"/>
                  </a:lnTo>
                  <a:lnTo>
                    <a:pt x="1" y="140"/>
                  </a:lnTo>
                  <a:lnTo>
                    <a:pt x="2" y="140"/>
                  </a:lnTo>
                  <a:lnTo>
                    <a:pt x="2" y="140"/>
                  </a:lnTo>
                  <a:lnTo>
                    <a:pt x="3" y="139"/>
                  </a:lnTo>
                  <a:lnTo>
                    <a:pt x="5" y="137"/>
                  </a:lnTo>
                  <a:lnTo>
                    <a:pt x="7" y="135"/>
                  </a:lnTo>
                  <a:lnTo>
                    <a:pt x="9" y="132"/>
                  </a:lnTo>
                  <a:lnTo>
                    <a:pt x="10" y="129"/>
                  </a:lnTo>
                  <a:lnTo>
                    <a:pt x="13" y="118"/>
                  </a:lnTo>
                  <a:lnTo>
                    <a:pt x="16" y="113"/>
                  </a:lnTo>
                  <a:lnTo>
                    <a:pt x="17" y="110"/>
                  </a:lnTo>
                  <a:lnTo>
                    <a:pt x="19" y="108"/>
                  </a:lnTo>
                  <a:lnTo>
                    <a:pt x="20" y="106"/>
                  </a:lnTo>
                  <a:lnTo>
                    <a:pt x="22" y="105"/>
                  </a:lnTo>
                  <a:lnTo>
                    <a:pt x="23" y="103"/>
                  </a:lnTo>
                  <a:lnTo>
                    <a:pt x="24" y="103"/>
                  </a:lnTo>
                  <a:lnTo>
                    <a:pt x="27" y="102"/>
                  </a:lnTo>
                  <a:lnTo>
                    <a:pt x="31" y="99"/>
                  </a:lnTo>
                  <a:lnTo>
                    <a:pt x="34" y="98"/>
                  </a:lnTo>
                  <a:lnTo>
                    <a:pt x="36" y="96"/>
                  </a:lnTo>
                  <a:lnTo>
                    <a:pt x="38" y="95"/>
                  </a:lnTo>
                  <a:lnTo>
                    <a:pt x="39" y="93"/>
                  </a:lnTo>
                  <a:lnTo>
                    <a:pt x="41" y="92"/>
                  </a:lnTo>
                  <a:lnTo>
                    <a:pt x="46" y="85"/>
                  </a:lnTo>
                  <a:lnTo>
                    <a:pt x="50" y="81"/>
                  </a:lnTo>
                  <a:lnTo>
                    <a:pt x="54" y="79"/>
                  </a:lnTo>
                  <a:lnTo>
                    <a:pt x="57" y="76"/>
                  </a:lnTo>
                  <a:lnTo>
                    <a:pt x="62" y="73"/>
                  </a:lnTo>
                  <a:lnTo>
                    <a:pt x="64" y="72"/>
                  </a:lnTo>
                  <a:lnTo>
                    <a:pt x="66" y="71"/>
                  </a:lnTo>
                  <a:lnTo>
                    <a:pt x="68" y="70"/>
                  </a:lnTo>
                  <a:lnTo>
                    <a:pt x="74" y="69"/>
                  </a:lnTo>
                  <a:lnTo>
                    <a:pt x="76" y="68"/>
                  </a:lnTo>
                  <a:lnTo>
                    <a:pt x="78" y="67"/>
                  </a:lnTo>
                  <a:lnTo>
                    <a:pt x="79" y="66"/>
                  </a:lnTo>
                  <a:lnTo>
                    <a:pt x="80" y="65"/>
                  </a:lnTo>
                  <a:lnTo>
                    <a:pt x="81" y="63"/>
                  </a:lnTo>
                  <a:lnTo>
                    <a:pt x="82" y="60"/>
                  </a:lnTo>
                  <a:lnTo>
                    <a:pt x="83" y="58"/>
                  </a:lnTo>
                  <a:lnTo>
                    <a:pt x="86" y="50"/>
                  </a:lnTo>
                  <a:lnTo>
                    <a:pt x="87" y="46"/>
                  </a:lnTo>
                  <a:lnTo>
                    <a:pt x="88" y="45"/>
                  </a:lnTo>
                  <a:lnTo>
                    <a:pt x="89" y="42"/>
                  </a:lnTo>
                  <a:lnTo>
                    <a:pt x="91" y="38"/>
                  </a:lnTo>
                  <a:lnTo>
                    <a:pt x="92" y="35"/>
                  </a:lnTo>
                  <a:lnTo>
                    <a:pt x="94" y="33"/>
                  </a:lnTo>
                  <a:lnTo>
                    <a:pt x="96" y="30"/>
                  </a:lnTo>
                  <a:lnTo>
                    <a:pt x="98" y="28"/>
                  </a:lnTo>
                  <a:lnTo>
                    <a:pt x="100" y="26"/>
                  </a:lnTo>
                  <a:lnTo>
                    <a:pt x="102" y="24"/>
                  </a:lnTo>
                  <a:lnTo>
                    <a:pt x="103" y="23"/>
                  </a:lnTo>
                  <a:lnTo>
                    <a:pt x="106" y="21"/>
                  </a:lnTo>
                  <a:lnTo>
                    <a:pt x="109" y="19"/>
                  </a:lnTo>
                  <a:lnTo>
                    <a:pt x="113" y="17"/>
                  </a:lnTo>
                  <a:lnTo>
                    <a:pt x="118" y="15"/>
                  </a:lnTo>
                  <a:lnTo>
                    <a:pt x="123" y="14"/>
                  </a:lnTo>
                  <a:lnTo>
                    <a:pt x="128" y="13"/>
                  </a:lnTo>
                  <a:lnTo>
                    <a:pt x="136" y="12"/>
                  </a:lnTo>
                  <a:lnTo>
                    <a:pt x="140" y="12"/>
                  </a:lnTo>
                  <a:lnTo>
                    <a:pt x="147" y="10"/>
                  </a:lnTo>
                  <a:lnTo>
                    <a:pt x="157" y="7"/>
                  </a:lnTo>
                  <a:lnTo>
                    <a:pt x="172" y="4"/>
                  </a:lnTo>
                  <a:lnTo>
                    <a:pt x="184" y="1"/>
                  </a:lnTo>
                  <a:lnTo>
                    <a:pt x="189" y="1"/>
                  </a:lnTo>
                  <a:lnTo>
                    <a:pt x="193" y="0"/>
                  </a:lnTo>
                  <a:lnTo>
                    <a:pt x="195" y="0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80" name="Freeform 35">
              <a:extLst>
                <a:ext uri="{FF2B5EF4-FFF2-40B4-BE49-F238E27FC236}">
                  <a16:creationId xmlns:a16="http://schemas.microsoft.com/office/drawing/2014/main" id="{B391A5CF-54D7-4E84-BFFC-1EFAFA0A366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5" y="976"/>
              <a:ext cx="452" cy="486"/>
            </a:xfrm>
            <a:custGeom>
              <a:avLst/>
              <a:gdLst>
                <a:gd name="T0" fmla="*/ 225 w 452"/>
                <a:gd name="T1" fmla="*/ 15 h 486"/>
                <a:gd name="T2" fmla="*/ 260 w 452"/>
                <a:gd name="T3" fmla="*/ 33 h 486"/>
                <a:gd name="T4" fmla="*/ 285 w 452"/>
                <a:gd name="T5" fmla="*/ 38 h 486"/>
                <a:gd name="T6" fmla="*/ 318 w 452"/>
                <a:gd name="T7" fmla="*/ 31 h 486"/>
                <a:gd name="T8" fmla="*/ 335 w 452"/>
                <a:gd name="T9" fmla="*/ 27 h 486"/>
                <a:gd name="T10" fmla="*/ 344 w 452"/>
                <a:gd name="T11" fmla="*/ 23 h 486"/>
                <a:gd name="T12" fmla="*/ 352 w 452"/>
                <a:gd name="T13" fmla="*/ 41 h 486"/>
                <a:gd name="T14" fmla="*/ 385 w 452"/>
                <a:gd name="T15" fmla="*/ 60 h 486"/>
                <a:gd name="T16" fmla="*/ 408 w 452"/>
                <a:gd name="T17" fmla="*/ 81 h 486"/>
                <a:gd name="T18" fmla="*/ 408 w 452"/>
                <a:gd name="T19" fmla="*/ 116 h 486"/>
                <a:gd name="T20" fmla="*/ 393 w 452"/>
                <a:gd name="T21" fmla="*/ 153 h 486"/>
                <a:gd name="T22" fmla="*/ 400 w 452"/>
                <a:gd name="T23" fmla="*/ 163 h 486"/>
                <a:gd name="T24" fmla="*/ 434 w 452"/>
                <a:gd name="T25" fmla="*/ 157 h 486"/>
                <a:gd name="T26" fmla="*/ 450 w 452"/>
                <a:gd name="T27" fmla="*/ 159 h 486"/>
                <a:gd name="T28" fmla="*/ 447 w 452"/>
                <a:gd name="T29" fmla="*/ 189 h 486"/>
                <a:gd name="T30" fmla="*/ 426 w 452"/>
                <a:gd name="T31" fmla="*/ 240 h 486"/>
                <a:gd name="T32" fmla="*/ 396 w 452"/>
                <a:gd name="T33" fmla="*/ 263 h 486"/>
                <a:gd name="T34" fmla="*/ 383 w 452"/>
                <a:gd name="T35" fmla="*/ 296 h 486"/>
                <a:gd name="T36" fmla="*/ 371 w 452"/>
                <a:gd name="T37" fmla="*/ 306 h 486"/>
                <a:gd name="T38" fmla="*/ 347 w 452"/>
                <a:gd name="T39" fmla="*/ 301 h 486"/>
                <a:gd name="T40" fmla="*/ 315 w 452"/>
                <a:gd name="T41" fmla="*/ 288 h 486"/>
                <a:gd name="T42" fmla="*/ 303 w 452"/>
                <a:gd name="T43" fmla="*/ 293 h 486"/>
                <a:gd name="T44" fmla="*/ 301 w 452"/>
                <a:gd name="T45" fmla="*/ 328 h 486"/>
                <a:gd name="T46" fmla="*/ 284 w 452"/>
                <a:gd name="T47" fmla="*/ 355 h 486"/>
                <a:gd name="T48" fmla="*/ 280 w 452"/>
                <a:gd name="T49" fmla="*/ 376 h 486"/>
                <a:gd name="T50" fmla="*/ 254 w 452"/>
                <a:gd name="T51" fmla="*/ 396 h 486"/>
                <a:gd name="T52" fmla="*/ 242 w 452"/>
                <a:gd name="T53" fmla="*/ 418 h 486"/>
                <a:gd name="T54" fmla="*/ 228 w 452"/>
                <a:gd name="T55" fmla="*/ 457 h 486"/>
                <a:gd name="T56" fmla="*/ 227 w 452"/>
                <a:gd name="T57" fmla="*/ 473 h 486"/>
                <a:gd name="T58" fmla="*/ 210 w 452"/>
                <a:gd name="T59" fmla="*/ 485 h 486"/>
                <a:gd name="T60" fmla="*/ 192 w 452"/>
                <a:gd name="T61" fmla="*/ 477 h 486"/>
                <a:gd name="T62" fmla="*/ 168 w 452"/>
                <a:gd name="T63" fmla="*/ 476 h 486"/>
                <a:gd name="T64" fmla="*/ 143 w 452"/>
                <a:gd name="T65" fmla="*/ 466 h 486"/>
                <a:gd name="T66" fmla="*/ 126 w 452"/>
                <a:gd name="T67" fmla="*/ 451 h 486"/>
                <a:gd name="T68" fmla="*/ 102 w 452"/>
                <a:gd name="T69" fmla="*/ 428 h 486"/>
                <a:gd name="T70" fmla="*/ 72 w 452"/>
                <a:gd name="T71" fmla="*/ 399 h 486"/>
                <a:gd name="T72" fmla="*/ 48 w 452"/>
                <a:gd name="T73" fmla="*/ 384 h 486"/>
                <a:gd name="T74" fmla="*/ 19 w 452"/>
                <a:gd name="T75" fmla="*/ 353 h 486"/>
                <a:gd name="T76" fmla="*/ 17 w 452"/>
                <a:gd name="T77" fmla="*/ 329 h 486"/>
                <a:gd name="T78" fmla="*/ 1 w 452"/>
                <a:gd name="T79" fmla="*/ 316 h 486"/>
                <a:gd name="T80" fmla="*/ 2 w 452"/>
                <a:gd name="T81" fmla="*/ 288 h 486"/>
                <a:gd name="T82" fmla="*/ 34 w 452"/>
                <a:gd name="T83" fmla="*/ 272 h 486"/>
                <a:gd name="T84" fmla="*/ 114 w 452"/>
                <a:gd name="T85" fmla="*/ 238 h 486"/>
                <a:gd name="T86" fmla="*/ 144 w 452"/>
                <a:gd name="T87" fmla="*/ 208 h 486"/>
                <a:gd name="T88" fmla="*/ 166 w 452"/>
                <a:gd name="T89" fmla="*/ 195 h 486"/>
                <a:gd name="T90" fmla="*/ 198 w 452"/>
                <a:gd name="T91" fmla="*/ 198 h 486"/>
                <a:gd name="T92" fmla="*/ 242 w 452"/>
                <a:gd name="T93" fmla="*/ 187 h 486"/>
                <a:gd name="T94" fmla="*/ 259 w 452"/>
                <a:gd name="T95" fmla="*/ 168 h 486"/>
                <a:gd name="T96" fmla="*/ 262 w 452"/>
                <a:gd name="T97" fmla="*/ 146 h 486"/>
                <a:gd name="T98" fmla="*/ 236 w 452"/>
                <a:gd name="T99" fmla="*/ 133 h 486"/>
                <a:gd name="T100" fmla="*/ 206 w 452"/>
                <a:gd name="T101" fmla="*/ 118 h 486"/>
                <a:gd name="T102" fmla="*/ 202 w 452"/>
                <a:gd name="T103" fmla="*/ 103 h 486"/>
                <a:gd name="T104" fmla="*/ 204 w 452"/>
                <a:gd name="T105" fmla="*/ 89 h 486"/>
                <a:gd name="T106" fmla="*/ 181 w 452"/>
                <a:gd name="T107" fmla="*/ 87 h 486"/>
                <a:gd name="T108" fmla="*/ 166 w 452"/>
                <a:gd name="T109" fmla="*/ 76 h 486"/>
                <a:gd name="T110" fmla="*/ 172 w 452"/>
                <a:gd name="T111" fmla="*/ 49 h 486"/>
                <a:gd name="T112" fmla="*/ 181 w 452"/>
                <a:gd name="T113" fmla="*/ 21 h 4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52" h="486">
                  <a:moveTo>
                    <a:pt x="197" y="1"/>
                  </a:moveTo>
                  <a:lnTo>
                    <a:pt x="198" y="1"/>
                  </a:lnTo>
                  <a:lnTo>
                    <a:pt x="199" y="2"/>
                  </a:lnTo>
                  <a:lnTo>
                    <a:pt x="203" y="4"/>
                  </a:lnTo>
                  <a:lnTo>
                    <a:pt x="212" y="10"/>
                  </a:lnTo>
                  <a:lnTo>
                    <a:pt x="216" y="11"/>
                  </a:lnTo>
                  <a:lnTo>
                    <a:pt x="219" y="13"/>
                  </a:lnTo>
                  <a:lnTo>
                    <a:pt x="221" y="14"/>
                  </a:lnTo>
                  <a:lnTo>
                    <a:pt x="225" y="15"/>
                  </a:lnTo>
                  <a:lnTo>
                    <a:pt x="234" y="17"/>
                  </a:lnTo>
                  <a:lnTo>
                    <a:pt x="237" y="18"/>
                  </a:lnTo>
                  <a:lnTo>
                    <a:pt x="240" y="19"/>
                  </a:lnTo>
                  <a:lnTo>
                    <a:pt x="242" y="21"/>
                  </a:lnTo>
                  <a:lnTo>
                    <a:pt x="245" y="22"/>
                  </a:lnTo>
                  <a:lnTo>
                    <a:pt x="250" y="24"/>
                  </a:lnTo>
                  <a:lnTo>
                    <a:pt x="252" y="26"/>
                  </a:lnTo>
                  <a:lnTo>
                    <a:pt x="258" y="32"/>
                  </a:lnTo>
                  <a:lnTo>
                    <a:pt x="260" y="33"/>
                  </a:lnTo>
                  <a:lnTo>
                    <a:pt x="262" y="35"/>
                  </a:lnTo>
                  <a:lnTo>
                    <a:pt x="265" y="36"/>
                  </a:lnTo>
                  <a:lnTo>
                    <a:pt x="268" y="38"/>
                  </a:lnTo>
                  <a:lnTo>
                    <a:pt x="271" y="39"/>
                  </a:lnTo>
                  <a:lnTo>
                    <a:pt x="274" y="39"/>
                  </a:lnTo>
                  <a:lnTo>
                    <a:pt x="276" y="39"/>
                  </a:lnTo>
                  <a:lnTo>
                    <a:pt x="279" y="39"/>
                  </a:lnTo>
                  <a:lnTo>
                    <a:pt x="282" y="39"/>
                  </a:lnTo>
                  <a:lnTo>
                    <a:pt x="285" y="38"/>
                  </a:lnTo>
                  <a:lnTo>
                    <a:pt x="288" y="38"/>
                  </a:lnTo>
                  <a:lnTo>
                    <a:pt x="289" y="37"/>
                  </a:lnTo>
                  <a:lnTo>
                    <a:pt x="299" y="33"/>
                  </a:lnTo>
                  <a:lnTo>
                    <a:pt x="302" y="32"/>
                  </a:lnTo>
                  <a:lnTo>
                    <a:pt x="305" y="31"/>
                  </a:lnTo>
                  <a:lnTo>
                    <a:pt x="309" y="31"/>
                  </a:lnTo>
                  <a:lnTo>
                    <a:pt x="311" y="30"/>
                  </a:lnTo>
                  <a:lnTo>
                    <a:pt x="314" y="31"/>
                  </a:lnTo>
                  <a:lnTo>
                    <a:pt x="318" y="31"/>
                  </a:lnTo>
                  <a:lnTo>
                    <a:pt x="323" y="32"/>
                  </a:lnTo>
                  <a:lnTo>
                    <a:pt x="325" y="32"/>
                  </a:lnTo>
                  <a:lnTo>
                    <a:pt x="327" y="32"/>
                  </a:lnTo>
                  <a:lnTo>
                    <a:pt x="330" y="32"/>
                  </a:lnTo>
                  <a:lnTo>
                    <a:pt x="331" y="32"/>
                  </a:lnTo>
                  <a:lnTo>
                    <a:pt x="332" y="31"/>
                  </a:lnTo>
                  <a:lnTo>
                    <a:pt x="333" y="30"/>
                  </a:lnTo>
                  <a:lnTo>
                    <a:pt x="333" y="29"/>
                  </a:lnTo>
                  <a:lnTo>
                    <a:pt x="335" y="27"/>
                  </a:lnTo>
                  <a:lnTo>
                    <a:pt x="338" y="23"/>
                  </a:lnTo>
                  <a:lnTo>
                    <a:pt x="339" y="21"/>
                  </a:lnTo>
                  <a:lnTo>
                    <a:pt x="340" y="21"/>
                  </a:lnTo>
                  <a:lnTo>
                    <a:pt x="341" y="21"/>
                  </a:lnTo>
                  <a:lnTo>
                    <a:pt x="342" y="21"/>
                  </a:lnTo>
                  <a:lnTo>
                    <a:pt x="342" y="21"/>
                  </a:lnTo>
                  <a:lnTo>
                    <a:pt x="343" y="21"/>
                  </a:lnTo>
                  <a:lnTo>
                    <a:pt x="343" y="22"/>
                  </a:lnTo>
                  <a:lnTo>
                    <a:pt x="344" y="23"/>
                  </a:lnTo>
                  <a:lnTo>
                    <a:pt x="344" y="25"/>
                  </a:lnTo>
                  <a:lnTo>
                    <a:pt x="345" y="29"/>
                  </a:lnTo>
                  <a:lnTo>
                    <a:pt x="345" y="32"/>
                  </a:lnTo>
                  <a:lnTo>
                    <a:pt x="346" y="33"/>
                  </a:lnTo>
                  <a:lnTo>
                    <a:pt x="347" y="35"/>
                  </a:lnTo>
                  <a:lnTo>
                    <a:pt x="348" y="37"/>
                  </a:lnTo>
                  <a:lnTo>
                    <a:pt x="349" y="38"/>
                  </a:lnTo>
                  <a:lnTo>
                    <a:pt x="350" y="40"/>
                  </a:lnTo>
                  <a:lnTo>
                    <a:pt x="352" y="41"/>
                  </a:lnTo>
                  <a:lnTo>
                    <a:pt x="355" y="43"/>
                  </a:lnTo>
                  <a:lnTo>
                    <a:pt x="362" y="48"/>
                  </a:lnTo>
                  <a:lnTo>
                    <a:pt x="365" y="51"/>
                  </a:lnTo>
                  <a:lnTo>
                    <a:pt x="369" y="55"/>
                  </a:lnTo>
                  <a:lnTo>
                    <a:pt x="371" y="56"/>
                  </a:lnTo>
                  <a:lnTo>
                    <a:pt x="373" y="57"/>
                  </a:lnTo>
                  <a:lnTo>
                    <a:pt x="376" y="58"/>
                  </a:lnTo>
                  <a:lnTo>
                    <a:pt x="378" y="58"/>
                  </a:lnTo>
                  <a:lnTo>
                    <a:pt x="385" y="60"/>
                  </a:lnTo>
                  <a:lnTo>
                    <a:pt x="387" y="61"/>
                  </a:lnTo>
                  <a:lnTo>
                    <a:pt x="389" y="62"/>
                  </a:lnTo>
                  <a:lnTo>
                    <a:pt x="391" y="63"/>
                  </a:lnTo>
                  <a:lnTo>
                    <a:pt x="393" y="65"/>
                  </a:lnTo>
                  <a:lnTo>
                    <a:pt x="396" y="67"/>
                  </a:lnTo>
                  <a:lnTo>
                    <a:pt x="399" y="68"/>
                  </a:lnTo>
                  <a:lnTo>
                    <a:pt x="401" y="72"/>
                  </a:lnTo>
                  <a:lnTo>
                    <a:pt x="405" y="78"/>
                  </a:lnTo>
                  <a:lnTo>
                    <a:pt x="408" y="81"/>
                  </a:lnTo>
                  <a:lnTo>
                    <a:pt x="410" y="84"/>
                  </a:lnTo>
                  <a:lnTo>
                    <a:pt x="411" y="87"/>
                  </a:lnTo>
                  <a:lnTo>
                    <a:pt x="412" y="90"/>
                  </a:lnTo>
                  <a:lnTo>
                    <a:pt x="412" y="94"/>
                  </a:lnTo>
                  <a:lnTo>
                    <a:pt x="412" y="98"/>
                  </a:lnTo>
                  <a:lnTo>
                    <a:pt x="412" y="101"/>
                  </a:lnTo>
                  <a:lnTo>
                    <a:pt x="411" y="106"/>
                  </a:lnTo>
                  <a:lnTo>
                    <a:pt x="410" y="112"/>
                  </a:lnTo>
                  <a:lnTo>
                    <a:pt x="408" y="116"/>
                  </a:lnTo>
                  <a:lnTo>
                    <a:pt x="406" y="121"/>
                  </a:lnTo>
                  <a:lnTo>
                    <a:pt x="403" y="129"/>
                  </a:lnTo>
                  <a:lnTo>
                    <a:pt x="401" y="134"/>
                  </a:lnTo>
                  <a:lnTo>
                    <a:pt x="397" y="141"/>
                  </a:lnTo>
                  <a:lnTo>
                    <a:pt x="396" y="144"/>
                  </a:lnTo>
                  <a:lnTo>
                    <a:pt x="395" y="146"/>
                  </a:lnTo>
                  <a:lnTo>
                    <a:pt x="394" y="148"/>
                  </a:lnTo>
                  <a:lnTo>
                    <a:pt x="393" y="152"/>
                  </a:lnTo>
                  <a:lnTo>
                    <a:pt x="393" y="153"/>
                  </a:lnTo>
                  <a:lnTo>
                    <a:pt x="393" y="154"/>
                  </a:lnTo>
                  <a:lnTo>
                    <a:pt x="393" y="156"/>
                  </a:lnTo>
                  <a:lnTo>
                    <a:pt x="393" y="157"/>
                  </a:lnTo>
                  <a:lnTo>
                    <a:pt x="394" y="157"/>
                  </a:lnTo>
                  <a:lnTo>
                    <a:pt x="394" y="158"/>
                  </a:lnTo>
                  <a:lnTo>
                    <a:pt x="395" y="160"/>
                  </a:lnTo>
                  <a:lnTo>
                    <a:pt x="396" y="161"/>
                  </a:lnTo>
                  <a:lnTo>
                    <a:pt x="398" y="162"/>
                  </a:lnTo>
                  <a:lnTo>
                    <a:pt x="400" y="163"/>
                  </a:lnTo>
                  <a:lnTo>
                    <a:pt x="401" y="163"/>
                  </a:lnTo>
                  <a:lnTo>
                    <a:pt x="402" y="164"/>
                  </a:lnTo>
                  <a:lnTo>
                    <a:pt x="404" y="164"/>
                  </a:lnTo>
                  <a:lnTo>
                    <a:pt x="406" y="164"/>
                  </a:lnTo>
                  <a:lnTo>
                    <a:pt x="410" y="163"/>
                  </a:lnTo>
                  <a:lnTo>
                    <a:pt x="413" y="163"/>
                  </a:lnTo>
                  <a:lnTo>
                    <a:pt x="418" y="161"/>
                  </a:lnTo>
                  <a:lnTo>
                    <a:pt x="428" y="157"/>
                  </a:lnTo>
                  <a:lnTo>
                    <a:pt x="434" y="157"/>
                  </a:lnTo>
                  <a:lnTo>
                    <a:pt x="437" y="156"/>
                  </a:lnTo>
                  <a:lnTo>
                    <a:pt x="440" y="156"/>
                  </a:lnTo>
                  <a:lnTo>
                    <a:pt x="442" y="156"/>
                  </a:lnTo>
                  <a:lnTo>
                    <a:pt x="444" y="156"/>
                  </a:lnTo>
                  <a:lnTo>
                    <a:pt x="446" y="156"/>
                  </a:lnTo>
                  <a:lnTo>
                    <a:pt x="447" y="157"/>
                  </a:lnTo>
                  <a:lnTo>
                    <a:pt x="448" y="157"/>
                  </a:lnTo>
                  <a:lnTo>
                    <a:pt x="449" y="157"/>
                  </a:lnTo>
                  <a:lnTo>
                    <a:pt x="450" y="159"/>
                  </a:lnTo>
                  <a:lnTo>
                    <a:pt x="451" y="160"/>
                  </a:lnTo>
                  <a:lnTo>
                    <a:pt x="452" y="162"/>
                  </a:lnTo>
                  <a:lnTo>
                    <a:pt x="452" y="164"/>
                  </a:lnTo>
                  <a:lnTo>
                    <a:pt x="452" y="168"/>
                  </a:lnTo>
                  <a:lnTo>
                    <a:pt x="452" y="170"/>
                  </a:lnTo>
                  <a:lnTo>
                    <a:pt x="452" y="174"/>
                  </a:lnTo>
                  <a:lnTo>
                    <a:pt x="451" y="178"/>
                  </a:lnTo>
                  <a:lnTo>
                    <a:pt x="450" y="180"/>
                  </a:lnTo>
                  <a:lnTo>
                    <a:pt x="447" y="189"/>
                  </a:lnTo>
                  <a:lnTo>
                    <a:pt x="444" y="194"/>
                  </a:lnTo>
                  <a:lnTo>
                    <a:pt x="436" y="216"/>
                  </a:lnTo>
                  <a:lnTo>
                    <a:pt x="430" y="232"/>
                  </a:lnTo>
                  <a:lnTo>
                    <a:pt x="429" y="235"/>
                  </a:lnTo>
                  <a:lnTo>
                    <a:pt x="429" y="236"/>
                  </a:lnTo>
                  <a:lnTo>
                    <a:pt x="429" y="236"/>
                  </a:lnTo>
                  <a:lnTo>
                    <a:pt x="429" y="237"/>
                  </a:lnTo>
                  <a:lnTo>
                    <a:pt x="428" y="238"/>
                  </a:lnTo>
                  <a:lnTo>
                    <a:pt x="426" y="240"/>
                  </a:lnTo>
                  <a:lnTo>
                    <a:pt x="424" y="243"/>
                  </a:lnTo>
                  <a:lnTo>
                    <a:pt x="421" y="246"/>
                  </a:lnTo>
                  <a:lnTo>
                    <a:pt x="417" y="248"/>
                  </a:lnTo>
                  <a:lnTo>
                    <a:pt x="413" y="251"/>
                  </a:lnTo>
                  <a:lnTo>
                    <a:pt x="410" y="253"/>
                  </a:lnTo>
                  <a:lnTo>
                    <a:pt x="402" y="258"/>
                  </a:lnTo>
                  <a:lnTo>
                    <a:pt x="400" y="259"/>
                  </a:lnTo>
                  <a:lnTo>
                    <a:pt x="397" y="262"/>
                  </a:lnTo>
                  <a:lnTo>
                    <a:pt x="396" y="263"/>
                  </a:lnTo>
                  <a:lnTo>
                    <a:pt x="395" y="264"/>
                  </a:lnTo>
                  <a:lnTo>
                    <a:pt x="394" y="266"/>
                  </a:lnTo>
                  <a:lnTo>
                    <a:pt x="393" y="268"/>
                  </a:lnTo>
                  <a:lnTo>
                    <a:pt x="392" y="270"/>
                  </a:lnTo>
                  <a:lnTo>
                    <a:pt x="390" y="274"/>
                  </a:lnTo>
                  <a:lnTo>
                    <a:pt x="389" y="278"/>
                  </a:lnTo>
                  <a:lnTo>
                    <a:pt x="385" y="292"/>
                  </a:lnTo>
                  <a:lnTo>
                    <a:pt x="384" y="294"/>
                  </a:lnTo>
                  <a:lnTo>
                    <a:pt x="383" y="296"/>
                  </a:lnTo>
                  <a:lnTo>
                    <a:pt x="382" y="298"/>
                  </a:lnTo>
                  <a:lnTo>
                    <a:pt x="381" y="299"/>
                  </a:lnTo>
                  <a:lnTo>
                    <a:pt x="379" y="302"/>
                  </a:lnTo>
                  <a:lnTo>
                    <a:pt x="379" y="303"/>
                  </a:lnTo>
                  <a:lnTo>
                    <a:pt x="378" y="304"/>
                  </a:lnTo>
                  <a:lnTo>
                    <a:pt x="376" y="304"/>
                  </a:lnTo>
                  <a:lnTo>
                    <a:pt x="375" y="304"/>
                  </a:lnTo>
                  <a:lnTo>
                    <a:pt x="373" y="305"/>
                  </a:lnTo>
                  <a:lnTo>
                    <a:pt x="371" y="306"/>
                  </a:lnTo>
                  <a:lnTo>
                    <a:pt x="368" y="306"/>
                  </a:lnTo>
                  <a:lnTo>
                    <a:pt x="367" y="306"/>
                  </a:lnTo>
                  <a:lnTo>
                    <a:pt x="365" y="306"/>
                  </a:lnTo>
                  <a:lnTo>
                    <a:pt x="362" y="306"/>
                  </a:lnTo>
                  <a:lnTo>
                    <a:pt x="360" y="305"/>
                  </a:lnTo>
                  <a:lnTo>
                    <a:pt x="357" y="305"/>
                  </a:lnTo>
                  <a:lnTo>
                    <a:pt x="354" y="304"/>
                  </a:lnTo>
                  <a:lnTo>
                    <a:pt x="350" y="302"/>
                  </a:lnTo>
                  <a:lnTo>
                    <a:pt x="347" y="301"/>
                  </a:lnTo>
                  <a:lnTo>
                    <a:pt x="340" y="296"/>
                  </a:lnTo>
                  <a:lnTo>
                    <a:pt x="336" y="293"/>
                  </a:lnTo>
                  <a:lnTo>
                    <a:pt x="333" y="293"/>
                  </a:lnTo>
                  <a:lnTo>
                    <a:pt x="328" y="291"/>
                  </a:lnTo>
                  <a:lnTo>
                    <a:pt x="323" y="289"/>
                  </a:lnTo>
                  <a:lnTo>
                    <a:pt x="322" y="288"/>
                  </a:lnTo>
                  <a:lnTo>
                    <a:pt x="320" y="288"/>
                  </a:lnTo>
                  <a:lnTo>
                    <a:pt x="318" y="288"/>
                  </a:lnTo>
                  <a:lnTo>
                    <a:pt x="315" y="288"/>
                  </a:lnTo>
                  <a:lnTo>
                    <a:pt x="313" y="288"/>
                  </a:lnTo>
                  <a:lnTo>
                    <a:pt x="309" y="289"/>
                  </a:lnTo>
                  <a:lnTo>
                    <a:pt x="307" y="290"/>
                  </a:lnTo>
                  <a:lnTo>
                    <a:pt x="305" y="291"/>
                  </a:lnTo>
                  <a:lnTo>
                    <a:pt x="304" y="291"/>
                  </a:lnTo>
                  <a:lnTo>
                    <a:pt x="304" y="292"/>
                  </a:lnTo>
                  <a:lnTo>
                    <a:pt x="303" y="292"/>
                  </a:lnTo>
                  <a:lnTo>
                    <a:pt x="303" y="293"/>
                  </a:lnTo>
                  <a:lnTo>
                    <a:pt x="303" y="293"/>
                  </a:lnTo>
                  <a:lnTo>
                    <a:pt x="303" y="295"/>
                  </a:lnTo>
                  <a:lnTo>
                    <a:pt x="303" y="298"/>
                  </a:lnTo>
                  <a:lnTo>
                    <a:pt x="304" y="307"/>
                  </a:lnTo>
                  <a:lnTo>
                    <a:pt x="304" y="311"/>
                  </a:lnTo>
                  <a:lnTo>
                    <a:pt x="304" y="314"/>
                  </a:lnTo>
                  <a:lnTo>
                    <a:pt x="304" y="316"/>
                  </a:lnTo>
                  <a:lnTo>
                    <a:pt x="303" y="324"/>
                  </a:lnTo>
                  <a:lnTo>
                    <a:pt x="302" y="326"/>
                  </a:lnTo>
                  <a:lnTo>
                    <a:pt x="301" y="328"/>
                  </a:lnTo>
                  <a:lnTo>
                    <a:pt x="300" y="330"/>
                  </a:lnTo>
                  <a:lnTo>
                    <a:pt x="299" y="333"/>
                  </a:lnTo>
                  <a:lnTo>
                    <a:pt x="297" y="335"/>
                  </a:lnTo>
                  <a:lnTo>
                    <a:pt x="293" y="338"/>
                  </a:lnTo>
                  <a:lnTo>
                    <a:pt x="291" y="341"/>
                  </a:lnTo>
                  <a:lnTo>
                    <a:pt x="288" y="345"/>
                  </a:lnTo>
                  <a:lnTo>
                    <a:pt x="287" y="349"/>
                  </a:lnTo>
                  <a:lnTo>
                    <a:pt x="286" y="351"/>
                  </a:lnTo>
                  <a:lnTo>
                    <a:pt x="284" y="355"/>
                  </a:lnTo>
                  <a:lnTo>
                    <a:pt x="283" y="359"/>
                  </a:lnTo>
                  <a:lnTo>
                    <a:pt x="282" y="362"/>
                  </a:lnTo>
                  <a:lnTo>
                    <a:pt x="282" y="364"/>
                  </a:lnTo>
                  <a:lnTo>
                    <a:pt x="281" y="367"/>
                  </a:lnTo>
                  <a:lnTo>
                    <a:pt x="281" y="369"/>
                  </a:lnTo>
                  <a:lnTo>
                    <a:pt x="281" y="373"/>
                  </a:lnTo>
                  <a:lnTo>
                    <a:pt x="281" y="374"/>
                  </a:lnTo>
                  <a:lnTo>
                    <a:pt x="280" y="375"/>
                  </a:lnTo>
                  <a:lnTo>
                    <a:pt x="280" y="376"/>
                  </a:lnTo>
                  <a:lnTo>
                    <a:pt x="279" y="378"/>
                  </a:lnTo>
                  <a:lnTo>
                    <a:pt x="278" y="379"/>
                  </a:lnTo>
                  <a:lnTo>
                    <a:pt x="277" y="380"/>
                  </a:lnTo>
                  <a:lnTo>
                    <a:pt x="276" y="380"/>
                  </a:lnTo>
                  <a:lnTo>
                    <a:pt x="274" y="382"/>
                  </a:lnTo>
                  <a:lnTo>
                    <a:pt x="271" y="383"/>
                  </a:lnTo>
                  <a:lnTo>
                    <a:pt x="264" y="389"/>
                  </a:lnTo>
                  <a:lnTo>
                    <a:pt x="257" y="395"/>
                  </a:lnTo>
                  <a:lnTo>
                    <a:pt x="254" y="396"/>
                  </a:lnTo>
                  <a:lnTo>
                    <a:pt x="252" y="398"/>
                  </a:lnTo>
                  <a:lnTo>
                    <a:pt x="250" y="400"/>
                  </a:lnTo>
                  <a:lnTo>
                    <a:pt x="248" y="403"/>
                  </a:lnTo>
                  <a:lnTo>
                    <a:pt x="247" y="406"/>
                  </a:lnTo>
                  <a:lnTo>
                    <a:pt x="245" y="408"/>
                  </a:lnTo>
                  <a:lnTo>
                    <a:pt x="244" y="411"/>
                  </a:lnTo>
                  <a:lnTo>
                    <a:pt x="243" y="414"/>
                  </a:lnTo>
                  <a:lnTo>
                    <a:pt x="242" y="416"/>
                  </a:lnTo>
                  <a:lnTo>
                    <a:pt x="242" y="418"/>
                  </a:lnTo>
                  <a:lnTo>
                    <a:pt x="242" y="420"/>
                  </a:lnTo>
                  <a:lnTo>
                    <a:pt x="241" y="429"/>
                  </a:lnTo>
                  <a:lnTo>
                    <a:pt x="241" y="430"/>
                  </a:lnTo>
                  <a:lnTo>
                    <a:pt x="240" y="432"/>
                  </a:lnTo>
                  <a:lnTo>
                    <a:pt x="239" y="435"/>
                  </a:lnTo>
                  <a:lnTo>
                    <a:pt x="238" y="438"/>
                  </a:lnTo>
                  <a:lnTo>
                    <a:pt x="232" y="448"/>
                  </a:lnTo>
                  <a:lnTo>
                    <a:pt x="230" y="452"/>
                  </a:lnTo>
                  <a:lnTo>
                    <a:pt x="228" y="457"/>
                  </a:lnTo>
                  <a:lnTo>
                    <a:pt x="226" y="461"/>
                  </a:lnTo>
                  <a:lnTo>
                    <a:pt x="226" y="463"/>
                  </a:lnTo>
                  <a:lnTo>
                    <a:pt x="225" y="465"/>
                  </a:lnTo>
                  <a:lnTo>
                    <a:pt x="225" y="467"/>
                  </a:lnTo>
                  <a:lnTo>
                    <a:pt x="225" y="469"/>
                  </a:lnTo>
                  <a:lnTo>
                    <a:pt x="225" y="471"/>
                  </a:lnTo>
                  <a:lnTo>
                    <a:pt x="225" y="472"/>
                  </a:lnTo>
                  <a:lnTo>
                    <a:pt x="226" y="473"/>
                  </a:lnTo>
                  <a:lnTo>
                    <a:pt x="227" y="473"/>
                  </a:lnTo>
                  <a:lnTo>
                    <a:pt x="227" y="474"/>
                  </a:lnTo>
                  <a:lnTo>
                    <a:pt x="226" y="474"/>
                  </a:lnTo>
                  <a:lnTo>
                    <a:pt x="225" y="476"/>
                  </a:lnTo>
                  <a:lnTo>
                    <a:pt x="224" y="477"/>
                  </a:lnTo>
                  <a:lnTo>
                    <a:pt x="223" y="478"/>
                  </a:lnTo>
                  <a:lnTo>
                    <a:pt x="221" y="480"/>
                  </a:lnTo>
                  <a:lnTo>
                    <a:pt x="219" y="481"/>
                  </a:lnTo>
                  <a:lnTo>
                    <a:pt x="217" y="482"/>
                  </a:lnTo>
                  <a:lnTo>
                    <a:pt x="210" y="485"/>
                  </a:lnTo>
                  <a:lnTo>
                    <a:pt x="208" y="485"/>
                  </a:lnTo>
                  <a:lnTo>
                    <a:pt x="207" y="486"/>
                  </a:lnTo>
                  <a:lnTo>
                    <a:pt x="206" y="486"/>
                  </a:lnTo>
                  <a:lnTo>
                    <a:pt x="204" y="485"/>
                  </a:lnTo>
                  <a:lnTo>
                    <a:pt x="202" y="484"/>
                  </a:lnTo>
                  <a:lnTo>
                    <a:pt x="200" y="483"/>
                  </a:lnTo>
                  <a:lnTo>
                    <a:pt x="197" y="480"/>
                  </a:lnTo>
                  <a:lnTo>
                    <a:pt x="195" y="479"/>
                  </a:lnTo>
                  <a:lnTo>
                    <a:pt x="192" y="477"/>
                  </a:lnTo>
                  <a:lnTo>
                    <a:pt x="190" y="477"/>
                  </a:lnTo>
                  <a:lnTo>
                    <a:pt x="188" y="476"/>
                  </a:lnTo>
                  <a:lnTo>
                    <a:pt x="185" y="476"/>
                  </a:lnTo>
                  <a:lnTo>
                    <a:pt x="184" y="475"/>
                  </a:lnTo>
                  <a:lnTo>
                    <a:pt x="182" y="475"/>
                  </a:lnTo>
                  <a:lnTo>
                    <a:pt x="179" y="475"/>
                  </a:lnTo>
                  <a:lnTo>
                    <a:pt x="175" y="476"/>
                  </a:lnTo>
                  <a:lnTo>
                    <a:pt x="170" y="476"/>
                  </a:lnTo>
                  <a:lnTo>
                    <a:pt x="168" y="476"/>
                  </a:lnTo>
                  <a:lnTo>
                    <a:pt x="166" y="476"/>
                  </a:lnTo>
                  <a:lnTo>
                    <a:pt x="164" y="475"/>
                  </a:lnTo>
                  <a:lnTo>
                    <a:pt x="159" y="474"/>
                  </a:lnTo>
                  <a:lnTo>
                    <a:pt x="151" y="472"/>
                  </a:lnTo>
                  <a:lnTo>
                    <a:pt x="149" y="471"/>
                  </a:lnTo>
                  <a:lnTo>
                    <a:pt x="147" y="470"/>
                  </a:lnTo>
                  <a:lnTo>
                    <a:pt x="145" y="469"/>
                  </a:lnTo>
                  <a:lnTo>
                    <a:pt x="145" y="468"/>
                  </a:lnTo>
                  <a:lnTo>
                    <a:pt x="143" y="466"/>
                  </a:lnTo>
                  <a:lnTo>
                    <a:pt x="143" y="465"/>
                  </a:lnTo>
                  <a:lnTo>
                    <a:pt x="142" y="464"/>
                  </a:lnTo>
                  <a:lnTo>
                    <a:pt x="140" y="463"/>
                  </a:lnTo>
                  <a:lnTo>
                    <a:pt x="140" y="463"/>
                  </a:lnTo>
                  <a:lnTo>
                    <a:pt x="139" y="462"/>
                  </a:lnTo>
                  <a:lnTo>
                    <a:pt x="138" y="461"/>
                  </a:lnTo>
                  <a:lnTo>
                    <a:pt x="137" y="460"/>
                  </a:lnTo>
                  <a:lnTo>
                    <a:pt x="134" y="457"/>
                  </a:lnTo>
                  <a:lnTo>
                    <a:pt x="126" y="451"/>
                  </a:lnTo>
                  <a:lnTo>
                    <a:pt x="123" y="449"/>
                  </a:lnTo>
                  <a:lnTo>
                    <a:pt x="119" y="446"/>
                  </a:lnTo>
                  <a:lnTo>
                    <a:pt x="117" y="443"/>
                  </a:lnTo>
                  <a:lnTo>
                    <a:pt x="114" y="440"/>
                  </a:lnTo>
                  <a:lnTo>
                    <a:pt x="109" y="434"/>
                  </a:lnTo>
                  <a:lnTo>
                    <a:pt x="108" y="433"/>
                  </a:lnTo>
                  <a:lnTo>
                    <a:pt x="107" y="431"/>
                  </a:lnTo>
                  <a:lnTo>
                    <a:pt x="103" y="429"/>
                  </a:lnTo>
                  <a:lnTo>
                    <a:pt x="102" y="428"/>
                  </a:lnTo>
                  <a:lnTo>
                    <a:pt x="101" y="427"/>
                  </a:lnTo>
                  <a:lnTo>
                    <a:pt x="98" y="424"/>
                  </a:lnTo>
                  <a:lnTo>
                    <a:pt x="92" y="414"/>
                  </a:lnTo>
                  <a:lnTo>
                    <a:pt x="90" y="412"/>
                  </a:lnTo>
                  <a:lnTo>
                    <a:pt x="88" y="410"/>
                  </a:lnTo>
                  <a:lnTo>
                    <a:pt x="86" y="408"/>
                  </a:lnTo>
                  <a:lnTo>
                    <a:pt x="77" y="402"/>
                  </a:lnTo>
                  <a:lnTo>
                    <a:pt x="74" y="400"/>
                  </a:lnTo>
                  <a:lnTo>
                    <a:pt x="72" y="399"/>
                  </a:lnTo>
                  <a:lnTo>
                    <a:pt x="69" y="397"/>
                  </a:lnTo>
                  <a:lnTo>
                    <a:pt x="66" y="395"/>
                  </a:lnTo>
                  <a:lnTo>
                    <a:pt x="63" y="395"/>
                  </a:lnTo>
                  <a:lnTo>
                    <a:pt x="59" y="393"/>
                  </a:lnTo>
                  <a:lnTo>
                    <a:pt x="57" y="392"/>
                  </a:lnTo>
                  <a:lnTo>
                    <a:pt x="55" y="391"/>
                  </a:lnTo>
                  <a:lnTo>
                    <a:pt x="52" y="389"/>
                  </a:lnTo>
                  <a:lnTo>
                    <a:pt x="50" y="387"/>
                  </a:lnTo>
                  <a:lnTo>
                    <a:pt x="48" y="384"/>
                  </a:lnTo>
                  <a:lnTo>
                    <a:pt x="35" y="371"/>
                  </a:lnTo>
                  <a:lnTo>
                    <a:pt x="31" y="367"/>
                  </a:lnTo>
                  <a:lnTo>
                    <a:pt x="28" y="365"/>
                  </a:lnTo>
                  <a:lnTo>
                    <a:pt x="23" y="361"/>
                  </a:lnTo>
                  <a:lnTo>
                    <a:pt x="22" y="360"/>
                  </a:lnTo>
                  <a:lnTo>
                    <a:pt x="21" y="359"/>
                  </a:lnTo>
                  <a:lnTo>
                    <a:pt x="20" y="357"/>
                  </a:lnTo>
                  <a:lnTo>
                    <a:pt x="19" y="355"/>
                  </a:lnTo>
                  <a:lnTo>
                    <a:pt x="19" y="353"/>
                  </a:lnTo>
                  <a:lnTo>
                    <a:pt x="18" y="351"/>
                  </a:lnTo>
                  <a:lnTo>
                    <a:pt x="18" y="348"/>
                  </a:lnTo>
                  <a:lnTo>
                    <a:pt x="18" y="345"/>
                  </a:lnTo>
                  <a:lnTo>
                    <a:pt x="18" y="342"/>
                  </a:lnTo>
                  <a:lnTo>
                    <a:pt x="18" y="338"/>
                  </a:lnTo>
                  <a:lnTo>
                    <a:pt x="18" y="335"/>
                  </a:lnTo>
                  <a:lnTo>
                    <a:pt x="18" y="332"/>
                  </a:lnTo>
                  <a:lnTo>
                    <a:pt x="17" y="330"/>
                  </a:lnTo>
                  <a:lnTo>
                    <a:pt x="17" y="329"/>
                  </a:lnTo>
                  <a:lnTo>
                    <a:pt x="16" y="329"/>
                  </a:lnTo>
                  <a:lnTo>
                    <a:pt x="15" y="327"/>
                  </a:lnTo>
                  <a:lnTo>
                    <a:pt x="13" y="327"/>
                  </a:lnTo>
                  <a:lnTo>
                    <a:pt x="7" y="323"/>
                  </a:lnTo>
                  <a:lnTo>
                    <a:pt x="6" y="322"/>
                  </a:lnTo>
                  <a:lnTo>
                    <a:pt x="4" y="321"/>
                  </a:lnTo>
                  <a:lnTo>
                    <a:pt x="3" y="319"/>
                  </a:lnTo>
                  <a:lnTo>
                    <a:pt x="2" y="317"/>
                  </a:lnTo>
                  <a:lnTo>
                    <a:pt x="1" y="316"/>
                  </a:lnTo>
                  <a:lnTo>
                    <a:pt x="1" y="313"/>
                  </a:lnTo>
                  <a:lnTo>
                    <a:pt x="0" y="311"/>
                  </a:lnTo>
                  <a:lnTo>
                    <a:pt x="0" y="309"/>
                  </a:lnTo>
                  <a:lnTo>
                    <a:pt x="0" y="306"/>
                  </a:lnTo>
                  <a:lnTo>
                    <a:pt x="0" y="304"/>
                  </a:lnTo>
                  <a:lnTo>
                    <a:pt x="0" y="300"/>
                  </a:lnTo>
                  <a:lnTo>
                    <a:pt x="0" y="297"/>
                  </a:lnTo>
                  <a:lnTo>
                    <a:pt x="2" y="292"/>
                  </a:lnTo>
                  <a:lnTo>
                    <a:pt x="2" y="288"/>
                  </a:lnTo>
                  <a:lnTo>
                    <a:pt x="3" y="288"/>
                  </a:lnTo>
                  <a:lnTo>
                    <a:pt x="3" y="288"/>
                  </a:lnTo>
                  <a:lnTo>
                    <a:pt x="6" y="287"/>
                  </a:lnTo>
                  <a:lnTo>
                    <a:pt x="9" y="286"/>
                  </a:lnTo>
                  <a:lnTo>
                    <a:pt x="13" y="285"/>
                  </a:lnTo>
                  <a:lnTo>
                    <a:pt x="15" y="284"/>
                  </a:lnTo>
                  <a:lnTo>
                    <a:pt x="17" y="282"/>
                  </a:lnTo>
                  <a:lnTo>
                    <a:pt x="30" y="274"/>
                  </a:lnTo>
                  <a:lnTo>
                    <a:pt x="34" y="272"/>
                  </a:lnTo>
                  <a:lnTo>
                    <a:pt x="37" y="270"/>
                  </a:lnTo>
                  <a:lnTo>
                    <a:pt x="46" y="267"/>
                  </a:lnTo>
                  <a:lnTo>
                    <a:pt x="65" y="259"/>
                  </a:lnTo>
                  <a:lnTo>
                    <a:pt x="79" y="252"/>
                  </a:lnTo>
                  <a:lnTo>
                    <a:pt x="84" y="249"/>
                  </a:lnTo>
                  <a:lnTo>
                    <a:pt x="89" y="248"/>
                  </a:lnTo>
                  <a:lnTo>
                    <a:pt x="103" y="243"/>
                  </a:lnTo>
                  <a:lnTo>
                    <a:pt x="108" y="241"/>
                  </a:lnTo>
                  <a:lnTo>
                    <a:pt x="114" y="238"/>
                  </a:lnTo>
                  <a:lnTo>
                    <a:pt x="118" y="236"/>
                  </a:lnTo>
                  <a:lnTo>
                    <a:pt x="122" y="234"/>
                  </a:lnTo>
                  <a:lnTo>
                    <a:pt x="127" y="231"/>
                  </a:lnTo>
                  <a:lnTo>
                    <a:pt x="130" y="227"/>
                  </a:lnTo>
                  <a:lnTo>
                    <a:pt x="133" y="225"/>
                  </a:lnTo>
                  <a:lnTo>
                    <a:pt x="135" y="223"/>
                  </a:lnTo>
                  <a:lnTo>
                    <a:pt x="137" y="219"/>
                  </a:lnTo>
                  <a:lnTo>
                    <a:pt x="140" y="215"/>
                  </a:lnTo>
                  <a:lnTo>
                    <a:pt x="144" y="208"/>
                  </a:lnTo>
                  <a:lnTo>
                    <a:pt x="145" y="205"/>
                  </a:lnTo>
                  <a:lnTo>
                    <a:pt x="147" y="203"/>
                  </a:lnTo>
                  <a:lnTo>
                    <a:pt x="149" y="202"/>
                  </a:lnTo>
                  <a:lnTo>
                    <a:pt x="151" y="201"/>
                  </a:lnTo>
                  <a:lnTo>
                    <a:pt x="152" y="200"/>
                  </a:lnTo>
                  <a:lnTo>
                    <a:pt x="155" y="198"/>
                  </a:lnTo>
                  <a:lnTo>
                    <a:pt x="160" y="197"/>
                  </a:lnTo>
                  <a:lnTo>
                    <a:pt x="163" y="196"/>
                  </a:lnTo>
                  <a:lnTo>
                    <a:pt x="166" y="195"/>
                  </a:lnTo>
                  <a:lnTo>
                    <a:pt x="169" y="195"/>
                  </a:lnTo>
                  <a:lnTo>
                    <a:pt x="172" y="195"/>
                  </a:lnTo>
                  <a:lnTo>
                    <a:pt x="174" y="195"/>
                  </a:lnTo>
                  <a:lnTo>
                    <a:pt x="177" y="196"/>
                  </a:lnTo>
                  <a:lnTo>
                    <a:pt x="185" y="198"/>
                  </a:lnTo>
                  <a:lnTo>
                    <a:pt x="189" y="198"/>
                  </a:lnTo>
                  <a:lnTo>
                    <a:pt x="192" y="198"/>
                  </a:lnTo>
                  <a:lnTo>
                    <a:pt x="196" y="198"/>
                  </a:lnTo>
                  <a:lnTo>
                    <a:pt x="198" y="198"/>
                  </a:lnTo>
                  <a:lnTo>
                    <a:pt x="203" y="197"/>
                  </a:lnTo>
                  <a:lnTo>
                    <a:pt x="208" y="196"/>
                  </a:lnTo>
                  <a:lnTo>
                    <a:pt x="213" y="195"/>
                  </a:lnTo>
                  <a:lnTo>
                    <a:pt x="219" y="193"/>
                  </a:lnTo>
                  <a:lnTo>
                    <a:pt x="223" y="192"/>
                  </a:lnTo>
                  <a:lnTo>
                    <a:pt x="229" y="190"/>
                  </a:lnTo>
                  <a:lnTo>
                    <a:pt x="231" y="189"/>
                  </a:lnTo>
                  <a:lnTo>
                    <a:pt x="235" y="188"/>
                  </a:lnTo>
                  <a:lnTo>
                    <a:pt x="242" y="187"/>
                  </a:lnTo>
                  <a:lnTo>
                    <a:pt x="244" y="186"/>
                  </a:lnTo>
                  <a:lnTo>
                    <a:pt x="246" y="186"/>
                  </a:lnTo>
                  <a:lnTo>
                    <a:pt x="249" y="184"/>
                  </a:lnTo>
                  <a:lnTo>
                    <a:pt x="251" y="183"/>
                  </a:lnTo>
                  <a:lnTo>
                    <a:pt x="253" y="181"/>
                  </a:lnTo>
                  <a:lnTo>
                    <a:pt x="254" y="180"/>
                  </a:lnTo>
                  <a:lnTo>
                    <a:pt x="255" y="177"/>
                  </a:lnTo>
                  <a:lnTo>
                    <a:pt x="256" y="174"/>
                  </a:lnTo>
                  <a:lnTo>
                    <a:pt x="259" y="168"/>
                  </a:lnTo>
                  <a:lnTo>
                    <a:pt x="262" y="161"/>
                  </a:lnTo>
                  <a:lnTo>
                    <a:pt x="263" y="158"/>
                  </a:lnTo>
                  <a:lnTo>
                    <a:pt x="263" y="156"/>
                  </a:lnTo>
                  <a:lnTo>
                    <a:pt x="264" y="155"/>
                  </a:lnTo>
                  <a:lnTo>
                    <a:pt x="264" y="153"/>
                  </a:lnTo>
                  <a:lnTo>
                    <a:pt x="263" y="151"/>
                  </a:lnTo>
                  <a:lnTo>
                    <a:pt x="263" y="149"/>
                  </a:lnTo>
                  <a:lnTo>
                    <a:pt x="262" y="148"/>
                  </a:lnTo>
                  <a:lnTo>
                    <a:pt x="262" y="146"/>
                  </a:lnTo>
                  <a:lnTo>
                    <a:pt x="261" y="146"/>
                  </a:lnTo>
                  <a:lnTo>
                    <a:pt x="260" y="145"/>
                  </a:lnTo>
                  <a:lnTo>
                    <a:pt x="258" y="143"/>
                  </a:lnTo>
                  <a:lnTo>
                    <a:pt x="257" y="142"/>
                  </a:lnTo>
                  <a:lnTo>
                    <a:pt x="255" y="140"/>
                  </a:lnTo>
                  <a:lnTo>
                    <a:pt x="254" y="139"/>
                  </a:lnTo>
                  <a:lnTo>
                    <a:pt x="251" y="138"/>
                  </a:lnTo>
                  <a:lnTo>
                    <a:pt x="246" y="136"/>
                  </a:lnTo>
                  <a:lnTo>
                    <a:pt x="236" y="133"/>
                  </a:lnTo>
                  <a:lnTo>
                    <a:pt x="230" y="130"/>
                  </a:lnTo>
                  <a:lnTo>
                    <a:pt x="218" y="125"/>
                  </a:lnTo>
                  <a:lnTo>
                    <a:pt x="215" y="124"/>
                  </a:lnTo>
                  <a:lnTo>
                    <a:pt x="212" y="123"/>
                  </a:lnTo>
                  <a:lnTo>
                    <a:pt x="210" y="122"/>
                  </a:lnTo>
                  <a:lnTo>
                    <a:pt x="209" y="121"/>
                  </a:lnTo>
                  <a:lnTo>
                    <a:pt x="208" y="120"/>
                  </a:lnTo>
                  <a:lnTo>
                    <a:pt x="207" y="119"/>
                  </a:lnTo>
                  <a:lnTo>
                    <a:pt x="206" y="118"/>
                  </a:lnTo>
                  <a:lnTo>
                    <a:pt x="205" y="116"/>
                  </a:lnTo>
                  <a:lnTo>
                    <a:pt x="204" y="114"/>
                  </a:lnTo>
                  <a:lnTo>
                    <a:pt x="203" y="112"/>
                  </a:lnTo>
                  <a:lnTo>
                    <a:pt x="202" y="110"/>
                  </a:lnTo>
                  <a:lnTo>
                    <a:pt x="202" y="108"/>
                  </a:lnTo>
                  <a:lnTo>
                    <a:pt x="201" y="107"/>
                  </a:lnTo>
                  <a:lnTo>
                    <a:pt x="202" y="106"/>
                  </a:lnTo>
                  <a:lnTo>
                    <a:pt x="202" y="105"/>
                  </a:lnTo>
                  <a:lnTo>
                    <a:pt x="202" y="103"/>
                  </a:lnTo>
                  <a:lnTo>
                    <a:pt x="203" y="101"/>
                  </a:lnTo>
                  <a:lnTo>
                    <a:pt x="206" y="97"/>
                  </a:lnTo>
                  <a:lnTo>
                    <a:pt x="206" y="96"/>
                  </a:lnTo>
                  <a:lnTo>
                    <a:pt x="207" y="95"/>
                  </a:lnTo>
                  <a:lnTo>
                    <a:pt x="207" y="94"/>
                  </a:lnTo>
                  <a:lnTo>
                    <a:pt x="207" y="92"/>
                  </a:lnTo>
                  <a:lnTo>
                    <a:pt x="206" y="91"/>
                  </a:lnTo>
                  <a:lnTo>
                    <a:pt x="205" y="90"/>
                  </a:lnTo>
                  <a:lnTo>
                    <a:pt x="204" y="89"/>
                  </a:lnTo>
                  <a:lnTo>
                    <a:pt x="203" y="89"/>
                  </a:lnTo>
                  <a:lnTo>
                    <a:pt x="202" y="89"/>
                  </a:lnTo>
                  <a:lnTo>
                    <a:pt x="200" y="89"/>
                  </a:lnTo>
                  <a:lnTo>
                    <a:pt x="197" y="88"/>
                  </a:lnTo>
                  <a:lnTo>
                    <a:pt x="190" y="89"/>
                  </a:lnTo>
                  <a:lnTo>
                    <a:pt x="186" y="88"/>
                  </a:lnTo>
                  <a:lnTo>
                    <a:pt x="185" y="88"/>
                  </a:lnTo>
                  <a:lnTo>
                    <a:pt x="183" y="88"/>
                  </a:lnTo>
                  <a:lnTo>
                    <a:pt x="181" y="87"/>
                  </a:lnTo>
                  <a:lnTo>
                    <a:pt x="179" y="87"/>
                  </a:lnTo>
                  <a:lnTo>
                    <a:pt x="177" y="86"/>
                  </a:lnTo>
                  <a:lnTo>
                    <a:pt x="174" y="84"/>
                  </a:lnTo>
                  <a:lnTo>
                    <a:pt x="173" y="83"/>
                  </a:lnTo>
                  <a:lnTo>
                    <a:pt x="171" y="82"/>
                  </a:lnTo>
                  <a:lnTo>
                    <a:pt x="169" y="80"/>
                  </a:lnTo>
                  <a:lnTo>
                    <a:pt x="168" y="78"/>
                  </a:lnTo>
                  <a:lnTo>
                    <a:pt x="167" y="78"/>
                  </a:lnTo>
                  <a:lnTo>
                    <a:pt x="166" y="76"/>
                  </a:lnTo>
                  <a:lnTo>
                    <a:pt x="166" y="75"/>
                  </a:lnTo>
                  <a:lnTo>
                    <a:pt x="166" y="73"/>
                  </a:lnTo>
                  <a:lnTo>
                    <a:pt x="165" y="69"/>
                  </a:lnTo>
                  <a:lnTo>
                    <a:pt x="166" y="64"/>
                  </a:lnTo>
                  <a:lnTo>
                    <a:pt x="166" y="62"/>
                  </a:lnTo>
                  <a:lnTo>
                    <a:pt x="166" y="60"/>
                  </a:lnTo>
                  <a:lnTo>
                    <a:pt x="167" y="58"/>
                  </a:lnTo>
                  <a:lnTo>
                    <a:pt x="168" y="56"/>
                  </a:lnTo>
                  <a:lnTo>
                    <a:pt x="172" y="49"/>
                  </a:lnTo>
                  <a:lnTo>
                    <a:pt x="173" y="47"/>
                  </a:lnTo>
                  <a:lnTo>
                    <a:pt x="174" y="44"/>
                  </a:lnTo>
                  <a:lnTo>
                    <a:pt x="175" y="41"/>
                  </a:lnTo>
                  <a:lnTo>
                    <a:pt x="176" y="38"/>
                  </a:lnTo>
                  <a:lnTo>
                    <a:pt x="177" y="35"/>
                  </a:lnTo>
                  <a:lnTo>
                    <a:pt x="178" y="33"/>
                  </a:lnTo>
                  <a:lnTo>
                    <a:pt x="179" y="25"/>
                  </a:lnTo>
                  <a:lnTo>
                    <a:pt x="180" y="22"/>
                  </a:lnTo>
                  <a:lnTo>
                    <a:pt x="181" y="21"/>
                  </a:lnTo>
                  <a:lnTo>
                    <a:pt x="181" y="20"/>
                  </a:lnTo>
                  <a:lnTo>
                    <a:pt x="182" y="18"/>
                  </a:lnTo>
                  <a:lnTo>
                    <a:pt x="184" y="15"/>
                  </a:lnTo>
                  <a:lnTo>
                    <a:pt x="192" y="4"/>
                  </a:lnTo>
                  <a:lnTo>
                    <a:pt x="195" y="2"/>
                  </a:lnTo>
                  <a:lnTo>
                    <a:pt x="196" y="0"/>
                  </a:lnTo>
                  <a:lnTo>
                    <a:pt x="197" y="1"/>
                  </a:lnTo>
                  <a:close/>
                </a:path>
              </a:pathLst>
            </a:custGeom>
            <a:solidFill>
              <a:srgbClr val="BED8E8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81" name="Freeform 36">
              <a:extLst>
                <a:ext uri="{FF2B5EF4-FFF2-40B4-BE49-F238E27FC236}">
                  <a16:creationId xmlns:a16="http://schemas.microsoft.com/office/drawing/2014/main" id="{8BEF6BAB-9323-450C-95BE-77B701312155}"/>
                </a:ext>
              </a:extLst>
            </p:cNvPr>
            <p:cNvSpPr>
              <a:spLocks/>
            </p:cNvSpPr>
            <p:nvPr/>
          </p:nvSpPr>
          <p:spPr bwMode="auto">
            <a:xfrm>
              <a:off x="947" y="1481"/>
              <a:ext cx="466" cy="468"/>
            </a:xfrm>
            <a:custGeom>
              <a:avLst/>
              <a:gdLst>
                <a:gd name="T0" fmla="*/ 323 w 466"/>
                <a:gd name="T1" fmla="*/ 15 h 468"/>
                <a:gd name="T2" fmla="*/ 338 w 466"/>
                <a:gd name="T3" fmla="*/ 39 h 468"/>
                <a:gd name="T4" fmla="*/ 357 w 466"/>
                <a:gd name="T5" fmla="*/ 49 h 468"/>
                <a:gd name="T6" fmla="*/ 375 w 466"/>
                <a:gd name="T7" fmla="*/ 51 h 468"/>
                <a:gd name="T8" fmla="*/ 375 w 466"/>
                <a:gd name="T9" fmla="*/ 69 h 468"/>
                <a:gd name="T10" fmla="*/ 392 w 466"/>
                <a:gd name="T11" fmla="*/ 73 h 468"/>
                <a:gd name="T12" fmla="*/ 414 w 466"/>
                <a:gd name="T13" fmla="*/ 94 h 468"/>
                <a:gd name="T14" fmla="*/ 430 w 466"/>
                <a:gd name="T15" fmla="*/ 124 h 468"/>
                <a:gd name="T16" fmla="*/ 448 w 466"/>
                <a:gd name="T17" fmla="*/ 152 h 468"/>
                <a:gd name="T18" fmla="*/ 460 w 466"/>
                <a:gd name="T19" fmla="*/ 173 h 468"/>
                <a:gd name="T20" fmla="*/ 465 w 466"/>
                <a:gd name="T21" fmla="*/ 208 h 468"/>
                <a:gd name="T22" fmla="*/ 457 w 466"/>
                <a:gd name="T23" fmla="*/ 242 h 468"/>
                <a:gd name="T24" fmla="*/ 452 w 466"/>
                <a:gd name="T25" fmla="*/ 265 h 468"/>
                <a:gd name="T26" fmla="*/ 456 w 466"/>
                <a:gd name="T27" fmla="*/ 285 h 468"/>
                <a:gd name="T28" fmla="*/ 430 w 466"/>
                <a:gd name="T29" fmla="*/ 282 h 468"/>
                <a:gd name="T30" fmla="*/ 415 w 466"/>
                <a:gd name="T31" fmla="*/ 287 h 468"/>
                <a:gd name="T32" fmla="*/ 398 w 466"/>
                <a:gd name="T33" fmla="*/ 298 h 468"/>
                <a:gd name="T34" fmla="*/ 371 w 466"/>
                <a:gd name="T35" fmla="*/ 306 h 468"/>
                <a:gd name="T36" fmla="*/ 375 w 466"/>
                <a:gd name="T37" fmla="*/ 326 h 468"/>
                <a:gd name="T38" fmla="*/ 371 w 466"/>
                <a:gd name="T39" fmla="*/ 345 h 468"/>
                <a:gd name="T40" fmla="*/ 362 w 466"/>
                <a:gd name="T41" fmla="*/ 371 h 468"/>
                <a:gd name="T42" fmla="*/ 345 w 466"/>
                <a:gd name="T43" fmla="*/ 389 h 468"/>
                <a:gd name="T44" fmla="*/ 328 w 466"/>
                <a:gd name="T45" fmla="*/ 415 h 468"/>
                <a:gd name="T46" fmla="*/ 316 w 466"/>
                <a:gd name="T47" fmla="*/ 418 h 468"/>
                <a:gd name="T48" fmla="*/ 292 w 466"/>
                <a:gd name="T49" fmla="*/ 409 h 468"/>
                <a:gd name="T50" fmla="*/ 273 w 466"/>
                <a:gd name="T51" fmla="*/ 422 h 468"/>
                <a:gd name="T52" fmla="*/ 246 w 466"/>
                <a:gd name="T53" fmla="*/ 449 h 468"/>
                <a:gd name="T54" fmla="*/ 233 w 466"/>
                <a:gd name="T55" fmla="*/ 467 h 468"/>
                <a:gd name="T56" fmla="*/ 225 w 466"/>
                <a:gd name="T57" fmla="*/ 467 h 468"/>
                <a:gd name="T58" fmla="*/ 210 w 466"/>
                <a:gd name="T59" fmla="*/ 446 h 468"/>
                <a:gd name="T60" fmla="*/ 210 w 466"/>
                <a:gd name="T61" fmla="*/ 420 h 468"/>
                <a:gd name="T62" fmla="*/ 205 w 466"/>
                <a:gd name="T63" fmla="*/ 392 h 468"/>
                <a:gd name="T64" fmla="*/ 210 w 466"/>
                <a:gd name="T65" fmla="*/ 358 h 468"/>
                <a:gd name="T66" fmla="*/ 211 w 466"/>
                <a:gd name="T67" fmla="*/ 327 h 468"/>
                <a:gd name="T68" fmla="*/ 195 w 466"/>
                <a:gd name="T69" fmla="*/ 309 h 468"/>
                <a:gd name="T70" fmla="*/ 164 w 466"/>
                <a:gd name="T71" fmla="*/ 309 h 468"/>
                <a:gd name="T72" fmla="*/ 128 w 466"/>
                <a:gd name="T73" fmla="*/ 310 h 468"/>
                <a:gd name="T74" fmla="*/ 118 w 466"/>
                <a:gd name="T75" fmla="*/ 306 h 468"/>
                <a:gd name="T76" fmla="*/ 114 w 466"/>
                <a:gd name="T77" fmla="*/ 287 h 468"/>
                <a:gd name="T78" fmla="*/ 98 w 466"/>
                <a:gd name="T79" fmla="*/ 273 h 468"/>
                <a:gd name="T80" fmla="*/ 65 w 466"/>
                <a:gd name="T81" fmla="*/ 265 h 468"/>
                <a:gd name="T82" fmla="*/ 18 w 466"/>
                <a:gd name="T83" fmla="*/ 256 h 468"/>
                <a:gd name="T84" fmla="*/ 3 w 466"/>
                <a:gd name="T85" fmla="*/ 241 h 468"/>
                <a:gd name="T86" fmla="*/ 46 w 466"/>
                <a:gd name="T87" fmla="*/ 207 h 468"/>
                <a:gd name="T88" fmla="*/ 59 w 466"/>
                <a:gd name="T89" fmla="*/ 164 h 468"/>
                <a:gd name="T90" fmla="*/ 68 w 466"/>
                <a:gd name="T91" fmla="*/ 133 h 468"/>
                <a:gd name="T92" fmla="*/ 95 w 466"/>
                <a:gd name="T93" fmla="*/ 131 h 468"/>
                <a:gd name="T94" fmla="*/ 134 w 466"/>
                <a:gd name="T95" fmla="*/ 124 h 468"/>
                <a:gd name="T96" fmla="*/ 159 w 466"/>
                <a:gd name="T97" fmla="*/ 128 h 468"/>
                <a:gd name="T98" fmla="*/ 186 w 466"/>
                <a:gd name="T99" fmla="*/ 129 h 468"/>
                <a:gd name="T100" fmla="*/ 207 w 466"/>
                <a:gd name="T101" fmla="*/ 97 h 468"/>
                <a:gd name="T102" fmla="*/ 217 w 466"/>
                <a:gd name="T103" fmla="*/ 63 h 468"/>
                <a:gd name="T104" fmla="*/ 232 w 466"/>
                <a:gd name="T105" fmla="*/ 37 h 468"/>
                <a:gd name="T106" fmla="*/ 250 w 466"/>
                <a:gd name="T107" fmla="*/ 33 h 468"/>
                <a:gd name="T108" fmla="*/ 270 w 466"/>
                <a:gd name="T109" fmla="*/ 44 h 468"/>
                <a:gd name="T110" fmla="*/ 284 w 466"/>
                <a:gd name="T111" fmla="*/ 40 h 468"/>
                <a:gd name="T112" fmla="*/ 296 w 466"/>
                <a:gd name="T113" fmla="*/ 17 h 468"/>
                <a:gd name="T114" fmla="*/ 319 w 466"/>
                <a:gd name="T115" fmla="*/ 0 h 4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66" h="468">
                  <a:moveTo>
                    <a:pt x="319" y="0"/>
                  </a:moveTo>
                  <a:lnTo>
                    <a:pt x="320" y="0"/>
                  </a:lnTo>
                  <a:lnTo>
                    <a:pt x="321" y="1"/>
                  </a:lnTo>
                  <a:lnTo>
                    <a:pt x="321" y="2"/>
                  </a:lnTo>
                  <a:lnTo>
                    <a:pt x="321" y="4"/>
                  </a:lnTo>
                  <a:lnTo>
                    <a:pt x="321" y="7"/>
                  </a:lnTo>
                  <a:lnTo>
                    <a:pt x="322" y="10"/>
                  </a:lnTo>
                  <a:lnTo>
                    <a:pt x="323" y="13"/>
                  </a:lnTo>
                  <a:lnTo>
                    <a:pt x="323" y="15"/>
                  </a:lnTo>
                  <a:lnTo>
                    <a:pt x="324" y="18"/>
                  </a:lnTo>
                  <a:lnTo>
                    <a:pt x="326" y="21"/>
                  </a:lnTo>
                  <a:lnTo>
                    <a:pt x="327" y="24"/>
                  </a:lnTo>
                  <a:lnTo>
                    <a:pt x="328" y="26"/>
                  </a:lnTo>
                  <a:lnTo>
                    <a:pt x="331" y="31"/>
                  </a:lnTo>
                  <a:lnTo>
                    <a:pt x="332" y="34"/>
                  </a:lnTo>
                  <a:lnTo>
                    <a:pt x="334" y="36"/>
                  </a:lnTo>
                  <a:lnTo>
                    <a:pt x="336" y="37"/>
                  </a:lnTo>
                  <a:lnTo>
                    <a:pt x="338" y="39"/>
                  </a:lnTo>
                  <a:lnTo>
                    <a:pt x="340" y="41"/>
                  </a:lnTo>
                  <a:lnTo>
                    <a:pt x="341" y="42"/>
                  </a:lnTo>
                  <a:lnTo>
                    <a:pt x="343" y="44"/>
                  </a:lnTo>
                  <a:lnTo>
                    <a:pt x="345" y="45"/>
                  </a:lnTo>
                  <a:lnTo>
                    <a:pt x="348" y="47"/>
                  </a:lnTo>
                  <a:lnTo>
                    <a:pt x="351" y="48"/>
                  </a:lnTo>
                  <a:lnTo>
                    <a:pt x="353" y="49"/>
                  </a:lnTo>
                  <a:lnTo>
                    <a:pt x="355" y="49"/>
                  </a:lnTo>
                  <a:lnTo>
                    <a:pt x="357" y="49"/>
                  </a:lnTo>
                  <a:lnTo>
                    <a:pt x="360" y="49"/>
                  </a:lnTo>
                  <a:lnTo>
                    <a:pt x="362" y="49"/>
                  </a:lnTo>
                  <a:lnTo>
                    <a:pt x="367" y="47"/>
                  </a:lnTo>
                  <a:lnTo>
                    <a:pt x="370" y="46"/>
                  </a:lnTo>
                  <a:lnTo>
                    <a:pt x="372" y="46"/>
                  </a:lnTo>
                  <a:lnTo>
                    <a:pt x="373" y="46"/>
                  </a:lnTo>
                  <a:lnTo>
                    <a:pt x="374" y="47"/>
                  </a:lnTo>
                  <a:lnTo>
                    <a:pt x="375" y="49"/>
                  </a:lnTo>
                  <a:lnTo>
                    <a:pt x="375" y="51"/>
                  </a:lnTo>
                  <a:lnTo>
                    <a:pt x="376" y="53"/>
                  </a:lnTo>
                  <a:lnTo>
                    <a:pt x="376" y="54"/>
                  </a:lnTo>
                  <a:lnTo>
                    <a:pt x="376" y="56"/>
                  </a:lnTo>
                  <a:lnTo>
                    <a:pt x="375" y="61"/>
                  </a:lnTo>
                  <a:lnTo>
                    <a:pt x="375" y="63"/>
                  </a:lnTo>
                  <a:lnTo>
                    <a:pt x="375" y="64"/>
                  </a:lnTo>
                  <a:lnTo>
                    <a:pt x="375" y="66"/>
                  </a:lnTo>
                  <a:lnTo>
                    <a:pt x="375" y="68"/>
                  </a:lnTo>
                  <a:lnTo>
                    <a:pt x="375" y="69"/>
                  </a:lnTo>
                  <a:lnTo>
                    <a:pt x="376" y="70"/>
                  </a:lnTo>
                  <a:lnTo>
                    <a:pt x="378" y="71"/>
                  </a:lnTo>
                  <a:lnTo>
                    <a:pt x="378" y="71"/>
                  </a:lnTo>
                  <a:lnTo>
                    <a:pt x="379" y="71"/>
                  </a:lnTo>
                  <a:lnTo>
                    <a:pt x="381" y="71"/>
                  </a:lnTo>
                  <a:lnTo>
                    <a:pt x="386" y="72"/>
                  </a:lnTo>
                  <a:lnTo>
                    <a:pt x="388" y="72"/>
                  </a:lnTo>
                  <a:lnTo>
                    <a:pt x="390" y="73"/>
                  </a:lnTo>
                  <a:lnTo>
                    <a:pt x="392" y="73"/>
                  </a:lnTo>
                  <a:lnTo>
                    <a:pt x="393" y="74"/>
                  </a:lnTo>
                  <a:lnTo>
                    <a:pt x="394" y="75"/>
                  </a:lnTo>
                  <a:lnTo>
                    <a:pt x="396" y="76"/>
                  </a:lnTo>
                  <a:lnTo>
                    <a:pt x="398" y="78"/>
                  </a:lnTo>
                  <a:lnTo>
                    <a:pt x="401" y="83"/>
                  </a:lnTo>
                  <a:lnTo>
                    <a:pt x="406" y="87"/>
                  </a:lnTo>
                  <a:lnTo>
                    <a:pt x="408" y="88"/>
                  </a:lnTo>
                  <a:lnTo>
                    <a:pt x="409" y="90"/>
                  </a:lnTo>
                  <a:lnTo>
                    <a:pt x="414" y="94"/>
                  </a:lnTo>
                  <a:lnTo>
                    <a:pt x="416" y="95"/>
                  </a:lnTo>
                  <a:lnTo>
                    <a:pt x="417" y="96"/>
                  </a:lnTo>
                  <a:lnTo>
                    <a:pt x="419" y="98"/>
                  </a:lnTo>
                  <a:lnTo>
                    <a:pt x="421" y="103"/>
                  </a:lnTo>
                  <a:lnTo>
                    <a:pt x="423" y="105"/>
                  </a:lnTo>
                  <a:lnTo>
                    <a:pt x="424" y="109"/>
                  </a:lnTo>
                  <a:lnTo>
                    <a:pt x="426" y="113"/>
                  </a:lnTo>
                  <a:lnTo>
                    <a:pt x="429" y="120"/>
                  </a:lnTo>
                  <a:lnTo>
                    <a:pt x="430" y="124"/>
                  </a:lnTo>
                  <a:lnTo>
                    <a:pt x="431" y="126"/>
                  </a:lnTo>
                  <a:lnTo>
                    <a:pt x="432" y="127"/>
                  </a:lnTo>
                  <a:lnTo>
                    <a:pt x="434" y="129"/>
                  </a:lnTo>
                  <a:lnTo>
                    <a:pt x="435" y="131"/>
                  </a:lnTo>
                  <a:lnTo>
                    <a:pt x="436" y="132"/>
                  </a:lnTo>
                  <a:lnTo>
                    <a:pt x="438" y="137"/>
                  </a:lnTo>
                  <a:lnTo>
                    <a:pt x="443" y="145"/>
                  </a:lnTo>
                  <a:lnTo>
                    <a:pt x="445" y="150"/>
                  </a:lnTo>
                  <a:lnTo>
                    <a:pt x="448" y="152"/>
                  </a:lnTo>
                  <a:lnTo>
                    <a:pt x="450" y="155"/>
                  </a:lnTo>
                  <a:lnTo>
                    <a:pt x="455" y="160"/>
                  </a:lnTo>
                  <a:lnTo>
                    <a:pt x="456" y="162"/>
                  </a:lnTo>
                  <a:lnTo>
                    <a:pt x="458" y="164"/>
                  </a:lnTo>
                  <a:lnTo>
                    <a:pt x="459" y="165"/>
                  </a:lnTo>
                  <a:lnTo>
                    <a:pt x="459" y="167"/>
                  </a:lnTo>
                  <a:lnTo>
                    <a:pt x="460" y="169"/>
                  </a:lnTo>
                  <a:lnTo>
                    <a:pt x="460" y="170"/>
                  </a:lnTo>
                  <a:lnTo>
                    <a:pt x="460" y="173"/>
                  </a:lnTo>
                  <a:lnTo>
                    <a:pt x="460" y="176"/>
                  </a:lnTo>
                  <a:lnTo>
                    <a:pt x="459" y="185"/>
                  </a:lnTo>
                  <a:lnTo>
                    <a:pt x="459" y="186"/>
                  </a:lnTo>
                  <a:lnTo>
                    <a:pt x="459" y="189"/>
                  </a:lnTo>
                  <a:lnTo>
                    <a:pt x="460" y="193"/>
                  </a:lnTo>
                  <a:lnTo>
                    <a:pt x="461" y="196"/>
                  </a:lnTo>
                  <a:lnTo>
                    <a:pt x="462" y="199"/>
                  </a:lnTo>
                  <a:lnTo>
                    <a:pt x="464" y="206"/>
                  </a:lnTo>
                  <a:lnTo>
                    <a:pt x="465" y="208"/>
                  </a:lnTo>
                  <a:lnTo>
                    <a:pt x="466" y="212"/>
                  </a:lnTo>
                  <a:lnTo>
                    <a:pt x="466" y="216"/>
                  </a:lnTo>
                  <a:lnTo>
                    <a:pt x="466" y="219"/>
                  </a:lnTo>
                  <a:lnTo>
                    <a:pt x="466" y="223"/>
                  </a:lnTo>
                  <a:lnTo>
                    <a:pt x="466" y="227"/>
                  </a:lnTo>
                  <a:lnTo>
                    <a:pt x="465" y="229"/>
                  </a:lnTo>
                  <a:lnTo>
                    <a:pt x="465" y="230"/>
                  </a:lnTo>
                  <a:lnTo>
                    <a:pt x="464" y="230"/>
                  </a:lnTo>
                  <a:lnTo>
                    <a:pt x="457" y="242"/>
                  </a:lnTo>
                  <a:lnTo>
                    <a:pt x="455" y="246"/>
                  </a:lnTo>
                  <a:lnTo>
                    <a:pt x="454" y="249"/>
                  </a:lnTo>
                  <a:lnTo>
                    <a:pt x="453" y="253"/>
                  </a:lnTo>
                  <a:lnTo>
                    <a:pt x="453" y="255"/>
                  </a:lnTo>
                  <a:lnTo>
                    <a:pt x="452" y="257"/>
                  </a:lnTo>
                  <a:lnTo>
                    <a:pt x="452" y="260"/>
                  </a:lnTo>
                  <a:lnTo>
                    <a:pt x="452" y="262"/>
                  </a:lnTo>
                  <a:lnTo>
                    <a:pt x="452" y="264"/>
                  </a:lnTo>
                  <a:lnTo>
                    <a:pt x="452" y="265"/>
                  </a:lnTo>
                  <a:lnTo>
                    <a:pt x="453" y="267"/>
                  </a:lnTo>
                  <a:lnTo>
                    <a:pt x="455" y="273"/>
                  </a:lnTo>
                  <a:lnTo>
                    <a:pt x="456" y="276"/>
                  </a:lnTo>
                  <a:lnTo>
                    <a:pt x="456" y="278"/>
                  </a:lnTo>
                  <a:lnTo>
                    <a:pt x="457" y="279"/>
                  </a:lnTo>
                  <a:lnTo>
                    <a:pt x="457" y="281"/>
                  </a:lnTo>
                  <a:lnTo>
                    <a:pt x="457" y="283"/>
                  </a:lnTo>
                  <a:lnTo>
                    <a:pt x="457" y="284"/>
                  </a:lnTo>
                  <a:lnTo>
                    <a:pt x="456" y="285"/>
                  </a:lnTo>
                  <a:lnTo>
                    <a:pt x="455" y="285"/>
                  </a:lnTo>
                  <a:lnTo>
                    <a:pt x="455" y="286"/>
                  </a:lnTo>
                  <a:lnTo>
                    <a:pt x="447" y="287"/>
                  </a:lnTo>
                  <a:lnTo>
                    <a:pt x="444" y="287"/>
                  </a:lnTo>
                  <a:lnTo>
                    <a:pt x="443" y="287"/>
                  </a:lnTo>
                  <a:lnTo>
                    <a:pt x="441" y="287"/>
                  </a:lnTo>
                  <a:lnTo>
                    <a:pt x="440" y="287"/>
                  </a:lnTo>
                  <a:lnTo>
                    <a:pt x="432" y="283"/>
                  </a:lnTo>
                  <a:lnTo>
                    <a:pt x="430" y="282"/>
                  </a:lnTo>
                  <a:lnTo>
                    <a:pt x="428" y="282"/>
                  </a:lnTo>
                  <a:lnTo>
                    <a:pt x="426" y="281"/>
                  </a:lnTo>
                  <a:lnTo>
                    <a:pt x="424" y="281"/>
                  </a:lnTo>
                  <a:lnTo>
                    <a:pt x="423" y="282"/>
                  </a:lnTo>
                  <a:lnTo>
                    <a:pt x="421" y="282"/>
                  </a:lnTo>
                  <a:lnTo>
                    <a:pt x="420" y="283"/>
                  </a:lnTo>
                  <a:lnTo>
                    <a:pt x="418" y="284"/>
                  </a:lnTo>
                  <a:lnTo>
                    <a:pt x="417" y="285"/>
                  </a:lnTo>
                  <a:lnTo>
                    <a:pt x="415" y="287"/>
                  </a:lnTo>
                  <a:lnTo>
                    <a:pt x="414" y="287"/>
                  </a:lnTo>
                  <a:lnTo>
                    <a:pt x="413" y="289"/>
                  </a:lnTo>
                  <a:lnTo>
                    <a:pt x="411" y="292"/>
                  </a:lnTo>
                  <a:lnTo>
                    <a:pt x="410" y="293"/>
                  </a:lnTo>
                  <a:lnTo>
                    <a:pt x="409" y="294"/>
                  </a:lnTo>
                  <a:lnTo>
                    <a:pt x="409" y="295"/>
                  </a:lnTo>
                  <a:lnTo>
                    <a:pt x="405" y="297"/>
                  </a:lnTo>
                  <a:lnTo>
                    <a:pt x="401" y="298"/>
                  </a:lnTo>
                  <a:lnTo>
                    <a:pt x="398" y="298"/>
                  </a:lnTo>
                  <a:lnTo>
                    <a:pt x="392" y="299"/>
                  </a:lnTo>
                  <a:lnTo>
                    <a:pt x="383" y="299"/>
                  </a:lnTo>
                  <a:lnTo>
                    <a:pt x="381" y="300"/>
                  </a:lnTo>
                  <a:lnTo>
                    <a:pt x="378" y="300"/>
                  </a:lnTo>
                  <a:lnTo>
                    <a:pt x="376" y="301"/>
                  </a:lnTo>
                  <a:lnTo>
                    <a:pt x="374" y="302"/>
                  </a:lnTo>
                  <a:lnTo>
                    <a:pt x="373" y="303"/>
                  </a:lnTo>
                  <a:lnTo>
                    <a:pt x="372" y="304"/>
                  </a:lnTo>
                  <a:lnTo>
                    <a:pt x="371" y="306"/>
                  </a:lnTo>
                  <a:lnTo>
                    <a:pt x="371" y="307"/>
                  </a:lnTo>
                  <a:lnTo>
                    <a:pt x="371" y="309"/>
                  </a:lnTo>
                  <a:lnTo>
                    <a:pt x="371" y="310"/>
                  </a:lnTo>
                  <a:lnTo>
                    <a:pt x="371" y="312"/>
                  </a:lnTo>
                  <a:lnTo>
                    <a:pt x="372" y="315"/>
                  </a:lnTo>
                  <a:lnTo>
                    <a:pt x="374" y="321"/>
                  </a:lnTo>
                  <a:lnTo>
                    <a:pt x="375" y="321"/>
                  </a:lnTo>
                  <a:lnTo>
                    <a:pt x="375" y="324"/>
                  </a:lnTo>
                  <a:lnTo>
                    <a:pt x="375" y="326"/>
                  </a:lnTo>
                  <a:lnTo>
                    <a:pt x="375" y="329"/>
                  </a:lnTo>
                  <a:lnTo>
                    <a:pt x="374" y="332"/>
                  </a:lnTo>
                  <a:lnTo>
                    <a:pt x="374" y="333"/>
                  </a:lnTo>
                  <a:lnTo>
                    <a:pt x="374" y="336"/>
                  </a:lnTo>
                  <a:lnTo>
                    <a:pt x="374" y="340"/>
                  </a:lnTo>
                  <a:lnTo>
                    <a:pt x="374" y="341"/>
                  </a:lnTo>
                  <a:lnTo>
                    <a:pt x="373" y="343"/>
                  </a:lnTo>
                  <a:lnTo>
                    <a:pt x="372" y="344"/>
                  </a:lnTo>
                  <a:lnTo>
                    <a:pt x="371" y="345"/>
                  </a:lnTo>
                  <a:lnTo>
                    <a:pt x="367" y="351"/>
                  </a:lnTo>
                  <a:lnTo>
                    <a:pt x="365" y="353"/>
                  </a:lnTo>
                  <a:lnTo>
                    <a:pt x="364" y="355"/>
                  </a:lnTo>
                  <a:lnTo>
                    <a:pt x="364" y="356"/>
                  </a:lnTo>
                  <a:lnTo>
                    <a:pt x="363" y="359"/>
                  </a:lnTo>
                  <a:lnTo>
                    <a:pt x="362" y="363"/>
                  </a:lnTo>
                  <a:lnTo>
                    <a:pt x="362" y="365"/>
                  </a:lnTo>
                  <a:lnTo>
                    <a:pt x="362" y="368"/>
                  </a:lnTo>
                  <a:lnTo>
                    <a:pt x="362" y="371"/>
                  </a:lnTo>
                  <a:lnTo>
                    <a:pt x="361" y="374"/>
                  </a:lnTo>
                  <a:lnTo>
                    <a:pt x="360" y="376"/>
                  </a:lnTo>
                  <a:lnTo>
                    <a:pt x="359" y="377"/>
                  </a:lnTo>
                  <a:lnTo>
                    <a:pt x="357" y="379"/>
                  </a:lnTo>
                  <a:lnTo>
                    <a:pt x="354" y="381"/>
                  </a:lnTo>
                  <a:lnTo>
                    <a:pt x="350" y="384"/>
                  </a:lnTo>
                  <a:lnTo>
                    <a:pt x="348" y="386"/>
                  </a:lnTo>
                  <a:lnTo>
                    <a:pt x="346" y="388"/>
                  </a:lnTo>
                  <a:lnTo>
                    <a:pt x="345" y="389"/>
                  </a:lnTo>
                  <a:lnTo>
                    <a:pt x="344" y="390"/>
                  </a:lnTo>
                  <a:lnTo>
                    <a:pt x="342" y="392"/>
                  </a:lnTo>
                  <a:lnTo>
                    <a:pt x="340" y="399"/>
                  </a:lnTo>
                  <a:lnTo>
                    <a:pt x="334" y="408"/>
                  </a:lnTo>
                  <a:lnTo>
                    <a:pt x="333" y="411"/>
                  </a:lnTo>
                  <a:lnTo>
                    <a:pt x="332" y="411"/>
                  </a:lnTo>
                  <a:lnTo>
                    <a:pt x="331" y="412"/>
                  </a:lnTo>
                  <a:lnTo>
                    <a:pt x="330" y="414"/>
                  </a:lnTo>
                  <a:lnTo>
                    <a:pt x="328" y="415"/>
                  </a:lnTo>
                  <a:lnTo>
                    <a:pt x="326" y="417"/>
                  </a:lnTo>
                  <a:lnTo>
                    <a:pt x="325" y="417"/>
                  </a:lnTo>
                  <a:lnTo>
                    <a:pt x="324" y="418"/>
                  </a:lnTo>
                  <a:lnTo>
                    <a:pt x="322" y="419"/>
                  </a:lnTo>
                  <a:lnTo>
                    <a:pt x="321" y="419"/>
                  </a:lnTo>
                  <a:lnTo>
                    <a:pt x="319" y="419"/>
                  </a:lnTo>
                  <a:lnTo>
                    <a:pt x="318" y="419"/>
                  </a:lnTo>
                  <a:lnTo>
                    <a:pt x="317" y="419"/>
                  </a:lnTo>
                  <a:lnTo>
                    <a:pt x="316" y="418"/>
                  </a:lnTo>
                  <a:lnTo>
                    <a:pt x="314" y="418"/>
                  </a:lnTo>
                  <a:lnTo>
                    <a:pt x="311" y="416"/>
                  </a:lnTo>
                  <a:lnTo>
                    <a:pt x="304" y="411"/>
                  </a:lnTo>
                  <a:lnTo>
                    <a:pt x="301" y="410"/>
                  </a:lnTo>
                  <a:lnTo>
                    <a:pt x="299" y="409"/>
                  </a:lnTo>
                  <a:lnTo>
                    <a:pt x="297" y="409"/>
                  </a:lnTo>
                  <a:lnTo>
                    <a:pt x="296" y="409"/>
                  </a:lnTo>
                  <a:lnTo>
                    <a:pt x="294" y="409"/>
                  </a:lnTo>
                  <a:lnTo>
                    <a:pt x="292" y="409"/>
                  </a:lnTo>
                  <a:lnTo>
                    <a:pt x="289" y="410"/>
                  </a:lnTo>
                  <a:lnTo>
                    <a:pt x="287" y="411"/>
                  </a:lnTo>
                  <a:lnTo>
                    <a:pt x="285" y="411"/>
                  </a:lnTo>
                  <a:lnTo>
                    <a:pt x="284" y="412"/>
                  </a:lnTo>
                  <a:lnTo>
                    <a:pt x="282" y="413"/>
                  </a:lnTo>
                  <a:lnTo>
                    <a:pt x="279" y="414"/>
                  </a:lnTo>
                  <a:lnTo>
                    <a:pt x="278" y="416"/>
                  </a:lnTo>
                  <a:lnTo>
                    <a:pt x="276" y="417"/>
                  </a:lnTo>
                  <a:lnTo>
                    <a:pt x="273" y="422"/>
                  </a:lnTo>
                  <a:lnTo>
                    <a:pt x="268" y="427"/>
                  </a:lnTo>
                  <a:lnTo>
                    <a:pt x="264" y="431"/>
                  </a:lnTo>
                  <a:lnTo>
                    <a:pt x="262" y="435"/>
                  </a:lnTo>
                  <a:lnTo>
                    <a:pt x="258" y="441"/>
                  </a:lnTo>
                  <a:lnTo>
                    <a:pt x="256" y="443"/>
                  </a:lnTo>
                  <a:lnTo>
                    <a:pt x="254" y="444"/>
                  </a:lnTo>
                  <a:lnTo>
                    <a:pt x="253" y="445"/>
                  </a:lnTo>
                  <a:lnTo>
                    <a:pt x="248" y="448"/>
                  </a:lnTo>
                  <a:lnTo>
                    <a:pt x="246" y="449"/>
                  </a:lnTo>
                  <a:lnTo>
                    <a:pt x="243" y="452"/>
                  </a:lnTo>
                  <a:lnTo>
                    <a:pt x="241" y="454"/>
                  </a:lnTo>
                  <a:lnTo>
                    <a:pt x="239" y="456"/>
                  </a:lnTo>
                  <a:lnTo>
                    <a:pt x="239" y="457"/>
                  </a:lnTo>
                  <a:lnTo>
                    <a:pt x="238" y="459"/>
                  </a:lnTo>
                  <a:lnTo>
                    <a:pt x="236" y="463"/>
                  </a:lnTo>
                  <a:lnTo>
                    <a:pt x="235" y="465"/>
                  </a:lnTo>
                  <a:lnTo>
                    <a:pt x="234" y="466"/>
                  </a:lnTo>
                  <a:lnTo>
                    <a:pt x="233" y="467"/>
                  </a:lnTo>
                  <a:lnTo>
                    <a:pt x="232" y="468"/>
                  </a:lnTo>
                  <a:lnTo>
                    <a:pt x="231" y="468"/>
                  </a:lnTo>
                  <a:lnTo>
                    <a:pt x="229" y="468"/>
                  </a:lnTo>
                  <a:lnTo>
                    <a:pt x="228" y="468"/>
                  </a:lnTo>
                  <a:lnTo>
                    <a:pt x="227" y="468"/>
                  </a:lnTo>
                  <a:lnTo>
                    <a:pt x="226" y="468"/>
                  </a:lnTo>
                  <a:lnTo>
                    <a:pt x="225" y="468"/>
                  </a:lnTo>
                  <a:lnTo>
                    <a:pt x="226" y="468"/>
                  </a:lnTo>
                  <a:lnTo>
                    <a:pt x="225" y="467"/>
                  </a:lnTo>
                  <a:lnTo>
                    <a:pt x="225" y="465"/>
                  </a:lnTo>
                  <a:lnTo>
                    <a:pt x="224" y="464"/>
                  </a:lnTo>
                  <a:lnTo>
                    <a:pt x="221" y="460"/>
                  </a:lnTo>
                  <a:lnTo>
                    <a:pt x="215" y="455"/>
                  </a:lnTo>
                  <a:lnTo>
                    <a:pt x="214" y="454"/>
                  </a:lnTo>
                  <a:lnTo>
                    <a:pt x="212" y="452"/>
                  </a:lnTo>
                  <a:lnTo>
                    <a:pt x="211" y="450"/>
                  </a:lnTo>
                  <a:lnTo>
                    <a:pt x="210" y="448"/>
                  </a:lnTo>
                  <a:lnTo>
                    <a:pt x="210" y="446"/>
                  </a:lnTo>
                  <a:lnTo>
                    <a:pt x="209" y="445"/>
                  </a:lnTo>
                  <a:lnTo>
                    <a:pt x="209" y="443"/>
                  </a:lnTo>
                  <a:lnTo>
                    <a:pt x="210" y="441"/>
                  </a:lnTo>
                  <a:lnTo>
                    <a:pt x="211" y="435"/>
                  </a:lnTo>
                  <a:lnTo>
                    <a:pt x="211" y="433"/>
                  </a:lnTo>
                  <a:lnTo>
                    <a:pt x="212" y="429"/>
                  </a:lnTo>
                  <a:lnTo>
                    <a:pt x="211" y="424"/>
                  </a:lnTo>
                  <a:lnTo>
                    <a:pt x="211" y="422"/>
                  </a:lnTo>
                  <a:lnTo>
                    <a:pt x="210" y="420"/>
                  </a:lnTo>
                  <a:lnTo>
                    <a:pt x="209" y="415"/>
                  </a:lnTo>
                  <a:lnTo>
                    <a:pt x="209" y="412"/>
                  </a:lnTo>
                  <a:lnTo>
                    <a:pt x="208" y="411"/>
                  </a:lnTo>
                  <a:lnTo>
                    <a:pt x="205" y="406"/>
                  </a:lnTo>
                  <a:lnTo>
                    <a:pt x="205" y="404"/>
                  </a:lnTo>
                  <a:lnTo>
                    <a:pt x="205" y="401"/>
                  </a:lnTo>
                  <a:lnTo>
                    <a:pt x="205" y="400"/>
                  </a:lnTo>
                  <a:lnTo>
                    <a:pt x="205" y="396"/>
                  </a:lnTo>
                  <a:lnTo>
                    <a:pt x="205" y="392"/>
                  </a:lnTo>
                  <a:lnTo>
                    <a:pt x="208" y="384"/>
                  </a:lnTo>
                  <a:lnTo>
                    <a:pt x="209" y="378"/>
                  </a:lnTo>
                  <a:lnTo>
                    <a:pt x="210" y="377"/>
                  </a:lnTo>
                  <a:lnTo>
                    <a:pt x="210" y="375"/>
                  </a:lnTo>
                  <a:lnTo>
                    <a:pt x="210" y="373"/>
                  </a:lnTo>
                  <a:lnTo>
                    <a:pt x="210" y="365"/>
                  </a:lnTo>
                  <a:lnTo>
                    <a:pt x="210" y="363"/>
                  </a:lnTo>
                  <a:lnTo>
                    <a:pt x="210" y="360"/>
                  </a:lnTo>
                  <a:lnTo>
                    <a:pt x="210" y="358"/>
                  </a:lnTo>
                  <a:lnTo>
                    <a:pt x="211" y="356"/>
                  </a:lnTo>
                  <a:lnTo>
                    <a:pt x="213" y="349"/>
                  </a:lnTo>
                  <a:lnTo>
                    <a:pt x="214" y="346"/>
                  </a:lnTo>
                  <a:lnTo>
                    <a:pt x="214" y="343"/>
                  </a:lnTo>
                  <a:lnTo>
                    <a:pt x="214" y="339"/>
                  </a:lnTo>
                  <a:lnTo>
                    <a:pt x="214" y="335"/>
                  </a:lnTo>
                  <a:lnTo>
                    <a:pt x="214" y="333"/>
                  </a:lnTo>
                  <a:lnTo>
                    <a:pt x="213" y="331"/>
                  </a:lnTo>
                  <a:lnTo>
                    <a:pt x="211" y="327"/>
                  </a:lnTo>
                  <a:lnTo>
                    <a:pt x="209" y="322"/>
                  </a:lnTo>
                  <a:lnTo>
                    <a:pt x="207" y="320"/>
                  </a:lnTo>
                  <a:lnTo>
                    <a:pt x="205" y="317"/>
                  </a:lnTo>
                  <a:lnTo>
                    <a:pt x="204" y="315"/>
                  </a:lnTo>
                  <a:lnTo>
                    <a:pt x="201" y="312"/>
                  </a:lnTo>
                  <a:lnTo>
                    <a:pt x="199" y="310"/>
                  </a:lnTo>
                  <a:lnTo>
                    <a:pt x="198" y="309"/>
                  </a:lnTo>
                  <a:lnTo>
                    <a:pt x="197" y="309"/>
                  </a:lnTo>
                  <a:lnTo>
                    <a:pt x="195" y="309"/>
                  </a:lnTo>
                  <a:lnTo>
                    <a:pt x="194" y="309"/>
                  </a:lnTo>
                  <a:lnTo>
                    <a:pt x="193" y="309"/>
                  </a:lnTo>
                  <a:lnTo>
                    <a:pt x="192" y="309"/>
                  </a:lnTo>
                  <a:lnTo>
                    <a:pt x="190" y="309"/>
                  </a:lnTo>
                  <a:lnTo>
                    <a:pt x="180" y="310"/>
                  </a:lnTo>
                  <a:lnTo>
                    <a:pt x="178" y="310"/>
                  </a:lnTo>
                  <a:lnTo>
                    <a:pt x="176" y="310"/>
                  </a:lnTo>
                  <a:lnTo>
                    <a:pt x="169" y="310"/>
                  </a:lnTo>
                  <a:lnTo>
                    <a:pt x="164" y="309"/>
                  </a:lnTo>
                  <a:lnTo>
                    <a:pt x="159" y="309"/>
                  </a:lnTo>
                  <a:lnTo>
                    <a:pt x="149" y="308"/>
                  </a:lnTo>
                  <a:lnTo>
                    <a:pt x="146" y="308"/>
                  </a:lnTo>
                  <a:lnTo>
                    <a:pt x="143" y="308"/>
                  </a:lnTo>
                  <a:lnTo>
                    <a:pt x="140" y="308"/>
                  </a:lnTo>
                  <a:lnTo>
                    <a:pt x="138" y="308"/>
                  </a:lnTo>
                  <a:lnTo>
                    <a:pt x="136" y="309"/>
                  </a:lnTo>
                  <a:lnTo>
                    <a:pt x="131" y="309"/>
                  </a:lnTo>
                  <a:lnTo>
                    <a:pt x="128" y="310"/>
                  </a:lnTo>
                  <a:lnTo>
                    <a:pt x="127" y="310"/>
                  </a:lnTo>
                  <a:lnTo>
                    <a:pt x="126" y="310"/>
                  </a:lnTo>
                  <a:lnTo>
                    <a:pt x="125" y="310"/>
                  </a:lnTo>
                  <a:lnTo>
                    <a:pt x="124" y="309"/>
                  </a:lnTo>
                  <a:lnTo>
                    <a:pt x="123" y="309"/>
                  </a:lnTo>
                  <a:lnTo>
                    <a:pt x="121" y="309"/>
                  </a:lnTo>
                  <a:lnTo>
                    <a:pt x="120" y="308"/>
                  </a:lnTo>
                  <a:lnTo>
                    <a:pt x="119" y="307"/>
                  </a:lnTo>
                  <a:lnTo>
                    <a:pt x="118" y="306"/>
                  </a:lnTo>
                  <a:lnTo>
                    <a:pt x="117" y="305"/>
                  </a:lnTo>
                  <a:lnTo>
                    <a:pt x="116" y="304"/>
                  </a:lnTo>
                  <a:lnTo>
                    <a:pt x="115" y="303"/>
                  </a:lnTo>
                  <a:lnTo>
                    <a:pt x="115" y="302"/>
                  </a:lnTo>
                  <a:lnTo>
                    <a:pt x="115" y="300"/>
                  </a:lnTo>
                  <a:lnTo>
                    <a:pt x="115" y="298"/>
                  </a:lnTo>
                  <a:lnTo>
                    <a:pt x="115" y="291"/>
                  </a:lnTo>
                  <a:lnTo>
                    <a:pt x="114" y="289"/>
                  </a:lnTo>
                  <a:lnTo>
                    <a:pt x="114" y="287"/>
                  </a:lnTo>
                  <a:lnTo>
                    <a:pt x="114" y="286"/>
                  </a:lnTo>
                  <a:lnTo>
                    <a:pt x="114" y="285"/>
                  </a:lnTo>
                  <a:lnTo>
                    <a:pt x="113" y="283"/>
                  </a:lnTo>
                  <a:lnTo>
                    <a:pt x="112" y="282"/>
                  </a:lnTo>
                  <a:lnTo>
                    <a:pt x="111" y="281"/>
                  </a:lnTo>
                  <a:lnTo>
                    <a:pt x="109" y="280"/>
                  </a:lnTo>
                  <a:lnTo>
                    <a:pt x="108" y="278"/>
                  </a:lnTo>
                  <a:lnTo>
                    <a:pt x="105" y="277"/>
                  </a:lnTo>
                  <a:lnTo>
                    <a:pt x="98" y="273"/>
                  </a:lnTo>
                  <a:lnTo>
                    <a:pt x="94" y="271"/>
                  </a:lnTo>
                  <a:lnTo>
                    <a:pt x="92" y="271"/>
                  </a:lnTo>
                  <a:lnTo>
                    <a:pt x="91" y="270"/>
                  </a:lnTo>
                  <a:lnTo>
                    <a:pt x="87" y="269"/>
                  </a:lnTo>
                  <a:lnTo>
                    <a:pt x="82" y="268"/>
                  </a:lnTo>
                  <a:lnTo>
                    <a:pt x="79" y="268"/>
                  </a:lnTo>
                  <a:lnTo>
                    <a:pt x="73" y="267"/>
                  </a:lnTo>
                  <a:lnTo>
                    <a:pt x="70" y="267"/>
                  </a:lnTo>
                  <a:lnTo>
                    <a:pt x="65" y="265"/>
                  </a:lnTo>
                  <a:lnTo>
                    <a:pt x="57" y="264"/>
                  </a:lnTo>
                  <a:lnTo>
                    <a:pt x="54" y="263"/>
                  </a:lnTo>
                  <a:lnTo>
                    <a:pt x="50" y="262"/>
                  </a:lnTo>
                  <a:lnTo>
                    <a:pt x="42" y="262"/>
                  </a:lnTo>
                  <a:lnTo>
                    <a:pt x="37" y="261"/>
                  </a:lnTo>
                  <a:lnTo>
                    <a:pt x="32" y="260"/>
                  </a:lnTo>
                  <a:lnTo>
                    <a:pt x="25" y="258"/>
                  </a:lnTo>
                  <a:lnTo>
                    <a:pt x="21" y="257"/>
                  </a:lnTo>
                  <a:lnTo>
                    <a:pt x="18" y="256"/>
                  </a:lnTo>
                  <a:lnTo>
                    <a:pt x="15" y="254"/>
                  </a:lnTo>
                  <a:lnTo>
                    <a:pt x="11" y="253"/>
                  </a:lnTo>
                  <a:lnTo>
                    <a:pt x="1" y="246"/>
                  </a:lnTo>
                  <a:lnTo>
                    <a:pt x="0" y="246"/>
                  </a:lnTo>
                  <a:lnTo>
                    <a:pt x="0" y="245"/>
                  </a:lnTo>
                  <a:lnTo>
                    <a:pt x="0" y="244"/>
                  </a:lnTo>
                  <a:lnTo>
                    <a:pt x="0" y="243"/>
                  </a:lnTo>
                  <a:lnTo>
                    <a:pt x="1" y="242"/>
                  </a:lnTo>
                  <a:lnTo>
                    <a:pt x="3" y="241"/>
                  </a:lnTo>
                  <a:lnTo>
                    <a:pt x="5" y="240"/>
                  </a:lnTo>
                  <a:lnTo>
                    <a:pt x="7" y="239"/>
                  </a:lnTo>
                  <a:lnTo>
                    <a:pt x="17" y="233"/>
                  </a:lnTo>
                  <a:lnTo>
                    <a:pt x="22" y="230"/>
                  </a:lnTo>
                  <a:lnTo>
                    <a:pt x="27" y="227"/>
                  </a:lnTo>
                  <a:lnTo>
                    <a:pt x="29" y="225"/>
                  </a:lnTo>
                  <a:lnTo>
                    <a:pt x="31" y="224"/>
                  </a:lnTo>
                  <a:lnTo>
                    <a:pt x="34" y="219"/>
                  </a:lnTo>
                  <a:lnTo>
                    <a:pt x="46" y="207"/>
                  </a:lnTo>
                  <a:lnTo>
                    <a:pt x="49" y="203"/>
                  </a:lnTo>
                  <a:lnTo>
                    <a:pt x="52" y="199"/>
                  </a:lnTo>
                  <a:lnTo>
                    <a:pt x="54" y="197"/>
                  </a:lnTo>
                  <a:lnTo>
                    <a:pt x="55" y="195"/>
                  </a:lnTo>
                  <a:lnTo>
                    <a:pt x="56" y="192"/>
                  </a:lnTo>
                  <a:lnTo>
                    <a:pt x="57" y="188"/>
                  </a:lnTo>
                  <a:lnTo>
                    <a:pt x="57" y="185"/>
                  </a:lnTo>
                  <a:lnTo>
                    <a:pt x="58" y="172"/>
                  </a:lnTo>
                  <a:lnTo>
                    <a:pt x="59" y="164"/>
                  </a:lnTo>
                  <a:lnTo>
                    <a:pt x="60" y="156"/>
                  </a:lnTo>
                  <a:lnTo>
                    <a:pt x="61" y="152"/>
                  </a:lnTo>
                  <a:lnTo>
                    <a:pt x="62" y="150"/>
                  </a:lnTo>
                  <a:lnTo>
                    <a:pt x="63" y="147"/>
                  </a:lnTo>
                  <a:lnTo>
                    <a:pt x="64" y="143"/>
                  </a:lnTo>
                  <a:lnTo>
                    <a:pt x="65" y="140"/>
                  </a:lnTo>
                  <a:lnTo>
                    <a:pt x="67" y="138"/>
                  </a:lnTo>
                  <a:lnTo>
                    <a:pt x="68" y="135"/>
                  </a:lnTo>
                  <a:lnTo>
                    <a:pt x="68" y="133"/>
                  </a:lnTo>
                  <a:lnTo>
                    <a:pt x="70" y="132"/>
                  </a:lnTo>
                  <a:lnTo>
                    <a:pt x="71" y="130"/>
                  </a:lnTo>
                  <a:lnTo>
                    <a:pt x="73" y="129"/>
                  </a:lnTo>
                  <a:lnTo>
                    <a:pt x="74" y="129"/>
                  </a:lnTo>
                  <a:lnTo>
                    <a:pt x="77" y="128"/>
                  </a:lnTo>
                  <a:lnTo>
                    <a:pt x="79" y="128"/>
                  </a:lnTo>
                  <a:lnTo>
                    <a:pt x="81" y="128"/>
                  </a:lnTo>
                  <a:lnTo>
                    <a:pt x="90" y="130"/>
                  </a:lnTo>
                  <a:lnTo>
                    <a:pt x="95" y="131"/>
                  </a:lnTo>
                  <a:lnTo>
                    <a:pt x="99" y="132"/>
                  </a:lnTo>
                  <a:lnTo>
                    <a:pt x="102" y="132"/>
                  </a:lnTo>
                  <a:lnTo>
                    <a:pt x="105" y="131"/>
                  </a:lnTo>
                  <a:lnTo>
                    <a:pt x="108" y="131"/>
                  </a:lnTo>
                  <a:lnTo>
                    <a:pt x="114" y="130"/>
                  </a:lnTo>
                  <a:lnTo>
                    <a:pt x="118" y="129"/>
                  </a:lnTo>
                  <a:lnTo>
                    <a:pt x="122" y="128"/>
                  </a:lnTo>
                  <a:lnTo>
                    <a:pt x="131" y="125"/>
                  </a:lnTo>
                  <a:lnTo>
                    <a:pt x="134" y="124"/>
                  </a:lnTo>
                  <a:lnTo>
                    <a:pt x="137" y="123"/>
                  </a:lnTo>
                  <a:lnTo>
                    <a:pt x="138" y="123"/>
                  </a:lnTo>
                  <a:lnTo>
                    <a:pt x="140" y="123"/>
                  </a:lnTo>
                  <a:lnTo>
                    <a:pt x="142" y="123"/>
                  </a:lnTo>
                  <a:lnTo>
                    <a:pt x="145" y="124"/>
                  </a:lnTo>
                  <a:lnTo>
                    <a:pt x="147" y="125"/>
                  </a:lnTo>
                  <a:lnTo>
                    <a:pt x="152" y="127"/>
                  </a:lnTo>
                  <a:lnTo>
                    <a:pt x="156" y="128"/>
                  </a:lnTo>
                  <a:lnTo>
                    <a:pt x="159" y="128"/>
                  </a:lnTo>
                  <a:lnTo>
                    <a:pt x="164" y="129"/>
                  </a:lnTo>
                  <a:lnTo>
                    <a:pt x="171" y="130"/>
                  </a:lnTo>
                  <a:lnTo>
                    <a:pt x="176" y="131"/>
                  </a:lnTo>
                  <a:lnTo>
                    <a:pt x="178" y="131"/>
                  </a:lnTo>
                  <a:lnTo>
                    <a:pt x="180" y="130"/>
                  </a:lnTo>
                  <a:lnTo>
                    <a:pt x="182" y="130"/>
                  </a:lnTo>
                  <a:lnTo>
                    <a:pt x="183" y="130"/>
                  </a:lnTo>
                  <a:lnTo>
                    <a:pt x="185" y="129"/>
                  </a:lnTo>
                  <a:lnTo>
                    <a:pt x="186" y="129"/>
                  </a:lnTo>
                  <a:lnTo>
                    <a:pt x="187" y="128"/>
                  </a:lnTo>
                  <a:lnTo>
                    <a:pt x="189" y="128"/>
                  </a:lnTo>
                  <a:lnTo>
                    <a:pt x="190" y="127"/>
                  </a:lnTo>
                  <a:lnTo>
                    <a:pt x="191" y="125"/>
                  </a:lnTo>
                  <a:lnTo>
                    <a:pt x="193" y="123"/>
                  </a:lnTo>
                  <a:lnTo>
                    <a:pt x="198" y="115"/>
                  </a:lnTo>
                  <a:lnTo>
                    <a:pt x="200" y="112"/>
                  </a:lnTo>
                  <a:lnTo>
                    <a:pt x="201" y="109"/>
                  </a:lnTo>
                  <a:lnTo>
                    <a:pt x="207" y="97"/>
                  </a:lnTo>
                  <a:lnTo>
                    <a:pt x="209" y="94"/>
                  </a:lnTo>
                  <a:lnTo>
                    <a:pt x="211" y="89"/>
                  </a:lnTo>
                  <a:lnTo>
                    <a:pt x="213" y="83"/>
                  </a:lnTo>
                  <a:lnTo>
                    <a:pt x="214" y="81"/>
                  </a:lnTo>
                  <a:lnTo>
                    <a:pt x="215" y="78"/>
                  </a:lnTo>
                  <a:lnTo>
                    <a:pt x="215" y="76"/>
                  </a:lnTo>
                  <a:lnTo>
                    <a:pt x="216" y="69"/>
                  </a:lnTo>
                  <a:lnTo>
                    <a:pt x="216" y="66"/>
                  </a:lnTo>
                  <a:lnTo>
                    <a:pt x="217" y="63"/>
                  </a:lnTo>
                  <a:lnTo>
                    <a:pt x="218" y="60"/>
                  </a:lnTo>
                  <a:lnTo>
                    <a:pt x="221" y="54"/>
                  </a:lnTo>
                  <a:lnTo>
                    <a:pt x="223" y="49"/>
                  </a:lnTo>
                  <a:lnTo>
                    <a:pt x="225" y="46"/>
                  </a:lnTo>
                  <a:lnTo>
                    <a:pt x="226" y="44"/>
                  </a:lnTo>
                  <a:lnTo>
                    <a:pt x="227" y="42"/>
                  </a:lnTo>
                  <a:lnTo>
                    <a:pt x="228" y="40"/>
                  </a:lnTo>
                  <a:lnTo>
                    <a:pt x="230" y="38"/>
                  </a:lnTo>
                  <a:lnTo>
                    <a:pt x="232" y="37"/>
                  </a:lnTo>
                  <a:lnTo>
                    <a:pt x="234" y="35"/>
                  </a:lnTo>
                  <a:lnTo>
                    <a:pt x="236" y="34"/>
                  </a:lnTo>
                  <a:lnTo>
                    <a:pt x="238" y="33"/>
                  </a:lnTo>
                  <a:lnTo>
                    <a:pt x="239" y="33"/>
                  </a:lnTo>
                  <a:lnTo>
                    <a:pt x="240" y="32"/>
                  </a:lnTo>
                  <a:lnTo>
                    <a:pt x="243" y="32"/>
                  </a:lnTo>
                  <a:lnTo>
                    <a:pt x="245" y="32"/>
                  </a:lnTo>
                  <a:lnTo>
                    <a:pt x="247" y="33"/>
                  </a:lnTo>
                  <a:lnTo>
                    <a:pt x="250" y="33"/>
                  </a:lnTo>
                  <a:lnTo>
                    <a:pt x="251" y="34"/>
                  </a:lnTo>
                  <a:lnTo>
                    <a:pt x="253" y="35"/>
                  </a:lnTo>
                  <a:lnTo>
                    <a:pt x="255" y="36"/>
                  </a:lnTo>
                  <a:lnTo>
                    <a:pt x="257" y="37"/>
                  </a:lnTo>
                  <a:lnTo>
                    <a:pt x="262" y="40"/>
                  </a:lnTo>
                  <a:lnTo>
                    <a:pt x="264" y="42"/>
                  </a:lnTo>
                  <a:lnTo>
                    <a:pt x="266" y="43"/>
                  </a:lnTo>
                  <a:lnTo>
                    <a:pt x="268" y="44"/>
                  </a:lnTo>
                  <a:lnTo>
                    <a:pt x="270" y="44"/>
                  </a:lnTo>
                  <a:lnTo>
                    <a:pt x="272" y="44"/>
                  </a:lnTo>
                  <a:lnTo>
                    <a:pt x="273" y="44"/>
                  </a:lnTo>
                  <a:lnTo>
                    <a:pt x="274" y="44"/>
                  </a:lnTo>
                  <a:lnTo>
                    <a:pt x="276" y="44"/>
                  </a:lnTo>
                  <a:lnTo>
                    <a:pt x="278" y="44"/>
                  </a:lnTo>
                  <a:lnTo>
                    <a:pt x="279" y="43"/>
                  </a:lnTo>
                  <a:lnTo>
                    <a:pt x="281" y="43"/>
                  </a:lnTo>
                  <a:lnTo>
                    <a:pt x="283" y="42"/>
                  </a:lnTo>
                  <a:lnTo>
                    <a:pt x="284" y="40"/>
                  </a:lnTo>
                  <a:lnTo>
                    <a:pt x="285" y="39"/>
                  </a:lnTo>
                  <a:lnTo>
                    <a:pt x="286" y="37"/>
                  </a:lnTo>
                  <a:lnTo>
                    <a:pt x="287" y="37"/>
                  </a:lnTo>
                  <a:lnTo>
                    <a:pt x="288" y="35"/>
                  </a:lnTo>
                  <a:lnTo>
                    <a:pt x="291" y="26"/>
                  </a:lnTo>
                  <a:lnTo>
                    <a:pt x="292" y="24"/>
                  </a:lnTo>
                  <a:lnTo>
                    <a:pt x="293" y="22"/>
                  </a:lnTo>
                  <a:lnTo>
                    <a:pt x="295" y="19"/>
                  </a:lnTo>
                  <a:lnTo>
                    <a:pt x="296" y="17"/>
                  </a:lnTo>
                  <a:lnTo>
                    <a:pt x="297" y="15"/>
                  </a:lnTo>
                  <a:lnTo>
                    <a:pt x="299" y="14"/>
                  </a:lnTo>
                  <a:lnTo>
                    <a:pt x="301" y="13"/>
                  </a:lnTo>
                  <a:lnTo>
                    <a:pt x="304" y="10"/>
                  </a:lnTo>
                  <a:lnTo>
                    <a:pt x="307" y="7"/>
                  </a:lnTo>
                  <a:lnTo>
                    <a:pt x="310" y="4"/>
                  </a:lnTo>
                  <a:lnTo>
                    <a:pt x="318" y="1"/>
                  </a:lnTo>
                  <a:lnTo>
                    <a:pt x="318" y="0"/>
                  </a:lnTo>
                  <a:lnTo>
                    <a:pt x="319" y="0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82" name="Freeform 37">
              <a:extLst>
                <a:ext uri="{FF2B5EF4-FFF2-40B4-BE49-F238E27FC236}">
                  <a16:creationId xmlns:a16="http://schemas.microsoft.com/office/drawing/2014/main" id="{96532294-FCAE-4B2D-91F9-1616CCD852D5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6" y="1437"/>
              <a:ext cx="466" cy="399"/>
            </a:xfrm>
            <a:custGeom>
              <a:avLst/>
              <a:gdLst>
                <a:gd name="T0" fmla="*/ 284 w 466"/>
                <a:gd name="T1" fmla="*/ 7 h 399"/>
                <a:gd name="T2" fmla="*/ 305 w 466"/>
                <a:gd name="T3" fmla="*/ 15 h 399"/>
                <a:gd name="T4" fmla="*/ 327 w 466"/>
                <a:gd name="T5" fmla="*/ 15 h 399"/>
                <a:gd name="T6" fmla="*/ 345 w 466"/>
                <a:gd name="T7" fmla="*/ 25 h 399"/>
                <a:gd name="T8" fmla="*/ 363 w 466"/>
                <a:gd name="T9" fmla="*/ 16 h 399"/>
                <a:gd name="T10" fmla="*/ 368 w 466"/>
                <a:gd name="T11" fmla="*/ 13 h 399"/>
                <a:gd name="T12" fmla="*/ 377 w 466"/>
                <a:gd name="T13" fmla="*/ 48 h 399"/>
                <a:gd name="T14" fmla="*/ 401 w 466"/>
                <a:gd name="T15" fmla="*/ 92 h 399"/>
                <a:gd name="T16" fmla="*/ 419 w 466"/>
                <a:gd name="T17" fmla="*/ 133 h 399"/>
                <a:gd name="T18" fmla="*/ 445 w 466"/>
                <a:gd name="T19" fmla="*/ 166 h 399"/>
                <a:gd name="T20" fmla="*/ 465 w 466"/>
                <a:gd name="T21" fmla="*/ 188 h 399"/>
                <a:gd name="T22" fmla="*/ 459 w 466"/>
                <a:gd name="T23" fmla="*/ 188 h 399"/>
                <a:gd name="T24" fmla="*/ 451 w 466"/>
                <a:gd name="T25" fmla="*/ 195 h 399"/>
                <a:gd name="T26" fmla="*/ 453 w 466"/>
                <a:gd name="T27" fmla="*/ 228 h 399"/>
                <a:gd name="T28" fmla="*/ 451 w 466"/>
                <a:gd name="T29" fmla="*/ 250 h 399"/>
                <a:gd name="T30" fmla="*/ 434 w 466"/>
                <a:gd name="T31" fmla="*/ 258 h 399"/>
                <a:gd name="T32" fmla="*/ 413 w 466"/>
                <a:gd name="T33" fmla="*/ 279 h 399"/>
                <a:gd name="T34" fmla="*/ 406 w 466"/>
                <a:gd name="T35" fmla="*/ 285 h 399"/>
                <a:gd name="T36" fmla="*/ 382 w 466"/>
                <a:gd name="T37" fmla="*/ 279 h 399"/>
                <a:gd name="T38" fmla="*/ 376 w 466"/>
                <a:gd name="T39" fmla="*/ 285 h 399"/>
                <a:gd name="T40" fmla="*/ 378 w 466"/>
                <a:gd name="T41" fmla="*/ 310 h 399"/>
                <a:gd name="T42" fmla="*/ 381 w 466"/>
                <a:gd name="T43" fmla="*/ 339 h 399"/>
                <a:gd name="T44" fmla="*/ 374 w 466"/>
                <a:gd name="T45" fmla="*/ 365 h 399"/>
                <a:gd name="T46" fmla="*/ 364 w 466"/>
                <a:gd name="T47" fmla="*/ 372 h 399"/>
                <a:gd name="T48" fmla="*/ 326 w 466"/>
                <a:gd name="T49" fmla="*/ 371 h 399"/>
                <a:gd name="T50" fmla="*/ 301 w 466"/>
                <a:gd name="T51" fmla="*/ 377 h 399"/>
                <a:gd name="T52" fmla="*/ 286 w 466"/>
                <a:gd name="T53" fmla="*/ 399 h 399"/>
                <a:gd name="T54" fmla="*/ 254 w 466"/>
                <a:gd name="T55" fmla="*/ 387 h 399"/>
                <a:gd name="T56" fmla="*/ 237 w 466"/>
                <a:gd name="T57" fmla="*/ 383 h 399"/>
                <a:gd name="T58" fmla="*/ 209 w 466"/>
                <a:gd name="T59" fmla="*/ 393 h 399"/>
                <a:gd name="T60" fmla="*/ 154 w 466"/>
                <a:gd name="T61" fmla="*/ 387 h 399"/>
                <a:gd name="T62" fmla="*/ 126 w 466"/>
                <a:gd name="T63" fmla="*/ 365 h 399"/>
                <a:gd name="T64" fmla="*/ 108 w 466"/>
                <a:gd name="T65" fmla="*/ 349 h 399"/>
                <a:gd name="T66" fmla="*/ 74 w 466"/>
                <a:gd name="T67" fmla="*/ 334 h 399"/>
                <a:gd name="T68" fmla="*/ 68 w 466"/>
                <a:gd name="T69" fmla="*/ 322 h 399"/>
                <a:gd name="T70" fmla="*/ 75 w 466"/>
                <a:gd name="T71" fmla="*/ 295 h 399"/>
                <a:gd name="T72" fmla="*/ 69 w 466"/>
                <a:gd name="T73" fmla="*/ 279 h 399"/>
                <a:gd name="T74" fmla="*/ 53 w 466"/>
                <a:gd name="T75" fmla="*/ 274 h 399"/>
                <a:gd name="T76" fmla="*/ 29 w 466"/>
                <a:gd name="T77" fmla="*/ 277 h 399"/>
                <a:gd name="T78" fmla="*/ 17 w 466"/>
                <a:gd name="T79" fmla="*/ 270 h 399"/>
                <a:gd name="T80" fmla="*/ 8 w 466"/>
                <a:gd name="T81" fmla="*/ 251 h 399"/>
                <a:gd name="T82" fmla="*/ 5 w 466"/>
                <a:gd name="T83" fmla="*/ 210 h 399"/>
                <a:gd name="T84" fmla="*/ 5 w 466"/>
                <a:gd name="T85" fmla="*/ 198 h 399"/>
                <a:gd name="T86" fmla="*/ 0 w 466"/>
                <a:gd name="T87" fmla="*/ 198 h 399"/>
                <a:gd name="T88" fmla="*/ 13 w 466"/>
                <a:gd name="T89" fmla="*/ 191 h 399"/>
                <a:gd name="T90" fmla="*/ 16 w 466"/>
                <a:gd name="T91" fmla="*/ 177 h 399"/>
                <a:gd name="T92" fmla="*/ 24 w 466"/>
                <a:gd name="T93" fmla="*/ 156 h 399"/>
                <a:gd name="T94" fmla="*/ 29 w 466"/>
                <a:gd name="T95" fmla="*/ 128 h 399"/>
                <a:gd name="T96" fmla="*/ 49 w 466"/>
                <a:gd name="T97" fmla="*/ 122 h 399"/>
                <a:gd name="T98" fmla="*/ 92 w 466"/>
                <a:gd name="T99" fmla="*/ 102 h 399"/>
                <a:gd name="T100" fmla="*/ 111 w 466"/>
                <a:gd name="T101" fmla="*/ 97 h 399"/>
                <a:gd name="T102" fmla="*/ 147 w 466"/>
                <a:gd name="T103" fmla="*/ 94 h 399"/>
                <a:gd name="T104" fmla="*/ 172 w 466"/>
                <a:gd name="T105" fmla="*/ 92 h 399"/>
                <a:gd name="T106" fmla="*/ 189 w 466"/>
                <a:gd name="T107" fmla="*/ 93 h 399"/>
                <a:gd name="T108" fmla="*/ 212 w 466"/>
                <a:gd name="T109" fmla="*/ 75 h 399"/>
                <a:gd name="T110" fmla="*/ 230 w 466"/>
                <a:gd name="T111" fmla="*/ 67 h 399"/>
                <a:gd name="T112" fmla="*/ 244 w 466"/>
                <a:gd name="T113" fmla="*/ 51 h 399"/>
                <a:gd name="T114" fmla="*/ 262 w 466"/>
                <a:gd name="T115" fmla="*/ 47 h 399"/>
                <a:gd name="T116" fmla="*/ 274 w 466"/>
                <a:gd name="T117" fmla="*/ 25 h 3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66" h="399">
                  <a:moveTo>
                    <a:pt x="278" y="1"/>
                  </a:moveTo>
                  <a:lnTo>
                    <a:pt x="278" y="1"/>
                  </a:lnTo>
                  <a:lnTo>
                    <a:pt x="279" y="2"/>
                  </a:lnTo>
                  <a:lnTo>
                    <a:pt x="279" y="2"/>
                  </a:lnTo>
                  <a:lnTo>
                    <a:pt x="281" y="3"/>
                  </a:lnTo>
                  <a:lnTo>
                    <a:pt x="282" y="4"/>
                  </a:lnTo>
                  <a:lnTo>
                    <a:pt x="282" y="5"/>
                  </a:lnTo>
                  <a:lnTo>
                    <a:pt x="284" y="7"/>
                  </a:lnTo>
                  <a:lnTo>
                    <a:pt x="284" y="8"/>
                  </a:lnTo>
                  <a:lnTo>
                    <a:pt x="284" y="8"/>
                  </a:lnTo>
                  <a:lnTo>
                    <a:pt x="286" y="9"/>
                  </a:lnTo>
                  <a:lnTo>
                    <a:pt x="288" y="10"/>
                  </a:lnTo>
                  <a:lnTo>
                    <a:pt x="290" y="11"/>
                  </a:lnTo>
                  <a:lnTo>
                    <a:pt x="298" y="13"/>
                  </a:lnTo>
                  <a:lnTo>
                    <a:pt x="303" y="14"/>
                  </a:lnTo>
                  <a:lnTo>
                    <a:pt x="305" y="15"/>
                  </a:lnTo>
                  <a:lnTo>
                    <a:pt x="307" y="15"/>
                  </a:lnTo>
                  <a:lnTo>
                    <a:pt x="309" y="15"/>
                  </a:lnTo>
                  <a:lnTo>
                    <a:pt x="314" y="15"/>
                  </a:lnTo>
                  <a:lnTo>
                    <a:pt x="318" y="14"/>
                  </a:lnTo>
                  <a:lnTo>
                    <a:pt x="321" y="14"/>
                  </a:lnTo>
                  <a:lnTo>
                    <a:pt x="323" y="14"/>
                  </a:lnTo>
                  <a:lnTo>
                    <a:pt x="324" y="15"/>
                  </a:lnTo>
                  <a:lnTo>
                    <a:pt x="327" y="15"/>
                  </a:lnTo>
                  <a:lnTo>
                    <a:pt x="329" y="16"/>
                  </a:lnTo>
                  <a:lnTo>
                    <a:pt x="331" y="16"/>
                  </a:lnTo>
                  <a:lnTo>
                    <a:pt x="334" y="18"/>
                  </a:lnTo>
                  <a:lnTo>
                    <a:pt x="336" y="19"/>
                  </a:lnTo>
                  <a:lnTo>
                    <a:pt x="339" y="22"/>
                  </a:lnTo>
                  <a:lnTo>
                    <a:pt x="341" y="23"/>
                  </a:lnTo>
                  <a:lnTo>
                    <a:pt x="343" y="24"/>
                  </a:lnTo>
                  <a:lnTo>
                    <a:pt x="345" y="25"/>
                  </a:lnTo>
                  <a:lnTo>
                    <a:pt x="346" y="25"/>
                  </a:lnTo>
                  <a:lnTo>
                    <a:pt x="347" y="24"/>
                  </a:lnTo>
                  <a:lnTo>
                    <a:pt x="349" y="24"/>
                  </a:lnTo>
                  <a:lnTo>
                    <a:pt x="356" y="21"/>
                  </a:lnTo>
                  <a:lnTo>
                    <a:pt x="358" y="20"/>
                  </a:lnTo>
                  <a:lnTo>
                    <a:pt x="360" y="19"/>
                  </a:lnTo>
                  <a:lnTo>
                    <a:pt x="362" y="17"/>
                  </a:lnTo>
                  <a:lnTo>
                    <a:pt x="363" y="16"/>
                  </a:lnTo>
                  <a:lnTo>
                    <a:pt x="364" y="15"/>
                  </a:lnTo>
                  <a:lnTo>
                    <a:pt x="365" y="13"/>
                  </a:lnTo>
                  <a:lnTo>
                    <a:pt x="366" y="13"/>
                  </a:lnTo>
                  <a:lnTo>
                    <a:pt x="366" y="12"/>
                  </a:lnTo>
                  <a:lnTo>
                    <a:pt x="366" y="12"/>
                  </a:lnTo>
                  <a:lnTo>
                    <a:pt x="367" y="12"/>
                  </a:lnTo>
                  <a:lnTo>
                    <a:pt x="367" y="12"/>
                  </a:lnTo>
                  <a:lnTo>
                    <a:pt x="368" y="13"/>
                  </a:lnTo>
                  <a:lnTo>
                    <a:pt x="369" y="14"/>
                  </a:lnTo>
                  <a:lnTo>
                    <a:pt x="370" y="17"/>
                  </a:lnTo>
                  <a:lnTo>
                    <a:pt x="371" y="22"/>
                  </a:lnTo>
                  <a:lnTo>
                    <a:pt x="372" y="27"/>
                  </a:lnTo>
                  <a:lnTo>
                    <a:pt x="373" y="32"/>
                  </a:lnTo>
                  <a:lnTo>
                    <a:pt x="375" y="40"/>
                  </a:lnTo>
                  <a:lnTo>
                    <a:pt x="376" y="44"/>
                  </a:lnTo>
                  <a:lnTo>
                    <a:pt x="377" y="48"/>
                  </a:lnTo>
                  <a:lnTo>
                    <a:pt x="381" y="55"/>
                  </a:lnTo>
                  <a:lnTo>
                    <a:pt x="384" y="64"/>
                  </a:lnTo>
                  <a:lnTo>
                    <a:pt x="390" y="74"/>
                  </a:lnTo>
                  <a:lnTo>
                    <a:pt x="391" y="78"/>
                  </a:lnTo>
                  <a:lnTo>
                    <a:pt x="393" y="81"/>
                  </a:lnTo>
                  <a:lnTo>
                    <a:pt x="396" y="85"/>
                  </a:lnTo>
                  <a:lnTo>
                    <a:pt x="397" y="88"/>
                  </a:lnTo>
                  <a:lnTo>
                    <a:pt x="401" y="92"/>
                  </a:lnTo>
                  <a:lnTo>
                    <a:pt x="403" y="94"/>
                  </a:lnTo>
                  <a:lnTo>
                    <a:pt x="404" y="98"/>
                  </a:lnTo>
                  <a:lnTo>
                    <a:pt x="407" y="104"/>
                  </a:lnTo>
                  <a:lnTo>
                    <a:pt x="409" y="107"/>
                  </a:lnTo>
                  <a:lnTo>
                    <a:pt x="411" y="111"/>
                  </a:lnTo>
                  <a:lnTo>
                    <a:pt x="416" y="127"/>
                  </a:lnTo>
                  <a:lnTo>
                    <a:pt x="418" y="129"/>
                  </a:lnTo>
                  <a:lnTo>
                    <a:pt x="419" y="133"/>
                  </a:lnTo>
                  <a:lnTo>
                    <a:pt x="426" y="144"/>
                  </a:lnTo>
                  <a:lnTo>
                    <a:pt x="431" y="154"/>
                  </a:lnTo>
                  <a:lnTo>
                    <a:pt x="432" y="155"/>
                  </a:lnTo>
                  <a:lnTo>
                    <a:pt x="433" y="157"/>
                  </a:lnTo>
                  <a:lnTo>
                    <a:pt x="435" y="160"/>
                  </a:lnTo>
                  <a:lnTo>
                    <a:pt x="437" y="161"/>
                  </a:lnTo>
                  <a:lnTo>
                    <a:pt x="438" y="162"/>
                  </a:lnTo>
                  <a:lnTo>
                    <a:pt x="445" y="166"/>
                  </a:lnTo>
                  <a:lnTo>
                    <a:pt x="449" y="169"/>
                  </a:lnTo>
                  <a:lnTo>
                    <a:pt x="452" y="172"/>
                  </a:lnTo>
                  <a:lnTo>
                    <a:pt x="455" y="174"/>
                  </a:lnTo>
                  <a:lnTo>
                    <a:pt x="457" y="176"/>
                  </a:lnTo>
                  <a:lnTo>
                    <a:pt x="459" y="178"/>
                  </a:lnTo>
                  <a:lnTo>
                    <a:pt x="461" y="183"/>
                  </a:lnTo>
                  <a:lnTo>
                    <a:pt x="463" y="185"/>
                  </a:lnTo>
                  <a:lnTo>
                    <a:pt x="465" y="188"/>
                  </a:lnTo>
                  <a:lnTo>
                    <a:pt x="466" y="191"/>
                  </a:lnTo>
                  <a:lnTo>
                    <a:pt x="466" y="191"/>
                  </a:lnTo>
                  <a:lnTo>
                    <a:pt x="466" y="192"/>
                  </a:lnTo>
                  <a:lnTo>
                    <a:pt x="465" y="191"/>
                  </a:lnTo>
                  <a:lnTo>
                    <a:pt x="464" y="190"/>
                  </a:lnTo>
                  <a:lnTo>
                    <a:pt x="463" y="190"/>
                  </a:lnTo>
                  <a:lnTo>
                    <a:pt x="461" y="189"/>
                  </a:lnTo>
                  <a:lnTo>
                    <a:pt x="459" y="188"/>
                  </a:lnTo>
                  <a:lnTo>
                    <a:pt x="458" y="188"/>
                  </a:lnTo>
                  <a:lnTo>
                    <a:pt x="457" y="187"/>
                  </a:lnTo>
                  <a:lnTo>
                    <a:pt x="456" y="186"/>
                  </a:lnTo>
                  <a:lnTo>
                    <a:pt x="455" y="186"/>
                  </a:lnTo>
                  <a:lnTo>
                    <a:pt x="454" y="186"/>
                  </a:lnTo>
                  <a:lnTo>
                    <a:pt x="454" y="188"/>
                  </a:lnTo>
                  <a:lnTo>
                    <a:pt x="453" y="190"/>
                  </a:lnTo>
                  <a:lnTo>
                    <a:pt x="451" y="195"/>
                  </a:lnTo>
                  <a:lnTo>
                    <a:pt x="451" y="197"/>
                  </a:lnTo>
                  <a:lnTo>
                    <a:pt x="450" y="200"/>
                  </a:lnTo>
                  <a:lnTo>
                    <a:pt x="450" y="203"/>
                  </a:lnTo>
                  <a:lnTo>
                    <a:pt x="450" y="206"/>
                  </a:lnTo>
                  <a:lnTo>
                    <a:pt x="450" y="210"/>
                  </a:lnTo>
                  <a:lnTo>
                    <a:pt x="451" y="216"/>
                  </a:lnTo>
                  <a:lnTo>
                    <a:pt x="453" y="225"/>
                  </a:lnTo>
                  <a:lnTo>
                    <a:pt x="453" y="228"/>
                  </a:lnTo>
                  <a:lnTo>
                    <a:pt x="454" y="231"/>
                  </a:lnTo>
                  <a:lnTo>
                    <a:pt x="454" y="238"/>
                  </a:lnTo>
                  <a:lnTo>
                    <a:pt x="454" y="241"/>
                  </a:lnTo>
                  <a:lnTo>
                    <a:pt x="453" y="243"/>
                  </a:lnTo>
                  <a:lnTo>
                    <a:pt x="453" y="245"/>
                  </a:lnTo>
                  <a:lnTo>
                    <a:pt x="453" y="247"/>
                  </a:lnTo>
                  <a:lnTo>
                    <a:pt x="452" y="249"/>
                  </a:lnTo>
                  <a:lnTo>
                    <a:pt x="451" y="250"/>
                  </a:lnTo>
                  <a:lnTo>
                    <a:pt x="450" y="251"/>
                  </a:lnTo>
                  <a:lnTo>
                    <a:pt x="449" y="251"/>
                  </a:lnTo>
                  <a:lnTo>
                    <a:pt x="449" y="252"/>
                  </a:lnTo>
                  <a:lnTo>
                    <a:pt x="448" y="253"/>
                  </a:lnTo>
                  <a:lnTo>
                    <a:pt x="446" y="253"/>
                  </a:lnTo>
                  <a:lnTo>
                    <a:pt x="444" y="254"/>
                  </a:lnTo>
                  <a:lnTo>
                    <a:pt x="439" y="255"/>
                  </a:lnTo>
                  <a:lnTo>
                    <a:pt x="434" y="258"/>
                  </a:lnTo>
                  <a:lnTo>
                    <a:pt x="426" y="259"/>
                  </a:lnTo>
                  <a:lnTo>
                    <a:pt x="424" y="260"/>
                  </a:lnTo>
                  <a:lnTo>
                    <a:pt x="423" y="261"/>
                  </a:lnTo>
                  <a:lnTo>
                    <a:pt x="421" y="263"/>
                  </a:lnTo>
                  <a:lnTo>
                    <a:pt x="420" y="263"/>
                  </a:lnTo>
                  <a:lnTo>
                    <a:pt x="416" y="271"/>
                  </a:lnTo>
                  <a:lnTo>
                    <a:pt x="414" y="277"/>
                  </a:lnTo>
                  <a:lnTo>
                    <a:pt x="413" y="279"/>
                  </a:lnTo>
                  <a:lnTo>
                    <a:pt x="413" y="282"/>
                  </a:lnTo>
                  <a:lnTo>
                    <a:pt x="412" y="283"/>
                  </a:lnTo>
                  <a:lnTo>
                    <a:pt x="412" y="283"/>
                  </a:lnTo>
                  <a:lnTo>
                    <a:pt x="411" y="284"/>
                  </a:lnTo>
                  <a:lnTo>
                    <a:pt x="411" y="285"/>
                  </a:lnTo>
                  <a:lnTo>
                    <a:pt x="410" y="285"/>
                  </a:lnTo>
                  <a:lnTo>
                    <a:pt x="408" y="285"/>
                  </a:lnTo>
                  <a:lnTo>
                    <a:pt x="406" y="285"/>
                  </a:lnTo>
                  <a:lnTo>
                    <a:pt x="404" y="285"/>
                  </a:lnTo>
                  <a:lnTo>
                    <a:pt x="403" y="285"/>
                  </a:lnTo>
                  <a:lnTo>
                    <a:pt x="400" y="284"/>
                  </a:lnTo>
                  <a:lnTo>
                    <a:pt x="397" y="284"/>
                  </a:lnTo>
                  <a:lnTo>
                    <a:pt x="388" y="280"/>
                  </a:lnTo>
                  <a:lnTo>
                    <a:pt x="385" y="279"/>
                  </a:lnTo>
                  <a:lnTo>
                    <a:pt x="384" y="279"/>
                  </a:lnTo>
                  <a:lnTo>
                    <a:pt x="382" y="279"/>
                  </a:lnTo>
                  <a:lnTo>
                    <a:pt x="381" y="279"/>
                  </a:lnTo>
                  <a:lnTo>
                    <a:pt x="381" y="280"/>
                  </a:lnTo>
                  <a:lnTo>
                    <a:pt x="379" y="280"/>
                  </a:lnTo>
                  <a:lnTo>
                    <a:pt x="379" y="280"/>
                  </a:lnTo>
                  <a:lnTo>
                    <a:pt x="377" y="281"/>
                  </a:lnTo>
                  <a:lnTo>
                    <a:pt x="377" y="282"/>
                  </a:lnTo>
                  <a:lnTo>
                    <a:pt x="376" y="283"/>
                  </a:lnTo>
                  <a:lnTo>
                    <a:pt x="376" y="285"/>
                  </a:lnTo>
                  <a:lnTo>
                    <a:pt x="376" y="286"/>
                  </a:lnTo>
                  <a:lnTo>
                    <a:pt x="376" y="292"/>
                  </a:lnTo>
                  <a:lnTo>
                    <a:pt x="377" y="297"/>
                  </a:lnTo>
                  <a:lnTo>
                    <a:pt x="377" y="299"/>
                  </a:lnTo>
                  <a:lnTo>
                    <a:pt x="377" y="302"/>
                  </a:lnTo>
                  <a:lnTo>
                    <a:pt x="377" y="306"/>
                  </a:lnTo>
                  <a:lnTo>
                    <a:pt x="377" y="308"/>
                  </a:lnTo>
                  <a:lnTo>
                    <a:pt x="378" y="310"/>
                  </a:lnTo>
                  <a:lnTo>
                    <a:pt x="378" y="313"/>
                  </a:lnTo>
                  <a:lnTo>
                    <a:pt x="380" y="319"/>
                  </a:lnTo>
                  <a:lnTo>
                    <a:pt x="381" y="322"/>
                  </a:lnTo>
                  <a:lnTo>
                    <a:pt x="381" y="325"/>
                  </a:lnTo>
                  <a:lnTo>
                    <a:pt x="381" y="327"/>
                  </a:lnTo>
                  <a:lnTo>
                    <a:pt x="381" y="332"/>
                  </a:lnTo>
                  <a:lnTo>
                    <a:pt x="381" y="335"/>
                  </a:lnTo>
                  <a:lnTo>
                    <a:pt x="381" y="339"/>
                  </a:lnTo>
                  <a:lnTo>
                    <a:pt x="380" y="341"/>
                  </a:lnTo>
                  <a:lnTo>
                    <a:pt x="379" y="344"/>
                  </a:lnTo>
                  <a:lnTo>
                    <a:pt x="379" y="347"/>
                  </a:lnTo>
                  <a:lnTo>
                    <a:pt x="377" y="356"/>
                  </a:lnTo>
                  <a:lnTo>
                    <a:pt x="377" y="359"/>
                  </a:lnTo>
                  <a:lnTo>
                    <a:pt x="376" y="361"/>
                  </a:lnTo>
                  <a:lnTo>
                    <a:pt x="375" y="364"/>
                  </a:lnTo>
                  <a:lnTo>
                    <a:pt x="374" y="365"/>
                  </a:lnTo>
                  <a:lnTo>
                    <a:pt x="373" y="367"/>
                  </a:lnTo>
                  <a:lnTo>
                    <a:pt x="371" y="369"/>
                  </a:lnTo>
                  <a:lnTo>
                    <a:pt x="370" y="369"/>
                  </a:lnTo>
                  <a:lnTo>
                    <a:pt x="370" y="370"/>
                  </a:lnTo>
                  <a:lnTo>
                    <a:pt x="369" y="370"/>
                  </a:lnTo>
                  <a:lnTo>
                    <a:pt x="367" y="371"/>
                  </a:lnTo>
                  <a:lnTo>
                    <a:pt x="366" y="371"/>
                  </a:lnTo>
                  <a:lnTo>
                    <a:pt x="364" y="372"/>
                  </a:lnTo>
                  <a:lnTo>
                    <a:pt x="362" y="372"/>
                  </a:lnTo>
                  <a:lnTo>
                    <a:pt x="361" y="371"/>
                  </a:lnTo>
                  <a:lnTo>
                    <a:pt x="353" y="369"/>
                  </a:lnTo>
                  <a:lnTo>
                    <a:pt x="350" y="369"/>
                  </a:lnTo>
                  <a:lnTo>
                    <a:pt x="347" y="369"/>
                  </a:lnTo>
                  <a:lnTo>
                    <a:pt x="344" y="369"/>
                  </a:lnTo>
                  <a:lnTo>
                    <a:pt x="334" y="370"/>
                  </a:lnTo>
                  <a:lnTo>
                    <a:pt x="326" y="371"/>
                  </a:lnTo>
                  <a:lnTo>
                    <a:pt x="318" y="372"/>
                  </a:lnTo>
                  <a:lnTo>
                    <a:pt x="313" y="373"/>
                  </a:lnTo>
                  <a:lnTo>
                    <a:pt x="310" y="373"/>
                  </a:lnTo>
                  <a:lnTo>
                    <a:pt x="308" y="374"/>
                  </a:lnTo>
                  <a:lnTo>
                    <a:pt x="307" y="374"/>
                  </a:lnTo>
                  <a:lnTo>
                    <a:pt x="305" y="375"/>
                  </a:lnTo>
                  <a:lnTo>
                    <a:pt x="302" y="376"/>
                  </a:lnTo>
                  <a:lnTo>
                    <a:pt x="301" y="377"/>
                  </a:lnTo>
                  <a:lnTo>
                    <a:pt x="300" y="379"/>
                  </a:lnTo>
                  <a:lnTo>
                    <a:pt x="297" y="382"/>
                  </a:lnTo>
                  <a:lnTo>
                    <a:pt x="293" y="386"/>
                  </a:lnTo>
                  <a:lnTo>
                    <a:pt x="290" y="391"/>
                  </a:lnTo>
                  <a:lnTo>
                    <a:pt x="289" y="393"/>
                  </a:lnTo>
                  <a:lnTo>
                    <a:pt x="287" y="396"/>
                  </a:lnTo>
                  <a:lnTo>
                    <a:pt x="286" y="398"/>
                  </a:lnTo>
                  <a:lnTo>
                    <a:pt x="286" y="399"/>
                  </a:lnTo>
                  <a:lnTo>
                    <a:pt x="283" y="397"/>
                  </a:lnTo>
                  <a:lnTo>
                    <a:pt x="279" y="394"/>
                  </a:lnTo>
                  <a:lnTo>
                    <a:pt x="274" y="392"/>
                  </a:lnTo>
                  <a:lnTo>
                    <a:pt x="268" y="390"/>
                  </a:lnTo>
                  <a:lnTo>
                    <a:pt x="266" y="389"/>
                  </a:lnTo>
                  <a:lnTo>
                    <a:pt x="262" y="388"/>
                  </a:lnTo>
                  <a:lnTo>
                    <a:pt x="259" y="387"/>
                  </a:lnTo>
                  <a:lnTo>
                    <a:pt x="254" y="387"/>
                  </a:lnTo>
                  <a:lnTo>
                    <a:pt x="251" y="387"/>
                  </a:lnTo>
                  <a:lnTo>
                    <a:pt x="249" y="387"/>
                  </a:lnTo>
                  <a:lnTo>
                    <a:pt x="247" y="386"/>
                  </a:lnTo>
                  <a:lnTo>
                    <a:pt x="244" y="383"/>
                  </a:lnTo>
                  <a:lnTo>
                    <a:pt x="243" y="383"/>
                  </a:lnTo>
                  <a:lnTo>
                    <a:pt x="241" y="383"/>
                  </a:lnTo>
                  <a:lnTo>
                    <a:pt x="239" y="383"/>
                  </a:lnTo>
                  <a:lnTo>
                    <a:pt x="237" y="383"/>
                  </a:lnTo>
                  <a:lnTo>
                    <a:pt x="236" y="384"/>
                  </a:lnTo>
                  <a:lnTo>
                    <a:pt x="233" y="387"/>
                  </a:lnTo>
                  <a:lnTo>
                    <a:pt x="231" y="387"/>
                  </a:lnTo>
                  <a:lnTo>
                    <a:pt x="228" y="389"/>
                  </a:lnTo>
                  <a:lnTo>
                    <a:pt x="222" y="390"/>
                  </a:lnTo>
                  <a:lnTo>
                    <a:pt x="219" y="391"/>
                  </a:lnTo>
                  <a:lnTo>
                    <a:pt x="214" y="392"/>
                  </a:lnTo>
                  <a:lnTo>
                    <a:pt x="209" y="393"/>
                  </a:lnTo>
                  <a:lnTo>
                    <a:pt x="204" y="393"/>
                  </a:lnTo>
                  <a:lnTo>
                    <a:pt x="197" y="393"/>
                  </a:lnTo>
                  <a:lnTo>
                    <a:pt x="191" y="392"/>
                  </a:lnTo>
                  <a:lnTo>
                    <a:pt x="179" y="391"/>
                  </a:lnTo>
                  <a:lnTo>
                    <a:pt x="168" y="390"/>
                  </a:lnTo>
                  <a:lnTo>
                    <a:pt x="163" y="389"/>
                  </a:lnTo>
                  <a:lnTo>
                    <a:pt x="158" y="388"/>
                  </a:lnTo>
                  <a:lnTo>
                    <a:pt x="154" y="387"/>
                  </a:lnTo>
                  <a:lnTo>
                    <a:pt x="150" y="387"/>
                  </a:lnTo>
                  <a:lnTo>
                    <a:pt x="140" y="383"/>
                  </a:lnTo>
                  <a:lnTo>
                    <a:pt x="138" y="382"/>
                  </a:lnTo>
                  <a:lnTo>
                    <a:pt x="136" y="382"/>
                  </a:lnTo>
                  <a:lnTo>
                    <a:pt x="134" y="379"/>
                  </a:lnTo>
                  <a:lnTo>
                    <a:pt x="132" y="376"/>
                  </a:lnTo>
                  <a:lnTo>
                    <a:pt x="131" y="373"/>
                  </a:lnTo>
                  <a:lnTo>
                    <a:pt x="126" y="365"/>
                  </a:lnTo>
                  <a:lnTo>
                    <a:pt x="123" y="360"/>
                  </a:lnTo>
                  <a:lnTo>
                    <a:pt x="121" y="358"/>
                  </a:lnTo>
                  <a:lnTo>
                    <a:pt x="120" y="356"/>
                  </a:lnTo>
                  <a:lnTo>
                    <a:pt x="118" y="354"/>
                  </a:lnTo>
                  <a:lnTo>
                    <a:pt x="116" y="353"/>
                  </a:lnTo>
                  <a:lnTo>
                    <a:pt x="114" y="351"/>
                  </a:lnTo>
                  <a:lnTo>
                    <a:pt x="110" y="350"/>
                  </a:lnTo>
                  <a:lnTo>
                    <a:pt x="108" y="349"/>
                  </a:lnTo>
                  <a:lnTo>
                    <a:pt x="102" y="347"/>
                  </a:lnTo>
                  <a:lnTo>
                    <a:pt x="99" y="346"/>
                  </a:lnTo>
                  <a:lnTo>
                    <a:pt x="97" y="345"/>
                  </a:lnTo>
                  <a:lnTo>
                    <a:pt x="92" y="343"/>
                  </a:lnTo>
                  <a:lnTo>
                    <a:pt x="85" y="340"/>
                  </a:lnTo>
                  <a:lnTo>
                    <a:pt x="80" y="338"/>
                  </a:lnTo>
                  <a:lnTo>
                    <a:pt x="76" y="336"/>
                  </a:lnTo>
                  <a:lnTo>
                    <a:pt x="74" y="334"/>
                  </a:lnTo>
                  <a:lnTo>
                    <a:pt x="70" y="331"/>
                  </a:lnTo>
                  <a:lnTo>
                    <a:pt x="69" y="331"/>
                  </a:lnTo>
                  <a:lnTo>
                    <a:pt x="69" y="330"/>
                  </a:lnTo>
                  <a:lnTo>
                    <a:pt x="68" y="328"/>
                  </a:lnTo>
                  <a:lnTo>
                    <a:pt x="68" y="327"/>
                  </a:lnTo>
                  <a:lnTo>
                    <a:pt x="67" y="326"/>
                  </a:lnTo>
                  <a:lnTo>
                    <a:pt x="68" y="324"/>
                  </a:lnTo>
                  <a:lnTo>
                    <a:pt x="68" y="322"/>
                  </a:lnTo>
                  <a:lnTo>
                    <a:pt x="70" y="318"/>
                  </a:lnTo>
                  <a:lnTo>
                    <a:pt x="72" y="311"/>
                  </a:lnTo>
                  <a:lnTo>
                    <a:pt x="74" y="306"/>
                  </a:lnTo>
                  <a:lnTo>
                    <a:pt x="74" y="303"/>
                  </a:lnTo>
                  <a:lnTo>
                    <a:pt x="74" y="301"/>
                  </a:lnTo>
                  <a:lnTo>
                    <a:pt x="74" y="299"/>
                  </a:lnTo>
                  <a:lnTo>
                    <a:pt x="75" y="297"/>
                  </a:lnTo>
                  <a:lnTo>
                    <a:pt x="75" y="295"/>
                  </a:lnTo>
                  <a:lnTo>
                    <a:pt x="75" y="293"/>
                  </a:lnTo>
                  <a:lnTo>
                    <a:pt x="74" y="290"/>
                  </a:lnTo>
                  <a:lnTo>
                    <a:pt x="74" y="288"/>
                  </a:lnTo>
                  <a:lnTo>
                    <a:pt x="74" y="285"/>
                  </a:lnTo>
                  <a:lnTo>
                    <a:pt x="73" y="284"/>
                  </a:lnTo>
                  <a:lnTo>
                    <a:pt x="72" y="282"/>
                  </a:lnTo>
                  <a:lnTo>
                    <a:pt x="71" y="281"/>
                  </a:lnTo>
                  <a:lnTo>
                    <a:pt x="69" y="279"/>
                  </a:lnTo>
                  <a:lnTo>
                    <a:pt x="67" y="277"/>
                  </a:lnTo>
                  <a:lnTo>
                    <a:pt x="65" y="276"/>
                  </a:lnTo>
                  <a:lnTo>
                    <a:pt x="64" y="275"/>
                  </a:lnTo>
                  <a:lnTo>
                    <a:pt x="63" y="274"/>
                  </a:lnTo>
                  <a:lnTo>
                    <a:pt x="61" y="274"/>
                  </a:lnTo>
                  <a:lnTo>
                    <a:pt x="59" y="274"/>
                  </a:lnTo>
                  <a:lnTo>
                    <a:pt x="56" y="274"/>
                  </a:lnTo>
                  <a:lnTo>
                    <a:pt x="53" y="274"/>
                  </a:lnTo>
                  <a:lnTo>
                    <a:pt x="47" y="274"/>
                  </a:lnTo>
                  <a:lnTo>
                    <a:pt x="44" y="274"/>
                  </a:lnTo>
                  <a:lnTo>
                    <a:pt x="42" y="274"/>
                  </a:lnTo>
                  <a:lnTo>
                    <a:pt x="40" y="274"/>
                  </a:lnTo>
                  <a:lnTo>
                    <a:pt x="39" y="274"/>
                  </a:lnTo>
                  <a:lnTo>
                    <a:pt x="32" y="276"/>
                  </a:lnTo>
                  <a:lnTo>
                    <a:pt x="30" y="276"/>
                  </a:lnTo>
                  <a:lnTo>
                    <a:pt x="29" y="277"/>
                  </a:lnTo>
                  <a:lnTo>
                    <a:pt x="26" y="276"/>
                  </a:lnTo>
                  <a:lnTo>
                    <a:pt x="25" y="276"/>
                  </a:lnTo>
                  <a:lnTo>
                    <a:pt x="23" y="275"/>
                  </a:lnTo>
                  <a:lnTo>
                    <a:pt x="22" y="275"/>
                  </a:lnTo>
                  <a:lnTo>
                    <a:pt x="20" y="274"/>
                  </a:lnTo>
                  <a:lnTo>
                    <a:pt x="19" y="273"/>
                  </a:lnTo>
                  <a:lnTo>
                    <a:pt x="17" y="272"/>
                  </a:lnTo>
                  <a:lnTo>
                    <a:pt x="17" y="270"/>
                  </a:lnTo>
                  <a:lnTo>
                    <a:pt x="15" y="268"/>
                  </a:lnTo>
                  <a:lnTo>
                    <a:pt x="13" y="265"/>
                  </a:lnTo>
                  <a:lnTo>
                    <a:pt x="11" y="261"/>
                  </a:lnTo>
                  <a:lnTo>
                    <a:pt x="9" y="257"/>
                  </a:lnTo>
                  <a:lnTo>
                    <a:pt x="9" y="256"/>
                  </a:lnTo>
                  <a:lnTo>
                    <a:pt x="8" y="254"/>
                  </a:lnTo>
                  <a:lnTo>
                    <a:pt x="8" y="252"/>
                  </a:lnTo>
                  <a:lnTo>
                    <a:pt x="8" y="251"/>
                  </a:lnTo>
                  <a:lnTo>
                    <a:pt x="9" y="242"/>
                  </a:lnTo>
                  <a:lnTo>
                    <a:pt x="9" y="240"/>
                  </a:lnTo>
                  <a:lnTo>
                    <a:pt x="9" y="236"/>
                  </a:lnTo>
                  <a:lnTo>
                    <a:pt x="7" y="229"/>
                  </a:lnTo>
                  <a:lnTo>
                    <a:pt x="6" y="224"/>
                  </a:lnTo>
                  <a:lnTo>
                    <a:pt x="6" y="219"/>
                  </a:lnTo>
                  <a:lnTo>
                    <a:pt x="5" y="213"/>
                  </a:lnTo>
                  <a:lnTo>
                    <a:pt x="5" y="210"/>
                  </a:lnTo>
                  <a:lnTo>
                    <a:pt x="5" y="207"/>
                  </a:lnTo>
                  <a:lnTo>
                    <a:pt x="5" y="206"/>
                  </a:lnTo>
                  <a:lnTo>
                    <a:pt x="5" y="201"/>
                  </a:lnTo>
                  <a:lnTo>
                    <a:pt x="6" y="198"/>
                  </a:lnTo>
                  <a:lnTo>
                    <a:pt x="6" y="198"/>
                  </a:lnTo>
                  <a:lnTo>
                    <a:pt x="6" y="198"/>
                  </a:lnTo>
                  <a:lnTo>
                    <a:pt x="6" y="198"/>
                  </a:lnTo>
                  <a:lnTo>
                    <a:pt x="5" y="198"/>
                  </a:lnTo>
                  <a:lnTo>
                    <a:pt x="5" y="198"/>
                  </a:lnTo>
                  <a:lnTo>
                    <a:pt x="4" y="200"/>
                  </a:lnTo>
                  <a:lnTo>
                    <a:pt x="4" y="201"/>
                  </a:lnTo>
                  <a:lnTo>
                    <a:pt x="4" y="201"/>
                  </a:lnTo>
                  <a:lnTo>
                    <a:pt x="3" y="201"/>
                  </a:lnTo>
                  <a:lnTo>
                    <a:pt x="2" y="200"/>
                  </a:lnTo>
                  <a:lnTo>
                    <a:pt x="1" y="200"/>
                  </a:lnTo>
                  <a:lnTo>
                    <a:pt x="0" y="198"/>
                  </a:lnTo>
                  <a:lnTo>
                    <a:pt x="0" y="198"/>
                  </a:lnTo>
                  <a:lnTo>
                    <a:pt x="1" y="197"/>
                  </a:lnTo>
                  <a:lnTo>
                    <a:pt x="3" y="196"/>
                  </a:lnTo>
                  <a:lnTo>
                    <a:pt x="6" y="195"/>
                  </a:lnTo>
                  <a:lnTo>
                    <a:pt x="9" y="194"/>
                  </a:lnTo>
                  <a:lnTo>
                    <a:pt x="10" y="193"/>
                  </a:lnTo>
                  <a:lnTo>
                    <a:pt x="12" y="192"/>
                  </a:lnTo>
                  <a:lnTo>
                    <a:pt x="13" y="191"/>
                  </a:lnTo>
                  <a:lnTo>
                    <a:pt x="13" y="190"/>
                  </a:lnTo>
                  <a:lnTo>
                    <a:pt x="14" y="189"/>
                  </a:lnTo>
                  <a:lnTo>
                    <a:pt x="14" y="186"/>
                  </a:lnTo>
                  <a:lnTo>
                    <a:pt x="15" y="184"/>
                  </a:lnTo>
                  <a:lnTo>
                    <a:pt x="15" y="180"/>
                  </a:lnTo>
                  <a:lnTo>
                    <a:pt x="15" y="178"/>
                  </a:lnTo>
                  <a:lnTo>
                    <a:pt x="16" y="177"/>
                  </a:lnTo>
                  <a:lnTo>
                    <a:pt x="16" y="177"/>
                  </a:lnTo>
                  <a:lnTo>
                    <a:pt x="18" y="174"/>
                  </a:lnTo>
                  <a:lnTo>
                    <a:pt x="19" y="173"/>
                  </a:lnTo>
                  <a:lnTo>
                    <a:pt x="20" y="172"/>
                  </a:lnTo>
                  <a:lnTo>
                    <a:pt x="21" y="170"/>
                  </a:lnTo>
                  <a:lnTo>
                    <a:pt x="23" y="166"/>
                  </a:lnTo>
                  <a:lnTo>
                    <a:pt x="24" y="162"/>
                  </a:lnTo>
                  <a:lnTo>
                    <a:pt x="24" y="161"/>
                  </a:lnTo>
                  <a:lnTo>
                    <a:pt x="24" y="156"/>
                  </a:lnTo>
                  <a:lnTo>
                    <a:pt x="25" y="149"/>
                  </a:lnTo>
                  <a:lnTo>
                    <a:pt x="25" y="146"/>
                  </a:lnTo>
                  <a:lnTo>
                    <a:pt x="26" y="141"/>
                  </a:lnTo>
                  <a:lnTo>
                    <a:pt x="28" y="137"/>
                  </a:lnTo>
                  <a:lnTo>
                    <a:pt x="29" y="134"/>
                  </a:lnTo>
                  <a:lnTo>
                    <a:pt x="29" y="133"/>
                  </a:lnTo>
                  <a:lnTo>
                    <a:pt x="29" y="130"/>
                  </a:lnTo>
                  <a:lnTo>
                    <a:pt x="29" y="128"/>
                  </a:lnTo>
                  <a:lnTo>
                    <a:pt x="29" y="127"/>
                  </a:lnTo>
                  <a:lnTo>
                    <a:pt x="29" y="127"/>
                  </a:lnTo>
                  <a:lnTo>
                    <a:pt x="30" y="127"/>
                  </a:lnTo>
                  <a:lnTo>
                    <a:pt x="31" y="126"/>
                  </a:lnTo>
                  <a:lnTo>
                    <a:pt x="33" y="126"/>
                  </a:lnTo>
                  <a:lnTo>
                    <a:pt x="37" y="125"/>
                  </a:lnTo>
                  <a:lnTo>
                    <a:pt x="40" y="124"/>
                  </a:lnTo>
                  <a:lnTo>
                    <a:pt x="49" y="122"/>
                  </a:lnTo>
                  <a:lnTo>
                    <a:pt x="53" y="120"/>
                  </a:lnTo>
                  <a:lnTo>
                    <a:pt x="62" y="116"/>
                  </a:lnTo>
                  <a:lnTo>
                    <a:pt x="72" y="112"/>
                  </a:lnTo>
                  <a:lnTo>
                    <a:pt x="80" y="107"/>
                  </a:lnTo>
                  <a:lnTo>
                    <a:pt x="89" y="104"/>
                  </a:lnTo>
                  <a:lnTo>
                    <a:pt x="91" y="103"/>
                  </a:lnTo>
                  <a:lnTo>
                    <a:pt x="92" y="102"/>
                  </a:lnTo>
                  <a:lnTo>
                    <a:pt x="92" y="102"/>
                  </a:lnTo>
                  <a:lnTo>
                    <a:pt x="92" y="102"/>
                  </a:lnTo>
                  <a:lnTo>
                    <a:pt x="93" y="103"/>
                  </a:lnTo>
                  <a:lnTo>
                    <a:pt x="94" y="103"/>
                  </a:lnTo>
                  <a:lnTo>
                    <a:pt x="96" y="103"/>
                  </a:lnTo>
                  <a:lnTo>
                    <a:pt x="97" y="103"/>
                  </a:lnTo>
                  <a:lnTo>
                    <a:pt x="99" y="102"/>
                  </a:lnTo>
                  <a:lnTo>
                    <a:pt x="106" y="99"/>
                  </a:lnTo>
                  <a:lnTo>
                    <a:pt x="111" y="97"/>
                  </a:lnTo>
                  <a:lnTo>
                    <a:pt x="117" y="95"/>
                  </a:lnTo>
                  <a:lnTo>
                    <a:pt x="119" y="95"/>
                  </a:lnTo>
                  <a:lnTo>
                    <a:pt x="121" y="95"/>
                  </a:lnTo>
                  <a:lnTo>
                    <a:pt x="129" y="94"/>
                  </a:lnTo>
                  <a:lnTo>
                    <a:pt x="137" y="93"/>
                  </a:lnTo>
                  <a:lnTo>
                    <a:pt x="140" y="93"/>
                  </a:lnTo>
                  <a:lnTo>
                    <a:pt x="142" y="93"/>
                  </a:lnTo>
                  <a:lnTo>
                    <a:pt x="147" y="94"/>
                  </a:lnTo>
                  <a:lnTo>
                    <a:pt x="149" y="94"/>
                  </a:lnTo>
                  <a:lnTo>
                    <a:pt x="154" y="95"/>
                  </a:lnTo>
                  <a:lnTo>
                    <a:pt x="155" y="94"/>
                  </a:lnTo>
                  <a:lnTo>
                    <a:pt x="158" y="94"/>
                  </a:lnTo>
                  <a:lnTo>
                    <a:pt x="163" y="93"/>
                  </a:lnTo>
                  <a:lnTo>
                    <a:pt x="165" y="93"/>
                  </a:lnTo>
                  <a:lnTo>
                    <a:pt x="170" y="92"/>
                  </a:lnTo>
                  <a:lnTo>
                    <a:pt x="172" y="92"/>
                  </a:lnTo>
                  <a:lnTo>
                    <a:pt x="174" y="92"/>
                  </a:lnTo>
                  <a:lnTo>
                    <a:pt x="175" y="91"/>
                  </a:lnTo>
                  <a:lnTo>
                    <a:pt x="177" y="91"/>
                  </a:lnTo>
                  <a:lnTo>
                    <a:pt x="179" y="92"/>
                  </a:lnTo>
                  <a:lnTo>
                    <a:pt x="186" y="93"/>
                  </a:lnTo>
                  <a:lnTo>
                    <a:pt x="188" y="93"/>
                  </a:lnTo>
                  <a:lnTo>
                    <a:pt x="188" y="93"/>
                  </a:lnTo>
                  <a:lnTo>
                    <a:pt x="189" y="93"/>
                  </a:lnTo>
                  <a:lnTo>
                    <a:pt x="190" y="93"/>
                  </a:lnTo>
                  <a:lnTo>
                    <a:pt x="191" y="93"/>
                  </a:lnTo>
                  <a:lnTo>
                    <a:pt x="194" y="91"/>
                  </a:lnTo>
                  <a:lnTo>
                    <a:pt x="201" y="84"/>
                  </a:lnTo>
                  <a:lnTo>
                    <a:pt x="205" y="81"/>
                  </a:lnTo>
                  <a:lnTo>
                    <a:pt x="210" y="77"/>
                  </a:lnTo>
                  <a:lnTo>
                    <a:pt x="211" y="76"/>
                  </a:lnTo>
                  <a:lnTo>
                    <a:pt x="212" y="75"/>
                  </a:lnTo>
                  <a:lnTo>
                    <a:pt x="214" y="74"/>
                  </a:lnTo>
                  <a:lnTo>
                    <a:pt x="217" y="73"/>
                  </a:lnTo>
                  <a:lnTo>
                    <a:pt x="219" y="72"/>
                  </a:lnTo>
                  <a:lnTo>
                    <a:pt x="223" y="71"/>
                  </a:lnTo>
                  <a:lnTo>
                    <a:pt x="225" y="70"/>
                  </a:lnTo>
                  <a:lnTo>
                    <a:pt x="227" y="70"/>
                  </a:lnTo>
                  <a:lnTo>
                    <a:pt x="228" y="69"/>
                  </a:lnTo>
                  <a:lnTo>
                    <a:pt x="230" y="67"/>
                  </a:lnTo>
                  <a:lnTo>
                    <a:pt x="232" y="65"/>
                  </a:lnTo>
                  <a:lnTo>
                    <a:pt x="233" y="62"/>
                  </a:lnTo>
                  <a:lnTo>
                    <a:pt x="237" y="57"/>
                  </a:lnTo>
                  <a:lnTo>
                    <a:pt x="238" y="55"/>
                  </a:lnTo>
                  <a:lnTo>
                    <a:pt x="239" y="53"/>
                  </a:lnTo>
                  <a:lnTo>
                    <a:pt x="241" y="52"/>
                  </a:lnTo>
                  <a:lnTo>
                    <a:pt x="243" y="51"/>
                  </a:lnTo>
                  <a:lnTo>
                    <a:pt x="244" y="51"/>
                  </a:lnTo>
                  <a:lnTo>
                    <a:pt x="245" y="51"/>
                  </a:lnTo>
                  <a:lnTo>
                    <a:pt x="246" y="51"/>
                  </a:lnTo>
                  <a:lnTo>
                    <a:pt x="250" y="51"/>
                  </a:lnTo>
                  <a:lnTo>
                    <a:pt x="252" y="51"/>
                  </a:lnTo>
                  <a:lnTo>
                    <a:pt x="254" y="51"/>
                  </a:lnTo>
                  <a:lnTo>
                    <a:pt x="256" y="51"/>
                  </a:lnTo>
                  <a:lnTo>
                    <a:pt x="258" y="49"/>
                  </a:lnTo>
                  <a:lnTo>
                    <a:pt x="262" y="47"/>
                  </a:lnTo>
                  <a:lnTo>
                    <a:pt x="266" y="45"/>
                  </a:lnTo>
                  <a:lnTo>
                    <a:pt x="268" y="43"/>
                  </a:lnTo>
                  <a:lnTo>
                    <a:pt x="269" y="41"/>
                  </a:lnTo>
                  <a:lnTo>
                    <a:pt x="270" y="39"/>
                  </a:lnTo>
                  <a:lnTo>
                    <a:pt x="271" y="38"/>
                  </a:lnTo>
                  <a:lnTo>
                    <a:pt x="272" y="36"/>
                  </a:lnTo>
                  <a:lnTo>
                    <a:pt x="273" y="32"/>
                  </a:lnTo>
                  <a:lnTo>
                    <a:pt x="274" y="25"/>
                  </a:lnTo>
                  <a:lnTo>
                    <a:pt x="275" y="19"/>
                  </a:lnTo>
                  <a:lnTo>
                    <a:pt x="276" y="11"/>
                  </a:lnTo>
                  <a:lnTo>
                    <a:pt x="277" y="2"/>
                  </a:lnTo>
                  <a:lnTo>
                    <a:pt x="277" y="1"/>
                  </a:lnTo>
                  <a:lnTo>
                    <a:pt x="277" y="0"/>
                  </a:lnTo>
                  <a:lnTo>
                    <a:pt x="277" y="0"/>
                  </a:lnTo>
                  <a:lnTo>
                    <a:pt x="278" y="1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83" name="Freeform 38">
              <a:extLst>
                <a:ext uri="{FF2B5EF4-FFF2-40B4-BE49-F238E27FC236}">
                  <a16:creationId xmlns:a16="http://schemas.microsoft.com/office/drawing/2014/main" id="{CACB636A-6BD4-4FD8-9CAC-64F398EC210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9" y="1635"/>
              <a:ext cx="623" cy="484"/>
            </a:xfrm>
            <a:custGeom>
              <a:avLst/>
              <a:gdLst>
                <a:gd name="T0" fmla="*/ 492 w 623"/>
                <a:gd name="T1" fmla="*/ 15 h 484"/>
                <a:gd name="T2" fmla="*/ 498 w 623"/>
                <a:gd name="T3" fmla="*/ 63 h 484"/>
                <a:gd name="T4" fmla="*/ 517 w 623"/>
                <a:gd name="T5" fmla="*/ 78 h 484"/>
                <a:gd name="T6" fmla="*/ 551 w 623"/>
                <a:gd name="T7" fmla="*/ 77 h 484"/>
                <a:gd name="T8" fmla="*/ 562 w 623"/>
                <a:gd name="T9" fmla="*/ 99 h 484"/>
                <a:gd name="T10" fmla="*/ 556 w 623"/>
                <a:gd name="T11" fmla="*/ 132 h 484"/>
                <a:gd name="T12" fmla="*/ 597 w 623"/>
                <a:gd name="T13" fmla="*/ 152 h 484"/>
                <a:gd name="T14" fmla="*/ 618 w 623"/>
                <a:gd name="T15" fmla="*/ 182 h 484"/>
                <a:gd name="T16" fmla="*/ 604 w 623"/>
                <a:gd name="T17" fmla="*/ 182 h 484"/>
                <a:gd name="T18" fmla="*/ 583 w 623"/>
                <a:gd name="T19" fmla="*/ 188 h 484"/>
                <a:gd name="T20" fmla="*/ 574 w 623"/>
                <a:gd name="T21" fmla="*/ 212 h 484"/>
                <a:gd name="T22" fmla="*/ 559 w 623"/>
                <a:gd name="T23" fmla="*/ 227 h 484"/>
                <a:gd name="T24" fmla="*/ 538 w 623"/>
                <a:gd name="T25" fmla="*/ 249 h 484"/>
                <a:gd name="T26" fmla="*/ 501 w 623"/>
                <a:gd name="T27" fmla="*/ 267 h 484"/>
                <a:gd name="T28" fmla="*/ 479 w 623"/>
                <a:gd name="T29" fmla="*/ 295 h 484"/>
                <a:gd name="T30" fmla="*/ 459 w 623"/>
                <a:gd name="T31" fmla="*/ 298 h 484"/>
                <a:gd name="T32" fmla="*/ 448 w 623"/>
                <a:gd name="T33" fmla="*/ 279 h 484"/>
                <a:gd name="T34" fmla="*/ 418 w 623"/>
                <a:gd name="T35" fmla="*/ 296 h 484"/>
                <a:gd name="T36" fmla="*/ 386 w 623"/>
                <a:gd name="T37" fmla="*/ 316 h 484"/>
                <a:gd name="T38" fmla="*/ 338 w 623"/>
                <a:gd name="T39" fmla="*/ 314 h 484"/>
                <a:gd name="T40" fmla="*/ 319 w 623"/>
                <a:gd name="T41" fmla="*/ 315 h 484"/>
                <a:gd name="T42" fmla="*/ 275 w 623"/>
                <a:gd name="T43" fmla="*/ 354 h 484"/>
                <a:gd name="T44" fmla="*/ 232 w 623"/>
                <a:gd name="T45" fmla="*/ 360 h 484"/>
                <a:gd name="T46" fmla="*/ 196 w 623"/>
                <a:gd name="T47" fmla="*/ 390 h 484"/>
                <a:gd name="T48" fmla="*/ 190 w 623"/>
                <a:gd name="T49" fmla="*/ 422 h 484"/>
                <a:gd name="T50" fmla="*/ 175 w 623"/>
                <a:gd name="T51" fmla="*/ 440 h 484"/>
                <a:gd name="T52" fmla="*/ 152 w 623"/>
                <a:gd name="T53" fmla="*/ 454 h 484"/>
                <a:gd name="T54" fmla="*/ 128 w 623"/>
                <a:gd name="T55" fmla="*/ 473 h 484"/>
                <a:gd name="T56" fmla="*/ 105 w 623"/>
                <a:gd name="T57" fmla="*/ 484 h 484"/>
                <a:gd name="T58" fmla="*/ 87 w 623"/>
                <a:gd name="T59" fmla="*/ 458 h 484"/>
                <a:gd name="T60" fmla="*/ 70 w 623"/>
                <a:gd name="T61" fmla="*/ 470 h 484"/>
                <a:gd name="T62" fmla="*/ 63 w 623"/>
                <a:gd name="T63" fmla="*/ 458 h 484"/>
                <a:gd name="T64" fmla="*/ 44 w 623"/>
                <a:gd name="T65" fmla="*/ 450 h 484"/>
                <a:gd name="T66" fmla="*/ 9 w 623"/>
                <a:gd name="T67" fmla="*/ 426 h 484"/>
                <a:gd name="T68" fmla="*/ 4 w 623"/>
                <a:gd name="T69" fmla="*/ 412 h 484"/>
                <a:gd name="T70" fmla="*/ 28 w 623"/>
                <a:gd name="T71" fmla="*/ 410 h 484"/>
                <a:gd name="T72" fmla="*/ 33 w 623"/>
                <a:gd name="T73" fmla="*/ 388 h 484"/>
                <a:gd name="T74" fmla="*/ 23 w 623"/>
                <a:gd name="T75" fmla="*/ 345 h 484"/>
                <a:gd name="T76" fmla="*/ 13 w 623"/>
                <a:gd name="T77" fmla="*/ 314 h 484"/>
                <a:gd name="T78" fmla="*/ 26 w 623"/>
                <a:gd name="T79" fmla="*/ 305 h 484"/>
                <a:gd name="T80" fmla="*/ 52 w 623"/>
                <a:gd name="T81" fmla="*/ 277 h 484"/>
                <a:gd name="T82" fmla="*/ 82 w 623"/>
                <a:gd name="T83" fmla="*/ 255 h 484"/>
                <a:gd name="T84" fmla="*/ 109 w 623"/>
                <a:gd name="T85" fmla="*/ 265 h 484"/>
                <a:gd name="T86" fmla="*/ 130 w 623"/>
                <a:gd name="T87" fmla="*/ 238 h 484"/>
                <a:gd name="T88" fmla="*/ 150 w 623"/>
                <a:gd name="T89" fmla="*/ 214 h 484"/>
                <a:gd name="T90" fmla="*/ 162 w 623"/>
                <a:gd name="T91" fmla="*/ 186 h 484"/>
                <a:gd name="T92" fmla="*/ 159 w 623"/>
                <a:gd name="T93" fmla="*/ 155 h 484"/>
                <a:gd name="T94" fmla="*/ 189 w 623"/>
                <a:gd name="T95" fmla="*/ 144 h 484"/>
                <a:gd name="T96" fmla="*/ 209 w 623"/>
                <a:gd name="T97" fmla="*/ 128 h 484"/>
                <a:gd name="T98" fmla="*/ 243 w 623"/>
                <a:gd name="T99" fmla="*/ 132 h 484"/>
                <a:gd name="T100" fmla="*/ 240 w 623"/>
                <a:gd name="T101" fmla="*/ 110 h 484"/>
                <a:gd name="T102" fmla="*/ 256 w 623"/>
                <a:gd name="T103" fmla="*/ 78 h 484"/>
                <a:gd name="T104" fmla="*/ 292 w 623"/>
                <a:gd name="T105" fmla="*/ 87 h 484"/>
                <a:gd name="T106" fmla="*/ 343 w 623"/>
                <a:gd name="T107" fmla="*/ 83 h 484"/>
                <a:gd name="T108" fmla="*/ 396 w 623"/>
                <a:gd name="T109" fmla="*/ 86 h 484"/>
                <a:gd name="T110" fmla="*/ 425 w 623"/>
                <a:gd name="T111" fmla="*/ 67 h 484"/>
                <a:gd name="T112" fmla="*/ 420 w 623"/>
                <a:gd name="T113" fmla="*/ 32 h 484"/>
                <a:gd name="T114" fmla="*/ 447 w 623"/>
                <a:gd name="T115" fmla="*/ 30 h 484"/>
                <a:gd name="T116" fmla="*/ 465 w 623"/>
                <a:gd name="T117" fmla="*/ 18 h 4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623" h="484">
                  <a:moveTo>
                    <a:pt x="488" y="2"/>
                  </a:moveTo>
                  <a:lnTo>
                    <a:pt x="489" y="2"/>
                  </a:lnTo>
                  <a:lnTo>
                    <a:pt x="490" y="3"/>
                  </a:lnTo>
                  <a:lnTo>
                    <a:pt x="491" y="3"/>
                  </a:lnTo>
                  <a:lnTo>
                    <a:pt x="491" y="2"/>
                  </a:lnTo>
                  <a:lnTo>
                    <a:pt x="492" y="0"/>
                  </a:lnTo>
                  <a:lnTo>
                    <a:pt x="493" y="0"/>
                  </a:lnTo>
                  <a:lnTo>
                    <a:pt x="492" y="3"/>
                  </a:lnTo>
                  <a:lnTo>
                    <a:pt x="492" y="8"/>
                  </a:lnTo>
                  <a:lnTo>
                    <a:pt x="492" y="9"/>
                  </a:lnTo>
                  <a:lnTo>
                    <a:pt x="492" y="12"/>
                  </a:lnTo>
                  <a:lnTo>
                    <a:pt x="492" y="15"/>
                  </a:lnTo>
                  <a:lnTo>
                    <a:pt x="493" y="21"/>
                  </a:lnTo>
                  <a:lnTo>
                    <a:pt x="493" y="26"/>
                  </a:lnTo>
                  <a:lnTo>
                    <a:pt x="494" y="31"/>
                  </a:lnTo>
                  <a:lnTo>
                    <a:pt x="496" y="38"/>
                  </a:lnTo>
                  <a:lnTo>
                    <a:pt x="496" y="42"/>
                  </a:lnTo>
                  <a:lnTo>
                    <a:pt x="496" y="44"/>
                  </a:lnTo>
                  <a:lnTo>
                    <a:pt x="495" y="53"/>
                  </a:lnTo>
                  <a:lnTo>
                    <a:pt x="495" y="54"/>
                  </a:lnTo>
                  <a:lnTo>
                    <a:pt x="495" y="56"/>
                  </a:lnTo>
                  <a:lnTo>
                    <a:pt x="496" y="58"/>
                  </a:lnTo>
                  <a:lnTo>
                    <a:pt x="496" y="59"/>
                  </a:lnTo>
                  <a:lnTo>
                    <a:pt x="498" y="63"/>
                  </a:lnTo>
                  <a:lnTo>
                    <a:pt x="500" y="67"/>
                  </a:lnTo>
                  <a:lnTo>
                    <a:pt x="502" y="70"/>
                  </a:lnTo>
                  <a:lnTo>
                    <a:pt x="504" y="72"/>
                  </a:lnTo>
                  <a:lnTo>
                    <a:pt x="504" y="74"/>
                  </a:lnTo>
                  <a:lnTo>
                    <a:pt x="506" y="75"/>
                  </a:lnTo>
                  <a:lnTo>
                    <a:pt x="507" y="76"/>
                  </a:lnTo>
                  <a:lnTo>
                    <a:pt x="509" y="77"/>
                  </a:lnTo>
                  <a:lnTo>
                    <a:pt x="510" y="77"/>
                  </a:lnTo>
                  <a:lnTo>
                    <a:pt x="512" y="78"/>
                  </a:lnTo>
                  <a:lnTo>
                    <a:pt x="513" y="78"/>
                  </a:lnTo>
                  <a:lnTo>
                    <a:pt x="516" y="79"/>
                  </a:lnTo>
                  <a:lnTo>
                    <a:pt x="517" y="78"/>
                  </a:lnTo>
                  <a:lnTo>
                    <a:pt x="519" y="78"/>
                  </a:lnTo>
                  <a:lnTo>
                    <a:pt x="526" y="76"/>
                  </a:lnTo>
                  <a:lnTo>
                    <a:pt x="527" y="76"/>
                  </a:lnTo>
                  <a:lnTo>
                    <a:pt x="529" y="76"/>
                  </a:lnTo>
                  <a:lnTo>
                    <a:pt x="531" y="76"/>
                  </a:lnTo>
                  <a:lnTo>
                    <a:pt x="534" y="76"/>
                  </a:lnTo>
                  <a:lnTo>
                    <a:pt x="540" y="76"/>
                  </a:lnTo>
                  <a:lnTo>
                    <a:pt x="543" y="76"/>
                  </a:lnTo>
                  <a:lnTo>
                    <a:pt x="546" y="76"/>
                  </a:lnTo>
                  <a:lnTo>
                    <a:pt x="548" y="76"/>
                  </a:lnTo>
                  <a:lnTo>
                    <a:pt x="550" y="76"/>
                  </a:lnTo>
                  <a:lnTo>
                    <a:pt x="551" y="77"/>
                  </a:lnTo>
                  <a:lnTo>
                    <a:pt x="552" y="78"/>
                  </a:lnTo>
                  <a:lnTo>
                    <a:pt x="554" y="79"/>
                  </a:lnTo>
                  <a:lnTo>
                    <a:pt x="556" y="81"/>
                  </a:lnTo>
                  <a:lnTo>
                    <a:pt x="558" y="83"/>
                  </a:lnTo>
                  <a:lnTo>
                    <a:pt x="559" y="84"/>
                  </a:lnTo>
                  <a:lnTo>
                    <a:pt x="560" y="86"/>
                  </a:lnTo>
                  <a:lnTo>
                    <a:pt x="561" y="87"/>
                  </a:lnTo>
                  <a:lnTo>
                    <a:pt x="561" y="90"/>
                  </a:lnTo>
                  <a:lnTo>
                    <a:pt x="561" y="92"/>
                  </a:lnTo>
                  <a:lnTo>
                    <a:pt x="562" y="95"/>
                  </a:lnTo>
                  <a:lnTo>
                    <a:pt x="562" y="97"/>
                  </a:lnTo>
                  <a:lnTo>
                    <a:pt x="562" y="99"/>
                  </a:lnTo>
                  <a:lnTo>
                    <a:pt x="561" y="101"/>
                  </a:lnTo>
                  <a:lnTo>
                    <a:pt x="561" y="103"/>
                  </a:lnTo>
                  <a:lnTo>
                    <a:pt x="561" y="105"/>
                  </a:lnTo>
                  <a:lnTo>
                    <a:pt x="561" y="108"/>
                  </a:lnTo>
                  <a:lnTo>
                    <a:pt x="559" y="113"/>
                  </a:lnTo>
                  <a:lnTo>
                    <a:pt x="557" y="120"/>
                  </a:lnTo>
                  <a:lnTo>
                    <a:pt x="555" y="124"/>
                  </a:lnTo>
                  <a:lnTo>
                    <a:pt x="555" y="126"/>
                  </a:lnTo>
                  <a:lnTo>
                    <a:pt x="554" y="128"/>
                  </a:lnTo>
                  <a:lnTo>
                    <a:pt x="555" y="129"/>
                  </a:lnTo>
                  <a:lnTo>
                    <a:pt x="555" y="130"/>
                  </a:lnTo>
                  <a:lnTo>
                    <a:pt x="556" y="132"/>
                  </a:lnTo>
                  <a:lnTo>
                    <a:pt x="556" y="133"/>
                  </a:lnTo>
                  <a:lnTo>
                    <a:pt x="557" y="133"/>
                  </a:lnTo>
                  <a:lnTo>
                    <a:pt x="561" y="136"/>
                  </a:lnTo>
                  <a:lnTo>
                    <a:pt x="563" y="138"/>
                  </a:lnTo>
                  <a:lnTo>
                    <a:pt x="567" y="140"/>
                  </a:lnTo>
                  <a:lnTo>
                    <a:pt x="572" y="142"/>
                  </a:lnTo>
                  <a:lnTo>
                    <a:pt x="579" y="145"/>
                  </a:lnTo>
                  <a:lnTo>
                    <a:pt x="584" y="147"/>
                  </a:lnTo>
                  <a:lnTo>
                    <a:pt x="586" y="148"/>
                  </a:lnTo>
                  <a:lnTo>
                    <a:pt x="589" y="149"/>
                  </a:lnTo>
                  <a:lnTo>
                    <a:pt x="595" y="151"/>
                  </a:lnTo>
                  <a:lnTo>
                    <a:pt x="597" y="152"/>
                  </a:lnTo>
                  <a:lnTo>
                    <a:pt x="601" y="153"/>
                  </a:lnTo>
                  <a:lnTo>
                    <a:pt x="603" y="155"/>
                  </a:lnTo>
                  <a:lnTo>
                    <a:pt x="605" y="156"/>
                  </a:lnTo>
                  <a:lnTo>
                    <a:pt x="607" y="158"/>
                  </a:lnTo>
                  <a:lnTo>
                    <a:pt x="608" y="160"/>
                  </a:lnTo>
                  <a:lnTo>
                    <a:pt x="610" y="162"/>
                  </a:lnTo>
                  <a:lnTo>
                    <a:pt x="613" y="167"/>
                  </a:lnTo>
                  <a:lnTo>
                    <a:pt x="618" y="175"/>
                  </a:lnTo>
                  <a:lnTo>
                    <a:pt x="619" y="178"/>
                  </a:lnTo>
                  <a:lnTo>
                    <a:pt x="621" y="181"/>
                  </a:lnTo>
                  <a:lnTo>
                    <a:pt x="623" y="184"/>
                  </a:lnTo>
                  <a:lnTo>
                    <a:pt x="618" y="182"/>
                  </a:lnTo>
                  <a:lnTo>
                    <a:pt x="613" y="179"/>
                  </a:lnTo>
                  <a:lnTo>
                    <a:pt x="612" y="179"/>
                  </a:lnTo>
                  <a:lnTo>
                    <a:pt x="611" y="178"/>
                  </a:lnTo>
                  <a:lnTo>
                    <a:pt x="611" y="179"/>
                  </a:lnTo>
                  <a:lnTo>
                    <a:pt x="609" y="180"/>
                  </a:lnTo>
                  <a:lnTo>
                    <a:pt x="608" y="180"/>
                  </a:lnTo>
                  <a:lnTo>
                    <a:pt x="608" y="181"/>
                  </a:lnTo>
                  <a:lnTo>
                    <a:pt x="607" y="183"/>
                  </a:lnTo>
                  <a:lnTo>
                    <a:pt x="607" y="184"/>
                  </a:lnTo>
                  <a:lnTo>
                    <a:pt x="607" y="184"/>
                  </a:lnTo>
                  <a:lnTo>
                    <a:pt x="606" y="184"/>
                  </a:lnTo>
                  <a:lnTo>
                    <a:pt x="604" y="182"/>
                  </a:lnTo>
                  <a:lnTo>
                    <a:pt x="602" y="181"/>
                  </a:lnTo>
                  <a:lnTo>
                    <a:pt x="602" y="180"/>
                  </a:lnTo>
                  <a:lnTo>
                    <a:pt x="601" y="179"/>
                  </a:lnTo>
                  <a:lnTo>
                    <a:pt x="600" y="178"/>
                  </a:lnTo>
                  <a:lnTo>
                    <a:pt x="599" y="178"/>
                  </a:lnTo>
                  <a:lnTo>
                    <a:pt x="597" y="179"/>
                  </a:lnTo>
                  <a:lnTo>
                    <a:pt x="595" y="179"/>
                  </a:lnTo>
                  <a:lnTo>
                    <a:pt x="594" y="180"/>
                  </a:lnTo>
                  <a:lnTo>
                    <a:pt x="591" y="181"/>
                  </a:lnTo>
                  <a:lnTo>
                    <a:pt x="589" y="182"/>
                  </a:lnTo>
                  <a:lnTo>
                    <a:pt x="585" y="185"/>
                  </a:lnTo>
                  <a:lnTo>
                    <a:pt x="583" y="188"/>
                  </a:lnTo>
                  <a:lnTo>
                    <a:pt x="581" y="189"/>
                  </a:lnTo>
                  <a:lnTo>
                    <a:pt x="579" y="190"/>
                  </a:lnTo>
                  <a:lnTo>
                    <a:pt x="578" y="192"/>
                  </a:lnTo>
                  <a:lnTo>
                    <a:pt x="577" y="193"/>
                  </a:lnTo>
                  <a:lnTo>
                    <a:pt x="575" y="196"/>
                  </a:lnTo>
                  <a:lnTo>
                    <a:pt x="575" y="197"/>
                  </a:lnTo>
                  <a:lnTo>
                    <a:pt x="574" y="200"/>
                  </a:lnTo>
                  <a:lnTo>
                    <a:pt x="574" y="201"/>
                  </a:lnTo>
                  <a:lnTo>
                    <a:pt x="574" y="202"/>
                  </a:lnTo>
                  <a:lnTo>
                    <a:pt x="574" y="204"/>
                  </a:lnTo>
                  <a:lnTo>
                    <a:pt x="574" y="211"/>
                  </a:lnTo>
                  <a:lnTo>
                    <a:pt x="574" y="212"/>
                  </a:lnTo>
                  <a:lnTo>
                    <a:pt x="574" y="216"/>
                  </a:lnTo>
                  <a:lnTo>
                    <a:pt x="574" y="220"/>
                  </a:lnTo>
                  <a:lnTo>
                    <a:pt x="574" y="221"/>
                  </a:lnTo>
                  <a:lnTo>
                    <a:pt x="573" y="222"/>
                  </a:lnTo>
                  <a:lnTo>
                    <a:pt x="573" y="223"/>
                  </a:lnTo>
                  <a:lnTo>
                    <a:pt x="572" y="224"/>
                  </a:lnTo>
                  <a:lnTo>
                    <a:pt x="571" y="225"/>
                  </a:lnTo>
                  <a:lnTo>
                    <a:pt x="570" y="225"/>
                  </a:lnTo>
                  <a:lnTo>
                    <a:pt x="568" y="226"/>
                  </a:lnTo>
                  <a:lnTo>
                    <a:pt x="567" y="227"/>
                  </a:lnTo>
                  <a:lnTo>
                    <a:pt x="563" y="227"/>
                  </a:lnTo>
                  <a:lnTo>
                    <a:pt x="559" y="227"/>
                  </a:lnTo>
                  <a:lnTo>
                    <a:pt x="555" y="227"/>
                  </a:lnTo>
                  <a:lnTo>
                    <a:pt x="553" y="228"/>
                  </a:lnTo>
                  <a:lnTo>
                    <a:pt x="551" y="228"/>
                  </a:lnTo>
                  <a:lnTo>
                    <a:pt x="550" y="229"/>
                  </a:lnTo>
                  <a:lnTo>
                    <a:pt x="550" y="231"/>
                  </a:lnTo>
                  <a:lnTo>
                    <a:pt x="550" y="232"/>
                  </a:lnTo>
                  <a:lnTo>
                    <a:pt x="548" y="235"/>
                  </a:lnTo>
                  <a:lnTo>
                    <a:pt x="547" y="238"/>
                  </a:lnTo>
                  <a:lnTo>
                    <a:pt x="546" y="240"/>
                  </a:lnTo>
                  <a:lnTo>
                    <a:pt x="545" y="242"/>
                  </a:lnTo>
                  <a:lnTo>
                    <a:pt x="542" y="245"/>
                  </a:lnTo>
                  <a:lnTo>
                    <a:pt x="538" y="249"/>
                  </a:lnTo>
                  <a:lnTo>
                    <a:pt x="536" y="252"/>
                  </a:lnTo>
                  <a:lnTo>
                    <a:pt x="533" y="254"/>
                  </a:lnTo>
                  <a:lnTo>
                    <a:pt x="530" y="256"/>
                  </a:lnTo>
                  <a:lnTo>
                    <a:pt x="527" y="257"/>
                  </a:lnTo>
                  <a:lnTo>
                    <a:pt x="525" y="258"/>
                  </a:lnTo>
                  <a:lnTo>
                    <a:pt x="522" y="260"/>
                  </a:lnTo>
                  <a:lnTo>
                    <a:pt x="518" y="261"/>
                  </a:lnTo>
                  <a:lnTo>
                    <a:pt x="512" y="263"/>
                  </a:lnTo>
                  <a:lnTo>
                    <a:pt x="508" y="264"/>
                  </a:lnTo>
                  <a:lnTo>
                    <a:pt x="505" y="265"/>
                  </a:lnTo>
                  <a:lnTo>
                    <a:pt x="503" y="266"/>
                  </a:lnTo>
                  <a:lnTo>
                    <a:pt x="501" y="267"/>
                  </a:lnTo>
                  <a:lnTo>
                    <a:pt x="499" y="268"/>
                  </a:lnTo>
                  <a:lnTo>
                    <a:pt x="496" y="269"/>
                  </a:lnTo>
                  <a:lnTo>
                    <a:pt x="493" y="271"/>
                  </a:lnTo>
                  <a:lnTo>
                    <a:pt x="491" y="274"/>
                  </a:lnTo>
                  <a:lnTo>
                    <a:pt x="488" y="277"/>
                  </a:lnTo>
                  <a:lnTo>
                    <a:pt x="485" y="280"/>
                  </a:lnTo>
                  <a:lnTo>
                    <a:pt x="482" y="284"/>
                  </a:lnTo>
                  <a:lnTo>
                    <a:pt x="482" y="286"/>
                  </a:lnTo>
                  <a:lnTo>
                    <a:pt x="481" y="287"/>
                  </a:lnTo>
                  <a:lnTo>
                    <a:pt x="480" y="291"/>
                  </a:lnTo>
                  <a:lnTo>
                    <a:pt x="479" y="293"/>
                  </a:lnTo>
                  <a:lnTo>
                    <a:pt x="479" y="295"/>
                  </a:lnTo>
                  <a:lnTo>
                    <a:pt x="479" y="296"/>
                  </a:lnTo>
                  <a:lnTo>
                    <a:pt x="479" y="297"/>
                  </a:lnTo>
                  <a:lnTo>
                    <a:pt x="477" y="297"/>
                  </a:lnTo>
                  <a:lnTo>
                    <a:pt x="474" y="298"/>
                  </a:lnTo>
                  <a:lnTo>
                    <a:pt x="471" y="299"/>
                  </a:lnTo>
                  <a:lnTo>
                    <a:pt x="468" y="299"/>
                  </a:lnTo>
                  <a:lnTo>
                    <a:pt x="465" y="300"/>
                  </a:lnTo>
                  <a:lnTo>
                    <a:pt x="462" y="300"/>
                  </a:lnTo>
                  <a:lnTo>
                    <a:pt x="461" y="300"/>
                  </a:lnTo>
                  <a:lnTo>
                    <a:pt x="460" y="300"/>
                  </a:lnTo>
                  <a:lnTo>
                    <a:pt x="459" y="299"/>
                  </a:lnTo>
                  <a:lnTo>
                    <a:pt x="459" y="298"/>
                  </a:lnTo>
                  <a:lnTo>
                    <a:pt x="459" y="297"/>
                  </a:lnTo>
                  <a:lnTo>
                    <a:pt x="458" y="295"/>
                  </a:lnTo>
                  <a:lnTo>
                    <a:pt x="457" y="291"/>
                  </a:lnTo>
                  <a:lnTo>
                    <a:pt x="456" y="289"/>
                  </a:lnTo>
                  <a:lnTo>
                    <a:pt x="453" y="282"/>
                  </a:lnTo>
                  <a:lnTo>
                    <a:pt x="452" y="280"/>
                  </a:lnTo>
                  <a:lnTo>
                    <a:pt x="451" y="280"/>
                  </a:lnTo>
                  <a:lnTo>
                    <a:pt x="450" y="279"/>
                  </a:lnTo>
                  <a:lnTo>
                    <a:pt x="450" y="278"/>
                  </a:lnTo>
                  <a:lnTo>
                    <a:pt x="449" y="278"/>
                  </a:lnTo>
                  <a:lnTo>
                    <a:pt x="448" y="278"/>
                  </a:lnTo>
                  <a:lnTo>
                    <a:pt x="448" y="279"/>
                  </a:lnTo>
                  <a:lnTo>
                    <a:pt x="447" y="279"/>
                  </a:lnTo>
                  <a:lnTo>
                    <a:pt x="446" y="278"/>
                  </a:lnTo>
                  <a:lnTo>
                    <a:pt x="444" y="276"/>
                  </a:lnTo>
                  <a:lnTo>
                    <a:pt x="443" y="275"/>
                  </a:lnTo>
                  <a:lnTo>
                    <a:pt x="442" y="274"/>
                  </a:lnTo>
                  <a:lnTo>
                    <a:pt x="441" y="274"/>
                  </a:lnTo>
                  <a:lnTo>
                    <a:pt x="440" y="274"/>
                  </a:lnTo>
                  <a:lnTo>
                    <a:pt x="439" y="275"/>
                  </a:lnTo>
                  <a:lnTo>
                    <a:pt x="437" y="277"/>
                  </a:lnTo>
                  <a:lnTo>
                    <a:pt x="436" y="278"/>
                  </a:lnTo>
                  <a:lnTo>
                    <a:pt x="432" y="282"/>
                  </a:lnTo>
                  <a:lnTo>
                    <a:pt x="418" y="296"/>
                  </a:lnTo>
                  <a:lnTo>
                    <a:pt x="414" y="300"/>
                  </a:lnTo>
                  <a:lnTo>
                    <a:pt x="412" y="302"/>
                  </a:lnTo>
                  <a:lnTo>
                    <a:pt x="409" y="303"/>
                  </a:lnTo>
                  <a:lnTo>
                    <a:pt x="407" y="304"/>
                  </a:lnTo>
                  <a:lnTo>
                    <a:pt x="405" y="305"/>
                  </a:lnTo>
                  <a:lnTo>
                    <a:pt x="402" y="306"/>
                  </a:lnTo>
                  <a:lnTo>
                    <a:pt x="400" y="307"/>
                  </a:lnTo>
                  <a:lnTo>
                    <a:pt x="396" y="310"/>
                  </a:lnTo>
                  <a:lnTo>
                    <a:pt x="391" y="314"/>
                  </a:lnTo>
                  <a:lnTo>
                    <a:pt x="390" y="314"/>
                  </a:lnTo>
                  <a:lnTo>
                    <a:pt x="389" y="315"/>
                  </a:lnTo>
                  <a:lnTo>
                    <a:pt x="386" y="316"/>
                  </a:lnTo>
                  <a:lnTo>
                    <a:pt x="383" y="316"/>
                  </a:lnTo>
                  <a:lnTo>
                    <a:pt x="380" y="317"/>
                  </a:lnTo>
                  <a:lnTo>
                    <a:pt x="377" y="317"/>
                  </a:lnTo>
                  <a:lnTo>
                    <a:pt x="371" y="318"/>
                  </a:lnTo>
                  <a:lnTo>
                    <a:pt x="362" y="318"/>
                  </a:lnTo>
                  <a:lnTo>
                    <a:pt x="358" y="318"/>
                  </a:lnTo>
                  <a:lnTo>
                    <a:pt x="355" y="318"/>
                  </a:lnTo>
                  <a:lnTo>
                    <a:pt x="352" y="318"/>
                  </a:lnTo>
                  <a:lnTo>
                    <a:pt x="349" y="317"/>
                  </a:lnTo>
                  <a:lnTo>
                    <a:pt x="345" y="316"/>
                  </a:lnTo>
                  <a:lnTo>
                    <a:pt x="340" y="315"/>
                  </a:lnTo>
                  <a:lnTo>
                    <a:pt x="338" y="314"/>
                  </a:lnTo>
                  <a:lnTo>
                    <a:pt x="336" y="314"/>
                  </a:lnTo>
                  <a:lnTo>
                    <a:pt x="334" y="314"/>
                  </a:lnTo>
                  <a:lnTo>
                    <a:pt x="332" y="312"/>
                  </a:lnTo>
                  <a:lnTo>
                    <a:pt x="330" y="311"/>
                  </a:lnTo>
                  <a:lnTo>
                    <a:pt x="329" y="310"/>
                  </a:lnTo>
                  <a:lnTo>
                    <a:pt x="328" y="310"/>
                  </a:lnTo>
                  <a:lnTo>
                    <a:pt x="327" y="310"/>
                  </a:lnTo>
                  <a:lnTo>
                    <a:pt x="326" y="311"/>
                  </a:lnTo>
                  <a:lnTo>
                    <a:pt x="325" y="311"/>
                  </a:lnTo>
                  <a:lnTo>
                    <a:pt x="323" y="312"/>
                  </a:lnTo>
                  <a:lnTo>
                    <a:pt x="322" y="314"/>
                  </a:lnTo>
                  <a:lnTo>
                    <a:pt x="319" y="315"/>
                  </a:lnTo>
                  <a:lnTo>
                    <a:pt x="308" y="325"/>
                  </a:lnTo>
                  <a:lnTo>
                    <a:pt x="302" y="331"/>
                  </a:lnTo>
                  <a:lnTo>
                    <a:pt x="297" y="336"/>
                  </a:lnTo>
                  <a:lnTo>
                    <a:pt x="296" y="337"/>
                  </a:lnTo>
                  <a:lnTo>
                    <a:pt x="294" y="338"/>
                  </a:lnTo>
                  <a:lnTo>
                    <a:pt x="290" y="343"/>
                  </a:lnTo>
                  <a:lnTo>
                    <a:pt x="288" y="346"/>
                  </a:lnTo>
                  <a:lnTo>
                    <a:pt x="285" y="348"/>
                  </a:lnTo>
                  <a:lnTo>
                    <a:pt x="283" y="349"/>
                  </a:lnTo>
                  <a:lnTo>
                    <a:pt x="281" y="351"/>
                  </a:lnTo>
                  <a:lnTo>
                    <a:pt x="279" y="352"/>
                  </a:lnTo>
                  <a:lnTo>
                    <a:pt x="275" y="354"/>
                  </a:lnTo>
                  <a:lnTo>
                    <a:pt x="270" y="356"/>
                  </a:lnTo>
                  <a:lnTo>
                    <a:pt x="266" y="357"/>
                  </a:lnTo>
                  <a:lnTo>
                    <a:pt x="262" y="358"/>
                  </a:lnTo>
                  <a:lnTo>
                    <a:pt x="258" y="359"/>
                  </a:lnTo>
                  <a:lnTo>
                    <a:pt x="255" y="359"/>
                  </a:lnTo>
                  <a:lnTo>
                    <a:pt x="253" y="359"/>
                  </a:lnTo>
                  <a:lnTo>
                    <a:pt x="246" y="358"/>
                  </a:lnTo>
                  <a:lnTo>
                    <a:pt x="243" y="358"/>
                  </a:lnTo>
                  <a:lnTo>
                    <a:pt x="241" y="358"/>
                  </a:lnTo>
                  <a:lnTo>
                    <a:pt x="237" y="359"/>
                  </a:lnTo>
                  <a:lnTo>
                    <a:pt x="234" y="359"/>
                  </a:lnTo>
                  <a:lnTo>
                    <a:pt x="232" y="360"/>
                  </a:lnTo>
                  <a:lnTo>
                    <a:pt x="229" y="361"/>
                  </a:lnTo>
                  <a:lnTo>
                    <a:pt x="225" y="364"/>
                  </a:lnTo>
                  <a:lnTo>
                    <a:pt x="221" y="367"/>
                  </a:lnTo>
                  <a:lnTo>
                    <a:pt x="217" y="371"/>
                  </a:lnTo>
                  <a:lnTo>
                    <a:pt x="215" y="371"/>
                  </a:lnTo>
                  <a:lnTo>
                    <a:pt x="211" y="376"/>
                  </a:lnTo>
                  <a:lnTo>
                    <a:pt x="208" y="379"/>
                  </a:lnTo>
                  <a:lnTo>
                    <a:pt x="205" y="382"/>
                  </a:lnTo>
                  <a:lnTo>
                    <a:pt x="199" y="385"/>
                  </a:lnTo>
                  <a:lnTo>
                    <a:pt x="197" y="387"/>
                  </a:lnTo>
                  <a:lnTo>
                    <a:pt x="196" y="388"/>
                  </a:lnTo>
                  <a:lnTo>
                    <a:pt x="196" y="390"/>
                  </a:lnTo>
                  <a:lnTo>
                    <a:pt x="195" y="391"/>
                  </a:lnTo>
                  <a:lnTo>
                    <a:pt x="194" y="394"/>
                  </a:lnTo>
                  <a:lnTo>
                    <a:pt x="194" y="396"/>
                  </a:lnTo>
                  <a:lnTo>
                    <a:pt x="193" y="402"/>
                  </a:lnTo>
                  <a:lnTo>
                    <a:pt x="193" y="405"/>
                  </a:lnTo>
                  <a:lnTo>
                    <a:pt x="192" y="406"/>
                  </a:lnTo>
                  <a:lnTo>
                    <a:pt x="191" y="410"/>
                  </a:lnTo>
                  <a:lnTo>
                    <a:pt x="191" y="412"/>
                  </a:lnTo>
                  <a:lnTo>
                    <a:pt x="190" y="413"/>
                  </a:lnTo>
                  <a:lnTo>
                    <a:pt x="190" y="417"/>
                  </a:lnTo>
                  <a:lnTo>
                    <a:pt x="190" y="420"/>
                  </a:lnTo>
                  <a:lnTo>
                    <a:pt x="190" y="422"/>
                  </a:lnTo>
                  <a:lnTo>
                    <a:pt x="189" y="424"/>
                  </a:lnTo>
                  <a:lnTo>
                    <a:pt x="188" y="425"/>
                  </a:lnTo>
                  <a:lnTo>
                    <a:pt x="188" y="426"/>
                  </a:lnTo>
                  <a:lnTo>
                    <a:pt x="187" y="426"/>
                  </a:lnTo>
                  <a:lnTo>
                    <a:pt x="186" y="427"/>
                  </a:lnTo>
                  <a:lnTo>
                    <a:pt x="186" y="427"/>
                  </a:lnTo>
                  <a:lnTo>
                    <a:pt x="181" y="429"/>
                  </a:lnTo>
                  <a:lnTo>
                    <a:pt x="180" y="430"/>
                  </a:lnTo>
                  <a:lnTo>
                    <a:pt x="179" y="431"/>
                  </a:lnTo>
                  <a:lnTo>
                    <a:pt x="178" y="433"/>
                  </a:lnTo>
                  <a:lnTo>
                    <a:pt x="177" y="434"/>
                  </a:lnTo>
                  <a:lnTo>
                    <a:pt x="175" y="440"/>
                  </a:lnTo>
                  <a:lnTo>
                    <a:pt x="175" y="442"/>
                  </a:lnTo>
                  <a:lnTo>
                    <a:pt x="173" y="445"/>
                  </a:lnTo>
                  <a:lnTo>
                    <a:pt x="170" y="449"/>
                  </a:lnTo>
                  <a:lnTo>
                    <a:pt x="168" y="450"/>
                  </a:lnTo>
                  <a:lnTo>
                    <a:pt x="167" y="450"/>
                  </a:lnTo>
                  <a:lnTo>
                    <a:pt x="166" y="451"/>
                  </a:lnTo>
                  <a:lnTo>
                    <a:pt x="164" y="452"/>
                  </a:lnTo>
                  <a:lnTo>
                    <a:pt x="163" y="452"/>
                  </a:lnTo>
                  <a:lnTo>
                    <a:pt x="161" y="452"/>
                  </a:lnTo>
                  <a:lnTo>
                    <a:pt x="159" y="453"/>
                  </a:lnTo>
                  <a:lnTo>
                    <a:pt x="154" y="453"/>
                  </a:lnTo>
                  <a:lnTo>
                    <a:pt x="152" y="454"/>
                  </a:lnTo>
                  <a:lnTo>
                    <a:pt x="150" y="454"/>
                  </a:lnTo>
                  <a:lnTo>
                    <a:pt x="147" y="455"/>
                  </a:lnTo>
                  <a:lnTo>
                    <a:pt x="145" y="456"/>
                  </a:lnTo>
                  <a:lnTo>
                    <a:pt x="143" y="457"/>
                  </a:lnTo>
                  <a:lnTo>
                    <a:pt x="141" y="459"/>
                  </a:lnTo>
                  <a:lnTo>
                    <a:pt x="137" y="461"/>
                  </a:lnTo>
                  <a:lnTo>
                    <a:pt x="134" y="464"/>
                  </a:lnTo>
                  <a:lnTo>
                    <a:pt x="131" y="466"/>
                  </a:lnTo>
                  <a:lnTo>
                    <a:pt x="129" y="468"/>
                  </a:lnTo>
                  <a:lnTo>
                    <a:pt x="129" y="470"/>
                  </a:lnTo>
                  <a:lnTo>
                    <a:pt x="128" y="472"/>
                  </a:lnTo>
                  <a:lnTo>
                    <a:pt x="128" y="473"/>
                  </a:lnTo>
                  <a:lnTo>
                    <a:pt x="128" y="473"/>
                  </a:lnTo>
                  <a:lnTo>
                    <a:pt x="126" y="476"/>
                  </a:lnTo>
                  <a:lnTo>
                    <a:pt x="125" y="477"/>
                  </a:lnTo>
                  <a:lnTo>
                    <a:pt x="124" y="478"/>
                  </a:lnTo>
                  <a:lnTo>
                    <a:pt x="121" y="480"/>
                  </a:lnTo>
                  <a:lnTo>
                    <a:pt x="118" y="482"/>
                  </a:lnTo>
                  <a:lnTo>
                    <a:pt x="117" y="483"/>
                  </a:lnTo>
                  <a:lnTo>
                    <a:pt x="116" y="484"/>
                  </a:lnTo>
                  <a:lnTo>
                    <a:pt x="109" y="484"/>
                  </a:lnTo>
                  <a:lnTo>
                    <a:pt x="106" y="484"/>
                  </a:lnTo>
                  <a:lnTo>
                    <a:pt x="106" y="484"/>
                  </a:lnTo>
                  <a:lnTo>
                    <a:pt x="105" y="484"/>
                  </a:lnTo>
                  <a:lnTo>
                    <a:pt x="104" y="484"/>
                  </a:lnTo>
                  <a:lnTo>
                    <a:pt x="103" y="484"/>
                  </a:lnTo>
                  <a:lnTo>
                    <a:pt x="102" y="483"/>
                  </a:lnTo>
                  <a:lnTo>
                    <a:pt x="101" y="482"/>
                  </a:lnTo>
                  <a:lnTo>
                    <a:pt x="100" y="480"/>
                  </a:lnTo>
                  <a:lnTo>
                    <a:pt x="98" y="475"/>
                  </a:lnTo>
                  <a:lnTo>
                    <a:pt x="97" y="473"/>
                  </a:lnTo>
                  <a:lnTo>
                    <a:pt x="95" y="471"/>
                  </a:lnTo>
                  <a:lnTo>
                    <a:pt x="92" y="466"/>
                  </a:lnTo>
                  <a:lnTo>
                    <a:pt x="90" y="461"/>
                  </a:lnTo>
                  <a:lnTo>
                    <a:pt x="88" y="459"/>
                  </a:lnTo>
                  <a:lnTo>
                    <a:pt x="87" y="458"/>
                  </a:lnTo>
                  <a:lnTo>
                    <a:pt x="86" y="459"/>
                  </a:lnTo>
                  <a:lnTo>
                    <a:pt x="84" y="459"/>
                  </a:lnTo>
                  <a:lnTo>
                    <a:pt x="83" y="461"/>
                  </a:lnTo>
                  <a:lnTo>
                    <a:pt x="82" y="461"/>
                  </a:lnTo>
                  <a:lnTo>
                    <a:pt x="80" y="462"/>
                  </a:lnTo>
                  <a:lnTo>
                    <a:pt x="77" y="467"/>
                  </a:lnTo>
                  <a:lnTo>
                    <a:pt x="75" y="469"/>
                  </a:lnTo>
                  <a:lnTo>
                    <a:pt x="74" y="469"/>
                  </a:lnTo>
                  <a:lnTo>
                    <a:pt x="73" y="470"/>
                  </a:lnTo>
                  <a:lnTo>
                    <a:pt x="72" y="470"/>
                  </a:lnTo>
                  <a:lnTo>
                    <a:pt x="72" y="470"/>
                  </a:lnTo>
                  <a:lnTo>
                    <a:pt x="70" y="470"/>
                  </a:lnTo>
                  <a:lnTo>
                    <a:pt x="69" y="469"/>
                  </a:lnTo>
                  <a:lnTo>
                    <a:pt x="68" y="468"/>
                  </a:lnTo>
                  <a:lnTo>
                    <a:pt x="67" y="467"/>
                  </a:lnTo>
                  <a:lnTo>
                    <a:pt x="66" y="465"/>
                  </a:lnTo>
                  <a:lnTo>
                    <a:pt x="66" y="463"/>
                  </a:lnTo>
                  <a:lnTo>
                    <a:pt x="65" y="460"/>
                  </a:lnTo>
                  <a:lnTo>
                    <a:pt x="65" y="458"/>
                  </a:lnTo>
                  <a:lnTo>
                    <a:pt x="65" y="457"/>
                  </a:lnTo>
                  <a:lnTo>
                    <a:pt x="65" y="456"/>
                  </a:lnTo>
                  <a:lnTo>
                    <a:pt x="64" y="456"/>
                  </a:lnTo>
                  <a:lnTo>
                    <a:pt x="63" y="457"/>
                  </a:lnTo>
                  <a:lnTo>
                    <a:pt x="63" y="458"/>
                  </a:lnTo>
                  <a:lnTo>
                    <a:pt x="62" y="458"/>
                  </a:lnTo>
                  <a:lnTo>
                    <a:pt x="57" y="459"/>
                  </a:lnTo>
                  <a:lnTo>
                    <a:pt x="53" y="459"/>
                  </a:lnTo>
                  <a:lnTo>
                    <a:pt x="52" y="459"/>
                  </a:lnTo>
                  <a:lnTo>
                    <a:pt x="51" y="459"/>
                  </a:lnTo>
                  <a:lnTo>
                    <a:pt x="50" y="459"/>
                  </a:lnTo>
                  <a:lnTo>
                    <a:pt x="50" y="459"/>
                  </a:lnTo>
                  <a:lnTo>
                    <a:pt x="49" y="460"/>
                  </a:lnTo>
                  <a:lnTo>
                    <a:pt x="48" y="460"/>
                  </a:lnTo>
                  <a:lnTo>
                    <a:pt x="47" y="455"/>
                  </a:lnTo>
                  <a:lnTo>
                    <a:pt x="45" y="452"/>
                  </a:lnTo>
                  <a:lnTo>
                    <a:pt x="44" y="450"/>
                  </a:lnTo>
                  <a:lnTo>
                    <a:pt x="42" y="448"/>
                  </a:lnTo>
                  <a:lnTo>
                    <a:pt x="40" y="445"/>
                  </a:lnTo>
                  <a:lnTo>
                    <a:pt x="35" y="438"/>
                  </a:lnTo>
                  <a:lnTo>
                    <a:pt x="34" y="436"/>
                  </a:lnTo>
                  <a:lnTo>
                    <a:pt x="32" y="434"/>
                  </a:lnTo>
                  <a:lnTo>
                    <a:pt x="29" y="432"/>
                  </a:lnTo>
                  <a:lnTo>
                    <a:pt x="27" y="431"/>
                  </a:lnTo>
                  <a:lnTo>
                    <a:pt x="26" y="430"/>
                  </a:lnTo>
                  <a:lnTo>
                    <a:pt x="23" y="429"/>
                  </a:lnTo>
                  <a:lnTo>
                    <a:pt x="21" y="428"/>
                  </a:lnTo>
                  <a:lnTo>
                    <a:pt x="19" y="427"/>
                  </a:lnTo>
                  <a:lnTo>
                    <a:pt x="9" y="426"/>
                  </a:lnTo>
                  <a:lnTo>
                    <a:pt x="8" y="426"/>
                  </a:lnTo>
                  <a:lnTo>
                    <a:pt x="6" y="425"/>
                  </a:lnTo>
                  <a:lnTo>
                    <a:pt x="4" y="424"/>
                  </a:lnTo>
                  <a:lnTo>
                    <a:pt x="3" y="422"/>
                  </a:lnTo>
                  <a:lnTo>
                    <a:pt x="1" y="420"/>
                  </a:lnTo>
                  <a:lnTo>
                    <a:pt x="1" y="419"/>
                  </a:lnTo>
                  <a:lnTo>
                    <a:pt x="0" y="419"/>
                  </a:lnTo>
                  <a:lnTo>
                    <a:pt x="0" y="417"/>
                  </a:lnTo>
                  <a:lnTo>
                    <a:pt x="1" y="416"/>
                  </a:lnTo>
                  <a:lnTo>
                    <a:pt x="2" y="415"/>
                  </a:lnTo>
                  <a:lnTo>
                    <a:pt x="3" y="413"/>
                  </a:lnTo>
                  <a:lnTo>
                    <a:pt x="4" y="412"/>
                  </a:lnTo>
                  <a:lnTo>
                    <a:pt x="5" y="411"/>
                  </a:lnTo>
                  <a:lnTo>
                    <a:pt x="6" y="411"/>
                  </a:lnTo>
                  <a:lnTo>
                    <a:pt x="8" y="410"/>
                  </a:lnTo>
                  <a:lnTo>
                    <a:pt x="10" y="409"/>
                  </a:lnTo>
                  <a:lnTo>
                    <a:pt x="12" y="409"/>
                  </a:lnTo>
                  <a:lnTo>
                    <a:pt x="13" y="408"/>
                  </a:lnTo>
                  <a:lnTo>
                    <a:pt x="15" y="408"/>
                  </a:lnTo>
                  <a:lnTo>
                    <a:pt x="19" y="409"/>
                  </a:lnTo>
                  <a:lnTo>
                    <a:pt x="22" y="409"/>
                  </a:lnTo>
                  <a:lnTo>
                    <a:pt x="27" y="410"/>
                  </a:lnTo>
                  <a:lnTo>
                    <a:pt x="27" y="410"/>
                  </a:lnTo>
                  <a:lnTo>
                    <a:pt x="28" y="410"/>
                  </a:lnTo>
                  <a:lnTo>
                    <a:pt x="30" y="409"/>
                  </a:lnTo>
                  <a:lnTo>
                    <a:pt x="31" y="408"/>
                  </a:lnTo>
                  <a:lnTo>
                    <a:pt x="31" y="406"/>
                  </a:lnTo>
                  <a:lnTo>
                    <a:pt x="31" y="405"/>
                  </a:lnTo>
                  <a:lnTo>
                    <a:pt x="31" y="403"/>
                  </a:lnTo>
                  <a:lnTo>
                    <a:pt x="29" y="397"/>
                  </a:lnTo>
                  <a:lnTo>
                    <a:pt x="29" y="396"/>
                  </a:lnTo>
                  <a:lnTo>
                    <a:pt x="29" y="394"/>
                  </a:lnTo>
                  <a:lnTo>
                    <a:pt x="29" y="393"/>
                  </a:lnTo>
                  <a:lnTo>
                    <a:pt x="30" y="393"/>
                  </a:lnTo>
                  <a:lnTo>
                    <a:pt x="30" y="391"/>
                  </a:lnTo>
                  <a:lnTo>
                    <a:pt x="33" y="388"/>
                  </a:lnTo>
                  <a:lnTo>
                    <a:pt x="33" y="387"/>
                  </a:lnTo>
                  <a:lnTo>
                    <a:pt x="34" y="386"/>
                  </a:lnTo>
                  <a:lnTo>
                    <a:pt x="34" y="384"/>
                  </a:lnTo>
                  <a:lnTo>
                    <a:pt x="34" y="382"/>
                  </a:lnTo>
                  <a:lnTo>
                    <a:pt x="34" y="381"/>
                  </a:lnTo>
                  <a:lnTo>
                    <a:pt x="34" y="379"/>
                  </a:lnTo>
                  <a:lnTo>
                    <a:pt x="33" y="374"/>
                  </a:lnTo>
                  <a:lnTo>
                    <a:pt x="32" y="368"/>
                  </a:lnTo>
                  <a:lnTo>
                    <a:pt x="30" y="363"/>
                  </a:lnTo>
                  <a:lnTo>
                    <a:pt x="29" y="359"/>
                  </a:lnTo>
                  <a:lnTo>
                    <a:pt x="25" y="348"/>
                  </a:lnTo>
                  <a:lnTo>
                    <a:pt x="23" y="345"/>
                  </a:lnTo>
                  <a:lnTo>
                    <a:pt x="19" y="337"/>
                  </a:lnTo>
                  <a:lnTo>
                    <a:pt x="17" y="335"/>
                  </a:lnTo>
                  <a:lnTo>
                    <a:pt x="14" y="328"/>
                  </a:lnTo>
                  <a:lnTo>
                    <a:pt x="13" y="326"/>
                  </a:lnTo>
                  <a:lnTo>
                    <a:pt x="12" y="325"/>
                  </a:lnTo>
                  <a:lnTo>
                    <a:pt x="12" y="323"/>
                  </a:lnTo>
                  <a:lnTo>
                    <a:pt x="11" y="322"/>
                  </a:lnTo>
                  <a:lnTo>
                    <a:pt x="11" y="321"/>
                  </a:lnTo>
                  <a:lnTo>
                    <a:pt x="11" y="319"/>
                  </a:lnTo>
                  <a:lnTo>
                    <a:pt x="12" y="317"/>
                  </a:lnTo>
                  <a:lnTo>
                    <a:pt x="12" y="315"/>
                  </a:lnTo>
                  <a:lnTo>
                    <a:pt x="13" y="314"/>
                  </a:lnTo>
                  <a:lnTo>
                    <a:pt x="13" y="314"/>
                  </a:lnTo>
                  <a:lnTo>
                    <a:pt x="14" y="314"/>
                  </a:lnTo>
                  <a:lnTo>
                    <a:pt x="15" y="314"/>
                  </a:lnTo>
                  <a:lnTo>
                    <a:pt x="16" y="314"/>
                  </a:lnTo>
                  <a:lnTo>
                    <a:pt x="17" y="314"/>
                  </a:lnTo>
                  <a:lnTo>
                    <a:pt x="19" y="314"/>
                  </a:lnTo>
                  <a:lnTo>
                    <a:pt x="20" y="314"/>
                  </a:lnTo>
                  <a:lnTo>
                    <a:pt x="21" y="313"/>
                  </a:lnTo>
                  <a:lnTo>
                    <a:pt x="22" y="312"/>
                  </a:lnTo>
                  <a:lnTo>
                    <a:pt x="23" y="311"/>
                  </a:lnTo>
                  <a:lnTo>
                    <a:pt x="24" y="309"/>
                  </a:lnTo>
                  <a:lnTo>
                    <a:pt x="26" y="305"/>
                  </a:lnTo>
                  <a:lnTo>
                    <a:pt x="27" y="303"/>
                  </a:lnTo>
                  <a:lnTo>
                    <a:pt x="27" y="302"/>
                  </a:lnTo>
                  <a:lnTo>
                    <a:pt x="29" y="300"/>
                  </a:lnTo>
                  <a:lnTo>
                    <a:pt x="31" y="298"/>
                  </a:lnTo>
                  <a:lnTo>
                    <a:pt x="34" y="295"/>
                  </a:lnTo>
                  <a:lnTo>
                    <a:pt x="36" y="294"/>
                  </a:lnTo>
                  <a:lnTo>
                    <a:pt x="41" y="291"/>
                  </a:lnTo>
                  <a:lnTo>
                    <a:pt x="42" y="290"/>
                  </a:lnTo>
                  <a:lnTo>
                    <a:pt x="44" y="289"/>
                  </a:lnTo>
                  <a:lnTo>
                    <a:pt x="46" y="287"/>
                  </a:lnTo>
                  <a:lnTo>
                    <a:pt x="50" y="281"/>
                  </a:lnTo>
                  <a:lnTo>
                    <a:pt x="52" y="277"/>
                  </a:lnTo>
                  <a:lnTo>
                    <a:pt x="56" y="273"/>
                  </a:lnTo>
                  <a:lnTo>
                    <a:pt x="61" y="268"/>
                  </a:lnTo>
                  <a:lnTo>
                    <a:pt x="64" y="263"/>
                  </a:lnTo>
                  <a:lnTo>
                    <a:pt x="66" y="262"/>
                  </a:lnTo>
                  <a:lnTo>
                    <a:pt x="67" y="260"/>
                  </a:lnTo>
                  <a:lnTo>
                    <a:pt x="70" y="259"/>
                  </a:lnTo>
                  <a:lnTo>
                    <a:pt x="72" y="258"/>
                  </a:lnTo>
                  <a:lnTo>
                    <a:pt x="73" y="257"/>
                  </a:lnTo>
                  <a:lnTo>
                    <a:pt x="75" y="257"/>
                  </a:lnTo>
                  <a:lnTo>
                    <a:pt x="77" y="256"/>
                  </a:lnTo>
                  <a:lnTo>
                    <a:pt x="80" y="255"/>
                  </a:lnTo>
                  <a:lnTo>
                    <a:pt x="82" y="255"/>
                  </a:lnTo>
                  <a:lnTo>
                    <a:pt x="84" y="255"/>
                  </a:lnTo>
                  <a:lnTo>
                    <a:pt x="85" y="255"/>
                  </a:lnTo>
                  <a:lnTo>
                    <a:pt x="87" y="255"/>
                  </a:lnTo>
                  <a:lnTo>
                    <a:pt x="89" y="256"/>
                  </a:lnTo>
                  <a:lnTo>
                    <a:pt x="92" y="257"/>
                  </a:lnTo>
                  <a:lnTo>
                    <a:pt x="99" y="262"/>
                  </a:lnTo>
                  <a:lnTo>
                    <a:pt x="102" y="264"/>
                  </a:lnTo>
                  <a:lnTo>
                    <a:pt x="104" y="264"/>
                  </a:lnTo>
                  <a:lnTo>
                    <a:pt x="105" y="265"/>
                  </a:lnTo>
                  <a:lnTo>
                    <a:pt x="106" y="265"/>
                  </a:lnTo>
                  <a:lnTo>
                    <a:pt x="107" y="265"/>
                  </a:lnTo>
                  <a:lnTo>
                    <a:pt x="109" y="265"/>
                  </a:lnTo>
                  <a:lnTo>
                    <a:pt x="110" y="265"/>
                  </a:lnTo>
                  <a:lnTo>
                    <a:pt x="112" y="264"/>
                  </a:lnTo>
                  <a:lnTo>
                    <a:pt x="113" y="263"/>
                  </a:lnTo>
                  <a:lnTo>
                    <a:pt x="114" y="263"/>
                  </a:lnTo>
                  <a:lnTo>
                    <a:pt x="116" y="261"/>
                  </a:lnTo>
                  <a:lnTo>
                    <a:pt x="118" y="260"/>
                  </a:lnTo>
                  <a:lnTo>
                    <a:pt x="119" y="258"/>
                  </a:lnTo>
                  <a:lnTo>
                    <a:pt x="120" y="257"/>
                  </a:lnTo>
                  <a:lnTo>
                    <a:pt x="121" y="257"/>
                  </a:lnTo>
                  <a:lnTo>
                    <a:pt x="122" y="254"/>
                  </a:lnTo>
                  <a:lnTo>
                    <a:pt x="128" y="245"/>
                  </a:lnTo>
                  <a:lnTo>
                    <a:pt x="130" y="238"/>
                  </a:lnTo>
                  <a:lnTo>
                    <a:pt x="132" y="236"/>
                  </a:lnTo>
                  <a:lnTo>
                    <a:pt x="133" y="235"/>
                  </a:lnTo>
                  <a:lnTo>
                    <a:pt x="134" y="234"/>
                  </a:lnTo>
                  <a:lnTo>
                    <a:pt x="136" y="232"/>
                  </a:lnTo>
                  <a:lnTo>
                    <a:pt x="138" y="230"/>
                  </a:lnTo>
                  <a:lnTo>
                    <a:pt x="142" y="227"/>
                  </a:lnTo>
                  <a:lnTo>
                    <a:pt x="145" y="225"/>
                  </a:lnTo>
                  <a:lnTo>
                    <a:pt x="147" y="223"/>
                  </a:lnTo>
                  <a:lnTo>
                    <a:pt x="148" y="222"/>
                  </a:lnTo>
                  <a:lnTo>
                    <a:pt x="149" y="220"/>
                  </a:lnTo>
                  <a:lnTo>
                    <a:pt x="150" y="217"/>
                  </a:lnTo>
                  <a:lnTo>
                    <a:pt x="150" y="214"/>
                  </a:lnTo>
                  <a:lnTo>
                    <a:pt x="150" y="211"/>
                  </a:lnTo>
                  <a:lnTo>
                    <a:pt x="150" y="209"/>
                  </a:lnTo>
                  <a:lnTo>
                    <a:pt x="151" y="205"/>
                  </a:lnTo>
                  <a:lnTo>
                    <a:pt x="152" y="202"/>
                  </a:lnTo>
                  <a:lnTo>
                    <a:pt x="152" y="201"/>
                  </a:lnTo>
                  <a:lnTo>
                    <a:pt x="153" y="199"/>
                  </a:lnTo>
                  <a:lnTo>
                    <a:pt x="155" y="197"/>
                  </a:lnTo>
                  <a:lnTo>
                    <a:pt x="159" y="191"/>
                  </a:lnTo>
                  <a:lnTo>
                    <a:pt x="160" y="190"/>
                  </a:lnTo>
                  <a:lnTo>
                    <a:pt x="161" y="189"/>
                  </a:lnTo>
                  <a:lnTo>
                    <a:pt x="162" y="187"/>
                  </a:lnTo>
                  <a:lnTo>
                    <a:pt x="162" y="186"/>
                  </a:lnTo>
                  <a:lnTo>
                    <a:pt x="162" y="182"/>
                  </a:lnTo>
                  <a:lnTo>
                    <a:pt x="162" y="179"/>
                  </a:lnTo>
                  <a:lnTo>
                    <a:pt x="162" y="178"/>
                  </a:lnTo>
                  <a:lnTo>
                    <a:pt x="163" y="175"/>
                  </a:lnTo>
                  <a:lnTo>
                    <a:pt x="163" y="172"/>
                  </a:lnTo>
                  <a:lnTo>
                    <a:pt x="163" y="170"/>
                  </a:lnTo>
                  <a:lnTo>
                    <a:pt x="163" y="167"/>
                  </a:lnTo>
                  <a:lnTo>
                    <a:pt x="162" y="167"/>
                  </a:lnTo>
                  <a:lnTo>
                    <a:pt x="160" y="161"/>
                  </a:lnTo>
                  <a:lnTo>
                    <a:pt x="159" y="158"/>
                  </a:lnTo>
                  <a:lnTo>
                    <a:pt x="159" y="156"/>
                  </a:lnTo>
                  <a:lnTo>
                    <a:pt x="159" y="155"/>
                  </a:lnTo>
                  <a:lnTo>
                    <a:pt x="159" y="153"/>
                  </a:lnTo>
                  <a:lnTo>
                    <a:pt x="159" y="152"/>
                  </a:lnTo>
                  <a:lnTo>
                    <a:pt x="160" y="150"/>
                  </a:lnTo>
                  <a:lnTo>
                    <a:pt x="161" y="149"/>
                  </a:lnTo>
                  <a:lnTo>
                    <a:pt x="162" y="148"/>
                  </a:lnTo>
                  <a:lnTo>
                    <a:pt x="164" y="147"/>
                  </a:lnTo>
                  <a:lnTo>
                    <a:pt x="166" y="146"/>
                  </a:lnTo>
                  <a:lnTo>
                    <a:pt x="169" y="146"/>
                  </a:lnTo>
                  <a:lnTo>
                    <a:pt x="171" y="145"/>
                  </a:lnTo>
                  <a:lnTo>
                    <a:pt x="180" y="145"/>
                  </a:lnTo>
                  <a:lnTo>
                    <a:pt x="186" y="144"/>
                  </a:lnTo>
                  <a:lnTo>
                    <a:pt x="189" y="144"/>
                  </a:lnTo>
                  <a:lnTo>
                    <a:pt x="193" y="143"/>
                  </a:lnTo>
                  <a:lnTo>
                    <a:pt x="197" y="141"/>
                  </a:lnTo>
                  <a:lnTo>
                    <a:pt x="197" y="140"/>
                  </a:lnTo>
                  <a:lnTo>
                    <a:pt x="198" y="139"/>
                  </a:lnTo>
                  <a:lnTo>
                    <a:pt x="199" y="138"/>
                  </a:lnTo>
                  <a:lnTo>
                    <a:pt x="201" y="135"/>
                  </a:lnTo>
                  <a:lnTo>
                    <a:pt x="202" y="133"/>
                  </a:lnTo>
                  <a:lnTo>
                    <a:pt x="203" y="133"/>
                  </a:lnTo>
                  <a:lnTo>
                    <a:pt x="205" y="131"/>
                  </a:lnTo>
                  <a:lnTo>
                    <a:pt x="206" y="130"/>
                  </a:lnTo>
                  <a:lnTo>
                    <a:pt x="208" y="129"/>
                  </a:lnTo>
                  <a:lnTo>
                    <a:pt x="209" y="128"/>
                  </a:lnTo>
                  <a:lnTo>
                    <a:pt x="211" y="128"/>
                  </a:lnTo>
                  <a:lnTo>
                    <a:pt x="212" y="127"/>
                  </a:lnTo>
                  <a:lnTo>
                    <a:pt x="214" y="127"/>
                  </a:lnTo>
                  <a:lnTo>
                    <a:pt x="216" y="128"/>
                  </a:lnTo>
                  <a:lnTo>
                    <a:pt x="218" y="128"/>
                  </a:lnTo>
                  <a:lnTo>
                    <a:pt x="220" y="129"/>
                  </a:lnTo>
                  <a:lnTo>
                    <a:pt x="228" y="133"/>
                  </a:lnTo>
                  <a:lnTo>
                    <a:pt x="229" y="133"/>
                  </a:lnTo>
                  <a:lnTo>
                    <a:pt x="231" y="133"/>
                  </a:lnTo>
                  <a:lnTo>
                    <a:pt x="232" y="133"/>
                  </a:lnTo>
                  <a:lnTo>
                    <a:pt x="235" y="133"/>
                  </a:lnTo>
                  <a:lnTo>
                    <a:pt x="243" y="132"/>
                  </a:lnTo>
                  <a:lnTo>
                    <a:pt x="243" y="131"/>
                  </a:lnTo>
                  <a:lnTo>
                    <a:pt x="244" y="131"/>
                  </a:lnTo>
                  <a:lnTo>
                    <a:pt x="245" y="130"/>
                  </a:lnTo>
                  <a:lnTo>
                    <a:pt x="245" y="129"/>
                  </a:lnTo>
                  <a:lnTo>
                    <a:pt x="245" y="127"/>
                  </a:lnTo>
                  <a:lnTo>
                    <a:pt x="245" y="125"/>
                  </a:lnTo>
                  <a:lnTo>
                    <a:pt x="244" y="124"/>
                  </a:lnTo>
                  <a:lnTo>
                    <a:pt x="244" y="122"/>
                  </a:lnTo>
                  <a:lnTo>
                    <a:pt x="243" y="119"/>
                  </a:lnTo>
                  <a:lnTo>
                    <a:pt x="241" y="113"/>
                  </a:lnTo>
                  <a:lnTo>
                    <a:pt x="240" y="111"/>
                  </a:lnTo>
                  <a:lnTo>
                    <a:pt x="240" y="110"/>
                  </a:lnTo>
                  <a:lnTo>
                    <a:pt x="240" y="108"/>
                  </a:lnTo>
                  <a:lnTo>
                    <a:pt x="240" y="106"/>
                  </a:lnTo>
                  <a:lnTo>
                    <a:pt x="240" y="103"/>
                  </a:lnTo>
                  <a:lnTo>
                    <a:pt x="241" y="101"/>
                  </a:lnTo>
                  <a:lnTo>
                    <a:pt x="241" y="99"/>
                  </a:lnTo>
                  <a:lnTo>
                    <a:pt x="242" y="95"/>
                  </a:lnTo>
                  <a:lnTo>
                    <a:pt x="243" y="92"/>
                  </a:lnTo>
                  <a:lnTo>
                    <a:pt x="245" y="88"/>
                  </a:lnTo>
                  <a:lnTo>
                    <a:pt x="252" y="76"/>
                  </a:lnTo>
                  <a:lnTo>
                    <a:pt x="253" y="76"/>
                  </a:lnTo>
                  <a:lnTo>
                    <a:pt x="253" y="75"/>
                  </a:lnTo>
                  <a:lnTo>
                    <a:pt x="256" y="78"/>
                  </a:lnTo>
                  <a:lnTo>
                    <a:pt x="262" y="81"/>
                  </a:lnTo>
                  <a:lnTo>
                    <a:pt x="266" y="84"/>
                  </a:lnTo>
                  <a:lnTo>
                    <a:pt x="270" y="86"/>
                  </a:lnTo>
                  <a:lnTo>
                    <a:pt x="274" y="87"/>
                  </a:lnTo>
                  <a:lnTo>
                    <a:pt x="277" y="89"/>
                  </a:lnTo>
                  <a:lnTo>
                    <a:pt x="279" y="90"/>
                  </a:lnTo>
                  <a:lnTo>
                    <a:pt x="282" y="90"/>
                  </a:lnTo>
                  <a:lnTo>
                    <a:pt x="283" y="90"/>
                  </a:lnTo>
                  <a:lnTo>
                    <a:pt x="285" y="90"/>
                  </a:lnTo>
                  <a:lnTo>
                    <a:pt x="287" y="89"/>
                  </a:lnTo>
                  <a:lnTo>
                    <a:pt x="288" y="89"/>
                  </a:lnTo>
                  <a:lnTo>
                    <a:pt x="292" y="87"/>
                  </a:lnTo>
                  <a:lnTo>
                    <a:pt x="299" y="85"/>
                  </a:lnTo>
                  <a:lnTo>
                    <a:pt x="306" y="81"/>
                  </a:lnTo>
                  <a:lnTo>
                    <a:pt x="310" y="79"/>
                  </a:lnTo>
                  <a:lnTo>
                    <a:pt x="311" y="79"/>
                  </a:lnTo>
                  <a:lnTo>
                    <a:pt x="312" y="78"/>
                  </a:lnTo>
                  <a:lnTo>
                    <a:pt x="316" y="78"/>
                  </a:lnTo>
                  <a:lnTo>
                    <a:pt x="320" y="78"/>
                  </a:lnTo>
                  <a:lnTo>
                    <a:pt x="323" y="78"/>
                  </a:lnTo>
                  <a:lnTo>
                    <a:pt x="328" y="79"/>
                  </a:lnTo>
                  <a:lnTo>
                    <a:pt x="332" y="80"/>
                  </a:lnTo>
                  <a:lnTo>
                    <a:pt x="336" y="81"/>
                  </a:lnTo>
                  <a:lnTo>
                    <a:pt x="343" y="83"/>
                  </a:lnTo>
                  <a:lnTo>
                    <a:pt x="350" y="85"/>
                  </a:lnTo>
                  <a:lnTo>
                    <a:pt x="360" y="88"/>
                  </a:lnTo>
                  <a:lnTo>
                    <a:pt x="363" y="88"/>
                  </a:lnTo>
                  <a:lnTo>
                    <a:pt x="366" y="89"/>
                  </a:lnTo>
                  <a:lnTo>
                    <a:pt x="368" y="89"/>
                  </a:lnTo>
                  <a:lnTo>
                    <a:pt x="372" y="89"/>
                  </a:lnTo>
                  <a:lnTo>
                    <a:pt x="377" y="89"/>
                  </a:lnTo>
                  <a:lnTo>
                    <a:pt x="380" y="88"/>
                  </a:lnTo>
                  <a:lnTo>
                    <a:pt x="384" y="88"/>
                  </a:lnTo>
                  <a:lnTo>
                    <a:pt x="389" y="87"/>
                  </a:lnTo>
                  <a:lnTo>
                    <a:pt x="392" y="87"/>
                  </a:lnTo>
                  <a:lnTo>
                    <a:pt x="396" y="86"/>
                  </a:lnTo>
                  <a:lnTo>
                    <a:pt x="402" y="84"/>
                  </a:lnTo>
                  <a:lnTo>
                    <a:pt x="411" y="81"/>
                  </a:lnTo>
                  <a:lnTo>
                    <a:pt x="414" y="79"/>
                  </a:lnTo>
                  <a:lnTo>
                    <a:pt x="416" y="78"/>
                  </a:lnTo>
                  <a:lnTo>
                    <a:pt x="419" y="77"/>
                  </a:lnTo>
                  <a:lnTo>
                    <a:pt x="421" y="76"/>
                  </a:lnTo>
                  <a:lnTo>
                    <a:pt x="422" y="75"/>
                  </a:lnTo>
                  <a:lnTo>
                    <a:pt x="423" y="74"/>
                  </a:lnTo>
                  <a:lnTo>
                    <a:pt x="424" y="72"/>
                  </a:lnTo>
                  <a:lnTo>
                    <a:pt x="425" y="71"/>
                  </a:lnTo>
                  <a:lnTo>
                    <a:pt x="425" y="69"/>
                  </a:lnTo>
                  <a:lnTo>
                    <a:pt x="425" y="67"/>
                  </a:lnTo>
                  <a:lnTo>
                    <a:pt x="425" y="65"/>
                  </a:lnTo>
                  <a:lnTo>
                    <a:pt x="424" y="64"/>
                  </a:lnTo>
                  <a:lnTo>
                    <a:pt x="421" y="55"/>
                  </a:lnTo>
                  <a:lnTo>
                    <a:pt x="419" y="52"/>
                  </a:lnTo>
                  <a:lnTo>
                    <a:pt x="419" y="50"/>
                  </a:lnTo>
                  <a:lnTo>
                    <a:pt x="418" y="48"/>
                  </a:lnTo>
                  <a:lnTo>
                    <a:pt x="418" y="43"/>
                  </a:lnTo>
                  <a:lnTo>
                    <a:pt x="418" y="41"/>
                  </a:lnTo>
                  <a:lnTo>
                    <a:pt x="418" y="39"/>
                  </a:lnTo>
                  <a:lnTo>
                    <a:pt x="419" y="37"/>
                  </a:lnTo>
                  <a:lnTo>
                    <a:pt x="419" y="34"/>
                  </a:lnTo>
                  <a:lnTo>
                    <a:pt x="420" y="32"/>
                  </a:lnTo>
                  <a:lnTo>
                    <a:pt x="421" y="31"/>
                  </a:lnTo>
                  <a:lnTo>
                    <a:pt x="422" y="30"/>
                  </a:lnTo>
                  <a:lnTo>
                    <a:pt x="423" y="29"/>
                  </a:lnTo>
                  <a:lnTo>
                    <a:pt x="424" y="29"/>
                  </a:lnTo>
                  <a:lnTo>
                    <a:pt x="425" y="28"/>
                  </a:lnTo>
                  <a:lnTo>
                    <a:pt x="431" y="27"/>
                  </a:lnTo>
                  <a:lnTo>
                    <a:pt x="433" y="27"/>
                  </a:lnTo>
                  <a:lnTo>
                    <a:pt x="436" y="27"/>
                  </a:lnTo>
                  <a:lnTo>
                    <a:pt x="437" y="27"/>
                  </a:lnTo>
                  <a:lnTo>
                    <a:pt x="438" y="27"/>
                  </a:lnTo>
                  <a:lnTo>
                    <a:pt x="444" y="29"/>
                  </a:lnTo>
                  <a:lnTo>
                    <a:pt x="447" y="30"/>
                  </a:lnTo>
                  <a:lnTo>
                    <a:pt x="448" y="30"/>
                  </a:lnTo>
                  <a:lnTo>
                    <a:pt x="449" y="28"/>
                  </a:lnTo>
                  <a:lnTo>
                    <a:pt x="450" y="28"/>
                  </a:lnTo>
                  <a:lnTo>
                    <a:pt x="451" y="28"/>
                  </a:lnTo>
                  <a:lnTo>
                    <a:pt x="452" y="27"/>
                  </a:lnTo>
                  <a:lnTo>
                    <a:pt x="453" y="28"/>
                  </a:lnTo>
                  <a:lnTo>
                    <a:pt x="457" y="28"/>
                  </a:lnTo>
                  <a:lnTo>
                    <a:pt x="458" y="28"/>
                  </a:lnTo>
                  <a:lnTo>
                    <a:pt x="459" y="27"/>
                  </a:lnTo>
                  <a:lnTo>
                    <a:pt x="460" y="25"/>
                  </a:lnTo>
                  <a:lnTo>
                    <a:pt x="462" y="23"/>
                  </a:lnTo>
                  <a:lnTo>
                    <a:pt x="465" y="18"/>
                  </a:lnTo>
                  <a:lnTo>
                    <a:pt x="466" y="18"/>
                  </a:lnTo>
                  <a:lnTo>
                    <a:pt x="467" y="16"/>
                  </a:lnTo>
                  <a:lnTo>
                    <a:pt x="471" y="12"/>
                  </a:lnTo>
                  <a:lnTo>
                    <a:pt x="478" y="7"/>
                  </a:lnTo>
                  <a:lnTo>
                    <a:pt x="481" y="5"/>
                  </a:lnTo>
                  <a:lnTo>
                    <a:pt x="486" y="1"/>
                  </a:lnTo>
                  <a:lnTo>
                    <a:pt x="487" y="0"/>
                  </a:lnTo>
                  <a:lnTo>
                    <a:pt x="488" y="2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84" name="Freeform 39">
              <a:extLst>
                <a:ext uri="{FF2B5EF4-FFF2-40B4-BE49-F238E27FC236}">
                  <a16:creationId xmlns:a16="http://schemas.microsoft.com/office/drawing/2014/main" id="{2D4B8AF3-F6B8-41FC-8D18-81BAB5C6BAD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8" y="1371"/>
              <a:ext cx="316" cy="354"/>
            </a:xfrm>
            <a:custGeom>
              <a:avLst/>
              <a:gdLst>
                <a:gd name="T0" fmla="*/ 157 w 316"/>
                <a:gd name="T1" fmla="*/ 2 h 354"/>
                <a:gd name="T2" fmla="*/ 168 w 316"/>
                <a:gd name="T3" fmla="*/ 3 h 354"/>
                <a:gd name="T4" fmla="*/ 172 w 316"/>
                <a:gd name="T5" fmla="*/ 7 h 354"/>
                <a:gd name="T6" fmla="*/ 191 w 316"/>
                <a:gd name="T7" fmla="*/ 28 h 354"/>
                <a:gd name="T8" fmla="*/ 199 w 316"/>
                <a:gd name="T9" fmla="*/ 42 h 354"/>
                <a:gd name="T10" fmla="*/ 197 w 316"/>
                <a:gd name="T11" fmla="*/ 62 h 354"/>
                <a:gd name="T12" fmla="*/ 198 w 316"/>
                <a:gd name="T13" fmla="*/ 71 h 354"/>
                <a:gd name="T14" fmla="*/ 217 w 316"/>
                <a:gd name="T15" fmla="*/ 98 h 354"/>
                <a:gd name="T16" fmla="*/ 226 w 316"/>
                <a:gd name="T17" fmla="*/ 125 h 354"/>
                <a:gd name="T18" fmla="*/ 238 w 316"/>
                <a:gd name="T19" fmla="*/ 141 h 354"/>
                <a:gd name="T20" fmla="*/ 249 w 316"/>
                <a:gd name="T21" fmla="*/ 158 h 354"/>
                <a:gd name="T22" fmla="*/ 252 w 316"/>
                <a:gd name="T23" fmla="*/ 169 h 354"/>
                <a:gd name="T24" fmla="*/ 246 w 316"/>
                <a:gd name="T25" fmla="*/ 188 h 354"/>
                <a:gd name="T26" fmla="*/ 249 w 316"/>
                <a:gd name="T27" fmla="*/ 193 h 354"/>
                <a:gd name="T28" fmla="*/ 279 w 316"/>
                <a:gd name="T29" fmla="*/ 205 h 354"/>
                <a:gd name="T30" fmla="*/ 290 w 316"/>
                <a:gd name="T31" fmla="*/ 215 h 354"/>
                <a:gd name="T32" fmla="*/ 295 w 316"/>
                <a:gd name="T33" fmla="*/ 234 h 354"/>
                <a:gd name="T34" fmla="*/ 301 w 316"/>
                <a:gd name="T35" fmla="*/ 257 h 354"/>
                <a:gd name="T36" fmla="*/ 308 w 316"/>
                <a:gd name="T37" fmla="*/ 272 h 354"/>
                <a:gd name="T38" fmla="*/ 313 w 316"/>
                <a:gd name="T39" fmla="*/ 292 h 354"/>
                <a:gd name="T40" fmla="*/ 311 w 316"/>
                <a:gd name="T41" fmla="*/ 296 h 354"/>
                <a:gd name="T42" fmla="*/ 309 w 316"/>
                <a:gd name="T43" fmla="*/ 312 h 354"/>
                <a:gd name="T44" fmla="*/ 316 w 316"/>
                <a:gd name="T45" fmla="*/ 331 h 354"/>
                <a:gd name="T46" fmla="*/ 312 w 316"/>
                <a:gd name="T47" fmla="*/ 340 h 354"/>
                <a:gd name="T48" fmla="*/ 287 w 316"/>
                <a:gd name="T49" fmla="*/ 350 h 354"/>
                <a:gd name="T50" fmla="*/ 263 w 316"/>
                <a:gd name="T51" fmla="*/ 353 h 354"/>
                <a:gd name="T52" fmla="*/ 234 w 316"/>
                <a:gd name="T53" fmla="*/ 347 h 354"/>
                <a:gd name="T54" fmla="*/ 207 w 316"/>
                <a:gd name="T55" fmla="*/ 342 h 354"/>
                <a:gd name="T56" fmla="*/ 183 w 316"/>
                <a:gd name="T57" fmla="*/ 351 h 354"/>
                <a:gd name="T58" fmla="*/ 170 w 316"/>
                <a:gd name="T59" fmla="*/ 354 h 354"/>
                <a:gd name="T60" fmla="*/ 147 w 316"/>
                <a:gd name="T61" fmla="*/ 342 h 354"/>
                <a:gd name="T62" fmla="*/ 145 w 316"/>
                <a:gd name="T63" fmla="*/ 326 h 354"/>
                <a:gd name="T64" fmla="*/ 139 w 316"/>
                <a:gd name="T65" fmla="*/ 303 h 354"/>
                <a:gd name="T66" fmla="*/ 139 w 316"/>
                <a:gd name="T67" fmla="*/ 280 h 354"/>
                <a:gd name="T68" fmla="*/ 134 w 316"/>
                <a:gd name="T69" fmla="*/ 270 h 354"/>
                <a:gd name="T70" fmla="*/ 115 w 316"/>
                <a:gd name="T71" fmla="*/ 242 h 354"/>
                <a:gd name="T72" fmla="*/ 108 w 316"/>
                <a:gd name="T73" fmla="*/ 230 h 354"/>
                <a:gd name="T74" fmla="*/ 96 w 316"/>
                <a:gd name="T75" fmla="*/ 206 h 354"/>
                <a:gd name="T76" fmla="*/ 80 w 316"/>
                <a:gd name="T77" fmla="*/ 193 h 354"/>
                <a:gd name="T78" fmla="*/ 69 w 316"/>
                <a:gd name="T79" fmla="*/ 183 h 354"/>
                <a:gd name="T80" fmla="*/ 57 w 316"/>
                <a:gd name="T81" fmla="*/ 181 h 354"/>
                <a:gd name="T82" fmla="*/ 54 w 316"/>
                <a:gd name="T83" fmla="*/ 173 h 354"/>
                <a:gd name="T84" fmla="*/ 54 w 316"/>
                <a:gd name="T85" fmla="*/ 159 h 354"/>
                <a:gd name="T86" fmla="*/ 49 w 316"/>
                <a:gd name="T87" fmla="*/ 156 h 354"/>
                <a:gd name="T88" fmla="*/ 32 w 316"/>
                <a:gd name="T89" fmla="*/ 159 h 354"/>
                <a:gd name="T90" fmla="*/ 19 w 316"/>
                <a:gd name="T91" fmla="*/ 151 h 354"/>
                <a:gd name="T92" fmla="*/ 7 w 316"/>
                <a:gd name="T93" fmla="*/ 136 h 354"/>
                <a:gd name="T94" fmla="*/ 1 w 316"/>
                <a:gd name="T95" fmla="*/ 120 h 354"/>
                <a:gd name="T96" fmla="*/ 0 w 316"/>
                <a:gd name="T97" fmla="*/ 112 h 354"/>
                <a:gd name="T98" fmla="*/ 8 w 316"/>
                <a:gd name="T99" fmla="*/ 89 h 354"/>
                <a:gd name="T100" fmla="*/ 11 w 316"/>
                <a:gd name="T101" fmla="*/ 79 h 354"/>
                <a:gd name="T102" fmla="*/ 18 w 316"/>
                <a:gd name="T103" fmla="*/ 81 h 354"/>
                <a:gd name="T104" fmla="*/ 36 w 316"/>
                <a:gd name="T105" fmla="*/ 104 h 354"/>
                <a:gd name="T106" fmla="*/ 51 w 316"/>
                <a:gd name="T107" fmla="*/ 119 h 354"/>
                <a:gd name="T108" fmla="*/ 67 w 316"/>
                <a:gd name="T109" fmla="*/ 125 h 354"/>
                <a:gd name="T110" fmla="*/ 77 w 316"/>
                <a:gd name="T111" fmla="*/ 125 h 354"/>
                <a:gd name="T112" fmla="*/ 96 w 316"/>
                <a:gd name="T113" fmla="*/ 108 h 354"/>
                <a:gd name="T114" fmla="*/ 119 w 316"/>
                <a:gd name="T115" fmla="*/ 81 h 354"/>
                <a:gd name="T116" fmla="*/ 122 w 316"/>
                <a:gd name="T117" fmla="*/ 66 h 354"/>
                <a:gd name="T118" fmla="*/ 132 w 316"/>
                <a:gd name="T119" fmla="*/ 48 h 354"/>
                <a:gd name="T120" fmla="*/ 133 w 316"/>
                <a:gd name="T121" fmla="*/ 25 h 354"/>
                <a:gd name="T122" fmla="*/ 134 w 316"/>
                <a:gd name="T123" fmla="*/ 13 h 354"/>
                <a:gd name="T124" fmla="*/ 145 w 316"/>
                <a:gd name="T125" fmla="*/ 1 h 3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16" h="354">
                  <a:moveTo>
                    <a:pt x="148" y="0"/>
                  </a:moveTo>
                  <a:lnTo>
                    <a:pt x="150" y="0"/>
                  </a:lnTo>
                  <a:lnTo>
                    <a:pt x="154" y="2"/>
                  </a:lnTo>
                  <a:lnTo>
                    <a:pt x="155" y="2"/>
                  </a:lnTo>
                  <a:lnTo>
                    <a:pt x="156" y="2"/>
                  </a:lnTo>
                  <a:lnTo>
                    <a:pt x="157" y="2"/>
                  </a:lnTo>
                  <a:lnTo>
                    <a:pt x="159" y="2"/>
                  </a:lnTo>
                  <a:lnTo>
                    <a:pt x="160" y="2"/>
                  </a:lnTo>
                  <a:lnTo>
                    <a:pt x="161" y="2"/>
                  </a:lnTo>
                  <a:lnTo>
                    <a:pt x="163" y="2"/>
                  </a:lnTo>
                  <a:lnTo>
                    <a:pt x="165" y="3"/>
                  </a:lnTo>
                  <a:lnTo>
                    <a:pt x="168" y="3"/>
                  </a:lnTo>
                  <a:lnTo>
                    <a:pt x="170" y="2"/>
                  </a:lnTo>
                  <a:lnTo>
                    <a:pt x="170" y="3"/>
                  </a:lnTo>
                  <a:lnTo>
                    <a:pt x="170" y="3"/>
                  </a:lnTo>
                  <a:lnTo>
                    <a:pt x="170" y="4"/>
                  </a:lnTo>
                  <a:lnTo>
                    <a:pt x="171" y="6"/>
                  </a:lnTo>
                  <a:lnTo>
                    <a:pt x="172" y="7"/>
                  </a:lnTo>
                  <a:lnTo>
                    <a:pt x="175" y="10"/>
                  </a:lnTo>
                  <a:lnTo>
                    <a:pt x="182" y="16"/>
                  </a:lnTo>
                  <a:lnTo>
                    <a:pt x="184" y="18"/>
                  </a:lnTo>
                  <a:lnTo>
                    <a:pt x="185" y="20"/>
                  </a:lnTo>
                  <a:lnTo>
                    <a:pt x="188" y="23"/>
                  </a:lnTo>
                  <a:lnTo>
                    <a:pt x="191" y="28"/>
                  </a:lnTo>
                  <a:lnTo>
                    <a:pt x="194" y="31"/>
                  </a:lnTo>
                  <a:lnTo>
                    <a:pt x="196" y="33"/>
                  </a:lnTo>
                  <a:lnTo>
                    <a:pt x="198" y="36"/>
                  </a:lnTo>
                  <a:lnTo>
                    <a:pt x="198" y="37"/>
                  </a:lnTo>
                  <a:lnTo>
                    <a:pt x="199" y="39"/>
                  </a:lnTo>
                  <a:lnTo>
                    <a:pt x="199" y="42"/>
                  </a:lnTo>
                  <a:lnTo>
                    <a:pt x="198" y="45"/>
                  </a:lnTo>
                  <a:lnTo>
                    <a:pt x="199" y="50"/>
                  </a:lnTo>
                  <a:lnTo>
                    <a:pt x="199" y="52"/>
                  </a:lnTo>
                  <a:lnTo>
                    <a:pt x="198" y="55"/>
                  </a:lnTo>
                  <a:lnTo>
                    <a:pt x="197" y="59"/>
                  </a:lnTo>
                  <a:lnTo>
                    <a:pt x="197" y="62"/>
                  </a:lnTo>
                  <a:lnTo>
                    <a:pt x="196" y="64"/>
                  </a:lnTo>
                  <a:lnTo>
                    <a:pt x="196" y="66"/>
                  </a:lnTo>
                  <a:lnTo>
                    <a:pt x="196" y="67"/>
                  </a:lnTo>
                  <a:lnTo>
                    <a:pt x="197" y="68"/>
                  </a:lnTo>
                  <a:lnTo>
                    <a:pt x="197" y="70"/>
                  </a:lnTo>
                  <a:lnTo>
                    <a:pt x="198" y="71"/>
                  </a:lnTo>
                  <a:lnTo>
                    <a:pt x="199" y="73"/>
                  </a:lnTo>
                  <a:lnTo>
                    <a:pt x="200" y="76"/>
                  </a:lnTo>
                  <a:lnTo>
                    <a:pt x="210" y="87"/>
                  </a:lnTo>
                  <a:lnTo>
                    <a:pt x="212" y="90"/>
                  </a:lnTo>
                  <a:lnTo>
                    <a:pt x="213" y="91"/>
                  </a:lnTo>
                  <a:lnTo>
                    <a:pt x="217" y="98"/>
                  </a:lnTo>
                  <a:lnTo>
                    <a:pt x="225" y="112"/>
                  </a:lnTo>
                  <a:lnTo>
                    <a:pt x="225" y="113"/>
                  </a:lnTo>
                  <a:lnTo>
                    <a:pt x="225" y="115"/>
                  </a:lnTo>
                  <a:lnTo>
                    <a:pt x="226" y="117"/>
                  </a:lnTo>
                  <a:lnTo>
                    <a:pt x="226" y="122"/>
                  </a:lnTo>
                  <a:lnTo>
                    <a:pt x="226" y="125"/>
                  </a:lnTo>
                  <a:lnTo>
                    <a:pt x="227" y="127"/>
                  </a:lnTo>
                  <a:lnTo>
                    <a:pt x="228" y="129"/>
                  </a:lnTo>
                  <a:lnTo>
                    <a:pt x="230" y="131"/>
                  </a:lnTo>
                  <a:lnTo>
                    <a:pt x="231" y="133"/>
                  </a:lnTo>
                  <a:lnTo>
                    <a:pt x="236" y="138"/>
                  </a:lnTo>
                  <a:lnTo>
                    <a:pt x="238" y="141"/>
                  </a:lnTo>
                  <a:lnTo>
                    <a:pt x="240" y="144"/>
                  </a:lnTo>
                  <a:lnTo>
                    <a:pt x="244" y="149"/>
                  </a:lnTo>
                  <a:lnTo>
                    <a:pt x="245" y="151"/>
                  </a:lnTo>
                  <a:lnTo>
                    <a:pt x="246" y="153"/>
                  </a:lnTo>
                  <a:lnTo>
                    <a:pt x="248" y="156"/>
                  </a:lnTo>
                  <a:lnTo>
                    <a:pt x="249" y="158"/>
                  </a:lnTo>
                  <a:lnTo>
                    <a:pt x="251" y="159"/>
                  </a:lnTo>
                  <a:lnTo>
                    <a:pt x="252" y="161"/>
                  </a:lnTo>
                  <a:lnTo>
                    <a:pt x="252" y="163"/>
                  </a:lnTo>
                  <a:lnTo>
                    <a:pt x="253" y="165"/>
                  </a:lnTo>
                  <a:lnTo>
                    <a:pt x="253" y="166"/>
                  </a:lnTo>
                  <a:lnTo>
                    <a:pt x="252" y="169"/>
                  </a:lnTo>
                  <a:lnTo>
                    <a:pt x="252" y="170"/>
                  </a:lnTo>
                  <a:lnTo>
                    <a:pt x="251" y="171"/>
                  </a:lnTo>
                  <a:lnTo>
                    <a:pt x="249" y="177"/>
                  </a:lnTo>
                  <a:lnTo>
                    <a:pt x="247" y="185"/>
                  </a:lnTo>
                  <a:lnTo>
                    <a:pt x="247" y="187"/>
                  </a:lnTo>
                  <a:lnTo>
                    <a:pt x="246" y="188"/>
                  </a:lnTo>
                  <a:lnTo>
                    <a:pt x="247" y="189"/>
                  </a:lnTo>
                  <a:lnTo>
                    <a:pt x="247" y="191"/>
                  </a:lnTo>
                  <a:lnTo>
                    <a:pt x="248" y="192"/>
                  </a:lnTo>
                  <a:lnTo>
                    <a:pt x="248" y="193"/>
                  </a:lnTo>
                  <a:lnTo>
                    <a:pt x="248" y="193"/>
                  </a:lnTo>
                  <a:lnTo>
                    <a:pt x="249" y="193"/>
                  </a:lnTo>
                  <a:lnTo>
                    <a:pt x="260" y="199"/>
                  </a:lnTo>
                  <a:lnTo>
                    <a:pt x="262" y="201"/>
                  </a:lnTo>
                  <a:lnTo>
                    <a:pt x="264" y="202"/>
                  </a:lnTo>
                  <a:lnTo>
                    <a:pt x="268" y="203"/>
                  </a:lnTo>
                  <a:lnTo>
                    <a:pt x="274" y="204"/>
                  </a:lnTo>
                  <a:lnTo>
                    <a:pt x="279" y="205"/>
                  </a:lnTo>
                  <a:lnTo>
                    <a:pt x="281" y="206"/>
                  </a:lnTo>
                  <a:lnTo>
                    <a:pt x="282" y="207"/>
                  </a:lnTo>
                  <a:lnTo>
                    <a:pt x="283" y="208"/>
                  </a:lnTo>
                  <a:lnTo>
                    <a:pt x="285" y="210"/>
                  </a:lnTo>
                  <a:lnTo>
                    <a:pt x="288" y="213"/>
                  </a:lnTo>
                  <a:lnTo>
                    <a:pt x="290" y="215"/>
                  </a:lnTo>
                  <a:lnTo>
                    <a:pt x="291" y="217"/>
                  </a:lnTo>
                  <a:lnTo>
                    <a:pt x="293" y="224"/>
                  </a:lnTo>
                  <a:lnTo>
                    <a:pt x="294" y="226"/>
                  </a:lnTo>
                  <a:lnTo>
                    <a:pt x="294" y="229"/>
                  </a:lnTo>
                  <a:lnTo>
                    <a:pt x="295" y="231"/>
                  </a:lnTo>
                  <a:lnTo>
                    <a:pt x="295" y="234"/>
                  </a:lnTo>
                  <a:lnTo>
                    <a:pt x="294" y="245"/>
                  </a:lnTo>
                  <a:lnTo>
                    <a:pt x="295" y="247"/>
                  </a:lnTo>
                  <a:lnTo>
                    <a:pt x="295" y="249"/>
                  </a:lnTo>
                  <a:lnTo>
                    <a:pt x="296" y="250"/>
                  </a:lnTo>
                  <a:lnTo>
                    <a:pt x="297" y="253"/>
                  </a:lnTo>
                  <a:lnTo>
                    <a:pt x="301" y="257"/>
                  </a:lnTo>
                  <a:lnTo>
                    <a:pt x="305" y="263"/>
                  </a:lnTo>
                  <a:lnTo>
                    <a:pt x="306" y="264"/>
                  </a:lnTo>
                  <a:lnTo>
                    <a:pt x="307" y="266"/>
                  </a:lnTo>
                  <a:lnTo>
                    <a:pt x="307" y="268"/>
                  </a:lnTo>
                  <a:lnTo>
                    <a:pt x="308" y="271"/>
                  </a:lnTo>
                  <a:lnTo>
                    <a:pt x="308" y="272"/>
                  </a:lnTo>
                  <a:lnTo>
                    <a:pt x="309" y="279"/>
                  </a:lnTo>
                  <a:lnTo>
                    <a:pt x="309" y="282"/>
                  </a:lnTo>
                  <a:lnTo>
                    <a:pt x="310" y="284"/>
                  </a:lnTo>
                  <a:lnTo>
                    <a:pt x="311" y="287"/>
                  </a:lnTo>
                  <a:lnTo>
                    <a:pt x="312" y="290"/>
                  </a:lnTo>
                  <a:lnTo>
                    <a:pt x="313" y="292"/>
                  </a:lnTo>
                  <a:lnTo>
                    <a:pt x="314" y="293"/>
                  </a:lnTo>
                  <a:lnTo>
                    <a:pt x="314" y="293"/>
                  </a:lnTo>
                  <a:lnTo>
                    <a:pt x="314" y="293"/>
                  </a:lnTo>
                  <a:lnTo>
                    <a:pt x="313" y="294"/>
                  </a:lnTo>
                  <a:lnTo>
                    <a:pt x="312" y="295"/>
                  </a:lnTo>
                  <a:lnTo>
                    <a:pt x="311" y="296"/>
                  </a:lnTo>
                  <a:lnTo>
                    <a:pt x="310" y="298"/>
                  </a:lnTo>
                  <a:lnTo>
                    <a:pt x="310" y="301"/>
                  </a:lnTo>
                  <a:lnTo>
                    <a:pt x="309" y="303"/>
                  </a:lnTo>
                  <a:lnTo>
                    <a:pt x="309" y="305"/>
                  </a:lnTo>
                  <a:lnTo>
                    <a:pt x="309" y="307"/>
                  </a:lnTo>
                  <a:lnTo>
                    <a:pt x="309" y="312"/>
                  </a:lnTo>
                  <a:lnTo>
                    <a:pt x="310" y="314"/>
                  </a:lnTo>
                  <a:lnTo>
                    <a:pt x="310" y="316"/>
                  </a:lnTo>
                  <a:lnTo>
                    <a:pt x="312" y="319"/>
                  </a:lnTo>
                  <a:lnTo>
                    <a:pt x="315" y="328"/>
                  </a:lnTo>
                  <a:lnTo>
                    <a:pt x="316" y="329"/>
                  </a:lnTo>
                  <a:lnTo>
                    <a:pt x="316" y="331"/>
                  </a:lnTo>
                  <a:lnTo>
                    <a:pt x="316" y="333"/>
                  </a:lnTo>
                  <a:lnTo>
                    <a:pt x="316" y="335"/>
                  </a:lnTo>
                  <a:lnTo>
                    <a:pt x="315" y="336"/>
                  </a:lnTo>
                  <a:lnTo>
                    <a:pt x="314" y="338"/>
                  </a:lnTo>
                  <a:lnTo>
                    <a:pt x="313" y="339"/>
                  </a:lnTo>
                  <a:lnTo>
                    <a:pt x="312" y="340"/>
                  </a:lnTo>
                  <a:lnTo>
                    <a:pt x="310" y="341"/>
                  </a:lnTo>
                  <a:lnTo>
                    <a:pt x="307" y="342"/>
                  </a:lnTo>
                  <a:lnTo>
                    <a:pt x="305" y="343"/>
                  </a:lnTo>
                  <a:lnTo>
                    <a:pt x="302" y="345"/>
                  </a:lnTo>
                  <a:lnTo>
                    <a:pt x="293" y="348"/>
                  </a:lnTo>
                  <a:lnTo>
                    <a:pt x="287" y="350"/>
                  </a:lnTo>
                  <a:lnTo>
                    <a:pt x="283" y="351"/>
                  </a:lnTo>
                  <a:lnTo>
                    <a:pt x="280" y="351"/>
                  </a:lnTo>
                  <a:lnTo>
                    <a:pt x="275" y="352"/>
                  </a:lnTo>
                  <a:lnTo>
                    <a:pt x="271" y="352"/>
                  </a:lnTo>
                  <a:lnTo>
                    <a:pt x="268" y="353"/>
                  </a:lnTo>
                  <a:lnTo>
                    <a:pt x="263" y="353"/>
                  </a:lnTo>
                  <a:lnTo>
                    <a:pt x="259" y="353"/>
                  </a:lnTo>
                  <a:lnTo>
                    <a:pt x="257" y="353"/>
                  </a:lnTo>
                  <a:lnTo>
                    <a:pt x="254" y="352"/>
                  </a:lnTo>
                  <a:lnTo>
                    <a:pt x="251" y="352"/>
                  </a:lnTo>
                  <a:lnTo>
                    <a:pt x="241" y="349"/>
                  </a:lnTo>
                  <a:lnTo>
                    <a:pt x="234" y="347"/>
                  </a:lnTo>
                  <a:lnTo>
                    <a:pt x="227" y="345"/>
                  </a:lnTo>
                  <a:lnTo>
                    <a:pt x="223" y="344"/>
                  </a:lnTo>
                  <a:lnTo>
                    <a:pt x="219" y="343"/>
                  </a:lnTo>
                  <a:lnTo>
                    <a:pt x="214" y="342"/>
                  </a:lnTo>
                  <a:lnTo>
                    <a:pt x="211" y="342"/>
                  </a:lnTo>
                  <a:lnTo>
                    <a:pt x="207" y="342"/>
                  </a:lnTo>
                  <a:lnTo>
                    <a:pt x="203" y="342"/>
                  </a:lnTo>
                  <a:lnTo>
                    <a:pt x="202" y="343"/>
                  </a:lnTo>
                  <a:lnTo>
                    <a:pt x="201" y="343"/>
                  </a:lnTo>
                  <a:lnTo>
                    <a:pt x="197" y="345"/>
                  </a:lnTo>
                  <a:lnTo>
                    <a:pt x="190" y="349"/>
                  </a:lnTo>
                  <a:lnTo>
                    <a:pt x="183" y="351"/>
                  </a:lnTo>
                  <a:lnTo>
                    <a:pt x="179" y="353"/>
                  </a:lnTo>
                  <a:lnTo>
                    <a:pt x="178" y="353"/>
                  </a:lnTo>
                  <a:lnTo>
                    <a:pt x="176" y="354"/>
                  </a:lnTo>
                  <a:lnTo>
                    <a:pt x="174" y="354"/>
                  </a:lnTo>
                  <a:lnTo>
                    <a:pt x="173" y="354"/>
                  </a:lnTo>
                  <a:lnTo>
                    <a:pt x="170" y="354"/>
                  </a:lnTo>
                  <a:lnTo>
                    <a:pt x="168" y="353"/>
                  </a:lnTo>
                  <a:lnTo>
                    <a:pt x="165" y="351"/>
                  </a:lnTo>
                  <a:lnTo>
                    <a:pt x="161" y="350"/>
                  </a:lnTo>
                  <a:lnTo>
                    <a:pt x="157" y="348"/>
                  </a:lnTo>
                  <a:lnTo>
                    <a:pt x="153" y="345"/>
                  </a:lnTo>
                  <a:lnTo>
                    <a:pt x="147" y="342"/>
                  </a:lnTo>
                  <a:lnTo>
                    <a:pt x="144" y="339"/>
                  </a:lnTo>
                  <a:lnTo>
                    <a:pt x="144" y="339"/>
                  </a:lnTo>
                  <a:lnTo>
                    <a:pt x="145" y="337"/>
                  </a:lnTo>
                  <a:lnTo>
                    <a:pt x="145" y="333"/>
                  </a:lnTo>
                  <a:lnTo>
                    <a:pt x="145" y="329"/>
                  </a:lnTo>
                  <a:lnTo>
                    <a:pt x="145" y="326"/>
                  </a:lnTo>
                  <a:lnTo>
                    <a:pt x="145" y="322"/>
                  </a:lnTo>
                  <a:lnTo>
                    <a:pt x="144" y="318"/>
                  </a:lnTo>
                  <a:lnTo>
                    <a:pt x="143" y="316"/>
                  </a:lnTo>
                  <a:lnTo>
                    <a:pt x="141" y="309"/>
                  </a:lnTo>
                  <a:lnTo>
                    <a:pt x="140" y="306"/>
                  </a:lnTo>
                  <a:lnTo>
                    <a:pt x="139" y="303"/>
                  </a:lnTo>
                  <a:lnTo>
                    <a:pt x="138" y="299"/>
                  </a:lnTo>
                  <a:lnTo>
                    <a:pt x="138" y="296"/>
                  </a:lnTo>
                  <a:lnTo>
                    <a:pt x="138" y="295"/>
                  </a:lnTo>
                  <a:lnTo>
                    <a:pt x="139" y="286"/>
                  </a:lnTo>
                  <a:lnTo>
                    <a:pt x="139" y="283"/>
                  </a:lnTo>
                  <a:lnTo>
                    <a:pt x="139" y="280"/>
                  </a:lnTo>
                  <a:lnTo>
                    <a:pt x="139" y="279"/>
                  </a:lnTo>
                  <a:lnTo>
                    <a:pt x="138" y="277"/>
                  </a:lnTo>
                  <a:lnTo>
                    <a:pt x="138" y="275"/>
                  </a:lnTo>
                  <a:lnTo>
                    <a:pt x="137" y="274"/>
                  </a:lnTo>
                  <a:lnTo>
                    <a:pt x="135" y="272"/>
                  </a:lnTo>
                  <a:lnTo>
                    <a:pt x="134" y="270"/>
                  </a:lnTo>
                  <a:lnTo>
                    <a:pt x="129" y="265"/>
                  </a:lnTo>
                  <a:lnTo>
                    <a:pt x="127" y="262"/>
                  </a:lnTo>
                  <a:lnTo>
                    <a:pt x="124" y="260"/>
                  </a:lnTo>
                  <a:lnTo>
                    <a:pt x="122" y="255"/>
                  </a:lnTo>
                  <a:lnTo>
                    <a:pt x="117" y="247"/>
                  </a:lnTo>
                  <a:lnTo>
                    <a:pt x="115" y="242"/>
                  </a:lnTo>
                  <a:lnTo>
                    <a:pt x="114" y="241"/>
                  </a:lnTo>
                  <a:lnTo>
                    <a:pt x="113" y="239"/>
                  </a:lnTo>
                  <a:lnTo>
                    <a:pt x="111" y="237"/>
                  </a:lnTo>
                  <a:lnTo>
                    <a:pt x="110" y="236"/>
                  </a:lnTo>
                  <a:lnTo>
                    <a:pt x="109" y="234"/>
                  </a:lnTo>
                  <a:lnTo>
                    <a:pt x="108" y="230"/>
                  </a:lnTo>
                  <a:lnTo>
                    <a:pt x="105" y="223"/>
                  </a:lnTo>
                  <a:lnTo>
                    <a:pt x="103" y="219"/>
                  </a:lnTo>
                  <a:lnTo>
                    <a:pt x="102" y="215"/>
                  </a:lnTo>
                  <a:lnTo>
                    <a:pt x="100" y="213"/>
                  </a:lnTo>
                  <a:lnTo>
                    <a:pt x="98" y="208"/>
                  </a:lnTo>
                  <a:lnTo>
                    <a:pt x="96" y="206"/>
                  </a:lnTo>
                  <a:lnTo>
                    <a:pt x="95" y="205"/>
                  </a:lnTo>
                  <a:lnTo>
                    <a:pt x="93" y="204"/>
                  </a:lnTo>
                  <a:lnTo>
                    <a:pt x="88" y="200"/>
                  </a:lnTo>
                  <a:lnTo>
                    <a:pt x="87" y="198"/>
                  </a:lnTo>
                  <a:lnTo>
                    <a:pt x="85" y="197"/>
                  </a:lnTo>
                  <a:lnTo>
                    <a:pt x="80" y="193"/>
                  </a:lnTo>
                  <a:lnTo>
                    <a:pt x="77" y="188"/>
                  </a:lnTo>
                  <a:lnTo>
                    <a:pt x="75" y="186"/>
                  </a:lnTo>
                  <a:lnTo>
                    <a:pt x="73" y="185"/>
                  </a:lnTo>
                  <a:lnTo>
                    <a:pt x="72" y="184"/>
                  </a:lnTo>
                  <a:lnTo>
                    <a:pt x="71" y="183"/>
                  </a:lnTo>
                  <a:lnTo>
                    <a:pt x="69" y="183"/>
                  </a:lnTo>
                  <a:lnTo>
                    <a:pt x="67" y="182"/>
                  </a:lnTo>
                  <a:lnTo>
                    <a:pt x="65" y="182"/>
                  </a:lnTo>
                  <a:lnTo>
                    <a:pt x="60" y="181"/>
                  </a:lnTo>
                  <a:lnTo>
                    <a:pt x="58" y="181"/>
                  </a:lnTo>
                  <a:lnTo>
                    <a:pt x="57" y="181"/>
                  </a:lnTo>
                  <a:lnTo>
                    <a:pt x="57" y="181"/>
                  </a:lnTo>
                  <a:lnTo>
                    <a:pt x="55" y="180"/>
                  </a:lnTo>
                  <a:lnTo>
                    <a:pt x="54" y="179"/>
                  </a:lnTo>
                  <a:lnTo>
                    <a:pt x="54" y="178"/>
                  </a:lnTo>
                  <a:lnTo>
                    <a:pt x="54" y="176"/>
                  </a:lnTo>
                  <a:lnTo>
                    <a:pt x="54" y="174"/>
                  </a:lnTo>
                  <a:lnTo>
                    <a:pt x="54" y="173"/>
                  </a:lnTo>
                  <a:lnTo>
                    <a:pt x="54" y="171"/>
                  </a:lnTo>
                  <a:lnTo>
                    <a:pt x="55" y="166"/>
                  </a:lnTo>
                  <a:lnTo>
                    <a:pt x="55" y="164"/>
                  </a:lnTo>
                  <a:lnTo>
                    <a:pt x="55" y="163"/>
                  </a:lnTo>
                  <a:lnTo>
                    <a:pt x="54" y="161"/>
                  </a:lnTo>
                  <a:lnTo>
                    <a:pt x="54" y="159"/>
                  </a:lnTo>
                  <a:lnTo>
                    <a:pt x="53" y="157"/>
                  </a:lnTo>
                  <a:lnTo>
                    <a:pt x="52" y="156"/>
                  </a:lnTo>
                  <a:lnTo>
                    <a:pt x="52" y="156"/>
                  </a:lnTo>
                  <a:lnTo>
                    <a:pt x="51" y="156"/>
                  </a:lnTo>
                  <a:lnTo>
                    <a:pt x="49" y="156"/>
                  </a:lnTo>
                  <a:lnTo>
                    <a:pt x="49" y="156"/>
                  </a:lnTo>
                  <a:lnTo>
                    <a:pt x="46" y="157"/>
                  </a:lnTo>
                  <a:lnTo>
                    <a:pt x="41" y="159"/>
                  </a:lnTo>
                  <a:lnTo>
                    <a:pt x="39" y="159"/>
                  </a:lnTo>
                  <a:lnTo>
                    <a:pt x="36" y="159"/>
                  </a:lnTo>
                  <a:lnTo>
                    <a:pt x="34" y="159"/>
                  </a:lnTo>
                  <a:lnTo>
                    <a:pt x="32" y="159"/>
                  </a:lnTo>
                  <a:lnTo>
                    <a:pt x="30" y="158"/>
                  </a:lnTo>
                  <a:lnTo>
                    <a:pt x="27" y="157"/>
                  </a:lnTo>
                  <a:lnTo>
                    <a:pt x="24" y="155"/>
                  </a:lnTo>
                  <a:lnTo>
                    <a:pt x="22" y="154"/>
                  </a:lnTo>
                  <a:lnTo>
                    <a:pt x="20" y="152"/>
                  </a:lnTo>
                  <a:lnTo>
                    <a:pt x="19" y="151"/>
                  </a:lnTo>
                  <a:lnTo>
                    <a:pt x="17" y="149"/>
                  </a:lnTo>
                  <a:lnTo>
                    <a:pt x="15" y="147"/>
                  </a:lnTo>
                  <a:lnTo>
                    <a:pt x="13" y="146"/>
                  </a:lnTo>
                  <a:lnTo>
                    <a:pt x="11" y="144"/>
                  </a:lnTo>
                  <a:lnTo>
                    <a:pt x="10" y="141"/>
                  </a:lnTo>
                  <a:lnTo>
                    <a:pt x="7" y="136"/>
                  </a:lnTo>
                  <a:lnTo>
                    <a:pt x="6" y="134"/>
                  </a:lnTo>
                  <a:lnTo>
                    <a:pt x="5" y="131"/>
                  </a:lnTo>
                  <a:lnTo>
                    <a:pt x="3" y="128"/>
                  </a:lnTo>
                  <a:lnTo>
                    <a:pt x="2" y="125"/>
                  </a:lnTo>
                  <a:lnTo>
                    <a:pt x="2" y="123"/>
                  </a:lnTo>
                  <a:lnTo>
                    <a:pt x="1" y="120"/>
                  </a:lnTo>
                  <a:lnTo>
                    <a:pt x="0" y="117"/>
                  </a:lnTo>
                  <a:lnTo>
                    <a:pt x="0" y="114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1" y="112"/>
                  </a:lnTo>
                  <a:lnTo>
                    <a:pt x="1" y="110"/>
                  </a:lnTo>
                  <a:lnTo>
                    <a:pt x="3" y="108"/>
                  </a:lnTo>
                  <a:lnTo>
                    <a:pt x="4" y="105"/>
                  </a:lnTo>
                  <a:lnTo>
                    <a:pt x="5" y="101"/>
                  </a:lnTo>
                  <a:lnTo>
                    <a:pt x="8" y="89"/>
                  </a:lnTo>
                  <a:lnTo>
                    <a:pt x="8" y="85"/>
                  </a:lnTo>
                  <a:lnTo>
                    <a:pt x="9" y="83"/>
                  </a:lnTo>
                  <a:lnTo>
                    <a:pt x="9" y="81"/>
                  </a:lnTo>
                  <a:lnTo>
                    <a:pt x="10" y="80"/>
                  </a:lnTo>
                  <a:lnTo>
                    <a:pt x="10" y="80"/>
                  </a:lnTo>
                  <a:lnTo>
                    <a:pt x="11" y="79"/>
                  </a:lnTo>
                  <a:lnTo>
                    <a:pt x="11" y="79"/>
                  </a:lnTo>
                  <a:lnTo>
                    <a:pt x="12" y="79"/>
                  </a:lnTo>
                  <a:lnTo>
                    <a:pt x="13" y="79"/>
                  </a:lnTo>
                  <a:lnTo>
                    <a:pt x="14" y="79"/>
                  </a:lnTo>
                  <a:lnTo>
                    <a:pt x="15" y="80"/>
                  </a:lnTo>
                  <a:lnTo>
                    <a:pt x="18" y="81"/>
                  </a:lnTo>
                  <a:lnTo>
                    <a:pt x="20" y="83"/>
                  </a:lnTo>
                  <a:lnTo>
                    <a:pt x="22" y="85"/>
                  </a:lnTo>
                  <a:lnTo>
                    <a:pt x="25" y="89"/>
                  </a:lnTo>
                  <a:lnTo>
                    <a:pt x="29" y="93"/>
                  </a:lnTo>
                  <a:lnTo>
                    <a:pt x="31" y="96"/>
                  </a:lnTo>
                  <a:lnTo>
                    <a:pt x="36" y="104"/>
                  </a:lnTo>
                  <a:lnTo>
                    <a:pt x="38" y="108"/>
                  </a:lnTo>
                  <a:lnTo>
                    <a:pt x="40" y="110"/>
                  </a:lnTo>
                  <a:lnTo>
                    <a:pt x="42" y="112"/>
                  </a:lnTo>
                  <a:lnTo>
                    <a:pt x="43" y="114"/>
                  </a:lnTo>
                  <a:lnTo>
                    <a:pt x="48" y="117"/>
                  </a:lnTo>
                  <a:lnTo>
                    <a:pt x="51" y="119"/>
                  </a:lnTo>
                  <a:lnTo>
                    <a:pt x="53" y="120"/>
                  </a:lnTo>
                  <a:lnTo>
                    <a:pt x="54" y="122"/>
                  </a:lnTo>
                  <a:lnTo>
                    <a:pt x="61" y="124"/>
                  </a:lnTo>
                  <a:lnTo>
                    <a:pt x="63" y="125"/>
                  </a:lnTo>
                  <a:lnTo>
                    <a:pt x="66" y="125"/>
                  </a:lnTo>
                  <a:lnTo>
                    <a:pt x="67" y="125"/>
                  </a:lnTo>
                  <a:lnTo>
                    <a:pt x="69" y="126"/>
                  </a:lnTo>
                  <a:lnTo>
                    <a:pt x="71" y="126"/>
                  </a:lnTo>
                  <a:lnTo>
                    <a:pt x="72" y="126"/>
                  </a:lnTo>
                  <a:lnTo>
                    <a:pt x="74" y="125"/>
                  </a:lnTo>
                  <a:lnTo>
                    <a:pt x="75" y="125"/>
                  </a:lnTo>
                  <a:lnTo>
                    <a:pt x="77" y="125"/>
                  </a:lnTo>
                  <a:lnTo>
                    <a:pt x="78" y="125"/>
                  </a:lnTo>
                  <a:lnTo>
                    <a:pt x="79" y="124"/>
                  </a:lnTo>
                  <a:lnTo>
                    <a:pt x="81" y="122"/>
                  </a:lnTo>
                  <a:lnTo>
                    <a:pt x="84" y="120"/>
                  </a:lnTo>
                  <a:lnTo>
                    <a:pt x="88" y="116"/>
                  </a:lnTo>
                  <a:lnTo>
                    <a:pt x="96" y="108"/>
                  </a:lnTo>
                  <a:lnTo>
                    <a:pt x="103" y="100"/>
                  </a:lnTo>
                  <a:lnTo>
                    <a:pt x="112" y="91"/>
                  </a:lnTo>
                  <a:lnTo>
                    <a:pt x="115" y="89"/>
                  </a:lnTo>
                  <a:lnTo>
                    <a:pt x="116" y="87"/>
                  </a:lnTo>
                  <a:lnTo>
                    <a:pt x="118" y="84"/>
                  </a:lnTo>
                  <a:lnTo>
                    <a:pt x="119" y="81"/>
                  </a:lnTo>
                  <a:lnTo>
                    <a:pt x="119" y="79"/>
                  </a:lnTo>
                  <a:lnTo>
                    <a:pt x="119" y="75"/>
                  </a:lnTo>
                  <a:lnTo>
                    <a:pt x="119" y="73"/>
                  </a:lnTo>
                  <a:lnTo>
                    <a:pt x="120" y="70"/>
                  </a:lnTo>
                  <a:lnTo>
                    <a:pt x="121" y="68"/>
                  </a:lnTo>
                  <a:lnTo>
                    <a:pt x="122" y="66"/>
                  </a:lnTo>
                  <a:lnTo>
                    <a:pt x="123" y="63"/>
                  </a:lnTo>
                  <a:lnTo>
                    <a:pt x="125" y="59"/>
                  </a:lnTo>
                  <a:lnTo>
                    <a:pt x="129" y="54"/>
                  </a:lnTo>
                  <a:lnTo>
                    <a:pt x="130" y="52"/>
                  </a:lnTo>
                  <a:lnTo>
                    <a:pt x="131" y="50"/>
                  </a:lnTo>
                  <a:lnTo>
                    <a:pt x="132" y="48"/>
                  </a:lnTo>
                  <a:lnTo>
                    <a:pt x="133" y="45"/>
                  </a:lnTo>
                  <a:lnTo>
                    <a:pt x="134" y="43"/>
                  </a:lnTo>
                  <a:lnTo>
                    <a:pt x="134" y="41"/>
                  </a:lnTo>
                  <a:lnTo>
                    <a:pt x="134" y="36"/>
                  </a:lnTo>
                  <a:lnTo>
                    <a:pt x="134" y="34"/>
                  </a:lnTo>
                  <a:lnTo>
                    <a:pt x="133" y="25"/>
                  </a:lnTo>
                  <a:lnTo>
                    <a:pt x="133" y="23"/>
                  </a:lnTo>
                  <a:lnTo>
                    <a:pt x="133" y="21"/>
                  </a:lnTo>
                  <a:lnTo>
                    <a:pt x="133" y="19"/>
                  </a:lnTo>
                  <a:lnTo>
                    <a:pt x="133" y="17"/>
                  </a:lnTo>
                  <a:lnTo>
                    <a:pt x="134" y="15"/>
                  </a:lnTo>
                  <a:lnTo>
                    <a:pt x="134" y="13"/>
                  </a:lnTo>
                  <a:lnTo>
                    <a:pt x="134" y="11"/>
                  </a:lnTo>
                  <a:lnTo>
                    <a:pt x="135" y="10"/>
                  </a:lnTo>
                  <a:lnTo>
                    <a:pt x="137" y="8"/>
                  </a:lnTo>
                  <a:lnTo>
                    <a:pt x="140" y="5"/>
                  </a:lnTo>
                  <a:lnTo>
                    <a:pt x="142" y="3"/>
                  </a:lnTo>
                  <a:lnTo>
                    <a:pt x="145" y="1"/>
                  </a:lnTo>
                  <a:lnTo>
                    <a:pt x="147" y="0"/>
                  </a:lnTo>
                  <a:lnTo>
                    <a:pt x="148" y="0"/>
                  </a:lnTo>
                  <a:lnTo>
                    <a:pt x="148" y="0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85" name="Freeform 40">
              <a:extLst>
                <a:ext uri="{FF2B5EF4-FFF2-40B4-BE49-F238E27FC236}">
                  <a16:creationId xmlns:a16="http://schemas.microsoft.com/office/drawing/2014/main" id="{1476B484-1BA1-4A11-B657-8730AFE37165}"/>
                </a:ext>
              </a:extLst>
            </p:cNvPr>
            <p:cNvSpPr>
              <a:spLocks/>
            </p:cNvSpPr>
            <p:nvPr/>
          </p:nvSpPr>
          <p:spPr bwMode="auto">
            <a:xfrm>
              <a:off x="1438" y="1347"/>
              <a:ext cx="300" cy="318"/>
            </a:xfrm>
            <a:custGeom>
              <a:avLst/>
              <a:gdLst>
                <a:gd name="T0" fmla="*/ 74 w 300"/>
                <a:gd name="T1" fmla="*/ 16 h 318"/>
                <a:gd name="T2" fmla="*/ 87 w 300"/>
                <a:gd name="T3" fmla="*/ 19 h 318"/>
                <a:gd name="T4" fmla="*/ 99 w 300"/>
                <a:gd name="T5" fmla="*/ 13 h 318"/>
                <a:gd name="T6" fmla="*/ 118 w 300"/>
                <a:gd name="T7" fmla="*/ 8 h 318"/>
                <a:gd name="T8" fmla="*/ 145 w 300"/>
                <a:gd name="T9" fmla="*/ 4 h 318"/>
                <a:gd name="T10" fmla="*/ 175 w 300"/>
                <a:gd name="T11" fmla="*/ 12 h 318"/>
                <a:gd name="T12" fmla="*/ 192 w 300"/>
                <a:gd name="T13" fmla="*/ 13 h 318"/>
                <a:gd name="T14" fmla="*/ 204 w 300"/>
                <a:gd name="T15" fmla="*/ 8 h 318"/>
                <a:gd name="T16" fmla="*/ 223 w 300"/>
                <a:gd name="T17" fmla="*/ 0 h 318"/>
                <a:gd name="T18" fmla="*/ 232 w 300"/>
                <a:gd name="T19" fmla="*/ 3 h 318"/>
                <a:gd name="T20" fmla="*/ 248 w 300"/>
                <a:gd name="T21" fmla="*/ 13 h 318"/>
                <a:gd name="T22" fmla="*/ 249 w 300"/>
                <a:gd name="T23" fmla="*/ 22 h 318"/>
                <a:gd name="T24" fmla="*/ 240 w 300"/>
                <a:gd name="T25" fmla="*/ 46 h 318"/>
                <a:gd name="T26" fmla="*/ 242 w 300"/>
                <a:gd name="T27" fmla="*/ 69 h 318"/>
                <a:gd name="T28" fmla="*/ 240 w 300"/>
                <a:gd name="T29" fmla="*/ 95 h 318"/>
                <a:gd name="T30" fmla="*/ 245 w 300"/>
                <a:gd name="T31" fmla="*/ 117 h 318"/>
                <a:gd name="T32" fmla="*/ 256 w 300"/>
                <a:gd name="T33" fmla="*/ 150 h 318"/>
                <a:gd name="T34" fmla="*/ 256 w 300"/>
                <a:gd name="T35" fmla="*/ 160 h 318"/>
                <a:gd name="T36" fmla="*/ 269 w 300"/>
                <a:gd name="T37" fmla="*/ 170 h 318"/>
                <a:gd name="T38" fmla="*/ 293 w 300"/>
                <a:gd name="T39" fmla="*/ 182 h 318"/>
                <a:gd name="T40" fmla="*/ 300 w 300"/>
                <a:gd name="T41" fmla="*/ 191 h 318"/>
                <a:gd name="T42" fmla="*/ 288 w 300"/>
                <a:gd name="T43" fmla="*/ 197 h 318"/>
                <a:gd name="T44" fmla="*/ 245 w 300"/>
                <a:gd name="T45" fmla="*/ 215 h 318"/>
                <a:gd name="T46" fmla="*/ 237 w 300"/>
                <a:gd name="T47" fmla="*/ 218 h 318"/>
                <a:gd name="T48" fmla="*/ 233 w 300"/>
                <a:gd name="T49" fmla="*/ 236 h 318"/>
                <a:gd name="T50" fmla="*/ 229 w 300"/>
                <a:gd name="T51" fmla="*/ 260 h 318"/>
                <a:gd name="T52" fmla="*/ 223 w 300"/>
                <a:gd name="T53" fmla="*/ 268 h 318"/>
                <a:gd name="T54" fmla="*/ 221 w 300"/>
                <a:gd name="T55" fmla="*/ 281 h 318"/>
                <a:gd name="T56" fmla="*/ 209 w 300"/>
                <a:gd name="T57" fmla="*/ 287 h 318"/>
                <a:gd name="T58" fmla="*/ 192 w 300"/>
                <a:gd name="T59" fmla="*/ 300 h 318"/>
                <a:gd name="T60" fmla="*/ 180 w 300"/>
                <a:gd name="T61" fmla="*/ 315 h 318"/>
                <a:gd name="T62" fmla="*/ 172 w 300"/>
                <a:gd name="T63" fmla="*/ 316 h 318"/>
                <a:gd name="T64" fmla="*/ 159 w 300"/>
                <a:gd name="T65" fmla="*/ 315 h 318"/>
                <a:gd name="T66" fmla="*/ 145 w 300"/>
                <a:gd name="T67" fmla="*/ 317 h 318"/>
                <a:gd name="T68" fmla="*/ 142 w 300"/>
                <a:gd name="T69" fmla="*/ 314 h 318"/>
                <a:gd name="T70" fmla="*/ 138 w 300"/>
                <a:gd name="T71" fmla="*/ 295 h 318"/>
                <a:gd name="T72" fmla="*/ 127 w 300"/>
                <a:gd name="T73" fmla="*/ 277 h 318"/>
                <a:gd name="T74" fmla="*/ 125 w 300"/>
                <a:gd name="T75" fmla="*/ 255 h 318"/>
                <a:gd name="T76" fmla="*/ 118 w 300"/>
                <a:gd name="T77" fmla="*/ 237 h 318"/>
                <a:gd name="T78" fmla="*/ 104 w 300"/>
                <a:gd name="T79" fmla="*/ 228 h 318"/>
                <a:gd name="T80" fmla="*/ 78 w 300"/>
                <a:gd name="T81" fmla="*/ 217 h 318"/>
                <a:gd name="T82" fmla="*/ 77 w 300"/>
                <a:gd name="T83" fmla="*/ 211 h 318"/>
                <a:gd name="T84" fmla="*/ 83 w 300"/>
                <a:gd name="T85" fmla="*/ 190 h 318"/>
                <a:gd name="T86" fmla="*/ 78 w 300"/>
                <a:gd name="T87" fmla="*/ 180 h 318"/>
                <a:gd name="T88" fmla="*/ 66 w 300"/>
                <a:gd name="T89" fmla="*/ 162 h 318"/>
                <a:gd name="T90" fmla="*/ 56 w 300"/>
                <a:gd name="T91" fmla="*/ 146 h 318"/>
                <a:gd name="T92" fmla="*/ 43 w 300"/>
                <a:gd name="T93" fmla="*/ 115 h 318"/>
                <a:gd name="T94" fmla="*/ 27 w 300"/>
                <a:gd name="T95" fmla="*/ 94 h 318"/>
                <a:gd name="T96" fmla="*/ 27 w 300"/>
                <a:gd name="T97" fmla="*/ 83 h 318"/>
                <a:gd name="T98" fmla="*/ 29 w 300"/>
                <a:gd name="T99" fmla="*/ 63 h 318"/>
                <a:gd name="T100" fmla="*/ 18 w 300"/>
                <a:gd name="T101" fmla="*/ 47 h 318"/>
                <a:gd name="T102" fmla="*/ 1 w 300"/>
                <a:gd name="T103" fmla="*/ 30 h 318"/>
                <a:gd name="T104" fmla="*/ 5 w 300"/>
                <a:gd name="T105" fmla="*/ 28 h 318"/>
                <a:gd name="T106" fmla="*/ 18 w 300"/>
                <a:gd name="T107" fmla="*/ 27 h 318"/>
                <a:gd name="T108" fmla="*/ 29 w 300"/>
                <a:gd name="T109" fmla="*/ 23 h 318"/>
                <a:gd name="T110" fmla="*/ 37 w 300"/>
                <a:gd name="T111" fmla="*/ 13 h 318"/>
                <a:gd name="T112" fmla="*/ 52 w 300"/>
                <a:gd name="T113" fmla="*/ 6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00" h="318">
                  <a:moveTo>
                    <a:pt x="54" y="6"/>
                  </a:moveTo>
                  <a:lnTo>
                    <a:pt x="55" y="7"/>
                  </a:lnTo>
                  <a:lnTo>
                    <a:pt x="56" y="8"/>
                  </a:lnTo>
                  <a:lnTo>
                    <a:pt x="60" y="10"/>
                  </a:lnTo>
                  <a:lnTo>
                    <a:pt x="71" y="15"/>
                  </a:lnTo>
                  <a:lnTo>
                    <a:pt x="74" y="16"/>
                  </a:lnTo>
                  <a:lnTo>
                    <a:pt x="76" y="17"/>
                  </a:lnTo>
                  <a:lnTo>
                    <a:pt x="78" y="18"/>
                  </a:lnTo>
                  <a:lnTo>
                    <a:pt x="81" y="19"/>
                  </a:lnTo>
                  <a:lnTo>
                    <a:pt x="83" y="19"/>
                  </a:lnTo>
                  <a:lnTo>
                    <a:pt x="85" y="20"/>
                  </a:lnTo>
                  <a:lnTo>
                    <a:pt x="87" y="19"/>
                  </a:lnTo>
                  <a:lnTo>
                    <a:pt x="88" y="19"/>
                  </a:lnTo>
                  <a:lnTo>
                    <a:pt x="89" y="19"/>
                  </a:lnTo>
                  <a:lnTo>
                    <a:pt x="90" y="18"/>
                  </a:lnTo>
                  <a:lnTo>
                    <a:pt x="92" y="17"/>
                  </a:lnTo>
                  <a:lnTo>
                    <a:pt x="96" y="14"/>
                  </a:lnTo>
                  <a:lnTo>
                    <a:pt x="99" y="13"/>
                  </a:lnTo>
                  <a:lnTo>
                    <a:pt x="102" y="11"/>
                  </a:lnTo>
                  <a:lnTo>
                    <a:pt x="106" y="10"/>
                  </a:lnTo>
                  <a:lnTo>
                    <a:pt x="108" y="9"/>
                  </a:lnTo>
                  <a:lnTo>
                    <a:pt x="109" y="9"/>
                  </a:lnTo>
                  <a:lnTo>
                    <a:pt x="115" y="8"/>
                  </a:lnTo>
                  <a:lnTo>
                    <a:pt x="118" y="8"/>
                  </a:lnTo>
                  <a:lnTo>
                    <a:pt x="122" y="7"/>
                  </a:lnTo>
                  <a:lnTo>
                    <a:pt x="129" y="5"/>
                  </a:lnTo>
                  <a:lnTo>
                    <a:pt x="133" y="5"/>
                  </a:lnTo>
                  <a:lnTo>
                    <a:pt x="136" y="4"/>
                  </a:lnTo>
                  <a:lnTo>
                    <a:pt x="141" y="4"/>
                  </a:lnTo>
                  <a:lnTo>
                    <a:pt x="145" y="4"/>
                  </a:lnTo>
                  <a:lnTo>
                    <a:pt x="148" y="4"/>
                  </a:lnTo>
                  <a:lnTo>
                    <a:pt x="153" y="5"/>
                  </a:lnTo>
                  <a:lnTo>
                    <a:pt x="158" y="6"/>
                  </a:lnTo>
                  <a:lnTo>
                    <a:pt x="163" y="7"/>
                  </a:lnTo>
                  <a:lnTo>
                    <a:pt x="167" y="8"/>
                  </a:lnTo>
                  <a:lnTo>
                    <a:pt x="175" y="12"/>
                  </a:lnTo>
                  <a:lnTo>
                    <a:pt x="178" y="13"/>
                  </a:lnTo>
                  <a:lnTo>
                    <a:pt x="180" y="13"/>
                  </a:lnTo>
                  <a:lnTo>
                    <a:pt x="183" y="13"/>
                  </a:lnTo>
                  <a:lnTo>
                    <a:pt x="186" y="13"/>
                  </a:lnTo>
                  <a:lnTo>
                    <a:pt x="190" y="13"/>
                  </a:lnTo>
                  <a:lnTo>
                    <a:pt x="192" y="13"/>
                  </a:lnTo>
                  <a:lnTo>
                    <a:pt x="194" y="13"/>
                  </a:lnTo>
                  <a:lnTo>
                    <a:pt x="196" y="13"/>
                  </a:lnTo>
                  <a:lnTo>
                    <a:pt x="199" y="12"/>
                  </a:lnTo>
                  <a:lnTo>
                    <a:pt x="201" y="10"/>
                  </a:lnTo>
                  <a:lnTo>
                    <a:pt x="203" y="9"/>
                  </a:lnTo>
                  <a:lnTo>
                    <a:pt x="204" y="8"/>
                  </a:lnTo>
                  <a:lnTo>
                    <a:pt x="212" y="2"/>
                  </a:lnTo>
                  <a:lnTo>
                    <a:pt x="214" y="1"/>
                  </a:lnTo>
                  <a:lnTo>
                    <a:pt x="215" y="1"/>
                  </a:lnTo>
                  <a:lnTo>
                    <a:pt x="217" y="0"/>
                  </a:lnTo>
                  <a:lnTo>
                    <a:pt x="220" y="0"/>
                  </a:lnTo>
                  <a:lnTo>
                    <a:pt x="223" y="0"/>
                  </a:lnTo>
                  <a:lnTo>
                    <a:pt x="224" y="0"/>
                  </a:lnTo>
                  <a:lnTo>
                    <a:pt x="224" y="0"/>
                  </a:lnTo>
                  <a:lnTo>
                    <a:pt x="225" y="0"/>
                  </a:lnTo>
                  <a:lnTo>
                    <a:pt x="227" y="1"/>
                  </a:lnTo>
                  <a:lnTo>
                    <a:pt x="230" y="1"/>
                  </a:lnTo>
                  <a:lnTo>
                    <a:pt x="232" y="3"/>
                  </a:lnTo>
                  <a:lnTo>
                    <a:pt x="237" y="6"/>
                  </a:lnTo>
                  <a:lnTo>
                    <a:pt x="241" y="8"/>
                  </a:lnTo>
                  <a:lnTo>
                    <a:pt x="244" y="10"/>
                  </a:lnTo>
                  <a:lnTo>
                    <a:pt x="246" y="12"/>
                  </a:lnTo>
                  <a:lnTo>
                    <a:pt x="247" y="13"/>
                  </a:lnTo>
                  <a:lnTo>
                    <a:pt x="248" y="13"/>
                  </a:lnTo>
                  <a:lnTo>
                    <a:pt x="248" y="15"/>
                  </a:lnTo>
                  <a:lnTo>
                    <a:pt x="248" y="15"/>
                  </a:lnTo>
                  <a:lnTo>
                    <a:pt x="249" y="16"/>
                  </a:lnTo>
                  <a:lnTo>
                    <a:pt x="249" y="17"/>
                  </a:lnTo>
                  <a:lnTo>
                    <a:pt x="249" y="20"/>
                  </a:lnTo>
                  <a:lnTo>
                    <a:pt x="249" y="22"/>
                  </a:lnTo>
                  <a:lnTo>
                    <a:pt x="249" y="24"/>
                  </a:lnTo>
                  <a:lnTo>
                    <a:pt x="248" y="28"/>
                  </a:lnTo>
                  <a:lnTo>
                    <a:pt x="247" y="32"/>
                  </a:lnTo>
                  <a:lnTo>
                    <a:pt x="246" y="34"/>
                  </a:lnTo>
                  <a:lnTo>
                    <a:pt x="242" y="42"/>
                  </a:lnTo>
                  <a:lnTo>
                    <a:pt x="240" y="46"/>
                  </a:lnTo>
                  <a:lnTo>
                    <a:pt x="239" y="47"/>
                  </a:lnTo>
                  <a:lnTo>
                    <a:pt x="239" y="49"/>
                  </a:lnTo>
                  <a:lnTo>
                    <a:pt x="239" y="52"/>
                  </a:lnTo>
                  <a:lnTo>
                    <a:pt x="239" y="56"/>
                  </a:lnTo>
                  <a:lnTo>
                    <a:pt x="240" y="58"/>
                  </a:lnTo>
                  <a:lnTo>
                    <a:pt x="242" y="69"/>
                  </a:lnTo>
                  <a:lnTo>
                    <a:pt x="243" y="71"/>
                  </a:lnTo>
                  <a:lnTo>
                    <a:pt x="243" y="74"/>
                  </a:lnTo>
                  <a:lnTo>
                    <a:pt x="243" y="77"/>
                  </a:lnTo>
                  <a:lnTo>
                    <a:pt x="242" y="80"/>
                  </a:lnTo>
                  <a:lnTo>
                    <a:pt x="240" y="93"/>
                  </a:lnTo>
                  <a:lnTo>
                    <a:pt x="240" y="95"/>
                  </a:lnTo>
                  <a:lnTo>
                    <a:pt x="240" y="99"/>
                  </a:lnTo>
                  <a:lnTo>
                    <a:pt x="240" y="102"/>
                  </a:lnTo>
                  <a:lnTo>
                    <a:pt x="241" y="105"/>
                  </a:lnTo>
                  <a:lnTo>
                    <a:pt x="242" y="108"/>
                  </a:lnTo>
                  <a:lnTo>
                    <a:pt x="243" y="111"/>
                  </a:lnTo>
                  <a:lnTo>
                    <a:pt x="245" y="117"/>
                  </a:lnTo>
                  <a:lnTo>
                    <a:pt x="250" y="133"/>
                  </a:lnTo>
                  <a:lnTo>
                    <a:pt x="253" y="139"/>
                  </a:lnTo>
                  <a:lnTo>
                    <a:pt x="256" y="145"/>
                  </a:lnTo>
                  <a:lnTo>
                    <a:pt x="256" y="147"/>
                  </a:lnTo>
                  <a:lnTo>
                    <a:pt x="257" y="149"/>
                  </a:lnTo>
                  <a:lnTo>
                    <a:pt x="256" y="150"/>
                  </a:lnTo>
                  <a:lnTo>
                    <a:pt x="256" y="152"/>
                  </a:lnTo>
                  <a:lnTo>
                    <a:pt x="255" y="156"/>
                  </a:lnTo>
                  <a:lnTo>
                    <a:pt x="255" y="157"/>
                  </a:lnTo>
                  <a:lnTo>
                    <a:pt x="255" y="158"/>
                  </a:lnTo>
                  <a:lnTo>
                    <a:pt x="255" y="160"/>
                  </a:lnTo>
                  <a:lnTo>
                    <a:pt x="256" y="160"/>
                  </a:lnTo>
                  <a:lnTo>
                    <a:pt x="256" y="161"/>
                  </a:lnTo>
                  <a:lnTo>
                    <a:pt x="258" y="163"/>
                  </a:lnTo>
                  <a:lnTo>
                    <a:pt x="259" y="165"/>
                  </a:lnTo>
                  <a:lnTo>
                    <a:pt x="261" y="167"/>
                  </a:lnTo>
                  <a:lnTo>
                    <a:pt x="263" y="168"/>
                  </a:lnTo>
                  <a:lnTo>
                    <a:pt x="269" y="170"/>
                  </a:lnTo>
                  <a:lnTo>
                    <a:pt x="272" y="171"/>
                  </a:lnTo>
                  <a:lnTo>
                    <a:pt x="279" y="173"/>
                  </a:lnTo>
                  <a:lnTo>
                    <a:pt x="282" y="175"/>
                  </a:lnTo>
                  <a:lnTo>
                    <a:pt x="287" y="177"/>
                  </a:lnTo>
                  <a:lnTo>
                    <a:pt x="291" y="180"/>
                  </a:lnTo>
                  <a:lnTo>
                    <a:pt x="293" y="182"/>
                  </a:lnTo>
                  <a:lnTo>
                    <a:pt x="294" y="183"/>
                  </a:lnTo>
                  <a:lnTo>
                    <a:pt x="295" y="184"/>
                  </a:lnTo>
                  <a:lnTo>
                    <a:pt x="297" y="186"/>
                  </a:lnTo>
                  <a:lnTo>
                    <a:pt x="298" y="188"/>
                  </a:lnTo>
                  <a:lnTo>
                    <a:pt x="299" y="190"/>
                  </a:lnTo>
                  <a:lnTo>
                    <a:pt x="300" y="191"/>
                  </a:lnTo>
                  <a:lnTo>
                    <a:pt x="300" y="192"/>
                  </a:lnTo>
                  <a:lnTo>
                    <a:pt x="300" y="192"/>
                  </a:lnTo>
                  <a:lnTo>
                    <a:pt x="300" y="192"/>
                  </a:lnTo>
                  <a:lnTo>
                    <a:pt x="299" y="193"/>
                  </a:lnTo>
                  <a:lnTo>
                    <a:pt x="297" y="194"/>
                  </a:lnTo>
                  <a:lnTo>
                    <a:pt x="288" y="197"/>
                  </a:lnTo>
                  <a:lnTo>
                    <a:pt x="280" y="202"/>
                  </a:lnTo>
                  <a:lnTo>
                    <a:pt x="270" y="206"/>
                  </a:lnTo>
                  <a:lnTo>
                    <a:pt x="261" y="210"/>
                  </a:lnTo>
                  <a:lnTo>
                    <a:pt x="257" y="212"/>
                  </a:lnTo>
                  <a:lnTo>
                    <a:pt x="248" y="214"/>
                  </a:lnTo>
                  <a:lnTo>
                    <a:pt x="245" y="215"/>
                  </a:lnTo>
                  <a:lnTo>
                    <a:pt x="241" y="216"/>
                  </a:lnTo>
                  <a:lnTo>
                    <a:pt x="239" y="216"/>
                  </a:lnTo>
                  <a:lnTo>
                    <a:pt x="238" y="217"/>
                  </a:lnTo>
                  <a:lnTo>
                    <a:pt x="237" y="217"/>
                  </a:lnTo>
                  <a:lnTo>
                    <a:pt x="237" y="217"/>
                  </a:lnTo>
                  <a:lnTo>
                    <a:pt x="237" y="218"/>
                  </a:lnTo>
                  <a:lnTo>
                    <a:pt x="237" y="220"/>
                  </a:lnTo>
                  <a:lnTo>
                    <a:pt x="237" y="223"/>
                  </a:lnTo>
                  <a:lnTo>
                    <a:pt x="237" y="224"/>
                  </a:lnTo>
                  <a:lnTo>
                    <a:pt x="236" y="227"/>
                  </a:lnTo>
                  <a:lnTo>
                    <a:pt x="234" y="231"/>
                  </a:lnTo>
                  <a:lnTo>
                    <a:pt x="233" y="236"/>
                  </a:lnTo>
                  <a:lnTo>
                    <a:pt x="233" y="239"/>
                  </a:lnTo>
                  <a:lnTo>
                    <a:pt x="232" y="246"/>
                  </a:lnTo>
                  <a:lnTo>
                    <a:pt x="232" y="251"/>
                  </a:lnTo>
                  <a:lnTo>
                    <a:pt x="232" y="252"/>
                  </a:lnTo>
                  <a:lnTo>
                    <a:pt x="231" y="256"/>
                  </a:lnTo>
                  <a:lnTo>
                    <a:pt x="229" y="260"/>
                  </a:lnTo>
                  <a:lnTo>
                    <a:pt x="228" y="262"/>
                  </a:lnTo>
                  <a:lnTo>
                    <a:pt x="227" y="263"/>
                  </a:lnTo>
                  <a:lnTo>
                    <a:pt x="226" y="264"/>
                  </a:lnTo>
                  <a:lnTo>
                    <a:pt x="224" y="267"/>
                  </a:lnTo>
                  <a:lnTo>
                    <a:pt x="224" y="267"/>
                  </a:lnTo>
                  <a:lnTo>
                    <a:pt x="223" y="268"/>
                  </a:lnTo>
                  <a:lnTo>
                    <a:pt x="223" y="270"/>
                  </a:lnTo>
                  <a:lnTo>
                    <a:pt x="223" y="274"/>
                  </a:lnTo>
                  <a:lnTo>
                    <a:pt x="222" y="276"/>
                  </a:lnTo>
                  <a:lnTo>
                    <a:pt x="222" y="279"/>
                  </a:lnTo>
                  <a:lnTo>
                    <a:pt x="221" y="280"/>
                  </a:lnTo>
                  <a:lnTo>
                    <a:pt x="221" y="281"/>
                  </a:lnTo>
                  <a:lnTo>
                    <a:pt x="220" y="282"/>
                  </a:lnTo>
                  <a:lnTo>
                    <a:pt x="218" y="283"/>
                  </a:lnTo>
                  <a:lnTo>
                    <a:pt x="217" y="284"/>
                  </a:lnTo>
                  <a:lnTo>
                    <a:pt x="214" y="285"/>
                  </a:lnTo>
                  <a:lnTo>
                    <a:pt x="211" y="286"/>
                  </a:lnTo>
                  <a:lnTo>
                    <a:pt x="209" y="287"/>
                  </a:lnTo>
                  <a:lnTo>
                    <a:pt x="208" y="288"/>
                  </a:lnTo>
                  <a:lnTo>
                    <a:pt x="208" y="288"/>
                  </a:lnTo>
                  <a:lnTo>
                    <a:pt x="207" y="289"/>
                  </a:lnTo>
                  <a:lnTo>
                    <a:pt x="202" y="293"/>
                  </a:lnTo>
                  <a:lnTo>
                    <a:pt x="199" y="295"/>
                  </a:lnTo>
                  <a:lnTo>
                    <a:pt x="192" y="300"/>
                  </a:lnTo>
                  <a:lnTo>
                    <a:pt x="188" y="304"/>
                  </a:lnTo>
                  <a:lnTo>
                    <a:pt x="187" y="306"/>
                  </a:lnTo>
                  <a:lnTo>
                    <a:pt x="186" y="306"/>
                  </a:lnTo>
                  <a:lnTo>
                    <a:pt x="183" y="311"/>
                  </a:lnTo>
                  <a:lnTo>
                    <a:pt x="181" y="313"/>
                  </a:lnTo>
                  <a:lnTo>
                    <a:pt x="180" y="315"/>
                  </a:lnTo>
                  <a:lnTo>
                    <a:pt x="179" y="316"/>
                  </a:lnTo>
                  <a:lnTo>
                    <a:pt x="179" y="316"/>
                  </a:lnTo>
                  <a:lnTo>
                    <a:pt x="178" y="316"/>
                  </a:lnTo>
                  <a:lnTo>
                    <a:pt x="174" y="316"/>
                  </a:lnTo>
                  <a:lnTo>
                    <a:pt x="173" y="315"/>
                  </a:lnTo>
                  <a:lnTo>
                    <a:pt x="172" y="316"/>
                  </a:lnTo>
                  <a:lnTo>
                    <a:pt x="171" y="316"/>
                  </a:lnTo>
                  <a:lnTo>
                    <a:pt x="170" y="316"/>
                  </a:lnTo>
                  <a:lnTo>
                    <a:pt x="169" y="318"/>
                  </a:lnTo>
                  <a:lnTo>
                    <a:pt x="168" y="318"/>
                  </a:lnTo>
                  <a:lnTo>
                    <a:pt x="165" y="317"/>
                  </a:lnTo>
                  <a:lnTo>
                    <a:pt x="159" y="315"/>
                  </a:lnTo>
                  <a:lnTo>
                    <a:pt x="158" y="315"/>
                  </a:lnTo>
                  <a:lnTo>
                    <a:pt x="157" y="315"/>
                  </a:lnTo>
                  <a:lnTo>
                    <a:pt x="154" y="315"/>
                  </a:lnTo>
                  <a:lnTo>
                    <a:pt x="152" y="315"/>
                  </a:lnTo>
                  <a:lnTo>
                    <a:pt x="146" y="316"/>
                  </a:lnTo>
                  <a:lnTo>
                    <a:pt x="145" y="317"/>
                  </a:lnTo>
                  <a:lnTo>
                    <a:pt x="145" y="317"/>
                  </a:lnTo>
                  <a:lnTo>
                    <a:pt x="144" y="317"/>
                  </a:lnTo>
                  <a:lnTo>
                    <a:pt x="144" y="317"/>
                  </a:lnTo>
                  <a:lnTo>
                    <a:pt x="144" y="317"/>
                  </a:lnTo>
                  <a:lnTo>
                    <a:pt x="143" y="316"/>
                  </a:lnTo>
                  <a:lnTo>
                    <a:pt x="142" y="314"/>
                  </a:lnTo>
                  <a:lnTo>
                    <a:pt x="141" y="311"/>
                  </a:lnTo>
                  <a:lnTo>
                    <a:pt x="140" y="308"/>
                  </a:lnTo>
                  <a:lnTo>
                    <a:pt x="139" y="306"/>
                  </a:lnTo>
                  <a:lnTo>
                    <a:pt x="139" y="303"/>
                  </a:lnTo>
                  <a:lnTo>
                    <a:pt x="138" y="296"/>
                  </a:lnTo>
                  <a:lnTo>
                    <a:pt x="138" y="295"/>
                  </a:lnTo>
                  <a:lnTo>
                    <a:pt x="137" y="292"/>
                  </a:lnTo>
                  <a:lnTo>
                    <a:pt x="137" y="290"/>
                  </a:lnTo>
                  <a:lnTo>
                    <a:pt x="136" y="288"/>
                  </a:lnTo>
                  <a:lnTo>
                    <a:pt x="135" y="287"/>
                  </a:lnTo>
                  <a:lnTo>
                    <a:pt x="131" y="281"/>
                  </a:lnTo>
                  <a:lnTo>
                    <a:pt x="127" y="277"/>
                  </a:lnTo>
                  <a:lnTo>
                    <a:pt x="126" y="274"/>
                  </a:lnTo>
                  <a:lnTo>
                    <a:pt x="125" y="273"/>
                  </a:lnTo>
                  <a:lnTo>
                    <a:pt x="125" y="271"/>
                  </a:lnTo>
                  <a:lnTo>
                    <a:pt x="124" y="269"/>
                  </a:lnTo>
                  <a:lnTo>
                    <a:pt x="125" y="258"/>
                  </a:lnTo>
                  <a:lnTo>
                    <a:pt x="125" y="255"/>
                  </a:lnTo>
                  <a:lnTo>
                    <a:pt x="124" y="253"/>
                  </a:lnTo>
                  <a:lnTo>
                    <a:pt x="124" y="250"/>
                  </a:lnTo>
                  <a:lnTo>
                    <a:pt x="123" y="248"/>
                  </a:lnTo>
                  <a:lnTo>
                    <a:pt x="121" y="241"/>
                  </a:lnTo>
                  <a:lnTo>
                    <a:pt x="120" y="239"/>
                  </a:lnTo>
                  <a:lnTo>
                    <a:pt x="118" y="237"/>
                  </a:lnTo>
                  <a:lnTo>
                    <a:pt x="115" y="234"/>
                  </a:lnTo>
                  <a:lnTo>
                    <a:pt x="113" y="232"/>
                  </a:lnTo>
                  <a:lnTo>
                    <a:pt x="112" y="231"/>
                  </a:lnTo>
                  <a:lnTo>
                    <a:pt x="111" y="230"/>
                  </a:lnTo>
                  <a:lnTo>
                    <a:pt x="109" y="229"/>
                  </a:lnTo>
                  <a:lnTo>
                    <a:pt x="104" y="228"/>
                  </a:lnTo>
                  <a:lnTo>
                    <a:pt x="98" y="227"/>
                  </a:lnTo>
                  <a:lnTo>
                    <a:pt x="94" y="226"/>
                  </a:lnTo>
                  <a:lnTo>
                    <a:pt x="92" y="225"/>
                  </a:lnTo>
                  <a:lnTo>
                    <a:pt x="90" y="223"/>
                  </a:lnTo>
                  <a:lnTo>
                    <a:pt x="79" y="217"/>
                  </a:lnTo>
                  <a:lnTo>
                    <a:pt x="78" y="217"/>
                  </a:lnTo>
                  <a:lnTo>
                    <a:pt x="78" y="217"/>
                  </a:lnTo>
                  <a:lnTo>
                    <a:pt x="78" y="216"/>
                  </a:lnTo>
                  <a:lnTo>
                    <a:pt x="77" y="215"/>
                  </a:lnTo>
                  <a:lnTo>
                    <a:pt x="77" y="213"/>
                  </a:lnTo>
                  <a:lnTo>
                    <a:pt x="76" y="212"/>
                  </a:lnTo>
                  <a:lnTo>
                    <a:pt x="77" y="211"/>
                  </a:lnTo>
                  <a:lnTo>
                    <a:pt x="77" y="209"/>
                  </a:lnTo>
                  <a:lnTo>
                    <a:pt x="79" y="201"/>
                  </a:lnTo>
                  <a:lnTo>
                    <a:pt x="81" y="195"/>
                  </a:lnTo>
                  <a:lnTo>
                    <a:pt x="82" y="194"/>
                  </a:lnTo>
                  <a:lnTo>
                    <a:pt x="82" y="193"/>
                  </a:lnTo>
                  <a:lnTo>
                    <a:pt x="83" y="190"/>
                  </a:lnTo>
                  <a:lnTo>
                    <a:pt x="83" y="189"/>
                  </a:lnTo>
                  <a:lnTo>
                    <a:pt x="82" y="187"/>
                  </a:lnTo>
                  <a:lnTo>
                    <a:pt x="82" y="185"/>
                  </a:lnTo>
                  <a:lnTo>
                    <a:pt x="81" y="183"/>
                  </a:lnTo>
                  <a:lnTo>
                    <a:pt x="79" y="182"/>
                  </a:lnTo>
                  <a:lnTo>
                    <a:pt x="78" y="180"/>
                  </a:lnTo>
                  <a:lnTo>
                    <a:pt x="76" y="177"/>
                  </a:lnTo>
                  <a:lnTo>
                    <a:pt x="75" y="175"/>
                  </a:lnTo>
                  <a:lnTo>
                    <a:pt x="74" y="173"/>
                  </a:lnTo>
                  <a:lnTo>
                    <a:pt x="70" y="168"/>
                  </a:lnTo>
                  <a:lnTo>
                    <a:pt x="68" y="165"/>
                  </a:lnTo>
                  <a:lnTo>
                    <a:pt x="66" y="162"/>
                  </a:lnTo>
                  <a:lnTo>
                    <a:pt x="61" y="157"/>
                  </a:lnTo>
                  <a:lnTo>
                    <a:pt x="60" y="155"/>
                  </a:lnTo>
                  <a:lnTo>
                    <a:pt x="58" y="153"/>
                  </a:lnTo>
                  <a:lnTo>
                    <a:pt x="57" y="151"/>
                  </a:lnTo>
                  <a:lnTo>
                    <a:pt x="56" y="149"/>
                  </a:lnTo>
                  <a:lnTo>
                    <a:pt x="56" y="146"/>
                  </a:lnTo>
                  <a:lnTo>
                    <a:pt x="56" y="141"/>
                  </a:lnTo>
                  <a:lnTo>
                    <a:pt x="55" y="139"/>
                  </a:lnTo>
                  <a:lnTo>
                    <a:pt x="55" y="137"/>
                  </a:lnTo>
                  <a:lnTo>
                    <a:pt x="55" y="136"/>
                  </a:lnTo>
                  <a:lnTo>
                    <a:pt x="47" y="122"/>
                  </a:lnTo>
                  <a:lnTo>
                    <a:pt x="43" y="115"/>
                  </a:lnTo>
                  <a:lnTo>
                    <a:pt x="42" y="114"/>
                  </a:lnTo>
                  <a:lnTo>
                    <a:pt x="40" y="111"/>
                  </a:lnTo>
                  <a:lnTo>
                    <a:pt x="30" y="100"/>
                  </a:lnTo>
                  <a:lnTo>
                    <a:pt x="29" y="97"/>
                  </a:lnTo>
                  <a:lnTo>
                    <a:pt x="28" y="95"/>
                  </a:lnTo>
                  <a:lnTo>
                    <a:pt x="27" y="94"/>
                  </a:lnTo>
                  <a:lnTo>
                    <a:pt x="27" y="92"/>
                  </a:lnTo>
                  <a:lnTo>
                    <a:pt x="26" y="91"/>
                  </a:lnTo>
                  <a:lnTo>
                    <a:pt x="26" y="90"/>
                  </a:lnTo>
                  <a:lnTo>
                    <a:pt x="26" y="88"/>
                  </a:lnTo>
                  <a:lnTo>
                    <a:pt x="27" y="86"/>
                  </a:lnTo>
                  <a:lnTo>
                    <a:pt x="27" y="83"/>
                  </a:lnTo>
                  <a:lnTo>
                    <a:pt x="28" y="79"/>
                  </a:lnTo>
                  <a:lnTo>
                    <a:pt x="29" y="76"/>
                  </a:lnTo>
                  <a:lnTo>
                    <a:pt x="29" y="74"/>
                  </a:lnTo>
                  <a:lnTo>
                    <a:pt x="28" y="69"/>
                  </a:lnTo>
                  <a:lnTo>
                    <a:pt x="29" y="66"/>
                  </a:lnTo>
                  <a:lnTo>
                    <a:pt x="29" y="63"/>
                  </a:lnTo>
                  <a:lnTo>
                    <a:pt x="28" y="61"/>
                  </a:lnTo>
                  <a:lnTo>
                    <a:pt x="28" y="60"/>
                  </a:lnTo>
                  <a:lnTo>
                    <a:pt x="26" y="57"/>
                  </a:lnTo>
                  <a:lnTo>
                    <a:pt x="24" y="55"/>
                  </a:lnTo>
                  <a:lnTo>
                    <a:pt x="21" y="52"/>
                  </a:lnTo>
                  <a:lnTo>
                    <a:pt x="18" y="47"/>
                  </a:lnTo>
                  <a:lnTo>
                    <a:pt x="15" y="44"/>
                  </a:lnTo>
                  <a:lnTo>
                    <a:pt x="14" y="42"/>
                  </a:lnTo>
                  <a:lnTo>
                    <a:pt x="12" y="40"/>
                  </a:lnTo>
                  <a:lnTo>
                    <a:pt x="5" y="34"/>
                  </a:lnTo>
                  <a:lnTo>
                    <a:pt x="2" y="31"/>
                  </a:lnTo>
                  <a:lnTo>
                    <a:pt x="1" y="30"/>
                  </a:lnTo>
                  <a:lnTo>
                    <a:pt x="0" y="28"/>
                  </a:lnTo>
                  <a:lnTo>
                    <a:pt x="0" y="27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5" y="28"/>
                  </a:lnTo>
                  <a:lnTo>
                    <a:pt x="8" y="29"/>
                  </a:lnTo>
                  <a:lnTo>
                    <a:pt x="9" y="29"/>
                  </a:lnTo>
                  <a:lnTo>
                    <a:pt x="11" y="29"/>
                  </a:lnTo>
                  <a:lnTo>
                    <a:pt x="13" y="29"/>
                  </a:lnTo>
                  <a:lnTo>
                    <a:pt x="14" y="29"/>
                  </a:lnTo>
                  <a:lnTo>
                    <a:pt x="18" y="27"/>
                  </a:lnTo>
                  <a:lnTo>
                    <a:pt x="23" y="26"/>
                  </a:lnTo>
                  <a:lnTo>
                    <a:pt x="24" y="25"/>
                  </a:lnTo>
                  <a:lnTo>
                    <a:pt x="26" y="25"/>
                  </a:lnTo>
                  <a:lnTo>
                    <a:pt x="27" y="24"/>
                  </a:lnTo>
                  <a:lnTo>
                    <a:pt x="28" y="24"/>
                  </a:lnTo>
                  <a:lnTo>
                    <a:pt x="29" y="23"/>
                  </a:lnTo>
                  <a:lnTo>
                    <a:pt x="29" y="22"/>
                  </a:lnTo>
                  <a:lnTo>
                    <a:pt x="30" y="21"/>
                  </a:lnTo>
                  <a:lnTo>
                    <a:pt x="30" y="17"/>
                  </a:lnTo>
                  <a:lnTo>
                    <a:pt x="31" y="16"/>
                  </a:lnTo>
                  <a:lnTo>
                    <a:pt x="32" y="15"/>
                  </a:lnTo>
                  <a:lnTo>
                    <a:pt x="37" y="13"/>
                  </a:lnTo>
                  <a:lnTo>
                    <a:pt x="41" y="10"/>
                  </a:lnTo>
                  <a:lnTo>
                    <a:pt x="43" y="9"/>
                  </a:lnTo>
                  <a:lnTo>
                    <a:pt x="45" y="8"/>
                  </a:lnTo>
                  <a:lnTo>
                    <a:pt x="52" y="6"/>
                  </a:lnTo>
                  <a:lnTo>
                    <a:pt x="52" y="6"/>
                  </a:lnTo>
                  <a:lnTo>
                    <a:pt x="52" y="6"/>
                  </a:lnTo>
                  <a:lnTo>
                    <a:pt x="54" y="6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86" name="Freeform 41">
              <a:extLst>
                <a:ext uri="{FF2B5EF4-FFF2-40B4-BE49-F238E27FC236}">
                  <a16:creationId xmlns:a16="http://schemas.microsoft.com/office/drawing/2014/main" id="{01A7330C-C5EC-49EB-803C-B11CD0171F06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2" y="1254"/>
              <a:ext cx="261" cy="286"/>
            </a:xfrm>
            <a:custGeom>
              <a:avLst/>
              <a:gdLst>
                <a:gd name="T0" fmla="*/ 87 w 261"/>
                <a:gd name="T1" fmla="*/ 3 h 286"/>
                <a:gd name="T2" fmla="*/ 92 w 261"/>
                <a:gd name="T3" fmla="*/ 8 h 286"/>
                <a:gd name="T4" fmla="*/ 100 w 261"/>
                <a:gd name="T5" fmla="*/ 9 h 286"/>
                <a:gd name="T6" fmla="*/ 109 w 261"/>
                <a:gd name="T7" fmla="*/ 15 h 286"/>
                <a:gd name="T8" fmla="*/ 113 w 261"/>
                <a:gd name="T9" fmla="*/ 15 h 286"/>
                <a:gd name="T10" fmla="*/ 120 w 261"/>
                <a:gd name="T11" fmla="*/ 11 h 286"/>
                <a:gd name="T12" fmla="*/ 123 w 261"/>
                <a:gd name="T13" fmla="*/ 19 h 286"/>
                <a:gd name="T14" fmla="*/ 123 w 261"/>
                <a:gd name="T15" fmla="*/ 33 h 286"/>
                <a:gd name="T16" fmla="*/ 127 w 261"/>
                <a:gd name="T17" fmla="*/ 43 h 286"/>
                <a:gd name="T18" fmla="*/ 139 w 261"/>
                <a:gd name="T19" fmla="*/ 51 h 286"/>
                <a:gd name="T20" fmla="*/ 141 w 261"/>
                <a:gd name="T21" fmla="*/ 60 h 286"/>
                <a:gd name="T22" fmla="*/ 142 w 261"/>
                <a:gd name="T23" fmla="*/ 75 h 286"/>
                <a:gd name="T24" fmla="*/ 146 w 261"/>
                <a:gd name="T25" fmla="*/ 83 h 286"/>
                <a:gd name="T26" fmla="*/ 173 w 261"/>
                <a:gd name="T27" fmla="*/ 109 h 286"/>
                <a:gd name="T28" fmla="*/ 186 w 261"/>
                <a:gd name="T29" fmla="*/ 117 h 286"/>
                <a:gd name="T30" fmla="*/ 200 w 261"/>
                <a:gd name="T31" fmla="*/ 124 h 286"/>
                <a:gd name="T32" fmla="*/ 221 w 261"/>
                <a:gd name="T33" fmla="*/ 146 h 286"/>
                <a:gd name="T34" fmla="*/ 231 w 261"/>
                <a:gd name="T35" fmla="*/ 155 h 286"/>
                <a:gd name="T36" fmla="*/ 246 w 261"/>
                <a:gd name="T37" fmla="*/ 171 h 286"/>
                <a:gd name="T38" fmla="*/ 261 w 261"/>
                <a:gd name="T39" fmla="*/ 183 h 286"/>
                <a:gd name="T40" fmla="*/ 258 w 261"/>
                <a:gd name="T41" fmla="*/ 208 h 286"/>
                <a:gd name="T42" fmla="*/ 253 w 261"/>
                <a:gd name="T43" fmla="*/ 224 h 286"/>
                <a:gd name="T44" fmla="*/ 240 w 261"/>
                <a:gd name="T45" fmla="*/ 234 h 286"/>
                <a:gd name="T46" fmla="*/ 229 w 261"/>
                <a:gd name="T47" fmla="*/ 234 h 286"/>
                <a:gd name="T48" fmla="*/ 222 w 261"/>
                <a:gd name="T49" fmla="*/ 238 h 286"/>
                <a:gd name="T50" fmla="*/ 212 w 261"/>
                <a:gd name="T51" fmla="*/ 252 h 286"/>
                <a:gd name="T52" fmla="*/ 201 w 261"/>
                <a:gd name="T53" fmla="*/ 256 h 286"/>
                <a:gd name="T54" fmla="*/ 189 w 261"/>
                <a:gd name="T55" fmla="*/ 264 h 286"/>
                <a:gd name="T56" fmla="*/ 173 w 261"/>
                <a:gd name="T57" fmla="*/ 276 h 286"/>
                <a:gd name="T58" fmla="*/ 161 w 261"/>
                <a:gd name="T59" fmla="*/ 274 h 286"/>
                <a:gd name="T60" fmla="*/ 149 w 261"/>
                <a:gd name="T61" fmla="*/ 276 h 286"/>
                <a:gd name="T62" fmla="*/ 133 w 261"/>
                <a:gd name="T63" fmla="*/ 277 h 286"/>
                <a:gd name="T64" fmla="*/ 113 w 261"/>
                <a:gd name="T65" fmla="*/ 277 h 286"/>
                <a:gd name="T66" fmla="*/ 90 w 261"/>
                <a:gd name="T67" fmla="*/ 282 h 286"/>
                <a:gd name="T68" fmla="*/ 77 w 261"/>
                <a:gd name="T69" fmla="*/ 286 h 286"/>
                <a:gd name="T70" fmla="*/ 75 w 261"/>
                <a:gd name="T71" fmla="*/ 283 h 286"/>
                <a:gd name="T72" fmla="*/ 69 w 261"/>
                <a:gd name="T73" fmla="*/ 275 h 286"/>
                <a:gd name="T74" fmla="*/ 48 w 261"/>
                <a:gd name="T75" fmla="*/ 264 h 286"/>
                <a:gd name="T76" fmla="*/ 34 w 261"/>
                <a:gd name="T77" fmla="*/ 256 h 286"/>
                <a:gd name="T78" fmla="*/ 31 w 261"/>
                <a:gd name="T79" fmla="*/ 250 h 286"/>
                <a:gd name="T80" fmla="*/ 32 w 261"/>
                <a:gd name="T81" fmla="*/ 240 h 286"/>
                <a:gd name="T82" fmla="*/ 19 w 261"/>
                <a:gd name="T83" fmla="*/ 204 h 286"/>
                <a:gd name="T84" fmla="*/ 16 w 261"/>
                <a:gd name="T85" fmla="*/ 188 h 286"/>
                <a:gd name="T86" fmla="*/ 19 w 261"/>
                <a:gd name="T87" fmla="*/ 164 h 286"/>
                <a:gd name="T88" fmla="*/ 15 w 261"/>
                <a:gd name="T89" fmla="*/ 142 h 286"/>
                <a:gd name="T90" fmla="*/ 23 w 261"/>
                <a:gd name="T91" fmla="*/ 125 h 286"/>
                <a:gd name="T92" fmla="*/ 25 w 261"/>
                <a:gd name="T93" fmla="*/ 110 h 286"/>
                <a:gd name="T94" fmla="*/ 23 w 261"/>
                <a:gd name="T95" fmla="*/ 106 h 286"/>
                <a:gd name="T96" fmla="*/ 8 w 261"/>
                <a:gd name="T97" fmla="*/ 96 h 286"/>
                <a:gd name="T98" fmla="*/ 1 w 261"/>
                <a:gd name="T99" fmla="*/ 93 h 286"/>
                <a:gd name="T100" fmla="*/ 6 w 261"/>
                <a:gd name="T101" fmla="*/ 87 h 286"/>
                <a:gd name="T102" fmla="*/ 9 w 261"/>
                <a:gd name="T103" fmla="*/ 78 h 286"/>
                <a:gd name="T104" fmla="*/ 6 w 261"/>
                <a:gd name="T105" fmla="*/ 65 h 286"/>
                <a:gd name="T106" fmla="*/ 5 w 261"/>
                <a:gd name="T107" fmla="*/ 55 h 286"/>
                <a:gd name="T108" fmla="*/ 12 w 261"/>
                <a:gd name="T109" fmla="*/ 37 h 286"/>
                <a:gd name="T110" fmla="*/ 16 w 261"/>
                <a:gd name="T111" fmla="*/ 32 h 286"/>
                <a:gd name="T112" fmla="*/ 31 w 261"/>
                <a:gd name="T113" fmla="*/ 32 h 286"/>
                <a:gd name="T114" fmla="*/ 42 w 261"/>
                <a:gd name="T115" fmla="*/ 30 h 286"/>
                <a:gd name="T116" fmla="*/ 50 w 261"/>
                <a:gd name="T117" fmla="*/ 23 h 286"/>
                <a:gd name="T118" fmla="*/ 61 w 261"/>
                <a:gd name="T119" fmla="*/ 11 h 286"/>
                <a:gd name="T120" fmla="*/ 81 w 261"/>
                <a:gd name="T121" fmla="*/ 1 h 2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61" h="286">
                  <a:moveTo>
                    <a:pt x="83" y="0"/>
                  </a:moveTo>
                  <a:lnTo>
                    <a:pt x="83" y="1"/>
                  </a:lnTo>
                  <a:lnTo>
                    <a:pt x="84" y="1"/>
                  </a:lnTo>
                  <a:lnTo>
                    <a:pt x="86" y="2"/>
                  </a:lnTo>
                  <a:lnTo>
                    <a:pt x="87" y="3"/>
                  </a:lnTo>
                  <a:lnTo>
                    <a:pt x="88" y="4"/>
                  </a:lnTo>
                  <a:lnTo>
                    <a:pt x="90" y="5"/>
                  </a:lnTo>
                  <a:lnTo>
                    <a:pt x="91" y="7"/>
                  </a:lnTo>
                  <a:lnTo>
                    <a:pt x="91" y="8"/>
                  </a:lnTo>
                  <a:lnTo>
                    <a:pt x="92" y="8"/>
                  </a:lnTo>
                  <a:lnTo>
                    <a:pt x="92" y="9"/>
                  </a:lnTo>
                  <a:lnTo>
                    <a:pt x="92" y="9"/>
                  </a:lnTo>
                  <a:lnTo>
                    <a:pt x="96" y="9"/>
                  </a:lnTo>
                  <a:lnTo>
                    <a:pt x="98" y="9"/>
                  </a:lnTo>
                  <a:lnTo>
                    <a:pt x="100" y="9"/>
                  </a:lnTo>
                  <a:lnTo>
                    <a:pt x="101" y="10"/>
                  </a:lnTo>
                  <a:lnTo>
                    <a:pt x="103" y="11"/>
                  </a:lnTo>
                  <a:lnTo>
                    <a:pt x="104" y="12"/>
                  </a:lnTo>
                  <a:lnTo>
                    <a:pt x="105" y="13"/>
                  </a:lnTo>
                  <a:lnTo>
                    <a:pt x="109" y="15"/>
                  </a:lnTo>
                  <a:lnTo>
                    <a:pt x="110" y="15"/>
                  </a:lnTo>
                  <a:lnTo>
                    <a:pt x="111" y="15"/>
                  </a:lnTo>
                  <a:lnTo>
                    <a:pt x="111" y="16"/>
                  </a:lnTo>
                  <a:lnTo>
                    <a:pt x="112" y="16"/>
                  </a:lnTo>
                  <a:lnTo>
                    <a:pt x="113" y="15"/>
                  </a:lnTo>
                  <a:lnTo>
                    <a:pt x="114" y="15"/>
                  </a:lnTo>
                  <a:lnTo>
                    <a:pt x="115" y="15"/>
                  </a:lnTo>
                  <a:lnTo>
                    <a:pt x="117" y="12"/>
                  </a:lnTo>
                  <a:lnTo>
                    <a:pt x="119" y="11"/>
                  </a:lnTo>
                  <a:lnTo>
                    <a:pt x="120" y="11"/>
                  </a:lnTo>
                  <a:lnTo>
                    <a:pt x="121" y="10"/>
                  </a:lnTo>
                  <a:lnTo>
                    <a:pt x="122" y="10"/>
                  </a:lnTo>
                  <a:lnTo>
                    <a:pt x="125" y="10"/>
                  </a:lnTo>
                  <a:lnTo>
                    <a:pt x="125" y="14"/>
                  </a:lnTo>
                  <a:lnTo>
                    <a:pt x="123" y="19"/>
                  </a:lnTo>
                  <a:lnTo>
                    <a:pt x="123" y="22"/>
                  </a:lnTo>
                  <a:lnTo>
                    <a:pt x="123" y="26"/>
                  </a:lnTo>
                  <a:lnTo>
                    <a:pt x="123" y="28"/>
                  </a:lnTo>
                  <a:lnTo>
                    <a:pt x="123" y="31"/>
                  </a:lnTo>
                  <a:lnTo>
                    <a:pt x="123" y="33"/>
                  </a:lnTo>
                  <a:lnTo>
                    <a:pt x="124" y="35"/>
                  </a:lnTo>
                  <a:lnTo>
                    <a:pt x="124" y="38"/>
                  </a:lnTo>
                  <a:lnTo>
                    <a:pt x="125" y="39"/>
                  </a:lnTo>
                  <a:lnTo>
                    <a:pt x="126" y="41"/>
                  </a:lnTo>
                  <a:lnTo>
                    <a:pt x="127" y="43"/>
                  </a:lnTo>
                  <a:lnTo>
                    <a:pt x="129" y="44"/>
                  </a:lnTo>
                  <a:lnTo>
                    <a:pt x="130" y="45"/>
                  </a:lnTo>
                  <a:lnTo>
                    <a:pt x="136" y="49"/>
                  </a:lnTo>
                  <a:lnTo>
                    <a:pt x="138" y="49"/>
                  </a:lnTo>
                  <a:lnTo>
                    <a:pt x="139" y="51"/>
                  </a:lnTo>
                  <a:lnTo>
                    <a:pt x="140" y="51"/>
                  </a:lnTo>
                  <a:lnTo>
                    <a:pt x="140" y="52"/>
                  </a:lnTo>
                  <a:lnTo>
                    <a:pt x="141" y="54"/>
                  </a:lnTo>
                  <a:lnTo>
                    <a:pt x="141" y="57"/>
                  </a:lnTo>
                  <a:lnTo>
                    <a:pt x="141" y="60"/>
                  </a:lnTo>
                  <a:lnTo>
                    <a:pt x="141" y="64"/>
                  </a:lnTo>
                  <a:lnTo>
                    <a:pt x="141" y="67"/>
                  </a:lnTo>
                  <a:lnTo>
                    <a:pt x="141" y="70"/>
                  </a:lnTo>
                  <a:lnTo>
                    <a:pt x="141" y="73"/>
                  </a:lnTo>
                  <a:lnTo>
                    <a:pt x="142" y="75"/>
                  </a:lnTo>
                  <a:lnTo>
                    <a:pt x="142" y="77"/>
                  </a:lnTo>
                  <a:lnTo>
                    <a:pt x="143" y="79"/>
                  </a:lnTo>
                  <a:lnTo>
                    <a:pt x="144" y="81"/>
                  </a:lnTo>
                  <a:lnTo>
                    <a:pt x="145" y="82"/>
                  </a:lnTo>
                  <a:lnTo>
                    <a:pt x="146" y="83"/>
                  </a:lnTo>
                  <a:lnTo>
                    <a:pt x="151" y="87"/>
                  </a:lnTo>
                  <a:lnTo>
                    <a:pt x="154" y="89"/>
                  </a:lnTo>
                  <a:lnTo>
                    <a:pt x="158" y="93"/>
                  </a:lnTo>
                  <a:lnTo>
                    <a:pt x="171" y="106"/>
                  </a:lnTo>
                  <a:lnTo>
                    <a:pt x="173" y="109"/>
                  </a:lnTo>
                  <a:lnTo>
                    <a:pt x="175" y="111"/>
                  </a:lnTo>
                  <a:lnTo>
                    <a:pt x="178" y="113"/>
                  </a:lnTo>
                  <a:lnTo>
                    <a:pt x="180" y="114"/>
                  </a:lnTo>
                  <a:lnTo>
                    <a:pt x="182" y="115"/>
                  </a:lnTo>
                  <a:lnTo>
                    <a:pt x="186" y="117"/>
                  </a:lnTo>
                  <a:lnTo>
                    <a:pt x="189" y="117"/>
                  </a:lnTo>
                  <a:lnTo>
                    <a:pt x="192" y="119"/>
                  </a:lnTo>
                  <a:lnTo>
                    <a:pt x="195" y="121"/>
                  </a:lnTo>
                  <a:lnTo>
                    <a:pt x="197" y="122"/>
                  </a:lnTo>
                  <a:lnTo>
                    <a:pt x="200" y="124"/>
                  </a:lnTo>
                  <a:lnTo>
                    <a:pt x="209" y="130"/>
                  </a:lnTo>
                  <a:lnTo>
                    <a:pt x="211" y="132"/>
                  </a:lnTo>
                  <a:lnTo>
                    <a:pt x="213" y="134"/>
                  </a:lnTo>
                  <a:lnTo>
                    <a:pt x="215" y="136"/>
                  </a:lnTo>
                  <a:lnTo>
                    <a:pt x="221" y="146"/>
                  </a:lnTo>
                  <a:lnTo>
                    <a:pt x="224" y="149"/>
                  </a:lnTo>
                  <a:lnTo>
                    <a:pt x="225" y="150"/>
                  </a:lnTo>
                  <a:lnTo>
                    <a:pt x="226" y="151"/>
                  </a:lnTo>
                  <a:lnTo>
                    <a:pt x="230" y="153"/>
                  </a:lnTo>
                  <a:lnTo>
                    <a:pt x="231" y="155"/>
                  </a:lnTo>
                  <a:lnTo>
                    <a:pt x="232" y="156"/>
                  </a:lnTo>
                  <a:lnTo>
                    <a:pt x="237" y="162"/>
                  </a:lnTo>
                  <a:lnTo>
                    <a:pt x="240" y="165"/>
                  </a:lnTo>
                  <a:lnTo>
                    <a:pt x="242" y="168"/>
                  </a:lnTo>
                  <a:lnTo>
                    <a:pt x="246" y="171"/>
                  </a:lnTo>
                  <a:lnTo>
                    <a:pt x="249" y="173"/>
                  </a:lnTo>
                  <a:lnTo>
                    <a:pt x="257" y="179"/>
                  </a:lnTo>
                  <a:lnTo>
                    <a:pt x="260" y="182"/>
                  </a:lnTo>
                  <a:lnTo>
                    <a:pt x="261" y="183"/>
                  </a:lnTo>
                  <a:lnTo>
                    <a:pt x="261" y="183"/>
                  </a:lnTo>
                  <a:lnTo>
                    <a:pt x="261" y="184"/>
                  </a:lnTo>
                  <a:lnTo>
                    <a:pt x="261" y="185"/>
                  </a:lnTo>
                  <a:lnTo>
                    <a:pt x="260" y="194"/>
                  </a:lnTo>
                  <a:lnTo>
                    <a:pt x="259" y="202"/>
                  </a:lnTo>
                  <a:lnTo>
                    <a:pt x="258" y="208"/>
                  </a:lnTo>
                  <a:lnTo>
                    <a:pt x="257" y="215"/>
                  </a:lnTo>
                  <a:lnTo>
                    <a:pt x="256" y="219"/>
                  </a:lnTo>
                  <a:lnTo>
                    <a:pt x="255" y="221"/>
                  </a:lnTo>
                  <a:lnTo>
                    <a:pt x="254" y="222"/>
                  </a:lnTo>
                  <a:lnTo>
                    <a:pt x="253" y="224"/>
                  </a:lnTo>
                  <a:lnTo>
                    <a:pt x="252" y="226"/>
                  </a:lnTo>
                  <a:lnTo>
                    <a:pt x="250" y="228"/>
                  </a:lnTo>
                  <a:lnTo>
                    <a:pt x="246" y="230"/>
                  </a:lnTo>
                  <a:lnTo>
                    <a:pt x="242" y="232"/>
                  </a:lnTo>
                  <a:lnTo>
                    <a:pt x="240" y="234"/>
                  </a:lnTo>
                  <a:lnTo>
                    <a:pt x="238" y="234"/>
                  </a:lnTo>
                  <a:lnTo>
                    <a:pt x="236" y="234"/>
                  </a:lnTo>
                  <a:lnTo>
                    <a:pt x="234" y="234"/>
                  </a:lnTo>
                  <a:lnTo>
                    <a:pt x="230" y="234"/>
                  </a:lnTo>
                  <a:lnTo>
                    <a:pt x="229" y="234"/>
                  </a:lnTo>
                  <a:lnTo>
                    <a:pt x="228" y="234"/>
                  </a:lnTo>
                  <a:lnTo>
                    <a:pt x="227" y="234"/>
                  </a:lnTo>
                  <a:lnTo>
                    <a:pt x="225" y="235"/>
                  </a:lnTo>
                  <a:lnTo>
                    <a:pt x="223" y="236"/>
                  </a:lnTo>
                  <a:lnTo>
                    <a:pt x="222" y="238"/>
                  </a:lnTo>
                  <a:lnTo>
                    <a:pt x="221" y="240"/>
                  </a:lnTo>
                  <a:lnTo>
                    <a:pt x="217" y="245"/>
                  </a:lnTo>
                  <a:lnTo>
                    <a:pt x="216" y="248"/>
                  </a:lnTo>
                  <a:lnTo>
                    <a:pt x="214" y="250"/>
                  </a:lnTo>
                  <a:lnTo>
                    <a:pt x="212" y="252"/>
                  </a:lnTo>
                  <a:lnTo>
                    <a:pt x="211" y="253"/>
                  </a:lnTo>
                  <a:lnTo>
                    <a:pt x="209" y="253"/>
                  </a:lnTo>
                  <a:lnTo>
                    <a:pt x="207" y="254"/>
                  </a:lnTo>
                  <a:lnTo>
                    <a:pt x="203" y="255"/>
                  </a:lnTo>
                  <a:lnTo>
                    <a:pt x="201" y="256"/>
                  </a:lnTo>
                  <a:lnTo>
                    <a:pt x="198" y="257"/>
                  </a:lnTo>
                  <a:lnTo>
                    <a:pt x="196" y="258"/>
                  </a:lnTo>
                  <a:lnTo>
                    <a:pt x="195" y="259"/>
                  </a:lnTo>
                  <a:lnTo>
                    <a:pt x="194" y="260"/>
                  </a:lnTo>
                  <a:lnTo>
                    <a:pt x="189" y="264"/>
                  </a:lnTo>
                  <a:lnTo>
                    <a:pt x="185" y="267"/>
                  </a:lnTo>
                  <a:lnTo>
                    <a:pt x="178" y="274"/>
                  </a:lnTo>
                  <a:lnTo>
                    <a:pt x="175" y="276"/>
                  </a:lnTo>
                  <a:lnTo>
                    <a:pt x="174" y="276"/>
                  </a:lnTo>
                  <a:lnTo>
                    <a:pt x="173" y="276"/>
                  </a:lnTo>
                  <a:lnTo>
                    <a:pt x="172" y="276"/>
                  </a:lnTo>
                  <a:lnTo>
                    <a:pt x="172" y="276"/>
                  </a:lnTo>
                  <a:lnTo>
                    <a:pt x="170" y="276"/>
                  </a:lnTo>
                  <a:lnTo>
                    <a:pt x="163" y="275"/>
                  </a:lnTo>
                  <a:lnTo>
                    <a:pt x="161" y="274"/>
                  </a:lnTo>
                  <a:lnTo>
                    <a:pt x="159" y="274"/>
                  </a:lnTo>
                  <a:lnTo>
                    <a:pt x="158" y="275"/>
                  </a:lnTo>
                  <a:lnTo>
                    <a:pt x="156" y="275"/>
                  </a:lnTo>
                  <a:lnTo>
                    <a:pt x="154" y="275"/>
                  </a:lnTo>
                  <a:lnTo>
                    <a:pt x="149" y="276"/>
                  </a:lnTo>
                  <a:lnTo>
                    <a:pt x="147" y="276"/>
                  </a:lnTo>
                  <a:lnTo>
                    <a:pt x="142" y="277"/>
                  </a:lnTo>
                  <a:lnTo>
                    <a:pt x="139" y="277"/>
                  </a:lnTo>
                  <a:lnTo>
                    <a:pt x="138" y="278"/>
                  </a:lnTo>
                  <a:lnTo>
                    <a:pt x="133" y="277"/>
                  </a:lnTo>
                  <a:lnTo>
                    <a:pt x="131" y="277"/>
                  </a:lnTo>
                  <a:lnTo>
                    <a:pt x="126" y="276"/>
                  </a:lnTo>
                  <a:lnTo>
                    <a:pt x="124" y="276"/>
                  </a:lnTo>
                  <a:lnTo>
                    <a:pt x="121" y="276"/>
                  </a:lnTo>
                  <a:lnTo>
                    <a:pt x="113" y="277"/>
                  </a:lnTo>
                  <a:lnTo>
                    <a:pt x="105" y="278"/>
                  </a:lnTo>
                  <a:lnTo>
                    <a:pt x="103" y="278"/>
                  </a:lnTo>
                  <a:lnTo>
                    <a:pt x="101" y="278"/>
                  </a:lnTo>
                  <a:lnTo>
                    <a:pt x="95" y="280"/>
                  </a:lnTo>
                  <a:lnTo>
                    <a:pt x="90" y="282"/>
                  </a:lnTo>
                  <a:lnTo>
                    <a:pt x="83" y="285"/>
                  </a:lnTo>
                  <a:lnTo>
                    <a:pt x="81" y="286"/>
                  </a:lnTo>
                  <a:lnTo>
                    <a:pt x="80" y="286"/>
                  </a:lnTo>
                  <a:lnTo>
                    <a:pt x="78" y="286"/>
                  </a:lnTo>
                  <a:lnTo>
                    <a:pt x="77" y="286"/>
                  </a:lnTo>
                  <a:lnTo>
                    <a:pt x="76" y="285"/>
                  </a:lnTo>
                  <a:lnTo>
                    <a:pt x="76" y="285"/>
                  </a:lnTo>
                  <a:lnTo>
                    <a:pt x="76" y="285"/>
                  </a:lnTo>
                  <a:lnTo>
                    <a:pt x="76" y="284"/>
                  </a:lnTo>
                  <a:lnTo>
                    <a:pt x="75" y="283"/>
                  </a:lnTo>
                  <a:lnTo>
                    <a:pt x="74" y="281"/>
                  </a:lnTo>
                  <a:lnTo>
                    <a:pt x="73" y="279"/>
                  </a:lnTo>
                  <a:lnTo>
                    <a:pt x="71" y="277"/>
                  </a:lnTo>
                  <a:lnTo>
                    <a:pt x="70" y="276"/>
                  </a:lnTo>
                  <a:lnTo>
                    <a:pt x="69" y="275"/>
                  </a:lnTo>
                  <a:lnTo>
                    <a:pt x="67" y="273"/>
                  </a:lnTo>
                  <a:lnTo>
                    <a:pt x="63" y="270"/>
                  </a:lnTo>
                  <a:lnTo>
                    <a:pt x="58" y="268"/>
                  </a:lnTo>
                  <a:lnTo>
                    <a:pt x="55" y="266"/>
                  </a:lnTo>
                  <a:lnTo>
                    <a:pt x="48" y="264"/>
                  </a:lnTo>
                  <a:lnTo>
                    <a:pt x="45" y="263"/>
                  </a:lnTo>
                  <a:lnTo>
                    <a:pt x="39" y="261"/>
                  </a:lnTo>
                  <a:lnTo>
                    <a:pt x="37" y="260"/>
                  </a:lnTo>
                  <a:lnTo>
                    <a:pt x="35" y="258"/>
                  </a:lnTo>
                  <a:lnTo>
                    <a:pt x="34" y="256"/>
                  </a:lnTo>
                  <a:lnTo>
                    <a:pt x="32" y="254"/>
                  </a:lnTo>
                  <a:lnTo>
                    <a:pt x="32" y="253"/>
                  </a:lnTo>
                  <a:lnTo>
                    <a:pt x="31" y="253"/>
                  </a:lnTo>
                  <a:lnTo>
                    <a:pt x="31" y="251"/>
                  </a:lnTo>
                  <a:lnTo>
                    <a:pt x="31" y="250"/>
                  </a:lnTo>
                  <a:lnTo>
                    <a:pt x="31" y="249"/>
                  </a:lnTo>
                  <a:lnTo>
                    <a:pt x="32" y="245"/>
                  </a:lnTo>
                  <a:lnTo>
                    <a:pt x="32" y="243"/>
                  </a:lnTo>
                  <a:lnTo>
                    <a:pt x="33" y="242"/>
                  </a:lnTo>
                  <a:lnTo>
                    <a:pt x="32" y="240"/>
                  </a:lnTo>
                  <a:lnTo>
                    <a:pt x="32" y="238"/>
                  </a:lnTo>
                  <a:lnTo>
                    <a:pt x="29" y="232"/>
                  </a:lnTo>
                  <a:lnTo>
                    <a:pt x="26" y="226"/>
                  </a:lnTo>
                  <a:lnTo>
                    <a:pt x="21" y="210"/>
                  </a:lnTo>
                  <a:lnTo>
                    <a:pt x="19" y="204"/>
                  </a:lnTo>
                  <a:lnTo>
                    <a:pt x="18" y="201"/>
                  </a:lnTo>
                  <a:lnTo>
                    <a:pt x="17" y="198"/>
                  </a:lnTo>
                  <a:lnTo>
                    <a:pt x="16" y="195"/>
                  </a:lnTo>
                  <a:lnTo>
                    <a:pt x="16" y="192"/>
                  </a:lnTo>
                  <a:lnTo>
                    <a:pt x="16" y="188"/>
                  </a:lnTo>
                  <a:lnTo>
                    <a:pt x="16" y="186"/>
                  </a:lnTo>
                  <a:lnTo>
                    <a:pt x="18" y="173"/>
                  </a:lnTo>
                  <a:lnTo>
                    <a:pt x="19" y="170"/>
                  </a:lnTo>
                  <a:lnTo>
                    <a:pt x="19" y="167"/>
                  </a:lnTo>
                  <a:lnTo>
                    <a:pt x="19" y="164"/>
                  </a:lnTo>
                  <a:lnTo>
                    <a:pt x="18" y="162"/>
                  </a:lnTo>
                  <a:lnTo>
                    <a:pt x="16" y="151"/>
                  </a:lnTo>
                  <a:lnTo>
                    <a:pt x="15" y="149"/>
                  </a:lnTo>
                  <a:lnTo>
                    <a:pt x="15" y="145"/>
                  </a:lnTo>
                  <a:lnTo>
                    <a:pt x="15" y="142"/>
                  </a:lnTo>
                  <a:lnTo>
                    <a:pt x="15" y="140"/>
                  </a:lnTo>
                  <a:lnTo>
                    <a:pt x="16" y="139"/>
                  </a:lnTo>
                  <a:lnTo>
                    <a:pt x="18" y="135"/>
                  </a:lnTo>
                  <a:lnTo>
                    <a:pt x="22" y="127"/>
                  </a:lnTo>
                  <a:lnTo>
                    <a:pt x="23" y="125"/>
                  </a:lnTo>
                  <a:lnTo>
                    <a:pt x="24" y="121"/>
                  </a:lnTo>
                  <a:lnTo>
                    <a:pt x="25" y="117"/>
                  </a:lnTo>
                  <a:lnTo>
                    <a:pt x="25" y="115"/>
                  </a:lnTo>
                  <a:lnTo>
                    <a:pt x="25" y="113"/>
                  </a:lnTo>
                  <a:lnTo>
                    <a:pt x="25" y="110"/>
                  </a:lnTo>
                  <a:lnTo>
                    <a:pt x="25" y="109"/>
                  </a:lnTo>
                  <a:lnTo>
                    <a:pt x="24" y="108"/>
                  </a:lnTo>
                  <a:lnTo>
                    <a:pt x="24" y="108"/>
                  </a:lnTo>
                  <a:lnTo>
                    <a:pt x="24" y="106"/>
                  </a:lnTo>
                  <a:lnTo>
                    <a:pt x="23" y="106"/>
                  </a:lnTo>
                  <a:lnTo>
                    <a:pt x="22" y="105"/>
                  </a:lnTo>
                  <a:lnTo>
                    <a:pt x="20" y="103"/>
                  </a:lnTo>
                  <a:lnTo>
                    <a:pt x="17" y="101"/>
                  </a:lnTo>
                  <a:lnTo>
                    <a:pt x="13" y="99"/>
                  </a:lnTo>
                  <a:lnTo>
                    <a:pt x="8" y="96"/>
                  </a:lnTo>
                  <a:lnTo>
                    <a:pt x="6" y="94"/>
                  </a:lnTo>
                  <a:lnTo>
                    <a:pt x="3" y="94"/>
                  </a:lnTo>
                  <a:lnTo>
                    <a:pt x="1" y="93"/>
                  </a:lnTo>
                  <a:lnTo>
                    <a:pt x="0" y="93"/>
                  </a:lnTo>
                  <a:lnTo>
                    <a:pt x="1" y="93"/>
                  </a:lnTo>
                  <a:lnTo>
                    <a:pt x="1" y="93"/>
                  </a:lnTo>
                  <a:lnTo>
                    <a:pt x="2" y="91"/>
                  </a:lnTo>
                  <a:lnTo>
                    <a:pt x="3" y="90"/>
                  </a:lnTo>
                  <a:lnTo>
                    <a:pt x="5" y="88"/>
                  </a:lnTo>
                  <a:lnTo>
                    <a:pt x="6" y="87"/>
                  </a:lnTo>
                  <a:lnTo>
                    <a:pt x="7" y="85"/>
                  </a:lnTo>
                  <a:lnTo>
                    <a:pt x="8" y="83"/>
                  </a:lnTo>
                  <a:lnTo>
                    <a:pt x="8" y="81"/>
                  </a:lnTo>
                  <a:lnTo>
                    <a:pt x="9" y="79"/>
                  </a:lnTo>
                  <a:lnTo>
                    <a:pt x="9" y="78"/>
                  </a:lnTo>
                  <a:lnTo>
                    <a:pt x="9" y="76"/>
                  </a:lnTo>
                  <a:lnTo>
                    <a:pt x="9" y="74"/>
                  </a:lnTo>
                  <a:lnTo>
                    <a:pt x="9" y="72"/>
                  </a:lnTo>
                  <a:lnTo>
                    <a:pt x="8" y="71"/>
                  </a:lnTo>
                  <a:lnTo>
                    <a:pt x="6" y="65"/>
                  </a:lnTo>
                  <a:lnTo>
                    <a:pt x="5" y="62"/>
                  </a:lnTo>
                  <a:lnTo>
                    <a:pt x="5" y="60"/>
                  </a:lnTo>
                  <a:lnTo>
                    <a:pt x="5" y="59"/>
                  </a:lnTo>
                  <a:lnTo>
                    <a:pt x="5" y="57"/>
                  </a:lnTo>
                  <a:lnTo>
                    <a:pt x="5" y="55"/>
                  </a:lnTo>
                  <a:lnTo>
                    <a:pt x="5" y="53"/>
                  </a:lnTo>
                  <a:lnTo>
                    <a:pt x="6" y="51"/>
                  </a:lnTo>
                  <a:lnTo>
                    <a:pt x="7" y="48"/>
                  </a:lnTo>
                  <a:lnTo>
                    <a:pt x="8" y="45"/>
                  </a:lnTo>
                  <a:lnTo>
                    <a:pt x="12" y="37"/>
                  </a:lnTo>
                  <a:lnTo>
                    <a:pt x="13" y="36"/>
                  </a:lnTo>
                  <a:lnTo>
                    <a:pt x="13" y="34"/>
                  </a:lnTo>
                  <a:lnTo>
                    <a:pt x="14" y="33"/>
                  </a:lnTo>
                  <a:lnTo>
                    <a:pt x="15" y="33"/>
                  </a:lnTo>
                  <a:lnTo>
                    <a:pt x="16" y="32"/>
                  </a:lnTo>
                  <a:lnTo>
                    <a:pt x="18" y="32"/>
                  </a:lnTo>
                  <a:lnTo>
                    <a:pt x="19" y="32"/>
                  </a:lnTo>
                  <a:lnTo>
                    <a:pt x="21" y="32"/>
                  </a:lnTo>
                  <a:lnTo>
                    <a:pt x="29" y="32"/>
                  </a:lnTo>
                  <a:lnTo>
                    <a:pt x="31" y="32"/>
                  </a:lnTo>
                  <a:lnTo>
                    <a:pt x="33" y="32"/>
                  </a:lnTo>
                  <a:lnTo>
                    <a:pt x="35" y="32"/>
                  </a:lnTo>
                  <a:lnTo>
                    <a:pt x="38" y="31"/>
                  </a:lnTo>
                  <a:lnTo>
                    <a:pt x="40" y="31"/>
                  </a:lnTo>
                  <a:lnTo>
                    <a:pt x="42" y="30"/>
                  </a:lnTo>
                  <a:lnTo>
                    <a:pt x="44" y="29"/>
                  </a:lnTo>
                  <a:lnTo>
                    <a:pt x="46" y="28"/>
                  </a:lnTo>
                  <a:lnTo>
                    <a:pt x="47" y="26"/>
                  </a:lnTo>
                  <a:lnTo>
                    <a:pt x="48" y="26"/>
                  </a:lnTo>
                  <a:lnTo>
                    <a:pt x="50" y="23"/>
                  </a:lnTo>
                  <a:lnTo>
                    <a:pt x="52" y="21"/>
                  </a:lnTo>
                  <a:lnTo>
                    <a:pt x="56" y="16"/>
                  </a:lnTo>
                  <a:lnTo>
                    <a:pt x="57" y="15"/>
                  </a:lnTo>
                  <a:lnTo>
                    <a:pt x="58" y="13"/>
                  </a:lnTo>
                  <a:lnTo>
                    <a:pt x="61" y="11"/>
                  </a:lnTo>
                  <a:lnTo>
                    <a:pt x="63" y="10"/>
                  </a:lnTo>
                  <a:lnTo>
                    <a:pt x="66" y="8"/>
                  </a:lnTo>
                  <a:lnTo>
                    <a:pt x="74" y="4"/>
                  </a:lnTo>
                  <a:lnTo>
                    <a:pt x="78" y="2"/>
                  </a:lnTo>
                  <a:lnTo>
                    <a:pt x="81" y="1"/>
                  </a:lnTo>
                  <a:lnTo>
                    <a:pt x="82" y="0"/>
                  </a:lnTo>
                  <a:lnTo>
                    <a:pt x="83" y="0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87" name="Freeform 42">
              <a:extLst>
                <a:ext uri="{FF2B5EF4-FFF2-40B4-BE49-F238E27FC236}">
                  <a16:creationId xmlns:a16="http://schemas.microsoft.com/office/drawing/2014/main" id="{C2A06D61-C6A6-4D12-96F9-917A54A83BA1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0" y="1212"/>
              <a:ext cx="423" cy="451"/>
            </a:xfrm>
            <a:custGeom>
              <a:avLst/>
              <a:gdLst>
                <a:gd name="T0" fmla="*/ 223 w 423"/>
                <a:gd name="T1" fmla="*/ 9 h 451"/>
                <a:gd name="T2" fmla="*/ 253 w 423"/>
                <a:gd name="T3" fmla="*/ 20 h 451"/>
                <a:gd name="T4" fmla="*/ 269 w 423"/>
                <a:gd name="T5" fmla="*/ 22 h 451"/>
                <a:gd name="T6" fmla="*/ 279 w 423"/>
                <a:gd name="T7" fmla="*/ 31 h 451"/>
                <a:gd name="T8" fmla="*/ 279 w 423"/>
                <a:gd name="T9" fmla="*/ 44 h 451"/>
                <a:gd name="T10" fmla="*/ 269 w 423"/>
                <a:gd name="T11" fmla="*/ 60 h 451"/>
                <a:gd name="T12" fmla="*/ 269 w 423"/>
                <a:gd name="T13" fmla="*/ 82 h 451"/>
                <a:gd name="T14" fmla="*/ 279 w 423"/>
                <a:gd name="T15" fmla="*/ 102 h 451"/>
                <a:gd name="T16" fmla="*/ 300 w 423"/>
                <a:gd name="T17" fmla="*/ 120 h 451"/>
                <a:gd name="T18" fmla="*/ 299 w 423"/>
                <a:gd name="T19" fmla="*/ 136 h 451"/>
                <a:gd name="T20" fmla="*/ 297 w 423"/>
                <a:gd name="T21" fmla="*/ 152 h 451"/>
                <a:gd name="T22" fmla="*/ 307 w 423"/>
                <a:gd name="T23" fmla="*/ 156 h 451"/>
                <a:gd name="T24" fmla="*/ 324 w 423"/>
                <a:gd name="T25" fmla="*/ 148 h 451"/>
                <a:gd name="T26" fmla="*/ 341 w 423"/>
                <a:gd name="T27" fmla="*/ 125 h 451"/>
                <a:gd name="T28" fmla="*/ 355 w 423"/>
                <a:gd name="T29" fmla="*/ 128 h 451"/>
                <a:gd name="T30" fmla="*/ 373 w 423"/>
                <a:gd name="T31" fmla="*/ 150 h 451"/>
                <a:gd name="T32" fmla="*/ 396 w 423"/>
                <a:gd name="T33" fmla="*/ 165 h 451"/>
                <a:gd name="T34" fmla="*/ 400 w 423"/>
                <a:gd name="T35" fmla="*/ 187 h 451"/>
                <a:gd name="T36" fmla="*/ 419 w 423"/>
                <a:gd name="T37" fmla="*/ 222 h 451"/>
                <a:gd name="T38" fmla="*/ 419 w 423"/>
                <a:gd name="T39" fmla="*/ 236 h 451"/>
                <a:gd name="T40" fmla="*/ 414 w 423"/>
                <a:gd name="T41" fmla="*/ 256 h 451"/>
                <a:gd name="T42" fmla="*/ 422 w 423"/>
                <a:gd name="T43" fmla="*/ 288 h 451"/>
                <a:gd name="T44" fmla="*/ 416 w 423"/>
                <a:gd name="T45" fmla="*/ 312 h 451"/>
                <a:gd name="T46" fmla="*/ 409 w 423"/>
                <a:gd name="T47" fmla="*/ 325 h 451"/>
                <a:gd name="T48" fmla="*/ 382 w 423"/>
                <a:gd name="T49" fmla="*/ 340 h 451"/>
                <a:gd name="T50" fmla="*/ 377 w 423"/>
                <a:gd name="T51" fmla="*/ 357 h 451"/>
                <a:gd name="T52" fmla="*/ 362 w 423"/>
                <a:gd name="T53" fmla="*/ 369 h 451"/>
                <a:gd name="T54" fmla="*/ 338 w 423"/>
                <a:gd name="T55" fmla="*/ 365 h 451"/>
                <a:gd name="T56" fmla="*/ 311 w 423"/>
                <a:gd name="T57" fmla="*/ 363 h 451"/>
                <a:gd name="T58" fmla="*/ 303 w 423"/>
                <a:gd name="T59" fmla="*/ 383 h 451"/>
                <a:gd name="T60" fmla="*/ 294 w 423"/>
                <a:gd name="T61" fmla="*/ 400 h 451"/>
                <a:gd name="T62" fmla="*/ 264 w 423"/>
                <a:gd name="T63" fmla="*/ 433 h 451"/>
                <a:gd name="T64" fmla="*/ 256 w 423"/>
                <a:gd name="T65" fmla="*/ 446 h 451"/>
                <a:gd name="T66" fmla="*/ 242 w 423"/>
                <a:gd name="T67" fmla="*/ 443 h 451"/>
                <a:gd name="T68" fmla="*/ 203 w 423"/>
                <a:gd name="T69" fmla="*/ 447 h 451"/>
                <a:gd name="T70" fmla="*/ 188 w 423"/>
                <a:gd name="T71" fmla="*/ 450 h 451"/>
                <a:gd name="T72" fmla="*/ 176 w 423"/>
                <a:gd name="T73" fmla="*/ 442 h 451"/>
                <a:gd name="T74" fmla="*/ 169 w 423"/>
                <a:gd name="T75" fmla="*/ 419 h 451"/>
                <a:gd name="T76" fmla="*/ 158 w 423"/>
                <a:gd name="T77" fmla="*/ 417 h 451"/>
                <a:gd name="T78" fmla="*/ 142 w 423"/>
                <a:gd name="T79" fmla="*/ 420 h 451"/>
                <a:gd name="T80" fmla="*/ 120 w 423"/>
                <a:gd name="T81" fmla="*/ 417 h 451"/>
                <a:gd name="T82" fmla="*/ 106 w 423"/>
                <a:gd name="T83" fmla="*/ 420 h 451"/>
                <a:gd name="T84" fmla="*/ 97 w 423"/>
                <a:gd name="T85" fmla="*/ 408 h 451"/>
                <a:gd name="T86" fmla="*/ 73 w 423"/>
                <a:gd name="T87" fmla="*/ 386 h 451"/>
                <a:gd name="T88" fmla="*/ 52 w 423"/>
                <a:gd name="T89" fmla="*/ 352 h 451"/>
                <a:gd name="T90" fmla="*/ 32 w 423"/>
                <a:gd name="T91" fmla="*/ 310 h 451"/>
                <a:gd name="T92" fmla="*/ 11 w 423"/>
                <a:gd name="T93" fmla="*/ 265 h 451"/>
                <a:gd name="T94" fmla="*/ 2 w 423"/>
                <a:gd name="T95" fmla="*/ 237 h 451"/>
                <a:gd name="T96" fmla="*/ 1 w 423"/>
                <a:gd name="T97" fmla="*/ 225 h 451"/>
                <a:gd name="T98" fmla="*/ 16 w 423"/>
                <a:gd name="T99" fmla="*/ 193 h 451"/>
                <a:gd name="T100" fmla="*/ 23 w 423"/>
                <a:gd name="T101" fmla="*/ 167 h 451"/>
                <a:gd name="T102" fmla="*/ 51 w 423"/>
                <a:gd name="T103" fmla="*/ 144 h 451"/>
                <a:gd name="T104" fmla="*/ 56 w 423"/>
                <a:gd name="T105" fmla="*/ 133 h 451"/>
                <a:gd name="T106" fmla="*/ 63 w 423"/>
                <a:gd name="T107" fmla="*/ 109 h 451"/>
                <a:gd name="T108" fmla="*/ 78 w 423"/>
                <a:gd name="T109" fmla="*/ 88 h 451"/>
                <a:gd name="T110" fmla="*/ 78 w 423"/>
                <a:gd name="T111" fmla="*/ 57 h 451"/>
                <a:gd name="T112" fmla="*/ 90 w 423"/>
                <a:gd name="T113" fmla="*/ 52 h 451"/>
                <a:gd name="T114" fmla="*/ 115 w 423"/>
                <a:gd name="T115" fmla="*/ 60 h 451"/>
                <a:gd name="T116" fmla="*/ 142 w 423"/>
                <a:gd name="T117" fmla="*/ 70 h 451"/>
                <a:gd name="T118" fmla="*/ 154 w 423"/>
                <a:gd name="T119" fmla="*/ 66 h 451"/>
                <a:gd name="T120" fmla="*/ 167 w 423"/>
                <a:gd name="T121" fmla="*/ 34 h 451"/>
                <a:gd name="T122" fmla="*/ 185 w 423"/>
                <a:gd name="T123" fmla="*/ 17 h 451"/>
                <a:gd name="T124" fmla="*/ 204 w 423"/>
                <a:gd name="T125" fmla="*/ 0 h 4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23" h="451">
                  <a:moveTo>
                    <a:pt x="207" y="0"/>
                  </a:moveTo>
                  <a:lnTo>
                    <a:pt x="211" y="1"/>
                  </a:lnTo>
                  <a:lnTo>
                    <a:pt x="212" y="1"/>
                  </a:lnTo>
                  <a:lnTo>
                    <a:pt x="214" y="3"/>
                  </a:lnTo>
                  <a:lnTo>
                    <a:pt x="216" y="3"/>
                  </a:lnTo>
                  <a:lnTo>
                    <a:pt x="217" y="5"/>
                  </a:lnTo>
                  <a:lnTo>
                    <a:pt x="220" y="7"/>
                  </a:lnTo>
                  <a:lnTo>
                    <a:pt x="223" y="9"/>
                  </a:lnTo>
                  <a:lnTo>
                    <a:pt x="225" y="9"/>
                  </a:lnTo>
                  <a:lnTo>
                    <a:pt x="229" y="10"/>
                  </a:lnTo>
                  <a:lnTo>
                    <a:pt x="235" y="10"/>
                  </a:lnTo>
                  <a:lnTo>
                    <a:pt x="236" y="11"/>
                  </a:lnTo>
                  <a:lnTo>
                    <a:pt x="238" y="11"/>
                  </a:lnTo>
                  <a:lnTo>
                    <a:pt x="241" y="12"/>
                  </a:lnTo>
                  <a:lnTo>
                    <a:pt x="243" y="13"/>
                  </a:lnTo>
                  <a:lnTo>
                    <a:pt x="253" y="20"/>
                  </a:lnTo>
                  <a:lnTo>
                    <a:pt x="255" y="21"/>
                  </a:lnTo>
                  <a:lnTo>
                    <a:pt x="256" y="22"/>
                  </a:lnTo>
                  <a:lnTo>
                    <a:pt x="257" y="22"/>
                  </a:lnTo>
                  <a:lnTo>
                    <a:pt x="259" y="22"/>
                  </a:lnTo>
                  <a:lnTo>
                    <a:pt x="263" y="22"/>
                  </a:lnTo>
                  <a:lnTo>
                    <a:pt x="267" y="22"/>
                  </a:lnTo>
                  <a:lnTo>
                    <a:pt x="268" y="22"/>
                  </a:lnTo>
                  <a:lnTo>
                    <a:pt x="269" y="22"/>
                  </a:lnTo>
                  <a:lnTo>
                    <a:pt x="270" y="22"/>
                  </a:lnTo>
                  <a:lnTo>
                    <a:pt x="273" y="23"/>
                  </a:lnTo>
                  <a:lnTo>
                    <a:pt x="274" y="24"/>
                  </a:lnTo>
                  <a:lnTo>
                    <a:pt x="276" y="25"/>
                  </a:lnTo>
                  <a:lnTo>
                    <a:pt x="277" y="27"/>
                  </a:lnTo>
                  <a:lnTo>
                    <a:pt x="278" y="28"/>
                  </a:lnTo>
                  <a:lnTo>
                    <a:pt x="278" y="29"/>
                  </a:lnTo>
                  <a:lnTo>
                    <a:pt x="279" y="31"/>
                  </a:lnTo>
                  <a:lnTo>
                    <a:pt x="279" y="35"/>
                  </a:lnTo>
                  <a:lnTo>
                    <a:pt x="279" y="39"/>
                  </a:lnTo>
                  <a:lnTo>
                    <a:pt x="279" y="40"/>
                  </a:lnTo>
                  <a:lnTo>
                    <a:pt x="280" y="41"/>
                  </a:lnTo>
                  <a:lnTo>
                    <a:pt x="281" y="42"/>
                  </a:lnTo>
                  <a:lnTo>
                    <a:pt x="281" y="43"/>
                  </a:lnTo>
                  <a:lnTo>
                    <a:pt x="280" y="43"/>
                  </a:lnTo>
                  <a:lnTo>
                    <a:pt x="279" y="44"/>
                  </a:lnTo>
                  <a:lnTo>
                    <a:pt x="277" y="46"/>
                  </a:lnTo>
                  <a:lnTo>
                    <a:pt x="275" y="47"/>
                  </a:lnTo>
                  <a:lnTo>
                    <a:pt x="274" y="49"/>
                  </a:lnTo>
                  <a:lnTo>
                    <a:pt x="273" y="51"/>
                  </a:lnTo>
                  <a:lnTo>
                    <a:pt x="272" y="53"/>
                  </a:lnTo>
                  <a:lnTo>
                    <a:pt x="270" y="56"/>
                  </a:lnTo>
                  <a:lnTo>
                    <a:pt x="270" y="57"/>
                  </a:lnTo>
                  <a:lnTo>
                    <a:pt x="269" y="60"/>
                  </a:lnTo>
                  <a:lnTo>
                    <a:pt x="268" y="63"/>
                  </a:lnTo>
                  <a:lnTo>
                    <a:pt x="268" y="66"/>
                  </a:lnTo>
                  <a:lnTo>
                    <a:pt x="268" y="68"/>
                  </a:lnTo>
                  <a:lnTo>
                    <a:pt x="268" y="71"/>
                  </a:lnTo>
                  <a:lnTo>
                    <a:pt x="268" y="74"/>
                  </a:lnTo>
                  <a:lnTo>
                    <a:pt x="268" y="77"/>
                  </a:lnTo>
                  <a:lnTo>
                    <a:pt x="268" y="80"/>
                  </a:lnTo>
                  <a:lnTo>
                    <a:pt x="269" y="82"/>
                  </a:lnTo>
                  <a:lnTo>
                    <a:pt x="270" y="84"/>
                  </a:lnTo>
                  <a:lnTo>
                    <a:pt x="271" y="86"/>
                  </a:lnTo>
                  <a:lnTo>
                    <a:pt x="272" y="90"/>
                  </a:lnTo>
                  <a:lnTo>
                    <a:pt x="274" y="93"/>
                  </a:lnTo>
                  <a:lnTo>
                    <a:pt x="275" y="96"/>
                  </a:lnTo>
                  <a:lnTo>
                    <a:pt x="277" y="98"/>
                  </a:lnTo>
                  <a:lnTo>
                    <a:pt x="278" y="100"/>
                  </a:lnTo>
                  <a:lnTo>
                    <a:pt x="279" y="102"/>
                  </a:lnTo>
                  <a:lnTo>
                    <a:pt x="281" y="102"/>
                  </a:lnTo>
                  <a:lnTo>
                    <a:pt x="286" y="105"/>
                  </a:lnTo>
                  <a:lnTo>
                    <a:pt x="289" y="107"/>
                  </a:lnTo>
                  <a:lnTo>
                    <a:pt x="290" y="109"/>
                  </a:lnTo>
                  <a:lnTo>
                    <a:pt x="292" y="111"/>
                  </a:lnTo>
                  <a:lnTo>
                    <a:pt x="296" y="114"/>
                  </a:lnTo>
                  <a:lnTo>
                    <a:pt x="299" y="118"/>
                  </a:lnTo>
                  <a:lnTo>
                    <a:pt x="300" y="120"/>
                  </a:lnTo>
                  <a:lnTo>
                    <a:pt x="301" y="121"/>
                  </a:lnTo>
                  <a:lnTo>
                    <a:pt x="301" y="125"/>
                  </a:lnTo>
                  <a:lnTo>
                    <a:pt x="302" y="126"/>
                  </a:lnTo>
                  <a:lnTo>
                    <a:pt x="302" y="128"/>
                  </a:lnTo>
                  <a:lnTo>
                    <a:pt x="302" y="129"/>
                  </a:lnTo>
                  <a:lnTo>
                    <a:pt x="302" y="131"/>
                  </a:lnTo>
                  <a:lnTo>
                    <a:pt x="301" y="133"/>
                  </a:lnTo>
                  <a:lnTo>
                    <a:pt x="299" y="136"/>
                  </a:lnTo>
                  <a:lnTo>
                    <a:pt x="298" y="138"/>
                  </a:lnTo>
                  <a:lnTo>
                    <a:pt x="296" y="142"/>
                  </a:lnTo>
                  <a:lnTo>
                    <a:pt x="296" y="145"/>
                  </a:lnTo>
                  <a:lnTo>
                    <a:pt x="295" y="147"/>
                  </a:lnTo>
                  <a:lnTo>
                    <a:pt x="295" y="148"/>
                  </a:lnTo>
                  <a:lnTo>
                    <a:pt x="295" y="150"/>
                  </a:lnTo>
                  <a:lnTo>
                    <a:pt x="296" y="151"/>
                  </a:lnTo>
                  <a:lnTo>
                    <a:pt x="297" y="152"/>
                  </a:lnTo>
                  <a:lnTo>
                    <a:pt x="297" y="153"/>
                  </a:lnTo>
                  <a:lnTo>
                    <a:pt x="298" y="154"/>
                  </a:lnTo>
                  <a:lnTo>
                    <a:pt x="299" y="154"/>
                  </a:lnTo>
                  <a:lnTo>
                    <a:pt x="301" y="155"/>
                  </a:lnTo>
                  <a:lnTo>
                    <a:pt x="302" y="155"/>
                  </a:lnTo>
                  <a:lnTo>
                    <a:pt x="304" y="156"/>
                  </a:lnTo>
                  <a:lnTo>
                    <a:pt x="306" y="156"/>
                  </a:lnTo>
                  <a:lnTo>
                    <a:pt x="307" y="156"/>
                  </a:lnTo>
                  <a:lnTo>
                    <a:pt x="309" y="156"/>
                  </a:lnTo>
                  <a:lnTo>
                    <a:pt x="312" y="156"/>
                  </a:lnTo>
                  <a:lnTo>
                    <a:pt x="315" y="155"/>
                  </a:lnTo>
                  <a:lnTo>
                    <a:pt x="317" y="154"/>
                  </a:lnTo>
                  <a:lnTo>
                    <a:pt x="319" y="152"/>
                  </a:lnTo>
                  <a:lnTo>
                    <a:pt x="320" y="151"/>
                  </a:lnTo>
                  <a:lnTo>
                    <a:pt x="322" y="150"/>
                  </a:lnTo>
                  <a:lnTo>
                    <a:pt x="324" y="148"/>
                  </a:lnTo>
                  <a:lnTo>
                    <a:pt x="325" y="145"/>
                  </a:lnTo>
                  <a:lnTo>
                    <a:pt x="333" y="133"/>
                  </a:lnTo>
                  <a:lnTo>
                    <a:pt x="335" y="130"/>
                  </a:lnTo>
                  <a:lnTo>
                    <a:pt x="336" y="128"/>
                  </a:lnTo>
                  <a:lnTo>
                    <a:pt x="337" y="127"/>
                  </a:lnTo>
                  <a:lnTo>
                    <a:pt x="338" y="126"/>
                  </a:lnTo>
                  <a:lnTo>
                    <a:pt x="339" y="125"/>
                  </a:lnTo>
                  <a:lnTo>
                    <a:pt x="341" y="125"/>
                  </a:lnTo>
                  <a:lnTo>
                    <a:pt x="342" y="125"/>
                  </a:lnTo>
                  <a:lnTo>
                    <a:pt x="343" y="125"/>
                  </a:lnTo>
                  <a:lnTo>
                    <a:pt x="345" y="125"/>
                  </a:lnTo>
                  <a:lnTo>
                    <a:pt x="346" y="125"/>
                  </a:lnTo>
                  <a:lnTo>
                    <a:pt x="347" y="125"/>
                  </a:lnTo>
                  <a:lnTo>
                    <a:pt x="349" y="125"/>
                  </a:lnTo>
                  <a:lnTo>
                    <a:pt x="352" y="126"/>
                  </a:lnTo>
                  <a:lnTo>
                    <a:pt x="355" y="128"/>
                  </a:lnTo>
                  <a:lnTo>
                    <a:pt x="357" y="129"/>
                  </a:lnTo>
                  <a:lnTo>
                    <a:pt x="358" y="130"/>
                  </a:lnTo>
                  <a:lnTo>
                    <a:pt x="360" y="132"/>
                  </a:lnTo>
                  <a:lnTo>
                    <a:pt x="363" y="135"/>
                  </a:lnTo>
                  <a:lnTo>
                    <a:pt x="366" y="139"/>
                  </a:lnTo>
                  <a:lnTo>
                    <a:pt x="370" y="146"/>
                  </a:lnTo>
                  <a:lnTo>
                    <a:pt x="371" y="148"/>
                  </a:lnTo>
                  <a:lnTo>
                    <a:pt x="373" y="150"/>
                  </a:lnTo>
                  <a:lnTo>
                    <a:pt x="375" y="152"/>
                  </a:lnTo>
                  <a:lnTo>
                    <a:pt x="377" y="154"/>
                  </a:lnTo>
                  <a:lnTo>
                    <a:pt x="380" y="155"/>
                  </a:lnTo>
                  <a:lnTo>
                    <a:pt x="382" y="157"/>
                  </a:lnTo>
                  <a:lnTo>
                    <a:pt x="389" y="159"/>
                  </a:lnTo>
                  <a:lnTo>
                    <a:pt x="392" y="161"/>
                  </a:lnTo>
                  <a:lnTo>
                    <a:pt x="394" y="163"/>
                  </a:lnTo>
                  <a:lnTo>
                    <a:pt x="396" y="165"/>
                  </a:lnTo>
                  <a:lnTo>
                    <a:pt x="397" y="167"/>
                  </a:lnTo>
                  <a:lnTo>
                    <a:pt x="398" y="168"/>
                  </a:lnTo>
                  <a:lnTo>
                    <a:pt x="399" y="170"/>
                  </a:lnTo>
                  <a:lnTo>
                    <a:pt x="400" y="171"/>
                  </a:lnTo>
                  <a:lnTo>
                    <a:pt x="400" y="173"/>
                  </a:lnTo>
                  <a:lnTo>
                    <a:pt x="400" y="176"/>
                  </a:lnTo>
                  <a:lnTo>
                    <a:pt x="400" y="184"/>
                  </a:lnTo>
                  <a:lnTo>
                    <a:pt x="400" y="187"/>
                  </a:lnTo>
                  <a:lnTo>
                    <a:pt x="401" y="191"/>
                  </a:lnTo>
                  <a:lnTo>
                    <a:pt x="402" y="193"/>
                  </a:lnTo>
                  <a:lnTo>
                    <a:pt x="403" y="196"/>
                  </a:lnTo>
                  <a:lnTo>
                    <a:pt x="405" y="200"/>
                  </a:lnTo>
                  <a:lnTo>
                    <a:pt x="415" y="214"/>
                  </a:lnTo>
                  <a:lnTo>
                    <a:pt x="416" y="218"/>
                  </a:lnTo>
                  <a:lnTo>
                    <a:pt x="418" y="220"/>
                  </a:lnTo>
                  <a:lnTo>
                    <a:pt x="419" y="222"/>
                  </a:lnTo>
                  <a:lnTo>
                    <a:pt x="419" y="224"/>
                  </a:lnTo>
                  <a:lnTo>
                    <a:pt x="420" y="227"/>
                  </a:lnTo>
                  <a:lnTo>
                    <a:pt x="420" y="227"/>
                  </a:lnTo>
                  <a:lnTo>
                    <a:pt x="420" y="229"/>
                  </a:lnTo>
                  <a:lnTo>
                    <a:pt x="420" y="231"/>
                  </a:lnTo>
                  <a:lnTo>
                    <a:pt x="420" y="232"/>
                  </a:lnTo>
                  <a:lnTo>
                    <a:pt x="420" y="234"/>
                  </a:lnTo>
                  <a:lnTo>
                    <a:pt x="419" y="236"/>
                  </a:lnTo>
                  <a:lnTo>
                    <a:pt x="416" y="241"/>
                  </a:lnTo>
                  <a:lnTo>
                    <a:pt x="415" y="243"/>
                  </a:lnTo>
                  <a:lnTo>
                    <a:pt x="415" y="245"/>
                  </a:lnTo>
                  <a:lnTo>
                    <a:pt x="415" y="247"/>
                  </a:lnTo>
                  <a:lnTo>
                    <a:pt x="414" y="250"/>
                  </a:lnTo>
                  <a:lnTo>
                    <a:pt x="414" y="251"/>
                  </a:lnTo>
                  <a:lnTo>
                    <a:pt x="414" y="254"/>
                  </a:lnTo>
                  <a:lnTo>
                    <a:pt x="414" y="256"/>
                  </a:lnTo>
                  <a:lnTo>
                    <a:pt x="414" y="258"/>
                  </a:lnTo>
                  <a:lnTo>
                    <a:pt x="415" y="262"/>
                  </a:lnTo>
                  <a:lnTo>
                    <a:pt x="419" y="276"/>
                  </a:lnTo>
                  <a:lnTo>
                    <a:pt x="421" y="284"/>
                  </a:lnTo>
                  <a:lnTo>
                    <a:pt x="420" y="284"/>
                  </a:lnTo>
                  <a:lnTo>
                    <a:pt x="421" y="285"/>
                  </a:lnTo>
                  <a:lnTo>
                    <a:pt x="422" y="287"/>
                  </a:lnTo>
                  <a:lnTo>
                    <a:pt x="422" y="288"/>
                  </a:lnTo>
                  <a:lnTo>
                    <a:pt x="423" y="289"/>
                  </a:lnTo>
                  <a:lnTo>
                    <a:pt x="423" y="290"/>
                  </a:lnTo>
                  <a:lnTo>
                    <a:pt x="422" y="291"/>
                  </a:lnTo>
                  <a:lnTo>
                    <a:pt x="422" y="294"/>
                  </a:lnTo>
                  <a:lnTo>
                    <a:pt x="419" y="299"/>
                  </a:lnTo>
                  <a:lnTo>
                    <a:pt x="418" y="302"/>
                  </a:lnTo>
                  <a:lnTo>
                    <a:pt x="417" y="305"/>
                  </a:lnTo>
                  <a:lnTo>
                    <a:pt x="416" y="312"/>
                  </a:lnTo>
                  <a:lnTo>
                    <a:pt x="416" y="315"/>
                  </a:lnTo>
                  <a:lnTo>
                    <a:pt x="415" y="318"/>
                  </a:lnTo>
                  <a:lnTo>
                    <a:pt x="415" y="318"/>
                  </a:lnTo>
                  <a:lnTo>
                    <a:pt x="414" y="320"/>
                  </a:lnTo>
                  <a:lnTo>
                    <a:pt x="413" y="321"/>
                  </a:lnTo>
                  <a:lnTo>
                    <a:pt x="412" y="322"/>
                  </a:lnTo>
                  <a:lnTo>
                    <a:pt x="411" y="324"/>
                  </a:lnTo>
                  <a:lnTo>
                    <a:pt x="409" y="325"/>
                  </a:lnTo>
                  <a:lnTo>
                    <a:pt x="406" y="326"/>
                  </a:lnTo>
                  <a:lnTo>
                    <a:pt x="397" y="330"/>
                  </a:lnTo>
                  <a:lnTo>
                    <a:pt x="392" y="333"/>
                  </a:lnTo>
                  <a:lnTo>
                    <a:pt x="390" y="335"/>
                  </a:lnTo>
                  <a:lnTo>
                    <a:pt x="387" y="337"/>
                  </a:lnTo>
                  <a:lnTo>
                    <a:pt x="384" y="339"/>
                  </a:lnTo>
                  <a:lnTo>
                    <a:pt x="383" y="340"/>
                  </a:lnTo>
                  <a:lnTo>
                    <a:pt x="382" y="340"/>
                  </a:lnTo>
                  <a:lnTo>
                    <a:pt x="381" y="341"/>
                  </a:lnTo>
                  <a:lnTo>
                    <a:pt x="381" y="343"/>
                  </a:lnTo>
                  <a:lnTo>
                    <a:pt x="380" y="344"/>
                  </a:lnTo>
                  <a:lnTo>
                    <a:pt x="380" y="347"/>
                  </a:lnTo>
                  <a:lnTo>
                    <a:pt x="379" y="352"/>
                  </a:lnTo>
                  <a:lnTo>
                    <a:pt x="378" y="353"/>
                  </a:lnTo>
                  <a:lnTo>
                    <a:pt x="378" y="355"/>
                  </a:lnTo>
                  <a:lnTo>
                    <a:pt x="377" y="357"/>
                  </a:lnTo>
                  <a:lnTo>
                    <a:pt x="375" y="359"/>
                  </a:lnTo>
                  <a:lnTo>
                    <a:pt x="373" y="362"/>
                  </a:lnTo>
                  <a:lnTo>
                    <a:pt x="370" y="363"/>
                  </a:lnTo>
                  <a:lnTo>
                    <a:pt x="369" y="365"/>
                  </a:lnTo>
                  <a:lnTo>
                    <a:pt x="367" y="367"/>
                  </a:lnTo>
                  <a:lnTo>
                    <a:pt x="365" y="368"/>
                  </a:lnTo>
                  <a:lnTo>
                    <a:pt x="364" y="368"/>
                  </a:lnTo>
                  <a:lnTo>
                    <a:pt x="362" y="369"/>
                  </a:lnTo>
                  <a:lnTo>
                    <a:pt x="360" y="369"/>
                  </a:lnTo>
                  <a:lnTo>
                    <a:pt x="358" y="370"/>
                  </a:lnTo>
                  <a:lnTo>
                    <a:pt x="358" y="370"/>
                  </a:lnTo>
                  <a:lnTo>
                    <a:pt x="356" y="370"/>
                  </a:lnTo>
                  <a:lnTo>
                    <a:pt x="355" y="370"/>
                  </a:lnTo>
                  <a:lnTo>
                    <a:pt x="352" y="369"/>
                  </a:lnTo>
                  <a:lnTo>
                    <a:pt x="348" y="368"/>
                  </a:lnTo>
                  <a:lnTo>
                    <a:pt x="338" y="365"/>
                  </a:lnTo>
                  <a:lnTo>
                    <a:pt x="332" y="363"/>
                  </a:lnTo>
                  <a:lnTo>
                    <a:pt x="326" y="363"/>
                  </a:lnTo>
                  <a:lnTo>
                    <a:pt x="324" y="362"/>
                  </a:lnTo>
                  <a:lnTo>
                    <a:pt x="321" y="362"/>
                  </a:lnTo>
                  <a:lnTo>
                    <a:pt x="317" y="362"/>
                  </a:lnTo>
                  <a:lnTo>
                    <a:pt x="314" y="362"/>
                  </a:lnTo>
                  <a:lnTo>
                    <a:pt x="313" y="362"/>
                  </a:lnTo>
                  <a:lnTo>
                    <a:pt x="311" y="363"/>
                  </a:lnTo>
                  <a:lnTo>
                    <a:pt x="308" y="363"/>
                  </a:lnTo>
                  <a:lnTo>
                    <a:pt x="308" y="364"/>
                  </a:lnTo>
                  <a:lnTo>
                    <a:pt x="306" y="366"/>
                  </a:lnTo>
                  <a:lnTo>
                    <a:pt x="305" y="369"/>
                  </a:lnTo>
                  <a:lnTo>
                    <a:pt x="304" y="370"/>
                  </a:lnTo>
                  <a:lnTo>
                    <a:pt x="304" y="372"/>
                  </a:lnTo>
                  <a:lnTo>
                    <a:pt x="304" y="374"/>
                  </a:lnTo>
                  <a:lnTo>
                    <a:pt x="303" y="383"/>
                  </a:lnTo>
                  <a:lnTo>
                    <a:pt x="302" y="387"/>
                  </a:lnTo>
                  <a:lnTo>
                    <a:pt x="301" y="390"/>
                  </a:lnTo>
                  <a:lnTo>
                    <a:pt x="301" y="393"/>
                  </a:lnTo>
                  <a:lnTo>
                    <a:pt x="300" y="395"/>
                  </a:lnTo>
                  <a:lnTo>
                    <a:pt x="299" y="396"/>
                  </a:lnTo>
                  <a:lnTo>
                    <a:pt x="298" y="397"/>
                  </a:lnTo>
                  <a:lnTo>
                    <a:pt x="296" y="399"/>
                  </a:lnTo>
                  <a:lnTo>
                    <a:pt x="294" y="400"/>
                  </a:lnTo>
                  <a:lnTo>
                    <a:pt x="288" y="405"/>
                  </a:lnTo>
                  <a:lnTo>
                    <a:pt x="287" y="406"/>
                  </a:lnTo>
                  <a:lnTo>
                    <a:pt x="285" y="407"/>
                  </a:lnTo>
                  <a:lnTo>
                    <a:pt x="282" y="410"/>
                  </a:lnTo>
                  <a:lnTo>
                    <a:pt x="277" y="419"/>
                  </a:lnTo>
                  <a:lnTo>
                    <a:pt x="274" y="422"/>
                  </a:lnTo>
                  <a:lnTo>
                    <a:pt x="270" y="427"/>
                  </a:lnTo>
                  <a:lnTo>
                    <a:pt x="264" y="433"/>
                  </a:lnTo>
                  <a:lnTo>
                    <a:pt x="261" y="436"/>
                  </a:lnTo>
                  <a:lnTo>
                    <a:pt x="260" y="438"/>
                  </a:lnTo>
                  <a:lnTo>
                    <a:pt x="259" y="440"/>
                  </a:lnTo>
                  <a:lnTo>
                    <a:pt x="258" y="441"/>
                  </a:lnTo>
                  <a:lnTo>
                    <a:pt x="257" y="442"/>
                  </a:lnTo>
                  <a:lnTo>
                    <a:pt x="257" y="443"/>
                  </a:lnTo>
                  <a:lnTo>
                    <a:pt x="256" y="445"/>
                  </a:lnTo>
                  <a:lnTo>
                    <a:pt x="256" y="446"/>
                  </a:lnTo>
                  <a:lnTo>
                    <a:pt x="257" y="446"/>
                  </a:lnTo>
                  <a:lnTo>
                    <a:pt x="257" y="447"/>
                  </a:lnTo>
                  <a:lnTo>
                    <a:pt x="256" y="446"/>
                  </a:lnTo>
                  <a:lnTo>
                    <a:pt x="256" y="445"/>
                  </a:lnTo>
                  <a:lnTo>
                    <a:pt x="254" y="445"/>
                  </a:lnTo>
                  <a:lnTo>
                    <a:pt x="252" y="444"/>
                  </a:lnTo>
                  <a:lnTo>
                    <a:pt x="246" y="443"/>
                  </a:lnTo>
                  <a:lnTo>
                    <a:pt x="242" y="443"/>
                  </a:lnTo>
                  <a:lnTo>
                    <a:pt x="237" y="442"/>
                  </a:lnTo>
                  <a:lnTo>
                    <a:pt x="233" y="442"/>
                  </a:lnTo>
                  <a:lnTo>
                    <a:pt x="230" y="443"/>
                  </a:lnTo>
                  <a:lnTo>
                    <a:pt x="223" y="443"/>
                  </a:lnTo>
                  <a:lnTo>
                    <a:pt x="216" y="443"/>
                  </a:lnTo>
                  <a:lnTo>
                    <a:pt x="213" y="444"/>
                  </a:lnTo>
                  <a:lnTo>
                    <a:pt x="212" y="444"/>
                  </a:lnTo>
                  <a:lnTo>
                    <a:pt x="203" y="447"/>
                  </a:lnTo>
                  <a:lnTo>
                    <a:pt x="200" y="448"/>
                  </a:lnTo>
                  <a:lnTo>
                    <a:pt x="197" y="450"/>
                  </a:lnTo>
                  <a:lnTo>
                    <a:pt x="195" y="451"/>
                  </a:lnTo>
                  <a:lnTo>
                    <a:pt x="193" y="451"/>
                  </a:lnTo>
                  <a:lnTo>
                    <a:pt x="192" y="451"/>
                  </a:lnTo>
                  <a:lnTo>
                    <a:pt x="191" y="451"/>
                  </a:lnTo>
                  <a:lnTo>
                    <a:pt x="189" y="451"/>
                  </a:lnTo>
                  <a:lnTo>
                    <a:pt x="188" y="450"/>
                  </a:lnTo>
                  <a:lnTo>
                    <a:pt x="185" y="450"/>
                  </a:lnTo>
                  <a:lnTo>
                    <a:pt x="183" y="449"/>
                  </a:lnTo>
                  <a:lnTo>
                    <a:pt x="181" y="448"/>
                  </a:lnTo>
                  <a:lnTo>
                    <a:pt x="180" y="447"/>
                  </a:lnTo>
                  <a:lnTo>
                    <a:pt x="179" y="446"/>
                  </a:lnTo>
                  <a:lnTo>
                    <a:pt x="178" y="445"/>
                  </a:lnTo>
                  <a:lnTo>
                    <a:pt x="177" y="443"/>
                  </a:lnTo>
                  <a:lnTo>
                    <a:pt x="176" y="442"/>
                  </a:lnTo>
                  <a:lnTo>
                    <a:pt x="176" y="440"/>
                  </a:lnTo>
                  <a:lnTo>
                    <a:pt x="175" y="438"/>
                  </a:lnTo>
                  <a:lnTo>
                    <a:pt x="174" y="435"/>
                  </a:lnTo>
                  <a:lnTo>
                    <a:pt x="173" y="431"/>
                  </a:lnTo>
                  <a:lnTo>
                    <a:pt x="171" y="424"/>
                  </a:lnTo>
                  <a:lnTo>
                    <a:pt x="171" y="422"/>
                  </a:lnTo>
                  <a:lnTo>
                    <a:pt x="170" y="420"/>
                  </a:lnTo>
                  <a:lnTo>
                    <a:pt x="169" y="419"/>
                  </a:lnTo>
                  <a:lnTo>
                    <a:pt x="168" y="417"/>
                  </a:lnTo>
                  <a:lnTo>
                    <a:pt x="167" y="416"/>
                  </a:lnTo>
                  <a:lnTo>
                    <a:pt x="166" y="416"/>
                  </a:lnTo>
                  <a:lnTo>
                    <a:pt x="165" y="415"/>
                  </a:lnTo>
                  <a:lnTo>
                    <a:pt x="164" y="415"/>
                  </a:lnTo>
                  <a:lnTo>
                    <a:pt x="163" y="415"/>
                  </a:lnTo>
                  <a:lnTo>
                    <a:pt x="161" y="416"/>
                  </a:lnTo>
                  <a:lnTo>
                    <a:pt x="158" y="417"/>
                  </a:lnTo>
                  <a:lnTo>
                    <a:pt x="155" y="418"/>
                  </a:lnTo>
                  <a:lnTo>
                    <a:pt x="154" y="419"/>
                  </a:lnTo>
                  <a:lnTo>
                    <a:pt x="150" y="420"/>
                  </a:lnTo>
                  <a:lnTo>
                    <a:pt x="149" y="420"/>
                  </a:lnTo>
                  <a:lnTo>
                    <a:pt x="147" y="421"/>
                  </a:lnTo>
                  <a:lnTo>
                    <a:pt x="144" y="421"/>
                  </a:lnTo>
                  <a:lnTo>
                    <a:pt x="143" y="421"/>
                  </a:lnTo>
                  <a:lnTo>
                    <a:pt x="142" y="420"/>
                  </a:lnTo>
                  <a:lnTo>
                    <a:pt x="139" y="420"/>
                  </a:lnTo>
                  <a:lnTo>
                    <a:pt x="137" y="420"/>
                  </a:lnTo>
                  <a:lnTo>
                    <a:pt x="131" y="417"/>
                  </a:lnTo>
                  <a:lnTo>
                    <a:pt x="129" y="416"/>
                  </a:lnTo>
                  <a:lnTo>
                    <a:pt x="127" y="416"/>
                  </a:lnTo>
                  <a:lnTo>
                    <a:pt x="125" y="416"/>
                  </a:lnTo>
                  <a:lnTo>
                    <a:pt x="123" y="416"/>
                  </a:lnTo>
                  <a:lnTo>
                    <a:pt x="120" y="417"/>
                  </a:lnTo>
                  <a:lnTo>
                    <a:pt x="119" y="418"/>
                  </a:lnTo>
                  <a:lnTo>
                    <a:pt x="115" y="420"/>
                  </a:lnTo>
                  <a:lnTo>
                    <a:pt x="113" y="421"/>
                  </a:lnTo>
                  <a:lnTo>
                    <a:pt x="111" y="421"/>
                  </a:lnTo>
                  <a:lnTo>
                    <a:pt x="109" y="421"/>
                  </a:lnTo>
                  <a:lnTo>
                    <a:pt x="108" y="421"/>
                  </a:lnTo>
                  <a:lnTo>
                    <a:pt x="108" y="421"/>
                  </a:lnTo>
                  <a:lnTo>
                    <a:pt x="106" y="420"/>
                  </a:lnTo>
                  <a:lnTo>
                    <a:pt x="105" y="420"/>
                  </a:lnTo>
                  <a:lnTo>
                    <a:pt x="104" y="419"/>
                  </a:lnTo>
                  <a:lnTo>
                    <a:pt x="103" y="418"/>
                  </a:lnTo>
                  <a:lnTo>
                    <a:pt x="102" y="417"/>
                  </a:lnTo>
                  <a:lnTo>
                    <a:pt x="102" y="416"/>
                  </a:lnTo>
                  <a:lnTo>
                    <a:pt x="101" y="413"/>
                  </a:lnTo>
                  <a:lnTo>
                    <a:pt x="99" y="410"/>
                  </a:lnTo>
                  <a:lnTo>
                    <a:pt x="97" y="408"/>
                  </a:lnTo>
                  <a:lnTo>
                    <a:pt x="95" y="403"/>
                  </a:lnTo>
                  <a:lnTo>
                    <a:pt x="93" y="401"/>
                  </a:lnTo>
                  <a:lnTo>
                    <a:pt x="91" y="399"/>
                  </a:lnTo>
                  <a:lnTo>
                    <a:pt x="88" y="397"/>
                  </a:lnTo>
                  <a:lnTo>
                    <a:pt x="85" y="394"/>
                  </a:lnTo>
                  <a:lnTo>
                    <a:pt x="81" y="391"/>
                  </a:lnTo>
                  <a:lnTo>
                    <a:pt x="74" y="387"/>
                  </a:lnTo>
                  <a:lnTo>
                    <a:pt x="73" y="386"/>
                  </a:lnTo>
                  <a:lnTo>
                    <a:pt x="71" y="385"/>
                  </a:lnTo>
                  <a:lnTo>
                    <a:pt x="69" y="382"/>
                  </a:lnTo>
                  <a:lnTo>
                    <a:pt x="68" y="380"/>
                  </a:lnTo>
                  <a:lnTo>
                    <a:pt x="67" y="379"/>
                  </a:lnTo>
                  <a:lnTo>
                    <a:pt x="62" y="369"/>
                  </a:lnTo>
                  <a:lnTo>
                    <a:pt x="55" y="358"/>
                  </a:lnTo>
                  <a:lnTo>
                    <a:pt x="54" y="354"/>
                  </a:lnTo>
                  <a:lnTo>
                    <a:pt x="52" y="352"/>
                  </a:lnTo>
                  <a:lnTo>
                    <a:pt x="47" y="336"/>
                  </a:lnTo>
                  <a:lnTo>
                    <a:pt x="45" y="332"/>
                  </a:lnTo>
                  <a:lnTo>
                    <a:pt x="43" y="329"/>
                  </a:lnTo>
                  <a:lnTo>
                    <a:pt x="40" y="323"/>
                  </a:lnTo>
                  <a:lnTo>
                    <a:pt x="39" y="319"/>
                  </a:lnTo>
                  <a:lnTo>
                    <a:pt x="37" y="317"/>
                  </a:lnTo>
                  <a:lnTo>
                    <a:pt x="33" y="313"/>
                  </a:lnTo>
                  <a:lnTo>
                    <a:pt x="32" y="310"/>
                  </a:lnTo>
                  <a:lnTo>
                    <a:pt x="29" y="306"/>
                  </a:lnTo>
                  <a:lnTo>
                    <a:pt x="27" y="303"/>
                  </a:lnTo>
                  <a:lnTo>
                    <a:pt x="26" y="299"/>
                  </a:lnTo>
                  <a:lnTo>
                    <a:pt x="20" y="289"/>
                  </a:lnTo>
                  <a:lnTo>
                    <a:pt x="17" y="280"/>
                  </a:lnTo>
                  <a:lnTo>
                    <a:pt x="13" y="273"/>
                  </a:lnTo>
                  <a:lnTo>
                    <a:pt x="12" y="269"/>
                  </a:lnTo>
                  <a:lnTo>
                    <a:pt x="11" y="265"/>
                  </a:lnTo>
                  <a:lnTo>
                    <a:pt x="9" y="257"/>
                  </a:lnTo>
                  <a:lnTo>
                    <a:pt x="8" y="252"/>
                  </a:lnTo>
                  <a:lnTo>
                    <a:pt x="7" y="247"/>
                  </a:lnTo>
                  <a:lnTo>
                    <a:pt x="6" y="242"/>
                  </a:lnTo>
                  <a:lnTo>
                    <a:pt x="5" y="239"/>
                  </a:lnTo>
                  <a:lnTo>
                    <a:pt x="4" y="238"/>
                  </a:lnTo>
                  <a:lnTo>
                    <a:pt x="3" y="237"/>
                  </a:lnTo>
                  <a:lnTo>
                    <a:pt x="2" y="237"/>
                  </a:lnTo>
                  <a:lnTo>
                    <a:pt x="1" y="237"/>
                  </a:lnTo>
                  <a:lnTo>
                    <a:pt x="0" y="236"/>
                  </a:lnTo>
                  <a:lnTo>
                    <a:pt x="0" y="235"/>
                  </a:lnTo>
                  <a:lnTo>
                    <a:pt x="0" y="233"/>
                  </a:lnTo>
                  <a:lnTo>
                    <a:pt x="0" y="231"/>
                  </a:lnTo>
                  <a:lnTo>
                    <a:pt x="0" y="229"/>
                  </a:lnTo>
                  <a:lnTo>
                    <a:pt x="1" y="227"/>
                  </a:lnTo>
                  <a:lnTo>
                    <a:pt x="1" y="225"/>
                  </a:lnTo>
                  <a:lnTo>
                    <a:pt x="3" y="221"/>
                  </a:lnTo>
                  <a:lnTo>
                    <a:pt x="5" y="216"/>
                  </a:lnTo>
                  <a:lnTo>
                    <a:pt x="7" y="212"/>
                  </a:lnTo>
                  <a:lnTo>
                    <a:pt x="13" y="202"/>
                  </a:lnTo>
                  <a:lnTo>
                    <a:pt x="14" y="199"/>
                  </a:lnTo>
                  <a:lnTo>
                    <a:pt x="15" y="196"/>
                  </a:lnTo>
                  <a:lnTo>
                    <a:pt x="16" y="194"/>
                  </a:lnTo>
                  <a:lnTo>
                    <a:pt x="16" y="193"/>
                  </a:lnTo>
                  <a:lnTo>
                    <a:pt x="17" y="184"/>
                  </a:lnTo>
                  <a:lnTo>
                    <a:pt x="17" y="182"/>
                  </a:lnTo>
                  <a:lnTo>
                    <a:pt x="17" y="180"/>
                  </a:lnTo>
                  <a:lnTo>
                    <a:pt x="18" y="178"/>
                  </a:lnTo>
                  <a:lnTo>
                    <a:pt x="19" y="175"/>
                  </a:lnTo>
                  <a:lnTo>
                    <a:pt x="20" y="172"/>
                  </a:lnTo>
                  <a:lnTo>
                    <a:pt x="22" y="170"/>
                  </a:lnTo>
                  <a:lnTo>
                    <a:pt x="23" y="167"/>
                  </a:lnTo>
                  <a:lnTo>
                    <a:pt x="25" y="164"/>
                  </a:lnTo>
                  <a:lnTo>
                    <a:pt x="27" y="162"/>
                  </a:lnTo>
                  <a:lnTo>
                    <a:pt x="29" y="160"/>
                  </a:lnTo>
                  <a:lnTo>
                    <a:pt x="32" y="159"/>
                  </a:lnTo>
                  <a:lnTo>
                    <a:pt x="39" y="153"/>
                  </a:lnTo>
                  <a:lnTo>
                    <a:pt x="46" y="147"/>
                  </a:lnTo>
                  <a:lnTo>
                    <a:pt x="49" y="146"/>
                  </a:lnTo>
                  <a:lnTo>
                    <a:pt x="51" y="144"/>
                  </a:lnTo>
                  <a:lnTo>
                    <a:pt x="52" y="144"/>
                  </a:lnTo>
                  <a:lnTo>
                    <a:pt x="53" y="143"/>
                  </a:lnTo>
                  <a:lnTo>
                    <a:pt x="54" y="142"/>
                  </a:lnTo>
                  <a:lnTo>
                    <a:pt x="55" y="140"/>
                  </a:lnTo>
                  <a:lnTo>
                    <a:pt x="55" y="139"/>
                  </a:lnTo>
                  <a:lnTo>
                    <a:pt x="56" y="138"/>
                  </a:lnTo>
                  <a:lnTo>
                    <a:pt x="56" y="137"/>
                  </a:lnTo>
                  <a:lnTo>
                    <a:pt x="56" y="133"/>
                  </a:lnTo>
                  <a:lnTo>
                    <a:pt x="56" y="131"/>
                  </a:lnTo>
                  <a:lnTo>
                    <a:pt x="57" y="128"/>
                  </a:lnTo>
                  <a:lnTo>
                    <a:pt x="57" y="126"/>
                  </a:lnTo>
                  <a:lnTo>
                    <a:pt x="58" y="123"/>
                  </a:lnTo>
                  <a:lnTo>
                    <a:pt x="59" y="119"/>
                  </a:lnTo>
                  <a:lnTo>
                    <a:pt x="61" y="115"/>
                  </a:lnTo>
                  <a:lnTo>
                    <a:pt x="62" y="113"/>
                  </a:lnTo>
                  <a:lnTo>
                    <a:pt x="63" y="109"/>
                  </a:lnTo>
                  <a:lnTo>
                    <a:pt x="66" y="105"/>
                  </a:lnTo>
                  <a:lnTo>
                    <a:pt x="68" y="102"/>
                  </a:lnTo>
                  <a:lnTo>
                    <a:pt x="72" y="99"/>
                  </a:lnTo>
                  <a:lnTo>
                    <a:pt x="74" y="97"/>
                  </a:lnTo>
                  <a:lnTo>
                    <a:pt x="75" y="94"/>
                  </a:lnTo>
                  <a:lnTo>
                    <a:pt x="76" y="92"/>
                  </a:lnTo>
                  <a:lnTo>
                    <a:pt x="77" y="90"/>
                  </a:lnTo>
                  <a:lnTo>
                    <a:pt x="78" y="88"/>
                  </a:lnTo>
                  <a:lnTo>
                    <a:pt x="79" y="80"/>
                  </a:lnTo>
                  <a:lnTo>
                    <a:pt x="79" y="78"/>
                  </a:lnTo>
                  <a:lnTo>
                    <a:pt x="79" y="75"/>
                  </a:lnTo>
                  <a:lnTo>
                    <a:pt x="79" y="71"/>
                  </a:lnTo>
                  <a:lnTo>
                    <a:pt x="78" y="62"/>
                  </a:lnTo>
                  <a:lnTo>
                    <a:pt x="78" y="59"/>
                  </a:lnTo>
                  <a:lnTo>
                    <a:pt x="78" y="57"/>
                  </a:lnTo>
                  <a:lnTo>
                    <a:pt x="78" y="57"/>
                  </a:lnTo>
                  <a:lnTo>
                    <a:pt x="78" y="56"/>
                  </a:lnTo>
                  <a:lnTo>
                    <a:pt x="79" y="56"/>
                  </a:lnTo>
                  <a:lnTo>
                    <a:pt x="79" y="55"/>
                  </a:lnTo>
                  <a:lnTo>
                    <a:pt x="80" y="55"/>
                  </a:lnTo>
                  <a:lnTo>
                    <a:pt x="82" y="54"/>
                  </a:lnTo>
                  <a:lnTo>
                    <a:pt x="84" y="53"/>
                  </a:lnTo>
                  <a:lnTo>
                    <a:pt x="88" y="52"/>
                  </a:lnTo>
                  <a:lnTo>
                    <a:pt x="90" y="52"/>
                  </a:lnTo>
                  <a:lnTo>
                    <a:pt x="93" y="52"/>
                  </a:lnTo>
                  <a:lnTo>
                    <a:pt x="95" y="52"/>
                  </a:lnTo>
                  <a:lnTo>
                    <a:pt x="97" y="52"/>
                  </a:lnTo>
                  <a:lnTo>
                    <a:pt x="98" y="53"/>
                  </a:lnTo>
                  <a:lnTo>
                    <a:pt x="103" y="55"/>
                  </a:lnTo>
                  <a:lnTo>
                    <a:pt x="108" y="57"/>
                  </a:lnTo>
                  <a:lnTo>
                    <a:pt x="111" y="57"/>
                  </a:lnTo>
                  <a:lnTo>
                    <a:pt x="115" y="60"/>
                  </a:lnTo>
                  <a:lnTo>
                    <a:pt x="122" y="65"/>
                  </a:lnTo>
                  <a:lnTo>
                    <a:pt x="125" y="66"/>
                  </a:lnTo>
                  <a:lnTo>
                    <a:pt x="129" y="68"/>
                  </a:lnTo>
                  <a:lnTo>
                    <a:pt x="132" y="69"/>
                  </a:lnTo>
                  <a:lnTo>
                    <a:pt x="135" y="69"/>
                  </a:lnTo>
                  <a:lnTo>
                    <a:pt x="137" y="70"/>
                  </a:lnTo>
                  <a:lnTo>
                    <a:pt x="140" y="70"/>
                  </a:lnTo>
                  <a:lnTo>
                    <a:pt x="142" y="70"/>
                  </a:lnTo>
                  <a:lnTo>
                    <a:pt x="143" y="70"/>
                  </a:lnTo>
                  <a:lnTo>
                    <a:pt x="146" y="70"/>
                  </a:lnTo>
                  <a:lnTo>
                    <a:pt x="148" y="69"/>
                  </a:lnTo>
                  <a:lnTo>
                    <a:pt x="150" y="68"/>
                  </a:lnTo>
                  <a:lnTo>
                    <a:pt x="151" y="68"/>
                  </a:lnTo>
                  <a:lnTo>
                    <a:pt x="153" y="68"/>
                  </a:lnTo>
                  <a:lnTo>
                    <a:pt x="154" y="67"/>
                  </a:lnTo>
                  <a:lnTo>
                    <a:pt x="154" y="66"/>
                  </a:lnTo>
                  <a:lnTo>
                    <a:pt x="156" y="63"/>
                  </a:lnTo>
                  <a:lnTo>
                    <a:pt x="157" y="62"/>
                  </a:lnTo>
                  <a:lnTo>
                    <a:pt x="158" y="60"/>
                  </a:lnTo>
                  <a:lnTo>
                    <a:pt x="159" y="58"/>
                  </a:lnTo>
                  <a:lnTo>
                    <a:pt x="160" y="56"/>
                  </a:lnTo>
                  <a:lnTo>
                    <a:pt x="164" y="42"/>
                  </a:lnTo>
                  <a:lnTo>
                    <a:pt x="165" y="38"/>
                  </a:lnTo>
                  <a:lnTo>
                    <a:pt x="167" y="34"/>
                  </a:lnTo>
                  <a:lnTo>
                    <a:pt x="168" y="32"/>
                  </a:lnTo>
                  <a:lnTo>
                    <a:pt x="169" y="30"/>
                  </a:lnTo>
                  <a:lnTo>
                    <a:pt x="170" y="28"/>
                  </a:lnTo>
                  <a:lnTo>
                    <a:pt x="171" y="27"/>
                  </a:lnTo>
                  <a:lnTo>
                    <a:pt x="172" y="26"/>
                  </a:lnTo>
                  <a:lnTo>
                    <a:pt x="175" y="23"/>
                  </a:lnTo>
                  <a:lnTo>
                    <a:pt x="177" y="22"/>
                  </a:lnTo>
                  <a:lnTo>
                    <a:pt x="185" y="17"/>
                  </a:lnTo>
                  <a:lnTo>
                    <a:pt x="188" y="15"/>
                  </a:lnTo>
                  <a:lnTo>
                    <a:pt x="192" y="12"/>
                  </a:lnTo>
                  <a:lnTo>
                    <a:pt x="196" y="10"/>
                  </a:lnTo>
                  <a:lnTo>
                    <a:pt x="199" y="7"/>
                  </a:lnTo>
                  <a:lnTo>
                    <a:pt x="201" y="4"/>
                  </a:lnTo>
                  <a:lnTo>
                    <a:pt x="203" y="2"/>
                  </a:lnTo>
                  <a:lnTo>
                    <a:pt x="204" y="1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07" y="0"/>
                  </a:lnTo>
                  <a:close/>
                </a:path>
              </a:pathLst>
            </a:custGeom>
            <a:solidFill>
              <a:srgbClr val="296A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88" name="Freeform 43">
              <a:extLst>
                <a:ext uri="{FF2B5EF4-FFF2-40B4-BE49-F238E27FC236}">
                  <a16:creationId xmlns:a16="http://schemas.microsoft.com/office/drawing/2014/main" id="{F66A35D5-379E-451D-8B07-76E8D9CE93C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9" y="1209"/>
              <a:ext cx="216" cy="288"/>
            </a:xfrm>
            <a:custGeom>
              <a:avLst/>
              <a:gdLst>
                <a:gd name="T0" fmla="*/ 174 w 216"/>
                <a:gd name="T1" fmla="*/ 4 h 288"/>
                <a:gd name="T2" fmla="*/ 185 w 216"/>
                <a:gd name="T3" fmla="*/ 12 h 288"/>
                <a:gd name="T4" fmla="*/ 195 w 216"/>
                <a:gd name="T5" fmla="*/ 27 h 288"/>
                <a:gd name="T6" fmla="*/ 199 w 216"/>
                <a:gd name="T7" fmla="*/ 41 h 288"/>
                <a:gd name="T8" fmla="*/ 199 w 216"/>
                <a:gd name="T9" fmla="*/ 67 h 288"/>
                <a:gd name="T10" fmla="*/ 200 w 216"/>
                <a:gd name="T11" fmla="*/ 86 h 288"/>
                <a:gd name="T12" fmla="*/ 206 w 216"/>
                <a:gd name="T13" fmla="*/ 95 h 288"/>
                <a:gd name="T14" fmla="*/ 214 w 216"/>
                <a:gd name="T15" fmla="*/ 99 h 288"/>
                <a:gd name="T16" fmla="*/ 212 w 216"/>
                <a:gd name="T17" fmla="*/ 111 h 288"/>
                <a:gd name="T18" fmla="*/ 201 w 216"/>
                <a:gd name="T19" fmla="*/ 127 h 288"/>
                <a:gd name="T20" fmla="*/ 200 w 216"/>
                <a:gd name="T21" fmla="*/ 140 h 288"/>
                <a:gd name="T22" fmla="*/ 204 w 216"/>
                <a:gd name="T23" fmla="*/ 191 h 288"/>
                <a:gd name="T24" fmla="*/ 200 w 216"/>
                <a:gd name="T25" fmla="*/ 205 h 288"/>
                <a:gd name="T26" fmla="*/ 189 w 216"/>
                <a:gd name="T27" fmla="*/ 210 h 288"/>
                <a:gd name="T28" fmla="*/ 177 w 216"/>
                <a:gd name="T29" fmla="*/ 217 h 288"/>
                <a:gd name="T30" fmla="*/ 167 w 216"/>
                <a:gd name="T31" fmla="*/ 230 h 288"/>
                <a:gd name="T32" fmla="*/ 154 w 216"/>
                <a:gd name="T33" fmla="*/ 257 h 288"/>
                <a:gd name="T34" fmla="*/ 144 w 216"/>
                <a:gd name="T35" fmla="*/ 266 h 288"/>
                <a:gd name="T36" fmla="*/ 126 w 216"/>
                <a:gd name="T37" fmla="*/ 272 h 288"/>
                <a:gd name="T38" fmla="*/ 113 w 216"/>
                <a:gd name="T39" fmla="*/ 274 h 288"/>
                <a:gd name="T40" fmla="*/ 103 w 216"/>
                <a:gd name="T41" fmla="*/ 281 h 288"/>
                <a:gd name="T42" fmla="*/ 97 w 216"/>
                <a:gd name="T43" fmla="*/ 285 h 288"/>
                <a:gd name="T44" fmla="*/ 87 w 216"/>
                <a:gd name="T45" fmla="*/ 284 h 288"/>
                <a:gd name="T46" fmla="*/ 80 w 216"/>
                <a:gd name="T47" fmla="*/ 285 h 288"/>
                <a:gd name="T48" fmla="*/ 70 w 216"/>
                <a:gd name="T49" fmla="*/ 288 h 288"/>
                <a:gd name="T50" fmla="*/ 56 w 216"/>
                <a:gd name="T51" fmla="*/ 283 h 288"/>
                <a:gd name="T52" fmla="*/ 38 w 216"/>
                <a:gd name="T53" fmla="*/ 285 h 288"/>
                <a:gd name="T54" fmla="*/ 18 w 216"/>
                <a:gd name="T55" fmla="*/ 288 h 288"/>
                <a:gd name="T56" fmla="*/ 14 w 216"/>
                <a:gd name="T57" fmla="*/ 283 h 288"/>
                <a:gd name="T58" fmla="*/ 8 w 216"/>
                <a:gd name="T59" fmla="*/ 254 h 288"/>
                <a:gd name="T60" fmla="*/ 4 w 216"/>
                <a:gd name="T61" fmla="*/ 227 h 288"/>
                <a:gd name="T62" fmla="*/ 0 w 216"/>
                <a:gd name="T63" fmla="*/ 210 h 288"/>
                <a:gd name="T64" fmla="*/ 3 w 216"/>
                <a:gd name="T65" fmla="*/ 181 h 288"/>
                <a:gd name="T66" fmla="*/ 8 w 216"/>
                <a:gd name="T67" fmla="*/ 164 h 288"/>
                <a:gd name="T68" fmla="*/ 6 w 216"/>
                <a:gd name="T69" fmla="*/ 151 h 288"/>
                <a:gd name="T70" fmla="*/ 9 w 216"/>
                <a:gd name="T71" fmla="*/ 139 h 288"/>
                <a:gd name="T72" fmla="*/ 18 w 216"/>
                <a:gd name="T73" fmla="*/ 123 h 288"/>
                <a:gd name="T74" fmla="*/ 25 w 216"/>
                <a:gd name="T75" fmla="*/ 103 h 288"/>
                <a:gd name="T76" fmla="*/ 22 w 216"/>
                <a:gd name="T77" fmla="*/ 94 h 288"/>
                <a:gd name="T78" fmla="*/ 13 w 216"/>
                <a:gd name="T79" fmla="*/ 80 h 288"/>
                <a:gd name="T80" fmla="*/ 12 w 216"/>
                <a:gd name="T81" fmla="*/ 71 h 288"/>
                <a:gd name="T82" fmla="*/ 17 w 216"/>
                <a:gd name="T83" fmla="*/ 52 h 288"/>
                <a:gd name="T84" fmla="*/ 24 w 216"/>
                <a:gd name="T85" fmla="*/ 40 h 288"/>
                <a:gd name="T86" fmla="*/ 35 w 216"/>
                <a:gd name="T87" fmla="*/ 30 h 288"/>
                <a:gd name="T88" fmla="*/ 42 w 216"/>
                <a:gd name="T89" fmla="*/ 28 h 288"/>
                <a:gd name="T90" fmla="*/ 61 w 216"/>
                <a:gd name="T91" fmla="*/ 33 h 288"/>
                <a:gd name="T92" fmla="*/ 81 w 216"/>
                <a:gd name="T93" fmla="*/ 37 h 288"/>
                <a:gd name="T94" fmla="*/ 102 w 216"/>
                <a:gd name="T95" fmla="*/ 44 h 288"/>
                <a:gd name="T96" fmla="*/ 130 w 216"/>
                <a:gd name="T97" fmla="*/ 52 h 288"/>
                <a:gd name="T98" fmla="*/ 135 w 216"/>
                <a:gd name="T99" fmla="*/ 49 h 288"/>
                <a:gd name="T100" fmla="*/ 137 w 216"/>
                <a:gd name="T101" fmla="*/ 32 h 288"/>
                <a:gd name="T102" fmla="*/ 155 w 216"/>
                <a:gd name="T103" fmla="*/ 1 h 288"/>
                <a:gd name="T104" fmla="*/ 156 w 216"/>
                <a:gd name="T105" fmla="*/ 1 h 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16" h="288">
                  <a:moveTo>
                    <a:pt x="159" y="0"/>
                  </a:moveTo>
                  <a:lnTo>
                    <a:pt x="159" y="1"/>
                  </a:lnTo>
                  <a:lnTo>
                    <a:pt x="165" y="3"/>
                  </a:lnTo>
                  <a:lnTo>
                    <a:pt x="172" y="4"/>
                  </a:lnTo>
                  <a:lnTo>
                    <a:pt x="174" y="4"/>
                  </a:lnTo>
                  <a:lnTo>
                    <a:pt x="176" y="6"/>
                  </a:lnTo>
                  <a:lnTo>
                    <a:pt x="180" y="8"/>
                  </a:lnTo>
                  <a:lnTo>
                    <a:pt x="182" y="10"/>
                  </a:lnTo>
                  <a:lnTo>
                    <a:pt x="184" y="11"/>
                  </a:lnTo>
                  <a:lnTo>
                    <a:pt x="185" y="12"/>
                  </a:lnTo>
                  <a:lnTo>
                    <a:pt x="187" y="14"/>
                  </a:lnTo>
                  <a:lnTo>
                    <a:pt x="187" y="15"/>
                  </a:lnTo>
                  <a:lnTo>
                    <a:pt x="189" y="17"/>
                  </a:lnTo>
                  <a:lnTo>
                    <a:pt x="192" y="23"/>
                  </a:lnTo>
                  <a:lnTo>
                    <a:pt x="195" y="27"/>
                  </a:lnTo>
                  <a:lnTo>
                    <a:pt x="196" y="29"/>
                  </a:lnTo>
                  <a:lnTo>
                    <a:pt x="197" y="32"/>
                  </a:lnTo>
                  <a:lnTo>
                    <a:pt x="198" y="35"/>
                  </a:lnTo>
                  <a:lnTo>
                    <a:pt x="199" y="38"/>
                  </a:lnTo>
                  <a:lnTo>
                    <a:pt x="199" y="41"/>
                  </a:lnTo>
                  <a:lnTo>
                    <a:pt x="199" y="44"/>
                  </a:lnTo>
                  <a:lnTo>
                    <a:pt x="199" y="47"/>
                  </a:lnTo>
                  <a:lnTo>
                    <a:pt x="199" y="58"/>
                  </a:lnTo>
                  <a:lnTo>
                    <a:pt x="199" y="61"/>
                  </a:lnTo>
                  <a:lnTo>
                    <a:pt x="199" y="67"/>
                  </a:lnTo>
                  <a:lnTo>
                    <a:pt x="199" y="71"/>
                  </a:lnTo>
                  <a:lnTo>
                    <a:pt x="199" y="73"/>
                  </a:lnTo>
                  <a:lnTo>
                    <a:pt x="199" y="81"/>
                  </a:lnTo>
                  <a:lnTo>
                    <a:pt x="200" y="83"/>
                  </a:lnTo>
                  <a:lnTo>
                    <a:pt x="200" y="86"/>
                  </a:lnTo>
                  <a:lnTo>
                    <a:pt x="202" y="90"/>
                  </a:lnTo>
                  <a:lnTo>
                    <a:pt x="203" y="92"/>
                  </a:lnTo>
                  <a:lnTo>
                    <a:pt x="204" y="94"/>
                  </a:lnTo>
                  <a:lnTo>
                    <a:pt x="205" y="94"/>
                  </a:lnTo>
                  <a:lnTo>
                    <a:pt x="206" y="95"/>
                  </a:lnTo>
                  <a:lnTo>
                    <a:pt x="208" y="96"/>
                  </a:lnTo>
                  <a:lnTo>
                    <a:pt x="209" y="97"/>
                  </a:lnTo>
                  <a:lnTo>
                    <a:pt x="211" y="98"/>
                  </a:lnTo>
                  <a:lnTo>
                    <a:pt x="213" y="99"/>
                  </a:lnTo>
                  <a:lnTo>
                    <a:pt x="214" y="99"/>
                  </a:lnTo>
                  <a:lnTo>
                    <a:pt x="216" y="99"/>
                  </a:lnTo>
                  <a:lnTo>
                    <a:pt x="216" y="99"/>
                  </a:lnTo>
                  <a:lnTo>
                    <a:pt x="214" y="104"/>
                  </a:lnTo>
                  <a:lnTo>
                    <a:pt x="213" y="108"/>
                  </a:lnTo>
                  <a:lnTo>
                    <a:pt x="212" y="111"/>
                  </a:lnTo>
                  <a:lnTo>
                    <a:pt x="210" y="114"/>
                  </a:lnTo>
                  <a:lnTo>
                    <a:pt x="205" y="120"/>
                  </a:lnTo>
                  <a:lnTo>
                    <a:pt x="203" y="123"/>
                  </a:lnTo>
                  <a:lnTo>
                    <a:pt x="202" y="125"/>
                  </a:lnTo>
                  <a:lnTo>
                    <a:pt x="201" y="127"/>
                  </a:lnTo>
                  <a:lnTo>
                    <a:pt x="201" y="128"/>
                  </a:lnTo>
                  <a:lnTo>
                    <a:pt x="200" y="130"/>
                  </a:lnTo>
                  <a:lnTo>
                    <a:pt x="200" y="132"/>
                  </a:lnTo>
                  <a:lnTo>
                    <a:pt x="200" y="134"/>
                  </a:lnTo>
                  <a:lnTo>
                    <a:pt x="200" y="140"/>
                  </a:lnTo>
                  <a:lnTo>
                    <a:pt x="202" y="154"/>
                  </a:lnTo>
                  <a:lnTo>
                    <a:pt x="204" y="169"/>
                  </a:lnTo>
                  <a:lnTo>
                    <a:pt x="204" y="174"/>
                  </a:lnTo>
                  <a:lnTo>
                    <a:pt x="204" y="186"/>
                  </a:lnTo>
                  <a:lnTo>
                    <a:pt x="204" y="191"/>
                  </a:lnTo>
                  <a:lnTo>
                    <a:pt x="204" y="195"/>
                  </a:lnTo>
                  <a:lnTo>
                    <a:pt x="203" y="197"/>
                  </a:lnTo>
                  <a:lnTo>
                    <a:pt x="202" y="201"/>
                  </a:lnTo>
                  <a:lnTo>
                    <a:pt x="201" y="203"/>
                  </a:lnTo>
                  <a:lnTo>
                    <a:pt x="200" y="205"/>
                  </a:lnTo>
                  <a:lnTo>
                    <a:pt x="199" y="206"/>
                  </a:lnTo>
                  <a:lnTo>
                    <a:pt x="198" y="207"/>
                  </a:lnTo>
                  <a:lnTo>
                    <a:pt x="196" y="207"/>
                  </a:lnTo>
                  <a:lnTo>
                    <a:pt x="194" y="208"/>
                  </a:lnTo>
                  <a:lnTo>
                    <a:pt x="189" y="210"/>
                  </a:lnTo>
                  <a:lnTo>
                    <a:pt x="187" y="211"/>
                  </a:lnTo>
                  <a:lnTo>
                    <a:pt x="185" y="212"/>
                  </a:lnTo>
                  <a:lnTo>
                    <a:pt x="183" y="213"/>
                  </a:lnTo>
                  <a:lnTo>
                    <a:pt x="180" y="215"/>
                  </a:lnTo>
                  <a:lnTo>
                    <a:pt x="177" y="217"/>
                  </a:lnTo>
                  <a:lnTo>
                    <a:pt x="175" y="219"/>
                  </a:lnTo>
                  <a:lnTo>
                    <a:pt x="170" y="225"/>
                  </a:lnTo>
                  <a:lnTo>
                    <a:pt x="169" y="226"/>
                  </a:lnTo>
                  <a:lnTo>
                    <a:pt x="168" y="227"/>
                  </a:lnTo>
                  <a:lnTo>
                    <a:pt x="167" y="230"/>
                  </a:lnTo>
                  <a:lnTo>
                    <a:pt x="165" y="234"/>
                  </a:lnTo>
                  <a:lnTo>
                    <a:pt x="163" y="242"/>
                  </a:lnTo>
                  <a:lnTo>
                    <a:pt x="162" y="244"/>
                  </a:lnTo>
                  <a:lnTo>
                    <a:pt x="161" y="247"/>
                  </a:lnTo>
                  <a:lnTo>
                    <a:pt x="154" y="257"/>
                  </a:lnTo>
                  <a:lnTo>
                    <a:pt x="153" y="259"/>
                  </a:lnTo>
                  <a:lnTo>
                    <a:pt x="151" y="261"/>
                  </a:lnTo>
                  <a:lnTo>
                    <a:pt x="149" y="263"/>
                  </a:lnTo>
                  <a:lnTo>
                    <a:pt x="148" y="264"/>
                  </a:lnTo>
                  <a:lnTo>
                    <a:pt x="144" y="266"/>
                  </a:lnTo>
                  <a:lnTo>
                    <a:pt x="136" y="270"/>
                  </a:lnTo>
                  <a:lnTo>
                    <a:pt x="133" y="271"/>
                  </a:lnTo>
                  <a:lnTo>
                    <a:pt x="131" y="272"/>
                  </a:lnTo>
                  <a:lnTo>
                    <a:pt x="129" y="272"/>
                  </a:lnTo>
                  <a:lnTo>
                    <a:pt x="126" y="272"/>
                  </a:lnTo>
                  <a:lnTo>
                    <a:pt x="120" y="272"/>
                  </a:lnTo>
                  <a:lnTo>
                    <a:pt x="119" y="273"/>
                  </a:lnTo>
                  <a:lnTo>
                    <a:pt x="116" y="273"/>
                  </a:lnTo>
                  <a:lnTo>
                    <a:pt x="114" y="273"/>
                  </a:lnTo>
                  <a:lnTo>
                    <a:pt x="113" y="274"/>
                  </a:lnTo>
                  <a:lnTo>
                    <a:pt x="111" y="274"/>
                  </a:lnTo>
                  <a:lnTo>
                    <a:pt x="109" y="275"/>
                  </a:lnTo>
                  <a:lnTo>
                    <a:pt x="108" y="276"/>
                  </a:lnTo>
                  <a:lnTo>
                    <a:pt x="106" y="278"/>
                  </a:lnTo>
                  <a:lnTo>
                    <a:pt x="103" y="281"/>
                  </a:lnTo>
                  <a:lnTo>
                    <a:pt x="102" y="282"/>
                  </a:lnTo>
                  <a:lnTo>
                    <a:pt x="101" y="283"/>
                  </a:lnTo>
                  <a:lnTo>
                    <a:pt x="99" y="284"/>
                  </a:lnTo>
                  <a:lnTo>
                    <a:pt x="98" y="284"/>
                  </a:lnTo>
                  <a:lnTo>
                    <a:pt x="97" y="285"/>
                  </a:lnTo>
                  <a:lnTo>
                    <a:pt x="96" y="285"/>
                  </a:lnTo>
                  <a:lnTo>
                    <a:pt x="94" y="286"/>
                  </a:lnTo>
                  <a:lnTo>
                    <a:pt x="93" y="285"/>
                  </a:lnTo>
                  <a:lnTo>
                    <a:pt x="91" y="285"/>
                  </a:lnTo>
                  <a:lnTo>
                    <a:pt x="87" y="284"/>
                  </a:lnTo>
                  <a:lnTo>
                    <a:pt x="86" y="283"/>
                  </a:lnTo>
                  <a:lnTo>
                    <a:pt x="85" y="284"/>
                  </a:lnTo>
                  <a:lnTo>
                    <a:pt x="83" y="284"/>
                  </a:lnTo>
                  <a:lnTo>
                    <a:pt x="81" y="284"/>
                  </a:lnTo>
                  <a:lnTo>
                    <a:pt x="80" y="285"/>
                  </a:lnTo>
                  <a:lnTo>
                    <a:pt x="77" y="287"/>
                  </a:lnTo>
                  <a:lnTo>
                    <a:pt x="74" y="287"/>
                  </a:lnTo>
                  <a:lnTo>
                    <a:pt x="74" y="288"/>
                  </a:lnTo>
                  <a:lnTo>
                    <a:pt x="72" y="288"/>
                  </a:lnTo>
                  <a:lnTo>
                    <a:pt x="70" y="288"/>
                  </a:lnTo>
                  <a:lnTo>
                    <a:pt x="69" y="287"/>
                  </a:lnTo>
                  <a:lnTo>
                    <a:pt x="63" y="285"/>
                  </a:lnTo>
                  <a:lnTo>
                    <a:pt x="60" y="283"/>
                  </a:lnTo>
                  <a:lnTo>
                    <a:pt x="58" y="283"/>
                  </a:lnTo>
                  <a:lnTo>
                    <a:pt x="56" y="283"/>
                  </a:lnTo>
                  <a:lnTo>
                    <a:pt x="54" y="283"/>
                  </a:lnTo>
                  <a:lnTo>
                    <a:pt x="50" y="284"/>
                  </a:lnTo>
                  <a:lnTo>
                    <a:pt x="47" y="285"/>
                  </a:lnTo>
                  <a:lnTo>
                    <a:pt x="43" y="285"/>
                  </a:lnTo>
                  <a:lnTo>
                    <a:pt x="38" y="285"/>
                  </a:lnTo>
                  <a:lnTo>
                    <a:pt x="35" y="286"/>
                  </a:lnTo>
                  <a:lnTo>
                    <a:pt x="25" y="287"/>
                  </a:lnTo>
                  <a:lnTo>
                    <a:pt x="22" y="288"/>
                  </a:lnTo>
                  <a:lnTo>
                    <a:pt x="20" y="288"/>
                  </a:lnTo>
                  <a:lnTo>
                    <a:pt x="18" y="288"/>
                  </a:lnTo>
                  <a:lnTo>
                    <a:pt x="17" y="288"/>
                  </a:lnTo>
                  <a:lnTo>
                    <a:pt x="17" y="287"/>
                  </a:lnTo>
                  <a:lnTo>
                    <a:pt x="17" y="287"/>
                  </a:lnTo>
                  <a:lnTo>
                    <a:pt x="16" y="286"/>
                  </a:lnTo>
                  <a:lnTo>
                    <a:pt x="14" y="283"/>
                  </a:lnTo>
                  <a:lnTo>
                    <a:pt x="13" y="281"/>
                  </a:lnTo>
                  <a:lnTo>
                    <a:pt x="11" y="276"/>
                  </a:lnTo>
                  <a:lnTo>
                    <a:pt x="10" y="272"/>
                  </a:lnTo>
                  <a:lnTo>
                    <a:pt x="9" y="267"/>
                  </a:lnTo>
                  <a:lnTo>
                    <a:pt x="8" y="254"/>
                  </a:lnTo>
                  <a:lnTo>
                    <a:pt x="6" y="246"/>
                  </a:lnTo>
                  <a:lnTo>
                    <a:pt x="5" y="240"/>
                  </a:lnTo>
                  <a:lnTo>
                    <a:pt x="5" y="230"/>
                  </a:lnTo>
                  <a:lnTo>
                    <a:pt x="4" y="229"/>
                  </a:lnTo>
                  <a:lnTo>
                    <a:pt x="4" y="227"/>
                  </a:lnTo>
                  <a:lnTo>
                    <a:pt x="1" y="221"/>
                  </a:lnTo>
                  <a:lnTo>
                    <a:pt x="0" y="218"/>
                  </a:lnTo>
                  <a:lnTo>
                    <a:pt x="0" y="217"/>
                  </a:lnTo>
                  <a:lnTo>
                    <a:pt x="0" y="215"/>
                  </a:lnTo>
                  <a:lnTo>
                    <a:pt x="0" y="210"/>
                  </a:lnTo>
                  <a:lnTo>
                    <a:pt x="0" y="207"/>
                  </a:lnTo>
                  <a:lnTo>
                    <a:pt x="1" y="195"/>
                  </a:lnTo>
                  <a:lnTo>
                    <a:pt x="1" y="190"/>
                  </a:lnTo>
                  <a:lnTo>
                    <a:pt x="2" y="185"/>
                  </a:lnTo>
                  <a:lnTo>
                    <a:pt x="3" y="181"/>
                  </a:lnTo>
                  <a:lnTo>
                    <a:pt x="4" y="178"/>
                  </a:lnTo>
                  <a:lnTo>
                    <a:pt x="5" y="175"/>
                  </a:lnTo>
                  <a:lnTo>
                    <a:pt x="7" y="168"/>
                  </a:lnTo>
                  <a:lnTo>
                    <a:pt x="8" y="166"/>
                  </a:lnTo>
                  <a:lnTo>
                    <a:pt x="8" y="164"/>
                  </a:lnTo>
                  <a:lnTo>
                    <a:pt x="8" y="162"/>
                  </a:lnTo>
                  <a:lnTo>
                    <a:pt x="8" y="161"/>
                  </a:lnTo>
                  <a:lnTo>
                    <a:pt x="8" y="158"/>
                  </a:lnTo>
                  <a:lnTo>
                    <a:pt x="6" y="153"/>
                  </a:lnTo>
                  <a:lnTo>
                    <a:pt x="6" y="151"/>
                  </a:lnTo>
                  <a:lnTo>
                    <a:pt x="5" y="148"/>
                  </a:lnTo>
                  <a:lnTo>
                    <a:pt x="6" y="146"/>
                  </a:lnTo>
                  <a:lnTo>
                    <a:pt x="6" y="144"/>
                  </a:lnTo>
                  <a:lnTo>
                    <a:pt x="8" y="141"/>
                  </a:lnTo>
                  <a:lnTo>
                    <a:pt x="9" y="139"/>
                  </a:lnTo>
                  <a:lnTo>
                    <a:pt x="13" y="135"/>
                  </a:lnTo>
                  <a:lnTo>
                    <a:pt x="14" y="133"/>
                  </a:lnTo>
                  <a:lnTo>
                    <a:pt x="15" y="131"/>
                  </a:lnTo>
                  <a:lnTo>
                    <a:pt x="17" y="127"/>
                  </a:lnTo>
                  <a:lnTo>
                    <a:pt x="18" y="123"/>
                  </a:lnTo>
                  <a:lnTo>
                    <a:pt x="19" y="121"/>
                  </a:lnTo>
                  <a:lnTo>
                    <a:pt x="20" y="118"/>
                  </a:lnTo>
                  <a:lnTo>
                    <a:pt x="22" y="114"/>
                  </a:lnTo>
                  <a:lnTo>
                    <a:pt x="24" y="105"/>
                  </a:lnTo>
                  <a:lnTo>
                    <a:pt x="25" y="103"/>
                  </a:lnTo>
                  <a:lnTo>
                    <a:pt x="25" y="101"/>
                  </a:lnTo>
                  <a:lnTo>
                    <a:pt x="24" y="99"/>
                  </a:lnTo>
                  <a:lnTo>
                    <a:pt x="24" y="97"/>
                  </a:lnTo>
                  <a:lnTo>
                    <a:pt x="23" y="95"/>
                  </a:lnTo>
                  <a:lnTo>
                    <a:pt x="22" y="94"/>
                  </a:lnTo>
                  <a:lnTo>
                    <a:pt x="20" y="91"/>
                  </a:lnTo>
                  <a:lnTo>
                    <a:pt x="18" y="88"/>
                  </a:lnTo>
                  <a:lnTo>
                    <a:pt x="15" y="83"/>
                  </a:lnTo>
                  <a:lnTo>
                    <a:pt x="14" y="81"/>
                  </a:lnTo>
                  <a:lnTo>
                    <a:pt x="13" y="80"/>
                  </a:lnTo>
                  <a:lnTo>
                    <a:pt x="12" y="78"/>
                  </a:lnTo>
                  <a:lnTo>
                    <a:pt x="12" y="77"/>
                  </a:lnTo>
                  <a:lnTo>
                    <a:pt x="12" y="75"/>
                  </a:lnTo>
                  <a:lnTo>
                    <a:pt x="12" y="73"/>
                  </a:lnTo>
                  <a:lnTo>
                    <a:pt x="12" y="71"/>
                  </a:lnTo>
                  <a:lnTo>
                    <a:pt x="12" y="68"/>
                  </a:lnTo>
                  <a:lnTo>
                    <a:pt x="13" y="65"/>
                  </a:lnTo>
                  <a:lnTo>
                    <a:pt x="14" y="61"/>
                  </a:lnTo>
                  <a:lnTo>
                    <a:pt x="17" y="56"/>
                  </a:lnTo>
                  <a:lnTo>
                    <a:pt x="17" y="52"/>
                  </a:lnTo>
                  <a:lnTo>
                    <a:pt x="19" y="49"/>
                  </a:lnTo>
                  <a:lnTo>
                    <a:pt x="20" y="47"/>
                  </a:lnTo>
                  <a:lnTo>
                    <a:pt x="21" y="44"/>
                  </a:lnTo>
                  <a:lnTo>
                    <a:pt x="23" y="42"/>
                  </a:lnTo>
                  <a:lnTo>
                    <a:pt x="24" y="40"/>
                  </a:lnTo>
                  <a:lnTo>
                    <a:pt x="27" y="37"/>
                  </a:lnTo>
                  <a:lnTo>
                    <a:pt x="28" y="36"/>
                  </a:lnTo>
                  <a:lnTo>
                    <a:pt x="30" y="34"/>
                  </a:lnTo>
                  <a:lnTo>
                    <a:pt x="32" y="32"/>
                  </a:lnTo>
                  <a:lnTo>
                    <a:pt x="35" y="30"/>
                  </a:lnTo>
                  <a:lnTo>
                    <a:pt x="36" y="30"/>
                  </a:lnTo>
                  <a:lnTo>
                    <a:pt x="38" y="29"/>
                  </a:lnTo>
                  <a:lnTo>
                    <a:pt x="39" y="29"/>
                  </a:lnTo>
                  <a:lnTo>
                    <a:pt x="40" y="28"/>
                  </a:lnTo>
                  <a:lnTo>
                    <a:pt x="42" y="28"/>
                  </a:lnTo>
                  <a:lnTo>
                    <a:pt x="44" y="28"/>
                  </a:lnTo>
                  <a:lnTo>
                    <a:pt x="47" y="28"/>
                  </a:lnTo>
                  <a:lnTo>
                    <a:pt x="51" y="29"/>
                  </a:lnTo>
                  <a:lnTo>
                    <a:pt x="53" y="30"/>
                  </a:lnTo>
                  <a:lnTo>
                    <a:pt x="61" y="33"/>
                  </a:lnTo>
                  <a:lnTo>
                    <a:pt x="63" y="33"/>
                  </a:lnTo>
                  <a:lnTo>
                    <a:pt x="66" y="34"/>
                  </a:lnTo>
                  <a:lnTo>
                    <a:pt x="74" y="35"/>
                  </a:lnTo>
                  <a:lnTo>
                    <a:pt x="77" y="36"/>
                  </a:lnTo>
                  <a:lnTo>
                    <a:pt x="81" y="37"/>
                  </a:lnTo>
                  <a:lnTo>
                    <a:pt x="87" y="39"/>
                  </a:lnTo>
                  <a:lnTo>
                    <a:pt x="90" y="40"/>
                  </a:lnTo>
                  <a:lnTo>
                    <a:pt x="92" y="41"/>
                  </a:lnTo>
                  <a:lnTo>
                    <a:pt x="98" y="42"/>
                  </a:lnTo>
                  <a:lnTo>
                    <a:pt x="102" y="44"/>
                  </a:lnTo>
                  <a:lnTo>
                    <a:pt x="118" y="49"/>
                  </a:lnTo>
                  <a:lnTo>
                    <a:pt x="123" y="50"/>
                  </a:lnTo>
                  <a:lnTo>
                    <a:pt x="126" y="51"/>
                  </a:lnTo>
                  <a:lnTo>
                    <a:pt x="129" y="52"/>
                  </a:lnTo>
                  <a:lnTo>
                    <a:pt x="130" y="52"/>
                  </a:lnTo>
                  <a:lnTo>
                    <a:pt x="131" y="52"/>
                  </a:lnTo>
                  <a:lnTo>
                    <a:pt x="132" y="51"/>
                  </a:lnTo>
                  <a:lnTo>
                    <a:pt x="133" y="50"/>
                  </a:lnTo>
                  <a:lnTo>
                    <a:pt x="134" y="49"/>
                  </a:lnTo>
                  <a:lnTo>
                    <a:pt x="135" y="49"/>
                  </a:lnTo>
                  <a:lnTo>
                    <a:pt x="135" y="46"/>
                  </a:lnTo>
                  <a:lnTo>
                    <a:pt x="136" y="39"/>
                  </a:lnTo>
                  <a:lnTo>
                    <a:pt x="136" y="36"/>
                  </a:lnTo>
                  <a:lnTo>
                    <a:pt x="137" y="34"/>
                  </a:lnTo>
                  <a:lnTo>
                    <a:pt x="137" y="32"/>
                  </a:lnTo>
                  <a:lnTo>
                    <a:pt x="140" y="27"/>
                  </a:lnTo>
                  <a:lnTo>
                    <a:pt x="142" y="21"/>
                  </a:lnTo>
                  <a:lnTo>
                    <a:pt x="147" y="15"/>
                  </a:lnTo>
                  <a:lnTo>
                    <a:pt x="152" y="6"/>
                  </a:lnTo>
                  <a:lnTo>
                    <a:pt x="155" y="1"/>
                  </a:lnTo>
                  <a:lnTo>
                    <a:pt x="156" y="1"/>
                  </a:lnTo>
                  <a:lnTo>
                    <a:pt x="156" y="1"/>
                  </a:lnTo>
                  <a:lnTo>
                    <a:pt x="156" y="1"/>
                  </a:lnTo>
                  <a:lnTo>
                    <a:pt x="156" y="1"/>
                  </a:lnTo>
                  <a:lnTo>
                    <a:pt x="156" y="1"/>
                  </a:lnTo>
                  <a:lnTo>
                    <a:pt x="158" y="0"/>
                  </a:lnTo>
                  <a:lnTo>
                    <a:pt x="159" y="1"/>
                  </a:lnTo>
                  <a:lnTo>
                    <a:pt x="159" y="0"/>
                  </a:lnTo>
                  <a:lnTo>
                    <a:pt x="159" y="0"/>
                  </a:lnTo>
                  <a:close/>
                </a:path>
              </a:pathLst>
            </a:custGeom>
            <a:solidFill>
              <a:srgbClr val="296A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89" name="Freeform 44">
              <a:extLst>
                <a:ext uri="{FF2B5EF4-FFF2-40B4-BE49-F238E27FC236}">
                  <a16:creationId xmlns:a16="http://schemas.microsoft.com/office/drawing/2014/main" id="{6DEB45C7-9FF6-4BEA-A001-6B8DB2AB7C0F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8" y="1020"/>
              <a:ext cx="457" cy="542"/>
            </a:xfrm>
            <a:custGeom>
              <a:avLst/>
              <a:gdLst>
                <a:gd name="T0" fmla="*/ 262 w 457"/>
                <a:gd name="T1" fmla="*/ 4 h 542"/>
                <a:gd name="T2" fmla="*/ 294 w 457"/>
                <a:gd name="T3" fmla="*/ 11 h 542"/>
                <a:gd name="T4" fmla="*/ 301 w 457"/>
                <a:gd name="T5" fmla="*/ 29 h 542"/>
                <a:gd name="T6" fmla="*/ 318 w 457"/>
                <a:gd name="T7" fmla="*/ 33 h 542"/>
                <a:gd name="T8" fmla="*/ 334 w 457"/>
                <a:gd name="T9" fmla="*/ 12 h 542"/>
                <a:gd name="T10" fmla="*/ 347 w 457"/>
                <a:gd name="T11" fmla="*/ 12 h 542"/>
                <a:gd name="T12" fmla="*/ 360 w 457"/>
                <a:gd name="T13" fmla="*/ 39 h 542"/>
                <a:gd name="T14" fmla="*/ 385 w 457"/>
                <a:gd name="T15" fmla="*/ 33 h 542"/>
                <a:gd name="T16" fmla="*/ 406 w 457"/>
                <a:gd name="T17" fmla="*/ 40 h 542"/>
                <a:gd name="T18" fmla="*/ 433 w 457"/>
                <a:gd name="T19" fmla="*/ 75 h 542"/>
                <a:gd name="T20" fmla="*/ 425 w 457"/>
                <a:gd name="T21" fmla="*/ 109 h 542"/>
                <a:gd name="T22" fmla="*/ 430 w 457"/>
                <a:gd name="T23" fmla="*/ 147 h 542"/>
                <a:gd name="T24" fmla="*/ 454 w 457"/>
                <a:gd name="T25" fmla="*/ 187 h 542"/>
                <a:gd name="T26" fmla="*/ 437 w 457"/>
                <a:gd name="T27" fmla="*/ 225 h 542"/>
                <a:gd name="T28" fmla="*/ 427 w 457"/>
                <a:gd name="T29" fmla="*/ 240 h 542"/>
                <a:gd name="T30" fmla="*/ 375 w 457"/>
                <a:gd name="T31" fmla="*/ 224 h 542"/>
                <a:gd name="T32" fmla="*/ 340 w 457"/>
                <a:gd name="T33" fmla="*/ 218 h 542"/>
                <a:gd name="T34" fmla="*/ 322 w 457"/>
                <a:gd name="T35" fmla="*/ 233 h 542"/>
                <a:gd name="T36" fmla="*/ 313 w 457"/>
                <a:gd name="T37" fmla="*/ 264 h 542"/>
                <a:gd name="T38" fmla="*/ 325 w 457"/>
                <a:gd name="T39" fmla="*/ 286 h 542"/>
                <a:gd name="T40" fmla="*/ 316 w 457"/>
                <a:gd name="T41" fmla="*/ 320 h 542"/>
                <a:gd name="T42" fmla="*/ 309 w 457"/>
                <a:gd name="T43" fmla="*/ 347 h 542"/>
                <a:gd name="T44" fmla="*/ 302 w 457"/>
                <a:gd name="T45" fmla="*/ 379 h 542"/>
                <a:gd name="T46" fmla="*/ 306 w 457"/>
                <a:gd name="T47" fmla="*/ 419 h 542"/>
                <a:gd name="T48" fmla="*/ 318 w 457"/>
                <a:gd name="T49" fmla="*/ 476 h 542"/>
                <a:gd name="T50" fmla="*/ 309 w 457"/>
                <a:gd name="T51" fmla="*/ 498 h 542"/>
                <a:gd name="T52" fmla="*/ 296 w 457"/>
                <a:gd name="T53" fmla="*/ 515 h 542"/>
                <a:gd name="T54" fmla="*/ 289 w 457"/>
                <a:gd name="T55" fmla="*/ 537 h 542"/>
                <a:gd name="T56" fmla="*/ 263 w 457"/>
                <a:gd name="T57" fmla="*/ 536 h 542"/>
                <a:gd name="T58" fmla="*/ 226 w 457"/>
                <a:gd name="T59" fmla="*/ 499 h 542"/>
                <a:gd name="T60" fmla="*/ 204 w 457"/>
                <a:gd name="T61" fmla="*/ 496 h 542"/>
                <a:gd name="T62" fmla="*/ 187 w 457"/>
                <a:gd name="T63" fmla="*/ 500 h 542"/>
                <a:gd name="T64" fmla="*/ 163 w 457"/>
                <a:gd name="T65" fmla="*/ 478 h 542"/>
                <a:gd name="T66" fmla="*/ 146 w 457"/>
                <a:gd name="T67" fmla="*/ 450 h 542"/>
                <a:gd name="T68" fmla="*/ 152 w 457"/>
                <a:gd name="T69" fmla="*/ 426 h 542"/>
                <a:gd name="T70" fmla="*/ 147 w 457"/>
                <a:gd name="T71" fmla="*/ 406 h 542"/>
                <a:gd name="T72" fmla="*/ 131 w 457"/>
                <a:gd name="T73" fmla="*/ 362 h 542"/>
                <a:gd name="T74" fmla="*/ 107 w 457"/>
                <a:gd name="T75" fmla="*/ 344 h 542"/>
                <a:gd name="T76" fmla="*/ 84 w 457"/>
                <a:gd name="T77" fmla="*/ 318 h 542"/>
                <a:gd name="T78" fmla="*/ 69 w 457"/>
                <a:gd name="T79" fmla="*/ 319 h 542"/>
                <a:gd name="T80" fmla="*/ 47 w 457"/>
                <a:gd name="T81" fmla="*/ 347 h 542"/>
                <a:gd name="T82" fmla="*/ 29 w 457"/>
                <a:gd name="T83" fmla="*/ 345 h 542"/>
                <a:gd name="T84" fmla="*/ 33 w 457"/>
                <a:gd name="T85" fmla="*/ 325 h 542"/>
                <a:gd name="T86" fmla="*/ 24 w 457"/>
                <a:gd name="T87" fmla="*/ 303 h 542"/>
                <a:gd name="T88" fmla="*/ 4 w 457"/>
                <a:gd name="T89" fmla="*/ 282 h 542"/>
                <a:gd name="T90" fmla="*/ 0 w 457"/>
                <a:gd name="T91" fmla="*/ 255 h 542"/>
                <a:gd name="T92" fmla="*/ 12 w 457"/>
                <a:gd name="T93" fmla="*/ 235 h 542"/>
                <a:gd name="T94" fmla="*/ 45 w 457"/>
                <a:gd name="T95" fmla="*/ 235 h 542"/>
                <a:gd name="T96" fmla="*/ 68 w 457"/>
                <a:gd name="T97" fmla="*/ 228 h 542"/>
                <a:gd name="T98" fmla="*/ 90 w 457"/>
                <a:gd name="T99" fmla="*/ 186 h 542"/>
                <a:gd name="T100" fmla="*/ 123 w 457"/>
                <a:gd name="T101" fmla="*/ 174 h 542"/>
                <a:gd name="T102" fmla="*/ 159 w 457"/>
                <a:gd name="T103" fmla="*/ 177 h 542"/>
                <a:gd name="T104" fmla="*/ 203 w 457"/>
                <a:gd name="T105" fmla="*/ 181 h 542"/>
                <a:gd name="T106" fmla="*/ 219 w 457"/>
                <a:gd name="T107" fmla="*/ 169 h 542"/>
                <a:gd name="T108" fmla="*/ 221 w 457"/>
                <a:gd name="T109" fmla="*/ 117 h 542"/>
                <a:gd name="T110" fmla="*/ 232 w 457"/>
                <a:gd name="T111" fmla="*/ 61 h 542"/>
                <a:gd name="T112" fmla="*/ 220 w 457"/>
                <a:gd name="T113" fmla="*/ 45 h 542"/>
                <a:gd name="T114" fmla="*/ 205 w 457"/>
                <a:gd name="T115" fmla="*/ 34 h 542"/>
                <a:gd name="T116" fmla="*/ 214 w 457"/>
                <a:gd name="T117" fmla="*/ 15 h 5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57" h="542">
                  <a:moveTo>
                    <a:pt x="240" y="0"/>
                  </a:moveTo>
                  <a:lnTo>
                    <a:pt x="243" y="1"/>
                  </a:lnTo>
                  <a:lnTo>
                    <a:pt x="245" y="1"/>
                  </a:lnTo>
                  <a:lnTo>
                    <a:pt x="249" y="3"/>
                  </a:lnTo>
                  <a:lnTo>
                    <a:pt x="251" y="4"/>
                  </a:lnTo>
                  <a:lnTo>
                    <a:pt x="253" y="5"/>
                  </a:lnTo>
                  <a:lnTo>
                    <a:pt x="255" y="5"/>
                  </a:lnTo>
                  <a:lnTo>
                    <a:pt x="258" y="5"/>
                  </a:lnTo>
                  <a:lnTo>
                    <a:pt x="261" y="5"/>
                  </a:lnTo>
                  <a:lnTo>
                    <a:pt x="262" y="4"/>
                  </a:lnTo>
                  <a:lnTo>
                    <a:pt x="265" y="3"/>
                  </a:lnTo>
                  <a:lnTo>
                    <a:pt x="267" y="3"/>
                  </a:lnTo>
                  <a:lnTo>
                    <a:pt x="270" y="3"/>
                  </a:lnTo>
                  <a:lnTo>
                    <a:pt x="272" y="3"/>
                  </a:lnTo>
                  <a:lnTo>
                    <a:pt x="274" y="4"/>
                  </a:lnTo>
                  <a:lnTo>
                    <a:pt x="277" y="5"/>
                  </a:lnTo>
                  <a:lnTo>
                    <a:pt x="287" y="8"/>
                  </a:lnTo>
                  <a:lnTo>
                    <a:pt x="290" y="9"/>
                  </a:lnTo>
                  <a:lnTo>
                    <a:pt x="292" y="11"/>
                  </a:lnTo>
                  <a:lnTo>
                    <a:pt x="294" y="11"/>
                  </a:lnTo>
                  <a:lnTo>
                    <a:pt x="295" y="12"/>
                  </a:lnTo>
                  <a:lnTo>
                    <a:pt x="296" y="14"/>
                  </a:lnTo>
                  <a:lnTo>
                    <a:pt x="297" y="15"/>
                  </a:lnTo>
                  <a:lnTo>
                    <a:pt x="297" y="16"/>
                  </a:lnTo>
                  <a:lnTo>
                    <a:pt x="297" y="22"/>
                  </a:lnTo>
                  <a:lnTo>
                    <a:pt x="298" y="23"/>
                  </a:lnTo>
                  <a:lnTo>
                    <a:pt x="298" y="25"/>
                  </a:lnTo>
                  <a:lnTo>
                    <a:pt x="299" y="26"/>
                  </a:lnTo>
                  <a:lnTo>
                    <a:pt x="300" y="27"/>
                  </a:lnTo>
                  <a:lnTo>
                    <a:pt x="301" y="29"/>
                  </a:lnTo>
                  <a:lnTo>
                    <a:pt x="302" y="30"/>
                  </a:lnTo>
                  <a:lnTo>
                    <a:pt x="303" y="30"/>
                  </a:lnTo>
                  <a:lnTo>
                    <a:pt x="304" y="31"/>
                  </a:lnTo>
                  <a:lnTo>
                    <a:pt x="305" y="32"/>
                  </a:lnTo>
                  <a:lnTo>
                    <a:pt x="306" y="32"/>
                  </a:lnTo>
                  <a:lnTo>
                    <a:pt x="307" y="33"/>
                  </a:lnTo>
                  <a:lnTo>
                    <a:pt x="311" y="33"/>
                  </a:lnTo>
                  <a:lnTo>
                    <a:pt x="314" y="33"/>
                  </a:lnTo>
                  <a:lnTo>
                    <a:pt x="317" y="33"/>
                  </a:lnTo>
                  <a:lnTo>
                    <a:pt x="318" y="33"/>
                  </a:lnTo>
                  <a:lnTo>
                    <a:pt x="318" y="32"/>
                  </a:lnTo>
                  <a:lnTo>
                    <a:pt x="319" y="32"/>
                  </a:lnTo>
                  <a:lnTo>
                    <a:pt x="320" y="31"/>
                  </a:lnTo>
                  <a:lnTo>
                    <a:pt x="322" y="30"/>
                  </a:lnTo>
                  <a:lnTo>
                    <a:pt x="323" y="29"/>
                  </a:lnTo>
                  <a:lnTo>
                    <a:pt x="326" y="23"/>
                  </a:lnTo>
                  <a:lnTo>
                    <a:pt x="329" y="18"/>
                  </a:lnTo>
                  <a:lnTo>
                    <a:pt x="330" y="15"/>
                  </a:lnTo>
                  <a:lnTo>
                    <a:pt x="332" y="13"/>
                  </a:lnTo>
                  <a:lnTo>
                    <a:pt x="334" y="12"/>
                  </a:lnTo>
                  <a:lnTo>
                    <a:pt x="336" y="11"/>
                  </a:lnTo>
                  <a:lnTo>
                    <a:pt x="337" y="11"/>
                  </a:lnTo>
                  <a:lnTo>
                    <a:pt x="339" y="10"/>
                  </a:lnTo>
                  <a:lnTo>
                    <a:pt x="340" y="10"/>
                  </a:lnTo>
                  <a:lnTo>
                    <a:pt x="341" y="10"/>
                  </a:lnTo>
                  <a:lnTo>
                    <a:pt x="343" y="10"/>
                  </a:lnTo>
                  <a:lnTo>
                    <a:pt x="344" y="10"/>
                  </a:lnTo>
                  <a:lnTo>
                    <a:pt x="345" y="11"/>
                  </a:lnTo>
                  <a:lnTo>
                    <a:pt x="346" y="11"/>
                  </a:lnTo>
                  <a:lnTo>
                    <a:pt x="347" y="12"/>
                  </a:lnTo>
                  <a:lnTo>
                    <a:pt x="348" y="13"/>
                  </a:lnTo>
                  <a:lnTo>
                    <a:pt x="349" y="15"/>
                  </a:lnTo>
                  <a:lnTo>
                    <a:pt x="350" y="18"/>
                  </a:lnTo>
                  <a:lnTo>
                    <a:pt x="353" y="29"/>
                  </a:lnTo>
                  <a:lnTo>
                    <a:pt x="354" y="32"/>
                  </a:lnTo>
                  <a:lnTo>
                    <a:pt x="355" y="34"/>
                  </a:lnTo>
                  <a:lnTo>
                    <a:pt x="356" y="35"/>
                  </a:lnTo>
                  <a:lnTo>
                    <a:pt x="357" y="36"/>
                  </a:lnTo>
                  <a:lnTo>
                    <a:pt x="358" y="38"/>
                  </a:lnTo>
                  <a:lnTo>
                    <a:pt x="360" y="39"/>
                  </a:lnTo>
                  <a:lnTo>
                    <a:pt x="362" y="39"/>
                  </a:lnTo>
                  <a:lnTo>
                    <a:pt x="363" y="40"/>
                  </a:lnTo>
                  <a:lnTo>
                    <a:pt x="364" y="40"/>
                  </a:lnTo>
                  <a:lnTo>
                    <a:pt x="366" y="39"/>
                  </a:lnTo>
                  <a:lnTo>
                    <a:pt x="367" y="39"/>
                  </a:lnTo>
                  <a:lnTo>
                    <a:pt x="368" y="39"/>
                  </a:lnTo>
                  <a:lnTo>
                    <a:pt x="374" y="36"/>
                  </a:lnTo>
                  <a:lnTo>
                    <a:pt x="376" y="34"/>
                  </a:lnTo>
                  <a:lnTo>
                    <a:pt x="380" y="34"/>
                  </a:lnTo>
                  <a:lnTo>
                    <a:pt x="385" y="33"/>
                  </a:lnTo>
                  <a:lnTo>
                    <a:pt x="387" y="32"/>
                  </a:lnTo>
                  <a:lnTo>
                    <a:pt x="390" y="31"/>
                  </a:lnTo>
                  <a:lnTo>
                    <a:pt x="393" y="31"/>
                  </a:lnTo>
                  <a:lnTo>
                    <a:pt x="395" y="32"/>
                  </a:lnTo>
                  <a:lnTo>
                    <a:pt x="396" y="32"/>
                  </a:lnTo>
                  <a:lnTo>
                    <a:pt x="397" y="32"/>
                  </a:lnTo>
                  <a:lnTo>
                    <a:pt x="397" y="33"/>
                  </a:lnTo>
                  <a:lnTo>
                    <a:pt x="398" y="34"/>
                  </a:lnTo>
                  <a:lnTo>
                    <a:pt x="401" y="35"/>
                  </a:lnTo>
                  <a:lnTo>
                    <a:pt x="406" y="40"/>
                  </a:lnTo>
                  <a:lnTo>
                    <a:pt x="408" y="42"/>
                  </a:lnTo>
                  <a:lnTo>
                    <a:pt x="410" y="44"/>
                  </a:lnTo>
                  <a:lnTo>
                    <a:pt x="417" y="48"/>
                  </a:lnTo>
                  <a:lnTo>
                    <a:pt x="420" y="51"/>
                  </a:lnTo>
                  <a:lnTo>
                    <a:pt x="422" y="53"/>
                  </a:lnTo>
                  <a:lnTo>
                    <a:pt x="424" y="55"/>
                  </a:lnTo>
                  <a:lnTo>
                    <a:pt x="426" y="57"/>
                  </a:lnTo>
                  <a:lnTo>
                    <a:pt x="427" y="59"/>
                  </a:lnTo>
                  <a:lnTo>
                    <a:pt x="432" y="72"/>
                  </a:lnTo>
                  <a:lnTo>
                    <a:pt x="433" y="75"/>
                  </a:lnTo>
                  <a:lnTo>
                    <a:pt x="433" y="79"/>
                  </a:lnTo>
                  <a:lnTo>
                    <a:pt x="433" y="80"/>
                  </a:lnTo>
                  <a:lnTo>
                    <a:pt x="433" y="82"/>
                  </a:lnTo>
                  <a:lnTo>
                    <a:pt x="433" y="84"/>
                  </a:lnTo>
                  <a:lnTo>
                    <a:pt x="432" y="86"/>
                  </a:lnTo>
                  <a:lnTo>
                    <a:pt x="431" y="90"/>
                  </a:lnTo>
                  <a:lnTo>
                    <a:pt x="428" y="99"/>
                  </a:lnTo>
                  <a:lnTo>
                    <a:pt x="427" y="103"/>
                  </a:lnTo>
                  <a:lnTo>
                    <a:pt x="426" y="105"/>
                  </a:lnTo>
                  <a:lnTo>
                    <a:pt x="425" y="109"/>
                  </a:lnTo>
                  <a:lnTo>
                    <a:pt x="424" y="114"/>
                  </a:lnTo>
                  <a:lnTo>
                    <a:pt x="424" y="117"/>
                  </a:lnTo>
                  <a:lnTo>
                    <a:pt x="424" y="120"/>
                  </a:lnTo>
                  <a:lnTo>
                    <a:pt x="424" y="124"/>
                  </a:lnTo>
                  <a:lnTo>
                    <a:pt x="425" y="127"/>
                  </a:lnTo>
                  <a:lnTo>
                    <a:pt x="425" y="130"/>
                  </a:lnTo>
                  <a:lnTo>
                    <a:pt x="426" y="134"/>
                  </a:lnTo>
                  <a:lnTo>
                    <a:pt x="427" y="137"/>
                  </a:lnTo>
                  <a:lnTo>
                    <a:pt x="428" y="142"/>
                  </a:lnTo>
                  <a:lnTo>
                    <a:pt x="430" y="147"/>
                  </a:lnTo>
                  <a:lnTo>
                    <a:pt x="431" y="149"/>
                  </a:lnTo>
                  <a:lnTo>
                    <a:pt x="431" y="152"/>
                  </a:lnTo>
                  <a:lnTo>
                    <a:pt x="432" y="155"/>
                  </a:lnTo>
                  <a:lnTo>
                    <a:pt x="434" y="158"/>
                  </a:lnTo>
                  <a:lnTo>
                    <a:pt x="438" y="164"/>
                  </a:lnTo>
                  <a:lnTo>
                    <a:pt x="441" y="168"/>
                  </a:lnTo>
                  <a:lnTo>
                    <a:pt x="443" y="173"/>
                  </a:lnTo>
                  <a:lnTo>
                    <a:pt x="448" y="179"/>
                  </a:lnTo>
                  <a:lnTo>
                    <a:pt x="451" y="183"/>
                  </a:lnTo>
                  <a:lnTo>
                    <a:pt x="454" y="187"/>
                  </a:lnTo>
                  <a:lnTo>
                    <a:pt x="456" y="189"/>
                  </a:lnTo>
                  <a:lnTo>
                    <a:pt x="457" y="190"/>
                  </a:lnTo>
                  <a:lnTo>
                    <a:pt x="456" y="190"/>
                  </a:lnTo>
                  <a:lnTo>
                    <a:pt x="453" y="195"/>
                  </a:lnTo>
                  <a:lnTo>
                    <a:pt x="448" y="204"/>
                  </a:lnTo>
                  <a:lnTo>
                    <a:pt x="443" y="210"/>
                  </a:lnTo>
                  <a:lnTo>
                    <a:pt x="441" y="216"/>
                  </a:lnTo>
                  <a:lnTo>
                    <a:pt x="438" y="221"/>
                  </a:lnTo>
                  <a:lnTo>
                    <a:pt x="438" y="223"/>
                  </a:lnTo>
                  <a:lnTo>
                    <a:pt x="437" y="225"/>
                  </a:lnTo>
                  <a:lnTo>
                    <a:pt x="437" y="228"/>
                  </a:lnTo>
                  <a:lnTo>
                    <a:pt x="436" y="235"/>
                  </a:lnTo>
                  <a:lnTo>
                    <a:pt x="436" y="238"/>
                  </a:lnTo>
                  <a:lnTo>
                    <a:pt x="435" y="238"/>
                  </a:lnTo>
                  <a:lnTo>
                    <a:pt x="434" y="239"/>
                  </a:lnTo>
                  <a:lnTo>
                    <a:pt x="433" y="240"/>
                  </a:lnTo>
                  <a:lnTo>
                    <a:pt x="432" y="241"/>
                  </a:lnTo>
                  <a:lnTo>
                    <a:pt x="431" y="241"/>
                  </a:lnTo>
                  <a:lnTo>
                    <a:pt x="430" y="241"/>
                  </a:lnTo>
                  <a:lnTo>
                    <a:pt x="427" y="240"/>
                  </a:lnTo>
                  <a:lnTo>
                    <a:pt x="424" y="239"/>
                  </a:lnTo>
                  <a:lnTo>
                    <a:pt x="419" y="238"/>
                  </a:lnTo>
                  <a:lnTo>
                    <a:pt x="403" y="233"/>
                  </a:lnTo>
                  <a:lnTo>
                    <a:pt x="399" y="231"/>
                  </a:lnTo>
                  <a:lnTo>
                    <a:pt x="393" y="230"/>
                  </a:lnTo>
                  <a:lnTo>
                    <a:pt x="391" y="229"/>
                  </a:lnTo>
                  <a:lnTo>
                    <a:pt x="388" y="228"/>
                  </a:lnTo>
                  <a:lnTo>
                    <a:pt x="382" y="226"/>
                  </a:lnTo>
                  <a:lnTo>
                    <a:pt x="378" y="225"/>
                  </a:lnTo>
                  <a:lnTo>
                    <a:pt x="375" y="224"/>
                  </a:lnTo>
                  <a:lnTo>
                    <a:pt x="367" y="223"/>
                  </a:lnTo>
                  <a:lnTo>
                    <a:pt x="364" y="222"/>
                  </a:lnTo>
                  <a:lnTo>
                    <a:pt x="362" y="222"/>
                  </a:lnTo>
                  <a:lnTo>
                    <a:pt x="354" y="219"/>
                  </a:lnTo>
                  <a:lnTo>
                    <a:pt x="352" y="218"/>
                  </a:lnTo>
                  <a:lnTo>
                    <a:pt x="348" y="217"/>
                  </a:lnTo>
                  <a:lnTo>
                    <a:pt x="345" y="217"/>
                  </a:lnTo>
                  <a:lnTo>
                    <a:pt x="343" y="217"/>
                  </a:lnTo>
                  <a:lnTo>
                    <a:pt x="341" y="217"/>
                  </a:lnTo>
                  <a:lnTo>
                    <a:pt x="340" y="218"/>
                  </a:lnTo>
                  <a:lnTo>
                    <a:pt x="339" y="218"/>
                  </a:lnTo>
                  <a:lnTo>
                    <a:pt x="337" y="219"/>
                  </a:lnTo>
                  <a:lnTo>
                    <a:pt x="336" y="219"/>
                  </a:lnTo>
                  <a:lnTo>
                    <a:pt x="333" y="221"/>
                  </a:lnTo>
                  <a:lnTo>
                    <a:pt x="331" y="223"/>
                  </a:lnTo>
                  <a:lnTo>
                    <a:pt x="329" y="225"/>
                  </a:lnTo>
                  <a:lnTo>
                    <a:pt x="328" y="226"/>
                  </a:lnTo>
                  <a:lnTo>
                    <a:pt x="325" y="229"/>
                  </a:lnTo>
                  <a:lnTo>
                    <a:pt x="324" y="231"/>
                  </a:lnTo>
                  <a:lnTo>
                    <a:pt x="322" y="233"/>
                  </a:lnTo>
                  <a:lnTo>
                    <a:pt x="321" y="236"/>
                  </a:lnTo>
                  <a:lnTo>
                    <a:pt x="320" y="238"/>
                  </a:lnTo>
                  <a:lnTo>
                    <a:pt x="318" y="241"/>
                  </a:lnTo>
                  <a:lnTo>
                    <a:pt x="318" y="245"/>
                  </a:lnTo>
                  <a:lnTo>
                    <a:pt x="315" y="250"/>
                  </a:lnTo>
                  <a:lnTo>
                    <a:pt x="314" y="254"/>
                  </a:lnTo>
                  <a:lnTo>
                    <a:pt x="313" y="257"/>
                  </a:lnTo>
                  <a:lnTo>
                    <a:pt x="313" y="260"/>
                  </a:lnTo>
                  <a:lnTo>
                    <a:pt x="313" y="262"/>
                  </a:lnTo>
                  <a:lnTo>
                    <a:pt x="313" y="264"/>
                  </a:lnTo>
                  <a:lnTo>
                    <a:pt x="313" y="266"/>
                  </a:lnTo>
                  <a:lnTo>
                    <a:pt x="313" y="267"/>
                  </a:lnTo>
                  <a:lnTo>
                    <a:pt x="314" y="269"/>
                  </a:lnTo>
                  <a:lnTo>
                    <a:pt x="315" y="270"/>
                  </a:lnTo>
                  <a:lnTo>
                    <a:pt x="316" y="272"/>
                  </a:lnTo>
                  <a:lnTo>
                    <a:pt x="319" y="277"/>
                  </a:lnTo>
                  <a:lnTo>
                    <a:pt x="321" y="280"/>
                  </a:lnTo>
                  <a:lnTo>
                    <a:pt x="323" y="283"/>
                  </a:lnTo>
                  <a:lnTo>
                    <a:pt x="324" y="284"/>
                  </a:lnTo>
                  <a:lnTo>
                    <a:pt x="325" y="286"/>
                  </a:lnTo>
                  <a:lnTo>
                    <a:pt x="325" y="288"/>
                  </a:lnTo>
                  <a:lnTo>
                    <a:pt x="326" y="290"/>
                  </a:lnTo>
                  <a:lnTo>
                    <a:pt x="326" y="292"/>
                  </a:lnTo>
                  <a:lnTo>
                    <a:pt x="325" y="294"/>
                  </a:lnTo>
                  <a:lnTo>
                    <a:pt x="323" y="303"/>
                  </a:lnTo>
                  <a:lnTo>
                    <a:pt x="321" y="307"/>
                  </a:lnTo>
                  <a:lnTo>
                    <a:pt x="320" y="310"/>
                  </a:lnTo>
                  <a:lnTo>
                    <a:pt x="319" y="312"/>
                  </a:lnTo>
                  <a:lnTo>
                    <a:pt x="318" y="316"/>
                  </a:lnTo>
                  <a:lnTo>
                    <a:pt x="316" y="320"/>
                  </a:lnTo>
                  <a:lnTo>
                    <a:pt x="315" y="322"/>
                  </a:lnTo>
                  <a:lnTo>
                    <a:pt x="314" y="324"/>
                  </a:lnTo>
                  <a:lnTo>
                    <a:pt x="310" y="328"/>
                  </a:lnTo>
                  <a:lnTo>
                    <a:pt x="309" y="330"/>
                  </a:lnTo>
                  <a:lnTo>
                    <a:pt x="307" y="333"/>
                  </a:lnTo>
                  <a:lnTo>
                    <a:pt x="307" y="335"/>
                  </a:lnTo>
                  <a:lnTo>
                    <a:pt x="306" y="337"/>
                  </a:lnTo>
                  <a:lnTo>
                    <a:pt x="307" y="340"/>
                  </a:lnTo>
                  <a:lnTo>
                    <a:pt x="307" y="342"/>
                  </a:lnTo>
                  <a:lnTo>
                    <a:pt x="309" y="347"/>
                  </a:lnTo>
                  <a:lnTo>
                    <a:pt x="309" y="350"/>
                  </a:lnTo>
                  <a:lnTo>
                    <a:pt x="309" y="351"/>
                  </a:lnTo>
                  <a:lnTo>
                    <a:pt x="309" y="353"/>
                  </a:lnTo>
                  <a:lnTo>
                    <a:pt x="309" y="355"/>
                  </a:lnTo>
                  <a:lnTo>
                    <a:pt x="308" y="357"/>
                  </a:lnTo>
                  <a:lnTo>
                    <a:pt x="306" y="364"/>
                  </a:lnTo>
                  <a:lnTo>
                    <a:pt x="305" y="367"/>
                  </a:lnTo>
                  <a:lnTo>
                    <a:pt x="304" y="370"/>
                  </a:lnTo>
                  <a:lnTo>
                    <a:pt x="303" y="374"/>
                  </a:lnTo>
                  <a:lnTo>
                    <a:pt x="302" y="379"/>
                  </a:lnTo>
                  <a:lnTo>
                    <a:pt x="302" y="384"/>
                  </a:lnTo>
                  <a:lnTo>
                    <a:pt x="301" y="396"/>
                  </a:lnTo>
                  <a:lnTo>
                    <a:pt x="301" y="399"/>
                  </a:lnTo>
                  <a:lnTo>
                    <a:pt x="301" y="404"/>
                  </a:lnTo>
                  <a:lnTo>
                    <a:pt x="301" y="406"/>
                  </a:lnTo>
                  <a:lnTo>
                    <a:pt x="301" y="407"/>
                  </a:lnTo>
                  <a:lnTo>
                    <a:pt x="302" y="410"/>
                  </a:lnTo>
                  <a:lnTo>
                    <a:pt x="305" y="416"/>
                  </a:lnTo>
                  <a:lnTo>
                    <a:pt x="305" y="418"/>
                  </a:lnTo>
                  <a:lnTo>
                    <a:pt x="306" y="419"/>
                  </a:lnTo>
                  <a:lnTo>
                    <a:pt x="306" y="429"/>
                  </a:lnTo>
                  <a:lnTo>
                    <a:pt x="307" y="435"/>
                  </a:lnTo>
                  <a:lnTo>
                    <a:pt x="309" y="443"/>
                  </a:lnTo>
                  <a:lnTo>
                    <a:pt x="310" y="456"/>
                  </a:lnTo>
                  <a:lnTo>
                    <a:pt x="311" y="461"/>
                  </a:lnTo>
                  <a:lnTo>
                    <a:pt x="312" y="465"/>
                  </a:lnTo>
                  <a:lnTo>
                    <a:pt x="314" y="470"/>
                  </a:lnTo>
                  <a:lnTo>
                    <a:pt x="315" y="472"/>
                  </a:lnTo>
                  <a:lnTo>
                    <a:pt x="317" y="475"/>
                  </a:lnTo>
                  <a:lnTo>
                    <a:pt x="318" y="476"/>
                  </a:lnTo>
                  <a:lnTo>
                    <a:pt x="318" y="476"/>
                  </a:lnTo>
                  <a:lnTo>
                    <a:pt x="318" y="476"/>
                  </a:lnTo>
                  <a:lnTo>
                    <a:pt x="318" y="477"/>
                  </a:lnTo>
                  <a:lnTo>
                    <a:pt x="316" y="480"/>
                  </a:lnTo>
                  <a:lnTo>
                    <a:pt x="313" y="484"/>
                  </a:lnTo>
                  <a:lnTo>
                    <a:pt x="313" y="486"/>
                  </a:lnTo>
                  <a:lnTo>
                    <a:pt x="312" y="487"/>
                  </a:lnTo>
                  <a:lnTo>
                    <a:pt x="311" y="491"/>
                  </a:lnTo>
                  <a:lnTo>
                    <a:pt x="310" y="494"/>
                  </a:lnTo>
                  <a:lnTo>
                    <a:pt x="309" y="498"/>
                  </a:lnTo>
                  <a:lnTo>
                    <a:pt x="308" y="498"/>
                  </a:lnTo>
                  <a:lnTo>
                    <a:pt x="308" y="500"/>
                  </a:lnTo>
                  <a:lnTo>
                    <a:pt x="307" y="500"/>
                  </a:lnTo>
                  <a:lnTo>
                    <a:pt x="306" y="501"/>
                  </a:lnTo>
                  <a:lnTo>
                    <a:pt x="305" y="503"/>
                  </a:lnTo>
                  <a:lnTo>
                    <a:pt x="304" y="504"/>
                  </a:lnTo>
                  <a:lnTo>
                    <a:pt x="301" y="509"/>
                  </a:lnTo>
                  <a:lnTo>
                    <a:pt x="300" y="510"/>
                  </a:lnTo>
                  <a:lnTo>
                    <a:pt x="297" y="514"/>
                  </a:lnTo>
                  <a:lnTo>
                    <a:pt x="296" y="515"/>
                  </a:lnTo>
                  <a:lnTo>
                    <a:pt x="295" y="517"/>
                  </a:lnTo>
                  <a:lnTo>
                    <a:pt x="295" y="518"/>
                  </a:lnTo>
                  <a:lnTo>
                    <a:pt x="295" y="522"/>
                  </a:lnTo>
                  <a:lnTo>
                    <a:pt x="295" y="525"/>
                  </a:lnTo>
                  <a:lnTo>
                    <a:pt x="295" y="529"/>
                  </a:lnTo>
                  <a:lnTo>
                    <a:pt x="295" y="531"/>
                  </a:lnTo>
                  <a:lnTo>
                    <a:pt x="295" y="532"/>
                  </a:lnTo>
                  <a:lnTo>
                    <a:pt x="293" y="533"/>
                  </a:lnTo>
                  <a:lnTo>
                    <a:pt x="291" y="535"/>
                  </a:lnTo>
                  <a:lnTo>
                    <a:pt x="289" y="537"/>
                  </a:lnTo>
                  <a:lnTo>
                    <a:pt x="285" y="539"/>
                  </a:lnTo>
                  <a:lnTo>
                    <a:pt x="284" y="540"/>
                  </a:lnTo>
                  <a:lnTo>
                    <a:pt x="283" y="541"/>
                  </a:lnTo>
                  <a:lnTo>
                    <a:pt x="280" y="542"/>
                  </a:lnTo>
                  <a:lnTo>
                    <a:pt x="279" y="542"/>
                  </a:lnTo>
                  <a:lnTo>
                    <a:pt x="278" y="541"/>
                  </a:lnTo>
                  <a:lnTo>
                    <a:pt x="276" y="540"/>
                  </a:lnTo>
                  <a:lnTo>
                    <a:pt x="273" y="539"/>
                  </a:lnTo>
                  <a:lnTo>
                    <a:pt x="271" y="538"/>
                  </a:lnTo>
                  <a:lnTo>
                    <a:pt x="263" y="536"/>
                  </a:lnTo>
                  <a:lnTo>
                    <a:pt x="260" y="534"/>
                  </a:lnTo>
                  <a:lnTo>
                    <a:pt x="258" y="533"/>
                  </a:lnTo>
                  <a:lnTo>
                    <a:pt x="255" y="532"/>
                  </a:lnTo>
                  <a:lnTo>
                    <a:pt x="252" y="530"/>
                  </a:lnTo>
                  <a:lnTo>
                    <a:pt x="250" y="527"/>
                  </a:lnTo>
                  <a:lnTo>
                    <a:pt x="247" y="522"/>
                  </a:lnTo>
                  <a:lnTo>
                    <a:pt x="237" y="511"/>
                  </a:lnTo>
                  <a:lnTo>
                    <a:pt x="231" y="505"/>
                  </a:lnTo>
                  <a:lnTo>
                    <a:pt x="229" y="503"/>
                  </a:lnTo>
                  <a:lnTo>
                    <a:pt x="226" y="499"/>
                  </a:lnTo>
                  <a:lnTo>
                    <a:pt x="225" y="498"/>
                  </a:lnTo>
                  <a:lnTo>
                    <a:pt x="224" y="498"/>
                  </a:lnTo>
                  <a:lnTo>
                    <a:pt x="223" y="498"/>
                  </a:lnTo>
                  <a:lnTo>
                    <a:pt x="221" y="497"/>
                  </a:lnTo>
                  <a:lnTo>
                    <a:pt x="217" y="496"/>
                  </a:lnTo>
                  <a:lnTo>
                    <a:pt x="210" y="495"/>
                  </a:lnTo>
                  <a:lnTo>
                    <a:pt x="208" y="495"/>
                  </a:lnTo>
                  <a:lnTo>
                    <a:pt x="206" y="495"/>
                  </a:lnTo>
                  <a:lnTo>
                    <a:pt x="204" y="495"/>
                  </a:lnTo>
                  <a:lnTo>
                    <a:pt x="204" y="496"/>
                  </a:lnTo>
                  <a:lnTo>
                    <a:pt x="203" y="496"/>
                  </a:lnTo>
                  <a:lnTo>
                    <a:pt x="199" y="498"/>
                  </a:lnTo>
                  <a:lnTo>
                    <a:pt x="197" y="499"/>
                  </a:lnTo>
                  <a:lnTo>
                    <a:pt x="195" y="500"/>
                  </a:lnTo>
                  <a:lnTo>
                    <a:pt x="194" y="501"/>
                  </a:lnTo>
                  <a:lnTo>
                    <a:pt x="193" y="501"/>
                  </a:lnTo>
                  <a:lnTo>
                    <a:pt x="192" y="501"/>
                  </a:lnTo>
                  <a:lnTo>
                    <a:pt x="191" y="501"/>
                  </a:lnTo>
                  <a:lnTo>
                    <a:pt x="189" y="501"/>
                  </a:lnTo>
                  <a:lnTo>
                    <a:pt x="187" y="500"/>
                  </a:lnTo>
                  <a:lnTo>
                    <a:pt x="186" y="499"/>
                  </a:lnTo>
                  <a:lnTo>
                    <a:pt x="185" y="498"/>
                  </a:lnTo>
                  <a:lnTo>
                    <a:pt x="183" y="496"/>
                  </a:lnTo>
                  <a:lnTo>
                    <a:pt x="181" y="494"/>
                  </a:lnTo>
                  <a:lnTo>
                    <a:pt x="180" y="492"/>
                  </a:lnTo>
                  <a:lnTo>
                    <a:pt x="174" y="488"/>
                  </a:lnTo>
                  <a:lnTo>
                    <a:pt x="171" y="486"/>
                  </a:lnTo>
                  <a:lnTo>
                    <a:pt x="170" y="484"/>
                  </a:lnTo>
                  <a:lnTo>
                    <a:pt x="165" y="479"/>
                  </a:lnTo>
                  <a:lnTo>
                    <a:pt x="163" y="478"/>
                  </a:lnTo>
                  <a:lnTo>
                    <a:pt x="161" y="476"/>
                  </a:lnTo>
                  <a:lnTo>
                    <a:pt x="159" y="476"/>
                  </a:lnTo>
                  <a:lnTo>
                    <a:pt x="159" y="476"/>
                  </a:lnTo>
                  <a:lnTo>
                    <a:pt x="158" y="476"/>
                  </a:lnTo>
                  <a:lnTo>
                    <a:pt x="156" y="476"/>
                  </a:lnTo>
                  <a:lnTo>
                    <a:pt x="154" y="476"/>
                  </a:lnTo>
                  <a:lnTo>
                    <a:pt x="153" y="476"/>
                  </a:lnTo>
                  <a:lnTo>
                    <a:pt x="151" y="468"/>
                  </a:lnTo>
                  <a:lnTo>
                    <a:pt x="147" y="454"/>
                  </a:lnTo>
                  <a:lnTo>
                    <a:pt x="146" y="450"/>
                  </a:lnTo>
                  <a:lnTo>
                    <a:pt x="146" y="448"/>
                  </a:lnTo>
                  <a:lnTo>
                    <a:pt x="146" y="446"/>
                  </a:lnTo>
                  <a:lnTo>
                    <a:pt x="146" y="443"/>
                  </a:lnTo>
                  <a:lnTo>
                    <a:pt x="146" y="442"/>
                  </a:lnTo>
                  <a:lnTo>
                    <a:pt x="147" y="439"/>
                  </a:lnTo>
                  <a:lnTo>
                    <a:pt x="147" y="437"/>
                  </a:lnTo>
                  <a:lnTo>
                    <a:pt x="147" y="435"/>
                  </a:lnTo>
                  <a:lnTo>
                    <a:pt x="148" y="433"/>
                  </a:lnTo>
                  <a:lnTo>
                    <a:pt x="151" y="428"/>
                  </a:lnTo>
                  <a:lnTo>
                    <a:pt x="152" y="426"/>
                  </a:lnTo>
                  <a:lnTo>
                    <a:pt x="152" y="424"/>
                  </a:lnTo>
                  <a:lnTo>
                    <a:pt x="152" y="423"/>
                  </a:lnTo>
                  <a:lnTo>
                    <a:pt x="152" y="421"/>
                  </a:lnTo>
                  <a:lnTo>
                    <a:pt x="152" y="419"/>
                  </a:lnTo>
                  <a:lnTo>
                    <a:pt x="152" y="419"/>
                  </a:lnTo>
                  <a:lnTo>
                    <a:pt x="151" y="416"/>
                  </a:lnTo>
                  <a:lnTo>
                    <a:pt x="151" y="414"/>
                  </a:lnTo>
                  <a:lnTo>
                    <a:pt x="150" y="412"/>
                  </a:lnTo>
                  <a:lnTo>
                    <a:pt x="148" y="410"/>
                  </a:lnTo>
                  <a:lnTo>
                    <a:pt x="147" y="406"/>
                  </a:lnTo>
                  <a:lnTo>
                    <a:pt x="137" y="392"/>
                  </a:lnTo>
                  <a:lnTo>
                    <a:pt x="135" y="388"/>
                  </a:lnTo>
                  <a:lnTo>
                    <a:pt x="134" y="385"/>
                  </a:lnTo>
                  <a:lnTo>
                    <a:pt x="133" y="383"/>
                  </a:lnTo>
                  <a:lnTo>
                    <a:pt x="132" y="379"/>
                  </a:lnTo>
                  <a:lnTo>
                    <a:pt x="132" y="376"/>
                  </a:lnTo>
                  <a:lnTo>
                    <a:pt x="132" y="368"/>
                  </a:lnTo>
                  <a:lnTo>
                    <a:pt x="132" y="365"/>
                  </a:lnTo>
                  <a:lnTo>
                    <a:pt x="132" y="363"/>
                  </a:lnTo>
                  <a:lnTo>
                    <a:pt x="131" y="362"/>
                  </a:lnTo>
                  <a:lnTo>
                    <a:pt x="130" y="360"/>
                  </a:lnTo>
                  <a:lnTo>
                    <a:pt x="129" y="359"/>
                  </a:lnTo>
                  <a:lnTo>
                    <a:pt x="128" y="357"/>
                  </a:lnTo>
                  <a:lnTo>
                    <a:pt x="126" y="355"/>
                  </a:lnTo>
                  <a:lnTo>
                    <a:pt x="124" y="353"/>
                  </a:lnTo>
                  <a:lnTo>
                    <a:pt x="121" y="351"/>
                  </a:lnTo>
                  <a:lnTo>
                    <a:pt x="114" y="349"/>
                  </a:lnTo>
                  <a:lnTo>
                    <a:pt x="112" y="347"/>
                  </a:lnTo>
                  <a:lnTo>
                    <a:pt x="109" y="346"/>
                  </a:lnTo>
                  <a:lnTo>
                    <a:pt x="107" y="344"/>
                  </a:lnTo>
                  <a:lnTo>
                    <a:pt x="105" y="342"/>
                  </a:lnTo>
                  <a:lnTo>
                    <a:pt x="103" y="340"/>
                  </a:lnTo>
                  <a:lnTo>
                    <a:pt x="102" y="338"/>
                  </a:lnTo>
                  <a:lnTo>
                    <a:pt x="98" y="331"/>
                  </a:lnTo>
                  <a:lnTo>
                    <a:pt x="95" y="327"/>
                  </a:lnTo>
                  <a:lnTo>
                    <a:pt x="92" y="324"/>
                  </a:lnTo>
                  <a:lnTo>
                    <a:pt x="90" y="322"/>
                  </a:lnTo>
                  <a:lnTo>
                    <a:pt x="89" y="321"/>
                  </a:lnTo>
                  <a:lnTo>
                    <a:pt x="87" y="320"/>
                  </a:lnTo>
                  <a:lnTo>
                    <a:pt x="84" y="318"/>
                  </a:lnTo>
                  <a:lnTo>
                    <a:pt x="81" y="317"/>
                  </a:lnTo>
                  <a:lnTo>
                    <a:pt x="79" y="317"/>
                  </a:lnTo>
                  <a:lnTo>
                    <a:pt x="78" y="317"/>
                  </a:lnTo>
                  <a:lnTo>
                    <a:pt x="77" y="317"/>
                  </a:lnTo>
                  <a:lnTo>
                    <a:pt x="75" y="317"/>
                  </a:lnTo>
                  <a:lnTo>
                    <a:pt x="74" y="317"/>
                  </a:lnTo>
                  <a:lnTo>
                    <a:pt x="73" y="317"/>
                  </a:lnTo>
                  <a:lnTo>
                    <a:pt x="71" y="317"/>
                  </a:lnTo>
                  <a:lnTo>
                    <a:pt x="70" y="318"/>
                  </a:lnTo>
                  <a:lnTo>
                    <a:pt x="69" y="319"/>
                  </a:lnTo>
                  <a:lnTo>
                    <a:pt x="68" y="320"/>
                  </a:lnTo>
                  <a:lnTo>
                    <a:pt x="67" y="322"/>
                  </a:lnTo>
                  <a:lnTo>
                    <a:pt x="65" y="325"/>
                  </a:lnTo>
                  <a:lnTo>
                    <a:pt x="57" y="337"/>
                  </a:lnTo>
                  <a:lnTo>
                    <a:pt x="56" y="340"/>
                  </a:lnTo>
                  <a:lnTo>
                    <a:pt x="54" y="342"/>
                  </a:lnTo>
                  <a:lnTo>
                    <a:pt x="52" y="343"/>
                  </a:lnTo>
                  <a:lnTo>
                    <a:pt x="51" y="344"/>
                  </a:lnTo>
                  <a:lnTo>
                    <a:pt x="49" y="346"/>
                  </a:lnTo>
                  <a:lnTo>
                    <a:pt x="47" y="347"/>
                  </a:lnTo>
                  <a:lnTo>
                    <a:pt x="44" y="348"/>
                  </a:lnTo>
                  <a:lnTo>
                    <a:pt x="41" y="348"/>
                  </a:lnTo>
                  <a:lnTo>
                    <a:pt x="39" y="348"/>
                  </a:lnTo>
                  <a:lnTo>
                    <a:pt x="38" y="348"/>
                  </a:lnTo>
                  <a:lnTo>
                    <a:pt x="36" y="348"/>
                  </a:lnTo>
                  <a:lnTo>
                    <a:pt x="34" y="347"/>
                  </a:lnTo>
                  <a:lnTo>
                    <a:pt x="33" y="347"/>
                  </a:lnTo>
                  <a:lnTo>
                    <a:pt x="31" y="346"/>
                  </a:lnTo>
                  <a:lnTo>
                    <a:pt x="30" y="346"/>
                  </a:lnTo>
                  <a:lnTo>
                    <a:pt x="29" y="345"/>
                  </a:lnTo>
                  <a:lnTo>
                    <a:pt x="29" y="344"/>
                  </a:lnTo>
                  <a:lnTo>
                    <a:pt x="28" y="343"/>
                  </a:lnTo>
                  <a:lnTo>
                    <a:pt x="27" y="342"/>
                  </a:lnTo>
                  <a:lnTo>
                    <a:pt x="27" y="340"/>
                  </a:lnTo>
                  <a:lnTo>
                    <a:pt x="27" y="339"/>
                  </a:lnTo>
                  <a:lnTo>
                    <a:pt x="28" y="337"/>
                  </a:lnTo>
                  <a:lnTo>
                    <a:pt x="28" y="334"/>
                  </a:lnTo>
                  <a:lnTo>
                    <a:pt x="30" y="330"/>
                  </a:lnTo>
                  <a:lnTo>
                    <a:pt x="31" y="328"/>
                  </a:lnTo>
                  <a:lnTo>
                    <a:pt x="33" y="325"/>
                  </a:lnTo>
                  <a:lnTo>
                    <a:pt x="34" y="323"/>
                  </a:lnTo>
                  <a:lnTo>
                    <a:pt x="34" y="321"/>
                  </a:lnTo>
                  <a:lnTo>
                    <a:pt x="34" y="320"/>
                  </a:lnTo>
                  <a:lnTo>
                    <a:pt x="34" y="318"/>
                  </a:lnTo>
                  <a:lnTo>
                    <a:pt x="33" y="317"/>
                  </a:lnTo>
                  <a:lnTo>
                    <a:pt x="33" y="313"/>
                  </a:lnTo>
                  <a:lnTo>
                    <a:pt x="32" y="312"/>
                  </a:lnTo>
                  <a:lnTo>
                    <a:pt x="31" y="310"/>
                  </a:lnTo>
                  <a:lnTo>
                    <a:pt x="28" y="306"/>
                  </a:lnTo>
                  <a:lnTo>
                    <a:pt x="24" y="303"/>
                  </a:lnTo>
                  <a:lnTo>
                    <a:pt x="22" y="301"/>
                  </a:lnTo>
                  <a:lnTo>
                    <a:pt x="21" y="299"/>
                  </a:lnTo>
                  <a:lnTo>
                    <a:pt x="18" y="297"/>
                  </a:lnTo>
                  <a:lnTo>
                    <a:pt x="13" y="294"/>
                  </a:lnTo>
                  <a:lnTo>
                    <a:pt x="11" y="294"/>
                  </a:lnTo>
                  <a:lnTo>
                    <a:pt x="10" y="292"/>
                  </a:lnTo>
                  <a:lnTo>
                    <a:pt x="9" y="290"/>
                  </a:lnTo>
                  <a:lnTo>
                    <a:pt x="7" y="288"/>
                  </a:lnTo>
                  <a:lnTo>
                    <a:pt x="6" y="285"/>
                  </a:lnTo>
                  <a:lnTo>
                    <a:pt x="4" y="282"/>
                  </a:lnTo>
                  <a:lnTo>
                    <a:pt x="3" y="278"/>
                  </a:lnTo>
                  <a:lnTo>
                    <a:pt x="2" y="276"/>
                  </a:lnTo>
                  <a:lnTo>
                    <a:pt x="1" y="274"/>
                  </a:lnTo>
                  <a:lnTo>
                    <a:pt x="0" y="272"/>
                  </a:lnTo>
                  <a:lnTo>
                    <a:pt x="0" y="269"/>
                  </a:lnTo>
                  <a:lnTo>
                    <a:pt x="0" y="266"/>
                  </a:lnTo>
                  <a:lnTo>
                    <a:pt x="0" y="263"/>
                  </a:lnTo>
                  <a:lnTo>
                    <a:pt x="0" y="260"/>
                  </a:lnTo>
                  <a:lnTo>
                    <a:pt x="0" y="258"/>
                  </a:lnTo>
                  <a:lnTo>
                    <a:pt x="0" y="255"/>
                  </a:lnTo>
                  <a:lnTo>
                    <a:pt x="1" y="252"/>
                  </a:lnTo>
                  <a:lnTo>
                    <a:pt x="2" y="249"/>
                  </a:lnTo>
                  <a:lnTo>
                    <a:pt x="2" y="248"/>
                  </a:lnTo>
                  <a:lnTo>
                    <a:pt x="4" y="245"/>
                  </a:lnTo>
                  <a:lnTo>
                    <a:pt x="5" y="243"/>
                  </a:lnTo>
                  <a:lnTo>
                    <a:pt x="6" y="241"/>
                  </a:lnTo>
                  <a:lnTo>
                    <a:pt x="7" y="239"/>
                  </a:lnTo>
                  <a:lnTo>
                    <a:pt x="9" y="238"/>
                  </a:lnTo>
                  <a:lnTo>
                    <a:pt x="11" y="236"/>
                  </a:lnTo>
                  <a:lnTo>
                    <a:pt x="12" y="235"/>
                  </a:lnTo>
                  <a:lnTo>
                    <a:pt x="13" y="235"/>
                  </a:lnTo>
                  <a:lnTo>
                    <a:pt x="13" y="234"/>
                  </a:lnTo>
                  <a:lnTo>
                    <a:pt x="14" y="234"/>
                  </a:lnTo>
                  <a:lnTo>
                    <a:pt x="16" y="233"/>
                  </a:lnTo>
                  <a:lnTo>
                    <a:pt x="17" y="233"/>
                  </a:lnTo>
                  <a:lnTo>
                    <a:pt x="21" y="232"/>
                  </a:lnTo>
                  <a:lnTo>
                    <a:pt x="23" y="232"/>
                  </a:lnTo>
                  <a:lnTo>
                    <a:pt x="26" y="232"/>
                  </a:lnTo>
                  <a:lnTo>
                    <a:pt x="30" y="233"/>
                  </a:lnTo>
                  <a:lnTo>
                    <a:pt x="45" y="235"/>
                  </a:lnTo>
                  <a:lnTo>
                    <a:pt x="50" y="235"/>
                  </a:lnTo>
                  <a:lnTo>
                    <a:pt x="53" y="235"/>
                  </a:lnTo>
                  <a:lnTo>
                    <a:pt x="56" y="235"/>
                  </a:lnTo>
                  <a:lnTo>
                    <a:pt x="57" y="235"/>
                  </a:lnTo>
                  <a:lnTo>
                    <a:pt x="59" y="234"/>
                  </a:lnTo>
                  <a:lnTo>
                    <a:pt x="63" y="233"/>
                  </a:lnTo>
                  <a:lnTo>
                    <a:pt x="64" y="232"/>
                  </a:lnTo>
                  <a:lnTo>
                    <a:pt x="66" y="231"/>
                  </a:lnTo>
                  <a:lnTo>
                    <a:pt x="67" y="230"/>
                  </a:lnTo>
                  <a:lnTo>
                    <a:pt x="68" y="228"/>
                  </a:lnTo>
                  <a:lnTo>
                    <a:pt x="69" y="226"/>
                  </a:lnTo>
                  <a:lnTo>
                    <a:pt x="71" y="225"/>
                  </a:lnTo>
                  <a:lnTo>
                    <a:pt x="73" y="220"/>
                  </a:lnTo>
                  <a:lnTo>
                    <a:pt x="79" y="207"/>
                  </a:lnTo>
                  <a:lnTo>
                    <a:pt x="80" y="201"/>
                  </a:lnTo>
                  <a:lnTo>
                    <a:pt x="82" y="198"/>
                  </a:lnTo>
                  <a:lnTo>
                    <a:pt x="84" y="194"/>
                  </a:lnTo>
                  <a:lnTo>
                    <a:pt x="86" y="192"/>
                  </a:lnTo>
                  <a:lnTo>
                    <a:pt x="88" y="188"/>
                  </a:lnTo>
                  <a:lnTo>
                    <a:pt x="90" y="186"/>
                  </a:lnTo>
                  <a:lnTo>
                    <a:pt x="90" y="184"/>
                  </a:lnTo>
                  <a:lnTo>
                    <a:pt x="92" y="183"/>
                  </a:lnTo>
                  <a:lnTo>
                    <a:pt x="93" y="181"/>
                  </a:lnTo>
                  <a:lnTo>
                    <a:pt x="94" y="181"/>
                  </a:lnTo>
                  <a:lnTo>
                    <a:pt x="96" y="180"/>
                  </a:lnTo>
                  <a:lnTo>
                    <a:pt x="98" y="180"/>
                  </a:lnTo>
                  <a:lnTo>
                    <a:pt x="99" y="179"/>
                  </a:lnTo>
                  <a:lnTo>
                    <a:pt x="103" y="178"/>
                  </a:lnTo>
                  <a:lnTo>
                    <a:pt x="113" y="176"/>
                  </a:lnTo>
                  <a:lnTo>
                    <a:pt x="123" y="174"/>
                  </a:lnTo>
                  <a:lnTo>
                    <a:pt x="126" y="173"/>
                  </a:lnTo>
                  <a:lnTo>
                    <a:pt x="129" y="173"/>
                  </a:lnTo>
                  <a:lnTo>
                    <a:pt x="132" y="174"/>
                  </a:lnTo>
                  <a:lnTo>
                    <a:pt x="138" y="175"/>
                  </a:lnTo>
                  <a:lnTo>
                    <a:pt x="141" y="175"/>
                  </a:lnTo>
                  <a:lnTo>
                    <a:pt x="144" y="175"/>
                  </a:lnTo>
                  <a:lnTo>
                    <a:pt x="150" y="175"/>
                  </a:lnTo>
                  <a:lnTo>
                    <a:pt x="153" y="175"/>
                  </a:lnTo>
                  <a:lnTo>
                    <a:pt x="156" y="176"/>
                  </a:lnTo>
                  <a:lnTo>
                    <a:pt x="159" y="177"/>
                  </a:lnTo>
                  <a:lnTo>
                    <a:pt x="165" y="178"/>
                  </a:lnTo>
                  <a:lnTo>
                    <a:pt x="180" y="181"/>
                  </a:lnTo>
                  <a:lnTo>
                    <a:pt x="183" y="182"/>
                  </a:lnTo>
                  <a:lnTo>
                    <a:pt x="186" y="182"/>
                  </a:lnTo>
                  <a:lnTo>
                    <a:pt x="189" y="183"/>
                  </a:lnTo>
                  <a:lnTo>
                    <a:pt x="191" y="183"/>
                  </a:lnTo>
                  <a:lnTo>
                    <a:pt x="193" y="183"/>
                  </a:lnTo>
                  <a:lnTo>
                    <a:pt x="196" y="183"/>
                  </a:lnTo>
                  <a:lnTo>
                    <a:pt x="199" y="182"/>
                  </a:lnTo>
                  <a:lnTo>
                    <a:pt x="203" y="181"/>
                  </a:lnTo>
                  <a:lnTo>
                    <a:pt x="206" y="181"/>
                  </a:lnTo>
                  <a:lnTo>
                    <a:pt x="209" y="180"/>
                  </a:lnTo>
                  <a:lnTo>
                    <a:pt x="212" y="178"/>
                  </a:lnTo>
                  <a:lnTo>
                    <a:pt x="215" y="177"/>
                  </a:lnTo>
                  <a:lnTo>
                    <a:pt x="216" y="175"/>
                  </a:lnTo>
                  <a:lnTo>
                    <a:pt x="216" y="174"/>
                  </a:lnTo>
                  <a:lnTo>
                    <a:pt x="217" y="173"/>
                  </a:lnTo>
                  <a:lnTo>
                    <a:pt x="218" y="171"/>
                  </a:lnTo>
                  <a:lnTo>
                    <a:pt x="219" y="170"/>
                  </a:lnTo>
                  <a:lnTo>
                    <a:pt x="219" y="169"/>
                  </a:lnTo>
                  <a:lnTo>
                    <a:pt x="220" y="167"/>
                  </a:lnTo>
                  <a:lnTo>
                    <a:pt x="220" y="162"/>
                  </a:lnTo>
                  <a:lnTo>
                    <a:pt x="221" y="159"/>
                  </a:lnTo>
                  <a:lnTo>
                    <a:pt x="221" y="149"/>
                  </a:lnTo>
                  <a:lnTo>
                    <a:pt x="222" y="137"/>
                  </a:lnTo>
                  <a:lnTo>
                    <a:pt x="222" y="135"/>
                  </a:lnTo>
                  <a:lnTo>
                    <a:pt x="221" y="128"/>
                  </a:lnTo>
                  <a:lnTo>
                    <a:pt x="220" y="123"/>
                  </a:lnTo>
                  <a:lnTo>
                    <a:pt x="220" y="120"/>
                  </a:lnTo>
                  <a:lnTo>
                    <a:pt x="221" y="117"/>
                  </a:lnTo>
                  <a:lnTo>
                    <a:pt x="221" y="114"/>
                  </a:lnTo>
                  <a:lnTo>
                    <a:pt x="222" y="112"/>
                  </a:lnTo>
                  <a:lnTo>
                    <a:pt x="227" y="97"/>
                  </a:lnTo>
                  <a:lnTo>
                    <a:pt x="228" y="93"/>
                  </a:lnTo>
                  <a:lnTo>
                    <a:pt x="229" y="90"/>
                  </a:lnTo>
                  <a:lnTo>
                    <a:pt x="230" y="85"/>
                  </a:lnTo>
                  <a:lnTo>
                    <a:pt x="231" y="80"/>
                  </a:lnTo>
                  <a:lnTo>
                    <a:pt x="232" y="67"/>
                  </a:lnTo>
                  <a:lnTo>
                    <a:pt x="232" y="63"/>
                  </a:lnTo>
                  <a:lnTo>
                    <a:pt x="232" y="61"/>
                  </a:lnTo>
                  <a:lnTo>
                    <a:pt x="232" y="60"/>
                  </a:lnTo>
                  <a:lnTo>
                    <a:pt x="231" y="57"/>
                  </a:lnTo>
                  <a:lnTo>
                    <a:pt x="230" y="57"/>
                  </a:lnTo>
                  <a:lnTo>
                    <a:pt x="229" y="53"/>
                  </a:lnTo>
                  <a:lnTo>
                    <a:pt x="228" y="51"/>
                  </a:lnTo>
                  <a:lnTo>
                    <a:pt x="227" y="49"/>
                  </a:lnTo>
                  <a:lnTo>
                    <a:pt x="225" y="47"/>
                  </a:lnTo>
                  <a:lnTo>
                    <a:pt x="224" y="47"/>
                  </a:lnTo>
                  <a:lnTo>
                    <a:pt x="223" y="46"/>
                  </a:lnTo>
                  <a:lnTo>
                    <a:pt x="220" y="45"/>
                  </a:lnTo>
                  <a:lnTo>
                    <a:pt x="215" y="44"/>
                  </a:lnTo>
                  <a:lnTo>
                    <a:pt x="214" y="44"/>
                  </a:lnTo>
                  <a:lnTo>
                    <a:pt x="212" y="42"/>
                  </a:lnTo>
                  <a:lnTo>
                    <a:pt x="210" y="41"/>
                  </a:lnTo>
                  <a:lnTo>
                    <a:pt x="209" y="40"/>
                  </a:lnTo>
                  <a:lnTo>
                    <a:pt x="208" y="38"/>
                  </a:lnTo>
                  <a:lnTo>
                    <a:pt x="207" y="37"/>
                  </a:lnTo>
                  <a:lnTo>
                    <a:pt x="206" y="35"/>
                  </a:lnTo>
                  <a:lnTo>
                    <a:pt x="206" y="34"/>
                  </a:lnTo>
                  <a:lnTo>
                    <a:pt x="205" y="34"/>
                  </a:lnTo>
                  <a:lnTo>
                    <a:pt x="205" y="32"/>
                  </a:lnTo>
                  <a:lnTo>
                    <a:pt x="205" y="30"/>
                  </a:lnTo>
                  <a:lnTo>
                    <a:pt x="206" y="28"/>
                  </a:lnTo>
                  <a:lnTo>
                    <a:pt x="206" y="26"/>
                  </a:lnTo>
                  <a:lnTo>
                    <a:pt x="207" y="24"/>
                  </a:lnTo>
                  <a:lnTo>
                    <a:pt x="208" y="23"/>
                  </a:lnTo>
                  <a:lnTo>
                    <a:pt x="209" y="21"/>
                  </a:lnTo>
                  <a:lnTo>
                    <a:pt x="211" y="19"/>
                  </a:lnTo>
                  <a:lnTo>
                    <a:pt x="213" y="17"/>
                  </a:lnTo>
                  <a:lnTo>
                    <a:pt x="214" y="15"/>
                  </a:lnTo>
                  <a:lnTo>
                    <a:pt x="215" y="13"/>
                  </a:lnTo>
                  <a:lnTo>
                    <a:pt x="220" y="11"/>
                  </a:lnTo>
                  <a:lnTo>
                    <a:pt x="226" y="7"/>
                  </a:lnTo>
                  <a:lnTo>
                    <a:pt x="231" y="3"/>
                  </a:lnTo>
                  <a:lnTo>
                    <a:pt x="233" y="2"/>
                  </a:lnTo>
                  <a:lnTo>
                    <a:pt x="235" y="1"/>
                  </a:lnTo>
                  <a:lnTo>
                    <a:pt x="237" y="1"/>
                  </a:lnTo>
                  <a:lnTo>
                    <a:pt x="238" y="0"/>
                  </a:lnTo>
                  <a:lnTo>
                    <a:pt x="240" y="0"/>
                  </a:lnTo>
                  <a:close/>
                </a:path>
              </a:pathLst>
            </a:custGeom>
            <a:solidFill>
              <a:srgbClr val="296A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90" name="Freeform 45">
              <a:extLst>
                <a:ext uri="{FF2B5EF4-FFF2-40B4-BE49-F238E27FC236}">
                  <a16:creationId xmlns:a16="http://schemas.microsoft.com/office/drawing/2014/main" id="{E156A6F3-1BFF-42BD-87BF-79E5EC9DB10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7" y="1269"/>
              <a:ext cx="414" cy="386"/>
            </a:xfrm>
            <a:custGeom>
              <a:avLst/>
              <a:gdLst>
                <a:gd name="T0" fmla="*/ 297 w 414"/>
                <a:gd name="T1" fmla="*/ 15 h 386"/>
                <a:gd name="T2" fmla="*/ 316 w 414"/>
                <a:gd name="T3" fmla="*/ 23 h 386"/>
                <a:gd name="T4" fmla="*/ 331 w 414"/>
                <a:gd name="T5" fmla="*/ 30 h 386"/>
                <a:gd name="T6" fmla="*/ 343 w 414"/>
                <a:gd name="T7" fmla="*/ 35 h 386"/>
                <a:gd name="T8" fmla="*/ 346 w 414"/>
                <a:gd name="T9" fmla="*/ 45 h 386"/>
                <a:gd name="T10" fmla="*/ 367 w 414"/>
                <a:gd name="T11" fmla="*/ 81 h 386"/>
                <a:gd name="T12" fmla="*/ 366 w 414"/>
                <a:gd name="T13" fmla="*/ 113 h 386"/>
                <a:gd name="T14" fmla="*/ 374 w 414"/>
                <a:gd name="T15" fmla="*/ 179 h 386"/>
                <a:gd name="T16" fmla="*/ 376 w 414"/>
                <a:gd name="T17" fmla="*/ 204 h 386"/>
                <a:gd name="T18" fmla="*/ 388 w 414"/>
                <a:gd name="T19" fmla="*/ 230 h 386"/>
                <a:gd name="T20" fmla="*/ 380 w 414"/>
                <a:gd name="T21" fmla="*/ 258 h 386"/>
                <a:gd name="T22" fmla="*/ 388 w 414"/>
                <a:gd name="T23" fmla="*/ 285 h 386"/>
                <a:gd name="T24" fmla="*/ 411 w 414"/>
                <a:gd name="T25" fmla="*/ 320 h 386"/>
                <a:gd name="T26" fmla="*/ 413 w 414"/>
                <a:gd name="T27" fmla="*/ 333 h 386"/>
                <a:gd name="T28" fmla="*/ 385 w 414"/>
                <a:gd name="T29" fmla="*/ 348 h 386"/>
                <a:gd name="T30" fmla="*/ 373 w 414"/>
                <a:gd name="T31" fmla="*/ 340 h 386"/>
                <a:gd name="T32" fmla="*/ 350 w 414"/>
                <a:gd name="T33" fmla="*/ 344 h 386"/>
                <a:gd name="T34" fmla="*/ 330 w 414"/>
                <a:gd name="T35" fmla="*/ 338 h 386"/>
                <a:gd name="T36" fmla="*/ 312 w 414"/>
                <a:gd name="T37" fmla="*/ 317 h 386"/>
                <a:gd name="T38" fmla="*/ 301 w 414"/>
                <a:gd name="T39" fmla="*/ 322 h 386"/>
                <a:gd name="T40" fmla="*/ 278 w 414"/>
                <a:gd name="T41" fmla="*/ 342 h 386"/>
                <a:gd name="T42" fmla="*/ 278 w 414"/>
                <a:gd name="T43" fmla="*/ 365 h 386"/>
                <a:gd name="T44" fmla="*/ 267 w 414"/>
                <a:gd name="T45" fmla="*/ 380 h 386"/>
                <a:gd name="T46" fmla="*/ 249 w 414"/>
                <a:gd name="T47" fmla="*/ 386 h 386"/>
                <a:gd name="T48" fmla="*/ 236 w 414"/>
                <a:gd name="T49" fmla="*/ 380 h 386"/>
                <a:gd name="T50" fmla="*/ 230 w 414"/>
                <a:gd name="T51" fmla="*/ 366 h 386"/>
                <a:gd name="T52" fmla="*/ 215 w 414"/>
                <a:gd name="T53" fmla="*/ 363 h 386"/>
                <a:gd name="T54" fmla="*/ 180 w 414"/>
                <a:gd name="T55" fmla="*/ 350 h 386"/>
                <a:gd name="T56" fmla="*/ 152 w 414"/>
                <a:gd name="T57" fmla="*/ 340 h 386"/>
                <a:gd name="T58" fmla="*/ 140 w 414"/>
                <a:gd name="T59" fmla="*/ 345 h 386"/>
                <a:gd name="T60" fmla="*/ 119 w 414"/>
                <a:gd name="T61" fmla="*/ 366 h 386"/>
                <a:gd name="T62" fmla="*/ 98 w 414"/>
                <a:gd name="T63" fmla="*/ 365 h 386"/>
                <a:gd name="T64" fmla="*/ 57 w 414"/>
                <a:gd name="T65" fmla="*/ 344 h 386"/>
                <a:gd name="T66" fmla="*/ 51 w 414"/>
                <a:gd name="T67" fmla="*/ 339 h 386"/>
                <a:gd name="T68" fmla="*/ 33 w 414"/>
                <a:gd name="T69" fmla="*/ 330 h 386"/>
                <a:gd name="T70" fmla="*/ 17 w 414"/>
                <a:gd name="T71" fmla="*/ 324 h 386"/>
                <a:gd name="T72" fmla="*/ 11 w 414"/>
                <a:gd name="T73" fmla="*/ 302 h 386"/>
                <a:gd name="T74" fmla="*/ 1 w 414"/>
                <a:gd name="T75" fmla="*/ 293 h 386"/>
                <a:gd name="T76" fmla="*/ 16 w 414"/>
                <a:gd name="T77" fmla="*/ 282 h 386"/>
                <a:gd name="T78" fmla="*/ 18 w 414"/>
                <a:gd name="T79" fmla="*/ 265 h 386"/>
                <a:gd name="T80" fmla="*/ 29 w 414"/>
                <a:gd name="T81" fmla="*/ 249 h 386"/>
                <a:gd name="T82" fmla="*/ 39 w 414"/>
                <a:gd name="T83" fmla="*/ 228 h 386"/>
                <a:gd name="T84" fmla="*/ 57 w 414"/>
                <a:gd name="T85" fmla="*/ 226 h 386"/>
                <a:gd name="T86" fmla="*/ 82 w 414"/>
                <a:gd name="T87" fmla="*/ 223 h 386"/>
                <a:gd name="T88" fmla="*/ 102 w 414"/>
                <a:gd name="T89" fmla="*/ 225 h 386"/>
                <a:gd name="T90" fmla="*/ 116 w 414"/>
                <a:gd name="T91" fmla="*/ 226 h 386"/>
                <a:gd name="T92" fmla="*/ 128 w 414"/>
                <a:gd name="T93" fmla="*/ 218 h 386"/>
                <a:gd name="T94" fmla="*/ 142 w 414"/>
                <a:gd name="T95" fmla="*/ 212 h 386"/>
                <a:gd name="T96" fmla="*/ 171 w 414"/>
                <a:gd name="T97" fmla="*/ 203 h 386"/>
                <a:gd name="T98" fmla="*/ 189 w 414"/>
                <a:gd name="T99" fmla="*/ 170 h 386"/>
                <a:gd name="T100" fmla="*/ 207 w 414"/>
                <a:gd name="T101" fmla="*/ 152 h 386"/>
                <a:gd name="T102" fmla="*/ 223 w 414"/>
                <a:gd name="T103" fmla="*/ 143 h 386"/>
                <a:gd name="T104" fmla="*/ 224 w 414"/>
                <a:gd name="T105" fmla="*/ 94 h 386"/>
                <a:gd name="T106" fmla="*/ 225 w 414"/>
                <a:gd name="T107" fmla="*/ 63 h 386"/>
                <a:gd name="T108" fmla="*/ 243 w 414"/>
                <a:gd name="T109" fmla="*/ 34 h 386"/>
                <a:gd name="T110" fmla="*/ 257 w 414"/>
                <a:gd name="T111" fmla="*/ 9 h 386"/>
                <a:gd name="T112" fmla="*/ 268 w 414"/>
                <a:gd name="T113" fmla="*/ 1 h 3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14" h="386">
                  <a:moveTo>
                    <a:pt x="273" y="0"/>
                  </a:moveTo>
                  <a:lnTo>
                    <a:pt x="275" y="1"/>
                  </a:lnTo>
                  <a:lnTo>
                    <a:pt x="277" y="2"/>
                  </a:lnTo>
                  <a:lnTo>
                    <a:pt x="282" y="6"/>
                  </a:lnTo>
                  <a:lnTo>
                    <a:pt x="284" y="7"/>
                  </a:lnTo>
                  <a:lnTo>
                    <a:pt x="289" y="11"/>
                  </a:lnTo>
                  <a:lnTo>
                    <a:pt x="291" y="11"/>
                  </a:lnTo>
                  <a:lnTo>
                    <a:pt x="297" y="15"/>
                  </a:lnTo>
                  <a:lnTo>
                    <a:pt x="302" y="20"/>
                  </a:lnTo>
                  <a:lnTo>
                    <a:pt x="303" y="21"/>
                  </a:lnTo>
                  <a:lnTo>
                    <a:pt x="304" y="21"/>
                  </a:lnTo>
                  <a:lnTo>
                    <a:pt x="306" y="22"/>
                  </a:lnTo>
                  <a:lnTo>
                    <a:pt x="309" y="23"/>
                  </a:lnTo>
                  <a:lnTo>
                    <a:pt x="311" y="23"/>
                  </a:lnTo>
                  <a:lnTo>
                    <a:pt x="313" y="23"/>
                  </a:lnTo>
                  <a:lnTo>
                    <a:pt x="316" y="23"/>
                  </a:lnTo>
                  <a:lnTo>
                    <a:pt x="322" y="23"/>
                  </a:lnTo>
                  <a:lnTo>
                    <a:pt x="323" y="23"/>
                  </a:lnTo>
                  <a:lnTo>
                    <a:pt x="324" y="23"/>
                  </a:lnTo>
                  <a:lnTo>
                    <a:pt x="325" y="24"/>
                  </a:lnTo>
                  <a:lnTo>
                    <a:pt x="326" y="25"/>
                  </a:lnTo>
                  <a:lnTo>
                    <a:pt x="327" y="25"/>
                  </a:lnTo>
                  <a:lnTo>
                    <a:pt x="328" y="27"/>
                  </a:lnTo>
                  <a:lnTo>
                    <a:pt x="331" y="30"/>
                  </a:lnTo>
                  <a:lnTo>
                    <a:pt x="333" y="32"/>
                  </a:lnTo>
                  <a:lnTo>
                    <a:pt x="334" y="33"/>
                  </a:lnTo>
                  <a:lnTo>
                    <a:pt x="336" y="34"/>
                  </a:lnTo>
                  <a:lnTo>
                    <a:pt x="337" y="34"/>
                  </a:lnTo>
                  <a:lnTo>
                    <a:pt x="338" y="35"/>
                  </a:lnTo>
                  <a:lnTo>
                    <a:pt x="340" y="35"/>
                  </a:lnTo>
                  <a:lnTo>
                    <a:pt x="342" y="35"/>
                  </a:lnTo>
                  <a:lnTo>
                    <a:pt x="343" y="35"/>
                  </a:lnTo>
                  <a:lnTo>
                    <a:pt x="344" y="35"/>
                  </a:lnTo>
                  <a:lnTo>
                    <a:pt x="344" y="34"/>
                  </a:lnTo>
                  <a:lnTo>
                    <a:pt x="344" y="35"/>
                  </a:lnTo>
                  <a:lnTo>
                    <a:pt x="344" y="36"/>
                  </a:lnTo>
                  <a:lnTo>
                    <a:pt x="344" y="37"/>
                  </a:lnTo>
                  <a:lnTo>
                    <a:pt x="345" y="40"/>
                  </a:lnTo>
                  <a:lnTo>
                    <a:pt x="345" y="42"/>
                  </a:lnTo>
                  <a:lnTo>
                    <a:pt x="346" y="45"/>
                  </a:lnTo>
                  <a:lnTo>
                    <a:pt x="347" y="49"/>
                  </a:lnTo>
                  <a:lnTo>
                    <a:pt x="350" y="54"/>
                  </a:lnTo>
                  <a:lnTo>
                    <a:pt x="352" y="57"/>
                  </a:lnTo>
                  <a:lnTo>
                    <a:pt x="355" y="61"/>
                  </a:lnTo>
                  <a:lnTo>
                    <a:pt x="361" y="70"/>
                  </a:lnTo>
                  <a:lnTo>
                    <a:pt x="364" y="76"/>
                  </a:lnTo>
                  <a:lnTo>
                    <a:pt x="366" y="79"/>
                  </a:lnTo>
                  <a:lnTo>
                    <a:pt x="367" y="81"/>
                  </a:lnTo>
                  <a:lnTo>
                    <a:pt x="368" y="83"/>
                  </a:lnTo>
                  <a:lnTo>
                    <a:pt x="368" y="85"/>
                  </a:lnTo>
                  <a:lnTo>
                    <a:pt x="368" y="89"/>
                  </a:lnTo>
                  <a:lnTo>
                    <a:pt x="368" y="92"/>
                  </a:lnTo>
                  <a:lnTo>
                    <a:pt x="368" y="96"/>
                  </a:lnTo>
                  <a:lnTo>
                    <a:pt x="367" y="106"/>
                  </a:lnTo>
                  <a:lnTo>
                    <a:pt x="366" y="110"/>
                  </a:lnTo>
                  <a:lnTo>
                    <a:pt x="366" y="113"/>
                  </a:lnTo>
                  <a:lnTo>
                    <a:pt x="367" y="126"/>
                  </a:lnTo>
                  <a:lnTo>
                    <a:pt x="367" y="144"/>
                  </a:lnTo>
                  <a:lnTo>
                    <a:pt x="368" y="147"/>
                  </a:lnTo>
                  <a:lnTo>
                    <a:pt x="368" y="151"/>
                  </a:lnTo>
                  <a:lnTo>
                    <a:pt x="368" y="157"/>
                  </a:lnTo>
                  <a:lnTo>
                    <a:pt x="370" y="163"/>
                  </a:lnTo>
                  <a:lnTo>
                    <a:pt x="371" y="170"/>
                  </a:lnTo>
                  <a:lnTo>
                    <a:pt x="374" y="179"/>
                  </a:lnTo>
                  <a:lnTo>
                    <a:pt x="375" y="182"/>
                  </a:lnTo>
                  <a:lnTo>
                    <a:pt x="375" y="184"/>
                  </a:lnTo>
                  <a:lnTo>
                    <a:pt x="375" y="187"/>
                  </a:lnTo>
                  <a:lnTo>
                    <a:pt x="375" y="193"/>
                  </a:lnTo>
                  <a:lnTo>
                    <a:pt x="375" y="196"/>
                  </a:lnTo>
                  <a:lnTo>
                    <a:pt x="375" y="199"/>
                  </a:lnTo>
                  <a:lnTo>
                    <a:pt x="375" y="201"/>
                  </a:lnTo>
                  <a:lnTo>
                    <a:pt x="376" y="204"/>
                  </a:lnTo>
                  <a:lnTo>
                    <a:pt x="377" y="205"/>
                  </a:lnTo>
                  <a:lnTo>
                    <a:pt x="382" y="216"/>
                  </a:lnTo>
                  <a:lnTo>
                    <a:pt x="384" y="219"/>
                  </a:lnTo>
                  <a:lnTo>
                    <a:pt x="385" y="222"/>
                  </a:lnTo>
                  <a:lnTo>
                    <a:pt x="386" y="225"/>
                  </a:lnTo>
                  <a:lnTo>
                    <a:pt x="387" y="227"/>
                  </a:lnTo>
                  <a:lnTo>
                    <a:pt x="387" y="228"/>
                  </a:lnTo>
                  <a:lnTo>
                    <a:pt x="388" y="230"/>
                  </a:lnTo>
                  <a:lnTo>
                    <a:pt x="388" y="231"/>
                  </a:lnTo>
                  <a:lnTo>
                    <a:pt x="387" y="233"/>
                  </a:lnTo>
                  <a:lnTo>
                    <a:pt x="387" y="236"/>
                  </a:lnTo>
                  <a:lnTo>
                    <a:pt x="386" y="239"/>
                  </a:lnTo>
                  <a:lnTo>
                    <a:pt x="384" y="245"/>
                  </a:lnTo>
                  <a:lnTo>
                    <a:pt x="383" y="249"/>
                  </a:lnTo>
                  <a:lnTo>
                    <a:pt x="381" y="253"/>
                  </a:lnTo>
                  <a:lnTo>
                    <a:pt x="380" y="258"/>
                  </a:lnTo>
                  <a:lnTo>
                    <a:pt x="380" y="261"/>
                  </a:lnTo>
                  <a:lnTo>
                    <a:pt x="380" y="264"/>
                  </a:lnTo>
                  <a:lnTo>
                    <a:pt x="380" y="266"/>
                  </a:lnTo>
                  <a:lnTo>
                    <a:pt x="380" y="269"/>
                  </a:lnTo>
                  <a:lnTo>
                    <a:pt x="380" y="271"/>
                  </a:lnTo>
                  <a:lnTo>
                    <a:pt x="381" y="272"/>
                  </a:lnTo>
                  <a:lnTo>
                    <a:pt x="385" y="279"/>
                  </a:lnTo>
                  <a:lnTo>
                    <a:pt x="388" y="285"/>
                  </a:lnTo>
                  <a:lnTo>
                    <a:pt x="391" y="292"/>
                  </a:lnTo>
                  <a:lnTo>
                    <a:pt x="393" y="295"/>
                  </a:lnTo>
                  <a:lnTo>
                    <a:pt x="394" y="297"/>
                  </a:lnTo>
                  <a:lnTo>
                    <a:pt x="398" y="302"/>
                  </a:lnTo>
                  <a:lnTo>
                    <a:pt x="403" y="309"/>
                  </a:lnTo>
                  <a:lnTo>
                    <a:pt x="407" y="314"/>
                  </a:lnTo>
                  <a:lnTo>
                    <a:pt x="409" y="317"/>
                  </a:lnTo>
                  <a:lnTo>
                    <a:pt x="411" y="320"/>
                  </a:lnTo>
                  <a:lnTo>
                    <a:pt x="413" y="322"/>
                  </a:lnTo>
                  <a:lnTo>
                    <a:pt x="413" y="325"/>
                  </a:lnTo>
                  <a:lnTo>
                    <a:pt x="414" y="328"/>
                  </a:lnTo>
                  <a:lnTo>
                    <a:pt x="414" y="329"/>
                  </a:lnTo>
                  <a:lnTo>
                    <a:pt x="414" y="330"/>
                  </a:lnTo>
                  <a:lnTo>
                    <a:pt x="414" y="331"/>
                  </a:lnTo>
                  <a:lnTo>
                    <a:pt x="413" y="332"/>
                  </a:lnTo>
                  <a:lnTo>
                    <a:pt x="413" y="333"/>
                  </a:lnTo>
                  <a:lnTo>
                    <a:pt x="412" y="335"/>
                  </a:lnTo>
                  <a:lnTo>
                    <a:pt x="411" y="336"/>
                  </a:lnTo>
                  <a:lnTo>
                    <a:pt x="409" y="337"/>
                  </a:lnTo>
                  <a:lnTo>
                    <a:pt x="405" y="339"/>
                  </a:lnTo>
                  <a:lnTo>
                    <a:pt x="402" y="340"/>
                  </a:lnTo>
                  <a:lnTo>
                    <a:pt x="395" y="343"/>
                  </a:lnTo>
                  <a:lnTo>
                    <a:pt x="385" y="347"/>
                  </a:lnTo>
                  <a:lnTo>
                    <a:pt x="385" y="348"/>
                  </a:lnTo>
                  <a:lnTo>
                    <a:pt x="384" y="348"/>
                  </a:lnTo>
                  <a:lnTo>
                    <a:pt x="384" y="347"/>
                  </a:lnTo>
                  <a:lnTo>
                    <a:pt x="382" y="345"/>
                  </a:lnTo>
                  <a:lnTo>
                    <a:pt x="381" y="344"/>
                  </a:lnTo>
                  <a:lnTo>
                    <a:pt x="380" y="343"/>
                  </a:lnTo>
                  <a:lnTo>
                    <a:pt x="378" y="342"/>
                  </a:lnTo>
                  <a:lnTo>
                    <a:pt x="376" y="341"/>
                  </a:lnTo>
                  <a:lnTo>
                    <a:pt x="373" y="340"/>
                  </a:lnTo>
                  <a:lnTo>
                    <a:pt x="371" y="340"/>
                  </a:lnTo>
                  <a:lnTo>
                    <a:pt x="369" y="340"/>
                  </a:lnTo>
                  <a:lnTo>
                    <a:pt x="368" y="340"/>
                  </a:lnTo>
                  <a:lnTo>
                    <a:pt x="366" y="340"/>
                  </a:lnTo>
                  <a:lnTo>
                    <a:pt x="364" y="340"/>
                  </a:lnTo>
                  <a:lnTo>
                    <a:pt x="358" y="341"/>
                  </a:lnTo>
                  <a:lnTo>
                    <a:pt x="352" y="344"/>
                  </a:lnTo>
                  <a:lnTo>
                    <a:pt x="350" y="344"/>
                  </a:lnTo>
                  <a:lnTo>
                    <a:pt x="348" y="344"/>
                  </a:lnTo>
                  <a:lnTo>
                    <a:pt x="346" y="345"/>
                  </a:lnTo>
                  <a:lnTo>
                    <a:pt x="344" y="344"/>
                  </a:lnTo>
                  <a:lnTo>
                    <a:pt x="340" y="343"/>
                  </a:lnTo>
                  <a:lnTo>
                    <a:pt x="337" y="342"/>
                  </a:lnTo>
                  <a:lnTo>
                    <a:pt x="334" y="341"/>
                  </a:lnTo>
                  <a:lnTo>
                    <a:pt x="333" y="340"/>
                  </a:lnTo>
                  <a:lnTo>
                    <a:pt x="330" y="338"/>
                  </a:lnTo>
                  <a:lnTo>
                    <a:pt x="327" y="335"/>
                  </a:lnTo>
                  <a:lnTo>
                    <a:pt x="324" y="332"/>
                  </a:lnTo>
                  <a:lnTo>
                    <a:pt x="322" y="329"/>
                  </a:lnTo>
                  <a:lnTo>
                    <a:pt x="320" y="327"/>
                  </a:lnTo>
                  <a:lnTo>
                    <a:pt x="316" y="321"/>
                  </a:lnTo>
                  <a:lnTo>
                    <a:pt x="314" y="320"/>
                  </a:lnTo>
                  <a:lnTo>
                    <a:pt x="313" y="318"/>
                  </a:lnTo>
                  <a:lnTo>
                    <a:pt x="312" y="317"/>
                  </a:lnTo>
                  <a:lnTo>
                    <a:pt x="310" y="317"/>
                  </a:lnTo>
                  <a:lnTo>
                    <a:pt x="308" y="317"/>
                  </a:lnTo>
                  <a:lnTo>
                    <a:pt x="307" y="317"/>
                  </a:lnTo>
                  <a:lnTo>
                    <a:pt x="306" y="317"/>
                  </a:lnTo>
                  <a:lnTo>
                    <a:pt x="305" y="317"/>
                  </a:lnTo>
                  <a:lnTo>
                    <a:pt x="304" y="317"/>
                  </a:lnTo>
                  <a:lnTo>
                    <a:pt x="303" y="318"/>
                  </a:lnTo>
                  <a:lnTo>
                    <a:pt x="301" y="322"/>
                  </a:lnTo>
                  <a:lnTo>
                    <a:pt x="300" y="323"/>
                  </a:lnTo>
                  <a:lnTo>
                    <a:pt x="294" y="328"/>
                  </a:lnTo>
                  <a:lnTo>
                    <a:pt x="290" y="331"/>
                  </a:lnTo>
                  <a:lnTo>
                    <a:pt x="289" y="332"/>
                  </a:lnTo>
                  <a:lnTo>
                    <a:pt x="284" y="337"/>
                  </a:lnTo>
                  <a:lnTo>
                    <a:pt x="281" y="339"/>
                  </a:lnTo>
                  <a:lnTo>
                    <a:pt x="279" y="340"/>
                  </a:lnTo>
                  <a:lnTo>
                    <a:pt x="278" y="342"/>
                  </a:lnTo>
                  <a:lnTo>
                    <a:pt x="277" y="344"/>
                  </a:lnTo>
                  <a:lnTo>
                    <a:pt x="277" y="346"/>
                  </a:lnTo>
                  <a:lnTo>
                    <a:pt x="277" y="348"/>
                  </a:lnTo>
                  <a:lnTo>
                    <a:pt x="277" y="351"/>
                  </a:lnTo>
                  <a:lnTo>
                    <a:pt x="277" y="352"/>
                  </a:lnTo>
                  <a:lnTo>
                    <a:pt x="277" y="355"/>
                  </a:lnTo>
                  <a:lnTo>
                    <a:pt x="278" y="363"/>
                  </a:lnTo>
                  <a:lnTo>
                    <a:pt x="278" y="365"/>
                  </a:lnTo>
                  <a:lnTo>
                    <a:pt x="278" y="366"/>
                  </a:lnTo>
                  <a:lnTo>
                    <a:pt x="278" y="368"/>
                  </a:lnTo>
                  <a:lnTo>
                    <a:pt x="277" y="371"/>
                  </a:lnTo>
                  <a:lnTo>
                    <a:pt x="276" y="374"/>
                  </a:lnTo>
                  <a:lnTo>
                    <a:pt x="275" y="375"/>
                  </a:lnTo>
                  <a:lnTo>
                    <a:pt x="274" y="376"/>
                  </a:lnTo>
                  <a:lnTo>
                    <a:pt x="272" y="377"/>
                  </a:lnTo>
                  <a:lnTo>
                    <a:pt x="267" y="380"/>
                  </a:lnTo>
                  <a:lnTo>
                    <a:pt x="266" y="381"/>
                  </a:lnTo>
                  <a:lnTo>
                    <a:pt x="263" y="384"/>
                  </a:lnTo>
                  <a:lnTo>
                    <a:pt x="262" y="385"/>
                  </a:lnTo>
                  <a:lnTo>
                    <a:pt x="261" y="385"/>
                  </a:lnTo>
                  <a:lnTo>
                    <a:pt x="258" y="385"/>
                  </a:lnTo>
                  <a:lnTo>
                    <a:pt x="255" y="386"/>
                  </a:lnTo>
                  <a:lnTo>
                    <a:pt x="252" y="386"/>
                  </a:lnTo>
                  <a:lnTo>
                    <a:pt x="249" y="386"/>
                  </a:lnTo>
                  <a:lnTo>
                    <a:pt x="245" y="386"/>
                  </a:lnTo>
                  <a:lnTo>
                    <a:pt x="243" y="386"/>
                  </a:lnTo>
                  <a:lnTo>
                    <a:pt x="243" y="385"/>
                  </a:lnTo>
                  <a:lnTo>
                    <a:pt x="241" y="385"/>
                  </a:lnTo>
                  <a:lnTo>
                    <a:pt x="240" y="385"/>
                  </a:lnTo>
                  <a:lnTo>
                    <a:pt x="239" y="384"/>
                  </a:lnTo>
                  <a:lnTo>
                    <a:pt x="238" y="383"/>
                  </a:lnTo>
                  <a:lnTo>
                    <a:pt x="236" y="380"/>
                  </a:lnTo>
                  <a:lnTo>
                    <a:pt x="234" y="378"/>
                  </a:lnTo>
                  <a:lnTo>
                    <a:pt x="234" y="377"/>
                  </a:lnTo>
                  <a:lnTo>
                    <a:pt x="234" y="375"/>
                  </a:lnTo>
                  <a:lnTo>
                    <a:pt x="233" y="374"/>
                  </a:lnTo>
                  <a:lnTo>
                    <a:pt x="232" y="370"/>
                  </a:lnTo>
                  <a:lnTo>
                    <a:pt x="231" y="368"/>
                  </a:lnTo>
                  <a:lnTo>
                    <a:pt x="231" y="367"/>
                  </a:lnTo>
                  <a:lnTo>
                    <a:pt x="230" y="366"/>
                  </a:lnTo>
                  <a:lnTo>
                    <a:pt x="229" y="365"/>
                  </a:lnTo>
                  <a:lnTo>
                    <a:pt x="228" y="364"/>
                  </a:lnTo>
                  <a:lnTo>
                    <a:pt x="227" y="364"/>
                  </a:lnTo>
                  <a:lnTo>
                    <a:pt x="225" y="364"/>
                  </a:lnTo>
                  <a:lnTo>
                    <a:pt x="221" y="364"/>
                  </a:lnTo>
                  <a:lnTo>
                    <a:pt x="219" y="364"/>
                  </a:lnTo>
                  <a:lnTo>
                    <a:pt x="217" y="364"/>
                  </a:lnTo>
                  <a:lnTo>
                    <a:pt x="215" y="363"/>
                  </a:lnTo>
                  <a:lnTo>
                    <a:pt x="210" y="362"/>
                  </a:lnTo>
                  <a:lnTo>
                    <a:pt x="206" y="360"/>
                  </a:lnTo>
                  <a:lnTo>
                    <a:pt x="203" y="358"/>
                  </a:lnTo>
                  <a:lnTo>
                    <a:pt x="197" y="354"/>
                  </a:lnTo>
                  <a:lnTo>
                    <a:pt x="193" y="353"/>
                  </a:lnTo>
                  <a:lnTo>
                    <a:pt x="191" y="352"/>
                  </a:lnTo>
                  <a:lnTo>
                    <a:pt x="187" y="351"/>
                  </a:lnTo>
                  <a:lnTo>
                    <a:pt x="180" y="350"/>
                  </a:lnTo>
                  <a:lnTo>
                    <a:pt x="177" y="349"/>
                  </a:lnTo>
                  <a:lnTo>
                    <a:pt x="173" y="347"/>
                  </a:lnTo>
                  <a:lnTo>
                    <a:pt x="166" y="344"/>
                  </a:lnTo>
                  <a:lnTo>
                    <a:pt x="164" y="343"/>
                  </a:lnTo>
                  <a:lnTo>
                    <a:pt x="161" y="341"/>
                  </a:lnTo>
                  <a:lnTo>
                    <a:pt x="157" y="340"/>
                  </a:lnTo>
                  <a:lnTo>
                    <a:pt x="155" y="340"/>
                  </a:lnTo>
                  <a:lnTo>
                    <a:pt x="152" y="340"/>
                  </a:lnTo>
                  <a:lnTo>
                    <a:pt x="151" y="340"/>
                  </a:lnTo>
                  <a:lnTo>
                    <a:pt x="148" y="340"/>
                  </a:lnTo>
                  <a:lnTo>
                    <a:pt x="146" y="340"/>
                  </a:lnTo>
                  <a:lnTo>
                    <a:pt x="145" y="341"/>
                  </a:lnTo>
                  <a:lnTo>
                    <a:pt x="144" y="341"/>
                  </a:lnTo>
                  <a:lnTo>
                    <a:pt x="142" y="342"/>
                  </a:lnTo>
                  <a:lnTo>
                    <a:pt x="141" y="343"/>
                  </a:lnTo>
                  <a:lnTo>
                    <a:pt x="140" y="345"/>
                  </a:lnTo>
                  <a:lnTo>
                    <a:pt x="137" y="347"/>
                  </a:lnTo>
                  <a:lnTo>
                    <a:pt x="135" y="349"/>
                  </a:lnTo>
                  <a:lnTo>
                    <a:pt x="130" y="353"/>
                  </a:lnTo>
                  <a:lnTo>
                    <a:pt x="126" y="360"/>
                  </a:lnTo>
                  <a:lnTo>
                    <a:pt x="123" y="363"/>
                  </a:lnTo>
                  <a:lnTo>
                    <a:pt x="122" y="364"/>
                  </a:lnTo>
                  <a:lnTo>
                    <a:pt x="121" y="365"/>
                  </a:lnTo>
                  <a:lnTo>
                    <a:pt x="119" y="366"/>
                  </a:lnTo>
                  <a:lnTo>
                    <a:pt x="117" y="367"/>
                  </a:lnTo>
                  <a:lnTo>
                    <a:pt x="114" y="368"/>
                  </a:lnTo>
                  <a:lnTo>
                    <a:pt x="111" y="368"/>
                  </a:lnTo>
                  <a:lnTo>
                    <a:pt x="109" y="368"/>
                  </a:lnTo>
                  <a:lnTo>
                    <a:pt x="107" y="368"/>
                  </a:lnTo>
                  <a:lnTo>
                    <a:pt x="105" y="367"/>
                  </a:lnTo>
                  <a:lnTo>
                    <a:pt x="102" y="367"/>
                  </a:lnTo>
                  <a:lnTo>
                    <a:pt x="98" y="365"/>
                  </a:lnTo>
                  <a:lnTo>
                    <a:pt x="96" y="364"/>
                  </a:lnTo>
                  <a:lnTo>
                    <a:pt x="92" y="363"/>
                  </a:lnTo>
                  <a:lnTo>
                    <a:pt x="88" y="362"/>
                  </a:lnTo>
                  <a:lnTo>
                    <a:pt x="83" y="359"/>
                  </a:lnTo>
                  <a:lnTo>
                    <a:pt x="73" y="353"/>
                  </a:lnTo>
                  <a:lnTo>
                    <a:pt x="62" y="347"/>
                  </a:lnTo>
                  <a:lnTo>
                    <a:pt x="59" y="345"/>
                  </a:lnTo>
                  <a:lnTo>
                    <a:pt x="57" y="344"/>
                  </a:lnTo>
                  <a:lnTo>
                    <a:pt x="56" y="342"/>
                  </a:lnTo>
                  <a:lnTo>
                    <a:pt x="55" y="342"/>
                  </a:lnTo>
                  <a:lnTo>
                    <a:pt x="56" y="342"/>
                  </a:lnTo>
                  <a:lnTo>
                    <a:pt x="55" y="341"/>
                  </a:lnTo>
                  <a:lnTo>
                    <a:pt x="53" y="340"/>
                  </a:lnTo>
                  <a:lnTo>
                    <a:pt x="53" y="340"/>
                  </a:lnTo>
                  <a:lnTo>
                    <a:pt x="52" y="340"/>
                  </a:lnTo>
                  <a:lnTo>
                    <a:pt x="51" y="339"/>
                  </a:lnTo>
                  <a:lnTo>
                    <a:pt x="48" y="336"/>
                  </a:lnTo>
                  <a:lnTo>
                    <a:pt x="45" y="334"/>
                  </a:lnTo>
                  <a:lnTo>
                    <a:pt x="43" y="333"/>
                  </a:lnTo>
                  <a:lnTo>
                    <a:pt x="41" y="332"/>
                  </a:lnTo>
                  <a:lnTo>
                    <a:pt x="39" y="331"/>
                  </a:lnTo>
                  <a:lnTo>
                    <a:pt x="38" y="331"/>
                  </a:lnTo>
                  <a:lnTo>
                    <a:pt x="36" y="330"/>
                  </a:lnTo>
                  <a:lnTo>
                    <a:pt x="33" y="330"/>
                  </a:lnTo>
                  <a:lnTo>
                    <a:pt x="31" y="330"/>
                  </a:lnTo>
                  <a:lnTo>
                    <a:pt x="27" y="329"/>
                  </a:lnTo>
                  <a:lnTo>
                    <a:pt x="24" y="328"/>
                  </a:lnTo>
                  <a:lnTo>
                    <a:pt x="22" y="328"/>
                  </a:lnTo>
                  <a:lnTo>
                    <a:pt x="21" y="327"/>
                  </a:lnTo>
                  <a:lnTo>
                    <a:pt x="19" y="326"/>
                  </a:lnTo>
                  <a:lnTo>
                    <a:pt x="18" y="325"/>
                  </a:lnTo>
                  <a:lnTo>
                    <a:pt x="17" y="324"/>
                  </a:lnTo>
                  <a:lnTo>
                    <a:pt x="16" y="322"/>
                  </a:lnTo>
                  <a:lnTo>
                    <a:pt x="16" y="320"/>
                  </a:lnTo>
                  <a:lnTo>
                    <a:pt x="15" y="317"/>
                  </a:lnTo>
                  <a:lnTo>
                    <a:pt x="15" y="315"/>
                  </a:lnTo>
                  <a:lnTo>
                    <a:pt x="13" y="307"/>
                  </a:lnTo>
                  <a:lnTo>
                    <a:pt x="12" y="305"/>
                  </a:lnTo>
                  <a:lnTo>
                    <a:pt x="12" y="303"/>
                  </a:lnTo>
                  <a:lnTo>
                    <a:pt x="11" y="302"/>
                  </a:lnTo>
                  <a:lnTo>
                    <a:pt x="10" y="301"/>
                  </a:lnTo>
                  <a:lnTo>
                    <a:pt x="9" y="299"/>
                  </a:lnTo>
                  <a:lnTo>
                    <a:pt x="6" y="297"/>
                  </a:lnTo>
                  <a:lnTo>
                    <a:pt x="1" y="294"/>
                  </a:lnTo>
                  <a:lnTo>
                    <a:pt x="0" y="293"/>
                  </a:lnTo>
                  <a:lnTo>
                    <a:pt x="0" y="293"/>
                  </a:lnTo>
                  <a:lnTo>
                    <a:pt x="0" y="293"/>
                  </a:lnTo>
                  <a:lnTo>
                    <a:pt x="1" y="293"/>
                  </a:lnTo>
                  <a:lnTo>
                    <a:pt x="4" y="292"/>
                  </a:lnTo>
                  <a:lnTo>
                    <a:pt x="5" y="291"/>
                  </a:lnTo>
                  <a:lnTo>
                    <a:pt x="6" y="290"/>
                  </a:lnTo>
                  <a:lnTo>
                    <a:pt x="10" y="288"/>
                  </a:lnTo>
                  <a:lnTo>
                    <a:pt x="12" y="286"/>
                  </a:lnTo>
                  <a:lnTo>
                    <a:pt x="14" y="284"/>
                  </a:lnTo>
                  <a:lnTo>
                    <a:pt x="16" y="283"/>
                  </a:lnTo>
                  <a:lnTo>
                    <a:pt x="16" y="282"/>
                  </a:lnTo>
                  <a:lnTo>
                    <a:pt x="16" y="280"/>
                  </a:lnTo>
                  <a:lnTo>
                    <a:pt x="16" y="276"/>
                  </a:lnTo>
                  <a:lnTo>
                    <a:pt x="16" y="273"/>
                  </a:lnTo>
                  <a:lnTo>
                    <a:pt x="16" y="269"/>
                  </a:lnTo>
                  <a:lnTo>
                    <a:pt x="16" y="268"/>
                  </a:lnTo>
                  <a:lnTo>
                    <a:pt x="17" y="266"/>
                  </a:lnTo>
                  <a:lnTo>
                    <a:pt x="17" y="266"/>
                  </a:lnTo>
                  <a:lnTo>
                    <a:pt x="18" y="265"/>
                  </a:lnTo>
                  <a:lnTo>
                    <a:pt x="21" y="261"/>
                  </a:lnTo>
                  <a:lnTo>
                    <a:pt x="22" y="260"/>
                  </a:lnTo>
                  <a:lnTo>
                    <a:pt x="25" y="255"/>
                  </a:lnTo>
                  <a:lnTo>
                    <a:pt x="26" y="254"/>
                  </a:lnTo>
                  <a:lnTo>
                    <a:pt x="27" y="252"/>
                  </a:lnTo>
                  <a:lnTo>
                    <a:pt x="28" y="251"/>
                  </a:lnTo>
                  <a:lnTo>
                    <a:pt x="29" y="251"/>
                  </a:lnTo>
                  <a:lnTo>
                    <a:pt x="29" y="249"/>
                  </a:lnTo>
                  <a:lnTo>
                    <a:pt x="30" y="249"/>
                  </a:lnTo>
                  <a:lnTo>
                    <a:pt x="31" y="245"/>
                  </a:lnTo>
                  <a:lnTo>
                    <a:pt x="32" y="242"/>
                  </a:lnTo>
                  <a:lnTo>
                    <a:pt x="33" y="238"/>
                  </a:lnTo>
                  <a:lnTo>
                    <a:pt x="34" y="237"/>
                  </a:lnTo>
                  <a:lnTo>
                    <a:pt x="34" y="235"/>
                  </a:lnTo>
                  <a:lnTo>
                    <a:pt x="37" y="231"/>
                  </a:lnTo>
                  <a:lnTo>
                    <a:pt x="39" y="228"/>
                  </a:lnTo>
                  <a:lnTo>
                    <a:pt x="39" y="227"/>
                  </a:lnTo>
                  <a:lnTo>
                    <a:pt x="39" y="227"/>
                  </a:lnTo>
                  <a:lnTo>
                    <a:pt x="39" y="228"/>
                  </a:lnTo>
                  <a:lnTo>
                    <a:pt x="40" y="228"/>
                  </a:lnTo>
                  <a:lnTo>
                    <a:pt x="42" y="228"/>
                  </a:lnTo>
                  <a:lnTo>
                    <a:pt x="44" y="228"/>
                  </a:lnTo>
                  <a:lnTo>
                    <a:pt x="47" y="227"/>
                  </a:lnTo>
                  <a:lnTo>
                    <a:pt x="57" y="226"/>
                  </a:lnTo>
                  <a:lnTo>
                    <a:pt x="60" y="225"/>
                  </a:lnTo>
                  <a:lnTo>
                    <a:pt x="65" y="225"/>
                  </a:lnTo>
                  <a:lnTo>
                    <a:pt x="69" y="225"/>
                  </a:lnTo>
                  <a:lnTo>
                    <a:pt x="72" y="224"/>
                  </a:lnTo>
                  <a:lnTo>
                    <a:pt x="76" y="223"/>
                  </a:lnTo>
                  <a:lnTo>
                    <a:pt x="78" y="223"/>
                  </a:lnTo>
                  <a:lnTo>
                    <a:pt x="80" y="223"/>
                  </a:lnTo>
                  <a:lnTo>
                    <a:pt x="82" y="223"/>
                  </a:lnTo>
                  <a:lnTo>
                    <a:pt x="85" y="225"/>
                  </a:lnTo>
                  <a:lnTo>
                    <a:pt x="91" y="227"/>
                  </a:lnTo>
                  <a:lnTo>
                    <a:pt x="92" y="228"/>
                  </a:lnTo>
                  <a:lnTo>
                    <a:pt x="94" y="228"/>
                  </a:lnTo>
                  <a:lnTo>
                    <a:pt x="96" y="228"/>
                  </a:lnTo>
                  <a:lnTo>
                    <a:pt x="96" y="227"/>
                  </a:lnTo>
                  <a:lnTo>
                    <a:pt x="99" y="227"/>
                  </a:lnTo>
                  <a:lnTo>
                    <a:pt x="102" y="225"/>
                  </a:lnTo>
                  <a:lnTo>
                    <a:pt x="103" y="224"/>
                  </a:lnTo>
                  <a:lnTo>
                    <a:pt x="105" y="224"/>
                  </a:lnTo>
                  <a:lnTo>
                    <a:pt x="107" y="224"/>
                  </a:lnTo>
                  <a:lnTo>
                    <a:pt x="108" y="223"/>
                  </a:lnTo>
                  <a:lnTo>
                    <a:pt x="109" y="224"/>
                  </a:lnTo>
                  <a:lnTo>
                    <a:pt x="113" y="225"/>
                  </a:lnTo>
                  <a:lnTo>
                    <a:pt x="115" y="225"/>
                  </a:lnTo>
                  <a:lnTo>
                    <a:pt x="116" y="226"/>
                  </a:lnTo>
                  <a:lnTo>
                    <a:pt x="118" y="225"/>
                  </a:lnTo>
                  <a:lnTo>
                    <a:pt x="119" y="225"/>
                  </a:lnTo>
                  <a:lnTo>
                    <a:pt x="120" y="224"/>
                  </a:lnTo>
                  <a:lnTo>
                    <a:pt x="121" y="224"/>
                  </a:lnTo>
                  <a:lnTo>
                    <a:pt x="123" y="223"/>
                  </a:lnTo>
                  <a:lnTo>
                    <a:pt x="124" y="222"/>
                  </a:lnTo>
                  <a:lnTo>
                    <a:pt x="125" y="221"/>
                  </a:lnTo>
                  <a:lnTo>
                    <a:pt x="128" y="218"/>
                  </a:lnTo>
                  <a:lnTo>
                    <a:pt x="130" y="216"/>
                  </a:lnTo>
                  <a:lnTo>
                    <a:pt x="131" y="215"/>
                  </a:lnTo>
                  <a:lnTo>
                    <a:pt x="133" y="214"/>
                  </a:lnTo>
                  <a:lnTo>
                    <a:pt x="135" y="214"/>
                  </a:lnTo>
                  <a:lnTo>
                    <a:pt x="136" y="213"/>
                  </a:lnTo>
                  <a:lnTo>
                    <a:pt x="138" y="213"/>
                  </a:lnTo>
                  <a:lnTo>
                    <a:pt x="141" y="213"/>
                  </a:lnTo>
                  <a:lnTo>
                    <a:pt x="142" y="212"/>
                  </a:lnTo>
                  <a:lnTo>
                    <a:pt x="148" y="212"/>
                  </a:lnTo>
                  <a:lnTo>
                    <a:pt x="151" y="212"/>
                  </a:lnTo>
                  <a:lnTo>
                    <a:pt x="153" y="212"/>
                  </a:lnTo>
                  <a:lnTo>
                    <a:pt x="155" y="211"/>
                  </a:lnTo>
                  <a:lnTo>
                    <a:pt x="158" y="210"/>
                  </a:lnTo>
                  <a:lnTo>
                    <a:pt x="166" y="206"/>
                  </a:lnTo>
                  <a:lnTo>
                    <a:pt x="170" y="204"/>
                  </a:lnTo>
                  <a:lnTo>
                    <a:pt x="171" y="203"/>
                  </a:lnTo>
                  <a:lnTo>
                    <a:pt x="173" y="201"/>
                  </a:lnTo>
                  <a:lnTo>
                    <a:pt x="175" y="199"/>
                  </a:lnTo>
                  <a:lnTo>
                    <a:pt x="176" y="197"/>
                  </a:lnTo>
                  <a:lnTo>
                    <a:pt x="183" y="187"/>
                  </a:lnTo>
                  <a:lnTo>
                    <a:pt x="184" y="184"/>
                  </a:lnTo>
                  <a:lnTo>
                    <a:pt x="185" y="182"/>
                  </a:lnTo>
                  <a:lnTo>
                    <a:pt x="187" y="174"/>
                  </a:lnTo>
                  <a:lnTo>
                    <a:pt x="189" y="170"/>
                  </a:lnTo>
                  <a:lnTo>
                    <a:pt x="190" y="167"/>
                  </a:lnTo>
                  <a:lnTo>
                    <a:pt x="191" y="166"/>
                  </a:lnTo>
                  <a:lnTo>
                    <a:pt x="192" y="165"/>
                  </a:lnTo>
                  <a:lnTo>
                    <a:pt x="197" y="159"/>
                  </a:lnTo>
                  <a:lnTo>
                    <a:pt x="199" y="157"/>
                  </a:lnTo>
                  <a:lnTo>
                    <a:pt x="202" y="155"/>
                  </a:lnTo>
                  <a:lnTo>
                    <a:pt x="205" y="153"/>
                  </a:lnTo>
                  <a:lnTo>
                    <a:pt x="207" y="152"/>
                  </a:lnTo>
                  <a:lnTo>
                    <a:pt x="209" y="151"/>
                  </a:lnTo>
                  <a:lnTo>
                    <a:pt x="211" y="150"/>
                  </a:lnTo>
                  <a:lnTo>
                    <a:pt x="216" y="148"/>
                  </a:lnTo>
                  <a:lnTo>
                    <a:pt x="218" y="147"/>
                  </a:lnTo>
                  <a:lnTo>
                    <a:pt x="220" y="147"/>
                  </a:lnTo>
                  <a:lnTo>
                    <a:pt x="221" y="146"/>
                  </a:lnTo>
                  <a:lnTo>
                    <a:pt x="222" y="145"/>
                  </a:lnTo>
                  <a:lnTo>
                    <a:pt x="223" y="143"/>
                  </a:lnTo>
                  <a:lnTo>
                    <a:pt x="224" y="141"/>
                  </a:lnTo>
                  <a:lnTo>
                    <a:pt x="225" y="137"/>
                  </a:lnTo>
                  <a:lnTo>
                    <a:pt x="226" y="135"/>
                  </a:lnTo>
                  <a:lnTo>
                    <a:pt x="226" y="131"/>
                  </a:lnTo>
                  <a:lnTo>
                    <a:pt x="226" y="126"/>
                  </a:lnTo>
                  <a:lnTo>
                    <a:pt x="226" y="114"/>
                  </a:lnTo>
                  <a:lnTo>
                    <a:pt x="226" y="109"/>
                  </a:lnTo>
                  <a:lnTo>
                    <a:pt x="224" y="94"/>
                  </a:lnTo>
                  <a:lnTo>
                    <a:pt x="222" y="80"/>
                  </a:lnTo>
                  <a:lnTo>
                    <a:pt x="222" y="74"/>
                  </a:lnTo>
                  <a:lnTo>
                    <a:pt x="222" y="72"/>
                  </a:lnTo>
                  <a:lnTo>
                    <a:pt x="222" y="70"/>
                  </a:lnTo>
                  <a:lnTo>
                    <a:pt x="223" y="68"/>
                  </a:lnTo>
                  <a:lnTo>
                    <a:pt x="223" y="67"/>
                  </a:lnTo>
                  <a:lnTo>
                    <a:pt x="224" y="65"/>
                  </a:lnTo>
                  <a:lnTo>
                    <a:pt x="225" y="63"/>
                  </a:lnTo>
                  <a:lnTo>
                    <a:pt x="227" y="60"/>
                  </a:lnTo>
                  <a:lnTo>
                    <a:pt x="232" y="54"/>
                  </a:lnTo>
                  <a:lnTo>
                    <a:pt x="234" y="51"/>
                  </a:lnTo>
                  <a:lnTo>
                    <a:pt x="235" y="48"/>
                  </a:lnTo>
                  <a:lnTo>
                    <a:pt x="236" y="44"/>
                  </a:lnTo>
                  <a:lnTo>
                    <a:pt x="238" y="39"/>
                  </a:lnTo>
                  <a:lnTo>
                    <a:pt x="240" y="37"/>
                  </a:lnTo>
                  <a:lnTo>
                    <a:pt x="243" y="34"/>
                  </a:lnTo>
                  <a:lnTo>
                    <a:pt x="244" y="32"/>
                  </a:lnTo>
                  <a:lnTo>
                    <a:pt x="248" y="28"/>
                  </a:lnTo>
                  <a:lnTo>
                    <a:pt x="249" y="26"/>
                  </a:lnTo>
                  <a:lnTo>
                    <a:pt x="251" y="23"/>
                  </a:lnTo>
                  <a:lnTo>
                    <a:pt x="254" y="19"/>
                  </a:lnTo>
                  <a:lnTo>
                    <a:pt x="255" y="13"/>
                  </a:lnTo>
                  <a:lnTo>
                    <a:pt x="257" y="11"/>
                  </a:lnTo>
                  <a:lnTo>
                    <a:pt x="257" y="9"/>
                  </a:lnTo>
                  <a:lnTo>
                    <a:pt x="258" y="7"/>
                  </a:lnTo>
                  <a:lnTo>
                    <a:pt x="259" y="6"/>
                  </a:lnTo>
                  <a:lnTo>
                    <a:pt x="261" y="5"/>
                  </a:lnTo>
                  <a:lnTo>
                    <a:pt x="262" y="4"/>
                  </a:lnTo>
                  <a:lnTo>
                    <a:pt x="263" y="3"/>
                  </a:lnTo>
                  <a:lnTo>
                    <a:pt x="264" y="2"/>
                  </a:lnTo>
                  <a:lnTo>
                    <a:pt x="266" y="1"/>
                  </a:lnTo>
                  <a:lnTo>
                    <a:pt x="268" y="1"/>
                  </a:lnTo>
                  <a:lnTo>
                    <a:pt x="271" y="0"/>
                  </a:lnTo>
                  <a:lnTo>
                    <a:pt x="273" y="0"/>
                  </a:lnTo>
                  <a:close/>
                </a:path>
              </a:pathLst>
            </a:custGeom>
            <a:solidFill>
              <a:srgbClr val="296A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91" name="Freeform 46">
              <a:extLst>
                <a:ext uri="{FF2B5EF4-FFF2-40B4-BE49-F238E27FC236}">
                  <a16:creationId xmlns:a16="http://schemas.microsoft.com/office/drawing/2014/main" id="{299F0A2C-AC51-490E-AB39-6848AA011DC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5" y="1809"/>
              <a:ext cx="540" cy="295"/>
            </a:xfrm>
            <a:custGeom>
              <a:avLst/>
              <a:gdLst>
                <a:gd name="T0" fmla="*/ 144 w 540"/>
                <a:gd name="T1" fmla="*/ 31 h 295"/>
                <a:gd name="T2" fmla="*/ 179 w 540"/>
                <a:gd name="T3" fmla="*/ 53 h 295"/>
                <a:gd name="T4" fmla="*/ 189 w 540"/>
                <a:gd name="T5" fmla="*/ 63 h 295"/>
                <a:gd name="T6" fmla="*/ 207 w 540"/>
                <a:gd name="T7" fmla="*/ 54 h 295"/>
                <a:gd name="T8" fmla="*/ 232 w 540"/>
                <a:gd name="T9" fmla="*/ 30 h 295"/>
                <a:gd name="T10" fmla="*/ 268 w 540"/>
                <a:gd name="T11" fmla="*/ 35 h 295"/>
                <a:gd name="T12" fmla="*/ 288 w 540"/>
                <a:gd name="T13" fmla="*/ 27 h 295"/>
                <a:gd name="T14" fmla="*/ 297 w 540"/>
                <a:gd name="T15" fmla="*/ 13 h 295"/>
                <a:gd name="T16" fmla="*/ 326 w 540"/>
                <a:gd name="T17" fmla="*/ 0 h 295"/>
                <a:gd name="T18" fmla="*/ 334 w 540"/>
                <a:gd name="T19" fmla="*/ 4 h 295"/>
                <a:gd name="T20" fmla="*/ 346 w 540"/>
                <a:gd name="T21" fmla="*/ 11 h 295"/>
                <a:gd name="T22" fmla="*/ 364 w 540"/>
                <a:gd name="T23" fmla="*/ 15 h 295"/>
                <a:gd name="T24" fmla="*/ 390 w 540"/>
                <a:gd name="T25" fmla="*/ 26 h 295"/>
                <a:gd name="T26" fmla="*/ 404 w 540"/>
                <a:gd name="T27" fmla="*/ 36 h 295"/>
                <a:gd name="T28" fmla="*/ 411 w 540"/>
                <a:gd name="T29" fmla="*/ 55 h 295"/>
                <a:gd name="T30" fmla="*/ 443 w 540"/>
                <a:gd name="T31" fmla="*/ 57 h 295"/>
                <a:gd name="T32" fmla="*/ 467 w 540"/>
                <a:gd name="T33" fmla="*/ 53 h 295"/>
                <a:gd name="T34" fmla="*/ 493 w 540"/>
                <a:gd name="T35" fmla="*/ 95 h 295"/>
                <a:gd name="T36" fmla="*/ 528 w 540"/>
                <a:gd name="T37" fmla="*/ 132 h 295"/>
                <a:gd name="T38" fmla="*/ 540 w 540"/>
                <a:gd name="T39" fmla="*/ 155 h 295"/>
                <a:gd name="T40" fmla="*/ 527 w 540"/>
                <a:gd name="T41" fmla="*/ 175 h 295"/>
                <a:gd name="T42" fmla="*/ 504 w 540"/>
                <a:gd name="T43" fmla="*/ 190 h 295"/>
                <a:gd name="T44" fmla="*/ 502 w 540"/>
                <a:gd name="T45" fmla="*/ 208 h 295"/>
                <a:gd name="T46" fmla="*/ 489 w 540"/>
                <a:gd name="T47" fmla="*/ 221 h 295"/>
                <a:gd name="T48" fmla="*/ 464 w 540"/>
                <a:gd name="T49" fmla="*/ 223 h 295"/>
                <a:gd name="T50" fmla="*/ 431 w 540"/>
                <a:gd name="T51" fmla="*/ 218 h 295"/>
                <a:gd name="T52" fmla="*/ 402 w 540"/>
                <a:gd name="T53" fmla="*/ 237 h 295"/>
                <a:gd name="T54" fmla="*/ 370 w 540"/>
                <a:gd name="T55" fmla="*/ 253 h 295"/>
                <a:gd name="T56" fmla="*/ 352 w 540"/>
                <a:gd name="T57" fmla="*/ 248 h 295"/>
                <a:gd name="T58" fmla="*/ 338 w 540"/>
                <a:gd name="T59" fmla="*/ 218 h 295"/>
                <a:gd name="T60" fmla="*/ 321 w 540"/>
                <a:gd name="T61" fmla="*/ 212 h 295"/>
                <a:gd name="T62" fmla="*/ 301 w 540"/>
                <a:gd name="T63" fmla="*/ 230 h 295"/>
                <a:gd name="T64" fmla="*/ 286 w 540"/>
                <a:gd name="T65" fmla="*/ 251 h 295"/>
                <a:gd name="T66" fmla="*/ 253 w 540"/>
                <a:gd name="T67" fmla="*/ 263 h 295"/>
                <a:gd name="T68" fmla="*/ 228 w 540"/>
                <a:gd name="T69" fmla="*/ 256 h 295"/>
                <a:gd name="T70" fmla="*/ 193 w 540"/>
                <a:gd name="T71" fmla="*/ 254 h 295"/>
                <a:gd name="T72" fmla="*/ 172 w 540"/>
                <a:gd name="T73" fmla="*/ 246 h 295"/>
                <a:gd name="T74" fmla="*/ 152 w 540"/>
                <a:gd name="T75" fmla="*/ 252 h 295"/>
                <a:gd name="T76" fmla="*/ 134 w 540"/>
                <a:gd name="T77" fmla="*/ 263 h 295"/>
                <a:gd name="T78" fmla="*/ 114 w 540"/>
                <a:gd name="T79" fmla="*/ 283 h 295"/>
                <a:gd name="T80" fmla="*/ 89 w 540"/>
                <a:gd name="T81" fmla="*/ 295 h 295"/>
                <a:gd name="T82" fmla="*/ 70 w 540"/>
                <a:gd name="T83" fmla="*/ 291 h 295"/>
                <a:gd name="T84" fmla="*/ 72 w 540"/>
                <a:gd name="T85" fmla="*/ 272 h 295"/>
                <a:gd name="T86" fmla="*/ 61 w 540"/>
                <a:gd name="T87" fmla="*/ 264 h 295"/>
                <a:gd name="T88" fmla="*/ 46 w 540"/>
                <a:gd name="T89" fmla="*/ 253 h 295"/>
                <a:gd name="T90" fmla="*/ 32 w 540"/>
                <a:gd name="T91" fmla="*/ 252 h 295"/>
                <a:gd name="T92" fmla="*/ 0 w 540"/>
                <a:gd name="T93" fmla="*/ 245 h 295"/>
                <a:gd name="T94" fmla="*/ 9 w 540"/>
                <a:gd name="T95" fmla="*/ 233 h 295"/>
                <a:gd name="T96" fmla="*/ 21 w 540"/>
                <a:gd name="T97" fmla="*/ 209 h 295"/>
                <a:gd name="T98" fmla="*/ 35 w 540"/>
                <a:gd name="T99" fmla="*/ 175 h 295"/>
                <a:gd name="T100" fmla="*/ 20 w 540"/>
                <a:gd name="T101" fmla="*/ 146 h 295"/>
                <a:gd name="T102" fmla="*/ 21 w 540"/>
                <a:gd name="T103" fmla="*/ 110 h 295"/>
                <a:gd name="T104" fmla="*/ 36 w 540"/>
                <a:gd name="T105" fmla="*/ 81 h 295"/>
                <a:gd name="T106" fmla="*/ 58 w 540"/>
                <a:gd name="T107" fmla="*/ 65 h 295"/>
                <a:gd name="T108" fmla="*/ 74 w 540"/>
                <a:gd name="T109" fmla="*/ 55 h 295"/>
                <a:gd name="T110" fmla="*/ 81 w 540"/>
                <a:gd name="T111" fmla="*/ 36 h 295"/>
                <a:gd name="T112" fmla="*/ 104 w 540"/>
                <a:gd name="T113" fmla="*/ 36 h 295"/>
                <a:gd name="T114" fmla="*/ 116 w 540"/>
                <a:gd name="T115" fmla="*/ 22 h 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540" h="295">
                  <a:moveTo>
                    <a:pt x="126" y="15"/>
                  </a:moveTo>
                  <a:lnTo>
                    <a:pt x="126" y="15"/>
                  </a:lnTo>
                  <a:lnTo>
                    <a:pt x="126" y="15"/>
                  </a:lnTo>
                  <a:lnTo>
                    <a:pt x="128" y="15"/>
                  </a:lnTo>
                  <a:lnTo>
                    <a:pt x="131" y="17"/>
                  </a:lnTo>
                  <a:lnTo>
                    <a:pt x="133" y="19"/>
                  </a:lnTo>
                  <a:lnTo>
                    <a:pt x="136" y="22"/>
                  </a:lnTo>
                  <a:lnTo>
                    <a:pt x="138" y="24"/>
                  </a:lnTo>
                  <a:lnTo>
                    <a:pt x="144" y="31"/>
                  </a:lnTo>
                  <a:lnTo>
                    <a:pt x="147" y="34"/>
                  </a:lnTo>
                  <a:lnTo>
                    <a:pt x="150" y="37"/>
                  </a:lnTo>
                  <a:lnTo>
                    <a:pt x="156" y="41"/>
                  </a:lnTo>
                  <a:lnTo>
                    <a:pt x="160" y="45"/>
                  </a:lnTo>
                  <a:lnTo>
                    <a:pt x="164" y="47"/>
                  </a:lnTo>
                  <a:lnTo>
                    <a:pt x="167" y="49"/>
                  </a:lnTo>
                  <a:lnTo>
                    <a:pt x="170" y="49"/>
                  </a:lnTo>
                  <a:lnTo>
                    <a:pt x="178" y="52"/>
                  </a:lnTo>
                  <a:lnTo>
                    <a:pt x="179" y="53"/>
                  </a:lnTo>
                  <a:lnTo>
                    <a:pt x="181" y="54"/>
                  </a:lnTo>
                  <a:lnTo>
                    <a:pt x="183" y="55"/>
                  </a:lnTo>
                  <a:lnTo>
                    <a:pt x="183" y="56"/>
                  </a:lnTo>
                  <a:lnTo>
                    <a:pt x="183" y="57"/>
                  </a:lnTo>
                  <a:lnTo>
                    <a:pt x="184" y="59"/>
                  </a:lnTo>
                  <a:lnTo>
                    <a:pt x="185" y="61"/>
                  </a:lnTo>
                  <a:lnTo>
                    <a:pt x="186" y="61"/>
                  </a:lnTo>
                  <a:lnTo>
                    <a:pt x="187" y="62"/>
                  </a:lnTo>
                  <a:lnTo>
                    <a:pt x="189" y="63"/>
                  </a:lnTo>
                  <a:lnTo>
                    <a:pt x="191" y="64"/>
                  </a:lnTo>
                  <a:lnTo>
                    <a:pt x="193" y="64"/>
                  </a:lnTo>
                  <a:lnTo>
                    <a:pt x="195" y="64"/>
                  </a:lnTo>
                  <a:lnTo>
                    <a:pt x="196" y="64"/>
                  </a:lnTo>
                  <a:lnTo>
                    <a:pt x="197" y="64"/>
                  </a:lnTo>
                  <a:lnTo>
                    <a:pt x="200" y="62"/>
                  </a:lnTo>
                  <a:lnTo>
                    <a:pt x="201" y="61"/>
                  </a:lnTo>
                  <a:lnTo>
                    <a:pt x="203" y="60"/>
                  </a:lnTo>
                  <a:lnTo>
                    <a:pt x="207" y="54"/>
                  </a:lnTo>
                  <a:lnTo>
                    <a:pt x="209" y="53"/>
                  </a:lnTo>
                  <a:lnTo>
                    <a:pt x="211" y="51"/>
                  </a:lnTo>
                  <a:lnTo>
                    <a:pt x="217" y="46"/>
                  </a:lnTo>
                  <a:lnTo>
                    <a:pt x="227" y="37"/>
                  </a:lnTo>
                  <a:lnTo>
                    <a:pt x="229" y="35"/>
                  </a:lnTo>
                  <a:lnTo>
                    <a:pt x="230" y="31"/>
                  </a:lnTo>
                  <a:lnTo>
                    <a:pt x="231" y="31"/>
                  </a:lnTo>
                  <a:lnTo>
                    <a:pt x="231" y="30"/>
                  </a:lnTo>
                  <a:lnTo>
                    <a:pt x="232" y="30"/>
                  </a:lnTo>
                  <a:lnTo>
                    <a:pt x="234" y="30"/>
                  </a:lnTo>
                  <a:lnTo>
                    <a:pt x="237" y="31"/>
                  </a:lnTo>
                  <a:lnTo>
                    <a:pt x="241" y="32"/>
                  </a:lnTo>
                  <a:lnTo>
                    <a:pt x="246" y="33"/>
                  </a:lnTo>
                  <a:lnTo>
                    <a:pt x="248" y="34"/>
                  </a:lnTo>
                  <a:lnTo>
                    <a:pt x="254" y="34"/>
                  </a:lnTo>
                  <a:lnTo>
                    <a:pt x="261" y="35"/>
                  </a:lnTo>
                  <a:lnTo>
                    <a:pt x="264" y="35"/>
                  </a:lnTo>
                  <a:lnTo>
                    <a:pt x="268" y="35"/>
                  </a:lnTo>
                  <a:lnTo>
                    <a:pt x="271" y="34"/>
                  </a:lnTo>
                  <a:lnTo>
                    <a:pt x="274" y="34"/>
                  </a:lnTo>
                  <a:lnTo>
                    <a:pt x="276" y="33"/>
                  </a:lnTo>
                  <a:lnTo>
                    <a:pt x="279" y="32"/>
                  </a:lnTo>
                  <a:lnTo>
                    <a:pt x="282" y="30"/>
                  </a:lnTo>
                  <a:lnTo>
                    <a:pt x="284" y="29"/>
                  </a:lnTo>
                  <a:lnTo>
                    <a:pt x="286" y="28"/>
                  </a:lnTo>
                  <a:lnTo>
                    <a:pt x="286" y="27"/>
                  </a:lnTo>
                  <a:lnTo>
                    <a:pt x="288" y="27"/>
                  </a:lnTo>
                  <a:lnTo>
                    <a:pt x="289" y="26"/>
                  </a:lnTo>
                  <a:lnTo>
                    <a:pt x="290" y="24"/>
                  </a:lnTo>
                  <a:lnTo>
                    <a:pt x="291" y="22"/>
                  </a:lnTo>
                  <a:lnTo>
                    <a:pt x="292" y="21"/>
                  </a:lnTo>
                  <a:lnTo>
                    <a:pt x="293" y="19"/>
                  </a:lnTo>
                  <a:lnTo>
                    <a:pt x="294" y="17"/>
                  </a:lnTo>
                  <a:lnTo>
                    <a:pt x="295" y="15"/>
                  </a:lnTo>
                  <a:lnTo>
                    <a:pt x="295" y="14"/>
                  </a:lnTo>
                  <a:lnTo>
                    <a:pt x="297" y="13"/>
                  </a:lnTo>
                  <a:lnTo>
                    <a:pt x="298" y="12"/>
                  </a:lnTo>
                  <a:lnTo>
                    <a:pt x="302" y="10"/>
                  </a:lnTo>
                  <a:lnTo>
                    <a:pt x="306" y="7"/>
                  </a:lnTo>
                  <a:lnTo>
                    <a:pt x="308" y="6"/>
                  </a:lnTo>
                  <a:lnTo>
                    <a:pt x="311" y="5"/>
                  </a:lnTo>
                  <a:lnTo>
                    <a:pt x="317" y="4"/>
                  </a:lnTo>
                  <a:lnTo>
                    <a:pt x="319" y="3"/>
                  </a:lnTo>
                  <a:lnTo>
                    <a:pt x="322" y="1"/>
                  </a:lnTo>
                  <a:lnTo>
                    <a:pt x="326" y="0"/>
                  </a:lnTo>
                  <a:lnTo>
                    <a:pt x="327" y="0"/>
                  </a:lnTo>
                  <a:lnTo>
                    <a:pt x="328" y="0"/>
                  </a:lnTo>
                  <a:lnTo>
                    <a:pt x="328" y="1"/>
                  </a:lnTo>
                  <a:lnTo>
                    <a:pt x="330" y="4"/>
                  </a:lnTo>
                  <a:lnTo>
                    <a:pt x="331" y="4"/>
                  </a:lnTo>
                  <a:lnTo>
                    <a:pt x="331" y="4"/>
                  </a:lnTo>
                  <a:lnTo>
                    <a:pt x="332" y="4"/>
                  </a:lnTo>
                  <a:lnTo>
                    <a:pt x="333" y="4"/>
                  </a:lnTo>
                  <a:lnTo>
                    <a:pt x="334" y="4"/>
                  </a:lnTo>
                  <a:lnTo>
                    <a:pt x="335" y="4"/>
                  </a:lnTo>
                  <a:lnTo>
                    <a:pt x="338" y="4"/>
                  </a:lnTo>
                  <a:lnTo>
                    <a:pt x="339" y="5"/>
                  </a:lnTo>
                  <a:lnTo>
                    <a:pt x="339" y="4"/>
                  </a:lnTo>
                  <a:lnTo>
                    <a:pt x="340" y="4"/>
                  </a:lnTo>
                  <a:lnTo>
                    <a:pt x="341" y="5"/>
                  </a:lnTo>
                  <a:lnTo>
                    <a:pt x="343" y="8"/>
                  </a:lnTo>
                  <a:lnTo>
                    <a:pt x="345" y="10"/>
                  </a:lnTo>
                  <a:lnTo>
                    <a:pt x="346" y="11"/>
                  </a:lnTo>
                  <a:lnTo>
                    <a:pt x="348" y="11"/>
                  </a:lnTo>
                  <a:lnTo>
                    <a:pt x="350" y="12"/>
                  </a:lnTo>
                  <a:lnTo>
                    <a:pt x="352" y="12"/>
                  </a:lnTo>
                  <a:lnTo>
                    <a:pt x="354" y="13"/>
                  </a:lnTo>
                  <a:lnTo>
                    <a:pt x="358" y="13"/>
                  </a:lnTo>
                  <a:lnTo>
                    <a:pt x="359" y="13"/>
                  </a:lnTo>
                  <a:lnTo>
                    <a:pt x="361" y="13"/>
                  </a:lnTo>
                  <a:lnTo>
                    <a:pt x="362" y="14"/>
                  </a:lnTo>
                  <a:lnTo>
                    <a:pt x="364" y="15"/>
                  </a:lnTo>
                  <a:lnTo>
                    <a:pt x="367" y="17"/>
                  </a:lnTo>
                  <a:lnTo>
                    <a:pt x="373" y="21"/>
                  </a:lnTo>
                  <a:lnTo>
                    <a:pt x="376" y="23"/>
                  </a:lnTo>
                  <a:lnTo>
                    <a:pt x="377" y="24"/>
                  </a:lnTo>
                  <a:lnTo>
                    <a:pt x="379" y="25"/>
                  </a:lnTo>
                  <a:lnTo>
                    <a:pt x="381" y="25"/>
                  </a:lnTo>
                  <a:lnTo>
                    <a:pt x="384" y="25"/>
                  </a:lnTo>
                  <a:lnTo>
                    <a:pt x="389" y="25"/>
                  </a:lnTo>
                  <a:lnTo>
                    <a:pt x="390" y="26"/>
                  </a:lnTo>
                  <a:lnTo>
                    <a:pt x="392" y="26"/>
                  </a:lnTo>
                  <a:lnTo>
                    <a:pt x="394" y="27"/>
                  </a:lnTo>
                  <a:lnTo>
                    <a:pt x="396" y="27"/>
                  </a:lnTo>
                  <a:lnTo>
                    <a:pt x="398" y="27"/>
                  </a:lnTo>
                  <a:lnTo>
                    <a:pt x="399" y="28"/>
                  </a:lnTo>
                  <a:lnTo>
                    <a:pt x="401" y="30"/>
                  </a:lnTo>
                  <a:lnTo>
                    <a:pt x="402" y="31"/>
                  </a:lnTo>
                  <a:lnTo>
                    <a:pt x="403" y="33"/>
                  </a:lnTo>
                  <a:lnTo>
                    <a:pt x="404" y="36"/>
                  </a:lnTo>
                  <a:lnTo>
                    <a:pt x="405" y="38"/>
                  </a:lnTo>
                  <a:lnTo>
                    <a:pt x="405" y="39"/>
                  </a:lnTo>
                  <a:lnTo>
                    <a:pt x="406" y="45"/>
                  </a:lnTo>
                  <a:lnTo>
                    <a:pt x="406" y="47"/>
                  </a:lnTo>
                  <a:lnTo>
                    <a:pt x="407" y="49"/>
                  </a:lnTo>
                  <a:lnTo>
                    <a:pt x="408" y="50"/>
                  </a:lnTo>
                  <a:lnTo>
                    <a:pt x="409" y="52"/>
                  </a:lnTo>
                  <a:lnTo>
                    <a:pt x="410" y="53"/>
                  </a:lnTo>
                  <a:lnTo>
                    <a:pt x="411" y="55"/>
                  </a:lnTo>
                  <a:lnTo>
                    <a:pt x="413" y="55"/>
                  </a:lnTo>
                  <a:lnTo>
                    <a:pt x="415" y="56"/>
                  </a:lnTo>
                  <a:lnTo>
                    <a:pt x="418" y="57"/>
                  </a:lnTo>
                  <a:lnTo>
                    <a:pt x="420" y="57"/>
                  </a:lnTo>
                  <a:lnTo>
                    <a:pt x="422" y="57"/>
                  </a:lnTo>
                  <a:lnTo>
                    <a:pt x="423" y="57"/>
                  </a:lnTo>
                  <a:lnTo>
                    <a:pt x="433" y="57"/>
                  </a:lnTo>
                  <a:lnTo>
                    <a:pt x="439" y="57"/>
                  </a:lnTo>
                  <a:lnTo>
                    <a:pt x="443" y="57"/>
                  </a:lnTo>
                  <a:lnTo>
                    <a:pt x="446" y="56"/>
                  </a:lnTo>
                  <a:lnTo>
                    <a:pt x="450" y="56"/>
                  </a:lnTo>
                  <a:lnTo>
                    <a:pt x="454" y="55"/>
                  </a:lnTo>
                  <a:lnTo>
                    <a:pt x="460" y="53"/>
                  </a:lnTo>
                  <a:lnTo>
                    <a:pt x="462" y="52"/>
                  </a:lnTo>
                  <a:lnTo>
                    <a:pt x="464" y="52"/>
                  </a:lnTo>
                  <a:lnTo>
                    <a:pt x="466" y="52"/>
                  </a:lnTo>
                  <a:lnTo>
                    <a:pt x="467" y="53"/>
                  </a:lnTo>
                  <a:lnTo>
                    <a:pt x="467" y="53"/>
                  </a:lnTo>
                  <a:lnTo>
                    <a:pt x="468" y="54"/>
                  </a:lnTo>
                  <a:lnTo>
                    <a:pt x="469" y="55"/>
                  </a:lnTo>
                  <a:lnTo>
                    <a:pt x="469" y="56"/>
                  </a:lnTo>
                  <a:lnTo>
                    <a:pt x="474" y="65"/>
                  </a:lnTo>
                  <a:lnTo>
                    <a:pt x="482" y="80"/>
                  </a:lnTo>
                  <a:lnTo>
                    <a:pt x="485" y="85"/>
                  </a:lnTo>
                  <a:lnTo>
                    <a:pt x="488" y="89"/>
                  </a:lnTo>
                  <a:lnTo>
                    <a:pt x="490" y="93"/>
                  </a:lnTo>
                  <a:lnTo>
                    <a:pt x="493" y="95"/>
                  </a:lnTo>
                  <a:lnTo>
                    <a:pt x="495" y="97"/>
                  </a:lnTo>
                  <a:lnTo>
                    <a:pt x="502" y="103"/>
                  </a:lnTo>
                  <a:lnTo>
                    <a:pt x="505" y="106"/>
                  </a:lnTo>
                  <a:lnTo>
                    <a:pt x="507" y="108"/>
                  </a:lnTo>
                  <a:lnTo>
                    <a:pt x="511" y="114"/>
                  </a:lnTo>
                  <a:lnTo>
                    <a:pt x="518" y="121"/>
                  </a:lnTo>
                  <a:lnTo>
                    <a:pt x="521" y="125"/>
                  </a:lnTo>
                  <a:lnTo>
                    <a:pt x="525" y="129"/>
                  </a:lnTo>
                  <a:lnTo>
                    <a:pt x="528" y="132"/>
                  </a:lnTo>
                  <a:lnTo>
                    <a:pt x="533" y="138"/>
                  </a:lnTo>
                  <a:lnTo>
                    <a:pt x="536" y="141"/>
                  </a:lnTo>
                  <a:lnTo>
                    <a:pt x="537" y="143"/>
                  </a:lnTo>
                  <a:lnTo>
                    <a:pt x="538" y="145"/>
                  </a:lnTo>
                  <a:lnTo>
                    <a:pt x="539" y="147"/>
                  </a:lnTo>
                  <a:lnTo>
                    <a:pt x="539" y="149"/>
                  </a:lnTo>
                  <a:lnTo>
                    <a:pt x="540" y="151"/>
                  </a:lnTo>
                  <a:lnTo>
                    <a:pt x="540" y="153"/>
                  </a:lnTo>
                  <a:lnTo>
                    <a:pt x="540" y="155"/>
                  </a:lnTo>
                  <a:lnTo>
                    <a:pt x="539" y="157"/>
                  </a:lnTo>
                  <a:lnTo>
                    <a:pt x="539" y="159"/>
                  </a:lnTo>
                  <a:lnTo>
                    <a:pt x="536" y="164"/>
                  </a:lnTo>
                  <a:lnTo>
                    <a:pt x="536" y="167"/>
                  </a:lnTo>
                  <a:lnTo>
                    <a:pt x="535" y="169"/>
                  </a:lnTo>
                  <a:lnTo>
                    <a:pt x="533" y="172"/>
                  </a:lnTo>
                  <a:lnTo>
                    <a:pt x="532" y="172"/>
                  </a:lnTo>
                  <a:lnTo>
                    <a:pt x="529" y="174"/>
                  </a:lnTo>
                  <a:lnTo>
                    <a:pt x="527" y="175"/>
                  </a:lnTo>
                  <a:lnTo>
                    <a:pt x="524" y="177"/>
                  </a:lnTo>
                  <a:lnTo>
                    <a:pt x="515" y="180"/>
                  </a:lnTo>
                  <a:lnTo>
                    <a:pt x="513" y="181"/>
                  </a:lnTo>
                  <a:lnTo>
                    <a:pt x="512" y="182"/>
                  </a:lnTo>
                  <a:lnTo>
                    <a:pt x="510" y="184"/>
                  </a:lnTo>
                  <a:lnTo>
                    <a:pt x="508" y="185"/>
                  </a:lnTo>
                  <a:lnTo>
                    <a:pt x="507" y="186"/>
                  </a:lnTo>
                  <a:lnTo>
                    <a:pt x="505" y="188"/>
                  </a:lnTo>
                  <a:lnTo>
                    <a:pt x="504" y="190"/>
                  </a:lnTo>
                  <a:lnTo>
                    <a:pt x="503" y="191"/>
                  </a:lnTo>
                  <a:lnTo>
                    <a:pt x="503" y="193"/>
                  </a:lnTo>
                  <a:lnTo>
                    <a:pt x="502" y="195"/>
                  </a:lnTo>
                  <a:lnTo>
                    <a:pt x="502" y="197"/>
                  </a:lnTo>
                  <a:lnTo>
                    <a:pt x="502" y="199"/>
                  </a:lnTo>
                  <a:lnTo>
                    <a:pt x="503" y="205"/>
                  </a:lnTo>
                  <a:lnTo>
                    <a:pt x="503" y="206"/>
                  </a:lnTo>
                  <a:lnTo>
                    <a:pt x="503" y="207"/>
                  </a:lnTo>
                  <a:lnTo>
                    <a:pt x="502" y="208"/>
                  </a:lnTo>
                  <a:lnTo>
                    <a:pt x="498" y="209"/>
                  </a:lnTo>
                  <a:lnTo>
                    <a:pt x="495" y="210"/>
                  </a:lnTo>
                  <a:lnTo>
                    <a:pt x="493" y="212"/>
                  </a:lnTo>
                  <a:lnTo>
                    <a:pt x="491" y="214"/>
                  </a:lnTo>
                  <a:lnTo>
                    <a:pt x="491" y="215"/>
                  </a:lnTo>
                  <a:lnTo>
                    <a:pt x="490" y="216"/>
                  </a:lnTo>
                  <a:lnTo>
                    <a:pt x="490" y="218"/>
                  </a:lnTo>
                  <a:lnTo>
                    <a:pt x="490" y="219"/>
                  </a:lnTo>
                  <a:lnTo>
                    <a:pt x="489" y="221"/>
                  </a:lnTo>
                  <a:lnTo>
                    <a:pt x="489" y="224"/>
                  </a:lnTo>
                  <a:lnTo>
                    <a:pt x="489" y="226"/>
                  </a:lnTo>
                  <a:lnTo>
                    <a:pt x="489" y="227"/>
                  </a:lnTo>
                  <a:lnTo>
                    <a:pt x="488" y="227"/>
                  </a:lnTo>
                  <a:lnTo>
                    <a:pt x="487" y="227"/>
                  </a:lnTo>
                  <a:lnTo>
                    <a:pt x="483" y="227"/>
                  </a:lnTo>
                  <a:lnTo>
                    <a:pt x="478" y="226"/>
                  </a:lnTo>
                  <a:lnTo>
                    <a:pt x="474" y="225"/>
                  </a:lnTo>
                  <a:lnTo>
                    <a:pt x="464" y="223"/>
                  </a:lnTo>
                  <a:lnTo>
                    <a:pt x="456" y="221"/>
                  </a:lnTo>
                  <a:lnTo>
                    <a:pt x="450" y="219"/>
                  </a:lnTo>
                  <a:lnTo>
                    <a:pt x="442" y="218"/>
                  </a:lnTo>
                  <a:lnTo>
                    <a:pt x="439" y="218"/>
                  </a:lnTo>
                  <a:lnTo>
                    <a:pt x="438" y="217"/>
                  </a:lnTo>
                  <a:lnTo>
                    <a:pt x="436" y="217"/>
                  </a:lnTo>
                  <a:lnTo>
                    <a:pt x="434" y="217"/>
                  </a:lnTo>
                  <a:lnTo>
                    <a:pt x="433" y="218"/>
                  </a:lnTo>
                  <a:lnTo>
                    <a:pt x="431" y="218"/>
                  </a:lnTo>
                  <a:lnTo>
                    <a:pt x="422" y="221"/>
                  </a:lnTo>
                  <a:lnTo>
                    <a:pt x="419" y="222"/>
                  </a:lnTo>
                  <a:lnTo>
                    <a:pt x="416" y="224"/>
                  </a:lnTo>
                  <a:lnTo>
                    <a:pt x="414" y="225"/>
                  </a:lnTo>
                  <a:lnTo>
                    <a:pt x="412" y="227"/>
                  </a:lnTo>
                  <a:lnTo>
                    <a:pt x="407" y="232"/>
                  </a:lnTo>
                  <a:lnTo>
                    <a:pt x="405" y="234"/>
                  </a:lnTo>
                  <a:lnTo>
                    <a:pt x="404" y="235"/>
                  </a:lnTo>
                  <a:lnTo>
                    <a:pt x="402" y="237"/>
                  </a:lnTo>
                  <a:lnTo>
                    <a:pt x="399" y="238"/>
                  </a:lnTo>
                  <a:lnTo>
                    <a:pt x="398" y="239"/>
                  </a:lnTo>
                  <a:lnTo>
                    <a:pt x="390" y="242"/>
                  </a:lnTo>
                  <a:lnTo>
                    <a:pt x="388" y="243"/>
                  </a:lnTo>
                  <a:lnTo>
                    <a:pt x="385" y="245"/>
                  </a:lnTo>
                  <a:lnTo>
                    <a:pt x="379" y="250"/>
                  </a:lnTo>
                  <a:lnTo>
                    <a:pt x="376" y="252"/>
                  </a:lnTo>
                  <a:lnTo>
                    <a:pt x="373" y="253"/>
                  </a:lnTo>
                  <a:lnTo>
                    <a:pt x="370" y="253"/>
                  </a:lnTo>
                  <a:lnTo>
                    <a:pt x="368" y="254"/>
                  </a:lnTo>
                  <a:lnTo>
                    <a:pt x="365" y="253"/>
                  </a:lnTo>
                  <a:lnTo>
                    <a:pt x="363" y="253"/>
                  </a:lnTo>
                  <a:lnTo>
                    <a:pt x="361" y="253"/>
                  </a:lnTo>
                  <a:lnTo>
                    <a:pt x="359" y="253"/>
                  </a:lnTo>
                  <a:lnTo>
                    <a:pt x="357" y="252"/>
                  </a:lnTo>
                  <a:lnTo>
                    <a:pt x="355" y="251"/>
                  </a:lnTo>
                  <a:lnTo>
                    <a:pt x="354" y="250"/>
                  </a:lnTo>
                  <a:lnTo>
                    <a:pt x="352" y="248"/>
                  </a:lnTo>
                  <a:lnTo>
                    <a:pt x="351" y="247"/>
                  </a:lnTo>
                  <a:lnTo>
                    <a:pt x="349" y="244"/>
                  </a:lnTo>
                  <a:lnTo>
                    <a:pt x="348" y="242"/>
                  </a:lnTo>
                  <a:lnTo>
                    <a:pt x="347" y="240"/>
                  </a:lnTo>
                  <a:lnTo>
                    <a:pt x="345" y="232"/>
                  </a:lnTo>
                  <a:lnTo>
                    <a:pt x="343" y="229"/>
                  </a:lnTo>
                  <a:lnTo>
                    <a:pt x="342" y="225"/>
                  </a:lnTo>
                  <a:lnTo>
                    <a:pt x="340" y="221"/>
                  </a:lnTo>
                  <a:lnTo>
                    <a:pt x="338" y="218"/>
                  </a:lnTo>
                  <a:lnTo>
                    <a:pt x="336" y="216"/>
                  </a:lnTo>
                  <a:lnTo>
                    <a:pt x="335" y="215"/>
                  </a:lnTo>
                  <a:lnTo>
                    <a:pt x="333" y="213"/>
                  </a:lnTo>
                  <a:lnTo>
                    <a:pt x="331" y="212"/>
                  </a:lnTo>
                  <a:lnTo>
                    <a:pt x="329" y="210"/>
                  </a:lnTo>
                  <a:lnTo>
                    <a:pt x="328" y="209"/>
                  </a:lnTo>
                  <a:lnTo>
                    <a:pt x="327" y="209"/>
                  </a:lnTo>
                  <a:lnTo>
                    <a:pt x="325" y="210"/>
                  </a:lnTo>
                  <a:lnTo>
                    <a:pt x="321" y="212"/>
                  </a:lnTo>
                  <a:lnTo>
                    <a:pt x="317" y="215"/>
                  </a:lnTo>
                  <a:lnTo>
                    <a:pt x="314" y="217"/>
                  </a:lnTo>
                  <a:lnTo>
                    <a:pt x="311" y="219"/>
                  </a:lnTo>
                  <a:lnTo>
                    <a:pt x="308" y="220"/>
                  </a:lnTo>
                  <a:lnTo>
                    <a:pt x="306" y="223"/>
                  </a:lnTo>
                  <a:lnTo>
                    <a:pt x="305" y="225"/>
                  </a:lnTo>
                  <a:lnTo>
                    <a:pt x="303" y="227"/>
                  </a:lnTo>
                  <a:lnTo>
                    <a:pt x="302" y="228"/>
                  </a:lnTo>
                  <a:lnTo>
                    <a:pt x="301" y="230"/>
                  </a:lnTo>
                  <a:lnTo>
                    <a:pt x="299" y="233"/>
                  </a:lnTo>
                  <a:lnTo>
                    <a:pt x="297" y="239"/>
                  </a:lnTo>
                  <a:lnTo>
                    <a:pt x="296" y="242"/>
                  </a:lnTo>
                  <a:lnTo>
                    <a:pt x="295" y="243"/>
                  </a:lnTo>
                  <a:lnTo>
                    <a:pt x="293" y="244"/>
                  </a:lnTo>
                  <a:lnTo>
                    <a:pt x="292" y="246"/>
                  </a:lnTo>
                  <a:lnTo>
                    <a:pt x="290" y="248"/>
                  </a:lnTo>
                  <a:lnTo>
                    <a:pt x="288" y="250"/>
                  </a:lnTo>
                  <a:lnTo>
                    <a:pt x="286" y="251"/>
                  </a:lnTo>
                  <a:lnTo>
                    <a:pt x="284" y="252"/>
                  </a:lnTo>
                  <a:lnTo>
                    <a:pt x="281" y="253"/>
                  </a:lnTo>
                  <a:lnTo>
                    <a:pt x="274" y="254"/>
                  </a:lnTo>
                  <a:lnTo>
                    <a:pt x="271" y="256"/>
                  </a:lnTo>
                  <a:lnTo>
                    <a:pt x="267" y="257"/>
                  </a:lnTo>
                  <a:lnTo>
                    <a:pt x="261" y="261"/>
                  </a:lnTo>
                  <a:lnTo>
                    <a:pt x="258" y="262"/>
                  </a:lnTo>
                  <a:lnTo>
                    <a:pt x="256" y="262"/>
                  </a:lnTo>
                  <a:lnTo>
                    <a:pt x="253" y="263"/>
                  </a:lnTo>
                  <a:lnTo>
                    <a:pt x="251" y="263"/>
                  </a:lnTo>
                  <a:lnTo>
                    <a:pt x="249" y="262"/>
                  </a:lnTo>
                  <a:lnTo>
                    <a:pt x="246" y="262"/>
                  </a:lnTo>
                  <a:lnTo>
                    <a:pt x="243" y="261"/>
                  </a:lnTo>
                  <a:lnTo>
                    <a:pt x="237" y="258"/>
                  </a:lnTo>
                  <a:lnTo>
                    <a:pt x="233" y="257"/>
                  </a:lnTo>
                  <a:lnTo>
                    <a:pt x="231" y="256"/>
                  </a:lnTo>
                  <a:lnTo>
                    <a:pt x="229" y="256"/>
                  </a:lnTo>
                  <a:lnTo>
                    <a:pt x="228" y="256"/>
                  </a:lnTo>
                  <a:lnTo>
                    <a:pt x="223" y="256"/>
                  </a:lnTo>
                  <a:lnTo>
                    <a:pt x="220" y="256"/>
                  </a:lnTo>
                  <a:lnTo>
                    <a:pt x="217" y="255"/>
                  </a:lnTo>
                  <a:lnTo>
                    <a:pt x="212" y="254"/>
                  </a:lnTo>
                  <a:lnTo>
                    <a:pt x="208" y="254"/>
                  </a:lnTo>
                  <a:lnTo>
                    <a:pt x="206" y="254"/>
                  </a:lnTo>
                  <a:lnTo>
                    <a:pt x="198" y="254"/>
                  </a:lnTo>
                  <a:lnTo>
                    <a:pt x="195" y="253"/>
                  </a:lnTo>
                  <a:lnTo>
                    <a:pt x="193" y="254"/>
                  </a:lnTo>
                  <a:lnTo>
                    <a:pt x="189" y="254"/>
                  </a:lnTo>
                  <a:lnTo>
                    <a:pt x="187" y="254"/>
                  </a:lnTo>
                  <a:lnTo>
                    <a:pt x="186" y="254"/>
                  </a:lnTo>
                  <a:lnTo>
                    <a:pt x="183" y="253"/>
                  </a:lnTo>
                  <a:lnTo>
                    <a:pt x="181" y="253"/>
                  </a:lnTo>
                  <a:lnTo>
                    <a:pt x="179" y="251"/>
                  </a:lnTo>
                  <a:lnTo>
                    <a:pt x="174" y="248"/>
                  </a:lnTo>
                  <a:lnTo>
                    <a:pt x="173" y="247"/>
                  </a:lnTo>
                  <a:lnTo>
                    <a:pt x="172" y="246"/>
                  </a:lnTo>
                  <a:lnTo>
                    <a:pt x="172" y="245"/>
                  </a:lnTo>
                  <a:lnTo>
                    <a:pt x="170" y="245"/>
                  </a:lnTo>
                  <a:lnTo>
                    <a:pt x="169" y="245"/>
                  </a:lnTo>
                  <a:lnTo>
                    <a:pt x="168" y="245"/>
                  </a:lnTo>
                  <a:lnTo>
                    <a:pt x="167" y="245"/>
                  </a:lnTo>
                  <a:lnTo>
                    <a:pt x="166" y="246"/>
                  </a:lnTo>
                  <a:lnTo>
                    <a:pt x="157" y="250"/>
                  </a:lnTo>
                  <a:lnTo>
                    <a:pt x="155" y="251"/>
                  </a:lnTo>
                  <a:lnTo>
                    <a:pt x="152" y="252"/>
                  </a:lnTo>
                  <a:lnTo>
                    <a:pt x="149" y="253"/>
                  </a:lnTo>
                  <a:lnTo>
                    <a:pt x="146" y="253"/>
                  </a:lnTo>
                  <a:lnTo>
                    <a:pt x="143" y="254"/>
                  </a:lnTo>
                  <a:lnTo>
                    <a:pt x="140" y="256"/>
                  </a:lnTo>
                  <a:lnTo>
                    <a:pt x="138" y="257"/>
                  </a:lnTo>
                  <a:lnTo>
                    <a:pt x="138" y="259"/>
                  </a:lnTo>
                  <a:lnTo>
                    <a:pt x="136" y="260"/>
                  </a:lnTo>
                  <a:lnTo>
                    <a:pt x="135" y="262"/>
                  </a:lnTo>
                  <a:lnTo>
                    <a:pt x="134" y="263"/>
                  </a:lnTo>
                  <a:lnTo>
                    <a:pt x="133" y="265"/>
                  </a:lnTo>
                  <a:lnTo>
                    <a:pt x="130" y="270"/>
                  </a:lnTo>
                  <a:lnTo>
                    <a:pt x="129" y="271"/>
                  </a:lnTo>
                  <a:lnTo>
                    <a:pt x="128" y="273"/>
                  </a:lnTo>
                  <a:lnTo>
                    <a:pt x="126" y="275"/>
                  </a:lnTo>
                  <a:lnTo>
                    <a:pt x="123" y="277"/>
                  </a:lnTo>
                  <a:lnTo>
                    <a:pt x="120" y="279"/>
                  </a:lnTo>
                  <a:lnTo>
                    <a:pt x="117" y="281"/>
                  </a:lnTo>
                  <a:lnTo>
                    <a:pt x="114" y="283"/>
                  </a:lnTo>
                  <a:lnTo>
                    <a:pt x="112" y="284"/>
                  </a:lnTo>
                  <a:lnTo>
                    <a:pt x="107" y="287"/>
                  </a:lnTo>
                  <a:lnTo>
                    <a:pt x="104" y="288"/>
                  </a:lnTo>
                  <a:lnTo>
                    <a:pt x="102" y="290"/>
                  </a:lnTo>
                  <a:lnTo>
                    <a:pt x="99" y="291"/>
                  </a:lnTo>
                  <a:lnTo>
                    <a:pt x="96" y="292"/>
                  </a:lnTo>
                  <a:lnTo>
                    <a:pt x="93" y="293"/>
                  </a:lnTo>
                  <a:lnTo>
                    <a:pt x="91" y="294"/>
                  </a:lnTo>
                  <a:lnTo>
                    <a:pt x="89" y="295"/>
                  </a:lnTo>
                  <a:lnTo>
                    <a:pt x="86" y="295"/>
                  </a:lnTo>
                  <a:lnTo>
                    <a:pt x="84" y="295"/>
                  </a:lnTo>
                  <a:lnTo>
                    <a:pt x="81" y="295"/>
                  </a:lnTo>
                  <a:lnTo>
                    <a:pt x="80" y="295"/>
                  </a:lnTo>
                  <a:lnTo>
                    <a:pt x="78" y="295"/>
                  </a:lnTo>
                  <a:lnTo>
                    <a:pt x="76" y="294"/>
                  </a:lnTo>
                  <a:lnTo>
                    <a:pt x="74" y="293"/>
                  </a:lnTo>
                  <a:lnTo>
                    <a:pt x="72" y="292"/>
                  </a:lnTo>
                  <a:lnTo>
                    <a:pt x="70" y="291"/>
                  </a:lnTo>
                  <a:lnTo>
                    <a:pt x="69" y="289"/>
                  </a:lnTo>
                  <a:lnTo>
                    <a:pt x="68" y="287"/>
                  </a:lnTo>
                  <a:lnTo>
                    <a:pt x="68" y="287"/>
                  </a:lnTo>
                  <a:lnTo>
                    <a:pt x="68" y="283"/>
                  </a:lnTo>
                  <a:lnTo>
                    <a:pt x="69" y="282"/>
                  </a:lnTo>
                  <a:lnTo>
                    <a:pt x="69" y="280"/>
                  </a:lnTo>
                  <a:lnTo>
                    <a:pt x="71" y="276"/>
                  </a:lnTo>
                  <a:lnTo>
                    <a:pt x="72" y="273"/>
                  </a:lnTo>
                  <a:lnTo>
                    <a:pt x="72" y="272"/>
                  </a:lnTo>
                  <a:lnTo>
                    <a:pt x="72" y="271"/>
                  </a:lnTo>
                  <a:lnTo>
                    <a:pt x="72" y="270"/>
                  </a:lnTo>
                  <a:lnTo>
                    <a:pt x="71" y="269"/>
                  </a:lnTo>
                  <a:lnTo>
                    <a:pt x="70" y="268"/>
                  </a:lnTo>
                  <a:lnTo>
                    <a:pt x="69" y="267"/>
                  </a:lnTo>
                  <a:lnTo>
                    <a:pt x="69" y="266"/>
                  </a:lnTo>
                  <a:lnTo>
                    <a:pt x="68" y="266"/>
                  </a:lnTo>
                  <a:lnTo>
                    <a:pt x="63" y="265"/>
                  </a:lnTo>
                  <a:lnTo>
                    <a:pt x="61" y="264"/>
                  </a:lnTo>
                  <a:lnTo>
                    <a:pt x="59" y="263"/>
                  </a:lnTo>
                  <a:lnTo>
                    <a:pt x="58" y="261"/>
                  </a:lnTo>
                  <a:lnTo>
                    <a:pt x="54" y="258"/>
                  </a:lnTo>
                  <a:lnTo>
                    <a:pt x="52" y="257"/>
                  </a:lnTo>
                  <a:lnTo>
                    <a:pt x="50" y="254"/>
                  </a:lnTo>
                  <a:lnTo>
                    <a:pt x="49" y="254"/>
                  </a:lnTo>
                  <a:lnTo>
                    <a:pt x="48" y="253"/>
                  </a:lnTo>
                  <a:lnTo>
                    <a:pt x="47" y="253"/>
                  </a:lnTo>
                  <a:lnTo>
                    <a:pt x="46" y="253"/>
                  </a:lnTo>
                  <a:lnTo>
                    <a:pt x="44" y="253"/>
                  </a:lnTo>
                  <a:lnTo>
                    <a:pt x="43" y="253"/>
                  </a:lnTo>
                  <a:lnTo>
                    <a:pt x="41" y="253"/>
                  </a:lnTo>
                  <a:lnTo>
                    <a:pt x="40" y="254"/>
                  </a:lnTo>
                  <a:lnTo>
                    <a:pt x="38" y="254"/>
                  </a:lnTo>
                  <a:lnTo>
                    <a:pt x="37" y="254"/>
                  </a:lnTo>
                  <a:lnTo>
                    <a:pt x="35" y="253"/>
                  </a:lnTo>
                  <a:lnTo>
                    <a:pt x="34" y="253"/>
                  </a:lnTo>
                  <a:lnTo>
                    <a:pt x="32" y="252"/>
                  </a:lnTo>
                  <a:lnTo>
                    <a:pt x="28" y="250"/>
                  </a:lnTo>
                  <a:lnTo>
                    <a:pt x="26" y="248"/>
                  </a:lnTo>
                  <a:lnTo>
                    <a:pt x="24" y="248"/>
                  </a:lnTo>
                  <a:lnTo>
                    <a:pt x="23" y="247"/>
                  </a:lnTo>
                  <a:lnTo>
                    <a:pt x="20" y="247"/>
                  </a:lnTo>
                  <a:lnTo>
                    <a:pt x="18" y="246"/>
                  </a:lnTo>
                  <a:lnTo>
                    <a:pt x="5" y="246"/>
                  </a:lnTo>
                  <a:lnTo>
                    <a:pt x="1" y="245"/>
                  </a:lnTo>
                  <a:lnTo>
                    <a:pt x="0" y="245"/>
                  </a:lnTo>
                  <a:lnTo>
                    <a:pt x="1" y="245"/>
                  </a:lnTo>
                  <a:lnTo>
                    <a:pt x="1" y="244"/>
                  </a:lnTo>
                  <a:lnTo>
                    <a:pt x="2" y="243"/>
                  </a:lnTo>
                  <a:lnTo>
                    <a:pt x="4" y="242"/>
                  </a:lnTo>
                  <a:lnTo>
                    <a:pt x="5" y="241"/>
                  </a:lnTo>
                  <a:lnTo>
                    <a:pt x="6" y="240"/>
                  </a:lnTo>
                  <a:lnTo>
                    <a:pt x="8" y="237"/>
                  </a:lnTo>
                  <a:lnTo>
                    <a:pt x="9" y="236"/>
                  </a:lnTo>
                  <a:lnTo>
                    <a:pt x="9" y="233"/>
                  </a:lnTo>
                  <a:lnTo>
                    <a:pt x="10" y="231"/>
                  </a:lnTo>
                  <a:lnTo>
                    <a:pt x="10" y="227"/>
                  </a:lnTo>
                  <a:lnTo>
                    <a:pt x="10" y="225"/>
                  </a:lnTo>
                  <a:lnTo>
                    <a:pt x="11" y="223"/>
                  </a:lnTo>
                  <a:lnTo>
                    <a:pt x="12" y="221"/>
                  </a:lnTo>
                  <a:lnTo>
                    <a:pt x="13" y="219"/>
                  </a:lnTo>
                  <a:lnTo>
                    <a:pt x="14" y="217"/>
                  </a:lnTo>
                  <a:lnTo>
                    <a:pt x="17" y="213"/>
                  </a:lnTo>
                  <a:lnTo>
                    <a:pt x="21" y="209"/>
                  </a:lnTo>
                  <a:lnTo>
                    <a:pt x="23" y="208"/>
                  </a:lnTo>
                  <a:lnTo>
                    <a:pt x="25" y="203"/>
                  </a:lnTo>
                  <a:lnTo>
                    <a:pt x="28" y="200"/>
                  </a:lnTo>
                  <a:lnTo>
                    <a:pt x="30" y="196"/>
                  </a:lnTo>
                  <a:lnTo>
                    <a:pt x="33" y="187"/>
                  </a:lnTo>
                  <a:lnTo>
                    <a:pt x="35" y="184"/>
                  </a:lnTo>
                  <a:lnTo>
                    <a:pt x="35" y="180"/>
                  </a:lnTo>
                  <a:lnTo>
                    <a:pt x="35" y="177"/>
                  </a:lnTo>
                  <a:lnTo>
                    <a:pt x="35" y="175"/>
                  </a:lnTo>
                  <a:lnTo>
                    <a:pt x="35" y="174"/>
                  </a:lnTo>
                  <a:lnTo>
                    <a:pt x="33" y="169"/>
                  </a:lnTo>
                  <a:lnTo>
                    <a:pt x="32" y="166"/>
                  </a:lnTo>
                  <a:lnTo>
                    <a:pt x="29" y="162"/>
                  </a:lnTo>
                  <a:lnTo>
                    <a:pt x="28" y="160"/>
                  </a:lnTo>
                  <a:lnTo>
                    <a:pt x="24" y="154"/>
                  </a:lnTo>
                  <a:lnTo>
                    <a:pt x="22" y="151"/>
                  </a:lnTo>
                  <a:lnTo>
                    <a:pt x="21" y="148"/>
                  </a:lnTo>
                  <a:lnTo>
                    <a:pt x="20" y="146"/>
                  </a:lnTo>
                  <a:lnTo>
                    <a:pt x="20" y="143"/>
                  </a:lnTo>
                  <a:lnTo>
                    <a:pt x="19" y="140"/>
                  </a:lnTo>
                  <a:lnTo>
                    <a:pt x="19" y="137"/>
                  </a:lnTo>
                  <a:lnTo>
                    <a:pt x="18" y="133"/>
                  </a:lnTo>
                  <a:lnTo>
                    <a:pt x="18" y="129"/>
                  </a:lnTo>
                  <a:lnTo>
                    <a:pt x="18" y="127"/>
                  </a:lnTo>
                  <a:lnTo>
                    <a:pt x="19" y="123"/>
                  </a:lnTo>
                  <a:lnTo>
                    <a:pt x="20" y="115"/>
                  </a:lnTo>
                  <a:lnTo>
                    <a:pt x="21" y="110"/>
                  </a:lnTo>
                  <a:lnTo>
                    <a:pt x="22" y="105"/>
                  </a:lnTo>
                  <a:lnTo>
                    <a:pt x="22" y="94"/>
                  </a:lnTo>
                  <a:lnTo>
                    <a:pt x="22" y="92"/>
                  </a:lnTo>
                  <a:lnTo>
                    <a:pt x="25" y="90"/>
                  </a:lnTo>
                  <a:lnTo>
                    <a:pt x="28" y="88"/>
                  </a:lnTo>
                  <a:lnTo>
                    <a:pt x="31" y="86"/>
                  </a:lnTo>
                  <a:lnTo>
                    <a:pt x="33" y="84"/>
                  </a:lnTo>
                  <a:lnTo>
                    <a:pt x="35" y="83"/>
                  </a:lnTo>
                  <a:lnTo>
                    <a:pt x="36" y="81"/>
                  </a:lnTo>
                  <a:lnTo>
                    <a:pt x="38" y="78"/>
                  </a:lnTo>
                  <a:lnTo>
                    <a:pt x="41" y="73"/>
                  </a:lnTo>
                  <a:lnTo>
                    <a:pt x="43" y="71"/>
                  </a:lnTo>
                  <a:lnTo>
                    <a:pt x="44" y="70"/>
                  </a:lnTo>
                  <a:lnTo>
                    <a:pt x="46" y="68"/>
                  </a:lnTo>
                  <a:lnTo>
                    <a:pt x="47" y="67"/>
                  </a:lnTo>
                  <a:lnTo>
                    <a:pt x="49" y="66"/>
                  </a:lnTo>
                  <a:lnTo>
                    <a:pt x="51" y="66"/>
                  </a:lnTo>
                  <a:lnTo>
                    <a:pt x="58" y="65"/>
                  </a:lnTo>
                  <a:lnTo>
                    <a:pt x="60" y="64"/>
                  </a:lnTo>
                  <a:lnTo>
                    <a:pt x="63" y="63"/>
                  </a:lnTo>
                  <a:lnTo>
                    <a:pt x="65" y="63"/>
                  </a:lnTo>
                  <a:lnTo>
                    <a:pt x="67" y="61"/>
                  </a:lnTo>
                  <a:lnTo>
                    <a:pt x="69" y="61"/>
                  </a:lnTo>
                  <a:lnTo>
                    <a:pt x="70" y="59"/>
                  </a:lnTo>
                  <a:lnTo>
                    <a:pt x="71" y="57"/>
                  </a:lnTo>
                  <a:lnTo>
                    <a:pt x="73" y="56"/>
                  </a:lnTo>
                  <a:lnTo>
                    <a:pt x="74" y="55"/>
                  </a:lnTo>
                  <a:lnTo>
                    <a:pt x="74" y="53"/>
                  </a:lnTo>
                  <a:lnTo>
                    <a:pt x="75" y="52"/>
                  </a:lnTo>
                  <a:lnTo>
                    <a:pt x="75" y="50"/>
                  </a:lnTo>
                  <a:lnTo>
                    <a:pt x="77" y="44"/>
                  </a:lnTo>
                  <a:lnTo>
                    <a:pt x="77" y="42"/>
                  </a:lnTo>
                  <a:lnTo>
                    <a:pt x="78" y="40"/>
                  </a:lnTo>
                  <a:lnTo>
                    <a:pt x="79" y="38"/>
                  </a:lnTo>
                  <a:lnTo>
                    <a:pt x="80" y="38"/>
                  </a:lnTo>
                  <a:lnTo>
                    <a:pt x="81" y="36"/>
                  </a:lnTo>
                  <a:lnTo>
                    <a:pt x="81" y="35"/>
                  </a:lnTo>
                  <a:lnTo>
                    <a:pt x="84" y="34"/>
                  </a:lnTo>
                  <a:lnTo>
                    <a:pt x="86" y="33"/>
                  </a:lnTo>
                  <a:lnTo>
                    <a:pt x="88" y="32"/>
                  </a:lnTo>
                  <a:lnTo>
                    <a:pt x="90" y="32"/>
                  </a:lnTo>
                  <a:lnTo>
                    <a:pt x="92" y="32"/>
                  </a:lnTo>
                  <a:lnTo>
                    <a:pt x="94" y="33"/>
                  </a:lnTo>
                  <a:lnTo>
                    <a:pt x="102" y="35"/>
                  </a:lnTo>
                  <a:lnTo>
                    <a:pt x="104" y="36"/>
                  </a:lnTo>
                  <a:lnTo>
                    <a:pt x="106" y="36"/>
                  </a:lnTo>
                  <a:lnTo>
                    <a:pt x="107" y="36"/>
                  </a:lnTo>
                  <a:lnTo>
                    <a:pt x="108" y="36"/>
                  </a:lnTo>
                  <a:lnTo>
                    <a:pt x="110" y="35"/>
                  </a:lnTo>
                  <a:lnTo>
                    <a:pt x="111" y="34"/>
                  </a:lnTo>
                  <a:lnTo>
                    <a:pt x="112" y="33"/>
                  </a:lnTo>
                  <a:lnTo>
                    <a:pt x="113" y="32"/>
                  </a:lnTo>
                  <a:lnTo>
                    <a:pt x="114" y="29"/>
                  </a:lnTo>
                  <a:lnTo>
                    <a:pt x="116" y="22"/>
                  </a:lnTo>
                  <a:lnTo>
                    <a:pt x="117" y="21"/>
                  </a:lnTo>
                  <a:lnTo>
                    <a:pt x="118" y="19"/>
                  </a:lnTo>
                  <a:lnTo>
                    <a:pt x="119" y="18"/>
                  </a:lnTo>
                  <a:lnTo>
                    <a:pt x="120" y="17"/>
                  </a:lnTo>
                  <a:lnTo>
                    <a:pt x="122" y="16"/>
                  </a:lnTo>
                  <a:lnTo>
                    <a:pt x="124" y="15"/>
                  </a:lnTo>
                  <a:lnTo>
                    <a:pt x="125" y="15"/>
                  </a:lnTo>
                  <a:lnTo>
                    <a:pt x="126" y="15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92" name="Freeform 47">
              <a:extLst>
                <a:ext uri="{FF2B5EF4-FFF2-40B4-BE49-F238E27FC236}">
                  <a16:creationId xmlns:a16="http://schemas.microsoft.com/office/drawing/2014/main" id="{4761B670-F7B8-4144-A6C0-4FA55A723C7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5" y="1586"/>
              <a:ext cx="475" cy="315"/>
            </a:xfrm>
            <a:custGeom>
              <a:avLst/>
              <a:gdLst>
                <a:gd name="T0" fmla="*/ 98 w 475"/>
                <a:gd name="T1" fmla="*/ 43 h 315"/>
                <a:gd name="T2" fmla="*/ 117 w 475"/>
                <a:gd name="T3" fmla="*/ 24 h 315"/>
                <a:gd name="T4" fmla="*/ 136 w 475"/>
                <a:gd name="T5" fmla="*/ 26 h 315"/>
                <a:gd name="T6" fmla="*/ 169 w 475"/>
                <a:gd name="T7" fmla="*/ 37 h 315"/>
                <a:gd name="T8" fmla="*/ 197 w 475"/>
                <a:gd name="T9" fmla="*/ 47 h 315"/>
                <a:gd name="T10" fmla="*/ 205 w 475"/>
                <a:gd name="T11" fmla="*/ 57 h 315"/>
                <a:gd name="T12" fmla="*/ 213 w 475"/>
                <a:gd name="T13" fmla="*/ 68 h 315"/>
                <a:gd name="T14" fmla="*/ 233 w 475"/>
                <a:gd name="T15" fmla="*/ 68 h 315"/>
                <a:gd name="T16" fmla="*/ 248 w 475"/>
                <a:gd name="T17" fmla="*/ 57 h 315"/>
                <a:gd name="T18" fmla="*/ 249 w 475"/>
                <a:gd name="T19" fmla="*/ 34 h 315"/>
                <a:gd name="T20" fmla="*/ 261 w 475"/>
                <a:gd name="T21" fmla="*/ 15 h 315"/>
                <a:gd name="T22" fmla="*/ 278 w 475"/>
                <a:gd name="T23" fmla="*/ 0 h 315"/>
                <a:gd name="T24" fmla="*/ 292 w 475"/>
                <a:gd name="T25" fmla="*/ 10 h 315"/>
                <a:gd name="T26" fmla="*/ 312 w 475"/>
                <a:gd name="T27" fmla="*/ 26 h 315"/>
                <a:gd name="T28" fmla="*/ 338 w 475"/>
                <a:gd name="T29" fmla="*/ 23 h 315"/>
                <a:gd name="T30" fmla="*/ 353 w 475"/>
                <a:gd name="T31" fmla="*/ 27 h 315"/>
                <a:gd name="T32" fmla="*/ 366 w 475"/>
                <a:gd name="T33" fmla="*/ 39 h 315"/>
                <a:gd name="T34" fmla="*/ 401 w 475"/>
                <a:gd name="T35" fmla="*/ 58 h 315"/>
                <a:gd name="T36" fmla="*/ 403 w 475"/>
                <a:gd name="T37" fmla="*/ 80 h 315"/>
                <a:gd name="T38" fmla="*/ 407 w 475"/>
                <a:gd name="T39" fmla="*/ 97 h 315"/>
                <a:gd name="T40" fmla="*/ 429 w 475"/>
                <a:gd name="T41" fmla="*/ 116 h 315"/>
                <a:gd name="T42" fmla="*/ 442 w 475"/>
                <a:gd name="T43" fmla="*/ 143 h 315"/>
                <a:gd name="T44" fmla="*/ 459 w 475"/>
                <a:gd name="T45" fmla="*/ 163 h 315"/>
                <a:gd name="T46" fmla="*/ 460 w 475"/>
                <a:gd name="T47" fmla="*/ 191 h 315"/>
                <a:gd name="T48" fmla="*/ 467 w 475"/>
                <a:gd name="T49" fmla="*/ 222 h 315"/>
                <a:gd name="T50" fmla="*/ 474 w 475"/>
                <a:gd name="T51" fmla="*/ 240 h 315"/>
                <a:gd name="T52" fmla="*/ 466 w 475"/>
                <a:gd name="T53" fmla="*/ 251 h 315"/>
                <a:gd name="T54" fmla="*/ 444 w 475"/>
                <a:gd name="T55" fmla="*/ 258 h 315"/>
                <a:gd name="T56" fmla="*/ 412 w 475"/>
                <a:gd name="T57" fmla="*/ 253 h 315"/>
                <a:gd name="T58" fmla="*/ 389 w 475"/>
                <a:gd name="T59" fmla="*/ 276 h 315"/>
                <a:gd name="T60" fmla="*/ 373 w 475"/>
                <a:gd name="T61" fmla="*/ 287 h 315"/>
                <a:gd name="T62" fmla="*/ 363 w 475"/>
                <a:gd name="T63" fmla="*/ 279 h 315"/>
                <a:gd name="T64" fmla="*/ 340 w 475"/>
                <a:gd name="T65" fmla="*/ 268 h 315"/>
                <a:gd name="T66" fmla="*/ 311 w 475"/>
                <a:gd name="T67" fmla="*/ 240 h 315"/>
                <a:gd name="T68" fmla="*/ 300 w 475"/>
                <a:gd name="T69" fmla="*/ 240 h 315"/>
                <a:gd name="T70" fmla="*/ 291 w 475"/>
                <a:gd name="T71" fmla="*/ 257 h 315"/>
                <a:gd name="T72" fmla="*/ 272 w 475"/>
                <a:gd name="T73" fmla="*/ 255 h 315"/>
                <a:gd name="T74" fmla="*/ 259 w 475"/>
                <a:gd name="T75" fmla="*/ 261 h 315"/>
                <a:gd name="T76" fmla="*/ 253 w 475"/>
                <a:gd name="T77" fmla="*/ 279 h 315"/>
                <a:gd name="T78" fmla="*/ 238 w 475"/>
                <a:gd name="T79" fmla="*/ 288 h 315"/>
                <a:gd name="T80" fmla="*/ 218 w 475"/>
                <a:gd name="T81" fmla="*/ 301 h 315"/>
                <a:gd name="T82" fmla="*/ 202 w 475"/>
                <a:gd name="T83" fmla="*/ 314 h 315"/>
                <a:gd name="T84" fmla="*/ 187 w 475"/>
                <a:gd name="T85" fmla="*/ 295 h 315"/>
                <a:gd name="T86" fmla="*/ 174 w 475"/>
                <a:gd name="T87" fmla="*/ 292 h 315"/>
                <a:gd name="T88" fmla="*/ 142 w 475"/>
                <a:gd name="T89" fmla="*/ 301 h 315"/>
                <a:gd name="T90" fmla="*/ 97 w 475"/>
                <a:gd name="T91" fmla="*/ 298 h 315"/>
                <a:gd name="T92" fmla="*/ 82 w 475"/>
                <a:gd name="T93" fmla="*/ 294 h 315"/>
                <a:gd name="T94" fmla="*/ 74 w 475"/>
                <a:gd name="T95" fmla="*/ 280 h 315"/>
                <a:gd name="T96" fmla="*/ 70 w 475"/>
                <a:gd name="T97" fmla="*/ 261 h 315"/>
                <a:gd name="T98" fmla="*/ 52 w 475"/>
                <a:gd name="T99" fmla="*/ 241 h 315"/>
                <a:gd name="T100" fmla="*/ 35 w 475"/>
                <a:gd name="T101" fmla="*/ 235 h 315"/>
                <a:gd name="T102" fmla="*/ 11 w 475"/>
                <a:gd name="T103" fmla="*/ 227 h 315"/>
                <a:gd name="T104" fmla="*/ 0 w 475"/>
                <a:gd name="T105" fmla="*/ 198 h 315"/>
                <a:gd name="T106" fmla="*/ 6 w 475"/>
                <a:gd name="T107" fmla="*/ 186 h 315"/>
                <a:gd name="T108" fmla="*/ 22 w 475"/>
                <a:gd name="T109" fmla="*/ 169 h 315"/>
                <a:gd name="T110" fmla="*/ 33 w 475"/>
                <a:gd name="T111" fmla="*/ 144 h 315"/>
                <a:gd name="T112" fmla="*/ 23 w 475"/>
                <a:gd name="T113" fmla="*/ 114 h 315"/>
                <a:gd name="T114" fmla="*/ 18 w 475"/>
                <a:gd name="T115" fmla="*/ 88 h 315"/>
                <a:gd name="T116" fmla="*/ 11 w 475"/>
                <a:gd name="T117" fmla="*/ 59 h 315"/>
                <a:gd name="T118" fmla="*/ 9 w 475"/>
                <a:gd name="T119" fmla="*/ 41 h 315"/>
                <a:gd name="T120" fmla="*/ 28 w 475"/>
                <a:gd name="T121" fmla="*/ 25 h 315"/>
                <a:gd name="T122" fmla="*/ 60 w 475"/>
                <a:gd name="T123" fmla="*/ 45 h 315"/>
                <a:gd name="T124" fmla="*/ 83 w 475"/>
                <a:gd name="T125" fmla="*/ 51 h 3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75" h="315">
                  <a:moveTo>
                    <a:pt x="83" y="51"/>
                  </a:moveTo>
                  <a:lnTo>
                    <a:pt x="86" y="51"/>
                  </a:lnTo>
                  <a:lnTo>
                    <a:pt x="89" y="50"/>
                  </a:lnTo>
                  <a:lnTo>
                    <a:pt x="91" y="49"/>
                  </a:lnTo>
                  <a:lnTo>
                    <a:pt x="93" y="48"/>
                  </a:lnTo>
                  <a:lnTo>
                    <a:pt x="94" y="47"/>
                  </a:lnTo>
                  <a:lnTo>
                    <a:pt x="95" y="46"/>
                  </a:lnTo>
                  <a:lnTo>
                    <a:pt x="98" y="43"/>
                  </a:lnTo>
                  <a:lnTo>
                    <a:pt x="102" y="36"/>
                  </a:lnTo>
                  <a:lnTo>
                    <a:pt x="107" y="32"/>
                  </a:lnTo>
                  <a:lnTo>
                    <a:pt x="109" y="30"/>
                  </a:lnTo>
                  <a:lnTo>
                    <a:pt x="112" y="28"/>
                  </a:lnTo>
                  <a:lnTo>
                    <a:pt x="113" y="26"/>
                  </a:lnTo>
                  <a:lnTo>
                    <a:pt x="114" y="25"/>
                  </a:lnTo>
                  <a:lnTo>
                    <a:pt x="116" y="24"/>
                  </a:lnTo>
                  <a:lnTo>
                    <a:pt x="117" y="24"/>
                  </a:lnTo>
                  <a:lnTo>
                    <a:pt x="118" y="23"/>
                  </a:lnTo>
                  <a:lnTo>
                    <a:pt x="120" y="23"/>
                  </a:lnTo>
                  <a:lnTo>
                    <a:pt x="123" y="23"/>
                  </a:lnTo>
                  <a:lnTo>
                    <a:pt x="124" y="23"/>
                  </a:lnTo>
                  <a:lnTo>
                    <a:pt x="127" y="23"/>
                  </a:lnTo>
                  <a:lnTo>
                    <a:pt x="129" y="23"/>
                  </a:lnTo>
                  <a:lnTo>
                    <a:pt x="133" y="24"/>
                  </a:lnTo>
                  <a:lnTo>
                    <a:pt x="136" y="26"/>
                  </a:lnTo>
                  <a:lnTo>
                    <a:pt x="138" y="27"/>
                  </a:lnTo>
                  <a:lnTo>
                    <a:pt x="145" y="30"/>
                  </a:lnTo>
                  <a:lnTo>
                    <a:pt x="149" y="32"/>
                  </a:lnTo>
                  <a:lnTo>
                    <a:pt x="152" y="33"/>
                  </a:lnTo>
                  <a:lnTo>
                    <a:pt x="159" y="34"/>
                  </a:lnTo>
                  <a:lnTo>
                    <a:pt x="163" y="35"/>
                  </a:lnTo>
                  <a:lnTo>
                    <a:pt x="165" y="36"/>
                  </a:lnTo>
                  <a:lnTo>
                    <a:pt x="169" y="37"/>
                  </a:lnTo>
                  <a:lnTo>
                    <a:pt x="175" y="41"/>
                  </a:lnTo>
                  <a:lnTo>
                    <a:pt x="178" y="43"/>
                  </a:lnTo>
                  <a:lnTo>
                    <a:pt x="182" y="45"/>
                  </a:lnTo>
                  <a:lnTo>
                    <a:pt x="187" y="46"/>
                  </a:lnTo>
                  <a:lnTo>
                    <a:pt x="189" y="47"/>
                  </a:lnTo>
                  <a:lnTo>
                    <a:pt x="191" y="47"/>
                  </a:lnTo>
                  <a:lnTo>
                    <a:pt x="193" y="47"/>
                  </a:lnTo>
                  <a:lnTo>
                    <a:pt x="197" y="47"/>
                  </a:lnTo>
                  <a:lnTo>
                    <a:pt x="199" y="47"/>
                  </a:lnTo>
                  <a:lnTo>
                    <a:pt x="200" y="47"/>
                  </a:lnTo>
                  <a:lnTo>
                    <a:pt x="201" y="48"/>
                  </a:lnTo>
                  <a:lnTo>
                    <a:pt x="202" y="49"/>
                  </a:lnTo>
                  <a:lnTo>
                    <a:pt x="203" y="50"/>
                  </a:lnTo>
                  <a:lnTo>
                    <a:pt x="203" y="51"/>
                  </a:lnTo>
                  <a:lnTo>
                    <a:pt x="204" y="53"/>
                  </a:lnTo>
                  <a:lnTo>
                    <a:pt x="205" y="57"/>
                  </a:lnTo>
                  <a:lnTo>
                    <a:pt x="206" y="58"/>
                  </a:lnTo>
                  <a:lnTo>
                    <a:pt x="206" y="60"/>
                  </a:lnTo>
                  <a:lnTo>
                    <a:pt x="206" y="61"/>
                  </a:lnTo>
                  <a:lnTo>
                    <a:pt x="208" y="63"/>
                  </a:lnTo>
                  <a:lnTo>
                    <a:pt x="210" y="66"/>
                  </a:lnTo>
                  <a:lnTo>
                    <a:pt x="211" y="67"/>
                  </a:lnTo>
                  <a:lnTo>
                    <a:pt x="212" y="68"/>
                  </a:lnTo>
                  <a:lnTo>
                    <a:pt x="213" y="68"/>
                  </a:lnTo>
                  <a:lnTo>
                    <a:pt x="215" y="68"/>
                  </a:lnTo>
                  <a:lnTo>
                    <a:pt x="215" y="69"/>
                  </a:lnTo>
                  <a:lnTo>
                    <a:pt x="217" y="69"/>
                  </a:lnTo>
                  <a:lnTo>
                    <a:pt x="221" y="69"/>
                  </a:lnTo>
                  <a:lnTo>
                    <a:pt x="224" y="69"/>
                  </a:lnTo>
                  <a:lnTo>
                    <a:pt x="227" y="69"/>
                  </a:lnTo>
                  <a:lnTo>
                    <a:pt x="230" y="68"/>
                  </a:lnTo>
                  <a:lnTo>
                    <a:pt x="233" y="68"/>
                  </a:lnTo>
                  <a:lnTo>
                    <a:pt x="234" y="68"/>
                  </a:lnTo>
                  <a:lnTo>
                    <a:pt x="235" y="67"/>
                  </a:lnTo>
                  <a:lnTo>
                    <a:pt x="238" y="64"/>
                  </a:lnTo>
                  <a:lnTo>
                    <a:pt x="239" y="63"/>
                  </a:lnTo>
                  <a:lnTo>
                    <a:pt x="244" y="60"/>
                  </a:lnTo>
                  <a:lnTo>
                    <a:pt x="246" y="59"/>
                  </a:lnTo>
                  <a:lnTo>
                    <a:pt x="247" y="58"/>
                  </a:lnTo>
                  <a:lnTo>
                    <a:pt x="248" y="57"/>
                  </a:lnTo>
                  <a:lnTo>
                    <a:pt x="249" y="54"/>
                  </a:lnTo>
                  <a:lnTo>
                    <a:pt x="250" y="51"/>
                  </a:lnTo>
                  <a:lnTo>
                    <a:pt x="250" y="49"/>
                  </a:lnTo>
                  <a:lnTo>
                    <a:pt x="250" y="48"/>
                  </a:lnTo>
                  <a:lnTo>
                    <a:pt x="250" y="46"/>
                  </a:lnTo>
                  <a:lnTo>
                    <a:pt x="249" y="38"/>
                  </a:lnTo>
                  <a:lnTo>
                    <a:pt x="249" y="35"/>
                  </a:lnTo>
                  <a:lnTo>
                    <a:pt x="249" y="34"/>
                  </a:lnTo>
                  <a:lnTo>
                    <a:pt x="249" y="31"/>
                  </a:lnTo>
                  <a:lnTo>
                    <a:pt x="249" y="29"/>
                  </a:lnTo>
                  <a:lnTo>
                    <a:pt x="249" y="27"/>
                  </a:lnTo>
                  <a:lnTo>
                    <a:pt x="250" y="25"/>
                  </a:lnTo>
                  <a:lnTo>
                    <a:pt x="251" y="23"/>
                  </a:lnTo>
                  <a:lnTo>
                    <a:pt x="253" y="22"/>
                  </a:lnTo>
                  <a:lnTo>
                    <a:pt x="256" y="20"/>
                  </a:lnTo>
                  <a:lnTo>
                    <a:pt x="261" y="15"/>
                  </a:lnTo>
                  <a:lnTo>
                    <a:pt x="262" y="14"/>
                  </a:lnTo>
                  <a:lnTo>
                    <a:pt x="266" y="11"/>
                  </a:lnTo>
                  <a:lnTo>
                    <a:pt x="272" y="6"/>
                  </a:lnTo>
                  <a:lnTo>
                    <a:pt x="273" y="5"/>
                  </a:lnTo>
                  <a:lnTo>
                    <a:pt x="275" y="1"/>
                  </a:lnTo>
                  <a:lnTo>
                    <a:pt x="276" y="0"/>
                  </a:lnTo>
                  <a:lnTo>
                    <a:pt x="277" y="0"/>
                  </a:lnTo>
                  <a:lnTo>
                    <a:pt x="278" y="0"/>
                  </a:lnTo>
                  <a:lnTo>
                    <a:pt x="279" y="0"/>
                  </a:lnTo>
                  <a:lnTo>
                    <a:pt x="280" y="0"/>
                  </a:lnTo>
                  <a:lnTo>
                    <a:pt x="282" y="0"/>
                  </a:lnTo>
                  <a:lnTo>
                    <a:pt x="284" y="0"/>
                  </a:lnTo>
                  <a:lnTo>
                    <a:pt x="285" y="1"/>
                  </a:lnTo>
                  <a:lnTo>
                    <a:pt x="286" y="3"/>
                  </a:lnTo>
                  <a:lnTo>
                    <a:pt x="288" y="4"/>
                  </a:lnTo>
                  <a:lnTo>
                    <a:pt x="292" y="10"/>
                  </a:lnTo>
                  <a:lnTo>
                    <a:pt x="294" y="12"/>
                  </a:lnTo>
                  <a:lnTo>
                    <a:pt x="296" y="15"/>
                  </a:lnTo>
                  <a:lnTo>
                    <a:pt x="299" y="18"/>
                  </a:lnTo>
                  <a:lnTo>
                    <a:pt x="302" y="21"/>
                  </a:lnTo>
                  <a:lnTo>
                    <a:pt x="305" y="23"/>
                  </a:lnTo>
                  <a:lnTo>
                    <a:pt x="306" y="24"/>
                  </a:lnTo>
                  <a:lnTo>
                    <a:pt x="309" y="25"/>
                  </a:lnTo>
                  <a:lnTo>
                    <a:pt x="312" y="26"/>
                  </a:lnTo>
                  <a:lnTo>
                    <a:pt x="316" y="27"/>
                  </a:lnTo>
                  <a:lnTo>
                    <a:pt x="318" y="28"/>
                  </a:lnTo>
                  <a:lnTo>
                    <a:pt x="320" y="27"/>
                  </a:lnTo>
                  <a:lnTo>
                    <a:pt x="322" y="27"/>
                  </a:lnTo>
                  <a:lnTo>
                    <a:pt x="324" y="27"/>
                  </a:lnTo>
                  <a:lnTo>
                    <a:pt x="330" y="24"/>
                  </a:lnTo>
                  <a:lnTo>
                    <a:pt x="336" y="23"/>
                  </a:lnTo>
                  <a:lnTo>
                    <a:pt x="338" y="23"/>
                  </a:lnTo>
                  <a:lnTo>
                    <a:pt x="340" y="23"/>
                  </a:lnTo>
                  <a:lnTo>
                    <a:pt x="341" y="23"/>
                  </a:lnTo>
                  <a:lnTo>
                    <a:pt x="343" y="23"/>
                  </a:lnTo>
                  <a:lnTo>
                    <a:pt x="345" y="23"/>
                  </a:lnTo>
                  <a:lnTo>
                    <a:pt x="348" y="24"/>
                  </a:lnTo>
                  <a:lnTo>
                    <a:pt x="350" y="25"/>
                  </a:lnTo>
                  <a:lnTo>
                    <a:pt x="352" y="26"/>
                  </a:lnTo>
                  <a:lnTo>
                    <a:pt x="353" y="27"/>
                  </a:lnTo>
                  <a:lnTo>
                    <a:pt x="354" y="28"/>
                  </a:lnTo>
                  <a:lnTo>
                    <a:pt x="356" y="30"/>
                  </a:lnTo>
                  <a:lnTo>
                    <a:pt x="356" y="31"/>
                  </a:lnTo>
                  <a:lnTo>
                    <a:pt x="357" y="31"/>
                  </a:lnTo>
                  <a:lnTo>
                    <a:pt x="357" y="32"/>
                  </a:lnTo>
                  <a:lnTo>
                    <a:pt x="361" y="34"/>
                  </a:lnTo>
                  <a:lnTo>
                    <a:pt x="363" y="37"/>
                  </a:lnTo>
                  <a:lnTo>
                    <a:pt x="366" y="39"/>
                  </a:lnTo>
                  <a:lnTo>
                    <a:pt x="370" y="42"/>
                  </a:lnTo>
                  <a:lnTo>
                    <a:pt x="375" y="44"/>
                  </a:lnTo>
                  <a:lnTo>
                    <a:pt x="380" y="46"/>
                  </a:lnTo>
                  <a:lnTo>
                    <a:pt x="392" y="52"/>
                  </a:lnTo>
                  <a:lnTo>
                    <a:pt x="396" y="55"/>
                  </a:lnTo>
                  <a:lnTo>
                    <a:pt x="397" y="56"/>
                  </a:lnTo>
                  <a:lnTo>
                    <a:pt x="399" y="57"/>
                  </a:lnTo>
                  <a:lnTo>
                    <a:pt x="401" y="58"/>
                  </a:lnTo>
                  <a:lnTo>
                    <a:pt x="402" y="60"/>
                  </a:lnTo>
                  <a:lnTo>
                    <a:pt x="403" y="62"/>
                  </a:lnTo>
                  <a:lnTo>
                    <a:pt x="404" y="65"/>
                  </a:lnTo>
                  <a:lnTo>
                    <a:pt x="404" y="68"/>
                  </a:lnTo>
                  <a:lnTo>
                    <a:pt x="405" y="69"/>
                  </a:lnTo>
                  <a:lnTo>
                    <a:pt x="405" y="72"/>
                  </a:lnTo>
                  <a:lnTo>
                    <a:pt x="404" y="74"/>
                  </a:lnTo>
                  <a:lnTo>
                    <a:pt x="403" y="80"/>
                  </a:lnTo>
                  <a:lnTo>
                    <a:pt x="403" y="81"/>
                  </a:lnTo>
                  <a:lnTo>
                    <a:pt x="403" y="84"/>
                  </a:lnTo>
                  <a:lnTo>
                    <a:pt x="403" y="87"/>
                  </a:lnTo>
                  <a:lnTo>
                    <a:pt x="403" y="89"/>
                  </a:lnTo>
                  <a:lnTo>
                    <a:pt x="404" y="91"/>
                  </a:lnTo>
                  <a:lnTo>
                    <a:pt x="405" y="93"/>
                  </a:lnTo>
                  <a:lnTo>
                    <a:pt x="406" y="95"/>
                  </a:lnTo>
                  <a:lnTo>
                    <a:pt x="407" y="97"/>
                  </a:lnTo>
                  <a:lnTo>
                    <a:pt x="408" y="99"/>
                  </a:lnTo>
                  <a:lnTo>
                    <a:pt x="409" y="101"/>
                  </a:lnTo>
                  <a:lnTo>
                    <a:pt x="410" y="102"/>
                  </a:lnTo>
                  <a:lnTo>
                    <a:pt x="413" y="103"/>
                  </a:lnTo>
                  <a:lnTo>
                    <a:pt x="419" y="108"/>
                  </a:lnTo>
                  <a:lnTo>
                    <a:pt x="421" y="110"/>
                  </a:lnTo>
                  <a:lnTo>
                    <a:pt x="428" y="114"/>
                  </a:lnTo>
                  <a:lnTo>
                    <a:pt x="429" y="116"/>
                  </a:lnTo>
                  <a:lnTo>
                    <a:pt x="430" y="117"/>
                  </a:lnTo>
                  <a:lnTo>
                    <a:pt x="431" y="119"/>
                  </a:lnTo>
                  <a:lnTo>
                    <a:pt x="432" y="121"/>
                  </a:lnTo>
                  <a:lnTo>
                    <a:pt x="433" y="123"/>
                  </a:lnTo>
                  <a:lnTo>
                    <a:pt x="434" y="127"/>
                  </a:lnTo>
                  <a:lnTo>
                    <a:pt x="435" y="130"/>
                  </a:lnTo>
                  <a:lnTo>
                    <a:pt x="440" y="140"/>
                  </a:lnTo>
                  <a:lnTo>
                    <a:pt x="442" y="143"/>
                  </a:lnTo>
                  <a:lnTo>
                    <a:pt x="443" y="146"/>
                  </a:lnTo>
                  <a:lnTo>
                    <a:pt x="445" y="148"/>
                  </a:lnTo>
                  <a:lnTo>
                    <a:pt x="449" y="151"/>
                  </a:lnTo>
                  <a:lnTo>
                    <a:pt x="454" y="157"/>
                  </a:lnTo>
                  <a:lnTo>
                    <a:pt x="456" y="159"/>
                  </a:lnTo>
                  <a:lnTo>
                    <a:pt x="457" y="160"/>
                  </a:lnTo>
                  <a:lnTo>
                    <a:pt x="458" y="162"/>
                  </a:lnTo>
                  <a:lnTo>
                    <a:pt x="459" y="163"/>
                  </a:lnTo>
                  <a:lnTo>
                    <a:pt x="459" y="164"/>
                  </a:lnTo>
                  <a:lnTo>
                    <a:pt x="459" y="167"/>
                  </a:lnTo>
                  <a:lnTo>
                    <a:pt x="459" y="169"/>
                  </a:lnTo>
                  <a:lnTo>
                    <a:pt x="459" y="172"/>
                  </a:lnTo>
                  <a:lnTo>
                    <a:pt x="459" y="179"/>
                  </a:lnTo>
                  <a:lnTo>
                    <a:pt x="459" y="182"/>
                  </a:lnTo>
                  <a:lnTo>
                    <a:pt x="459" y="186"/>
                  </a:lnTo>
                  <a:lnTo>
                    <a:pt x="460" y="191"/>
                  </a:lnTo>
                  <a:lnTo>
                    <a:pt x="461" y="193"/>
                  </a:lnTo>
                  <a:lnTo>
                    <a:pt x="462" y="199"/>
                  </a:lnTo>
                  <a:lnTo>
                    <a:pt x="463" y="201"/>
                  </a:lnTo>
                  <a:lnTo>
                    <a:pt x="464" y="204"/>
                  </a:lnTo>
                  <a:lnTo>
                    <a:pt x="465" y="211"/>
                  </a:lnTo>
                  <a:lnTo>
                    <a:pt x="465" y="215"/>
                  </a:lnTo>
                  <a:lnTo>
                    <a:pt x="466" y="218"/>
                  </a:lnTo>
                  <a:lnTo>
                    <a:pt x="467" y="222"/>
                  </a:lnTo>
                  <a:lnTo>
                    <a:pt x="469" y="227"/>
                  </a:lnTo>
                  <a:lnTo>
                    <a:pt x="471" y="231"/>
                  </a:lnTo>
                  <a:lnTo>
                    <a:pt x="472" y="233"/>
                  </a:lnTo>
                  <a:lnTo>
                    <a:pt x="473" y="234"/>
                  </a:lnTo>
                  <a:lnTo>
                    <a:pt x="475" y="236"/>
                  </a:lnTo>
                  <a:lnTo>
                    <a:pt x="475" y="237"/>
                  </a:lnTo>
                  <a:lnTo>
                    <a:pt x="475" y="238"/>
                  </a:lnTo>
                  <a:lnTo>
                    <a:pt x="474" y="240"/>
                  </a:lnTo>
                  <a:lnTo>
                    <a:pt x="473" y="242"/>
                  </a:lnTo>
                  <a:lnTo>
                    <a:pt x="472" y="244"/>
                  </a:lnTo>
                  <a:lnTo>
                    <a:pt x="471" y="245"/>
                  </a:lnTo>
                  <a:lnTo>
                    <a:pt x="470" y="247"/>
                  </a:lnTo>
                  <a:lnTo>
                    <a:pt x="469" y="249"/>
                  </a:lnTo>
                  <a:lnTo>
                    <a:pt x="468" y="250"/>
                  </a:lnTo>
                  <a:lnTo>
                    <a:pt x="466" y="250"/>
                  </a:lnTo>
                  <a:lnTo>
                    <a:pt x="466" y="251"/>
                  </a:lnTo>
                  <a:lnTo>
                    <a:pt x="464" y="252"/>
                  </a:lnTo>
                  <a:lnTo>
                    <a:pt x="462" y="253"/>
                  </a:lnTo>
                  <a:lnTo>
                    <a:pt x="459" y="255"/>
                  </a:lnTo>
                  <a:lnTo>
                    <a:pt x="456" y="256"/>
                  </a:lnTo>
                  <a:lnTo>
                    <a:pt x="454" y="257"/>
                  </a:lnTo>
                  <a:lnTo>
                    <a:pt x="451" y="257"/>
                  </a:lnTo>
                  <a:lnTo>
                    <a:pt x="448" y="258"/>
                  </a:lnTo>
                  <a:lnTo>
                    <a:pt x="444" y="258"/>
                  </a:lnTo>
                  <a:lnTo>
                    <a:pt x="441" y="258"/>
                  </a:lnTo>
                  <a:lnTo>
                    <a:pt x="434" y="257"/>
                  </a:lnTo>
                  <a:lnTo>
                    <a:pt x="428" y="257"/>
                  </a:lnTo>
                  <a:lnTo>
                    <a:pt x="426" y="256"/>
                  </a:lnTo>
                  <a:lnTo>
                    <a:pt x="421" y="255"/>
                  </a:lnTo>
                  <a:lnTo>
                    <a:pt x="417" y="254"/>
                  </a:lnTo>
                  <a:lnTo>
                    <a:pt x="414" y="253"/>
                  </a:lnTo>
                  <a:lnTo>
                    <a:pt x="412" y="253"/>
                  </a:lnTo>
                  <a:lnTo>
                    <a:pt x="411" y="253"/>
                  </a:lnTo>
                  <a:lnTo>
                    <a:pt x="411" y="254"/>
                  </a:lnTo>
                  <a:lnTo>
                    <a:pt x="410" y="254"/>
                  </a:lnTo>
                  <a:lnTo>
                    <a:pt x="409" y="258"/>
                  </a:lnTo>
                  <a:lnTo>
                    <a:pt x="407" y="260"/>
                  </a:lnTo>
                  <a:lnTo>
                    <a:pt x="397" y="269"/>
                  </a:lnTo>
                  <a:lnTo>
                    <a:pt x="391" y="274"/>
                  </a:lnTo>
                  <a:lnTo>
                    <a:pt x="389" y="276"/>
                  </a:lnTo>
                  <a:lnTo>
                    <a:pt x="387" y="277"/>
                  </a:lnTo>
                  <a:lnTo>
                    <a:pt x="383" y="283"/>
                  </a:lnTo>
                  <a:lnTo>
                    <a:pt x="381" y="284"/>
                  </a:lnTo>
                  <a:lnTo>
                    <a:pt x="380" y="285"/>
                  </a:lnTo>
                  <a:lnTo>
                    <a:pt x="377" y="287"/>
                  </a:lnTo>
                  <a:lnTo>
                    <a:pt x="376" y="287"/>
                  </a:lnTo>
                  <a:lnTo>
                    <a:pt x="375" y="287"/>
                  </a:lnTo>
                  <a:lnTo>
                    <a:pt x="373" y="287"/>
                  </a:lnTo>
                  <a:lnTo>
                    <a:pt x="371" y="287"/>
                  </a:lnTo>
                  <a:lnTo>
                    <a:pt x="369" y="286"/>
                  </a:lnTo>
                  <a:lnTo>
                    <a:pt x="367" y="285"/>
                  </a:lnTo>
                  <a:lnTo>
                    <a:pt x="366" y="284"/>
                  </a:lnTo>
                  <a:lnTo>
                    <a:pt x="365" y="284"/>
                  </a:lnTo>
                  <a:lnTo>
                    <a:pt x="364" y="282"/>
                  </a:lnTo>
                  <a:lnTo>
                    <a:pt x="363" y="280"/>
                  </a:lnTo>
                  <a:lnTo>
                    <a:pt x="363" y="279"/>
                  </a:lnTo>
                  <a:lnTo>
                    <a:pt x="363" y="278"/>
                  </a:lnTo>
                  <a:lnTo>
                    <a:pt x="361" y="277"/>
                  </a:lnTo>
                  <a:lnTo>
                    <a:pt x="359" y="276"/>
                  </a:lnTo>
                  <a:lnTo>
                    <a:pt x="358" y="275"/>
                  </a:lnTo>
                  <a:lnTo>
                    <a:pt x="350" y="272"/>
                  </a:lnTo>
                  <a:lnTo>
                    <a:pt x="347" y="272"/>
                  </a:lnTo>
                  <a:lnTo>
                    <a:pt x="344" y="270"/>
                  </a:lnTo>
                  <a:lnTo>
                    <a:pt x="340" y="268"/>
                  </a:lnTo>
                  <a:lnTo>
                    <a:pt x="336" y="264"/>
                  </a:lnTo>
                  <a:lnTo>
                    <a:pt x="330" y="260"/>
                  </a:lnTo>
                  <a:lnTo>
                    <a:pt x="327" y="257"/>
                  </a:lnTo>
                  <a:lnTo>
                    <a:pt x="324" y="254"/>
                  </a:lnTo>
                  <a:lnTo>
                    <a:pt x="318" y="247"/>
                  </a:lnTo>
                  <a:lnTo>
                    <a:pt x="316" y="245"/>
                  </a:lnTo>
                  <a:lnTo>
                    <a:pt x="313" y="242"/>
                  </a:lnTo>
                  <a:lnTo>
                    <a:pt x="311" y="240"/>
                  </a:lnTo>
                  <a:lnTo>
                    <a:pt x="308" y="238"/>
                  </a:lnTo>
                  <a:lnTo>
                    <a:pt x="306" y="238"/>
                  </a:lnTo>
                  <a:lnTo>
                    <a:pt x="306" y="238"/>
                  </a:lnTo>
                  <a:lnTo>
                    <a:pt x="306" y="238"/>
                  </a:lnTo>
                  <a:lnTo>
                    <a:pt x="305" y="238"/>
                  </a:lnTo>
                  <a:lnTo>
                    <a:pt x="304" y="238"/>
                  </a:lnTo>
                  <a:lnTo>
                    <a:pt x="302" y="239"/>
                  </a:lnTo>
                  <a:lnTo>
                    <a:pt x="300" y="240"/>
                  </a:lnTo>
                  <a:lnTo>
                    <a:pt x="299" y="241"/>
                  </a:lnTo>
                  <a:lnTo>
                    <a:pt x="298" y="242"/>
                  </a:lnTo>
                  <a:lnTo>
                    <a:pt x="297" y="244"/>
                  </a:lnTo>
                  <a:lnTo>
                    <a:pt x="296" y="245"/>
                  </a:lnTo>
                  <a:lnTo>
                    <a:pt x="294" y="252"/>
                  </a:lnTo>
                  <a:lnTo>
                    <a:pt x="293" y="255"/>
                  </a:lnTo>
                  <a:lnTo>
                    <a:pt x="292" y="256"/>
                  </a:lnTo>
                  <a:lnTo>
                    <a:pt x="291" y="257"/>
                  </a:lnTo>
                  <a:lnTo>
                    <a:pt x="290" y="258"/>
                  </a:lnTo>
                  <a:lnTo>
                    <a:pt x="288" y="259"/>
                  </a:lnTo>
                  <a:lnTo>
                    <a:pt x="287" y="259"/>
                  </a:lnTo>
                  <a:lnTo>
                    <a:pt x="286" y="259"/>
                  </a:lnTo>
                  <a:lnTo>
                    <a:pt x="284" y="259"/>
                  </a:lnTo>
                  <a:lnTo>
                    <a:pt x="282" y="258"/>
                  </a:lnTo>
                  <a:lnTo>
                    <a:pt x="274" y="256"/>
                  </a:lnTo>
                  <a:lnTo>
                    <a:pt x="272" y="255"/>
                  </a:lnTo>
                  <a:lnTo>
                    <a:pt x="270" y="255"/>
                  </a:lnTo>
                  <a:lnTo>
                    <a:pt x="268" y="255"/>
                  </a:lnTo>
                  <a:lnTo>
                    <a:pt x="266" y="256"/>
                  </a:lnTo>
                  <a:lnTo>
                    <a:pt x="264" y="257"/>
                  </a:lnTo>
                  <a:lnTo>
                    <a:pt x="261" y="258"/>
                  </a:lnTo>
                  <a:lnTo>
                    <a:pt x="261" y="259"/>
                  </a:lnTo>
                  <a:lnTo>
                    <a:pt x="260" y="261"/>
                  </a:lnTo>
                  <a:lnTo>
                    <a:pt x="259" y="261"/>
                  </a:lnTo>
                  <a:lnTo>
                    <a:pt x="258" y="263"/>
                  </a:lnTo>
                  <a:lnTo>
                    <a:pt x="257" y="265"/>
                  </a:lnTo>
                  <a:lnTo>
                    <a:pt x="257" y="267"/>
                  </a:lnTo>
                  <a:lnTo>
                    <a:pt x="255" y="273"/>
                  </a:lnTo>
                  <a:lnTo>
                    <a:pt x="255" y="275"/>
                  </a:lnTo>
                  <a:lnTo>
                    <a:pt x="254" y="276"/>
                  </a:lnTo>
                  <a:lnTo>
                    <a:pt x="254" y="278"/>
                  </a:lnTo>
                  <a:lnTo>
                    <a:pt x="253" y="279"/>
                  </a:lnTo>
                  <a:lnTo>
                    <a:pt x="251" y="280"/>
                  </a:lnTo>
                  <a:lnTo>
                    <a:pt x="250" y="282"/>
                  </a:lnTo>
                  <a:lnTo>
                    <a:pt x="249" y="284"/>
                  </a:lnTo>
                  <a:lnTo>
                    <a:pt x="247" y="284"/>
                  </a:lnTo>
                  <a:lnTo>
                    <a:pt x="245" y="286"/>
                  </a:lnTo>
                  <a:lnTo>
                    <a:pt x="243" y="286"/>
                  </a:lnTo>
                  <a:lnTo>
                    <a:pt x="240" y="287"/>
                  </a:lnTo>
                  <a:lnTo>
                    <a:pt x="238" y="288"/>
                  </a:lnTo>
                  <a:lnTo>
                    <a:pt x="231" y="289"/>
                  </a:lnTo>
                  <a:lnTo>
                    <a:pt x="229" y="289"/>
                  </a:lnTo>
                  <a:lnTo>
                    <a:pt x="227" y="290"/>
                  </a:lnTo>
                  <a:lnTo>
                    <a:pt x="226" y="291"/>
                  </a:lnTo>
                  <a:lnTo>
                    <a:pt x="224" y="293"/>
                  </a:lnTo>
                  <a:lnTo>
                    <a:pt x="223" y="294"/>
                  </a:lnTo>
                  <a:lnTo>
                    <a:pt x="221" y="296"/>
                  </a:lnTo>
                  <a:lnTo>
                    <a:pt x="218" y="301"/>
                  </a:lnTo>
                  <a:lnTo>
                    <a:pt x="216" y="304"/>
                  </a:lnTo>
                  <a:lnTo>
                    <a:pt x="215" y="306"/>
                  </a:lnTo>
                  <a:lnTo>
                    <a:pt x="213" y="307"/>
                  </a:lnTo>
                  <a:lnTo>
                    <a:pt x="211" y="309"/>
                  </a:lnTo>
                  <a:lnTo>
                    <a:pt x="208" y="311"/>
                  </a:lnTo>
                  <a:lnTo>
                    <a:pt x="205" y="313"/>
                  </a:lnTo>
                  <a:lnTo>
                    <a:pt x="202" y="315"/>
                  </a:lnTo>
                  <a:lnTo>
                    <a:pt x="202" y="314"/>
                  </a:lnTo>
                  <a:lnTo>
                    <a:pt x="201" y="312"/>
                  </a:lnTo>
                  <a:lnTo>
                    <a:pt x="201" y="311"/>
                  </a:lnTo>
                  <a:lnTo>
                    <a:pt x="200" y="309"/>
                  </a:lnTo>
                  <a:lnTo>
                    <a:pt x="197" y="306"/>
                  </a:lnTo>
                  <a:lnTo>
                    <a:pt x="195" y="304"/>
                  </a:lnTo>
                  <a:lnTo>
                    <a:pt x="194" y="302"/>
                  </a:lnTo>
                  <a:lnTo>
                    <a:pt x="190" y="298"/>
                  </a:lnTo>
                  <a:lnTo>
                    <a:pt x="187" y="295"/>
                  </a:lnTo>
                  <a:lnTo>
                    <a:pt x="185" y="295"/>
                  </a:lnTo>
                  <a:lnTo>
                    <a:pt x="183" y="294"/>
                  </a:lnTo>
                  <a:lnTo>
                    <a:pt x="182" y="293"/>
                  </a:lnTo>
                  <a:lnTo>
                    <a:pt x="181" y="292"/>
                  </a:lnTo>
                  <a:lnTo>
                    <a:pt x="180" y="292"/>
                  </a:lnTo>
                  <a:lnTo>
                    <a:pt x="178" y="292"/>
                  </a:lnTo>
                  <a:lnTo>
                    <a:pt x="176" y="292"/>
                  </a:lnTo>
                  <a:lnTo>
                    <a:pt x="174" y="292"/>
                  </a:lnTo>
                  <a:lnTo>
                    <a:pt x="171" y="293"/>
                  </a:lnTo>
                  <a:lnTo>
                    <a:pt x="166" y="295"/>
                  </a:lnTo>
                  <a:lnTo>
                    <a:pt x="159" y="297"/>
                  </a:lnTo>
                  <a:lnTo>
                    <a:pt x="152" y="300"/>
                  </a:lnTo>
                  <a:lnTo>
                    <a:pt x="149" y="301"/>
                  </a:lnTo>
                  <a:lnTo>
                    <a:pt x="147" y="301"/>
                  </a:lnTo>
                  <a:lnTo>
                    <a:pt x="145" y="301"/>
                  </a:lnTo>
                  <a:lnTo>
                    <a:pt x="142" y="301"/>
                  </a:lnTo>
                  <a:lnTo>
                    <a:pt x="139" y="300"/>
                  </a:lnTo>
                  <a:lnTo>
                    <a:pt x="132" y="299"/>
                  </a:lnTo>
                  <a:lnTo>
                    <a:pt x="126" y="298"/>
                  </a:lnTo>
                  <a:lnTo>
                    <a:pt x="116" y="297"/>
                  </a:lnTo>
                  <a:lnTo>
                    <a:pt x="113" y="296"/>
                  </a:lnTo>
                  <a:lnTo>
                    <a:pt x="111" y="296"/>
                  </a:lnTo>
                  <a:lnTo>
                    <a:pt x="99" y="298"/>
                  </a:lnTo>
                  <a:lnTo>
                    <a:pt x="97" y="298"/>
                  </a:lnTo>
                  <a:lnTo>
                    <a:pt x="95" y="298"/>
                  </a:lnTo>
                  <a:lnTo>
                    <a:pt x="93" y="298"/>
                  </a:lnTo>
                  <a:lnTo>
                    <a:pt x="91" y="298"/>
                  </a:lnTo>
                  <a:lnTo>
                    <a:pt x="90" y="297"/>
                  </a:lnTo>
                  <a:lnTo>
                    <a:pt x="87" y="296"/>
                  </a:lnTo>
                  <a:lnTo>
                    <a:pt x="85" y="295"/>
                  </a:lnTo>
                  <a:lnTo>
                    <a:pt x="84" y="295"/>
                  </a:lnTo>
                  <a:lnTo>
                    <a:pt x="82" y="294"/>
                  </a:lnTo>
                  <a:lnTo>
                    <a:pt x="80" y="292"/>
                  </a:lnTo>
                  <a:lnTo>
                    <a:pt x="79" y="291"/>
                  </a:lnTo>
                  <a:lnTo>
                    <a:pt x="78" y="289"/>
                  </a:lnTo>
                  <a:lnTo>
                    <a:pt x="77" y="288"/>
                  </a:lnTo>
                  <a:lnTo>
                    <a:pt x="76" y="286"/>
                  </a:lnTo>
                  <a:lnTo>
                    <a:pt x="75" y="284"/>
                  </a:lnTo>
                  <a:lnTo>
                    <a:pt x="74" y="282"/>
                  </a:lnTo>
                  <a:lnTo>
                    <a:pt x="74" y="280"/>
                  </a:lnTo>
                  <a:lnTo>
                    <a:pt x="73" y="277"/>
                  </a:lnTo>
                  <a:lnTo>
                    <a:pt x="73" y="274"/>
                  </a:lnTo>
                  <a:lnTo>
                    <a:pt x="73" y="269"/>
                  </a:lnTo>
                  <a:lnTo>
                    <a:pt x="73" y="266"/>
                  </a:lnTo>
                  <a:lnTo>
                    <a:pt x="73" y="265"/>
                  </a:lnTo>
                  <a:lnTo>
                    <a:pt x="72" y="264"/>
                  </a:lnTo>
                  <a:lnTo>
                    <a:pt x="71" y="262"/>
                  </a:lnTo>
                  <a:lnTo>
                    <a:pt x="70" y="261"/>
                  </a:lnTo>
                  <a:lnTo>
                    <a:pt x="69" y="260"/>
                  </a:lnTo>
                  <a:lnTo>
                    <a:pt x="66" y="256"/>
                  </a:lnTo>
                  <a:lnTo>
                    <a:pt x="62" y="252"/>
                  </a:lnTo>
                  <a:lnTo>
                    <a:pt x="58" y="250"/>
                  </a:lnTo>
                  <a:lnTo>
                    <a:pt x="56" y="249"/>
                  </a:lnTo>
                  <a:lnTo>
                    <a:pt x="56" y="247"/>
                  </a:lnTo>
                  <a:lnTo>
                    <a:pt x="53" y="242"/>
                  </a:lnTo>
                  <a:lnTo>
                    <a:pt x="52" y="241"/>
                  </a:lnTo>
                  <a:lnTo>
                    <a:pt x="51" y="240"/>
                  </a:lnTo>
                  <a:lnTo>
                    <a:pt x="50" y="239"/>
                  </a:lnTo>
                  <a:lnTo>
                    <a:pt x="49" y="238"/>
                  </a:lnTo>
                  <a:lnTo>
                    <a:pt x="46" y="238"/>
                  </a:lnTo>
                  <a:lnTo>
                    <a:pt x="44" y="237"/>
                  </a:lnTo>
                  <a:lnTo>
                    <a:pt x="40" y="236"/>
                  </a:lnTo>
                  <a:lnTo>
                    <a:pt x="38" y="235"/>
                  </a:lnTo>
                  <a:lnTo>
                    <a:pt x="35" y="235"/>
                  </a:lnTo>
                  <a:lnTo>
                    <a:pt x="25" y="235"/>
                  </a:lnTo>
                  <a:lnTo>
                    <a:pt x="21" y="234"/>
                  </a:lnTo>
                  <a:lnTo>
                    <a:pt x="18" y="233"/>
                  </a:lnTo>
                  <a:lnTo>
                    <a:pt x="15" y="233"/>
                  </a:lnTo>
                  <a:lnTo>
                    <a:pt x="13" y="232"/>
                  </a:lnTo>
                  <a:lnTo>
                    <a:pt x="12" y="232"/>
                  </a:lnTo>
                  <a:lnTo>
                    <a:pt x="12" y="231"/>
                  </a:lnTo>
                  <a:lnTo>
                    <a:pt x="11" y="227"/>
                  </a:lnTo>
                  <a:lnTo>
                    <a:pt x="10" y="225"/>
                  </a:lnTo>
                  <a:lnTo>
                    <a:pt x="9" y="219"/>
                  </a:lnTo>
                  <a:lnTo>
                    <a:pt x="8" y="216"/>
                  </a:lnTo>
                  <a:lnTo>
                    <a:pt x="7" y="213"/>
                  </a:lnTo>
                  <a:lnTo>
                    <a:pt x="2" y="204"/>
                  </a:lnTo>
                  <a:lnTo>
                    <a:pt x="1" y="202"/>
                  </a:lnTo>
                  <a:lnTo>
                    <a:pt x="1" y="200"/>
                  </a:lnTo>
                  <a:lnTo>
                    <a:pt x="0" y="198"/>
                  </a:lnTo>
                  <a:lnTo>
                    <a:pt x="0" y="197"/>
                  </a:lnTo>
                  <a:lnTo>
                    <a:pt x="0" y="195"/>
                  </a:lnTo>
                  <a:lnTo>
                    <a:pt x="0" y="194"/>
                  </a:lnTo>
                  <a:lnTo>
                    <a:pt x="1" y="193"/>
                  </a:lnTo>
                  <a:lnTo>
                    <a:pt x="2" y="191"/>
                  </a:lnTo>
                  <a:lnTo>
                    <a:pt x="3" y="189"/>
                  </a:lnTo>
                  <a:lnTo>
                    <a:pt x="5" y="187"/>
                  </a:lnTo>
                  <a:lnTo>
                    <a:pt x="6" y="186"/>
                  </a:lnTo>
                  <a:lnTo>
                    <a:pt x="8" y="185"/>
                  </a:lnTo>
                  <a:lnTo>
                    <a:pt x="13" y="182"/>
                  </a:lnTo>
                  <a:lnTo>
                    <a:pt x="15" y="182"/>
                  </a:lnTo>
                  <a:lnTo>
                    <a:pt x="17" y="180"/>
                  </a:lnTo>
                  <a:lnTo>
                    <a:pt x="18" y="179"/>
                  </a:lnTo>
                  <a:lnTo>
                    <a:pt x="18" y="178"/>
                  </a:lnTo>
                  <a:lnTo>
                    <a:pt x="19" y="176"/>
                  </a:lnTo>
                  <a:lnTo>
                    <a:pt x="22" y="169"/>
                  </a:lnTo>
                  <a:lnTo>
                    <a:pt x="23" y="167"/>
                  </a:lnTo>
                  <a:lnTo>
                    <a:pt x="24" y="164"/>
                  </a:lnTo>
                  <a:lnTo>
                    <a:pt x="28" y="158"/>
                  </a:lnTo>
                  <a:lnTo>
                    <a:pt x="30" y="156"/>
                  </a:lnTo>
                  <a:lnTo>
                    <a:pt x="31" y="154"/>
                  </a:lnTo>
                  <a:lnTo>
                    <a:pt x="32" y="150"/>
                  </a:lnTo>
                  <a:lnTo>
                    <a:pt x="33" y="147"/>
                  </a:lnTo>
                  <a:lnTo>
                    <a:pt x="33" y="144"/>
                  </a:lnTo>
                  <a:lnTo>
                    <a:pt x="33" y="140"/>
                  </a:lnTo>
                  <a:lnTo>
                    <a:pt x="33" y="138"/>
                  </a:lnTo>
                  <a:lnTo>
                    <a:pt x="32" y="134"/>
                  </a:lnTo>
                  <a:lnTo>
                    <a:pt x="29" y="125"/>
                  </a:lnTo>
                  <a:lnTo>
                    <a:pt x="28" y="122"/>
                  </a:lnTo>
                  <a:lnTo>
                    <a:pt x="26" y="118"/>
                  </a:lnTo>
                  <a:lnTo>
                    <a:pt x="25" y="116"/>
                  </a:lnTo>
                  <a:lnTo>
                    <a:pt x="23" y="114"/>
                  </a:lnTo>
                  <a:lnTo>
                    <a:pt x="22" y="111"/>
                  </a:lnTo>
                  <a:lnTo>
                    <a:pt x="20" y="109"/>
                  </a:lnTo>
                  <a:lnTo>
                    <a:pt x="19" y="107"/>
                  </a:lnTo>
                  <a:lnTo>
                    <a:pt x="19" y="105"/>
                  </a:lnTo>
                  <a:lnTo>
                    <a:pt x="19" y="104"/>
                  </a:lnTo>
                  <a:lnTo>
                    <a:pt x="18" y="102"/>
                  </a:lnTo>
                  <a:lnTo>
                    <a:pt x="18" y="99"/>
                  </a:lnTo>
                  <a:lnTo>
                    <a:pt x="18" y="88"/>
                  </a:lnTo>
                  <a:lnTo>
                    <a:pt x="18" y="81"/>
                  </a:lnTo>
                  <a:lnTo>
                    <a:pt x="18" y="80"/>
                  </a:lnTo>
                  <a:lnTo>
                    <a:pt x="18" y="80"/>
                  </a:lnTo>
                  <a:lnTo>
                    <a:pt x="18" y="77"/>
                  </a:lnTo>
                  <a:lnTo>
                    <a:pt x="15" y="71"/>
                  </a:lnTo>
                  <a:lnTo>
                    <a:pt x="13" y="66"/>
                  </a:lnTo>
                  <a:lnTo>
                    <a:pt x="12" y="63"/>
                  </a:lnTo>
                  <a:lnTo>
                    <a:pt x="11" y="59"/>
                  </a:lnTo>
                  <a:lnTo>
                    <a:pt x="9" y="54"/>
                  </a:lnTo>
                  <a:lnTo>
                    <a:pt x="8" y="51"/>
                  </a:lnTo>
                  <a:lnTo>
                    <a:pt x="7" y="49"/>
                  </a:lnTo>
                  <a:lnTo>
                    <a:pt x="7" y="47"/>
                  </a:lnTo>
                  <a:lnTo>
                    <a:pt x="7" y="46"/>
                  </a:lnTo>
                  <a:lnTo>
                    <a:pt x="7" y="45"/>
                  </a:lnTo>
                  <a:lnTo>
                    <a:pt x="8" y="43"/>
                  </a:lnTo>
                  <a:lnTo>
                    <a:pt x="9" y="41"/>
                  </a:lnTo>
                  <a:lnTo>
                    <a:pt x="11" y="38"/>
                  </a:lnTo>
                  <a:lnTo>
                    <a:pt x="12" y="36"/>
                  </a:lnTo>
                  <a:lnTo>
                    <a:pt x="14" y="34"/>
                  </a:lnTo>
                  <a:lnTo>
                    <a:pt x="20" y="28"/>
                  </a:lnTo>
                  <a:lnTo>
                    <a:pt x="23" y="24"/>
                  </a:lnTo>
                  <a:lnTo>
                    <a:pt x="25" y="23"/>
                  </a:lnTo>
                  <a:lnTo>
                    <a:pt x="27" y="24"/>
                  </a:lnTo>
                  <a:lnTo>
                    <a:pt x="28" y="25"/>
                  </a:lnTo>
                  <a:lnTo>
                    <a:pt x="27" y="25"/>
                  </a:lnTo>
                  <a:lnTo>
                    <a:pt x="28" y="25"/>
                  </a:lnTo>
                  <a:lnTo>
                    <a:pt x="29" y="27"/>
                  </a:lnTo>
                  <a:lnTo>
                    <a:pt x="31" y="28"/>
                  </a:lnTo>
                  <a:lnTo>
                    <a:pt x="34" y="30"/>
                  </a:lnTo>
                  <a:lnTo>
                    <a:pt x="45" y="36"/>
                  </a:lnTo>
                  <a:lnTo>
                    <a:pt x="55" y="42"/>
                  </a:lnTo>
                  <a:lnTo>
                    <a:pt x="60" y="45"/>
                  </a:lnTo>
                  <a:lnTo>
                    <a:pt x="64" y="46"/>
                  </a:lnTo>
                  <a:lnTo>
                    <a:pt x="68" y="47"/>
                  </a:lnTo>
                  <a:lnTo>
                    <a:pt x="70" y="48"/>
                  </a:lnTo>
                  <a:lnTo>
                    <a:pt x="74" y="50"/>
                  </a:lnTo>
                  <a:lnTo>
                    <a:pt x="77" y="50"/>
                  </a:lnTo>
                  <a:lnTo>
                    <a:pt x="79" y="51"/>
                  </a:lnTo>
                  <a:lnTo>
                    <a:pt x="81" y="51"/>
                  </a:lnTo>
                  <a:lnTo>
                    <a:pt x="83" y="51"/>
                  </a:lnTo>
                  <a:close/>
                </a:path>
              </a:pathLst>
            </a:custGeom>
            <a:solidFill>
              <a:srgbClr val="BED8E8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93" name="Freeform 48">
              <a:extLst>
                <a:ext uri="{FF2B5EF4-FFF2-40B4-BE49-F238E27FC236}">
                  <a16:creationId xmlns:a16="http://schemas.microsoft.com/office/drawing/2014/main" id="{A56F76B8-9A69-41C1-A9FD-B8E57D3B709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3" y="1429"/>
              <a:ext cx="478" cy="442"/>
            </a:xfrm>
            <a:custGeom>
              <a:avLst/>
              <a:gdLst>
                <a:gd name="T0" fmla="*/ 283 w 478"/>
                <a:gd name="T1" fmla="*/ 40 h 442"/>
                <a:gd name="T2" fmla="*/ 301 w 478"/>
                <a:gd name="T3" fmla="*/ 42 h 442"/>
                <a:gd name="T4" fmla="*/ 317 w 478"/>
                <a:gd name="T5" fmla="*/ 20 h 442"/>
                <a:gd name="T6" fmla="*/ 331 w 478"/>
                <a:gd name="T7" fmla="*/ 2 h 442"/>
                <a:gd name="T8" fmla="*/ 364 w 478"/>
                <a:gd name="T9" fmla="*/ 4 h 442"/>
                <a:gd name="T10" fmla="*/ 399 w 478"/>
                <a:gd name="T11" fmla="*/ 8 h 442"/>
                <a:gd name="T12" fmla="*/ 432 w 478"/>
                <a:gd name="T13" fmla="*/ 36 h 442"/>
                <a:gd name="T14" fmla="*/ 472 w 478"/>
                <a:gd name="T15" fmla="*/ 79 h 442"/>
                <a:gd name="T16" fmla="*/ 477 w 478"/>
                <a:gd name="T17" fmla="*/ 101 h 442"/>
                <a:gd name="T18" fmla="*/ 461 w 478"/>
                <a:gd name="T19" fmla="*/ 122 h 442"/>
                <a:gd name="T20" fmla="*/ 448 w 478"/>
                <a:gd name="T21" fmla="*/ 160 h 442"/>
                <a:gd name="T22" fmla="*/ 422 w 478"/>
                <a:gd name="T23" fmla="*/ 191 h 442"/>
                <a:gd name="T24" fmla="*/ 397 w 478"/>
                <a:gd name="T25" fmla="*/ 196 h 442"/>
                <a:gd name="T26" fmla="*/ 377 w 478"/>
                <a:gd name="T27" fmla="*/ 212 h 442"/>
                <a:gd name="T28" fmla="*/ 354 w 478"/>
                <a:gd name="T29" fmla="*/ 224 h 442"/>
                <a:gd name="T30" fmla="*/ 331 w 478"/>
                <a:gd name="T31" fmla="*/ 242 h 442"/>
                <a:gd name="T32" fmla="*/ 321 w 478"/>
                <a:gd name="T33" fmla="*/ 260 h 442"/>
                <a:gd name="T34" fmla="*/ 308 w 478"/>
                <a:gd name="T35" fmla="*/ 268 h 442"/>
                <a:gd name="T36" fmla="*/ 312 w 478"/>
                <a:gd name="T37" fmla="*/ 294 h 442"/>
                <a:gd name="T38" fmla="*/ 330 w 478"/>
                <a:gd name="T39" fmla="*/ 306 h 442"/>
                <a:gd name="T40" fmla="*/ 354 w 478"/>
                <a:gd name="T41" fmla="*/ 333 h 442"/>
                <a:gd name="T42" fmla="*/ 357 w 478"/>
                <a:gd name="T43" fmla="*/ 369 h 442"/>
                <a:gd name="T44" fmla="*/ 336 w 478"/>
                <a:gd name="T45" fmla="*/ 374 h 442"/>
                <a:gd name="T46" fmla="*/ 322 w 478"/>
                <a:gd name="T47" fmla="*/ 375 h 442"/>
                <a:gd name="T48" fmla="*/ 298 w 478"/>
                <a:gd name="T49" fmla="*/ 393 h 442"/>
                <a:gd name="T50" fmla="*/ 262 w 478"/>
                <a:gd name="T51" fmla="*/ 410 h 442"/>
                <a:gd name="T52" fmla="*/ 246 w 478"/>
                <a:gd name="T53" fmla="*/ 429 h 442"/>
                <a:gd name="T54" fmla="*/ 219 w 478"/>
                <a:gd name="T55" fmla="*/ 439 h 442"/>
                <a:gd name="T56" fmla="*/ 199 w 478"/>
                <a:gd name="T57" fmla="*/ 439 h 442"/>
                <a:gd name="T58" fmla="*/ 177 w 478"/>
                <a:gd name="T59" fmla="*/ 424 h 442"/>
                <a:gd name="T60" fmla="*/ 149 w 478"/>
                <a:gd name="T61" fmla="*/ 434 h 442"/>
                <a:gd name="T62" fmla="*/ 128 w 478"/>
                <a:gd name="T63" fmla="*/ 432 h 442"/>
                <a:gd name="T64" fmla="*/ 95 w 478"/>
                <a:gd name="T65" fmla="*/ 437 h 442"/>
                <a:gd name="T66" fmla="*/ 71 w 478"/>
                <a:gd name="T67" fmla="*/ 432 h 442"/>
                <a:gd name="T68" fmla="*/ 64 w 478"/>
                <a:gd name="T69" fmla="*/ 411 h 442"/>
                <a:gd name="T70" fmla="*/ 46 w 478"/>
                <a:gd name="T71" fmla="*/ 405 h 442"/>
                <a:gd name="T72" fmla="*/ 23 w 478"/>
                <a:gd name="T73" fmla="*/ 393 h 442"/>
                <a:gd name="T74" fmla="*/ 5 w 478"/>
                <a:gd name="T75" fmla="*/ 388 h 442"/>
                <a:gd name="T76" fmla="*/ 3 w 478"/>
                <a:gd name="T77" fmla="*/ 375 h 442"/>
                <a:gd name="T78" fmla="*/ 27 w 478"/>
                <a:gd name="T79" fmla="*/ 367 h 442"/>
                <a:gd name="T80" fmla="*/ 52 w 478"/>
                <a:gd name="T81" fmla="*/ 347 h 442"/>
                <a:gd name="T82" fmla="*/ 75 w 478"/>
                <a:gd name="T83" fmla="*/ 321 h 442"/>
                <a:gd name="T84" fmla="*/ 96 w 478"/>
                <a:gd name="T85" fmla="*/ 322 h 442"/>
                <a:gd name="T86" fmla="*/ 110 w 478"/>
                <a:gd name="T87" fmla="*/ 314 h 442"/>
                <a:gd name="T88" fmla="*/ 102 w 478"/>
                <a:gd name="T89" fmla="*/ 278 h 442"/>
                <a:gd name="T90" fmla="*/ 112 w 478"/>
                <a:gd name="T91" fmla="*/ 241 h 442"/>
                <a:gd name="T92" fmla="*/ 129 w 478"/>
                <a:gd name="T93" fmla="*/ 231 h 442"/>
                <a:gd name="T94" fmla="*/ 159 w 478"/>
                <a:gd name="T95" fmla="*/ 233 h 442"/>
                <a:gd name="T96" fmla="*/ 186 w 478"/>
                <a:gd name="T97" fmla="*/ 225 h 442"/>
                <a:gd name="T98" fmla="*/ 224 w 478"/>
                <a:gd name="T99" fmla="*/ 206 h 442"/>
                <a:gd name="T100" fmla="*/ 234 w 478"/>
                <a:gd name="T101" fmla="*/ 192 h 442"/>
                <a:gd name="T102" fmla="*/ 236 w 478"/>
                <a:gd name="T103" fmla="*/ 169 h 442"/>
                <a:gd name="T104" fmla="*/ 251 w 478"/>
                <a:gd name="T105" fmla="*/ 135 h 442"/>
                <a:gd name="T106" fmla="*/ 241 w 478"/>
                <a:gd name="T107" fmla="*/ 105 h 442"/>
                <a:gd name="T108" fmla="*/ 232 w 478"/>
                <a:gd name="T109" fmla="*/ 78 h 442"/>
                <a:gd name="T110" fmla="*/ 209 w 478"/>
                <a:gd name="T111" fmla="*/ 71 h 442"/>
                <a:gd name="T112" fmla="*/ 197 w 478"/>
                <a:gd name="T113" fmla="*/ 81 h 442"/>
                <a:gd name="T114" fmla="*/ 191 w 478"/>
                <a:gd name="T115" fmla="*/ 71 h 442"/>
                <a:gd name="T116" fmla="*/ 199 w 478"/>
                <a:gd name="T117" fmla="*/ 39 h 442"/>
                <a:gd name="T118" fmla="*/ 222 w 478"/>
                <a:gd name="T119" fmla="*/ 14 h 4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78" h="442">
                  <a:moveTo>
                    <a:pt x="227" y="8"/>
                  </a:moveTo>
                  <a:lnTo>
                    <a:pt x="234" y="10"/>
                  </a:lnTo>
                  <a:lnTo>
                    <a:pt x="240" y="12"/>
                  </a:lnTo>
                  <a:lnTo>
                    <a:pt x="258" y="21"/>
                  </a:lnTo>
                  <a:lnTo>
                    <a:pt x="262" y="23"/>
                  </a:lnTo>
                  <a:lnTo>
                    <a:pt x="267" y="27"/>
                  </a:lnTo>
                  <a:lnTo>
                    <a:pt x="273" y="31"/>
                  </a:lnTo>
                  <a:lnTo>
                    <a:pt x="277" y="33"/>
                  </a:lnTo>
                  <a:lnTo>
                    <a:pt x="283" y="40"/>
                  </a:lnTo>
                  <a:lnTo>
                    <a:pt x="286" y="42"/>
                  </a:lnTo>
                  <a:lnTo>
                    <a:pt x="288" y="43"/>
                  </a:lnTo>
                  <a:lnTo>
                    <a:pt x="289" y="44"/>
                  </a:lnTo>
                  <a:lnTo>
                    <a:pt x="291" y="44"/>
                  </a:lnTo>
                  <a:lnTo>
                    <a:pt x="293" y="44"/>
                  </a:lnTo>
                  <a:lnTo>
                    <a:pt x="295" y="44"/>
                  </a:lnTo>
                  <a:lnTo>
                    <a:pt x="298" y="44"/>
                  </a:lnTo>
                  <a:lnTo>
                    <a:pt x="300" y="43"/>
                  </a:lnTo>
                  <a:lnTo>
                    <a:pt x="301" y="42"/>
                  </a:lnTo>
                  <a:lnTo>
                    <a:pt x="304" y="41"/>
                  </a:lnTo>
                  <a:lnTo>
                    <a:pt x="305" y="40"/>
                  </a:lnTo>
                  <a:lnTo>
                    <a:pt x="307" y="38"/>
                  </a:lnTo>
                  <a:lnTo>
                    <a:pt x="309" y="37"/>
                  </a:lnTo>
                  <a:lnTo>
                    <a:pt x="310" y="35"/>
                  </a:lnTo>
                  <a:lnTo>
                    <a:pt x="311" y="34"/>
                  </a:lnTo>
                  <a:lnTo>
                    <a:pt x="312" y="31"/>
                  </a:lnTo>
                  <a:lnTo>
                    <a:pt x="314" y="28"/>
                  </a:lnTo>
                  <a:lnTo>
                    <a:pt x="317" y="20"/>
                  </a:lnTo>
                  <a:lnTo>
                    <a:pt x="318" y="16"/>
                  </a:lnTo>
                  <a:lnTo>
                    <a:pt x="320" y="12"/>
                  </a:lnTo>
                  <a:lnTo>
                    <a:pt x="322" y="10"/>
                  </a:lnTo>
                  <a:lnTo>
                    <a:pt x="324" y="7"/>
                  </a:lnTo>
                  <a:lnTo>
                    <a:pt x="326" y="5"/>
                  </a:lnTo>
                  <a:lnTo>
                    <a:pt x="327" y="4"/>
                  </a:lnTo>
                  <a:lnTo>
                    <a:pt x="328" y="3"/>
                  </a:lnTo>
                  <a:lnTo>
                    <a:pt x="330" y="2"/>
                  </a:lnTo>
                  <a:lnTo>
                    <a:pt x="331" y="2"/>
                  </a:lnTo>
                  <a:lnTo>
                    <a:pt x="333" y="1"/>
                  </a:lnTo>
                  <a:lnTo>
                    <a:pt x="334" y="1"/>
                  </a:lnTo>
                  <a:lnTo>
                    <a:pt x="337" y="0"/>
                  </a:lnTo>
                  <a:lnTo>
                    <a:pt x="342" y="0"/>
                  </a:lnTo>
                  <a:lnTo>
                    <a:pt x="347" y="0"/>
                  </a:lnTo>
                  <a:lnTo>
                    <a:pt x="351" y="1"/>
                  </a:lnTo>
                  <a:lnTo>
                    <a:pt x="355" y="1"/>
                  </a:lnTo>
                  <a:lnTo>
                    <a:pt x="357" y="2"/>
                  </a:lnTo>
                  <a:lnTo>
                    <a:pt x="364" y="4"/>
                  </a:lnTo>
                  <a:lnTo>
                    <a:pt x="367" y="4"/>
                  </a:lnTo>
                  <a:lnTo>
                    <a:pt x="369" y="5"/>
                  </a:lnTo>
                  <a:lnTo>
                    <a:pt x="372" y="5"/>
                  </a:lnTo>
                  <a:lnTo>
                    <a:pt x="377" y="5"/>
                  </a:lnTo>
                  <a:lnTo>
                    <a:pt x="385" y="5"/>
                  </a:lnTo>
                  <a:lnTo>
                    <a:pt x="389" y="5"/>
                  </a:lnTo>
                  <a:lnTo>
                    <a:pt x="392" y="6"/>
                  </a:lnTo>
                  <a:lnTo>
                    <a:pt x="396" y="7"/>
                  </a:lnTo>
                  <a:lnTo>
                    <a:pt x="399" y="8"/>
                  </a:lnTo>
                  <a:lnTo>
                    <a:pt x="401" y="9"/>
                  </a:lnTo>
                  <a:lnTo>
                    <a:pt x="403" y="10"/>
                  </a:lnTo>
                  <a:lnTo>
                    <a:pt x="405" y="11"/>
                  </a:lnTo>
                  <a:lnTo>
                    <a:pt x="409" y="14"/>
                  </a:lnTo>
                  <a:lnTo>
                    <a:pt x="415" y="20"/>
                  </a:lnTo>
                  <a:lnTo>
                    <a:pt x="420" y="24"/>
                  </a:lnTo>
                  <a:lnTo>
                    <a:pt x="424" y="27"/>
                  </a:lnTo>
                  <a:lnTo>
                    <a:pt x="427" y="31"/>
                  </a:lnTo>
                  <a:lnTo>
                    <a:pt x="432" y="36"/>
                  </a:lnTo>
                  <a:lnTo>
                    <a:pt x="439" y="44"/>
                  </a:lnTo>
                  <a:lnTo>
                    <a:pt x="444" y="50"/>
                  </a:lnTo>
                  <a:lnTo>
                    <a:pt x="448" y="54"/>
                  </a:lnTo>
                  <a:lnTo>
                    <a:pt x="454" y="59"/>
                  </a:lnTo>
                  <a:lnTo>
                    <a:pt x="457" y="62"/>
                  </a:lnTo>
                  <a:lnTo>
                    <a:pt x="463" y="67"/>
                  </a:lnTo>
                  <a:lnTo>
                    <a:pt x="466" y="71"/>
                  </a:lnTo>
                  <a:lnTo>
                    <a:pt x="470" y="75"/>
                  </a:lnTo>
                  <a:lnTo>
                    <a:pt x="472" y="79"/>
                  </a:lnTo>
                  <a:lnTo>
                    <a:pt x="475" y="83"/>
                  </a:lnTo>
                  <a:lnTo>
                    <a:pt x="476" y="87"/>
                  </a:lnTo>
                  <a:lnTo>
                    <a:pt x="477" y="89"/>
                  </a:lnTo>
                  <a:lnTo>
                    <a:pt x="478" y="91"/>
                  </a:lnTo>
                  <a:lnTo>
                    <a:pt x="478" y="93"/>
                  </a:lnTo>
                  <a:lnTo>
                    <a:pt x="478" y="95"/>
                  </a:lnTo>
                  <a:lnTo>
                    <a:pt x="478" y="97"/>
                  </a:lnTo>
                  <a:lnTo>
                    <a:pt x="478" y="99"/>
                  </a:lnTo>
                  <a:lnTo>
                    <a:pt x="477" y="101"/>
                  </a:lnTo>
                  <a:lnTo>
                    <a:pt x="477" y="102"/>
                  </a:lnTo>
                  <a:lnTo>
                    <a:pt x="476" y="103"/>
                  </a:lnTo>
                  <a:lnTo>
                    <a:pt x="475" y="105"/>
                  </a:lnTo>
                  <a:lnTo>
                    <a:pt x="473" y="108"/>
                  </a:lnTo>
                  <a:lnTo>
                    <a:pt x="471" y="112"/>
                  </a:lnTo>
                  <a:lnTo>
                    <a:pt x="465" y="116"/>
                  </a:lnTo>
                  <a:lnTo>
                    <a:pt x="464" y="118"/>
                  </a:lnTo>
                  <a:lnTo>
                    <a:pt x="462" y="120"/>
                  </a:lnTo>
                  <a:lnTo>
                    <a:pt x="461" y="122"/>
                  </a:lnTo>
                  <a:lnTo>
                    <a:pt x="460" y="124"/>
                  </a:lnTo>
                  <a:lnTo>
                    <a:pt x="458" y="132"/>
                  </a:lnTo>
                  <a:lnTo>
                    <a:pt x="457" y="136"/>
                  </a:lnTo>
                  <a:lnTo>
                    <a:pt x="455" y="139"/>
                  </a:lnTo>
                  <a:lnTo>
                    <a:pt x="451" y="146"/>
                  </a:lnTo>
                  <a:lnTo>
                    <a:pt x="449" y="148"/>
                  </a:lnTo>
                  <a:lnTo>
                    <a:pt x="449" y="151"/>
                  </a:lnTo>
                  <a:lnTo>
                    <a:pt x="448" y="157"/>
                  </a:lnTo>
                  <a:lnTo>
                    <a:pt x="448" y="160"/>
                  </a:lnTo>
                  <a:lnTo>
                    <a:pt x="447" y="163"/>
                  </a:lnTo>
                  <a:lnTo>
                    <a:pt x="445" y="166"/>
                  </a:lnTo>
                  <a:lnTo>
                    <a:pt x="443" y="169"/>
                  </a:lnTo>
                  <a:lnTo>
                    <a:pt x="440" y="173"/>
                  </a:lnTo>
                  <a:lnTo>
                    <a:pt x="437" y="176"/>
                  </a:lnTo>
                  <a:lnTo>
                    <a:pt x="429" y="185"/>
                  </a:lnTo>
                  <a:lnTo>
                    <a:pt x="425" y="189"/>
                  </a:lnTo>
                  <a:lnTo>
                    <a:pt x="424" y="191"/>
                  </a:lnTo>
                  <a:lnTo>
                    <a:pt x="422" y="191"/>
                  </a:lnTo>
                  <a:lnTo>
                    <a:pt x="420" y="193"/>
                  </a:lnTo>
                  <a:lnTo>
                    <a:pt x="418" y="194"/>
                  </a:lnTo>
                  <a:lnTo>
                    <a:pt x="416" y="195"/>
                  </a:lnTo>
                  <a:lnTo>
                    <a:pt x="414" y="196"/>
                  </a:lnTo>
                  <a:lnTo>
                    <a:pt x="412" y="196"/>
                  </a:lnTo>
                  <a:lnTo>
                    <a:pt x="409" y="197"/>
                  </a:lnTo>
                  <a:lnTo>
                    <a:pt x="406" y="196"/>
                  </a:lnTo>
                  <a:lnTo>
                    <a:pt x="400" y="196"/>
                  </a:lnTo>
                  <a:lnTo>
                    <a:pt x="397" y="196"/>
                  </a:lnTo>
                  <a:lnTo>
                    <a:pt x="396" y="196"/>
                  </a:lnTo>
                  <a:lnTo>
                    <a:pt x="394" y="196"/>
                  </a:lnTo>
                  <a:lnTo>
                    <a:pt x="392" y="196"/>
                  </a:lnTo>
                  <a:lnTo>
                    <a:pt x="391" y="197"/>
                  </a:lnTo>
                  <a:lnTo>
                    <a:pt x="390" y="198"/>
                  </a:lnTo>
                  <a:lnTo>
                    <a:pt x="389" y="199"/>
                  </a:lnTo>
                  <a:lnTo>
                    <a:pt x="387" y="200"/>
                  </a:lnTo>
                  <a:lnTo>
                    <a:pt x="382" y="205"/>
                  </a:lnTo>
                  <a:lnTo>
                    <a:pt x="377" y="212"/>
                  </a:lnTo>
                  <a:lnTo>
                    <a:pt x="374" y="214"/>
                  </a:lnTo>
                  <a:lnTo>
                    <a:pt x="372" y="215"/>
                  </a:lnTo>
                  <a:lnTo>
                    <a:pt x="370" y="217"/>
                  </a:lnTo>
                  <a:lnTo>
                    <a:pt x="368" y="218"/>
                  </a:lnTo>
                  <a:lnTo>
                    <a:pt x="365" y="219"/>
                  </a:lnTo>
                  <a:lnTo>
                    <a:pt x="360" y="220"/>
                  </a:lnTo>
                  <a:lnTo>
                    <a:pt x="358" y="221"/>
                  </a:lnTo>
                  <a:lnTo>
                    <a:pt x="357" y="222"/>
                  </a:lnTo>
                  <a:lnTo>
                    <a:pt x="354" y="224"/>
                  </a:lnTo>
                  <a:lnTo>
                    <a:pt x="348" y="226"/>
                  </a:lnTo>
                  <a:lnTo>
                    <a:pt x="346" y="227"/>
                  </a:lnTo>
                  <a:lnTo>
                    <a:pt x="345" y="229"/>
                  </a:lnTo>
                  <a:lnTo>
                    <a:pt x="343" y="231"/>
                  </a:lnTo>
                  <a:lnTo>
                    <a:pt x="340" y="235"/>
                  </a:lnTo>
                  <a:lnTo>
                    <a:pt x="338" y="237"/>
                  </a:lnTo>
                  <a:lnTo>
                    <a:pt x="336" y="237"/>
                  </a:lnTo>
                  <a:lnTo>
                    <a:pt x="332" y="240"/>
                  </a:lnTo>
                  <a:lnTo>
                    <a:pt x="331" y="242"/>
                  </a:lnTo>
                  <a:lnTo>
                    <a:pt x="325" y="248"/>
                  </a:lnTo>
                  <a:lnTo>
                    <a:pt x="324" y="248"/>
                  </a:lnTo>
                  <a:lnTo>
                    <a:pt x="324" y="250"/>
                  </a:lnTo>
                  <a:lnTo>
                    <a:pt x="323" y="251"/>
                  </a:lnTo>
                  <a:lnTo>
                    <a:pt x="323" y="255"/>
                  </a:lnTo>
                  <a:lnTo>
                    <a:pt x="323" y="257"/>
                  </a:lnTo>
                  <a:lnTo>
                    <a:pt x="323" y="259"/>
                  </a:lnTo>
                  <a:lnTo>
                    <a:pt x="322" y="259"/>
                  </a:lnTo>
                  <a:lnTo>
                    <a:pt x="321" y="260"/>
                  </a:lnTo>
                  <a:lnTo>
                    <a:pt x="320" y="260"/>
                  </a:lnTo>
                  <a:lnTo>
                    <a:pt x="319" y="261"/>
                  </a:lnTo>
                  <a:lnTo>
                    <a:pt x="316" y="261"/>
                  </a:lnTo>
                  <a:lnTo>
                    <a:pt x="314" y="262"/>
                  </a:lnTo>
                  <a:lnTo>
                    <a:pt x="313" y="262"/>
                  </a:lnTo>
                  <a:lnTo>
                    <a:pt x="311" y="263"/>
                  </a:lnTo>
                  <a:lnTo>
                    <a:pt x="310" y="264"/>
                  </a:lnTo>
                  <a:lnTo>
                    <a:pt x="309" y="266"/>
                  </a:lnTo>
                  <a:lnTo>
                    <a:pt x="308" y="268"/>
                  </a:lnTo>
                  <a:lnTo>
                    <a:pt x="307" y="270"/>
                  </a:lnTo>
                  <a:lnTo>
                    <a:pt x="306" y="272"/>
                  </a:lnTo>
                  <a:lnTo>
                    <a:pt x="305" y="275"/>
                  </a:lnTo>
                  <a:lnTo>
                    <a:pt x="305" y="278"/>
                  </a:lnTo>
                  <a:lnTo>
                    <a:pt x="306" y="281"/>
                  </a:lnTo>
                  <a:lnTo>
                    <a:pt x="306" y="282"/>
                  </a:lnTo>
                  <a:lnTo>
                    <a:pt x="307" y="283"/>
                  </a:lnTo>
                  <a:lnTo>
                    <a:pt x="310" y="290"/>
                  </a:lnTo>
                  <a:lnTo>
                    <a:pt x="312" y="294"/>
                  </a:lnTo>
                  <a:lnTo>
                    <a:pt x="314" y="298"/>
                  </a:lnTo>
                  <a:lnTo>
                    <a:pt x="315" y="299"/>
                  </a:lnTo>
                  <a:lnTo>
                    <a:pt x="316" y="300"/>
                  </a:lnTo>
                  <a:lnTo>
                    <a:pt x="317" y="302"/>
                  </a:lnTo>
                  <a:lnTo>
                    <a:pt x="319" y="303"/>
                  </a:lnTo>
                  <a:lnTo>
                    <a:pt x="320" y="303"/>
                  </a:lnTo>
                  <a:lnTo>
                    <a:pt x="322" y="304"/>
                  </a:lnTo>
                  <a:lnTo>
                    <a:pt x="328" y="305"/>
                  </a:lnTo>
                  <a:lnTo>
                    <a:pt x="330" y="306"/>
                  </a:lnTo>
                  <a:lnTo>
                    <a:pt x="331" y="306"/>
                  </a:lnTo>
                  <a:lnTo>
                    <a:pt x="333" y="308"/>
                  </a:lnTo>
                  <a:lnTo>
                    <a:pt x="335" y="309"/>
                  </a:lnTo>
                  <a:lnTo>
                    <a:pt x="337" y="311"/>
                  </a:lnTo>
                  <a:lnTo>
                    <a:pt x="339" y="313"/>
                  </a:lnTo>
                  <a:lnTo>
                    <a:pt x="341" y="315"/>
                  </a:lnTo>
                  <a:lnTo>
                    <a:pt x="345" y="321"/>
                  </a:lnTo>
                  <a:lnTo>
                    <a:pt x="350" y="329"/>
                  </a:lnTo>
                  <a:lnTo>
                    <a:pt x="354" y="333"/>
                  </a:lnTo>
                  <a:lnTo>
                    <a:pt x="357" y="338"/>
                  </a:lnTo>
                  <a:lnTo>
                    <a:pt x="367" y="356"/>
                  </a:lnTo>
                  <a:lnTo>
                    <a:pt x="367" y="357"/>
                  </a:lnTo>
                  <a:lnTo>
                    <a:pt x="367" y="358"/>
                  </a:lnTo>
                  <a:lnTo>
                    <a:pt x="366" y="359"/>
                  </a:lnTo>
                  <a:lnTo>
                    <a:pt x="365" y="361"/>
                  </a:lnTo>
                  <a:lnTo>
                    <a:pt x="363" y="363"/>
                  </a:lnTo>
                  <a:lnTo>
                    <a:pt x="360" y="366"/>
                  </a:lnTo>
                  <a:lnTo>
                    <a:pt x="357" y="369"/>
                  </a:lnTo>
                  <a:lnTo>
                    <a:pt x="355" y="371"/>
                  </a:lnTo>
                  <a:lnTo>
                    <a:pt x="352" y="373"/>
                  </a:lnTo>
                  <a:lnTo>
                    <a:pt x="350" y="373"/>
                  </a:lnTo>
                  <a:lnTo>
                    <a:pt x="347" y="374"/>
                  </a:lnTo>
                  <a:lnTo>
                    <a:pt x="345" y="375"/>
                  </a:lnTo>
                  <a:lnTo>
                    <a:pt x="342" y="375"/>
                  </a:lnTo>
                  <a:lnTo>
                    <a:pt x="340" y="375"/>
                  </a:lnTo>
                  <a:lnTo>
                    <a:pt x="338" y="374"/>
                  </a:lnTo>
                  <a:lnTo>
                    <a:pt x="336" y="374"/>
                  </a:lnTo>
                  <a:lnTo>
                    <a:pt x="333" y="373"/>
                  </a:lnTo>
                  <a:lnTo>
                    <a:pt x="330" y="372"/>
                  </a:lnTo>
                  <a:lnTo>
                    <a:pt x="329" y="372"/>
                  </a:lnTo>
                  <a:lnTo>
                    <a:pt x="328" y="372"/>
                  </a:lnTo>
                  <a:lnTo>
                    <a:pt x="327" y="373"/>
                  </a:lnTo>
                  <a:lnTo>
                    <a:pt x="326" y="373"/>
                  </a:lnTo>
                  <a:lnTo>
                    <a:pt x="325" y="373"/>
                  </a:lnTo>
                  <a:lnTo>
                    <a:pt x="324" y="373"/>
                  </a:lnTo>
                  <a:lnTo>
                    <a:pt x="322" y="375"/>
                  </a:lnTo>
                  <a:lnTo>
                    <a:pt x="320" y="378"/>
                  </a:lnTo>
                  <a:lnTo>
                    <a:pt x="316" y="383"/>
                  </a:lnTo>
                  <a:lnTo>
                    <a:pt x="314" y="384"/>
                  </a:lnTo>
                  <a:lnTo>
                    <a:pt x="312" y="386"/>
                  </a:lnTo>
                  <a:lnTo>
                    <a:pt x="310" y="388"/>
                  </a:lnTo>
                  <a:lnTo>
                    <a:pt x="307" y="389"/>
                  </a:lnTo>
                  <a:lnTo>
                    <a:pt x="305" y="391"/>
                  </a:lnTo>
                  <a:lnTo>
                    <a:pt x="303" y="391"/>
                  </a:lnTo>
                  <a:lnTo>
                    <a:pt x="298" y="393"/>
                  </a:lnTo>
                  <a:lnTo>
                    <a:pt x="294" y="395"/>
                  </a:lnTo>
                  <a:lnTo>
                    <a:pt x="291" y="395"/>
                  </a:lnTo>
                  <a:lnTo>
                    <a:pt x="285" y="400"/>
                  </a:lnTo>
                  <a:lnTo>
                    <a:pt x="280" y="403"/>
                  </a:lnTo>
                  <a:lnTo>
                    <a:pt x="276" y="405"/>
                  </a:lnTo>
                  <a:lnTo>
                    <a:pt x="269" y="407"/>
                  </a:lnTo>
                  <a:lnTo>
                    <a:pt x="267" y="407"/>
                  </a:lnTo>
                  <a:lnTo>
                    <a:pt x="265" y="408"/>
                  </a:lnTo>
                  <a:lnTo>
                    <a:pt x="262" y="410"/>
                  </a:lnTo>
                  <a:lnTo>
                    <a:pt x="259" y="412"/>
                  </a:lnTo>
                  <a:lnTo>
                    <a:pt x="257" y="413"/>
                  </a:lnTo>
                  <a:lnTo>
                    <a:pt x="255" y="415"/>
                  </a:lnTo>
                  <a:lnTo>
                    <a:pt x="254" y="417"/>
                  </a:lnTo>
                  <a:lnTo>
                    <a:pt x="253" y="418"/>
                  </a:lnTo>
                  <a:lnTo>
                    <a:pt x="252" y="419"/>
                  </a:lnTo>
                  <a:lnTo>
                    <a:pt x="249" y="425"/>
                  </a:lnTo>
                  <a:lnTo>
                    <a:pt x="248" y="427"/>
                  </a:lnTo>
                  <a:lnTo>
                    <a:pt x="246" y="429"/>
                  </a:lnTo>
                  <a:lnTo>
                    <a:pt x="245" y="430"/>
                  </a:lnTo>
                  <a:lnTo>
                    <a:pt x="243" y="432"/>
                  </a:lnTo>
                  <a:lnTo>
                    <a:pt x="242" y="434"/>
                  </a:lnTo>
                  <a:lnTo>
                    <a:pt x="240" y="435"/>
                  </a:lnTo>
                  <a:lnTo>
                    <a:pt x="237" y="436"/>
                  </a:lnTo>
                  <a:lnTo>
                    <a:pt x="234" y="437"/>
                  </a:lnTo>
                  <a:lnTo>
                    <a:pt x="232" y="437"/>
                  </a:lnTo>
                  <a:lnTo>
                    <a:pt x="222" y="439"/>
                  </a:lnTo>
                  <a:lnTo>
                    <a:pt x="219" y="439"/>
                  </a:lnTo>
                  <a:lnTo>
                    <a:pt x="216" y="440"/>
                  </a:lnTo>
                  <a:lnTo>
                    <a:pt x="211" y="441"/>
                  </a:lnTo>
                  <a:lnTo>
                    <a:pt x="209" y="441"/>
                  </a:lnTo>
                  <a:lnTo>
                    <a:pt x="207" y="442"/>
                  </a:lnTo>
                  <a:lnTo>
                    <a:pt x="205" y="441"/>
                  </a:lnTo>
                  <a:lnTo>
                    <a:pt x="204" y="441"/>
                  </a:lnTo>
                  <a:lnTo>
                    <a:pt x="202" y="441"/>
                  </a:lnTo>
                  <a:lnTo>
                    <a:pt x="201" y="440"/>
                  </a:lnTo>
                  <a:lnTo>
                    <a:pt x="199" y="439"/>
                  </a:lnTo>
                  <a:lnTo>
                    <a:pt x="198" y="437"/>
                  </a:lnTo>
                  <a:lnTo>
                    <a:pt x="194" y="431"/>
                  </a:lnTo>
                  <a:lnTo>
                    <a:pt x="192" y="429"/>
                  </a:lnTo>
                  <a:lnTo>
                    <a:pt x="190" y="429"/>
                  </a:lnTo>
                  <a:lnTo>
                    <a:pt x="188" y="427"/>
                  </a:lnTo>
                  <a:lnTo>
                    <a:pt x="186" y="426"/>
                  </a:lnTo>
                  <a:lnTo>
                    <a:pt x="184" y="425"/>
                  </a:lnTo>
                  <a:lnTo>
                    <a:pt x="181" y="424"/>
                  </a:lnTo>
                  <a:lnTo>
                    <a:pt x="177" y="424"/>
                  </a:lnTo>
                  <a:lnTo>
                    <a:pt x="176" y="424"/>
                  </a:lnTo>
                  <a:lnTo>
                    <a:pt x="175" y="424"/>
                  </a:lnTo>
                  <a:lnTo>
                    <a:pt x="173" y="425"/>
                  </a:lnTo>
                  <a:lnTo>
                    <a:pt x="171" y="426"/>
                  </a:lnTo>
                  <a:lnTo>
                    <a:pt x="164" y="429"/>
                  </a:lnTo>
                  <a:lnTo>
                    <a:pt x="162" y="430"/>
                  </a:lnTo>
                  <a:lnTo>
                    <a:pt x="158" y="431"/>
                  </a:lnTo>
                  <a:lnTo>
                    <a:pt x="153" y="433"/>
                  </a:lnTo>
                  <a:lnTo>
                    <a:pt x="149" y="434"/>
                  </a:lnTo>
                  <a:lnTo>
                    <a:pt x="143" y="435"/>
                  </a:lnTo>
                  <a:lnTo>
                    <a:pt x="136" y="436"/>
                  </a:lnTo>
                  <a:lnTo>
                    <a:pt x="133" y="436"/>
                  </a:lnTo>
                  <a:lnTo>
                    <a:pt x="131" y="436"/>
                  </a:lnTo>
                  <a:lnTo>
                    <a:pt x="131" y="435"/>
                  </a:lnTo>
                  <a:lnTo>
                    <a:pt x="130" y="434"/>
                  </a:lnTo>
                  <a:lnTo>
                    <a:pt x="129" y="433"/>
                  </a:lnTo>
                  <a:lnTo>
                    <a:pt x="129" y="433"/>
                  </a:lnTo>
                  <a:lnTo>
                    <a:pt x="128" y="432"/>
                  </a:lnTo>
                  <a:lnTo>
                    <a:pt x="126" y="432"/>
                  </a:lnTo>
                  <a:lnTo>
                    <a:pt x="124" y="432"/>
                  </a:lnTo>
                  <a:lnTo>
                    <a:pt x="122" y="433"/>
                  </a:lnTo>
                  <a:lnTo>
                    <a:pt x="116" y="435"/>
                  </a:lnTo>
                  <a:lnTo>
                    <a:pt x="112" y="436"/>
                  </a:lnTo>
                  <a:lnTo>
                    <a:pt x="108" y="436"/>
                  </a:lnTo>
                  <a:lnTo>
                    <a:pt x="105" y="437"/>
                  </a:lnTo>
                  <a:lnTo>
                    <a:pt x="101" y="437"/>
                  </a:lnTo>
                  <a:lnTo>
                    <a:pt x="95" y="437"/>
                  </a:lnTo>
                  <a:lnTo>
                    <a:pt x="85" y="437"/>
                  </a:lnTo>
                  <a:lnTo>
                    <a:pt x="84" y="437"/>
                  </a:lnTo>
                  <a:lnTo>
                    <a:pt x="82" y="437"/>
                  </a:lnTo>
                  <a:lnTo>
                    <a:pt x="80" y="437"/>
                  </a:lnTo>
                  <a:lnTo>
                    <a:pt x="77" y="436"/>
                  </a:lnTo>
                  <a:lnTo>
                    <a:pt x="75" y="435"/>
                  </a:lnTo>
                  <a:lnTo>
                    <a:pt x="73" y="435"/>
                  </a:lnTo>
                  <a:lnTo>
                    <a:pt x="72" y="433"/>
                  </a:lnTo>
                  <a:lnTo>
                    <a:pt x="71" y="432"/>
                  </a:lnTo>
                  <a:lnTo>
                    <a:pt x="70" y="430"/>
                  </a:lnTo>
                  <a:lnTo>
                    <a:pt x="69" y="429"/>
                  </a:lnTo>
                  <a:lnTo>
                    <a:pt x="68" y="427"/>
                  </a:lnTo>
                  <a:lnTo>
                    <a:pt x="68" y="425"/>
                  </a:lnTo>
                  <a:lnTo>
                    <a:pt x="67" y="419"/>
                  </a:lnTo>
                  <a:lnTo>
                    <a:pt x="67" y="418"/>
                  </a:lnTo>
                  <a:lnTo>
                    <a:pt x="66" y="416"/>
                  </a:lnTo>
                  <a:lnTo>
                    <a:pt x="65" y="413"/>
                  </a:lnTo>
                  <a:lnTo>
                    <a:pt x="64" y="411"/>
                  </a:lnTo>
                  <a:lnTo>
                    <a:pt x="63" y="410"/>
                  </a:lnTo>
                  <a:lnTo>
                    <a:pt x="61" y="408"/>
                  </a:lnTo>
                  <a:lnTo>
                    <a:pt x="60" y="407"/>
                  </a:lnTo>
                  <a:lnTo>
                    <a:pt x="58" y="407"/>
                  </a:lnTo>
                  <a:lnTo>
                    <a:pt x="56" y="407"/>
                  </a:lnTo>
                  <a:lnTo>
                    <a:pt x="54" y="406"/>
                  </a:lnTo>
                  <a:lnTo>
                    <a:pt x="52" y="406"/>
                  </a:lnTo>
                  <a:lnTo>
                    <a:pt x="51" y="405"/>
                  </a:lnTo>
                  <a:lnTo>
                    <a:pt x="46" y="405"/>
                  </a:lnTo>
                  <a:lnTo>
                    <a:pt x="43" y="405"/>
                  </a:lnTo>
                  <a:lnTo>
                    <a:pt x="41" y="405"/>
                  </a:lnTo>
                  <a:lnTo>
                    <a:pt x="39" y="404"/>
                  </a:lnTo>
                  <a:lnTo>
                    <a:pt x="38" y="403"/>
                  </a:lnTo>
                  <a:lnTo>
                    <a:pt x="35" y="401"/>
                  </a:lnTo>
                  <a:lnTo>
                    <a:pt x="29" y="397"/>
                  </a:lnTo>
                  <a:lnTo>
                    <a:pt x="26" y="395"/>
                  </a:lnTo>
                  <a:lnTo>
                    <a:pt x="24" y="394"/>
                  </a:lnTo>
                  <a:lnTo>
                    <a:pt x="23" y="393"/>
                  </a:lnTo>
                  <a:lnTo>
                    <a:pt x="21" y="393"/>
                  </a:lnTo>
                  <a:lnTo>
                    <a:pt x="20" y="393"/>
                  </a:lnTo>
                  <a:lnTo>
                    <a:pt x="16" y="393"/>
                  </a:lnTo>
                  <a:lnTo>
                    <a:pt x="14" y="392"/>
                  </a:lnTo>
                  <a:lnTo>
                    <a:pt x="12" y="392"/>
                  </a:lnTo>
                  <a:lnTo>
                    <a:pt x="10" y="391"/>
                  </a:lnTo>
                  <a:lnTo>
                    <a:pt x="8" y="391"/>
                  </a:lnTo>
                  <a:lnTo>
                    <a:pt x="7" y="390"/>
                  </a:lnTo>
                  <a:lnTo>
                    <a:pt x="5" y="388"/>
                  </a:lnTo>
                  <a:lnTo>
                    <a:pt x="3" y="385"/>
                  </a:lnTo>
                  <a:lnTo>
                    <a:pt x="2" y="384"/>
                  </a:lnTo>
                  <a:lnTo>
                    <a:pt x="1" y="384"/>
                  </a:lnTo>
                  <a:lnTo>
                    <a:pt x="1" y="384"/>
                  </a:lnTo>
                  <a:lnTo>
                    <a:pt x="0" y="382"/>
                  </a:lnTo>
                  <a:lnTo>
                    <a:pt x="0" y="380"/>
                  </a:lnTo>
                  <a:lnTo>
                    <a:pt x="1" y="378"/>
                  </a:lnTo>
                  <a:lnTo>
                    <a:pt x="2" y="377"/>
                  </a:lnTo>
                  <a:lnTo>
                    <a:pt x="3" y="375"/>
                  </a:lnTo>
                  <a:lnTo>
                    <a:pt x="4" y="374"/>
                  </a:lnTo>
                  <a:lnTo>
                    <a:pt x="6" y="373"/>
                  </a:lnTo>
                  <a:lnTo>
                    <a:pt x="7" y="372"/>
                  </a:lnTo>
                  <a:lnTo>
                    <a:pt x="9" y="372"/>
                  </a:lnTo>
                  <a:lnTo>
                    <a:pt x="11" y="371"/>
                  </a:lnTo>
                  <a:lnTo>
                    <a:pt x="13" y="370"/>
                  </a:lnTo>
                  <a:lnTo>
                    <a:pt x="17" y="369"/>
                  </a:lnTo>
                  <a:lnTo>
                    <a:pt x="26" y="368"/>
                  </a:lnTo>
                  <a:lnTo>
                    <a:pt x="27" y="367"/>
                  </a:lnTo>
                  <a:lnTo>
                    <a:pt x="29" y="366"/>
                  </a:lnTo>
                  <a:lnTo>
                    <a:pt x="34" y="364"/>
                  </a:lnTo>
                  <a:lnTo>
                    <a:pt x="38" y="362"/>
                  </a:lnTo>
                  <a:lnTo>
                    <a:pt x="43" y="359"/>
                  </a:lnTo>
                  <a:lnTo>
                    <a:pt x="46" y="357"/>
                  </a:lnTo>
                  <a:lnTo>
                    <a:pt x="48" y="356"/>
                  </a:lnTo>
                  <a:lnTo>
                    <a:pt x="49" y="354"/>
                  </a:lnTo>
                  <a:lnTo>
                    <a:pt x="50" y="351"/>
                  </a:lnTo>
                  <a:lnTo>
                    <a:pt x="52" y="347"/>
                  </a:lnTo>
                  <a:lnTo>
                    <a:pt x="54" y="345"/>
                  </a:lnTo>
                  <a:lnTo>
                    <a:pt x="56" y="343"/>
                  </a:lnTo>
                  <a:lnTo>
                    <a:pt x="61" y="338"/>
                  </a:lnTo>
                  <a:lnTo>
                    <a:pt x="63" y="336"/>
                  </a:lnTo>
                  <a:lnTo>
                    <a:pt x="67" y="331"/>
                  </a:lnTo>
                  <a:lnTo>
                    <a:pt x="71" y="327"/>
                  </a:lnTo>
                  <a:lnTo>
                    <a:pt x="72" y="325"/>
                  </a:lnTo>
                  <a:lnTo>
                    <a:pt x="74" y="322"/>
                  </a:lnTo>
                  <a:lnTo>
                    <a:pt x="75" y="321"/>
                  </a:lnTo>
                  <a:lnTo>
                    <a:pt x="76" y="320"/>
                  </a:lnTo>
                  <a:lnTo>
                    <a:pt x="78" y="320"/>
                  </a:lnTo>
                  <a:lnTo>
                    <a:pt x="79" y="319"/>
                  </a:lnTo>
                  <a:lnTo>
                    <a:pt x="81" y="319"/>
                  </a:lnTo>
                  <a:lnTo>
                    <a:pt x="82" y="319"/>
                  </a:lnTo>
                  <a:lnTo>
                    <a:pt x="84" y="319"/>
                  </a:lnTo>
                  <a:lnTo>
                    <a:pt x="90" y="321"/>
                  </a:lnTo>
                  <a:lnTo>
                    <a:pt x="93" y="321"/>
                  </a:lnTo>
                  <a:lnTo>
                    <a:pt x="96" y="322"/>
                  </a:lnTo>
                  <a:lnTo>
                    <a:pt x="99" y="322"/>
                  </a:lnTo>
                  <a:lnTo>
                    <a:pt x="101" y="321"/>
                  </a:lnTo>
                  <a:lnTo>
                    <a:pt x="103" y="321"/>
                  </a:lnTo>
                  <a:lnTo>
                    <a:pt x="104" y="320"/>
                  </a:lnTo>
                  <a:lnTo>
                    <a:pt x="107" y="318"/>
                  </a:lnTo>
                  <a:lnTo>
                    <a:pt x="107" y="317"/>
                  </a:lnTo>
                  <a:lnTo>
                    <a:pt x="108" y="316"/>
                  </a:lnTo>
                  <a:lnTo>
                    <a:pt x="109" y="316"/>
                  </a:lnTo>
                  <a:lnTo>
                    <a:pt x="110" y="314"/>
                  </a:lnTo>
                  <a:lnTo>
                    <a:pt x="110" y="313"/>
                  </a:lnTo>
                  <a:lnTo>
                    <a:pt x="110" y="311"/>
                  </a:lnTo>
                  <a:lnTo>
                    <a:pt x="109" y="309"/>
                  </a:lnTo>
                  <a:lnTo>
                    <a:pt x="109" y="306"/>
                  </a:lnTo>
                  <a:lnTo>
                    <a:pt x="105" y="293"/>
                  </a:lnTo>
                  <a:lnTo>
                    <a:pt x="104" y="291"/>
                  </a:lnTo>
                  <a:lnTo>
                    <a:pt x="103" y="286"/>
                  </a:lnTo>
                  <a:lnTo>
                    <a:pt x="102" y="282"/>
                  </a:lnTo>
                  <a:lnTo>
                    <a:pt x="102" y="278"/>
                  </a:lnTo>
                  <a:lnTo>
                    <a:pt x="102" y="273"/>
                  </a:lnTo>
                  <a:lnTo>
                    <a:pt x="102" y="268"/>
                  </a:lnTo>
                  <a:lnTo>
                    <a:pt x="103" y="264"/>
                  </a:lnTo>
                  <a:lnTo>
                    <a:pt x="103" y="260"/>
                  </a:lnTo>
                  <a:lnTo>
                    <a:pt x="104" y="256"/>
                  </a:lnTo>
                  <a:lnTo>
                    <a:pt x="105" y="253"/>
                  </a:lnTo>
                  <a:lnTo>
                    <a:pt x="107" y="250"/>
                  </a:lnTo>
                  <a:lnTo>
                    <a:pt x="111" y="243"/>
                  </a:lnTo>
                  <a:lnTo>
                    <a:pt x="112" y="241"/>
                  </a:lnTo>
                  <a:lnTo>
                    <a:pt x="113" y="240"/>
                  </a:lnTo>
                  <a:lnTo>
                    <a:pt x="114" y="239"/>
                  </a:lnTo>
                  <a:lnTo>
                    <a:pt x="120" y="235"/>
                  </a:lnTo>
                  <a:lnTo>
                    <a:pt x="122" y="233"/>
                  </a:lnTo>
                  <a:lnTo>
                    <a:pt x="124" y="232"/>
                  </a:lnTo>
                  <a:lnTo>
                    <a:pt x="125" y="232"/>
                  </a:lnTo>
                  <a:lnTo>
                    <a:pt x="127" y="231"/>
                  </a:lnTo>
                  <a:lnTo>
                    <a:pt x="129" y="231"/>
                  </a:lnTo>
                  <a:lnTo>
                    <a:pt x="129" y="231"/>
                  </a:lnTo>
                  <a:lnTo>
                    <a:pt x="131" y="231"/>
                  </a:lnTo>
                  <a:lnTo>
                    <a:pt x="134" y="231"/>
                  </a:lnTo>
                  <a:lnTo>
                    <a:pt x="137" y="231"/>
                  </a:lnTo>
                  <a:lnTo>
                    <a:pt x="143" y="233"/>
                  </a:lnTo>
                  <a:lnTo>
                    <a:pt x="147" y="234"/>
                  </a:lnTo>
                  <a:lnTo>
                    <a:pt x="151" y="234"/>
                  </a:lnTo>
                  <a:lnTo>
                    <a:pt x="153" y="234"/>
                  </a:lnTo>
                  <a:lnTo>
                    <a:pt x="156" y="234"/>
                  </a:lnTo>
                  <a:lnTo>
                    <a:pt x="159" y="233"/>
                  </a:lnTo>
                  <a:lnTo>
                    <a:pt x="161" y="232"/>
                  </a:lnTo>
                  <a:lnTo>
                    <a:pt x="166" y="230"/>
                  </a:lnTo>
                  <a:lnTo>
                    <a:pt x="168" y="229"/>
                  </a:lnTo>
                  <a:lnTo>
                    <a:pt x="170" y="228"/>
                  </a:lnTo>
                  <a:lnTo>
                    <a:pt x="173" y="228"/>
                  </a:lnTo>
                  <a:lnTo>
                    <a:pt x="181" y="227"/>
                  </a:lnTo>
                  <a:lnTo>
                    <a:pt x="183" y="226"/>
                  </a:lnTo>
                  <a:lnTo>
                    <a:pt x="185" y="226"/>
                  </a:lnTo>
                  <a:lnTo>
                    <a:pt x="186" y="225"/>
                  </a:lnTo>
                  <a:lnTo>
                    <a:pt x="189" y="225"/>
                  </a:lnTo>
                  <a:lnTo>
                    <a:pt x="195" y="222"/>
                  </a:lnTo>
                  <a:lnTo>
                    <a:pt x="198" y="220"/>
                  </a:lnTo>
                  <a:lnTo>
                    <a:pt x="203" y="216"/>
                  </a:lnTo>
                  <a:lnTo>
                    <a:pt x="206" y="214"/>
                  </a:lnTo>
                  <a:lnTo>
                    <a:pt x="209" y="214"/>
                  </a:lnTo>
                  <a:lnTo>
                    <a:pt x="217" y="210"/>
                  </a:lnTo>
                  <a:lnTo>
                    <a:pt x="220" y="209"/>
                  </a:lnTo>
                  <a:lnTo>
                    <a:pt x="224" y="206"/>
                  </a:lnTo>
                  <a:lnTo>
                    <a:pt x="226" y="205"/>
                  </a:lnTo>
                  <a:lnTo>
                    <a:pt x="227" y="204"/>
                  </a:lnTo>
                  <a:lnTo>
                    <a:pt x="229" y="203"/>
                  </a:lnTo>
                  <a:lnTo>
                    <a:pt x="230" y="203"/>
                  </a:lnTo>
                  <a:lnTo>
                    <a:pt x="230" y="201"/>
                  </a:lnTo>
                  <a:lnTo>
                    <a:pt x="232" y="198"/>
                  </a:lnTo>
                  <a:lnTo>
                    <a:pt x="233" y="194"/>
                  </a:lnTo>
                  <a:lnTo>
                    <a:pt x="233" y="193"/>
                  </a:lnTo>
                  <a:lnTo>
                    <a:pt x="234" y="192"/>
                  </a:lnTo>
                  <a:lnTo>
                    <a:pt x="234" y="191"/>
                  </a:lnTo>
                  <a:lnTo>
                    <a:pt x="234" y="189"/>
                  </a:lnTo>
                  <a:lnTo>
                    <a:pt x="233" y="181"/>
                  </a:lnTo>
                  <a:lnTo>
                    <a:pt x="233" y="180"/>
                  </a:lnTo>
                  <a:lnTo>
                    <a:pt x="234" y="176"/>
                  </a:lnTo>
                  <a:lnTo>
                    <a:pt x="234" y="175"/>
                  </a:lnTo>
                  <a:lnTo>
                    <a:pt x="235" y="173"/>
                  </a:lnTo>
                  <a:lnTo>
                    <a:pt x="235" y="171"/>
                  </a:lnTo>
                  <a:lnTo>
                    <a:pt x="236" y="169"/>
                  </a:lnTo>
                  <a:lnTo>
                    <a:pt x="241" y="162"/>
                  </a:lnTo>
                  <a:lnTo>
                    <a:pt x="242" y="160"/>
                  </a:lnTo>
                  <a:lnTo>
                    <a:pt x="243" y="158"/>
                  </a:lnTo>
                  <a:lnTo>
                    <a:pt x="243" y="154"/>
                  </a:lnTo>
                  <a:lnTo>
                    <a:pt x="246" y="147"/>
                  </a:lnTo>
                  <a:lnTo>
                    <a:pt x="249" y="142"/>
                  </a:lnTo>
                  <a:lnTo>
                    <a:pt x="250" y="138"/>
                  </a:lnTo>
                  <a:lnTo>
                    <a:pt x="251" y="136"/>
                  </a:lnTo>
                  <a:lnTo>
                    <a:pt x="251" y="135"/>
                  </a:lnTo>
                  <a:lnTo>
                    <a:pt x="251" y="134"/>
                  </a:lnTo>
                  <a:lnTo>
                    <a:pt x="251" y="131"/>
                  </a:lnTo>
                  <a:lnTo>
                    <a:pt x="250" y="126"/>
                  </a:lnTo>
                  <a:lnTo>
                    <a:pt x="249" y="121"/>
                  </a:lnTo>
                  <a:lnTo>
                    <a:pt x="248" y="120"/>
                  </a:lnTo>
                  <a:lnTo>
                    <a:pt x="247" y="118"/>
                  </a:lnTo>
                  <a:lnTo>
                    <a:pt x="243" y="110"/>
                  </a:lnTo>
                  <a:lnTo>
                    <a:pt x="242" y="107"/>
                  </a:lnTo>
                  <a:lnTo>
                    <a:pt x="241" y="105"/>
                  </a:lnTo>
                  <a:lnTo>
                    <a:pt x="241" y="103"/>
                  </a:lnTo>
                  <a:lnTo>
                    <a:pt x="240" y="101"/>
                  </a:lnTo>
                  <a:lnTo>
                    <a:pt x="239" y="93"/>
                  </a:lnTo>
                  <a:lnTo>
                    <a:pt x="237" y="87"/>
                  </a:lnTo>
                  <a:lnTo>
                    <a:pt x="236" y="84"/>
                  </a:lnTo>
                  <a:lnTo>
                    <a:pt x="236" y="83"/>
                  </a:lnTo>
                  <a:lnTo>
                    <a:pt x="235" y="81"/>
                  </a:lnTo>
                  <a:lnTo>
                    <a:pt x="234" y="79"/>
                  </a:lnTo>
                  <a:lnTo>
                    <a:pt x="232" y="78"/>
                  </a:lnTo>
                  <a:lnTo>
                    <a:pt x="231" y="78"/>
                  </a:lnTo>
                  <a:lnTo>
                    <a:pt x="228" y="76"/>
                  </a:lnTo>
                  <a:lnTo>
                    <a:pt x="224" y="74"/>
                  </a:lnTo>
                  <a:lnTo>
                    <a:pt x="221" y="73"/>
                  </a:lnTo>
                  <a:lnTo>
                    <a:pt x="219" y="72"/>
                  </a:lnTo>
                  <a:lnTo>
                    <a:pt x="216" y="71"/>
                  </a:lnTo>
                  <a:lnTo>
                    <a:pt x="213" y="71"/>
                  </a:lnTo>
                  <a:lnTo>
                    <a:pt x="210" y="71"/>
                  </a:lnTo>
                  <a:lnTo>
                    <a:pt x="209" y="71"/>
                  </a:lnTo>
                  <a:lnTo>
                    <a:pt x="208" y="72"/>
                  </a:lnTo>
                  <a:lnTo>
                    <a:pt x="206" y="72"/>
                  </a:lnTo>
                  <a:lnTo>
                    <a:pt x="205" y="73"/>
                  </a:lnTo>
                  <a:lnTo>
                    <a:pt x="203" y="74"/>
                  </a:lnTo>
                  <a:lnTo>
                    <a:pt x="202" y="76"/>
                  </a:lnTo>
                  <a:lnTo>
                    <a:pt x="200" y="77"/>
                  </a:lnTo>
                  <a:lnTo>
                    <a:pt x="198" y="79"/>
                  </a:lnTo>
                  <a:lnTo>
                    <a:pt x="198" y="80"/>
                  </a:lnTo>
                  <a:lnTo>
                    <a:pt x="197" y="81"/>
                  </a:lnTo>
                  <a:lnTo>
                    <a:pt x="196" y="81"/>
                  </a:lnTo>
                  <a:lnTo>
                    <a:pt x="195" y="80"/>
                  </a:lnTo>
                  <a:lnTo>
                    <a:pt x="194" y="80"/>
                  </a:lnTo>
                  <a:lnTo>
                    <a:pt x="193" y="79"/>
                  </a:lnTo>
                  <a:lnTo>
                    <a:pt x="193" y="78"/>
                  </a:lnTo>
                  <a:lnTo>
                    <a:pt x="192" y="77"/>
                  </a:lnTo>
                  <a:lnTo>
                    <a:pt x="192" y="75"/>
                  </a:lnTo>
                  <a:lnTo>
                    <a:pt x="191" y="73"/>
                  </a:lnTo>
                  <a:lnTo>
                    <a:pt x="191" y="71"/>
                  </a:lnTo>
                  <a:lnTo>
                    <a:pt x="192" y="71"/>
                  </a:lnTo>
                  <a:lnTo>
                    <a:pt x="192" y="69"/>
                  </a:lnTo>
                  <a:lnTo>
                    <a:pt x="193" y="62"/>
                  </a:lnTo>
                  <a:lnTo>
                    <a:pt x="194" y="55"/>
                  </a:lnTo>
                  <a:lnTo>
                    <a:pt x="195" y="52"/>
                  </a:lnTo>
                  <a:lnTo>
                    <a:pt x="196" y="46"/>
                  </a:lnTo>
                  <a:lnTo>
                    <a:pt x="197" y="44"/>
                  </a:lnTo>
                  <a:lnTo>
                    <a:pt x="198" y="42"/>
                  </a:lnTo>
                  <a:lnTo>
                    <a:pt x="199" y="39"/>
                  </a:lnTo>
                  <a:lnTo>
                    <a:pt x="200" y="37"/>
                  </a:lnTo>
                  <a:lnTo>
                    <a:pt x="201" y="35"/>
                  </a:lnTo>
                  <a:lnTo>
                    <a:pt x="211" y="27"/>
                  </a:lnTo>
                  <a:lnTo>
                    <a:pt x="213" y="25"/>
                  </a:lnTo>
                  <a:lnTo>
                    <a:pt x="216" y="21"/>
                  </a:lnTo>
                  <a:lnTo>
                    <a:pt x="219" y="19"/>
                  </a:lnTo>
                  <a:lnTo>
                    <a:pt x="220" y="18"/>
                  </a:lnTo>
                  <a:lnTo>
                    <a:pt x="221" y="16"/>
                  </a:lnTo>
                  <a:lnTo>
                    <a:pt x="222" y="14"/>
                  </a:lnTo>
                  <a:lnTo>
                    <a:pt x="226" y="9"/>
                  </a:lnTo>
                  <a:lnTo>
                    <a:pt x="226" y="8"/>
                  </a:lnTo>
                  <a:lnTo>
                    <a:pt x="227" y="8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94" name="Freeform 49">
              <a:extLst>
                <a:ext uri="{FF2B5EF4-FFF2-40B4-BE49-F238E27FC236}">
                  <a16:creationId xmlns:a16="http://schemas.microsoft.com/office/drawing/2014/main" id="{77BD64E6-404B-4360-85B6-A8493E3EE57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4" y="1766"/>
              <a:ext cx="467" cy="402"/>
            </a:xfrm>
            <a:custGeom>
              <a:avLst/>
              <a:gdLst>
                <a:gd name="T0" fmla="*/ 283 w 467"/>
                <a:gd name="T1" fmla="*/ 5 h 402"/>
                <a:gd name="T2" fmla="*/ 296 w 467"/>
                <a:gd name="T3" fmla="*/ 19 h 402"/>
                <a:gd name="T4" fmla="*/ 308 w 467"/>
                <a:gd name="T5" fmla="*/ 51 h 402"/>
                <a:gd name="T6" fmla="*/ 324 w 467"/>
                <a:gd name="T7" fmla="*/ 66 h 402"/>
                <a:gd name="T8" fmla="*/ 349 w 467"/>
                <a:gd name="T9" fmla="*/ 72 h 402"/>
                <a:gd name="T10" fmla="*/ 380 w 467"/>
                <a:gd name="T11" fmla="*/ 113 h 402"/>
                <a:gd name="T12" fmla="*/ 419 w 467"/>
                <a:gd name="T13" fmla="*/ 160 h 402"/>
                <a:gd name="T14" fmla="*/ 440 w 467"/>
                <a:gd name="T15" fmla="*/ 181 h 402"/>
                <a:gd name="T16" fmla="*/ 447 w 467"/>
                <a:gd name="T17" fmla="*/ 199 h 402"/>
                <a:gd name="T18" fmla="*/ 453 w 467"/>
                <a:gd name="T19" fmla="*/ 247 h 402"/>
                <a:gd name="T20" fmla="*/ 466 w 467"/>
                <a:gd name="T21" fmla="*/ 275 h 402"/>
                <a:gd name="T22" fmla="*/ 466 w 467"/>
                <a:gd name="T23" fmla="*/ 280 h 402"/>
                <a:gd name="T24" fmla="*/ 439 w 467"/>
                <a:gd name="T25" fmla="*/ 273 h 402"/>
                <a:gd name="T26" fmla="*/ 411 w 467"/>
                <a:gd name="T27" fmla="*/ 258 h 402"/>
                <a:gd name="T28" fmla="*/ 398 w 467"/>
                <a:gd name="T29" fmla="*/ 258 h 402"/>
                <a:gd name="T30" fmla="*/ 387 w 467"/>
                <a:gd name="T31" fmla="*/ 274 h 402"/>
                <a:gd name="T32" fmla="*/ 375 w 467"/>
                <a:gd name="T33" fmla="*/ 290 h 402"/>
                <a:gd name="T34" fmla="*/ 350 w 467"/>
                <a:gd name="T35" fmla="*/ 306 h 402"/>
                <a:gd name="T36" fmla="*/ 317 w 467"/>
                <a:gd name="T37" fmla="*/ 324 h 402"/>
                <a:gd name="T38" fmla="*/ 294 w 467"/>
                <a:gd name="T39" fmla="*/ 341 h 402"/>
                <a:gd name="T40" fmla="*/ 290 w 467"/>
                <a:gd name="T41" fmla="*/ 357 h 402"/>
                <a:gd name="T42" fmla="*/ 277 w 467"/>
                <a:gd name="T43" fmla="*/ 372 h 402"/>
                <a:gd name="T44" fmla="*/ 271 w 467"/>
                <a:gd name="T45" fmla="*/ 382 h 402"/>
                <a:gd name="T46" fmla="*/ 273 w 467"/>
                <a:gd name="T47" fmla="*/ 397 h 402"/>
                <a:gd name="T48" fmla="*/ 263 w 467"/>
                <a:gd name="T49" fmla="*/ 399 h 402"/>
                <a:gd name="T50" fmla="*/ 231 w 467"/>
                <a:gd name="T51" fmla="*/ 398 h 402"/>
                <a:gd name="T52" fmla="*/ 215 w 467"/>
                <a:gd name="T53" fmla="*/ 395 h 402"/>
                <a:gd name="T54" fmla="*/ 200 w 467"/>
                <a:gd name="T55" fmla="*/ 399 h 402"/>
                <a:gd name="T56" fmla="*/ 176 w 467"/>
                <a:gd name="T57" fmla="*/ 400 h 402"/>
                <a:gd name="T58" fmla="*/ 149 w 467"/>
                <a:gd name="T59" fmla="*/ 384 h 402"/>
                <a:gd name="T60" fmla="*/ 133 w 467"/>
                <a:gd name="T61" fmla="*/ 380 h 402"/>
                <a:gd name="T62" fmla="*/ 117 w 467"/>
                <a:gd name="T63" fmla="*/ 363 h 402"/>
                <a:gd name="T64" fmla="*/ 92 w 467"/>
                <a:gd name="T65" fmla="*/ 353 h 402"/>
                <a:gd name="T66" fmla="*/ 81 w 467"/>
                <a:gd name="T67" fmla="*/ 342 h 402"/>
                <a:gd name="T68" fmla="*/ 69 w 467"/>
                <a:gd name="T69" fmla="*/ 325 h 402"/>
                <a:gd name="T70" fmla="*/ 44 w 467"/>
                <a:gd name="T71" fmla="*/ 321 h 402"/>
                <a:gd name="T72" fmla="*/ 35 w 467"/>
                <a:gd name="T73" fmla="*/ 315 h 402"/>
                <a:gd name="T74" fmla="*/ 29 w 467"/>
                <a:gd name="T75" fmla="*/ 288 h 402"/>
                <a:gd name="T76" fmla="*/ 20 w 467"/>
                <a:gd name="T77" fmla="*/ 272 h 402"/>
                <a:gd name="T78" fmla="*/ 21 w 467"/>
                <a:gd name="T79" fmla="*/ 261 h 402"/>
                <a:gd name="T80" fmla="*/ 33 w 467"/>
                <a:gd name="T81" fmla="*/ 251 h 402"/>
                <a:gd name="T82" fmla="*/ 33 w 467"/>
                <a:gd name="T83" fmla="*/ 238 h 402"/>
                <a:gd name="T84" fmla="*/ 41 w 467"/>
                <a:gd name="T85" fmla="*/ 227 h 402"/>
                <a:gd name="T86" fmla="*/ 63 w 467"/>
                <a:gd name="T87" fmla="*/ 215 h 402"/>
                <a:gd name="T88" fmla="*/ 71 w 467"/>
                <a:gd name="T89" fmla="*/ 198 h 402"/>
                <a:gd name="T90" fmla="*/ 67 w 467"/>
                <a:gd name="T91" fmla="*/ 184 h 402"/>
                <a:gd name="T92" fmla="*/ 38 w 467"/>
                <a:gd name="T93" fmla="*/ 151 h 402"/>
                <a:gd name="T94" fmla="*/ 16 w 467"/>
                <a:gd name="T95" fmla="*/ 128 h 402"/>
                <a:gd name="T96" fmla="*/ 18 w 467"/>
                <a:gd name="T97" fmla="*/ 97 h 402"/>
                <a:gd name="T98" fmla="*/ 44 w 467"/>
                <a:gd name="T99" fmla="*/ 87 h 402"/>
                <a:gd name="T100" fmla="*/ 59 w 467"/>
                <a:gd name="T101" fmla="*/ 92 h 402"/>
                <a:gd name="T102" fmla="*/ 73 w 467"/>
                <a:gd name="T103" fmla="*/ 104 h 402"/>
                <a:gd name="T104" fmla="*/ 91 w 467"/>
                <a:gd name="T105" fmla="*/ 102 h 402"/>
                <a:gd name="T106" fmla="*/ 114 w 467"/>
                <a:gd name="T107" fmla="*/ 93 h 402"/>
                <a:gd name="T108" fmla="*/ 124 w 467"/>
                <a:gd name="T109" fmla="*/ 78 h 402"/>
                <a:gd name="T110" fmla="*/ 145 w 467"/>
                <a:gd name="T111" fmla="*/ 68 h 402"/>
                <a:gd name="T112" fmla="*/ 174 w 467"/>
                <a:gd name="T113" fmla="*/ 54 h 402"/>
                <a:gd name="T114" fmla="*/ 191 w 467"/>
                <a:gd name="T115" fmla="*/ 38 h 402"/>
                <a:gd name="T116" fmla="*/ 199 w 467"/>
                <a:gd name="T117" fmla="*/ 35 h 402"/>
                <a:gd name="T118" fmla="*/ 216 w 467"/>
                <a:gd name="T119" fmla="*/ 37 h 402"/>
                <a:gd name="T120" fmla="*/ 234 w 467"/>
                <a:gd name="T121" fmla="*/ 24 h 402"/>
                <a:gd name="T122" fmla="*/ 239 w 467"/>
                <a:gd name="T123" fmla="*/ 17 h 402"/>
                <a:gd name="T124" fmla="*/ 249 w 467"/>
                <a:gd name="T125" fmla="*/ 2 h 4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67" h="402">
                  <a:moveTo>
                    <a:pt x="256" y="0"/>
                  </a:moveTo>
                  <a:lnTo>
                    <a:pt x="257" y="0"/>
                  </a:lnTo>
                  <a:lnTo>
                    <a:pt x="263" y="1"/>
                  </a:lnTo>
                  <a:lnTo>
                    <a:pt x="270" y="2"/>
                  </a:lnTo>
                  <a:lnTo>
                    <a:pt x="275" y="2"/>
                  </a:lnTo>
                  <a:lnTo>
                    <a:pt x="280" y="3"/>
                  </a:lnTo>
                  <a:lnTo>
                    <a:pt x="283" y="5"/>
                  </a:lnTo>
                  <a:lnTo>
                    <a:pt x="286" y="6"/>
                  </a:lnTo>
                  <a:lnTo>
                    <a:pt x="289" y="8"/>
                  </a:lnTo>
                  <a:lnTo>
                    <a:pt x="291" y="10"/>
                  </a:lnTo>
                  <a:lnTo>
                    <a:pt x="294" y="13"/>
                  </a:lnTo>
                  <a:lnTo>
                    <a:pt x="294" y="14"/>
                  </a:lnTo>
                  <a:lnTo>
                    <a:pt x="295" y="15"/>
                  </a:lnTo>
                  <a:lnTo>
                    <a:pt x="296" y="19"/>
                  </a:lnTo>
                  <a:lnTo>
                    <a:pt x="297" y="24"/>
                  </a:lnTo>
                  <a:lnTo>
                    <a:pt x="300" y="34"/>
                  </a:lnTo>
                  <a:lnTo>
                    <a:pt x="301" y="37"/>
                  </a:lnTo>
                  <a:lnTo>
                    <a:pt x="302" y="40"/>
                  </a:lnTo>
                  <a:lnTo>
                    <a:pt x="304" y="44"/>
                  </a:lnTo>
                  <a:lnTo>
                    <a:pt x="306" y="47"/>
                  </a:lnTo>
                  <a:lnTo>
                    <a:pt x="308" y="51"/>
                  </a:lnTo>
                  <a:lnTo>
                    <a:pt x="311" y="55"/>
                  </a:lnTo>
                  <a:lnTo>
                    <a:pt x="312" y="57"/>
                  </a:lnTo>
                  <a:lnTo>
                    <a:pt x="315" y="59"/>
                  </a:lnTo>
                  <a:lnTo>
                    <a:pt x="317" y="61"/>
                  </a:lnTo>
                  <a:lnTo>
                    <a:pt x="319" y="63"/>
                  </a:lnTo>
                  <a:lnTo>
                    <a:pt x="322" y="65"/>
                  </a:lnTo>
                  <a:lnTo>
                    <a:pt x="324" y="66"/>
                  </a:lnTo>
                  <a:lnTo>
                    <a:pt x="327" y="67"/>
                  </a:lnTo>
                  <a:lnTo>
                    <a:pt x="329" y="68"/>
                  </a:lnTo>
                  <a:lnTo>
                    <a:pt x="339" y="69"/>
                  </a:lnTo>
                  <a:lnTo>
                    <a:pt x="342" y="70"/>
                  </a:lnTo>
                  <a:lnTo>
                    <a:pt x="344" y="70"/>
                  </a:lnTo>
                  <a:lnTo>
                    <a:pt x="347" y="71"/>
                  </a:lnTo>
                  <a:lnTo>
                    <a:pt x="349" y="72"/>
                  </a:lnTo>
                  <a:lnTo>
                    <a:pt x="351" y="74"/>
                  </a:lnTo>
                  <a:lnTo>
                    <a:pt x="354" y="76"/>
                  </a:lnTo>
                  <a:lnTo>
                    <a:pt x="357" y="80"/>
                  </a:lnTo>
                  <a:lnTo>
                    <a:pt x="360" y="82"/>
                  </a:lnTo>
                  <a:lnTo>
                    <a:pt x="371" y="97"/>
                  </a:lnTo>
                  <a:lnTo>
                    <a:pt x="374" y="102"/>
                  </a:lnTo>
                  <a:lnTo>
                    <a:pt x="380" y="113"/>
                  </a:lnTo>
                  <a:lnTo>
                    <a:pt x="387" y="123"/>
                  </a:lnTo>
                  <a:lnTo>
                    <a:pt x="391" y="127"/>
                  </a:lnTo>
                  <a:lnTo>
                    <a:pt x="396" y="134"/>
                  </a:lnTo>
                  <a:lnTo>
                    <a:pt x="400" y="138"/>
                  </a:lnTo>
                  <a:lnTo>
                    <a:pt x="407" y="145"/>
                  </a:lnTo>
                  <a:lnTo>
                    <a:pt x="416" y="156"/>
                  </a:lnTo>
                  <a:lnTo>
                    <a:pt x="419" y="160"/>
                  </a:lnTo>
                  <a:lnTo>
                    <a:pt x="420" y="161"/>
                  </a:lnTo>
                  <a:lnTo>
                    <a:pt x="423" y="163"/>
                  </a:lnTo>
                  <a:lnTo>
                    <a:pt x="430" y="169"/>
                  </a:lnTo>
                  <a:lnTo>
                    <a:pt x="431" y="171"/>
                  </a:lnTo>
                  <a:lnTo>
                    <a:pt x="435" y="174"/>
                  </a:lnTo>
                  <a:lnTo>
                    <a:pt x="438" y="178"/>
                  </a:lnTo>
                  <a:lnTo>
                    <a:pt x="440" y="181"/>
                  </a:lnTo>
                  <a:lnTo>
                    <a:pt x="441" y="183"/>
                  </a:lnTo>
                  <a:lnTo>
                    <a:pt x="442" y="185"/>
                  </a:lnTo>
                  <a:lnTo>
                    <a:pt x="443" y="188"/>
                  </a:lnTo>
                  <a:lnTo>
                    <a:pt x="444" y="190"/>
                  </a:lnTo>
                  <a:lnTo>
                    <a:pt x="445" y="192"/>
                  </a:lnTo>
                  <a:lnTo>
                    <a:pt x="446" y="196"/>
                  </a:lnTo>
                  <a:lnTo>
                    <a:pt x="447" y="199"/>
                  </a:lnTo>
                  <a:lnTo>
                    <a:pt x="448" y="202"/>
                  </a:lnTo>
                  <a:lnTo>
                    <a:pt x="448" y="205"/>
                  </a:lnTo>
                  <a:lnTo>
                    <a:pt x="449" y="217"/>
                  </a:lnTo>
                  <a:lnTo>
                    <a:pt x="450" y="227"/>
                  </a:lnTo>
                  <a:lnTo>
                    <a:pt x="453" y="242"/>
                  </a:lnTo>
                  <a:lnTo>
                    <a:pt x="453" y="244"/>
                  </a:lnTo>
                  <a:lnTo>
                    <a:pt x="453" y="247"/>
                  </a:lnTo>
                  <a:lnTo>
                    <a:pt x="454" y="251"/>
                  </a:lnTo>
                  <a:lnTo>
                    <a:pt x="456" y="255"/>
                  </a:lnTo>
                  <a:lnTo>
                    <a:pt x="459" y="259"/>
                  </a:lnTo>
                  <a:lnTo>
                    <a:pt x="464" y="268"/>
                  </a:lnTo>
                  <a:lnTo>
                    <a:pt x="465" y="271"/>
                  </a:lnTo>
                  <a:lnTo>
                    <a:pt x="465" y="273"/>
                  </a:lnTo>
                  <a:lnTo>
                    <a:pt x="466" y="275"/>
                  </a:lnTo>
                  <a:lnTo>
                    <a:pt x="467" y="277"/>
                  </a:lnTo>
                  <a:lnTo>
                    <a:pt x="467" y="278"/>
                  </a:lnTo>
                  <a:lnTo>
                    <a:pt x="467" y="279"/>
                  </a:lnTo>
                  <a:lnTo>
                    <a:pt x="467" y="280"/>
                  </a:lnTo>
                  <a:lnTo>
                    <a:pt x="466" y="280"/>
                  </a:lnTo>
                  <a:lnTo>
                    <a:pt x="466" y="280"/>
                  </a:lnTo>
                  <a:lnTo>
                    <a:pt x="466" y="280"/>
                  </a:lnTo>
                  <a:lnTo>
                    <a:pt x="465" y="281"/>
                  </a:lnTo>
                  <a:lnTo>
                    <a:pt x="465" y="281"/>
                  </a:lnTo>
                  <a:lnTo>
                    <a:pt x="462" y="280"/>
                  </a:lnTo>
                  <a:lnTo>
                    <a:pt x="458" y="280"/>
                  </a:lnTo>
                  <a:lnTo>
                    <a:pt x="454" y="278"/>
                  </a:lnTo>
                  <a:lnTo>
                    <a:pt x="451" y="277"/>
                  </a:lnTo>
                  <a:lnTo>
                    <a:pt x="439" y="273"/>
                  </a:lnTo>
                  <a:lnTo>
                    <a:pt x="434" y="271"/>
                  </a:lnTo>
                  <a:lnTo>
                    <a:pt x="429" y="268"/>
                  </a:lnTo>
                  <a:lnTo>
                    <a:pt x="424" y="265"/>
                  </a:lnTo>
                  <a:lnTo>
                    <a:pt x="419" y="262"/>
                  </a:lnTo>
                  <a:lnTo>
                    <a:pt x="417" y="261"/>
                  </a:lnTo>
                  <a:lnTo>
                    <a:pt x="414" y="259"/>
                  </a:lnTo>
                  <a:lnTo>
                    <a:pt x="411" y="258"/>
                  </a:lnTo>
                  <a:lnTo>
                    <a:pt x="409" y="257"/>
                  </a:lnTo>
                  <a:lnTo>
                    <a:pt x="407" y="257"/>
                  </a:lnTo>
                  <a:lnTo>
                    <a:pt x="405" y="256"/>
                  </a:lnTo>
                  <a:lnTo>
                    <a:pt x="403" y="256"/>
                  </a:lnTo>
                  <a:lnTo>
                    <a:pt x="402" y="257"/>
                  </a:lnTo>
                  <a:lnTo>
                    <a:pt x="400" y="257"/>
                  </a:lnTo>
                  <a:lnTo>
                    <a:pt x="398" y="258"/>
                  </a:lnTo>
                  <a:lnTo>
                    <a:pt x="397" y="259"/>
                  </a:lnTo>
                  <a:lnTo>
                    <a:pt x="396" y="260"/>
                  </a:lnTo>
                  <a:lnTo>
                    <a:pt x="395" y="261"/>
                  </a:lnTo>
                  <a:lnTo>
                    <a:pt x="393" y="262"/>
                  </a:lnTo>
                  <a:lnTo>
                    <a:pt x="392" y="263"/>
                  </a:lnTo>
                  <a:lnTo>
                    <a:pt x="390" y="267"/>
                  </a:lnTo>
                  <a:lnTo>
                    <a:pt x="387" y="274"/>
                  </a:lnTo>
                  <a:lnTo>
                    <a:pt x="385" y="277"/>
                  </a:lnTo>
                  <a:lnTo>
                    <a:pt x="385" y="280"/>
                  </a:lnTo>
                  <a:lnTo>
                    <a:pt x="383" y="282"/>
                  </a:lnTo>
                  <a:lnTo>
                    <a:pt x="381" y="285"/>
                  </a:lnTo>
                  <a:lnTo>
                    <a:pt x="379" y="286"/>
                  </a:lnTo>
                  <a:lnTo>
                    <a:pt x="377" y="288"/>
                  </a:lnTo>
                  <a:lnTo>
                    <a:pt x="375" y="290"/>
                  </a:lnTo>
                  <a:lnTo>
                    <a:pt x="372" y="293"/>
                  </a:lnTo>
                  <a:lnTo>
                    <a:pt x="368" y="295"/>
                  </a:lnTo>
                  <a:lnTo>
                    <a:pt x="365" y="296"/>
                  </a:lnTo>
                  <a:lnTo>
                    <a:pt x="359" y="299"/>
                  </a:lnTo>
                  <a:lnTo>
                    <a:pt x="354" y="302"/>
                  </a:lnTo>
                  <a:lnTo>
                    <a:pt x="352" y="303"/>
                  </a:lnTo>
                  <a:lnTo>
                    <a:pt x="350" y="306"/>
                  </a:lnTo>
                  <a:lnTo>
                    <a:pt x="348" y="307"/>
                  </a:lnTo>
                  <a:lnTo>
                    <a:pt x="340" y="309"/>
                  </a:lnTo>
                  <a:lnTo>
                    <a:pt x="334" y="313"/>
                  </a:lnTo>
                  <a:lnTo>
                    <a:pt x="328" y="316"/>
                  </a:lnTo>
                  <a:lnTo>
                    <a:pt x="327" y="317"/>
                  </a:lnTo>
                  <a:lnTo>
                    <a:pt x="324" y="319"/>
                  </a:lnTo>
                  <a:lnTo>
                    <a:pt x="317" y="324"/>
                  </a:lnTo>
                  <a:lnTo>
                    <a:pt x="312" y="327"/>
                  </a:lnTo>
                  <a:lnTo>
                    <a:pt x="309" y="329"/>
                  </a:lnTo>
                  <a:lnTo>
                    <a:pt x="303" y="332"/>
                  </a:lnTo>
                  <a:lnTo>
                    <a:pt x="300" y="334"/>
                  </a:lnTo>
                  <a:lnTo>
                    <a:pt x="297" y="336"/>
                  </a:lnTo>
                  <a:lnTo>
                    <a:pt x="295" y="339"/>
                  </a:lnTo>
                  <a:lnTo>
                    <a:pt x="294" y="341"/>
                  </a:lnTo>
                  <a:lnTo>
                    <a:pt x="292" y="342"/>
                  </a:lnTo>
                  <a:lnTo>
                    <a:pt x="291" y="345"/>
                  </a:lnTo>
                  <a:lnTo>
                    <a:pt x="291" y="346"/>
                  </a:lnTo>
                  <a:lnTo>
                    <a:pt x="290" y="348"/>
                  </a:lnTo>
                  <a:lnTo>
                    <a:pt x="290" y="350"/>
                  </a:lnTo>
                  <a:lnTo>
                    <a:pt x="290" y="356"/>
                  </a:lnTo>
                  <a:lnTo>
                    <a:pt x="290" y="357"/>
                  </a:lnTo>
                  <a:lnTo>
                    <a:pt x="289" y="359"/>
                  </a:lnTo>
                  <a:lnTo>
                    <a:pt x="288" y="361"/>
                  </a:lnTo>
                  <a:lnTo>
                    <a:pt x="288" y="363"/>
                  </a:lnTo>
                  <a:lnTo>
                    <a:pt x="286" y="364"/>
                  </a:lnTo>
                  <a:lnTo>
                    <a:pt x="284" y="366"/>
                  </a:lnTo>
                  <a:lnTo>
                    <a:pt x="281" y="369"/>
                  </a:lnTo>
                  <a:lnTo>
                    <a:pt x="277" y="372"/>
                  </a:lnTo>
                  <a:lnTo>
                    <a:pt x="275" y="374"/>
                  </a:lnTo>
                  <a:lnTo>
                    <a:pt x="273" y="376"/>
                  </a:lnTo>
                  <a:lnTo>
                    <a:pt x="273" y="376"/>
                  </a:lnTo>
                  <a:lnTo>
                    <a:pt x="272" y="377"/>
                  </a:lnTo>
                  <a:lnTo>
                    <a:pt x="272" y="378"/>
                  </a:lnTo>
                  <a:lnTo>
                    <a:pt x="271" y="380"/>
                  </a:lnTo>
                  <a:lnTo>
                    <a:pt x="271" y="382"/>
                  </a:lnTo>
                  <a:lnTo>
                    <a:pt x="271" y="383"/>
                  </a:lnTo>
                  <a:lnTo>
                    <a:pt x="271" y="385"/>
                  </a:lnTo>
                  <a:lnTo>
                    <a:pt x="273" y="389"/>
                  </a:lnTo>
                  <a:lnTo>
                    <a:pt x="273" y="392"/>
                  </a:lnTo>
                  <a:lnTo>
                    <a:pt x="274" y="394"/>
                  </a:lnTo>
                  <a:lnTo>
                    <a:pt x="274" y="395"/>
                  </a:lnTo>
                  <a:lnTo>
                    <a:pt x="273" y="397"/>
                  </a:lnTo>
                  <a:lnTo>
                    <a:pt x="273" y="398"/>
                  </a:lnTo>
                  <a:lnTo>
                    <a:pt x="272" y="398"/>
                  </a:lnTo>
                  <a:lnTo>
                    <a:pt x="271" y="398"/>
                  </a:lnTo>
                  <a:lnTo>
                    <a:pt x="270" y="399"/>
                  </a:lnTo>
                  <a:lnTo>
                    <a:pt x="268" y="399"/>
                  </a:lnTo>
                  <a:lnTo>
                    <a:pt x="266" y="399"/>
                  </a:lnTo>
                  <a:lnTo>
                    <a:pt x="263" y="399"/>
                  </a:lnTo>
                  <a:lnTo>
                    <a:pt x="260" y="398"/>
                  </a:lnTo>
                  <a:lnTo>
                    <a:pt x="251" y="397"/>
                  </a:lnTo>
                  <a:lnTo>
                    <a:pt x="249" y="396"/>
                  </a:lnTo>
                  <a:lnTo>
                    <a:pt x="246" y="396"/>
                  </a:lnTo>
                  <a:lnTo>
                    <a:pt x="243" y="396"/>
                  </a:lnTo>
                  <a:lnTo>
                    <a:pt x="238" y="397"/>
                  </a:lnTo>
                  <a:lnTo>
                    <a:pt x="231" y="398"/>
                  </a:lnTo>
                  <a:lnTo>
                    <a:pt x="227" y="398"/>
                  </a:lnTo>
                  <a:lnTo>
                    <a:pt x="225" y="398"/>
                  </a:lnTo>
                  <a:lnTo>
                    <a:pt x="223" y="398"/>
                  </a:lnTo>
                  <a:lnTo>
                    <a:pt x="221" y="398"/>
                  </a:lnTo>
                  <a:lnTo>
                    <a:pt x="219" y="397"/>
                  </a:lnTo>
                  <a:lnTo>
                    <a:pt x="216" y="395"/>
                  </a:lnTo>
                  <a:lnTo>
                    <a:pt x="215" y="395"/>
                  </a:lnTo>
                  <a:lnTo>
                    <a:pt x="214" y="394"/>
                  </a:lnTo>
                  <a:lnTo>
                    <a:pt x="214" y="394"/>
                  </a:lnTo>
                  <a:lnTo>
                    <a:pt x="212" y="394"/>
                  </a:lnTo>
                  <a:lnTo>
                    <a:pt x="211" y="395"/>
                  </a:lnTo>
                  <a:lnTo>
                    <a:pt x="204" y="398"/>
                  </a:lnTo>
                  <a:lnTo>
                    <a:pt x="202" y="398"/>
                  </a:lnTo>
                  <a:lnTo>
                    <a:pt x="200" y="399"/>
                  </a:lnTo>
                  <a:lnTo>
                    <a:pt x="192" y="401"/>
                  </a:lnTo>
                  <a:lnTo>
                    <a:pt x="186" y="402"/>
                  </a:lnTo>
                  <a:lnTo>
                    <a:pt x="183" y="402"/>
                  </a:lnTo>
                  <a:lnTo>
                    <a:pt x="180" y="402"/>
                  </a:lnTo>
                  <a:lnTo>
                    <a:pt x="179" y="402"/>
                  </a:lnTo>
                  <a:lnTo>
                    <a:pt x="177" y="401"/>
                  </a:lnTo>
                  <a:lnTo>
                    <a:pt x="176" y="400"/>
                  </a:lnTo>
                  <a:lnTo>
                    <a:pt x="174" y="399"/>
                  </a:lnTo>
                  <a:lnTo>
                    <a:pt x="170" y="398"/>
                  </a:lnTo>
                  <a:lnTo>
                    <a:pt x="163" y="391"/>
                  </a:lnTo>
                  <a:lnTo>
                    <a:pt x="160" y="389"/>
                  </a:lnTo>
                  <a:lnTo>
                    <a:pt x="157" y="387"/>
                  </a:lnTo>
                  <a:lnTo>
                    <a:pt x="153" y="385"/>
                  </a:lnTo>
                  <a:lnTo>
                    <a:pt x="149" y="384"/>
                  </a:lnTo>
                  <a:lnTo>
                    <a:pt x="146" y="382"/>
                  </a:lnTo>
                  <a:lnTo>
                    <a:pt x="142" y="381"/>
                  </a:lnTo>
                  <a:lnTo>
                    <a:pt x="138" y="380"/>
                  </a:lnTo>
                  <a:lnTo>
                    <a:pt x="136" y="379"/>
                  </a:lnTo>
                  <a:lnTo>
                    <a:pt x="135" y="379"/>
                  </a:lnTo>
                  <a:lnTo>
                    <a:pt x="134" y="379"/>
                  </a:lnTo>
                  <a:lnTo>
                    <a:pt x="133" y="380"/>
                  </a:lnTo>
                  <a:lnTo>
                    <a:pt x="133" y="380"/>
                  </a:lnTo>
                  <a:lnTo>
                    <a:pt x="133" y="380"/>
                  </a:lnTo>
                  <a:lnTo>
                    <a:pt x="131" y="378"/>
                  </a:lnTo>
                  <a:lnTo>
                    <a:pt x="125" y="371"/>
                  </a:lnTo>
                  <a:lnTo>
                    <a:pt x="122" y="367"/>
                  </a:lnTo>
                  <a:lnTo>
                    <a:pt x="119" y="364"/>
                  </a:lnTo>
                  <a:lnTo>
                    <a:pt x="117" y="363"/>
                  </a:lnTo>
                  <a:lnTo>
                    <a:pt x="115" y="362"/>
                  </a:lnTo>
                  <a:lnTo>
                    <a:pt x="112" y="359"/>
                  </a:lnTo>
                  <a:lnTo>
                    <a:pt x="108" y="358"/>
                  </a:lnTo>
                  <a:lnTo>
                    <a:pt x="106" y="357"/>
                  </a:lnTo>
                  <a:lnTo>
                    <a:pt x="101" y="355"/>
                  </a:lnTo>
                  <a:lnTo>
                    <a:pt x="98" y="354"/>
                  </a:lnTo>
                  <a:lnTo>
                    <a:pt x="92" y="353"/>
                  </a:lnTo>
                  <a:lnTo>
                    <a:pt x="90" y="352"/>
                  </a:lnTo>
                  <a:lnTo>
                    <a:pt x="89" y="351"/>
                  </a:lnTo>
                  <a:lnTo>
                    <a:pt x="88" y="350"/>
                  </a:lnTo>
                  <a:lnTo>
                    <a:pt x="87" y="349"/>
                  </a:lnTo>
                  <a:lnTo>
                    <a:pt x="85" y="347"/>
                  </a:lnTo>
                  <a:lnTo>
                    <a:pt x="83" y="344"/>
                  </a:lnTo>
                  <a:lnTo>
                    <a:pt x="81" y="342"/>
                  </a:lnTo>
                  <a:lnTo>
                    <a:pt x="78" y="335"/>
                  </a:lnTo>
                  <a:lnTo>
                    <a:pt x="76" y="331"/>
                  </a:lnTo>
                  <a:lnTo>
                    <a:pt x="74" y="330"/>
                  </a:lnTo>
                  <a:lnTo>
                    <a:pt x="73" y="328"/>
                  </a:lnTo>
                  <a:lnTo>
                    <a:pt x="72" y="327"/>
                  </a:lnTo>
                  <a:lnTo>
                    <a:pt x="71" y="326"/>
                  </a:lnTo>
                  <a:lnTo>
                    <a:pt x="69" y="325"/>
                  </a:lnTo>
                  <a:lnTo>
                    <a:pt x="67" y="325"/>
                  </a:lnTo>
                  <a:lnTo>
                    <a:pt x="66" y="324"/>
                  </a:lnTo>
                  <a:lnTo>
                    <a:pt x="64" y="323"/>
                  </a:lnTo>
                  <a:lnTo>
                    <a:pt x="59" y="323"/>
                  </a:lnTo>
                  <a:lnTo>
                    <a:pt x="49" y="322"/>
                  </a:lnTo>
                  <a:lnTo>
                    <a:pt x="45" y="321"/>
                  </a:lnTo>
                  <a:lnTo>
                    <a:pt x="44" y="321"/>
                  </a:lnTo>
                  <a:lnTo>
                    <a:pt x="43" y="320"/>
                  </a:lnTo>
                  <a:lnTo>
                    <a:pt x="41" y="319"/>
                  </a:lnTo>
                  <a:lnTo>
                    <a:pt x="39" y="319"/>
                  </a:lnTo>
                  <a:lnTo>
                    <a:pt x="38" y="318"/>
                  </a:lnTo>
                  <a:lnTo>
                    <a:pt x="37" y="317"/>
                  </a:lnTo>
                  <a:lnTo>
                    <a:pt x="36" y="316"/>
                  </a:lnTo>
                  <a:lnTo>
                    <a:pt x="35" y="315"/>
                  </a:lnTo>
                  <a:lnTo>
                    <a:pt x="34" y="313"/>
                  </a:lnTo>
                  <a:lnTo>
                    <a:pt x="33" y="310"/>
                  </a:lnTo>
                  <a:lnTo>
                    <a:pt x="33" y="307"/>
                  </a:lnTo>
                  <a:lnTo>
                    <a:pt x="32" y="298"/>
                  </a:lnTo>
                  <a:lnTo>
                    <a:pt x="31" y="295"/>
                  </a:lnTo>
                  <a:lnTo>
                    <a:pt x="30" y="291"/>
                  </a:lnTo>
                  <a:lnTo>
                    <a:pt x="29" y="288"/>
                  </a:lnTo>
                  <a:lnTo>
                    <a:pt x="28" y="286"/>
                  </a:lnTo>
                  <a:lnTo>
                    <a:pt x="27" y="284"/>
                  </a:lnTo>
                  <a:lnTo>
                    <a:pt x="26" y="282"/>
                  </a:lnTo>
                  <a:lnTo>
                    <a:pt x="22" y="277"/>
                  </a:lnTo>
                  <a:lnTo>
                    <a:pt x="21" y="275"/>
                  </a:lnTo>
                  <a:lnTo>
                    <a:pt x="21" y="274"/>
                  </a:lnTo>
                  <a:lnTo>
                    <a:pt x="20" y="272"/>
                  </a:lnTo>
                  <a:lnTo>
                    <a:pt x="20" y="271"/>
                  </a:lnTo>
                  <a:lnTo>
                    <a:pt x="20" y="270"/>
                  </a:lnTo>
                  <a:lnTo>
                    <a:pt x="20" y="269"/>
                  </a:lnTo>
                  <a:lnTo>
                    <a:pt x="20" y="267"/>
                  </a:lnTo>
                  <a:lnTo>
                    <a:pt x="20" y="264"/>
                  </a:lnTo>
                  <a:lnTo>
                    <a:pt x="21" y="262"/>
                  </a:lnTo>
                  <a:lnTo>
                    <a:pt x="21" y="261"/>
                  </a:lnTo>
                  <a:lnTo>
                    <a:pt x="21" y="259"/>
                  </a:lnTo>
                  <a:lnTo>
                    <a:pt x="22" y="258"/>
                  </a:lnTo>
                  <a:lnTo>
                    <a:pt x="22" y="257"/>
                  </a:lnTo>
                  <a:lnTo>
                    <a:pt x="24" y="255"/>
                  </a:lnTo>
                  <a:lnTo>
                    <a:pt x="26" y="253"/>
                  </a:lnTo>
                  <a:lnTo>
                    <a:pt x="29" y="252"/>
                  </a:lnTo>
                  <a:lnTo>
                    <a:pt x="33" y="251"/>
                  </a:lnTo>
                  <a:lnTo>
                    <a:pt x="33" y="251"/>
                  </a:lnTo>
                  <a:lnTo>
                    <a:pt x="34" y="250"/>
                  </a:lnTo>
                  <a:lnTo>
                    <a:pt x="34" y="249"/>
                  </a:lnTo>
                  <a:lnTo>
                    <a:pt x="34" y="248"/>
                  </a:lnTo>
                  <a:lnTo>
                    <a:pt x="33" y="242"/>
                  </a:lnTo>
                  <a:lnTo>
                    <a:pt x="33" y="240"/>
                  </a:lnTo>
                  <a:lnTo>
                    <a:pt x="33" y="238"/>
                  </a:lnTo>
                  <a:lnTo>
                    <a:pt x="34" y="236"/>
                  </a:lnTo>
                  <a:lnTo>
                    <a:pt x="34" y="234"/>
                  </a:lnTo>
                  <a:lnTo>
                    <a:pt x="35" y="233"/>
                  </a:lnTo>
                  <a:lnTo>
                    <a:pt x="36" y="231"/>
                  </a:lnTo>
                  <a:lnTo>
                    <a:pt x="38" y="229"/>
                  </a:lnTo>
                  <a:lnTo>
                    <a:pt x="39" y="228"/>
                  </a:lnTo>
                  <a:lnTo>
                    <a:pt x="41" y="227"/>
                  </a:lnTo>
                  <a:lnTo>
                    <a:pt x="43" y="225"/>
                  </a:lnTo>
                  <a:lnTo>
                    <a:pt x="44" y="224"/>
                  </a:lnTo>
                  <a:lnTo>
                    <a:pt x="46" y="223"/>
                  </a:lnTo>
                  <a:lnTo>
                    <a:pt x="55" y="220"/>
                  </a:lnTo>
                  <a:lnTo>
                    <a:pt x="58" y="218"/>
                  </a:lnTo>
                  <a:lnTo>
                    <a:pt x="60" y="217"/>
                  </a:lnTo>
                  <a:lnTo>
                    <a:pt x="63" y="215"/>
                  </a:lnTo>
                  <a:lnTo>
                    <a:pt x="64" y="215"/>
                  </a:lnTo>
                  <a:lnTo>
                    <a:pt x="66" y="212"/>
                  </a:lnTo>
                  <a:lnTo>
                    <a:pt x="67" y="210"/>
                  </a:lnTo>
                  <a:lnTo>
                    <a:pt x="67" y="207"/>
                  </a:lnTo>
                  <a:lnTo>
                    <a:pt x="70" y="202"/>
                  </a:lnTo>
                  <a:lnTo>
                    <a:pt x="70" y="200"/>
                  </a:lnTo>
                  <a:lnTo>
                    <a:pt x="71" y="198"/>
                  </a:lnTo>
                  <a:lnTo>
                    <a:pt x="71" y="196"/>
                  </a:lnTo>
                  <a:lnTo>
                    <a:pt x="71" y="194"/>
                  </a:lnTo>
                  <a:lnTo>
                    <a:pt x="70" y="192"/>
                  </a:lnTo>
                  <a:lnTo>
                    <a:pt x="70" y="190"/>
                  </a:lnTo>
                  <a:lnTo>
                    <a:pt x="69" y="188"/>
                  </a:lnTo>
                  <a:lnTo>
                    <a:pt x="68" y="186"/>
                  </a:lnTo>
                  <a:lnTo>
                    <a:pt x="67" y="184"/>
                  </a:lnTo>
                  <a:lnTo>
                    <a:pt x="64" y="181"/>
                  </a:lnTo>
                  <a:lnTo>
                    <a:pt x="59" y="175"/>
                  </a:lnTo>
                  <a:lnTo>
                    <a:pt x="56" y="172"/>
                  </a:lnTo>
                  <a:lnTo>
                    <a:pt x="52" y="168"/>
                  </a:lnTo>
                  <a:lnTo>
                    <a:pt x="49" y="164"/>
                  </a:lnTo>
                  <a:lnTo>
                    <a:pt x="42" y="157"/>
                  </a:lnTo>
                  <a:lnTo>
                    <a:pt x="38" y="151"/>
                  </a:lnTo>
                  <a:lnTo>
                    <a:pt x="36" y="149"/>
                  </a:lnTo>
                  <a:lnTo>
                    <a:pt x="33" y="146"/>
                  </a:lnTo>
                  <a:lnTo>
                    <a:pt x="26" y="140"/>
                  </a:lnTo>
                  <a:lnTo>
                    <a:pt x="24" y="138"/>
                  </a:lnTo>
                  <a:lnTo>
                    <a:pt x="21" y="136"/>
                  </a:lnTo>
                  <a:lnTo>
                    <a:pt x="19" y="132"/>
                  </a:lnTo>
                  <a:lnTo>
                    <a:pt x="16" y="128"/>
                  </a:lnTo>
                  <a:lnTo>
                    <a:pt x="13" y="123"/>
                  </a:lnTo>
                  <a:lnTo>
                    <a:pt x="5" y="108"/>
                  </a:lnTo>
                  <a:lnTo>
                    <a:pt x="0" y="99"/>
                  </a:lnTo>
                  <a:lnTo>
                    <a:pt x="2" y="99"/>
                  </a:lnTo>
                  <a:lnTo>
                    <a:pt x="5" y="99"/>
                  </a:lnTo>
                  <a:lnTo>
                    <a:pt x="12" y="98"/>
                  </a:lnTo>
                  <a:lnTo>
                    <a:pt x="18" y="97"/>
                  </a:lnTo>
                  <a:lnTo>
                    <a:pt x="22" y="96"/>
                  </a:lnTo>
                  <a:lnTo>
                    <a:pt x="27" y="94"/>
                  </a:lnTo>
                  <a:lnTo>
                    <a:pt x="31" y="93"/>
                  </a:lnTo>
                  <a:lnTo>
                    <a:pt x="33" y="92"/>
                  </a:lnTo>
                  <a:lnTo>
                    <a:pt x="40" y="89"/>
                  </a:lnTo>
                  <a:lnTo>
                    <a:pt x="42" y="88"/>
                  </a:lnTo>
                  <a:lnTo>
                    <a:pt x="44" y="87"/>
                  </a:lnTo>
                  <a:lnTo>
                    <a:pt x="45" y="87"/>
                  </a:lnTo>
                  <a:lnTo>
                    <a:pt x="46" y="87"/>
                  </a:lnTo>
                  <a:lnTo>
                    <a:pt x="50" y="87"/>
                  </a:lnTo>
                  <a:lnTo>
                    <a:pt x="53" y="88"/>
                  </a:lnTo>
                  <a:lnTo>
                    <a:pt x="55" y="89"/>
                  </a:lnTo>
                  <a:lnTo>
                    <a:pt x="57" y="90"/>
                  </a:lnTo>
                  <a:lnTo>
                    <a:pt x="59" y="92"/>
                  </a:lnTo>
                  <a:lnTo>
                    <a:pt x="61" y="92"/>
                  </a:lnTo>
                  <a:lnTo>
                    <a:pt x="63" y="94"/>
                  </a:lnTo>
                  <a:lnTo>
                    <a:pt x="67" y="100"/>
                  </a:lnTo>
                  <a:lnTo>
                    <a:pt x="68" y="102"/>
                  </a:lnTo>
                  <a:lnTo>
                    <a:pt x="70" y="103"/>
                  </a:lnTo>
                  <a:lnTo>
                    <a:pt x="71" y="104"/>
                  </a:lnTo>
                  <a:lnTo>
                    <a:pt x="73" y="104"/>
                  </a:lnTo>
                  <a:lnTo>
                    <a:pt x="74" y="104"/>
                  </a:lnTo>
                  <a:lnTo>
                    <a:pt x="76" y="105"/>
                  </a:lnTo>
                  <a:lnTo>
                    <a:pt x="78" y="104"/>
                  </a:lnTo>
                  <a:lnTo>
                    <a:pt x="80" y="104"/>
                  </a:lnTo>
                  <a:lnTo>
                    <a:pt x="85" y="103"/>
                  </a:lnTo>
                  <a:lnTo>
                    <a:pt x="88" y="102"/>
                  </a:lnTo>
                  <a:lnTo>
                    <a:pt x="91" y="102"/>
                  </a:lnTo>
                  <a:lnTo>
                    <a:pt x="101" y="100"/>
                  </a:lnTo>
                  <a:lnTo>
                    <a:pt x="103" y="100"/>
                  </a:lnTo>
                  <a:lnTo>
                    <a:pt x="106" y="99"/>
                  </a:lnTo>
                  <a:lnTo>
                    <a:pt x="109" y="98"/>
                  </a:lnTo>
                  <a:lnTo>
                    <a:pt x="111" y="97"/>
                  </a:lnTo>
                  <a:lnTo>
                    <a:pt x="112" y="95"/>
                  </a:lnTo>
                  <a:lnTo>
                    <a:pt x="114" y="93"/>
                  </a:lnTo>
                  <a:lnTo>
                    <a:pt x="115" y="92"/>
                  </a:lnTo>
                  <a:lnTo>
                    <a:pt x="117" y="90"/>
                  </a:lnTo>
                  <a:lnTo>
                    <a:pt x="118" y="88"/>
                  </a:lnTo>
                  <a:lnTo>
                    <a:pt x="121" y="82"/>
                  </a:lnTo>
                  <a:lnTo>
                    <a:pt x="122" y="81"/>
                  </a:lnTo>
                  <a:lnTo>
                    <a:pt x="123" y="80"/>
                  </a:lnTo>
                  <a:lnTo>
                    <a:pt x="124" y="78"/>
                  </a:lnTo>
                  <a:lnTo>
                    <a:pt x="126" y="76"/>
                  </a:lnTo>
                  <a:lnTo>
                    <a:pt x="128" y="75"/>
                  </a:lnTo>
                  <a:lnTo>
                    <a:pt x="131" y="73"/>
                  </a:lnTo>
                  <a:lnTo>
                    <a:pt x="134" y="71"/>
                  </a:lnTo>
                  <a:lnTo>
                    <a:pt x="136" y="70"/>
                  </a:lnTo>
                  <a:lnTo>
                    <a:pt x="138" y="70"/>
                  </a:lnTo>
                  <a:lnTo>
                    <a:pt x="145" y="68"/>
                  </a:lnTo>
                  <a:lnTo>
                    <a:pt x="149" y="66"/>
                  </a:lnTo>
                  <a:lnTo>
                    <a:pt x="154" y="63"/>
                  </a:lnTo>
                  <a:lnTo>
                    <a:pt x="160" y="58"/>
                  </a:lnTo>
                  <a:lnTo>
                    <a:pt x="163" y="58"/>
                  </a:lnTo>
                  <a:lnTo>
                    <a:pt x="167" y="56"/>
                  </a:lnTo>
                  <a:lnTo>
                    <a:pt x="172" y="54"/>
                  </a:lnTo>
                  <a:lnTo>
                    <a:pt x="174" y="54"/>
                  </a:lnTo>
                  <a:lnTo>
                    <a:pt x="176" y="52"/>
                  </a:lnTo>
                  <a:lnTo>
                    <a:pt x="179" y="51"/>
                  </a:lnTo>
                  <a:lnTo>
                    <a:pt x="181" y="49"/>
                  </a:lnTo>
                  <a:lnTo>
                    <a:pt x="183" y="47"/>
                  </a:lnTo>
                  <a:lnTo>
                    <a:pt x="185" y="46"/>
                  </a:lnTo>
                  <a:lnTo>
                    <a:pt x="189" y="41"/>
                  </a:lnTo>
                  <a:lnTo>
                    <a:pt x="191" y="38"/>
                  </a:lnTo>
                  <a:lnTo>
                    <a:pt x="193" y="36"/>
                  </a:lnTo>
                  <a:lnTo>
                    <a:pt x="194" y="36"/>
                  </a:lnTo>
                  <a:lnTo>
                    <a:pt x="195" y="36"/>
                  </a:lnTo>
                  <a:lnTo>
                    <a:pt x="196" y="36"/>
                  </a:lnTo>
                  <a:lnTo>
                    <a:pt x="197" y="35"/>
                  </a:lnTo>
                  <a:lnTo>
                    <a:pt x="198" y="35"/>
                  </a:lnTo>
                  <a:lnTo>
                    <a:pt x="199" y="35"/>
                  </a:lnTo>
                  <a:lnTo>
                    <a:pt x="202" y="36"/>
                  </a:lnTo>
                  <a:lnTo>
                    <a:pt x="205" y="37"/>
                  </a:lnTo>
                  <a:lnTo>
                    <a:pt x="207" y="37"/>
                  </a:lnTo>
                  <a:lnTo>
                    <a:pt x="209" y="38"/>
                  </a:lnTo>
                  <a:lnTo>
                    <a:pt x="211" y="38"/>
                  </a:lnTo>
                  <a:lnTo>
                    <a:pt x="214" y="38"/>
                  </a:lnTo>
                  <a:lnTo>
                    <a:pt x="216" y="37"/>
                  </a:lnTo>
                  <a:lnTo>
                    <a:pt x="219" y="36"/>
                  </a:lnTo>
                  <a:lnTo>
                    <a:pt x="221" y="36"/>
                  </a:lnTo>
                  <a:lnTo>
                    <a:pt x="224" y="34"/>
                  </a:lnTo>
                  <a:lnTo>
                    <a:pt x="226" y="32"/>
                  </a:lnTo>
                  <a:lnTo>
                    <a:pt x="229" y="29"/>
                  </a:lnTo>
                  <a:lnTo>
                    <a:pt x="232" y="26"/>
                  </a:lnTo>
                  <a:lnTo>
                    <a:pt x="234" y="24"/>
                  </a:lnTo>
                  <a:lnTo>
                    <a:pt x="235" y="22"/>
                  </a:lnTo>
                  <a:lnTo>
                    <a:pt x="236" y="21"/>
                  </a:lnTo>
                  <a:lnTo>
                    <a:pt x="236" y="20"/>
                  </a:lnTo>
                  <a:lnTo>
                    <a:pt x="236" y="19"/>
                  </a:lnTo>
                  <a:lnTo>
                    <a:pt x="236" y="19"/>
                  </a:lnTo>
                  <a:lnTo>
                    <a:pt x="237" y="18"/>
                  </a:lnTo>
                  <a:lnTo>
                    <a:pt x="239" y="17"/>
                  </a:lnTo>
                  <a:lnTo>
                    <a:pt x="241" y="16"/>
                  </a:lnTo>
                  <a:lnTo>
                    <a:pt x="243" y="14"/>
                  </a:lnTo>
                  <a:lnTo>
                    <a:pt x="244" y="13"/>
                  </a:lnTo>
                  <a:lnTo>
                    <a:pt x="244" y="11"/>
                  </a:lnTo>
                  <a:lnTo>
                    <a:pt x="245" y="9"/>
                  </a:lnTo>
                  <a:lnTo>
                    <a:pt x="248" y="4"/>
                  </a:lnTo>
                  <a:lnTo>
                    <a:pt x="249" y="2"/>
                  </a:lnTo>
                  <a:lnTo>
                    <a:pt x="249" y="2"/>
                  </a:lnTo>
                  <a:lnTo>
                    <a:pt x="250" y="1"/>
                  </a:lnTo>
                  <a:lnTo>
                    <a:pt x="251" y="1"/>
                  </a:lnTo>
                  <a:lnTo>
                    <a:pt x="253" y="0"/>
                  </a:lnTo>
                  <a:lnTo>
                    <a:pt x="256" y="0"/>
                  </a:lnTo>
                  <a:lnTo>
                    <a:pt x="256" y="0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95" name="Freeform 50">
              <a:extLst>
                <a:ext uri="{FF2B5EF4-FFF2-40B4-BE49-F238E27FC236}">
                  <a16:creationId xmlns:a16="http://schemas.microsoft.com/office/drawing/2014/main" id="{1027FE5C-16AC-435D-A678-DD4FCB00106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1" y="1303"/>
              <a:ext cx="453" cy="520"/>
            </a:xfrm>
            <a:custGeom>
              <a:avLst/>
              <a:gdLst>
                <a:gd name="T0" fmla="*/ 48 w 453"/>
                <a:gd name="T1" fmla="*/ 6 h 520"/>
                <a:gd name="T2" fmla="*/ 93 w 453"/>
                <a:gd name="T3" fmla="*/ 25 h 520"/>
                <a:gd name="T4" fmla="*/ 123 w 453"/>
                <a:gd name="T5" fmla="*/ 43 h 520"/>
                <a:gd name="T6" fmla="*/ 154 w 453"/>
                <a:gd name="T7" fmla="*/ 46 h 520"/>
                <a:gd name="T8" fmla="*/ 202 w 453"/>
                <a:gd name="T9" fmla="*/ 34 h 520"/>
                <a:gd name="T10" fmla="*/ 218 w 453"/>
                <a:gd name="T11" fmla="*/ 42 h 520"/>
                <a:gd name="T12" fmla="*/ 237 w 453"/>
                <a:gd name="T13" fmla="*/ 87 h 520"/>
                <a:gd name="T14" fmla="*/ 256 w 453"/>
                <a:gd name="T15" fmla="*/ 120 h 520"/>
                <a:gd name="T16" fmla="*/ 287 w 453"/>
                <a:gd name="T17" fmla="*/ 113 h 520"/>
                <a:gd name="T18" fmla="*/ 318 w 453"/>
                <a:gd name="T19" fmla="*/ 105 h 520"/>
                <a:gd name="T20" fmla="*/ 335 w 453"/>
                <a:gd name="T21" fmla="*/ 110 h 520"/>
                <a:gd name="T22" fmla="*/ 347 w 453"/>
                <a:gd name="T23" fmla="*/ 125 h 520"/>
                <a:gd name="T24" fmla="*/ 358 w 453"/>
                <a:gd name="T25" fmla="*/ 171 h 520"/>
                <a:gd name="T26" fmla="*/ 350 w 453"/>
                <a:gd name="T27" fmla="*/ 192 h 520"/>
                <a:gd name="T28" fmla="*/ 360 w 453"/>
                <a:gd name="T29" fmla="*/ 202 h 520"/>
                <a:gd name="T30" fmla="*/ 379 w 453"/>
                <a:gd name="T31" fmla="*/ 201 h 520"/>
                <a:gd name="T32" fmla="*/ 394 w 453"/>
                <a:gd name="T33" fmla="*/ 203 h 520"/>
                <a:gd name="T34" fmla="*/ 400 w 453"/>
                <a:gd name="T35" fmla="*/ 205 h 520"/>
                <a:gd name="T36" fmla="*/ 412 w 453"/>
                <a:gd name="T37" fmla="*/ 197 h 520"/>
                <a:gd name="T38" fmla="*/ 434 w 453"/>
                <a:gd name="T39" fmla="*/ 204 h 520"/>
                <a:gd name="T40" fmla="*/ 443 w 453"/>
                <a:gd name="T41" fmla="*/ 229 h 520"/>
                <a:gd name="T42" fmla="*/ 453 w 453"/>
                <a:gd name="T43" fmla="*/ 257 h 520"/>
                <a:gd name="T44" fmla="*/ 445 w 453"/>
                <a:gd name="T45" fmla="*/ 284 h 520"/>
                <a:gd name="T46" fmla="*/ 435 w 453"/>
                <a:gd name="T47" fmla="*/ 306 h 520"/>
                <a:gd name="T48" fmla="*/ 432 w 453"/>
                <a:gd name="T49" fmla="*/ 327 h 520"/>
                <a:gd name="T50" fmla="*/ 411 w 453"/>
                <a:gd name="T51" fmla="*/ 340 h 520"/>
                <a:gd name="T52" fmla="*/ 385 w 453"/>
                <a:gd name="T53" fmla="*/ 352 h 520"/>
                <a:gd name="T54" fmla="*/ 358 w 453"/>
                <a:gd name="T55" fmla="*/ 360 h 520"/>
                <a:gd name="T56" fmla="*/ 331 w 453"/>
                <a:gd name="T57" fmla="*/ 357 h 520"/>
                <a:gd name="T58" fmla="*/ 315 w 453"/>
                <a:gd name="T59" fmla="*/ 366 h 520"/>
                <a:gd name="T60" fmla="*/ 304 w 453"/>
                <a:gd name="T61" fmla="*/ 394 h 520"/>
                <a:gd name="T62" fmla="*/ 311 w 453"/>
                <a:gd name="T63" fmla="*/ 435 h 520"/>
                <a:gd name="T64" fmla="*/ 306 w 453"/>
                <a:gd name="T65" fmla="*/ 446 h 520"/>
                <a:gd name="T66" fmla="*/ 284 w 453"/>
                <a:gd name="T67" fmla="*/ 445 h 520"/>
                <a:gd name="T68" fmla="*/ 273 w 453"/>
                <a:gd name="T69" fmla="*/ 453 h 520"/>
                <a:gd name="T70" fmla="*/ 251 w 453"/>
                <a:gd name="T71" fmla="*/ 480 h 520"/>
                <a:gd name="T72" fmla="*/ 228 w 453"/>
                <a:gd name="T73" fmla="*/ 494 h 520"/>
                <a:gd name="T74" fmla="*/ 205 w 453"/>
                <a:gd name="T75" fmla="*/ 501 h 520"/>
                <a:gd name="T76" fmla="*/ 203 w 453"/>
                <a:gd name="T77" fmla="*/ 510 h 520"/>
                <a:gd name="T78" fmla="*/ 195 w 453"/>
                <a:gd name="T79" fmla="*/ 510 h 520"/>
                <a:gd name="T80" fmla="*/ 181 w 453"/>
                <a:gd name="T81" fmla="*/ 510 h 520"/>
                <a:gd name="T82" fmla="*/ 159 w 453"/>
                <a:gd name="T83" fmla="*/ 519 h 520"/>
                <a:gd name="T84" fmla="*/ 149 w 453"/>
                <a:gd name="T85" fmla="*/ 494 h 520"/>
                <a:gd name="T86" fmla="*/ 143 w 453"/>
                <a:gd name="T87" fmla="*/ 462 h 520"/>
                <a:gd name="T88" fmla="*/ 140 w 453"/>
                <a:gd name="T89" fmla="*/ 442 h 520"/>
                <a:gd name="T90" fmla="*/ 118 w 453"/>
                <a:gd name="T91" fmla="*/ 410 h 520"/>
                <a:gd name="T92" fmla="*/ 103 w 453"/>
                <a:gd name="T93" fmla="*/ 391 h 520"/>
                <a:gd name="T94" fmla="*/ 88 w 453"/>
                <a:gd name="T95" fmla="*/ 374 h 520"/>
                <a:gd name="T96" fmla="*/ 89 w 453"/>
                <a:gd name="T97" fmla="*/ 352 h 520"/>
                <a:gd name="T98" fmla="*/ 80 w 453"/>
                <a:gd name="T99" fmla="*/ 338 h 520"/>
                <a:gd name="T100" fmla="*/ 41 w 453"/>
                <a:gd name="T101" fmla="*/ 315 h 520"/>
                <a:gd name="T102" fmla="*/ 65 w 453"/>
                <a:gd name="T103" fmla="*/ 303 h 520"/>
                <a:gd name="T104" fmla="*/ 70 w 453"/>
                <a:gd name="T105" fmla="*/ 294 h 520"/>
                <a:gd name="T106" fmla="*/ 50 w 453"/>
                <a:gd name="T107" fmla="*/ 263 h 520"/>
                <a:gd name="T108" fmla="*/ 36 w 453"/>
                <a:gd name="T109" fmla="*/ 232 h 520"/>
                <a:gd name="T110" fmla="*/ 43 w 453"/>
                <a:gd name="T111" fmla="*/ 202 h 520"/>
                <a:gd name="T112" fmla="*/ 40 w 453"/>
                <a:gd name="T113" fmla="*/ 185 h 520"/>
                <a:gd name="T114" fmla="*/ 31 w 453"/>
                <a:gd name="T115" fmla="*/ 153 h 520"/>
                <a:gd name="T116" fmla="*/ 24 w 453"/>
                <a:gd name="T117" fmla="*/ 113 h 520"/>
                <a:gd name="T118" fmla="*/ 24 w 453"/>
                <a:gd name="T119" fmla="*/ 55 h 520"/>
                <a:gd name="T120" fmla="*/ 8 w 453"/>
                <a:gd name="T121" fmla="*/ 23 h 520"/>
                <a:gd name="T122" fmla="*/ 0 w 453"/>
                <a:gd name="T123" fmla="*/ 1 h 5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53" h="520">
                  <a:moveTo>
                    <a:pt x="2" y="0"/>
                  </a:moveTo>
                  <a:lnTo>
                    <a:pt x="3" y="0"/>
                  </a:lnTo>
                  <a:lnTo>
                    <a:pt x="24" y="2"/>
                  </a:lnTo>
                  <a:lnTo>
                    <a:pt x="29" y="2"/>
                  </a:lnTo>
                  <a:lnTo>
                    <a:pt x="34" y="3"/>
                  </a:lnTo>
                  <a:lnTo>
                    <a:pt x="39" y="4"/>
                  </a:lnTo>
                  <a:lnTo>
                    <a:pt x="45" y="5"/>
                  </a:lnTo>
                  <a:lnTo>
                    <a:pt x="48" y="6"/>
                  </a:lnTo>
                  <a:lnTo>
                    <a:pt x="51" y="7"/>
                  </a:lnTo>
                  <a:lnTo>
                    <a:pt x="55" y="8"/>
                  </a:lnTo>
                  <a:lnTo>
                    <a:pt x="58" y="10"/>
                  </a:lnTo>
                  <a:lnTo>
                    <a:pt x="60" y="11"/>
                  </a:lnTo>
                  <a:lnTo>
                    <a:pt x="67" y="15"/>
                  </a:lnTo>
                  <a:lnTo>
                    <a:pt x="73" y="18"/>
                  </a:lnTo>
                  <a:lnTo>
                    <a:pt x="81" y="21"/>
                  </a:lnTo>
                  <a:lnTo>
                    <a:pt x="93" y="25"/>
                  </a:lnTo>
                  <a:lnTo>
                    <a:pt x="96" y="27"/>
                  </a:lnTo>
                  <a:lnTo>
                    <a:pt x="100" y="29"/>
                  </a:lnTo>
                  <a:lnTo>
                    <a:pt x="104" y="31"/>
                  </a:lnTo>
                  <a:lnTo>
                    <a:pt x="106" y="33"/>
                  </a:lnTo>
                  <a:lnTo>
                    <a:pt x="109" y="34"/>
                  </a:lnTo>
                  <a:lnTo>
                    <a:pt x="118" y="41"/>
                  </a:lnTo>
                  <a:lnTo>
                    <a:pt x="120" y="42"/>
                  </a:lnTo>
                  <a:lnTo>
                    <a:pt x="123" y="43"/>
                  </a:lnTo>
                  <a:lnTo>
                    <a:pt x="126" y="45"/>
                  </a:lnTo>
                  <a:lnTo>
                    <a:pt x="128" y="45"/>
                  </a:lnTo>
                  <a:lnTo>
                    <a:pt x="131" y="45"/>
                  </a:lnTo>
                  <a:lnTo>
                    <a:pt x="133" y="46"/>
                  </a:lnTo>
                  <a:lnTo>
                    <a:pt x="138" y="46"/>
                  </a:lnTo>
                  <a:lnTo>
                    <a:pt x="144" y="47"/>
                  </a:lnTo>
                  <a:lnTo>
                    <a:pt x="150" y="47"/>
                  </a:lnTo>
                  <a:lnTo>
                    <a:pt x="154" y="46"/>
                  </a:lnTo>
                  <a:lnTo>
                    <a:pt x="157" y="46"/>
                  </a:lnTo>
                  <a:lnTo>
                    <a:pt x="161" y="45"/>
                  </a:lnTo>
                  <a:lnTo>
                    <a:pt x="180" y="40"/>
                  </a:lnTo>
                  <a:lnTo>
                    <a:pt x="184" y="38"/>
                  </a:lnTo>
                  <a:lnTo>
                    <a:pt x="193" y="35"/>
                  </a:lnTo>
                  <a:lnTo>
                    <a:pt x="196" y="34"/>
                  </a:lnTo>
                  <a:lnTo>
                    <a:pt x="200" y="34"/>
                  </a:lnTo>
                  <a:lnTo>
                    <a:pt x="202" y="34"/>
                  </a:lnTo>
                  <a:lnTo>
                    <a:pt x="205" y="34"/>
                  </a:lnTo>
                  <a:lnTo>
                    <a:pt x="206" y="34"/>
                  </a:lnTo>
                  <a:lnTo>
                    <a:pt x="207" y="34"/>
                  </a:lnTo>
                  <a:lnTo>
                    <a:pt x="210" y="34"/>
                  </a:lnTo>
                  <a:lnTo>
                    <a:pt x="211" y="35"/>
                  </a:lnTo>
                  <a:lnTo>
                    <a:pt x="213" y="37"/>
                  </a:lnTo>
                  <a:lnTo>
                    <a:pt x="215" y="39"/>
                  </a:lnTo>
                  <a:lnTo>
                    <a:pt x="218" y="42"/>
                  </a:lnTo>
                  <a:lnTo>
                    <a:pt x="218" y="44"/>
                  </a:lnTo>
                  <a:lnTo>
                    <a:pt x="219" y="45"/>
                  </a:lnTo>
                  <a:lnTo>
                    <a:pt x="220" y="47"/>
                  </a:lnTo>
                  <a:lnTo>
                    <a:pt x="221" y="50"/>
                  </a:lnTo>
                  <a:lnTo>
                    <a:pt x="225" y="61"/>
                  </a:lnTo>
                  <a:lnTo>
                    <a:pt x="227" y="66"/>
                  </a:lnTo>
                  <a:lnTo>
                    <a:pt x="229" y="72"/>
                  </a:lnTo>
                  <a:lnTo>
                    <a:pt x="237" y="87"/>
                  </a:lnTo>
                  <a:lnTo>
                    <a:pt x="245" y="107"/>
                  </a:lnTo>
                  <a:lnTo>
                    <a:pt x="247" y="111"/>
                  </a:lnTo>
                  <a:lnTo>
                    <a:pt x="249" y="113"/>
                  </a:lnTo>
                  <a:lnTo>
                    <a:pt x="250" y="115"/>
                  </a:lnTo>
                  <a:lnTo>
                    <a:pt x="252" y="117"/>
                  </a:lnTo>
                  <a:lnTo>
                    <a:pt x="252" y="118"/>
                  </a:lnTo>
                  <a:lnTo>
                    <a:pt x="254" y="119"/>
                  </a:lnTo>
                  <a:lnTo>
                    <a:pt x="256" y="120"/>
                  </a:lnTo>
                  <a:lnTo>
                    <a:pt x="258" y="121"/>
                  </a:lnTo>
                  <a:lnTo>
                    <a:pt x="260" y="121"/>
                  </a:lnTo>
                  <a:lnTo>
                    <a:pt x="262" y="121"/>
                  </a:lnTo>
                  <a:lnTo>
                    <a:pt x="263" y="121"/>
                  </a:lnTo>
                  <a:lnTo>
                    <a:pt x="265" y="121"/>
                  </a:lnTo>
                  <a:lnTo>
                    <a:pt x="270" y="120"/>
                  </a:lnTo>
                  <a:lnTo>
                    <a:pt x="275" y="118"/>
                  </a:lnTo>
                  <a:lnTo>
                    <a:pt x="287" y="113"/>
                  </a:lnTo>
                  <a:lnTo>
                    <a:pt x="294" y="112"/>
                  </a:lnTo>
                  <a:lnTo>
                    <a:pt x="300" y="109"/>
                  </a:lnTo>
                  <a:lnTo>
                    <a:pt x="304" y="108"/>
                  </a:lnTo>
                  <a:lnTo>
                    <a:pt x="307" y="107"/>
                  </a:lnTo>
                  <a:lnTo>
                    <a:pt x="310" y="106"/>
                  </a:lnTo>
                  <a:lnTo>
                    <a:pt x="313" y="105"/>
                  </a:lnTo>
                  <a:lnTo>
                    <a:pt x="316" y="105"/>
                  </a:lnTo>
                  <a:lnTo>
                    <a:pt x="318" y="105"/>
                  </a:lnTo>
                  <a:lnTo>
                    <a:pt x="320" y="105"/>
                  </a:lnTo>
                  <a:lnTo>
                    <a:pt x="323" y="105"/>
                  </a:lnTo>
                  <a:lnTo>
                    <a:pt x="325" y="105"/>
                  </a:lnTo>
                  <a:lnTo>
                    <a:pt x="327" y="106"/>
                  </a:lnTo>
                  <a:lnTo>
                    <a:pt x="329" y="106"/>
                  </a:lnTo>
                  <a:lnTo>
                    <a:pt x="331" y="107"/>
                  </a:lnTo>
                  <a:lnTo>
                    <a:pt x="333" y="109"/>
                  </a:lnTo>
                  <a:lnTo>
                    <a:pt x="335" y="110"/>
                  </a:lnTo>
                  <a:lnTo>
                    <a:pt x="337" y="111"/>
                  </a:lnTo>
                  <a:lnTo>
                    <a:pt x="339" y="113"/>
                  </a:lnTo>
                  <a:lnTo>
                    <a:pt x="340" y="113"/>
                  </a:lnTo>
                  <a:lnTo>
                    <a:pt x="342" y="115"/>
                  </a:lnTo>
                  <a:lnTo>
                    <a:pt x="343" y="117"/>
                  </a:lnTo>
                  <a:lnTo>
                    <a:pt x="344" y="120"/>
                  </a:lnTo>
                  <a:lnTo>
                    <a:pt x="346" y="123"/>
                  </a:lnTo>
                  <a:lnTo>
                    <a:pt x="347" y="125"/>
                  </a:lnTo>
                  <a:lnTo>
                    <a:pt x="348" y="126"/>
                  </a:lnTo>
                  <a:lnTo>
                    <a:pt x="350" y="132"/>
                  </a:lnTo>
                  <a:lnTo>
                    <a:pt x="352" y="138"/>
                  </a:lnTo>
                  <a:lnTo>
                    <a:pt x="354" y="145"/>
                  </a:lnTo>
                  <a:lnTo>
                    <a:pt x="355" y="155"/>
                  </a:lnTo>
                  <a:lnTo>
                    <a:pt x="358" y="168"/>
                  </a:lnTo>
                  <a:lnTo>
                    <a:pt x="358" y="170"/>
                  </a:lnTo>
                  <a:lnTo>
                    <a:pt x="358" y="171"/>
                  </a:lnTo>
                  <a:lnTo>
                    <a:pt x="358" y="173"/>
                  </a:lnTo>
                  <a:lnTo>
                    <a:pt x="358" y="174"/>
                  </a:lnTo>
                  <a:lnTo>
                    <a:pt x="357" y="177"/>
                  </a:lnTo>
                  <a:lnTo>
                    <a:pt x="355" y="179"/>
                  </a:lnTo>
                  <a:lnTo>
                    <a:pt x="352" y="185"/>
                  </a:lnTo>
                  <a:lnTo>
                    <a:pt x="351" y="188"/>
                  </a:lnTo>
                  <a:lnTo>
                    <a:pt x="350" y="190"/>
                  </a:lnTo>
                  <a:lnTo>
                    <a:pt x="350" y="192"/>
                  </a:lnTo>
                  <a:lnTo>
                    <a:pt x="350" y="193"/>
                  </a:lnTo>
                  <a:lnTo>
                    <a:pt x="351" y="194"/>
                  </a:lnTo>
                  <a:lnTo>
                    <a:pt x="352" y="196"/>
                  </a:lnTo>
                  <a:lnTo>
                    <a:pt x="353" y="198"/>
                  </a:lnTo>
                  <a:lnTo>
                    <a:pt x="354" y="199"/>
                  </a:lnTo>
                  <a:lnTo>
                    <a:pt x="355" y="201"/>
                  </a:lnTo>
                  <a:lnTo>
                    <a:pt x="357" y="202"/>
                  </a:lnTo>
                  <a:lnTo>
                    <a:pt x="360" y="202"/>
                  </a:lnTo>
                  <a:lnTo>
                    <a:pt x="363" y="203"/>
                  </a:lnTo>
                  <a:lnTo>
                    <a:pt x="366" y="204"/>
                  </a:lnTo>
                  <a:lnTo>
                    <a:pt x="367" y="204"/>
                  </a:lnTo>
                  <a:lnTo>
                    <a:pt x="369" y="204"/>
                  </a:lnTo>
                  <a:lnTo>
                    <a:pt x="372" y="204"/>
                  </a:lnTo>
                  <a:lnTo>
                    <a:pt x="374" y="203"/>
                  </a:lnTo>
                  <a:lnTo>
                    <a:pt x="376" y="203"/>
                  </a:lnTo>
                  <a:lnTo>
                    <a:pt x="379" y="201"/>
                  </a:lnTo>
                  <a:lnTo>
                    <a:pt x="387" y="198"/>
                  </a:lnTo>
                  <a:lnTo>
                    <a:pt x="390" y="197"/>
                  </a:lnTo>
                  <a:lnTo>
                    <a:pt x="391" y="197"/>
                  </a:lnTo>
                  <a:lnTo>
                    <a:pt x="392" y="197"/>
                  </a:lnTo>
                  <a:lnTo>
                    <a:pt x="393" y="197"/>
                  </a:lnTo>
                  <a:lnTo>
                    <a:pt x="393" y="199"/>
                  </a:lnTo>
                  <a:lnTo>
                    <a:pt x="394" y="201"/>
                  </a:lnTo>
                  <a:lnTo>
                    <a:pt x="394" y="203"/>
                  </a:lnTo>
                  <a:lnTo>
                    <a:pt x="395" y="204"/>
                  </a:lnTo>
                  <a:lnTo>
                    <a:pt x="395" y="205"/>
                  </a:lnTo>
                  <a:lnTo>
                    <a:pt x="396" y="206"/>
                  </a:lnTo>
                  <a:lnTo>
                    <a:pt x="397" y="206"/>
                  </a:lnTo>
                  <a:lnTo>
                    <a:pt x="398" y="207"/>
                  </a:lnTo>
                  <a:lnTo>
                    <a:pt x="399" y="207"/>
                  </a:lnTo>
                  <a:lnTo>
                    <a:pt x="400" y="206"/>
                  </a:lnTo>
                  <a:lnTo>
                    <a:pt x="400" y="205"/>
                  </a:lnTo>
                  <a:lnTo>
                    <a:pt x="402" y="203"/>
                  </a:lnTo>
                  <a:lnTo>
                    <a:pt x="404" y="202"/>
                  </a:lnTo>
                  <a:lnTo>
                    <a:pt x="405" y="200"/>
                  </a:lnTo>
                  <a:lnTo>
                    <a:pt x="407" y="199"/>
                  </a:lnTo>
                  <a:lnTo>
                    <a:pt x="408" y="198"/>
                  </a:lnTo>
                  <a:lnTo>
                    <a:pt x="410" y="198"/>
                  </a:lnTo>
                  <a:lnTo>
                    <a:pt x="411" y="197"/>
                  </a:lnTo>
                  <a:lnTo>
                    <a:pt x="412" y="197"/>
                  </a:lnTo>
                  <a:lnTo>
                    <a:pt x="415" y="197"/>
                  </a:lnTo>
                  <a:lnTo>
                    <a:pt x="418" y="197"/>
                  </a:lnTo>
                  <a:lnTo>
                    <a:pt x="421" y="198"/>
                  </a:lnTo>
                  <a:lnTo>
                    <a:pt x="423" y="199"/>
                  </a:lnTo>
                  <a:lnTo>
                    <a:pt x="426" y="200"/>
                  </a:lnTo>
                  <a:lnTo>
                    <a:pt x="430" y="202"/>
                  </a:lnTo>
                  <a:lnTo>
                    <a:pt x="433" y="204"/>
                  </a:lnTo>
                  <a:lnTo>
                    <a:pt x="434" y="204"/>
                  </a:lnTo>
                  <a:lnTo>
                    <a:pt x="436" y="205"/>
                  </a:lnTo>
                  <a:lnTo>
                    <a:pt x="437" y="207"/>
                  </a:lnTo>
                  <a:lnTo>
                    <a:pt x="438" y="209"/>
                  </a:lnTo>
                  <a:lnTo>
                    <a:pt x="438" y="210"/>
                  </a:lnTo>
                  <a:lnTo>
                    <a:pt x="439" y="213"/>
                  </a:lnTo>
                  <a:lnTo>
                    <a:pt x="441" y="219"/>
                  </a:lnTo>
                  <a:lnTo>
                    <a:pt x="442" y="227"/>
                  </a:lnTo>
                  <a:lnTo>
                    <a:pt x="443" y="229"/>
                  </a:lnTo>
                  <a:lnTo>
                    <a:pt x="443" y="231"/>
                  </a:lnTo>
                  <a:lnTo>
                    <a:pt x="444" y="233"/>
                  </a:lnTo>
                  <a:lnTo>
                    <a:pt x="445" y="236"/>
                  </a:lnTo>
                  <a:lnTo>
                    <a:pt x="449" y="244"/>
                  </a:lnTo>
                  <a:lnTo>
                    <a:pt x="450" y="246"/>
                  </a:lnTo>
                  <a:lnTo>
                    <a:pt x="451" y="247"/>
                  </a:lnTo>
                  <a:lnTo>
                    <a:pt x="452" y="252"/>
                  </a:lnTo>
                  <a:lnTo>
                    <a:pt x="453" y="257"/>
                  </a:lnTo>
                  <a:lnTo>
                    <a:pt x="453" y="260"/>
                  </a:lnTo>
                  <a:lnTo>
                    <a:pt x="453" y="261"/>
                  </a:lnTo>
                  <a:lnTo>
                    <a:pt x="453" y="262"/>
                  </a:lnTo>
                  <a:lnTo>
                    <a:pt x="452" y="264"/>
                  </a:lnTo>
                  <a:lnTo>
                    <a:pt x="451" y="268"/>
                  </a:lnTo>
                  <a:lnTo>
                    <a:pt x="448" y="273"/>
                  </a:lnTo>
                  <a:lnTo>
                    <a:pt x="445" y="280"/>
                  </a:lnTo>
                  <a:lnTo>
                    <a:pt x="445" y="284"/>
                  </a:lnTo>
                  <a:lnTo>
                    <a:pt x="444" y="286"/>
                  </a:lnTo>
                  <a:lnTo>
                    <a:pt x="443" y="288"/>
                  </a:lnTo>
                  <a:lnTo>
                    <a:pt x="438" y="295"/>
                  </a:lnTo>
                  <a:lnTo>
                    <a:pt x="437" y="297"/>
                  </a:lnTo>
                  <a:lnTo>
                    <a:pt x="437" y="299"/>
                  </a:lnTo>
                  <a:lnTo>
                    <a:pt x="436" y="301"/>
                  </a:lnTo>
                  <a:lnTo>
                    <a:pt x="436" y="302"/>
                  </a:lnTo>
                  <a:lnTo>
                    <a:pt x="435" y="306"/>
                  </a:lnTo>
                  <a:lnTo>
                    <a:pt x="435" y="307"/>
                  </a:lnTo>
                  <a:lnTo>
                    <a:pt x="436" y="315"/>
                  </a:lnTo>
                  <a:lnTo>
                    <a:pt x="436" y="317"/>
                  </a:lnTo>
                  <a:lnTo>
                    <a:pt x="436" y="318"/>
                  </a:lnTo>
                  <a:lnTo>
                    <a:pt x="435" y="319"/>
                  </a:lnTo>
                  <a:lnTo>
                    <a:pt x="435" y="320"/>
                  </a:lnTo>
                  <a:lnTo>
                    <a:pt x="434" y="324"/>
                  </a:lnTo>
                  <a:lnTo>
                    <a:pt x="432" y="327"/>
                  </a:lnTo>
                  <a:lnTo>
                    <a:pt x="432" y="329"/>
                  </a:lnTo>
                  <a:lnTo>
                    <a:pt x="431" y="329"/>
                  </a:lnTo>
                  <a:lnTo>
                    <a:pt x="429" y="330"/>
                  </a:lnTo>
                  <a:lnTo>
                    <a:pt x="428" y="331"/>
                  </a:lnTo>
                  <a:lnTo>
                    <a:pt x="426" y="332"/>
                  </a:lnTo>
                  <a:lnTo>
                    <a:pt x="422" y="335"/>
                  </a:lnTo>
                  <a:lnTo>
                    <a:pt x="419" y="336"/>
                  </a:lnTo>
                  <a:lnTo>
                    <a:pt x="411" y="340"/>
                  </a:lnTo>
                  <a:lnTo>
                    <a:pt x="408" y="340"/>
                  </a:lnTo>
                  <a:lnTo>
                    <a:pt x="405" y="342"/>
                  </a:lnTo>
                  <a:lnTo>
                    <a:pt x="400" y="346"/>
                  </a:lnTo>
                  <a:lnTo>
                    <a:pt x="397" y="348"/>
                  </a:lnTo>
                  <a:lnTo>
                    <a:pt x="391" y="351"/>
                  </a:lnTo>
                  <a:lnTo>
                    <a:pt x="388" y="351"/>
                  </a:lnTo>
                  <a:lnTo>
                    <a:pt x="387" y="352"/>
                  </a:lnTo>
                  <a:lnTo>
                    <a:pt x="385" y="352"/>
                  </a:lnTo>
                  <a:lnTo>
                    <a:pt x="383" y="353"/>
                  </a:lnTo>
                  <a:lnTo>
                    <a:pt x="375" y="354"/>
                  </a:lnTo>
                  <a:lnTo>
                    <a:pt x="372" y="354"/>
                  </a:lnTo>
                  <a:lnTo>
                    <a:pt x="370" y="355"/>
                  </a:lnTo>
                  <a:lnTo>
                    <a:pt x="368" y="356"/>
                  </a:lnTo>
                  <a:lnTo>
                    <a:pt x="363" y="358"/>
                  </a:lnTo>
                  <a:lnTo>
                    <a:pt x="361" y="359"/>
                  </a:lnTo>
                  <a:lnTo>
                    <a:pt x="358" y="360"/>
                  </a:lnTo>
                  <a:lnTo>
                    <a:pt x="355" y="360"/>
                  </a:lnTo>
                  <a:lnTo>
                    <a:pt x="353" y="360"/>
                  </a:lnTo>
                  <a:lnTo>
                    <a:pt x="349" y="360"/>
                  </a:lnTo>
                  <a:lnTo>
                    <a:pt x="345" y="359"/>
                  </a:lnTo>
                  <a:lnTo>
                    <a:pt x="339" y="357"/>
                  </a:lnTo>
                  <a:lnTo>
                    <a:pt x="336" y="357"/>
                  </a:lnTo>
                  <a:lnTo>
                    <a:pt x="333" y="357"/>
                  </a:lnTo>
                  <a:lnTo>
                    <a:pt x="331" y="357"/>
                  </a:lnTo>
                  <a:lnTo>
                    <a:pt x="331" y="357"/>
                  </a:lnTo>
                  <a:lnTo>
                    <a:pt x="329" y="357"/>
                  </a:lnTo>
                  <a:lnTo>
                    <a:pt x="327" y="358"/>
                  </a:lnTo>
                  <a:lnTo>
                    <a:pt x="326" y="358"/>
                  </a:lnTo>
                  <a:lnTo>
                    <a:pt x="324" y="359"/>
                  </a:lnTo>
                  <a:lnTo>
                    <a:pt x="322" y="361"/>
                  </a:lnTo>
                  <a:lnTo>
                    <a:pt x="316" y="365"/>
                  </a:lnTo>
                  <a:lnTo>
                    <a:pt x="315" y="366"/>
                  </a:lnTo>
                  <a:lnTo>
                    <a:pt x="314" y="367"/>
                  </a:lnTo>
                  <a:lnTo>
                    <a:pt x="313" y="369"/>
                  </a:lnTo>
                  <a:lnTo>
                    <a:pt x="309" y="376"/>
                  </a:lnTo>
                  <a:lnTo>
                    <a:pt x="307" y="379"/>
                  </a:lnTo>
                  <a:lnTo>
                    <a:pt x="306" y="382"/>
                  </a:lnTo>
                  <a:lnTo>
                    <a:pt x="305" y="386"/>
                  </a:lnTo>
                  <a:lnTo>
                    <a:pt x="305" y="390"/>
                  </a:lnTo>
                  <a:lnTo>
                    <a:pt x="304" y="394"/>
                  </a:lnTo>
                  <a:lnTo>
                    <a:pt x="304" y="399"/>
                  </a:lnTo>
                  <a:lnTo>
                    <a:pt x="304" y="404"/>
                  </a:lnTo>
                  <a:lnTo>
                    <a:pt x="304" y="408"/>
                  </a:lnTo>
                  <a:lnTo>
                    <a:pt x="305" y="412"/>
                  </a:lnTo>
                  <a:lnTo>
                    <a:pt x="306" y="417"/>
                  </a:lnTo>
                  <a:lnTo>
                    <a:pt x="307" y="419"/>
                  </a:lnTo>
                  <a:lnTo>
                    <a:pt x="311" y="432"/>
                  </a:lnTo>
                  <a:lnTo>
                    <a:pt x="311" y="435"/>
                  </a:lnTo>
                  <a:lnTo>
                    <a:pt x="312" y="437"/>
                  </a:lnTo>
                  <a:lnTo>
                    <a:pt x="312" y="439"/>
                  </a:lnTo>
                  <a:lnTo>
                    <a:pt x="312" y="440"/>
                  </a:lnTo>
                  <a:lnTo>
                    <a:pt x="311" y="442"/>
                  </a:lnTo>
                  <a:lnTo>
                    <a:pt x="310" y="442"/>
                  </a:lnTo>
                  <a:lnTo>
                    <a:pt x="309" y="443"/>
                  </a:lnTo>
                  <a:lnTo>
                    <a:pt x="309" y="444"/>
                  </a:lnTo>
                  <a:lnTo>
                    <a:pt x="306" y="446"/>
                  </a:lnTo>
                  <a:lnTo>
                    <a:pt x="305" y="447"/>
                  </a:lnTo>
                  <a:lnTo>
                    <a:pt x="303" y="447"/>
                  </a:lnTo>
                  <a:lnTo>
                    <a:pt x="301" y="448"/>
                  </a:lnTo>
                  <a:lnTo>
                    <a:pt x="298" y="448"/>
                  </a:lnTo>
                  <a:lnTo>
                    <a:pt x="295" y="447"/>
                  </a:lnTo>
                  <a:lnTo>
                    <a:pt x="292" y="447"/>
                  </a:lnTo>
                  <a:lnTo>
                    <a:pt x="286" y="445"/>
                  </a:lnTo>
                  <a:lnTo>
                    <a:pt x="284" y="445"/>
                  </a:lnTo>
                  <a:lnTo>
                    <a:pt x="283" y="445"/>
                  </a:lnTo>
                  <a:lnTo>
                    <a:pt x="281" y="445"/>
                  </a:lnTo>
                  <a:lnTo>
                    <a:pt x="280" y="446"/>
                  </a:lnTo>
                  <a:lnTo>
                    <a:pt x="278" y="446"/>
                  </a:lnTo>
                  <a:lnTo>
                    <a:pt x="277" y="447"/>
                  </a:lnTo>
                  <a:lnTo>
                    <a:pt x="276" y="448"/>
                  </a:lnTo>
                  <a:lnTo>
                    <a:pt x="274" y="451"/>
                  </a:lnTo>
                  <a:lnTo>
                    <a:pt x="273" y="453"/>
                  </a:lnTo>
                  <a:lnTo>
                    <a:pt x="269" y="457"/>
                  </a:lnTo>
                  <a:lnTo>
                    <a:pt x="265" y="462"/>
                  </a:lnTo>
                  <a:lnTo>
                    <a:pt x="263" y="464"/>
                  </a:lnTo>
                  <a:lnTo>
                    <a:pt x="258" y="469"/>
                  </a:lnTo>
                  <a:lnTo>
                    <a:pt x="256" y="471"/>
                  </a:lnTo>
                  <a:lnTo>
                    <a:pt x="254" y="473"/>
                  </a:lnTo>
                  <a:lnTo>
                    <a:pt x="252" y="477"/>
                  </a:lnTo>
                  <a:lnTo>
                    <a:pt x="251" y="480"/>
                  </a:lnTo>
                  <a:lnTo>
                    <a:pt x="250" y="482"/>
                  </a:lnTo>
                  <a:lnTo>
                    <a:pt x="248" y="483"/>
                  </a:lnTo>
                  <a:lnTo>
                    <a:pt x="245" y="485"/>
                  </a:lnTo>
                  <a:lnTo>
                    <a:pt x="240" y="488"/>
                  </a:lnTo>
                  <a:lnTo>
                    <a:pt x="236" y="490"/>
                  </a:lnTo>
                  <a:lnTo>
                    <a:pt x="231" y="492"/>
                  </a:lnTo>
                  <a:lnTo>
                    <a:pt x="229" y="493"/>
                  </a:lnTo>
                  <a:lnTo>
                    <a:pt x="228" y="494"/>
                  </a:lnTo>
                  <a:lnTo>
                    <a:pt x="219" y="495"/>
                  </a:lnTo>
                  <a:lnTo>
                    <a:pt x="215" y="496"/>
                  </a:lnTo>
                  <a:lnTo>
                    <a:pt x="213" y="497"/>
                  </a:lnTo>
                  <a:lnTo>
                    <a:pt x="211" y="498"/>
                  </a:lnTo>
                  <a:lnTo>
                    <a:pt x="209" y="498"/>
                  </a:lnTo>
                  <a:lnTo>
                    <a:pt x="208" y="499"/>
                  </a:lnTo>
                  <a:lnTo>
                    <a:pt x="206" y="500"/>
                  </a:lnTo>
                  <a:lnTo>
                    <a:pt x="205" y="501"/>
                  </a:lnTo>
                  <a:lnTo>
                    <a:pt x="204" y="503"/>
                  </a:lnTo>
                  <a:lnTo>
                    <a:pt x="203" y="504"/>
                  </a:lnTo>
                  <a:lnTo>
                    <a:pt x="202" y="506"/>
                  </a:lnTo>
                  <a:lnTo>
                    <a:pt x="202" y="508"/>
                  </a:lnTo>
                  <a:lnTo>
                    <a:pt x="203" y="510"/>
                  </a:lnTo>
                  <a:lnTo>
                    <a:pt x="203" y="510"/>
                  </a:lnTo>
                  <a:lnTo>
                    <a:pt x="204" y="510"/>
                  </a:lnTo>
                  <a:lnTo>
                    <a:pt x="203" y="510"/>
                  </a:lnTo>
                  <a:lnTo>
                    <a:pt x="203" y="511"/>
                  </a:lnTo>
                  <a:lnTo>
                    <a:pt x="202" y="510"/>
                  </a:lnTo>
                  <a:lnTo>
                    <a:pt x="199" y="510"/>
                  </a:lnTo>
                  <a:lnTo>
                    <a:pt x="198" y="510"/>
                  </a:lnTo>
                  <a:lnTo>
                    <a:pt x="197" y="510"/>
                  </a:lnTo>
                  <a:lnTo>
                    <a:pt x="196" y="510"/>
                  </a:lnTo>
                  <a:lnTo>
                    <a:pt x="195" y="510"/>
                  </a:lnTo>
                  <a:lnTo>
                    <a:pt x="195" y="510"/>
                  </a:lnTo>
                  <a:lnTo>
                    <a:pt x="194" y="510"/>
                  </a:lnTo>
                  <a:lnTo>
                    <a:pt x="192" y="507"/>
                  </a:lnTo>
                  <a:lnTo>
                    <a:pt x="192" y="506"/>
                  </a:lnTo>
                  <a:lnTo>
                    <a:pt x="191" y="506"/>
                  </a:lnTo>
                  <a:lnTo>
                    <a:pt x="190" y="506"/>
                  </a:lnTo>
                  <a:lnTo>
                    <a:pt x="186" y="507"/>
                  </a:lnTo>
                  <a:lnTo>
                    <a:pt x="183" y="509"/>
                  </a:lnTo>
                  <a:lnTo>
                    <a:pt x="181" y="510"/>
                  </a:lnTo>
                  <a:lnTo>
                    <a:pt x="175" y="511"/>
                  </a:lnTo>
                  <a:lnTo>
                    <a:pt x="172" y="512"/>
                  </a:lnTo>
                  <a:lnTo>
                    <a:pt x="170" y="513"/>
                  </a:lnTo>
                  <a:lnTo>
                    <a:pt x="166" y="516"/>
                  </a:lnTo>
                  <a:lnTo>
                    <a:pt x="162" y="518"/>
                  </a:lnTo>
                  <a:lnTo>
                    <a:pt x="161" y="519"/>
                  </a:lnTo>
                  <a:lnTo>
                    <a:pt x="159" y="520"/>
                  </a:lnTo>
                  <a:lnTo>
                    <a:pt x="159" y="519"/>
                  </a:lnTo>
                  <a:lnTo>
                    <a:pt x="157" y="517"/>
                  </a:lnTo>
                  <a:lnTo>
                    <a:pt x="156" y="516"/>
                  </a:lnTo>
                  <a:lnTo>
                    <a:pt x="155" y="514"/>
                  </a:lnTo>
                  <a:lnTo>
                    <a:pt x="153" y="510"/>
                  </a:lnTo>
                  <a:lnTo>
                    <a:pt x="151" y="505"/>
                  </a:lnTo>
                  <a:lnTo>
                    <a:pt x="150" y="501"/>
                  </a:lnTo>
                  <a:lnTo>
                    <a:pt x="149" y="498"/>
                  </a:lnTo>
                  <a:lnTo>
                    <a:pt x="149" y="494"/>
                  </a:lnTo>
                  <a:lnTo>
                    <a:pt x="148" y="487"/>
                  </a:lnTo>
                  <a:lnTo>
                    <a:pt x="147" y="484"/>
                  </a:lnTo>
                  <a:lnTo>
                    <a:pt x="146" y="482"/>
                  </a:lnTo>
                  <a:lnTo>
                    <a:pt x="145" y="476"/>
                  </a:lnTo>
                  <a:lnTo>
                    <a:pt x="144" y="474"/>
                  </a:lnTo>
                  <a:lnTo>
                    <a:pt x="143" y="469"/>
                  </a:lnTo>
                  <a:lnTo>
                    <a:pt x="143" y="465"/>
                  </a:lnTo>
                  <a:lnTo>
                    <a:pt x="143" y="462"/>
                  </a:lnTo>
                  <a:lnTo>
                    <a:pt x="143" y="455"/>
                  </a:lnTo>
                  <a:lnTo>
                    <a:pt x="143" y="452"/>
                  </a:lnTo>
                  <a:lnTo>
                    <a:pt x="143" y="450"/>
                  </a:lnTo>
                  <a:lnTo>
                    <a:pt x="143" y="447"/>
                  </a:lnTo>
                  <a:lnTo>
                    <a:pt x="143" y="446"/>
                  </a:lnTo>
                  <a:lnTo>
                    <a:pt x="142" y="445"/>
                  </a:lnTo>
                  <a:lnTo>
                    <a:pt x="141" y="443"/>
                  </a:lnTo>
                  <a:lnTo>
                    <a:pt x="140" y="442"/>
                  </a:lnTo>
                  <a:lnTo>
                    <a:pt x="138" y="440"/>
                  </a:lnTo>
                  <a:lnTo>
                    <a:pt x="133" y="434"/>
                  </a:lnTo>
                  <a:lnTo>
                    <a:pt x="129" y="431"/>
                  </a:lnTo>
                  <a:lnTo>
                    <a:pt x="127" y="429"/>
                  </a:lnTo>
                  <a:lnTo>
                    <a:pt x="126" y="426"/>
                  </a:lnTo>
                  <a:lnTo>
                    <a:pt x="124" y="423"/>
                  </a:lnTo>
                  <a:lnTo>
                    <a:pt x="119" y="413"/>
                  </a:lnTo>
                  <a:lnTo>
                    <a:pt x="118" y="410"/>
                  </a:lnTo>
                  <a:lnTo>
                    <a:pt x="117" y="406"/>
                  </a:lnTo>
                  <a:lnTo>
                    <a:pt x="116" y="404"/>
                  </a:lnTo>
                  <a:lnTo>
                    <a:pt x="115" y="402"/>
                  </a:lnTo>
                  <a:lnTo>
                    <a:pt x="114" y="400"/>
                  </a:lnTo>
                  <a:lnTo>
                    <a:pt x="113" y="399"/>
                  </a:lnTo>
                  <a:lnTo>
                    <a:pt x="112" y="397"/>
                  </a:lnTo>
                  <a:lnTo>
                    <a:pt x="105" y="393"/>
                  </a:lnTo>
                  <a:lnTo>
                    <a:pt x="103" y="391"/>
                  </a:lnTo>
                  <a:lnTo>
                    <a:pt x="97" y="386"/>
                  </a:lnTo>
                  <a:lnTo>
                    <a:pt x="94" y="385"/>
                  </a:lnTo>
                  <a:lnTo>
                    <a:pt x="93" y="384"/>
                  </a:lnTo>
                  <a:lnTo>
                    <a:pt x="92" y="382"/>
                  </a:lnTo>
                  <a:lnTo>
                    <a:pt x="91" y="380"/>
                  </a:lnTo>
                  <a:lnTo>
                    <a:pt x="90" y="378"/>
                  </a:lnTo>
                  <a:lnTo>
                    <a:pt x="89" y="376"/>
                  </a:lnTo>
                  <a:lnTo>
                    <a:pt x="88" y="374"/>
                  </a:lnTo>
                  <a:lnTo>
                    <a:pt x="87" y="372"/>
                  </a:lnTo>
                  <a:lnTo>
                    <a:pt x="87" y="370"/>
                  </a:lnTo>
                  <a:lnTo>
                    <a:pt x="87" y="367"/>
                  </a:lnTo>
                  <a:lnTo>
                    <a:pt x="87" y="364"/>
                  </a:lnTo>
                  <a:lnTo>
                    <a:pt x="87" y="363"/>
                  </a:lnTo>
                  <a:lnTo>
                    <a:pt x="88" y="357"/>
                  </a:lnTo>
                  <a:lnTo>
                    <a:pt x="89" y="355"/>
                  </a:lnTo>
                  <a:lnTo>
                    <a:pt x="89" y="352"/>
                  </a:lnTo>
                  <a:lnTo>
                    <a:pt x="88" y="351"/>
                  </a:lnTo>
                  <a:lnTo>
                    <a:pt x="88" y="348"/>
                  </a:lnTo>
                  <a:lnTo>
                    <a:pt x="87" y="345"/>
                  </a:lnTo>
                  <a:lnTo>
                    <a:pt x="86" y="343"/>
                  </a:lnTo>
                  <a:lnTo>
                    <a:pt x="85" y="341"/>
                  </a:lnTo>
                  <a:lnTo>
                    <a:pt x="83" y="340"/>
                  </a:lnTo>
                  <a:lnTo>
                    <a:pt x="81" y="339"/>
                  </a:lnTo>
                  <a:lnTo>
                    <a:pt x="80" y="338"/>
                  </a:lnTo>
                  <a:lnTo>
                    <a:pt x="76" y="335"/>
                  </a:lnTo>
                  <a:lnTo>
                    <a:pt x="64" y="329"/>
                  </a:lnTo>
                  <a:lnTo>
                    <a:pt x="59" y="327"/>
                  </a:lnTo>
                  <a:lnTo>
                    <a:pt x="54" y="325"/>
                  </a:lnTo>
                  <a:lnTo>
                    <a:pt x="50" y="322"/>
                  </a:lnTo>
                  <a:lnTo>
                    <a:pt x="47" y="320"/>
                  </a:lnTo>
                  <a:lnTo>
                    <a:pt x="45" y="317"/>
                  </a:lnTo>
                  <a:lnTo>
                    <a:pt x="41" y="315"/>
                  </a:lnTo>
                  <a:lnTo>
                    <a:pt x="41" y="314"/>
                  </a:lnTo>
                  <a:lnTo>
                    <a:pt x="40" y="314"/>
                  </a:lnTo>
                  <a:lnTo>
                    <a:pt x="41" y="314"/>
                  </a:lnTo>
                  <a:lnTo>
                    <a:pt x="41" y="313"/>
                  </a:lnTo>
                  <a:lnTo>
                    <a:pt x="51" y="309"/>
                  </a:lnTo>
                  <a:lnTo>
                    <a:pt x="58" y="306"/>
                  </a:lnTo>
                  <a:lnTo>
                    <a:pt x="61" y="305"/>
                  </a:lnTo>
                  <a:lnTo>
                    <a:pt x="65" y="303"/>
                  </a:lnTo>
                  <a:lnTo>
                    <a:pt x="67" y="302"/>
                  </a:lnTo>
                  <a:lnTo>
                    <a:pt x="68" y="301"/>
                  </a:lnTo>
                  <a:lnTo>
                    <a:pt x="69" y="299"/>
                  </a:lnTo>
                  <a:lnTo>
                    <a:pt x="69" y="298"/>
                  </a:lnTo>
                  <a:lnTo>
                    <a:pt x="70" y="297"/>
                  </a:lnTo>
                  <a:lnTo>
                    <a:pt x="70" y="296"/>
                  </a:lnTo>
                  <a:lnTo>
                    <a:pt x="70" y="295"/>
                  </a:lnTo>
                  <a:lnTo>
                    <a:pt x="70" y="294"/>
                  </a:lnTo>
                  <a:lnTo>
                    <a:pt x="69" y="291"/>
                  </a:lnTo>
                  <a:lnTo>
                    <a:pt x="69" y="288"/>
                  </a:lnTo>
                  <a:lnTo>
                    <a:pt x="67" y="286"/>
                  </a:lnTo>
                  <a:lnTo>
                    <a:pt x="65" y="283"/>
                  </a:lnTo>
                  <a:lnTo>
                    <a:pt x="63" y="280"/>
                  </a:lnTo>
                  <a:lnTo>
                    <a:pt x="59" y="275"/>
                  </a:lnTo>
                  <a:lnTo>
                    <a:pt x="54" y="268"/>
                  </a:lnTo>
                  <a:lnTo>
                    <a:pt x="50" y="263"/>
                  </a:lnTo>
                  <a:lnTo>
                    <a:pt x="49" y="261"/>
                  </a:lnTo>
                  <a:lnTo>
                    <a:pt x="47" y="258"/>
                  </a:lnTo>
                  <a:lnTo>
                    <a:pt x="44" y="251"/>
                  </a:lnTo>
                  <a:lnTo>
                    <a:pt x="41" y="245"/>
                  </a:lnTo>
                  <a:lnTo>
                    <a:pt x="37" y="238"/>
                  </a:lnTo>
                  <a:lnTo>
                    <a:pt x="36" y="237"/>
                  </a:lnTo>
                  <a:lnTo>
                    <a:pt x="36" y="235"/>
                  </a:lnTo>
                  <a:lnTo>
                    <a:pt x="36" y="232"/>
                  </a:lnTo>
                  <a:lnTo>
                    <a:pt x="36" y="230"/>
                  </a:lnTo>
                  <a:lnTo>
                    <a:pt x="36" y="227"/>
                  </a:lnTo>
                  <a:lnTo>
                    <a:pt x="36" y="224"/>
                  </a:lnTo>
                  <a:lnTo>
                    <a:pt x="37" y="219"/>
                  </a:lnTo>
                  <a:lnTo>
                    <a:pt x="39" y="215"/>
                  </a:lnTo>
                  <a:lnTo>
                    <a:pt x="40" y="211"/>
                  </a:lnTo>
                  <a:lnTo>
                    <a:pt x="42" y="205"/>
                  </a:lnTo>
                  <a:lnTo>
                    <a:pt x="43" y="202"/>
                  </a:lnTo>
                  <a:lnTo>
                    <a:pt x="43" y="199"/>
                  </a:lnTo>
                  <a:lnTo>
                    <a:pt x="44" y="197"/>
                  </a:lnTo>
                  <a:lnTo>
                    <a:pt x="44" y="196"/>
                  </a:lnTo>
                  <a:lnTo>
                    <a:pt x="43" y="194"/>
                  </a:lnTo>
                  <a:lnTo>
                    <a:pt x="43" y="193"/>
                  </a:lnTo>
                  <a:lnTo>
                    <a:pt x="42" y="191"/>
                  </a:lnTo>
                  <a:lnTo>
                    <a:pt x="41" y="188"/>
                  </a:lnTo>
                  <a:lnTo>
                    <a:pt x="40" y="185"/>
                  </a:lnTo>
                  <a:lnTo>
                    <a:pt x="38" y="182"/>
                  </a:lnTo>
                  <a:lnTo>
                    <a:pt x="33" y="171"/>
                  </a:lnTo>
                  <a:lnTo>
                    <a:pt x="32" y="170"/>
                  </a:lnTo>
                  <a:lnTo>
                    <a:pt x="31" y="167"/>
                  </a:lnTo>
                  <a:lnTo>
                    <a:pt x="31" y="165"/>
                  </a:lnTo>
                  <a:lnTo>
                    <a:pt x="31" y="162"/>
                  </a:lnTo>
                  <a:lnTo>
                    <a:pt x="31" y="159"/>
                  </a:lnTo>
                  <a:lnTo>
                    <a:pt x="31" y="153"/>
                  </a:lnTo>
                  <a:lnTo>
                    <a:pt x="31" y="150"/>
                  </a:lnTo>
                  <a:lnTo>
                    <a:pt x="31" y="148"/>
                  </a:lnTo>
                  <a:lnTo>
                    <a:pt x="30" y="145"/>
                  </a:lnTo>
                  <a:lnTo>
                    <a:pt x="27" y="136"/>
                  </a:lnTo>
                  <a:lnTo>
                    <a:pt x="26" y="129"/>
                  </a:lnTo>
                  <a:lnTo>
                    <a:pt x="24" y="123"/>
                  </a:lnTo>
                  <a:lnTo>
                    <a:pt x="24" y="117"/>
                  </a:lnTo>
                  <a:lnTo>
                    <a:pt x="24" y="113"/>
                  </a:lnTo>
                  <a:lnTo>
                    <a:pt x="23" y="110"/>
                  </a:lnTo>
                  <a:lnTo>
                    <a:pt x="23" y="92"/>
                  </a:lnTo>
                  <a:lnTo>
                    <a:pt x="22" y="79"/>
                  </a:lnTo>
                  <a:lnTo>
                    <a:pt x="22" y="76"/>
                  </a:lnTo>
                  <a:lnTo>
                    <a:pt x="23" y="72"/>
                  </a:lnTo>
                  <a:lnTo>
                    <a:pt x="24" y="62"/>
                  </a:lnTo>
                  <a:lnTo>
                    <a:pt x="24" y="58"/>
                  </a:lnTo>
                  <a:lnTo>
                    <a:pt x="24" y="55"/>
                  </a:lnTo>
                  <a:lnTo>
                    <a:pt x="24" y="51"/>
                  </a:lnTo>
                  <a:lnTo>
                    <a:pt x="24" y="49"/>
                  </a:lnTo>
                  <a:lnTo>
                    <a:pt x="23" y="47"/>
                  </a:lnTo>
                  <a:lnTo>
                    <a:pt x="22" y="45"/>
                  </a:lnTo>
                  <a:lnTo>
                    <a:pt x="20" y="42"/>
                  </a:lnTo>
                  <a:lnTo>
                    <a:pt x="17" y="36"/>
                  </a:lnTo>
                  <a:lnTo>
                    <a:pt x="11" y="27"/>
                  </a:lnTo>
                  <a:lnTo>
                    <a:pt x="8" y="23"/>
                  </a:lnTo>
                  <a:lnTo>
                    <a:pt x="6" y="20"/>
                  </a:lnTo>
                  <a:lnTo>
                    <a:pt x="3" y="15"/>
                  </a:lnTo>
                  <a:lnTo>
                    <a:pt x="2" y="11"/>
                  </a:lnTo>
                  <a:lnTo>
                    <a:pt x="1" y="8"/>
                  </a:lnTo>
                  <a:lnTo>
                    <a:pt x="1" y="6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BED8E8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96" name="Freeform 51">
              <a:extLst>
                <a:ext uri="{FF2B5EF4-FFF2-40B4-BE49-F238E27FC236}">
                  <a16:creationId xmlns:a16="http://schemas.microsoft.com/office/drawing/2014/main" id="{B53965DC-4D1B-44E8-BC57-F041349C09A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0" y="2222"/>
              <a:ext cx="500" cy="370"/>
            </a:xfrm>
            <a:custGeom>
              <a:avLst/>
              <a:gdLst>
                <a:gd name="T0" fmla="*/ 283 w 500"/>
                <a:gd name="T1" fmla="*/ 14 h 370"/>
                <a:gd name="T2" fmla="*/ 298 w 500"/>
                <a:gd name="T3" fmla="*/ 13 h 370"/>
                <a:gd name="T4" fmla="*/ 324 w 500"/>
                <a:gd name="T5" fmla="*/ 15 h 370"/>
                <a:gd name="T6" fmla="*/ 355 w 500"/>
                <a:gd name="T7" fmla="*/ 30 h 370"/>
                <a:gd name="T8" fmla="*/ 382 w 500"/>
                <a:gd name="T9" fmla="*/ 22 h 370"/>
                <a:gd name="T10" fmla="*/ 400 w 500"/>
                <a:gd name="T11" fmla="*/ 16 h 370"/>
                <a:gd name="T12" fmla="*/ 414 w 500"/>
                <a:gd name="T13" fmla="*/ 24 h 370"/>
                <a:gd name="T14" fmla="*/ 418 w 500"/>
                <a:gd name="T15" fmla="*/ 48 h 370"/>
                <a:gd name="T16" fmla="*/ 433 w 500"/>
                <a:gd name="T17" fmla="*/ 74 h 370"/>
                <a:gd name="T18" fmla="*/ 433 w 500"/>
                <a:gd name="T19" fmla="*/ 109 h 370"/>
                <a:gd name="T20" fmla="*/ 447 w 500"/>
                <a:gd name="T21" fmla="*/ 135 h 370"/>
                <a:gd name="T22" fmla="*/ 444 w 500"/>
                <a:gd name="T23" fmla="*/ 149 h 370"/>
                <a:gd name="T24" fmla="*/ 459 w 500"/>
                <a:gd name="T25" fmla="*/ 168 h 370"/>
                <a:gd name="T26" fmla="*/ 484 w 500"/>
                <a:gd name="T27" fmla="*/ 192 h 370"/>
                <a:gd name="T28" fmla="*/ 500 w 500"/>
                <a:gd name="T29" fmla="*/ 202 h 370"/>
                <a:gd name="T30" fmla="*/ 497 w 500"/>
                <a:gd name="T31" fmla="*/ 270 h 370"/>
                <a:gd name="T32" fmla="*/ 489 w 500"/>
                <a:gd name="T33" fmla="*/ 282 h 370"/>
                <a:gd name="T34" fmla="*/ 457 w 500"/>
                <a:gd name="T35" fmla="*/ 281 h 370"/>
                <a:gd name="T36" fmla="*/ 443 w 500"/>
                <a:gd name="T37" fmla="*/ 284 h 370"/>
                <a:gd name="T38" fmla="*/ 444 w 500"/>
                <a:gd name="T39" fmla="*/ 304 h 370"/>
                <a:gd name="T40" fmla="*/ 447 w 500"/>
                <a:gd name="T41" fmla="*/ 335 h 370"/>
                <a:gd name="T42" fmla="*/ 428 w 500"/>
                <a:gd name="T43" fmla="*/ 338 h 370"/>
                <a:gd name="T44" fmla="*/ 402 w 500"/>
                <a:gd name="T45" fmla="*/ 329 h 370"/>
                <a:gd name="T46" fmla="*/ 390 w 500"/>
                <a:gd name="T47" fmla="*/ 315 h 370"/>
                <a:gd name="T48" fmla="*/ 382 w 500"/>
                <a:gd name="T49" fmla="*/ 316 h 370"/>
                <a:gd name="T50" fmla="*/ 363 w 500"/>
                <a:gd name="T51" fmla="*/ 346 h 370"/>
                <a:gd name="T52" fmla="*/ 352 w 500"/>
                <a:gd name="T53" fmla="*/ 363 h 370"/>
                <a:gd name="T54" fmla="*/ 339 w 500"/>
                <a:gd name="T55" fmla="*/ 370 h 370"/>
                <a:gd name="T56" fmla="*/ 308 w 500"/>
                <a:gd name="T57" fmla="*/ 359 h 370"/>
                <a:gd name="T58" fmla="*/ 287 w 500"/>
                <a:gd name="T59" fmla="*/ 347 h 370"/>
                <a:gd name="T60" fmla="*/ 278 w 500"/>
                <a:gd name="T61" fmla="*/ 328 h 370"/>
                <a:gd name="T62" fmla="*/ 281 w 500"/>
                <a:gd name="T63" fmla="*/ 311 h 370"/>
                <a:gd name="T64" fmla="*/ 262 w 500"/>
                <a:gd name="T65" fmla="*/ 305 h 370"/>
                <a:gd name="T66" fmla="*/ 237 w 500"/>
                <a:gd name="T67" fmla="*/ 291 h 370"/>
                <a:gd name="T68" fmla="*/ 218 w 500"/>
                <a:gd name="T69" fmla="*/ 283 h 370"/>
                <a:gd name="T70" fmla="*/ 212 w 500"/>
                <a:gd name="T71" fmla="*/ 268 h 370"/>
                <a:gd name="T72" fmla="*/ 184 w 500"/>
                <a:gd name="T73" fmla="*/ 258 h 370"/>
                <a:gd name="T74" fmla="*/ 162 w 500"/>
                <a:gd name="T75" fmla="*/ 240 h 370"/>
                <a:gd name="T76" fmla="*/ 140 w 500"/>
                <a:gd name="T77" fmla="*/ 228 h 370"/>
                <a:gd name="T78" fmla="*/ 119 w 500"/>
                <a:gd name="T79" fmla="*/ 227 h 370"/>
                <a:gd name="T80" fmla="*/ 91 w 500"/>
                <a:gd name="T81" fmla="*/ 226 h 370"/>
                <a:gd name="T82" fmla="*/ 73 w 500"/>
                <a:gd name="T83" fmla="*/ 223 h 370"/>
                <a:gd name="T84" fmla="*/ 25 w 500"/>
                <a:gd name="T85" fmla="*/ 187 h 370"/>
                <a:gd name="T86" fmla="*/ 1 w 500"/>
                <a:gd name="T87" fmla="*/ 157 h 370"/>
                <a:gd name="T88" fmla="*/ 4 w 500"/>
                <a:gd name="T89" fmla="*/ 128 h 370"/>
                <a:gd name="T90" fmla="*/ 21 w 500"/>
                <a:gd name="T91" fmla="*/ 101 h 370"/>
                <a:gd name="T92" fmla="*/ 22 w 500"/>
                <a:gd name="T93" fmla="*/ 81 h 370"/>
                <a:gd name="T94" fmla="*/ 21 w 500"/>
                <a:gd name="T95" fmla="*/ 68 h 370"/>
                <a:gd name="T96" fmla="*/ 31 w 500"/>
                <a:gd name="T97" fmla="*/ 67 h 370"/>
                <a:gd name="T98" fmla="*/ 66 w 500"/>
                <a:gd name="T99" fmla="*/ 73 h 370"/>
                <a:gd name="T100" fmla="*/ 98 w 500"/>
                <a:gd name="T101" fmla="*/ 64 h 370"/>
                <a:gd name="T102" fmla="*/ 118 w 500"/>
                <a:gd name="T103" fmla="*/ 46 h 370"/>
                <a:gd name="T104" fmla="*/ 135 w 500"/>
                <a:gd name="T105" fmla="*/ 32 h 370"/>
                <a:gd name="T106" fmla="*/ 167 w 500"/>
                <a:gd name="T107" fmla="*/ 27 h 370"/>
                <a:gd name="T108" fmla="*/ 190 w 500"/>
                <a:gd name="T109" fmla="*/ 16 h 370"/>
                <a:gd name="T110" fmla="*/ 216 w 500"/>
                <a:gd name="T111" fmla="*/ 24 h 370"/>
                <a:gd name="T112" fmla="*/ 234 w 500"/>
                <a:gd name="T113" fmla="*/ 26 h 370"/>
                <a:gd name="T114" fmla="*/ 250 w 500"/>
                <a:gd name="T115" fmla="*/ 15 h 370"/>
                <a:gd name="T116" fmla="*/ 266 w 500"/>
                <a:gd name="T117" fmla="*/ 1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00" h="370">
                  <a:moveTo>
                    <a:pt x="266" y="1"/>
                  </a:moveTo>
                  <a:lnTo>
                    <a:pt x="267" y="2"/>
                  </a:lnTo>
                  <a:lnTo>
                    <a:pt x="268" y="3"/>
                  </a:lnTo>
                  <a:lnTo>
                    <a:pt x="269" y="4"/>
                  </a:lnTo>
                  <a:lnTo>
                    <a:pt x="273" y="8"/>
                  </a:lnTo>
                  <a:lnTo>
                    <a:pt x="278" y="11"/>
                  </a:lnTo>
                  <a:lnTo>
                    <a:pt x="281" y="12"/>
                  </a:lnTo>
                  <a:lnTo>
                    <a:pt x="283" y="14"/>
                  </a:lnTo>
                  <a:lnTo>
                    <a:pt x="284" y="15"/>
                  </a:lnTo>
                  <a:lnTo>
                    <a:pt x="285" y="15"/>
                  </a:lnTo>
                  <a:lnTo>
                    <a:pt x="286" y="15"/>
                  </a:lnTo>
                  <a:lnTo>
                    <a:pt x="288" y="15"/>
                  </a:lnTo>
                  <a:lnTo>
                    <a:pt x="289" y="15"/>
                  </a:lnTo>
                  <a:lnTo>
                    <a:pt x="291" y="15"/>
                  </a:lnTo>
                  <a:lnTo>
                    <a:pt x="296" y="13"/>
                  </a:lnTo>
                  <a:lnTo>
                    <a:pt x="298" y="13"/>
                  </a:lnTo>
                  <a:lnTo>
                    <a:pt x="302" y="12"/>
                  </a:lnTo>
                  <a:lnTo>
                    <a:pt x="306" y="12"/>
                  </a:lnTo>
                  <a:lnTo>
                    <a:pt x="307" y="12"/>
                  </a:lnTo>
                  <a:lnTo>
                    <a:pt x="309" y="12"/>
                  </a:lnTo>
                  <a:lnTo>
                    <a:pt x="316" y="13"/>
                  </a:lnTo>
                  <a:lnTo>
                    <a:pt x="320" y="14"/>
                  </a:lnTo>
                  <a:lnTo>
                    <a:pt x="322" y="14"/>
                  </a:lnTo>
                  <a:lnTo>
                    <a:pt x="324" y="15"/>
                  </a:lnTo>
                  <a:lnTo>
                    <a:pt x="327" y="16"/>
                  </a:lnTo>
                  <a:lnTo>
                    <a:pt x="333" y="19"/>
                  </a:lnTo>
                  <a:lnTo>
                    <a:pt x="337" y="21"/>
                  </a:lnTo>
                  <a:lnTo>
                    <a:pt x="345" y="26"/>
                  </a:lnTo>
                  <a:lnTo>
                    <a:pt x="349" y="28"/>
                  </a:lnTo>
                  <a:lnTo>
                    <a:pt x="352" y="29"/>
                  </a:lnTo>
                  <a:lnTo>
                    <a:pt x="353" y="30"/>
                  </a:lnTo>
                  <a:lnTo>
                    <a:pt x="355" y="30"/>
                  </a:lnTo>
                  <a:lnTo>
                    <a:pt x="357" y="31"/>
                  </a:lnTo>
                  <a:lnTo>
                    <a:pt x="360" y="31"/>
                  </a:lnTo>
                  <a:lnTo>
                    <a:pt x="363" y="31"/>
                  </a:lnTo>
                  <a:lnTo>
                    <a:pt x="365" y="31"/>
                  </a:lnTo>
                  <a:lnTo>
                    <a:pt x="368" y="30"/>
                  </a:lnTo>
                  <a:lnTo>
                    <a:pt x="370" y="29"/>
                  </a:lnTo>
                  <a:lnTo>
                    <a:pt x="375" y="26"/>
                  </a:lnTo>
                  <a:lnTo>
                    <a:pt x="382" y="22"/>
                  </a:lnTo>
                  <a:lnTo>
                    <a:pt x="384" y="21"/>
                  </a:lnTo>
                  <a:lnTo>
                    <a:pt x="388" y="18"/>
                  </a:lnTo>
                  <a:lnTo>
                    <a:pt x="390" y="17"/>
                  </a:lnTo>
                  <a:lnTo>
                    <a:pt x="391" y="17"/>
                  </a:lnTo>
                  <a:lnTo>
                    <a:pt x="392" y="16"/>
                  </a:lnTo>
                  <a:lnTo>
                    <a:pt x="395" y="16"/>
                  </a:lnTo>
                  <a:lnTo>
                    <a:pt x="398" y="16"/>
                  </a:lnTo>
                  <a:lnTo>
                    <a:pt x="400" y="16"/>
                  </a:lnTo>
                  <a:lnTo>
                    <a:pt x="403" y="17"/>
                  </a:lnTo>
                  <a:lnTo>
                    <a:pt x="405" y="18"/>
                  </a:lnTo>
                  <a:lnTo>
                    <a:pt x="407" y="18"/>
                  </a:lnTo>
                  <a:lnTo>
                    <a:pt x="408" y="19"/>
                  </a:lnTo>
                  <a:lnTo>
                    <a:pt x="409" y="21"/>
                  </a:lnTo>
                  <a:lnTo>
                    <a:pt x="412" y="23"/>
                  </a:lnTo>
                  <a:lnTo>
                    <a:pt x="413" y="24"/>
                  </a:lnTo>
                  <a:lnTo>
                    <a:pt x="414" y="24"/>
                  </a:lnTo>
                  <a:lnTo>
                    <a:pt x="414" y="28"/>
                  </a:lnTo>
                  <a:lnTo>
                    <a:pt x="414" y="33"/>
                  </a:lnTo>
                  <a:lnTo>
                    <a:pt x="414" y="37"/>
                  </a:lnTo>
                  <a:lnTo>
                    <a:pt x="415" y="40"/>
                  </a:lnTo>
                  <a:lnTo>
                    <a:pt x="415" y="42"/>
                  </a:lnTo>
                  <a:lnTo>
                    <a:pt x="416" y="44"/>
                  </a:lnTo>
                  <a:lnTo>
                    <a:pt x="416" y="45"/>
                  </a:lnTo>
                  <a:lnTo>
                    <a:pt x="418" y="48"/>
                  </a:lnTo>
                  <a:lnTo>
                    <a:pt x="421" y="53"/>
                  </a:lnTo>
                  <a:lnTo>
                    <a:pt x="425" y="58"/>
                  </a:lnTo>
                  <a:lnTo>
                    <a:pt x="430" y="64"/>
                  </a:lnTo>
                  <a:lnTo>
                    <a:pt x="431" y="66"/>
                  </a:lnTo>
                  <a:lnTo>
                    <a:pt x="432" y="67"/>
                  </a:lnTo>
                  <a:lnTo>
                    <a:pt x="432" y="69"/>
                  </a:lnTo>
                  <a:lnTo>
                    <a:pt x="433" y="72"/>
                  </a:lnTo>
                  <a:lnTo>
                    <a:pt x="433" y="74"/>
                  </a:lnTo>
                  <a:lnTo>
                    <a:pt x="434" y="78"/>
                  </a:lnTo>
                  <a:lnTo>
                    <a:pt x="434" y="78"/>
                  </a:lnTo>
                  <a:lnTo>
                    <a:pt x="435" y="80"/>
                  </a:lnTo>
                  <a:lnTo>
                    <a:pt x="434" y="84"/>
                  </a:lnTo>
                  <a:lnTo>
                    <a:pt x="434" y="90"/>
                  </a:lnTo>
                  <a:lnTo>
                    <a:pt x="433" y="96"/>
                  </a:lnTo>
                  <a:lnTo>
                    <a:pt x="433" y="106"/>
                  </a:lnTo>
                  <a:lnTo>
                    <a:pt x="433" y="109"/>
                  </a:lnTo>
                  <a:lnTo>
                    <a:pt x="434" y="112"/>
                  </a:lnTo>
                  <a:lnTo>
                    <a:pt x="434" y="114"/>
                  </a:lnTo>
                  <a:lnTo>
                    <a:pt x="435" y="117"/>
                  </a:lnTo>
                  <a:lnTo>
                    <a:pt x="437" y="120"/>
                  </a:lnTo>
                  <a:lnTo>
                    <a:pt x="438" y="122"/>
                  </a:lnTo>
                  <a:lnTo>
                    <a:pt x="439" y="124"/>
                  </a:lnTo>
                  <a:lnTo>
                    <a:pt x="446" y="134"/>
                  </a:lnTo>
                  <a:lnTo>
                    <a:pt x="447" y="135"/>
                  </a:lnTo>
                  <a:lnTo>
                    <a:pt x="448" y="136"/>
                  </a:lnTo>
                  <a:lnTo>
                    <a:pt x="448" y="137"/>
                  </a:lnTo>
                  <a:lnTo>
                    <a:pt x="448" y="138"/>
                  </a:lnTo>
                  <a:lnTo>
                    <a:pt x="448" y="140"/>
                  </a:lnTo>
                  <a:lnTo>
                    <a:pt x="447" y="142"/>
                  </a:lnTo>
                  <a:lnTo>
                    <a:pt x="445" y="146"/>
                  </a:lnTo>
                  <a:lnTo>
                    <a:pt x="444" y="148"/>
                  </a:lnTo>
                  <a:lnTo>
                    <a:pt x="444" y="149"/>
                  </a:lnTo>
                  <a:lnTo>
                    <a:pt x="444" y="150"/>
                  </a:lnTo>
                  <a:lnTo>
                    <a:pt x="444" y="151"/>
                  </a:lnTo>
                  <a:lnTo>
                    <a:pt x="445" y="152"/>
                  </a:lnTo>
                  <a:lnTo>
                    <a:pt x="446" y="155"/>
                  </a:lnTo>
                  <a:lnTo>
                    <a:pt x="448" y="157"/>
                  </a:lnTo>
                  <a:lnTo>
                    <a:pt x="452" y="160"/>
                  </a:lnTo>
                  <a:lnTo>
                    <a:pt x="456" y="165"/>
                  </a:lnTo>
                  <a:lnTo>
                    <a:pt x="459" y="168"/>
                  </a:lnTo>
                  <a:lnTo>
                    <a:pt x="467" y="177"/>
                  </a:lnTo>
                  <a:lnTo>
                    <a:pt x="470" y="180"/>
                  </a:lnTo>
                  <a:lnTo>
                    <a:pt x="475" y="183"/>
                  </a:lnTo>
                  <a:lnTo>
                    <a:pt x="477" y="184"/>
                  </a:lnTo>
                  <a:lnTo>
                    <a:pt x="478" y="186"/>
                  </a:lnTo>
                  <a:lnTo>
                    <a:pt x="481" y="190"/>
                  </a:lnTo>
                  <a:lnTo>
                    <a:pt x="483" y="191"/>
                  </a:lnTo>
                  <a:lnTo>
                    <a:pt x="484" y="192"/>
                  </a:lnTo>
                  <a:lnTo>
                    <a:pt x="485" y="192"/>
                  </a:lnTo>
                  <a:lnTo>
                    <a:pt x="487" y="192"/>
                  </a:lnTo>
                  <a:lnTo>
                    <a:pt x="488" y="193"/>
                  </a:lnTo>
                  <a:lnTo>
                    <a:pt x="491" y="194"/>
                  </a:lnTo>
                  <a:lnTo>
                    <a:pt x="497" y="195"/>
                  </a:lnTo>
                  <a:lnTo>
                    <a:pt x="499" y="195"/>
                  </a:lnTo>
                  <a:lnTo>
                    <a:pt x="499" y="199"/>
                  </a:lnTo>
                  <a:lnTo>
                    <a:pt x="500" y="202"/>
                  </a:lnTo>
                  <a:lnTo>
                    <a:pt x="500" y="214"/>
                  </a:lnTo>
                  <a:lnTo>
                    <a:pt x="500" y="221"/>
                  </a:lnTo>
                  <a:lnTo>
                    <a:pt x="500" y="229"/>
                  </a:lnTo>
                  <a:lnTo>
                    <a:pt x="500" y="240"/>
                  </a:lnTo>
                  <a:lnTo>
                    <a:pt x="500" y="244"/>
                  </a:lnTo>
                  <a:lnTo>
                    <a:pt x="500" y="253"/>
                  </a:lnTo>
                  <a:lnTo>
                    <a:pt x="499" y="260"/>
                  </a:lnTo>
                  <a:lnTo>
                    <a:pt x="497" y="270"/>
                  </a:lnTo>
                  <a:lnTo>
                    <a:pt x="496" y="272"/>
                  </a:lnTo>
                  <a:lnTo>
                    <a:pt x="495" y="275"/>
                  </a:lnTo>
                  <a:lnTo>
                    <a:pt x="494" y="277"/>
                  </a:lnTo>
                  <a:lnTo>
                    <a:pt x="493" y="278"/>
                  </a:lnTo>
                  <a:lnTo>
                    <a:pt x="492" y="280"/>
                  </a:lnTo>
                  <a:lnTo>
                    <a:pt x="491" y="281"/>
                  </a:lnTo>
                  <a:lnTo>
                    <a:pt x="489" y="282"/>
                  </a:lnTo>
                  <a:lnTo>
                    <a:pt x="489" y="282"/>
                  </a:lnTo>
                  <a:lnTo>
                    <a:pt x="487" y="283"/>
                  </a:lnTo>
                  <a:lnTo>
                    <a:pt x="486" y="284"/>
                  </a:lnTo>
                  <a:lnTo>
                    <a:pt x="483" y="284"/>
                  </a:lnTo>
                  <a:lnTo>
                    <a:pt x="480" y="284"/>
                  </a:lnTo>
                  <a:lnTo>
                    <a:pt x="469" y="282"/>
                  </a:lnTo>
                  <a:lnTo>
                    <a:pt x="463" y="281"/>
                  </a:lnTo>
                  <a:lnTo>
                    <a:pt x="460" y="281"/>
                  </a:lnTo>
                  <a:lnTo>
                    <a:pt x="457" y="281"/>
                  </a:lnTo>
                  <a:lnTo>
                    <a:pt x="455" y="281"/>
                  </a:lnTo>
                  <a:lnTo>
                    <a:pt x="453" y="281"/>
                  </a:lnTo>
                  <a:lnTo>
                    <a:pt x="451" y="281"/>
                  </a:lnTo>
                  <a:lnTo>
                    <a:pt x="450" y="281"/>
                  </a:lnTo>
                  <a:lnTo>
                    <a:pt x="448" y="282"/>
                  </a:lnTo>
                  <a:lnTo>
                    <a:pt x="446" y="282"/>
                  </a:lnTo>
                  <a:lnTo>
                    <a:pt x="444" y="283"/>
                  </a:lnTo>
                  <a:lnTo>
                    <a:pt x="443" y="284"/>
                  </a:lnTo>
                  <a:lnTo>
                    <a:pt x="443" y="285"/>
                  </a:lnTo>
                  <a:lnTo>
                    <a:pt x="442" y="286"/>
                  </a:lnTo>
                  <a:lnTo>
                    <a:pt x="441" y="288"/>
                  </a:lnTo>
                  <a:lnTo>
                    <a:pt x="441" y="290"/>
                  </a:lnTo>
                  <a:lnTo>
                    <a:pt x="441" y="292"/>
                  </a:lnTo>
                  <a:lnTo>
                    <a:pt x="442" y="294"/>
                  </a:lnTo>
                  <a:lnTo>
                    <a:pt x="443" y="301"/>
                  </a:lnTo>
                  <a:lnTo>
                    <a:pt x="444" y="304"/>
                  </a:lnTo>
                  <a:lnTo>
                    <a:pt x="447" y="316"/>
                  </a:lnTo>
                  <a:lnTo>
                    <a:pt x="450" y="326"/>
                  </a:lnTo>
                  <a:lnTo>
                    <a:pt x="450" y="328"/>
                  </a:lnTo>
                  <a:lnTo>
                    <a:pt x="450" y="329"/>
                  </a:lnTo>
                  <a:lnTo>
                    <a:pt x="450" y="331"/>
                  </a:lnTo>
                  <a:lnTo>
                    <a:pt x="449" y="333"/>
                  </a:lnTo>
                  <a:lnTo>
                    <a:pt x="448" y="334"/>
                  </a:lnTo>
                  <a:lnTo>
                    <a:pt x="447" y="335"/>
                  </a:lnTo>
                  <a:lnTo>
                    <a:pt x="446" y="336"/>
                  </a:lnTo>
                  <a:lnTo>
                    <a:pt x="445" y="337"/>
                  </a:lnTo>
                  <a:lnTo>
                    <a:pt x="443" y="337"/>
                  </a:lnTo>
                  <a:lnTo>
                    <a:pt x="442" y="338"/>
                  </a:lnTo>
                  <a:lnTo>
                    <a:pt x="441" y="338"/>
                  </a:lnTo>
                  <a:lnTo>
                    <a:pt x="441" y="338"/>
                  </a:lnTo>
                  <a:lnTo>
                    <a:pt x="437" y="338"/>
                  </a:lnTo>
                  <a:lnTo>
                    <a:pt x="428" y="338"/>
                  </a:lnTo>
                  <a:lnTo>
                    <a:pt x="425" y="337"/>
                  </a:lnTo>
                  <a:lnTo>
                    <a:pt x="422" y="337"/>
                  </a:lnTo>
                  <a:lnTo>
                    <a:pt x="419" y="336"/>
                  </a:lnTo>
                  <a:lnTo>
                    <a:pt x="415" y="335"/>
                  </a:lnTo>
                  <a:lnTo>
                    <a:pt x="410" y="333"/>
                  </a:lnTo>
                  <a:lnTo>
                    <a:pt x="407" y="332"/>
                  </a:lnTo>
                  <a:lnTo>
                    <a:pt x="404" y="330"/>
                  </a:lnTo>
                  <a:lnTo>
                    <a:pt x="402" y="329"/>
                  </a:lnTo>
                  <a:lnTo>
                    <a:pt x="400" y="328"/>
                  </a:lnTo>
                  <a:lnTo>
                    <a:pt x="398" y="327"/>
                  </a:lnTo>
                  <a:lnTo>
                    <a:pt x="398" y="325"/>
                  </a:lnTo>
                  <a:lnTo>
                    <a:pt x="397" y="323"/>
                  </a:lnTo>
                  <a:lnTo>
                    <a:pt x="395" y="321"/>
                  </a:lnTo>
                  <a:lnTo>
                    <a:pt x="392" y="316"/>
                  </a:lnTo>
                  <a:lnTo>
                    <a:pt x="391" y="316"/>
                  </a:lnTo>
                  <a:lnTo>
                    <a:pt x="390" y="315"/>
                  </a:lnTo>
                  <a:lnTo>
                    <a:pt x="389" y="314"/>
                  </a:lnTo>
                  <a:lnTo>
                    <a:pt x="388" y="313"/>
                  </a:lnTo>
                  <a:lnTo>
                    <a:pt x="387" y="313"/>
                  </a:lnTo>
                  <a:lnTo>
                    <a:pt x="387" y="313"/>
                  </a:lnTo>
                  <a:lnTo>
                    <a:pt x="386" y="314"/>
                  </a:lnTo>
                  <a:lnTo>
                    <a:pt x="384" y="314"/>
                  </a:lnTo>
                  <a:lnTo>
                    <a:pt x="383" y="315"/>
                  </a:lnTo>
                  <a:lnTo>
                    <a:pt x="382" y="316"/>
                  </a:lnTo>
                  <a:lnTo>
                    <a:pt x="379" y="318"/>
                  </a:lnTo>
                  <a:lnTo>
                    <a:pt x="375" y="321"/>
                  </a:lnTo>
                  <a:lnTo>
                    <a:pt x="374" y="324"/>
                  </a:lnTo>
                  <a:lnTo>
                    <a:pt x="373" y="326"/>
                  </a:lnTo>
                  <a:lnTo>
                    <a:pt x="370" y="329"/>
                  </a:lnTo>
                  <a:lnTo>
                    <a:pt x="368" y="333"/>
                  </a:lnTo>
                  <a:lnTo>
                    <a:pt x="365" y="339"/>
                  </a:lnTo>
                  <a:lnTo>
                    <a:pt x="363" y="346"/>
                  </a:lnTo>
                  <a:lnTo>
                    <a:pt x="362" y="347"/>
                  </a:lnTo>
                  <a:lnTo>
                    <a:pt x="361" y="350"/>
                  </a:lnTo>
                  <a:lnTo>
                    <a:pt x="360" y="351"/>
                  </a:lnTo>
                  <a:lnTo>
                    <a:pt x="356" y="355"/>
                  </a:lnTo>
                  <a:lnTo>
                    <a:pt x="355" y="356"/>
                  </a:lnTo>
                  <a:lnTo>
                    <a:pt x="354" y="358"/>
                  </a:lnTo>
                  <a:lnTo>
                    <a:pt x="352" y="361"/>
                  </a:lnTo>
                  <a:lnTo>
                    <a:pt x="352" y="363"/>
                  </a:lnTo>
                  <a:lnTo>
                    <a:pt x="351" y="364"/>
                  </a:lnTo>
                  <a:lnTo>
                    <a:pt x="349" y="366"/>
                  </a:lnTo>
                  <a:lnTo>
                    <a:pt x="348" y="367"/>
                  </a:lnTo>
                  <a:lnTo>
                    <a:pt x="346" y="368"/>
                  </a:lnTo>
                  <a:lnTo>
                    <a:pt x="344" y="369"/>
                  </a:lnTo>
                  <a:lnTo>
                    <a:pt x="342" y="369"/>
                  </a:lnTo>
                  <a:lnTo>
                    <a:pt x="341" y="369"/>
                  </a:lnTo>
                  <a:lnTo>
                    <a:pt x="339" y="370"/>
                  </a:lnTo>
                  <a:lnTo>
                    <a:pt x="336" y="370"/>
                  </a:lnTo>
                  <a:lnTo>
                    <a:pt x="332" y="369"/>
                  </a:lnTo>
                  <a:lnTo>
                    <a:pt x="330" y="369"/>
                  </a:lnTo>
                  <a:lnTo>
                    <a:pt x="327" y="369"/>
                  </a:lnTo>
                  <a:lnTo>
                    <a:pt x="323" y="367"/>
                  </a:lnTo>
                  <a:lnTo>
                    <a:pt x="319" y="366"/>
                  </a:lnTo>
                  <a:lnTo>
                    <a:pt x="316" y="363"/>
                  </a:lnTo>
                  <a:lnTo>
                    <a:pt x="308" y="359"/>
                  </a:lnTo>
                  <a:lnTo>
                    <a:pt x="307" y="359"/>
                  </a:lnTo>
                  <a:lnTo>
                    <a:pt x="307" y="359"/>
                  </a:lnTo>
                  <a:lnTo>
                    <a:pt x="307" y="359"/>
                  </a:lnTo>
                  <a:lnTo>
                    <a:pt x="299" y="355"/>
                  </a:lnTo>
                  <a:lnTo>
                    <a:pt x="296" y="353"/>
                  </a:lnTo>
                  <a:lnTo>
                    <a:pt x="293" y="351"/>
                  </a:lnTo>
                  <a:lnTo>
                    <a:pt x="290" y="350"/>
                  </a:lnTo>
                  <a:lnTo>
                    <a:pt x="287" y="347"/>
                  </a:lnTo>
                  <a:lnTo>
                    <a:pt x="284" y="344"/>
                  </a:lnTo>
                  <a:lnTo>
                    <a:pt x="282" y="341"/>
                  </a:lnTo>
                  <a:lnTo>
                    <a:pt x="280" y="339"/>
                  </a:lnTo>
                  <a:lnTo>
                    <a:pt x="279" y="337"/>
                  </a:lnTo>
                  <a:lnTo>
                    <a:pt x="278" y="334"/>
                  </a:lnTo>
                  <a:lnTo>
                    <a:pt x="278" y="332"/>
                  </a:lnTo>
                  <a:lnTo>
                    <a:pt x="277" y="330"/>
                  </a:lnTo>
                  <a:lnTo>
                    <a:pt x="278" y="328"/>
                  </a:lnTo>
                  <a:lnTo>
                    <a:pt x="278" y="327"/>
                  </a:lnTo>
                  <a:lnTo>
                    <a:pt x="279" y="324"/>
                  </a:lnTo>
                  <a:lnTo>
                    <a:pt x="281" y="318"/>
                  </a:lnTo>
                  <a:lnTo>
                    <a:pt x="281" y="317"/>
                  </a:lnTo>
                  <a:lnTo>
                    <a:pt x="281" y="316"/>
                  </a:lnTo>
                  <a:lnTo>
                    <a:pt x="282" y="314"/>
                  </a:lnTo>
                  <a:lnTo>
                    <a:pt x="281" y="312"/>
                  </a:lnTo>
                  <a:lnTo>
                    <a:pt x="281" y="311"/>
                  </a:lnTo>
                  <a:lnTo>
                    <a:pt x="280" y="310"/>
                  </a:lnTo>
                  <a:lnTo>
                    <a:pt x="279" y="309"/>
                  </a:lnTo>
                  <a:lnTo>
                    <a:pt x="277" y="308"/>
                  </a:lnTo>
                  <a:lnTo>
                    <a:pt x="276" y="308"/>
                  </a:lnTo>
                  <a:lnTo>
                    <a:pt x="272" y="307"/>
                  </a:lnTo>
                  <a:lnTo>
                    <a:pt x="270" y="307"/>
                  </a:lnTo>
                  <a:lnTo>
                    <a:pt x="266" y="306"/>
                  </a:lnTo>
                  <a:lnTo>
                    <a:pt x="262" y="305"/>
                  </a:lnTo>
                  <a:lnTo>
                    <a:pt x="260" y="304"/>
                  </a:lnTo>
                  <a:lnTo>
                    <a:pt x="257" y="302"/>
                  </a:lnTo>
                  <a:lnTo>
                    <a:pt x="255" y="301"/>
                  </a:lnTo>
                  <a:lnTo>
                    <a:pt x="250" y="297"/>
                  </a:lnTo>
                  <a:lnTo>
                    <a:pt x="247" y="295"/>
                  </a:lnTo>
                  <a:lnTo>
                    <a:pt x="243" y="294"/>
                  </a:lnTo>
                  <a:lnTo>
                    <a:pt x="240" y="292"/>
                  </a:lnTo>
                  <a:lnTo>
                    <a:pt x="237" y="291"/>
                  </a:lnTo>
                  <a:lnTo>
                    <a:pt x="232" y="289"/>
                  </a:lnTo>
                  <a:lnTo>
                    <a:pt x="229" y="288"/>
                  </a:lnTo>
                  <a:lnTo>
                    <a:pt x="226" y="287"/>
                  </a:lnTo>
                  <a:lnTo>
                    <a:pt x="223" y="287"/>
                  </a:lnTo>
                  <a:lnTo>
                    <a:pt x="221" y="286"/>
                  </a:lnTo>
                  <a:lnTo>
                    <a:pt x="220" y="285"/>
                  </a:lnTo>
                  <a:lnTo>
                    <a:pt x="219" y="284"/>
                  </a:lnTo>
                  <a:lnTo>
                    <a:pt x="218" y="283"/>
                  </a:lnTo>
                  <a:lnTo>
                    <a:pt x="217" y="282"/>
                  </a:lnTo>
                  <a:lnTo>
                    <a:pt x="216" y="282"/>
                  </a:lnTo>
                  <a:lnTo>
                    <a:pt x="216" y="280"/>
                  </a:lnTo>
                  <a:lnTo>
                    <a:pt x="216" y="278"/>
                  </a:lnTo>
                  <a:lnTo>
                    <a:pt x="214" y="272"/>
                  </a:lnTo>
                  <a:lnTo>
                    <a:pt x="213" y="270"/>
                  </a:lnTo>
                  <a:lnTo>
                    <a:pt x="213" y="269"/>
                  </a:lnTo>
                  <a:lnTo>
                    <a:pt x="212" y="268"/>
                  </a:lnTo>
                  <a:lnTo>
                    <a:pt x="211" y="267"/>
                  </a:lnTo>
                  <a:lnTo>
                    <a:pt x="210" y="266"/>
                  </a:lnTo>
                  <a:lnTo>
                    <a:pt x="207" y="265"/>
                  </a:lnTo>
                  <a:lnTo>
                    <a:pt x="205" y="264"/>
                  </a:lnTo>
                  <a:lnTo>
                    <a:pt x="197" y="261"/>
                  </a:lnTo>
                  <a:lnTo>
                    <a:pt x="190" y="260"/>
                  </a:lnTo>
                  <a:lnTo>
                    <a:pt x="187" y="259"/>
                  </a:lnTo>
                  <a:lnTo>
                    <a:pt x="184" y="258"/>
                  </a:lnTo>
                  <a:lnTo>
                    <a:pt x="182" y="257"/>
                  </a:lnTo>
                  <a:lnTo>
                    <a:pt x="180" y="255"/>
                  </a:lnTo>
                  <a:lnTo>
                    <a:pt x="176" y="253"/>
                  </a:lnTo>
                  <a:lnTo>
                    <a:pt x="174" y="251"/>
                  </a:lnTo>
                  <a:lnTo>
                    <a:pt x="172" y="250"/>
                  </a:lnTo>
                  <a:lnTo>
                    <a:pt x="171" y="248"/>
                  </a:lnTo>
                  <a:lnTo>
                    <a:pt x="163" y="241"/>
                  </a:lnTo>
                  <a:lnTo>
                    <a:pt x="162" y="240"/>
                  </a:lnTo>
                  <a:lnTo>
                    <a:pt x="160" y="239"/>
                  </a:lnTo>
                  <a:lnTo>
                    <a:pt x="159" y="238"/>
                  </a:lnTo>
                  <a:lnTo>
                    <a:pt x="155" y="237"/>
                  </a:lnTo>
                  <a:lnTo>
                    <a:pt x="148" y="233"/>
                  </a:lnTo>
                  <a:lnTo>
                    <a:pt x="147" y="232"/>
                  </a:lnTo>
                  <a:lnTo>
                    <a:pt x="143" y="230"/>
                  </a:lnTo>
                  <a:lnTo>
                    <a:pt x="142" y="229"/>
                  </a:lnTo>
                  <a:lnTo>
                    <a:pt x="140" y="228"/>
                  </a:lnTo>
                  <a:lnTo>
                    <a:pt x="138" y="227"/>
                  </a:lnTo>
                  <a:lnTo>
                    <a:pt x="132" y="226"/>
                  </a:lnTo>
                  <a:lnTo>
                    <a:pt x="130" y="226"/>
                  </a:lnTo>
                  <a:lnTo>
                    <a:pt x="128" y="226"/>
                  </a:lnTo>
                  <a:lnTo>
                    <a:pt x="126" y="226"/>
                  </a:lnTo>
                  <a:lnTo>
                    <a:pt x="125" y="226"/>
                  </a:lnTo>
                  <a:lnTo>
                    <a:pt x="121" y="226"/>
                  </a:lnTo>
                  <a:lnTo>
                    <a:pt x="119" y="227"/>
                  </a:lnTo>
                  <a:lnTo>
                    <a:pt x="117" y="227"/>
                  </a:lnTo>
                  <a:lnTo>
                    <a:pt x="115" y="227"/>
                  </a:lnTo>
                  <a:lnTo>
                    <a:pt x="113" y="227"/>
                  </a:lnTo>
                  <a:lnTo>
                    <a:pt x="107" y="226"/>
                  </a:lnTo>
                  <a:lnTo>
                    <a:pt x="105" y="226"/>
                  </a:lnTo>
                  <a:lnTo>
                    <a:pt x="104" y="226"/>
                  </a:lnTo>
                  <a:lnTo>
                    <a:pt x="101" y="226"/>
                  </a:lnTo>
                  <a:lnTo>
                    <a:pt x="91" y="226"/>
                  </a:lnTo>
                  <a:lnTo>
                    <a:pt x="89" y="226"/>
                  </a:lnTo>
                  <a:lnTo>
                    <a:pt x="86" y="226"/>
                  </a:lnTo>
                  <a:lnTo>
                    <a:pt x="82" y="226"/>
                  </a:lnTo>
                  <a:lnTo>
                    <a:pt x="80" y="226"/>
                  </a:lnTo>
                  <a:lnTo>
                    <a:pt x="78" y="226"/>
                  </a:lnTo>
                  <a:lnTo>
                    <a:pt x="76" y="225"/>
                  </a:lnTo>
                  <a:lnTo>
                    <a:pt x="74" y="224"/>
                  </a:lnTo>
                  <a:lnTo>
                    <a:pt x="73" y="223"/>
                  </a:lnTo>
                  <a:lnTo>
                    <a:pt x="69" y="220"/>
                  </a:lnTo>
                  <a:lnTo>
                    <a:pt x="65" y="216"/>
                  </a:lnTo>
                  <a:lnTo>
                    <a:pt x="62" y="214"/>
                  </a:lnTo>
                  <a:lnTo>
                    <a:pt x="57" y="210"/>
                  </a:lnTo>
                  <a:lnTo>
                    <a:pt x="56" y="208"/>
                  </a:lnTo>
                  <a:lnTo>
                    <a:pt x="37" y="195"/>
                  </a:lnTo>
                  <a:lnTo>
                    <a:pt x="29" y="190"/>
                  </a:lnTo>
                  <a:lnTo>
                    <a:pt x="25" y="187"/>
                  </a:lnTo>
                  <a:lnTo>
                    <a:pt x="11" y="176"/>
                  </a:lnTo>
                  <a:lnTo>
                    <a:pt x="0" y="168"/>
                  </a:lnTo>
                  <a:lnTo>
                    <a:pt x="0" y="168"/>
                  </a:lnTo>
                  <a:lnTo>
                    <a:pt x="0" y="168"/>
                  </a:lnTo>
                  <a:lnTo>
                    <a:pt x="0" y="167"/>
                  </a:lnTo>
                  <a:lnTo>
                    <a:pt x="0" y="161"/>
                  </a:lnTo>
                  <a:lnTo>
                    <a:pt x="1" y="158"/>
                  </a:lnTo>
                  <a:lnTo>
                    <a:pt x="1" y="157"/>
                  </a:lnTo>
                  <a:lnTo>
                    <a:pt x="3" y="152"/>
                  </a:lnTo>
                  <a:lnTo>
                    <a:pt x="3" y="149"/>
                  </a:lnTo>
                  <a:lnTo>
                    <a:pt x="3" y="147"/>
                  </a:lnTo>
                  <a:lnTo>
                    <a:pt x="3" y="141"/>
                  </a:lnTo>
                  <a:lnTo>
                    <a:pt x="3" y="133"/>
                  </a:lnTo>
                  <a:lnTo>
                    <a:pt x="3" y="130"/>
                  </a:lnTo>
                  <a:lnTo>
                    <a:pt x="3" y="129"/>
                  </a:lnTo>
                  <a:lnTo>
                    <a:pt x="4" y="128"/>
                  </a:lnTo>
                  <a:lnTo>
                    <a:pt x="4" y="127"/>
                  </a:lnTo>
                  <a:lnTo>
                    <a:pt x="5" y="125"/>
                  </a:lnTo>
                  <a:lnTo>
                    <a:pt x="11" y="122"/>
                  </a:lnTo>
                  <a:lnTo>
                    <a:pt x="12" y="120"/>
                  </a:lnTo>
                  <a:lnTo>
                    <a:pt x="13" y="118"/>
                  </a:lnTo>
                  <a:lnTo>
                    <a:pt x="14" y="117"/>
                  </a:lnTo>
                  <a:lnTo>
                    <a:pt x="17" y="109"/>
                  </a:lnTo>
                  <a:lnTo>
                    <a:pt x="21" y="101"/>
                  </a:lnTo>
                  <a:lnTo>
                    <a:pt x="23" y="94"/>
                  </a:lnTo>
                  <a:lnTo>
                    <a:pt x="24" y="92"/>
                  </a:lnTo>
                  <a:lnTo>
                    <a:pt x="24" y="91"/>
                  </a:lnTo>
                  <a:lnTo>
                    <a:pt x="24" y="90"/>
                  </a:lnTo>
                  <a:lnTo>
                    <a:pt x="24" y="89"/>
                  </a:lnTo>
                  <a:lnTo>
                    <a:pt x="24" y="88"/>
                  </a:lnTo>
                  <a:lnTo>
                    <a:pt x="23" y="87"/>
                  </a:lnTo>
                  <a:lnTo>
                    <a:pt x="22" y="81"/>
                  </a:lnTo>
                  <a:lnTo>
                    <a:pt x="21" y="78"/>
                  </a:lnTo>
                  <a:lnTo>
                    <a:pt x="20" y="76"/>
                  </a:lnTo>
                  <a:lnTo>
                    <a:pt x="20" y="75"/>
                  </a:lnTo>
                  <a:lnTo>
                    <a:pt x="20" y="73"/>
                  </a:lnTo>
                  <a:lnTo>
                    <a:pt x="20" y="72"/>
                  </a:lnTo>
                  <a:lnTo>
                    <a:pt x="20" y="70"/>
                  </a:lnTo>
                  <a:lnTo>
                    <a:pt x="21" y="69"/>
                  </a:lnTo>
                  <a:lnTo>
                    <a:pt x="21" y="68"/>
                  </a:lnTo>
                  <a:lnTo>
                    <a:pt x="22" y="67"/>
                  </a:lnTo>
                  <a:lnTo>
                    <a:pt x="23" y="66"/>
                  </a:lnTo>
                  <a:lnTo>
                    <a:pt x="24" y="66"/>
                  </a:lnTo>
                  <a:lnTo>
                    <a:pt x="24" y="66"/>
                  </a:lnTo>
                  <a:lnTo>
                    <a:pt x="24" y="66"/>
                  </a:lnTo>
                  <a:lnTo>
                    <a:pt x="25" y="66"/>
                  </a:lnTo>
                  <a:lnTo>
                    <a:pt x="27" y="66"/>
                  </a:lnTo>
                  <a:lnTo>
                    <a:pt x="31" y="67"/>
                  </a:lnTo>
                  <a:lnTo>
                    <a:pt x="34" y="67"/>
                  </a:lnTo>
                  <a:lnTo>
                    <a:pt x="40" y="69"/>
                  </a:lnTo>
                  <a:lnTo>
                    <a:pt x="45" y="70"/>
                  </a:lnTo>
                  <a:lnTo>
                    <a:pt x="48" y="70"/>
                  </a:lnTo>
                  <a:lnTo>
                    <a:pt x="56" y="71"/>
                  </a:lnTo>
                  <a:lnTo>
                    <a:pt x="62" y="73"/>
                  </a:lnTo>
                  <a:lnTo>
                    <a:pt x="64" y="73"/>
                  </a:lnTo>
                  <a:lnTo>
                    <a:pt x="66" y="73"/>
                  </a:lnTo>
                  <a:lnTo>
                    <a:pt x="68" y="73"/>
                  </a:lnTo>
                  <a:lnTo>
                    <a:pt x="74" y="71"/>
                  </a:lnTo>
                  <a:lnTo>
                    <a:pt x="79" y="70"/>
                  </a:lnTo>
                  <a:lnTo>
                    <a:pt x="84" y="69"/>
                  </a:lnTo>
                  <a:lnTo>
                    <a:pt x="86" y="68"/>
                  </a:lnTo>
                  <a:lnTo>
                    <a:pt x="89" y="67"/>
                  </a:lnTo>
                  <a:lnTo>
                    <a:pt x="92" y="67"/>
                  </a:lnTo>
                  <a:lnTo>
                    <a:pt x="98" y="64"/>
                  </a:lnTo>
                  <a:lnTo>
                    <a:pt x="101" y="63"/>
                  </a:lnTo>
                  <a:lnTo>
                    <a:pt x="103" y="61"/>
                  </a:lnTo>
                  <a:lnTo>
                    <a:pt x="106" y="59"/>
                  </a:lnTo>
                  <a:lnTo>
                    <a:pt x="108" y="58"/>
                  </a:lnTo>
                  <a:lnTo>
                    <a:pt x="111" y="56"/>
                  </a:lnTo>
                  <a:lnTo>
                    <a:pt x="113" y="54"/>
                  </a:lnTo>
                  <a:lnTo>
                    <a:pt x="115" y="50"/>
                  </a:lnTo>
                  <a:lnTo>
                    <a:pt x="118" y="46"/>
                  </a:lnTo>
                  <a:lnTo>
                    <a:pt x="120" y="44"/>
                  </a:lnTo>
                  <a:lnTo>
                    <a:pt x="123" y="41"/>
                  </a:lnTo>
                  <a:lnTo>
                    <a:pt x="126" y="37"/>
                  </a:lnTo>
                  <a:lnTo>
                    <a:pt x="128" y="35"/>
                  </a:lnTo>
                  <a:lnTo>
                    <a:pt x="130" y="34"/>
                  </a:lnTo>
                  <a:lnTo>
                    <a:pt x="131" y="33"/>
                  </a:lnTo>
                  <a:lnTo>
                    <a:pt x="133" y="33"/>
                  </a:lnTo>
                  <a:lnTo>
                    <a:pt x="135" y="32"/>
                  </a:lnTo>
                  <a:lnTo>
                    <a:pt x="136" y="32"/>
                  </a:lnTo>
                  <a:lnTo>
                    <a:pt x="138" y="32"/>
                  </a:lnTo>
                  <a:lnTo>
                    <a:pt x="145" y="32"/>
                  </a:lnTo>
                  <a:lnTo>
                    <a:pt x="148" y="32"/>
                  </a:lnTo>
                  <a:lnTo>
                    <a:pt x="150" y="31"/>
                  </a:lnTo>
                  <a:lnTo>
                    <a:pt x="153" y="31"/>
                  </a:lnTo>
                  <a:lnTo>
                    <a:pt x="159" y="29"/>
                  </a:lnTo>
                  <a:lnTo>
                    <a:pt x="167" y="27"/>
                  </a:lnTo>
                  <a:lnTo>
                    <a:pt x="171" y="26"/>
                  </a:lnTo>
                  <a:lnTo>
                    <a:pt x="173" y="24"/>
                  </a:lnTo>
                  <a:lnTo>
                    <a:pt x="183" y="19"/>
                  </a:lnTo>
                  <a:lnTo>
                    <a:pt x="184" y="18"/>
                  </a:lnTo>
                  <a:lnTo>
                    <a:pt x="186" y="17"/>
                  </a:lnTo>
                  <a:lnTo>
                    <a:pt x="187" y="17"/>
                  </a:lnTo>
                  <a:lnTo>
                    <a:pt x="188" y="17"/>
                  </a:lnTo>
                  <a:lnTo>
                    <a:pt x="190" y="16"/>
                  </a:lnTo>
                  <a:lnTo>
                    <a:pt x="192" y="16"/>
                  </a:lnTo>
                  <a:lnTo>
                    <a:pt x="193" y="16"/>
                  </a:lnTo>
                  <a:lnTo>
                    <a:pt x="194" y="17"/>
                  </a:lnTo>
                  <a:lnTo>
                    <a:pt x="196" y="17"/>
                  </a:lnTo>
                  <a:lnTo>
                    <a:pt x="198" y="18"/>
                  </a:lnTo>
                  <a:lnTo>
                    <a:pt x="203" y="20"/>
                  </a:lnTo>
                  <a:lnTo>
                    <a:pt x="208" y="22"/>
                  </a:lnTo>
                  <a:lnTo>
                    <a:pt x="216" y="24"/>
                  </a:lnTo>
                  <a:lnTo>
                    <a:pt x="219" y="25"/>
                  </a:lnTo>
                  <a:lnTo>
                    <a:pt x="222" y="26"/>
                  </a:lnTo>
                  <a:lnTo>
                    <a:pt x="225" y="26"/>
                  </a:lnTo>
                  <a:lnTo>
                    <a:pt x="227" y="27"/>
                  </a:lnTo>
                  <a:lnTo>
                    <a:pt x="230" y="27"/>
                  </a:lnTo>
                  <a:lnTo>
                    <a:pt x="231" y="27"/>
                  </a:lnTo>
                  <a:lnTo>
                    <a:pt x="233" y="26"/>
                  </a:lnTo>
                  <a:lnTo>
                    <a:pt x="234" y="26"/>
                  </a:lnTo>
                  <a:lnTo>
                    <a:pt x="239" y="24"/>
                  </a:lnTo>
                  <a:lnTo>
                    <a:pt x="241" y="23"/>
                  </a:lnTo>
                  <a:lnTo>
                    <a:pt x="242" y="22"/>
                  </a:lnTo>
                  <a:lnTo>
                    <a:pt x="243" y="22"/>
                  </a:lnTo>
                  <a:lnTo>
                    <a:pt x="244" y="22"/>
                  </a:lnTo>
                  <a:lnTo>
                    <a:pt x="246" y="19"/>
                  </a:lnTo>
                  <a:lnTo>
                    <a:pt x="247" y="17"/>
                  </a:lnTo>
                  <a:lnTo>
                    <a:pt x="250" y="15"/>
                  </a:lnTo>
                  <a:lnTo>
                    <a:pt x="255" y="10"/>
                  </a:lnTo>
                  <a:lnTo>
                    <a:pt x="257" y="9"/>
                  </a:lnTo>
                  <a:lnTo>
                    <a:pt x="261" y="5"/>
                  </a:lnTo>
                  <a:lnTo>
                    <a:pt x="262" y="3"/>
                  </a:lnTo>
                  <a:lnTo>
                    <a:pt x="264" y="1"/>
                  </a:lnTo>
                  <a:lnTo>
                    <a:pt x="265" y="0"/>
                  </a:lnTo>
                  <a:lnTo>
                    <a:pt x="266" y="0"/>
                  </a:lnTo>
                  <a:lnTo>
                    <a:pt x="266" y="1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97" name="Freeform 52">
              <a:extLst>
                <a:ext uri="{FF2B5EF4-FFF2-40B4-BE49-F238E27FC236}">
                  <a16:creationId xmlns:a16="http://schemas.microsoft.com/office/drawing/2014/main" id="{6145456B-C6E2-417F-898D-D9475C6B33C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4" y="2018"/>
              <a:ext cx="583" cy="277"/>
            </a:xfrm>
            <a:custGeom>
              <a:avLst/>
              <a:gdLst>
                <a:gd name="T0" fmla="*/ 323 w 583"/>
                <a:gd name="T1" fmla="*/ 16 h 277"/>
                <a:gd name="T2" fmla="*/ 336 w 583"/>
                <a:gd name="T3" fmla="*/ 42 h 277"/>
                <a:gd name="T4" fmla="*/ 357 w 583"/>
                <a:gd name="T5" fmla="*/ 43 h 277"/>
                <a:gd name="T6" fmla="*/ 386 w 583"/>
                <a:gd name="T7" fmla="*/ 25 h 277"/>
                <a:gd name="T8" fmla="*/ 415 w 583"/>
                <a:gd name="T9" fmla="*/ 8 h 277"/>
                <a:gd name="T10" fmla="*/ 459 w 583"/>
                <a:gd name="T11" fmla="*/ 17 h 277"/>
                <a:gd name="T12" fmla="*/ 472 w 583"/>
                <a:gd name="T13" fmla="*/ 25 h 277"/>
                <a:gd name="T14" fmla="*/ 483 w 583"/>
                <a:gd name="T15" fmla="*/ 58 h 277"/>
                <a:gd name="T16" fmla="*/ 494 w 583"/>
                <a:gd name="T17" fmla="*/ 69 h 277"/>
                <a:gd name="T18" fmla="*/ 522 w 583"/>
                <a:gd name="T19" fmla="*/ 75 h 277"/>
                <a:gd name="T20" fmla="*/ 538 w 583"/>
                <a:gd name="T21" fmla="*/ 98 h 277"/>
                <a:gd name="T22" fmla="*/ 565 w 583"/>
                <a:gd name="T23" fmla="*/ 110 h 277"/>
                <a:gd name="T24" fmla="*/ 581 w 583"/>
                <a:gd name="T25" fmla="*/ 138 h 277"/>
                <a:gd name="T26" fmla="*/ 563 w 583"/>
                <a:gd name="T27" fmla="*/ 171 h 277"/>
                <a:gd name="T28" fmla="*/ 547 w 583"/>
                <a:gd name="T29" fmla="*/ 169 h 277"/>
                <a:gd name="T30" fmla="*/ 543 w 583"/>
                <a:gd name="T31" fmla="*/ 190 h 277"/>
                <a:gd name="T32" fmla="*/ 523 w 583"/>
                <a:gd name="T33" fmla="*/ 210 h 277"/>
                <a:gd name="T34" fmla="*/ 515 w 583"/>
                <a:gd name="T35" fmla="*/ 227 h 277"/>
                <a:gd name="T36" fmla="*/ 504 w 583"/>
                <a:gd name="T37" fmla="*/ 223 h 277"/>
                <a:gd name="T38" fmla="*/ 486 w 583"/>
                <a:gd name="T39" fmla="*/ 221 h 277"/>
                <a:gd name="T40" fmla="*/ 456 w 583"/>
                <a:gd name="T41" fmla="*/ 235 h 277"/>
                <a:gd name="T42" fmla="*/ 423 w 583"/>
                <a:gd name="T43" fmla="*/ 220 h 277"/>
                <a:gd name="T44" fmla="*/ 394 w 583"/>
                <a:gd name="T45" fmla="*/ 217 h 277"/>
                <a:gd name="T46" fmla="*/ 377 w 583"/>
                <a:gd name="T47" fmla="*/ 216 h 277"/>
                <a:gd name="T48" fmla="*/ 360 w 583"/>
                <a:gd name="T49" fmla="*/ 205 h 277"/>
                <a:gd name="T50" fmla="*/ 339 w 583"/>
                <a:gd name="T51" fmla="*/ 226 h 277"/>
                <a:gd name="T52" fmla="*/ 321 w 583"/>
                <a:gd name="T53" fmla="*/ 230 h 277"/>
                <a:gd name="T54" fmla="*/ 289 w 583"/>
                <a:gd name="T55" fmla="*/ 220 h 277"/>
                <a:gd name="T56" fmla="*/ 267 w 583"/>
                <a:gd name="T57" fmla="*/ 230 h 277"/>
                <a:gd name="T58" fmla="*/ 231 w 583"/>
                <a:gd name="T59" fmla="*/ 236 h 277"/>
                <a:gd name="T60" fmla="*/ 211 w 583"/>
                <a:gd name="T61" fmla="*/ 254 h 277"/>
                <a:gd name="T62" fmla="*/ 185 w 583"/>
                <a:gd name="T63" fmla="*/ 271 h 277"/>
                <a:gd name="T64" fmla="*/ 152 w 583"/>
                <a:gd name="T65" fmla="*/ 275 h 277"/>
                <a:gd name="T66" fmla="*/ 120 w 583"/>
                <a:gd name="T67" fmla="*/ 269 h 277"/>
                <a:gd name="T68" fmla="*/ 109 w 583"/>
                <a:gd name="T69" fmla="*/ 249 h 277"/>
                <a:gd name="T70" fmla="*/ 82 w 583"/>
                <a:gd name="T71" fmla="*/ 232 h 277"/>
                <a:gd name="T72" fmla="*/ 73 w 583"/>
                <a:gd name="T73" fmla="*/ 214 h 277"/>
                <a:gd name="T74" fmla="*/ 65 w 583"/>
                <a:gd name="T75" fmla="*/ 203 h 277"/>
                <a:gd name="T76" fmla="*/ 44 w 583"/>
                <a:gd name="T77" fmla="*/ 195 h 277"/>
                <a:gd name="T78" fmla="*/ 26 w 583"/>
                <a:gd name="T79" fmla="*/ 185 h 277"/>
                <a:gd name="T80" fmla="*/ 9 w 583"/>
                <a:gd name="T81" fmla="*/ 178 h 277"/>
                <a:gd name="T82" fmla="*/ 0 w 583"/>
                <a:gd name="T83" fmla="*/ 163 h 277"/>
                <a:gd name="T84" fmla="*/ 15 w 583"/>
                <a:gd name="T85" fmla="*/ 152 h 277"/>
                <a:gd name="T86" fmla="*/ 10 w 583"/>
                <a:gd name="T87" fmla="*/ 142 h 277"/>
                <a:gd name="T88" fmla="*/ 25 w 583"/>
                <a:gd name="T89" fmla="*/ 127 h 277"/>
                <a:gd name="T90" fmla="*/ 32 w 583"/>
                <a:gd name="T91" fmla="*/ 104 h 277"/>
                <a:gd name="T92" fmla="*/ 27 w 583"/>
                <a:gd name="T93" fmla="*/ 93 h 277"/>
                <a:gd name="T94" fmla="*/ 34 w 583"/>
                <a:gd name="T95" fmla="*/ 85 h 277"/>
                <a:gd name="T96" fmla="*/ 49 w 583"/>
                <a:gd name="T97" fmla="*/ 78 h 277"/>
                <a:gd name="T98" fmla="*/ 62 w 583"/>
                <a:gd name="T99" fmla="*/ 86 h 277"/>
                <a:gd name="T100" fmla="*/ 85 w 583"/>
                <a:gd name="T101" fmla="*/ 79 h 277"/>
                <a:gd name="T102" fmla="*/ 110 w 583"/>
                <a:gd name="T103" fmla="*/ 62 h 277"/>
                <a:gd name="T104" fmla="*/ 124 w 583"/>
                <a:gd name="T105" fmla="*/ 45 h 277"/>
                <a:gd name="T106" fmla="*/ 150 w 583"/>
                <a:gd name="T107" fmla="*/ 36 h 277"/>
                <a:gd name="T108" fmla="*/ 167 w 583"/>
                <a:gd name="T109" fmla="*/ 45 h 277"/>
                <a:gd name="T110" fmla="*/ 198 w 583"/>
                <a:gd name="T111" fmla="*/ 46 h 277"/>
                <a:gd name="T112" fmla="*/ 227 w 583"/>
                <a:gd name="T113" fmla="*/ 53 h 277"/>
                <a:gd name="T114" fmla="*/ 255 w 583"/>
                <a:gd name="T115" fmla="*/ 45 h 277"/>
                <a:gd name="T116" fmla="*/ 277 w 583"/>
                <a:gd name="T117" fmla="*/ 33 h 277"/>
                <a:gd name="T118" fmla="*/ 292 w 583"/>
                <a:gd name="T119" fmla="*/ 10 h 2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83" h="277">
                  <a:moveTo>
                    <a:pt x="309" y="0"/>
                  </a:moveTo>
                  <a:lnTo>
                    <a:pt x="310" y="1"/>
                  </a:lnTo>
                  <a:lnTo>
                    <a:pt x="312" y="3"/>
                  </a:lnTo>
                  <a:lnTo>
                    <a:pt x="314" y="4"/>
                  </a:lnTo>
                  <a:lnTo>
                    <a:pt x="316" y="6"/>
                  </a:lnTo>
                  <a:lnTo>
                    <a:pt x="317" y="7"/>
                  </a:lnTo>
                  <a:lnTo>
                    <a:pt x="319" y="9"/>
                  </a:lnTo>
                  <a:lnTo>
                    <a:pt x="321" y="12"/>
                  </a:lnTo>
                  <a:lnTo>
                    <a:pt x="323" y="16"/>
                  </a:lnTo>
                  <a:lnTo>
                    <a:pt x="324" y="20"/>
                  </a:lnTo>
                  <a:lnTo>
                    <a:pt x="326" y="23"/>
                  </a:lnTo>
                  <a:lnTo>
                    <a:pt x="328" y="31"/>
                  </a:lnTo>
                  <a:lnTo>
                    <a:pt x="329" y="33"/>
                  </a:lnTo>
                  <a:lnTo>
                    <a:pt x="330" y="35"/>
                  </a:lnTo>
                  <a:lnTo>
                    <a:pt x="332" y="38"/>
                  </a:lnTo>
                  <a:lnTo>
                    <a:pt x="333" y="39"/>
                  </a:lnTo>
                  <a:lnTo>
                    <a:pt x="335" y="41"/>
                  </a:lnTo>
                  <a:lnTo>
                    <a:pt x="336" y="42"/>
                  </a:lnTo>
                  <a:lnTo>
                    <a:pt x="338" y="43"/>
                  </a:lnTo>
                  <a:lnTo>
                    <a:pt x="340" y="44"/>
                  </a:lnTo>
                  <a:lnTo>
                    <a:pt x="342" y="44"/>
                  </a:lnTo>
                  <a:lnTo>
                    <a:pt x="344" y="44"/>
                  </a:lnTo>
                  <a:lnTo>
                    <a:pt x="346" y="44"/>
                  </a:lnTo>
                  <a:lnTo>
                    <a:pt x="349" y="45"/>
                  </a:lnTo>
                  <a:lnTo>
                    <a:pt x="351" y="44"/>
                  </a:lnTo>
                  <a:lnTo>
                    <a:pt x="354" y="44"/>
                  </a:lnTo>
                  <a:lnTo>
                    <a:pt x="357" y="43"/>
                  </a:lnTo>
                  <a:lnTo>
                    <a:pt x="360" y="41"/>
                  </a:lnTo>
                  <a:lnTo>
                    <a:pt x="366" y="36"/>
                  </a:lnTo>
                  <a:lnTo>
                    <a:pt x="369" y="34"/>
                  </a:lnTo>
                  <a:lnTo>
                    <a:pt x="371" y="33"/>
                  </a:lnTo>
                  <a:lnTo>
                    <a:pt x="379" y="30"/>
                  </a:lnTo>
                  <a:lnTo>
                    <a:pt x="380" y="29"/>
                  </a:lnTo>
                  <a:lnTo>
                    <a:pt x="383" y="28"/>
                  </a:lnTo>
                  <a:lnTo>
                    <a:pt x="385" y="26"/>
                  </a:lnTo>
                  <a:lnTo>
                    <a:pt x="386" y="25"/>
                  </a:lnTo>
                  <a:lnTo>
                    <a:pt x="388" y="23"/>
                  </a:lnTo>
                  <a:lnTo>
                    <a:pt x="393" y="18"/>
                  </a:lnTo>
                  <a:lnTo>
                    <a:pt x="395" y="16"/>
                  </a:lnTo>
                  <a:lnTo>
                    <a:pt x="397" y="15"/>
                  </a:lnTo>
                  <a:lnTo>
                    <a:pt x="400" y="13"/>
                  </a:lnTo>
                  <a:lnTo>
                    <a:pt x="403" y="12"/>
                  </a:lnTo>
                  <a:lnTo>
                    <a:pt x="412" y="9"/>
                  </a:lnTo>
                  <a:lnTo>
                    <a:pt x="414" y="9"/>
                  </a:lnTo>
                  <a:lnTo>
                    <a:pt x="415" y="8"/>
                  </a:lnTo>
                  <a:lnTo>
                    <a:pt x="417" y="8"/>
                  </a:lnTo>
                  <a:lnTo>
                    <a:pt x="419" y="8"/>
                  </a:lnTo>
                  <a:lnTo>
                    <a:pt x="420" y="9"/>
                  </a:lnTo>
                  <a:lnTo>
                    <a:pt x="423" y="9"/>
                  </a:lnTo>
                  <a:lnTo>
                    <a:pt x="431" y="10"/>
                  </a:lnTo>
                  <a:lnTo>
                    <a:pt x="437" y="12"/>
                  </a:lnTo>
                  <a:lnTo>
                    <a:pt x="445" y="14"/>
                  </a:lnTo>
                  <a:lnTo>
                    <a:pt x="455" y="16"/>
                  </a:lnTo>
                  <a:lnTo>
                    <a:pt x="459" y="17"/>
                  </a:lnTo>
                  <a:lnTo>
                    <a:pt x="464" y="18"/>
                  </a:lnTo>
                  <a:lnTo>
                    <a:pt x="468" y="18"/>
                  </a:lnTo>
                  <a:lnTo>
                    <a:pt x="469" y="18"/>
                  </a:lnTo>
                  <a:lnTo>
                    <a:pt x="470" y="18"/>
                  </a:lnTo>
                  <a:lnTo>
                    <a:pt x="470" y="19"/>
                  </a:lnTo>
                  <a:lnTo>
                    <a:pt x="470" y="20"/>
                  </a:lnTo>
                  <a:lnTo>
                    <a:pt x="471" y="22"/>
                  </a:lnTo>
                  <a:lnTo>
                    <a:pt x="471" y="23"/>
                  </a:lnTo>
                  <a:lnTo>
                    <a:pt x="472" y="25"/>
                  </a:lnTo>
                  <a:lnTo>
                    <a:pt x="476" y="30"/>
                  </a:lnTo>
                  <a:lnTo>
                    <a:pt x="477" y="32"/>
                  </a:lnTo>
                  <a:lnTo>
                    <a:pt x="478" y="34"/>
                  </a:lnTo>
                  <a:lnTo>
                    <a:pt x="479" y="36"/>
                  </a:lnTo>
                  <a:lnTo>
                    <a:pt x="480" y="39"/>
                  </a:lnTo>
                  <a:lnTo>
                    <a:pt x="481" y="43"/>
                  </a:lnTo>
                  <a:lnTo>
                    <a:pt x="482" y="46"/>
                  </a:lnTo>
                  <a:lnTo>
                    <a:pt x="483" y="55"/>
                  </a:lnTo>
                  <a:lnTo>
                    <a:pt x="483" y="58"/>
                  </a:lnTo>
                  <a:lnTo>
                    <a:pt x="484" y="61"/>
                  </a:lnTo>
                  <a:lnTo>
                    <a:pt x="485" y="63"/>
                  </a:lnTo>
                  <a:lnTo>
                    <a:pt x="486" y="64"/>
                  </a:lnTo>
                  <a:lnTo>
                    <a:pt x="487" y="65"/>
                  </a:lnTo>
                  <a:lnTo>
                    <a:pt x="488" y="66"/>
                  </a:lnTo>
                  <a:lnTo>
                    <a:pt x="489" y="67"/>
                  </a:lnTo>
                  <a:lnTo>
                    <a:pt x="491" y="67"/>
                  </a:lnTo>
                  <a:lnTo>
                    <a:pt x="493" y="68"/>
                  </a:lnTo>
                  <a:lnTo>
                    <a:pt x="494" y="69"/>
                  </a:lnTo>
                  <a:lnTo>
                    <a:pt x="495" y="69"/>
                  </a:lnTo>
                  <a:lnTo>
                    <a:pt x="499" y="70"/>
                  </a:lnTo>
                  <a:lnTo>
                    <a:pt x="509" y="71"/>
                  </a:lnTo>
                  <a:lnTo>
                    <a:pt x="514" y="71"/>
                  </a:lnTo>
                  <a:lnTo>
                    <a:pt x="516" y="72"/>
                  </a:lnTo>
                  <a:lnTo>
                    <a:pt x="517" y="73"/>
                  </a:lnTo>
                  <a:lnTo>
                    <a:pt x="519" y="73"/>
                  </a:lnTo>
                  <a:lnTo>
                    <a:pt x="521" y="74"/>
                  </a:lnTo>
                  <a:lnTo>
                    <a:pt x="522" y="75"/>
                  </a:lnTo>
                  <a:lnTo>
                    <a:pt x="523" y="76"/>
                  </a:lnTo>
                  <a:lnTo>
                    <a:pt x="524" y="78"/>
                  </a:lnTo>
                  <a:lnTo>
                    <a:pt x="526" y="79"/>
                  </a:lnTo>
                  <a:lnTo>
                    <a:pt x="528" y="83"/>
                  </a:lnTo>
                  <a:lnTo>
                    <a:pt x="531" y="90"/>
                  </a:lnTo>
                  <a:lnTo>
                    <a:pt x="533" y="92"/>
                  </a:lnTo>
                  <a:lnTo>
                    <a:pt x="535" y="95"/>
                  </a:lnTo>
                  <a:lnTo>
                    <a:pt x="537" y="97"/>
                  </a:lnTo>
                  <a:lnTo>
                    <a:pt x="538" y="98"/>
                  </a:lnTo>
                  <a:lnTo>
                    <a:pt x="539" y="99"/>
                  </a:lnTo>
                  <a:lnTo>
                    <a:pt x="540" y="100"/>
                  </a:lnTo>
                  <a:lnTo>
                    <a:pt x="542" y="101"/>
                  </a:lnTo>
                  <a:lnTo>
                    <a:pt x="548" y="102"/>
                  </a:lnTo>
                  <a:lnTo>
                    <a:pt x="551" y="103"/>
                  </a:lnTo>
                  <a:lnTo>
                    <a:pt x="556" y="105"/>
                  </a:lnTo>
                  <a:lnTo>
                    <a:pt x="558" y="106"/>
                  </a:lnTo>
                  <a:lnTo>
                    <a:pt x="562" y="107"/>
                  </a:lnTo>
                  <a:lnTo>
                    <a:pt x="565" y="110"/>
                  </a:lnTo>
                  <a:lnTo>
                    <a:pt x="567" y="111"/>
                  </a:lnTo>
                  <a:lnTo>
                    <a:pt x="569" y="112"/>
                  </a:lnTo>
                  <a:lnTo>
                    <a:pt x="572" y="115"/>
                  </a:lnTo>
                  <a:lnTo>
                    <a:pt x="575" y="119"/>
                  </a:lnTo>
                  <a:lnTo>
                    <a:pt x="581" y="126"/>
                  </a:lnTo>
                  <a:lnTo>
                    <a:pt x="583" y="128"/>
                  </a:lnTo>
                  <a:lnTo>
                    <a:pt x="583" y="129"/>
                  </a:lnTo>
                  <a:lnTo>
                    <a:pt x="581" y="135"/>
                  </a:lnTo>
                  <a:lnTo>
                    <a:pt x="581" y="138"/>
                  </a:lnTo>
                  <a:lnTo>
                    <a:pt x="579" y="143"/>
                  </a:lnTo>
                  <a:lnTo>
                    <a:pt x="576" y="151"/>
                  </a:lnTo>
                  <a:lnTo>
                    <a:pt x="573" y="157"/>
                  </a:lnTo>
                  <a:lnTo>
                    <a:pt x="572" y="161"/>
                  </a:lnTo>
                  <a:lnTo>
                    <a:pt x="570" y="164"/>
                  </a:lnTo>
                  <a:lnTo>
                    <a:pt x="568" y="168"/>
                  </a:lnTo>
                  <a:lnTo>
                    <a:pt x="566" y="169"/>
                  </a:lnTo>
                  <a:lnTo>
                    <a:pt x="564" y="171"/>
                  </a:lnTo>
                  <a:lnTo>
                    <a:pt x="563" y="171"/>
                  </a:lnTo>
                  <a:lnTo>
                    <a:pt x="562" y="172"/>
                  </a:lnTo>
                  <a:lnTo>
                    <a:pt x="562" y="172"/>
                  </a:lnTo>
                  <a:lnTo>
                    <a:pt x="561" y="172"/>
                  </a:lnTo>
                  <a:lnTo>
                    <a:pt x="559" y="173"/>
                  </a:lnTo>
                  <a:lnTo>
                    <a:pt x="558" y="172"/>
                  </a:lnTo>
                  <a:lnTo>
                    <a:pt x="554" y="172"/>
                  </a:lnTo>
                  <a:lnTo>
                    <a:pt x="551" y="171"/>
                  </a:lnTo>
                  <a:lnTo>
                    <a:pt x="548" y="169"/>
                  </a:lnTo>
                  <a:lnTo>
                    <a:pt x="547" y="169"/>
                  </a:lnTo>
                  <a:lnTo>
                    <a:pt x="546" y="169"/>
                  </a:lnTo>
                  <a:lnTo>
                    <a:pt x="545" y="169"/>
                  </a:lnTo>
                  <a:lnTo>
                    <a:pt x="544" y="170"/>
                  </a:lnTo>
                  <a:lnTo>
                    <a:pt x="544" y="171"/>
                  </a:lnTo>
                  <a:lnTo>
                    <a:pt x="543" y="180"/>
                  </a:lnTo>
                  <a:lnTo>
                    <a:pt x="543" y="181"/>
                  </a:lnTo>
                  <a:lnTo>
                    <a:pt x="543" y="186"/>
                  </a:lnTo>
                  <a:lnTo>
                    <a:pt x="543" y="188"/>
                  </a:lnTo>
                  <a:lnTo>
                    <a:pt x="543" y="190"/>
                  </a:lnTo>
                  <a:lnTo>
                    <a:pt x="542" y="192"/>
                  </a:lnTo>
                  <a:lnTo>
                    <a:pt x="541" y="193"/>
                  </a:lnTo>
                  <a:lnTo>
                    <a:pt x="539" y="195"/>
                  </a:lnTo>
                  <a:lnTo>
                    <a:pt x="538" y="196"/>
                  </a:lnTo>
                  <a:lnTo>
                    <a:pt x="534" y="199"/>
                  </a:lnTo>
                  <a:lnTo>
                    <a:pt x="530" y="202"/>
                  </a:lnTo>
                  <a:lnTo>
                    <a:pt x="529" y="203"/>
                  </a:lnTo>
                  <a:lnTo>
                    <a:pt x="527" y="206"/>
                  </a:lnTo>
                  <a:lnTo>
                    <a:pt x="523" y="210"/>
                  </a:lnTo>
                  <a:lnTo>
                    <a:pt x="521" y="212"/>
                  </a:lnTo>
                  <a:lnTo>
                    <a:pt x="520" y="214"/>
                  </a:lnTo>
                  <a:lnTo>
                    <a:pt x="519" y="215"/>
                  </a:lnTo>
                  <a:lnTo>
                    <a:pt x="519" y="217"/>
                  </a:lnTo>
                  <a:lnTo>
                    <a:pt x="518" y="222"/>
                  </a:lnTo>
                  <a:lnTo>
                    <a:pt x="517" y="224"/>
                  </a:lnTo>
                  <a:lnTo>
                    <a:pt x="517" y="226"/>
                  </a:lnTo>
                  <a:lnTo>
                    <a:pt x="516" y="226"/>
                  </a:lnTo>
                  <a:lnTo>
                    <a:pt x="515" y="227"/>
                  </a:lnTo>
                  <a:lnTo>
                    <a:pt x="513" y="228"/>
                  </a:lnTo>
                  <a:lnTo>
                    <a:pt x="512" y="229"/>
                  </a:lnTo>
                  <a:lnTo>
                    <a:pt x="511" y="229"/>
                  </a:lnTo>
                  <a:lnTo>
                    <a:pt x="510" y="229"/>
                  </a:lnTo>
                  <a:lnTo>
                    <a:pt x="510" y="228"/>
                  </a:lnTo>
                  <a:lnTo>
                    <a:pt x="509" y="228"/>
                  </a:lnTo>
                  <a:lnTo>
                    <a:pt x="508" y="227"/>
                  </a:lnTo>
                  <a:lnTo>
                    <a:pt x="505" y="225"/>
                  </a:lnTo>
                  <a:lnTo>
                    <a:pt x="504" y="223"/>
                  </a:lnTo>
                  <a:lnTo>
                    <a:pt x="503" y="222"/>
                  </a:lnTo>
                  <a:lnTo>
                    <a:pt x="501" y="222"/>
                  </a:lnTo>
                  <a:lnTo>
                    <a:pt x="499" y="221"/>
                  </a:lnTo>
                  <a:lnTo>
                    <a:pt x="496" y="220"/>
                  </a:lnTo>
                  <a:lnTo>
                    <a:pt x="494" y="220"/>
                  </a:lnTo>
                  <a:lnTo>
                    <a:pt x="491" y="220"/>
                  </a:lnTo>
                  <a:lnTo>
                    <a:pt x="488" y="220"/>
                  </a:lnTo>
                  <a:lnTo>
                    <a:pt x="487" y="221"/>
                  </a:lnTo>
                  <a:lnTo>
                    <a:pt x="486" y="221"/>
                  </a:lnTo>
                  <a:lnTo>
                    <a:pt x="484" y="222"/>
                  </a:lnTo>
                  <a:lnTo>
                    <a:pt x="480" y="225"/>
                  </a:lnTo>
                  <a:lnTo>
                    <a:pt x="478" y="226"/>
                  </a:lnTo>
                  <a:lnTo>
                    <a:pt x="471" y="230"/>
                  </a:lnTo>
                  <a:lnTo>
                    <a:pt x="466" y="233"/>
                  </a:lnTo>
                  <a:lnTo>
                    <a:pt x="464" y="234"/>
                  </a:lnTo>
                  <a:lnTo>
                    <a:pt x="461" y="235"/>
                  </a:lnTo>
                  <a:lnTo>
                    <a:pt x="459" y="235"/>
                  </a:lnTo>
                  <a:lnTo>
                    <a:pt x="456" y="235"/>
                  </a:lnTo>
                  <a:lnTo>
                    <a:pt x="453" y="235"/>
                  </a:lnTo>
                  <a:lnTo>
                    <a:pt x="451" y="234"/>
                  </a:lnTo>
                  <a:lnTo>
                    <a:pt x="449" y="234"/>
                  </a:lnTo>
                  <a:lnTo>
                    <a:pt x="448" y="233"/>
                  </a:lnTo>
                  <a:lnTo>
                    <a:pt x="445" y="232"/>
                  </a:lnTo>
                  <a:lnTo>
                    <a:pt x="441" y="230"/>
                  </a:lnTo>
                  <a:lnTo>
                    <a:pt x="433" y="225"/>
                  </a:lnTo>
                  <a:lnTo>
                    <a:pt x="429" y="223"/>
                  </a:lnTo>
                  <a:lnTo>
                    <a:pt x="423" y="220"/>
                  </a:lnTo>
                  <a:lnTo>
                    <a:pt x="420" y="219"/>
                  </a:lnTo>
                  <a:lnTo>
                    <a:pt x="418" y="218"/>
                  </a:lnTo>
                  <a:lnTo>
                    <a:pt x="416" y="218"/>
                  </a:lnTo>
                  <a:lnTo>
                    <a:pt x="412" y="217"/>
                  </a:lnTo>
                  <a:lnTo>
                    <a:pt x="405" y="216"/>
                  </a:lnTo>
                  <a:lnTo>
                    <a:pt x="403" y="216"/>
                  </a:lnTo>
                  <a:lnTo>
                    <a:pt x="402" y="216"/>
                  </a:lnTo>
                  <a:lnTo>
                    <a:pt x="398" y="216"/>
                  </a:lnTo>
                  <a:lnTo>
                    <a:pt x="394" y="217"/>
                  </a:lnTo>
                  <a:lnTo>
                    <a:pt x="392" y="217"/>
                  </a:lnTo>
                  <a:lnTo>
                    <a:pt x="387" y="219"/>
                  </a:lnTo>
                  <a:lnTo>
                    <a:pt x="385" y="219"/>
                  </a:lnTo>
                  <a:lnTo>
                    <a:pt x="384" y="219"/>
                  </a:lnTo>
                  <a:lnTo>
                    <a:pt x="382" y="219"/>
                  </a:lnTo>
                  <a:lnTo>
                    <a:pt x="381" y="219"/>
                  </a:lnTo>
                  <a:lnTo>
                    <a:pt x="380" y="219"/>
                  </a:lnTo>
                  <a:lnTo>
                    <a:pt x="379" y="218"/>
                  </a:lnTo>
                  <a:lnTo>
                    <a:pt x="377" y="216"/>
                  </a:lnTo>
                  <a:lnTo>
                    <a:pt x="374" y="215"/>
                  </a:lnTo>
                  <a:lnTo>
                    <a:pt x="369" y="212"/>
                  </a:lnTo>
                  <a:lnTo>
                    <a:pt x="365" y="208"/>
                  </a:lnTo>
                  <a:lnTo>
                    <a:pt x="364" y="207"/>
                  </a:lnTo>
                  <a:lnTo>
                    <a:pt x="363" y="206"/>
                  </a:lnTo>
                  <a:lnTo>
                    <a:pt x="362" y="205"/>
                  </a:lnTo>
                  <a:lnTo>
                    <a:pt x="362" y="204"/>
                  </a:lnTo>
                  <a:lnTo>
                    <a:pt x="361" y="204"/>
                  </a:lnTo>
                  <a:lnTo>
                    <a:pt x="360" y="205"/>
                  </a:lnTo>
                  <a:lnTo>
                    <a:pt x="358" y="207"/>
                  </a:lnTo>
                  <a:lnTo>
                    <a:pt x="357" y="209"/>
                  </a:lnTo>
                  <a:lnTo>
                    <a:pt x="353" y="213"/>
                  </a:lnTo>
                  <a:lnTo>
                    <a:pt x="351" y="214"/>
                  </a:lnTo>
                  <a:lnTo>
                    <a:pt x="346" y="219"/>
                  </a:lnTo>
                  <a:lnTo>
                    <a:pt x="343" y="221"/>
                  </a:lnTo>
                  <a:lnTo>
                    <a:pt x="342" y="223"/>
                  </a:lnTo>
                  <a:lnTo>
                    <a:pt x="340" y="226"/>
                  </a:lnTo>
                  <a:lnTo>
                    <a:pt x="339" y="226"/>
                  </a:lnTo>
                  <a:lnTo>
                    <a:pt x="338" y="226"/>
                  </a:lnTo>
                  <a:lnTo>
                    <a:pt x="337" y="227"/>
                  </a:lnTo>
                  <a:lnTo>
                    <a:pt x="335" y="228"/>
                  </a:lnTo>
                  <a:lnTo>
                    <a:pt x="330" y="230"/>
                  </a:lnTo>
                  <a:lnTo>
                    <a:pt x="329" y="230"/>
                  </a:lnTo>
                  <a:lnTo>
                    <a:pt x="327" y="231"/>
                  </a:lnTo>
                  <a:lnTo>
                    <a:pt x="326" y="231"/>
                  </a:lnTo>
                  <a:lnTo>
                    <a:pt x="323" y="231"/>
                  </a:lnTo>
                  <a:lnTo>
                    <a:pt x="321" y="230"/>
                  </a:lnTo>
                  <a:lnTo>
                    <a:pt x="318" y="230"/>
                  </a:lnTo>
                  <a:lnTo>
                    <a:pt x="315" y="229"/>
                  </a:lnTo>
                  <a:lnTo>
                    <a:pt x="312" y="228"/>
                  </a:lnTo>
                  <a:lnTo>
                    <a:pt x="304" y="226"/>
                  </a:lnTo>
                  <a:lnTo>
                    <a:pt x="299" y="224"/>
                  </a:lnTo>
                  <a:lnTo>
                    <a:pt x="294" y="222"/>
                  </a:lnTo>
                  <a:lnTo>
                    <a:pt x="292" y="221"/>
                  </a:lnTo>
                  <a:lnTo>
                    <a:pt x="290" y="221"/>
                  </a:lnTo>
                  <a:lnTo>
                    <a:pt x="289" y="220"/>
                  </a:lnTo>
                  <a:lnTo>
                    <a:pt x="288" y="220"/>
                  </a:lnTo>
                  <a:lnTo>
                    <a:pt x="286" y="220"/>
                  </a:lnTo>
                  <a:lnTo>
                    <a:pt x="284" y="221"/>
                  </a:lnTo>
                  <a:lnTo>
                    <a:pt x="283" y="221"/>
                  </a:lnTo>
                  <a:lnTo>
                    <a:pt x="282" y="221"/>
                  </a:lnTo>
                  <a:lnTo>
                    <a:pt x="280" y="222"/>
                  </a:lnTo>
                  <a:lnTo>
                    <a:pt x="279" y="223"/>
                  </a:lnTo>
                  <a:lnTo>
                    <a:pt x="269" y="228"/>
                  </a:lnTo>
                  <a:lnTo>
                    <a:pt x="267" y="230"/>
                  </a:lnTo>
                  <a:lnTo>
                    <a:pt x="263" y="231"/>
                  </a:lnTo>
                  <a:lnTo>
                    <a:pt x="255" y="233"/>
                  </a:lnTo>
                  <a:lnTo>
                    <a:pt x="249" y="235"/>
                  </a:lnTo>
                  <a:lnTo>
                    <a:pt x="246" y="235"/>
                  </a:lnTo>
                  <a:lnTo>
                    <a:pt x="244" y="236"/>
                  </a:lnTo>
                  <a:lnTo>
                    <a:pt x="241" y="236"/>
                  </a:lnTo>
                  <a:lnTo>
                    <a:pt x="234" y="236"/>
                  </a:lnTo>
                  <a:lnTo>
                    <a:pt x="232" y="236"/>
                  </a:lnTo>
                  <a:lnTo>
                    <a:pt x="231" y="236"/>
                  </a:lnTo>
                  <a:lnTo>
                    <a:pt x="229" y="237"/>
                  </a:lnTo>
                  <a:lnTo>
                    <a:pt x="227" y="237"/>
                  </a:lnTo>
                  <a:lnTo>
                    <a:pt x="226" y="238"/>
                  </a:lnTo>
                  <a:lnTo>
                    <a:pt x="224" y="239"/>
                  </a:lnTo>
                  <a:lnTo>
                    <a:pt x="222" y="241"/>
                  </a:lnTo>
                  <a:lnTo>
                    <a:pt x="219" y="245"/>
                  </a:lnTo>
                  <a:lnTo>
                    <a:pt x="216" y="248"/>
                  </a:lnTo>
                  <a:lnTo>
                    <a:pt x="214" y="250"/>
                  </a:lnTo>
                  <a:lnTo>
                    <a:pt x="211" y="254"/>
                  </a:lnTo>
                  <a:lnTo>
                    <a:pt x="209" y="258"/>
                  </a:lnTo>
                  <a:lnTo>
                    <a:pt x="207" y="260"/>
                  </a:lnTo>
                  <a:lnTo>
                    <a:pt x="204" y="262"/>
                  </a:lnTo>
                  <a:lnTo>
                    <a:pt x="202" y="263"/>
                  </a:lnTo>
                  <a:lnTo>
                    <a:pt x="199" y="265"/>
                  </a:lnTo>
                  <a:lnTo>
                    <a:pt x="197" y="267"/>
                  </a:lnTo>
                  <a:lnTo>
                    <a:pt x="194" y="268"/>
                  </a:lnTo>
                  <a:lnTo>
                    <a:pt x="188" y="271"/>
                  </a:lnTo>
                  <a:lnTo>
                    <a:pt x="185" y="271"/>
                  </a:lnTo>
                  <a:lnTo>
                    <a:pt x="182" y="272"/>
                  </a:lnTo>
                  <a:lnTo>
                    <a:pt x="180" y="273"/>
                  </a:lnTo>
                  <a:lnTo>
                    <a:pt x="175" y="274"/>
                  </a:lnTo>
                  <a:lnTo>
                    <a:pt x="170" y="275"/>
                  </a:lnTo>
                  <a:lnTo>
                    <a:pt x="164" y="277"/>
                  </a:lnTo>
                  <a:lnTo>
                    <a:pt x="162" y="277"/>
                  </a:lnTo>
                  <a:lnTo>
                    <a:pt x="160" y="277"/>
                  </a:lnTo>
                  <a:lnTo>
                    <a:pt x="158" y="277"/>
                  </a:lnTo>
                  <a:lnTo>
                    <a:pt x="152" y="275"/>
                  </a:lnTo>
                  <a:lnTo>
                    <a:pt x="144" y="274"/>
                  </a:lnTo>
                  <a:lnTo>
                    <a:pt x="141" y="274"/>
                  </a:lnTo>
                  <a:lnTo>
                    <a:pt x="136" y="273"/>
                  </a:lnTo>
                  <a:lnTo>
                    <a:pt x="130" y="271"/>
                  </a:lnTo>
                  <a:lnTo>
                    <a:pt x="127" y="271"/>
                  </a:lnTo>
                  <a:lnTo>
                    <a:pt x="123" y="270"/>
                  </a:lnTo>
                  <a:lnTo>
                    <a:pt x="121" y="270"/>
                  </a:lnTo>
                  <a:lnTo>
                    <a:pt x="120" y="270"/>
                  </a:lnTo>
                  <a:lnTo>
                    <a:pt x="120" y="269"/>
                  </a:lnTo>
                  <a:lnTo>
                    <a:pt x="120" y="268"/>
                  </a:lnTo>
                  <a:lnTo>
                    <a:pt x="120" y="265"/>
                  </a:lnTo>
                  <a:lnTo>
                    <a:pt x="119" y="263"/>
                  </a:lnTo>
                  <a:lnTo>
                    <a:pt x="119" y="260"/>
                  </a:lnTo>
                  <a:lnTo>
                    <a:pt x="118" y="259"/>
                  </a:lnTo>
                  <a:lnTo>
                    <a:pt x="117" y="257"/>
                  </a:lnTo>
                  <a:lnTo>
                    <a:pt x="115" y="255"/>
                  </a:lnTo>
                  <a:lnTo>
                    <a:pt x="113" y="253"/>
                  </a:lnTo>
                  <a:lnTo>
                    <a:pt x="109" y="249"/>
                  </a:lnTo>
                  <a:lnTo>
                    <a:pt x="108" y="248"/>
                  </a:lnTo>
                  <a:lnTo>
                    <a:pt x="107" y="248"/>
                  </a:lnTo>
                  <a:lnTo>
                    <a:pt x="103" y="246"/>
                  </a:lnTo>
                  <a:lnTo>
                    <a:pt x="97" y="243"/>
                  </a:lnTo>
                  <a:lnTo>
                    <a:pt x="95" y="241"/>
                  </a:lnTo>
                  <a:lnTo>
                    <a:pt x="92" y="239"/>
                  </a:lnTo>
                  <a:lnTo>
                    <a:pt x="88" y="237"/>
                  </a:lnTo>
                  <a:lnTo>
                    <a:pt x="85" y="235"/>
                  </a:lnTo>
                  <a:lnTo>
                    <a:pt x="82" y="232"/>
                  </a:lnTo>
                  <a:lnTo>
                    <a:pt x="79" y="229"/>
                  </a:lnTo>
                  <a:lnTo>
                    <a:pt x="77" y="227"/>
                  </a:lnTo>
                  <a:lnTo>
                    <a:pt x="76" y="226"/>
                  </a:lnTo>
                  <a:lnTo>
                    <a:pt x="75" y="225"/>
                  </a:lnTo>
                  <a:lnTo>
                    <a:pt x="74" y="223"/>
                  </a:lnTo>
                  <a:lnTo>
                    <a:pt x="74" y="222"/>
                  </a:lnTo>
                  <a:lnTo>
                    <a:pt x="74" y="221"/>
                  </a:lnTo>
                  <a:lnTo>
                    <a:pt x="73" y="219"/>
                  </a:lnTo>
                  <a:lnTo>
                    <a:pt x="73" y="214"/>
                  </a:lnTo>
                  <a:lnTo>
                    <a:pt x="73" y="210"/>
                  </a:lnTo>
                  <a:lnTo>
                    <a:pt x="73" y="208"/>
                  </a:lnTo>
                  <a:lnTo>
                    <a:pt x="73" y="207"/>
                  </a:lnTo>
                  <a:lnTo>
                    <a:pt x="73" y="206"/>
                  </a:lnTo>
                  <a:lnTo>
                    <a:pt x="72" y="205"/>
                  </a:lnTo>
                  <a:lnTo>
                    <a:pt x="71" y="205"/>
                  </a:lnTo>
                  <a:lnTo>
                    <a:pt x="68" y="204"/>
                  </a:lnTo>
                  <a:lnTo>
                    <a:pt x="67" y="204"/>
                  </a:lnTo>
                  <a:lnTo>
                    <a:pt x="65" y="203"/>
                  </a:lnTo>
                  <a:lnTo>
                    <a:pt x="64" y="201"/>
                  </a:lnTo>
                  <a:lnTo>
                    <a:pt x="63" y="201"/>
                  </a:lnTo>
                  <a:lnTo>
                    <a:pt x="62" y="200"/>
                  </a:lnTo>
                  <a:lnTo>
                    <a:pt x="61" y="199"/>
                  </a:lnTo>
                  <a:lnTo>
                    <a:pt x="60" y="199"/>
                  </a:lnTo>
                  <a:lnTo>
                    <a:pt x="55" y="198"/>
                  </a:lnTo>
                  <a:lnTo>
                    <a:pt x="52" y="197"/>
                  </a:lnTo>
                  <a:lnTo>
                    <a:pt x="46" y="196"/>
                  </a:lnTo>
                  <a:lnTo>
                    <a:pt x="44" y="195"/>
                  </a:lnTo>
                  <a:lnTo>
                    <a:pt x="43" y="195"/>
                  </a:lnTo>
                  <a:lnTo>
                    <a:pt x="42" y="194"/>
                  </a:lnTo>
                  <a:lnTo>
                    <a:pt x="41" y="193"/>
                  </a:lnTo>
                  <a:lnTo>
                    <a:pt x="38" y="191"/>
                  </a:lnTo>
                  <a:lnTo>
                    <a:pt x="37" y="190"/>
                  </a:lnTo>
                  <a:lnTo>
                    <a:pt x="34" y="188"/>
                  </a:lnTo>
                  <a:lnTo>
                    <a:pt x="31" y="187"/>
                  </a:lnTo>
                  <a:lnTo>
                    <a:pt x="28" y="186"/>
                  </a:lnTo>
                  <a:lnTo>
                    <a:pt x="26" y="185"/>
                  </a:lnTo>
                  <a:lnTo>
                    <a:pt x="25" y="185"/>
                  </a:lnTo>
                  <a:lnTo>
                    <a:pt x="24" y="186"/>
                  </a:lnTo>
                  <a:lnTo>
                    <a:pt x="23" y="186"/>
                  </a:lnTo>
                  <a:lnTo>
                    <a:pt x="22" y="186"/>
                  </a:lnTo>
                  <a:lnTo>
                    <a:pt x="20" y="186"/>
                  </a:lnTo>
                  <a:lnTo>
                    <a:pt x="18" y="184"/>
                  </a:lnTo>
                  <a:lnTo>
                    <a:pt x="16" y="182"/>
                  </a:lnTo>
                  <a:lnTo>
                    <a:pt x="13" y="180"/>
                  </a:lnTo>
                  <a:lnTo>
                    <a:pt x="9" y="178"/>
                  </a:lnTo>
                  <a:lnTo>
                    <a:pt x="7" y="176"/>
                  </a:lnTo>
                  <a:lnTo>
                    <a:pt x="6" y="174"/>
                  </a:lnTo>
                  <a:lnTo>
                    <a:pt x="5" y="173"/>
                  </a:lnTo>
                  <a:lnTo>
                    <a:pt x="3" y="170"/>
                  </a:lnTo>
                  <a:lnTo>
                    <a:pt x="2" y="169"/>
                  </a:lnTo>
                  <a:lnTo>
                    <a:pt x="1" y="167"/>
                  </a:lnTo>
                  <a:lnTo>
                    <a:pt x="1" y="166"/>
                  </a:lnTo>
                  <a:lnTo>
                    <a:pt x="0" y="164"/>
                  </a:lnTo>
                  <a:lnTo>
                    <a:pt x="0" y="163"/>
                  </a:lnTo>
                  <a:lnTo>
                    <a:pt x="0" y="161"/>
                  </a:lnTo>
                  <a:lnTo>
                    <a:pt x="1" y="160"/>
                  </a:lnTo>
                  <a:lnTo>
                    <a:pt x="2" y="159"/>
                  </a:lnTo>
                  <a:lnTo>
                    <a:pt x="3" y="158"/>
                  </a:lnTo>
                  <a:lnTo>
                    <a:pt x="5" y="157"/>
                  </a:lnTo>
                  <a:lnTo>
                    <a:pt x="6" y="156"/>
                  </a:lnTo>
                  <a:lnTo>
                    <a:pt x="11" y="154"/>
                  </a:lnTo>
                  <a:lnTo>
                    <a:pt x="14" y="153"/>
                  </a:lnTo>
                  <a:lnTo>
                    <a:pt x="15" y="152"/>
                  </a:lnTo>
                  <a:lnTo>
                    <a:pt x="16" y="151"/>
                  </a:lnTo>
                  <a:lnTo>
                    <a:pt x="16" y="150"/>
                  </a:lnTo>
                  <a:lnTo>
                    <a:pt x="16" y="149"/>
                  </a:lnTo>
                  <a:lnTo>
                    <a:pt x="14" y="147"/>
                  </a:lnTo>
                  <a:lnTo>
                    <a:pt x="12" y="146"/>
                  </a:lnTo>
                  <a:lnTo>
                    <a:pt x="11" y="145"/>
                  </a:lnTo>
                  <a:lnTo>
                    <a:pt x="10" y="144"/>
                  </a:lnTo>
                  <a:lnTo>
                    <a:pt x="10" y="143"/>
                  </a:lnTo>
                  <a:lnTo>
                    <a:pt x="10" y="142"/>
                  </a:lnTo>
                  <a:lnTo>
                    <a:pt x="10" y="141"/>
                  </a:lnTo>
                  <a:lnTo>
                    <a:pt x="11" y="140"/>
                  </a:lnTo>
                  <a:lnTo>
                    <a:pt x="13" y="138"/>
                  </a:lnTo>
                  <a:lnTo>
                    <a:pt x="19" y="134"/>
                  </a:lnTo>
                  <a:lnTo>
                    <a:pt x="20" y="133"/>
                  </a:lnTo>
                  <a:lnTo>
                    <a:pt x="22" y="131"/>
                  </a:lnTo>
                  <a:lnTo>
                    <a:pt x="24" y="130"/>
                  </a:lnTo>
                  <a:lnTo>
                    <a:pt x="25" y="128"/>
                  </a:lnTo>
                  <a:lnTo>
                    <a:pt x="25" y="127"/>
                  </a:lnTo>
                  <a:lnTo>
                    <a:pt x="26" y="125"/>
                  </a:lnTo>
                  <a:lnTo>
                    <a:pt x="27" y="124"/>
                  </a:lnTo>
                  <a:lnTo>
                    <a:pt x="27" y="121"/>
                  </a:lnTo>
                  <a:lnTo>
                    <a:pt x="28" y="119"/>
                  </a:lnTo>
                  <a:lnTo>
                    <a:pt x="28" y="114"/>
                  </a:lnTo>
                  <a:lnTo>
                    <a:pt x="28" y="111"/>
                  </a:lnTo>
                  <a:lnTo>
                    <a:pt x="29" y="110"/>
                  </a:lnTo>
                  <a:lnTo>
                    <a:pt x="29" y="108"/>
                  </a:lnTo>
                  <a:lnTo>
                    <a:pt x="32" y="104"/>
                  </a:lnTo>
                  <a:lnTo>
                    <a:pt x="32" y="103"/>
                  </a:lnTo>
                  <a:lnTo>
                    <a:pt x="32" y="102"/>
                  </a:lnTo>
                  <a:lnTo>
                    <a:pt x="32" y="101"/>
                  </a:lnTo>
                  <a:lnTo>
                    <a:pt x="31" y="101"/>
                  </a:lnTo>
                  <a:lnTo>
                    <a:pt x="30" y="99"/>
                  </a:lnTo>
                  <a:lnTo>
                    <a:pt x="28" y="97"/>
                  </a:lnTo>
                  <a:lnTo>
                    <a:pt x="28" y="96"/>
                  </a:lnTo>
                  <a:lnTo>
                    <a:pt x="27" y="94"/>
                  </a:lnTo>
                  <a:lnTo>
                    <a:pt x="27" y="93"/>
                  </a:lnTo>
                  <a:lnTo>
                    <a:pt x="27" y="92"/>
                  </a:lnTo>
                  <a:lnTo>
                    <a:pt x="27" y="91"/>
                  </a:lnTo>
                  <a:lnTo>
                    <a:pt x="27" y="90"/>
                  </a:lnTo>
                  <a:lnTo>
                    <a:pt x="28" y="90"/>
                  </a:lnTo>
                  <a:lnTo>
                    <a:pt x="28" y="89"/>
                  </a:lnTo>
                  <a:lnTo>
                    <a:pt x="29" y="88"/>
                  </a:lnTo>
                  <a:lnTo>
                    <a:pt x="30" y="87"/>
                  </a:lnTo>
                  <a:lnTo>
                    <a:pt x="32" y="86"/>
                  </a:lnTo>
                  <a:lnTo>
                    <a:pt x="34" y="85"/>
                  </a:lnTo>
                  <a:lnTo>
                    <a:pt x="39" y="84"/>
                  </a:lnTo>
                  <a:lnTo>
                    <a:pt x="41" y="83"/>
                  </a:lnTo>
                  <a:lnTo>
                    <a:pt x="43" y="83"/>
                  </a:lnTo>
                  <a:lnTo>
                    <a:pt x="44" y="82"/>
                  </a:lnTo>
                  <a:lnTo>
                    <a:pt x="46" y="81"/>
                  </a:lnTo>
                  <a:lnTo>
                    <a:pt x="47" y="80"/>
                  </a:lnTo>
                  <a:lnTo>
                    <a:pt x="48" y="79"/>
                  </a:lnTo>
                  <a:lnTo>
                    <a:pt x="48" y="78"/>
                  </a:lnTo>
                  <a:lnTo>
                    <a:pt x="49" y="78"/>
                  </a:lnTo>
                  <a:lnTo>
                    <a:pt x="49" y="78"/>
                  </a:lnTo>
                  <a:lnTo>
                    <a:pt x="50" y="80"/>
                  </a:lnTo>
                  <a:lnTo>
                    <a:pt x="51" y="82"/>
                  </a:lnTo>
                  <a:lnTo>
                    <a:pt x="53" y="83"/>
                  </a:lnTo>
                  <a:lnTo>
                    <a:pt x="55" y="84"/>
                  </a:lnTo>
                  <a:lnTo>
                    <a:pt x="57" y="85"/>
                  </a:lnTo>
                  <a:lnTo>
                    <a:pt x="59" y="86"/>
                  </a:lnTo>
                  <a:lnTo>
                    <a:pt x="61" y="86"/>
                  </a:lnTo>
                  <a:lnTo>
                    <a:pt x="62" y="86"/>
                  </a:lnTo>
                  <a:lnTo>
                    <a:pt x="65" y="86"/>
                  </a:lnTo>
                  <a:lnTo>
                    <a:pt x="67" y="86"/>
                  </a:lnTo>
                  <a:lnTo>
                    <a:pt x="70" y="86"/>
                  </a:lnTo>
                  <a:lnTo>
                    <a:pt x="72" y="85"/>
                  </a:lnTo>
                  <a:lnTo>
                    <a:pt x="74" y="84"/>
                  </a:lnTo>
                  <a:lnTo>
                    <a:pt x="77" y="83"/>
                  </a:lnTo>
                  <a:lnTo>
                    <a:pt x="80" y="82"/>
                  </a:lnTo>
                  <a:lnTo>
                    <a:pt x="83" y="81"/>
                  </a:lnTo>
                  <a:lnTo>
                    <a:pt x="85" y="79"/>
                  </a:lnTo>
                  <a:lnTo>
                    <a:pt x="88" y="78"/>
                  </a:lnTo>
                  <a:lnTo>
                    <a:pt x="93" y="75"/>
                  </a:lnTo>
                  <a:lnTo>
                    <a:pt x="95" y="74"/>
                  </a:lnTo>
                  <a:lnTo>
                    <a:pt x="98" y="72"/>
                  </a:lnTo>
                  <a:lnTo>
                    <a:pt x="101" y="70"/>
                  </a:lnTo>
                  <a:lnTo>
                    <a:pt x="104" y="68"/>
                  </a:lnTo>
                  <a:lnTo>
                    <a:pt x="107" y="66"/>
                  </a:lnTo>
                  <a:lnTo>
                    <a:pt x="109" y="64"/>
                  </a:lnTo>
                  <a:lnTo>
                    <a:pt x="110" y="62"/>
                  </a:lnTo>
                  <a:lnTo>
                    <a:pt x="111" y="61"/>
                  </a:lnTo>
                  <a:lnTo>
                    <a:pt x="114" y="56"/>
                  </a:lnTo>
                  <a:lnTo>
                    <a:pt x="115" y="54"/>
                  </a:lnTo>
                  <a:lnTo>
                    <a:pt x="116" y="53"/>
                  </a:lnTo>
                  <a:lnTo>
                    <a:pt x="117" y="51"/>
                  </a:lnTo>
                  <a:lnTo>
                    <a:pt x="119" y="50"/>
                  </a:lnTo>
                  <a:lnTo>
                    <a:pt x="119" y="48"/>
                  </a:lnTo>
                  <a:lnTo>
                    <a:pt x="121" y="47"/>
                  </a:lnTo>
                  <a:lnTo>
                    <a:pt x="124" y="45"/>
                  </a:lnTo>
                  <a:lnTo>
                    <a:pt x="127" y="44"/>
                  </a:lnTo>
                  <a:lnTo>
                    <a:pt x="130" y="44"/>
                  </a:lnTo>
                  <a:lnTo>
                    <a:pt x="133" y="43"/>
                  </a:lnTo>
                  <a:lnTo>
                    <a:pt x="136" y="42"/>
                  </a:lnTo>
                  <a:lnTo>
                    <a:pt x="138" y="41"/>
                  </a:lnTo>
                  <a:lnTo>
                    <a:pt x="147" y="37"/>
                  </a:lnTo>
                  <a:lnTo>
                    <a:pt x="148" y="36"/>
                  </a:lnTo>
                  <a:lnTo>
                    <a:pt x="149" y="36"/>
                  </a:lnTo>
                  <a:lnTo>
                    <a:pt x="150" y="36"/>
                  </a:lnTo>
                  <a:lnTo>
                    <a:pt x="151" y="36"/>
                  </a:lnTo>
                  <a:lnTo>
                    <a:pt x="153" y="36"/>
                  </a:lnTo>
                  <a:lnTo>
                    <a:pt x="153" y="37"/>
                  </a:lnTo>
                  <a:lnTo>
                    <a:pt x="154" y="38"/>
                  </a:lnTo>
                  <a:lnTo>
                    <a:pt x="155" y="39"/>
                  </a:lnTo>
                  <a:lnTo>
                    <a:pt x="160" y="42"/>
                  </a:lnTo>
                  <a:lnTo>
                    <a:pt x="162" y="44"/>
                  </a:lnTo>
                  <a:lnTo>
                    <a:pt x="164" y="44"/>
                  </a:lnTo>
                  <a:lnTo>
                    <a:pt x="167" y="45"/>
                  </a:lnTo>
                  <a:lnTo>
                    <a:pt x="168" y="45"/>
                  </a:lnTo>
                  <a:lnTo>
                    <a:pt x="170" y="45"/>
                  </a:lnTo>
                  <a:lnTo>
                    <a:pt x="174" y="45"/>
                  </a:lnTo>
                  <a:lnTo>
                    <a:pt x="176" y="44"/>
                  </a:lnTo>
                  <a:lnTo>
                    <a:pt x="179" y="45"/>
                  </a:lnTo>
                  <a:lnTo>
                    <a:pt x="187" y="45"/>
                  </a:lnTo>
                  <a:lnTo>
                    <a:pt x="189" y="45"/>
                  </a:lnTo>
                  <a:lnTo>
                    <a:pt x="193" y="45"/>
                  </a:lnTo>
                  <a:lnTo>
                    <a:pt x="198" y="46"/>
                  </a:lnTo>
                  <a:lnTo>
                    <a:pt x="201" y="47"/>
                  </a:lnTo>
                  <a:lnTo>
                    <a:pt x="204" y="47"/>
                  </a:lnTo>
                  <a:lnTo>
                    <a:pt x="209" y="47"/>
                  </a:lnTo>
                  <a:lnTo>
                    <a:pt x="210" y="47"/>
                  </a:lnTo>
                  <a:lnTo>
                    <a:pt x="212" y="47"/>
                  </a:lnTo>
                  <a:lnTo>
                    <a:pt x="214" y="48"/>
                  </a:lnTo>
                  <a:lnTo>
                    <a:pt x="218" y="49"/>
                  </a:lnTo>
                  <a:lnTo>
                    <a:pt x="224" y="52"/>
                  </a:lnTo>
                  <a:lnTo>
                    <a:pt x="227" y="53"/>
                  </a:lnTo>
                  <a:lnTo>
                    <a:pt x="230" y="53"/>
                  </a:lnTo>
                  <a:lnTo>
                    <a:pt x="232" y="54"/>
                  </a:lnTo>
                  <a:lnTo>
                    <a:pt x="234" y="54"/>
                  </a:lnTo>
                  <a:lnTo>
                    <a:pt x="237" y="53"/>
                  </a:lnTo>
                  <a:lnTo>
                    <a:pt x="239" y="53"/>
                  </a:lnTo>
                  <a:lnTo>
                    <a:pt x="242" y="52"/>
                  </a:lnTo>
                  <a:lnTo>
                    <a:pt x="248" y="48"/>
                  </a:lnTo>
                  <a:lnTo>
                    <a:pt x="252" y="47"/>
                  </a:lnTo>
                  <a:lnTo>
                    <a:pt x="255" y="45"/>
                  </a:lnTo>
                  <a:lnTo>
                    <a:pt x="262" y="44"/>
                  </a:lnTo>
                  <a:lnTo>
                    <a:pt x="265" y="43"/>
                  </a:lnTo>
                  <a:lnTo>
                    <a:pt x="267" y="42"/>
                  </a:lnTo>
                  <a:lnTo>
                    <a:pt x="269" y="41"/>
                  </a:lnTo>
                  <a:lnTo>
                    <a:pt x="271" y="39"/>
                  </a:lnTo>
                  <a:lnTo>
                    <a:pt x="273" y="37"/>
                  </a:lnTo>
                  <a:lnTo>
                    <a:pt x="274" y="35"/>
                  </a:lnTo>
                  <a:lnTo>
                    <a:pt x="276" y="34"/>
                  </a:lnTo>
                  <a:lnTo>
                    <a:pt x="277" y="33"/>
                  </a:lnTo>
                  <a:lnTo>
                    <a:pt x="278" y="30"/>
                  </a:lnTo>
                  <a:lnTo>
                    <a:pt x="280" y="24"/>
                  </a:lnTo>
                  <a:lnTo>
                    <a:pt x="282" y="21"/>
                  </a:lnTo>
                  <a:lnTo>
                    <a:pt x="283" y="19"/>
                  </a:lnTo>
                  <a:lnTo>
                    <a:pt x="284" y="18"/>
                  </a:lnTo>
                  <a:lnTo>
                    <a:pt x="286" y="16"/>
                  </a:lnTo>
                  <a:lnTo>
                    <a:pt x="287" y="14"/>
                  </a:lnTo>
                  <a:lnTo>
                    <a:pt x="289" y="11"/>
                  </a:lnTo>
                  <a:lnTo>
                    <a:pt x="292" y="10"/>
                  </a:lnTo>
                  <a:lnTo>
                    <a:pt x="295" y="8"/>
                  </a:lnTo>
                  <a:lnTo>
                    <a:pt x="298" y="6"/>
                  </a:lnTo>
                  <a:lnTo>
                    <a:pt x="302" y="3"/>
                  </a:lnTo>
                  <a:lnTo>
                    <a:pt x="306" y="1"/>
                  </a:lnTo>
                  <a:lnTo>
                    <a:pt x="308" y="0"/>
                  </a:lnTo>
                  <a:lnTo>
                    <a:pt x="309" y="0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98" name="Freeform 53">
              <a:extLst>
                <a:ext uri="{FF2B5EF4-FFF2-40B4-BE49-F238E27FC236}">
                  <a16:creationId xmlns:a16="http://schemas.microsoft.com/office/drawing/2014/main" id="{ACDFDF75-F36C-4368-81D5-24E86652D5C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1" y="2260"/>
              <a:ext cx="596" cy="455"/>
            </a:xfrm>
            <a:custGeom>
              <a:avLst/>
              <a:gdLst>
                <a:gd name="T0" fmla="*/ 247 w 596"/>
                <a:gd name="T1" fmla="*/ 72 h 455"/>
                <a:gd name="T2" fmla="*/ 233 w 596"/>
                <a:gd name="T3" fmla="*/ 81 h 455"/>
                <a:gd name="T4" fmla="*/ 244 w 596"/>
                <a:gd name="T5" fmla="*/ 93 h 455"/>
                <a:gd name="T6" fmla="*/ 275 w 596"/>
                <a:gd name="T7" fmla="*/ 123 h 455"/>
                <a:gd name="T8" fmla="*/ 298 w 596"/>
                <a:gd name="T9" fmla="*/ 128 h 455"/>
                <a:gd name="T10" fmla="*/ 309 w 596"/>
                <a:gd name="T11" fmla="*/ 131 h 455"/>
                <a:gd name="T12" fmla="*/ 339 w 596"/>
                <a:gd name="T13" fmla="*/ 132 h 455"/>
                <a:gd name="T14" fmla="*/ 355 w 596"/>
                <a:gd name="T15" fmla="*/ 151 h 455"/>
                <a:gd name="T16" fmla="*/ 367 w 596"/>
                <a:gd name="T17" fmla="*/ 165 h 455"/>
                <a:gd name="T18" fmla="*/ 384 w 596"/>
                <a:gd name="T19" fmla="*/ 151 h 455"/>
                <a:gd name="T20" fmla="*/ 420 w 596"/>
                <a:gd name="T21" fmla="*/ 125 h 455"/>
                <a:gd name="T22" fmla="*/ 449 w 596"/>
                <a:gd name="T23" fmla="*/ 127 h 455"/>
                <a:gd name="T24" fmla="*/ 496 w 596"/>
                <a:gd name="T25" fmla="*/ 129 h 455"/>
                <a:gd name="T26" fmla="*/ 508 w 596"/>
                <a:gd name="T27" fmla="*/ 126 h 455"/>
                <a:gd name="T28" fmla="*/ 513 w 596"/>
                <a:gd name="T29" fmla="*/ 154 h 455"/>
                <a:gd name="T30" fmla="*/ 532 w 596"/>
                <a:gd name="T31" fmla="*/ 195 h 455"/>
                <a:gd name="T32" fmla="*/ 554 w 596"/>
                <a:gd name="T33" fmla="*/ 223 h 455"/>
                <a:gd name="T34" fmla="*/ 560 w 596"/>
                <a:gd name="T35" fmla="*/ 252 h 455"/>
                <a:gd name="T36" fmla="*/ 560 w 596"/>
                <a:gd name="T37" fmla="*/ 270 h 455"/>
                <a:gd name="T38" fmla="*/ 582 w 596"/>
                <a:gd name="T39" fmla="*/ 277 h 455"/>
                <a:gd name="T40" fmla="*/ 591 w 596"/>
                <a:gd name="T41" fmla="*/ 295 h 455"/>
                <a:gd name="T42" fmla="*/ 595 w 596"/>
                <a:gd name="T43" fmla="*/ 303 h 455"/>
                <a:gd name="T44" fmla="*/ 594 w 596"/>
                <a:gd name="T45" fmla="*/ 326 h 455"/>
                <a:gd name="T46" fmla="*/ 583 w 596"/>
                <a:gd name="T47" fmla="*/ 339 h 455"/>
                <a:gd name="T48" fmla="*/ 569 w 596"/>
                <a:gd name="T49" fmla="*/ 352 h 455"/>
                <a:gd name="T50" fmla="*/ 564 w 596"/>
                <a:gd name="T51" fmla="*/ 376 h 455"/>
                <a:gd name="T52" fmla="*/ 571 w 596"/>
                <a:gd name="T53" fmla="*/ 394 h 455"/>
                <a:gd name="T54" fmla="*/ 566 w 596"/>
                <a:gd name="T55" fmla="*/ 415 h 455"/>
                <a:gd name="T56" fmla="*/ 546 w 596"/>
                <a:gd name="T57" fmla="*/ 424 h 455"/>
                <a:gd name="T58" fmla="*/ 493 w 596"/>
                <a:gd name="T59" fmla="*/ 401 h 455"/>
                <a:gd name="T60" fmla="*/ 460 w 596"/>
                <a:gd name="T61" fmla="*/ 395 h 455"/>
                <a:gd name="T62" fmla="*/ 430 w 596"/>
                <a:gd name="T63" fmla="*/ 393 h 455"/>
                <a:gd name="T64" fmla="*/ 393 w 596"/>
                <a:gd name="T65" fmla="*/ 396 h 455"/>
                <a:gd name="T66" fmla="*/ 373 w 596"/>
                <a:gd name="T67" fmla="*/ 399 h 455"/>
                <a:gd name="T68" fmla="*/ 358 w 596"/>
                <a:gd name="T69" fmla="*/ 437 h 455"/>
                <a:gd name="T70" fmla="*/ 321 w 596"/>
                <a:gd name="T71" fmla="*/ 435 h 455"/>
                <a:gd name="T72" fmla="*/ 292 w 596"/>
                <a:gd name="T73" fmla="*/ 437 h 455"/>
                <a:gd name="T74" fmla="*/ 274 w 596"/>
                <a:gd name="T75" fmla="*/ 437 h 455"/>
                <a:gd name="T76" fmla="*/ 255 w 596"/>
                <a:gd name="T77" fmla="*/ 455 h 455"/>
                <a:gd name="T78" fmla="*/ 235 w 596"/>
                <a:gd name="T79" fmla="*/ 436 h 455"/>
                <a:gd name="T80" fmla="*/ 193 w 596"/>
                <a:gd name="T81" fmla="*/ 411 h 455"/>
                <a:gd name="T82" fmla="*/ 159 w 596"/>
                <a:gd name="T83" fmla="*/ 395 h 455"/>
                <a:gd name="T84" fmla="*/ 127 w 596"/>
                <a:gd name="T85" fmla="*/ 361 h 455"/>
                <a:gd name="T86" fmla="*/ 75 w 596"/>
                <a:gd name="T87" fmla="*/ 338 h 455"/>
                <a:gd name="T88" fmla="*/ 47 w 596"/>
                <a:gd name="T89" fmla="*/ 330 h 455"/>
                <a:gd name="T90" fmla="*/ 17 w 596"/>
                <a:gd name="T91" fmla="*/ 322 h 455"/>
                <a:gd name="T92" fmla="*/ 4 w 596"/>
                <a:gd name="T93" fmla="*/ 299 h 455"/>
                <a:gd name="T94" fmla="*/ 6 w 596"/>
                <a:gd name="T95" fmla="*/ 278 h 455"/>
                <a:gd name="T96" fmla="*/ 2 w 596"/>
                <a:gd name="T97" fmla="*/ 246 h 455"/>
                <a:gd name="T98" fmla="*/ 19 w 596"/>
                <a:gd name="T99" fmla="*/ 243 h 455"/>
                <a:gd name="T100" fmla="*/ 50 w 596"/>
                <a:gd name="T101" fmla="*/ 243 h 455"/>
                <a:gd name="T102" fmla="*/ 59 w 596"/>
                <a:gd name="T103" fmla="*/ 206 h 455"/>
                <a:gd name="T104" fmla="*/ 60 w 596"/>
                <a:gd name="T105" fmla="*/ 149 h 455"/>
                <a:gd name="T106" fmla="*/ 58 w 596"/>
                <a:gd name="T107" fmla="*/ 123 h 455"/>
                <a:gd name="T108" fmla="*/ 62 w 596"/>
                <a:gd name="T109" fmla="*/ 108 h 455"/>
                <a:gd name="T110" fmla="*/ 90 w 596"/>
                <a:gd name="T111" fmla="*/ 95 h 455"/>
                <a:gd name="T112" fmla="*/ 99 w 596"/>
                <a:gd name="T113" fmla="*/ 76 h 455"/>
                <a:gd name="T114" fmla="*/ 105 w 596"/>
                <a:gd name="T115" fmla="*/ 49 h 455"/>
                <a:gd name="T116" fmla="*/ 127 w 596"/>
                <a:gd name="T117" fmla="*/ 51 h 455"/>
                <a:gd name="T118" fmla="*/ 149 w 596"/>
                <a:gd name="T119" fmla="*/ 56 h 455"/>
                <a:gd name="T120" fmla="*/ 166 w 596"/>
                <a:gd name="T121" fmla="*/ 32 h 455"/>
                <a:gd name="T122" fmla="*/ 190 w 596"/>
                <a:gd name="T123" fmla="*/ 15 h 455"/>
                <a:gd name="T124" fmla="*/ 192 w 596"/>
                <a:gd name="T125" fmla="*/ 0 h 4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96" h="455">
                  <a:moveTo>
                    <a:pt x="227" y="44"/>
                  </a:moveTo>
                  <a:lnTo>
                    <a:pt x="232" y="52"/>
                  </a:lnTo>
                  <a:lnTo>
                    <a:pt x="234" y="55"/>
                  </a:lnTo>
                  <a:lnTo>
                    <a:pt x="237" y="59"/>
                  </a:lnTo>
                  <a:lnTo>
                    <a:pt x="241" y="63"/>
                  </a:lnTo>
                  <a:lnTo>
                    <a:pt x="243" y="65"/>
                  </a:lnTo>
                  <a:lnTo>
                    <a:pt x="245" y="68"/>
                  </a:lnTo>
                  <a:lnTo>
                    <a:pt x="246" y="70"/>
                  </a:lnTo>
                  <a:lnTo>
                    <a:pt x="247" y="72"/>
                  </a:lnTo>
                  <a:lnTo>
                    <a:pt x="247" y="73"/>
                  </a:lnTo>
                  <a:lnTo>
                    <a:pt x="247" y="74"/>
                  </a:lnTo>
                  <a:lnTo>
                    <a:pt x="246" y="75"/>
                  </a:lnTo>
                  <a:lnTo>
                    <a:pt x="245" y="75"/>
                  </a:lnTo>
                  <a:lnTo>
                    <a:pt x="244" y="76"/>
                  </a:lnTo>
                  <a:lnTo>
                    <a:pt x="241" y="77"/>
                  </a:lnTo>
                  <a:lnTo>
                    <a:pt x="237" y="79"/>
                  </a:lnTo>
                  <a:lnTo>
                    <a:pt x="235" y="80"/>
                  </a:lnTo>
                  <a:lnTo>
                    <a:pt x="233" y="81"/>
                  </a:lnTo>
                  <a:lnTo>
                    <a:pt x="232" y="82"/>
                  </a:lnTo>
                  <a:lnTo>
                    <a:pt x="232" y="83"/>
                  </a:lnTo>
                  <a:lnTo>
                    <a:pt x="231" y="83"/>
                  </a:lnTo>
                  <a:lnTo>
                    <a:pt x="232" y="84"/>
                  </a:lnTo>
                  <a:lnTo>
                    <a:pt x="232" y="85"/>
                  </a:lnTo>
                  <a:lnTo>
                    <a:pt x="233" y="86"/>
                  </a:lnTo>
                  <a:lnTo>
                    <a:pt x="235" y="86"/>
                  </a:lnTo>
                  <a:lnTo>
                    <a:pt x="241" y="90"/>
                  </a:lnTo>
                  <a:lnTo>
                    <a:pt x="244" y="93"/>
                  </a:lnTo>
                  <a:lnTo>
                    <a:pt x="248" y="95"/>
                  </a:lnTo>
                  <a:lnTo>
                    <a:pt x="250" y="97"/>
                  </a:lnTo>
                  <a:lnTo>
                    <a:pt x="251" y="97"/>
                  </a:lnTo>
                  <a:lnTo>
                    <a:pt x="254" y="101"/>
                  </a:lnTo>
                  <a:lnTo>
                    <a:pt x="265" y="114"/>
                  </a:lnTo>
                  <a:lnTo>
                    <a:pt x="267" y="117"/>
                  </a:lnTo>
                  <a:lnTo>
                    <a:pt x="269" y="119"/>
                  </a:lnTo>
                  <a:lnTo>
                    <a:pt x="273" y="121"/>
                  </a:lnTo>
                  <a:lnTo>
                    <a:pt x="275" y="123"/>
                  </a:lnTo>
                  <a:lnTo>
                    <a:pt x="277" y="125"/>
                  </a:lnTo>
                  <a:lnTo>
                    <a:pt x="280" y="126"/>
                  </a:lnTo>
                  <a:lnTo>
                    <a:pt x="282" y="127"/>
                  </a:lnTo>
                  <a:lnTo>
                    <a:pt x="283" y="128"/>
                  </a:lnTo>
                  <a:lnTo>
                    <a:pt x="286" y="128"/>
                  </a:lnTo>
                  <a:lnTo>
                    <a:pt x="290" y="129"/>
                  </a:lnTo>
                  <a:lnTo>
                    <a:pt x="293" y="129"/>
                  </a:lnTo>
                  <a:lnTo>
                    <a:pt x="296" y="128"/>
                  </a:lnTo>
                  <a:lnTo>
                    <a:pt x="298" y="128"/>
                  </a:lnTo>
                  <a:lnTo>
                    <a:pt x="300" y="127"/>
                  </a:lnTo>
                  <a:lnTo>
                    <a:pt x="304" y="125"/>
                  </a:lnTo>
                  <a:lnTo>
                    <a:pt x="305" y="125"/>
                  </a:lnTo>
                  <a:lnTo>
                    <a:pt x="306" y="125"/>
                  </a:lnTo>
                  <a:lnTo>
                    <a:pt x="307" y="125"/>
                  </a:lnTo>
                  <a:lnTo>
                    <a:pt x="307" y="126"/>
                  </a:lnTo>
                  <a:lnTo>
                    <a:pt x="308" y="128"/>
                  </a:lnTo>
                  <a:lnTo>
                    <a:pt x="309" y="130"/>
                  </a:lnTo>
                  <a:lnTo>
                    <a:pt x="309" y="131"/>
                  </a:lnTo>
                  <a:lnTo>
                    <a:pt x="311" y="131"/>
                  </a:lnTo>
                  <a:lnTo>
                    <a:pt x="313" y="131"/>
                  </a:lnTo>
                  <a:lnTo>
                    <a:pt x="316" y="131"/>
                  </a:lnTo>
                  <a:lnTo>
                    <a:pt x="321" y="131"/>
                  </a:lnTo>
                  <a:lnTo>
                    <a:pt x="327" y="131"/>
                  </a:lnTo>
                  <a:lnTo>
                    <a:pt x="330" y="131"/>
                  </a:lnTo>
                  <a:lnTo>
                    <a:pt x="332" y="131"/>
                  </a:lnTo>
                  <a:lnTo>
                    <a:pt x="336" y="132"/>
                  </a:lnTo>
                  <a:lnTo>
                    <a:pt x="339" y="132"/>
                  </a:lnTo>
                  <a:lnTo>
                    <a:pt x="341" y="133"/>
                  </a:lnTo>
                  <a:lnTo>
                    <a:pt x="343" y="134"/>
                  </a:lnTo>
                  <a:lnTo>
                    <a:pt x="344" y="135"/>
                  </a:lnTo>
                  <a:lnTo>
                    <a:pt x="346" y="137"/>
                  </a:lnTo>
                  <a:lnTo>
                    <a:pt x="348" y="139"/>
                  </a:lnTo>
                  <a:lnTo>
                    <a:pt x="349" y="141"/>
                  </a:lnTo>
                  <a:lnTo>
                    <a:pt x="351" y="143"/>
                  </a:lnTo>
                  <a:lnTo>
                    <a:pt x="353" y="146"/>
                  </a:lnTo>
                  <a:lnTo>
                    <a:pt x="355" y="151"/>
                  </a:lnTo>
                  <a:lnTo>
                    <a:pt x="357" y="158"/>
                  </a:lnTo>
                  <a:lnTo>
                    <a:pt x="359" y="160"/>
                  </a:lnTo>
                  <a:lnTo>
                    <a:pt x="360" y="161"/>
                  </a:lnTo>
                  <a:lnTo>
                    <a:pt x="361" y="163"/>
                  </a:lnTo>
                  <a:lnTo>
                    <a:pt x="362" y="164"/>
                  </a:lnTo>
                  <a:lnTo>
                    <a:pt x="364" y="164"/>
                  </a:lnTo>
                  <a:lnTo>
                    <a:pt x="365" y="165"/>
                  </a:lnTo>
                  <a:lnTo>
                    <a:pt x="366" y="165"/>
                  </a:lnTo>
                  <a:lnTo>
                    <a:pt x="367" y="165"/>
                  </a:lnTo>
                  <a:lnTo>
                    <a:pt x="368" y="165"/>
                  </a:lnTo>
                  <a:lnTo>
                    <a:pt x="370" y="165"/>
                  </a:lnTo>
                  <a:lnTo>
                    <a:pt x="371" y="164"/>
                  </a:lnTo>
                  <a:lnTo>
                    <a:pt x="372" y="164"/>
                  </a:lnTo>
                  <a:lnTo>
                    <a:pt x="374" y="163"/>
                  </a:lnTo>
                  <a:lnTo>
                    <a:pt x="375" y="162"/>
                  </a:lnTo>
                  <a:lnTo>
                    <a:pt x="377" y="160"/>
                  </a:lnTo>
                  <a:lnTo>
                    <a:pt x="381" y="154"/>
                  </a:lnTo>
                  <a:lnTo>
                    <a:pt x="384" y="151"/>
                  </a:lnTo>
                  <a:lnTo>
                    <a:pt x="388" y="146"/>
                  </a:lnTo>
                  <a:lnTo>
                    <a:pt x="393" y="142"/>
                  </a:lnTo>
                  <a:lnTo>
                    <a:pt x="398" y="139"/>
                  </a:lnTo>
                  <a:lnTo>
                    <a:pt x="404" y="134"/>
                  </a:lnTo>
                  <a:lnTo>
                    <a:pt x="411" y="130"/>
                  </a:lnTo>
                  <a:lnTo>
                    <a:pt x="413" y="128"/>
                  </a:lnTo>
                  <a:lnTo>
                    <a:pt x="415" y="127"/>
                  </a:lnTo>
                  <a:lnTo>
                    <a:pt x="417" y="126"/>
                  </a:lnTo>
                  <a:lnTo>
                    <a:pt x="420" y="125"/>
                  </a:lnTo>
                  <a:lnTo>
                    <a:pt x="422" y="124"/>
                  </a:lnTo>
                  <a:lnTo>
                    <a:pt x="424" y="123"/>
                  </a:lnTo>
                  <a:lnTo>
                    <a:pt x="427" y="123"/>
                  </a:lnTo>
                  <a:lnTo>
                    <a:pt x="430" y="122"/>
                  </a:lnTo>
                  <a:lnTo>
                    <a:pt x="433" y="122"/>
                  </a:lnTo>
                  <a:lnTo>
                    <a:pt x="435" y="123"/>
                  </a:lnTo>
                  <a:lnTo>
                    <a:pt x="437" y="123"/>
                  </a:lnTo>
                  <a:lnTo>
                    <a:pt x="446" y="126"/>
                  </a:lnTo>
                  <a:lnTo>
                    <a:pt x="449" y="127"/>
                  </a:lnTo>
                  <a:lnTo>
                    <a:pt x="451" y="127"/>
                  </a:lnTo>
                  <a:lnTo>
                    <a:pt x="457" y="128"/>
                  </a:lnTo>
                  <a:lnTo>
                    <a:pt x="468" y="130"/>
                  </a:lnTo>
                  <a:lnTo>
                    <a:pt x="471" y="130"/>
                  </a:lnTo>
                  <a:lnTo>
                    <a:pt x="476" y="130"/>
                  </a:lnTo>
                  <a:lnTo>
                    <a:pt x="480" y="130"/>
                  </a:lnTo>
                  <a:lnTo>
                    <a:pt x="485" y="130"/>
                  </a:lnTo>
                  <a:lnTo>
                    <a:pt x="491" y="130"/>
                  </a:lnTo>
                  <a:lnTo>
                    <a:pt x="496" y="129"/>
                  </a:lnTo>
                  <a:lnTo>
                    <a:pt x="500" y="128"/>
                  </a:lnTo>
                  <a:lnTo>
                    <a:pt x="502" y="127"/>
                  </a:lnTo>
                  <a:lnTo>
                    <a:pt x="503" y="126"/>
                  </a:lnTo>
                  <a:lnTo>
                    <a:pt x="504" y="126"/>
                  </a:lnTo>
                  <a:lnTo>
                    <a:pt x="505" y="125"/>
                  </a:lnTo>
                  <a:lnTo>
                    <a:pt x="506" y="123"/>
                  </a:lnTo>
                  <a:lnTo>
                    <a:pt x="507" y="122"/>
                  </a:lnTo>
                  <a:lnTo>
                    <a:pt x="508" y="121"/>
                  </a:lnTo>
                  <a:lnTo>
                    <a:pt x="508" y="126"/>
                  </a:lnTo>
                  <a:lnTo>
                    <a:pt x="508" y="129"/>
                  </a:lnTo>
                  <a:lnTo>
                    <a:pt x="508" y="132"/>
                  </a:lnTo>
                  <a:lnTo>
                    <a:pt x="508" y="138"/>
                  </a:lnTo>
                  <a:lnTo>
                    <a:pt x="508" y="142"/>
                  </a:lnTo>
                  <a:lnTo>
                    <a:pt x="509" y="145"/>
                  </a:lnTo>
                  <a:lnTo>
                    <a:pt x="510" y="148"/>
                  </a:lnTo>
                  <a:lnTo>
                    <a:pt x="511" y="151"/>
                  </a:lnTo>
                  <a:lnTo>
                    <a:pt x="512" y="153"/>
                  </a:lnTo>
                  <a:lnTo>
                    <a:pt x="513" y="154"/>
                  </a:lnTo>
                  <a:lnTo>
                    <a:pt x="518" y="163"/>
                  </a:lnTo>
                  <a:lnTo>
                    <a:pt x="519" y="165"/>
                  </a:lnTo>
                  <a:lnTo>
                    <a:pt x="521" y="167"/>
                  </a:lnTo>
                  <a:lnTo>
                    <a:pt x="521" y="169"/>
                  </a:lnTo>
                  <a:lnTo>
                    <a:pt x="523" y="172"/>
                  </a:lnTo>
                  <a:lnTo>
                    <a:pt x="525" y="180"/>
                  </a:lnTo>
                  <a:lnTo>
                    <a:pt x="526" y="184"/>
                  </a:lnTo>
                  <a:lnTo>
                    <a:pt x="529" y="190"/>
                  </a:lnTo>
                  <a:lnTo>
                    <a:pt x="532" y="195"/>
                  </a:lnTo>
                  <a:lnTo>
                    <a:pt x="533" y="198"/>
                  </a:lnTo>
                  <a:lnTo>
                    <a:pt x="535" y="199"/>
                  </a:lnTo>
                  <a:lnTo>
                    <a:pt x="540" y="206"/>
                  </a:lnTo>
                  <a:lnTo>
                    <a:pt x="544" y="210"/>
                  </a:lnTo>
                  <a:lnTo>
                    <a:pt x="550" y="218"/>
                  </a:lnTo>
                  <a:lnTo>
                    <a:pt x="552" y="220"/>
                  </a:lnTo>
                  <a:lnTo>
                    <a:pt x="553" y="221"/>
                  </a:lnTo>
                  <a:lnTo>
                    <a:pt x="554" y="222"/>
                  </a:lnTo>
                  <a:lnTo>
                    <a:pt x="554" y="223"/>
                  </a:lnTo>
                  <a:lnTo>
                    <a:pt x="555" y="225"/>
                  </a:lnTo>
                  <a:lnTo>
                    <a:pt x="556" y="228"/>
                  </a:lnTo>
                  <a:lnTo>
                    <a:pt x="557" y="234"/>
                  </a:lnTo>
                  <a:lnTo>
                    <a:pt x="557" y="237"/>
                  </a:lnTo>
                  <a:lnTo>
                    <a:pt x="558" y="239"/>
                  </a:lnTo>
                  <a:lnTo>
                    <a:pt x="560" y="246"/>
                  </a:lnTo>
                  <a:lnTo>
                    <a:pt x="560" y="248"/>
                  </a:lnTo>
                  <a:lnTo>
                    <a:pt x="560" y="250"/>
                  </a:lnTo>
                  <a:lnTo>
                    <a:pt x="560" y="252"/>
                  </a:lnTo>
                  <a:lnTo>
                    <a:pt x="560" y="255"/>
                  </a:lnTo>
                  <a:lnTo>
                    <a:pt x="560" y="257"/>
                  </a:lnTo>
                  <a:lnTo>
                    <a:pt x="559" y="262"/>
                  </a:lnTo>
                  <a:lnTo>
                    <a:pt x="558" y="265"/>
                  </a:lnTo>
                  <a:lnTo>
                    <a:pt x="558" y="267"/>
                  </a:lnTo>
                  <a:lnTo>
                    <a:pt x="558" y="267"/>
                  </a:lnTo>
                  <a:lnTo>
                    <a:pt x="558" y="268"/>
                  </a:lnTo>
                  <a:lnTo>
                    <a:pt x="559" y="269"/>
                  </a:lnTo>
                  <a:lnTo>
                    <a:pt x="560" y="270"/>
                  </a:lnTo>
                  <a:lnTo>
                    <a:pt x="560" y="270"/>
                  </a:lnTo>
                  <a:lnTo>
                    <a:pt x="561" y="270"/>
                  </a:lnTo>
                  <a:lnTo>
                    <a:pt x="566" y="271"/>
                  </a:lnTo>
                  <a:lnTo>
                    <a:pt x="569" y="271"/>
                  </a:lnTo>
                  <a:lnTo>
                    <a:pt x="572" y="272"/>
                  </a:lnTo>
                  <a:lnTo>
                    <a:pt x="575" y="274"/>
                  </a:lnTo>
                  <a:lnTo>
                    <a:pt x="577" y="275"/>
                  </a:lnTo>
                  <a:lnTo>
                    <a:pt x="580" y="276"/>
                  </a:lnTo>
                  <a:lnTo>
                    <a:pt x="582" y="277"/>
                  </a:lnTo>
                  <a:lnTo>
                    <a:pt x="583" y="278"/>
                  </a:lnTo>
                  <a:lnTo>
                    <a:pt x="585" y="280"/>
                  </a:lnTo>
                  <a:lnTo>
                    <a:pt x="587" y="283"/>
                  </a:lnTo>
                  <a:lnTo>
                    <a:pt x="589" y="286"/>
                  </a:lnTo>
                  <a:lnTo>
                    <a:pt x="590" y="288"/>
                  </a:lnTo>
                  <a:lnTo>
                    <a:pt x="591" y="291"/>
                  </a:lnTo>
                  <a:lnTo>
                    <a:pt x="591" y="292"/>
                  </a:lnTo>
                  <a:lnTo>
                    <a:pt x="591" y="293"/>
                  </a:lnTo>
                  <a:lnTo>
                    <a:pt x="591" y="295"/>
                  </a:lnTo>
                  <a:lnTo>
                    <a:pt x="591" y="296"/>
                  </a:lnTo>
                  <a:lnTo>
                    <a:pt x="591" y="297"/>
                  </a:lnTo>
                  <a:lnTo>
                    <a:pt x="590" y="297"/>
                  </a:lnTo>
                  <a:lnTo>
                    <a:pt x="593" y="299"/>
                  </a:lnTo>
                  <a:lnTo>
                    <a:pt x="594" y="300"/>
                  </a:lnTo>
                  <a:lnTo>
                    <a:pt x="594" y="301"/>
                  </a:lnTo>
                  <a:lnTo>
                    <a:pt x="595" y="301"/>
                  </a:lnTo>
                  <a:lnTo>
                    <a:pt x="595" y="302"/>
                  </a:lnTo>
                  <a:lnTo>
                    <a:pt x="595" y="303"/>
                  </a:lnTo>
                  <a:lnTo>
                    <a:pt x="596" y="304"/>
                  </a:lnTo>
                  <a:lnTo>
                    <a:pt x="595" y="305"/>
                  </a:lnTo>
                  <a:lnTo>
                    <a:pt x="595" y="308"/>
                  </a:lnTo>
                  <a:lnTo>
                    <a:pt x="594" y="311"/>
                  </a:lnTo>
                  <a:lnTo>
                    <a:pt x="594" y="316"/>
                  </a:lnTo>
                  <a:lnTo>
                    <a:pt x="594" y="322"/>
                  </a:lnTo>
                  <a:lnTo>
                    <a:pt x="594" y="323"/>
                  </a:lnTo>
                  <a:lnTo>
                    <a:pt x="594" y="325"/>
                  </a:lnTo>
                  <a:lnTo>
                    <a:pt x="594" y="326"/>
                  </a:lnTo>
                  <a:lnTo>
                    <a:pt x="594" y="328"/>
                  </a:lnTo>
                  <a:lnTo>
                    <a:pt x="593" y="329"/>
                  </a:lnTo>
                  <a:lnTo>
                    <a:pt x="592" y="332"/>
                  </a:lnTo>
                  <a:lnTo>
                    <a:pt x="590" y="334"/>
                  </a:lnTo>
                  <a:lnTo>
                    <a:pt x="589" y="335"/>
                  </a:lnTo>
                  <a:lnTo>
                    <a:pt x="586" y="336"/>
                  </a:lnTo>
                  <a:lnTo>
                    <a:pt x="585" y="336"/>
                  </a:lnTo>
                  <a:lnTo>
                    <a:pt x="583" y="338"/>
                  </a:lnTo>
                  <a:lnTo>
                    <a:pt x="583" y="339"/>
                  </a:lnTo>
                  <a:lnTo>
                    <a:pt x="582" y="340"/>
                  </a:lnTo>
                  <a:lnTo>
                    <a:pt x="582" y="341"/>
                  </a:lnTo>
                  <a:lnTo>
                    <a:pt x="582" y="342"/>
                  </a:lnTo>
                  <a:lnTo>
                    <a:pt x="582" y="343"/>
                  </a:lnTo>
                  <a:lnTo>
                    <a:pt x="579" y="345"/>
                  </a:lnTo>
                  <a:lnTo>
                    <a:pt x="576" y="346"/>
                  </a:lnTo>
                  <a:lnTo>
                    <a:pt x="574" y="347"/>
                  </a:lnTo>
                  <a:lnTo>
                    <a:pt x="571" y="349"/>
                  </a:lnTo>
                  <a:lnTo>
                    <a:pt x="569" y="352"/>
                  </a:lnTo>
                  <a:lnTo>
                    <a:pt x="568" y="354"/>
                  </a:lnTo>
                  <a:lnTo>
                    <a:pt x="566" y="356"/>
                  </a:lnTo>
                  <a:lnTo>
                    <a:pt x="565" y="357"/>
                  </a:lnTo>
                  <a:lnTo>
                    <a:pt x="565" y="360"/>
                  </a:lnTo>
                  <a:lnTo>
                    <a:pt x="564" y="362"/>
                  </a:lnTo>
                  <a:lnTo>
                    <a:pt x="564" y="364"/>
                  </a:lnTo>
                  <a:lnTo>
                    <a:pt x="564" y="370"/>
                  </a:lnTo>
                  <a:lnTo>
                    <a:pt x="564" y="374"/>
                  </a:lnTo>
                  <a:lnTo>
                    <a:pt x="564" y="376"/>
                  </a:lnTo>
                  <a:lnTo>
                    <a:pt x="565" y="378"/>
                  </a:lnTo>
                  <a:lnTo>
                    <a:pt x="566" y="380"/>
                  </a:lnTo>
                  <a:lnTo>
                    <a:pt x="568" y="382"/>
                  </a:lnTo>
                  <a:lnTo>
                    <a:pt x="571" y="387"/>
                  </a:lnTo>
                  <a:lnTo>
                    <a:pt x="573" y="390"/>
                  </a:lnTo>
                  <a:lnTo>
                    <a:pt x="574" y="391"/>
                  </a:lnTo>
                  <a:lnTo>
                    <a:pt x="575" y="393"/>
                  </a:lnTo>
                  <a:lnTo>
                    <a:pt x="572" y="394"/>
                  </a:lnTo>
                  <a:lnTo>
                    <a:pt x="571" y="394"/>
                  </a:lnTo>
                  <a:lnTo>
                    <a:pt x="571" y="395"/>
                  </a:lnTo>
                  <a:lnTo>
                    <a:pt x="571" y="396"/>
                  </a:lnTo>
                  <a:lnTo>
                    <a:pt x="569" y="399"/>
                  </a:lnTo>
                  <a:lnTo>
                    <a:pt x="568" y="401"/>
                  </a:lnTo>
                  <a:lnTo>
                    <a:pt x="567" y="403"/>
                  </a:lnTo>
                  <a:lnTo>
                    <a:pt x="567" y="405"/>
                  </a:lnTo>
                  <a:lnTo>
                    <a:pt x="566" y="407"/>
                  </a:lnTo>
                  <a:lnTo>
                    <a:pt x="566" y="410"/>
                  </a:lnTo>
                  <a:lnTo>
                    <a:pt x="566" y="415"/>
                  </a:lnTo>
                  <a:lnTo>
                    <a:pt x="565" y="421"/>
                  </a:lnTo>
                  <a:lnTo>
                    <a:pt x="565" y="423"/>
                  </a:lnTo>
                  <a:lnTo>
                    <a:pt x="565" y="425"/>
                  </a:lnTo>
                  <a:lnTo>
                    <a:pt x="564" y="425"/>
                  </a:lnTo>
                  <a:lnTo>
                    <a:pt x="560" y="425"/>
                  </a:lnTo>
                  <a:lnTo>
                    <a:pt x="557" y="425"/>
                  </a:lnTo>
                  <a:lnTo>
                    <a:pt x="553" y="425"/>
                  </a:lnTo>
                  <a:lnTo>
                    <a:pt x="549" y="425"/>
                  </a:lnTo>
                  <a:lnTo>
                    <a:pt x="546" y="424"/>
                  </a:lnTo>
                  <a:lnTo>
                    <a:pt x="542" y="423"/>
                  </a:lnTo>
                  <a:lnTo>
                    <a:pt x="537" y="421"/>
                  </a:lnTo>
                  <a:lnTo>
                    <a:pt x="533" y="420"/>
                  </a:lnTo>
                  <a:lnTo>
                    <a:pt x="529" y="418"/>
                  </a:lnTo>
                  <a:lnTo>
                    <a:pt x="525" y="416"/>
                  </a:lnTo>
                  <a:lnTo>
                    <a:pt x="520" y="414"/>
                  </a:lnTo>
                  <a:lnTo>
                    <a:pt x="503" y="405"/>
                  </a:lnTo>
                  <a:lnTo>
                    <a:pt x="496" y="403"/>
                  </a:lnTo>
                  <a:lnTo>
                    <a:pt x="493" y="401"/>
                  </a:lnTo>
                  <a:lnTo>
                    <a:pt x="490" y="400"/>
                  </a:lnTo>
                  <a:lnTo>
                    <a:pt x="487" y="399"/>
                  </a:lnTo>
                  <a:lnTo>
                    <a:pt x="482" y="398"/>
                  </a:lnTo>
                  <a:lnTo>
                    <a:pt x="480" y="397"/>
                  </a:lnTo>
                  <a:lnTo>
                    <a:pt x="478" y="397"/>
                  </a:lnTo>
                  <a:lnTo>
                    <a:pt x="470" y="396"/>
                  </a:lnTo>
                  <a:lnTo>
                    <a:pt x="465" y="395"/>
                  </a:lnTo>
                  <a:lnTo>
                    <a:pt x="462" y="395"/>
                  </a:lnTo>
                  <a:lnTo>
                    <a:pt x="460" y="395"/>
                  </a:lnTo>
                  <a:lnTo>
                    <a:pt x="457" y="396"/>
                  </a:lnTo>
                  <a:lnTo>
                    <a:pt x="450" y="397"/>
                  </a:lnTo>
                  <a:lnTo>
                    <a:pt x="448" y="397"/>
                  </a:lnTo>
                  <a:lnTo>
                    <a:pt x="446" y="397"/>
                  </a:lnTo>
                  <a:lnTo>
                    <a:pt x="445" y="397"/>
                  </a:lnTo>
                  <a:lnTo>
                    <a:pt x="443" y="397"/>
                  </a:lnTo>
                  <a:lnTo>
                    <a:pt x="436" y="394"/>
                  </a:lnTo>
                  <a:lnTo>
                    <a:pt x="434" y="394"/>
                  </a:lnTo>
                  <a:lnTo>
                    <a:pt x="430" y="393"/>
                  </a:lnTo>
                  <a:lnTo>
                    <a:pt x="427" y="393"/>
                  </a:lnTo>
                  <a:lnTo>
                    <a:pt x="426" y="393"/>
                  </a:lnTo>
                  <a:lnTo>
                    <a:pt x="424" y="393"/>
                  </a:lnTo>
                  <a:lnTo>
                    <a:pt x="417" y="396"/>
                  </a:lnTo>
                  <a:lnTo>
                    <a:pt x="413" y="397"/>
                  </a:lnTo>
                  <a:lnTo>
                    <a:pt x="410" y="397"/>
                  </a:lnTo>
                  <a:lnTo>
                    <a:pt x="405" y="397"/>
                  </a:lnTo>
                  <a:lnTo>
                    <a:pt x="398" y="397"/>
                  </a:lnTo>
                  <a:lnTo>
                    <a:pt x="393" y="396"/>
                  </a:lnTo>
                  <a:lnTo>
                    <a:pt x="389" y="395"/>
                  </a:lnTo>
                  <a:lnTo>
                    <a:pt x="382" y="393"/>
                  </a:lnTo>
                  <a:lnTo>
                    <a:pt x="378" y="392"/>
                  </a:lnTo>
                  <a:lnTo>
                    <a:pt x="378" y="392"/>
                  </a:lnTo>
                  <a:lnTo>
                    <a:pt x="377" y="392"/>
                  </a:lnTo>
                  <a:lnTo>
                    <a:pt x="376" y="392"/>
                  </a:lnTo>
                  <a:lnTo>
                    <a:pt x="375" y="393"/>
                  </a:lnTo>
                  <a:lnTo>
                    <a:pt x="374" y="395"/>
                  </a:lnTo>
                  <a:lnTo>
                    <a:pt x="373" y="399"/>
                  </a:lnTo>
                  <a:lnTo>
                    <a:pt x="371" y="404"/>
                  </a:lnTo>
                  <a:lnTo>
                    <a:pt x="366" y="425"/>
                  </a:lnTo>
                  <a:lnTo>
                    <a:pt x="365" y="427"/>
                  </a:lnTo>
                  <a:lnTo>
                    <a:pt x="364" y="431"/>
                  </a:lnTo>
                  <a:lnTo>
                    <a:pt x="363" y="433"/>
                  </a:lnTo>
                  <a:lnTo>
                    <a:pt x="362" y="434"/>
                  </a:lnTo>
                  <a:lnTo>
                    <a:pt x="361" y="436"/>
                  </a:lnTo>
                  <a:lnTo>
                    <a:pt x="359" y="437"/>
                  </a:lnTo>
                  <a:lnTo>
                    <a:pt x="358" y="437"/>
                  </a:lnTo>
                  <a:lnTo>
                    <a:pt x="356" y="437"/>
                  </a:lnTo>
                  <a:lnTo>
                    <a:pt x="353" y="437"/>
                  </a:lnTo>
                  <a:lnTo>
                    <a:pt x="349" y="438"/>
                  </a:lnTo>
                  <a:lnTo>
                    <a:pt x="344" y="438"/>
                  </a:lnTo>
                  <a:lnTo>
                    <a:pt x="341" y="437"/>
                  </a:lnTo>
                  <a:lnTo>
                    <a:pt x="337" y="437"/>
                  </a:lnTo>
                  <a:lnTo>
                    <a:pt x="326" y="435"/>
                  </a:lnTo>
                  <a:lnTo>
                    <a:pt x="324" y="435"/>
                  </a:lnTo>
                  <a:lnTo>
                    <a:pt x="321" y="435"/>
                  </a:lnTo>
                  <a:lnTo>
                    <a:pt x="320" y="435"/>
                  </a:lnTo>
                  <a:lnTo>
                    <a:pt x="318" y="436"/>
                  </a:lnTo>
                  <a:lnTo>
                    <a:pt x="310" y="437"/>
                  </a:lnTo>
                  <a:lnTo>
                    <a:pt x="306" y="437"/>
                  </a:lnTo>
                  <a:lnTo>
                    <a:pt x="300" y="438"/>
                  </a:lnTo>
                  <a:lnTo>
                    <a:pt x="298" y="438"/>
                  </a:lnTo>
                  <a:lnTo>
                    <a:pt x="296" y="438"/>
                  </a:lnTo>
                  <a:lnTo>
                    <a:pt x="294" y="437"/>
                  </a:lnTo>
                  <a:lnTo>
                    <a:pt x="292" y="437"/>
                  </a:lnTo>
                  <a:lnTo>
                    <a:pt x="289" y="436"/>
                  </a:lnTo>
                  <a:lnTo>
                    <a:pt x="287" y="435"/>
                  </a:lnTo>
                  <a:lnTo>
                    <a:pt x="287" y="435"/>
                  </a:lnTo>
                  <a:lnTo>
                    <a:pt x="285" y="435"/>
                  </a:lnTo>
                  <a:lnTo>
                    <a:pt x="284" y="435"/>
                  </a:lnTo>
                  <a:lnTo>
                    <a:pt x="282" y="435"/>
                  </a:lnTo>
                  <a:lnTo>
                    <a:pt x="280" y="436"/>
                  </a:lnTo>
                  <a:lnTo>
                    <a:pt x="277" y="437"/>
                  </a:lnTo>
                  <a:lnTo>
                    <a:pt x="274" y="437"/>
                  </a:lnTo>
                  <a:lnTo>
                    <a:pt x="272" y="439"/>
                  </a:lnTo>
                  <a:lnTo>
                    <a:pt x="271" y="440"/>
                  </a:lnTo>
                  <a:lnTo>
                    <a:pt x="270" y="441"/>
                  </a:lnTo>
                  <a:lnTo>
                    <a:pt x="265" y="447"/>
                  </a:lnTo>
                  <a:lnTo>
                    <a:pt x="264" y="448"/>
                  </a:lnTo>
                  <a:lnTo>
                    <a:pt x="260" y="452"/>
                  </a:lnTo>
                  <a:lnTo>
                    <a:pt x="258" y="453"/>
                  </a:lnTo>
                  <a:lnTo>
                    <a:pt x="256" y="454"/>
                  </a:lnTo>
                  <a:lnTo>
                    <a:pt x="255" y="455"/>
                  </a:lnTo>
                  <a:lnTo>
                    <a:pt x="254" y="455"/>
                  </a:lnTo>
                  <a:lnTo>
                    <a:pt x="253" y="455"/>
                  </a:lnTo>
                  <a:lnTo>
                    <a:pt x="253" y="455"/>
                  </a:lnTo>
                  <a:lnTo>
                    <a:pt x="251" y="455"/>
                  </a:lnTo>
                  <a:lnTo>
                    <a:pt x="250" y="455"/>
                  </a:lnTo>
                  <a:lnTo>
                    <a:pt x="250" y="454"/>
                  </a:lnTo>
                  <a:lnTo>
                    <a:pt x="249" y="454"/>
                  </a:lnTo>
                  <a:lnTo>
                    <a:pt x="238" y="439"/>
                  </a:lnTo>
                  <a:lnTo>
                    <a:pt x="235" y="436"/>
                  </a:lnTo>
                  <a:lnTo>
                    <a:pt x="233" y="433"/>
                  </a:lnTo>
                  <a:lnTo>
                    <a:pt x="230" y="431"/>
                  </a:lnTo>
                  <a:lnTo>
                    <a:pt x="228" y="429"/>
                  </a:lnTo>
                  <a:lnTo>
                    <a:pt x="221" y="425"/>
                  </a:lnTo>
                  <a:lnTo>
                    <a:pt x="213" y="419"/>
                  </a:lnTo>
                  <a:lnTo>
                    <a:pt x="209" y="417"/>
                  </a:lnTo>
                  <a:lnTo>
                    <a:pt x="206" y="415"/>
                  </a:lnTo>
                  <a:lnTo>
                    <a:pt x="202" y="414"/>
                  </a:lnTo>
                  <a:lnTo>
                    <a:pt x="193" y="411"/>
                  </a:lnTo>
                  <a:lnTo>
                    <a:pt x="183" y="408"/>
                  </a:lnTo>
                  <a:lnTo>
                    <a:pt x="180" y="407"/>
                  </a:lnTo>
                  <a:lnTo>
                    <a:pt x="175" y="406"/>
                  </a:lnTo>
                  <a:lnTo>
                    <a:pt x="173" y="405"/>
                  </a:lnTo>
                  <a:lnTo>
                    <a:pt x="171" y="404"/>
                  </a:lnTo>
                  <a:lnTo>
                    <a:pt x="169" y="403"/>
                  </a:lnTo>
                  <a:lnTo>
                    <a:pt x="166" y="402"/>
                  </a:lnTo>
                  <a:lnTo>
                    <a:pt x="162" y="399"/>
                  </a:lnTo>
                  <a:lnTo>
                    <a:pt x="159" y="395"/>
                  </a:lnTo>
                  <a:lnTo>
                    <a:pt x="157" y="393"/>
                  </a:lnTo>
                  <a:lnTo>
                    <a:pt x="153" y="388"/>
                  </a:lnTo>
                  <a:lnTo>
                    <a:pt x="151" y="385"/>
                  </a:lnTo>
                  <a:lnTo>
                    <a:pt x="148" y="381"/>
                  </a:lnTo>
                  <a:lnTo>
                    <a:pt x="139" y="371"/>
                  </a:lnTo>
                  <a:lnTo>
                    <a:pt x="136" y="368"/>
                  </a:lnTo>
                  <a:lnTo>
                    <a:pt x="132" y="365"/>
                  </a:lnTo>
                  <a:lnTo>
                    <a:pt x="129" y="363"/>
                  </a:lnTo>
                  <a:lnTo>
                    <a:pt x="127" y="361"/>
                  </a:lnTo>
                  <a:lnTo>
                    <a:pt x="122" y="358"/>
                  </a:lnTo>
                  <a:lnTo>
                    <a:pt x="118" y="357"/>
                  </a:lnTo>
                  <a:lnTo>
                    <a:pt x="116" y="355"/>
                  </a:lnTo>
                  <a:lnTo>
                    <a:pt x="107" y="352"/>
                  </a:lnTo>
                  <a:lnTo>
                    <a:pt x="96" y="346"/>
                  </a:lnTo>
                  <a:lnTo>
                    <a:pt x="94" y="345"/>
                  </a:lnTo>
                  <a:lnTo>
                    <a:pt x="93" y="344"/>
                  </a:lnTo>
                  <a:lnTo>
                    <a:pt x="85" y="342"/>
                  </a:lnTo>
                  <a:lnTo>
                    <a:pt x="75" y="338"/>
                  </a:lnTo>
                  <a:lnTo>
                    <a:pt x="67" y="336"/>
                  </a:lnTo>
                  <a:lnTo>
                    <a:pt x="65" y="336"/>
                  </a:lnTo>
                  <a:lnTo>
                    <a:pt x="63" y="335"/>
                  </a:lnTo>
                  <a:lnTo>
                    <a:pt x="59" y="333"/>
                  </a:lnTo>
                  <a:lnTo>
                    <a:pt x="56" y="332"/>
                  </a:lnTo>
                  <a:lnTo>
                    <a:pt x="53" y="332"/>
                  </a:lnTo>
                  <a:lnTo>
                    <a:pt x="51" y="331"/>
                  </a:lnTo>
                  <a:lnTo>
                    <a:pt x="48" y="330"/>
                  </a:lnTo>
                  <a:lnTo>
                    <a:pt x="47" y="330"/>
                  </a:lnTo>
                  <a:lnTo>
                    <a:pt x="34" y="330"/>
                  </a:lnTo>
                  <a:lnTo>
                    <a:pt x="30" y="330"/>
                  </a:lnTo>
                  <a:lnTo>
                    <a:pt x="29" y="329"/>
                  </a:lnTo>
                  <a:lnTo>
                    <a:pt x="27" y="329"/>
                  </a:lnTo>
                  <a:lnTo>
                    <a:pt x="25" y="328"/>
                  </a:lnTo>
                  <a:lnTo>
                    <a:pt x="24" y="327"/>
                  </a:lnTo>
                  <a:lnTo>
                    <a:pt x="21" y="325"/>
                  </a:lnTo>
                  <a:lnTo>
                    <a:pt x="19" y="323"/>
                  </a:lnTo>
                  <a:lnTo>
                    <a:pt x="17" y="322"/>
                  </a:lnTo>
                  <a:lnTo>
                    <a:pt x="14" y="319"/>
                  </a:lnTo>
                  <a:lnTo>
                    <a:pt x="12" y="315"/>
                  </a:lnTo>
                  <a:lnTo>
                    <a:pt x="5" y="307"/>
                  </a:lnTo>
                  <a:lnTo>
                    <a:pt x="2" y="302"/>
                  </a:lnTo>
                  <a:lnTo>
                    <a:pt x="1" y="301"/>
                  </a:lnTo>
                  <a:lnTo>
                    <a:pt x="0" y="300"/>
                  </a:lnTo>
                  <a:lnTo>
                    <a:pt x="1" y="300"/>
                  </a:lnTo>
                  <a:lnTo>
                    <a:pt x="2" y="299"/>
                  </a:lnTo>
                  <a:lnTo>
                    <a:pt x="4" y="299"/>
                  </a:lnTo>
                  <a:lnTo>
                    <a:pt x="5" y="298"/>
                  </a:lnTo>
                  <a:lnTo>
                    <a:pt x="6" y="297"/>
                  </a:lnTo>
                  <a:lnTo>
                    <a:pt x="7" y="296"/>
                  </a:lnTo>
                  <a:lnTo>
                    <a:pt x="8" y="295"/>
                  </a:lnTo>
                  <a:lnTo>
                    <a:pt x="9" y="293"/>
                  </a:lnTo>
                  <a:lnTo>
                    <a:pt x="9" y="291"/>
                  </a:lnTo>
                  <a:lnTo>
                    <a:pt x="9" y="290"/>
                  </a:lnTo>
                  <a:lnTo>
                    <a:pt x="9" y="288"/>
                  </a:lnTo>
                  <a:lnTo>
                    <a:pt x="6" y="278"/>
                  </a:lnTo>
                  <a:lnTo>
                    <a:pt x="3" y="266"/>
                  </a:lnTo>
                  <a:lnTo>
                    <a:pt x="2" y="263"/>
                  </a:lnTo>
                  <a:lnTo>
                    <a:pt x="1" y="256"/>
                  </a:lnTo>
                  <a:lnTo>
                    <a:pt x="0" y="254"/>
                  </a:lnTo>
                  <a:lnTo>
                    <a:pt x="0" y="252"/>
                  </a:lnTo>
                  <a:lnTo>
                    <a:pt x="0" y="250"/>
                  </a:lnTo>
                  <a:lnTo>
                    <a:pt x="1" y="248"/>
                  </a:lnTo>
                  <a:lnTo>
                    <a:pt x="2" y="247"/>
                  </a:lnTo>
                  <a:lnTo>
                    <a:pt x="2" y="246"/>
                  </a:lnTo>
                  <a:lnTo>
                    <a:pt x="3" y="245"/>
                  </a:lnTo>
                  <a:lnTo>
                    <a:pt x="5" y="244"/>
                  </a:lnTo>
                  <a:lnTo>
                    <a:pt x="7" y="244"/>
                  </a:lnTo>
                  <a:lnTo>
                    <a:pt x="9" y="243"/>
                  </a:lnTo>
                  <a:lnTo>
                    <a:pt x="10" y="243"/>
                  </a:lnTo>
                  <a:lnTo>
                    <a:pt x="12" y="243"/>
                  </a:lnTo>
                  <a:lnTo>
                    <a:pt x="14" y="243"/>
                  </a:lnTo>
                  <a:lnTo>
                    <a:pt x="16" y="243"/>
                  </a:lnTo>
                  <a:lnTo>
                    <a:pt x="19" y="243"/>
                  </a:lnTo>
                  <a:lnTo>
                    <a:pt x="22" y="243"/>
                  </a:lnTo>
                  <a:lnTo>
                    <a:pt x="28" y="244"/>
                  </a:lnTo>
                  <a:lnTo>
                    <a:pt x="39" y="246"/>
                  </a:lnTo>
                  <a:lnTo>
                    <a:pt x="42" y="246"/>
                  </a:lnTo>
                  <a:lnTo>
                    <a:pt x="45" y="246"/>
                  </a:lnTo>
                  <a:lnTo>
                    <a:pt x="46" y="245"/>
                  </a:lnTo>
                  <a:lnTo>
                    <a:pt x="48" y="244"/>
                  </a:lnTo>
                  <a:lnTo>
                    <a:pt x="48" y="244"/>
                  </a:lnTo>
                  <a:lnTo>
                    <a:pt x="50" y="243"/>
                  </a:lnTo>
                  <a:lnTo>
                    <a:pt x="51" y="242"/>
                  </a:lnTo>
                  <a:lnTo>
                    <a:pt x="52" y="240"/>
                  </a:lnTo>
                  <a:lnTo>
                    <a:pt x="53" y="239"/>
                  </a:lnTo>
                  <a:lnTo>
                    <a:pt x="54" y="237"/>
                  </a:lnTo>
                  <a:lnTo>
                    <a:pt x="55" y="234"/>
                  </a:lnTo>
                  <a:lnTo>
                    <a:pt x="56" y="232"/>
                  </a:lnTo>
                  <a:lnTo>
                    <a:pt x="58" y="222"/>
                  </a:lnTo>
                  <a:lnTo>
                    <a:pt x="59" y="215"/>
                  </a:lnTo>
                  <a:lnTo>
                    <a:pt x="59" y="206"/>
                  </a:lnTo>
                  <a:lnTo>
                    <a:pt x="59" y="202"/>
                  </a:lnTo>
                  <a:lnTo>
                    <a:pt x="59" y="191"/>
                  </a:lnTo>
                  <a:lnTo>
                    <a:pt x="59" y="183"/>
                  </a:lnTo>
                  <a:lnTo>
                    <a:pt x="59" y="176"/>
                  </a:lnTo>
                  <a:lnTo>
                    <a:pt x="59" y="164"/>
                  </a:lnTo>
                  <a:lnTo>
                    <a:pt x="58" y="161"/>
                  </a:lnTo>
                  <a:lnTo>
                    <a:pt x="58" y="157"/>
                  </a:lnTo>
                  <a:lnTo>
                    <a:pt x="58" y="155"/>
                  </a:lnTo>
                  <a:lnTo>
                    <a:pt x="60" y="149"/>
                  </a:lnTo>
                  <a:lnTo>
                    <a:pt x="60" y="145"/>
                  </a:lnTo>
                  <a:lnTo>
                    <a:pt x="61" y="143"/>
                  </a:lnTo>
                  <a:lnTo>
                    <a:pt x="61" y="141"/>
                  </a:lnTo>
                  <a:lnTo>
                    <a:pt x="61" y="136"/>
                  </a:lnTo>
                  <a:lnTo>
                    <a:pt x="60" y="134"/>
                  </a:lnTo>
                  <a:lnTo>
                    <a:pt x="60" y="132"/>
                  </a:lnTo>
                  <a:lnTo>
                    <a:pt x="59" y="130"/>
                  </a:lnTo>
                  <a:lnTo>
                    <a:pt x="58" y="125"/>
                  </a:lnTo>
                  <a:lnTo>
                    <a:pt x="58" y="123"/>
                  </a:lnTo>
                  <a:lnTo>
                    <a:pt x="57" y="121"/>
                  </a:lnTo>
                  <a:lnTo>
                    <a:pt x="57" y="120"/>
                  </a:lnTo>
                  <a:lnTo>
                    <a:pt x="57" y="119"/>
                  </a:lnTo>
                  <a:lnTo>
                    <a:pt x="58" y="117"/>
                  </a:lnTo>
                  <a:lnTo>
                    <a:pt x="58" y="115"/>
                  </a:lnTo>
                  <a:lnTo>
                    <a:pt x="59" y="113"/>
                  </a:lnTo>
                  <a:lnTo>
                    <a:pt x="59" y="112"/>
                  </a:lnTo>
                  <a:lnTo>
                    <a:pt x="61" y="110"/>
                  </a:lnTo>
                  <a:lnTo>
                    <a:pt x="62" y="108"/>
                  </a:lnTo>
                  <a:lnTo>
                    <a:pt x="64" y="108"/>
                  </a:lnTo>
                  <a:lnTo>
                    <a:pt x="65" y="106"/>
                  </a:lnTo>
                  <a:lnTo>
                    <a:pt x="70" y="103"/>
                  </a:lnTo>
                  <a:lnTo>
                    <a:pt x="73" y="100"/>
                  </a:lnTo>
                  <a:lnTo>
                    <a:pt x="76" y="99"/>
                  </a:lnTo>
                  <a:lnTo>
                    <a:pt x="79" y="98"/>
                  </a:lnTo>
                  <a:lnTo>
                    <a:pt x="85" y="96"/>
                  </a:lnTo>
                  <a:lnTo>
                    <a:pt x="88" y="96"/>
                  </a:lnTo>
                  <a:lnTo>
                    <a:pt x="90" y="95"/>
                  </a:lnTo>
                  <a:lnTo>
                    <a:pt x="91" y="94"/>
                  </a:lnTo>
                  <a:lnTo>
                    <a:pt x="93" y="92"/>
                  </a:lnTo>
                  <a:lnTo>
                    <a:pt x="93" y="91"/>
                  </a:lnTo>
                  <a:lnTo>
                    <a:pt x="95" y="89"/>
                  </a:lnTo>
                  <a:lnTo>
                    <a:pt x="96" y="88"/>
                  </a:lnTo>
                  <a:lnTo>
                    <a:pt x="96" y="86"/>
                  </a:lnTo>
                  <a:lnTo>
                    <a:pt x="97" y="85"/>
                  </a:lnTo>
                  <a:lnTo>
                    <a:pt x="98" y="83"/>
                  </a:lnTo>
                  <a:lnTo>
                    <a:pt x="99" y="76"/>
                  </a:lnTo>
                  <a:lnTo>
                    <a:pt x="100" y="69"/>
                  </a:lnTo>
                  <a:lnTo>
                    <a:pt x="100" y="66"/>
                  </a:lnTo>
                  <a:lnTo>
                    <a:pt x="100" y="61"/>
                  </a:lnTo>
                  <a:lnTo>
                    <a:pt x="101" y="57"/>
                  </a:lnTo>
                  <a:lnTo>
                    <a:pt x="101" y="55"/>
                  </a:lnTo>
                  <a:lnTo>
                    <a:pt x="102" y="53"/>
                  </a:lnTo>
                  <a:lnTo>
                    <a:pt x="103" y="52"/>
                  </a:lnTo>
                  <a:lnTo>
                    <a:pt x="104" y="50"/>
                  </a:lnTo>
                  <a:lnTo>
                    <a:pt x="105" y="49"/>
                  </a:lnTo>
                  <a:lnTo>
                    <a:pt x="105" y="49"/>
                  </a:lnTo>
                  <a:lnTo>
                    <a:pt x="106" y="48"/>
                  </a:lnTo>
                  <a:lnTo>
                    <a:pt x="108" y="48"/>
                  </a:lnTo>
                  <a:lnTo>
                    <a:pt x="112" y="48"/>
                  </a:lnTo>
                  <a:lnTo>
                    <a:pt x="118" y="48"/>
                  </a:lnTo>
                  <a:lnTo>
                    <a:pt x="121" y="48"/>
                  </a:lnTo>
                  <a:lnTo>
                    <a:pt x="122" y="49"/>
                  </a:lnTo>
                  <a:lnTo>
                    <a:pt x="124" y="49"/>
                  </a:lnTo>
                  <a:lnTo>
                    <a:pt x="127" y="51"/>
                  </a:lnTo>
                  <a:lnTo>
                    <a:pt x="130" y="52"/>
                  </a:lnTo>
                  <a:lnTo>
                    <a:pt x="138" y="56"/>
                  </a:lnTo>
                  <a:lnTo>
                    <a:pt x="139" y="56"/>
                  </a:lnTo>
                  <a:lnTo>
                    <a:pt x="140" y="57"/>
                  </a:lnTo>
                  <a:lnTo>
                    <a:pt x="142" y="58"/>
                  </a:lnTo>
                  <a:lnTo>
                    <a:pt x="144" y="58"/>
                  </a:lnTo>
                  <a:lnTo>
                    <a:pt x="146" y="57"/>
                  </a:lnTo>
                  <a:lnTo>
                    <a:pt x="148" y="57"/>
                  </a:lnTo>
                  <a:lnTo>
                    <a:pt x="149" y="56"/>
                  </a:lnTo>
                  <a:lnTo>
                    <a:pt x="150" y="55"/>
                  </a:lnTo>
                  <a:lnTo>
                    <a:pt x="150" y="54"/>
                  </a:lnTo>
                  <a:lnTo>
                    <a:pt x="152" y="52"/>
                  </a:lnTo>
                  <a:lnTo>
                    <a:pt x="154" y="50"/>
                  </a:lnTo>
                  <a:lnTo>
                    <a:pt x="159" y="42"/>
                  </a:lnTo>
                  <a:lnTo>
                    <a:pt x="161" y="39"/>
                  </a:lnTo>
                  <a:lnTo>
                    <a:pt x="162" y="36"/>
                  </a:lnTo>
                  <a:lnTo>
                    <a:pt x="164" y="34"/>
                  </a:lnTo>
                  <a:lnTo>
                    <a:pt x="166" y="32"/>
                  </a:lnTo>
                  <a:lnTo>
                    <a:pt x="169" y="30"/>
                  </a:lnTo>
                  <a:lnTo>
                    <a:pt x="173" y="27"/>
                  </a:lnTo>
                  <a:lnTo>
                    <a:pt x="177" y="24"/>
                  </a:lnTo>
                  <a:lnTo>
                    <a:pt x="184" y="21"/>
                  </a:lnTo>
                  <a:lnTo>
                    <a:pt x="185" y="20"/>
                  </a:lnTo>
                  <a:lnTo>
                    <a:pt x="187" y="18"/>
                  </a:lnTo>
                  <a:lnTo>
                    <a:pt x="189" y="17"/>
                  </a:lnTo>
                  <a:lnTo>
                    <a:pt x="190" y="16"/>
                  </a:lnTo>
                  <a:lnTo>
                    <a:pt x="190" y="15"/>
                  </a:lnTo>
                  <a:lnTo>
                    <a:pt x="191" y="14"/>
                  </a:lnTo>
                  <a:lnTo>
                    <a:pt x="191" y="12"/>
                  </a:lnTo>
                  <a:lnTo>
                    <a:pt x="191" y="10"/>
                  </a:lnTo>
                  <a:lnTo>
                    <a:pt x="190" y="6"/>
                  </a:lnTo>
                  <a:lnTo>
                    <a:pt x="190" y="5"/>
                  </a:lnTo>
                  <a:lnTo>
                    <a:pt x="190" y="3"/>
                  </a:lnTo>
                  <a:lnTo>
                    <a:pt x="191" y="2"/>
                  </a:lnTo>
                  <a:lnTo>
                    <a:pt x="191" y="1"/>
                  </a:lnTo>
                  <a:lnTo>
                    <a:pt x="192" y="0"/>
                  </a:lnTo>
                  <a:lnTo>
                    <a:pt x="193" y="0"/>
                  </a:lnTo>
                  <a:lnTo>
                    <a:pt x="194" y="1"/>
                  </a:lnTo>
                  <a:lnTo>
                    <a:pt x="196" y="5"/>
                  </a:lnTo>
                  <a:lnTo>
                    <a:pt x="203" y="13"/>
                  </a:lnTo>
                  <a:lnTo>
                    <a:pt x="207" y="18"/>
                  </a:lnTo>
                  <a:lnTo>
                    <a:pt x="222" y="38"/>
                  </a:lnTo>
                  <a:lnTo>
                    <a:pt x="227" y="44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99" name="Freeform 54">
              <a:extLst>
                <a:ext uri="{FF2B5EF4-FFF2-40B4-BE49-F238E27FC236}">
                  <a16:creationId xmlns:a16="http://schemas.microsoft.com/office/drawing/2014/main" id="{CCF48CBE-CD6D-4D9D-AFC8-6DD6C7DEA80E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4" y="1972"/>
              <a:ext cx="621" cy="453"/>
            </a:xfrm>
            <a:custGeom>
              <a:avLst/>
              <a:gdLst>
                <a:gd name="T0" fmla="*/ 621 w 621"/>
                <a:gd name="T1" fmla="*/ 7 h 453"/>
                <a:gd name="T2" fmla="*/ 599 w 621"/>
                <a:gd name="T3" fmla="*/ 80 h 453"/>
                <a:gd name="T4" fmla="*/ 585 w 621"/>
                <a:gd name="T5" fmla="*/ 121 h 453"/>
                <a:gd name="T6" fmla="*/ 582 w 621"/>
                <a:gd name="T7" fmla="*/ 159 h 453"/>
                <a:gd name="T8" fmla="*/ 580 w 621"/>
                <a:gd name="T9" fmla="*/ 198 h 453"/>
                <a:gd name="T10" fmla="*/ 544 w 621"/>
                <a:gd name="T11" fmla="*/ 234 h 453"/>
                <a:gd name="T12" fmla="*/ 520 w 621"/>
                <a:gd name="T13" fmla="*/ 243 h 453"/>
                <a:gd name="T14" fmla="*/ 525 w 621"/>
                <a:gd name="T15" fmla="*/ 276 h 453"/>
                <a:gd name="T16" fmla="*/ 546 w 621"/>
                <a:gd name="T17" fmla="*/ 355 h 453"/>
                <a:gd name="T18" fmla="*/ 548 w 621"/>
                <a:gd name="T19" fmla="*/ 391 h 453"/>
                <a:gd name="T20" fmla="*/ 531 w 621"/>
                <a:gd name="T21" fmla="*/ 414 h 453"/>
                <a:gd name="T22" fmla="*/ 484 w 621"/>
                <a:gd name="T23" fmla="*/ 416 h 453"/>
                <a:gd name="T24" fmla="*/ 447 w 621"/>
                <a:gd name="T25" fmla="*/ 413 h 453"/>
                <a:gd name="T26" fmla="*/ 404 w 621"/>
                <a:gd name="T27" fmla="*/ 448 h 453"/>
                <a:gd name="T28" fmla="*/ 389 w 621"/>
                <a:gd name="T29" fmla="*/ 452 h 453"/>
                <a:gd name="T30" fmla="*/ 371 w 621"/>
                <a:gd name="T31" fmla="*/ 423 h 453"/>
                <a:gd name="T32" fmla="*/ 338 w 621"/>
                <a:gd name="T33" fmla="*/ 419 h 453"/>
                <a:gd name="T34" fmla="*/ 323 w 621"/>
                <a:gd name="T35" fmla="*/ 416 h 453"/>
                <a:gd name="T36" fmla="*/ 294 w 621"/>
                <a:gd name="T37" fmla="*/ 405 h 453"/>
                <a:gd name="T38" fmla="*/ 259 w 621"/>
                <a:gd name="T39" fmla="*/ 372 h 453"/>
                <a:gd name="T40" fmla="*/ 274 w 621"/>
                <a:gd name="T41" fmla="*/ 362 h 453"/>
                <a:gd name="T42" fmla="*/ 249 w 621"/>
                <a:gd name="T43" fmla="*/ 326 h 453"/>
                <a:gd name="T44" fmla="*/ 217 w 621"/>
                <a:gd name="T45" fmla="*/ 294 h 453"/>
                <a:gd name="T46" fmla="*/ 200 w 621"/>
                <a:gd name="T47" fmla="*/ 315 h 453"/>
                <a:gd name="T48" fmla="*/ 176 w 621"/>
                <a:gd name="T49" fmla="*/ 344 h 453"/>
                <a:gd name="T50" fmla="*/ 149 w 621"/>
                <a:gd name="T51" fmla="*/ 337 h 453"/>
                <a:gd name="T52" fmla="*/ 128 w 621"/>
                <a:gd name="T53" fmla="*/ 343 h 453"/>
                <a:gd name="T54" fmla="*/ 120 w 621"/>
                <a:gd name="T55" fmla="*/ 379 h 453"/>
                <a:gd name="T56" fmla="*/ 91 w 621"/>
                <a:gd name="T57" fmla="*/ 396 h 453"/>
                <a:gd name="T58" fmla="*/ 85 w 621"/>
                <a:gd name="T59" fmla="*/ 413 h 453"/>
                <a:gd name="T60" fmla="*/ 83 w 621"/>
                <a:gd name="T61" fmla="*/ 445 h 453"/>
                <a:gd name="T62" fmla="*/ 56 w 621"/>
                <a:gd name="T63" fmla="*/ 430 h 453"/>
                <a:gd name="T64" fmla="*/ 30 w 621"/>
                <a:gd name="T65" fmla="*/ 398 h 453"/>
                <a:gd name="T66" fmla="*/ 23 w 621"/>
                <a:gd name="T67" fmla="*/ 370 h 453"/>
                <a:gd name="T68" fmla="*/ 20 w 621"/>
                <a:gd name="T69" fmla="*/ 328 h 453"/>
                <a:gd name="T70" fmla="*/ 2 w 621"/>
                <a:gd name="T71" fmla="*/ 294 h 453"/>
                <a:gd name="T72" fmla="*/ 5 w 621"/>
                <a:gd name="T73" fmla="*/ 273 h 453"/>
                <a:gd name="T74" fmla="*/ 19 w 621"/>
                <a:gd name="T75" fmla="*/ 249 h 453"/>
                <a:gd name="T76" fmla="*/ 33 w 621"/>
                <a:gd name="T77" fmla="*/ 226 h 453"/>
                <a:gd name="T78" fmla="*/ 51 w 621"/>
                <a:gd name="T79" fmla="*/ 218 h 453"/>
                <a:gd name="T80" fmla="*/ 69 w 621"/>
                <a:gd name="T81" fmla="*/ 189 h 453"/>
                <a:gd name="T82" fmla="*/ 89 w 621"/>
                <a:gd name="T83" fmla="*/ 178 h 453"/>
                <a:gd name="T84" fmla="*/ 123 w 621"/>
                <a:gd name="T85" fmla="*/ 196 h 453"/>
                <a:gd name="T86" fmla="*/ 156 w 621"/>
                <a:gd name="T87" fmla="*/ 189 h 453"/>
                <a:gd name="T88" fmla="*/ 191 w 621"/>
                <a:gd name="T89" fmla="*/ 191 h 453"/>
                <a:gd name="T90" fmla="*/ 214 w 621"/>
                <a:gd name="T91" fmla="*/ 188 h 453"/>
                <a:gd name="T92" fmla="*/ 215 w 621"/>
                <a:gd name="T93" fmla="*/ 168 h 453"/>
                <a:gd name="T94" fmla="*/ 230 w 621"/>
                <a:gd name="T95" fmla="*/ 142 h 453"/>
                <a:gd name="T96" fmla="*/ 257 w 621"/>
                <a:gd name="T97" fmla="*/ 118 h 453"/>
                <a:gd name="T98" fmla="*/ 305 w 621"/>
                <a:gd name="T99" fmla="*/ 90 h 453"/>
                <a:gd name="T100" fmla="*/ 330 w 621"/>
                <a:gd name="T101" fmla="*/ 61 h 453"/>
                <a:gd name="T102" fmla="*/ 347 w 621"/>
                <a:gd name="T103" fmla="*/ 51 h 453"/>
                <a:gd name="T104" fmla="*/ 394 w 621"/>
                <a:gd name="T105" fmla="*/ 72 h 453"/>
                <a:gd name="T106" fmla="*/ 419 w 621"/>
                <a:gd name="T107" fmla="*/ 80 h 453"/>
                <a:gd name="T108" fmla="*/ 458 w 621"/>
                <a:gd name="T109" fmla="*/ 111 h 453"/>
                <a:gd name="T110" fmla="*/ 501 w 621"/>
                <a:gd name="T111" fmla="*/ 121 h 453"/>
                <a:gd name="T112" fmla="*/ 533 w 621"/>
                <a:gd name="T113" fmla="*/ 87 h 453"/>
                <a:gd name="T114" fmla="*/ 568 w 621"/>
                <a:gd name="T115" fmla="*/ 46 h 453"/>
                <a:gd name="T116" fmla="*/ 596 w 621"/>
                <a:gd name="T117" fmla="*/ 6 h 4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621" h="453">
                  <a:moveTo>
                    <a:pt x="612" y="0"/>
                  </a:moveTo>
                  <a:lnTo>
                    <a:pt x="614" y="0"/>
                  </a:lnTo>
                  <a:lnTo>
                    <a:pt x="616" y="0"/>
                  </a:lnTo>
                  <a:lnTo>
                    <a:pt x="618" y="0"/>
                  </a:lnTo>
                  <a:lnTo>
                    <a:pt x="620" y="0"/>
                  </a:lnTo>
                  <a:lnTo>
                    <a:pt x="620" y="1"/>
                  </a:lnTo>
                  <a:lnTo>
                    <a:pt x="620" y="2"/>
                  </a:lnTo>
                  <a:lnTo>
                    <a:pt x="620" y="3"/>
                  </a:lnTo>
                  <a:lnTo>
                    <a:pt x="621" y="3"/>
                  </a:lnTo>
                  <a:lnTo>
                    <a:pt x="621" y="4"/>
                  </a:lnTo>
                  <a:lnTo>
                    <a:pt x="621" y="7"/>
                  </a:lnTo>
                  <a:lnTo>
                    <a:pt x="621" y="11"/>
                  </a:lnTo>
                  <a:lnTo>
                    <a:pt x="621" y="13"/>
                  </a:lnTo>
                  <a:lnTo>
                    <a:pt x="621" y="18"/>
                  </a:lnTo>
                  <a:lnTo>
                    <a:pt x="620" y="22"/>
                  </a:lnTo>
                  <a:lnTo>
                    <a:pt x="619" y="25"/>
                  </a:lnTo>
                  <a:lnTo>
                    <a:pt x="618" y="29"/>
                  </a:lnTo>
                  <a:lnTo>
                    <a:pt x="616" y="33"/>
                  </a:lnTo>
                  <a:lnTo>
                    <a:pt x="612" y="43"/>
                  </a:lnTo>
                  <a:lnTo>
                    <a:pt x="609" y="51"/>
                  </a:lnTo>
                  <a:lnTo>
                    <a:pt x="602" y="72"/>
                  </a:lnTo>
                  <a:lnTo>
                    <a:pt x="599" y="80"/>
                  </a:lnTo>
                  <a:lnTo>
                    <a:pt x="598" y="84"/>
                  </a:lnTo>
                  <a:lnTo>
                    <a:pt x="595" y="90"/>
                  </a:lnTo>
                  <a:lnTo>
                    <a:pt x="591" y="100"/>
                  </a:lnTo>
                  <a:lnTo>
                    <a:pt x="589" y="102"/>
                  </a:lnTo>
                  <a:lnTo>
                    <a:pt x="587" y="107"/>
                  </a:lnTo>
                  <a:lnTo>
                    <a:pt x="586" y="109"/>
                  </a:lnTo>
                  <a:lnTo>
                    <a:pt x="585" y="111"/>
                  </a:lnTo>
                  <a:lnTo>
                    <a:pt x="585" y="113"/>
                  </a:lnTo>
                  <a:lnTo>
                    <a:pt x="584" y="115"/>
                  </a:lnTo>
                  <a:lnTo>
                    <a:pt x="585" y="118"/>
                  </a:lnTo>
                  <a:lnTo>
                    <a:pt x="585" y="121"/>
                  </a:lnTo>
                  <a:lnTo>
                    <a:pt x="586" y="131"/>
                  </a:lnTo>
                  <a:lnTo>
                    <a:pt x="587" y="134"/>
                  </a:lnTo>
                  <a:lnTo>
                    <a:pt x="587" y="136"/>
                  </a:lnTo>
                  <a:lnTo>
                    <a:pt x="587" y="137"/>
                  </a:lnTo>
                  <a:lnTo>
                    <a:pt x="586" y="140"/>
                  </a:lnTo>
                  <a:lnTo>
                    <a:pt x="583" y="147"/>
                  </a:lnTo>
                  <a:lnTo>
                    <a:pt x="582" y="150"/>
                  </a:lnTo>
                  <a:lnTo>
                    <a:pt x="582" y="153"/>
                  </a:lnTo>
                  <a:lnTo>
                    <a:pt x="581" y="155"/>
                  </a:lnTo>
                  <a:lnTo>
                    <a:pt x="581" y="158"/>
                  </a:lnTo>
                  <a:lnTo>
                    <a:pt x="582" y="159"/>
                  </a:lnTo>
                  <a:lnTo>
                    <a:pt x="582" y="162"/>
                  </a:lnTo>
                  <a:lnTo>
                    <a:pt x="583" y="168"/>
                  </a:lnTo>
                  <a:lnTo>
                    <a:pt x="584" y="170"/>
                  </a:lnTo>
                  <a:lnTo>
                    <a:pt x="585" y="181"/>
                  </a:lnTo>
                  <a:lnTo>
                    <a:pt x="585" y="183"/>
                  </a:lnTo>
                  <a:lnTo>
                    <a:pt x="585" y="186"/>
                  </a:lnTo>
                  <a:lnTo>
                    <a:pt x="584" y="188"/>
                  </a:lnTo>
                  <a:lnTo>
                    <a:pt x="583" y="191"/>
                  </a:lnTo>
                  <a:lnTo>
                    <a:pt x="582" y="194"/>
                  </a:lnTo>
                  <a:lnTo>
                    <a:pt x="581" y="196"/>
                  </a:lnTo>
                  <a:lnTo>
                    <a:pt x="580" y="198"/>
                  </a:lnTo>
                  <a:lnTo>
                    <a:pt x="579" y="200"/>
                  </a:lnTo>
                  <a:lnTo>
                    <a:pt x="577" y="202"/>
                  </a:lnTo>
                  <a:lnTo>
                    <a:pt x="575" y="204"/>
                  </a:lnTo>
                  <a:lnTo>
                    <a:pt x="565" y="213"/>
                  </a:lnTo>
                  <a:lnTo>
                    <a:pt x="562" y="215"/>
                  </a:lnTo>
                  <a:lnTo>
                    <a:pt x="556" y="222"/>
                  </a:lnTo>
                  <a:lnTo>
                    <a:pt x="554" y="224"/>
                  </a:lnTo>
                  <a:lnTo>
                    <a:pt x="552" y="227"/>
                  </a:lnTo>
                  <a:lnTo>
                    <a:pt x="550" y="229"/>
                  </a:lnTo>
                  <a:lnTo>
                    <a:pt x="547" y="232"/>
                  </a:lnTo>
                  <a:lnTo>
                    <a:pt x="544" y="234"/>
                  </a:lnTo>
                  <a:lnTo>
                    <a:pt x="543" y="236"/>
                  </a:lnTo>
                  <a:lnTo>
                    <a:pt x="541" y="237"/>
                  </a:lnTo>
                  <a:lnTo>
                    <a:pt x="540" y="238"/>
                  </a:lnTo>
                  <a:lnTo>
                    <a:pt x="538" y="238"/>
                  </a:lnTo>
                  <a:lnTo>
                    <a:pt x="536" y="238"/>
                  </a:lnTo>
                  <a:lnTo>
                    <a:pt x="530" y="239"/>
                  </a:lnTo>
                  <a:lnTo>
                    <a:pt x="528" y="240"/>
                  </a:lnTo>
                  <a:lnTo>
                    <a:pt x="525" y="240"/>
                  </a:lnTo>
                  <a:lnTo>
                    <a:pt x="523" y="241"/>
                  </a:lnTo>
                  <a:lnTo>
                    <a:pt x="521" y="243"/>
                  </a:lnTo>
                  <a:lnTo>
                    <a:pt x="520" y="243"/>
                  </a:lnTo>
                  <a:lnTo>
                    <a:pt x="519" y="244"/>
                  </a:lnTo>
                  <a:lnTo>
                    <a:pt x="518" y="246"/>
                  </a:lnTo>
                  <a:lnTo>
                    <a:pt x="518" y="247"/>
                  </a:lnTo>
                  <a:lnTo>
                    <a:pt x="518" y="248"/>
                  </a:lnTo>
                  <a:lnTo>
                    <a:pt x="518" y="249"/>
                  </a:lnTo>
                  <a:lnTo>
                    <a:pt x="518" y="251"/>
                  </a:lnTo>
                  <a:lnTo>
                    <a:pt x="518" y="253"/>
                  </a:lnTo>
                  <a:lnTo>
                    <a:pt x="518" y="255"/>
                  </a:lnTo>
                  <a:lnTo>
                    <a:pt x="519" y="259"/>
                  </a:lnTo>
                  <a:lnTo>
                    <a:pt x="523" y="268"/>
                  </a:lnTo>
                  <a:lnTo>
                    <a:pt x="525" y="276"/>
                  </a:lnTo>
                  <a:lnTo>
                    <a:pt x="527" y="281"/>
                  </a:lnTo>
                  <a:lnTo>
                    <a:pt x="530" y="294"/>
                  </a:lnTo>
                  <a:lnTo>
                    <a:pt x="530" y="299"/>
                  </a:lnTo>
                  <a:lnTo>
                    <a:pt x="531" y="303"/>
                  </a:lnTo>
                  <a:lnTo>
                    <a:pt x="534" y="309"/>
                  </a:lnTo>
                  <a:lnTo>
                    <a:pt x="540" y="322"/>
                  </a:lnTo>
                  <a:lnTo>
                    <a:pt x="543" y="334"/>
                  </a:lnTo>
                  <a:lnTo>
                    <a:pt x="544" y="337"/>
                  </a:lnTo>
                  <a:lnTo>
                    <a:pt x="545" y="341"/>
                  </a:lnTo>
                  <a:lnTo>
                    <a:pt x="545" y="346"/>
                  </a:lnTo>
                  <a:lnTo>
                    <a:pt x="546" y="355"/>
                  </a:lnTo>
                  <a:lnTo>
                    <a:pt x="547" y="362"/>
                  </a:lnTo>
                  <a:lnTo>
                    <a:pt x="547" y="365"/>
                  </a:lnTo>
                  <a:lnTo>
                    <a:pt x="548" y="369"/>
                  </a:lnTo>
                  <a:lnTo>
                    <a:pt x="549" y="374"/>
                  </a:lnTo>
                  <a:lnTo>
                    <a:pt x="549" y="378"/>
                  </a:lnTo>
                  <a:lnTo>
                    <a:pt x="550" y="382"/>
                  </a:lnTo>
                  <a:lnTo>
                    <a:pt x="550" y="385"/>
                  </a:lnTo>
                  <a:lnTo>
                    <a:pt x="550" y="386"/>
                  </a:lnTo>
                  <a:lnTo>
                    <a:pt x="549" y="388"/>
                  </a:lnTo>
                  <a:lnTo>
                    <a:pt x="549" y="389"/>
                  </a:lnTo>
                  <a:lnTo>
                    <a:pt x="548" y="391"/>
                  </a:lnTo>
                  <a:lnTo>
                    <a:pt x="548" y="393"/>
                  </a:lnTo>
                  <a:lnTo>
                    <a:pt x="546" y="396"/>
                  </a:lnTo>
                  <a:lnTo>
                    <a:pt x="543" y="398"/>
                  </a:lnTo>
                  <a:lnTo>
                    <a:pt x="541" y="401"/>
                  </a:lnTo>
                  <a:lnTo>
                    <a:pt x="537" y="406"/>
                  </a:lnTo>
                  <a:lnTo>
                    <a:pt x="536" y="407"/>
                  </a:lnTo>
                  <a:lnTo>
                    <a:pt x="535" y="409"/>
                  </a:lnTo>
                  <a:lnTo>
                    <a:pt x="534" y="410"/>
                  </a:lnTo>
                  <a:lnTo>
                    <a:pt x="533" y="411"/>
                  </a:lnTo>
                  <a:lnTo>
                    <a:pt x="532" y="413"/>
                  </a:lnTo>
                  <a:lnTo>
                    <a:pt x="531" y="414"/>
                  </a:lnTo>
                  <a:lnTo>
                    <a:pt x="530" y="414"/>
                  </a:lnTo>
                  <a:lnTo>
                    <a:pt x="529" y="415"/>
                  </a:lnTo>
                  <a:lnTo>
                    <a:pt x="527" y="416"/>
                  </a:lnTo>
                  <a:lnTo>
                    <a:pt x="523" y="417"/>
                  </a:lnTo>
                  <a:lnTo>
                    <a:pt x="518" y="418"/>
                  </a:lnTo>
                  <a:lnTo>
                    <a:pt x="512" y="418"/>
                  </a:lnTo>
                  <a:lnTo>
                    <a:pt x="507" y="418"/>
                  </a:lnTo>
                  <a:lnTo>
                    <a:pt x="503" y="418"/>
                  </a:lnTo>
                  <a:lnTo>
                    <a:pt x="498" y="418"/>
                  </a:lnTo>
                  <a:lnTo>
                    <a:pt x="495" y="418"/>
                  </a:lnTo>
                  <a:lnTo>
                    <a:pt x="484" y="416"/>
                  </a:lnTo>
                  <a:lnTo>
                    <a:pt x="478" y="415"/>
                  </a:lnTo>
                  <a:lnTo>
                    <a:pt x="476" y="415"/>
                  </a:lnTo>
                  <a:lnTo>
                    <a:pt x="473" y="414"/>
                  </a:lnTo>
                  <a:lnTo>
                    <a:pt x="464" y="411"/>
                  </a:lnTo>
                  <a:lnTo>
                    <a:pt x="462" y="411"/>
                  </a:lnTo>
                  <a:lnTo>
                    <a:pt x="460" y="410"/>
                  </a:lnTo>
                  <a:lnTo>
                    <a:pt x="457" y="410"/>
                  </a:lnTo>
                  <a:lnTo>
                    <a:pt x="454" y="411"/>
                  </a:lnTo>
                  <a:lnTo>
                    <a:pt x="451" y="411"/>
                  </a:lnTo>
                  <a:lnTo>
                    <a:pt x="449" y="412"/>
                  </a:lnTo>
                  <a:lnTo>
                    <a:pt x="447" y="413"/>
                  </a:lnTo>
                  <a:lnTo>
                    <a:pt x="444" y="414"/>
                  </a:lnTo>
                  <a:lnTo>
                    <a:pt x="442" y="415"/>
                  </a:lnTo>
                  <a:lnTo>
                    <a:pt x="440" y="416"/>
                  </a:lnTo>
                  <a:lnTo>
                    <a:pt x="438" y="418"/>
                  </a:lnTo>
                  <a:lnTo>
                    <a:pt x="431" y="422"/>
                  </a:lnTo>
                  <a:lnTo>
                    <a:pt x="425" y="427"/>
                  </a:lnTo>
                  <a:lnTo>
                    <a:pt x="420" y="430"/>
                  </a:lnTo>
                  <a:lnTo>
                    <a:pt x="415" y="434"/>
                  </a:lnTo>
                  <a:lnTo>
                    <a:pt x="411" y="439"/>
                  </a:lnTo>
                  <a:lnTo>
                    <a:pt x="408" y="442"/>
                  </a:lnTo>
                  <a:lnTo>
                    <a:pt x="404" y="448"/>
                  </a:lnTo>
                  <a:lnTo>
                    <a:pt x="402" y="450"/>
                  </a:lnTo>
                  <a:lnTo>
                    <a:pt x="401" y="451"/>
                  </a:lnTo>
                  <a:lnTo>
                    <a:pt x="399" y="452"/>
                  </a:lnTo>
                  <a:lnTo>
                    <a:pt x="398" y="452"/>
                  </a:lnTo>
                  <a:lnTo>
                    <a:pt x="397" y="453"/>
                  </a:lnTo>
                  <a:lnTo>
                    <a:pt x="395" y="453"/>
                  </a:lnTo>
                  <a:lnTo>
                    <a:pt x="394" y="453"/>
                  </a:lnTo>
                  <a:lnTo>
                    <a:pt x="393" y="453"/>
                  </a:lnTo>
                  <a:lnTo>
                    <a:pt x="392" y="453"/>
                  </a:lnTo>
                  <a:lnTo>
                    <a:pt x="391" y="452"/>
                  </a:lnTo>
                  <a:lnTo>
                    <a:pt x="389" y="452"/>
                  </a:lnTo>
                  <a:lnTo>
                    <a:pt x="388" y="451"/>
                  </a:lnTo>
                  <a:lnTo>
                    <a:pt x="387" y="449"/>
                  </a:lnTo>
                  <a:lnTo>
                    <a:pt x="386" y="448"/>
                  </a:lnTo>
                  <a:lnTo>
                    <a:pt x="384" y="446"/>
                  </a:lnTo>
                  <a:lnTo>
                    <a:pt x="382" y="439"/>
                  </a:lnTo>
                  <a:lnTo>
                    <a:pt x="380" y="434"/>
                  </a:lnTo>
                  <a:lnTo>
                    <a:pt x="378" y="431"/>
                  </a:lnTo>
                  <a:lnTo>
                    <a:pt x="376" y="429"/>
                  </a:lnTo>
                  <a:lnTo>
                    <a:pt x="375" y="427"/>
                  </a:lnTo>
                  <a:lnTo>
                    <a:pt x="373" y="425"/>
                  </a:lnTo>
                  <a:lnTo>
                    <a:pt x="371" y="423"/>
                  </a:lnTo>
                  <a:lnTo>
                    <a:pt x="370" y="422"/>
                  </a:lnTo>
                  <a:lnTo>
                    <a:pt x="368" y="421"/>
                  </a:lnTo>
                  <a:lnTo>
                    <a:pt x="366" y="420"/>
                  </a:lnTo>
                  <a:lnTo>
                    <a:pt x="363" y="420"/>
                  </a:lnTo>
                  <a:lnTo>
                    <a:pt x="359" y="419"/>
                  </a:lnTo>
                  <a:lnTo>
                    <a:pt x="357" y="419"/>
                  </a:lnTo>
                  <a:lnTo>
                    <a:pt x="354" y="419"/>
                  </a:lnTo>
                  <a:lnTo>
                    <a:pt x="348" y="419"/>
                  </a:lnTo>
                  <a:lnTo>
                    <a:pt x="343" y="419"/>
                  </a:lnTo>
                  <a:lnTo>
                    <a:pt x="340" y="419"/>
                  </a:lnTo>
                  <a:lnTo>
                    <a:pt x="338" y="419"/>
                  </a:lnTo>
                  <a:lnTo>
                    <a:pt x="336" y="419"/>
                  </a:lnTo>
                  <a:lnTo>
                    <a:pt x="336" y="418"/>
                  </a:lnTo>
                  <a:lnTo>
                    <a:pt x="335" y="416"/>
                  </a:lnTo>
                  <a:lnTo>
                    <a:pt x="334" y="414"/>
                  </a:lnTo>
                  <a:lnTo>
                    <a:pt x="334" y="413"/>
                  </a:lnTo>
                  <a:lnTo>
                    <a:pt x="333" y="413"/>
                  </a:lnTo>
                  <a:lnTo>
                    <a:pt x="332" y="413"/>
                  </a:lnTo>
                  <a:lnTo>
                    <a:pt x="331" y="413"/>
                  </a:lnTo>
                  <a:lnTo>
                    <a:pt x="327" y="415"/>
                  </a:lnTo>
                  <a:lnTo>
                    <a:pt x="325" y="416"/>
                  </a:lnTo>
                  <a:lnTo>
                    <a:pt x="323" y="416"/>
                  </a:lnTo>
                  <a:lnTo>
                    <a:pt x="320" y="417"/>
                  </a:lnTo>
                  <a:lnTo>
                    <a:pt x="317" y="417"/>
                  </a:lnTo>
                  <a:lnTo>
                    <a:pt x="313" y="416"/>
                  </a:lnTo>
                  <a:lnTo>
                    <a:pt x="310" y="416"/>
                  </a:lnTo>
                  <a:lnTo>
                    <a:pt x="309" y="415"/>
                  </a:lnTo>
                  <a:lnTo>
                    <a:pt x="307" y="414"/>
                  </a:lnTo>
                  <a:lnTo>
                    <a:pt x="304" y="413"/>
                  </a:lnTo>
                  <a:lnTo>
                    <a:pt x="302" y="411"/>
                  </a:lnTo>
                  <a:lnTo>
                    <a:pt x="300" y="409"/>
                  </a:lnTo>
                  <a:lnTo>
                    <a:pt x="296" y="407"/>
                  </a:lnTo>
                  <a:lnTo>
                    <a:pt x="294" y="405"/>
                  </a:lnTo>
                  <a:lnTo>
                    <a:pt x="292" y="402"/>
                  </a:lnTo>
                  <a:lnTo>
                    <a:pt x="281" y="389"/>
                  </a:lnTo>
                  <a:lnTo>
                    <a:pt x="278" y="385"/>
                  </a:lnTo>
                  <a:lnTo>
                    <a:pt x="277" y="385"/>
                  </a:lnTo>
                  <a:lnTo>
                    <a:pt x="275" y="383"/>
                  </a:lnTo>
                  <a:lnTo>
                    <a:pt x="271" y="381"/>
                  </a:lnTo>
                  <a:lnTo>
                    <a:pt x="268" y="378"/>
                  </a:lnTo>
                  <a:lnTo>
                    <a:pt x="262" y="374"/>
                  </a:lnTo>
                  <a:lnTo>
                    <a:pt x="260" y="374"/>
                  </a:lnTo>
                  <a:lnTo>
                    <a:pt x="259" y="373"/>
                  </a:lnTo>
                  <a:lnTo>
                    <a:pt x="259" y="372"/>
                  </a:lnTo>
                  <a:lnTo>
                    <a:pt x="258" y="371"/>
                  </a:lnTo>
                  <a:lnTo>
                    <a:pt x="259" y="371"/>
                  </a:lnTo>
                  <a:lnTo>
                    <a:pt x="259" y="370"/>
                  </a:lnTo>
                  <a:lnTo>
                    <a:pt x="260" y="369"/>
                  </a:lnTo>
                  <a:lnTo>
                    <a:pt x="262" y="368"/>
                  </a:lnTo>
                  <a:lnTo>
                    <a:pt x="264" y="367"/>
                  </a:lnTo>
                  <a:lnTo>
                    <a:pt x="268" y="365"/>
                  </a:lnTo>
                  <a:lnTo>
                    <a:pt x="271" y="364"/>
                  </a:lnTo>
                  <a:lnTo>
                    <a:pt x="272" y="363"/>
                  </a:lnTo>
                  <a:lnTo>
                    <a:pt x="273" y="363"/>
                  </a:lnTo>
                  <a:lnTo>
                    <a:pt x="274" y="362"/>
                  </a:lnTo>
                  <a:lnTo>
                    <a:pt x="274" y="361"/>
                  </a:lnTo>
                  <a:lnTo>
                    <a:pt x="274" y="360"/>
                  </a:lnTo>
                  <a:lnTo>
                    <a:pt x="273" y="358"/>
                  </a:lnTo>
                  <a:lnTo>
                    <a:pt x="272" y="356"/>
                  </a:lnTo>
                  <a:lnTo>
                    <a:pt x="270" y="353"/>
                  </a:lnTo>
                  <a:lnTo>
                    <a:pt x="268" y="351"/>
                  </a:lnTo>
                  <a:lnTo>
                    <a:pt x="264" y="347"/>
                  </a:lnTo>
                  <a:lnTo>
                    <a:pt x="261" y="343"/>
                  </a:lnTo>
                  <a:lnTo>
                    <a:pt x="259" y="340"/>
                  </a:lnTo>
                  <a:lnTo>
                    <a:pt x="254" y="332"/>
                  </a:lnTo>
                  <a:lnTo>
                    <a:pt x="249" y="326"/>
                  </a:lnTo>
                  <a:lnTo>
                    <a:pt x="234" y="306"/>
                  </a:lnTo>
                  <a:lnTo>
                    <a:pt x="230" y="301"/>
                  </a:lnTo>
                  <a:lnTo>
                    <a:pt x="223" y="293"/>
                  </a:lnTo>
                  <a:lnTo>
                    <a:pt x="221" y="289"/>
                  </a:lnTo>
                  <a:lnTo>
                    <a:pt x="220" y="288"/>
                  </a:lnTo>
                  <a:lnTo>
                    <a:pt x="219" y="288"/>
                  </a:lnTo>
                  <a:lnTo>
                    <a:pt x="218" y="289"/>
                  </a:lnTo>
                  <a:lnTo>
                    <a:pt x="218" y="290"/>
                  </a:lnTo>
                  <a:lnTo>
                    <a:pt x="217" y="291"/>
                  </a:lnTo>
                  <a:lnTo>
                    <a:pt x="217" y="293"/>
                  </a:lnTo>
                  <a:lnTo>
                    <a:pt x="217" y="294"/>
                  </a:lnTo>
                  <a:lnTo>
                    <a:pt x="218" y="298"/>
                  </a:lnTo>
                  <a:lnTo>
                    <a:pt x="218" y="300"/>
                  </a:lnTo>
                  <a:lnTo>
                    <a:pt x="218" y="302"/>
                  </a:lnTo>
                  <a:lnTo>
                    <a:pt x="217" y="303"/>
                  </a:lnTo>
                  <a:lnTo>
                    <a:pt x="217" y="304"/>
                  </a:lnTo>
                  <a:lnTo>
                    <a:pt x="216" y="305"/>
                  </a:lnTo>
                  <a:lnTo>
                    <a:pt x="214" y="306"/>
                  </a:lnTo>
                  <a:lnTo>
                    <a:pt x="212" y="308"/>
                  </a:lnTo>
                  <a:lnTo>
                    <a:pt x="211" y="309"/>
                  </a:lnTo>
                  <a:lnTo>
                    <a:pt x="204" y="312"/>
                  </a:lnTo>
                  <a:lnTo>
                    <a:pt x="200" y="315"/>
                  </a:lnTo>
                  <a:lnTo>
                    <a:pt x="196" y="318"/>
                  </a:lnTo>
                  <a:lnTo>
                    <a:pt x="193" y="320"/>
                  </a:lnTo>
                  <a:lnTo>
                    <a:pt x="191" y="322"/>
                  </a:lnTo>
                  <a:lnTo>
                    <a:pt x="189" y="324"/>
                  </a:lnTo>
                  <a:lnTo>
                    <a:pt x="188" y="327"/>
                  </a:lnTo>
                  <a:lnTo>
                    <a:pt x="186" y="330"/>
                  </a:lnTo>
                  <a:lnTo>
                    <a:pt x="181" y="338"/>
                  </a:lnTo>
                  <a:lnTo>
                    <a:pt x="179" y="340"/>
                  </a:lnTo>
                  <a:lnTo>
                    <a:pt x="177" y="342"/>
                  </a:lnTo>
                  <a:lnTo>
                    <a:pt x="177" y="343"/>
                  </a:lnTo>
                  <a:lnTo>
                    <a:pt x="176" y="344"/>
                  </a:lnTo>
                  <a:lnTo>
                    <a:pt x="175" y="345"/>
                  </a:lnTo>
                  <a:lnTo>
                    <a:pt x="173" y="345"/>
                  </a:lnTo>
                  <a:lnTo>
                    <a:pt x="171" y="346"/>
                  </a:lnTo>
                  <a:lnTo>
                    <a:pt x="169" y="346"/>
                  </a:lnTo>
                  <a:lnTo>
                    <a:pt x="167" y="345"/>
                  </a:lnTo>
                  <a:lnTo>
                    <a:pt x="166" y="344"/>
                  </a:lnTo>
                  <a:lnTo>
                    <a:pt x="165" y="344"/>
                  </a:lnTo>
                  <a:lnTo>
                    <a:pt x="157" y="340"/>
                  </a:lnTo>
                  <a:lnTo>
                    <a:pt x="154" y="339"/>
                  </a:lnTo>
                  <a:lnTo>
                    <a:pt x="151" y="337"/>
                  </a:lnTo>
                  <a:lnTo>
                    <a:pt x="149" y="337"/>
                  </a:lnTo>
                  <a:lnTo>
                    <a:pt x="148" y="336"/>
                  </a:lnTo>
                  <a:lnTo>
                    <a:pt x="145" y="336"/>
                  </a:lnTo>
                  <a:lnTo>
                    <a:pt x="139" y="336"/>
                  </a:lnTo>
                  <a:lnTo>
                    <a:pt x="135" y="336"/>
                  </a:lnTo>
                  <a:lnTo>
                    <a:pt x="133" y="336"/>
                  </a:lnTo>
                  <a:lnTo>
                    <a:pt x="132" y="337"/>
                  </a:lnTo>
                  <a:lnTo>
                    <a:pt x="132" y="337"/>
                  </a:lnTo>
                  <a:lnTo>
                    <a:pt x="131" y="338"/>
                  </a:lnTo>
                  <a:lnTo>
                    <a:pt x="130" y="340"/>
                  </a:lnTo>
                  <a:lnTo>
                    <a:pt x="129" y="341"/>
                  </a:lnTo>
                  <a:lnTo>
                    <a:pt x="128" y="343"/>
                  </a:lnTo>
                  <a:lnTo>
                    <a:pt x="128" y="345"/>
                  </a:lnTo>
                  <a:lnTo>
                    <a:pt x="127" y="349"/>
                  </a:lnTo>
                  <a:lnTo>
                    <a:pt x="127" y="354"/>
                  </a:lnTo>
                  <a:lnTo>
                    <a:pt x="127" y="357"/>
                  </a:lnTo>
                  <a:lnTo>
                    <a:pt x="126" y="364"/>
                  </a:lnTo>
                  <a:lnTo>
                    <a:pt x="125" y="371"/>
                  </a:lnTo>
                  <a:lnTo>
                    <a:pt x="124" y="373"/>
                  </a:lnTo>
                  <a:lnTo>
                    <a:pt x="123" y="374"/>
                  </a:lnTo>
                  <a:lnTo>
                    <a:pt x="123" y="376"/>
                  </a:lnTo>
                  <a:lnTo>
                    <a:pt x="122" y="377"/>
                  </a:lnTo>
                  <a:lnTo>
                    <a:pt x="120" y="379"/>
                  </a:lnTo>
                  <a:lnTo>
                    <a:pt x="120" y="380"/>
                  </a:lnTo>
                  <a:lnTo>
                    <a:pt x="118" y="382"/>
                  </a:lnTo>
                  <a:lnTo>
                    <a:pt x="117" y="383"/>
                  </a:lnTo>
                  <a:lnTo>
                    <a:pt x="115" y="384"/>
                  </a:lnTo>
                  <a:lnTo>
                    <a:pt x="112" y="384"/>
                  </a:lnTo>
                  <a:lnTo>
                    <a:pt x="106" y="386"/>
                  </a:lnTo>
                  <a:lnTo>
                    <a:pt x="103" y="387"/>
                  </a:lnTo>
                  <a:lnTo>
                    <a:pt x="100" y="388"/>
                  </a:lnTo>
                  <a:lnTo>
                    <a:pt x="97" y="391"/>
                  </a:lnTo>
                  <a:lnTo>
                    <a:pt x="92" y="394"/>
                  </a:lnTo>
                  <a:lnTo>
                    <a:pt x="91" y="396"/>
                  </a:lnTo>
                  <a:lnTo>
                    <a:pt x="89" y="396"/>
                  </a:lnTo>
                  <a:lnTo>
                    <a:pt x="88" y="398"/>
                  </a:lnTo>
                  <a:lnTo>
                    <a:pt x="86" y="400"/>
                  </a:lnTo>
                  <a:lnTo>
                    <a:pt x="86" y="401"/>
                  </a:lnTo>
                  <a:lnTo>
                    <a:pt x="85" y="403"/>
                  </a:lnTo>
                  <a:lnTo>
                    <a:pt x="85" y="405"/>
                  </a:lnTo>
                  <a:lnTo>
                    <a:pt x="84" y="407"/>
                  </a:lnTo>
                  <a:lnTo>
                    <a:pt x="84" y="408"/>
                  </a:lnTo>
                  <a:lnTo>
                    <a:pt x="84" y="409"/>
                  </a:lnTo>
                  <a:lnTo>
                    <a:pt x="85" y="411"/>
                  </a:lnTo>
                  <a:lnTo>
                    <a:pt x="85" y="413"/>
                  </a:lnTo>
                  <a:lnTo>
                    <a:pt x="86" y="418"/>
                  </a:lnTo>
                  <a:lnTo>
                    <a:pt x="87" y="420"/>
                  </a:lnTo>
                  <a:lnTo>
                    <a:pt x="87" y="422"/>
                  </a:lnTo>
                  <a:lnTo>
                    <a:pt x="88" y="424"/>
                  </a:lnTo>
                  <a:lnTo>
                    <a:pt x="88" y="429"/>
                  </a:lnTo>
                  <a:lnTo>
                    <a:pt x="88" y="431"/>
                  </a:lnTo>
                  <a:lnTo>
                    <a:pt x="87" y="433"/>
                  </a:lnTo>
                  <a:lnTo>
                    <a:pt x="87" y="437"/>
                  </a:lnTo>
                  <a:lnTo>
                    <a:pt x="85" y="443"/>
                  </a:lnTo>
                  <a:lnTo>
                    <a:pt x="85" y="445"/>
                  </a:lnTo>
                  <a:lnTo>
                    <a:pt x="83" y="445"/>
                  </a:lnTo>
                  <a:lnTo>
                    <a:pt x="77" y="444"/>
                  </a:lnTo>
                  <a:lnTo>
                    <a:pt x="74" y="443"/>
                  </a:lnTo>
                  <a:lnTo>
                    <a:pt x="73" y="442"/>
                  </a:lnTo>
                  <a:lnTo>
                    <a:pt x="71" y="442"/>
                  </a:lnTo>
                  <a:lnTo>
                    <a:pt x="70" y="442"/>
                  </a:lnTo>
                  <a:lnTo>
                    <a:pt x="69" y="441"/>
                  </a:lnTo>
                  <a:lnTo>
                    <a:pt x="67" y="440"/>
                  </a:lnTo>
                  <a:lnTo>
                    <a:pt x="64" y="436"/>
                  </a:lnTo>
                  <a:lnTo>
                    <a:pt x="63" y="434"/>
                  </a:lnTo>
                  <a:lnTo>
                    <a:pt x="61" y="433"/>
                  </a:lnTo>
                  <a:lnTo>
                    <a:pt x="56" y="430"/>
                  </a:lnTo>
                  <a:lnTo>
                    <a:pt x="53" y="427"/>
                  </a:lnTo>
                  <a:lnTo>
                    <a:pt x="45" y="418"/>
                  </a:lnTo>
                  <a:lnTo>
                    <a:pt x="42" y="415"/>
                  </a:lnTo>
                  <a:lnTo>
                    <a:pt x="38" y="410"/>
                  </a:lnTo>
                  <a:lnTo>
                    <a:pt x="34" y="407"/>
                  </a:lnTo>
                  <a:lnTo>
                    <a:pt x="32" y="405"/>
                  </a:lnTo>
                  <a:lnTo>
                    <a:pt x="31" y="402"/>
                  </a:lnTo>
                  <a:lnTo>
                    <a:pt x="30" y="401"/>
                  </a:lnTo>
                  <a:lnTo>
                    <a:pt x="30" y="400"/>
                  </a:lnTo>
                  <a:lnTo>
                    <a:pt x="30" y="399"/>
                  </a:lnTo>
                  <a:lnTo>
                    <a:pt x="30" y="398"/>
                  </a:lnTo>
                  <a:lnTo>
                    <a:pt x="31" y="396"/>
                  </a:lnTo>
                  <a:lnTo>
                    <a:pt x="33" y="392"/>
                  </a:lnTo>
                  <a:lnTo>
                    <a:pt x="34" y="390"/>
                  </a:lnTo>
                  <a:lnTo>
                    <a:pt x="34" y="388"/>
                  </a:lnTo>
                  <a:lnTo>
                    <a:pt x="34" y="387"/>
                  </a:lnTo>
                  <a:lnTo>
                    <a:pt x="34" y="386"/>
                  </a:lnTo>
                  <a:lnTo>
                    <a:pt x="33" y="385"/>
                  </a:lnTo>
                  <a:lnTo>
                    <a:pt x="32" y="384"/>
                  </a:lnTo>
                  <a:lnTo>
                    <a:pt x="25" y="374"/>
                  </a:lnTo>
                  <a:lnTo>
                    <a:pt x="24" y="372"/>
                  </a:lnTo>
                  <a:lnTo>
                    <a:pt x="23" y="370"/>
                  </a:lnTo>
                  <a:lnTo>
                    <a:pt x="21" y="367"/>
                  </a:lnTo>
                  <a:lnTo>
                    <a:pt x="20" y="364"/>
                  </a:lnTo>
                  <a:lnTo>
                    <a:pt x="20" y="362"/>
                  </a:lnTo>
                  <a:lnTo>
                    <a:pt x="19" y="359"/>
                  </a:lnTo>
                  <a:lnTo>
                    <a:pt x="19" y="356"/>
                  </a:lnTo>
                  <a:lnTo>
                    <a:pt x="19" y="346"/>
                  </a:lnTo>
                  <a:lnTo>
                    <a:pt x="20" y="340"/>
                  </a:lnTo>
                  <a:lnTo>
                    <a:pt x="20" y="334"/>
                  </a:lnTo>
                  <a:lnTo>
                    <a:pt x="21" y="330"/>
                  </a:lnTo>
                  <a:lnTo>
                    <a:pt x="20" y="328"/>
                  </a:lnTo>
                  <a:lnTo>
                    <a:pt x="20" y="328"/>
                  </a:lnTo>
                  <a:lnTo>
                    <a:pt x="19" y="324"/>
                  </a:lnTo>
                  <a:lnTo>
                    <a:pt x="19" y="322"/>
                  </a:lnTo>
                  <a:lnTo>
                    <a:pt x="18" y="319"/>
                  </a:lnTo>
                  <a:lnTo>
                    <a:pt x="18" y="317"/>
                  </a:lnTo>
                  <a:lnTo>
                    <a:pt x="17" y="316"/>
                  </a:lnTo>
                  <a:lnTo>
                    <a:pt x="16" y="314"/>
                  </a:lnTo>
                  <a:lnTo>
                    <a:pt x="11" y="308"/>
                  </a:lnTo>
                  <a:lnTo>
                    <a:pt x="7" y="303"/>
                  </a:lnTo>
                  <a:lnTo>
                    <a:pt x="4" y="298"/>
                  </a:lnTo>
                  <a:lnTo>
                    <a:pt x="2" y="295"/>
                  </a:lnTo>
                  <a:lnTo>
                    <a:pt x="2" y="294"/>
                  </a:lnTo>
                  <a:lnTo>
                    <a:pt x="1" y="292"/>
                  </a:lnTo>
                  <a:lnTo>
                    <a:pt x="1" y="290"/>
                  </a:lnTo>
                  <a:lnTo>
                    <a:pt x="0" y="287"/>
                  </a:lnTo>
                  <a:lnTo>
                    <a:pt x="0" y="283"/>
                  </a:lnTo>
                  <a:lnTo>
                    <a:pt x="0" y="278"/>
                  </a:lnTo>
                  <a:lnTo>
                    <a:pt x="0" y="274"/>
                  </a:lnTo>
                  <a:lnTo>
                    <a:pt x="0" y="275"/>
                  </a:lnTo>
                  <a:lnTo>
                    <a:pt x="1" y="275"/>
                  </a:lnTo>
                  <a:lnTo>
                    <a:pt x="2" y="275"/>
                  </a:lnTo>
                  <a:lnTo>
                    <a:pt x="3" y="274"/>
                  </a:lnTo>
                  <a:lnTo>
                    <a:pt x="5" y="273"/>
                  </a:lnTo>
                  <a:lnTo>
                    <a:pt x="6" y="272"/>
                  </a:lnTo>
                  <a:lnTo>
                    <a:pt x="7" y="272"/>
                  </a:lnTo>
                  <a:lnTo>
                    <a:pt x="7" y="270"/>
                  </a:lnTo>
                  <a:lnTo>
                    <a:pt x="8" y="268"/>
                  </a:lnTo>
                  <a:lnTo>
                    <a:pt x="9" y="263"/>
                  </a:lnTo>
                  <a:lnTo>
                    <a:pt x="9" y="261"/>
                  </a:lnTo>
                  <a:lnTo>
                    <a:pt x="10" y="260"/>
                  </a:lnTo>
                  <a:lnTo>
                    <a:pt x="11" y="258"/>
                  </a:lnTo>
                  <a:lnTo>
                    <a:pt x="13" y="256"/>
                  </a:lnTo>
                  <a:lnTo>
                    <a:pt x="17" y="252"/>
                  </a:lnTo>
                  <a:lnTo>
                    <a:pt x="19" y="249"/>
                  </a:lnTo>
                  <a:lnTo>
                    <a:pt x="20" y="248"/>
                  </a:lnTo>
                  <a:lnTo>
                    <a:pt x="24" y="245"/>
                  </a:lnTo>
                  <a:lnTo>
                    <a:pt x="28" y="242"/>
                  </a:lnTo>
                  <a:lnTo>
                    <a:pt x="29" y="241"/>
                  </a:lnTo>
                  <a:lnTo>
                    <a:pt x="31" y="239"/>
                  </a:lnTo>
                  <a:lnTo>
                    <a:pt x="32" y="238"/>
                  </a:lnTo>
                  <a:lnTo>
                    <a:pt x="33" y="236"/>
                  </a:lnTo>
                  <a:lnTo>
                    <a:pt x="33" y="234"/>
                  </a:lnTo>
                  <a:lnTo>
                    <a:pt x="33" y="232"/>
                  </a:lnTo>
                  <a:lnTo>
                    <a:pt x="33" y="227"/>
                  </a:lnTo>
                  <a:lnTo>
                    <a:pt x="33" y="226"/>
                  </a:lnTo>
                  <a:lnTo>
                    <a:pt x="34" y="217"/>
                  </a:lnTo>
                  <a:lnTo>
                    <a:pt x="34" y="216"/>
                  </a:lnTo>
                  <a:lnTo>
                    <a:pt x="35" y="215"/>
                  </a:lnTo>
                  <a:lnTo>
                    <a:pt x="36" y="215"/>
                  </a:lnTo>
                  <a:lnTo>
                    <a:pt x="37" y="215"/>
                  </a:lnTo>
                  <a:lnTo>
                    <a:pt x="38" y="215"/>
                  </a:lnTo>
                  <a:lnTo>
                    <a:pt x="41" y="217"/>
                  </a:lnTo>
                  <a:lnTo>
                    <a:pt x="44" y="218"/>
                  </a:lnTo>
                  <a:lnTo>
                    <a:pt x="48" y="218"/>
                  </a:lnTo>
                  <a:lnTo>
                    <a:pt x="49" y="219"/>
                  </a:lnTo>
                  <a:lnTo>
                    <a:pt x="51" y="218"/>
                  </a:lnTo>
                  <a:lnTo>
                    <a:pt x="52" y="218"/>
                  </a:lnTo>
                  <a:lnTo>
                    <a:pt x="52" y="218"/>
                  </a:lnTo>
                  <a:lnTo>
                    <a:pt x="53" y="217"/>
                  </a:lnTo>
                  <a:lnTo>
                    <a:pt x="54" y="217"/>
                  </a:lnTo>
                  <a:lnTo>
                    <a:pt x="56" y="215"/>
                  </a:lnTo>
                  <a:lnTo>
                    <a:pt x="58" y="214"/>
                  </a:lnTo>
                  <a:lnTo>
                    <a:pt x="60" y="210"/>
                  </a:lnTo>
                  <a:lnTo>
                    <a:pt x="62" y="207"/>
                  </a:lnTo>
                  <a:lnTo>
                    <a:pt x="63" y="203"/>
                  </a:lnTo>
                  <a:lnTo>
                    <a:pt x="66" y="197"/>
                  </a:lnTo>
                  <a:lnTo>
                    <a:pt x="69" y="189"/>
                  </a:lnTo>
                  <a:lnTo>
                    <a:pt x="71" y="184"/>
                  </a:lnTo>
                  <a:lnTo>
                    <a:pt x="71" y="181"/>
                  </a:lnTo>
                  <a:lnTo>
                    <a:pt x="73" y="175"/>
                  </a:lnTo>
                  <a:lnTo>
                    <a:pt x="73" y="174"/>
                  </a:lnTo>
                  <a:lnTo>
                    <a:pt x="74" y="173"/>
                  </a:lnTo>
                  <a:lnTo>
                    <a:pt x="75" y="173"/>
                  </a:lnTo>
                  <a:lnTo>
                    <a:pt x="76" y="173"/>
                  </a:lnTo>
                  <a:lnTo>
                    <a:pt x="78" y="174"/>
                  </a:lnTo>
                  <a:lnTo>
                    <a:pt x="82" y="175"/>
                  </a:lnTo>
                  <a:lnTo>
                    <a:pt x="86" y="176"/>
                  </a:lnTo>
                  <a:lnTo>
                    <a:pt x="89" y="178"/>
                  </a:lnTo>
                  <a:lnTo>
                    <a:pt x="93" y="179"/>
                  </a:lnTo>
                  <a:lnTo>
                    <a:pt x="97" y="181"/>
                  </a:lnTo>
                  <a:lnTo>
                    <a:pt x="100" y="183"/>
                  </a:lnTo>
                  <a:lnTo>
                    <a:pt x="103" y="185"/>
                  </a:lnTo>
                  <a:lnTo>
                    <a:pt x="110" y="192"/>
                  </a:lnTo>
                  <a:lnTo>
                    <a:pt x="114" y="193"/>
                  </a:lnTo>
                  <a:lnTo>
                    <a:pt x="116" y="194"/>
                  </a:lnTo>
                  <a:lnTo>
                    <a:pt x="117" y="195"/>
                  </a:lnTo>
                  <a:lnTo>
                    <a:pt x="119" y="196"/>
                  </a:lnTo>
                  <a:lnTo>
                    <a:pt x="120" y="196"/>
                  </a:lnTo>
                  <a:lnTo>
                    <a:pt x="123" y="196"/>
                  </a:lnTo>
                  <a:lnTo>
                    <a:pt x="126" y="196"/>
                  </a:lnTo>
                  <a:lnTo>
                    <a:pt x="132" y="195"/>
                  </a:lnTo>
                  <a:lnTo>
                    <a:pt x="140" y="193"/>
                  </a:lnTo>
                  <a:lnTo>
                    <a:pt x="142" y="192"/>
                  </a:lnTo>
                  <a:lnTo>
                    <a:pt x="144" y="192"/>
                  </a:lnTo>
                  <a:lnTo>
                    <a:pt x="151" y="189"/>
                  </a:lnTo>
                  <a:lnTo>
                    <a:pt x="152" y="188"/>
                  </a:lnTo>
                  <a:lnTo>
                    <a:pt x="154" y="188"/>
                  </a:lnTo>
                  <a:lnTo>
                    <a:pt x="154" y="188"/>
                  </a:lnTo>
                  <a:lnTo>
                    <a:pt x="155" y="189"/>
                  </a:lnTo>
                  <a:lnTo>
                    <a:pt x="156" y="189"/>
                  </a:lnTo>
                  <a:lnTo>
                    <a:pt x="159" y="191"/>
                  </a:lnTo>
                  <a:lnTo>
                    <a:pt x="161" y="192"/>
                  </a:lnTo>
                  <a:lnTo>
                    <a:pt x="163" y="192"/>
                  </a:lnTo>
                  <a:lnTo>
                    <a:pt x="165" y="192"/>
                  </a:lnTo>
                  <a:lnTo>
                    <a:pt x="167" y="192"/>
                  </a:lnTo>
                  <a:lnTo>
                    <a:pt x="171" y="192"/>
                  </a:lnTo>
                  <a:lnTo>
                    <a:pt x="178" y="191"/>
                  </a:lnTo>
                  <a:lnTo>
                    <a:pt x="183" y="190"/>
                  </a:lnTo>
                  <a:lnTo>
                    <a:pt x="186" y="190"/>
                  </a:lnTo>
                  <a:lnTo>
                    <a:pt x="189" y="190"/>
                  </a:lnTo>
                  <a:lnTo>
                    <a:pt x="191" y="191"/>
                  </a:lnTo>
                  <a:lnTo>
                    <a:pt x="200" y="192"/>
                  </a:lnTo>
                  <a:lnTo>
                    <a:pt x="203" y="193"/>
                  </a:lnTo>
                  <a:lnTo>
                    <a:pt x="206" y="193"/>
                  </a:lnTo>
                  <a:lnTo>
                    <a:pt x="208" y="193"/>
                  </a:lnTo>
                  <a:lnTo>
                    <a:pt x="210" y="193"/>
                  </a:lnTo>
                  <a:lnTo>
                    <a:pt x="211" y="192"/>
                  </a:lnTo>
                  <a:lnTo>
                    <a:pt x="212" y="192"/>
                  </a:lnTo>
                  <a:lnTo>
                    <a:pt x="213" y="192"/>
                  </a:lnTo>
                  <a:lnTo>
                    <a:pt x="213" y="191"/>
                  </a:lnTo>
                  <a:lnTo>
                    <a:pt x="214" y="189"/>
                  </a:lnTo>
                  <a:lnTo>
                    <a:pt x="214" y="188"/>
                  </a:lnTo>
                  <a:lnTo>
                    <a:pt x="213" y="186"/>
                  </a:lnTo>
                  <a:lnTo>
                    <a:pt x="213" y="183"/>
                  </a:lnTo>
                  <a:lnTo>
                    <a:pt x="211" y="179"/>
                  </a:lnTo>
                  <a:lnTo>
                    <a:pt x="211" y="177"/>
                  </a:lnTo>
                  <a:lnTo>
                    <a:pt x="211" y="176"/>
                  </a:lnTo>
                  <a:lnTo>
                    <a:pt x="211" y="174"/>
                  </a:lnTo>
                  <a:lnTo>
                    <a:pt x="212" y="172"/>
                  </a:lnTo>
                  <a:lnTo>
                    <a:pt x="212" y="171"/>
                  </a:lnTo>
                  <a:lnTo>
                    <a:pt x="213" y="170"/>
                  </a:lnTo>
                  <a:lnTo>
                    <a:pt x="213" y="170"/>
                  </a:lnTo>
                  <a:lnTo>
                    <a:pt x="215" y="168"/>
                  </a:lnTo>
                  <a:lnTo>
                    <a:pt x="217" y="166"/>
                  </a:lnTo>
                  <a:lnTo>
                    <a:pt x="221" y="163"/>
                  </a:lnTo>
                  <a:lnTo>
                    <a:pt x="224" y="160"/>
                  </a:lnTo>
                  <a:lnTo>
                    <a:pt x="226" y="158"/>
                  </a:lnTo>
                  <a:lnTo>
                    <a:pt x="228" y="157"/>
                  </a:lnTo>
                  <a:lnTo>
                    <a:pt x="228" y="155"/>
                  </a:lnTo>
                  <a:lnTo>
                    <a:pt x="229" y="153"/>
                  </a:lnTo>
                  <a:lnTo>
                    <a:pt x="230" y="151"/>
                  </a:lnTo>
                  <a:lnTo>
                    <a:pt x="230" y="150"/>
                  </a:lnTo>
                  <a:lnTo>
                    <a:pt x="230" y="144"/>
                  </a:lnTo>
                  <a:lnTo>
                    <a:pt x="230" y="142"/>
                  </a:lnTo>
                  <a:lnTo>
                    <a:pt x="231" y="140"/>
                  </a:lnTo>
                  <a:lnTo>
                    <a:pt x="231" y="139"/>
                  </a:lnTo>
                  <a:lnTo>
                    <a:pt x="232" y="136"/>
                  </a:lnTo>
                  <a:lnTo>
                    <a:pt x="234" y="135"/>
                  </a:lnTo>
                  <a:lnTo>
                    <a:pt x="235" y="133"/>
                  </a:lnTo>
                  <a:lnTo>
                    <a:pt x="237" y="130"/>
                  </a:lnTo>
                  <a:lnTo>
                    <a:pt x="240" y="128"/>
                  </a:lnTo>
                  <a:lnTo>
                    <a:pt x="243" y="126"/>
                  </a:lnTo>
                  <a:lnTo>
                    <a:pt x="249" y="123"/>
                  </a:lnTo>
                  <a:lnTo>
                    <a:pt x="252" y="121"/>
                  </a:lnTo>
                  <a:lnTo>
                    <a:pt x="257" y="118"/>
                  </a:lnTo>
                  <a:lnTo>
                    <a:pt x="264" y="113"/>
                  </a:lnTo>
                  <a:lnTo>
                    <a:pt x="267" y="111"/>
                  </a:lnTo>
                  <a:lnTo>
                    <a:pt x="268" y="110"/>
                  </a:lnTo>
                  <a:lnTo>
                    <a:pt x="274" y="107"/>
                  </a:lnTo>
                  <a:lnTo>
                    <a:pt x="280" y="103"/>
                  </a:lnTo>
                  <a:lnTo>
                    <a:pt x="288" y="101"/>
                  </a:lnTo>
                  <a:lnTo>
                    <a:pt x="290" y="100"/>
                  </a:lnTo>
                  <a:lnTo>
                    <a:pt x="292" y="97"/>
                  </a:lnTo>
                  <a:lnTo>
                    <a:pt x="294" y="96"/>
                  </a:lnTo>
                  <a:lnTo>
                    <a:pt x="299" y="93"/>
                  </a:lnTo>
                  <a:lnTo>
                    <a:pt x="305" y="90"/>
                  </a:lnTo>
                  <a:lnTo>
                    <a:pt x="308" y="89"/>
                  </a:lnTo>
                  <a:lnTo>
                    <a:pt x="312" y="87"/>
                  </a:lnTo>
                  <a:lnTo>
                    <a:pt x="315" y="84"/>
                  </a:lnTo>
                  <a:lnTo>
                    <a:pt x="317" y="82"/>
                  </a:lnTo>
                  <a:lnTo>
                    <a:pt x="319" y="80"/>
                  </a:lnTo>
                  <a:lnTo>
                    <a:pt x="321" y="79"/>
                  </a:lnTo>
                  <a:lnTo>
                    <a:pt x="323" y="76"/>
                  </a:lnTo>
                  <a:lnTo>
                    <a:pt x="325" y="74"/>
                  </a:lnTo>
                  <a:lnTo>
                    <a:pt x="325" y="71"/>
                  </a:lnTo>
                  <a:lnTo>
                    <a:pt x="327" y="68"/>
                  </a:lnTo>
                  <a:lnTo>
                    <a:pt x="330" y="61"/>
                  </a:lnTo>
                  <a:lnTo>
                    <a:pt x="332" y="57"/>
                  </a:lnTo>
                  <a:lnTo>
                    <a:pt x="333" y="56"/>
                  </a:lnTo>
                  <a:lnTo>
                    <a:pt x="335" y="55"/>
                  </a:lnTo>
                  <a:lnTo>
                    <a:pt x="336" y="54"/>
                  </a:lnTo>
                  <a:lnTo>
                    <a:pt x="337" y="53"/>
                  </a:lnTo>
                  <a:lnTo>
                    <a:pt x="338" y="52"/>
                  </a:lnTo>
                  <a:lnTo>
                    <a:pt x="340" y="51"/>
                  </a:lnTo>
                  <a:lnTo>
                    <a:pt x="342" y="51"/>
                  </a:lnTo>
                  <a:lnTo>
                    <a:pt x="343" y="50"/>
                  </a:lnTo>
                  <a:lnTo>
                    <a:pt x="345" y="50"/>
                  </a:lnTo>
                  <a:lnTo>
                    <a:pt x="347" y="51"/>
                  </a:lnTo>
                  <a:lnTo>
                    <a:pt x="349" y="51"/>
                  </a:lnTo>
                  <a:lnTo>
                    <a:pt x="351" y="52"/>
                  </a:lnTo>
                  <a:lnTo>
                    <a:pt x="354" y="53"/>
                  </a:lnTo>
                  <a:lnTo>
                    <a:pt x="357" y="55"/>
                  </a:lnTo>
                  <a:lnTo>
                    <a:pt x="359" y="56"/>
                  </a:lnTo>
                  <a:lnTo>
                    <a:pt x="364" y="59"/>
                  </a:lnTo>
                  <a:lnTo>
                    <a:pt x="369" y="62"/>
                  </a:lnTo>
                  <a:lnTo>
                    <a:pt x="374" y="65"/>
                  </a:lnTo>
                  <a:lnTo>
                    <a:pt x="379" y="67"/>
                  </a:lnTo>
                  <a:lnTo>
                    <a:pt x="391" y="71"/>
                  </a:lnTo>
                  <a:lnTo>
                    <a:pt x="394" y="72"/>
                  </a:lnTo>
                  <a:lnTo>
                    <a:pt x="398" y="74"/>
                  </a:lnTo>
                  <a:lnTo>
                    <a:pt x="402" y="74"/>
                  </a:lnTo>
                  <a:lnTo>
                    <a:pt x="405" y="75"/>
                  </a:lnTo>
                  <a:lnTo>
                    <a:pt x="405" y="75"/>
                  </a:lnTo>
                  <a:lnTo>
                    <a:pt x="406" y="74"/>
                  </a:lnTo>
                  <a:lnTo>
                    <a:pt x="407" y="74"/>
                  </a:lnTo>
                  <a:lnTo>
                    <a:pt x="408" y="74"/>
                  </a:lnTo>
                  <a:lnTo>
                    <a:pt x="410" y="75"/>
                  </a:lnTo>
                  <a:lnTo>
                    <a:pt x="412" y="76"/>
                  </a:lnTo>
                  <a:lnTo>
                    <a:pt x="416" y="78"/>
                  </a:lnTo>
                  <a:lnTo>
                    <a:pt x="419" y="80"/>
                  </a:lnTo>
                  <a:lnTo>
                    <a:pt x="423" y="83"/>
                  </a:lnTo>
                  <a:lnTo>
                    <a:pt x="427" y="86"/>
                  </a:lnTo>
                  <a:lnTo>
                    <a:pt x="428" y="89"/>
                  </a:lnTo>
                  <a:lnTo>
                    <a:pt x="437" y="96"/>
                  </a:lnTo>
                  <a:lnTo>
                    <a:pt x="439" y="99"/>
                  </a:lnTo>
                  <a:lnTo>
                    <a:pt x="444" y="102"/>
                  </a:lnTo>
                  <a:lnTo>
                    <a:pt x="447" y="104"/>
                  </a:lnTo>
                  <a:lnTo>
                    <a:pt x="449" y="106"/>
                  </a:lnTo>
                  <a:lnTo>
                    <a:pt x="451" y="107"/>
                  </a:lnTo>
                  <a:lnTo>
                    <a:pt x="454" y="109"/>
                  </a:lnTo>
                  <a:lnTo>
                    <a:pt x="458" y="111"/>
                  </a:lnTo>
                  <a:lnTo>
                    <a:pt x="461" y="113"/>
                  </a:lnTo>
                  <a:lnTo>
                    <a:pt x="472" y="116"/>
                  </a:lnTo>
                  <a:lnTo>
                    <a:pt x="479" y="119"/>
                  </a:lnTo>
                  <a:lnTo>
                    <a:pt x="486" y="121"/>
                  </a:lnTo>
                  <a:lnTo>
                    <a:pt x="488" y="121"/>
                  </a:lnTo>
                  <a:lnTo>
                    <a:pt x="491" y="122"/>
                  </a:lnTo>
                  <a:lnTo>
                    <a:pt x="493" y="122"/>
                  </a:lnTo>
                  <a:lnTo>
                    <a:pt x="496" y="122"/>
                  </a:lnTo>
                  <a:lnTo>
                    <a:pt x="497" y="122"/>
                  </a:lnTo>
                  <a:lnTo>
                    <a:pt x="499" y="122"/>
                  </a:lnTo>
                  <a:lnTo>
                    <a:pt x="501" y="121"/>
                  </a:lnTo>
                  <a:lnTo>
                    <a:pt x="503" y="121"/>
                  </a:lnTo>
                  <a:lnTo>
                    <a:pt x="505" y="120"/>
                  </a:lnTo>
                  <a:lnTo>
                    <a:pt x="507" y="119"/>
                  </a:lnTo>
                  <a:lnTo>
                    <a:pt x="509" y="117"/>
                  </a:lnTo>
                  <a:lnTo>
                    <a:pt x="511" y="115"/>
                  </a:lnTo>
                  <a:lnTo>
                    <a:pt x="514" y="113"/>
                  </a:lnTo>
                  <a:lnTo>
                    <a:pt x="516" y="111"/>
                  </a:lnTo>
                  <a:lnTo>
                    <a:pt x="518" y="108"/>
                  </a:lnTo>
                  <a:lnTo>
                    <a:pt x="528" y="94"/>
                  </a:lnTo>
                  <a:lnTo>
                    <a:pt x="530" y="90"/>
                  </a:lnTo>
                  <a:lnTo>
                    <a:pt x="533" y="87"/>
                  </a:lnTo>
                  <a:lnTo>
                    <a:pt x="535" y="85"/>
                  </a:lnTo>
                  <a:lnTo>
                    <a:pt x="538" y="83"/>
                  </a:lnTo>
                  <a:lnTo>
                    <a:pt x="546" y="76"/>
                  </a:lnTo>
                  <a:lnTo>
                    <a:pt x="551" y="72"/>
                  </a:lnTo>
                  <a:lnTo>
                    <a:pt x="554" y="68"/>
                  </a:lnTo>
                  <a:lnTo>
                    <a:pt x="557" y="65"/>
                  </a:lnTo>
                  <a:lnTo>
                    <a:pt x="559" y="62"/>
                  </a:lnTo>
                  <a:lnTo>
                    <a:pt x="562" y="57"/>
                  </a:lnTo>
                  <a:lnTo>
                    <a:pt x="564" y="53"/>
                  </a:lnTo>
                  <a:lnTo>
                    <a:pt x="566" y="50"/>
                  </a:lnTo>
                  <a:lnTo>
                    <a:pt x="568" y="46"/>
                  </a:lnTo>
                  <a:lnTo>
                    <a:pt x="570" y="43"/>
                  </a:lnTo>
                  <a:lnTo>
                    <a:pt x="575" y="30"/>
                  </a:lnTo>
                  <a:lnTo>
                    <a:pt x="577" y="25"/>
                  </a:lnTo>
                  <a:lnTo>
                    <a:pt x="579" y="22"/>
                  </a:lnTo>
                  <a:lnTo>
                    <a:pt x="581" y="20"/>
                  </a:lnTo>
                  <a:lnTo>
                    <a:pt x="583" y="17"/>
                  </a:lnTo>
                  <a:lnTo>
                    <a:pt x="585" y="15"/>
                  </a:lnTo>
                  <a:lnTo>
                    <a:pt x="587" y="13"/>
                  </a:lnTo>
                  <a:lnTo>
                    <a:pt x="587" y="12"/>
                  </a:lnTo>
                  <a:lnTo>
                    <a:pt x="592" y="9"/>
                  </a:lnTo>
                  <a:lnTo>
                    <a:pt x="596" y="6"/>
                  </a:lnTo>
                  <a:lnTo>
                    <a:pt x="598" y="5"/>
                  </a:lnTo>
                  <a:lnTo>
                    <a:pt x="601" y="3"/>
                  </a:lnTo>
                  <a:lnTo>
                    <a:pt x="604" y="1"/>
                  </a:lnTo>
                  <a:lnTo>
                    <a:pt x="606" y="0"/>
                  </a:lnTo>
                  <a:lnTo>
                    <a:pt x="609" y="0"/>
                  </a:lnTo>
                  <a:lnTo>
                    <a:pt x="610" y="0"/>
                  </a:lnTo>
                  <a:lnTo>
                    <a:pt x="612" y="0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00" name="Freeform 55">
              <a:extLst>
                <a:ext uri="{FF2B5EF4-FFF2-40B4-BE49-F238E27FC236}">
                  <a16:creationId xmlns:a16="http://schemas.microsoft.com/office/drawing/2014/main" id="{9C59AA1B-977E-49DD-AA45-F179724FFDF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6" y="2390"/>
              <a:ext cx="551" cy="458"/>
            </a:xfrm>
            <a:custGeom>
              <a:avLst/>
              <a:gdLst>
                <a:gd name="T0" fmla="*/ 309 w 551"/>
                <a:gd name="T1" fmla="*/ 48 h 458"/>
                <a:gd name="T2" fmla="*/ 333 w 551"/>
                <a:gd name="T3" fmla="*/ 58 h 458"/>
                <a:gd name="T4" fmla="*/ 363 w 551"/>
                <a:gd name="T5" fmla="*/ 59 h 458"/>
                <a:gd name="T6" fmla="*/ 386 w 551"/>
                <a:gd name="T7" fmla="*/ 61 h 458"/>
                <a:gd name="T8" fmla="*/ 415 w 551"/>
                <a:gd name="T9" fmla="*/ 80 h 458"/>
                <a:gd name="T10" fmla="*/ 441 w 551"/>
                <a:gd name="T11" fmla="*/ 93 h 458"/>
                <a:gd name="T12" fmla="*/ 460 w 551"/>
                <a:gd name="T13" fmla="*/ 110 h 458"/>
                <a:gd name="T14" fmla="*/ 470 w 551"/>
                <a:gd name="T15" fmla="*/ 119 h 458"/>
                <a:gd name="T16" fmla="*/ 501 w 551"/>
                <a:gd name="T17" fmla="*/ 134 h 458"/>
                <a:gd name="T18" fmla="*/ 524 w 551"/>
                <a:gd name="T19" fmla="*/ 142 h 458"/>
                <a:gd name="T20" fmla="*/ 522 w 551"/>
                <a:gd name="T21" fmla="*/ 160 h 458"/>
                <a:gd name="T22" fmla="*/ 534 w 551"/>
                <a:gd name="T23" fmla="*/ 182 h 458"/>
                <a:gd name="T24" fmla="*/ 540 w 551"/>
                <a:gd name="T25" fmla="*/ 201 h 458"/>
                <a:gd name="T26" fmla="*/ 520 w 551"/>
                <a:gd name="T27" fmla="*/ 240 h 458"/>
                <a:gd name="T28" fmla="*/ 505 w 551"/>
                <a:gd name="T29" fmla="*/ 246 h 458"/>
                <a:gd name="T30" fmla="*/ 504 w 551"/>
                <a:gd name="T31" fmla="*/ 261 h 458"/>
                <a:gd name="T32" fmla="*/ 492 w 551"/>
                <a:gd name="T33" fmla="*/ 273 h 458"/>
                <a:gd name="T34" fmla="*/ 468 w 551"/>
                <a:gd name="T35" fmla="*/ 297 h 458"/>
                <a:gd name="T36" fmla="*/ 471 w 551"/>
                <a:gd name="T37" fmla="*/ 329 h 458"/>
                <a:gd name="T38" fmla="*/ 466 w 551"/>
                <a:gd name="T39" fmla="*/ 356 h 458"/>
                <a:gd name="T40" fmla="*/ 457 w 551"/>
                <a:gd name="T41" fmla="*/ 380 h 458"/>
                <a:gd name="T42" fmla="*/ 439 w 551"/>
                <a:gd name="T43" fmla="*/ 384 h 458"/>
                <a:gd name="T44" fmla="*/ 421 w 551"/>
                <a:gd name="T45" fmla="*/ 378 h 458"/>
                <a:gd name="T46" fmla="*/ 415 w 551"/>
                <a:gd name="T47" fmla="*/ 397 h 458"/>
                <a:gd name="T48" fmla="*/ 407 w 551"/>
                <a:gd name="T49" fmla="*/ 418 h 458"/>
                <a:gd name="T50" fmla="*/ 395 w 551"/>
                <a:gd name="T51" fmla="*/ 420 h 458"/>
                <a:gd name="T52" fmla="*/ 369 w 551"/>
                <a:gd name="T53" fmla="*/ 404 h 458"/>
                <a:gd name="T54" fmla="*/ 356 w 551"/>
                <a:gd name="T55" fmla="*/ 405 h 458"/>
                <a:gd name="T56" fmla="*/ 337 w 551"/>
                <a:gd name="T57" fmla="*/ 430 h 458"/>
                <a:gd name="T58" fmla="*/ 339 w 551"/>
                <a:gd name="T59" fmla="*/ 453 h 458"/>
                <a:gd name="T60" fmla="*/ 325 w 551"/>
                <a:gd name="T61" fmla="*/ 458 h 458"/>
                <a:gd name="T62" fmla="*/ 287 w 551"/>
                <a:gd name="T63" fmla="*/ 447 h 458"/>
                <a:gd name="T64" fmla="*/ 237 w 551"/>
                <a:gd name="T65" fmla="*/ 436 h 458"/>
                <a:gd name="T66" fmla="*/ 204 w 551"/>
                <a:gd name="T67" fmla="*/ 429 h 458"/>
                <a:gd name="T68" fmla="*/ 179 w 551"/>
                <a:gd name="T69" fmla="*/ 416 h 458"/>
                <a:gd name="T70" fmla="*/ 177 w 551"/>
                <a:gd name="T71" fmla="*/ 382 h 458"/>
                <a:gd name="T72" fmla="*/ 182 w 551"/>
                <a:gd name="T73" fmla="*/ 351 h 458"/>
                <a:gd name="T74" fmla="*/ 198 w 551"/>
                <a:gd name="T75" fmla="*/ 327 h 458"/>
                <a:gd name="T76" fmla="*/ 190 w 551"/>
                <a:gd name="T77" fmla="*/ 315 h 458"/>
                <a:gd name="T78" fmla="*/ 163 w 551"/>
                <a:gd name="T79" fmla="*/ 301 h 458"/>
                <a:gd name="T80" fmla="*/ 135 w 551"/>
                <a:gd name="T81" fmla="*/ 281 h 458"/>
                <a:gd name="T82" fmla="*/ 116 w 551"/>
                <a:gd name="T83" fmla="*/ 289 h 458"/>
                <a:gd name="T84" fmla="*/ 73 w 551"/>
                <a:gd name="T85" fmla="*/ 293 h 458"/>
                <a:gd name="T86" fmla="*/ 53 w 551"/>
                <a:gd name="T87" fmla="*/ 284 h 458"/>
                <a:gd name="T88" fmla="*/ 52 w 551"/>
                <a:gd name="T89" fmla="*/ 256 h 458"/>
                <a:gd name="T90" fmla="*/ 36 w 551"/>
                <a:gd name="T91" fmla="*/ 234 h 458"/>
                <a:gd name="T92" fmla="*/ 13 w 551"/>
                <a:gd name="T93" fmla="*/ 227 h 458"/>
                <a:gd name="T94" fmla="*/ 2 w 551"/>
                <a:gd name="T95" fmla="*/ 216 h 458"/>
                <a:gd name="T96" fmla="*/ 8 w 551"/>
                <a:gd name="T97" fmla="*/ 180 h 458"/>
                <a:gd name="T98" fmla="*/ 34 w 551"/>
                <a:gd name="T99" fmla="*/ 138 h 458"/>
                <a:gd name="T100" fmla="*/ 46 w 551"/>
                <a:gd name="T101" fmla="*/ 124 h 458"/>
                <a:gd name="T102" fmla="*/ 61 w 551"/>
                <a:gd name="T103" fmla="*/ 126 h 458"/>
                <a:gd name="T104" fmla="*/ 88 w 551"/>
                <a:gd name="T105" fmla="*/ 116 h 458"/>
                <a:gd name="T106" fmla="*/ 130 w 551"/>
                <a:gd name="T107" fmla="*/ 103 h 458"/>
                <a:gd name="T108" fmla="*/ 154 w 551"/>
                <a:gd name="T109" fmla="*/ 81 h 458"/>
                <a:gd name="T110" fmla="*/ 180 w 551"/>
                <a:gd name="T111" fmla="*/ 79 h 458"/>
                <a:gd name="T112" fmla="*/ 192 w 551"/>
                <a:gd name="T113" fmla="*/ 71 h 458"/>
                <a:gd name="T114" fmla="*/ 187 w 551"/>
                <a:gd name="T115" fmla="*/ 51 h 458"/>
                <a:gd name="T116" fmla="*/ 189 w 551"/>
                <a:gd name="T117" fmla="*/ 36 h 458"/>
                <a:gd name="T118" fmla="*/ 208 w 551"/>
                <a:gd name="T119" fmla="*/ 23 h 458"/>
                <a:gd name="T120" fmla="*/ 232 w 551"/>
                <a:gd name="T121" fmla="*/ 12 h 4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551" h="458">
                  <a:moveTo>
                    <a:pt x="244" y="0"/>
                  </a:moveTo>
                  <a:lnTo>
                    <a:pt x="255" y="8"/>
                  </a:lnTo>
                  <a:lnTo>
                    <a:pt x="269" y="19"/>
                  </a:lnTo>
                  <a:lnTo>
                    <a:pt x="273" y="22"/>
                  </a:lnTo>
                  <a:lnTo>
                    <a:pt x="281" y="27"/>
                  </a:lnTo>
                  <a:lnTo>
                    <a:pt x="300" y="40"/>
                  </a:lnTo>
                  <a:lnTo>
                    <a:pt x="301" y="42"/>
                  </a:lnTo>
                  <a:lnTo>
                    <a:pt x="306" y="46"/>
                  </a:lnTo>
                  <a:lnTo>
                    <a:pt x="309" y="48"/>
                  </a:lnTo>
                  <a:lnTo>
                    <a:pt x="313" y="52"/>
                  </a:lnTo>
                  <a:lnTo>
                    <a:pt x="317" y="55"/>
                  </a:lnTo>
                  <a:lnTo>
                    <a:pt x="318" y="56"/>
                  </a:lnTo>
                  <a:lnTo>
                    <a:pt x="320" y="57"/>
                  </a:lnTo>
                  <a:lnTo>
                    <a:pt x="322" y="58"/>
                  </a:lnTo>
                  <a:lnTo>
                    <a:pt x="324" y="58"/>
                  </a:lnTo>
                  <a:lnTo>
                    <a:pt x="326" y="58"/>
                  </a:lnTo>
                  <a:lnTo>
                    <a:pt x="330" y="58"/>
                  </a:lnTo>
                  <a:lnTo>
                    <a:pt x="333" y="58"/>
                  </a:lnTo>
                  <a:lnTo>
                    <a:pt x="335" y="58"/>
                  </a:lnTo>
                  <a:lnTo>
                    <a:pt x="345" y="58"/>
                  </a:lnTo>
                  <a:lnTo>
                    <a:pt x="348" y="58"/>
                  </a:lnTo>
                  <a:lnTo>
                    <a:pt x="349" y="58"/>
                  </a:lnTo>
                  <a:lnTo>
                    <a:pt x="351" y="58"/>
                  </a:lnTo>
                  <a:lnTo>
                    <a:pt x="357" y="59"/>
                  </a:lnTo>
                  <a:lnTo>
                    <a:pt x="359" y="59"/>
                  </a:lnTo>
                  <a:lnTo>
                    <a:pt x="361" y="59"/>
                  </a:lnTo>
                  <a:lnTo>
                    <a:pt x="363" y="59"/>
                  </a:lnTo>
                  <a:lnTo>
                    <a:pt x="365" y="58"/>
                  </a:lnTo>
                  <a:lnTo>
                    <a:pt x="369" y="58"/>
                  </a:lnTo>
                  <a:lnTo>
                    <a:pt x="370" y="58"/>
                  </a:lnTo>
                  <a:lnTo>
                    <a:pt x="372" y="58"/>
                  </a:lnTo>
                  <a:lnTo>
                    <a:pt x="374" y="58"/>
                  </a:lnTo>
                  <a:lnTo>
                    <a:pt x="376" y="58"/>
                  </a:lnTo>
                  <a:lnTo>
                    <a:pt x="382" y="59"/>
                  </a:lnTo>
                  <a:lnTo>
                    <a:pt x="384" y="60"/>
                  </a:lnTo>
                  <a:lnTo>
                    <a:pt x="386" y="61"/>
                  </a:lnTo>
                  <a:lnTo>
                    <a:pt x="387" y="62"/>
                  </a:lnTo>
                  <a:lnTo>
                    <a:pt x="391" y="64"/>
                  </a:lnTo>
                  <a:lnTo>
                    <a:pt x="392" y="65"/>
                  </a:lnTo>
                  <a:lnTo>
                    <a:pt x="399" y="69"/>
                  </a:lnTo>
                  <a:lnTo>
                    <a:pt x="403" y="70"/>
                  </a:lnTo>
                  <a:lnTo>
                    <a:pt x="404" y="71"/>
                  </a:lnTo>
                  <a:lnTo>
                    <a:pt x="406" y="72"/>
                  </a:lnTo>
                  <a:lnTo>
                    <a:pt x="407" y="73"/>
                  </a:lnTo>
                  <a:lnTo>
                    <a:pt x="415" y="80"/>
                  </a:lnTo>
                  <a:lnTo>
                    <a:pt x="416" y="82"/>
                  </a:lnTo>
                  <a:lnTo>
                    <a:pt x="418" y="83"/>
                  </a:lnTo>
                  <a:lnTo>
                    <a:pt x="420" y="85"/>
                  </a:lnTo>
                  <a:lnTo>
                    <a:pt x="424" y="87"/>
                  </a:lnTo>
                  <a:lnTo>
                    <a:pt x="426" y="89"/>
                  </a:lnTo>
                  <a:lnTo>
                    <a:pt x="428" y="90"/>
                  </a:lnTo>
                  <a:lnTo>
                    <a:pt x="431" y="91"/>
                  </a:lnTo>
                  <a:lnTo>
                    <a:pt x="434" y="92"/>
                  </a:lnTo>
                  <a:lnTo>
                    <a:pt x="441" y="93"/>
                  </a:lnTo>
                  <a:lnTo>
                    <a:pt x="449" y="96"/>
                  </a:lnTo>
                  <a:lnTo>
                    <a:pt x="451" y="97"/>
                  </a:lnTo>
                  <a:lnTo>
                    <a:pt x="454" y="98"/>
                  </a:lnTo>
                  <a:lnTo>
                    <a:pt x="455" y="99"/>
                  </a:lnTo>
                  <a:lnTo>
                    <a:pt x="456" y="100"/>
                  </a:lnTo>
                  <a:lnTo>
                    <a:pt x="457" y="101"/>
                  </a:lnTo>
                  <a:lnTo>
                    <a:pt x="457" y="102"/>
                  </a:lnTo>
                  <a:lnTo>
                    <a:pt x="458" y="104"/>
                  </a:lnTo>
                  <a:lnTo>
                    <a:pt x="460" y="110"/>
                  </a:lnTo>
                  <a:lnTo>
                    <a:pt x="460" y="112"/>
                  </a:lnTo>
                  <a:lnTo>
                    <a:pt x="460" y="114"/>
                  </a:lnTo>
                  <a:lnTo>
                    <a:pt x="461" y="114"/>
                  </a:lnTo>
                  <a:lnTo>
                    <a:pt x="462" y="115"/>
                  </a:lnTo>
                  <a:lnTo>
                    <a:pt x="463" y="116"/>
                  </a:lnTo>
                  <a:lnTo>
                    <a:pt x="464" y="117"/>
                  </a:lnTo>
                  <a:lnTo>
                    <a:pt x="465" y="118"/>
                  </a:lnTo>
                  <a:lnTo>
                    <a:pt x="467" y="119"/>
                  </a:lnTo>
                  <a:lnTo>
                    <a:pt x="470" y="119"/>
                  </a:lnTo>
                  <a:lnTo>
                    <a:pt x="473" y="120"/>
                  </a:lnTo>
                  <a:lnTo>
                    <a:pt x="476" y="121"/>
                  </a:lnTo>
                  <a:lnTo>
                    <a:pt x="481" y="123"/>
                  </a:lnTo>
                  <a:lnTo>
                    <a:pt x="484" y="124"/>
                  </a:lnTo>
                  <a:lnTo>
                    <a:pt x="487" y="126"/>
                  </a:lnTo>
                  <a:lnTo>
                    <a:pt x="491" y="127"/>
                  </a:lnTo>
                  <a:lnTo>
                    <a:pt x="494" y="129"/>
                  </a:lnTo>
                  <a:lnTo>
                    <a:pt x="499" y="133"/>
                  </a:lnTo>
                  <a:lnTo>
                    <a:pt x="501" y="134"/>
                  </a:lnTo>
                  <a:lnTo>
                    <a:pt x="504" y="136"/>
                  </a:lnTo>
                  <a:lnTo>
                    <a:pt x="506" y="137"/>
                  </a:lnTo>
                  <a:lnTo>
                    <a:pt x="510" y="138"/>
                  </a:lnTo>
                  <a:lnTo>
                    <a:pt x="514" y="139"/>
                  </a:lnTo>
                  <a:lnTo>
                    <a:pt x="516" y="139"/>
                  </a:lnTo>
                  <a:lnTo>
                    <a:pt x="520" y="140"/>
                  </a:lnTo>
                  <a:lnTo>
                    <a:pt x="521" y="140"/>
                  </a:lnTo>
                  <a:lnTo>
                    <a:pt x="523" y="141"/>
                  </a:lnTo>
                  <a:lnTo>
                    <a:pt x="524" y="142"/>
                  </a:lnTo>
                  <a:lnTo>
                    <a:pt x="525" y="143"/>
                  </a:lnTo>
                  <a:lnTo>
                    <a:pt x="525" y="144"/>
                  </a:lnTo>
                  <a:lnTo>
                    <a:pt x="526" y="146"/>
                  </a:lnTo>
                  <a:lnTo>
                    <a:pt x="525" y="148"/>
                  </a:lnTo>
                  <a:lnTo>
                    <a:pt x="525" y="149"/>
                  </a:lnTo>
                  <a:lnTo>
                    <a:pt x="525" y="150"/>
                  </a:lnTo>
                  <a:lnTo>
                    <a:pt x="523" y="156"/>
                  </a:lnTo>
                  <a:lnTo>
                    <a:pt x="522" y="159"/>
                  </a:lnTo>
                  <a:lnTo>
                    <a:pt x="522" y="160"/>
                  </a:lnTo>
                  <a:lnTo>
                    <a:pt x="521" y="162"/>
                  </a:lnTo>
                  <a:lnTo>
                    <a:pt x="522" y="164"/>
                  </a:lnTo>
                  <a:lnTo>
                    <a:pt x="522" y="166"/>
                  </a:lnTo>
                  <a:lnTo>
                    <a:pt x="523" y="169"/>
                  </a:lnTo>
                  <a:lnTo>
                    <a:pt x="524" y="171"/>
                  </a:lnTo>
                  <a:lnTo>
                    <a:pt x="526" y="173"/>
                  </a:lnTo>
                  <a:lnTo>
                    <a:pt x="528" y="176"/>
                  </a:lnTo>
                  <a:lnTo>
                    <a:pt x="531" y="179"/>
                  </a:lnTo>
                  <a:lnTo>
                    <a:pt x="534" y="182"/>
                  </a:lnTo>
                  <a:lnTo>
                    <a:pt x="537" y="183"/>
                  </a:lnTo>
                  <a:lnTo>
                    <a:pt x="540" y="185"/>
                  </a:lnTo>
                  <a:lnTo>
                    <a:pt x="543" y="187"/>
                  </a:lnTo>
                  <a:lnTo>
                    <a:pt x="551" y="191"/>
                  </a:lnTo>
                  <a:lnTo>
                    <a:pt x="550" y="191"/>
                  </a:lnTo>
                  <a:lnTo>
                    <a:pt x="548" y="193"/>
                  </a:lnTo>
                  <a:lnTo>
                    <a:pt x="546" y="194"/>
                  </a:lnTo>
                  <a:lnTo>
                    <a:pt x="544" y="196"/>
                  </a:lnTo>
                  <a:lnTo>
                    <a:pt x="540" y="201"/>
                  </a:lnTo>
                  <a:lnTo>
                    <a:pt x="538" y="206"/>
                  </a:lnTo>
                  <a:lnTo>
                    <a:pt x="535" y="210"/>
                  </a:lnTo>
                  <a:lnTo>
                    <a:pt x="533" y="216"/>
                  </a:lnTo>
                  <a:lnTo>
                    <a:pt x="530" y="221"/>
                  </a:lnTo>
                  <a:lnTo>
                    <a:pt x="527" y="229"/>
                  </a:lnTo>
                  <a:lnTo>
                    <a:pt x="524" y="234"/>
                  </a:lnTo>
                  <a:lnTo>
                    <a:pt x="523" y="237"/>
                  </a:lnTo>
                  <a:lnTo>
                    <a:pt x="521" y="239"/>
                  </a:lnTo>
                  <a:lnTo>
                    <a:pt x="520" y="240"/>
                  </a:lnTo>
                  <a:lnTo>
                    <a:pt x="518" y="241"/>
                  </a:lnTo>
                  <a:lnTo>
                    <a:pt x="517" y="242"/>
                  </a:lnTo>
                  <a:lnTo>
                    <a:pt x="517" y="243"/>
                  </a:lnTo>
                  <a:lnTo>
                    <a:pt x="515" y="243"/>
                  </a:lnTo>
                  <a:lnTo>
                    <a:pt x="514" y="244"/>
                  </a:lnTo>
                  <a:lnTo>
                    <a:pt x="508" y="244"/>
                  </a:lnTo>
                  <a:lnTo>
                    <a:pt x="506" y="245"/>
                  </a:lnTo>
                  <a:lnTo>
                    <a:pt x="505" y="245"/>
                  </a:lnTo>
                  <a:lnTo>
                    <a:pt x="505" y="246"/>
                  </a:lnTo>
                  <a:lnTo>
                    <a:pt x="505" y="247"/>
                  </a:lnTo>
                  <a:lnTo>
                    <a:pt x="504" y="248"/>
                  </a:lnTo>
                  <a:lnTo>
                    <a:pt x="503" y="249"/>
                  </a:lnTo>
                  <a:lnTo>
                    <a:pt x="503" y="250"/>
                  </a:lnTo>
                  <a:lnTo>
                    <a:pt x="503" y="250"/>
                  </a:lnTo>
                  <a:lnTo>
                    <a:pt x="503" y="251"/>
                  </a:lnTo>
                  <a:lnTo>
                    <a:pt x="503" y="253"/>
                  </a:lnTo>
                  <a:lnTo>
                    <a:pt x="504" y="259"/>
                  </a:lnTo>
                  <a:lnTo>
                    <a:pt x="504" y="261"/>
                  </a:lnTo>
                  <a:lnTo>
                    <a:pt x="504" y="262"/>
                  </a:lnTo>
                  <a:lnTo>
                    <a:pt x="503" y="263"/>
                  </a:lnTo>
                  <a:lnTo>
                    <a:pt x="503" y="265"/>
                  </a:lnTo>
                  <a:lnTo>
                    <a:pt x="502" y="266"/>
                  </a:lnTo>
                  <a:lnTo>
                    <a:pt x="501" y="268"/>
                  </a:lnTo>
                  <a:lnTo>
                    <a:pt x="500" y="269"/>
                  </a:lnTo>
                  <a:lnTo>
                    <a:pt x="499" y="270"/>
                  </a:lnTo>
                  <a:lnTo>
                    <a:pt x="496" y="271"/>
                  </a:lnTo>
                  <a:lnTo>
                    <a:pt x="492" y="273"/>
                  </a:lnTo>
                  <a:lnTo>
                    <a:pt x="489" y="273"/>
                  </a:lnTo>
                  <a:lnTo>
                    <a:pt x="487" y="275"/>
                  </a:lnTo>
                  <a:lnTo>
                    <a:pt x="484" y="277"/>
                  </a:lnTo>
                  <a:lnTo>
                    <a:pt x="483" y="278"/>
                  </a:lnTo>
                  <a:lnTo>
                    <a:pt x="482" y="280"/>
                  </a:lnTo>
                  <a:lnTo>
                    <a:pt x="472" y="289"/>
                  </a:lnTo>
                  <a:lnTo>
                    <a:pt x="471" y="292"/>
                  </a:lnTo>
                  <a:lnTo>
                    <a:pt x="469" y="295"/>
                  </a:lnTo>
                  <a:lnTo>
                    <a:pt x="468" y="297"/>
                  </a:lnTo>
                  <a:lnTo>
                    <a:pt x="467" y="300"/>
                  </a:lnTo>
                  <a:lnTo>
                    <a:pt x="467" y="302"/>
                  </a:lnTo>
                  <a:lnTo>
                    <a:pt x="467" y="306"/>
                  </a:lnTo>
                  <a:lnTo>
                    <a:pt x="467" y="307"/>
                  </a:lnTo>
                  <a:lnTo>
                    <a:pt x="467" y="310"/>
                  </a:lnTo>
                  <a:lnTo>
                    <a:pt x="470" y="321"/>
                  </a:lnTo>
                  <a:lnTo>
                    <a:pt x="470" y="324"/>
                  </a:lnTo>
                  <a:lnTo>
                    <a:pt x="471" y="327"/>
                  </a:lnTo>
                  <a:lnTo>
                    <a:pt x="471" y="329"/>
                  </a:lnTo>
                  <a:lnTo>
                    <a:pt x="471" y="333"/>
                  </a:lnTo>
                  <a:lnTo>
                    <a:pt x="471" y="336"/>
                  </a:lnTo>
                  <a:lnTo>
                    <a:pt x="470" y="339"/>
                  </a:lnTo>
                  <a:lnTo>
                    <a:pt x="470" y="341"/>
                  </a:lnTo>
                  <a:lnTo>
                    <a:pt x="469" y="341"/>
                  </a:lnTo>
                  <a:lnTo>
                    <a:pt x="467" y="346"/>
                  </a:lnTo>
                  <a:lnTo>
                    <a:pt x="466" y="349"/>
                  </a:lnTo>
                  <a:lnTo>
                    <a:pt x="466" y="352"/>
                  </a:lnTo>
                  <a:lnTo>
                    <a:pt x="466" y="356"/>
                  </a:lnTo>
                  <a:lnTo>
                    <a:pt x="466" y="358"/>
                  </a:lnTo>
                  <a:lnTo>
                    <a:pt x="465" y="360"/>
                  </a:lnTo>
                  <a:lnTo>
                    <a:pt x="465" y="363"/>
                  </a:lnTo>
                  <a:lnTo>
                    <a:pt x="464" y="365"/>
                  </a:lnTo>
                  <a:lnTo>
                    <a:pt x="463" y="369"/>
                  </a:lnTo>
                  <a:lnTo>
                    <a:pt x="461" y="372"/>
                  </a:lnTo>
                  <a:lnTo>
                    <a:pt x="460" y="375"/>
                  </a:lnTo>
                  <a:lnTo>
                    <a:pt x="459" y="378"/>
                  </a:lnTo>
                  <a:lnTo>
                    <a:pt x="457" y="380"/>
                  </a:lnTo>
                  <a:lnTo>
                    <a:pt x="456" y="383"/>
                  </a:lnTo>
                  <a:lnTo>
                    <a:pt x="454" y="385"/>
                  </a:lnTo>
                  <a:lnTo>
                    <a:pt x="451" y="387"/>
                  </a:lnTo>
                  <a:lnTo>
                    <a:pt x="449" y="389"/>
                  </a:lnTo>
                  <a:lnTo>
                    <a:pt x="449" y="389"/>
                  </a:lnTo>
                  <a:lnTo>
                    <a:pt x="445" y="386"/>
                  </a:lnTo>
                  <a:lnTo>
                    <a:pt x="443" y="386"/>
                  </a:lnTo>
                  <a:lnTo>
                    <a:pt x="442" y="385"/>
                  </a:lnTo>
                  <a:lnTo>
                    <a:pt x="439" y="384"/>
                  </a:lnTo>
                  <a:lnTo>
                    <a:pt x="437" y="384"/>
                  </a:lnTo>
                  <a:lnTo>
                    <a:pt x="434" y="383"/>
                  </a:lnTo>
                  <a:lnTo>
                    <a:pt x="432" y="383"/>
                  </a:lnTo>
                  <a:lnTo>
                    <a:pt x="430" y="382"/>
                  </a:lnTo>
                  <a:lnTo>
                    <a:pt x="427" y="381"/>
                  </a:lnTo>
                  <a:lnTo>
                    <a:pt x="425" y="380"/>
                  </a:lnTo>
                  <a:lnTo>
                    <a:pt x="423" y="379"/>
                  </a:lnTo>
                  <a:lnTo>
                    <a:pt x="422" y="379"/>
                  </a:lnTo>
                  <a:lnTo>
                    <a:pt x="421" y="378"/>
                  </a:lnTo>
                  <a:lnTo>
                    <a:pt x="419" y="377"/>
                  </a:lnTo>
                  <a:lnTo>
                    <a:pt x="417" y="375"/>
                  </a:lnTo>
                  <a:lnTo>
                    <a:pt x="416" y="375"/>
                  </a:lnTo>
                  <a:lnTo>
                    <a:pt x="415" y="375"/>
                  </a:lnTo>
                  <a:lnTo>
                    <a:pt x="415" y="376"/>
                  </a:lnTo>
                  <a:lnTo>
                    <a:pt x="415" y="378"/>
                  </a:lnTo>
                  <a:lnTo>
                    <a:pt x="415" y="381"/>
                  </a:lnTo>
                  <a:lnTo>
                    <a:pt x="415" y="392"/>
                  </a:lnTo>
                  <a:lnTo>
                    <a:pt x="415" y="397"/>
                  </a:lnTo>
                  <a:lnTo>
                    <a:pt x="415" y="401"/>
                  </a:lnTo>
                  <a:lnTo>
                    <a:pt x="414" y="405"/>
                  </a:lnTo>
                  <a:lnTo>
                    <a:pt x="414" y="407"/>
                  </a:lnTo>
                  <a:lnTo>
                    <a:pt x="413" y="409"/>
                  </a:lnTo>
                  <a:lnTo>
                    <a:pt x="412" y="410"/>
                  </a:lnTo>
                  <a:lnTo>
                    <a:pt x="411" y="412"/>
                  </a:lnTo>
                  <a:lnTo>
                    <a:pt x="410" y="414"/>
                  </a:lnTo>
                  <a:lnTo>
                    <a:pt x="408" y="416"/>
                  </a:lnTo>
                  <a:lnTo>
                    <a:pt x="407" y="418"/>
                  </a:lnTo>
                  <a:lnTo>
                    <a:pt x="406" y="419"/>
                  </a:lnTo>
                  <a:lnTo>
                    <a:pt x="404" y="420"/>
                  </a:lnTo>
                  <a:lnTo>
                    <a:pt x="403" y="420"/>
                  </a:lnTo>
                  <a:lnTo>
                    <a:pt x="403" y="420"/>
                  </a:lnTo>
                  <a:lnTo>
                    <a:pt x="401" y="421"/>
                  </a:lnTo>
                  <a:lnTo>
                    <a:pt x="400" y="421"/>
                  </a:lnTo>
                  <a:lnTo>
                    <a:pt x="398" y="421"/>
                  </a:lnTo>
                  <a:lnTo>
                    <a:pt x="396" y="421"/>
                  </a:lnTo>
                  <a:lnTo>
                    <a:pt x="395" y="420"/>
                  </a:lnTo>
                  <a:lnTo>
                    <a:pt x="392" y="420"/>
                  </a:lnTo>
                  <a:lnTo>
                    <a:pt x="390" y="419"/>
                  </a:lnTo>
                  <a:lnTo>
                    <a:pt x="387" y="417"/>
                  </a:lnTo>
                  <a:lnTo>
                    <a:pt x="383" y="415"/>
                  </a:lnTo>
                  <a:lnTo>
                    <a:pt x="376" y="409"/>
                  </a:lnTo>
                  <a:lnTo>
                    <a:pt x="375" y="409"/>
                  </a:lnTo>
                  <a:lnTo>
                    <a:pt x="371" y="405"/>
                  </a:lnTo>
                  <a:lnTo>
                    <a:pt x="369" y="405"/>
                  </a:lnTo>
                  <a:lnTo>
                    <a:pt x="369" y="404"/>
                  </a:lnTo>
                  <a:lnTo>
                    <a:pt x="368" y="403"/>
                  </a:lnTo>
                  <a:lnTo>
                    <a:pt x="366" y="403"/>
                  </a:lnTo>
                  <a:lnTo>
                    <a:pt x="365" y="403"/>
                  </a:lnTo>
                  <a:lnTo>
                    <a:pt x="363" y="403"/>
                  </a:lnTo>
                  <a:lnTo>
                    <a:pt x="362" y="403"/>
                  </a:lnTo>
                  <a:lnTo>
                    <a:pt x="360" y="403"/>
                  </a:lnTo>
                  <a:lnTo>
                    <a:pt x="359" y="404"/>
                  </a:lnTo>
                  <a:lnTo>
                    <a:pt x="358" y="404"/>
                  </a:lnTo>
                  <a:lnTo>
                    <a:pt x="356" y="405"/>
                  </a:lnTo>
                  <a:lnTo>
                    <a:pt x="354" y="407"/>
                  </a:lnTo>
                  <a:lnTo>
                    <a:pt x="351" y="410"/>
                  </a:lnTo>
                  <a:lnTo>
                    <a:pt x="348" y="414"/>
                  </a:lnTo>
                  <a:lnTo>
                    <a:pt x="345" y="419"/>
                  </a:lnTo>
                  <a:lnTo>
                    <a:pt x="342" y="422"/>
                  </a:lnTo>
                  <a:lnTo>
                    <a:pt x="339" y="426"/>
                  </a:lnTo>
                  <a:lnTo>
                    <a:pt x="338" y="428"/>
                  </a:lnTo>
                  <a:lnTo>
                    <a:pt x="338" y="429"/>
                  </a:lnTo>
                  <a:lnTo>
                    <a:pt x="337" y="430"/>
                  </a:lnTo>
                  <a:lnTo>
                    <a:pt x="337" y="431"/>
                  </a:lnTo>
                  <a:lnTo>
                    <a:pt x="337" y="432"/>
                  </a:lnTo>
                  <a:lnTo>
                    <a:pt x="337" y="434"/>
                  </a:lnTo>
                  <a:lnTo>
                    <a:pt x="337" y="437"/>
                  </a:lnTo>
                  <a:lnTo>
                    <a:pt x="340" y="448"/>
                  </a:lnTo>
                  <a:lnTo>
                    <a:pt x="340" y="450"/>
                  </a:lnTo>
                  <a:lnTo>
                    <a:pt x="340" y="451"/>
                  </a:lnTo>
                  <a:lnTo>
                    <a:pt x="339" y="452"/>
                  </a:lnTo>
                  <a:lnTo>
                    <a:pt x="339" y="453"/>
                  </a:lnTo>
                  <a:lnTo>
                    <a:pt x="338" y="453"/>
                  </a:lnTo>
                  <a:lnTo>
                    <a:pt x="338" y="454"/>
                  </a:lnTo>
                  <a:lnTo>
                    <a:pt x="337" y="454"/>
                  </a:lnTo>
                  <a:lnTo>
                    <a:pt x="336" y="455"/>
                  </a:lnTo>
                  <a:lnTo>
                    <a:pt x="335" y="455"/>
                  </a:lnTo>
                  <a:lnTo>
                    <a:pt x="332" y="456"/>
                  </a:lnTo>
                  <a:lnTo>
                    <a:pt x="328" y="458"/>
                  </a:lnTo>
                  <a:lnTo>
                    <a:pt x="327" y="458"/>
                  </a:lnTo>
                  <a:lnTo>
                    <a:pt x="325" y="458"/>
                  </a:lnTo>
                  <a:lnTo>
                    <a:pt x="323" y="458"/>
                  </a:lnTo>
                  <a:lnTo>
                    <a:pt x="320" y="457"/>
                  </a:lnTo>
                  <a:lnTo>
                    <a:pt x="312" y="455"/>
                  </a:lnTo>
                  <a:lnTo>
                    <a:pt x="308" y="454"/>
                  </a:lnTo>
                  <a:lnTo>
                    <a:pt x="306" y="454"/>
                  </a:lnTo>
                  <a:lnTo>
                    <a:pt x="298" y="450"/>
                  </a:lnTo>
                  <a:lnTo>
                    <a:pt x="293" y="449"/>
                  </a:lnTo>
                  <a:lnTo>
                    <a:pt x="290" y="448"/>
                  </a:lnTo>
                  <a:lnTo>
                    <a:pt x="287" y="447"/>
                  </a:lnTo>
                  <a:lnTo>
                    <a:pt x="283" y="446"/>
                  </a:lnTo>
                  <a:lnTo>
                    <a:pt x="280" y="446"/>
                  </a:lnTo>
                  <a:lnTo>
                    <a:pt x="268" y="445"/>
                  </a:lnTo>
                  <a:lnTo>
                    <a:pt x="263" y="445"/>
                  </a:lnTo>
                  <a:lnTo>
                    <a:pt x="259" y="444"/>
                  </a:lnTo>
                  <a:lnTo>
                    <a:pt x="255" y="443"/>
                  </a:lnTo>
                  <a:lnTo>
                    <a:pt x="252" y="443"/>
                  </a:lnTo>
                  <a:lnTo>
                    <a:pt x="248" y="442"/>
                  </a:lnTo>
                  <a:lnTo>
                    <a:pt x="237" y="436"/>
                  </a:lnTo>
                  <a:lnTo>
                    <a:pt x="228" y="432"/>
                  </a:lnTo>
                  <a:lnTo>
                    <a:pt x="221" y="430"/>
                  </a:lnTo>
                  <a:lnTo>
                    <a:pt x="218" y="429"/>
                  </a:lnTo>
                  <a:lnTo>
                    <a:pt x="216" y="429"/>
                  </a:lnTo>
                  <a:lnTo>
                    <a:pt x="214" y="429"/>
                  </a:lnTo>
                  <a:lnTo>
                    <a:pt x="212" y="428"/>
                  </a:lnTo>
                  <a:lnTo>
                    <a:pt x="210" y="428"/>
                  </a:lnTo>
                  <a:lnTo>
                    <a:pt x="208" y="428"/>
                  </a:lnTo>
                  <a:lnTo>
                    <a:pt x="204" y="429"/>
                  </a:lnTo>
                  <a:lnTo>
                    <a:pt x="197" y="430"/>
                  </a:lnTo>
                  <a:lnTo>
                    <a:pt x="193" y="430"/>
                  </a:lnTo>
                  <a:lnTo>
                    <a:pt x="192" y="430"/>
                  </a:lnTo>
                  <a:lnTo>
                    <a:pt x="191" y="430"/>
                  </a:lnTo>
                  <a:lnTo>
                    <a:pt x="190" y="429"/>
                  </a:lnTo>
                  <a:lnTo>
                    <a:pt x="188" y="427"/>
                  </a:lnTo>
                  <a:lnTo>
                    <a:pt x="187" y="425"/>
                  </a:lnTo>
                  <a:lnTo>
                    <a:pt x="182" y="420"/>
                  </a:lnTo>
                  <a:lnTo>
                    <a:pt x="179" y="416"/>
                  </a:lnTo>
                  <a:lnTo>
                    <a:pt x="176" y="412"/>
                  </a:lnTo>
                  <a:lnTo>
                    <a:pt x="176" y="409"/>
                  </a:lnTo>
                  <a:lnTo>
                    <a:pt x="175" y="408"/>
                  </a:lnTo>
                  <a:lnTo>
                    <a:pt x="175" y="407"/>
                  </a:lnTo>
                  <a:lnTo>
                    <a:pt x="174" y="404"/>
                  </a:lnTo>
                  <a:lnTo>
                    <a:pt x="174" y="400"/>
                  </a:lnTo>
                  <a:lnTo>
                    <a:pt x="174" y="398"/>
                  </a:lnTo>
                  <a:lnTo>
                    <a:pt x="174" y="396"/>
                  </a:lnTo>
                  <a:lnTo>
                    <a:pt x="177" y="382"/>
                  </a:lnTo>
                  <a:lnTo>
                    <a:pt x="177" y="379"/>
                  </a:lnTo>
                  <a:lnTo>
                    <a:pt x="177" y="376"/>
                  </a:lnTo>
                  <a:lnTo>
                    <a:pt x="178" y="370"/>
                  </a:lnTo>
                  <a:lnTo>
                    <a:pt x="178" y="365"/>
                  </a:lnTo>
                  <a:lnTo>
                    <a:pt x="178" y="363"/>
                  </a:lnTo>
                  <a:lnTo>
                    <a:pt x="179" y="360"/>
                  </a:lnTo>
                  <a:lnTo>
                    <a:pt x="180" y="356"/>
                  </a:lnTo>
                  <a:lnTo>
                    <a:pt x="181" y="353"/>
                  </a:lnTo>
                  <a:lnTo>
                    <a:pt x="182" y="351"/>
                  </a:lnTo>
                  <a:lnTo>
                    <a:pt x="184" y="348"/>
                  </a:lnTo>
                  <a:lnTo>
                    <a:pt x="185" y="345"/>
                  </a:lnTo>
                  <a:lnTo>
                    <a:pt x="187" y="342"/>
                  </a:lnTo>
                  <a:lnTo>
                    <a:pt x="188" y="340"/>
                  </a:lnTo>
                  <a:lnTo>
                    <a:pt x="194" y="333"/>
                  </a:lnTo>
                  <a:lnTo>
                    <a:pt x="196" y="331"/>
                  </a:lnTo>
                  <a:lnTo>
                    <a:pt x="197" y="329"/>
                  </a:lnTo>
                  <a:lnTo>
                    <a:pt x="198" y="328"/>
                  </a:lnTo>
                  <a:lnTo>
                    <a:pt x="198" y="327"/>
                  </a:lnTo>
                  <a:lnTo>
                    <a:pt x="198" y="326"/>
                  </a:lnTo>
                  <a:lnTo>
                    <a:pt x="197" y="325"/>
                  </a:lnTo>
                  <a:lnTo>
                    <a:pt x="197" y="323"/>
                  </a:lnTo>
                  <a:lnTo>
                    <a:pt x="196" y="321"/>
                  </a:lnTo>
                  <a:lnTo>
                    <a:pt x="194" y="318"/>
                  </a:lnTo>
                  <a:lnTo>
                    <a:pt x="193" y="317"/>
                  </a:lnTo>
                  <a:lnTo>
                    <a:pt x="192" y="316"/>
                  </a:lnTo>
                  <a:lnTo>
                    <a:pt x="191" y="316"/>
                  </a:lnTo>
                  <a:lnTo>
                    <a:pt x="190" y="315"/>
                  </a:lnTo>
                  <a:lnTo>
                    <a:pt x="189" y="314"/>
                  </a:lnTo>
                  <a:lnTo>
                    <a:pt x="187" y="313"/>
                  </a:lnTo>
                  <a:lnTo>
                    <a:pt x="186" y="312"/>
                  </a:lnTo>
                  <a:lnTo>
                    <a:pt x="179" y="310"/>
                  </a:lnTo>
                  <a:lnTo>
                    <a:pt x="176" y="309"/>
                  </a:lnTo>
                  <a:lnTo>
                    <a:pt x="171" y="307"/>
                  </a:lnTo>
                  <a:lnTo>
                    <a:pt x="166" y="304"/>
                  </a:lnTo>
                  <a:lnTo>
                    <a:pt x="164" y="303"/>
                  </a:lnTo>
                  <a:lnTo>
                    <a:pt x="163" y="301"/>
                  </a:lnTo>
                  <a:lnTo>
                    <a:pt x="161" y="300"/>
                  </a:lnTo>
                  <a:lnTo>
                    <a:pt x="158" y="296"/>
                  </a:lnTo>
                  <a:lnTo>
                    <a:pt x="156" y="295"/>
                  </a:lnTo>
                  <a:lnTo>
                    <a:pt x="154" y="293"/>
                  </a:lnTo>
                  <a:lnTo>
                    <a:pt x="152" y="292"/>
                  </a:lnTo>
                  <a:lnTo>
                    <a:pt x="147" y="288"/>
                  </a:lnTo>
                  <a:lnTo>
                    <a:pt x="139" y="283"/>
                  </a:lnTo>
                  <a:lnTo>
                    <a:pt x="137" y="282"/>
                  </a:lnTo>
                  <a:lnTo>
                    <a:pt x="135" y="281"/>
                  </a:lnTo>
                  <a:lnTo>
                    <a:pt x="134" y="281"/>
                  </a:lnTo>
                  <a:lnTo>
                    <a:pt x="133" y="281"/>
                  </a:lnTo>
                  <a:lnTo>
                    <a:pt x="132" y="281"/>
                  </a:lnTo>
                  <a:lnTo>
                    <a:pt x="131" y="281"/>
                  </a:lnTo>
                  <a:lnTo>
                    <a:pt x="130" y="282"/>
                  </a:lnTo>
                  <a:lnTo>
                    <a:pt x="123" y="286"/>
                  </a:lnTo>
                  <a:lnTo>
                    <a:pt x="121" y="287"/>
                  </a:lnTo>
                  <a:lnTo>
                    <a:pt x="119" y="288"/>
                  </a:lnTo>
                  <a:lnTo>
                    <a:pt x="116" y="289"/>
                  </a:lnTo>
                  <a:lnTo>
                    <a:pt x="112" y="290"/>
                  </a:lnTo>
                  <a:lnTo>
                    <a:pt x="107" y="291"/>
                  </a:lnTo>
                  <a:lnTo>
                    <a:pt x="102" y="291"/>
                  </a:lnTo>
                  <a:lnTo>
                    <a:pt x="95" y="292"/>
                  </a:lnTo>
                  <a:lnTo>
                    <a:pt x="85" y="293"/>
                  </a:lnTo>
                  <a:lnTo>
                    <a:pt x="84" y="294"/>
                  </a:lnTo>
                  <a:lnTo>
                    <a:pt x="81" y="294"/>
                  </a:lnTo>
                  <a:lnTo>
                    <a:pt x="75" y="294"/>
                  </a:lnTo>
                  <a:lnTo>
                    <a:pt x="73" y="293"/>
                  </a:lnTo>
                  <a:lnTo>
                    <a:pt x="71" y="293"/>
                  </a:lnTo>
                  <a:lnTo>
                    <a:pt x="69" y="292"/>
                  </a:lnTo>
                  <a:lnTo>
                    <a:pt x="66" y="292"/>
                  </a:lnTo>
                  <a:lnTo>
                    <a:pt x="62" y="290"/>
                  </a:lnTo>
                  <a:lnTo>
                    <a:pt x="60" y="289"/>
                  </a:lnTo>
                  <a:lnTo>
                    <a:pt x="58" y="288"/>
                  </a:lnTo>
                  <a:lnTo>
                    <a:pt x="56" y="287"/>
                  </a:lnTo>
                  <a:lnTo>
                    <a:pt x="55" y="285"/>
                  </a:lnTo>
                  <a:lnTo>
                    <a:pt x="53" y="284"/>
                  </a:lnTo>
                  <a:lnTo>
                    <a:pt x="52" y="284"/>
                  </a:lnTo>
                  <a:lnTo>
                    <a:pt x="51" y="282"/>
                  </a:lnTo>
                  <a:lnTo>
                    <a:pt x="52" y="277"/>
                  </a:lnTo>
                  <a:lnTo>
                    <a:pt x="53" y="274"/>
                  </a:lnTo>
                  <a:lnTo>
                    <a:pt x="53" y="262"/>
                  </a:lnTo>
                  <a:lnTo>
                    <a:pt x="53" y="261"/>
                  </a:lnTo>
                  <a:lnTo>
                    <a:pt x="53" y="259"/>
                  </a:lnTo>
                  <a:lnTo>
                    <a:pt x="53" y="258"/>
                  </a:lnTo>
                  <a:lnTo>
                    <a:pt x="52" y="256"/>
                  </a:lnTo>
                  <a:lnTo>
                    <a:pt x="51" y="252"/>
                  </a:lnTo>
                  <a:lnTo>
                    <a:pt x="50" y="250"/>
                  </a:lnTo>
                  <a:lnTo>
                    <a:pt x="47" y="245"/>
                  </a:lnTo>
                  <a:lnTo>
                    <a:pt x="44" y="239"/>
                  </a:lnTo>
                  <a:lnTo>
                    <a:pt x="43" y="238"/>
                  </a:lnTo>
                  <a:lnTo>
                    <a:pt x="41" y="236"/>
                  </a:lnTo>
                  <a:lnTo>
                    <a:pt x="40" y="235"/>
                  </a:lnTo>
                  <a:lnTo>
                    <a:pt x="39" y="234"/>
                  </a:lnTo>
                  <a:lnTo>
                    <a:pt x="36" y="234"/>
                  </a:lnTo>
                  <a:lnTo>
                    <a:pt x="33" y="233"/>
                  </a:lnTo>
                  <a:lnTo>
                    <a:pt x="30" y="233"/>
                  </a:lnTo>
                  <a:lnTo>
                    <a:pt x="26" y="232"/>
                  </a:lnTo>
                  <a:lnTo>
                    <a:pt x="24" y="232"/>
                  </a:lnTo>
                  <a:lnTo>
                    <a:pt x="23" y="232"/>
                  </a:lnTo>
                  <a:lnTo>
                    <a:pt x="21" y="231"/>
                  </a:lnTo>
                  <a:lnTo>
                    <a:pt x="17" y="228"/>
                  </a:lnTo>
                  <a:lnTo>
                    <a:pt x="15" y="228"/>
                  </a:lnTo>
                  <a:lnTo>
                    <a:pt x="13" y="227"/>
                  </a:lnTo>
                  <a:lnTo>
                    <a:pt x="10" y="227"/>
                  </a:lnTo>
                  <a:lnTo>
                    <a:pt x="8" y="227"/>
                  </a:lnTo>
                  <a:lnTo>
                    <a:pt x="7" y="227"/>
                  </a:lnTo>
                  <a:lnTo>
                    <a:pt x="5" y="226"/>
                  </a:lnTo>
                  <a:lnTo>
                    <a:pt x="5" y="225"/>
                  </a:lnTo>
                  <a:lnTo>
                    <a:pt x="4" y="223"/>
                  </a:lnTo>
                  <a:lnTo>
                    <a:pt x="3" y="221"/>
                  </a:lnTo>
                  <a:lnTo>
                    <a:pt x="3" y="218"/>
                  </a:lnTo>
                  <a:lnTo>
                    <a:pt x="2" y="216"/>
                  </a:lnTo>
                  <a:lnTo>
                    <a:pt x="1" y="209"/>
                  </a:lnTo>
                  <a:lnTo>
                    <a:pt x="0" y="197"/>
                  </a:lnTo>
                  <a:lnTo>
                    <a:pt x="0" y="196"/>
                  </a:lnTo>
                  <a:lnTo>
                    <a:pt x="0" y="195"/>
                  </a:lnTo>
                  <a:lnTo>
                    <a:pt x="1" y="193"/>
                  </a:lnTo>
                  <a:lnTo>
                    <a:pt x="2" y="190"/>
                  </a:lnTo>
                  <a:lnTo>
                    <a:pt x="4" y="187"/>
                  </a:lnTo>
                  <a:lnTo>
                    <a:pt x="5" y="184"/>
                  </a:lnTo>
                  <a:lnTo>
                    <a:pt x="8" y="180"/>
                  </a:lnTo>
                  <a:lnTo>
                    <a:pt x="18" y="168"/>
                  </a:lnTo>
                  <a:lnTo>
                    <a:pt x="24" y="160"/>
                  </a:lnTo>
                  <a:lnTo>
                    <a:pt x="25" y="160"/>
                  </a:lnTo>
                  <a:lnTo>
                    <a:pt x="26" y="158"/>
                  </a:lnTo>
                  <a:lnTo>
                    <a:pt x="27" y="156"/>
                  </a:lnTo>
                  <a:lnTo>
                    <a:pt x="28" y="154"/>
                  </a:lnTo>
                  <a:lnTo>
                    <a:pt x="30" y="147"/>
                  </a:lnTo>
                  <a:lnTo>
                    <a:pt x="33" y="140"/>
                  </a:lnTo>
                  <a:lnTo>
                    <a:pt x="34" y="138"/>
                  </a:lnTo>
                  <a:lnTo>
                    <a:pt x="35" y="134"/>
                  </a:lnTo>
                  <a:lnTo>
                    <a:pt x="36" y="132"/>
                  </a:lnTo>
                  <a:lnTo>
                    <a:pt x="37" y="131"/>
                  </a:lnTo>
                  <a:lnTo>
                    <a:pt x="38" y="129"/>
                  </a:lnTo>
                  <a:lnTo>
                    <a:pt x="39" y="127"/>
                  </a:lnTo>
                  <a:lnTo>
                    <a:pt x="40" y="126"/>
                  </a:lnTo>
                  <a:lnTo>
                    <a:pt x="41" y="126"/>
                  </a:lnTo>
                  <a:lnTo>
                    <a:pt x="42" y="125"/>
                  </a:lnTo>
                  <a:lnTo>
                    <a:pt x="46" y="124"/>
                  </a:lnTo>
                  <a:lnTo>
                    <a:pt x="48" y="123"/>
                  </a:lnTo>
                  <a:lnTo>
                    <a:pt x="50" y="123"/>
                  </a:lnTo>
                  <a:lnTo>
                    <a:pt x="51" y="122"/>
                  </a:lnTo>
                  <a:lnTo>
                    <a:pt x="53" y="122"/>
                  </a:lnTo>
                  <a:lnTo>
                    <a:pt x="54" y="123"/>
                  </a:lnTo>
                  <a:lnTo>
                    <a:pt x="55" y="123"/>
                  </a:lnTo>
                  <a:lnTo>
                    <a:pt x="58" y="125"/>
                  </a:lnTo>
                  <a:lnTo>
                    <a:pt x="59" y="125"/>
                  </a:lnTo>
                  <a:lnTo>
                    <a:pt x="61" y="126"/>
                  </a:lnTo>
                  <a:lnTo>
                    <a:pt x="62" y="126"/>
                  </a:lnTo>
                  <a:lnTo>
                    <a:pt x="65" y="126"/>
                  </a:lnTo>
                  <a:lnTo>
                    <a:pt x="67" y="126"/>
                  </a:lnTo>
                  <a:lnTo>
                    <a:pt x="69" y="126"/>
                  </a:lnTo>
                  <a:lnTo>
                    <a:pt x="71" y="125"/>
                  </a:lnTo>
                  <a:lnTo>
                    <a:pt x="73" y="124"/>
                  </a:lnTo>
                  <a:lnTo>
                    <a:pt x="75" y="123"/>
                  </a:lnTo>
                  <a:lnTo>
                    <a:pt x="85" y="117"/>
                  </a:lnTo>
                  <a:lnTo>
                    <a:pt x="88" y="116"/>
                  </a:lnTo>
                  <a:lnTo>
                    <a:pt x="92" y="114"/>
                  </a:lnTo>
                  <a:lnTo>
                    <a:pt x="95" y="114"/>
                  </a:lnTo>
                  <a:lnTo>
                    <a:pt x="105" y="111"/>
                  </a:lnTo>
                  <a:lnTo>
                    <a:pt x="114" y="108"/>
                  </a:lnTo>
                  <a:lnTo>
                    <a:pt x="119" y="106"/>
                  </a:lnTo>
                  <a:lnTo>
                    <a:pt x="120" y="106"/>
                  </a:lnTo>
                  <a:lnTo>
                    <a:pt x="126" y="105"/>
                  </a:lnTo>
                  <a:lnTo>
                    <a:pt x="128" y="104"/>
                  </a:lnTo>
                  <a:lnTo>
                    <a:pt x="130" y="103"/>
                  </a:lnTo>
                  <a:lnTo>
                    <a:pt x="132" y="103"/>
                  </a:lnTo>
                  <a:lnTo>
                    <a:pt x="140" y="98"/>
                  </a:lnTo>
                  <a:lnTo>
                    <a:pt x="142" y="97"/>
                  </a:lnTo>
                  <a:lnTo>
                    <a:pt x="142" y="96"/>
                  </a:lnTo>
                  <a:lnTo>
                    <a:pt x="143" y="95"/>
                  </a:lnTo>
                  <a:lnTo>
                    <a:pt x="145" y="93"/>
                  </a:lnTo>
                  <a:lnTo>
                    <a:pt x="150" y="87"/>
                  </a:lnTo>
                  <a:lnTo>
                    <a:pt x="153" y="83"/>
                  </a:lnTo>
                  <a:lnTo>
                    <a:pt x="154" y="81"/>
                  </a:lnTo>
                  <a:lnTo>
                    <a:pt x="155" y="80"/>
                  </a:lnTo>
                  <a:lnTo>
                    <a:pt x="157" y="80"/>
                  </a:lnTo>
                  <a:lnTo>
                    <a:pt x="158" y="79"/>
                  </a:lnTo>
                  <a:lnTo>
                    <a:pt x="160" y="79"/>
                  </a:lnTo>
                  <a:lnTo>
                    <a:pt x="162" y="78"/>
                  </a:lnTo>
                  <a:lnTo>
                    <a:pt x="166" y="79"/>
                  </a:lnTo>
                  <a:lnTo>
                    <a:pt x="175" y="79"/>
                  </a:lnTo>
                  <a:lnTo>
                    <a:pt x="177" y="79"/>
                  </a:lnTo>
                  <a:lnTo>
                    <a:pt x="180" y="79"/>
                  </a:lnTo>
                  <a:lnTo>
                    <a:pt x="182" y="79"/>
                  </a:lnTo>
                  <a:lnTo>
                    <a:pt x="184" y="78"/>
                  </a:lnTo>
                  <a:lnTo>
                    <a:pt x="186" y="78"/>
                  </a:lnTo>
                  <a:lnTo>
                    <a:pt x="187" y="77"/>
                  </a:lnTo>
                  <a:lnTo>
                    <a:pt x="188" y="76"/>
                  </a:lnTo>
                  <a:lnTo>
                    <a:pt x="190" y="74"/>
                  </a:lnTo>
                  <a:lnTo>
                    <a:pt x="191" y="73"/>
                  </a:lnTo>
                  <a:lnTo>
                    <a:pt x="191" y="72"/>
                  </a:lnTo>
                  <a:lnTo>
                    <a:pt x="192" y="71"/>
                  </a:lnTo>
                  <a:lnTo>
                    <a:pt x="192" y="70"/>
                  </a:lnTo>
                  <a:lnTo>
                    <a:pt x="193" y="69"/>
                  </a:lnTo>
                  <a:lnTo>
                    <a:pt x="193" y="68"/>
                  </a:lnTo>
                  <a:lnTo>
                    <a:pt x="193" y="67"/>
                  </a:lnTo>
                  <a:lnTo>
                    <a:pt x="193" y="65"/>
                  </a:lnTo>
                  <a:lnTo>
                    <a:pt x="192" y="63"/>
                  </a:lnTo>
                  <a:lnTo>
                    <a:pt x="192" y="61"/>
                  </a:lnTo>
                  <a:lnTo>
                    <a:pt x="190" y="57"/>
                  </a:lnTo>
                  <a:lnTo>
                    <a:pt x="187" y="51"/>
                  </a:lnTo>
                  <a:lnTo>
                    <a:pt x="187" y="49"/>
                  </a:lnTo>
                  <a:lnTo>
                    <a:pt x="187" y="46"/>
                  </a:lnTo>
                  <a:lnTo>
                    <a:pt x="187" y="45"/>
                  </a:lnTo>
                  <a:lnTo>
                    <a:pt x="187" y="43"/>
                  </a:lnTo>
                  <a:lnTo>
                    <a:pt x="187" y="42"/>
                  </a:lnTo>
                  <a:lnTo>
                    <a:pt x="187" y="40"/>
                  </a:lnTo>
                  <a:lnTo>
                    <a:pt x="188" y="39"/>
                  </a:lnTo>
                  <a:lnTo>
                    <a:pt x="188" y="37"/>
                  </a:lnTo>
                  <a:lnTo>
                    <a:pt x="189" y="36"/>
                  </a:lnTo>
                  <a:lnTo>
                    <a:pt x="191" y="35"/>
                  </a:lnTo>
                  <a:lnTo>
                    <a:pt x="193" y="32"/>
                  </a:lnTo>
                  <a:lnTo>
                    <a:pt x="197" y="29"/>
                  </a:lnTo>
                  <a:lnTo>
                    <a:pt x="198" y="28"/>
                  </a:lnTo>
                  <a:lnTo>
                    <a:pt x="199" y="26"/>
                  </a:lnTo>
                  <a:lnTo>
                    <a:pt x="201" y="25"/>
                  </a:lnTo>
                  <a:lnTo>
                    <a:pt x="203" y="24"/>
                  </a:lnTo>
                  <a:lnTo>
                    <a:pt x="206" y="24"/>
                  </a:lnTo>
                  <a:lnTo>
                    <a:pt x="208" y="23"/>
                  </a:lnTo>
                  <a:lnTo>
                    <a:pt x="210" y="22"/>
                  </a:lnTo>
                  <a:lnTo>
                    <a:pt x="216" y="22"/>
                  </a:lnTo>
                  <a:lnTo>
                    <a:pt x="218" y="21"/>
                  </a:lnTo>
                  <a:lnTo>
                    <a:pt x="220" y="21"/>
                  </a:lnTo>
                  <a:lnTo>
                    <a:pt x="221" y="20"/>
                  </a:lnTo>
                  <a:lnTo>
                    <a:pt x="223" y="19"/>
                  </a:lnTo>
                  <a:lnTo>
                    <a:pt x="224" y="18"/>
                  </a:lnTo>
                  <a:lnTo>
                    <a:pt x="226" y="17"/>
                  </a:lnTo>
                  <a:lnTo>
                    <a:pt x="232" y="12"/>
                  </a:lnTo>
                  <a:lnTo>
                    <a:pt x="238" y="8"/>
                  </a:lnTo>
                  <a:lnTo>
                    <a:pt x="240" y="6"/>
                  </a:lnTo>
                  <a:lnTo>
                    <a:pt x="241" y="4"/>
                  </a:lnTo>
                  <a:lnTo>
                    <a:pt x="243" y="2"/>
                  </a:lnTo>
                  <a:lnTo>
                    <a:pt x="244" y="1"/>
                  </a:lnTo>
                  <a:lnTo>
                    <a:pt x="244" y="1"/>
                  </a:lnTo>
                  <a:lnTo>
                    <a:pt x="244" y="0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01" name="Freeform 56">
              <a:extLst>
                <a:ext uri="{FF2B5EF4-FFF2-40B4-BE49-F238E27FC236}">
                  <a16:creationId xmlns:a16="http://schemas.microsoft.com/office/drawing/2014/main" id="{45556CCF-A1DF-495F-83EA-4F2600CA422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698" y="2765"/>
              <a:ext cx="459" cy="541"/>
            </a:xfrm>
            <a:custGeom>
              <a:avLst/>
              <a:gdLst>
                <a:gd name="T0" fmla="*/ 420 w 459"/>
                <a:gd name="T1" fmla="*/ 60 h 541"/>
                <a:gd name="T2" fmla="*/ 455 w 459"/>
                <a:gd name="T3" fmla="*/ 108 h 541"/>
                <a:gd name="T4" fmla="*/ 452 w 459"/>
                <a:gd name="T5" fmla="*/ 141 h 541"/>
                <a:gd name="T6" fmla="*/ 434 w 459"/>
                <a:gd name="T7" fmla="*/ 153 h 541"/>
                <a:gd name="T8" fmla="*/ 415 w 459"/>
                <a:gd name="T9" fmla="*/ 155 h 541"/>
                <a:gd name="T10" fmla="*/ 424 w 459"/>
                <a:gd name="T11" fmla="*/ 179 h 541"/>
                <a:gd name="T12" fmla="*/ 455 w 459"/>
                <a:gd name="T13" fmla="*/ 219 h 541"/>
                <a:gd name="T14" fmla="*/ 425 w 459"/>
                <a:gd name="T15" fmla="*/ 232 h 541"/>
                <a:gd name="T16" fmla="*/ 397 w 459"/>
                <a:gd name="T17" fmla="*/ 235 h 541"/>
                <a:gd name="T18" fmla="*/ 380 w 459"/>
                <a:gd name="T19" fmla="*/ 241 h 541"/>
                <a:gd name="T20" fmla="*/ 372 w 459"/>
                <a:gd name="T21" fmla="*/ 269 h 541"/>
                <a:gd name="T22" fmla="*/ 365 w 459"/>
                <a:gd name="T23" fmla="*/ 284 h 541"/>
                <a:gd name="T24" fmla="*/ 366 w 459"/>
                <a:gd name="T25" fmla="*/ 299 h 541"/>
                <a:gd name="T26" fmla="*/ 348 w 459"/>
                <a:gd name="T27" fmla="*/ 315 h 541"/>
                <a:gd name="T28" fmla="*/ 354 w 459"/>
                <a:gd name="T29" fmla="*/ 351 h 541"/>
                <a:gd name="T30" fmla="*/ 339 w 459"/>
                <a:gd name="T31" fmla="*/ 363 h 541"/>
                <a:gd name="T32" fmla="*/ 309 w 459"/>
                <a:gd name="T33" fmla="*/ 345 h 541"/>
                <a:gd name="T34" fmla="*/ 296 w 459"/>
                <a:gd name="T35" fmla="*/ 350 h 541"/>
                <a:gd name="T36" fmla="*/ 289 w 459"/>
                <a:gd name="T37" fmla="*/ 370 h 541"/>
                <a:gd name="T38" fmla="*/ 295 w 459"/>
                <a:gd name="T39" fmla="*/ 403 h 541"/>
                <a:gd name="T40" fmla="*/ 308 w 459"/>
                <a:gd name="T41" fmla="*/ 440 h 541"/>
                <a:gd name="T42" fmla="*/ 306 w 459"/>
                <a:gd name="T43" fmla="*/ 477 h 541"/>
                <a:gd name="T44" fmla="*/ 298 w 459"/>
                <a:gd name="T45" fmla="*/ 520 h 541"/>
                <a:gd name="T46" fmla="*/ 269 w 459"/>
                <a:gd name="T47" fmla="*/ 539 h 541"/>
                <a:gd name="T48" fmla="*/ 238 w 459"/>
                <a:gd name="T49" fmla="*/ 510 h 541"/>
                <a:gd name="T50" fmla="*/ 238 w 459"/>
                <a:gd name="T51" fmla="*/ 494 h 541"/>
                <a:gd name="T52" fmla="*/ 221 w 459"/>
                <a:gd name="T53" fmla="*/ 487 h 541"/>
                <a:gd name="T54" fmla="*/ 185 w 459"/>
                <a:gd name="T55" fmla="*/ 498 h 541"/>
                <a:gd name="T56" fmla="*/ 145 w 459"/>
                <a:gd name="T57" fmla="*/ 494 h 541"/>
                <a:gd name="T58" fmla="*/ 102 w 459"/>
                <a:gd name="T59" fmla="*/ 482 h 541"/>
                <a:gd name="T60" fmla="*/ 70 w 459"/>
                <a:gd name="T61" fmla="*/ 451 h 541"/>
                <a:gd name="T62" fmla="*/ 69 w 459"/>
                <a:gd name="T63" fmla="*/ 407 h 541"/>
                <a:gd name="T64" fmla="*/ 57 w 459"/>
                <a:gd name="T65" fmla="*/ 388 h 541"/>
                <a:gd name="T66" fmla="*/ 15 w 459"/>
                <a:gd name="T67" fmla="*/ 392 h 541"/>
                <a:gd name="T68" fmla="*/ 0 w 459"/>
                <a:gd name="T69" fmla="*/ 386 h 541"/>
                <a:gd name="T70" fmla="*/ 13 w 459"/>
                <a:gd name="T71" fmla="*/ 339 h 541"/>
                <a:gd name="T72" fmla="*/ 26 w 459"/>
                <a:gd name="T73" fmla="*/ 316 h 541"/>
                <a:gd name="T74" fmla="*/ 56 w 459"/>
                <a:gd name="T75" fmla="*/ 317 h 541"/>
                <a:gd name="T76" fmla="*/ 76 w 459"/>
                <a:gd name="T77" fmla="*/ 267 h 541"/>
                <a:gd name="T78" fmla="*/ 80 w 459"/>
                <a:gd name="T79" fmla="*/ 249 h 541"/>
                <a:gd name="T80" fmla="*/ 93 w 459"/>
                <a:gd name="T81" fmla="*/ 237 h 541"/>
                <a:gd name="T82" fmla="*/ 97 w 459"/>
                <a:gd name="T83" fmla="*/ 213 h 541"/>
                <a:gd name="T84" fmla="*/ 114 w 459"/>
                <a:gd name="T85" fmla="*/ 202 h 541"/>
                <a:gd name="T86" fmla="*/ 96 w 459"/>
                <a:gd name="T87" fmla="*/ 178 h 541"/>
                <a:gd name="T88" fmla="*/ 102 w 459"/>
                <a:gd name="T89" fmla="*/ 155 h 541"/>
                <a:gd name="T90" fmla="*/ 89 w 459"/>
                <a:gd name="T91" fmla="*/ 114 h 541"/>
                <a:gd name="T92" fmla="*/ 105 w 459"/>
                <a:gd name="T93" fmla="*/ 72 h 541"/>
                <a:gd name="T94" fmla="*/ 135 w 459"/>
                <a:gd name="T95" fmla="*/ 55 h 541"/>
                <a:gd name="T96" fmla="*/ 186 w 459"/>
                <a:gd name="T97" fmla="*/ 67 h 541"/>
                <a:gd name="T98" fmla="*/ 236 w 459"/>
                <a:gd name="T99" fmla="*/ 75 h 541"/>
                <a:gd name="T100" fmla="*/ 274 w 459"/>
                <a:gd name="T101" fmla="*/ 80 h 541"/>
                <a:gd name="T102" fmla="*/ 275 w 459"/>
                <a:gd name="T103" fmla="*/ 57 h 541"/>
                <a:gd name="T104" fmla="*/ 294 w 459"/>
                <a:gd name="T105" fmla="*/ 30 h 541"/>
                <a:gd name="T106" fmla="*/ 309 w 459"/>
                <a:gd name="T107" fmla="*/ 30 h 541"/>
                <a:gd name="T108" fmla="*/ 339 w 459"/>
                <a:gd name="T109" fmla="*/ 46 h 541"/>
                <a:gd name="T110" fmla="*/ 352 w 459"/>
                <a:gd name="T111" fmla="*/ 32 h 541"/>
                <a:gd name="T112" fmla="*/ 357 w 459"/>
                <a:gd name="T113" fmla="*/ 2 h 541"/>
                <a:gd name="T114" fmla="*/ 380 w 459"/>
                <a:gd name="T115" fmla="*/ 10 h 5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59" h="541">
                  <a:moveTo>
                    <a:pt x="459" y="223"/>
                  </a:moveTo>
                  <a:lnTo>
                    <a:pt x="459" y="224"/>
                  </a:lnTo>
                  <a:lnTo>
                    <a:pt x="459" y="223"/>
                  </a:lnTo>
                  <a:lnTo>
                    <a:pt x="458" y="222"/>
                  </a:lnTo>
                  <a:lnTo>
                    <a:pt x="459" y="222"/>
                  </a:lnTo>
                  <a:lnTo>
                    <a:pt x="459" y="223"/>
                  </a:lnTo>
                  <a:close/>
                  <a:moveTo>
                    <a:pt x="401" y="37"/>
                  </a:moveTo>
                  <a:lnTo>
                    <a:pt x="403" y="41"/>
                  </a:lnTo>
                  <a:lnTo>
                    <a:pt x="407" y="45"/>
                  </a:lnTo>
                  <a:lnTo>
                    <a:pt x="411" y="51"/>
                  </a:lnTo>
                  <a:lnTo>
                    <a:pt x="420" y="60"/>
                  </a:lnTo>
                  <a:lnTo>
                    <a:pt x="421" y="63"/>
                  </a:lnTo>
                  <a:lnTo>
                    <a:pt x="429" y="70"/>
                  </a:lnTo>
                  <a:lnTo>
                    <a:pt x="430" y="71"/>
                  </a:lnTo>
                  <a:lnTo>
                    <a:pt x="432" y="73"/>
                  </a:lnTo>
                  <a:lnTo>
                    <a:pt x="432" y="76"/>
                  </a:lnTo>
                  <a:lnTo>
                    <a:pt x="438" y="86"/>
                  </a:lnTo>
                  <a:lnTo>
                    <a:pt x="440" y="89"/>
                  </a:lnTo>
                  <a:lnTo>
                    <a:pt x="442" y="91"/>
                  </a:lnTo>
                  <a:lnTo>
                    <a:pt x="443" y="93"/>
                  </a:lnTo>
                  <a:lnTo>
                    <a:pt x="444" y="96"/>
                  </a:lnTo>
                  <a:lnTo>
                    <a:pt x="455" y="108"/>
                  </a:lnTo>
                  <a:lnTo>
                    <a:pt x="456" y="111"/>
                  </a:lnTo>
                  <a:lnTo>
                    <a:pt x="457" y="113"/>
                  </a:lnTo>
                  <a:lnTo>
                    <a:pt x="457" y="114"/>
                  </a:lnTo>
                  <a:lnTo>
                    <a:pt x="457" y="116"/>
                  </a:lnTo>
                  <a:lnTo>
                    <a:pt x="457" y="118"/>
                  </a:lnTo>
                  <a:lnTo>
                    <a:pt x="457" y="119"/>
                  </a:lnTo>
                  <a:lnTo>
                    <a:pt x="456" y="124"/>
                  </a:lnTo>
                  <a:lnTo>
                    <a:pt x="455" y="129"/>
                  </a:lnTo>
                  <a:lnTo>
                    <a:pt x="455" y="135"/>
                  </a:lnTo>
                  <a:lnTo>
                    <a:pt x="453" y="139"/>
                  </a:lnTo>
                  <a:lnTo>
                    <a:pt x="452" y="141"/>
                  </a:lnTo>
                  <a:lnTo>
                    <a:pt x="451" y="143"/>
                  </a:lnTo>
                  <a:lnTo>
                    <a:pt x="450" y="145"/>
                  </a:lnTo>
                  <a:lnTo>
                    <a:pt x="449" y="147"/>
                  </a:lnTo>
                  <a:lnTo>
                    <a:pt x="448" y="147"/>
                  </a:lnTo>
                  <a:lnTo>
                    <a:pt x="447" y="149"/>
                  </a:lnTo>
                  <a:lnTo>
                    <a:pt x="446" y="149"/>
                  </a:lnTo>
                  <a:lnTo>
                    <a:pt x="445" y="150"/>
                  </a:lnTo>
                  <a:lnTo>
                    <a:pt x="443" y="151"/>
                  </a:lnTo>
                  <a:lnTo>
                    <a:pt x="440" y="152"/>
                  </a:lnTo>
                  <a:lnTo>
                    <a:pt x="436" y="153"/>
                  </a:lnTo>
                  <a:lnTo>
                    <a:pt x="434" y="153"/>
                  </a:lnTo>
                  <a:lnTo>
                    <a:pt x="432" y="152"/>
                  </a:lnTo>
                  <a:lnTo>
                    <a:pt x="429" y="152"/>
                  </a:lnTo>
                  <a:lnTo>
                    <a:pt x="421" y="151"/>
                  </a:lnTo>
                  <a:lnTo>
                    <a:pt x="420" y="151"/>
                  </a:lnTo>
                  <a:lnTo>
                    <a:pt x="418" y="151"/>
                  </a:lnTo>
                  <a:lnTo>
                    <a:pt x="417" y="151"/>
                  </a:lnTo>
                  <a:lnTo>
                    <a:pt x="415" y="152"/>
                  </a:lnTo>
                  <a:lnTo>
                    <a:pt x="415" y="153"/>
                  </a:lnTo>
                  <a:lnTo>
                    <a:pt x="414" y="153"/>
                  </a:lnTo>
                  <a:lnTo>
                    <a:pt x="414" y="154"/>
                  </a:lnTo>
                  <a:lnTo>
                    <a:pt x="415" y="155"/>
                  </a:lnTo>
                  <a:lnTo>
                    <a:pt x="416" y="158"/>
                  </a:lnTo>
                  <a:lnTo>
                    <a:pt x="417" y="159"/>
                  </a:lnTo>
                  <a:lnTo>
                    <a:pt x="419" y="162"/>
                  </a:lnTo>
                  <a:lnTo>
                    <a:pt x="420" y="165"/>
                  </a:lnTo>
                  <a:lnTo>
                    <a:pt x="421" y="172"/>
                  </a:lnTo>
                  <a:lnTo>
                    <a:pt x="422" y="173"/>
                  </a:lnTo>
                  <a:lnTo>
                    <a:pt x="422" y="176"/>
                  </a:lnTo>
                  <a:lnTo>
                    <a:pt x="422" y="177"/>
                  </a:lnTo>
                  <a:lnTo>
                    <a:pt x="423" y="177"/>
                  </a:lnTo>
                  <a:lnTo>
                    <a:pt x="423" y="178"/>
                  </a:lnTo>
                  <a:lnTo>
                    <a:pt x="424" y="179"/>
                  </a:lnTo>
                  <a:lnTo>
                    <a:pt x="428" y="181"/>
                  </a:lnTo>
                  <a:lnTo>
                    <a:pt x="430" y="181"/>
                  </a:lnTo>
                  <a:lnTo>
                    <a:pt x="431" y="182"/>
                  </a:lnTo>
                  <a:lnTo>
                    <a:pt x="433" y="185"/>
                  </a:lnTo>
                  <a:lnTo>
                    <a:pt x="435" y="189"/>
                  </a:lnTo>
                  <a:lnTo>
                    <a:pt x="437" y="192"/>
                  </a:lnTo>
                  <a:lnTo>
                    <a:pt x="445" y="204"/>
                  </a:lnTo>
                  <a:lnTo>
                    <a:pt x="449" y="210"/>
                  </a:lnTo>
                  <a:lnTo>
                    <a:pt x="454" y="215"/>
                  </a:lnTo>
                  <a:lnTo>
                    <a:pt x="456" y="219"/>
                  </a:lnTo>
                  <a:lnTo>
                    <a:pt x="455" y="219"/>
                  </a:lnTo>
                  <a:lnTo>
                    <a:pt x="455" y="219"/>
                  </a:lnTo>
                  <a:lnTo>
                    <a:pt x="453" y="219"/>
                  </a:lnTo>
                  <a:lnTo>
                    <a:pt x="451" y="220"/>
                  </a:lnTo>
                  <a:lnTo>
                    <a:pt x="443" y="226"/>
                  </a:lnTo>
                  <a:lnTo>
                    <a:pt x="441" y="227"/>
                  </a:lnTo>
                  <a:lnTo>
                    <a:pt x="439" y="228"/>
                  </a:lnTo>
                  <a:lnTo>
                    <a:pt x="437" y="229"/>
                  </a:lnTo>
                  <a:lnTo>
                    <a:pt x="432" y="231"/>
                  </a:lnTo>
                  <a:lnTo>
                    <a:pt x="429" y="231"/>
                  </a:lnTo>
                  <a:lnTo>
                    <a:pt x="427" y="232"/>
                  </a:lnTo>
                  <a:lnTo>
                    <a:pt x="425" y="232"/>
                  </a:lnTo>
                  <a:lnTo>
                    <a:pt x="423" y="232"/>
                  </a:lnTo>
                  <a:lnTo>
                    <a:pt x="421" y="232"/>
                  </a:lnTo>
                  <a:lnTo>
                    <a:pt x="420" y="232"/>
                  </a:lnTo>
                  <a:lnTo>
                    <a:pt x="414" y="230"/>
                  </a:lnTo>
                  <a:lnTo>
                    <a:pt x="411" y="230"/>
                  </a:lnTo>
                  <a:lnTo>
                    <a:pt x="409" y="230"/>
                  </a:lnTo>
                  <a:lnTo>
                    <a:pt x="407" y="230"/>
                  </a:lnTo>
                  <a:lnTo>
                    <a:pt x="404" y="231"/>
                  </a:lnTo>
                  <a:lnTo>
                    <a:pt x="402" y="232"/>
                  </a:lnTo>
                  <a:lnTo>
                    <a:pt x="400" y="233"/>
                  </a:lnTo>
                  <a:lnTo>
                    <a:pt x="397" y="235"/>
                  </a:lnTo>
                  <a:lnTo>
                    <a:pt x="394" y="236"/>
                  </a:lnTo>
                  <a:lnTo>
                    <a:pt x="393" y="237"/>
                  </a:lnTo>
                  <a:lnTo>
                    <a:pt x="391" y="237"/>
                  </a:lnTo>
                  <a:lnTo>
                    <a:pt x="390" y="237"/>
                  </a:lnTo>
                  <a:lnTo>
                    <a:pt x="389" y="238"/>
                  </a:lnTo>
                  <a:lnTo>
                    <a:pt x="387" y="238"/>
                  </a:lnTo>
                  <a:lnTo>
                    <a:pt x="386" y="238"/>
                  </a:lnTo>
                  <a:lnTo>
                    <a:pt x="385" y="239"/>
                  </a:lnTo>
                  <a:lnTo>
                    <a:pt x="382" y="239"/>
                  </a:lnTo>
                  <a:lnTo>
                    <a:pt x="381" y="240"/>
                  </a:lnTo>
                  <a:lnTo>
                    <a:pt x="380" y="241"/>
                  </a:lnTo>
                  <a:lnTo>
                    <a:pt x="379" y="241"/>
                  </a:lnTo>
                  <a:lnTo>
                    <a:pt x="379" y="242"/>
                  </a:lnTo>
                  <a:lnTo>
                    <a:pt x="378" y="245"/>
                  </a:lnTo>
                  <a:lnTo>
                    <a:pt x="378" y="248"/>
                  </a:lnTo>
                  <a:lnTo>
                    <a:pt x="377" y="255"/>
                  </a:lnTo>
                  <a:lnTo>
                    <a:pt x="377" y="258"/>
                  </a:lnTo>
                  <a:lnTo>
                    <a:pt x="376" y="260"/>
                  </a:lnTo>
                  <a:lnTo>
                    <a:pt x="375" y="263"/>
                  </a:lnTo>
                  <a:lnTo>
                    <a:pt x="375" y="264"/>
                  </a:lnTo>
                  <a:lnTo>
                    <a:pt x="375" y="266"/>
                  </a:lnTo>
                  <a:lnTo>
                    <a:pt x="372" y="269"/>
                  </a:lnTo>
                  <a:lnTo>
                    <a:pt x="371" y="270"/>
                  </a:lnTo>
                  <a:lnTo>
                    <a:pt x="370" y="271"/>
                  </a:lnTo>
                  <a:lnTo>
                    <a:pt x="367" y="272"/>
                  </a:lnTo>
                  <a:lnTo>
                    <a:pt x="366" y="272"/>
                  </a:lnTo>
                  <a:lnTo>
                    <a:pt x="366" y="273"/>
                  </a:lnTo>
                  <a:lnTo>
                    <a:pt x="365" y="274"/>
                  </a:lnTo>
                  <a:lnTo>
                    <a:pt x="365" y="275"/>
                  </a:lnTo>
                  <a:lnTo>
                    <a:pt x="365" y="277"/>
                  </a:lnTo>
                  <a:lnTo>
                    <a:pt x="365" y="280"/>
                  </a:lnTo>
                  <a:lnTo>
                    <a:pt x="365" y="283"/>
                  </a:lnTo>
                  <a:lnTo>
                    <a:pt x="365" y="284"/>
                  </a:lnTo>
                  <a:lnTo>
                    <a:pt x="365" y="286"/>
                  </a:lnTo>
                  <a:lnTo>
                    <a:pt x="365" y="288"/>
                  </a:lnTo>
                  <a:lnTo>
                    <a:pt x="366" y="289"/>
                  </a:lnTo>
                  <a:lnTo>
                    <a:pt x="367" y="292"/>
                  </a:lnTo>
                  <a:lnTo>
                    <a:pt x="368" y="294"/>
                  </a:lnTo>
                  <a:lnTo>
                    <a:pt x="368" y="294"/>
                  </a:lnTo>
                  <a:lnTo>
                    <a:pt x="368" y="295"/>
                  </a:lnTo>
                  <a:lnTo>
                    <a:pt x="368" y="296"/>
                  </a:lnTo>
                  <a:lnTo>
                    <a:pt x="367" y="297"/>
                  </a:lnTo>
                  <a:lnTo>
                    <a:pt x="367" y="298"/>
                  </a:lnTo>
                  <a:lnTo>
                    <a:pt x="366" y="299"/>
                  </a:lnTo>
                  <a:lnTo>
                    <a:pt x="365" y="300"/>
                  </a:lnTo>
                  <a:lnTo>
                    <a:pt x="364" y="301"/>
                  </a:lnTo>
                  <a:lnTo>
                    <a:pt x="364" y="302"/>
                  </a:lnTo>
                  <a:lnTo>
                    <a:pt x="359" y="304"/>
                  </a:lnTo>
                  <a:lnTo>
                    <a:pt x="357" y="306"/>
                  </a:lnTo>
                  <a:lnTo>
                    <a:pt x="354" y="306"/>
                  </a:lnTo>
                  <a:lnTo>
                    <a:pt x="353" y="308"/>
                  </a:lnTo>
                  <a:lnTo>
                    <a:pt x="351" y="310"/>
                  </a:lnTo>
                  <a:lnTo>
                    <a:pt x="350" y="312"/>
                  </a:lnTo>
                  <a:lnTo>
                    <a:pt x="349" y="313"/>
                  </a:lnTo>
                  <a:lnTo>
                    <a:pt x="348" y="315"/>
                  </a:lnTo>
                  <a:lnTo>
                    <a:pt x="348" y="317"/>
                  </a:lnTo>
                  <a:lnTo>
                    <a:pt x="348" y="318"/>
                  </a:lnTo>
                  <a:lnTo>
                    <a:pt x="348" y="320"/>
                  </a:lnTo>
                  <a:lnTo>
                    <a:pt x="349" y="323"/>
                  </a:lnTo>
                  <a:lnTo>
                    <a:pt x="350" y="328"/>
                  </a:lnTo>
                  <a:lnTo>
                    <a:pt x="353" y="336"/>
                  </a:lnTo>
                  <a:lnTo>
                    <a:pt x="353" y="340"/>
                  </a:lnTo>
                  <a:lnTo>
                    <a:pt x="354" y="344"/>
                  </a:lnTo>
                  <a:lnTo>
                    <a:pt x="354" y="348"/>
                  </a:lnTo>
                  <a:lnTo>
                    <a:pt x="354" y="350"/>
                  </a:lnTo>
                  <a:lnTo>
                    <a:pt x="354" y="351"/>
                  </a:lnTo>
                  <a:lnTo>
                    <a:pt x="353" y="354"/>
                  </a:lnTo>
                  <a:lnTo>
                    <a:pt x="353" y="355"/>
                  </a:lnTo>
                  <a:lnTo>
                    <a:pt x="353" y="357"/>
                  </a:lnTo>
                  <a:lnTo>
                    <a:pt x="352" y="359"/>
                  </a:lnTo>
                  <a:lnTo>
                    <a:pt x="351" y="360"/>
                  </a:lnTo>
                  <a:lnTo>
                    <a:pt x="349" y="361"/>
                  </a:lnTo>
                  <a:lnTo>
                    <a:pt x="348" y="362"/>
                  </a:lnTo>
                  <a:lnTo>
                    <a:pt x="346" y="362"/>
                  </a:lnTo>
                  <a:lnTo>
                    <a:pt x="343" y="363"/>
                  </a:lnTo>
                  <a:lnTo>
                    <a:pt x="341" y="363"/>
                  </a:lnTo>
                  <a:lnTo>
                    <a:pt x="339" y="363"/>
                  </a:lnTo>
                  <a:lnTo>
                    <a:pt x="337" y="362"/>
                  </a:lnTo>
                  <a:lnTo>
                    <a:pt x="334" y="362"/>
                  </a:lnTo>
                  <a:lnTo>
                    <a:pt x="331" y="361"/>
                  </a:lnTo>
                  <a:lnTo>
                    <a:pt x="330" y="360"/>
                  </a:lnTo>
                  <a:lnTo>
                    <a:pt x="326" y="359"/>
                  </a:lnTo>
                  <a:lnTo>
                    <a:pt x="324" y="357"/>
                  </a:lnTo>
                  <a:lnTo>
                    <a:pt x="322" y="356"/>
                  </a:lnTo>
                  <a:lnTo>
                    <a:pt x="320" y="354"/>
                  </a:lnTo>
                  <a:lnTo>
                    <a:pt x="318" y="352"/>
                  </a:lnTo>
                  <a:lnTo>
                    <a:pt x="313" y="348"/>
                  </a:lnTo>
                  <a:lnTo>
                    <a:pt x="309" y="345"/>
                  </a:lnTo>
                  <a:lnTo>
                    <a:pt x="307" y="343"/>
                  </a:lnTo>
                  <a:lnTo>
                    <a:pt x="307" y="343"/>
                  </a:lnTo>
                  <a:lnTo>
                    <a:pt x="306" y="343"/>
                  </a:lnTo>
                  <a:lnTo>
                    <a:pt x="304" y="343"/>
                  </a:lnTo>
                  <a:lnTo>
                    <a:pt x="303" y="343"/>
                  </a:lnTo>
                  <a:lnTo>
                    <a:pt x="301" y="344"/>
                  </a:lnTo>
                  <a:lnTo>
                    <a:pt x="300" y="345"/>
                  </a:lnTo>
                  <a:lnTo>
                    <a:pt x="299" y="346"/>
                  </a:lnTo>
                  <a:lnTo>
                    <a:pt x="298" y="348"/>
                  </a:lnTo>
                  <a:lnTo>
                    <a:pt x="297" y="349"/>
                  </a:lnTo>
                  <a:lnTo>
                    <a:pt x="296" y="350"/>
                  </a:lnTo>
                  <a:lnTo>
                    <a:pt x="296" y="351"/>
                  </a:lnTo>
                  <a:lnTo>
                    <a:pt x="295" y="355"/>
                  </a:lnTo>
                  <a:lnTo>
                    <a:pt x="295" y="357"/>
                  </a:lnTo>
                  <a:lnTo>
                    <a:pt x="294" y="358"/>
                  </a:lnTo>
                  <a:lnTo>
                    <a:pt x="291" y="362"/>
                  </a:lnTo>
                  <a:lnTo>
                    <a:pt x="290" y="362"/>
                  </a:lnTo>
                  <a:lnTo>
                    <a:pt x="289" y="364"/>
                  </a:lnTo>
                  <a:lnTo>
                    <a:pt x="289" y="366"/>
                  </a:lnTo>
                  <a:lnTo>
                    <a:pt x="289" y="367"/>
                  </a:lnTo>
                  <a:lnTo>
                    <a:pt x="289" y="368"/>
                  </a:lnTo>
                  <a:lnTo>
                    <a:pt x="289" y="370"/>
                  </a:lnTo>
                  <a:lnTo>
                    <a:pt x="289" y="372"/>
                  </a:lnTo>
                  <a:lnTo>
                    <a:pt x="289" y="374"/>
                  </a:lnTo>
                  <a:lnTo>
                    <a:pt x="290" y="376"/>
                  </a:lnTo>
                  <a:lnTo>
                    <a:pt x="293" y="383"/>
                  </a:lnTo>
                  <a:lnTo>
                    <a:pt x="294" y="385"/>
                  </a:lnTo>
                  <a:lnTo>
                    <a:pt x="294" y="387"/>
                  </a:lnTo>
                  <a:lnTo>
                    <a:pt x="295" y="389"/>
                  </a:lnTo>
                  <a:lnTo>
                    <a:pt x="295" y="392"/>
                  </a:lnTo>
                  <a:lnTo>
                    <a:pt x="295" y="398"/>
                  </a:lnTo>
                  <a:lnTo>
                    <a:pt x="295" y="401"/>
                  </a:lnTo>
                  <a:lnTo>
                    <a:pt x="295" y="403"/>
                  </a:lnTo>
                  <a:lnTo>
                    <a:pt x="295" y="405"/>
                  </a:lnTo>
                  <a:lnTo>
                    <a:pt x="296" y="407"/>
                  </a:lnTo>
                  <a:lnTo>
                    <a:pt x="296" y="408"/>
                  </a:lnTo>
                  <a:lnTo>
                    <a:pt x="297" y="410"/>
                  </a:lnTo>
                  <a:lnTo>
                    <a:pt x="300" y="414"/>
                  </a:lnTo>
                  <a:lnTo>
                    <a:pt x="301" y="416"/>
                  </a:lnTo>
                  <a:lnTo>
                    <a:pt x="302" y="418"/>
                  </a:lnTo>
                  <a:lnTo>
                    <a:pt x="303" y="421"/>
                  </a:lnTo>
                  <a:lnTo>
                    <a:pt x="304" y="425"/>
                  </a:lnTo>
                  <a:lnTo>
                    <a:pt x="307" y="433"/>
                  </a:lnTo>
                  <a:lnTo>
                    <a:pt x="308" y="440"/>
                  </a:lnTo>
                  <a:lnTo>
                    <a:pt x="309" y="442"/>
                  </a:lnTo>
                  <a:lnTo>
                    <a:pt x="310" y="445"/>
                  </a:lnTo>
                  <a:lnTo>
                    <a:pt x="310" y="448"/>
                  </a:lnTo>
                  <a:lnTo>
                    <a:pt x="310" y="451"/>
                  </a:lnTo>
                  <a:lnTo>
                    <a:pt x="310" y="453"/>
                  </a:lnTo>
                  <a:lnTo>
                    <a:pt x="310" y="456"/>
                  </a:lnTo>
                  <a:lnTo>
                    <a:pt x="309" y="459"/>
                  </a:lnTo>
                  <a:lnTo>
                    <a:pt x="309" y="462"/>
                  </a:lnTo>
                  <a:lnTo>
                    <a:pt x="307" y="471"/>
                  </a:lnTo>
                  <a:lnTo>
                    <a:pt x="307" y="475"/>
                  </a:lnTo>
                  <a:lnTo>
                    <a:pt x="306" y="477"/>
                  </a:lnTo>
                  <a:lnTo>
                    <a:pt x="306" y="482"/>
                  </a:lnTo>
                  <a:lnTo>
                    <a:pt x="306" y="491"/>
                  </a:lnTo>
                  <a:lnTo>
                    <a:pt x="306" y="494"/>
                  </a:lnTo>
                  <a:lnTo>
                    <a:pt x="306" y="496"/>
                  </a:lnTo>
                  <a:lnTo>
                    <a:pt x="304" y="502"/>
                  </a:lnTo>
                  <a:lnTo>
                    <a:pt x="303" y="510"/>
                  </a:lnTo>
                  <a:lnTo>
                    <a:pt x="302" y="512"/>
                  </a:lnTo>
                  <a:lnTo>
                    <a:pt x="301" y="514"/>
                  </a:lnTo>
                  <a:lnTo>
                    <a:pt x="300" y="517"/>
                  </a:lnTo>
                  <a:lnTo>
                    <a:pt x="299" y="519"/>
                  </a:lnTo>
                  <a:lnTo>
                    <a:pt x="298" y="520"/>
                  </a:lnTo>
                  <a:lnTo>
                    <a:pt x="296" y="521"/>
                  </a:lnTo>
                  <a:lnTo>
                    <a:pt x="288" y="530"/>
                  </a:lnTo>
                  <a:lnTo>
                    <a:pt x="282" y="534"/>
                  </a:lnTo>
                  <a:lnTo>
                    <a:pt x="278" y="538"/>
                  </a:lnTo>
                  <a:lnTo>
                    <a:pt x="275" y="540"/>
                  </a:lnTo>
                  <a:lnTo>
                    <a:pt x="274" y="540"/>
                  </a:lnTo>
                  <a:lnTo>
                    <a:pt x="273" y="541"/>
                  </a:lnTo>
                  <a:lnTo>
                    <a:pt x="272" y="541"/>
                  </a:lnTo>
                  <a:lnTo>
                    <a:pt x="271" y="541"/>
                  </a:lnTo>
                  <a:lnTo>
                    <a:pt x="270" y="540"/>
                  </a:lnTo>
                  <a:lnTo>
                    <a:pt x="269" y="539"/>
                  </a:lnTo>
                  <a:lnTo>
                    <a:pt x="263" y="533"/>
                  </a:lnTo>
                  <a:lnTo>
                    <a:pt x="259" y="527"/>
                  </a:lnTo>
                  <a:lnTo>
                    <a:pt x="256" y="524"/>
                  </a:lnTo>
                  <a:lnTo>
                    <a:pt x="254" y="523"/>
                  </a:lnTo>
                  <a:lnTo>
                    <a:pt x="252" y="521"/>
                  </a:lnTo>
                  <a:lnTo>
                    <a:pt x="247" y="518"/>
                  </a:lnTo>
                  <a:lnTo>
                    <a:pt x="244" y="516"/>
                  </a:lnTo>
                  <a:lnTo>
                    <a:pt x="241" y="514"/>
                  </a:lnTo>
                  <a:lnTo>
                    <a:pt x="239" y="511"/>
                  </a:lnTo>
                  <a:lnTo>
                    <a:pt x="239" y="510"/>
                  </a:lnTo>
                  <a:lnTo>
                    <a:pt x="238" y="510"/>
                  </a:lnTo>
                  <a:lnTo>
                    <a:pt x="238" y="508"/>
                  </a:lnTo>
                  <a:lnTo>
                    <a:pt x="238" y="507"/>
                  </a:lnTo>
                  <a:lnTo>
                    <a:pt x="238" y="506"/>
                  </a:lnTo>
                  <a:lnTo>
                    <a:pt x="238" y="505"/>
                  </a:lnTo>
                  <a:lnTo>
                    <a:pt x="239" y="501"/>
                  </a:lnTo>
                  <a:lnTo>
                    <a:pt x="239" y="500"/>
                  </a:lnTo>
                  <a:lnTo>
                    <a:pt x="239" y="498"/>
                  </a:lnTo>
                  <a:lnTo>
                    <a:pt x="239" y="498"/>
                  </a:lnTo>
                  <a:lnTo>
                    <a:pt x="239" y="496"/>
                  </a:lnTo>
                  <a:lnTo>
                    <a:pt x="239" y="495"/>
                  </a:lnTo>
                  <a:lnTo>
                    <a:pt x="238" y="494"/>
                  </a:lnTo>
                  <a:lnTo>
                    <a:pt x="237" y="494"/>
                  </a:lnTo>
                  <a:lnTo>
                    <a:pt x="237" y="493"/>
                  </a:lnTo>
                  <a:lnTo>
                    <a:pt x="236" y="492"/>
                  </a:lnTo>
                  <a:lnTo>
                    <a:pt x="232" y="490"/>
                  </a:lnTo>
                  <a:lnTo>
                    <a:pt x="229" y="488"/>
                  </a:lnTo>
                  <a:lnTo>
                    <a:pt x="228" y="487"/>
                  </a:lnTo>
                  <a:lnTo>
                    <a:pt x="227" y="487"/>
                  </a:lnTo>
                  <a:lnTo>
                    <a:pt x="226" y="487"/>
                  </a:lnTo>
                  <a:lnTo>
                    <a:pt x="225" y="487"/>
                  </a:lnTo>
                  <a:lnTo>
                    <a:pt x="223" y="487"/>
                  </a:lnTo>
                  <a:lnTo>
                    <a:pt x="221" y="487"/>
                  </a:lnTo>
                  <a:lnTo>
                    <a:pt x="220" y="487"/>
                  </a:lnTo>
                  <a:lnTo>
                    <a:pt x="216" y="489"/>
                  </a:lnTo>
                  <a:lnTo>
                    <a:pt x="215" y="490"/>
                  </a:lnTo>
                  <a:lnTo>
                    <a:pt x="212" y="491"/>
                  </a:lnTo>
                  <a:lnTo>
                    <a:pt x="205" y="492"/>
                  </a:lnTo>
                  <a:lnTo>
                    <a:pt x="203" y="493"/>
                  </a:lnTo>
                  <a:lnTo>
                    <a:pt x="199" y="494"/>
                  </a:lnTo>
                  <a:lnTo>
                    <a:pt x="193" y="497"/>
                  </a:lnTo>
                  <a:lnTo>
                    <a:pt x="190" y="498"/>
                  </a:lnTo>
                  <a:lnTo>
                    <a:pt x="188" y="498"/>
                  </a:lnTo>
                  <a:lnTo>
                    <a:pt x="185" y="498"/>
                  </a:lnTo>
                  <a:lnTo>
                    <a:pt x="183" y="498"/>
                  </a:lnTo>
                  <a:lnTo>
                    <a:pt x="181" y="498"/>
                  </a:lnTo>
                  <a:lnTo>
                    <a:pt x="176" y="498"/>
                  </a:lnTo>
                  <a:lnTo>
                    <a:pt x="172" y="498"/>
                  </a:lnTo>
                  <a:lnTo>
                    <a:pt x="167" y="498"/>
                  </a:lnTo>
                  <a:lnTo>
                    <a:pt x="164" y="498"/>
                  </a:lnTo>
                  <a:lnTo>
                    <a:pt x="161" y="498"/>
                  </a:lnTo>
                  <a:lnTo>
                    <a:pt x="159" y="498"/>
                  </a:lnTo>
                  <a:lnTo>
                    <a:pt x="148" y="495"/>
                  </a:lnTo>
                  <a:lnTo>
                    <a:pt x="147" y="494"/>
                  </a:lnTo>
                  <a:lnTo>
                    <a:pt x="145" y="494"/>
                  </a:lnTo>
                  <a:lnTo>
                    <a:pt x="142" y="494"/>
                  </a:lnTo>
                  <a:lnTo>
                    <a:pt x="140" y="494"/>
                  </a:lnTo>
                  <a:lnTo>
                    <a:pt x="137" y="495"/>
                  </a:lnTo>
                  <a:lnTo>
                    <a:pt x="133" y="497"/>
                  </a:lnTo>
                  <a:lnTo>
                    <a:pt x="131" y="497"/>
                  </a:lnTo>
                  <a:lnTo>
                    <a:pt x="130" y="497"/>
                  </a:lnTo>
                  <a:lnTo>
                    <a:pt x="128" y="497"/>
                  </a:lnTo>
                  <a:lnTo>
                    <a:pt x="127" y="496"/>
                  </a:lnTo>
                  <a:lnTo>
                    <a:pt x="119" y="492"/>
                  </a:lnTo>
                  <a:lnTo>
                    <a:pt x="105" y="484"/>
                  </a:lnTo>
                  <a:lnTo>
                    <a:pt x="102" y="482"/>
                  </a:lnTo>
                  <a:lnTo>
                    <a:pt x="100" y="480"/>
                  </a:lnTo>
                  <a:lnTo>
                    <a:pt x="98" y="478"/>
                  </a:lnTo>
                  <a:lnTo>
                    <a:pt x="91" y="472"/>
                  </a:lnTo>
                  <a:lnTo>
                    <a:pt x="90" y="471"/>
                  </a:lnTo>
                  <a:lnTo>
                    <a:pt x="83" y="466"/>
                  </a:lnTo>
                  <a:lnTo>
                    <a:pt x="78" y="461"/>
                  </a:lnTo>
                  <a:lnTo>
                    <a:pt x="76" y="459"/>
                  </a:lnTo>
                  <a:lnTo>
                    <a:pt x="75" y="457"/>
                  </a:lnTo>
                  <a:lnTo>
                    <a:pt x="73" y="456"/>
                  </a:lnTo>
                  <a:lnTo>
                    <a:pt x="72" y="454"/>
                  </a:lnTo>
                  <a:lnTo>
                    <a:pt x="70" y="451"/>
                  </a:lnTo>
                  <a:lnTo>
                    <a:pt x="69" y="447"/>
                  </a:lnTo>
                  <a:lnTo>
                    <a:pt x="68" y="445"/>
                  </a:lnTo>
                  <a:lnTo>
                    <a:pt x="68" y="442"/>
                  </a:lnTo>
                  <a:lnTo>
                    <a:pt x="68" y="440"/>
                  </a:lnTo>
                  <a:lnTo>
                    <a:pt x="68" y="435"/>
                  </a:lnTo>
                  <a:lnTo>
                    <a:pt x="68" y="431"/>
                  </a:lnTo>
                  <a:lnTo>
                    <a:pt x="69" y="424"/>
                  </a:lnTo>
                  <a:lnTo>
                    <a:pt x="70" y="419"/>
                  </a:lnTo>
                  <a:lnTo>
                    <a:pt x="70" y="415"/>
                  </a:lnTo>
                  <a:lnTo>
                    <a:pt x="69" y="410"/>
                  </a:lnTo>
                  <a:lnTo>
                    <a:pt x="69" y="407"/>
                  </a:lnTo>
                  <a:lnTo>
                    <a:pt x="68" y="403"/>
                  </a:lnTo>
                  <a:lnTo>
                    <a:pt x="68" y="399"/>
                  </a:lnTo>
                  <a:lnTo>
                    <a:pt x="67" y="396"/>
                  </a:lnTo>
                  <a:lnTo>
                    <a:pt x="66" y="395"/>
                  </a:lnTo>
                  <a:lnTo>
                    <a:pt x="65" y="394"/>
                  </a:lnTo>
                  <a:lnTo>
                    <a:pt x="64" y="392"/>
                  </a:lnTo>
                  <a:lnTo>
                    <a:pt x="63" y="391"/>
                  </a:lnTo>
                  <a:lnTo>
                    <a:pt x="62" y="390"/>
                  </a:lnTo>
                  <a:lnTo>
                    <a:pt x="60" y="389"/>
                  </a:lnTo>
                  <a:lnTo>
                    <a:pt x="59" y="388"/>
                  </a:lnTo>
                  <a:lnTo>
                    <a:pt x="57" y="388"/>
                  </a:lnTo>
                  <a:lnTo>
                    <a:pt x="56" y="387"/>
                  </a:lnTo>
                  <a:lnTo>
                    <a:pt x="53" y="387"/>
                  </a:lnTo>
                  <a:lnTo>
                    <a:pt x="51" y="386"/>
                  </a:lnTo>
                  <a:lnTo>
                    <a:pt x="48" y="386"/>
                  </a:lnTo>
                  <a:lnTo>
                    <a:pt x="46" y="387"/>
                  </a:lnTo>
                  <a:lnTo>
                    <a:pt x="39" y="388"/>
                  </a:lnTo>
                  <a:lnTo>
                    <a:pt x="32" y="388"/>
                  </a:lnTo>
                  <a:lnTo>
                    <a:pt x="29" y="389"/>
                  </a:lnTo>
                  <a:lnTo>
                    <a:pt x="25" y="389"/>
                  </a:lnTo>
                  <a:lnTo>
                    <a:pt x="19" y="391"/>
                  </a:lnTo>
                  <a:lnTo>
                    <a:pt x="15" y="392"/>
                  </a:lnTo>
                  <a:lnTo>
                    <a:pt x="11" y="392"/>
                  </a:lnTo>
                  <a:lnTo>
                    <a:pt x="5" y="392"/>
                  </a:lnTo>
                  <a:lnTo>
                    <a:pt x="3" y="392"/>
                  </a:lnTo>
                  <a:lnTo>
                    <a:pt x="2" y="392"/>
                  </a:lnTo>
                  <a:lnTo>
                    <a:pt x="1" y="392"/>
                  </a:lnTo>
                  <a:lnTo>
                    <a:pt x="0" y="391"/>
                  </a:lnTo>
                  <a:lnTo>
                    <a:pt x="0" y="390"/>
                  </a:lnTo>
                  <a:lnTo>
                    <a:pt x="0" y="390"/>
                  </a:lnTo>
                  <a:lnTo>
                    <a:pt x="0" y="388"/>
                  </a:lnTo>
                  <a:lnTo>
                    <a:pt x="0" y="387"/>
                  </a:lnTo>
                  <a:lnTo>
                    <a:pt x="0" y="386"/>
                  </a:lnTo>
                  <a:lnTo>
                    <a:pt x="3" y="380"/>
                  </a:lnTo>
                  <a:lnTo>
                    <a:pt x="6" y="375"/>
                  </a:lnTo>
                  <a:lnTo>
                    <a:pt x="9" y="369"/>
                  </a:lnTo>
                  <a:lnTo>
                    <a:pt x="11" y="363"/>
                  </a:lnTo>
                  <a:lnTo>
                    <a:pt x="11" y="360"/>
                  </a:lnTo>
                  <a:lnTo>
                    <a:pt x="12" y="356"/>
                  </a:lnTo>
                  <a:lnTo>
                    <a:pt x="12" y="352"/>
                  </a:lnTo>
                  <a:lnTo>
                    <a:pt x="12" y="347"/>
                  </a:lnTo>
                  <a:lnTo>
                    <a:pt x="12" y="345"/>
                  </a:lnTo>
                  <a:lnTo>
                    <a:pt x="13" y="342"/>
                  </a:lnTo>
                  <a:lnTo>
                    <a:pt x="13" y="339"/>
                  </a:lnTo>
                  <a:lnTo>
                    <a:pt x="14" y="335"/>
                  </a:lnTo>
                  <a:lnTo>
                    <a:pt x="16" y="329"/>
                  </a:lnTo>
                  <a:lnTo>
                    <a:pt x="18" y="324"/>
                  </a:lnTo>
                  <a:lnTo>
                    <a:pt x="19" y="322"/>
                  </a:lnTo>
                  <a:lnTo>
                    <a:pt x="20" y="321"/>
                  </a:lnTo>
                  <a:lnTo>
                    <a:pt x="21" y="319"/>
                  </a:lnTo>
                  <a:lnTo>
                    <a:pt x="22" y="319"/>
                  </a:lnTo>
                  <a:lnTo>
                    <a:pt x="23" y="318"/>
                  </a:lnTo>
                  <a:lnTo>
                    <a:pt x="23" y="317"/>
                  </a:lnTo>
                  <a:lnTo>
                    <a:pt x="24" y="317"/>
                  </a:lnTo>
                  <a:lnTo>
                    <a:pt x="26" y="316"/>
                  </a:lnTo>
                  <a:lnTo>
                    <a:pt x="27" y="316"/>
                  </a:lnTo>
                  <a:lnTo>
                    <a:pt x="29" y="316"/>
                  </a:lnTo>
                  <a:lnTo>
                    <a:pt x="30" y="315"/>
                  </a:lnTo>
                  <a:lnTo>
                    <a:pt x="32" y="316"/>
                  </a:lnTo>
                  <a:lnTo>
                    <a:pt x="36" y="317"/>
                  </a:lnTo>
                  <a:lnTo>
                    <a:pt x="38" y="317"/>
                  </a:lnTo>
                  <a:lnTo>
                    <a:pt x="48" y="317"/>
                  </a:lnTo>
                  <a:lnTo>
                    <a:pt x="51" y="317"/>
                  </a:lnTo>
                  <a:lnTo>
                    <a:pt x="53" y="317"/>
                  </a:lnTo>
                  <a:lnTo>
                    <a:pt x="55" y="317"/>
                  </a:lnTo>
                  <a:lnTo>
                    <a:pt x="56" y="317"/>
                  </a:lnTo>
                  <a:lnTo>
                    <a:pt x="57" y="316"/>
                  </a:lnTo>
                  <a:lnTo>
                    <a:pt x="57" y="314"/>
                  </a:lnTo>
                  <a:lnTo>
                    <a:pt x="57" y="313"/>
                  </a:lnTo>
                  <a:lnTo>
                    <a:pt x="60" y="305"/>
                  </a:lnTo>
                  <a:lnTo>
                    <a:pt x="61" y="299"/>
                  </a:lnTo>
                  <a:lnTo>
                    <a:pt x="63" y="294"/>
                  </a:lnTo>
                  <a:lnTo>
                    <a:pt x="64" y="290"/>
                  </a:lnTo>
                  <a:lnTo>
                    <a:pt x="70" y="275"/>
                  </a:lnTo>
                  <a:lnTo>
                    <a:pt x="72" y="272"/>
                  </a:lnTo>
                  <a:lnTo>
                    <a:pt x="75" y="268"/>
                  </a:lnTo>
                  <a:lnTo>
                    <a:pt x="76" y="267"/>
                  </a:lnTo>
                  <a:lnTo>
                    <a:pt x="77" y="265"/>
                  </a:lnTo>
                  <a:lnTo>
                    <a:pt x="78" y="263"/>
                  </a:lnTo>
                  <a:lnTo>
                    <a:pt x="78" y="260"/>
                  </a:lnTo>
                  <a:lnTo>
                    <a:pt x="78" y="259"/>
                  </a:lnTo>
                  <a:lnTo>
                    <a:pt x="78" y="255"/>
                  </a:lnTo>
                  <a:lnTo>
                    <a:pt x="78" y="253"/>
                  </a:lnTo>
                  <a:lnTo>
                    <a:pt x="79" y="252"/>
                  </a:lnTo>
                  <a:lnTo>
                    <a:pt x="79" y="251"/>
                  </a:lnTo>
                  <a:lnTo>
                    <a:pt x="80" y="250"/>
                  </a:lnTo>
                  <a:lnTo>
                    <a:pt x="80" y="249"/>
                  </a:lnTo>
                  <a:lnTo>
                    <a:pt x="80" y="249"/>
                  </a:lnTo>
                  <a:lnTo>
                    <a:pt x="81" y="249"/>
                  </a:lnTo>
                  <a:lnTo>
                    <a:pt x="84" y="248"/>
                  </a:lnTo>
                  <a:lnTo>
                    <a:pt x="89" y="246"/>
                  </a:lnTo>
                  <a:lnTo>
                    <a:pt x="91" y="245"/>
                  </a:lnTo>
                  <a:lnTo>
                    <a:pt x="91" y="245"/>
                  </a:lnTo>
                  <a:lnTo>
                    <a:pt x="92" y="244"/>
                  </a:lnTo>
                  <a:lnTo>
                    <a:pt x="93" y="243"/>
                  </a:lnTo>
                  <a:lnTo>
                    <a:pt x="93" y="241"/>
                  </a:lnTo>
                  <a:lnTo>
                    <a:pt x="93" y="240"/>
                  </a:lnTo>
                  <a:lnTo>
                    <a:pt x="93" y="238"/>
                  </a:lnTo>
                  <a:lnTo>
                    <a:pt x="93" y="237"/>
                  </a:lnTo>
                  <a:lnTo>
                    <a:pt x="93" y="233"/>
                  </a:lnTo>
                  <a:lnTo>
                    <a:pt x="91" y="227"/>
                  </a:lnTo>
                  <a:lnTo>
                    <a:pt x="91" y="226"/>
                  </a:lnTo>
                  <a:lnTo>
                    <a:pt x="91" y="224"/>
                  </a:lnTo>
                  <a:lnTo>
                    <a:pt x="91" y="223"/>
                  </a:lnTo>
                  <a:lnTo>
                    <a:pt x="91" y="221"/>
                  </a:lnTo>
                  <a:lnTo>
                    <a:pt x="92" y="220"/>
                  </a:lnTo>
                  <a:lnTo>
                    <a:pt x="93" y="218"/>
                  </a:lnTo>
                  <a:lnTo>
                    <a:pt x="94" y="216"/>
                  </a:lnTo>
                  <a:lnTo>
                    <a:pt x="96" y="215"/>
                  </a:lnTo>
                  <a:lnTo>
                    <a:pt x="97" y="213"/>
                  </a:lnTo>
                  <a:lnTo>
                    <a:pt x="99" y="211"/>
                  </a:lnTo>
                  <a:lnTo>
                    <a:pt x="102" y="210"/>
                  </a:lnTo>
                  <a:lnTo>
                    <a:pt x="105" y="208"/>
                  </a:lnTo>
                  <a:lnTo>
                    <a:pt x="107" y="207"/>
                  </a:lnTo>
                  <a:lnTo>
                    <a:pt x="111" y="206"/>
                  </a:lnTo>
                  <a:lnTo>
                    <a:pt x="113" y="205"/>
                  </a:lnTo>
                  <a:lnTo>
                    <a:pt x="114" y="204"/>
                  </a:lnTo>
                  <a:lnTo>
                    <a:pt x="114" y="204"/>
                  </a:lnTo>
                  <a:lnTo>
                    <a:pt x="114" y="204"/>
                  </a:lnTo>
                  <a:lnTo>
                    <a:pt x="114" y="203"/>
                  </a:lnTo>
                  <a:lnTo>
                    <a:pt x="114" y="202"/>
                  </a:lnTo>
                  <a:lnTo>
                    <a:pt x="114" y="201"/>
                  </a:lnTo>
                  <a:lnTo>
                    <a:pt x="114" y="199"/>
                  </a:lnTo>
                  <a:lnTo>
                    <a:pt x="109" y="194"/>
                  </a:lnTo>
                  <a:lnTo>
                    <a:pt x="105" y="189"/>
                  </a:lnTo>
                  <a:lnTo>
                    <a:pt x="103" y="187"/>
                  </a:lnTo>
                  <a:lnTo>
                    <a:pt x="100" y="184"/>
                  </a:lnTo>
                  <a:lnTo>
                    <a:pt x="99" y="182"/>
                  </a:lnTo>
                  <a:lnTo>
                    <a:pt x="98" y="181"/>
                  </a:lnTo>
                  <a:lnTo>
                    <a:pt x="97" y="180"/>
                  </a:lnTo>
                  <a:lnTo>
                    <a:pt x="97" y="179"/>
                  </a:lnTo>
                  <a:lnTo>
                    <a:pt x="96" y="178"/>
                  </a:lnTo>
                  <a:lnTo>
                    <a:pt x="96" y="176"/>
                  </a:lnTo>
                  <a:lnTo>
                    <a:pt x="96" y="174"/>
                  </a:lnTo>
                  <a:lnTo>
                    <a:pt x="96" y="171"/>
                  </a:lnTo>
                  <a:lnTo>
                    <a:pt x="97" y="170"/>
                  </a:lnTo>
                  <a:lnTo>
                    <a:pt x="98" y="166"/>
                  </a:lnTo>
                  <a:lnTo>
                    <a:pt x="99" y="163"/>
                  </a:lnTo>
                  <a:lnTo>
                    <a:pt x="100" y="162"/>
                  </a:lnTo>
                  <a:lnTo>
                    <a:pt x="102" y="158"/>
                  </a:lnTo>
                  <a:lnTo>
                    <a:pt x="102" y="157"/>
                  </a:lnTo>
                  <a:lnTo>
                    <a:pt x="102" y="156"/>
                  </a:lnTo>
                  <a:lnTo>
                    <a:pt x="102" y="155"/>
                  </a:lnTo>
                  <a:lnTo>
                    <a:pt x="102" y="153"/>
                  </a:lnTo>
                  <a:lnTo>
                    <a:pt x="102" y="151"/>
                  </a:lnTo>
                  <a:lnTo>
                    <a:pt x="102" y="148"/>
                  </a:lnTo>
                  <a:lnTo>
                    <a:pt x="101" y="147"/>
                  </a:lnTo>
                  <a:lnTo>
                    <a:pt x="97" y="141"/>
                  </a:lnTo>
                  <a:lnTo>
                    <a:pt x="96" y="137"/>
                  </a:lnTo>
                  <a:lnTo>
                    <a:pt x="92" y="130"/>
                  </a:lnTo>
                  <a:lnTo>
                    <a:pt x="91" y="126"/>
                  </a:lnTo>
                  <a:lnTo>
                    <a:pt x="91" y="124"/>
                  </a:lnTo>
                  <a:lnTo>
                    <a:pt x="90" y="119"/>
                  </a:lnTo>
                  <a:lnTo>
                    <a:pt x="89" y="114"/>
                  </a:lnTo>
                  <a:lnTo>
                    <a:pt x="88" y="111"/>
                  </a:lnTo>
                  <a:lnTo>
                    <a:pt x="88" y="107"/>
                  </a:lnTo>
                  <a:lnTo>
                    <a:pt x="88" y="104"/>
                  </a:lnTo>
                  <a:lnTo>
                    <a:pt x="88" y="102"/>
                  </a:lnTo>
                  <a:lnTo>
                    <a:pt x="89" y="100"/>
                  </a:lnTo>
                  <a:lnTo>
                    <a:pt x="89" y="97"/>
                  </a:lnTo>
                  <a:lnTo>
                    <a:pt x="90" y="95"/>
                  </a:lnTo>
                  <a:lnTo>
                    <a:pt x="91" y="92"/>
                  </a:lnTo>
                  <a:lnTo>
                    <a:pt x="94" y="88"/>
                  </a:lnTo>
                  <a:lnTo>
                    <a:pt x="101" y="79"/>
                  </a:lnTo>
                  <a:lnTo>
                    <a:pt x="105" y="72"/>
                  </a:lnTo>
                  <a:lnTo>
                    <a:pt x="107" y="70"/>
                  </a:lnTo>
                  <a:lnTo>
                    <a:pt x="109" y="68"/>
                  </a:lnTo>
                  <a:lnTo>
                    <a:pt x="113" y="65"/>
                  </a:lnTo>
                  <a:lnTo>
                    <a:pt x="118" y="60"/>
                  </a:lnTo>
                  <a:lnTo>
                    <a:pt x="126" y="55"/>
                  </a:lnTo>
                  <a:lnTo>
                    <a:pt x="127" y="54"/>
                  </a:lnTo>
                  <a:lnTo>
                    <a:pt x="128" y="54"/>
                  </a:lnTo>
                  <a:lnTo>
                    <a:pt x="129" y="55"/>
                  </a:lnTo>
                  <a:lnTo>
                    <a:pt x="130" y="55"/>
                  </a:lnTo>
                  <a:lnTo>
                    <a:pt x="131" y="55"/>
                  </a:lnTo>
                  <a:lnTo>
                    <a:pt x="135" y="55"/>
                  </a:lnTo>
                  <a:lnTo>
                    <a:pt x="142" y="54"/>
                  </a:lnTo>
                  <a:lnTo>
                    <a:pt x="146" y="53"/>
                  </a:lnTo>
                  <a:lnTo>
                    <a:pt x="148" y="53"/>
                  </a:lnTo>
                  <a:lnTo>
                    <a:pt x="150" y="53"/>
                  </a:lnTo>
                  <a:lnTo>
                    <a:pt x="152" y="54"/>
                  </a:lnTo>
                  <a:lnTo>
                    <a:pt x="154" y="54"/>
                  </a:lnTo>
                  <a:lnTo>
                    <a:pt x="156" y="54"/>
                  </a:lnTo>
                  <a:lnTo>
                    <a:pt x="159" y="55"/>
                  </a:lnTo>
                  <a:lnTo>
                    <a:pt x="166" y="57"/>
                  </a:lnTo>
                  <a:lnTo>
                    <a:pt x="175" y="61"/>
                  </a:lnTo>
                  <a:lnTo>
                    <a:pt x="186" y="67"/>
                  </a:lnTo>
                  <a:lnTo>
                    <a:pt x="190" y="68"/>
                  </a:lnTo>
                  <a:lnTo>
                    <a:pt x="193" y="68"/>
                  </a:lnTo>
                  <a:lnTo>
                    <a:pt x="197" y="69"/>
                  </a:lnTo>
                  <a:lnTo>
                    <a:pt x="201" y="70"/>
                  </a:lnTo>
                  <a:lnTo>
                    <a:pt x="206" y="70"/>
                  </a:lnTo>
                  <a:lnTo>
                    <a:pt x="218" y="71"/>
                  </a:lnTo>
                  <a:lnTo>
                    <a:pt x="221" y="71"/>
                  </a:lnTo>
                  <a:lnTo>
                    <a:pt x="225" y="72"/>
                  </a:lnTo>
                  <a:lnTo>
                    <a:pt x="228" y="73"/>
                  </a:lnTo>
                  <a:lnTo>
                    <a:pt x="231" y="74"/>
                  </a:lnTo>
                  <a:lnTo>
                    <a:pt x="236" y="75"/>
                  </a:lnTo>
                  <a:lnTo>
                    <a:pt x="244" y="79"/>
                  </a:lnTo>
                  <a:lnTo>
                    <a:pt x="246" y="79"/>
                  </a:lnTo>
                  <a:lnTo>
                    <a:pt x="250" y="80"/>
                  </a:lnTo>
                  <a:lnTo>
                    <a:pt x="258" y="82"/>
                  </a:lnTo>
                  <a:lnTo>
                    <a:pt x="261" y="83"/>
                  </a:lnTo>
                  <a:lnTo>
                    <a:pt x="263" y="83"/>
                  </a:lnTo>
                  <a:lnTo>
                    <a:pt x="265" y="83"/>
                  </a:lnTo>
                  <a:lnTo>
                    <a:pt x="266" y="83"/>
                  </a:lnTo>
                  <a:lnTo>
                    <a:pt x="270" y="81"/>
                  </a:lnTo>
                  <a:lnTo>
                    <a:pt x="273" y="80"/>
                  </a:lnTo>
                  <a:lnTo>
                    <a:pt x="274" y="80"/>
                  </a:lnTo>
                  <a:lnTo>
                    <a:pt x="275" y="79"/>
                  </a:lnTo>
                  <a:lnTo>
                    <a:pt x="276" y="79"/>
                  </a:lnTo>
                  <a:lnTo>
                    <a:pt x="276" y="78"/>
                  </a:lnTo>
                  <a:lnTo>
                    <a:pt x="277" y="78"/>
                  </a:lnTo>
                  <a:lnTo>
                    <a:pt x="277" y="77"/>
                  </a:lnTo>
                  <a:lnTo>
                    <a:pt x="278" y="76"/>
                  </a:lnTo>
                  <a:lnTo>
                    <a:pt x="278" y="75"/>
                  </a:lnTo>
                  <a:lnTo>
                    <a:pt x="278" y="73"/>
                  </a:lnTo>
                  <a:lnTo>
                    <a:pt x="275" y="62"/>
                  </a:lnTo>
                  <a:lnTo>
                    <a:pt x="275" y="59"/>
                  </a:lnTo>
                  <a:lnTo>
                    <a:pt x="275" y="57"/>
                  </a:lnTo>
                  <a:lnTo>
                    <a:pt x="275" y="56"/>
                  </a:lnTo>
                  <a:lnTo>
                    <a:pt x="275" y="55"/>
                  </a:lnTo>
                  <a:lnTo>
                    <a:pt x="276" y="54"/>
                  </a:lnTo>
                  <a:lnTo>
                    <a:pt x="276" y="53"/>
                  </a:lnTo>
                  <a:lnTo>
                    <a:pt x="277" y="51"/>
                  </a:lnTo>
                  <a:lnTo>
                    <a:pt x="280" y="47"/>
                  </a:lnTo>
                  <a:lnTo>
                    <a:pt x="283" y="44"/>
                  </a:lnTo>
                  <a:lnTo>
                    <a:pt x="286" y="39"/>
                  </a:lnTo>
                  <a:lnTo>
                    <a:pt x="289" y="35"/>
                  </a:lnTo>
                  <a:lnTo>
                    <a:pt x="292" y="32"/>
                  </a:lnTo>
                  <a:lnTo>
                    <a:pt x="294" y="30"/>
                  </a:lnTo>
                  <a:lnTo>
                    <a:pt x="296" y="29"/>
                  </a:lnTo>
                  <a:lnTo>
                    <a:pt x="297" y="29"/>
                  </a:lnTo>
                  <a:lnTo>
                    <a:pt x="298" y="28"/>
                  </a:lnTo>
                  <a:lnTo>
                    <a:pt x="300" y="28"/>
                  </a:lnTo>
                  <a:lnTo>
                    <a:pt x="301" y="28"/>
                  </a:lnTo>
                  <a:lnTo>
                    <a:pt x="303" y="28"/>
                  </a:lnTo>
                  <a:lnTo>
                    <a:pt x="304" y="28"/>
                  </a:lnTo>
                  <a:lnTo>
                    <a:pt x="306" y="28"/>
                  </a:lnTo>
                  <a:lnTo>
                    <a:pt x="307" y="29"/>
                  </a:lnTo>
                  <a:lnTo>
                    <a:pt x="307" y="30"/>
                  </a:lnTo>
                  <a:lnTo>
                    <a:pt x="309" y="30"/>
                  </a:lnTo>
                  <a:lnTo>
                    <a:pt x="313" y="34"/>
                  </a:lnTo>
                  <a:lnTo>
                    <a:pt x="314" y="34"/>
                  </a:lnTo>
                  <a:lnTo>
                    <a:pt x="321" y="40"/>
                  </a:lnTo>
                  <a:lnTo>
                    <a:pt x="325" y="42"/>
                  </a:lnTo>
                  <a:lnTo>
                    <a:pt x="328" y="44"/>
                  </a:lnTo>
                  <a:lnTo>
                    <a:pt x="330" y="45"/>
                  </a:lnTo>
                  <a:lnTo>
                    <a:pt x="333" y="45"/>
                  </a:lnTo>
                  <a:lnTo>
                    <a:pt x="334" y="46"/>
                  </a:lnTo>
                  <a:lnTo>
                    <a:pt x="336" y="46"/>
                  </a:lnTo>
                  <a:lnTo>
                    <a:pt x="338" y="46"/>
                  </a:lnTo>
                  <a:lnTo>
                    <a:pt x="339" y="46"/>
                  </a:lnTo>
                  <a:lnTo>
                    <a:pt x="341" y="45"/>
                  </a:lnTo>
                  <a:lnTo>
                    <a:pt x="341" y="45"/>
                  </a:lnTo>
                  <a:lnTo>
                    <a:pt x="342" y="45"/>
                  </a:lnTo>
                  <a:lnTo>
                    <a:pt x="344" y="44"/>
                  </a:lnTo>
                  <a:lnTo>
                    <a:pt x="345" y="43"/>
                  </a:lnTo>
                  <a:lnTo>
                    <a:pt x="346" y="41"/>
                  </a:lnTo>
                  <a:lnTo>
                    <a:pt x="348" y="39"/>
                  </a:lnTo>
                  <a:lnTo>
                    <a:pt x="349" y="37"/>
                  </a:lnTo>
                  <a:lnTo>
                    <a:pt x="350" y="35"/>
                  </a:lnTo>
                  <a:lnTo>
                    <a:pt x="351" y="34"/>
                  </a:lnTo>
                  <a:lnTo>
                    <a:pt x="352" y="32"/>
                  </a:lnTo>
                  <a:lnTo>
                    <a:pt x="352" y="30"/>
                  </a:lnTo>
                  <a:lnTo>
                    <a:pt x="353" y="26"/>
                  </a:lnTo>
                  <a:lnTo>
                    <a:pt x="353" y="22"/>
                  </a:lnTo>
                  <a:lnTo>
                    <a:pt x="353" y="17"/>
                  </a:lnTo>
                  <a:lnTo>
                    <a:pt x="353" y="6"/>
                  </a:lnTo>
                  <a:lnTo>
                    <a:pt x="353" y="3"/>
                  </a:lnTo>
                  <a:lnTo>
                    <a:pt x="353" y="1"/>
                  </a:lnTo>
                  <a:lnTo>
                    <a:pt x="353" y="0"/>
                  </a:lnTo>
                  <a:lnTo>
                    <a:pt x="354" y="0"/>
                  </a:lnTo>
                  <a:lnTo>
                    <a:pt x="355" y="0"/>
                  </a:lnTo>
                  <a:lnTo>
                    <a:pt x="357" y="2"/>
                  </a:lnTo>
                  <a:lnTo>
                    <a:pt x="359" y="3"/>
                  </a:lnTo>
                  <a:lnTo>
                    <a:pt x="360" y="4"/>
                  </a:lnTo>
                  <a:lnTo>
                    <a:pt x="361" y="4"/>
                  </a:lnTo>
                  <a:lnTo>
                    <a:pt x="363" y="5"/>
                  </a:lnTo>
                  <a:lnTo>
                    <a:pt x="365" y="6"/>
                  </a:lnTo>
                  <a:lnTo>
                    <a:pt x="368" y="7"/>
                  </a:lnTo>
                  <a:lnTo>
                    <a:pt x="370" y="8"/>
                  </a:lnTo>
                  <a:lnTo>
                    <a:pt x="372" y="8"/>
                  </a:lnTo>
                  <a:lnTo>
                    <a:pt x="375" y="9"/>
                  </a:lnTo>
                  <a:lnTo>
                    <a:pt x="377" y="9"/>
                  </a:lnTo>
                  <a:lnTo>
                    <a:pt x="380" y="10"/>
                  </a:lnTo>
                  <a:lnTo>
                    <a:pt x="381" y="11"/>
                  </a:lnTo>
                  <a:lnTo>
                    <a:pt x="383" y="11"/>
                  </a:lnTo>
                  <a:lnTo>
                    <a:pt x="387" y="14"/>
                  </a:lnTo>
                  <a:lnTo>
                    <a:pt x="393" y="23"/>
                  </a:lnTo>
                  <a:lnTo>
                    <a:pt x="398" y="34"/>
                  </a:lnTo>
                  <a:lnTo>
                    <a:pt x="401" y="37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02" name="Freeform 57">
              <a:extLst>
                <a:ext uri="{FF2B5EF4-FFF2-40B4-BE49-F238E27FC236}">
                  <a16:creationId xmlns:a16="http://schemas.microsoft.com/office/drawing/2014/main" id="{3124010F-5882-4512-ABBD-C10ABC60F91F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8" y="2671"/>
              <a:ext cx="416" cy="480"/>
            </a:xfrm>
            <a:custGeom>
              <a:avLst/>
              <a:gdLst>
                <a:gd name="T0" fmla="*/ 103 w 416"/>
                <a:gd name="T1" fmla="*/ 29 h 480"/>
                <a:gd name="T2" fmla="*/ 148 w 416"/>
                <a:gd name="T3" fmla="*/ 27 h 480"/>
                <a:gd name="T4" fmla="*/ 179 w 416"/>
                <a:gd name="T5" fmla="*/ 26 h 480"/>
                <a:gd name="T6" fmla="*/ 203 w 416"/>
                <a:gd name="T7" fmla="*/ 35 h 480"/>
                <a:gd name="T8" fmla="*/ 214 w 416"/>
                <a:gd name="T9" fmla="*/ 19 h 480"/>
                <a:gd name="T10" fmla="*/ 226 w 416"/>
                <a:gd name="T11" fmla="*/ 10 h 480"/>
                <a:gd name="T12" fmla="*/ 251 w 416"/>
                <a:gd name="T13" fmla="*/ 10 h 480"/>
                <a:gd name="T14" fmla="*/ 271 w 416"/>
                <a:gd name="T15" fmla="*/ 3 h 480"/>
                <a:gd name="T16" fmla="*/ 291 w 416"/>
                <a:gd name="T17" fmla="*/ 12 h 480"/>
                <a:gd name="T18" fmla="*/ 334 w 416"/>
                <a:gd name="T19" fmla="*/ 8 h 480"/>
                <a:gd name="T20" fmla="*/ 353 w 416"/>
                <a:gd name="T21" fmla="*/ 0 h 480"/>
                <a:gd name="T22" fmla="*/ 381 w 416"/>
                <a:gd name="T23" fmla="*/ 20 h 480"/>
                <a:gd name="T24" fmla="*/ 408 w 416"/>
                <a:gd name="T25" fmla="*/ 34 h 480"/>
                <a:gd name="T26" fmla="*/ 416 w 416"/>
                <a:gd name="T27" fmla="*/ 46 h 480"/>
                <a:gd name="T28" fmla="*/ 400 w 416"/>
                <a:gd name="T29" fmla="*/ 70 h 480"/>
                <a:gd name="T30" fmla="*/ 395 w 416"/>
                <a:gd name="T31" fmla="*/ 101 h 480"/>
                <a:gd name="T32" fmla="*/ 397 w 416"/>
                <a:gd name="T33" fmla="*/ 135 h 480"/>
                <a:gd name="T34" fmla="*/ 389 w 416"/>
                <a:gd name="T35" fmla="*/ 162 h 480"/>
                <a:gd name="T36" fmla="*/ 368 w 416"/>
                <a:gd name="T37" fmla="*/ 196 h 480"/>
                <a:gd name="T38" fmla="*/ 376 w 416"/>
                <a:gd name="T39" fmla="*/ 231 h 480"/>
                <a:gd name="T40" fmla="*/ 382 w 416"/>
                <a:gd name="T41" fmla="*/ 252 h 480"/>
                <a:gd name="T42" fmla="*/ 377 w 416"/>
                <a:gd name="T43" fmla="*/ 273 h 480"/>
                <a:gd name="T44" fmla="*/ 394 w 416"/>
                <a:gd name="T45" fmla="*/ 295 h 480"/>
                <a:gd name="T46" fmla="*/ 385 w 416"/>
                <a:gd name="T47" fmla="*/ 302 h 480"/>
                <a:gd name="T48" fmla="*/ 371 w 416"/>
                <a:gd name="T49" fmla="*/ 317 h 480"/>
                <a:gd name="T50" fmla="*/ 373 w 416"/>
                <a:gd name="T51" fmla="*/ 337 h 480"/>
                <a:gd name="T52" fmla="*/ 360 w 416"/>
                <a:gd name="T53" fmla="*/ 344 h 480"/>
                <a:gd name="T54" fmla="*/ 356 w 416"/>
                <a:gd name="T55" fmla="*/ 361 h 480"/>
                <a:gd name="T56" fmla="*/ 337 w 416"/>
                <a:gd name="T57" fmla="*/ 408 h 480"/>
                <a:gd name="T58" fmla="*/ 312 w 416"/>
                <a:gd name="T59" fmla="*/ 410 h 480"/>
                <a:gd name="T60" fmla="*/ 301 w 416"/>
                <a:gd name="T61" fmla="*/ 413 h 480"/>
                <a:gd name="T62" fmla="*/ 292 w 416"/>
                <a:gd name="T63" fmla="*/ 441 h 480"/>
                <a:gd name="T64" fmla="*/ 280 w 416"/>
                <a:gd name="T65" fmla="*/ 480 h 480"/>
                <a:gd name="T66" fmla="*/ 234 w 416"/>
                <a:gd name="T67" fmla="*/ 467 h 480"/>
                <a:gd name="T68" fmla="*/ 210 w 416"/>
                <a:gd name="T69" fmla="*/ 477 h 480"/>
                <a:gd name="T70" fmla="*/ 194 w 416"/>
                <a:gd name="T71" fmla="*/ 472 h 480"/>
                <a:gd name="T72" fmla="*/ 176 w 416"/>
                <a:gd name="T73" fmla="*/ 453 h 480"/>
                <a:gd name="T74" fmla="*/ 153 w 416"/>
                <a:gd name="T75" fmla="*/ 447 h 480"/>
                <a:gd name="T76" fmla="*/ 155 w 416"/>
                <a:gd name="T77" fmla="*/ 438 h 480"/>
                <a:gd name="T78" fmla="*/ 157 w 416"/>
                <a:gd name="T79" fmla="*/ 424 h 480"/>
                <a:gd name="T80" fmla="*/ 132 w 416"/>
                <a:gd name="T81" fmla="*/ 412 h 480"/>
                <a:gd name="T82" fmla="*/ 107 w 416"/>
                <a:gd name="T83" fmla="*/ 396 h 480"/>
                <a:gd name="T84" fmla="*/ 76 w 416"/>
                <a:gd name="T85" fmla="*/ 406 h 480"/>
                <a:gd name="T86" fmla="*/ 58 w 416"/>
                <a:gd name="T87" fmla="*/ 400 h 480"/>
                <a:gd name="T88" fmla="*/ 23 w 416"/>
                <a:gd name="T89" fmla="*/ 371 h 480"/>
                <a:gd name="T90" fmla="*/ 13 w 416"/>
                <a:gd name="T91" fmla="*/ 346 h 480"/>
                <a:gd name="T92" fmla="*/ 25 w 416"/>
                <a:gd name="T93" fmla="*/ 322 h 480"/>
                <a:gd name="T94" fmla="*/ 18 w 416"/>
                <a:gd name="T95" fmla="*/ 308 h 480"/>
                <a:gd name="T96" fmla="*/ 1 w 416"/>
                <a:gd name="T97" fmla="*/ 290 h 480"/>
                <a:gd name="T98" fmla="*/ 7 w 416"/>
                <a:gd name="T99" fmla="*/ 258 h 480"/>
                <a:gd name="T100" fmla="*/ 9 w 416"/>
                <a:gd name="T101" fmla="*/ 232 h 480"/>
                <a:gd name="T102" fmla="*/ 23 w 416"/>
                <a:gd name="T103" fmla="*/ 189 h 480"/>
                <a:gd name="T104" fmla="*/ 24 w 416"/>
                <a:gd name="T105" fmla="*/ 154 h 480"/>
                <a:gd name="T106" fmla="*/ 13 w 416"/>
                <a:gd name="T107" fmla="*/ 129 h 480"/>
                <a:gd name="T108" fmla="*/ 21 w 416"/>
                <a:gd name="T109" fmla="*/ 120 h 480"/>
                <a:gd name="T110" fmla="*/ 31 w 416"/>
                <a:gd name="T111" fmla="*/ 108 h 480"/>
                <a:gd name="T112" fmla="*/ 30 w 416"/>
                <a:gd name="T113" fmla="*/ 86 h 480"/>
                <a:gd name="T114" fmla="*/ 35 w 416"/>
                <a:gd name="T115" fmla="*/ 68 h 480"/>
                <a:gd name="T116" fmla="*/ 40 w 416"/>
                <a:gd name="T117" fmla="*/ 56 h 480"/>
                <a:gd name="T118" fmla="*/ 69 w 416"/>
                <a:gd name="T119" fmla="*/ 51 h 480"/>
                <a:gd name="T120" fmla="*/ 64 w 416"/>
                <a:gd name="T121" fmla="*/ 37 h 480"/>
                <a:gd name="T122" fmla="*/ 70 w 416"/>
                <a:gd name="T123" fmla="*/ 24 h 4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16" h="480">
                  <a:moveTo>
                    <a:pt x="81" y="20"/>
                  </a:moveTo>
                  <a:lnTo>
                    <a:pt x="82" y="20"/>
                  </a:lnTo>
                  <a:lnTo>
                    <a:pt x="84" y="22"/>
                  </a:lnTo>
                  <a:lnTo>
                    <a:pt x="86" y="24"/>
                  </a:lnTo>
                  <a:lnTo>
                    <a:pt x="87" y="25"/>
                  </a:lnTo>
                  <a:lnTo>
                    <a:pt x="92" y="26"/>
                  </a:lnTo>
                  <a:lnTo>
                    <a:pt x="96" y="27"/>
                  </a:lnTo>
                  <a:lnTo>
                    <a:pt x="99" y="28"/>
                  </a:lnTo>
                  <a:lnTo>
                    <a:pt x="103" y="29"/>
                  </a:lnTo>
                  <a:lnTo>
                    <a:pt x="121" y="32"/>
                  </a:lnTo>
                  <a:lnTo>
                    <a:pt x="123" y="32"/>
                  </a:lnTo>
                  <a:lnTo>
                    <a:pt x="125" y="32"/>
                  </a:lnTo>
                  <a:lnTo>
                    <a:pt x="129" y="32"/>
                  </a:lnTo>
                  <a:lnTo>
                    <a:pt x="134" y="32"/>
                  </a:lnTo>
                  <a:lnTo>
                    <a:pt x="137" y="31"/>
                  </a:lnTo>
                  <a:lnTo>
                    <a:pt x="142" y="30"/>
                  </a:lnTo>
                  <a:lnTo>
                    <a:pt x="144" y="29"/>
                  </a:lnTo>
                  <a:lnTo>
                    <a:pt x="148" y="27"/>
                  </a:lnTo>
                  <a:lnTo>
                    <a:pt x="163" y="22"/>
                  </a:lnTo>
                  <a:lnTo>
                    <a:pt x="164" y="22"/>
                  </a:lnTo>
                  <a:lnTo>
                    <a:pt x="166" y="21"/>
                  </a:lnTo>
                  <a:lnTo>
                    <a:pt x="167" y="21"/>
                  </a:lnTo>
                  <a:lnTo>
                    <a:pt x="168" y="21"/>
                  </a:lnTo>
                  <a:lnTo>
                    <a:pt x="169" y="21"/>
                  </a:lnTo>
                  <a:lnTo>
                    <a:pt x="170" y="22"/>
                  </a:lnTo>
                  <a:lnTo>
                    <a:pt x="176" y="24"/>
                  </a:lnTo>
                  <a:lnTo>
                    <a:pt x="179" y="26"/>
                  </a:lnTo>
                  <a:lnTo>
                    <a:pt x="182" y="26"/>
                  </a:lnTo>
                  <a:lnTo>
                    <a:pt x="188" y="27"/>
                  </a:lnTo>
                  <a:lnTo>
                    <a:pt x="190" y="28"/>
                  </a:lnTo>
                  <a:lnTo>
                    <a:pt x="192" y="29"/>
                  </a:lnTo>
                  <a:lnTo>
                    <a:pt x="194" y="30"/>
                  </a:lnTo>
                  <a:lnTo>
                    <a:pt x="199" y="33"/>
                  </a:lnTo>
                  <a:lnTo>
                    <a:pt x="200" y="34"/>
                  </a:lnTo>
                  <a:lnTo>
                    <a:pt x="202" y="35"/>
                  </a:lnTo>
                  <a:lnTo>
                    <a:pt x="203" y="35"/>
                  </a:lnTo>
                  <a:lnTo>
                    <a:pt x="204" y="35"/>
                  </a:lnTo>
                  <a:lnTo>
                    <a:pt x="205" y="35"/>
                  </a:lnTo>
                  <a:lnTo>
                    <a:pt x="206" y="35"/>
                  </a:lnTo>
                  <a:lnTo>
                    <a:pt x="206" y="34"/>
                  </a:lnTo>
                  <a:lnTo>
                    <a:pt x="207" y="33"/>
                  </a:lnTo>
                  <a:lnTo>
                    <a:pt x="208" y="32"/>
                  </a:lnTo>
                  <a:lnTo>
                    <a:pt x="210" y="29"/>
                  </a:lnTo>
                  <a:lnTo>
                    <a:pt x="212" y="26"/>
                  </a:lnTo>
                  <a:lnTo>
                    <a:pt x="214" y="19"/>
                  </a:lnTo>
                  <a:lnTo>
                    <a:pt x="214" y="18"/>
                  </a:lnTo>
                  <a:lnTo>
                    <a:pt x="215" y="17"/>
                  </a:lnTo>
                  <a:lnTo>
                    <a:pt x="217" y="15"/>
                  </a:lnTo>
                  <a:lnTo>
                    <a:pt x="221" y="13"/>
                  </a:lnTo>
                  <a:lnTo>
                    <a:pt x="222" y="12"/>
                  </a:lnTo>
                  <a:lnTo>
                    <a:pt x="223" y="11"/>
                  </a:lnTo>
                  <a:lnTo>
                    <a:pt x="224" y="11"/>
                  </a:lnTo>
                  <a:lnTo>
                    <a:pt x="225" y="10"/>
                  </a:lnTo>
                  <a:lnTo>
                    <a:pt x="226" y="10"/>
                  </a:lnTo>
                  <a:lnTo>
                    <a:pt x="228" y="10"/>
                  </a:lnTo>
                  <a:lnTo>
                    <a:pt x="231" y="10"/>
                  </a:lnTo>
                  <a:lnTo>
                    <a:pt x="236" y="12"/>
                  </a:lnTo>
                  <a:lnTo>
                    <a:pt x="239" y="12"/>
                  </a:lnTo>
                  <a:lnTo>
                    <a:pt x="242" y="12"/>
                  </a:lnTo>
                  <a:lnTo>
                    <a:pt x="245" y="12"/>
                  </a:lnTo>
                  <a:lnTo>
                    <a:pt x="246" y="11"/>
                  </a:lnTo>
                  <a:lnTo>
                    <a:pt x="249" y="11"/>
                  </a:lnTo>
                  <a:lnTo>
                    <a:pt x="251" y="10"/>
                  </a:lnTo>
                  <a:lnTo>
                    <a:pt x="253" y="9"/>
                  </a:lnTo>
                  <a:lnTo>
                    <a:pt x="256" y="8"/>
                  </a:lnTo>
                  <a:lnTo>
                    <a:pt x="257" y="7"/>
                  </a:lnTo>
                  <a:lnTo>
                    <a:pt x="261" y="5"/>
                  </a:lnTo>
                  <a:lnTo>
                    <a:pt x="269" y="1"/>
                  </a:lnTo>
                  <a:lnTo>
                    <a:pt x="269" y="0"/>
                  </a:lnTo>
                  <a:lnTo>
                    <a:pt x="269" y="1"/>
                  </a:lnTo>
                  <a:lnTo>
                    <a:pt x="270" y="3"/>
                  </a:lnTo>
                  <a:lnTo>
                    <a:pt x="271" y="3"/>
                  </a:lnTo>
                  <a:lnTo>
                    <a:pt x="273" y="4"/>
                  </a:lnTo>
                  <a:lnTo>
                    <a:pt x="274" y="6"/>
                  </a:lnTo>
                  <a:lnTo>
                    <a:pt x="276" y="7"/>
                  </a:lnTo>
                  <a:lnTo>
                    <a:pt x="278" y="8"/>
                  </a:lnTo>
                  <a:lnTo>
                    <a:pt x="280" y="9"/>
                  </a:lnTo>
                  <a:lnTo>
                    <a:pt x="284" y="11"/>
                  </a:lnTo>
                  <a:lnTo>
                    <a:pt x="287" y="11"/>
                  </a:lnTo>
                  <a:lnTo>
                    <a:pt x="289" y="12"/>
                  </a:lnTo>
                  <a:lnTo>
                    <a:pt x="291" y="12"/>
                  </a:lnTo>
                  <a:lnTo>
                    <a:pt x="293" y="13"/>
                  </a:lnTo>
                  <a:lnTo>
                    <a:pt x="299" y="13"/>
                  </a:lnTo>
                  <a:lnTo>
                    <a:pt x="302" y="13"/>
                  </a:lnTo>
                  <a:lnTo>
                    <a:pt x="303" y="12"/>
                  </a:lnTo>
                  <a:lnTo>
                    <a:pt x="313" y="11"/>
                  </a:lnTo>
                  <a:lnTo>
                    <a:pt x="320" y="10"/>
                  </a:lnTo>
                  <a:lnTo>
                    <a:pt x="325" y="10"/>
                  </a:lnTo>
                  <a:lnTo>
                    <a:pt x="330" y="9"/>
                  </a:lnTo>
                  <a:lnTo>
                    <a:pt x="334" y="8"/>
                  </a:lnTo>
                  <a:lnTo>
                    <a:pt x="337" y="7"/>
                  </a:lnTo>
                  <a:lnTo>
                    <a:pt x="339" y="6"/>
                  </a:lnTo>
                  <a:lnTo>
                    <a:pt x="341" y="5"/>
                  </a:lnTo>
                  <a:lnTo>
                    <a:pt x="348" y="1"/>
                  </a:lnTo>
                  <a:lnTo>
                    <a:pt x="349" y="0"/>
                  </a:lnTo>
                  <a:lnTo>
                    <a:pt x="350" y="0"/>
                  </a:lnTo>
                  <a:lnTo>
                    <a:pt x="351" y="0"/>
                  </a:lnTo>
                  <a:lnTo>
                    <a:pt x="352" y="0"/>
                  </a:lnTo>
                  <a:lnTo>
                    <a:pt x="353" y="0"/>
                  </a:lnTo>
                  <a:lnTo>
                    <a:pt x="355" y="1"/>
                  </a:lnTo>
                  <a:lnTo>
                    <a:pt x="357" y="2"/>
                  </a:lnTo>
                  <a:lnTo>
                    <a:pt x="365" y="7"/>
                  </a:lnTo>
                  <a:lnTo>
                    <a:pt x="370" y="11"/>
                  </a:lnTo>
                  <a:lnTo>
                    <a:pt x="372" y="12"/>
                  </a:lnTo>
                  <a:lnTo>
                    <a:pt x="374" y="14"/>
                  </a:lnTo>
                  <a:lnTo>
                    <a:pt x="376" y="15"/>
                  </a:lnTo>
                  <a:lnTo>
                    <a:pt x="379" y="19"/>
                  </a:lnTo>
                  <a:lnTo>
                    <a:pt x="381" y="20"/>
                  </a:lnTo>
                  <a:lnTo>
                    <a:pt x="382" y="22"/>
                  </a:lnTo>
                  <a:lnTo>
                    <a:pt x="384" y="23"/>
                  </a:lnTo>
                  <a:lnTo>
                    <a:pt x="389" y="26"/>
                  </a:lnTo>
                  <a:lnTo>
                    <a:pt x="394" y="28"/>
                  </a:lnTo>
                  <a:lnTo>
                    <a:pt x="397" y="29"/>
                  </a:lnTo>
                  <a:lnTo>
                    <a:pt x="404" y="31"/>
                  </a:lnTo>
                  <a:lnTo>
                    <a:pt x="405" y="32"/>
                  </a:lnTo>
                  <a:lnTo>
                    <a:pt x="407" y="33"/>
                  </a:lnTo>
                  <a:lnTo>
                    <a:pt x="408" y="34"/>
                  </a:lnTo>
                  <a:lnTo>
                    <a:pt x="409" y="35"/>
                  </a:lnTo>
                  <a:lnTo>
                    <a:pt x="410" y="35"/>
                  </a:lnTo>
                  <a:lnTo>
                    <a:pt x="411" y="36"/>
                  </a:lnTo>
                  <a:lnTo>
                    <a:pt x="412" y="37"/>
                  </a:lnTo>
                  <a:lnTo>
                    <a:pt x="414" y="40"/>
                  </a:lnTo>
                  <a:lnTo>
                    <a:pt x="415" y="42"/>
                  </a:lnTo>
                  <a:lnTo>
                    <a:pt x="415" y="44"/>
                  </a:lnTo>
                  <a:lnTo>
                    <a:pt x="416" y="45"/>
                  </a:lnTo>
                  <a:lnTo>
                    <a:pt x="416" y="46"/>
                  </a:lnTo>
                  <a:lnTo>
                    <a:pt x="416" y="47"/>
                  </a:lnTo>
                  <a:lnTo>
                    <a:pt x="415" y="48"/>
                  </a:lnTo>
                  <a:lnTo>
                    <a:pt x="414" y="50"/>
                  </a:lnTo>
                  <a:lnTo>
                    <a:pt x="412" y="52"/>
                  </a:lnTo>
                  <a:lnTo>
                    <a:pt x="406" y="59"/>
                  </a:lnTo>
                  <a:lnTo>
                    <a:pt x="405" y="61"/>
                  </a:lnTo>
                  <a:lnTo>
                    <a:pt x="403" y="64"/>
                  </a:lnTo>
                  <a:lnTo>
                    <a:pt x="402" y="67"/>
                  </a:lnTo>
                  <a:lnTo>
                    <a:pt x="400" y="70"/>
                  </a:lnTo>
                  <a:lnTo>
                    <a:pt x="399" y="72"/>
                  </a:lnTo>
                  <a:lnTo>
                    <a:pt x="398" y="75"/>
                  </a:lnTo>
                  <a:lnTo>
                    <a:pt x="397" y="79"/>
                  </a:lnTo>
                  <a:lnTo>
                    <a:pt x="396" y="82"/>
                  </a:lnTo>
                  <a:lnTo>
                    <a:pt x="396" y="84"/>
                  </a:lnTo>
                  <a:lnTo>
                    <a:pt x="396" y="89"/>
                  </a:lnTo>
                  <a:lnTo>
                    <a:pt x="395" y="95"/>
                  </a:lnTo>
                  <a:lnTo>
                    <a:pt x="395" y="98"/>
                  </a:lnTo>
                  <a:lnTo>
                    <a:pt x="395" y="101"/>
                  </a:lnTo>
                  <a:lnTo>
                    <a:pt x="392" y="115"/>
                  </a:lnTo>
                  <a:lnTo>
                    <a:pt x="392" y="117"/>
                  </a:lnTo>
                  <a:lnTo>
                    <a:pt x="392" y="119"/>
                  </a:lnTo>
                  <a:lnTo>
                    <a:pt x="392" y="123"/>
                  </a:lnTo>
                  <a:lnTo>
                    <a:pt x="393" y="126"/>
                  </a:lnTo>
                  <a:lnTo>
                    <a:pt x="393" y="127"/>
                  </a:lnTo>
                  <a:lnTo>
                    <a:pt x="394" y="128"/>
                  </a:lnTo>
                  <a:lnTo>
                    <a:pt x="394" y="131"/>
                  </a:lnTo>
                  <a:lnTo>
                    <a:pt x="397" y="135"/>
                  </a:lnTo>
                  <a:lnTo>
                    <a:pt x="400" y="139"/>
                  </a:lnTo>
                  <a:lnTo>
                    <a:pt x="405" y="144"/>
                  </a:lnTo>
                  <a:lnTo>
                    <a:pt x="406" y="146"/>
                  </a:lnTo>
                  <a:lnTo>
                    <a:pt x="408" y="148"/>
                  </a:lnTo>
                  <a:lnTo>
                    <a:pt x="407" y="148"/>
                  </a:lnTo>
                  <a:lnTo>
                    <a:pt x="406" y="149"/>
                  </a:lnTo>
                  <a:lnTo>
                    <a:pt x="398" y="154"/>
                  </a:lnTo>
                  <a:lnTo>
                    <a:pt x="393" y="159"/>
                  </a:lnTo>
                  <a:lnTo>
                    <a:pt x="389" y="162"/>
                  </a:lnTo>
                  <a:lnTo>
                    <a:pt x="387" y="164"/>
                  </a:lnTo>
                  <a:lnTo>
                    <a:pt x="385" y="166"/>
                  </a:lnTo>
                  <a:lnTo>
                    <a:pt x="381" y="173"/>
                  </a:lnTo>
                  <a:lnTo>
                    <a:pt x="374" y="182"/>
                  </a:lnTo>
                  <a:lnTo>
                    <a:pt x="371" y="186"/>
                  </a:lnTo>
                  <a:lnTo>
                    <a:pt x="370" y="189"/>
                  </a:lnTo>
                  <a:lnTo>
                    <a:pt x="369" y="191"/>
                  </a:lnTo>
                  <a:lnTo>
                    <a:pt x="369" y="194"/>
                  </a:lnTo>
                  <a:lnTo>
                    <a:pt x="368" y="196"/>
                  </a:lnTo>
                  <a:lnTo>
                    <a:pt x="368" y="198"/>
                  </a:lnTo>
                  <a:lnTo>
                    <a:pt x="368" y="201"/>
                  </a:lnTo>
                  <a:lnTo>
                    <a:pt x="368" y="205"/>
                  </a:lnTo>
                  <a:lnTo>
                    <a:pt x="369" y="208"/>
                  </a:lnTo>
                  <a:lnTo>
                    <a:pt x="370" y="213"/>
                  </a:lnTo>
                  <a:lnTo>
                    <a:pt x="371" y="218"/>
                  </a:lnTo>
                  <a:lnTo>
                    <a:pt x="371" y="220"/>
                  </a:lnTo>
                  <a:lnTo>
                    <a:pt x="372" y="224"/>
                  </a:lnTo>
                  <a:lnTo>
                    <a:pt x="376" y="231"/>
                  </a:lnTo>
                  <a:lnTo>
                    <a:pt x="377" y="235"/>
                  </a:lnTo>
                  <a:lnTo>
                    <a:pt x="381" y="241"/>
                  </a:lnTo>
                  <a:lnTo>
                    <a:pt x="382" y="242"/>
                  </a:lnTo>
                  <a:lnTo>
                    <a:pt x="382" y="245"/>
                  </a:lnTo>
                  <a:lnTo>
                    <a:pt x="382" y="247"/>
                  </a:lnTo>
                  <a:lnTo>
                    <a:pt x="382" y="249"/>
                  </a:lnTo>
                  <a:lnTo>
                    <a:pt x="382" y="250"/>
                  </a:lnTo>
                  <a:lnTo>
                    <a:pt x="382" y="251"/>
                  </a:lnTo>
                  <a:lnTo>
                    <a:pt x="382" y="252"/>
                  </a:lnTo>
                  <a:lnTo>
                    <a:pt x="380" y="256"/>
                  </a:lnTo>
                  <a:lnTo>
                    <a:pt x="379" y="257"/>
                  </a:lnTo>
                  <a:lnTo>
                    <a:pt x="378" y="260"/>
                  </a:lnTo>
                  <a:lnTo>
                    <a:pt x="377" y="264"/>
                  </a:lnTo>
                  <a:lnTo>
                    <a:pt x="376" y="265"/>
                  </a:lnTo>
                  <a:lnTo>
                    <a:pt x="376" y="268"/>
                  </a:lnTo>
                  <a:lnTo>
                    <a:pt x="376" y="270"/>
                  </a:lnTo>
                  <a:lnTo>
                    <a:pt x="376" y="272"/>
                  </a:lnTo>
                  <a:lnTo>
                    <a:pt x="377" y="273"/>
                  </a:lnTo>
                  <a:lnTo>
                    <a:pt x="377" y="274"/>
                  </a:lnTo>
                  <a:lnTo>
                    <a:pt x="378" y="275"/>
                  </a:lnTo>
                  <a:lnTo>
                    <a:pt x="379" y="276"/>
                  </a:lnTo>
                  <a:lnTo>
                    <a:pt x="380" y="278"/>
                  </a:lnTo>
                  <a:lnTo>
                    <a:pt x="383" y="281"/>
                  </a:lnTo>
                  <a:lnTo>
                    <a:pt x="385" y="283"/>
                  </a:lnTo>
                  <a:lnTo>
                    <a:pt x="389" y="288"/>
                  </a:lnTo>
                  <a:lnTo>
                    <a:pt x="394" y="293"/>
                  </a:lnTo>
                  <a:lnTo>
                    <a:pt x="394" y="295"/>
                  </a:lnTo>
                  <a:lnTo>
                    <a:pt x="394" y="296"/>
                  </a:lnTo>
                  <a:lnTo>
                    <a:pt x="394" y="297"/>
                  </a:lnTo>
                  <a:lnTo>
                    <a:pt x="394" y="298"/>
                  </a:lnTo>
                  <a:lnTo>
                    <a:pt x="394" y="298"/>
                  </a:lnTo>
                  <a:lnTo>
                    <a:pt x="394" y="298"/>
                  </a:lnTo>
                  <a:lnTo>
                    <a:pt x="393" y="299"/>
                  </a:lnTo>
                  <a:lnTo>
                    <a:pt x="391" y="300"/>
                  </a:lnTo>
                  <a:lnTo>
                    <a:pt x="387" y="301"/>
                  </a:lnTo>
                  <a:lnTo>
                    <a:pt x="385" y="302"/>
                  </a:lnTo>
                  <a:lnTo>
                    <a:pt x="382" y="304"/>
                  </a:lnTo>
                  <a:lnTo>
                    <a:pt x="379" y="305"/>
                  </a:lnTo>
                  <a:lnTo>
                    <a:pt x="377" y="307"/>
                  </a:lnTo>
                  <a:lnTo>
                    <a:pt x="376" y="309"/>
                  </a:lnTo>
                  <a:lnTo>
                    <a:pt x="374" y="310"/>
                  </a:lnTo>
                  <a:lnTo>
                    <a:pt x="373" y="312"/>
                  </a:lnTo>
                  <a:lnTo>
                    <a:pt x="372" y="314"/>
                  </a:lnTo>
                  <a:lnTo>
                    <a:pt x="371" y="315"/>
                  </a:lnTo>
                  <a:lnTo>
                    <a:pt x="371" y="317"/>
                  </a:lnTo>
                  <a:lnTo>
                    <a:pt x="371" y="318"/>
                  </a:lnTo>
                  <a:lnTo>
                    <a:pt x="371" y="320"/>
                  </a:lnTo>
                  <a:lnTo>
                    <a:pt x="371" y="321"/>
                  </a:lnTo>
                  <a:lnTo>
                    <a:pt x="373" y="327"/>
                  </a:lnTo>
                  <a:lnTo>
                    <a:pt x="373" y="331"/>
                  </a:lnTo>
                  <a:lnTo>
                    <a:pt x="373" y="332"/>
                  </a:lnTo>
                  <a:lnTo>
                    <a:pt x="373" y="334"/>
                  </a:lnTo>
                  <a:lnTo>
                    <a:pt x="373" y="335"/>
                  </a:lnTo>
                  <a:lnTo>
                    <a:pt x="373" y="337"/>
                  </a:lnTo>
                  <a:lnTo>
                    <a:pt x="372" y="338"/>
                  </a:lnTo>
                  <a:lnTo>
                    <a:pt x="371" y="339"/>
                  </a:lnTo>
                  <a:lnTo>
                    <a:pt x="371" y="339"/>
                  </a:lnTo>
                  <a:lnTo>
                    <a:pt x="369" y="340"/>
                  </a:lnTo>
                  <a:lnTo>
                    <a:pt x="364" y="342"/>
                  </a:lnTo>
                  <a:lnTo>
                    <a:pt x="361" y="343"/>
                  </a:lnTo>
                  <a:lnTo>
                    <a:pt x="360" y="343"/>
                  </a:lnTo>
                  <a:lnTo>
                    <a:pt x="360" y="343"/>
                  </a:lnTo>
                  <a:lnTo>
                    <a:pt x="360" y="344"/>
                  </a:lnTo>
                  <a:lnTo>
                    <a:pt x="359" y="345"/>
                  </a:lnTo>
                  <a:lnTo>
                    <a:pt x="359" y="346"/>
                  </a:lnTo>
                  <a:lnTo>
                    <a:pt x="358" y="347"/>
                  </a:lnTo>
                  <a:lnTo>
                    <a:pt x="358" y="349"/>
                  </a:lnTo>
                  <a:lnTo>
                    <a:pt x="358" y="353"/>
                  </a:lnTo>
                  <a:lnTo>
                    <a:pt x="358" y="354"/>
                  </a:lnTo>
                  <a:lnTo>
                    <a:pt x="358" y="357"/>
                  </a:lnTo>
                  <a:lnTo>
                    <a:pt x="357" y="359"/>
                  </a:lnTo>
                  <a:lnTo>
                    <a:pt x="356" y="361"/>
                  </a:lnTo>
                  <a:lnTo>
                    <a:pt x="355" y="362"/>
                  </a:lnTo>
                  <a:lnTo>
                    <a:pt x="352" y="366"/>
                  </a:lnTo>
                  <a:lnTo>
                    <a:pt x="350" y="369"/>
                  </a:lnTo>
                  <a:lnTo>
                    <a:pt x="344" y="384"/>
                  </a:lnTo>
                  <a:lnTo>
                    <a:pt x="343" y="388"/>
                  </a:lnTo>
                  <a:lnTo>
                    <a:pt x="341" y="393"/>
                  </a:lnTo>
                  <a:lnTo>
                    <a:pt x="340" y="399"/>
                  </a:lnTo>
                  <a:lnTo>
                    <a:pt x="337" y="407"/>
                  </a:lnTo>
                  <a:lnTo>
                    <a:pt x="337" y="408"/>
                  </a:lnTo>
                  <a:lnTo>
                    <a:pt x="337" y="410"/>
                  </a:lnTo>
                  <a:lnTo>
                    <a:pt x="336" y="411"/>
                  </a:lnTo>
                  <a:lnTo>
                    <a:pt x="335" y="411"/>
                  </a:lnTo>
                  <a:lnTo>
                    <a:pt x="333" y="411"/>
                  </a:lnTo>
                  <a:lnTo>
                    <a:pt x="331" y="411"/>
                  </a:lnTo>
                  <a:lnTo>
                    <a:pt x="328" y="411"/>
                  </a:lnTo>
                  <a:lnTo>
                    <a:pt x="318" y="411"/>
                  </a:lnTo>
                  <a:lnTo>
                    <a:pt x="316" y="411"/>
                  </a:lnTo>
                  <a:lnTo>
                    <a:pt x="312" y="410"/>
                  </a:lnTo>
                  <a:lnTo>
                    <a:pt x="310" y="409"/>
                  </a:lnTo>
                  <a:lnTo>
                    <a:pt x="309" y="410"/>
                  </a:lnTo>
                  <a:lnTo>
                    <a:pt x="307" y="410"/>
                  </a:lnTo>
                  <a:lnTo>
                    <a:pt x="306" y="410"/>
                  </a:lnTo>
                  <a:lnTo>
                    <a:pt x="304" y="411"/>
                  </a:lnTo>
                  <a:lnTo>
                    <a:pt x="303" y="411"/>
                  </a:lnTo>
                  <a:lnTo>
                    <a:pt x="303" y="412"/>
                  </a:lnTo>
                  <a:lnTo>
                    <a:pt x="302" y="413"/>
                  </a:lnTo>
                  <a:lnTo>
                    <a:pt x="301" y="413"/>
                  </a:lnTo>
                  <a:lnTo>
                    <a:pt x="300" y="415"/>
                  </a:lnTo>
                  <a:lnTo>
                    <a:pt x="299" y="416"/>
                  </a:lnTo>
                  <a:lnTo>
                    <a:pt x="298" y="418"/>
                  </a:lnTo>
                  <a:lnTo>
                    <a:pt x="296" y="423"/>
                  </a:lnTo>
                  <a:lnTo>
                    <a:pt x="294" y="429"/>
                  </a:lnTo>
                  <a:lnTo>
                    <a:pt x="293" y="433"/>
                  </a:lnTo>
                  <a:lnTo>
                    <a:pt x="293" y="436"/>
                  </a:lnTo>
                  <a:lnTo>
                    <a:pt x="292" y="439"/>
                  </a:lnTo>
                  <a:lnTo>
                    <a:pt x="292" y="441"/>
                  </a:lnTo>
                  <a:lnTo>
                    <a:pt x="292" y="446"/>
                  </a:lnTo>
                  <a:lnTo>
                    <a:pt x="292" y="450"/>
                  </a:lnTo>
                  <a:lnTo>
                    <a:pt x="291" y="454"/>
                  </a:lnTo>
                  <a:lnTo>
                    <a:pt x="291" y="457"/>
                  </a:lnTo>
                  <a:lnTo>
                    <a:pt x="289" y="463"/>
                  </a:lnTo>
                  <a:lnTo>
                    <a:pt x="286" y="469"/>
                  </a:lnTo>
                  <a:lnTo>
                    <a:pt x="283" y="474"/>
                  </a:lnTo>
                  <a:lnTo>
                    <a:pt x="280" y="480"/>
                  </a:lnTo>
                  <a:lnTo>
                    <a:pt x="280" y="480"/>
                  </a:lnTo>
                  <a:lnTo>
                    <a:pt x="278" y="479"/>
                  </a:lnTo>
                  <a:lnTo>
                    <a:pt x="273" y="478"/>
                  </a:lnTo>
                  <a:lnTo>
                    <a:pt x="267" y="475"/>
                  </a:lnTo>
                  <a:lnTo>
                    <a:pt x="257" y="472"/>
                  </a:lnTo>
                  <a:lnTo>
                    <a:pt x="253" y="471"/>
                  </a:lnTo>
                  <a:lnTo>
                    <a:pt x="240" y="468"/>
                  </a:lnTo>
                  <a:lnTo>
                    <a:pt x="237" y="468"/>
                  </a:lnTo>
                  <a:lnTo>
                    <a:pt x="235" y="467"/>
                  </a:lnTo>
                  <a:lnTo>
                    <a:pt x="234" y="467"/>
                  </a:lnTo>
                  <a:lnTo>
                    <a:pt x="233" y="467"/>
                  </a:lnTo>
                  <a:lnTo>
                    <a:pt x="231" y="468"/>
                  </a:lnTo>
                  <a:lnTo>
                    <a:pt x="229" y="468"/>
                  </a:lnTo>
                  <a:lnTo>
                    <a:pt x="226" y="469"/>
                  </a:lnTo>
                  <a:lnTo>
                    <a:pt x="220" y="473"/>
                  </a:lnTo>
                  <a:lnTo>
                    <a:pt x="217" y="474"/>
                  </a:lnTo>
                  <a:lnTo>
                    <a:pt x="214" y="475"/>
                  </a:lnTo>
                  <a:lnTo>
                    <a:pt x="212" y="476"/>
                  </a:lnTo>
                  <a:lnTo>
                    <a:pt x="210" y="477"/>
                  </a:lnTo>
                  <a:lnTo>
                    <a:pt x="209" y="477"/>
                  </a:lnTo>
                  <a:lnTo>
                    <a:pt x="207" y="477"/>
                  </a:lnTo>
                  <a:lnTo>
                    <a:pt x="205" y="477"/>
                  </a:lnTo>
                  <a:lnTo>
                    <a:pt x="203" y="476"/>
                  </a:lnTo>
                  <a:lnTo>
                    <a:pt x="201" y="476"/>
                  </a:lnTo>
                  <a:lnTo>
                    <a:pt x="199" y="475"/>
                  </a:lnTo>
                  <a:lnTo>
                    <a:pt x="197" y="474"/>
                  </a:lnTo>
                  <a:lnTo>
                    <a:pt x="195" y="473"/>
                  </a:lnTo>
                  <a:lnTo>
                    <a:pt x="194" y="472"/>
                  </a:lnTo>
                  <a:lnTo>
                    <a:pt x="192" y="470"/>
                  </a:lnTo>
                  <a:lnTo>
                    <a:pt x="191" y="469"/>
                  </a:lnTo>
                  <a:lnTo>
                    <a:pt x="189" y="468"/>
                  </a:lnTo>
                  <a:lnTo>
                    <a:pt x="185" y="461"/>
                  </a:lnTo>
                  <a:lnTo>
                    <a:pt x="182" y="458"/>
                  </a:lnTo>
                  <a:lnTo>
                    <a:pt x="180" y="456"/>
                  </a:lnTo>
                  <a:lnTo>
                    <a:pt x="178" y="455"/>
                  </a:lnTo>
                  <a:lnTo>
                    <a:pt x="178" y="454"/>
                  </a:lnTo>
                  <a:lnTo>
                    <a:pt x="176" y="453"/>
                  </a:lnTo>
                  <a:lnTo>
                    <a:pt x="174" y="451"/>
                  </a:lnTo>
                  <a:lnTo>
                    <a:pt x="173" y="451"/>
                  </a:lnTo>
                  <a:lnTo>
                    <a:pt x="171" y="450"/>
                  </a:lnTo>
                  <a:lnTo>
                    <a:pt x="169" y="450"/>
                  </a:lnTo>
                  <a:lnTo>
                    <a:pt x="166" y="449"/>
                  </a:lnTo>
                  <a:lnTo>
                    <a:pt x="159" y="448"/>
                  </a:lnTo>
                  <a:lnTo>
                    <a:pt x="157" y="448"/>
                  </a:lnTo>
                  <a:lnTo>
                    <a:pt x="155" y="447"/>
                  </a:lnTo>
                  <a:lnTo>
                    <a:pt x="153" y="447"/>
                  </a:lnTo>
                  <a:lnTo>
                    <a:pt x="151" y="446"/>
                  </a:lnTo>
                  <a:lnTo>
                    <a:pt x="150" y="445"/>
                  </a:lnTo>
                  <a:lnTo>
                    <a:pt x="149" y="445"/>
                  </a:lnTo>
                  <a:lnTo>
                    <a:pt x="148" y="444"/>
                  </a:lnTo>
                  <a:lnTo>
                    <a:pt x="148" y="443"/>
                  </a:lnTo>
                  <a:lnTo>
                    <a:pt x="149" y="442"/>
                  </a:lnTo>
                  <a:lnTo>
                    <a:pt x="153" y="440"/>
                  </a:lnTo>
                  <a:lnTo>
                    <a:pt x="154" y="439"/>
                  </a:lnTo>
                  <a:lnTo>
                    <a:pt x="155" y="438"/>
                  </a:lnTo>
                  <a:lnTo>
                    <a:pt x="155" y="437"/>
                  </a:lnTo>
                  <a:lnTo>
                    <a:pt x="156" y="436"/>
                  </a:lnTo>
                  <a:lnTo>
                    <a:pt x="157" y="434"/>
                  </a:lnTo>
                  <a:lnTo>
                    <a:pt x="157" y="433"/>
                  </a:lnTo>
                  <a:lnTo>
                    <a:pt x="158" y="431"/>
                  </a:lnTo>
                  <a:lnTo>
                    <a:pt x="158" y="429"/>
                  </a:lnTo>
                  <a:lnTo>
                    <a:pt x="158" y="427"/>
                  </a:lnTo>
                  <a:lnTo>
                    <a:pt x="158" y="426"/>
                  </a:lnTo>
                  <a:lnTo>
                    <a:pt x="157" y="424"/>
                  </a:lnTo>
                  <a:lnTo>
                    <a:pt x="156" y="423"/>
                  </a:lnTo>
                  <a:lnTo>
                    <a:pt x="155" y="422"/>
                  </a:lnTo>
                  <a:lnTo>
                    <a:pt x="155" y="422"/>
                  </a:lnTo>
                  <a:lnTo>
                    <a:pt x="153" y="421"/>
                  </a:lnTo>
                  <a:lnTo>
                    <a:pt x="151" y="419"/>
                  </a:lnTo>
                  <a:lnTo>
                    <a:pt x="148" y="418"/>
                  </a:lnTo>
                  <a:lnTo>
                    <a:pt x="144" y="417"/>
                  </a:lnTo>
                  <a:lnTo>
                    <a:pt x="135" y="413"/>
                  </a:lnTo>
                  <a:lnTo>
                    <a:pt x="132" y="412"/>
                  </a:lnTo>
                  <a:lnTo>
                    <a:pt x="131" y="411"/>
                  </a:lnTo>
                  <a:lnTo>
                    <a:pt x="127" y="410"/>
                  </a:lnTo>
                  <a:lnTo>
                    <a:pt x="123" y="407"/>
                  </a:lnTo>
                  <a:lnTo>
                    <a:pt x="120" y="404"/>
                  </a:lnTo>
                  <a:lnTo>
                    <a:pt x="114" y="400"/>
                  </a:lnTo>
                  <a:lnTo>
                    <a:pt x="112" y="398"/>
                  </a:lnTo>
                  <a:lnTo>
                    <a:pt x="109" y="397"/>
                  </a:lnTo>
                  <a:lnTo>
                    <a:pt x="108" y="396"/>
                  </a:lnTo>
                  <a:lnTo>
                    <a:pt x="107" y="396"/>
                  </a:lnTo>
                  <a:lnTo>
                    <a:pt x="105" y="395"/>
                  </a:lnTo>
                  <a:lnTo>
                    <a:pt x="102" y="395"/>
                  </a:lnTo>
                  <a:lnTo>
                    <a:pt x="100" y="395"/>
                  </a:lnTo>
                  <a:lnTo>
                    <a:pt x="98" y="396"/>
                  </a:lnTo>
                  <a:lnTo>
                    <a:pt x="95" y="397"/>
                  </a:lnTo>
                  <a:lnTo>
                    <a:pt x="92" y="398"/>
                  </a:lnTo>
                  <a:lnTo>
                    <a:pt x="88" y="400"/>
                  </a:lnTo>
                  <a:lnTo>
                    <a:pt x="78" y="405"/>
                  </a:lnTo>
                  <a:lnTo>
                    <a:pt x="76" y="406"/>
                  </a:lnTo>
                  <a:lnTo>
                    <a:pt x="75" y="406"/>
                  </a:lnTo>
                  <a:lnTo>
                    <a:pt x="73" y="407"/>
                  </a:lnTo>
                  <a:lnTo>
                    <a:pt x="70" y="407"/>
                  </a:lnTo>
                  <a:lnTo>
                    <a:pt x="68" y="407"/>
                  </a:lnTo>
                  <a:lnTo>
                    <a:pt x="65" y="406"/>
                  </a:lnTo>
                  <a:lnTo>
                    <a:pt x="64" y="405"/>
                  </a:lnTo>
                  <a:lnTo>
                    <a:pt x="63" y="404"/>
                  </a:lnTo>
                  <a:lnTo>
                    <a:pt x="61" y="402"/>
                  </a:lnTo>
                  <a:lnTo>
                    <a:pt x="58" y="400"/>
                  </a:lnTo>
                  <a:lnTo>
                    <a:pt x="46" y="390"/>
                  </a:lnTo>
                  <a:lnTo>
                    <a:pt x="43" y="388"/>
                  </a:lnTo>
                  <a:lnTo>
                    <a:pt x="36" y="380"/>
                  </a:lnTo>
                  <a:lnTo>
                    <a:pt x="34" y="378"/>
                  </a:lnTo>
                  <a:lnTo>
                    <a:pt x="31" y="377"/>
                  </a:lnTo>
                  <a:lnTo>
                    <a:pt x="29" y="375"/>
                  </a:lnTo>
                  <a:lnTo>
                    <a:pt x="26" y="373"/>
                  </a:lnTo>
                  <a:lnTo>
                    <a:pt x="24" y="371"/>
                  </a:lnTo>
                  <a:lnTo>
                    <a:pt x="23" y="371"/>
                  </a:lnTo>
                  <a:lnTo>
                    <a:pt x="23" y="370"/>
                  </a:lnTo>
                  <a:lnTo>
                    <a:pt x="23" y="368"/>
                  </a:lnTo>
                  <a:lnTo>
                    <a:pt x="23" y="367"/>
                  </a:lnTo>
                  <a:lnTo>
                    <a:pt x="22" y="366"/>
                  </a:lnTo>
                  <a:lnTo>
                    <a:pt x="21" y="364"/>
                  </a:lnTo>
                  <a:lnTo>
                    <a:pt x="17" y="354"/>
                  </a:lnTo>
                  <a:lnTo>
                    <a:pt x="15" y="351"/>
                  </a:lnTo>
                  <a:lnTo>
                    <a:pt x="14" y="348"/>
                  </a:lnTo>
                  <a:lnTo>
                    <a:pt x="13" y="346"/>
                  </a:lnTo>
                  <a:lnTo>
                    <a:pt x="13" y="344"/>
                  </a:lnTo>
                  <a:lnTo>
                    <a:pt x="13" y="343"/>
                  </a:lnTo>
                  <a:lnTo>
                    <a:pt x="13" y="342"/>
                  </a:lnTo>
                  <a:lnTo>
                    <a:pt x="13" y="340"/>
                  </a:lnTo>
                  <a:lnTo>
                    <a:pt x="14" y="338"/>
                  </a:lnTo>
                  <a:lnTo>
                    <a:pt x="15" y="336"/>
                  </a:lnTo>
                  <a:lnTo>
                    <a:pt x="16" y="334"/>
                  </a:lnTo>
                  <a:lnTo>
                    <a:pt x="18" y="332"/>
                  </a:lnTo>
                  <a:lnTo>
                    <a:pt x="25" y="322"/>
                  </a:lnTo>
                  <a:lnTo>
                    <a:pt x="25" y="321"/>
                  </a:lnTo>
                  <a:lnTo>
                    <a:pt x="26" y="320"/>
                  </a:lnTo>
                  <a:lnTo>
                    <a:pt x="26" y="320"/>
                  </a:lnTo>
                  <a:lnTo>
                    <a:pt x="25" y="319"/>
                  </a:lnTo>
                  <a:lnTo>
                    <a:pt x="25" y="318"/>
                  </a:lnTo>
                  <a:lnTo>
                    <a:pt x="22" y="314"/>
                  </a:lnTo>
                  <a:lnTo>
                    <a:pt x="21" y="311"/>
                  </a:lnTo>
                  <a:lnTo>
                    <a:pt x="19" y="309"/>
                  </a:lnTo>
                  <a:lnTo>
                    <a:pt x="18" y="308"/>
                  </a:lnTo>
                  <a:lnTo>
                    <a:pt x="16" y="306"/>
                  </a:lnTo>
                  <a:lnTo>
                    <a:pt x="10" y="302"/>
                  </a:lnTo>
                  <a:lnTo>
                    <a:pt x="7" y="299"/>
                  </a:lnTo>
                  <a:lnTo>
                    <a:pt x="5" y="297"/>
                  </a:lnTo>
                  <a:lnTo>
                    <a:pt x="3" y="295"/>
                  </a:lnTo>
                  <a:lnTo>
                    <a:pt x="2" y="294"/>
                  </a:lnTo>
                  <a:lnTo>
                    <a:pt x="2" y="292"/>
                  </a:lnTo>
                  <a:lnTo>
                    <a:pt x="1" y="291"/>
                  </a:lnTo>
                  <a:lnTo>
                    <a:pt x="1" y="290"/>
                  </a:lnTo>
                  <a:lnTo>
                    <a:pt x="0" y="288"/>
                  </a:lnTo>
                  <a:lnTo>
                    <a:pt x="0" y="286"/>
                  </a:lnTo>
                  <a:lnTo>
                    <a:pt x="0" y="283"/>
                  </a:lnTo>
                  <a:lnTo>
                    <a:pt x="0" y="279"/>
                  </a:lnTo>
                  <a:lnTo>
                    <a:pt x="1" y="275"/>
                  </a:lnTo>
                  <a:lnTo>
                    <a:pt x="2" y="273"/>
                  </a:lnTo>
                  <a:lnTo>
                    <a:pt x="4" y="266"/>
                  </a:lnTo>
                  <a:lnTo>
                    <a:pt x="6" y="262"/>
                  </a:lnTo>
                  <a:lnTo>
                    <a:pt x="7" y="258"/>
                  </a:lnTo>
                  <a:lnTo>
                    <a:pt x="7" y="252"/>
                  </a:lnTo>
                  <a:lnTo>
                    <a:pt x="10" y="243"/>
                  </a:lnTo>
                  <a:lnTo>
                    <a:pt x="10" y="241"/>
                  </a:lnTo>
                  <a:lnTo>
                    <a:pt x="10" y="240"/>
                  </a:lnTo>
                  <a:lnTo>
                    <a:pt x="10" y="239"/>
                  </a:lnTo>
                  <a:lnTo>
                    <a:pt x="9" y="236"/>
                  </a:lnTo>
                  <a:lnTo>
                    <a:pt x="9" y="235"/>
                  </a:lnTo>
                  <a:lnTo>
                    <a:pt x="9" y="233"/>
                  </a:lnTo>
                  <a:lnTo>
                    <a:pt x="9" y="232"/>
                  </a:lnTo>
                  <a:lnTo>
                    <a:pt x="10" y="230"/>
                  </a:lnTo>
                  <a:lnTo>
                    <a:pt x="13" y="223"/>
                  </a:lnTo>
                  <a:lnTo>
                    <a:pt x="16" y="215"/>
                  </a:lnTo>
                  <a:lnTo>
                    <a:pt x="19" y="207"/>
                  </a:lnTo>
                  <a:lnTo>
                    <a:pt x="20" y="203"/>
                  </a:lnTo>
                  <a:lnTo>
                    <a:pt x="22" y="199"/>
                  </a:lnTo>
                  <a:lnTo>
                    <a:pt x="22" y="196"/>
                  </a:lnTo>
                  <a:lnTo>
                    <a:pt x="23" y="193"/>
                  </a:lnTo>
                  <a:lnTo>
                    <a:pt x="23" y="189"/>
                  </a:lnTo>
                  <a:lnTo>
                    <a:pt x="24" y="186"/>
                  </a:lnTo>
                  <a:lnTo>
                    <a:pt x="23" y="180"/>
                  </a:lnTo>
                  <a:lnTo>
                    <a:pt x="23" y="177"/>
                  </a:lnTo>
                  <a:lnTo>
                    <a:pt x="24" y="174"/>
                  </a:lnTo>
                  <a:lnTo>
                    <a:pt x="25" y="167"/>
                  </a:lnTo>
                  <a:lnTo>
                    <a:pt x="25" y="164"/>
                  </a:lnTo>
                  <a:lnTo>
                    <a:pt x="25" y="161"/>
                  </a:lnTo>
                  <a:lnTo>
                    <a:pt x="24" y="157"/>
                  </a:lnTo>
                  <a:lnTo>
                    <a:pt x="24" y="154"/>
                  </a:lnTo>
                  <a:lnTo>
                    <a:pt x="23" y="151"/>
                  </a:lnTo>
                  <a:lnTo>
                    <a:pt x="22" y="149"/>
                  </a:lnTo>
                  <a:lnTo>
                    <a:pt x="21" y="147"/>
                  </a:lnTo>
                  <a:lnTo>
                    <a:pt x="20" y="144"/>
                  </a:lnTo>
                  <a:lnTo>
                    <a:pt x="19" y="142"/>
                  </a:lnTo>
                  <a:lnTo>
                    <a:pt x="15" y="134"/>
                  </a:lnTo>
                  <a:lnTo>
                    <a:pt x="14" y="132"/>
                  </a:lnTo>
                  <a:lnTo>
                    <a:pt x="13" y="130"/>
                  </a:lnTo>
                  <a:lnTo>
                    <a:pt x="13" y="129"/>
                  </a:lnTo>
                  <a:lnTo>
                    <a:pt x="13" y="128"/>
                  </a:lnTo>
                  <a:lnTo>
                    <a:pt x="13" y="128"/>
                  </a:lnTo>
                  <a:lnTo>
                    <a:pt x="13" y="126"/>
                  </a:lnTo>
                  <a:lnTo>
                    <a:pt x="14" y="125"/>
                  </a:lnTo>
                  <a:lnTo>
                    <a:pt x="14" y="124"/>
                  </a:lnTo>
                  <a:lnTo>
                    <a:pt x="15" y="123"/>
                  </a:lnTo>
                  <a:lnTo>
                    <a:pt x="17" y="122"/>
                  </a:lnTo>
                  <a:lnTo>
                    <a:pt x="19" y="121"/>
                  </a:lnTo>
                  <a:lnTo>
                    <a:pt x="21" y="120"/>
                  </a:lnTo>
                  <a:lnTo>
                    <a:pt x="24" y="119"/>
                  </a:lnTo>
                  <a:lnTo>
                    <a:pt x="26" y="118"/>
                  </a:lnTo>
                  <a:lnTo>
                    <a:pt x="28" y="117"/>
                  </a:lnTo>
                  <a:lnTo>
                    <a:pt x="29" y="116"/>
                  </a:lnTo>
                  <a:lnTo>
                    <a:pt x="30" y="115"/>
                  </a:lnTo>
                  <a:lnTo>
                    <a:pt x="30" y="113"/>
                  </a:lnTo>
                  <a:lnTo>
                    <a:pt x="31" y="111"/>
                  </a:lnTo>
                  <a:lnTo>
                    <a:pt x="31" y="110"/>
                  </a:lnTo>
                  <a:lnTo>
                    <a:pt x="31" y="108"/>
                  </a:lnTo>
                  <a:lnTo>
                    <a:pt x="31" y="106"/>
                  </a:lnTo>
                  <a:lnTo>
                    <a:pt x="31" y="104"/>
                  </a:lnTo>
                  <a:lnTo>
                    <a:pt x="31" y="101"/>
                  </a:lnTo>
                  <a:lnTo>
                    <a:pt x="30" y="91"/>
                  </a:lnTo>
                  <a:lnTo>
                    <a:pt x="29" y="90"/>
                  </a:lnTo>
                  <a:lnTo>
                    <a:pt x="29" y="89"/>
                  </a:lnTo>
                  <a:lnTo>
                    <a:pt x="30" y="89"/>
                  </a:lnTo>
                  <a:lnTo>
                    <a:pt x="30" y="88"/>
                  </a:lnTo>
                  <a:lnTo>
                    <a:pt x="30" y="86"/>
                  </a:lnTo>
                  <a:lnTo>
                    <a:pt x="30" y="85"/>
                  </a:lnTo>
                  <a:lnTo>
                    <a:pt x="31" y="83"/>
                  </a:lnTo>
                  <a:lnTo>
                    <a:pt x="34" y="80"/>
                  </a:lnTo>
                  <a:lnTo>
                    <a:pt x="35" y="78"/>
                  </a:lnTo>
                  <a:lnTo>
                    <a:pt x="36" y="77"/>
                  </a:lnTo>
                  <a:lnTo>
                    <a:pt x="36" y="75"/>
                  </a:lnTo>
                  <a:lnTo>
                    <a:pt x="36" y="73"/>
                  </a:lnTo>
                  <a:lnTo>
                    <a:pt x="36" y="71"/>
                  </a:lnTo>
                  <a:lnTo>
                    <a:pt x="35" y="68"/>
                  </a:lnTo>
                  <a:lnTo>
                    <a:pt x="35" y="67"/>
                  </a:lnTo>
                  <a:lnTo>
                    <a:pt x="35" y="65"/>
                  </a:lnTo>
                  <a:lnTo>
                    <a:pt x="35" y="63"/>
                  </a:lnTo>
                  <a:lnTo>
                    <a:pt x="36" y="60"/>
                  </a:lnTo>
                  <a:lnTo>
                    <a:pt x="37" y="59"/>
                  </a:lnTo>
                  <a:lnTo>
                    <a:pt x="37" y="57"/>
                  </a:lnTo>
                  <a:lnTo>
                    <a:pt x="38" y="57"/>
                  </a:lnTo>
                  <a:lnTo>
                    <a:pt x="39" y="56"/>
                  </a:lnTo>
                  <a:lnTo>
                    <a:pt x="40" y="56"/>
                  </a:lnTo>
                  <a:lnTo>
                    <a:pt x="41" y="55"/>
                  </a:lnTo>
                  <a:lnTo>
                    <a:pt x="47" y="55"/>
                  </a:lnTo>
                  <a:lnTo>
                    <a:pt x="53" y="54"/>
                  </a:lnTo>
                  <a:lnTo>
                    <a:pt x="58" y="54"/>
                  </a:lnTo>
                  <a:lnTo>
                    <a:pt x="61" y="54"/>
                  </a:lnTo>
                  <a:lnTo>
                    <a:pt x="63" y="53"/>
                  </a:lnTo>
                  <a:lnTo>
                    <a:pt x="65" y="53"/>
                  </a:lnTo>
                  <a:lnTo>
                    <a:pt x="67" y="52"/>
                  </a:lnTo>
                  <a:lnTo>
                    <a:pt x="69" y="51"/>
                  </a:lnTo>
                  <a:lnTo>
                    <a:pt x="70" y="50"/>
                  </a:lnTo>
                  <a:lnTo>
                    <a:pt x="71" y="49"/>
                  </a:lnTo>
                  <a:lnTo>
                    <a:pt x="71" y="48"/>
                  </a:lnTo>
                  <a:lnTo>
                    <a:pt x="71" y="48"/>
                  </a:lnTo>
                  <a:lnTo>
                    <a:pt x="71" y="47"/>
                  </a:lnTo>
                  <a:lnTo>
                    <a:pt x="70" y="45"/>
                  </a:lnTo>
                  <a:lnTo>
                    <a:pt x="69" y="43"/>
                  </a:lnTo>
                  <a:lnTo>
                    <a:pt x="67" y="40"/>
                  </a:lnTo>
                  <a:lnTo>
                    <a:pt x="64" y="37"/>
                  </a:lnTo>
                  <a:lnTo>
                    <a:pt x="64" y="35"/>
                  </a:lnTo>
                  <a:lnTo>
                    <a:pt x="63" y="34"/>
                  </a:lnTo>
                  <a:lnTo>
                    <a:pt x="63" y="33"/>
                  </a:lnTo>
                  <a:lnTo>
                    <a:pt x="63" y="32"/>
                  </a:lnTo>
                  <a:lnTo>
                    <a:pt x="64" y="30"/>
                  </a:lnTo>
                  <a:lnTo>
                    <a:pt x="64" y="28"/>
                  </a:lnTo>
                  <a:lnTo>
                    <a:pt x="66" y="26"/>
                  </a:lnTo>
                  <a:lnTo>
                    <a:pt x="67" y="25"/>
                  </a:lnTo>
                  <a:lnTo>
                    <a:pt x="70" y="24"/>
                  </a:lnTo>
                  <a:lnTo>
                    <a:pt x="73" y="23"/>
                  </a:lnTo>
                  <a:lnTo>
                    <a:pt x="75" y="21"/>
                  </a:lnTo>
                  <a:lnTo>
                    <a:pt x="79" y="20"/>
                  </a:lnTo>
                  <a:lnTo>
                    <a:pt x="81" y="20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03" name="Freeform 58">
              <a:extLst>
                <a:ext uri="{FF2B5EF4-FFF2-40B4-BE49-F238E27FC236}">
                  <a16:creationId xmlns:a16="http://schemas.microsoft.com/office/drawing/2014/main" id="{A2977E27-36F6-46D2-9B4F-22DF71578AE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5" y="2984"/>
              <a:ext cx="598" cy="491"/>
            </a:xfrm>
            <a:custGeom>
              <a:avLst/>
              <a:gdLst>
                <a:gd name="T0" fmla="*/ 271 w 598"/>
                <a:gd name="T1" fmla="*/ 6 h 491"/>
                <a:gd name="T2" fmla="*/ 293 w 598"/>
                <a:gd name="T3" fmla="*/ 30 h 491"/>
                <a:gd name="T4" fmla="*/ 325 w 598"/>
                <a:gd name="T5" fmla="*/ 19 h 491"/>
                <a:gd name="T6" fmla="*/ 348 w 598"/>
                <a:gd name="T7" fmla="*/ 39 h 491"/>
                <a:gd name="T8" fmla="*/ 371 w 598"/>
                <a:gd name="T9" fmla="*/ 49 h 491"/>
                <a:gd name="T10" fmla="*/ 391 w 598"/>
                <a:gd name="T11" fmla="*/ 41 h 491"/>
                <a:gd name="T12" fmla="*/ 423 w 598"/>
                <a:gd name="T13" fmla="*/ 76 h 491"/>
                <a:gd name="T14" fmla="*/ 450 w 598"/>
                <a:gd name="T15" fmla="*/ 91 h 491"/>
                <a:gd name="T16" fmla="*/ 477 w 598"/>
                <a:gd name="T17" fmla="*/ 101 h 491"/>
                <a:gd name="T18" fmla="*/ 505 w 598"/>
                <a:gd name="T19" fmla="*/ 87 h 491"/>
                <a:gd name="T20" fmla="*/ 536 w 598"/>
                <a:gd name="T21" fmla="*/ 106 h 491"/>
                <a:gd name="T22" fmla="*/ 548 w 598"/>
                <a:gd name="T23" fmla="*/ 126 h 491"/>
                <a:gd name="T24" fmla="*/ 578 w 598"/>
                <a:gd name="T25" fmla="*/ 136 h 491"/>
                <a:gd name="T26" fmla="*/ 581 w 598"/>
                <a:gd name="T27" fmla="*/ 166 h 491"/>
                <a:gd name="T28" fmla="*/ 598 w 598"/>
                <a:gd name="T29" fmla="*/ 193 h 491"/>
                <a:gd name="T30" fmla="*/ 576 w 598"/>
                <a:gd name="T31" fmla="*/ 214 h 491"/>
                <a:gd name="T32" fmla="*/ 574 w 598"/>
                <a:gd name="T33" fmla="*/ 240 h 491"/>
                <a:gd name="T34" fmla="*/ 558 w 598"/>
                <a:gd name="T35" fmla="*/ 256 h 491"/>
                <a:gd name="T36" fmla="*/ 575 w 598"/>
                <a:gd name="T37" fmla="*/ 283 h 491"/>
                <a:gd name="T38" fmla="*/ 581 w 598"/>
                <a:gd name="T39" fmla="*/ 299 h 491"/>
                <a:gd name="T40" fmla="*/ 563 w 598"/>
                <a:gd name="T41" fmla="*/ 318 h 491"/>
                <a:gd name="T42" fmla="*/ 520 w 598"/>
                <a:gd name="T43" fmla="*/ 334 h 491"/>
                <a:gd name="T44" fmla="*/ 498 w 598"/>
                <a:gd name="T45" fmla="*/ 351 h 491"/>
                <a:gd name="T46" fmla="*/ 480 w 598"/>
                <a:gd name="T47" fmla="*/ 372 h 491"/>
                <a:gd name="T48" fmla="*/ 424 w 598"/>
                <a:gd name="T49" fmla="*/ 371 h 491"/>
                <a:gd name="T50" fmla="*/ 393 w 598"/>
                <a:gd name="T51" fmla="*/ 383 h 491"/>
                <a:gd name="T52" fmla="*/ 366 w 598"/>
                <a:gd name="T53" fmla="*/ 364 h 491"/>
                <a:gd name="T54" fmla="*/ 343 w 598"/>
                <a:gd name="T55" fmla="*/ 367 h 491"/>
                <a:gd name="T56" fmla="*/ 320 w 598"/>
                <a:gd name="T57" fmla="*/ 381 h 491"/>
                <a:gd name="T58" fmla="*/ 301 w 598"/>
                <a:gd name="T59" fmla="*/ 393 h 491"/>
                <a:gd name="T60" fmla="*/ 276 w 598"/>
                <a:gd name="T61" fmla="*/ 408 h 491"/>
                <a:gd name="T62" fmla="*/ 235 w 598"/>
                <a:gd name="T63" fmla="*/ 431 h 491"/>
                <a:gd name="T64" fmla="*/ 197 w 598"/>
                <a:gd name="T65" fmla="*/ 462 h 491"/>
                <a:gd name="T66" fmla="*/ 177 w 598"/>
                <a:gd name="T67" fmla="*/ 474 h 491"/>
                <a:gd name="T68" fmla="*/ 137 w 598"/>
                <a:gd name="T69" fmla="*/ 468 h 491"/>
                <a:gd name="T70" fmla="*/ 116 w 598"/>
                <a:gd name="T71" fmla="*/ 491 h 491"/>
                <a:gd name="T72" fmla="*/ 90 w 598"/>
                <a:gd name="T73" fmla="*/ 480 h 491"/>
                <a:gd name="T74" fmla="*/ 71 w 598"/>
                <a:gd name="T75" fmla="*/ 485 h 491"/>
                <a:gd name="T76" fmla="*/ 46 w 598"/>
                <a:gd name="T77" fmla="*/ 459 h 491"/>
                <a:gd name="T78" fmla="*/ 18 w 598"/>
                <a:gd name="T79" fmla="*/ 434 h 491"/>
                <a:gd name="T80" fmla="*/ 0 w 598"/>
                <a:gd name="T81" fmla="*/ 426 h 491"/>
                <a:gd name="T82" fmla="*/ 25 w 598"/>
                <a:gd name="T83" fmla="*/ 392 h 491"/>
                <a:gd name="T84" fmla="*/ 40 w 598"/>
                <a:gd name="T85" fmla="*/ 354 h 491"/>
                <a:gd name="T86" fmla="*/ 68 w 598"/>
                <a:gd name="T87" fmla="*/ 334 h 491"/>
                <a:gd name="T88" fmla="*/ 88 w 598"/>
                <a:gd name="T89" fmla="*/ 321 h 491"/>
                <a:gd name="T90" fmla="*/ 119 w 598"/>
                <a:gd name="T91" fmla="*/ 277 h 491"/>
                <a:gd name="T92" fmla="*/ 123 w 598"/>
                <a:gd name="T93" fmla="*/ 229 h 491"/>
                <a:gd name="T94" fmla="*/ 109 w 598"/>
                <a:gd name="T95" fmla="*/ 188 h 491"/>
                <a:gd name="T96" fmla="*/ 102 w 598"/>
                <a:gd name="T97" fmla="*/ 153 h 491"/>
                <a:gd name="T98" fmla="*/ 109 w 598"/>
                <a:gd name="T99" fmla="*/ 131 h 491"/>
                <a:gd name="T100" fmla="*/ 126 w 598"/>
                <a:gd name="T101" fmla="*/ 129 h 491"/>
                <a:gd name="T102" fmla="*/ 156 w 598"/>
                <a:gd name="T103" fmla="*/ 144 h 491"/>
                <a:gd name="T104" fmla="*/ 167 w 598"/>
                <a:gd name="T105" fmla="*/ 125 h 491"/>
                <a:gd name="T106" fmla="*/ 166 w 598"/>
                <a:gd name="T107" fmla="*/ 89 h 491"/>
                <a:gd name="T108" fmla="*/ 181 w 598"/>
                <a:gd name="T109" fmla="*/ 75 h 491"/>
                <a:gd name="T110" fmla="*/ 179 w 598"/>
                <a:gd name="T111" fmla="*/ 54 h 491"/>
                <a:gd name="T112" fmla="*/ 191 w 598"/>
                <a:gd name="T113" fmla="*/ 29 h 491"/>
                <a:gd name="T114" fmla="*/ 204 w 598"/>
                <a:gd name="T115" fmla="*/ 18 h 491"/>
                <a:gd name="T116" fmla="*/ 234 w 598"/>
                <a:gd name="T117" fmla="*/ 13 h 491"/>
                <a:gd name="T118" fmla="*/ 268 w 598"/>
                <a:gd name="T119" fmla="*/ 0 h 4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98" h="491">
                  <a:moveTo>
                    <a:pt x="268" y="0"/>
                  </a:moveTo>
                  <a:lnTo>
                    <a:pt x="268" y="0"/>
                  </a:lnTo>
                  <a:lnTo>
                    <a:pt x="269" y="0"/>
                  </a:lnTo>
                  <a:lnTo>
                    <a:pt x="270" y="0"/>
                  </a:lnTo>
                  <a:lnTo>
                    <a:pt x="271" y="0"/>
                  </a:lnTo>
                  <a:lnTo>
                    <a:pt x="270" y="1"/>
                  </a:lnTo>
                  <a:lnTo>
                    <a:pt x="271" y="2"/>
                  </a:lnTo>
                  <a:lnTo>
                    <a:pt x="271" y="3"/>
                  </a:lnTo>
                  <a:lnTo>
                    <a:pt x="272" y="4"/>
                  </a:lnTo>
                  <a:lnTo>
                    <a:pt x="272" y="5"/>
                  </a:lnTo>
                  <a:lnTo>
                    <a:pt x="271" y="5"/>
                  </a:lnTo>
                  <a:lnTo>
                    <a:pt x="271" y="6"/>
                  </a:lnTo>
                  <a:lnTo>
                    <a:pt x="270" y="7"/>
                  </a:lnTo>
                  <a:lnTo>
                    <a:pt x="271" y="7"/>
                  </a:lnTo>
                  <a:lnTo>
                    <a:pt x="271" y="9"/>
                  </a:lnTo>
                  <a:lnTo>
                    <a:pt x="273" y="11"/>
                  </a:lnTo>
                  <a:lnTo>
                    <a:pt x="274" y="13"/>
                  </a:lnTo>
                  <a:lnTo>
                    <a:pt x="276" y="15"/>
                  </a:lnTo>
                  <a:lnTo>
                    <a:pt x="278" y="18"/>
                  </a:lnTo>
                  <a:lnTo>
                    <a:pt x="279" y="19"/>
                  </a:lnTo>
                  <a:lnTo>
                    <a:pt x="290" y="28"/>
                  </a:lnTo>
                  <a:lnTo>
                    <a:pt x="291" y="29"/>
                  </a:lnTo>
                  <a:lnTo>
                    <a:pt x="292" y="30"/>
                  </a:lnTo>
                  <a:lnTo>
                    <a:pt x="293" y="30"/>
                  </a:lnTo>
                  <a:lnTo>
                    <a:pt x="295" y="30"/>
                  </a:lnTo>
                  <a:lnTo>
                    <a:pt x="297" y="31"/>
                  </a:lnTo>
                  <a:lnTo>
                    <a:pt x="300" y="31"/>
                  </a:lnTo>
                  <a:lnTo>
                    <a:pt x="302" y="30"/>
                  </a:lnTo>
                  <a:lnTo>
                    <a:pt x="304" y="30"/>
                  </a:lnTo>
                  <a:lnTo>
                    <a:pt x="308" y="29"/>
                  </a:lnTo>
                  <a:lnTo>
                    <a:pt x="312" y="27"/>
                  </a:lnTo>
                  <a:lnTo>
                    <a:pt x="314" y="25"/>
                  </a:lnTo>
                  <a:lnTo>
                    <a:pt x="320" y="21"/>
                  </a:lnTo>
                  <a:lnTo>
                    <a:pt x="322" y="20"/>
                  </a:lnTo>
                  <a:lnTo>
                    <a:pt x="323" y="19"/>
                  </a:lnTo>
                  <a:lnTo>
                    <a:pt x="325" y="19"/>
                  </a:lnTo>
                  <a:lnTo>
                    <a:pt x="326" y="19"/>
                  </a:lnTo>
                  <a:lnTo>
                    <a:pt x="328" y="19"/>
                  </a:lnTo>
                  <a:lnTo>
                    <a:pt x="330" y="19"/>
                  </a:lnTo>
                  <a:lnTo>
                    <a:pt x="332" y="19"/>
                  </a:lnTo>
                  <a:lnTo>
                    <a:pt x="335" y="19"/>
                  </a:lnTo>
                  <a:lnTo>
                    <a:pt x="337" y="21"/>
                  </a:lnTo>
                  <a:lnTo>
                    <a:pt x="338" y="22"/>
                  </a:lnTo>
                  <a:lnTo>
                    <a:pt x="339" y="23"/>
                  </a:lnTo>
                  <a:lnTo>
                    <a:pt x="340" y="24"/>
                  </a:lnTo>
                  <a:lnTo>
                    <a:pt x="340" y="25"/>
                  </a:lnTo>
                  <a:lnTo>
                    <a:pt x="343" y="30"/>
                  </a:lnTo>
                  <a:lnTo>
                    <a:pt x="348" y="39"/>
                  </a:lnTo>
                  <a:lnTo>
                    <a:pt x="352" y="43"/>
                  </a:lnTo>
                  <a:lnTo>
                    <a:pt x="354" y="45"/>
                  </a:lnTo>
                  <a:lnTo>
                    <a:pt x="356" y="47"/>
                  </a:lnTo>
                  <a:lnTo>
                    <a:pt x="357" y="48"/>
                  </a:lnTo>
                  <a:lnTo>
                    <a:pt x="359" y="49"/>
                  </a:lnTo>
                  <a:lnTo>
                    <a:pt x="361" y="50"/>
                  </a:lnTo>
                  <a:lnTo>
                    <a:pt x="364" y="50"/>
                  </a:lnTo>
                  <a:lnTo>
                    <a:pt x="366" y="50"/>
                  </a:lnTo>
                  <a:lnTo>
                    <a:pt x="368" y="50"/>
                  </a:lnTo>
                  <a:lnTo>
                    <a:pt x="369" y="50"/>
                  </a:lnTo>
                  <a:lnTo>
                    <a:pt x="370" y="49"/>
                  </a:lnTo>
                  <a:lnTo>
                    <a:pt x="371" y="49"/>
                  </a:lnTo>
                  <a:lnTo>
                    <a:pt x="372" y="48"/>
                  </a:lnTo>
                  <a:lnTo>
                    <a:pt x="376" y="44"/>
                  </a:lnTo>
                  <a:lnTo>
                    <a:pt x="377" y="43"/>
                  </a:lnTo>
                  <a:lnTo>
                    <a:pt x="378" y="42"/>
                  </a:lnTo>
                  <a:lnTo>
                    <a:pt x="380" y="41"/>
                  </a:lnTo>
                  <a:lnTo>
                    <a:pt x="381" y="41"/>
                  </a:lnTo>
                  <a:lnTo>
                    <a:pt x="382" y="41"/>
                  </a:lnTo>
                  <a:lnTo>
                    <a:pt x="383" y="41"/>
                  </a:lnTo>
                  <a:lnTo>
                    <a:pt x="385" y="41"/>
                  </a:lnTo>
                  <a:lnTo>
                    <a:pt x="387" y="41"/>
                  </a:lnTo>
                  <a:lnTo>
                    <a:pt x="389" y="41"/>
                  </a:lnTo>
                  <a:lnTo>
                    <a:pt x="391" y="41"/>
                  </a:lnTo>
                  <a:lnTo>
                    <a:pt x="393" y="41"/>
                  </a:lnTo>
                  <a:lnTo>
                    <a:pt x="394" y="42"/>
                  </a:lnTo>
                  <a:lnTo>
                    <a:pt x="399" y="44"/>
                  </a:lnTo>
                  <a:lnTo>
                    <a:pt x="402" y="46"/>
                  </a:lnTo>
                  <a:lnTo>
                    <a:pt x="404" y="47"/>
                  </a:lnTo>
                  <a:lnTo>
                    <a:pt x="405" y="49"/>
                  </a:lnTo>
                  <a:lnTo>
                    <a:pt x="407" y="52"/>
                  </a:lnTo>
                  <a:lnTo>
                    <a:pt x="409" y="53"/>
                  </a:lnTo>
                  <a:lnTo>
                    <a:pt x="410" y="56"/>
                  </a:lnTo>
                  <a:lnTo>
                    <a:pt x="415" y="64"/>
                  </a:lnTo>
                  <a:lnTo>
                    <a:pt x="421" y="74"/>
                  </a:lnTo>
                  <a:lnTo>
                    <a:pt x="423" y="76"/>
                  </a:lnTo>
                  <a:lnTo>
                    <a:pt x="425" y="78"/>
                  </a:lnTo>
                  <a:lnTo>
                    <a:pt x="426" y="79"/>
                  </a:lnTo>
                  <a:lnTo>
                    <a:pt x="428" y="81"/>
                  </a:lnTo>
                  <a:lnTo>
                    <a:pt x="430" y="82"/>
                  </a:lnTo>
                  <a:lnTo>
                    <a:pt x="432" y="83"/>
                  </a:lnTo>
                  <a:lnTo>
                    <a:pt x="436" y="84"/>
                  </a:lnTo>
                  <a:lnTo>
                    <a:pt x="442" y="86"/>
                  </a:lnTo>
                  <a:lnTo>
                    <a:pt x="444" y="86"/>
                  </a:lnTo>
                  <a:lnTo>
                    <a:pt x="445" y="87"/>
                  </a:lnTo>
                  <a:lnTo>
                    <a:pt x="447" y="87"/>
                  </a:lnTo>
                  <a:lnTo>
                    <a:pt x="449" y="89"/>
                  </a:lnTo>
                  <a:lnTo>
                    <a:pt x="450" y="91"/>
                  </a:lnTo>
                  <a:lnTo>
                    <a:pt x="454" y="95"/>
                  </a:lnTo>
                  <a:lnTo>
                    <a:pt x="456" y="97"/>
                  </a:lnTo>
                  <a:lnTo>
                    <a:pt x="458" y="98"/>
                  </a:lnTo>
                  <a:lnTo>
                    <a:pt x="461" y="99"/>
                  </a:lnTo>
                  <a:lnTo>
                    <a:pt x="467" y="102"/>
                  </a:lnTo>
                  <a:lnTo>
                    <a:pt x="469" y="103"/>
                  </a:lnTo>
                  <a:lnTo>
                    <a:pt x="471" y="103"/>
                  </a:lnTo>
                  <a:lnTo>
                    <a:pt x="472" y="103"/>
                  </a:lnTo>
                  <a:lnTo>
                    <a:pt x="474" y="103"/>
                  </a:lnTo>
                  <a:lnTo>
                    <a:pt x="475" y="102"/>
                  </a:lnTo>
                  <a:lnTo>
                    <a:pt x="476" y="102"/>
                  </a:lnTo>
                  <a:lnTo>
                    <a:pt x="477" y="101"/>
                  </a:lnTo>
                  <a:lnTo>
                    <a:pt x="481" y="97"/>
                  </a:lnTo>
                  <a:lnTo>
                    <a:pt x="483" y="95"/>
                  </a:lnTo>
                  <a:lnTo>
                    <a:pt x="484" y="94"/>
                  </a:lnTo>
                  <a:lnTo>
                    <a:pt x="485" y="93"/>
                  </a:lnTo>
                  <a:lnTo>
                    <a:pt x="486" y="92"/>
                  </a:lnTo>
                  <a:lnTo>
                    <a:pt x="489" y="90"/>
                  </a:lnTo>
                  <a:lnTo>
                    <a:pt x="491" y="89"/>
                  </a:lnTo>
                  <a:lnTo>
                    <a:pt x="493" y="89"/>
                  </a:lnTo>
                  <a:lnTo>
                    <a:pt x="495" y="88"/>
                  </a:lnTo>
                  <a:lnTo>
                    <a:pt x="500" y="87"/>
                  </a:lnTo>
                  <a:lnTo>
                    <a:pt x="503" y="87"/>
                  </a:lnTo>
                  <a:lnTo>
                    <a:pt x="505" y="87"/>
                  </a:lnTo>
                  <a:lnTo>
                    <a:pt x="506" y="87"/>
                  </a:lnTo>
                  <a:lnTo>
                    <a:pt x="507" y="87"/>
                  </a:lnTo>
                  <a:lnTo>
                    <a:pt x="513" y="90"/>
                  </a:lnTo>
                  <a:lnTo>
                    <a:pt x="521" y="94"/>
                  </a:lnTo>
                  <a:lnTo>
                    <a:pt x="524" y="95"/>
                  </a:lnTo>
                  <a:lnTo>
                    <a:pt x="525" y="96"/>
                  </a:lnTo>
                  <a:lnTo>
                    <a:pt x="527" y="98"/>
                  </a:lnTo>
                  <a:lnTo>
                    <a:pt x="529" y="100"/>
                  </a:lnTo>
                  <a:lnTo>
                    <a:pt x="530" y="101"/>
                  </a:lnTo>
                  <a:lnTo>
                    <a:pt x="531" y="102"/>
                  </a:lnTo>
                  <a:lnTo>
                    <a:pt x="535" y="105"/>
                  </a:lnTo>
                  <a:lnTo>
                    <a:pt x="536" y="106"/>
                  </a:lnTo>
                  <a:lnTo>
                    <a:pt x="536" y="107"/>
                  </a:lnTo>
                  <a:lnTo>
                    <a:pt x="537" y="108"/>
                  </a:lnTo>
                  <a:lnTo>
                    <a:pt x="537" y="109"/>
                  </a:lnTo>
                  <a:lnTo>
                    <a:pt x="537" y="112"/>
                  </a:lnTo>
                  <a:lnTo>
                    <a:pt x="537" y="113"/>
                  </a:lnTo>
                  <a:lnTo>
                    <a:pt x="539" y="118"/>
                  </a:lnTo>
                  <a:lnTo>
                    <a:pt x="539" y="120"/>
                  </a:lnTo>
                  <a:lnTo>
                    <a:pt x="541" y="121"/>
                  </a:lnTo>
                  <a:lnTo>
                    <a:pt x="542" y="123"/>
                  </a:lnTo>
                  <a:lnTo>
                    <a:pt x="543" y="124"/>
                  </a:lnTo>
                  <a:lnTo>
                    <a:pt x="546" y="126"/>
                  </a:lnTo>
                  <a:lnTo>
                    <a:pt x="548" y="126"/>
                  </a:lnTo>
                  <a:lnTo>
                    <a:pt x="550" y="126"/>
                  </a:lnTo>
                  <a:lnTo>
                    <a:pt x="552" y="125"/>
                  </a:lnTo>
                  <a:lnTo>
                    <a:pt x="558" y="123"/>
                  </a:lnTo>
                  <a:lnTo>
                    <a:pt x="561" y="122"/>
                  </a:lnTo>
                  <a:lnTo>
                    <a:pt x="566" y="121"/>
                  </a:lnTo>
                  <a:lnTo>
                    <a:pt x="572" y="121"/>
                  </a:lnTo>
                  <a:lnTo>
                    <a:pt x="575" y="121"/>
                  </a:lnTo>
                  <a:lnTo>
                    <a:pt x="580" y="120"/>
                  </a:lnTo>
                  <a:lnTo>
                    <a:pt x="583" y="121"/>
                  </a:lnTo>
                  <a:lnTo>
                    <a:pt x="583" y="121"/>
                  </a:lnTo>
                  <a:lnTo>
                    <a:pt x="580" y="131"/>
                  </a:lnTo>
                  <a:lnTo>
                    <a:pt x="578" y="136"/>
                  </a:lnTo>
                  <a:lnTo>
                    <a:pt x="576" y="140"/>
                  </a:lnTo>
                  <a:lnTo>
                    <a:pt x="575" y="144"/>
                  </a:lnTo>
                  <a:lnTo>
                    <a:pt x="575" y="148"/>
                  </a:lnTo>
                  <a:lnTo>
                    <a:pt x="575" y="152"/>
                  </a:lnTo>
                  <a:lnTo>
                    <a:pt x="575" y="155"/>
                  </a:lnTo>
                  <a:lnTo>
                    <a:pt x="575" y="158"/>
                  </a:lnTo>
                  <a:lnTo>
                    <a:pt x="575" y="161"/>
                  </a:lnTo>
                  <a:lnTo>
                    <a:pt x="576" y="162"/>
                  </a:lnTo>
                  <a:lnTo>
                    <a:pt x="577" y="164"/>
                  </a:lnTo>
                  <a:lnTo>
                    <a:pt x="578" y="165"/>
                  </a:lnTo>
                  <a:lnTo>
                    <a:pt x="579" y="166"/>
                  </a:lnTo>
                  <a:lnTo>
                    <a:pt x="581" y="166"/>
                  </a:lnTo>
                  <a:lnTo>
                    <a:pt x="588" y="172"/>
                  </a:lnTo>
                  <a:lnTo>
                    <a:pt x="591" y="174"/>
                  </a:lnTo>
                  <a:lnTo>
                    <a:pt x="593" y="176"/>
                  </a:lnTo>
                  <a:lnTo>
                    <a:pt x="594" y="177"/>
                  </a:lnTo>
                  <a:lnTo>
                    <a:pt x="596" y="178"/>
                  </a:lnTo>
                  <a:lnTo>
                    <a:pt x="596" y="179"/>
                  </a:lnTo>
                  <a:lnTo>
                    <a:pt x="597" y="181"/>
                  </a:lnTo>
                  <a:lnTo>
                    <a:pt x="598" y="183"/>
                  </a:lnTo>
                  <a:lnTo>
                    <a:pt x="598" y="185"/>
                  </a:lnTo>
                  <a:lnTo>
                    <a:pt x="598" y="187"/>
                  </a:lnTo>
                  <a:lnTo>
                    <a:pt x="598" y="190"/>
                  </a:lnTo>
                  <a:lnTo>
                    <a:pt x="598" y="193"/>
                  </a:lnTo>
                  <a:lnTo>
                    <a:pt x="598" y="196"/>
                  </a:lnTo>
                  <a:lnTo>
                    <a:pt x="598" y="198"/>
                  </a:lnTo>
                  <a:lnTo>
                    <a:pt x="598" y="200"/>
                  </a:lnTo>
                  <a:lnTo>
                    <a:pt x="597" y="201"/>
                  </a:lnTo>
                  <a:lnTo>
                    <a:pt x="596" y="202"/>
                  </a:lnTo>
                  <a:lnTo>
                    <a:pt x="594" y="204"/>
                  </a:lnTo>
                  <a:lnTo>
                    <a:pt x="591" y="206"/>
                  </a:lnTo>
                  <a:lnTo>
                    <a:pt x="588" y="208"/>
                  </a:lnTo>
                  <a:lnTo>
                    <a:pt x="586" y="210"/>
                  </a:lnTo>
                  <a:lnTo>
                    <a:pt x="580" y="211"/>
                  </a:lnTo>
                  <a:lnTo>
                    <a:pt x="578" y="213"/>
                  </a:lnTo>
                  <a:lnTo>
                    <a:pt x="576" y="214"/>
                  </a:lnTo>
                  <a:lnTo>
                    <a:pt x="575" y="215"/>
                  </a:lnTo>
                  <a:lnTo>
                    <a:pt x="575" y="216"/>
                  </a:lnTo>
                  <a:lnTo>
                    <a:pt x="574" y="217"/>
                  </a:lnTo>
                  <a:lnTo>
                    <a:pt x="572" y="219"/>
                  </a:lnTo>
                  <a:lnTo>
                    <a:pt x="572" y="222"/>
                  </a:lnTo>
                  <a:lnTo>
                    <a:pt x="571" y="223"/>
                  </a:lnTo>
                  <a:lnTo>
                    <a:pt x="571" y="225"/>
                  </a:lnTo>
                  <a:lnTo>
                    <a:pt x="571" y="227"/>
                  </a:lnTo>
                  <a:lnTo>
                    <a:pt x="571" y="229"/>
                  </a:lnTo>
                  <a:lnTo>
                    <a:pt x="573" y="235"/>
                  </a:lnTo>
                  <a:lnTo>
                    <a:pt x="574" y="238"/>
                  </a:lnTo>
                  <a:lnTo>
                    <a:pt x="574" y="240"/>
                  </a:lnTo>
                  <a:lnTo>
                    <a:pt x="574" y="242"/>
                  </a:lnTo>
                  <a:lnTo>
                    <a:pt x="574" y="244"/>
                  </a:lnTo>
                  <a:lnTo>
                    <a:pt x="574" y="245"/>
                  </a:lnTo>
                  <a:lnTo>
                    <a:pt x="573" y="246"/>
                  </a:lnTo>
                  <a:lnTo>
                    <a:pt x="573" y="248"/>
                  </a:lnTo>
                  <a:lnTo>
                    <a:pt x="571" y="249"/>
                  </a:lnTo>
                  <a:lnTo>
                    <a:pt x="570" y="251"/>
                  </a:lnTo>
                  <a:lnTo>
                    <a:pt x="568" y="252"/>
                  </a:lnTo>
                  <a:lnTo>
                    <a:pt x="566" y="253"/>
                  </a:lnTo>
                  <a:lnTo>
                    <a:pt x="564" y="254"/>
                  </a:lnTo>
                  <a:lnTo>
                    <a:pt x="563" y="255"/>
                  </a:lnTo>
                  <a:lnTo>
                    <a:pt x="558" y="256"/>
                  </a:lnTo>
                  <a:lnTo>
                    <a:pt x="557" y="257"/>
                  </a:lnTo>
                  <a:lnTo>
                    <a:pt x="556" y="257"/>
                  </a:lnTo>
                  <a:lnTo>
                    <a:pt x="555" y="258"/>
                  </a:lnTo>
                  <a:lnTo>
                    <a:pt x="555" y="259"/>
                  </a:lnTo>
                  <a:lnTo>
                    <a:pt x="554" y="260"/>
                  </a:lnTo>
                  <a:lnTo>
                    <a:pt x="555" y="261"/>
                  </a:lnTo>
                  <a:lnTo>
                    <a:pt x="555" y="263"/>
                  </a:lnTo>
                  <a:lnTo>
                    <a:pt x="556" y="264"/>
                  </a:lnTo>
                  <a:lnTo>
                    <a:pt x="558" y="266"/>
                  </a:lnTo>
                  <a:lnTo>
                    <a:pt x="563" y="271"/>
                  </a:lnTo>
                  <a:lnTo>
                    <a:pt x="571" y="279"/>
                  </a:lnTo>
                  <a:lnTo>
                    <a:pt x="575" y="283"/>
                  </a:lnTo>
                  <a:lnTo>
                    <a:pt x="578" y="287"/>
                  </a:lnTo>
                  <a:lnTo>
                    <a:pt x="581" y="291"/>
                  </a:lnTo>
                  <a:lnTo>
                    <a:pt x="582" y="291"/>
                  </a:lnTo>
                  <a:lnTo>
                    <a:pt x="583" y="293"/>
                  </a:lnTo>
                  <a:lnTo>
                    <a:pt x="584" y="295"/>
                  </a:lnTo>
                  <a:lnTo>
                    <a:pt x="584" y="296"/>
                  </a:lnTo>
                  <a:lnTo>
                    <a:pt x="584" y="297"/>
                  </a:lnTo>
                  <a:lnTo>
                    <a:pt x="584" y="298"/>
                  </a:lnTo>
                  <a:lnTo>
                    <a:pt x="584" y="299"/>
                  </a:lnTo>
                  <a:lnTo>
                    <a:pt x="583" y="300"/>
                  </a:lnTo>
                  <a:lnTo>
                    <a:pt x="582" y="299"/>
                  </a:lnTo>
                  <a:lnTo>
                    <a:pt x="581" y="299"/>
                  </a:lnTo>
                  <a:lnTo>
                    <a:pt x="579" y="299"/>
                  </a:lnTo>
                  <a:lnTo>
                    <a:pt x="578" y="300"/>
                  </a:lnTo>
                  <a:lnTo>
                    <a:pt x="577" y="300"/>
                  </a:lnTo>
                  <a:lnTo>
                    <a:pt x="576" y="300"/>
                  </a:lnTo>
                  <a:lnTo>
                    <a:pt x="575" y="301"/>
                  </a:lnTo>
                  <a:lnTo>
                    <a:pt x="574" y="302"/>
                  </a:lnTo>
                  <a:lnTo>
                    <a:pt x="572" y="303"/>
                  </a:lnTo>
                  <a:lnTo>
                    <a:pt x="570" y="305"/>
                  </a:lnTo>
                  <a:lnTo>
                    <a:pt x="569" y="307"/>
                  </a:lnTo>
                  <a:lnTo>
                    <a:pt x="568" y="309"/>
                  </a:lnTo>
                  <a:lnTo>
                    <a:pt x="564" y="315"/>
                  </a:lnTo>
                  <a:lnTo>
                    <a:pt x="563" y="318"/>
                  </a:lnTo>
                  <a:lnTo>
                    <a:pt x="562" y="320"/>
                  </a:lnTo>
                  <a:lnTo>
                    <a:pt x="560" y="323"/>
                  </a:lnTo>
                  <a:lnTo>
                    <a:pt x="558" y="325"/>
                  </a:lnTo>
                  <a:lnTo>
                    <a:pt x="555" y="326"/>
                  </a:lnTo>
                  <a:lnTo>
                    <a:pt x="553" y="328"/>
                  </a:lnTo>
                  <a:lnTo>
                    <a:pt x="552" y="329"/>
                  </a:lnTo>
                  <a:lnTo>
                    <a:pt x="549" y="330"/>
                  </a:lnTo>
                  <a:lnTo>
                    <a:pt x="546" y="331"/>
                  </a:lnTo>
                  <a:lnTo>
                    <a:pt x="541" y="332"/>
                  </a:lnTo>
                  <a:lnTo>
                    <a:pt x="530" y="334"/>
                  </a:lnTo>
                  <a:lnTo>
                    <a:pt x="523" y="334"/>
                  </a:lnTo>
                  <a:lnTo>
                    <a:pt x="520" y="334"/>
                  </a:lnTo>
                  <a:lnTo>
                    <a:pt x="518" y="335"/>
                  </a:lnTo>
                  <a:lnTo>
                    <a:pt x="516" y="335"/>
                  </a:lnTo>
                  <a:lnTo>
                    <a:pt x="512" y="336"/>
                  </a:lnTo>
                  <a:lnTo>
                    <a:pt x="508" y="337"/>
                  </a:lnTo>
                  <a:lnTo>
                    <a:pt x="506" y="339"/>
                  </a:lnTo>
                  <a:lnTo>
                    <a:pt x="503" y="340"/>
                  </a:lnTo>
                  <a:lnTo>
                    <a:pt x="502" y="342"/>
                  </a:lnTo>
                  <a:lnTo>
                    <a:pt x="500" y="344"/>
                  </a:lnTo>
                  <a:lnTo>
                    <a:pt x="499" y="346"/>
                  </a:lnTo>
                  <a:lnTo>
                    <a:pt x="498" y="347"/>
                  </a:lnTo>
                  <a:lnTo>
                    <a:pt x="498" y="349"/>
                  </a:lnTo>
                  <a:lnTo>
                    <a:pt x="498" y="351"/>
                  </a:lnTo>
                  <a:lnTo>
                    <a:pt x="498" y="357"/>
                  </a:lnTo>
                  <a:lnTo>
                    <a:pt x="498" y="359"/>
                  </a:lnTo>
                  <a:lnTo>
                    <a:pt x="498" y="360"/>
                  </a:lnTo>
                  <a:lnTo>
                    <a:pt x="497" y="362"/>
                  </a:lnTo>
                  <a:lnTo>
                    <a:pt x="496" y="363"/>
                  </a:lnTo>
                  <a:lnTo>
                    <a:pt x="495" y="364"/>
                  </a:lnTo>
                  <a:lnTo>
                    <a:pt x="494" y="366"/>
                  </a:lnTo>
                  <a:lnTo>
                    <a:pt x="486" y="370"/>
                  </a:lnTo>
                  <a:lnTo>
                    <a:pt x="485" y="371"/>
                  </a:lnTo>
                  <a:lnTo>
                    <a:pt x="484" y="371"/>
                  </a:lnTo>
                  <a:lnTo>
                    <a:pt x="482" y="372"/>
                  </a:lnTo>
                  <a:lnTo>
                    <a:pt x="480" y="372"/>
                  </a:lnTo>
                  <a:lnTo>
                    <a:pt x="474" y="373"/>
                  </a:lnTo>
                  <a:lnTo>
                    <a:pt x="464" y="375"/>
                  </a:lnTo>
                  <a:lnTo>
                    <a:pt x="459" y="377"/>
                  </a:lnTo>
                  <a:lnTo>
                    <a:pt x="457" y="377"/>
                  </a:lnTo>
                  <a:lnTo>
                    <a:pt x="454" y="377"/>
                  </a:lnTo>
                  <a:lnTo>
                    <a:pt x="449" y="376"/>
                  </a:lnTo>
                  <a:lnTo>
                    <a:pt x="443" y="375"/>
                  </a:lnTo>
                  <a:lnTo>
                    <a:pt x="440" y="374"/>
                  </a:lnTo>
                  <a:lnTo>
                    <a:pt x="435" y="373"/>
                  </a:lnTo>
                  <a:lnTo>
                    <a:pt x="432" y="372"/>
                  </a:lnTo>
                  <a:lnTo>
                    <a:pt x="426" y="371"/>
                  </a:lnTo>
                  <a:lnTo>
                    <a:pt x="424" y="371"/>
                  </a:lnTo>
                  <a:lnTo>
                    <a:pt x="422" y="371"/>
                  </a:lnTo>
                  <a:lnTo>
                    <a:pt x="420" y="371"/>
                  </a:lnTo>
                  <a:lnTo>
                    <a:pt x="418" y="372"/>
                  </a:lnTo>
                  <a:lnTo>
                    <a:pt x="417" y="373"/>
                  </a:lnTo>
                  <a:lnTo>
                    <a:pt x="414" y="376"/>
                  </a:lnTo>
                  <a:lnTo>
                    <a:pt x="412" y="378"/>
                  </a:lnTo>
                  <a:lnTo>
                    <a:pt x="407" y="381"/>
                  </a:lnTo>
                  <a:lnTo>
                    <a:pt x="404" y="381"/>
                  </a:lnTo>
                  <a:lnTo>
                    <a:pt x="402" y="382"/>
                  </a:lnTo>
                  <a:lnTo>
                    <a:pt x="399" y="383"/>
                  </a:lnTo>
                  <a:lnTo>
                    <a:pt x="396" y="383"/>
                  </a:lnTo>
                  <a:lnTo>
                    <a:pt x="393" y="383"/>
                  </a:lnTo>
                  <a:lnTo>
                    <a:pt x="391" y="383"/>
                  </a:lnTo>
                  <a:lnTo>
                    <a:pt x="389" y="382"/>
                  </a:lnTo>
                  <a:lnTo>
                    <a:pt x="386" y="381"/>
                  </a:lnTo>
                  <a:lnTo>
                    <a:pt x="384" y="381"/>
                  </a:lnTo>
                  <a:lnTo>
                    <a:pt x="382" y="381"/>
                  </a:lnTo>
                  <a:lnTo>
                    <a:pt x="381" y="379"/>
                  </a:lnTo>
                  <a:lnTo>
                    <a:pt x="374" y="375"/>
                  </a:lnTo>
                  <a:lnTo>
                    <a:pt x="372" y="373"/>
                  </a:lnTo>
                  <a:lnTo>
                    <a:pt x="371" y="371"/>
                  </a:lnTo>
                  <a:lnTo>
                    <a:pt x="370" y="370"/>
                  </a:lnTo>
                  <a:lnTo>
                    <a:pt x="368" y="367"/>
                  </a:lnTo>
                  <a:lnTo>
                    <a:pt x="366" y="364"/>
                  </a:lnTo>
                  <a:lnTo>
                    <a:pt x="364" y="363"/>
                  </a:lnTo>
                  <a:lnTo>
                    <a:pt x="362" y="361"/>
                  </a:lnTo>
                  <a:lnTo>
                    <a:pt x="361" y="361"/>
                  </a:lnTo>
                  <a:lnTo>
                    <a:pt x="360" y="360"/>
                  </a:lnTo>
                  <a:lnTo>
                    <a:pt x="359" y="360"/>
                  </a:lnTo>
                  <a:lnTo>
                    <a:pt x="357" y="360"/>
                  </a:lnTo>
                  <a:lnTo>
                    <a:pt x="355" y="361"/>
                  </a:lnTo>
                  <a:lnTo>
                    <a:pt x="352" y="362"/>
                  </a:lnTo>
                  <a:lnTo>
                    <a:pt x="347" y="364"/>
                  </a:lnTo>
                  <a:lnTo>
                    <a:pt x="346" y="365"/>
                  </a:lnTo>
                  <a:lnTo>
                    <a:pt x="344" y="366"/>
                  </a:lnTo>
                  <a:lnTo>
                    <a:pt x="343" y="367"/>
                  </a:lnTo>
                  <a:lnTo>
                    <a:pt x="342" y="368"/>
                  </a:lnTo>
                  <a:lnTo>
                    <a:pt x="337" y="373"/>
                  </a:lnTo>
                  <a:lnTo>
                    <a:pt x="335" y="376"/>
                  </a:lnTo>
                  <a:lnTo>
                    <a:pt x="333" y="377"/>
                  </a:lnTo>
                  <a:lnTo>
                    <a:pt x="331" y="379"/>
                  </a:lnTo>
                  <a:lnTo>
                    <a:pt x="329" y="380"/>
                  </a:lnTo>
                  <a:lnTo>
                    <a:pt x="328" y="381"/>
                  </a:lnTo>
                  <a:lnTo>
                    <a:pt x="326" y="381"/>
                  </a:lnTo>
                  <a:lnTo>
                    <a:pt x="325" y="381"/>
                  </a:lnTo>
                  <a:lnTo>
                    <a:pt x="324" y="381"/>
                  </a:lnTo>
                  <a:lnTo>
                    <a:pt x="322" y="381"/>
                  </a:lnTo>
                  <a:lnTo>
                    <a:pt x="320" y="381"/>
                  </a:lnTo>
                  <a:lnTo>
                    <a:pt x="314" y="381"/>
                  </a:lnTo>
                  <a:lnTo>
                    <a:pt x="313" y="381"/>
                  </a:lnTo>
                  <a:lnTo>
                    <a:pt x="311" y="381"/>
                  </a:lnTo>
                  <a:lnTo>
                    <a:pt x="310" y="381"/>
                  </a:lnTo>
                  <a:lnTo>
                    <a:pt x="309" y="381"/>
                  </a:lnTo>
                  <a:lnTo>
                    <a:pt x="308" y="381"/>
                  </a:lnTo>
                  <a:lnTo>
                    <a:pt x="307" y="382"/>
                  </a:lnTo>
                  <a:lnTo>
                    <a:pt x="305" y="383"/>
                  </a:lnTo>
                  <a:lnTo>
                    <a:pt x="304" y="384"/>
                  </a:lnTo>
                  <a:lnTo>
                    <a:pt x="303" y="386"/>
                  </a:lnTo>
                  <a:lnTo>
                    <a:pt x="302" y="388"/>
                  </a:lnTo>
                  <a:lnTo>
                    <a:pt x="301" y="393"/>
                  </a:lnTo>
                  <a:lnTo>
                    <a:pt x="298" y="398"/>
                  </a:lnTo>
                  <a:lnTo>
                    <a:pt x="297" y="401"/>
                  </a:lnTo>
                  <a:lnTo>
                    <a:pt x="296" y="402"/>
                  </a:lnTo>
                  <a:lnTo>
                    <a:pt x="295" y="404"/>
                  </a:lnTo>
                  <a:lnTo>
                    <a:pt x="293" y="405"/>
                  </a:lnTo>
                  <a:lnTo>
                    <a:pt x="292" y="406"/>
                  </a:lnTo>
                  <a:lnTo>
                    <a:pt x="291" y="407"/>
                  </a:lnTo>
                  <a:lnTo>
                    <a:pt x="290" y="407"/>
                  </a:lnTo>
                  <a:lnTo>
                    <a:pt x="288" y="408"/>
                  </a:lnTo>
                  <a:lnTo>
                    <a:pt x="285" y="408"/>
                  </a:lnTo>
                  <a:lnTo>
                    <a:pt x="279" y="408"/>
                  </a:lnTo>
                  <a:lnTo>
                    <a:pt x="276" y="408"/>
                  </a:lnTo>
                  <a:lnTo>
                    <a:pt x="270" y="409"/>
                  </a:lnTo>
                  <a:lnTo>
                    <a:pt x="266" y="410"/>
                  </a:lnTo>
                  <a:lnTo>
                    <a:pt x="262" y="411"/>
                  </a:lnTo>
                  <a:lnTo>
                    <a:pt x="255" y="413"/>
                  </a:lnTo>
                  <a:lnTo>
                    <a:pt x="252" y="415"/>
                  </a:lnTo>
                  <a:lnTo>
                    <a:pt x="248" y="416"/>
                  </a:lnTo>
                  <a:lnTo>
                    <a:pt x="245" y="419"/>
                  </a:lnTo>
                  <a:lnTo>
                    <a:pt x="243" y="421"/>
                  </a:lnTo>
                  <a:lnTo>
                    <a:pt x="242" y="422"/>
                  </a:lnTo>
                  <a:lnTo>
                    <a:pt x="240" y="424"/>
                  </a:lnTo>
                  <a:lnTo>
                    <a:pt x="237" y="428"/>
                  </a:lnTo>
                  <a:lnTo>
                    <a:pt x="235" y="431"/>
                  </a:lnTo>
                  <a:lnTo>
                    <a:pt x="231" y="436"/>
                  </a:lnTo>
                  <a:lnTo>
                    <a:pt x="228" y="438"/>
                  </a:lnTo>
                  <a:lnTo>
                    <a:pt x="225" y="440"/>
                  </a:lnTo>
                  <a:lnTo>
                    <a:pt x="222" y="443"/>
                  </a:lnTo>
                  <a:lnTo>
                    <a:pt x="220" y="444"/>
                  </a:lnTo>
                  <a:lnTo>
                    <a:pt x="213" y="448"/>
                  </a:lnTo>
                  <a:lnTo>
                    <a:pt x="211" y="449"/>
                  </a:lnTo>
                  <a:lnTo>
                    <a:pt x="209" y="450"/>
                  </a:lnTo>
                  <a:lnTo>
                    <a:pt x="207" y="452"/>
                  </a:lnTo>
                  <a:lnTo>
                    <a:pt x="205" y="454"/>
                  </a:lnTo>
                  <a:lnTo>
                    <a:pt x="200" y="459"/>
                  </a:lnTo>
                  <a:lnTo>
                    <a:pt x="197" y="462"/>
                  </a:lnTo>
                  <a:lnTo>
                    <a:pt x="196" y="464"/>
                  </a:lnTo>
                  <a:lnTo>
                    <a:pt x="193" y="467"/>
                  </a:lnTo>
                  <a:lnTo>
                    <a:pt x="189" y="472"/>
                  </a:lnTo>
                  <a:lnTo>
                    <a:pt x="188" y="474"/>
                  </a:lnTo>
                  <a:lnTo>
                    <a:pt x="187" y="475"/>
                  </a:lnTo>
                  <a:lnTo>
                    <a:pt x="186" y="476"/>
                  </a:lnTo>
                  <a:lnTo>
                    <a:pt x="184" y="477"/>
                  </a:lnTo>
                  <a:lnTo>
                    <a:pt x="183" y="477"/>
                  </a:lnTo>
                  <a:lnTo>
                    <a:pt x="181" y="476"/>
                  </a:lnTo>
                  <a:lnTo>
                    <a:pt x="180" y="476"/>
                  </a:lnTo>
                  <a:lnTo>
                    <a:pt x="178" y="475"/>
                  </a:lnTo>
                  <a:lnTo>
                    <a:pt x="177" y="474"/>
                  </a:lnTo>
                  <a:lnTo>
                    <a:pt x="172" y="471"/>
                  </a:lnTo>
                  <a:lnTo>
                    <a:pt x="169" y="470"/>
                  </a:lnTo>
                  <a:lnTo>
                    <a:pt x="166" y="468"/>
                  </a:lnTo>
                  <a:lnTo>
                    <a:pt x="163" y="467"/>
                  </a:lnTo>
                  <a:lnTo>
                    <a:pt x="161" y="466"/>
                  </a:lnTo>
                  <a:lnTo>
                    <a:pt x="158" y="465"/>
                  </a:lnTo>
                  <a:lnTo>
                    <a:pt x="155" y="465"/>
                  </a:lnTo>
                  <a:lnTo>
                    <a:pt x="153" y="465"/>
                  </a:lnTo>
                  <a:lnTo>
                    <a:pt x="143" y="467"/>
                  </a:lnTo>
                  <a:lnTo>
                    <a:pt x="140" y="467"/>
                  </a:lnTo>
                  <a:lnTo>
                    <a:pt x="138" y="468"/>
                  </a:lnTo>
                  <a:lnTo>
                    <a:pt x="137" y="468"/>
                  </a:lnTo>
                  <a:lnTo>
                    <a:pt x="136" y="469"/>
                  </a:lnTo>
                  <a:lnTo>
                    <a:pt x="135" y="470"/>
                  </a:lnTo>
                  <a:lnTo>
                    <a:pt x="133" y="471"/>
                  </a:lnTo>
                  <a:lnTo>
                    <a:pt x="132" y="472"/>
                  </a:lnTo>
                  <a:lnTo>
                    <a:pt x="129" y="478"/>
                  </a:lnTo>
                  <a:lnTo>
                    <a:pt x="125" y="482"/>
                  </a:lnTo>
                  <a:lnTo>
                    <a:pt x="124" y="483"/>
                  </a:lnTo>
                  <a:lnTo>
                    <a:pt x="122" y="485"/>
                  </a:lnTo>
                  <a:lnTo>
                    <a:pt x="120" y="487"/>
                  </a:lnTo>
                  <a:lnTo>
                    <a:pt x="120" y="489"/>
                  </a:lnTo>
                  <a:lnTo>
                    <a:pt x="118" y="490"/>
                  </a:lnTo>
                  <a:lnTo>
                    <a:pt x="116" y="491"/>
                  </a:lnTo>
                  <a:lnTo>
                    <a:pt x="115" y="491"/>
                  </a:lnTo>
                  <a:lnTo>
                    <a:pt x="114" y="491"/>
                  </a:lnTo>
                  <a:lnTo>
                    <a:pt x="111" y="491"/>
                  </a:lnTo>
                  <a:lnTo>
                    <a:pt x="109" y="490"/>
                  </a:lnTo>
                  <a:lnTo>
                    <a:pt x="106" y="490"/>
                  </a:lnTo>
                  <a:lnTo>
                    <a:pt x="104" y="489"/>
                  </a:lnTo>
                  <a:lnTo>
                    <a:pt x="102" y="488"/>
                  </a:lnTo>
                  <a:lnTo>
                    <a:pt x="101" y="487"/>
                  </a:lnTo>
                  <a:lnTo>
                    <a:pt x="97" y="483"/>
                  </a:lnTo>
                  <a:lnTo>
                    <a:pt x="94" y="482"/>
                  </a:lnTo>
                  <a:lnTo>
                    <a:pt x="92" y="481"/>
                  </a:lnTo>
                  <a:lnTo>
                    <a:pt x="90" y="480"/>
                  </a:lnTo>
                  <a:lnTo>
                    <a:pt x="88" y="480"/>
                  </a:lnTo>
                  <a:lnTo>
                    <a:pt x="86" y="480"/>
                  </a:lnTo>
                  <a:lnTo>
                    <a:pt x="84" y="480"/>
                  </a:lnTo>
                  <a:lnTo>
                    <a:pt x="82" y="480"/>
                  </a:lnTo>
                  <a:lnTo>
                    <a:pt x="78" y="481"/>
                  </a:lnTo>
                  <a:lnTo>
                    <a:pt x="76" y="482"/>
                  </a:lnTo>
                  <a:lnTo>
                    <a:pt x="75" y="483"/>
                  </a:lnTo>
                  <a:lnTo>
                    <a:pt x="73" y="483"/>
                  </a:lnTo>
                  <a:lnTo>
                    <a:pt x="72" y="484"/>
                  </a:lnTo>
                  <a:lnTo>
                    <a:pt x="72" y="485"/>
                  </a:lnTo>
                  <a:lnTo>
                    <a:pt x="72" y="486"/>
                  </a:lnTo>
                  <a:lnTo>
                    <a:pt x="71" y="485"/>
                  </a:lnTo>
                  <a:lnTo>
                    <a:pt x="70" y="483"/>
                  </a:lnTo>
                  <a:lnTo>
                    <a:pt x="66" y="476"/>
                  </a:lnTo>
                  <a:lnTo>
                    <a:pt x="63" y="472"/>
                  </a:lnTo>
                  <a:lnTo>
                    <a:pt x="63" y="471"/>
                  </a:lnTo>
                  <a:lnTo>
                    <a:pt x="61" y="469"/>
                  </a:lnTo>
                  <a:lnTo>
                    <a:pt x="60" y="467"/>
                  </a:lnTo>
                  <a:lnTo>
                    <a:pt x="58" y="466"/>
                  </a:lnTo>
                  <a:lnTo>
                    <a:pt x="56" y="464"/>
                  </a:lnTo>
                  <a:lnTo>
                    <a:pt x="53" y="462"/>
                  </a:lnTo>
                  <a:lnTo>
                    <a:pt x="52" y="461"/>
                  </a:lnTo>
                  <a:lnTo>
                    <a:pt x="49" y="460"/>
                  </a:lnTo>
                  <a:lnTo>
                    <a:pt x="46" y="459"/>
                  </a:lnTo>
                  <a:lnTo>
                    <a:pt x="44" y="457"/>
                  </a:lnTo>
                  <a:lnTo>
                    <a:pt x="38" y="454"/>
                  </a:lnTo>
                  <a:lnTo>
                    <a:pt x="34" y="453"/>
                  </a:lnTo>
                  <a:lnTo>
                    <a:pt x="31" y="451"/>
                  </a:lnTo>
                  <a:lnTo>
                    <a:pt x="29" y="449"/>
                  </a:lnTo>
                  <a:lnTo>
                    <a:pt x="28" y="448"/>
                  </a:lnTo>
                  <a:lnTo>
                    <a:pt x="26" y="446"/>
                  </a:lnTo>
                  <a:lnTo>
                    <a:pt x="25" y="444"/>
                  </a:lnTo>
                  <a:lnTo>
                    <a:pt x="21" y="438"/>
                  </a:lnTo>
                  <a:lnTo>
                    <a:pt x="20" y="437"/>
                  </a:lnTo>
                  <a:lnTo>
                    <a:pt x="19" y="435"/>
                  </a:lnTo>
                  <a:lnTo>
                    <a:pt x="18" y="434"/>
                  </a:lnTo>
                  <a:lnTo>
                    <a:pt x="16" y="433"/>
                  </a:lnTo>
                  <a:lnTo>
                    <a:pt x="15" y="432"/>
                  </a:lnTo>
                  <a:lnTo>
                    <a:pt x="13" y="432"/>
                  </a:lnTo>
                  <a:lnTo>
                    <a:pt x="12" y="431"/>
                  </a:lnTo>
                  <a:lnTo>
                    <a:pt x="9" y="431"/>
                  </a:lnTo>
                  <a:lnTo>
                    <a:pt x="5" y="430"/>
                  </a:lnTo>
                  <a:lnTo>
                    <a:pt x="3" y="430"/>
                  </a:lnTo>
                  <a:lnTo>
                    <a:pt x="2" y="430"/>
                  </a:lnTo>
                  <a:lnTo>
                    <a:pt x="1" y="429"/>
                  </a:lnTo>
                  <a:lnTo>
                    <a:pt x="0" y="428"/>
                  </a:lnTo>
                  <a:lnTo>
                    <a:pt x="0" y="427"/>
                  </a:lnTo>
                  <a:lnTo>
                    <a:pt x="0" y="426"/>
                  </a:lnTo>
                  <a:lnTo>
                    <a:pt x="0" y="423"/>
                  </a:lnTo>
                  <a:lnTo>
                    <a:pt x="1" y="421"/>
                  </a:lnTo>
                  <a:lnTo>
                    <a:pt x="2" y="419"/>
                  </a:lnTo>
                  <a:lnTo>
                    <a:pt x="4" y="415"/>
                  </a:lnTo>
                  <a:lnTo>
                    <a:pt x="6" y="412"/>
                  </a:lnTo>
                  <a:lnTo>
                    <a:pt x="10" y="409"/>
                  </a:lnTo>
                  <a:lnTo>
                    <a:pt x="11" y="407"/>
                  </a:lnTo>
                  <a:lnTo>
                    <a:pt x="15" y="404"/>
                  </a:lnTo>
                  <a:lnTo>
                    <a:pt x="21" y="397"/>
                  </a:lnTo>
                  <a:lnTo>
                    <a:pt x="23" y="395"/>
                  </a:lnTo>
                  <a:lnTo>
                    <a:pt x="24" y="393"/>
                  </a:lnTo>
                  <a:lnTo>
                    <a:pt x="25" y="392"/>
                  </a:lnTo>
                  <a:lnTo>
                    <a:pt x="26" y="389"/>
                  </a:lnTo>
                  <a:lnTo>
                    <a:pt x="28" y="383"/>
                  </a:lnTo>
                  <a:lnTo>
                    <a:pt x="29" y="381"/>
                  </a:lnTo>
                  <a:lnTo>
                    <a:pt x="29" y="379"/>
                  </a:lnTo>
                  <a:lnTo>
                    <a:pt x="34" y="372"/>
                  </a:lnTo>
                  <a:lnTo>
                    <a:pt x="35" y="370"/>
                  </a:lnTo>
                  <a:lnTo>
                    <a:pt x="36" y="369"/>
                  </a:lnTo>
                  <a:lnTo>
                    <a:pt x="37" y="368"/>
                  </a:lnTo>
                  <a:lnTo>
                    <a:pt x="37" y="365"/>
                  </a:lnTo>
                  <a:lnTo>
                    <a:pt x="39" y="358"/>
                  </a:lnTo>
                  <a:lnTo>
                    <a:pt x="40" y="356"/>
                  </a:lnTo>
                  <a:lnTo>
                    <a:pt x="40" y="354"/>
                  </a:lnTo>
                  <a:lnTo>
                    <a:pt x="40" y="352"/>
                  </a:lnTo>
                  <a:lnTo>
                    <a:pt x="43" y="347"/>
                  </a:lnTo>
                  <a:lnTo>
                    <a:pt x="46" y="343"/>
                  </a:lnTo>
                  <a:lnTo>
                    <a:pt x="47" y="341"/>
                  </a:lnTo>
                  <a:lnTo>
                    <a:pt x="48" y="340"/>
                  </a:lnTo>
                  <a:lnTo>
                    <a:pt x="49" y="339"/>
                  </a:lnTo>
                  <a:lnTo>
                    <a:pt x="50" y="338"/>
                  </a:lnTo>
                  <a:lnTo>
                    <a:pt x="52" y="338"/>
                  </a:lnTo>
                  <a:lnTo>
                    <a:pt x="53" y="337"/>
                  </a:lnTo>
                  <a:lnTo>
                    <a:pt x="59" y="336"/>
                  </a:lnTo>
                  <a:lnTo>
                    <a:pt x="63" y="335"/>
                  </a:lnTo>
                  <a:lnTo>
                    <a:pt x="68" y="334"/>
                  </a:lnTo>
                  <a:lnTo>
                    <a:pt x="72" y="332"/>
                  </a:lnTo>
                  <a:lnTo>
                    <a:pt x="74" y="330"/>
                  </a:lnTo>
                  <a:lnTo>
                    <a:pt x="76" y="328"/>
                  </a:lnTo>
                  <a:lnTo>
                    <a:pt x="78" y="326"/>
                  </a:lnTo>
                  <a:lnTo>
                    <a:pt x="81" y="323"/>
                  </a:lnTo>
                  <a:lnTo>
                    <a:pt x="82" y="322"/>
                  </a:lnTo>
                  <a:lnTo>
                    <a:pt x="83" y="321"/>
                  </a:lnTo>
                  <a:lnTo>
                    <a:pt x="84" y="322"/>
                  </a:lnTo>
                  <a:lnTo>
                    <a:pt x="85" y="322"/>
                  </a:lnTo>
                  <a:lnTo>
                    <a:pt x="86" y="322"/>
                  </a:lnTo>
                  <a:lnTo>
                    <a:pt x="87" y="321"/>
                  </a:lnTo>
                  <a:lnTo>
                    <a:pt x="88" y="321"/>
                  </a:lnTo>
                  <a:lnTo>
                    <a:pt x="91" y="319"/>
                  </a:lnTo>
                  <a:lnTo>
                    <a:pt x="95" y="315"/>
                  </a:lnTo>
                  <a:lnTo>
                    <a:pt x="101" y="311"/>
                  </a:lnTo>
                  <a:lnTo>
                    <a:pt x="109" y="302"/>
                  </a:lnTo>
                  <a:lnTo>
                    <a:pt x="111" y="301"/>
                  </a:lnTo>
                  <a:lnTo>
                    <a:pt x="112" y="300"/>
                  </a:lnTo>
                  <a:lnTo>
                    <a:pt x="113" y="298"/>
                  </a:lnTo>
                  <a:lnTo>
                    <a:pt x="114" y="295"/>
                  </a:lnTo>
                  <a:lnTo>
                    <a:pt x="115" y="293"/>
                  </a:lnTo>
                  <a:lnTo>
                    <a:pt x="116" y="291"/>
                  </a:lnTo>
                  <a:lnTo>
                    <a:pt x="117" y="283"/>
                  </a:lnTo>
                  <a:lnTo>
                    <a:pt x="119" y="277"/>
                  </a:lnTo>
                  <a:lnTo>
                    <a:pt x="119" y="275"/>
                  </a:lnTo>
                  <a:lnTo>
                    <a:pt x="119" y="272"/>
                  </a:lnTo>
                  <a:lnTo>
                    <a:pt x="119" y="263"/>
                  </a:lnTo>
                  <a:lnTo>
                    <a:pt x="119" y="258"/>
                  </a:lnTo>
                  <a:lnTo>
                    <a:pt x="120" y="256"/>
                  </a:lnTo>
                  <a:lnTo>
                    <a:pt x="120" y="252"/>
                  </a:lnTo>
                  <a:lnTo>
                    <a:pt x="122" y="243"/>
                  </a:lnTo>
                  <a:lnTo>
                    <a:pt x="122" y="240"/>
                  </a:lnTo>
                  <a:lnTo>
                    <a:pt x="123" y="237"/>
                  </a:lnTo>
                  <a:lnTo>
                    <a:pt x="123" y="234"/>
                  </a:lnTo>
                  <a:lnTo>
                    <a:pt x="123" y="232"/>
                  </a:lnTo>
                  <a:lnTo>
                    <a:pt x="123" y="229"/>
                  </a:lnTo>
                  <a:lnTo>
                    <a:pt x="123" y="226"/>
                  </a:lnTo>
                  <a:lnTo>
                    <a:pt x="122" y="223"/>
                  </a:lnTo>
                  <a:lnTo>
                    <a:pt x="121" y="221"/>
                  </a:lnTo>
                  <a:lnTo>
                    <a:pt x="120" y="214"/>
                  </a:lnTo>
                  <a:lnTo>
                    <a:pt x="117" y="206"/>
                  </a:lnTo>
                  <a:lnTo>
                    <a:pt x="116" y="202"/>
                  </a:lnTo>
                  <a:lnTo>
                    <a:pt x="115" y="199"/>
                  </a:lnTo>
                  <a:lnTo>
                    <a:pt x="114" y="197"/>
                  </a:lnTo>
                  <a:lnTo>
                    <a:pt x="113" y="195"/>
                  </a:lnTo>
                  <a:lnTo>
                    <a:pt x="110" y="191"/>
                  </a:lnTo>
                  <a:lnTo>
                    <a:pt x="109" y="189"/>
                  </a:lnTo>
                  <a:lnTo>
                    <a:pt x="109" y="188"/>
                  </a:lnTo>
                  <a:lnTo>
                    <a:pt x="108" y="186"/>
                  </a:lnTo>
                  <a:lnTo>
                    <a:pt x="108" y="184"/>
                  </a:lnTo>
                  <a:lnTo>
                    <a:pt x="108" y="182"/>
                  </a:lnTo>
                  <a:lnTo>
                    <a:pt x="108" y="179"/>
                  </a:lnTo>
                  <a:lnTo>
                    <a:pt x="108" y="173"/>
                  </a:lnTo>
                  <a:lnTo>
                    <a:pt x="108" y="170"/>
                  </a:lnTo>
                  <a:lnTo>
                    <a:pt x="107" y="168"/>
                  </a:lnTo>
                  <a:lnTo>
                    <a:pt x="107" y="166"/>
                  </a:lnTo>
                  <a:lnTo>
                    <a:pt x="106" y="164"/>
                  </a:lnTo>
                  <a:lnTo>
                    <a:pt x="103" y="157"/>
                  </a:lnTo>
                  <a:lnTo>
                    <a:pt x="102" y="155"/>
                  </a:lnTo>
                  <a:lnTo>
                    <a:pt x="102" y="153"/>
                  </a:lnTo>
                  <a:lnTo>
                    <a:pt x="102" y="151"/>
                  </a:lnTo>
                  <a:lnTo>
                    <a:pt x="102" y="149"/>
                  </a:lnTo>
                  <a:lnTo>
                    <a:pt x="102" y="148"/>
                  </a:lnTo>
                  <a:lnTo>
                    <a:pt x="102" y="147"/>
                  </a:lnTo>
                  <a:lnTo>
                    <a:pt x="102" y="145"/>
                  </a:lnTo>
                  <a:lnTo>
                    <a:pt x="103" y="143"/>
                  </a:lnTo>
                  <a:lnTo>
                    <a:pt x="104" y="143"/>
                  </a:lnTo>
                  <a:lnTo>
                    <a:pt x="107" y="139"/>
                  </a:lnTo>
                  <a:lnTo>
                    <a:pt x="108" y="138"/>
                  </a:lnTo>
                  <a:lnTo>
                    <a:pt x="108" y="136"/>
                  </a:lnTo>
                  <a:lnTo>
                    <a:pt x="109" y="132"/>
                  </a:lnTo>
                  <a:lnTo>
                    <a:pt x="109" y="131"/>
                  </a:lnTo>
                  <a:lnTo>
                    <a:pt x="110" y="130"/>
                  </a:lnTo>
                  <a:lnTo>
                    <a:pt x="111" y="129"/>
                  </a:lnTo>
                  <a:lnTo>
                    <a:pt x="112" y="127"/>
                  </a:lnTo>
                  <a:lnTo>
                    <a:pt x="113" y="126"/>
                  </a:lnTo>
                  <a:lnTo>
                    <a:pt x="114" y="125"/>
                  </a:lnTo>
                  <a:lnTo>
                    <a:pt x="116" y="124"/>
                  </a:lnTo>
                  <a:lnTo>
                    <a:pt x="117" y="124"/>
                  </a:lnTo>
                  <a:lnTo>
                    <a:pt x="119" y="124"/>
                  </a:lnTo>
                  <a:lnTo>
                    <a:pt x="120" y="124"/>
                  </a:lnTo>
                  <a:lnTo>
                    <a:pt x="120" y="124"/>
                  </a:lnTo>
                  <a:lnTo>
                    <a:pt x="122" y="126"/>
                  </a:lnTo>
                  <a:lnTo>
                    <a:pt x="126" y="129"/>
                  </a:lnTo>
                  <a:lnTo>
                    <a:pt x="131" y="133"/>
                  </a:lnTo>
                  <a:lnTo>
                    <a:pt x="133" y="135"/>
                  </a:lnTo>
                  <a:lnTo>
                    <a:pt x="135" y="137"/>
                  </a:lnTo>
                  <a:lnTo>
                    <a:pt x="137" y="138"/>
                  </a:lnTo>
                  <a:lnTo>
                    <a:pt x="139" y="140"/>
                  </a:lnTo>
                  <a:lnTo>
                    <a:pt x="143" y="141"/>
                  </a:lnTo>
                  <a:lnTo>
                    <a:pt x="144" y="142"/>
                  </a:lnTo>
                  <a:lnTo>
                    <a:pt x="147" y="143"/>
                  </a:lnTo>
                  <a:lnTo>
                    <a:pt x="150" y="143"/>
                  </a:lnTo>
                  <a:lnTo>
                    <a:pt x="152" y="144"/>
                  </a:lnTo>
                  <a:lnTo>
                    <a:pt x="154" y="144"/>
                  </a:lnTo>
                  <a:lnTo>
                    <a:pt x="156" y="144"/>
                  </a:lnTo>
                  <a:lnTo>
                    <a:pt x="159" y="143"/>
                  </a:lnTo>
                  <a:lnTo>
                    <a:pt x="161" y="143"/>
                  </a:lnTo>
                  <a:lnTo>
                    <a:pt x="162" y="142"/>
                  </a:lnTo>
                  <a:lnTo>
                    <a:pt x="164" y="141"/>
                  </a:lnTo>
                  <a:lnTo>
                    <a:pt x="165" y="140"/>
                  </a:lnTo>
                  <a:lnTo>
                    <a:pt x="166" y="138"/>
                  </a:lnTo>
                  <a:lnTo>
                    <a:pt x="166" y="136"/>
                  </a:lnTo>
                  <a:lnTo>
                    <a:pt x="166" y="135"/>
                  </a:lnTo>
                  <a:lnTo>
                    <a:pt x="167" y="132"/>
                  </a:lnTo>
                  <a:lnTo>
                    <a:pt x="167" y="131"/>
                  </a:lnTo>
                  <a:lnTo>
                    <a:pt x="167" y="129"/>
                  </a:lnTo>
                  <a:lnTo>
                    <a:pt x="167" y="125"/>
                  </a:lnTo>
                  <a:lnTo>
                    <a:pt x="166" y="121"/>
                  </a:lnTo>
                  <a:lnTo>
                    <a:pt x="166" y="117"/>
                  </a:lnTo>
                  <a:lnTo>
                    <a:pt x="163" y="109"/>
                  </a:lnTo>
                  <a:lnTo>
                    <a:pt x="162" y="104"/>
                  </a:lnTo>
                  <a:lnTo>
                    <a:pt x="161" y="101"/>
                  </a:lnTo>
                  <a:lnTo>
                    <a:pt x="161" y="99"/>
                  </a:lnTo>
                  <a:lnTo>
                    <a:pt x="161" y="98"/>
                  </a:lnTo>
                  <a:lnTo>
                    <a:pt x="161" y="96"/>
                  </a:lnTo>
                  <a:lnTo>
                    <a:pt x="162" y="94"/>
                  </a:lnTo>
                  <a:lnTo>
                    <a:pt x="163" y="93"/>
                  </a:lnTo>
                  <a:lnTo>
                    <a:pt x="164" y="91"/>
                  </a:lnTo>
                  <a:lnTo>
                    <a:pt x="166" y="89"/>
                  </a:lnTo>
                  <a:lnTo>
                    <a:pt x="167" y="87"/>
                  </a:lnTo>
                  <a:lnTo>
                    <a:pt x="170" y="87"/>
                  </a:lnTo>
                  <a:lnTo>
                    <a:pt x="172" y="85"/>
                  </a:lnTo>
                  <a:lnTo>
                    <a:pt x="177" y="83"/>
                  </a:lnTo>
                  <a:lnTo>
                    <a:pt x="177" y="82"/>
                  </a:lnTo>
                  <a:lnTo>
                    <a:pt x="178" y="81"/>
                  </a:lnTo>
                  <a:lnTo>
                    <a:pt x="179" y="80"/>
                  </a:lnTo>
                  <a:lnTo>
                    <a:pt x="180" y="79"/>
                  </a:lnTo>
                  <a:lnTo>
                    <a:pt x="180" y="78"/>
                  </a:lnTo>
                  <a:lnTo>
                    <a:pt x="181" y="77"/>
                  </a:lnTo>
                  <a:lnTo>
                    <a:pt x="181" y="76"/>
                  </a:lnTo>
                  <a:lnTo>
                    <a:pt x="181" y="75"/>
                  </a:lnTo>
                  <a:lnTo>
                    <a:pt x="181" y="75"/>
                  </a:lnTo>
                  <a:lnTo>
                    <a:pt x="180" y="73"/>
                  </a:lnTo>
                  <a:lnTo>
                    <a:pt x="179" y="70"/>
                  </a:lnTo>
                  <a:lnTo>
                    <a:pt x="178" y="69"/>
                  </a:lnTo>
                  <a:lnTo>
                    <a:pt x="178" y="67"/>
                  </a:lnTo>
                  <a:lnTo>
                    <a:pt x="178" y="65"/>
                  </a:lnTo>
                  <a:lnTo>
                    <a:pt x="178" y="64"/>
                  </a:lnTo>
                  <a:lnTo>
                    <a:pt x="178" y="61"/>
                  </a:lnTo>
                  <a:lnTo>
                    <a:pt x="178" y="58"/>
                  </a:lnTo>
                  <a:lnTo>
                    <a:pt x="178" y="56"/>
                  </a:lnTo>
                  <a:lnTo>
                    <a:pt x="178" y="55"/>
                  </a:lnTo>
                  <a:lnTo>
                    <a:pt x="179" y="54"/>
                  </a:lnTo>
                  <a:lnTo>
                    <a:pt x="179" y="53"/>
                  </a:lnTo>
                  <a:lnTo>
                    <a:pt x="180" y="53"/>
                  </a:lnTo>
                  <a:lnTo>
                    <a:pt x="183" y="52"/>
                  </a:lnTo>
                  <a:lnTo>
                    <a:pt x="184" y="51"/>
                  </a:lnTo>
                  <a:lnTo>
                    <a:pt x="185" y="50"/>
                  </a:lnTo>
                  <a:lnTo>
                    <a:pt x="188" y="47"/>
                  </a:lnTo>
                  <a:lnTo>
                    <a:pt x="188" y="45"/>
                  </a:lnTo>
                  <a:lnTo>
                    <a:pt x="188" y="44"/>
                  </a:lnTo>
                  <a:lnTo>
                    <a:pt x="189" y="41"/>
                  </a:lnTo>
                  <a:lnTo>
                    <a:pt x="190" y="39"/>
                  </a:lnTo>
                  <a:lnTo>
                    <a:pt x="190" y="36"/>
                  </a:lnTo>
                  <a:lnTo>
                    <a:pt x="191" y="29"/>
                  </a:lnTo>
                  <a:lnTo>
                    <a:pt x="191" y="26"/>
                  </a:lnTo>
                  <a:lnTo>
                    <a:pt x="192" y="23"/>
                  </a:lnTo>
                  <a:lnTo>
                    <a:pt x="192" y="22"/>
                  </a:lnTo>
                  <a:lnTo>
                    <a:pt x="193" y="22"/>
                  </a:lnTo>
                  <a:lnTo>
                    <a:pt x="194" y="21"/>
                  </a:lnTo>
                  <a:lnTo>
                    <a:pt x="195" y="20"/>
                  </a:lnTo>
                  <a:lnTo>
                    <a:pt x="198" y="20"/>
                  </a:lnTo>
                  <a:lnTo>
                    <a:pt x="199" y="19"/>
                  </a:lnTo>
                  <a:lnTo>
                    <a:pt x="200" y="19"/>
                  </a:lnTo>
                  <a:lnTo>
                    <a:pt x="202" y="19"/>
                  </a:lnTo>
                  <a:lnTo>
                    <a:pt x="203" y="18"/>
                  </a:lnTo>
                  <a:lnTo>
                    <a:pt x="204" y="18"/>
                  </a:lnTo>
                  <a:lnTo>
                    <a:pt x="206" y="18"/>
                  </a:lnTo>
                  <a:lnTo>
                    <a:pt x="207" y="17"/>
                  </a:lnTo>
                  <a:lnTo>
                    <a:pt x="210" y="16"/>
                  </a:lnTo>
                  <a:lnTo>
                    <a:pt x="213" y="14"/>
                  </a:lnTo>
                  <a:lnTo>
                    <a:pt x="215" y="13"/>
                  </a:lnTo>
                  <a:lnTo>
                    <a:pt x="217" y="12"/>
                  </a:lnTo>
                  <a:lnTo>
                    <a:pt x="220" y="11"/>
                  </a:lnTo>
                  <a:lnTo>
                    <a:pt x="222" y="11"/>
                  </a:lnTo>
                  <a:lnTo>
                    <a:pt x="224" y="11"/>
                  </a:lnTo>
                  <a:lnTo>
                    <a:pt x="227" y="11"/>
                  </a:lnTo>
                  <a:lnTo>
                    <a:pt x="233" y="13"/>
                  </a:lnTo>
                  <a:lnTo>
                    <a:pt x="234" y="13"/>
                  </a:lnTo>
                  <a:lnTo>
                    <a:pt x="236" y="13"/>
                  </a:lnTo>
                  <a:lnTo>
                    <a:pt x="238" y="13"/>
                  </a:lnTo>
                  <a:lnTo>
                    <a:pt x="240" y="13"/>
                  </a:lnTo>
                  <a:lnTo>
                    <a:pt x="242" y="12"/>
                  </a:lnTo>
                  <a:lnTo>
                    <a:pt x="245" y="12"/>
                  </a:lnTo>
                  <a:lnTo>
                    <a:pt x="250" y="10"/>
                  </a:lnTo>
                  <a:lnTo>
                    <a:pt x="252" y="9"/>
                  </a:lnTo>
                  <a:lnTo>
                    <a:pt x="254" y="8"/>
                  </a:lnTo>
                  <a:lnTo>
                    <a:pt x="256" y="7"/>
                  </a:lnTo>
                  <a:lnTo>
                    <a:pt x="264" y="1"/>
                  </a:lnTo>
                  <a:lnTo>
                    <a:pt x="266" y="0"/>
                  </a:lnTo>
                  <a:lnTo>
                    <a:pt x="268" y="0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04" name="Freeform 59">
              <a:extLst>
                <a:ext uri="{FF2B5EF4-FFF2-40B4-BE49-F238E27FC236}">
                  <a16:creationId xmlns:a16="http://schemas.microsoft.com/office/drawing/2014/main" id="{8C918EB3-144F-40F1-9C45-A7B86848DBE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5" y="2535"/>
              <a:ext cx="502" cy="575"/>
            </a:xfrm>
            <a:custGeom>
              <a:avLst/>
              <a:gdLst>
                <a:gd name="T0" fmla="*/ 195 w 502"/>
                <a:gd name="T1" fmla="*/ 15 h 575"/>
                <a:gd name="T2" fmla="*/ 236 w 502"/>
                <a:gd name="T3" fmla="*/ 25 h 575"/>
                <a:gd name="T4" fmla="*/ 263 w 502"/>
                <a:gd name="T5" fmla="*/ 54 h 575"/>
                <a:gd name="T6" fmla="*/ 301 w 502"/>
                <a:gd name="T7" fmla="*/ 61 h 575"/>
                <a:gd name="T8" fmla="*/ 363 w 502"/>
                <a:gd name="T9" fmla="*/ 86 h 575"/>
                <a:gd name="T10" fmla="*/ 402 w 502"/>
                <a:gd name="T11" fmla="*/ 127 h 575"/>
                <a:gd name="T12" fmla="*/ 449 w 502"/>
                <a:gd name="T13" fmla="*/ 144 h 575"/>
                <a:gd name="T14" fmla="*/ 484 w 502"/>
                <a:gd name="T15" fmla="*/ 188 h 575"/>
                <a:gd name="T16" fmla="*/ 479 w 502"/>
                <a:gd name="T17" fmla="*/ 220 h 575"/>
                <a:gd name="T18" fmla="*/ 500 w 502"/>
                <a:gd name="T19" fmla="*/ 238 h 575"/>
                <a:gd name="T20" fmla="*/ 493 w 502"/>
                <a:gd name="T21" fmla="*/ 264 h 575"/>
                <a:gd name="T22" fmla="*/ 467 w 502"/>
                <a:gd name="T23" fmla="*/ 277 h 575"/>
                <a:gd name="T24" fmla="*/ 466 w 502"/>
                <a:gd name="T25" fmla="*/ 286 h 575"/>
                <a:gd name="T26" fmla="*/ 477 w 502"/>
                <a:gd name="T27" fmla="*/ 320 h 575"/>
                <a:gd name="T28" fmla="*/ 463 w 502"/>
                <a:gd name="T29" fmla="*/ 329 h 575"/>
                <a:gd name="T30" fmla="*/ 450 w 502"/>
                <a:gd name="T31" fmla="*/ 313 h 575"/>
                <a:gd name="T32" fmla="*/ 426 w 502"/>
                <a:gd name="T33" fmla="*/ 321 h 575"/>
                <a:gd name="T34" fmla="*/ 430 w 502"/>
                <a:gd name="T35" fmla="*/ 336 h 575"/>
                <a:gd name="T36" fmla="*/ 438 w 502"/>
                <a:gd name="T37" fmla="*/ 347 h 575"/>
                <a:gd name="T38" fmla="*/ 405 w 502"/>
                <a:gd name="T39" fmla="*/ 358 h 575"/>
                <a:gd name="T40" fmla="*/ 382 w 502"/>
                <a:gd name="T41" fmla="*/ 381 h 575"/>
                <a:gd name="T42" fmla="*/ 366 w 502"/>
                <a:gd name="T43" fmla="*/ 410 h 575"/>
                <a:gd name="T44" fmla="*/ 363 w 502"/>
                <a:gd name="T45" fmla="*/ 449 h 575"/>
                <a:gd name="T46" fmla="*/ 389 w 502"/>
                <a:gd name="T47" fmla="*/ 473 h 575"/>
                <a:gd name="T48" fmla="*/ 387 w 502"/>
                <a:gd name="T49" fmla="*/ 484 h 575"/>
                <a:gd name="T50" fmla="*/ 409 w 502"/>
                <a:gd name="T51" fmla="*/ 497 h 575"/>
                <a:gd name="T52" fmla="*/ 393 w 502"/>
                <a:gd name="T53" fmla="*/ 527 h 575"/>
                <a:gd name="T54" fmla="*/ 403 w 502"/>
                <a:gd name="T55" fmla="*/ 552 h 575"/>
                <a:gd name="T56" fmla="*/ 391 w 502"/>
                <a:gd name="T57" fmla="*/ 568 h 575"/>
                <a:gd name="T58" fmla="*/ 348 w 502"/>
                <a:gd name="T59" fmla="*/ 575 h 575"/>
                <a:gd name="T60" fmla="*/ 336 w 502"/>
                <a:gd name="T61" fmla="*/ 556 h 575"/>
                <a:gd name="T62" fmla="*/ 307 w 502"/>
                <a:gd name="T63" fmla="*/ 536 h 575"/>
                <a:gd name="T64" fmla="*/ 284 w 502"/>
                <a:gd name="T65" fmla="*/ 543 h 575"/>
                <a:gd name="T66" fmla="*/ 261 w 502"/>
                <a:gd name="T67" fmla="*/ 548 h 575"/>
                <a:gd name="T68" fmla="*/ 232 w 502"/>
                <a:gd name="T69" fmla="*/ 532 h 575"/>
                <a:gd name="T70" fmla="*/ 205 w 502"/>
                <a:gd name="T71" fmla="*/ 498 h 575"/>
                <a:gd name="T72" fmla="*/ 182 w 502"/>
                <a:gd name="T73" fmla="*/ 490 h 575"/>
                <a:gd name="T74" fmla="*/ 166 w 502"/>
                <a:gd name="T75" fmla="*/ 499 h 575"/>
                <a:gd name="T76" fmla="*/ 140 w 502"/>
                <a:gd name="T77" fmla="*/ 473 h 575"/>
                <a:gd name="T78" fmla="*/ 122 w 502"/>
                <a:gd name="T79" fmla="*/ 469 h 575"/>
                <a:gd name="T80" fmla="*/ 92 w 502"/>
                <a:gd name="T81" fmla="*/ 479 h 575"/>
                <a:gd name="T82" fmla="*/ 71 w 502"/>
                <a:gd name="T83" fmla="*/ 455 h 575"/>
                <a:gd name="T84" fmla="*/ 70 w 502"/>
                <a:gd name="T85" fmla="*/ 449 h 575"/>
                <a:gd name="T86" fmla="*/ 37 w 502"/>
                <a:gd name="T87" fmla="*/ 409 h 575"/>
                <a:gd name="T88" fmla="*/ 28 w 502"/>
                <a:gd name="T89" fmla="*/ 385 h 575"/>
                <a:gd name="T90" fmla="*/ 47 w 502"/>
                <a:gd name="T91" fmla="*/ 383 h 575"/>
                <a:gd name="T92" fmla="*/ 65 w 502"/>
                <a:gd name="T93" fmla="*/ 371 h 575"/>
                <a:gd name="T94" fmla="*/ 68 w 502"/>
                <a:gd name="T95" fmla="*/ 338 h 575"/>
                <a:gd name="T96" fmla="*/ 33 w 502"/>
                <a:gd name="T97" fmla="*/ 290 h 575"/>
                <a:gd name="T98" fmla="*/ 7 w 502"/>
                <a:gd name="T99" fmla="*/ 238 h 575"/>
                <a:gd name="T100" fmla="*/ 17 w 502"/>
                <a:gd name="T101" fmla="*/ 207 h 575"/>
                <a:gd name="T102" fmla="*/ 21 w 502"/>
                <a:gd name="T103" fmla="*/ 176 h 575"/>
                <a:gd name="T104" fmla="*/ 34 w 502"/>
                <a:gd name="T105" fmla="*/ 133 h 575"/>
                <a:gd name="T106" fmla="*/ 54 w 502"/>
                <a:gd name="T107" fmla="*/ 118 h 575"/>
                <a:gd name="T108" fmla="*/ 56 w 502"/>
                <a:gd name="T109" fmla="*/ 101 h 575"/>
                <a:gd name="T110" fmla="*/ 74 w 502"/>
                <a:gd name="T111" fmla="*/ 92 h 575"/>
                <a:gd name="T112" fmla="*/ 101 w 502"/>
                <a:gd name="T113" fmla="*/ 46 h 575"/>
                <a:gd name="T114" fmla="*/ 134 w 502"/>
                <a:gd name="T115" fmla="*/ 57 h 575"/>
                <a:gd name="T116" fmla="*/ 150 w 502"/>
                <a:gd name="T117" fmla="*/ 43 h 575"/>
                <a:gd name="T118" fmla="*/ 170 w 502"/>
                <a:gd name="T119" fmla="*/ 8 h 5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02" h="575">
                  <a:moveTo>
                    <a:pt x="182" y="0"/>
                  </a:moveTo>
                  <a:lnTo>
                    <a:pt x="183" y="0"/>
                  </a:lnTo>
                  <a:lnTo>
                    <a:pt x="184" y="1"/>
                  </a:lnTo>
                  <a:lnTo>
                    <a:pt x="185" y="2"/>
                  </a:lnTo>
                  <a:lnTo>
                    <a:pt x="186" y="3"/>
                  </a:lnTo>
                  <a:lnTo>
                    <a:pt x="187" y="3"/>
                  </a:lnTo>
                  <a:lnTo>
                    <a:pt x="190" y="8"/>
                  </a:lnTo>
                  <a:lnTo>
                    <a:pt x="192" y="10"/>
                  </a:lnTo>
                  <a:lnTo>
                    <a:pt x="193" y="12"/>
                  </a:lnTo>
                  <a:lnTo>
                    <a:pt x="193" y="14"/>
                  </a:lnTo>
                  <a:lnTo>
                    <a:pt x="195" y="15"/>
                  </a:lnTo>
                  <a:lnTo>
                    <a:pt x="197" y="16"/>
                  </a:lnTo>
                  <a:lnTo>
                    <a:pt x="199" y="17"/>
                  </a:lnTo>
                  <a:lnTo>
                    <a:pt x="202" y="19"/>
                  </a:lnTo>
                  <a:lnTo>
                    <a:pt x="205" y="20"/>
                  </a:lnTo>
                  <a:lnTo>
                    <a:pt x="210" y="22"/>
                  </a:lnTo>
                  <a:lnTo>
                    <a:pt x="214" y="23"/>
                  </a:lnTo>
                  <a:lnTo>
                    <a:pt x="217" y="24"/>
                  </a:lnTo>
                  <a:lnTo>
                    <a:pt x="220" y="24"/>
                  </a:lnTo>
                  <a:lnTo>
                    <a:pt x="223" y="25"/>
                  </a:lnTo>
                  <a:lnTo>
                    <a:pt x="232" y="25"/>
                  </a:lnTo>
                  <a:lnTo>
                    <a:pt x="236" y="25"/>
                  </a:lnTo>
                  <a:lnTo>
                    <a:pt x="237" y="26"/>
                  </a:lnTo>
                  <a:lnTo>
                    <a:pt x="238" y="27"/>
                  </a:lnTo>
                  <a:lnTo>
                    <a:pt x="241" y="32"/>
                  </a:lnTo>
                  <a:lnTo>
                    <a:pt x="248" y="40"/>
                  </a:lnTo>
                  <a:lnTo>
                    <a:pt x="250" y="44"/>
                  </a:lnTo>
                  <a:lnTo>
                    <a:pt x="253" y="47"/>
                  </a:lnTo>
                  <a:lnTo>
                    <a:pt x="255" y="48"/>
                  </a:lnTo>
                  <a:lnTo>
                    <a:pt x="257" y="50"/>
                  </a:lnTo>
                  <a:lnTo>
                    <a:pt x="260" y="52"/>
                  </a:lnTo>
                  <a:lnTo>
                    <a:pt x="261" y="53"/>
                  </a:lnTo>
                  <a:lnTo>
                    <a:pt x="263" y="54"/>
                  </a:lnTo>
                  <a:lnTo>
                    <a:pt x="265" y="54"/>
                  </a:lnTo>
                  <a:lnTo>
                    <a:pt x="266" y="55"/>
                  </a:lnTo>
                  <a:lnTo>
                    <a:pt x="270" y="55"/>
                  </a:lnTo>
                  <a:lnTo>
                    <a:pt x="283" y="55"/>
                  </a:lnTo>
                  <a:lnTo>
                    <a:pt x="284" y="55"/>
                  </a:lnTo>
                  <a:lnTo>
                    <a:pt x="287" y="56"/>
                  </a:lnTo>
                  <a:lnTo>
                    <a:pt x="289" y="57"/>
                  </a:lnTo>
                  <a:lnTo>
                    <a:pt x="292" y="57"/>
                  </a:lnTo>
                  <a:lnTo>
                    <a:pt x="295" y="58"/>
                  </a:lnTo>
                  <a:lnTo>
                    <a:pt x="299" y="60"/>
                  </a:lnTo>
                  <a:lnTo>
                    <a:pt x="301" y="61"/>
                  </a:lnTo>
                  <a:lnTo>
                    <a:pt x="303" y="61"/>
                  </a:lnTo>
                  <a:lnTo>
                    <a:pt x="311" y="63"/>
                  </a:lnTo>
                  <a:lnTo>
                    <a:pt x="321" y="67"/>
                  </a:lnTo>
                  <a:lnTo>
                    <a:pt x="329" y="69"/>
                  </a:lnTo>
                  <a:lnTo>
                    <a:pt x="330" y="70"/>
                  </a:lnTo>
                  <a:lnTo>
                    <a:pt x="332" y="71"/>
                  </a:lnTo>
                  <a:lnTo>
                    <a:pt x="343" y="77"/>
                  </a:lnTo>
                  <a:lnTo>
                    <a:pt x="352" y="80"/>
                  </a:lnTo>
                  <a:lnTo>
                    <a:pt x="354" y="82"/>
                  </a:lnTo>
                  <a:lnTo>
                    <a:pt x="358" y="83"/>
                  </a:lnTo>
                  <a:lnTo>
                    <a:pt x="363" y="86"/>
                  </a:lnTo>
                  <a:lnTo>
                    <a:pt x="365" y="88"/>
                  </a:lnTo>
                  <a:lnTo>
                    <a:pt x="368" y="90"/>
                  </a:lnTo>
                  <a:lnTo>
                    <a:pt x="372" y="93"/>
                  </a:lnTo>
                  <a:lnTo>
                    <a:pt x="375" y="96"/>
                  </a:lnTo>
                  <a:lnTo>
                    <a:pt x="384" y="106"/>
                  </a:lnTo>
                  <a:lnTo>
                    <a:pt x="387" y="110"/>
                  </a:lnTo>
                  <a:lnTo>
                    <a:pt x="389" y="113"/>
                  </a:lnTo>
                  <a:lnTo>
                    <a:pt x="393" y="118"/>
                  </a:lnTo>
                  <a:lnTo>
                    <a:pt x="395" y="120"/>
                  </a:lnTo>
                  <a:lnTo>
                    <a:pt x="398" y="124"/>
                  </a:lnTo>
                  <a:lnTo>
                    <a:pt x="402" y="127"/>
                  </a:lnTo>
                  <a:lnTo>
                    <a:pt x="405" y="128"/>
                  </a:lnTo>
                  <a:lnTo>
                    <a:pt x="407" y="129"/>
                  </a:lnTo>
                  <a:lnTo>
                    <a:pt x="409" y="130"/>
                  </a:lnTo>
                  <a:lnTo>
                    <a:pt x="411" y="131"/>
                  </a:lnTo>
                  <a:lnTo>
                    <a:pt x="416" y="132"/>
                  </a:lnTo>
                  <a:lnTo>
                    <a:pt x="419" y="133"/>
                  </a:lnTo>
                  <a:lnTo>
                    <a:pt x="429" y="136"/>
                  </a:lnTo>
                  <a:lnTo>
                    <a:pt x="438" y="139"/>
                  </a:lnTo>
                  <a:lnTo>
                    <a:pt x="442" y="140"/>
                  </a:lnTo>
                  <a:lnTo>
                    <a:pt x="445" y="142"/>
                  </a:lnTo>
                  <a:lnTo>
                    <a:pt x="449" y="144"/>
                  </a:lnTo>
                  <a:lnTo>
                    <a:pt x="457" y="150"/>
                  </a:lnTo>
                  <a:lnTo>
                    <a:pt x="464" y="154"/>
                  </a:lnTo>
                  <a:lnTo>
                    <a:pt x="466" y="156"/>
                  </a:lnTo>
                  <a:lnTo>
                    <a:pt x="469" y="158"/>
                  </a:lnTo>
                  <a:lnTo>
                    <a:pt x="471" y="161"/>
                  </a:lnTo>
                  <a:lnTo>
                    <a:pt x="474" y="164"/>
                  </a:lnTo>
                  <a:lnTo>
                    <a:pt x="485" y="179"/>
                  </a:lnTo>
                  <a:lnTo>
                    <a:pt x="486" y="179"/>
                  </a:lnTo>
                  <a:lnTo>
                    <a:pt x="485" y="182"/>
                  </a:lnTo>
                  <a:lnTo>
                    <a:pt x="485" y="184"/>
                  </a:lnTo>
                  <a:lnTo>
                    <a:pt x="484" y="188"/>
                  </a:lnTo>
                  <a:lnTo>
                    <a:pt x="483" y="193"/>
                  </a:lnTo>
                  <a:lnTo>
                    <a:pt x="482" y="196"/>
                  </a:lnTo>
                  <a:lnTo>
                    <a:pt x="477" y="207"/>
                  </a:lnTo>
                  <a:lnTo>
                    <a:pt x="477" y="209"/>
                  </a:lnTo>
                  <a:lnTo>
                    <a:pt x="477" y="211"/>
                  </a:lnTo>
                  <a:lnTo>
                    <a:pt x="476" y="212"/>
                  </a:lnTo>
                  <a:lnTo>
                    <a:pt x="476" y="213"/>
                  </a:lnTo>
                  <a:lnTo>
                    <a:pt x="477" y="214"/>
                  </a:lnTo>
                  <a:lnTo>
                    <a:pt x="477" y="217"/>
                  </a:lnTo>
                  <a:lnTo>
                    <a:pt x="478" y="218"/>
                  </a:lnTo>
                  <a:lnTo>
                    <a:pt x="479" y="220"/>
                  </a:lnTo>
                  <a:lnTo>
                    <a:pt x="481" y="222"/>
                  </a:lnTo>
                  <a:lnTo>
                    <a:pt x="484" y="224"/>
                  </a:lnTo>
                  <a:lnTo>
                    <a:pt x="486" y="225"/>
                  </a:lnTo>
                  <a:lnTo>
                    <a:pt x="492" y="229"/>
                  </a:lnTo>
                  <a:lnTo>
                    <a:pt x="495" y="230"/>
                  </a:lnTo>
                  <a:lnTo>
                    <a:pt x="496" y="231"/>
                  </a:lnTo>
                  <a:lnTo>
                    <a:pt x="497" y="232"/>
                  </a:lnTo>
                  <a:lnTo>
                    <a:pt x="498" y="233"/>
                  </a:lnTo>
                  <a:lnTo>
                    <a:pt x="499" y="234"/>
                  </a:lnTo>
                  <a:lnTo>
                    <a:pt x="500" y="236"/>
                  </a:lnTo>
                  <a:lnTo>
                    <a:pt x="500" y="238"/>
                  </a:lnTo>
                  <a:lnTo>
                    <a:pt x="501" y="240"/>
                  </a:lnTo>
                  <a:lnTo>
                    <a:pt x="501" y="241"/>
                  </a:lnTo>
                  <a:lnTo>
                    <a:pt x="502" y="243"/>
                  </a:lnTo>
                  <a:lnTo>
                    <a:pt x="502" y="245"/>
                  </a:lnTo>
                  <a:lnTo>
                    <a:pt x="501" y="248"/>
                  </a:lnTo>
                  <a:lnTo>
                    <a:pt x="501" y="250"/>
                  </a:lnTo>
                  <a:lnTo>
                    <a:pt x="500" y="252"/>
                  </a:lnTo>
                  <a:lnTo>
                    <a:pt x="500" y="255"/>
                  </a:lnTo>
                  <a:lnTo>
                    <a:pt x="498" y="258"/>
                  </a:lnTo>
                  <a:lnTo>
                    <a:pt x="496" y="261"/>
                  </a:lnTo>
                  <a:lnTo>
                    <a:pt x="493" y="264"/>
                  </a:lnTo>
                  <a:lnTo>
                    <a:pt x="490" y="269"/>
                  </a:lnTo>
                  <a:lnTo>
                    <a:pt x="488" y="271"/>
                  </a:lnTo>
                  <a:lnTo>
                    <a:pt x="484" y="274"/>
                  </a:lnTo>
                  <a:lnTo>
                    <a:pt x="482" y="275"/>
                  </a:lnTo>
                  <a:lnTo>
                    <a:pt x="480" y="276"/>
                  </a:lnTo>
                  <a:lnTo>
                    <a:pt x="479" y="277"/>
                  </a:lnTo>
                  <a:lnTo>
                    <a:pt x="477" y="277"/>
                  </a:lnTo>
                  <a:lnTo>
                    <a:pt x="475" y="278"/>
                  </a:lnTo>
                  <a:lnTo>
                    <a:pt x="473" y="278"/>
                  </a:lnTo>
                  <a:lnTo>
                    <a:pt x="472" y="278"/>
                  </a:lnTo>
                  <a:lnTo>
                    <a:pt x="467" y="277"/>
                  </a:lnTo>
                  <a:lnTo>
                    <a:pt x="466" y="277"/>
                  </a:lnTo>
                  <a:lnTo>
                    <a:pt x="465" y="277"/>
                  </a:lnTo>
                  <a:lnTo>
                    <a:pt x="464" y="277"/>
                  </a:lnTo>
                  <a:lnTo>
                    <a:pt x="464" y="278"/>
                  </a:lnTo>
                  <a:lnTo>
                    <a:pt x="463" y="279"/>
                  </a:lnTo>
                  <a:lnTo>
                    <a:pt x="463" y="280"/>
                  </a:lnTo>
                  <a:lnTo>
                    <a:pt x="464" y="281"/>
                  </a:lnTo>
                  <a:lnTo>
                    <a:pt x="464" y="283"/>
                  </a:lnTo>
                  <a:lnTo>
                    <a:pt x="465" y="284"/>
                  </a:lnTo>
                  <a:lnTo>
                    <a:pt x="466" y="286"/>
                  </a:lnTo>
                  <a:lnTo>
                    <a:pt x="466" y="286"/>
                  </a:lnTo>
                  <a:lnTo>
                    <a:pt x="468" y="289"/>
                  </a:lnTo>
                  <a:lnTo>
                    <a:pt x="471" y="291"/>
                  </a:lnTo>
                  <a:lnTo>
                    <a:pt x="473" y="293"/>
                  </a:lnTo>
                  <a:lnTo>
                    <a:pt x="478" y="297"/>
                  </a:lnTo>
                  <a:lnTo>
                    <a:pt x="482" y="300"/>
                  </a:lnTo>
                  <a:lnTo>
                    <a:pt x="484" y="301"/>
                  </a:lnTo>
                  <a:lnTo>
                    <a:pt x="485" y="302"/>
                  </a:lnTo>
                  <a:lnTo>
                    <a:pt x="486" y="302"/>
                  </a:lnTo>
                  <a:lnTo>
                    <a:pt x="485" y="304"/>
                  </a:lnTo>
                  <a:lnTo>
                    <a:pt x="481" y="311"/>
                  </a:lnTo>
                  <a:lnTo>
                    <a:pt x="477" y="320"/>
                  </a:lnTo>
                  <a:lnTo>
                    <a:pt x="477" y="321"/>
                  </a:lnTo>
                  <a:lnTo>
                    <a:pt x="476" y="323"/>
                  </a:lnTo>
                  <a:lnTo>
                    <a:pt x="475" y="325"/>
                  </a:lnTo>
                  <a:lnTo>
                    <a:pt x="473" y="327"/>
                  </a:lnTo>
                  <a:lnTo>
                    <a:pt x="472" y="328"/>
                  </a:lnTo>
                  <a:lnTo>
                    <a:pt x="471" y="328"/>
                  </a:lnTo>
                  <a:lnTo>
                    <a:pt x="469" y="329"/>
                  </a:lnTo>
                  <a:lnTo>
                    <a:pt x="467" y="330"/>
                  </a:lnTo>
                  <a:lnTo>
                    <a:pt x="466" y="330"/>
                  </a:lnTo>
                  <a:lnTo>
                    <a:pt x="464" y="329"/>
                  </a:lnTo>
                  <a:lnTo>
                    <a:pt x="463" y="329"/>
                  </a:lnTo>
                  <a:lnTo>
                    <a:pt x="462" y="329"/>
                  </a:lnTo>
                  <a:lnTo>
                    <a:pt x="461" y="328"/>
                  </a:lnTo>
                  <a:lnTo>
                    <a:pt x="460" y="328"/>
                  </a:lnTo>
                  <a:lnTo>
                    <a:pt x="459" y="326"/>
                  </a:lnTo>
                  <a:lnTo>
                    <a:pt x="457" y="324"/>
                  </a:lnTo>
                  <a:lnTo>
                    <a:pt x="456" y="321"/>
                  </a:lnTo>
                  <a:lnTo>
                    <a:pt x="454" y="318"/>
                  </a:lnTo>
                  <a:lnTo>
                    <a:pt x="453" y="316"/>
                  </a:lnTo>
                  <a:lnTo>
                    <a:pt x="452" y="315"/>
                  </a:lnTo>
                  <a:lnTo>
                    <a:pt x="451" y="314"/>
                  </a:lnTo>
                  <a:lnTo>
                    <a:pt x="450" y="313"/>
                  </a:lnTo>
                  <a:lnTo>
                    <a:pt x="449" y="313"/>
                  </a:lnTo>
                  <a:lnTo>
                    <a:pt x="446" y="312"/>
                  </a:lnTo>
                  <a:lnTo>
                    <a:pt x="443" y="312"/>
                  </a:lnTo>
                  <a:lnTo>
                    <a:pt x="442" y="312"/>
                  </a:lnTo>
                  <a:lnTo>
                    <a:pt x="439" y="313"/>
                  </a:lnTo>
                  <a:lnTo>
                    <a:pt x="437" y="314"/>
                  </a:lnTo>
                  <a:lnTo>
                    <a:pt x="434" y="315"/>
                  </a:lnTo>
                  <a:lnTo>
                    <a:pt x="432" y="317"/>
                  </a:lnTo>
                  <a:lnTo>
                    <a:pt x="430" y="319"/>
                  </a:lnTo>
                  <a:lnTo>
                    <a:pt x="428" y="320"/>
                  </a:lnTo>
                  <a:lnTo>
                    <a:pt x="426" y="321"/>
                  </a:lnTo>
                  <a:lnTo>
                    <a:pt x="422" y="325"/>
                  </a:lnTo>
                  <a:lnTo>
                    <a:pt x="421" y="327"/>
                  </a:lnTo>
                  <a:lnTo>
                    <a:pt x="420" y="329"/>
                  </a:lnTo>
                  <a:lnTo>
                    <a:pt x="420" y="330"/>
                  </a:lnTo>
                  <a:lnTo>
                    <a:pt x="419" y="331"/>
                  </a:lnTo>
                  <a:lnTo>
                    <a:pt x="420" y="332"/>
                  </a:lnTo>
                  <a:lnTo>
                    <a:pt x="420" y="332"/>
                  </a:lnTo>
                  <a:lnTo>
                    <a:pt x="420" y="333"/>
                  </a:lnTo>
                  <a:lnTo>
                    <a:pt x="421" y="333"/>
                  </a:lnTo>
                  <a:lnTo>
                    <a:pt x="423" y="334"/>
                  </a:lnTo>
                  <a:lnTo>
                    <a:pt x="430" y="336"/>
                  </a:lnTo>
                  <a:lnTo>
                    <a:pt x="432" y="337"/>
                  </a:lnTo>
                  <a:lnTo>
                    <a:pt x="433" y="337"/>
                  </a:lnTo>
                  <a:lnTo>
                    <a:pt x="434" y="338"/>
                  </a:lnTo>
                  <a:lnTo>
                    <a:pt x="435" y="339"/>
                  </a:lnTo>
                  <a:lnTo>
                    <a:pt x="437" y="340"/>
                  </a:lnTo>
                  <a:lnTo>
                    <a:pt x="438" y="341"/>
                  </a:lnTo>
                  <a:lnTo>
                    <a:pt x="439" y="343"/>
                  </a:lnTo>
                  <a:lnTo>
                    <a:pt x="439" y="343"/>
                  </a:lnTo>
                  <a:lnTo>
                    <a:pt x="439" y="344"/>
                  </a:lnTo>
                  <a:lnTo>
                    <a:pt x="439" y="346"/>
                  </a:lnTo>
                  <a:lnTo>
                    <a:pt x="438" y="347"/>
                  </a:lnTo>
                  <a:lnTo>
                    <a:pt x="437" y="349"/>
                  </a:lnTo>
                  <a:lnTo>
                    <a:pt x="436" y="351"/>
                  </a:lnTo>
                  <a:lnTo>
                    <a:pt x="435" y="352"/>
                  </a:lnTo>
                  <a:lnTo>
                    <a:pt x="434" y="353"/>
                  </a:lnTo>
                  <a:lnTo>
                    <a:pt x="432" y="354"/>
                  </a:lnTo>
                  <a:lnTo>
                    <a:pt x="430" y="354"/>
                  </a:lnTo>
                  <a:lnTo>
                    <a:pt x="426" y="355"/>
                  </a:lnTo>
                  <a:lnTo>
                    <a:pt x="420" y="356"/>
                  </a:lnTo>
                  <a:lnTo>
                    <a:pt x="416" y="357"/>
                  </a:lnTo>
                  <a:lnTo>
                    <a:pt x="409" y="357"/>
                  </a:lnTo>
                  <a:lnTo>
                    <a:pt x="405" y="358"/>
                  </a:lnTo>
                  <a:lnTo>
                    <a:pt x="402" y="359"/>
                  </a:lnTo>
                  <a:lnTo>
                    <a:pt x="399" y="360"/>
                  </a:lnTo>
                  <a:lnTo>
                    <a:pt x="397" y="362"/>
                  </a:lnTo>
                  <a:lnTo>
                    <a:pt x="395" y="364"/>
                  </a:lnTo>
                  <a:lnTo>
                    <a:pt x="393" y="365"/>
                  </a:lnTo>
                  <a:lnTo>
                    <a:pt x="392" y="366"/>
                  </a:lnTo>
                  <a:lnTo>
                    <a:pt x="390" y="367"/>
                  </a:lnTo>
                  <a:lnTo>
                    <a:pt x="388" y="370"/>
                  </a:lnTo>
                  <a:lnTo>
                    <a:pt x="387" y="372"/>
                  </a:lnTo>
                  <a:lnTo>
                    <a:pt x="386" y="375"/>
                  </a:lnTo>
                  <a:lnTo>
                    <a:pt x="382" y="381"/>
                  </a:lnTo>
                  <a:lnTo>
                    <a:pt x="381" y="384"/>
                  </a:lnTo>
                  <a:lnTo>
                    <a:pt x="379" y="386"/>
                  </a:lnTo>
                  <a:lnTo>
                    <a:pt x="375" y="391"/>
                  </a:lnTo>
                  <a:lnTo>
                    <a:pt x="373" y="394"/>
                  </a:lnTo>
                  <a:lnTo>
                    <a:pt x="371" y="396"/>
                  </a:lnTo>
                  <a:lnTo>
                    <a:pt x="370" y="399"/>
                  </a:lnTo>
                  <a:lnTo>
                    <a:pt x="368" y="401"/>
                  </a:lnTo>
                  <a:lnTo>
                    <a:pt x="367" y="403"/>
                  </a:lnTo>
                  <a:lnTo>
                    <a:pt x="366" y="405"/>
                  </a:lnTo>
                  <a:lnTo>
                    <a:pt x="366" y="408"/>
                  </a:lnTo>
                  <a:lnTo>
                    <a:pt x="366" y="410"/>
                  </a:lnTo>
                  <a:lnTo>
                    <a:pt x="366" y="417"/>
                  </a:lnTo>
                  <a:lnTo>
                    <a:pt x="365" y="422"/>
                  </a:lnTo>
                  <a:lnTo>
                    <a:pt x="365" y="425"/>
                  </a:lnTo>
                  <a:lnTo>
                    <a:pt x="363" y="431"/>
                  </a:lnTo>
                  <a:lnTo>
                    <a:pt x="362" y="439"/>
                  </a:lnTo>
                  <a:lnTo>
                    <a:pt x="362" y="442"/>
                  </a:lnTo>
                  <a:lnTo>
                    <a:pt x="362" y="444"/>
                  </a:lnTo>
                  <a:lnTo>
                    <a:pt x="362" y="445"/>
                  </a:lnTo>
                  <a:lnTo>
                    <a:pt x="362" y="446"/>
                  </a:lnTo>
                  <a:lnTo>
                    <a:pt x="362" y="448"/>
                  </a:lnTo>
                  <a:lnTo>
                    <a:pt x="363" y="449"/>
                  </a:lnTo>
                  <a:lnTo>
                    <a:pt x="363" y="451"/>
                  </a:lnTo>
                  <a:lnTo>
                    <a:pt x="364" y="452"/>
                  </a:lnTo>
                  <a:lnTo>
                    <a:pt x="366" y="454"/>
                  </a:lnTo>
                  <a:lnTo>
                    <a:pt x="375" y="460"/>
                  </a:lnTo>
                  <a:lnTo>
                    <a:pt x="387" y="468"/>
                  </a:lnTo>
                  <a:lnTo>
                    <a:pt x="388" y="469"/>
                  </a:lnTo>
                  <a:lnTo>
                    <a:pt x="389" y="470"/>
                  </a:lnTo>
                  <a:lnTo>
                    <a:pt x="389" y="471"/>
                  </a:lnTo>
                  <a:lnTo>
                    <a:pt x="390" y="472"/>
                  </a:lnTo>
                  <a:lnTo>
                    <a:pt x="389" y="472"/>
                  </a:lnTo>
                  <a:lnTo>
                    <a:pt x="389" y="473"/>
                  </a:lnTo>
                  <a:lnTo>
                    <a:pt x="388" y="474"/>
                  </a:lnTo>
                  <a:lnTo>
                    <a:pt x="386" y="476"/>
                  </a:lnTo>
                  <a:lnTo>
                    <a:pt x="385" y="477"/>
                  </a:lnTo>
                  <a:lnTo>
                    <a:pt x="384" y="478"/>
                  </a:lnTo>
                  <a:lnTo>
                    <a:pt x="384" y="479"/>
                  </a:lnTo>
                  <a:lnTo>
                    <a:pt x="384" y="479"/>
                  </a:lnTo>
                  <a:lnTo>
                    <a:pt x="384" y="480"/>
                  </a:lnTo>
                  <a:lnTo>
                    <a:pt x="384" y="481"/>
                  </a:lnTo>
                  <a:lnTo>
                    <a:pt x="385" y="482"/>
                  </a:lnTo>
                  <a:lnTo>
                    <a:pt x="386" y="483"/>
                  </a:lnTo>
                  <a:lnTo>
                    <a:pt x="387" y="484"/>
                  </a:lnTo>
                  <a:lnTo>
                    <a:pt x="389" y="485"/>
                  </a:lnTo>
                  <a:lnTo>
                    <a:pt x="391" y="486"/>
                  </a:lnTo>
                  <a:lnTo>
                    <a:pt x="394" y="487"/>
                  </a:lnTo>
                  <a:lnTo>
                    <a:pt x="397" y="488"/>
                  </a:lnTo>
                  <a:lnTo>
                    <a:pt x="403" y="490"/>
                  </a:lnTo>
                  <a:lnTo>
                    <a:pt x="404" y="490"/>
                  </a:lnTo>
                  <a:lnTo>
                    <a:pt x="406" y="490"/>
                  </a:lnTo>
                  <a:lnTo>
                    <a:pt x="407" y="491"/>
                  </a:lnTo>
                  <a:lnTo>
                    <a:pt x="408" y="493"/>
                  </a:lnTo>
                  <a:lnTo>
                    <a:pt x="409" y="495"/>
                  </a:lnTo>
                  <a:lnTo>
                    <a:pt x="409" y="497"/>
                  </a:lnTo>
                  <a:lnTo>
                    <a:pt x="409" y="499"/>
                  </a:lnTo>
                  <a:lnTo>
                    <a:pt x="409" y="501"/>
                  </a:lnTo>
                  <a:lnTo>
                    <a:pt x="408" y="503"/>
                  </a:lnTo>
                  <a:lnTo>
                    <a:pt x="407" y="505"/>
                  </a:lnTo>
                  <a:lnTo>
                    <a:pt x="405" y="509"/>
                  </a:lnTo>
                  <a:lnTo>
                    <a:pt x="402" y="513"/>
                  </a:lnTo>
                  <a:lnTo>
                    <a:pt x="399" y="516"/>
                  </a:lnTo>
                  <a:lnTo>
                    <a:pt x="396" y="521"/>
                  </a:lnTo>
                  <a:lnTo>
                    <a:pt x="394" y="524"/>
                  </a:lnTo>
                  <a:lnTo>
                    <a:pt x="393" y="525"/>
                  </a:lnTo>
                  <a:lnTo>
                    <a:pt x="393" y="527"/>
                  </a:lnTo>
                  <a:lnTo>
                    <a:pt x="392" y="529"/>
                  </a:lnTo>
                  <a:lnTo>
                    <a:pt x="392" y="531"/>
                  </a:lnTo>
                  <a:lnTo>
                    <a:pt x="392" y="533"/>
                  </a:lnTo>
                  <a:lnTo>
                    <a:pt x="392" y="535"/>
                  </a:lnTo>
                  <a:lnTo>
                    <a:pt x="393" y="537"/>
                  </a:lnTo>
                  <a:lnTo>
                    <a:pt x="394" y="539"/>
                  </a:lnTo>
                  <a:lnTo>
                    <a:pt x="395" y="541"/>
                  </a:lnTo>
                  <a:lnTo>
                    <a:pt x="396" y="543"/>
                  </a:lnTo>
                  <a:lnTo>
                    <a:pt x="401" y="549"/>
                  </a:lnTo>
                  <a:lnTo>
                    <a:pt x="402" y="551"/>
                  </a:lnTo>
                  <a:lnTo>
                    <a:pt x="403" y="552"/>
                  </a:lnTo>
                  <a:lnTo>
                    <a:pt x="403" y="554"/>
                  </a:lnTo>
                  <a:lnTo>
                    <a:pt x="403" y="556"/>
                  </a:lnTo>
                  <a:lnTo>
                    <a:pt x="403" y="557"/>
                  </a:lnTo>
                  <a:lnTo>
                    <a:pt x="403" y="558"/>
                  </a:lnTo>
                  <a:lnTo>
                    <a:pt x="402" y="559"/>
                  </a:lnTo>
                  <a:lnTo>
                    <a:pt x="402" y="560"/>
                  </a:lnTo>
                  <a:lnTo>
                    <a:pt x="400" y="562"/>
                  </a:lnTo>
                  <a:lnTo>
                    <a:pt x="399" y="564"/>
                  </a:lnTo>
                  <a:lnTo>
                    <a:pt x="397" y="565"/>
                  </a:lnTo>
                  <a:lnTo>
                    <a:pt x="394" y="567"/>
                  </a:lnTo>
                  <a:lnTo>
                    <a:pt x="391" y="568"/>
                  </a:lnTo>
                  <a:lnTo>
                    <a:pt x="389" y="568"/>
                  </a:lnTo>
                  <a:lnTo>
                    <a:pt x="383" y="570"/>
                  </a:lnTo>
                  <a:lnTo>
                    <a:pt x="380" y="569"/>
                  </a:lnTo>
                  <a:lnTo>
                    <a:pt x="375" y="570"/>
                  </a:lnTo>
                  <a:lnTo>
                    <a:pt x="372" y="570"/>
                  </a:lnTo>
                  <a:lnTo>
                    <a:pt x="366" y="570"/>
                  </a:lnTo>
                  <a:lnTo>
                    <a:pt x="361" y="571"/>
                  </a:lnTo>
                  <a:lnTo>
                    <a:pt x="358" y="572"/>
                  </a:lnTo>
                  <a:lnTo>
                    <a:pt x="352" y="574"/>
                  </a:lnTo>
                  <a:lnTo>
                    <a:pt x="350" y="575"/>
                  </a:lnTo>
                  <a:lnTo>
                    <a:pt x="348" y="575"/>
                  </a:lnTo>
                  <a:lnTo>
                    <a:pt x="346" y="575"/>
                  </a:lnTo>
                  <a:lnTo>
                    <a:pt x="343" y="573"/>
                  </a:lnTo>
                  <a:lnTo>
                    <a:pt x="342" y="572"/>
                  </a:lnTo>
                  <a:lnTo>
                    <a:pt x="341" y="570"/>
                  </a:lnTo>
                  <a:lnTo>
                    <a:pt x="339" y="569"/>
                  </a:lnTo>
                  <a:lnTo>
                    <a:pt x="339" y="567"/>
                  </a:lnTo>
                  <a:lnTo>
                    <a:pt x="337" y="562"/>
                  </a:lnTo>
                  <a:lnTo>
                    <a:pt x="337" y="561"/>
                  </a:lnTo>
                  <a:lnTo>
                    <a:pt x="337" y="558"/>
                  </a:lnTo>
                  <a:lnTo>
                    <a:pt x="337" y="557"/>
                  </a:lnTo>
                  <a:lnTo>
                    <a:pt x="336" y="556"/>
                  </a:lnTo>
                  <a:lnTo>
                    <a:pt x="336" y="555"/>
                  </a:lnTo>
                  <a:lnTo>
                    <a:pt x="335" y="554"/>
                  </a:lnTo>
                  <a:lnTo>
                    <a:pt x="331" y="551"/>
                  </a:lnTo>
                  <a:lnTo>
                    <a:pt x="330" y="550"/>
                  </a:lnTo>
                  <a:lnTo>
                    <a:pt x="329" y="549"/>
                  </a:lnTo>
                  <a:lnTo>
                    <a:pt x="327" y="547"/>
                  </a:lnTo>
                  <a:lnTo>
                    <a:pt x="325" y="545"/>
                  </a:lnTo>
                  <a:lnTo>
                    <a:pt x="324" y="544"/>
                  </a:lnTo>
                  <a:lnTo>
                    <a:pt x="321" y="543"/>
                  </a:lnTo>
                  <a:lnTo>
                    <a:pt x="313" y="539"/>
                  </a:lnTo>
                  <a:lnTo>
                    <a:pt x="307" y="536"/>
                  </a:lnTo>
                  <a:lnTo>
                    <a:pt x="306" y="536"/>
                  </a:lnTo>
                  <a:lnTo>
                    <a:pt x="305" y="536"/>
                  </a:lnTo>
                  <a:lnTo>
                    <a:pt x="303" y="536"/>
                  </a:lnTo>
                  <a:lnTo>
                    <a:pt x="300" y="536"/>
                  </a:lnTo>
                  <a:lnTo>
                    <a:pt x="295" y="537"/>
                  </a:lnTo>
                  <a:lnTo>
                    <a:pt x="293" y="538"/>
                  </a:lnTo>
                  <a:lnTo>
                    <a:pt x="291" y="538"/>
                  </a:lnTo>
                  <a:lnTo>
                    <a:pt x="289" y="539"/>
                  </a:lnTo>
                  <a:lnTo>
                    <a:pt x="286" y="541"/>
                  </a:lnTo>
                  <a:lnTo>
                    <a:pt x="285" y="542"/>
                  </a:lnTo>
                  <a:lnTo>
                    <a:pt x="284" y="543"/>
                  </a:lnTo>
                  <a:lnTo>
                    <a:pt x="283" y="544"/>
                  </a:lnTo>
                  <a:lnTo>
                    <a:pt x="281" y="546"/>
                  </a:lnTo>
                  <a:lnTo>
                    <a:pt x="277" y="550"/>
                  </a:lnTo>
                  <a:lnTo>
                    <a:pt x="276" y="551"/>
                  </a:lnTo>
                  <a:lnTo>
                    <a:pt x="275" y="551"/>
                  </a:lnTo>
                  <a:lnTo>
                    <a:pt x="274" y="552"/>
                  </a:lnTo>
                  <a:lnTo>
                    <a:pt x="272" y="552"/>
                  </a:lnTo>
                  <a:lnTo>
                    <a:pt x="271" y="552"/>
                  </a:lnTo>
                  <a:lnTo>
                    <a:pt x="269" y="552"/>
                  </a:lnTo>
                  <a:lnTo>
                    <a:pt x="267" y="551"/>
                  </a:lnTo>
                  <a:lnTo>
                    <a:pt x="261" y="548"/>
                  </a:lnTo>
                  <a:lnTo>
                    <a:pt x="258" y="547"/>
                  </a:lnTo>
                  <a:lnTo>
                    <a:pt x="256" y="546"/>
                  </a:lnTo>
                  <a:lnTo>
                    <a:pt x="254" y="544"/>
                  </a:lnTo>
                  <a:lnTo>
                    <a:pt x="250" y="540"/>
                  </a:lnTo>
                  <a:lnTo>
                    <a:pt x="249" y="538"/>
                  </a:lnTo>
                  <a:lnTo>
                    <a:pt x="247" y="536"/>
                  </a:lnTo>
                  <a:lnTo>
                    <a:pt x="245" y="536"/>
                  </a:lnTo>
                  <a:lnTo>
                    <a:pt x="244" y="535"/>
                  </a:lnTo>
                  <a:lnTo>
                    <a:pt x="242" y="535"/>
                  </a:lnTo>
                  <a:lnTo>
                    <a:pt x="236" y="533"/>
                  </a:lnTo>
                  <a:lnTo>
                    <a:pt x="232" y="532"/>
                  </a:lnTo>
                  <a:lnTo>
                    <a:pt x="230" y="531"/>
                  </a:lnTo>
                  <a:lnTo>
                    <a:pt x="228" y="530"/>
                  </a:lnTo>
                  <a:lnTo>
                    <a:pt x="226" y="528"/>
                  </a:lnTo>
                  <a:lnTo>
                    <a:pt x="225" y="527"/>
                  </a:lnTo>
                  <a:lnTo>
                    <a:pt x="223" y="525"/>
                  </a:lnTo>
                  <a:lnTo>
                    <a:pt x="221" y="523"/>
                  </a:lnTo>
                  <a:lnTo>
                    <a:pt x="215" y="513"/>
                  </a:lnTo>
                  <a:lnTo>
                    <a:pt x="210" y="505"/>
                  </a:lnTo>
                  <a:lnTo>
                    <a:pt x="209" y="502"/>
                  </a:lnTo>
                  <a:lnTo>
                    <a:pt x="207" y="501"/>
                  </a:lnTo>
                  <a:lnTo>
                    <a:pt x="205" y="498"/>
                  </a:lnTo>
                  <a:lnTo>
                    <a:pt x="204" y="496"/>
                  </a:lnTo>
                  <a:lnTo>
                    <a:pt x="202" y="495"/>
                  </a:lnTo>
                  <a:lnTo>
                    <a:pt x="199" y="493"/>
                  </a:lnTo>
                  <a:lnTo>
                    <a:pt x="194" y="491"/>
                  </a:lnTo>
                  <a:lnTo>
                    <a:pt x="193" y="490"/>
                  </a:lnTo>
                  <a:lnTo>
                    <a:pt x="191" y="490"/>
                  </a:lnTo>
                  <a:lnTo>
                    <a:pt x="189" y="490"/>
                  </a:lnTo>
                  <a:lnTo>
                    <a:pt x="187" y="490"/>
                  </a:lnTo>
                  <a:lnTo>
                    <a:pt x="185" y="490"/>
                  </a:lnTo>
                  <a:lnTo>
                    <a:pt x="183" y="490"/>
                  </a:lnTo>
                  <a:lnTo>
                    <a:pt x="182" y="490"/>
                  </a:lnTo>
                  <a:lnTo>
                    <a:pt x="181" y="490"/>
                  </a:lnTo>
                  <a:lnTo>
                    <a:pt x="180" y="490"/>
                  </a:lnTo>
                  <a:lnTo>
                    <a:pt x="178" y="491"/>
                  </a:lnTo>
                  <a:lnTo>
                    <a:pt x="177" y="492"/>
                  </a:lnTo>
                  <a:lnTo>
                    <a:pt x="176" y="493"/>
                  </a:lnTo>
                  <a:lnTo>
                    <a:pt x="172" y="497"/>
                  </a:lnTo>
                  <a:lnTo>
                    <a:pt x="171" y="498"/>
                  </a:lnTo>
                  <a:lnTo>
                    <a:pt x="170" y="498"/>
                  </a:lnTo>
                  <a:lnTo>
                    <a:pt x="169" y="499"/>
                  </a:lnTo>
                  <a:lnTo>
                    <a:pt x="168" y="499"/>
                  </a:lnTo>
                  <a:lnTo>
                    <a:pt x="166" y="499"/>
                  </a:lnTo>
                  <a:lnTo>
                    <a:pt x="164" y="499"/>
                  </a:lnTo>
                  <a:lnTo>
                    <a:pt x="161" y="499"/>
                  </a:lnTo>
                  <a:lnTo>
                    <a:pt x="159" y="498"/>
                  </a:lnTo>
                  <a:lnTo>
                    <a:pt x="157" y="497"/>
                  </a:lnTo>
                  <a:lnTo>
                    <a:pt x="156" y="496"/>
                  </a:lnTo>
                  <a:lnTo>
                    <a:pt x="154" y="494"/>
                  </a:lnTo>
                  <a:lnTo>
                    <a:pt x="152" y="492"/>
                  </a:lnTo>
                  <a:lnTo>
                    <a:pt x="148" y="488"/>
                  </a:lnTo>
                  <a:lnTo>
                    <a:pt x="143" y="479"/>
                  </a:lnTo>
                  <a:lnTo>
                    <a:pt x="140" y="474"/>
                  </a:lnTo>
                  <a:lnTo>
                    <a:pt x="140" y="473"/>
                  </a:lnTo>
                  <a:lnTo>
                    <a:pt x="139" y="472"/>
                  </a:lnTo>
                  <a:lnTo>
                    <a:pt x="138" y="471"/>
                  </a:lnTo>
                  <a:lnTo>
                    <a:pt x="137" y="470"/>
                  </a:lnTo>
                  <a:lnTo>
                    <a:pt x="135" y="468"/>
                  </a:lnTo>
                  <a:lnTo>
                    <a:pt x="132" y="468"/>
                  </a:lnTo>
                  <a:lnTo>
                    <a:pt x="130" y="468"/>
                  </a:lnTo>
                  <a:lnTo>
                    <a:pt x="128" y="468"/>
                  </a:lnTo>
                  <a:lnTo>
                    <a:pt x="126" y="468"/>
                  </a:lnTo>
                  <a:lnTo>
                    <a:pt x="125" y="468"/>
                  </a:lnTo>
                  <a:lnTo>
                    <a:pt x="123" y="468"/>
                  </a:lnTo>
                  <a:lnTo>
                    <a:pt x="122" y="469"/>
                  </a:lnTo>
                  <a:lnTo>
                    <a:pt x="120" y="470"/>
                  </a:lnTo>
                  <a:lnTo>
                    <a:pt x="114" y="474"/>
                  </a:lnTo>
                  <a:lnTo>
                    <a:pt x="112" y="476"/>
                  </a:lnTo>
                  <a:lnTo>
                    <a:pt x="108" y="478"/>
                  </a:lnTo>
                  <a:lnTo>
                    <a:pt x="104" y="479"/>
                  </a:lnTo>
                  <a:lnTo>
                    <a:pt x="102" y="479"/>
                  </a:lnTo>
                  <a:lnTo>
                    <a:pt x="100" y="480"/>
                  </a:lnTo>
                  <a:lnTo>
                    <a:pt x="97" y="480"/>
                  </a:lnTo>
                  <a:lnTo>
                    <a:pt x="95" y="479"/>
                  </a:lnTo>
                  <a:lnTo>
                    <a:pt x="93" y="479"/>
                  </a:lnTo>
                  <a:lnTo>
                    <a:pt x="92" y="479"/>
                  </a:lnTo>
                  <a:lnTo>
                    <a:pt x="91" y="478"/>
                  </a:lnTo>
                  <a:lnTo>
                    <a:pt x="90" y="477"/>
                  </a:lnTo>
                  <a:lnTo>
                    <a:pt x="79" y="468"/>
                  </a:lnTo>
                  <a:lnTo>
                    <a:pt x="78" y="467"/>
                  </a:lnTo>
                  <a:lnTo>
                    <a:pt x="76" y="464"/>
                  </a:lnTo>
                  <a:lnTo>
                    <a:pt x="74" y="462"/>
                  </a:lnTo>
                  <a:lnTo>
                    <a:pt x="73" y="460"/>
                  </a:lnTo>
                  <a:lnTo>
                    <a:pt x="71" y="458"/>
                  </a:lnTo>
                  <a:lnTo>
                    <a:pt x="71" y="456"/>
                  </a:lnTo>
                  <a:lnTo>
                    <a:pt x="70" y="456"/>
                  </a:lnTo>
                  <a:lnTo>
                    <a:pt x="71" y="455"/>
                  </a:lnTo>
                  <a:lnTo>
                    <a:pt x="71" y="454"/>
                  </a:lnTo>
                  <a:lnTo>
                    <a:pt x="72" y="454"/>
                  </a:lnTo>
                  <a:lnTo>
                    <a:pt x="72" y="453"/>
                  </a:lnTo>
                  <a:lnTo>
                    <a:pt x="72" y="454"/>
                  </a:lnTo>
                  <a:lnTo>
                    <a:pt x="72" y="453"/>
                  </a:lnTo>
                  <a:lnTo>
                    <a:pt x="72" y="452"/>
                  </a:lnTo>
                  <a:lnTo>
                    <a:pt x="71" y="452"/>
                  </a:lnTo>
                  <a:lnTo>
                    <a:pt x="71" y="451"/>
                  </a:lnTo>
                  <a:lnTo>
                    <a:pt x="70" y="450"/>
                  </a:lnTo>
                  <a:lnTo>
                    <a:pt x="71" y="449"/>
                  </a:lnTo>
                  <a:lnTo>
                    <a:pt x="70" y="449"/>
                  </a:lnTo>
                  <a:lnTo>
                    <a:pt x="69" y="449"/>
                  </a:lnTo>
                  <a:lnTo>
                    <a:pt x="67" y="445"/>
                  </a:lnTo>
                  <a:lnTo>
                    <a:pt x="62" y="440"/>
                  </a:lnTo>
                  <a:lnTo>
                    <a:pt x="58" y="434"/>
                  </a:lnTo>
                  <a:lnTo>
                    <a:pt x="50" y="422"/>
                  </a:lnTo>
                  <a:lnTo>
                    <a:pt x="48" y="419"/>
                  </a:lnTo>
                  <a:lnTo>
                    <a:pt x="46" y="415"/>
                  </a:lnTo>
                  <a:lnTo>
                    <a:pt x="44" y="412"/>
                  </a:lnTo>
                  <a:lnTo>
                    <a:pt x="43" y="411"/>
                  </a:lnTo>
                  <a:lnTo>
                    <a:pt x="41" y="411"/>
                  </a:lnTo>
                  <a:lnTo>
                    <a:pt x="37" y="409"/>
                  </a:lnTo>
                  <a:lnTo>
                    <a:pt x="36" y="408"/>
                  </a:lnTo>
                  <a:lnTo>
                    <a:pt x="36" y="407"/>
                  </a:lnTo>
                  <a:lnTo>
                    <a:pt x="35" y="407"/>
                  </a:lnTo>
                  <a:lnTo>
                    <a:pt x="35" y="406"/>
                  </a:lnTo>
                  <a:lnTo>
                    <a:pt x="35" y="403"/>
                  </a:lnTo>
                  <a:lnTo>
                    <a:pt x="34" y="402"/>
                  </a:lnTo>
                  <a:lnTo>
                    <a:pt x="33" y="395"/>
                  </a:lnTo>
                  <a:lnTo>
                    <a:pt x="32" y="392"/>
                  </a:lnTo>
                  <a:lnTo>
                    <a:pt x="30" y="389"/>
                  </a:lnTo>
                  <a:lnTo>
                    <a:pt x="29" y="388"/>
                  </a:lnTo>
                  <a:lnTo>
                    <a:pt x="28" y="385"/>
                  </a:lnTo>
                  <a:lnTo>
                    <a:pt x="27" y="384"/>
                  </a:lnTo>
                  <a:lnTo>
                    <a:pt x="27" y="383"/>
                  </a:lnTo>
                  <a:lnTo>
                    <a:pt x="28" y="383"/>
                  </a:lnTo>
                  <a:lnTo>
                    <a:pt x="28" y="382"/>
                  </a:lnTo>
                  <a:lnTo>
                    <a:pt x="30" y="381"/>
                  </a:lnTo>
                  <a:lnTo>
                    <a:pt x="31" y="381"/>
                  </a:lnTo>
                  <a:lnTo>
                    <a:pt x="33" y="381"/>
                  </a:lnTo>
                  <a:lnTo>
                    <a:pt x="34" y="381"/>
                  </a:lnTo>
                  <a:lnTo>
                    <a:pt x="42" y="382"/>
                  </a:lnTo>
                  <a:lnTo>
                    <a:pt x="45" y="382"/>
                  </a:lnTo>
                  <a:lnTo>
                    <a:pt x="47" y="383"/>
                  </a:lnTo>
                  <a:lnTo>
                    <a:pt x="49" y="383"/>
                  </a:lnTo>
                  <a:lnTo>
                    <a:pt x="53" y="382"/>
                  </a:lnTo>
                  <a:lnTo>
                    <a:pt x="56" y="381"/>
                  </a:lnTo>
                  <a:lnTo>
                    <a:pt x="58" y="380"/>
                  </a:lnTo>
                  <a:lnTo>
                    <a:pt x="59" y="379"/>
                  </a:lnTo>
                  <a:lnTo>
                    <a:pt x="60" y="379"/>
                  </a:lnTo>
                  <a:lnTo>
                    <a:pt x="61" y="377"/>
                  </a:lnTo>
                  <a:lnTo>
                    <a:pt x="62" y="377"/>
                  </a:lnTo>
                  <a:lnTo>
                    <a:pt x="63" y="375"/>
                  </a:lnTo>
                  <a:lnTo>
                    <a:pt x="64" y="373"/>
                  </a:lnTo>
                  <a:lnTo>
                    <a:pt x="65" y="371"/>
                  </a:lnTo>
                  <a:lnTo>
                    <a:pt x="66" y="369"/>
                  </a:lnTo>
                  <a:lnTo>
                    <a:pt x="68" y="365"/>
                  </a:lnTo>
                  <a:lnTo>
                    <a:pt x="68" y="359"/>
                  </a:lnTo>
                  <a:lnTo>
                    <a:pt x="69" y="354"/>
                  </a:lnTo>
                  <a:lnTo>
                    <a:pt x="70" y="349"/>
                  </a:lnTo>
                  <a:lnTo>
                    <a:pt x="70" y="348"/>
                  </a:lnTo>
                  <a:lnTo>
                    <a:pt x="70" y="346"/>
                  </a:lnTo>
                  <a:lnTo>
                    <a:pt x="70" y="344"/>
                  </a:lnTo>
                  <a:lnTo>
                    <a:pt x="70" y="343"/>
                  </a:lnTo>
                  <a:lnTo>
                    <a:pt x="69" y="341"/>
                  </a:lnTo>
                  <a:lnTo>
                    <a:pt x="68" y="338"/>
                  </a:lnTo>
                  <a:lnTo>
                    <a:pt x="57" y="326"/>
                  </a:lnTo>
                  <a:lnTo>
                    <a:pt x="56" y="323"/>
                  </a:lnTo>
                  <a:lnTo>
                    <a:pt x="55" y="321"/>
                  </a:lnTo>
                  <a:lnTo>
                    <a:pt x="53" y="319"/>
                  </a:lnTo>
                  <a:lnTo>
                    <a:pt x="51" y="316"/>
                  </a:lnTo>
                  <a:lnTo>
                    <a:pt x="45" y="306"/>
                  </a:lnTo>
                  <a:lnTo>
                    <a:pt x="45" y="303"/>
                  </a:lnTo>
                  <a:lnTo>
                    <a:pt x="43" y="301"/>
                  </a:lnTo>
                  <a:lnTo>
                    <a:pt x="42" y="300"/>
                  </a:lnTo>
                  <a:lnTo>
                    <a:pt x="34" y="293"/>
                  </a:lnTo>
                  <a:lnTo>
                    <a:pt x="33" y="290"/>
                  </a:lnTo>
                  <a:lnTo>
                    <a:pt x="24" y="281"/>
                  </a:lnTo>
                  <a:lnTo>
                    <a:pt x="20" y="275"/>
                  </a:lnTo>
                  <a:lnTo>
                    <a:pt x="16" y="271"/>
                  </a:lnTo>
                  <a:lnTo>
                    <a:pt x="14" y="267"/>
                  </a:lnTo>
                  <a:lnTo>
                    <a:pt x="11" y="264"/>
                  </a:lnTo>
                  <a:lnTo>
                    <a:pt x="6" y="253"/>
                  </a:lnTo>
                  <a:lnTo>
                    <a:pt x="0" y="244"/>
                  </a:lnTo>
                  <a:lnTo>
                    <a:pt x="0" y="244"/>
                  </a:lnTo>
                  <a:lnTo>
                    <a:pt x="2" y="242"/>
                  </a:lnTo>
                  <a:lnTo>
                    <a:pt x="5" y="240"/>
                  </a:lnTo>
                  <a:lnTo>
                    <a:pt x="7" y="238"/>
                  </a:lnTo>
                  <a:lnTo>
                    <a:pt x="8" y="235"/>
                  </a:lnTo>
                  <a:lnTo>
                    <a:pt x="10" y="233"/>
                  </a:lnTo>
                  <a:lnTo>
                    <a:pt x="11" y="230"/>
                  </a:lnTo>
                  <a:lnTo>
                    <a:pt x="12" y="227"/>
                  </a:lnTo>
                  <a:lnTo>
                    <a:pt x="14" y="224"/>
                  </a:lnTo>
                  <a:lnTo>
                    <a:pt x="15" y="220"/>
                  </a:lnTo>
                  <a:lnTo>
                    <a:pt x="16" y="218"/>
                  </a:lnTo>
                  <a:lnTo>
                    <a:pt x="16" y="215"/>
                  </a:lnTo>
                  <a:lnTo>
                    <a:pt x="17" y="213"/>
                  </a:lnTo>
                  <a:lnTo>
                    <a:pt x="17" y="211"/>
                  </a:lnTo>
                  <a:lnTo>
                    <a:pt x="17" y="207"/>
                  </a:lnTo>
                  <a:lnTo>
                    <a:pt x="17" y="204"/>
                  </a:lnTo>
                  <a:lnTo>
                    <a:pt x="18" y="201"/>
                  </a:lnTo>
                  <a:lnTo>
                    <a:pt x="20" y="196"/>
                  </a:lnTo>
                  <a:lnTo>
                    <a:pt x="21" y="196"/>
                  </a:lnTo>
                  <a:lnTo>
                    <a:pt x="21" y="194"/>
                  </a:lnTo>
                  <a:lnTo>
                    <a:pt x="22" y="191"/>
                  </a:lnTo>
                  <a:lnTo>
                    <a:pt x="22" y="188"/>
                  </a:lnTo>
                  <a:lnTo>
                    <a:pt x="22" y="184"/>
                  </a:lnTo>
                  <a:lnTo>
                    <a:pt x="22" y="182"/>
                  </a:lnTo>
                  <a:lnTo>
                    <a:pt x="21" y="179"/>
                  </a:lnTo>
                  <a:lnTo>
                    <a:pt x="21" y="176"/>
                  </a:lnTo>
                  <a:lnTo>
                    <a:pt x="18" y="165"/>
                  </a:lnTo>
                  <a:lnTo>
                    <a:pt x="18" y="162"/>
                  </a:lnTo>
                  <a:lnTo>
                    <a:pt x="18" y="161"/>
                  </a:lnTo>
                  <a:lnTo>
                    <a:pt x="18" y="157"/>
                  </a:lnTo>
                  <a:lnTo>
                    <a:pt x="18" y="155"/>
                  </a:lnTo>
                  <a:lnTo>
                    <a:pt x="19" y="152"/>
                  </a:lnTo>
                  <a:lnTo>
                    <a:pt x="20" y="150"/>
                  </a:lnTo>
                  <a:lnTo>
                    <a:pt x="22" y="147"/>
                  </a:lnTo>
                  <a:lnTo>
                    <a:pt x="23" y="144"/>
                  </a:lnTo>
                  <a:lnTo>
                    <a:pt x="33" y="135"/>
                  </a:lnTo>
                  <a:lnTo>
                    <a:pt x="34" y="133"/>
                  </a:lnTo>
                  <a:lnTo>
                    <a:pt x="35" y="132"/>
                  </a:lnTo>
                  <a:lnTo>
                    <a:pt x="38" y="130"/>
                  </a:lnTo>
                  <a:lnTo>
                    <a:pt x="40" y="128"/>
                  </a:lnTo>
                  <a:lnTo>
                    <a:pt x="43" y="128"/>
                  </a:lnTo>
                  <a:lnTo>
                    <a:pt x="47" y="126"/>
                  </a:lnTo>
                  <a:lnTo>
                    <a:pt x="50" y="125"/>
                  </a:lnTo>
                  <a:lnTo>
                    <a:pt x="51" y="124"/>
                  </a:lnTo>
                  <a:lnTo>
                    <a:pt x="52" y="123"/>
                  </a:lnTo>
                  <a:lnTo>
                    <a:pt x="53" y="121"/>
                  </a:lnTo>
                  <a:lnTo>
                    <a:pt x="54" y="120"/>
                  </a:lnTo>
                  <a:lnTo>
                    <a:pt x="54" y="118"/>
                  </a:lnTo>
                  <a:lnTo>
                    <a:pt x="55" y="117"/>
                  </a:lnTo>
                  <a:lnTo>
                    <a:pt x="55" y="116"/>
                  </a:lnTo>
                  <a:lnTo>
                    <a:pt x="55" y="114"/>
                  </a:lnTo>
                  <a:lnTo>
                    <a:pt x="54" y="108"/>
                  </a:lnTo>
                  <a:lnTo>
                    <a:pt x="54" y="106"/>
                  </a:lnTo>
                  <a:lnTo>
                    <a:pt x="54" y="105"/>
                  </a:lnTo>
                  <a:lnTo>
                    <a:pt x="54" y="105"/>
                  </a:lnTo>
                  <a:lnTo>
                    <a:pt x="54" y="104"/>
                  </a:lnTo>
                  <a:lnTo>
                    <a:pt x="55" y="103"/>
                  </a:lnTo>
                  <a:lnTo>
                    <a:pt x="56" y="102"/>
                  </a:lnTo>
                  <a:lnTo>
                    <a:pt x="56" y="101"/>
                  </a:lnTo>
                  <a:lnTo>
                    <a:pt x="56" y="100"/>
                  </a:lnTo>
                  <a:lnTo>
                    <a:pt x="57" y="100"/>
                  </a:lnTo>
                  <a:lnTo>
                    <a:pt x="59" y="99"/>
                  </a:lnTo>
                  <a:lnTo>
                    <a:pt x="65" y="99"/>
                  </a:lnTo>
                  <a:lnTo>
                    <a:pt x="66" y="98"/>
                  </a:lnTo>
                  <a:lnTo>
                    <a:pt x="68" y="98"/>
                  </a:lnTo>
                  <a:lnTo>
                    <a:pt x="68" y="97"/>
                  </a:lnTo>
                  <a:lnTo>
                    <a:pt x="69" y="96"/>
                  </a:lnTo>
                  <a:lnTo>
                    <a:pt x="71" y="95"/>
                  </a:lnTo>
                  <a:lnTo>
                    <a:pt x="72" y="94"/>
                  </a:lnTo>
                  <a:lnTo>
                    <a:pt x="74" y="92"/>
                  </a:lnTo>
                  <a:lnTo>
                    <a:pt x="75" y="89"/>
                  </a:lnTo>
                  <a:lnTo>
                    <a:pt x="78" y="84"/>
                  </a:lnTo>
                  <a:lnTo>
                    <a:pt x="81" y="76"/>
                  </a:lnTo>
                  <a:lnTo>
                    <a:pt x="84" y="71"/>
                  </a:lnTo>
                  <a:lnTo>
                    <a:pt x="86" y="65"/>
                  </a:lnTo>
                  <a:lnTo>
                    <a:pt x="89" y="61"/>
                  </a:lnTo>
                  <a:lnTo>
                    <a:pt x="91" y="56"/>
                  </a:lnTo>
                  <a:lnTo>
                    <a:pt x="95" y="51"/>
                  </a:lnTo>
                  <a:lnTo>
                    <a:pt x="97" y="49"/>
                  </a:lnTo>
                  <a:lnTo>
                    <a:pt x="99" y="48"/>
                  </a:lnTo>
                  <a:lnTo>
                    <a:pt x="101" y="46"/>
                  </a:lnTo>
                  <a:lnTo>
                    <a:pt x="102" y="46"/>
                  </a:lnTo>
                  <a:lnTo>
                    <a:pt x="102" y="46"/>
                  </a:lnTo>
                  <a:lnTo>
                    <a:pt x="103" y="46"/>
                  </a:lnTo>
                  <a:lnTo>
                    <a:pt x="111" y="50"/>
                  </a:lnTo>
                  <a:lnTo>
                    <a:pt x="114" y="53"/>
                  </a:lnTo>
                  <a:lnTo>
                    <a:pt x="118" y="54"/>
                  </a:lnTo>
                  <a:lnTo>
                    <a:pt x="122" y="56"/>
                  </a:lnTo>
                  <a:lnTo>
                    <a:pt x="125" y="56"/>
                  </a:lnTo>
                  <a:lnTo>
                    <a:pt x="127" y="56"/>
                  </a:lnTo>
                  <a:lnTo>
                    <a:pt x="131" y="57"/>
                  </a:lnTo>
                  <a:lnTo>
                    <a:pt x="134" y="57"/>
                  </a:lnTo>
                  <a:lnTo>
                    <a:pt x="136" y="56"/>
                  </a:lnTo>
                  <a:lnTo>
                    <a:pt x="137" y="56"/>
                  </a:lnTo>
                  <a:lnTo>
                    <a:pt x="139" y="56"/>
                  </a:lnTo>
                  <a:lnTo>
                    <a:pt x="141" y="55"/>
                  </a:lnTo>
                  <a:lnTo>
                    <a:pt x="143" y="54"/>
                  </a:lnTo>
                  <a:lnTo>
                    <a:pt x="144" y="53"/>
                  </a:lnTo>
                  <a:lnTo>
                    <a:pt x="146" y="51"/>
                  </a:lnTo>
                  <a:lnTo>
                    <a:pt x="147" y="50"/>
                  </a:lnTo>
                  <a:lnTo>
                    <a:pt x="147" y="48"/>
                  </a:lnTo>
                  <a:lnTo>
                    <a:pt x="149" y="45"/>
                  </a:lnTo>
                  <a:lnTo>
                    <a:pt x="150" y="43"/>
                  </a:lnTo>
                  <a:lnTo>
                    <a:pt x="151" y="42"/>
                  </a:lnTo>
                  <a:lnTo>
                    <a:pt x="155" y="38"/>
                  </a:lnTo>
                  <a:lnTo>
                    <a:pt x="156" y="37"/>
                  </a:lnTo>
                  <a:lnTo>
                    <a:pt x="157" y="34"/>
                  </a:lnTo>
                  <a:lnTo>
                    <a:pt x="158" y="33"/>
                  </a:lnTo>
                  <a:lnTo>
                    <a:pt x="160" y="26"/>
                  </a:lnTo>
                  <a:lnTo>
                    <a:pt x="163" y="20"/>
                  </a:lnTo>
                  <a:lnTo>
                    <a:pt x="165" y="16"/>
                  </a:lnTo>
                  <a:lnTo>
                    <a:pt x="168" y="13"/>
                  </a:lnTo>
                  <a:lnTo>
                    <a:pt x="169" y="11"/>
                  </a:lnTo>
                  <a:lnTo>
                    <a:pt x="170" y="8"/>
                  </a:lnTo>
                  <a:lnTo>
                    <a:pt x="174" y="5"/>
                  </a:lnTo>
                  <a:lnTo>
                    <a:pt x="177" y="3"/>
                  </a:lnTo>
                  <a:lnTo>
                    <a:pt x="178" y="2"/>
                  </a:lnTo>
                  <a:lnTo>
                    <a:pt x="179" y="1"/>
                  </a:lnTo>
                  <a:lnTo>
                    <a:pt x="181" y="1"/>
                  </a:lnTo>
                  <a:lnTo>
                    <a:pt x="182" y="0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05" name="Freeform 60">
              <a:extLst>
                <a:ext uri="{FF2B5EF4-FFF2-40B4-BE49-F238E27FC236}">
                  <a16:creationId xmlns:a16="http://schemas.microsoft.com/office/drawing/2014/main" id="{7F9C0B2C-3CB1-436D-9CE3-C94DC18CB08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8" y="2652"/>
              <a:ext cx="388" cy="405"/>
            </a:xfrm>
            <a:custGeom>
              <a:avLst/>
              <a:gdLst>
                <a:gd name="T0" fmla="*/ 183 w 388"/>
                <a:gd name="T1" fmla="*/ 5 h 405"/>
                <a:gd name="T2" fmla="*/ 209 w 388"/>
                <a:gd name="T3" fmla="*/ 2 h 405"/>
                <a:gd name="T4" fmla="*/ 235 w 388"/>
                <a:gd name="T5" fmla="*/ 3 h 405"/>
                <a:gd name="T6" fmla="*/ 266 w 388"/>
                <a:gd name="T7" fmla="*/ 9 h 405"/>
                <a:gd name="T8" fmla="*/ 315 w 388"/>
                <a:gd name="T9" fmla="*/ 31 h 405"/>
                <a:gd name="T10" fmla="*/ 338 w 388"/>
                <a:gd name="T11" fmla="*/ 33 h 405"/>
                <a:gd name="T12" fmla="*/ 331 w 388"/>
                <a:gd name="T13" fmla="*/ 54 h 405"/>
                <a:gd name="T14" fmla="*/ 319 w 388"/>
                <a:gd name="T15" fmla="*/ 57 h 405"/>
                <a:gd name="T16" fmla="*/ 295 w 388"/>
                <a:gd name="T17" fmla="*/ 59 h 405"/>
                <a:gd name="T18" fmla="*/ 295 w 388"/>
                <a:gd name="T19" fmla="*/ 88 h 405"/>
                <a:gd name="T20" fmla="*/ 299 w 388"/>
                <a:gd name="T21" fmla="*/ 97 h 405"/>
                <a:gd name="T22" fmla="*/ 345 w 388"/>
                <a:gd name="T23" fmla="*/ 109 h 405"/>
                <a:gd name="T24" fmla="*/ 353 w 388"/>
                <a:gd name="T25" fmla="*/ 113 h 405"/>
                <a:gd name="T26" fmla="*/ 334 w 388"/>
                <a:gd name="T27" fmla="*/ 138 h 405"/>
                <a:gd name="T28" fmla="*/ 332 w 388"/>
                <a:gd name="T29" fmla="*/ 166 h 405"/>
                <a:gd name="T30" fmla="*/ 344 w 388"/>
                <a:gd name="T31" fmla="*/ 202 h 405"/>
                <a:gd name="T32" fmla="*/ 355 w 388"/>
                <a:gd name="T33" fmla="*/ 226 h 405"/>
                <a:gd name="T34" fmla="*/ 344 w 388"/>
                <a:gd name="T35" fmla="*/ 239 h 405"/>
                <a:gd name="T36" fmla="*/ 343 w 388"/>
                <a:gd name="T37" fmla="*/ 253 h 405"/>
                <a:gd name="T38" fmla="*/ 373 w 388"/>
                <a:gd name="T39" fmla="*/ 279 h 405"/>
                <a:gd name="T40" fmla="*/ 386 w 388"/>
                <a:gd name="T41" fmla="*/ 294 h 405"/>
                <a:gd name="T42" fmla="*/ 374 w 388"/>
                <a:gd name="T43" fmla="*/ 297 h 405"/>
                <a:gd name="T44" fmla="*/ 360 w 388"/>
                <a:gd name="T45" fmla="*/ 299 h 405"/>
                <a:gd name="T46" fmla="*/ 360 w 388"/>
                <a:gd name="T47" fmla="*/ 313 h 405"/>
                <a:gd name="T48" fmla="*/ 367 w 388"/>
                <a:gd name="T49" fmla="*/ 344 h 405"/>
                <a:gd name="T50" fmla="*/ 353 w 388"/>
                <a:gd name="T51" fmla="*/ 370 h 405"/>
                <a:gd name="T52" fmla="*/ 367 w 388"/>
                <a:gd name="T53" fmla="*/ 385 h 405"/>
                <a:gd name="T54" fmla="*/ 367 w 388"/>
                <a:gd name="T55" fmla="*/ 395 h 405"/>
                <a:gd name="T56" fmla="*/ 355 w 388"/>
                <a:gd name="T57" fmla="*/ 399 h 405"/>
                <a:gd name="T58" fmla="*/ 318 w 388"/>
                <a:gd name="T59" fmla="*/ 400 h 405"/>
                <a:gd name="T60" fmla="*/ 276 w 388"/>
                <a:gd name="T61" fmla="*/ 392 h 405"/>
                <a:gd name="T62" fmla="*/ 254 w 388"/>
                <a:gd name="T63" fmla="*/ 381 h 405"/>
                <a:gd name="T64" fmla="*/ 242 w 388"/>
                <a:gd name="T65" fmla="*/ 387 h 405"/>
                <a:gd name="T66" fmla="*/ 234 w 388"/>
                <a:gd name="T67" fmla="*/ 403 h 405"/>
                <a:gd name="T68" fmla="*/ 226 w 388"/>
                <a:gd name="T69" fmla="*/ 394 h 405"/>
                <a:gd name="T70" fmla="*/ 217 w 388"/>
                <a:gd name="T71" fmla="*/ 367 h 405"/>
                <a:gd name="T72" fmla="*/ 204 w 388"/>
                <a:gd name="T73" fmla="*/ 365 h 405"/>
                <a:gd name="T74" fmla="*/ 166 w 388"/>
                <a:gd name="T75" fmla="*/ 375 h 405"/>
                <a:gd name="T76" fmla="*/ 153 w 388"/>
                <a:gd name="T77" fmla="*/ 369 h 405"/>
                <a:gd name="T78" fmla="*/ 139 w 388"/>
                <a:gd name="T79" fmla="*/ 346 h 405"/>
                <a:gd name="T80" fmla="*/ 133 w 388"/>
                <a:gd name="T81" fmla="*/ 319 h 405"/>
                <a:gd name="T82" fmla="*/ 132 w 388"/>
                <a:gd name="T83" fmla="*/ 297 h 405"/>
                <a:gd name="T84" fmla="*/ 115 w 388"/>
                <a:gd name="T85" fmla="*/ 272 h 405"/>
                <a:gd name="T86" fmla="*/ 88 w 388"/>
                <a:gd name="T87" fmla="*/ 237 h 405"/>
                <a:gd name="T88" fmla="*/ 71 w 388"/>
                <a:gd name="T89" fmla="*/ 227 h 405"/>
                <a:gd name="T90" fmla="*/ 67 w 388"/>
                <a:gd name="T91" fmla="*/ 205 h 405"/>
                <a:gd name="T92" fmla="*/ 49 w 388"/>
                <a:gd name="T93" fmla="*/ 190 h 405"/>
                <a:gd name="T94" fmla="*/ 10 w 388"/>
                <a:gd name="T95" fmla="*/ 176 h 405"/>
                <a:gd name="T96" fmla="*/ 0 w 388"/>
                <a:gd name="T97" fmla="*/ 163 h 405"/>
                <a:gd name="T98" fmla="*/ 10 w 388"/>
                <a:gd name="T99" fmla="*/ 161 h 405"/>
                <a:gd name="T100" fmla="*/ 27 w 388"/>
                <a:gd name="T101" fmla="*/ 152 h 405"/>
                <a:gd name="T102" fmla="*/ 39 w 388"/>
                <a:gd name="T103" fmla="*/ 128 h 405"/>
                <a:gd name="T104" fmla="*/ 34 w 388"/>
                <a:gd name="T105" fmla="*/ 115 h 405"/>
                <a:gd name="T106" fmla="*/ 15 w 388"/>
                <a:gd name="T107" fmla="*/ 101 h 405"/>
                <a:gd name="T108" fmla="*/ 19 w 388"/>
                <a:gd name="T109" fmla="*/ 79 h 405"/>
                <a:gd name="T110" fmla="*/ 26 w 388"/>
                <a:gd name="T111" fmla="*/ 63 h 405"/>
                <a:gd name="T112" fmla="*/ 38 w 388"/>
                <a:gd name="T113" fmla="*/ 55 h 405"/>
                <a:gd name="T114" fmla="*/ 57 w 388"/>
                <a:gd name="T115" fmla="*/ 43 h 405"/>
                <a:gd name="T116" fmla="*/ 71 w 388"/>
                <a:gd name="T117" fmla="*/ 46 h 405"/>
                <a:gd name="T118" fmla="*/ 99 w 388"/>
                <a:gd name="T119" fmla="*/ 43 h 405"/>
                <a:gd name="T120" fmla="*/ 132 w 388"/>
                <a:gd name="T121" fmla="*/ 45 h 405"/>
                <a:gd name="T122" fmla="*/ 146 w 388"/>
                <a:gd name="T123" fmla="*/ 7 h 4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88" h="405">
                  <a:moveTo>
                    <a:pt x="151" y="0"/>
                  </a:moveTo>
                  <a:lnTo>
                    <a:pt x="151" y="0"/>
                  </a:lnTo>
                  <a:lnTo>
                    <a:pt x="155" y="1"/>
                  </a:lnTo>
                  <a:lnTo>
                    <a:pt x="162" y="3"/>
                  </a:lnTo>
                  <a:lnTo>
                    <a:pt x="166" y="4"/>
                  </a:lnTo>
                  <a:lnTo>
                    <a:pt x="171" y="5"/>
                  </a:lnTo>
                  <a:lnTo>
                    <a:pt x="178" y="5"/>
                  </a:lnTo>
                  <a:lnTo>
                    <a:pt x="183" y="5"/>
                  </a:lnTo>
                  <a:lnTo>
                    <a:pt x="186" y="5"/>
                  </a:lnTo>
                  <a:lnTo>
                    <a:pt x="190" y="4"/>
                  </a:lnTo>
                  <a:lnTo>
                    <a:pt x="197" y="1"/>
                  </a:lnTo>
                  <a:lnTo>
                    <a:pt x="199" y="1"/>
                  </a:lnTo>
                  <a:lnTo>
                    <a:pt x="200" y="1"/>
                  </a:lnTo>
                  <a:lnTo>
                    <a:pt x="203" y="1"/>
                  </a:lnTo>
                  <a:lnTo>
                    <a:pt x="207" y="2"/>
                  </a:lnTo>
                  <a:lnTo>
                    <a:pt x="209" y="2"/>
                  </a:lnTo>
                  <a:lnTo>
                    <a:pt x="216" y="5"/>
                  </a:lnTo>
                  <a:lnTo>
                    <a:pt x="218" y="5"/>
                  </a:lnTo>
                  <a:lnTo>
                    <a:pt x="219" y="5"/>
                  </a:lnTo>
                  <a:lnTo>
                    <a:pt x="221" y="5"/>
                  </a:lnTo>
                  <a:lnTo>
                    <a:pt x="223" y="5"/>
                  </a:lnTo>
                  <a:lnTo>
                    <a:pt x="230" y="4"/>
                  </a:lnTo>
                  <a:lnTo>
                    <a:pt x="233" y="3"/>
                  </a:lnTo>
                  <a:lnTo>
                    <a:pt x="235" y="3"/>
                  </a:lnTo>
                  <a:lnTo>
                    <a:pt x="238" y="3"/>
                  </a:lnTo>
                  <a:lnTo>
                    <a:pt x="243" y="4"/>
                  </a:lnTo>
                  <a:lnTo>
                    <a:pt x="251" y="5"/>
                  </a:lnTo>
                  <a:lnTo>
                    <a:pt x="253" y="5"/>
                  </a:lnTo>
                  <a:lnTo>
                    <a:pt x="255" y="6"/>
                  </a:lnTo>
                  <a:lnTo>
                    <a:pt x="260" y="7"/>
                  </a:lnTo>
                  <a:lnTo>
                    <a:pt x="263" y="8"/>
                  </a:lnTo>
                  <a:lnTo>
                    <a:pt x="266" y="9"/>
                  </a:lnTo>
                  <a:lnTo>
                    <a:pt x="269" y="11"/>
                  </a:lnTo>
                  <a:lnTo>
                    <a:pt x="276" y="13"/>
                  </a:lnTo>
                  <a:lnTo>
                    <a:pt x="293" y="22"/>
                  </a:lnTo>
                  <a:lnTo>
                    <a:pt x="298" y="24"/>
                  </a:lnTo>
                  <a:lnTo>
                    <a:pt x="302" y="26"/>
                  </a:lnTo>
                  <a:lnTo>
                    <a:pt x="306" y="28"/>
                  </a:lnTo>
                  <a:lnTo>
                    <a:pt x="310" y="29"/>
                  </a:lnTo>
                  <a:lnTo>
                    <a:pt x="315" y="31"/>
                  </a:lnTo>
                  <a:lnTo>
                    <a:pt x="319" y="32"/>
                  </a:lnTo>
                  <a:lnTo>
                    <a:pt x="322" y="33"/>
                  </a:lnTo>
                  <a:lnTo>
                    <a:pt x="326" y="33"/>
                  </a:lnTo>
                  <a:lnTo>
                    <a:pt x="330" y="33"/>
                  </a:lnTo>
                  <a:lnTo>
                    <a:pt x="333" y="33"/>
                  </a:lnTo>
                  <a:lnTo>
                    <a:pt x="337" y="33"/>
                  </a:lnTo>
                  <a:lnTo>
                    <a:pt x="338" y="33"/>
                  </a:lnTo>
                  <a:lnTo>
                    <a:pt x="338" y="33"/>
                  </a:lnTo>
                  <a:lnTo>
                    <a:pt x="336" y="35"/>
                  </a:lnTo>
                  <a:lnTo>
                    <a:pt x="335" y="37"/>
                  </a:lnTo>
                  <a:lnTo>
                    <a:pt x="334" y="40"/>
                  </a:lnTo>
                  <a:lnTo>
                    <a:pt x="333" y="43"/>
                  </a:lnTo>
                  <a:lnTo>
                    <a:pt x="333" y="50"/>
                  </a:lnTo>
                  <a:lnTo>
                    <a:pt x="332" y="52"/>
                  </a:lnTo>
                  <a:lnTo>
                    <a:pt x="332" y="53"/>
                  </a:lnTo>
                  <a:lnTo>
                    <a:pt x="331" y="54"/>
                  </a:lnTo>
                  <a:lnTo>
                    <a:pt x="330" y="56"/>
                  </a:lnTo>
                  <a:lnTo>
                    <a:pt x="329" y="56"/>
                  </a:lnTo>
                  <a:lnTo>
                    <a:pt x="328" y="57"/>
                  </a:lnTo>
                  <a:lnTo>
                    <a:pt x="326" y="57"/>
                  </a:lnTo>
                  <a:lnTo>
                    <a:pt x="325" y="58"/>
                  </a:lnTo>
                  <a:lnTo>
                    <a:pt x="323" y="58"/>
                  </a:lnTo>
                  <a:lnTo>
                    <a:pt x="321" y="58"/>
                  </a:lnTo>
                  <a:lnTo>
                    <a:pt x="319" y="57"/>
                  </a:lnTo>
                  <a:lnTo>
                    <a:pt x="310" y="56"/>
                  </a:lnTo>
                  <a:lnTo>
                    <a:pt x="300" y="55"/>
                  </a:lnTo>
                  <a:lnTo>
                    <a:pt x="299" y="55"/>
                  </a:lnTo>
                  <a:lnTo>
                    <a:pt x="298" y="55"/>
                  </a:lnTo>
                  <a:lnTo>
                    <a:pt x="298" y="55"/>
                  </a:lnTo>
                  <a:lnTo>
                    <a:pt x="297" y="56"/>
                  </a:lnTo>
                  <a:lnTo>
                    <a:pt x="296" y="57"/>
                  </a:lnTo>
                  <a:lnTo>
                    <a:pt x="295" y="59"/>
                  </a:lnTo>
                  <a:lnTo>
                    <a:pt x="295" y="62"/>
                  </a:lnTo>
                  <a:lnTo>
                    <a:pt x="294" y="65"/>
                  </a:lnTo>
                  <a:lnTo>
                    <a:pt x="294" y="67"/>
                  </a:lnTo>
                  <a:lnTo>
                    <a:pt x="294" y="69"/>
                  </a:lnTo>
                  <a:lnTo>
                    <a:pt x="295" y="76"/>
                  </a:lnTo>
                  <a:lnTo>
                    <a:pt x="295" y="78"/>
                  </a:lnTo>
                  <a:lnTo>
                    <a:pt x="295" y="80"/>
                  </a:lnTo>
                  <a:lnTo>
                    <a:pt x="295" y="88"/>
                  </a:lnTo>
                  <a:lnTo>
                    <a:pt x="295" y="90"/>
                  </a:lnTo>
                  <a:lnTo>
                    <a:pt x="295" y="91"/>
                  </a:lnTo>
                  <a:lnTo>
                    <a:pt x="295" y="93"/>
                  </a:lnTo>
                  <a:lnTo>
                    <a:pt x="296" y="94"/>
                  </a:lnTo>
                  <a:lnTo>
                    <a:pt x="296" y="95"/>
                  </a:lnTo>
                  <a:lnTo>
                    <a:pt x="297" y="96"/>
                  </a:lnTo>
                  <a:lnTo>
                    <a:pt x="298" y="96"/>
                  </a:lnTo>
                  <a:lnTo>
                    <a:pt x="299" y="97"/>
                  </a:lnTo>
                  <a:lnTo>
                    <a:pt x="300" y="98"/>
                  </a:lnTo>
                  <a:lnTo>
                    <a:pt x="302" y="99"/>
                  </a:lnTo>
                  <a:lnTo>
                    <a:pt x="308" y="100"/>
                  </a:lnTo>
                  <a:lnTo>
                    <a:pt x="316" y="102"/>
                  </a:lnTo>
                  <a:lnTo>
                    <a:pt x="326" y="105"/>
                  </a:lnTo>
                  <a:lnTo>
                    <a:pt x="332" y="106"/>
                  </a:lnTo>
                  <a:lnTo>
                    <a:pt x="337" y="107"/>
                  </a:lnTo>
                  <a:lnTo>
                    <a:pt x="345" y="109"/>
                  </a:lnTo>
                  <a:lnTo>
                    <a:pt x="350" y="110"/>
                  </a:lnTo>
                  <a:lnTo>
                    <a:pt x="351" y="110"/>
                  </a:lnTo>
                  <a:lnTo>
                    <a:pt x="353" y="111"/>
                  </a:lnTo>
                  <a:lnTo>
                    <a:pt x="354" y="111"/>
                  </a:lnTo>
                  <a:lnTo>
                    <a:pt x="354" y="112"/>
                  </a:lnTo>
                  <a:lnTo>
                    <a:pt x="354" y="113"/>
                  </a:lnTo>
                  <a:lnTo>
                    <a:pt x="353" y="113"/>
                  </a:lnTo>
                  <a:lnTo>
                    <a:pt x="353" y="113"/>
                  </a:lnTo>
                  <a:lnTo>
                    <a:pt x="349" y="115"/>
                  </a:lnTo>
                  <a:lnTo>
                    <a:pt x="348" y="117"/>
                  </a:lnTo>
                  <a:lnTo>
                    <a:pt x="346" y="118"/>
                  </a:lnTo>
                  <a:lnTo>
                    <a:pt x="344" y="120"/>
                  </a:lnTo>
                  <a:lnTo>
                    <a:pt x="343" y="123"/>
                  </a:lnTo>
                  <a:lnTo>
                    <a:pt x="340" y="128"/>
                  </a:lnTo>
                  <a:lnTo>
                    <a:pt x="339" y="131"/>
                  </a:lnTo>
                  <a:lnTo>
                    <a:pt x="334" y="138"/>
                  </a:lnTo>
                  <a:lnTo>
                    <a:pt x="333" y="141"/>
                  </a:lnTo>
                  <a:lnTo>
                    <a:pt x="332" y="144"/>
                  </a:lnTo>
                  <a:lnTo>
                    <a:pt x="331" y="147"/>
                  </a:lnTo>
                  <a:lnTo>
                    <a:pt x="331" y="151"/>
                  </a:lnTo>
                  <a:lnTo>
                    <a:pt x="331" y="154"/>
                  </a:lnTo>
                  <a:lnTo>
                    <a:pt x="331" y="157"/>
                  </a:lnTo>
                  <a:lnTo>
                    <a:pt x="331" y="162"/>
                  </a:lnTo>
                  <a:lnTo>
                    <a:pt x="332" y="166"/>
                  </a:lnTo>
                  <a:lnTo>
                    <a:pt x="333" y="169"/>
                  </a:lnTo>
                  <a:lnTo>
                    <a:pt x="333" y="175"/>
                  </a:lnTo>
                  <a:lnTo>
                    <a:pt x="337" y="185"/>
                  </a:lnTo>
                  <a:lnTo>
                    <a:pt x="338" y="191"/>
                  </a:lnTo>
                  <a:lnTo>
                    <a:pt x="340" y="195"/>
                  </a:lnTo>
                  <a:lnTo>
                    <a:pt x="341" y="197"/>
                  </a:lnTo>
                  <a:lnTo>
                    <a:pt x="343" y="199"/>
                  </a:lnTo>
                  <a:lnTo>
                    <a:pt x="344" y="202"/>
                  </a:lnTo>
                  <a:lnTo>
                    <a:pt x="349" y="208"/>
                  </a:lnTo>
                  <a:lnTo>
                    <a:pt x="352" y="212"/>
                  </a:lnTo>
                  <a:lnTo>
                    <a:pt x="354" y="215"/>
                  </a:lnTo>
                  <a:lnTo>
                    <a:pt x="355" y="217"/>
                  </a:lnTo>
                  <a:lnTo>
                    <a:pt x="355" y="221"/>
                  </a:lnTo>
                  <a:lnTo>
                    <a:pt x="356" y="223"/>
                  </a:lnTo>
                  <a:lnTo>
                    <a:pt x="356" y="225"/>
                  </a:lnTo>
                  <a:lnTo>
                    <a:pt x="355" y="226"/>
                  </a:lnTo>
                  <a:lnTo>
                    <a:pt x="355" y="227"/>
                  </a:lnTo>
                  <a:lnTo>
                    <a:pt x="355" y="228"/>
                  </a:lnTo>
                  <a:lnTo>
                    <a:pt x="354" y="229"/>
                  </a:lnTo>
                  <a:lnTo>
                    <a:pt x="353" y="230"/>
                  </a:lnTo>
                  <a:lnTo>
                    <a:pt x="348" y="235"/>
                  </a:lnTo>
                  <a:lnTo>
                    <a:pt x="346" y="236"/>
                  </a:lnTo>
                  <a:lnTo>
                    <a:pt x="344" y="237"/>
                  </a:lnTo>
                  <a:lnTo>
                    <a:pt x="344" y="239"/>
                  </a:lnTo>
                  <a:lnTo>
                    <a:pt x="343" y="242"/>
                  </a:lnTo>
                  <a:lnTo>
                    <a:pt x="342" y="245"/>
                  </a:lnTo>
                  <a:lnTo>
                    <a:pt x="342" y="248"/>
                  </a:lnTo>
                  <a:lnTo>
                    <a:pt x="342" y="249"/>
                  </a:lnTo>
                  <a:lnTo>
                    <a:pt x="342" y="249"/>
                  </a:lnTo>
                  <a:lnTo>
                    <a:pt x="342" y="251"/>
                  </a:lnTo>
                  <a:lnTo>
                    <a:pt x="343" y="252"/>
                  </a:lnTo>
                  <a:lnTo>
                    <a:pt x="343" y="253"/>
                  </a:lnTo>
                  <a:lnTo>
                    <a:pt x="344" y="255"/>
                  </a:lnTo>
                  <a:lnTo>
                    <a:pt x="345" y="258"/>
                  </a:lnTo>
                  <a:lnTo>
                    <a:pt x="347" y="259"/>
                  </a:lnTo>
                  <a:lnTo>
                    <a:pt x="348" y="260"/>
                  </a:lnTo>
                  <a:lnTo>
                    <a:pt x="350" y="261"/>
                  </a:lnTo>
                  <a:lnTo>
                    <a:pt x="352" y="263"/>
                  </a:lnTo>
                  <a:lnTo>
                    <a:pt x="355" y="266"/>
                  </a:lnTo>
                  <a:lnTo>
                    <a:pt x="373" y="279"/>
                  </a:lnTo>
                  <a:lnTo>
                    <a:pt x="386" y="287"/>
                  </a:lnTo>
                  <a:lnTo>
                    <a:pt x="387" y="288"/>
                  </a:lnTo>
                  <a:lnTo>
                    <a:pt x="388" y="289"/>
                  </a:lnTo>
                  <a:lnTo>
                    <a:pt x="388" y="290"/>
                  </a:lnTo>
                  <a:lnTo>
                    <a:pt x="388" y="291"/>
                  </a:lnTo>
                  <a:lnTo>
                    <a:pt x="387" y="292"/>
                  </a:lnTo>
                  <a:lnTo>
                    <a:pt x="387" y="294"/>
                  </a:lnTo>
                  <a:lnTo>
                    <a:pt x="386" y="294"/>
                  </a:lnTo>
                  <a:lnTo>
                    <a:pt x="385" y="295"/>
                  </a:lnTo>
                  <a:lnTo>
                    <a:pt x="384" y="295"/>
                  </a:lnTo>
                  <a:lnTo>
                    <a:pt x="383" y="296"/>
                  </a:lnTo>
                  <a:lnTo>
                    <a:pt x="381" y="296"/>
                  </a:lnTo>
                  <a:lnTo>
                    <a:pt x="380" y="297"/>
                  </a:lnTo>
                  <a:lnTo>
                    <a:pt x="379" y="297"/>
                  </a:lnTo>
                  <a:lnTo>
                    <a:pt x="378" y="297"/>
                  </a:lnTo>
                  <a:lnTo>
                    <a:pt x="374" y="297"/>
                  </a:lnTo>
                  <a:lnTo>
                    <a:pt x="368" y="296"/>
                  </a:lnTo>
                  <a:lnTo>
                    <a:pt x="367" y="296"/>
                  </a:lnTo>
                  <a:lnTo>
                    <a:pt x="365" y="296"/>
                  </a:lnTo>
                  <a:lnTo>
                    <a:pt x="364" y="296"/>
                  </a:lnTo>
                  <a:lnTo>
                    <a:pt x="363" y="297"/>
                  </a:lnTo>
                  <a:lnTo>
                    <a:pt x="362" y="297"/>
                  </a:lnTo>
                  <a:lnTo>
                    <a:pt x="361" y="298"/>
                  </a:lnTo>
                  <a:lnTo>
                    <a:pt x="360" y="299"/>
                  </a:lnTo>
                  <a:lnTo>
                    <a:pt x="359" y="299"/>
                  </a:lnTo>
                  <a:lnTo>
                    <a:pt x="359" y="300"/>
                  </a:lnTo>
                  <a:lnTo>
                    <a:pt x="358" y="302"/>
                  </a:lnTo>
                  <a:lnTo>
                    <a:pt x="358" y="304"/>
                  </a:lnTo>
                  <a:lnTo>
                    <a:pt x="358" y="305"/>
                  </a:lnTo>
                  <a:lnTo>
                    <a:pt x="358" y="306"/>
                  </a:lnTo>
                  <a:lnTo>
                    <a:pt x="358" y="309"/>
                  </a:lnTo>
                  <a:lnTo>
                    <a:pt x="360" y="313"/>
                  </a:lnTo>
                  <a:lnTo>
                    <a:pt x="363" y="322"/>
                  </a:lnTo>
                  <a:lnTo>
                    <a:pt x="365" y="328"/>
                  </a:lnTo>
                  <a:lnTo>
                    <a:pt x="367" y="333"/>
                  </a:lnTo>
                  <a:lnTo>
                    <a:pt x="367" y="337"/>
                  </a:lnTo>
                  <a:lnTo>
                    <a:pt x="367" y="339"/>
                  </a:lnTo>
                  <a:lnTo>
                    <a:pt x="367" y="340"/>
                  </a:lnTo>
                  <a:lnTo>
                    <a:pt x="367" y="342"/>
                  </a:lnTo>
                  <a:lnTo>
                    <a:pt x="367" y="344"/>
                  </a:lnTo>
                  <a:lnTo>
                    <a:pt x="359" y="353"/>
                  </a:lnTo>
                  <a:lnTo>
                    <a:pt x="358" y="355"/>
                  </a:lnTo>
                  <a:lnTo>
                    <a:pt x="356" y="358"/>
                  </a:lnTo>
                  <a:lnTo>
                    <a:pt x="355" y="362"/>
                  </a:lnTo>
                  <a:lnTo>
                    <a:pt x="354" y="364"/>
                  </a:lnTo>
                  <a:lnTo>
                    <a:pt x="353" y="366"/>
                  </a:lnTo>
                  <a:lnTo>
                    <a:pt x="353" y="369"/>
                  </a:lnTo>
                  <a:lnTo>
                    <a:pt x="353" y="370"/>
                  </a:lnTo>
                  <a:lnTo>
                    <a:pt x="354" y="372"/>
                  </a:lnTo>
                  <a:lnTo>
                    <a:pt x="355" y="373"/>
                  </a:lnTo>
                  <a:lnTo>
                    <a:pt x="355" y="375"/>
                  </a:lnTo>
                  <a:lnTo>
                    <a:pt x="357" y="377"/>
                  </a:lnTo>
                  <a:lnTo>
                    <a:pt x="358" y="378"/>
                  </a:lnTo>
                  <a:lnTo>
                    <a:pt x="364" y="383"/>
                  </a:lnTo>
                  <a:lnTo>
                    <a:pt x="367" y="385"/>
                  </a:lnTo>
                  <a:lnTo>
                    <a:pt x="367" y="385"/>
                  </a:lnTo>
                  <a:lnTo>
                    <a:pt x="368" y="386"/>
                  </a:lnTo>
                  <a:lnTo>
                    <a:pt x="368" y="387"/>
                  </a:lnTo>
                  <a:lnTo>
                    <a:pt x="369" y="388"/>
                  </a:lnTo>
                  <a:lnTo>
                    <a:pt x="369" y="390"/>
                  </a:lnTo>
                  <a:lnTo>
                    <a:pt x="369" y="391"/>
                  </a:lnTo>
                  <a:lnTo>
                    <a:pt x="368" y="392"/>
                  </a:lnTo>
                  <a:lnTo>
                    <a:pt x="367" y="394"/>
                  </a:lnTo>
                  <a:lnTo>
                    <a:pt x="367" y="395"/>
                  </a:lnTo>
                  <a:lnTo>
                    <a:pt x="365" y="396"/>
                  </a:lnTo>
                  <a:lnTo>
                    <a:pt x="363" y="396"/>
                  </a:lnTo>
                  <a:lnTo>
                    <a:pt x="362" y="396"/>
                  </a:lnTo>
                  <a:lnTo>
                    <a:pt x="361" y="396"/>
                  </a:lnTo>
                  <a:lnTo>
                    <a:pt x="360" y="396"/>
                  </a:lnTo>
                  <a:lnTo>
                    <a:pt x="358" y="397"/>
                  </a:lnTo>
                  <a:lnTo>
                    <a:pt x="356" y="398"/>
                  </a:lnTo>
                  <a:lnTo>
                    <a:pt x="355" y="399"/>
                  </a:lnTo>
                  <a:lnTo>
                    <a:pt x="353" y="399"/>
                  </a:lnTo>
                  <a:lnTo>
                    <a:pt x="349" y="400"/>
                  </a:lnTo>
                  <a:lnTo>
                    <a:pt x="346" y="400"/>
                  </a:lnTo>
                  <a:lnTo>
                    <a:pt x="342" y="400"/>
                  </a:lnTo>
                  <a:lnTo>
                    <a:pt x="330" y="399"/>
                  </a:lnTo>
                  <a:lnTo>
                    <a:pt x="327" y="399"/>
                  </a:lnTo>
                  <a:lnTo>
                    <a:pt x="324" y="399"/>
                  </a:lnTo>
                  <a:lnTo>
                    <a:pt x="318" y="400"/>
                  </a:lnTo>
                  <a:lnTo>
                    <a:pt x="314" y="400"/>
                  </a:lnTo>
                  <a:lnTo>
                    <a:pt x="308" y="400"/>
                  </a:lnTo>
                  <a:lnTo>
                    <a:pt x="305" y="399"/>
                  </a:lnTo>
                  <a:lnTo>
                    <a:pt x="298" y="398"/>
                  </a:lnTo>
                  <a:lnTo>
                    <a:pt x="288" y="396"/>
                  </a:lnTo>
                  <a:lnTo>
                    <a:pt x="284" y="395"/>
                  </a:lnTo>
                  <a:lnTo>
                    <a:pt x="279" y="393"/>
                  </a:lnTo>
                  <a:lnTo>
                    <a:pt x="276" y="392"/>
                  </a:lnTo>
                  <a:lnTo>
                    <a:pt x="274" y="390"/>
                  </a:lnTo>
                  <a:lnTo>
                    <a:pt x="270" y="388"/>
                  </a:lnTo>
                  <a:lnTo>
                    <a:pt x="265" y="385"/>
                  </a:lnTo>
                  <a:lnTo>
                    <a:pt x="264" y="384"/>
                  </a:lnTo>
                  <a:lnTo>
                    <a:pt x="261" y="383"/>
                  </a:lnTo>
                  <a:lnTo>
                    <a:pt x="258" y="382"/>
                  </a:lnTo>
                  <a:lnTo>
                    <a:pt x="256" y="381"/>
                  </a:lnTo>
                  <a:lnTo>
                    <a:pt x="254" y="381"/>
                  </a:lnTo>
                  <a:lnTo>
                    <a:pt x="251" y="380"/>
                  </a:lnTo>
                  <a:lnTo>
                    <a:pt x="248" y="380"/>
                  </a:lnTo>
                  <a:lnTo>
                    <a:pt x="246" y="381"/>
                  </a:lnTo>
                  <a:lnTo>
                    <a:pt x="244" y="381"/>
                  </a:lnTo>
                  <a:lnTo>
                    <a:pt x="243" y="382"/>
                  </a:lnTo>
                  <a:lnTo>
                    <a:pt x="242" y="384"/>
                  </a:lnTo>
                  <a:lnTo>
                    <a:pt x="242" y="385"/>
                  </a:lnTo>
                  <a:lnTo>
                    <a:pt x="242" y="387"/>
                  </a:lnTo>
                  <a:lnTo>
                    <a:pt x="241" y="389"/>
                  </a:lnTo>
                  <a:lnTo>
                    <a:pt x="241" y="393"/>
                  </a:lnTo>
                  <a:lnTo>
                    <a:pt x="240" y="395"/>
                  </a:lnTo>
                  <a:lnTo>
                    <a:pt x="239" y="398"/>
                  </a:lnTo>
                  <a:lnTo>
                    <a:pt x="238" y="400"/>
                  </a:lnTo>
                  <a:lnTo>
                    <a:pt x="237" y="401"/>
                  </a:lnTo>
                  <a:lnTo>
                    <a:pt x="236" y="402"/>
                  </a:lnTo>
                  <a:lnTo>
                    <a:pt x="234" y="403"/>
                  </a:lnTo>
                  <a:lnTo>
                    <a:pt x="233" y="404"/>
                  </a:lnTo>
                  <a:lnTo>
                    <a:pt x="232" y="405"/>
                  </a:lnTo>
                  <a:lnTo>
                    <a:pt x="230" y="405"/>
                  </a:lnTo>
                  <a:lnTo>
                    <a:pt x="229" y="405"/>
                  </a:lnTo>
                  <a:lnTo>
                    <a:pt x="228" y="405"/>
                  </a:lnTo>
                  <a:lnTo>
                    <a:pt x="227" y="405"/>
                  </a:lnTo>
                  <a:lnTo>
                    <a:pt x="227" y="398"/>
                  </a:lnTo>
                  <a:lnTo>
                    <a:pt x="226" y="394"/>
                  </a:lnTo>
                  <a:lnTo>
                    <a:pt x="225" y="390"/>
                  </a:lnTo>
                  <a:lnTo>
                    <a:pt x="223" y="383"/>
                  </a:lnTo>
                  <a:lnTo>
                    <a:pt x="221" y="376"/>
                  </a:lnTo>
                  <a:lnTo>
                    <a:pt x="220" y="374"/>
                  </a:lnTo>
                  <a:lnTo>
                    <a:pt x="219" y="372"/>
                  </a:lnTo>
                  <a:lnTo>
                    <a:pt x="219" y="370"/>
                  </a:lnTo>
                  <a:lnTo>
                    <a:pt x="218" y="369"/>
                  </a:lnTo>
                  <a:lnTo>
                    <a:pt x="217" y="367"/>
                  </a:lnTo>
                  <a:lnTo>
                    <a:pt x="216" y="366"/>
                  </a:lnTo>
                  <a:lnTo>
                    <a:pt x="215" y="365"/>
                  </a:lnTo>
                  <a:lnTo>
                    <a:pt x="214" y="364"/>
                  </a:lnTo>
                  <a:lnTo>
                    <a:pt x="212" y="364"/>
                  </a:lnTo>
                  <a:lnTo>
                    <a:pt x="210" y="363"/>
                  </a:lnTo>
                  <a:lnTo>
                    <a:pt x="208" y="364"/>
                  </a:lnTo>
                  <a:lnTo>
                    <a:pt x="206" y="364"/>
                  </a:lnTo>
                  <a:lnTo>
                    <a:pt x="204" y="365"/>
                  </a:lnTo>
                  <a:lnTo>
                    <a:pt x="201" y="366"/>
                  </a:lnTo>
                  <a:lnTo>
                    <a:pt x="187" y="371"/>
                  </a:lnTo>
                  <a:lnTo>
                    <a:pt x="182" y="373"/>
                  </a:lnTo>
                  <a:lnTo>
                    <a:pt x="178" y="373"/>
                  </a:lnTo>
                  <a:lnTo>
                    <a:pt x="175" y="374"/>
                  </a:lnTo>
                  <a:lnTo>
                    <a:pt x="172" y="375"/>
                  </a:lnTo>
                  <a:lnTo>
                    <a:pt x="169" y="375"/>
                  </a:lnTo>
                  <a:lnTo>
                    <a:pt x="166" y="375"/>
                  </a:lnTo>
                  <a:lnTo>
                    <a:pt x="164" y="375"/>
                  </a:lnTo>
                  <a:lnTo>
                    <a:pt x="162" y="375"/>
                  </a:lnTo>
                  <a:lnTo>
                    <a:pt x="161" y="374"/>
                  </a:lnTo>
                  <a:lnTo>
                    <a:pt x="159" y="374"/>
                  </a:lnTo>
                  <a:lnTo>
                    <a:pt x="158" y="373"/>
                  </a:lnTo>
                  <a:lnTo>
                    <a:pt x="156" y="372"/>
                  </a:lnTo>
                  <a:lnTo>
                    <a:pt x="154" y="370"/>
                  </a:lnTo>
                  <a:lnTo>
                    <a:pt x="153" y="369"/>
                  </a:lnTo>
                  <a:lnTo>
                    <a:pt x="152" y="367"/>
                  </a:lnTo>
                  <a:lnTo>
                    <a:pt x="150" y="363"/>
                  </a:lnTo>
                  <a:lnTo>
                    <a:pt x="148" y="362"/>
                  </a:lnTo>
                  <a:lnTo>
                    <a:pt x="143" y="355"/>
                  </a:lnTo>
                  <a:lnTo>
                    <a:pt x="141" y="352"/>
                  </a:lnTo>
                  <a:lnTo>
                    <a:pt x="139" y="350"/>
                  </a:lnTo>
                  <a:lnTo>
                    <a:pt x="139" y="348"/>
                  </a:lnTo>
                  <a:lnTo>
                    <a:pt x="139" y="346"/>
                  </a:lnTo>
                  <a:lnTo>
                    <a:pt x="139" y="344"/>
                  </a:lnTo>
                  <a:lnTo>
                    <a:pt x="138" y="335"/>
                  </a:lnTo>
                  <a:lnTo>
                    <a:pt x="138" y="333"/>
                  </a:lnTo>
                  <a:lnTo>
                    <a:pt x="138" y="331"/>
                  </a:lnTo>
                  <a:lnTo>
                    <a:pt x="137" y="329"/>
                  </a:lnTo>
                  <a:lnTo>
                    <a:pt x="136" y="328"/>
                  </a:lnTo>
                  <a:lnTo>
                    <a:pt x="133" y="321"/>
                  </a:lnTo>
                  <a:lnTo>
                    <a:pt x="133" y="319"/>
                  </a:lnTo>
                  <a:lnTo>
                    <a:pt x="133" y="317"/>
                  </a:lnTo>
                  <a:lnTo>
                    <a:pt x="132" y="315"/>
                  </a:lnTo>
                  <a:lnTo>
                    <a:pt x="132" y="311"/>
                  </a:lnTo>
                  <a:lnTo>
                    <a:pt x="132" y="307"/>
                  </a:lnTo>
                  <a:lnTo>
                    <a:pt x="132" y="302"/>
                  </a:lnTo>
                  <a:lnTo>
                    <a:pt x="132" y="300"/>
                  </a:lnTo>
                  <a:lnTo>
                    <a:pt x="132" y="299"/>
                  </a:lnTo>
                  <a:lnTo>
                    <a:pt x="132" y="297"/>
                  </a:lnTo>
                  <a:lnTo>
                    <a:pt x="131" y="294"/>
                  </a:lnTo>
                  <a:lnTo>
                    <a:pt x="130" y="293"/>
                  </a:lnTo>
                  <a:lnTo>
                    <a:pt x="129" y="291"/>
                  </a:lnTo>
                  <a:lnTo>
                    <a:pt x="127" y="288"/>
                  </a:lnTo>
                  <a:lnTo>
                    <a:pt x="125" y="284"/>
                  </a:lnTo>
                  <a:lnTo>
                    <a:pt x="117" y="277"/>
                  </a:lnTo>
                  <a:lnTo>
                    <a:pt x="116" y="275"/>
                  </a:lnTo>
                  <a:lnTo>
                    <a:pt x="115" y="272"/>
                  </a:lnTo>
                  <a:lnTo>
                    <a:pt x="113" y="270"/>
                  </a:lnTo>
                  <a:lnTo>
                    <a:pt x="112" y="268"/>
                  </a:lnTo>
                  <a:lnTo>
                    <a:pt x="107" y="260"/>
                  </a:lnTo>
                  <a:lnTo>
                    <a:pt x="105" y="257"/>
                  </a:lnTo>
                  <a:lnTo>
                    <a:pt x="102" y="252"/>
                  </a:lnTo>
                  <a:lnTo>
                    <a:pt x="97" y="247"/>
                  </a:lnTo>
                  <a:lnTo>
                    <a:pt x="93" y="241"/>
                  </a:lnTo>
                  <a:lnTo>
                    <a:pt x="88" y="237"/>
                  </a:lnTo>
                  <a:lnTo>
                    <a:pt x="85" y="236"/>
                  </a:lnTo>
                  <a:lnTo>
                    <a:pt x="83" y="234"/>
                  </a:lnTo>
                  <a:lnTo>
                    <a:pt x="82" y="233"/>
                  </a:lnTo>
                  <a:lnTo>
                    <a:pt x="77" y="232"/>
                  </a:lnTo>
                  <a:lnTo>
                    <a:pt x="75" y="231"/>
                  </a:lnTo>
                  <a:lnTo>
                    <a:pt x="73" y="230"/>
                  </a:lnTo>
                  <a:lnTo>
                    <a:pt x="72" y="228"/>
                  </a:lnTo>
                  <a:lnTo>
                    <a:pt x="71" y="227"/>
                  </a:lnTo>
                  <a:lnTo>
                    <a:pt x="71" y="226"/>
                  </a:lnTo>
                  <a:lnTo>
                    <a:pt x="71" y="224"/>
                  </a:lnTo>
                  <a:lnTo>
                    <a:pt x="70" y="223"/>
                  </a:lnTo>
                  <a:lnTo>
                    <a:pt x="70" y="219"/>
                  </a:lnTo>
                  <a:lnTo>
                    <a:pt x="69" y="214"/>
                  </a:lnTo>
                  <a:lnTo>
                    <a:pt x="69" y="212"/>
                  </a:lnTo>
                  <a:lnTo>
                    <a:pt x="68" y="208"/>
                  </a:lnTo>
                  <a:lnTo>
                    <a:pt x="67" y="205"/>
                  </a:lnTo>
                  <a:lnTo>
                    <a:pt x="66" y="203"/>
                  </a:lnTo>
                  <a:lnTo>
                    <a:pt x="64" y="198"/>
                  </a:lnTo>
                  <a:lnTo>
                    <a:pt x="62" y="196"/>
                  </a:lnTo>
                  <a:lnTo>
                    <a:pt x="60" y="195"/>
                  </a:lnTo>
                  <a:lnTo>
                    <a:pt x="59" y="193"/>
                  </a:lnTo>
                  <a:lnTo>
                    <a:pt x="56" y="192"/>
                  </a:lnTo>
                  <a:lnTo>
                    <a:pt x="53" y="191"/>
                  </a:lnTo>
                  <a:lnTo>
                    <a:pt x="49" y="190"/>
                  </a:lnTo>
                  <a:lnTo>
                    <a:pt x="46" y="189"/>
                  </a:lnTo>
                  <a:lnTo>
                    <a:pt x="42" y="188"/>
                  </a:lnTo>
                  <a:lnTo>
                    <a:pt x="23" y="185"/>
                  </a:lnTo>
                  <a:lnTo>
                    <a:pt x="22" y="185"/>
                  </a:lnTo>
                  <a:lnTo>
                    <a:pt x="21" y="184"/>
                  </a:lnTo>
                  <a:lnTo>
                    <a:pt x="19" y="183"/>
                  </a:lnTo>
                  <a:lnTo>
                    <a:pt x="15" y="180"/>
                  </a:lnTo>
                  <a:lnTo>
                    <a:pt x="10" y="176"/>
                  </a:lnTo>
                  <a:lnTo>
                    <a:pt x="8" y="174"/>
                  </a:lnTo>
                  <a:lnTo>
                    <a:pt x="5" y="172"/>
                  </a:lnTo>
                  <a:lnTo>
                    <a:pt x="3" y="169"/>
                  </a:lnTo>
                  <a:lnTo>
                    <a:pt x="3" y="169"/>
                  </a:lnTo>
                  <a:lnTo>
                    <a:pt x="2" y="167"/>
                  </a:lnTo>
                  <a:lnTo>
                    <a:pt x="1" y="166"/>
                  </a:lnTo>
                  <a:lnTo>
                    <a:pt x="1" y="164"/>
                  </a:lnTo>
                  <a:lnTo>
                    <a:pt x="0" y="163"/>
                  </a:lnTo>
                  <a:lnTo>
                    <a:pt x="0" y="162"/>
                  </a:lnTo>
                  <a:lnTo>
                    <a:pt x="1" y="161"/>
                  </a:lnTo>
                  <a:lnTo>
                    <a:pt x="1" y="160"/>
                  </a:lnTo>
                  <a:lnTo>
                    <a:pt x="2" y="160"/>
                  </a:lnTo>
                  <a:lnTo>
                    <a:pt x="3" y="160"/>
                  </a:lnTo>
                  <a:lnTo>
                    <a:pt x="4" y="160"/>
                  </a:lnTo>
                  <a:lnTo>
                    <a:pt x="9" y="161"/>
                  </a:lnTo>
                  <a:lnTo>
                    <a:pt x="10" y="161"/>
                  </a:lnTo>
                  <a:lnTo>
                    <a:pt x="12" y="161"/>
                  </a:lnTo>
                  <a:lnTo>
                    <a:pt x="14" y="160"/>
                  </a:lnTo>
                  <a:lnTo>
                    <a:pt x="16" y="160"/>
                  </a:lnTo>
                  <a:lnTo>
                    <a:pt x="17" y="159"/>
                  </a:lnTo>
                  <a:lnTo>
                    <a:pt x="19" y="158"/>
                  </a:lnTo>
                  <a:lnTo>
                    <a:pt x="21" y="157"/>
                  </a:lnTo>
                  <a:lnTo>
                    <a:pt x="25" y="154"/>
                  </a:lnTo>
                  <a:lnTo>
                    <a:pt x="27" y="152"/>
                  </a:lnTo>
                  <a:lnTo>
                    <a:pt x="30" y="147"/>
                  </a:lnTo>
                  <a:lnTo>
                    <a:pt x="33" y="144"/>
                  </a:lnTo>
                  <a:lnTo>
                    <a:pt x="35" y="141"/>
                  </a:lnTo>
                  <a:lnTo>
                    <a:pt x="37" y="138"/>
                  </a:lnTo>
                  <a:lnTo>
                    <a:pt x="37" y="135"/>
                  </a:lnTo>
                  <a:lnTo>
                    <a:pt x="38" y="133"/>
                  </a:lnTo>
                  <a:lnTo>
                    <a:pt x="38" y="131"/>
                  </a:lnTo>
                  <a:lnTo>
                    <a:pt x="39" y="128"/>
                  </a:lnTo>
                  <a:lnTo>
                    <a:pt x="39" y="126"/>
                  </a:lnTo>
                  <a:lnTo>
                    <a:pt x="38" y="124"/>
                  </a:lnTo>
                  <a:lnTo>
                    <a:pt x="38" y="123"/>
                  </a:lnTo>
                  <a:lnTo>
                    <a:pt x="37" y="121"/>
                  </a:lnTo>
                  <a:lnTo>
                    <a:pt x="37" y="119"/>
                  </a:lnTo>
                  <a:lnTo>
                    <a:pt x="36" y="117"/>
                  </a:lnTo>
                  <a:lnTo>
                    <a:pt x="35" y="116"/>
                  </a:lnTo>
                  <a:lnTo>
                    <a:pt x="34" y="115"/>
                  </a:lnTo>
                  <a:lnTo>
                    <a:pt x="33" y="114"/>
                  </a:lnTo>
                  <a:lnTo>
                    <a:pt x="32" y="113"/>
                  </a:lnTo>
                  <a:lnTo>
                    <a:pt x="29" y="112"/>
                  </a:lnTo>
                  <a:lnTo>
                    <a:pt x="23" y="108"/>
                  </a:lnTo>
                  <a:lnTo>
                    <a:pt x="21" y="107"/>
                  </a:lnTo>
                  <a:lnTo>
                    <a:pt x="18" y="105"/>
                  </a:lnTo>
                  <a:lnTo>
                    <a:pt x="16" y="103"/>
                  </a:lnTo>
                  <a:lnTo>
                    <a:pt x="15" y="101"/>
                  </a:lnTo>
                  <a:lnTo>
                    <a:pt x="14" y="100"/>
                  </a:lnTo>
                  <a:lnTo>
                    <a:pt x="14" y="97"/>
                  </a:lnTo>
                  <a:lnTo>
                    <a:pt x="13" y="96"/>
                  </a:lnTo>
                  <a:lnTo>
                    <a:pt x="13" y="95"/>
                  </a:lnTo>
                  <a:lnTo>
                    <a:pt x="14" y="94"/>
                  </a:lnTo>
                  <a:lnTo>
                    <a:pt x="14" y="92"/>
                  </a:lnTo>
                  <a:lnTo>
                    <a:pt x="14" y="90"/>
                  </a:lnTo>
                  <a:lnTo>
                    <a:pt x="19" y="79"/>
                  </a:lnTo>
                  <a:lnTo>
                    <a:pt x="20" y="76"/>
                  </a:lnTo>
                  <a:lnTo>
                    <a:pt x="21" y="71"/>
                  </a:lnTo>
                  <a:lnTo>
                    <a:pt x="22" y="67"/>
                  </a:lnTo>
                  <a:lnTo>
                    <a:pt x="22" y="65"/>
                  </a:lnTo>
                  <a:lnTo>
                    <a:pt x="23" y="62"/>
                  </a:lnTo>
                  <a:lnTo>
                    <a:pt x="23" y="63"/>
                  </a:lnTo>
                  <a:lnTo>
                    <a:pt x="24" y="63"/>
                  </a:lnTo>
                  <a:lnTo>
                    <a:pt x="26" y="63"/>
                  </a:lnTo>
                  <a:lnTo>
                    <a:pt x="26" y="63"/>
                  </a:lnTo>
                  <a:lnTo>
                    <a:pt x="27" y="63"/>
                  </a:lnTo>
                  <a:lnTo>
                    <a:pt x="28" y="63"/>
                  </a:lnTo>
                  <a:lnTo>
                    <a:pt x="29" y="62"/>
                  </a:lnTo>
                  <a:lnTo>
                    <a:pt x="31" y="61"/>
                  </a:lnTo>
                  <a:lnTo>
                    <a:pt x="33" y="60"/>
                  </a:lnTo>
                  <a:lnTo>
                    <a:pt x="37" y="56"/>
                  </a:lnTo>
                  <a:lnTo>
                    <a:pt x="38" y="55"/>
                  </a:lnTo>
                  <a:lnTo>
                    <a:pt x="43" y="49"/>
                  </a:lnTo>
                  <a:lnTo>
                    <a:pt x="44" y="48"/>
                  </a:lnTo>
                  <a:lnTo>
                    <a:pt x="45" y="47"/>
                  </a:lnTo>
                  <a:lnTo>
                    <a:pt x="47" y="45"/>
                  </a:lnTo>
                  <a:lnTo>
                    <a:pt x="50" y="45"/>
                  </a:lnTo>
                  <a:lnTo>
                    <a:pt x="53" y="44"/>
                  </a:lnTo>
                  <a:lnTo>
                    <a:pt x="55" y="43"/>
                  </a:lnTo>
                  <a:lnTo>
                    <a:pt x="57" y="43"/>
                  </a:lnTo>
                  <a:lnTo>
                    <a:pt x="58" y="43"/>
                  </a:lnTo>
                  <a:lnTo>
                    <a:pt x="60" y="43"/>
                  </a:lnTo>
                  <a:lnTo>
                    <a:pt x="60" y="43"/>
                  </a:lnTo>
                  <a:lnTo>
                    <a:pt x="62" y="44"/>
                  </a:lnTo>
                  <a:lnTo>
                    <a:pt x="65" y="45"/>
                  </a:lnTo>
                  <a:lnTo>
                    <a:pt x="67" y="45"/>
                  </a:lnTo>
                  <a:lnTo>
                    <a:pt x="69" y="46"/>
                  </a:lnTo>
                  <a:lnTo>
                    <a:pt x="71" y="46"/>
                  </a:lnTo>
                  <a:lnTo>
                    <a:pt x="73" y="46"/>
                  </a:lnTo>
                  <a:lnTo>
                    <a:pt x="79" y="45"/>
                  </a:lnTo>
                  <a:lnTo>
                    <a:pt x="83" y="45"/>
                  </a:lnTo>
                  <a:lnTo>
                    <a:pt x="91" y="44"/>
                  </a:lnTo>
                  <a:lnTo>
                    <a:pt x="93" y="43"/>
                  </a:lnTo>
                  <a:lnTo>
                    <a:pt x="94" y="43"/>
                  </a:lnTo>
                  <a:lnTo>
                    <a:pt x="97" y="43"/>
                  </a:lnTo>
                  <a:lnTo>
                    <a:pt x="99" y="43"/>
                  </a:lnTo>
                  <a:lnTo>
                    <a:pt x="110" y="45"/>
                  </a:lnTo>
                  <a:lnTo>
                    <a:pt x="114" y="45"/>
                  </a:lnTo>
                  <a:lnTo>
                    <a:pt x="117" y="46"/>
                  </a:lnTo>
                  <a:lnTo>
                    <a:pt x="122" y="46"/>
                  </a:lnTo>
                  <a:lnTo>
                    <a:pt x="126" y="45"/>
                  </a:lnTo>
                  <a:lnTo>
                    <a:pt x="129" y="45"/>
                  </a:lnTo>
                  <a:lnTo>
                    <a:pt x="131" y="45"/>
                  </a:lnTo>
                  <a:lnTo>
                    <a:pt x="132" y="45"/>
                  </a:lnTo>
                  <a:lnTo>
                    <a:pt x="134" y="44"/>
                  </a:lnTo>
                  <a:lnTo>
                    <a:pt x="135" y="42"/>
                  </a:lnTo>
                  <a:lnTo>
                    <a:pt x="136" y="41"/>
                  </a:lnTo>
                  <a:lnTo>
                    <a:pt x="137" y="39"/>
                  </a:lnTo>
                  <a:lnTo>
                    <a:pt x="138" y="35"/>
                  </a:lnTo>
                  <a:lnTo>
                    <a:pt x="139" y="33"/>
                  </a:lnTo>
                  <a:lnTo>
                    <a:pt x="144" y="12"/>
                  </a:lnTo>
                  <a:lnTo>
                    <a:pt x="146" y="7"/>
                  </a:lnTo>
                  <a:lnTo>
                    <a:pt x="147" y="3"/>
                  </a:lnTo>
                  <a:lnTo>
                    <a:pt x="148" y="1"/>
                  </a:lnTo>
                  <a:lnTo>
                    <a:pt x="149" y="0"/>
                  </a:lnTo>
                  <a:lnTo>
                    <a:pt x="150" y="0"/>
                  </a:lnTo>
                  <a:lnTo>
                    <a:pt x="151" y="0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06" name="Freeform 61">
              <a:extLst>
                <a:ext uri="{FF2B5EF4-FFF2-40B4-BE49-F238E27FC236}">
                  <a16:creationId xmlns:a16="http://schemas.microsoft.com/office/drawing/2014/main" id="{57561363-92FA-4462-9C86-F706C72E430D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1" y="3049"/>
              <a:ext cx="222" cy="211"/>
            </a:xfrm>
            <a:custGeom>
              <a:avLst/>
              <a:gdLst>
                <a:gd name="T0" fmla="*/ 130 w 222"/>
                <a:gd name="T1" fmla="*/ 4 h 211"/>
                <a:gd name="T2" fmla="*/ 141 w 222"/>
                <a:gd name="T3" fmla="*/ 4 h 211"/>
                <a:gd name="T4" fmla="*/ 145 w 222"/>
                <a:gd name="T5" fmla="*/ 9 h 211"/>
                <a:gd name="T6" fmla="*/ 148 w 222"/>
                <a:gd name="T7" fmla="*/ 6 h 211"/>
                <a:gd name="T8" fmla="*/ 151 w 222"/>
                <a:gd name="T9" fmla="*/ 0 h 211"/>
                <a:gd name="T10" fmla="*/ 162 w 222"/>
                <a:gd name="T11" fmla="*/ 7 h 211"/>
                <a:gd name="T12" fmla="*/ 156 w 222"/>
                <a:gd name="T13" fmla="*/ 10 h 211"/>
                <a:gd name="T14" fmla="*/ 151 w 222"/>
                <a:gd name="T15" fmla="*/ 16 h 211"/>
                <a:gd name="T16" fmla="*/ 150 w 222"/>
                <a:gd name="T17" fmla="*/ 22 h 211"/>
                <a:gd name="T18" fmla="*/ 154 w 222"/>
                <a:gd name="T19" fmla="*/ 33 h 211"/>
                <a:gd name="T20" fmla="*/ 165 w 222"/>
                <a:gd name="T21" fmla="*/ 54 h 211"/>
                <a:gd name="T22" fmla="*/ 179 w 222"/>
                <a:gd name="T23" fmla="*/ 71 h 211"/>
                <a:gd name="T24" fmla="*/ 186 w 222"/>
                <a:gd name="T25" fmla="*/ 80 h 211"/>
                <a:gd name="T26" fmla="*/ 193 w 222"/>
                <a:gd name="T27" fmla="*/ 80 h 211"/>
                <a:gd name="T28" fmla="*/ 213 w 222"/>
                <a:gd name="T29" fmla="*/ 66 h 211"/>
                <a:gd name="T30" fmla="*/ 219 w 222"/>
                <a:gd name="T31" fmla="*/ 64 h 211"/>
                <a:gd name="T32" fmla="*/ 222 w 222"/>
                <a:gd name="T33" fmla="*/ 67 h 211"/>
                <a:gd name="T34" fmla="*/ 219 w 222"/>
                <a:gd name="T35" fmla="*/ 90 h 211"/>
                <a:gd name="T36" fmla="*/ 216 w 222"/>
                <a:gd name="T37" fmla="*/ 113 h 211"/>
                <a:gd name="T38" fmla="*/ 208 w 222"/>
                <a:gd name="T39" fmla="*/ 130 h 211"/>
                <a:gd name="T40" fmla="*/ 207 w 222"/>
                <a:gd name="T41" fmla="*/ 144 h 211"/>
                <a:gd name="T42" fmla="*/ 210 w 222"/>
                <a:gd name="T43" fmla="*/ 168 h 211"/>
                <a:gd name="T44" fmla="*/ 212 w 222"/>
                <a:gd name="T45" fmla="*/ 182 h 211"/>
                <a:gd name="T46" fmla="*/ 206 w 222"/>
                <a:gd name="T47" fmla="*/ 194 h 211"/>
                <a:gd name="T48" fmla="*/ 189 w 222"/>
                <a:gd name="T49" fmla="*/ 206 h 211"/>
                <a:gd name="T50" fmla="*/ 175 w 222"/>
                <a:gd name="T51" fmla="*/ 210 h 211"/>
                <a:gd name="T52" fmla="*/ 156 w 222"/>
                <a:gd name="T53" fmla="*/ 210 h 211"/>
                <a:gd name="T54" fmla="*/ 155 w 222"/>
                <a:gd name="T55" fmla="*/ 206 h 211"/>
                <a:gd name="T56" fmla="*/ 157 w 222"/>
                <a:gd name="T57" fmla="*/ 189 h 211"/>
                <a:gd name="T58" fmla="*/ 155 w 222"/>
                <a:gd name="T59" fmla="*/ 182 h 211"/>
                <a:gd name="T60" fmla="*/ 140 w 222"/>
                <a:gd name="T61" fmla="*/ 183 h 211"/>
                <a:gd name="T62" fmla="*/ 130 w 222"/>
                <a:gd name="T63" fmla="*/ 180 h 211"/>
                <a:gd name="T64" fmla="*/ 122 w 222"/>
                <a:gd name="T65" fmla="*/ 168 h 211"/>
                <a:gd name="T66" fmla="*/ 118 w 222"/>
                <a:gd name="T67" fmla="*/ 163 h 211"/>
                <a:gd name="T68" fmla="*/ 106 w 222"/>
                <a:gd name="T69" fmla="*/ 162 h 211"/>
                <a:gd name="T70" fmla="*/ 99 w 222"/>
                <a:gd name="T71" fmla="*/ 160 h 211"/>
                <a:gd name="T72" fmla="*/ 83 w 222"/>
                <a:gd name="T73" fmla="*/ 151 h 211"/>
                <a:gd name="T74" fmla="*/ 67 w 222"/>
                <a:gd name="T75" fmla="*/ 143 h 211"/>
                <a:gd name="T76" fmla="*/ 42 w 222"/>
                <a:gd name="T77" fmla="*/ 122 h 211"/>
                <a:gd name="T78" fmla="*/ 25 w 222"/>
                <a:gd name="T79" fmla="*/ 117 h 211"/>
                <a:gd name="T80" fmla="*/ 14 w 222"/>
                <a:gd name="T81" fmla="*/ 112 h 211"/>
                <a:gd name="T82" fmla="*/ 2 w 222"/>
                <a:gd name="T83" fmla="*/ 95 h 211"/>
                <a:gd name="T84" fmla="*/ 0 w 222"/>
                <a:gd name="T85" fmla="*/ 85 h 211"/>
                <a:gd name="T86" fmla="*/ 7 w 222"/>
                <a:gd name="T87" fmla="*/ 62 h 211"/>
                <a:gd name="T88" fmla="*/ 11 w 222"/>
                <a:gd name="T89" fmla="*/ 36 h 211"/>
                <a:gd name="T90" fmla="*/ 15 w 222"/>
                <a:gd name="T91" fmla="*/ 27 h 211"/>
                <a:gd name="T92" fmla="*/ 20 w 222"/>
                <a:gd name="T93" fmla="*/ 22 h 211"/>
                <a:gd name="T94" fmla="*/ 33 w 222"/>
                <a:gd name="T95" fmla="*/ 22 h 211"/>
                <a:gd name="T96" fmla="*/ 47 w 222"/>
                <a:gd name="T97" fmla="*/ 33 h 211"/>
                <a:gd name="T98" fmla="*/ 56 w 222"/>
                <a:gd name="T99" fmla="*/ 47 h 211"/>
                <a:gd name="T100" fmla="*/ 66 w 222"/>
                <a:gd name="T101" fmla="*/ 56 h 211"/>
                <a:gd name="T102" fmla="*/ 72 w 222"/>
                <a:gd name="T103" fmla="*/ 57 h 211"/>
                <a:gd name="T104" fmla="*/ 82 w 222"/>
                <a:gd name="T105" fmla="*/ 49 h 211"/>
                <a:gd name="T106" fmla="*/ 92 w 222"/>
                <a:gd name="T107" fmla="*/ 44 h 211"/>
                <a:gd name="T108" fmla="*/ 97 w 222"/>
                <a:gd name="T109" fmla="*/ 35 h 211"/>
                <a:gd name="T110" fmla="*/ 107 w 222"/>
                <a:gd name="T111" fmla="*/ 23 h 211"/>
                <a:gd name="T112" fmla="*/ 126 w 222"/>
                <a:gd name="T113" fmla="*/ 3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22" h="211">
                  <a:moveTo>
                    <a:pt x="126" y="3"/>
                  </a:moveTo>
                  <a:lnTo>
                    <a:pt x="127" y="3"/>
                  </a:lnTo>
                  <a:lnTo>
                    <a:pt x="127" y="3"/>
                  </a:lnTo>
                  <a:lnTo>
                    <a:pt x="128" y="4"/>
                  </a:lnTo>
                  <a:lnTo>
                    <a:pt x="130" y="4"/>
                  </a:lnTo>
                  <a:lnTo>
                    <a:pt x="132" y="4"/>
                  </a:lnTo>
                  <a:lnTo>
                    <a:pt x="136" y="3"/>
                  </a:lnTo>
                  <a:lnTo>
                    <a:pt x="138" y="3"/>
                  </a:lnTo>
                  <a:lnTo>
                    <a:pt x="139" y="3"/>
                  </a:lnTo>
                  <a:lnTo>
                    <a:pt x="141" y="4"/>
                  </a:lnTo>
                  <a:lnTo>
                    <a:pt x="142" y="4"/>
                  </a:lnTo>
                  <a:lnTo>
                    <a:pt x="143" y="5"/>
                  </a:lnTo>
                  <a:lnTo>
                    <a:pt x="144" y="8"/>
                  </a:lnTo>
                  <a:lnTo>
                    <a:pt x="144" y="9"/>
                  </a:lnTo>
                  <a:lnTo>
                    <a:pt x="145" y="9"/>
                  </a:lnTo>
                  <a:lnTo>
                    <a:pt x="147" y="9"/>
                  </a:lnTo>
                  <a:lnTo>
                    <a:pt x="147" y="9"/>
                  </a:lnTo>
                  <a:lnTo>
                    <a:pt x="147" y="9"/>
                  </a:lnTo>
                  <a:lnTo>
                    <a:pt x="148" y="7"/>
                  </a:lnTo>
                  <a:lnTo>
                    <a:pt x="148" y="6"/>
                  </a:lnTo>
                  <a:lnTo>
                    <a:pt x="149" y="4"/>
                  </a:lnTo>
                  <a:lnTo>
                    <a:pt x="149" y="2"/>
                  </a:lnTo>
                  <a:lnTo>
                    <a:pt x="150" y="1"/>
                  </a:lnTo>
                  <a:lnTo>
                    <a:pt x="150" y="1"/>
                  </a:lnTo>
                  <a:lnTo>
                    <a:pt x="151" y="0"/>
                  </a:lnTo>
                  <a:lnTo>
                    <a:pt x="151" y="0"/>
                  </a:lnTo>
                  <a:lnTo>
                    <a:pt x="152" y="1"/>
                  </a:lnTo>
                  <a:lnTo>
                    <a:pt x="154" y="2"/>
                  </a:lnTo>
                  <a:lnTo>
                    <a:pt x="160" y="6"/>
                  </a:lnTo>
                  <a:lnTo>
                    <a:pt x="162" y="7"/>
                  </a:lnTo>
                  <a:lnTo>
                    <a:pt x="164" y="8"/>
                  </a:lnTo>
                  <a:lnTo>
                    <a:pt x="163" y="8"/>
                  </a:lnTo>
                  <a:lnTo>
                    <a:pt x="160" y="9"/>
                  </a:lnTo>
                  <a:lnTo>
                    <a:pt x="158" y="10"/>
                  </a:lnTo>
                  <a:lnTo>
                    <a:pt x="156" y="10"/>
                  </a:lnTo>
                  <a:lnTo>
                    <a:pt x="156" y="11"/>
                  </a:lnTo>
                  <a:lnTo>
                    <a:pt x="154" y="12"/>
                  </a:lnTo>
                  <a:lnTo>
                    <a:pt x="153" y="14"/>
                  </a:lnTo>
                  <a:lnTo>
                    <a:pt x="152" y="15"/>
                  </a:lnTo>
                  <a:lnTo>
                    <a:pt x="151" y="16"/>
                  </a:lnTo>
                  <a:lnTo>
                    <a:pt x="150" y="17"/>
                  </a:lnTo>
                  <a:lnTo>
                    <a:pt x="150" y="19"/>
                  </a:lnTo>
                  <a:lnTo>
                    <a:pt x="150" y="20"/>
                  </a:lnTo>
                  <a:lnTo>
                    <a:pt x="150" y="21"/>
                  </a:lnTo>
                  <a:lnTo>
                    <a:pt x="150" y="22"/>
                  </a:lnTo>
                  <a:lnTo>
                    <a:pt x="150" y="23"/>
                  </a:lnTo>
                  <a:lnTo>
                    <a:pt x="150" y="25"/>
                  </a:lnTo>
                  <a:lnTo>
                    <a:pt x="151" y="27"/>
                  </a:lnTo>
                  <a:lnTo>
                    <a:pt x="152" y="30"/>
                  </a:lnTo>
                  <a:lnTo>
                    <a:pt x="154" y="33"/>
                  </a:lnTo>
                  <a:lnTo>
                    <a:pt x="156" y="38"/>
                  </a:lnTo>
                  <a:lnTo>
                    <a:pt x="158" y="41"/>
                  </a:lnTo>
                  <a:lnTo>
                    <a:pt x="160" y="44"/>
                  </a:lnTo>
                  <a:lnTo>
                    <a:pt x="163" y="51"/>
                  </a:lnTo>
                  <a:lnTo>
                    <a:pt x="165" y="54"/>
                  </a:lnTo>
                  <a:lnTo>
                    <a:pt x="166" y="56"/>
                  </a:lnTo>
                  <a:lnTo>
                    <a:pt x="167" y="57"/>
                  </a:lnTo>
                  <a:lnTo>
                    <a:pt x="174" y="65"/>
                  </a:lnTo>
                  <a:lnTo>
                    <a:pt x="177" y="68"/>
                  </a:lnTo>
                  <a:lnTo>
                    <a:pt x="179" y="71"/>
                  </a:lnTo>
                  <a:lnTo>
                    <a:pt x="182" y="77"/>
                  </a:lnTo>
                  <a:lnTo>
                    <a:pt x="183" y="78"/>
                  </a:lnTo>
                  <a:lnTo>
                    <a:pt x="184" y="78"/>
                  </a:lnTo>
                  <a:lnTo>
                    <a:pt x="185" y="79"/>
                  </a:lnTo>
                  <a:lnTo>
                    <a:pt x="186" y="80"/>
                  </a:lnTo>
                  <a:lnTo>
                    <a:pt x="188" y="80"/>
                  </a:lnTo>
                  <a:lnTo>
                    <a:pt x="190" y="81"/>
                  </a:lnTo>
                  <a:lnTo>
                    <a:pt x="190" y="80"/>
                  </a:lnTo>
                  <a:lnTo>
                    <a:pt x="192" y="80"/>
                  </a:lnTo>
                  <a:lnTo>
                    <a:pt x="193" y="80"/>
                  </a:lnTo>
                  <a:lnTo>
                    <a:pt x="197" y="78"/>
                  </a:lnTo>
                  <a:lnTo>
                    <a:pt x="201" y="76"/>
                  </a:lnTo>
                  <a:lnTo>
                    <a:pt x="205" y="72"/>
                  </a:lnTo>
                  <a:lnTo>
                    <a:pt x="211" y="67"/>
                  </a:lnTo>
                  <a:lnTo>
                    <a:pt x="213" y="66"/>
                  </a:lnTo>
                  <a:lnTo>
                    <a:pt x="215" y="65"/>
                  </a:lnTo>
                  <a:lnTo>
                    <a:pt x="216" y="64"/>
                  </a:lnTo>
                  <a:lnTo>
                    <a:pt x="217" y="64"/>
                  </a:lnTo>
                  <a:lnTo>
                    <a:pt x="218" y="64"/>
                  </a:lnTo>
                  <a:lnTo>
                    <a:pt x="219" y="64"/>
                  </a:lnTo>
                  <a:lnTo>
                    <a:pt x="220" y="64"/>
                  </a:lnTo>
                  <a:lnTo>
                    <a:pt x="221" y="64"/>
                  </a:lnTo>
                  <a:lnTo>
                    <a:pt x="221" y="65"/>
                  </a:lnTo>
                  <a:lnTo>
                    <a:pt x="222" y="66"/>
                  </a:lnTo>
                  <a:lnTo>
                    <a:pt x="222" y="67"/>
                  </a:lnTo>
                  <a:lnTo>
                    <a:pt x="222" y="68"/>
                  </a:lnTo>
                  <a:lnTo>
                    <a:pt x="222" y="70"/>
                  </a:lnTo>
                  <a:lnTo>
                    <a:pt x="220" y="78"/>
                  </a:lnTo>
                  <a:lnTo>
                    <a:pt x="220" y="84"/>
                  </a:lnTo>
                  <a:lnTo>
                    <a:pt x="219" y="90"/>
                  </a:lnTo>
                  <a:lnTo>
                    <a:pt x="219" y="96"/>
                  </a:lnTo>
                  <a:lnTo>
                    <a:pt x="218" y="103"/>
                  </a:lnTo>
                  <a:lnTo>
                    <a:pt x="218" y="108"/>
                  </a:lnTo>
                  <a:lnTo>
                    <a:pt x="217" y="111"/>
                  </a:lnTo>
                  <a:lnTo>
                    <a:pt x="216" y="113"/>
                  </a:lnTo>
                  <a:lnTo>
                    <a:pt x="215" y="116"/>
                  </a:lnTo>
                  <a:lnTo>
                    <a:pt x="214" y="118"/>
                  </a:lnTo>
                  <a:lnTo>
                    <a:pt x="210" y="126"/>
                  </a:lnTo>
                  <a:lnTo>
                    <a:pt x="209" y="128"/>
                  </a:lnTo>
                  <a:lnTo>
                    <a:pt x="208" y="130"/>
                  </a:lnTo>
                  <a:lnTo>
                    <a:pt x="208" y="132"/>
                  </a:lnTo>
                  <a:lnTo>
                    <a:pt x="207" y="135"/>
                  </a:lnTo>
                  <a:lnTo>
                    <a:pt x="207" y="137"/>
                  </a:lnTo>
                  <a:lnTo>
                    <a:pt x="207" y="139"/>
                  </a:lnTo>
                  <a:lnTo>
                    <a:pt x="207" y="144"/>
                  </a:lnTo>
                  <a:lnTo>
                    <a:pt x="207" y="153"/>
                  </a:lnTo>
                  <a:lnTo>
                    <a:pt x="208" y="157"/>
                  </a:lnTo>
                  <a:lnTo>
                    <a:pt x="208" y="160"/>
                  </a:lnTo>
                  <a:lnTo>
                    <a:pt x="209" y="164"/>
                  </a:lnTo>
                  <a:lnTo>
                    <a:pt x="210" y="168"/>
                  </a:lnTo>
                  <a:lnTo>
                    <a:pt x="212" y="174"/>
                  </a:lnTo>
                  <a:lnTo>
                    <a:pt x="212" y="176"/>
                  </a:lnTo>
                  <a:lnTo>
                    <a:pt x="212" y="178"/>
                  </a:lnTo>
                  <a:lnTo>
                    <a:pt x="212" y="180"/>
                  </a:lnTo>
                  <a:lnTo>
                    <a:pt x="212" y="182"/>
                  </a:lnTo>
                  <a:lnTo>
                    <a:pt x="211" y="185"/>
                  </a:lnTo>
                  <a:lnTo>
                    <a:pt x="210" y="188"/>
                  </a:lnTo>
                  <a:lnTo>
                    <a:pt x="209" y="190"/>
                  </a:lnTo>
                  <a:lnTo>
                    <a:pt x="208" y="192"/>
                  </a:lnTo>
                  <a:lnTo>
                    <a:pt x="206" y="194"/>
                  </a:lnTo>
                  <a:lnTo>
                    <a:pt x="204" y="196"/>
                  </a:lnTo>
                  <a:lnTo>
                    <a:pt x="201" y="199"/>
                  </a:lnTo>
                  <a:lnTo>
                    <a:pt x="195" y="203"/>
                  </a:lnTo>
                  <a:lnTo>
                    <a:pt x="191" y="205"/>
                  </a:lnTo>
                  <a:lnTo>
                    <a:pt x="189" y="206"/>
                  </a:lnTo>
                  <a:lnTo>
                    <a:pt x="187" y="207"/>
                  </a:lnTo>
                  <a:lnTo>
                    <a:pt x="184" y="208"/>
                  </a:lnTo>
                  <a:lnTo>
                    <a:pt x="181" y="209"/>
                  </a:lnTo>
                  <a:lnTo>
                    <a:pt x="179" y="209"/>
                  </a:lnTo>
                  <a:lnTo>
                    <a:pt x="175" y="210"/>
                  </a:lnTo>
                  <a:lnTo>
                    <a:pt x="165" y="210"/>
                  </a:lnTo>
                  <a:lnTo>
                    <a:pt x="158" y="211"/>
                  </a:lnTo>
                  <a:lnTo>
                    <a:pt x="157" y="211"/>
                  </a:lnTo>
                  <a:lnTo>
                    <a:pt x="157" y="211"/>
                  </a:lnTo>
                  <a:lnTo>
                    <a:pt x="156" y="210"/>
                  </a:lnTo>
                  <a:lnTo>
                    <a:pt x="156" y="210"/>
                  </a:lnTo>
                  <a:lnTo>
                    <a:pt x="156" y="209"/>
                  </a:lnTo>
                  <a:lnTo>
                    <a:pt x="155" y="208"/>
                  </a:lnTo>
                  <a:lnTo>
                    <a:pt x="155" y="207"/>
                  </a:lnTo>
                  <a:lnTo>
                    <a:pt x="155" y="206"/>
                  </a:lnTo>
                  <a:lnTo>
                    <a:pt x="155" y="203"/>
                  </a:lnTo>
                  <a:lnTo>
                    <a:pt x="155" y="201"/>
                  </a:lnTo>
                  <a:lnTo>
                    <a:pt x="156" y="196"/>
                  </a:lnTo>
                  <a:lnTo>
                    <a:pt x="157" y="192"/>
                  </a:lnTo>
                  <a:lnTo>
                    <a:pt x="157" y="189"/>
                  </a:lnTo>
                  <a:lnTo>
                    <a:pt x="157" y="187"/>
                  </a:lnTo>
                  <a:lnTo>
                    <a:pt x="157" y="185"/>
                  </a:lnTo>
                  <a:lnTo>
                    <a:pt x="156" y="184"/>
                  </a:lnTo>
                  <a:lnTo>
                    <a:pt x="156" y="183"/>
                  </a:lnTo>
                  <a:lnTo>
                    <a:pt x="155" y="182"/>
                  </a:lnTo>
                  <a:lnTo>
                    <a:pt x="153" y="182"/>
                  </a:lnTo>
                  <a:lnTo>
                    <a:pt x="148" y="183"/>
                  </a:lnTo>
                  <a:lnTo>
                    <a:pt x="145" y="183"/>
                  </a:lnTo>
                  <a:lnTo>
                    <a:pt x="143" y="183"/>
                  </a:lnTo>
                  <a:lnTo>
                    <a:pt x="140" y="183"/>
                  </a:lnTo>
                  <a:lnTo>
                    <a:pt x="135" y="183"/>
                  </a:lnTo>
                  <a:lnTo>
                    <a:pt x="133" y="182"/>
                  </a:lnTo>
                  <a:lnTo>
                    <a:pt x="132" y="181"/>
                  </a:lnTo>
                  <a:lnTo>
                    <a:pt x="130" y="181"/>
                  </a:lnTo>
                  <a:lnTo>
                    <a:pt x="130" y="180"/>
                  </a:lnTo>
                  <a:lnTo>
                    <a:pt x="129" y="180"/>
                  </a:lnTo>
                  <a:lnTo>
                    <a:pt x="128" y="179"/>
                  </a:lnTo>
                  <a:lnTo>
                    <a:pt x="127" y="177"/>
                  </a:lnTo>
                  <a:lnTo>
                    <a:pt x="124" y="171"/>
                  </a:lnTo>
                  <a:lnTo>
                    <a:pt x="122" y="168"/>
                  </a:lnTo>
                  <a:lnTo>
                    <a:pt x="122" y="167"/>
                  </a:lnTo>
                  <a:lnTo>
                    <a:pt x="121" y="166"/>
                  </a:lnTo>
                  <a:lnTo>
                    <a:pt x="120" y="165"/>
                  </a:lnTo>
                  <a:lnTo>
                    <a:pt x="119" y="164"/>
                  </a:lnTo>
                  <a:lnTo>
                    <a:pt x="118" y="163"/>
                  </a:lnTo>
                  <a:lnTo>
                    <a:pt x="116" y="162"/>
                  </a:lnTo>
                  <a:lnTo>
                    <a:pt x="115" y="162"/>
                  </a:lnTo>
                  <a:lnTo>
                    <a:pt x="113" y="162"/>
                  </a:lnTo>
                  <a:lnTo>
                    <a:pt x="111" y="161"/>
                  </a:lnTo>
                  <a:lnTo>
                    <a:pt x="106" y="162"/>
                  </a:lnTo>
                  <a:lnTo>
                    <a:pt x="103" y="162"/>
                  </a:lnTo>
                  <a:lnTo>
                    <a:pt x="102" y="161"/>
                  </a:lnTo>
                  <a:lnTo>
                    <a:pt x="100" y="161"/>
                  </a:lnTo>
                  <a:lnTo>
                    <a:pt x="99" y="161"/>
                  </a:lnTo>
                  <a:lnTo>
                    <a:pt x="99" y="160"/>
                  </a:lnTo>
                  <a:lnTo>
                    <a:pt x="96" y="159"/>
                  </a:lnTo>
                  <a:lnTo>
                    <a:pt x="90" y="155"/>
                  </a:lnTo>
                  <a:lnTo>
                    <a:pt x="87" y="153"/>
                  </a:lnTo>
                  <a:lnTo>
                    <a:pt x="86" y="152"/>
                  </a:lnTo>
                  <a:lnTo>
                    <a:pt x="83" y="151"/>
                  </a:lnTo>
                  <a:lnTo>
                    <a:pt x="77" y="149"/>
                  </a:lnTo>
                  <a:lnTo>
                    <a:pt x="76" y="148"/>
                  </a:lnTo>
                  <a:lnTo>
                    <a:pt x="73" y="147"/>
                  </a:lnTo>
                  <a:lnTo>
                    <a:pt x="70" y="146"/>
                  </a:lnTo>
                  <a:lnTo>
                    <a:pt x="67" y="143"/>
                  </a:lnTo>
                  <a:lnTo>
                    <a:pt x="53" y="132"/>
                  </a:lnTo>
                  <a:lnTo>
                    <a:pt x="52" y="130"/>
                  </a:lnTo>
                  <a:lnTo>
                    <a:pt x="45" y="124"/>
                  </a:lnTo>
                  <a:lnTo>
                    <a:pt x="43" y="123"/>
                  </a:lnTo>
                  <a:lnTo>
                    <a:pt x="42" y="122"/>
                  </a:lnTo>
                  <a:lnTo>
                    <a:pt x="39" y="120"/>
                  </a:lnTo>
                  <a:lnTo>
                    <a:pt x="36" y="119"/>
                  </a:lnTo>
                  <a:lnTo>
                    <a:pt x="32" y="118"/>
                  </a:lnTo>
                  <a:lnTo>
                    <a:pt x="28" y="118"/>
                  </a:lnTo>
                  <a:lnTo>
                    <a:pt x="25" y="117"/>
                  </a:lnTo>
                  <a:lnTo>
                    <a:pt x="22" y="117"/>
                  </a:lnTo>
                  <a:lnTo>
                    <a:pt x="20" y="116"/>
                  </a:lnTo>
                  <a:lnTo>
                    <a:pt x="19" y="115"/>
                  </a:lnTo>
                  <a:lnTo>
                    <a:pt x="17" y="113"/>
                  </a:lnTo>
                  <a:lnTo>
                    <a:pt x="14" y="112"/>
                  </a:lnTo>
                  <a:lnTo>
                    <a:pt x="11" y="109"/>
                  </a:lnTo>
                  <a:lnTo>
                    <a:pt x="9" y="105"/>
                  </a:lnTo>
                  <a:lnTo>
                    <a:pt x="5" y="100"/>
                  </a:lnTo>
                  <a:lnTo>
                    <a:pt x="3" y="97"/>
                  </a:lnTo>
                  <a:lnTo>
                    <a:pt x="2" y="95"/>
                  </a:lnTo>
                  <a:lnTo>
                    <a:pt x="1" y="93"/>
                  </a:lnTo>
                  <a:lnTo>
                    <a:pt x="0" y="91"/>
                  </a:lnTo>
                  <a:lnTo>
                    <a:pt x="0" y="90"/>
                  </a:lnTo>
                  <a:lnTo>
                    <a:pt x="0" y="88"/>
                  </a:lnTo>
                  <a:lnTo>
                    <a:pt x="0" y="85"/>
                  </a:lnTo>
                  <a:lnTo>
                    <a:pt x="0" y="80"/>
                  </a:lnTo>
                  <a:lnTo>
                    <a:pt x="1" y="78"/>
                  </a:lnTo>
                  <a:lnTo>
                    <a:pt x="2" y="74"/>
                  </a:lnTo>
                  <a:lnTo>
                    <a:pt x="2" y="72"/>
                  </a:lnTo>
                  <a:lnTo>
                    <a:pt x="7" y="62"/>
                  </a:lnTo>
                  <a:lnTo>
                    <a:pt x="8" y="57"/>
                  </a:lnTo>
                  <a:lnTo>
                    <a:pt x="9" y="54"/>
                  </a:lnTo>
                  <a:lnTo>
                    <a:pt x="10" y="48"/>
                  </a:lnTo>
                  <a:lnTo>
                    <a:pt x="11" y="39"/>
                  </a:lnTo>
                  <a:lnTo>
                    <a:pt x="11" y="36"/>
                  </a:lnTo>
                  <a:lnTo>
                    <a:pt x="12" y="34"/>
                  </a:lnTo>
                  <a:lnTo>
                    <a:pt x="13" y="32"/>
                  </a:lnTo>
                  <a:lnTo>
                    <a:pt x="13" y="30"/>
                  </a:lnTo>
                  <a:lnTo>
                    <a:pt x="14" y="29"/>
                  </a:lnTo>
                  <a:lnTo>
                    <a:pt x="15" y="27"/>
                  </a:lnTo>
                  <a:lnTo>
                    <a:pt x="16" y="26"/>
                  </a:lnTo>
                  <a:lnTo>
                    <a:pt x="17" y="24"/>
                  </a:lnTo>
                  <a:lnTo>
                    <a:pt x="18" y="23"/>
                  </a:lnTo>
                  <a:lnTo>
                    <a:pt x="19" y="22"/>
                  </a:lnTo>
                  <a:lnTo>
                    <a:pt x="20" y="22"/>
                  </a:lnTo>
                  <a:lnTo>
                    <a:pt x="22" y="21"/>
                  </a:lnTo>
                  <a:lnTo>
                    <a:pt x="24" y="21"/>
                  </a:lnTo>
                  <a:lnTo>
                    <a:pt x="27" y="21"/>
                  </a:lnTo>
                  <a:lnTo>
                    <a:pt x="31" y="22"/>
                  </a:lnTo>
                  <a:lnTo>
                    <a:pt x="33" y="22"/>
                  </a:lnTo>
                  <a:lnTo>
                    <a:pt x="36" y="24"/>
                  </a:lnTo>
                  <a:lnTo>
                    <a:pt x="39" y="25"/>
                  </a:lnTo>
                  <a:lnTo>
                    <a:pt x="42" y="28"/>
                  </a:lnTo>
                  <a:lnTo>
                    <a:pt x="44" y="30"/>
                  </a:lnTo>
                  <a:lnTo>
                    <a:pt x="47" y="33"/>
                  </a:lnTo>
                  <a:lnTo>
                    <a:pt x="49" y="35"/>
                  </a:lnTo>
                  <a:lnTo>
                    <a:pt x="51" y="36"/>
                  </a:lnTo>
                  <a:lnTo>
                    <a:pt x="52" y="38"/>
                  </a:lnTo>
                  <a:lnTo>
                    <a:pt x="55" y="44"/>
                  </a:lnTo>
                  <a:lnTo>
                    <a:pt x="56" y="47"/>
                  </a:lnTo>
                  <a:lnTo>
                    <a:pt x="59" y="50"/>
                  </a:lnTo>
                  <a:lnTo>
                    <a:pt x="62" y="53"/>
                  </a:lnTo>
                  <a:lnTo>
                    <a:pt x="65" y="56"/>
                  </a:lnTo>
                  <a:lnTo>
                    <a:pt x="65" y="56"/>
                  </a:lnTo>
                  <a:lnTo>
                    <a:pt x="66" y="56"/>
                  </a:lnTo>
                  <a:lnTo>
                    <a:pt x="67" y="57"/>
                  </a:lnTo>
                  <a:lnTo>
                    <a:pt x="69" y="57"/>
                  </a:lnTo>
                  <a:lnTo>
                    <a:pt x="70" y="57"/>
                  </a:lnTo>
                  <a:lnTo>
                    <a:pt x="71" y="57"/>
                  </a:lnTo>
                  <a:lnTo>
                    <a:pt x="72" y="57"/>
                  </a:lnTo>
                  <a:lnTo>
                    <a:pt x="73" y="56"/>
                  </a:lnTo>
                  <a:lnTo>
                    <a:pt x="76" y="53"/>
                  </a:lnTo>
                  <a:lnTo>
                    <a:pt x="77" y="52"/>
                  </a:lnTo>
                  <a:lnTo>
                    <a:pt x="78" y="51"/>
                  </a:lnTo>
                  <a:lnTo>
                    <a:pt x="82" y="49"/>
                  </a:lnTo>
                  <a:lnTo>
                    <a:pt x="86" y="47"/>
                  </a:lnTo>
                  <a:lnTo>
                    <a:pt x="88" y="46"/>
                  </a:lnTo>
                  <a:lnTo>
                    <a:pt x="90" y="45"/>
                  </a:lnTo>
                  <a:lnTo>
                    <a:pt x="92" y="44"/>
                  </a:lnTo>
                  <a:lnTo>
                    <a:pt x="92" y="44"/>
                  </a:lnTo>
                  <a:lnTo>
                    <a:pt x="93" y="44"/>
                  </a:lnTo>
                  <a:lnTo>
                    <a:pt x="94" y="42"/>
                  </a:lnTo>
                  <a:lnTo>
                    <a:pt x="95" y="39"/>
                  </a:lnTo>
                  <a:lnTo>
                    <a:pt x="96" y="36"/>
                  </a:lnTo>
                  <a:lnTo>
                    <a:pt x="97" y="35"/>
                  </a:lnTo>
                  <a:lnTo>
                    <a:pt x="98" y="33"/>
                  </a:lnTo>
                  <a:lnTo>
                    <a:pt x="99" y="31"/>
                  </a:lnTo>
                  <a:lnTo>
                    <a:pt x="101" y="29"/>
                  </a:lnTo>
                  <a:lnTo>
                    <a:pt x="104" y="26"/>
                  </a:lnTo>
                  <a:lnTo>
                    <a:pt x="107" y="23"/>
                  </a:lnTo>
                  <a:lnTo>
                    <a:pt x="114" y="15"/>
                  </a:lnTo>
                  <a:lnTo>
                    <a:pt x="117" y="12"/>
                  </a:lnTo>
                  <a:lnTo>
                    <a:pt x="126" y="3"/>
                  </a:lnTo>
                  <a:lnTo>
                    <a:pt x="126" y="3"/>
                  </a:lnTo>
                  <a:lnTo>
                    <a:pt x="126" y="3"/>
                  </a:lnTo>
                  <a:lnTo>
                    <a:pt x="126" y="3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07" name="Freeform 62">
              <a:extLst>
                <a:ext uri="{FF2B5EF4-FFF2-40B4-BE49-F238E27FC236}">
                  <a16:creationId xmlns:a16="http://schemas.microsoft.com/office/drawing/2014/main" id="{105A63FD-C6BC-4C48-B215-BD4492766B4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9" y="2837"/>
              <a:ext cx="492" cy="701"/>
            </a:xfrm>
            <a:custGeom>
              <a:avLst/>
              <a:gdLst>
                <a:gd name="T0" fmla="*/ 180 w 492"/>
                <a:gd name="T1" fmla="*/ 39 h 701"/>
                <a:gd name="T2" fmla="*/ 222 w 492"/>
                <a:gd name="T3" fmla="*/ 85 h 701"/>
                <a:gd name="T4" fmla="*/ 242 w 492"/>
                <a:gd name="T5" fmla="*/ 134 h 701"/>
                <a:gd name="T6" fmla="*/ 263 w 492"/>
                <a:gd name="T7" fmla="*/ 185 h 701"/>
                <a:gd name="T8" fmla="*/ 317 w 492"/>
                <a:gd name="T9" fmla="*/ 179 h 701"/>
                <a:gd name="T10" fmla="*/ 334 w 492"/>
                <a:gd name="T11" fmla="*/ 219 h 701"/>
                <a:gd name="T12" fmla="*/ 311 w 492"/>
                <a:gd name="T13" fmla="*/ 215 h 701"/>
                <a:gd name="T14" fmla="*/ 267 w 492"/>
                <a:gd name="T15" fmla="*/ 251 h 701"/>
                <a:gd name="T16" fmla="*/ 238 w 492"/>
                <a:gd name="T17" fmla="*/ 268 h 701"/>
                <a:gd name="T18" fmla="*/ 199 w 492"/>
                <a:gd name="T19" fmla="*/ 233 h 701"/>
                <a:gd name="T20" fmla="*/ 180 w 492"/>
                <a:gd name="T21" fmla="*/ 269 h 701"/>
                <a:gd name="T22" fmla="*/ 189 w 492"/>
                <a:gd name="T23" fmla="*/ 325 h 701"/>
                <a:gd name="T24" fmla="*/ 248 w 492"/>
                <a:gd name="T25" fmla="*/ 360 h 701"/>
                <a:gd name="T26" fmla="*/ 290 w 492"/>
                <a:gd name="T27" fmla="*/ 375 h 701"/>
                <a:gd name="T28" fmla="*/ 317 w 492"/>
                <a:gd name="T29" fmla="*/ 395 h 701"/>
                <a:gd name="T30" fmla="*/ 328 w 492"/>
                <a:gd name="T31" fmla="*/ 422 h 701"/>
                <a:gd name="T32" fmla="*/ 381 w 492"/>
                <a:gd name="T33" fmla="*/ 402 h 701"/>
                <a:gd name="T34" fmla="*/ 380 w 492"/>
                <a:gd name="T35" fmla="*/ 344 h 701"/>
                <a:gd name="T36" fmla="*/ 394 w 492"/>
                <a:gd name="T37" fmla="*/ 278 h 701"/>
                <a:gd name="T38" fmla="*/ 362 w 492"/>
                <a:gd name="T39" fmla="*/ 293 h 701"/>
                <a:gd name="T40" fmla="*/ 326 w 492"/>
                <a:gd name="T41" fmla="*/ 245 h 701"/>
                <a:gd name="T42" fmla="*/ 332 w 492"/>
                <a:gd name="T43" fmla="*/ 221 h 701"/>
                <a:gd name="T44" fmla="*/ 351 w 492"/>
                <a:gd name="T45" fmla="*/ 200 h 701"/>
                <a:gd name="T46" fmla="*/ 393 w 492"/>
                <a:gd name="T47" fmla="*/ 210 h 701"/>
                <a:gd name="T48" fmla="*/ 469 w 492"/>
                <a:gd name="T49" fmla="*/ 211 h 701"/>
                <a:gd name="T50" fmla="*/ 465 w 492"/>
                <a:gd name="T51" fmla="*/ 238 h 701"/>
                <a:gd name="T52" fmla="*/ 490 w 492"/>
                <a:gd name="T53" fmla="*/ 287 h 701"/>
                <a:gd name="T54" fmla="*/ 479 w 492"/>
                <a:gd name="T55" fmla="*/ 332 h 701"/>
                <a:gd name="T56" fmla="*/ 456 w 492"/>
                <a:gd name="T57" fmla="*/ 358 h 701"/>
                <a:gd name="T58" fmla="*/ 435 w 492"/>
                <a:gd name="T59" fmla="*/ 422 h 701"/>
                <a:gd name="T60" fmla="*/ 453 w 492"/>
                <a:gd name="T61" fmla="*/ 457 h 701"/>
                <a:gd name="T62" fmla="*/ 437 w 492"/>
                <a:gd name="T63" fmla="*/ 520 h 701"/>
                <a:gd name="T64" fmla="*/ 381 w 492"/>
                <a:gd name="T65" fmla="*/ 521 h 701"/>
                <a:gd name="T66" fmla="*/ 325 w 492"/>
                <a:gd name="T67" fmla="*/ 610 h 701"/>
                <a:gd name="T68" fmla="*/ 318 w 492"/>
                <a:gd name="T69" fmla="*/ 678 h 701"/>
                <a:gd name="T70" fmla="*/ 299 w 492"/>
                <a:gd name="T71" fmla="*/ 700 h 701"/>
                <a:gd name="T72" fmla="*/ 269 w 492"/>
                <a:gd name="T73" fmla="*/ 685 h 701"/>
                <a:gd name="T74" fmla="*/ 214 w 492"/>
                <a:gd name="T75" fmla="*/ 679 h 701"/>
                <a:gd name="T76" fmla="*/ 177 w 492"/>
                <a:gd name="T77" fmla="*/ 686 h 701"/>
                <a:gd name="T78" fmla="*/ 164 w 492"/>
                <a:gd name="T79" fmla="*/ 643 h 701"/>
                <a:gd name="T80" fmla="*/ 163 w 492"/>
                <a:gd name="T81" fmla="*/ 615 h 701"/>
                <a:gd name="T82" fmla="*/ 176 w 492"/>
                <a:gd name="T83" fmla="*/ 551 h 701"/>
                <a:gd name="T84" fmla="*/ 178 w 492"/>
                <a:gd name="T85" fmla="*/ 506 h 701"/>
                <a:gd name="T86" fmla="*/ 123 w 492"/>
                <a:gd name="T87" fmla="*/ 498 h 701"/>
                <a:gd name="T88" fmla="*/ 65 w 492"/>
                <a:gd name="T89" fmla="*/ 472 h 701"/>
                <a:gd name="T90" fmla="*/ 28 w 492"/>
                <a:gd name="T91" fmla="*/ 447 h 701"/>
                <a:gd name="T92" fmla="*/ 1 w 492"/>
                <a:gd name="T93" fmla="*/ 408 h 701"/>
                <a:gd name="T94" fmla="*/ 20 w 492"/>
                <a:gd name="T95" fmla="*/ 389 h 701"/>
                <a:gd name="T96" fmla="*/ 34 w 492"/>
                <a:gd name="T97" fmla="*/ 355 h 701"/>
                <a:gd name="T98" fmla="*/ 39 w 492"/>
                <a:gd name="T99" fmla="*/ 323 h 701"/>
                <a:gd name="T100" fmla="*/ 29 w 492"/>
                <a:gd name="T101" fmla="*/ 268 h 701"/>
                <a:gd name="T102" fmla="*/ 42 w 492"/>
                <a:gd name="T103" fmla="*/ 241 h 701"/>
                <a:gd name="T104" fmla="*/ 55 w 492"/>
                <a:gd name="T105" fmla="*/ 199 h 701"/>
                <a:gd name="T106" fmla="*/ 30 w 492"/>
                <a:gd name="T107" fmla="*/ 178 h 701"/>
                <a:gd name="T108" fmla="*/ 9 w 492"/>
                <a:gd name="T109" fmla="*/ 149 h 701"/>
                <a:gd name="T110" fmla="*/ 16 w 492"/>
                <a:gd name="T111" fmla="*/ 97 h 701"/>
                <a:gd name="T112" fmla="*/ 51 w 492"/>
                <a:gd name="T113" fmla="*/ 56 h 701"/>
                <a:gd name="T114" fmla="*/ 83 w 492"/>
                <a:gd name="T115" fmla="*/ 38 h 701"/>
                <a:gd name="T116" fmla="*/ 74 w 492"/>
                <a:gd name="T117" fmla="*/ 18 h 701"/>
                <a:gd name="T118" fmla="*/ 105 w 492"/>
                <a:gd name="T119" fmla="*/ 24 h 701"/>
                <a:gd name="T120" fmla="*/ 131 w 492"/>
                <a:gd name="T121" fmla="*/ 2 h 7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92" h="701">
                  <a:moveTo>
                    <a:pt x="151" y="3"/>
                  </a:moveTo>
                  <a:lnTo>
                    <a:pt x="155" y="4"/>
                  </a:lnTo>
                  <a:lnTo>
                    <a:pt x="158" y="5"/>
                  </a:lnTo>
                  <a:lnTo>
                    <a:pt x="162" y="6"/>
                  </a:lnTo>
                  <a:lnTo>
                    <a:pt x="165" y="7"/>
                  </a:lnTo>
                  <a:lnTo>
                    <a:pt x="168" y="8"/>
                  </a:lnTo>
                  <a:lnTo>
                    <a:pt x="169" y="10"/>
                  </a:lnTo>
                  <a:lnTo>
                    <a:pt x="171" y="11"/>
                  </a:lnTo>
                  <a:lnTo>
                    <a:pt x="173" y="13"/>
                  </a:lnTo>
                  <a:lnTo>
                    <a:pt x="175" y="18"/>
                  </a:lnTo>
                  <a:lnTo>
                    <a:pt x="176" y="20"/>
                  </a:lnTo>
                  <a:lnTo>
                    <a:pt x="177" y="23"/>
                  </a:lnTo>
                  <a:lnTo>
                    <a:pt x="178" y="27"/>
                  </a:lnTo>
                  <a:lnTo>
                    <a:pt x="178" y="29"/>
                  </a:lnTo>
                  <a:lnTo>
                    <a:pt x="179" y="34"/>
                  </a:lnTo>
                  <a:lnTo>
                    <a:pt x="179" y="38"/>
                  </a:lnTo>
                  <a:lnTo>
                    <a:pt x="180" y="39"/>
                  </a:lnTo>
                  <a:lnTo>
                    <a:pt x="180" y="41"/>
                  </a:lnTo>
                  <a:lnTo>
                    <a:pt x="180" y="42"/>
                  </a:lnTo>
                  <a:lnTo>
                    <a:pt x="181" y="43"/>
                  </a:lnTo>
                  <a:lnTo>
                    <a:pt x="182" y="45"/>
                  </a:lnTo>
                  <a:lnTo>
                    <a:pt x="184" y="46"/>
                  </a:lnTo>
                  <a:lnTo>
                    <a:pt x="186" y="47"/>
                  </a:lnTo>
                  <a:lnTo>
                    <a:pt x="191" y="48"/>
                  </a:lnTo>
                  <a:lnTo>
                    <a:pt x="192" y="49"/>
                  </a:lnTo>
                  <a:lnTo>
                    <a:pt x="194" y="51"/>
                  </a:lnTo>
                  <a:lnTo>
                    <a:pt x="197" y="52"/>
                  </a:lnTo>
                  <a:lnTo>
                    <a:pt x="202" y="56"/>
                  </a:lnTo>
                  <a:lnTo>
                    <a:pt x="206" y="62"/>
                  </a:lnTo>
                  <a:lnTo>
                    <a:pt x="211" y="67"/>
                  </a:lnTo>
                  <a:lnTo>
                    <a:pt x="214" y="72"/>
                  </a:lnTo>
                  <a:lnTo>
                    <a:pt x="216" y="75"/>
                  </a:lnTo>
                  <a:lnTo>
                    <a:pt x="221" y="83"/>
                  </a:lnTo>
                  <a:lnTo>
                    <a:pt x="222" y="85"/>
                  </a:lnTo>
                  <a:lnTo>
                    <a:pt x="224" y="87"/>
                  </a:lnTo>
                  <a:lnTo>
                    <a:pt x="225" y="90"/>
                  </a:lnTo>
                  <a:lnTo>
                    <a:pt x="226" y="92"/>
                  </a:lnTo>
                  <a:lnTo>
                    <a:pt x="234" y="99"/>
                  </a:lnTo>
                  <a:lnTo>
                    <a:pt x="236" y="103"/>
                  </a:lnTo>
                  <a:lnTo>
                    <a:pt x="238" y="106"/>
                  </a:lnTo>
                  <a:lnTo>
                    <a:pt x="239" y="108"/>
                  </a:lnTo>
                  <a:lnTo>
                    <a:pt x="240" y="109"/>
                  </a:lnTo>
                  <a:lnTo>
                    <a:pt x="241" y="112"/>
                  </a:lnTo>
                  <a:lnTo>
                    <a:pt x="241" y="114"/>
                  </a:lnTo>
                  <a:lnTo>
                    <a:pt x="241" y="115"/>
                  </a:lnTo>
                  <a:lnTo>
                    <a:pt x="241" y="117"/>
                  </a:lnTo>
                  <a:lnTo>
                    <a:pt x="241" y="122"/>
                  </a:lnTo>
                  <a:lnTo>
                    <a:pt x="241" y="126"/>
                  </a:lnTo>
                  <a:lnTo>
                    <a:pt x="241" y="130"/>
                  </a:lnTo>
                  <a:lnTo>
                    <a:pt x="242" y="132"/>
                  </a:lnTo>
                  <a:lnTo>
                    <a:pt x="242" y="134"/>
                  </a:lnTo>
                  <a:lnTo>
                    <a:pt x="242" y="136"/>
                  </a:lnTo>
                  <a:lnTo>
                    <a:pt x="245" y="143"/>
                  </a:lnTo>
                  <a:lnTo>
                    <a:pt x="246" y="144"/>
                  </a:lnTo>
                  <a:lnTo>
                    <a:pt x="247" y="146"/>
                  </a:lnTo>
                  <a:lnTo>
                    <a:pt x="247" y="148"/>
                  </a:lnTo>
                  <a:lnTo>
                    <a:pt x="247" y="150"/>
                  </a:lnTo>
                  <a:lnTo>
                    <a:pt x="248" y="159"/>
                  </a:lnTo>
                  <a:lnTo>
                    <a:pt x="248" y="161"/>
                  </a:lnTo>
                  <a:lnTo>
                    <a:pt x="248" y="163"/>
                  </a:lnTo>
                  <a:lnTo>
                    <a:pt x="248" y="165"/>
                  </a:lnTo>
                  <a:lnTo>
                    <a:pt x="250" y="167"/>
                  </a:lnTo>
                  <a:lnTo>
                    <a:pt x="252" y="170"/>
                  </a:lnTo>
                  <a:lnTo>
                    <a:pt x="257" y="177"/>
                  </a:lnTo>
                  <a:lnTo>
                    <a:pt x="259" y="178"/>
                  </a:lnTo>
                  <a:lnTo>
                    <a:pt x="261" y="182"/>
                  </a:lnTo>
                  <a:lnTo>
                    <a:pt x="262" y="184"/>
                  </a:lnTo>
                  <a:lnTo>
                    <a:pt x="263" y="185"/>
                  </a:lnTo>
                  <a:lnTo>
                    <a:pt x="265" y="187"/>
                  </a:lnTo>
                  <a:lnTo>
                    <a:pt x="267" y="188"/>
                  </a:lnTo>
                  <a:lnTo>
                    <a:pt x="268" y="189"/>
                  </a:lnTo>
                  <a:lnTo>
                    <a:pt x="270" y="189"/>
                  </a:lnTo>
                  <a:lnTo>
                    <a:pt x="271" y="190"/>
                  </a:lnTo>
                  <a:lnTo>
                    <a:pt x="273" y="190"/>
                  </a:lnTo>
                  <a:lnTo>
                    <a:pt x="275" y="190"/>
                  </a:lnTo>
                  <a:lnTo>
                    <a:pt x="278" y="190"/>
                  </a:lnTo>
                  <a:lnTo>
                    <a:pt x="281" y="190"/>
                  </a:lnTo>
                  <a:lnTo>
                    <a:pt x="284" y="189"/>
                  </a:lnTo>
                  <a:lnTo>
                    <a:pt x="287" y="188"/>
                  </a:lnTo>
                  <a:lnTo>
                    <a:pt x="291" y="188"/>
                  </a:lnTo>
                  <a:lnTo>
                    <a:pt x="296" y="186"/>
                  </a:lnTo>
                  <a:lnTo>
                    <a:pt x="310" y="181"/>
                  </a:lnTo>
                  <a:lnTo>
                    <a:pt x="313" y="180"/>
                  </a:lnTo>
                  <a:lnTo>
                    <a:pt x="315" y="179"/>
                  </a:lnTo>
                  <a:lnTo>
                    <a:pt x="317" y="179"/>
                  </a:lnTo>
                  <a:lnTo>
                    <a:pt x="319" y="178"/>
                  </a:lnTo>
                  <a:lnTo>
                    <a:pt x="321" y="179"/>
                  </a:lnTo>
                  <a:lnTo>
                    <a:pt x="323" y="179"/>
                  </a:lnTo>
                  <a:lnTo>
                    <a:pt x="324" y="180"/>
                  </a:lnTo>
                  <a:lnTo>
                    <a:pt x="325" y="181"/>
                  </a:lnTo>
                  <a:lnTo>
                    <a:pt x="326" y="182"/>
                  </a:lnTo>
                  <a:lnTo>
                    <a:pt x="327" y="184"/>
                  </a:lnTo>
                  <a:lnTo>
                    <a:pt x="328" y="185"/>
                  </a:lnTo>
                  <a:lnTo>
                    <a:pt x="328" y="187"/>
                  </a:lnTo>
                  <a:lnTo>
                    <a:pt x="329" y="189"/>
                  </a:lnTo>
                  <a:lnTo>
                    <a:pt x="330" y="191"/>
                  </a:lnTo>
                  <a:lnTo>
                    <a:pt x="332" y="198"/>
                  </a:lnTo>
                  <a:lnTo>
                    <a:pt x="334" y="205"/>
                  </a:lnTo>
                  <a:lnTo>
                    <a:pt x="335" y="209"/>
                  </a:lnTo>
                  <a:lnTo>
                    <a:pt x="336" y="213"/>
                  </a:lnTo>
                  <a:lnTo>
                    <a:pt x="336" y="220"/>
                  </a:lnTo>
                  <a:lnTo>
                    <a:pt x="334" y="219"/>
                  </a:lnTo>
                  <a:lnTo>
                    <a:pt x="332" y="218"/>
                  </a:lnTo>
                  <a:lnTo>
                    <a:pt x="326" y="214"/>
                  </a:lnTo>
                  <a:lnTo>
                    <a:pt x="324" y="213"/>
                  </a:lnTo>
                  <a:lnTo>
                    <a:pt x="323" y="212"/>
                  </a:lnTo>
                  <a:lnTo>
                    <a:pt x="322" y="213"/>
                  </a:lnTo>
                  <a:lnTo>
                    <a:pt x="321" y="214"/>
                  </a:lnTo>
                  <a:lnTo>
                    <a:pt x="321" y="216"/>
                  </a:lnTo>
                  <a:lnTo>
                    <a:pt x="320" y="218"/>
                  </a:lnTo>
                  <a:lnTo>
                    <a:pt x="320" y="219"/>
                  </a:lnTo>
                  <a:lnTo>
                    <a:pt x="319" y="221"/>
                  </a:lnTo>
                  <a:lnTo>
                    <a:pt x="317" y="221"/>
                  </a:lnTo>
                  <a:lnTo>
                    <a:pt x="316" y="221"/>
                  </a:lnTo>
                  <a:lnTo>
                    <a:pt x="316" y="220"/>
                  </a:lnTo>
                  <a:lnTo>
                    <a:pt x="315" y="217"/>
                  </a:lnTo>
                  <a:lnTo>
                    <a:pt x="314" y="216"/>
                  </a:lnTo>
                  <a:lnTo>
                    <a:pt x="313" y="216"/>
                  </a:lnTo>
                  <a:lnTo>
                    <a:pt x="311" y="215"/>
                  </a:lnTo>
                  <a:lnTo>
                    <a:pt x="310" y="215"/>
                  </a:lnTo>
                  <a:lnTo>
                    <a:pt x="308" y="215"/>
                  </a:lnTo>
                  <a:lnTo>
                    <a:pt x="304" y="216"/>
                  </a:lnTo>
                  <a:lnTo>
                    <a:pt x="302" y="216"/>
                  </a:lnTo>
                  <a:lnTo>
                    <a:pt x="300" y="216"/>
                  </a:lnTo>
                  <a:lnTo>
                    <a:pt x="299" y="215"/>
                  </a:lnTo>
                  <a:lnTo>
                    <a:pt x="298" y="215"/>
                  </a:lnTo>
                  <a:lnTo>
                    <a:pt x="289" y="224"/>
                  </a:lnTo>
                  <a:lnTo>
                    <a:pt x="286" y="227"/>
                  </a:lnTo>
                  <a:lnTo>
                    <a:pt x="279" y="235"/>
                  </a:lnTo>
                  <a:lnTo>
                    <a:pt x="276" y="238"/>
                  </a:lnTo>
                  <a:lnTo>
                    <a:pt x="273" y="241"/>
                  </a:lnTo>
                  <a:lnTo>
                    <a:pt x="271" y="243"/>
                  </a:lnTo>
                  <a:lnTo>
                    <a:pt x="270" y="245"/>
                  </a:lnTo>
                  <a:lnTo>
                    <a:pt x="269" y="247"/>
                  </a:lnTo>
                  <a:lnTo>
                    <a:pt x="268" y="248"/>
                  </a:lnTo>
                  <a:lnTo>
                    <a:pt x="267" y="251"/>
                  </a:lnTo>
                  <a:lnTo>
                    <a:pt x="266" y="254"/>
                  </a:lnTo>
                  <a:lnTo>
                    <a:pt x="265" y="256"/>
                  </a:lnTo>
                  <a:lnTo>
                    <a:pt x="264" y="256"/>
                  </a:lnTo>
                  <a:lnTo>
                    <a:pt x="262" y="257"/>
                  </a:lnTo>
                  <a:lnTo>
                    <a:pt x="260" y="258"/>
                  </a:lnTo>
                  <a:lnTo>
                    <a:pt x="258" y="259"/>
                  </a:lnTo>
                  <a:lnTo>
                    <a:pt x="254" y="261"/>
                  </a:lnTo>
                  <a:lnTo>
                    <a:pt x="250" y="263"/>
                  </a:lnTo>
                  <a:lnTo>
                    <a:pt x="249" y="264"/>
                  </a:lnTo>
                  <a:lnTo>
                    <a:pt x="248" y="265"/>
                  </a:lnTo>
                  <a:lnTo>
                    <a:pt x="245" y="268"/>
                  </a:lnTo>
                  <a:lnTo>
                    <a:pt x="244" y="269"/>
                  </a:lnTo>
                  <a:lnTo>
                    <a:pt x="243" y="269"/>
                  </a:lnTo>
                  <a:lnTo>
                    <a:pt x="242" y="269"/>
                  </a:lnTo>
                  <a:lnTo>
                    <a:pt x="241" y="269"/>
                  </a:lnTo>
                  <a:lnTo>
                    <a:pt x="239" y="269"/>
                  </a:lnTo>
                  <a:lnTo>
                    <a:pt x="238" y="268"/>
                  </a:lnTo>
                  <a:lnTo>
                    <a:pt x="237" y="268"/>
                  </a:lnTo>
                  <a:lnTo>
                    <a:pt x="237" y="268"/>
                  </a:lnTo>
                  <a:lnTo>
                    <a:pt x="234" y="265"/>
                  </a:lnTo>
                  <a:lnTo>
                    <a:pt x="231" y="262"/>
                  </a:lnTo>
                  <a:lnTo>
                    <a:pt x="228" y="259"/>
                  </a:lnTo>
                  <a:lnTo>
                    <a:pt x="227" y="256"/>
                  </a:lnTo>
                  <a:lnTo>
                    <a:pt x="224" y="250"/>
                  </a:lnTo>
                  <a:lnTo>
                    <a:pt x="223" y="248"/>
                  </a:lnTo>
                  <a:lnTo>
                    <a:pt x="221" y="247"/>
                  </a:lnTo>
                  <a:lnTo>
                    <a:pt x="219" y="245"/>
                  </a:lnTo>
                  <a:lnTo>
                    <a:pt x="216" y="242"/>
                  </a:lnTo>
                  <a:lnTo>
                    <a:pt x="214" y="240"/>
                  </a:lnTo>
                  <a:lnTo>
                    <a:pt x="211" y="237"/>
                  </a:lnTo>
                  <a:lnTo>
                    <a:pt x="208" y="236"/>
                  </a:lnTo>
                  <a:lnTo>
                    <a:pt x="205" y="234"/>
                  </a:lnTo>
                  <a:lnTo>
                    <a:pt x="203" y="234"/>
                  </a:lnTo>
                  <a:lnTo>
                    <a:pt x="199" y="233"/>
                  </a:lnTo>
                  <a:lnTo>
                    <a:pt x="196" y="233"/>
                  </a:lnTo>
                  <a:lnTo>
                    <a:pt x="194" y="233"/>
                  </a:lnTo>
                  <a:lnTo>
                    <a:pt x="192" y="234"/>
                  </a:lnTo>
                  <a:lnTo>
                    <a:pt x="191" y="234"/>
                  </a:lnTo>
                  <a:lnTo>
                    <a:pt x="190" y="235"/>
                  </a:lnTo>
                  <a:lnTo>
                    <a:pt x="189" y="236"/>
                  </a:lnTo>
                  <a:lnTo>
                    <a:pt x="188" y="238"/>
                  </a:lnTo>
                  <a:lnTo>
                    <a:pt x="187" y="239"/>
                  </a:lnTo>
                  <a:lnTo>
                    <a:pt x="186" y="241"/>
                  </a:lnTo>
                  <a:lnTo>
                    <a:pt x="185" y="242"/>
                  </a:lnTo>
                  <a:lnTo>
                    <a:pt x="185" y="244"/>
                  </a:lnTo>
                  <a:lnTo>
                    <a:pt x="184" y="246"/>
                  </a:lnTo>
                  <a:lnTo>
                    <a:pt x="183" y="248"/>
                  </a:lnTo>
                  <a:lnTo>
                    <a:pt x="183" y="251"/>
                  </a:lnTo>
                  <a:lnTo>
                    <a:pt x="182" y="260"/>
                  </a:lnTo>
                  <a:lnTo>
                    <a:pt x="181" y="266"/>
                  </a:lnTo>
                  <a:lnTo>
                    <a:pt x="180" y="269"/>
                  </a:lnTo>
                  <a:lnTo>
                    <a:pt x="179" y="274"/>
                  </a:lnTo>
                  <a:lnTo>
                    <a:pt x="174" y="284"/>
                  </a:lnTo>
                  <a:lnTo>
                    <a:pt x="174" y="286"/>
                  </a:lnTo>
                  <a:lnTo>
                    <a:pt x="173" y="290"/>
                  </a:lnTo>
                  <a:lnTo>
                    <a:pt x="172" y="292"/>
                  </a:lnTo>
                  <a:lnTo>
                    <a:pt x="172" y="297"/>
                  </a:lnTo>
                  <a:lnTo>
                    <a:pt x="172" y="300"/>
                  </a:lnTo>
                  <a:lnTo>
                    <a:pt x="172" y="302"/>
                  </a:lnTo>
                  <a:lnTo>
                    <a:pt x="172" y="303"/>
                  </a:lnTo>
                  <a:lnTo>
                    <a:pt x="173" y="305"/>
                  </a:lnTo>
                  <a:lnTo>
                    <a:pt x="174" y="307"/>
                  </a:lnTo>
                  <a:lnTo>
                    <a:pt x="175" y="309"/>
                  </a:lnTo>
                  <a:lnTo>
                    <a:pt x="177" y="312"/>
                  </a:lnTo>
                  <a:lnTo>
                    <a:pt x="181" y="317"/>
                  </a:lnTo>
                  <a:lnTo>
                    <a:pt x="183" y="321"/>
                  </a:lnTo>
                  <a:lnTo>
                    <a:pt x="186" y="324"/>
                  </a:lnTo>
                  <a:lnTo>
                    <a:pt x="189" y="325"/>
                  </a:lnTo>
                  <a:lnTo>
                    <a:pt x="191" y="327"/>
                  </a:lnTo>
                  <a:lnTo>
                    <a:pt x="192" y="328"/>
                  </a:lnTo>
                  <a:lnTo>
                    <a:pt x="194" y="329"/>
                  </a:lnTo>
                  <a:lnTo>
                    <a:pt x="197" y="329"/>
                  </a:lnTo>
                  <a:lnTo>
                    <a:pt x="200" y="330"/>
                  </a:lnTo>
                  <a:lnTo>
                    <a:pt x="204" y="330"/>
                  </a:lnTo>
                  <a:lnTo>
                    <a:pt x="208" y="331"/>
                  </a:lnTo>
                  <a:lnTo>
                    <a:pt x="211" y="332"/>
                  </a:lnTo>
                  <a:lnTo>
                    <a:pt x="214" y="334"/>
                  </a:lnTo>
                  <a:lnTo>
                    <a:pt x="215" y="335"/>
                  </a:lnTo>
                  <a:lnTo>
                    <a:pt x="217" y="336"/>
                  </a:lnTo>
                  <a:lnTo>
                    <a:pt x="224" y="342"/>
                  </a:lnTo>
                  <a:lnTo>
                    <a:pt x="225" y="344"/>
                  </a:lnTo>
                  <a:lnTo>
                    <a:pt x="239" y="355"/>
                  </a:lnTo>
                  <a:lnTo>
                    <a:pt x="242" y="358"/>
                  </a:lnTo>
                  <a:lnTo>
                    <a:pt x="245" y="359"/>
                  </a:lnTo>
                  <a:lnTo>
                    <a:pt x="248" y="360"/>
                  </a:lnTo>
                  <a:lnTo>
                    <a:pt x="249" y="361"/>
                  </a:lnTo>
                  <a:lnTo>
                    <a:pt x="255" y="363"/>
                  </a:lnTo>
                  <a:lnTo>
                    <a:pt x="258" y="364"/>
                  </a:lnTo>
                  <a:lnTo>
                    <a:pt x="259" y="365"/>
                  </a:lnTo>
                  <a:lnTo>
                    <a:pt x="262" y="367"/>
                  </a:lnTo>
                  <a:lnTo>
                    <a:pt x="268" y="371"/>
                  </a:lnTo>
                  <a:lnTo>
                    <a:pt x="271" y="372"/>
                  </a:lnTo>
                  <a:lnTo>
                    <a:pt x="271" y="373"/>
                  </a:lnTo>
                  <a:lnTo>
                    <a:pt x="272" y="373"/>
                  </a:lnTo>
                  <a:lnTo>
                    <a:pt x="274" y="373"/>
                  </a:lnTo>
                  <a:lnTo>
                    <a:pt x="275" y="374"/>
                  </a:lnTo>
                  <a:lnTo>
                    <a:pt x="278" y="374"/>
                  </a:lnTo>
                  <a:lnTo>
                    <a:pt x="283" y="373"/>
                  </a:lnTo>
                  <a:lnTo>
                    <a:pt x="285" y="374"/>
                  </a:lnTo>
                  <a:lnTo>
                    <a:pt x="287" y="374"/>
                  </a:lnTo>
                  <a:lnTo>
                    <a:pt x="288" y="374"/>
                  </a:lnTo>
                  <a:lnTo>
                    <a:pt x="290" y="375"/>
                  </a:lnTo>
                  <a:lnTo>
                    <a:pt x="291" y="376"/>
                  </a:lnTo>
                  <a:lnTo>
                    <a:pt x="292" y="377"/>
                  </a:lnTo>
                  <a:lnTo>
                    <a:pt x="293" y="378"/>
                  </a:lnTo>
                  <a:lnTo>
                    <a:pt x="294" y="379"/>
                  </a:lnTo>
                  <a:lnTo>
                    <a:pt x="294" y="380"/>
                  </a:lnTo>
                  <a:lnTo>
                    <a:pt x="296" y="383"/>
                  </a:lnTo>
                  <a:lnTo>
                    <a:pt x="299" y="389"/>
                  </a:lnTo>
                  <a:lnTo>
                    <a:pt x="300" y="391"/>
                  </a:lnTo>
                  <a:lnTo>
                    <a:pt x="301" y="392"/>
                  </a:lnTo>
                  <a:lnTo>
                    <a:pt x="302" y="392"/>
                  </a:lnTo>
                  <a:lnTo>
                    <a:pt x="302" y="393"/>
                  </a:lnTo>
                  <a:lnTo>
                    <a:pt x="304" y="393"/>
                  </a:lnTo>
                  <a:lnTo>
                    <a:pt x="305" y="394"/>
                  </a:lnTo>
                  <a:lnTo>
                    <a:pt x="307" y="395"/>
                  </a:lnTo>
                  <a:lnTo>
                    <a:pt x="312" y="395"/>
                  </a:lnTo>
                  <a:lnTo>
                    <a:pt x="315" y="395"/>
                  </a:lnTo>
                  <a:lnTo>
                    <a:pt x="317" y="395"/>
                  </a:lnTo>
                  <a:lnTo>
                    <a:pt x="320" y="395"/>
                  </a:lnTo>
                  <a:lnTo>
                    <a:pt x="325" y="394"/>
                  </a:lnTo>
                  <a:lnTo>
                    <a:pt x="327" y="394"/>
                  </a:lnTo>
                  <a:lnTo>
                    <a:pt x="328" y="395"/>
                  </a:lnTo>
                  <a:lnTo>
                    <a:pt x="328" y="396"/>
                  </a:lnTo>
                  <a:lnTo>
                    <a:pt x="329" y="397"/>
                  </a:lnTo>
                  <a:lnTo>
                    <a:pt x="329" y="399"/>
                  </a:lnTo>
                  <a:lnTo>
                    <a:pt x="329" y="401"/>
                  </a:lnTo>
                  <a:lnTo>
                    <a:pt x="329" y="404"/>
                  </a:lnTo>
                  <a:lnTo>
                    <a:pt x="328" y="408"/>
                  </a:lnTo>
                  <a:lnTo>
                    <a:pt x="327" y="413"/>
                  </a:lnTo>
                  <a:lnTo>
                    <a:pt x="327" y="415"/>
                  </a:lnTo>
                  <a:lnTo>
                    <a:pt x="327" y="418"/>
                  </a:lnTo>
                  <a:lnTo>
                    <a:pt x="327" y="419"/>
                  </a:lnTo>
                  <a:lnTo>
                    <a:pt x="327" y="420"/>
                  </a:lnTo>
                  <a:lnTo>
                    <a:pt x="328" y="421"/>
                  </a:lnTo>
                  <a:lnTo>
                    <a:pt x="328" y="422"/>
                  </a:lnTo>
                  <a:lnTo>
                    <a:pt x="328" y="422"/>
                  </a:lnTo>
                  <a:lnTo>
                    <a:pt x="329" y="423"/>
                  </a:lnTo>
                  <a:lnTo>
                    <a:pt x="330" y="423"/>
                  </a:lnTo>
                  <a:lnTo>
                    <a:pt x="337" y="422"/>
                  </a:lnTo>
                  <a:lnTo>
                    <a:pt x="347" y="422"/>
                  </a:lnTo>
                  <a:lnTo>
                    <a:pt x="351" y="421"/>
                  </a:lnTo>
                  <a:lnTo>
                    <a:pt x="353" y="421"/>
                  </a:lnTo>
                  <a:lnTo>
                    <a:pt x="356" y="420"/>
                  </a:lnTo>
                  <a:lnTo>
                    <a:pt x="359" y="419"/>
                  </a:lnTo>
                  <a:lnTo>
                    <a:pt x="361" y="418"/>
                  </a:lnTo>
                  <a:lnTo>
                    <a:pt x="363" y="417"/>
                  </a:lnTo>
                  <a:lnTo>
                    <a:pt x="367" y="415"/>
                  </a:lnTo>
                  <a:lnTo>
                    <a:pt x="373" y="411"/>
                  </a:lnTo>
                  <a:lnTo>
                    <a:pt x="376" y="408"/>
                  </a:lnTo>
                  <a:lnTo>
                    <a:pt x="378" y="406"/>
                  </a:lnTo>
                  <a:lnTo>
                    <a:pt x="380" y="404"/>
                  </a:lnTo>
                  <a:lnTo>
                    <a:pt x="381" y="402"/>
                  </a:lnTo>
                  <a:lnTo>
                    <a:pt x="382" y="400"/>
                  </a:lnTo>
                  <a:lnTo>
                    <a:pt x="383" y="397"/>
                  </a:lnTo>
                  <a:lnTo>
                    <a:pt x="384" y="394"/>
                  </a:lnTo>
                  <a:lnTo>
                    <a:pt x="384" y="392"/>
                  </a:lnTo>
                  <a:lnTo>
                    <a:pt x="384" y="390"/>
                  </a:lnTo>
                  <a:lnTo>
                    <a:pt x="384" y="388"/>
                  </a:lnTo>
                  <a:lnTo>
                    <a:pt x="384" y="386"/>
                  </a:lnTo>
                  <a:lnTo>
                    <a:pt x="382" y="380"/>
                  </a:lnTo>
                  <a:lnTo>
                    <a:pt x="381" y="376"/>
                  </a:lnTo>
                  <a:lnTo>
                    <a:pt x="380" y="372"/>
                  </a:lnTo>
                  <a:lnTo>
                    <a:pt x="380" y="369"/>
                  </a:lnTo>
                  <a:lnTo>
                    <a:pt x="379" y="365"/>
                  </a:lnTo>
                  <a:lnTo>
                    <a:pt x="379" y="356"/>
                  </a:lnTo>
                  <a:lnTo>
                    <a:pt x="379" y="351"/>
                  </a:lnTo>
                  <a:lnTo>
                    <a:pt x="379" y="349"/>
                  </a:lnTo>
                  <a:lnTo>
                    <a:pt x="379" y="347"/>
                  </a:lnTo>
                  <a:lnTo>
                    <a:pt x="380" y="344"/>
                  </a:lnTo>
                  <a:lnTo>
                    <a:pt x="380" y="342"/>
                  </a:lnTo>
                  <a:lnTo>
                    <a:pt x="381" y="340"/>
                  </a:lnTo>
                  <a:lnTo>
                    <a:pt x="382" y="338"/>
                  </a:lnTo>
                  <a:lnTo>
                    <a:pt x="386" y="330"/>
                  </a:lnTo>
                  <a:lnTo>
                    <a:pt x="387" y="328"/>
                  </a:lnTo>
                  <a:lnTo>
                    <a:pt x="388" y="325"/>
                  </a:lnTo>
                  <a:lnTo>
                    <a:pt x="389" y="323"/>
                  </a:lnTo>
                  <a:lnTo>
                    <a:pt x="390" y="320"/>
                  </a:lnTo>
                  <a:lnTo>
                    <a:pt x="390" y="315"/>
                  </a:lnTo>
                  <a:lnTo>
                    <a:pt x="391" y="308"/>
                  </a:lnTo>
                  <a:lnTo>
                    <a:pt x="391" y="302"/>
                  </a:lnTo>
                  <a:lnTo>
                    <a:pt x="392" y="296"/>
                  </a:lnTo>
                  <a:lnTo>
                    <a:pt x="392" y="290"/>
                  </a:lnTo>
                  <a:lnTo>
                    <a:pt x="394" y="282"/>
                  </a:lnTo>
                  <a:lnTo>
                    <a:pt x="394" y="280"/>
                  </a:lnTo>
                  <a:lnTo>
                    <a:pt x="394" y="279"/>
                  </a:lnTo>
                  <a:lnTo>
                    <a:pt x="394" y="278"/>
                  </a:lnTo>
                  <a:lnTo>
                    <a:pt x="393" y="277"/>
                  </a:lnTo>
                  <a:lnTo>
                    <a:pt x="393" y="276"/>
                  </a:lnTo>
                  <a:lnTo>
                    <a:pt x="392" y="276"/>
                  </a:lnTo>
                  <a:lnTo>
                    <a:pt x="391" y="276"/>
                  </a:lnTo>
                  <a:lnTo>
                    <a:pt x="390" y="276"/>
                  </a:lnTo>
                  <a:lnTo>
                    <a:pt x="389" y="276"/>
                  </a:lnTo>
                  <a:lnTo>
                    <a:pt x="388" y="276"/>
                  </a:lnTo>
                  <a:lnTo>
                    <a:pt x="387" y="277"/>
                  </a:lnTo>
                  <a:lnTo>
                    <a:pt x="385" y="278"/>
                  </a:lnTo>
                  <a:lnTo>
                    <a:pt x="383" y="279"/>
                  </a:lnTo>
                  <a:lnTo>
                    <a:pt x="377" y="284"/>
                  </a:lnTo>
                  <a:lnTo>
                    <a:pt x="373" y="288"/>
                  </a:lnTo>
                  <a:lnTo>
                    <a:pt x="369" y="290"/>
                  </a:lnTo>
                  <a:lnTo>
                    <a:pt x="365" y="292"/>
                  </a:lnTo>
                  <a:lnTo>
                    <a:pt x="364" y="292"/>
                  </a:lnTo>
                  <a:lnTo>
                    <a:pt x="362" y="292"/>
                  </a:lnTo>
                  <a:lnTo>
                    <a:pt x="362" y="293"/>
                  </a:lnTo>
                  <a:lnTo>
                    <a:pt x="360" y="292"/>
                  </a:lnTo>
                  <a:lnTo>
                    <a:pt x="358" y="292"/>
                  </a:lnTo>
                  <a:lnTo>
                    <a:pt x="357" y="291"/>
                  </a:lnTo>
                  <a:lnTo>
                    <a:pt x="356" y="290"/>
                  </a:lnTo>
                  <a:lnTo>
                    <a:pt x="355" y="290"/>
                  </a:lnTo>
                  <a:lnTo>
                    <a:pt x="354" y="289"/>
                  </a:lnTo>
                  <a:lnTo>
                    <a:pt x="351" y="283"/>
                  </a:lnTo>
                  <a:lnTo>
                    <a:pt x="349" y="280"/>
                  </a:lnTo>
                  <a:lnTo>
                    <a:pt x="346" y="277"/>
                  </a:lnTo>
                  <a:lnTo>
                    <a:pt x="339" y="269"/>
                  </a:lnTo>
                  <a:lnTo>
                    <a:pt x="338" y="268"/>
                  </a:lnTo>
                  <a:lnTo>
                    <a:pt x="337" y="266"/>
                  </a:lnTo>
                  <a:lnTo>
                    <a:pt x="335" y="263"/>
                  </a:lnTo>
                  <a:lnTo>
                    <a:pt x="332" y="256"/>
                  </a:lnTo>
                  <a:lnTo>
                    <a:pt x="330" y="253"/>
                  </a:lnTo>
                  <a:lnTo>
                    <a:pt x="328" y="250"/>
                  </a:lnTo>
                  <a:lnTo>
                    <a:pt x="326" y="245"/>
                  </a:lnTo>
                  <a:lnTo>
                    <a:pt x="324" y="242"/>
                  </a:lnTo>
                  <a:lnTo>
                    <a:pt x="323" y="239"/>
                  </a:lnTo>
                  <a:lnTo>
                    <a:pt x="322" y="237"/>
                  </a:lnTo>
                  <a:lnTo>
                    <a:pt x="322" y="235"/>
                  </a:lnTo>
                  <a:lnTo>
                    <a:pt x="322" y="234"/>
                  </a:lnTo>
                  <a:lnTo>
                    <a:pt x="322" y="233"/>
                  </a:lnTo>
                  <a:lnTo>
                    <a:pt x="322" y="232"/>
                  </a:lnTo>
                  <a:lnTo>
                    <a:pt x="322" y="231"/>
                  </a:lnTo>
                  <a:lnTo>
                    <a:pt x="322" y="229"/>
                  </a:lnTo>
                  <a:lnTo>
                    <a:pt x="323" y="228"/>
                  </a:lnTo>
                  <a:lnTo>
                    <a:pt x="324" y="227"/>
                  </a:lnTo>
                  <a:lnTo>
                    <a:pt x="325" y="226"/>
                  </a:lnTo>
                  <a:lnTo>
                    <a:pt x="326" y="224"/>
                  </a:lnTo>
                  <a:lnTo>
                    <a:pt x="328" y="223"/>
                  </a:lnTo>
                  <a:lnTo>
                    <a:pt x="328" y="222"/>
                  </a:lnTo>
                  <a:lnTo>
                    <a:pt x="330" y="222"/>
                  </a:lnTo>
                  <a:lnTo>
                    <a:pt x="332" y="221"/>
                  </a:lnTo>
                  <a:lnTo>
                    <a:pt x="335" y="220"/>
                  </a:lnTo>
                  <a:lnTo>
                    <a:pt x="336" y="220"/>
                  </a:lnTo>
                  <a:lnTo>
                    <a:pt x="337" y="220"/>
                  </a:lnTo>
                  <a:lnTo>
                    <a:pt x="338" y="220"/>
                  </a:lnTo>
                  <a:lnTo>
                    <a:pt x="339" y="220"/>
                  </a:lnTo>
                  <a:lnTo>
                    <a:pt x="341" y="220"/>
                  </a:lnTo>
                  <a:lnTo>
                    <a:pt x="342" y="219"/>
                  </a:lnTo>
                  <a:lnTo>
                    <a:pt x="343" y="218"/>
                  </a:lnTo>
                  <a:lnTo>
                    <a:pt x="345" y="217"/>
                  </a:lnTo>
                  <a:lnTo>
                    <a:pt x="346" y="216"/>
                  </a:lnTo>
                  <a:lnTo>
                    <a:pt x="347" y="215"/>
                  </a:lnTo>
                  <a:lnTo>
                    <a:pt x="348" y="213"/>
                  </a:lnTo>
                  <a:lnTo>
                    <a:pt x="349" y="210"/>
                  </a:lnTo>
                  <a:lnTo>
                    <a:pt x="350" y="208"/>
                  </a:lnTo>
                  <a:lnTo>
                    <a:pt x="350" y="204"/>
                  </a:lnTo>
                  <a:lnTo>
                    <a:pt x="351" y="202"/>
                  </a:lnTo>
                  <a:lnTo>
                    <a:pt x="351" y="200"/>
                  </a:lnTo>
                  <a:lnTo>
                    <a:pt x="351" y="199"/>
                  </a:lnTo>
                  <a:lnTo>
                    <a:pt x="352" y="197"/>
                  </a:lnTo>
                  <a:lnTo>
                    <a:pt x="353" y="196"/>
                  </a:lnTo>
                  <a:lnTo>
                    <a:pt x="355" y="196"/>
                  </a:lnTo>
                  <a:lnTo>
                    <a:pt x="357" y="195"/>
                  </a:lnTo>
                  <a:lnTo>
                    <a:pt x="360" y="195"/>
                  </a:lnTo>
                  <a:lnTo>
                    <a:pt x="363" y="196"/>
                  </a:lnTo>
                  <a:lnTo>
                    <a:pt x="365" y="196"/>
                  </a:lnTo>
                  <a:lnTo>
                    <a:pt x="367" y="197"/>
                  </a:lnTo>
                  <a:lnTo>
                    <a:pt x="370" y="198"/>
                  </a:lnTo>
                  <a:lnTo>
                    <a:pt x="373" y="199"/>
                  </a:lnTo>
                  <a:lnTo>
                    <a:pt x="374" y="200"/>
                  </a:lnTo>
                  <a:lnTo>
                    <a:pt x="379" y="203"/>
                  </a:lnTo>
                  <a:lnTo>
                    <a:pt x="383" y="205"/>
                  </a:lnTo>
                  <a:lnTo>
                    <a:pt x="385" y="207"/>
                  </a:lnTo>
                  <a:lnTo>
                    <a:pt x="388" y="208"/>
                  </a:lnTo>
                  <a:lnTo>
                    <a:pt x="393" y="210"/>
                  </a:lnTo>
                  <a:lnTo>
                    <a:pt x="397" y="211"/>
                  </a:lnTo>
                  <a:lnTo>
                    <a:pt x="407" y="213"/>
                  </a:lnTo>
                  <a:lnTo>
                    <a:pt x="414" y="214"/>
                  </a:lnTo>
                  <a:lnTo>
                    <a:pt x="417" y="215"/>
                  </a:lnTo>
                  <a:lnTo>
                    <a:pt x="423" y="215"/>
                  </a:lnTo>
                  <a:lnTo>
                    <a:pt x="427" y="215"/>
                  </a:lnTo>
                  <a:lnTo>
                    <a:pt x="433" y="214"/>
                  </a:lnTo>
                  <a:lnTo>
                    <a:pt x="436" y="214"/>
                  </a:lnTo>
                  <a:lnTo>
                    <a:pt x="439" y="214"/>
                  </a:lnTo>
                  <a:lnTo>
                    <a:pt x="451" y="215"/>
                  </a:lnTo>
                  <a:lnTo>
                    <a:pt x="455" y="215"/>
                  </a:lnTo>
                  <a:lnTo>
                    <a:pt x="458" y="215"/>
                  </a:lnTo>
                  <a:lnTo>
                    <a:pt x="462" y="214"/>
                  </a:lnTo>
                  <a:lnTo>
                    <a:pt x="464" y="214"/>
                  </a:lnTo>
                  <a:lnTo>
                    <a:pt x="465" y="213"/>
                  </a:lnTo>
                  <a:lnTo>
                    <a:pt x="467" y="212"/>
                  </a:lnTo>
                  <a:lnTo>
                    <a:pt x="469" y="211"/>
                  </a:lnTo>
                  <a:lnTo>
                    <a:pt x="470" y="211"/>
                  </a:lnTo>
                  <a:lnTo>
                    <a:pt x="471" y="211"/>
                  </a:lnTo>
                  <a:lnTo>
                    <a:pt x="472" y="211"/>
                  </a:lnTo>
                  <a:lnTo>
                    <a:pt x="472" y="211"/>
                  </a:lnTo>
                  <a:lnTo>
                    <a:pt x="473" y="211"/>
                  </a:lnTo>
                  <a:lnTo>
                    <a:pt x="473" y="212"/>
                  </a:lnTo>
                  <a:lnTo>
                    <a:pt x="474" y="213"/>
                  </a:lnTo>
                  <a:lnTo>
                    <a:pt x="474" y="214"/>
                  </a:lnTo>
                  <a:lnTo>
                    <a:pt x="474" y="215"/>
                  </a:lnTo>
                  <a:lnTo>
                    <a:pt x="474" y="217"/>
                  </a:lnTo>
                  <a:lnTo>
                    <a:pt x="473" y="220"/>
                  </a:lnTo>
                  <a:lnTo>
                    <a:pt x="472" y="222"/>
                  </a:lnTo>
                  <a:lnTo>
                    <a:pt x="471" y="225"/>
                  </a:lnTo>
                  <a:lnTo>
                    <a:pt x="467" y="232"/>
                  </a:lnTo>
                  <a:lnTo>
                    <a:pt x="466" y="234"/>
                  </a:lnTo>
                  <a:lnTo>
                    <a:pt x="466" y="235"/>
                  </a:lnTo>
                  <a:lnTo>
                    <a:pt x="465" y="238"/>
                  </a:lnTo>
                  <a:lnTo>
                    <a:pt x="465" y="240"/>
                  </a:lnTo>
                  <a:lnTo>
                    <a:pt x="465" y="242"/>
                  </a:lnTo>
                  <a:lnTo>
                    <a:pt x="466" y="245"/>
                  </a:lnTo>
                  <a:lnTo>
                    <a:pt x="467" y="247"/>
                  </a:lnTo>
                  <a:lnTo>
                    <a:pt x="468" y="250"/>
                  </a:lnTo>
                  <a:lnTo>
                    <a:pt x="471" y="256"/>
                  </a:lnTo>
                  <a:lnTo>
                    <a:pt x="473" y="259"/>
                  </a:lnTo>
                  <a:lnTo>
                    <a:pt x="475" y="262"/>
                  </a:lnTo>
                  <a:lnTo>
                    <a:pt x="477" y="266"/>
                  </a:lnTo>
                  <a:lnTo>
                    <a:pt x="484" y="273"/>
                  </a:lnTo>
                  <a:lnTo>
                    <a:pt x="486" y="275"/>
                  </a:lnTo>
                  <a:lnTo>
                    <a:pt x="487" y="277"/>
                  </a:lnTo>
                  <a:lnTo>
                    <a:pt x="487" y="279"/>
                  </a:lnTo>
                  <a:lnTo>
                    <a:pt x="488" y="280"/>
                  </a:lnTo>
                  <a:lnTo>
                    <a:pt x="489" y="282"/>
                  </a:lnTo>
                  <a:lnTo>
                    <a:pt x="490" y="285"/>
                  </a:lnTo>
                  <a:lnTo>
                    <a:pt x="490" y="287"/>
                  </a:lnTo>
                  <a:lnTo>
                    <a:pt x="490" y="289"/>
                  </a:lnTo>
                  <a:lnTo>
                    <a:pt x="490" y="293"/>
                  </a:lnTo>
                  <a:lnTo>
                    <a:pt x="490" y="298"/>
                  </a:lnTo>
                  <a:lnTo>
                    <a:pt x="491" y="306"/>
                  </a:lnTo>
                  <a:lnTo>
                    <a:pt x="492" y="310"/>
                  </a:lnTo>
                  <a:lnTo>
                    <a:pt x="492" y="313"/>
                  </a:lnTo>
                  <a:lnTo>
                    <a:pt x="491" y="316"/>
                  </a:lnTo>
                  <a:lnTo>
                    <a:pt x="491" y="318"/>
                  </a:lnTo>
                  <a:lnTo>
                    <a:pt x="490" y="319"/>
                  </a:lnTo>
                  <a:lnTo>
                    <a:pt x="489" y="322"/>
                  </a:lnTo>
                  <a:lnTo>
                    <a:pt x="488" y="323"/>
                  </a:lnTo>
                  <a:lnTo>
                    <a:pt x="487" y="325"/>
                  </a:lnTo>
                  <a:lnTo>
                    <a:pt x="486" y="327"/>
                  </a:lnTo>
                  <a:lnTo>
                    <a:pt x="484" y="328"/>
                  </a:lnTo>
                  <a:lnTo>
                    <a:pt x="482" y="330"/>
                  </a:lnTo>
                  <a:lnTo>
                    <a:pt x="481" y="331"/>
                  </a:lnTo>
                  <a:lnTo>
                    <a:pt x="479" y="332"/>
                  </a:lnTo>
                  <a:lnTo>
                    <a:pt x="477" y="333"/>
                  </a:lnTo>
                  <a:lnTo>
                    <a:pt x="476" y="334"/>
                  </a:lnTo>
                  <a:lnTo>
                    <a:pt x="474" y="335"/>
                  </a:lnTo>
                  <a:lnTo>
                    <a:pt x="472" y="335"/>
                  </a:lnTo>
                  <a:lnTo>
                    <a:pt x="465" y="336"/>
                  </a:lnTo>
                  <a:lnTo>
                    <a:pt x="464" y="336"/>
                  </a:lnTo>
                  <a:lnTo>
                    <a:pt x="464" y="337"/>
                  </a:lnTo>
                  <a:lnTo>
                    <a:pt x="462" y="338"/>
                  </a:lnTo>
                  <a:lnTo>
                    <a:pt x="461" y="338"/>
                  </a:lnTo>
                  <a:lnTo>
                    <a:pt x="460" y="340"/>
                  </a:lnTo>
                  <a:lnTo>
                    <a:pt x="459" y="341"/>
                  </a:lnTo>
                  <a:lnTo>
                    <a:pt x="458" y="343"/>
                  </a:lnTo>
                  <a:lnTo>
                    <a:pt x="458" y="344"/>
                  </a:lnTo>
                  <a:lnTo>
                    <a:pt x="457" y="346"/>
                  </a:lnTo>
                  <a:lnTo>
                    <a:pt x="457" y="347"/>
                  </a:lnTo>
                  <a:lnTo>
                    <a:pt x="457" y="349"/>
                  </a:lnTo>
                  <a:lnTo>
                    <a:pt x="456" y="358"/>
                  </a:lnTo>
                  <a:lnTo>
                    <a:pt x="456" y="363"/>
                  </a:lnTo>
                  <a:lnTo>
                    <a:pt x="456" y="365"/>
                  </a:lnTo>
                  <a:lnTo>
                    <a:pt x="455" y="367"/>
                  </a:lnTo>
                  <a:lnTo>
                    <a:pt x="454" y="371"/>
                  </a:lnTo>
                  <a:lnTo>
                    <a:pt x="453" y="375"/>
                  </a:lnTo>
                  <a:lnTo>
                    <a:pt x="452" y="379"/>
                  </a:lnTo>
                  <a:lnTo>
                    <a:pt x="448" y="385"/>
                  </a:lnTo>
                  <a:lnTo>
                    <a:pt x="444" y="392"/>
                  </a:lnTo>
                  <a:lnTo>
                    <a:pt x="437" y="404"/>
                  </a:lnTo>
                  <a:lnTo>
                    <a:pt x="435" y="408"/>
                  </a:lnTo>
                  <a:lnTo>
                    <a:pt x="434" y="410"/>
                  </a:lnTo>
                  <a:lnTo>
                    <a:pt x="433" y="412"/>
                  </a:lnTo>
                  <a:lnTo>
                    <a:pt x="433" y="414"/>
                  </a:lnTo>
                  <a:lnTo>
                    <a:pt x="433" y="415"/>
                  </a:lnTo>
                  <a:lnTo>
                    <a:pt x="433" y="417"/>
                  </a:lnTo>
                  <a:lnTo>
                    <a:pt x="434" y="419"/>
                  </a:lnTo>
                  <a:lnTo>
                    <a:pt x="435" y="422"/>
                  </a:lnTo>
                  <a:lnTo>
                    <a:pt x="435" y="423"/>
                  </a:lnTo>
                  <a:lnTo>
                    <a:pt x="436" y="424"/>
                  </a:lnTo>
                  <a:lnTo>
                    <a:pt x="437" y="425"/>
                  </a:lnTo>
                  <a:lnTo>
                    <a:pt x="439" y="426"/>
                  </a:lnTo>
                  <a:lnTo>
                    <a:pt x="441" y="426"/>
                  </a:lnTo>
                  <a:lnTo>
                    <a:pt x="443" y="427"/>
                  </a:lnTo>
                  <a:lnTo>
                    <a:pt x="445" y="427"/>
                  </a:lnTo>
                  <a:lnTo>
                    <a:pt x="445" y="428"/>
                  </a:lnTo>
                  <a:lnTo>
                    <a:pt x="446" y="428"/>
                  </a:lnTo>
                  <a:lnTo>
                    <a:pt x="447" y="429"/>
                  </a:lnTo>
                  <a:lnTo>
                    <a:pt x="447" y="430"/>
                  </a:lnTo>
                  <a:lnTo>
                    <a:pt x="448" y="432"/>
                  </a:lnTo>
                  <a:lnTo>
                    <a:pt x="448" y="433"/>
                  </a:lnTo>
                  <a:lnTo>
                    <a:pt x="450" y="445"/>
                  </a:lnTo>
                  <a:lnTo>
                    <a:pt x="451" y="450"/>
                  </a:lnTo>
                  <a:lnTo>
                    <a:pt x="452" y="453"/>
                  </a:lnTo>
                  <a:lnTo>
                    <a:pt x="453" y="457"/>
                  </a:lnTo>
                  <a:lnTo>
                    <a:pt x="453" y="459"/>
                  </a:lnTo>
                  <a:lnTo>
                    <a:pt x="453" y="461"/>
                  </a:lnTo>
                  <a:lnTo>
                    <a:pt x="459" y="473"/>
                  </a:lnTo>
                  <a:lnTo>
                    <a:pt x="463" y="482"/>
                  </a:lnTo>
                  <a:lnTo>
                    <a:pt x="464" y="487"/>
                  </a:lnTo>
                  <a:lnTo>
                    <a:pt x="466" y="494"/>
                  </a:lnTo>
                  <a:lnTo>
                    <a:pt x="465" y="494"/>
                  </a:lnTo>
                  <a:lnTo>
                    <a:pt x="463" y="500"/>
                  </a:lnTo>
                  <a:lnTo>
                    <a:pt x="459" y="506"/>
                  </a:lnTo>
                  <a:lnTo>
                    <a:pt x="456" y="508"/>
                  </a:lnTo>
                  <a:lnTo>
                    <a:pt x="453" y="512"/>
                  </a:lnTo>
                  <a:lnTo>
                    <a:pt x="451" y="514"/>
                  </a:lnTo>
                  <a:lnTo>
                    <a:pt x="449" y="516"/>
                  </a:lnTo>
                  <a:lnTo>
                    <a:pt x="447" y="517"/>
                  </a:lnTo>
                  <a:lnTo>
                    <a:pt x="444" y="518"/>
                  </a:lnTo>
                  <a:lnTo>
                    <a:pt x="441" y="519"/>
                  </a:lnTo>
                  <a:lnTo>
                    <a:pt x="437" y="520"/>
                  </a:lnTo>
                  <a:lnTo>
                    <a:pt x="434" y="521"/>
                  </a:lnTo>
                  <a:lnTo>
                    <a:pt x="430" y="521"/>
                  </a:lnTo>
                  <a:lnTo>
                    <a:pt x="426" y="520"/>
                  </a:lnTo>
                  <a:lnTo>
                    <a:pt x="422" y="519"/>
                  </a:lnTo>
                  <a:lnTo>
                    <a:pt x="419" y="518"/>
                  </a:lnTo>
                  <a:lnTo>
                    <a:pt x="408" y="516"/>
                  </a:lnTo>
                  <a:lnTo>
                    <a:pt x="405" y="514"/>
                  </a:lnTo>
                  <a:lnTo>
                    <a:pt x="402" y="514"/>
                  </a:lnTo>
                  <a:lnTo>
                    <a:pt x="398" y="513"/>
                  </a:lnTo>
                  <a:lnTo>
                    <a:pt x="397" y="513"/>
                  </a:lnTo>
                  <a:lnTo>
                    <a:pt x="394" y="514"/>
                  </a:lnTo>
                  <a:lnTo>
                    <a:pt x="391" y="515"/>
                  </a:lnTo>
                  <a:lnTo>
                    <a:pt x="387" y="517"/>
                  </a:lnTo>
                  <a:lnTo>
                    <a:pt x="385" y="517"/>
                  </a:lnTo>
                  <a:lnTo>
                    <a:pt x="384" y="518"/>
                  </a:lnTo>
                  <a:lnTo>
                    <a:pt x="382" y="520"/>
                  </a:lnTo>
                  <a:lnTo>
                    <a:pt x="381" y="521"/>
                  </a:lnTo>
                  <a:lnTo>
                    <a:pt x="373" y="531"/>
                  </a:lnTo>
                  <a:lnTo>
                    <a:pt x="370" y="537"/>
                  </a:lnTo>
                  <a:lnTo>
                    <a:pt x="367" y="540"/>
                  </a:lnTo>
                  <a:lnTo>
                    <a:pt x="362" y="548"/>
                  </a:lnTo>
                  <a:lnTo>
                    <a:pt x="356" y="552"/>
                  </a:lnTo>
                  <a:lnTo>
                    <a:pt x="354" y="555"/>
                  </a:lnTo>
                  <a:lnTo>
                    <a:pt x="352" y="558"/>
                  </a:lnTo>
                  <a:lnTo>
                    <a:pt x="351" y="562"/>
                  </a:lnTo>
                  <a:lnTo>
                    <a:pt x="350" y="564"/>
                  </a:lnTo>
                  <a:lnTo>
                    <a:pt x="347" y="572"/>
                  </a:lnTo>
                  <a:lnTo>
                    <a:pt x="345" y="575"/>
                  </a:lnTo>
                  <a:lnTo>
                    <a:pt x="344" y="577"/>
                  </a:lnTo>
                  <a:lnTo>
                    <a:pt x="339" y="584"/>
                  </a:lnTo>
                  <a:lnTo>
                    <a:pt x="336" y="590"/>
                  </a:lnTo>
                  <a:lnTo>
                    <a:pt x="334" y="594"/>
                  </a:lnTo>
                  <a:lnTo>
                    <a:pt x="327" y="607"/>
                  </a:lnTo>
                  <a:lnTo>
                    <a:pt x="325" y="610"/>
                  </a:lnTo>
                  <a:lnTo>
                    <a:pt x="324" y="612"/>
                  </a:lnTo>
                  <a:lnTo>
                    <a:pt x="322" y="615"/>
                  </a:lnTo>
                  <a:lnTo>
                    <a:pt x="317" y="619"/>
                  </a:lnTo>
                  <a:lnTo>
                    <a:pt x="316" y="622"/>
                  </a:lnTo>
                  <a:lnTo>
                    <a:pt x="315" y="625"/>
                  </a:lnTo>
                  <a:lnTo>
                    <a:pt x="314" y="626"/>
                  </a:lnTo>
                  <a:lnTo>
                    <a:pt x="313" y="628"/>
                  </a:lnTo>
                  <a:lnTo>
                    <a:pt x="313" y="630"/>
                  </a:lnTo>
                  <a:lnTo>
                    <a:pt x="312" y="632"/>
                  </a:lnTo>
                  <a:lnTo>
                    <a:pt x="312" y="635"/>
                  </a:lnTo>
                  <a:lnTo>
                    <a:pt x="311" y="638"/>
                  </a:lnTo>
                  <a:lnTo>
                    <a:pt x="312" y="641"/>
                  </a:lnTo>
                  <a:lnTo>
                    <a:pt x="312" y="643"/>
                  </a:lnTo>
                  <a:lnTo>
                    <a:pt x="314" y="652"/>
                  </a:lnTo>
                  <a:lnTo>
                    <a:pt x="316" y="664"/>
                  </a:lnTo>
                  <a:lnTo>
                    <a:pt x="317" y="674"/>
                  </a:lnTo>
                  <a:lnTo>
                    <a:pt x="318" y="678"/>
                  </a:lnTo>
                  <a:lnTo>
                    <a:pt x="319" y="682"/>
                  </a:lnTo>
                  <a:lnTo>
                    <a:pt x="319" y="686"/>
                  </a:lnTo>
                  <a:lnTo>
                    <a:pt x="319" y="687"/>
                  </a:lnTo>
                  <a:lnTo>
                    <a:pt x="318" y="688"/>
                  </a:lnTo>
                  <a:lnTo>
                    <a:pt x="318" y="690"/>
                  </a:lnTo>
                  <a:lnTo>
                    <a:pt x="317" y="692"/>
                  </a:lnTo>
                  <a:lnTo>
                    <a:pt x="316" y="694"/>
                  </a:lnTo>
                  <a:lnTo>
                    <a:pt x="315" y="696"/>
                  </a:lnTo>
                  <a:lnTo>
                    <a:pt x="313" y="698"/>
                  </a:lnTo>
                  <a:lnTo>
                    <a:pt x="312" y="698"/>
                  </a:lnTo>
                  <a:lnTo>
                    <a:pt x="310" y="699"/>
                  </a:lnTo>
                  <a:lnTo>
                    <a:pt x="308" y="700"/>
                  </a:lnTo>
                  <a:lnTo>
                    <a:pt x="306" y="701"/>
                  </a:lnTo>
                  <a:lnTo>
                    <a:pt x="305" y="701"/>
                  </a:lnTo>
                  <a:lnTo>
                    <a:pt x="302" y="701"/>
                  </a:lnTo>
                  <a:lnTo>
                    <a:pt x="301" y="701"/>
                  </a:lnTo>
                  <a:lnTo>
                    <a:pt x="299" y="700"/>
                  </a:lnTo>
                  <a:lnTo>
                    <a:pt x="297" y="700"/>
                  </a:lnTo>
                  <a:lnTo>
                    <a:pt x="296" y="699"/>
                  </a:lnTo>
                  <a:lnTo>
                    <a:pt x="294" y="698"/>
                  </a:lnTo>
                  <a:lnTo>
                    <a:pt x="294" y="698"/>
                  </a:lnTo>
                  <a:lnTo>
                    <a:pt x="293" y="696"/>
                  </a:lnTo>
                  <a:lnTo>
                    <a:pt x="292" y="694"/>
                  </a:lnTo>
                  <a:lnTo>
                    <a:pt x="290" y="689"/>
                  </a:lnTo>
                  <a:lnTo>
                    <a:pt x="290" y="688"/>
                  </a:lnTo>
                  <a:lnTo>
                    <a:pt x="289" y="687"/>
                  </a:lnTo>
                  <a:lnTo>
                    <a:pt x="288" y="687"/>
                  </a:lnTo>
                  <a:lnTo>
                    <a:pt x="287" y="686"/>
                  </a:lnTo>
                  <a:lnTo>
                    <a:pt x="286" y="686"/>
                  </a:lnTo>
                  <a:lnTo>
                    <a:pt x="284" y="685"/>
                  </a:lnTo>
                  <a:lnTo>
                    <a:pt x="282" y="685"/>
                  </a:lnTo>
                  <a:lnTo>
                    <a:pt x="280" y="685"/>
                  </a:lnTo>
                  <a:lnTo>
                    <a:pt x="272" y="685"/>
                  </a:lnTo>
                  <a:lnTo>
                    <a:pt x="269" y="685"/>
                  </a:lnTo>
                  <a:lnTo>
                    <a:pt x="267" y="685"/>
                  </a:lnTo>
                  <a:lnTo>
                    <a:pt x="264" y="686"/>
                  </a:lnTo>
                  <a:lnTo>
                    <a:pt x="259" y="687"/>
                  </a:lnTo>
                  <a:lnTo>
                    <a:pt x="256" y="687"/>
                  </a:lnTo>
                  <a:lnTo>
                    <a:pt x="254" y="687"/>
                  </a:lnTo>
                  <a:lnTo>
                    <a:pt x="251" y="687"/>
                  </a:lnTo>
                  <a:lnTo>
                    <a:pt x="248" y="687"/>
                  </a:lnTo>
                  <a:lnTo>
                    <a:pt x="244" y="686"/>
                  </a:lnTo>
                  <a:lnTo>
                    <a:pt x="239" y="684"/>
                  </a:lnTo>
                  <a:lnTo>
                    <a:pt x="233" y="682"/>
                  </a:lnTo>
                  <a:lnTo>
                    <a:pt x="228" y="680"/>
                  </a:lnTo>
                  <a:lnTo>
                    <a:pt x="226" y="680"/>
                  </a:lnTo>
                  <a:lnTo>
                    <a:pt x="224" y="679"/>
                  </a:lnTo>
                  <a:lnTo>
                    <a:pt x="221" y="679"/>
                  </a:lnTo>
                  <a:lnTo>
                    <a:pt x="219" y="679"/>
                  </a:lnTo>
                  <a:lnTo>
                    <a:pt x="217" y="679"/>
                  </a:lnTo>
                  <a:lnTo>
                    <a:pt x="214" y="679"/>
                  </a:lnTo>
                  <a:lnTo>
                    <a:pt x="212" y="679"/>
                  </a:lnTo>
                  <a:lnTo>
                    <a:pt x="208" y="679"/>
                  </a:lnTo>
                  <a:lnTo>
                    <a:pt x="206" y="680"/>
                  </a:lnTo>
                  <a:lnTo>
                    <a:pt x="203" y="681"/>
                  </a:lnTo>
                  <a:lnTo>
                    <a:pt x="199" y="682"/>
                  </a:lnTo>
                  <a:lnTo>
                    <a:pt x="197" y="684"/>
                  </a:lnTo>
                  <a:lnTo>
                    <a:pt x="194" y="685"/>
                  </a:lnTo>
                  <a:lnTo>
                    <a:pt x="191" y="687"/>
                  </a:lnTo>
                  <a:lnTo>
                    <a:pt x="189" y="688"/>
                  </a:lnTo>
                  <a:lnTo>
                    <a:pt x="187" y="690"/>
                  </a:lnTo>
                  <a:lnTo>
                    <a:pt x="186" y="691"/>
                  </a:lnTo>
                  <a:lnTo>
                    <a:pt x="186" y="692"/>
                  </a:lnTo>
                  <a:lnTo>
                    <a:pt x="185" y="691"/>
                  </a:lnTo>
                  <a:lnTo>
                    <a:pt x="183" y="690"/>
                  </a:lnTo>
                  <a:lnTo>
                    <a:pt x="181" y="689"/>
                  </a:lnTo>
                  <a:lnTo>
                    <a:pt x="179" y="687"/>
                  </a:lnTo>
                  <a:lnTo>
                    <a:pt x="177" y="686"/>
                  </a:lnTo>
                  <a:lnTo>
                    <a:pt x="175" y="684"/>
                  </a:lnTo>
                  <a:lnTo>
                    <a:pt x="173" y="682"/>
                  </a:lnTo>
                  <a:lnTo>
                    <a:pt x="171" y="680"/>
                  </a:lnTo>
                  <a:lnTo>
                    <a:pt x="169" y="678"/>
                  </a:lnTo>
                  <a:lnTo>
                    <a:pt x="169" y="676"/>
                  </a:lnTo>
                  <a:lnTo>
                    <a:pt x="167" y="673"/>
                  </a:lnTo>
                  <a:lnTo>
                    <a:pt x="165" y="669"/>
                  </a:lnTo>
                  <a:lnTo>
                    <a:pt x="164" y="666"/>
                  </a:lnTo>
                  <a:lnTo>
                    <a:pt x="163" y="663"/>
                  </a:lnTo>
                  <a:lnTo>
                    <a:pt x="163" y="661"/>
                  </a:lnTo>
                  <a:lnTo>
                    <a:pt x="162" y="658"/>
                  </a:lnTo>
                  <a:lnTo>
                    <a:pt x="162" y="655"/>
                  </a:lnTo>
                  <a:lnTo>
                    <a:pt x="162" y="653"/>
                  </a:lnTo>
                  <a:lnTo>
                    <a:pt x="162" y="651"/>
                  </a:lnTo>
                  <a:lnTo>
                    <a:pt x="162" y="648"/>
                  </a:lnTo>
                  <a:lnTo>
                    <a:pt x="163" y="645"/>
                  </a:lnTo>
                  <a:lnTo>
                    <a:pt x="164" y="643"/>
                  </a:lnTo>
                  <a:lnTo>
                    <a:pt x="164" y="642"/>
                  </a:lnTo>
                  <a:lnTo>
                    <a:pt x="165" y="642"/>
                  </a:lnTo>
                  <a:lnTo>
                    <a:pt x="166" y="640"/>
                  </a:lnTo>
                  <a:lnTo>
                    <a:pt x="168" y="639"/>
                  </a:lnTo>
                  <a:lnTo>
                    <a:pt x="171" y="636"/>
                  </a:lnTo>
                  <a:lnTo>
                    <a:pt x="173" y="635"/>
                  </a:lnTo>
                  <a:lnTo>
                    <a:pt x="174" y="634"/>
                  </a:lnTo>
                  <a:lnTo>
                    <a:pt x="175" y="632"/>
                  </a:lnTo>
                  <a:lnTo>
                    <a:pt x="175" y="631"/>
                  </a:lnTo>
                  <a:lnTo>
                    <a:pt x="175" y="630"/>
                  </a:lnTo>
                  <a:lnTo>
                    <a:pt x="174" y="629"/>
                  </a:lnTo>
                  <a:lnTo>
                    <a:pt x="173" y="627"/>
                  </a:lnTo>
                  <a:lnTo>
                    <a:pt x="172" y="625"/>
                  </a:lnTo>
                  <a:lnTo>
                    <a:pt x="170" y="623"/>
                  </a:lnTo>
                  <a:lnTo>
                    <a:pt x="165" y="619"/>
                  </a:lnTo>
                  <a:lnTo>
                    <a:pt x="164" y="617"/>
                  </a:lnTo>
                  <a:lnTo>
                    <a:pt x="163" y="615"/>
                  </a:lnTo>
                  <a:lnTo>
                    <a:pt x="162" y="613"/>
                  </a:lnTo>
                  <a:lnTo>
                    <a:pt x="161" y="611"/>
                  </a:lnTo>
                  <a:lnTo>
                    <a:pt x="160" y="610"/>
                  </a:lnTo>
                  <a:lnTo>
                    <a:pt x="160" y="608"/>
                  </a:lnTo>
                  <a:lnTo>
                    <a:pt x="160" y="607"/>
                  </a:lnTo>
                  <a:lnTo>
                    <a:pt x="161" y="605"/>
                  </a:lnTo>
                  <a:lnTo>
                    <a:pt x="161" y="603"/>
                  </a:lnTo>
                  <a:lnTo>
                    <a:pt x="162" y="601"/>
                  </a:lnTo>
                  <a:lnTo>
                    <a:pt x="164" y="597"/>
                  </a:lnTo>
                  <a:lnTo>
                    <a:pt x="169" y="587"/>
                  </a:lnTo>
                  <a:lnTo>
                    <a:pt x="169" y="585"/>
                  </a:lnTo>
                  <a:lnTo>
                    <a:pt x="171" y="581"/>
                  </a:lnTo>
                  <a:lnTo>
                    <a:pt x="171" y="578"/>
                  </a:lnTo>
                  <a:lnTo>
                    <a:pt x="172" y="570"/>
                  </a:lnTo>
                  <a:lnTo>
                    <a:pt x="173" y="566"/>
                  </a:lnTo>
                  <a:lnTo>
                    <a:pt x="175" y="559"/>
                  </a:lnTo>
                  <a:lnTo>
                    <a:pt x="176" y="551"/>
                  </a:lnTo>
                  <a:lnTo>
                    <a:pt x="177" y="548"/>
                  </a:lnTo>
                  <a:lnTo>
                    <a:pt x="178" y="545"/>
                  </a:lnTo>
                  <a:lnTo>
                    <a:pt x="179" y="542"/>
                  </a:lnTo>
                  <a:lnTo>
                    <a:pt x="184" y="533"/>
                  </a:lnTo>
                  <a:lnTo>
                    <a:pt x="185" y="529"/>
                  </a:lnTo>
                  <a:lnTo>
                    <a:pt x="186" y="528"/>
                  </a:lnTo>
                  <a:lnTo>
                    <a:pt x="187" y="525"/>
                  </a:lnTo>
                  <a:lnTo>
                    <a:pt x="188" y="523"/>
                  </a:lnTo>
                  <a:lnTo>
                    <a:pt x="188" y="521"/>
                  </a:lnTo>
                  <a:lnTo>
                    <a:pt x="187" y="518"/>
                  </a:lnTo>
                  <a:lnTo>
                    <a:pt x="187" y="517"/>
                  </a:lnTo>
                  <a:lnTo>
                    <a:pt x="186" y="516"/>
                  </a:lnTo>
                  <a:lnTo>
                    <a:pt x="186" y="515"/>
                  </a:lnTo>
                  <a:lnTo>
                    <a:pt x="185" y="513"/>
                  </a:lnTo>
                  <a:lnTo>
                    <a:pt x="183" y="511"/>
                  </a:lnTo>
                  <a:lnTo>
                    <a:pt x="180" y="508"/>
                  </a:lnTo>
                  <a:lnTo>
                    <a:pt x="178" y="506"/>
                  </a:lnTo>
                  <a:lnTo>
                    <a:pt x="174" y="503"/>
                  </a:lnTo>
                  <a:lnTo>
                    <a:pt x="169" y="497"/>
                  </a:lnTo>
                  <a:lnTo>
                    <a:pt x="166" y="495"/>
                  </a:lnTo>
                  <a:lnTo>
                    <a:pt x="161" y="494"/>
                  </a:lnTo>
                  <a:lnTo>
                    <a:pt x="159" y="493"/>
                  </a:lnTo>
                  <a:lnTo>
                    <a:pt x="157" y="492"/>
                  </a:lnTo>
                  <a:lnTo>
                    <a:pt x="154" y="491"/>
                  </a:lnTo>
                  <a:lnTo>
                    <a:pt x="151" y="491"/>
                  </a:lnTo>
                  <a:lnTo>
                    <a:pt x="147" y="491"/>
                  </a:lnTo>
                  <a:lnTo>
                    <a:pt x="145" y="491"/>
                  </a:lnTo>
                  <a:lnTo>
                    <a:pt x="141" y="492"/>
                  </a:lnTo>
                  <a:lnTo>
                    <a:pt x="137" y="493"/>
                  </a:lnTo>
                  <a:lnTo>
                    <a:pt x="135" y="494"/>
                  </a:lnTo>
                  <a:lnTo>
                    <a:pt x="129" y="496"/>
                  </a:lnTo>
                  <a:lnTo>
                    <a:pt x="127" y="497"/>
                  </a:lnTo>
                  <a:lnTo>
                    <a:pt x="125" y="498"/>
                  </a:lnTo>
                  <a:lnTo>
                    <a:pt x="123" y="498"/>
                  </a:lnTo>
                  <a:lnTo>
                    <a:pt x="121" y="497"/>
                  </a:lnTo>
                  <a:lnTo>
                    <a:pt x="119" y="496"/>
                  </a:lnTo>
                  <a:lnTo>
                    <a:pt x="117" y="494"/>
                  </a:lnTo>
                  <a:lnTo>
                    <a:pt x="112" y="490"/>
                  </a:lnTo>
                  <a:lnTo>
                    <a:pt x="109" y="488"/>
                  </a:lnTo>
                  <a:lnTo>
                    <a:pt x="107" y="487"/>
                  </a:lnTo>
                  <a:lnTo>
                    <a:pt x="102" y="485"/>
                  </a:lnTo>
                  <a:lnTo>
                    <a:pt x="100" y="483"/>
                  </a:lnTo>
                  <a:lnTo>
                    <a:pt x="96" y="482"/>
                  </a:lnTo>
                  <a:lnTo>
                    <a:pt x="89" y="478"/>
                  </a:lnTo>
                  <a:lnTo>
                    <a:pt x="87" y="476"/>
                  </a:lnTo>
                  <a:lnTo>
                    <a:pt x="84" y="475"/>
                  </a:lnTo>
                  <a:lnTo>
                    <a:pt x="81" y="473"/>
                  </a:lnTo>
                  <a:lnTo>
                    <a:pt x="79" y="473"/>
                  </a:lnTo>
                  <a:lnTo>
                    <a:pt x="77" y="473"/>
                  </a:lnTo>
                  <a:lnTo>
                    <a:pt x="73" y="472"/>
                  </a:lnTo>
                  <a:lnTo>
                    <a:pt x="65" y="472"/>
                  </a:lnTo>
                  <a:lnTo>
                    <a:pt x="62" y="472"/>
                  </a:lnTo>
                  <a:lnTo>
                    <a:pt x="59" y="472"/>
                  </a:lnTo>
                  <a:lnTo>
                    <a:pt x="57" y="472"/>
                  </a:lnTo>
                  <a:lnTo>
                    <a:pt x="55" y="471"/>
                  </a:lnTo>
                  <a:lnTo>
                    <a:pt x="54" y="470"/>
                  </a:lnTo>
                  <a:lnTo>
                    <a:pt x="52" y="468"/>
                  </a:lnTo>
                  <a:lnTo>
                    <a:pt x="50" y="465"/>
                  </a:lnTo>
                  <a:lnTo>
                    <a:pt x="45" y="459"/>
                  </a:lnTo>
                  <a:lnTo>
                    <a:pt x="44" y="457"/>
                  </a:lnTo>
                  <a:lnTo>
                    <a:pt x="43" y="455"/>
                  </a:lnTo>
                  <a:lnTo>
                    <a:pt x="40" y="453"/>
                  </a:lnTo>
                  <a:lnTo>
                    <a:pt x="37" y="451"/>
                  </a:lnTo>
                  <a:lnTo>
                    <a:pt x="35" y="450"/>
                  </a:lnTo>
                  <a:lnTo>
                    <a:pt x="31" y="449"/>
                  </a:lnTo>
                  <a:lnTo>
                    <a:pt x="30" y="449"/>
                  </a:lnTo>
                  <a:lnTo>
                    <a:pt x="29" y="448"/>
                  </a:lnTo>
                  <a:lnTo>
                    <a:pt x="28" y="447"/>
                  </a:lnTo>
                  <a:lnTo>
                    <a:pt x="29" y="447"/>
                  </a:lnTo>
                  <a:lnTo>
                    <a:pt x="30" y="446"/>
                  </a:lnTo>
                  <a:lnTo>
                    <a:pt x="30" y="445"/>
                  </a:lnTo>
                  <a:lnTo>
                    <a:pt x="30" y="444"/>
                  </a:lnTo>
                  <a:lnTo>
                    <a:pt x="30" y="443"/>
                  </a:lnTo>
                  <a:lnTo>
                    <a:pt x="30" y="442"/>
                  </a:lnTo>
                  <a:lnTo>
                    <a:pt x="29" y="440"/>
                  </a:lnTo>
                  <a:lnTo>
                    <a:pt x="28" y="438"/>
                  </a:lnTo>
                  <a:lnTo>
                    <a:pt x="27" y="438"/>
                  </a:lnTo>
                  <a:lnTo>
                    <a:pt x="24" y="434"/>
                  </a:lnTo>
                  <a:lnTo>
                    <a:pt x="21" y="430"/>
                  </a:lnTo>
                  <a:lnTo>
                    <a:pt x="17" y="426"/>
                  </a:lnTo>
                  <a:lnTo>
                    <a:pt x="9" y="418"/>
                  </a:lnTo>
                  <a:lnTo>
                    <a:pt x="4" y="413"/>
                  </a:lnTo>
                  <a:lnTo>
                    <a:pt x="2" y="411"/>
                  </a:lnTo>
                  <a:lnTo>
                    <a:pt x="1" y="410"/>
                  </a:lnTo>
                  <a:lnTo>
                    <a:pt x="1" y="408"/>
                  </a:lnTo>
                  <a:lnTo>
                    <a:pt x="0" y="407"/>
                  </a:lnTo>
                  <a:lnTo>
                    <a:pt x="1" y="406"/>
                  </a:lnTo>
                  <a:lnTo>
                    <a:pt x="1" y="405"/>
                  </a:lnTo>
                  <a:lnTo>
                    <a:pt x="2" y="404"/>
                  </a:lnTo>
                  <a:lnTo>
                    <a:pt x="3" y="404"/>
                  </a:lnTo>
                  <a:lnTo>
                    <a:pt x="4" y="403"/>
                  </a:lnTo>
                  <a:lnTo>
                    <a:pt x="9" y="402"/>
                  </a:lnTo>
                  <a:lnTo>
                    <a:pt x="10" y="401"/>
                  </a:lnTo>
                  <a:lnTo>
                    <a:pt x="12" y="400"/>
                  </a:lnTo>
                  <a:lnTo>
                    <a:pt x="14" y="399"/>
                  </a:lnTo>
                  <a:lnTo>
                    <a:pt x="16" y="398"/>
                  </a:lnTo>
                  <a:lnTo>
                    <a:pt x="17" y="396"/>
                  </a:lnTo>
                  <a:lnTo>
                    <a:pt x="19" y="395"/>
                  </a:lnTo>
                  <a:lnTo>
                    <a:pt x="19" y="393"/>
                  </a:lnTo>
                  <a:lnTo>
                    <a:pt x="20" y="392"/>
                  </a:lnTo>
                  <a:lnTo>
                    <a:pt x="20" y="391"/>
                  </a:lnTo>
                  <a:lnTo>
                    <a:pt x="20" y="389"/>
                  </a:lnTo>
                  <a:lnTo>
                    <a:pt x="20" y="387"/>
                  </a:lnTo>
                  <a:lnTo>
                    <a:pt x="20" y="385"/>
                  </a:lnTo>
                  <a:lnTo>
                    <a:pt x="19" y="382"/>
                  </a:lnTo>
                  <a:lnTo>
                    <a:pt x="17" y="376"/>
                  </a:lnTo>
                  <a:lnTo>
                    <a:pt x="17" y="374"/>
                  </a:lnTo>
                  <a:lnTo>
                    <a:pt x="17" y="372"/>
                  </a:lnTo>
                  <a:lnTo>
                    <a:pt x="17" y="370"/>
                  </a:lnTo>
                  <a:lnTo>
                    <a:pt x="18" y="369"/>
                  </a:lnTo>
                  <a:lnTo>
                    <a:pt x="18" y="366"/>
                  </a:lnTo>
                  <a:lnTo>
                    <a:pt x="20" y="364"/>
                  </a:lnTo>
                  <a:lnTo>
                    <a:pt x="21" y="363"/>
                  </a:lnTo>
                  <a:lnTo>
                    <a:pt x="21" y="362"/>
                  </a:lnTo>
                  <a:lnTo>
                    <a:pt x="22" y="361"/>
                  </a:lnTo>
                  <a:lnTo>
                    <a:pt x="24" y="360"/>
                  </a:lnTo>
                  <a:lnTo>
                    <a:pt x="26" y="358"/>
                  </a:lnTo>
                  <a:lnTo>
                    <a:pt x="32" y="357"/>
                  </a:lnTo>
                  <a:lnTo>
                    <a:pt x="34" y="355"/>
                  </a:lnTo>
                  <a:lnTo>
                    <a:pt x="37" y="353"/>
                  </a:lnTo>
                  <a:lnTo>
                    <a:pt x="40" y="351"/>
                  </a:lnTo>
                  <a:lnTo>
                    <a:pt x="42" y="349"/>
                  </a:lnTo>
                  <a:lnTo>
                    <a:pt x="43" y="348"/>
                  </a:lnTo>
                  <a:lnTo>
                    <a:pt x="44" y="347"/>
                  </a:lnTo>
                  <a:lnTo>
                    <a:pt x="44" y="345"/>
                  </a:lnTo>
                  <a:lnTo>
                    <a:pt x="44" y="343"/>
                  </a:lnTo>
                  <a:lnTo>
                    <a:pt x="44" y="340"/>
                  </a:lnTo>
                  <a:lnTo>
                    <a:pt x="44" y="337"/>
                  </a:lnTo>
                  <a:lnTo>
                    <a:pt x="44" y="334"/>
                  </a:lnTo>
                  <a:lnTo>
                    <a:pt x="44" y="332"/>
                  </a:lnTo>
                  <a:lnTo>
                    <a:pt x="44" y="330"/>
                  </a:lnTo>
                  <a:lnTo>
                    <a:pt x="43" y="328"/>
                  </a:lnTo>
                  <a:lnTo>
                    <a:pt x="42" y="326"/>
                  </a:lnTo>
                  <a:lnTo>
                    <a:pt x="42" y="325"/>
                  </a:lnTo>
                  <a:lnTo>
                    <a:pt x="40" y="324"/>
                  </a:lnTo>
                  <a:lnTo>
                    <a:pt x="39" y="323"/>
                  </a:lnTo>
                  <a:lnTo>
                    <a:pt x="37" y="321"/>
                  </a:lnTo>
                  <a:lnTo>
                    <a:pt x="34" y="319"/>
                  </a:lnTo>
                  <a:lnTo>
                    <a:pt x="27" y="313"/>
                  </a:lnTo>
                  <a:lnTo>
                    <a:pt x="25" y="313"/>
                  </a:lnTo>
                  <a:lnTo>
                    <a:pt x="24" y="312"/>
                  </a:lnTo>
                  <a:lnTo>
                    <a:pt x="23" y="311"/>
                  </a:lnTo>
                  <a:lnTo>
                    <a:pt x="22" y="309"/>
                  </a:lnTo>
                  <a:lnTo>
                    <a:pt x="21" y="308"/>
                  </a:lnTo>
                  <a:lnTo>
                    <a:pt x="21" y="305"/>
                  </a:lnTo>
                  <a:lnTo>
                    <a:pt x="21" y="302"/>
                  </a:lnTo>
                  <a:lnTo>
                    <a:pt x="21" y="299"/>
                  </a:lnTo>
                  <a:lnTo>
                    <a:pt x="21" y="295"/>
                  </a:lnTo>
                  <a:lnTo>
                    <a:pt x="21" y="291"/>
                  </a:lnTo>
                  <a:lnTo>
                    <a:pt x="22" y="287"/>
                  </a:lnTo>
                  <a:lnTo>
                    <a:pt x="24" y="283"/>
                  </a:lnTo>
                  <a:lnTo>
                    <a:pt x="26" y="278"/>
                  </a:lnTo>
                  <a:lnTo>
                    <a:pt x="29" y="268"/>
                  </a:lnTo>
                  <a:lnTo>
                    <a:pt x="29" y="268"/>
                  </a:lnTo>
                  <a:lnTo>
                    <a:pt x="35" y="266"/>
                  </a:lnTo>
                  <a:lnTo>
                    <a:pt x="37" y="266"/>
                  </a:lnTo>
                  <a:lnTo>
                    <a:pt x="40" y="265"/>
                  </a:lnTo>
                  <a:lnTo>
                    <a:pt x="43" y="263"/>
                  </a:lnTo>
                  <a:lnTo>
                    <a:pt x="45" y="262"/>
                  </a:lnTo>
                  <a:lnTo>
                    <a:pt x="46" y="260"/>
                  </a:lnTo>
                  <a:lnTo>
                    <a:pt x="48" y="258"/>
                  </a:lnTo>
                  <a:lnTo>
                    <a:pt x="48" y="257"/>
                  </a:lnTo>
                  <a:lnTo>
                    <a:pt x="49" y="256"/>
                  </a:lnTo>
                  <a:lnTo>
                    <a:pt x="49" y="255"/>
                  </a:lnTo>
                  <a:lnTo>
                    <a:pt x="49" y="254"/>
                  </a:lnTo>
                  <a:lnTo>
                    <a:pt x="49" y="252"/>
                  </a:lnTo>
                  <a:lnTo>
                    <a:pt x="49" y="250"/>
                  </a:lnTo>
                  <a:lnTo>
                    <a:pt x="48" y="249"/>
                  </a:lnTo>
                  <a:lnTo>
                    <a:pt x="47" y="247"/>
                  </a:lnTo>
                  <a:lnTo>
                    <a:pt x="42" y="241"/>
                  </a:lnTo>
                  <a:lnTo>
                    <a:pt x="41" y="239"/>
                  </a:lnTo>
                  <a:lnTo>
                    <a:pt x="40" y="237"/>
                  </a:lnTo>
                  <a:lnTo>
                    <a:pt x="39" y="235"/>
                  </a:lnTo>
                  <a:lnTo>
                    <a:pt x="38" y="233"/>
                  </a:lnTo>
                  <a:lnTo>
                    <a:pt x="38" y="231"/>
                  </a:lnTo>
                  <a:lnTo>
                    <a:pt x="38" y="229"/>
                  </a:lnTo>
                  <a:lnTo>
                    <a:pt x="38" y="227"/>
                  </a:lnTo>
                  <a:lnTo>
                    <a:pt x="39" y="225"/>
                  </a:lnTo>
                  <a:lnTo>
                    <a:pt x="39" y="223"/>
                  </a:lnTo>
                  <a:lnTo>
                    <a:pt x="40" y="222"/>
                  </a:lnTo>
                  <a:lnTo>
                    <a:pt x="42" y="219"/>
                  </a:lnTo>
                  <a:lnTo>
                    <a:pt x="45" y="214"/>
                  </a:lnTo>
                  <a:lnTo>
                    <a:pt x="48" y="211"/>
                  </a:lnTo>
                  <a:lnTo>
                    <a:pt x="51" y="207"/>
                  </a:lnTo>
                  <a:lnTo>
                    <a:pt x="53" y="203"/>
                  </a:lnTo>
                  <a:lnTo>
                    <a:pt x="54" y="201"/>
                  </a:lnTo>
                  <a:lnTo>
                    <a:pt x="55" y="199"/>
                  </a:lnTo>
                  <a:lnTo>
                    <a:pt x="55" y="197"/>
                  </a:lnTo>
                  <a:lnTo>
                    <a:pt x="55" y="195"/>
                  </a:lnTo>
                  <a:lnTo>
                    <a:pt x="55" y="193"/>
                  </a:lnTo>
                  <a:lnTo>
                    <a:pt x="54" y="191"/>
                  </a:lnTo>
                  <a:lnTo>
                    <a:pt x="53" y="189"/>
                  </a:lnTo>
                  <a:lnTo>
                    <a:pt x="52" y="188"/>
                  </a:lnTo>
                  <a:lnTo>
                    <a:pt x="50" y="188"/>
                  </a:lnTo>
                  <a:lnTo>
                    <a:pt x="49" y="188"/>
                  </a:lnTo>
                  <a:lnTo>
                    <a:pt x="43" y="186"/>
                  </a:lnTo>
                  <a:lnTo>
                    <a:pt x="40" y="185"/>
                  </a:lnTo>
                  <a:lnTo>
                    <a:pt x="37" y="184"/>
                  </a:lnTo>
                  <a:lnTo>
                    <a:pt x="35" y="183"/>
                  </a:lnTo>
                  <a:lnTo>
                    <a:pt x="33" y="182"/>
                  </a:lnTo>
                  <a:lnTo>
                    <a:pt x="32" y="181"/>
                  </a:lnTo>
                  <a:lnTo>
                    <a:pt x="31" y="180"/>
                  </a:lnTo>
                  <a:lnTo>
                    <a:pt x="30" y="179"/>
                  </a:lnTo>
                  <a:lnTo>
                    <a:pt x="30" y="178"/>
                  </a:lnTo>
                  <a:lnTo>
                    <a:pt x="30" y="177"/>
                  </a:lnTo>
                  <a:lnTo>
                    <a:pt x="30" y="177"/>
                  </a:lnTo>
                  <a:lnTo>
                    <a:pt x="30" y="176"/>
                  </a:lnTo>
                  <a:lnTo>
                    <a:pt x="31" y="175"/>
                  </a:lnTo>
                  <a:lnTo>
                    <a:pt x="32" y="174"/>
                  </a:lnTo>
                  <a:lnTo>
                    <a:pt x="34" y="172"/>
                  </a:lnTo>
                  <a:lnTo>
                    <a:pt x="35" y="171"/>
                  </a:lnTo>
                  <a:lnTo>
                    <a:pt x="35" y="170"/>
                  </a:lnTo>
                  <a:lnTo>
                    <a:pt x="36" y="170"/>
                  </a:lnTo>
                  <a:lnTo>
                    <a:pt x="35" y="169"/>
                  </a:lnTo>
                  <a:lnTo>
                    <a:pt x="35" y="168"/>
                  </a:lnTo>
                  <a:lnTo>
                    <a:pt x="34" y="167"/>
                  </a:lnTo>
                  <a:lnTo>
                    <a:pt x="33" y="166"/>
                  </a:lnTo>
                  <a:lnTo>
                    <a:pt x="21" y="158"/>
                  </a:lnTo>
                  <a:lnTo>
                    <a:pt x="12" y="152"/>
                  </a:lnTo>
                  <a:lnTo>
                    <a:pt x="10" y="150"/>
                  </a:lnTo>
                  <a:lnTo>
                    <a:pt x="9" y="149"/>
                  </a:lnTo>
                  <a:lnTo>
                    <a:pt x="9" y="147"/>
                  </a:lnTo>
                  <a:lnTo>
                    <a:pt x="8" y="146"/>
                  </a:lnTo>
                  <a:lnTo>
                    <a:pt x="8" y="144"/>
                  </a:lnTo>
                  <a:lnTo>
                    <a:pt x="8" y="143"/>
                  </a:lnTo>
                  <a:lnTo>
                    <a:pt x="8" y="142"/>
                  </a:lnTo>
                  <a:lnTo>
                    <a:pt x="8" y="140"/>
                  </a:lnTo>
                  <a:lnTo>
                    <a:pt x="8" y="137"/>
                  </a:lnTo>
                  <a:lnTo>
                    <a:pt x="9" y="129"/>
                  </a:lnTo>
                  <a:lnTo>
                    <a:pt x="11" y="123"/>
                  </a:lnTo>
                  <a:lnTo>
                    <a:pt x="11" y="120"/>
                  </a:lnTo>
                  <a:lnTo>
                    <a:pt x="12" y="115"/>
                  </a:lnTo>
                  <a:lnTo>
                    <a:pt x="12" y="108"/>
                  </a:lnTo>
                  <a:lnTo>
                    <a:pt x="12" y="106"/>
                  </a:lnTo>
                  <a:lnTo>
                    <a:pt x="12" y="103"/>
                  </a:lnTo>
                  <a:lnTo>
                    <a:pt x="13" y="101"/>
                  </a:lnTo>
                  <a:lnTo>
                    <a:pt x="14" y="99"/>
                  </a:lnTo>
                  <a:lnTo>
                    <a:pt x="16" y="97"/>
                  </a:lnTo>
                  <a:lnTo>
                    <a:pt x="17" y="94"/>
                  </a:lnTo>
                  <a:lnTo>
                    <a:pt x="19" y="92"/>
                  </a:lnTo>
                  <a:lnTo>
                    <a:pt x="21" y="89"/>
                  </a:lnTo>
                  <a:lnTo>
                    <a:pt x="25" y="84"/>
                  </a:lnTo>
                  <a:lnTo>
                    <a:pt x="27" y="82"/>
                  </a:lnTo>
                  <a:lnTo>
                    <a:pt x="28" y="79"/>
                  </a:lnTo>
                  <a:lnTo>
                    <a:pt x="32" y="73"/>
                  </a:lnTo>
                  <a:lnTo>
                    <a:pt x="33" y="70"/>
                  </a:lnTo>
                  <a:lnTo>
                    <a:pt x="34" y="68"/>
                  </a:lnTo>
                  <a:lnTo>
                    <a:pt x="36" y="65"/>
                  </a:lnTo>
                  <a:lnTo>
                    <a:pt x="38" y="64"/>
                  </a:lnTo>
                  <a:lnTo>
                    <a:pt x="39" y="63"/>
                  </a:lnTo>
                  <a:lnTo>
                    <a:pt x="41" y="62"/>
                  </a:lnTo>
                  <a:lnTo>
                    <a:pt x="43" y="60"/>
                  </a:lnTo>
                  <a:lnTo>
                    <a:pt x="45" y="58"/>
                  </a:lnTo>
                  <a:lnTo>
                    <a:pt x="48" y="57"/>
                  </a:lnTo>
                  <a:lnTo>
                    <a:pt x="51" y="56"/>
                  </a:lnTo>
                  <a:lnTo>
                    <a:pt x="55" y="55"/>
                  </a:lnTo>
                  <a:lnTo>
                    <a:pt x="62" y="55"/>
                  </a:lnTo>
                  <a:lnTo>
                    <a:pt x="66" y="54"/>
                  </a:lnTo>
                  <a:lnTo>
                    <a:pt x="72" y="53"/>
                  </a:lnTo>
                  <a:lnTo>
                    <a:pt x="76" y="52"/>
                  </a:lnTo>
                  <a:lnTo>
                    <a:pt x="78" y="52"/>
                  </a:lnTo>
                  <a:lnTo>
                    <a:pt x="80" y="51"/>
                  </a:lnTo>
                  <a:lnTo>
                    <a:pt x="81" y="50"/>
                  </a:lnTo>
                  <a:lnTo>
                    <a:pt x="82" y="49"/>
                  </a:lnTo>
                  <a:lnTo>
                    <a:pt x="83" y="47"/>
                  </a:lnTo>
                  <a:lnTo>
                    <a:pt x="84" y="45"/>
                  </a:lnTo>
                  <a:lnTo>
                    <a:pt x="85" y="44"/>
                  </a:lnTo>
                  <a:lnTo>
                    <a:pt x="85" y="42"/>
                  </a:lnTo>
                  <a:lnTo>
                    <a:pt x="85" y="41"/>
                  </a:lnTo>
                  <a:lnTo>
                    <a:pt x="85" y="41"/>
                  </a:lnTo>
                  <a:lnTo>
                    <a:pt x="84" y="39"/>
                  </a:lnTo>
                  <a:lnTo>
                    <a:pt x="83" y="38"/>
                  </a:lnTo>
                  <a:lnTo>
                    <a:pt x="81" y="37"/>
                  </a:lnTo>
                  <a:lnTo>
                    <a:pt x="80" y="36"/>
                  </a:lnTo>
                  <a:lnTo>
                    <a:pt x="79" y="35"/>
                  </a:lnTo>
                  <a:lnTo>
                    <a:pt x="78" y="35"/>
                  </a:lnTo>
                  <a:lnTo>
                    <a:pt x="76" y="34"/>
                  </a:lnTo>
                  <a:lnTo>
                    <a:pt x="69" y="32"/>
                  </a:lnTo>
                  <a:lnTo>
                    <a:pt x="67" y="31"/>
                  </a:lnTo>
                  <a:lnTo>
                    <a:pt x="66" y="31"/>
                  </a:lnTo>
                  <a:lnTo>
                    <a:pt x="66" y="30"/>
                  </a:lnTo>
                  <a:lnTo>
                    <a:pt x="66" y="30"/>
                  </a:lnTo>
                  <a:lnTo>
                    <a:pt x="65" y="29"/>
                  </a:lnTo>
                  <a:lnTo>
                    <a:pt x="66" y="28"/>
                  </a:lnTo>
                  <a:lnTo>
                    <a:pt x="66" y="27"/>
                  </a:lnTo>
                  <a:lnTo>
                    <a:pt x="67" y="25"/>
                  </a:lnTo>
                  <a:lnTo>
                    <a:pt x="68" y="23"/>
                  </a:lnTo>
                  <a:lnTo>
                    <a:pt x="72" y="19"/>
                  </a:lnTo>
                  <a:lnTo>
                    <a:pt x="74" y="18"/>
                  </a:lnTo>
                  <a:lnTo>
                    <a:pt x="76" y="17"/>
                  </a:lnTo>
                  <a:lnTo>
                    <a:pt x="78" y="15"/>
                  </a:lnTo>
                  <a:lnTo>
                    <a:pt x="80" y="13"/>
                  </a:lnTo>
                  <a:lnTo>
                    <a:pt x="83" y="12"/>
                  </a:lnTo>
                  <a:lnTo>
                    <a:pt x="85" y="11"/>
                  </a:lnTo>
                  <a:lnTo>
                    <a:pt x="88" y="10"/>
                  </a:lnTo>
                  <a:lnTo>
                    <a:pt x="89" y="10"/>
                  </a:lnTo>
                  <a:lnTo>
                    <a:pt x="92" y="10"/>
                  </a:lnTo>
                  <a:lnTo>
                    <a:pt x="95" y="11"/>
                  </a:lnTo>
                  <a:lnTo>
                    <a:pt x="96" y="11"/>
                  </a:lnTo>
                  <a:lnTo>
                    <a:pt x="97" y="12"/>
                  </a:lnTo>
                  <a:lnTo>
                    <a:pt x="98" y="13"/>
                  </a:lnTo>
                  <a:lnTo>
                    <a:pt x="99" y="14"/>
                  </a:lnTo>
                  <a:lnTo>
                    <a:pt x="100" y="16"/>
                  </a:lnTo>
                  <a:lnTo>
                    <a:pt x="102" y="19"/>
                  </a:lnTo>
                  <a:lnTo>
                    <a:pt x="103" y="22"/>
                  </a:lnTo>
                  <a:lnTo>
                    <a:pt x="105" y="24"/>
                  </a:lnTo>
                  <a:lnTo>
                    <a:pt x="106" y="26"/>
                  </a:lnTo>
                  <a:lnTo>
                    <a:pt x="107" y="26"/>
                  </a:lnTo>
                  <a:lnTo>
                    <a:pt x="108" y="27"/>
                  </a:lnTo>
                  <a:lnTo>
                    <a:pt x="109" y="27"/>
                  </a:lnTo>
                  <a:lnTo>
                    <a:pt x="110" y="27"/>
                  </a:lnTo>
                  <a:lnTo>
                    <a:pt x="112" y="28"/>
                  </a:lnTo>
                  <a:lnTo>
                    <a:pt x="113" y="28"/>
                  </a:lnTo>
                  <a:lnTo>
                    <a:pt x="115" y="27"/>
                  </a:lnTo>
                  <a:lnTo>
                    <a:pt x="117" y="26"/>
                  </a:lnTo>
                  <a:lnTo>
                    <a:pt x="118" y="26"/>
                  </a:lnTo>
                  <a:lnTo>
                    <a:pt x="119" y="25"/>
                  </a:lnTo>
                  <a:lnTo>
                    <a:pt x="121" y="23"/>
                  </a:lnTo>
                  <a:lnTo>
                    <a:pt x="122" y="21"/>
                  </a:lnTo>
                  <a:lnTo>
                    <a:pt x="123" y="19"/>
                  </a:lnTo>
                  <a:lnTo>
                    <a:pt x="123" y="18"/>
                  </a:lnTo>
                  <a:lnTo>
                    <a:pt x="127" y="9"/>
                  </a:lnTo>
                  <a:lnTo>
                    <a:pt x="131" y="2"/>
                  </a:lnTo>
                  <a:lnTo>
                    <a:pt x="132" y="0"/>
                  </a:lnTo>
                  <a:lnTo>
                    <a:pt x="151" y="3"/>
                  </a:lnTo>
                  <a:close/>
                </a:path>
              </a:pathLst>
            </a:custGeom>
            <a:solidFill>
              <a:srgbClr val="A2A2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08" name="Freeform 63">
              <a:extLst>
                <a:ext uri="{FF2B5EF4-FFF2-40B4-BE49-F238E27FC236}">
                  <a16:creationId xmlns:a16="http://schemas.microsoft.com/office/drawing/2014/main" id="{E56E0753-4F6F-438B-8C44-7921A0F245AB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9" y="2840"/>
              <a:ext cx="492" cy="698"/>
            </a:xfrm>
            <a:custGeom>
              <a:avLst/>
              <a:gdLst>
                <a:gd name="T0" fmla="*/ 180 w 492"/>
                <a:gd name="T1" fmla="*/ 36 h 698"/>
                <a:gd name="T2" fmla="*/ 222 w 492"/>
                <a:gd name="T3" fmla="*/ 82 h 698"/>
                <a:gd name="T4" fmla="*/ 242 w 492"/>
                <a:gd name="T5" fmla="*/ 131 h 698"/>
                <a:gd name="T6" fmla="*/ 263 w 492"/>
                <a:gd name="T7" fmla="*/ 182 h 698"/>
                <a:gd name="T8" fmla="*/ 317 w 492"/>
                <a:gd name="T9" fmla="*/ 176 h 698"/>
                <a:gd name="T10" fmla="*/ 334 w 492"/>
                <a:gd name="T11" fmla="*/ 216 h 698"/>
                <a:gd name="T12" fmla="*/ 311 w 492"/>
                <a:gd name="T13" fmla="*/ 212 h 698"/>
                <a:gd name="T14" fmla="*/ 267 w 492"/>
                <a:gd name="T15" fmla="*/ 248 h 698"/>
                <a:gd name="T16" fmla="*/ 238 w 492"/>
                <a:gd name="T17" fmla="*/ 265 h 698"/>
                <a:gd name="T18" fmla="*/ 199 w 492"/>
                <a:gd name="T19" fmla="*/ 230 h 698"/>
                <a:gd name="T20" fmla="*/ 180 w 492"/>
                <a:gd name="T21" fmla="*/ 266 h 698"/>
                <a:gd name="T22" fmla="*/ 189 w 492"/>
                <a:gd name="T23" fmla="*/ 322 h 698"/>
                <a:gd name="T24" fmla="*/ 248 w 492"/>
                <a:gd name="T25" fmla="*/ 357 h 698"/>
                <a:gd name="T26" fmla="*/ 290 w 492"/>
                <a:gd name="T27" fmla="*/ 372 h 698"/>
                <a:gd name="T28" fmla="*/ 317 w 492"/>
                <a:gd name="T29" fmla="*/ 392 h 698"/>
                <a:gd name="T30" fmla="*/ 328 w 492"/>
                <a:gd name="T31" fmla="*/ 419 h 698"/>
                <a:gd name="T32" fmla="*/ 381 w 492"/>
                <a:gd name="T33" fmla="*/ 399 h 698"/>
                <a:gd name="T34" fmla="*/ 380 w 492"/>
                <a:gd name="T35" fmla="*/ 341 h 698"/>
                <a:gd name="T36" fmla="*/ 394 w 492"/>
                <a:gd name="T37" fmla="*/ 275 h 698"/>
                <a:gd name="T38" fmla="*/ 362 w 492"/>
                <a:gd name="T39" fmla="*/ 290 h 698"/>
                <a:gd name="T40" fmla="*/ 326 w 492"/>
                <a:gd name="T41" fmla="*/ 242 h 698"/>
                <a:gd name="T42" fmla="*/ 332 w 492"/>
                <a:gd name="T43" fmla="*/ 218 h 698"/>
                <a:gd name="T44" fmla="*/ 351 w 492"/>
                <a:gd name="T45" fmla="*/ 197 h 698"/>
                <a:gd name="T46" fmla="*/ 393 w 492"/>
                <a:gd name="T47" fmla="*/ 207 h 698"/>
                <a:gd name="T48" fmla="*/ 469 w 492"/>
                <a:gd name="T49" fmla="*/ 208 h 698"/>
                <a:gd name="T50" fmla="*/ 465 w 492"/>
                <a:gd name="T51" fmla="*/ 235 h 698"/>
                <a:gd name="T52" fmla="*/ 490 w 492"/>
                <a:gd name="T53" fmla="*/ 284 h 698"/>
                <a:gd name="T54" fmla="*/ 479 w 492"/>
                <a:gd name="T55" fmla="*/ 329 h 698"/>
                <a:gd name="T56" fmla="*/ 456 w 492"/>
                <a:gd name="T57" fmla="*/ 355 h 698"/>
                <a:gd name="T58" fmla="*/ 435 w 492"/>
                <a:gd name="T59" fmla="*/ 419 h 698"/>
                <a:gd name="T60" fmla="*/ 453 w 492"/>
                <a:gd name="T61" fmla="*/ 454 h 698"/>
                <a:gd name="T62" fmla="*/ 437 w 492"/>
                <a:gd name="T63" fmla="*/ 517 h 698"/>
                <a:gd name="T64" fmla="*/ 381 w 492"/>
                <a:gd name="T65" fmla="*/ 518 h 698"/>
                <a:gd name="T66" fmla="*/ 325 w 492"/>
                <a:gd name="T67" fmla="*/ 607 h 698"/>
                <a:gd name="T68" fmla="*/ 318 w 492"/>
                <a:gd name="T69" fmla="*/ 675 h 698"/>
                <a:gd name="T70" fmla="*/ 299 w 492"/>
                <a:gd name="T71" fmla="*/ 697 h 698"/>
                <a:gd name="T72" fmla="*/ 269 w 492"/>
                <a:gd name="T73" fmla="*/ 682 h 698"/>
                <a:gd name="T74" fmla="*/ 214 w 492"/>
                <a:gd name="T75" fmla="*/ 676 h 698"/>
                <a:gd name="T76" fmla="*/ 177 w 492"/>
                <a:gd name="T77" fmla="*/ 683 h 698"/>
                <a:gd name="T78" fmla="*/ 164 w 492"/>
                <a:gd name="T79" fmla="*/ 640 h 698"/>
                <a:gd name="T80" fmla="*/ 163 w 492"/>
                <a:gd name="T81" fmla="*/ 612 h 698"/>
                <a:gd name="T82" fmla="*/ 176 w 492"/>
                <a:gd name="T83" fmla="*/ 548 h 698"/>
                <a:gd name="T84" fmla="*/ 178 w 492"/>
                <a:gd name="T85" fmla="*/ 503 h 698"/>
                <a:gd name="T86" fmla="*/ 123 w 492"/>
                <a:gd name="T87" fmla="*/ 495 h 698"/>
                <a:gd name="T88" fmla="*/ 65 w 492"/>
                <a:gd name="T89" fmla="*/ 469 h 698"/>
                <a:gd name="T90" fmla="*/ 28 w 492"/>
                <a:gd name="T91" fmla="*/ 444 h 698"/>
                <a:gd name="T92" fmla="*/ 1 w 492"/>
                <a:gd name="T93" fmla="*/ 405 h 698"/>
                <a:gd name="T94" fmla="*/ 20 w 492"/>
                <a:gd name="T95" fmla="*/ 386 h 698"/>
                <a:gd name="T96" fmla="*/ 34 w 492"/>
                <a:gd name="T97" fmla="*/ 352 h 698"/>
                <a:gd name="T98" fmla="*/ 39 w 492"/>
                <a:gd name="T99" fmla="*/ 320 h 698"/>
                <a:gd name="T100" fmla="*/ 29 w 492"/>
                <a:gd name="T101" fmla="*/ 265 h 698"/>
                <a:gd name="T102" fmla="*/ 42 w 492"/>
                <a:gd name="T103" fmla="*/ 238 h 698"/>
                <a:gd name="T104" fmla="*/ 55 w 492"/>
                <a:gd name="T105" fmla="*/ 196 h 698"/>
                <a:gd name="T106" fmla="*/ 30 w 492"/>
                <a:gd name="T107" fmla="*/ 175 h 698"/>
                <a:gd name="T108" fmla="*/ 9 w 492"/>
                <a:gd name="T109" fmla="*/ 146 h 698"/>
                <a:gd name="T110" fmla="*/ 16 w 492"/>
                <a:gd name="T111" fmla="*/ 94 h 698"/>
                <a:gd name="T112" fmla="*/ 51 w 492"/>
                <a:gd name="T113" fmla="*/ 53 h 698"/>
                <a:gd name="T114" fmla="*/ 83 w 492"/>
                <a:gd name="T115" fmla="*/ 35 h 698"/>
                <a:gd name="T116" fmla="*/ 74 w 492"/>
                <a:gd name="T117" fmla="*/ 15 h 698"/>
                <a:gd name="T118" fmla="*/ 105 w 492"/>
                <a:gd name="T119" fmla="*/ 21 h 6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92" h="698">
                  <a:moveTo>
                    <a:pt x="151" y="0"/>
                  </a:moveTo>
                  <a:lnTo>
                    <a:pt x="155" y="1"/>
                  </a:lnTo>
                  <a:lnTo>
                    <a:pt x="158" y="2"/>
                  </a:lnTo>
                  <a:lnTo>
                    <a:pt x="162" y="3"/>
                  </a:lnTo>
                  <a:lnTo>
                    <a:pt x="165" y="4"/>
                  </a:lnTo>
                  <a:lnTo>
                    <a:pt x="168" y="5"/>
                  </a:lnTo>
                  <a:lnTo>
                    <a:pt x="169" y="7"/>
                  </a:lnTo>
                  <a:lnTo>
                    <a:pt x="171" y="8"/>
                  </a:lnTo>
                  <a:lnTo>
                    <a:pt x="173" y="10"/>
                  </a:lnTo>
                  <a:lnTo>
                    <a:pt x="175" y="15"/>
                  </a:lnTo>
                  <a:lnTo>
                    <a:pt x="176" y="17"/>
                  </a:lnTo>
                  <a:lnTo>
                    <a:pt x="177" y="20"/>
                  </a:lnTo>
                  <a:lnTo>
                    <a:pt x="178" y="24"/>
                  </a:lnTo>
                  <a:lnTo>
                    <a:pt x="178" y="26"/>
                  </a:lnTo>
                  <a:lnTo>
                    <a:pt x="179" y="31"/>
                  </a:lnTo>
                  <a:lnTo>
                    <a:pt x="179" y="35"/>
                  </a:lnTo>
                  <a:lnTo>
                    <a:pt x="180" y="36"/>
                  </a:lnTo>
                  <a:lnTo>
                    <a:pt x="180" y="38"/>
                  </a:lnTo>
                  <a:lnTo>
                    <a:pt x="180" y="39"/>
                  </a:lnTo>
                  <a:lnTo>
                    <a:pt x="181" y="40"/>
                  </a:lnTo>
                  <a:lnTo>
                    <a:pt x="182" y="42"/>
                  </a:lnTo>
                  <a:lnTo>
                    <a:pt x="184" y="43"/>
                  </a:lnTo>
                  <a:lnTo>
                    <a:pt x="186" y="44"/>
                  </a:lnTo>
                  <a:lnTo>
                    <a:pt x="191" y="45"/>
                  </a:lnTo>
                  <a:lnTo>
                    <a:pt x="192" y="46"/>
                  </a:lnTo>
                  <a:lnTo>
                    <a:pt x="194" y="48"/>
                  </a:lnTo>
                  <a:lnTo>
                    <a:pt x="197" y="49"/>
                  </a:lnTo>
                  <a:lnTo>
                    <a:pt x="202" y="53"/>
                  </a:lnTo>
                  <a:lnTo>
                    <a:pt x="206" y="59"/>
                  </a:lnTo>
                  <a:lnTo>
                    <a:pt x="211" y="64"/>
                  </a:lnTo>
                  <a:lnTo>
                    <a:pt x="214" y="69"/>
                  </a:lnTo>
                  <a:lnTo>
                    <a:pt x="216" y="72"/>
                  </a:lnTo>
                  <a:lnTo>
                    <a:pt x="221" y="80"/>
                  </a:lnTo>
                  <a:lnTo>
                    <a:pt x="222" y="82"/>
                  </a:lnTo>
                  <a:lnTo>
                    <a:pt x="224" y="84"/>
                  </a:lnTo>
                  <a:lnTo>
                    <a:pt x="225" y="87"/>
                  </a:lnTo>
                  <a:lnTo>
                    <a:pt x="226" y="89"/>
                  </a:lnTo>
                  <a:lnTo>
                    <a:pt x="234" y="96"/>
                  </a:lnTo>
                  <a:lnTo>
                    <a:pt x="236" y="100"/>
                  </a:lnTo>
                  <a:lnTo>
                    <a:pt x="238" y="103"/>
                  </a:lnTo>
                  <a:lnTo>
                    <a:pt x="239" y="105"/>
                  </a:lnTo>
                  <a:lnTo>
                    <a:pt x="240" y="106"/>
                  </a:lnTo>
                  <a:lnTo>
                    <a:pt x="241" y="109"/>
                  </a:lnTo>
                  <a:lnTo>
                    <a:pt x="241" y="111"/>
                  </a:lnTo>
                  <a:lnTo>
                    <a:pt x="241" y="112"/>
                  </a:lnTo>
                  <a:lnTo>
                    <a:pt x="241" y="114"/>
                  </a:lnTo>
                  <a:lnTo>
                    <a:pt x="241" y="119"/>
                  </a:lnTo>
                  <a:lnTo>
                    <a:pt x="241" y="123"/>
                  </a:lnTo>
                  <a:lnTo>
                    <a:pt x="241" y="127"/>
                  </a:lnTo>
                  <a:lnTo>
                    <a:pt x="242" y="129"/>
                  </a:lnTo>
                  <a:lnTo>
                    <a:pt x="242" y="131"/>
                  </a:lnTo>
                  <a:lnTo>
                    <a:pt x="242" y="133"/>
                  </a:lnTo>
                  <a:lnTo>
                    <a:pt x="245" y="140"/>
                  </a:lnTo>
                  <a:lnTo>
                    <a:pt x="246" y="141"/>
                  </a:lnTo>
                  <a:lnTo>
                    <a:pt x="247" y="143"/>
                  </a:lnTo>
                  <a:lnTo>
                    <a:pt x="247" y="145"/>
                  </a:lnTo>
                  <a:lnTo>
                    <a:pt x="247" y="147"/>
                  </a:lnTo>
                  <a:lnTo>
                    <a:pt x="248" y="156"/>
                  </a:lnTo>
                  <a:lnTo>
                    <a:pt x="248" y="158"/>
                  </a:lnTo>
                  <a:lnTo>
                    <a:pt x="248" y="160"/>
                  </a:lnTo>
                  <a:lnTo>
                    <a:pt x="248" y="162"/>
                  </a:lnTo>
                  <a:lnTo>
                    <a:pt x="250" y="164"/>
                  </a:lnTo>
                  <a:lnTo>
                    <a:pt x="252" y="167"/>
                  </a:lnTo>
                  <a:lnTo>
                    <a:pt x="257" y="174"/>
                  </a:lnTo>
                  <a:lnTo>
                    <a:pt x="259" y="175"/>
                  </a:lnTo>
                  <a:lnTo>
                    <a:pt x="261" y="179"/>
                  </a:lnTo>
                  <a:lnTo>
                    <a:pt x="262" y="181"/>
                  </a:lnTo>
                  <a:lnTo>
                    <a:pt x="263" y="182"/>
                  </a:lnTo>
                  <a:lnTo>
                    <a:pt x="265" y="184"/>
                  </a:lnTo>
                  <a:lnTo>
                    <a:pt x="267" y="185"/>
                  </a:lnTo>
                  <a:lnTo>
                    <a:pt x="268" y="186"/>
                  </a:lnTo>
                  <a:lnTo>
                    <a:pt x="270" y="186"/>
                  </a:lnTo>
                  <a:lnTo>
                    <a:pt x="271" y="187"/>
                  </a:lnTo>
                  <a:lnTo>
                    <a:pt x="273" y="187"/>
                  </a:lnTo>
                  <a:lnTo>
                    <a:pt x="275" y="187"/>
                  </a:lnTo>
                  <a:lnTo>
                    <a:pt x="278" y="187"/>
                  </a:lnTo>
                  <a:lnTo>
                    <a:pt x="281" y="187"/>
                  </a:lnTo>
                  <a:lnTo>
                    <a:pt x="284" y="186"/>
                  </a:lnTo>
                  <a:lnTo>
                    <a:pt x="287" y="185"/>
                  </a:lnTo>
                  <a:lnTo>
                    <a:pt x="291" y="185"/>
                  </a:lnTo>
                  <a:lnTo>
                    <a:pt x="296" y="183"/>
                  </a:lnTo>
                  <a:lnTo>
                    <a:pt x="310" y="178"/>
                  </a:lnTo>
                  <a:lnTo>
                    <a:pt x="313" y="177"/>
                  </a:lnTo>
                  <a:lnTo>
                    <a:pt x="315" y="176"/>
                  </a:lnTo>
                  <a:lnTo>
                    <a:pt x="317" y="176"/>
                  </a:lnTo>
                  <a:lnTo>
                    <a:pt x="319" y="175"/>
                  </a:lnTo>
                  <a:lnTo>
                    <a:pt x="321" y="176"/>
                  </a:lnTo>
                  <a:lnTo>
                    <a:pt x="323" y="176"/>
                  </a:lnTo>
                  <a:lnTo>
                    <a:pt x="324" y="177"/>
                  </a:lnTo>
                  <a:lnTo>
                    <a:pt x="325" y="178"/>
                  </a:lnTo>
                  <a:lnTo>
                    <a:pt x="326" y="179"/>
                  </a:lnTo>
                  <a:lnTo>
                    <a:pt x="327" y="181"/>
                  </a:lnTo>
                  <a:lnTo>
                    <a:pt x="328" y="182"/>
                  </a:lnTo>
                  <a:lnTo>
                    <a:pt x="328" y="184"/>
                  </a:lnTo>
                  <a:lnTo>
                    <a:pt x="329" y="186"/>
                  </a:lnTo>
                  <a:lnTo>
                    <a:pt x="330" y="188"/>
                  </a:lnTo>
                  <a:lnTo>
                    <a:pt x="332" y="195"/>
                  </a:lnTo>
                  <a:lnTo>
                    <a:pt x="334" y="202"/>
                  </a:lnTo>
                  <a:lnTo>
                    <a:pt x="335" y="206"/>
                  </a:lnTo>
                  <a:lnTo>
                    <a:pt x="336" y="210"/>
                  </a:lnTo>
                  <a:lnTo>
                    <a:pt x="336" y="217"/>
                  </a:lnTo>
                  <a:lnTo>
                    <a:pt x="334" y="216"/>
                  </a:lnTo>
                  <a:lnTo>
                    <a:pt x="332" y="215"/>
                  </a:lnTo>
                  <a:lnTo>
                    <a:pt x="326" y="211"/>
                  </a:lnTo>
                  <a:lnTo>
                    <a:pt x="324" y="210"/>
                  </a:lnTo>
                  <a:lnTo>
                    <a:pt x="323" y="209"/>
                  </a:lnTo>
                  <a:lnTo>
                    <a:pt x="322" y="210"/>
                  </a:lnTo>
                  <a:lnTo>
                    <a:pt x="321" y="211"/>
                  </a:lnTo>
                  <a:lnTo>
                    <a:pt x="321" y="213"/>
                  </a:lnTo>
                  <a:lnTo>
                    <a:pt x="320" y="215"/>
                  </a:lnTo>
                  <a:lnTo>
                    <a:pt x="320" y="216"/>
                  </a:lnTo>
                  <a:lnTo>
                    <a:pt x="319" y="218"/>
                  </a:lnTo>
                  <a:lnTo>
                    <a:pt x="317" y="218"/>
                  </a:lnTo>
                  <a:lnTo>
                    <a:pt x="316" y="218"/>
                  </a:lnTo>
                  <a:lnTo>
                    <a:pt x="316" y="217"/>
                  </a:lnTo>
                  <a:lnTo>
                    <a:pt x="315" y="214"/>
                  </a:lnTo>
                  <a:lnTo>
                    <a:pt x="314" y="213"/>
                  </a:lnTo>
                  <a:lnTo>
                    <a:pt x="313" y="213"/>
                  </a:lnTo>
                  <a:lnTo>
                    <a:pt x="311" y="212"/>
                  </a:lnTo>
                  <a:lnTo>
                    <a:pt x="310" y="212"/>
                  </a:lnTo>
                  <a:lnTo>
                    <a:pt x="308" y="212"/>
                  </a:lnTo>
                  <a:lnTo>
                    <a:pt x="304" y="213"/>
                  </a:lnTo>
                  <a:lnTo>
                    <a:pt x="302" y="213"/>
                  </a:lnTo>
                  <a:lnTo>
                    <a:pt x="300" y="213"/>
                  </a:lnTo>
                  <a:lnTo>
                    <a:pt x="299" y="212"/>
                  </a:lnTo>
                  <a:lnTo>
                    <a:pt x="298" y="212"/>
                  </a:lnTo>
                  <a:lnTo>
                    <a:pt x="289" y="221"/>
                  </a:lnTo>
                  <a:lnTo>
                    <a:pt x="286" y="224"/>
                  </a:lnTo>
                  <a:lnTo>
                    <a:pt x="279" y="232"/>
                  </a:lnTo>
                  <a:lnTo>
                    <a:pt x="276" y="235"/>
                  </a:lnTo>
                  <a:lnTo>
                    <a:pt x="273" y="238"/>
                  </a:lnTo>
                  <a:lnTo>
                    <a:pt x="271" y="240"/>
                  </a:lnTo>
                  <a:lnTo>
                    <a:pt x="270" y="242"/>
                  </a:lnTo>
                  <a:lnTo>
                    <a:pt x="269" y="244"/>
                  </a:lnTo>
                  <a:lnTo>
                    <a:pt x="268" y="245"/>
                  </a:lnTo>
                  <a:lnTo>
                    <a:pt x="267" y="248"/>
                  </a:lnTo>
                  <a:lnTo>
                    <a:pt x="266" y="251"/>
                  </a:lnTo>
                  <a:lnTo>
                    <a:pt x="265" y="253"/>
                  </a:lnTo>
                  <a:lnTo>
                    <a:pt x="264" y="253"/>
                  </a:lnTo>
                  <a:lnTo>
                    <a:pt x="262" y="254"/>
                  </a:lnTo>
                  <a:lnTo>
                    <a:pt x="260" y="255"/>
                  </a:lnTo>
                  <a:lnTo>
                    <a:pt x="258" y="256"/>
                  </a:lnTo>
                  <a:lnTo>
                    <a:pt x="254" y="258"/>
                  </a:lnTo>
                  <a:lnTo>
                    <a:pt x="250" y="260"/>
                  </a:lnTo>
                  <a:lnTo>
                    <a:pt x="249" y="261"/>
                  </a:lnTo>
                  <a:lnTo>
                    <a:pt x="248" y="262"/>
                  </a:lnTo>
                  <a:lnTo>
                    <a:pt x="245" y="265"/>
                  </a:lnTo>
                  <a:lnTo>
                    <a:pt x="244" y="266"/>
                  </a:lnTo>
                  <a:lnTo>
                    <a:pt x="243" y="266"/>
                  </a:lnTo>
                  <a:lnTo>
                    <a:pt x="242" y="266"/>
                  </a:lnTo>
                  <a:lnTo>
                    <a:pt x="241" y="266"/>
                  </a:lnTo>
                  <a:lnTo>
                    <a:pt x="239" y="266"/>
                  </a:lnTo>
                  <a:lnTo>
                    <a:pt x="238" y="265"/>
                  </a:lnTo>
                  <a:lnTo>
                    <a:pt x="237" y="265"/>
                  </a:lnTo>
                  <a:lnTo>
                    <a:pt x="237" y="265"/>
                  </a:lnTo>
                  <a:lnTo>
                    <a:pt x="234" y="262"/>
                  </a:lnTo>
                  <a:lnTo>
                    <a:pt x="231" y="259"/>
                  </a:lnTo>
                  <a:lnTo>
                    <a:pt x="228" y="256"/>
                  </a:lnTo>
                  <a:lnTo>
                    <a:pt x="227" y="253"/>
                  </a:lnTo>
                  <a:lnTo>
                    <a:pt x="224" y="247"/>
                  </a:lnTo>
                  <a:lnTo>
                    <a:pt x="223" y="245"/>
                  </a:lnTo>
                  <a:lnTo>
                    <a:pt x="221" y="244"/>
                  </a:lnTo>
                  <a:lnTo>
                    <a:pt x="219" y="242"/>
                  </a:lnTo>
                  <a:lnTo>
                    <a:pt x="216" y="239"/>
                  </a:lnTo>
                  <a:lnTo>
                    <a:pt x="214" y="237"/>
                  </a:lnTo>
                  <a:lnTo>
                    <a:pt x="211" y="234"/>
                  </a:lnTo>
                  <a:lnTo>
                    <a:pt x="208" y="233"/>
                  </a:lnTo>
                  <a:lnTo>
                    <a:pt x="205" y="231"/>
                  </a:lnTo>
                  <a:lnTo>
                    <a:pt x="203" y="231"/>
                  </a:lnTo>
                  <a:lnTo>
                    <a:pt x="199" y="230"/>
                  </a:lnTo>
                  <a:lnTo>
                    <a:pt x="196" y="230"/>
                  </a:lnTo>
                  <a:lnTo>
                    <a:pt x="194" y="230"/>
                  </a:lnTo>
                  <a:lnTo>
                    <a:pt x="192" y="231"/>
                  </a:lnTo>
                  <a:lnTo>
                    <a:pt x="191" y="231"/>
                  </a:lnTo>
                  <a:lnTo>
                    <a:pt x="190" y="232"/>
                  </a:lnTo>
                  <a:lnTo>
                    <a:pt x="189" y="233"/>
                  </a:lnTo>
                  <a:lnTo>
                    <a:pt x="188" y="235"/>
                  </a:lnTo>
                  <a:lnTo>
                    <a:pt x="187" y="236"/>
                  </a:lnTo>
                  <a:lnTo>
                    <a:pt x="186" y="238"/>
                  </a:lnTo>
                  <a:lnTo>
                    <a:pt x="185" y="239"/>
                  </a:lnTo>
                  <a:lnTo>
                    <a:pt x="185" y="241"/>
                  </a:lnTo>
                  <a:lnTo>
                    <a:pt x="184" y="243"/>
                  </a:lnTo>
                  <a:lnTo>
                    <a:pt x="183" y="245"/>
                  </a:lnTo>
                  <a:lnTo>
                    <a:pt x="183" y="248"/>
                  </a:lnTo>
                  <a:lnTo>
                    <a:pt x="182" y="257"/>
                  </a:lnTo>
                  <a:lnTo>
                    <a:pt x="181" y="263"/>
                  </a:lnTo>
                  <a:lnTo>
                    <a:pt x="180" y="266"/>
                  </a:lnTo>
                  <a:lnTo>
                    <a:pt x="179" y="271"/>
                  </a:lnTo>
                  <a:lnTo>
                    <a:pt x="174" y="281"/>
                  </a:lnTo>
                  <a:lnTo>
                    <a:pt x="174" y="283"/>
                  </a:lnTo>
                  <a:lnTo>
                    <a:pt x="173" y="287"/>
                  </a:lnTo>
                  <a:lnTo>
                    <a:pt x="172" y="289"/>
                  </a:lnTo>
                  <a:lnTo>
                    <a:pt x="172" y="294"/>
                  </a:lnTo>
                  <a:lnTo>
                    <a:pt x="172" y="297"/>
                  </a:lnTo>
                  <a:lnTo>
                    <a:pt x="172" y="299"/>
                  </a:lnTo>
                  <a:lnTo>
                    <a:pt x="172" y="300"/>
                  </a:lnTo>
                  <a:lnTo>
                    <a:pt x="173" y="302"/>
                  </a:lnTo>
                  <a:lnTo>
                    <a:pt x="174" y="304"/>
                  </a:lnTo>
                  <a:lnTo>
                    <a:pt x="175" y="306"/>
                  </a:lnTo>
                  <a:lnTo>
                    <a:pt x="177" y="309"/>
                  </a:lnTo>
                  <a:lnTo>
                    <a:pt x="181" y="314"/>
                  </a:lnTo>
                  <a:lnTo>
                    <a:pt x="183" y="318"/>
                  </a:lnTo>
                  <a:lnTo>
                    <a:pt x="186" y="321"/>
                  </a:lnTo>
                  <a:lnTo>
                    <a:pt x="189" y="322"/>
                  </a:lnTo>
                  <a:lnTo>
                    <a:pt x="191" y="324"/>
                  </a:lnTo>
                  <a:lnTo>
                    <a:pt x="192" y="325"/>
                  </a:lnTo>
                  <a:lnTo>
                    <a:pt x="194" y="326"/>
                  </a:lnTo>
                  <a:lnTo>
                    <a:pt x="197" y="326"/>
                  </a:lnTo>
                  <a:lnTo>
                    <a:pt x="200" y="327"/>
                  </a:lnTo>
                  <a:lnTo>
                    <a:pt x="204" y="327"/>
                  </a:lnTo>
                  <a:lnTo>
                    <a:pt x="208" y="328"/>
                  </a:lnTo>
                  <a:lnTo>
                    <a:pt x="211" y="329"/>
                  </a:lnTo>
                  <a:lnTo>
                    <a:pt x="214" y="331"/>
                  </a:lnTo>
                  <a:lnTo>
                    <a:pt x="215" y="332"/>
                  </a:lnTo>
                  <a:lnTo>
                    <a:pt x="217" y="333"/>
                  </a:lnTo>
                  <a:lnTo>
                    <a:pt x="224" y="339"/>
                  </a:lnTo>
                  <a:lnTo>
                    <a:pt x="225" y="341"/>
                  </a:lnTo>
                  <a:lnTo>
                    <a:pt x="239" y="352"/>
                  </a:lnTo>
                  <a:lnTo>
                    <a:pt x="242" y="355"/>
                  </a:lnTo>
                  <a:lnTo>
                    <a:pt x="245" y="356"/>
                  </a:lnTo>
                  <a:lnTo>
                    <a:pt x="248" y="357"/>
                  </a:lnTo>
                  <a:lnTo>
                    <a:pt x="249" y="358"/>
                  </a:lnTo>
                  <a:lnTo>
                    <a:pt x="255" y="360"/>
                  </a:lnTo>
                  <a:lnTo>
                    <a:pt x="258" y="361"/>
                  </a:lnTo>
                  <a:lnTo>
                    <a:pt x="259" y="362"/>
                  </a:lnTo>
                  <a:lnTo>
                    <a:pt x="262" y="364"/>
                  </a:lnTo>
                  <a:lnTo>
                    <a:pt x="268" y="368"/>
                  </a:lnTo>
                  <a:lnTo>
                    <a:pt x="271" y="369"/>
                  </a:lnTo>
                  <a:lnTo>
                    <a:pt x="271" y="370"/>
                  </a:lnTo>
                  <a:lnTo>
                    <a:pt x="272" y="370"/>
                  </a:lnTo>
                  <a:lnTo>
                    <a:pt x="274" y="370"/>
                  </a:lnTo>
                  <a:lnTo>
                    <a:pt x="275" y="371"/>
                  </a:lnTo>
                  <a:lnTo>
                    <a:pt x="278" y="371"/>
                  </a:lnTo>
                  <a:lnTo>
                    <a:pt x="283" y="370"/>
                  </a:lnTo>
                  <a:lnTo>
                    <a:pt x="285" y="371"/>
                  </a:lnTo>
                  <a:lnTo>
                    <a:pt x="287" y="371"/>
                  </a:lnTo>
                  <a:lnTo>
                    <a:pt x="288" y="371"/>
                  </a:lnTo>
                  <a:lnTo>
                    <a:pt x="290" y="372"/>
                  </a:lnTo>
                  <a:lnTo>
                    <a:pt x="291" y="373"/>
                  </a:lnTo>
                  <a:lnTo>
                    <a:pt x="292" y="374"/>
                  </a:lnTo>
                  <a:lnTo>
                    <a:pt x="293" y="375"/>
                  </a:lnTo>
                  <a:lnTo>
                    <a:pt x="294" y="376"/>
                  </a:lnTo>
                  <a:lnTo>
                    <a:pt x="294" y="377"/>
                  </a:lnTo>
                  <a:lnTo>
                    <a:pt x="296" y="380"/>
                  </a:lnTo>
                  <a:lnTo>
                    <a:pt x="299" y="386"/>
                  </a:lnTo>
                  <a:lnTo>
                    <a:pt x="300" y="388"/>
                  </a:lnTo>
                  <a:lnTo>
                    <a:pt x="301" y="389"/>
                  </a:lnTo>
                  <a:lnTo>
                    <a:pt x="302" y="389"/>
                  </a:lnTo>
                  <a:lnTo>
                    <a:pt x="302" y="390"/>
                  </a:lnTo>
                  <a:lnTo>
                    <a:pt x="304" y="390"/>
                  </a:lnTo>
                  <a:lnTo>
                    <a:pt x="305" y="391"/>
                  </a:lnTo>
                  <a:lnTo>
                    <a:pt x="307" y="392"/>
                  </a:lnTo>
                  <a:lnTo>
                    <a:pt x="312" y="392"/>
                  </a:lnTo>
                  <a:lnTo>
                    <a:pt x="315" y="392"/>
                  </a:lnTo>
                  <a:lnTo>
                    <a:pt x="317" y="392"/>
                  </a:lnTo>
                  <a:lnTo>
                    <a:pt x="320" y="392"/>
                  </a:lnTo>
                  <a:lnTo>
                    <a:pt x="325" y="391"/>
                  </a:lnTo>
                  <a:lnTo>
                    <a:pt x="327" y="391"/>
                  </a:lnTo>
                  <a:lnTo>
                    <a:pt x="328" y="392"/>
                  </a:lnTo>
                  <a:lnTo>
                    <a:pt x="328" y="393"/>
                  </a:lnTo>
                  <a:lnTo>
                    <a:pt x="329" y="394"/>
                  </a:lnTo>
                  <a:lnTo>
                    <a:pt x="329" y="396"/>
                  </a:lnTo>
                  <a:lnTo>
                    <a:pt x="329" y="398"/>
                  </a:lnTo>
                  <a:lnTo>
                    <a:pt x="329" y="401"/>
                  </a:lnTo>
                  <a:lnTo>
                    <a:pt x="328" y="405"/>
                  </a:lnTo>
                  <a:lnTo>
                    <a:pt x="327" y="410"/>
                  </a:lnTo>
                  <a:lnTo>
                    <a:pt x="327" y="412"/>
                  </a:lnTo>
                  <a:lnTo>
                    <a:pt x="327" y="415"/>
                  </a:lnTo>
                  <a:lnTo>
                    <a:pt x="327" y="416"/>
                  </a:lnTo>
                  <a:lnTo>
                    <a:pt x="327" y="417"/>
                  </a:lnTo>
                  <a:lnTo>
                    <a:pt x="328" y="418"/>
                  </a:lnTo>
                  <a:lnTo>
                    <a:pt x="328" y="419"/>
                  </a:lnTo>
                  <a:lnTo>
                    <a:pt x="328" y="419"/>
                  </a:lnTo>
                  <a:lnTo>
                    <a:pt x="329" y="420"/>
                  </a:lnTo>
                  <a:lnTo>
                    <a:pt x="330" y="420"/>
                  </a:lnTo>
                  <a:lnTo>
                    <a:pt x="337" y="419"/>
                  </a:lnTo>
                  <a:lnTo>
                    <a:pt x="347" y="419"/>
                  </a:lnTo>
                  <a:lnTo>
                    <a:pt x="351" y="418"/>
                  </a:lnTo>
                  <a:lnTo>
                    <a:pt x="353" y="418"/>
                  </a:lnTo>
                  <a:lnTo>
                    <a:pt x="356" y="417"/>
                  </a:lnTo>
                  <a:lnTo>
                    <a:pt x="359" y="416"/>
                  </a:lnTo>
                  <a:lnTo>
                    <a:pt x="361" y="415"/>
                  </a:lnTo>
                  <a:lnTo>
                    <a:pt x="363" y="414"/>
                  </a:lnTo>
                  <a:lnTo>
                    <a:pt x="367" y="412"/>
                  </a:lnTo>
                  <a:lnTo>
                    <a:pt x="373" y="408"/>
                  </a:lnTo>
                  <a:lnTo>
                    <a:pt x="376" y="405"/>
                  </a:lnTo>
                  <a:lnTo>
                    <a:pt x="378" y="403"/>
                  </a:lnTo>
                  <a:lnTo>
                    <a:pt x="380" y="401"/>
                  </a:lnTo>
                  <a:lnTo>
                    <a:pt x="381" y="399"/>
                  </a:lnTo>
                  <a:lnTo>
                    <a:pt x="382" y="397"/>
                  </a:lnTo>
                  <a:lnTo>
                    <a:pt x="383" y="394"/>
                  </a:lnTo>
                  <a:lnTo>
                    <a:pt x="384" y="391"/>
                  </a:lnTo>
                  <a:lnTo>
                    <a:pt x="384" y="389"/>
                  </a:lnTo>
                  <a:lnTo>
                    <a:pt x="384" y="387"/>
                  </a:lnTo>
                  <a:lnTo>
                    <a:pt x="384" y="385"/>
                  </a:lnTo>
                  <a:lnTo>
                    <a:pt x="384" y="383"/>
                  </a:lnTo>
                  <a:lnTo>
                    <a:pt x="382" y="377"/>
                  </a:lnTo>
                  <a:lnTo>
                    <a:pt x="381" y="373"/>
                  </a:lnTo>
                  <a:lnTo>
                    <a:pt x="380" y="369"/>
                  </a:lnTo>
                  <a:lnTo>
                    <a:pt x="380" y="366"/>
                  </a:lnTo>
                  <a:lnTo>
                    <a:pt x="379" y="362"/>
                  </a:lnTo>
                  <a:lnTo>
                    <a:pt x="379" y="353"/>
                  </a:lnTo>
                  <a:lnTo>
                    <a:pt x="379" y="348"/>
                  </a:lnTo>
                  <a:lnTo>
                    <a:pt x="379" y="346"/>
                  </a:lnTo>
                  <a:lnTo>
                    <a:pt x="379" y="344"/>
                  </a:lnTo>
                  <a:lnTo>
                    <a:pt x="380" y="341"/>
                  </a:lnTo>
                  <a:lnTo>
                    <a:pt x="380" y="339"/>
                  </a:lnTo>
                  <a:lnTo>
                    <a:pt x="381" y="337"/>
                  </a:lnTo>
                  <a:lnTo>
                    <a:pt x="382" y="335"/>
                  </a:lnTo>
                  <a:lnTo>
                    <a:pt x="386" y="327"/>
                  </a:lnTo>
                  <a:lnTo>
                    <a:pt x="387" y="325"/>
                  </a:lnTo>
                  <a:lnTo>
                    <a:pt x="388" y="322"/>
                  </a:lnTo>
                  <a:lnTo>
                    <a:pt x="389" y="320"/>
                  </a:lnTo>
                  <a:lnTo>
                    <a:pt x="390" y="317"/>
                  </a:lnTo>
                  <a:lnTo>
                    <a:pt x="390" y="312"/>
                  </a:lnTo>
                  <a:lnTo>
                    <a:pt x="391" y="305"/>
                  </a:lnTo>
                  <a:lnTo>
                    <a:pt x="391" y="299"/>
                  </a:lnTo>
                  <a:lnTo>
                    <a:pt x="392" y="293"/>
                  </a:lnTo>
                  <a:lnTo>
                    <a:pt x="392" y="287"/>
                  </a:lnTo>
                  <a:lnTo>
                    <a:pt x="394" y="279"/>
                  </a:lnTo>
                  <a:lnTo>
                    <a:pt x="394" y="277"/>
                  </a:lnTo>
                  <a:lnTo>
                    <a:pt x="394" y="276"/>
                  </a:lnTo>
                  <a:lnTo>
                    <a:pt x="394" y="275"/>
                  </a:lnTo>
                  <a:lnTo>
                    <a:pt x="393" y="274"/>
                  </a:lnTo>
                  <a:lnTo>
                    <a:pt x="393" y="273"/>
                  </a:lnTo>
                  <a:lnTo>
                    <a:pt x="392" y="273"/>
                  </a:lnTo>
                  <a:lnTo>
                    <a:pt x="391" y="273"/>
                  </a:lnTo>
                  <a:lnTo>
                    <a:pt x="390" y="273"/>
                  </a:lnTo>
                  <a:lnTo>
                    <a:pt x="389" y="273"/>
                  </a:lnTo>
                  <a:lnTo>
                    <a:pt x="388" y="273"/>
                  </a:lnTo>
                  <a:lnTo>
                    <a:pt x="387" y="274"/>
                  </a:lnTo>
                  <a:lnTo>
                    <a:pt x="385" y="275"/>
                  </a:lnTo>
                  <a:lnTo>
                    <a:pt x="383" y="276"/>
                  </a:lnTo>
                  <a:lnTo>
                    <a:pt x="377" y="281"/>
                  </a:lnTo>
                  <a:lnTo>
                    <a:pt x="373" y="285"/>
                  </a:lnTo>
                  <a:lnTo>
                    <a:pt x="369" y="287"/>
                  </a:lnTo>
                  <a:lnTo>
                    <a:pt x="365" y="289"/>
                  </a:lnTo>
                  <a:lnTo>
                    <a:pt x="364" y="289"/>
                  </a:lnTo>
                  <a:lnTo>
                    <a:pt x="362" y="289"/>
                  </a:lnTo>
                  <a:lnTo>
                    <a:pt x="362" y="290"/>
                  </a:lnTo>
                  <a:lnTo>
                    <a:pt x="360" y="289"/>
                  </a:lnTo>
                  <a:lnTo>
                    <a:pt x="358" y="289"/>
                  </a:lnTo>
                  <a:lnTo>
                    <a:pt x="357" y="288"/>
                  </a:lnTo>
                  <a:lnTo>
                    <a:pt x="356" y="287"/>
                  </a:lnTo>
                  <a:lnTo>
                    <a:pt x="355" y="287"/>
                  </a:lnTo>
                  <a:lnTo>
                    <a:pt x="354" y="286"/>
                  </a:lnTo>
                  <a:lnTo>
                    <a:pt x="351" y="280"/>
                  </a:lnTo>
                  <a:lnTo>
                    <a:pt x="349" y="277"/>
                  </a:lnTo>
                  <a:lnTo>
                    <a:pt x="346" y="274"/>
                  </a:lnTo>
                  <a:lnTo>
                    <a:pt x="339" y="266"/>
                  </a:lnTo>
                  <a:lnTo>
                    <a:pt x="338" y="265"/>
                  </a:lnTo>
                  <a:lnTo>
                    <a:pt x="337" y="263"/>
                  </a:lnTo>
                  <a:lnTo>
                    <a:pt x="335" y="260"/>
                  </a:lnTo>
                  <a:lnTo>
                    <a:pt x="332" y="253"/>
                  </a:lnTo>
                  <a:lnTo>
                    <a:pt x="330" y="250"/>
                  </a:lnTo>
                  <a:lnTo>
                    <a:pt x="328" y="247"/>
                  </a:lnTo>
                  <a:lnTo>
                    <a:pt x="326" y="242"/>
                  </a:lnTo>
                  <a:lnTo>
                    <a:pt x="324" y="239"/>
                  </a:lnTo>
                  <a:lnTo>
                    <a:pt x="323" y="236"/>
                  </a:lnTo>
                  <a:lnTo>
                    <a:pt x="322" y="234"/>
                  </a:lnTo>
                  <a:lnTo>
                    <a:pt x="322" y="232"/>
                  </a:lnTo>
                  <a:lnTo>
                    <a:pt x="322" y="231"/>
                  </a:lnTo>
                  <a:lnTo>
                    <a:pt x="322" y="230"/>
                  </a:lnTo>
                  <a:lnTo>
                    <a:pt x="322" y="229"/>
                  </a:lnTo>
                  <a:lnTo>
                    <a:pt x="322" y="228"/>
                  </a:lnTo>
                  <a:lnTo>
                    <a:pt x="322" y="226"/>
                  </a:lnTo>
                  <a:lnTo>
                    <a:pt x="323" y="225"/>
                  </a:lnTo>
                  <a:lnTo>
                    <a:pt x="324" y="224"/>
                  </a:lnTo>
                  <a:lnTo>
                    <a:pt x="325" y="223"/>
                  </a:lnTo>
                  <a:lnTo>
                    <a:pt x="326" y="221"/>
                  </a:lnTo>
                  <a:lnTo>
                    <a:pt x="328" y="220"/>
                  </a:lnTo>
                  <a:lnTo>
                    <a:pt x="328" y="219"/>
                  </a:lnTo>
                  <a:lnTo>
                    <a:pt x="330" y="219"/>
                  </a:lnTo>
                  <a:lnTo>
                    <a:pt x="332" y="218"/>
                  </a:lnTo>
                  <a:lnTo>
                    <a:pt x="335" y="217"/>
                  </a:lnTo>
                  <a:lnTo>
                    <a:pt x="336" y="217"/>
                  </a:lnTo>
                  <a:lnTo>
                    <a:pt x="337" y="217"/>
                  </a:lnTo>
                  <a:lnTo>
                    <a:pt x="338" y="217"/>
                  </a:lnTo>
                  <a:lnTo>
                    <a:pt x="339" y="217"/>
                  </a:lnTo>
                  <a:lnTo>
                    <a:pt x="341" y="217"/>
                  </a:lnTo>
                  <a:lnTo>
                    <a:pt x="342" y="216"/>
                  </a:lnTo>
                  <a:lnTo>
                    <a:pt x="343" y="215"/>
                  </a:lnTo>
                  <a:lnTo>
                    <a:pt x="345" y="214"/>
                  </a:lnTo>
                  <a:lnTo>
                    <a:pt x="346" y="213"/>
                  </a:lnTo>
                  <a:lnTo>
                    <a:pt x="347" y="212"/>
                  </a:lnTo>
                  <a:lnTo>
                    <a:pt x="348" y="210"/>
                  </a:lnTo>
                  <a:lnTo>
                    <a:pt x="349" y="207"/>
                  </a:lnTo>
                  <a:lnTo>
                    <a:pt x="350" y="205"/>
                  </a:lnTo>
                  <a:lnTo>
                    <a:pt x="350" y="201"/>
                  </a:lnTo>
                  <a:lnTo>
                    <a:pt x="351" y="199"/>
                  </a:lnTo>
                  <a:lnTo>
                    <a:pt x="351" y="197"/>
                  </a:lnTo>
                  <a:lnTo>
                    <a:pt x="351" y="196"/>
                  </a:lnTo>
                  <a:lnTo>
                    <a:pt x="352" y="194"/>
                  </a:lnTo>
                  <a:lnTo>
                    <a:pt x="353" y="193"/>
                  </a:lnTo>
                  <a:lnTo>
                    <a:pt x="355" y="193"/>
                  </a:lnTo>
                  <a:lnTo>
                    <a:pt x="357" y="192"/>
                  </a:lnTo>
                  <a:lnTo>
                    <a:pt x="360" y="192"/>
                  </a:lnTo>
                  <a:lnTo>
                    <a:pt x="363" y="193"/>
                  </a:lnTo>
                  <a:lnTo>
                    <a:pt x="365" y="193"/>
                  </a:lnTo>
                  <a:lnTo>
                    <a:pt x="367" y="194"/>
                  </a:lnTo>
                  <a:lnTo>
                    <a:pt x="370" y="195"/>
                  </a:lnTo>
                  <a:lnTo>
                    <a:pt x="373" y="196"/>
                  </a:lnTo>
                  <a:lnTo>
                    <a:pt x="374" y="197"/>
                  </a:lnTo>
                  <a:lnTo>
                    <a:pt x="379" y="200"/>
                  </a:lnTo>
                  <a:lnTo>
                    <a:pt x="383" y="202"/>
                  </a:lnTo>
                  <a:lnTo>
                    <a:pt x="385" y="204"/>
                  </a:lnTo>
                  <a:lnTo>
                    <a:pt x="388" y="205"/>
                  </a:lnTo>
                  <a:lnTo>
                    <a:pt x="393" y="207"/>
                  </a:lnTo>
                  <a:lnTo>
                    <a:pt x="397" y="208"/>
                  </a:lnTo>
                  <a:lnTo>
                    <a:pt x="407" y="210"/>
                  </a:lnTo>
                  <a:lnTo>
                    <a:pt x="414" y="211"/>
                  </a:lnTo>
                  <a:lnTo>
                    <a:pt x="417" y="212"/>
                  </a:lnTo>
                  <a:lnTo>
                    <a:pt x="423" y="212"/>
                  </a:lnTo>
                  <a:lnTo>
                    <a:pt x="427" y="212"/>
                  </a:lnTo>
                  <a:lnTo>
                    <a:pt x="433" y="211"/>
                  </a:lnTo>
                  <a:lnTo>
                    <a:pt x="436" y="211"/>
                  </a:lnTo>
                  <a:lnTo>
                    <a:pt x="439" y="211"/>
                  </a:lnTo>
                  <a:lnTo>
                    <a:pt x="451" y="212"/>
                  </a:lnTo>
                  <a:lnTo>
                    <a:pt x="455" y="212"/>
                  </a:lnTo>
                  <a:lnTo>
                    <a:pt x="458" y="212"/>
                  </a:lnTo>
                  <a:lnTo>
                    <a:pt x="462" y="211"/>
                  </a:lnTo>
                  <a:lnTo>
                    <a:pt x="464" y="211"/>
                  </a:lnTo>
                  <a:lnTo>
                    <a:pt x="465" y="210"/>
                  </a:lnTo>
                  <a:lnTo>
                    <a:pt x="467" y="209"/>
                  </a:lnTo>
                  <a:lnTo>
                    <a:pt x="469" y="208"/>
                  </a:lnTo>
                  <a:lnTo>
                    <a:pt x="470" y="208"/>
                  </a:lnTo>
                  <a:lnTo>
                    <a:pt x="471" y="208"/>
                  </a:lnTo>
                  <a:lnTo>
                    <a:pt x="472" y="208"/>
                  </a:lnTo>
                  <a:lnTo>
                    <a:pt x="472" y="208"/>
                  </a:lnTo>
                  <a:lnTo>
                    <a:pt x="473" y="208"/>
                  </a:lnTo>
                  <a:lnTo>
                    <a:pt x="473" y="209"/>
                  </a:lnTo>
                  <a:lnTo>
                    <a:pt x="474" y="210"/>
                  </a:lnTo>
                  <a:lnTo>
                    <a:pt x="474" y="211"/>
                  </a:lnTo>
                  <a:lnTo>
                    <a:pt x="474" y="212"/>
                  </a:lnTo>
                  <a:lnTo>
                    <a:pt x="474" y="214"/>
                  </a:lnTo>
                  <a:lnTo>
                    <a:pt x="473" y="217"/>
                  </a:lnTo>
                  <a:lnTo>
                    <a:pt x="472" y="219"/>
                  </a:lnTo>
                  <a:lnTo>
                    <a:pt x="471" y="222"/>
                  </a:lnTo>
                  <a:lnTo>
                    <a:pt x="467" y="229"/>
                  </a:lnTo>
                  <a:lnTo>
                    <a:pt x="466" y="231"/>
                  </a:lnTo>
                  <a:lnTo>
                    <a:pt x="466" y="232"/>
                  </a:lnTo>
                  <a:lnTo>
                    <a:pt x="465" y="235"/>
                  </a:lnTo>
                  <a:lnTo>
                    <a:pt x="465" y="237"/>
                  </a:lnTo>
                  <a:lnTo>
                    <a:pt x="465" y="239"/>
                  </a:lnTo>
                  <a:lnTo>
                    <a:pt x="466" y="242"/>
                  </a:lnTo>
                  <a:lnTo>
                    <a:pt x="467" y="244"/>
                  </a:lnTo>
                  <a:lnTo>
                    <a:pt x="468" y="247"/>
                  </a:lnTo>
                  <a:lnTo>
                    <a:pt x="471" y="253"/>
                  </a:lnTo>
                  <a:lnTo>
                    <a:pt x="473" y="256"/>
                  </a:lnTo>
                  <a:lnTo>
                    <a:pt x="475" y="259"/>
                  </a:lnTo>
                  <a:lnTo>
                    <a:pt x="477" y="263"/>
                  </a:lnTo>
                  <a:lnTo>
                    <a:pt x="484" y="270"/>
                  </a:lnTo>
                  <a:lnTo>
                    <a:pt x="486" y="272"/>
                  </a:lnTo>
                  <a:lnTo>
                    <a:pt x="487" y="274"/>
                  </a:lnTo>
                  <a:lnTo>
                    <a:pt x="487" y="276"/>
                  </a:lnTo>
                  <a:lnTo>
                    <a:pt x="488" y="277"/>
                  </a:lnTo>
                  <a:lnTo>
                    <a:pt x="489" y="279"/>
                  </a:lnTo>
                  <a:lnTo>
                    <a:pt x="490" y="282"/>
                  </a:lnTo>
                  <a:lnTo>
                    <a:pt x="490" y="284"/>
                  </a:lnTo>
                  <a:lnTo>
                    <a:pt x="490" y="286"/>
                  </a:lnTo>
                  <a:lnTo>
                    <a:pt x="490" y="290"/>
                  </a:lnTo>
                  <a:lnTo>
                    <a:pt x="490" y="295"/>
                  </a:lnTo>
                  <a:lnTo>
                    <a:pt x="491" y="303"/>
                  </a:lnTo>
                  <a:lnTo>
                    <a:pt x="492" y="307"/>
                  </a:lnTo>
                  <a:lnTo>
                    <a:pt x="492" y="310"/>
                  </a:lnTo>
                  <a:lnTo>
                    <a:pt x="491" y="313"/>
                  </a:lnTo>
                  <a:lnTo>
                    <a:pt x="491" y="315"/>
                  </a:lnTo>
                  <a:lnTo>
                    <a:pt x="490" y="316"/>
                  </a:lnTo>
                  <a:lnTo>
                    <a:pt x="489" y="319"/>
                  </a:lnTo>
                  <a:lnTo>
                    <a:pt x="488" y="320"/>
                  </a:lnTo>
                  <a:lnTo>
                    <a:pt x="487" y="322"/>
                  </a:lnTo>
                  <a:lnTo>
                    <a:pt x="486" y="324"/>
                  </a:lnTo>
                  <a:lnTo>
                    <a:pt x="484" y="325"/>
                  </a:lnTo>
                  <a:lnTo>
                    <a:pt x="482" y="327"/>
                  </a:lnTo>
                  <a:lnTo>
                    <a:pt x="481" y="328"/>
                  </a:lnTo>
                  <a:lnTo>
                    <a:pt x="479" y="329"/>
                  </a:lnTo>
                  <a:lnTo>
                    <a:pt x="477" y="330"/>
                  </a:lnTo>
                  <a:lnTo>
                    <a:pt x="476" y="331"/>
                  </a:lnTo>
                  <a:lnTo>
                    <a:pt x="474" y="332"/>
                  </a:lnTo>
                  <a:lnTo>
                    <a:pt x="472" y="332"/>
                  </a:lnTo>
                  <a:lnTo>
                    <a:pt x="465" y="333"/>
                  </a:lnTo>
                  <a:lnTo>
                    <a:pt x="464" y="333"/>
                  </a:lnTo>
                  <a:lnTo>
                    <a:pt x="464" y="334"/>
                  </a:lnTo>
                  <a:lnTo>
                    <a:pt x="462" y="335"/>
                  </a:lnTo>
                  <a:lnTo>
                    <a:pt x="461" y="335"/>
                  </a:lnTo>
                  <a:lnTo>
                    <a:pt x="460" y="337"/>
                  </a:lnTo>
                  <a:lnTo>
                    <a:pt x="459" y="338"/>
                  </a:lnTo>
                  <a:lnTo>
                    <a:pt x="458" y="340"/>
                  </a:lnTo>
                  <a:lnTo>
                    <a:pt x="458" y="341"/>
                  </a:lnTo>
                  <a:lnTo>
                    <a:pt x="457" y="343"/>
                  </a:lnTo>
                  <a:lnTo>
                    <a:pt x="457" y="344"/>
                  </a:lnTo>
                  <a:lnTo>
                    <a:pt x="457" y="346"/>
                  </a:lnTo>
                  <a:lnTo>
                    <a:pt x="456" y="355"/>
                  </a:lnTo>
                  <a:lnTo>
                    <a:pt x="456" y="360"/>
                  </a:lnTo>
                  <a:lnTo>
                    <a:pt x="456" y="362"/>
                  </a:lnTo>
                  <a:lnTo>
                    <a:pt x="455" y="364"/>
                  </a:lnTo>
                  <a:lnTo>
                    <a:pt x="454" y="368"/>
                  </a:lnTo>
                  <a:lnTo>
                    <a:pt x="453" y="372"/>
                  </a:lnTo>
                  <a:lnTo>
                    <a:pt x="452" y="376"/>
                  </a:lnTo>
                  <a:lnTo>
                    <a:pt x="448" y="382"/>
                  </a:lnTo>
                  <a:lnTo>
                    <a:pt x="444" y="389"/>
                  </a:lnTo>
                  <a:lnTo>
                    <a:pt x="437" y="401"/>
                  </a:lnTo>
                  <a:lnTo>
                    <a:pt x="435" y="405"/>
                  </a:lnTo>
                  <a:lnTo>
                    <a:pt x="434" y="407"/>
                  </a:lnTo>
                  <a:lnTo>
                    <a:pt x="433" y="409"/>
                  </a:lnTo>
                  <a:lnTo>
                    <a:pt x="433" y="411"/>
                  </a:lnTo>
                  <a:lnTo>
                    <a:pt x="433" y="412"/>
                  </a:lnTo>
                  <a:lnTo>
                    <a:pt x="433" y="414"/>
                  </a:lnTo>
                  <a:lnTo>
                    <a:pt x="434" y="416"/>
                  </a:lnTo>
                  <a:lnTo>
                    <a:pt x="435" y="419"/>
                  </a:lnTo>
                  <a:lnTo>
                    <a:pt x="435" y="420"/>
                  </a:lnTo>
                  <a:lnTo>
                    <a:pt x="436" y="421"/>
                  </a:lnTo>
                  <a:lnTo>
                    <a:pt x="437" y="422"/>
                  </a:lnTo>
                  <a:lnTo>
                    <a:pt x="439" y="423"/>
                  </a:lnTo>
                  <a:lnTo>
                    <a:pt x="441" y="423"/>
                  </a:lnTo>
                  <a:lnTo>
                    <a:pt x="443" y="424"/>
                  </a:lnTo>
                  <a:lnTo>
                    <a:pt x="445" y="424"/>
                  </a:lnTo>
                  <a:lnTo>
                    <a:pt x="445" y="425"/>
                  </a:lnTo>
                  <a:lnTo>
                    <a:pt x="446" y="425"/>
                  </a:lnTo>
                  <a:lnTo>
                    <a:pt x="447" y="426"/>
                  </a:lnTo>
                  <a:lnTo>
                    <a:pt x="447" y="427"/>
                  </a:lnTo>
                  <a:lnTo>
                    <a:pt x="448" y="429"/>
                  </a:lnTo>
                  <a:lnTo>
                    <a:pt x="448" y="430"/>
                  </a:lnTo>
                  <a:lnTo>
                    <a:pt x="450" y="442"/>
                  </a:lnTo>
                  <a:lnTo>
                    <a:pt x="451" y="447"/>
                  </a:lnTo>
                  <a:lnTo>
                    <a:pt x="452" y="450"/>
                  </a:lnTo>
                  <a:lnTo>
                    <a:pt x="453" y="454"/>
                  </a:lnTo>
                  <a:lnTo>
                    <a:pt x="453" y="456"/>
                  </a:lnTo>
                  <a:lnTo>
                    <a:pt x="453" y="458"/>
                  </a:lnTo>
                  <a:lnTo>
                    <a:pt x="459" y="470"/>
                  </a:lnTo>
                  <a:lnTo>
                    <a:pt x="463" y="479"/>
                  </a:lnTo>
                  <a:lnTo>
                    <a:pt x="464" y="484"/>
                  </a:lnTo>
                  <a:lnTo>
                    <a:pt x="466" y="491"/>
                  </a:lnTo>
                  <a:lnTo>
                    <a:pt x="465" y="491"/>
                  </a:lnTo>
                  <a:lnTo>
                    <a:pt x="463" y="497"/>
                  </a:lnTo>
                  <a:lnTo>
                    <a:pt x="459" y="503"/>
                  </a:lnTo>
                  <a:lnTo>
                    <a:pt x="456" y="505"/>
                  </a:lnTo>
                  <a:lnTo>
                    <a:pt x="453" y="509"/>
                  </a:lnTo>
                  <a:lnTo>
                    <a:pt x="451" y="511"/>
                  </a:lnTo>
                  <a:lnTo>
                    <a:pt x="449" y="513"/>
                  </a:lnTo>
                  <a:lnTo>
                    <a:pt x="447" y="514"/>
                  </a:lnTo>
                  <a:lnTo>
                    <a:pt x="444" y="515"/>
                  </a:lnTo>
                  <a:lnTo>
                    <a:pt x="441" y="516"/>
                  </a:lnTo>
                  <a:lnTo>
                    <a:pt x="437" y="517"/>
                  </a:lnTo>
                  <a:lnTo>
                    <a:pt x="434" y="518"/>
                  </a:lnTo>
                  <a:lnTo>
                    <a:pt x="430" y="518"/>
                  </a:lnTo>
                  <a:lnTo>
                    <a:pt x="426" y="517"/>
                  </a:lnTo>
                  <a:lnTo>
                    <a:pt x="422" y="516"/>
                  </a:lnTo>
                  <a:lnTo>
                    <a:pt x="419" y="515"/>
                  </a:lnTo>
                  <a:lnTo>
                    <a:pt x="408" y="513"/>
                  </a:lnTo>
                  <a:lnTo>
                    <a:pt x="405" y="511"/>
                  </a:lnTo>
                  <a:lnTo>
                    <a:pt x="402" y="511"/>
                  </a:lnTo>
                  <a:lnTo>
                    <a:pt x="398" y="510"/>
                  </a:lnTo>
                  <a:lnTo>
                    <a:pt x="397" y="510"/>
                  </a:lnTo>
                  <a:lnTo>
                    <a:pt x="394" y="511"/>
                  </a:lnTo>
                  <a:lnTo>
                    <a:pt x="391" y="512"/>
                  </a:lnTo>
                  <a:lnTo>
                    <a:pt x="387" y="514"/>
                  </a:lnTo>
                  <a:lnTo>
                    <a:pt x="385" y="514"/>
                  </a:lnTo>
                  <a:lnTo>
                    <a:pt x="384" y="515"/>
                  </a:lnTo>
                  <a:lnTo>
                    <a:pt x="382" y="517"/>
                  </a:lnTo>
                  <a:lnTo>
                    <a:pt x="381" y="518"/>
                  </a:lnTo>
                  <a:lnTo>
                    <a:pt x="373" y="528"/>
                  </a:lnTo>
                  <a:lnTo>
                    <a:pt x="370" y="534"/>
                  </a:lnTo>
                  <a:lnTo>
                    <a:pt x="367" y="537"/>
                  </a:lnTo>
                  <a:lnTo>
                    <a:pt x="362" y="545"/>
                  </a:lnTo>
                  <a:lnTo>
                    <a:pt x="356" y="549"/>
                  </a:lnTo>
                  <a:lnTo>
                    <a:pt x="354" y="552"/>
                  </a:lnTo>
                  <a:lnTo>
                    <a:pt x="352" y="555"/>
                  </a:lnTo>
                  <a:lnTo>
                    <a:pt x="351" y="559"/>
                  </a:lnTo>
                  <a:lnTo>
                    <a:pt x="350" y="561"/>
                  </a:lnTo>
                  <a:lnTo>
                    <a:pt x="347" y="569"/>
                  </a:lnTo>
                  <a:lnTo>
                    <a:pt x="345" y="572"/>
                  </a:lnTo>
                  <a:lnTo>
                    <a:pt x="344" y="574"/>
                  </a:lnTo>
                  <a:lnTo>
                    <a:pt x="339" y="581"/>
                  </a:lnTo>
                  <a:lnTo>
                    <a:pt x="336" y="587"/>
                  </a:lnTo>
                  <a:lnTo>
                    <a:pt x="334" y="591"/>
                  </a:lnTo>
                  <a:lnTo>
                    <a:pt x="327" y="604"/>
                  </a:lnTo>
                  <a:lnTo>
                    <a:pt x="325" y="607"/>
                  </a:lnTo>
                  <a:lnTo>
                    <a:pt x="324" y="609"/>
                  </a:lnTo>
                  <a:lnTo>
                    <a:pt x="322" y="612"/>
                  </a:lnTo>
                  <a:lnTo>
                    <a:pt x="317" y="616"/>
                  </a:lnTo>
                  <a:lnTo>
                    <a:pt x="316" y="619"/>
                  </a:lnTo>
                  <a:lnTo>
                    <a:pt x="315" y="622"/>
                  </a:lnTo>
                  <a:lnTo>
                    <a:pt x="314" y="623"/>
                  </a:lnTo>
                  <a:lnTo>
                    <a:pt x="313" y="625"/>
                  </a:lnTo>
                  <a:lnTo>
                    <a:pt x="313" y="627"/>
                  </a:lnTo>
                  <a:lnTo>
                    <a:pt x="312" y="629"/>
                  </a:lnTo>
                  <a:lnTo>
                    <a:pt x="312" y="632"/>
                  </a:lnTo>
                  <a:lnTo>
                    <a:pt x="311" y="635"/>
                  </a:lnTo>
                  <a:lnTo>
                    <a:pt x="312" y="638"/>
                  </a:lnTo>
                  <a:lnTo>
                    <a:pt x="312" y="640"/>
                  </a:lnTo>
                  <a:lnTo>
                    <a:pt x="314" y="649"/>
                  </a:lnTo>
                  <a:lnTo>
                    <a:pt x="316" y="661"/>
                  </a:lnTo>
                  <a:lnTo>
                    <a:pt x="317" y="671"/>
                  </a:lnTo>
                  <a:lnTo>
                    <a:pt x="318" y="675"/>
                  </a:lnTo>
                  <a:lnTo>
                    <a:pt x="319" y="679"/>
                  </a:lnTo>
                  <a:lnTo>
                    <a:pt x="319" y="683"/>
                  </a:lnTo>
                  <a:lnTo>
                    <a:pt x="319" y="684"/>
                  </a:lnTo>
                  <a:lnTo>
                    <a:pt x="318" y="685"/>
                  </a:lnTo>
                  <a:lnTo>
                    <a:pt x="318" y="687"/>
                  </a:lnTo>
                  <a:lnTo>
                    <a:pt x="317" y="689"/>
                  </a:lnTo>
                  <a:lnTo>
                    <a:pt x="316" y="691"/>
                  </a:lnTo>
                  <a:lnTo>
                    <a:pt x="315" y="693"/>
                  </a:lnTo>
                  <a:lnTo>
                    <a:pt x="313" y="695"/>
                  </a:lnTo>
                  <a:lnTo>
                    <a:pt x="312" y="695"/>
                  </a:lnTo>
                  <a:lnTo>
                    <a:pt x="310" y="696"/>
                  </a:lnTo>
                  <a:lnTo>
                    <a:pt x="308" y="697"/>
                  </a:lnTo>
                  <a:lnTo>
                    <a:pt x="306" y="698"/>
                  </a:lnTo>
                  <a:lnTo>
                    <a:pt x="305" y="698"/>
                  </a:lnTo>
                  <a:lnTo>
                    <a:pt x="302" y="698"/>
                  </a:lnTo>
                  <a:lnTo>
                    <a:pt x="301" y="698"/>
                  </a:lnTo>
                  <a:lnTo>
                    <a:pt x="299" y="697"/>
                  </a:lnTo>
                  <a:lnTo>
                    <a:pt x="297" y="697"/>
                  </a:lnTo>
                  <a:lnTo>
                    <a:pt x="296" y="696"/>
                  </a:lnTo>
                  <a:lnTo>
                    <a:pt x="294" y="695"/>
                  </a:lnTo>
                  <a:lnTo>
                    <a:pt x="294" y="695"/>
                  </a:lnTo>
                  <a:lnTo>
                    <a:pt x="293" y="693"/>
                  </a:lnTo>
                  <a:lnTo>
                    <a:pt x="292" y="691"/>
                  </a:lnTo>
                  <a:lnTo>
                    <a:pt x="290" y="686"/>
                  </a:lnTo>
                  <a:lnTo>
                    <a:pt x="290" y="685"/>
                  </a:lnTo>
                  <a:lnTo>
                    <a:pt x="289" y="684"/>
                  </a:lnTo>
                  <a:lnTo>
                    <a:pt x="288" y="684"/>
                  </a:lnTo>
                  <a:lnTo>
                    <a:pt x="287" y="683"/>
                  </a:lnTo>
                  <a:lnTo>
                    <a:pt x="286" y="683"/>
                  </a:lnTo>
                  <a:lnTo>
                    <a:pt x="284" y="682"/>
                  </a:lnTo>
                  <a:lnTo>
                    <a:pt x="282" y="682"/>
                  </a:lnTo>
                  <a:lnTo>
                    <a:pt x="280" y="682"/>
                  </a:lnTo>
                  <a:lnTo>
                    <a:pt x="272" y="682"/>
                  </a:lnTo>
                  <a:lnTo>
                    <a:pt x="269" y="682"/>
                  </a:lnTo>
                  <a:lnTo>
                    <a:pt x="267" y="682"/>
                  </a:lnTo>
                  <a:lnTo>
                    <a:pt x="264" y="683"/>
                  </a:lnTo>
                  <a:lnTo>
                    <a:pt x="259" y="684"/>
                  </a:lnTo>
                  <a:lnTo>
                    <a:pt x="256" y="684"/>
                  </a:lnTo>
                  <a:lnTo>
                    <a:pt x="254" y="684"/>
                  </a:lnTo>
                  <a:lnTo>
                    <a:pt x="251" y="684"/>
                  </a:lnTo>
                  <a:lnTo>
                    <a:pt x="248" y="684"/>
                  </a:lnTo>
                  <a:lnTo>
                    <a:pt x="244" y="683"/>
                  </a:lnTo>
                  <a:lnTo>
                    <a:pt x="239" y="681"/>
                  </a:lnTo>
                  <a:lnTo>
                    <a:pt x="233" y="679"/>
                  </a:lnTo>
                  <a:lnTo>
                    <a:pt x="228" y="677"/>
                  </a:lnTo>
                  <a:lnTo>
                    <a:pt x="226" y="677"/>
                  </a:lnTo>
                  <a:lnTo>
                    <a:pt x="224" y="676"/>
                  </a:lnTo>
                  <a:lnTo>
                    <a:pt x="221" y="676"/>
                  </a:lnTo>
                  <a:lnTo>
                    <a:pt x="219" y="676"/>
                  </a:lnTo>
                  <a:lnTo>
                    <a:pt x="217" y="676"/>
                  </a:lnTo>
                  <a:lnTo>
                    <a:pt x="214" y="676"/>
                  </a:lnTo>
                  <a:lnTo>
                    <a:pt x="212" y="676"/>
                  </a:lnTo>
                  <a:lnTo>
                    <a:pt x="208" y="676"/>
                  </a:lnTo>
                  <a:lnTo>
                    <a:pt x="206" y="677"/>
                  </a:lnTo>
                  <a:lnTo>
                    <a:pt x="203" y="678"/>
                  </a:lnTo>
                  <a:lnTo>
                    <a:pt x="199" y="679"/>
                  </a:lnTo>
                  <a:lnTo>
                    <a:pt x="197" y="681"/>
                  </a:lnTo>
                  <a:lnTo>
                    <a:pt x="194" y="682"/>
                  </a:lnTo>
                  <a:lnTo>
                    <a:pt x="191" y="684"/>
                  </a:lnTo>
                  <a:lnTo>
                    <a:pt x="189" y="685"/>
                  </a:lnTo>
                  <a:lnTo>
                    <a:pt x="187" y="687"/>
                  </a:lnTo>
                  <a:lnTo>
                    <a:pt x="186" y="688"/>
                  </a:lnTo>
                  <a:lnTo>
                    <a:pt x="186" y="689"/>
                  </a:lnTo>
                  <a:lnTo>
                    <a:pt x="185" y="688"/>
                  </a:lnTo>
                  <a:lnTo>
                    <a:pt x="183" y="687"/>
                  </a:lnTo>
                  <a:lnTo>
                    <a:pt x="181" y="686"/>
                  </a:lnTo>
                  <a:lnTo>
                    <a:pt x="179" y="684"/>
                  </a:lnTo>
                  <a:lnTo>
                    <a:pt x="177" y="683"/>
                  </a:lnTo>
                  <a:lnTo>
                    <a:pt x="175" y="681"/>
                  </a:lnTo>
                  <a:lnTo>
                    <a:pt x="173" y="679"/>
                  </a:lnTo>
                  <a:lnTo>
                    <a:pt x="171" y="677"/>
                  </a:lnTo>
                  <a:lnTo>
                    <a:pt x="169" y="675"/>
                  </a:lnTo>
                  <a:lnTo>
                    <a:pt x="169" y="673"/>
                  </a:lnTo>
                  <a:lnTo>
                    <a:pt x="167" y="670"/>
                  </a:lnTo>
                  <a:lnTo>
                    <a:pt x="165" y="666"/>
                  </a:lnTo>
                  <a:lnTo>
                    <a:pt x="164" y="663"/>
                  </a:lnTo>
                  <a:lnTo>
                    <a:pt x="163" y="660"/>
                  </a:lnTo>
                  <a:lnTo>
                    <a:pt x="163" y="658"/>
                  </a:lnTo>
                  <a:lnTo>
                    <a:pt x="162" y="655"/>
                  </a:lnTo>
                  <a:lnTo>
                    <a:pt x="162" y="652"/>
                  </a:lnTo>
                  <a:lnTo>
                    <a:pt x="162" y="650"/>
                  </a:lnTo>
                  <a:lnTo>
                    <a:pt x="162" y="648"/>
                  </a:lnTo>
                  <a:lnTo>
                    <a:pt x="162" y="645"/>
                  </a:lnTo>
                  <a:lnTo>
                    <a:pt x="163" y="642"/>
                  </a:lnTo>
                  <a:lnTo>
                    <a:pt x="164" y="640"/>
                  </a:lnTo>
                  <a:lnTo>
                    <a:pt x="164" y="639"/>
                  </a:lnTo>
                  <a:lnTo>
                    <a:pt x="165" y="639"/>
                  </a:lnTo>
                  <a:lnTo>
                    <a:pt x="166" y="637"/>
                  </a:lnTo>
                  <a:lnTo>
                    <a:pt x="168" y="636"/>
                  </a:lnTo>
                  <a:lnTo>
                    <a:pt x="171" y="633"/>
                  </a:lnTo>
                  <a:lnTo>
                    <a:pt x="173" y="632"/>
                  </a:lnTo>
                  <a:lnTo>
                    <a:pt x="174" y="631"/>
                  </a:lnTo>
                  <a:lnTo>
                    <a:pt x="175" y="629"/>
                  </a:lnTo>
                  <a:lnTo>
                    <a:pt x="175" y="628"/>
                  </a:lnTo>
                  <a:lnTo>
                    <a:pt x="175" y="627"/>
                  </a:lnTo>
                  <a:lnTo>
                    <a:pt x="174" y="626"/>
                  </a:lnTo>
                  <a:lnTo>
                    <a:pt x="173" y="624"/>
                  </a:lnTo>
                  <a:lnTo>
                    <a:pt x="172" y="622"/>
                  </a:lnTo>
                  <a:lnTo>
                    <a:pt x="170" y="620"/>
                  </a:lnTo>
                  <a:lnTo>
                    <a:pt x="165" y="616"/>
                  </a:lnTo>
                  <a:lnTo>
                    <a:pt x="164" y="614"/>
                  </a:lnTo>
                  <a:lnTo>
                    <a:pt x="163" y="612"/>
                  </a:lnTo>
                  <a:lnTo>
                    <a:pt x="162" y="610"/>
                  </a:lnTo>
                  <a:lnTo>
                    <a:pt x="161" y="608"/>
                  </a:lnTo>
                  <a:lnTo>
                    <a:pt x="160" y="607"/>
                  </a:lnTo>
                  <a:lnTo>
                    <a:pt x="160" y="605"/>
                  </a:lnTo>
                  <a:lnTo>
                    <a:pt x="160" y="604"/>
                  </a:lnTo>
                  <a:lnTo>
                    <a:pt x="161" y="602"/>
                  </a:lnTo>
                  <a:lnTo>
                    <a:pt x="161" y="600"/>
                  </a:lnTo>
                  <a:lnTo>
                    <a:pt x="162" y="598"/>
                  </a:lnTo>
                  <a:lnTo>
                    <a:pt x="164" y="594"/>
                  </a:lnTo>
                  <a:lnTo>
                    <a:pt x="169" y="584"/>
                  </a:lnTo>
                  <a:lnTo>
                    <a:pt x="169" y="582"/>
                  </a:lnTo>
                  <a:lnTo>
                    <a:pt x="171" y="578"/>
                  </a:lnTo>
                  <a:lnTo>
                    <a:pt x="171" y="575"/>
                  </a:lnTo>
                  <a:lnTo>
                    <a:pt x="172" y="567"/>
                  </a:lnTo>
                  <a:lnTo>
                    <a:pt x="173" y="563"/>
                  </a:lnTo>
                  <a:lnTo>
                    <a:pt x="175" y="556"/>
                  </a:lnTo>
                  <a:lnTo>
                    <a:pt x="176" y="548"/>
                  </a:lnTo>
                  <a:lnTo>
                    <a:pt x="177" y="545"/>
                  </a:lnTo>
                  <a:lnTo>
                    <a:pt x="178" y="542"/>
                  </a:lnTo>
                  <a:lnTo>
                    <a:pt x="179" y="539"/>
                  </a:lnTo>
                  <a:lnTo>
                    <a:pt x="184" y="530"/>
                  </a:lnTo>
                  <a:lnTo>
                    <a:pt x="185" y="526"/>
                  </a:lnTo>
                  <a:lnTo>
                    <a:pt x="186" y="525"/>
                  </a:lnTo>
                  <a:lnTo>
                    <a:pt x="187" y="522"/>
                  </a:lnTo>
                  <a:lnTo>
                    <a:pt x="188" y="520"/>
                  </a:lnTo>
                  <a:lnTo>
                    <a:pt x="188" y="518"/>
                  </a:lnTo>
                  <a:lnTo>
                    <a:pt x="187" y="515"/>
                  </a:lnTo>
                  <a:lnTo>
                    <a:pt x="187" y="514"/>
                  </a:lnTo>
                  <a:lnTo>
                    <a:pt x="186" y="513"/>
                  </a:lnTo>
                  <a:lnTo>
                    <a:pt x="186" y="512"/>
                  </a:lnTo>
                  <a:lnTo>
                    <a:pt x="185" y="510"/>
                  </a:lnTo>
                  <a:lnTo>
                    <a:pt x="183" y="508"/>
                  </a:lnTo>
                  <a:lnTo>
                    <a:pt x="180" y="505"/>
                  </a:lnTo>
                  <a:lnTo>
                    <a:pt x="178" y="503"/>
                  </a:lnTo>
                  <a:lnTo>
                    <a:pt x="174" y="500"/>
                  </a:lnTo>
                  <a:lnTo>
                    <a:pt x="169" y="494"/>
                  </a:lnTo>
                  <a:lnTo>
                    <a:pt x="166" y="492"/>
                  </a:lnTo>
                  <a:lnTo>
                    <a:pt x="161" y="491"/>
                  </a:lnTo>
                  <a:lnTo>
                    <a:pt x="159" y="490"/>
                  </a:lnTo>
                  <a:lnTo>
                    <a:pt x="157" y="489"/>
                  </a:lnTo>
                  <a:lnTo>
                    <a:pt x="154" y="488"/>
                  </a:lnTo>
                  <a:lnTo>
                    <a:pt x="151" y="488"/>
                  </a:lnTo>
                  <a:lnTo>
                    <a:pt x="147" y="488"/>
                  </a:lnTo>
                  <a:lnTo>
                    <a:pt x="145" y="488"/>
                  </a:lnTo>
                  <a:lnTo>
                    <a:pt x="141" y="489"/>
                  </a:lnTo>
                  <a:lnTo>
                    <a:pt x="137" y="490"/>
                  </a:lnTo>
                  <a:lnTo>
                    <a:pt x="135" y="491"/>
                  </a:lnTo>
                  <a:lnTo>
                    <a:pt x="129" y="493"/>
                  </a:lnTo>
                  <a:lnTo>
                    <a:pt x="127" y="494"/>
                  </a:lnTo>
                  <a:lnTo>
                    <a:pt x="125" y="495"/>
                  </a:lnTo>
                  <a:lnTo>
                    <a:pt x="123" y="495"/>
                  </a:lnTo>
                  <a:lnTo>
                    <a:pt x="121" y="494"/>
                  </a:lnTo>
                  <a:lnTo>
                    <a:pt x="119" y="493"/>
                  </a:lnTo>
                  <a:lnTo>
                    <a:pt x="117" y="491"/>
                  </a:lnTo>
                  <a:lnTo>
                    <a:pt x="112" y="487"/>
                  </a:lnTo>
                  <a:lnTo>
                    <a:pt x="109" y="485"/>
                  </a:lnTo>
                  <a:lnTo>
                    <a:pt x="107" y="484"/>
                  </a:lnTo>
                  <a:lnTo>
                    <a:pt x="102" y="482"/>
                  </a:lnTo>
                  <a:lnTo>
                    <a:pt x="100" y="480"/>
                  </a:lnTo>
                  <a:lnTo>
                    <a:pt x="96" y="479"/>
                  </a:lnTo>
                  <a:lnTo>
                    <a:pt x="89" y="475"/>
                  </a:lnTo>
                  <a:lnTo>
                    <a:pt x="87" y="473"/>
                  </a:lnTo>
                  <a:lnTo>
                    <a:pt x="84" y="472"/>
                  </a:lnTo>
                  <a:lnTo>
                    <a:pt x="81" y="470"/>
                  </a:lnTo>
                  <a:lnTo>
                    <a:pt x="79" y="470"/>
                  </a:lnTo>
                  <a:lnTo>
                    <a:pt x="77" y="470"/>
                  </a:lnTo>
                  <a:lnTo>
                    <a:pt x="73" y="469"/>
                  </a:lnTo>
                  <a:lnTo>
                    <a:pt x="65" y="469"/>
                  </a:lnTo>
                  <a:lnTo>
                    <a:pt x="62" y="469"/>
                  </a:lnTo>
                  <a:lnTo>
                    <a:pt x="59" y="469"/>
                  </a:lnTo>
                  <a:lnTo>
                    <a:pt x="57" y="469"/>
                  </a:lnTo>
                  <a:lnTo>
                    <a:pt x="55" y="468"/>
                  </a:lnTo>
                  <a:lnTo>
                    <a:pt x="54" y="467"/>
                  </a:lnTo>
                  <a:lnTo>
                    <a:pt x="52" y="465"/>
                  </a:lnTo>
                  <a:lnTo>
                    <a:pt x="50" y="462"/>
                  </a:lnTo>
                  <a:lnTo>
                    <a:pt x="45" y="456"/>
                  </a:lnTo>
                  <a:lnTo>
                    <a:pt x="44" y="454"/>
                  </a:lnTo>
                  <a:lnTo>
                    <a:pt x="43" y="452"/>
                  </a:lnTo>
                  <a:lnTo>
                    <a:pt x="40" y="450"/>
                  </a:lnTo>
                  <a:lnTo>
                    <a:pt x="37" y="448"/>
                  </a:lnTo>
                  <a:lnTo>
                    <a:pt x="35" y="447"/>
                  </a:lnTo>
                  <a:lnTo>
                    <a:pt x="31" y="446"/>
                  </a:lnTo>
                  <a:lnTo>
                    <a:pt x="30" y="446"/>
                  </a:lnTo>
                  <a:lnTo>
                    <a:pt x="29" y="445"/>
                  </a:lnTo>
                  <a:lnTo>
                    <a:pt x="28" y="444"/>
                  </a:lnTo>
                  <a:lnTo>
                    <a:pt x="29" y="444"/>
                  </a:lnTo>
                  <a:lnTo>
                    <a:pt x="30" y="443"/>
                  </a:lnTo>
                  <a:lnTo>
                    <a:pt x="30" y="442"/>
                  </a:lnTo>
                  <a:lnTo>
                    <a:pt x="30" y="441"/>
                  </a:lnTo>
                  <a:lnTo>
                    <a:pt x="30" y="440"/>
                  </a:lnTo>
                  <a:lnTo>
                    <a:pt x="30" y="439"/>
                  </a:lnTo>
                  <a:lnTo>
                    <a:pt x="29" y="437"/>
                  </a:lnTo>
                  <a:lnTo>
                    <a:pt x="28" y="435"/>
                  </a:lnTo>
                  <a:lnTo>
                    <a:pt x="27" y="435"/>
                  </a:lnTo>
                  <a:lnTo>
                    <a:pt x="24" y="431"/>
                  </a:lnTo>
                  <a:lnTo>
                    <a:pt x="21" y="427"/>
                  </a:lnTo>
                  <a:lnTo>
                    <a:pt x="17" y="423"/>
                  </a:lnTo>
                  <a:lnTo>
                    <a:pt x="9" y="415"/>
                  </a:lnTo>
                  <a:lnTo>
                    <a:pt x="4" y="410"/>
                  </a:lnTo>
                  <a:lnTo>
                    <a:pt x="2" y="408"/>
                  </a:lnTo>
                  <a:lnTo>
                    <a:pt x="1" y="407"/>
                  </a:lnTo>
                  <a:lnTo>
                    <a:pt x="1" y="405"/>
                  </a:lnTo>
                  <a:lnTo>
                    <a:pt x="0" y="404"/>
                  </a:lnTo>
                  <a:lnTo>
                    <a:pt x="1" y="403"/>
                  </a:lnTo>
                  <a:lnTo>
                    <a:pt x="1" y="402"/>
                  </a:lnTo>
                  <a:lnTo>
                    <a:pt x="2" y="401"/>
                  </a:lnTo>
                  <a:lnTo>
                    <a:pt x="3" y="401"/>
                  </a:lnTo>
                  <a:lnTo>
                    <a:pt x="4" y="400"/>
                  </a:lnTo>
                  <a:lnTo>
                    <a:pt x="9" y="399"/>
                  </a:lnTo>
                  <a:lnTo>
                    <a:pt x="10" y="398"/>
                  </a:lnTo>
                  <a:lnTo>
                    <a:pt x="12" y="397"/>
                  </a:lnTo>
                  <a:lnTo>
                    <a:pt x="14" y="396"/>
                  </a:lnTo>
                  <a:lnTo>
                    <a:pt x="16" y="395"/>
                  </a:lnTo>
                  <a:lnTo>
                    <a:pt x="17" y="393"/>
                  </a:lnTo>
                  <a:lnTo>
                    <a:pt x="19" y="392"/>
                  </a:lnTo>
                  <a:lnTo>
                    <a:pt x="19" y="390"/>
                  </a:lnTo>
                  <a:lnTo>
                    <a:pt x="20" y="389"/>
                  </a:lnTo>
                  <a:lnTo>
                    <a:pt x="20" y="388"/>
                  </a:lnTo>
                  <a:lnTo>
                    <a:pt x="20" y="386"/>
                  </a:lnTo>
                  <a:lnTo>
                    <a:pt x="20" y="384"/>
                  </a:lnTo>
                  <a:lnTo>
                    <a:pt x="20" y="382"/>
                  </a:lnTo>
                  <a:lnTo>
                    <a:pt x="19" y="379"/>
                  </a:lnTo>
                  <a:lnTo>
                    <a:pt x="17" y="373"/>
                  </a:lnTo>
                  <a:lnTo>
                    <a:pt x="17" y="371"/>
                  </a:lnTo>
                  <a:lnTo>
                    <a:pt x="17" y="369"/>
                  </a:lnTo>
                  <a:lnTo>
                    <a:pt x="17" y="367"/>
                  </a:lnTo>
                  <a:lnTo>
                    <a:pt x="18" y="366"/>
                  </a:lnTo>
                  <a:lnTo>
                    <a:pt x="18" y="363"/>
                  </a:lnTo>
                  <a:lnTo>
                    <a:pt x="20" y="361"/>
                  </a:lnTo>
                  <a:lnTo>
                    <a:pt x="21" y="360"/>
                  </a:lnTo>
                  <a:lnTo>
                    <a:pt x="21" y="359"/>
                  </a:lnTo>
                  <a:lnTo>
                    <a:pt x="22" y="358"/>
                  </a:lnTo>
                  <a:lnTo>
                    <a:pt x="24" y="357"/>
                  </a:lnTo>
                  <a:lnTo>
                    <a:pt x="26" y="355"/>
                  </a:lnTo>
                  <a:lnTo>
                    <a:pt x="32" y="354"/>
                  </a:lnTo>
                  <a:lnTo>
                    <a:pt x="34" y="352"/>
                  </a:lnTo>
                  <a:lnTo>
                    <a:pt x="37" y="350"/>
                  </a:lnTo>
                  <a:lnTo>
                    <a:pt x="40" y="348"/>
                  </a:lnTo>
                  <a:lnTo>
                    <a:pt x="42" y="346"/>
                  </a:lnTo>
                  <a:lnTo>
                    <a:pt x="43" y="345"/>
                  </a:lnTo>
                  <a:lnTo>
                    <a:pt x="44" y="344"/>
                  </a:lnTo>
                  <a:lnTo>
                    <a:pt x="44" y="342"/>
                  </a:lnTo>
                  <a:lnTo>
                    <a:pt x="44" y="340"/>
                  </a:lnTo>
                  <a:lnTo>
                    <a:pt x="44" y="337"/>
                  </a:lnTo>
                  <a:lnTo>
                    <a:pt x="44" y="334"/>
                  </a:lnTo>
                  <a:lnTo>
                    <a:pt x="44" y="331"/>
                  </a:lnTo>
                  <a:lnTo>
                    <a:pt x="44" y="329"/>
                  </a:lnTo>
                  <a:lnTo>
                    <a:pt x="44" y="327"/>
                  </a:lnTo>
                  <a:lnTo>
                    <a:pt x="43" y="325"/>
                  </a:lnTo>
                  <a:lnTo>
                    <a:pt x="42" y="323"/>
                  </a:lnTo>
                  <a:lnTo>
                    <a:pt x="42" y="322"/>
                  </a:lnTo>
                  <a:lnTo>
                    <a:pt x="40" y="321"/>
                  </a:lnTo>
                  <a:lnTo>
                    <a:pt x="39" y="320"/>
                  </a:lnTo>
                  <a:lnTo>
                    <a:pt x="37" y="318"/>
                  </a:lnTo>
                  <a:lnTo>
                    <a:pt x="34" y="316"/>
                  </a:lnTo>
                  <a:lnTo>
                    <a:pt x="27" y="310"/>
                  </a:lnTo>
                  <a:lnTo>
                    <a:pt x="25" y="310"/>
                  </a:lnTo>
                  <a:lnTo>
                    <a:pt x="24" y="309"/>
                  </a:lnTo>
                  <a:lnTo>
                    <a:pt x="23" y="308"/>
                  </a:lnTo>
                  <a:lnTo>
                    <a:pt x="22" y="306"/>
                  </a:lnTo>
                  <a:lnTo>
                    <a:pt x="21" y="305"/>
                  </a:lnTo>
                  <a:lnTo>
                    <a:pt x="21" y="302"/>
                  </a:lnTo>
                  <a:lnTo>
                    <a:pt x="21" y="299"/>
                  </a:lnTo>
                  <a:lnTo>
                    <a:pt x="21" y="296"/>
                  </a:lnTo>
                  <a:lnTo>
                    <a:pt x="21" y="292"/>
                  </a:lnTo>
                  <a:lnTo>
                    <a:pt x="21" y="288"/>
                  </a:lnTo>
                  <a:lnTo>
                    <a:pt x="22" y="284"/>
                  </a:lnTo>
                  <a:lnTo>
                    <a:pt x="24" y="280"/>
                  </a:lnTo>
                  <a:lnTo>
                    <a:pt x="26" y="275"/>
                  </a:lnTo>
                  <a:lnTo>
                    <a:pt x="29" y="265"/>
                  </a:lnTo>
                  <a:lnTo>
                    <a:pt x="29" y="265"/>
                  </a:lnTo>
                  <a:lnTo>
                    <a:pt x="35" y="263"/>
                  </a:lnTo>
                  <a:lnTo>
                    <a:pt x="37" y="263"/>
                  </a:lnTo>
                  <a:lnTo>
                    <a:pt x="40" y="262"/>
                  </a:lnTo>
                  <a:lnTo>
                    <a:pt x="43" y="260"/>
                  </a:lnTo>
                  <a:lnTo>
                    <a:pt x="45" y="259"/>
                  </a:lnTo>
                  <a:lnTo>
                    <a:pt x="46" y="257"/>
                  </a:lnTo>
                  <a:lnTo>
                    <a:pt x="48" y="255"/>
                  </a:lnTo>
                  <a:lnTo>
                    <a:pt x="48" y="254"/>
                  </a:lnTo>
                  <a:lnTo>
                    <a:pt x="49" y="253"/>
                  </a:lnTo>
                  <a:lnTo>
                    <a:pt x="49" y="252"/>
                  </a:lnTo>
                  <a:lnTo>
                    <a:pt x="49" y="251"/>
                  </a:lnTo>
                  <a:lnTo>
                    <a:pt x="49" y="249"/>
                  </a:lnTo>
                  <a:lnTo>
                    <a:pt x="49" y="247"/>
                  </a:lnTo>
                  <a:lnTo>
                    <a:pt x="48" y="246"/>
                  </a:lnTo>
                  <a:lnTo>
                    <a:pt x="47" y="244"/>
                  </a:lnTo>
                  <a:lnTo>
                    <a:pt x="42" y="238"/>
                  </a:lnTo>
                  <a:lnTo>
                    <a:pt x="41" y="236"/>
                  </a:lnTo>
                  <a:lnTo>
                    <a:pt x="40" y="234"/>
                  </a:lnTo>
                  <a:lnTo>
                    <a:pt x="39" y="232"/>
                  </a:lnTo>
                  <a:lnTo>
                    <a:pt x="38" y="230"/>
                  </a:lnTo>
                  <a:lnTo>
                    <a:pt x="38" y="228"/>
                  </a:lnTo>
                  <a:lnTo>
                    <a:pt x="38" y="226"/>
                  </a:lnTo>
                  <a:lnTo>
                    <a:pt x="38" y="224"/>
                  </a:lnTo>
                  <a:lnTo>
                    <a:pt x="39" y="222"/>
                  </a:lnTo>
                  <a:lnTo>
                    <a:pt x="39" y="220"/>
                  </a:lnTo>
                  <a:lnTo>
                    <a:pt x="40" y="219"/>
                  </a:lnTo>
                  <a:lnTo>
                    <a:pt x="42" y="216"/>
                  </a:lnTo>
                  <a:lnTo>
                    <a:pt x="45" y="211"/>
                  </a:lnTo>
                  <a:lnTo>
                    <a:pt x="48" y="208"/>
                  </a:lnTo>
                  <a:lnTo>
                    <a:pt x="51" y="204"/>
                  </a:lnTo>
                  <a:lnTo>
                    <a:pt x="53" y="200"/>
                  </a:lnTo>
                  <a:lnTo>
                    <a:pt x="54" y="198"/>
                  </a:lnTo>
                  <a:lnTo>
                    <a:pt x="55" y="196"/>
                  </a:lnTo>
                  <a:lnTo>
                    <a:pt x="55" y="194"/>
                  </a:lnTo>
                  <a:lnTo>
                    <a:pt x="55" y="192"/>
                  </a:lnTo>
                  <a:lnTo>
                    <a:pt x="55" y="190"/>
                  </a:lnTo>
                  <a:lnTo>
                    <a:pt x="54" y="188"/>
                  </a:lnTo>
                  <a:lnTo>
                    <a:pt x="53" y="186"/>
                  </a:lnTo>
                  <a:lnTo>
                    <a:pt x="52" y="185"/>
                  </a:lnTo>
                  <a:lnTo>
                    <a:pt x="50" y="185"/>
                  </a:lnTo>
                  <a:lnTo>
                    <a:pt x="49" y="185"/>
                  </a:lnTo>
                  <a:lnTo>
                    <a:pt x="43" y="183"/>
                  </a:lnTo>
                  <a:lnTo>
                    <a:pt x="40" y="182"/>
                  </a:lnTo>
                  <a:lnTo>
                    <a:pt x="37" y="181"/>
                  </a:lnTo>
                  <a:lnTo>
                    <a:pt x="35" y="180"/>
                  </a:lnTo>
                  <a:lnTo>
                    <a:pt x="33" y="179"/>
                  </a:lnTo>
                  <a:lnTo>
                    <a:pt x="32" y="178"/>
                  </a:lnTo>
                  <a:lnTo>
                    <a:pt x="31" y="177"/>
                  </a:lnTo>
                  <a:lnTo>
                    <a:pt x="30" y="176"/>
                  </a:lnTo>
                  <a:lnTo>
                    <a:pt x="30" y="175"/>
                  </a:lnTo>
                  <a:lnTo>
                    <a:pt x="30" y="174"/>
                  </a:lnTo>
                  <a:lnTo>
                    <a:pt x="30" y="174"/>
                  </a:lnTo>
                  <a:lnTo>
                    <a:pt x="30" y="173"/>
                  </a:lnTo>
                  <a:lnTo>
                    <a:pt x="31" y="172"/>
                  </a:lnTo>
                  <a:lnTo>
                    <a:pt x="32" y="171"/>
                  </a:lnTo>
                  <a:lnTo>
                    <a:pt x="34" y="169"/>
                  </a:lnTo>
                  <a:lnTo>
                    <a:pt x="35" y="168"/>
                  </a:lnTo>
                  <a:lnTo>
                    <a:pt x="35" y="167"/>
                  </a:lnTo>
                  <a:lnTo>
                    <a:pt x="36" y="167"/>
                  </a:lnTo>
                  <a:lnTo>
                    <a:pt x="35" y="166"/>
                  </a:lnTo>
                  <a:lnTo>
                    <a:pt x="35" y="165"/>
                  </a:lnTo>
                  <a:lnTo>
                    <a:pt x="34" y="164"/>
                  </a:lnTo>
                  <a:lnTo>
                    <a:pt x="33" y="163"/>
                  </a:lnTo>
                  <a:lnTo>
                    <a:pt x="21" y="155"/>
                  </a:lnTo>
                  <a:lnTo>
                    <a:pt x="12" y="149"/>
                  </a:lnTo>
                  <a:lnTo>
                    <a:pt x="10" y="147"/>
                  </a:lnTo>
                  <a:lnTo>
                    <a:pt x="9" y="146"/>
                  </a:lnTo>
                  <a:lnTo>
                    <a:pt x="9" y="144"/>
                  </a:lnTo>
                  <a:lnTo>
                    <a:pt x="8" y="143"/>
                  </a:lnTo>
                  <a:lnTo>
                    <a:pt x="8" y="141"/>
                  </a:lnTo>
                  <a:lnTo>
                    <a:pt x="8" y="140"/>
                  </a:lnTo>
                  <a:lnTo>
                    <a:pt x="8" y="139"/>
                  </a:lnTo>
                  <a:lnTo>
                    <a:pt x="8" y="137"/>
                  </a:lnTo>
                  <a:lnTo>
                    <a:pt x="8" y="134"/>
                  </a:lnTo>
                  <a:lnTo>
                    <a:pt x="9" y="126"/>
                  </a:lnTo>
                  <a:lnTo>
                    <a:pt x="11" y="120"/>
                  </a:lnTo>
                  <a:lnTo>
                    <a:pt x="11" y="117"/>
                  </a:lnTo>
                  <a:lnTo>
                    <a:pt x="12" y="112"/>
                  </a:lnTo>
                  <a:lnTo>
                    <a:pt x="12" y="105"/>
                  </a:lnTo>
                  <a:lnTo>
                    <a:pt x="12" y="103"/>
                  </a:lnTo>
                  <a:lnTo>
                    <a:pt x="12" y="100"/>
                  </a:lnTo>
                  <a:lnTo>
                    <a:pt x="13" y="98"/>
                  </a:lnTo>
                  <a:lnTo>
                    <a:pt x="14" y="96"/>
                  </a:lnTo>
                  <a:lnTo>
                    <a:pt x="16" y="94"/>
                  </a:lnTo>
                  <a:lnTo>
                    <a:pt x="17" y="91"/>
                  </a:lnTo>
                  <a:lnTo>
                    <a:pt x="19" y="89"/>
                  </a:lnTo>
                  <a:lnTo>
                    <a:pt x="21" y="86"/>
                  </a:lnTo>
                  <a:lnTo>
                    <a:pt x="25" y="81"/>
                  </a:lnTo>
                  <a:lnTo>
                    <a:pt x="27" y="79"/>
                  </a:lnTo>
                  <a:lnTo>
                    <a:pt x="28" y="76"/>
                  </a:lnTo>
                  <a:lnTo>
                    <a:pt x="32" y="70"/>
                  </a:lnTo>
                  <a:lnTo>
                    <a:pt x="33" y="67"/>
                  </a:lnTo>
                  <a:lnTo>
                    <a:pt x="34" y="65"/>
                  </a:lnTo>
                  <a:lnTo>
                    <a:pt x="36" y="62"/>
                  </a:lnTo>
                  <a:lnTo>
                    <a:pt x="38" y="61"/>
                  </a:lnTo>
                  <a:lnTo>
                    <a:pt x="39" y="60"/>
                  </a:lnTo>
                  <a:lnTo>
                    <a:pt x="41" y="59"/>
                  </a:lnTo>
                  <a:lnTo>
                    <a:pt x="43" y="57"/>
                  </a:lnTo>
                  <a:lnTo>
                    <a:pt x="45" y="55"/>
                  </a:lnTo>
                  <a:lnTo>
                    <a:pt x="48" y="54"/>
                  </a:lnTo>
                  <a:lnTo>
                    <a:pt x="51" y="53"/>
                  </a:lnTo>
                  <a:lnTo>
                    <a:pt x="55" y="52"/>
                  </a:lnTo>
                  <a:lnTo>
                    <a:pt x="62" y="52"/>
                  </a:lnTo>
                  <a:lnTo>
                    <a:pt x="66" y="51"/>
                  </a:lnTo>
                  <a:lnTo>
                    <a:pt x="72" y="50"/>
                  </a:lnTo>
                  <a:lnTo>
                    <a:pt x="76" y="49"/>
                  </a:lnTo>
                  <a:lnTo>
                    <a:pt x="78" y="49"/>
                  </a:lnTo>
                  <a:lnTo>
                    <a:pt x="80" y="48"/>
                  </a:lnTo>
                  <a:lnTo>
                    <a:pt x="81" y="47"/>
                  </a:lnTo>
                  <a:lnTo>
                    <a:pt x="82" y="46"/>
                  </a:lnTo>
                  <a:lnTo>
                    <a:pt x="83" y="44"/>
                  </a:lnTo>
                  <a:lnTo>
                    <a:pt x="84" y="42"/>
                  </a:lnTo>
                  <a:lnTo>
                    <a:pt x="85" y="41"/>
                  </a:lnTo>
                  <a:lnTo>
                    <a:pt x="85" y="39"/>
                  </a:lnTo>
                  <a:lnTo>
                    <a:pt x="85" y="38"/>
                  </a:lnTo>
                  <a:lnTo>
                    <a:pt x="85" y="38"/>
                  </a:lnTo>
                  <a:lnTo>
                    <a:pt x="84" y="36"/>
                  </a:lnTo>
                  <a:lnTo>
                    <a:pt x="83" y="35"/>
                  </a:lnTo>
                  <a:lnTo>
                    <a:pt x="81" y="34"/>
                  </a:lnTo>
                  <a:lnTo>
                    <a:pt x="80" y="33"/>
                  </a:lnTo>
                  <a:lnTo>
                    <a:pt x="79" y="32"/>
                  </a:lnTo>
                  <a:lnTo>
                    <a:pt x="78" y="32"/>
                  </a:lnTo>
                  <a:lnTo>
                    <a:pt x="76" y="31"/>
                  </a:lnTo>
                  <a:lnTo>
                    <a:pt x="69" y="29"/>
                  </a:lnTo>
                  <a:lnTo>
                    <a:pt x="67" y="28"/>
                  </a:lnTo>
                  <a:lnTo>
                    <a:pt x="66" y="28"/>
                  </a:lnTo>
                  <a:lnTo>
                    <a:pt x="66" y="27"/>
                  </a:lnTo>
                  <a:lnTo>
                    <a:pt x="66" y="27"/>
                  </a:lnTo>
                  <a:lnTo>
                    <a:pt x="65" y="26"/>
                  </a:lnTo>
                  <a:lnTo>
                    <a:pt x="66" y="25"/>
                  </a:lnTo>
                  <a:lnTo>
                    <a:pt x="66" y="24"/>
                  </a:lnTo>
                  <a:lnTo>
                    <a:pt x="67" y="22"/>
                  </a:lnTo>
                  <a:lnTo>
                    <a:pt x="68" y="20"/>
                  </a:lnTo>
                  <a:lnTo>
                    <a:pt x="72" y="16"/>
                  </a:lnTo>
                  <a:lnTo>
                    <a:pt x="74" y="15"/>
                  </a:lnTo>
                  <a:lnTo>
                    <a:pt x="76" y="14"/>
                  </a:lnTo>
                  <a:lnTo>
                    <a:pt x="78" y="12"/>
                  </a:lnTo>
                  <a:lnTo>
                    <a:pt x="80" y="10"/>
                  </a:lnTo>
                  <a:lnTo>
                    <a:pt x="83" y="9"/>
                  </a:lnTo>
                  <a:lnTo>
                    <a:pt x="85" y="8"/>
                  </a:lnTo>
                  <a:lnTo>
                    <a:pt x="88" y="7"/>
                  </a:lnTo>
                  <a:lnTo>
                    <a:pt x="89" y="7"/>
                  </a:lnTo>
                  <a:lnTo>
                    <a:pt x="92" y="7"/>
                  </a:lnTo>
                  <a:lnTo>
                    <a:pt x="95" y="8"/>
                  </a:lnTo>
                  <a:lnTo>
                    <a:pt x="96" y="8"/>
                  </a:lnTo>
                  <a:lnTo>
                    <a:pt x="97" y="9"/>
                  </a:lnTo>
                  <a:lnTo>
                    <a:pt x="98" y="10"/>
                  </a:lnTo>
                  <a:lnTo>
                    <a:pt x="99" y="11"/>
                  </a:lnTo>
                  <a:lnTo>
                    <a:pt x="100" y="13"/>
                  </a:lnTo>
                  <a:lnTo>
                    <a:pt x="102" y="16"/>
                  </a:lnTo>
                  <a:lnTo>
                    <a:pt x="103" y="19"/>
                  </a:lnTo>
                  <a:lnTo>
                    <a:pt x="105" y="21"/>
                  </a:lnTo>
                  <a:lnTo>
                    <a:pt x="106" y="23"/>
                  </a:lnTo>
                  <a:lnTo>
                    <a:pt x="107" y="23"/>
                  </a:lnTo>
                  <a:lnTo>
                    <a:pt x="108" y="24"/>
                  </a:lnTo>
                  <a:lnTo>
                    <a:pt x="109" y="24"/>
                  </a:lnTo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09" name="Freeform 64">
              <a:extLst>
                <a:ext uri="{FF2B5EF4-FFF2-40B4-BE49-F238E27FC236}">
                  <a16:creationId xmlns:a16="http://schemas.microsoft.com/office/drawing/2014/main" id="{EEE83F47-5A6E-406B-AE1F-DDD7341497A9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8" y="2837"/>
              <a:ext cx="42" cy="28"/>
            </a:xfrm>
            <a:custGeom>
              <a:avLst/>
              <a:gdLst>
                <a:gd name="T0" fmla="*/ 0 w 42"/>
                <a:gd name="T1" fmla="*/ 27 h 28"/>
                <a:gd name="T2" fmla="*/ 1 w 42"/>
                <a:gd name="T3" fmla="*/ 27 h 28"/>
                <a:gd name="T4" fmla="*/ 3 w 42"/>
                <a:gd name="T5" fmla="*/ 28 h 28"/>
                <a:gd name="T6" fmla="*/ 4 w 42"/>
                <a:gd name="T7" fmla="*/ 28 h 28"/>
                <a:gd name="T8" fmla="*/ 6 w 42"/>
                <a:gd name="T9" fmla="*/ 27 h 28"/>
                <a:gd name="T10" fmla="*/ 8 w 42"/>
                <a:gd name="T11" fmla="*/ 26 h 28"/>
                <a:gd name="T12" fmla="*/ 9 w 42"/>
                <a:gd name="T13" fmla="*/ 26 h 28"/>
                <a:gd name="T14" fmla="*/ 10 w 42"/>
                <a:gd name="T15" fmla="*/ 25 h 28"/>
                <a:gd name="T16" fmla="*/ 12 w 42"/>
                <a:gd name="T17" fmla="*/ 23 h 28"/>
                <a:gd name="T18" fmla="*/ 13 w 42"/>
                <a:gd name="T19" fmla="*/ 21 h 28"/>
                <a:gd name="T20" fmla="*/ 14 w 42"/>
                <a:gd name="T21" fmla="*/ 19 h 28"/>
                <a:gd name="T22" fmla="*/ 14 w 42"/>
                <a:gd name="T23" fmla="*/ 18 h 28"/>
                <a:gd name="T24" fmla="*/ 18 w 42"/>
                <a:gd name="T25" fmla="*/ 9 h 28"/>
                <a:gd name="T26" fmla="*/ 22 w 42"/>
                <a:gd name="T27" fmla="*/ 2 h 28"/>
                <a:gd name="T28" fmla="*/ 23 w 42"/>
                <a:gd name="T29" fmla="*/ 0 h 28"/>
                <a:gd name="T30" fmla="*/ 42 w 42"/>
                <a:gd name="T31" fmla="*/ 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2" h="28">
                  <a:moveTo>
                    <a:pt x="0" y="27"/>
                  </a:moveTo>
                  <a:lnTo>
                    <a:pt x="1" y="27"/>
                  </a:lnTo>
                  <a:lnTo>
                    <a:pt x="3" y="28"/>
                  </a:lnTo>
                  <a:lnTo>
                    <a:pt x="4" y="28"/>
                  </a:lnTo>
                  <a:lnTo>
                    <a:pt x="6" y="27"/>
                  </a:lnTo>
                  <a:lnTo>
                    <a:pt x="8" y="26"/>
                  </a:lnTo>
                  <a:lnTo>
                    <a:pt x="9" y="26"/>
                  </a:lnTo>
                  <a:lnTo>
                    <a:pt x="10" y="25"/>
                  </a:lnTo>
                  <a:lnTo>
                    <a:pt x="12" y="23"/>
                  </a:lnTo>
                  <a:lnTo>
                    <a:pt x="13" y="21"/>
                  </a:lnTo>
                  <a:lnTo>
                    <a:pt x="14" y="19"/>
                  </a:lnTo>
                  <a:lnTo>
                    <a:pt x="14" y="18"/>
                  </a:lnTo>
                  <a:lnTo>
                    <a:pt x="18" y="9"/>
                  </a:lnTo>
                  <a:lnTo>
                    <a:pt x="22" y="2"/>
                  </a:lnTo>
                  <a:lnTo>
                    <a:pt x="23" y="0"/>
                  </a:lnTo>
                  <a:lnTo>
                    <a:pt x="42" y="3"/>
                  </a:lnTo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10" name="Freeform 65">
              <a:extLst>
                <a:ext uri="{FF2B5EF4-FFF2-40B4-BE49-F238E27FC236}">
                  <a16:creationId xmlns:a16="http://schemas.microsoft.com/office/drawing/2014/main" id="{497E76E3-CE22-4BD4-BE50-6C0C821F998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2" y="3318"/>
              <a:ext cx="523" cy="520"/>
            </a:xfrm>
            <a:custGeom>
              <a:avLst/>
              <a:gdLst>
                <a:gd name="T0" fmla="*/ 364 w 523"/>
                <a:gd name="T1" fmla="*/ 30 h 520"/>
                <a:gd name="T2" fmla="*/ 373 w 523"/>
                <a:gd name="T3" fmla="*/ 68 h 520"/>
                <a:gd name="T4" fmla="*/ 392 w 523"/>
                <a:gd name="T5" fmla="*/ 83 h 520"/>
                <a:gd name="T6" fmla="*/ 394 w 523"/>
                <a:gd name="T7" fmla="*/ 121 h 520"/>
                <a:gd name="T8" fmla="*/ 393 w 523"/>
                <a:gd name="T9" fmla="*/ 143 h 520"/>
                <a:gd name="T10" fmla="*/ 404 w 523"/>
                <a:gd name="T11" fmla="*/ 157 h 520"/>
                <a:gd name="T12" fmla="*/ 385 w 523"/>
                <a:gd name="T13" fmla="*/ 162 h 520"/>
                <a:gd name="T14" fmla="*/ 377 w 523"/>
                <a:gd name="T15" fmla="*/ 181 h 520"/>
                <a:gd name="T16" fmla="*/ 384 w 523"/>
                <a:gd name="T17" fmla="*/ 226 h 520"/>
                <a:gd name="T18" fmla="*/ 410 w 523"/>
                <a:gd name="T19" fmla="*/ 262 h 520"/>
                <a:gd name="T20" fmla="*/ 429 w 523"/>
                <a:gd name="T21" fmla="*/ 285 h 520"/>
                <a:gd name="T22" fmla="*/ 455 w 523"/>
                <a:gd name="T23" fmla="*/ 281 h 520"/>
                <a:gd name="T24" fmla="*/ 473 w 523"/>
                <a:gd name="T25" fmla="*/ 286 h 520"/>
                <a:gd name="T26" fmla="*/ 503 w 523"/>
                <a:gd name="T27" fmla="*/ 306 h 520"/>
                <a:gd name="T28" fmla="*/ 523 w 523"/>
                <a:gd name="T29" fmla="*/ 308 h 520"/>
                <a:gd name="T30" fmla="*/ 505 w 523"/>
                <a:gd name="T31" fmla="*/ 331 h 520"/>
                <a:gd name="T32" fmla="*/ 461 w 523"/>
                <a:gd name="T33" fmla="*/ 402 h 520"/>
                <a:gd name="T34" fmla="*/ 437 w 523"/>
                <a:gd name="T35" fmla="*/ 455 h 520"/>
                <a:gd name="T36" fmla="*/ 424 w 523"/>
                <a:gd name="T37" fmla="*/ 502 h 520"/>
                <a:gd name="T38" fmla="*/ 408 w 523"/>
                <a:gd name="T39" fmla="*/ 520 h 520"/>
                <a:gd name="T40" fmla="*/ 398 w 523"/>
                <a:gd name="T41" fmla="*/ 514 h 520"/>
                <a:gd name="T42" fmla="*/ 391 w 523"/>
                <a:gd name="T43" fmla="*/ 465 h 520"/>
                <a:gd name="T44" fmla="*/ 382 w 523"/>
                <a:gd name="T45" fmla="*/ 422 h 520"/>
                <a:gd name="T46" fmla="*/ 362 w 523"/>
                <a:gd name="T47" fmla="*/ 408 h 520"/>
                <a:gd name="T48" fmla="*/ 333 w 523"/>
                <a:gd name="T49" fmla="*/ 413 h 520"/>
                <a:gd name="T50" fmla="*/ 278 w 523"/>
                <a:gd name="T51" fmla="*/ 413 h 520"/>
                <a:gd name="T52" fmla="*/ 251 w 523"/>
                <a:gd name="T53" fmla="*/ 397 h 520"/>
                <a:gd name="T54" fmla="*/ 223 w 523"/>
                <a:gd name="T55" fmla="*/ 389 h 520"/>
                <a:gd name="T56" fmla="*/ 202 w 523"/>
                <a:gd name="T57" fmla="*/ 384 h 520"/>
                <a:gd name="T58" fmla="*/ 194 w 523"/>
                <a:gd name="T59" fmla="*/ 352 h 520"/>
                <a:gd name="T60" fmla="*/ 178 w 523"/>
                <a:gd name="T61" fmla="*/ 336 h 520"/>
                <a:gd name="T62" fmla="*/ 147 w 523"/>
                <a:gd name="T63" fmla="*/ 334 h 520"/>
                <a:gd name="T64" fmla="*/ 102 w 523"/>
                <a:gd name="T65" fmla="*/ 313 h 520"/>
                <a:gd name="T66" fmla="*/ 87 w 523"/>
                <a:gd name="T67" fmla="*/ 308 h 520"/>
                <a:gd name="T68" fmla="*/ 50 w 523"/>
                <a:gd name="T69" fmla="*/ 311 h 520"/>
                <a:gd name="T70" fmla="*/ 30 w 523"/>
                <a:gd name="T71" fmla="*/ 305 h 520"/>
                <a:gd name="T72" fmla="*/ 6 w 523"/>
                <a:gd name="T73" fmla="*/ 289 h 520"/>
                <a:gd name="T74" fmla="*/ 0 w 523"/>
                <a:gd name="T75" fmla="*/ 258 h 520"/>
                <a:gd name="T76" fmla="*/ 8 w 523"/>
                <a:gd name="T77" fmla="*/ 229 h 520"/>
                <a:gd name="T78" fmla="*/ 13 w 523"/>
                <a:gd name="T79" fmla="*/ 210 h 520"/>
                <a:gd name="T80" fmla="*/ 35 w 523"/>
                <a:gd name="T81" fmla="*/ 198 h 520"/>
                <a:gd name="T82" fmla="*/ 60 w 523"/>
                <a:gd name="T83" fmla="*/ 201 h 520"/>
                <a:gd name="T84" fmla="*/ 94 w 523"/>
                <a:gd name="T85" fmla="*/ 204 h 520"/>
                <a:gd name="T86" fmla="*/ 116 w 523"/>
                <a:gd name="T87" fmla="*/ 206 h 520"/>
                <a:gd name="T88" fmla="*/ 126 w 523"/>
                <a:gd name="T89" fmla="*/ 219 h 520"/>
                <a:gd name="T90" fmla="*/ 142 w 523"/>
                <a:gd name="T91" fmla="*/ 215 h 520"/>
                <a:gd name="T92" fmla="*/ 144 w 523"/>
                <a:gd name="T93" fmla="*/ 193 h 520"/>
                <a:gd name="T94" fmla="*/ 140 w 523"/>
                <a:gd name="T95" fmla="*/ 147 h 520"/>
                <a:gd name="T96" fmla="*/ 161 w 523"/>
                <a:gd name="T97" fmla="*/ 113 h 520"/>
                <a:gd name="T98" fmla="*/ 181 w 523"/>
                <a:gd name="T99" fmla="*/ 74 h 520"/>
                <a:gd name="T100" fmla="*/ 212 w 523"/>
                <a:gd name="T101" fmla="*/ 36 h 520"/>
                <a:gd name="T102" fmla="*/ 246 w 523"/>
                <a:gd name="T103" fmla="*/ 37 h 520"/>
                <a:gd name="T104" fmla="*/ 276 w 523"/>
                <a:gd name="T105" fmla="*/ 35 h 520"/>
                <a:gd name="T106" fmla="*/ 294 w 523"/>
                <a:gd name="T107" fmla="*/ 15 h 520"/>
                <a:gd name="T108" fmla="*/ 306 w 523"/>
                <a:gd name="T109" fmla="*/ 25 h 520"/>
                <a:gd name="T110" fmla="*/ 325 w 523"/>
                <a:gd name="T111" fmla="*/ 17 h 520"/>
                <a:gd name="T112" fmla="*/ 344 w 523"/>
                <a:gd name="T113" fmla="*/ 12 h 5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523" h="520">
                  <a:moveTo>
                    <a:pt x="357" y="1"/>
                  </a:moveTo>
                  <a:lnTo>
                    <a:pt x="364" y="0"/>
                  </a:lnTo>
                  <a:lnTo>
                    <a:pt x="364" y="5"/>
                  </a:lnTo>
                  <a:lnTo>
                    <a:pt x="364" y="9"/>
                  </a:lnTo>
                  <a:lnTo>
                    <a:pt x="364" y="13"/>
                  </a:lnTo>
                  <a:lnTo>
                    <a:pt x="363" y="20"/>
                  </a:lnTo>
                  <a:lnTo>
                    <a:pt x="363" y="23"/>
                  </a:lnTo>
                  <a:lnTo>
                    <a:pt x="363" y="26"/>
                  </a:lnTo>
                  <a:lnTo>
                    <a:pt x="364" y="30"/>
                  </a:lnTo>
                  <a:lnTo>
                    <a:pt x="365" y="36"/>
                  </a:lnTo>
                  <a:lnTo>
                    <a:pt x="366" y="41"/>
                  </a:lnTo>
                  <a:lnTo>
                    <a:pt x="367" y="46"/>
                  </a:lnTo>
                  <a:lnTo>
                    <a:pt x="371" y="55"/>
                  </a:lnTo>
                  <a:lnTo>
                    <a:pt x="371" y="59"/>
                  </a:lnTo>
                  <a:lnTo>
                    <a:pt x="371" y="63"/>
                  </a:lnTo>
                  <a:lnTo>
                    <a:pt x="372" y="65"/>
                  </a:lnTo>
                  <a:lnTo>
                    <a:pt x="373" y="66"/>
                  </a:lnTo>
                  <a:lnTo>
                    <a:pt x="373" y="68"/>
                  </a:lnTo>
                  <a:lnTo>
                    <a:pt x="374" y="69"/>
                  </a:lnTo>
                  <a:lnTo>
                    <a:pt x="375" y="70"/>
                  </a:lnTo>
                  <a:lnTo>
                    <a:pt x="377" y="70"/>
                  </a:lnTo>
                  <a:lnTo>
                    <a:pt x="382" y="73"/>
                  </a:lnTo>
                  <a:lnTo>
                    <a:pt x="384" y="75"/>
                  </a:lnTo>
                  <a:lnTo>
                    <a:pt x="386" y="77"/>
                  </a:lnTo>
                  <a:lnTo>
                    <a:pt x="389" y="80"/>
                  </a:lnTo>
                  <a:lnTo>
                    <a:pt x="391" y="81"/>
                  </a:lnTo>
                  <a:lnTo>
                    <a:pt x="392" y="83"/>
                  </a:lnTo>
                  <a:lnTo>
                    <a:pt x="394" y="87"/>
                  </a:lnTo>
                  <a:lnTo>
                    <a:pt x="395" y="90"/>
                  </a:lnTo>
                  <a:lnTo>
                    <a:pt x="396" y="93"/>
                  </a:lnTo>
                  <a:lnTo>
                    <a:pt x="396" y="96"/>
                  </a:lnTo>
                  <a:lnTo>
                    <a:pt x="396" y="99"/>
                  </a:lnTo>
                  <a:lnTo>
                    <a:pt x="396" y="107"/>
                  </a:lnTo>
                  <a:lnTo>
                    <a:pt x="395" y="113"/>
                  </a:lnTo>
                  <a:lnTo>
                    <a:pt x="395" y="117"/>
                  </a:lnTo>
                  <a:lnTo>
                    <a:pt x="394" y="121"/>
                  </a:lnTo>
                  <a:lnTo>
                    <a:pt x="394" y="124"/>
                  </a:lnTo>
                  <a:lnTo>
                    <a:pt x="392" y="131"/>
                  </a:lnTo>
                  <a:lnTo>
                    <a:pt x="392" y="134"/>
                  </a:lnTo>
                  <a:lnTo>
                    <a:pt x="391" y="136"/>
                  </a:lnTo>
                  <a:lnTo>
                    <a:pt x="391" y="138"/>
                  </a:lnTo>
                  <a:lnTo>
                    <a:pt x="391" y="139"/>
                  </a:lnTo>
                  <a:lnTo>
                    <a:pt x="392" y="140"/>
                  </a:lnTo>
                  <a:lnTo>
                    <a:pt x="392" y="141"/>
                  </a:lnTo>
                  <a:lnTo>
                    <a:pt x="393" y="143"/>
                  </a:lnTo>
                  <a:lnTo>
                    <a:pt x="394" y="146"/>
                  </a:lnTo>
                  <a:lnTo>
                    <a:pt x="396" y="148"/>
                  </a:lnTo>
                  <a:lnTo>
                    <a:pt x="397" y="149"/>
                  </a:lnTo>
                  <a:lnTo>
                    <a:pt x="398" y="150"/>
                  </a:lnTo>
                  <a:lnTo>
                    <a:pt x="402" y="152"/>
                  </a:lnTo>
                  <a:lnTo>
                    <a:pt x="403" y="154"/>
                  </a:lnTo>
                  <a:lnTo>
                    <a:pt x="404" y="155"/>
                  </a:lnTo>
                  <a:lnTo>
                    <a:pt x="404" y="156"/>
                  </a:lnTo>
                  <a:lnTo>
                    <a:pt x="404" y="157"/>
                  </a:lnTo>
                  <a:lnTo>
                    <a:pt x="404" y="159"/>
                  </a:lnTo>
                  <a:lnTo>
                    <a:pt x="403" y="160"/>
                  </a:lnTo>
                  <a:lnTo>
                    <a:pt x="402" y="160"/>
                  </a:lnTo>
                  <a:lnTo>
                    <a:pt x="400" y="161"/>
                  </a:lnTo>
                  <a:lnTo>
                    <a:pt x="399" y="161"/>
                  </a:lnTo>
                  <a:lnTo>
                    <a:pt x="394" y="161"/>
                  </a:lnTo>
                  <a:lnTo>
                    <a:pt x="391" y="161"/>
                  </a:lnTo>
                  <a:lnTo>
                    <a:pt x="387" y="161"/>
                  </a:lnTo>
                  <a:lnTo>
                    <a:pt x="385" y="162"/>
                  </a:lnTo>
                  <a:lnTo>
                    <a:pt x="384" y="163"/>
                  </a:lnTo>
                  <a:lnTo>
                    <a:pt x="382" y="164"/>
                  </a:lnTo>
                  <a:lnTo>
                    <a:pt x="380" y="166"/>
                  </a:lnTo>
                  <a:lnTo>
                    <a:pt x="379" y="168"/>
                  </a:lnTo>
                  <a:lnTo>
                    <a:pt x="378" y="170"/>
                  </a:lnTo>
                  <a:lnTo>
                    <a:pt x="378" y="172"/>
                  </a:lnTo>
                  <a:lnTo>
                    <a:pt x="377" y="172"/>
                  </a:lnTo>
                  <a:lnTo>
                    <a:pt x="377" y="174"/>
                  </a:lnTo>
                  <a:lnTo>
                    <a:pt x="377" y="181"/>
                  </a:lnTo>
                  <a:lnTo>
                    <a:pt x="377" y="188"/>
                  </a:lnTo>
                  <a:lnTo>
                    <a:pt x="378" y="194"/>
                  </a:lnTo>
                  <a:lnTo>
                    <a:pt x="378" y="197"/>
                  </a:lnTo>
                  <a:lnTo>
                    <a:pt x="380" y="216"/>
                  </a:lnTo>
                  <a:lnTo>
                    <a:pt x="381" y="217"/>
                  </a:lnTo>
                  <a:lnTo>
                    <a:pt x="381" y="219"/>
                  </a:lnTo>
                  <a:lnTo>
                    <a:pt x="382" y="221"/>
                  </a:lnTo>
                  <a:lnTo>
                    <a:pt x="382" y="222"/>
                  </a:lnTo>
                  <a:lnTo>
                    <a:pt x="384" y="226"/>
                  </a:lnTo>
                  <a:lnTo>
                    <a:pt x="387" y="229"/>
                  </a:lnTo>
                  <a:lnTo>
                    <a:pt x="390" y="233"/>
                  </a:lnTo>
                  <a:lnTo>
                    <a:pt x="396" y="240"/>
                  </a:lnTo>
                  <a:lnTo>
                    <a:pt x="398" y="242"/>
                  </a:lnTo>
                  <a:lnTo>
                    <a:pt x="401" y="245"/>
                  </a:lnTo>
                  <a:lnTo>
                    <a:pt x="404" y="249"/>
                  </a:lnTo>
                  <a:lnTo>
                    <a:pt x="406" y="253"/>
                  </a:lnTo>
                  <a:lnTo>
                    <a:pt x="408" y="258"/>
                  </a:lnTo>
                  <a:lnTo>
                    <a:pt x="410" y="262"/>
                  </a:lnTo>
                  <a:lnTo>
                    <a:pt x="415" y="274"/>
                  </a:lnTo>
                  <a:lnTo>
                    <a:pt x="417" y="277"/>
                  </a:lnTo>
                  <a:lnTo>
                    <a:pt x="418" y="280"/>
                  </a:lnTo>
                  <a:lnTo>
                    <a:pt x="420" y="281"/>
                  </a:lnTo>
                  <a:lnTo>
                    <a:pt x="421" y="283"/>
                  </a:lnTo>
                  <a:lnTo>
                    <a:pt x="423" y="284"/>
                  </a:lnTo>
                  <a:lnTo>
                    <a:pt x="424" y="284"/>
                  </a:lnTo>
                  <a:lnTo>
                    <a:pt x="426" y="285"/>
                  </a:lnTo>
                  <a:lnTo>
                    <a:pt x="429" y="285"/>
                  </a:lnTo>
                  <a:lnTo>
                    <a:pt x="432" y="286"/>
                  </a:lnTo>
                  <a:lnTo>
                    <a:pt x="434" y="286"/>
                  </a:lnTo>
                  <a:lnTo>
                    <a:pt x="436" y="286"/>
                  </a:lnTo>
                  <a:lnTo>
                    <a:pt x="439" y="286"/>
                  </a:lnTo>
                  <a:lnTo>
                    <a:pt x="440" y="285"/>
                  </a:lnTo>
                  <a:lnTo>
                    <a:pt x="443" y="285"/>
                  </a:lnTo>
                  <a:lnTo>
                    <a:pt x="450" y="283"/>
                  </a:lnTo>
                  <a:lnTo>
                    <a:pt x="452" y="282"/>
                  </a:lnTo>
                  <a:lnTo>
                    <a:pt x="455" y="281"/>
                  </a:lnTo>
                  <a:lnTo>
                    <a:pt x="458" y="281"/>
                  </a:lnTo>
                  <a:lnTo>
                    <a:pt x="460" y="281"/>
                  </a:lnTo>
                  <a:lnTo>
                    <a:pt x="462" y="281"/>
                  </a:lnTo>
                  <a:lnTo>
                    <a:pt x="463" y="282"/>
                  </a:lnTo>
                  <a:lnTo>
                    <a:pt x="465" y="282"/>
                  </a:lnTo>
                  <a:lnTo>
                    <a:pt x="468" y="283"/>
                  </a:lnTo>
                  <a:lnTo>
                    <a:pt x="470" y="284"/>
                  </a:lnTo>
                  <a:lnTo>
                    <a:pt x="472" y="285"/>
                  </a:lnTo>
                  <a:lnTo>
                    <a:pt x="473" y="286"/>
                  </a:lnTo>
                  <a:lnTo>
                    <a:pt x="476" y="288"/>
                  </a:lnTo>
                  <a:lnTo>
                    <a:pt x="479" y="290"/>
                  </a:lnTo>
                  <a:lnTo>
                    <a:pt x="484" y="295"/>
                  </a:lnTo>
                  <a:lnTo>
                    <a:pt x="485" y="296"/>
                  </a:lnTo>
                  <a:lnTo>
                    <a:pt x="488" y="297"/>
                  </a:lnTo>
                  <a:lnTo>
                    <a:pt x="492" y="300"/>
                  </a:lnTo>
                  <a:lnTo>
                    <a:pt x="496" y="303"/>
                  </a:lnTo>
                  <a:lnTo>
                    <a:pt x="499" y="304"/>
                  </a:lnTo>
                  <a:lnTo>
                    <a:pt x="503" y="306"/>
                  </a:lnTo>
                  <a:lnTo>
                    <a:pt x="507" y="308"/>
                  </a:lnTo>
                  <a:lnTo>
                    <a:pt x="509" y="308"/>
                  </a:lnTo>
                  <a:lnTo>
                    <a:pt x="512" y="308"/>
                  </a:lnTo>
                  <a:lnTo>
                    <a:pt x="516" y="309"/>
                  </a:lnTo>
                  <a:lnTo>
                    <a:pt x="519" y="309"/>
                  </a:lnTo>
                  <a:lnTo>
                    <a:pt x="520" y="308"/>
                  </a:lnTo>
                  <a:lnTo>
                    <a:pt x="521" y="308"/>
                  </a:lnTo>
                  <a:lnTo>
                    <a:pt x="522" y="308"/>
                  </a:lnTo>
                  <a:lnTo>
                    <a:pt x="523" y="308"/>
                  </a:lnTo>
                  <a:lnTo>
                    <a:pt x="523" y="307"/>
                  </a:lnTo>
                  <a:lnTo>
                    <a:pt x="523" y="308"/>
                  </a:lnTo>
                  <a:lnTo>
                    <a:pt x="523" y="308"/>
                  </a:lnTo>
                  <a:lnTo>
                    <a:pt x="522" y="310"/>
                  </a:lnTo>
                  <a:lnTo>
                    <a:pt x="521" y="311"/>
                  </a:lnTo>
                  <a:lnTo>
                    <a:pt x="519" y="314"/>
                  </a:lnTo>
                  <a:lnTo>
                    <a:pt x="518" y="318"/>
                  </a:lnTo>
                  <a:lnTo>
                    <a:pt x="514" y="321"/>
                  </a:lnTo>
                  <a:lnTo>
                    <a:pt x="505" y="331"/>
                  </a:lnTo>
                  <a:lnTo>
                    <a:pt x="494" y="342"/>
                  </a:lnTo>
                  <a:lnTo>
                    <a:pt x="491" y="346"/>
                  </a:lnTo>
                  <a:lnTo>
                    <a:pt x="488" y="349"/>
                  </a:lnTo>
                  <a:lnTo>
                    <a:pt x="486" y="352"/>
                  </a:lnTo>
                  <a:lnTo>
                    <a:pt x="485" y="354"/>
                  </a:lnTo>
                  <a:lnTo>
                    <a:pt x="475" y="371"/>
                  </a:lnTo>
                  <a:lnTo>
                    <a:pt x="469" y="384"/>
                  </a:lnTo>
                  <a:lnTo>
                    <a:pt x="465" y="391"/>
                  </a:lnTo>
                  <a:lnTo>
                    <a:pt x="461" y="402"/>
                  </a:lnTo>
                  <a:lnTo>
                    <a:pt x="456" y="411"/>
                  </a:lnTo>
                  <a:lnTo>
                    <a:pt x="454" y="415"/>
                  </a:lnTo>
                  <a:lnTo>
                    <a:pt x="452" y="420"/>
                  </a:lnTo>
                  <a:lnTo>
                    <a:pt x="450" y="429"/>
                  </a:lnTo>
                  <a:lnTo>
                    <a:pt x="448" y="433"/>
                  </a:lnTo>
                  <a:lnTo>
                    <a:pt x="446" y="438"/>
                  </a:lnTo>
                  <a:lnTo>
                    <a:pt x="441" y="446"/>
                  </a:lnTo>
                  <a:lnTo>
                    <a:pt x="439" y="450"/>
                  </a:lnTo>
                  <a:lnTo>
                    <a:pt x="437" y="455"/>
                  </a:lnTo>
                  <a:lnTo>
                    <a:pt x="434" y="461"/>
                  </a:lnTo>
                  <a:lnTo>
                    <a:pt x="432" y="466"/>
                  </a:lnTo>
                  <a:lnTo>
                    <a:pt x="431" y="470"/>
                  </a:lnTo>
                  <a:lnTo>
                    <a:pt x="430" y="477"/>
                  </a:lnTo>
                  <a:lnTo>
                    <a:pt x="428" y="488"/>
                  </a:lnTo>
                  <a:lnTo>
                    <a:pt x="428" y="492"/>
                  </a:lnTo>
                  <a:lnTo>
                    <a:pt x="427" y="496"/>
                  </a:lnTo>
                  <a:lnTo>
                    <a:pt x="425" y="500"/>
                  </a:lnTo>
                  <a:lnTo>
                    <a:pt x="424" y="502"/>
                  </a:lnTo>
                  <a:lnTo>
                    <a:pt x="423" y="505"/>
                  </a:lnTo>
                  <a:lnTo>
                    <a:pt x="421" y="508"/>
                  </a:lnTo>
                  <a:lnTo>
                    <a:pt x="419" y="512"/>
                  </a:lnTo>
                  <a:lnTo>
                    <a:pt x="417" y="513"/>
                  </a:lnTo>
                  <a:lnTo>
                    <a:pt x="416" y="515"/>
                  </a:lnTo>
                  <a:lnTo>
                    <a:pt x="413" y="517"/>
                  </a:lnTo>
                  <a:lnTo>
                    <a:pt x="412" y="518"/>
                  </a:lnTo>
                  <a:lnTo>
                    <a:pt x="410" y="519"/>
                  </a:lnTo>
                  <a:lnTo>
                    <a:pt x="408" y="520"/>
                  </a:lnTo>
                  <a:lnTo>
                    <a:pt x="407" y="520"/>
                  </a:lnTo>
                  <a:lnTo>
                    <a:pt x="406" y="520"/>
                  </a:lnTo>
                  <a:lnTo>
                    <a:pt x="405" y="520"/>
                  </a:lnTo>
                  <a:lnTo>
                    <a:pt x="403" y="519"/>
                  </a:lnTo>
                  <a:lnTo>
                    <a:pt x="402" y="519"/>
                  </a:lnTo>
                  <a:lnTo>
                    <a:pt x="401" y="518"/>
                  </a:lnTo>
                  <a:lnTo>
                    <a:pt x="399" y="517"/>
                  </a:lnTo>
                  <a:lnTo>
                    <a:pt x="398" y="516"/>
                  </a:lnTo>
                  <a:lnTo>
                    <a:pt x="398" y="514"/>
                  </a:lnTo>
                  <a:lnTo>
                    <a:pt x="397" y="512"/>
                  </a:lnTo>
                  <a:lnTo>
                    <a:pt x="396" y="512"/>
                  </a:lnTo>
                  <a:lnTo>
                    <a:pt x="396" y="509"/>
                  </a:lnTo>
                  <a:lnTo>
                    <a:pt x="395" y="500"/>
                  </a:lnTo>
                  <a:lnTo>
                    <a:pt x="394" y="489"/>
                  </a:lnTo>
                  <a:lnTo>
                    <a:pt x="394" y="485"/>
                  </a:lnTo>
                  <a:lnTo>
                    <a:pt x="393" y="476"/>
                  </a:lnTo>
                  <a:lnTo>
                    <a:pt x="392" y="470"/>
                  </a:lnTo>
                  <a:lnTo>
                    <a:pt x="391" y="465"/>
                  </a:lnTo>
                  <a:lnTo>
                    <a:pt x="389" y="456"/>
                  </a:lnTo>
                  <a:lnTo>
                    <a:pt x="388" y="453"/>
                  </a:lnTo>
                  <a:lnTo>
                    <a:pt x="388" y="448"/>
                  </a:lnTo>
                  <a:lnTo>
                    <a:pt x="387" y="437"/>
                  </a:lnTo>
                  <a:lnTo>
                    <a:pt x="386" y="434"/>
                  </a:lnTo>
                  <a:lnTo>
                    <a:pt x="385" y="431"/>
                  </a:lnTo>
                  <a:lnTo>
                    <a:pt x="384" y="428"/>
                  </a:lnTo>
                  <a:lnTo>
                    <a:pt x="383" y="425"/>
                  </a:lnTo>
                  <a:lnTo>
                    <a:pt x="382" y="422"/>
                  </a:lnTo>
                  <a:lnTo>
                    <a:pt x="381" y="420"/>
                  </a:lnTo>
                  <a:lnTo>
                    <a:pt x="379" y="416"/>
                  </a:lnTo>
                  <a:lnTo>
                    <a:pt x="377" y="414"/>
                  </a:lnTo>
                  <a:lnTo>
                    <a:pt x="375" y="412"/>
                  </a:lnTo>
                  <a:lnTo>
                    <a:pt x="373" y="410"/>
                  </a:lnTo>
                  <a:lnTo>
                    <a:pt x="371" y="410"/>
                  </a:lnTo>
                  <a:lnTo>
                    <a:pt x="370" y="410"/>
                  </a:lnTo>
                  <a:lnTo>
                    <a:pt x="366" y="408"/>
                  </a:lnTo>
                  <a:lnTo>
                    <a:pt x="362" y="408"/>
                  </a:lnTo>
                  <a:lnTo>
                    <a:pt x="360" y="407"/>
                  </a:lnTo>
                  <a:lnTo>
                    <a:pt x="359" y="407"/>
                  </a:lnTo>
                  <a:lnTo>
                    <a:pt x="357" y="408"/>
                  </a:lnTo>
                  <a:lnTo>
                    <a:pt x="355" y="408"/>
                  </a:lnTo>
                  <a:lnTo>
                    <a:pt x="348" y="410"/>
                  </a:lnTo>
                  <a:lnTo>
                    <a:pt x="346" y="410"/>
                  </a:lnTo>
                  <a:lnTo>
                    <a:pt x="342" y="411"/>
                  </a:lnTo>
                  <a:lnTo>
                    <a:pt x="339" y="412"/>
                  </a:lnTo>
                  <a:lnTo>
                    <a:pt x="333" y="413"/>
                  </a:lnTo>
                  <a:lnTo>
                    <a:pt x="324" y="414"/>
                  </a:lnTo>
                  <a:lnTo>
                    <a:pt x="315" y="415"/>
                  </a:lnTo>
                  <a:lnTo>
                    <a:pt x="310" y="416"/>
                  </a:lnTo>
                  <a:lnTo>
                    <a:pt x="302" y="417"/>
                  </a:lnTo>
                  <a:lnTo>
                    <a:pt x="299" y="417"/>
                  </a:lnTo>
                  <a:lnTo>
                    <a:pt x="295" y="417"/>
                  </a:lnTo>
                  <a:lnTo>
                    <a:pt x="291" y="416"/>
                  </a:lnTo>
                  <a:lnTo>
                    <a:pt x="283" y="414"/>
                  </a:lnTo>
                  <a:lnTo>
                    <a:pt x="278" y="413"/>
                  </a:lnTo>
                  <a:lnTo>
                    <a:pt x="275" y="412"/>
                  </a:lnTo>
                  <a:lnTo>
                    <a:pt x="272" y="411"/>
                  </a:lnTo>
                  <a:lnTo>
                    <a:pt x="269" y="409"/>
                  </a:lnTo>
                  <a:lnTo>
                    <a:pt x="266" y="408"/>
                  </a:lnTo>
                  <a:lnTo>
                    <a:pt x="263" y="406"/>
                  </a:lnTo>
                  <a:lnTo>
                    <a:pt x="261" y="405"/>
                  </a:lnTo>
                  <a:lnTo>
                    <a:pt x="255" y="399"/>
                  </a:lnTo>
                  <a:lnTo>
                    <a:pt x="253" y="398"/>
                  </a:lnTo>
                  <a:lnTo>
                    <a:pt x="251" y="397"/>
                  </a:lnTo>
                  <a:lnTo>
                    <a:pt x="249" y="396"/>
                  </a:lnTo>
                  <a:lnTo>
                    <a:pt x="244" y="393"/>
                  </a:lnTo>
                  <a:lnTo>
                    <a:pt x="239" y="391"/>
                  </a:lnTo>
                  <a:lnTo>
                    <a:pt x="236" y="390"/>
                  </a:lnTo>
                  <a:lnTo>
                    <a:pt x="234" y="390"/>
                  </a:lnTo>
                  <a:lnTo>
                    <a:pt x="232" y="390"/>
                  </a:lnTo>
                  <a:lnTo>
                    <a:pt x="229" y="389"/>
                  </a:lnTo>
                  <a:lnTo>
                    <a:pt x="226" y="389"/>
                  </a:lnTo>
                  <a:lnTo>
                    <a:pt x="223" y="389"/>
                  </a:lnTo>
                  <a:lnTo>
                    <a:pt x="214" y="390"/>
                  </a:lnTo>
                  <a:lnTo>
                    <a:pt x="212" y="390"/>
                  </a:lnTo>
                  <a:lnTo>
                    <a:pt x="210" y="390"/>
                  </a:lnTo>
                  <a:lnTo>
                    <a:pt x="209" y="390"/>
                  </a:lnTo>
                  <a:lnTo>
                    <a:pt x="208" y="389"/>
                  </a:lnTo>
                  <a:lnTo>
                    <a:pt x="206" y="389"/>
                  </a:lnTo>
                  <a:lnTo>
                    <a:pt x="205" y="387"/>
                  </a:lnTo>
                  <a:lnTo>
                    <a:pt x="203" y="386"/>
                  </a:lnTo>
                  <a:lnTo>
                    <a:pt x="202" y="384"/>
                  </a:lnTo>
                  <a:lnTo>
                    <a:pt x="201" y="381"/>
                  </a:lnTo>
                  <a:lnTo>
                    <a:pt x="200" y="378"/>
                  </a:lnTo>
                  <a:lnTo>
                    <a:pt x="200" y="368"/>
                  </a:lnTo>
                  <a:lnTo>
                    <a:pt x="199" y="365"/>
                  </a:lnTo>
                  <a:lnTo>
                    <a:pt x="199" y="363"/>
                  </a:lnTo>
                  <a:lnTo>
                    <a:pt x="198" y="359"/>
                  </a:lnTo>
                  <a:lnTo>
                    <a:pt x="197" y="356"/>
                  </a:lnTo>
                  <a:lnTo>
                    <a:pt x="196" y="354"/>
                  </a:lnTo>
                  <a:lnTo>
                    <a:pt x="194" y="352"/>
                  </a:lnTo>
                  <a:lnTo>
                    <a:pt x="193" y="349"/>
                  </a:lnTo>
                  <a:lnTo>
                    <a:pt x="191" y="347"/>
                  </a:lnTo>
                  <a:lnTo>
                    <a:pt x="189" y="344"/>
                  </a:lnTo>
                  <a:lnTo>
                    <a:pt x="188" y="342"/>
                  </a:lnTo>
                  <a:lnTo>
                    <a:pt x="185" y="341"/>
                  </a:lnTo>
                  <a:lnTo>
                    <a:pt x="183" y="339"/>
                  </a:lnTo>
                  <a:lnTo>
                    <a:pt x="181" y="338"/>
                  </a:lnTo>
                  <a:lnTo>
                    <a:pt x="179" y="337"/>
                  </a:lnTo>
                  <a:lnTo>
                    <a:pt x="178" y="336"/>
                  </a:lnTo>
                  <a:lnTo>
                    <a:pt x="176" y="335"/>
                  </a:lnTo>
                  <a:lnTo>
                    <a:pt x="173" y="335"/>
                  </a:lnTo>
                  <a:lnTo>
                    <a:pt x="171" y="334"/>
                  </a:lnTo>
                  <a:lnTo>
                    <a:pt x="168" y="334"/>
                  </a:lnTo>
                  <a:lnTo>
                    <a:pt x="166" y="334"/>
                  </a:lnTo>
                  <a:lnTo>
                    <a:pt x="160" y="334"/>
                  </a:lnTo>
                  <a:lnTo>
                    <a:pt x="156" y="334"/>
                  </a:lnTo>
                  <a:lnTo>
                    <a:pt x="150" y="334"/>
                  </a:lnTo>
                  <a:lnTo>
                    <a:pt x="147" y="334"/>
                  </a:lnTo>
                  <a:lnTo>
                    <a:pt x="143" y="333"/>
                  </a:lnTo>
                  <a:lnTo>
                    <a:pt x="141" y="333"/>
                  </a:lnTo>
                  <a:lnTo>
                    <a:pt x="138" y="332"/>
                  </a:lnTo>
                  <a:lnTo>
                    <a:pt x="135" y="331"/>
                  </a:lnTo>
                  <a:lnTo>
                    <a:pt x="132" y="330"/>
                  </a:lnTo>
                  <a:lnTo>
                    <a:pt x="116" y="321"/>
                  </a:lnTo>
                  <a:lnTo>
                    <a:pt x="113" y="320"/>
                  </a:lnTo>
                  <a:lnTo>
                    <a:pt x="111" y="319"/>
                  </a:lnTo>
                  <a:lnTo>
                    <a:pt x="102" y="313"/>
                  </a:lnTo>
                  <a:lnTo>
                    <a:pt x="98" y="310"/>
                  </a:lnTo>
                  <a:lnTo>
                    <a:pt x="97" y="309"/>
                  </a:lnTo>
                  <a:lnTo>
                    <a:pt x="95" y="308"/>
                  </a:lnTo>
                  <a:lnTo>
                    <a:pt x="93" y="308"/>
                  </a:lnTo>
                  <a:lnTo>
                    <a:pt x="92" y="308"/>
                  </a:lnTo>
                  <a:lnTo>
                    <a:pt x="90" y="308"/>
                  </a:lnTo>
                  <a:lnTo>
                    <a:pt x="89" y="308"/>
                  </a:lnTo>
                  <a:lnTo>
                    <a:pt x="87" y="308"/>
                  </a:lnTo>
                  <a:lnTo>
                    <a:pt x="87" y="308"/>
                  </a:lnTo>
                  <a:lnTo>
                    <a:pt x="83" y="308"/>
                  </a:lnTo>
                  <a:lnTo>
                    <a:pt x="77" y="310"/>
                  </a:lnTo>
                  <a:lnTo>
                    <a:pt x="75" y="311"/>
                  </a:lnTo>
                  <a:lnTo>
                    <a:pt x="73" y="311"/>
                  </a:lnTo>
                  <a:lnTo>
                    <a:pt x="70" y="312"/>
                  </a:lnTo>
                  <a:lnTo>
                    <a:pt x="67" y="312"/>
                  </a:lnTo>
                  <a:lnTo>
                    <a:pt x="59" y="312"/>
                  </a:lnTo>
                  <a:lnTo>
                    <a:pt x="54" y="311"/>
                  </a:lnTo>
                  <a:lnTo>
                    <a:pt x="50" y="311"/>
                  </a:lnTo>
                  <a:lnTo>
                    <a:pt x="45" y="310"/>
                  </a:lnTo>
                  <a:lnTo>
                    <a:pt x="41" y="309"/>
                  </a:lnTo>
                  <a:lnTo>
                    <a:pt x="38" y="308"/>
                  </a:lnTo>
                  <a:lnTo>
                    <a:pt x="35" y="308"/>
                  </a:lnTo>
                  <a:lnTo>
                    <a:pt x="33" y="307"/>
                  </a:lnTo>
                  <a:lnTo>
                    <a:pt x="32" y="306"/>
                  </a:lnTo>
                  <a:lnTo>
                    <a:pt x="31" y="306"/>
                  </a:lnTo>
                  <a:lnTo>
                    <a:pt x="31" y="305"/>
                  </a:lnTo>
                  <a:lnTo>
                    <a:pt x="30" y="305"/>
                  </a:lnTo>
                  <a:lnTo>
                    <a:pt x="29" y="303"/>
                  </a:lnTo>
                  <a:lnTo>
                    <a:pt x="24" y="301"/>
                  </a:lnTo>
                  <a:lnTo>
                    <a:pt x="19" y="298"/>
                  </a:lnTo>
                  <a:lnTo>
                    <a:pt x="11" y="295"/>
                  </a:lnTo>
                  <a:lnTo>
                    <a:pt x="8" y="294"/>
                  </a:lnTo>
                  <a:lnTo>
                    <a:pt x="7" y="292"/>
                  </a:lnTo>
                  <a:lnTo>
                    <a:pt x="7" y="292"/>
                  </a:lnTo>
                  <a:lnTo>
                    <a:pt x="6" y="290"/>
                  </a:lnTo>
                  <a:lnTo>
                    <a:pt x="6" y="289"/>
                  </a:lnTo>
                  <a:lnTo>
                    <a:pt x="5" y="287"/>
                  </a:lnTo>
                  <a:lnTo>
                    <a:pt x="5" y="281"/>
                  </a:lnTo>
                  <a:lnTo>
                    <a:pt x="5" y="276"/>
                  </a:lnTo>
                  <a:lnTo>
                    <a:pt x="4" y="274"/>
                  </a:lnTo>
                  <a:lnTo>
                    <a:pt x="3" y="272"/>
                  </a:lnTo>
                  <a:lnTo>
                    <a:pt x="1" y="264"/>
                  </a:lnTo>
                  <a:lnTo>
                    <a:pt x="0" y="262"/>
                  </a:lnTo>
                  <a:lnTo>
                    <a:pt x="0" y="260"/>
                  </a:lnTo>
                  <a:lnTo>
                    <a:pt x="0" y="258"/>
                  </a:lnTo>
                  <a:lnTo>
                    <a:pt x="0" y="256"/>
                  </a:lnTo>
                  <a:lnTo>
                    <a:pt x="1" y="254"/>
                  </a:lnTo>
                  <a:lnTo>
                    <a:pt x="4" y="246"/>
                  </a:lnTo>
                  <a:lnTo>
                    <a:pt x="5" y="241"/>
                  </a:lnTo>
                  <a:lnTo>
                    <a:pt x="7" y="238"/>
                  </a:lnTo>
                  <a:lnTo>
                    <a:pt x="7" y="235"/>
                  </a:lnTo>
                  <a:lnTo>
                    <a:pt x="7" y="233"/>
                  </a:lnTo>
                  <a:lnTo>
                    <a:pt x="8" y="231"/>
                  </a:lnTo>
                  <a:lnTo>
                    <a:pt x="8" y="229"/>
                  </a:lnTo>
                  <a:lnTo>
                    <a:pt x="8" y="223"/>
                  </a:lnTo>
                  <a:lnTo>
                    <a:pt x="8" y="221"/>
                  </a:lnTo>
                  <a:lnTo>
                    <a:pt x="9" y="219"/>
                  </a:lnTo>
                  <a:lnTo>
                    <a:pt x="9" y="218"/>
                  </a:lnTo>
                  <a:lnTo>
                    <a:pt x="10" y="216"/>
                  </a:lnTo>
                  <a:lnTo>
                    <a:pt x="11" y="214"/>
                  </a:lnTo>
                  <a:lnTo>
                    <a:pt x="12" y="212"/>
                  </a:lnTo>
                  <a:lnTo>
                    <a:pt x="13" y="211"/>
                  </a:lnTo>
                  <a:lnTo>
                    <a:pt x="13" y="210"/>
                  </a:lnTo>
                  <a:lnTo>
                    <a:pt x="14" y="209"/>
                  </a:lnTo>
                  <a:lnTo>
                    <a:pt x="16" y="207"/>
                  </a:lnTo>
                  <a:lnTo>
                    <a:pt x="18" y="206"/>
                  </a:lnTo>
                  <a:lnTo>
                    <a:pt x="21" y="204"/>
                  </a:lnTo>
                  <a:lnTo>
                    <a:pt x="24" y="203"/>
                  </a:lnTo>
                  <a:lnTo>
                    <a:pt x="26" y="201"/>
                  </a:lnTo>
                  <a:lnTo>
                    <a:pt x="30" y="200"/>
                  </a:lnTo>
                  <a:lnTo>
                    <a:pt x="33" y="199"/>
                  </a:lnTo>
                  <a:lnTo>
                    <a:pt x="35" y="198"/>
                  </a:lnTo>
                  <a:lnTo>
                    <a:pt x="39" y="198"/>
                  </a:lnTo>
                  <a:lnTo>
                    <a:pt x="41" y="198"/>
                  </a:lnTo>
                  <a:lnTo>
                    <a:pt x="44" y="198"/>
                  </a:lnTo>
                  <a:lnTo>
                    <a:pt x="46" y="198"/>
                  </a:lnTo>
                  <a:lnTo>
                    <a:pt x="48" y="198"/>
                  </a:lnTo>
                  <a:lnTo>
                    <a:pt x="51" y="198"/>
                  </a:lnTo>
                  <a:lnTo>
                    <a:pt x="53" y="199"/>
                  </a:lnTo>
                  <a:lnTo>
                    <a:pt x="55" y="199"/>
                  </a:lnTo>
                  <a:lnTo>
                    <a:pt x="60" y="201"/>
                  </a:lnTo>
                  <a:lnTo>
                    <a:pt x="66" y="203"/>
                  </a:lnTo>
                  <a:lnTo>
                    <a:pt x="71" y="205"/>
                  </a:lnTo>
                  <a:lnTo>
                    <a:pt x="75" y="206"/>
                  </a:lnTo>
                  <a:lnTo>
                    <a:pt x="78" y="206"/>
                  </a:lnTo>
                  <a:lnTo>
                    <a:pt x="81" y="206"/>
                  </a:lnTo>
                  <a:lnTo>
                    <a:pt x="83" y="206"/>
                  </a:lnTo>
                  <a:lnTo>
                    <a:pt x="86" y="206"/>
                  </a:lnTo>
                  <a:lnTo>
                    <a:pt x="91" y="205"/>
                  </a:lnTo>
                  <a:lnTo>
                    <a:pt x="94" y="204"/>
                  </a:lnTo>
                  <a:lnTo>
                    <a:pt x="96" y="204"/>
                  </a:lnTo>
                  <a:lnTo>
                    <a:pt x="99" y="204"/>
                  </a:lnTo>
                  <a:lnTo>
                    <a:pt x="107" y="204"/>
                  </a:lnTo>
                  <a:lnTo>
                    <a:pt x="109" y="204"/>
                  </a:lnTo>
                  <a:lnTo>
                    <a:pt x="111" y="204"/>
                  </a:lnTo>
                  <a:lnTo>
                    <a:pt x="113" y="205"/>
                  </a:lnTo>
                  <a:lnTo>
                    <a:pt x="114" y="205"/>
                  </a:lnTo>
                  <a:lnTo>
                    <a:pt x="115" y="206"/>
                  </a:lnTo>
                  <a:lnTo>
                    <a:pt x="116" y="206"/>
                  </a:lnTo>
                  <a:lnTo>
                    <a:pt x="117" y="207"/>
                  </a:lnTo>
                  <a:lnTo>
                    <a:pt x="117" y="208"/>
                  </a:lnTo>
                  <a:lnTo>
                    <a:pt x="119" y="213"/>
                  </a:lnTo>
                  <a:lnTo>
                    <a:pt x="120" y="215"/>
                  </a:lnTo>
                  <a:lnTo>
                    <a:pt x="121" y="217"/>
                  </a:lnTo>
                  <a:lnTo>
                    <a:pt x="121" y="217"/>
                  </a:lnTo>
                  <a:lnTo>
                    <a:pt x="123" y="218"/>
                  </a:lnTo>
                  <a:lnTo>
                    <a:pt x="124" y="219"/>
                  </a:lnTo>
                  <a:lnTo>
                    <a:pt x="126" y="219"/>
                  </a:lnTo>
                  <a:lnTo>
                    <a:pt x="128" y="220"/>
                  </a:lnTo>
                  <a:lnTo>
                    <a:pt x="129" y="220"/>
                  </a:lnTo>
                  <a:lnTo>
                    <a:pt x="132" y="220"/>
                  </a:lnTo>
                  <a:lnTo>
                    <a:pt x="133" y="220"/>
                  </a:lnTo>
                  <a:lnTo>
                    <a:pt x="135" y="219"/>
                  </a:lnTo>
                  <a:lnTo>
                    <a:pt x="137" y="218"/>
                  </a:lnTo>
                  <a:lnTo>
                    <a:pt x="139" y="217"/>
                  </a:lnTo>
                  <a:lnTo>
                    <a:pt x="140" y="217"/>
                  </a:lnTo>
                  <a:lnTo>
                    <a:pt x="142" y="215"/>
                  </a:lnTo>
                  <a:lnTo>
                    <a:pt x="143" y="213"/>
                  </a:lnTo>
                  <a:lnTo>
                    <a:pt x="144" y="211"/>
                  </a:lnTo>
                  <a:lnTo>
                    <a:pt x="145" y="209"/>
                  </a:lnTo>
                  <a:lnTo>
                    <a:pt x="145" y="207"/>
                  </a:lnTo>
                  <a:lnTo>
                    <a:pt x="146" y="206"/>
                  </a:lnTo>
                  <a:lnTo>
                    <a:pt x="146" y="205"/>
                  </a:lnTo>
                  <a:lnTo>
                    <a:pt x="146" y="201"/>
                  </a:lnTo>
                  <a:lnTo>
                    <a:pt x="145" y="197"/>
                  </a:lnTo>
                  <a:lnTo>
                    <a:pt x="144" y="193"/>
                  </a:lnTo>
                  <a:lnTo>
                    <a:pt x="143" y="183"/>
                  </a:lnTo>
                  <a:lnTo>
                    <a:pt x="141" y="171"/>
                  </a:lnTo>
                  <a:lnTo>
                    <a:pt x="139" y="162"/>
                  </a:lnTo>
                  <a:lnTo>
                    <a:pt x="139" y="160"/>
                  </a:lnTo>
                  <a:lnTo>
                    <a:pt x="138" y="157"/>
                  </a:lnTo>
                  <a:lnTo>
                    <a:pt x="139" y="154"/>
                  </a:lnTo>
                  <a:lnTo>
                    <a:pt x="139" y="151"/>
                  </a:lnTo>
                  <a:lnTo>
                    <a:pt x="140" y="149"/>
                  </a:lnTo>
                  <a:lnTo>
                    <a:pt x="140" y="147"/>
                  </a:lnTo>
                  <a:lnTo>
                    <a:pt x="141" y="145"/>
                  </a:lnTo>
                  <a:lnTo>
                    <a:pt x="142" y="144"/>
                  </a:lnTo>
                  <a:lnTo>
                    <a:pt x="143" y="141"/>
                  </a:lnTo>
                  <a:lnTo>
                    <a:pt x="144" y="138"/>
                  </a:lnTo>
                  <a:lnTo>
                    <a:pt x="149" y="134"/>
                  </a:lnTo>
                  <a:lnTo>
                    <a:pt x="151" y="131"/>
                  </a:lnTo>
                  <a:lnTo>
                    <a:pt x="152" y="129"/>
                  </a:lnTo>
                  <a:lnTo>
                    <a:pt x="154" y="126"/>
                  </a:lnTo>
                  <a:lnTo>
                    <a:pt x="161" y="113"/>
                  </a:lnTo>
                  <a:lnTo>
                    <a:pt x="163" y="109"/>
                  </a:lnTo>
                  <a:lnTo>
                    <a:pt x="166" y="103"/>
                  </a:lnTo>
                  <a:lnTo>
                    <a:pt x="171" y="96"/>
                  </a:lnTo>
                  <a:lnTo>
                    <a:pt x="172" y="94"/>
                  </a:lnTo>
                  <a:lnTo>
                    <a:pt x="174" y="91"/>
                  </a:lnTo>
                  <a:lnTo>
                    <a:pt x="177" y="83"/>
                  </a:lnTo>
                  <a:lnTo>
                    <a:pt x="178" y="81"/>
                  </a:lnTo>
                  <a:lnTo>
                    <a:pt x="179" y="77"/>
                  </a:lnTo>
                  <a:lnTo>
                    <a:pt x="181" y="74"/>
                  </a:lnTo>
                  <a:lnTo>
                    <a:pt x="183" y="71"/>
                  </a:lnTo>
                  <a:lnTo>
                    <a:pt x="189" y="67"/>
                  </a:lnTo>
                  <a:lnTo>
                    <a:pt x="194" y="59"/>
                  </a:lnTo>
                  <a:lnTo>
                    <a:pt x="197" y="56"/>
                  </a:lnTo>
                  <a:lnTo>
                    <a:pt x="200" y="50"/>
                  </a:lnTo>
                  <a:lnTo>
                    <a:pt x="208" y="40"/>
                  </a:lnTo>
                  <a:lnTo>
                    <a:pt x="209" y="39"/>
                  </a:lnTo>
                  <a:lnTo>
                    <a:pt x="211" y="37"/>
                  </a:lnTo>
                  <a:lnTo>
                    <a:pt x="212" y="36"/>
                  </a:lnTo>
                  <a:lnTo>
                    <a:pt x="214" y="36"/>
                  </a:lnTo>
                  <a:lnTo>
                    <a:pt x="218" y="34"/>
                  </a:lnTo>
                  <a:lnTo>
                    <a:pt x="221" y="33"/>
                  </a:lnTo>
                  <a:lnTo>
                    <a:pt x="224" y="32"/>
                  </a:lnTo>
                  <a:lnTo>
                    <a:pt x="225" y="32"/>
                  </a:lnTo>
                  <a:lnTo>
                    <a:pt x="229" y="33"/>
                  </a:lnTo>
                  <a:lnTo>
                    <a:pt x="232" y="33"/>
                  </a:lnTo>
                  <a:lnTo>
                    <a:pt x="235" y="35"/>
                  </a:lnTo>
                  <a:lnTo>
                    <a:pt x="246" y="37"/>
                  </a:lnTo>
                  <a:lnTo>
                    <a:pt x="249" y="38"/>
                  </a:lnTo>
                  <a:lnTo>
                    <a:pt x="253" y="39"/>
                  </a:lnTo>
                  <a:lnTo>
                    <a:pt x="257" y="40"/>
                  </a:lnTo>
                  <a:lnTo>
                    <a:pt x="261" y="40"/>
                  </a:lnTo>
                  <a:lnTo>
                    <a:pt x="264" y="39"/>
                  </a:lnTo>
                  <a:lnTo>
                    <a:pt x="268" y="38"/>
                  </a:lnTo>
                  <a:lnTo>
                    <a:pt x="271" y="37"/>
                  </a:lnTo>
                  <a:lnTo>
                    <a:pt x="274" y="36"/>
                  </a:lnTo>
                  <a:lnTo>
                    <a:pt x="276" y="35"/>
                  </a:lnTo>
                  <a:lnTo>
                    <a:pt x="278" y="33"/>
                  </a:lnTo>
                  <a:lnTo>
                    <a:pt x="280" y="31"/>
                  </a:lnTo>
                  <a:lnTo>
                    <a:pt x="283" y="27"/>
                  </a:lnTo>
                  <a:lnTo>
                    <a:pt x="286" y="25"/>
                  </a:lnTo>
                  <a:lnTo>
                    <a:pt x="290" y="19"/>
                  </a:lnTo>
                  <a:lnTo>
                    <a:pt x="292" y="13"/>
                  </a:lnTo>
                  <a:lnTo>
                    <a:pt x="293" y="13"/>
                  </a:lnTo>
                  <a:lnTo>
                    <a:pt x="294" y="14"/>
                  </a:lnTo>
                  <a:lnTo>
                    <a:pt x="294" y="15"/>
                  </a:lnTo>
                  <a:lnTo>
                    <a:pt x="296" y="17"/>
                  </a:lnTo>
                  <a:lnTo>
                    <a:pt x="297" y="18"/>
                  </a:lnTo>
                  <a:lnTo>
                    <a:pt x="299" y="20"/>
                  </a:lnTo>
                  <a:lnTo>
                    <a:pt x="300" y="21"/>
                  </a:lnTo>
                  <a:lnTo>
                    <a:pt x="301" y="22"/>
                  </a:lnTo>
                  <a:lnTo>
                    <a:pt x="303" y="23"/>
                  </a:lnTo>
                  <a:lnTo>
                    <a:pt x="304" y="24"/>
                  </a:lnTo>
                  <a:lnTo>
                    <a:pt x="305" y="25"/>
                  </a:lnTo>
                  <a:lnTo>
                    <a:pt x="306" y="25"/>
                  </a:lnTo>
                  <a:lnTo>
                    <a:pt x="308" y="25"/>
                  </a:lnTo>
                  <a:lnTo>
                    <a:pt x="309" y="25"/>
                  </a:lnTo>
                  <a:lnTo>
                    <a:pt x="311" y="25"/>
                  </a:lnTo>
                  <a:lnTo>
                    <a:pt x="313" y="25"/>
                  </a:lnTo>
                  <a:lnTo>
                    <a:pt x="314" y="25"/>
                  </a:lnTo>
                  <a:lnTo>
                    <a:pt x="316" y="24"/>
                  </a:lnTo>
                  <a:lnTo>
                    <a:pt x="319" y="23"/>
                  </a:lnTo>
                  <a:lnTo>
                    <a:pt x="321" y="22"/>
                  </a:lnTo>
                  <a:lnTo>
                    <a:pt x="325" y="17"/>
                  </a:lnTo>
                  <a:lnTo>
                    <a:pt x="328" y="16"/>
                  </a:lnTo>
                  <a:lnTo>
                    <a:pt x="329" y="15"/>
                  </a:lnTo>
                  <a:lnTo>
                    <a:pt x="330" y="15"/>
                  </a:lnTo>
                  <a:lnTo>
                    <a:pt x="332" y="14"/>
                  </a:lnTo>
                  <a:lnTo>
                    <a:pt x="334" y="14"/>
                  </a:lnTo>
                  <a:lnTo>
                    <a:pt x="336" y="14"/>
                  </a:lnTo>
                  <a:lnTo>
                    <a:pt x="340" y="13"/>
                  </a:lnTo>
                  <a:lnTo>
                    <a:pt x="342" y="13"/>
                  </a:lnTo>
                  <a:lnTo>
                    <a:pt x="344" y="12"/>
                  </a:lnTo>
                  <a:lnTo>
                    <a:pt x="345" y="12"/>
                  </a:lnTo>
                  <a:lnTo>
                    <a:pt x="346" y="11"/>
                  </a:lnTo>
                  <a:lnTo>
                    <a:pt x="349" y="6"/>
                  </a:lnTo>
                  <a:lnTo>
                    <a:pt x="352" y="2"/>
                  </a:lnTo>
                  <a:lnTo>
                    <a:pt x="354" y="2"/>
                  </a:lnTo>
                  <a:lnTo>
                    <a:pt x="355" y="1"/>
                  </a:lnTo>
                  <a:lnTo>
                    <a:pt x="356" y="1"/>
                  </a:lnTo>
                  <a:lnTo>
                    <a:pt x="357" y="1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11" name="Freeform 66">
              <a:extLst>
                <a:ext uri="{FF2B5EF4-FFF2-40B4-BE49-F238E27FC236}">
                  <a16:creationId xmlns:a16="http://schemas.microsoft.com/office/drawing/2014/main" id="{BD475AB5-2FE4-421F-BCE9-FCA9423D332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5" y="3228"/>
              <a:ext cx="590" cy="399"/>
            </a:xfrm>
            <a:custGeom>
              <a:avLst/>
              <a:gdLst>
                <a:gd name="T0" fmla="*/ 184 w 590"/>
                <a:gd name="T1" fmla="*/ 31 h 399"/>
                <a:gd name="T2" fmla="*/ 170 w 590"/>
                <a:gd name="T3" fmla="*/ 39 h 399"/>
                <a:gd name="T4" fmla="*/ 167 w 590"/>
                <a:gd name="T5" fmla="*/ 51 h 399"/>
                <a:gd name="T6" fmla="*/ 171 w 590"/>
                <a:gd name="T7" fmla="*/ 68 h 399"/>
                <a:gd name="T8" fmla="*/ 194 w 590"/>
                <a:gd name="T9" fmla="*/ 67 h 399"/>
                <a:gd name="T10" fmla="*/ 245 w 590"/>
                <a:gd name="T11" fmla="*/ 49 h 399"/>
                <a:gd name="T12" fmla="*/ 255 w 590"/>
                <a:gd name="T13" fmla="*/ 85 h 399"/>
                <a:gd name="T14" fmla="*/ 256 w 590"/>
                <a:gd name="T15" fmla="*/ 109 h 399"/>
                <a:gd name="T16" fmla="*/ 277 w 590"/>
                <a:gd name="T17" fmla="*/ 116 h 399"/>
                <a:gd name="T18" fmla="*/ 298 w 590"/>
                <a:gd name="T19" fmla="*/ 132 h 399"/>
                <a:gd name="T20" fmla="*/ 342 w 590"/>
                <a:gd name="T21" fmla="*/ 139 h 399"/>
                <a:gd name="T22" fmla="*/ 357 w 590"/>
                <a:gd name="T23" fmla="*/ 150 h 399"/>
                <a:gd name="T24" fmla="*/ 361 w 590"/>
                <a:gd name="T25" fmla="*/ 173 h 399"/>
                <a:gd name="T26" fmla="*/ 373 w 590"/>
                <a:gd name="T27" fmla="*/ 179 h 399"/>
                <a:gd name="T28" fmla="*/ 407 w 590"/>
                <a:gd name="T29" fmla="*/ 196 h 399"/>
                <a:gd name="T30" fmla="*/ 427 w 590"/>
                <a:gd name="T31" fmla="*/ 203 h 399"/>
                <a:gd name="T32" fmla="*/ 470 w 590"/>
                <a:gd name="T33" fmla="*/ 196 h 399"/>
                <a:gd name="T34" fmla="*/ 499 w 590"/>
                <a:gd name="T35" fmla="*/ 208 h 399"/>
                <a:gd name="T36" fmla="*/ 508 w 590"/>
                <a:gd name="T37" fmla="*/ 223 h 399"/>
                <a:gd name="T38" fmla="*/ 514 w 590"/>
                <a:gd name="T39" fmla="*/ 239 h 399"/>
                <a:gd name="T40" fmla="*/ 553 w 590"/>
                <a:gd name="T41" fmla="*/ 259 h 399"/>
                <a:gd name="T42" fmla="*/ 582 w 590"/>
                <a:gd name="T43" fmla="*/ 298 h 399"/>
                <a:gd name="T44" fmla="*/ 587 w 590"/>
                <a:gd name="T45" fmla="*/ 319 h 399"/>
                <a:gd name="T46" fmla="*/ 544 w 590"/>
                <a:gd name="T47" fmla="*/ 349 h 399"/>
                <a:gd name="T48" fmla="*/ 520 w 590"/>
                <a:gd name="T49" fmla="*/ 355 h 399"/>
                <a:gd name="T50" fmla="*/ 501 w 590"/>
                <a:gd name="T51" fmla="*/ 364 h 399"/>
                <a:gd name="T52" fmla="*/ 487 w 590"/>
                <a:gd name="T53" fmla="*/ 358 h 399"/>
                <a:gd name="T54" fmla="*/ 457 w 590"/>
                <a:gd name="T55" fmla="*/ 341 h 399"/>
                <a:gd name="T56" fmla="*/ 437 w 590"/>
                <a:gd name="T57" fmla="*/ 339 h 399"/>
                <a:gd name="T58" fmla="*/ 400 w 590"/>
                <a:gd name="T59" fmla="*/ 364 h 399"/>
                <a:gd name="T60" fmla="*/ 375 w 590"/>
                <a:gd name="T61" fmla="*/ 369 h 399"/>
                <a:gd name="T62" fmla="*/ 355 w 590"/>
                <a:gd name="T63" fmla="*/ 359 h 399"/>
                <a:gd name="T64" fmla="*/ 325 w 590"/>
                <a:gd name="T65" fmla="*/ 337 h 399"/>
                <a:gd name="T66" fmla="*/ 270 w 590"/>
                <a:gd name="T67" fmla="*/ 311 h 399"/>
                <a:gd name="T68" fmla="*/ 245 w 590"/>
                <a:gd name="T69" fmla="*/ 307 h 399"/>
                <a:gd name="T70" fmla="*/ 208 w 590"/>
                <a:gd name="T71" fmla="*/ 334 h 399"/>
                <a:gd name="T72" fmla="*/ 176 w 590"/>
                <a:gd name="T73" fmla="*/ 362 h 399"/>
                <a:gd name="T74" fmla="*/ 161 w 590"/>
                <a:gd name="T75" fmla="*/ 396 h 399"/>
                <a:gd name="T76" fmla="*/ 149 w 590"/>
                <a:gd name="T77" fmla="*/ 398 h 399"/>
                <a:gd name="T78" fmla="*/ 122 w 590"/>
                <a:gd name="T79" fmla="*/ 386 h 399"/>
                <a:gd name="T80" fmla="*/ 102 w 590"/>
                <a:gd name="T81" fmla="*/ 372 h 399"/>
                <a:gd name="T82" fmla="*/ 80 w 590"/>
                <a:gd name="T83" fmla="*/ 375 h 399"/>
                <a:gd name="T84" fmla="*/ 61 w 590"/>
                <a:gd name="T85" fmla="*/ 374 h 399"/>
                <a:gd name="T86" fmla="*/ 45 w 590"/>
                <a:gd name="T87" fmla="*/ 348 h 399"/>
                <a:gd name="T88" fmla="*/ 21 w 590"/>
                <a:gd name="T89" fmla="*/ 316 h 399"/>
                <a:gd name="T90" fmla="*/ 14 w 590"/>
                <a:gd name="T91" fmla="*/ 278 h 399"/>
                <a:gd name="T92" fmla="*/ 19 w 590"/>
                <a:gd name="T93" fmla="*/ 254 h 399"/>
                <a:gd name="T94" fmla="*/ 39 w 590"/>
                <a:gd name="T95" fmla="*/ 250 h 399"/>
                <a:gd name="T96" fmla="*/ 35 w 590"/>
                <a:gd name="T97" fmla="*/ 240 h 399"/>
                <a:gd name="T98" fmla="*/ 28 w 590"/>
                <a:gd name="T99" fmla="*/ 228 h 399"/>
                <a:gd name="T100" fmla="*/ 33 w 590"/>
                <a:gd name="T101" fmla="*/ 197 h 399"/>
                <a:gd name="T102" fmla="*/ 26 w 590"/>
                <a:gd name="T103" fmla="*/ 170 h 399"/>
                <a:gd name="T104" fmla="*/ 10 w 590"/>
                <a:gd name="T105" fmla="*/ 156 h 399"/>
                <a:gd name="T106" fmla="*/ 1 w 590"/>
                <a:gd name="T107" fmla="*/ 120 h 399"/>
                <a:gd name="T108" fmla="*/ 4 w 590"/>
                <a:gd name="T109" fmla="*/ 88 h 399"/>
                <a:gd name="T110" fmla="*/ 34 w 590"/>
                <a:gd name="T111" fmla="*/ 65 h 399"/>
                <a:gd name="T112" fmla="*/ 84 w 590"/>
                <a:gd name="T113" fmla="*/ 60 h 399"/>
                <a:gd name="T114" fmla="*/ 91 w 590"/>
                <a:gd name="T115" fmla="*/ 49 h 399"/>
                <a:gd name="T116" fmla="*/ 96 w 590"/>
                <a:gd name="T117" fmla="*/ 22 h 399"/>
                <a:gd name="T118" fmla="*/ 103 w 590"/>
                <a:gd name="T119" fmla="*/ 18 h 399"/>
                <a:gd name="T120" fmla="*/ 123 w 590"/>
                <a:gd name="T121" fmla="*/ 35 h 399"/>
                <a:gd name="T122" fmla="*/ 142 w 590"/>
                <a:gd name="T123" fmla="*/ 36 h 399"/>
                <a:gd name="T124" fmla="*/ 164 w 590"/>
                <a:gd name="T125" fmla="*/ 27 h 3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90" h="399">
                  <a:moveTo>
                    <a:pt x="193" y="0"/>
                  </a:moveTo>
                  <a:lnTo>
                    <a:pt x="193" y="1"/>
                  </a:lnTo>
                  <a:lnTo>
                    <a:pt x="190" y="13"/>
                  </a:lnTo>
                  <a:lnTo>
                    <a:pt x="189" y="20"/>
                  </a:lnTo>
                  <a:lnTo>
                    <a:pt x="188" y="23"/>
                  </a:lnTo>
                  <a:lnTo>
                    <a:pt x="186" y="27"/>
                  </a:lnTo>
                  <a:lnTo>
                    <a:pt x="185" y="29"/>
                  </a:lnTo>
                  <a:lnTo>
                    <a:pt x="184" y="31"/>
                  </a:lnTo>
                  <a:lnTo>
                    <a:pt x="183" y="32"/>
                  </a:lnTo>
                  <a:lnTo>
                    <a:pt x="183" y="33"/>
                  </a:lnTo>
                  <a:lnTo>
                    <a:pt x="181" y="34"/>
                  </a:lnTo>
                  <a:lnTo>
                    <a:pt x="180" y="35"/>
                  </a:lnTo>
                  <a:lnTo>
                    <a:pt x="178" y="36"/>
                  </a:lnTo>
                  <a:lnTo>
                    <a:pt x="173" y="38"/>
                  </a:lnTo>
                  <a:lnTo>
                    <a:pt x="172" y="38"/>
                  </a:lnTo>
                  <a:lnTo>
                    <a:pt x="170" y="39"/>
                  </a:lnTo>
                  <a:lnTo>
                    <a:pt x="169" y="40"/>
                  </a:lnTo>
                  <a:lnTo>
                    <a:pt x="169" y="41"/>
                  </a:lnTo>
                  <a:lnTo>
                    <a:pt x="168" y="42"/>
                  </a:lnTo>
                  <a:lnTo>
                    <a:pt x="167" y="43"/>
                  </a:lnTo>
                  <a:lnTo>
                    <a:pt x="167" y="45"/>
                  </a:lnTo>
                  <a:lnTo>
                    <a:pt x="167" y="47"/>
                  </a:lnTo>
                  <a:lnTo>
                    <a:pt x="167" y="49"/>
                  </a:lnTo>
                  <a:lnTo>
                    <a:pt x="167" y="51"/>
                  </a:lnTo>
                  <a:lnTo>
                    <a:pt x="167" y="57"/>
                  </a:lnTo>
                  <a:lnTo>
                    <a:pt x="168" y="61"/>
                  </a:lnTo>
                  <a:lnTo>
                    <a:pt x="168" y="63"/>
                  </a:lnTo>
                  <a:lnTo>
                    <a:pt x="168" y="65"/>
                  </a:lnTo>
                  <a:lnTo>
                    <a:pt x="169" y="65"/>
                  </a:lnTo>
                  <a:lnTo>
                    <a:pt x="170" y="66"/>
                  </a:lnTo>
                  <a:lnTo>
                    <a:pt x="170" y="67"/>
                  </a:lnTo>
                  <a:lnTo>
                    <a:pt x="171" y="68"/>
                  </a:lnTo>
                  <a:lnTo>
                    <a:pt x="173" y="68"/>
                  </a:lnTo>
                  <a:lnTo>
                    <a:pt x="176" y="69"/>
                  </a:lnTo>
                  <a:lnTo>
                    <a:pt x="178" y="69"/>
                  </a:lnTo>
                  <a:lnTo>
                    <a:pt x="180" y="69"/>
                  </a:lnTo>
                  <a:lnTo>
                    <a:pt x="185" y="69"/>
                  </a:lnTo>
                  <a:lnTo>
                    <a:pt x="188" y="69"/>
                  </a:lnTo>
                  <a:lnTo>
                    <a:pt x="190" y="68"/>
                  </a:lnTo>
                  <a:lnTo>
                    <a:pt x="194" y="67"/>
                  </a:lnTo>
                  <a:lnTo>
                    <a:pt x="216" y="58"/>
                  </a:lnTo>
                  <a:lnTo>
                    <a:pt x="222" y="56"/>
                  </a:lnTo>
                  <a:lnTo>
                    <a:pt x="233" y="50"/>
                  </a:lnTo>
                  <a:lnTo>
                    <a:pt x="237" y="48"/>
                  </a:lnTo>
                  <a:lnTo>
                    <a:pt x="242" y="47"/>
                  </a:lnTo>
                  <a:lnTo>
                    <a:pt x="243" y="47"/>
                  </a:lnTo>
                  <a:lnTo>
                    <a:pt x="244" y="47"/>
                  </a:lnTo>
                  <a:lnTo>
                    <a:pt x="245" y="49"/>
                  </a:lnTo>
                  <a:lnTo>
                    <a:pt x="246" y="52"/>
                  </a:lnTo>
                  <a:lnTo>
                    <a:pt x="249" y="63"/>
                  </a:lnTo>
                  <a:lnTo>
                    <a:pt x="251" y="67"/>
                  </a:lnTo>
                  <a:lnTo>
                    <a:pt x="252" y="71"/>
                  </a:lnTo>
                  <a:lnTo>
                    <a:pt x="254" y="77"/>
                  </a:lnTo>
                  <a:lnTo>
                    <a:pt x="254" y="80"/>
                  </a:lnTo>
                  <a:lnTo>
                    <a:pt x="254" y="82"/>
                  </a:lnTo>
                  <a:lnTo>
                    <a:pt x="255" y="85"/>
                  </a:lnTo>
                  <a:lnTo>
                    <a:pt x="255" y="89"/>
                  </a:lnTo>
                  <a:lnTo>
                    <a:pt x="255" y="92"/>
                  </a:lnTo>
                  <a:lnTo>
                    <a:pt x="254" y="100"/>
                  </a:lnTo>
                  <a:lnTo>
                    <a:pt x="254" y="103"/>
                  </a:lnTo>
                  <a:lnTo>
                    <a:pt x="254" y="104"/>
                  </a:lnTo>
                  <a:lnTo>
                    <a:pt x="254" y="106"/>
                  </a:lnTo>
                  <a:lnTo>
                    <a:pt x="255" y="107"/>
                  </a:lnTo>
                  <a:lnTo>
                    <a:pt x="256" y="109"/>
                  </a:lnTo>
                  <a:lnTo>
                    <a:pt x="257" y="110"/>
                  </a:lnTo>
                  <a:lnTo>
                    <a:pt x="258" y="110"/>
                  </a:lnTo>
                  <a:lnTo>
                    <a:pt x="258" y="111"/>
                  </a:lnTo>
                  <a:lnTo>
                    <a:pt x="265" y="112"/>
                  </a:lnTo>
                  <a:lnTo>
                    <a:pt x="268" y="113"/>
                  </a:lnTo>
                  <a:lnTo>
                    <a:pt x="270" y="114"/>
                  </a:lnTo>
                  <a:lnTo>
                    <a:pt x="272" y="115"/>
                  </a:lnTo>
                  <a:lnTo>
                    <a:pt x="277" y="116"/>
                  </a:lnTo>
                  <a:lnTo>
                    <a:pt x="281" y="118"/>
                  </a:lnTo>
                  <a:lnTo>
                    <a:pt x="283" y="119"/>
                  </a:lnTo>
                  <a:lnTo>
                    <a:pt x="285" y="120"/>
                  </a:lnTo>
                  <a:lnTo>
                    <a:pt x="288" y="122"/>
                  </a:lnTo>
                  <a:lnTo>
                    <a:pt x="292" y="126"/>
                  </a:lnTo>
                  <a:lnTo>
                    <a:pt x="295" y="129"/>
                  </a:lnTo>
                  <a:lnTo>
                    <a:pt x="296" y="130"/>
                  </a:lnTo>
                  <a:lnTo>
                    <a:pt x="298" y="132"/>
                  </a:lnTo>
                  <a:lnTo>
                    <a:pt x="300" y="133"/>
                  </a:lnTo>
                  <a:lnTo>
                    <a:pt x="302" y="133"/>
                  </a:lnTo>
                  <a:lnTo>
                    <a:pt x="304" y="134"/>
                  </a:lnTo>
                  <a:lnTo>
                    <a:pt x="319" y="136"/>
                  </a:lnTo>
                  <a:lnTo>
                    <a:pt x="326" y="137"/>
                  </a:lnTo>
                  <a:lnTo>
                    <a:pt x="338" y="138"/>
                  </a:lnTo>
                  <a:lnTo>
                    <a:pt x="340" y="139"/>
                  </a:lnTo>
                  <a:lnTo>
                    <a:pt x="342" y="139"/>
                  </a:lnTo>
                  <a:lnTo>
                    <a:pt x="345" y="141"/>
                  </a:lnTo>
                  <a:lnTo>
                    <a:pt x="347" y="142"/>
                  </a:lnTo>
                  <a:lnTo>
                    <a:pt x="350" y="144"/>
                  </a:lnTo>
                  <a:lnTo>
                    <a:pt x="353" y="147"/>
                  </a:lnTo>
                  <a:lnTo>
                    <a:pt x="354" y="148"/>
                  </a:lnTo>
                  <a:lnTo>
                    <a:pt x="355" y="149"/>
                  </a:lnTo>
                  <a:lnTo>
                    <a:pt x="356" y="149"/>
                  </a:lnTo>
                  <a:lnTo>
                    <a:pt x="357" y="150"/>
                  </a:lnTo>
                  <a:lnTo>
                    <a:pt x="357" y="152"/>
                  </a:lnTo>
                  <a:lnTo>
                    <a:pt x="358" y="153"/>
                  </a:lnTo>
                  <a:lnTo>
                    <a:pt x="359" y="157"/>
                  </a:lnTo>
                  <a:lnTo>
                    <a:pt x="359" y="160"/>
                  </a:lnTo>
                  <a:lnTo>
                    <a:pt x="360" y="168"/>
                  </a:lnTo>
                  <a:lnTo>
                    <a:pt x="360" y="170"/>
                  </a:lnTo>
                  <a:lnTo>
                    <a:pt x="360" y="171"/>
                  </a:lnTo>
                  <a:lnTo>
                    <a:pt x="361" y="173"/>
                  </a:lnTo>
                  <a:lnTo>
                    <a:pt x="362" y="174"/>
                  </a:lnTo>
                  <a:lnTo>
                    <a:pt x="363" y="175"/>
                  </a:lnTo>
                  <a:lnTo>
                    <a:pt x="364" y="176"/>
                  </a:lnTo>
                  <a:lnTo>
                    <a:pt x="366" y="177"/>
                  </a:lnTo>
                  <a:lnTo>
                    <a:pt x="367" y="177"/>
                  </a:lnTo>
                  <a:lnTo>
                    <a:pt x="369" y="178"/>
                  </a:lnTo>
                  <a:lnTo>
                    <a:pt x="372" y="179"/>
                  </a:lnTo>
                  <a:lnTo>
                    <a:pt x="373" y="179"/>
                  </a:lnTo>
                  <a:lnTo>
                    <a:pt x="379" y="179"/>
                  </a:lnTo>
                  <a:lnTo>
                    <a:pt x="382" y="180"/>
                  </a:lnTo>
                  <a:lnTo>
                    <a:pt x="384" y="181"/>
                  </a:lnTo>
                  <a:lnTo>
                    <a:pt x="387" y="182"/>
                  </a:lnTo>
                  <a:lnTo>
                    <a:pt x="389" y="183"/>
                  </a:lnTo>
                  <a:lnTo>
                    <a:pt x="392" y="184"/>
                  </a:lnTo>
                  <a:lnTo>
                    <a:pt x="404" y="194"/>
                  </a:lnTo>
                  <a:lnTo>
                    <a:pt x="407" y="196"/>
                  </a:lnTo>
                  <a:lnTo>
                    <a:pt x="409" y="197"/>
                  </a:lnTo>
                  <a:lnTo>
                    <a:pt x="412" y="199"/>
                  </a:lnTo>
                  <a:lnTo>
                    <a:pt x="414" y="200"/>
                  </a:lnTo>
                  <a:lnTo>
                    <a:pt x="416" y="201"/>
                  </a:lnTo>
                  <a:lnTo>
                    <a:pt x="418" y="202"/>
                  </a:lnTo>
                  <a:lnTo>
                    <a:pt x="421" y="203"/>
                  </a:lnTo>
                  <a:lnTo>
                    <a:pt x="424" y="203"/>
                  </a:lnTo>
                  <a:lnTo>
                    <a:pt x="427" y="203"/>
                  </a:lnTo>
                  <a:lnTo>
                    <a:pt x="429" y="202"/>
                  </a:lnTo>
                  <a:lnTo>
                    <a:pt x="431" y="202"/>
                  </a:lnTo>
                  <a:lnTo>
                    <a:pt x="441" y="199"/>
                  </a:lnTo>
                  <a:lnTo>
                    <a:pt x="446" y="198"/>
                  </a:lnTo>
                  <a:lnTo>
                    <a:pt x="450" y="198"/>
                  </a:lnTo>
                  <a:lnTo>
                    <a:pt x="457" y="197"/>
                  </a:lnTo>
                  <a:lnTo>
                    <a:pt x="467" y="196"/>
                  </a:lnTo>
                  <a:lnTo>
                    <a:pt x="470" y="196"/>
                  </a:lnTo>
                  <a:lnTo>
                    <a:pt x="472" y="196"/>
                  </a:lnTo>
                  <a:lnTo>
                    <a:pt x="474" y="196"/>
                  </a:lnTo>
                  <a:lnTo>
                    <a:pt x="476" y="197"/>
                  </a:lnTo>
                  <a:lnTo>
                    <a:pt x="482" y="200"/>
                  </a:lnTo>
                  <a:lnTo>
                    <a:pt x="489" y="203"/>
                  </a:lnTo>
                  <a:lnTo>
                    <a:pt x="493" y="205"/>
                  </a:lnTo>
                  <a:lnTo>
                    <a:pt x="497" y="206"/>
                  </a:lnTo>
                  <a:lnTo>
                    <a:pt x="499" y="208"/>
                  </a:lnTo>
                  <a:lnTo>
                    <a:pt x="502" y="211"/>
                  </a:lnTo>
                  <a:lnTo>
                    <a:pt x="503" y="212"/>
                  </a:lnTo>
                  <a:lnTo>
                    <a:pt x="504" y="213"/>
                  </a:lnTo>
                  <a:lnTo>
                    <a:pt x="505" y="215"/>
                  </a:lnTo>
                  <a:lnTo>
                    <a:pt x="506" y="216"/>
                  </a:lnTo>
                  <a:lnTo>
                    <a:pt x="507" y="218"/>
                  </a:lnTo>
                  <a:lnTo>
                    <a:pt x="507" y="220"/>
                  </a:lnTo>
                  <a:lnTo>
                    <a:pt x="508" y="223"/>
                  </a:lnTo>
                  <a:lnTo>
                    <a:pt x="508" y="229"/>
                  </a:lnTo>
                  <a:lnTo>
                    <a:pt x="508" y="231"/>
                  </a:lnTo>
                  <a:lnTo>
                    <a:pt x="509" y="233"/>
                  </a:lnTo>
                  <a:lnTo>
                    <a:pt x="509" y="235"/>
                  </a:lnTo>
                  <a:lnTo>
                    <a:pt x="510" y="236"/>
                  </a:lnTo>
                  <a:lnTo>
                    <a:pt x="511" y="238"/>
                  </a:lnTo>
                  <a:lnTo>
                    <a:pt x="512" y="239"/>
                  </a:lnTo>
                  <a:lnTo>
                    <a:pt x="514" y="239"/>
                  </a:lnTo>
                  <a:lnTo>
                    <a:pt x="516" y="240"/>
                  </a:lnTo>
                  <a:lnTo>
                    <a:pt x="518" y="241"/>
                  </a:lnTo>
                  <a:lnTo>
                    <a:pt x="522" y="243"/>
                  </a:lnTo>
                  <a:lnTo>
                    <a:pt x="527" y="245"/>
                  </a:lnTo>
                  <a:lnTo>
                    <a:pt x="543" y="253"/>
                  </a:lnTo>
                  <a:lnTo>
                    <a:pt x="546" y="255"/>
                  </a:lnTo>
                  <a:lnTo>
                    <a:pt x="550" y="257"/>
                  </a:lnTo>
                  <a:lnTo>
                    <a:pt x="553" y="259"/>
                  </a:lnTo>
                  <a:lnTo>
                    <a:pt x="555" y="262"/>
                  </a:lnTo>
                  <a:lnTo>
                    <a:pt x="559" y="265"/>
                  </a:lnTo>
                  <a:lnTo>
                    <a:pt x="561" y="269"/>
                  </a:lnTo>
                  <a:lnTo>
                    <a:pt x="564" y="273"/>
                  </a:lnTo>
                  <a:lnTo>
                    <a:pt x="572" y="285"/>
                  </a:lnTo>
                  <a:lnTo>
                    <a:pt x="578" y="293"/>
                  </a:lnTo>
                  <a:lnTo>
                    <a:pt x="580" y="296"/>
                  </a:lnTo>
                  <a:lnTo>
                    <a:pt x="582" y="298"/>
                  </a:lnTo>
                  <a:lnTo>
                    <a:pt x="583" y="301"/>
                  </a:lnTo>
                  <a:lnTo>
                    <a:pt x="587" y="309"/>
                  </a:lnTo>
                  <a:lnTo>
                    <a:pt x="588" y="314"/>
                  </a:lnTo>
                  <a:lnTo>
                    <a:pt x="589" y="317"/>
                  </a:lnTo>
                  <a:lnTo>
                    <a:pt x="590" y="318"/>
                  </a:lnTo>
                  <a:lnTo>
                    <a:pt x="589" y="318"/>
                  </a:lnTo>
                  <a:lnTo>
                    <a:pt x="588" y="318"/>
                  </a:lnTo>
                  <a:lnTo>
                    <a:pt x="587" y="319"/>
                  </a:lnTo>
                  <a:lnTo>
                    <a:pt x="584" y="319"/>
                  </a:lnTo>
                  <a:lnTo>
                    <a:pt x="581" y="322"/>
                  </a:lnTo>
                  <a:lnTo>
                    <a:pt x="571" y="329"/>
                  </a:lnTo>
                  <a:lnTo>
                    <a:pt x="560" y="337"/>
                  </a:lnTo>
                  <a:lnTo>
                    <a:pt x="556" y="340"/>
                  </a:lnTo>
                  <a:lnTo>
                    <a:pt x="549" y="346"/>
                  </a:lnTo>
                  <a:lnTo>
                    <a:pt x="546" y="348"/>
                  </a:lnTo>
                  <a:lnTo>
                    <a:pt x="544" y="349"/>
                  </a:lnTo>
                  <a:lnTo>
                    <a:pt x="542" y="350"/>
                  </a:lnTo>
                  <a:lnTo>
                    <a:pt x="541" y="351"/>
                  </a:lnTo>
                  <a:lnTo>
                    <a:pt x="539" y="352"/>
                  </a:lnTo>
                  <a:lnTo>
                    <a:pt x="536" y="353"/>
                  </a:lnTo>
                  <a:lnTo>
                    <a:pt x="531" y="353"/>
                  </a:lnTo>
                  <a:lnTo>
                    <a:pt x="524" y="354"/>
                  </a:lnTo>
                  <a:lnTo>
                    <a:pt x="521" y="354"/>
                  </a:lnTo>
                  <a:lnTo>
                    <a:pt x="520" y="355"/>
                  </a:lnTo>
                  <a:lnTo>
                    <a:pt x="519" y="356"/>
                  </a:lnTo>
                  <a:lnTo>
                    <a:pt x="514" y="360"/>
                  </a:lnTo>
                  <a:lnTo>
                    <a:pt x="513" y="361"/>
                  </a:lnTo>
                  <a:lnTo>
                    <a:pt x="511" y="362"/>
                  </a:lnTo>
                  <a:lnTo>
                    <a:pt x="510" y="363"/>
                  </a:lnTo>
                  <a:lnTo>
                    <a:pt x="508" y="363"/>
                  </a:lnTo>
                  <a:lnTo>
                    <a:pt x="504" y="364"/>
                  </a:lnTo>
                  <a:lnTo>
                    <a:pt x="501" y="364"/>
                  </a:lnTo>
                  <a:lnTo>
                    <a:pt x="499" y="364"/>
                  </a:lnTo>
                  <a:lnTo>
                    <a:pt x="497" y="364"/>
                  </a:lnTo>
                  <a:lnTo>
                    <a:pt x="496" y="364"/>
                  </a:lnTo>
                  <a:lnTo>
                    <a:pt x="495" y="364"/>
                  </a:lnTo>
                  <a:lnTo>
                    <a:pt x="493" y="363"/>
                  </a:lnTo>
                  <a:lnTo>
                    <a:pt x="490" y="360"/>
                  </a:lnTo>
                  <a:lnTo>
                    <a:pt x="489" y="359"/>
                  </a:lnTo>
                  <a:lnTo>
                    <a:pt x="487" y="358"/>
                  </a:lnTo>
                  <a:lnTo>
                    <a:pt x="484" y="357"/>
                  </a:lnTo>
                  <a:lnTo>
                    <a:pt x="482" y="356"/>
                  </a:lnTo>
                  <a:lnTo>
                    <a:pt x="480" y="355"/>
                  </a:lnTo>
                  <a:lnTo>
                    <a:pt x="476" y="353"/>
                  </a:lnTo>
                  <a:lnTo>
                    <a:pt x="468" y="347"/>
                  </a:lnTo>
                  <a:lnTo>
                    <a:pt x="464" y="345"/>
                  </a:lnTo>
                  <a:lnTo>
                    <a:pt x="461" y="342"/>
                  </a:lnTo>
                  <a:lnTo>
                    <a:pt x="457" y="341"/>
                  </a:lnTo>
                  <a:lnTo>
                    <a:pt x="453" y="340"/>
                  </a:lnTo>
                  <a:lnTo>
                    <a:pt x="450" y="339"/>
                  </a:lnTo>
                  <a:lnTo>
                    <a:pt x="446" y="338"/>
                  </a:lnTo>
                  <a:lnTo>
                    <a:pt x="443" y="338"/>
                  </a:lnTo>
                  <a:lnTo>
                    <a:pt x="441" y="338"/>
                  </a:lnTo>
                  <a:lnTo>
                    <a:pt x="440" y="338"/>
                  </a:lnTo>
                  <a:lnTo>
                    <a:pt x="439" y="339"/>
                  </a:lnTo>
                  <a:lnTo>
                    <a:pt x="437" y="339"/>
                  </a:lnTo>
                  <a:lnTo>
                    <a:pt x="433" y="341"/>
                  </a:lnTo>
                  <a:lnTo>
                    <a:pt x="429" y="343"/>
                  </a:lnTo>
                  <a:lnTo>
                    <a:pt x="428" y="344"/>
                  </a:lnTo>
                  <a:lnTo>
                    <a:pt x="426" y="345"/>
                  </a:lnTo>
                  <a:lnTo>
                    <a:pt x="419" y="352"/>
                  </a:lnTo>
                  <a:lnTo>
                    <a:pt x="416" y="353"/>
                  </a:lnTo>
                  <a:lnTo>
                    <a:pt x="404" y="362"/>
                  </a:lnTo>
                  <a:lnTo>
                    <a:pt x="400" y="364"/>
                  </a:lnTo>
                  <a:lnTo>
                    <a:pt x="397" y="366"/>
                  </a:lnTo>
                  <a:lnTo>
                    <a:pt x="395" y="367"/>
                  </a:lnTo>
                  <a:lnTo>
                    <a:pt x="394" y="367"/>
                  </a:lnTo>
                  <a:lnTo>
                    <a:pt x="392" y="368"/>
                  </a:lnTo>
                  <a:lnTo>
                    <a:pt x="389" y="368"/>
                  </a:lnTo>
                  <a:lnTo>
                    <a:pt x="384" y="369"/>
                  </a:lnTo>
                  <a:lnTo>
                    <a:pt x="377" y="369"/>
                  </a:lnTo>
                  <a:lnTo>
                    <a:pt x="375" y="369"/>
                  </a:lnTo>
                  <a:lnTo>
                    <a:pt x="373" y="368"/>
                  </a:lnTo>
                  <a:lnTo>
                    <a:pt x="372" y="368"/>
                  </a:lnTo>
                  <a:lnTo>
                    <a:pt x="370" y="367"/>
                  </a:lnTo>
                  <a:lnTo>
                    <a:pt x="369" y="367"/>
                  </a:lnTo>
                  <a:lnTo>
                    <a:pt x="367" y="366"/>
                  </a:lnTo>
                  <a:lnTo>
                    <a:pt x="362" y="364"/>
                  </a:lnTo>
                  <a:lnTo>
                    <a:pt x="360" y="362"/>
                  </a:lnTo>
                  <a:lnTo>
                    <a:pt x="355" y="359"/>
                  </a:lnTo>
                  <a:lnTo>
                    <a:pt x="351" y="356"/>
                  </a:lnTo>
                  <a:lnTo>
                    <a:pt x="349" y="354"/>
                  </a:lnTo>
                  <a:lnTo>
                    <a:pt x="344" y="351"/>
                  </a:lnTo>
                  <a:lnTo>
                    <a:pt x="337" y="343"/>
                  </a:lnTo>
                  <a:lnTo>
                    <a:pt x="335" y="341"/>
                  </a:lnTo>
                  <a:lnTo>
                    <a:pt x="334" y="341"/>
                  </a:lnTo>
                  <a:lnTo>
                    <a:pt x="331" y="340"/>
                  </a:lnTo>
                  <a:lnTo>
                    <a:pt x="325" y="337"/>
                  </a:lnTo>
                  <a:lnTo>
                    <a:pt x="322" y="335"/>
                  </a:lnTo>
                  <a:lnTo>
                    <a:pt x="311" y="329"/>
                  </a:lnTo>
                  <a:lnTo>
                    <a:pt x="303" y="324"/>
                  </a:lnTo>
                  <a:lnTo>
                    <a:pt x="299" y="322"/>
                  </a:lnTo>
                  <a:lnTo>
                    <a:pt x="296" y="320"/>
                  </a:lnTo>
                  <a:lnTo>
                    <a:pt x="286" y="317"/>
                  </a:lnTo>
                  <a:lnTo>
                    <a:pt x="275" y="313"/>
                  </a:lnTo>
                  <a:lnTo>
                    <a:pt x="270" y="311"/>
                  </a:lnTo>
                  <a:lnTo>
                    <a:pt x="264" y="309"/>
                  </a:lnTo>
                  <a:lnTo>
                    <a:pt x="261" y="308"/>
                  </a:lnTo>
                  <a:lnTo>
                    <a:pt x="258" y="308"/>
                  </a:lnTo>
                  <a:lnTo>
                    <a:pt x="254" y="307"/>
                  </a:lnTo>
                  <a:lnTo>
                    <a:pt x="251" y="307"/>
                  </a:lnTo>
                  <a:lnTo>
                    <a:pt x="248" y="307"/>
                  </a:lnTo>
                  <a:lnTo>
                    <a:pt x="247" y="307"/>
                  </a:lnTo>
                  <a:lnTo>
                    <a:pt x="245" y="307"/>
                  </a:lnTo>
                  <a:lnTo>
                    <a:pt x="243" y="307"/>
                  </a:lnTo>
                  <a:lnTo>
                    <a:pt x="241" y="307"/>
                  </a:lnTo>
                  <a:lnTo>
                    <a:pt x="239" y="307"/>
                  </a:lnTo>
                  <a:lnTo>
                    <a:pt x="236" y="309"/>
                  </a:lnTo>
                  <a:lnTo>
                    <a:pt x="234" y="311"/>
                  </a:lnTo>
                  <a:lnTo>
                    <a:pt x="231" y="313"/>
                  </a:lnTo>
                  <a:lnTo>
                    <a:pt x="225" y="317"/>
                  </a:lnTo>
                  <a:lnTo>
                    <a:pt x="208" y="334"/>
                  </a:lnTo>
                  <a:lnTo>
                    <a:pt x="204" y="337"/>
                  </a:lnTo>
                  <a:lnTo>
                    <a:pt x="201" y="341"/>
                  </a:lnTo>
                  <a:lnTo>
                    <a:pt x="190" y="348"/>
                  </a:lnTo>
                  <a:lnTo>
                    <a:pt x="186" y="351"/>
                  </a:lnTo>
                  <a:lnTo>
                    <a:pt x="183" y="353"/>
                  </a:lnTo>
                  <a:lnTo>
                    <a:pt x="180" y="356"/>
                  </a:lnTo>
                  <a:lnTo>
                    <a:pt x="178" y="359"/>
                  </a:lnTo>
                  <a:lnTo>
                    <a:pt x="176" y="362"/>
                  </a:lnTo>
                  <a:lnTo>
                    <a:pt x="173" y="365"/>
                  </a:lnTo>
                  <a:lnTo>
                    <a:pt x="171" y="369"/>
                  </a:lnTo>
                  <a:lnTo>
                    <a:pt x="170" y="372"/>
                  </a:lnTo>
                  <a:lnTo>
                    <a:pt x="168" y="376"/>
                  </a:lnTo>
                  <a:lnTo>
                    <a:pt x="164" y="388"/>
                  </a:lnTo>
                  <a:lnTo>
                    <a:pt x="163" y="392"/>
                  </a:lnTo>
                  <a:lnTo>
                    <a:pt x="162" y="394"/>
                  </a:lnTo>
                  <a:lnTo>
                    <a:pt x="161" y="396"/>
                  </a:lnTo>
                  <a:lnTo>
                    <a:pt x="160" y="397"/>
                  </a:lnTo>
                  <a:lnTo>
                    <a:pt x="160" y="398"/>
                  </a:lnTo>
                  <a:lnTo>
                    <a:pt x="159" y="398"/>
                  </a:lnTo>
                  <a:lnTo>
                    <a:pt x="158" y="398"/>
                  </a:lnTo>
                  <a:lnTo>
                    <a:pt x="157" y="398"/>
                  </a:lnTo>
                  <a:lnTo>
                    <a:pt x="156" y="399"/>
                  </a:lnTo>
                  <a:lnTo>
                    <a:pt x="153" y="399"/>
                  </a:lnTo>
                  <a:lnTo>
                    <a:pt x="149" y="398"/>
                  </a:lnTo>
                  <a:lnTo>
                    <a:pt x="146" y="398"/>
                  </a:lnTo>
                  <a:lnTo>
                    <a:pt x="144" y="398"/>
                  </a:lnTo>
                  <a:lnTo>
                    <a:pt x="140" y="396"/>
                  </a:lnTo>
                  <a:lnTo>
                    <a:pt x="136" y="394"/>
                  </a:lnTo>
                  <a:lnTo>
                    <a:pt x="133" y="393"/>
                  </a:lnTo>
                  <a:lnTo>
                    <a:pt x="129" y="390"/>
                  </a:lnTo>
                  <a:lnTo>
                    <a:pt x="125" y="387"/>
                  </a:lnTo>
                  <a:lnTo>
                    <a:pt x="122" y="386"/>
                  </a:lnTo>
                  <a:lnTo>
                    <a:pt x="121" y="385"/>
                  </a:lnTo>
                  <a:lnTo>
                    <a:pt x="116" y="380"/>
                  </a:lnTo>
                  <a:lnTo>
                    <a:pt x="113" y="378"/>
                  </a:lnTo>
                  <a:lnTo>
                    <a:pt x="110" y="376"/>
                  </a:lnTo>
                  <a:lnTo>
                    <a:pt x="109" y="375"/>
                  </a:lnTo>
                  <a:lnTo>
                    <a:pt x="107" y="374"/>
                  </a:lnTo>
                  <a:lnTo>
                    <a:pt x="105" y="373"/>
                  </a:lnTo>
                  <a:lnTo>
                    <a:pt x="102" y="372"/>
                  </a:lnTo>
                  <a:lnTo>
                    <a:pt x="100" y="372"/>
                  </a:lnTo>
                  <a:lnTo>
                    <a:pt x="99" y="371"/>
                  </a:lnTo>
                  <a:lnTo>
                    <a:pt x="97" y="371"/>
                  </a:lnTo>
                  <a:lnTo>
                    <a:pt x="95" y="371"/>
                  </a:lnTo>
                  <a:lnTo>
                    <a:pt x="92" y="371"/>
                  </a:lnTo>
                  <a:lnTo>
                    <a:pt x="89" y="372"/>
                  </a:lnTo>
                  <a:lnTo>
                    <a:pt x="87" y="373"/>
                  </a:lnTo>
                  <a:lnTo>
                    <a:pt x="80" y="375"/>
                  </a:lnTo>
                  <a:lnTo>
                    <a:pt x="77" y="375"/>
                  </a:lnTo>
                  <a:lnTo>
                    <a:pt x="76" y="376"/>
                  </a:lnTo>
                  <a:lnTo>
                    <a:pt x="73" y="376"/>
                  </a:lnTo>
                  <a:lnTo>
                    <a:pt x="71" y="376"/>
                  </a:lnTo>
                  <a:lnTo>
                    <a:pt x="69" y="376"/>
                  </a:lnTo>
                  <a:lnTo>
                    <a:pt x="66" y="375"/>
                  </a:lnTo>
                  <a:lnTo>
                    <a:pt x="63" y="375"/>
                  </a:lnTo>
                  <a:lnTo>
                    <a:pt x="61" y="374"/>
                  </a:lnTo>
                  <a:lnTo>
                    <a:pt x="60" y="374"/>
                  </a:lnTo>
                  <a:lnTo>
                    <a:pt x="58" y="373"/>
                  </a:lnTo>
                  <a:lnTo>
                    <a:pt x="57" y="371"/>
                  </a:lnTo>
                  <a:lnTo>
                    <a:pt x="55" y="370"/>
                  </a:lnTo>
                  <a:lnTo>
                    <a:pt x="54" y="367"/>
                  </a:lnTo>
                  <a:lnTo>
                    <a:pt x="52" y="364"/>
                  </a:lnTo>
                  <a:lnTo>
                    <a:pt x="47" y="352"/>
                  </a:lnTo>
                  <a:lnTo>
                    <a:pt x="45" y="348"/>
                  </a:lnTo>
                  <a:lnTo>
                    <a:pt x="43" y="343"/>
                  </a:lnTo>
                  <a:lnTo>
                    <a:pt x="41" y="339"/>
                  </a:lnTo>
                  <a:lnTo>
                    <a:pt x="38" y="335"/>
                  </a:lnTo>
                  <a:lnTo>
                    <a:pt x="35" y="332"/>
                  </a:lnTo>
                  <a:lnTo>
                    <a:pt x="33" y="330"/>
                  </a:lnTo>
                  <a:lnTo>
                    <a:pt x="27" y="323"/>
                  </a:lnTo>
                  <a:lnTo>
                    <a:pt x="24" y="319"/>
                  </a:lnTo>
                  <a:lnTo>
                    <a:pt x="21" y="316"/>
                  </a:lnTo>
                  <a:lnTo>
                    <a:pt x="19" y="312"/>
                  </a:lnTo>
                  <a:lnTo>
                    <a:pt x="19" y="311"/>
                  </a:lnTo>
                  <a:lnTo>
                    <a:pt x="18" y="309"/>
                  </a:lnTo>
                  <a:lnTo>
                    <a:pt x="18" y="307"/>
                  </a:lnTo>
                  <a:lnTo>
                    <a:pt x="17" y="306"/>
                  </a:lnTo>
                  <a:lnTo>
                    <a:pt x="15" y="287"/>
                  </a:lnTo>
                  <a:lnTo>
                    <a:pt x="15" y="284"/>
                  </a:lnTo>
                  <a:lnTo>
                    <a:pt x="14" y="278"/>
                  </a:lnTo>
                  <a:lnTo>
                    <a:pt x="14" y="271"/>
                  </a:lnTo>
                  <a:lnTo>
                    <a:pt x="14" y="264"/>
                  </a:lnTo>
                  <a:lnTo>
                    <a:pt x="14" y="262"/>
                  </a:lnTo>
                  <a:lnTo>
                    <a:pt x="15" y="262"/>
                  </a:lnTo>
                  <a:lnTo>
                    <a:pt x="15" y="260"/>
                  </a:lnTo>
                  <a:lnTo>
                    <a:pt x="16" y="258"/>
                  </a:lnTo>
                  <a:lnTo>
                    <a:pt x="17" y="256"/>
                  </a:lnTo>
                  <a:lnTo>
                    <a:pt x="19" y="254"/>
                  </a:lnTo>
                  <a:lnTo>
                    <a:pt x="21" y="253"/>
                  </a:lnTo>
                  <a:lnTo>
                    <a:pt x="22" y="252"/>
                  </a:lnTo>
                  <a:lnTo>
                    <a:pt x="24" y="251"/>
                  </a:lnTo>
                  <a:lnTo>
                    <a:pt x="28" y="251"/>
                  </a:lnTo>
                  <a:lnTo>
                    <a:pt x="31" y="251"/>
                  </a:lnTo>
                  <a:lnTo>
                    <a:pt x="36" y="251"/>
                  </a:lnTo>
                  <a:lnTo>
                    <a:pt x="37" y="251"/>
                  </a:lnTo>
                  <a:lnTo>
                    <a:pt x="39" y="250"/>
                  </a:lnTo>
                  <a:lnTo>
                    <a:pt x="40" y="250"/>
                  </a:lnTo>
                  <a:lnTo>
                    <a:pt x="41" y="249"/>
                  </a:lnTo>
                  <a:lnTo>
                    <a:pt x="41" y="247"/>
                  </a:lnTo>
                  <a:lnTo>
                    <a:pt x="41" y="246"/>
                  </a:lnTo>
                  <a:lnTo>
                    <a:pt x="41" y="245"/>
                  </a:lnTo>
                  <a:lnTo>
                    <a:pt x="40" y="244"/>
                  </a:lnTo>
                  <a:lnTo>
                    <a:pt x="39" y="242"/>
                  </a:lnTo>
                  <a:lnTo>
                    <a:pt x="35" y="240"/>
                  </a:lnTo>
                  <a:lnTo>
                    <a:pt x="34" y="239"/>
                  </a:lnTo>
                  <a:lnTo>
                    <a:pt x="33" y="238"/>
                  </a:lnTo>
                  <a:lnTo>
                    <a:pt x="31" y="236"/>
                  </a:lnTo>
                  <a:lnTo>
                    <a:pt x="30" y="233"/>
                  </a:lnTo>
                  <a:lnTo>
                    <a:pt x="29" y="231"/>
                  </a:lnTo>
                  <a:lnTo>
                    <a:pt x="29" y="230"/>
                  </a:lnTo>
                  <a:lnTo>
                    <a:pt x="28" y="229"/>
                  </a:lnTo>
                  <a:lnTo>
                    <a:pt x="28" y="228"/>
                  </a:lnTo>
                  <a:lnTo>
                    <a:pt x="28" y="226"/>
                  </a:lnTo>
                  <a:lnTo>
                    <a:pt x="29" y="224"/>
                  </a:lnTo>
                  <a:lnTo>
                    <a:pt x="29" y="221"/>
                  </a:lnTo>
                  <a:lnTo>
                    <a:pt x="31" y="214"/>
                  </a:lnTo>
                  <a:lnTo>
                    <a:pt x="31" y="211"/>
                  </a:lnTo>
                  <a:lnTo>
                    <a:pt x="32" y="207"/>
                  </a:lnTo>
                  <a:lnTo>
                    <a:pt x="32" y="203"/>
                  </a:lnTo>
                  <a:lnTo>
                    <a:pt x="33" y="197"/>
                  </a:lnTo>
                  <a:lnTo>
                    <a:pt x="33" y="189"/>
                  </a:lnTo>
                  <a:lnTo>
                    <a:pt x="33" y="186"/>
                  </a:lnTo>
                  <a:lnTo>
                    <a:pt x="33" y="183"/>
                  </a:lnTo>
                  <a:lnTo>
                    <a:pt x="32" y="180"/>
                  </a:lnTo>
                  <a:lnTo>
                    <a:pt x="31" y="177"/>
                  </a:lnTo>
                  <a:lnTo>
                    <a:pt x="29" y="173"/>
                  </a:lnTo>
                  <a:lnTo>
                    <a:pt x="28" y="171"/>
                  </a:lnTo>
                  <a:lnTo>
                    <a:pt x="26" y="170"/>
                  </a:lnTo>
                  <a:lnTo>
                    <a:pt x="23" y="167"/>
                  </a:lnTo>
                  <a:lnTo>
                    <a:pt x="21" y="165"/>
                  </a:lnTo>
                  <a:lnTo>
                    <a:pt x="19" y="163"/>
                  </a:lnTo>
                  <a:lnTo>
                    <a:pt x="14" y="160"/>
                  </a:lnTo>
                  <a:lnTo>
                    <a:pt x="12" y="160"/>
                  </a:lnTo>
                  <a:lnTo>
                    <a:pt x="11" y="159"/>
                  </a:lnTo>
                  <a:lnTo>
                    <a:pt x="10" y="158"/>
                  </a:lnTo>
                  <a:lnTo>
                    <a:pt x="10" y="156"/>
                  </a:lnTo>
                  <a:lnTo>
                    <a:pt x="9" y="155"/>
                  </a:lnTo>
                  <a:lnTo>
                    <a:pt x="8" y="153"/>
                  </a:lnTo>
                  <a:lnTo>
                    <a:pt x="8" y="149"/>
                  </a:lnTo>
                  <a:lnTo>
                    <a:pt x="8" y="145"/>
                  </a:lnTo>
                  <a:lnTo>
                    <a:pt x="4" y="136"/>
                  </a:lnTo>
                  <a:lnTo>
                    <a:pt x="3" y="131"/>
                  </a:lnTo>
                  <a:lnTo>
                    <a:pt x="2" y="126"/>
                  </a:lnTo>
                  <a:lnTo>
                    <a:pt x="1" y="120"/>
                  </a:lnTo>
                  <a:lnTo>
                    <a:pt x="0" y="116"/>
                  </a:lnTo>
                  <a:lnTo>
                    <a:pt x="0" y="113"/>
                  </a:lnTo>
                  <a:lnTo>
                    <a:pt x="0" y="110"/>
                  </a:lnTo>
                  <a:lnTo>
                    <a:pt x="1" y="103"/>
                  </a:lnTo>
                  <a:lnTo>
                    <a:pt x="1" y="99"/>
                  </a:lnTo>
                  <a:lnTo>
                    <a:pt x="1" y="95"/>
                  </a:lnTo>
                  <a:lnTo>
                    <a:pt x="1" y="90"/>
                  </a:lnTo>
                  <a:lnTo>
                    <a:pt x="4" y="88"/>
                  </a:lnTo>
                  <a:lnTo>
                    <a:pt x="10" y="81"/>
                  </a:lnTo>
                  <a:lnTo>
                    <a:pt x="16" y="77"/>
                  </a:lnTo>
                  <a:lnTo>
                    <a:pt x="19" y="74"/>
                  </a:lnTo>
                  <a:lnTo>
                    <a:pt x="22" y="71"/>
                  </a:lnTo>
                  <a:lnTo>
                    <a:pt x="25" y="69"/>
                  </a:lnTo>
                  <a:lnTo>
                    <a:pt x="28" y="68"/>
                  </a:lnTo>
                  <a:lnTo>
                    <a:pt x="31" y="67"/>
                  </a:lnTo>
                  <a:lnTo>
                    <a:pt x="34" y="65"/>
                  </a:lnTo>
                  <a:lnTo>
                    <a:pt x="38" y="64"/>
                  </a:lnTo>
                  <a:lnTo>
                    <a:pt x="41" y="64"/>
                  </a:lnTo>
                  <a:lnTo>
                    <a:pt x="61" y="60"/>
                  </a:lnTo>
                  <a:lnTo>
                    <a:pt x="64" y="60"/>
                  </a:lnTo>
                  <a:lnTo>
                    <a:pt x="66" y="60"/>
                  </a:lnTo>
                  <a:lnTo>
                    <a:pt x="76" y="60"/>
                  </a:lnTo>
                  <a:lnTo>
                    <a:pt x="80" y="60"/>
                  </a:lnTo>
                  <a:lnTo>
                    <a:pt x="84" y="60"/>
                  </a:lnTo>
                  <a:lnTo>
                    <a:pt x="85" y="59"/>
                  </a:lnTo>
                  <a:lnTo>
                    <a:pt x="86" y="59"/>
                  </a:lnTo>
                  <a:lnTo>
                    <a:pt x="87" y="58"/>
                  </a:lnTo>
                  <a:lnTo>
                    <a:pt x="88" y="58"/>
                  </a:lnTo>
                  <a:lnTo>
                    <a:pt x="89" y="56"/>
                  </a:lnTo>
                  <a:lnTo>
                    <a:pt x="90" y="54"/>
                  </a:lnTo>
                  <a:lnTo>
                    <a:pt x="91" y="52"/>
                  </a:lnTo>
                  <a:lnTo>
                    <a:pt x="91" y="49"/>
                  </a:lnTo>
                  <a:lnTo>
                    <a:pt x="91" y="47"/>
                  </a:lnTo>
                  <a:lnTo>
                    <a:pt x="92" y="37"/>
                  </a:lnTo>
                  <a:lnTo>
                    <a:pt x="92" y="32"/>
                  </a:lnTo>
                  <a:lnTo>
                    <a:pt x="93" y="29"/>
                  </a:lnTo>
                  <a:lnTo>
                    <a:pt x="93" y="26"/>
                  </a:lnTo>
                  <a:lnTo>
                    <a:pt x="95" y="24"/>
                  </a:lnTo>
                  <a:lnTo>
                    <a:pt x="95" y="23"/>
                  </a:lnTo>
                  <a:lnTo>
                    <a:pt x="96" y="22"/>
                  </a:lnTo>
                  <a:lnTo>
                    <a:pt x="97" y="20"/>
                  </a:lnTo>
                  <a:lnTo>
                    <a:pt x="98" y="20"/>
                  </a:lnTo>
                  <a:lnTo>
                    <a:pt x="99" y="19"/>
                  </a:lnTo>
                  <a:lnTo>
                    <a:pt x="99" y="18"/>
                  </a:lnTo>
                  <a:lnTo>
                    <a:pt x="100" y="18"/>
                  </a:lnTo>
                  <a:lnTo>
                    <a:pt x="101" y="18"/>
                  </a:lnTo>
                  <a:lnTo>
                    <a:pt x="102" y="18"/>
                  </a:lnTo>
                  <a:lnTo>
                    <a:pt x="103" y="18"/>
                  </a:lnTo>
                  <a:lnTo>
                    <a:pt x="105" y="19"/>
                  </a:lnTo>
                  <a:lnTo>
                    <a:pt x="109" y="21"/>
                  </a:lnTo>
                  <a:lnTo>
                    <a:pt x="110" y="22"/>
                  </a:lnTo>
                  <a:lnTo>
                    <a:pt x="112" y="24"/>
                  </a:lnTo>
                  <a:lnTo>
                    <a:pt x="115" y="26"/>
                  </a:lnTo>
                  <a:lnTo>
                    <a:pt x="120" y="32"/>
                  </a:lnTo>
                  <a:lnTo>
                    <a:pt x="122" y="34"/>
                  </a:lnTo>
                  <a:lnTo>
                    <a:pt x="123" y="35"/>
                  </a:lnTo>
                  <a:lnTo>
                    <a:pt x="125" y="35"/>
                  </a:lnTo>
                  <a:lnTo>
                    <a:pt x="127" y="36"/>
                  </a:lnTo>
                  <a:lnTo>
                    <a:pt x="129" y="36"/>
                  </a:lnTo>
                  <a:lnTo>
                    <a:pt x="131" y="36"/>
                  </a:lnTo>
                  <a:lnTo>
                    <a:pt x="133" y="36"/>
                  </a:lnTo>
                  <a:lnTo>
                    <a:pt x="136" y="37"/>
                  </a:lnTo>
                  <a:lnTo>
                    <a:pt x="139" y="37"/>
                  </a:lnTo>
                  <a:lnTo>
                    <a:pt x="142" y="36"/>
                  </a:lnTo>
                  <a:lnTo>
                    <a:pt x="144" y="36"/>
                  </a:lnTo>
                  <a:lnTo>
                    <a:pt x="149" y="35"/>
                  </a:lnTo>
                  <a:lnTo>
                    <a:pt x="153" y="34"/>
                  </a:lnTo>
                  <a:lnTo>
                    <a:pt x="155" y="33"/>
                  </a:lnTo>
                  <a:lnTo>
                    <a:pt x="156" y="32"/>
                  </a:lnTo>
                  <a:lnTo>
                    <a:pt x="158" y="31"/>
                  </a:lnTo>
                  <a:lnTo>
                    <a:pt x="160" y="30"/>
                  </a:lnTo>
                  <a:lnTo>
                    <a:pt x="164" y="27"/>
                  </a:lnTo>
                  <a:lnTo>
                    <a:pt x="167" y="24"/>
                  </a:lnTo>
                  <a:lnTo>
                    <a:pt x="175" y="15"/>
                  </a:lnTo>
                  <a:lnTo>
                    <a:pt x="189" y="3"/>
                  </a:lnTo>
                  <a:lnTo>
                    <a:pt x="192" y="1"/>
                  </a:lnTo>
                  <a:lnTo>
                    <a:pt x="193" y="0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12" name="Freeform 67">
              <a:extLst>
                <a:ext uri="{FF2B5EF4-FFF2-40B4-BE49-F238E27FC236}">
                  <a16:creationId xmlns:a16="http://schemas.microsoft.com/office/drawing/2014/main" id="{4CA220FA-C40E-49AE-B0E8-F2157A79788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2" y="2799"/>
              <a:ext cx="332" cy="544"/>
            </a:xfrm>
            <a:custGeom>
              <a:avLst/>
              <a:gdLst>
                <a:gd name="T0" fmla="*/ 125 w 332"/>
                <a:gd name="T1" fmla="*/ 12 h 544"/>
                <a:gd name="T2" fmla="*/ 145 w 332"/>
                <a:gd name="T3" fmla="*/ 38 h 544"/>
                <a:gd name="T4" fmla="*/ 156 w 332"/>
                <a:gd name="T5" fmla="*/ 56 h 544"/>
                <a:gd name="T6" fmla="*/ 168 w 332"/>
                <a:gd name="T7" fmla="*/ 89 h 544"/>
                <a:gd name="T8" fmla="*/ 183 w 332"/>
                <a:gd name="T9" fmla="*/ 108 h 544"/>
                <a:gd name="T10" fmla="*/ 197 w 332"/>
                <a:gd name="T11" fmla="*/ 124 h 544"/>
                <a:gd name="T12" fmla="*/ 204 w 332"/>
                <a:gd name="T13" fmla="*/ 123 h 544"/>
                <a:gd name="T14" fmla="*/ 211 w 332"/>
                <a:gd name="T15" fmla="*/ 116 h 544"/>
                <a:gd name="T16" fmla="*/ 213 w 332"/>
                <a:gd name="T17" fmla="*/ 137 h 544"/>
                <a:gd name="T18" fmla="*/ 209 w 332"/>
                <a:gd name="T19" fmla="*/ 167 h 544"/>
                <a:gd name="T20" fmla="*/ 240 w 332"/>
                <a:gd name="T21" fmla="*/ 183 h 544"/>
                <a:gd name="T22" fmla="*/ 277 w 332"/>
                <a:gd name="T23" fmla="*/ 204 h 544"/>
                <a:gd name="T24" fmla="*/ 289 w 332"/>
                <a:gd name="T25" fmla="*/ 237 h 544"/>
                <a:gd name="T26" fmla="*/ 285 w 332"/>
                <a:gd name="T27" fmla="*/ 290 h 544"/>
                <a:gd name="T28" fmla="*/ 287 w 332"/>
                <a:gd name="T29" fmla="*/ 318 h 544"/>
                <a:gd name="T30" fmla="*/ 299 w 332"/>
                <a:gd name="T31" fmla="*/ 361 h 544"/>
                <a:gd name="T32" fmla="*/ 300 w 332"/>
                <a:gd name="T33" fmla="*/ 376 h 544"/>
                <a:gd name="T34" fmla="*/ 323 w 332"/>
                <a:gd name="T35" fmla="*/ 377 h 544"/>
                <a:gd name="T36" fmla="*/ 331 w 332"/>
                <a:gd name="T37" fmla="*/ 383 h 544"/>
                <a:gd name="T38" fmla="*/ 327 w 332"/>
                <a:gd name="T39" fmla="*/ 408 h 544"/>
                <a:gd name="T40" fmla="*/ 306 w 332"/>
                <a:gd name="T41" fmla="*/ 427 h 544"/>
                <a:gd name="T42" fmla="*/ 270 w 332"/>
                <a:gd name="T43" fmla="*/ 453 h 544"/>
                <a:gd name="T44" fmla="*/ 247 w 332"/>
                <a:gd name="T45" fmla="*/ 465 h 544"/>
                <a:gd name="T46" fmla="*/ 228 w 332"/>
                <a:gd name="T47" fmla="*/ 464 h 544"/>
                <a:gd name="T48" fmla="*/ 208 w 332"/>
                <a:gd name="T49" fmla="*/ 448 h 544"/>
                <a:gd name="T50" fmla="*/ 200 w 332"/>
                <a:gd name="T51" fmla="*/ 449 h 544"/>
                <a:gd name="T52" fmla="*/ 194 w 332"/>
                <a:gd name="T53" fmla="*/ 476 h 544"/>
                <a:gd name="T54" fmla="*/ 188 w 332"/>
                <a:gd name="T55" fmla="*/ 488 h 544"/>
                <a:gd name="T56" fmla="*/ 141 w 332"/>
                <a:gd name="T57" fmla="*/ 493 h 544"/>
                <a:gd name="T58" fmla="*/ 113 w 332"/>
                <a:gd name="T59" fmla="*/ 510 h 544"/>
                <a:gd name="T60" fmla="*/ 89 w 332"/>
                <a:gd name="T61" fmla="*/ 525 h 544"/>
                <a:gd name="T62" fmla="*/ 72 w 332"/>
                <a:gd name="T63" fmla="*/ 533 h 544"/>
                <a:gd name="T64" fmla="*/ 54 w 332"/>
                <a:gd name="T65" fmla="*/ 544 h 544"/>
                <a:gd name="T66" fmla="*/ 43 w 332"/>
                <a:gd name="T67" fmla="*/ 542 h 544"/>
                <a:gd name="T68" fmla="*/ 33 w 332"/>
                <a:gd name="T69" fmla="*/ 532 h 544"/>
                <a:gd name="T70" fmla="*/ 18 w 332"/>
                <a:gd name="T71" fmla="*/ 488 h 544"/>
                <a:gd name="T72" fmla="*/ 12 w 332"/>
                <a:gd name="T73" fmla="*/ 465 h 544"/>
                <a:gd name="T74" fmla="*/ 1 w 332"/>
                <a:gd name="T75" fmla="*/ 457 h 544"/>
                <a:gd name="T76" fmla="*/ 11 w 332"/>
                <a:gd name="T77" fmla="*/ 430 h 544"/>
                <a:gd name="T78" fmla="*/ 23 w 332"/>
                <a:gd name="T79" fmla="*/ 396 h 544"/>
                <a:gd name="T80" fmla="*/ 28 w 332"/>
                <a:gd name="T81" fmla="*/ 376 h 544"/>
                <a:gd name="T82" fmla="*/ 44 w 332"/>
                <a:gd name="T83" fmla="*/ 371 h 544"/>
                <a:gd name="T84" fmla="*/ 56 w 332"/>
                <a:gd name="T85" fmla="*/ 360 h 544"/>
                <a:gd name="T86" fmla="*/ 57 w 332"/>
                <a:gd name="T87" fmla="*/ 331 h 544"/>
                <a:gd name="T88" fmla="*/ 53 w 332"/>
                <a:gd name="T89" fmla="*/ 313 h 544"/>
                <a:gd name="T90" fmla="*/ 33 w 332"/>
                <a:gd name="T91" fmla="*/ 283 h 544"/>
                <a:gd name="T92" fmla="*/ 39 w 332"/>
                <a:gd name="T93" fmla="*/ 260 h 544"/>
                <a:gd name="T94" fmla="*/ 39 w 332"/>
                <a:gd name="T95" fmla="*/ 249 h 544"/>
                <a:gd name="T96" fmla="*/ 45 w 332"/>
                <a:gd name="T97" fmla="*/ 244 h 544"/>
                <a:gd name="T98" fmla="*/ 34 w 332"/>
                <a:gd name="T99" fmla="*/ 231 h 544"/>
                <a:gd name="T100" fmla="*/ 30 w 332"/>
                <a:gd name="T101" fmla="*/ 217 h 544"/>
                <a:gd name="T102" fmla="*/ 43 w 332"/>
                <a:gd name="T103" fmla="*/ 192 h 544"/>
                <a:gd name="T104" fmla="*/ 34 w 332"/>
                <a:gd name="T105" fmla="*/ 158 h 544"/>
                <a:gd name="T106" fmla="*/ 39 w 332"/>
                <a:gd name="T107" fmla="*/ 150 h 544"/>
                <a:gd name="T108" fmla="*/ 56 w 332"/>
                <a:gd name="T109" fmla="*/ 150 h 544"/>
                <a:gd name="T110" fmla="*/ 64 w 332"/>
                <a:gd name="T111" fmla="*/ 144 h 544"/>
                <a:gd name="T112" fmla="*/ 82 w 332"/>
                <a:gd name="T113" fmla="*/ 118 h 544"/>
                <a:gd name="T114" fmla="*/ 98 w 332"/>
                <a:gd name="T115" fmla="*/ 89 h 544"/>
                <a:gd name="T116" fmla="*/ 98 w 332"/>
                <a:gd name="T117" fmla="*/ 73 h 544"/>
                <a:gd name="T118" fmla="*/ 88 w 332"/>
                <a:gd name="T119" fmla="*/ 53 h 544"/>
                <a:gd name="T120" fmla="*/ 66 w 332"/>
                <a:gd name="T121" fmla="*/ 25 h 544"/>
                <a:gd name="T122" fmla="*/ 94 w 332"/>
                <a:gd name="T123" fmla="*/ 5 h 5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32" h="544">
                  <a:moveTo>
                    <a:pt x="105" y="1"/>
                  </a:moveTo>
                  <a:lnTo>
                    <a:pt x="106" y="2"/>
                  </a:lnTo>
                  <a:lnTo>
                    <a:pt x="110" y="5"/>
                  </a:lnTo>
                  <a:lnTo>
                    <a:pt x="113" y="6"/>
                  </a:lnTo>
                  <a:lnTo>
                    <a:pt x="120" y="9"/>
                  </a:lnTo>
                  <a:lnTo>
                    <a:pt x="122" y="10"/>
                  </a:lnTo>
                  <a:lnTo>
                    <a:pt x="124" y="11"/>
                  </a:lnTo>
                  <a:lnTo>
                    <a:pt x="125" y="12"/>
                  </a:lnTo>
                  <a:lnTo>
                    <a:pt x="128" y="14"/>
                  </a:lnTo>
                  <a:lnTo>
                    <a:pt x="130" y="17"/>
                  </a:lnTo>
                  <a:lnTo>
                    <a:pt x="132" y="19"/>
                  </a:lnTo>
                  <a:lnTo>
                    <a:pt x="134" y="22"/>
                  </a:lnTo>
                  <a:lnTo>
                    <a:pt x="136" y="28"/>
                  </a:lnTo>
                  <a:lnTo>
                    <a:pt x="138" y="32"/>
                  </a:lnTo>
                  <a:lnTo>
                    <a:pt x="141" y="34"/>
                  </a:lnTo>
                  <a:lnTo>
                    <a:pt x="145" y="38"/>
                  </a:lnTo>
                  <a:lnTo>
                    <a:pt x="146" y="40"/>
                  </a:lnTo>
                  <a:lnTo>
                    <a:pt x="147" y="42"/>
                  </a:lnTo>
                  <a:lnTo>
                    <a:pt x="149" y="45"/>
                  </a:lnTo>
                  <a:lnTo>
                    <a:pt x="150" y="46"/>
                  </a:lnTo>
                  <a:lnTo>
                    <a:pt x="152" y="48"/>
                  </a:lnTo>
                  <a:lnTo>
                    <a:pt x="155" y="53"/>
                  </a:lnTo>
                  <a:lnTo>
                    <a:pt x="156" y="54"/>
                  </a:lnTo>
                  <a:lnTo>
                    <a:pt x="156" y="56"/>
                  </a:lnTo>
                  <a:lnTo>
                    <a:pt x="157" y="57"/>
                  </a:lnTo>
                  <a:lnTo>
                    <a:pt x="158" y="60"/>
                  </a:lnTo>
                  <a:lnTo>
                    <a:pt x="160" y="66"/>
                  </a:lnTo>
                  <a:lnTo>
                    <a:pt x="163" y="74"/>
                  </a:lnTo>
                  <a:lnTo>
                    <a:pt x="165" y="82"/>
                  </a:lnTo>
                  <a:lnTo>
                    <a:pt x="166" y="85"/>
                  </a:lnTo>
                  <a:lnTo>
                    <a:pt x="167" y="87"/>
                  </a:lnTo>
                  <a:lnTo>
                    <a:pt x="168" y="89"/>
                  </a:lnTo>
                  <a:lnTo>
                    <a:pt x="169" y="90"/>
                  </a:lnTo>
                  <a:lnTo>
                    <a:pt x="171" y="92"/>
                  </a:lnTo>
                  <a:lnTo>
                    <a:pt x="175" y="95"/>
                  </a:lnTo>
                  <a:lnTo>
                    <a:pt x="177" y="97"/>
                  </a:lnTo>
                  <a:lnTo>
                    <a:pt x="178" y="99"/>
                  </a:lnTo>
                  <a:lnTo>
                    <a:pt x="179" y="100"/>
                  </a:lnTo>
                  <a:lnTo>
                    <a:pt x="179" y="102"/>
                  </a:lnTo>
                  <a:lnTo>
                    <a:pt x="183" y="108"/>
                  </a:lnTo>
                  <a:lnTo>
                    <a:pt x="184" y="111"/>
                  </a:lnTo>
                  <a:lnTo>
                    <a:pt x="185" y="112"/>
                  </a:lnTo>
                  <a:lnTo>
                    <a:pt x="188" y="114"/>
                  </a:lnTo>
                  <a:lnTo>
                    <a:pt x="190" y="118"/>
                  </a:lnTo>
                  <a:lnTo>
                    <a:pt x="191" y="120"/>
                  </a:lnTo>
                  <a:lnTo>
                    <a:pt x="194" y="123"/>
                  </a:lnTo>
                  <a:lnTo>
                    <a:pt x="196" y="124"/>
                  </a:lnTo>
                  <a:lnTo>
                    <a:pt x="197" y="124"/>
                  </a:lnTo>
                  <a:lnTo>
                    <a:pt x="198" y="124"/>
                  </a:lnTo>
                  <a:lnTo>
                    <a:pt x="199" y="124"/>
                  </a:lnTo>
                  <a:lnTo>
                    <a:pt x="200" y="124"/>
                  </a:lnTo>
                  <a:lnTo>
                    <a:pt x="201" y="124"/>
                  </a:lnTo>
                  <a:lnTo>
                    <a:pt x="202" y="124"/>
                  </a:lnTo>
                  <a:lnTo>
                    <a:pt x="202" y="124"/>
                  </a:lnTo>
                  <a:lnTo>
                    <a:pt x="203" y="124"/>
                  </a:lnTo>
                  <a:lnTo>
                    <a:pt x="204" y="123"/>
                  </a:lnTo>
                  <a:lnTo>
                    <a:pt x="205" y="122"/>
                  </a:lnTo>
                  <a:lnTo>
                    <a:pt x="207" y="118"/>
                  </a:lnTo>
                  <a:lnTo>
                    <a:pt x="208" y="117"/>
                  </a:lnTo>
                  <a:lnTo>
                    <a:pt x="209" y="116"/>
                  </a:lnTo>
                  <a:lnTo>
                    <a:pt x="209" y="115"/>
                  </a:lnTo>
                  <a:lnTo>
                    <a:pt x="210" y="115"/>
                  </a:lnTo>
                  <a:lnTo>
                    <a:pt x="211" y="115"/>
                  </a:lnTo>
                  <a:lnTo>
                    <a:pt x="211" y="116"/>
                  </a:lnTo>
                  <a:lnTo>
                    <a:pt x="212" y="116"/>
                  </a:lnTo>
                  <a:lnTo>
                    <a:pt x="212" y="117"/>
                  </a:lnTo>
                  <a:lnTo>
                    <a:pt x="213" y="119"/>
                  </a:lnTo>
                  <a:lnTo>
                    <a:pt x="213" y="122"/>
                  </a:lnTo>
                  <a:lnTo>
                    <a:pt x="213" y="124"/>
                  </a:lnTo>
                  <a:lnTo>
                    <a:pt x="213" y="128"/>
                  </a:lnTo>
                  <a:lnTo>
                    <a:pt x="213" y="133"/>
                  </a:lnTo>
                  <a:lnTo>
                    <a:pt x="213" y="137"/>
                  </a:lnTo>
                  <a:lnTo>
                    <a:pt x="212" y="140"/>
                  </a:lnTo>
                  <a:lnTo>
                    <a:pt x="210" y="149"/>
                  </a:lnTo>
                  <a:lnTo>
                    <a:pt x="208" y="156"/>
                  </a:lnTo>
                  <a:lnTo>
                    <a:pt x="207" y="162"/>
                  </a:lnTo>
                  <a:lnTo>
                    <a:pt x="207" y="163"/>
                  </a:lnTo>
                  <a:lnTo>
                    <a:pt x="207" y="164"/>
                  </a:lnTo>
                  <a:lnTo>
                    <a:pt x="208" y="166"/>
                  </a:lnTo>
                  <a:lnTo>
                    <a:pt x="209" y="167"/>
                  </a:lnTo>
                  <a:lnTo>
                    <a:pt x="210" y="168"/>
                  </a:lnTo>
                  <a:lnTo>
                    <a:pt x="211" y="169"/>
                  </a:lnTo>
                  <a:lnTo>
                    <a:pt x="214" y="170"/>
                  </a:lnTo>
                  <a:lnTo>
                    <a:pt x="222" y="175"/>
                  </a:lnTo>
                  <a:lnTo>
                    <a:pt x="226" y="178"/>
                  </a:lnTo>
                  <a:lnTo>
                    <a:pt x="230" y="180"/>
                  </a:lnTo>
                  <a:lnTo>
                    <a:pt x="235" y="181"/>
                  </a:lnTo>
                  <a:lnTo>
                    <a:pt x="240" y="183"/>
                  </a:lnTo>
                  <a:lnTo>
                    <a:pt x="247" y="185"/>
                  </a:lnTo>
                  <a:lnTo>
                    <a:pt x="251" y="186"/>
                  </a:lnTo>
                  <a:lnTo>
                    <a:pt x="257" y="189"/>
                  </a:lnTo>
                  <a:lnTo>
                    <a:pt x="260" y="191"/>
                  </a:lnTo>
                  <a:lnTo>
                    <a:pt x="264" y="193"/>
                  </a:lnTo>
                  <a:lnTo>
                    <a:pt x="269" y="196"/>
                  </a:lnTo>
                  <a:lnTo>
                    <a:pt x="275" y="202"/>
                  </a:lnTo>
                  <a:lnTo>
                    <a:pt x="277" y="204"/>
                  </a:lnTo>
                  <a:lnTo>
                    <a:pt x="278" y="204"/>
                  </a:lnTo>
                  <a:lnTo>
                    <a:pt x="279" y="206"/>
                  </a:lnTo>
                  <a:lnTo>
                    <a:pt x="280" y="207"/>
                  </a:lnTo>
                  <a:lnTo>
                    <a:pt x="281" y="211"/>
                  </a:lnTo>
                  <a:lnTo>
                    <a:pt x="281" y="214"/>
                  </a:lnTo>
                  <a:lnTo>
                    <a:pt x="286" y="226"/>
                  </a:lnTo>
                  <a:lnTo>
                    <a:pt x="288" y="233"/>
                  </a:lnTo>
                  <a:lnTo>
                    <a:pt x="289" y="237"/>
                  </a:lnTo>
                  <a:lnTo>
                    <a:pt x="293" y="246"/>
                  </a:lnTo>
                  <a:lnTo>
                    <a:pt x="297" y="258"/>
                  </a:lnTo>
                  <a:lnTo>
                    <a:pt x="299" y="260"/>
                  </a:lnTo>
                  <a:lnTo>
                    <a:pt x="299" y="261"/>
                  </a:lnTo>
                  <a:lnTo>
                    <a:pt x="290" y="278"/>
                  </a:lnTo>
                  <a:lnTo>
                    <a:pt x="287" y="283"/>
                  </a:lnTo>
                  <a:lnTo>
                    <a:pt x="286" y="287"/>
                  </a:lnTo>
                  <a:lnTo>
                    <a:pt x="285" y="290"/>
                  </a:lnTo>
                  <a:lnTo>
                    <a:pt x="284" y="292"/>
                  </a:lnTo>
                  <a:lnTo>
                    <a:pt x="283" y="294"/>
                  </a:lnTo>
                  <a:lnTo>
                    <a:pt x="283" y="298"/>
                  </a:lnTo>
                  <a:lnTo>
                    <a:pt x="283" y="301"/>
                  </a:lnTo>
                  <a:lnTo>
                    <a:pt x="284" y="304"/>
                  </a:lnTo>
                  <a:lnTo>
                    <a:pt x="285" y="311"/>
                  </a:lnTo>
                  <a:lnTo>
                    <a:pt x="286" y="315"/>
                  </a:lnTo>
                  <a:lnTo>
                    <a:pt x="287" y="318"/>
                  </a:lnTo>
                  <a:lnTo>
                    <a:pt x="287" y="328"/>
                  </a:lnTo>
                  <a:lnTo>
                    <a:pt x="288" y="330"/>
                  </a:lnTo>
                  <a:lnTo>
                    <a:pt x="288" y="333"/>
                  </a:lnTo>
                  <a:lnTo>
                    <a:pt x="289" y="336"/>
                  </a:lnTo>
                  <a:lnTo>
                    <a:pt x="291" y="340"/>
                  </a:lnTo>
                  <a:lnTo>
                    <a:pt x="295" y="351"/>
                  </a:lnTo>
                  <a:lnTo>
                    <a:pt x="298" y="358"/>
                  </a:lnTo>
                  <a:lnTo>
                    <a:pt x="299" y="361"/>
                  </a:lnTo>
                  <a:lnTo>
                    <a:pt x="299" y="362"/>
                  </a:lnTo>
                  <a:lnTo>
                    <a:pt x="300" y="365"/>
                  </a:lnTo>
                  <a:lnTo>
                    <a:pt x="300" y="366"/>
                  </a:lnTo>
                  <a:lnTo>
                    <a:pt x="299" y="371"/>
                  </a:lnTo>
                  <a:lnTo>
                    <a:pt x="299" y="373"/>
                  </a:lnTo>
                  <a:lnTo>
                    <a:pt x="300" y="374"/>
                  </a:lnTo>
                  <a:lnTo>
                    <a:pt x="300" y="375"/>
                  </a:lnTo>
                  <a:lnTo>
                    <a:pt x="300" y="376"/>
                  </a:lnTo>
                  <a:lnTo>
                    <a:pt x="301" y="377"/>
                  </a:lnTo>
                  <a:lnTo>
                    <a:pt x="303" y="377"/>
                  </a:lnTo>
                  <a:lnTo>
                    <a:pt x="304" y="378"/>
                  </a:lnTo>
                  <a:lnTo>
                    <a:pt x="306" y="378"/>
                  </a:lnTo>
                  <a:lnTo>
                    <a:pt x="313" y="378"/>
                  </a:lnTo>
                  <a:lnTo>
                    <a:pt x="316" y="378"/>
                  </a:lnTo>
                  <a:lnTo>
                    <a:pt x="319" y="378"/>
                  </a:lnTo>
                  <a:lnTo>
                    <a:pt x="323" y="377"/>
                  </a:lnTo>
                  <a:lnTo>
                    <a:pt x="325" y="377"/>
                  </a:lnTo>
                  <a:lnTo>
                    <a:pt x="327" y="377"/>
                  </a:lnTo>
                  <a:lnTo>
                    <a:pt x="327" y="377"/>
                  </a:lnTo>
                  <a:lnTo>
                    <a:pt x="328" y="378"/>
                  </a:lnTo>
                  <a:lnTo>
                    <a:pt x="329" y="379"/>
                  </a:lnTo>
                  <a:lnTo>
                    <a:pt x="330" y="380"/>
                  </a:lnTo>
                  <a:lnTo>
                    <a:pt x="331" y="381"/>
                  </a:lnTo>
                  <a:lnTo>
                    <a:pt x="331" y="383"/>
                  </a:lnTo>
                  <a:lnTo>
                    <a:pt x="332" y="384"/>
                  </a:lnTo>
                  <a:lnTo>
                    <a:pt x="332" y="385"/>
                  </a:lnTo>
                  <a:lnTo>
                    <a:pt x="332" y="388"/>
                  </a:lnTo>
                  <a:lnTo>
                    <a:pt x="332" y="392"/>
                  </a:lnTo>
                  <a:lnTo>
                    <a:pt x="331" y="396"/>
                  </a:lnTo>
                  <a:lnTo>
                    <a:pt x="330" y="399"/>
                  </a:lnTo>
                  <a:lnTo>
                    <a:pt x="328" y="405"/>
                  </a:lnTo>
                  <a:lnTo>
                    <a:pt x="327" y="408"/>
                  </a:lnTo>
                  <a:lnTo>
                    <a:pt x="326" y="410"/>
                  </a:lnTo>
                  <a:lnTo>
                    <a:pt x="324" y="414"/>
                  </a:lnTo>
                  <a:lnTo>
                    <a:pt x="322" y="417"/>
                  </a:lnTo>
                  <a:lnTo>
                    <a:pt x="320" y="419"/>
                  </a:lnTo>
                  <a:lnTo>
                    <a:pt x="317" y="420"/>
                  </a:lnTo>
                  <a:lnTo>
                    <a:pt x="314" y="423"/>
                  </a:lnTo>
                  <a:lnTo>
                    <a:pt x="310" y="425"/>
                  </a:lnTo>
                  <a:lnTo>
                    <a:pt x="306" y="427"/>
                  </a:lnTo>
                  <a:lnTo>
                    <a:pt x="303" y="428"/>
                  </a:lnTo>
                  <a:lnTo>
                    <a:pt x="299" y="429"/>
                  </a:lnTo>
                  <a:lnTo>
                    <a:pt x="297" y="429"/>
                  </a:lnTo>
                  <a:lnTo>
                    <a:pt x="296" y="429"/>
                  </a:lnTo>
                  <a:lnTo>
                    <a:pt x="295" y="430"/>
                  </a:lnTo>
                  <a:lnTo>
                    <a:pt x="292" y="432"/>
                  </a:lnTo>
                  <a:lnTo>
                    <a:pt x="278" y="444"/>
                  </a:lnTo>
                  <a:lnTo>
                    <a:pt x="270" y="453"/>
                  </a:lnTo>
                  <a:lnTo>
                    <a:pt x="267" y="456"/>
                  </a:lnTo>
                  <a:lnTo>
                    <a:pt x="263" y="459"/>
                  </a:lnTo>
                  <a:lnTo>
                    <a:pt x="261" y="460"/>
                  </a:lnTo>
                  <a:lnTo>
                    <a:pt x="259" y="461"/>
                  </a:lnTo>
                  <a:lnTo>
                    <a:pt x="258" y="462"/>
                  </a:lnTo>
                  <a:lnTo>
                    <a:pt x="256" y="463"/>
                  </a:lnTo>
                  <a:lnTo>
                    <a:pt x="252" y="464"/>
                  </a:lnTo>
                  <a:lnTo>
                    <a:pt x="247" y="465"/>
                  </a:lnTo>
                  <a:lnTo>
                    <a:pt x="245" y="465"/>
                  </a:lnTo>
                  <a:lnTo>
                    <a:pt x="242" y="466"/>
                  </a:lnTo>
                  <a:lnTo>
                    <a:pt x="239" y="466"/>
                  </a:lnTo>
                  <a:lnTo>
                    <a:pt x="236" y="465"/>
                  </a:lnTo>
                  <a:lnTo>
                    <a:pt x="234" y="465"/>
                  </a:lnTo>
                  <a:lnTo>
                    <a:pt x="232" y="465"/>
                  </a:lnTo>
                  <a:lnTo>
                    <a:pt x="230" y="465"/>
                  </a:lnTo>
                  <a:lnTo>
                    <a:pt x="228" y="464"/>
                  </a:lnTo>
                  <a:lnTo>
                    <a:pt x="226" y="464"/>
                  </a:lnTo>
                  <a:lnTo>
                    <a:pt x="225" y="463"/>
                  </a:lnTo>
                  <a:lnTo>
                    <a:pt x="223" y="461"/>
                  </a:lnTo>
                  <a:lnTo>
                    <a:pt x="218" y="455"/>
                  </a:lnTo>
                  <a:lnTo>
                    <a:pt x="215" y="453"/>
                  </a:lnTo>
                  <a:lnTo>
                    <a:pt x="213" y="451"/>
                  </a:lnTo>
                  <a:lnTo>
                    <a:pt x="212" y="450"/>
                  </a:lnTo>
                  <a:lnTo>
                    <a:pt x="208" y="448"/>
                  </a:lnTo>
                  <a:lnTo>
                    <a:pt x="206" y="447"/>
                  </a:lnTo>
                  <a:lnTo>
                    <a:pt x="205" y="447"/>
                  </a:lnTo>
                  <a:lnTo>
                    <a:pt x="204" y="447"/>
                  </a:lnTo>
                  <a:lnTo>
                    <a:pt x="203" y="447"/>
                  </a:lnTo>
                  <a:lnTo>
                    <a:pt x="202" y="447"/>
                  </a:lnTo>
                  <a:lnTo>
                    <a:pt x="202" y="448"/>
                  </a:lnTo>
                  <a:lnTo>
                    <a:pt x="201" y="449"/>
                  </a:lnTo>
                  <a:lnTo>
                    <a:pt x="200" y="449"/>
                  </a:lnTo>
                  <a:lnTo>
                    <a:pt x="199" y="451"/>
                  </a:lnTo>
                  <a:lnTo>
                    <a:pt x="198" y="452"/>
                  </a:lnTo>
                  <a:lnTo>
                    <a:pt x="198" y="453"/>
                  </a:lnTo>
                  <a:lnTo>
                    <a:pt x="196" y="455"/>
                  </a:lnTo>
                  <a:lnTo>
                    <a:pt x="196" y="458"/>
                  </a:lnTo>
                  <a:lnTo>
                    <a:pt x="195" y="461"/>
                  </a:lnTo>
                  <a:lnTo>
                    <a:pt x="195" y="466"/>
                  </a:lnTo>
                  <a:lnTo>
                    <a:pt x="194" y="476"/>
                  </a:lnTo>
                  <a:lnTo>
                    <a:pt x="194" y="478"/>
                  </a:lnTo>
                  <a:lnTo>
                    <a:pt x="194" y="481"/>
                  </a:lnTo>
                  <a:lnTo>
                    <a:pt x="193" y="483"/>
                  </a:lnTo>
                  <a:lnTo>
                    <a:pt x="192" y="485"/>
                  </a:lnTo>
                  <a:lnTo>
                    <a:pt x="191" y="487"/>
                  </a:lnTo>
                  <a:lnTo>
                    <a:pt x="190" y="487"/>
                  </a:lnTo>
                  <a:lnTo>
                    <a:pt x="189" y="488"/>
                  </a:lnTo>
                  <a:lnTo>
                    <a:pt x="188" y="488"/>
                  </a:lnTo>
                  <a:lnTo>
                    <a:pt x="187" y="489"/>
                  </a:lnTo>
                  <a:lnTo>
                    <a:pt x="183" y="489"/>
                  </a:lnTo>
                  <a:lnTo>
                    <a:pt x="179" y="489"/>
                  </a:lnTo>
                  <a:lnTo>
                    <a:pt x="169" y="489"/>
                  </a:lnTo>
                  <a:lnTo>
                    <a:pt x="167" y="489"/>
                  </a:lnTo>
                  <a:lnTo>
                    <a:pt x="164" y="489"/>
                  </a:lnTo>
                  <a:lnTo>
                    <a:pt x="144" y="493"/>
                  </a:lnTo>
                  <a:lnTo>
                    <a:pt x="141" y="493"/>
                  </a:lnTo>
                  <a:lnTo>
                    <a:pt x="137" y="494"/>
                  </a:lnTo>
                  <a:lnTo>
                    <a:pt x="134" y="496"/>
                  </a:lnTo>
                  <a:lnTo>
                    <a:pt x="131" y="497"/>
                  </a:lnTo>
                  <a:lnTo>
                    <a:pt x="128" y="498"/>
                  </a:lnTo>
                  <a:lnTo>
                    <a:pt x="125" y="500"/>
                  </a:lnTo>
                  <a:lnTo>
                    <a:pt x="122" y="503"/>
                  </a:lnTo>
                  <a:lnTo>
                    <a:pt x="119" y="506"/>
                  </a:lnTo>
                  <a:lnTo>
                    <a:pt x="113" y="510"/>
                  </a:lnTo>
                  <a:lnTo>
                    <a:pt x="107" y="517"/>
                  </a:lnTo>
                  <a:lnTo>
                    <a:pt x="104" y="519"/>
                  </a:lnTo>
                  <a:lnTo>
                    <a:pt x="97" y="520"/>
                  </a:lnTo>
                  <a:lnTo>
                    <a:pt x="96" y="520"/>
                  </a:lnTo>
                  <a:lnTo>
                    <a:pt x="95" y="520"/>
                  </a:lnTo>
                  <a:lnTo>
                    <a:pt x="94" y="521"/>
                  </a:lnTo>
                  <a:lnTo>
                    <a:pt x="92" y="521"/>
                  </a:lnTo>
                  <a:lnTo>
                    <a:pt x="89" y="525"/>
                  </a:lnTo>
                  <a:lnTo>
                    <a:pt x="86" y="530"/>
                  </a:lnTo>
                  <a:lnTo>
                    <a:pt x="85" y="531"/>
                  </a:lnTo>
                  <a:lnTo>
                    <a:pt x="84" y="531"/>
                  </a:lnTo>
                  <a:lnTo>
                    <a:pt x="82" y="532"/>
                  </a:lnTo>
                  <a:lnTo>
                    <a:pt x="80" y="532"/>
                  </a:lnTo>
                  <a:lnTo>
                    <a:pt x="76" y="533"/>
                  </a:lnTo>
                  <a:lnTo>
                    <a:pt x="74" y="533"/>
                  </a:lnTo>
                  <a:lnTo>
                    <a:pt x="72" y="533"/>
                  </a:lnTo>
                  <a:lnTo>
                    <a:pt x="70" y="534"/>
                  </a:lnTo>
                  <a:lnTo>
                    <a:pt x="69" y="534"/>
                  </a:lnTo>
                  <a:lnTo>
                    <a:pt x="68" y="535"/>
                  </a:lnTo>
                  <a:lnTo>
                    <a:pt x="65" y="536"/>
                  </a:lnTo>
                  <a:lnTo>
                    <a:pt x="61" y="541"/>
                  </a:lnTo>
                  <a:lnTo>
                    <a:pt x="59" y="542"/>
                  </a:lnTo>
                  <a:lnTo>
                    <a:pt x="56" y="543"/>
                  </a:lnTo>
                  <a:lnTo>
                    <a:pt x="54" y="544"/>
                  </a:lnTo>
                  <a:lnTo>
                    <a:pt x="53" y="544"/>
                  </a:lnTo>
                  <a:lnTo>
                    <a:pt x="51" y="544"/>
                  </a:lnTo>
                  <a:lnTo>
                    <a:pt x="49" y="544"/>
                  </a:lnTo>
                  <a:lnTo>
                    <a:pt x="48" y="544"/>
                  </a:lnTo>
                  <a:lnTo>
                    <a:pt x="46" y="544"/>
                  </a:lnTo>
                  <a:lnTo>
                    <a:pt x="45" y="544"/>
                  </a:lnTo>
                  <a:lnTo>
                    <a:pt x="44" y="543"/>
                  </a:lnTo>
                  <a:lnTo>
                    <a:pt x="43" y="542"/>
                  </a:lnTo>
                  <a:lnTo>
                    <a:pt x="41" y="541"/>
                  </a:lnTo>
                  <a:lnTo>
                    <a:pt x="40" y="540"/>
                  </a:lnTo>
                  <a:lnTo>
                    <a:pt x="39" y="539"/>
                  </a:lnTo>
                  <a:lnTo>
                    <a:pt x="37" y="537"/>
                  </a:lnTo>
                  <a:lnTo>
                    <a:pt x="36" y="536"/>
                  </a:lnTo>
                  <a:lnTo>
                    <a:pt x="34" y="534"/>
                  </a:lnTo>
                  <a:lnTo>
                    <a:pt x="34" y="533"/>
                  </a:lnTo>
                  <a:lnTo>
                    <a:pt x="33" y="532"/>
                  </a:lnTo>
                  <a:lnTo>
                    <a:pt x="31" y="525"/>
                  </a:lnTo>
                  <a:lnTo>
                    <a:pt x="30" y="520"/>
                  </a:lnTo>
                  <a:lnTo>
                    <a:pt x="26" y="511"/>
                  </a:lnTo>
                  <a:lnTo>
                    <a:pt x="20" y="499"/>
                  </a:lnTo>
                  <a:lnTo>
                    <a:pt x="20" y="497"/>
                  </a:lnTo>
                  <a:lnTo>
                    <a:pt x="20" y="495"/>
                  </a:lnTo>
                  <a:lnTo>
                    <a:pt x="19" y="491"/>
                  </a:lnTo>
                  <a:lnTo>
                    <a:pt x="18" y="488"/>
                  </a:lnTo>
                  <a:lnTo>
                    <a:pt x="17" y="483"/>
                  </a:lnTo>
                  <a:lnTo>
                    <a:pt x="15" y="471"/>
                  </a:lnTo>
                  <a:lnTo>
                    <a:pt x="15" y="470"/>
                  </a:lnTo>
                  <a:lnTo>
                    <a:pt x="14" y="468"/>
                  </a:lnTo>
                  <a:lnTo>
                    <a:pt x="14" y="467"/>
                  </a:lnTo>
                  <a:lnTo>
                    <a:pt x="13" y="466"/>
                  </a:lnTo>
                  <a:lnTo>
                    <a:pt x="12" y="466"/>
                  </a:lnTo>
                  <a:lnTo>
                    <a:pt x="12" y="465"/>
                  </a:lnTo>
                  <a:lnTo>
                    <a:pt x="10" y="465"/>
                  </a:lnTo>
                  <a:lnTo>
                    <a:pt x="8" y="464"/>
                  </a:lnTo>
                  <a:lnTo>
                    <a:pt x="6" y="464"/>
                  </a:lnTo>
                  <a:lnTo>
                    <a:pt x="4" y="463"/>
                  </a:lnTo>
                  <a:lnTo>
                    <a:pt x="3" y="462"/>
                  </a:lnTo>
                  <a:lnTo>
                    <a:pt x="2" y="461"/>
                  </a:lnTo>
                  <a:lnTo>
                    <a:pt x="2" y="460"/>
                  </a:lnTo>
                  <a:lnTo>
                    <a:pt x="1" y="457"/>
                  </a:lnTo>
                  <a:lnTo>
                    <a:pt x="0" y="455"/>
                  </a:lnTo>
                  <a:lnTo>
                    <a:pt x="0" y="453"/>
                  </a:lnTo>
                  <a:lnTo>
                    <a:pt x="0" y="452"/>
                  </a:lnTo>
                  <a:lnTo>
                    <a:pt x="0" y="450"/>
                  </a:lnTo>
                  <a:lnTo>
                    <a:pt x="1" y="448"/>
                  </a:lnTo>
                  <a:lnTo>
                    <a:pt x="2" y="446"/>
                  </a:lnTo>
                  <a:lnTo>
                    <a:pt x="4" y="442"/>
                  </a:lnTo>
                  <a:lnTo>
                    <a:pt x="11" y="430"/>
                  </a:lnTo>
                  <a:lnTo>
                    <a:pt x="15" y="423"/>
                  </a:lnTo>
                  <a:lnTo>
                    <a:pt x="19" y="417"/>
                  </a:lnTo>
                  <a:lnTo>
                    <a:pt x="20" y="413"/>
                  </a:lnTo>
                  <a:lnTo>
                    <a:pt x="21" y="409"/>
                  </a:lnTo>
                  <a:lnTo>
                    <a:pt x="22" y="405"/>
                  </a:lnTo>
                  <a:lnTo>
                    <a:pt x="23" y="403"/>
                  </a:lnTo>
                  <a:lnTo>
                    <a:pt x="23" y="401"/>
                  </a:lnTo>
                  <a:lnTo>
                    <a:pt x="23" y="396"/>
                  </a:lnTo>
                  <a:lnTo>
                    <a:pt x="24" y="387"/>
                  </a:lnTo>
                  <a:lnTo>
                    <a:pt x="24" y="385"/>
                  </a:lnTo>
                  <a:lnTo>
                    <a:pt x="24" y="384"/>
                  </a:lnTo>
                  <a:lnTo>
                    <a:pt x="25" y="382"/>
                  </a:lnTo>
                  <a:lnTo>
                    <a:pt x="25" y="381"/>
                  </a:lnTo>
                  <a:lnTo>
                    <a:pt x="26" y="379"/>
                  </a:lnTo>
                  <a:lnTo>
                    <a:pt x="27" y="378"/>
                  </a:lnTo>
                  <a:lnTo>
                    <a:pt x="28" y="376"/>
                  </a:lnTo>
                  <a:lnTo>
                    <a:pt x="29" y="376"/>
                  </a:lnTo>
                  <a:lnTo>
                    <a:pt x="31" y="375"/>
                  </a:lnTo>
                  <a:lnTo>
                    <a:pt x="31" y="374"/>
                  </a:lnTo>
                  <a:lnTo>
                    <a:pt x="32" y="374"/>
                  </a:lnTo>
                  <a:lnTo>
                    <a:pt x="39" y="373"/>
                  </a:lnTo>
                  <a:lnTo>
                    <a:pt x="41" y="373"/>
                  </a:lnTo>
                  <a:lnTo>
                    <a:pt x="43" y="372"/>
                  </a:lnTo>
                  <a:lnTo>
                    <a:pt x="44" y="371"/>
                  </a:lnTo>
                  <a:lnTo>
                    <a:pt x="46" y="370"/>
                  </a:lnTo>
                  <a:lnTo>
                    <a:pt x="48" y="369"/>
                  </a:lnTo>
                  <a:lnTo>
                    <a:pt x="49" y="368"/>
                  </a:lnTo>
                  <a:lnTo>
                    <a:pt x="51" y="366"/>
                  </a:lnTo>
                  <a:lnTo>
                    <a:pt x="53" y="365"/>
                  </a:lnTo>
                  <a:lnTo>
                    <a:pt x="54" y="363"/>
                  </a:lnTo>
                  <a:lnTo>
                    <a:pt x="55" y="361"/>
                  </a:lnTo>
                  <a:lnTo>
                    <a:pt x="56" y="360"/>
                  </a:lnTo>
                  <a:lnTo>
                    <a:pt x="57" y="357"/>
                  </a:lnTo>
                  <a:lnTo>
                    <a:pt x="58" y="356"/>
                  </a:lnTo>
                  <a:lnTo>
                    <a:pt x="58" y="354"/>
                  </a:lnTo>
                  <a:lnTo>
                    <a:pt x="59" y="351"/>
                  </a:lnTo>
                  <a:lnTo>
                    <a:pt x="59" y="348"/>
                  </a:lnTo>
                  <a:lnTo>
                    <a:pt x="58" y="344"/>
                  </a:lnTo>
                  <a:lnTo>
                    <a:pt x="57" y="336"/>
                  </a:lnTo>
                  <a:lnTo>
                    <a:pt x="57" y="331"/>
                  </a:lnTo>
                  <a:lnTo>
                    <a:pt x="57" y="327"/>
                  </a:lnTo>
                  <a:lnTo>
                    <a:pt x="57" y="325"/>
                  </a:lnTo>
                  <a:lnTo>
                    <a:pt x="57" y="323"/>
                  </a:lnTo>
                  <a:lnTo>
                    <a:pt x="56" y="320"/>
                  </a:lnTo>
                  <a:lnTo>
                    <a:pt x="55" y="318"/>
                  </a:lnTo>
                  <a:lnTo>
                    <a:pt x="54" y="317"/>
                  </a:lnTo>
                  <a:lnTo>
                    <a:pt x="54" y="315"/>
                  </a:lnTo>
                  <a:lnTo>
                    <a:pt x="53" y="313"/>
                  </a:lnTo>
                  <a:lnTo>
                    <a:pt x="51" y="311"/>
                  </a:lnTo>
                  <a:lnTo>
                    <a:pt x="44" y="304"/>
                  </a:lnTo>
                  <a:lnTo>
                    <a:pt x="42" y="300"/>
                  </a:lnTo>
                  <a:lnTo>
                    <a:pt x="40" y="297"/>
                  </a:lnTo>
                  <a:lnTo>
                    <a:pt x="38" y="294"/>
                  </a:lnTo>
                  <a:lnTo>
                    <a:pt x="35" y="288"/>
                  </a:lnTo>
                  <a:lnTo>
                    <a:pt x="34" y="285"/>
                  </a:lnTo>
                  <a:lnTo>
                    <a:pt x="33" y="283"/>
                  </a:lnTo>
                  <a:lnTo>
                    <a:pt x="32" y="280"/>
                  </a:lnTo>
                  <a:lnTo>
                    <a:pt x="32" y="278"/>
                  </a:lnTo>
                  <a:lnTo>
                    <a:pt x="32" y="276"/>
                  </a:lnTo>
                  <a:lnTo>
                    <a:pt x="33" y="273"/>
                  </a:lnTo>
                  <a:lnTo>
                    <a:pt x="33" y="272"/>
                  </a:lnTo>
                  <a:lnTo>
                    <a:pt x="34" y="270"/>
                  </a:lnTo>
                  <a:lnTo>
                    <a:pt x="38" y="263"/>
                  </a:lnTo>
                  <a:lnTo>
                    <a:pt x="39" y="260"/>
                  </a:lnTo>
                  <a:lnTo>
                    <a:pt x="40" y="258"/>
                  </a:lnTo>
                  <a:lnTo>
                    <a:pt x="41" y="255"/>
                  </a:lnTo>
                  <a:lnTo>
                    <a:pt x="41" y="253"/>
                  </a:lnTo>
                  <a:lnTo>
                    <a:pt x="41" y="252"/>
                  </a:lnTo>
                  <a:lnTo>
                    <a:pt x="41" y="251"/>
                  </a:lnTo>
                  <a:lnTo>
                    <a:pt x="40" y="250"/>
                  </a:lnTo>
                  <a:lnTo>
                    <a:pt x="40" y="249"/>
                  </a:lnTo>
                  <a:lnTo>
                    <a:pt x="39" y="249"/>
                  </a:lnTo>
                  <a:lnTo>
                    <a:pt x="39" y="249"/>
                  </a:lnTo>
                  <a:lnTo>
                    <a:pt x="38" y="249"/>
                  </a:lnTo>
                  <a:lnTo>
                    <a:pt x="39" y="249"/>
                  </a:lnTo>
                  <a:lnTo>
                    <a:pt x="41" y="249"/>
                  </a:lnTo>
                  <a:lnTo>
                    <a:pt x="43" y="248"/>
                  </a:lnTo>
                  <a:lnTo>
                    <a:pt x="43" y="247"/>
                  </a:lnTo>
                  <a:lnTo>
                    <a:pt x="44" y="245"/>
                  </a:lnTo>
                  <a:lnTo>
                    <a:pt x="45" y="244"/>
                  </a:lnTo>
                  <a:lnTo>
                    <a:pt x="45" y="243"/>
                  </a:lnTo>
                  <a:lnTo>
                    <a:pt x="45" y="241"/>
                  </a:lnTo>
                  <a:lnTo>
                    <a:pt x="44" y="240"/>
                  </a:lnTo>
                  <a:lnTo>
                    <a:pt x="44" y="239"/>
                  </a:lnTo>
                  <a:lnTo>
                    <a:pt x="43" y="238"/>
                  </a:lnTo>
                  <a:lnTo>
                    <a:pt x="43" y="238"/>
                  </a:lnTo>
                  <a:lnTo>
                    <a:pt x="40" y="236"/>
                  </a:lnTo>
                  <a:lnTo>
                    <a:pt x="34" y="231"/>
                  </a:lnTo>
                  <a:lnTo>
                    <a:pt x="33" y="230"/>
                  </a:lnTo>
                  <a:lnTo>
                    <a:pt x="31" y="228"/>
                  </a:lnTo>
                  <a:lnTo>
                    <a:pt x="31" y="226"/>
                  </a:lnTo>
                  <a:lnTo>
                    <a:pt x="30" y="225"/>
                  </a:lnTo>
                  <a:lnTo>
                    <a:pt x="29" y="223"/>
                  </a:lnTo>
                  <a:lnTo>
                    <a:pt x="29" y="222"/>
                  </a:lnTo>
                  <a:lnTo>
                    <a:pt x="29" y="219"/>
                  </a:lnTo>
                  <a:lnTo>
                    <a:pt x="30" y="217"/>
                  </a:lnTo>
                  <a:lnTo>
                    <a:pt x="31" y="215"/>
                  </a:lnTo>
                  <a:lnTo>
                    <a:pt x="32" y="211"/>
                  </a:lnTo>
                  <a:lnTo>
                    <a:pt x="34" y="208"/>
                  </a:lnTo>
                  <a:lnTo>
                    <a:pt x="35" y="206"/>
                  </a:lnTo>
                  <a:lnTo>
                    <a:pt x="43" y="197"/>
                  </a:lnTo>
                  <a:lnTo>
                    <a:pt x="43" y="195"/>
                  </a:lnTo>
                  <a:lnTo>
                    <a:pt x="43" y="193"/>
                  </a:lnTo>
                  <a:lnTo>
                    <a:pt x="43" y="192"/>
                  </a:lnTo>
                  <a:lnTo>
                    <a:pt x="43" y="190"/>
                  </a:lnTo>
                  <a:lnTo>
                    <a:pt x="43" y="186"/>
                  </a:lnTo>
                  <a:lnTo>
                    <a:pt x="41" y="181"/>
                  </a:lnTo>
                  <a:lnTo>
                    <a:pt x="39" y="175"/>
                  </a:lnTo>
                  <a:lnTo>
                    <a:pt x="36" y="166"/>
                  </a:lnTo>
                  <a:lnTo>
                    <a:pt x="34" y="162"/>
                  </a:lnTo>
                  <a:lnTo>
                    <a:pt x="34" y="159"/>
                  </a:lnTo>
                  <a:lnTo>
                    <a:pt x="34" y="158"/>
                  </a:lnTo>
                  <a:lnTo>
                    <a:pt x="34" y="157"/>
                  </a:lnTo>
                  <a:lnTo>
                    <a:pt x="34" y="155"/>
                  </a:lnTo>
                  <a:lnTo>
                    <a:pt x="35" y="153"/>
                  </a:lnTo>
                  <a:lnTo>
                    <a:pt x="35" y="152"/>
                  </a:lnTo>
                  <a:lnTo>
                    <a:pt x="36" y="152"/>
                  </a:lnTo>
                  <a:lnTo>
                    <a:pt x="37" y="151"/>
                  </a:lnTo>
                  <a:lnTo>
                    <a:pt x="38" y="150"/>
                  </a:lnTo>
                  <a:lnTo>
                    <a:pt x="39" y="150"/>
                  </a:lnTo>
                  <a:lnTo>
                    <a:pt x="40" y="149"/>
                  </a:lnTo>
                  <a:lnTo>
                    <a:pt x="41" y="149"/>
                  </a:lnTo>
                  <a:lnTo>
                    <a:pt x="43" y="149"/>
                  </a:lnTo>
                  <a:lnTo>
                    <a:pt x="44" y="149"/>
                  </a:lnTo>
                  <a:lnTo>
                    <a:pt x="50" y="150"/>
                  </a:lnTo>
                  <a:lnTo>
                    <a:pt x="54" y="150"/>
                  </a:lnTo>
                  <a:lnTo>
                    <a:pt x="55" y="150"/>
                  </a:lnTo>
                  <a:lnTo>
                    <a:pt x="56" y="150"/>
                  </a:lnTo>
                  <a:lnTo>
                    <a:pt x="57" y="149"/>
                  </a:lnTo>
                  <a:lnTo>
                    <a:pt x="59" y="149"/>
                  </a:lnTo>
                  <a:lnTo>
                    <a:pt x="60" y="148"/>
                  </a:lnTo>
                  <a:lnTo>
                    <a:pt x="61" y="148"/>
                  </a:lnTo>
                  <a:lnTo>
                    <a:pt x="62" y="147"/>
                  </a:lnTo>
                  <a:lnTo>
                    <a:pt x="63" y="147"/>
                  </a:lnTo>
                  <a:lnTo>
                    <a:pt x="63" y="145"/>
                  </a:lnTo>
                  <a:lnTo>
                    <a:pt x="64" y="144"/>
                  </a:lnTo>
                  <a:lnTo>
                    <a:pt x="64" y="143"/>
                  </a:lnTo>
                  <a:lnTo>
                    <a:pt x="64" y="142"/>
                  </a:lnTo>
                  <a:lnTo>
                    <a:pt x="64" y="141"/>
                  </a:lnTo>
                  <a:lnTo>
                    <a:pt x="65" y="140"/>
                  </a:lnTo>
                  <a:lnTo>
                    <a:pt x="66" y="136"/>
                  </a:lnTo>
                  <a:lnTo>
                    <a:pt x="71" y="131"/>
                  </a:lnTo>
                  <a:lnTo>
                    <a:pt x="79" y="122"/>
                  </a:lnTo>
                  <a:lnTo>
                    <a:pt x="82" y="118"/>
                  </a:lnTo>
                  <a:lnTo>
                    <a:pt x="83" y="115"/>
                  </a:lnTo>
                  <a:lnTo>
                    <a:pt x="85" y="113"/>
                  </a:lnTo>
                  <a:lnTo>
                    <a:pt x="87" y="109"/>
                  </a:lnTo>
                  <a:lnTo>
                    <a:pt x="88" y="106"/>
                  </a:lnTo>
                  <a:lnTo>
                    <a:pt x="90" y="101"/>
                  </a:lnTo>
                  <a:lnTo>
                    <a:pt x="92" y="96"/>
                  </a:lnTo>
                  <a:lnTo>
                    <a:pt x="95" y="92"/>
                  </a:lnTo>
                  <a:lnTo>
                    <a:pt x="98" y="89"/>
                  </a:lnTo>
                  <a:lnTo>
                    <a:pt x="99" y="87"/>
                  </a:lnTo>
                  <a:lnTo>
                    <a:pt x="99" y="85"/>
                  </a:lnTo>
                  <a:lnTo>
                    <a:pt x="99" y="83"/>
                  </a:lnTo>
                  <a:lnTo>
                    <a:pt x="99" y="82"/>
                  </a:lnTo>
                  <a:lnTo>
                    <a:pt x="99" y="80"/>
                  </a:lnTo>
                  <a:lnTo>
                    <a:pt x="99" y="79"/>
                  </a:lnTo>
                  <a:lnTo>
                    <a:pt x="99" y="75"/>
                  </a:lnTo>
                  <a:lnTo>
                    <a:pt x="98" y="73"/>
                  </a:lnTo>
                  <a:lnTo>
                    <a:pt x="98" y="71"/>
                  </a:lnTo>
                  <a:lnTo>
                    <a:pt x="97" y="69"/>
                  </a:lnTo>
                  <a:lnTo>
                    <a:pt x="93" y="65"/>
                  </a:lnTo>
                  <a:lnTo>
                    <a:pt x="92" y="63"/>
                  </a:lnTo>
                  <a:lnTo>
                    <a:pt x="92" y="61"/>
                  </a:lnTo>
                  <a:lnTo>
                    <a:pt x="90" y="56"/>
                  </a:lnTo>
                  <a:lnTo>
                    <a:pt x="89" y="55"/>
                  </a:lnTo>
                  <a:lnTo>
                    <a:pt x="88" y="53"/>
                  </a:lnTo>
                  <a:lnTo>
                    <a:pt x="88" y="51"/>
                  </a:lnTo>
                  <a:lnTo>
                    <a:pt x="86" y="49"/>
                  </a:lnTo>
                  <a:lnTo>
                    <a:pt x="73" y="37"/>
                  </a:lnTo>
                  <a:lnTo>
                    <a:pt x="71" y="35"/>
                  </a:lnTo>
                  <a:lnTo>
                    <a:pt x="69" y="33"/>
                  </a:lnTo>
                  <a:lnTo>
                    <a:pt x="67" y="28"/>
                  </a:lnTo>
                  <a:lnTo>
                    <a:pt x="66" y="26"/>
                  </a:lnTo>
                  <a:lnTo>
                    <a:pt x="66" y="25"/>
                  </a:lnTo>
                  <a:lnTo>
                    <a:pt x="67" y="24"/>
                  </a:lnTo>
                  <a:lnTo>
                    <a:pt x="67" y="23"/>
                  </a:lnTo>
                  <a:lnTo>
                    <a:pt x="72" y="20"/>
                  </a:lnTo>
                  <a:lnTo>
                    <a:pt x="77" y="15"/>
                  </a:lnTo>
                  <a:lnTo>
                    <a:pt x="78" y="14"/>
                  </a:lnTo>
                  <a:lnTo>
                    <a:pt x="80" y="12"/>
                  </a:lnTo>
                  <a:lnTo>
                    <a:pt x="86" y="10"/>
                  </a:lnTo>
                  <a:lnTo>
                    <a:pt x="94" y="5"/>
                  </a:lnTo>
                  <a:lnTo>
                    <a:pt x="100" y="2"/>
                  </a:lnTo>
                  <a:lnTo>
                    <a:pt x="103" y="1"/>
                  </a:lnTo>
                  <a:lnTo>
                    <a:pt x="104" y="0"/>
                  </a:lnTo>
                  <a:lnTo>
                    <a:pt x="105" y="1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13" name="Freeform 68">
              <a:extLst>
                <a:ext uri="{FF2B5EF4-FFF2-40B4-BE49-F238E27FC236}">
                  <a16:creationId xmlns:a16="http://schemas.microsoft.com/office/drawing/2014/main" id="{29D23B99-0E77-4482-A3B5-1E5A2CBD3D3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3" y="3283"/>
              <a:ext cx="720" cy="434"/>
            </a:xfrm>
            <a:custGeom>
              <a:avLst/>
              <a:gdLst>
                <a:gd name="T0" fmla="*/ 551 w 720"/>
                <a:gd name="T1" fmla="*/ 4 h 434"/>
                <a:gd name="T2" fmla="*/ 573 w 720"/>
                <a:gd name="T3" fmla="*/ 26 h 434"/>
                <a:gd name="T4" fmla="*/ 605 w 720"/>
                <a:gd name="T5" fmla="*/ 32 h 434"/>
                <a:gd name="T6" fmla="*/ 639 w 720"/>
                <a:gd name="T7" fmla="*/ 52 h 434"/>
                <a:gd name="T8" fmla="*/ 670 w 720"/>
                <a:gd name="T9" fmla="*/ 45 h 434"/>
                <a:gd name="T10" fmla="*/ 701 w 720"/>
                <a:gd name="T11" fmla="*/ 67 h 434"/>
                <a:gd name="T12" fmla="*/ 700 w 720"/>
                <a:gd name="T13" fmla="*/ 87 h 434"/>
                <a:gd name="T14" fmla="*/ 685 w 720"/>
                <a:gd name="T15" fmla="*/ 139 h 434"/>
                <a:gd name="T16" fmla="*/ 678 w 720"/>
                <a:gd name="T17" fmla="*/ 167 h 434"/>
                <a:gd name="T18" fmla="*/ 691 w 720"/>
                <a:gd name="T19" fmla="*/ 186 h 434"/>
                <a:gd name="T20" fmla="*/ 678 w 720"/>
                <a:gd name="T21" fmla="*/ 202 h 434"/>
                <a:gd name="T22" fmla="*/ 685 w 720"/>
                <a:gd name="T23" fmla="*/ 230 h 434"/>
                <a:gd name="T24" fmla="*/ 702 w 720"/>
                <a:gd name="T25" fmla="*/ 246 h 434"/>
                <a:gd name="T26" fmla="*/ 696 w 720"/>
                <a:gd name="T27" fmla="*/ 268 h 434"/>
                <a:gd name="T28" fmla="*/ 690 w 720"/>
                <a:gd name="T29" fmla="*/ 299 h 434"/>
                <a:gd name="T30" fmla="*/ 697 w 720"/>
                <a:gd name="T31" fmla="*/ 329 h 434"/>
                <a:gd name="T32" fmla="*/ 714 w 720"/>
                <a:gd name="T33" fmla="*/ 351 h 434"/>
                <a:gd name="T34" fmla="*/ 677 w 720"/>
                <a:gd name="T35" fmla="*/ 418 h 434"/>
                <a:gd name="T36" fmla="*/ 646 w 720"/>
                <a:gd name="T37" fmla="*/ 434 h 434"/>
                <a:gd name="T38" fmla="*/ 628 w 720"/>
                <a:gd name="T39" fmla="*/ 425 h 434"/>
                <a:gd name="T40" fmla="*/ 609 w 720"/>
                <a:gd name="T41" fmla="*/ 431 h 434"/>
                <a:gd name="T42" fmla="*/ 559 w 720"/>
                <a:gd name="T43" fmla="*/ 426 h 434"/>
                <a:gd name="T44" fmla="*/ 467 w 720"/>
                <a:gd name="T45" fmla="*/ 422 h 434"/>
                <a:gd name="T46" fmla="*/ 414 w 720"/>
                <a:gd name="T47" fmla="*/ 412 h 434"/>
                <a:gd name="T48" fmla="*/ 344 w 720"/>
                <a:gd name="T49" fmla="*/ 372 h 434"/>
                <a:gd name="T50" fmla="*/ 322 w 720"/>
                <a:gd name="T51" fmla="*/ 346 h 434"/>
                <a:gd name="T52" fmla="*/ 312 w 720"/>
                <a:gd name="T53" fmla="*/ 330 h 434"/>
                <a:gd name="T54" fmla="*/ 293 w 720"/>
                <a:gd name="T55" fmla="*/ 318 h 434"/>
                <a:gd name="T56" fmla="*/ 276 w 720"/>
                <a:gd name="T57" fmla="*/ 309 h 434"/>
                <a:gd name="T58" fmla="*/ 259 w 720"/>
                <a:gd name="T59" fmla="*/ 294 h 434"/>
                <a:gd name="T60" fmla="*/ 237 w 720"/>
                <a:gd name="T61" fmla="*/ 280 h 434"/>
                <a:gd name="T62" fmla="*/ 218 w 720"/>
                <a:gd name="T63" fmla="*/ 273 h 434"/>
                <a:gd name="T64" fmla="*/ 182 w 720"/>
                <a:gd name="T65" fmla="*/ 281 h 434"/>
                <a:gd name="T66" fmla="*/ 148 w 720"/>
                <a:gd name="T67" fmla="*/ 294 h 434"/>
                <a:gd name="T68" fmla="*/ 100 w 720"/>
                <a:gd name="T69" fmla="*/ 278 h 434"/>
                <a:gd name="T70" fmla="*/ 50 w 720"/>
                <a:gd name="T71" fmla="*/ 248 h 434"/>
                <a:gd name="T72" fmla="*/ 5 w 720"/>
                <a:gd name="T73" fmla="*/ 219 h 434"/>
                <a:gd name="T74" fmla="*/ 17 w 720"/>
                <a:gd name="T75" fmla="*/ 210 h 434"/>
                <a:gd name="T76" fmla="*/ 20 w 720"/>
                <a:gd name="T77" fmla="*/ 196 h 434"/>
                <a:gd name="T78" fmla="*/ 34 w 720"/>
                <a:gd name="T79" fmla="*/ 186 h 434"/>
                <a:gd name="T80" fmla="*/ 52 w 720"/>
                <a:gd name="T81" fmla="*/ 181 h 434"/>
                <a:gd name="T82" fmla="*/ 76 w 720"/>
                <a:gd name="T83" fmla="*/ 192 h 434"/>
                <a:gd name="T84" fmla="*/ 94 w 720"/>
                <a:gd name="T85" fmla="*/ 173 h 434"/>
                <a:gd name="T86" fmla="*/ 120 w 720"/>
                <a:gd name="T87" fmla="*/ 166 h 434"/>
                <a:gd name="T88" fmla="*/ 145 w 720"/>
                <a:gd name="T89" fmla="*/ 178 h 434"/>
                <a:gd name="T90" fmla="*/ 167 w 720"/>
                <a:gd name="T91" fmla="*/ 155 h 434"/>
                <a:gd name="T92" fmla="*/ 197 w 720"/>
                <a:gd name="T93" fmla="*/ 132 h 434"/>
                <a:gd name="T94" fmla="*/ 228 w 720"/>
                <a:gd name="T95" fmla="*/ 111 h 434"/>
                <a:gd name="T96" fmla="*/ 257 w 720"/>
                <a:gd name="T97" fmla="*/ 105 h 434"/>
                <a:gd name="T98" fmla="*/ 270 w 720"/>
                <a:gd name="T99" fmla="*/ 82 h 434"/>
                <a:gd name="T100" fmla="*/ 288 w 720"/>
                <a:gd name="T101" fmla="*/ 82 h 434"/>
                <a:gd name="T102" fmla="*/ 308 w 720"/>
                <a:gd name="T103" fmla="*/ 66 h 434"/>
                <a:gd name="T104" fmla="*/ 328 w 720"/>
                <a:gd name="T105" fmla="*/ 65 h 434"/>
                <a:gd name="T106" fmla="*/ 351 w 720"/>
                <a:gd name="T107" fmla="*/ 83 h 434"/>
                <a:gd name="T108" fmla="*/ 379 w 720"/>
                <a:gd name="T109" fmla="*/ 74 h 434"/>
                <a:gd name="T110" fmla="*/ 411 w 720"/>
                <a:gd name="T111" fmla="*/ 77 h 434"/>
                <a:gd name="T112" fmla="*/ 448 w 720"/>
                <a:gd name="T113" fmla="*/ 71 h 434"/>
                <a:gd name="T114" fmla="*/ 460 w 720"/>
                <a:gd name="T115" fmla="*/ 48 h 434"/>
                <a:gd name="T116" fmla="*/ 482 w 720"/>
                <a:gd name="T117" fmla="*/ 35 h 434"/>
                <a:gd name="T118" fmla="*/ 522 w 720"/>
                <a:gd name="T119" fmla="*/ 24 h 434"/>
                <a:gd name="T120" fmla="*/ 538 w 720"/>
                <a:gd name="T121" fmla="*/ 1 h 4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720" h="434">
                  <a:moveTo>
                    <a:pt x="540" y="1"/>
                  </a:moveTo>
                  <a:lnTo>
                    <a:pt x="541" y="0"/>
                  </a:lnTo>
                  <a:lnTo>
                    <a:pt x="543" y="0"/>
                  </a:lnTo>
                  <a:lnTo>
                    <a:pt x="544" y="0"/>
                  </a:lnTo>
                  <a:lnTo>
                    <a:pt x="545" y="1"/>
                  </a:lnTo>
                  <a:lnTo>
                    <a:pt x="544" y="1"/>
                  </a:lnTo>
                  <a:lnTo>
                    <a:pt x="545" y="2"/>
                  </a:lnTo>
                  <a:lnTo>
                    <a:pt x="546" y="3"/>
                  </a:lnTo>
                  <a:lnTo>
                    <a:pt x="547" y="3"/>
                  </a:lnTo>
                  <a:lnTo>
                    <a:pt x="551" y="4"/>
                  </a:lnTo>
                  <a:lnTo>
                    <a:pt x="553" y="5"/>
                  </a:lnTo>
                  <a:lnTo>
                    <a:pt x="556" y="7"/>
                  </a:lnTo>
                  <a:lnTo>
                    <a:pt x="559" y="9"/>
                  </a:lnTo>
                  <a:lnTo>
                    <a:pt x="560" y="11"/>
                  </a:lnTo>
                  <a:lnTo>
                    <a:pt x="561" y="13"/>
                  </a:lnTo>
                  <a:lnTo>
                    <a:pt x="566" y="19"/>
                  </a:lnTo>
                  <a:lnTo>
                    <a:pt x="568" y="22"/>
                  </a:lnTo>
                  <a:lnTo>
                    <a:pt x="570" y="24"/>
                  </a:lnTo>
                  <a:lnTo>
                    <a:pt x="571" y="25"/>
                  </a:lnTo>
                  <a:lnTo>
                    <a:pt x="573" y="26"/>
                  </a:lnTo>
                  <a:lnTo>
                    <a:pt x="575" y="26"/>
                  </a:lnTo>
                  <a:lnTo>
                    <a:pt x="578" y="26"/>
                  </a:lnTo>
                  <a:lnTo>
                    <a:pt x="581" y="26"/>
                  </a:lnTo>
                  <a:lnTo>
                    <a:pt x="589" y="26"/>
                  </a:lnTo>
                  <a:lnTo>
                    <a:pt x="593" y="27"/>
                  </a:lnTo>
                  <a:lnTo>
                    <a:pt x="595" y="27"/>
                  </a:lnTo>
                  <a:lnTo>
                    <a:pt x="597" y="27"/>
                  </a:lnTo>
                  <a:lnTo>
                    <a:pt x="600" y="29"/>
                  </a:lnTo>
                  <a:lnTo>
                    <a:pt x="603" y="30"/>
                  </a:lnTo>
                  <a:lnTo>
                    <a:pt x="605" y="32"/>
                  </a:lnTo>
                  <a:lnTo>
                    <a:pt x="612" y="36"/>
                  </a:lnTo>
                  <a:lnTo>
                    <a:pt x="616" y="37"/>
                  </a:lnTo>
                  <a:lnTo>
                    <a:pt x="618" y="39"/>
                  </a:lnTo>
                  <a:lnTo>
                    <a:pt x="623" y="41"/>
                  </a:lnTo>
                  <a:lnTo>
                    <a:pt x="625" y="42"/>
                  </a:lnTo>
                  <a:lnTo>
                    <a:pt x="628" y="44"/>
                  </a:lnTo>
                  <a:lnTo>
                    <a:pt x="633" y="48"/>
                  </a:lnTo>
                  <a:lnTo>
                    <a:pt x="635" y="50"/>
                  </a:lnTo>
                  <a:lnTo>
                    <a:pt x="637" y="51"/>
                  </a:lnTo>
                  <a:lnTo>
                    <a:pt x="639" y="52"/>
                  </a:lnTo>
                  <a:lnTo>
                    <a:pt x="641" y="52"/>
                  </a:lnTo>
                  <a:lnTo>
                    <a:pt x="643" y="51"/>
                  </a:lnTo>
                  <a:lnTo>
                    <a:pt x="645" y="50"/>
                  </a:lnTo>
                  <a:lnTo>
                    <a:pt x="651" y="48"/>
                  </a:lnTo>
                  <a:lnTo>
                    <a:pt x="653" y="47"/>
                  </a:lnTo>
                  <a:lnTo>
                    <a:pt x="657" y="46"/>
                  </a:lnTo>
                  <a:lnTo>
                    <a:pt x="661" y="45"/>
                  </a:lnTo>
                  <a:lnTo>
                    <a:pt x="663" y="45"/>
                  </a:lnTo>
                  <a:lnTo>
                    <a:pt x="667" y="45"/>
                  </a:lnTo>
                  <a:lnTo>
                    <a:pt x="670" y="45"/>
                  </a:lnTo>
                  <a:lnTo>
                    <a:pt x="673" y="46"/>
                  </a:lnTo>
                  <a:lnTo>
                    <a:pt x="675" y="47"/>
                  </a:lnTo>
                  <a:lnTo>
                    <a:pt x="677" y="48"/>
                  </a:lnTo>
                  <a:lnTo>
                    <a:pt x="682" y="49"/>
                  </a:lnTo>
                  <a:lnTo>
                    <a:pt x="685" y="51"/>
                  </a:lnTo>
                  <a:lnTo>
                    <a:pt x="690" y="57"/>
                  </a:lnTo>
                  <a:lnTo>
                    <a:pt x="694" y="60"/>
                  </a:lnTo>
                  <a:lnTo>
                    <a:pt x="696" y="62"/>
                  </a:lnTo>
                  <a:lnTo>
                    <a:pt x="699" y="65"/>
                  </a:lnTo>
                  <a:lnTo>
                    <a:pt x="701" y="67"/>
                  </a:lnTo>
                  <a:lnTo>
                    <a:pt x="702" y="69"/>
                  </a:lnTo>
                  <a:lnTo>
                    <a:pt x="702" y="70"/>
                  </a:lnTo>
                  <a:lnTo>
                    <a:pt x="703" y="71"/>
                  </a:lnTo>
                  <a:lnTo>
                    <a:pt x="703" y="72"/>
                  </a:lnTo>
                  <a:lnTo>
                    <a:pt x="704" y="75"/>
                  </a:lnTo>
                  <a:lnTo>
                    <a:pt x="704" y="77"/>
                  </a:lnTo>
                  <a:lnTo>
                    <a:pt x="703" y="79"/>
                  </a:lnTo>
                  <a:lnTo>
                    <a:pt x="702" y="82"/>
                  </a:lnTo>
                  <a:lnTo>
                    <a:pt x="701" y="83"/>
                  </a:lnTo>
                  <a:lnTo>
                    <a:pt x="700" y="87"/>
                  </a:lnTo>
                  <a:lnTo>
                    <a:pt x="695" y="96"/>
                  </a:lnTo>
                  <a:lnTo>
                    <a:pt x="694" y="99"/>
                  </a:lnTo>
                  <a:lnTo>
                    <a:pt x="693" y="102"/>
                  </a:lnTo>
                  <a:lnTo>
                    <a:pt x="692" y="105"/>
                  </a:lnTo>
                  <a:lnTo>
                    <a:pt x="691" y="113"/>
                  </a:lnTo>
                  <a:lnTo>
                    <a:pt x="689" y="120"/>
                  </a:lnTo>
                  <a:lnTo>
                    <a:pt x="688" y="124"/>
                  </a:lnTo>
                  <a:lnTo>
                    <a:pt x="687" y="132"/>
                  </a:lnTo>
                  <a:lnTo>
                    <a:pt x="687" y="135"/>
                  </a:lnTo>
                  <a:lnTo>
                    <a:pt x="685" y="139"/>
                  </a:lnTo>
                  <a:lnTo>
                    <a:pt x="685" y="141"/>
                  </a:lnTo>
                  <a:lnTo>
                    <a:pt x="680" y="151"/>
                  </a:lnTo>
                  <a:lnTo>
                    <a:pt x="678" y="155"/>
                  </a:lnTo>
                  <a:lnTo>
                    <a:pt x="677" y="157"/>
                  </a:lnTo>
                  <a:lnTo>
                    <a:pt x="677" y="159"/>
                  </a:lnTo>
                  <a:lnTo>
                    <a:pt x="676" y="161"/>
                  </a:lnTo>
                  <a:lnTo>
                    <a:pt x="676" y="162"/>
                  </a:lnTo>
                  <a:lnTo>
                    <a:pt x="676" y="164"/>
                  </a:lnTo>
                  <a:lnTo>
                    <a:pt x="677" y="165"/>
                  </a:lnTo>
                  <a:lnTo>
                    <a:pt x="678" y="167"/>
                  </a:lnTo>
                  <a:lnTo>
                    <a:pt x="679" y="169"/>
                  </a:lnTo>
                  <a:lnTo>
                    <a:pt x="680" y="171"/>
                  </a:lnTo>
                  <a:lnTo>
                    <a:pt x="681" y="173"/>
                  </a:lnTo>
                  <a:lnTo>
                    <a:pt x="686" y="177"/>
                  </a:lnTo>
                  <a:lnTo>
                    <a:pt x="688" y="179"/>
                  </a:lnTo>
                  <a:lnTo>
                    <a:pt x="689" y="181"/>
                  </a:lnTo>
                  <a:lnTo>
                    <a:pt x="690" y="183"/>
                  </a:lnTo>
                  <a:lnTo>
                    <a:pt x="691" y="184"/>
                  </a:lnTo>
                  <a:lnTo>
                    <a:pt x="691" y="185"/>
                  </a:lnTo>
                  <a:lnTo>
                    <a:pt x="691" y="186"/>
                  </a:lnTo>
                  <a:lnTo>
                    <a:pt x="690" y="188"/>
                  </a:lnTo>
                  <a:lnTo>
                    <a:pt x="689" y="189"/>
                  </a:lnTo>
                  <a:lnTo>
                    <a:pt x="687" y="190"/>
                  </a:lnTo>
                  <a:lnTo>
                    <a:pt x="684" y="193"/>
                  </a:lnTo>
                  <a:lnTo>
                    <a:pt x="682" y="194"/>
                  </a:lnTo>
                  <a:lnTo>
                    <a:pt x="681" y="196"/>
                  </a:lnTo>
                  <a:lnTo>
                    <a:pt x="680" y="196"/>
                  </a:lnTo>
                  <a:lnTo>
                    <a:pt x="680" y="197"/>
                  </a:lnTo>
                  <a:lnTo>
                    <a:pt x="679" y="199"/>
                  </a:lnTo>
                  <a:lnTo>
                    <a:pt x="678" y="202"/>
                  </a:lnTo>
                  <a:lnTo>
                    <a:pt x="678" y="205"/>
                  </a:lnTo>
                  <a:lnTo>
                    <a:pt x="678" y="207"/>
                  </a:lnTo>
                  <a:lnTo>
                    <a:pt x="678" y="209"/>
                  </a:lnTo>
                  <a:lnTo>
                    <a:pt x="678" y="212"/>
                  </a:lnTo>
                  <a:lnTo>
                    <a:pt x="679" y="215"/>
                  </a:lnTo>
                  <a:lnTo>
                    <a:pt x="679" y="217"/>
                  </a:lnTo>
                  <a:lnTo>
                    <a:pt x="680" y="220"/>
                  </a:lnTo>
                  <a:lnTo>
                    <a:pt x="681" y="223"/>
                  </a:lnTo>
                  <a:lnTo>
                    <a:pt x="683" y="227"/>
                  </a:lnTo>
                  <a:lnTo>
                    <a:pt x="685" y="230"/>
                  </a:lnTo>
                  <a:lnTo>
                    <a:pt x="685" y="232"/>
                  </a:lnTo>
                  <a:lnTo>
                    <a:pt x="687" y="234"/>
                  </a:lnTo>
                  <a:lnTo>
                    <a:pt x="689" y="236"/>
                  </a:lnTo>
                  <a:lnTo>
                    <a:pt x="691" y="238"/>
                  </a:lnTo>
                  <a:lnTo>
                    <a:pt x="693" y="240"/>
                  </a:lnTo>
                  <a:lnTo>
                    <a:pt x="695" y="241"/>
                  </a:lnTo>
                  <a:lnTo>
                    <a:pt x="697" y="243"/>
                  </a:lnTo>
                  <a:lnTo>
                    <a:pt x="699" y="244"/>
                  </a:lnTo>
                  <a:lnTo>
                    <a:pt x="701" y="245"/>
                  </a:lnTo>
                  <a:lnTo>
                    <a:pt x="702" y="246"/>
                  </a:lnTo>
                  <a:lnTo>
                    <a:pt x="701" y="247"/>
                  </a:lnTo>
                  <a:lnTo>
                    <a:pt x="700" y="249"/>
                  </a:lnTo>
                  <a:lnTo>
                    <a:pt x="699" y="251"/>
                  </a:lnTo>
                  <a:lnTo>
                    <a:pt x="698" y="253"/>
                  </a:lnTo>
                  <a:lnTo>
                    <a:pt x="698" y="254"/>
                  </a:lnTo>
                  <a:lnTo>
                    <a:pt x="697" y="256"/>
                  </a:lnTo>
                  <a:lnTo>
                    <a:pt x="697" y="258"/>
                  </a:lnTo>
                  <a:lnTo>
                    <a:pt x="697" y="264"/>
                  </a:lnTo>
                  <a:lnTo>
                    <a:pt x="697" y="266"/>
                  </a:lnTo>
                  <a:lnTo>
                    <a:pt x="696" y="268"/>
                  </a:lnTo>
                  <a:lnTo>
                    <a:pt x="696" y="270"/>
                  </a:lnTo>
                  <a:lnTo>
                    <a:pt x="696" y="273"/>
                  </a:lnTo>
                  <a:lnTo>
                    <a:pt x="694" y="276"/>
                  </a:lnTo>
                  <a:lnTo>
                    <a:pt x="693" y="281"/>
                  </a:lnTo>
                  <a:lnTo>
                    <a:pt x="690" y="289"/>
                  </a:lnTo>
                  <a:lnTo>
                    <a:pt x="689" y="291"/>
                  </a:lnTo>
                  <a:lnTo>
                    <a:pt x="689" y="293"/>
                  </a:lnTo>
                  <a:lnTo>
                    <a:pt x="689" y="295"/>
                  </a:lnTo>
                  <a:lnTo>
                    <a:pt x="689" y="297"/>
                  </a:lnTo>
                  <a:lnTo>
                    <a:pt x="690" y="299"/>
                  </a:lnTo>
                  <a:lnTo>
                    <a:pt x="692" y="307"/>
                  </a:lnTo>
                  <a:lnTo>
                    <a:pt x="693" y="309"/>
                  </a:lnTo>
                  <a:lnTo>
                    <a:pt x="694" y="311"/>
                  </a:lnTo>
                  <a:lnTo>
                    <a:pt x="694" y="316"/>
                  </a:lnTo>
                  <a:lnTo>
                    <a:pt x="694" y="322"/>
                  </a:lnTo>
                  <a:lnTo>
                    <a:pt x="695" y="324"/>
                  </a:lnTo>
                  <a:lnTo>
                    <a:pt x="695" y="325"/>
                  </a:lnTo>
                  <a:lnTo>
                    <a:pt x="696" y="327"/>
                  </a:lnTo>
                  <a:lnTo>
                    <a:pt x="696" y="327"/>
                  </a:lnTo>
                  <a:lnTo>
                    <a:pt x="697" y="329"/>
                  </a:lnTo>
                  <a:lnTo>
                    <a:pt x="700" y="330"/>
                  </a:lnTo>
                  <a:lnTo>
                    <a:pt x="708" y="333"/>
                  </a:lnTo>
                  <a:lnTo>
                    <a:pt x="713" y="336"/>
                  </a:lnTo>
                  <a:lnTo>
                    <a:pt x="718" y="338"/>
                  </a:lnTo>
                  <a:lnTo>
                    <a:pt x="719" y="340"/>
                  </a:lnTo>
                  <a:lnTo>
                    <a:pt x="720" y="340"/>
                  </a:lnTo>
                  <a:lnTo>
                    <a:pt x="720" y="341"/>
                  </a:lnTo>
                  <a:lnTo>
                    <a:pt x="719" y="341"/>
                  </a:lnTo>
                  <a:lnTo>
                    <a:pt x="716" y="347"/>
                  </a:lnTo>
                  <a:lnTo>
                    <a:pt x="714" y="351"/>
                  </a:lnTo>
                  <a:lnTo>
                    <a:pt x="711" y="355"/>
                  </a:lnTo>
                  <a:lnTo>
                    <a:pt x="707" y="364"/>
                  </a:lnTo>
                  <a:lnTo>
                    <a:pt x="704" y="370"/>
                  </a:lnTo>
                  <a:lnTo>
                    <a:pt x="702" y="377"/>
                  </a:lnTo>
                  <a:lnTo>
                    <a:pt x="698" y="386"/>
                  </a:lnTo>
                  <a:lnTo>
                    <a:pt x="696" y="390"/>
                  </a:lnTo>
                  <a:lnTo>
                    <a:pt x="694" y="394"/>
                  </a:lnTo>
                  <a:lnTo>
                    <a:pt x="686" y="404"/>
                  </a:lnTo>
                  <a:lnTo>
                    <a:pt x="679" y="416"/>
                  </a:lnTo>
                  <a:lnTo>
                    <a:pt x="677" y="418"/>
                  </a:lnTo>
                  <a:lnTo>
                    <a:pt x="675" y="421"/>
                  </a:lnTo>
                  <a:lnTo>
                    <a:pt x="673" y="422"/>
                  </a:lnTo>
                  <a:lnTo>
                    <a:pt x="670" y="425"/>
                  </a:lnTo>
                  <a:lnTo>
                    <a:pt x="667" y="427"/>
                  </a:lnTo>
                  <a:lnTo>
                    <a:pt x="659" y="432"/>
                  </a:lnTo>
                  <a:lnTo>
                    <a:pt x="657" y="433"/>
                  </a:lnTo>
                  <a:lnTo>
                    <a:pt x="654" y="434"/>
                  </a:lnTo>
                  <a:lnTo>
                    <a:pt x="652" y="434"/>
                  </a:lnTo>
                  <a:lnTo>
                    <a:pt x="649" y="434"/>
                  </a:lnTo>
                  <a:lnTo>
                    <a:pt x="646" y="434"/>
                  </a:lnTo>
                  <a:lnTo>
                    <a:pt x="644" y="434"/>
                  </a:lnTo>
                  <a:lnTo>
                    <a:pt x="641" y="433"/>
                  </a:lnTo>
                  <a:lnTo>
                    <a:pt x="639" y="432"/>
                  </a:lnTo>
                  <a:lnTo>
                    <a:pt x="639" y="431"/>
                  </a:lnTo>
                  <a:lnTo>
                    <a:pt x="635" y="428"/>
                  </a:lnTo>
                  <a:lnTo>
                    <a:pt x="633" y="427"/>
                  </a:lnTo>
                  <a:lnTo>
                    <a:pt x="632" y="426"/>
                  </a:lnTo>
                  <a:lnTo>
                    <a:pt x="630" y="425"/>
                  </a:lnTo>
                  <a:lnTo>
                    <a:pt x="629" y="425"/>
                  </a:lnTo>
                  <a:lnTo>
                    <a:pt x="628" y="425"/>
                  </a:lnTo>
                  <a:lnTo>
                    <a:pt x="627" y="425"/>
                  </a:lnTo>
                  <a:lnTo>
                    <a:pt x="625" y="425"/>
                  </a:lnTo>
                  <a:lnTo>
                    <a:pt x="624" y="426"/>
                  </a:lnTo>
                  <a:lnTo>
                    <a:pt x="619" y="429"/>
                  </a:lnTo>
                  <a:lnTo>
                    <a:pt x="618" y="429"/>
                  </a:lnTo>
                  <a:lnTo>
                    <a:pt x="616" y="430"/>
                  </a:lnTo>
                  <a:lnTo>
                    <a:pt x="615" y="430"/>
                  </a:lnTo>
                  <a:lnTo>
                    <a:pt x="613" y="430"/>
                  </a:lnTo>
                  <a:lnTo>
                    <a:pt x="611" y="431"/>
                  </a:lnTo>
                  <a:lnTo>
                    <a:pt x="609" y="431"/>
                  </a:lnTo>
                  <a:lnTo>
                    <a:pt x="606" y="430"/>
                  </a:lnTo>
                  <a:lnTo>
                    <a:pt x="604" y="430"/>
                  </a:lnTo>
                  <a:lnTo>
                    <a:pt x="595" y="428"/>
                  </a:lnTo>
                  <a:lnTo>
                    <a:pt x="592" y="428"/>
                  </a:lnTo>
                  <a:lnTo>
                    <a:pt x="585" y="427"/>
                  </a:lnTo>
                  <a:lnTo>
                    <a:pt x="581" y="426"/>
                  </a:lnTo>
                  <a:lnTo>
                    <a:pt x="577" y="426"/>
                  </a:lnTo>
                  <a:lnTo>
                    <a:pt x="573" y="426"/>
                  </a:lnTo>
                  <a:lnTo>
                    <a:pt x="563" y="426"/>
                  </a:lnTo>
                  <a:lnTo>
                    <a:pt x="559" y="426"/>
                  </a:lnTo>
                  <a:lnTo>
                    <a:pt x="550" y="426"/>
                  </a:lnTo>
                  <a:lnTo>
                    <a:pt x="542" y="425"/>
                  </a:lnTo>
                  <a:lnTo>
                    <a:pt x="530" y="424"/>
                  </a:lnTo>
                  <a:lnTo>
                    <a:pt x="498" y="422"/>
                  </a:lnTo>
                  <a:lnTo>
                    <a:pt x="491" y="421"/>
                  </a:lnTo>
                  <a:lnTo>
                    <a:pt x="487" y="421"/>
                  </a:lnTo>
                  <a:lnTo>
                    <a:pt x="483" y="421"/>
                  </a:lnTo>
                  <a:lnTo>
                    <a:pt x="480" y="421"/>
                  </a:lnTo>
                  <a:lnTo>
                    <a:pt x="472" y="422"/>
                  </a:lnTo>
                  <a:lnTo>
                    <a:pt x="467" y="422"/>
                  </a:lnTo>
                  <a:lnTo>
                    <a:pt x="463" y="422"/>
                  </a:lnTo>
                  <a:lnTo>
                    <a:pt x="456" y="421"/>
                  </a:lnTo>
                  <a:lnTo>
                    <a:pt x="444" y="420"/>
                  </a:lnTo>
                  <a:lnTo>
                    <a:pt x="439" y="420"/>
                  </a:lnTo>
                  <a:lnTo>
                    <a:pt x="435" y="419"/>
                  </a:lnTo>
                  <a:lnTo>
                    <a:pt x="432" y="418"/>
                  </a:lnTo>
                  <a:lnTo>
                    <a:pt x="429" y="417"/>
                  </a:lnTo>
                  <a:lnTo>
                    <a:pt x="425" y="416"/>
                  </a:lnTo>
                  <a:lnTo>
                    <a:pt x="419" y="414"/>
                  </a:lnTo>
                  <a:lnTo>
                    <a:pt x="414" y="412"/>
                  </a:lnTo>
                  <a:lnTo>
                    <a:pt x="411" y="411"/>
                  </a:lnTo>
                  <a:lnTo>
                    <a:pt x="405" y="408"/>
                  </a:lnTo>
                  <a:lnTo>
                    <a:pt x="390" y="400"/>
                  </a:lnTo>
                  <a:lnTo>
                    <a:pt x="368" y="388"/>
                  </a:lnTo>
                  <a:lnTo>
                    <a:pt x="361" y="384"/>
                  </a:lnTo>
                  <a:lnTo>
                    <a:pt x="357" y="382"/>
                  </a:lnTo>
                  <a:lnTo>
                    <a:pt x="355" y="380"/>
                  </a:lnTo>
                  <a:lnTo>
                    <a:pt x="352" y="378"/>
                  </a:lnTo>
                  <a:lnTo>
                    <a:pt x="348" y="375"/>
                  </a:lnTo>
                  <a:lnTo>
                    <a:pt x="344" y="372"/>
                  </a:lnTo>
                  <a:lnTo>
                    <a:pt x="340" y="368"/>
                  </a:lnTo>
                  <a:lnTo>
                    <a:pt x="336" y="365"/>
                  </a:lnTo>
                  <a:lnTo>
                    <a:pt x="332" y="362"/>
                  </a:lnTo>
                  <a:lnTo>
                    <a:pt x="330" y="359"/>
                  </a:lnTo>
                  <a:lnTo>
                    <a:pt x="328" y="356"/>
                  </a:lnTo>
                  <a:lnTo>
                    <a:pt x="326" y="354"/>
                  </a:lnTo>
                  <a:lnTo>
                    <a:pt x="325" y="353"/>
                  </a:lnTo>
                  <a:lnTo>
                    <a:pt x="324" y="351"/>
                  </a:lnTo>
                  <a:lnTo>
                    <a:pt x="323" y="349"/>
                  </a:lnTo>
                  <a:lnTo>
                    <a:pt x="322" y="346"/>
                  </a:lnTo>
                  <a:lnTo>
                    <a:pt x="321" y="339"/>
                  </a:lnTo>
                  <a:lnTo>
                    <a:pt x="321" y="338"/>
                  </a:lnTo>
                  <a:lnTo>
                    <a:pt x="320" y="337"/>
                  </a:lnTo>
                  <a:lnTo>
                    <a:pt x="319" y="335"/>
                  </a:lnTo>
                  <a:lnTo>
                    <a:pt x="319" y="334"/>
                  </a:lnTo>
                  <a:lnTo>
                    <a:pt x="318" y="333"/>
                  </a:lnTo>
                  <a:lnTo>
                    <a:pt x="317" y="332"/>
                  </a:lnTo>
                  <a:lnTo>
                    <a:pt x="315" y="332"/>
                  </a:lnTo>
                  <a:lnTo>
                    <a:pt x="313" y="331"/>
                  </a:lnTo>
                  <a:lnTo>
                    <a:pt x="312" y="330"/>
                  </a:lnTo>
                  <a:lnTo>
                    <a:pt x="309" y="330"/>
                  </a:lnTo>
                  <a:lnTo>
                    <a:pt x="308" y="330"/>
                  </a:lnTo>
                  <a:lnTo>
                    <a:pt x="306" y="329"/>
                  </a:lnTo>
                  <a:lnTo>
                    <a:pt x="305" y="328"/>
                  </a:lnTo>
                  <a:lnTo>
                    <a:pt x="303" y="327"/>
                  </a:lnTo>
                  <a:lnTo>
                    <a:pt x="302" y="326"/>
                  </a:lnTo>
                  <a:lnTo>
                    <a:pt x="298" y="322"/>
                  </a:lnTo>
                  <a:lnTo>
                    <a:pt x="298" y="320"/>
                  </a:lnTo>
                  <a:lnTo>
                    <a:pt x="296" y="320"/>
                  </a:lnTo>
                  <a:lnTo>
                    <a:pt x="293" y="318"/>
                  </a:lnTo>
                  <a:lnTo>
                    <a:pt x="291" y="318"/>
                  </a:lnTo>
                  <a:lnTo>
                    <a:pt x="289" y="317"/>
                  </a:lnTo>
                  <a:lnTo>
                    <a:pt x="282" y="315"/>
                  </a:lnTo>
                  <a:lnTo>
                    <a:pt x="281" y="314"/>
                  </a:lnTo>
                  <a:lnTo>
                    <a:pt x="279" y="314"/>
                  </a:lnTo>
                  <a:lnTo>
                    <a:pt x="278" y="313"/>
                  </a:lnTo>
                  <a:lnTo>
                    <a:pt x="278" y="312"/>
                  </a:lnTo>
                  <a:lnTo>
                    <a:pt x="277" y="311"/>
                  </a:lnTo>
                  <a:lnTo>
                    <a:pt x="277" y="309"/>
                  </a:lnTo>
                  <a:lnTo>
                    <a:pt x="276" y="309"/>
                  </a:lnTo>
                  <a:lnTo>
                    <a:pt x="275" y="308"/>
                  </a:lnTo>
                  <a:lnTo>
                    <a:pt x="275" y="306"/>
                  </a:lnTo>
                  <a:lnTo>
                    <a:pt x="273" y="305"/>
                  </a:lnTo>
                  <a:lnTo>
                    <a:pt x="269" y="303"/>
                  </a:lnTo>
                  <a:lnTo>
                    <a:pt x="268" y="302"/>
                  </a:lnTo>
                  <a:lnTo>
                    <a:pt x="266" y="300"/>
                  </a:lnTo>
                  <a:lnTo>
                    <a:pt x="262" y="297"/>
                  </a:lnTo>
                  <a:lnTo>
                    <a:pt x="261" y="295"/>
                  </a:lnTo>
                  <a:lnTo>
                    <a:pt x="260" y="294"/>
                  </a:lnTo>
                  <a:lnTo>
                    <a:pt x="259" y="294"/>
                  </a:lnTo>
                  <a:lnTo>
                    <a:pt x="257" y="293"/>
                  </a:lnTo>
                  <a:lnTo>
                    <a:pt x="253" y="292"/>
                  </a:lnTo>
                  <a:lnTo>
                    <a:pt x="250" y="291"/>
                  </a:lnTo>
                  <a:lnTo>
                    <a:pt x="247" y="290"/>
                  </a:lnTo>
                  <a:lnTo>
                    <a:pt x="245" y="288"/>
                  </a:lnTo>
                  <a:lnTo>
                    <a:pt x="243" y="287"/>
                  </a:lnTo>
                  <a:lnTo>
                    <a:pt x="241" y="286"/>
                  </a:lnTo>
                  <a:lnTo>
                    <a:pt x="241" y="285"/>
                  </a:lnTo>
                  <a:lnTo>
                    <a:pt x="240" y="284"/>
                  </a:lnTo>
                  <a:lnTo>
                    <a:pt x="237" y="280"/>
                  </a:lnTo>
                  <a:lnTo>
                    <a:pt x="237" y="279"/>
                  </a:lnTo>
                  <a:lnTo>
                    <a:pt x="236" y="278"/>
                  </a:lnTo>
                  <a:lnTo>
                    <a:pt x="234" y="276"/>
                  </a:lnTo>
                  <a:lnTo>
                    <a:pt x="233" y="275"/>
                  </a:lnTo>
                  <a:lnTo>
                    <a:pt x="232" y="275"/>
                  </a:lnTo>
                  <a:lnTo>
                    <a:pt x="230" y="275"/>
                  </a:lnTo>
                  <a:lnTo>
                    <a:pt x="230" y="274"/>
                  </a:lnTo>
                  <a:lnTo>
                    <a:pt x="229" y="274"/>
                  </a:lnTo>
                  <a:lnTo>
                    <a:pt x="226" y="273"/>
                  </a:lnTo>
                  <a:lnTo>
                    <a:pt x="218" y="273"/>
                  </a:lnTo>
                  <a:lnTo>
                    <a:pt x="213" y="273"/>
                  </a:lnTo>
                  <a:lnTo>
                    <a:pt x="207" y="274"/>
                  </a:lnTo>
                  <a:lnTo>
                    <a:pt x="202" y="274"/>
                  </a:lnTo>
                  <a:lnTo>
                    <a:pt x="196" y="275"/>
                  </a:lnTo>
                  <a:lnTo>
                    <a:pt x="194" y="275"/>
                  </a:lnTo>
                  <a:lnTo>
                    <a:pt x="191" y="276"/>
                  </a:lnTo>
                  <a:lnTo>
                    <a:pt x="189" y="277"/>
                  </a:lnTo>
                  <a:lnTo>
                    <a:pt x="187" y="277"/>
                  </a:lnTo>
                  <a:lnTo>
                    <a:pt x="185" y="279"/>
                  </a:lnTo>
                  <a:lnTo>
                    <a:pt x="182" y="281"/>
                  </a:lnTo>
                  <a:lnTo>
                    <a:pt x="173" y="287"/>
                  </a:lnTo>
                  <a:lnTo>
                    <a:pt x="170" y="289"/>
                  </a:lnTo>
                  <a:lnTo>
                    <a:pt x="168" y="290"/>
                  </a:lnTo>
                  <a:lnTo>
                    <a:pt x="165" y="291"/>
                  </a:lnTo>
                  <a:lnTo>
                    <a:pt x="163" y="292"/>
                  </a:lnTo>
                  <a:lnTo>
                    <a:pt x="162" y="293"/>
                  </a:lnTo>
                  <a:lnTo>
                    <a:pt x="159" y="293"/>
                  </a:lnTo>
                  <a:lnTo>
                    <a:pt x="155" y="294"/>
                  </a:lnTo>
                  <a:lnTo>
                    <a:pt x="152" y="294"/>
                  </a:lnTo>
                  <a:lnTo>
                    <a:pt x="148" y="294"/>
                  </a:lnTo>
                  <a:lnTo>
                    <a:pt x="144" y="294"/>
                  </a:lnTo>
                  <a:lnTo>
                    <a:pt x="138" y="293"/>
                  </a:lnTo>
                  <a:lnTo>
                    <a:pt x="122" y="291"/>
                  </a:lnTo>
                  <a:lnTo>
                    <a:pt x="118" y="290"/>
                  </a:lnTo>
                  <a:lnTo>
                    <a:pt x="116" y="289"/>
                  </a:lnTo>
                  <a:lnTo>
                    <a:pt x="114" y="288"/>
                  </a:lnTo>
                  <a:lnTo>
                    <a:pt x="110" y="286"/>
                  </a:lnTo>
                  <a:lnTo>
                    <a:pt x="106" y="284"/>
                  </a:lnTo>
                  <a:lnTo>
                    <a:pt x="103" y="281"/>
                  </a:lnTo>
                  <a:lnTo>
                    <a:pt x="100" y="278"/>
                  </a:lnTo>
                  <a:lnTo>
                    <a:pt x="89" y="269"/>
                  </a:lnTo>
                  <a:lnTo>
                    <a:pt x="86" y="266"/>
                  </a:lnTo>
                  <a:lnTo>
                    <a:pt x="83" y="264"/>
                  </a:lnTo>
                  <a:lnTo>
                    <a:pt x="81" y="263"/>
                  </a:lnTo>
                  <a:lnTo>
                    <a:pt x="78" y="261"/>
                  </a:lnTo>
                  <a:lnTo>
                    <a:pt x="69" y="257"/>
                  </a:lnTo>
                  <a:lnTo>
                    <a:pt x="61" y="252"/>
                  </a:lnTo>
                  <a:lnTo>
                    <a:pt x="58" y="251"/>
                  </a:lnTo>
                  <a:lnTo>
                    <a:pt x="54" y="249"/>
                  </a:lnTo>
                  <a:lnTo>
                    <a:pt x="50" y="248"/>
                  </a:lnTo>
                  <a:lnTo>
                    <a:pt x="46" y="247"/>
                  </a:lnTo>
                  <a:lnTo>
                    <a:pt x="30" y="244"/>
                  </a:lnTo>
                  <a:lnTo>
                    <a:pt x="26" y="243"/>
                  </a:lnTo>
                  <a:lnTo>
                    <a:pt x="22" y="242"/>
                  </a:lnTo>
                  <a:lnTo>
                    <a:pt x="17" y="241"/>
                  </a:lnTo>
                  <a:lnTo>
                    <a:pt x="14" y="240"/>
                  </a:lnTo>
                  <a:lnTo>
                    <a:pt x="0" y="234"/>
                  </a:lnTo>
                  <a:lnTo>
                    <a:pt x="0" y="231"/>
                  </a:lnTo>
                  <a:lnTo>
                    <a:pt x="2" y="229"/>
                  </a:lnTo>
                  <a:lnTo>
                    <a:pt x="5" y="219"/>
                  </a:lnTo>
                  <a:lnTo>
                    <a:pt x="6" y="218"/>
                  </a:lnTo>
                  <a:lnTo>
                    <a:pt x="7" y="217"/>
                  </a:lnTo>
                  <a:lnTo>
                    <a:pt x="7" y="216"/>
                  </a:lnTo>
                  <a:lnTo>
                    <a:pt x="9" y="216"/>
                  </a:lnTo>
                  <a:lnTo>
                    <a:pt x="11" y="215"/>
                  </a:lnTo>
                  <a:lnTo>
                    <a:pt x="12" y="214"/>
                  </a:lnTo>
                  <a:lnTo>
                    <a:pt x="14" y="212"/>
                  </a:lnTo>
                  <a:lnTo>
                    <a:pt x="16" y="211"/>
                  </a:lnTo>
                  <a:lnTo>
                    <a:pt x="16" y="210"/>
                  </a:lnTo>
                  <a:lnTo>
                    <a:pt x="17" y="210"/>
                  </a:lnTo>
                  <a:lnTo>
                    <a:pt x="16" y="210"/>
                  </a:lnTo>
                  <a:lnTo>
                    <a:pt x="15" y="209"/>
                  </a:lnTo>
                  <a:lnTo>
                    <a:pt x="15" y="208"/>
                  </a:lnTo>
                  <a:lnTo>
                    <a:pt x="15" y="207"/>
                  </a:lnTo>
                  <a:lnTo>
                    <a:pt x="15" y="207"/>
                  </a:lnTo>
                  <a:lnTo>
                    <a:pt x="18" y="204"/>
                  </a:lnTo>
                  <a:lnTo>
                    <a:pt x="19" y="203"/>
                  </a:lnTo>
                  <a:lnTo>
                    <a:pt x="20" y="200"/>
                  </a:lnTo>
                  <a:lnTo>
                    <a:pt x="20" y="199"/>
                  </a:lnTo>
                  <a:lnTo>
                    <a:pt x="20" y="196"/>
                  </a:lnTo>
                  <a:lnTo>
                    <a:pt x="21" y="196"/>
                  </a:lnTo>
                  <a:lnTo>
                    <a:pt x="22" y="196"/>
                  </a:lnTo>
                  <a:lnTo>
                    <a:pt x="25" y="195"/>
                  </a:lnTo>
                  <a:lnTo>
                    <a:pt x="26" y="195"/>
                  </a:lnTo>
                  <a:lnTo>
                    <a:pt x="27" y="194"/>
                  </a:lnTo>
                  <a:lnTo>
                    <a:pt x="28" y="194"/>
                  </a:lnTo>
                  <a:lnTo>
                    <a:pt x="29" y="193"/>
                  </a:lnTo>
                  <a:lnTo>
                    <a:pt x="33" y="189"/>
                  </a:lnTo>
                  <a:lnTo>
                    <a:pt x="34" y="187"/>
                  </a:lnTo>
                  <a:lnTo>
                    <a:pt x="34" y="186"/>
                  </a:lnTo>
                  <a:lnTo>
                    <a:pt x="34" y="185"/>
                  </a:lnTo>
                  <a:lnTo>
                    <a:pt x="35" y="184"/>
                  </a:lnTo>
                  <a:lnTo>
                    <a:pt x="37" y="184"/>
                  </a:lnTo>
                  <a:lnTo>
                    <a:pt x="38" y="183"/>
                  </a:lnTo>
                  <a:lnTo>
                    <a:pt x="40" y="182"/>
                  </a:lnTo>
                  <a:lnTo>
                    <a:pt x="44" y="181"/>
                  </a:lnTo>
                  <a:lnTo>
                    <a:pt x="46" y="181"/>
                  </a:lnTo>
                  <a:lnTo>
                    <a:pt x="48" y="181"/>
                  </a:lnTo>
                  <a:lnTo>
                    <a:pt x="50" y="181"/>
                  </a:lnTo>
                  <a:lnTo>
                    <a:pt x="52" y="181"/>
                  </a:lnTo>
                  <a:lnTo>
                    <a:pt x="54" y="182"/>
                  </a:lnTo>
                  <a:lnTo>
                    <a:pt x="56" y="183"/>
                  </a:lnTo>
                  <a:lnTo>
                    <a:pt x="59" y="184"/>
                  </a:lnTo>
                  <a:lnTo>
                    <a:pt x="63" y="188"/>
                  </a:lnTo>
                  <a:lnTo>
                    <a:pt x="64" y="189"/>
                  </a:lnTo>
                  <a:lnTo>
                    <a:pt x="66" y="190"/>
                  </a:lnTo>
                  <a:lnTo>
                    <a:pt x="68" y="191"/>
                  </a:lnTo>
                  <a:lnTo>
                    <a:pt x="71" y="191"/>
                  </a:lnTo>
                  <a:lnTo>
                    <a:pt x="73" y="192"/>
                  </a:lnTo>
                  <a:lnTo>
                    <a:pt x="76" y="192"/>
                  </a:lnTo>
                  <a:lnTo>
                    <a:pt x="77" y="192"/>
                  </a:lnTo>
                  <a:lnTo>
                    <a:pt x="78" y="192"/>
                  </a:lnTo>
                  <a:lnTo>
                    <a:pt x="80" y="191"/>
                  </a:lnTo>
                  <a:lnTo>
                    <a:pt x="82" y="190"/>
                  </a:lnTo>
                  <a:lnTo>
                    <a:pt x="82" y="188"/>
                  </a:lnTo>
                  <a:lnTo>
                    <a:pt x="84" y="186"/>
                  </a:lnTo>
                  <a:lnTo>
                    <a:pt x="86" y="184"/>
                  </a:lnTo>
                  <a:lnTo>
                    <a:pt x="87" y="183"/>
                  </a:lnTo>
                  <a:lnTo>
                    <a:pt x="91" y="179"/>
                  </a:lnTo>
                  <a:lnTo>
                    <a:pt x="94" y="173"/>
                  </a:lnTo>
                  <a:lnTo>
                    <a:pt x="95" y="172"/>
                  </a:lnTo>
                  <a:lnTo>
                    <a:pt x="97" y="171"/>
                  </a:lnTo>
                  <a:lnTo>
                    <a:pt x="98" y="170"/>
                  </a:lnTo>
                  <a:lnTo>
                    <a:pt x="99" y="169"/>
                  </a:lnTo>
                  <a:lnTo>
                    <a:pt x="100" y="169"/>
                  </a:lnTo>
                  <a:lnTo>
                    <a:pt x="102" y="168"/>
                  </a:lnTo>
                  <a:lnTo>
                    <a:pt x="105" y="168"/>
                  </a:lnTo>
                  <a:lnTo>
                    <a:pt x="115" y="166"/>
                  </a:lnTo>
                  <a:lnTo>
                    <a:pt x="117" y="166"/>
                  </a:lnTo>
                  <a:lnTo>
                    <a:pt x="120" y="166"/>
                  </a:lnTo>
                  <a:lnTo>
                    <a:pt x="123" y="167"/>
                  </a:lnTo>
                  <a:lnTo>
                    <a:pt x="125" y="168"/>
                  </a:lnTo>
                  <a:lnTo>
                    <a:pt x="128" y="169"/>
                  </a:lnTo>
                  <a:lnTo>
                    <a:pt x="131" y="171"/>
                  </a:lnTo>
                  <a:lnTo>
                    <a:pt x="134" y="172"/>
                  </a:lnTo>
                  <a:lnTo>
                    <a:pt x="139" y="175"/>
                  </a:lnTo>
                  <a:lnTo>
                    <a:pt x="140" y="176"/>
                  </a:lnTo>
                  <a:lnTo>
                    <a:pt x="142" y="177"/>
                  </a:lnTo>
                  <a:lnTo>
                    <a:pt x="143" y="177"/>
                  </a:lnTo>
                  <a:lnTo>
                    <a:pt x="145" y="178"/>
                  </a:lnTo>
                  <a:lnTo>
                    <a:pt x="146" y="178"/>
                  </a:lnTo>
                  <a:lnTo>
                    <a:pt x="148" y="177"/>
                  </a:lnTo>
                  <a:lnTo>
                    <a:pt x="149" y="176"/>
                  </a:lnTo>
                  <a:lnTo>
                    <a:pt x="150" y="175"/>
                  </a:lnTo>
                  <a:lnTo>
                    <a:pt x="151" y="173"/>
                  </a:lnTo>
                  <a:lnTo>
                    <a:pt x="155" y="168"/>
                  </a:lnTo>
                  <a:lnTo>
                    <a:pt x="158" y="165"/>
                  </a:lnTo>
                  <a:lnTo>
                    <a:pt x="159" y="163"/>
                  </a:lnTo>
                  <a:lnTo>
                    <a:pt x="162" y="160"/>
                  </a:lnTo>
                  <a:lnTo>
                    <a:pt x="167" y="155"/>
                  </a:lnTo>
                  <a:lnTo>
                    <a:pt x="169" y="153"/>
                  </a:lnTo>
                  <a:lnTo>
                    <a:pt x="171" y="151"/>
                  </a:lnTo>
                  <a:lnTo>
                    <a:pt x="173" y="150"/>
                  </a:lnTo>
                  <a:lnTo>
                    <a:pt x="175" y="149"/>
                  </a:lnTo>
                  <a:lnTo>
                    <a:pt x="182" y="145"/>
                  </a:lnTo>
                  <a:lnTo>
                    <a:pt x="184" y="144"/>
                  </a:lnTo>
                  <a:lnTo>
                    <a:pt x="187" y="141"/>
                  </a:lnTo>
                  <a:lnTo>
                    <a:pt x="190" y="139"/>
                  </a:lnTo>
                  <a:lnTo>
                    <a:pt x="193" y="137"/>
                  </a:lnTo>
                  <a:lnTo>
                    <a:pt x="197" y="132"/>
                  </a:lnTo>
                  <a:lnTo>
                    <a:pt x="199" y="129"/>
                  </a:lnTo>
                  <a:lnTo>
                    <a:pt x="202" y="125"/>
                  </a:lnTo>
                  <a:lnTo>
                    <a:pt x="204" y="123"/>
                  </a:lnTo>
                  <a:lnTo>
                    <a:pt x="205" y="122"/>
                  </a:lnTo>
                  <a:lnTo>
                    <a:pt x="207" y="120"/>
                  </a:lnTo>
                  <a:lnTo>
                    <a:pt x="210" y="117"/>
                  </a:lnTo>
                  <a:lnTo>
                    <a:pt x="214" y="116"/>
                  </a:lnTo>
                  <a:lnTo>
                    <a:pt x="217" y="114"/>
                  </a:lnTo>
                  <a:lnTo>
                    <a:pt x="224" y="112"/>
                  </a:lnTo>
                  <a:lnTo>
                    <a:pt x="228" y="111"/>
                  </a:lnTo>
                  <a:lnTo>
                    <a:pt x="232" y="110"/>
                  </a:lnTo>
                  <a:lnTo>
                    <a:pt x="238" y="109"/>
                  </a:lnTo>
                  <a:lnTo>
                    <a:pt x="241" y="109"/>
                  </a:lnTo>
                  <a:lnTo>
                    <a:pt x="247" y="109"/>
                  </a:lnTo>
                  <a:lnTo>
                    <a:pt x="250" y="109"/>
                  </a:lnTo>
                  <a:lnTo>
                    <a:pt x="252" y="108"/>
                  </a:lnTo>
                  <a:lnTo>
                    <a:pt x="253" y="108"/>
                  </a:lnTo>
                  <a:lnTo>
                    <a:pt x="254" y="107"/>
                  </a:lnTo>
                  <a:lnTo>
                    <a:pt x="255" y="106"/>
                  </a:lnTo>
                  <a:lnTo>
                    <a:pt x="257" y="105"/>
                  </a:lnTo>
                  <a:lnTo>
                    <a:pt x="258" y="103"/>
                  </a:lnTo>
                  <a:lnTo>
                    <a:pt x="259" y="102"/>
                  </a:lnTo>
                  <a:lnTo>
                    <a:pt x="260" y="99"/>
                  </a:lnTo>
                  <a:lnTo>
                    <a:pt x="263" y="94"/>
                  </a:lnTo>
                  <a:lnTo>
                    <a:pt x="264" y="89"/>
                  </a:lnTo>
                  <a:lnTo>
                    <a:pt x="265" y="87"/>
                  </a:lnTo>
                  <a:lnTo>
                    <a:pt x="266" y="85"/>
                  </a:lnTo>
                  <a:lnTo>
                    <a:pt x="267" y="84"/>
                  </a:lnTo>
                  <a:lnTo>
                    <a:pt x="269" y="83"/>
                  </a:lnTo>
                  <a:lnTo>
                    <a:pt x="270" y="82"/>
                  </a:lnTo>
                  <a:lnTo>
                    <a:pt x="271" y="82"/>
                  </a:lnTo>
                  <a:lnTo>
                    <a:pt x="272" y="82"/>
                  </a:lnTo>
                  <a:lnTo>
                    <a:pt x="273" y="82"/>
                  </a:lnTo>
                  <a:lnTo>
                    <a:pt x="275" y="82"/>
                  </a:lnTo>
                  <a:lnTo>
                    <a:pt x="276" y="82"/>
                  </a:lnTo>
                  <a:lnTo>
                    <a:pt x="282" y="82"/>
                  </a:lnTo>
                  <a:lnTo>
                    <a:pt x="284" y="82"/>
                  </a:lnTo>
                  <a:lnTo>
                    <a:pt x="286" y="82"/>
                  </a:lnTo>
                  <a:lnTo>
                    <a:pt x="287" y="82"/>
                  </a:lnTo>
                  <a:lnTo>
                    <a:pt x="288" y="82"/>
                  </a:lnTo>
                  <a:lnTo>
                    <a:pt x="290" y="82"/>
                  </a:lnTo>
                  <a:lnTo>
                    <a:pt x="291" y="81"/>
                  </a:lnTo>
                  <a:lnTo>
                    <a:pt x="293" y="80"/>
                  </a:lnTo>
                  <a:lnTo>
                    <a:pt x="295" y="78"/>
                  </a:lnTo>
                  <a:lnTo>
                    <a:pt x="297" y="77"/>
                  </a:lnTo>
                  <a:lnTo>
                    <a:pt x="299" y="74"/>
                  </a:lnTo>
                  <a:lnTo>
                    <a:pt x="304" y="69"/>
                  </a:lnTo>
                  <a:lnTo>
                    <a:pt x="305" y="68"/>
                  </a:lnTo>
                  <a:lnTo>
                    <a:pt x="306" y="67"/>
                  </a:lnTo>
                  <a:lnTo>
                    <a:pt x="308" y="66"/>
                  </a:lnTo>
                  <a:lnTo>
                    <a:pt x="309" y="65"/>
                  </a:lnTo>
                  <a:lnTo>
                    <a:pt x="314" y="63"/>
                  </a:lnTo>
                  <a:lnTo>
                    <a:pt x="317" y="62"/>
                  </a:lnTo>
                  <a:lnTo>
                    <a:pt x="319" y="61"/>
                  </a:lnTo>
                  <a:lnTo>
                    <a:pt x="321" y="61"/>
                  </a:lnTo>
                  <a:lnTo>
                    <a:pt x="322" y="61"/>
                  </a:lnTo>
                  <a:lnTo>
                    <a:pt x="323" y="62"/>
                  </a:lnTo>
                  <a:lnTo>
                    <a:pt x="324" y="62"/>
                  </a:lnTo>
                  <a:lnTo>
                    <a:pt x="326" y="64"/>
                  </a:lnTo>
                  <a:lnTo>
                    <a:pt x="328" y="65"/>
                  </a:lnTo>
                  <a:lnTo>
                    <a:pt x="330" y="68"/>
                  </a:lnTo>
                  <a:lnTo>
                    <a:pt x="332" y="71"/>
                  </a:lnTo>
                  <a:lnTo>
                    <a:pt x="333" y="72"/>
                  </a:lnTo>
                  <a:lnTo>
                    <a:pt x="334" y="74"/>
                  </a:lnTo>
                  <a:lnTo>
                    <a:pt x="336" y="76"/>
                  </a:lnTo>
                  <a:lnTo>
                    <a:pt x="343" y="80"/>
                  </a:lnTo>
                  <a:lnTo>
                    <a:pt x="344" y="82"/>
                  </a:lnTo>
                  <a:lnTo>
                    <a:pt x="346" y="82"/>
                  </a:lnTo>
                  <a:lnTo>
                    <a:pt x="348" y="82"/>
                  </a:lnTo>
                  <a:lnTo>
                    <a:pt x="351" y="83"/>
                  </a:lnTo>
                  <a:lnTo>
                    <a:pt x="353" y="84"/>
                  </a:lnTo>
                  <a:lnTo>
                    <a:pt x="355" y="84"/>
                  </a:lnTo>
                  <a:lnTo>
                    <a:pt x="358" y="84"/>
                  </a:lnTo>
                  <a:lnTo>
                    <a:pt x="361" y="84"/>
                  </a:lnTo>
                  <a:lnTo>
                    <a:pt x="364" y="83"/>
                  </a:lnTo>
                  <a:lnTo>
                    <a:pt x="366" y="82"/>
                  </a:lnTo>
                  <a:lnTo>
                    <a:pt x="369" y="82"/>
                  </a:lnTo>
                  <a:lnTo>
                    <a:pt x="374" y="79"/>
                  </a:lnTo>
                  <a:lnTo>
                    <a:pt x="376" y="77"/>
                  </a:lnTo>
                  <a:lnTo>
                    <a:pt x="379" y="74"/>
                  </a:lnTo>
                  <a:lnTo>
                    <a:pt x="380" y="73"/>
                  </a:lnTo>
                  <a:lnTo>
                    <a:pt x="382" y="72"/>
                  </a:lnTo>
                  <a:lnTo>
                    <a:pt x="384" y="72"/>
                  </a:lnTo>
                  <a:lnTo>
                    <a:pt x="386" y="72"/>
                  </a:lnTo>
                  <a:lnTo>
                    <a:pt x="388" y="72"/>
                  </a:lnTo>
                  <a:lnTo>
                    <a:pt x="394" y="73"/>
                  </a:lnTo>
                  <a:lnTo>
                    <a:pt x="397" y="74"/>
                  </a:lnTo>
                  <a:lnTo>
                    <a:pt x="402" y="75"/>
                  </a:lnTo>
                  <a:lnTo>
                    <a:pt x="405" y="76"/>
                  </a:lnTo>
                  <a:lnTo>
                    <a:pt x="411" y="77"/>
                  </a:lnTo>
                  <a:lnTo>
                    <a:pt x="416" y="78"/>
                  </a:lnTo>
                  <a:lnTo>
                    <a:pt x="419" y="78"/>
                  </a:lnTo>
                  <a:lnTo>
                    <a:pt x="421" y="78"/>
                  </a:lnTo>
                  <a:lnTo>
                    <a:pt x="426" y="76"/>
                  </a:lnTo>
                  <a:lnTo>
                    <a:pt x="436" y="74"/>
                  </a:lnTo>
                  <a:lnTo>
                    <a:pt x="442" y="73"/>
                  </a:lnTo>
                  <a:lnTo>
                    <a:pt x="444" y="73"/>
                  </a:lnTo>
                  <a:lnTo>
                    <a:pt x="446" y="72"/>
                  </a:lnTo>
                  <a:lnTo>
                    <a:pt x="447" y="72"/>
                  </a:lnTo>
                  <a:lnTo>
                    <a:pt x="448" y="71"/>
                  </a:lnTo>
                  <a:lnTo>
                    <a:pt x="456" y="67"/>
                  </a:lnTo>
                  <a:lnTo>
                    <a:pt x="457" y="65"/>
                  </a:lnTo>
                  <a:lnTo>
                    <a:pt x="458" y="64"/>
                  </a:lnTo>
                  <a:lnTo>
                    <a:pt x="459" y="63"/>
                  </a:lnTo>
                  <a:lnTo>
                    <a:pt x="460" y="61"/>
                  </a:lnTo>
                  <a:lnTo>
                    <a:pt x="460" y="60"/>
                  </a:lnTo>
                  <a:lnTo>
                    <a:pt x="460" y="58"/>
                  </a:lnTo>
                  <a:lnTo>
                    <a:pt x="460" y="52"/>
                  </a:lnTo>
                  <a:lnTo>
                    <a:pt x="460" y="50"/>
                  </a:lnTo>
                  <a:lnTo>
                    <a:pt x="460" y="48"/>
                  </a:lnTo>
                  <a:lnTo>
                    <a:pt x="461" y="47"/>
                  </a:lnTo>
                  <a:lnTo>
                    <a:pt x="462" y="45"/>
                  </a:lnTo>
                  <a:lnTo>
                    <a:pt x="464" y="43"/>
                  </a:lnTo>
                  <a:lnTo>
                    <a:pt x="465" y="41"/>
                  </a:lnTo>
                  <a:lnTo>
                    <a:pt x="468" y="40"/>
                  </a:lnTo>
                  <a:lnTo>
                    <a:pt x="470" y="38"/>
                  </a:lnTo>
                  <a:lnTo>
                    <a:pt x="474" y="37"/>
                  </a:lnTo>
                  <a:lnTo>
                    <a:pt x="478" y="36"/>
                  </a:lnTo>
                  <a:lnTo>
                    <a:pt x="480" y="36"/>
                  </a:lnTo>
                  <a:lnTo>
                    <a:pt x="482" y="35"/>
                  </a:lnTo>
                  <a:lnTo>
                    <a:pt x="485" y="35"/>
                  </a:lnTo>
                  <a:lnTo>
                    <a:pt x="492" y="35"/>
                  </a:lnTo>
                  <a:lnTo>
                    <a:pt x="503" y="33"/>
                  </a:lnTo>
                  <a:lnTo>
                    <a:pt x="508" y="32"/>
                  </a:lnTo>
                  <a:lnTo>
                    <a:pt x="511" y="31"/>
                  </a:lnTo>
                  <a:lnTo>
                    <a:pt x="514" y="30"/>
                  </a:lnTo>
                  <a:lnTo>
                    <a:pt x="515" y="29"/>
                  </a:lnTo>
                  <a:lnTo>
                    <a:pt x="517" y="27"/>
                  </a:lnTo>
                  <a:lnTo>
                    <a:pt x="520" y="26"/>
                  </a:lnTo>
                  <a:lnTo>
                    <a:pt x="522" y="24"/>
                  </a:lnTo>
                  <a:lnTo>
                    <a:pt x="524" y="21"/>
                  </a:lnTo>
                  <a:lnTo>
                    <a:pt x="525" y="19"/>
                  </a:lnTo>
                  <a:lnTo>
                    <a:pt x="526" y="16"/>
                  </a:lnTo>
                  <a:lnTo>
                    <a:pt x="530" y="10"/>
                  </a:lnTo>
                  <a:lnTo>
                    <a:pt x="531" y="8"/>
                  </a:lnTo>
                  <a:lnTo>
                    <a:pt x="532" y="6"/>
                  </a:lnTo>
                  <a:lnTo>
                    <a:pt x="534" y="4"/>
                  </a:lnTo>
                  <a:lnTo>
                    <a:pt x="536" y="3"/>
                  </a:lnTo>
                  <a:lnTo>
                    <a:pt x="537" y="2"/>
                  </a:lnTo>
                  <a:lnTo>
                    <a:pt x="538" y="1"/>
                  </a:lnTo>
                  <a:lnTo>
                    <a:pt x="539" y="1"/>
                  </a:lnTo>
                  <a:lnTo>
                    <a:pt x="540" y="1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14" name="Freeform 69">
              <a:extLst>
                <a:ext uri="{FF2B5EF4-FFF2-40B4-BE49-F238E27FC236}">
                  <a16:creationId xmlns:a16="http://schemas.microsoft.com/office/drawing/2014/main" id="{0374E13A-2C95-4A47-8227-58E8AC63FCB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2" y="1677"/>
              <a:ext cx="430" cy="404"/>
            </a:xfrm>
            <a:custGeom>
              <a:avLst/>
              <a:gdLst>
                <a:gd name="T0" fmla="*/ 48 w 430"/>
                <a:gd name="T1" fmla="*/ 13 h 404"/>
                <a:gd name="T2" fmla="*/ 80 w 430"/>
                <a:gd name="T3" fmla="*/ 29 h 404"/>
                <a:gd name="T4" fmla="*/ 103 w 430"/>
                <a:gd name="T5" fmla="*/ 31 h 404"/>
                <a:gd name="T6" fmla="*/ 143 w 430"/>
                <a:gd name="T7" fmla="*/ 45 h 404"/>
                <a:gd name="T8" fmla="*/ 174 w 430"/>
                <a:gd name="T9" fmla="*/ 51 h 404"/>
                <a:gd name="T10" fmla="*/ 202 w 430"/>
                <a:gd name="T11" fmla="*/ 67 h 404"/>
                <a:gd name="T12" fmla="*/ 219 w 430"/>
                <a:gd name="T13" fmla="*/ 71 h 404"/>
                <a:gd name="T14" fmla="*/ 243 w 430"/>
                <a:gd name="T15" fmla="*/ 71 h 404"/>
                <a:gd name="T16" fmla="*/ 251 w 430"/>
                <a:gd name="T17" fmla="*/ 79 h 404"/>
                <a:gd name="T18" fmla="*/ 268 w 430"/>
                <a:gd name="T19" fmla="*/ 110 h 404"/>
                <a:gd name="T20" fmla="*/ 288 w 430"/>
                <a:gd name="T21" fmla="*/ 129 h 404"/>
                <a:gd name="T22" fmla="*/ 310 w 430"/>
                <a:gd name="T23" fmla="*/ 140 h 404"/>
                <a:gd name="T24" fmla="*/ 326 w 430"/>
                <a:gd name="T25" fmla="*/ 143 h 404"/>
                <a:gd name="T26" fmla="*/ 351 w 430"/>
                <a:gd name="T27" fmla="*/ 139 h 404"/>
                <a:gd name="T28" fmla="*/ 359 w 430"/>
                <a:gd name="T29" fmla="*/ 140 h 404"/>
                <a:gd name="T30" fmla="*/ 366 w 430"/>
                <a:gd name="T31" fmla="*/ 159 h 404"/>
                <a:gd name="T32" fmla="*/ 365 w 430"/>
                <a:gd name="T33" fmla="*/ 191 h 404"/>
                <a:gd name="T34" fmla="*/ 370 w 430"/>
                <a:gd name="T35" fmla="*/ 201 h 404"/>
                <a:gd name="T36" fmla="*/ 377 w 430"/>
                <a:gd name="T37" fmla="*/ 201 h 404"/>
                <a:gd name="T38" fmla="*/ 390 w 430"/>
                <a:gd name="T39" fmla="*/ 192 h 404"/>
                <a:gd name="T40" fmla="*/ 406 w 430"/>
                <a:gd name="T41" fmla="*/ 193 h 404"/>
                <a:gd name="T42" fmla="*/ 422 w 430"/>
                <a:gd name="T43" fmla="*/ 202 h 404"/>
                <a:gd name="T44" fmla="*/ 429 w 430"/>
                <a:gd name="T45" fmla="*/ 214 h 404"/>
                <a:gd name="T46" fmla="*/ 428 w 430"/>
                <a:gd name="T47" fmla="*/ 247 h 404"/>
                <a:gd name="T48" fmla="*/ 423 w 430"/>
                <a:gd name="T49" fmla="*/ 266 h 404"/>
                <a:gd name="T50" fmla="*/ 415 w 430"/>
                <a:gd name="T51" fmla="*/ 270 h 404"/>
                <a:gd name="T52" fmla="*/ 396 w 430"/>
                <a:gd name="T53" fmla="*/ 267 h 404"/>
                <a:gd name="T54" fmla="*/ 380 w 430"/>
                <a:gd name="T55" fmla="*/ 279 h 404"/>
                <a:gd name="T56" fmla="*/ 359 w 430"/>
                <a:gd name="T57" fmla="*/ 298 h 404"/>
                <a:gd name="T58" fmla="*/ 341 w 430"/>
                <a:gd name="T59" fmla="*/ 308 h 404"/>
                <a:gd name="T60" fmla="*/ 321 w 430"/>
                <a:gd name="T61" fmla="*/ 327 h 404"/>
                <a:gd name="T62" fmla="*/ 294 w 430"/>
                <a:gd name="T63" fmla="*/ 363 h 404"/>
                <a:gd name="T64" fmla="*/ 287 w 430"/>
                <a:gd name="T65" fmla="*/ 391 h 404"/>
                <a:gd name="T66" fmla="*/ 277 w 430"/>
                <a:gd name="T67" fmla="*/ 404 h 404"/>
                <a:gd name="T68" fmla="*/ 256 w 430"/>
                <a:gd name="T69" fmla="*/ 397 h 404"/>
                <a:gd name="T70" fmla="*/ 230 w 430"/>
                <a:gd name="T71" fmla="*/ 379 h 404"/>
                <a:gd name="T72" fmla="*/ 210 w 430"/>
                <a:gd name="T73" fmla="*/ 352 h 404"/>
                <a:gd name="T74" fmla="*/ 196 w 430"/>
                <a:gd name="T75" fmla="*/ 341 h 404"/>
                <a:gd name="T76" fmla="*/ 162 w 430"/>
                <a:gd name="T77" fmla="*/ 339 h 404"/>
                <a:gd name="T78" fmla="*/ 147 w 430"/>
                <a:gd name="T79" fmla="*/ 333 h 404"/>
                <a:gd name="T80" fmla="*/ 128 w 430"/>
                <a:gd name="T81" fmla="*/ 307 h 404"/>
                <a:gd name="T82" fmla="*/ 117 w 430"/>
                <a:gd name="T83" fmla="*/ 270 h 404"/>
                <a:gd name="T84" fmla="*/ 118 w 430"/>
                <a:gd name="T85" fmla="*/ 257 h 404"/>
                <a:gd name="T86" fmla="*/ 113 w 430"/>
                <a:gd name="T87" fmla="*/ 226 h 404"/>
                <a:gd name="T88" fmla="*/ 115 w 430"/>
                <a:gd name="T89" fmla="*/ 199 h 404"/>
                <a:gd name="T90" fmla="*/ 104 w 430"/>
                <a:gd name="T91" fmla="*/ 178 h 404"/>
                <a:gd name="T92" fmla="*/ 77 w 430"/>
                <a:gd name="T93" fmla="*/ 161 h 404"/>
                <a:gd name="T94" fmla="*/ 60 w 430"/>
                <a:gd name="T95" fmla="*/ 149 h 404"/>
                <a:gd name="T96" fmla="*/ 45 w 430"/>
                <a:gd name="T97" fmla="*/ 114 h 404"/>
                <a:gd name="T98" fmla="*/ 32 w 430"/>
                <a:gd name="T99" fmla="*/ 79 h 404"/>
                <a:gd name="T100" fmla="*/ 18 w 430"/>
                <a:gd name="T101" fmla="*/ 65 h 404"/>
                <a:gd name="T102" fmla="*/ 1 w 430"/>
                <a:gd name="T103" fmla="*/ 48 h 404"/>
                <a:gd name="T104" fmla="*/ 2 w 430"/>
                <a:gd name="T105" fmla="*/ 31 h 404"/>
                <a:gd name="T106" fmla="*/ 15 w 430"/>
                <a:gd name="T107" fmla="*/ 10 h 404"/>
                <a:gd name="T108" fmla="*/ 29 w 430"/>
                <a:gd name="T109" fmla="*/ 0 h 4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430" h="404">
                  <a:moveTo>
                    <a:pt x="29" y="0"/>
                  </a:moveTo>
                  <a:lnTo>
                    <a:pt x="30" y="1"/>
                  </a:lnTo>
                  <a:lnTo>
                    <a:pt x="33" y="3"/>
                  </a:lnTo>
                  <a:lnTo>
                    <a:pt x="37" y="7"/>
                  </a:lnTo>
                  <a:lnTo>
                    <a:pt x="42" y="10"/>
                  </a:lnTo>
                  <a:lnTo>
                    <a:pt x="48" y="13"/>
                  </a:lnTo>
                  <a:lnTo>
                    <a:pt x="60" y="20"/>
                  </a:lnTo>
                  <a:lnTo>
                    <a:pt x="66" y="23"/>
                  </a:lnTo>
                  <a:lnTo>
                    <a:pt x="72" y="26"/>
                  </a:lnTo>
                  <a:lnTo>
                    <a:pt x="74" y="27"/>
                  </a:lnTo>
                  <a:lnTo>
                    <a:pt x="77" y="28"/>
                  </a:lnTo>
                  <a:lnTo>
                    <a:pt x="80" y="29"/>
                  </a:lnTo>
                  <a:lnTo>
                    <a:pt x="82" y="30"/>
                  </a:lnTo>
                  <a:lnTo>
                    <a:pt x="86" y="30"/>
                  </a:lnTo>
                  <a:lnTo>
                    <a:pt x="94" y="30"/>
                  </a:lnTo>
                  <a:lnTo>
                    <a:pt x="96" y="30"/>
                  </a:lnTo>
                  <a:lnTo>
                    <a:pt x="99" y="30"/>
                  </a:lnTo>
                  <a:lnTo>
                    <a:pt x="103" y="31"/>
                  </a:lnTo>
                  <a:lnTo>
                    <a:pt x="113" y="34"/>
                  </a:lnTo>
                  <a:lnTo>
                    <a:pt x="116" y="34"/>
                  </a:lnTo>
                  <a:lnTo>
                    <a:pt x="119" y="35"/>
                  </a:lnTo>
                  <a:lnTo>
                    <a:pt x="135" y="42"/>
                  </a:lnTo>
                  <a:lnTo>
                    <a:pt x="139" y="44"/>
                  </a:lnTo>
                  <a:lnTo>
                    <a:pt x="143" y="45"/>
                  </a:lnTo>
                  <a:lnTo>
                    <a:pt x="149" y="46"/>
                  </a:lnTo>
                  <a:lnTo>
                    <a:pt x="155" y="48"/>
                  </a:lnTo>
                  <a:lnTo>
                    <a:pt x="160" y="49"/>
                  </a:lnTo>
                  <a:lnTo>
                    <a:pt x="168" y="50"/>
                  </a:lnTo>
                  <a:lnTo>
                    <a:pt x="172" y="50"/>
                  </a:lnTo>
                  <a:lnTo>
                    <a:pt x="174" y="51"/>
                  </a:lnTo>
                  <a:lnTo>
                    <a:pt x="177" y="52"/>
                  </a:lnTo>
                  <a:lnTo>
                    <a:pt x="180" y="54"/>
                  </a:lnTo>
                  <a:lnTo>
                    <a:pt x="183" y="55"/>
                  </a:lnTo>
                  <a:lnTo>
                    <a:pt x="186" y="58"/>
                  </a:lnTo>
                  <a:lnTo>
                    <a:pt x="188" y="59"/>
                  </a:lnTo>
                  <a:lnTo>
                    <a:pt x="202" y="67"/>
                  </a:lnTo>
                  <a:lnTo>
                    <a:pt x="204" y="68"/>
                  </a:lnTo>
                  <a:lnTo>
                    <a:pt x="207" y="69"/>
                  </a:lnTo>
                  <a:lnTo>
                    <a:pt x="210" y="70"/>
                  </a:lnTo>
                  <a:lnTo>
                    <a:pt x="213" y="71"/>
                  </a:lnTo>
                  <a:lnTo>
                    <a:pt x="215" y="71"/>
                  </a:lnTo>
                  <a:lnTo>
                    <a:pt x="219" y="71"/>
                  </a:lnTo>
                  <a:lnTo>
                    <a:pt x="223" y="71"/>
                  </a:lnTo>
                  <a:lnTo>
                    <a:pt x="233" y="70"/>
                  </a:lnTo>
                  <a:lnTo>
                    <a:pt x="238" y="70"/>
                  </a:lnTo>
                  <a:lnTo>
                    <a:pt x="240" y="70"/>
                  </a:lnTo>
                  <a:lnTo>
                    <a:pt x="241" y="70"/>
                  </a:lnTo>
                  <a:lnTo>
                    <a:pt x="243" y="71"/>
                  </a:lnTo>
                  <a:lnTo>
                    <a:pt x="245" y="72"/>
                  </a:lnTo>
                  <a:lnTo>
                    <a:pt x="246" y="73"/>
                  </a:lnTo>
                  <a:lnTo>
                    <a:pt x="247" y="74"/>
                  </a:lnTo>
                  <a:lnTo>
                    <a:pt x="249" y="75"/>
                  </a:lnTo>
                  <a:lnTo>
                    <a:pt x="250" y="77"/>
                  </a:lnTo>
                  <a:lnTo>
                    <a:pt x="251" y="79"/>
                  </a:lnTo>
                  <a:lnTo>
                    <a:pt x="255" y="90"/>
                  </a:lnTo>
                  <a:lnTo>
                    <a:pt x="258" y="94"/>
                  </a:lnTo>
                  <a:lnTo>
                    <a:pt x="260" y="98"/>
                  </a:lnTo>
                  <a:lnTo>
                    <a:pt x="263" y="102"/>
                  </a:lnTo>
                  <a:lnTo>
                    <a:pt x="265" y="106"/>
                  </a:lnTo>
                  <a:lnTo>
                    <a:pt x="268" y="110"/>
                  </a:lnTo>
                  <a:lnTo>
                    <a:pt x="271" y="113"/>
                  </a:lnTo>
                  <a:lnTo>
                    <a:pt x="274" y="116"/>
                  </a:lnTo>
                  <a:lnTo>
                    <a:pt x="277" y="119"/>
                  </a:lnTo>
                  <a:lnTo>
                    <a:pt x="280" y="122"/>
                  </a:lnTo>
                  <a:lnTo>
                    <a:pt x="285" y="125"/>
                  </a:lnTo>
                  <a:lnTo>
                    <a:pt x="288" y="129"/>
                  </a:lnTo>
                  <a:lnTo>
                    <a:pt x="292" y="131"/>
                  </a:lnTo>
                  <a:lnTo>
                    <a:pt x="295" y="133"/>
                  </a:lnTo>
                  <a:lnTo>
                    <a:pt x="298" y="135"/>
                  </a:lnTo>
                  <a:lnTo>
                    <a:pt x="302" y="136"/>
                  </a:lnTo>
                  <a:lnTo>
                    <a:pt x="307" y="138"/>
                  </a:lnTo>
                  <a:lnTo>
                    <a:pt x="310" y="140"/>
                  </a:lnTo>
                  <a:lnTo>
                    <a:pt x="312" y="141"/>
                  </a:lnTo>
                  <a:lnTo>
                    <a:pt x="315" y="142"/>
                  </a:lnTo>
                  <a:lnTo>
                    <a:pt x="317" y="142"/>
                  </a:lnTo>
                  <a:lnTo>
                    <a:pt x="321" y="143"/>
                  </a:lnTo>
                  <a:lnTo>
                    <a:pt x="323" y="143"/>
                  </a:lnTo>
                  <a:lnTo>
                    <a:pt x="326" y="143"/>
                  </a:lnTo>
                  <a:lnTo>
                    <a:pt x="329" y="143"/>
                  </a:lnTo>
                  <a:lnTo>
                    <a:pt x="332" y="143"/>
                  </a:lnTo>
                  <a:lnTo>
                    <a:pt x="335" y="142"/>
                  </a:lnTo>
                  <a:lnTo>
                    <a:pt x="338" y="141"/>
                  </a:lnTo>
                  <a:lnTo>
                    <a:pt x="348" y="139"/>
                  </a:lnTo>
                  <a:lnTo>
                    <a:pt x="351" y="139"/>
                  </a:lnTo>
                  <a:lnTo>
                    <a:pt x="353" y="139"/>
                  </a:lnTo>
                  <a:lnTo>
                    <a:pt x="355" y="139"/>
                  </a:lnTo>
                  <a:lnTo>
                    <a:pt x="357" y="139"/>
                  </a:lnTo>
                  <a:lnTo>
                    <a:pt x="358" y="139"/>
                  </a:lnTo>
                  <a:lnTo>
                    <a:pt x="359" y="140"/>
                  </a:lnTo>
                  <a:lnTo>
                    <a:pt x="359" y="140"/>
                  </a:lnTo>
                  <a:lnTo>
                    <a:pt x="360" y="141"/>
                  </a:lnTo>
                  <a:lnTo>
                    <a:pt x="361" y="142"/>
                  </a:lnTo>
                  <a:lnTo>
                    <a:pt x="362" y="143"/>
                  </a:lnTo>
                  <a:lnTo>
                    <a:pt x="363" y="149"/>
                  </a:lnTo>
                  <a:lnTo>
                    <a:pt x="366" y="157"/>
                  </a:lnTo>
                  <a:lnTo>
                    <a:pt x="366" y="159"/>
                  </a:lnTo>
                  <a:lnTo>
                    <a:pt x="366" y="160"/>
                  </a:lnTo>
                  <a:lnTo>
                    <a:pt x="366" y="163"/>
                  </a:lnTo>
                  <a:lnTo>
                    <a:pt x="366" y="166"/>
                  </a:lnTo>
                  <a:lnTo>
                    <a:pt x="365" y="185"/>
                  </a:lnTo>
                  <a:lnTo>
                    <a:pt x="365" y="188"/>
                  </a:lnTo>
                  <a:lnTo>
                    <a:pt x="365" y="191"/>
                  </a:lnTo>
                  <a:lnTo>
                    <a:pt x="366" y="194"/>
                  </a:lnTo>
                  <a:lnTo>
                    <a:pt x="366" y="197"/>
                  </a:lnTo>
                  <a:lnTo>
                    <a:pt x="367" y="198"/>
                  </a:lnTo>
                  <a:lnTo>
                    <a:pt x="368" y="200"/>
                  </a:lnTo>
                  <a:lnTo>
                    <a:pt x="369" y="201"/>
                  </a:lnTo>
                  <a:lnTo>
                    <a:pt x="370" y="201"/>
                  </a:lnTo>
                  <a:lnTo>
                    <a:pt x="371" y="202"/>
                  </a:lnTo>
                  <a:lnTo>
                    <a:pt x="372" y="203"/>
                  </a:lnTo>
                  <a:lnTo>
                    <a:pt x="374" y="203"/>
                  </a:lnTo>
                  <a:lnTo>
                    <a:pt x="375" y="202"/>
                  </a:lnTo>
                  <a:lnTo>
                    <a:pt x="376" y="201"/>
                  </a:lnTo>
                  <a:lnTo>
                    <a:pt x="377" y="201"/>
                  </a:lnTo>
                  <a:lnTo>
                    <a:pt x="381" y="196"/>
                  </a:lnTo>
                  <a:lnTo>
                    <a:pt x="384" y="194"/>
                  </a:lnTo>
                  <a:lnTo>
                    <a:pt x="385" y="193"/>
                  </a:lnTo>
                  <a:lnTo>
                    <a:pt x="387" y="193"/>
                  </a:lnTo>
                  <a:lnTo>
                    <a:pt x="389" y="193"/>
                  </a:lnTo>
                  <a:lnTo>
                    <a:pt x="390" y="192"/>
                  </a:lnTo>
                  <a:lnTo>
                    <a:pt x="394" y="192"/>
                  </a:lnTo>
                  <a:lnTo>
                    <a:pt x="396" y="192"/>
                  </a:lnTo>
                  <a:lnTo>
                    <a:pt x="398" y="192"/>
                  </a:lnTo>
                  <a:lnTo>
                    <a:pt x="401" y="192"/>
                  </a:lnTo>
                  <a:lnTo>
                    <a:pt x="404" y="193"/>
                  </a:lnTo>
                  <a:lnTo>
                    <a:pt x="406" y="193"/>
                  </a:lnTo>
                  <a:lnTo>
                    <a:pt x="409" y="194"/>
                  </a:lnTo>
                  <a:lnTo>
                    <a:pt x="412" y="195"/>
                  </a:lnTo>
                  <a:lnTo>
                    <a:pt x="414" y="197"/>
                  </a:lnTo>
                  <a:lnTo>
                    <a:pt x="417" y="198"/>
                  </a:lnTo>
                  <a:lnTo>
                    <a:pt x="419" y="200"/>
                  </a:lnTo>
                  <a:lnTo>
                    <a:pt x="422" y="202"/>
                  </a:lnTo>
                  <a:lnTo>
                    <a:pt x="423" y="203"/>
                  </a:lnTo>
                  <a:lnTo>
                    <a:pt x="424" y="204"/>
                  </a:lnTo>
                  <a:lnTo>
                    <a:pt x="426" y="207"/>
                  </a:lnTo>
                  <a:lnTo>
                    <a:pt x="427" y="209"/>
                  </a:lnTo>
                  <a:lnTo>
                    <a:pt x="428" y="212"/>
                  </a:lnTo>
                  <a:lnTo>
                    <a:pt x="429" y="214"/>
                  </a:lnTo>
                  <a:lnTo>
                    <a:pt x="430" y="216"/>
                  </a:lnTo>
                  <a:lnTo>
                    <a:pt x="430" y="218"/>
                  </a:lnTo>
                  <a:lnTo>
                    <a:pt x="430" y="219"/>
                  </a:lnTo>
                  <a:lnTo>
                    <a:pt x="430" y="219"/>
                  </a:lnTo>
                  <a:lnTo>
                    <a:pt x="429" y="241"/>
                  </a:lnTo>
                  <a:lnTo>
                    <a:pt x="428" y="247"/>
                  </a:lnTo>
                  <a:lnTo>
                    <a:pt x="428" y="251"/>
                  </a:lnTo>
                  <a:lnTo>
                    <a:pt x="427" y="256"/>
                  </a:lnTo>
                  <a:lnTo>
                    <a:pt x="426" y="261"/>
                  </a:lnTo>
                  <a:lnTo>
                    <a:pt x="424" y="263"/>
                  </a:lnTo>
                  <a:lnTo>
                    <a:pt x="423" y="265"/>
                  </a:lnTo>
                  <a:lnTo>
                    <a:pt x="423" y="266"/>
                  </a:lnTo>
                  <a:lnTo>
                    <a:pt x="423" y="267"/>
                  </a:lnTo>
                  <a:lnTo>
                    <a:pt x="422" y="267"/>
                  </a:lnTo>
                  <a:lnTo>
                    <a:pt x="421" y="268"/>
                  </a:lnTo>
                  <a:lnTo>
                    <a:pt x="420" y="269"/>
                  </a:lnTo>
                  <a:lnTo>
                    <a:pt x="418" y="269"/>
                  </a:lnTo>
                  <a:lnTo>
                    <a:pt x="415" y="270"/>
                  </a:lnTo>
                  <a:lnTo>
                    <a:pt x="412" y="270"/>
                  </a:lnTo>
                  <a:lnTo>
                    <a:pt x="409" y="269"/>
                  </a:lnTo>
                  <a:lnTo>
                    <a:pt x="406" y="269"/>
                  </a:lnTo>
                  <a:lnTo>
                    <a:pt x="401" y="268"/>
                  </a:lnTo>
                  <a:lnTo>
                    <a:pt x="398" y="267"/>
                  </a:lnTo>
                  <a:lnTo>
                    <a:pt x="396" y="267"/>
                  </a:lnTo>
                  <a:lnTo>
                    <a:pt x="394" y="267"/>
                  </a:lnTo>
                  <a:lnTo>
                    <a:pt x="392" y="268"/>
                  </a:lnTo>
                  <a:lnTo>
                    <a:pt x="390" y="269"/>
                  </a:lnTo>
                  <a:lnTo>
                    <a:pt x="389" y="271"/>
                  </a:lnTo>
                  <a:lnTo>
                    <a:pt x="386" y="273"/>
                  </a:lnTo>
                  <a:lnTo>
                    <a:pt x="380" y="279"/>
                  </a:lnTo>
                  <a:lnTo>
                    <a:pt x="372" y="289"/>
                  </a:lnTo>
                  <a:lnTo>
                    <a:pt x="369" y="292"/>
                  </a:lnTo>
                  <a:lnTo>
                    <a:pt x="367" y="294"/>
                  </a:lnTo>
                  <a:lnTo>
                    <a:pt x="365" y="295"/>
                  </a:lnTo>
                  <a:lnTo>
                    <a:pt x="362" y="297"/>
                  </a:lnTo>
                  <a:lnTo>
                    <a:pt x="359" y="298"/>
                  </a:lnTo>
                  <a:lnTo>
                    <a:pt x="353" y="301"/>
                  </a:lnTo>
                  <a:lnTo>
                    <a:pt x="351" y="302"/>
                  </a:lnTo>
                  <a:lnTo>
                    <a:pt x="348" y="304"/>
                  </a:lnTo>
                  <a:lnTo>
                    <a:pt x="345" y="305"/>
                  </a:lnTo>
                  <a:lnTo>
                    <a:pt x="343" y="306"/>
                  </a:lnTo>
                  <a:lnTo>
                    <a:pt x="341" y="308"/>
                  </a:lnTo>
                  <a:lnTo>
                    <a:pt x="335" y="315"/>
                  </a:lnTo>
                  <a:lnTo>
                    <a:pt x="332" y="317"/>
                  </a:lnTo>
                  <a:lnTo>
                    <a:pt x="331" y="318"/>
                  </a:lnTo>
                  <a:lnTo>
                    <a:pt x="326" y="322"/>
                  </a:lnTo>
                  <a:lnTo>
                    <a:pt x="323" y="324"/>
                  </a:lnTo>
                  <a:lnTo>
                    <a:pt x="321" y="327"/>
                  </a:lnTo>
                  <a:lnTo>
                    <a:pt x="316" y="332"/>
                  </a:lnTo>
                  <a:lnTo>
                    <a:pt x="302" y="349"/>
                  </a:lnTo>
                  <a:lnTo>
                    <a:pt x="298" y="353"/>
                  </a:lnTo>
                  <a:lnTo>
                    <a:pt x="297" y="357"/>
                  </a:lnTo>
                  <a:lnTo>
                    <a:pt x="295" y="360"/>
                  </a:lnTo>
                  <a:lnTo>
                    <a:pt x="294" y="363"/>
                  </a:lnTo>
                  <a:lnTo>
                    <a:pt x="293" y="366"/>
                  </a:lnTo>
                  <a:lnTo>
                    <a:pt x="291" y="375"/>
                  </a:lnTo>
                  <a:lnTo>
                    <a:pt x="290" y="381"/>
                  </a:lnTo>
                  <a:lnTo>
                    <a:pt x="289" y="385"/>
                  </a:lnTo>
                  <a:lnTo>
                    <a:pt x="288" y="388"/>
                  </a:lnTo>
                  <a:lnTo>
                    <a:pt x="287" y="391"/>
                  </a:lnTo>
                  <a:lnTo>
                    <a:pt x="286" y="393"/>
                  </a:lnTo>
                  <a:lnTo>
                    <a:pt x="285" y="395"/>
                  </a:lnTo>
                  <a:lnTo>
                    <a:pt x="283" y="397"/>
                  </a:lnTo>
                  <a:lnTo>
                    <a:pt x="281" y="400"/>
                  </a:lnTo>
                  <a:lnTo>
                    <a:pt x="279" y="402"/>
                  </a:lnTo>
                  <a:lnTo>
                    <a:pt x="277" y="404"/>
                  </a:lnTo>
                  <a:lnTo>
                    <a:pt x="277" y="404"/>
                  </a:lnTo>
                  <a:lnTo>
                    <a:pt x="276" y="404"/>
                  </a:lnTo>
                  <a:lnTo>
                    <a:pt x="272" y="403"/>
                  </a:lnTo>
                  <a:lnTo>
                    <a:pt x="267" y="401"/>
                  </a:lnTo>
                  <a:lnTo>
                    <a:pt x="262" y="399"/>
                  </a:lnTo>
                  <a:lnTo>
                    <a:pt x="256" y="397"/>
                  </a:lnTo>
                  <a:lnTo>
                    <a:pt x="251" y="394"/>
                  </a:lnTo>
                  <a:lnTo>
                    <a:pt x="245" y="390"/>
                  </a:lnTo>
                  <a:lnTo>
                    <a:pt x="237" y="385"/>
                  </a:lnTo>
                  <a:lnTo>
                    <a:pt x="233" y="382"/>
                  </a:lnTo>
                  <a:lnTo>
                    <a:pt x="231" y="381"/>
                  </a:lnTo>
                  <a:lnTo>
                    <a:pt x="230" y="379"/>
                  </a:lnTo>
                  <a:lnTo>
                    <a:pt x="228" y="376"/>
                  </a:lnTo>
                  <a:lnTo>
                    <a:pt x="226" y="374"/>
                  </a:lnTo>
                  <a:lnTo>
                    <a:pt x="224" y="372"/>
                  </a:lnTo>
                  <a:lnTo>
                    <a:pt x="220" y="367"/>
                  </a:lnTo>
                  <a:lnTo>
                    <a:pt x="212" y="356"/>
                  </a:lnTo>
                  <a:lnTo>
                    <a:pt x="210" y="352"/>
                  </a:lnTo>
                  <a:lnTo>
                    <a:pt x="208" y="351"/>
                  </a:lnTo>
                  <a:lnTo>
                    <a:pt x="207" y="349"/>
                  </a:lnTo>
                  <a:lnTo>
                    <a:pt x="204" y="346"/>
                  </a:lnTo>
                  <a:lnTo>
                    <a:pt x="201" y="344"/>
                  </a:lnTo>
                  <a:lnTo>
                    <a:pt x="198" y="342"/>
                  </a:lnTo>
                  <a:lnTo>
                    <a:pt x="196" y="341"/>
                  </a:lnTo>
                  <a:lnTo>
                    <a:pt x="194" y="340"/>
                  </a:lnTo>
                  <a:lnTo>
                    <a:pt x="193" y="340"/>
                  </a:lnTo>
                  <a:lnTo>
                    <a:pt x="188" y="340"/>
                  </a:lnTo>
                  <a:lnTo>
                    <a:pt x="185" y="339"/>
                  </a:lnTo>
                  <a:lnTo>
                    <a:pt x="163" y="339"/>
                  </a:lnTo>
                  <a:lnTo>
                    <a:pt x="162" y="339"/>
                  </a:lnTo>
                  <a:lnTo>
                    <a:pt x="158" y="338"/>
                  </a:lnTo>
                  <a:lnTo>
                    <a:pt x="154" y="337"/>
                  </a:lnTo>
                  <a:lnTo>
                    <a:pt x="151" y="336"/>
                  </a:lnTo>
                  <a:lnTo>
                    <a:pt x="150" y="335"/>
                  </a:lnTo>
                  <a:lnTo>
                    <a:pt x="148" y="334"/>
                  </a:lnTo>
                  <a:lnTo>
                    <a:pt x="147" y="333"/>
                  </a:lnTo>
                  <a:lnTo>
                    <a:pt x="146" y="332"/>
                  </a:lnTo>
                  <a:lnTo>
                    <a:pt x="142" y="327"/>
                  </a:lnTo>
                  <a:lnTo>
                    <a:pt x="134" y="317"/>
                  </a:lnTo>
                  <a:lnTo>
                    <a:pt x="130" y="312"/>
                  </a:lnTo>
                  <a:lnTo>
                    <a:pt x="128" y="309"/>
                  </a:lnTo>
                  <a:lnTo>
                    <a:pt x="128" y="307"/>
                  </a:lnTo>
                  <a:lnTo>
                    <a:pt x="127" y="305"/>
                  </a:lnTo>
                  <a:lnTo>
                    <a:pt x="125" y="295"/>
                  </a:lnTo>
                  <a:lnTo>
                    <a:pt x="124" y="290"/>
                  </a:lnTo>
                  <a:lnTo>
                    <a:pt x="117" y="272"/>
                  </a:lnTo>
                  <a:lnTo>
                    <a:pt x="116" y="270"/>
                  </a:lnTo>
                  <a:lnTo>
                    <a:pt x="117" y="270"/>
                  </a:lnTo>
                  <a:lnTo>
                    <a:pt x="117" y="269"/>
                  </a:lnTo>
                  <a:lnTo>
                    <a:pt x="118" y="267"/>
                  </a:lnTo>
                  <a:lnTo>
                    <a:pt x="118" y="266"/>
                  </a:lnTo>
                  <a:lnTo>
                    <a:pt x="119" y="263"/>
                  </a:lnTo>
                  <a:lnTo>
                    <a:pt x="118" y="261"/>
                  </a:lnTo>
                  <a:lnTo>
                    <a:pt x="118" y="257"/>
                  </a:lnTo>
                  <a:lnTo>
                    <a:pt x="118" y="255"/>
                  </a:lnTo>
                  <a:lnTo>
                    <a:pt x="116" y="243"/>
                  </a:lnTo>
                  <a:lnTo>
                    <a:pt x="114" y="236"/>
                  </a:lnTo>
                  <a:lnTo>
                    <a:pt x="113" y="231"/>
                  </a:lnTo>
                  <a:lnTo>
                    <a:pt x="113" y="227"/>
                  </a:lnTo>
                  <a:lnTo>
                    <a:pt x="113" y="226"/>
                  </a:lnTo>
                  <a:lnTo>
                    <a:pt x="113" y="223"/>
                  </a:lnTo>
                  <a:lnTo>
                    <a:pt x="115" y="215"/>
                  </a:lnTo>
                  <a:lnTo>
                    <a:pt x="115" y="211"/>
                  </a:lnTo>
                  <a:lnTo>
                    <a:pt x="116" y="207"/>
                  </a:lnTo>
                  <a:lnTo>
                    <a:pt x="116" y="203"/>
                  </a:lnTo>
                  <a:lnTo>
                    <a:pt x="115" y="199"/>
                  </a:lnTo>
                  <a:lnTo>
                    <a:pt x="114" y="195"/>
                  </a:lnTo>
                  <a:lnTo>
                    <a:pt x="113" y="192"/>
                  </a:lnTo>
                  <a:lnTo>
                    <a:pt x="111" y="188"/>
                  </a:lnTo>
                  <a:lnTo>
                    <a:pt x="109" y="184"/>
                  </a:lnTo>
                  <a:lnTo>
                    <a:pt x="106" y="181"/>
                  </a:lnTo>
                  <a:lnTo>
                    <a:pt x="104" y="178"/>
                  </a:lnTo>
                  <a:lnTo>
                    <a:pt x="102" y="176"/>
                  </a:lnTo>
                  <a:lnTo>
                    <a:pt x="101" y="175"/>
                  </a:lnTo>
                  <a:lnTo>
                    <a:pt x="98" y="173"/>
                  </a:lnTo>
                  <a:lnTo>
                    <a:pt x="94" y="171"/>
                  </a:lnTo>
                  <a:lnTo>
                    <a:pt x="80" y="162"/>
                  </a:lnTo>
                  <a:lnTo>
                    <a:pt x="77" y="161"/>
                  </a:lnTo>
                  <a:lnTo>
                    <a:pt x="71" y="159"/>
                  </a:lnTo>
                  <a:lnTo>
                    <a:pt x="68" y="157"/>
                  </a:lnTo>
                  <a:lnTo>
                    <a:pt x="66" y="155"/>
                  </a:lnTo>
                  <a:lnTo>
                    <a:pt x="64" y="153"/>
                  </a:lnTo>
                  <a:lnTo>
                    <a:pt x="62" y="151"/>
                  </a:lnTo>
                  <a:lnTo>
                    <a:pt x="60" y="149"/>
                  </a:lnTo>
                  <a:lnTo>
                    <a:pt x="59" y="147"/>
                  </a:lnTo>
                  <a:lnTo>
                    <a:pt x="58" y="145"/>
                  </a:lnTo>
                  <a:lnTo>
                    <a:pt x="56" y="142"/>
                  </a:lnTo>
                  <a:lnTo>
                    <a:pt x="55" y="140"/>
                  </a:lnTo>
                  <a:lnTo>
                    <a:pt x="50" y="127"/>
                  </a:lnTo>
                  <a:lnTo>
                    <a:pt x="45" y="114"/>
                  </a:lnTo>
                  <a:lnTo>
                    <a:pt x="42" y="108"/>
                  </a:lnTo>
                  <a:lnTo>
                    <a:pt x="40" y="102"/>
                  </a:lnTo>
                  <a:lnTo>
                    <a:pt x="37" y="93"/>
                  </a:lnTo>
                  <a:lnTo>
                    <a:pt x="36" y="87"/>
                  </a:lnTo>
                  <a:lnTo>
                    <a:pt x="34" y="83"/>
                  </a:lnTo>
                  <a:lnTo>
                    <a:pt x="32" y="79"/>
                  </a:lnTo>
                  <a:lnTo>
                    <a:pt x="30" y="78"/>
                  </a:lnTo>
                  <a:lnTo>
                    <a:pt x="29" y="76"/>
                  </a:lnTo>
                  <a:lnTo>
                    <a:pt x="27" y="74"/>
                  </a:lnTo>
                  <a:lnTo>
                    <a:pt x="25" y="72"/>
                  </a:lnTo>
                  <a:lnTo>
                    <a:pt x="24" y="70"/>
                  </a:lnTo>
                  <a:lnTo>
                    <a:pt x="18" y="65"/>
                  </a:lnTo>
                  <a:lnTo>
                    <a:pt x="9" y="57"/>
                  </a:lnTo>
                  <a:lnTo>
                    <a:pt x="7" y="56"/>
                  </a:lnTo>
                  <a:lnTo>
                    <a:pt x="5" y="54"/>
                  </a:lnTo>
                  <a:lnTo>
                    <a:pt x="3" y="52"/>
                  </a:lnTo>
                  <a:lnTo>
                    <a:pt x="2" y="50"/>
                  </a:lnTo>
                  <a:lnTo>
                    <a:pt x="1" y="48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1"/>
                  </a:lnTo>
                  <a:lnTo>
                    <a:pt x="0" y="37"/>
                  </a:lnTo>
                  <a:lnTo>
                    <a:pt x="1" y="34"/>
                  </a:lnTo>
                  <a:lnTo>
                    <a:pt x="2" y="31"/>
                  </a:lnTo>
                  <a:lnTo>
                    <a:pt x="3" y="27"/>
                  </a:lnTo>
                  <a:lnTo>
                    <a:pt x="5" y="23"/>
                  </a:lnTo>
                  <a:lnTo>
                    <a:pt x="8" y="20"/>
                  </a:lnTo>
                  <a:lnTo>
                    <a:pt x="10" y="16"/>
                  </a:lnTo>
                  <a:lnTo>
                    <a:pt x="13" y="12"/>
                  </a:lnTo>
                  <a:lnTo>
                    <a:pt x="15" y="10"/>
                  </a:lnTo>
                  <a:lnTo>
                    <a:pt x="17" y="7"/>
                  </a:lnTo>
                  <a:lnTo>
                    <a:pt x="21" y="5"/>
                  </a:lnTo>
                  <a:lnTo>
                    <a:pt x="25" y="2"/>
                  </a:lnTo>
                  <a:lnTo>
                    <a:pt x="26" y="1"/>
                  </a:lnTo>
                  <a:lnTo>
                    <a:pt x="27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15" name="Freeform 70">
              <a:extLst>
                <a:ext uri="{FF2B5EF4-FFF2-40B4-BE49-F238E27FC236}">
                  <a16:creationId xmlns:a16="http://schemas.microsoft.com/office/drawing/2014/main" id="{9B04DF1C-B0B4-4335-8DF5-11094B93CE46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3" y="2347"/>
              <a:ext cx="665" cy="517"/>
            </a:xfrm>
            <a:custGeom>
              <a:avLst/>
              <a:gdLst>
                <a:gd name="T0" fmla="*/ 265 w 665"/>
                <a:gd name="T1" fmla="*/ 31 h 517"/>
                <a:gd name="T2" fmla="*/ 292 w 665"/>
                <a:gd name="T3" fmla="*/ 29 h 517"/>
                <a:gd name="T4" fmla="*/ 293 w 665"/>
                <a:gd name="T5" fmla="*/ 58 h 517"/>
                <a:gd name="T6" fmla="*/ 324 w 665"/>
                <a:gd name="T7" fmla="*/ 63 h 517"/>
                <a:gd name="T8" fmla="*/ 363 w 665"/>
                <a:gd name="T9" fmla="*/ 29 h 517"/>
                <a:gd name="T10" fmla="*/ 398 w 665"/>
                <a:gd name="T11" fmla="*/ 19 h 517"/>
                <a:gd name="T12" fmla="*/ 411 w 665"/>
                <a:gd name="T13" fmla="*/ 36 h 517"/>
                <a:gd name="T14" fmla="*/ 413 w 665"/>
                <a:gd name="T15" fmla="*/ 85 h 517"/>
                <a:gd name="T16" fmla="*/ 432 w 665"/>
                <a:gd name="T17" fmla="*/ 77 h 517"/>
                <a:gd name="T18" fmla="*/ 454 w 665"/>
                <a:gd name="T19" fmla="*/ 54 h 517"/>
                <a:gd name="T20" fmla="*/ 469 w 665"/>
                <a:gd name="T21" fmla="*/ 50 h 517"/>
                <a:gd name="T22" fmla="*/ 471 w 665"/>
                <a:gd name="T23" fmla="*/ 9 h 517"/>
                <a:gd name="T24" fmla="*/ 485 w 665"/>
                <a:gd name="T25" fmla="*/ 6 h 517"/>
                <a:gd name="T26" fmla="*/ 498 w 665"/>
                <a:gd name="T27" fmla="*/ 47 h 517"/>
                <a:gd name="T28" fmla="*/ 514 w 665"/>
                <a:gd name="T29" fmla="*/ 84 h 517"/>
                <a:gd name="T30" fmla="*/ 529 w 665"/>
                <a:gd name="T31" fmla="*/ 98 h 517"/>
                <a:gd name="T32" fmla="*/ 558 w 665"/>
                <a:gd name="T33" fmla="*/ 129 h 517"/>
                <a:gd name="T34" fmla="*/ 610 w 665"/>
                <a:gd name="T35" fmla="*/ 136 h 517"/>
                <a:gd name="T36" fmla="*/ 653 w 665"/>
                <a:gd name="T37" fmla="*/ 130 h 517"/>
                <a:gd name="T38" fmla="*/ 660 w 665"/>
                <a:gd name="T39" fmla="*/ 173 h 517"/>
                <a:gd name="T40" fmla="*/ 659 w 665"/>
                <a:gd name="T41" fmla="*/ 211 h 517"/>
                <a:gd name="T42" fmla="*/ 645 w 665"/>
                <a:gd name="T43" fmla="*/ 231 h 517"/>
                <a:gd name="T44" fmla="*/ 605 w 665"/>
                <a:gd name="T45" fmla="*/ 282 h 517"/>
                <a:gd name="T46" fmla="*/ 605 w 665"/>
                <a:gd name="T47" fmla="*/ 302 h 517"/>
                <a:gd name="T48" fmla="*/ 615 w 665"/>
                <a:gd name="T49" fmla="*/ 345 h 517"/>
                <a:gd name="T50" fmla="*/ 603 w 665"/>
                <a:gd name="T51" fmla="*/ 352 h 517"/>
                <a:gd name="T52" fmla="*/ 556 w 665"/>
                <a:gd name="T53" fmla="*/ 372 h 517"/>
                <a:gd name="T54" fmla="*/ 529 w 665"/>
                <a:gd name="T55" fmla="*/ 366 h 517"/>
                <a:gd name="T56" fmla="*/ 510 w 665"/>
                <a:gd name="T57" fmla="*/ 361 h 517"/>
                <a:gd name="T58" fmla="*/ 488 w 665"/>
                <a:gd name="T59" fmla="*/ 375 h 517"/>
                <a:gd name="T60" fmla="*/ 481 w 665"/>
                <a:gd name="T61" fmla="*/ 410 h 517"/>
                <a:gd name="T62" fmla="*/ 446 w 665"/>
                <a:gd name="T63" fmla="*/ 414 h 517"/>
                <a:gd name="T64" fmla="*/ 417 w 665"/>
                <a:gd name="T65" fmla="*/ 424 h 517"/>
                <a:gd name="T66" fmla="*/ 384 w 665"/>
                <a:gd name="T67" fmla="*/ 461 h 517"/>
                <a:gd name="T68" fmla="*/ 387 w 665"/>
                <a:gd name="T69" fmla="*/ 489 h 517"/>
                <a:gd name="T70" fmla="*/ 391 w 665"/>
                <a:gd name="T71" fmla="*/ 514 h 517"/>
                <a:gd name="T72" fmla="*/ 356 w 665"/>
                <a:gd name="T73" fmla="*/ 506 h 517"/>
                <a:gd name="T74" fmla="*/ 332 w 665"/>
                <a:gd name="T75" fmla="*/ 489 h 517"/>
                <a:gd name="T76" fmla="*/ 278 w 665"/>
                <a:gd name="T77" fmla="*/ 408 h 517"/>
                <a:gd name="T78" fmla="*/ 252 w 665"/>
                <a:gd name="T79" fmla="*/ 393 h 517"/>
                <a:gd name="T80" fmla="*/ 227 w 665"/>
                <a:gd name="T81" fmla="*/ 403 h 517"/>
                <a:gd name="T82" fmla="*/ 195 w 665"/>
                <a:gd name="T83" fmla="*/ 384 h 517"/>
                <a:gd name="T84" fmla="*/ 158 w 665"/>
                <a:gd name="T85" fmla="*/ 368 h 517"/>
                <a:gd name="T86" fmla="*/ 119 w 665"/>
                <a:gd name="T87" fmla="*/ 312 h 517"/>
                <a:gd name="T88" fmla="*/ 97 w 665"/>
                <a:gd name="T89" fmla="*/ 285 h 517"/>
                <a:gd name="T90" fmla="*/ 69 w 665"/>
                <a:gd name="T91" fmla="*/ 266 h 517"/>
                <a:gd name="T92" fmla="*/ 55 w 665"/>
                <a:gd name="T93" fmla="*/ 266 h 517"/>
                <a:gd name="T94" fmla="*/ 26 w 665"/>
                <a:gd name="T95" fmla="*/ 248 h 517"/>
                <a:gd name="T96" fmla="*/ 7 w 665"/>
                <a:gd name="T97" fmla="*/ 256 h 517"/>
                <a:gd name="T98" fmla="*/ 10 w 665"/>
                <a:gd name="T99" fmla="*/ 245 h 517"/>
                <a:gd name="T100" fmla="*/ 13 w 665"/>
                <a:gd name="T101" fmla="*/ 216 h 517"/>
                <a:gd name="T102" fmla="*/ 23 w 665"/>
                <a:gd name="T103" fmla="*/ 201 h 517"/>
                <a:gd name="T104" fmla="*/ 72 w 665"/>
                <a:gd name="T105" fmla="*/ 187 h 517"/>
                <a:gd name="T106" fmla="*/ 96 w 665"/>
                <a:gd name="T107" fmla="*/ 192 h 517"/>
                <a:gd name="T108" fmla="*/ 123 w 665"/>
                <a:gd name="T109" fmla="*/ 165 h 517"/>
                <a:gd name="T110" fmla="*/ 129 w 665"/>
                <a:gd name="T111" fmla="*/ 123 h 517"/>
                <a:gd name="T112" fmla="*/ 150 w 665"/>
                <a:gd name="T113" fmla="*/ 85 h 517"/>
                <a:gd name="T114" fmla="*/ 165 w 665"/>
                <a:gd name="T115" fmla="*/ 40 h 517"/>
                <a:gd name="T116" fmla="*/ 181 w 665"/>
                <a:gd name="T117" fmla="*/ 21 h 517"/>
                <a:gd name="T118" fmla="*/ 209 w 665"/>
                <a:gd name="T119" fmla="*/ 33 h 517"/>
                <a:gd name="T120" fmla="*/ 230 w 665"/>
                <a:gd name="T121" fmla="*/ 8 h 5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665" h="517">
                  <a:moveTo>
                    <a:pt x="237" y="0"/>
                  </a:moveTo>
                  <a:lnTo>
                    <a:pt x="238" y="1"/>
                  </a:lnTo>
                  <a:lnTo>
                    <a:pt x="238" y="0"/>
                  </a:lnTo>
                  <a:lnTo>
                    <a:pt x="239" y="1"/>
                  </a:lnTo>
                  <a:lnTo>
                    <a:pt x="240" y="3"/>
                  </a:lnTo>
                  <a:lnTo>
                    <a:pt x="246" y="10"/>
                  </a:lnTo>
                  <a:lnTo>
                    <a:pt x="252" y="17"/>
                  </a:lnTo>
                  <a:lnTo>
                    <a:pt x="258" y="24"/>
                  </a:lnTo>
                  <a:lnTo>
                    <a:pt x="261" y="27"/>
                  </a:lnTo>
                  <a:lnTo>
                    <a:pt x="262" y="28"/>
                  </a:lnTo>
                  <a:lnTo>
                    <a:pt x="263" y="30"/>
                  </a:lnTo>
                  <a:lnTo>
                    <a:pt x="265" y="31"/>
                  </a:lnTo>
                  <a:lnTo>
                    <a:pt x="266" y="32"/>
                  </a:lnTo>
                  <a:lnTo>
                    <a:pt x="268" y="33"/>
                  </a:lnTo>
                  <a:lnTo>
                    <a:pt x="270" y="33"/>
                  </a:lnTo>
                  <a:lnTo>
                    <a:pt x="272" y="33"/>
                  </a:lnTo>
                  <a:lnTo>
                    <a:pt x="273" y="33"/>
                  </a:lnTo>
                  <a:lnTo>
                    <a:pt x="275" y="33"/>
                  </a:lnTo>
                  <a:lnTo>
                    <a:pt x="282" y="32"/>
                  </a:lnTo>
                  <a:lnTo>
                    <a:pt x="284" y="31"/>
                  </a:lnTo>
                  <a:lnTo>
                    <a:pt x="287" y="30"/>
                  </a:lnTo>
                  <a:lnTo>
                    <a:pt x="289" y="29"/>
                  </a:lnTo>
                  <a:lnTo>
                    <a:pt x="291" y="29"/>
                  </a:lnTo>
                  <a:lnTo>
                    <a:pt x="292" y="29"/>
                  </a:lnTo>
                  <a:lnTo>
                    <a:pt x="293" y="30"/>
                  </a:lnTo>
                  <a:lnTo>
                    <a:pt x="294" y="31"/>
                  </a:lnTo>
                  <a:lnTo>
                    <a:pt x="294" y="32"/>
                  </a:lnTo>
                  <a:lnTo>
                    <a:pt x="294" y="33"/>
                  </a:lnTo>
                  <a:lnTo>
                    <a:pt x="294" y="35"/>
                  </a:lnTo>
                  <a:lnTo>
                    <a:pt x="294" y="38"/>
                  </a:lnTo>
                  <a:lnTo>
                    <a:pt x="294" y="40"/>
                  </a:lnTo>
                  <a:lnTo>
                    <a:pt x="292" y="48"/>
                  </a:lnTo>
                  <a:lnTo>
                    <a:pt x="292" y="51"/>
                  </a:lnTo>
                  <a:lnTo>
                    <a:pt x="292" y="55"/>
                  </a:lnTo>
                  <a:lnTo>
                    <a:pt x="292" y="56"/>
                  </a:lnTo>
                  <a:lnTo>
                    <a:pt x="293" y="58"/>
                  </a:lnTo>
                  <a:lnTo>
                    <a:pt x="293" y="59"/>
                  </a:lnTo>
                  <a:lnTo>
                    <a:pt x="294" y="61"/>
                  </a:lnTo>
                  <a:lnTo>
                    <a:pt x="295" y="62"/>
                  </a:lnTo>
                  <a:lnTo>
                    <a:pt x="296" y="63"/>
                  </a:lnTo>
                  <a:lnTo>
                    <a:pt x="296" y="63"/>
                  </a:lnTo>
                  <a:lnTo>
                    <a:pt x="297" y="64"/>
                  </a:lnTo>
                  <a:lnTo>
                    <a:pt x="299" y="64"/>
                  </a:lnTo>
                  <a:lnTo>
                    <a:pt x="302" y="64"/>
                  </a:lnTo>
                  <a:lnTo>
                    <a:pt x="310" y="64"/>
                  </a:lnTo>
                  <a:lnTo>
                    <a:pt x="319" y="64"/>
                  </a:lnTo>
                  <a:lnTo>
                    <a:pt x="321" y="63"/>
                  </a:lnTo>
                  <a:lnTo>
                    <a:pt x="324" y="63"/>
                  </a:lnTo>
                  <a:lnTo>
                    <a:pt x="325" y="62"/>
                  </a:lnTo>
                  <a:lnTo>
                    <a:pt x="327" y="61"/>
                  </a:lnTo>
                  <a:lnTo>
                    <a:pt x="328" y="59"/>
                  </a:lnTo>
                  <a:lnTo>
                    <a:pt x="330" y="55"/>
                  </a:lnTo>
                  <a:lnTo>
                    <a:pt x="331" y="54"/>
                  </a:lnTo>
                  <a:lnTo>
                    <a:pt x="333" y="52"/>
                  </a:lnTo>
                  <a:lnTo>
                    <a:pt x="336" y="49"/>
                  </a:lnTo>
                  <a:lnTo>
                    <a:pt x="339" y="47"/>
                  </a:lnTo>
                  <a:lnTo>
                    <a:pt x="346" y="42"/>
                  </a:lnTo>
                  <a:lnTo>
                    <a:pt x="354" y="35"/>
                  </a:lnTo>
                  <a:lnTo>
                    <a:pt x="358" y="33"/>
                  </a:lnTo>
                  <a:lnTo>
                    <a:pt x="363" y="29"/>
                  </a:lnTo>
                  <a:lnTo>
                    <a:pt x="365" y="27"/>
                  </a:lnTo>
                  <a:lnTo>
                    <a:pt x="367" y="26"/>
                  </a:lnTo>
                  <a:lnTo>
                    <a:pt x="370" y="25"/>
                  </a:lnTo>
                  <a:lnTo>
                    <a:pt x="374" y="23"/>
                  </a:lnTo>
                  <a:lnTo>
                    <a:pt x="378" y="21"/>
                  </a:lnTo>
                  <a:lnTo>
                    <a:pt x="380" y="21"/>
                  </a:lnTo>
                  <a:lnTo>
                    <a:pt x="381" y="21"/>
                  </a:lnTo>
                  <a:lnTo>
                    <a:pt x="386" y="20"/>
                  </a:lnTo>
                  <a:lnTo>
                    <a:pt x="391" y="19"/>
                  </a:lnTo>
                  <a:lnTo>
                    <a:pt x="394" y="19"/>
                  </a:lnTo>
                  <a:lnTo>
                    <a:pt x="396" y="19"/>
                  </a:lnTo>
                  <a:lnTo>
                    <a:pt x="398" y="19"/>
                  </a:lnTo>
                  <a:lnTo>
                    <a:pt x="399" y="20"/>
                  </a:lnTo>
                  <a:lnTo>
                    <a:pt x="400" y="20"/>
                  </a:lnTo>
                  <a:lnTo>
                    <a:pt x="402" y="21"/>
                  </a:lnTo>
                  <a:lnTo>
                    <a:pt x="405" y="22"/>
                  </a:lnTo>
                  <a:lnTo>
                    <a:pt x="407" y="24"/>
                  </a:lnTo>
                  <a:lnTo>
                    <a:pt x="408" y="25"/>
                  </a:lnTo>
                  <a:lnTo>
                    <a:pt x="409" y="27"/>
                  </a:lnTo>
                  <a:lnTo>
                    <a:pt x="410" y="30"/>
                  </a:lnTo>
                  <a:lnTo>
                    <a:pt x="410" y="32"/>
                  </a:lnTo>
                  <a:lnTo>
                    <a:pt x="411" y="33"/>
                  </a:lnTo>
                  <a:lnTo>
                    <a:pt x="411" y="34"/>
                  </a:lnTo>
                  <a:lnTo>
                    <a:pt x="411" y="36"/>
                  </a:lnTo>
                  <a:lnTo>
                    <a:pt x="410" y="42"/>
                  </a:lnTo>
                  <a:lnTo>
                    <a:pt x="410" y="47"/>
                  </a:lnTo>
                  <a:lnTo>
                    <a:pt x="407" y="57"/>
                  </a:lnTo>
                  <a:lnTo>
                    <a:pt x="407" y="63"/>
                  </a:lnTo>
                  <a:lnTo>
                    <a:pt x="406" y="66"/>
                  </a:lnTo>
                  <a:lnTo>
                    <a:pt x="406" y="68"/>
                  </a:lnTo>
                  <a:lnTo>
                    <a:pt x="407" y="71"/>
                  </a:lnTo>
                  <a:lnTo>
                    <a:pt x="407" y="73"/>
                  </a:lnTo>
                  <a:lnTo>
                    <a:pt x="408" y="76"/>
                  </a:lnTo>
                  <a:lnTo>
                    <a:pt x="410" y="79"/>
                  </a:lnTo>
                  <a:lnTo>
                    <a:pt x="411" y="82"/>
                  </a:lnTo>
                  <a:lnTo>
                    <a:pt x="413" y="85"/>
                  </a:lnTo>
                  <a:lnTo>
                    <a:pt x="415" y="87"/>
                  </a:lnTo>
                  <a:lnTo>
                    <a:pt x="417" y="88"/>
                  </a:lnTo>
                  <a:lnTo>
                    <a:pt x="419" y="89"/>
                  </a:lnTo>
                  <a:lnTo>
                    <a:pt x="421" y="89"/>
                  </a:lnTo>
                  <a:lnTo>
                    <a:pt x="421" y="89"/>
                  </a:lnTo>
                  <a:lnTo>
                    <a:pt x="422" y="89"/>
                  </a:lnTo>
                  <a:lnTo>
                    <a:pt x="423" y="88"/>
                  </a:lnTo>
                  <a:lnTo>
                    <a:pt x="424" y="87"/>
                  </a:lnTo>
                  <a:lnTo>
                    <a:pt x="426" y="85"/>
                  </a:lnTo>
                  <a:lnTo>
                    <a:pt x="430" y="80"/>
                  </a:lnTo>
                  <a:lnTo>
                    <a:pt x="431" y="78"/>
                  </a:lnTo>
                  <a:lnTo>
                    <a:pt x="432" y="77"/>
                  </a:lnTo>
                  <a:lnTo>
                    <a:pt x="437" y="71"/>
                  </a:lnTo>
                  <a:lnTo>
                    <a:pt x="439" y="69"/>
                  </a:lnTo>
                  <a:lnTo>
                    <a:pt x="440" y="68"/>
                  </a:lnTo>
                  <a:lnTo>
                    <a:pt x="441" y="67"/>
                  </a:lnTo>
                  <a:lnTo>
                    <a:pt x="442" y="63"/>
                  </a:lnTo>
                  <a:lnTo>
                    <a:pt x="443" y="61"/>
                  </a:lnTo>
                  <a:lnTo>
                    <a:pt x="444" y="60"/>
                  </a:lnTo>
                  <a:lnTo>
                    <a:pt x="445" y="58"/>
                  </a:lnTo>
                  <a:lnTo>
                    <a:pt x="446" y="57"/>
                  </a:lnTo>
                  <a:lnTo>
                    <a:pt x="448" y="56"/>
                  </a:lnTo>
                  <a:lnTo>
                    <a:pt x="453" y="55"/>
                  </a:lnTo>
                  <a:lnTo>
                    <a:pt x="454" y="54"/>
                  </a:lnTo>
                  <a:lnTo>
                    <a:pt x="455" y="52"/>
                  </a:lnTo>
                  <a:lnTo>
                    <a:pt x="456" y="51"/>
                  </a:lnTo>
                  <a:lnTo>
                    <a:pt x="457" y="51"/>
                  </a:lnTo>
                  <a:lnTo>
                    <a:pt x="458" y="51"/>
                  </a:lnTo>
                  <a:lnTo>
                    <a:pt x="459" y="51"/>
                  </a:lnTo>
                  <a:lnTo>
                    <a:pt x="460" y="51"/>
                  </a:lnTo>
                  <a:lnTo>
                    <a:pt x="463" y="52"/>
                  </a:lnTo>
                  <a:lnTo>
                    <a:pt x="464" y="53"/>
                  </a:lnTo>
                  <a:lnTo>
                    <a:pt x="465" y="52"/>
                  </a:lnTo>
                  <a:lnTo>
                    <a:pt x="466" y="52"/>
                  </a:lnTo>
                  <a:lnTo>
                    <a:pt x="467" y="52"/>
                  </a:lnTo>
                  <a:lnTo>
                    <a:pt x="469" y="50"/>
                  </a:lnTo>
                  <a:lnTo>
                    <a:pt x="471" y="49"/>
                  </a:lnTo>
                  <a:lnTo>
                    <a:pt x="473" y="47"/>
                  </a:lnTo>
                  <a:lnTo>
                    <a:pt x="475" y="44"/>
                  </a:lnTo>
                  <a:lnTo>
                    <a:pt x="476" y="43"/>
                  </a:lnTo>
                  <a:lnTo>
                    <a:pt x="477" y="41"/>
                  </a:lnTo>
                  <a:lnTo>
                    <a:pt x="477" y="38"/>
                  </a:lnTo>
                  <a:lnTo>
                    <a:pt x="477" y="35"/>
                  </a:lnTo>
                  <a:lnTo>
                    <a:pt x="477" y="34"/>
                  </a:lnTo>
                  <a:lnTo>
                    <a:pt x="476" y="32"/>
                  </a:lnTo>
                  <a:lnTo>
                    <a:pt x="471" y="14"/>
                  </a:lnTo>
                  <a:lnTo>
                    <a:pt x="471" y="10"/>
                  </a:lnTo>
                  <a:lnTo>
                    <a:pt x="471" y="9"/>
                  </a:lnTo>
                  <a:lnTo>
                    <a:pt x="471" y="8"/>
                  </a:lnTo>
                  <a:lnTo>
                    <a:pt x="471" y="7"/>
                  </a:lnTo>
                  <a:lnTo>
                    <a:pt x="472" y="5"/>
                  </a:lnTo>
                  <a:lnTo>
                    <a:pt x="473" y="4"/>
                  </a:lnTo>
                  <a:lnTo>
                    <a:pt x="475" y="3"/>
                  </a:lnTo>
                  <a:lnTo>
                    <a:pt x="476" y="3"/>
                  </a:lnTo>
                  <a:lnTo>
                    <a:pt x="478" y="2"/>
                  </a:lnTo>
                  <a:lnTo>
                    <a:pt x="479" y="3"/>
                  </a:lnTo>
                  <a:lnTo>
                    <a:pt x="481" y="3"/>
                  </a:lnTo>
                  <a:lnTo>
                    <a:pt x="483" y="4"/>
                  </a:lnTo>
                  <a:lnTo>
                    <a:pt x="484" y="5"/>
                  </a:lnTo>
                  <a:lnTo>
                    <a:pt x="485" y="6"/>
                  </a:lnTo>
                  <a:lnTo>
                    <a:pt x="486" y="7"/>
                  </a:lnTo>
                  <a:lnTo>
                    <a:pt x="488" y="10"/>
                  </a:lnTo>
                  <a:lnTo>
                    <a:pt x="490" y="15"/>
                  </a:lnTo>
                  <a:lnTo>
                    <a:pt x="493" y="21"/>
                  </a:lnTo>
                  <a:lnTo>
                    <a:pt x="495" y="23"/>
                  </a:lnTo>
                  <a:lnTo>
                    <a:pt x="496" y="28"/>
                  </a:lnTo>
                  <a:lnTo>
                    <a:pt x="497" y="29"/>
                  </a:lnTo>
                  <a:lnTo>
                    <a:pt x="497" y="32"/>
                  </a:lnTo>
                  <a:lnTo>
                    <a:pt x="498" y="35"/>
                  </a:lnTo>
                  <a:lnTo>
                    <a:pt x="498" y="41"/>
                  </a:lnTo>
                  <a:lnTo>
                    <a:pt x="498" y="44"/>
                  </a:lnTo>
                  <a:lnTo>
                    <a:pt x="498" y="47"/>
                  </a:lnTo>
                  <a:lnTo>
                    <a:pt x="499" y="50"/>
                  </a:lnTo>
                  <a:lnTo>
                    <a:pt x="500" y="53"/>
                  </a:lnTo>
                  <a:lnTo>
                    <a:pt x="501" y="55"/>
                  </a:lnTo>
                  <a:lnTo>
                    <a:pt x="504" y="62"/>
                  </a:lnTo>
                  <a:lnTo>
                    <a:pt x="506" y="64"/>
                  </a:lnTo>
                  <a:lnTo>
                    <a:pt x="509" y="67"/>
                  </a:lnTo>
                  <a:lnTo>
                    <a:pt x="510" y="69"/>
                  </a:lnTo>
                  <a:lnTo>
                    <a:pt x="511" y="72"/>
                  </a:lnTo>
                  <a:lnTo>
                    <a:pt x="512" y="77"/>
                  </a:lnTo>
                  <a:lnTo>
                    <a:pt x="512" y="79"/>
                  </a:lnTo>
                  <a:lnTo>
                    <a:pt x="513" y="81"/>
                  </a:lnTo>
                  <a:lnTo>
                    <a:pt x="514" y="84"/>
                  </a:lnTo>
                  <a:lnTo>
                    <a:pt x="515" y="86"/>
                  </a:lnTo>
                  <a:lnTo>
                    <a:pt x="516" y="87"/>
                  </a:lnTo>
                  <a:lnTo>
                    <a:pt x="518" y="89"/>
                  </a:lnTo>
                  <a:lnTo>
                    <a:pt x="520" y="90"/>
                  </a:lnTo>
                  <a:lnTo>
                    <a:pt x="523" y="92"/>
                  </a:lnTo>
                  <a:lnTo>
                    <a:pt x="525" y="93"/>
                  </a:lnTo>
                  <a:lnTo>
                    <a:pt x="528" y="95"/>
                  </a:lnTo>
                  <a:lnTo>
                    <a:pt x="529" y="95"/>
                  </a:lnTo>
                  <a:lnTo>
                    <a:pt x="530" y="95"/>
                  </a:lnTo>
                  <a:lnTo>
                    <a:pt x="530" y="96"/>
                  </a:lnTo>
                  <a:lnTo>
                    <a:pt x="529" y="97"/>
                  </a:lnTo>
                  <a:lnTo>
                    <a:pt x="529" y="98"/>
                  </a:lnTo>
                  <a:lnTo>
                    <a:pt x="529" y="99"/>
                  </a:lnTo>
                  <a:lnTo>
                    <a:pt x="530" y="101"/>
                  </a:lnTo>
                  <a:lnTo>
                    <a:pt x="531" y="104"/>
                  </a:lnTo>
                  <a:lnTo>
                    <a:pt x="532" y="107"/>
                  </a:lnTo>
                  <a:lnTo>
                    <a:pt x="534" y="109"/>
                  </a:lnTo>
                  <a:lnTo>
                    <a:pt x="535" y="111"/>
                  </a:lnTo>
                  <a:lnTo>
                    <a:pt x="537" y="113"/>
                  </a:lnTo>
                  <a:lnTo>
                    <a:pt x="539" y="115"/>
                  </a:lnTo>
                  <a:lnTo>
                    <a:pt x="549" y="122"/>
                  </a:lnTo>
                  <a:lnTo>
                    <a:pt x="551" y="123"/>
                  </a:lnTo>
                  <a:lnTo>
                    <a:pt x="557" y="128"/>
                  </a:lnTo>
                  <a:lnTo>
                    <a:pt x="558" y="129"/>
                  </a:lnTo>
                  <a:lnTo>
                    <a:pt x="560" y="131"/>
                  </a:lnTo>
                  <a:lnTo>
                    <a:pt x="564" y="133"/>
                  </a:lnTo>
                  <a:lnTo>
                    <a:pt x="572" y="136"/>
                  </a:lnTo>
                  <a:lnTo>
                    <a:pt x="577" y="138"/>
                  </a:lnTo>
                  <a:lnTo>
                    <a:pt x="580" y="139"/>
                  </a:lnTo>
                  <a:lnTo>
                    <a:pt x="584" y="140"/>
                  </a:lnTo>
                  <a:lnTo>
                    <a:pt x="591" y="141"/>
                  </a:lnTo>
                  <a:lnTo>
                    <a:pt x="594" y="142"/>
                  </a:lnTo>
                  <a:lnTo>
                    <a:pt x="596" y="142"/>
                  </a:lnTo>
                  <a:lnTo>
                    <a:pt x="599" y="141"/>
                  </a:lnTo>
                  <a:lnTo>
                    <a:pt x="604" y="138"/>
                  </a:lnTo>
                  <a:lnTo>
                    <a:pt x="610" y="136"/>
                  </a:lnTo>
                  <a:lnTo>
                    <a:pt x="616" y="134"/>
                  </a:lnTo>
                  <a:lnTo>
                    <a:pt x="628" y="130"/>
                  </a:lnTo>
                  <a:lnTo>
                    <a:pt x="633" y="128"/>
                  </a:lnTo>
                  <a:lnTo>
                    <a:pt x="640" y="126"/>
                  </a:lnTo>
                  <a:lnTo>
                    <a:pt x="644" y="126"/>
                  </a:lnTo>
                  <a:lnTo>
                    <a:pt x="645" y="126"/>
                  </a:lnTo>
                  <a:lnTo>
                    <a:pt x="647" y="126"/>
                  </a:lnTo>
                  <a:lnTo>
                    <a:pt x="648" y="126"/>
                  </a:lnTo>
                  <a:lnTo>
                    <a:pt x="649" y="127"/>
                  </a:lnTo>
                  <a:lnTo>
                    <a:pt x="651" y="128"/>
                  </a:lnTo>
                  <a:lnTo>
                    <a:pt x="652" y="129"/>
                  </a:lnTo>
                  <a:lnTo>
                    <a:pt x="653" y="130"/>
                  </a:lnTo>
                  <a:lnTo>
                    <a:pt x="654" y="132"/>
                  </a:lnTo>
                  <a:lnTo>
                    <a:pt x="656" y="134"/>
                  </a:lnTo>
                  <a:lnTo>
                    <a:pt x="657" y="135"/>
                  </a:lnTo>
                  <a:lnTo>
                    <a:pt x="658" y="137"/>
                  </a:lnTo>
                  <a:lnTo>
                    <a:pt x="659" y="139"/>
                  </a:lnTo>
                  <a:lnTo>
                    <a:pt x="660" y="141"/>
                  </a:lnTo>
                  <a:lnTo>
                    <a:pt x="660" y="145"/>
                  </a:lnTo>
                  <a:lnTo>
                    <a:pt x="662" y="153"/>
                  </a:lnTo>
                  <a:lnTo>
                    <a:pt x="664" y="160"/>
                  </a:lnTo>
                  <a:lnTo>
                    <a:pt x="665" y="168"/>
                  </a:lnTo>
                  <a:lnTo>
                    <a:pt x="663" y="170"/>
                  </a:lnTo>
                  <a:lnTo>
                    <a:pt x="660" y="173"/>
                  </a:lnTo>
                  <a:lnTo>
                    <a:pt x="660" y="175"/>
                  </a:lnTo>
                  <a:lnTo>
                    <a:pt x="659" y="177"/>
                  </a:lnTo>
                  <a:lnTo>
                    <a:pt x="657" y="180"/>
                  </a:lnTo>
                  <a:lnTo>
                    <a:pt x="656" y="181"/>
                  </a:lnTo>
                  <a:lnTo>
                    <a:pt x="655" y="185"/>
                  </a:lnTo>
                  <a:lnTo>
                    <a:pt x="654" y="188"/>
                  </a:lnTo>
                  <a:lnTo>
                    <a:pt x="654" y="191"/>
                  </a:lnTo>
                  <a:lnTo>
                    <a:pt x="654" y="192"/>
                  </a:lnTo>
                  <a:lnTo>
                    <a:pt x="654" y="193"/>
                  </a:lnTo>
                  <a:lnTo>
                    <a:pt x="655" y="200"/>
                  </a:lnTo>
                  <a:lnTo>
                    <a:pt x="658" y="205"/>
                  </a:lnTo>
                  <a:lnTo>
                    <a:pt x="659" y="211"/>
                  </a:lnTo>
                  <a:lnTo>
                    <a:pt x="659" y="212"/>
                  </a:lnTo>
                  <a:lnTo>
                    <a:pt x="659" y="213"/>
                  </a:lnTo>
                  <a:lnTo>
                    <a:pt x="658" y="219"/>
                  </a:lnTo>
                  <a:lnTo>
                    <a:pt x="658" y="220"/>
                  </a:lnTo>
                  <a:lnTo>
                    <a:pt x="658" y="219"/>
                  </a:lnTo>
                  <a:lnTo>
                    <a:pt x="657" y="219"/>
                  </a:lnTo>
                  <a:lnTo>
                    <a:pt x="655" y="219"/>
                  </a:lnTo>
                  <a:lnTo>
                    <a:pt x="654" y="219"/>
                  </a:lnTo>
                  <a:lnTo>
                    <a:pt x="654" y="220"/>
                  </a:lnTo>
                  <a:lnTo>
                    <a:pt x="652" y="221"/>
                  </a:lnTo>
                  <a:lnTo>
                    <a:pt x="648" y="228"/>
                  </a:lnTo>
                  <a:lnTo>
                    <a:pt x="645" y="231"/>
                  </a:lnTo>
                  <a:lnTo>
                    <a:pt x="637" y="239"/>
                  </a:lnTo>
                  <a:lnTo>
                    <a:pt x="630" y="248"/>
                  </a:lnTo>
                  <a:lnTo>
                    <a:pt x="626" y="254"/>
                  </a:lnTo>
                  <a:lnTo>
                    <a:pt x="622" y="259"/>
                  </a:lnTo>
                  <a:lnTo>
                    <a:pt x="620" y="263"/>
                  </a:lnTo>
                  <a:lnTo>
                    <a:pt x="617" y="267"/>
                  </a:lnTo>
                  <a:lnTo>
                    <a:pt x="614" y="274"/>
                  </a:lnTo>
                  <a:lnTo>
                    <a:pt x="613" y="276"/>
                  </a:lnTo>
                  <a:lnTo>
                    <a:pt x="612" y="277"/>
                  </a:lnTo>
                  <a:lnTo>
                    <a:pt x="610" y="279"/>
                  </a:lnTo>
                  <a:lnTo>
                    <a:pt x="609" y="280"/>
                  </a:lnTo>
                  <a:lnTo>
                    <a:pt x="605" y="282"/>
                  </a:lnTo>
                  <a:lnTo>
                    <a:pt x="603" y="282"/>
                  </a:lnTo>
                  <a:lnTo>
                    <a:pt x="603" y="283"/>
                  </a:lnTo>
                  <a:lnTo>
                    <a:pt x="602" y="285"/>
                  </a:lnTo>
                  <a:lnTo>
                    <a:pt x="601" y="286"/>
                  </a:lnTo>
                  <a:lnTo>
                    <a:pt x="601" y="287"/>
                  </a:lnTo>
                  <a:lnTo>
                    <a:pt x="600" y="289"/>
                  </a:lnTo>
                  <a:lnTo>
                    <a:pt x="600" y="291"/>
                  </a:lnTo>
                  <a:lnTo>
                    <a:pt x="600" y="292"/>
                  </a:lnTo>
                  <a:lnTo>
                    <a:pt x="601" y="293"/>
                  </a:lnTo>
                  <a:lnTo>
                    <a:pt x="602" y="295"/>
                  </a:lnTo>
                  <a:lnTo>
                    <a:pt x="603" y="300"/>
                  </a:lnTo>
                  <a:lnTo>
                    <a:pt x="605" y="302"/>
                  </a:lnTo>
                  <a:lnTo>
                    <a:pt x="608" y="310"/>
                  </a:lnTo>
                  <a:lnTo>
                    <a:pt x="613" y="323"/>
                  </a:lnTo>
                  <a:lnTo>
                    <a:pt x="615" y="328"/>
                  </a:lnTo>
                  <a:lnTo>
                    <a:pt x="616" y="331"/>
                  </a:lnTo>
                  <a:lnTo>
                    <a:pt x="616" y="333"/>
                  </a:lnTo>
                  <a:lnTo>
                    <a:pt x="616" y="335"/>
                  </a:lnTo>
                  <a:lnTo>
                    <a:pt x="616" y="337"/>
                  </a:lnTo>
                  <a:lnTo>
                    <a:pt x="616" y="338"/>
                  </a:lnTo>
                  <a:lnTo>
                    <a:pt x="616" y="340"/>
                  </a:lnTo>
                  <a:lnTo>
                    <a:pt x="615" y="343"/>
                  </a:lnTo>
                  <a:lnTo>
                    <a:pt x="615" y="344"/>
                  </a:lnTo>
                  <a:lnTo>
                    <a:pt x="615" y="345"/>
                  </a:lnTo>
                  <a:lnTo>
                    <a:pt x="614" y="345"/>
                  </a:lnTo>
                  <a:lnTo>
                    <a:pt x="614" y="345"/>
                  </a:lnTo>
                  <a:lnTo>
                    <a:pt x="613" y="344"/>
                  </a:lnTo>
                  <a:lnTo>
                    <a:pt x="612" y="343"/>
                  </a:lnTo>
                  <a:lnTo>
                    <a:pt x="611" y="343"/>
                  </a:lnTo>
                  <a:lnTo>
                    <a:pt x="611" y="344"/>
                  </a:lnTo>
                  <a:lnTo>
                    <a:pt x="609" y="348"/>
                  </a:lnTo>
                  <a:lnTo>
                    <a:pt x="609" y="349"/>
                  </a:lnTo>
                  <a:lnTo>
                    <a:pt x="608" y="350"/>
                  </a:lnTo>
                  <a:lnTo>
                    <a:pt x="606" y="351"/>
                  </a:lnTo>
                  <a:lnTo>
                    <a:pt x="605" y="351"/>
                  </a:lnTo>
                  <a:lnTo>
                    <a:pt x="603" y="352"/>
                  </a:lnTo>
                  <a:lnTo>
                    <a:pt x="596" y="354"/>
                  </a:lnTo>
                  <a:lnTo>
                    <a:pt x="594" y="355"/>
                  </a:lnTo>
                  <a:lnTo>
                    <a:pt x="590" y="357"/>
                  </a:lnTo>
                  <a:lnTo>
                    <a:pt x="583" y="358"/>
                  </a:lnTo>
                  <a:lnTo>
                    <a:pt x="579" y="360"/>
                  </a:lnTo>
                  <a:lnTo>
                    <a:pt x="576" y="361"/>
                  </a:lnTo>
                  <a:lnTo>
                    <a:pt x="572" y="363"/>
                  </a:lnTo>
                  <a:lnTo>
                    <a:pt x="569" y="365"/>
                  </a:lnTo>
                  <a:lnTo>
                    <a:pt x="562" y="370"/>
                  </a:lnTo>
                  <a:lnTo>
                    <a:pt x="558" y="371"/>
                  </a:lnTo>
                  <a:lnTo>
                    <a:pt x="557" y="372"/>
                  </a:lnTo>
                  <a:lnTo>
                    <a:pt x="556" y="372"/>
                  </a:lnTo>
                  <a:lnTo>
                    <a:pt x="554" y="372"/>
                  </a:lnTo>
                  <a:lnTo>
                    <a:pt x="552" y="373"/>
                  </a:lnTo>
                  <a:lnTo>
                    <a:pt x="550" y="373"/>
                  </a:lnTo>
                  <a:lnTo>
                    <a:pt x="548" y="373"/>
                  </a:lnTo>
                  <a:lnTo>
                    <a:pt x="546" y="373"/>
                  </a:lnTo>
                  <a:lnTo>
                    <a:pt x="545" y="373"/>
                  </a:lnTo>
                  <a:lnTo>
                    <a:pt x="542" y="372"/>
                  </a:lnTo>
                  <a:lnTo>
                    <a:pt x="537" y="371"/>
                  </a:lnTo>
                  <a:lnTo>
                    <a:pt x="535" y="370"/>
                  </a:lnTo>
                  <a:lnTo>
                    <a:pt x="533" y="368"/>
                  </a:lnTo>
                  <a:lnTo>
                    <a:pt x="531" y="367"/>
                  </a:lnTo>
                  <a:lnTo>
                    <a:pt x="529" y="366"/>
                  </a:lnTo>
                  <a:lnTo>
                    <a:pt x="527" y="364"/>
                  </a:lnTo>
                  <a:lnTo>
                    <a:pt x="526" y="363"/>
                  </a:lnTo>
                  <a:lnTo>
                    <a:pt x="524" y="362"/>
                  </a:lnTo>
                  <a:lnTo>
                    <a:pt x="524" y="361"/>
                  </a:lnTo>
                  <a:lnTo>
                    <a:pt x="523" y="358"/>
                  </a:lnTo>
                  <a:lnTo>
                    <a:pt x="523" y="357"/>
                  </a:lnTo>
                  <a:lnTo>
                    <a:pt x="522" y="357"/>
                  </a:lnTo>
                  <a:lnTo>
                    <a:pt x="521" y="357"/>
                  </a:lnTo>
                  <a:lnTo>
                    <a:pt x="520" y="358"/>
                  </a:lnTo>
                  <a:lnTo>
                    <a:pt x="514" y="361"/>
                  </a:lnTo>
                  <a:lnTo>
                    <a:pt x="512" y="361"/>
                  </a:lnTo>
                  <a:lnTo>
                    <a:pt x="510" y="361"/>
                  </a:lnTo>
                  <a:lnTo>
                    <a:pt x="504" y="362"/>
                  </a:lnTo>
                  <a:lnTo>
                    <a:pt x="501" y="362"/>
                  </a:lnTo>
                  <a:lnTo>
                    <a:pt x="498" y="363"/>
                  </a:lnTo>
                  <a:lnTo>
                    <a:pt x="497" y="364"/>
                  </a:lnTo>
                  <a:lnTo>
                    <a:pt x="495" y="365"/>
                  </a:lnTo>
                  <a:lnTo>
                    <a:pt x="494" y="365"/>
                  </a:lnTo>
                  <a:lnTo>
                    <a:pt x="493" y="367"/>
                  </a:lnTo>
                  <a:lnTo>
                    <a:pt x="491" y="368"/>
                  </a:lnTo>
                  <a:lnTo>
                    <a:pt x="490" y="370"/>
                  </a:lnTo>
                  <a:lnTo>
                    <a:pt x="489" y="371"/>
                  </a:lnTo>
                  <a:lnTo>
                    <a:pt x="489" y="372"/>
                  </a:lnTo>
                  <a:lnTo>
                    <a:pt x="488" y="375"/>
                  </a:lnTo>
                  <a:lnTo>
                    <a:pt x="487" y="377"/>
                  </a:lnTo>
                  <a:lnTo>
                    <a:pt x="486" y="380"/>
                  </a:lnTo>
                  <a:lnTo>
                    <a:pt x="486" y="383"/>
                  </a:lnTo>
                  <a:lnTo>
                    <a:pt x="486" y="384"/>
                  </a:lnTo>
                  <a:lnTo>
                    <a:pt x="487" y="395"/>
                  </a:lnTo>
                  <a:lnTo>
                    <a:pt x="487" y="398"/>
                  </a:lnTo>
                  <a:lnTo>
                    <a:pt x="487" y="401"/>
                  </a:lnTo>
                  <a:lnTo>
                    <a:pt x="486" y="403"/>
                  </a:lnTo>
                  <a:lnTo>
                    <a:pt x="485" y="406"/>
                  </a:lnTo>
                  <a:lnTo>
                    <a:pt x="484" y="406"/>
                  </a:lnTo>
                  <a:lnTo>
                    <a:pt x="483" y="408"/>
                  </a:lnTo>
                  <a:lnTo>
                    <a:pt x="481" y="410"/>
                  </a:lnTo>
                  <a:lnTo>
                    <a:pt x="479" y="411"/>
                  </a:lnTo>
                  <a:lnTo>
                    <a:pt x="478" y="411"/>
                  </a:lnTo>
                  <a:lnTo>
                    <a:pt x="477" y="412"/>
                  </a:lnTo>
                  <a:lnTo>
                    <a:pt x="475" y="412"/>
                  </a:lnTo>
                  <a:lnTo>
                    <a:pt x="473" y="412"/>
                  </a:lnTo>
                  <a:lnTo>
                    <a:pt x="472" y="412"/>
                  </a:lnTo>
                  <a:lnTo>
                    <a:pt x="466" y="411"/>
                  </a:lnTo>
                  <a:lnTo>
                    <a:pt x="463" y="411"/>
                  </a:lnTo>
                  <a:lnTo>
                    <a:pt x="458" y="411"/>
                  </a:lnTo>
                  <a:lnTo>
                    <a:pt x="455" y="412"/>
                  </a:lnTo>
                  <a:lnTo>
                    <a:pt x="451" y="413"/>
                  </a:lnTo>
                  <a:lnTo>
                    <a:pt x="446" y="414"/>
                  </a:lnTo>
                  <a:lnTo>
                    <a:pt x="444" y="415"/>
                  </a:lnTo>
                  <a:lnTo>
                    <a:pt x="436" y="418"/>
                  </a:lnTo>
                  <a:lnTo>
                    <a:pt x="432" y="418"/>
                  </a:lnTo>
                  <a:lnTo>
                    <a:pt x="431" y="419"/>
                  </a:lnTo>
                  <a:lnTo>
                    <a:pt x="429" y="419"/>
                  </a:lnTo>
                  <a:lnTo>
                    <a:pt x="424" y="420"/>
                  </a:lnTo>
                  <a:lnTo>
                    <a:pt x="422" y="420"/>
                  </a:lnTo>
                  <a:lnTo>
                    <a:pt x="421" y="421"/>
                  </a:lnTo>
                  <a:lnTo>
                    <a:pt x="419" y="422"/>
                  </a:lnTo>
                  <a:lnTo>
                    <a:pt x="418" y="422"/>
                  </a:lnTo>
                  <a:lnTo>
                    <a:pt x="417" y="423"/>
                  </a:lnTo>
                  <a:lnTo>
                    <a:pt x="417" y="424"/>
                  </a:lnTo>
                  <a:lnTo>
                    <a:pt x="416" y="425"/>
                  </a:lnTo>
                  <a:lnTo>
                    <a:pt x="415" y="427"/>
                  </a:lnTo>
                  <a:lnTo>
                    <a:pt x="412" y="434"/>
                  </a:lnTo>
                  <a:lnTo>
                    <a:pt x="411" y="437"/>
                  </a:lnTo>
                  <a:lnTo>
                    <a:pt x="410" y="440"/>
                  </a:lnTo>
                  <a:lnTo>
                    <a:pt x="408" y="441"/>
                  </a:lnTo>
                  <a:lnTo>
                    <a:pt x="406" y="444"/>
                  </a:lnTo>
                  <a:lnTo>
                    <a:pt x="402" y="447"/>
                  </a:lnTo>
                  <a:lnTo>
                    <a:pt x="398" y="450"/>
                  </a:lnTo>
                  <a:lnTo>
                    <a:pt x="391" y="454"/>
                  </a:lnTo>
                  <a:lnTo>
                    <a:pt x="387" y="457"/>
                  </a:lnTo>
                  <a:lnTo>
                    <a:pt x="384" y="461"/>
                  </a:lnTo>
                  <a:lnTo>
                    <a:pt x="383" y="463"/>
                  </a:lnTo>
                  <a:lnTo>
                    <a:pt x="382" y="463"/>
                  </a:lnTo>
                  <a:lnTo>
                    <a:pt x="381" y="465"/>
                  </a:lnTo>
                  <a:lnTo>
                    <a:pt x="380" y="466"/>
                  </a:lnTo>
                  <a:lnTo>
                    <a:pt x="380" y="468"/>
                  </a:lnTo>
                  <a:lnTo>
                    <a:pt x="379" y="470"/>
                  </a:lnTo>
                  <a:lnTo>
                    <a:pt x="379" y="472"/>
                  </a:lnTo>
                  <a:lnTo>
                    <a:pt x="380" y="474"/>
                  </a:lnTo>
                  <a:lnTo>
                    <a:pt x="380" y="476"/>
                  </a:lnTo>
                  <a:lnTo>
                    <a:pt x="381" y="479"/>
                  </a:lnTo>
                  <a:lnTo>
                    <a:pt x="382" y="481"/>
                  </a:lnTo>
                  <a:lnTo>
                    <a:pt x="387" y="489"/>
                  </a:lnTo>
                  <a:lnTo>
                    <a:pt x="390" y="495"/>
                  </a:lnTo>
                  <a:lnTo>
                    <a:pt x="391" y="497"/>
                  </a:lnTo>
                  <a:lnTo>
                    <a:pt x="392" y="499"/>
                  </a:lnTo>
                  <a:lnTo>
                    <a:pt x="393" y="502"/>
                  </a:lnTo>
                  <a:lnTo>
                    <a:pt x="394" y="504"/>
                  </a:lnTo>
                  <a:lnTo>
                    <a:pt x="394" y="506"/>
                  </a:lnTo>
                  <a:lnTo>
                    <a:pt x="394" y="508"/>
                  </a:lnTo>
                  <a:lnTo>
                    <a:pt x="394" y="508"/>
                  </a:lnTo>
                  <a:lnTo>
                    <a:pt x="393" y="510"/>
                  </a:lnTo>
                  <a:lnTo>
                    <a:pt x="393" y="511"/>
                  </a:lnTo>
                  <a:lnTo>
                    <a:pt x="392" y="513"/>
                  </a:lnTo>
                  <a:lnTo>
                    <a:pt x="391" y="514"/>
                  </a:lnTo>
                  <a:lnTo>
                    <a:pt x="390" y="515"/>
                  </a:lnTo>
                  <a:lnTo>
                    <a:pt x="389" y="516"/>
                  </a:lnTo>
                  <a:lnTo>
                    <a:pt x="388" y="517"/>
                  </a:lnTo>
                  <a:lnTo>
                    <a:pt x="387" y="517"/>
                  </a:lnTo>
                  <a:lnTo>
                    <a:pt x="387" y="516"/>
                  </a:lnTo>
                  <a:lnTo>
                    <a:pt x="382" y="514"/>
                  </a:lnTo>
                  <a:lnTo>
                    <a:pt x="376" y="512"/>
                  </a:lnTo>
                  <a:lnTo>
                    <a:pt x="366" y="508"/>
                  </a:lnTo>
                  <a:lnTo>
                    <a:pt x="364" y="508"/>
                  </a:lnTo>
                  <a:lnTo>
                    <a:pt x="361" y="507"/>
                  </a:lnTo>
                  <a:lnTo>
                    <a:pt x="359" y="507"/>
                  </a:lnTo>
                  <a:lnTo>
                    <a:pt x="356" y="506"/>
                  </a:lnTo>
                  <a:lnTo>
                    <a:pt x="354" y="507"/>
                  </a:lnTo>
                  <a:lnTo>
                    <a:pt x="353" y="507"/>
                  </a:lnTo>
                  <a:lnTo>
                    <a:pt x="351" y="507"/>
                  </a:lnTo>
                  <a:lnTo>
                    <a:pt x="349" y="508"/>
                  </a:lnTo>
                  <a:lnTo>
                    <a:pt x="348" y="508"/>
                  </a:lnTo>
                  <a:lnTo>
                    <a:pt x="348" y="508"/>
                  </a:lnTo>
                  <a:lnTo>
                    <a:pt x="347" y="508"/>
                  </a:lnTo>
                  <a:lnTo>
                    <a:pt x="343" y="505"/>
                  </a:lnTo>
                  <a:lnTo>
                    <a:pt x="341" y="501"/>
                  </a:lnTo>
                  <a:lnTo>
                    <a:pt x="337" y="497"/>
                  </a:lnTo>
                  <a:lnTo>
                    <a:pt x="334" y="493"/>
                  </a:lnTo>
                  <a:lnTo>
                    <a:pt x="332" y="489"/>
                  </a:lnTo>
                  <a:lnTo>
                    <a:pt x="328" y="480"/>
                  </a:lnTo>
                  <a:lnTo>
                    <a:pt x="320" y="467"/>
                  </a:lnTo>
                  <a:lnTo>
                    <a:pt x="315" y="457"/>
                  </a:lnTo>
                  <a:lnTo>
                    <a:pt x="305" y="439"/>
                  </a:lnTo>
                  <a:lnTo>
                    <a:pt x="303" y="436"/>
                  </a:lnTo>
                  <a:lnTo>
                    <a:pt x="301" y="433"/>
                  </a:lnTo>
                  <a:lnTo>
                    <a:pt x="298" y="429"/>
                  </a:lnTo>
                  <a:lnTo>
                    <a:pt x="292" y="421"/>
                  </a:lnTo>
                  <a:lnTo>
                    <a:pt x="289" y="419"/>
                  </a:lnTo>
                  <a:lnTo>
                    <a:pt x="284" y="415"/>
                  </a:lnTo>
                  <a:lnTo>
                    <a:pt x="281" y="412"/>
                  </a:lnTo>
                  <a:lnTo>
                    <a:pt x="278" y="408"/>
                  </a:lnTo>
                  <a:lnTo>
                    <a:pt x="271" y="399"/>
                  </a:lnTo>
                  <a:lnTo>
                    <a:pt x="269" y="396"/>
                  </a:lnTo>
                  <a:lnTo>
                    <a:pt x="267" y="395"/>
                  </a:lnTo>
                  <a:lnTo>
                    <a:pt x="265" y="394"/>
                  </a:lnTo>
                  <a:lnTo>
                    <a:pt x="264" y="394"/>
                  </a:lnTo>
                  <a:lnTo>
                    <a:pt x="262" y="393"/>
                  </a:lnTo>
                  <a:lnTo>
                    <a:pt x="261" y="392"/>
                  </a:lnTo>
                  <a:lnTo>
                    <a:pt x="260" y="392"/>
                  </a:lnTo>
                  <a:lnTo>
                    <a:pt x="258" y="392"/>
                  </a:lnTo>
                  <a:lnTo>
                    <a:pt x="257" y="392"/>
                  </a:lnTo>
                  <a:lnTo>
                    <a:pt x="255" y="392"/>
                  </a:lnTo>
                  <a:lnTo>
                    <a:pt x="252" y="393"/>
                  </a:lnTo>
                  <a:lnTo>
                    <a:pt x="250" y="394"/>
                  </a:lnTo>
                  <a:lnTo>
                    <a:pt x="247" y="395"/>
                  </a:lnTo>
                  <a:lnTo>
                    <a:pt x="245" y="396"/>
                  </a:lnTo>
                  <a:lnTo>
                    <a:pt x="241" y="398"/>
                  </a:lnTo>
                  <a:lnTo>
                    <a:pt x="236" y="402"/>
                  </a:lnTo>
                  <a:lnTo>
                    <a:pt x="234" y="403"/>
                  </a:lnTo>
                  <a:lnTo>
                    <a:pt x="233" y="404"/>
                  </a:lnTo>
                  <a:lnTo>
                    <a:pt x="231" y="404"/>
                  </a:lnTo>
                  <a:lnTo>
                    <a:pt x="230" y="404"/>
                  </a:lnTo>
                  <a:lnTo>
                    <a:pt x="229" y="404"/>
                  </a:lnTo>
                  <a:lnTo>
                    <a:pt x="228" y="403"/>
                  </a:lnTo>
                  <a:lnTo>
                    <a:pt x="227" y="403"/>
                  </a:lnTo>
                  <a:lnTo>
                    <a:pt x="226" y="402"/>
                  </a:lnTo>
                  <a:lnTo>
                    <a:pt x="224" y="401"/>
                  </a:lnTo>
                  <a:lnTo>
                    <a:pt x="222" y="399"/>
                  </a:lnTo>
                  <a:lnTo>
                    <a:pt x="218" y="396"/>
                  </a:lnTo>
                  <a:lnTo>
                    <a:pt x="213" y="392"/>
                  </a:lnTo>
                  <a:lnTo>
                    <a:pt x="211" y="390"/>
                  </a:lnTo>
                  <a:lnTo>
                    <a:pt x="209" y="389"/>
                  </a:lnTo>
                  <a:lnTo>
                    <a:pt x="206" y="387"/>
                  </a:lnTo>
                  <a:lnTo>
                    <a:pt x="204" y="386"/>
                  </a:lnTo>
                  <a:lnTo>
                    <a:pt x="201" y="385"/>
                  </a:lnTo>
                  <a:lnTo>
                    <a:pt x="198" y="384"/>
                  </a:lnTo>
                  <a:lnTo>
                    <a:pt x="195" y="384"/>
                  </a:lnTo>
                  <a:lnTo>
                    <a:pt x="192" y="384"/>
                  </a:lnTo>
                  <a:lnTo>
                    <a:pt x="183" y="384"/>
                  </a:lnTo>
                  <a:lnTo>
                    <a:pt x="182" y="383"/>
                  </a:lnTo>
                  <a:lnTo>
                    <a:pt x="180" y="383"/>
                  </a:lnTo>
                  <a:lnTo>
                    <a:pt x="177" y="382"/>
                  </a:lnTo>
                  <a:lnTo>
                    <a:pt x="174" y="381"/>
                  </a:lnTo>
                  <a:lnTo>
                    <a:pt x="171" y="380"/>
                  </a:lnTo>
                  <a:lnTo>
                    <a:pt x="168" y="378"/>
                  </a:lnTo>
                  <a:lnTo>
                    <a:pt x="166" y="376"/>
                  </a:lnTo>
                  <a:lnTo>
                    <a:pt x="162" y="373"/>
                  </a:lnTo>
                  <a:lnTo>
                    <a:pt x="160" y="371"/>
                  </a:lnTo>
                  <a:lnTo>
                    <a:pt x="158" y="368"/>
                  </a:lnTo>
                  <a:lnTo>
                    <a:pt x="153" y="360"/>
                  </a:lnTo>
                  <a:lnTo>
                    <a:pt x="151" y="357"/>
                  </a:lnTo>
                  <a:lnTo>
                    <a:pt x="139" y="336"/>
                  </a:lnTo>
                  <a:lnTo>
                    <a:pt x="138" y="333"/>
                  </a:lnTo>
                  <a:lnTo>
                    <a:pt x="137" y="331"/>
                  </a:lnTo>
                  <a:lnTo>
                    <a:pt x="136" y="329"/>
                  </a:lnTo>
                  <a:lnTo>
                    <a:pt x="134" y="328"/>
                  </a:lnTo>
                  <a:lnTo>
                    <a:pt x="127" y="323"/>
                  </a:lnTo>
                  <a:lnTo>
                    <a:pt x="125" y="321"/>
                  </a:lnTo>
                  <a:lnTo>
                    <a:pt x="123" y="317"/>
                  </a:lnTo>
                  <a:lnTo>
                    <a:pt x="121" y="315"/>
                  </a:lnTo>
                  <a:lnTo>
                    <a:pt x="119" y="312"/>
                  </a:lnTo>
                  <a:lnTo>
                    <a:pt x="117" y="309"/>
                  </a:lnTo>
                  <a:lnTo>
                    <a:pt x="115" y="304"/>
                  </a:lnTo>
                  <a:lnTo>
                    <a:pt x="114" y="299"/>
                  </a:lnTo>
                  <a:lnTo>
                    <a:pt x="112" y="296"/>
                  </a:lnTo>
                  <a:lnTo>
                    <a:pt x="111" y="295"/>
                  </a:lnTo>
                  <a:lnTo>
                    <a:pt x="110" y="293"/>
                  </a:lnTo>
                  <a:lnTo>
                    <a:pt x="108" y="292"/>
                  </a:lnTo>
                  <a:lnTo>
                    <a:pt x="106" y="290"/>
                  </a:lnTo>
                  <a:lnTo>
                    <a:pt x="103" y="288"/>
                  </a:lnTo>
                  <a:lnTo>
                    <a:pt x="102" y="287"/>
                  </a:lnTo>
                  <a:lnTo>
                    <a:pt x="100" y="286"/>
                  </a:lnTo>
                  <a:lnTo>
                    <a:pt x="97" y="285"/>
                  </a:lnTo>
                  <a:lnTo>
                    <a:pt x="90" y="284"/>
                  </a:lnTo>
                  <a:lnTo>
                    <a:pt x="85" y="283"/>
                  </a:lnTo>
                  <a:lnTo>
                    <a:pt x="83" y="282"/>
                  </a:lnTo>
                  <a:lnTo>
                    <a:pt x="82" y="282"/>
                  </a:lnTo>
                  <a:lnTo>
                    <a:pt x="80" y="281"/>
                  </a:lnTo>
                  <a:lnTo>
                    <a:pt x="80" y="281"/>
                  </a:lnTo>
                  <a:lnTo>
                    <a:pt x="77" y="279"/>
                  </a:lnTo>
                  <a:lnTo>
                    <a:pt x="75" y="276"/>
                  </a:lnTo>
                  <a:lnTo>
                    <a:pt x="74" y="275"/>
                  </a:lnTo>
                  <a:lnTo>
                    <a:pt x="73" y="273"/>
                  </a:lnTo>
                  <a:lnTo>
                    <a:pt x="70" y="267"/>
                  </a:lnTo>
                  <a:lnTo>
                    <a:pt x="69" y="266"/>
                  </a:lnTo>
                  <a:lnTo>
                    <a:pt x="68" y="265"/>
                  </a:lnTo>
                  <a:lnTo>
                    <a:pt x="68" y="264"/>
                  </a:lnTo>
                  <a:lnTo>
                    <a:pt x="67" y="263"/>
                  </a:lnTo>
                  <a:lnTo>
                    <a:pt x="66" y="262"/>
                  </a:lnTo>
                  <a:lnTo>
                    <a:pt x="65" y="262"/>
                  </a:lnTo>
                  <a:lnTo>
                    <a:pt x="64" y="262"/>
                  </a:lnTo>
                  <a:lnTo>
                    <a:pt x="63" y="262"/>
                  </a:lnTo>
                  <a:lnTo>
                    <a:pt x="61" y="263"/>
                  </a:lnTo>
                  <a:lnTo>
                    <a:pt x="60" y="263"/>
                  </a:lnTo>
                  <a:lnTo>
                    <a:pt x="57" y="265"/>
                  </a:lnTo>
                  <a:lnTo>
                    <a:pt x="57" y="266"/>
                  </a:lnTo>
                  <a:lnTo>
                    <a:pt x="55" y="266"/>
                  </a:lnTo>
                  <a:lnTo>
                    <a:pt x="54" y="266"/>
                  </a:lnTo>
                  <a:lnTo>
                    <a:pt x="52" y="265"/>
                  </a:lnTo>
                  <a:lnTo>
                    <a:pt x="47" y="262"/>
                  </a:lnTo>
                  <a:lnTo>
                    <a:pt x="40" y="259"/>
                  </a:lnTo>
                  <a:lnTo>
                    <a:pt x="37" y="257"/>
                  </a:lnTo>
                  <a:lnTo>
                    <a:pt x="34" y="255"/>
                  </a:lnTo>
                  <a:lnTo>
                    <a:pt x="31" y="253"/>
                  </a:lnTo>
                  <a:lnTo>
                    <a:pt x="29" y="251"/>
                  </a:lnTo>
                  <a:lnTo>
                    <a:pt x="28" y="249"/>
                  </a:lnTo>
                  <a:lnTo>
                    <a:pt x="27" y="249"/>
                  </a:lnTo>
                  <a:lnTo>
                    <a:pt x="27" y="248"/>
                  </a:lnTo>
                  <a:lnTo>
                    <a:pt x="26" y="248"/>
                  </a:lnTo>
                  <a:lnTo>
                    <a:pt x="25" y="248"/>
                  </a:lnTo>
                  <a:lnTo>
                    <a:pt x="25" y="248"/>
                  </a:lnTo>
                  <a:lnTo>
                    <a:pt x="22" y="250"/>
                  </a:lnTo>
                  <a:lnTo>
                    <a:pt x="20" y="251"/>
                  </a:lnTo>
                  <a:lnTo>
                    <a:pt x="19" y="251"/>
                  </a:lnTo>
                  <a:lnTo>
                    <a:pt x="17" y="251"/>
                  </a:lnTo>
                  <a:lnTo>
                    <a:pt x="17" y="252"/>
                  </a:lnTo>
                  <a:lnTo>
                    <a:pt x="15" y="253"/>
                  </a:lnTo>
                  <a:lnTo>
                    <a:pt x="13" y="254"/>
                  </a:lnTo>
                  <a:lnTo>
                    <a:pt x="12" y="255"/>
                  </a:lnTo>
                  <a:lnTo>
                    <a:pt x="10" y="255"/>
                  </a:lnTo>
                  <a:lnTo>
                    <a:pt x="7" y="256"/>
                  </a:lnTo>
                  <a:lnTo>
                    <a:pt x="3" y="256"/>
                  </a:lnTo>
                  <a:lnTo>
                    <a:pt x="0" y="256"/>
                  </a:lnTo>
                  <a:lnTo>
                    <a:pt x="0" y="255"/>
                  </a:lnTo>
                  <a:lnTo>
                    <a:pt x="0" y="254"/>
                  </a:lnTo>
                  <a:lnTo>
                    <a:pt x="0" y="253"/>
                  </a:lnTo>
                  <a:lnTo>
                    <a:pt x="1" y="252"/>
                  </a:lnTo>
                  <a:lnTo>
                    <a:pt x="1" y="251"/>
                  </a:lnTo>
                  <a:lnTo>
                    <a:pt x="3" y="249"/>
                  </a:lnTo>
                  <a:lnTo>
                    <a:pt x="4" y="249"/>
                  </a:lnTo>
                  <a:lnTo>
                    <a:pt x="7" y="248"/>
                  </a:lnTo>
                  <a:lnTo>
                    <a:pt x="8" y="247"/>
                  </a:lnTo>
                  <a:lnTo>
                    <a:pt x="10" y="245"/>
                  </a:lnTo>
                  <a:lnTo>
                    <a:pt x="11" y="242"/>
                  </a:lnTo>
                  <a:lnTo>
                    <a:pt x="12" y="241"/>
                  </a:lnTo>
                  <a:lnTo>
                    <a:pt x="12" y="239"/>
                  </a:lnTo>
                  <a:lnTo>
                    <a:pt x="12" y="238"/>
                  </a:lnTo>
                  <a:lnTo>
                    <a:pt x="12" y="236"/>
                  </a:lnTo>
                  <a:lnTo>
                    <a:pt x="12" y="235"/>
                  </a:lnTo>
                  <a:lnTo>
                    <a:pt x="12" y="229"/>
                  </a:lnTo>
                  <a:lnTo>
                    <a:pt x="12" y="224"/>
                  </a:lnTo>
                  <a:lnTo>
                    <a:pt x="13" y="221"/>
                  </a:lnTo>
                  <a:lnTo>
                    <a:pt x="13" y="218"/>
                  </a:lnTo>
                  <a:lnTo>
                    <a:pt x="14" y="217"/>
                  </a:lnTo>
                  <a:lnTo>
                    <a:pt x="13" y="216"/>
                  </a:lnTo>
                  <a:lnTo>
                    <a:pt x="13" y="215"/>
                  </a:lnTo>
                  <a:lnTo>
                    <a:pt x="13" y="214"/>
                  </a:lnTo>
                  <a:lnTo>
                    <a:pt x="12" y="214"/>
                  </a:lnTo>
                  <a:lnTo>
                    <a:pt x="12" y="213"/>
                  </a:lnTo>
                  <a:lnTo>
                    <a:pt x="11" y="212"/>
                  </a:lnTo>
                  <a:lnTo>
                    <a:pt x="8" y="210"/>
                  </a:lnTo>
                  <a:lnTo>
                    <a:pt x="9" y="210"/>
                  </a:lnTo>
                  <a:lnTo>
                    <a:pt x="12" y="208"/>
                  </a:lnTo>
                  <a:lnTo>
                    <a:pt x="13" y="207"/>
                  </a:lnTo>
                  <a:lnTo>
                    <a:pt x="18" y="204"/>
                  </a:lnTo>
                  <a:lnTo>
                    <a:pt x="20" y="203"/>
                  </a:lnTo>
                  <a:lnTo>
                    <a:pt x="23" y="201"/>
                  </a:lnTo>
                  <a:lnTo>
                    <a:pt x="25" y="199"/>
                  </a:lnTo>
                  <a:lnTo>
                    <a:pt x="28" y="198"/>
                  </a:lnTo>
                  <a:lnTo>
                    <a:pt x="31" y="197"/>
                  </a:lnTo>
                  <a:lnTo>
                    <a:pt x="39" y="194"/>
                  </a:lnTo>
                  <a:lnTo>
                    <a:pt x="42" y="193"/>
                  </a:lnTo>
                  <a:lnTo>
                    <a:pt x="45" y="192"/>
                  </a:lnTo>
                  <a:lnTo>
                    <a:pt x="51" y="189"/>
                  </a:lnTo>
                  <a:lnTo>
                    <a:pt x="55" y="188"/>
                  </a:lnTo>
                  <a:lnTo>
                    <a:pt x="57" y="187"/>
                  </a:lnTo>
                  <a:lnTo>
                    <a:pt x="61" y="187"/>
                  </a:lnTo>
                  <a:lnTo>
                    <a:pt x="69" y="187"/>
                  </a:lnTo>
                  <a:lnTo>
                    <a:pt x="72" y="187"/>
                  </a:lnTo>
                  <a:lnTo>
                    <a:pt x="74" y="188"/>
                  </a:lnTo>
                  <a:lnTo>
                    <a:pt x="77" y="188"/>
                  </a:lnTo>
                  <a:lnTo>
                    <a:pt x="79" y="189"/>
                  </a:lnTo>
                  <a:lnTo>
                    <a:pt x="80" y="190"/>
                  </a:lnTo>
                  <a:lnTo>
                    <a:pt x="86" y="192"/>
                  </a:lnTo>
                  <a:lnTo>
                    <a:pt x="88" y="193"/>
                  </a:lnTo>
                  <a:lnTo>
                    <a:pt x="89" y="193"/>
                  </a:lnTo>
                  <a:lnTo>
                    <a:pt x="90" y="193"/>
                  </a:lnTo>
                  <a:lnTo>
                    <a:pt x="91" y="193"/>
                  </a:lnTo>
                  <a:lnTo>
                    <a:pt x="92" y="193"/>
                  </a:lnTo>
                  <a:lnTo>
                    <a:pt x="94" y="193"/>
                  </a:lnTo>
                  <a:lnTo>
                    <a:pt x="96" y="192"/>
                  </a:lnTo>
                  <a:lnTo>
                    <a:pt x="98" y="191"/>
                  </a:lnTo>
                  <a:lnTo>
                    <a:pt x="100" y="191"/>
                  </a:lnTo>
                  <a:lnTo>
                    <a:pt x="103" y="189"/>
                  </a:lnTo>
                  <a:lnTo>
                    <a:pt x="110" y="183"/>
                  </a:lnTo>
                  <a:lnTo>
                    <a:pt x="113" y="181"/>
                  </a:lnTo>
                  <a:lnTo>
                    <a:pt x="114" y="180"/>
                  </a:lnTo>
                  <a:lnTo>
                    <a:pt x="116" y="177"/>
                  </a:lnTo>
                  <a:lnTo>
                    <a:pt x="118" y="174"/>
                  </a:lnTo>
                  <a:lnTo>
                    <a:pt x="120" y="172"/>
                  </a:lnTo>
                  <a:lnTo>
                    <a:pt x="121" y="170"/>
                  </a:lnTo>
                  <a:lnTo>
                    <a:pt x="122" y="168"/>
                  </a:lnTo>
                  <a:lnTo>
                    <a:pt x="123" y="165"/>
                  </a:lnTo>
                  <a:lnTo>
                    <a:pt x="124" y="163"/>
                  </a:lnTo>
                  <a:lnTo>
                    <a:pt x="125" y="161"/>
                  </a:lnTo>
                  <a:lnTo>
                    <a:pt x="125" y="159"/>
                  </a:lnTo>
                  <a:lnTo>
                    <a:pt x="125" y="156"/>
                  </a:lnTo>
                  <a:lnTo>
                    <a:pt x="125" y="154"/>
                  </a:lnTo>
                  <a:lnTo>
                    <a:pt x="123" y="146"/>
                  </a:lnTo>
                  <a:lnTo>
                    <a:pt x="123" y="143"/>
                  </a:lnTo>
                  <a:lnTo>
                    <a:pt x="123" y="139"/>
                  </a:lnTo>
                  <a:lnTo>
                    <a:pt x="124" y="135"/>
                  </a:lnTo>
                  <a:lnTo>
                    <a:pt x="125" y="132"/>
                  </a:lnTo>
                  <a:lnTo>
                    <a:pt x="127" y="126"/>
                  </a:lnTo>
                  <a:lnTo>
                    <a:pt x="129" y="123"/>
                  </a:lnTo>
                  <a:lnTo>
                    <a:pt x="131" y="121"/>
                  </a:lnTo>
                  <a:lnTo>
                    <a:pt x="133" y="118"/>
                  </a:lnTo>
                  <a:lnTo>
                    <a:pt x="138" y="111"/>
                  </a:lnTo>
                  <a:lnTo>
                    <a:pt x="141" y="107"/>
                  </a:lnTo>
                  <a:lnTo>
                    <a:pt x="143" y="104"/>
                  </a:lnTo>
                  <a:lnTo>
                    <a:pt x="145" y="101"/>
                  </a:lnTo>
                  <a:lnTo>
                    <a:pt x="146" y="100"/>
                  </a:lnTo>
                  <a:lnTo>
                    <a:pt x="146" y="98"/>
                  </a:lnTo>
                  <a:lnTo>
                    <a:pt x="147" y="92"/>
                  </a:lnTo>
                  <a:lnTo>
                    <a:pt x="148" y="89"/>
                  </a:lnTo>
                  <a:lnTo>
                    <a:pt x="148" y="88"/>
                  </a:lnTo>
                  <a:lnTo>
                    <a:pt x="150" y="85"/>
                  </a:lnTo>
                  <a:lnTo>
                    <a:pt x="151" y="84"/>
                  </a:lnTo>
                  <a:lnTo>
                    <a:pt x="151" y="82"/>
                  </a:lnTo>
                  <a:lnTo>
                    <a:pt x="152" y="80"/>
                  </a:lnTo>
                  <a:lnTo>
                    <a:pt x="153" y="78"/>
                  </a:lnTo>
                  <a:lnTo>
                    <a:pt x="153" y="71"/>
                  </a:lnTo>
                  <a:lnTo>
                    <a:pt x="154" y="67"/>
                  </a:lnTo>
                  <a:lnTo>
                    <a:pt x="155" y="64"/>
                  </a:lnTo>
                  <a:lnTo>
                    <a:pt x="155" y="61"/>
                  </a:lnTo>
                  <a:lnTo>
                    <a:pt x="157" y="58"/>
                  </a:lnTo>
                  <a:lnTo>
                    <a:pt x="159" y="52"/>
                  </a:lnTo>
                  <a:lnTo>
                    <a:pt x="161" y="47"/>
                  </a:lnTo>
                  <a:lnTo>
                    <a:pt x="165" y="40"/>
                  </a:lnTo>
                  <a:lnTo>
                    <a:pt x="166" y="38"/>
                  </a:lnTo>
                  <a:lnTo>
                    <a:pt x="167" y="35"/>
                  </a:lnTo>
                  <a:lnTo>
                    <a:pt x="168" y="31"/>
                  </a:lnTo>
                  <a:lnTo>
                    <a:pt x="169" y="28"/>
                  </a:lnTo>
                  <a:lnTo>
                    <a:pt x="170" y="26"/>
                  </a:lnTo>
                  <a:lnTo>
                    <a:pt x="171" y="24"/>
                  </a:lnTo>
                  <a:lnTo>
                    <a:pt x="171" y="22"/>
                  </a:lnTo>
                  <a:lnTo>
                    <a:pt x="173" y="21"/>
                  </a:lnTo>
                  <a:lnTo>
                    <a:pt x="174" y="21"/>
                  </a:lnTo>
                  <a:lnTo>
                    <a:pt x="176" y="21"/>
                  </a:lnTo>
                  <a:lnTo>
                    <a:pt x="178" y="21"/>
                  </a:lnTo>
                  <a:lnTo>
                    <a:pt x="181" y="21"/>
                  </a:lnTo>
                  <a:lnTo>
                    <a:pt x="183" y="21"/>
                  </a:lnTo>
                  <a:lnTo>
                    <a:pt x="186" y="21"/>
                  </a:lnTo>
                  <a:lnTo>
                    <a:pt x="190" y="22"/>
                  </a:lnTo>
                  <a:lnTo>
                    <a:pt x="193" y="22"/>
                  </a:lnTo>
                  <a:lnTo>
                    <a:pt x="194" y="23"/>
                  </a:lnTo>
                  <a:lnTo>
                    <a:pt x="196" y="24"/>
                  </a:lnTo>
                  <a:lnTo>
                    <a:pt x="197" y="25"/>
                  </a:lnTo>
                  <a:lnTo>
                    <a:pt x="199" y="26"/>
                  </a:lnTo>
                  <a:lnTo>
                    <a:pt x="205" y="30"/>
                  </a:lnTo>
                  <a:lnTo>
                    <a:pt x="206" y="31"/>
                  </a:lnTo>
                  <a:lnTo>
                    <a:pt x="208" y="32"/>
                  </a:lnTo>
                  <a:lnTo>
                    <a:pt x="209" y="33"/>
                  </a:lnTo>
                  <a:lnTo>
                    <a:pt x="211" y="33"/>
                  </a:lnTo>
                  <a:lnTo>
                    <a:pt x="212" y="33"/>
                  </a:lnTo>
                  <a:lnTo>
                    <a:pt x="213" y="32"/>
                  </a:lnTo>
                  <a:lnTo>
                    <a:pt x="215" y="31"/>
                  </a:lnTo>
                  <a:lnTo>
                    <a:pt x="216" y="30"/>
                  </a:lnTo>
                  <a:lnTo>
                    <a:pt x="217" y="29"/>
                  </a:lnTo>
                  <a:lnTo>
                    <a:pt x="218" y="28"/>
                  </a:lnTo>
                  <a:lnTo>
                    <a:pt x="219" y="27"/>
                  </a:lnTo>
                  <a:lnTo>
                    <a:pt x="221" y="24"/>
                  </a:lnTo>
                  <a:lnTo>
                    <a:pt x="222" y="22"/>
                  </a:lnTo>
                  <a:lnTo>
                    <a:pt x="228" y="12"/>
                  </a:lnTo>
                  <a:lnTo>
                    <a:pt x="230" y="8"/>
                  </a:lnTo>
                  <a:lnTo>
                    <a:pt x="232" y="6"/>
                  </a:lnTo>
                  <a:lnTo>
                    <a:pt x="234" y="3"/>
                  </a:lnTo>
                  <a:lnTo>
                    <a:pt x="236" y="1"/>
                  </a:lnTo>
                  <a:lnTo>
                    <a:pt x="236" y="0"/>
                  </a:lnTo>
                  <a:lnTo>
                    <a:pt x="237" y="0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16" name="Freeform 71">
              <a:extLst>
                <a:ext uri="{FF2B5EF4-FFF2-40B4-BE49-F238E27FC236}">
                  <a16:creationId xmlns:a16="http://schemas.microsoft.com/office/drawing/2014/main" id="{0E58533F-E433-46D6-8215-E847D166CC0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2" y="2595"/>
              <a:ext cx="408" cy="469"/>
            </a:xfrm>
            <a:custGeom>
              <a:avLst/>
              <a:gdLst>
                <a:gd name="T0" fmla="*/ 101 w 408"/>
                <a:gd name="T1" fmla="*/ 11 h 469"/>
                <a:gd name="T2" fmla="*/ 124 w 408"/>
                <a:gd name="T3" fmla="*/ 14 h 469"/>
                <a:gd name="T4" fmla="*/ 134 w 408"/>
                <a:gd name="T5" fmla="*/ 25 h 469"/>
                <a:gd name="T6" fmla="*/ 151 w 408"/>
                <a:gd name="T7" fmla="*/ 36 h 469"/>
                <a:gd name="T8" fmla="*/ 173 w 408"/>
                <a:gd name="T9" fmla="*/ 48 h 469"/>
                <a:gd name="T10" fmla="*/ 195 w 408"/>
                <a:gd name="T11" fmla="*/ 80 h 469"/>
                <a:gd name="T12" fmla="*/ 223 w 408"/>
                <a:gd name="T13" fmla="*/ 125 h 469"/>
                <a:gd name="T14" fmla="*/ 253 w 408"/>
                <a:gd name="T15" fmla="*/ 136 h 469"/>
                <a:gd name="T16" fmla="*/ 279 w 408"/>
                <a:gd name="T17" fmla="*/ 148 h 469"/>
                <a:gd name="T18" fmla="*/ 294 w 408"/>
                <a:gd name="T19" fmla="*/ 156 h 469"/>
                <a:gd name="T20" fmla="*/ 318 w 408"/>
                <a:gd name="T21" fmla="*/ 144 h 469"/>
                <a:gd name="T22" fmla="*/ 332 w 408"/>
                <a:gd name="T23" fmla="*/ 151 h 469"/>
                <a:gd name="T24" fmla="*/ 366 w 408"/>
                <a:gd name="T25" fmla="*/ 191 h 469"/>
                <a:gd name="T26" fmla="*/ 408 w 408"/>
                <a:gd name="T27" fmla="*/ 260 h 469"/>
                <a:gd name="T28" fmla="*/ 393 w 408"/>
                <a:gd name="T29" fmla="*/ 271 h 469"/>
                <a:gd name="T30" fmla="*/ 398 w 408"/>
                <a:gd name="T31" fmla="*/ 289 h 469"/>
                <a:gd name="T32" fmla="*/ 381 w 408"/>
                <a:gd name="T33" fmla="*/ 307 h 469"/>
                <a:gd name="T34" fmla="*/ 383 w 408"/>
                <a:gd name="T35" fmla="*/ 344 h 469"/>
                <a:gd name="T36" fmla="*/ 383 w 408"/>
                <a:gd name="T37" fmla="*/ 389 h 469"/>
                <a:gd name="T38" fmla="*/ 402 w 408"/>
                <a:gd name="T39" fmla="*/ 428 h 469"/>
                <a:gd name="T40" fmla="*/ 392 w 408"/>
                <a:gd name="T41" fmla="*/ 437 h 469"/>
                <a:gd name="T42" fmla="*/ 368 w 408"/>
                <a:gd name="T43" fmla="*/ 444 h 469"/>
                <a:gd name="T44" fmla="*/ 354 w 408"/>
                <a:gd name="T45" fmla="*/ 442 h 469"/>
                <a:gd name="T46" fmla="*/ 344 w 408"/>
                <a:gd name="T47" fmla="*/ 458 h 469"/>
                <a:gd name="T48" fmla="*/ 337 w 408"/>
                <a:gd name="T49" fmla="*/ 469 h 469"/>
                <a:gd name="T50" fmla="*/ 319 w 408"/>
                <a:gd name="T51" fmla="*/ 441 h 469"/>
                <a:gd name="T52" fmla="*/ 305 w 408"/>
                <a:gd name="T53" fmla="*/ 406 h 469"/>
                <a:gd name="T54" fmla="*/ 260 w 408"/>
                <a:gd name="T55" fmla="*/ 384 h 469"/>
                <a:gd name="T56" fmla="*/ 237 w 408"/>
                <a:gd name="T57" fmla="*/ 367 h 469"/>
                <a:gd name="T58" fmla="*/ 243 w 408"/>
                <a:gd name="T59" fmla="*/ 326 h 469"/>
                <a:gd name="T60" fmla="*/ 238 w 408"/>
                <a:gd name="T61" fmla="*/ 321 h 469"/>
                <a:gd name="T62" fmla="*/ 229 w 408"/>
                <a:gd name="T63" fmla="*/ 328 h 469"/>
                <a:gd name="T64" fmla="*/ 214 w 408"/>
                <a:gd name="T65" fmla="*/ 315 h 469"/>
                <a:gd name="T66" fmla="*/ 198 w 408"/>
                <a:gd name="T67" fmla="*/ 293 h 469"/>
                <a:gd name="T68" fmla="*/ 186 w 408"/>
                <a:gd name="T69" fmla="*/ 258 h 469"/>
                <a:gd name="T70" fmla="*/ 168 w 408"/>
                <a:gd name="T71" fmla="*/ 236 h 469"/>
                <a:gd name="T72" fmla="*/ 150 w 408"/>
                <a:gd name="T73" fmla="*/ 213 h 469"/>
                <a:gd name="T74" fmla="*/ 116 w 408"/>
                <a:gd name="T75" fmla="*/ 214 h 469"/>
                <a:gd name="T76" fmla="*/ 97 w 408"/>
                <a:gd name="T77" fmla="*/ 232 h 469"/>
                <a:gd name="T78" fmla="*/ 122 w 408"/>
                <a:gd name="T79" fmla="*/ 265 h 469"/>
                <a:gd name="T80" fmla="*/ 129 w 408"/>
                <a:gd name="T81" fmla="*/ 286 h 469"/>
                <a:gd name="T82" fmla="*/ 117 w 408"/>
                <a:gd name="T83" fmla="*/ 313 h 469"/>
                <a:gd name="T84" fmla="*/ 94 w 408"/>
                <a:gd name="T85" fmla="*/ 346 h 469"/>
                <a:gd name="T86" fmla="*/ 51 w 408"/>
                <a:gd name="T87" fmla="*/ 315 h 469"/>
                <a:gd name="T88" fmla="*/ 49 w 408"/>
                <a:gd name="T89" fmla="*/ 299 h 469"/>
                <a:gd name="T90" fmla="*/ 61 w 408"/>
                <a:gd name="T91" fmla="*/ 283 h 469"/>
                <a:gd name="T92" fmla="*/ 49 w 408"/>
                <a:gd name="T93" fmla="*/ 256 h 469"/>
                <a:gd name="T94" fmla="*/ 37 w 408"/>
                <a:gd name="T95" fmla="*/ 214 h 469"/>
                <a:gd name="T96" fmla="*/ 49 w 408"/>
                <a:gd name="T97" fmla="*/ 180 h 469"/>
                <a:gd name="T98" fmla="*/ 60 w 408"/>
                <a:gd name="T99" fmla="*/ 168 h 469"/>
                <a:gd name="T100" fmla="*/ 14 w 408"/>
                <a:gd name="T101" fmla="*/ 157 h 469"/>
                <a:gd name="T102" fmla="*/ 1 w 408"/>
                <a:gd name="T103" fmla="*/ 148 h 469"/>
                <a:gd name="T104" fmla="*/ 1 w 408"/>
                <a:gd name="T105" fmla="*/ 119 h 469"/>
                <a:gd name="T106" fmla="*/ 25 w 408"/>
                <a:gd name="T107" fmla="*/ 114 h 469"/>
                <a:gd name="T108" fmla="*/ 38 w 408"/>
                <a:gd name="T109" fmla="*/ 110 h 469"/>
                <a:gd name="T110" fmla="*/ 44 w 408"/>
                <a:gd name="T111" fmla="*/ 88 h 469"/>
                <a:gd name="T112" fmla="*/ 50 w 408"/>
                <a:gd name="T113" fmla="*/ 61 h 469"/>
                <a:gd name="T114" fmla="*/ 45 w 408"/>
                <a:gd name="T115" fmla="*/ 45 h 469"/>
                <a:gd name="T116" fmla="*/ 45 w 408"/>
                <a:gd name="T117" fmla="*/ 21 h 469"/>
                <a:gd name="T118" fmla="*/ 68 w 408"/>
                <a:gd name="T119" fmla="*/ 8 h 469"/>
                <a:gd name="T120" fmla="*/ 83 w 408"/>
                <a:gd name="T121" fmla="*/ 2 h 4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08" h="469">
                  <a:moveTo>
                    <a:pt x="87" y="0"/>
                  </a:moveTo>
                  <a:lnTo>
                    <a:pt x="88" y="0"/>
                  </a:lnTo>
                  <a:lnTo>
                    <a:pt x="88" y="1"/>
                  </a:lnTo>
                  <a:lnTo>
                    <a:pt x="89" y="1"/>
                  </a:lnTo>
                  <a:lnTo>
                    <a:pt x="90" y="3"/>
                  </a:lnTo>
                  <a:lnTo>
                    <a:pt x="92" y="5"/>
                  </a:lnTo>
                  <a:lnTo>
                    <a:pt x="95" y="7"/>
                  </a:lnTo>
                  <a:lnTo>
                    <a:pt x="98" y="9"/>
                  </a:lnTo>
                  <a:lnTo>
                    <a:pt x="101" y="11"/>
                  </a:lnTo>
                  <a:lnTo>
                    <a:pt x="108" y="14"/>
                  </a:lnTo>
                  <a:lnTo>
                    <a:pt x="113" y="17"/>
                  </a:lnTo>
                  <a:lnTo>
                    <a:pt x="115" y="18"/>
                  </a:lnTo>
                  <a:lnTo>
                    <a:pt x="116" y="18"/>
                  </a:lnTo>
                  <a:lnTo>
                    <a:pt x="118" y="18"/>
                  </a:lnTo>
                  <a:lnTo>
                    <a:pt x="118" y="17"/>
                  </a:lnTo>
                  <a:lnTo>
                    <a:pt x="121" y="15"/>
                  </a:lnTo>
                  <a:lnTo>
                    <a:pt x="122" y="15"/>
                  </a:lnTo>
                  <a:lnTo>
                    <a:pt x="124" y="14"/>
                  </a:lnTo>
                  <a:lnTo>
                    <a:pt x="125" y="14"/>
                  </a:lnTo>
                  <a:lnTo>
                    <a:pt x="126" y="14"/>
                  </a:lnTo>
                  <a:lnTo>
                    <a:pt x="127" y="14"/>
                  </a:lnTo>
                  <a:lnTo>
                    <a:pt x="128" y="15"/>
                  </a:lnTo>
                  <a:lnTo>
                    <a:pt x="129" y="16"/>
                  </a:lnTo>
                  <a:lnTo>
                    <a:pt x="129" y="17"/>
                  </a:lnTo>
                  <a:lnTo>
                    <a:pt x="130" y="18"/>
                  </a:lnTo>
                  <a:lnTo>
                    <a:pt x="131" y="19"/>
                  </a:lnTo>
                  <a:lnTo>
                    <a:pt x="134" y="25"/>
                  </a:lnTo>
                  <a:lnTo>
                    <a:pt x="135" y="27"/>
                  </a:lnTo>
                  <a:lnTo>
                    <a:pt x="136" y="28"/>
                  </a:lnTo>
                  <a:lnTo>
                    <a:pt x="138" y="31"/>
                  </a:lnTo>
                  <a:lnTo>
                    <a:pt x="141" y="33"/>
                  </a:lnTo>
                  <a:lnTo>
                    <a:pt x="141" y="33"/>
                  </a:lnTo>
                  <a:lnTo>
                    <a:pt x="143" y="34"/>
                  </a:lnTo>
                  <a:lnTo>
                    <a:pt x="144" y="34"/>
                  </a:lnTo>
                  <a:lnTo>
                    <a:pt x="146" y="35"/>
                  </a:lnTo>
                  <a:lnTo>
                    <a:pt x="151" y="36"/>
                  </a:lnTo>
                  <a:lnTo>
                    <a:pt x="158" y="37"/>
                  </a:lnTo>
                  <a:lnTo>
                    <a:pt x="161" y="38"/>
                  </a:lnTo>
                  <a:lnTo>
                    <a:pt x="163" y="39"/>
                  </a:lnTo>
                  <a:lnTo>
                    <a:pt x="164" y="40"/>
                  </a:lnTo>
                  <a:lnTo>
                    <a:pt x="167" y="42"/>
                  </a:lnTo>
                  <a:lnTo>
                    <a:pt x="169" y="44"/>
                  </a:lnTo>
                  <a:lnTo>
                    <a:pt x="171" y="45"/>
                  </a:lnTo>
                  <a:lnTo>
                    <a:pt x="172" y="47"/>
                  </a:lnTo>
                  <a:lnTo>
                    <a:pt x="173" y="48"/>
                  </a:lnTo>
                  <a:lnTo>
                    <a:pt x="175" y="51"/>
                  </a:lnTo>
                  <a:lnTo>
                    <a:pt x="176" y="56"/>
                  </a:lnTo>
                  <a:lnTo>
                    <a:pt x="178" y="61"/>
                  </a:lnTo>
                  <a:lnTo>
                    <a:pt x="180" y="64"/>
                  </a:lnTo>
                  <a:lnTo>
                    <a:pt x="182" y="67"/>
                  </a:lnTo>
                  <a:lnTo>
                    <a:pt x="184" y="69"/>
                  </a:lnTo>
                  <a:lnTo>
                    <a:pt x="186" y="73"/>
                  </a:lnTo>
                  <a:lnTo>
                    <a:pt x="188" y="75"/>
                  </a:lnTo>
                  <a:lnTo>
                    <a:pt x="195" y="80"/>
                  </a:lnTo>
                  <a:lnTo>
                    <a:pt x="197" y="81"/>
                  </a:lnTo>
                  <a:lnTo>
                    <a:pt x="198" y="83"/>
                  </a:lnTo>
                  <a:lnTo>
                    <a:pt x="199" y="85"/>
                  </a:lnTo>
                  <a:lnTo>
                    <a:pt x="200" y="88"/>
                  </a:lnTo>
                  <a:lnTo>
                    <a:pt x="212" y="109"/>
                  </a:lnTo>
                  <a:lnTo>
                    <a:pt x="214" y="112"/>
                  </a:lnTo>
                  <a:lnTo>
                    <a:pt x="219" y="120"/>
                  </a:lnTo>
                  <a:lnTo>
                    <a:pt x="221" y="123"/>
                  </a:lnTo>
                  <a:lnTo>
                    <a:pt x="223" y="125"/>
                  </a:lnTo>
                  <a:lnTo>
                    <a:pt x="227" y="128"/>
                  </a:lnTo>
                  <a:lnTo>
                    <a:pt x="229" y="130"/>
                  </a:lnTo>
                  <a:lnTo>
                    <a:pt x="232" y="132"/>
                  </a:lnTo>
                  <a:lnTo>
                    <a:pt x="235" y="133"/>
                  </a:lnTo>
                  <a:lnTo>
                    <a:pt x="238" y="134"/>
                  </a:lnTo>
                  <a:lnTo>
                    <a:pt x="241" y="135"/>
                  </a:lnTo>
                  <a:lnTo>
                    <a:pt x="243" y="135"/>
                  </a:lnTo>
                  <a:lnTo>
                    <a:pt x="244" y="136"/>
                  </a:lnTo>
                  <a:lnTo>
                    <a:pt x="253" y="136"/>
                  </a:lnTo>
                  <a:lnTo>
                    <a:pt x="256" y="136"/>
                  </a:lnTo>
                  <a:lnTo>
                    <a:pt x="259" y="136"/>
                  </a:lnTo>
                  <a:lnTo>
                    <a:pt x="262" y="137"/>
                  </a:lnTo>
                  <a:lnTo>
                    <a:pt x="265" y="138"/>
                  </a:lnTo>
                  <a:lnTo>
                    <a:pt x="267" y="139"/>
                  </a:lnTo>
                  <a:lnTo>
                    <a:pt x="270" y="141"/>
                  </a:lnTo>
                  <a:lnTo>
                    <a:pt x="272" y="142"/>
                  </a:lnTo>
                  <a:lnTo>
                    <a:pt x="274" y="144"/>
                  </a:lnTo>
                  <a:lnTo>
                    <a:pt x="279" y="148"/>
                  </a:lnTo>
                  <a:lnTo>
                    <a:pt x="283" y="151"/>
                  </a:lnTo>
                  <a:lnTo>
                    <a:pt x="285" y="153"/>
                  </a:lnTo>
                  <a:lnTo>
                    <a:pt x="287" y="154"/>
                  </a:lnTo>
                  <a:lnTo>
                    <a:pt x="288" y="155"/>
                  </a:lnTo>
                  <a:lnTo>
                    <a:pt x="289" y="155"/>
                  </a:lnTo>
                  <a:lnTo>
                    <a:pt x="290" y="156"/>
                  </a:lnTo>
                  <a:lnTo>
                    <a:pt x="291" y="156"/>
                  </a:lnTo>
                  <a:lnTo>
                    <a:pt x="292" y="156"/>
                  </a:lnTo>
                  <a:lnTo>
                    <a:pt x="294" y="156"/>
                  </a:lnTo>
                  <a:lnTo>
                    <a:pt x="295" y="155"/>
                  </a:lnTo>
                  <a:lnTo>
                    <a:pt x="297" y="154"/>
                  </a:lnTo>
                  <a:lnTo>
                    <a:pt x="302" y="150"/>
                  </a:lnTo>
                  <a:lnTo>
                    <a:pt x="306" y="148"/>
                  </a:lnTo>
                  <a:lnTo>
                    <a:pt x="308" y="147"/>
                  </a:lnTo>
                  <a:lnTo>
                    <a:pt x="311" y="146"/>
                  </a:lnTo>
                  <a:lnTo>
                    <a:pt x="313" y="145"/>
                  </a:lnTo>
                  <a:lnTo>
                    <a:pt x="316" y="144"/>
                  </a:lnTo>
                  <a:lnTo>
                    <a:pt x="318" y="144"/>
                  </a:lnTo>
                  <a:lnTo>
                    <a:pt x="319" y="144"/>
                  </a:lnTo>
                  <a:lnTo>
                    <a:pt x="321" y="144"/>
                  </a:lnTo>
                  <a:lnTo>
                    <a:pt x="322" y="144"/>
                  </a:lnTo>
                  <a:lnTo>
                    <a:pt x="323" y="145"/>
                  </a:lnTo>
                  <a:lnTo>
                    <a:pt x="325" y="146"/>
                  </a:lnTo>
                  <a:lnTo>
                    <a:pt x="326" y="146"/>
                  </a:lnTo>
                  <a:lnTo>
                    <a:pt x="328" y="147"/>
                  </a:lnTo>
                  <a:lnTo>
                    <a:pt x="330" y="148"/>
                  </a:lnTo>
                  <a:lnTo>
                    <a:pt x="332" y="151"/>
                  </a:lnTo>
                  <a:lnTo>
                    <a:pt x="339" y="160"/>
                  </a:lnTo>
                  <a:lnTo>
                    <a:pt x="342" y="164"/>
                  </a:lnTo>
                  <a:lnTo>
                    <a:pt x="345" y="167"/>
                  </a:lnTo>
                  <a:lnTo>
                    <a:pt x="350" y="171"/>
                  </a:lnTo>
                  <a:lnTo>
                    <a:pt x="353" y="173"/>
                  </a:lnTo>
                  <a:lnTo>
                    <a:pt x="359" y="181"/>
                  </a:lnTo>
                  <a:lnTo>
                    <a:pt x="362" y="185"/>
                  </a:lnTo>
                  <a:lnTo>
                    <a:pt x="364" y="188"/>
                  </a:lnTo>
                  <a:lnTo>
                    <a:pt x="366" y="191"/>
                  </a:lnTo>
                  <a:lnTo>
                    <a:pt x="376" y="209"/>
                  </a:lnTo>
                  <a:lnTo>
                    <a:pt x="381" y="219"/>
                  </a:lnTo>
                  <a:lnTo>
                    <a:pt x="389" y="232"/>
                  </a:lnTo>
                  <a:lnTo>
                    <a:pt x="393" y="241"/>
                  </a:lnTo>
                  <a:lnTo>
                    <a:pt x="395" y="245"/>
                  </a:lnTo>
                  <a:lnTo>
                    <a:pt x="398" y="249"/>
                  </a:lnTo>
                  <a:lnTo>
                    <a:pt x="402" y="253"/>
                  </a:lnTo>
                  <a:lnTo>
                    <a:pt x="404" y="257"/>
                  </a:lnTo>
                  <a:lnTo>
                    <a:pt x="408" y="260"/>
                  </a:lnTo>
                  <a:lnTo>
                    <a:pt x="407" y="261"/>
                  </a:lnTo>
                  <a:lnTo>
                    <a:pt x="401" y="264"/>
                  </a:lnTo>
                  <a:lnTo>
                    <a:pt x="397" y="265"/>
                  </a:lnTo>
                  <a:lnTo>
                    <a:pt x="396" y="266"/>
                  </a:lnTo>
                  <a:lnTo>
                    <a:pt x="395" y="267"/>
                  </a:lnTo>
                  <a:lnTo>
                    <a:pt x="394" y="268"/>
                  </a:lnTo>
                  <a:lnTo>
                    <a:pt x="393" y="269"/>
                  </a:lnTo>
                  <a:lnTo>
                    <a:pt x="393" y="270"/>
                  </a:lnTo>
                  <a:lnTo>
                    <a:pt x="393" y="271"/>
                  </a:lnTo>
                  <a:lnTo>
                    <a:pt x="393" y="272"/>
                  </a:lnTo>
                  <a:lnTo>
                    <a:pt x="393" y="273"/>
                  </a:lnTo>
                  <a:lnTo>
                    <a:pt x="394" y="276"/>
                  </a:lnTo>
                  <a:lnTo>
                    <a:pt x="397" y="282"/>
                  </a:lnTo>
                  <a:lnTo>
                    <a:pt x="397" y="283"/>
                  </a:lnTo>
                  <a:lnTo>
                    <a:pt x="398" y="285"/>
                  </a:lnTo>
                  <a:lnTo>
                    <a:pt x="398" y="286"/>
                  </a:lnTo>
                  <a:lnTo>
                    <a:pt x="398" y="288"/>
                  </a:lnTo>
                  <a:lnTo>
                    <a:pt x="398" y="289"/>
                  </a:lnTo>
                  <a:lnTo>
                    <a:pt x="397" y="292"/>
                  </a:lnTo>
                  <a:lnTo>
                    <a:pt x="396" y="294"/>
                  </a:lnTo>
                  <a:lnTo>
                    <a:pt x="394" y="297"/>
                  </a:lnTo>
                  <a:lnTo>
                    <a:pt x="393" y="299"/>
                  </a:lnTo>
                  <a:lnTo>
                    <a:pt x="392" y="300"/>
                  </a:lnTo>
                  <a:lnTo>
                    <a:pt x="391" y="301"/>
                  </a:lnTo>
                  <a:lnTo>
                    <a:pt x="389" y="303"/>
                  </a:lnTo>
                  <a:lnTo>
                    <a:pt x="383" y="306"/>
                  </a:lnTo>
                  <a:lnTo>
                    <a:pt x="381" y="307"/>
                  </a:lnTo>
                  <a:lnTo>
                    <a:pt x="380" y="308"/>
                  </a:lnTo>
                  <a:lnTo>
                    <a:pt x="380" y="309"/>
                  </a:lnTo>
                  <a:lnTo>
                    <a:pt x="380" y="311"/>
                  </a:lnTo>
                  <a:lnTo>
                    <a:pt x="379" y="313"/>
                  </a:lnTo>
                  <a:lnTo>
                    <a:pt x="379" y="315"/>
                  </a:lnTo>
                  <a:lnTo>
                    <a:pt x="379" y="317"/>
                  </a:lnTo>
                  <a:lnTo>
                    <a:pt x="380" y="333"/>
                  </a:lnTo>
                  <a:lnTo>
                    <a:pt x="381" y="336"/>
                  </a:lnTo>
                  <a:lnTo>
                    <a:pt x="383" y="344"/>
                  </a:lnTo>
                  <a:lnTo>
                    <a:pt x="385" y="353"/>
                  </a:lnTo>
                  <a:lnTo>
                    <a:pt x="385" y="356"/>
                  </a:lnTo>
                  <a:lnTo>
                    <a:pt x="385" y="359"/>
                  </a:lnTo>
                  <a:lnTo>
                    <a:pt x="385" y="362"/>
                  </a:lnTo>
                  <a:lnTo>
                    <a:pt x="384" y="370"/>
                  </a:lnTo>
                  <a:lnTo>
                    <a:pt x="383" y="374"/>
                  </a:lnTo>
                  <a:lnTo>
                    <a:pt x="383" y="385"/>
                  </a:lnTo>
                  <a:lnTo>
                    <a:pt x="383" y="387"/>
                  </a:lnTo>
                  <a:lnTo>
                    <a:pt x="383" y="389"/>
                  </a:lnTo>
                  <a:lnTo>
                    <a:pt x="384" y="391"/>
                  </a:lnTo>
                  <a:lnTo>
                    <a:pt x="385" y="393"/>
                  </a:lnTo>
                  <a:lnTo>
                    <a:pt x="388" y="398"/>
                  </a:lnTo>
                  <a:lnTo>
                    <a:pt x="391" y="406"/>
                  </a:lnTo>
                  <a:lnTo>
                    <a:pt x="392" y="408"/>
                  </a:lnTo>
                  <a:lnTo>
                    <a:pt x="397" y="416"/>
                  </a:lnTo>
                  <a:lnTo>
                    <a:pt x="399" y="420"/>
                  </a:lnTo>
                  <a:lnTo>
                    <a:pt x="401" y="424"/>
                  </a:lnTo>
                  <a:lnTo>
                    <a:pt x="402" y="428"/>
                  </a:lnTo>
                  <a:lnTo>
                    <a:pt x="402" y="429"/>
                  </a:lnTo>
                  <a:lnTo>
                    <a:pt x="402" y="430"/>
                  </a:lnTo>
                  <a:lnTo>
                    <a:pt x="402" y="430"/>
                  </a:lnTo>
                  <a:lnTo>
                    <a:pt x="402" y="431"/>
                  </a:lnTo>
                  <a:lnTo>
                    <a:pt x="401" y="432"/>
                  </a:lnTo>
                  <a:lnTo>
                    <a:pt x="400" y="433"/>
                  </a:lnTo>
                  <a:lnTo>
                    <a:pt x="397" y="435"/>
                  </a:lnTo>
                  <a:lnTo>
                    <a:pt x="394" y="436"/>
                  </a:lnTo>
                  <a:lnTo>
                    <a:pt x="392" y="437"/>
                  </a:lnTo>
                  <a:lnTo>
                    <a:pt x="391" y="438"/>
                  </a:lnTo>
                  <a:lnTo>
                    <a:pt x="388" y="438"/>
                  </a:lnTo>
                  <a:lnTo>
                    <a:pt x="383" y="439"/>
                  </a:lnTo>
                  <a:lnTo>
                    <a:pt x="380" y="439"/>
                  </a:lnTo>
                  <a:lnTo>
                    <a:pt x="379" y="440"/>
                  </a:lnTo>
                  <a:lnTo>
                    <a:pt x="373" y="442"/>
                  </a:lnTo>
                  <a:lnTo>
                    <a:pt x="369" y="443"/>
                  </a:lnTo>
                  <a:lnTo>
                    <a:pt x="368" y="444"/>
                  </a:lnTo>
                  <a:lnTo>
                    <a:pt x="368" y="444"/>
                  </a:lnTo>
                  <a:lnTo>
                    <a:pt x="367" y="444"/>
                  </a:lnTo>
                  <a:lnTo>
                    <a:pt x="365" y="444"/>
                  </a:lnTo>
                  <a:lnTo>
                    <a:pt x="363" y="443"/>
                  </a:lnTo>
                  <a:lnTo>
                    <a:pt x="359" y="442"/>
                  </a:lnTo>
                  <a:lnTo>
                    <a:pt x="358" y="442"/>
                  </a:lnTo>
                  <a:lnTo>
                    <a:pt x="357" y="442"/>
                  </a:lnTo>
                  <a:lnTo>
                    <a:pt x="356" y="442"/>
                  </a:lnTo>
                  <a:lnTo>
                    <a:pt x="355" y="442"/>
                  </a:lnTo>
                  <a:lnTo>
                    <a:pt x="354" y="442"/>
                  </a:lnTo>
                  <a:lnTo>
                    <a:pt x="352" y="445"/>
                  </a:lnTo>
                  <a:lnTo>
                    <a:pt x="351" y="446"/>
                  </a:lnTo>
                  <a:lnTo>
                    <a:pt x="348" y="449"/>
                  </a:lnTo>
                  <a:lnTo>
                    <a:pt x="347" y="450"/>
                  </a:lnTo>
                  <a:lnTo>
                    <a:pt x="346" y="451"/>
                  </a:lnTo>
                  <a:lnTo>
                    <a:pt x="345" y="453"/>
                  </a:lnTo>
                  <a:lnTo>
                    <a:pt x="345" y="453"/>
                  </a:lnTo>
                  <a:lnTo>
                    <a:pt x="344" y="456"/>
                  </a:lnTo>
                  <a:lnTo>
                    <a:pt x="344" y="458"/>
                  </a:lnTo>
                  <a:lnTo>
                    <a:pt x="344" y="462"/>
                  </a:lnTo>
                  <a:lnTo>
                    <a:pt x="343" y="464"/>
                  </a:lnTo>
                  <a:lnTo>
                    <a:pt x="343" y="465"/>
                  </a:lnTo>
                  <a:lnTo>
                    <a:pt x="342" y="466"/>
                  </a:lnTo>
                  <a:lnTo>
                    <a:pt x="341" y="468"/>
                  </a:lnTo>
                  <a:lnTo>
                    <a:pt x="340" y="468"/>
                  </a:lnTo>
                  <a:lnTo>
                    <a:pt x="340" y="469"/>
                  </a:lnTo>
                  <a:lnTo>
                    <a:pt x="338" y="469"/>
                  </a:lnTo>
                  <a:lnTo>
                    <a:pt x="337" y="469"/>
                  </a:lnTo>
                  <a:lnTo>
                    <a:pt x="335" y="469"/>
                  </a:lnTo>
                  <a:lnTo>
                    <a:pt x="333" y="468"/>
                  </a:lnTo>
                  <a:lnTo>
                    <a:pt x="332" y="467"/>
                  </a:lnTo>
                  <a:lnTo>
                    <a:pt x="330" y="466"/>
                  </a:lnTo>
                  <a:lnTo>
                    <a:pt x="329" y="465"/>
                  </a:lnTo>
                  <a:lnTo>
                    <a:pt x="329" y="464"/>
                  </a:lnTo>
                  <a:lnTo>
                    <a:pt x="327" y="462"/>
                  </a:lnTo>
                  <a:lnTo>
                    <a:pt x="323" y="450"/>
                  </a:lnTo>
                  <a:lnTo>
                    <a:pt x="319" y="441"/>
                  </a:lnTo>
                  <a:lnTo>
                    <a:pt x="318" y="437"/>
                  </a:lnTo>
                  <a:lnTo>
                    <a:pt x="316" y="430"/>
                  </a:lnTo>
                  <a:lnTo>
                    <a:pt x="311" y="418"/>
                  </a:lnTo>
                  <a:lnTo>
                    <a:pt x="311" y="415"/>
                  </a:lnTo>
                  <a:lnTo>
                    <a:pt x="310" y="411"/>
                  </a:lnTo>
                  <a:lnTo>
                    <a:pt x="309" y="410"/>
                  </a:lnTo>
                  <a:lnTo>
                    <a:pt x="308" y="408"/>
                  </a:lnTo>
                  <a:lnTo>
                    <a:pt x="307" y="408"/>
                  </a:lnTo>
                  <a:lnTo>
                    <a:pt x="305" y="406"/>
                  </a:lnTo>
                  <a:lnTo>
                    <a:pt x="299" y="400"/>
                  </a:lnTo>
                  <a:lnTo>
                    <a:pt x="294" y="397"/>
                  </a:lnTo>
                  <a:lnTo>
                    <a:pt x="290" y="395"/>
                  </a:lnTo>
                  <a:lnTo>
                    <a:pt x="287" y="393"/>
                  </a:lnTo>
                  <a:lnTo>
                    <a:pt x="281" y="390"/>
                  </a:lnTo>
                  <a:lnTo>
                    <a:pt x="277" y="389"/>
                  </a:lnTo>
                  <a:lnTo>
                    <a:pt x="270" y="387"/>
                  </a:lnTo>
                  <a:lnTo>
                    <a:pt x="265" y="385"/>
                  </a:lnTo>
                  <a:lnTo>
                    <a:pt x="260" y="384"/>
                  </a:lnTo>
                  <a:lnTo>
                    <a:pt x="256" y="382"/>
                  </a:lnTo>
                  <a:lnTo>
                    <a:pt x="252" y="379"/>
                  </a:lnTo>
                  <a:lnTo>
                    <a:pt x="244" y="374"/>
                  </a:lnTo>
                  <a:lnTo>
                    <a:pt x="241" y="373"/>
                  </a:lnTo>
                  <a:lnTo>
                    <a:pt x="240" y="372"/>
                  </a:lnTo>
                  <a:lnTo>
                    <a:pt x="239" y="371"/>
                  </a:lnTo>
                  <a:lnTo>
                    <a:pt x="238" y="370"/>
                  </a:lnTo>
                  <a:lnTo>
                    <a:pt x="237" y="368"/>
                  </a:lnTo>
                  <a:lnTo>
                    <a:pt x="237" y="367"/>
                  </a:lnTo>
                  <a:lnTo>
                    <a:pt x="237" y="366"/>
                  </a:lnTo>
                  <a:lnTo>
                    <a:pt x="238" y="360"/>
                  </a:lnTo>
                  <a:lnTo>
                    <a:pt x="240" y="353"/>
                  </a:lnTo>
                  <a:lnTo>
                    <a:pt x="242" y="344"/>
                  </a:lnTo>
                  <a:lnTo>
                    <a:pt x="243" y="341"/>
                  </a:lnTo>
                  <a:lnTo>
                    <a:pt x="243" y="337"/>
                  </a:lnTo>
                  <a:lnTo>
                    <a:pt x="243" y="332"/>
                  </a:lnTo>
                  <a:lnTo>
                    <a:pt x="243" y="328"/>
                  </a:lnTo>
                  <a:lnTo>
                    <a:pt x="243" y="326"/>
                  </a:lnTo>
                  <a:lnTo>
                    <a:pt x="243" y="323"/>
                  </a:lnTo>
                  <a:lnTo>
                    <a:pt x="242" y="321"/>
                  </a:lnTo>
                  <a:lnTo>
                    <a:pt x="242" y="320"/>
                  </a:lnTo>
                  <a:lnTo>
                    <a:pt x="241" y="320"/>
                  </a:lnTo>
                  <a:lnTo>
                    <a:pt x="241" y="319"/>
                  </a:lnTo>
                  <a:lnTo>
                    <a:pt x="240" y="319"/>
                  </a:lnTo>
                  <a:lnTo>
                    <a:pt x="239" y="319"/>
                  </a:lnTo>
                  <a:lnTo>
                    <a:pt x="239" y="320"/>
                  </a:lnTo>
                  <a:lnTo>
                    <a:pt x="238" y="321"/>
                  </a:lnTo>
                  <a:lnTo>
                    <a:pt x="237" y="322"/>
                  </a:lnTo>
                  <a:lnTo>
                    <a:pt x="235" y="326"/>
                  </a:lnTo>
                  <a:lnTo>
                    <a:pt x="234" y="327"/>
                  </a:lnTo>
                  <a:lnTo>
                    <a:pt x="233" y="328"/>
                  </a:lnTo>
                  <a:lnTo>
                    <a:pt x="232" y="328"/>
                  </a:lnTo>
                  <a:lnTo>
                    <a:pt x="232" y="328"/>
                  </a:lnTo>
                  <a:lnTo>
                    <a:pt x="231" y="328"/>
                  </a:lnTo>
                  <a:lnTo>
                    <a:pt x="230" y="328"/>
                  </a:lnTo>
                  <a:lnTo>
                    <a:pt x="229" y="328"/>
                  </a:lnTo>
                  <a:lnTo>
                    <a:pt x="228" y="328"/>
                  </a:lnTo>
                  <a:lnTo>
                    <a:pt x="227" y="328"/>
                  </a:lnTo>
                  <a:lnTo>
                    <a:pt x="226" y="328"/>
                  </a:lnTo>
                  <a:lnTo>
                    <a:pt x="224" y="327"/>
                  </a:lnTo>
                  <a:lnTo>
                    <a:pt x="221" y="324"/>
                  </a:lnTo>
                  <a:lnTo>
                    <a:pt x="220" y="322"/>
                  </a:lnTo>
                  <a:lnTo>
                    <a:pt x="218" y="318"/>
                  </a:lnTo>
                  <a:lnTo>
                    <a:pt x="215" y="316"/>
                  </a:lnTo>
                  <a:lnTo>
                    <a:pt x="214" y="315"/>
                  </a:lnTo>
                  <a:lnTo>
                    <a:pt x="213" y="312"/>
                  </a:lnTo>
                  <a:lnTo>
                    <a:pt x="209" y="306"/>
                  </a:lnTo>
                  <a:lnTo>
                    <a:pt x="209" y="304"/>
                  </a:lnTo>
                  <a:lnTo>
                    <a:pt x="208" y="303"/>
                  </a:lnTo>
                  <a:lnTo>
                    <a:pt x="207" y="301"/>
                  </a:lnTo>
                  <a:lnTo>
                    <a:pt x="205" y="299"/>
                  </a:lnTo>
                  <a:lnTo>
                    <a:pt x="201" y="296"/>
                  </a:lnTo>
                  <a:lnTo>
                    <a:pt x="199" y="294"/>
                  </a:lnTo>
                  <a:lnTo>
                    <a:pt x="198" y="293"/>
                  </a:lnTo>
                  <a:lnTo>
                    <a:pt x="197" y="291"/>
                  </a:lnTo>
                  <a:lnTo>
                    <a:pt x="196" y="289"/>
                  </a:lnTo>
                  <a:lnTo>
                    <a:pt x="195" y="286"/>
                  </a:lnTo>
                  <a:lnTo>
                    <a:pt x="193" y="278"/>
                  </a:lnTo>
                  <a:lnTo>
                    <a:pt x="190" y="270"/>
                  </a:lnTo>
                  <a:lnTo>
                    <a:pt x="188" y="264"/>
                  </a:lnTo>
                  <a:lnTo>
                    <a:pt x="187" y="261"/>
                  </a:lnTo>
                  <a:lnTo>
                    <a:pt x="186" y="260"/>
                  </a:lnTo>
                  <a:lnTo>
                    <a:pt x="186" y="258"/>
                  </a:lnTo>
                  <a:lnTo>
                    <a:pt x="185" y="257"/>
                  </a:lnTo>
                  <a:lnTo>
                    <a:pt x="182" y="252"/>
                  </a:lnTo>
                  <a:lnTo>
                    <a:pt x="180" y="250"/>
                  </a:lnTo>
                  <a:lnTo>
                    <a:pt x="179" y="249"/>
                  </a:lnTo>
                  <a:lnTo>
                    <a:pt x="177" y="246"/>
                  </a:lnTo>
                  <a:lnTo>
                    <a:pt x="176" y="244"/>
                  </a:lnTo>
                  <a:lnTo>
                    <a:pt x="175" y="242"/>
                  </a:lnTo>
                  <a:lnTo>
                    <a:pt x="171" y="238"/>
                  </a:lnTo>
                  <a:lnTo>
                    <a:pt x="168" y="236"/>
                  </a:lnTo>
                  <a:lnTo>
                    <a:pt x="166" y="232"/>
                  </a:lnTo>
                  <a:lnTo>
                    <a:pt x="164" y="226"/>
                  </a:lnTo>
                  <a:lnTo>
                    <a:pt x="162" y="223"/>
                  </a:lnTo>
                  <a:lnTo>
                    <a:pt x="160" y="221"/>
                  </a:lnTo>
                  <a:lnTo>
                    <a:pt x="158" y="218"/>
                  </a:lnTo>
                  <a:lnTo>
                    <a:pt x="155" y="216"/>
                  </a:lnTo>
                  <a:lnTo>
                    <a:pt x="154" y="215"/>
                  </a:lnTo>
                  <a:lnTo>
                    <a:pt x="152" y="214"/>
                  </a:lnTo>
                  <a:lnTo>
                    <a:pt x="150" y="213"/>
                  </a:lnTo>
                  <a:lnTo>
                    <a:pt x="143" y="210"/>
                  </a:lnTo>
                  <a:lnTo>
                    <a:pt x="140" y="209"/>
                  </a:lnTo>
                  <a:lnTo>
                    <a:pt x="136" y="206"/>
                  </a:lnTo>
                  <a:lnTo>
                    <a:pt x="135" y="205"/>
                  </a:lnTo>
                  <a:lnTo>
                    <a:pt x="134" y="204"/>
                  </a:lnTo>
                  <a:lnTo>
                    <a:pt x="133" y="205"/>
                  </a:lnTo>
                  <a:lnTo>
                    <a:pt x="130" y="206"/>
                  </a:lnTo>
                  <a:lnTo>
                    <a:pt x="124" y="209"/>
                  </a:lnTo>
                  <a:lnTo>
                    <a:pt x="116" y="214"/>
                  </a:lnTo>
                  <a:lnTo>
                    <a:pt x="110" y="216"/>
                  </a:lnTo>
                  <a:lnTo>
                    <a:pt x="108" y="218"/>
                  </a:lnTo>
                  <a:lnTo>
                    <a:pt x="107" y="219"/>
                  </a:lnTo>
                  <a:lnTo>
                    <a:pt x="102" y="224"/>
                  </a:lnTo>
                  <a:lnTo>
                    <a:pt x="97" y="227"/>
                  </a:lnTo>
                  <a:lnTo>
                    <a:pt x="97" y="228"/>
                  </a:lnTo>
                  <a:lnTo>
                    <a:pt x="96" y="229"/>
                  </a:lnTo>
                  <a:lnTo>
                    <a:pt x="96" y="230"/>
                  </a:lnTo>
                  <a:lnTo>
                    <a:pt x="97" y="232"/>
                  </a:lnTo>
                  <a:lnTo>
                    <a:pt x="99" y="237"/>
                  </a:lnTo>
                  <a:lnTo>
                    <a:pt x="101" y="239"/>
                  </a:lnTo>
                  <a:lnTo>
                    <a:pt x="103" y="241"/>
                  </a:lnTo>
                  <a:lnTo>
                    <a:pt x="116" y="253"/>
                  </a:lnTo>
                  <a:lnTo>
                    <a:pt x="118" y="255"/>
                  </a:lnTo>
                  <a:lnTo>
                    <a:pt x="118" y="257"/>
                  </a:lnTo>
                  <a:lnTo>
                    <a:pt x="119" y="259"/>
                  </a:lnTo>
                  <a:lnTo>
                    <a:pt x="120" y="260"/>
                  </a:lnTo>
                  <a:lnTo>
                    <a:pt x="122" y="265"/>
                  </a:lnTo>
                  <a:lnTo>
                    <a:pt x="122" y="267"/>
                  </a:lnTo>
                  <a:lnTo>
                    <a:pt x="123" y="269"/>
                  </a:lnTo>
                  <a:lnTo>
                    <a:pt x="127" y="273"/>
                  </a:lnTo>
                  <a:lnTo>
                    <a:pt x="128" y="275"/>
                  </a:lnTo>
                  <a:lnTo>
                    <a:pt x="128" y="277"/>
                  </a:lnTo>
                  <a:lnTo>
                    <a:pt x="129" y="279"/>
                  </a:lnTo>
                  <a:lnTo>
                    <a:pt x="129" y="283"/>
                  </a:lnTo>
                  <a:lnTo>
                    <a:pt x="129" y="284"/>
                  </a:lnTo>
                  <a:lnTo>
                    <a:pt x="129" y="286"/>
                  </a:lnTo>
                  <a:lnTo>
                    <a:pt x="129" y="287"/>
                  </a:lnTo>
                  <a:lnTo>
                    <a:pt x="129" y="289"/>
                  </a:lnTo>
                  <a:lnTo>
                    <a:pt x="129" y="291"/>
                  </a:lnTo>
                  <a:lnTo>
                    <a:pt x="128" y="293"/>
                  </a:lnTo>
                  <a:lnTo>
                    <a:pt x="125" y="296"/>
                  </a:lnTo>
                  <a:lnTo>
                    <a:pt x="122" y="300"/>
                  </a:lnTo>
                  <a:lnTo>
                    <a:pt x="120" y="305"/>
                  </a:lnTo>
                  <a:lnTo>
                    <a:pt x="118" y="310"/>
                  </a:lnTo>
                  <a:lnTo>
                    <a:pt x="117" y="313"/>
                  </a:lnTo>
                  <a:lnTo>
                    <a:pt x="115" y="317"/>
                  </a:lnTo>
                  <a:lnTo>
                    <a:pt x="113" y="319"/>
                  </a:lnTo>
                  <a:lnTo>
                    <a:pt x="112" y="322"/>
                  </a:lnTo>
                  <a:lnTo>
                    <a:pt x="109" y="326"/>
                  </a:lnTo>
                  <a:lnTo>
                    <a:pt x="101" y="335"/>
                  </a:lnTo>
                  <a:lnTo>
                    <a:pt x="96" y="340"/>
                  </a:lnTo>
                  <a:lnTo>
                    <a:pt x="95" y="344"/>
                  </a:lnTo>
                  <a:lnTo>
                    <a:pt x="94" y="345"/>
                  </a:lnTo>
                  <a:lnTo>
                    <a:pt x="94" y="346"/>
                  </a:lnTo>
                  <a:lnTo>
                    <a:pt x="93" y="345"/>
                  </a:lnTo>
                  <a:lnTo>
                    <a:pt x="92" y="344"/>
                  </a:lnTo>
                  <a:lnTo>
                    <a:pt x="79" y="336"/>
                  </a:lnTo>
                  <a:lnTo>
                    <a:pt x="61" y="323"/>
                  </a:lnTo>
                  <a:lnTo>
                    <a:pt x="58" y="320"/>
                  </a:lnTo>
                  <a:lnTo>
                    <a:pt x="56" y="318"/>
                  </a:lnTo>
                  <a:lnTo>
                    <a:pt x="54" y="317"/>
                  </a:lnTo>
                  <a:lnTo>
                    <a:pt x="53" y="316"/>
                  </a:lnTo>
                  <a:lnTo>
                    <a:pt x="51" y="315"/>
                  </a:lnTo>
                  <a:lnTo>
                    <a:pt x="50" y="312"/>
                  </a:lnTo>
                  <a:lnTo>
                    <a:pt x="49" y="310"/>
                  </a:lnTo>
                  <a:lnTo>
                    <a:pt x="49" y="309"/>
                  </a:lnTo>
                  <a:lnTo>
                    <a:pt x="48" y="308"/>
                  </a:lnTo>
                  <a:lnTo>
                    <a:pt x="48" y="306"/>
                  </a:lnTo>
                  <a:lnTo>
                    <a:pt x="48" y="306"/>
                  </a:lnTo>
                  <a:lnTo>
                    <a:pt x="48" y="305"/>
                  </a:lnTo>
                  <a:lnTo>
                    <a:pt x="48" y="302"/>
                  </a:lnTo>
                  <a:lnTo>
                    <a:pt x="49" y="299"/>
                  </a:lnTo>
                  <a:lnTo>
                    <a:pt x="50" y="296"/>
                  </a:lnTo>
                  <a:lnTo>
                    <a:pt x="50" y="294"/>
                  </a:lnTo>
                  <a:lnTo>
                    <a:pt x="52" y="293"/>
                  </a:lnTo>
                  <a:lnTo>
                    <a:pt x="54" y="292"/>
                  </a:lnTo>
                  <a:lnTo>
                    <a:pt x="59" y="287"/>
                  </a:lnTo>
                  <a:lnTo>
                    <a:pt x="60" y="286"/>
                  </a:lnTo>
                  <a:lnTo>
                    <a:pt x="61" y="285"/>
                  </a:lnTo>
                  <a:lnTo>
                    <a:pt x="61" y="284"/>
                  </a:lnTo>
                  <a:lnTo>
                    <a:pt x="61" y="283"/>
                  </a:lnTo>
                  <a:lnTo>
                    <a:pt x="62" y="282"/>
                  </a:lnTo>
                  <a:lnTo>
                    <a:pt x="62" y="280"/>
                  </a:lnTo>
                  <a:lnTo>
                    <a:pt x="61" y="278"/>
                  </a:lnTo>
                  <a:lnTo>
                    <a:pt x="61" y="274"/>
                  </a:lnTo>
                  <a:lnTo>
                    <a:pt x="60" y="272"/>
                  </a:lnTo>
                  <a:lnTo>
                    <a:pt x="58" y="269"/>
                  </a:lnTo>
                  <a:lnTo>
                    <a:pt x="55" y="265"/>
                  </a:lnTo>
                  <a:lnTo>
                    <a:pt x="50" y="259"/>
                  </a:lnTo>
                  <a:lnTo>
                    <a:pt x="49" y="256"/>
                  </a:lnTo>
                  <a:lnTo>
                    <a:pt x="47" y="254"/>
                  </a:lnTo>
                  <a:lnTo>
                    <a:pt x="46" y="252"/>
                  </a:lnTo>
                  <a:lnTo>
                    <a:pt x="44" y="248"/>
                  </a:lnTo>
                  <a:lnTo>
                    <a:pt x="43" y="242"/>
                  </a:lnTo>
                  <a:lnTo>
                    <a:pt x="39" y="232"/>
                  </a:lnTo>
                  <a:lnTo>
                    <a:pt x="39" y="226"/>
                  </a:lnTo>
                  <a:lnTo>
                    <a:pt x="38" y="223"/>
                  </a:lnTo>
                  <a:lnTo>
                    <a:pt x="37" y="219"/>
                  </a:lnTo>
                  <a:lnTo>
                    <a:pt x="37" y="214"/>
                  </a:lnTo>
                  <a:lnTo>
                    <a:pt x="37" y="211"/>
                  </a:lnTo>
                  <a:lnTo>
                    <a:pt x="37" y="208"/>
                  </a:lnTo>
                  <a:lnTo>
                    <a:pt x="37" y="204"/>
                  </a:lnTo>
                  <a:lnTo>
                    <a:pt x="38" y="201"/>
                  </a:lnTo>
                  <a:lnTo>
                    <a:pt x="39" y="198"/>
                  </a:lnTo>
                  <a:lnTo>
                    <a:pt x="40" y="195"/>
                  </a:lnTo>
                  <a:lnTo>
                    <a:pt x="45" y="188"/>
                  </a:lnTo>
                  <a:lnTo>
                    <a:pt x="46" y="185"/>
                  </a:lnTo>
                  <a:lnTo>
                    <a:pt x="49" y="180"/>
                  </a:lnTo>
                  <a:lnTo>
                    <a:pt x="50" y="177"/>
                  </a:lnTo>
                  <a:lnTo>
                    <a:pt x="52" y="175"/>
                  </a:lnTo>
                  <a:lnTo>
                    <a:pt x="54" y="174"/>
                  </a:lnTo>
                  <a:lnTo>
                    <a:pt x="55" y="172"/>
                  </a:lnTo>
                  <a:lnTo>
                    <a:pt x="59" y="170"/>
                  </a:lnTo>
                  <a:lnTo>
                    <a:pt x="59" y="170"/>
                  </a:lnTo>
                  <a:lnTo>
                    <a:pt x="60" y="170"/>
                  </a:lnTo>
                  <a:lnTo>
                    <a:pt x="60" y="169"/>
                  </a:lnTo>
                  <a:lnTo>
                    <a:pt x="60" y="168"/>
                  </a:lnTo>
                  <a:lnTo>
                    <a:pt x="59" y="168"/>
                  </a:lnTo>
                  <a:lnTo>
                    <a:pt x="57" y="167"/>
                  </a:lnTo>
                  <a:lnTo>
                    <a:pt x="56" y="167"/>
                  </a:lnTo>
                  <a:lnTo>
                    <a:pt x="51" y="166"/>
                  </a:lnTo>
                  <a:lnTo>
                    <a:pt x="43" y="164"/>
                  </a:lnTo>
                  <a:lnTo>
                    <a:pt x="38" y="163"/>
                  </a:lnTo>
                  <a:lnTo>
                    <a:pt x="32" y="162"/>
                  </a:lnTo>
                  <a:lnTo>
                    <a:pt x="22" y="159"/>
                  </a:lnTo>
                  <a:lnTo>
                    <a:pt x="14" y="157"/>
                  </a:lnTo>
                  <a:lnTo>
                    <a:pt x="8" y="156"/>
                  </a:lnTo>
                  <a:lnTo>
                    <a:pt x="6" y="155"/>
                  </a:lnTo>
                  <a:lnTo>
                    <a:pt x="5" y="154"/>
                  </a:lnTo>
                  <a:lnTo>
                    <a:pt x="4" y="153"/>
                  </a:lnTo>
                  <a:lnTo>
                    <a:pt x="3" y="153"/>
                  </a:lnTo>
                  <a:lnTo>
                    <a:pt x="2" y="152"/>
                  </a:lnTo>
                  <a:lnTo>
                    <a:pt x="2" y="151"/>
                  </a:lnTo>
                  <a:lnTo>
                    <a:pt x="1" y="150"/>
                  </a:lnTo>
                  <a:lnTo>
                    <a:pt x="1" y="148"/>
                  </a:lnTo>
                  <a:lnTo>
                    <a:pt x="1" y="147"/>
                  </a:lnTo>
                  <a:lnTo>
                    <a:pt x="1" y="145"/>
                  </a:lnTo>
                  <a:lnTo>
                    <a:pt x="1" y="137"/>
                  </a:lnTo>
                  <a:lnTo>
                    <a:pt x="1" y="135"/>
                  </a:lnTo>
                  <a:lnTo>
                    <a:pt x="1" y="133"/>
                  </a:lnTo>
                  <a:lnTo>
                    <a:pt x="0" y="126"/>
                  </a:lnTo>
                  <a:lnTo>
                    <a:pt x="0" y="124"/>
                  </a:lnTo>
                  <a:lnTo>
                    <a:pt x="0" y="122"/>
                  </a:lnTo>
                  <a:lnTo>
                    <a:pt x="1" y="119"/>
                  </a:lnTo>
                  <a:lnTo>
                    <a:pt x="1" y="116"/>
                  </a:lnTo>
                  <a:lnTo>
                    <a:pt x="2" y="114"/>
                  </a:lnTo>
                  <a:lnTo>
                    <a:pt x="3" y="113"/>
                  </a:lnTo>
                  <a:lnTo>
                    <a:pt x="4" y="112"/>
                  </a:lnTo>
                  <a:lnTo>
                    <a:pt x="4" y="112"/>
                  </a:lnTo>
                  <a:lnTo>
                    <a:pt x="5" y="112"/>
                  </a:lnTo>
                  <a:lnTo>
                    <a:pt x="6" y="112"/>
                  </a:lnTo>
                  <a:lnTo>
                    <a:pt x="16" y="113"/>
                  </a:lnTo>
                  <a:lnTo>
                    <a:pt x="25" y="114"/>
                  </a:lnTo>
                  <a:lnTo>
                    <a:pt x="27" y="115"/>
                  </a:lnTo>
                  <a:lnTo>
                    <a:pt x="29" y="115"/>
                  </a:lnTo>
                  <a:lnTo>
                    <a:pt x="31" y="115"/>
                  </a:lnTo>
                  <a:lnTo>
                    <a:pt x="32" y="114"/>
                  </a:lnTo>
                  <a:lnTo>
                    <a:pt x="34" y="114"/>
                  </a:lnTo>
                  <a:lnTo>
                    <a:pt x="35" y="113"/>
                  </a:lnTo>
                  <a:lnTo>
                    <a:pt x="36" y="113"/>
                  </a:lnTo>
                  <a:lnTo>
                    <a:pt x="37" y="111"/>
                  </a:lnTo>
                  <a:lnTo>
                    <a:pt x="38" y="110"/>
                  </a:lnTo>
                  <a:lnTo>
                    <a:pt x="38" y="109"/>
                  </a:lnTo>
                  <a:lnTo>
                    <a:pt x="39" y="107"/>
                  </a:lnTo>
                  <a:lnTo>
                    <a:pt x="39" y="100"/>
                  </a:lnTo>
                  <a:lnTo>
                    <a:pt x="40" y="97"/>
                  </a:lnTo>
                  <a:lnTo>
                    <a:pt x="41" y="94"/>
                  </a:lnTo>
                  <a:lnTo>
                    <a:pt x="42" y="92"/>
                  </a:lnTo>
                  <a:lnTo>
                    <a:pt x="44" y="90"/>
                  </a:lnTo>
                  <a:lnTo>
                    <a:pt x="44" y="90"/>
                  </a:lnTo>
                  <a:lnTo>
                    <a:pt x="44" y="88"/>
                  </a:lnTo>
                  <a:lnTo>
                    <a:pt x="44" y="86"/>
                  </a:lnTo>
                  <a:lnTo>
                    <a:pt x="45" y="80"/>
                  </a:lnTo>
                  <a:lnTo>
                    <a:pt x="45" y="75"/>
                  </a:lnTo>
                  <a:lnTo>
                    <a:pt x="45" y="72"/>
                  </a:lnTo>
                  <a:lnTo>
                    <a:pt x="46" y="70"/>
                  </a:lnTo>
                  <a:lnTo>
                    <a:pt x="46" y="68"/>
                  </a:lnTo>
                  <a:lnTo>
                    <a:pt x="47" y="66"/>
                  </a:lnTo>
                  <a:lnTo>
                    <a:pt x="48" y="64"/>
                  </a:lnTo>
                  <a:lnTo>
                    <a:pt x="50" y="61"/>
                  </a:lnTo>
                  <a:lnTo>
                    <a:pt x="50" y="60"/>
                  </a:lnTo>
                  <a:lnTo>
                    <a:pt x="50" y="59"/>
                  </a:lnTo>
                  <a:lnTo>
                    <a:pt x="51" y="59"/>
                  </a:lnTo>
                  <a:lnTo>
                    <a:pt x="54" y="58"/>
                  </a:lnTo>
                  <a:lnTo>
                    <a:pt x="53" y="56"/>
                  </a:lnTo>
                  <a:lnTo>
                    <a:pt x="52" y="55"/>
                  </a:lnTo>
                  <a:lnTo>
                    <a:pt x="50" y="52"/>
                  </a:lnTo>
                  <a:lnTo>
                    <a:pt x="47" y="47"/>
                  </a:lnTo>
                  <a:lnTo>
                    <a:pt x="45" y="45"/>
                  </a:lnTo>
                  <a:lnTo>
                    <a:pt x="44" y="43"/>
                  </a:lnTo>
                  <a:lnTo>
                    <a:pt x="43" y="41"/>
                  </a:lnTo>
                  <a:lnTo>
                    <a:pt x="43" y="39"/>
                  </a:lnTo>
                  <a:lnTo>
                    <a:pt x="43" y="35"/>
                  </a:lnTo>
                  <a:lnTo>
                    <a:pt x="43" y="29"/>
                  </a:lnTo>
                  <a:lnTo>
                    <a:pt x="43" y="27"/>
                  </a:lnTo>
                  <a:lnTo>
                    <a:pt x="44" y="25"/>
                  </a:lnTo>
                  <a:lnTo>
                    <a:pt x="44" y="22"/>
                  </a:lnTo>
                  <a:lnTo>
                    <a:pt x="45" y="21"/>
                  </a:lnTo>
                  <a:lnTo>
                    <a:pt x="47" y="19"/>
                  </a:lnTo>
                  <a:lnTo>
                    <a:pt x="48" y="17"/>
                  </a:lnTo>
                  <a:lnTo>
                    <a:pt x="50" y="14"/>
                  </a:lnTo>
                  <a:lnTo>
                    <a:pt x="53" y="12"/>
                  </a:lnTo>
                  <a:lnTo>
                    <a:pt x="55" y="11"/>
                  </a:lnTo>
                  <a:lnTo>
                    <a:pt x="58" y="10"/>
                  </a:lnTo>
                  <a:lnTo>
                    <a:pt x="61" y="8"/>
                  </a:lnTo>
                  <a:lnTo>
                    <a:pt x="64" y="8"/>
                  </a:lnTo>
                  <a:lnTo>
                    <a:pt x="68" y="8"/>
                  </a:lnTo>
                  <a:lnTo>
                    <a:pt x="71" y="7"/>
                  </a:lnTo>
                  <a:lnTo>
                    <a:pt x="73" y="7"/>
                  </a:lnTo>
                  <a:lnTo>
                    <a:pt x="74" y="6"/>
                  </a:lnTo>
                  <a:lnTo>
                    <a:pt x="76" y="5"/>
                  </a:lnTo>
                  <a:lnTo>
                    <a:pt x="78" y="4"/>
                  </a:lnTo>
                  <a:lnTo>
                    <a:pt x="78" y="3"/>
                  </a:lnTo>
                  <a:lnTo>
                    <a:pt x="80" y="3"/>
                  </a:lnTo>
                  <a:lnTo>
                    <a:pt x="81" y="3"/>
                  </a:lnTo>
                  <a:lnTo>
                    <a:pt x="83" y="2"/>
                  </a:lnTo>
                  <a:lnTo>
                    <a:pt x="86" y="0"/>
                  </a:lnTo>
                  <a:lnTo>
                    <a:pt x="86" y="0"/>
                  </a:lnTo>
                  <a:lnTo>
                    <a:pt x="87" y="0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17" name="Freeform 72">
              <a:extLst>
                <a:ext uri="{FF2B5EF4-FFF2-40B4-BE49-F238E27FC236}">
                  <a16:creationId xmlns:a16="http://schemas.microsoft.com/office/drawing/2014/main" id="{A6A9B0B0-5EE3-42F4-AE2C-FA1D64FDC299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1" y="2566"/>
              <a:ext cx="524" cy="463"/>
            </a:xfrm>
            <a:custGeom>
              <a:avLst/>
              <a:gdLst>
                <a:gd name="T0" fmla="*/ 358 w 524"/>
                <a:gd name="T1" fmla="*/ 12 h 463"/>
                <a:gd name="T2" fmla="*/ 378 w 524"/>
                <a:gd name="T3" fmla="*/ 9 h 463"/>
                <a:gd name="T4" fmla="*/ 399 w 524"/>
                <a:gd name="T5" fmla="*/ 26 h 463"/>
                <a:gd name="T6" fmla="*/ 435 w 524"/>
                <a:gd name="T7" fmla="*/ 66 h 463"/>
                <a:gd name="T8" fmla="*/ 477 w 524"/>
                <a:gd name="T9" fmla="*/ 115 h 463"/>
                <a:gd name="T10" fmla="*/ 473 w 524"/>
                <a:gd name="T11" fmla="*/ 136 h 463"/>
                <a:gd name="T12" fmla="*/ 482 w 524"/>
                <a:gd name="T13" fmla="*/ 148 h 463"/>
                <a:gd name="T14" fmla="*/ 505 w 524"/>
                <a:gd name="T15" fmla="*/ 136 h 463"/>
                <a:gd name="T16" fmla="*/ 523 w 524"/>
                <a:gd name="T17" fmla="*/ 162 h 463"/>
                <a:gd name="T18" fmla="*/ 508 w 524"/>
                <a:gd name="T19" fmla="*/ 190 h 463"/>
                <a:gd name="T20" fmla="*/ 475 w 524"/>
                <a:gd name="T21" fmla="*/ 188 h 463"/>
                <a:gd name="T22" fmla="*/ 461 w 524"/>
                <a:gd name="T23" fmla="*/ 202 h 463"/>
                <a:gd name="T24" fmla="*/ 433 w 524"/>
                <a:gd name="T25" fmla="*/ 229 h 463"/>
                <a:gd name="T26" fmla="*/ 427 w 524"/>
                <a:gd name="T27" fmla="*/ 256 h 463"/>
                <a:gd name="T28" fmla="*/ 419 w 524"/>
                <a:gd name="T29" fmla="*/ 282 h 463"/>
                <a:gd name="T30" fmla="*/ 392 w 524"/>
                <a:gd name="T31" fmla="*/ 289 h 463"/>
                <a:gd name="T32" fmla="*/ 371 w 524"/>
                <a:gd name="T33" fmla="*/ 280 h 463"/>
                <a:gd name="T34" fmla="*/ 353 w 524"/>
                <a:gd name="T35" fmla="*/ 262 h 463"/>
                <a:gd name="T36" fmla="*/ 336 w 524"/>
                <a:gd name="T37" fmla="*/ 276 h 463"/>
                <a:gd name="T38" fmla="*/ 320 w 524"/>
                <a:gd name="T39" fmla="*/ 278 h 463"/>
                <a:gd name="T40" fmla="*/ 307 w 524"/>
                <a:gd name="T41" fmla="*/ 282 h 463"/>
                <a:gd name="T42" fmla="*/ 318 w 524"/>
                <a:gd name="T43" fmla="*/ 312 h 463"/>
                <a:gd name="T44" fmla="*/ 306 w 524"/>
                <a:gd name="T45" fmla="*/ 334 h 463"/>
                <a:gd name="T46" fmla="*/ 282 w 524"/>
                <a:gd name="T47" fmla="*/ 335 h 463"/>
                <a:gd name="T48" fmla="*/ 249 w 524"/>
                <a:gd name="T49" fmla="*/ 332 h 463"/>
                <a:gd name="T50" fmla="*/ 218 w 524"/>
                <a:gd name="T51" fmla="*/ 342 h 463"/>
                <a:gd name="T52" fmla="*/ 207 w 524"/>
                <a:gd name="T53" fmla="*/ 372 h 463"/>
                <a:gd name="T54" fmla="*/ 189 w 524"/>
                <a:gd name="T55" fmla="*/ 382 h 463"/>
                <a:gd name="T56" fmla="*/ 159 w 524"/>
                <a:gd name="T57" fmla="*/ 366 h 463"/>
                <a:gd name="T58" fmla="*/ 119 w 524"/>
                <a:gd name="T59" fmla="*/ 358 h 463"/>
                <a:gd name="T60" fmla="*/ 112 w 524"/>
                <a:gd name="T61" fmla="*/ 336 h 463"/>
                <a:gd name="T62" fmla="*/ 98 w 524"/>
                <a:gd name="T63" fmla="*/ 335 h 463"/>
                <a:gd name="T64" fmla="*/ 83 w 524"/>
                <a:gd name="T65" fmla="*/ 365 h 463"/>
                <a:gd name="T66" fmla="*/ 94 w 524"/>
                <a:gd name="T67" fmla="*/ 402 h 463"/>
                <a:gd name="T68" fmla="*/ 79 w 524"/>
                <a:gd name="T69" fmla="*/ 422 h 463"/>
                <a:gd name="T70" fmla="*/ 55 w 524"/>
                <a:gd name="T71" fmla="*/ 451 h 463"/>
                <a:gd name="T72" fmla="*/ 35 w 524"/>
                <a:gd name="T73" fmla="*/ 462 h 463"/>
                <a:gd name="T74" fmla="*/ 23 w 524"/>
                <a:gd name="T75" fmla="*/ 459 h 463"/>
                <a:gd name="T76" fmla="*/ 5 w 524"/>
                <a:gd name="T77" fmla="*/ 420 h 463"/>
                <a:gd name="T78" fmla="*/ 4 w 524"/>
                <a:gd name="T79" fmla="*/ 373 h 463"/>
                <a:gd name="T80" fmla="*/ 4 w 524"/>
                <a:gd name="T81" fmla="*/ 335 h 463"/>
                <a:gd name="T82" fmla="*/ 19 w 524"/>
                <a:gd name="T83" fmla="*/ 315 h 463"/>
                <a:gd name="T84" fmla="*/ 15 w 524"/>
                <a:gd name="T85" fmla="*/ 297 h 463"/>
                <a:gd name="T86" fmla="*/ 33 w 524"/>
                <a:gd name="T87" fmla="*/ 288 h 463"/>
                <a:gd name="T88" fmla="*/ 69 w 524"/>
                <a:gd name="T89" fmla="*/ 297 h 463"/>
                <a:gd name="T90" fmla="*/ 76 w 524"/>
                <a:gd name="T91" fmla="*/ 289 h 463"/>
                <a:gd name="T92" fmla="*/ 62 w 524"/>
                <a:gd name="T93" fmla="*/ 257 h 463"/>
                <a:gd name="T94" fmla="*/ 69 w 524"/>
                <a:gd name="T95" fmla="*/ 238 h 463"/>
                <a:gd name="T96" fmla="*/ 98 w 524"/>
                <a:gd name="T97" fmla="*/ 206 h 463"/>
                <a:gd name="T98" fmla="*/ 114 w 524"/>
                <a:gd name="T99" fmla="*/ 199 h 463"/>
                <a:gd name="T100" fmla="*/ 155 w 524"/>
                <a:gd name="T101" fmla="*/ 193 h 463"/>
                <a:gd name="T102" fmla="*/ 169 w 524"/>
                <a:gd name="T103" fmla="*/ 182 h 463"/>
                <a:gd name="T104" fmla="*/ 172 w 524"/>
                <a:gd name="T105" fmla="*/ 151 h 463"/>
                <a:gd name="T106" fmla="*/ 194 w 524"/>
                <a:gd name="T107" fmla="*/ 142 h 463"/>
                <a:gd name="T108" fmla="*/ 209 w 524"/>
                <a:gd name="T109" fmla="*/ 145 h 463"/>
                <a:gd name="T110" fmla="*/ 232 w 524"/>
                <a:gd name="T111" fmla="*/ 154 h 463"/>
                <a:gd name="T112" fmla="*/ 261 w 524"/>
                <a:gd name="T113" fmla="*/ 141 h 463"/>
                <a:gd name="T114" fmla="*/ 291 w 524"/>
                <a:gd name="T115" fmla="*/ 129 h 463"/>
                <a:gd name="T116" fmla="*/ 298 w 524"/>
                <a:gd name="T117" fmla="*/ 121 h 463"/>
                <a:gd name="T118" fmla="*/ 285 w 524"/>
                <a:gd name="T119" fmla="*/ 81 h 463"/>
                <a:gd name="T120" fmla="*/ 285 w 524"/>
                <a:gd name="T121" fmla="*/ 63 h 463"/>
                <a:gd name="T122" fmla="*/ 308 w 524"/>
                <a:gd name="T123" fmla="*/ 35 h 4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524" h="463">
                  <a:moveTo>
                    <a:pt x="337" y="0"/>
                  </a:moveTo>
                  <a:lnTo>
                    <a:pt x="339" y="0"/>
                  </a:lnTo>
                  <a:lnTo>
                    <a:pt x="340" y="0"/>
                  </a:lnTo>
                  <a:lnTo>
                    <a:pt x="340" y="1"/>
                  </a:lnTo>
                  <a:lnTo>
                    <a:pt x="340" y="2"/>
                  </a:lnTo>
                  <a:lnTo>
                    <a:pt x="342" y="4"/>
                  </a:lnTo>
                  <a:lnTo>
                    <a:pt x="346" y="6"/>
                  </a:lnTo>
                  <a:lnTo>
                    <a:pt x="350" y="7"/>
                  </a:lnTo>
                  <a:lnTo>
                    <a:pt x="353" y="10"/>
                  </a:lnTo>
                  <a:lnTo>
                    <a:pt x="358" y="12"/>
                  </a:lnTo>
                  <a:lnTo>
                    <a:pt x="362" y="13"/>
                  </a:lnTo>
                  <a:lnTo>
                    <a:pt x="364" y="14"/>
                  </a:lnTo>
                  <a:lnTo>
                    <a:pt x="366" y="14"/>
                  </a:lnTo>
                  <a:lnTo>
                    <a:pt x="368" y="15"/>
                  </a:lnTo>
                  <a:lnTo>
                    <a:pt x="370" y="14"/>
                  </a:lnTo>
                  <a:lnTo>
                    <a:pt x="372" y="14"/>
                  </a:lnTo>
                  <a:lnTo>
                    <a:pt x="374" y="13"/>
                  </a:lnTo>
                  <a:lnTo>
                    <a:pt x="375" y="13"/>
                  </a:lnTo>
                  <a:lnTo>
                    <a:pt x="377" y="10"/>
                  </a:lnTo>
                  <a:lnTo>
                    <a:pt x="378" y="9"/>
                  </a:lnTo>
                  <a:lnTo>
                    <a:pt x="380" y="9"/>
                  </a:lnTo>
                  <a:lnTo>
                    <a:pt x="381" y="9"/>
                  </a:lnTo>
                  <a:lnTo>
                    <a:pt x="383" y="9"/>
                  </a:lnTo>
                  <a:lnTo>
                    <a:pt x="384" y="9"/>
                  </a:lnTo>
                  <a:lnTo>
                    <a:pt x="386" y="10"/>
                  </a:lnTo>
                  <a:lnTo>
                    <a:pt x="388" y="12"/>
                  </a:lnTo>
                  <a:lnTo>
                    <a:pt x="390" y="14"/>
                  </a:lnTo>
                  <a:lnTo>
                    <a:pt x="392" y="17"/>
                  </a:lnTo>
                  <a:lnTo>
                    <a:pt x="395" y="20"/>
                  </a:lnTo>
                  <a:lnTo>
                    <a:pt x="399" y="26"/>
                  </a:lnTo>
                  <a:lnTo>
                    <a:pt x="400" y="29"/>
                  </a:lnTo>
                  <a:lnTo>
                    <a:pt x="402" y="31"/>
                  </a:lnTo>
                  <a:lnTo>
                    <a:pt x="406" y="38"/>
                  </a:lnTo>
                  <a:lnTo>
                    <a:pt x="407" y="40"/>
                  </a:lnTo>
                  <a:lnTo>
                    <a:pt x="410" y="45"/>
                  </a:lnTo>
                  <a:lnTo>
                    <a:pt x="411" y="47"/>
                  </a:lnTo>
                  <a:lnTo>
                    <a:pt x="413" y="49"/>
                  </a:lnTo>
                  <a:lnTo>
                    <a:pt x="415" y="51"/>
                  </a:lnTo>
                  <a:lnTo>
                    <a:pt x="417" y="52"/>
                  </a:lnTo>
                  <a:lnTo>
                    <a:pt x="435" y="66"/>
                  </a:lnTo>
                  <a:lnTo>
                    <a:pt x="440" y="69"/>
                  </a:lnTo>
                  <a:lnTo>
                    <a:pt x="443" y="72"/>
                  </a:lnTo>
                  <a:lnTo>
                    <a:pt x="452" y="81"/>
                  </a:lnTo>
                  <a:lnTo>
                    <a:pt x="457" y="86"/>
                  </a:lnTo>
                  <a:lnTo>
                    <a:pt x="459" y="89"/>
                  </a:lnTo>
                  <a:lnTo>
                    <a:pt x="464" y="94"/>
                  </a:lnTo>
                  <a:lnTo>
                    <a:pt x="467" y="99"/>
                  </a:lnTo>
                  <a:lnTo>
                    <a:pt x="472" y="107"/>
                  </a:lnTo>
                  <a:lnTo>
                    <a:pt x="475" y="113"/>
                  </a:lnTo>
                  <a:lnTo>
                    <a:pt x="477" y="115"/>
                  </a:lnTo>
                  <a:lnTo>
                    <a:pt x="478" y="118"/>
                  </a:lnTo>
                  <a:lnTo>
                    <a:pt x="478" y="119"/>
                  </a:lnTo>
                  <a:lnTo>
                    <a:pt x="478" y="120"/>
                  </a:lnTo>
                  <a:lnTo>
                    <a:pt x="478" y="122"/>
                  </a:lnTo>
                  <a:lnTo>
                    <a:pt x="478" y="123"/>
                  </a:lnTo>
                  <a:lnTo>
                    <a:pt x="477" y="126"/>
                  </a:lnTo>
                  <a:lnTo>
                    <a:pt x="475" y="130"/>
                  </a:lnTo>
                  <a:lnTo>
                    <a:pt x="474" y="131"/>
                  </a:lnTo>
                  <a:lnTo>
                    <a:pt x="473" y="134"/>
                  </a:lnTo>
                  <a:lnTo>
                    <a:pt x="473" y="136"/>
                  </a:lnTo>
                  <a:lnTo>
                    <a:pt x="473" y="137"/>
                  </a:lnTo>
                  <a:lnTo>
                    <a:pt x="473" y="138"/>
                  </a:lnTo>
                  <a:lnTo>
                    <a:pt x="474" y="141"/>
                  </a:lnTo>
                  <a:lnTo>
                    <a:pt x="475" y="144"/>
                  </a:lnTo>
                  <a:lnTo>
                    <a:pt x="476" y="145"/>
                  </a:lnTo>
                  <a:lnTo>
                    <a:pt x="477" y="146"/>
                  </a:lnTo>
                  <a:lnTo>
                    <a:pt x="478" y="147"/>
                  </a:lnTo>
                  <a:lnTo>
                    <a:pt x="479" y="148"/>
                  </a:lnTo>
                  <a:lnTo>
                    <a:pt x="480" y="148"/>
                  </a:lnTo>
                  <a:lnTo>
                    <a:pt x="482" y="148"/>
                  </a:lnTo>
                  <a:lnTo>
                    <a:pt x="483" y="148"/>
                  </a:lnTo>
                  <a:lnTo>
                    <a:pt x="485" y="146"/>
                  </a:lnTo>
                  <a:lnTo>
                    <a:pt x="490" y="142"/>
                  </a:lnTo>
                  <a:lnTo>
                    <a:pt x="493" y="140"/>
                  </a:lnTo>
                  <a:lnTo>
                    <a:pt x="495" y="138"/>
                  </a:lnTo>
                  <a:lnTo>
                    <a:pt x="497" y="137"/>
                  </a:lnTo>
                  <a:lnTo>
                    <a:pt x="499" y="136"/>
                  </a:lnTo>
                  <a:lnTo>
                    <a:pt x="501" y="136"/>
                  </a:lnTo>
                  <a:lnTo>
                    <a:pt x="503" y="136"/>
                  </a:lnTo>
                  <a:lnTo>
                    <a:pt x="505" y="136"/>
                  </a:lnTo>
                  <a:lnTo>
                    <a:pt x="506" y="136"/>
                  </a:lnTo>
                  <a:lnTo>
                    <a:pt x="507" y="136"/>
                  </a:lnTo>
                  <a:lnTo>
                    <a:pt x="508" y="136"/>
                  </a:lnTo>
                  <a:lnTo>
                    <a:pt x="509" y="137"/>
                  </a:lnTo>
                  <a:lnTo>
                    <a:pt x="510" y="138"/>
                  </a:lnTo>
                  <a:lnTo>
                    <a:pt x="512" y="141"/>
                  </a:lnTo>
                  <a:lnTo>
                    <a:pt x="514" y="144"/>
                  </a:lnTo>
                  <a:lnTo>
                    <a:pt x="516" y="148"/>
                  </a:lnTo>
                  <a:lnTo>
                    <a:pt x="520" y="156"/>
                  </a:lnTo>
                  <a:lnTo>
                    <a:pt x="523" y="162"/>
                  </a:lnTo>
                  <a:lnTo>
                    <a:pt x="524" y="164"/>
                  </a:lnTo>
                  <a:lnTo>
                    <a:pt x="524" y="165"/>
                  </a:lnTo>
                  <a:lnTo>
                    <a:pt x="523" y="166"/>
                  </a:lnTo>
                  <a:lnTo>
                    <a:pt x="522" y="170"/>
                  </a:lnTo>
                  <a:lnTo>
                    <a:pt x="520" y="174"/>
                  </a:lnTo>
                  <a:lnTo>
                    <a:pt x="518" y="178"/>
                  </a:lnTo>
                  <a:lnTo>
                    <a:pt x="514" y="183"/>
                  </a:lnTo>
                  <a:lnTo>
                    <a:pt x="512" y="187"/>
                  </a:lnTo>
                  <a:lnTo>
                    <a:pt x="510" y="188"/>
                  </a:lnTo>
                  <a:lnTo>
                    <a:pt x="508" y="190"/>
                  </a:lnTo>
                  <a:lnTo>
                    <a:pt x="505" y="192"/>
                  </a:lnTo>
                  <a:lnTo>
                    <a:pt x="502" y="193"/>
                  </a:lnTo>
                  <a:lnTo>
                    <a:pt x="501" y="193"/>
                  </a:lnTo>
                  <a:lnTo>
                    <a:pt x="500" y="194"/>
                  </a:lnTo>
                  <a:lnTo>
                    <a:pt x="498" y="194"/>
                  </a:lnTo>
                  <a:lnTo>
                    <a:pt x="494" y="193"/>
                  </a:lnTo>
                  <a:lnTo>
                    <a:pt x="490" y="192"/>
                  </a:lnTo>
                  <a:lnTo>
                    <a:pt x="487" y="191"/>
                  </a:lnTo>
                  <a:lnTo>
                    <a:pt x="480" y="189"/>
                  </a:lnTo>
                  <a:lnTo>
                    <a:pt x="475" y="188"/>
                  </a:lnTo>
                  <a:lnTo>
                    <a:pt x="473" y="187"/>
                  </a:lnTo>
                  <a:lnTo>
                    <a:pt x="472" y="187"/>
                  </a:lnTo>
                  <a:lnTo>
                    <a:pt x="470" y="187"/>
                  </a:lnTo>
                  <a:lnTo>
                    <a:pt x="469" y="188"/>
                  </a:lnTo>
                  <a:lnTo>
                    <a:pt x="468" y="189"/>
                  </a:lnTo>
                  <a:lnTo>
                    <a:pt x="467" y="190"/>
                  </a:lnTo>
                  <a:lnTo>
                    <a:pt x="467" y="192"/>
                  </a:lnTo>
                  <a:lnTo>
                    <a:pt x="464" y="197"/>
                  </a:lnTo>
                  <a:lnTo>
                    <a:pt x="463" y="199"/>
                  </a:lnTo>
                  <a:lnTo>
                    <a:pt x="461" y="202"/>
                  </a:lnTo>
                  <a:lnTo>
                    <a:pt x="460" y="204"/>
                  </a:lnTo>
                  <a:lnTo>
                    <a:pt x="458" y="205"/>
                  </a:lnTo>
                  <a:lnTo>
                    <a:pt x="456" y="207"/>
                  </a:lnTo>
                  <a:lnTo>
                    <a:pt x="449" y="211"/>
                  </a:lnTo>
                  <a:lnTo>
                    <a:pt x="447" y="213"/>
                  </a:lnTo>
                  <a:lnTo>
                    <a:pt x="445" y="215"/>
                  </a:lnTo>
                  <a:lnTo>
                    <a:pt x="440" y="221"/>
                  </a:lnTo>
                  <a:lnTo>
                    <a:pt x="434" y="226"/>
                  </a:lnTo>
                  <a:lnTo>
                    <a:pt x="433" y="227"/>
                  </a:lnTo>
                  <a:lnTo>
                    <a:pt x="433" y="229"/>
                  </a:lnTo>
                  <a:lnTo>
                    <a:pt x="433" y="230"/>
                  </a:lnTo>
                  <a:lnTo>
                    <a:pt x="432" y="231"/>
                  </a:lnTo>
                  <a:lnTo>
                    <a:pt x="432" y="233"/>
                  </a:lnTo>
                  <a:lnTo>
                    <a:pt x="432" y="234"/>
                  </a:lnTo>
                  <a:lnTo>
                    <a:pt x="432" y="244"/>
                  </a:lnTo>
                  <a:lnTo>
                    <a:pt x="431" y="245"/>
                  </a:lnTo>
                  <a:lnTo>
                    <a:pt x="431" y="246"/>
                  </a:lnTo>
                  <a:lnTo>
                    <a:pt x="430" y="249"/>
                  </a:lnTo>
                  <a:lnTo>
                    <a:pt x="429" y="252"/>
                  </a:lnTo>
                  <a:lnTo>
                    <a:pt x="427" y="256"/>
                  </a:lnTo>
                  <a:lnTo>
                    <a:pt x="424" y="264"/>
                  </a:lnTo>
                  <a:lnTo>
                    <a:pt x="423" y="267"/>
                  </a:lnTo>
                  <a:lnTo>
                    <a:pt x="422" y="270"/>
                  </a:lnTo>
                  <a:lnTo>
                    <a:pt x="421" y="275"/>
                  </a:lnTo>
                  <a:lnTo>
                    <a:pt x="421" y="278"/>
                  </a:lnTo>
                  <a:lnTo>
                    <a:pt x="421" y="278"/>
                  </a:lnTo>
                  <a:lnTo>
                    <a:pt x="421" y="279"/>
                  </a:lnTo>
                  <a:lnTo>
                    <a:pt x="421" y="280"/>
                  </a:lnTo>
                  <a:lnTo>
                    <a:pt x="420" y="281"/>
                  </a:lnTo>
                  <a:lnTo>
                    <a:pt x="419" y="282"/>
                  </a:lnTo>
                  <a:lnTo>
                    <a:pt x="418" y="283"/>
                  </a:lnTo>
                  <a:lnTo>
                    <a:pt x="416" y="284"/>
                  </a:lnTo>
                  <a:lnTo>
                    <a:pt x="413" y="284"/>
                  </a:lnTo>
                  <a:lnTo>
                    <a:pt x="411" y="285"/>
                  </a:lnTo>
                  <a:lnTo>
                    <a:pt x="408" y="285"/>
                  </a:lnTo>
                  <a:lnTo>
                    <a:pt x="404" y="286"/>
                  </a:lnTo>
                  <a:lnTo>
                    <a:pt x="402" y="287"/>
                  </a:lnTo>
                  <a:lnTo>
                    <a:pt x="397" y="289"/>
                  </a:lnTo>
                  <a:lnTo>
                    <a:pt x="394" y="289"/>
                  </a:lnTo>
                  <a:lnTo>
                    <a:pt x="392" y="289"/>
                  </a:lnTo>
                  <a:lnTo>
                    <a:pt x="390" y="290"/>
                  </a:lnTo>
                  <a:lnTo>
                    <a:pt x="389" y="290"/>
                  </a:lnTo>
                  <a:lnTo>
                    <a:pt x="387" y="289"/>
                  </a:lnTo>
                  <a:lnTo>
                    <a:pt x="386" y="289"/>
                  </a:lnTo>
                  <a:lnTo>
                    <a:pt x="383" y="289"/>
                  </a:lnTo>
                  <a:lnTo>
                    <a:pt x="377" y="287"/>
                  </a:lnTo>
                  <a:lnTo>
                    <a:pt x="376" y="286"/>
                  </a:lnTo>
                  <a:lnTo>
                    <a:pt x="374" y="284"/>
                  </a:lnTo>
                  <a:lnTo>
                    <a:pt x="372" y="282"/>
                  </a:lnTo>
                  <a:lnTo>
                    <a:pt x="371" y="280"/>
                  </a:lnTo>
                  <a:lnTo>
                    <a:pt x="370" y="279"/>
                  </a:lnTo>
                  <a:lnTo>
                    <a:pt x="369" y="277"/>
                  </a:lnTo>
                  <a:lnTo>
                    <a:pt x="368" y="276"/>
                  </a:lnTo>
                  <a:lnTo>
                    <a:pt x="367" y="274"/>
                  </a:lnTo>
                  <a:lnTo>
                    <a:pt x="366" y="273"/>
                  </a:lnTo>
                  <a:lnTo>
                    <a:pt x="364" y="270"/>
                  </a:lnTo>
                  <a:lnTo>
                    <a:pt x="363" y="269"/>
                  </a:lnTo>
                  <a:lnTo>
                    <a:pt x="357" y="265"/>
                  </a:lnTo>
                  <a:lnTo>
                    <a:pt x="354" y="263"/>
                  </a:lnTo>
                  <a:lnTo>
                    <a:pt x="353" y="262"/>
                  </a:lnTo>
                  <a:lnTo>
                    <a:pt x="352" y="261"/>
                  </a:lnTo>
                  <a:lnTo>
                    <a:pt x="350" y="261"/>
                  </a:lnTo>
                  <a:lnTo>
                    <a:pt x="347" y="261"/>
                  </a:lnTo>
                  <a:lnTo>
                    <a:pt x="346" y="261"/>
                  </a:lnTo>
                  <a:lnTo>
                    <a:pt x="345" y="261"/>
                  </a:lnTo>
                  <a:lnTo>
                    <a:pt x="344" y="262"/>
                  </a:lnTo>
                  <a:lnTo>
                    <a:pt x="343" y="263"/>
                  </a:lnTo>
                  <a:lnTo>
                    <a:pt x="342" y="266"/>
                  </a:lnTo>
                  <a:lnTo>
                    <a:pt x="338" y="273"/>
                  </a:lnTo>
                  <a:lnTo>
                    <a:pt x="336" y="276"/>
                  </a:lnTo>
                  <a:lnTo>
                    <a:pt x="336" y="277"/>
                  </a:lnTo>
                  <a:lnTo>
                    <a:pt x="334" y="278"/>
                  </a:lnTo>
                  <a:lnTo>
                    <a:pt x="333" y="278"/>
                  </a:lnTo>
                  <a:lnTo>
                    <a:pt x="332" y="279"/>
                  </a:lnTo>
                  <a:lnTo>
                    <a:pt x="330" y="280"/>
                  </a:lnTo>
                  <a:lnTo>
                    <a:pt x="330" y="280"/>
                  </a:lnTo>
                  <a:lnTo>
                    <a:pt x="329" y="280"/>
                  </a:lnTo>
                  <a:lnTo>
                    <a:pt x="327" y="280"/>
                  </a:lnTo>
                  <a:lnTo>
                    <a:pt x="325" y="280"/>
                  </a:lnTo>
                  <a:lnTo>
                    <a:pt x="320" y="278"/>
                  </a:lnTo>
                  <a:lnTo>
                    <a:pt x="319" y="278"/>
                  </a:lnTo>
                  <a:lnTo>
                    <a:pt x="317" y="278"/>
                  </a:lnTo>
                  <a:lnTo>
                    <a:pt x="314" y="278"/>
                  </a:lnTo>
                  <a:lnTo>
                    <a:pt x="312" y="278"/>
                  </a:lnTo>
                  <a:lnTo>
                    <a:pt x="310" y="279"/>
                  </a:lnTo>
                  <a:lnTo>
                    <a:pt x="308" y="279"/>
                  </a:lnTo>
                  <a:lnTo>
                    <a:pt x="308" y="280"/>
                  </a:lnTo>
                  <a:lnTo>
                    <a:pt x="308" y="281"/>
                  </a:lnTo>
                  <a:lnTo>
                    <a:pt x="307" y="281"/>
                  </a:lnTo>
                  <a:lnTo>
                    <a:pt x="307" y="282"/>
                  </a:lnTo>
                  <a:lnTo>
                    <a:pt x="307" y="284"/>
                  </a:lnTo>
                  <a:lnTo>
                    <a:pt x="307" y="286"/>
                  </a:lnTo>
                  <a:lnTo>
                    <a:pt x="308" y="288"/>
                  </a:lnTo>
                  <a:lnTo>
                    <a:pt x="308" y="290"/>
                  </a:lnTo>
                  <a:lnTo>
                    <a:pt x="314" y="301"/>
                  </a:lnTo>
                  <a:lnTo>
                    <a:pt x="315" y="304"/>
                  </a:lnTo>
                  <a:lnTo>
                    <a:pt x="316" y="306"/>
                  </a:lnTo>
                  <a:lnTo>
                    <a:pt x="317" y="308"/>
                  </a:lnTo>
                  <a:lnTo>
                    <a:pt x="317" y="310"/>
                  </a:lnTo>
                  <a:lnTo>
                    <a:pt x="318" y="312"/>
                  </a:lnTo>
                  <a:lnTo>
                    <a:pt x="318" y="314"/>
                  </a:lnTo>
                  <a:lnTo>
                    <a:pt x="318" y="316"/>
                  </a:lnTo>
                  <a:lnTo>
                    <a:pt x="317" y="319"/>
                  </a:lnTo>
                  <a:lnTo>
                    <a:pt x="316" y="321"/>
                  </a:lnTo>
                  <a:lnTo>
                    <a:pt x="315" y="323"/>
                  </a:lnTo>
                  <a:lnTo>
                    <a:pt x="313" y="325"/>
                  </a:lnTo>
                  <a:lnTo>
                    <a:pt x="311" y="328"/>
                  </a:lnTo>
                  <a:lnTo>
                    <a:pt x="309" y="330"/>
                  </a:lnTo>
                  <a:lnTo>
                    <a:pt x="308" y="332"/>
                  </a:lnTo>
                  <a:lnTo>
                    <a:pt x="306" y="334"/>
                  </a:lnTo>
                  <a:lnTo>
                    <a:pt x="304" y="335"/>
                  </a:lnTo>
                  <a:lnTo>
                    <a:pt x="302" y="335"/>
                  </a:lnTo>
                  <a:lnTo>
                    <a:pt x="300" y="335"/>
                  </a:lnTo>
                  <a:lnTo>
                    <a:pt x="298" y="336"/>
                  </a:lnTo>
                  <a:lnTo>
                    <a:pt x="296" y="336"/>
                  </a:lnTo>
                  <a:lnTo>
                    <a:pt x="293" y="337"/>
                  </a:lnTo>
                  <a:lnTo>
                    <a:pt x="291" y="337"/>
                  </a:lnTo>
                  <a:lnTo>
                    <a:pt x="288" y="337"/>
                  </a:lnTo>
                  <a:lnTo>
                    <a:pt x="286" y="336"/>
                  </a:lnTo>
                  <a:lnTo>
                    <a:pt x="282" y="335"/>
                  </a:lnTo>
                  <a:lnTo>
                    <a:pt x="280" y="335"/>
                  </a:lnTo>
                  <a:lnTo>
                    <a:pt x="275" y="334"/>
                  </a:lnTo>
                  <a:lnTo>
                    <a:pt x="273" y="333"/>
                  </a:lnTo>
                  <a:lnTo>
                    <a:pt x="272" y="332"/>
                  </a:lnTo>
                  <a:lnTo>
                    <a:pt x="269" y="332"/>
                  </a:lnTo>
                  <a:lnTo>
                    <a:pt x="266" y="331"/>
                  </a:lnTo>
                  <a:lnTo>
                    <a:pt x="262" y="331"/>
                  </a:lnTo>
                  <a:lnTo>
                    <a:pt x="260" y="331"/>
                  </a:lnTo>
                  <a:lnTo>
                    <a:pt x="256" y="331"/>
                  </a:lnTo>
                  <a:lnTo>
                    <a:pt x="249" y="332"/>
                  </a:lnTo>
                  <a:lnTo>
                    <a:pt x="245" y="333"/>
                  </a:lnTo>
                  <a:lnTo>
                    <a:pt x="242" y="333"/>
                  </a:lnTo>
                  <a:lnTo>
                    <a:pt x="238" y="335"/>
                  </a:lnTo>
                  <a:lnTo>
                    <a:pt x="231" y="336"/>
                  </a:lnTo>
                  <a:lnTo>
                    <a:pt x="225" y="337"/>
                  </a:lnTo>
                  <a:lnTo>
                    <a:pt x="222" y="338"/>
                  </a:lnTo>
                  <a:lnTo>
                    <a:pt x="221" y="339"/>
                  </a:lnTo>
                  <a:lnTo>
                    <a:pt x="220" y="340"/>
                  </a:lnTo>
                  <a:lnTo>
                    <a:pt x="219" y="341"/>
                  </a:lnTo>
                  <a:lnTo>
                    <a:pt x="218" y="342"/>
                  </a:lnTo>
                  <a:lnTo>
                    <a:pt x="218" y="344"/>
                  </a:lnTo>
                  <a:lnTo>
                    <a:pt x="217" y="346"/>
                  </a:lnTo>
                  <a:lnTo>
                    <a:pt x="217" y="353"/>
                  </a:lnTo>
                  <a:lnTo>
                    <a:pt x="216" y="357"/>
                  </a:lnTo>
                  <a:lnTo>
                    <a:pt x="216" y="358"/>
                  </a:lnTo>
                  <a:lnTo>
                    <a:pt x="214" y="361"/>
                  </a:lnTo>
                  <a:lnTo>
                    <a:pt x="213" y="363"/>
                  </a:lnTo>
                  <a:lnTo>
                    <a:pt x="211" y="366"/>
                  </a:lnTo>
                  <a:lnTo>
                    <a:pt x="209" y="369"/>
                  </a:lnTo>
                  <a:lnTo>
                    <a:pt x="207" y="372"/>
                  </a:lnTo>
                  <a:lnTo>
                    <a:pt x="205" y="375"/>
                  </a:lnTo>
                  <a:lnTo>
                    <a:pt x="203" y="377"/>
                  </a:lnTo>
                  <a:lnTo>
                    <a:pt x="201" y="379"/>
                  </a:lnTo>
                  <a:lnTo>
                    <a:pt x="199" y="380"/>
                  </a:lnTo>
                  <a:lnTo>
                    <a:pt x="196" y="382"/>
                  </a:lnTo>
                  <a:lnTo>
                    <a:pt x="194" y="382"/>
                  </a:lnTo>
                  <a:lnTo>
                    <a:pt x="193" y="383"/>
                  </a:lnTo>
                  <a:lnTo>
                    <a:pt x="192" y="383"/>
                  </a:lnTo>
                  <a:lnTo>
                    <a:pt x="190" y="382"/>
                  </a:lnTo>
                  <a:lnTo>
                    <a:pt x="189" y="382"/>
                  </a:lnTo>
                  <a:lnTo>
                    <a:pt x="186" y="380"/>
                  </a:lnTo>
                  <a:lnTo>
                    <a:pt x="179" y="375"/>
                  </a:lnTo>
                  <a:lnTo>
                    <a:pt x="176" y="372"/>
                  </a:lnTo>
                  <a:lnTo>
                    <a:pt x="173" y="370"/>
                  </a:lnTo>
                  <a:lnTo>
                    <a:pt x="171" y="369"/>
                  </a:lnTo>
                  <a:lnTo>
                    <a:pt x="169" y="369"/>
                  </a:lnTo>
                  <a:lnTo>
                    <a:pt x="167" y="368"/>
                  </a:lnTo>
                  <a:lnTo>
                    <a:pt x="164" y="367"/>
                  </a:lnTo>
                  <a:lnTo>
                    <a:pt x="161" y="367"/>
                  </a:lnTo>
                  <a:lnTo>
                    <a:pt x="159" y="366"/>
                  </a:lnTo>
                  <a:lnTo>
                    <a:pt x="154" y="366"/>
                  </a:lnTo>
                  <a:lnTo>
                    <a:pt x="148" y="365"/>
                  </a:lnTo>
                  <a:lnTo>
                    <a:pt x="145" y="364"/>
                  </a:lnTo>
                  <a:lnTo>
                    <a:pt x="138" y="361"/>
                  </a:lnTo>
                  <a:lnTo>
                    <a:pt x="135" y="360"/>
                  </a:lnTo>
                  <a:lnTo>
                    <a:pt x="132" y="360"/>
                  </a:lnTo>
                  <a:lnTo>
                    <a:pt x="128" y="359"/>
                  </a:lnTo>
                  <a:lnTo>
                    <a:pt x="122" y="359"/>
                  </a:lnTo>
                  <a:lnTo>
                    <a:pt x="120" y="358"/>
                  </a:lnTo>
                  <a:lnTo>
                    <a:pt x="119" y="358"/>
                  </a:lnTo>
                  <a:lnTo>
                    <a:pt x="118" y="357"/>
                  </a:lnTo>
                  <a:lnTo>
                    <a:pt x="117" y="357"/>
                  </a:lnTo>
                  <a:lnTo>
                    <a:pt x="116" y="356"/>
                  </a:lnTo>
                  <a:lnTo>
                    <a:pt x="115" y="354"/>
                  </a:lnTo>
                  <a:lnTo>
                    <a:pt x="114" y="352"/>
                  </a:lnTo>
                  <a:lnTo>
                    <a:pt x="114" y="349"/>
                  </a:lnTo>
                  <a:lnTo>
                    <a:pt x="113" y="342"/>
                  </a:lnTo>
                  <a:lnTo>
                    <a:pt x="113" y="339"/>
                  </a:lnTo>
                  <a:lnTo>
                    <a:pt x="113" y="338"/>
                  </a:lnTo>
                  <a:lnTo>
                    <a:pt x="112" y="336"/>
                  </a:lnTo>
                  <a:lnTo>
                    <a:pt x="110" y="335"/>
                  </a:lnTo>
                  <a:lnTo>
                    <a:pt x="109" y="334"/>
                  </a:lnTo>
                  <a:lnTo>
                    <a:pt x="108" y="333"/>
                  </a:lnTo>
                  <a:lnTo>
                    <a:pt x="107" y="332"/>
                  </a:lnTo>
                  <a:lnTo>
                    <a:pt x="105" y="332"/>
                  </a:lnTo>
                  <a:lnTo>
                    <a:pt x="103" y="332"/>
                  </a:lnTo>
                  <a:lnTo>
                    <a:pt x="103" y="332"/>
                  </a:lnTo>
                  <a:lnTo>
                    <a:pt x="101" y="333"/>
                  </a:lnTo>
                  <a:lnTo>
                    <a:pt x="99" y="334"/>
                  </a:lnTo>
                  <a:lnTo>
                    <a:pt x="98" y="335"/>
                  </a:lnTo>
                  <a:lnTo>
                    <a:pt x="97" y="335"/>
                  </a:lnTo>
                  <a:lnTo>
                    <a:pt x="96" y="336"/>
                  </a:lnTo>
                  <a:lnTo>
                    <a:pt x="95" y="337"/>
                  </a:lnTo>
                  <a:lnTo>
                    <a:pt x="92" y="340"/>
                  </a:lnTo>
                  <a:lnTo>
                    <a:pt x="87" y="350"/>
                  </a:lnTo>
                  <a:lnTo>
                    <a:pt x="85" y="354"/>
                  </a:lnTo>
                  <a:lnTo>
                    <a:pt x="84" y="356"/>
                  </a:lnTo>
                  <a:lnTo>
                    <a:pt x="83" y="359"/>
                  </a:lnTo>
                  <a:lnTo>
                    <a:pt x="83" y="362"/>
                  </a:lnTo>
                  <a:lnTo>
                    <a:pt x="83" y="365"/>
                  </a:lnTo>
                  <a:lnTo>
                    <a:pt x="83" y="369"/>
                  </a:lnTo>
                  <a:lnTo>
                    <a:pt x="84" y="371"/>
                  </a:lnTo>
                  <a:lnTo>
                    <a:pt x="85" y="375"/>
                  </a:lnTo>
                  <a:lnTo>
                    <a:pt x="86" y="379"/>
                  </a:lnTo>
                  <a:lnTo>
                    <a:pt x="87" y="382"/>
                  </a:lnTo>
                  <a:lnTo>
                    <a:pt x="90" y="388"/>
                  </a:lnTo>
                  <a:lnTo>
                    <a:pt x="92" y="394"/>
                  </a:lnTo>
                  <a:lnTo>
                    <a:pt x="93" y="396"/>
                  </a:lnTo>
                  <a:lnTo>
                    <a:pt x="93" y="398"/>
                  </a:lnTo>
                  <a:lnTo>
                    <a:pt x="94" y="402"/>
                  </a:lnTo>
                  <a:lnTo>
                    <a:pt x="94" y="403"/>
                  </a:lnTo>
                  <a:lnTo>
                    <a:pt x="94" y="404"/>
                  </a:lnTo>
                  <a:lnTo>
                    <a:pt x="94" y="405"/>
                  </a:lnTo>
                  <a:lnTo>
                    <a:pt x="93" y="406"/>
                  </a:lnTo>
                  <a:lnTo>
                    <a:pt x="92" y="408"/>
                  </a:lnTo>
                  <a:lnTo>
                    <a:pt x="92" y="410"/>
                  </a:lnTo>
                  <a:lnTo>
                    <a:pt x="91" y="412"/>
                  </a:lnTo>
                  <a:lnTo>
                    <a:pt x="85" y="417"/>
                  </a:lnTo>
                  <a:lnTo>
                    <a:pt x="82" y="419"/>
                  </a:lnTo>
                  <a:lnTo>
                    <a:pt x="79" y="422"/>
                  </a:lnTo>
                  <a:lnTo>
                    <a:pt x="75" y="425"/>
                  </a:lnTo>
                  <a:lnTo>
                    <a:pt x="73" y="426"/>
                  </a:lnTo>
                  <a:lnTo>
                    <a:pt x="72" y="428"/>
                  </a:lnTo>
                  <a:lnTo>
                    <a:pt x="70" y="430"/>
                  </a:lnTo>
                  <a:lnTo>
                    <a:pt x="69" y="431"/>
                  </a:lnTo>
                  <a:lnTo>
                    <a:pt x="65" y="438"/>
                  </a:lnTo>
                  <a:lnTo>
                    <a:pt x="63" y="441"/>
                  </a:lnTo>
                  <a:lnTo>
                    <a:pt x="59" y="446"/>
                  </a:lnTo>
                  <a:lnTo>
                    <a:pt x="57" y="449"/>
                  </a:lnTo>
                  <a:lnTo>
                    <a:pt x="55" y="451"/>
                  </a:lnTo>
                  <a:lnTo>
                    <a:pt x="53" y="454"/>
                  </a:lnTo>
                  <a:lnTo>
                    <a:pt x="50" y="456"/>
                  </a:lnTo>
                  <a:lnTo>
                    <a:pt x="48" y="458"/>
                  </a:lnTo>
                  <a:lnTo>
                    <a:pt x="46" y="459"/>
                  </a:lnTo>
                  <a:lnTo>
                    <a:pt x="46" y="459"/>
                  </a:lnTo>
                  <a:lnTo>
                    <a:pt x="44" y="460"/>
                  </a:lnTo>
                  <a:lnTo>
                    <a:pt x="42" y="461"/>
                  </a:lnTo>
                  <a:lnTo>
                    <a:pt x="39" y="462"/>
                  </a:lnTo>
                  <a:lnTo>
                    <a:pt x="37" y="462"/>
                  </a:lnTo>
                  <a:lnTo>
                    <a:pt x="35" y="462"/>
                  </a:lnTo>
                  <a:lnTo>
                    <a:pt x="34" y="463"/>
                  </a:lnTo>
                  <a:lnTo>
                    <a:pt x="32" y="463"/>
                  </a:lnTo>
                  <a:lnTo>
                    <a:pt x="31" y="463"/>
                  </a:lnTo>
                  <a:lnTo>
                    <a:pt x="29" y="462"/>
                  </a:lnTo>
                  <a:lnTo>
                    <a:pt x="27" y="462"/>
                  </a:lnTo>
                  <a:lnTo>
                    <a:pt x="25" y="461"/>
                  </a:lnTo>
                  <a:lnTo>
                    <a:pt x="23" y="460"/>
                  </a:lnTo>
                  <a:lnTo>
                    <a:pt x="23" y="460"/>
                  </a:lnTo>
                  <a:lnTo>
                    <a:pt x="23" y="459"/>
                  </a:lnTo>
                  <a:lnTo>
                    <a:pt x="23" y="459"/>
                  </a:lnTo>
                  <a:lnTo>
                    <a:pt x="23" y="458"/>
                  </a:lnTo>
                  <a:lnTo>
                    <a:pt x="23" y="457"/>
                  </a:lnTo>
                  <a:lnTo>
                    <a:pt x="22" y="453"/>
                  </a:lnTo>
                  <a:lnTo>
                    <a:pt x="20" y="449"/>
                  </a:lnTo>
                  <a:lnTo>
                    <a:pt x="18" y="445"/>
                  </a:lnTo>
                  <a:lnTo>
                    <a:pt x="13" y="437"/>
                  </a:lnTo>
                  <a:lnTo>
                    <a:pt x="12" y="435"/>
                  </a:lnTo>
                  <a:lnTo>
                    <a:pt x="9" y="427"/>
                  </a:lnTo>
                  <a:lnTo>
                    <a:pt x="6" y="422"/>
                  </a:lnTo>
                  <a:lnTo>
                    <a:pt x="5" y="420"/>
                  </a:lnTo>
                  <a:lnTo>
                    <a:pt x="4" y="418"/>
                  </a:lnTo>
                  <a:lnTo>
                    <a:pt x="4" y="416"/>
                  </a:lnTo>
                  <a:lnTo>
                    <a:pt x="4" y="414"/>
                  </a:lnTo>
                  <a:lnTo>
                    <a:pt x="4" y="403"/>
                  </a:lnTo>
                  <a:lnTo>
                    <a:pt x="5" y="399"/>
                  </a:lnTo>
                  <a:lnTo>
                    <a:pt x="6" y="391"/>
                  </a:lnTo>
                  <a:lnTo>
                    <a:pt x="6" y="388"/>
                  </a:lnTo>
                  <a:lnTo>
                    <a:pt x="6" y="385"/>
                  </a:lnTo>
                  <a:lnTo>
                    <a:pt x="6" y="382"/>
                  </a:lnTo>
                  <a:lnTo>
                    <a:pt x="4" y="373"/>
                  </a:lnTo>
                  <a:lnTo>
                    <a:pt x="2" y="365"/>
                  </a:lnTo>
                  <a:lnTo>
                    <a:pt x="1" y="362"/>
                  </a:lnTo>
                  <a:lnTo>
                    <a:pt x="0" y="346"/>
                  </a:lnTo>
                  <a:lnTo>
                    <a:pt x="0" y="344"/>
                  </a:lnTo>
                  <a:lnTo>
                    <a:pt x="0" y="342"/>
                  </a:lnTo>
                  <a:lnTo>
                    <a:pt x="1" y="340"/>
                  </a:lnTo>
                  <a:lnTo>
                    <a:pt x="1" y="338"/>
                  </a:lnTo>
                  <a:lnTo>
                    <a:pt x="1" y="337"/>
                  </a:lnTo>
                  <a:lnTo>
                    <a:pt x="2" y="336"/>
                  </a:lnTo>
                  <a:lnTo>
                    <a:pt x="4" y="335"/>
                  </a:lnTo>
                  <a:lnTo>
                    <a:pt x="10" y="332"/>
                  </a:lnTo>
                  <a:lnTo>
                    <a:pt x="12" y="330"/>
                  </a:lnTo>
                  <a:lnTo>
                    <a:pt x="13" y="329"/>
                  </a:lnTo>
                  <a:lnTo>
                    <a:pt x="14" y="328"/>
                  </a:lnTo>
                  <a:lnTo>
                    <a:pt x="15" y="326"/>
                  </a:lnTo>
                  <a:lnTo>
                    <a:pt x="17" y="323"/>
                  </a:lnTo>
                  <a:lnTo>
                    <a:pt x="18" y="321"/>
                  </a:lnTo>
                  <a:lnTo>
                    <a:pt x="19" y="318"/>
                  </a:lnTo>
                  <a:lnTo>
                    <a:pt x="19" y="317"/>
                  </a:lnTo>
                  <a:lnTo>
                    <a:pt x="19" y="315"/>
                  </a:lnTo>
                  <a:lnTo>
                    <a:pt x="19" y="314"/>
                  </a:lnTo>
                  <a:lnTo>
                    <a:pt x="18" y="312"/>
                  </a:lnTo>
                  <a:lnTo>
                    <a:pt x="18" y="311"/>
                  </a:lnTo>
                  <a:lnTo>
                    <a:pt x="15" y="305"/>
                  </a:lnTo>
                  <a:lnTo>
                    <a:pt x="14" y="302"/>
                  </a:lnTo>
                  <a:lnTo>
                    <a:pt x="14" y="301"/>
                  </a:lnTo>
                  <a:lnTo>
                    <a:pt x="14" y="300"/>
                  </a:lnTo>
                  <a:lnTo>
                    <a:pt x="14" y="299"/>
                  </a:lnTo>
                  <a:lnTo>
                    <a:pt x="14" y="298"/>
                  </a:lnTo>
                  <a:lnTo>
                    <a:pt x="15" y="297"/>
                  </a:lnTo>
                  <a:lnTo>
                    <a:pt x="16" y="296"/>
                  </a:lnTo>
                  <a:lnTo>
                    <a:pt x="17" y="295"/>
                  </a:lnTo>
                  <a:lnTo>
                    <a:pt x="18" y="294"/>
                  </a:lnTo>
                  <a:lnTo>
                    <a:pt x="22" y="293"/>
                  </a:lnTo>
                  <a:lnTo>
                    <a:pt x="28" y="290"/>
                  </a:lnTo>
                  <a:lnTo>
                    <a:pt x="29" y="289"/>
                  </a:lnTo>
                  <a:lnTo>
                    <a:pt x="30" y="289"/>
                  </a:lnTo>
                  <a:lnTo>
                    <a:pt x="30" y="289"/>
                  </a:lnTo>
                  <a:lnTo>
                    <a:pt x="31" y="289"/>
                  </a:lnTo>
                  <a:lnTo>
                    <a:pt x="33" y="288"/>
                  </a:lnTo>
                  <a:lnTo>
                    <a:pt x="35" y="288"/>
                  </a:lnTo>
                  <a:lnTo>
                    <a:pt x="36" y="288"/>
                  </a:lnTo>
                  <a:lnTo>
                    <a:pt x="38" y="287"/>
                  </a:lnTo>
                  <a:lnTo>
                    <a:pt x="41" y="288"/>
                  </a:lnTo>
                  <a:lnTo>
                    <a:pt x="43" y="288"/>
                  </a:lnTo>
                  <a:lnTo>
                    <a:pt x="46" y="289"/>
                  </a:lnTo>
                  <a:lnTo>
                    <a:pt x="48" y="289"/>
                  </a:lnTo>
                  <a:lnTo>
                    <a:pt x="58" y="293"/>
                  </a:lnTo>
                  <a:lnTo>
                    <a:pt x="64" y="295"/>
                  </a:lnTo>
                  <a:lnTo>
                    <a:pt x="69" y="297"/>
                  </a:lnTo>
                  <a:lnTo>
                    <a:pt x="69" y="298"/>
                  </a:lnTo>
                  <a:lnTo>
                    <a:pt x="70" y="298"/>
                  </a:lnTo>
                  <a:lnTo>
                    <a:pt x="71" y="297"/>
                  </a:lnTo>
                  <a:lnTo>
                    <a:pt x="72" y="296"/>
                  </a:lnTo>
                  <a:lnTo>
                    <a:pt x="73" y="295"/>
                  </a:lnTo>
                  <a:lnTo>
                    <a:pt x="74" y="294"/>
                  </a:lnTo>
                  <a:lnTo>
                    <a:pt x="75" y="292"/>
                  </a:lnTo>
                  <a:lnTo>
                    <a:pt x="75" y="291"/>
                  </a:lnTo>
                  <a:lnTo>
                    <a:pt x="76" y="289"/>
                  </a:lnTo>
                  <a:lnTo>
                    <a:pt x="76" y="289"/>
                  </a:lnTo>
                  <a:lnTo>
                    <a:pt x="76" y="287"/>
                  </a:lnTo>
                  <a:lnTo>
                    <a:pt x="76" y="285"/>
                  </a:lnTo>
                  <a:lnTo>
                    <a:pt x="75" y="283"/>
                  </a:lnTo>
                  <a:lnTo>
                    <a:pt x="74" y="280"/>
                  </a:lnTo>
                  <a:lnTo>
                    <a:pt x="73" y="278"/>
                  </a:lnTo>
                  <a:lnTo>
                    <a:pt x="72" y="276"/>
                  </a:lnTo>
                  <a:lnTo>
                    <a:pt x="69" y="270"/>
                  </a:lnTo>
                  <a:lnTo>
                    <a:pt x="64" y="262"/>
                  </a:lnTo>
                  <a:lnTo>
                    <a:pt x="63" y="260"/>
                  </a:lnTo>
                  <a:lnTo>
                    <a:pt x="62" y="257"/>
                  </a:lnTo>
                  <a:lnTo>
                    <a:pt x="62" y="255"/>
                  </a:lnTo>
                  <a:lnTo>
                    <a:pt x="61" y="253"/>
                  </a:lnTo>
                  <a:lnTo>
                    <a:pt x="61" y="251"/>
                  </a:lnTo>
                  <a:lnTo>
                    <a:pt x="62" y="249"/>
                  </a:lnTo>
                  <a:lnTo>
                    <a:pt x="62" y="247"/>
                  </a:lnTo>
                  <a:lnTo>
                    <a:pt x="63" y="246"/>
                  </a:lnTo>
                  <a:lnTo>
                    <a:pt x="64" y="244"/>
                  </a:lnTo>
                  <a:lnTo>
                    <a:pt x="65" y="244"/>
                  </a:lnTo>
                  <a:lnTo>
                    <a:pt x="66" y="242"/>
                  </a:lnTo>
                  <a:lnTo>
                    <a:pt x="69" y="238"/>
                  </a:lnTo>
                  <a:lnTo>
                    <a:pt x="73" y="235"/>
                  </a:lnTo>
                  <a:lnTo>
                    <a:pt x="80" y="231"/>
                  </a:lnTo>
                  <a:lnTo>
                    <a:pt x="84" y="228"/>
                  </a:lnTo>
                  <a:lnTo>
                    <a:pt x="88" y="225"/>
                  </a:lnTo>
                  <a:lnTo>
                    <a:pt x="90" y="222"/>
                  </a:lnTo>
                  <a:lnTo>
                    <a:pt x="92" y="221"/>
                  </a:lnTo>
                  <a:lnTo>
                    <a:pt x="93" y="218"/>
                  </a:lnTo>
                  <a:lnTo>
                    <a:pt x="94" y="215"/>
                  </a:lnTo>
                  <a:lnTo>
                    <a:pt x="97" y="208"/>
                  </a:lnTo>
                  <a:lnTo>
                    <a:pt x="98" y="206"/>
                  </a:lnTo>
                  <a:lnTo>
                    <a:pt x="99" y="205"/>
                  </a:lnTo>
                  <a:lnTo>
                    <a:pt x="99" y="204"/>
                  </a:lnTo>
                  <a:lnTo>
                    <a:pt x="100" y="203"/>
                  </a:lnTo>
                  <a:lnTo>
                    <a:pt x="101" y="203"/>
                  </a:lnTo>
                  <a:lnTo>
                    <a:pt x="103" y="202"/>
                  </a:lnTo>
                  <a:lnTo>
                    <a:pt x="104" y="201"/>
                  </a:lnTo>
                  <a:lnTo>
                    <a:pt x="106" y="201"/>
                  </a:lnTo>
                  <a:lnTo>
                    <a:pt x="111" y="200"/>
                  </a:lnTo>
                  <a:lnTo>
                    <a:pt x="113" y="200"/>
                  </a:lnTo>
                  <a:lnTo>
                    <a:pt x="114" y="199"/>
                  </a:lnTo>
                  <a:lnTo>
                    <a:pt x="118" y="199"/>
                  </a:lnTo>
                  <a:lnTo>
                    <a:pt x="126" y="196"/>
                  </a:lnTo>
                  <a:lnTo>
                    <a:pt x="128" y="195"/>
                  </a:lnTo>
                  <a:lnTo>
                    <a:pt x="133" y="194"/>
                  </a:lnTo>
                  <a:lnTo>
                    <a:pt x="137" y="193"/>
                  </a:lnTo>
                  <a:lnTo>
                    <a:pt x="140" y="192"/>
                  </a:lnTo>
                  <a:lnTo>
                    <a:pt x="145" y="192"/>
                  </a:lnTo>
                  <a:lnTo>
                    <a:pt x="148" y="192"/>
                  </a:lnTo>
                  <a:lnTo>
                    <a:pt x="154" y="193"/>
                  </a:lnTo>
                  <a:lnTo>
                    <a:pt x="155" y="193"/>
                  </a:lnTo>
                  <a:lnTo>
                    <a:pt x="157" y="193"/>
                  </a:lnTo>
                  <a:lnTo>
                    <a:pt x="159" y="193"/>
                  </a:lnTo>
                  <a:lnTo>
                    <a:pt x="160" y="192"/>
                  </a:lnTo>
                  <a:lnTo>
                    <a:pt x="161" y="192"/>
                  </a:lnTo>
                  <a:lnTo>
                    <a:pt x="163" y="191"/>
                  </a:lnTo>
                  <a:lnTo>
                    <a:pt x="165" y="189"/>
                  </a:lnTo>
                  <a:lnTo>
                    <a:pt x="166" y="187"/>
                  </a:lnTo>
                  <a:lnTo>
                    <a:pt x="167" y="187"/>
                  </a:lnTo>
                  <a:lnTo>
                    <a:pt x="168" y="184"/>
                  </a:lnTo>
                  <a:lnTo>
                    <a:pt x="169" y="182"/>
                  </a:lnTo>
                  <a:lnTo>
                    <a:pt x="169" y="179"/>
                  </a:lnTo>
                  <a:lnTo>
                    <a:pt x="169" y="176"/>
                  </a:lnTo>
                  <a:lnTo>
                    <a:pt x="168" y="165"/>
                  </a:lnTo>
                  <a:lnTo>
                    <a:pt x="168" y="164"/>
                  </a:lnTo>
                  <a:lnTo>
                    <a:pt x="168" y="161"/>
                  </a:lnTo>
                  <a:lnTo>
                    <a:pt x="169" y="158"/>
                  </a:lnTo>
                  <a:lnTo>
                    <a:pt x="170" y="156"/>
                  </a:lnTo>
                  <a:lnTo>
                    <a:pt x="171" y="153"/>
                  </a:lnTo>
                  <a:lnTo>
                    <a:pt x="171" y="152"/>
                  </a:lnTo>
                  <a:lnTo>
                    <a:pt x="172" y="151"/>
                  </a:lnTo>
                  <a:lnTo>
                    <a:pt x="173" y="149"/>
                  </a:lnTo>
                  <a:lnTo>
                    <a:pt x="175" y="148"/>
                  </a:lnTo>
                  <a:lnTo>
                    <a:pt x="176" y="146"/>
                  </a:lnTo>
                  <a:lnTo>
                    <a:pt x="177" y="146"/>
                  </a:lnTo>
                  <a:lnTo>
                    <a:pt x="179" y="145"/>
                  </a:lnTo>
                  <a:lnTo>
                    <a:pt x="180" y="144"/>
                  </a:lnTo>
                  <a:lnTo>
                    <a:pt x="183" y="143"/>
                  </a:lnTo>
                  <a:lnTo>
                    <a:pt x="186" y="143"/>
                  </a:lnTo>
                  <a:lnTo>
                    <a:pt x="192" y="142"/>
                  </a:lnTo>
                  <a:lnTo>
                    <a:pt x="194" y="142"/>
                  </a:lnTo>
                  <a:lnTo>
                    <a:pt x="196" y="142"/>
                  </a:lnTo>
                  <a:lnTo>
                    <a:pt x="202" y="139"/>
                  </a:lnTo>
                  <a:lnTo>
                    <a:pt x="203" y="138"/>
                  </a:lnTo>
                  <a:lnTo>
                    <a:pt x="204" y="138"/>
                  </a:lnTo>
                  <a:lnTo>
                    <a:pt x="205" y="138"/>
                  </a:lnTo>
                  <a:lnTo>
                    <a:pt x="205" y="139"/>
                  </a:lnTo>
                  <a:lnTo>
                    <a:pt x="206" y="142"/>
                  </a:lnTo>
                  <a:lnTo>
                    <a:pt x="206" y="143"/>
                  </a:lnTo>
                  <a:lnTo>
                    <a:pt x="208" y="144"/>
                  </a:lnTo>
                  <a:lnTo>
                    <a:pt x="209" y="145"/>
                  </a:lnTo>
                  <a:lnTo>
                    <a:pt x="211" y="147"/>
                  </a:lnTo>
                  <a:lnTo>
                    <a:pt x="213" y="148"/>
                  </a:lnTo>
                  <a:lnTo>
                    <a:pt x="215" y="149"/>
                  </a:lnTo>
                  <a:lnTo>
                    <a:pt x="217" y="151"/>
                  </a:lnTo>
                  <a:lnTo>
                    <a:pt x="219" y="152"/>
                  </a:lnTo>
                  <a:lnTo>
                    <a:pt x="224" y="153"/>
                  </a:lnTo>
                  <a:lnTo>
                    <a:pt x="227" y="154"/>
                  </a:lnTo>
                  <a:lnTo>
                    <a:pt x="228" y="154"/>
                  </a:lnTo>
                  <a:lnTo>
                    <a:pt x="230" y="154"/>
                  </a:lnTo>
                  <a:lnTo>
                    <a:pt x="232" y="154"/>
                  </a:lnTo>
                  <a:lnTo>
                    <a:pt x="234" y="154"/>
                  </a:lnTo>
                  <a:lnTo>
                    <a:pt x="236" y="153"/>
                  </a:lnTo>
                  <a:lnTo>
                    <a:pt x="238" y="153"/>
                  </a:lnTo>
                  <a:lnTo>
                    <a:pt x="239" y="153"/>
                  </a:lnTo>
                  <a:lnTo>
                    <a:pt x="240" y="152"/>
                  </a:lnTo>
                  <a:lnTo>
                    <a:pt x="244" y="151"/>
                  </a:lnTo>
                  <a:lnTo>
                    <a:pt x="251" y="146"/>
                  </a:lnTo>
                  <a:lnTo>
                    <a:pt x="254" y="144"/>
                  </a:lnTo>
                  <a:lnTo>
                    <a:pt x="258" y="142"/>
                  </a:lnTo>
                  <a:lnTo>
                    <a:pt x="261" y="141"/>
                  </a:lnTo>
                  <a:lnTo>
                    <a:pt x="265" y="139"/>
                  </a:lnTo>
                  <a:lnTo>
                    <a:pt x="272" y="138"/>
                  </a:lnTo>
                  <a:lnTo>
                    <a:pt x="276" y="136"/>
                  </a:lnTo>
                  <a:lnTo>
                    <a:pt x="278" y="135"/>
                  </a:lnTo>
                  <a:lnTo>
                    <a:pt x="285" y="133"/>
                  </a:lnTo>
                  <a:lnTo>
                    <a:pt x="287" y="132"/>
                  </a:lnTo>
                  <a:lnTo>
                    <a:pt x="288" y="132"/>
                  </a:lnTo>
                  <a:lnTo>
                    <a:pt x="290" y="131"/>
                  </a:lnTo>
                  <a:lnTo>
                    <a:pt x="291" y="130"/>
                  </a:lnTo>
                  <a:lnTo>
                    <a:pt x="291" y="129"/>
                  </a:lnTo>
                  <a:lnTo>
                    <a:pt x="293" y="125"/>
                  </a:lnTo>
                  <a:lnTo>
                    <a:pt x="293" y="124"/>
                  </a:lnTo>
                  <a:lnTo>
                    <a:pt x="294" y="124"/>
                  </a:lnTo>
                  <a:lnTo>
                    <a:pt x="295" y="125"/>
                  </a:lnTo>
                  <a:lnTo>
                    <a:pt x="296" y="126"/>
                  </a:lnTo>
                  <a:lnTo>
                    <a:pt x="296" y="126"/>
                  </a:lnTo>
                  <a:lnTo>
                    <a:pt x="297" y="126"/>
                  </a:lnTo>
                  <a:lnTo>
                    <a:pt x="297" y="125"/>
                  </a:lnTo>
                  <a:lnTo>
                    <a:pt x="297" y="124"/>
                  </a:lnTo>
                  <a:lnTo>
                    <a:pt x="298" y="121"/>
                  </a:lnTo>
                  <a:lnTo>
                    <a:pt x="298" y="119"/>
                  </a:lnTo>
                  <a:lnTo>
                    <a:pt x="298" y="118"/>
                  </a:lnTo>
                  <a:lnTo>
                    <a:pt x="298" y="116"/>
                  </a:lnTo>
                  <a:lnTo>
                    <a:pt x="298" y="114"/>
                  </a:lnTo>
                  <a:lnTo>
                    <a:pt x="298" y="112"/>
                  </a:lnTo>
                  <a:lnTo>
                    <a:pt x="297" y="109"/>
                  </a:lnTo>
                  <a:lnTo>
                    <a:pt x="295" y="104"/>
                  </a:lnTo>
                  <a:lnTo>
                    <a:pt x="290" y="91"/>
                  </a:lnTo>
                  <a:lnTo>
                    <a:pt x="287" y="83"/>
                  </a:lnTo>
                  <a:lnTo>
                    <a:pt x="285" y="81"/>
                  </a:lnTo>
                  <a:lnTo>
                    <a:pt x="284" y="76"/>
                  </a:lnTo>
                  <a:lnTo>
                    <a:pt x="283" y="74"/>
                  </a:lnTo>
                  <a:lnTo>
                    <a:pt x="282" y="73"/>
                  </a:lnTo>
                  <a:lnTo>
                    <a:pt x="282" y="72"/>
                  </a:lnTo>
                  <a:lnTo>
                    <a:pt x="282" y="70"/>
                  </a:lnTo>
                  <a:lnTo>
                    <a:pt x="283" y="68"/>
                  </a:lnTo>
                  <a:lnTo>
                    <a:pt x="283" y="67"/>
                  </a:lnTo>
                  <a:lnTo>
                    <a:pt x="284" y="66"/>
                  </a:lnTo>
                  <a:lnTo>
                    <a:pt x="285" y="64"/>
                  </a:lnTo>
                  <a:lnTo>
                    <a:pt x="285" y="63"/>
                  </a:lnTo>
                  <a:lnTo>
                    <a:pt x="287" y="63"/>
                  </a:lnTo>
                  <a:lnTo>
                    <a:pt x="291" y="61"/>
                  </a:lnTo>
                  <a:lnTo>
                    <a:pt x="292" y="60"/>
                  </a:lnTo>
                  <a:lnTo>
                    <a:pt x="294" y="58"/>
                  </a:lnTo>
                  <a:lnTo>
                    <a:pt x="295" y="57"/>
                  </a:lnTo>
                  <a:lnTo>
                    <a:pt x="296" y="55"/>
                  </a:lnTo>
                  <a:lnTo>
                    <a:pt x="299" y="48"/>
                  </a:lnTo>
                  <a:lnTo>
                    <a:pt x="302" y="44"/>
                  </a:lnTo>
                  <a:lnTo>
                    <a:pt x="304" y="40"/>
                  </a:lnTo>
                  <a:lnTo>
                    <a:pt x="308" y="35"/>
                  </a:lnTo>
                  <a:lnTo>
                    <a:pt x="312" y="29"/>
                  </a:lnTo>
                  <a:lnTo>
                    <a:pt x="319" y="20"/>
                  </a:lnTo>
                  <a:lnTo>
                    <a:pt x="327" y="12"/>
                  </a:lnTo>
                  <a:lnTo>
                    <a:pt x="330" y="9"/>
                  </a:lnTo>
                  <a:lnTo>
                    <a:pt x="334" y="2"/>
                  </a:lnTo>
                  <a:lnTo>
                    <a:pt x="336" y="1"/>
                  </a:lnTo>
                  <a:lnTo>
                    <a:pt x="336" y="0"/>
                  </a:lnTo>
                  <a:lnTo>
                    <a:pt x="337" y="0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18" name="Freeform 73">
              <a:extLst>
                <a:ext uri="{FF2B5EF4-FFF2-40B4-BE49-F238E27FC236}">
                  <a16:creationId xmlns:a16="http://schemas.microsoft.com/office/drawing/2014/main" id="{979332FF-B1A8-492D-851A-EEC6CAF2684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2" y="1920"/>
              <a:ext cx="385" cy="637"/>
            </a:xfrm>
            <a:custGeom>
              <a:avLst/>
              <a:gdLst>
                <a:gd name="T0" fmla="*/ 206 w 385"/>
                <a:gd name="T1" fmla="*/ 30 h 637"/>
                <a:gd name="T2" fmla="*/ 227 w 385"/>
                <a:gd name="T3" fmla="*/ 62 h 637"/>
                <a:gd name="T4" fmla="*/ 248 w 385"/>
                <a:gd name="T5" fmla="*/ 91 h 637"/>
                <a:gd name="T6" fmla="*/ 288 w 385"/>
                <a:gd name="T7" fmla="*/ 97 h 637"/>
                <a:gd name="T8" fmla="*/ 308 w 385"/>
                <a:gd name="T9" fmla="*/ 108 h 637"/>
                <a:gd name="T10" fmla="*/ 331 w 385"/>
                <a:gd name="T11" fmla="*/ 138 h 637"/>
                <a:gd name="T12" fmla="*/ 372 w 385"/>
                <a:gd name="T13" fmla="*/ 160 h 637"/>
                <a:gd name="T14" fmla="*/ 384 w 385"/>
                <a:gd name="T15" fmla="*/ 187 h 637"/>
                <a:gd name="T16" fmla="*/ 383 w 385"/>
                <a:gd name="T17" fmla="*/ 212 h 637"/>
                <a:gd name="T18" fmla="*/ 357 w 385"/>
                <a:gd name="T19" fmla="*/ 246 h 637"/>
                <a:gd name="T20" fmla="*/ 342 w 385"/>
                <a:gd name="T21" fmla="*/ 276 h 637"/>
                <a:gd name="T22" fmla="*/ 342 w 385"/>
                <a:gd name="T23" fmla="*/ 309 h 637"/>
                <a:gd name="T24" fmla="*/ 363 w 385"/>
                <a:gd name="T25" fmla="*/ 335 h 637"/>
                <a:gd name="T26" fmla="*/ 361 w 385"/>
                <a:gd name="T27" fmla="*/ 354 h 637"/>
                <a:gd name="T28" fmla="*/ 343 w 385"/>
                <a:gd name="T29" fmla="*/ 379 h 637"/>
                <a:gd name="T30" fmla="*/ 341 w 385"/>
                <a:gd name="T31" fmla="*/ 403 h 637"/>
                <a:gd name="T32" fmla="*/ 328 w 385"/>
                <a:gd name="T33" fmla="*/ 427 h 637"/>
                <a:gd name="T34" fmla="*/ 319 w 385"/>
                <a:gd name="T35" fmla="*/ 439 h 637"/>
                <a:gd name="T36" fmla="*/ 304 w 385"/>
                <a:gd name="T37" fmla="*/ 459 h 637"/>
                <a:gd name="T38" fmla="*/ 288 w 385"/>
                <a:gd name="T39" fmla="*/ 452 h 637"/>
                <a:gd name="T40" fmla="*/ 269 w 385"/>
                <a:gd name="T41" fmla="*/ 448 h 637"/>
                <a:gd name="T42" fmla="*/ 259 w 385"/>
                <a:gd name="T43" fmla="*/ 458 h 637"/>
                <a:gd name="T44" fmla="*/ 246 w 385"/>
                <a:gd name="T45" fmla="*/ 491 h 637"/>
                <a:gd name="T46" fmla="*/ 239 w 385"/>
                <a:gd name="T47" fmla="*/ 515 h 637"/>
                <a:gd name="T48" fmla="*/ 229 w 385"/>
                <a:gd name="T49" fmla="*/ 538 h 637"/>
                <a:gd name="T50" fmla="*/ 214 w 385"/>
                <a:gd name="T51" fmla="*/ 570 h 637"/>
                <a:gd name="T52" fmla="*/ 213 w 385"/>
                <a:gd name="T53" fmla="*/ 595 h 637"/>
                <a:gd name="T54" fmla="*/ 194 w 385"/>
                <a:gd name="T55" fmla="*/ 616 h 637"/>
                <a:gd name="T56" fmla="*/ 180 w 385"/>
                <a:gd name="T57" fmla="*/ 620 h 637"/>
                <a:gd name="T58" fmla="*/ 160 w 385"/>
                <a:gd name="T59" fmla="*/ 614 h 637"/>
                <a:gd name="T60" fmla="*/ 122 w 385"/>
                <a:gd name="T61" fmla="*/ 624 h 637"/>
                <a:gd name="T62" fmla="*/ 100 w 385"/>
                <a:gd name="T63" fmla="*/ 637 h 637"/>
                <a:gd name="T64" fmla="*/ 100 w 385"/>
                <a:gd name="T65" fmla="*/ 631 h 637"/>
                <a:gd name="T66" fmla="*/ 86 w 385"/>
                <a:gd name="T67" fmla="*/ 615 h 637"/>
                <a:gd name="T68" fmla="*/ 68 w 385"/>
                <a:gd name="T69" fmla="*/ 609 h 637"/>
                <a:gd name="T70" fmla="*/ 69 w 385"/>
                <a:gd name="T71" fmla="*/ 595 h 637"/>
                <a:gd name="T72" fmla="*/ 65 w 385"/>
                <a:gd name="T73" fmla="*/ 568 h 637"/>
                <a:gd name="T74" fmla="*/ 49 w 385"/>
                <a:gd name="T75" fmla="*/ 546 h 637"/>
                <a:gd name="T76" fmla="*/ 30 w 385"/>
                <a:gd name="T77" fmla="*/ 509 h 637"/>
                <a:gd name="T78" fmla="*/ 18 w 385"/>
                <a:gd name="T79" fmla="*/ 485 h 637"/>
                <a:gd name="T80" fmla="*/ 18 w 385"/>
                <a:gd name="T81" fmla="*/ 459 h 637"/>
                <a:gd name="T82" fmla="*/ 31 w 385"/>
                <a:gd name="T83" fmla="*/ 440 h 637"/>
                <a:gd name="T84" fmla="*/ 29 w 385"/>
                <a:gd name="T85" fmla="*/ 414 h 637"/>
                <a:gd name="T86" fmla="*/ 13 w 385"/>
                <a:gd name="T87" fmla="*/ 355 h 637"/>
                <a:gd name="T88" fmla="*/ 0 w 385"/>
                <a:gd name="T89" fmla="*/ 305 h 637"/>
                <a:gd name="T90" fmla="*/ 3 w 385"/>
                <a:gd name="T91" fmla="*/ 295 h 637"/>
                <a:gd name="T92" fmla="*/ 23 w 385"/>
                <a:gd name="T93" fmla="*/ 289 h 637"/>
                <a:gd name="T94" fmla="*/ 44 w 385"/>
                <a:gd name="T95" fmla="*/ 267 h 637"/>
                <a:gd name="T96" fmla="*/ 65 w 385"/>
                <a:gd name="T97" fmla="*/ 243 h 637"/>
                <a:gd name="T98" fmla="*/ 64 w 385"/>
                <a:gd name="T99" fmla="*/ 211 h 637"/>
                <a:gd name="T100" fmla="*/ 69 w 385"/>
                <a:gd name="T101" fmla="*/ 188 h 637"/>
                <a:gd name="T102" fmla="*/ 68 w 385"/>
                <a:gd name="T103" fmla="*/ 161 h 637"/>
                <a:gd name="T104" fmla="*/ 91 w 385"/>
                <a:gd name="T105" fmla="*/ 103 h 637"/>
                <a:gd name="T106" fmla="*/ 103 w 385"/>
                <a:gd name="T107" fmla="*/ 63 h 637"/>
                <a:gd name="T108" fmla="*/ 105 w 385"/>
                <a:gd name="T109" fmla="*/ 55 h 637"/>
                <a:gd name="T110" fmla="*/ 116 w 385"/>
                <a:gd name="T111" fmla="*/ 47 h 637"/>
                <a:gd name="T112" fmla="*/ 130 w 385"/>
                <a:gd name="T113" fmla="*/ 27 h 637"/>
                <a:gd name="T114" fmla="*/ 159 w 385"/>
                <a:gd name="T115" fmla="*/ 24 h 637"/>
                <a:gd name="T116" fmla="*/ 176 w 385"/>
                <a:gd name="T117" fmla="*/ 18 h 637"/>
                <a:gd name="T118" fmla="*/ 184 w 385"/>
                <a:gd name="T119" fmla="*/ 2 h 637"/>
                <a:gd name="T120" fmla="*/ 192 w 385"/>
                <a:gd name="T121" fmla="*/ 9 h 6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85" h="637">
                  <a:moveTo>
                    <a:pt x="199" y="18"/>
                  </a:moveTo>
                  <a:lnTo>
                    <a:pt x="200" y="20"/>
                  </a:lnTo>
                  <a:lnTo>
                    <a:pt x="202" y="27"/>
                  </a:lnTo>
                  <a:lnTo>
                    <a:pt x="203" y="29"/>
                  </a:lnTo>
                  <a:lnTo>
                    <a:pt x="204" y="29"/>
                  </a:lnTo>
                  <a:lnTo>
                    <a:pt x="205" y="30"/>
                  </a:lnTo>
                  <a:lnTo>
                    <a:pt x="205" y="30"/>
                  </a:lnTo>
                  <a:lnTo>
                    <a:pt x="206" y="30"/>
                  </a:lnTo>
                  <a:lnTo>
                    <a:pt x="207" y="30"/>
                  </a:lnTo>
                  <a:lnTo>
                    <a:pt x="209" y="30"/>
                  </a:lnTo>
                  <a:lnTo>
                    <a:pt x="211" y="29"/>
                  </a:lnTo>
                  <a:lnTo>
                    <a:pt x="216" y="27"/>
                  </a:lnTo>
                  <a:lnTo>
                    <a:pt x="217" y="29"/>
                  </a:lnTo>
                  <a:lnTo>
                    <a:pt x="224" y="47"/>
                  </a:lnTo>
                  <a:lnTo>
                    <a:pt x="225" y="52"/>
                  </a:lnTo>
                  <a:lnTo>
                    <a:pt x="227" y="62"/>
                  </a:lnTo>
                  <a:lnTo>
                    <a:pt x="228" y="64"/>
                  </a:lnTo>
                  <a:lnTo>
                    <a:pt x="228" y="66"/>
                  </a:lnTo>
                  <a:lnTo>
                    <a:pt x="230" y="69"/>
                  </a:lnTo>
                  <a:lnTo>
                    <a:pt x="234" y="74"/>
                  </a:lnTo>
                  <a:lnTo>
                    <a:pt x="242" y="84"/>
                  </a:lnTo>
                  <a:lnTo>
                    <a:pt x="246" y="89"/>
                  </a:lnTo>
                  <a:lnTo>
                    <a:pt x="247" y="90"/>
                  </a:lnTo>
                  <a:lnTo>
                    <a:pt x="248" y="91"/>
                  </a:lnTo>
                  <a:lnTo>
                    <a:pt x="250" y="92"/>
                  </a:lnTo>
                  <a:lnTo>
                    <a:pt x="251" y="93"/>
                  </a:lnTo>
                  <a:lnTo>
                    <a:pt x="254" y="94"/>
                  </a:lnTo>
                  <a:lnTo>
                    <a:pt x="258" y="95"/>
                  </a:lnTo>
                  <a:lnTo>
                    <a:pt x="262" y="96"/>
                  </a:lnTo>
                  <a:lnTo>
                    <a:pt x="263" y="96"/>
                  </a:lnTo>
                  <a:lnTo>
                    <a:pt x="285" y="96"/>
                  </a:lnTo>
                  <a:lnTo>
                    <a:pt x="288" y="97"/>
                  </a:lnTo>
                  <a:lnTo>
                    <a:pt x="293" y="97"/>
                  </a:lnTo>
                  <a:lnTo>
                    <a:pt x="294" y="97"/>
                  </a:lnTo>
                  <a:lnTo>
                    <a:pt x="296" y="98"/>
                  </a:lnTo>
                  <a:lnTo>
                    <a:pt x="298" y="99"/>
                  </a:lnTo>
                  <a:lnTo>
                    <a:pt x="301" y="101"/>
                  </a:lnTo>
                  <a:lnTo>
                    <a:pt x="304" y="103"/>
                  </a:lnTo>
                  <a:lnTo>
                    <a:pt x="307" y="106"/>
                  </a:lnTo>
                  <a:lnTo>
                    <a:pt x="308" y="108"/>
                  </a:lnTo>
                  <a:lnTo>
                    <a:pt x="310" y="109"/>
                  </a:lnTo>
                  <a:lnTo>
                    <a:pt x="312" y="113"/>
                  </a:lnTo>
                  <a:lnTo>
                    <a:pt x="320" y="124"/>
                  </a:lnTo>
                  <a:lnTo>
                    <a:pt x="324" y="129"/>
                  </a:lnTo>
                  <a:lnTo>
                    <a:pt x="326" y="131"/>
                  </a:lnTo>
                  <a:lnTo>
                    <a:pt x="328" y="133"/>
                  </a:lnTo>
                  <a:lnTo>
                    <a:pt x="330" y="136"/>
                  </a:lnTo>
                  <a:lnTo>
                    <a:pt x="331" y="138"/>
                  </a:lnTo>
                  <a:lnTo>
                    <a:pt x="333" y="139"/>
                  </a:lnTo>
                  <a:lnTo>
                    <a:pt x="337" y="142"/>
                  </a:lnTo>
                  <a:lnTo>
                    <a:pt x="345" y="147"/>
                  </a:lnTo>
                  <a:lnTo>
                    <a:pt x="351" y="151"/>
                  </a:lnTo>
                  <a:lnTo>
                    <a:pt x="356" y="154"/>
                  </a:lnTo>
                  <a:lnTo>
                    <a:pt x="362" y="156"/>
                  </a:lnTo>
                  <a:lnTo>
                    <a:pt x="367" y="158"/>
                  </a:lnTo>
                  <a:lnTo>
                    <a:pt x="372" y="160"/>
                  </a:lnTo>
                  <a:lnTo>
                    <a:pt x="376" y="161"/>
                  </a:lnTo>
                  <a:lnTo>
                    <a:pt x="378" y="164"/>
                  </a:lnTo>
                  <a:lnTo>
                    <a:pt x="379" y="166"/>
                  </a:lnTo>
                  <a:lnTo>
                    <a:pt x="380" y="169"/>
                  </a:lnTo>
                  <a:lnTo>
                    <a:pt x="381" y="173"/>
                  </a:lnTo>
                  <a:lnTo>
                    <a:pt x="382" y="176"/>
                  </a:lnTo>
                  <a:lnTo>
                    <a:pt x="383" y="180"/>
                  </a:lnTo>
                  <a:lnTo>
                    <a:pt x="384" y="187"/>
                  </a:lnTo>
                  <a:lnTo>
                    <a:pt x="385" y="193"/>
                  </a:lnTo>
                  <a:lnTo>
                    <a:pt x="385" y="197"/>
                  </a:lnTo>
                  <a:lnTo>
                    <a:pt x="385" y="199"/>
                  </a:lnTo>
                  <a:lnTo>
                    <a:pt x="385" y="202"/>
                  </a:lnTo>
                  <a:lnTo>
                    <a:pt x="385" y="204"/>
                  </a:lnTo>
                  <a:lnTo>
                    <a:pt x="384" y="207"/>
                  </a:lnTo>
                  <a:lnTo>
                    <a:pt x="384" y="210"/>
                  </a:lnTo>
                  <a:lnTo>
                    <a:pt x="383" y="212"/>
                  </a:lnTo>
                  <a:lnTo>
                    <a:pt x="381" y="216"/>
                  </a:lnTo>
                  <a:lnTo>
                    <a:pt x="379" y="219"/>
                  </a:lnTo>
                  <a:lnTo>
                    <a:pt x="377" y="222"/>
                  </a:lnTo>
                  <a:lnTo>
                    <a:pt x="375" y="225"/>
                  </a:lnTo>
                  <a:lnTo>
                    <a:pt x="374" y="227"/>
                  </a:lnTo>
                  <a:lnTo>
                    <a:pt x="364" y="239"/>
                  </a:lnTo>
                  <a:lnTo>
                    <a:pt x="359" y="244"/>
                  </a:lnTo>
                  <a:lnTo>
                    <a:pt x="357" y="246"/>
                  </a:lnTo>
                  <a:lnTo>
                    <a:pt x="354" y="250"/>
                  </a:lnTo>
                  <a:lnTo>
                    <a:pt x="353" y="254"/>
                  </a:lnTo>
                  <a:lnTo>
                    <a:pt x="350" y="259"/>
                  </a:lnTo>
                  <a:lnTo>
                    <a:pt x="347" y="264"/>
                  </a:lnTo>
                  <a:lnTo>
                    <a:pt x="345" y="267"/>
                  </a:lnTo>
                  <a:lnTo>
                    <a:pt x="344" y="270"/>
                  </a:lnTo>
                  <a:lnTo>
                    <a:pt x="343" y="273"/>
                  </a:lnTo>
                  <a:lnTo>
                    <a:pt x="342" y="276"/>
                  </a:lnTo>
                  <a:lnTo>
                    <a:pt x="341" y="280"/>
                  </a:lnTo>
                  <a:lnTo>
                    <a:pt x="341" y="290"/>
                  </a:lnTo>
                  <a:lnTo>
                    <a:pt x="340" y="299"/>
                  </a:lnTo>
                  <a:lnTo>
                    <a:pt x="340" y="301"/>
                  </a:lnTo>
                  <a:lnTo>
                    <a:pt x="340" y="304"/>
                  </a:lnTo>
                  <a:lnTo>
                    <a:pt x="341" y="305"/>
                  </a:lnTo>
                  <a:lnTo>
                    <a:pt x="341" y="307"/>
                  </a:lnTo>
                  <a:lnTo>
                    <a:pt x="342" y="309"/>
                  </a:lnTo>
                  <a:lnTo>
                    <a:pt x="343" y="312"/>
                  </a:lnTo>
                  <a:lnTo>
                    <a:pt x="346" y="313"/>
                  </a:lnTo>
                  <a:lnTo>
                    <a:pt x="354" y="323"/>
                  </a:lnTo>
                  <a:lnTo>
                    <a:pt x="357" y="325"/>
                  </a:lnTo>
                  <a:lnTo>
                    <a:pt x="360" y="329"/>
                  </a:lnTo>
                  <a:lnTo>
                    <a:pt x="362" y="333"/>
                  </a:lnTo>
                  <a:lnTo>
                    <a:pt x="363" y="334"/>
                  </a:lnTo>
                  <a:lnTo>
                    <a:pt x="363" y="335"/>
                  </a:lnTo>
                  <a:lnTo>
                    <a:pt x="364" y="337"/>
                  </a:lnTo>
                  <a:lnTo>
                    <a:pt x="364" y="339"/>
                  </a:lnTo>
                  <a:lnTo>
                    <a:pt x="364" y="341"/>
                  </a:lnTo>
                  <a:lnTo>
                    <a:pt x="364" y="343"/>
                  </a:lnTo>
                  <a:lnTo>
                    <a:pt x="364" y="346"/>
                  </a:lnTo>
                  <a:lnTo>
                    <a:pt x="364" y="348"/>
                  </a:lnTo>
                  <a:lnTo>
                    <a:pt x="363" y="351"/>
                  </a:lnTo>
                  <a:lnTo>
                    <a:pt x="361" y="354"/>
                  </a:lnTo>
                  <a:lnTo>
                    <a:pt x="359" y="357"/>
                  </a:lnTo>
                  <a:lnTo>
                    <a:pt x="357" y="360"/>
                  </a:lnTo>
                  <a:lnTo>
                    <a:pt x="353" y="366"/>
                  </a:lnTo>
                  <a:lnTo>
                    <a:pt x="349" y="370"/>
                  </a:lnTo>
                  <a:lnTo>
                    <a:pt x="346" y="374"/>
                  </a:lnTo>
                  <a:lnTo>
                    <a:pt x="345" y="376"/>
                  </a:lnTo>
                  <a:lnTo>
                    <a:pt x="344" y="377"/>
                  </a:lnTo>
                  <a:lnTo>
                    <a:pt x="343" y="379"/>
                  </a:lnTo>
                  <a:lnTo>
                    <a:pt x="343" y="380"/>
                  </a:lnTo>
                  <a:lnTo>
                    <a:pt x="343" y="382"/>
                  </a:lnTo>
                  <a:lnTo>
                    <a:pt x="342" y="385"/>
                  </a:lnTo>
                  <a:lnTo>
                    <a:pt x="343" y="390"/>
                  </a:lnTo>
                  <a:lnTo>
                    <a:pt x="343" y="392"/>
                  </a:lnTo>
                  <a:lnTo>
                    <a:pt x="343" y="395"/>
                  </a:lnTo>
                  <a:lnTo>
                    <a:pt x="342" y="398"/>
                  </a:lnTo>
                  <a:lnTo>
                    <a:pt x="341" y="403"/>
                  </a:lnTo>
                  <a:lnTo>
                    <a:pt x="339" y="407"/>
                  </a:lnTo>
                  <a:lnTo>
                    <a:pt x="337" y="411"/>
                  </a:lnTo>
                  <a:lnTo>
                    <a:pt x="330" y="423"/>
                  </a:lnTo>
                  <a:lnTo>
                    <a:pt x="329" y="426"/>
                  </a:lnTo>
                  <a:lnTo>
                    <a:pt x="329" y="427"/>
                  </a:lnTo>
                  <a:lnTo>
                    <a:pt x="329" y="427"/>
                  </a:lnTo>
                  <a:lnTo>
                    <a:pt x="329" y="428"/>
                  </a:lnTo>
                  <a:lnTo>
                    <a:pt x="328" y="427"/>
                  </a:lnTo>
                  <a:lnTo>
                    <a:pt x="328" y="427"/>
                  </a:lnTo>
                  <a:lnTo>
                    <a:pt x="328" y="427"/>
                  </a:lnTo>
                  <a:lnTo>
                    <a:pt x="327" y="427"/>
                  </a:lnTo>
                  <a:lnTo>
                    <a:pt x="327" y="428"/>
                  </a:lnTo>
                  <a:lnTo>
                    <a:pt x="325" y="430"/>
                  </a:lnTo>
                  <a:lnTo>
                    <a:pt x="323" y="433"/>
                  </a:lnTo>
                  <a:lnTo>
                    <a:pt x="321" y="435"/>
                  </a:lnTo>
                  <a:lnTo>
                    <a:pt x="319" y="439"/>
                  </a:lnTo>
                  <a:lnTo>
                    <a:pt x="313" y="449"/>
                  </a:lnTo>
                  <a:lnTo>
                    <a:pt x="312" y="451"/>
                  </a:lnTo>
                  <a:lnTo>
                    <a:pt x="310" y="454"/>
                  </a:lnTo>
                  <a:lnTo>
                    <a:pt x="309" y="455"/>
                  </a:lnTo>
                  <a:lnTo>
                    <a:pt x="308" y="456"/>
                  </a:lnTo>
                  <a:lnTo>
                    <a:pt x="307" y="457"/>
                  </a:lnTo>
                  <a:lnTo>
                    <a:pt x="306" y="458"/>
                  </a:lnTo>
                  <a:lnTo>
                    <a:pt x="304" y="459"/>
                  </a:lnTo>
                  <a:lnTo>
                    <a:pt x="303" y="460"/>
                  </a:lnTo>
                  <a:lnTo>
                    <a:pt x="302" y="460"/>
                  </a:lnTo>
                  <a:lnTo>
                    <a:pt x="300" y="460"/>
                  </a:lnTo>
                  <a:lnTo>
                    <a:pt x="299" y="459"/>
                  </a:lnTo>
                  <a:lnTo>
                    <a:pt x="297" y="458"/>
                  </a:lnTo>
                  <a:lnTo>
                    <a:pt x="296" y="457"/>
                  </a:lnTo>
                  <a:lnTo>
                    <a:pt x="290" y="453"/>
                  </a:lnTo>
                  <a:lnTo>
                    <a:pt x="288" y="452"/>
                  </a:lnTo>
                  <a:lnTo>
                    <a:pt x="287" y="451"/>
                  </a:lnTo>
                  <a:lnTo>
                    <a:pt x="285" y="450"/>
                  </a:lnTo>
                  <a:lnTo>
                    <a:pt x="284" y="449"/>
                  </a:lnTo>
                  <a:lnTo>
                    <a:pt x="281" y="449"/>
                  </a:lnTo>
                  <a:lnTo>
                    <a:pt x="277" y="448"/>
                  </a:lnTo>
                  <a:lnTo>
                    <a:pt x="274" y="448"/>
                  </a:lnTo>
                  <a:lnTo>
                    <a:pt x="272" y="448"/>
                  </a:lnTo>
                  <a:lnTo>
                    <a:pt x="269" y="448"/>
                  </a:lnTo>
                  <a:lnTo>
                    <a:pt x="267" y="448"/>
                  </a:lnTo>
                  <a:lnTo>
                    <a:pt x="265" y="448"/>
                  </a:lnTo>
                  <a:lnTo>
                    <a:pt x="264" y="448"/>
                  </a:lnTo>
                  <a:lnTo>
                    <a:pt x="262" y="449"/>
                  </a:lnTo>
                  <a:lnTo>
                    <a:pt x="262" y="451"/>
                  </a:lnTo>
                  <a:lnTo>
                    <a:pt x="261" y="453"/>
                  </a:lnTo>
                  <a:lnTo>
                    <a:pt x="260" y="455"/>
                  </a:lnTo>
                  <a:lnTo>
                    <a:pt x="259" y="458"/>
                  </a:lnTo>
                  <a:lnTo>
                    <a:pt x="258" y="462"/>
                  </a:lnTo>
                  <a:lnTo>
                    <a:pt x="257" y="465"/>
                  </a:lnTo>
                  <a:lnTo>
                    <a:pt x="256" y="467"/>
                  </a:lnTo>
                  <a:lnTo>
                    <a:pt x="252" y="474"/>
                  </a:lnTo>
                  <a:lnTo>
                    <a:pt x="250" y="479"/>
                  </a:lnTo>
                  <a:lnTo>
                    <a:pt x="248" y="485"/>
                  </a:lnTo>
                  <a:lnTo>
                    <a:pt x="246" y="488"/>
                  </a:lnTo>
                  <a:lnTo>
                    <a:pt x="246" y="491"/>
                  </a:lnTo>
                  <a:lnTo>
                    <a:pt x="245" y="494"/>
                  </a:lnTo>
                  <a:lnTo>
                    <a:pt x="244" y="498"/>
                  </a:lnTo>
                  <a:lnTo>
                    <a:pt x="244" y="505"/>
                  </a:lnTo>
                  <a:lnTo>
                    <a:pt x="243" y="507"/>
                  </a:lnTo>
                  <a:lnTo>
                    <a:pt x="242" y="509"/>
                  </a:lnTo>
                  <a:lnTo>
                    <a:pt x="242" y="511"/>
                  </a:lnTo>
                  <a:lnTo>
                    <a:pt x="241" y="512"/>
                  </a:lnTo>
                  <a:lnTo>
                    <a:pt x="239" y="515"/>
                  </a:lnTo>
                  <a:lnTo>
                    <a:pt x="239" y="516"/>
                  </a:lnTo>
                  <a:lnTo>
                    <a:pt x="238" y="519"/>
                  </a:lnTo>
                  <a:lnTo>
                    <a:pt x="237" y="525"/>
                  </a:lnTo>
                  <a:lnTo>
                    <a:pt x="237" y="527"/>
                  </a:lnTo>
                  <a:lnTo>
                    <a:pt x="236" y="528"/>
                  </a:lnTo>
                  <a:lnTo>
                    <a:pt x="234" y="531"/>
                  </a:lnTo>
                  <a:lnTo>
                    <a:pt x="232" y="534"/>
                  </a:lnTo>
                  <a:lnTo>
                    <a:pt x="229" y="538"/>
                  </a:lnTo>
                  <a:lnTo>
                    <a:pt x="224" y="545"/>
                  </a:lnTo>
                  <a:lnTo>
                    <a:pt x="222" y="548"/>
                  </a:lnTo>
                  <a:lnTo>
                    <a:pt x="220" y="550"/>
                  </a:lnTo>
                  <a:lnTo>
                    <a:pt x="218" y="553"/>
                  </a:lnTo>
                  <a:lnTo>
                    <a:pt x="216" y="559"/>
                  </a:lnTo>
                  <a:lnTo>
                    <a:pt x="215" y="562"/>
                  </a:lnTo>
                  <a:lnTo>
                    <a:pt x="214" y="566"/>
                  </a:lnTo>
                  <a:lnTo>
                    <a:pt x="214" y="570"/>
                  </a:lnTo>
                  <a:lnTo>
                    <a:pt x="214" y="573"/>
                  </a:lnTo>
                  <a:lnTo>
                    <a:pt x="216" y="581"/>
                  </a:lnTo>
                  <a:lnTo>
                    <a:pt x="216" y="583"/>
                  </a:lnTo>
                  <a:lnTo>
                    <a:pt x="216" y="586"/>
                  </a:lnTo>
                  <a:lnTo>
                    <a:pt x="216" y="588"/>
                  </a:lnTo>
                  <a:lnTo>
                    <a:pt x="215" y="590"/>
                  </a:lnTo>
                  <a:lnTo>
                    <a:pt x="214" y="592"/>
                  </a:lnTo>
                  <a:lnTo>
                    <a:pt x="213" y="595"/>
                  </a:lnTo>
                  <a:lnTo>
                    <a:pt x="212" y="597"/>
                  </a:lnTo>
                  <a:lnTo>
                    <a:pt x="211" y="599"/>
                  </a:lnTo>
                  <a:lnTo>
                    <a:pt x="209" y="601"/>
                  </a:lnTo>
                  <a:lnTo>
                    <a:pt x="207" y="604"/>
                  </a:lnTo>
                  <a:lnTo>
                    <a:pt x="205" y="607"/>
                  </a:lnTo>
                  <a:lnTo>
                    <a:pt x="204" y="608"/>
                  </a:lnTo>
                  <a:lnTo>
                    <a:pt x="201" y="610"/>
                  </a:lnTo>
                  <a:lnTo>
                    <a:pt x="194" y="616"/>
                  </a:lnTo>
                  <a:lnTo>
                    <a:pt x="191" y="618"/>
                  </a:lnTo>
                  <a:lnTo>
                    <a:pt x="189" y="618"/>
                  </a:lnTo>
                  <a:lnTo>
                    <a:pt x="187" y="619"/>
                  </a:lnTo>
                  <a:lnTo>
                    <a:pt x="185" y="620"/>
                  </a:lnTo>
                  <a:lnTo>
                    <a:pt x="183" y="620"/>
                  </a:lnTo>
                  <a:lnTo>
                    <a:pt x="182" y="620"/>
                  </a:lnTo>
                  <a:lnTo>
                    <a:pt x="181" y="620"/>
                  </a:lnTo>
                  <a:lnTo>
                    <a:pt x="180" y="620"/>
                  </a:lnTo>
                  <a:lnTo>
                    <a:pt x="179" y="620"/>
                  </a:lnTo>
                  <a:lnTo>
                    <a:pt x="177" y="619"/>
                  </a:lnTo>
                  <a:lnTo>
                    <a:pt x="171" y="617"/>
                  </a:lnTo>
                  <a:lnTo>
                    <a:pt x="170" y="616"/>
                  </a:lnTo>
                  <a:lnTo>
                    <a:pt x="168" y="615"/>
                  </a:lnTo>
                  <a:lnTo>
                    <a:pt x="165" y="615"/>
                  </a:lnTo>
                  <a:lnTo>
                    <a:pt x="163" y="614"/>
                  </a:lnTo>
                  <a:lnTo>
                    <a:pt x="160" y="614"/>
                  </a:lnTo>
                  <a:lnTo>
                    <a:pt x="152" y="614"/>
                  </a:lnTo>
                  <a:lnTo>
                    <a:pt x="148" y="614"/>
                  </a:lnTo>
                  <a:lnTo>
                    <a:pt x="146" y="615"/>
                  </a:lnTo>
                  <a:lnTo>
                    <a:pt x="142" y="616"/>
                  </a:lnTo>
                  <a:lnTo>
                    <a:pt x="136" y="619"/>
                  </a:lnTo>
                  <a:lnTo>
                    <a:pt x="133" y="620"/>
                  </a:lnTo>
                  <a:lnTo>
                    <a:pt x="130" y="621"/>
                  </a:lnTo>
                  <a:lnTo>
                    <a:pt x="122" y="624"/>
                  </a:lnTo>
                  <a:lnTo>
                    <a:pt x="119" y="625"/>
                  </a:lnTo>
                  <a:lnTo>
                    <a:pt x="116" y="626"/>
                  </a:lnTo>
                  <a:lnTo>
                    <a:pt x="114" y="628"/>
                  </a:lnTo>
                  <a:lnTo>
                    <a:pt x="111" y="630"/>
                  </a:lnTo>
                  <a:lnTo>
                    <a:pt x="109" y="631"/>
                  </a:lnTo>
                  <a:lnTo>
                    <a:pt x="104" y="634"/>
                  </a:lnTo>
                  <a:lnTo>
                    <a:pt x="103" y="635"/>
                  </a:lnTo>
                  <a:lnTo>
                    <a:pt x="100" y="637"/>
                  </a:lnTo>
                  <a:lnTo>
                    <a:pt x="100" y="637"/>
                  </a:lnTo>
                  <a:lnTo>
                    <a:pt x="99" y="637"/>
                  </a:lnTo>
                  <a:lnTo>
                    <a:pt x="100" y="637"/>
                  </a:lnTo>
                  <a:lnTo>
                    <a:pt x="100" y="636"/>
                  </a:lnTo>
                  <a:lnTo>
                    <a:pt x="100" y="635"/>
                  </a:lnTo>
                  <a:lnTo>
                    <a:pt x="100" y="633"/>
                  </a:lnTo>
                  <a:lnTo>
                    <a:pt x="100" y="632"/>
                  </a:lnTo>
                  <a:lnTo>
                    <a:pt x="100" y="631"/>
                  </a:lnTo>
                  <a:lnTo>
                    <a:pt x="99" y="628"/>
                  </a:lnTo>
                  <a:lnTo>
                    <a:pt x="98" y="626"/>
                  </a:lnTo>
                  <a:lnTo>
                    <a:pt x="96" y="623"/>
                  </a:lnTo>
                  <a:lnTo>
                    <a:pt x="94" y="620"/>
                  </a:lnTo>
                  <a:lnTo>
                    <a:pt x="92" y="618"/>
                  </a:lnTo>
                  <a:lnTo>
                    <a:pt x="91" y="617"/>
                  </a:lnTo>
                  <a:lnTo>
                    <a:pt x="89" y="616"/>
                  </a:lnTo>
                  <a:lnTo>
                    <a:pt x="86" y="615"/>
                  </a:lnTo>
                  <a:lnTo>
                    <a:pt x="84" y="614"/>
                  </a:lnTo>
                  <a:lnTo>
                    <a:pt x="81" y="612"/>
                  </a:lnTo>
                  <a:lnTo>
                    <a:pt x="78" y="611"/>
                  </a:lnTo>
                  <a:lnTo>
                    <a:pt x="75" y="611"/>
                  </a:lnTo>
                  <a:lnTo>
                    <a:pt x="70" y="610"/>
                  </a:lnTo>
                  <a:lnTo>
                    <a:pt x="69" y="610"/>
                  </a:lnTo>
                  <a:lnTo>
                    <a:pt x="69" y="610"/>
                  </a:lnTo>
                  <a:lnTo>
                    <a:pt x="68" y="609"/>
                  </a:lnTo>
                  <a:lnTo>
                    <a:pt x="68" y="609"/>
                  </a:lnTo>
                  <a:lnTo>
                    <a:pt x="67" y="608"/>
                  </a:lnTo>
                  <a:lnTo>
                    <a:pt x="67" y="607"/>
                  </a:lnTo>
                  <a:lnTo>
                    <a:pt x="67" y="607"/>
                  </a:lnTo>
                  <a:lnTo>
                    <a:pt x="67" y="605"/>
                  </a:lnTo>
                  <a:lnTo>
                    <a:pt x="68" y="602"/>
                  </a:lnTo>
                  <a:lnTo>
                    <a:pt x="69" y="597"/>
                  </a:lnTo>
                  <a:lnTo>
                    <a:pt x="69" y="595"/>
                  </a:lnTo>
                  <a:lnTo>
                    <a:pt x="69" y="592"/>
                  </a:lnTo>
                  <a:lnTo>
                    <a:pt x="69" y="590"/>
                  </a:lnTo>
                  <a:lnTo>
                    <a:pt x="69" y="588"/>
                  </a:lnTo>
                  <a:lnTo>
                    <a:pt x="69" y="586"/>
                  </a:lnTo>
                  <a:lnTo>
                    <a:pt x="67" y="579"/>
                  </a:lnTo>
                  <a:lnTo>
                    <a:pt x="66" y="577"/>
                  </a:lnTo>
                  <a:lnTo>
                    <a:pt x="66" y="574"/>
                  </a:lnTo>
                  <a:lnTo>
                    <a:pt x="65" y="568"/>
                  </a:lnTo>
                  <a:lnTo>
                    <a:pt x="64" y="565"/>
                  </a:lnTo>
                  <a:lnTo>
                    <a:pt x="63" y="563"/>
                  </a:lnTo>
                  <a:lnTo>
                    <a:pt x="63" y="562"/>
                  </a:lnTo>
                  <a:lnTo>
                    <a:pt x="62" y="561"/>
                  </a:lnTo>
                  <a:lnTo>
                    <a:pt x="61" y="560"/>
                  </a:lnTo>
                  <a:lnTo>
                    <a:pt x="59" y="558"/>
                  </a:lnTo>
                  <a:lnTo>
                    <a:pt x="53" y="550"/>
                  </a:lnTo>
                  <a:lnTo>
                    <a:pt x="49" y="546"/>
                  </a:lnTo>
                  <a:lnTo>
                    <a:pt x="44" y="539"/>
                  </a:lnTo>
                  <a:lnTo>
                    <a:pt x="42" y="538"/>
                  </a:lnTo>
                  <a:lnTo>
                    <a:pt x="41" y="535"/>
                  </a:lnTo>
                  <a:lnTo>
                    <a:pt x="38" y="530"/>
                  </a:lnTo>
                  <a:lnTo>
                    <a:pt x="35" y="524"/>
                  </a:lnTo>
                  <a:lnTo>
                    <a:pt x="34" y="520"/>
                  </a:lnTo>
                  <a:lnTo>
                    <a:pt x="32" y="512"/>
                  </a:lnTo>
                  <a:lnTo>
                    <a:pt x="30" y="509"/>
                  </a:lnTo>
                  <a:lnTo>
                    <a:pt x="30" y="507"/>
                  </a:lnTo>
                  <a:lnTo>
                    <a:pt x="28" y="505"/>
                  </a:lnTo>
                  <a:lnTo>
                    <a:pt x="27" y="503"/>
                  </a:lnTo>
                  <a:lnTo>
                    <a:pt x="22" y="494"/>
                  </a:lnTo>
                  <a:lnTo>
                    <a:pt x="21" y="493"/>
                  </a:lnTo>
                  <a:lnTo>
                    <a:pt x="20" y="491"/>
                  </a:lnTo>
                  <a:lnTo>
                    <a:pt x="19" y="488"/>
                  </a:lnTo>
                  <a:lnTo>
                    <a:pt x="18" y="485"/>
                  </a:lnTo>
                  <a:lnTo>
                    <a:pt x="17" y="482"/>
                  </a:lnTo>
                  <a:lnTo>
                    <a:pt x="17" y="478"/>
                  </a:lnTo>
                  <a:lnTo>
                    <a:pt x="17" y="472"/>
                  </a:lnTo>
                  <a:lnTo>
                    <a:pt x="17" y="469"/>
                  </a:lnTo>
                  <a:lnTo>
                    <a:pt x="17" y="466"/>
                  </a:lnTo>
                  <a:lnTo>
                    <a:pt x="17" y="461"/>
                  </a:lnTo>
                  <a:lnTo>
                    <a:pt x="18" y="459"/>
                  </a:lnTo>
                  <a:lnTo>
                    <a:pt x="18" y="459"/>
                  </a:lnTo>
                  <a:lnTo>
                    <a:pt x="19" y="458"/>
                  </a:lnTo>
                  <a:lnTo>
                    <a:pt x="23" y="453"/>
                  </a:lnTo>
                  <a:lnTo>
                    <a:pt x="25" y="450"/>
                  </a:lnTo>
                  <a:lnTo>
                    <a:pt x="28" y="448"/>
                  </a:lnTo>
                  <a:lnTo>
                    <a:pt x="30" y="445"/>
                  </a:lnTo>
                  <a:lnTo>
                    <a:pt x="30" y="443"/>
                  </a:lnTo>
                  <a:lnTo>
                    <a:pt x="31" y="441"/>
                  </a:lnTo>
                  <a:lnTo>
                    <a:pt x="31" y="440"/>
                  </a:lnTo>
                  <a:lnTo>
                    <a:pt x="32" y="438"/>
                  </a:lnTo>
                  <a:lnTo>
                    <a:pt x="32" y="437"/>
                  </a:lnTo>
                  <a:lnTo>
                    <a:pt x="32" y="434"/>
                  </a:lnTo>
                  <a:lnTo>
                    <a:pt x="31" y="430"/>
                  </a:lnTo>
                  <a:lnTo>
                    <a:pt x="31" y="426"/>
                  </a:lnTo>
                  <a:lnTo>
                    <a:pt x="30" y="421"/>
                  </a:lnTo>
                  <a:lnTo>
                    <a:pt x="29" y="417"/>
                  </a:lnTo>
                  <a:lnTo>
                    <a:pt x="29" y="414"/>
                  </a:lnTo>
                  <a:lnTo>
                    <a:pt x="28" y="407"/>
                  </a:lnTo>
                  <a:lnTo>
                    <a:pt x="27" y="398"/>
                  </a:lnTo>
                  <a:lnTo>
                    <a:pt x="27" y="393"/>
                  </a:lnTo>
                  <a:lnTo>
                    <a:pt x="26" y="389"/>
                  </a:lnTo>
                  <a:lnTo>
                    <a:pt x="25" y="386"/>
                  </a:lnTo>
                  <a:lnTo>
                    <a:pt x="22" y="374"/>
                  </a:lnTo>
                  <a:lnTo>
                    <a:pt x="16" y="361"/>
                  </a:lnTo>
                  <a:lnTo>
                    <a:pt x="13" y="355"/>
                  </a:lnTo>
                  <a:lnTo>
                    <a:pt x="12" y="351"/>
                  </a:lnTo>
                  <a:lnTo>
                    <a:pt x="12" y="346"/>
                  </a:lnTo>
                  <a:lnTo>
                    <a:pt x="9" y="333"/>
                  </a:lnTo>
                  <a:lnTo>
                    <a:pt x="7" y="328"/>
                  </a:lnTo>
                  <a:lnTo>
                    <a:pt x="5" y="320"/>
                  </a:lnTo>
                  <a:lnTo>
                    <a:pt x="1" y="311"/>
                  </a:lnTo>
                  <a:lnTo>
                    <a:pt x="0" y="307"/>
                  </a:lnTo>
                  <a:lnTo>
                    <a:pt x="0" y="305"/>
                  </a:lnTo>
                  <a:lnTo>
                    <a:pt x="0" y="303"/>
                  </a:lnTo>
                  <a:lnTo>
                    <a:pt x="0" y="301"/>
                  </a:lnTo>
                  <a:lnTo>
                    <a:pt x="0" y="300"/>
                  </a:lnTo>
                  <a:lnTo>
                    <a:pt x="0" y="299"/>
                  </a:lnTo>
                  <a:lnTo>
                    <a:pt x="0" y="298"/>
                  </a:lnTo>
                  <a:lnTo>
                    <a:pt x="1" y="296"/>
                  </a:lnTo>
                  <a:lnTo>
                    <a:pt x="2" y="295"/>
                  </a:lnTo>
                  <a:lnTo>
                    <a:pt x="3" y="295"/>
                  </a:lnTo>
                  <a:lnTo>
                    <a:pt x="5" y="293"/>
                  </a:lnTo>
                  <a:lnTo>
                    <a:pt x="7" y="292"/>
                  </a:lnTo>
                  <a:lnTo>
                    <a:pt x="10" y="292"/>
                  </a:lnTo>
                  <a:lnTo>
                    <a:pt x="12" y="291"/>
                  </a:lnTo>
                  <a:lnTo>
                    <a:pt x="18" y="290"/>
                  </a:lnTo>
                  <a:lnTo>
                    <a:pt x="20" y="290"/>
                  </a:lnTo>
                  <a:lnTo>
                    <a:pt x="22" y="290"/>
                  </a:lnTo>
                  <a:lnTo>
                    <a:pt x="23" y="289"/>
                  </a:lnTo>
                  <a:lnTo>
                    <a:pt x="25" y="288"/>
                  </a:lnTo>
                  <a:lnTo>
                    <a:pt x="26" y="286"/>
                  </a:lnTo>
                  <a:lnTo>
                    <a:pt x="29" y="284"/>
                  </a:lnTo>
                  <a:lnTo>
                    <a:pt x="32" y="281"/>
                  </a:lnTo>
                  <a:lnTo>
                    <a:pt x="34" y="279"/>
                  </a:lnTo>
                  <a:lnTo>
                    <a:pt x="36" y="276"/>
                  </a:lnTo>
                  <a:lnTo>
                    <a:pt x="38" y="274"/>
                  </a:lnTo>
                  <a:lnTo>
                    <a:pt x="44" y="267"/>
                  </a:lnTo>
                  <a:lnTo>
                    <a:pt x="47" y="265"/>
                  </a:lnTo>
                  <a:lnTo>
                    <a:pt x="57" y="256"/>
                  </a:lnTo>
                  <a:lnTo>
                    <a:pt x="59" y="254"/>
                  </a:lnTo>
                  <a:lnTo>
                    <a:pt x="61" y="252"/>
                  </a:lnTo>
                  <a:lnTo>
                    <a:pt x="62" y="250"/>
                  </a:lnTo>
                  <a:lnTo>
                    <a:pt x="63" y="248"/>
                  </a:lnTo>
                  <a:lnTo>
                    <a:pt x="64" y="246"/>
                  </a:lnTo>
                  <a:lnTo>
                    <a:pt x="65" y="243"/>
                  </a:lnTo>
                  <a:lnTo>
                    <a:pt x="66" y="240"/>
                  </a:lnTo>
                  <a:lnTo>
                    <a:pt x="67" y="238"/>
                  </a:lnTo>
                  <a:lnTo>
                    <a:pt x="67" y="235"/>
                  </a:lnTo>
                  <a:lnTo>
                    <a:pt x="67" y="233"/>
                  </a:lnTo>
                  <a:lnTo>
                    <a:pt x="66" y="222"/>
                  </a:lnTo>
                  <a:lnTo>
                    <a:pt x="65" y="220"/>
                  </a:lnTo>
                  <a:lnTo>
                    <a:pt x="64" y="214"/>
                  </a:lnTo>
                  <a:lnTo>
                    <a:pt x="64" y="211"/>
                  </a:lnTo>
                  <a:lnTo>
                    <a:pt x="63" y="210"/>
                  </a:lnTo>
                  <a:lnTo>
                    <a:pt x="63" y="207"/>
                  </a:lnTo>
                  <a:lnTo>
                    <a:pt x="64" y="205"/>
                  </a:lnTo>
                  <a:lnTo>
                    <a:pt x="64" y="202"/>
                  </a:lnTo>
                  <a:lnTo>
                    <a:pt x="65" y="199"/>
                  </a:lnTo>
                  <a:lnTo>
                    <a:pt x="68" y="192"/>
                  </a:lnTo>
                  <a:lnTo>
                    <a:pt x="69" y="189"/>
                  </a:lnTo>
                  <a:lnTo>
                    <a:pt x="69" y="188"/>
                  </a:lnTo>
                  <a:lnTo>
                    <a:pt x="69" y="186"/>
                  </a:lnTo>
                  <a:lnTo>
                    <a:pt x="68" y="183"/>
                  </a:lnTo>
                  <a:lnTo>
                    <a:pt x="67" y="173"/>
                  </a:lnTo>
                  <a:lnTo>
                    <a:pt x="67" y="170"/>
                  </a:lnTo>
                  <a:lnTo>
                    <a:pt x="66" y="167"/>
                  </a:lnTo>
                  <a:lnTo>
                    <a:pt x="67" y="165"/>
                  </a:lnTo>
                  <a:lnTo>
                    <a:pt x="67" y="163"/>
                  </a:lnTo>
                  <a:lnTo>
                    <a:pt x="68" y="161"/>
                  </a:lnTo>
                  <a:lnTo>
                    <a:pt x="69" y="159"/>
                  </a:lnTo>
                  <a:lnTo>
                    <a:pt x="71" y="154"/>
                  </a:lnTo>
                  <a:lnTo>
                    <a:pt x="73" y="152"/>
                  </a:lnTo>
                  <a:lnTo>
                    <a:pt x="77" y="142"/>
                  </a:lnTo>
                  <a:lnTo>
                    <a:pt x="80" y="136"/>
                  </a:lnTo>
                  <a:lnTo>
                    <a:pt x="81" y="132"/>
                  </a:lnTo>
                  <a:lnTo>
                    <a:pt x="84" y="124"/>
                  </a:lnTo>
                  <a:lnTo>
                    <a:pt x="91" y="103"/>
                  </a:lnTo>
                  <a:lnTo>
                    <a:pt x="94" y="95"/>
                  </a:lnTo>
                  <a:lnTo>
                    <a:pt x="98" y="85"/>
                  </a:lnTo>
                  <a:lnTo>
                    <a:pt x="100" y="81"/>
                  </a:lnTo>
                  <a:lnTo>
                    <a:pt x="101" y="77"/>
                  </a:lnTo>
                  <a:lnTo>
                    <a:pt x="102" y="74"/>
                  </a:lnTo>
                  <a:lnTo>
                    <a:pt x="103" y="70"/>
                  </a:lnTo>
                  <a:lnTo>
                    <a:pt x="103" y="65"/>
                  </a:lnTo>
                  <a:lnTo>
                    <a:pt x="103" y="63"/>
                  </a:lnTo>
                  <a:lnTo>
                    <a:pt x="103" y="59"/>
                  </a:lnTo>
                  <a:lnTo>
                    <a:pt x="103" y="56"/>
                  </a:lnTo>
                  <a:lnTo>
                    <a:pt x="103" y="55"/>
                  </a:lnTo>
                  <a:lnTo>
                    <a:pt x="102" y="55"/>
                  </a:lnTo>
                  <a:lnTo>
                    <a:pt x="103" y="55"/>
                  </a:lnTo>
                  <a:lnTo>
                    <a:pt x="103" y="55"/>
                  </a:lnTo>
                  <a:lnTo>
                    <a:pt x="104" y="55"/>
                  </a:lnTo>
                  <a:lnTo>
                    <a:pt x="105" y="55"/>
                  </a:lnTo>
                  <a:lnTo>
                    <a:pt x="107" y="54"/>
                  </a:lnTo>
                  <a:lnTo>
                    <a:pt x="109" y="53"/>
                  </a:lnTo>
                  <a:lnTo>
                    <a:pt x="110" y="53"/>
                  </a:lnTo>
                  <a:lnTo>
                    <a:pt x="112" y="52"/>
                  </a:lnTo>
                  <a:lnTo>
                    <a:pt x="113" y="51"/>
                  </a:lnTo>
                  <a:lnTo>
                    <a:pt x="114" y="50"/>
                  </a:lnTo>
                  <a:lnTo>
                    <a:pt x="114" y="49"/>
                  </a:lnTo>
                  <a:lnTo>
                    <a:pt x="116" y="47"/>
                  </a:lnTo>
                  <a:lnTo>
                    <a:pt x="117" y="44"/>
                  </a:lnTo>
                  <a:lnTo>
                    <a:pt x="119" y="39"/>
                  </a:lnTo>
                  <a:lnTo>
                    <a:pt x="120" y="37"/>
                  </a:lnTo>
                  <a:lnTo>
                    <a:pt x="121" y="35"/>
                  </a:lnTo>
                  <a:lnTo>
                    <a:pt x="123" y="33"/>
                  </a:lnTo>
                  <a:lnTo>
                    <a:pt x="125" y="31"/>
                  </a:lnTo>
                  <a:lnTo>
                    <a:pt x="128" y="28"/>
                  </a:lnTo>
                  <a:lnTo>
                    <a:pt x="130" y="27"/>
                  </a:lnTo>
                  <a:lnTo>
                    <a:pt x="133" y="25"/>
                  </a:lnTo>
                  <a:lnTo>
                    <a:pt x="137" y="24"/>
                  </a:lnTo>
                  <a:lnTo>
                    <a:pt x="139" y="23"/>
                  </a:lnTo>
                  <a:lnTo>
                    <a:pt x="142" y="22"/>
                  </a:lnTo>
                  <a:lnTo>
                    <a:pt x="144" y="22"/>
                  </a:lnTo>
                  <a:lnTo>
                    <a:pt x="146" y="22"/>
                  </a:lnTo>
                  <a:lnTo>
                    <a:pt x="153" y="24"/>
                  </a:lnTo>
                  <a:lnTo>
                    <a:pt x="159" y="24"/>
                  </a:lnTo>
                  <a:lnTo>
                    <a:pt x="161" y="24"/>
                  </a:lnTo>
                  <a:lnTo>
                    <a:pt x="166" y="24"/>
                  </a:lnTo>
                  <a:lnTo>
                    <a:pt x="168" y="24"/>
                  </a:lnTo>
                  <a:lnTo>
                    <a:pt x="170" y="23"/>
                  </a:lnTo>
                  <a:lnTo>
                    <a:pt x="171" y="22"/>
                  </a:lnTo>
                  <a:lnTo>
                    <a:pt x="172" y="21"/>
                  </a:lnTo>
                  <a:lnTo>
                    <a:pt x="175" y="18"/>
                  </a:lnTo>
                  <a:lnTo>
                    <a:pt x="176" y="18"/>
                  </a:lnTo>
                  <a:lnTo>
                    <a:pt x="177" y="16"/>
                  </a:lnTo>
                  <a:lnTo>
                    <a:pt x="177" y="15"/>
                  </a:lnTo>
                  <a:lnTo>
                    <a:pt x="178" y="10"/>
                  </a:lnTo>
                  <a:lnTo>
                    <a:pt x="179" y="8"/>
                  </a:lnTo>
                  <a:lnTo>
                    <a:pt x="180" y="6"/>
                  </a:lnTo>
                  <a:lnTo>
                    <a:pt x="182" y="5"/>
                  </a:lnTo>
                  <a:lnTo>
                    <a:pt x="182" y="3"/>
                  </a:lnTo>
                  <a:lnTo>
                    <a:pt x="184" y="2"/>
                  </a:lnTo>
                  <a:lnTo>
                    <a:pt x="186" y="0"/>
                  </a:lnTo>
                  <a:lnTo>
                    <a:pt x="187" y="0"/>
                  </a:lnTo>
                  <a:lnTo>
                    <a:pt x="188" y="0"/>
                  </a:lnTo>
                  <a:lnTo>
                    <a:pt x="189" y="0"/>
                  </a:lnTo>
                  <a:lnTo>
                    <a:pt x="189" y="0"/>
                  </a:lnTo>
                  <a:lnTo>
                    <a:pt x="190" y="1"/>
                  </a:lnTo>
                  <a:lnTo>
                    <a:pt x="191" y="7"/>
                  </a:lnTo>
                  <a:lnTo>
                    <a:pt x="192" y="9"/>
                  </a:lnTo>
                  <a:lnTo>
                    <a:pt x="193" y="11"/>
                  </a:lnTo>
                  <a:lnTo>
                    <a:pt x="194" y="14"/>
                  </a:lnTo>
                  <a:lnTo>
                    <a:pt x="197" y="17"/>
                  </a:lnTo>
                  <a:lnTo>
                    <a:pt x="199" y="18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19" name="Freeform 74">
              <a:extLst>
                <a:ext uri="{FF2B5EF4-FFF2-40B4-BE49-F238E27FC236}">
                  <a16:creationId xmlns:a16="http://schemas.microsoft.com/office/drawing/2014/main" id="{E7A56394-4955-4033-ADD3-1CEBBC25007C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2" y="2827"/>
              <a:ext cx="561" cy="470"/>
            </a:xfrm>
            <a:custGeom>
              <a:avLst/>
              <a:gdLst>
                <a:gd name="T0" fmla="*/ 446 w 561"/>
                <a:gd name="T1" fmla="*/ 13 h 470"/>
                <a:gd name="T2" fmla="*/ 466 w 561"/>
                <a:gd name="T3" fmla="*/ 28 h 470"/>
                <a:gd name="T4" fmla="*/ 495 w 561"/>
                <a:gd name="T5" fmla="*/ 23 h 470"/>
                <a:gd name="T6" fmla="*/ 513 w 561"/>
                <a:gd name="T7" fmla="*/ 29 h 470"/>
                <a:gd name="T8" fmla="*/ 529 w 561"/>
                <a:gd name="T9" fmla="*/ 46 h 470"/>
                <a:gd name="T10" fmla="*/ 555 w 561"/>
                <a:gd name="T11" fmla="*/ 51 h 470"/>
                <a:gd name="T12" fmla="*/ 557 w 561"/>
                <a:gd name="T13" fmla="*/ 85 h 470"/>
                <a:gd name="T14" fmla="*/ 526 w 561"/>
                <a:gd name="T15" fmla="*/ 128 h 470"/>
                <a:gd name="T16" fmla="*/ 502 w 561"/>
                <a:gd name="T17" fmla="*/ 128 h 470"/>
                <a:gd name="T18" fmla="*/ 475 w 561"/>
                <a:gd name="T19" fmla="*/ 133 h 470"/>
                <a:gd name="T20" fmla="*/ 423 w 561"/>
                <a:gd name="T21" fmla="*/ 148 h 470"/>
                <a:gd name="T22" fmla="*/ 391 w 561"/>
                <a:gd name="T23" fmla="*/ 156 h 470"/>
                <a:gd name="T24" fmla="*/ 396 w 561"/>
                <a:gd name="T25" fmla="*/ 168 h 470"/>
                <a:gd name="T26" fmla="*/ 379 w 561"/>
                <a:gd name="T27" fmla="*/ 214 h 470"/>
                <a:gd name="T28" fmla="*/ 360 w 561"/>
                <a:gd name="T29" fmla="*/ 232 h 470"/>
                <a:gd name="T30" fmla="*/ 333 w 561"/>
                <a:gd name="T31" fmla="*/ 237 h 470"/>
                <a:gd name="T32" fmla="*/ 296 w 561"/>
                <a:gd name="T33" fmla="*/ 232 h 470"/>
                <a:gd name="T34" fmla="*/ 283 w 561"/>
                <a:gd name="T35" fmla="*/ 243 h 470"/>
                <a:gd name="T36" fmla="*/ 288 w 561"/>
                <a:gd name="T37" fmla="*/ 268 h 470"/>
                <a:gd name="T38" fmla="*/ 277 w 561"/>
                <a:gd name="T39" fmla="*/ 288 h 470"/>
                <a:gd name="T40" fmla="*/ 264 w 561"/>
                <a:gd name="T41" fmla="*/ 308 h 470"/>
                <a:gd name="T42" fmla="*/ 222 w 561"/>
                <a:gd name="T43" fmla="*/ 327 h 470"/>
                <a:gd name="T44" fmla="*/ 180 w 561"/>
                <a:gd name="T45" fmla="*/ 339 h 470"/>
                <a:gd name="T46" fmla="*/ 133 w 561"/>
                <a:gd name="T47" fmla="*/ 366 h 470"/>
                <a:gd name="T48" fmla="*/ 96 w 561"/>
                <a:gd name="T49" fmla="*/ 406 h 470"/>
                <a:gd name="T50" fmla="*/ 94 w 561"/>
                <a:gd name="T51" fmla="*/ 436 h 470"/>
                <a:gd name="T52" fmla="*/ 77 w 561"/>
                <a:gd name="T53" fmla="*/ 448 h 470"/>
                <a:gd name="T54" fmla="*/ 13 w 561"/>
                <a:gd name="T55" fmla="*/ 470 h 470"/>
                <a:gd name="T56" fmla="*/ 0 w 561"/>
                <a:gd name="T57" fmla="*/ 458 h 470"/>
                <a:gd name="T58" fmla="*/ 6 w 561"/>
                <a:gd name="T59" fmla="*/ 439 h 470"/>
                <a:gd name="T60" fmla="*/ 23 w 561"/>
                <a:gd name="T61" fmla="*/ 414 h 470"/>
                <a:gd name="T62" fmla="*/ 52 w 561"/>
                <a:gd name="T63" fmla="*/ 389 h 470"/>
                <a:gd name="T64" fmla="*/ 61 w 561"/>
                <a:gd name="T65" fmla="*/ 355 h 470"/>
                <a:gd name="T66" fmla="*/ 43 w 561"/>
                <a:gd name="T67" fmla="*/ 350 h 470"/>
                <a:gd name="T68" fmla="*/ 30 w 561"/>
                <a:gd name="T69" fmla="*/ 337 h 470"/>
                <a:gd name="T70" fmla="*/ 16 w 561"/>
                <a:gd name="T71" fmla="*/ 287 h 470"/>
                <a:gd name="T72" fmla="*/ 29 w 561"/>
                <a:gd name="T73" fmla="*/ 233 h 470"/>
                <a:gd name="T74" fmla="*/ 43 w 561"/>
                <a:gd name="T75" fmla="*/ 233 h 470"/>
                <a:gd name="T76" fmla="*/ 52 w 561"/>
                <a:gd name="T77" fmla="*/ 213 h 470"/>
                <a:gd name="T78" fmla="*/ 68 w 561"/>
                <a:gd name="T79" fmla="*/ 212 h 470"/>
                <a:gd name="T80" fmla="*/ 100 w 561"/>
                <a:gd name="T81" fmla="*/ 201 h 470"/>
                <a:gd name="T82" fmla="*/ 113 w 561"/>
                <a:gd name="T83" fmla="*/ 202 h 470"/>
                <a:gd name="T84" fmla="*/ 134 w 561"/>
                <a:gd name="T85" fmla="*/ 190 h 470"/>
                <a:gd name="T86" fmla="*/ 161 w 561"/>
                <a:gd name="T87" fmla="*/ 158 h 470"/>
                <a:gd name="T88" fmla="*/ 172 w 561"/>
                <a:gd name="T89" fmla="*/ 135 h 470"/>
                <a:gd name="T90" fmla="*/ 163 w 561"/>
                <a:gd name="T91" fmla="*/ 95 h 470"/>
                <a:gd name="T92" fmla="*/ 182 w 561"/>
                <a:gd name="T93" fmla="*/ 71 h 470"/>
                <a:gd name="T94" fmla="*/ 193 w 561"/>
                <a:gd name="T95" fmla="*/ 91 h 470"/>
                <a:gd name="T96" fmla="*/ 217 w 561"/>
                <a:gd name="T97" fmla="*/ 100 h 470"/>
                <a:gd name="T98" fmla="*/ 255 w 561"/>
                <a:gd name="T99" fmla="*/ 111 h 470"/>
                <a:gd name="T100" fmla="*/ 282 w 561"/>
                <a:gd name="T101" fmla="*/ 116 h 470"/>
                <a:gd name="T102" fmla="*/ 297 w 561"/>
                <a:gd name="T103" fmla="*/ 83 h 470"/>
                <a:gd name="T104" fmla="*/ 328 w 561"/>
                <a:gd name="T105" fmla="*/ 71 h 470"/>
                <a:gd name="T106" fmla="*/ 365 w 561"/>
                <a:gd name="T107" fmla="*/ 75 h 470"/>
                <a:gd name="T108" fmla="*/ 388 w 561"/>
                <a:gd name="T109" fmla="*/ 69 h 470"/>
                <a:gd name="T110" fmla="*/ 395 w 561"/>
                <a:gd name="T111" fmla="*/ 45 h 470"/>
                <a:gd name="T112" fmla="*/ 387 w 561"/>
                <a:gd name="T113" fmla="*/ 18 h 470"/>
                <a:gd name="T114" fmla="*/ 409 w 561"/>
                <a:gd name="T115" fmla="*/ 19 h 470"/>
                <a:gd name="T116" fmla="*/ 425 w 561"/>
                <a:gd name="T117" fmla="*/ 0 h 4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61" h="470">
                  <a:moveTo>
                    <a:pt x="425" y="0"/>
                  </a:moveTo>
                  <a:lnTo>
                    <a:pt x="426" y="0"/>
                  </a:lnTo>
                  <a:lnTo>
                    <a:pt x="429" y="0"/>
                  </a:lnTo>
                  <a:lnTo>
                    <a:pt x="431" y="0"/>
                  </a:lnTo>
                  <a:lnTo>
                    <a:pt x="432" y="1"/>
                  </a:lnTo>
                  <a:lnTo>
                    <a:pt x="433" y="2"/>
                  </a:lnTo>
                  <a:lnTo>
                    <a:pt x="436" y="4"/>
                  </a:lnTo>
                  <a:lnTo>
                    <a:pt x="442" y="8"/>
                  </a:lnTo>
                  <a:lnTo>
                    <a:pt x="443" y="9"/>
                  </a:lnTo>
                  <a:lnTo>
                    <a:pt x="445" y="12"/>
                  </a:lnTo>
                  <a:lnTo>
                    <a:pt x="446" y="13"/>
                  </a:lnTo>
                  <a:lnTo>
                    <a:pt x="447" y="15"/>
                  </a:lnTo>
                  <a:lnTo>
                    <a:pt x="448" y="16"/>
                  </a:lnTo>
                  <a:lnTo>
                    <a:pt x="449" y="18"/>
                  </a:lnTo>
                  <a:lnTo>
                    <a:pt x="450" y="19"/>
                  </a:lnTo>
                  <a:lnTo>
                    <a:pt x="451" y="21"/>
                  </a:lnTo>
                  <a:lnTo>
                    <a:pt x="453" y="23"/>
                  </a:lnTo>
                  <a:lnTo>
                    <a:pt x="455" y="25"/>
                  </a:lnTo>
                  <a:lnTo>
                    <a:pt x="456" y="26"/>
                  </a:lnTo>
                  <a:lnTo>
                    <a:pt x="462" y="28"/>
                  </a:lnTo>
                  <a:lnTo>
                    <a:pt x="465" y="28"/>
                  </a:lnTo>
                  <a:lnTo>
                    <a:pt x="466" y="28"/>
                  </a:lnTo>
                  <a:lnTo>
                    <a:pt x="468" y="29"/>
                  </a:lnTo>
                  <a:lnTo>
                    <a:pt x="469" y="29"/>
                  </a:lnTo>
                  <a:lnTo>
                    <a:pt x="471" y="28"/>
                  </a:lnTo>
                  <a:lnTo>
                    <a:pt x="473" y="28"/>
                  </a:lnTo>
                  <a:lnTo>
                    <a:pt x="476" y="28"/>
                  </a:lnTo>
                  <a:lnTo>
                    <a:pt x="481" y="26"/>
                  </a:lnTo>
                  <a:lnTo>
                    <a:pt x="483" y="25"/>
                  </a:lnTo>
                  <a:lnTo>
                    <a:pt x="487" y="24"/>
                  </a:lnTo>
                  <a:lnTo>
                    <a:pt x="490" y="24"/>
                  </a:lnTo>
                  <a:lnTo>
                    <a:pt x="492" y="23"/>
                  </a:lnTo>
                  <a:lnTo>
                    <a:pt x="495" y="23"/>
                  </a:lnTo>
                  <a:lnTo>
                    <a:pt x="497" y="22"/>
                  </a:lnTo>
                  <a:lnTo>
                    <a:pt x="498" y="21"/>
                  </a:lnTo>
                  <a:lnTo>
                    <a:pt x="499" y="20"/>
                  </a:lnTo>
                  <a:lnTo>
                    <a:pt x="500" y="19"/>
                  </a:lnTo>
                  <a:lnTo>
                    <a:pt x="500" y="18"/>
                  </a:lnTo>
                  <a:lnTo>
                    <a:pt x="500" y="17"/>
                  </a:lnTo>
                  <a:lnTo>
                    <a:pt x="500" y="17"/>
                  </a:lnTo>
                  <a:lnTo>
                    <a:pt x="501" y="18"/>
                  </a:lnTo>
                  <a:lnTo>
                    <a:pt x="506" y="23"/>
                  </a:lnTo>
                  <a:lnTo>
                    <a:pt x="509" y="26"/>
                  </a:lnTo>
                  <a:lnTo>
                    <a:pt x="513" y="29"/>
                  </a:lnTo>
                  <a:lnTo>
                    <a:pt x="516" y="33"/>
                  </a:lnTo>
                  <a:lnTo>
                    <a:pt x="518" y="35"/>
                  </a:lnTo>
                  <a:lnTo>
                    <a:pt x="520" y="37"/>
                  </a:lnTo>
                  <a:lnTo>
                    <a:pt x="521" y="39"/>
                  </a:lnTo>
                  <a:lnTo>
                    <a:pt x="523" y="42"/>
                  </a:lnTo>
                  <a:lnTo>
                    <a:pt x="523" y="43"/>
                  </a:lnTo>
                  <a:lnTo>
                    <a:pt x="523" y="44"/>
                  </a:lnTo>
                  <a:lnTo>
                    <a:pt x="525" y="45"/>
                  </a:lnTo>
                  <a:lnTo>
                    <a:pt x="526" y="45"/>
                  </a:lnTo>
                  <a:lnTo>
                    <a:pt x="527" y="46"/>
                  </a:lnTo>
                  <a:lnTo>
                    <a:pt x="529" y="46"/>
                  </a:lnTo>
                  <a:lnTo>
                    <a:pt x="532" y="46"/>
                  </a:lnTo>
                  <a:lnTo>
                    <a:pt x="537" y="46"/>
                  </a:lnTo>
                  <a:lnTo>
                    <a:pt x="543" y="45"/>
                  </a:lnTo>
                  <a:lnTo>
                    <a:pt x="545" y="45"/>
                  </a:lnTo>
                  <a:lnTo>
                    <a:pt x="546" y="45"/>
                  </a:lnTo>
                  <a:lnTo>
                    <a:pt x="547" y="46"/>
                  </a:lnTo>
                  <a:lnTo>
                    <a:pt x="549" y="46"/>
                  </a:lnTo>
                  <a:lnTo>
                    <a:pt x="551" y="47"/>
                  </a:lnTo>
                  <a:lnTo>
                    <a:pt x="553" y="49"/>
                  </a:lnTo>
                  <a:lnTo>
                    <a:pt x="554" y="50"/>
                  </a:lnTo>
                  <a:lnTo>
                    <a:pt x="555" y="51"/>
                  </a:lnTo>
                  <a:lnTo>
                    <a:pt x="557" y="54"/>
                  </a:lnTo>
                  <a:lnTo>
                    <a:pt x="558" y="56"/>
                  </a:lnTo>
                  <a:lnTo>
                    <a:pt x="559" y="59"/>
                  </a:lnTo>
                  <a:lnTo>
                    <a:pt x="560" y="62"/>
                  </a:lnTo>
                  <a:lnTo>
                    <a:pt x="560" y="62"/>
                  </a:lnTo>
                  <a:lnTo>
                    <a:pt x="561" y="64"/>
                  </a:lnTo>
                  <a:lnTo>
                    <a:pt x="561" y="68"/>
                  </a:lnTo>
                  <a:lnTo>
                    <a:pt x="560" y="71"/>
                  </a:lnTo>
                  <a:lnTo>
                    <a:pt x="558" y="80"/>
                  </a:lnTo>
                  <a:lnTo>
                    <a:pt x="558" y="83"/>
                  </a:lnTo>
                  <a:lnTo>
                    <a:pt x="557" y="85"/>
                  </a:lnTo>
                  <a:lnTo>
                    <a:pt x="557" y="88"/>
                  </a:lnTo>
                  <a:lnTo>
                    <a:pt x="555" y="91"/>
                  </a:lnTo>
                  <a:lnTo>
                    <a:pt x="552" y="96"/>
                  </a:lnTo>
                  <a:lnTo>
                    <a:pt x="548" y="101"/>
                  </a:lnTo>
                  <a:lnTo>
                    <a:pt x="546" y="104"/>
                  </a:lnTo>
                  <a:lnTo>
                    <a:pt x="536" y="118"/>
                  </a:lnTo>
                  <a:lnTo>
                    <a:pt x="534" y="120"/>
                  </a:lnTo>
                  <a:lnTo>
                    <a:pt x="531" y="123"/>
                  </a:lnTo>
                  <a:lnTo>
                    <a:pt x="528" y="126"/>
                  </a:lnTo>
                  <a:lnTo>
                    <a:pt x="527" y="127"/>
                  </a:lnTo>
                  <a:lnTo>
                    <a:pt x="526" y="128"/>
                  </a:lnTo>
                  <a:lnTo>
                    <a:pt x="524" y="129"/>
                  </a:lnTo>
                  <a:lnTo>
                    <a:pt x="523" y="129"/>
                  </a:lnTo>
                  <a:lnTo>
                    <a:pt x="521" y="130"/>
                  </a:lnTo>
                  <a:lnTo>
                    <a:pt x="519" y="130"/>
                  </a:lnTo>
                  <a:lnTo>
                    <a:pt x="512" y="130"/>
                  </a:lnTo>
                  <a:lnTo>
                    <a:pt x="510" y="130"/>
                  </a:lnTo>
                  <a:lnTo>
                    <a:pt x="508" y="130"/>
                  </a:lnTo>
                  <a:lnTo>
                    <a:pt x="507" y="130"/>
                  </a:lnTo>
                  <a:lnTo>
                    <a:pt x="506" y="130"/>
                  </a:lnTo>
                  <a:lnTo>
                    <a:pt x="505" y="130"/>
                  </a:lnTo>
                  <a:lnTo>
                    <a:pt x="502" y="128"/>
                  </a:lnTo>
                  <a:lnTo>
                    <a:pt x="501" y="127"/>
                  </a:lnTo>
                  <a:lnTo>
                    <a:pt x="498" y="126"/>
                  </a:lnTo>
                  <a:lnTo>
                    <a:pt x="494" y="126"/>
                  </a:lnTo>
                  <a:lnTo>
                    <a:pt x="493" y="125"/>
                  </a:lnTo>
                  <a:lnTo>
                    <a:pt x="492" y="125"/>
                  </a:lnTo>
                  <a:lnTo>
                    <a:pt x="491" y="124"/>
                  </a:lnTo>
                  <a:lnTo>
                    <a:pt x="489" y="122"/>
                  </a:lnTo>
                  <a:lnTo>
                    <a:pt x="487" y="123"/>
                  </a:lnTo>
                  <a:lnTo>
                    <a:pt x="481" y="128"/>
                  </a:lnTo>
                  <a:lnTo>
                    <a:pt x="478" y="131"/>
                  </a:lnTo>
                  <a:lnTo>
                    <a:pt x="475" y="133"/>
                  </a:lnTo>
                  <a:lnTo>
                    <a:pt x="471" y="136"/>
                  </a:lnTo>
                  <a:lnTo>
                    <a:pt x="466" y="139"/>
                  </a:lnTo>
                  <a:lnTo>
                    <a:pt x="462" y="141"/>
                  </a:lnTo>
                  <a:lnTo>
                    <a:pt x="457" y="143"/>
                  </a:lnTo>
                  <a:lnTo>
                    <a:pt x="454" y="144"/>
                  </a:lnTo>
                  <a:lnTo>
                    <a:pt x="450" y="145"/>
                  </a:lnTo>
                  <a:lnTo>
                    <a:pt x="446" y="146"/>
                  </a:lnTo>
                  <a:lnTo>
                    <a:pt x="443" y="146"/>
                  </a:lnTo>
                  <a:lnTo>
                    <a:pt x="437" y="146"/>
                  </a:lnTo>
                  <a:lnTo>
                    <a:pt x="434" y="147"/>
                  </a:lnTo>
                  <a:lnTo>
                    <a:pt x="423" y="148"/>
                  </a:lnTo>
                  <a:lnTo>
                    <a:pt x="421" y="149"/>
                  </a:lnTo>
                  <a:lnTo>
                    <a:pt x="412" y="149"/>
                  </a:lnTo>
                  <a:lnTo>
                    <a:pt x="409" y="150"/>
                  </a:lnTo>
                  <a:lnTo>
                    <a:pt x="407" y="150"/>
                  </a:lnTo>
                  <a:lnTo>
                    <a:pt x="402" y="151"/>
                  </a:lnTo>
                  <a:lnTo>
                    <a:pt x="400" y="152"/>
                  </a:lnTo>
                  <a:lnTo>
                    <a:pt x="398" y="153"/>
                  </a:lnTo>
                  <a:lnTo>
                    <a:pt x="397" y="153"/>
                  </a:lnTo>
                  <a:lnTo>
                    <a:pt x="395" y="154"/>
                  </a:lnTo>
                  <a:lnTo>
                    <a:pt x="393" y="155"/>
                  </a:lnTo>
                  <a:lnTo>
                    <a:pt x="391" y="156"/>
                  </a:lnTo>
                  <a:lnTo>
                    <a:pt x="390" y="158"/>
                  </a:lnTo>
                  <a:lnTo>
                    <a:pt x="389" y="159"/>
                  </a:lnTo>
                  <a:lnTo>
                    <a:pt x="389" y="160"/>
                  </a:lnTo>
                  <a:lnTo>
                    <a:pt x="389" y="161"/>
                  </a:lnTo>
                  <a:lnTo>
                    <a:pt x="389" y="162"/>
                  </a:lnTo>
                  <a:lnTo>
                    <a:pt x="389" y="163"/>
                  </a:lnTo>
                  <a:lnTo>
                    <a:pt x="390" y="164"/>
                  </a:lnTo>
                  <a:lnTo>
                    <a:pt x="391" y="164"/>
                  </a:lnTo>
                  <a:lnTo>
                    <a:pt x="392" y="165"/>
                  </a:lnTo>
                  <a:lnTo>
                    <a:pt x="395" y="167"/>
                  </a:lnTo>
                  <a:lnTo>
                    <a:pt x="396" y="168"/>
                  </a:lnTo>
                  <a:lnTo>
                    <a:pt x="397" y="169"/>
                  </a:lnTo>
                  <a:lnTo>
                    <a:pt x="397" y="170"/>
                  </a:lnTo>
                  <a:lnTo>
                    <a:pt x="397" y="172"/>
                  </a:lnTo>
                  <a:lnTo>
                    <a:pt x="396" y="174"/>
                  </a:lnTo>
                  <a:lnTo>
                    <a:pt x="395" y="177"/>
                  </a:lnTo>
                  <a:lnTo>
                    <a:pt x="394" y="181"/>
                  </a:lnTo>
                  <a:lnTo>
                    <a:pt x="392" y="187"/>
                  </a:lnTo>
                  <a:lnTo>
                    <a:pt x="387" y="198"/>
                  </a:lnTo>
                  <a:lnTo>
                    <a:pt x="383" y="209"/>
                  </a:lnTo>
                  <a:lnTo>
                    <a:pt x="381" y="211"/>
                  </a:lnTo>
                  <a:lnTo>
                    <a:pt x="379" y="214"/>
                  </a:lnTo>
                  <a:lnTo>
                    <a:pt x="375" y="218"/>
                  </a:lnTo>
                  <a:lnTo>
                    <a:pt x="374" y="220"/>
                  </a:lnTo>
                  <a:lnTo>
                    <a:pt x="373" y="221"/>
                  </a:lnTo>
                  <a:lnTo>
                    <a:pt x="371" y="224"/>
                  </a:lnTo>
                  <a:lnTo>
                    <a:pt x="370" y="226"/>
                  </a:lnTo>
                  <a:lnTo>
                    <a:pt x="369" y="227"/>
                  </a:lnTo>
                  <a:lnTo>
                    <a:pt x="368" y="228"/>
                  </a:lnTo>
                  <a:lnTo>
                    <a:pt x="366" y="229"/>
                  </a:lnTo>
                  <a:lnTo>
                    <a:pt x="364" y="230"/>
                  </a:lnTo>
                  <a:lnTo>
                    <a:pt x="362" y="231"/>
                  </a:lnTo>
                  <a:lnTo>
                    <a:pt x="360" y="232"/>
                  </a:lnTo>
                  <a:lnTo>
                    <a:pt x="358" y="232"/>
                  </a:lnTo>
                  <a:lnTo>
                    <a:pt x="357" y="232"/>
                  </a:lnTo>
                  <a:lnTo>
                    <a:pt x="355" y="232"/>
                  </a:lnTo>
                  <a:lnTo>
                    <a:pt x="349" y="231"/>
                  </a:lnTo>
                  <a:lnTo>
                    <a:pt x="347" y="231"/>
                  </a:lnTo>
                  <a:lnTo>
                    <a:pt x="346" y="231"/>
                  </a:lnTo>
                  <a:lnTo>
                    <a:pt x="345" y="232"/>
                  </a:lnTo>
                  <a:lnTo>
                    <a:pt x="343" y="232"/>
                  </a:lnTo>
                  <a:lnTo>
                    <a:pt x="338" y="235"/>
                  </a:lnTo>
                  <a:lnTo>
                    <a:pt x="336" y="236"/>
                  </a:lnTo>
                  <a:lnTo>
                    <a:pt x="333" y="237"/>
                  </a:lnTo>
                  <a:lnTo>
                    <a:pt x="330" y="238"/>
                  </a:lnTo>
                  <a:lnTo>
                    <a:pt x="329" y="238"/>
                  </a:lnTo>
                  <a:lnTo>
                    <a:pt x="327" y="238"/>
                  </a:lnTo>
                  <a:lnTo>
                    <a:pt x="324" y="237"/>
                  </a:lnTo>
                  <a:lnTo>
                    <a:pt x="321" y="237"/>
                  </a:lnTo>
                  <a:lnTo>
                    <a:pt x="318" y="236"/>
                  </a:lnTo>
                  <a:lnTo>
                    <a:pt x="313" y="234"/>
                  </a:lnTo>
                  <a:lnTo>
                    <a:pt x="310" y="233"/>
                  </a:lnTo>
                  <a:lnTo>
                    <a:pt x="307" y="233"/>
                  </a:lnTo>
                  <a:lnTo>
                    <a:pt x="301" y="233"/>
                  </a:lnTo>
                  <a:lnTo>
                    <a:pt x="296" y="232"/>
                  </a:lnTo>
                  <a:lnTo>
                    <a:pt x="295" y="233"/>
                  </a:lnTo>
                  <a:lnTo>
                    <a:pt x="294" y="233"/>
                  </a:lnTo>
                  <a:lnTo>
                    <a:pt x="292" y="233"/>
                  </a:lnTo>
                  <a:lnTo>
                    <a:pt x="290" y="234"/>
                  </a:lnTo>
                  <a:lnTo>
                    <a:pt x="288" y="235"/>
                  </a:lnTo>
                  <a:lnTo>
                    <a:pt x="287" y="236"/>
                  </a:lnTo>
                  <a:lnTo>
                    <a:pt x="285" y="237"/>
                  </a:lnTo>
                  <a:lnTo>
                    <a:pt x="284" y="238"/>
                  </a:lnTo>
                  <a:lnTo>
                    <a:pt x="284" y="240"/>
                  </a:lnTo>
                  <a:lnTo>
                    <a:pt x="283" y="241"/>
                  </a:lnTo>
                  <a:lnTo>
                    <a:pt x="283" y="243"/>
                  </a:lnTo>
                  <a:lnTo>
                    <a:pt x="282" y="244"/>
                  </a:lnTo>
                  <a:lnTo>
                    <a:pt x="282" y="246"/>
                  </a:lnTo>
                  <a:lnTo>
                    <a:pt x="282" y="247"/>
                  </a:lnTo>
                  <a:lnTo>
                    <a:pt x="282" y="249"/>
                  </a:lnTo>
                  <a:lnTo>
                    <a:pt x="282" y="251"/>
                  </a:lnTo>
                  <a:lnTo>
                    <a:pt x="283" y="253"/>
                  </a:lnTo>
                  <a:lnTo>
                    <a:pt x="283" y="255"/>
                  </a:lnTo>
                  <a:lnTo>
                    <a:pt x="284" y="258"/>
                  </a:lnTo>
                  <a:lnTo>
                    <a:pt x="287" y="264"/>
                  </a:lnTo>
                  <a:lnTo>
                    <a:pt x="288" y="266"/>
                  </a:lnTo>
                  <a:lnTo>
                    <a:pt x="288" y="268"/>
                  </a:lnTo>
                  <a:lnTo>
                    <a:pt x="289" y="272"/>
                  </a:lnTo>
                  <a:lnTo>
                    <a:pt x="289" y="276"/>
                  </a:lnTo>
                  <a:lnTo>
                    <a:pt x="289" y="277"/>
                  </a:lnTo>
                  <a:lnTo>
                    <a:pt x="288" y="278"/>
                  </a:lnTo>
                  <a:lnTo>
                    <a:pt x="288" y="279"/>
                  </a:lnTo>
                  <a:lnTo>
                    <a:pt x="287" y="280"/>
                  </a:lnTo>
                  <a:lnTo>
                    <a:pt x="286" y="282"/>
                  </a:lnTo>
                  <a:lnTo>
                    <a:pt x="285" y="283"/>
                  </a:lnTo>
                  <a:lnTo>
                    <a:pt x="284" y="284"/>
                  </a:lnTo>
                  <a:lnTo>
                    <a:pt x="280" y="286"/>
                  </a:lnTo>
                  <a:lnTo>
                    <a:pt x="277" y="288"/>
                  </a:lnTo>
                  <a:lnTo>
                    <a:pt x="275" y="289"/>
                  </a:lnTo>
                  <a:lnTo>
                    <a:pt x="274" y="290"/>
                  </a:lnTo>
                  <a:lnTo>
                    <a:pt x="273" y="292"/>
                  </a:lnTo>
                  <a:lnTo>
                    <a:pt x="273" y="293"/>
                  </a:lnTo>
                  <a:lnTo>
                    <a:pt x="272" y="295"/>
                  </a:lnTo>
                  <a:lnTo>
                    <a:pt x="271" y="300"/>
                  </a:lnTo>
                  <a:lnTo>
                    <a:pt x="270" y="301"/>
                  </a:lnTo>
                  <a:lnTo>
                    <a:pt x="269" y="302"/>
                  </a:lnTo>
                  <a:lnTo>
                    <a:pt x="268" y="304"/>
                  </a:lnTo>
                  <a:lnTo>
                    <a:pt x="266" y="306"/>
                  </a:lnTo>
                  <a:lnTo>
                    <a:pt x="264" y="308"/>
                  </a:lnTo>
                  <a:lnTo>
                    <a:pt x="262" y="309"/>
                  </a:lnTo>
                  <a:lnTo>
                    <a:pt x="260" y="311"/>
                  </a:lnTo>
                  <a:lnTo>
                    <a:pt x="257" y="312"/>
                  </a:lnTo>
                  <a:lnTo>
                    <a:pt x="253" y="315"/>
                  </a:lnTo>
                  <a:lnTo>
                    <a:pt x="250" y="316"/>
                  </a:lnTo>
                  <a:lnTo>
                    <a:pt x="246" y="318"/>
                  </a:lnTo>
                  <a:lnTo>
                    <a:pt x="235" y="322"/>
                  </a:lnTo>
                  <a:lnTo>
                    <a:pt x="229" y="323"/>
                  </a:lnTo>
                  <a:lnTo>
                    <a:pt x="226" y="324"/>
                  </a:lnTo>
                  <a:lnTo>
                    <a:pt x="224" y="326"/>
                  </a:lnTo>
                  <a:lnTo>
                    <a:pt x="222" y="327"/>
                  </a:lnTo>
                  <a:lnTo>
                    <a:pt x="221" y="328"/>
                  </a:lnTo>
                  <a:lnTo>
                    <a:pt x="220" y="329"/>
                  </a:lnTo>
                  <a:lnTo>
                    <a:pt x="219" y="329"/>
                  </a:lnTo>
                  <a:lnTo>
                    <a:pt x="217" y="330"/>
                  </a:lnTo>
                  <a:lnTo>
                    <a:pt x="216" y="331"/>
                  </a:lnTo>
                  <a:lnTo>
                    <a:pt x="214" y="332"/>
                  </a:lnTo>
                  <a:lnTo>
                    <a:pt x="211" y="333"/>
                  </a:lnTo>
                  <a:lnTo>
                    <a:pt x="198" y="334"/>
                  </a:lnTo>
                  <a:lnTo>
                    <a:pt x="189" y="336"/>
                  </a:lnTo>
                  <a:lnTo>
                    <a:pt x="184" y="337"/>
                  </a:lnTo>
                  <a:lnTo>
                    <a:pt x="180" y="339"/>
                  </a:lnTo>
                  <a:lnTo>
                    <a:pt x="176" y="340"/>
                  </a:lnTo>
                  <a:lnTo>
                    <a:pt x="172" y="342"/>
                  </a:lnTo>
                  <a:lnTo>
                    <a:pt x="169" y="344"/>
                  </a:lnTo>
                  <a:lnTo>
                    <a:pt x="165" y="346"/>
                  </a:lnTo>
                  <a:lnTo>
                    <a:pt x="161" y="347"/>
                  </a:lnTo>
                  <a:lnTo>
                    <a:pt x="154" y="352"/>
                  </a:lnTo>
                  <a:lnTo>
                    <a:pt x="146" y="357"/>
                  </a:lnTo>
                  <a:lnTo>
                    <a:pt x="141" y="359"/>
                  </a:lnTo>
                  <a:lnTo>
                    <a:pt x="138" y="361"/>
                  </a:lnTo>
                  <a:lnTo>
                    <a:pt x="136" y="363"/>
                  </a:lnTo>
                  <a:lnTo>
                    <a:pt x="133" y="366"/>
                  </a:lnTo>
                  <a:lnTo>
                    <a:pt x="130" y="368"/>
                  </a:lnTo>
                  <a:lnTo>
                    <a:pt x="121" y="379"/>
                  </a:lnTo>
                  <a:lnTo>
                    <a:pt x="118" y="381"/>
                  </a:lnTo>
                  <a:lnTo>
                    <a:pt x="112" y="388"/>
                  </a:lnTo>
                  <a:lnTo>
                    <a:pt x="105" y="393"/>
                  </a:lnTo>
                  <a:lnTo>
                    <a:pt x="103" y="395"/>
                  </a:lnTo>
                  <a:lnTo>
                    <a:pt x="101" y="398"/>
                  </a:lnTo>
                  <a:lnTo>
                    <a:pt x="99" y="401"/>
                  </a:lnTo>
                  <a:lnTo>
                    <a:pt x="98" y="402"/>
                  </a:lnTo>
                  <a:lnTo>
                    <a:pt x="97" y="404"/>
                  </a:lnTo>
                  <a:lnTo>
                    <a:pt x="96" y="406"/>
                  </a:lnTo>
                  <a:lnTo>
                    <a:pt x="95" y="409"/>
                  </a:lnTo>
                  <a:lnTo>
                    <a:pt x="95" y="412"/>
                  </a:lnTo>
                  <a:lnTo>
                    <a:pt x="95" y="414"/>
                  </a:lnTo>
                  <a:lnTo>
                    <a:pt x="96" y="415"/>
                  </a:lnTo>
                  <a:lnTo>
                    <a:pt x="97" y="422"/>
                  </a:lnTo>
                  <a:lnTo>
                    <a:pt x="97" y="423"/>
                  </a:lnTo>
                  <a:lnTo>
                    <a:pt x="97" y="425"/>
                  </a:lnTo>
                  <a:lnTo>
                    <a:pt x="97" y="427"/>
                  </a:lnTo>
                  <a:lnTo>
                    <a:pt x="96" y="431"/>
                  </a:lnTo>
                  <a:lnTo>
                    <a:pt x="95" y="433"/>
                  </a:lnTo>
                  <a:lnTo>
                    <a:pt x="94" y="436"/>
                  </a:lnTo>
                  <a:lnTo>
                    <a:pt x="92" y="437"/>
                  </a:lnTo>
                  <a:lnTo>
                    <a:pt x="91" y="439"/>
                  </a:lnTo>
                  <a:lnTo>
                    <a:pt x="91" y="440"/>
                  </a:lnTo>
                  <a:lnTo>
                    <a:pt x="89" y="442"/>
                  </a:lnTo>
                  <a:lnTo>
                    <a:pt x="88" y="443"/>
                  </a:lnTo>
                  <a:lnTo>
                    <a:pt x="85" y="445"/>
                  </a:lnTo>
                  <a:lnTo>
                    <a:pt x="82" y="446"/>
                  </a:lnTo>
                  <a:lnTo>
                    <a:pt x="80" y="447"/>
                  </a:lnTo>
                  <a:lnTo>
                    <a:pt x="79" y="448"/>
                  </a:lnTo>
                  <a:lnTo>
                    <a:pt x="78" y="448"/>
                  </a:lnTo>
                  <a:lnTo>
                    <a:pt x="77" y="448"/>
                  </a:lnTo>
                  <a:lnTo>
                    <a:pt x="76" y="448"/>
                  </a:lnTo>
                  <a:lnTo>
                    <a:pt x="75" y="448"/>
                  </a:lnTo>
                  <a:lnTo>
                    <a:pt x="70" y="449"/>
                  </a:lnTo>
                  <a:lnTo>
                    <a:pt x="66" y="451"/>
                  </a:lnTo>
                  <a:lnTo>
                    <a:pt x="55" y="457"/>
                  </a:lnTo>
                  <a:lnTo>
                    <a:pt x="49" y="459"/>
                  </a:lnTo>
                  <a:lnTo>
                    <a:pt x="27" y="468"/>
                  </a:lnTo>
                  <a:lnTo>
                    <a:pt x="23" y="469"/>
                  </a:lnTo>
                  <a:lnTo>
                    <a:pt x="21" y="470"/>
                  </a:lnTo>
                  <a:lnTo>
                    <a:pt x="18" y="470"/>
                  </a:lnTo>
                  <a:lnTo>
                    <a:pt x="13" y="470"/>
                  </a:lnTo>
                  <a:lnTo>
                    <a:pt x="11" y="470"/>
                  </a:lnTo>
                  <a:lnTo>
                    <a:pt x="9" y="470"/>
                  </a:lnTo>
                  <a:lnTo>
                    <a:pt x="6" y="469"/>
                  </a:lnTo>
                  <a:lnTo>
                    <a:pt x="4" y="469"/>
                  </a:lnTo>
                  <a:lnTo>
                    <a:pt x="3" y="468"/>
                  </a:lnTo>
                  <a:lnTo>
                    <a:pt x="3" y="467"/>
                  </a:lnTo>
                  <a:lnTo>
                    <a:pt x="2" y="466"/>
                  </a:lnTo>
                  <a:lnTo>
                    <a:pt x="1" y="466"/>
                  </a:lnTo>
                  <a:lnTo>
                    <a:pt x="1" y="464"/>
                  </a:lnTo>
                  <a:lnTo>
                    <a:pt x="1" y="462"/>
                  </a:lnTo>
                  <a:lnTo>
                    <a:pt x="0" y="458"/>
                  </a:lnTo>
                  <a:lnTo>
                    <a:pt x="0" y="452"/>
                  </a:lnTo>
                  <a:lnTo>
                    <a:pt x="0" y="450"/>
                  </a:lnTo>
                  <a:lnTo>
                    <a:pt x="0" y="448"/>
                  </a:lnTo>
                  <a:lnTo>
                    <a:pt x="0" y="446"/>
                  </a:lnTo>
                  <a:lnTo>
                    <a:pt x="0" y="444"/>
                  </a:lnTo>
                  <a:lnTo>
                    <a:pt x="1" y="443"/>
                  </a:lnTo>
                  <a:lnTo>
                    <a:pt x="2" y="442"/>
                  </a:lnTo>
                  <a:lnTo>
                    <a:pt x="2" y="441"/>
                  </a:lnTo>
                  <a:lnTo>
                    <a:pt x="3" y="440"/>
                  </a:lnTo>
                  <a:lnTo>
                    <a:pt x="5" y="439"/>
                  </a:lnTo>
                  <a:lnTo>
                    <a:pt x="6" y="439"/>
                  </a:lnTo>
                  <a:lnTo>
                    <a:pt x="11" y="437"/>
                  </a:lnTo>
                  <a:lnTo>
                    <a:pt x="13" y="436"/>
                  </a:lnTo>
                  <a:lnTo>
                    <a:pt x="14" y="435"/>
                  </a:lnTo>
                  <a:lnTo>
                    <a:pt x="16" y="434"/>
                  </a:lnTo>
                  <a:lnTo>
                    <a:pt x="16" y="433"/>
                  </a:lnTo>
                  <a:lnTo>
                    <a:pt x="17" y="432"/>
                  </a:lnTo>
                  <a:lnTo>
                    <a:pt x="18" y="430"/>
                  </a:lnTo>
                  <a:lnTo>
                    <a:pt x="19" y="428"/>
                  </a:lnTo>
                  <a:lnTo>
                    <a:pt x="21" y="424"/>
                  </a:lnTo>
                  <a:lnTo>
                    <a:pt x="22" y="421"/>
                  </a:lnTo>
                  <a:lnTo>
                    <a:pt x="23" y="414"/>
                  </a:lnTo>
                  <a:lnTo>
                    <a:pt x="26" y="402"/>
                  </a:lnTo>
                  <a:lnTo>
                    <a:pt x="26" y="401"/>
                  </a:lnTo>
                  <a:lnTo>
                    <a:pt x="27" y="401"/>
                  </a:lnTo>
                  <a:lnTo>
                    <a:pt x="29" y="401"/>
                  </a:lnTo>
                  <a:lnTo>
                    <a:pt x="33" y="400"/>
                  </a:lnTo>
                  <a:lnTo>
                    <a:pt x="36" y="399"/>
                  </a:lnTo>
                  <a:lnTo>
                    <a:pt x="40" y="397"/>
                  </a:lnTo>
                  <a:lnTo>
                    <a:pt x="44" y="395"/>
                  </a:lnTo>
                  <a:lnTo>
                    <a:pt x="47" y="392"/>
                  </a:lnTo>
                  <a:lnTo>
                    <a:pt x="50" y="391"/>
                  </a:lnTo>
                  <a:lnTo>
                    <a:pt x="52" y="389"/>
                  </a:lnTo>
                  <a:lnTo>
                    <a:pt x="54" y="386"/>
                  </a:lnTo>
                  <a:lnTo>
                    <a:pt x="56" y="382"/>
                  </a:lnTo>
                  <a:lnTo>
                    <a:pt x="57" y="380"/>
                  </a:lnTo>
                  <a:lnTo>
                    <a:pt x="58" y="377"/>
                  </a:lnTo>
                  <a:lnTo>
                    <a:pt x="60" y="371"/>
                  </a:lnTo>
                  <a:lnTo>
                    <a:pt x="61" y="368"/>
                  </a:lnTo>
                  <a:lnTo>
                    <a:pt x="62" y="364"/>
                  </a:lnTo>
                  <a:lnTo>
                    <a:pt x="62" y="360"/>
                  </a:lnTo>
                  <a:lnTo>
                    <a:pt x="62" y="357"/>
                  </a:lnTo>
                  <a:lnTo>
                    <a:pt x="62" y="356"/>
                  </a:lnTo>
                  <a:lnTo>
                    <a:pt x="61" y="355"/>
                  </a:lnTo>
                  <a:lnTo>
                    <a:pt x="61" y="353"/>
                  </a:lnTo>
                  <a:lnTo>
                    <a:pt x="60" y="352"/>
                  </a:lnTo>
                  <a:lnTo>
                    <a:pt x="59" y="351"/>
                  </a:lnTo>
                  <a:lnTo>
                    <a:pt x="58" y="350"/>
                  </a:lnTo>
                  <a:lnTo>
                    <a:pt x="57" y="349"/>
                  </a:lnTo>
                  <a:lnTo>
                    <a:pt x="57" y="349"/>
                  </a:lnTo>
                  <a:lnTo>
                    <a:pt x="55" y="349"/>
                  </a:lnTo>
                  <a:lnTo>
                    <a:pt x="53" y="349"/>
                  </a:lnTo>
                  <a:lnTo>
                    <a:pt x="49" y="350"/>
                  </a:lnTo>
                  <a:lnTo>
                    <a:pt x="46" y="350"/>
                  </a:lnTo>
                  <a:lnTo>
                    <a:pt x="43" y="350"/>
                  </a:lnTo>
                  <a:lnTo>
                    <a:pt x="36" y="350"/>
                  </a:lnTo>
                  <a:lnTo>
                    <a:pt x="34" y="350"/>
                  </a:lnTo>
                  <a:lnTo>
                    <a:pt x="33" y="349"/>
                  </a:lnTo>
                  <a:lnTo>
                    <a:pt x="31" y="349"/>
                  </a:lnTo>
                  <a:lnTo>
                    <a:pt x="30" y="348"/>
                  </a:lnTo>
                  <a:lnTo>
                    <a:pt x="30" y="347"/>
                  </a:lnTo>
                  <a:lnTo>
                    <a:pt x="30" y="346"/>
                  </a:lnTo>
                  <a:lnTo>
                    <a:pt x="29" y="345"/>
                  </a:lnTo>
                  <a:lnTo>
                    <a:pt x="29" y="343"/>
                  </a:lnTo>
                  <a:lnTo>
                    <a:pt x="30" y="338"/>
                  </a:lnTo>
                  <a:lnTo>
                    <a:pt x="30" y="337"/>
                  </a:lnTo>
                  <a:lnTo>
                    <a:pt x="29" y="334"/>
                  </a:lnTo>
                  <a:lnTo>
                    <a:pt x="29" y="333"/>
                  </a:lnTo>
                  <a:lnTo>
                    <a:pt x="28" y="330"/>
                  </a:lnTo>
                  <a:lnTo>
                    <a:pt x="25" y="323"/>
                  </a:lnTo>
                  <a:lnTo>
                    <a:pt x="21" y="312"/>
                  </a:lnTo>
                  <a:lnTo>
                    <a:pt x="19" y="308"/>
                  </a:lnTo>
                  <a:lnTo>
                    <a:pt x="18" y="305"/>
                  </a:lnTo>
                  <a:lnTo>
                    <a:pt x="18" y="302"/>
                  </a:lnTo>
                  <a:lnTo>
                    <a:pt x="17" y="300"/>
                  </a:lnTo>
                  <a:lnTo>
                    <a:pt x="17" y="290"/>
                  </a:lnTo>
                  <a:lnTo>
                    <a:pt x="16" y="287"/>
                  </a:lnTo>
                  <a:lnTo>
                    <a:pt x="15" y="283"/>
                  </a:lnTo>
                  <a:lnTo>
                    <a:pt x="14" y="276"/>
                  </a:lnTo>
                  <a:lnTo>
                    <a:pt x="13" y="273"/>
                  </a:lnTo>
                  <a:lnTo>
                    <a:pt x="13" y="270"/>
                  </a:lnTo>
                  <a:lnTo>
                    <a:pt x="13" y="266"/>
                  </a:lnTo>
                  <a:lnTo>
                    <a:pt x="14" y="264"/>
                  </a:lnTo>
                  <a:lnTo>
                    <a:pt x="15" y="262"/>
                  </a:lnTo>
                  <a:lnTo>
                    <a:pt x="16" y="259"/>
                  </a:lnTo>
                  <a:lnTo>
                    <a:pt x="17" y="255"/>
                  </a:lnTo>
                  <a:lnTo>
                    <a:pt x="20" y="250"/>
                  </a:lnTo>
                  <a:lnTo>
                    <a:pt x="29" y="233"/>
                  </a:lnTo>
                  <a:lnTo>
                    <a:pt x="30" y="234"/>
                  </a:lnTo>
                  <a:lnTo>
                    <a:pt x="32" y="235"/>
                  </a:lnTo>
                  <a:lnTo>
                    <a:pt x="33" y="236"/>
                  </a:lnTo>
                  <a:lnTo>
                    <a:pt x="35" y="237"/>
                  </a:lnTo>
                  <a:lnTo>
                    <a:pt x="37" y="237"/>
                  </a:lnTo>
                  <a:lnTo>
                    <a:pt x="38" y="237"/>
                  </a:lnTo>
                  <a:lnTo>
                    <a:pt x="40" y="237"/>
                  </a:lnTo>
                  <a:lnTo>
                    <a:pt x="40" y="236"/>
                  </a:lnTo>
                  <a:lnTo>
                    <a:pt x="41" y="236"/>
                  </a:lnTo>
                  <a:lnTo>
                    <a:pt x="42" y="234"/>
                  </a:lnTo>
                  <a:lnTo>
                    <a:pt x="43" y="233"/>
                  </a:lnTo>
                  <a:lnTo>
                    <a:pt x="43" y="232"/>
                  </a:lnTo>
                  <a:lnTo>
                    <a:pt x="44" y="230"/>
                  </a:lnTo>
                  <a:lnTo>
                    <a:pt x="44" y="226"/>
                  </a:lnTo>
                  <a:lnTo>
                    <a:pt x="44" y="224"/>
                  </a:lnTo>
                  <a:lnTo>
                    <a:pt x="45" y="221"/>
                  </a:lnTo>
                  <a:lnTo>
                    <a:pt x="45" y="221"/>
                  </a:lnTo>
                  <a:lnTo>
                    <a:pt x="46" y="219"/>
                  </a:lnTo>
                  <a:lnTo>
                    <a:pt x="47" y="218"/>
                  </a:lnTo>
                  <a:lnTo>
                    <a:pt x="48" y="217"/>
                  </a:lnTo>
                  <a:lnTo>
                    <a:pt x="51" y="214"/>
                  </a:lnTo>
                  <a:lnTo>
                    <a:pt x="52" y="213"/>
                  </a:lnTo>
                  <a:lnTo>
                    <a:pt x="54" y="210"/>
                  </a:lnTo>
                  <a:lnTo>
                    <a:pt x="55" y="210"/>
                  </a:lnTo>
                  <a:lnTo>
                    <a:pt x="56" y="210"/>
                  </a:lnTo>
                  <a:lnTo>
                    <a:pt x="57" y="210"/>
                  </a:lnTo>
                  <a:lnTo>
                    <a:pt x="58" y="210"/>
                  </a:lnTo>
                  <a:lnTo>
                    <a:pt x="59" y="210"/>
                  </a:lnTo>
                  <a:lnTo>
                    <a:pt x="63" y="211"/>
                  </a:lnTo>
                  <a:lnTo>
                    <a:pt x="65" y="212"/>
                  </a:lnTo>
                  <a:lnTo>
                    <a:pt x="67" y="212"/>
                  </a:lnTo>
                  <a:lnTo>
                    <a:pt x="68" y="212"/>
                  </a:lnTo>
                  <a:lnTo>
                    <a:pt x="68" y="212"/>
                  </a:lnTo>
                  <a:lnTo>
                    <a:pt x="69" y="211"/>
                  </a:lnTo>
                  <a:lnTo>
                    <a:pt x="73" y="210"/>
                  </a:lnTo>
                  <a:lnTo>
                    <a:pt x="79" y="208"/>
                  </a:lnTo>
                  <a:lnTo>
                    <a:pt x="80" y="207"/>
                  </a:lnTo>
                  <a:lnTo>
                    <a:pt x="83" y="207"/>
                  </a:lnTo>
                  <a:lnTo>
                    <a:pt x="88" y="206"/>
                  </a:lnTo>
                  <a:lnTo>
                    <a:pt x="91" y="206"/>
                  </a:lnTo>
                  <a:lnTo>
                    <a:pt x="92" y="205"/>
                  </a:lnTo>
                  <a:lnTo>
                    <a:pt x="94" y="204"/>
                  </a:lnTo>
                  <a:lnTo>
                    <a:pt x="97" y="203"/>
                  </a:lnTo>
                  <a:lnTo>
                    <a:pt x="100" y="201"/>
                  </a:lnTo>
                  <a:lnTo>
                    <a:pt x="101" y="200"/>
                  </a:lnTo>
                  <a:lnTo>
                    <a:pt x="102" y="199"/>
                  </a:lnTo>
                  <a:lnTo>
                    <a:pt x="102" y="198"/>
                  </a:lnTo>
                  <a:lnTo>
                    <a:pt x="102" y="199"/>
                  </a:lnTo>
                  <a:lnTo>
                    <a:pt x="102" y="199"/>
                  </a:lnTo>
                  <a:lnTo>
                    <a:pt x="104" y="200"/>
                  </a:lnTo>
                  <a:lnTo>
                    <a:pt x="106" y="201"/>
                  </a:lnTo>
                  <a:lnTo>
                    <a:pt x="108" y="201"/>
                  </a:lnTo>
                  <a:lnTo>
                    <a:pt x="110" y="202"/>
                  </a:lnTo>
                  <a:lnTo>
                    <a:pt x="111" y="202"/>
                  </a:lnTo>
                  <a:lnTo>
                    <a:pt x="113" y="202"/>
                  </a:lnTo>
                  <a:lnTo>
                    <a:pt x="114" y="201"/>
                  </a:lnTo>
                  <a:lnTo>
                    <a:pt x="116" y="201"/>
                  </a:lnTo>
                  <a:lnTo>
                    <a:pt x="118" y="201"/>
                  </a:lnTo>
                  <a:lnTo>
                    <a:pt x="121" y="200"/>
                  </a:lnTo>
                  <a:lnTo>
                    <a:pt x="123" y="199"/>
                  </a:lnTo>
                  <a:lnTo>
                    <a:pt x="125" y="198"/>
                  </a:lnTo>
                  <a:lnTo>
                    <a:pt x="125" y="198"/>
                  </a:lnTo>
                  <a:lnTo>
                    <a:pt x="127" y="197"/>
                  </a:lnTo>
                  <a:lnTo>
                    <a:pt x="129" y="195"/>
                  </a:lnTo>
                  <a:lnTo>
                    <a:pt x="132" y="193"/>
                  </a:lnTo>
                  <a:lnTo>
                    <a:pt x="134" y="190"/>
                  </a:lnTo>
                  <a:lnTo>
                    <a:pt x="136" y="188"/>
                  </a:lnTo>
                  <a:lnTo>
                    <a:pt x="138" y="185"/>
                  </a:lnTo>
                  <a:lnTo>
                    <a:pt x="142" y="180"/>
                  </a:lnTo>
                  <a:lnTo>
                    <a:pt x="144" y="177"/>
                  </a:lnTo>
                  <a:lnTo>
                    <a:pt x="148" y="170"/>
                  </a:lnTo>
                  <a:lnTo>
                    <a:pt x="149" y="169"/>
                  </a:lnTo>
                  <a:lnTo>
                    <a:pt x="151" y="167"/>
                  </a:lnTo>
                  <a:lnTo>
                    <a:pt x="152" y="165"/>
                  </a:lnTo>
                  <a:lnTo>
                    <a:pt x="154" y="164"/>
                  </a:lnTo>
                  <a:lnTo>
                    <a:pt x="158" y="161"/>
                  </a:lnTo>
                  <a:lnTo>
                    <a:pt x="161" y="158"/>
                  </a:lnTo>
                  <a:lnTo>
                    <a:pt x="164" y="156"/>
                  </a:lnTo>
                  <a:lnTo>
                    <a:pt x="170" y="151"/>
                  </a:lnTo>
                  <a:lnTo>
                    <a:pt x="171" y="149"/>
                  </a:lnTo>
                  <a:lnTo>
                    <a:pt x="171" y="147"/>
                  </a:lnTo>
                  <a:lnTo>
                    <a:pt x="172" y="145"/>
                  </a:lnTo>
                  <a:lnTo>
                    <a:pt x="173" y="144"/>
                  </a:lnTo>
                  <a:lnTo>
                    <a:pt x="173" y="143"/>
                  </a:lnTo>
                  <a:lnTo>
                    <a:pt x="173" y="142"/>
                  </a:lnTo>
                  <a:lnTo>
                    <a:pt x="173" y="141"/>
                  </a:lnTo>
                  <a:lnTo>
                    <a:pt x="172" y="137"/>
                  </a:lnTo>
                  <a:lnTo>
                    <a:pt x="172" y="135"/>
                  </a:lnTo>
                  <a:lnTo>
                    <a:pt x="171" y="133"/>
                  </a:lnTo>
                  <a:lnTo>
                    <a:pt x="169" y="127"/>
                  </a:lnTo>
                  <a:lnTo>
                    <a:pt x="166" y="121"/>
                  </a:lnTo>
                  <a:lnTo>
                    <a:pt x="165" y="118"/>
                  </a:lnTo>
                  <a:lnTo>
                    <a:pt x="164" y="114"/>
                  </a:lnTo>
                  <a:lnTo>
                    <a:pt x="163" y="110"/>
                  </a:lnTo>
                  <a:lnTo>
                    <a:pt x="162" y="108"/>
                  </a:lnTo>
                  <a:lnTo>
                    <a:pt x="162" y="104"/>
                  </a:lnTo>
                  <a:lnTo>
                    <a:pt x="162" y="101"/>
                  </a:lnTo>
                  <a:lnTo>
                    <a:pt x="162" y="98"/>
                  </a:lnTo>
                  <a:lnTo>
                    <a:pt x="163" y="95"/>
                  </a:lnTo>
                  <a:lnTo>
                    <a:pt x="164" y="93"/>
                  </a:lnTo>
                  <a:lnTo>
                    <a:pt x="166" y="89"/>
                  </a:lnTo>
                  <a:lnTo>
                    <a:pt x="171" y="79"/>
                  </a:lnTo>
                  <a:lnTo>
                    <a:pt x="174" y="76"/>
                  </a:lnTo>
                  <a:lnTo>
                    <a:pt x="175" y="75"/>
                  </a:lnTo>
                  <a:lnTo>
                    <a:pt x="176" y="74"/>
                  </a:lnTo>
                  <a:lnTo>
                    <a:pt x="177" y="74"/>
                  </a:lnTo>
                  <a:lnTo>
                    <a:pt x="178" y="73"/>
                  </a:lnTo>
                  <a:lnTo>
                    <a:pt x="180" y="72"/>
                  </a:lnTo>
                  <a:lnTo>
                    <a:pt x="182" y="71"/>
                  </a:lnTo>
                  <a:lnTo>
                    <a:pt x="182" y="71"/>
                  </a:lnTo>
                  <a:lnTo>
                    <a:pt x="184" y="71"/>
                  </a:lnTo>
                  <a:lnTo>
                    <a:pt x="186" y="71"/>
                  </a:lnTo>
                  <a:lnTo>
                    <a:pt x="187" y="72"/>
                  </a:lnTo>
                  <a:lnTo>
                    <a:pt x="188" y="73"/>
                  </a:lnTo>
                  <a:lnTo>
                    <a:pt x="189" y="74"/>
                  </a:lnTo>
                  <a:lnTo>
                    <a:pt x="191" y="75"/>
                  </a:lnTo>
                  <a:lnTo>
                    <a:pt x="192" y="77"/>
                  </a:lnTo>
                  <a:lnTo>
                    <a:pt x="192" y="78"/>
                  </a:lnTo>
                  <a:lnTo>
                    <a:pt x="192" y="81"/>
                  </a:lnTo>
                  <a:lnTo>
                    <a:pt x="193" y="88"/>
                  </a:lnTo>
                  <a:lnTo>
                    <a:pt x="193" y="91"/>
                  </a:lnTo>
                  <a:lnTo>
                    <a:pt x="194" y="93"/>
                  </a:lnTo>
                  <a:lnTo>
                    <a:pt x="195" y="95"/>
                  </a:lnTo>
                  <a:lnTo>
                    <a:pt x="196" y="96"/>
                  </a:lnTo>
                  <a:lnTo>
                    <a:pt x="197" y="96"/>
                  </a:lnTo>
                  <a:lnTo>
                    <a:pt x="198" y="97"/>
                  </a:lnTo>
                  <a:lnTo>
                    <a:pt x="199" y="97"/>
                  </a:lnTo>
                  <a:lnTo>
                    <a:pt x="201" y="98"/>
                  </a:lnTo>
                  <a:lnTo>
                    <a:pt x="207" y="98"/>
                  </a:lnTo>
                  <a:lnTo>
                    <a:pt x="211" y="99"/>
                  </a:lnTo>
                  <a:lnTo>
                    <a:pt x="214" y="99"/>
                  </a:lnTo>
                  <a:lnTo>
                    <a:pt x="217" y="100"/>
                  </a:lnTo>
                  <a:lnTo>
                    <a:pt x="224" y="103"/>
                  </a:lnTo>
                  <a:lnTo>
                    <a:pt x="227" y="104"/>
                  </a:lnTo>
                  <a:lnTo>
                    <a:pt x="233" y="105"/>
                  </a:lnTo>
                  <a:lnTo>
                    <a:pt x="238" y="105"/>
                  </a:lnTo>
                  <a:lnTo>
                    <a:pt x="240" y="106"/>
                  </a:lnTo>
                  <a:lnTo>
                    <a:pt x="243" y="106"/>
                  </a:lnTo>
                  <a:lnTo>
                    <a:pt x="246" y="107"/>
                  </a:lnTo>
                  <a:lnTo>
                    <a:pt x="248" y="108"/>
                  </a:lnTo>
                  <a:lnTo>
                    <a:pt x="250" y="108"/>
                  </a:lnTo>
                  <a:lnTo>
                    <a:pt x="252" y="109"/>
                  </a:lnTo>
                  <a:lnTo>
                    <a:pt x="255" y="111"/>
                  </a:lnTo>
                  <a:lnTo>
                    <a:pt x="258" y="114"/>
                  </a:lnTo>
                  <a:lnTo>
                    <a:pt x="265" y="119"/>
                  </a:lnTo>
                  <a:lnTo>
                    <a:pt x="268" y="121"/>
                  </a:lnTo>
                  <a:lnTo>
                    <a:pt x="269" y="121"/>
                  </a:lnTo>
                  <a:lnTo>
                    <a:pt x="271" y="122"/>
                  </a:lnTo>
                  <a:lnTo>
                    <a:pt x="272" y="122"/>
                  </a:lnTo>
                  <a:lnTo>
                    <a:pt x="273" y="121"/>
                  </a:lnTo>
                  <a:lnTo>
                    <a:pt x="275" y="121"/>
                  </a:lnTo>
                  <a:lnTo>
                    <a:pt x="278" y="119"/>
                  </a:lnTo>
                  <a:lnTo>
                    <a:pt x="280" y="118"/>
                  </a:lnTo>
                  <a:lnTo>
                    <a:pt x="282" y="116"/>
                  </a:lnTo>
                  <a:lnTo>
                    <a:pt x="284" y="114"/>
                  </a:lnTo>
                  <a:lnTo>
                    <a:pt x="286" y="111"/>
                  </a:lnTo>
                  <a:lnTo>
                    <a:pt x="288" y="108"/>
                  </a:lnTo>
                  <a:lnTo>
                    <a:pt x="290" y="105"/>
                  </a:lnTo>
                  <a:lnTo>
                    <a:pt x="292" y="102"/>
                  </a:lnTo>
                  <a:lnTo>
                    <a:pt x="293" y="100"/>
                  </a:lnTo>
                  <a:lnTo>
                    <a:pt x="295" y="97"/>
                  </a:lnTo>
                  <a:lnTo>
                    <a:pt x="295" y="96"/>
                  </a:lnTo>
                  <a:lnTo>
                    <a:pt x="296" y="92"/>
                  </a:lnTo>
                  <a:lnTo>
                    <a:pt x="296" y="85"/>
                  </a:lnTo>
                  <a:lnTo>
                    <a:pt x="297" y="83"/>
                  </a:lnTo>
                  <a:lnTo>
                    <a:pt x="297" y="81"/>
                  </a:lnTo>
                  <a:lnTo>
                    <a:pt x="298" y="80"/>
                  </a:lnTo>
                  <a:lnTo>
                    <a:pt x="299" y="79"/>
                  </a:lnTo>
                  <a:lnTo>
                    <a:pt x="300" y="78"/>
                  </a:lnTo>
                  <a:lnTo>
                    <a:pt x="301" y="77"/>
                  </a:lnTo>
                  <a:lnTo>
                    <a:pt x="304" y="76"/>
                  </a:lnTo>
                  <a:lnTo>
                    <a:pt x="310" y="75"/>
                  </a:lnTo>
                  <a:lnTo>
                    <a:pt x="317" y="74"/>
                  </a:lnTo>
                  <a:lnTo>
                    <a:pt x="321" y="72"/>
                  </a:lnTo>
                  <a:lnTo>
                    <a:pt x="324" y="72"/>
                  </a:lnTo>
                  <a:lnTo>
                    <a:pt x="328" y="71"/>
                  </a:lnTo>
                  <a:lnTo>
                    <a:pt x="335" y="70"/>
                  </a:lnTo>
                  <a:lnTo>
                    <a:pt x="339" y="70"/>
                  </a:lnTo>
                  <a:lnTo>
                    <a:pt x="341" y="70"/>
                  </a:lnTo>
                  <a:lnTo>
                    <a:pt x="345" y="70"/>
                  </a:lnTo>
                  <a:lnTo>
                    <a:pt x="348" y="71"/>
                  </a:lnTo>
                  <a:lnTo>
                    <a:pt x="351" y="71"/>
                  </a:lnTo>
                  <a:lnTo>
                    <a:pt x="352" y="72"/>
                  </a:lnTo>
                  <a:lnTo>
                    <a:pt x="354" y="73"/>
                  </a:lnTo>
                  <a:lnTo>
                    <a:pt x="359" y="74"/>
                  </a:lnTo>
                  <a:lnTo>
                    <a:pt x="361" y="74"/>
                  </a:lnTo>
                  <a:lnTo>
                    <a:pt x="365" y="75"/>
                  </a:lnTo>
                  <a:lnTo>
                    <a:pt x="367" y="76"/>
                  </a:lnTo>
                  <a:lnTo>
                    <a:pt x="370" y="76"/>
                  </a:lnTo>
                  <a:lnTo>
                    <a:pt x="372" y="76"/>
                  </a:lnTo>
                  <a:lnTo>
                    <a:pt x="375" y="75"/>
                  </a:lnTo>
                  <a:lnTo>
                    <a:pt x="377" y="75"/>
                  </a:lnTo>
                  <a:lnTo>
                    <a:pt x="379" y="74"/>
                  </a:lnTo>
                  <a:lnTo>
                    <a:pt x="381" y="74"/>
                  </a:lnTo>
                  <a:lnTo>
                    <a:pt x="383" y="74"/>
                  </a:lnTo>
                  <a:lnTo>
                    <a:pt x="385" y="73"/>
                  </a:lnTo>
                  <a:lnTo>
                    <a:pt x="387" y="71"/>
                  </a:lnTo>
                  <a:lnTo>
                    <a:pt x="388" y="69"/>
                  </a:lnTo>
                  <a:lnTo>
                    <a:pt x="390" y="67"/>
                  </a:lnTo>
                  <a:lnTo>
                    <a:pt x="392" y="64"/>
                  </a:lnTo>
                  <a:lnTo>
                    <a:pt x="394" y="62"/>
                  </a:lnTo>
                  <a:lnTo>
                    <a:pt x="395" y="60"/>
                  </a:lnTo>
                  <a:lnTo>
                    <a:pt x="396" y="58"/>
                  </a:lnTo>
                  <a:lnTo>
                    <a:pt x="397" y="55"/>
                  </a:lnTo>
                  <a:lnTo>
                    <a:pt x="397" y="53"/>
                  </a:lnTo>
                  <a:lnTo>
                    <a:pt x="397" y="51"/>
                  </a:lnTo>
                  <a:lnTo>
                    <a:pt x="396" y="49"/>
                  </a:lnTo>
                  <a:lnTo>
                    <a:pt x="396" y="47"/>
                  </a:lnTo>
                  <a:lnTo>
                    <a:pt x="395" y="45"/>
                  </a:lnTo>
                  <a:lnTo>
                    <a:pt x="394" y="43"/>
                  </a:lnTo>
                  <a:lnTo>
                    <a:pt x="393" y="40"/>
                  </a:lnTo>
                  <a:lnTo>
                    <a:pt x="387" y="29"/>
                  </a:lnTo>
                  <a:lnTo>
                    <a:pt x="387" y="27"/>
                  </a:lnTo>
                  <a:lnTo>
                    <a:pt x="386" y="25"/>
                  </a:lnTo>
                  <a:lnTo>
                    <a:pt x="386" y="23"/>
                  </a:lnTo>
                  <a:lnTo>
                    <a:pt x="386" y="21"/>
                  </a:lnTo>
                  <a:lnTo>
                    <a:pt x="386" y="20"/>
                  </a:lnTo>
                  <a:lnTo>
                    <a:pt x="387" y="20"/>
                  </a:lnTo>
                  <a:lnTo>
                    <a:pt x="387" y="19"/>
                  </a:lnTo>
                  <a:lnTo>
                    <a:pt x="387" y="18"/>
                  </a:lnTo>
                  <a:lnTo>
                    <a:pt x="389" y="18"/>
                  </a:lnTo>
                  <a:lnTo>
                    <a:pt x="391" y="17"/>
                  </a:lnTo>
                  <a:lnTo>
                    <a:pt x="393" y="17"/>
                  </a:lnTo>
                  <a:lnTo>
                    <a:pt x="396" y="17"/>
                  </a:lnTo>
                  <a:lnTo>
                    <a:pt x="398" y="17"/>
                  </a:lnTo>
                  <a:lnTo>
                    <a:pt x="399" y="17"/>
                  </a:lnTo>
                  <a:lnTo>
                    <a:pt x="404" y="19"/>
                  </a:lnTo>
                  <a:lnTo>
                    <a:pt x="406" y="19"/>
                  </a:lnTo>
                  <a:lnTo>
                    <a:pt x="408" y="19"/>
                  </a:lnTo>
                  <a:lnTo>
                    <a:pt x="409" y="19"/>
                  </a:lnTo>
                  <a:lnTo>
                    <a:pt x="409" y="19"/>
                  </a:lnTo>
                  <a:lnTo>
                    <a:pt x="411" y="18"/>
                  </a:lnTo>
                  <a:lnTo>
                    <a:pt x="412" y="17"/>
                  </a:lnTo>
                  <a:lnTo>
                    <a:pt x="413" y="17"/>
                  </a:lnTo>
                  <a:lnTo>
                    <a:pt x="415" y="16"/>
                  </a:lnTo>
                  <a:lnTo>
                    <a:pt x="415" y="15"/>
                  </a:lnTo>
                  <a:lnTo>
                    <a:pt x="417" y="12"/>
                  </a:lnTo>
                  <a:lnTo>
                    <a:pt x="421" y="5"/>
                  </a:lnTo>
                  <a:lnTo>
                    <a:pt x="422" y="2"/>
                  </a:lnTo>
                  <a:lnTo>
                    <a:pt x="423" y="1"/>
                  </a:lnTo>
                  <a:lnTo>
                    <a:pt x="424" y="0"/>
                  </a:lnTo>
                  <a:lnTo>
                    <a:pt x="425" y="0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20" name="Freeform 75">
              <a:extLst>
                <a:ext uri="{FF2B5EF4-FFF2-40B4-BE49-F238E27FC236}">
                  <a16:creationId xmlns:a16="http://schemas.microsoft.com/office/drawing/2014/main" id="{6C684745-FA4B-4548-855B-955D64B4FAE5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9" y="3155"/>
              <a:ext cx="551" cy="391"/>
            </a:xfrm>
            <a:custGeom>
              <a:avLst/>
              <a:gdLst>
                <a:gd name="T0" fmla="*/ 176 w 551"/>
                <a:gd name="T1" fmla="*/ 32 h 391"/>
                <a:gd name="T2" fmla="*/ 204 w 551"/>
                <a:gd name="T3" fmla="*/ 61 h 391"/>
                <a:gd name="T4" fmla="*/ 221 w 551"/>
                <a:gd name="T5" fmla="*/ 73 h 391"/>
                <a:gd name="T6" fmla="*/ 241 w 551"/>
                <a:gd name="T7" fmla="*/ 65 h 391"/>
                <a:gd name="T8" fmla="*/ 265 w 551"/>
                <a:gd name="T9" fmla="*/ 52 h 391"/>
                <a:gd name="T10" fmla="*/ 312 w 551"/>
                <a:gd name="T11" fmla="*/ 41 h 391"/>
                <a:gd name="T12" fmla="*/ 325 w 551"/>
                <a:gd name="T13" fmla="*/ 43 h 391"/>
                <a:gd name="T14" fmla="*/ 335 w 551"/>
                <a:gd name="T15" fmla="*/ 53 h 391"/>
                <a:gd name="T16" fmla="*/ 330 w 551"/>
                <a:gd name="T17" fmla="*/ 78 h 391"/>
                <a:gd name="T18" fmla="*/ 332 w 551"/>
                <a:gd name="T19" fmla="*/ 98 h 391"/>
                <a:gd name="T20" fmla="*/ 352 w 551"/>
                <a:gd name="T21" fmla="*/ 120 h 391"/>
                <a:gd name="T22" fmla="*/ 368 w 551"/>
                <a:gd name="T23" fmla="*/ 140 h 391"/>
                <a:gd name="T24" fmla="*/ 379 w 551"/>
                <a:gd name="T25" fmla="*/ 146 h 391"/>
                <a:gd name="T26" fmla="*/ 395 w 551"/>
                <a:gd name="T27" fmla="*/ 140 h 391"/>
                <a:gd name="T28" fmla="*/ 422 w 551"/>
                <a:gd name="T29" fmla="*/ 125 h 391"/>
                <a:gd name="T30" fmla="*/ 435 w 551"/>
                <a:gd name="T31" fmla="*/ 118 h 391"/>
                <a:gd name="T32" fmla="*/ 454 w 551"/>
                <a:gd name="T33" fmla="*/ 124 h 391"/>
                <a:gd name="T34" fmla="*/ 472 w 551"/>
                <a:gd name="T35" fmla="*/ 138 h 391"/>
                <a:gd name="T36" fmla="*/ 501 w 551"/>
                <a:gd name="T37" fmla="*/ 146 h 391"/>
                <a:gd name="T38" fmla="*/ 521 w 551"/>
                <a:gd name="T39" fmla="*/ 148 h 391"/>
                <a:gd name="T40" fmla="*/ 532 w 551"/>
                <a:gd name="T41" fmla="*/ 168 h 391"/>
                <a:gd name="T42" fmla="*/ 551 w 551"/>
                <a:gd name="T43" fmla="*/ 193 h 391"/>
                <a:gd name="T44" fmla="*/ 544 w 551"/>
                <a:gd name="T45" fmla="*/ 226 h 391"/>
                <a:gd name="T46" fmla="*/ 535 w 551"/>
                <a:gd name="T47" fmla="*/ 274 h 391"/>
                <a:gd name="T48" fmla="*/ 524 w 551"/>
                <a:gd name="T49" fmla="*/ 294 h 391"/>
                <a:gd name="T50" fmla="*/ 508 w 551"/>
                <a:gd name="T51" fmla="*/ 300 h 391"/>
                <a:gd name="T52" fmla="*/ 458 w 551"/>
                <a:gd name="T53" fmla="*/ 305 h 391"/>
                <a:gd name="T54" fmla="*/ 435 w 551"/>
                <a:gd name="T55" fmla="*/ 324 h 391"/>
                <a:gd name="T56" fmla="*/ 412 w 551"/>
                <a:gd name="T57" fmla="*/ 356 h 391"/>
                <a:gd name="T58" fmla="*/ 383 w 551"/>
                <a:gd name="T59" fmla="*/ 380 h 391"/>
                <a:gd name="T60" fmla="*/ 345 w 551"/>
                <a:gd name="T61" fmla="*/ 390 h 391"/>
                <a:gd name="T62" fmla="*/ 328 w 551"/>
                <a:gd name="T63" fmla="*/ 358 h 391"/>
                <a:gd name="T64" fmla="*/ 302 w 551"/>
                <a:gd name="T65" fmla="*/ 328 h 391"/>
                <a:gd name="T66" fmla="*/ 268 w 551"/>
                <a:gd name="T67" fmla="*/ 312 h 391"/>
                <a:gd name="T68" fmla="*/ 264 w 551"/>
                <a:gd name="T69" fmla="*/ 296 h 391"/>
                <a:gd name="T70" fmla="*/ 258 w 551"/>
                <a:gd name="T71" fmla="*/ 284 h 391"/>
                <a:gd name="T72" fmla="*/ 230 w 551"/>
                <a:gd name="T73" fmla="*/ 269 h 391"/>
                <a:gd name="T74" fmla="*/ 197 w 551"/>
                <a:gd name="T75" fmla="*/ 272 h 391"/>
                <a:gd name="T76" fmla="*/ 172 w 551"/>
                <a:gd name="T77" fmla="*/ 274 h 391"/>
                <a:gd name="T78" fmla="*/ 145 w 551"/>
                <a:gd name="T79" fmla="*/ 256 h 391"/>
                <a:gd name="T80" fmla="*/ 125 w 551"/>
                <a:gd name="T81" fmla="*/ 251 h 391"/>
                <a:gd name="T82" fmla="*/ 116 w 551"/>
                <a:gd name="T83" fmla="*/ 244 h 391"/>
                <a:gd name="T84" fmla="*/ 113 w 551"/>
                <a:gd name="T85" fmla="*/ 223 h 391"/>
                <a:gd name="T86" fmla="*/ 101 w 551"/>
                <a:gd name="T87" fmla="*/ 214 h 391"/>
                <a:gd name="T88" fmla="*/ 58 w 551"/>
                <a:gd name="T89" fmla="*/ 206 h 391"/>
                <a:gd name="T90" fmla="*/ 41 w 551"/>
                <a:gd name="T91" fmla="*/ 193 h 391"/>
                <a:gd name="T92" fmla="*/ 21 w 551"/>
                <a:gd name="T93" fmla="*/ 185 h 391"/>
                <a:gd name="T94" fmla="*/ 10 w 551"/>
                <a:gd name="T95" fmla="*/ 177 h 391"/>
                <a:gd name="T96" fmla="*/ 10 w 551"/>
                <a:gd name="T97" fmla="*/ 153 h 391"/>
                <a:gd name="T98" fmla="*/ 0 w 551"/>
                <a:gd name="T99" fmla="*/ 120 h 391"/>
                <a:gd name="T100" fmla="*/ 12 w 551"/>
                <a:gd name="T101" fmla="*/ 114 h 391"/>
                <a:gd name="T102" fmla="*/ 20 w 551"/>
                <a:gd name="T103" fmla="*/ 99 h 391"/>
                <a:gd name="T104" fmla="*/ 18 w 551"/>
                <a:gd name="T105" fmla="*/ 81 h 391"/>
                <a:gd name="T106" fmla="*/ 28 w 551"/>
                <a:gd name="T107" fmla="*/ 65 h 391"/>
                <a:gd name="T108" fmla="*/ 61 w 551"/>
                <a:gd name="T109" fmla="*/ 33 h 391"/>
                <a:gd name="T110" fmla="*/ 95 w 551"/>
                <a:gd name="T111" fmla="*/ 14 h 391"/>
                <a:gd name="T112" fmla="*/ 137 w 551"/>
                <a:gd name="T113" fmla="*/ 4 h 391"/>
                <a:gd name="T114" fmla="*/ 143 w 551"/>
                <a:gd name="T115" fmla="*/ 1 h 3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551" h="391">
                  <a:moveTo>
                    <a:pt x="147" y="4"/>
                  </a:moveTo>
                  <a:lnTo>
                    <a:pt x="150" y="7"/>
                  </a:lnTo>
                  <a:lnTo>
                    <a:pt x="163" y="20"/>
                  </a:lnTo>
                  <a:lnTo>
                    <a:pt x="168" y="25"/>
                  </a:lnTo>
                  <a:lnTo>
                    <a:pt x="171" y="28"/>
                  </a:lnTo>
                  <a:lnTo>
                    <a:pt x="173" y="29"/>
                  </a:lnTo>
                  <a:lnTo>
                    <a:pt x="176" y="32"/>
                  </a:lnTo>
                  <a:lnTo>
                    <a:pt x="181" y="35"/>
                  </a:lnTo>
                  <a:lnTo>
                    <a:pt x="183" y="37"/>
                  </a:lnTo>
                  <a:lnTo>
                    <a:pt x="184" y="38"/>
                  </a:lnTo>
                  <a:lnTo>
                    <a:pt x="186" y="40"/>
                  </a:lnTo>
                  <a:lnTo>
                    <a:pt x="193" y="49"/>
                  </a:lnTo>
                  <a:lnTo>
                    <a:pt x="199" y="55"/>
                  </a:lnTo>
                  <a:lnTo>
                    <a:pt x="204" y="61"/>
                  </a:lnTo>
                  <a:lnTo>
                    <a:pt x="207" y="63"/>
                  </a:lnTo>
                  <a:lnTo>
                    <a:pt x="207" y="64"/>
                  </a:lnTo>
                  <a:lnTo>
                    <a:pt x="208" y="65"/>
                  </a:lnTo>
                  <a:lnTo>
                    <a:pt x="216" y="71"/>
                  </a:lnTo>
                  <a:lnTo>
                    <a:pt x="219" y="72"/>
                  </a:lnTo>
                  <a:lnTo>
                    <a:pt x="220" y="73"/>
                  </a:lnTo>
                  <a:lnTo>
                    <a:pt x="221" y="73"/>
                  </a:lnTo>
                  <a:lnTo>
                    <a:pt x="222" y="73"/>
                  </a:lnTo>
                  <a:lnTo>
                    <a:pt x="224" y="73"/>
                  </a:lnTo>
                  <a:lnTo>
                    <a:pt x="226" y="72"/>
                  </a:lnTo>
                  <a:lnTo>
                    <a:pt x="229" y="71"/>
                  </a:lnTo>
                  <a:lnTo>
                    <a:pt x="235" y="68"/>
                  </a:lnTo>
                  <a:lnTo>
                    <a:pt x="238" y="67"/>
                  </a:lnTo>
                  <a:lnTo>
                    <a:pt x="241" y="65"/>
                  </a:lnTo>
                  <a:lnTo>
                    <a:pt x="249" y="60"/>
                  </a:lnTo>
                  <a:lnTo>
                    <a:pt x="253" y="57"/>
                  </a:lnTo>
                  <a:lnTo>
                    <a:pt x="254" y="56"/>
                  </a:lnTo>
                  <a:lnTo>
                    <a:pt x="256" y="55"/>
                  </a:lnTo>
                  <a:lnTo>
                    <a:pt x="259" y="54"/>
                  </a:lnTo>
                  <a:lnTo>
                    <a:pt x="261" y="54"/>
                  </a:lnTo>
                  <a:lnTo>
                    <a:pt x="265" y="52"/>
                  </a:lnTo>
                  <a:lnTo>
                    <a:pt x="275" y="52"/>
                  </a:lnTo>
                  <a:lnTo>
                    <a:pt x="284" y="49"/>
                  </a:lnTo>
                  <a:lnTo>
                    <a:pt x="298" y="46"/>
                  </a:lnTo>
                  <a:lnTo>
                    <a:pt x="301" y="45"/>
                  </a:lnTo>
                  <a:lnTo>
                    <a:pt x="309" y="42"/>
                  </a:lnTo>
                  <a:lnTo>
                    <a:pt x="310" y="41"/>
                  </a:lnTo>
                  <a:lnTo>
                    <a:pt x="312" y="41"/>
                  </a:lnTo>
                  <a:lnTo>
                    <a:pt x="313" y="41"/>
                  </a:lnTo>
                  <a:lnTo>
                    <a:pt x="315" y="41"/>
                  </a:lnTo>
                  <a:lnTo>
                    <a:pt x="317" y="41"/>
                  </a:lnTo>
                  <a:lnTo>
                    <a:pt x="319" y="41"/>
                  </a:lnTo>
                  <a:lnTo>
                    <a:pt x="321" y="42"/>
                  </a:lnTo>
                  <a:lnTo>
                    <a:pt x="323" y="42"/>
                  </a:lnTo>
                  <a:lnTo>
                    <a:pt x="325" y="43"/>
                  </a:lnTo>
                  <a:lnTo>
                    <a:pt x="327" y="44"/>
                  </a:lnTo>
                  <a:lnTo>
                    <a:pt x="329" y="45"/>
                  </a:lnTo>
                  <a:lnTo>
                    <a:pt x="331" y="46"/>
                  </a:lnTo>
                  <a:lnTo>
                    <a:pt x="332" y="48"/>
                  </a:lnTo>
                  <a:lnTo>
                    <a:pt x="333" y="49"/>
                  </a:lnTo>
                  <a:lnTo>
                    <a:pt x="334" y="51"/>
                  </a:lnTo>
                  <a:lnTo>
                    <a:pt x="335" y="53"/>
                  </a:lnTo>
                  <a:lnTo>
                    <a:pt x="335" y="55"/>
                  </a:lnTo>
                  <a:lnTo>
                    <a:pt x="336" y="57"/>
                  </a:lnTo>
                  <a:lnTo>
                    <a:pt x="336" y="60"/>
                  </a:lnTo>
                  <a:lnTo>
                    <a:pt x="335" y="62"/>
                  </a:lnTo>
                  <a:lnTo>
                    <a:pt x="334" y="63"/>
                  </a:lnTo>
                  <a:lnTo>
                    <a:pt x="332" y="69"/>
                  </a:lnTo>
                  <a:lnTo>
                    <a:pt x="330" y="78"/>
                  </a:lnTo>
                  <a:lnTo>
                    <a:pt x="329" y="80"/>
                  </a:lnTo>
                  <a:lnTo>
                    <a:pt x="328" y="83"/>
                  </a:lnTo>
                  <a:lnTo>
                    <a:pt x="328" y="86"/>
                  </a:lnTo>
                  <a:lnTo>
                    <a:pt x="328" y="88"/>
                  </a:lnTo>
                  <a:lnTo>
                    <a:pt x="328" y="91"/>
                  </a:lnTo>
                  <a:lnTo>
                    <a:pt x="329" y="94"/>
                  </a:lnTo>
                  <a:lnTo>
                    <a:pt x="332" y="98"/>
                  </a:lnTo>
                  <a:lnTo>
                    <a:pt x="334" y="104"/>
                  </a:lnTo>
                  <a:lnTo>
                    <a:pt x="336" y="107"/>
                  </a:lnTo>
                  <a:lnTo>
                    <a:pt x="339" y="110"/>
                  </a:lnTo>
                  <a:lnTo>
                    <a:pt x="341" y="112"/>
                  </a:lnTo>
                  <a:lnTo>
                    <a:pt x="344" y="115"/>
                  </a:lnTo>
                  <a:lnTo>
                    <a:pt x="346" y="116"/>
                  </a:lnTo>
                  <a:lnTo>
                    <a:pt x="352" y="120"/>
                  </a:lnTo>
                  <a:lnTo>
                    <a:pt x="355" y="121"/>
                  </a:lnTo>
                  <a:lnTo>
                    <a:pt x="357" y="123"/>
                  </a:lnTo>
                  <a:lnTo>
                    <a:pt x="360" y="125"/>
                  </a:lnTo>
                  <a:lnTo>
                    <a:pt x="362" y="128"/>
                  </a:lnTo>
                  <a:lnTo>
                    <a:pt x="364" y="131"/>
                  </a:lnTo>
                  <a:lnTo>
                    <a:pt x="366" y="134"/>
                  </a:lnTo>
                  <a:lnTo>
                    <a:pt x="368" y="140"/>
                  </a:lnTo>
                  <a:lnTo>
                    <a:pt x="369" y="142"/>
                  </a:lnTo>
                  <a:lnTo>
                    <a:pt x="371" y="143"/>
                  </a:lnTo>
                  <a:lnTo>
                    <a:pt x="372" y="144"/>
                  </a:lnTo>
                  <a:lnTo>
                    <a:pt x="374" y="145"/>
                  </a:lnTo>
                  <a:lnTo>
                    <a:pt x="376" y="146"/>
                  </a:lnTo>
                  <a:lnTo>
                    <a:pt x="378" y="146"/>
                  </a:lnTo>
                  <a:lnTo>
                    <a:pt x="379" y="146"/>
                  </a:lnTo>
                  <a:lnTo>
                    <a:pt x="381" y="146"/>
                  </a:lnTo>
                  <a:lnTo>
                    <a:pt x="383" y="146"/>
                  </a:lnTo>
                  <a:lnTo>
                    <a:pt x="385" y="145"/>
                  </a:lnTo>
                  <a:lnTo>
                    <a:pt x="388" y="144"/>
                  </a:lnTo>
                  <a:lnTo>
                    <a:pt x="389" y="143"/>
                  </a:lnTo>
                  <a:lnTo>
                    <a:pt x="391" y="142"/>
                  </a:lnTo>
                  <a:lnTo>
                    <a:pt x="395" y="140"/>
                  </a:lnTo>
                  <a:lnTo>
                    <a:pt x="400" y="136"/>
                  </a:lnTo>
                  <a:lnTo>
                    <a:pt x="403" y="134"/>
                  </a:lnTo>
                  <a:lnTo>
                    <a:pt x="405" y="133"/>
                  </a:lnTo>
                  <a:lnTo>
                    <a:pt x="408" y="131"/>
                  </a:lnTo>
                  <a:lnTo>
                    <a:pt x="415" y="129"/>
                  </a:lnTo>
                  <a:lnTo>
                    <a:pt x="420" y="127"/>
                  </a:lnTo>
                  <a:lnTo>
                    <a:pt x="422" y="125"/>
                  </a:lnTo>
                  <a:lnTo>
                    <a:pt x="423" y="124"/>
                  </a:lnTo>
                  <a:lnTo>
                    <a:pt x="429" y="120"/>
                  </a:lnTo>
                  <a:lnTo>
                    <a:pt x="430" y="119"/>
                  </a:lnTo>
                  <a:lnTo>
                    <a:pt x="432" y="118"/>
                  </a:lnTo>
                  <a:lnTo>
                    <a:pt x="433" y="118"/>
                  </a:lnTo>
                  <a:lnTo>
                    <a:pt x="435" y="118"/>
                  </a:lnTo>
                  <a:lnTo>
                    <a:pt x="435" y="118"/>
                  </a:lnTo>
                  <a:lnTo>
                    <a:pt x="441" y="120"/>
                  </a:lnTo>
                  <a:lnTo>
                    <a:pt x="443" y="120"/>
                  </a:lnTo>
                  <a:lnTo>
                    <a:pt x="446" y="120"/>
                  </a:lnTo>
                  <a:lnTo>
                    <a:pt x="446" y="121"/>
                  </a:lnTo>
                  <a:lnTo>
                    <a:pt x="449" y="121"/>
                  </a:lnTo>
                  <a:lnTo>
                    <a:pt x="451" y="123"/>
                  </a:lnTo>
                  <a:lnTo>
                    <a:pt x="454" y="124"/>
                  </a:lnTo>
                  <a:lnTo>
                    <a:pt x="456" y="125"/>
                  </a:lnTo>
                  <a:lnTo>
                    <a:pt x="458" y="127"/>
                  </a:lnTo>
                  <a:lnTo>
                    <a:pt x="462" y="131"/>
                  </a:lnTo>
                  <a:lnTo>
                    <a:pt x="464" y="132"/>
                  </a:lnTo>
                  <a:lnTo>
                    <a:pt x="467" y="134"/>
                  </a:lnTo>
                  <a:lnTo>
                    <a:pt x="469" y="136"/>
                  </a:lnTo>
                  <a:lnTo>
                    <a:pt x="472" y="138"/>
                  </a:lnTo>
                  <a:lnTo>
                    <a:pt x="485" y="143"/>
                  </a:lnTo>
                  <a:lnTo>
                    <a:pt x="487" y="144"/>
                  </a:lnTo>
                  <a:lnTo>
                    <a:pt x="490" y="145"/>
                  </a:lnTo>
                  <a:lnTo>
                    <a:pt x="491" y="145"/>
                  </a:lnTo>
                  <a:lnTo>
                    <a:pt x="494" y="146"/>
                  </a:lnTo>
                  <a:lnTo>
                    <a:pt x="497" y="146"/>
                  </a:lnTo>
                  <a:lnTo>
                    <a:pt x="501" y="146"/>
                  </a:lnTo>
                  <a:lnTo>
                    <a:pt x="508" y="145"/>
                  </a:lnTo>
                  <a:lnTo>
                    <a:pt x="512" y="145"/>
                  </a:lnTo>
                  <a:lnTo>
                    <a:pt x="514" y="145"/>
                  </a:lnTo>
                  <a:lnTo>
                    <a:pt x="516" y="146"/>
                  </a:lnTo>
                  <a:lnTo>
                    <a:pt x="518" y="146"/>
                  </a:lnTo>
                  <a:lnTo>
                    <a:pt x="520" y="147"/>
                  </a:lnTo>
                  <a:lnTo>
                    <a:pt x="521" y="148"/>
                  </a:lnTo>
                  <a:lnTo>
                    <a:pt x="522" y="149"/>
                  </a:lnTo>
                  <a:lnTo>
                    <a:pt x="524" y="150"/>
                  </a:lnTo>
                  <a:lnTo>
                    <a:pt x="525" y="151"/>
                  </a:lnTo>
                  <a:lnTo>
                    <a:pt x="526" y="153"/>
                  </a:lnTo>
                  <a:lnTo>
                    <a:pt x="526" y="155"/>
                  </a:lnTo>
                  <a:lnTo>
                    <a:pt x="530" y="165"/>
                  </a:lnTo>
                  <a:lnTo>
                    <a:pt x="532" y="168"/>
                  </a:lnTo>
                  <a:lnTo>
                    <a:pt x="534" y="172"/>
                  </a:lnTo>
                  <a:lnTo>
                    <a:pt x="536" y="176"/>
                  </a:lnTo>
                  <a:lnTo>
                    <a:pt x="537" y="178"/>
                  </a:lnTo>
                  <a:lnTo>
                    <a:pt x="540" y="181"/>
                  </a:lnTo>
                  <a:lnTo>
                    <a:pt x="544" y="186"/>
                  </a:lnTo>
                  <a:lnTo>
                    <a:pt x="549" y="192"/>
                  </a:lnTo>
                  <a:lnTo>
                    <a:pt x="551" y="193"/>
                  </a:lnTo>
                  <a:lnTo>
                    <a:pt x="551" y="193"/>
                  </a:lnTo>
                  <a:lnTo>
                    <a:pt x="551" y="193"/>
                  </a:lnTo>
                  <a:lnTo>
                    <a:pt x="551" y="194"/>
                  </a:lnTo>
                  <a:lnTo>
                    <a:pt x="551" y="194"/>
                  </a:lnTo>
                  <a:lnTo>
                    <a:pt x="550" y="198"/>
                  </a:lnTo>
                  <a:lnTo>
                    <a:pt x="548" y="212"/>
                  </a:lnTo>
                  <a:lnTo>
                    <a:pt x="544" y="226"/>
                  </a:lnTo>
                  <a:lnTo>
                    <a:pt x="543" y="232"/>
                  </a:lnTo>
                  <a:lnTo>
                    <a:pt x="541" y="242"/>
                  </a:lnTo>
                  <a:lnTo>
                    <a:pt x="539" y="256"/>
                  </a:lnTo>
                  <a:lnTo>
                    <a:pt x="538" y="261"/>
                  </a:lnTo>
                  <a:lnTo>
                    <a:pt x="537" y="265"/>
                  </a:lnTo>
                  <a:lnTo>
                    <a:pt x="537" y="269"/>
                  </a:lnTo>
                  <a:lnTo>
                    <a:pt x="535" y="274"/>
                  </a:lnTo>
                  <a:lnTo>
                    <a:pt x="533" y="279"/>
                  </a:lnTo>
                  <a:lnTo>
                    <a:pt x="531" y="283"/>
                  </a:lnTo>
                  <a:lnTo>
                    <a:pt x="529" y="287"/>
                  </a:lnTo>
                  <a:lnTo>
                    <a:pt x="527" y="289"/>
                  </a:lnTo>
                  <a:lnTo>
                    <a:pt x="526" y="291"/>
                  </a:lnTo>
                  <a:lnTo>
                    <a:pt x="525" y="293"/>
                  </a:lnTo>
                  <a:lnTo>
                    <a:pt x="524" y="294"/>
                  </a:lnTo>
                  <a:lnTo>
                    <a:pt x="522" y="295"/>
                  </a:lnTo>
                  <a:lnTo>
                    <a:pt x="521" y="296"/>
                  </a:lnTo>
                  <a:lnTo>
                    <a:pt x="519" y="297"/>
                  </a:lnTo>
                  <a:lnTo>
                    <a:pt x="516" y="298"/>
                  </a:lnTo>
                  <a:lnTo>
                    <a:pt x="513" y="299"/>
                  </a:lnTo>
                  <a:lnTo>
                    <a:pt x="510" y="300"/>
                  </a:lnTo>
                  <a:lnTo>
                    <a:pt x="508" y="300"/>
                  </a:lnTo>
                  <a:lnTo>
                    <a:pt x="485" y="301"/>
                  </a:lnTo>
                  <a:lnTo>
                    <a:pt x="480" y="301"/>
                  </a:lnTo>
                  <a:lnTo>
                    <a:pt x="476" y="301"/>
                  </a:lnTo>
                  <a:lnTo>
                    <a:pt x="469" y="302"/>
                  </a:lnTo>
                  <a:lnTo>
                    <a:pt x="463" y="304"/>
                  </a:lnTo>
                  <a:lnTo>
                    <a:pt x="460" y="304"/>
                  </a:lnTo>
                  <a:lnTo>
                    <a:pt x="458" y="305"/>
                  </a:lnTo>
                  <a:lnTo>
                    <a:pt x="457" y="306"/>
                  </a:lnTo>
                  <a:lnTo>
                    <a:pt x="455" y="307"/>
                  </a:lnTo>
                  <a:lnTo>
                    <a:pt x="453" y="308"/>
                  </a:lnTo>
                  <a:lnTo>
                    <a:pt x="452" y="309"/>
                  </a:lnTo>
                  <a:lnTo>
                    <a:pt x="449" y="311"/>
                  </a:lnTo>
                  <a:lnTo>
                    <a:pt x="440" y="319"/>
                  </a:lnTo>
                  <a:lnTo>
                    <a:pt x="435" y="324"/>
                  </a:lnTo>
                  <a:lnTo>
                    <a:pt x="432" y="329"/>
                  </a:lnTo>
                  <a:lnTo>
                    <a:pt x="428" y="334"/>
                  </a:lnTo>
                  <a:lnTo>
                    <a:pt x="426" y="336"/>
                  </a:lnTo>
                  <a:lnTo>
                    <a:pt x="422" y="344"/>
                  </a:lnTo>
                  <a:lnTo>
                    <a:pt x="417" y="350"/>
                  </a:lnTo>
                  <a:lnTo>
                    <a:pt x="414" y="353"/>
                  </a:lnTo>
                  <a:lnTo>
                    <a:pt x="412" y="356"/>
                  </a:lnTo>
                  <a:lnTo>
                    <a:pt x="408" y="360"/>
                  </a:lnTo>
                  <a:lnTo>
                    <a:pt x="401" y="368"/>
                  </a:lnTo>
                  <a:lnTo>
                    <a:pt x="398" y="371"/>
                  </a:lnTo>
                  <a:lnTo>
                    <a:pt x="394" y="374"/>
                  </a:lnTo>
                  <a:lnTo>
                    <a:pt x="390" y="377"/>
                  </a:lnTo>
                  <a:lnTo>
                    <a:pt x="387" y="379"/>
                  </a:lnTo>
                  <a:lnTo>
                    <a:pt x="383" y="380"/>
                  </a:lnTo>
                  <a:lnTo>
                    <a:pt x="377" y="382"/>
                  </a:lnTo>
                  <a:lnTo>
                    <a:pt x="366" y="386"/>
                  </a:lnTo>
                  <a:lnTo>
                    <a:pt x="358" y="389"/>
                  </a:lnTo>
                  <a:lnTo>
                    <a:pt x="353" y="390"/>
                  </a:lnTo>
                  <a:lnTo>
                    <a:pt x="346" y="391"/>
                  </a:lnTo>
                  <a:lnTo>
                    <a:pt x="346" y="391"/>
                  </a:lnTo>
                  <a:lnTo>
                    <a:pt x="345" y="390"/>
                  </a:lnTo>
                  <a:lnTo>
                    <a:pt x="344" y="387"/>
                  </a:lnTo>
                  <a:lnTo>
                    <a:pt x="343" y="382"/>
                  </a:lnTo>
                  <a:lnTo>
                    <a:pt x="339" y="374"/>
                  </a:lnTo>
                  <a:lnTo>
                    <a:pt x="338" y="371"/>
                  </a:lnTo>
                  <a:lnTo>
                    <a:pt x="336" y="369"/>
                  </a:lnTo>
                  <a:lnTo>
                    <a:pt x="334" y="366"/>
                  </a:lnTo>
                  <a:lnTo>
                    <a:pt x="328" y="358"/>
                  </a:lnTo>
                  <a:lnTo>
                    <a:pt x="320" y="346"/>
                  </a:lnTo>
                  <a:lnTo>
                    <a:pt x="317" y="342"/>
                  </a:lnTo>
                  <a:lnTo>
                    <a:pt x="315" y="338"/>
                  </a:lnTo>
                  <a:lnTo>
                    <a:pt x="311" y="335"/>
                  </a:lnTo>
                  <a:lnTo>
                    <a:pt x="309" y="332"/>
                  </a:lnTo>
                  <a:lnTo>
                    <a:pt x="306" y="330"/>
                  </a:lnTo>
                  <a:lnTo>
                    <a:pt x="302" y="328"/>
                  </a:lnTo>
                  <a:lnTo>
                    <a:pt x="299" y="326"/>
                  </a:lnTo>
                  <a:lnTo>
                    <a:pt x="283" y="318"/>
                  </a:lnTo>
                  <a:lnTo>
                    <a:pt x="278" y="316"/>
                  </a:lnTo>
                  <a:lnTo>
                    <a:pt x="274" y="314"/>
                  </a:lnTo>
                  <a:lnTo>
                    <a:pt x="272" y="313"/>
                  </a:lnTo>
                  <a:lnTo>
                    <a:pt x="270" y="312"/>
                  </a:lnTo>
                  <a:lnTo>
                    <a:pt x="268" y="312"/>
                  </a:lnTo>
                  <a:lnTo>
                    <a:pt x="267" y="311"/>
                  </a:lnTo>
                  <a:lnTo>
                    <a:pt x="266" y="309"/>
                  </a:lnTo>
                  <a:lnTo>
                    <a:pt x="265" y="308"/>
                  </a:lnTo>
                  <a:lnTo>
                    <a:pt x="265" y="306"/>
                  </a:lnTo>
                  <a:lnTo>
                    <a:pt x="264" y="304"/>
                  </a:lnTo>
                  <a:lnTo>
                    <a:pt x="264" y="302"/>
                  </a:lnTo>
                  <a:lnTo>
                    <a:pt x="264" y="296"/>
                  </a:lnTo>
                  <a:lnTo>
                    <a:pt x="263" y="293"/>
                  </a:lnTo>
                  <a:lnTo>
                    <a:pt x="263" y="291"/>
                  </a:lnTo>
                  <a:lnTo>
                    <a:pt x="262" y="289"/>
                  </a:lnTo>
                  <a:lnTo>
                    <a:pt x="261" y="288"/>
                  </a:lnTo>
                  <a:lnTo>
                    <a:pt x="260" y="286"/>
                  </a:lnTo>
                  <a:lnTo>
                    <a:pt x="259" y="285"/>
                  </a:lnTo>
                  <a:lnTo>
                    <a:pt x="258" y="284"/>
                  </a:lnTo>
                  <a:lnTo>
                    <a:pt x="255" y="281"/>
                  </a:lnTo>
                  <a:lnTo>
                    <a:pt x="253" y="279"/>
                  </a:lnTo>
                  <a:lnTo>
                    <a:pt x="249" y="278"/>
                  </a:lnTo>
                  <a:lnTo>
                    <a:pt x="245" y="276"/>
                  </a:lnTo>
                  <a:lnTo>
                    <a:pt x="238" y="273"/>
                  </a:lnTo>
                  <a:lnTo>
                    <a:pt x="232" y="270"/>
                  </a:lnTo>
                  <a:lnTo>
                    <a:pt x="230" y="269"/>
                  </a:lnTo>
                  <a:lnTo>
                    <a:pt x="228" y="269"/>
                  </a:lnTo>
                  <a:lnTo>
                    <a:pt x="226" y="269"/>
                  </a:lnTo>
                  <a:lnTo>
                    <a:pt x="223" y="269"/>
                  </a:lnTo>
                  <a:lnTo>
                    <a:pt x="213" y="270"/>
                  </a:lnTo>
                  <a:lnTo>
                    <a:pt x="206" y="271"/>
                  </a:lnTo>
                  <a:lnTo>
                    <a:pt x="202" y="271"/>
                  </a:lnTo>
                  <a:lnTo>
                    <a:pt x="197" y="272"/>
                  </a:lnTo>
                  <a:lnTo>
                    <a:pt x="187" y="275"/>
                  </a:lnTo>
                  <a:lnTo>
                    <a:pt x="185" y="275"/>
                  </a:lnTo>
                  <a:lnTo>
                    <a:pt x="183" y="276"/>
                  </a:lnTo>
                  <a:lnTo>
                    <a:pt x="180" y="276"/>
                  </a:lnTo>
                  <a:lnTo>
                    <a:pt x="177" y="276"/>
                  </a:lnTo>
                  <a:lnTo>
                    <a:pt x="174" y="275"/>
                  </a:lnTo>
                  <a:lnTo>
                    <a:pt x="172" y="274"/>
                  </a:lnTo>
                  <a:lnTo>
                    <a:pt x="170" y="273"/>
                  </a:lnTo>
                  <a:lnTo>
                    <a:pt x="168" y="272"/>
                  </a:lnTo>
                  <a:lnTo>
                    <a:pt x="165" y="270"/>
                  </a:lnTo>
                  <a:lnTo>
                    <a:pt x="163" y="269"/>
                  </a:lnTo>
                  <a:lnTo>
                    <a:pt x="160" y="267"/>
                  </a:lnTo>
                  <a:lnTo>
                    <a:pt x="148" y="257"/>
                  </a:lnTo>
                  <a:lnTo>
                    <a:pt x="145" y="256"/>
                  </a:lnTo>
                  <a:lnTo>
                    <a:pt x="143" y="255"/>
                  </a:lnTo>
                  <a:lnTo>
                    <a:pt x="140" y="254"/>
                  </a:lnTo>
                  <a:lnTo>
                    <a:pt x="138" y="253"/>
                  </a:lnTo>
                  <a:lnTo>
                    <a:pt x="135" y="252"/>
                  </a:lnTo>
                  <a:lnTo>
                    <a:pt x="129" y="252"/>
                  </a:lnTo>
                  <a:lnTo>
                    <a:pt x="128" y="252"/>
                  </a:lnTo>
                  <a:lnTo>
                    <a:pt x="125" y="251"/>
                  </a:lnTo>
                  <a:lnTo>
                    <a:pt x="123" y="250"/>
                  </a:lnTo>
                  <a:lnTo>
                    <a:pt x="122" y="250"/>
                  </a:lnTo>
                  <a:lnTo>
                    <a:pt x="120" y="249"/>
                  </a:lnTo>
                  <a:lnTo>
                    <a:pt x="119" y="248"/>
                  </a:lnTo>
                  <a:lnTo>
                    <a:pt x="118" y="247"/>
                  </a:lnTo>
                  <a:lnTo>
                    <a:pt x="117" y="246"/>
                  </a:lnTo>
                  <a:lnTo>
                    <a:pt x="116" y="244"/>
                  </a:lnTo>
                  <a:lnTo>
                    <a:pt x="116" y="243"/>
                  </a:lnTo>
                  <a:lnTo>
                    <a:pt x="116" y="241"/>
                  </a:lnTo>
                  <a:lnTo>
                    <a:pt x="115" y="233"/>
                  </a:lnTo>
                  <a:lnTo>
                    <a:pt x="115" y="230"/>
                  </a:lnTo>
                  <a:lnTo>
                    <a:pt x="114" y="226"/>
                  </a:lnTo>
                  <a:lnTo>
                    <a:pt x="113" y="225"/>
                  </a:lnTo>
                  <a:lnTo>
                    <a:pt x="113" y="223"/>
                  </a:lnTo>
                  <a:lnTo>
                    <a:pt x="112" y="222"/>
                  </a:lnTo>
                  <a:lnTo>
                    <a:pt x="111" y="222"/>
                  </a:lnTo>
                  <a:lnTo>
                    <a:pt x="110" y="221"/>
                  </a:lnTo>
                  <a:lnTo>
                    <a:pt x="109" y="220"/>
                  </a:lnTo>
                  <a:lnTo>
                    <a:pt x="106" y="217"/>
                  </a:lnTo>
                  <a:lnTo>
                    <a:pt x="103" y="215"/>
                  </a:lnTo>
                  <a:lnTo>
                    <a:pt x="101" y="214"/>
                  </a:lnTo>
                  <a:lnTo>
                    <a:pt x="98" y="212"/>
                  </a:lnTo>
                  <a:lnTo>
                    <a:pt x="96" y="212"/>
                  </a:lnTo>
                  <a:lnTo>
                    <a:pt x="94" y="211"/>
                  </a:lnTo>
                  <a:lnTo>
                    <a:pt x="82" y="210"/>
                  </a:lnTo>
                  <a:lnTo>
                    <a:pt x="75" y="209"/>
                  </a:lnTo>
                  <a:lnTo>
                    <a:pt x="60" y="207"/>
                  </a:lnTo>
                  <a:lnTo>
                    <a:pt x="58" y="206"/>
                  </a:lnTo>
                  <a:lnTo>
                    <a:pt x="56" y="206"/>
                  </a:lnTo>
                  <a:lnTo>
                    <a:pt x="54" y="205"/>
                  </a:lnTo>
                  <a:lnTo>
                    <a:pt x="52" y="203"/>
                  </a:lnTo>
                  <a:lnTo>
                    <a:pt x="51" y="202"/>
                  </a:lnTo>
                  <a:lnTo>
                    <a:pt x="48" y="199"/>
                  </a:lnTo>
                  <a:lnTo>
                    <a:pt x="44" y="195"/>
                  </a:lnTo>
                  <a:lnTo>
                    <a:pt x="41" y="193"/>
                  </a:lnTo>
                  <a:lnTo>
                    <a:pt x="39" y="192"/>
                  </a:lnTo>
                  <a:lnTo>
                    <a:pt x="37" y="191"/>
                  </a:lnTo>
                  <a:lnTo>
                    <a:pt x="33" y="189"/>
                  </a:lnTo>
                  <a:lnTo>
                    <a:pt x="28" y="188"/>
                  </a:lnTo>
                  <a:lnTo>
                    <a:pt x="26" y="187"/>
                  </a:lnTo>
                  <a:lnTo>
                    <a:pt x="24" y="186"/>
                  </a:lnTo>
                  <a:lnTo>
                    <a:pt x="21" y="185"/>
                  </a:lnTo>
                  <a:lnTo>
                    <a:pt x="14" y="184"/>
                  </a:lnTo>
                  <a:lnTo>
                    <a:pt x="14" y="183"/>
                  </a:lnTo>
                  <a:lnTo>
                    <a:pt x="13" y="183"/>
                  </a:lnTo>
                  <a:lnTo>
                    <a:pt x="12" y="182"/>
                  </a:lnTo>
                  <a:lnTo>
                    <a:pt x="11" y="180"/>
                  </a:lnTo>
                  <a:lnTo>
                    <a:pt x="10" y="179"/>
                  </a:lnTo>
                  <a:lnTo>
                    <a:pt x="10" y="177"/>
                  </a:lnTo>
                  <a:lnTo>
                    <a:pt x="10" y="176"/>
                  </a:lnTo>
                  <a:lnTo>
                    <a:pt x="10" y="173"/>
                  </a:lnTo>
                  <a:lnTo>
                    <a:pt x="11" y="165"/>
                  </a:lnTo>
                  <a:lnTo>
                    <a:pt x="11" y="162"/>
                  </a:lnTo>
                  <a:lnTo>
                    <a:pt x="11" y="158"/>
                  </a:lnTo>
                  <a:lnTo>
                    <a:pt x="10" y="155"/>
                  </a:lnTo>
                  <a:lnTo>
                    <a:pt x="10" y="153"/>
                  </a:lnTo>
                  <a:lnTo>
                    <a:pt x="10" y="150"/>
                  </a:lnTo>
                  <a:lnTo>
                    <a:pt x="8" y="144"/>
                  </a:lnTo>
                  <a:lnTo>
                    <a:pt x="7" y="140"/>
                  </a:lnTo>
                  <a:lnTo>
                    <a:pt x="5" y="136"/>
                  </a:lnTo>
                  <a:lnTo>
                    <a:pt x="2" y="125"/>
                  </a:lnTo>
                  <a:lnTo>
                    <a:pt x="1" y="122"/>
                  </a:lnTo>
                  <a:lnTo>
                    <a:pt x="0" y="120"/>
                  </a:lnTo>
                  <a:lnTo>
                    <a:pt x="1" y="120"/>
                  </a:lnTo>
                  <a:lnTo>
                    <a:pt x="2" y="120"/>
                  </a:lnTo>
                  <a:lnTo>
                    <a:pt x="3" y="119"/>
                  </a:lnTo>
                  <a:lnTo>
                    <a:pt x="5" y="118"/>
                  </a:lnTo>
                  <a:lnTo>
                    <a:pt x="8" y="117"/>
                  </a:lnTo>
                  <a:lnTo>
                    <a:pt x="11" y="115"/>
                  </a:lnTo>
                  <a:lnTo>
                    <a:pt x="12" y="114"/>
                  </a:lnTo>
                  <a:lnTo>
                    <a:pt x="14" y="112"/>
                  </a:lnTo>
                  <a:lnTo>
                    <a:pt x="14" y="111"/>
                  </a:lnTo>
                  <a:lnTo>
                    <a:pt x="15" y="109"/>
                  </a:lnTo>
                  <a:lnTo>
                    <a:pt x="17" y="108"/>
                  </a:lnTo>
                  <a:lnTo>
                    <a:pt x="18" y="105"/>
                  </a:lnTo>
                  <a:lnTo>
                    <a:pt x="19" y="103"/>
                  </a:lnTo>
                  <a:lnTo>
                    <a:pt x="20" y="99"/>
                  </a:lnTo>
                  <a:lnTo>
                    <a:pt x="20" y="97"/>
                  </a:lnTo>
                  <a:lnTo>
                    <a:pt x="20" y="95"/>
                  </a:lnTo>
                  <a:lnTo>
                    <a:pt x="20" y="94"/>
                  </a:lnTo>
                  <a:lnTo>
                    <a:pt x="19" y="87"/>
                  </a:lnTo>
                  <a:lnTo>
                    <a:pt x="18" y="86"/>
                  </a:lnTo>
                  <a:lnTo>
                    <a:pt x="18" y="84"/>
                  </a:lnTo>
                  <a:lnTo>
                    <a:pt x="18" y="81"/>
                  </a:lnTo>
                  <a:lnTo>
                    <a:pt x="19" y="78"/>
                  </a:lnTo>
                  <a:lnTo>
                    <a:pt x="20" y="76"/>
                  </a:lnTo>
                  <a:lnTo>
                    <a:pt x="21" y="74"/>
                  </a:lnTo>
                  <a:lnTo>
                    <a:pt x="22" y="73"/>
                  </a:lnTo>
                  <a:lnTo>
                    <a:pt x="24" y="70"/>
                  </a:lnTo>
                  <a:lnTo>
                    <a:pt x="26" y="67"/>
                  </a:lnTo>
                  <a:lnTo>
                    <a:pt x="28" y="65"/>
                  </a:lnTo>
                  <a:lnTo>
                    <a:pt x="35" y="60"/>
                  </a:lnTo>
                  <a:lnTo>
                    <a:pt x="41" y="53"/>
                  </a:lnTo>
                  <a:lnTo>
                    <a:pt x="44" y="51"/>
                  </a:lnTo>
                  <a:lnTo>
                    <a:pt x="53" y="40"/>
                  </a:lnTo>
                  <a:lnTo>
                    <a:pt x="56" y="38"/>
                  </a:lnTo>
                  <a:lnTo>
                    <a:pt x="59" y="35"/>
                  </a:lnTo>
                  <a:lnTo>
                    <a:pt x="61" y="33"/>
                  </a:lnTo>
                  <a:lnTo>
                    <a:pt x="64" y="31"/>
                  </a:lnTo>
                  <a:lnTo>
                    <a:pt x="69" y="29"/>
                  </a:lnTo>
                  <a:lnTo>
                    <a:pt x="77" y="24"/>
                  </a:lnTo>
                  <a:lnTo>
                    <a:pt x="84" y="19"/>
                  </a:lnTo>
                  <a:lnTo>
                    <a:pt x="88" y="18"/>
                  </a:lnTo>
                  <a:lnTo>
                    <a:pt x="92" y="16"/>
                  </a:lnTo>
                  <a:lnTo>
                    <a:pt x="95" y="14"/>
                  </a:lnTo>
                  <a:lnTo>
                    <a:pt x="99" y="12"/>
                  </a:lnTo>
                  <a:lnTo>
                    <a:pt x="103" y="11"/>
                  </a:lnTo>
                  <a:lnTo>
                    <a:pt x="107" y="9"/>
                  </a:lnTo>
                  <a:lnTo>
                    <a:pt x="112" y="8"/>
                  </a:lnTo>
                  <a:lnTo>
                    <a:pt x="121" y="6"/>
                  </a:lnTo>
                  <a:lnTo>
                    <a:pt x="134" y="5"/>
                  </a:lnTo>
                  <a:lnTo>
                    <a:pt x="137" y="4"/>
                  </a:lnTo>
                  <a:lnTo>
                    <a:pt x="139" y="3"/>
                  </a:lnTo>
                  <a:lnTo>
                    <a:pt x="140" y="2"/>
                  </a:lnTo>
                  <a:lnTo>
                    <a:pt x="142" y="1"/>
                  </a:lnTo>
                  <a:lnTo>
                    <a:pt x="142" y="1"/>
                  </a:lnTo>
                  <a:lnTo>
                    <a:pt x="142" y="1"/>
                  </a:lnTo>
                  <a:lnTo>
                    <a:pt x="142" y="1"/>
                  </a:lnTo>
                  <a:lnTo>
                    <a:pt x="143" y="1"/>
                  </a:lnTo>
                  <a:lnTo>
                    <a:pt x="144" y="0"/>
                  </a:lnTo>
                  <a:lnTo>
                    <a:pt x="147" y="4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21" name="Freeform 76">
              <a:extLst>
                <a:ext uri="{FF2B5EF4-FFF2-40B4-BE49-F238E27FC236}">
                  <a16:creationId xmlns:a16="http://schemas.microsoft.com/office/drawing/2014/main" id="{0B0DE2DE-99CC-4D67-A13C-E3D5DA362C99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2" y="2728"/>
              <a:ext cx="490" cy="472"/>
            </a:xfrm>
            <a:custGeom>
              <a:avLst/>
              <a:gdLst>
                <a:gd name="T0" fmla="*/ 141 w 490"/>
                <a:gd name="T1" fmla="*/ 5 h 472"/>
                <a:gd name="T2" fmla="*/ 158 w 490"/>
                <a:gd name="T3" fmla="*/ 20 h 472"/>
                <a:gd name="T4" fmla="*/ 170 w 490"/>
                <a:gd name="T5" fmla="*/ 35 h 472"/>
                <a:gd name="T6" fmla="*/ 200 w 490"/>
                <a:gd name="T7" fmla="*/ 29 h 472"/>
                <a:gd name="T8" fmla="*/ 258 w 490"/>
                <a:gd name="T9" fmla="*/ 20 h 472"/>
                <a:gd name="T10" fmla="*/ 288 w 490"/>
                <a:gd name="T11" fmla="*/ 25 h 472"/>
                <a:gd name="T12" fmla="*/ 315 w 490"/>
                <a:gd name="T13" fmla="*/ 40 h 472"/>
                <a:gd name="T14" fmla="*/ 356 w 490"/>
                <a:gd name="T15" fmla="*/ 52 h 472"/>
                <a:gd name="T16" fmla="*/ 388 w 490"/>
                <a:gd name="T17" fmla="*/ 45 h 472"/>
                <a:gd name="T18" fmla="*/ 395 w 490"/>
                <a:gd name="T19" fmla="*/ 45 h 472"/>
                <a:gd name="T20" fmla="*/ 406 w 490"/>
                <a:gd name="T21" fmla="*/ 69 h 472"/>
                <a:gd name="T22" fmla="*/ 418 w 490"/>
                <a:gd name="T23" fmla="*/ 87 h 472"/>
                <a:gd name="T24" fmla="*/ 443 w 490"/>
                <a:gd name="T25" fmla="*/ 100 h 472"/>
                <a:gd name="T26" fmla="*/ 456 w 490"/>
                <a:gd name="T27" fmla="*/ 120 h 472"/>
                <a:gd name="T28" fmla="*/ 460 w 490"/>
                <a:gd name="T29" fmla="*/ 140 h 472"/>
                <a:gd name="T30" fmla="*/ 477 w 490"/>
                <a:gd name="T31" fmla="*/ 150 h 472"/>
                <a:gd name="T32" fmla="*/ 489 w 490"/>
                <a:gd name="T33" fmla="*/ 168 h 472"/>
                <a:gd name="T34" fmla="*/ 489 w 490"/>
                <a:gd name="T35" fmla="*/ 193 h 472"/>
                <a:gd name="T36" fmla="*/ 468 w 490"/>
                <a:gd name="T37" fmla="*/ 229 h 472"/>
                <a:gd name="T38" fmla="*/ 446 w 490"/>
                <a:gd name="T39" fmla="*/ 244 h 472"/>
                <a:gd name="T40" fmla="*/ 397 w 490"/>
                <a:gd name="T41" fmla="*/ 267 h 472"/>
                <a:gd name="T42" fmla="*/ 340 w 490"/>
                <a:gd name="T43" fmla="*/ 284 h 472"/>
                <a:gd name="T44" fmla="*/ 326 w 490"/>
                <a:gd name="T45" fmla="*/ 294 h 472"/>
                <a:gd name="T46" fmla="*/ 303 w 490"/>
                <a:gd name="T47" fmla="*/ 331 h 472"/>
                <a:gd name="T48" fmla="*/ 296 w 490"/>
                <a:gd name="T49" fmla="*/ 351 h 472"/>
                <a:gd name="T50" fmla="*/ 297 w 490"/>
                <a:gd name="T51" fmla="*/ 375 h 472"/>
                <a:gd name="T52" fmla="*/ 286 w 490"/>
                <a:gd name="T53" fmla="*/ 416 h 472"/>
                <a:gd name="T54" fmla="*/ 283 w 490"/>
                <a:gd name="T55" fmla="*/ 445 h 472"/>
                <a:gd name="T56" fmla="*/ 264 w 490"/>
                <a:gd name="T57" fmla="*/ 470 h 472"/>
                <a:gd name="T58" fmla="*/ 222 w 490"/>
                <a:gd name="T59" fmla="*/ 440 h 472"/>
                <a:gd name="T60" fmla="*/ 202 w 490"/>
                <a:gd name="T61" fmla="*/ 436 h 472"/>
                <a:gd name="T62" fmla="*/ 183 w 490"/>
                <a:gd name="T63" fmla="*/ 422 h 472"/>
                <a:gd name="T64" fmla="*/ 154 w 490"/>
                <a:gd name="T65" fmla="*/ 385 h 472"/>
                <a:gd name="T66" fmla="*/ 129 w 490"/>
                <a:gd name="T67" fmla="*/ 359 h 472"/>
                <a:gd name="T68" fmla="*/ 131 w 490"/>
                <a:gd name="T69" fmla="*/ 340 h 472"/>
                <a:gd name="T70" fmla="*/ 130 w 490"/>
                <a:gd name="T71" fmla="*/ 327 h 472"/>
                <a:gd name="T72" fmla="*/ 115 w 490"/>
                <a:gd name="T73" fmla="*/ 318 h 472"/>
                <a:gd name="T74" fmla="*/ 100 w 490"/>
                <a:gd name="T75" fmla="*/ 298 h 472"/>
                <a:gd name="T76" fmla="*/ 91 w 490"/>
                <a:gd name="T77" fmla="*/ 272 h 472"/>
                <a:gd name="T78" fmla="*/ 82 w 490"/>
                <a:gd name="T79" fmla="*/ 262 h 472"/>
                <a:gd name="T80" fmla="*/ 53 w 490"/>
                <a:gd name="T81" fmla="*/ 249 h 472"/>
                <a:gd name="T82" fmla="*/ 26 w 490"/>
                <a:gd name="T83" fmla="*/ 227 h 472"/>
                <a:gd name="T84" fmla="*/ 46 w 490"/>
                <a:gd name="T85" fmla="*/ 203 h 472"/>
                <a:gd name="T86" fmla="*/ 58 w 490"/>
                <a:gd name="T87" fmla="*/ 179 h 472"/>
                <a:gd name="T88" fmla="*/ 58 w 490"/>
                <a:gd name="T89" fmla="*/ 155 h 472"/>
                <a:gd name="T90" fmla="*/ 47 w 490"/>
                <a:gd name="T91" fmla="*/ 145 h 472"/>
                <a:gd name="T92" fmla="*/ 27 w 490"/>
                <a:gd name="T93" fmla="*/ 145 h 472"/>
                <a:gd name="T94" fmla="*/ 20 w 490"/>
                <a:gd name="T95" fmla="*/ 136 h 472"/>
                <a:gd name="T96" fmla="*/ 0 w 490"/>
                <a:gd name="T97" fmla="*/ 116 h 472"/>
                <a:gd name="T98" fmla="*/ 2 w 490"/>
                <a:gd name="T99" fmla="*/ 105 h 472"/>
                <a:gd name="T100" fmla="*/ 11 w 490"/>
                <a:gd name="T101" fmla="*/ 82 h 472"/>
                <a:gd name="T102" fmla="*/ 13 w 490"/>
                <a:gd name="T103" fmla="*/ 64 h 472"/>
                <a:gd name="T104" fmla="*/ 39 w 490"/>
                <a:gd name="T105" fmla="*/ 42 h 472"/>
                <a:gd name="T106" fmla="*/ 48 w 490"/>
                <a:gd name="T107" fmla="*/ 26 h 472"/>
                <a:gd name="T108" fmla="*/ 69 w 490"/>
                <a:gd name="T109" fmla="*/ 30 h 472"/>
                <a:gd name="T110" fmla="*/ 87 w 490"/>
                <a:gd name="T111" fmla="*/ 28 h 472"/>
                <a:gd name="T112" fmla="*/ 102 w 490"/>
                <a:gd name="T113" fmla="*/ 4 h 472"/>
                <a:gd name="T114" fmla="*/ 113 w 490"/>
                <a:gd name="T115" fmla="*/ 0 h 4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90" h="472">
                  <a:moveTo>
                    <a:pt x="117" y="0"/>
                  </a:moveTo>
                  <a:lnTo>
                    <a:pt x="121" y="0"/>
                  </a:lnTo>
                  <a:lnTo>
                    <a:pt x="125" y="0"/>
                  </a:lnTo>
                  <a:lnTo>
                    <a:pt x="129" y="1"/>
                  </a:lnTo>
                  <a:lnTo>
                    <a:pt x="134" y="3"/>
                  </a:lnTo>
                  <a:lnTo>
                    <a:pt x="137" y="3"/>
                  </a:lnTo>
                  <a:lnTo>
                    <a:pt x="141" y="5"/>
                  </a:lnTo>
                  <a:lnTo>
                    <a:pt x="144" y="7"/>
                  </a:lnTo>
                  <a:lnTo>
                    <a:pt x="147" y="9"/>
                  </a:lnTo>
                  <a:lnTo>
                    <a:pt x="149" y="11"/>
                  </a:lnTo>
                  <a:lnTo>
                    <a:pt x="152" y="14"/>
                  </a:lnTo>
                  <a:lnTo>
                    <a:pt x="155" y="16"/>
                  </a:lnTo>
                  <a:lnTo>
                    <a:pt x="156" y="17"/>
                  </a:lnTo>
                  <a:lnTo>
                    <a:pt x="158" y="20"/>
                  </a:lnTo>
                  <a:lnTo>
                    <a:pt x="161" y="26"/>
                  </a:lnTo>
                  <a:lnTo>
                    <a:pt x="162" y="28"/>
                  </a:lnTo>
                  <a:lnTo>
                    <a:pt x="164" y="30"/>
                  </a:lnTo>
                  <a:lnTo>
                    <a:pt x="165" y="32"/>
                  </a:lnTo>
                  <a:lnTo>
                    <a:pt x="166" y="33"/>
                  </a:lnTo>
                  <a:lnTo>
                    <a:pt x="168" y="34"/>
                  </a:lnTo>
                  <a:lnTo>
                    <a:pt x="170" y="35"/>
                  </a:lnTo>
                  <a:lnTo>
                    <a:pt x="171" y="35"/>
                  </a:lnTo>
                  <a:lnTo>
                    <a:pt x="174" y="35"/>
                  </a:lnTo>
                  <a:lnTo>
                    <a:pt x="177" y="35"/>
                  </a:lnTo>
                  <a:lnTo>
                    <a:pt x="179" y="35"/>
                  </a:lnTo>
                  <a:lnTo>
                    <a:pt x="183" y="34"/>
                  </a:lnTo>
                  <a:lnTo>
                    <a:pt x="187" y="33"/>
                  </a:lnTo>
                  <a:lnTo>
                    <a:pt x="200" y="29"/>
                  </a:lnTo>
                  <a:lnTo>
                    <a:pt x="213" y="25"/>
                  </a:lnTo>
                  <a:lnTo>
                    <a:pt x="220" y="24"/>
                  </a:lnTo>
                  <a:lnTo>
                    <a:pt x="230" y="22"/>
                  </a:lnTo>
                  <a:lnTo>
                    <a:pt x="237" y="21"/>
                  </a:lnTo>
                  <a:lnTo>
                    <a:pt x="244" y="20"/>
                  </a:lnTo>
                  <a:lnTo>
                    <a:pt x="251" y="20"/>
                  </a:lnTo>
                  <a:lnTo>
                    <a:pt x="258" y="20"/>
                  </a:lnTo>
                  <a:lnTo>
                    <a:pt x="262" y="20"/>
                  </a:lnTo>
                  <a:lnTo>
                    <a:pt x="264" y="21"/>
                  </a:lnTo>
                  <a:lnTo>
                    <a:pt x="273" y="23"/>
                  </a:lnTo>
                  <a:lnTo>
                    <a:pt x="275" y="24"/>
                  </a:lnTo>
                  <a:lnTo>
                    <a:pt x="279" y="24"/>
                  </a:lnTo>
                  <a:lnTo>
                    <a:pt x="285" y="25"/>
                  </a:lnTo>
                  <a:lnTo>
                    <a:pt x="288" y="25"/>
                  </a:lnTo>
                  <a:lnTo>
                    <a:pt x="291" y="25"/>
                  </a:lnTo>
                  <a:lnTo>
                    <a:pt x="294" y="25"/>
                  </a:lnTo>
                  <a:lnTo>
                    <a:pt x="296" y="27"/>
                  </a:lnTo>
                  <a:lnTo>
                    <a:pt x="299" y="29"/>
                  </a:lnTo>
                  <a:lnTo>
                    <a:pt x="302" y="31"/>
                  </a:lnTo>
                  <a:lnTo>
                    <a:pt x="311" y="37"/>
                  </a:lnTo>
                  <a:lnTo>
                    <a:pt x="315" y="40"/>
                  </a:lnTo>
                  <a:lnTo>
                    <a:pt x="319" y="42"/>
                  </a:lnTo>
                  <a:lnTo>
                    <a:pt x="322" y="44"/>
                  </a:lnTo>
                  <a:lnTo>
                    <a:pt x="325" y="46"/>
                  </a:lnTo>
                  <a:lnTo>
                    <a:pt x="329" y="47"/>
                  </a:lnTo>
                  <a:lnTo>
                    <a:pt x="346" y="50"/>
                  </a:lnTo>
                  <a:lnTo>
                    <a:pt x="352" y="51"/>
                  </a:lnTo>
                  <a:lnTo>
                    <a:pt x="356" y="52"/>
                  </a:lnTo>
                  <a:lnTo>
                    <a:pt x="361" y="52"/>
                  </a:lnTo>
                  <a:lnTo>
                    <a:pt x="364" y="51"/>
                  </a:lnTo>
                  <a:lnTo>
                    <a:pt x="368" y="51"/>
                  </a:lnTo>
                  <a:lnTo>
                    <a:pt x="373" y="50"/>
                  </a:lnTo>
                  <a:lnTo>
                    <a:pt x="376" y="48"/>
                  </a:lnTo>
                  <a:lnTo>
                    <a:pt x="384" y="47"/>
                  </a:lnTo>
                  <a:lnTo>
                    <a:pt x="388" y="45"/>
                  </a:lnTo>
                  <a:lnTo>
                    <a:pt x="392" y="45"/>
                  </a:lnTo>
                  <a:lnTo>
                    <a:pt x="393" y="45"/>
                  </a:lnTo>
                  <a:lnTo>
                    <a:pt x="393" y="45"/>
                  </a:lnTo>
                  <a:lnTo>
                    <a:pt x="393" y="45"/>
                  </a:lnTo>
                  <a:lnTo>
                    <a:pt x="394" y="45"/>
                  </a:lnTo>
                  <a:lnTo>
                    <a:pt x="395" y="45"/>
                  </a:lnTo>
                  <a:lnTo>
                    <a:pt x="395" y="45"/>
                  </a:lnTo>
                  <a:lnTo>
                    <a:pt x="396" y="47"/>
                  </a:lnTo>
                  <a:lnTo>
                    <a:pt x="398" y="48"/>
                  </a:lnTo>
                  <a:lnTo>
                    <a:pt x="398" y="48"/>
                  </a:lnTo>
                  <a:lnTo>
                    <a:pt x="399" y="50"/>
                  </a:lnTo>
                  <a:lnTo>
                    <a:pt x="400" y="52"/>
                  </a:lnTo>
                  <a:lnTo>
                    <a:pt x="401" y="56"/>
                  </a:lnTo>
                  <a:lnTo>
                    <a:pt x="406" y="69"/>
                  </a:lnTo>
                  <a:lnTo>
                    <a:pt x="408" y="73"/>
                  </a:lnTo>
                  <a:lnTo>
                    <a:pt x="409" y="75"/>
                  </a:lnTo>
                  <a:lnTo>
                    <a:pt x="410" y="77"/>
                  </a:lnTo>
                  <a:lnTo>
                    <a:pt x="412" y="80"/>
                  </a:lnTo>
                  <a:lnTo>
                    <a:pt x="414" y="82"/>
                  </a:lnTo>
                  <a:lnTo>
                    <a:pt x="417" y="85"/>
                  </a:lnTo>
                  <a:lnTo>
                    <a:pt x="418" y="87"/>
                  </a:lnTo>
                  <a:lnTo>
                    <a:pt x="420" y="88"/>
                  </a:lnTo>
                  <a:lnTo>
                    <a:pt x="421" y="89"/>
                  </a:lnTo>
                  <a:lnTo>
                    <a:pt x="423" y="91"/>
                  </a:lnTo>
                  <a:lnTo>
                    <a:pt x="431" y="93"/>
                  </a:lnTo>
                  <a:lnTo>
                    <a:pt x="438" y="98"/>
                  </a:lnTo>
                  <a:lnTo>
                    <a:pt x="440" y="99"/>
                  </a:lnTo>
                  <a:lnTo>
                    <a:pt x="443" y="100"/>
                  </a:lnTo>
                  <a:lnTo>
                    <a:pt x="444" y="102"/>
                  </a:lnTo>
                  <a:lnTo>
                    <a:pt x="446" y="105"/>
                  </a:lnTo>
                  <a:lnTo>
                    <a:pt x="450" y="110"/>
                  </a:lnTo>
                  <a:lnTo>
                    <a:pt x="453" y="114"/>
                  </a:lnTo>
                  <a:lnTo>
                    <a:pt x="455" y="116"/>
                  </a:lnTo>
                  <a:lnTo>
                    <a:pt x="455" y="117"/>
                  </a:lnTo>
                  <a:lnTo>
                    <a:pt x="456" y="120"/>
                  </a:lnTo>
                  <a:lnTo>
                    <a:pt x="457" y="123"/>
                  </a:lnTo>
                  <a:lnTo>
                    <a:pt x="457" y="125"/>
                  </a:lnTo>
                  <a:lnTo>
                    <a:pt x="458" y="127"/>
                  </a:lnTo>
                  <a:lnTo>
                    <a:pt x="458" y="135"/>
                  </a:lnTo>
                  <a:lnTo>
                    <a:pt x="458" y="138"/>
                  </a:lnTo>
                  <a:lnTo>
                    <a:pt x="459" y="139"/>
                  </a:lnTo>
                  <a:lnTo>
                    <a:pt x="460" y="140"/>
                  </a:lnTo>
                  <a:lnTo>
                    <a:pt x="460" y="141"/>
                  </a:lnTo>
                  <a:lnTo>
                    <a:pt x="462" y="143"/>
                  </a:lnTo>
                  <a:lnTo>
                    <a:pt x="464" y="144"/>
                  </a:lnTo>
                  <a:lnTo>
                    <a:pt x="466" y="146"/>
                  </a:lnTo>
                  <a:lnTo>
                    <a:pt x="468" y="147"/>
                  </a:lnTo>
                  <a:lnTo>
                    <a:pt x="472" y="149"/>
                  </a:lnTo>
                  <a:lnTo>
                    <a:pt x="477" y="150"/>
                  </a:lnTo>
                  <a:lnTo>
                    <a:pt x="479" y="151"/>
                  </a:lnTo>
                  <a:lnTo>
                    <a:pt x="484" y="152"/>
                  </a:lnTo>
                  <a:lnTo>
                    <a:pt x="485" y="153"/>
                  </a:lnTo>
                  <a:lnTo>
                    <a:pt x="485" y="154"/>
                  </a:lnTo>
                  <a:lnTo>
                    <a:pt x="487" y="157"/>
                  </a:lnTo>
                  <a:lnTo>
                    <a:pt x="488" y="162"/>
                  </a:lnTo>
                  <a:lnTo>
                    <a:pt x="489" y="168"/>
                  </a:lnTo>
                  <a:lnTo>
                    <a:pt x="489" y="171"/>
                  </a:lnTo>
                  <a:lnTo>
                    <a:pt x="490" y="174"/>
                  </a:lnTo>
                  <a:lnTo>
                    <a:pt x="490" y="180"/>
                  </a:lnTo>
                  <a:lnTo>
                    <a:pt x="490" y="184"/>
                  </a:lnTo>
                  <a:lnTo>
                    <a:pt x="490" y="186"/>
                  </a:lnTo>
                  <a:lnTo>
                    <a:pt x="490" y="189"/>
                  </a:lnTo>
                  <a:lnTo>
                    <a:pt x="489" y="193"/>
                  </a:lnTo>
                  <a:lnTo>
                    <a:pt x="489" y="197"/>
                  </a:lnTo>
                  <a:lnTo>
                    <a:pt x="487" y="202"/>
                  </a:lnTo>
                  <a:lnTo>
                    <a:pt x="484" y="207"/>
                  </a:lnTo>
                  <a:lnTo>
                    <a:pt x="482" y="210"/>
                  </a:lnTo>
                  <a:lnTo>
                    <a:pt x="478" y="217"/>
                  </a:lnTo>
                  <a:lnTo>
                    <a:pt x="472" y="224"/>
                  </a:lnTo>
                  <a:lnTo>
                    <a:pt x="468" y="229"/>
                  </a:lnTo>
                  <a:lnTo>
                    <a:pt x="466" y="230"/>
                  </a:lnTo>
                  <a:lnTo>
                    <a:pt x="465" y="232"/>
                  </a:lnTo>
                  <a:lnTo>
                    <a:pt x="462" y="234"/>
                  </a:lnTo>
                  <a:lnTo>
                    <a:pt x="459" y="237"/>
                  </a:lnTo>
                  <a:lnTo>
                    <a:pt x="455" y="239"/>
                  </a:lnTo>
                  <a:lnTo>
                    <a:pt x="453" y="241"/>
                  </a:lnTo>
                  <a:lnTo>
                    <a:pt x="446" y="244"/>
                  </a:lnTo>
                  <a:lnTo>
                    <a:pt x="434" y="249"/>
                  </a:lnTo>
                  <a:lnTo>
                    <a:pt x="431" y="252"/>
                  </a:lnTo>
                  <a:lnTo>
                    <a:pt x="417" y="258"/>
                  </a:lnTo>
                  <a:lnTo>
                    <a:pt x="409" y="263"/>
                  </a:lnTo>
                  <a:lnTo>
                    <a:pt x="405" y="263"/>
                  </a:lnTo>
                  <a:lnTo>
                    <a:pt x="401" y="265"/>
                  </a:lnTo>
                  <a:lnTo>
                    <a:pt x="397" y="267"/>
                  </a:lnTo>
                  <a:lnTo>
                    <a:pt x="383" y="273"/>
                  </a:lnTo>
                  <a:lnTo>
                    <a:pt x="375" y="275"/>
                  </a:lnTo>
                  <a:lnTo>
                    <a:pt x="370" y="276"/>
                  </a:lnTo>
                  <a:lnTo>
                    <a:pt x="367" y="277"/>
                  </a:lnTo>
                  <a:lnTo>
                    <a:pt x="350" y="281"/>
                  </a:lnTo>
                  <a:lnTo>
                    <a:pt x="344" y="283"/>
                  </a:lnTo>
                  <a:lnTo>
                    <a:pt x="340" y="284"/>
                  </a:lnTo>
                  <a:lnTo>
                    <a:pt x="337" y="285"/>
                  </a:lnTo>
                  <a:lnTo>
                    <a:pt x="335" y="286"/>
                  </a:lnTo>
                  <a:lnTo>
                    <a:pt x="332" y="287"/>
                  </a:lnTo>
                  <a:lnTo>
                    <a:pt x="330" y="289"/>
                  </a:lnTo>
                  <a:lnTo>
                    <a:pt x="329" y="290"/>
                  </a:lnTo>
                  <a:lnTo>
                    <a:pt x="327" y="292"/>
                  </a:lnTo>
                  <a:lnTo>
                    <a:pt x="326" y="294"/>
                  </a:lnTo>
                  <a:lnTo>
                    <a:pt x="324" y="295"/>
                  </a:lnTo>
                  <a:lnTo>
                    <a:pt x="322" y="298"/>
                  </a:lnTo>
                  <a:lnTo>
                    <a:pt x="319" y="307"/>
                  </a:lnTo>
                  <a:lnTo>
                    <a:pt x="316" y="309"/>
                  </a:lnTo>
                  <a:lnTo>
                    <a:pt x="313" y="314"/>
                  </a:lnTo>
                  <a:lnTo>
                    <a:pt x="307" y="323"/>
                  </a:lnTo>
                  <a:lnTo>
                    <a:pt x="303" y="331"/>
                  </a:lnTo>
                  <a:lnTo>
                    <a:pt x="300" y="334"/>
                  </a:lnTo>
                  <a:lnTo>
                    <a:pt x="299" y="337"/>
                  </a:lnTo>
                  <a:lnTo>
                    <a:pt x="298" y="339"/>
                  </a:lnTo>
                  <a:lnTo>
                    <a:pt x="297" y="342"/>
                  </a:lnTo>
                  <a:lnTo>
                    <a:pt x="297" y="345"/>
                  </a:lnTo>
                  <a:lnTo>
                    <a:pt x="296" y="348"/>
                  </a:lnTo>
                  <a:lnTo>
                    <a:pt x="296" y="351"/>
                  </a:lnTo>
                  <a:lnTo>
                    <a:pt x="296" y="354"/>
                  </a:lnTo>
                  <a:lnTo>
                    <a:pt x="296" y="355"/>
                  </a:lnTo>
                  <a:lnTo>
                    <a:pt x="297" y="362"/>
                  </a:lnTo>
                  <a:lnTo>
                    <a:pt x="298" y="365"/>
                  </a:lnTo>
                  <a:lnTo>
                    <a:pt x="298" y="370"/>
                  </a:lnTo>
                  <a:lnTo>
                    <a:pt x="298" y="373"/>
                  </a:lnTo>
                  <a:lnTo>
                    <a:pt x="297" y="375"/>
                  </a:lnTo>
                  <a:lnTo>
                    <a:pt x="296" y="383"/>
                  </a:lnTo>
                  <a:lnTo>
                    <a:pt x="295" y="388"/>
                  </a:lnTo>
                  <a:lnTo>
                    <a:pt x="293" y="395"/>
                  </a:lnTo>
                  <a:lnTo>
                    <a:pt x="289" y="406"/>
                  </a:lnTo>
                  <a:lnTo>
                    <a:pt x="288" y="409"/>
                  </a:lnTo>
                  <a:lnTo>
                    <a:pt x="287" y="412"/>
                  </a:lnTo>
                  <a:lnTo>
                    <a:pt x="286" y="416"/>
                  </a:lnTo>
                  <a:lnTo>
                    <a:pt x="286" y="420"/>
                  </a:lnTo>
                  <a:lnTo>
                    <a:pt x="285" y="423"/>
                  </a:lnTo>
                  <a:lnTo>
                    <a:pt x="285" y="433"/>
                  </a:lnTo>
                  <a:lnTo>
                    <a:pt x="285" y="436"/>
                  </a:lnTo>
                  <a:lnTo>
                    <a:pt x="285" y="439"/>
                  </a:lnTo>
                  <a:lnTo>
                    <a:pt x="284" y="442"/>
                  </a:lnTo>
                  <a:lnTo>
                    <a:pt x="283" y="445"/>
                  </a:lnTo>
                  <a:lnTo>
                    <a:pt x="282" y="447"/>
                  </a:lnTo>
                  <a:lnTo>
                    <a:pt x="280" y="450"/>
                  </a:lnTo>
                  <a:lnTo>
                    <a:pt x="273" y="467"/>
                  </a:lnTo>
                  <a:lnTo>
                    <a:pt x="269" y="472"/>
                  </a:lnTo>
                  <a:lnTo>
                    <a:pt x="269" y="472"/>
                  </a:lnTo>
                  <a:lnTo>
                    <a:pt x="267" y="472"/>
                  </a:lnTo>
                  <a:lnTo>
                    <a:pt x="264" y="470"/>
                  </a:lnTo>
                  <a:lnTo>
                    <a:pt x="253" y="463"/>
                  </a:lnTo>
                  <a:lnTo>
                    <a:pt x="242" y="455"/>
                  </a:lnTo>
                  <a:lnTo>
                    <a:pt x="239" y="452"/>
                  </a:lnTo>
                  <a:lnTo>
                    <a:pt x="233" y="447"/>
                  </a:lnTo>
                  <a:lnTo>
                    <a:pt x="230" y="445"/>
                  </a:lnTo>
                  <a:lnTo>
                    <a:pt x="227" y="443"/>
                  </a:lnTo>
                  <a:lnTo>
                    <a:pt x="222" y="440"/>
                  </a:lnTo>
                  <a:lnTo>
                    <a:pt x="220" y="439"/>
                  </a:lnTo>
                  <a:lnTo>
                    <a:pt x="219" y="438"/>
                  </a:lnTo>
                  <a:lnTo>
                    <a:pt x="217" y="438"/>
                  </a:lnTo>
                  <a:lnTo>
                    <a:pt x="216" y="437"/>
                  </a:lnTo>
                  <a:lnTo>
                    <a:pt x="212" y="437"/>
                  </a:lnTo>
                  <a:lnTo>
                    <a:pt x="204" y="436"/>
                  </a:lnTo>
                  <a:lnTo>
                    <a:pt x="202" y="436"/>
                  </a:lnTo>
                  <a:lnTo>
                    <a:pt x="199" y="435"/>
                  </a:lnTo>
                  <a:lnTo>
                    <a:pt x="197" y="434"/>
                  </a:lnTo>
                  <a:lnTo>
                    <a:pt x="194" y="433"/>
                  </a:lnTo>
                  <a:lnTo>
                    <a:pt x="193" y="432"/>
                  </a:lnTo>
                  <a:lnTo>
                    <a:pt x="191" y="430"/>
                  </a:lnTo>
                  <a:lnTo>
                    <a:pt x="186" y="424"/>
                  </a:lnTo>
                  <a:lnTo>
                    <a:pt x="183" y="422"/>
                  </a:lnTo>
                  <a:lnTo>
                    <a:pt x="177" y="411"/>
                  </a:lnTo>
                  <a:lnTo>
                    <a:pt x="169" y="399"/>
                  </a:lnTo>
                  <a:lnTo>
                    <a:pt x="164" y="395"/>
                  </a:lnTo>
                  <a:lnTo>
                    <a:pt x="161" y="390"/>
                  </a:lnTo>
                  <a:lnTo>
                    <a:pt x="159" y="388"/>
                  </a:lnTo>
                  <a:lnTo>
                    <a:pt x="157" y="387"/>
                  </a:lnTo>
                  <a:lnTo>
                    <a:pt x="154" y="385"/>
                  </a:lnTo>
                  <a:lnTo>
                    <a:pt x="148" y="381"/>
                  </a:lnTo>
                  <a:lnTo>
                    <a:pt x="145" y="378"/>
                  </a:lnTo>
                  <a:lnTo>
                    <a:pt x="137" y="370"/>
                  </a:lnTo>
                  <a:lnTo>
                    <a:pt x="134" y="366"/>
                  </a:lnTo>
                  <a:lnTo>
                    <a:pt x="132" y="365"/>
                  </a:lnTo>
                  <a:lnTo>
                    <a:pt x="131" y="362"/>
                  </a:lnTo>
                  <a:lnTo>
                    <a:pt x="129" y="359"/>
                  </a:lnTo>
                  <a:lnTo>
                    <a:pt x="129" y="356"/>
                  </a:lnTo>
                  <a:lnTo>
                    <a:pt x="128" y="353"/>
                  </a:lnTo>
                  <a:lnTo>
                    <a:pt x="128" y="352"/>
                  </a:lnTo>
                  <a:lnTo>
                    <a:pt x="129" y="350"/>
                  </a:lnTo>
                  <a:lnTo>
                    <a:pt x="130" y="344"/>
                  </a:lnTo>
                  <a:lnTo>
                    <a:pt x="131" y="341"/>
                  </a:lnTo>
                  <a:lnTo>
                    <a:pt x="131" y="340"/>
                  </a:lnTo>
                  <a:lnTo>
                    <a:pt x="132" y="337"/>
                  </a:lnTo>
                  <a:lnTo>
                    <a:pt x="132" y="335"/>
                  </a:lnTo>
                  <a:lnTo>
                    <a:pt x="132" y="334"/>
                  </a:lnTo>
                  <a:lnTo>
                    <a:pt x="132" y="332"/>
                  </a:lnTo>
                  <a:lnTo>
                    <a:pt x="131" y="330"/>
                  </a:lnTo>
                  <a:lnTo>
                    <a:pt x="131" y="328"/>
                  </a:lnTo>
                  <a:lnTo>
                    <a:pt x="130" y="327"/>
                  </a:lnTo>
                  <a:lnTo>
                    <a:pt x="129" y="325"/>
                  </a:lnTo>
                  <a:lnTo>
                    <a:pt x="128" y="324"/>
                  </a:lnTo>
                  <a:lnTo>
                    <a:pt x="127" y="323"/>
                  </a:lnTo>
                  <a:lnTo>
                    <a:pt x="125" y="322"/>
                  </a:lnTo>
                  <a:lnTo>
                    <a:pt x="125" y="321"/>
                  </a:lnTo>
                  <a:lnTo>
                    <a:pt x="117" y="319"/>
                  </a:lnTo>
                  <a:lnTo>
                    <a:pt x="115" y="318"/>
                  </a:lnTo>
                  <a:lnTo>
                    <a:pt x="114" y="317"/>
                  </a:lnTo>
                  <a:lnTo>
                    <a:pt x="112" y="315"/>
                  </a:lnTo>
                  <a:lnTo>
                    <a:pt x="110" y="313"/>
                  </a:lnTo>
                  <a:lnTo>
                    <a:pt x="108" y="310"/>
                  </a:lnTo>
                  <a:lnTo>
                    <a:pt x="106" y="309"/>
                  </a:lnTo>
                  <a:lnTo>
                    <a:pt x="103" y="305"/>
                  </a:lnTo>
                  <a:lnTo>
                    <a:pt x="100" y="298"/>
                  </a:lnTo>
                  <a:lnTo>
                    <a:pt x="97" y="292"/>
                  </a:lnTo>
                  <a:lnTo>
                    <a:pt x="95" y="287"/>
                  </a:lnTo>
                  <a:lnTo>
                    <a:pt x="94" y="285"/>
                  </a:lnTo>
                  <a:lnTo>
                    <a:pt x="93" y="282"/>
                  </a:lnTo>
                  <a:lnTo>
                    <a:pt x="92" y="279"/>
                  </a:lnTo>
                  <a:lnTo>
                    <a:pt x="91" y="275"/>
                  </a:lnTo>
                  <a:lnTo>
                    <a:pt x="91" y="272"/>
                  </a:lnTo>
                  <a:lnTo>
                    <a:pt x="91" y="270"/>
                  </a:lnTo>
                  <a:lnTo>
                    <a:pt x="90" y="269"/>
                  </a:lnTo>
                  <a:lnTo>
                    <a:pt x="90" y="268"/>
                  </a:lnTo>
                  <a:lnTo>
                    <a:pt x="89" y="267"/>
                  </a:lnTo>
                  <a:lnTo>
                    <a:pt x="87" y="265"/>
                  </a:lnTo>
                  <a:lnTo>
                    <a:pt x="84" y="263"/>
                  </a:lnTo>
                  <a:lnTo>
                    <a:pt x="82" y="262"/>
                  </a:lnTo>
                  <a:lnTo>
                    <a:pt x="74" y="258"/>
                  </a:lnTo>
                  <a:lnTo>
                    <a:pt x="72" y="257"/>
                  </a:lnTo>
                  <a:lnTo>
                    <a:pt x="70" y="256"/>
                  </a:lnTo>
                  <a:lnTo>
                    <a:pt x="63" y="254"/>
                  </a:lnTo>
                  <a:lnTo>
                    <a:pt x="60" y="252"/>
                  </a:lnTo>
                  <a:lnTo>
                    <a:pt x="57" y="252"/>
                  </a:lnTo>
                  <a:lnTo>
                    <a:pt x="53" y="249"/>
                  </a:lnTo>
                  <a:lnTo>
                    <a:pt x="42" y="241"/>
                  </a:lnTo>
                  <a:lnTo>
                    <a:pt x="39" y="240"/>
                  </a:lnTo>
                  <a:lnTo>
                    <a:pt x="36" y="237"/>
                  </a:lnTo>
                  <a:lnTo>
                    <a:pt x="33" y="234"/>
                  </a:lnTo>
                  <a:lnTo>
                    <a:pt x="28" y="229"/>
                  </a:lnTo>
                  <a:lnTo>
                    <a:pt x="26" y="228"/>
                  </a:lnTo>
                  <a:lnTo>
                    <a:pt x="26" y="227"/>
                  </a:lnTo>
                  <a:lnTo>
                    <a:pt x="26" y="227"/>
                  </a:lnTo>
                  <a:lnTo>
                    <a:pt x="27" y="226"/>
                  </a:lnTo>
                  <a:lnTo>
                    <a:pt x="28" y="225"/>
                  </a:lnTo>
                  <a:lnTo>
                    <a:pt x="31" y="222"/>
                  </a:lnTo>
                  <a:lnTo>
                    <a:pt x="34" y="219"/>
                  </a:lnTo>
                  <a:lnTo>
                    <a:pt x="36" y="217"/>
                  </a:lnTo>
                  <a:lnTo>
                    <a:pt x="46" y="203"/>
                  </a:lnTo>
                  <a:lnTo>
                    <a:pt x="48" y="200"/>
                  </a:lnTo>
                  <a:lnTo>
                    <a:pt x="52" y="195"/>
                  </a:lnTo>
                  <a:lnTo>
                    <a:pt x="55" y="190"/>
                  </a:lnTo>
                  <a:lnTo>
                    <a:pt x="57" y="187"/>
                  </a:lnTo>
                  <a:lnTo>
                    <a:pt x="57" y="184"/>
                  </a:lnTo>
                  <a:lnTo>
                    <a:pt x="58" y="182"/>
                  </a:lnTo>
                  <a:lnTo>
                    <a:pt x="58" y="179"/>
                  </a:lnTo>
                  <a:lnTo>
                    <a:pt x="60" y="170"/>
                  </a:lnTo>
                  <a:lnTo>
                    <a:pt x="61" y="167"/>
                  </a:lnTo>
                  <a:lnTo>
                    <a:pt x="61" y="163"/>
                  </a:lnTo>
                  <a:lnTo>
                    <a:pt x="60" y="161"/>
                  </a:lnTo>
                  <a:lnTo>
                    <a:pt x="60" y="161"/>
                  </a:lnTo>
                  <a:lnTo>
                    <a:pt x="59" y="158"/>
                  </a:lnTo>
                  <a:lnTo>
                    <a:pt x="58" y="155"/>
                  </a:lnTo>
                  <a:lnTo>
                    <a:pt x="57" y="153"/>
                  </a:lnTo>
                  <a:lnTo>
                    <a:pt x="55" y="150"/>
                  </a:lnTo>
                  <a:lnTo>
                    <a:pt x="54" y="149"/>
                  </a:lnTo>
                  <a:lnTo>
                    <a:pt x="53" y="148"/>
                  </a:lnTo>
                  <a:lnTo>
                    <a:pt x="51" y="146"/>
                  </a:lnTo>
                  <a:lnTo>
                    <a:pt x="49" y="145"/>
                  </a:lnTo>
                  <a:lnTo>
                    <a:pt x="47" y="145"/>
                  </a:lnTo>
                  <a:lnTo>
                    <a:pt x="46" y="144"/>
                  </a:lnTo>
                  <a:lnTo>
                    <a:pt x="45" y="144"/>
                  </a:lnTo>
                  <a:lnTo>
                    <a:pt x="43" y="144"/>
                  </a:lnTo>
                  <a:lnTo>
                    <a:pt x="37" y="145"/>
                  </a:lnTo>
                  <a:lnTo>
                    <a:pt x="32" y="145"/>
                  </a:lnTo>
                  <a:lnTo>
                    <a:pt x="29" y="145"/>
                  </a:lnTo>
                  <a:lnTo>
                    <a:pt x="27" y="145"/>
                  </a:lnTo>
                  <a:lnTo>
                    <a:pt x="26" y="144"/>
                  </a:lnTo>
                  <a:lnTo>
                    <a:pt x="25" y="144"/>
                  </a:lnTo>
                  <a:lnTo>
                    <a:pt x="23" y="143"/>
                  </a:lnTo>
                  <a:lnTo>
                    <a:pt x="23" y="142"/>
                  </a:lnTo>
                  <a:lnTo>
                    <a:pt x="23" y="141"/>
                  </a:lnTo>
                  <a:lnTo>
                    <a:pt x="21" y="138"/>
                  </a:lnTo>
                  <a:lnTo>
                    <a:pt x="20" y="136"/>
                  </a:lnTo>
                  <a:lnTo>
                    <a:pt x="18" y="134"/>
                  </a:lnTo>
                  <a:lnTo>
                    <a:pt x="16" y="132"/>
                  </a:lnTo>
                  <a:lnTo>
                    <a:pt x="13" y="128"/>
                  </a:lnTo>
                  <a:lnTo>
                    <a:pt x="9" y="125"/>
                  </a:lnTo>
                  <a:lnTo>
                    <a:pt x="6" y="122"/>
                  </a:lnTo>
                  <a:lnTo>
                    <a:pt x="1" y="117"/>
                  </a:lnTo>
                  <a:lnTo>
                    <a:pt x="0" y="116"/>
                  </a:lnTo>
                  <a:lnTo>
                    <a:pt x="0" y="116"/>
                  </a:lnTo>
                  <a:lnTo>
                    <a:pt x="0" y="116"/>
                  </a:lnTo>
                  <a:lnTo>
                    <a:pt x="0" y="116"/>
                  </a:lnTo>
                  <a:lnTo>
                    <a:pt x="0" y="116"/>
                  </a:lnTo>
                  <a:lnTo>
                    <a:pt x="0" y="113"/>
                  </a:lnTo>
                  <a:lnTo>
                    <a:pt x="1" y="108"/>
                  </a:lnTo>
                  <a:lnTo>
                    <a:pt x="2" y="105"/>
                  </a:lnTo>
                  <a:lnTo>
                    <a:pt x="3" y="102"/>
                  </a:lnTo>
                  <a:lnTo>
                    <a:pt x="6" y="94"/>
                  </a:lnTo>
                  <a:lnTo>
                    <a:pt x="8" y="90"/>
                  </a:lnTo>
                  <a:lnTo>
                    <a:pt x="9" y="87"/>
                  </a:lnTo>
                  <a:lnTo>
                    <a:pt x="10" y="84"/>
                  </a:lnTo>
                  <a:lnTo>
                    <a:pt x="10" y="83"/>
                  </a:lnTo>
                  <a:lnTo>
                    <a:pt x="11" y="82"/>
                  </a:lnTo>
                  <a:lnTo>
                    <a:pt x="11" y="72"/>
                  </a:lnTo>
                  <a:lnTo>
                    <a:pt x="11" y="71"/>
                  </a:lnTo>
                  <a:lnTo>
                    <a:pt x="11" y="69"/>
                  </a:lnTo>
                  <a:lnTo>
                    <a:pt x="12" y="68"/>
                  </a:lnTo>
                  <a:lnTo>
                    <a:pt x="12" y="67"/>
                  </a:lnTo>
                  <a:lnTo>
                    <a:pt x="12" y="65"/>
                  </a:lnTo>
                  <a:lnTo>
                    <a:pt x="13" y="64"/>
                  </a:lnTo>
                  <a:lnTo>
                    <a:pt x="19" y="59"/>
                  </a:lnTo>
                  <a:lnTo>
                    <a:pt x="24" y="53"/>
                  </a:lnTo>
                  <a:lnTo>
                    <a:pt x="26" y="51"/>
                  </a:lnTo>
                  <a:lnTo>
                    <a:pt x="28" y="49"/>
                  </a:lnTo>
                  <a:lnTo>
                    <a:pt x="35" y="45"/>
                  </a:lnTo>
                  <a:lnTo>
                    <a:pt x="37" y="43"/>
                  </a:lnTo>
                  <a:lnTo>
                    <a:pt x="39" y="42"/>
                  </a:lnTo>
                  <a:lnTo>
                    <a:pt x="40" y="40"/>
                  </a:lnTo>
                  <a:lnTo>
                    <a:pt x="42" y="37"/>
                  </a:lnTo>
                  <a:lnTo>
                    <a:pt x="43" y="35"/>
                  </a:lnTo>
                  <a:lnTo>
                    <a:pt x="46" y="30"/>
                  </a:lnTo>
                  <a:lnTo>
                    <a:pt x="46" y="28"/>
                  </a:lnTo>
                  <a:lnTo>
                    <a:pt x="47" y="27"/>
                  </a:lnTo>
                  <a:lnTo>
                    <a:pt x="48" y="26"/>
                  </a:lnTo>
                  <a:lnTo>
                    <a:pt x="49" y="25"/>
                  </a:lnTo>
                  <a:lnTo>
                    <a:pt x="51" y="25"/>
                  </a:lnTo>
                  <a:lnTo>
                    <a:pt x="52" y="25"/>
                  </a:lnTo>
                  <a:lnTo>
                    <a:pt x="54" y="26"/>
                  </a:lnTo>
                  <a:lnTo>
                    <a:pt x="59" y="27"/>
                  </a:lnTo>
                  <a:lnTo>
                    <a:pt x="66" y="29"/>
                  </a:lnTo>
                  <a:lnTo>
                    <a:pt x="69" y="30"/>
                  </a:lnTo>
                  <a:lnTo>
                    <a:pt x="73" y="31"/>
                  </a:lnTo>
                  <a:lnTo>
                    <a:pt x="77" y="32"/>
                  </a:lnTo>
                  <a:lnTo>
                    <a:pt x="79" y="32"/>
                  </a:lnTo>
                  <a:lnTo>
                    <a:pt x="80" y="31"/>
                  </a:lnTo>
                  <a:lnTo>
                    <a:pt x="81" y="31"/>
                  </a:lnTo>
                  <a:lnTo>
                    <a:pt x="84" y="30"/>
                  </a:lnTo>
                  <a:lnTo>
                    <a:pt x="87" y="28"/>
                  </a:lnTo>
                  <a:lnTo>
                    <a:pt x="89" y="26"/>
                  </a:lnTo>
                  <a:lnTo>
                    <a:pt x="91" y="25"/>
                  </a:lnTo>
                  <a:lnTo>
                    <a:pt x="93" y="21"/>
                  </a:lnTo>
                  <a:lnTo>
                    <a:pt x="97" y="16"/>
                  </a:lnTo>
                  <a:lnTo>
                    <a:pt x="99" y="12"/>
                  </a:lnTo>
                  <a:lnTo>
                    <a:pt x="101" y="8"/>
                  </a:lnTo>
                  <a:lnTo>
                    <a:pt x="102" y="4"/>
                  </a:lnTo>
                  <a:lnTo>
                    <a:pt x="103" y="3"/>
                  </a:lnTo>
                  <a:lnTo>
                    <a:pt x="103" y="2"/>
                  </a:lnTo>
                  <a:lnTo>
                    <a:pt x="103" y="2"/>
                  </a:lnTo>
                  <a:lnTo>
                    <a:pt x="105" y="2"/>
                  </a:lnTo>
                  <a:lnTo>
                    <a:pt x="109" y="2"/>
                  </a:lnTo>
                  <a:lnTo>
                    <a:pt x="111" y="1"/>
                  </a:lnTo>
                  <a:lnTo>
                    <a:pt x="113" y="0"/>
                  </a:lnTo>
                  <a:lnTo>
                    <a:pt x="114" y="0"/>
                  </a:lnTo>
                  <a:lnTo>
                    <a:pt x="115" y="0"/>
                  </a:lnTo>
                  <a:lnTo>
                    <a:pt x="115" y="0"/>
                  </a:lnTo>
                  <a:lnTo>
                    <a:pt x="117" y="0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22" name="Freeform 77">
              <a:extLst>
                <a:ext uri="{FF2B5EF4-FFF2-40B4-BE49-F238E27FC236}">
                  <a16:creationId xmlns:a16="http://schemas.microsoft.com/office/drawing/2014/main" id="{8103C3CD-1EE1-4C16-BE1B-276834FE01E9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3" y="2949"/>
              <a:ext cx="554" cy="399"/>
            </a:xfrm>
            <a:custGeom>
              <a:avLst/>
              <a:gdLst>
                <a:gd name="T0" fmla="*/ 281 w 554"/>
                <a:gd name="T1" fmla="*/ 6 h 399"/>
                <a:gd name="T2" fmla="*/ 300 w 554"/>
                <a:gd name="T3" fmla="*/ 8 h 399"/>
                <a:gd name="T4" fmla="*/ 315 w 554"/>
                <a:gd name="T5" fmla="*/ 16 h 399"/>
                <a:gd name="T6" fmla="*/ 351 w 554"/>
                <a:gd name="T7" fmla="*/ 36 h 399"/>
                <a:gd name="T8" fmla="*/ 370 w 554"/>
                <a:gd name="T9" fmla="*/ 49 h 399"/>
                <a:gd name="T10" fmla="*/ 379 w 554"/>
                <a:gd name="T11" fmla="*/ 77 h 399"/>
                <a:gd name="T12" fmla="*/ 396 w 554"/>
                <a:gd name="T13" fmla="*/ 98 h 399"/>
                <a:gd name="T14" fmla="*/ 410 w 554"/>
                <a:gd name="T15" fmla="*/ 109 h 399"/>
                <a:gd name="T16" fmla="*/ 408 w 554"/>
                <a:gd name="T17" fmla="*/ 129 h 399"/>
                <a:gd name="T18" fmla="*/ 416 w 554"/>
                <a:gd name="T19" fmla="*/ 149 h 399"/>
                <a:gd name="T20" fmla="*/ 448 w 554"/>
                <a:gd name="T21" fmla="*/ 178 h 399"/>
                <a:gd name="T22" fmla="*/ 478 w 554"/>
                <a:gd name="T23" fmla="*/ 214 h 399"/>
                <a:gd name="T24" fmla="*/ 501 w 554"/>
                <a:gd name="T25" fmla="*/ 219 h 399"/>
                <a:gd name="T26" fmla="*/ 546 w 554"/>
                <a:gd name="T27" fmla="*/ 251 h 399"/>
                <a:gd name="T28" fmla="*/ 553 w 554"/>
                <a:gd name="T29" fmla="*/ 267 h 399"/>
                <a:gd name="T30" fmla="*/ 552 w 554"/>
                <a:gd name="T31" fmla="*/ 307 h 399"/>
                <a:gd name="T32" fmla="*/ 532 w 554"/>
                <a:gd name="T33" fmla="*/ 355 h 399"/>
                <a:gd name="T34" fmla="*/ 513 w 554"/>
                <a:gd name="T35" fmla="*/ 375 h 399"/>
                <a:gd name="T36" fmla="*/ 483 w 554"/>
                <a:gd name="T37" fmla="*/ 386 h 399"/>
                <a:gd name="T38" fmla="*/ 429 w 554"/>
                <a:gd name="T39" fmla="*/ 390 h 399"/>
                <a:gd name="T40" fmla="*/ 407 w 554"/>
                <a:gd name="T41" fmla="*/ 399 h 399"/>
                <a:gd name="T42" fmla="*/ 392 w 554"/>
                <a:gd name="T43" fmla="*/ 382 h 399"/>
                <a:gd name="T44" fmla="*/ 378 w 554"/>
                <a:gd name="T45" fmla="*/ 355 h 399"/>
                <a:gd name="T46" fmla="*/ 357 w 554"/>
                <a:gd name="T47" fmla="*/ 352 h 399"/>
                <a:gd name="T48" fmla="*/ 325 w 554"/>
                <a:gd name="T49" fmla="*/ 342 h 399"/>
                <a:gd name="T50" fmla="*/ 305 w 554"/>
                <a:gd name="T51" fmla="*/ 327 h 399"/>
                <a:gd name="T52" fmla="*/ 288 w 554"/>
                <a:gd name="T53" fmla="*/ 324 h 399"/>
                <a:gd name="T54" fmla="*/ 261 w 554"/>
                <a:gd name="T55" fmla="*/ 339 h 399"/>
                <a:gd name="T56" fmla="*/ 239 w 554"/>
                <a:gd name="T57" fmla="*/ 352 h 399"/>
                <a:gd name="T58" fmla="*/ 225 w 554"/>
                <a:gd name="T59" fmla="*/ 348 h 399"/>
                <a:gd name="T60" fmla="*/ 208 w 554"/>
                <a:gd name="T61" fmla="*/ 326 h 399"/>
                <a:gd name="T62" fmla="*/ 185 w 554"/>
                <a:gd name="T63" fmla="*/ 300 h 399"/>
                <a:gd name="T64" fmla="*/ 190 w 554"/>
                <a:gd name="T65" fmla="*/ 269 h 399"/>
                <a:gd name="T66" fmla="*/ 188 w 554"/>
                <a:gd name="T67" fmla="*/ 254 h 399"/>
                <a:gd name="T68" fmla="*/ 173 w 554"/>
                <a:gd name="T69" fmla="*/ 247 h 399"/>
                <a:gd name="T70" fmla="*/ 140 w 554"/>
                <a:gd name="T71" fmla="*/ 255 h 399"/>
                <a:gd name="T72" fmla="*/ 105 w 554"/>
                <a:gd name="T73" fmla="*/ 266 h 399"/>
                <a:gd name="T74" fmla="*/ 77 w 554"/>
                <a:gd name="T75" fmla="*/ 279 h 399"/>
                <a:gd name="T76" fmla="*/ 55 w 554"/>
                <a:gd name="T77" fmla="*/ 261 h 399"/>
                <a:gd name="T78" fmla="*/ 27 w 554"/>
                <a:gd name="T79" fmla="*/ 234 h 399"/>
                <a:gd name="T80" fmla="*/ 1 w 554"/>
                <a:gd name="T81" fmla="*/ 205 h 399"/>
                <a:gd name="T82" fmla="*/ 36 w 554"/>
                <a:gd name="T83" fmla="*/ 190 h 399"/>
                <a:gd name="T84" fmla="*/ 50 w 554"/>
                <a:gd name="T85" fmla="*/ 178 h 399"/>
                <a:gd name="T86" fmla="*/ 63 w 554"/>
                <a:gd name="T87" fmla="*/ 162 h 399"/>
                <a:gd name="T88" fmla="*/ 68 w 554"/>
                <a:gd name="T89" fmla="*/ 150 h 399"/>
                <a:gd name="T90" fmla="*/ 61 w 554"/>
                <a:gd name="T91" fmla="*/ 127 h 399"/>
                <a:gd name="T92" fmla="*/ 64 w 554"/>
                <a:gd name="T93" fmla="*/ 115 h 399"/>
                <a:gd name="T94" fmla="*/ 80 w 554"/>
                <a:gd name="T95" fmla="*/ 111 h 399"/>
                <a:gd name="T96" fmla="*/ 108 w 554"/>
                <a:gd name="T97" fmla="*/ 116 h 399"/>
                <a:gd name="T98" fmla="*/ 126 w 554"/>
                <a:gd name="T99" fmla="*/ 109 h 399"/>
                <a:gd name="T100" fmla="*/ 145 w 554"/>
                <a:gd name="T101" fmla="*/ 107 h 399"/>
                <a:gd name="T102" fmla="*/ 158 w 554"/>
                <a:gd name="T103" fmla="*/ 92 h 399"/>
                <a:gd name="T104" fmla="*/ 176 w 554"/>
                <a:gd name="T105" fmla="*/ 50 h 399"/>
                <a:gd name="T106" fmla="*/ 168 w 554"/>
                <a:gd name="T107" fmla="*/ 41 h 399"/>
                <a:gd name="T108" fmla="*/ 172 w 554"/>
                <a:gd name="T109" fmla="*/ 33 h 399"/>
                <a:gd name="T110" fmla="*/ 191 w 554"/>
                <a:gd name="T111" fmla="*/ 27 h 399"/>
                <a:gd name="T112" fmla="*/ 233 w 554"/>
                <a:gd name="T113" fmla="*/ 22 h 399"/>
                <a:gd name="T114" fmla="*/ 266 w 554"/>
                <a:gd name="T115" fmla="*/ 1 h 3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554" h="399">
                  <a:moveTo>
                    <a:pt x="268" y="0"/>
                  </a:moveTo>
                  <a:lnTo>
                    <a:pt x="270" y="2"/>
                  </a:lnTo>
                  <a:lnTo>
                    <a:pt x="271" y="3"/>
                  </a:lnTo>
                  <a:lnTo>
                    <a:pt x="272" y="3"/>
                  </a:lnTo>
                  <a:lnTo>
                    <a:pt x="273" y="4"/>
                  </a:lnTo>
                  <a:lnTo>
                    <a:pt x="277" y="4"/>
                  </a:lnTo>
                  <a:lnTo>
                    <a:pt x="280" y="5"/>
                  </a:lnTo>
                  <a:lnTo>
                    <a:pt x="281" y="6"/>
                  </a:lnTo>
                  <a:lnTo>
                    <a:pt x="284" y="8"/>
                  </a:lnTo>
                  <a:lnTo>
                    <a:pt x="285" y="8"/>
                  </a:lnTo>
                  <a:lnTo>
                    <a:pt x="286" y="8"/>
                  </a:lnTo>
                  <a:lnTo>
                    <a:pt x="287" y="8"/>
                  </a:lnTo>
                  <a:lnTo>
                    <a:pt x="289" y="8"/>
                  </a:lnTo>
                  <a:lnTo>
                    <a:pt x="291" y="8"/>
                  </a:lnTo>
                  <a:lnTo>
                    <a:pt x="298" y="8"/>
                  </a:lnTo>
                  <a:lnTo>
                    <a:pt x="300" y="8"/>
                  </a:lnTo>
                  <a:lnTo>
                    <a:pt x="302" y="7"/>
                  </a:lnTo>
                  <a:lnTo>
                    <a:pt x="303" y="7"/>
                  </a:lnTo>
                  <a:lnTo>
                    <a:pt x="305" y="6"/>
                  </a:lnTo>
                  <a:lnTo>
                    <a:pt x="305" y="6"/>
                  </a:lnTo>
                  <a:lnTo>
                    <a:pt x="305" y="7"/>
                  </a:lnTo>
                  <a:lnTo>
                    <a:pt x="307" y="8"/>
                  </a:lnTo>
                  <a:lnTo>
                    <a:pt x="312" y="13"/>
                  </a:lnTo>
                  <a:lnTo>
                    <a:pt x="315" y="16"/>
                  </a:lnTo>
                  <a:lnTo>
                    <a:pt x="318" y="19"/>
                  </a:lnTo>
                  <a:lnTo>
                    <a:pt x="321" y="20"/>
                  </a:lnTo>
                  <a:lnTo>
                    <a:pt x="332" y="28"/>
                  </a:lnTo>
                  <a:lnTo>
                    <a:pt x="336" y="31"/>
                  </a:lnTo>
                  <a:lnTo>
                    <a:pt x="339" y="31"/>
                  </a:lnTo>
                  <a:lnTo>
                    <a:pt x="342" y="33"/>
                  </a:lnTo>
                  <a:lnTo>
                    <a:pt x="349" y="35"/>
                  </a:lnTo>
                  <a:lnTo>
                    <a:pt x="351" y="36"/>
                  </a:lnTo>
                  <a:lnTo>
                    <a:pt x="353" y="37"/>
                  </a:lnTo>
                  <a:lnTo>
                    <a:pt x="361" y="41"/>
                  </a:lnTo>
                  <a:lnTo>
                    <a:pt x="363" y="42"/>
                  </a:lnTo>
                  <a:lnTo>
                    <a:pt x="366" y="44"/>
                  </a:lnTo>
                  <a:lnTo>
                    <a:pt x="368" y="46"/>
                  </a:lnTo>
                  <a:lnTo>
                    <a:pt x="369" y="47"/>
                  </a:lnTo>
                  <a:lnTo>
                    <a:pt x="369" y="48"/>
                  </a:lnTo>
                  <a:lnTo>
                    <a:pt x="370" y="49"/>
                  </a:lnTo>
                  <a:lnTo>
                    <a:pt x="370" y="51"/>
                  </a:lnTo>
                  <a:lnTo>
                    <a:pt x="370" y="54"/>
                  </a:lnTo>
                  <a:lnTo>
                    <a:pt x="371" y="58"/>
                  </a:lnTo>
                  <a:lnTo>
                    <a:pt x="372" y="61"/>
                  </a:lnTo>
                  <a:lnTo>
                    <a:pt x="373" y="64"/>
                  </a:lnTo>
                  <a:lnTo>
                    <a:pt x="374" y="66"/>
                  </a:lnTo>
                  <a:lnTo>
                    <a:pt x="376" y="71"/>
                  </a:lnTo>
                  <a:lnTo>
                    <a:pt x="379" y="77"/>
                  </a:lnTo>
                  <a:lnTo>
                    <a:pt x="382" y="84"/>
                  </a:lnTo>
                  <a:lnTo>
                    <a:pt x="385" y="88"/>
                  </a:lnTo>
                  <a:lnTo>
                    <a:pt x="387" y="89"/>
                  </a:lnTo>
                  <a:lnTo>
                    <a:pt x="389" y="92"/>
                  </a:lnTo>
                  <a:lnTo>
                    <a:pt x="391" y="94"/>
                  </a:lnTo>
                  <a:lnTo>
                    <a:pt x="393" y="96"/>
                  </a:lnTo>
                  <a:lnTo>
                    <a:pt x="394" y="97"/>
                  </a:lnTo>
                  <a:lnTo>
                    <a:pt x="396" y="98"/>
                  </a:lnTo>
                  <a:lnTo>
                    <a:pt x="404" y="100"/>
                  </a:lnTo>
                  <a:lnTo>
                    <a:pt x="404" y="101"/>
                  </a:lnTo>
                  <a:lnTo>
                    <a:pt x="406" y="102"/>
                  </a:lnTo>
                  <a:lnTo>
                    <a:pt x="407" y="103"/>
                  </a:lnTo>
                  <a:lnTo>
                    <a:pt x="408" y="104"/>
                  </a:lnTo>
                  <a:lnTo>
                    <a:pt x="409" y="106"/>
                  </a:lnTo>
                  <a:lnTo>
                    <a:pt x="410" y="107"/>
                  </a:lnTo>
                  <a:lnTo>
                    <a:pt x="410" y="109"/>
                  </a:lnTo>
                  <a:lnTo>
                    <a:pt x="411" y="111"/>
                  </a:lnTo>
                  <a:lnTo>
                    <a:pt x="411" y="113"/>
                  </a:lnTo>
                  <a:lnTo>
                    <a:pt x="411" y="114"/>
                  </a:lnTo>
                  <a:lnTo>
                    <a:pt x="411" y="116"/>
                  </a:lnTo>
                  <a:lnTo>
                    <a:pt x="410" y="119"/>
                  </a:lnTo>
                  <a:lnTo>
                    <a:pt x="410" y="120"/>
                  </a:lnTo>
                  <a:lnTo>
                    <a:pt x="409" y="123"/>
                  </a:lnTo>
                  <a:lnTo>
                    <a:pt x="408" y="129"/>
                  </a:lnTo>
                  <a:lnTo>
                    <a:pt x="407" y="131"/>
                  </a:lnTo>
                  <a:lnTo>
                    <a:pt x="407" y="132"/>
                  </a:lnTo>
                  <a:lnTo>
                    <a:pt x="408" y="135"/>
                  </a:lnTo>
                  <a:lnTo>
                    <a:pt x="408" y="138"/>
                  </a:lnTo>
                  <a:lnTo>
                    <a:pt x="410" y="141"/>
                  </a:lnTo>
                  <a:lnTo>
                    <a:pt x="411" y="144"/>
                  </a:lnTo>
                  <a:lnTo>
                    <a:pt x="413" y="145"/>
                  </a:lnTo>
                  <a:lnTo>
                    <a:pt x="416" y="149"/>
                  </a:lnTo>
                  <a:lnTo>
                    <a:pt x="424" y="157"/>
                  </a:lnTo>
                  <a:lnTo>
                    <a:pt x="427" y="160"/>
                  </a:lnTo>
                  <a:lnTo>
                    <a:pt x="433" y="164"/>
                  </a:lnTo>
                  <a:lnTo>
                    <a:pt x="436" y="166"/>
                  </a:lnTo>
                  <a:lnTo>
                    <a:pt x="438" y="167"/>
                  </a:lnTo>
                  <a:lnTo>
                    <a:pt x="440" y="169"/>
                  </a:lnTo>
                  <a:lnTo>
                    <a:pt x="443" y="174"/>
                  </a:lnTo>
                  <a:lnTo>
                    <a:pt x="448" y="178"/>
                  </a:lnTo>
                  <a:lnTo>
                    <a:pt x="456" y="190"/>
                  </a:lnTo>
                  <a:lnTo>
                    <a:pt x="462" y="201"/>
                  </a:lnTo>
                  <a:lnTo>
                    <a:pt x="465" y="203"/>
                  </a:lnTo>
                  <a:lnTo>
                    <a:pt x="470" y="209"/>
                  </a:lnTo>
                  <a:lnTo>
                    <a:pt x="472" y="211"/>
                  </a:lnTo>
                  <a:lnTo>
                    <a:pt x="473" y="212"/>
                  </a:lnTo>
                  <a:lnTo>
                    <a:pt x="476" y="213"/>
                  </a:lnTo>
                  <a:lnTo>
                    <a:pt x="478" y="214"/>
                  </a:lnTo>
                  <a:lnTo>
                    <a:pt x="481" y="215"/>
                  </a:lnTo>
                  <a:lnTo>
                    <a:pt x="483" y="215"/>
                  </a:lnTo>
                  <a:lnTo>
                    <a:pt x="491" y="216"/>
                  </a:lnTo>
                  <a:lnTo>
                    <a:pt x="495" y="216"/>
                  </a:lnTo>
                  <a:lnTo>
                    <a:pt x="496" y="217"/>
                  </a:lnTo>
                  <a:lnTo>
                    <a:pt x="498" y="217"/>
                  </a:lnTo>
                  <a:lnTo>
                    <a:pt x="499" y="218"/>
                  </a:lnTo>
                  <a:lnTo>
                    <a:pt x="501" y="219"/>
                  </a:lnTo>
                  <a:lnTo>
                    <a:pt x="506" y="222"/>
                  </a:lnTo>
                  <a:lnTo>
                    <a:pt x="509" y="224"/>
                  </a:lnTo>
                  <a:lnTo>
                    <a:pt x="512" y="226"/>
                  </a:lnTo>
                  <a:lnTo>
                    <a:pt x="518" y="231"/>
                  </a:lnTo>
                  <a:lnTo>
                    <a:pt x="521" y="234"/>
                  </a:lnTo>
                  <a:lnTo>
                    <a:pt x="532" y="242"/>
                  </a:lnTo>
                  <a:lnTo>
                    <a:pt x="543" y="249"/>
                  </a:lnTo>
                  <a:lnTo>
                    <a:pt x="546" y="251"/>
                  </a:lnTo>
                  <a:lnTo>
                    <a:pt x="548" y="251"/>
                  </a:lnTo>
                  <a:lnTo>
                    <a:pt x="548" y="251"/>
                  </a:lnTo>
                  <a:lnTo>
                    <a:pt x="551" y="256"/>
                  </a:lnTo>
                  <a:lnTo>
                    <a:pt x="552" y="259"/>
                  </a:lnTo>
                  <a:lnTo>
                    <a:pt x="552" y="261"/>
                  </a:lnTo>
                  <a:lnTo>
                    <a:pt x="553" y="263"/>
                  </a:lnTo>
                  <a:lnTo>
                    <a:pt x="553" y="265"/>
                  </a:lnTo>
                  <a:lnTo>
                    <a:pt x="553" y="267"/>
                  </a:lnTo>
                  <a:lnTo>
                    <a:pt x="554" y="273"/>
                  </a:lnTo>
                  <a:lnTo>
                    <a:pt x="554" y="286"/>
                  </a:lnTo>
                  <a:lnTo>
                    <a:pt x="554" y="292"/>
                  </a:lnTo>
                  <a:lnTo>
                    <a:pt x="554" y="296"/>
                  </a:lnTo>
                  <a:lnTo>
                    <a:pt x="553" y="299"/>
                  </a:lnTo>
                  <a:lnTo>
                    <a:pt x="553" y="302"/>
                  </a:lnTo>
                  <a:lnTo>
                    <a:pt x="552" y="304"/>
                  </a:lnTo>
                  <a:lnTo>
                    <a:pt x="552" y="307"/>
                  </a:lnTo>
                  <a:lnTo>
                    <a:pt x="552" y="311"/>
                  </a:lnTo>
                  <a:lnTo>
                    <a:pt x="549" y="318"/>
                  </a:lnTo>
                  <a:lnTo>
                    <a:pt x="546" y="326"/>
                  </a:lnTo>
                  <a:lnTo>
                    <a:pt x="542" y="334"/>
                  </a:lnTo>
                  <a:lnTo>
                    <a:pt x="539" y="341"/>
                  </a:lnTo>
                  <a:lnTo>
                    <a:pt x="538" y="345"/>
                  </a:lnTo>
                  <a:lnTo>
                    <a:pt x="535" y="350"/>
                  </a:lnTo>
                  <a:lnTo>
                    <a:pt x="532" y="355"/>
                  </a:lnTo>
                  <a:lnTo>
                    <a:pt x="530" y="357"/>
                  </a:lnTo>
                  <a:lnTo>
                    <a:pt x="529" y="360"/>
                  </a:lnTo>
                  <a:lnTo>
                    <a:pt x="528" y="361"/>
                  </a:lnTo>
                  <a:lnTo>
                    <a:pt x="525" y="364"/>
                  </a:lnTo>
                  <a:lnTo>
                    <a:pt x="523" y="367"/>
                  </a:lnTo>
                  <a:lnTo>
                    <a:pt x="520" y="370"/>
                  </a:lnTo>
                  <a:lnTo>
                    <a:pt x="517" y="372"/>
                  </a:lnTo>
                  <a:lnTo>
                    <a:pt x="513" y="375"/>
                  </a:lnTo>
                  <a:lnTo>
                    <a:pt x="510" y="376"/>
                  </a:lnTo>
                  <a:lnTo>
                    <a:pt x="507" y="379"/>
                  </a:lnTo>
                  <a:lnTo>
                    <a:pt x="501" y="381"/>
                  </a:lnTo>
                  <a:lnTo>
                    <a:pt x="496" y="382"/>
                  </a:lnTo>
                  <a:lnTo>
                    <a:pt x="490" y="384"/>
                  </a:lnTo>
                  <a:lnTo>
                    <a:pt x="487" y="385"/>
                  </a:lnTo>
                  <a:lnTo>
                    <a:pt x="485" y="385"/>
                  </a:lnTo>
                  <a:lnTo>
                    <a:pt x="483" y="386"/>
                  </a:lnTo>
                  <a:lnTo>
                    <a:pt x="479" y="386"/>
                  </a:lnTo>
                  <a:lnTo>
                    <a:pt x="474" y="386"/>
                  </a:lnTo>
                  <a:lnTo>
                    <a:pt x="464" y="386"/>
                  </a:lnTo>
                  <a:lnTo>
                    <a:pt x="461" y="386"/>
                  </a:lnTo>
                  <a:lnTo>
                    <a:pt x="459" y="386"/>
                  </a:lnTo>
                  <a:lnTo>
                    <a:pt x="443" y="388"/>
                  </a:lnTo>
                  <a:lnTo>
                    <a:pt x="435" y="389"/>
                  </a:lnTo>
                  <a:lnTo>
                    <a:pt x="429" y="390"/>
                  </a:lnTo>
                  <a:lnTo>
                    <a:pt x="426" y="391"/>
                  </a:lnTo>
                  <a:lnTo>
                    <a:pt x="421" y="393"/>
                  </a:lnTo>
                  <a:lnTo>
                    <a:pt x="416" y="394"/>
                  </a:lnTo>
                  <a:lnTo>
                    <a:pt x="413" y="395"/>
                  </a:lnTo>
                  <a:lnTo>
                    <a:pt x="410" y="397"/>
                  </a:lnTo>
                  <a:lnTo>
                    <a:pt x="409" y="398"/>
                  </a:lnTo>
                  <a:lnTo>
                    <a:pt x="408" y="398"/>
                  </a:lnTo>
                  <a:lnTo>
                    <a:pt x="407" y="399"/>
                  </a:lnTo>
                  <a:lnTo>
                    <a:pt x="407" y="399"/>
                  </a:lnTo>
                  <a:lnTo>
                    <a:pt x="407" y="399"/>
                  </a:lnTo>
                  <a:lnTo>
                    <a:pt x="407" y="399"/>
                  </a:lnTo>
                  <a:lnTo>
                    <a:pt x="405" y="398"/>
                  </a:lnTo>
                  <a:lnTo>
                    <a:pt x="400" y="392"/>
                  </a:lnTo>
                  <a:lnTo>
                    <a:pt x="396" y="387"/>
                  </a:lnTo>
                  <a:lnTo>
                    <a:pt x="393" y="384"/>
                  </a:lnTo>
                  <a:lnTo>
                    <a:pt x="392" y="382"/>
                  </a:lnTo>
                  <a:lnTo>
                    <a:pt x="390" y="378"/>
                  </a:lnTo>
                  <a:lnTo>
                    <a:pt x="388" y="374"/>
                  </a:lnTo>
                  <a:lnTo>
                    <a:pt x="386" y="371"/>
                  </a:lnTo>
                  <a:lnTo>
                    <a:pt x="382" y="361"/>
                  </a:lnTo>
                  <a:lnTo>
                    <a:pt x="382" y="359"/>
                  </a:lnTo>
                  <a:lnTo>
                    <a:pt x="381" y="357"/>
                  </a:lnTo>
                  <a:lnTo>
                    <a:pt x="380" y="356"/>
                  </a:lnTo>
                  <a:lnTo>
                    <a:pt x="378" y="355"/>
                  </a:lnTo>
                  <a:lnTo>
                    <a:pt x="377" y="354"/>
                  </a:lnTo>
                  <a:lnTo>
                    <a:pt x="376" y="353"/>
                  </a:lnTo>
                  <a:lnTo>
                    <a:pt x="374" y="352"/>
                  </a:lnTo>
                  <a:lnTo>
                    <a:pt x="372" y="352"/>
                  </a:lnTo>
                  <a:lnTo>
                    <a:pt x="370" y="351"/>
                  </a:lnTo>
                  <a:lnTo>
                    <a:pt x="368" y="351"/>
                  </a:lnTo>
                  <a:lnTo>
                    <a:pt x="364" y="351"/>
                  </a:lnTo>
                  <a:lnTo>
                    <a:pt x="357" y="352"/>
                  </a:lnTo>
                  <a:lnTo>
                    <a:pt x="353" y="352"/>
                  </a:lnTo>
                  <a:lnTo>
                    <a:pt x="350" y="352"/>
                  </a:lnTo>
                  <a:lnTo>
                    <a:pt x="347" y="351"/>
                  </a:lnTo>
                  <a:lnTo>
                    <a:pt x="346" y="351"/>
                  </a:lnTo>
                  <a:lnTo>
                    <a:pt x="343" y="350"/>
                  </a:lnTo>
                  <a:lnTo>
                    <a:pt x="341" y="349"/>
                  </a:lnTo>
                  <a:lnTo>
                    <a:pt x="328" y="344"/>
                  </a:lnTo>
                  <a:lnTo>
                    <a:pt x="325" y="342"/>
                  </a:lnTo>
                  <a:lnTo>
                    <a:pt x="323" y="340"/>
                  </a:lnTo>
                  <a:lnTo>
                    <a:pt x="320" y="338"/>
                  </a:lnTo>
                  <a:lnTo>
                    <a:pt x="318" y="337"/>
                  </a:lnTo>
                  <a:lnTo>
                    <a:pt x="314" y="333"/>
                  </a:lnTo>
                  <a:lnTo>
                    <a:pt x="312" y="331"/>
                  </a:lnTo>
                  <a:lnTo>
                    <a:pt x="310" y="330"/>
                  </a:lnTo>
                  <a:lnTo>
                    <a:pt x="307" y="329"/>
                  </a:lnTo>
                  <a:lnTo>
                    <a:pt x="305" y="327"/>
                  </a:lnTo>
                  <a:lnTo>
                    <a:pt x="302" y="327"/>
                  </a:lnTo>
                  <a:lnTo>
                    <a:pt x="302" y="326"/>
                  </a:lnTo>
                  <a:lnTo>
                    <a:pt x="299" y="326"/>
                  </a:lnTo>
                  <a:lnTo>
                    <a:pt x="297" y="326"/>
                  </a:lnTo>
                  <a:lnTo>
                    <a:pt x="291" y="324"/>
                  </a:lnTo>
                  <a:lnTo>
                    <a:pt x="291" y="324"/>
                  </a:lnTo>
                  <a:lnTo>
                    <a:pt x="289" y="324"/>
                  </a:lnTo>
                  <a:lnTo>
                    <a:pt x="288" y="324"/>
                  </a:lnTo>
                  <a:lnTo>
                    <a:pt x="286" y="325"/>
                  </a:lnTo>
                  <a:lnTo>
                    <a:pt x="285" y="326"/>
                  </a:lnTo>
                  <a:lnTo>
                    <a:pt x="279" y="330"/>
                  </a:lnTo>
                  <a:lnTo>
                    <a:pt x="278" y="331"/>
                  </a:lnTo>
                  <a:lnTo>
                    <a:pt x="276" y="333"/>
                  </a:lnTo>
                  <a:lnTo>
                    <a:pt x="271" y="335"/>
                  </a:lnTo>
                  <a:lnTo>
                    <a:pt x="264" y="337"/>
                  </a:lnTo>
                  <a:lnTo>
                    <a:pt x="261" y="339"/>
                  </a:lnTo>
                  <a:lnTo>
                    <a:pt x="259" y="340"/>
                  </a:lnTo>
                  <a:lnTo>
                    <a:pt x="256" y="342"/>
                  </a:lnTo>
                  <a:lnTo>
                    <a:pt x="251" y="346"/>
                  </a:lnTo>
                  <a:lnTo>
                    <a:pt x="247" y="348"/>
                  </a:lnTo>
                  <a:lnTo>
                    <a:pt x="245" y="349"/>
                  </a:lnTo>
                  <a:lnTo>
                    <a:pt x="244" y="350"/>
                  </a:lnTo>
                  <a:lnTo>
                    <a:pt x="241" y="351"/>
                  </a:lnTo>
                  <a:lnTo>
                    <a:pt x="239" y="352"/>
                  </a:lnTo>
                  <a:lnTo>
                    <a:pt x="237" y="352"/>
                  </a:lnTo>
                  <a:lnTo>
                    <a:pt x="235" y="352"/>
                  </a:lnTo>
                  <a:lnTo>
                    <a:pt x="234" y="352"/>
                  </a:lnTo>
                  <a:lnTo>
                    <a:pt x="232" y="352"/>
                  </a:lnTo>
                  <a:lnTo>
                    <a:pt x="230" y="351"/>
                  </a:lnTo>
                  <a:lnTo>
                    <a:pt x="228" y="350"/>
                  </a:lnTo>
                  <a:lnTo>
                    <a:pt x="227" y="349"/>
                  </a:lnTo>
                  <a:lnTo>
                    <a:pt x="225" y="348"/>
                  </a:lnTo>
                  <a:lnTo>
                    <a:pt x="224" y="346"/>
                  </a:lnTo>
                  <a:lnTo>
                    <a:pt x="222" y="340"/>
                  </a:lnTo>
                  <a:lnTo>
                    <a:pt x="220" y="337"/>
                  </a:lnTo>
                  <a:lnTo>
                    <a:pt x="218" y="334"/>
                  </a:lnTo>
                  <a:lnTo>
                    <a:pt x="216" y="331"/>
                  </a:lnTo>
                  <a:lnTo>
                    <a:pt x="213" y="329"/>
                  </a:lnTo>
                  <a:lnTo>
                    <a:pt x="211" y="327"/>
                  </a:lnTo>
                  <a:lnTo>
                    <a:pt x="208" y="326"/>
                  </a:lnTo>
                  <a:lnTo>
                    <a:pt x="202" y="322"/>
                  </a:lnTo>
                  <a:lnTo>
                    <a:pt x="200" y="321"/>
                  </a:lnTo>
                  <a:lnTo>
                    <a:pt x="197" y="318"/>
                  </a:lnTo>
                  <a:lnTo>
                    <a:pt x="195" y="316"/>
                  </a:lnTo>
                  <a:lnTo>
                    <a:pt x="192" y="313"/>
                  </a:lnTo>
                  <a:lnTo>
                    <a:pt x="190" y="310"/>
                  </a:lnTo>
                  <a:lnTo>
                    <a:pt x="188" y="304"/>
                  </a:lnTo>
                  <a:lnTo>
                    <a:pt x="185" y="300"/>
                  </a:lnTo>
                  <a:lnTo>
                    <a:pt x="184" y="297"/>
                  </a:lnTo>
                  <a:lnTo>
                    <a:pt x="184" y="294"/>
                  </a:lnTo>
                  <a:lnTo>
                    <a:pt x="184" y="292"/>
                  </a:lnTo>
                  <a:lnTo>
                    <a:pt x="184" y="289"/>
                  </a:lnTo>
                  <a:lnTo>
                    <a:pt x="185" y="286"/>
                  </a:lnTo>
                  <a:lnTo>
                    <a:pt x="186" y="284"/>
                  </a:lnTo>
                  <a:lnTo>
                    <a:pt x="188" y="275"/>
                  </a:lnTo>
                  <a:lnTo>
                    <a:pt x="190" y="269"/>
                  </a:lnTo>
                  <a:lnTo>
                    <a:pt x="191" y="268"/>
                  </a:lnTo>
                  <a:lnTo>
                    <a:pt x="192" y="266"/>
                  </a:lnTo>
                  <a:lnTo>
                    <a:pt x="192" y="263"/>
                  </a:lnTo>
                  <a:lnTo>
                    <a:pt x="191" y="261"/>
                  </a:lnTo>
                  <a:lnTo>
                    <a:pt x="191" y="259"/>
                  </a:lnTo>
                  <a:lnTo>
                    <a:pt x="190" y="257"/>
                  </a:lnTo>
                  <a:lnTo>
                    <a:pt x="189" y="255"/>
                  </a:lnTo>
                  <a:lnTo>
                    <a:pt x="188" y="254"/>
                  </a:lnTo>
                  <a:lnTo>
                    <a:pt x="187" y="252"/>
                  </a:lnTo>
                  <a:lnTo>
                    <a:pt x="185" y="251"/>
                  </a:lnTo>
                  <a:lnTo>
                    <a:pt x="183" y="250"/>
                  </a:lnTo>
                  <a:lnTo>
                    <a:pt x="181" y="249"/>
                  </a:lnTo>
                  <a:lnTo>
                    <a:pt x="179" y="248"/>
                  </a:lnTo>
                  <a:lnTo>
                    <a:pt x="177" y="248"/>
                  </a:lnTo>
                  <a:lnTo>
                    <a:pt x="175" y="247"/>
                  </a:lnTo>
                  <a:lnTo>
                    <a:pt x="173" y="247"/>
                  </a:lnTo>
                  <a:lnTo>
                    <a:pt x="171" y="247"/>
                  </a:lnTo>
                  <a:lnTo>
                    <a:pt x="169" y="247"/>
                  </a:lnTo>
                  <a:lnTo>
                    <a:pt x="168" y="247"/>
                  </a:lnTo>
                  <a:lnTo>
                    <a:pt x="166" y="247"/>
                  </a:lnTo>
                  <a:lnTo>
                    <a:pt x="165" y="248"/>
                  </a:lnTo>
                  <a:lnTo>
                    <a:pt x="157" y="251"/>
                  </a:lnTo>
                  <a:lnTo>
                    <a:pt x="154" y="252"/>
                  </a:lnTo>
                  <a:lnTo>
                    <a:pt x="140" y="255"/>
                  </a:lnTo>
                  <a:lnTo>
                    <a:pt x="131" y="258"/>
                  </a:lnTo>
                  <a:lnTo>
                    <a:pt x="121" y="258"/>
                  </a:lnTo>
                  <a:lnTo>
                    <a:pt x="117" y="260"/>
                  </a:lnTo>
                  <a:lnTo>
                    <a:pt x="115" y="260"/>
                  </a:lnTo>
                  <a:lnTo>
                    <a:pt x="112" y="261"/>
                  </a:lnTo>
                  <a:lnTo>
                    <a:pt x="110" y="262"/>
                  </a:lnTo>
                  <a:lnTo>
                    <a:pt x="109" y="263"/>
                  </a:lnTo>
                  <a:lnTo>
                    <a:pt x="105" y="266"/>
                  </a:lnTo>
                  <a:lnTo>
                    <a:pt x="97" y="271"/>
                  </a:lnTo>
                  <a:lnTo>
                    <a:pt x="94" y="273"/>
                  </a:lnTo>
                  <a:lnTo>
                    <a:pt x="91" y="274"/>
                  </a:lnTo>
                  <a:lnTo>
                    <a:pt x="85" y="277"/>
                  </a:lnTo>
                  <a:lnTo>
                    <a:pt x="82" y="278"/>
                  </a:lnTo>
                  <a:lnTo>
                    <a:pt x="80" y="279"/>
                  </a:lnTo>
                  <a:lnTo>
                    <a:pt x="78" y="279"/>
                  </a:lnTo>
                  <a:lnTo>
                    <a:pt x="77" y="279"/>
                  </a:lnTo>
                  <a:lnTo>
                    <a:pt x="76" y="279"/>
                  </a:lnTo>
                  <a:lnTo>
                    <a:pt x="75" y="278"/>
                  </a:lnTo>
                  <a:lnTo>
                    <a:pt x="72" y="277"/>
                  </a:lnTo>
                  <a:lnTo>
                    <a:pt x="64" y="271"/>
                  </a:lnTo>
                  <a:lnTo>
                    <a:pt x="63" y="270"/>
                  </a:lnTo>
                  <a:lnTo>
                    <a:pt x="63" y="269"/>
                  </a:lnTo>
                  <a:lnTo>
                    <a:pt x="60" y="267"/>
                  </a:lnTo>
                  <a:lnTo>
                    <a:pt x="55" y="261"/>
                  </a:lnTo>
                  <a:lnTo>
                    <a:pt x="49" y="255"/>
                  </a:lnTo>
                  <a:lnTo>
                    <a:pt x="42" y="246"/>
                  </a:lnTo>
                  <a:lnTo>
                    <a:pt x="40" y="244"/>
                  </a:lnTo>
                  <a:lnTo>
                    <a:pt x="39" y="243"/>
                  </a:lnTo>
                  <a:lnTo>
                    <a:pt x="37" y="241"/>
                  </a:lnTo>
                  <a:lnTo>
                    <a:pt x="32" y="238"/>
                  </a:lnTo>
                  <a:lnTo>
                    <a:pt x="29" y="235"/>
                  </a:lnTo>
                  <a:lnTo>
                    <a:pt x="27" y="234"/>
                  </a:lnTo>
                  <a:lnTo>
                    <a:pt x="24" y="231"/>
                  </a:lnTo>
                  <a:lnTo>
                    <a:pt x="19" y="226"/>
                  </a:lnTo>
                  <a:lnTo>
                    <a:pt x="6" y="213"/>
                  </a:lnTo>
                  <a:lnTo>
                    <a:pt x="3" y="210"/>
                  </a:lnTo>
                  <a:lnTo>
                    <a:pt x="0" y="206"/>
                  </a:lnTo>
                  <a:lnTo>
                    <a:pt x="0" y="206"/>
                  </a:lnTo>
                  <a:lnTo>
                    <a:pt x="0" y="206"/>
                  </a:lnTo>
                  <a:lnTo>
                    <a:pt x="1" y="205"/>
                  </a:lnTo>
                  <a:lnTo>
                    <a:pt x="3" y="204"/>
                  </a:lnTo>
                  <a:lnTo>
                    <a:pt x="5" y="202"/>
                  </a:lnTo>
                  <a:lnTo>
                    <a:pt x="8" y="201"/>
                  </a:lnTo>
                  <a:lnTo>
                    <a:pt x="14" y="200"/>
                  </a:lnTo>
                  <a:lnTo>
                    <a:pt x="25" y="196"/>
                  </a:lnTo>
                  <a:lnTo>
                    <a:pt x="29" y="194"/>
                  </a:lnTo>
                  <a:lnTo>
                    <a:pt x="32" y="193"/>
                  </a:lnTo>
                  <a:lnTo>
                    <a:pt x="36" y="190"/>
                  </a:lnTo>
                  <a:lnTo>
                    <a:pt x="39" y="189"/>
                  </a:lnTo>
                  <a:lnTo>
                    <a:pt x="41" y="187"/>
                  </a:lnTo>
                  <a:lnTo>
                    <a:pt x="43" y="186"/>
                  </a:lnTo>
                  <a:lnTo>
                    <a:pt x="45" y="184"/>
                  </a:lnTo>
                  <a:lnTo>
                    <a:pt x="47" y="182"/>
                  </a:lnTo>
                  <a:lnTo>
                    <a:pt x="48" y="180"/>
                  </a:lnTo>
                  <a:lnTo>
                    <a:pt x="49" y="179"/>
                  </a:lnTo>
                  <a:lnTo>
                    <a:pt x="50" y="178"/>
                  </a:lnTo>
                  <a:lnTo>
                    <a:pt x="51" y="173"/>
                  </a:lnTo>
                  <a:lnTo>
                    <a:pt x="52" y="171"/>
                  </a:lnTo>
                  <a:lnTo>
                    <a:pt x="52" y="170"/>
                  </a:lnTo>
                  <a:lnTo>
                    <a:pt x="53" y="168"/>
                  </a:lnTo>
                  <a:lnTo>
                    <a:pt x="54" y="167"/>
                  </a:lnTo>
                  <a:lnTo>
                    <a:pt x="56" y="166"/>
                  </a:lnTo>
                  <a:lnTo>
                    <a:pt x="59" y="164"/>
                  </a:lnTo>
                  <a:lnTo>
                    <a:pt x="63" y="162"/>
                  </a:lnTo>
                  <a:lnTo>
                    <a:pt x="64" y="161"/>
                  </a:lnTo>
                  <a:lnTo>
                    <a:pt x="65" y="160"/>
                  </a:lnTo>
                  <a:lnTo>
                    <a:pt x="66" y="158"/>
                  </a:lnTo>
                  <a:lnTo>
                    <a:pt x="67" y="157"/>
                  </a:lnTo>
                  <a:lnTo>
                    <a:pt x="67" y="156"/>
                  </a:lnTo>
                  <a:lnTo>
                    <a:pt x="68" y="155"/>
                  </a:lnTo>
                  <a:lnTo>
                    <a:pt x="68" y="154"/>
                  </a:lnTo>
                  <a:lnTo>
                    <a:pt x="68" y="150"/>
                  </a:lnTo>
                  <a:lnTo>
                    <a:pt x="67" y="146"/>
                  </a:lnTo>
                  <a:lnTo>
                    <a:pt x="67" y="144"/>
                  </a:lnTo>
                  <a:lnTo>
                    <a:pt x="66" y="142"/>
                  </a:lnTo>
                  <a:lnTo>
                    <a:pt x="63" y="136"/>
                  </a:lnTo>
                  <a:lnTo>
                    <a:pt x="62" y="133"/>
                  </a:lnTo>
                  <a:lnTo>
                    <a:pt x="62" y="131"/>
                  </a:lnTo>
                  <a:lnTo>
                    <a:pt x="61" y="129"/>
                  </a:lnTo>
                  <a:lnTo>
                    <a:pt x="61" y="127"/>
                  </a:lnTo>
                  <a:lnTo>
                    <a:pt x="61" y="125"/>
                  </a:lnTo>
                  <a:lnTo>
                    <a:pt x="61" y="124"/>
                  </a:lnTo>
                  <a:lnTo>
                    <a:pt x="61" y="122"/>
                  </a:lnTo>
                  <a:lnTo>
                    <a:pt x="62" y="121"/>
                  </a:lnTo>
                  <a:lnTo>
                    <a:pt x="62" y="119"/>
                  </a:lnTo>
                  <a:lnTo>
                    <a:pt x="63" y="118"/>
                  </a:lnTo>
                  <a:lnTo>
                    <a:pt x="63" y="116"/>
                  </a:lnTo>
                  <a:lnTo>
                    <a:pt x="64" y="115"/>
                  </a:lnTo>
                  <a:lnTo>
                    <a:pt x="66" y="114"/>
                  </a:lnTo>
                  <a:lnTo>
                    <a:pt x="67" y="113"/>
                  </a:lnTo>
                  <a:lnTo>
                    <a:pt x="69" y="112"/>
                  </a:lnTo>
                  <a:lnTo>
                    <a:pt x="71" y="111"/>
                  </a:lnTo>
                  <a:lnTo>
                    <a:pt x="73" y="111"/>
                  </a:lnTo>
                  <a:lnTo>
                    <a:pt x="74" y="111"/>
                  </a:lnTo>
                  <a:lnTo>
                    <a:pt x="75" y="110"/>
                  </a:lnTo>
                  <a:lnTo>
                    <a:pt x="80" y="111"/>
                  </a:lnTo>
                  <a:lnTo>
                    <a:pt x="86" y="111"/>
                  </a:lnTo>
                  <a:lnTo>
                    <a:pt x="89" y="111"/>
                  </a:lnTo>
                  <a:lnTo>
                    <a:pt x="92" y="112"/>
                  </a:lnTo>
                  <a:lnTo>
                    <a:pt x="97" y="114"/>
                  </a:lnTo>
                  <a:lnTo>
                    <a:pt x="100" y="115"/>
                  </a:lnTo>
                  <a:lnTo>
                    <a:pt x="103" y="115"/>
                  </a:lnTo>
                  <a:lnTo>
                    <a:pt x="106" y="116"/>
                  </a:lnTo>
                  <a:lnTo>
                    <a:pt x="108" y="116"/>
                  </a:lnTo>
                  <a:lnTo>
                    <a:pt x="109" y="116"/>
                  </a:lnTo>
                  <a:lnTo>
                    <a:pt x="112" y="115"/>
                  </a:lnTo>
                  <a:lnTo>
                    <a:pt x="115" y="114"/>
                  </a:lnTo>
                  <a:lnTo>
                    <a:pt x="117" y="113"/>
                  </a:lnTo>
                  <a:lnTo>
                    <a:pt x="122" y="110"/>
                  </a:lnTo>
                  <a:lnTo>
                    <a:pt x="124" y="110"/>
                  </a:lnTo>
                  <a:lnTo>
                    <a:pt x="125" y="109"/>
                  </a:lnTo>
                  <a:lnTo>
                    <a:pt x="126" y="109"/>
                  </a:lnTo>
                  <a:lnTo>
                    <a:pt x="128" y="109"/>
                  </a:lnTo>
                  <a:lnTo>
                    <a:pt x="134" y="110"/>
                  </a:lnTo>
                  <a:lnTo>
                    <a:pt x="136" y="110"/>
                  </a:lnTo>
                  <a:lnTo>
                    <a:pt x="137" y="110"/>
                  </a:lnTo>
                  <a:lnTo>
                    <a:pt x="139" y="110"/>
                  </a:lnTo>
                  <a:lnTo>
                    <a:pt x="141" y="109"/>
                  </a:lnTo>
                  <a:lnTo>
                    <a:pt x="143" y="108"/>
                  </a:lnTo>
                  <a:lnTo>
                    <a:pt x="145" y="107"/>
                  </a:lnTo>
                  <a:lnTo>
                    <a:pt x="147" y="106"/>
                  </a:lnTo>
                  <a:lnTo>
                    <a:pt x="148" y="105"/>
                  </a:lnTo>
                  <a:lnTo>
                    <a:pt x="149" y="104"/>
                  </a:lnTo>
                  <a:lnTo>
                    <a:pt x="150" y="102"/>
                  </a:lnTo>
                  <a:lnTo>
                    <a:pt x="152" y="99"/>
                  </a:lnTo>
                  <a:lnTo>
                    <a:pt x="153" y="98"/>
                  </a:lnTo>
                  <a:lnTo>
                    <a:pt x="154" y="96"/>
                  </a:lnTo>
                  <a:lnTo>
                    <a:pt x="158" y="92"/>
                  </a:lnTo>
                  <a:lnTo>
                    <a:pt x="160" y="89"/>
                  </a:lnTo>
                  <a:lnTo>
                    <a:pt x="162" y="87"/>
                  </a:lnTo>
                  <a:lnTo>
                    <a:pt x="166" y="76"/>
                  </a:lnTo>
                  <a:lnTo>
                    <a:pt x="171" y="65"/>
                  </a:lnTo>
                  <a:lnTo>
                    <a:pt x="173" y="59"/>
                  </a:lnTo>
                  <a:lnTo>
                    <a:pt x="174" y="55"/>
                  </a:lnTo>
                  <a:lnTo>
                    <a:pt x="175" y="52"/>
                  </a:lnTo>
                  <a:lnTo>
                    <a:pt x="176" y="50"/>
                  </a:lnTo>
                  <a:lnTo>
                    <a:pt x="176" y="48"/>
                  </a:lnTo>
                  <a:lnTo>
                    <a:pt x="176" y="47"/>
                  </a:lnTo>
                  <a:lnTo>
                    <a:pt x="175" y="46"/>
                  </a:lnTo>
                  <a:lnTo>
                    <a:pt x="174" y="45"/>
                  </a:lnTo>
                  <a:lnTo>
                    <a:pt x="171" y="43"/>
                  </a:lnTo>
                  <a:lnTo>
                    <a:pt x="170" y="42"/>
                  </a:lnTo>
                  <a:lnTo>
                    <a:pt x="169" y="42"/>
                  </a:lnTo>
                  <a:lnTo>
                    <a:pt x="168" y="41"/>
                  </a:lnTo>
                  <a:lnTo>
                    <a:pt x="168" y="40"/>
                  </a:lnTo>
                  <a:lnTo>
                    <a:pt x="168" y="39"/>
                  </a:lnTo>
                  <a:lnTo>
                    <a:pt x="168" y="38"/>
                  </a:lnTo>
                  <a:lnTo>
                    <a:pt x="168" y="38"/>
                  </a:lnTo>
                  <a:lnTo>
                    <a:pt x="168" y="37"/>
                  </a:lnTo>
                  <a:lnTo>
                    <a:pt x="169" y="36"/>
                  </a:lnTo>
                  <a:lnTo>
                    <a:pt x="170" y="34"/>
                  </a:lnTo>
                  <a:lnTo>
                    <a:pt x="172" y="33"/>
                  </a:lnTo>
                  <a:lnTo>
                    <a:pt x="174" y="32"/>
                  </a:lnTo>
                  <a:lnTo>
                    <a:pt x="176" y="31"/>
                  </a:lnTo>
                  <a:lnTo>
                    <a:pt x="177" y="31"/>
                  </a:lnTo>
                  <a:lnTo>
                    <a:pt x="179" y="30"/>
                  </a:lnTo>
                  <a:lnTo>
                    <a:pt x="181" y="29"/>
                  </a:lnTo>
                  <a:lnTo>
                    <a:pt x="186" y="28"/>
                  </a:lnTo>
                  <a:lnTo>
                    <a:pt x="188" y="28"/>
                  </a:lnTo>
                  <a:lnTo>
                    <a:pt x="191" y="27"/>
                  </a:lnTo>
                  <a:lnTo>
                    <a:pt x="200" y="27"/>
                  </a:lnTo>
                  <a:lnTo>
                    <a:pt x="202" y="26"/>
                  </a:lnTo>
                  <a:lnTo>
                    <a:pt x="213" y="25"/>
                  </a:lnTo>
                  <a:lnTo>
                    <a:pt x="216" y="24"/>
                  </a:lnTo>
                  <a:lnTo>
                    <a:pt x="222" y="24"/>
                  </a:lnTo>
                  <a:lnTo>
                    <a:pt x="225" y="24"/>
                  </a:lnTo>
                  <a:lnTo>
                    <a:pt x="229" y="23"/>
                  </a:lnTo>
                  <a:lnTo>
                    <a:pt x="233" y="22"/>
                  </a:lnTo>
                  <a:lnTo>
                    <a:pt x="236" y="21"/>
                  </a:lnTo>
                  <a:lnTo>
                    <a:pt x="241" y="19"/>
                  </a:lnTo>
                  <a:lnTo>
                    <a:pt x="245" y="17"/>
                  </a:lnTo>
                  <a:lnTo>
                    <a:pt x="250" y="14"/>
                  </a:lnTo>
                  <a:lnTo>
                    <a:pt x="254" y="11"/>
                  </a:lnTo>
                  <a:lnTo>
                    <a:pt x="257" y="9"/>
                  </a:lnTo>
                  <a:lnTo>
                    <a:pt x="260" y="6"/>
                  </a:lnTo>
                  <a:lnTo>
                    <a:pt x="266" y="1"/>
                  </a:lnTo>
                  <a:lnTo>
                    <a:pt x="268" y="0"/>
                  </a:lnTo>
                  <a:lnTo>
                    <a:pt x="268" y="0"/>
                  </a:lnTo>
                  <a:lnTo>
                    <a:pt x="268" y="0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23" name="Freeform 78">
              <a:extLst>
                <a:ext uri="{FF2B5EF4-FFF2-40B4-BE49-F238E27FC236}">
                  <a16:creationId xmlns:a16="http://schemas.microsoft.com/office/drawing/2014/main" id="{B404869F-F135-4575-BB0C-C5B0B62CF6B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1" y="1811"/>
              <a:ext cx="471" cy="631"/>
            </a:xfrm>
            <a:custGeom>
              <a:avLst/>
              <a:gdLst>
                <a:gd name="T0" fmla="*/ 422 w 471"/>
                <a:gd name="T1" fmla="*/ 11 h 631"/>
                <a:gd name="T2" fmla="*/ 437 w 471"/>
                <a:gd name="T3" fmla="*/ 25 h 631"/>
                <a:gd name="T4" fmla="*/ 429 w 471"/>
                <a:gd name="T5" fmla="*/ 59 h 631"/>
                <a:gd name="T6" fmla="*/ 447 w 471"/>
                <a:gd name="T7" fmla="*/ 96 h 631"/>
                <a:gd name="T8" fmla="*/ 449 w 471"/>
                <a:gd name="T9" fmla="*/ 126 h 631"/>
                <a:gd name="T10" fmla="*/ 425 w 471"/>
                <a:gd name="T11" fmla="*/ 139 h 631"/>
                <a:gd name="T12" fmla="*/ 405 w 471"/>
                <a:gd name="T13" fmla="*/ 160 h 631"/>
                <a:gd name="T14" fmla="*/ 339 w 471"/>
                <a:gd name="T15" fmla="*/ 185 h 631"/>
                <a:gd name="T16" fmla="*/ 340 w 471"/>
                <a:gd name="T17" fmla="*/ 206 h 631"/>
                <a:gd name="T18" fmla="*/ 376 w 471"/>
                <a:gd name="T19" fmla="*/ 243 h 631"/>
                <a:gd name="T20" fmla="*/ 405 w 471"/>
                <a:gd name="T21" fmla="*/ 247 h 631"/>
                <a:gd name="T22" fmla="*/ 427 w 471"/>
                <a:gd name="T23" fmla="*/ 257 h 631"/>
                <a:gd name="T24" fmla="*/ 456 w 471"/>
                <a:gd name="T25" fmla="*/ 297 h 631"/>
                <a:gd name="T26" fmla="*/ 453 w 471"/>
                <a:gd name="T27" fmla="*/ 333 h 631"/>
                <a:gd name="T28" fmla="*/ 403 w 471"/>
                <a:gd name="T29" fmla="*/ 346 h 631"/>
                <a:gd name="T30" fmla="*/ 363 w 471"/>
                <a:gd name="T31" fmla="*/ 394 h 631"/>
                <a:gd name="T32" fmla="*/ 371 w 471"/>
                <a:gd name="T33" fmla="*/ 405 h 631"/>
                <a:gd name="T34" fmla="*/ 398 w 471"/>
                <a:gd name="T35" fmla="*/ 421 h 631"/>
                <a:gd name="T36" fmla="*/ 426 w 471"/>
                <a:gd name="T37" fmla="*/ 441 h 631"/>
                <a:gd name="T38" fmla="*/ 404 w 471"/>
                <a:gd name="T39" fmla="*/ 458 h 631"/>
                <a:gd name="T40" fmla="*/ 352 w 471"/>
                <a:gd name="T41" fmla="*/ 492 h 631"/>
                <a:gd name="T42" fmla="*/ 346 w 471"/>
                <a:gd name="T43" fmla="*/ 518 h 631"/>
                <a:gd name="T44" fmla="*/ 336 w 471"/>
                <a:gd name="T45" fmla="*/ 557 h 631"/>
                <a:gd name="T46" fmla="*/ 323 w 471"/>
                <a:gd name="T47" fmla="*/ 593 h 631"/>
                <a:gd name="T48" fmla="*/ 291 w 471"/>
                <a:gd name="T49" fmla="*/ 631 h 631"/>
                <a:gd name="T50" fmla="*/ 274 w 471"/>
                <a:gd name="T51" fmla="*/ 613 h 631"/>
                <a:gd name="T52" fmla="*/ 260 w 471"/>
                <a:gd name="T53" fmla="*/ 577 h 631"/>
                <a:gd name="T54" fmla="*/ 246 w 471"/>
                <a:gd name="T55" fmla="*/ 541 h 631"/>
                <a:gd name="T56" fmla="*/ 233 w 471"/>
                <a:gd name="T57" fmla="*/ 545 h 631"/>
                <a:gd name="T58" fmla="*/ 233 w 471"/>
                <a:gd name="T59" fmla="*/ 585 h 631"/>
                <a:gd name="T60" fmla="*/ 218 w 471"/>
                <a:gd name="T61" fmla="*/ 587 h 631"/>
                <a:gd name="T62" fmla="*/ 202 w 471"/>
                <a:gd name="T63" fmla="*/ 604 h 631"/>
                <a:gd name="T64" fmla="*/ 183 w 471"/>
                <a:gd name="T65" fmla="*/ 625 h 631"/>
                <a:gd name="T66" fmla="*/ 168 w 471"/>
                <a:gd name="T67" fmla="*/ 602 h 631"/>
                <a:gd name="T68" fmla="*/ 170 w 471"/>
                <a:gd name="T69" fmla="*/ 561 h 631"/>
                <a:gd name="T70" fmla="*/ 143 w 471"/>
                <a:gd name="T71" fmla="*/ 557 h 631"/>
                <a:gd name="T72" fmla="*/ 101 w 471"/>
                <a:gd name="T73" fmla="*/ 583 h 631"/>
                <a:gd name="T74" fmla="*/ 72 w 471"/>
                <a:gd name="T75" fmla="*/ 600 h 631"/>
                <a:gd name="T76" fmla="*/ 54 w 471"/>
                <a:gd name="T77" fmla="*/ 591 h 631"/>
                <a:gd name="T78" fmla="*/ 53 w 471"/>
                <a:gd name="T79" fmla="*/ 565 h 631"/>
                <a:gd name="T80" fmla="*/ 27 w 471"/>
                <a:gd name="T81" fmla="*/ 567 h 631"/>
                <a:gd name="T82" fmla="*/ 1 w 471"/>
                <a:gd name="T83" fmla="*/ 532 h 631"/>
                <a:gd name="T84" fmla="*/ 14 w 471"/>
                <a:gd name="T85" fmla="*/ 488 h 631"/>
                <a:gd name="T86" fmla="*/ 35 w 471"/>
                <a:gd name="T87" fmla="*/ 455 h 631"/>
                <a:gd name="T88" fmla="*/ 17 w 471"/>
                <a:gd name="T89" fmla="*/ 422 h 631"/>
                <a:gd name="T90" fmla="*/ 14 w 471"/>
                <a:gd name="T91" fmla="*/ 382 h 631"/>
                <a:gd name="T92" fmla="*/ 46 w 471"/>
                <a:gd name="T93" fmla="*/ 334 h 631"/>
                <a:gd name="T94" fmla="*/ 56 w 471"/>
                <a:gd name="T95" fmla="*/ 302 h 631"/>
                <a:gd name="T96" fmla="*/ 52 w 471"/>
                <a:gd name="T97" fmla="*/ 266 h 631"/>
                <a:gd name="T98" fmla="*/ 66 w 471"/>
                <a:gd name="T99" fmla="*/ 226 h 631"/>
                <a:gd name="T100" fmla="*/ 112 w 471"/>
                <a:gd name="T101" fmla="*/ 174 h 631"/>
                <a:gd name="T102" fmla="*/ 143 w 471"/>
                <a:gd name="T103" fmla="*/ 155 h 631"/>
                <a:gd name="T104" fmla="*/ 180 w 471"/>
                <a:gd name="T105" fmla="*/ 135 h 631"/>
                <a:gd name="T106" fmla="*/ 197 w 471"/>
                <a:gd name="T107" fmla="*/ 127 h 631"/>
                <a:gd name="T108" fmla="*/ 207 w 471"/>
                <a:gd name="T109" fmla="*/ 83 h 631"/>
                <a:gd name="T110" fmla="*/ 252 w 471"/>
                <a:gd name="T111" fmla="*/ 61 h 631"/>
                <a:gd name="T112" fmla="*/ 312 w 471"/>
                <a:gd name="T113" fmla="*/ 57 h 631"/>
                <a:gd name="T114" fmla="*/ 344 w 471"/>
                <a:gd name="T115" fmla="*/ 61 h 631"/>
                <a:gd name="T116" fmla="*/ 387 w 471"/>
                <a:gd name="T117" fmla="*/ 30 h 631"/>
                <a:gd name="T118" fmla="*/ 401 w 471"/>
                <a:gd name="T119" fmla="*/ 0 h 6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71" h="631">
                  <a:moveTo>
                    <a:pt x="405" y="0"/>
                  </a:moveTo>
                  <a:lnTo>
                    <a:pt x="406" y="0"/>
                  </a:lnTo>
                  <a:lnTo>
                    <a:pt x="408" y="1"/>
                  </a:lnTo>
                  <a:lnTo>
                    <a:pt x="410" y="1"/>
                  </a:lnTo>
                  <a:lnTo>
                    <a:pt x="411" y="2"/>
                  </a:lnTo>
                  <a:lnTo>
                    <a:pt x="412" y="2"/>
                  </a:lnTo>
                  <a:lnTo>
                    <a:pt x="415" y="4"/>
                  </a:lnTo>
                  <a:lnTo>
                    <a:pt x="417" y="5"/>
                  </a:lnTo>
                  <a:lnTo>
                    <a:pt x="419" y="7"/>
                  </a:lnTo>
                  <a:lnTo>
                    <a:pt x="421" y="10"/>
                  </a:lnTo>
                  <a:lnTo>
                    <a:pt x="422" y="11"/>
                  </a:lnTo>
                  <a:lnTo>
                    <a:pt x="423" y="13"/>
                  </a:lnTo>
                  <a:lnTo>
                    <a:pt x="424" y="15"/>
                  </a:lnTo>
                  <a:lnTo>
                    <a:pt x="425" y="17"/>
                  </a:lnTo>
                  <a:lnTo>
                    <a:pt x="425" y="18"/>
                  </a:lnTo>
                  <a:lnTo>
                    <a:pt x="428" y="19"/>
                  </a:lnTo>
                  <a:lnTo>
                    <a:pt x="431" y="20"/>
                  </a:lnTo>
                  <a:lnTo>
                    <a:pt x="433" y="20"/>
                  </a:lnTo>
                  <a:lnTo>
                    <a:pt x="434" y="21"/>
                  </a:lnTo>
                  <a:lnTo>
                    <a:pt x="435" y="22"/>
                  </a:lnTo>
                  <a:lnTo>
                    <a:pt x="436" y="23"/>
                  </a:lnTo>
                  <a:lnTo>
                    <a:pt x="437" y="25"/>
                  </a:lnTo>
                  <a:lnTo>
                    <a:pt x="437" y="25"/>
                  </a:lnTo>
                  <a:lnTo>
                    <a:pt x="438" y="27"/>
                  </a:lnTo>
                  <a:lnTo>
                    <a:pt x="438" y="29"/>
                  </a:lnTo>
                  <a:lnTo>
                    <a:pt x="437" y="31"/>
                  </a:lnTo>
                  <a:lnTo>
                    <a:pt x="437" y="33"/>
                  </a:lnTo>
                  <a:lnTo>
                    <a:pt x="436" y="36"/>
                  </a:lnTo>
                  <a:lnTo>
                    <a:pt x="432" y="46"/>
                  </a:lnTo>
                  <a:lnTo>
                    <a:pt x="431" y="51"/>
                  </a:lnTo>
                  <a:lnTo>
                    <a:pt x="430" y="54"/>
                  </a:lnTo>
                  <a:lnTo>
                    <a:pt x="429" y="57"/>
                  </a:lnTo>
                  <a:lnTo>
                    <a:pt x="429" y="59"/>
                  </a:lnTo>
                  <a:lnTo>
                    <a:pt x="429" y="62"/>
                  </a:lnTo>
                  <a:lnTo>
                    <a:pt x="429" y="65"/>
                  </a:lnTo>
                  <a:lnTo>
                    <a:pt x="430" y="68"/>
                  </a:lnTo>
                  <a:lnTo>
                    <a:pt x="431" y="70"/>
                  </a:lnTo>
                  <a:lnTo>
                    <a:pt x="432" y="73"/>
                  </a:lnTo>
                  <a:lnTo>
                    <a:pt x="433" y="76"/>
                  </a:lnTo>
                  <a:lnTo>
                    <a:pt x="434" y="79"/>
                  </a:lnTo>
                  <a:lnTo>
                    <a:pt x="436" y="81"/>
                  </a:lnTo>
                  <a:lnTo>
                    <a:pt x="444" y="90"/>
                  </a:lnTo>
                  <a:lnTo>
                    <a:pt x="446" y="93"/>
                  </a:lnTo>
                  <a:lnTo>
                    <a:pt x="447" y="96"/>
                  </a:lnTo>
                  <a:lnTo>
                    <a:pt x="449" y="98"/>
                  </a:lnTo>
                  <a:lnTo>
                    <a:pt x="449" y="99"/>
                  </a:lnTo>
                  <a:lnTo>
                    <a:pt x="450" y="101"/>
                  </a:lnTo>
                  <a:lnTo>
                    <a:pt x="451" y="104"/>
                  </a:lnTo>
                  <a:lnTo>
                    <a:pt x="451" y="107"/>
                  </a:lnTo>
                  <a:lnTo>
                    <a:pt x="451" y="111"/>
                  </a:lnTo>
                  <a:lnTo>
                    <a:pt x="451" y="115"/>
                  </a:lnTo>
                  <a:lnTo>
                    <a:pt x="451" y="118"/>
                  </a:lnTo>
                  <a:lnTo>
                    <a:pt x="450" y="121"/>
                  </a:lnTo>
                  <a:lnTo>
                    <a:pt x="450" y="124"/>
                  </a:lnTo>
                  <a:lnTo>
                    <a:pt x="449" y="126"/>
                  </a:lnTo>
                  <a:lnTo>
                    <a:pt x="447" y="127"/>
                  </a:lnTo>
                  <a:lnTo>
                    <a:pt x="447" y="128"/>
                  </a:lnTo>
                  <a:lnTo>
                    <a:pt x="446" y="130"/>
                  </a:lnTo>
                  <a:lnTo>
                    <a:pt x="444" y="132"/>
                  </a:lnTo>
                  <a:lnTo>
                    <a:pt x="442" y="133"/>
                  </a:lnTo>
                  <a:lnTo>
                    <a:pt x="440" y="134"/>
                  </a:lnTo>
                  <a:lnTo>
                    <a:pt x="437" y="136"/>
                  </a:lnTo>
                  <a:lnTo>
                    <a:pt x="435" y="136"/>
                  </a:lnTo>
                  <a:lnTo>
                    <a:pt x="430" y="138"/>
                  </a:lnTo>
                  <a:lnTo>
                    <a:pt x="428" y="138"/>
                  </a:lnTo>
                  <a:lnTo>
                    <a:pt x="425" y="139"/>
                  </a:lnTo>
                  <a:lnTo>
                    <a:pt x="422" y="141"/>
                  </a:lnTo>
                  <a:lnTo>
                    <a:pt x="421" y="143"/>
                  </a:lnTo>
                  <a:lnTo>
                    <a:pt x="420" y="145"/>
                  </a:lnTo>
                  <a:lnTo>
                    <a:pt x="419" y="146"/>
                  </a:lnTo>
                  <a:lnTo>
                    <a:pt x="415" y="151"/>
                  </a:lnTo>
                  <a:lnTo>
                    <a:pt x="413" y="153"/>
                  </a:lnTo>
                  <a:lnTo>
                    <a:pt x="411" y="155"/>
                  </a:lnTo>
                  <a:lnTo>
                    <a:pt x="410" y="157"/>
                  </a:lnTo>
                  <a:lnTo>
                    <a:pt x="409" y="158"/>
                  </a:lnTo>
                  <a:lnTo>
                    <a:pt x="407" y="159"/>
                  </a:lnTo>
                  <a:lnTo>
                    <a:pt x="405" y="160"/>
                  </a:lnTo>
                  <a:lnTo>
                    <a:pt x="403" y="161"/>
                  </a:lnTo>
                  <a:lnTo>
                    <a:pt x="401" y="162"/>
                  </a:lnTo>
                  <a:lnTo>
                    <a:pt x="396" y="164"/>
                  </a:lnTo>
                  <a:lnTo>
                    <a:pt x="383" y="168"/>
                  </a:lnTo>
                  <a:lnTo>
                    <a:pt x="367" y="172"/>
                  </a:lnTo>
                  <a:lnTo>
                    <a:pt x="359" y="175"/>
                  </a:lnTo>
                  <a:lnTo>
                    <a:pt x="346" y="180"/>
                  </a:lnTo>
                  <a:lnTo>
                    <a:pt x="344" y="181"/>
                  </a:lnTo>
                  <a:lnTo>
                    <a:pt x="342" y="183"/>
                  </a:lnTo>
                  <a:lnTo>
                    <a:pt x="341" y="183"/>
                  </a:lnTo>
                  <a:lnTo>
                    <a:pt x="339" y="185"/>
                  </a:lnTo>
                  <a:lnTo>
                    <a:pt x="338" y="186"/>
                  </a:lnTo>
                  <a:lnTo>
                    <a:pt x="337" y="188"/>
                  </a:lnTo>
                  <a:lnTo>
                    <a:pt x="336" y="190"/>
                  </a:lnTo>
                  <a:lnTo>
                    <a:pt x="335" y="192"/>
                  </a:lnTo>
                  <a:lnTo>
                    <a:pt x="335" y="194"/>
                  </a:lnTo>
                  <a:lnTo>
                    <a:pt x="335" y="195"/>
                  </a:lnTo>
                  <a:lnTo>
                    <a:pt x="336" y="197"/>
                  </a:lnTo>
                  <a:lnTo>
                    <a:pt x="336" y="199"/>
                  </a:lnTo>
                  <a:lnTo>
                    <a:pt x="337" y="201"/>
                  </a:lnTo>
                  <a:lnTo>
                    <a:pt x="339" y="204"/>
                  </a:lnTo>
                  <a:lnTo>
                    <a:pt x="340" y="206"/>
                  </a:lnTo>
                  <a:lnTo>
                    <a:pt x="342" y="208"/>
                  </a:lnTo>
                  <a:lnTo>
                    <a:pt x="342" y="210"/>
                  </a:lnTo>
                  <a:lnTo>
                    <a:pt x="344" y="212"/>
                  </a:lnTo>
                  <a:lnTo>
                    <a:pt x="346" y="215"/>
                  </a:lnTo>
                  <a:lnTo>
                    <a:pt x="350" y="217"/>
                  </a:lnTo>
                  <a:lnTo>
                    <a:pt x="359" y="226"/>
                  </a:lnTo>
                  <a:lnTo>
                    <a:pt x="362" y="229"/>
                  </a:lnTo>
                  <a:lnTo>
                    <a:pt x="365" y="232"/>
                  </a:lnTo>
                  <a:lnTo>
                    <a:pt x="371" y="239"/>
                  </a:lnTo>
                  <a:lnTo>
                    <a:pt x="373" y="241"/>
                  </a:lnTo>
                  <a:lnTo>
                    <a:pt x="376" y="243"/>
                  </a:lnTo>
                  <a:lnTo>
                    <a:pt x="378" y="245"/>
                  </a:lnTo>
                  <a:lnTo>
                    <a:pt x="381" y="247"/>
                  </a:lnTo>
                  <a:lnTo>
                    <a:pt x="384" y="249"/>
                  </a:lnTo>
                  <a:lnTo>
                    <a:pt x="388" y="250"/>
                  </a:lnTo>
                  <a:lnTo>
                    <a:pt x="390" y="250"/>
                  </a:lnTo>
                  <a:lnTo>
                    <a:pt x="392" y="250"/>
                  </a:lnTo>
                  <a:lnTo>
                    <a:pt x="394" y="250"/>
                  </a:lnTo>
                  <a:lnTo>
                    <a:pt x="396" y="249"/>
                  </a:lnTo>
                  <a:lnTo>
                    <a:pt x="400" y="247"/>
                  </a:lnTo>
                  <a:lnTo>
                    <a:pt x="404" y="247"/>
                  </a:lnTo>
                  <a:lnTo>
                    <a:pt x="405" y="247"/>
                  </a:lnTo>
                  <a:lnTo>
                    <a:pt x="408" y="247"/>
                  </a:lnTo>
                  <a:lnTo>
                    <a:pt x="410" y="247"/>
                  </a:lnTo>
                  <a:lnTo>
                    <a:pt x="411" y="247"/>
                  </a:lnTo>
                  <a:lnTo>
                    <a:pt x="413" y="248"/>
                  </a:lnTo>
                  <a:lnTo>
                    <a:pt x="415" y="249"/>
                  </a:lnTo>
                  <a:lnTo>
                    <a:pt x="417" y="250"/>
                  </a:lnTo>
                  <a:lnTo>
                    <a:pt x="419" y="251"/>
                  </a:lnTo>
                  <a:lnTo>
                    <a:pt x="422" y="251"/>
                  </a:lnTo>
                  <a:lnTo>
                    <a:pt x="422" y="253"/>
                  </a:lnTo>
                  <a:lnTo>
                    <a:pt x="425" y="255"/>
                  </a:lnTo>
                  <a:lnTo>
                    <a:pt x="427" y="257"/>
                  </a:lnTo>
                  <a:lnTo>
                    <a:pt x="431" y="260"/>
                  </a:lnTo>
                  <a:lnTo>
                    <a:pt x="433" y="263"/>
                  </a:lnTo>
                  <a:lnTo>
                    <a:pt x="434" y="265"/>
                  </a:lnTo>
                  <a:lnTo>
                    <a:pt x="438" y="271"/>
                  </a:lnTo>
                  <a:lnTo>
                    <a:pt x="440" y="274"/>
                  </a:lnTo>
                  <a:lnTo>
                    <a:pt x="443" y="277"/>
                  </a:lnTo>
                  <a:lnTo>
                    <a:pt x="449" y="285"/>
                  </a:lnTo>
                  <a:lnTo>
                    <a:pt x="451" y="287"/>
                  </a:lnTo>
                  <a:lnTo>
                    <a:pt x="452" y="290"/>
                  </a:lnTo>
                  <a:lnTo>
                    <a:pt x="456" y="295"/>
                  </a:lnTo>
                  <a:lnTo>
                    <a:pt x="456" y="297"/>
                  </a:lnTo>
                  <a:lnTo>
                    <a:pt x="458" y="300"/>
                  </a:lnTo>
                  <a:lnTo>
                    <a:pt x="460" y="307"/>
                  </a:lnTo>
                  <a:lnTo>
                    <a:pt x="462" y="309"/>
                  </a:lnTo>
                  <a:lnTo>
                    <a:pt x="467" y="318"/>
                  </a:lnTo>
                  <a:lnTo>
                    <a:pt x="469" y="324"/>
                  </a:lnTo>
                  <a:lnTo>
                    <a:pt x="471" y="327"/>
                  </a:lnTo>
                  <a:lnTo>
                    <a:pt x="470" y="327"/>
                  </a:lnTo>
                  <a:lnTo>
                    <a:pt x="469" y="327"/>
                  </a:lnTo>
                  <a:lnTo>
                    <a:pt x="462" y="331"/>
                  </a:lnTo>
                  <a:lnTo>
                    <a:pt x="458" y="331"/>
                  </a:lnTo>
                  <a:lnTo>
                    <a:pt x="453" y="333"/>
                  </a:lnTo>
                  <a:lnTo>
                    <a:pt x="445" y="336"/>
                  </a:lnTo>
                  <a:lnTo>
                    <a:pt x="441" y="337"/>
                  </a:lnTo>
                  <a:lnTo>
                    <a:pt x="435" y="338"/>
                  </a:lnTo>
                  <a:lnTo>
                    <a:pt x="432" y="339"/>
                  </a:lnTo>
                  <a:lnTo>
                    <a:pt x="423" y="340"/>
                  </a:lnTo>
                  <a:lnTo>
                    <a:pt x="421" y="340"/>
                  </a:lnTo>
                  <a:lnTo>
                    <a:pt x="417" y="341"/>
                  </a:lnTo>
                  <a:lnTo>
                    <a:pt x="413" y="342"/>
                  </a:lnTo>
                  <a:lnTo>
                    <a:pt x="410" y="342"/>
                  </a:lnTo>
                  <a:lnTo>
                    <a:pt x="406" y="344"/>
                  </a:lnTo>
                  <a:lnTo>
                    <a:pt x="403" y="346"/>
                  </a:lnTo>
                  <a:lnTo>
                    <a:pt x="400" y="348"/>
                  </a:lnTo>
                  <a:lnTo>
                    <a:pt x="398" y="350"/>
                  </a:lnTo>
                  <a:lnTo>
                    <a:pt x="395" y="353"/>
                  </a:lnTo>
                  <a:lnTo>
                    <a:pt x="392" y="356"/>
                  </a:lnTo>
                  <a:lnTo>
                    <a:pt x="385" y="365"/>
                  </a:lnTo>
                  <a:lnTo>
                    <a:pt x="379" y="371"/>
                  </a:lnTo>
                  <a:lnTo>
                    <a:pt x="372" y="380"/>
                  </a:lnTo>
                  <a:lnTo>
                    <a:pt x="368" y="386"/>
                  </a:lnTo>
                  <a:lnTo>
                    <a:pt x="365" y="390"/>
                  </a:lnTo>
                  <a:lnTo>
                    <a:pt x="364" y="392"/>
                  </a:lnTo>
                  <a:lnTo>
                    <a:pt x="363" y="394"/>
                  </a:lnTo>
                  <a:lnTo>
                    <a:pt x="363" y="396"/>
                  </a:lnTo>
                  <a:lnTo>
                    <a:pt x="363" y="398"/>
                  </a:lnTo>
                  <a:lnTo>
                    <a:pt x="363" y="399"/>
                  </a:lnTo>
                  <a:lnTo>
                    <a:pt x="363" y="399"/>
                  </a:lnTo>
                  <a:lnTo>
                    <a:pt x="364" y="401"/>
                  </a:lnTo>
                  <a:lnTo>
                    <a:pt x="365" y="402"/>
                  </a:lnTo>
                  <a:lnTo>
                    <a:pt x="366" y="403"/>
                  </a:lnTo>
                  <a:lnTo>
                    <a:pt x="367" y="404"/>
                  </a:lnTo>
                  <a:lnTo>
                    <a:pt x="368" y="404"/>
                  </a:lnTo>
                  <a:lnTo>
                    <a:pt x="370" y="404"/>
                  </a:lnTo>
                  <a:lnTo>
                    <a:pt x="371" y="405"/>
                  </a:lnTo>
                  <a:lnTo>
                    <a:pt x="373" y="405"/>
                  </a:lnTo>
                  <a:lnTo>
                    <a:pt x="377" y="404"/>
                  </a:lnTo>
                  <a:lnTo>
                    <a:pt x="380" y="404"/>
                  </a:lnTo>
                  <a:lnTo>
                    <a:pt x="381" y="404"/>
                  </a:lnTo>
                  <a:lnTo>
                    <a:pt x="382" y="405"/>
                  </a:lnTo>
                  <a:lnTo>
                    <a:pt x="383" y="405"/>
                  </a:lnTo>
                  <a:lnTo>
                    <a:pt x="384" y="406"/>
                  </a:lnTo>
                  <a:lnTo>
                    <a:pt x="386" y="407"/>
                  </a:lnTo>
                  <a:lnTo>
                    <a:pt x="388" y="409"/>
                  </a:lnTo>
                  <a:lnTo>
                    <a:pt x="393" y="416"/>
                  </a:lnTo>
                  <a:lnTo>
                    <a:pt x="398" y="421"/>
                  </a:lnTo>
                  <a:lnTo>
                    <a:pt x="400" y="423"/>
                  </a:lnTo>
                  <a:lnTo>
                    <a:pt x="402" y="425"/>
                  </a:lnTo>
                  <a:lnTo>
                    <a:pt x="405" y="427"/>
                  </a:lnTo>
                  <a:lnTo>
                    <a:pt x="409" y="429"/>
                  </a:lnTo>
                  <a:lnTo>
                    <a:pt x="415" y="432"/>
                  </a:lnTo>
                  <a:lnTo>
                    <a:pt x="417" y="433"/>
                  </a:lnTo>
                  <a:lnTo>
                    <a:pt x="421" y="435"/>
                  </a:lnTo>
                  <a:lnTo>
                    <a:pt x="424" y="438"/>
                  </a:lnTo>
                  <a:lnTo>
                    <a:pt x="425" y="439"/>
                  </a:lnTo>
                  <a:lnTo>
                    <a:pt x="426" y="440"/>
                  </a:lnTo>
                  <a:lnTo>
                    <a:pt x="426" y="441"/>
                  </a:lnTo>
                  <a:lnTo>
                    <a:pt x="426" y="442"/>
                  </a:lnTo>
                  <a:lnTo>
                    <a:pt x="425" y="443"/>
                  </a:lnTo>
                  <a:lnTo>
                    <a:pt x="425" y="444"/>
                  </a:lnTo>
                  <a:lnTo>
                    <a:pt x="424" y="444"/>
                  </a:lnTo>
                  <a:lnTo>
                    <a:pt x="423" y="445"/>
                  </a:lnTo>
                  <a:lnTo>
                    <a:pt x="422" y="446"/>
                  </a:lnTo>
                  <a:lnTo>
                    <a:pt x="414" y="450"/>
                  </a:lnTo>
                  <a:lnTo>
                    <a:pt x="412" y="451"/>
                  </a:lnTo>
                  <a:lnTo>
                    <a:pt x="410" y="452"/>
                  </a:lnTo>
                  <a:lnTo>
                    <a:pt x="409" y="454"/>
                  </a:lnTo>
                  <a:lnTo>
                    <a:pt x="404" y="458"/>
                  </a:lnTo>
                  <a:lnTo>
                    <a:pt x="402" y="459"/>
                  </a:lnTo>
                  <a:lnTo>
                    <a:pt x="396" y="464"/>
                  </a:lnTo>
                  <a:lnTo>
                    <a:pt x="388" y="469"/>
                  </a:lnTo>
                  <a:lnTo>
                    <a:pt x="386" y="471"/>
                  </a:lnTo>
                  <a:lnTo>
                    <a:pt x="383" y="473"/>
                  </a:lnTo>
                  <a:lnTo>
                    <a:pt x="373" y="478"/>
                  </a:lnTo>
                  <a:lnTo>
                    <a:pt x="370" y="479"/>
                  </a:lnTo>
                  <a:lnTo>
                    <a:pt x="366" y="482"/>
                  </a:lnTo>
                  <a:lnTo>
                    <a:pt x="355" y="489"/>
                  </a:lnTo>
                  <a:lnTo>
                    <a:pt x="353" y="491"/>
                  </a:lnTo>
                  <a:lnTo>
                    <a:pt x="352" y="492"/>
                  </a:lnTo>
                  <a:lnTo>
                    <a:pt x="350" y="494"/>
                  </a:lnTo>
                  <a:lnTo>
                    <a:pt x="348" y="497"/>
                  </a:lnTo>
                  <a:lnTo>
                    <a:pt x="346" y="500"/>
                  </a:lnTo>
                  <a:lnTo>
                    <a:pt x="344" y="502"/>
                  </a:lnTo>
                  <a:lnTo>
                    <a:pt x="343" y="505"/>
                  </a:lnTo>
                  <a:lnTo>
                    <a:pt x="343" y="508"/>
                  </a:lnTo>
                  <a:lnTo>
                    <a:pt x="343" y="510"/>
                  </a:lnTo>
                  <a:lnTo>
                    <a:pt x="343" y="511"/>
                  </a:lnTo>
                  <a:lnTo>
                    <a:pt x="343" y="512"/>
                  </a:lnTo>
                  <a:lnTo>
                    <a:pt x="345" y="516"/>
                  </a:lnTo>
                  <a:lnTo>
                    <a:pt x="346" y="518"/>
                  </a:lnTo>
                  <a:lnTo>
                    <a:pt x="346" y="520"/>
                  </a:lnTo>
                  <a:lnTo>
                    <a:pt x="346" y="523"/>
                  </a:lnTo>
                  <a:lnTo>
                    <a:pt x="345" y="533"/>
                  </a:lnTo>
                  <a:lnTo>
                    <a:pt x="345" y="535"/>
                  </a:lnTo>
                  <a:lnTo>
                    <a:pt x="345" y="536"/>
                  </a:lnTo>
                  <a:lnTo>
                    <a:pt x="343" y="541"/>
                  </a:lnTo>
                  <a:lnTo>
                    <a:pt x="342" y="546"/>
                  </a:lnTo>
                  <a:lnTo>
                    <a:pt x="342" y="548"/>
                  </a:lnTo>
                  <a:lnTo>
                    <a:pt x="341" y="550"/>
                  </a:lnTo>
                  <a:lnTo>
                    <a:pt x="340" y="552"/>
                  </a:lnTo>
                  <a:lnTo>
                    <a:pt x="336" y="557"/>
                  </a:lnTo>
                  <a:lnTo>
                    <a:pt x="335" y="558"/>
                  </a:lnTo>
                  <a:lnTo>
                    <a:pt x="334" y="560"/>
                  </a:lnTo>
                  <a:lnTo>
                    <a:pt x="333" y="563"/>
                  </a:lnTo>
                  <a:lnTo>
                    <a:pt x="332" y="566"/>
                  </a:lnTo>
                  <a:lnTo>
                    <a:pt x="331" y="568"/>
                  </a:lnTo>
                  <a:lnTo>
                    <a:pt x="331" y="570"/>
                  </a:lnTo>
                  <a:lnTo>
                    <a:pt x="331" y="575"/>
                  </a:lnTo>
                  <a:lnTo>
                    <a:pt x="330" y="577"/>
                  </a:lnTo>
                  <a:lnTo>
                    <a:pt x="328" y="583"/>
                  </a:lnTo>
                  <a:lnTo>
                    <a:pt x="326" y="588"/>
                  </a:lnTo>
                  <a:lnTo>
                    <a:pt x="323" y="593"/>
                  </a:lnTo>
                  <a:lnTo>
                    <a:pt x="321" y="598"/>
                  </a:lnTo>
                  <a:lnTo>
                    <a:pt x="319" y="601"/>
                  </a:lnTo>
                  <a:lnTo>
                    <a:pt x="317" y="605"/>
                  </a:lnTo>
                  <a:lnTo>
                    <a:pt x="314" y="608"/>
                  </a:lnTo>
                  <a:lnTo>
                    <a:pt x="308" y="615"/>
                  </a:lnTo>
                  <a:lnTo>
                    <a:pt x="300" y="624"/>
                  </a:lnTo>
                  <a:lnTo>
                    <a:pt x="297" y="627"/>
                  </a:lnTo>
                  <a:lnTo>
                    <a:pt x="296" y="629"/>
                  </a:lnTo>
                  <a:lnTo>
                    <a:pt x="293" y="631"/>
                  </a:lnTo>
                  <a:lnTo>
                    <a:pt x="292" y="631"/>
                  </a:lnTo>
                  <a:lnTo>
                    <a:pt x="291" y="631"/>
                  </a:lnTo>
                  <a:lnTo>
                    <a:pt x="290" y="631"/>
                  </a:lnTo>
                  <a:lnTo>
                    <a:pt x="287" y="629"/>
                  </a:lnTo>
                  <a:lnTo>
                    <a:pt x="285" y="628"/>
                  </a:lnTo>
                  <a:lnTo>
                    <a:pt x="282" y="626"/>
                  </a:lnTo>
                  <a:lnTo>
                    <a:pt x="280" y="625"/>
                  </a:lnTo>
                  <a:lnTo>
                    <a:pt x="278" y="623"/>
                  </a:lnTo>
                  <a:lnTo>
                    <a:pt x="277" y="622"/>
                  </a:lnTo>
                  <a:lnTo>
                    <a:pt x="276" y="620"/>
                  </a:lnTo>
                  <a:lnTo>
                    <a:pt x="275" y="617"/>
                  </a:lnTo>
                  <a:lnTo>
                    <a:pt x="274" y="615"/>
                  </a:lnTo>
                  <a:lnTo>
                    <a:pt x="274" y="613"/>
                  </a:lnTo>
                  <a:lnTo>
                    <a:pt x="273" y="608"/>
                  </a:lnTo>
                  <a:lnTo>
                    <a:pt x="272" y="605"/>
                  </a:lnTo>
                  <a:lnTo>
                    <a:pt x="271" y="603"/>
                  </a:lnTo>
                  <a:lnTo>
                    <a:pt x="268" y="600"/>
                  </a:lnTo>
                  <a:lnTo>
                    <a:pt x="266" y="598"/>
                  </a:lnTo>
                  <a:lnTo>
                    <a:pt x="263" y="591"/>
                  </a:lnTo>
                  <a:lnTo>
                    <a:pt x="262" y="589"/>
                  </a:lnTo>
                  <a:lnTo>
                    <a:pt x="261" y="586"/>
                  </a:lnTo>
                  <a:lnTo>
                    <a:pt x="260" y="583"/>
                  </a:lnTo>
                  <a:lnTo>
                    <a:pt x="260" y="580"/>
                  </a:lnTo>
                  <a:lnTo>
                    <a:pt x="260" y="577"/>
                  </a:lnTo>
                  <a:lnTo>
                    <a:pt x="260" y="571"/>
                  </a:lnTo>
                  <a:lnTo>
                    <a:pt x="259" y="568"/>
                  </a:lnTo>
                  <a:lnTo>
                    <a:pt x="259" y="565"/>
                  </a:lnTo>
                  <a:lnTo>
                    <a:pt x="258" y="564"/>
                  </a:lnTo>
                  <a:lnTo>
                    <a:pt x="257" y="559"/>
                  </a:lnTo>
                  <a:lnTo>
                    <a:pt x="255" y="557"/>
                  </a:lnTo>
                  <a:lnTo>
                    <a:pt x="252" y="551"/>
                  </a:lnTo>
                  <a:lnTo>
                    <a:pt x="250" y="546"/>
                  </a:lnTo>
                  <a:lnTo>
                    <a:pt x="248" y="543"/>
                  </a:lnTo>
                  <a:lnTo>
                    <a:pt x="247" y="542"/>
                  </a:lnTo>
                  <a:lnTo>
                    <a:pt x="246" y="541"/>
                  </a:lnTo>
                  <a:lnTo>
                    <a:pt x="245" y="540"/>
                  </a:lnTo>
                  <a:lnTo>
                    <a:pt x="243" y="539"/>
                  </a:lnTo>
                  <a:lnTo>
                    <a:pt x="241" y="539"/>
                  </a:lnTo>
                  <a:lnTo>
                    <a:pt x="240" y="538"/>
                  </a:lnTo>
                  <a:lnTo>
                    <a:pt x="238" y="539"/>
                  </a:lnTo>
                  <a:lnTo>
                    <a:pt x="237" y="539"/>
                  </a:lnTo>
                  <a:lnTo>
                    <a:pt x="235" y="540"/>
                  </a:lnTo>
                  <a:lnTo>
                    <a:pt x="234" y="541"/>
                  </a:lnTo>
                  <a:lnTo>
                    <a:pt x="233" y="543"/>
                  </a:lnTo>
                  <a:lnTo>
                    <a:pt x="233" y="544"/>
                  </a:lnTo>
                  <a:lnTo>
                    <a:pt x="233" y="545"/>
                  </a:lnTo>
                  <a:lnTo>
                    <a:pt x="233" y="546"/>
                  </a:lnTo>
                  <a:lnTo>
                    <a:pt x="233" y="550"/>
                  </a:lnTo>
                  <a:lnTo>
                    <a:pt x="238" y="568"/>
                  </a:lnTo>
                  <a:lnTo>
                    <a:pt x="239" y="570"/>
                  </a:lnTo>
                  <a:lnTo>
                    <a:pt x="239" y="571"/>
                  </a:lnTo>
                  <a:lnTo>
                    <a:pt x="239" y="574"/>
                  </a:lnTo>
                  <a:lnTo>
                    <a:pt x="239" y="577"/>
                  </a:lnTo>
                  <a:lnTo>
                    <a:pt x="238" y="579"/>
                  </a:lnTo>
                  <a:lnTo>
                    <a:pt x="237" y="580"/>
                  </a:lnTo>
                  <a:lnTo>
                    <a:pt x="235" y="583"/>
                  </a:lnTo>
                  <a:lnTo>
                    <a:pt x="233" y="585"/>
                  </a:lnTo>
                  <a:lnTo>
                    <a:pt x="231" y="586"/>
                  </a:lnTo>
                  <a:lnTo>
                    <a:pt x="229" y="588"/>
                  </a:lnTo>
                  <a:lnTo>
                    <a:pt x="228" y="588"/>
                  </a:lnTo>
                  <a:lnTo>
                    <a:pt x="227" y="588"/>
                  </a:lnTo>
                  <a:lnTo>
                    <a:pt x="226" y="589"/>
                  </a:lnTo>
                  <a:lnTo>
                    <a:pt x="225" y="588"/>
                  </a:lnTo>
                  <a:lnTo>
                    <a:pt x="222" y="587"/>
                  </a:lnTo>
                  <a:lnTo>
                    <a:pt x="221" y="587"/>
                  </a:lnTo>
                  <a:lnTo>
                    <a:pt x="220" y="587"/>
                  </a:lnTo>
                  <a:lnTo>
                    <a:pt x="219" y="587"/>
                  </a:lnTo>
                  <a:lnTo>
                    <a:pt x="218" y="587"/>
                  </a:lnTo>
                  <a:lnTo>
                    <a:pt x="217" y="588"/>
                  </a:lnTo>
                  <a:lnTo>
                    <a:pt x="216" y="590"/>
                  </a:lnTo>
                  <a:lnTo>
                    <a:pt x="215" y="591"/>
                  </a:lnTo>
                  <a:lnTo>
                    <a:pt x="210" y="592"/>
                  </a:lnTo>
                  <a:lnTo>
                    <a:pt x="208" y="593"/>
                  </a:lnTo>
                  <a:lnTo>
                    <a:pt x="207" y="594"/>
                  </a:lnTo>
                  <a:lnTo>
                    <a:pt x="206" y="596"/>
                  </a:lnTo>
                  <a:lnTo>
                    <a:pt x="205" y="597"/>
                  </a:lnTo>
                  <a:lnTo>
                    <a:pt x="204" y="599"/>
                  </a:lnTo>
                  <a:lnTo>
                    <a:pt x="203" y="603"/>
                  </a:lnTo>
                  <a:lnTo>
                    <a:pt x="202" y="604"/>
                  </a:lnTo>
                  <a:lnTo>
                    <a:pt x="201" y="605"/>
                  </a:lnTo>
                  <a:lnTo>
                    <a:pt x="199" y="607"/>
                  </a:lnTo>
                  <a:lnTo>
                    <a:pt x="194" y="613"/>
                  </a:lnTo>
                  <a:lnTo>
                    <a:pt x="193" y="614"/>
                  </a:lnTo>
                  <a:lnTo>
                    <a:pt x="192" y="616"/>
                  </a:lnTo>
                  <a:lnTo>
                    <a:pt x="188" y="621"/>
                  </a:lnTo>
                  <a:lnTo>
                    <a:pt x="186" y="623"/>
                  </a:lnTo>
                  <a:lnTo>
                    <a:pt x="185" y="624"/>
                  </a:lnTo>
                  <a:lnTo>
                    <a:pt x="184" y="625"/>
                  </a:lnTo>
                  <a:lnTo>
                    <a:pt x="183" y="625"/>
                  </a:lnTo>
                  <a:lnTo>
                    <a:pt x="183" y="625"/>
                  </a:lnTo>
                  <a:lnTo>
                    <a:pt x="181" y="625"/>
                  </a:lnTo>
                  <a:lnTo>
                    <a:pt x="179" y="624"/>
                  </a:lnTo>
                  <a:lnTo>
                    <a:pt x="177" y="623"/>
                  </a:lnTo>
                  <a:lnTo>
                    <a:pt x="175" y="621"/>
                  </a:lnTo>
                  <a:lnTo>
                    <a:pt x="173" y="618"/>
                  </a:lnTo>
                  <a:lnTo>
                    <a:pt x="172" y="615"/>
                  </a:lnTo>
                  <a:lnTo>
                    <a:pt x="170" y="612"/>
                  </a:lnTo>
                  <a:lnTo>
                    <a:pt x="169" y="609"/>
                  </a:lnTo>
                  <a:lnTo>
                    <a:pt x="169" y="607"/>
                  </a:lnTo>
                  <a:lnTo>
                    <a:pt x="168" y="604"/>
                  </a:lnTo>
                  <a:lnTo>
                    <a:pt x="168" y="602"/>
                  </a:lnTo>
                  <a:lnTo>
                    <a:pt x="169" y="599"/>
                  </a:lnTo>
                  <a:lnTo>
                    <a:pt x="169" y="593"/>
                  </a:lnTo>
                  <a:lnTo>
                    <a:pt x="172" y="583"/>
                  </a:lnTo>
                  <a:lnTo>
                    <a:pt x="172" y="578"/>
                  </a:lnTo>
                  <a:lnTo>
                    <a:pt x="173" y="572"/>
                  </a:lnTo>
                  <a:lnTo>
                    <a:pt x="173" y="570"/>
                  </a:lnTo>
                  <a:lnTo>
                    <a:pt x="173" y="569"/>
                  </a:lnTo>
                  <a:lnTo>
                    <a:pt x="172" y="568"/>
                  </a:lnTo>
                  <a:lnTo>
                    <a:pt x="172" y="566"/>
                  </a:lnTo>
                  <a:lnTo>
                    <a:pt x="171" y="563"/>
                  </a:lnTo>
                  <a:lnTo>
                    <a:pt x="170" y="561"/>
                  </a:lnTo>
                  <a:lnTo>
                    <a:pt x="169" y="560"/>
                  </a:lnTo>
                  <a:lnTo>
                    <a:pt x="167" y="558"/>
                  </a:lnTo>
                  <a:lnTo>
                    <a:pt x="164" y="557"/>
                  </a:lnTo>
                  <a:lnTo>
                    <a:pt x="162" y="556"/>
                  </a:lnTo>
                  <a:lnTo>
                    <a:pt x="161" y="556"/>
                  </a:lnTo>
                  <a:lnTo>
                    <a:pt x="160" y="555"/>
                  </a:lnTo>
                  <a:lnTo>
                    <a:pt x="158" y="555"/>
                  </a:lnTo>
                  <a:lnTo>
                    <a:pt x="156" y="555"/>
                  </a:lnTo>
                  <a:lnTo>
                    <a:pt x="153" y="555"/>
                  </a:lnTo>
                  <a:lnTo>
                    <a:pt x="148" y="556"/>
                  </a:lnTo>
                  <a:lnTo>
                    <a:pt x="143" y="557"/>
                  </a:lnTo>
                  <a:lnTo>
                    <a:pt x="142" y="557"/>
                  </a:lnTo>
                  <a:lnTo>
                    <a:pt x="140" y="557"/>
                  </a:lnTo>
                  <a:lnTo>
                    <a:pt x="136" y="559"/>
                  </a:lnTo>
                  <a:lnTo>
                    <a:pt x="132" y="561"/>
                  </a:lnTo>
                  <a:lnTo>
                    <a:pt x="129" y="562"/>
                  </a:lnTo>
                  <a:lnTo>
                    <a:pt x="127" y="563"/>
                  </a:lnTo>
                  <a:lnTo>
                    <a:pt x="125" y="565"/>
                  </a:lnTo>
                  <a:lnTo>
                    <a:pt x="120" y="569"/>
                  </a:lnTo>
                  <a:lnTo>
                    <a:pt x="116" y="571"/>
                  </a:lnTo>
                  <a:lnTo>
                    <a:pt x="108" y="578"/>
                  </a:lnTo>
                  <a:lnTo>
                    <a:pt x="101" y="583"/>
                  </a:lnTo>
                  <a:lnTo>
                    <a:pt x="98" y="585"/>
                  </a:lnTo>
                  <a:lnTo>
                    <a:pt x="95" y="588"/>
                  </a:lnTo>
                  <a:lnTo>
                    <a:pt x="93" y="590"/>
                  </a:lnTo>
                  <a:lnTo>
                    <a:pt x="92" y="591"/>
                  </a:lnTo>
                  <a:lnTo>
                    <a:pt x="90" y="595"/>
                  </a:lnTo>
                  <a:lnTo>
                    <a:pt x="89" y="597"/>
                  </a:lnTo>
                  <a:lnTo>
                    <a:pt x="87" y="598"/>
                  </a:lnTo>
                  <a:lnTo>
                    <a:pt x="86" y="599"/>
                  </a:lnTo>
                  <a:lnTo>
                    <a:pt x="83" y="599"/>
                  </a:lnTo>
                  <a:lnTo>
                    <a:pt x="81" y="600"/>
                  </a:lnTo>
                  <a:lnTo>
                    <a:pt x="72" y="600"/>
                  </a:lnTo>
                  <a:lnTo>
                    <a:pt x="64" y="600"/>
                  </a:lnTo>
                  <a:lnTo>
                    <a:pt x="61" y="600"/>
                  </a:lnTo>
                  <a:lnTo>
                    <a:pt x="59" y="600"/>
                  </a:lnTo>
                  <a:lnTo>
                    <a:pt x="58" y="599"/>
                  </a:lnTo>
                  <a:lnTo>
                    <a:pt x="58" y="599"/>
                  </a:lnTo>
                  <a:lnTo>
                    <a:pt x="57" y="598"/>
                  </a:lnTo>
                  <a:lnTo>
                    <a:pt x="56" y="597"/>
                  </a:lnTo>
                  <a:lnTo>
                    <a:pt x="55" y="595"/>
                  </a:lnTo>
                  <a:lnTo>
                    <a:pt x="55" y="594"/>
                  </a:lnTo>
                  <a:lnTo>
                    <a:pt x="54" y="592"/>
                  </a:lnTo>
                  <a:lnTo>
                    <a:pt x="54" y="591"/>
                  </a:lnTo>
                  <a:lnTo>
                    <a:pt x="54" y="587"/>
                  </a:lnTo>
                  <a:lnTo>
                    <a:pt x="54" y="584"/>
                  </a:lnTo>
                  <a:lnTo>
                    <a:pt x="56" y="576"/>
                  </a:lnTo>
                  <a:lnTo>
                    <a:pt x="56" y="574"/>
                  </a:lnTo>
                  <a:lnTo>
                    <a:pt x="56" y="571"/>
                  </a:lnTo>
                  <a:lnTo>
                    <a:pt x="56" y="569"/>
                  </a:lnTo>
                  <a:lnTo>
                    <a:pt x="56" y="568"/>
                  </a:lnTo>
                  <a:lnTo>
                    <a:pt x="56" y="567"/>
                  </a:lnTo>
                  <a:lnTo>
                    <a:pt x="55" y="566"/>
                  </a:lnTo>
                  <a:lnTo>
                    <a:pt x="54" y="565"/>
                  </a:lnTo>
                  <a:lnTo>
                    <a:pt x="53" y="565"/>
                  </a:lnTo>
                  <a:lnTo>
                    <a:pt x="51" y="565"/>
                  </a:lnTo>
                  <a:lnTo>
                    <a:pt x="49" y="566"/>
                  </a:lnTo>
                  <a:lnTo>
                    <a:pt x="46" y="567"/>
                  </a:lnTo>
                  <a:lnTo>
                    <a:pt x="44" y="568"/>
                  </a:lnTo>
                  <a:lnTo>
                    <a:pt x="37" y="569"/>
                  </a:lnTo>
                  <a:lnTo>
                    <a:pt x="35" y="569"/>
                  </a:lnTo>
                  <a:lnTo>
                    <a:pt x="34" y="569"/>
                  </a:lnTo>
                  <a:lnTo>
                    <a:pt x="32" y="569"/>
                  </a:lnTo>
                  <a:lnTo>
                    <a:pt x="30" y="569"/>
                  </a:lnTo>
                  <a:lnTo>
                    <a:pt x="28" y="568"/>
                  </a:lnTo>
                  <a:lnTo>
                    <a:pt x="27" y="567"/>
                  </a:lnTo>
                  <a:lnTo>
                    <a:pt x="25" y="566"/>
                  </a:lnTo>
                  <a:lnTo>
                    <a:pt x="24" y="564"/>
                  </a:lnTo>
                  <a:lnTo>
                    <a:pt x="23" y="563"/>
                  </a:lnTo>
                  <a:lnTo>
                    <a:pt x="20" y="560"/>
                  </a:lnTo>
                  <a:lnTo>
                    <a:pt x="14" y="553"/>
                  </a:lnTo>
                  <a:lnTo>
                    <a:pt x="8" y="546"/>
                  </a:lnTo>
                  <a:lnTo>
                    <a:pt x="2" y="539"/>
                  </a:lnTo>
                  <a:lnTo>
                    <a:pt x="1" y="537"/>
                  </a:lnTo>
                  <a:lnTo>
                    <a:pt x="0" y="536"/>
                  </a:lnTo>
                  <a:lnTo>
                    <a:pt x="0" y="535"/>
                  </a:lnTo>
                  <a:lnTo>
                    <a:pt x="1" y="532"/>
                  </a:lnTo>
                  <a:lnTo>
                    <a:pt x="8" y="520"/>
                  </a:lnTo>
                  <a:lnTo>
                    <a:pt x="10" y="516"/>
                  </a:lnTo>
                  <a:lnTo>
                    <a:pt x="12" y="512"/>
                  </a:lnTo>
                  <a:lnTo>
                    <a:pt x="13" y="507"/>
                  </a:lnTo>
                  <a:lnTo>
                    <a:pt x="14" y="504"/>
                  </a:lnTo>
                  <a:lnTo>
                    <a:pt x="14" y="501"/>
                  </a:lnTo>
                  <a:lnTo>
                    <a:pt x="14" y="499"/>
                  </a:lnTo>
                  <a:lnTo>
                    <a:pt x="13" y="494"/>
                  </a:lnTo>
                  <a:lnTo>
                    <a:pt x="14" y="491"/>
                  </a:lnTo>
                  <a:lnTo>
                    <a:pt x="14" y="489"/>
                  </a:lnTo>
                  <a:lnTo>
                    <a:pt x="14" y="488"/>
                  </a:lnTo>
                  <a:lnTo>
                    <a:pt x="15" y="486"/>
                  </a:lnTo>
                  <a:lnTo>
                    <a:pt x="16" y="485"/>
                  </a:lnTo>
                  <a:lnTo>
                    <a:pt x="17" y="483"/>
                  </a:lnTo>
                  <a:lnTo>
                    <a:pt x="20" y="479"/>
                  </a:lnTo>
                  <a:lnTo>
                    <a:pt x="24" y="475"/>
                  </a:lnTo>
                  <a:lnTo>
                    <a:pt x="28" y="469"/>
                  </a:lnTo>
                  <a:lnTo>
                    <a:pt x="30" y="466"/>
                  </a:lnTo>
                  <a:lnTo>
                    <a:pt x="32" y="463"/>
                  </a:lnTo>
                  <a:lnTo>
                    <a:pt x="34" y="460"/>
                  </a:lnTo>
                  <a:lnTo>
                    <a:pt x="35" y="457"/>
                  </a:lnTo>
                  <a:lnTo>
                    <a:pt x="35" y="455"/>
                  </a:lnTo>
                  <a:lnTo>
                    <a:pt x="35" y="452"/>
                  </a:lnTo>
                  <a:lnTo>
                    <a:pt x="35" y="450"/>
                  </a:lnTo>
                  <a:lnTo>
                    <a:pt x="35" y="448"/>
                  </a:lnTo>
                  <a:lnTo>
                    <a:pt x="35" y="446"/>
                  </a:lnTo>
                  <a:lnTo>
                    <a:pt x="34" y="444"/>
                  </a:lnTo>
                  <a:lnTo>
                    <a:pt x="34" y="443"/>
                  </a:lnTo>
                  <a:lnTo>
                    <a:pt x="33" y="442"/>
                  </a:lnTo>
                  <a:lnTo>
                    <a:pt x="31" y="438"/>
                  </a:lnTo>
                  <a:lnTo>
                    <a:pt x="28" y="434"/>
                  </a:lnTo>
                  <a:lnTo>
                    <a:pt x="25" y="432"/>
                  </a:lnTo>
                  <a:lnTo>
                    <a:pt x="17" y="422"/>
                  </a:lnTo>
                  <a:lnTo>
                    <a:pt x="14" y="421"/>
                  </a:lnTo>
                  <a:lnTo>
                    <a:pt x="13" y="418"/>
                  </a:lnTo>
                  <a:lnTo>
                    <a:pt x="12" y="416"/>
                  </a:lnTo>
                  <a:lnTo>
                    <a:pt x="12" y="414"/>
                  </a:lnTo>
                  <a:lnTo>
                    <a:pt x="11" y="413"/>
                  </a:lnTo>
                  <a:lnTo>
                    <a:pt x="11" y="410"/>
                  </a:lnTo>
                  <a:lnTo>
                    <a:pt x="11" y="408"/>
                  </a:lnTo>
                  <a:lnTo>
                    <a:pt x="12" y="399"/>
                  </a:lnTo>
                  <a:lnTo>
                    <a:pt x="12" y="389"/>
                  </a:lnTo>
                  <a:lnTo>
                    <a:pt x="13" y="385"/>
                  </a:lnTo>
                  <a:lnTo>
                    <a:pt x="14" y="382"/>
                  </a:lnTo>
                  <a:lnTo>
                    <a:pt x="15" y="379"/>
                  </a:lnTo>
                  <a:lnTo>
                    <a:pt x="16" y="376"/>
                  </a:lnTo>
                  <a:lnTo>
                    <a:pt x="18" y="373"/>
                  </a:lnTo>
                  <a:lnTo>
                    <a:pt x="21" y="368"/>
                  </a:lnTo>
                  <a:lnTo>
                    <a:pt x="24" y="363"/>
                  </a:lnTo>
                  <a:lnTo>
                    <a:pt x="25" y="359"/>
                  </a:lnTo>
                  <a:lnTo>
                    <a:pt x="28" y="355"/>
                  </a:lnTo>
                  <a:lnTo>
                    <a:pt x="30" y="353"/>
                  </a:lnTo>
                  <a:lnTo>
                    <a:pt x="35" y="348"/>
                  </a:lnTo>
                  <a:lnTo>
                    <a:pt x="45" y="336"/>
                  </a:lnTo>
                  <a:lnTo>
                    <a:pt x="46" y="334"/>
                  </a:lnTo>
                  <a:lnTo>
                    <a:pt x="48" y="331"/>
                  </a:lnTo>
                  <a:lnTo>
                    <a:pt x="50" y="328"/>
                  </a:lnTo>
                  <a:lnTo>
                    <a:pt x="52" y="325"/>
                  </a:lnTo>
                  <a:lnTo>
                    <a:pt x="54" y="321"/>
                  </a:lnTo>
                  <a:lnTo>
                    <a:pt x="55" y="319"/>
                  </a:lnTo>
                  <a:lnTo>
                    <a:pt x="55" y="316"/>
                  </a:lnTo>
                  <a:lnTo>
                    <a:pt x="56" y="313"/>
                  </a:lnTo>
                  <a:lnTo>
                    <a:pt x="56" y="311"/>
                  </a:lnTo>
                  <a:lnTo>
                    <a:pt x="56" y="308"/>
                  </a:lnTo>
                  <a:lnTo>
                    <a:pt x="56" y="306"/>
                  </a:lnTo>
                  <a:lnTo>
                    <a:pt x="56" y="302"/>
                  </a:lnTo>
                  <a:lnTo>
                    <a:pt x="55" y="296"/>
                  </a:lnTo>
                  <a:lnTo>
                    <a:pt x="54" y="289"/>
                  </a:lnTo>
                  <a:lnTo>
                    <a:pt x="53" y="285"/>
                  </a:lnTo>
                  <a:lnTo>
                    <a:pt x="52" y="282"/>
                  </a:lnTo>
                  <a:lnTo>
                    <a:pt x="51" y="278"/>
                  </a:lnTo>
                  <a:lnTo>
                    <a:pt x="50" y="275"/>
                  </a:lnTo>
                  <a:lnTo>
                    <a:pt x="49" y="273"/>
                  </a:lnTo>
                  <a:lnTo>
                    <a:pt x="47" y="270"/>
                  </a:lnTo>
                  <a:lnTo>
                    <a:pt x="48" y="270"/>
                  </a:lnTo>
                  <a:lnTo>
                    <a:pt x="50" y="268"/>
                  </a:lnTo>
                  <a:lnTo>
                    <a:pt x="52" y="266"/>
                  </a:lnTo>
                  <a:lnTo>
                    <a:pt x="54" y="263"/>
                  </a:lnTo>
                  <a:lnTo>
                    <a:pt x="56" y="261"/>
                  </a:lnTo>
                  <a:lnTo>
                    <a:pt x="57" y="259"/>
                  </a:lnTo>
                  <a:lnTo>
                    <a:pt x="58" y="257"/>
                  </a:lnTo>
                  <a:lnTo>
                    <a:pt x="59" y="254"/>
                  </a:lnTo>
                  <a:lnTo>
                    <a:pt x="60" y="251"/>
                  </a:lnTo>
                  <a:lnTo>
                    <a:pt x="61" y="247"/>
                  </a:lnTo>
                  <a:lnTo>
                    <a:pt x="62" y="241"/>
                  </a:lnTo>
                  <a:lnTo>
                    <a:pt x="64" y="232"/>
                  </a:lnTo>
                  <a:lnTo>
                    <a:pt x="65" y="229"/>
                  </a:lnTo>
                  <a:lnTo>
                    <a:pt x="66" y="226"/>
                  </a:lnTo>
                  <a:lnTo>
                    <a:pt x="68" y="223"/>
                  </a:lnTo>
                  <a:lnTo>
                    <a:pt x="69" y="219"/>
                  </a:lnTo>
                  <a:lnTo>
                    <a:pt x="73" y="215"/>
                  </a:lnTo>
                  <a:lnTo>
                    <a:pt x="87" y="198"/>
                  </a:lnTo>
                  <a:lnTo>
                    <a:pt x="92" y="193"/>
                  </a:lnTo>
                  <a:lnTo>
                    <a:pt x="94" y="190"/>
                  </a:lnTo>
                  <a:lnTo>
                    <a:pt x="97" y="188"/>
                  </a:lnTo>
                  <a:lnTo>
                    <a:pt x="102" y="184"/>
                  </a:lnTo>
                  <a:lnTo>
                    <a:pt x="103" y="183"/>
                  </a:lnTo>
                  <a:lnTo>
                    <a:pt x="106" y="181"/>
                  </a:lnTo>
                  <a:lnTo>
                    <a:pt x="112" y="174"/>
                  </a:lnTo>
                  <a:lnTo>
                    <a:pt x="114" y="172"/>
                  </a:lnTo>
                  <a:lnTo>
                    <a:pt x="116" y="171"/>
                  </a:lnTo>
                  <a:lnTo>
                    <a:pt x="119" y="170"/>
                  </a:lnTo>
                  <a:lnTo>
                    <a:pt x="122" y="168"/>
                  </a:lnTo>
                  <a:lnTo>
                    <a:pt x="124" y="167"/>
                  </a:lnTo>
                  <a:lnTo>
                    <a:pt x="130" y="164"/>
                  </a:lnTo>
                  <a:lnTo>
                    <a:pt x="133" y="163"/>
                  </a:lnTo>
                  <a:lnTo>
                    <a:pt x="136" y="161"/>
                  </a:lnTo>
                  <a:lnTo>
                    <a:pt x="138" y="160"/>
                  </a:lnTo>
                  <a:lnTo>
                    <a:pt x="140" y="158"/>
                  </a:lnTo>
                  <a:lnTo>
                    <a:pt x="143" y="155"/>
                  </a:lnTo>
                  <a:lnTo>
                    <a:pt x="151" y="145"/>
                  </a:lnTo>
                  <a:lnTo>
                    <a:pt x="157" y="139"/>
                  </a:lnTo>
                  <a:lnTo>
                    <a:pt x="160" y="137"/>
                  </a:lnTo>
                  <a:lnTo>
                    <a:pt x="161" y="135"/>
                  </a:lnTo>
                  <a:lnTo>
                    <a:pt x="163" y="134"/>
                  </a:lnTo>
                  <a:lnTo>
                    <a:pt x="165" y="133"/>
                  </a:lnTo>
                  <a:lnTo>
                    <a:pt x="167" y="133"/>
                  </a:lnTo>
                  <a:lnTo>
                    <a:pt x="169" y="133"/>
                  </a:lnTo>
                  <a:lnTo>
                    <a:pt x="172" y="134"/>
                  </a:lnTo>
                  <a:lnTo>
                    <a:pt x="177" y="135"/>
                  </a:lnTo>
                  <a:lnTo>
                    <a:pt x="180" y="135"/>
                  </a:lnTo>
                  <a:lnTo>
                    <a:pt x="183" y="136"/>
                  </a:lnTo>
                  <a:lnTo>
                    <a:pt x="186" y="136"/>
                  </a:lnTo>
                  <a:lnTo>
                    <a:pt x="189" y="135"/>
                  </a:lnTo>
                  <a:lnTo>
                    <a:pt x="191" y="135"/>
                  </a:lnTo>
                  <a:lnTo>
                    <a:pt x="192" y="134"/>
                  </a:lnTo>
                  <a:lnTo>
                    <a:pt x="193" y="133"/>
                  </a:lnTo>
                  <a:lnTo>
                    <a:pt x="194" y="133"/>
                  </a:lnTo>
                  <a:lnTo>
                    <a:pt x="194" y="132"/>
                  </a:lnTo>
                  <a:lnTo>
                    <a:pt x="194" y="131"/>
                  </a:lnTo>
                  <a:lnTo>
                    <a:pt x="195" y="129"/>
                  </a:lnTo>
                  <a:lnTo>
                    <a:pt x="197" y="127"/>
                  </a:lnTo>
                  <a:lnTo>
                    <a:pt x="198" y="122"/>
                  </a:lnTo>
                  <a:lnTo>
                    <a:pt x="199" y="117"/>
                  </a:lnTo>
                  <a:lnTo>
                    <a:pt x="199" y="113"/>
                  </a:lnTo>
                  <a:lnTo>
                    <a:pt x="200" y="107"/>
                  </a:lnTo>
                  <a:lnTo>
                    <a:pt x="201" y="85"/>
                  </a:lnTo>
                  <a:lnTo>
                    <a:pt x="202" y="85"/>
                  </a:lnTo>
                  <a:lnTo>
                    <a:pt x="202" y="86"/>
                  </a:lnTo>
                  <a:lnTo>
                    <a:pt x="203" y="86"/>
                  </a:lnTo>
                  <a:lnTo>
                    <a:pt x="204" y="85"/>
                  </a:lnTo>
                  <a:lnTo>
                    <a:pt x="206" y="85"/>
                  </a:lnTo>
                  <a:lnTo>
                    <a:pt x="207" y="83"/>
                  </a:lnTo>
                  <a:lnTo>
                    <a:pt x="209" y="82"/>
                  </a:lnTo>
                  <a:lnTo>
                    <a:pt x="212" y="81"/>
                  </a:lnTo>
                  <a:lnTo>
                    <a:pt x="218" y="75"/>
                  </a:lnTo>
                  <a:lnTo>
                    <a:pt x="221" y="72"/>
                  </a:lnTo>
                  <a:lnTo>
                    <a:pt x="224" y="70"/>
                  </a:lnTo>
                  <a:lnTo>
                    <a:pt x="228" y="69"/>
                  </a:lnTo>
                  <a:lnTo>
                    <a:pt x="233" y="66"/>
                  </a:lnTo>
                  <a:lnTo>
                    <a:pt x="238" y="64"/>
                  </a:lnTo>
                  <a:lnTo>
                    <a:pt x="243" y="63"/>
                  </a:lnTo>
                  <a:lnTo>
                    <a:pt x="249" y="61"/>
                  </a:lnTo>
                  <a:lnTo>
                    <a:pt x="252" y="61"/>
                  </a:lnTo>
                  <a:lnTo>
                    <a:pt x="256" y="60"/>
                  </a:lnTo>
                  <a:lnTo>
                    <a:pt x="260" y="60"/>
                  </a:lnTo>
                  <a:lnTo>
                    <a:pt x="264" y="60"/>
                  </a:lnTo>
                  <a:lnTo>
                    <a:pt x="271" y="60"/>
                  </a:lnTo>
                  <a:lnTo>
                    <a:pt x="285" y="61"/>
                  </a:lnTo>
                  <a:lnTo>
                    <a:pt x="289" y="61"/>
                  </a:lnTo>
                  <a:lnTo>
                    <a:pt x="293" y="60"/>
                  </a:lnTo>
                  <a:lnTo>
                    <a:pt x="297" y="60"/>
                  </a:lnTo>
                  <a:lnTo>
                    <a:pt x="300" y="60"/>
                  </a:lnTo>
                  <a:lnTo>
                    <a:pt x="303" y="59"/>
                  </a:lnTo>
                  <a:lnTo>
                    <a:pt x="312" y="57"/>
                  </a:lnTo>
                  <a:lnTo>
                    <a:pt x="315" y="57"/>
                  </a:lnTo>
                  <a:lnTo>
                    <a:pt x="318" y="57"/>
                  </a:lnTo>
                  <a:lnTo>
                    <a:pt x="320" y="57"/>
                  </a:lnTo>
                  <a:lnTo>
                    <a:pt x="323" y="57"/>
                  </a:lnTo>
                  <a:lnTo>
                    <a:pt x="326" y="58"/>
                  </a:lnTo>
                  <a:lnTo>
                    <a:pt x="331" y="59"/>
                  </a:lnTo>
                  <a:lnTo>
                    <a:pt x="332" y="60"/>
                  </a:lnTo>
                  <a:lnTo>
                    <a:pt x="335" y="61"/>
                  </a:lnTo>
                  <a:lnTo>
                    <a:pt x="338" y="61"/>
                  </a:lnTo>
                  <a:lnTo>
                    <a:pt x="342" y="61"/>
                  </a:lnTo>
                  <a:lnTo>
                    <a:pt x="344" y="61"/>
                  </a:lnTo>
                  <a:lnTo>
                    <a:pt x="348" y="60"/>
                  </a:lnTo>
                  <a:lnTo>
                    <a:pt x="352" y="59"/>
                  </a:lnTo>
                  <a:lnTo>
                    <a:pt x="356" y="57"/>
                  </a:lnTo>
                  <a:lnTo>
                    <a:pt x="360" y="55"/>
                  </a:lnTo>
                  <a:lnTo>
                    <a:pt x="364" y="52"/>
                  </a:lnTo>
                  <a:lnTo>
                    <a:pt x="367" y="49"/>
                  </a:lnTo>
                  <a:lnTo>
                    <a:pt x="372" y="46"/>
                  </a:lnTo>
                  <a:lnTo>
                    <a:pt x="376" y="41"/>
                  </a:lnTo>
                  <a:lnTo>
                    <a:pt x="380" y="37"/>
                  </a:lnTo>
                  <a:lnTo>
                    <a:pt x="384" y="33"/>
                  </a:lnTo>
                  <a:lnTo>
                    <a:pt x="387" y="30"/>
                  </a:lnTo>
                  <a:lnTo>
                    <a:pt x="388" y="27"/>
                  </a:lnTo>
                  <a:lnTo>
                    <a:pt x="390" y="25"/>
                  </a:lnTo>
                  <a:lnTo>
                    <a:pt x="391" y="22"/>
                  </a:lnTo>
                  <a:lnTo>
                    <a:pt x="392" y="20"/>
                  </a:lnTo>
                  <a:lnTo>
                    <a:pt x="393" y="17"/>
                  </a:lnTo>
                  <a:lnTo>
                    <a:pt x="397" y="6"/>
                  </a:lnTo>
                  <a:lnTo>
                    <a:pt x="398" y="3"/>
                  </a:lnTo>
                  <a:lnTo>
                    <a:pt x="398" y="2"/>
                  </a:lnTo>
                  <a:lnTo>
                    <a:pt x="399" y="1"/>
                  </a:lnTo>
                  <a:lnTo>
                    <a:pt x="400" y="1"/>
                  </a:lnTo>
                  <a:lnTo>
                    <a:pt x="401" y="0"/>
                  </a:lnTo>
                  <a:lnTo>
                    <a:pt x="403" y="0"/>
                  </a:lnTo>
                  <a:lnTo>
                    <a:pt x="405" y="0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24" name="Freeform 79">
              <a:extLst>
                <a:ext uri="{FF2B5EF4-FFF2-40B4-BE49-F238E27FC236}">
                  <a16:creationId xmlns:a16="http://schemas.microsoft.com/office/drawing/2014/main" id="{EBA33764-8303-4EAA-A4A0-EADB9195D34D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9" y="2454"/>
              <a:ext cx="516" cy="428"/>
            </a:xfrm>
            <a:custGeom>
              <a:avLst/>
              <a:gdLst>
                <a:gd name="T0" fmla="*/ 117 w 516"/>
                <a:gd name="T1" fmla="*/ 18 h 428"/>
                <a:gd name="T2" fmla="*/ 134 w 516"/>
                <a:gd name="T3" fmla="*/ 18 h 428"/>
                <a:gd name="T4" fmla="*/ 153 w 516"/>
                <a:gd name="T5" fmla="*/ 3 h 428"/>
                <a:gd name="T6" fmla="*/ 158 w 516"/>
                <a:gd name="T7" fmla="*/ 10 h 428"/>
                <a:gd name="T8" fmla="*/ 170 w 516"/>
                <a:gd name="T9" fmla="*/ 20 h 428"/>
                <a:gd name="T10" fmla="*/ 201 w 516"/>
                <a:gd name="T11" fmla="*/ 18 h 428"/>
                <a:gd name="T12" fmla="*/ 238 w 516"/>
                <a:gd name="T13" fmla="*/ 35 h 428"/>
                <a:gd name="T14" fmla="*/ 265 w 516"/>
                <a:gd name="T15" fmla="*/ 41 h 428"/>
                <a:gd name="T16" fmla="*/ 283 w 516"/>
                <a:gd name="T17" fmla="*/ 51 h 428"/>
                <a:gd name="T18" fmla="*/ 323 w 516"/>
                <a:gd name="T19" fmla="*/ 43 h 428"/>
                <a:gd name="T20" fmla="*/ 337 w 516"/>
                <a:gd name="T21" fmla="*/ 39 h 428"/>
                <a:gd name="T22" fmla="*/ 374 w 516"/>
                <a:gd name="T23" fmla="*/ 51 h 428"/>
                <a:gd name="T24" fmla="*/ 398 w 516"/>
                <a:gd name="T25" fmla="*/ 63 h 428"/>
                <a:gd name="T26" fmla="*/ 419 w 516"/>
                <a:gd name="T27" fmla="*/ 77 h 428"/>
                <a:gd name="T28" fmla="*/ 444 w 516"/>
                <a:gd name="T29" fmla="*/ 76 h 428"/>
                <a:gd name="T30" fmla="*/ 462 w 516"/>
                <a:gd name="T31" fmla="*/ 80 h 428"/>
                <a:gd name="T32" fmla="*/ 473 w 516"/>
                <a:gd name="T33" fmla="*/ 96 h 428"/>
                <a:gd name="T34" fmla="*/ 491 w 516"/>
                <a:gd name="T35" fmla="*/ 166 h 428"/>
                <a:gd name="T36" fmla="*/ 504 w 516"/>
                <a:gd name="T37" fmla="*/ 208 h 428"/>
                <a:gd name="T38" fmla="*/ 516 w 516"/>
                <a:gd name="T39" fmla="*/ 237 h 428"/>
                <a:gd name="T40" fmla="*/ 509 w 516"/>
                <a:gd name="T41" fmla="*/ 265 h 428"/>
                <a:gd name="T42" fmla="*/ 486 w 516"/>
                <a:gd name="T43" fmla="*/ 276 h 428"/>
                <a:gd name="T44" fmla="*/ 443 w 516"/>
                <a:gd name="T45" fmla="*/ 299 h 428"/>
                <a:gd name="T46" fmla="*/ 414 w 516"/>
                <a:gd name="T47" fmla="*/ 296 h 428"/>
                <a:gd name="T48" fmla="*/ 375 w 516"/>
                <a:gd name="T49" fmla="*/ 292 h 428"/>
                <a:gd name="T50" fmla="*/ 331 w 516"/>
                <a:gd name="T51" fmla="*/ 297 h 428"/>
                <a:gd name="T52" fmla="*/ 309 w 516"/>
                <a:gd name="T53" fmla="*/ 291 h 428"/>
                <a:gd name="T54" fmla="*/ 290 w 516"/>
                <a:gd name="T55" fmla="*/ 298 h 428"/>
                <a:gd name="T56" fmla="*/ 279 w 516"/>
                <a:gd name="T57" fmla="*/ 313 h 428"/>
                <a:gd name="T58" fmla="*/ 278 w 516"/>
                <a:gd name="T59" fmla="*/ 337 h 428"/>
                <a:gd name="T60" fmla="*/ 248 w 516"/>
                <a:gd name="T61" fmla="*/ 380 h 428"/>
                <a:gd name="T62" fmla="*/ 222 w 516"/>
                <a:gd name="T63" fmla="*/ 415 h 428"/>
                <a:gd name="T64" fmla="*/ 200 w 516"/>
                <a:gd name="T65" fmla="*/ 427 h 428"/>
                <a:gd name="T66" fmla="*/ 178 w 516"/>
                <a:gd name="T67" fmla="*/ 427 h 428"/>
                <a:gd name="T68" fmla="*/ 155 w 516"/>
                <a:gd name="T69" fmla="*/ 417 h 428"/>
                <a:gd name="T70" fmla="*/ 150 w 516"/>
                <a:gd name="T71" fmla="*/ 397 h 428"/>
                <a:gd name="T72" fmla="*/ 136 w 516"/>
                <a:gd name="T73" fmla="*/ 374 h 428"/>
                <a:gd name="T74" fmla="*/ 110 w 516"/>
                <a:gd name="T75" fmla="*/ 359 h 428"/>
                <a:gd name="T76" fmla="*/ 93 w 516"/>
                <a:gd name="T77" fmla="*/ 326 h 428"/>
                <a:gd name="T78" fmla="*/ 86 w 516"/>
                <a:gd name="T79" fmla="*/ 319 h 428"/>
                <a:gd name="T80" fmla="*/ 79 w 516"/>
                <a:gd name="T81" fmla="*/ 291 h 428"/>
                <a:gd name="T82" fmla="*/ 57 w 516"/>
                <a:gd name="T83" fmla="*/ 268 h 428"/>
                <a:gd name="T84" fmla="*/ 48 w 516"/>
                <a:gd name="T85" fmla="*/ 255 h 428"/>
                <a:gd name="T86" fmla="*/ 46 w 516"/>
                <a:gd name="T87" fmla="*/ 229 h 428"/>
                <a:gd name="T88" fmla="*/ 20 w 516"/>
                <a:gd name="T89" fmla="*/ 187 h 428"/>
                <a:gd name="T90" fmla="*/ 4 w 516"/>
                <a:gd name="T91" fmla="*/ 152 h 428"/>
                <a:gd name="T92" fmla="*/ 3 w 516"/>
                <a:gd name="T93" fmla="*/ 97 h 428"/>
                <a:gd name="T94" fmla="*/ 5 w 516"/>
                <a:gd name="T95" fmla="*/ 76 h 428"/>
                <a:gd name="T96" fmla="*/ 23 w 516"/>
                <a:gd name="T97" fmla="*/ 50 h 428"/>
                <a:gd name="T98" fmla="*/ 20 w 516"/>
                <a:gd name="T99" fmla="*/ 33 h 428"/>
                <a:gd name="T100" fmla="*/ 26 w 516"/>
                <a:gd name="T101" fmla="*/ 29 h 428"/>
                <a:gd name="T102" fmla="*/ 46 w 516"/>
                <a:gd name="T103" fmla="*/ 36 h 428"/>
                <a:gd name="T104" fmla="*/ 57 w 516"/>
                <a:gd name="T105" fmla="*/ 26 h 428"/>
                <a:gd name="T106" fmla="*/ 73 w 516"/>
                <a:gd name="T107" fmla="*/ 15 h 428"/>
                <a:gd name="T108" fmla="*/ 98 w 516"/>
                <a:gd name="T109" fmla="*/ 14 h 428"/>
                <a:gd name="T110" fmla="*/ 109 w 516"/>
                <a:gd name="T111" fmla="*/ 3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516" h="428">
                  <a:moveTo>
                    <a:pt x="111" y="2"/>
                  </a:moveTo>
                  <a:lnTo>
                    <a:pt x="112" y="3"/>
                  </a:lnTo>
                  <a:lnTo>
                    <a:pt x="114" y="5"/>
                  </a:lnTo>
                  <a:lnTo>
                    <a:pt x="114" y="6"/>
                  </a:lnTo>
                  <a:lnTo>
                    <a:pt x="115" y="9"/>
                  </a:lnTo>
                  <a:lnTo>
                    <a:pt x="115" y="11"/>
                  </a:lnTo>
                  <a:lnTo>
                    <a:pt x="116" y="17"/>
                  </a:lnTo>
                  <a:lnTo>
                    <a:pt x="117" y="18"/>
                  </a:lnTo>
                  <a:lnTo>
                    <a:pt x="117" y="19"/>
                  </a:lnTo>
                  <a:lnTo>
                    <a:pt x="118" y="20"/>
                  </a:lnTo>
                  <a:lnTo>
                    <a:pt x="120" y="21"/>
                  </a:lnTo>
                  <a:lnTo>
                    <a:pt x="121" y="21"/>
                  </a:lnTo>
                  <a:lnTo>
                    <a:pt x="124" y="22"/>
                  </a:lnTo>
                  <a:lnTo>
                    <a:pt x="126" y="21"/>
                  </a:lnTo>
                  <a:lnTo>
                    <a:pt x="129" y="21"/>
                  </a:lnTo>
                  <a:lnTo>
                    <a:pt x="134" y="18"/>
                  </a:lnTo>
                  <a:lnTo>
                    <a:pt x="143" y="16"/>
                  </a:lnTo>
                  <a:lnTo>
                    <a:pt x="145" y="15"/>
                  </a:lnTo>
                  <a:lnTo>
                    <a:pt x="146" y="14"/>
                  </a:lnTo>
                  <a:lnTo>
                    <a:pt x="147" y="14"/>
                  </a:lnTo>
                  <a:lnTo>
                    <a:pt x="148" y="13"/>
                  </a:lnTo>
                  <a:lnTo>
                    <a:pt x="148" y="11"/>
                  </a:lnTo>
                  <a:lnTo>
                    <a:pt x="150" y="8"/>
                  </a:lnTo>
                  <a:lnTo>
                    <a:pt x="153" y="3"/>
                  </a:lnTo>
                  <a:lnTo>
                    <a:pt x="155" y="1"/>
                  </a:lnTo>
                  <a:lnTo>
                    <a:pt x="155" y="0"/>
                  </a:lnTo>
                  <a:lnTo>
                    <a:pt x="155" y="0"/>
                  </a:lnTo>
                  <a:lnTo>
                    <a:pt x="156" y="1"/>
                  </a:lnTo>
                  <a:lnTo>
                    <a:pt x="156" y="1"/>
                  </a:lnTo>
                  <a:lnTo>
                    <a:pt x="157" y="3"/>
                  </a:lnTo>
                  <a:lnTo>
                    <a:pt x="158" y="7"/>
                  </a:lnTo>
                  <a:lnTo>
                    <a:pt x="158" y="10"/>
                  </a:lnTo>
                  <a:lnTo>
                    <a:pt x="159" y="12"/>
                  </a:lnTo>
                  <a:lnTo>
                    <a:pt x="160" y="15"/>
                  </a:lnTo>
                  <a:lnTo>
                    <a:pt x="161" y="16"/>
                  </a:lnTo>
                  <a:lnTo>
                    <a:pt x="163" y="17"/>
                  </a:lnTo>
                  <a:lnTo>
                    <a:pt x="165" y="19"/>
                  </a:lnTo>
                  <a:lnTo>
                    <a:pt x="167" y="20"/>
                  </a:lnTo>
                  <a:lnTo>
                    <a:pt x="169" y="20"/>
                  </a:lnTo>
                  <a:lnTo>
                    <a:pt x="170" y="20"/>
                  </a:lnTo>
                  <a:lnTo>
                    <a:pt x="171" y="21"/>
                  </a:lnTo>
                  <a:lnTo>
                    <a:pt x="173" y="20"/>
                  </a:lnTo>
                  <a:lnTo>
                    <a:pt x="177" y="20"/>
                  </a:lnTo>
                  <a:lnTo>
                    <a:pt x="188" y="18"/>
                  </a:lnTo>
                  <a:lnTo>
                    <a:pt x="192" y="18"/>
                  </a:lnTo>
                  <a:lnTo>
                    <a:pt x="195" y="18"/>
                  </a:lnTo>
                  <a:lnTo>
                    <a:pt x="198" y="18"/>
                  </a:lnTo>
                  <a:lnTo>
                    <a:pt x="201" y="18"/>
                  </a:lnTo>
                  <a:lnTo>
                    <a:pt x="204" y="19"/>
                  </a:lnTo>
                  <a:lnTo>
                    <a:pt x="206" y="20"/>
                  </a:lnTo>
                  <a:lnTo>
                    <a:pt x="210" y="21"/>
                  </a:lnTo>
                  <a:lnTo>
                    <a:pt x="213" y="22"/>
                  </a:lnTo>
                  <a:lnTo>
                    <a:pt x="216" y="24"/>
                  </a:lnTo>
                  <a:lnTo>
                    <a:pt x="225" y="28"/>
                  </a:lnTo>
                  <a:lnTo>
                    <a:pt x="231" y="32"/>
                  </a:lnTo>
                  <a:lnTo>
                    <a:pt x="238" y="35"/>
                  </a:lnTo>
                  <a:lnTo>
                    <a:pt x="241" y="37"/>
                  </a:lnTo>
                  <a:lnTo>
                    <a:pt x="243" y="38"/>
                  </a:lnTo>
                  <a:lnTo>
                    <a:pt x="246" y="38"/>
                  </a:lnTo>
                  <a:lnTo>
                    <a:pt x="255" y="39"/>
                  </a:lnTo>
                  <a:lnTo>
                    <a:pt x="259" y="39"/>
                  </a:lnTo>
                  <a:lnTo>
                    <a:pt x="261" y="39"/>
                  </a:lnTo>
                  <a:lnTo>
                    <a:pt x="263" y="40"/>
                  </a:lnTo>
                  <a:lnTo>
                    <a:pt x="265" y="41"/>
                  </a:lnTo>
                  <a:lnTo>
                    <a:pt x="268" y="43"/>
                  </a:lnTo>
                  <a:lnTo>
                    <a:pt x="270" y="44"/>
                  </a:lnTo>
                  <a:lnTo>
                    <a:pt x="273" y="48"/>
                  </a:lnTo>
                  <a:lnTo>
                    <a:pt x="275" y="50"/>
                  </a:lnTo>
                  <a:lnTo>
                    <a:pt x="276" y="50"/>
                  </a:lnTo>
                  <a:lnTo>
                    <a:pt x="277" y="50"/>
                  </a:lnTo>
                  <a:lnTo>
                    <a:pt x="280" y="51"/>
                  </a:lnTo>
                  <a:lnTo>
                    <a:pt x="283" y="51"/>
                  </a:lnTo>
                  <a:lnTo>
                    <a:pt x="295" y="53"/>
                  </a:lnTo>
                  <a:lnTo>
                    <a:pt x="297" y="53"/>
                  </a:lnTo>
                  <a:lnTo>
                    <a:pt x="299" y="53"/>
                  </a:lnTo>
                  <a:lnTo>
                    <a:pt x="300" y="53"/>
                  </a:lnTo>
                  <a:lnTo>
                    <a:pt x="303" y="52"/>
                  </a:lnTo>
                  <a:lnTo>
                    <a:pt x="308" y="50"/>
                  </a:lnTo>
                  <a:lnTo>
                    <a:pt x="318" y="45"/>
                  </a:lnTo>
                  <a:lnTo>
                    <a:pt x="323" y="43"/>
                  </a:lnTo>
                  <a:lnTo>
                    <a:pt x="325" y="42"/>
                  </a:lnTo>
                  <a:lnTo>
                    <a:pt x="328" y="41"/>
                  </a:lnTo>
                  <a:lnTo>
                    <a:pt x="335" y="39"/>
                  </a:lnTo>
                  <a:lnTo>
                    <a:pt x="336" y="39"/>
                  </a:lnTo>
                  <a:lnTo>
                    <a:pt x="336" y="39"/>
                  </a:lnTo>
                  <a:lnTo>
                    <a:pt x="336" y="39"/>
                  </a:lnTo>
                  <a:lnTo>
                    <a:pt x="336" y="39"/>
                  </a:lnTo>
                  <a:lnTo>
                    <a:pt x="337" y="39"/>
                  </a:lnTo>
                  <a:lnTo>
                    <a:pt x="339" y="40"/>
                  </a:lnTo>
                  <a:lnTo>
                    <a:pt x="341" y="42"/>
                  </a:lnTo>
                  <a:lnTo>
                    <a:pt x="345" y="43"/>
                  </a:lnTo>
                  <a:lnTo>
                    <a:pt x="349" y="45"/>
                  </a:lnTo>
                  <a:lnTo>
                    <a:pt x="364" y="50"/>
                  </a:lnTo>
                  <a:lnTo>
                    <a:pt x="366" y="50"/>
                  </a:lnTo>
                  <a:lnTo>
                    <a:pt x="369" y="50"/>
                  </a:lnTo>
                  <a:lnTo>
                    <a:pt x="374" y="51"/>
                  </a:lnTo>
                  <a:lnTo>
                    <a:pt x="380" y="52"/>
                  </a:lnTo>
                  <a:lnTo>
                    <a:pt x="382" y="53"/>
                  </a:lnTo>
                  <a:lnTo>
                    <a:pt x="386" y="54"/>
                  </a:lnTo>
                  <a:lnTo>
                    <a:pt x="388" y="55"/>
                  </a:lnTo>
                  <a:lnTo>
                    <a:pt x="390" y="56"/>
                  </a:lnTo>
                  <a:lnTo>
                    <a:pt x="391" y="57"/>
                  </a:lnTo>
                  <a:lnTo>
                    <a:pt x="394" y="59"/>
                  </a:lnTo>
                  <a:lnTo>
                    <a:pt x="398" y="63"/>
                  </a:lnTo>
                  <a:lnTo>
                    <a:pt x="404" y="69"/>
                  </a:lnTo>
                  <a:lnTo>
                    <a:pt x="405" y="71"/>
                  </a:lnTo>
                  <a:lnTo>
                    <a:pt x="407" y="72"/>
                  </a:lnTo>
                  <a:lnTo>
                    <a:pt x="409" y="73"/>
                  </a:lnTo>
                  <a:lnTo>
                    <a:pt x="410" y="73"/>
                  </a:lnTo>
                  <a:lnTo>
                    <a:pt x="412" y="74"/>
                  </a:lnTo>
                  <a:lnTo>
                    <a:pt x="416" y="76"/>
                  </a:lnTo>
                  <a:lnTo>
                    <a:pt x="419" y="77"/>
                  </a:lnTo>
                  <a:lnTo>
                    <a:pt x="421" y="78"/>
                  </a:lnTo>
                  <a:lnTo>
                    <a:pt x="423" y="78"/>
                  </a:lnTo>
                  <a:lnTo>
                    <a:pt x="425" y="78"/>
                  </a:lnTo>
                  <a:lnTo>
                    <a:pt x="428" y="78"/>
                  </a:lnTo>
                  <a:lnTo>
                    <a:pt x="430" y="78"/>
                  </a:lnTo>
                  <a:lnTo>
                    <a:pt x="432" y="78"/>
                  </a:lnTo>
                  <a:lnTo>
                    <a:pt x="439" y="77"/>
                  </a:lnTo>
                  <a:lnTo>
                    <a:pt x="444" y="76"/>
                  </a:lnTo>
                  <a:lnTo>
                    <a:pt x="446" y="76"/>
                  </a:lnTo>
                  <a:lnTo>
                    <a:pt x="449" y="76"/>
                  </a:lnTo>
                  <a:lnTo>
                    <a:pt x="451" y="76"/>
                  </a:lnTo>
                  <a:lnTo>
                    <a:pt x="453" y="77"/>
                  </a:lnTo>
                  <a:lnTo>
                    <a:pt x="455" y="77"/>
                  </a:lnTo>
                  <a:lnTo>
                    <a:pt x="457" y="78"/>
                  </a:lnTo>
                  <a:lnTo>
                    <a:pt x="459" y="79"/>
                  </a:lnTo>
                  <a:lnTo>
                    <a:pt x="462" y="80"/>
                  </a:lnTo>
                  <a:lnTo>
                    <a:pt x="464" y="82"/>
                  </a:lnTo>
                  <a:lnTo>
                    <a:pt x="466" y="83"/>
                  </a:lnTo>
                  <a:lnTo>
                    <a:pt x="466" y="84"/>
                  </a:lnTo>
                  <a:lnTo>
                    <a:pt x="468" y="85"/>
                  </a:lnTo>
                  <a:lnTo>
                    <a:pt x="469" y="87"/>
                  </a:lnTo>
                  <a:lnTo>
                    <a:pt x="471" y="90"/>
                  </a:lnTo>
                  <a:lnTo>
                    <a:pt x="472" y="93"/>
                  </a:lnTo>
                  <a:lnTo>
                    <a:pt x="473" y="96"/>
                  </a:lnTo>
                  <a:lnTo>
                    <a:pt x="475" y="101"/>
                  </a:lnTo>
                  <a:lnTo>
                    <a:pt x="477" y="111"/>
                  </a:lnTo>
                  <a:lnTo>
                    <a:pt x="478" y="121"/>
                  </a:lnTo>
                  <a:lnTo>
                    <a:pt x="481" y="129"/>
                  </a:lnTo>
                  <a:lnTo>
                    <a:pt x="484" y="140"/>
                  </a:lnTo>
                  <a:lnTo>
                    <a:pt x="487" y="150"/>
                  </a:lnTo>
                  <a:lnTo>
                    <a:pt x="490" y="163"/>
                  </a:lnTo>
                  <a:lnTo>
                    <a:pt x="491" y="166"/>
                  </a:lnTo>
                  <a:lnTo>
                    <a:pt x="493" y="171"/>
                  </a:lnTo>
                  <a:lnTo>
                    <a:pt x="496" y="178"/>
                  </a:lnTo>
                  <a:lnTo>
                    <a:pt x="498" y="181"/>
                  </a:lnTo>
                  <a:lnTo>
                    <a:pt x="498" y="185"/>
                  </a:lnTo>
                  <a:lnTo>
                    <a:pt x="500" y="194"/>
                  </a:lnTo>
                  <a:lnTo>
                    <a:pt x="501" y="199"/>
                  </a:lnTo>
                  <a:lnTo>
                    <a:pt x="502" y="202"/>
                  </a:lnTo>
                  <a:lnTo>
                    <a:pt x="504" y="208"/>
                  </a:lnTo>
                  <a:lnTo>
                    <a:pt x="505" y="211"/>
                  </a:lnTo>
                  <a:lnTo>
                    <a:pt x="507" y="214"/>
                  </a:lnTo>
                  <a:lnTo>
                    <a:pt x="511" y="220"/>
                  </a:lnTo>
                  <a:lnTo>
                    <a:pt x="512" y="225"/>
                  </a:lnTo>
                  <a:lnTo>
                    <a:pt x="514" y="229"/>
                  </a:lnTo>
                  <a:lnTo>
                    <a:pt x="515" y="232"/>
                  </a:lnTo>
                  <a:lnTo>
                    <a:pt x="516" y="234"/>
                  </a:lnTo>
                  <a:lnTo>
                    <a:pt x="516" y="237"/>
                  </a:lnTo>
                  <a:lnTo>
                    <a:pt x="516" y="240"/>
                  </a:lnTo>
                  <a:lnTo>
                    <a:pt x="515" y="243"/>
                  </a:lnTo>
                  <a:lnTo>
                    <a:pt x="515" y="245"/>
                  </a:lnTo>
                  <a:lnTo>
                    <a:pt x="512" y="251"/>
                  </a:lnTo>
                  <a:lnTo>
                    <a:pt x="511" y="257"/>
                  </a:lnTo>
                  <a:lnTo>
                    <a:pt x="510" y="263"/>
                  </a:lnTo>
                  <a:lnTo>
                    <a:pt x="509" y="265"/>
                  </a:lnTo>
                  <a:lnTo>
                    <a:pt x="509" y="265"/>
                  </a:lnTo>
                  <a:lnTo>
                    <a:pt x="508" y="266"/>
                  </a:lnTo>
                  <a:lnTo>
                    <a:pt x="506" y="267"/>
                  </a:lnTo>
                  <a:lnTo>
                    <a:pt x="504" y="268"/>
                  </a:lnTo>
                  <a:lnTo>
                    <a:pt x="502" y="269"/>
                  </a:lnTo>
                  <a:lnTo>
                    <a:pt x="501" y="270"/>
                  </a:lnTo>
                  <a:lnTo>
                    <a:pt x="492" y="273"/>
                  </a:lnTo>
                  <a:lnTo>
                    <a:pt x="489" y="274"/>
                  </a:lnTo>
                  <a:lnTo>
                    <a:pt x="486" y="276"/>
                  </a:lnTo>
                  <a:lnTo>
                    <a:pt x="482" y="277"/>
                  </a:lnTo>
                  <a:lnTo>
                    <a:pt x="473" y="282"/>
                  </a:lnTo>
                  <a:lnTo>
                    <a:pt x="467" y="285"/>
                  </a:lnTo>
                  <a:lnTo>
                    <a:pt x="462" y="288"/>
                  </a:lnTo>
                  <a:lnTo>
                    <a:pt x="453" y="295"/>
                  </a:lnTo>
                  <a:lnTo>
                    <a:pt x="449" y="297"/>
                  </a:lnTo>
                  <a:lnTo>
                    <a:pt x="445" y="299"/>
                  </a:lnTo>
                  <a:lnTo>
                    <a:pt x="443" y="299"/>
                  </a:lnTo>
                  <a:lnTo>
                    <a:pt x="441" y="300"/>
                  </a:lnTo>
                  <a:lnTo>
                    <a:pt x="438" y="300"/>
                  </a:lnTo>
                  <a:lnTo>
                    <a:pt x="435" y="300"/>
                  </a:lnTo>
                  <a:lnTo>
                    <a:pt x="433" y="300"/>
                  </a:lnTo>
                  <a:lnTo>
                    <a:pt x="432" y="300"/>
                  </a:lnTo>
                  <a:lnTo>
                    <a:pt x="429" y="300"/>
                  </a:lnTo>
                  <a:lnTo>
                    <a:pt x="425" y="299"/>
                  </a:lnTo>
                  <a:lnTo>
                    <a:pt x="414" y="296"/>
                  </a:lnTo>
                  <a:lnTo>
                    <a:pt x="410" y="295"/>
                  </a:lnTo>
                  <a:lnTo>
                    <a:pt x="408" y="295"/>
                  </a:lnTo>
                  <a:lnTo>
                    <a:pt x="404" y="294"/>
                  </a:lnTo>
                  <a:lnTo>
                    <a:pt x="396" y="293"/>
                  </a:lnTo>
                  <a:lnTo>
                    <a:pt x="387" y="291"/>
                  </a:lnTo>
                  <a:lnTo>
                    <a:pt x="384" y="291"/>
                  </a:lnTo>
                  <a:lnTo>
                    <a:pt x="380" y="291"/>
                  </a:lnTo>
                  <a:lnTo>
                    <a:pt x="375" y="292"/>
                  </a:lnTo>
                  <a:lnTo>
                    <a:pt x="367" y="294"/>
                  </a:lnTo>
                  <a:lnTo>
                    <a:pt x="353" y="297"/>
                  </a:lnTo>
                  <a:lnTo>
                    <a:pt x="347" y="298"/>
                  </a:lnTo>
                  <a:lnTo>
                    <a:pt x="341" y="298"/>
                  </a:lnTo>
                  <a:lnTo>
                    <a:pt x="340" y="298"/>
                  </a:lnTo>
                  <a:lnTo>
                    <a:pt x="337" y="298"/>
                  </a:lnTo>
                  <a:lnTo>
                    <a:pt x="334" y="298"/>
                  </a:lnTo>
                  <a:lnTo>
                    <a:pt x="331" y="297"/>
                  </a:lnTo>
                  <a:lnTo>
                    <a:pt x="330" y="297"/>
                  </a:lnTo>
                  <a:lnTo>
                    <a:pt x="328" y="296"/>
                  </a:lnTo>
                  <a:lnTo>
                    <a:pt x="322" y="293"/>
                  </a:lnTo>
                  <a:lnTo>
                    <a:pt x="320" y="292"/>
                  </a:lnTo>
                  <a:lnTo>
                    <a:pt x="318" y="291"/>
                  </a:lnTo>
                  <a:lnTo>
                    <a:pt x="314" y="291"/>
                  </a:lnTo>
                  <a:lnTo>
                    <a:pt x="312" y="291"/>
                  </a:lnTo>
                  <a:lnTo>
                    <a:pt x="309" y="291"/>
                  </a:lnTo>
                  <a:lnTo>
                    <a:pt x="307" y="291"/>
                  </a:lnTo>
                  <a:lnTo>
                    <a:pt x="304" y="292"/>
                  </a:lnTo>
                  <a:lnTo>
                    <a:pt x="301" y="292"/>
                  </a:lnTo>
                  <a:lnTo>
                    <a:pt x="299" y="293"/>
                  </a:lnTo>
                  <a:lnTo>
                    <a:pt x="296" y="294"/>
                  </a:lnTo>
                  <a:lnTo>
                    <a:pt x="295" y="295"/>
                  </a:lnTo>
                  <a:lnTo>
                    <a:pt x="292" y="297"/>
                  </a:lnTo>
                  <a:lnTo>
                    <a:pt x="290" y="298"/>
                  </a:lnTo>
                  <a:lnTo>
                    <a:pt x="288" y="299"/>
                  </a:lnTo>
                  <a:lnTo>
                    <a:pt x="285" y="301"/>
                  </a:lnTo>
                  <a:lnTo>
                    <a:pt x="285" y="303"/>
                  </a:lnTo>
                  <a:lnTo>
                    <a:pt x="283" y="305"/>
                  </a:lnTo>
                  <a:lnTo>
                    <a:pt x="282" y="308"/>
                  </a:lnTo>
                  <a:lnTo>
                    <a:pt x="280" y="311"/>
                  </a:lnTo>
                  <a:lnTo>
                    <a:pt x="280" y="312"/>
                  </a:lnTo>
                  <a:lnTo>
                    <a:pt x="279" y="313"/>
                  </a:lnTo>
                  <a:lnTo>
                    <a:pt x="279" y="316"/>
                  </a:lnTo>
                  <a:lnTo>
                    <a:pt x="278" y="318"/>
                  </a:lnTo>
                  <a:lnTo>
                    <a:pt x="278" y="321"/>
                  </a:lnTo>
                  <a:lnTo>
                    <a:pt x="279" y="327"/>
                  </a:lnTo>
                  <a:lnTo>
                    <a:pt x="279" y="330"/>
                  </a:lnTo>
                  <a:lnTo>
                    <a:pt x="279" y="333"/>
                  </a:lnTo>
                  <a:lnTo>
                    <a:pt x="278" y="335"/>
                  </a:lnTo>
                  <a:lnTo>
                    <a:pt x="278" y="337"/>
                  </a:lnTo>
                  <a:lnTo>
                    <a:pt x="277" y="340"/>
                  </a:lnTo>
                  <a:lnTo>
                    <a:pt x="275" y="343"/>
                  </a:lnTo>
                  <a:lnTo>
                    <a:pt x="273" y="346"/>
                  </a:lnTo>
                  <a:lnTo>
                    <a:pt x="271" y="351"/>
                  </a:lnTo>
                  <a:lnTo>
                    <a:pt x="264" y="359"/>
                  </a:lnTo>
                  <a:lnTo>
                    <a:pt x="262" y="362"/>
                  </a:lnTo>
                  <a:lnTo>
                    <a:pt x="255" y="371"/>
                  </a:lnTo>
                  <a:lnTo>
                    <a:pt x="248" y="380"/>
                  </a:lnTo>
                  <a:lnTo>
                    <a:pt x="246" y="382"/>
                  </a:lnTo>
                  <a:lnTo>
                    <a:pt x="243" y="387"/>
                  </a:lnTo>
                  <a:lnTo>
                    <a:pt x="239" y="394"/>
                  </a:lnTo>
                  <a:lnTo>
                    <a:pt x="231" y="405"/>
                  </a:lnTo>
                  <a:lnTo>
                    <a:pt x="229" y="408"/>
                  </a:lnTo>
                  <a:lnTo>
                    <a:pt x="228" y="411"/>
                  </a:lnTo>
                  <a:lnTo>
                    <a:pt x="225" y="413"/>
                  </a:lnTo>
                  <a:lnTo>
                    <a:pt x="222" y="415"/>
                  </a:lnTo>
                  <a:lnTo>
                    <a:pt x="220" y="417"/>
                  </a:lnTo>
                  <a:lnTo>
                    <a:pt x="217" y="420"/>
                  </a:lnTo>
                  <a:lnTo>
                    <a:pt x="215" y="422"/>
                  </a:lnTo>
                  <a:lnTo>
                    <a:pt x="211" y="424"/>
                  </a:lnTo>
                  <a:lnTo>
                    <a:pt x="208" y="424"/>
                  </a:lnTo>
                  <a:lnTo>
                    <a:pt x="205" y="425"/>
                  </a:lnTo>
                  <a:lnTo>
                    <a:pt x="203" y="426"/>
                  </a:lnTo>
                  <a:lnTo>
                    <a:pt x="200" y="427"/>
                  </a:lnTo>
                  <a:lnTo>
                    <a:pt x="197" y="427"/>
                  </a:lnTo>
                  <a:lnTo>
                    <a:pt x="194" y="427"/>
                  </a:lnTo>
                  <a:lnTo>
                    <a:pt x="192" y="428"/>
                  </a:lnTo>
                  <a:lnTo>
                    <a:pt x="189" y="427"/>
                  </a:lnTo>
                  <a:lnTo>
                    <a:pt x="179" y="427"/>
                  </a:lnTo>
                  <a:lnTo>
                    <a:pt x="178" y="427"/>
                  </a:lnTo>
                  <a:lnTo>
                    <a:pt x="178" y="427"/>
                  </a:lnTo>
                  <a:lnTo>
                    <a:pt x="178" y="427"/>
                  </a:lnTo>
                  <a:lnTo>
                    <a:pt x="177" y="426"/>
                  </a:lnTo>
                  <a:lnTo>
                    <a:pt x="172" y="425"/>
                  </a:lnTo>
                  <a:lnTo>
                    <a:pt x="170" y="424"/>
                  </a:lnTo>
                  <a:lnTo>
                    <a:pt x="165" y="423"/>
                  </a:lnTo>
                  <a:lnTo>
                    <a:pt x="161" y="421"/>
                  </a:lnTo>
                  <a:lnTo>
                    <a:pt x="159" y="420"/>
                  </a:lnTo>
                  <a:lnTo>
                    <a:pt x="157" y="418"/>
                  </a:lnTo>
                  <a:lnTo>
                    <a:pt x="155" y="417"/>
                  </a:lnTo>
                  <a:lnTo>
                    <a:pt x="153" y="415"/>
                  </a:lnTo>
                  <a:lnTo>
                    <a:pt x="153" y="414"/>
                  </a:lnTo>
                  <a:lnTo>
                    <a:pt x="152" y="413"/>
                  </a:lnTo>
                  <a:lnTo>
                    <a:pt x="151" y="412"/>
                  </a:lnTo>
                  <a:lnTo>
                    <a:pt x="151" y="409"/>
                  </a:lnTo>
                  <a:lnTo>
                    <a:pt x="151" y="401"/>
                  </a:lnTo>
                  <a:lnTo>
                    <a:pt x="150" y="399"/>
                  </a:lnTo>
                  <a:lnTo>
                    <a:pt x="150" y="397"/>
                  </a:lnTo>
                  <a:lnTo>
                    <a:pt x="149" y="394"/>
                  </a:lnTo>
                  <a:lnTo>
                    <a:pt x="148" y="391"/>
                  </a:lnTo>
                  <a:lnTo>
                    <a:pt x="148" y="390"/>
                  </a:lnTo>
                  <a:lnTo>
                    <a:pt x="146" y="388"/>
                  </a:lnTo>
                  <a:lnTo>
                    <a:pt x="143" y="384"/>
                  </a:lnTo>
                  <a:lnTo>
                    <a:pt x="139" y="379"/>
                  </a:lnTo>
                  <a:lnTo>
                    <a:pt x="137" y="376"/>
                  </a:lnTo>
                  <a:lnTo>
                    <a:pt x="136" y="374"/>
                  </a:lnTo>
                  <a:lnTo>
                    <a:pt x="133" y="373"/>
                  </a:lnTo>
                  <a:lnTo>
                    <a:pt x="131" y="372"/>
                  </a:lnTo>
                  <a:lnTo>
                    <a:pt x="124" y="367"/>
                  </a:lnTo>
                  <a:lnTo>
                    <a:pt x="116" y="365"/>
                  </a:lnTo>
                  <a:lnTo>
                    <a:pt x="114" y="363"/>
                  </a:lnTo>
                  <a:lnTo>
                    <a:pt x="113" y="362"/>
                  </a:lnTo>
                  <a:lnTo>
                    <a:pt x="111" y="361"/>
                  </a:lnTo>
                  <a:lnTo>
                    <a:pt x="110" y="359"/>
                  </a:lnTo>
                  <a:lnTo>
                    <a:pt x="107" y="356"/>
                  </a:lnTo>
                  <a:lnTo>
                    <a:pt x="105" y="354"/>
                  </a:lnTo>
                  <a:lnTo>
                    <a:pt x="103" y="351"/>
                  </a:lnTo>
                  <a:lnTo>
                    <a:pt x="102" y="349"/>
                  </a:lnTo>
                  <a:lnTo>
                    <a:pt x="101" y="347"/>
                  </a:lnTo>
                  <a:lnTo>
                    <a:pt x="99" y="343"/>
                  </a:lnTo>
                  <a:lnTo>
                    <a:pt x="94" y="330"/>
                  </a:lnTo>
                  <a:lnTo>
                    <a:pt x="93" y="326"/>
                  </a:lnTo>
                  <a:lnTo>
                    <a:pt x="92" y="324"/>
                  </a:lnTo>
                  <a:lnTo>
                    <a:pt x="91" y="322"/>
                  </a:lnTo>
                  <a:lnTo>
                    <a:pt x="91" y="322"/>
                  </a:lnTo>
                  <a:lnTo>
                    <a:pt x="89" y="321"/>
                  </a:lnTo>
                  <a:lnTo>
                    <a:pt x="88" y="319"/>
                  </a:lnTo>
                  <a:lnTo>
                    <a:pt x="88" y="319"/>
                  </a:lnTo>
                  <a:lnTo>
                    <a:pt x="87" y="319"/>
                  </a:lnTo>
                  <a:lnTo>
                    <a:pt x="86" y="319"/>
                  </a:lnTo>
                  <a:lnTo>
                    <a:pt x="86" y="318"/>
                  </a:lnTo>
                  <a:lnTo>
                    <a:pt x="86" y="316"/>
                  </a:lnTo>
                  <a:lnTo>
                    <a:pt x="85" y="312"/>
                  </a:lnTo>
                  <a:lnTo>
                    <a:pt x="84" y="307"/>
                  </a:lnTo>
                  <a:lnTo>
                    <a:pt x="82" y="301"/>
                  </a:lnTo>
                  <a:lnTo>
                    <a:pt x="80" y="297"/>
                  </a:lnTo>
                  <a:lnTo>
                    <a:pt x="80" y="294"/>
                  </a:lnTo>
                  <a:lnTo>
                    <a:pt x="79" y="291"/>
                  </a:lnTo>
                  <a:lnTo>
                    <a:pt x="77" y="289"/>
                  </a:lnTo>
                  <a:lnTo>
                    <a:pt x="76" y="288"/>
                  </a:lnTo>
                  <a:lnTo>
                    <a:pt x="74" y="286"/>
                  </a:lnTo>
                  <a:lnTo>
                    <a:pt x="72" y="284"/>
                  </a:lnTo>
                  <a:lnTo>
                    <a:pt x="70" y="281"/>
                  </a:lnTo>
                  <a:lnTo>
                    <a:pt x="68" y="279"/>
                  </a:lnTo>
                  <a:lnTo>
                    <a:pt x="59" y="271"/>
                  </a:lnTo>
                  <a:lnTo>
                    <a:pt x="57" y="268"/>
                  </a:lnTo>
                  <a:lnTo>
                    <a:pt x="55" y="267"/>
                  </a:lnTo>
                  <a:lnTo>
                    <a:pt x="53" y="265"/>
                  </a:lnTo>
                  <a:lnTo>
                    <a:pt x="52" y="264"/>
                  </a:lnTo>
                  <a:lnTo>
                    <a:pt x="51" y="262"/>
                  </a:lnTo>
                  <a:lnTo>
                    <a:pt x="50" y="261"/>
                  </a:lnTo>
                  <a:lnTo>
                    <a:pt x="49" y="258"/>
                  </a:lnTo>
                  <a:lnTo>
                    <a:pt x="48" y="256"/>
                  </a:lnTo>
                  <a:lnTo>
                    <a:pt x="48" y="255"/>
                  </a:lnTo>
                  <a:lnTo>
                    <a:pt x="47" y="253"/>
                  </a:lnTo>
                  <a:lnTo>
                    <a:pt x="47" y="250"/>
                  </a:lnTo>
                  <a:lnTo>
                    <a:pt x="47" y="247"/>
                  </a:lnTo>
                  <a:lnTo>
                    <a:pt x="47" y="237"/>
                  </a:lnTo>
                  <a:lnTo>
                    <a:pt x="47" y="233"/>
                  </a:lnTo>
                  <a:lnTo>
                    <a:pt x="47" y="231"/>
                  </a:lnTo>
                  <a:lnTo>
                    <a:pt x="47" y="230"/>
                  </a:lnTo>
                  <a:lnTo>
                    <a:pt x="46" y="229"/>
                  </a:lnTo>
                  <a:lnTo>
                    <a:pt x="46" y="227"/>
                  </a:lnTo>
                  <a:lnTo>
                    <a:pt x="45" y="224"/>
                  </a:lnTo>
                  <a:lnTo>
                    <a:pt x="43" y="221"/>
                  </a:lnTo>
                  <a:lnTo>
                    <a:pt x="41" y="218"/>
                  </a:lnTo>
                  <a:lnTo>
                    <a:pt x="34" y="209"/>
                  </a:lnTo>
                  <a:lnTo>
                    <a:pt x="25" y="197"/>
                  </a:lnTo>
                  <a:lnTo>
                    <a:pt x="21" y="190"/>
                  </a:lnTo>
                  <a:lnTo>
                    <a:pt x="20" y="187"/>
                  </a:lnTo>
                  <a:lnTo>
                    <a:pt x="18" y="185"/>
                  </a:lnTo>
                  <a:lnTo>
                    <a:pt x="15" y="178"/>
                  </a:lnTo>
                  <a:lnTo>
                    <a:pt x="11" y="169"/>
                  </a:lnTo>
                  <a:lnTo>
                    <a:pt x="9" y="166"/>
                  </a:lnTo>
                  <a:lnTo>
                    <a:pt x="8" y="163"/>
                  </a:lnTo>
                  <a:lnTo>
                    <a:pt x="7" y="161"/>
                  </a:lnTo>
                  <a:lnTo>
                    <a:pt x="5" y="154"/>
                  </a:lnTo>
                  <a:lnTo>
                    <a:pt x="4" y="152"/>
                  </a:lnTo>
                  <a:lnTo>
                    <a:pt x="0" y="139"/>
                  </a:lnTo>
                  <a:lnTo>
                    <a:pt x="0" y="137"/>
                  </a:lnTo>
                  <a:lnTo>
                    <a:pt x="0" y="134"/>
                  </a:lnTo>
                  <a:lnTo>
                    <a:pt x="0" y="131"/>
                  </a:lnTo>
                  <a:lnTo>
                    <a:pt x="0" y="128"/>
                  </a:lnTo>
                  <a:lnTo>
                    <a:pt x="2" y="109"/>
                  </a:lnTo>
                  <a:lnTo>
                    <a:pt x="3" y="103"/>
                  </a:lnTo>
                  <a:lnTo>
                    <a:pt x="3" y="97"/>
                  </a:lnTo>
                  <a:lnTo>
                    <a:pt x="4" y="90"/>
                  </a:lnTo>
                  <a:lnTo>
                    <a:pt x="4" y="83"/>
                  </a:lnTo>
                  <a:lnTo>
                    <a:pt x="4" y="79"/>
                  </a:lnTo>
                  <a:lnTo>
                    <a:pt x="4" y="78"/>
                  </a:lnTo>
                  <a:lnTo>
                    <a:pt x="4" y="78"/>
                  </a:lnTo>
                  <a:lnTo>
                    <a:pt x="4" y="78"/>
                  </a:lnTo>
                  <a:lnTo>
                    <a:pt x="4" y="78"/>
                  </a:lnTo>
                  <a:lnTo>
                    <a:pt x="5" y="76"/>
                  </a:lnTo>
                  <a:lnTo>
                    <a:pt x="8" y="73"/>
                  </a:lnTo>
                  <a:lnTo>
                    <a:pt x="11" y="69"/>
                  </a:lnTo>
                  <a:lnTo>
                    <a:pt x="17" y="62"/>
                  </a:lnTo>
                  <a:lnTo>
                    <a:pt x="20" y="58"/>
                  </a:lnTo>
                  <a:lnTo>
                    <a:pt x="21" y="56"/>
                  </a:lnTo>
                  <a:lnTo>
                    <a:pt x="22" y="54"/>
                  </a:lnTo>
                  <a:lnTo>
                    <a:pt x="23" y="51"/>
                  </a:lnTo>
                  <a:lnTo>
                    <a:pt x="23" y="50"/>
                  </a:lnTo>
                  <a:lnTo>
                    <a:pt x="23" y="48"/>
                  </a:lnTo>
                  <a:lnTo>
                    <a:pt x="23" y="47"/>
                  </a:lnTo>
                  <a:lnTo>
                    <a:pt x="23" y="45"/>
                  </a:lnTo>
                  <a:lnTo>
                    <a:pt x="23" y="44"/>
                  </a:lnTo>
                  <a:lnTo>
                    <a:pt x="23" y="42"/>
                  </a:lnTo>
                  <a:lnTo>
                    <a:pt x="20" y="35"/>
                  </a:lnTo>
                  <a:lnTo>
                    <a:pt x="20" y="34"/>
                  </a:lnTo>
                  <a:lnTo>
                    <a:pt x="20" y="33"/>
                  </a:lnTo>
                  <a:lnTo>
                    <a:pt x="20" y="32"/>
                  </a:lnTo>
                  <a:lnTo>
                    <a:pt x="20" y="31"/>
                  </a:lnTo>
                  <a:lnTo>
                    <a:pt x="20" y="30"/>
                  </a:lnTo>
                  <a:lnTo>
                    <a:pt x="21" y="30"/>
                  </a:lnTo>
                  <a:lnTo>
                    <a:pt x="22" y="29"/>
                  </a:lnTo>
                  <a:lnTo>
                    <a:pt x="23" y="29"/>
                  </a:lnTo>
                  <a:lnTo>
                    <a:pt x="24" y="29"/>
                  </a:lnTo>
                  <a:lnTo>
                    <a:pt x="26" y="29"/>
                  </a:lnTo>
                  <a:lnTo>
                    <a:pt x="29" y="29"/>
                  </a:lnTo>
                  <a:lnTo>
                    <a:pt x="32" y="30"/>
                  </a:lnTo>
                  <a:lnTo>
                    <a:pt x="34" y="31"/>
                  </a:lnTo>
                  <a:lnTo>
                    <a:pt x="36" y="32"/>
                  </a:lnTo>
                  <a:lnTo>
                    <a:pt x="42" y="35"/>
                  </a:lnTo>
                  <a:lnTo>
                    <a:pt x="44" y="36"/>
                  </a:lnTo>
                  <a:lnTo>
                    <a:pt x="45" y="36"/>
                  </a:lnTo>
                  <a:lnTo>
                    <a:pt x="46" y="36"/>
                  </a:lnTo>
                  <a:lnTo>
                    <a:pt x="47" y="36"/>
                  </a:lnTo>
                  <a:lnTo>
                    <a:pt x="48" y="36"/>
                  </a:lnTo>
                  <a:lnTo>
                    <a:pt x="49" y="36"/>
                  </a:lnTo>
                  <a:lnTo>
                    <a:pt x="51" y="35"/>
                  </a:lnTo>
                  <a:lnTo>
                    <a:pt x="52" y="34"/>
                  </a:lnTo>
                  <a:lnTo>
                    <a:pt x="53" y="33"/>
                  </a:lnTo>
                  <a:lnTo>
                    <a:pt x="54" y="31"/>
                  </a:lnTo>
                  <a:lnTo>
                    <a:pt x="57" y="26"/>
                  </a:lnTo>
                  <a:lnTo>
                    <a:pt x="59" y="23"/>
                  </a:lnTo>
                  <a:lnTo>
                    <a:pt x="61" y="21"/>
                  </a:lnTo>
                  <a:lnTo>
                    <a:pt x="62" y="20"/>
                  </a:lnTo>
                  <a:lnTo>
                    <a:pt x="64" y="18"/>
                  </a:lnTo>
                  <a:lnTo>
                    <a:pt x="66" y="17"/>
                  </a:lnTo>
                  <a:lnTo>
                    <a:pt x="68" y="16"/>
                  </a:lnTo>
                  <a:lnTo>
                    <a:pt x="71" y="16"/>
                  </a:lnTo>
                  <a:lnTo>
                    <a:pt x="73" y="15"/>
                  </a:lnTo>
                  <a:lnTo>
                    <a:pt x="76" y="14"/>
                  </a:lnTo>
                  <a:lnTo>
                    <a:pt x="79" y="14"/>
                  </a:lnTo>
                  <a:lnTo>
                    <a:pt x="80" y="14"/>
                  </a:lnTo>
                  <a:lnTo>
                    <a:pt x="87" y="15"/>
                  </a:lnTo>
                  <a:lnTo>
                    <a:pt x="91" y="15"/>
                  </a:lnTo>
                  <a:lnTo>
                    <a:pt x="94" y="15"/>
                  </a:lnTo>
                  <a:lnTo>
                    <a:pt x="96" y="14"/>
                  </a:lnTo>
                  <a:lnTo>
                    <a:pt x="98" y="14"/>
                  </a:lnTo>
                  <a:lnTo>
                    <a:pt x="100" y="13"/>
                  </a:lnTo>
                  <a:lnTo>
                    <a:pt x="102" y="13"/>
                  </a:lnTo>
                  <a:lnTo>
                    <a:pt x="103" y="11"/>
                  </a:lnTo>
                  <a:lnTo>
                    <a:pt x="105" y="10"/>
                  </a:lnTo>
                  <a:lnTo>
                    <a:pt x="106" y="9"/>
                  </a:lnTo>
                  <a:lnTo>
                    <a:pt x="107" y="7"/>
                  </a:lnTo>
                  <a:lnTo>
                    <a:pt x="108" y="5"/>
                  </a:lnTo>
                  <a:lnTo>
                    <a:pt x="109" y="3"/>
                  </a:lnTo>
                  <a:lnTo>
                    <a:pt x="109" y="1"/>
                  </a:lnTo>
                  <a:lnTo>
                    <a:pt x="111" y="2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25" name="Freeform 80">
              <a:extLst>
                <a:ext uri="{FF2B5EF4-FFF2-40B4-BE49-F238E27FC236}">
                  <a16:creationId xmlns:a16="http://schemas.microsoft.com/office/drawing/2014/main" id="{CA4710B6-84B7-4940-8B76-97DBBE0B6DC4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9" y="2233"/>
              <a:ext cx="256" cy="274"/>
            </a:xfrm>
            <a:custGeom>
              <a:avLst/>
              <a:gdLst>
                <a:gd name="T0" fmla="*/ 114 w 256"/>
                <a:gd name="T1" fmla="*/ 28 h 274"/>
                <a:gd name="T2" fmla="*/ 138 w 256"/>
                <a:gd name="T3" fmla="*/ 44 h 274"/>
                <a:gd name="T4" fmla="*/ 157 w 256"/>
                <a:gd name="T5" fmla="*/ 47 h 274"/>
                <a:gd name="T6" fmla="*/ 167 w 256"/>
                <a:gd name="T7" fmla="*/ 45 h 274"/>
                <a:gd name="T8" fmla="*/ 173 w 256"/>
                <a:gd name="T9" fmla="*/ 39 h 274"/>
                <a:gd name="T10" fmla="*/ 179 w 256"/>
                <a:gd name="T11" fmla="*/ 26 h 274"/>
                <a:gd name="T12" fmla="*/ 184 w 256"/>
                <a:gd name="T13" fmla="*/ 23 h 274"/>
                <a:gd name="T14" fmla="*/ 195 w 256"/>
                <a:gd name="T15" fmla="*/ 27 h 274"/>
                <a:gd name="T16" fmla="*/ 200 w 256"/>
                <a:gd name="T17" fmla="*/ 37 h 274"/>
                <a:gd name="T18" fmla="*/ 201 w 256"/>
                <a:gd name="T19" fmla="*/ 56 h 274"/>
                <a:gd name="T20" fmla="*/ 202 w 256"/>
                <a:gd name="T21" fmla="*/ 69 h 274"/>
                <a:gd name="T22" fmla="*/ 206 w 256"/>
                <a:gd name="T23" fmla="*/ 79 h 274"/>
                <a:gd name="T24" fmla="*/ 217 w 256"/>
                <a:gd name="T25" fmla="*/ 90 h 274"/>
                <a:gd name="T26" fmla="*/ 218 w 256"/>
                <a:gd name="T27" fmla="*/ 95 h 274"/>
                <a:gd name="T28" fmla="*/ 209 w 256"/>
                <a:gd name="T29" fmla="*/ 120 h 274"/>
                <a:gd name="T30" fmla="*/ 208 w 256"/>
                <a:gd name="T31" fmla="*/ 136 h 274"/>
                <a:gd name="T32" fmla="*/ 216 w 256"/>
                <a:gd name="T33" fmla="*/ 158 h 274"/>
                <a:gd name="T34" fmla="*/ 241 w 256"/>
                <a:gd name="T35" fmla="*/ 214 h 274"/>
                <a:gd name="T36" fmla="*/ 251 w 256"/>
                <a:gd name="T37" fmla="*/ 243 h 274"/>
                <a:gd name="T38" fmla="*/ 256 w 256"/>
                <a:gd name="T39" fmla="*/ 260 h 274"/>
                <a:gd name="T40" fmla="*/ 243 w 256"/>
                <a:gd name="T41" fmla="*/ 264 h 274"/>
                <a:gd name="T42" fmla="*/ 219 w 256"/>
                <a:gd name="T43" fmla="*/ 274 h 274"/>
                <a:gd name="T44" fmla="*/ 197 w 256"/>
                <a:gd name="T45" fmla="*/ 271 h 274"/>
                <a:gd name="T46" fmla="*/ 188 w 256"/>
                <a:gd name="T47" fmla="*/ 264 h 274"/>
                <a:gd name="T48" fmla="*/ 175 w 256"/>
                <a:gd name="T49" fmla="*/ 260 h 274"/>
                <a:gd name="T50" fmla="*/ 151 w 256"/>
                <a:gd name="T51" fmla="*/ 253 h 274"/>
                <a:gd name="T52" fmla="*/ 126 w 256"/>
                <a:gd name="T53" fmla="*/ 241 h 274"/>
                <a:gd name="T54" fmla="*/ 112 w 256"/>
                <a:gd name="T55" fmla="*/ 239 h 274"/>
                <a:gd name="T56" fmla="*/ 90 w 256"/>
                <a:gd name="T57" fmla="*/ 241 h 274"/>
                <a:gd name="T58" fmla="*/ 81 w 256"/>
                <a:gd name="T59" fmla="*/ 237 h 274"/>
                <a:gd name="T60" fmla="*/ 77 w 256"/>
                <a:gd name="T61" fmla="*/ 224 h 274"/>
                <a:gd name="T62" fmla="*/ 75 w 256"/>
                <a:gd name="T63" fmla="*/ 222 h 274"/>
                <a:gd name="T64" fmla="*/ 80 w 256"/>
                <a:gd name="T65" fmla="*/ 202 h 274"/>
                <a:gd name="T66" fmla="*/ 80 w 256"/>
                <a:gd name="T67" fmla="*/ 191 h 274"/>
                <a:gd name="T68" fmla="*/ 76 w 256"/>
                <a:gd name="T69" fmla="*/ 181 h 274"/>
                <a:gd name="T70" fmla="*/ 74 w 256"/>
                <a:gd name="T71" fmla="*/ 169 h 274"/>
                <a:gd name="T72" fmla="*/ 68 w 256"/>
                <a:gd name="T73" fmla="*/ 159 h 274"/>
                <a:gd name="T74" fmla="*/ 56 w 256"/>
                <a:gd name="T75" fmla="*/ 157 h 274"/>
                <a:gd name="T76" fmla="*/ 50 w 256"/>
                <a:gd name="T77" fmla="*/ 153 h 274"/>
                <a:gd name="T78" fmla="*/ 43 w 256"/>
                <a:gd name="T79" fmla="*/ 134 h 274"/>
                <a:gd name="T80" fmla="*/ 34 w 256"/>
                <a:gd name="T81" fmla="*/ 114 h 274"/>
                <a:gd name="T82" fmla="*/ 27 w 256"/>
                <a:gd name="T83" fmla="*/ 91 h 274"/>
                <a:gd name="T84" fmla="*/ 21 w 256"/>
                <a:gd name="T85" fmla="*/ 83 h 274"/>
                <a:gd name="T86" fmla="*/ 8 w 256"/>
                <a:gd name="T87" fmla="*/ 83 h 274"/>
                <a:gd name="T88" fmla="*/ 2 w 256"/>
                <a:gd name="T89" fmla="*/ 79 h 274"/>
                <a:gd name="T90" fmla="*/ 1 w 256"/>
                <a:gd name="T91" fmla="*/ 68 h 274"/>
                <a:gd name="T92" fmla="*/ 10 w 256"/>
                <a:gd name="T93" fmla="*/ 48 h 274"/>
                <a:gd name="T94" fmla="*/ 6 w 256"/>
                <a:gd name="T95" fmla="*/ 43 h 274"/>
                <a:gd name="T96" fmla="*/ 7 w 256"/>
                <a:gd name="T97" fmla="*/ 39 h 274"/>
                <a:gd name="T98" fmla="*/ 9 w 256"/>
                <a:gd name="T99" fmla="*/ 34 h 274"/>
                <a:gd name="T100" fmla="*/ 15 w 256"/>
                <a:gd name="T101" fmla="*/ 22 h 274"/>
                <a:gd name="T102" fmla="*/ 23 w 256"/>
                <a:gd name="T103" fmla="*/ 22 h 274"/>
                <a:gd name="T104" fmla="*/ 24 w 256"/>
                <a:gd name="T105" fmla="*/ 17 h 274"/>
                <a:gd name="T106" fmla="*/ 26 w 256"/>
                <a:gd name="T107" fmla="*/ 12 h 274"/>
                <a:gd name="T108" fmla="*/ 21 w 256"/>
                <a:gd name="T109" fmla="*/ 8 h 274"/>
                <a:gd name="T110" fmla="*/ 16 w 256"/>
                <a:gd name="T111" fmla="*/ 3 h 274"/>
                <a:gd name="T112" fmla="*/ 17 w 256"/>
                <a:gd name="T113" fmla="*/ 0 h 274"/>
                <a:gd name="T114" fmla="*/ 33 w 256"/>
                <a:gd name="T115" fmla="*/ 4 h 274"/>
                <a:gd name="T116" fmla="*/ 35 w 256"/>
                <a:gd name="T117" fmla="*/ 7 h 274"/>
                <a:gd name="T118" fmla="*/ 56 w 256"/>
                <a:gd name="T119" fmla="*/ 10 h 274"/>
                <a:gd name="T120" fmla="*/ 85 w 256"/>
                <a:gd name="T121" fmla="*/ 12 h 2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56" h="274">
                  <a:moveTo>
                    <a:pt x="87" y="12"/>
                  </a:moveTo>
                  <a:lnTo>
                    <a:pt x="89" y="13"/>
                  </a:lnTo>
                  <a:lnTo>
                    <a:pt x="102" y="22"/>
                  </a:lnTo>
                  <a:lnTo>
                    <a:pt x="110" y="26"/>
                  </a:lnTo>
                  <a:lnTo>
                    <a:pt x="114" y="28"/>
                  </a:lnTo>
                  <a:lnTo>
                    <a:pt x="115" y="29"/>
                  </a:lnTo>
                  <a:lnTo>
                    <a:pt x="122" y="33"/>
                  </a:lnTo>
                  <a:lnTo>
                    <a:pt x="131" y="40"/>
                  </a:lnTo>
                  <a:lnTo>
                    <a:pt x="135" y="42"/>
                  </a:lnTo>
                  <a:lnTo>
                    <a:pt x="138" y="44"/>
                  </a:lnTo>
                  <a:lnTo>
                    <a:pt x="143" y="45"/>
                  </a:lnTo>
                  <a:lnTo>
                    <a:pt x="147" y="45"/>
                  </a:lnTo>
                  <a:lnTo>
                    <a:pt x="150" y="46"/>
                  </a:lnTo>
                  <a:lnTo>
                    <a:pt x="153" y="47"/>
                  </a:lnTo>
                  <a:lnTo>
                    <a:pt x="157" y="47"/>
                  </a:lnTo>
                  <a:lnTo>
                    <a:pt x="159" y="47"/>
                  </a:lnTo>
                  <a:lnTo>
                    <a:pt x="161" y="47"/>
                  </a:lnTo>
                  <a:lnTo>
                    <a:pt x="163" y="46"/>
                  </a:lnTo>
                  <a:lnTo>
                    <a:pt x="165" y="46"/>
                  </a:lnTo>
                  <a:lnTo>
                    <a:pt x="167" y="45"/>
                  </a:lnTo>
                  <a:lnTo>
                    <a:pt x="169" y="45"/>
                  </a:lnTo>
                  <a:lnTo>
                    <a:pt x="170" y="44"/>
                  </a:lnTo>
                  <a:lnTo>
                    <a:pt x="170" y="42"/>
                  </a:lnTo>
                  <a:lnTo>
                    <a:pt x="172" y="41"/>
                  </a:lnTo>
                  <a:lnTo>
                    <a:pt x="173" y="39"/>
                  </a:lnTo>
                  <a:lnTo>
                    <a:pt x="174" y="38"/>
                  </a:lnTo>
                  <a:lnTo>
                    <a:pt x="174" y="36"/>
                  </a:lnTo>
                  <a:lnTo>
                    <a:pt x="176" y="31"/>
                  </a:lnTo>
                  <a:lnTo>
                    <a:pt x="178" y="27"/>
                  </a:lnTo>
                  <a:lnTo>
                    <a:pt x="179" y="26"/>
                  </a:lnTo>
                  <a:lnTo>
                    <a:pt x="179" y="25"/>
                  </a:lnTo>
                  <a:lnTo>
                    <a:pt x="180" y="24"/>
                  </a:lnTo>
                  <a:lnTo>
                    <a:pt x="181" y="24"/>
                  </a:lnTo>
                  <a:lnTo>
                    <a:pt x="182" y="23"/>
                  </a:lnTo>
                  <a:lnTo>
                    <a:pt x="184" y="23"/>
                  </a:lnTo>
                  <a:lnTo>
                    <a:pt x="187" y="24"/>
                  </a:lnTo>
                  <a:lnTo>
                    <a:pt x="190" y="25"/>
                  </a:lnTo>
                  <a:lnTo>
                    <a:pt x="192" y="25"/>
                  </a:lnTo>
                  <a:lnTo>
                    <a:pt x="193" y="26"/>
                  </a:lnTo>
                  <a:lnTo>
                    <a:pt x="195" y="27"/>
                  </a:lnTo>
                  <a:lnTo>
                    <a:pt x="196" y="29"/>
                  </a:lnTo>
                  <a:lnTo>
                    <a:pt x="197" y="30"/>
                  </a:lnTo>
                  <a:lnTo>
                    <a:pt x="197" y="31"/>
                  </a:lnTo>
                  <a:lnTo>
                    <a:pt x="199" y="33"/>
                  </a:lnTo>
                  <a:lnTo>
                    <a:pt x="200" y="37"/>
                  </a:lnTo>
                  <a:lnTo>
                    <a:pt x="201" y="39"/>
                  </a:lnTo>
                  <a:lnTo>
                    <a:pt x="201" y="41"/>
                  </a:lnTo>
                  <a:lnTo>
                    <a:pt x="201" y="44"/>
                  </a:lnTo>
                  <a:lnTo>
                    <a:pt x="201" y="46"/>
                  </a:lnTo>
                  <a:lnTo>
                    <a:pt x="201" y="56"/>
                  </a:lnTo>
                  <a:lnTo>
                    <a:pt x="201" y="62"/>
                  </a:lnTo>
                  <a:lnTo>
                    <a:pt x="201" y="65"/>
                  </a:lnTo>
                  <a:lnTo>
                    <a:pt x="201" y="67"/>
                  </a:lnTo>
                  <a:lnTo>
                    <a:pt x="202" y="68"/>
                  </a:lnTo>
                  <a:lnTo>
                    <a:pt x="202" y="69"/>
                  </a:lnTo>
                  <a:lnTo>
                    <a:pt x="203" y="72"/>
                  </a:lnTo>
                  <a:lnTo>
                    <a:pt x="204" y="74"/>
                  </a:lnTo>
                  <a:lnTo>
                    <a:pt x="204" y="76"/>
                  </a:lnTo>
                  <a:lnTo>
                    <a:pt x="205" y="77"/>
                  </a:lnTo>
                  <a:lnTo>
                    <a:pt x="206" y="79"/>
                  </a:lnTo>
                  <a:lnTo>
                    <a:pt x="207" y="80"/>
                  </a:lnTo>
                  <a:lnTo>
                    <a:pt x="209" y="82"/>
                  </a:lnTo>
                  <a:lnTo>
                    <a:pt x="215" y="87"/>
                  </a:lnTo>
                  <a:lnTo>
                    <a:pt x="216" y="89"/>
                  </a:lnTo>
                  <a:lnTo>
                    <a:pt x="217" y="90"/>
                  </a:lnTo>
                  <a:lnTo>
                    <a:pt x="218" y="90"/>
                  </a:lnTo>
                  <a:lnTo>
                    <a:pt x="218" y="91"/>
                  </a:lnTo>
                  <a:lnTo>
                    <a:pt x="218" y="93"/>
                  </a:lnTo>
                  <a:lnTo>
                    <a:pt x="218" y="94"/>
                  </a:lnTo>
                  <a:lnTo>
                    <a:pt x="218" y="95"/>
                  </a:lnTo>
                  <a:lnTo>
                    <a:pt x="218" y="97"/>
                  </a:lnTo>
                  <a:lnTo>
                    <a:pt x="217" y="99"/>
                  </a:lnTo>
                  <a:lnTo>
                    <a:pt x="215" y="105"/>
                  </a:lnTo>
                  <a:lnTo>
                    <a:pt x="212" y="112"/>
                  </a:lnTo>
                  <a:lnTo>
                    <a:pt x="209" y="120"/>
                  </a:lnTo>
                  <a:lnTo>
                    <a:pt x="207" y="124"/>
                  </a:lnTo>
                  <a:lnTo>
                    <a:pt x="207" y="126"/>
                  </a:lnTo>
                  <a:lnTo>
                    <a:pt x="207" y="130"/>
                  </a:lnTo>
                  <a:lnTo>
                    <a:pt x="207" y="133"/>
                  </a:lnTo>
                  <a:lnTo>
                    <a:pt x="208" y="136"/>
                  </a:lnTo>
                  <a:lnTo>
                    <a:pt x="209" y="139"/>
                  </a:lnTo>
                  <a:lnTo>
                    <a:pt x="210" y="143"/>
                  </a:lnTo>
                  <a:lnTo>
                    <a:pt x="213" y="149"/>
                  </a:lnTo>
                  <a:lnTo>
                    <a:pt x="215" y="154"/>
                  </a:lnTo>
                  <a:lnTo>
                    <a:pt x="216" y="158"/>
                  </a:lnTo>
                  <a:lnTo>
                    <a:pt x="219" y="165"/>
                  </a:lnTo>
                  <a:lnTo>
                    <a:pt x="222" y="171"/>
                  </a:lnTo>
                  <a:lnTo>
                    <a:pt x="227" y="184"/>
                  </a:lnTo>
                  <a:lnTo>
                    <a:pt x="235" y="200"/>
                  </a:lnTo>
                  <a:lnTo>
                    <a:pt x="241" y="214"/>
                  </a:lnTo>
                  <a:lnTo>
                    <a:pt x="246" y="224"/>
                  </a:lnTo>
                  <a:lnTo>
                    <a:pt x="248" y="228"/>
                  </a:lnTo>
                  <a:lnTo>
                    <a:pt x="250" y="233"/>
                  </a:lnTo>
                  <a:lnTo>
                    <a:pt x="250" y="237"/>
                  </a:lnTo>
                  <a:lnTo>
                    <a:pt x="251" y="243"/>
                  </a:lnTo>
                  <a:lnTo>
                    <a:pt x="254" y="257"/>
                  </a:lnTo>
                  <a:lnTo>
                    <a:pt x="255" y="259"/>
                  </a:lnTo>
                  <a:lnTo>
                    <a:pt x="255" y="260"/>
                  </a:lnTo>
                  <a:lnTo>
                    <a:pt x="256" y="260"/>
                  </a:lnTo>
                  <a:lnTo>
                    <a:pt x="256" y="260"/>
                  </a:lnTo>
                  <a:lnTo>
                    <a:pt x="256" y="260"/>
                  </a:lnTo>
                  <a:lnTo>
                    <a:pt x="255" y="260"/>
                  </a:lnTo>
                  <a:lnTo>
                    <a:pt x="248" y="262"/>
                  </a:lnTo>
                  <a:lnTo>
                    <a:pt x="245" y="263"/>
                  </a:lnTo>
                  <a:lnTo>
                    <a:pt x="243" y="264"/>
                  </a:lnTo>
                  <a:lnTo>
                    <a:pt x="238" y="266"/>
                  </a:lnTo>
                  <a:lnTo>
                    <a:pt x="228" y="271"/>
                  </a:lnTo>
                  <a:lnTo>
                    <a:pt x="223" y="273"/>
                  </a:lnTo>
                  <a:lnTo>
                    <a:pt x="220" y="274"/>
                  </a:lnTo>
                  <a:lnTo>
                    <a:pt x="219" y="274"/>
                  </a:lnTo>
                  <a:lnTo>
                    <a:pt x="217" y="274"/>
                  </a:lnTo>
                  <a:lnTo>
                    <a:pt x="215" y="274"/>
                  </a:lnTo>
                  <a:lnTo>
                    <a:pt x="203" y="272"/>
                  </a:lnTo>
                  <a:lnTo>
                    <a:pt x="200" y="272"/>
                  </a:lnTo>
                  <a:lnTo>
                    <a:pt x="197" y="271"/>
                  </a:lnTo>
                  <a:lnTo>
                    <a:pt x="196" y="271"/>
                  </a:lnTo>
                  <a:lnTo>
                    <a:pt x="195" y="271"/>
                  </a:lnTo>
                  <a:lnTo>
                    <a:pt x="193" y="269"/>
                  </a:lnTo>
                  <a:lnTo>
                    <a:pt x="190" y="265"/>
                  </a:lnTo>
                  <a:lnTo>
                    <a:pt x="188" y="264"/>
                  </a:lnTo>
                  <a:lnTo>
                    <a:pt x="185" y="262"/>
                  </a:lnTo>
                  <a:lnTo>
                    <a:pt x="183" y="261"/>
                  </a:lnTo>
                  <a:lnTo>
                    <a:pt x="181" y="260"/>
                  </a:lnTo>
                  <a:lnTo>
                    <a:pt x="179" y="260"/>
                  </a:lnTo>
                  <a:lnTo>
                    <a:pt x="175" y="260"/>
                  </a:lnTo>
                  <a:lnTo>
                    <a:pt x="166" y="259"/>
                  </a:lnTo>
                  <a:lnTo>
                    <a:pt x="163" y="259"/>
                  </a:lnTo>
                  <a:lnTo>
                    <a:pt x="161" y="258"/>
                  </a:lnTo>
                  <a:lnTo>
                    <a:pt x="158" y="256"/>
                  </a:lnTo>
                  <a:lnTo>
                    <a:pt x="151" y="253"/>
                  </a:lnTo>
                  <a:lnTo>
                    <a:pt x="145" y="249"/>
                  </a:lnTo>
                  <a:lnTo>
                    <a:pt x="136" y="245"/>
                  </a:lnTo>
                  <a:lnTo>
                    <a:pt x="133" y="243"/>
                  </a:lnTo>
                  <a:lnTo>
                    <a:pt x="130" y="242"/>
                  </a:lnTo>
                  <a:lnTo>
                    <a:pt x="126" y="241"/>
                  </a:lnTo>
                  <a:lnTo>
                    <a:pt x="124" y="240"/>
                  </a:lnTo>
                  <a:lnTo>
                    <a:pt x="121" y="239"/>
                  </a:lnTo>
                  <a:lnTo>
                    <a:pt x="118" y="239"/>
                  </a:lnTo>
                  <a:lnTo>
                    <a:pt x="115" y="239"/>
                  </a:lnTo>
                  <a:lnTo>
                    <a:pt x="112" y="239"/>
                  </a:lnTo>
                  <a:lnTo>
                    <a:pt x="108" y="239"/>
                  </a:lnTo>
                  <a:lnTo>
                    <a:pt x="97" y="241"/>
                  </a:lnTo>
                  <a:lnTo>
                    <a:pt x="93" y="241"/>
                  </a:lnTo>
                  <a:lnTo>
                    <a:pt x="91" y="242"/>
                  </a:lnTo>
                  <a:lnTo>
                    <a:pt x="90" y="241"/>
                  </a:lnTo>
                  <a:lnTo>
                    <a:pt x="89" y="241"/>
                  </a:lnTo>
                  <a:lnTo>
                    <a:pt x="87" y="241"/>
                  </a:lnTo>
                  <a:lnTo>
                    <a:pt x="85" y="240"/>
                  </a:lnTo>
                  <a:lnTo>
                    <a:pt x="83" y="238"/>
                  </a:lnTo>
                  <a:lnTo>
                    <a:pt x="81" y="237"/>
                  </a:lnTo>
                  <a:lnTo>
                    <a:pt x="80" y="236"/>
                  </a:lnTo>
                  <a:lnTo>
                    <a:pt x="79" y="233"/>
                  </a:lnTo>
                  <a:lnTo>
                    <a:pt x="78" y="231"/>
                  </a:lnTo>
                  <a:lnTo>
                    <a:pt x="78" y="228"/>
                  </a:lnTo>
                  <a:lnTo>
                    <a:pt x="77" y="224"/>
                  </a:lnTo>
                  <a:lnTo>
                    <a:pt x="76" y="222"/>
                  </a:lnTo>
                  <a:lnTo>
                    <a:pt x="76" y="222"/>
                  </a:lnTo>
                  <a:lnTo>
                    <a:pt x="75" y="221"/>
                  </a:lnTo>
                  <a:lnTo>
                    <a:pt x="75" y="221"/>
                  </a:lnTo>
                  <a:lnTo>
                    <a:pt x="75" y="222"/>
                  </a:lnTo>
                  <a:lnTo>
                    <a:pt x="75" y="221"/>
                  </a:lnTo>
                  <a:lnTo>
                    <a:pt x="76" y="220"/>
                  </a:lnTo>
                  <a:lnTo>
                    <a:pt x="78" y="210"/>
                  </a:lnTo>
                  <a:lnTo>
                    <a:pt x="79" y="203"/>
                  </a:lnTo>
                  <a:lnTo>
                    <a:pt x="80" y="202"/>
                  </a:lnTo>
                  <a:lnTo>
                    <a:pt x="81" y="197"/>
                  </a:lnTo>
                  <a:lnTo>
                    <a:pt x="81" y="195"/>
                  </a:lnTo>
                  <a:lnTo>
                    <a:pt x="81" y="194"/>
                  </a:lnTo>
                  <a:lnTo>
                    <a:pt x="81" y="192"/>
                  </a:lnTo>
                  <a:lnTo>
                    <a:pt x="80" y="191"/>
                  </a:lnTo>
                  <a:lnTo>
                    <a:pt x="79" y="190"/>
                  </a:lnTo>
                  <a:lnTo>
                    <a:pt x="78" y="186"/>
                  </a:lnTo>
                  <a:lnTo>
                    <a:pt x="77" y="185"/>
                  </a:lnTo>
                  <a:lnTo>
                    <a:pt x="76" y="183"/>
                  </a:lnTo>
                  <a:lnTo>
                    <a:pt x="76" y="181"/>
                  </a:lnTo>
                  <a:lnTo>
                    <a:pt x="75" y="178"/>
                  </a:lnTo>
                  <a:lnTo>
                    <a:pt x="74" y="176"/>
                  </a:lnTo>
                  <a:lnTo>
                    <a:pt x="74" y="174"/>
                  </a:lnTo>
                  <a:lnTo>
                    <a:pt x="74" y="170"/>
                  </a:lnTo>
                  <a:lnTo>
                    <a:pt x="74" y="169"/>
                  </a:lnTo>
                  <a:lnTo>
                    <a:pt x="73" y="167"/>
                  </a:lnTo>
                  <a:lnTo>
                    <a:pt x="72" y="165"/>
                  </a:lnTo>
                  <a:lnTo>
                    <a:pt x="71" y="163"/>
                  </a:lnTo>
                  <a:lnTo>
                    <a:pt x="69" y="161"/>
                  </a:lnTo>
                  <a:lnTo>
                    <a:pt x="68" y="159"/>
                  </a:lnTo>
                  <a:lnTo>
                    <a:pt x="66" y="158"/>
                  </a:lnTo>
                  <a:lnTo>
                    <a:pt x="64" y="158"/>
                  </a:lnTo>
                  <a:lnTo>
                    <a:pt x="62" y="157"/>
                  </a:lnTo>
                  <a:lnTo>
                    <a:pt x="60" y="157"/>
                  </a:lnTo>
                  <a:lnTo>
                    <a:pt x="56" y="157"/>
                  </a:lnTo>
                  <a:lnTo>
                    <a:pt x="55" y="157"/>
                  </a:lnTo>
                  <a:lnTo>
                    <a:pt x="54" y="157"/>
                  </a:lnTo>
                  <a:lnTo>
                    <a:pt x="52" y="156"/>
                  </a:lnTo>
                  <a:lnTo>
                    <a:pt x="51" y="155"/>
                  </a:lnTo>
                  <a:lnTo>
                    <a:pt x="50" y="153"/>
                  </a:lnTo>
                  <a:lnTo>
                    <a:pt x="48" y="151"/>
                  </a:lnTo>
                  <a:lnTo>
                    <a:pt x="46" y="148"/>
                  </a:lnTo>
                  <a:lnTo>
                    <a:pt x="45" y="146"/>
                  </a:lnTo>
                  <a:lnTo>
                    <a:pt x="45" y="143"/>
                  </a:lnTo>
                  <a:lnTo>
                    <a:pt x="43" y="134"/>
                  </a:lnTo>
                  <a:lnTo>
                    <a:pt x="42" y="131"/>
                  </a:lnTo>
                  <a:lnTo>
                    <a:pt x="41" y="128"/>
                  </a:lnTo>
                  <a:lnTo>
                    <a:pt x="39" y="124"/>
                  </a:lnTo>
                  <a:lnTo>
                    <a:pt x="34" y="116"/>
                  </a:lnTo>
                  <a:lnTo>
                    <a:pt x="34" y="114"/>
                  </a:lnTo>
                  <a:lnTo>
                    <a:pt x="33" y="113"/>
                  </a:lnTo>
                  <a:lnTo>
                    <a:pt x="32" y="109"/>
                  </a:lnTo>
                  <a:lnTo>
                    <a:pt x="29" y="99"/>
                  </a:lnTo>
                  <a:lnTo>
                    <a:pt x="28" y="94"/>
                  </a:lnTo>
                  <a:lnTo>
                    <a:pt x="27" y="91"/>
                  </a:lnTo>
                  <a:lnTo>
                    <a:pt x="26" y="90"/>
                  </a:lnTo>
                  <a:lnTo>
                    <a:pt x="24" y="88"/>
                  </a:lnTo>
                  <a:lnTo>
                    <a:pt x="23" y="86"/>
                  </a:lnTo>
                  <a:lnTo>
                    <a:pt x="22" y="84"/>
                  </a:lnTo>
                  <a:lnTo>
                    <a:pt x="21" y="83"/>
                  </a:lnTo>
                  <a:lnTo>
                    <a:pt x="19" y="82"/>
                  </a:lnTo>
                  <a:lnTo>
                    <a:pt x="18" y="82"/>
                  </a:lnTo>
                  <a:lnTo>
                    <a:pt x="15" y="82"/>
                  </a:lnTo>
                  <a:lnTo>
                    <a:pt x="14" y="82"/>
                  </a:lnTo>
                  <a:lnTo>
                    <a:pt x="8" y="83"/>
                  </a:lnTo>
                  <a:lnTo>
                    <a:pt x="6" y="83"/>
                  </a:lnTo>
                  <a:lnTo>
                    <a:pt x="5" y="82"/>
                  </a:lnTo>
                  <a:lnTo>
                    <a:pt x="4" y="82"/>
                  </a:lnTo>
                  <a:lnTo>
                    <a:pt x="3" y="81"/>
                  </a:lnTo>
                  <a:lnTo>
                    <a:pt x="2" y="79"/>
                  </a:lnTo>
                  <a:lnTo>
                    <a:pt x="1" y="79"/>
                  </a:lnTo>
                  <a:lnTo>
                    <a:pt x="0" y="77"/>
                  </a:lnTo>
                  <a:lnTo>
                    <a:pt x="0" y="74"/>
                  </a:lnTo>
                  <a:lnTo>
                    <a:pt x="0" y="71"/>
                  </a:lnTo>
                  <a:lnTo>
                    <a:pt x="1" y="68"/>
                  </a:lnTo>
                  <a:lnTo>
                    <a:pt x="2" y="66"/>
                  </a:lnTo>
                  <a:lnTo>
                    <a:pt x="3" y="63"/>
                  </a:lnTo>
                  <a:lnTo>
                    <a:pt x="10" y="50"/>
                  </a:lnTo>
                  <a:lnTo>
                    <a:pt x="10" y="48"/>
                  </a:lnTo>
                  <a:lnTo>
                    <a:pt x="10" y="48"/>
                  </a:lnTo>
                  <a:lnTo>
                    <a:pt x="10" y="47"/>
                  </a:lnTo>
                  <a:lnTo>
                    <a:pt x="9" y="46"/>
                  </a:lnTo>
                  <a:lnTo>
                    <a:pt x="8" y="45"/>
                  </a:lnTo>
                  <a:lnTo>
                    <a:pt x="7" y="44"/>
                  </a:lnTo>
                  <a:lnTo>
                    <a:pt x="6" y="43"/>
                  </a:lnTo>
                  <a:lnTo>
                    <a:pt x="6" y="42"/>
                  </a:lnTo>
                  <a:lnTo>
                    <a:pt x="6" y="41"/>
                  </a:lnTo>
                  <a:lnTo>
                    <a:pt x="6" y="41"/>
                  </a:lnTo>
                  <a:lnTo>
                    <a:pt x="6" y="40"/>
                  </a:lnTo>
                  <a:lnTo>
                    <a:pt x="7" y="39"/>
                  </a:lnTo>
                  <a:lnTo>
                    <a:pt x="7" y="37"/>
                  </a:lnTo>
                  <a:lnTo>
                    <a:pt x="8" y="37"/>
                  </a:lnTo>
                  <a:lnTo>
                    <a:pt x="7" y="37"/>
                  </a:lnTo>
                  <a:lnTo>
                    <a:pt x="8" y="36"/>
                  </a:lnTo>
                  <a:lnTo>
                    <a:pt x="9" y="34"/>
                  </a:lnTo>
                  <a:lnTo>
                    <a:pt x="11" y="31"/>
                  </a:lnTo>
                  <a:lnTo>
                    <a:pt x="13" y="25"/>
                  </a:lnTo>
                  <a:lnTo>
                    <a:pt x="14" y="24"/>
                  </a:lnTo>
                  <a:lnTo>
                    <a:pt x="14" y="23"/>
                  </a:lnTo>
                  <a:lnTo>
                    <a:pt x="15" y="22"/>
                  </a:lnTo>
                  <a:lnTo>
                    <a:pt x="16" y="22"/>
                  </a:lnTo>
                  <a:lnTo>
                    <a:pt x="19" y="22"/>
                  </a:lnTo>
                  <a:lnTo>
                    <a:pt x="21" y="22"/>
                  </a:lnTo>
                  <a:lnTo>
                    <a:pt x="22" y="22"/>
                  </a:lnTo>
                  <a:lnTo>
                    <a:pt x="23" y="22"/>
                  </a:lnTo>
                  <a:lnTo>
                    <a:pt x="23" y="21"/>
                  </a:lnTo>
                  <a:lnTo>
                    <a:pt x="24" y="20"/>
                  </a:lnTo>
                  <a:lnTo>
                    <a:pt x="25" y="20"/>
                  </a:lnTo>
                  <a:lnTo>
                    <a:pt x="25" y="19"/>
                  </a:lnTo>
                  <a:lnTo>
                    <a:pt x="24" y="17"/>
                  </a:lnTo>
                  <a:lnTo>
                    <a:pt x="24" y="16"/>
                  </a:lnTo>
                  <a:lnTo>
                    <a:pt x="24" y="15"/>
                  </a:lnTo>
                  <a:lnTo>
                    <a:pt x="25" y="14"/>
                  </a:lnTo>
                  <a:lnTo>
                    <a:pt x="26" y="13"/>
                  </a:lnTo>
                  <a:lnTo>
                    <a:pt x="26" y="12"/>
                  </a:lnTo>
                  <a:lnTo>
                    <a:pt x="26" y="12"/>
                  </a:lnTo>
                  <a:lnTo>
                    <a:pt x="25" y="11"/>
                  </a:lnTo>
                  <a:lnTo>
                    <a:pt x="23" y="10"/>
                  </a:lnTo>
                  <a:lnTo>
                    <a:pt x="23" y="9"/>
                  </a:lnTo>
                  <a:lnTo>
                    <a:pt x="21" y="8"/>
                  </a:lnTo>
                  <a:lnTo>
                    <a:pt x="20" y="8"/>
                  </a:lnTo>
                  <a:lnTo>
                    <a:pt x="19" y="7"/>
                  </a:lnTo>
                  <a:lnTo>
                    <a:pt x="18" y="6"/>
                  </a:lnTo>
                  <a:lnTo>
                    <a:pt x="17" y="5"/>
                  </a:lnTo>
                  <a:lnTo>
                    <a:pt x="16" y="3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3" y="1"/>
                  </a:lnTo>
                  <a:lnTo>
                    <a:pt x="27" y="2"/>
                  </a:lnTo>
                  <a:lnTo>
                    <a:pt x="30" y="3"/>
                  </a:lnTo>
                  <a:lnTo>
                    <a:pt x="33" y="4"/>
                  </a:lnTo>
                  <a:lnTo>
                    <a:pt x="34" y="5"/>
                  </a:lnTo>
                  <a:lnTo>
                    <a:pt x="34" y="6"/>
                  </a:lnTo>
                  <a:lnTo>
                    <a:pt x="34" y="6"/>
                  </a:lnTo>
                  <a:lnTo>
                    <a:pt x="34" y="6"/>
                  </a:lnTo>
                  <a:lnTo>
                    <a:pt x="35" y="7"/>
                  </a:lnTo>
                  <a:lnTo>
                    <a:pt x="38" y="7"/>
                  </a:lnTo>
                  <a:lnTo>
                    <a:pt x="42" y="8"/>
                  </a:lnTo>
                  <a:lnTo>
                    <a:pt x="45" y="9"/>
                  </a:lnTo>
                  <a:lnTo>
                    <a:pt x="50" y="9"/>
                  </a:lnTo>
                  <a:lnTo>
                    <a:pt x="56" y="10"/>
                  </a:lnTo>
                  <a:lnTo>
                    <a:pt x="70" y="10"/>
                  </a:lnTo>
                  <a:lnTo>
                    <a:pt x="76" y="11"/>
                  </a:lnTo>
                  <a:lnTo>
                    <a:pt x="80" y="11"/>
                  </a:lnTo>
                  <a:lnTo>
                    <a:pt x="83" y="11"/>
                  </a:lnTo>
                  <a:lnTo>
                    <a:pt x="85" y="12"/>
                  </a:lnTo>
                  <a:lnTo>
                    <a:pt x="87" y="12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26" name="Freeform 81">
              <a:extLst>
                <a:ext uri="{FF2B5EF4-FFF2-40B4-BE49-F238E27FC236}">
                  <a16:creationId xmlns:a16="http://schemas.microsoft.com/office/drawing/2014/main" id="{119DB548-9587-44AC-89CB-8DFF2DB2711F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7" y="2390"/>
              <a:ext cx="478" cy="390"/>
            </a:xfrm>
            <a:custGeom>
              <a:avLst/>
              <a:gdLst>
                <a:gd name="T0" fmla="*/ 234 w 478"/>
                <a:gd name="T1" fmla="*/ 15 h 390"/>
                <a:gd name="T2" fmla="*/ 248 w 478"/>
                <a:gd name="T3" fmla="*/ 24 h 390"/>
                <a:gd name="T4" fmla="*/ 267 w 478"/>
                <a:gd name="T5" fmla="*/ 23 h 390"/>
                <a:gd name="T6" fmla="*/ 279 w 478"/>
                <a:gd name="T7" fmla="*/ 11 h 390"/>
                <a:gd name="T8" fmla="*/ 291 w 478"/>
                <a:gd name="T9" fmla="*/ 35 h 390"/>
                <a:gd name="T10" fmla="*/ 301 w 478"/>
                <a:gd name="T11" fmla="*/ 52 h 390"/>
                <a:gd name="T12" fmla="*/ 326 w 478"/>
                <a:gd name="T13" fmla="*/ 60 h 390"/>
                <a:gd name="T14" fmla="*/ 359 w 478"/>
                <a:gd name="T15" fmla="*/ 69 h 390"/>
                <a:gd name="T16" fmla="*/ 370 w 478"/>
                <a:gd name="T17" fmla="*/ 77 h 390"/>
                <a:gd name="T18" fmla="*/ 367 w 478"/>
                <a:gd name="T19" fmla="*/ 90 h 390"/>
                <a:gd name="T20" fmla="*/ 358 w 478"/>
                <a:gd name="T21" fmla="*/ 107 h 390"/>
                <a:gd name="T22" fmla="*/ 369 w 478"/>
                <a:gd name="T23" fmla="*/ 116 h 390"/>
                <a:gd name="T24" fmla="*/ 392 w 478"/>
                <a:gd name="T25" fmla="*/ 141 h 390"/>
                <a:gd name="T26" fmla="*/ 396 w 478"/>
                <a:gd name="T27" fmla="*/ 142 h 390"/>
                <a:gd name="T28" fmla="*/ 392 w 478"/>
                <a:gd name="T29" fmla="*/ 192 h 390"/>
                <a:gd name="T30" fmla="*/ 399 w 478"/>
                <a:gd name="T31" fmla="*/ 225 h 390"/>
                <a:gd name="T32" fmla="*/ 413 w 478"/>
                <a:gd name="T33" fmla="*/ 254 h 390"/>
                <a:gd name="T34" fmla="*/ 438 w 478"/>
                <a:gd name="T35" fmla="*/ 293 h 390"/>
                <a:gd name="T36" fmla="*/ 439 w 478"/>
                <a:gd name="T37" fmla="*/ 317 h 390"/>
                <a:gd name="T38" fmla="*/ 445 w 478"/>
                <a:gd name="T39" fmla="*/ 329 h 390"/>
                <a:gd name="T40" fmla="*/ 466 w 478"/>
                <a:gd name="T41" fmla="*/ 350 h 390"/>
                <a:gd name="T42" fmla="*/ 476 w 478"/>
                <a:gd name="T43" fmla="*/ 371 h 390"/>
                <a:gd name="T44" fmla="*/ 477 w 478"/>
                <a:gd name="T45" fmla="*/ 383 h 390"/>
                <a:gd name="T46" fmla="*/ 446 w 478"/>
                <a:gd name="T47" fmla="*/ 390 h 390"/>
                <a:gd name="T48" fmla="*/ 404 w 478"/>
                <a:gd name="T49" fmla="*/ 380 h 390"/>
                <a:gd name="T50" fmla="*/ 376 w 478"/>
                <a:gd name="T51" fmla="*/ 363 h 390"/>
                <a:gd name="T52" fmla="*/ 347 w 478"/>
                <a:gd name="T53" fmla="*/ 358 h 390"/>
                <a:gd name="T54" fmla="*/ 298 w 478"/>
                <a:gd name="T55" fmla="*/ 363 h 390"/>
                <a:gd name="T56" fmla="*/ 256 w 478"/>
                <a:gd name="T57" fmla="*/ 373 h 390"/>
                <a:gd name="T58" fmla="*/ 246 w 478"/>
                <a:gd name="T59" fmla="*/ 364 h 390"/>
                <a:gd name="T60" fmla="*/ 229 w 478"/>
                <a:gd name="T61" fmla="*/ 345 h 390"/>
                <a:gd name="T62" fmla="*/ 202 w 478"/>
                <a:gd name="T63" fmla="*/ 338 h 390"/>
                <a:gd name="T64" fmla="*/ 190 w 478"/>
                <a:gd name="T65" fmla="*/ 340 h 390"/>
                <a:gd name="T66" fmla="*/ 176 w 478"/>
                <a:gd name="T67" fmla="*/ 317 h 390"/>
                <a:gd name="T68" fmla="*/ 167 w 478"/>
                <a:gd name="T69" fmla="*/ 312 h 390"/>
                <a:gd name="T70" fmla="*/ 149 w 478"/>
                <a:gd name="T71" fmla="*/ 322 h 390"/>
                <a:gd name="T72" fmla="*/ 140 w 478"/>
                <a:gd name="T73" fmla="*/ 321 h 390"/>
                <a:gd name="T74" fmla="*/ 138 w 478"/>
                <a:gd name="T75" fmla="*/ 307 h 390"/>
                <a:gd name="T76" fmla="*/ 142 w 478"/>
                <a:gd name="T77" fmla="*/ 294 h 390"/>
                <a:gd name="T78" fmla="*/ 121 w 478"/>
                <a:gd name="T79" fmla="*/ 262 h 390"/>
                <a:gd name="T80" fmla="*/ 77 w 478"/>
                <a:gd name="T81" fmla="*/ 225 h 390"/>
                <a:gd name="T82" fmla="*/ 63 w 478"/>
                <a:gd name="T83" fmla="*/ 202 h 390"/>
                <a:gd name="T84" fmla="*/ 47 w 478"/>
                <a:gd name="T85" fmla="*/ 185 h 390"/>
                <a:gd name="T86" fmla="*/ 36 w 478"/>
                <a:gd name="T87" fmla="*/ 190 h 390"/>
                <a:gd name="T88" fmla="*/ 17 w 478"/>
                <a:gd name="T89" fmla="*/ 186 h 390"/>
                <a:gd name="T90" fmla="*/ 4 w 478"/>
                <a:gd name="T91" fmla="*/ 176 h 390"/>
                <a:gd name="T92" fmla="*/ 0 w 478"/>
                <a:gd name="T93" fmla="*/ 149 h 390"/>
                <a:gd name="T94" fmla="*/ 6 w 478"/>
                <a:gd name="T95" fmla="*/ 132 h 390"/>
                <a:gd name="T96" fmla="*/ 24 w 478"/>
                <a:gd name="T97" fmla="*/ 125 h 390"/>
                <a:gd name="T98" fmla="*/ 57 w 478"/>
                <a:gd name="T99" fmla="*/ 111 h 390"/>
                <a:gd name="T100" fmla="*/ 70 w 478"/>
                <a:gd name="T101" fmla="*/ 93 h 390"/>
                <a:gd name="T102" fmla="*/ 80 w 478"/>
                <a:gd name="T103" fmla="*/ 88 h 390"/>
                <a:gd name="T104" fmla="*/ 100 w 478"/>
                <a:gd name="T105" fmla="*/ 83 h 390"/>
                <a:gd name="T106" fmla="*/ 128 w 478"/>
                <a:gd name="T107" fmla="*/ 80 h 390"/>
                <a:gd name="T108" fmla="*/ 151 w 478"/>
                <a:gd name="T109" fmla="*/ 70 h 390"/>
                <a:gd name="T110" fmla="*/ 187 w 478"/>
                <a:gd name="T111" fmla="*/ 47 h 390"/>
                <a:gd name="T112" fmla="*/ 204 w 478"/>
                <a:gd name="T113" fmla="*/ 34 h 390"/>
                <a:gd name="T114" fmla="*/ 219 w 478"/>
                <a:gd name="T115" fmla="*/ 2 h 3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78" h="390">
                  <a:moveTo>
                    <a:pt x="221" y="0"/>
                  </a:moveTo>
                  <a:lnTo>
                    <a:pt x="222" y="1"/>
                  </a:lnTo>
                  <a:lnTo>
                    <a:pt x="223" y="1"/>
                  </a:lnTo>
                  <a:lnTo>
                    <a:pt x="225" y="2"/>
                  </a:lnTo>
                  <a:lnTo>
                    <a:pt x="226" y="4"/>
                  </a:lnTo>
                  <a:lnTo>
                    <a:pt x="230" y="10"/>
                  </a:lnTo>
                  <a:lnTo>
                    <a:pt x="234" y="15"/>
                  </a:lnTo>
                  <a:lnTo>
                    <a:pt x="235" y="17"/>
                  </a:lnTo>
                  <a:lnTo>
                    <a:pt x="236" y="18"/>
                  </a:lnTo>
                  <a:lnTo>
                    <a:pt x="239" y="20"/>
                  </a:lnTo>
                  <a:lnTo>
                    <a:pt x="242" y="22"/>
                  </a:lnTo>
                  <a:lnTo>
                    <a:pt x="244" y="23"/>
                  </a:lnTo>
                  <a:lnTo>
                    <a:pt x="246" y="23"/>
                  </a:lnTo>
                  <a:lnTo>
                    <a:pt x="248" y="24"/>
                  </a:lnTo>
                  <a:lnTo>
                    <a:pt x="250" y="24"/>
                  </a:lnTo>
                  <a:lnTo>
                    <a:pt x="256" y="22"/>
                  </a:lnTo>
                  <a:lnTo>
                    <a:pt x="257" y="22"/>
                  </a:lnTo>
                  <a:lnTo>
                    <a:pt x="260" y="22"/>
                  </a:lnTo>
                  <a:lnTo>
                    <a:pt x="262" y="22"/>
                  </a:lnTo>
                  <a:lnTo>
                    <a:pt x="267" y="23"/>
                  </a:lnTo>
                  <a:lnTo>
                    <a:pt x="267" y="23"/>
                  </a:lnTo>
                  <a:lnTo>
                    <a:pt x="267" y="23"/>
                  </a:lnTo>
                  <a:lnTo>
                    <a:pt x="268" y="22"/>
                  </a:lnTo>
                  <a:lnTo>
                    <a:pt x="270" y="21"/>
                  </a:lnTo>
                  <a:lnTo>
                    <a:pt x="274" y="16"/>
                  </a:lnTo>
                  <a:lnTo>
                    <a:pt x="279" y="12"/>
                  </a:lnTo>
                  <a:lnTo>
                    <a:pt x="279" y="11"/>
                  </a:lnTo>
                  <a:lnTo>
                    <a:pt x="279" y="11"/>
                  </a:lnTo>
                  <a:lnTo>
                    <a:pt x="280" y="12"/>
                  </a:lnTo>
                  <a:lnTo>
                    <a:pt x="282" y="13"/>
                  </a:lnTo>
                  <a:lnTo>
                    <a:pt x="284" y="17"/>
                  </a:lnTo>
                  <a:lnTo>
                    <a:pt x="286" y="23"/>
                  </a:lnTo>
                  <a:lnTo>
                    <a:pt x="289" y="27"/>
                  </a:lnTo>
                  <a:lnTo>
                    <a:pt x="290" y="31"/>
                  </a:lnTo>
                  <a:lnTo>
                    <a:pt x="291" y="35"/>
                  </a:lnTo>
                  <a:lnTo>
                    <a:pt x="293" y="43"/>
                  </a:lnTo>
                  <a:lnTo>
                    <a:pt x="295" y="46"/>
                  </a:lnTo>
                  <a:lnTo>
                    <a:pt x="295" y="47"/>
                  </a:lnTo>
                  <a:lnTo>
                    <a:pt x="296" y="48"/>
                  </a:lnTo>
                  <a:lnTo>
                    <a:pt x="298" y="50"/>
                  </a:lnTo>
                  <a:lnTo>
                    <a:pt x="299" y="51"/>
                  </a:lnTo>
                  <a:lnTo>
                    <a:pt x="301" y="52"/>
                  </a:lnTo>
                  <a:lnTo>
                    <a:pt x="302" y="53"/>
                  </a:lnTo>
                  <a:lnTo>
                    <a:pt x="306" y="53"/>
                  </a:lnTo>
                  <a:lnTo>
                    <a:pt x="312" y="54"/>
                  </a:lnTo>
                  <a:lnTo>
                    <a:pt x="315" y="55"/>
                  </a:lnTo>
                  <a:lnTo>
                    <a:pt x="318" y="56"/>
                  </a:lnTo>
                  <a:lnTo>
                    <a:pt x="324" y="58"/>
                  </a:lnTo>
                  <a:lnTo>
                    <a:pt x="326" y="60"/>
                  </a:lnTo>
                  <a:lnTo>
                    <a:pt x="330" y="61"/>
                  </a:lnTo>
                  <a:lnTo>
                    <a:pt x="334" y="62"/>
                  </a:lnTo>
                  <a:lnTo>
                    <a:pt x="337" y="63"/>
                  </a:lnTo>
                  <a:lnTo>
                    <a:pt x="340" y="64"/>
                  </a:lnTo>
                  <a:lnTo>
                    <a:pt x="352" y="66"/>
                  </a:lnTo>
                  <a:lnTo>
                    <a:pt x="356" y="67"/>
                  </a:lnTo>
                  <a:lnTo>
                    <a:pt x="359" y="69"/>
                  </a:lnTo>
                  <a:lnTo>
                    <a:pt x="364" y="70"/>
                  </a:lnTo>
                  <a:lnTo>
                    <a:pt x="366" y="71"/>
                  </a:lnTo>
                  <a:lnTo>
                    <a:pt x="367" y="72"/>
                  </a:lnTo>
                  <a:lnTo>
                    <a:pt x="369" y="74"/>
                  </a:lnTo>
                  <a:lnTo>
                    <a:pt x="370" y="75"/>
                  </a:lnTo>
                  <a:lnTo>
                    <a:pt x="370" y="76"/>
                  </a:lnTo>
                  <a:lnTo>
                    <a:pt x="370" y="77"/>
                  </a:lnTo>
                  <a:lnTo>
                    <a:pt x="370" y="78"/>
                  </a:lnTo>
                  <a:lnTo>
                    <a:pt x="370" y="80"/>
                  </a:lnTo>
                  <a:lnTo>
                    <a:pt x="370" y="80"/>
                  </a:lnTo>
                  <a:lnTo>
                    <a:pt x="370" y="81"/>
                  </a:lnTo>
                  <a:lnTo>
                    <a:pt x="370" y="83"/>
                  </a:lnTo>
                  <a:lnTo>
                    <a:pt x="369" y="86"/>
                  </a:lnTo>
                  <a:lnTo>
                    <a:pt x="367" y="90"/>
                  </a:lnTo>
                  <a:lnTo>
                    <a:pt x="364" y="94"/>
                  </a:lnTo>
                  <a:lnTo>
                    <a:pt x="359" y="100"/>
                  </a:lnTo>
                  <a:lnTo>
                    <a:pt x="358" y="102"/>
                  </a:lnTo>
                  <a:lnTo>
                    <a:pt x="358" y="103"/>
                  </a:lnTo>
                  <a:lnTo>
                    <a:pt x="358" y="104"/>
                  </a:lnTo>
                  <a:lnTo>
                    <a:pt x="358" y="106"/>
                  </a:lnTo>
                  <a:lnTo>
                    <a:pt x="358" y="107"/>
                  </a:lnTo>
                  <a:lnTo>
                    <a:pt x="358" y="108"/>
                  </a:lnTo>
                  <a:lnTo>
                    <a:pt x="359" y="109"/>
                  </a:lnTo>
                  <a:lnTo>
                    <a:pt x="360" y="110"/>
                  </a:lnTo>
                  <a:lnTo>
                    <a:pt x="362" y="111"/>
                  </a:lnTo>
                  <a:lnTo>
                    <a:pt x="367" y="114"/>
                  </a:lnTo>
                  <a:lnTo>
                    <a:pt x="368" y="115"/>
                  </a:lnTo>
                  <a:lnTo>
                    <a:pt x="369" y="116"/>
                  </a:lnTo>
                  <a:lnTo>
                    <a:pt x="370" y="118"/>
                  </a:lnTo>
                  <a:lnTo>
                    <a:pt x="375" y="124"/>
                  </a:lnTo>
                  <a:lnTo>
                    <a:pt x="378" y="127"/>
                  </a:lnTo>
                  <a:lnTo>
                    <a:pt x="380" y="130"/>
                  </a:lnTo>
                  <a:lnTo>
                    <a:pt x="383" y="133"/>
                  </a:lnTo>
                  <a:lnTo>
                    <a:pt x="389" y="138"/>
                  </a:lnTo>
                  <a:lnTo>
                    <a:pt x="392" y="141"/>
                  </a:lnTo>
                  <a:lnTo>
                    <a:pt x="393" y="142"/>
                  </a:lnTo>
                  <a:lnTo>
                    <a:pt x="394" y="142"/>
                  </a:lnTo>
                  <a:lnTo>
                    <a:pt x="395" y="143"/>
                  </a:lnTo>
                  <a:lnTo>
                    <a:pt x="396" y="142"/>
                  </a:lnTo>
                  <a:lnTo>
                    <a:pt x="396" y="142"/>
                  </a:lnTo>
                  <a:lnTo>
                    <a:pt x="396" y="142"/>
                  </a:lnTo>
                  <a:lnTo>
                    <a:pt x="396" y="142"/>
                  </a:lnTo>
                  <a:lnTo>
                    <a:pt x="396" y="143"/>
                  </a:lnTo>
                  <a:lnTo>
                    <a:pt x="396" y="147"/>
                  </a:lnTo>
                  <a:lnTo>
                    <a:pt x="396" y="154"/>
                  </a:lnTo>
                  <a:lnTo>
                    <a:pt x="395" y="161"/>
                  </a:lnTo>
                  <a:lnTo>
                    <a:pt x="395" y="167"/>
                  </a:lnTo>
                  <a:lnTo>
                    <a:pt x="394" y="173"/>
                  </a:lnTo>
                  <a:lnTo>
                    <a:pt x="392" y="192"/>
                  </a:lnTo>
                  <a:lnTo>
                    <a:pt x="392" y="195"/>
                  </a:lnTo>
                  <a:lnTo>
                    <a:pt x="392" y="198"/>
                  </a:lnTo>
                  <a:lnTo>
                    <a:pt x="392" y="201"/>
                  </a:lnTo>
                  <a:lnTo>
                    <a:pt x="392" y="203"/>
                  </a:lnTo>
                  <a:lnTo>
                    <a:pt x="396" y="216"/>
                  </a:lnTo>
                  <a:lnTo>
                    <a:pt x="397" y="218"/>
                  </a:lnTo>
                  <a:lnTo>
                    <a:pt x="399" y="225"/>
                  </a:lnTo>
                  <a:lnTo>
                    <a:pt x="400" y="227"/>
                  </a:lnTo>
                  <a:lnTo>
                    <a:pt x="401" y="230"/>
                  </a:lnTo>
                  <a:lnTo>
                    <a:pt x="403" y="233"/>
                  </a:lnTo>
                  <a:lnTo>
                    <a:pt x="407" y="242"/>
                  </a:lnTo>
                  <a:lnTo>
                    <a:pt x="410" y="249"/>
                  </a:lnTo>
                  <a:lnTo>
                    <a:pt x="412" y="251"/>
                  </a:lnTo>
                  <a:lnTo>
                    <a:pt x="413" y="254"/>
                  </a:lnTo>
                  <a:lnTo>
                    <a:pt x="417" y="261"/>
                  </a:lnTo>
                  <a:lnTo>
                    <a:pt x="426" y="273"/>
                  </a:lnTo>
                  <a:lnTo>
                    <a:pt x="433" y="282"/>
                  </a:lnTo>
                  <a:lnTo>
                    <a:pt x="435" y="285"/>
                  </a:lnTo>
                  <a:lnTo>
                    <a:pt x="437" y="288"/>
                  </a:lnTo>
                  <a:lnTo>
                    <a:pt x="438" y="291"/>
                  </a:lnTo>
                  <a:lnTo>
                    <a:pt x="438" y="293"/>
                  </a:lnTo>
                  <a:lnTo>
                    <a:pt x="439" y="294"/>
                  </a:lnTo>
                  <a:lnTo>
                    <a:pt x="439" y="295"/>
                  </a:lnTo>
                  <a:lnTo>
                    <a:pt x="439" y="297"/>
                  </a:lnTo>
                  <a:lnTo>
                    <a:pt x="439" y="301"/>
                  </a:lnTo>
                  <a:lnTo>
                    <a:pt x="439" y="311"/>
                  </a:lnTo>
                  <a:lnTo>
                    <a:pt x="439" y="314"/>
                  </a:lnTo>
                  <a:lnTo>
                    <a:pt x="439" y="317"/>
                  </a:lnTo>
                  <a:lnTo>
                    <a:pt x="440" y="319"/>
                  </a:lnTo>
                  <a:lnTo>
                    <a:pt x="440" y="320"/>
                  </a:lnTo>
                  <a:lnTo>
                    <a:pt x="441" y="322"/>
                  </a:lnTo>
                  <a:lnTo>
                    <a:pt x="442" y="325"/>
                  </a:lnTo>
                  <a:lnTo>
                    <a:pt x="443" y="326"/>
                  </a:lnTo>
                  <a:lnTo>
                    <a:pt x="444" y="328"/>
                  </a:lnTo>
                  <a:lnTo>
                    <a:pt x="445" y="329"/>
                  </a:lnTo>
                  <a:lnTo>
                    <a:pt x="447" y="331"/>
                  </a:lnTo>
                  <a:lnTo>
                    <a:pt x="449" y="332"/>
                  </a:lnTo>
                  <a:lnTo>
                    <a:pt x="451" y="335"/>
                  </a:lnTo>
                  <a:lnTo>
                    <a:pt x="460" y="343"/>
                  </a:lnTo>
                  <a:lnTo>
                    <a:pt x="462" y="345"/>
                  </a:lnTo>
                  <a:lnTo>
                    <a:pt x="464" y="348"/>
                  </a:lnTo>
                  <a:lnTo>
                    <a:pt x="466" y="350"/>
                  </a:lnTo>
                  <a:lnTo>
                    <a:pt x="468" y="352"/>
                  </a:lnTo>
                  <a:lnTo>
                    <a:pt x="469" y="353"/>
                  </a:lnTo>
                  <a:lnTo>
                    <a:pt x="471" y="355"/>
                  </a:lnTo>
                  <a:lnTo>
                    <a:pt x="472" y="358"/>
                  </a:lnTo>
                  <a:lnTo>
                    <a:pt x="472" y="361"/>
                  </a:lnTo>
                  <a:lnTo>
                    <a:pt x="474" y="365"/>
                  </a:lnTo>
                  <a:lnTo>
                    <a:pt x="476" y="371"/>
                  </a:lnTo>
                  <a:lnTo>
                    <a:pt x="477" y="376"/>
                  </a:lnTo>
                  <a:lnTo>
                    <a:pt x="478" y="380"/>
                  </a:lnTo>
                  <a:lnTo>
                    <a:pt x="478" y="382"/>
                  </a:lnTo>
                  <a:lnTo>
                    <a:pt x="478" y="383"/>
                  </a:lnTo>
                  <a:lnTo>
                    <a:pt x="478" y="383"/>
                  </a:lnTo>
                  <a:lnTo>
                    <a:pt x="478" y="383"/>
                  </a:lnTo>
                  <a:lnTo>
                    <a:pt x="477" y="383"/>
                  </a:lnTo>
                  <a:lnTo>
                    <a:pt x="473" y="383"/>
                  </a:lnTo>
                  <a:lnTo>
                    <a:pt x="469" y="385"/>
                  </a:lnTo>
                  <a:lnTo>
                    <a:pt x="461" y="386"/>
                  </a:lnTo>
                  <a:lnTo>
                    <a:pt x="458" y="388"/>
                  </a:lnTo>
                  <a:lnTo>
                    <a:pt x="453" y="389"/>
                  </a:lnTo>
                  <a:lnTo>
                    <a:pt x="449" y="389"/>
                  </a:lnTo>
                  <a:lnTo>
                    <a:pt x="446" y="390"/>
                  </a:lnTo>
                  <a:lnTo>
                    <a:pt x="441" y="390"/>
                  </a:lnTo>
                  <a:lnTo>
                    <a:pt x="437" y="389"/>
                  </a:lnTo>
                  <a:lnTo>
                    <a:pt x="431" y="388"/>
                  </a:lnTo>
                  <a:lnTo>
                    <a:pt x="414" y="385"/>
                  </a:lnTo>
                  <a:lnTo>
                    <a:pt x="410" y="384"/>
                  </a:lnTo>
                  <a:lnTo>
                    <a:pt x="407" y="382"/>
                  </a:lnTo>
                  <a:lnTo>
                    <a:pt x="404" y="380"/>
                  </a:lnTo>
                  <a:lnTo>
                    <a:pt x="400" y="378"/>
                  </a:lnTo>
                  <a:lnTo>
                    <a:pt x="396" y="375"/>
                  </a:lnTo>
                  <a:lnTo>
                    <a:pt x="387" y="369"/>
                  </a:lnTo>
                  <a:lnTo>
                    <a:pt x="384" y="367"/>
                  </a:lnTo>
                  <a:lnTo>
                    <a:pt x="381" y="365"/>
                  </a:lnTo>
                  <a:lnTo>
                    <a:pt x="379" y="363"/>
                  </a:lnTo>
                  <a:lnTo>
                    <a:pt x="376" y="363"/>
                  </a:lnTo>
                  <a:lnTo>
                    <a:pt x="373" y="363"/>
                  </a:lnTo>
                  <a:lnTo>
                    <a:pt x="370" y="363"/>
                  </a:lnTo>
                  <a:lnTo>
                    <a:pt x="364" y="362"/>
                  </a:lnTo>
                  <a:lnTo>
                    <a:pt x="360" y="362"/>
                  </a:lnTo>
                  <a:lnTo>
                    <a:pt x="358" y="361"/>
                  </a:lnTo>
                  <a:lnTo>
                    <a:pt x="349" y="359"/>
                  </a:lnTo>
                  <a:lnTo>
                    <a:pt x="347" y="358"/>
                  </a:lnTo>
                  <a:lnTo>
                    <a:pt x="343" y="358"/>
                  </a:lnTo>
                  <a:lnTo>
                    <a:pt x="336" y="358"/>
                  </a:lnTo>
                  <a:lnTo>
                    <a:pt x="329" y="358"/>
                  </a:lnTo>
                  <a:lnTo>
                    <a:pt x="322" y="359"/>
                  </a:lnTo>
                  <a:lnTo>
                    <a:pt x="315" y="360"/>
                  </a:lnTo>
                  <a:lnTo>
                    <a:pt x="305" y="362"/>
                  </a:lnTo>
                  <a:lnTo>
                    <a:pt x="298" y="363"/>
                  </a:lnTo>
                  <a:lnTo>
                    <a:pt x="285" y="367"/>
                  </a:lnTo>
                  <a:lnTo>
                    <a:pt x="272" y="371"/>
                  </a:lnTo>
                  <a:lnTo>
                    <a:pt x="268" y="372"/>
                  </a:lnTo>
                  <a:lnTo>
                    <a:pt x="264" y="373"/>
                  </a:lnTo>
                  <a:lnTo>
                    <a:pt x="262" y="373"/>
                  </a:lnTo>
                  <a:lnTo>
                    <a:pt x="259" y="373"/>
                  </a:lnTo>
                  <a:lnTo>
                    <a:pt x="256" y="373"/>
                  </a:lnTo>
                  <a:lnTo>
                    <a:pt x="255" y="373"/>
                  </a:lnTo>
                  <a:lnTo>
                    <a:pt x="253" y="372"/>
                  </a:lnTo>
                  <a:lnTo>
                    <a:pt x="251" y="371"/>
                  </a:lnTo>
                  <a:lnTo>
                    <a:pt x="250" y="370"/>
                  </a:lnTo>
                  <a:lnTo>
                    <a:pt x="249" y="368"/>
                  </a:lnTo>
                  <a:lnTo>
                    <a:pt x="247" y="366"/>
                  </a:lnTo>
                  <a:lnTo>
                    <a:pt x="246" y="364"/>
                  </a:lnTo>
                  <a:lnTo>
                    <a:pt x="243" y="358"/>
                  </a:lnTo>
                  <a:lnTo>
                    <a:pt x="241" y="355"/>
                  </a:lnTo>
                  <a:lnTo>
                    <a:pt x="240" y="354"/>
                  </a:lnTo>
                  <a:lnTo>
                    <a:pt x="237" y="352"/>
                  </a:lnTo>
                  <a:lnTo>
                    <a:pt x="234" y="349"/>
                  </a:lnTo>
                  <a:lnTo>
                    <a:pt x="232" y="347"/>
                  </a:lnTo>
                  <a:lnTo>
                    <a:pt x="229" y="345"/>
                  </a:lnTo>
                  <a:lnTo>
                    <a:pt x="226" y="343"/>
                  </a:lnTo>
                  <a:lnTo>
                    <a:pt x="222" y="341"/>
                  </a:lnTo>
                  <a:lnTo>
                    <a:pt x="219" y="341"/>
                  </a:lnTo>
                  <a:lnTo>
                    <a:pt x="214" y="339"/>
                  </a:lnTo>
                  <a:lnTo>
                    <a:pt x="210" y="338"/>
                  </a:lnTo>
                  <a:lnTo>
                    <a:pt x="206" y="338"/>
                  </a:lnTo>
                  <a:lnTo>
                    <a:pt x="202" y="338"/>
                  </a:lnTo>
                  <a:lnTo>
                    <a:pt x="200" y="338"/>
                  </a:lnTo>
                  <a:lnTo>
                    <a:pt x="200" y="338"/>
                  </a:lnTo>
                  <a:lnTo>
                    <a:pt x="199" y="338"/>
                  </a:lnTo>
                  <a:lnTo>
                    <a:pt x="198" y="338"/>
                  </a:lnTo>
                  <a:lnTo>
                    <a:pt x="196" y="339"/>
                  </a:lnTo>
                  <a:lnTo>
                    <a:pt x="194" y="340"/>
                  </a:lnTo>
                  <a:lnTo>
                    <a:pt x="190" y="340"/>
                  </a:lnTo>
                  <a:lnTo>
                    <a:pt x="188" y="340"/>
                  </a:lnTo>
                  <a:lnTo>
                    <a:pt x="188" y="340"/>
                  </a:lnTo>
                  <a:lnTo>
                    <a:pt x="187" y="338"/>
                  </a:lnTo>
                  <a:lnTo>
                    <a:pt x="184" y="332"/>
                  </a:lnTo>
                  <a:lnTo>
                    <a:pt x="180" y="324"/>
                  </a:lnTo>
                  <a:lnTo>
                    <a:pt x="178" y="320"/>
                  </a:lnTo>
                  <a:lnTo>
                    <a:pt x="176" y="317"/>
                  </a:lnTo>
                  <a:lnTo>
                    <a:pt x="174" y="314"/>
                  </a:lnTo>
                  <a:lnTo>
                    <a:pt x="173" y="313"/>
                  </a:lnTo>
                  <a:lnTo>
                    <a:pt x="172" y="312"/>
                  </a:lnTo>
                  <a:lnTo>
                    <a:pt x="171" y="312"/>
                  </a:lnTo>
                  <a:lnTo>
                    <a:pt x="170" y="312"/>
                  </a:lnTo>
                  <a:lnTo>
                    <a:pt x="169" y="312"/>
                  </a:lnTo>
                  <a:lnTo>
                    <a:pt x="167" y="312"/>
                  </a:lnTo>
                  <a:lnTo>
                    <a:pt x="165" y="312"/>
                  </a:lnTo>
                  <a:lnTo>
                    <a:pt x="163" y="312"/>
                  </a:lnTo>
                  <a:lnTo>
                    <a:pt x="161" y="313"/>
                  </a:lnTo>
                  <a:lnTo>
                    <a:pt x="159" y="314"/>
                  </a:lnTo>
                  <a:lnTo>
                    <a:pt x="157" y="316"/>
                  </a:lnTo>
                  <a:lnTo>
                    <a:pt x="154" y="318"/>
                  </a:lnTo>
                  <a:lnTo>
                    <a:pt x="149" y="322"/>
                  </a:lnTo>
                  <a:lnTo>
                    <a:pt x="147" y="324"/>
                  </a:lnTo>
                  <a:lnTo>
                    <a:pt x="146" y="324"/>
                  </a:lnTo>
                  <a:lnTo>
                    <a:pt x="144" y="324"/>
                  </a:lnTo>
                  <a:lnTo>
                    <a:pt x="143" y="324"/>
                  </a:lnTo>
                  <a:lnTo>
                    <a:pt x="142" y="323"/>
                  </a:lnTo>
                  <a:lnTo>
                    <a:pt x="141" y="322"/>
                  </a:lnTo>
                  <a:lnTo>
                    <a:pt x="140" y="321"/>
                  </a:lnTo>
                  <a:lnTo>
                    <a:pt x="139" y="320"/>
                  </a:lnTo>
                  <a:lnTo>
                    <a:pt x="138" y="317"/>
                  </a:lnTo>
                  <a:lnTo>
                    <a:pt x="137" y="314"/>
                  </a:lnTo>
                  <a:lnTo>
                    <a:pt x="137" y="313"/>
                  </a:lnTo>
                  <a:lnTo>
                    <a:pt x="137" y="312"/>
                  </a:lnTo>
                  <a:lnTo>
                    <a:pt x="137" y="310"/>
                  </a:lnTo>
                  <a:lnTo>
                    <a:pt x="138" y="307"/>
                  </a:lnTo>
                  <a:lnTo>
                    <a:pt x="139" y="306"/>
                  </a:lnTo>
                  <a:lnTo>
                    <a:pt x="141" y="302"/>
                  </a:lnTo>
                  <a:lnTo>
                    <a:pt x="142" y="299"/>
                  </a:lnTo>
                  <a:lnTo>
                    <a:pt x="142" y="298"/>
                  </a:lnTo>
                  <a:lnTo>
                    <a:pt x="142" y="296"/>
                  </a:lnTo>
                  <a:lnTo>
                    <a:pt x="142" y="295"/>
                  </a:lnTo>
                  <a:lnTo>
                    <a:pt x="142" y="294"/>
                  </a:lnTo>
                  <a:lnTo>
                    <a:pt x="141" y="291"/>
                  </a:lnTo>
                  <a:lnTo>
                    <a:pt x="139" y="289"/>
                  </a:lnTo>
                  <a:lnTo>
                    <a:pt x="136" y="283"/>
                  </a:lnTo>
                  <a:lnTo>
                    <a:pt x="131" y="275"/>
                  </a:lnTo>
                  <a:lnTo>
                    <a:pt x="128" y="270"/>
                  </a:lnTo>
                  <a:lnTo>
                    <a:pt x="123" y="265"/>
                  </a:lnTo>
                  <a:lnTo>
                    <a:pt x="121" y="262"/>
                  </a:lnTo>
                  <a:lnTo>
                    <a:pt x="116" y="257"/>
                  </a:lnTo>
                  <a:lnTo>
                    <a:pt x="107" y="248"/>
                  </a:lnTo>
                  <a:lnTo>
                    <a:pt x="104" y="245"/>
                  </a:lnTo>
                  <a:lnTo>
                    <a:pt x="99" y="242"/>
                  </a:lnTo>
                  <a:lnTo>
                    <a:pt x="81" y="228"/>
                  </a:lnTo>
                  <a:lnTo>
                    <a:pt x="79" y="227"/>
                  </a:lnTo>
                  <a:lnTo>
                    <a:pt x="77" y="225"/>
                  </a:lnTo>
                  <a:lnTo>
                    <a:pt x="75" y="223"/>
                  </a:lnTo>
                  <a:lnTo>
                    <a:pt x="74" y="221"/>
                  </a:lnTo>
                  <a:lnTo>
                    <a:pt x="71" y="216"/>
                  </a:lnTo>
                  <a:lnTo>
                    <a:pt x="70" y="214"/>
                  </a:lnTo>
                  <a:lnTo>
                    <a:pt x="66" y="207"/>
                  </a:lnTo>
                  <a:lnTo>
                    <a:pt x="64" y="205"/>
                  </a:lnTo>
                  <a:lnTo>
                    <a:pt x="63" y="202"/>
                  </a:lnTo>
                  <a:lnTo>
                    <a:pt x="59" y="196"/>
                  </a:lnTo>
                  <a:lnTo>
                    <a:pt x="56" y="193"/>
                  </a:lnTo>
                  <a:lnTo>
                    <a:pt x="54" y="190"/>
                  </a:lnTo>
                  <a:lnTo>
                    <a:pt x="52" y="188"/>
                  </a:lnTo>
                  <a:lnTo>
                    <a:pt x="50" y="186"/>
                  </a:lnTo>
                  <a:lnTo>
                    <a:pt x="48" y="185"/>
                  </a:lnTo>
                  <a:lnTo>
                    <a:pt x="47" y="185"/>
                  </a:lnTo>
                  <a:lnTo>
                    <a:pt x="45" y="185"/>
                  </a:lnTo>
                  <a:lnTo>
                    <a:pt x="44" y="185"/>
                  </a:lnTo>
                  <a:lnTo>
                    <a:pt x="42" y="185"/>
                  </a:lnTo>
                  <a:lnTo>
                    <a:pt x="41" y="186"/>
                  </a:lnTo>
                  <a:lnTo>
                    <a:pt x="39" y="189"/>
                  </a:lnTo>
                  <a:lnTo>
                    <a:pt x="38" y="189"/>
                  </a:lnTo>
                  <a:lnTo>
                    <a:pt x="36" y="190"/>
                  </a:lnTo>
                  <a:lnTo>
                    <a:pt x="34" y="190"/>
                  </a:lnTo>
                  <a:lnTo>
                    <a:pt x="32" y="191"/>
                  </a:lnTo>
                  <a:lnTo>
                    <a:pt x="30" y="190"/>
                  </a:lnTo>
                  <a:lnTo>
                    <a:pt x="28" y="190"/>
                  </a:lnTo>
                  <a:lnTo>
                    <a:pt x="26" y="189"/>
                  </a:lnTo>
                  <a:lnTo>
                    <a:pt x="22" y="188"/>
                  </a:lnTo>
                  <a:lnTo>
                    <a:pt x="17" y="186"/>
                  </a:lnTo>
                  <a:lnTo>
                    <a:pt x="14" y="183"/>
                  </a:lnTo>
                  <a:lnTo>
                    <a:pt x="10" y="182"/>
                  </a:lnTo>
                  <a:lnTo>
                    <a:pt x="6" y="180"/>
                  </a:lnTo>
                  <a:lnTo>
                    <a:pt x="4" y="178"/>
                  </a:lnTo>
                  <a:lnTo>
                    <a:pt x="4" y="177"/>
                  </a:lnTo>
                  <a:lnTo>
                    <a:pt x="4" y="177"/>
                  </a:lnTo>
                  <a:lnTo>
                    <a:pt x="4" y="176"/>
                  </a:lnTo>
                  <a:lnTo>
                    <a:pt x="5" y="170"/>
                  </a:lnTo>
                  <a:lnTo>
                    <a:pt x="5" y="169"/>
                  </a:lnTo>
                  <a:lnTo>
                    <a:pt x="5" y="168"/>
                  </a:lnTo>
                  <a:lnTo>
                    <a:pt x="4" y="162"/>
                  </a:lnTo>
                  <a:lnTo>
                    <a:pt x="1" y="157"/>
                  </a:lnTo>
                  <a:lnTo>
                    <a:pt x="0" y="150"/>
                  </a:lnTo>
                  <a:lnTo>
                    <a:pt x="0" y="149"/>
                  </a:lnTo>
                  <a:lnTo>
                    <a:pt x="0" y="148"/>
                  </a:lnTo>
                  <a:lnTo>
                    <a:pt x="0" y="145"/>
                  </a:lnTo>
                  <a:lnTo>
                    <a:pt x="1" y="142"/>
                  </a:lnTo>
                  <a:lnTo>
                    <a:pt x="2" y="138"/>
                  </a:lnTo>
                  <a:lnTo>
                    <a:pt x="3" y="137"/>
                  </a:lnTo>
                  <a:lnTo>
                    <a:pt x="5" y="134"/>
                  </a:lnTo>
                  <a:lnTo>
                    <a:pt x="6" y="132"/>
                  </a:lnTo>
                  <a:lnTo>
                    <a:pt x="6" y="130"/>
                  </a:lnTo>
                  <a:lnTo>
                    <a:pt x="9" y="127"/>
                  </a:lnTo>
                  <a:lnTo>
                    <a:pt x="11" y="125"/>
                  </a:lnTo>
                  <a:lnTo>
                    <a:pt x="11" y="125"/>
                  </a:lnTo>
                  <a:lnTo>
                    <a:pt x="17" y="125"/>
                  </a:lnTo>
                  <a:lnTo>
                    <a:pt x="21" y="125"/>
                  </a:lnTo>
                  <a:lnTo>
                    <a:pt x="24" y="125"/>
                  </a:lnTo>
                  <a:lnTo>
                    <a:pt x="28" y="125"/>
                  </a:lnTo>
                  <a:lnTo>
                    <a:pt x="31" y="124"/>
                  </a:lnTo>
                  <a:lnTo>
                    <a:pt x="33" y="123"/>
                  </a:lnTo>
                  <a:lnTo>
                    <a:pt x="36" y="122"/>
                  </a:lnTo>
                  <a:lnTo>
                    <a:pt x="47" y="115"/>
                  </a:lnTo>
                  <a:lnTo>
                    <a:pt x="55" y="112"/>
                  </a:lnTo>
                  <a:lnTo>
                    <a:pt x="57" y="111"/>
                  </a:lnTo>
                  <a:lnTo>
                    <a:pt x="59" y="109"/>
                  </a:lnTo>
                  <a:lnTo>
                    <a:pt x="60" y="108"/>
                  </a:lnTo>
                  <a:lnTo>
                    <a:pt x="62" y="106"/>
                  </a:lnTo>
                  <a:lnTo>
                    <a:pt x="63" y="104"/>
                  </a:lnTo>
                  <a:lnTo>
                    <a:pt x="64" y="103"/>
                  </a:lnTo>
                  <a:lnTo>
                    <a:pt x="68" y="95"/>
                  </a:lnTo>
                  <a:lnTo>
                    <a:pt x="70" y="93"/>
                  </a:lnTo>
                  <a:lnTo>
                    <a:pt x="71" y="92"/>
                  </a:lnTo>
                  <a:lnTo>
                    <a:pt x="73" y="91"/>
                  </a:lnTo>
                  <a:lnTo>
                    <a:pt x="74" y="90"/>
                  </a:lnTo>
                  <a:lnTo>
                    <a:pt x="74" y="89"/>
                  </a:lnTo>
                  <a:lnTo>
                    <a:pt x="75" y="89"/>
                  </a:lnTo>
                  <a:lnTo>
                    <a:pt x="78" y="88"/>
                  </a:lnTo>
                  <a:lnTo>
                    <a:pt x="80" y="88"/>
                  </a:lnTo>
                  <a:lnTo>
                    <a:pt x="82" y="88"/>
                  </a:lnTo>
                  <a:lnTo>
                    <a:pt x="85" y="88"/>
                  </a:lnTo>
                  <a:lnTo>
                    <a:pt x="88" y="87"/>
                  </a:lnTo>
                  <a:lnTo>
                    <a:pt x="91" y="87"/>
                  </a:lnTo>
                  <a:lnTo>
                    <a:pt x="96" y="85"/>
                  </a:lnTo>
                  <a:lnTo>
                    <a:pt x="98" y="84"/>
                  </a:lnTo>
                  <a:lnTo>
                    <a:pt x="100" y="83"/>
                  </a:lnTo>
                  <a:lnTo>
                    <a:pt x="106" y="83"/>
                  </a:lnTo>
                  <a:lnTo>
                    <a:pt x="112" y="81"/>
                  </a:lnTo>
                  <a:lnTo>
                    <a:pt x="116" y="81"/>
                  </a:lnTo>
                  <a:lnTo>
                    <a:pt x="120" y="81"/>
                  </a:lnTo>
                  <a:lnTo>
                    <a:pt x="123" y="81"/>
                  </a:lnTo>
                  <a:lnTo>
                    <a:pt x="125" y="81"/>
                  </a:lnTo>
                  <a:lnTo>
                    <a:pt x="128" y="80"/>
                  </a:lnTo>
                  <a:lnTo>
                    <a:pt x="130" y="80"/>
                  </a:lnTo>
                  <a:lnTo>
                    <a:pt x="131" y="80"/>
                  </a:lnTo>
                  <a:lnTo>
                    <a:pt x="134" y="78"/>
                  </a:lnTo>
                  <a:lnTo>
                    <a:pt x="140" y="75"/>
                  </a:lnTo>
                  <a:lnTo>
                    <a:pt x="142" y="74"/>
                  </a:lnTo>
                  <a:lnTo>
                    <a:pt x="149" y="71"/>
                  </a:lnTo>
                  <a:lnTo>
                    <a:pt x="151" y="70"/>
                  </a:lnTo>
                  <a:lnTo>
                    <a:pt x="153" y="69"/>
                  </a:lnTo>
                  <a:lnTo>
                    <a:pt x="154" y="69"/>
                  </a:lnTo>
                  <a:lnTo>
                    <a:pt x="156" y="68"/>
                  </a:lnTo>
                  <a:lnTo>
                    <a:pt x="166" y="59"/>
                  </a:lnTo>
                  <a:lnTo>
                    <a:pt x="171" y="57"/>
                  </a:lnTo>
                  <a:lnTo>
                    <a:pt x="176" y="54"/>
                  </a:lnTo>
                  <a:lnTo>
                    <a:pt x="187" y="47"/>
                  </a:lnTo>
                  <a:lnTo>
                    <a:pt x="193" y="44"/>
                  </a:lnTo>
                  <a:lnTo>
                    <a:pt x="195" y="43"/>
                  </a:lnTo>
                  <a:lnTo>
                    <a:pt x="197" y="42"/>
                  </a:lnTo>
                  <a:lnTo>
                    <a:pt x="199" y="40"/>
                  </a:lnTo>
                  <a:lnTo>
                    <a:pt x="200" y="39"/>
                  </a:lnTo>
                  <a:lnTo>
                    <a:pt x="202" y="36"/>
                  </a:lnTo>
                  <a:lnTo>
                    <a:pt x="204" y="34"/>
                  </a:lnTo>
                  <a:lnTo>
                    <a:pt x="206" y="32"/>
                  </a:lnTo>
                  <a:lnTo>
                    <a:pt x="208" y="28"/>
                  </a:lnTo>
                  <a:lnTo>
                    <a:pt x="210" y="24"/>
                  </a:lnTo>
                  <a:lnTo>
                    <a:pt x="213" y="15"/>
                  </a:lnTo>
                  <a:lnTo>
                    <a:pt x="214" y="12"/>
                  </a:lnTo>
                  <a:lnTo>
                    <a:pt x="217" y="8"/>
                  </a:lnTo>
                  <a:lnTo>
                    <a:pt x="219" y="2"/>
                  </a:lnTo>
                  <a:lnTo>
                    <a:pt x="221" y="0"/>
                  </a:lnTo>
                  <a:lnTo>
                    <a:pt x="221" y="0"/>
                  </a:lnTo>
                  <a:lnTo>
                    <a:pt x="221" y="0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27" name="Freeform 82">
              <a:extLst>
                <a:ext uri="{FF2B5EF4-FFF2-40B4-BE49-F238E27FC236}">
                  <a16:creationId xmlns:a16="http://schemas.microsoft.com/office/drawing/2014/main" id="{7A999BD7-C5E8-4DCC-B936-1272DBB7822E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2" y="2108"/>
              <a:ext cx="605" cy="407"/>
            </a:xfrm>
            <a:custGeom>
              <a:avLst/>
              <a:gdLst>
                <a:gd name="T0" fmla="*/ 392 w 605"/>
                <a:gd name="T1" fmla="*/ 3 h 407"/>
                <a:gd name="T2" fmla="*/ 419 w 605"/>
                <a:gd name="T3" fmla="*/ 28 h 407"/>
                <a:gd name="T4" fmla="*/ 437 w 605"/>
                <a:gd name="T5" fmla="*/ 66 h 407"/>
                <a:gd name="T6" fmla="*/ 472 w 605"/>
                <a:gd name="T7" fmla="*/ 81 h 407"/>
                <a:gd name="T8" fmla="*/ 490 w 605"/>
                <a:gd name="T9" fmla="*/ 73 h 407"/>
                <a:gd name="T10" fmla="*/ 507 w 605"/>
                <a:gd name="T11" fmla="*/ 74 h 407"/>
                <a:gd name="T12" fmla="*/ 526 w 605"/>
                <a:gd name="T13" fmla="*/ 95 h 407"/>
                <a:gd name="T14" fmla="*/ 561 w 605"/>
                <a:gd name="T15" fmla="*/ 109 h 407"/>
                <a:gd name="T16" fmla="*/ 577 w 605"/>
                <a:gd name="T17" fmla="*/ 136 h 407"/>
                <a:gd name="T18" fmla="*/ 601 w 605"/>
                <a:gd name="T19" fmla="*/ 160 h 407"/>
                <a:gd name="T20" fmla="*/ 600 w 605"/>
                <a:gd name="T21" fmla="*/ 170 h 407"/>
                <a:gd name="T22" fmla="*/ 563 w 605"/>
                <a:gd name="T23" fmla="*/ 206 h 407"/>
                <a:gd name="T24" fmla="*/ 529 w 605"/>
                <a:gd name="T25" fmla="*/ 226 h 407"/>
                <a:gd name="T26" fmla="*/ 502 w 605"/>
                <a:gd name="T27" fmla="*/ 231 h 407"/>
                <a:gd name="T28" fmla="*/ 451 w 605"/>
                <a:gd name="T29" fmla="*/ 212 h 407"/>
                <a:gd name="T30" fmla="*/ 428 w 605"/>
                <a:gd name="T31" fmla="*/ 205 h 407"/>
                <a:gd name="T32" fmla="*/ 407 w 605"/>
                <a:gd name="T33" fmla="*/ 235 h 407"/>
                <a:gd name="T34" fmla="*/ 405 w 605"/>
                <a:gd name="T35" fmla="*/ 255 h 407"/>
                <a:gd name="T36" fmla="*/ 404 w 605"/>
                <a:gd name="T37" fmla="*/ 285 h 407"/>
                <a:gd name="T38" fmla="*/ 393 w 605"/>
                <a:gd name="T39" fmla="*/ 304 h 407"/>
                <a:gd name="T40" fmla="*/ 371 w 605"/>
                <a:gd name="T41" fmla="*/ 305 h 407"/>
                <a:gd name="T42" fmla="*/ 350 w 605"/>
                <a:gd name="T43" fmla="*/ 284 h 407"/>
                <a:gd name="T44" fmla="*/ 333 w 605"/>
                <a:gd name="T45" fmla="*/ 310 h 407"/>
                <a:gd name="T46" fmla="*/ 312 w 605"/>
                <a:gd name="T47" fmla="*/ 329 h 407"/>
                <a:gd name="T48" fmla="*/ 267 w 605"/>
                <a:gd name="T49" fmla="*/ 356 h 407"/>
                <a:gd name="T50" fmla="*/ 241 w 605"/>
                <a:gd name="T51" fmla="*/ 363 h 407"/>
                <a:gd name="T52" fmla="*/ 207 w 605"/>
                <a:gd name="T53" fmla="*/ 370 h 407"/>
                <a:gd name="T54" fmla="*/ 193 w 605"/>
                <a:gd name="T55" fmla="*/ 377 h 407"/>
                <a:gd name="T56" fmla="*/ 161 w 605"/>
                <a:gd name="T57" fmla="*/ 404 h 407"/>
                <a:gd name="T58" fmla="*/ 133 w 605"/>
                <a:gd name="T59" fmla="*/ 392 h 407"/>
                <a:gd name="T60" fmla="*/ 123 w 605"/>
                <a:gd name="T61" fmla="*/ 368 h 407"/>
                <a:gd name="T62" fmla="*/ 99 w 605"/>
                <a:gd name="T63" fmla="*/ 369 h 407"/>
                <a:gd name="T64" fmla="*/ 51 w 605"/>
                <a:gd name="T65" fmla="*/ 378 h 407"/>
                <a:gd name="T66" fmla="*/ 10 w 605"/>
                <a:gd name="T67" fmla="*/ 354 h 407"/>
                <a:gd name="T68" fmla="*/ 0 w 605"/>
                <a:gd name="T69" fmla="*/ 336 h 407"/>
                <a:gd name="T70" fmla="*/ 26 w 605"/>
                <a:gd name="T71" fmla="*/ 308 h 407"/>
                <a:gd name="T72" fmla="*/ 40 w 605"/>
                <a:gd name="T73" fmla="*/ 271 h 407"/>
                <a:gd name="T74" fmla="*/ 51 w 605"/>
                <a:gd name="T75" fmla="*/ 249 h 407"/>
                <a:gd name="T76" fmla="*/ 52 w 605"/>
                <a:gd name="T77" fmla="*/ 215 h 407"/>
                <a:gd name="T78" fmla="*/ 61 w 605"/>
                <a:gd name="T79" fmla="*/ 195 h 407"/>
                <a:gd name="T80" fmla="*/ 105 w 605"/>
                <a:gd name="T81" fmla="*/ 167 h 407"/>
                <a:gd name="T82" fmla="*/ 133 w 605"/>
                <a:gd name="T83" fmla="*/ 147 h 407"/>
                <a:gd name="T84" fmla="*/ 126 w 605"/>
                <a:gd name="T85" fmla="*/ 136 h 407"/>
                <a:gd name="T86" fmla="*/ 95 w 605"/>
                <a:gd name="T87" fmla="*/ 110 h 407"/>
                <a:gd name="T88" fmla="*/ 79 w 605"/>
                <a:gd name="T89" fmla="*/ 107 h 407"/>
                <a:gd name="T90" fmla="*/ 72 w 605"/>
                <a:gd name="T91" fmla="*/ 99 h 407"/>
                <a:gd name="T92" fmla="*/ 104 w 605"/>
                <a:gd name="T93" fmla="*/ 56 h 407"/>
                <a:gd name="T94" fmla="*/ 132 w 605"/>
                <a:gd name="T95" fmla="*/ 43 h 407"/>
                <a:gd name="T96" fmla="*/ 179 w 605"/>
                <a:gd name="T97" fmla="*/ 30 h 407"/>
                <a:gd name="T98" fmla="*/ 186 w 605"/>
                <a:gd name="T99" fmla="*/ 48 h 407"/>
                <a:gd name="T100" fmla="*/ 214 w 605"/>
                <a:gd name="T101" fmla="*/ 67 h 407"/>
                <a:gd name="T102" fmla="*/ 230 w 605"/>
                <a:gd name="T103" fmla="*/ 87 h 407"/>
                <a:gd name="T104" fmla="*/ 252 w 605"/>
                <a:gd name="T105" fmla="*/ 102 h 407"/>
                <a:gd name="T106" fmla="*/ 286 w 605"/>
                <a:gd name="T107" fmla="*/ 101 h 407"/>
                <a:gd name="T108" fmla="*/ 319 w 605"/>
                <a:gd name="T109" fmla="*/ 75 h 407"/>
                <a:gd name="T110" fmla="*/ 354 w 605"/>
                <a:gd name="T111" fmla="*/ 58 h 407"/>
                <a:gd name="T112" fmla="*/ 382 w 605"/>
                <a:gd name="T113" fmla="*/ 59 h 407"/>
                <a:gd name="T114" fmla="*/ 387 w 605"/>
                <a:gd name="T115" fmla="*/ 40 h 407"/>
                <a:gd name="T116" fmla="*/ 369 w 605"/>
                <a:gd name="T117" fmla="*/ 30 h 407"/>
                <a:gd name="T118" fmla="*/ 360 w 605"/>
                <a:gd name="T119" fmla="*/ 21 h 407"/>
                <a:gd name="T120" fmla="*/ 372 w 605"/>
                <a:gd name="T121" fmla="*/ 4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605" h="407">
                  <a:moveTo>
                    <a:pt x="383" y="0"/>
                  </a:moveTo>
                  <a:lnTo>
                    <a:pt x="386" y="0"/>
                  </a:lnTo>
                  <a:lnTo>
                    <a:pt x="388" y="1"/>
                  </a:lnTo>
                  <a:lnTo>
                    <a:pt x="389" y="1"/>
                  </a:lnTo>
                  <a:lnTo>
                    <a:pt x="390" y="1"/>
                  </a:lnTo>
                  <a:lnTo>
                    <a:pt x="390" y="2"/>
                  </a:lnTo>
                  <a:lnTo>
                    <a:pt x="391" y="2"/>
                  </a:lnTo>
                  <a:lnTo>
                    <a:pt x="392" y="2"/>
                  </a:lnTo>
                  <a:lnTo>
                    <a:pt x="392" y="3"/>
                  </a:lnTo>
                  <a:lnTo>
                    <a:pt x="394" y="4"/>
                  </a:lnTo>
                  <a:lnTo>
                    <a:pt x="398" y="7"/>
                  </a:lnTo>
                  <a:lnTo>
                    <a:pt x="406" y="13"/>
                  </a:lnTo>
                  <a:lnTo>
                    <a:pt x="410" y="16"/>
                  </a:lnTo>
                  <a:lnTo>
                    <a:pt x="413" y="19"/>
                  </a:lnTo>
                  <a:lnTo>
                    <a:pt x="415" y="22"/>
                  </a:lnTo>
                  <a:lnTo>
                    <a:pt x="416" y="23"/>
                  </a:lnTo>
                  <a:lnTo>
                    <a:pt x="418" y="26"/>
                  </a:lnTo>
                  <a:lnTo>
                    <a:pt x="419" y="28"/>
                  </a:lnTo>
                  <a:lnTo>
                    <a:pt x="426" y="41"/>
                  </a:lnTo>
                  <a:lnTo>
                    <a:pt x="426" y="45"/>
                  </a:lnTo>
                  <a:lnTo>
                    <a:pt x="428" y="52"/>
                  </a:lnTo>
                  <a:lnTo>
                    <a:pt x="429" y="54"/>
                  </a:lnTo>
                  <a:lnTo>
                    <a:pt x="430" y="56"/>
                  </a:lnTo>
                  <a:lnTo>
                    <a:pt x="431" y="58"/>
                  </a:lnTo>
                  <a:lnTo>
                    <a:pt x="433" y="61"/>
                  </a:lnTo>
                  <a:lnTo>
                    <a:pt x="435" y="64"/>
                  </a:lnTo>
                  <a:lnTo>
                    <a:pt x="437" y="66"/>
                  </a:lnTo>
                  <a:lnTo>
                    <a:pt x="438" y="68"/>
                  </a:lnTo>
                  <a:lnTo>
                    <a:pt x="440" y="69"/>
                  </a:lnTo>
                  <a:lnTo>
                    <a:pt x="444" y="71"/>
                  </a:lnTo>
                  <a:lnTo>
                    <a:pt x="446" y="72"/>
                  </a:lnTo>
                  <a:lnTo>
                    <a:pt x="448" y="73"/>
                  </a:lnTo>
                  <a:lnTo>
                    <a:pt x="455" y="76"/>
                  </a:lnTo>
                  <a:lnTo>
                    <a:pt x="467" y="80"/>
                  </a:lnTo>
                  <a:lnTo>
                    <a:pt x="470" y="81"/>
                  </a:lnTo>
                  <a:lnTo>
                    <a:pt x="472" y="81"/>
                  </a:lnTo>
                  <a:lnTo>
                    <a:pt x="473" y="81"/>
                  </a:lnTo>
                  <a:lnTo>
                    <a:pt x="476" y="81"/>
                  </a:lnTo>
                  <a:lnTo>
                    <a:pt x="477" y="80"/>
                  </a:lnTo>
                  <a:lnTo>
                    <a:pt x="479" y="80"/>
                  </a:lnTo>
                  <a:lnTo>
                    <a:pt x="480" y="79"/>
                  </a:lnTo>
                  <a:lnTo>
                    <a:pt x="482" y="79"/>
                  </a:lnTo>
                  <a:lnTo>
                    <a:pt x="486" y="75"/>
                  </a:lnTo>
                  <a:lnTo>
                    <a:pt x="488" y="74"/>
                  </a:lnTo>
                  <a:lnTo>
                    <a:pt x="490" y="73"/>
                  </a:lnTo>
                  <a:lnTo>
                    <a:pt x="491" y="72"/>
                  </a:lnTo>
                  <a:lnTo>
                    <a:pt x="493" y="72"/>
                  </a:lnTo>
                  <a:lnTo>
                    <a:pt x="494" y="72"/>
                  </a:lnTo>
                  <a:lnTo>
                    <a:pt x="495" y="71"/>
                  </a:lnTo>
                  <a:lnTo>
                    <a:pt x="497" y="71"/>
                  </a:lnTo>
                  <a:lnTo>
                    <a:pt x="499" y="72"/>
                  </a:lnTo>
                  <a:lnTo>
                    <a:pt x="502" y="72"/>
                  </a:lnTo>
                  <a:lnTo>
                    <a:pt x="506" y="74"/>
                  </a:lnTo>
                  <a:lnTo>
                    <a:pt x="507" y="74"/>
                  </a:lnTo>
                  <a:lnTo>
                    <a:pt x="508" y="75"/>
                  </a:lnTo>
                  <a:lnTo>
                    <a:pt x="509" y="76"/>
                  </a:lnTo>
                  <a:lnTo>
                    <a:pt x="511" y="77"/>
                  </a:lnTo>
                  <a:lnTo>
                    <a:pt x="513" y="79"/>
                  </a:lnTo>
                  <a:lnTo>
                    <a:pt x="516" y="82"/>
                  </a:lnTo>
                  <a:lnTo>
                    <a:pt x="520" y="90"/>
                  </a:lnTo>
                  <a:lnTo>
                    <a:pt x="523" y="92"/>
                  </a:lnTo>
                  <a:lnTo>
                    <a:pt x="525" y="94"/>
                  </a:lnTo>
                  <a:lnTo>
                    <a:pt x="526" y="95"/>
                  </a:lnTo>
                  <a:lnTo>
                    <a:pt x="528" y="96"/>
                  </a:lnTo>
                  <a:lnTo>
                    <a:pt x="529" y="98"/>
                  </a:lnTo>
                  <a:lnTo>
                    <a:pt x="533" y="99"/>
                  </a:lnTo>
                  <a:lnTo>
                    <a:pt x="547" y="102"/>
                  </a:lnTo>
                  <a:lnTo>
                    <a:pt x="550" y="103"/>
                  </a:lnTo>
                  <a:lnTo>
                    <a:pt x="552" y="105"/>
                  </a:lnTo>
                  <a:lnTo>
                    <a:pt x="556" y="106"/>
                  </a:lnTo>
                  <a:lnTo>
                    <a:pt x="559" y="108"/>
                  </a:lnTo>
                  <a:lnTo>
                    <a:pt x="561" y="109"/>
                  </a:lnTo>
                  <a:lnTo>
                    <a:pt x="563" y="111"/>
                  </a:lnTo>
                  <a:lnTo>
                    <a:pt x="563" y="112"/>
                  </a:lnTo>
                  <a:lnTo>
                    <a:pt x="565" y="113"/>
                  </a:lnTo>
                  <a:lnTo>
                    <a:pt x="567" y="115"/>
                  </a:lnTo>
                  <a:lnTo>
                    <a:pt x="568" y="117"/>
                  </a:lnTo>
                  <a:lnTo>
                    <a:pt x="570" y="122"/>
                  </a:lnTo>
                  <a:lnTo>
                    <a:pt x="574" y="130"/>
                  </a:lnTo>
                  <a:lnTo>
                    <a:pt x="575" y="134"/>
                  </a:lnTo>
                  <a:lnTo>
                    <a:pt x="577" y="136"/>
                  </a:lnTo>
                  <a:lnTo>
                    <a:pt x="579" y="139"/>
                  </a:lnTo>
                  <a:lnTo>
                    <a:pt x="580" y="141"/>
                  </a:lnTo>
                  <a:lnTo>
                    <a:pt x="582" y="144"/>
                  </a:lnTo>
                  <a:lnTo>
                    <a:pt x="585" y="147"/>
                  </a:lnTo>
                  <a:lnTo>
                    <a:pt x="587" y="149"/>
                  </a:lnTo>
                  <a:lnTo>
                    <a:pt x="591" y="153"/>
                  </a:lnTo>
                  <a:lnTo>
                    <a:pt x="595" y="156"/>
                  </a:lnTo>
                  <a:lnTo>
                    <a:pt x="597" y="158"/>
                  </a:lnTo>
                  <a:lnTo>
                    <a:pt x="601" y="160"/>
                  </a:lnTo>
                  <a:lnTo>
                    <a:pt x="603" y="162"/>
                  </a:lnTo>
                  <a:lnTo>
                    <a:pt x="604" y="162"/>
                  </a:lnTo>
                  <a:lnTo>
                    <a:pt x="605" y="162"/>
                  </a:lnTo>
                  <a:lnTo>
                    <a:pt x="604" y="162"/>
                  </a:lnTo>
                  <a:lnTo>
                    <a:pt x="604" y="164"/>
                  </a:lnTo>
                  <a:lnTo>
                    <a:pt x="603" y="165"/>
                  </a:lnTo>
                  <a:lnTo>
                    <a:pt x="603" y="166"/>
                  </a:lnTo>
                  <a:lnTo>
                    <a:pt x="603" y="167"/>
                  </a:lnTo>
                  <a:lnTo>
                    <a:pt x="600" y="170"/>
                  </a:lnTo>
                  <a:lnTo>
                    <a:pt x="593" y="180"/>
                  </a:lnTo>
                  <a:lnTo>
                    <a:pt x="588" y="186"/>
                  </a:lnTo>
                  <a:lnTo>
                    <a:pt x="585" y="190"/>
                  </a:lnTo>
                  <a:lnTo>
                    <a:pt x="582" y="193"/>
                  </a:lnTo>
                  <a:lnTo>
                    <a:pt x="579" y="196"/>
                  </a:lnTo>
                  <a:lnTo>
                    <a:pt x="574" y="200"/>
                  </a:lnTo>
                  <a:lnTo>
                    <a:pt x="573" y="201"/>
                  </a:lnTo>
                  <a:lnTo>
                    <a:pt x="571" y="203"/>
                  </a:lnTo>
                  <a:lnTo>
                    <a:pt x="563" y="206"/>
                  </a:lnTo>
                  <a:lnTo>
                    <a:pt x="561" y="208"/>
                  </a:lnTo>
                  <a:lnTo>
                    <a:pt x="558" y="210"/>
                  </a:lnTo>
                  <a:lnTo>
                    <a:pt x="548" y="217"/>
                  </a:lnTo>
                  <a:lnTo>
                    <a:pt x="545" y="220"/>
                  </a:lnTo>
                  <a:lnTo>
                    <a:pt x="542" y="221"/>
                  </a:lnTo>
                  <a:lnTo>
                    <a:pt x="540" y="223"/>
                  </a:lnTo>
                  <a:lnTo>
                    <a:pt x="536" y="225"/>
                  </a:lnTo>
                  <a:lnTo>
                    <a:pt x="534" y="225"/>
                  </a:lnTo>
                  <a:lnTo>
                    <a:pt x="529" y="226"/>
                  </a:lnTo>
                  <a:lnTo>
                    <a:pt x="527" y="226"/>
                  </a:lnTo>
                  <a:lnTo>
                    <a:pt x="525" y="228"/>
                  </a:lnTo>
                  <a:lnTo>
                    <a:pt x="520" y="231"/>
                  </a:lnTo>
                  <a:lnTo>
                    <a:pt x="518" y="231"/>
                  </a:lnTo>
                  <a:lnTo>
                    <a:pt x="517" y="232"/>
                  </a:lnTo>
                  <a:lnTo>
                    <a:pt x="516" y="232"/>
                  </a:lnTo>
                  <a:lnTo>
                    <a:pt x="515" y="232"/>
                  </a:lnTo>
                  <a:lnTo>
                    <a:pt x="507" y="231"/>
                  </a:lnTo>
                  <a:lnTo>
                    <a:pt x="502" y="231"/>
                  </a:lnTo>
                  <a:lnTo>
                    <a:pt x="492" y="230"/>
                  </a:lnTo>
                  <a:lnTo>
                    <a:pt x="489" y="229"/>
                  </a:lnTo>
                  <a:lnTo>
                    <a:pt x="486" y="229"/>
                  </a:lnTo>
                  <a:lnTo>
                    <a:pt x="483" y="228"/>
                  </a:lnTo>
                  <a:lnTo>
                    <a:pt x="475" y="225"/>
                  </a:lnTo>
                  <a:lnTo>
                    <a:pt x="470" y="223"/>
                  </a:lnTo>
                  <a:lnTo>
                    <a:pt x="467" y="222"/>
                  </a:lnTo>
                  <a:lnTo>
                    <a:pt x="464" y="220"/>
                  </a:lnTo>
                  <a:lnTo>
                    <a:pt x="451" y="212"/>
                  </a:lnTo>
                  <a:lnTo>
                    <a:pt x="449" y="211"/>
                  </a:lnTo>
                  <a:lnTo>
                    <a:pt x="446" y="210"/>
                  </a:lnTo>
                  <a:lnTo>
                    <a:pt x="442" y="208"/>
                  </a:lnTo>
                  <a:lnTo>
                    <a:pt x="438" y="207"/>
                  </a:lnTo>
                  <a:lnTo>
                    <a:pt x="435" y="206"/>
                  </a:lnTo>
                  <a:lnTo>
                    <a:pt x="433" y="205"/>
                  </a:lnTo>
                  <a:lnTo>
                    <a:pt x="431" y="205"/>
                  </a:lnTo>
                  <a:lnTo>
                    <a:pt x="430" y="205"/>
                  </a:lnTo>
                  <a:lnTo>
                    <a:pt x="428" y="205"/>
                  </a:lnTo>
                  <a:lnTo>
                    <a:pt x="427" y="206"/>
                  </a:lnTo>
                  <a:lnTo>
                    <a:pt x="426" y="207"/>
                  </a:lnTo>
                  <a:lnTo>
                    <a:pt x="426" y="208"/>
                  </a:lnTo>
                  <a:lnTo>
                    <a:pt x="422" y="215"/>
                  </a:lnTo>
                  <a:lnTo>
                    <a:pt x="420" y="217"/>
                  </a:lnTo>
                  <a:lnTo>
                    <a:pt x="414" y="226"/>
                  </a:lnTo>
                  <a:lnTo>
                    <a:pt x="412" y="228"/>
                  </a:lnTo>
                  <a:lnTo>
                    <a:pt x="409" y="231"/>
                  </a:lnTo>
                  <a:lnTo>
                    <a:pt x="407" y="235"/>
                  </a:lnTo>
                  <a:lnTo>
                    <a:pt x="406" y="237"/>
                  </a:lnTo>
                  <a:lnTo>
                    <a:pt x="405" y="238"/>
                  </a:lnTo>
                  <a:lnTo>
                    <a:pt x="404" y="240"/>
                  </a:lnTo>
                  <a:lnTo>
                    <a:pt x="404" y="242"/>
                  </a:lnTo>
                  <a:lnTo>
                    <a:pt x="404" y="244"/>
                  </a:lnTo>
                  <a:lnTo>
                    <a:pt x="404" y="247"/>
                  </a:lnTo>
                  <a:lnTo>
                    <a:pt x="404" y="249"/>
                  </a:lnTo>
                  <a:lnTo>
                    <a:pt x="404" y="252"/>
                  </a:lnTo>
                  <a:lnTo>
                    <a:pt x="405" y="255"/>
                  </a:lnTo>
                  <a:lnTo>
                    <a:pt x="407" y="262"/>
                  </a:lnTo>
                  <a:lnTo>
                    <a:pt x="408" y="265"/>
                  </a:lnTo>
                  <a:lnTo>
                    <a:pt x="409" y="269"/>
                  </a:lnTo>
                  <a:lnTo>
                    <a:pt x="409" y="272"/>
                  </a:lnTo>
                  <a:lnTo>
                    <a:pt x="409" y="272"/>
                  </a:lnTo>
                  <a:lnTo>
                    <a:pt x="409" y="274"/>
                  </a:lnTo>
                  <a:lnTo>
                    <a:pt x="408" y="277"/>
                  </a:lnTo>
                  <a:lnTo>
                    <a:pt x="407" y="280"/>
                  </a:lnTo>
                  <a:lnTo>
                    <a:pt x="404" y="285"/>
                  </a:lnTo>
                  <a:lnTo>
                    <a:pt x="404" y="289"/>
                  </a:lnTo>
                  <a:lnTo>
                    <a:pt x="404" y="290"/>
                  </a:lnTo>
                  <a:lnTo>
                    <a:pt x="404" y="292"/>
                  </a:lnTo>
                  <a:lnTo>
                    <a:pt x="404" y="293"/>
                  </a:lnTo>
                  <a:lnTo>
                    <a:pt x="404" y="293"/>
                  </a:lnTo>
                  <a:lnTo>
                    <a:pt x="404" y="294"/>
                  </a:lnTo>
                  <a:lnTo>
                    <a:pt x="399" y="298"/>
                  </a:lnTo>
                  <a:lnTo>
                    <a:pt x="395" y="303"/>
                  </a:lnTo>
                  <a:lnTo>
                    <a:pt x="393" y="304"/>
                  </a:lnTo>
                  <a:lnTo>
                    <a:pt x="392" y="305"/>
                  </a:lnTo>
                  <a:lnTo>
                    <a:pt x="392" y="305"/>
                  </a:lnTo>
                  <a:lnTo>
                    <a:pt x="387" y="304"/>
                  </a:lnTo>
                  <a:lnTo>
                    <a:pt x="385" y="304"/>
                  </a:lnTo>
                  <a:lnTo>
                    <a:pt x="382" y="304"/>
                  </a:lnTo>
                  <a:lnTo>
                    <a:pt x="381" y="304"/>
                  </a:lnTo>
                  <a:lnTo>
                    <a:pt x="375" y="306"/>
                  </a:lnTo>
                  <a:lnTo>
                    <a:pt x="373" y="306"/>
                  </a:lnTo>
                  <a:lnTo>
                    <a:pt x="371" y="305"/>
                  </a:lnTo>
                  <a:lnTo>
                    <a:pt x="369" y="305"/>
                  </a:lnTo>
                  <a:lnTo>
                    <a:pt x="367" y="304"/>
                  </a:lnTo>
                  <a:lnTo>
                    <a:pt x="364" y="302"/>
                  </a:lnTo>
                  <a:lnTo>
                    <a:pt x="361" y="300"/>
                  </a:lnTo>
                  <a:lnTo>
                    <a:pt x="360" y="299"/>
                  </a:lnTo>
                  <a:lnTo>
                    <a:pt x="359" y="297"/>
                  </a:lnTo>
                  <a:lnTo>
                    <a:pt x="355" y="292"/>
                  </a:lnTo>
                  <a:lnTo>
                    <a:pt x="351" y="286"/>
                  </a:lnTo>
                  <a:lnTo>
                    <a:pt x="350" y="284"/>
                  </a:lnTo>
                  <a:lnTo>
                    <a:pt x="348" y="283"/>
                  </a:lnTo>
                  <a:lnTo>
                    <a:pt x="347" y="283"/>
                  </a:lnTo>
                  <a:lnTo>
                    <a:pt x="346" y="282"/>
                  </a:lnTo>
                  <a:lnTo>
                    <a:pt x="344" y="284"/>
                  </a:lnTo>
                  <a:lnTo>
                    <a:pt x="342" y="290"/>
                  </a:lnTo>
                  <a:lnTo>
                    <a:pt x="339" y="294"/>
                  </a:lnTo>
                  <a:lnTo>
                    <a:pt x="338" y="297"/>
                  </a:lnTo>
                  <a:lnTo>
                    <a:pt x="335" y="306"/>
                  </a:lnTo>
                  <a:lnTo>
                    <a:pt x="333" y="310"/>
                  </a:lnTo>
                  <a:lnTo>
                    <a:pt x="331" y="314"/>
                  </a:lnTo>
                  <a:lnTo>
                    <a:pt x="329" y="316"/>
                  </a:lnTo>
                  <a:lnTo>
                    <a:pt x="327" y="318"/>
                  </a:lnTo>
                  <a:lnTo>
                    <a:pt x="325" y="321"/>
                  </a:lnTo>
                  <a:lnTo>
                    <a:pt x="324" y="322"/>
                  </a:lnTo>
                  <a:lnTo>
                    <a:pt x="322" y="324"/>
                  </a:lnTo>
                  <a:lnTo>
                    <a:pt x="320" y="325"/>
                  </a:lnTo>
                  <a:lnTo>
                    <a:pt x="318" y="326"/>
                  </a:lnTo>
                  <a:lnTo>
                    <a:pt x="312" y="329"/>
                  </a:lnTo>
                  <a:lnTo>
                    <a:pt x="301" y="336"/>
                  </a:lnTo>
                  <a:lnTo>
                    <a:pt x="296" y="339"/>
                  </a:lnTo>
                  <a:lnTo>
                    <a:pt x="291" y="341"/>
                  </a:lnTo>
                  <a:lnTo>
                    <a:pt x="281" y="350"/>
                  </a:lnTo>
                  <a:lnTo>
                    <a:pt x="279" y="351"/>
                  </a:lnTo>
                  <a:lnTo>
                    <a:pt x="278" y="351"/>
                  </a:lnTo>
                  <a:lnTo>
                    <a:pt x="276" y="352"/>
                  </a:lnTo>
                  <a:lnTo>
                    <a:pt x="274" y="353"/>
                  </a:lnTo>
                  <a:lnTo>
                    <a:pt x="267" y="356"/>
                  </a:lnTo>
                  <a:lnTo>
                    <a:pt x="265" y="357"/>
                  </a:lnTo>
                  <a:lnTo>
                    <a:pt x="259" y="360"/>
                  </a:lnTo>
                  <a:lnTo>
                    <a:pt x="256" y="362"/>
                  </a:lnTo>
                  <a:lnTo>
                    <a:pt x="255" y="362"/>
                  </a:lnTo>
                  <a:lnTo>
                    <a:pt x="253" y="362"/>
                  </a:lnTo>
                  <a:lnTo>
                    <a:pt x="250" y="363"/>
                  </a:lnTo>
                  <a:lnTo>
                    <a:pt x="248" y="363"/>
                  </a:lnTo>
                  <a:lnTo>
                    <a:pt x="245" y="363"/>
                  </a:lnTo>
                  <a:lnTo>
                    <a:pt x="241" y="363"/>
                  </a:lnTo>
                  <a:lnTo>
                    <a:pt x="237" y="363"/>
                  </a:lnTo>
                  <a:lnTo>
                    <a:pt x="231" y="365"/>
                  </a:lnTo>
                  <a:lnTo>
                    <a:pt x="225" y="365"/>
                  </a:lnTo>
                  <a:lnTo>
                    <a:pt x="223" y="366"/>
                  </a:lnTo>
                  <a:lnTo>
                    <a:pt x="221" y="367"/>
                  </a:lnTo>
                  <a:lnTo>
                    <a:pt x="216" y="369"/>
                  </a:lnTo>
                  <a:lnTo>
                    <a:pt x="213" y="369"/>
                  </a:lnTo>
                  <a:lnTo>
                    <a:pt x="210" y="370"/>
                  </a:lnTo>
                  <a:lnTo>
                    <a:pt x="207" y="370"/>
                  </a:lnTo>
                  <a:lnTo>
                    <a:pt x="205" y="370"/>
                  </a:lnTo>
                  <a:lnTo>
                    <a:pt x="203" y="370"/>
                  </a:lnTo>
                  <a:lnTo>
                    <a:pt x="200" y="371"/>
                  </a:lnTo>
                  <a:lnTo>
                    <a:pt x="199" y="371"/>
                  </a:lnTo>
                  <a:lnTo>
                    <a:pt x="199" y="372"/>
                  </a:lnTo>
                  <a:lnTo>
                    <a:pt x="198" y="373"/>
                  </a:lnTo>
                  <a:lnTo>
                    <a:pt x="196" y="374"/>
                  </a:lnTo>
                  <a:lnTo>
                    <a:pt x="195" y="375"/>
                  </a:lnTo>
                  <a:lnTo>
                    <a:pt x="193" y="377"/>
                  </a:lnTo>
                  <a:lnTo>
                    <a:pt x="189" y="385"/>
                  </a:lnTo>
                  <a:lnTo>
                    <a:pt x="188" y="386"/>
                  </a:lnTo>
                  <a:lnTo>
                    <a:pt x="187" y="388"/>
                  </a:lnTo>
                  <a:lnTo>
                    <a:pt x="185" y="390"/>
                  </a:lnTo>
                  <a:lnTo>
                    <a:pt x="184" y="391"/>
                  </a:lnTo>
                  <a:lnTo>
                    <a:pt x="182" y="393"/>
                  </a:lnTo>
                  <a:lnTo>
                    <a:pt x="180" y="394"/>
                  </a:lnTo>
                  <a:lnTo>
                    <a:pt x="172" y="397"/>
                  </a:lnTo>
                  <a:lnTo>
                    <a:pt x="161" y="404"/>
                  </a:lnTo>
                  <a:lnTo>
                    <a:pt x="158" y="405"/>
                  </a:lnTo>
                  <a:lnTo>
                    <a:pt x="156" y="406"/>
                  </a:lnTo>
                  <a:lnTo>
                    <a:pt x="153" y="407"/>
                  </a:lnTo>
                  <a:lnTo>
                    <a:pt x="149" y="407"/>
                  </a:lnTo>
                  <a:lnTo>
                    <a:pt x="146" y="407"/>
                  </a:lnTo>
                  <a:lnTo>
                    <a:pt x="142" y="407"/>
                  </a:lnTo>
                  <a:lnTo>
                    <a:pt x="136" y="407"/>
                  </a:lnTo>
                  <a:lnTo>
                    <a:pt x="135" y="399"/>
                  </a:lnTo>
                  <a:lnTo>
                    <a:pt x="133" y="392"/>
                  </a:lnTo>
                  <a:lnTo>
                    <a:pt x="131" y="384"/>
                  </a:lnTo>
                  <a:lnTo>
                    <a:pt x="131" y="380"/>
                  </a:lnTo>
                  <a:lnTo>
                    <a:pt x="130" y="378"/>
                  </a:lnTo>
                  <a:lnTo>
                    <a:pt x="129" y="376"/>
                  </a:lnTo>
                  <a:lnTo>
                    <a:pt x="128" y="374"/>
                  </a:lnTo>
                  <a:lnTo>
                    <a:pt x="127" y="373"/>
                  </a:lnTo>
                  <a:lnTo>
                    <a:pt x="125" y="371"/>
                  </a:lnTo>
                  <a:lnTo>
                    <a:pt x="124" y="369"/>
                  </a:lnTo>
                  <a:lnTo>
                    <a:pt x="123" y="368"/>
                  </a:lnTo>
                  <a:lnTo>
                    <a:pt x="122" y="367"/>
                  </a:lnTo>
                  <a:lnTo>
                    <a:pt x="120" y="366"/>
                  </a:lnTo>
                  <a:lnTo>
                    <a:pt x="119" y="365"/>
                  </a:lnTo>
                  <a:lnTo>
                    <a:pt x="118" y="365"/>
                  </a:lnTo>
                  <a:lnTo>
                    <a:pt x="116" y="365"/>
                  </a:lnTo>
                  <a:lnTo>
                    <a:pt x="115" y="365"/>
                  </a:lnTo>
                  <a:lnTo>
                    <a:pt x="111" y="365"/>
                  </a:lnTo>
                  <a:lnTo>
                    <a:pt x="104" y="367"/>
                  </a:lnTo>
                  <a:lnTo>
                    <a:pt x="99" y="369"/>
                  </a:lnTo>
                  <a:lnTo>
                    <a:pt x="87" y="373"/>
                  </a:lnTo>
                  <a:lnTo>
                    <a:pt x="81" y="375"/>
                  </a:lnTo>
                  <a:lnTo>
                    <a:pt x="75" y="377"/>
                  </a:lnTo>
                  <a:lnTo>
                    <a:pt x="70" y="380"/>
                  </a:lnTo>
                  <a:lnTo>
                    <a:pt x="67" y="381"/>
                  </a:lnTo>
                  <a:lnTo>
                    <a:pt x="65" y="381"/>
                  </a:lnTo>
                  <a:lnTo>
                    <a:pt x="62" y="380"/>
                  </a:lnTo>
                  <a:lnTo>
                    <a:pt x="55" y="379"/>
                  </a:lnTo>
                  <a:lnTo>
                    <a:pt x="51" y="378"/>
                  </a:lnTo>
                  <a:lnTo>
                    <a:pt x="48" y="377"/>
                  </a:lnTo>
                  <a:lnTo>
                    <a:pt x="43" y="375"/>
                  </a:lnTo>
                  <a:lnTo>
                    <a:pt x="35" y="372"/>
                  </a:lnTo>
                  <a:lnTo>
                    <a:pt x="31" y="370"/>
                  </a:lnTo>
                  <a:lnTo>
                    <a:pt x="29" y="368"/>
                  </a:lnTo>
                  <a:lnTo>
                    <a:pt x="28" y="367"/>
                  </a:lnTo>
                  <a:lnTo>
                    <a:pt x="22" y="362"/>
                  </a:lnTo>
                  <a:lnTo>
                    <a:pt x="20" y="361"/>
                  </a:lnTo>
                  <a:lnTo>
                    <a:pt x="10" y="354"/>
                  </a:lnTo>
                  <a:lnTo>
                    <a:pt x="8" y="352"/>
                  </a:lnTo>
                  <a:lnTo>
                    <a:pt x="6" y="350"/>
                  </a:lnTo>
                  <a:lnTo>
                    <a:pt x="5" y="348"/>
                  </a:lnTo>
                  <a:lnTo>
                    <a:pt x="3" y="346"/>
                  </a:lnTo>
                  <a:lnTo>
                    <a:pt x="2" y="343"/>
                  </a:lnTo>
                  <a:lnTo>
                    <a:pt x="1" y="340"/>
                  </a:lnTo>
                  <a:lnTo>
                    <a:pt x="0" y="338"/>
                  </a:lnTo>
                  <a:lnTo>
                    <a:pt x="0" y="337"/>
                  </a:lnTo>
                  <a:lnTo>
                    <a:pt x="0" y="336"/>
                  </a:lnTo>
                  <a:lnTo>
                    <a:pt x="1" y="335"/>
                  </a:lnTo>
                  <a:lnTo>
                    <a:pt x="1" y="334"/>
                  </a:lnTo>
                  <a:lnTo>
                    <a:pt x="2" y="334"/>
                  </a:lnTo>
                  <a:lnTo>
                    <a:pt x="5" y="332"/>
                  </a:lnTo>
                  <a:lnTo>
                    <a:pt x="6" y="330"/>
                  </a:lnTo>
                  <a:lnTo>
                    <a:pt x="9" y="327"/>
                  </a:lnTo>
                  <a:lnTo>
                    <a:pt x="17" y="318"/>
                  </a:lnTo>
                  <a:lnTo>
                    <a:pt x="23" y="311"/>
                  </a:lnTo>
                  <a:lnTo>
                    <a:pt x="26" y="308"/>
                  </a:lnTo>
                  <a:lnTo>
                    <a:pt x="28" y="304"/>
                  </a:lnTo>
                  <a:lnTo>
                    <a:pt x="30" y="301"/>
                  </a:lnTo>
                  <a:lnTo>
                    <a:pt x="32" y="296"/>
                  </a:lnTo>
                  <a:lnTo>
                    <a:pt x="35" y="291"/>
                  </a:lnTo>
                  <a:lnTo>
                    <a:pt x="37" y="286"/>
                  </a:lnTo>
                  <a:lnTo>
                    <a:pt x="39" y="280"/>
                  </a:lnTo>
                  <a:lnTo>
                    <a:pt x="40" y="278"/>
                  </a:lnTo>
                  <a:lnTo>
                    <a:pt x="40" y="273"/>
                  </a:lnTo>
                  <a:lnTo>
                    <a:pt x="40" y="271"/>
                  </a:lnTo>
                  <a:lnTo>
                    <a:pt x="41" y="269"/>
                  </a:lnTo>
                  <a:lnTo>
                    <a:pt x="42" y="266"/>
                  </a:lnTo>
                  <a:lnTo>
                    <a:pt x="43" y="263"/>
                  </a:lnTo>
                  <a:lnTo>
                    <a:pt x="44" y="261"/>
                  </a:lnTo>
                  <a:lnTo>
                    <a:pt x="45" y="260"/>
                  </a:lnTo>
                  <a:lnTo>
                    <a:pt x="49" y="255"/>
                  </a:lnTo>
                  <a:lnTo>
                    <a:pt x="50" y="253"/>
                  </a:lnTo>
                  <a:lnTo>
                    <a:pt x="51" y="251"/>
                  </a:lnTo>
                  <a:lnTo>
                    <a:pt x="51" y="249"/>
                  </a:lnTo>
                  <a:lnTo>
                    <a:pt x="52" y="244"/>
                  </a:lnTo>
                  <a:lnTo>
                    <a:pt x="54" y="239"/>
                  </a:lnTo>
                  <a:lnTo>
                    <a:pt x="54" y="238"/>
                  </a:lnTo>
                  <a:lnTo>
                    <a:pt x="54" y="236"/>
                  </a:lnTo>
                  <a:lnTo>
                    <a:pt x="55" y="226"/>
                  </a:lnTo>
                  <a:lnTo>
                    <a:pt x="55" y="223"/>
                  </a:lnTo>
                  <a:lnTo>
                    <a:pt x="55" y="221"/>
                  </a:lnTo>
                  <a:lnTo>
                    <a:pt x="54" y="219"/>
                  </a:lnTo>
                  <a:lnTo>
                    <a:pt x="52" y="215"/>
                  </a:lnTo>
                  <a:lnTo>
                    <a:pt x="52" y="214"/>
                  </a:lnTo>
                  <a:lnTo>
                    <a:pt x="52" y="213"/>
                  </a:lnTo>
                  <a:lnTo>
                    <a:pt x="52" y="211"/>
                  </a:lnTo>
                  <a:lnTo>
                    <a:pt x="52" y="208"/>
                  </a:lnTo>
                  <a:lnTo>
                    <a:pt x="53" y="205"/>
                  </a:lnTo>
                  <a:lnTo>
                    <a:pt x="55" y="203"/>
                  </a:lnTo>
                  <a:lnTo>
                    <a:pt x="57" y="200"/>
                  </a:lnTo>
                  <a:lnTo>
                    <a:pt x="59" y="197"/>
                  </a:lnTo>
                  <a:lnTo>
                    <a:pt x="61" y="195"/>
                  </a:lnTo>
                  <a:lnTo>
                    <a:pt x="62" y="194"/>
                  </a:lnTo>
                  <a:lnTo>
                    <a:pt x="64" y="192"/>
                  </a:lnTo>
                  <a:lnTo>
                    <a:pt x="75" y="185"/>
                  </a:lnTo>
                  <a:lnTo>
                    <a:pt x="79" y="182"/>
                  </a:lnTo>
                  <a:lnTo>
                    <a:pt x="82" y="181"/>
                  </a:lnTo>
                  <a:lnTo>
                    <a:pt x="92" y="176"/>
                  </a:lnTo>
                  <a:lnTo>
                    <a:pt x="95" y="174"/>
                  </a:lnTo>
                  <a:lnTo>
                    <a:pt x="97" y="172"/>
                  </a:lnTo>
                  <a:lnTo>
                    <a:pt x="105" y="167"/>
                  </a:lnTo>
                  <a:lnTo>
                    <a:pt x="111" y="162"/>
                  </a:lnTo>
                  <a:lnTo>
                    <a:pt x="113" y="161"/>
                  </a:lnTo>
                  <a:lnTo>
                    <a:pt x="118" y="157"/>
                  </a:lnTo>
                  <a:lnTo>
                    <a:pt x="119" y="155"/>
                  </a:lnTo>
                  <a:lnTo>
                    <a:pt x="121" y="154"/>
                  </a:lnTo>
                  <a:lnTo>
                    <a:pt x="123" y="153"/>
                  </a:lnTo>
                  <a:lnTo>
                    <a:pt x="131" y="149"/>
                  </a:lnTo>
                  <a:lnTo>
                    <a:pt x="132" y="148"/>
                  </a:lnTo>
                  <a:lnTo>
                    <a:pt x="133" y="147"/>
                  </a:lnTo>
                  <a:lnTo>
                    <a:pt x="134" y="147"/>
                  </a:lnTo>
                  <a:lnTo>
                    <a:pt x="134" y="146"/>
                  </a:lnTo>
                  <a:lnTo>
                    <a:pt x="135" y="145"/>
                  </a:lnTo>
                  <a:lnTo>
                    <a:pt x="135" y="144"/>
                  </a:lnTo>
                  <a:lnTo>
                    <a:pt x="135" y="143"/>
                  </a:lnTo>
                  <a:lnTo>
                    <a:pt x="134" y="142"/>
                  </a:lnTo>
                  <a:lnTo>
                    <a:pt x="133" y="141"/>
                  </a:lnTo>
                  <a:lnTo>
                    <a:pt x="130" y="138"/>
                  </a:lnTo>
                  <a:lnTo>
                    <a:pt x="126" y="136"/>
                  </a:lnTo>
                  <a:lnTo>
                    <a:pt x="124" y="135"/>
                  </a:lnTo>
                  <a:lnTo>
                    <a:pt x="118" y="132"/>
                  </a:lnTo>
                  <a:lnTo>
                    <a:pt x="114" y="130"/>
                  </a:lnTo>
                  <a:lnTo>
                    <a:pt x="111" y="128"/>
                  </a:lnTo>
                  <a:lnTo>
                    <a:pt x="109" y="126"/>
                  </a:lnTo>
                  <a:lnTo>
                    <a:pt x="107" y="124"/>
                  </a:lnTo>
                  <a:lnTo>
                    <a:pt x="102" y="119"/>
                  </a:lnTo>
                  <a:lnTo>
                    <a:pt x="97" y="112"/>
                  </a:lnTo>
                  <a:lnTo>
                    <a:pt x="95" y="110"/>
                  </a:lnTo>
                  <a:lnTo>
                    <a:pt x="93" y="109"/>
                  </a:lnTo>
                  <a:lnTo>
                    <a:pt x="92" y="108"/>
                  </a:lnTo>
                  <a:lnTo>
                    <a:pt x="91" y="108"/>
                  </a:lnTo>
                  <a:lnTo>
                    <a:pt x="90" y="107"/>
                  </a:lnTo>
                  <a:lnTo>
                    <a:pt x="89" y="107"/>
                  </a:lnTo>
                  <a:lnTo>
                    <a:pt x="86" y="107"/>
                  </a:lnTo>
                  <a:lnTo>
                    <a:pt x="82" y="108"/>
                  </a:lnTo>
                  <a:lnTo>
                    <a:pt x="80" y="108"/>
                  </a:lnTo>
                  <a:lnTo>
                    <a:pt x="79" y="107"/>
                  </a:lnTo>
                  <a:lnTo>
                    <a:pt x="77" y="107"/>
                  </a:lnTo>
                  <a:lnTo>
                    <a:pt x="76" y="107"/>
                  </a:lnTo>
                  <a:lnTo>
                    <a:pt x="75" y="106"/>
                  </a:lnTo>
                  <a:lnTo>
                    <a:pt x="74" y="105"/>
                  </a:lnTo>
                  <a:lnTo>
                    <a:pt x="73" y="104"/>
                  </a:lnTo>
                  <a:lnTo>
                    <a:pt x="72" y="102"/>
                  </a:lnTo>
                  <a:lnTo>
                    <a:pt x="72" y="102"/>
                  </a:lnTo>
                  <a:lnTo>
                    <a:pt x="72" y="101"/>
                  </a:lnTo>
                  <a:lnTo>
                    <a:pt x="72" y="99"/>
                  </a:lnTo>
                  <a:lnTo>
                    <a:pt x="72" y="97"/>
                  </a:lnTo>
                  <a:lnTo>
                    <a:pt x="73" y="95"/>
                  </a:lnTo>
                  <a:lnTo>
                    <a:pt x="74" y="93"/>
                  </a:lnTo>
                  <a:lnTo>
                    <a:pt x="77" y="89"/>
                  </a:lnTo>
                  <a:lnTo>
                    <a:pt x="81" y="83"/>
                  </a:lnTo>
                  <a:lnTo>
                    <a:pt x="88" y="74"/>
                  </a:lnTo>
                  <a:lnTo>
                    <a:pt x="94" y="68"/>
                  </a:lnTo>
                  <a:lnTo>
                    <a:pt x="101" y="59"/>
                  </a:lnTo>
                  <a:lnTo>
                    <a:pt x="104" y="56"/>
                  </a:lnTo>
                  <a:lnTo>
                    <a:pt x="107" y="53"/>
                  </a:lnTo>
                  <a:lnTo>
                    <a:pt x="109" y="51"/>
                  </a:lnTo>
                  <a:lnTo>
                    <a:pt x="112" y="49"/>
                  </a:lnTo>
                  <a:lnTo>
                    <a:pt x="115" y="47"/>
                  </a:lnTo>
                  <a:lnTo>
                    <a:pt x="119" y="45"/>
                  </a:lnTo>
                  <a:lnTo>
                    <a:pt x="122" y="45"/>
                  </a:lnTo>
                  <a:lnTo>
                    <a:pt x="126" y="44"/>
                  </a:lnTo>
                  <a:lnTo>
                    <a:pt x="130" y="43"/>
                  </a:lnTo>
                  <a:lnTo>
                    <a:pt x="132" y="43"/>
                  </a:lnTo>
                  <a:lnTo>
                    <a:pt x="141" y="42"/>
                  </a:lnTo>
                  <a:lnTo>
                    <a:pt x="144" y="41"/>
                  </a:lnTo>
                  <a:lnTo>
                    <a:pt x="150" y="40"/>
                  </a:lnTo>
                  <a:lnTo>
                    <a:pt x="154" y="39"/>
                  </a:lnTo>
                  <a:lnTo>
                    <a:pt x="162" y="36"/>
                  </a:lnTo>
                  <a:lnTo>
                    <a:pt x="167" y="34"/>
                  </a:lnTo>
                  <a:lnTo>
                    <a:pt x="171" y="34"/>
                  </a:lnTo>
                  <a:lnTo>
                    <a:pt x="178" y="30"/>
                  </a:lnTo>
                  <a:lnTo>
                    <a:pt x="179" y="30"/>
                  </a:lnTo>
                  <a:lnTo>
                    <a:pt x="180" y="30"/>
                  </a:lnTo>
                  <a:lnTo>
                    <a:pt x="179" y="31"/>
                  </a:lnTo>
                  <a:lnTo>
                    <a:pt x="179" y="33"/>
                  </a:lnTo>
                  <a:lnTo>
                    <a:pt x="180" y="34"/>
                  </a:lnTo>
                  <a:lnTo>
                    <a:pt x="181" y="37"/>
                  </a:lnTo>
                  <a:lnTo>
                    <a:pt x="182" y="42"/>
                  </a:lnTo>
                  <a:lnTo>
                    <a:pt x="183" y="45"/>
                  </a:lnTo>
                  <a:lnTo>
                    <a:pt x="184" y="46"/>
                  </a:lnTo>
                  <a:lnTo>
                    <a:pt x="186" y="48"/>
                  </a:lnTo>
                  <a:lnTo>
                    <a:pt x="188" y="51"/>
                  </a:lnTo>
                  <a:lnTo>
                    <a:pt x="189" y="53"/>
                  </a:lnTo>
                  <a:lnTo>
                    <a:pt x="192" y="55"/>
                  </a:lnTo>
                  <a:lnTo>
                    <a:pt x="194" y="56"/>
                  </a:lnTo>
                  <a:lnTo>
                    <a:pt x="197" y="58"/>
                  </a:lnTo>
                  <a:lnTo>
                    <a:pt x="199" y="60"/>
                  </a:lnTo>
                  <a:lnTo>
                    <a:pt x="202" y="61"/>
                  </a:lnTo>
                  <a:lnTo>
                    <a:pt x="210" y="65"/>
                  </a:lnTo>
                  <a:lnTo>
                    <a:pt x="214" y="67"/>
                  </a:lnTo>
                  <a:lnTo>
                    <a:pt x="217" y="68"/>
                  </a:lnTo>
                  <a:lnTo>
                    <a:pt x="220" y="70"/>
                  </a:lnTo>
                  <a:lnTo>
                    <a:pt x="222" y="72"/>
                  </a:lnTo>
                  <a:lnTo>
                    <a:pt x="223" y="75"/>
                  </a:lnTo>
                  <a:lnTo>
                    <a:pt x="224" y="78"/>
                  </a:lnTo>
                  <a:lnTo>
                    <a:pt x="227" y="82"/>
                  </a:lnTo>
                  <a:lnTo>
                    <a:pt x="228" y="84"/>
                  </a:lnTo>
                  <a:lnTo>
                    <a:pt x="229" y="85"/>
                  </a:lnTo>
                  <a:lnTo>
                    <a:pt x="230" y="87"/>
                  </a:lnTo>
                  <a:lnTo>
                    <a:pt x="232" y="88"/>
                  </a:lnTo>
                  <a:lnTo>
                    <a:pt x="233" y="90"/>
                  </a:lnTo>
                  <a:lnTo>
                    <a:pt x="235" y="92"/>
                  </a:lnTo>
                  <a:lnTo>
                    <a:pt x="238" y="94"/>
                  </a:lnTo>
                  <a:lnTo>
                    <a:pt x="242" y="97"/>
                  </a:lnTo>
                  <a:lnTo>
                    <a:pt x="245" y="99"/>
                  </a:lnTo>
                  <a:lnTo>
                    <a:pt x="247" y="100"/>
                  </a:lnTo>
                  <a:lnTo>
                    <a:pt x="249" y="102"/>
                  </a:lnTo>
                  <a:lnTo>
                    <a:pt x="252" y="102"/>
                  </a:lnTo>
                  <a:lnTo>
                    <a:pt x="254" y="103"/>
                  </a:lnTo>
                  <a:lnTo>
                    <a:pt x="256" y="103"/>
                  </a:lnTo>
                  <a:lnTo>
                    <a:pt x="259" y="104"/>
                  </a:lnTo>
                  <a:lnTo>
                    <a:pt x="262" y="104"/>
                  </a:lnTo>
                  <a:lnTo>
                    <a:pt x="264" y="104"/>
                  </a:lnTo>
                  <a:lnTo>
                    <a:pt x="268" y="103"/>
                  </a:lnTo>
                  <a:lnTo>
                    <a:pt x="278" y="102"/>
                  </a:lnTo>
                  <a:lnTo>
                    <a:pt x="283" y="101"/>
                  </a:lnTo>
                  <a:lnTo>
                    <a:pt x="286" y="101"/>
                  </a:lnTo>
                  <a:lnTo>
                    <a:pt x="288" y="100"/>
                  </a:lnTo>
                  <a:lnTo>
                    <a:pt x="290" y="99"/>
                  </a:lnTo>
                  <a:lnTo>
                    <a:pt x="292" y="97"/>
                  </a:lnTo>
                  <a:lnTo>
                    <a:pt x="296" y="95"/>
                  </a:lnTo>
                  <a:lnTo>
                    <a:pt x="300" y="92"/>
                  </a:lnTo>
                  <a:lnTo>
                    <a:pt x="303" y="89"/>
                  </a:lnTo>
                  <a:lnTo>
                    <a:pt x="313" y="80"/>
                  </a:lnTo>
                  <a:lnTo>
                    <a:pt x="315" y="77"/>
                  </a:lnTo>
                  <a:lnTo>
                    <a:pt x="319" y="75"/>
                  </a:lnTo>
                  <a:lnTo>
                    <a:pt x="323" y="72"/>
                  </a:lnTo>
                  <a:lnTo>
                    <a:pt x="326" y="69"/>
                  </a:lnTo>
                  <a:lnTo>
                    <a:pt x="331" y="67"/>
                  </a:lnTo>
                  <a:lnTo>
                    <a:pt x="334" y="66"/>
                  </a:lnTo>
                  <a:lnTo>
                    <a:pt x="340" y="64"/>
                  </a:lnTo>
                  <a:lnTo>
                    <a:pt x="347" y="60"/>
                  </a:lnTo>
                  <a:lnTo>
                    <a:pt x="350" y="59"/>
                  </a:lnTo>
                  <a:lnTo>
                    <a:pt x="352" y="58"/>
                  </a:lnTo>
                  <a:lnTo>
                    <a:pt x="354" y="58"/>
                  </a:lnTo>
                  <a:lnTo>
                    <a:pt x="357" y="58"/>
                  </a:lnTo>
                  <a:lnTo>
                    <a:pt x="358" y="58"/>
                  </a:lnTo>
                  <a:lnTo>
                    <a:pt x="359" y="58"/>
                  </a:lnTo>
                  <a:lnTo>
                    <a:pt x="366" y="58"/>
                  </a:lnTo>
                  <a:lnTo>
                    <a:pt x="370" y="59"/>
                  </a:lnTo>
                  <a:lnTo>
                    <a:pt x="375" y="59"/>
                  </a:lnTo>
                  <a:lnTo>
                    <a:pt x="379" y="59"/>
                  </a:lnTo>
                  <a:lnTo>
                    <a:pt x="381" y="59"/>
                  </a:lnTo>
                  <a:lnTo>
                    <a:pt x="382" y="59"/>
                  </a:lnTo>
                  <a:lnTo>
                    <a:pt x="384" y="58"/>
                  </a:lnTo>
                  <a:lnTo>
                    <a:pt x="385" y="58"/>
                  </a:lnTo>
                  <a:lnTo>
                    <a:pt x="386" y="56"/>
                  </a:lnTo>
                  <a:lnTo>
                    <a:pt x="387" y="55"/>
                  </a:lnTo>
                  <a:lnTo>
                    <a:pt x="388" y="52"/>
                  </a:lnTo>
                  <a:lnTo>
                    <a:pt x="388" y="49"/>
                  </a:lnTo>
                  <a:lnTo>
                    <a:pt x="388" y="45"/>
                  </a:lnTo>
                  <a:lnTo>
                    <a:pt x="387" y="43"/>
                  </a:lnTo>
                  <a:lnTo>
                    <a:pt x="387" y="40"/>
                  </a:lnTo>
                  <a:lnTo>
                    <a:pt x="386" y="39"/>
                  </a:lnTo>
                  <a:lnTo>
                    <a:pt x="385" y="38"/>
                  </a:lnTo>
                  <a:lnTo>
                    <a:pt x="384" y="36"/>
                  </a:lnTo>
                  <a:lnTo>
                    <a:pt x="383" y="34"/>
                  </a:lnTo>
                  <a:lnTo>
                    <a:pt x="381" y="34"/>
                  </a:lnTo>
                  <a:lnTo>
                    <a:pt x="379" y="33"/>
                  </a:lnTo>
                  <a:lnTo>
                    <a:pt x="377" y="32"/>
                  </a:lnTo>
                  <a:lnTo>
                    <a:pt x="375" y="31"/>
                  </a:lnTo>
                  <a:lnTo>
                    <a:pt x="369" y="30"/>
                  </a:lnTo>
                  <a:lnTo>
                    <a:pt x="368" y="30"/>
                  </a:lnTo>
                  <a:lnTo>
                    <a:pt x="366" y="29"/>
                  </a:lnTo>
                  <a:lnTo>
                    <a:pt x="365" y="28"/>
                  </a:lnTo>
                  <a:lnTo>
                    <a:pt x="363" y="28"/>
                  </a:lnTo>
                  <a:lnTo>
                    <a:pt x="362" y="26"/>
                  </a:lnTo>
                  <a:lnTo>
                    <a:pt x="361" y="24"/>
                  </a:lnTo>
                  <a:lnTo>
                    <a:pt x="360" y="22"/>
                  </a:lnTo>
                  <a:lnTo>
                    <a:pt x="360" y="22"/>
                  </a:lnTo>
                  <a:lnTo>
                    <a:pt x="360" y="21"/>
                  </a:lnTo>
                  <a:lnTo>
                    <a:pt x="360" y="19"/>
                  </a:lnTo>
                  <a:lnTo>
                    <a:pt x="361" y="18"/>
                  </a:lnTo>
                  <a:lnTo>
                    <a:pt x="361" y="15"/>
                  </a:lnTo>
                  <a:lnTo>
                    <a:pt x="362" y="13"/>
                  </a:lnTo>
                  <a:lnTo>
                    <a:pt x="364" y="11"/>
                  </a:lnTo>
                  <a:lnTo>
                    <a:pt x="366" y="9"/>
                  </a:lnTo>
                  <a:lnTo>
                    <a:pt x="368" y="7"/>
                  </a:lnTo>
                  <a:lnTo>
                    <a:pt x="370" y="5"/>
                  </a:lnTo>
                  <a:lnTo>
                    <a:pt x="372" y="4"/>
                  </a:lnTo>
                  <a:lnTo>
                    <a:pt x="375" y="2"/>
                  </a:lnTo>
                  <a:lnTo>
                    <a:pt x="378" y="1"/>
                  </a:lnTo>
                  <a:lnTo>
                    <a:pt x="381" y="0"/>
                  </a:lnTo>
                  <a:lnTo>
                    <a:pt x="383" y="0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28" name="Freeform 83">
              <a:extLst>
                <a:ext uri="{FF2B5EF4-FFF2-40B4-BE49-F238E27FC236}">
                  <a16:creationId xmlns:a16="http://schemas.microsoft.com/office/drawing/2014/main" id="{FD501962-FB38-4341-A2C9-B690BFC1532A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6" y="2274"/>
              <a:ext cx="274" cy="259"/>
            </a:xfrm>
            <a:custGeom>
              <a:avLst/>
              <a:gdLst>
                <a:gd name="T0" fmla="*/ 202 w 274"/>
                <a:gd name="T1" fmla="*/ 5 h 259"/>
                <a:gd name="T2" fmla="*/ 195 w 274"/>
                <a:gd name="T3" fmla="*/ 25 h 259"/>
                <a:gd name="T4" fmla="*/ 195 w 274"/>
                <a:gd name="T5" fmla="*/ 38 h 259"/>
                <a:gd name="T6" fmla="*/ 207 w 274"/>
                <a:gd name="T7" fmla="*/ 41 h 259"/>
                <a:gd name="T8" fmla="*/ 216 w 274"/>
                <a:gd name="T9" fmla="*/ 45 h 259"/>
                <a:gd name="T10" fmla="*/ 225 w 274"/>
                <a:gd name="T11" fmla="*/ 68 h 259"/>
                <a:gd name="T12" fmla="*/ 235 w 274"/>
                <a:gd name="T13" fmla="*/ 90 h 259"/>
                <a:gd name="T14" fmla="*/ 243 w 274"/>
                <a:gd name="T15" fmla="*/ 112 h 259"/>
                <a:gd name="T16" fmla="*/ 253 w 274"/>
                <a:gd name="T17" fmla="*/ 116 h 259"/>
                <a:gd name="T18" fmla="*/ 264 w 274"/>
                <a:gd name="T19" fmla="*/ 122 h 259"/>
                <a:gd name="T20" fmla="*/ 267 w 274"/>
                <a:gd name="T21" fmla="*/ 135 h 259"/>
                <a:gd name="T22" fmla="*/ 272 w 274"/>
                <a:gd name="T23" fmla="*/ 149 h 259"/>
                <a:gd name="T24" fmla="*/ 273 w 274"/>
                <a:gd name="T25" fmla="*/ 161 h 259"/>
                <a:gd name="T26" fmla="*/ 266 w 274"/>
                <a:gd name="T27" fmla="*/ 183 h 259"/>
                <a:gd name="T28" fmla="*/ 258 w 274"/>
                <a:gd name="T29" fmla="*/ 195 h 259"/>
                <a:gd name="T30" fmla="*/ 234 w 274"/>
                <a:gd name="T31" fmla="*/ 201 h 259"/>
                <a:gd name="T32" fmla="*/ 228 w 274"/>
                <a:gd name="T33" fmla="*/ 191 h 259"/>
                <a:gd name="T34" fmla="*/ 222 w 274"/>
                <a:gd name="T35" fmla="*/ 181 h 259"/>
                <a:gd name="T36" fmla="*/ 216 w 274"/>
                <a:gd name="T37" fmla="*/ 191 h 259"/>
                <a:gd name="T38" fmla="*/ 204 w 274"/>
                <a:gd name="T39" fmla="*/ 195 h 259"/>
                <a:gd name="T40" fmla="*/ 184 w 274"/>
                <a:gd name="T41" fmla="*/ 196 h 259"/>
                <a:gd name="T42" fmla="*/ 172 w 274"/>
                <a:gd name="T43" fmla="*/ 203 h 259"/>
                <a:gd name="T44" fmla="*/ 162 w 274"/>
                <a:gd name="T45" fmla="*/ 216 h 259"/>
                <a:gd name="T46" fmla="*/ 155 w 274"/>
                <a:gd name="T47" fmla="*/ 215 h 259"/>
                <a:gd name="T48" fmla="*/ 137 w 274"/>
                <a:gd name="T49" fmla="*/ 209 h 259"/>
                <a:gd name="T50" fmla="*/ 133 w 274"/>
                <a:gd name="T51" fmla="*/ 212 h 259"/>
                <a:gd name="T52" fmla="*/ 136 w 274"/>
                <a:gd name="T53" fmla="*/ 225 h 259"/>
                <a:gd name="T54" fmla="*/ 134 w 274"/>
                <a:gd name="T55" fmla="*/ 236 h 259"/>
                <a:gd name="T56" fmla="*/ 117 w 274"/>
                <a:gd name="T57" fmla="*/ 258 h 259"/>
                <a:gd name="T58" fmla="*/ 113 w 274"/>
                <a:gd name="T59" fmla="*/ 257 h 259"/>
                <a:gd name="T60" fmla="*/ 91 w 274"/>
                <a:gd name="T61" fmla="*/ 234 h 259"/>
                <a:gd name="T62" fmla="*/ 80 w 274"/>
                <a:gd name="T63" fmla="*/ 225 h 259"/>
                <a:gd name="T64" fmla="*/ 79 w 274"/>
                <a:gd name="T65" fmla="*/ 218 h 259"/>
                <a:gd name="T66" fmla="*/ 91 w 274"/>
                <a:gd name="T67" fmla="*/ 197 h 259"/>
                <a:gd name="T68" fmla="*/ 91 w 274"/>
                <a:gd name="T69" fmla="*/ 191 h 259"/>
                <a:gd name="T70" fmla="*/ 77 w 274"/>
                <a:gd name="T71" fmla="*/ 183 h 259"/>
                <a:gd name="T72" fmla="*/ 47 w 274"/>
                <a:gd name="T73" fmla="*/ 176 h 259"/>
                <a:gd name="T74" fmla="*/ 23 w 274"/>
                <a:gd name="T75" fmla="*/ 169 h 259"/>
                <a:gd name="T76" fmla="*/ 16 w 274"/>
                <a:gd name="T77" fmla="*/ 162 h 259"/>
                <a:gd name="T78" fmla="*/ 5 w 274"/>
                <a:gd name="T79" fmla="*/ 133 h 259"/>
                <a:gd name="T80" fmla="*/ 0 w 274"/>
                <a:gd name="T81" fmla="*/ 127 h 259"/>
                <a:gd name="T82" fmla="*/ 4 w 274"/>
                <a:gd name="T83" fmla="*/ 111 h 259"/>
                <a:gd name="T84" fmla="*/ 3 w 274"/>
                <a:gd name="T85" fmla="*/ 96 h 259"/>
                <a:gd name="T86" fmla="*/ 0 w 274"/>
                <a:gd name="T87" fmla="*/ 76 h 259"/>
                <a:gd name="T88" fmla="*/ 8 w 274"/>
                <a:gd name="T89" fmla="*/ 62 h 259"/>
                <a:gd name="T90" fmla="*/ 23 w 274"/>
                <a:gd name="T91" fmla="*/ 40 h 259"/>
                <a:gd name="T92" fmla="*/ 34 w 274"/>
                <a:gd name="T93" fmla="*/ 41 h 259"/>
                <a:gd name="T94" fmla="*/ 63 w 274"/>
                <a:gd name="T95" fmla="*/ 56 h 259"/>
                <a:gd name="T96" fmla="*/ 88 w 274"/>
                <a:gd name="T97" fmla="*/ 64 h 259"/>
                <a:gd name="T98" fmla="*/ 114 w 274"/>
                <a:gd name="T99" fmla="*/ 65 h 259"/>
                <a:gd name="T100" fmla="*/ 132 w 274"/>
                <a:gd name="T101" fmla="*/ 59 h 259"/>
                <a:gd name="T102" fmla="*/ 157 w 274"/>
                <a:gd name="T103" fmla="*/ 42 h 259"/>
                <a:gd name="T104" fmla="*/ 178 w 274"/>
                <a:gd name="T105" fmla="*/ 27 h 259"/>
                <a:gd name="T106" fmla="*/ 199 w 274"/>
                <a:gd name="T107" fmla="*/ 0 h 2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74" h="259">
                  <a:moveTo>
                    <a:pt x="199" y="0"/>
                  </a:moveTo>
                  <a:lnTo>
                    <a:pt x="199" y="1"/>
                  </a:lnTo>
                  <a:lnTo>
                    <a:pt x="199" y="2"/>
                  </a:lnTo>
                  <a:lnTo>
                    <a:pt x="200" y="3"/>
                  </a:lnTo>
                  <a:lnTo>
                    <a:pt x="201" y="4"/>
                  </a:lnTo>
                  <a:lnTo>
                    <a:pt x="202" y="5"/>
                  </a:lnTo>
                  <a:lnTo>
                    <a:pt x="203" y="6"/>
                  </a:lnTo>
                  <a:lnTo>
                    <a:pt x="203" y="7"/>
                  </a:lnTo>
                  <a:lnTo>
                    <a:pt x="203" y="7"/>
                  </a:lnTo>
                  <a:lnTo>
                    <a:pt x="203" y="9"/>
                  </a:lnTo>
                  <a:lnTo>
                    <a:pt x="196" y="22"/>
                  </a:lnTo>
                  <a:lnTo>
                    <a:pt x="195" y="25"/>
                  </a:lnTo>
                  <a:lnTo>
                    <a:pt x="194" y="27"/>
                  </a:lnTo>
                  <a:lnTo>
                    <a:pt x="193" y="30"/>
                  </a:lnTo>
                  <a:lnTo>
                    <a:pt x="193" y="33"/>
                  </a:lnTo>
                  <a:lnTo>
                    <a:pt x="193" y="36"/>
                  </a:lnTo>
                  <a:lnTo>
                    <a:pt x="194" y="38"/>
                  </a:lnTo>
                  <a:lnTo>
                    <a:pt x="195" y="38"/>
                  </a:lnTo>
                  <a:lnTo>
                    <a:pt x="196" y="40"/>
                  </a:lnTo>
                  <a:lnTo>
                    <a:pt x="197" y="41"/>
                  </a:lnTo>
                  <a:lnTo>
                    <a:pt x="198" y="41"/>
                  </a:lnTo>
                  <a:lnTo>
                    <a:pt x="199" y="42"/>
                  </a:lnTo>
                  <a:lnTo>
                    <a:pt x="201" y="42"/>
                  </a:lnTo>
                  <a:lnTo>
                    <a:pt x="207" y="41"/>
                  </a:lnTo>
                  <a:lnTo>
                    <a:pt x="208" y="41"/>
                  </a:lnTo>
                  <a:lnTo>
                    <a:pt x="211" y="41"/>
                  </a:lnTo>
                  <a:lnTo>
                    <a:pt x="212" y="41"/>
                  </a:lnTo>
                  <a:lnTo>
                    <a:pt x="214" y="42"/>
                  </a:lnTo>
                  <a:lnTo>
                    <a:pt x="215" y="43"/>
                  </a:lnTo>
                  <a:lnTo>
                    <a:pt x="216" y="45"/>
                  </a:lnTo>
                  <a:lnTo>
                    <a:pt x="217" y="47"/>
                  </a:lnTo>
                  <a:lnTo>
                    <a:pt x="219" y="49"/>
                  </a:lnTo>
                  <a:lnTo>
                    <a:pt x="220" y="50"/>
                  </a:lnTo>
                  <a:lnTo>
                    <a:pt x="221" y="53"/>
                  </a:lnTo>
                  <a:lnTo>
                    <a:pt x="222" y="58"/>
                  </a:lnTo>
                  <a:lnTo>
                    <a:pt x="225" y="68"/>
                  </a:lnTo>
                  <a:lnTo>
                    <a:pt x="226" y="72"/>
                  </a:lnTo>
                  <a:lnTo>
                    <a:pt x="227" y="73"/>
                  </a:lnTo>
                  <a:lnTo>
                    <a:pt x="227" y="75"/>
                  </a:lnTo>
                  <a:lnTo>
                    <a:pt x="232" y="83"/>
                  </a:lnTo>
                  <a:lnTo>
                    <a:pt x="234" y="87"/>
                  </a:lnTo>
                  <a:lnTo>
                    <a:pt x="235" y="90"/>
                  </a:lnTo>
                  <a:lnTo>
                    <a:pt x="236" y="93"/>
                  </a:lnTo>
                  <a:lnTo>
                    <a:pt x="238" y="102"/>
                  </a:lnTo>
                  <a:lnTo>
                    <a:pt x="238" y="105"/>
                  </a:lnTo>
                  <a:lnTo>
                    <a:pt x="239" y="107"/>
                  </a:lnTo>
                  <a:lnTo>
                    <a:pt x="241" y="110"/>
                  </a:lnTo>
                  <a:lnTo>
                    <a:pt x="243" y="112"/>
                  </a:lnTo>
                  <a:lnTo>
                    <a:pt x="244" y="114"/>
                  </a:lnTo>
                  <a:lnTo>
                    <a:pt x="245" y="115"/>
                  </a:lnTo>
                  <a:lnTo>
                    <a:pt x="247" y="116"/>
                  </a:lnTo>
                  <a:lnTo>
                    <a:pt x="248" y="116"/>
                  </a:lnTo>
                  <a:lnTo>
                    <a:pt x="249" y="116"/>
                  </a:lnTo>
                  <a:lnTo>
                    <a:pt x="253" y="116"/>
                  </a:lnTo>
                  <a:lnTo>
                    <a:pt x="255" y="116"/>
                  </a:lnTo>
                  <a:lnTo>
                    <a:pt x="257" y="117"/>
                  </a:lnTo>
                  <a:lnTo>
                    <a:pt x="259" y="117"/>
                  </a:lnTo>
                  <a:lnTo>
                    <a:pt x="261" y="118"/>
                  </a:lnTo>
                  <a:lnTo>
                    <a:pt x="262" y="120"/>
                  </a:lnTo>
                  <a:lnTo>
                    <a:pt x="264" y="122"/>
                  </a:lnTo>
                  <a:lnTo>
                    <a:pt x="265" y="124"/>
                  </a:lnTo>
                  <a:lnTo>
                    <a:pt x="266" y="126"/>
                  </a:lnTo>
                  <a:lnTo>
                    <a:pt x="267" y="128"/>
                  </a:lnTo>
                  <a:lnTo>
                    <a:pt x="267" y="129"/>
                  </a:lnTo>
                  <a:lnTo>
                    <a:pt x="267" y="133"/>
                  </a:lnTo>
                  <a:lnTo>
                    <a:pt x="267" y="135"/>
                  </a:lnTo>
                  <a:lnTo>
                    <a:pt x="268" y="137"/>
                  </a:lnTo>
                  <a:lnTo>
                    <a:pt x="269" y="140"/>
                  </a:lnTo>
                  <a:lnTo>
                    <a:pt x="269" y="142"/>
                  </a:lnTo>
                  <a:lnTo>
                    <a:pt x="270" y="144"/>
                  </a:lnTo>
                  <a:lnTo>
                    <a:pt x="271" y="145"/>
                  </a:lnTo>
                  <a:lnTo>
                    <a:pt x="272" y="149"/>
                  </a:lnTo>
                  <a:lnTo>
                    <a:pt x="273" y="150"/>
                  </a:lnTo>
                  <a:lnTo>
                    <a:pt x="274" y="151"/>
                  </a:lnTo>
                  <a:lnTo>
                    <a:pt x="274" y="153"/>
                  </a:lnTo>
                  <a:lnTo>
                    <a:pt x="274" y="154"/>
                  </a:lnTo>
                  <a:lnTo>
                    <a:pt x="274" y="156"/>
                  </a:lnTo>
                  <a:lnTo>
                    <a:pt x="273" y="161"/>
                  </a:lnTo>
                  <a:lnTo>
                    <a:pt x="272" y="162"/>
                  </a:lnTo>
                  <a:lnTo>
                    <a:pt x="271" y="169"/>
                  </a:lnTo>
                  <a:lnTo>
                    <a:pt x="269" y="179"/>
                  </a:lnTo>
                  <a:lnTo>
                    <a:pt x="268" y="180"/>
                  </a:lnTo>
                  <a:lnTo>
                    <a:pt x="268" y="181"/>
                  </a:lnTo>
                  <a:lnTo>
                    <a:pt x="266" y="183"/>
                  </a:lnTo>
                  <a:lnTo>
                    <a:pt x="263" y="188"/>
                  </a:lnTo>
                  <a:lnTo>
                    <a:pt x="261" y="191"/>
                  </a:lnTo>
                  <a:lnTo>
                    <a:pt x="261" y="193"/>
                  </a:lnTo>
                  <a:lnTo>
                    <a:pt x="260" y="194"/>
                  </a:lnTo>
                  <a:lnTo>
                    <a:pt x="259" y="194"/>
                  </a:lnTo>
                  <a:lnTo>
                    <a:pt x="258" y="195"/>
                  </a:lnTo>
                  <a:lnTo>
                    <a:pt x="256" y="196"/>
                  </a:lnTo>
                  <a:lnTo>
                    <a:pt x="247" y="198"/>
                  </a:lnTo>
                  <a:lnTo>
                    <a:pt x="242" y="201"/>
                  </a:lnTo>
                  <a:lnTo>
                    <a:pt x="239" y="201"/>
                  </a:lnTo>
                  <a:lnTo>
                    <a:pt x="237" y="202"/>
                  </a:lnTo>
                  <a:lnTo>
                    <a:pt x="234" y="201"/>
                  </a:lnTo>
                  <a:lnTo>
                    <a:pt x="233" y="201"/>
                  </a:lnTo>
                  <a:lnTo>
                    <a:pt x="231" y="200"/>
                  </a:lnTo>
                  <a:lnTo>
                    <a:pt x="230" y="199"/>
                  </a:lnTo>
                  <a:lnTo>
                    <a:pt x="230" y="198"/>
                  </a:lnTo>
                  <a:lnTo>
                    <a:pt x="229" y="197"/>
                  </a:lnTo>
                  <a:lnTo>
                    <a:pt x="228" y="191"/>
                  </a:lnTo>
                  <a:lnTo>
                    <a:pt x="228" y="189"/>
                  </a:lnTo>
                  <a:lnTo>
                    <a:pt x="227" y="186"/>
                  </a:lnTo>
                  <a:lnTo>
                    <a:pt x="227" y="185"/>
                  </a:lnTo>
                  <a:lnTo>
                    <a:pt x="225" y="183"/>
                  </a:lnTo>
                  <a:lnTo>
                    <a:pt x="224" y="182"/>
                  </a:lnTo>
                  <a:lnTo>
                    <a:pt x="222" y="181"/>
                  </a:lnTo>
                  <a:lnTo>
                    <a:pt x="222" y="183"/>
                  </a:lnTo>
                  <a:lnTo>
                    <a:pt x="221" y="185"/>
                  </a:lnTo>
                  <a:lnTo>
                    <a:pt x="220" y="187"/>
                  </a:lnTo>
                  <a:lnTo>
                    <a:pt x="219" y="189"/>
                  </a:lnTo>
                  <a:lnTo>
                    <a:pt x="218" y="190"/>
                  </a:lnTo>
                  <a:lnTo>
                    <a:pt x="216" y="191"/>
                  </a:lnTo>
                  <a:lnTo>
                    <a:pt x="215" y="193"/>
                  </a:lnTo>
                  <a:lnTo>
                    <a:pt x="213" y="193"/>
                  </a:lnTo>
                  <a:lnTo>
                    <a:pt x="211" y="194"/>
                  </a:lnTo>
                  <a:lnTo>
                    <a:pt x="209" y="194"/>
                  </a:lnTo>
                  <a:lnTo>
                    <a:pt x="207" y="195"/>
                  </a:lnTo>
                  <a:lnTo>
                    <a:pt x="204" y="195"/>
                  </a:lnTo>
                  <a:lnTo>
                    <a:pt x="200" y="195"/>
                  </a:lnTo>
                  <a:lnTo>
                    <a:pt x="193" y="194"/>
                  </a:lnTo>
                  <a:lnTo>
                    <a:pt x="192" y="194"/>
                  </a:lnTo>
                  <a:lnTo>
                    <a:pt x="189" y="194"/>
                  </a:lnTo>
                  <a:lnTo>
                    <a:pt x="186" y="195"/>
                  </a:lnTo>
                  <a:lnTo>
                    <a:pt x="184" y="196"/>
                  </a:lnTo>
                  <a:lnTo>
                    <a:pt x="181" y="196"/>
                  </a:lnTo>
                  <a:lnTo>
                    <a:pt x="179" y="197"/>
                  </a:lnTo>
                  <a:lnTo>
                    <a:pt x="177" y="198"/>
                  </a:lnTo>
                  <a:lnTo>
                    <a:pt x="175" y="200"/>
                  </a:lnTo>
                  <a:lnTo>
                    <a:pt x="174" y="201"/>
                  </a:lnTo>
                  <a:lnTo>
                    <a:pt x="172" y="203"/>
                  </a:lnTo>
                  <a:lnTo>
                    <a:pt x="170" y="206"/>
                  </a:lnTo>
                  <a:lnTo>
                    <a:pt x="167" y="211"/>
                  </a:lnTo>
                  <a:lnTo>
                    <a:pt x="166" y="213"/>
                  </a:lnTo>
                  <a:lnTo>
                    <a:pt x="165" y="214"/>
                  </a:lnTo>
                  <a:lnTo>
                    <a:pt x="164" y="215"/>
                  </a:lnTo>
                  <a:lnTo>
                    <a:pt x="162" y="216"/>
                  </a:lnTo>
                  <a:lnTo>
                    <a:pt x="161" y="216"/>
                  </a:lnTo>
                  <a:lnTo>
                    <a:pt x="160" y="216"/>
                  </a:lnTo>
                  <a:lnTo>
                    <a:pt x="159" y="216"/>
                  </a:lnTo>
                  <a:lnTo>
                    <a:pt x="158" y="216"/>
                  </a:lnTo>
                  <a:lnTo>
                    <a:pt x="157" y="216"/>
                  </a:lnTo>
                  <a:lnTo>
                    <a:pt x="155" y="215"/>
                  </a:lnTo>
                  <a:lnTo>
                    <a:pt x="149" y="212"/>
                  </a:lnTo>
                  <a:lnTo>
                    <a:pt x="147" y="211"/>
                  </a:lnTo>
                  <a:lnTo>
                    <a:pt x="145" y="210"/>
                  </a:lnTo>
                  <a:lnTo>
                    <a:pt x="142" y="209"/>
                  </a:lnTo>
                  <a:lnTo>
                    <a:pt x="139" y="209"/>
                  </a:lnTo>
                  <a:lnTo>
                    <a:pt x="137" y="209"/>
                  </a:lnTo>
                  <a:lnTo>
                    <a:pt x="136" y="209"/>
                  </a:lnTo>
                  <a:lnTo>
                    <a:pt x="135" y="209"/>
                  </a:lnTo>
                  <a:lnTo>
                    <a:pt x="134" y="210"/>
                  </a:lnTo>
                  <a:lnTo>
                    <a:pt x="133" y="210"/>
                  </a:lnTo>
                  <a:lnTo>
                    <a:pt x="133" y="211"/>
                  </a:lnTo>
                  <a:lnTo>
                    <a:pt x="133" y="212"/>
                  </a:lnTo>
                  <a:lnTo>
                    <a:pt x="133" y="213"/>
                  </a:lnTo>
                  <a:lnTo>
                    <a:pt x="133" y="214"/>
                  </a:lnTo>
                  <a:lnTo>
                    <a:pt x="133" y="215"/>
                  </a:lnTo>
                  <a:lnTo>
                    <a:pt x="136" y="222"/>
                  </a:lnTo>
                  <a:lnTo>
                    <a:pt x="136" y="224"/>
                  </a:lnTo>
                  <a:lnTo>
                    <a:pt x="136" y="225"/>
                  </a:lnTo>
                  <a:lnTo>
                    <a:pt x="136" y="227"/>
                  </a:lnTo>
                  <a:lnTo>
                    <a:pt x="136" y="228"/>
                  </a:lnTo>
                  <a:lnTo>
                    <a:pt x="136" y="230"/>
                  </a:lnTo>
                  <a:lnTo>
                    <a:pt x="136" y="231"/>
                  </a:lnTo>
                  <a:lnTo>
                    <a:pt x="135" y="234"/>
                  </a:lnTo>
                  <a:lnTo>
                    <a:pt x="134" y="236"/>
                  </a:lnTo>
                  <a:lnTo>
                    <a:pt x="133" y="238"/>
                  </a:lnTo>
                  <a:lnTo>
                    <a:pt x="130" y="242"/>
                  </a:lnTo>
                  <a:lnTo>
                    <a:pt x="124" y="249"/>
                  </a:lnTo>
                  <a:lnTo>
                    <a:pt x="121" y="253"/>
                  </a:lnTo>
                  <a:lnTo>
                    <a:pt x="118" y="256"/>
                  </a:lnTo>
                  <a:lnTo>
                    <a:pt x="117" y="258"/>
                  </a:lnTo>
                  <a:lnTo>
                    <a:pt x="117" y="258"/>
                  </a:lnTo>
                  <a:lnTo>
                    <a:pt x="117" y="258"/>
                  </a:lnTo>
                  <a:lnTo>
                    <a:pt x="116" y="259"/>
                  </a:lnTo>
                  <a:lnTo>
                    <a:pt x="115" y="258"/>
                  </a:lnTo>
                  <a:lnTo>
                    <a:pt x="114" y="258"/>
                  </a:lnTo>
                  <a:lnTo>
                    <a:pt x="113" y="257"/>
                  </a:lnTo>
                  <a:lnTo>
                    <a:pt x="110" y="254"/>
                  </a:lnTo>
                  <a:lnTo>
                    <a:pt x="104" y="249"/>
                  </a:lnTo>
                  <a:lnTo>
                    <a:pt x="101" y="246"/>
                  </a:lnTo>
                  <a:lnTo>
                    <a:pt x="99" y="243"/>
                  </a:lnTo>
                  <a:lnTo>
                    <a:pt x="96" y="240"/>
                  </a:lnTo>
                  <a:lnTo>
                    <a:pt x="91" y="234"/>
                  </a:lnTo>
                  <a:lnTo>
                    <a:pt x="90" y="232"/>
                  </a:lnTo>
                  <a:lnTo>
                    <a:pt x="89" y="231"/>
                  </a:lnTo>
                  <a:lnTo>
                    <a:pt x="88" y="230"/>
                  </a:lnTo>
                  <a:lnTo>
                    <a:pt x="83" y="227"/>
                  </a:lnTo>
                  <a:lnTo>
                    <a:pt x="81" y="226"/>
                  </a:lnTo>
                  <a:lnTo>
                    <a:pt x="80" y="225"/>
                  </a:lnTo>
                  <a:lnTo>
                    <a:pt x="79" y="224"/>
                  </a:lnTo>
                  <a:lnTo>
                    <a:pt x="79" y="223"/>
                  </a:lnTo>
                  <a:lnTo>
                    <a:pt x="79" y="222"/>
                  </a:lnTo>
                  <a:lnTo>
                    <a:pt x="79" y="220"/>
                  </a:lnTo>
                  <a:lnTo>
                    <a:pt x="79" y="219"/>
                  </a:lnTo>
                  <a:lnTo>
                    <a:pt x="79" y="218"/>
                  </a:lnTo>
                  <a:lnTo>
                    <a:pt x="80" y="216"/>
                  </a:lnTo>
                  <a:lnTo>
                    <a:pt x="85" y="210"/>
                  </a:lnTo>
                  <a:lnTo>
                    <a:pt x="88" y="206"/>
                  </a:lnTo>
                  <a:lnTo>
                    <a:pt x="90" y="202"/>
                  </a:lnTo>
                  <a:lnTo>
                    <a:pt x="91" y="199"/>
                  </a:lnTo>
                  <a:lnTo>
                    <a:pt x="91" y="197"/>
                  </a:lnTo>
                  <a:lnTo>
                    <a:pt x="91" y="196"/>
                  </a:lnTo>
                  <a:lnTo>
                    <a:pt x="91" y="196"/>
                  </a:lnTo>
                  <a:lnTo>
                    <a:pt x="91" y="194"/>
                  </a:lnTo>
                  <a:lnTo>
                    <a:pt x="91" y="193"/>
                  </a:lnTo>
                  <a:lnTo>
                    <a:pt x="91" y="192"/>
                  </a:lnTo>
                  <a:lnTo>
                    <a:pt x="91" y="191"/>
                  </a:lnTo>
                  <a:lnTo>
                    <a:pt x="90" y="190"/>
                  </a:lnTo>
                  <a:lnTo>
                    <a:pt x="88" y="188"/>
                  </a:lnTo>
                  <a:lnTo>
                    <a:pt x="87" y="187"/>
                  </a:lnTo>
                  <a:lnTo>
                    <a:pt x="85" y="186"/>
                  </a:lnTo>
                  <a:lnTo>
                    <a:pt x="80" y="185"/>
                  </a:lnTo>
                  <a:lnTo>
                    <a:pt x="77" y="183"/>
                  </a:lnTo>
                  <a:lnTo>
                    <a:pt x="73" y="182"/>
                  </a:lnTo>
                  <a:lnTo>
                    <a:pt x="61" y="180"/>
                  </a:lnTo>
                  <a:lnTo>
                    <a:pt x="58" y="179"/>
                  </a:lnTo>
                  <a:lnTo>
                    <a:pt x="55" y="178"/>
                  </a:lnTo>
                  <a:lnTo>
                    <a:pt x="51" y="177"/>
                  </a:lnTo>
                  <a:lnTo>
                    <a:pt x="47" y="176"/>
                  </a:lnTo>
                  <a:lnTo>
                    <a:pt x="45" y="174"/>
                  </a:lnTo>
                  <a:lnTo>
                    <a:pt x="39" y="172"/>
                  </a:lnTo>
                  <a:lnTo>
                    <a:pt x="36" y="171"/>
                  </a:lnTo>
                  <a:lnTo>
                    <a:pt x="33" y="170"/>
                  </a:lnTo>
                  <a:lnTo>
                    <a:pt x="27" y="169"/>
                  </a:lnTo>
                  <a:lnTo>
                    <a:pt x="23" y="169"/>
                  </a:lnTo>
                  <a:lnTo>
                    <a:pt x="22" y="168"/>
                  </a:lnTo>
                  <a:lnTo>
                    <a:pt x="20" y="167"/>
                  </a:lnTo>
                  <a:lnTo>
                    <a:pt x="19" y="166"/>
                  </a:lnTo>
                  <a:lnTo>
                    <a:pt x="17" y="164"/>
                  </a:lnTo>
                  <a:lnTo>
                    <a:pt x="16" y="163"/>
                  </a:lnTo>
                  <a:lnTo>
                    <a:pt x="16" y="162"/>
                  </a:lnTo>
                  <a:lnTo>
                    <a:pt x="14" y="159"/>
                  </a:lnTo>
                  <a:lnTo>
                    <a:pt x="12" y="151"/>
                  </a:lnTo>
                  <a:lnTo>
                    <a:pt x="11" y="147"/>
                  </a:lnTo>
                  <a:lnTo>
                    <a:pt x="10" y="143"/>
                  </a:lnTo>
                  <a:lnTo>
                    <a:pt x="7" y="139"/>
                  </a:lnTo>
                  <a:lnTo>
                    <a:pt x="5" y="133"/>
                  </a:lnTo>
                  <a:lnTo>
                    <a:pt x="3" y="129"/>
                  </a:lnTo>
                  <a:lnTo>
                    <a:pt x="1" y="128"/>
                  </a:lnTo>
                  <a:lnTo>
                    <a:pt x="0" y="127"/>
                  </a:lnTo>
                  <a:lnTo>
                    <a:pt x="0" y="127"/>
                  </a:lnTo>
                  <a:lnTo>
                    <a:pt x="0" y="127"/>
                  </a:lnTo>
                  <a:lnTo>
                    <a:pt x="0" y="127"/>
                  </a:lnTo>
                  <a:lnTo>
                    <a:pt x="0" y="126"/>
                  </a:lnTo>
                  <a:lnTo>
                    <a:pt x="0" y="124"/>
                  </a:lnTo>
                  <a:lnTo>
                    <a:pt x="0" y="123"/>
                  </a:lnTo>
                  <a:lnTo>
                    <a:pt x="0" y="119"/>
                  </a:lnTo>
                  <a:lnTo>
                    <a:pt x="3" y="114"/>
                  </a:lnTo>
                  <a:lnTo>
                    <a:pt x="4" y="111"/>
                  </a:lnTo>
                  <a:lnTo>
                    <a:pt x="5" y="108"/>
                  </a:lnTo>
                  <a:lnTo>
                    <a:pt x="5" y="106"/>
                  </a:lnTo>
                  <a:lnTo>
                    <a:pt x="5" y="106"/>
                  </a:lnTo>
                  <a:lnTo>
                    <a:pt x="5" y="103"/>
                  </a:lnTo>
                  <a:lnTo>
                    <a:pt x="4" y="99"/>
                  </a:lnTo>
                  <a:lnTo>
                    <a:pt x="3" y="96"/>
                  </a:lnTo>
                  <a:lnTo>
                    <a:pt x="1" y="89"/>
                  </a:lnTo>
                  <a:lnTo>
                    <a:pt x="0" y="86"/>
                  </a:lnTo>
                  <a:lnTo>
                    <a:pt x="0" y="83"/>
                  </a:lnTo>
                  <a:lnTo>
                    <a:pt x="0" y="81"/>
                  </a:lnTo>
                  <a:lnTo>
                    <a:pt x="0" y="78"/>
                  </a:lnTo>
                  <a:lnTo>
                    <a:pt x="0" y="76"/>
                  </a:lnTo>
                  <a:lnTo>
                    <a:pt x="0" y="74"/>
                  </a:lnTo>
                  <a:lnTo>
                    <a:pt x="1" y="72"/>
                  </a:lnTo>
                  <a:lnTo>
                    <a:pt x="2" y="71"/>
                  </a:lnTo>
                  <a:lnTo>
                    <a:pt x="3" y="69"/>
                  </a:lnTo>
                  <a:lnTo>
                    <a:pt x="5" y="65"/>
                  </a:lnTo>
                  <a:lnTo>
                    <a:pt x="8" y="62"/>
                  </a:lnTo>
                  <a:lnTo>
                    <a:pt x="10" y="60"/>
                  </a:lnTo>
                  <a:lnTo>
                    <a:pt x="16" y="51"/>
                  </a:lnTo>
                  <a:lnTo>
                    <a:pt x="18" y="49"/>
                  </a:lnTo>
                  <a:lnTo>
                    <a:pt x="22" y="42"/>
                  </a:lnTo>
                  <a:lnTo>
                    <a:pt x="22" y="41"/>
                  </a:lnTo>
                  <a:lnTo>
                    <a:pt x="23" y="40"/>
                  </a:lnTo>
                  <a:lnTo>
                    <a:pt x="24" y="39"/>
                  </a:lnTo>
                  <a:lnTo>
                    <a:pt x="26" y="39"/>
                  </a:lnTo>
                  <a:lnTo>
                    <a:pt x="27" y="39"/>
                  </a:lnTo>
                  <a:lnTo>
                    <a:pt x="29" y="39"/>
                  </a:lnTo>
                  <a:lnTo>
                    <a:pt x="31" y="40"/>
                  </a:lnTo>
                  <a:lnTo>
                    <a:pt x="34" y="41"/>
                  </a:lnTo>
                  <a:lnTo>
                    <a:pt x="38" y="42"/>
                  </a:lnTo>
                  <a:lnTo>
                    <a:pt x="42" y="44"/>
                  </a:lnTo>
                  <a:lnTo>
                    <a:pt x="45" y="45"/>
                  </a:lnTo>
                  <a:lnTo>
                    <a:pt x="47" y="46"/>
                  </a:lnTo>
                  <a:lnTo>
                    <a:pt x="60" y="54"/>
                  </a:lnTo>
                  <a:lnTo>
                    <a:pt x="63" y="56"/>
                  </a:lnTo>
                  <a:lnTo>
                    <a:pt x="66" y="57"/>
                  </a:lnTo>
                  <a:lnTo>
                    <a:pt x="71" y="59"/>
                  </a:lnTo>
                  <a:lnTo>
                    <a:pt x="79" y="62"/>
                  </a:lnTo>
                  <a:lnTo>
                    <a:pt x="82" y="63"/>
                  </a:lnTo>
                  <a:lnTo>
                    <a:pt x="85" y="63"/>
                  </a:lnTo>
                  <a:lnTo>
                    <a:pt x="88" y="64"/>
                  </a:lnTo>
                  <a:lnTo>
                    <a:pt x="98" y="65"/>
                  </a:lnTo>
                  <a:lnTo>
                    <a:pt x="103" y="65"/>
                  </a:lnTo>
                  <a:lnTo>
                    <a:pt x="111" y="66"/>
                  </a:lnTo>
                  <a:lnTo>
                    <a:pt x="112" y="66"/>
                  </a:lnTo>
                  <a:lnTo>
                    <a:pt x="113" y="66"/>
                  </a:lnTo>
                  <a:lnTo>
                    <a:pt x="114" y="65"/>
                  </a:lnTo>
                  <a:lnTo>
                    <a:pt x="116" y="65"/>
                  </a:lnTo>
                  <a:lnTo>
                    <a:pt x="121" y="62"/>
                  </a:lnTo>
                  <a:lnTo>
                    <a:pt x="123" y="60"/>
                  </a:lnTo>
                  <a:lnTo>
                    <a:pt x="125" y="60"/>
                  </a:lnTo>
                  <a:lnTo>
                    <a:pt x="130" y="59"/>
                  </a:lnTo>
                  <a:lnTo>
                    <a:pt x="132" y="59"/>
                  </a:lnTo>
                  <a:lnTo>
                    <a:pt x="136" y="57"/>
                  </a:lnTo>
                  <a:lnTo>
                    <a:pt x="138" y="55"/>
                  </a:lnTo>
                  <a:lnTo>
                    <a:pt x="141" y="54"/>
                  </a:lnTo>
                  <a:lnTo>
                    <a:pt x="144" y="51"/>
                  </a:lnTo>
                  <a:lnTo>
                    <a:pt x="154" y="44"/>
                  </a:lnTo>
                  <a:lnTo>
                    <a:pt x="157" y="42"/>
                  </a:lnTo>
                  <a:lnTo>
                    <a:pt x="159" y="40"/>
                  </a:lnTo>
                  <a:lnTo>
                    <a:pt x="167" y="37"/>
                  </a:lnTo>
                  <a:lnTo>
                    <a:pt x="169" y="35"/>
                  </a:lnTo>
                  <a:lnTo>
                    <a:pt x="170" y="34"/>
                  </a:lnTo>
                  <a:lnTo>
                    <a:pt x="175" y="30"/>
                  </a:lnTo>
                  <a:lnTo>
                    <a:pt x="178" y="27"/>
                  </a:lnTo>
                  <a:lnTo>
                    <a:pt x="181" y="24"/>
                  </a:lnTo>
                  <a:lnTo>
                    <a:pt x="184" y="20"/>
                  </a:lnTo>
                  <a:lnTo>
                    <a:pt x="189" y="14"/>
                  </a:lnTo>
                  <a:lnTo>
                    <a:pt x="196" y="4"/>
                  </a:lnTo>
                  <a:lnTo>
                    <a:pt x="199" y="1"/>
                  </a:lnTo>
                  <a:lnTo>
                    <a:pt x="199" y="0"/>
                  </a:lnTo>
                  <a:lnTo>
                    <a:pt x="199" y="0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29" name="Freeform 84">
              <a:extLst>
                <a:ext uri="{FF2B5EF4-FFF2-40B4-BE49-F238E27FC236}">
                  <a16:creationId xmlns:a16="http://schemas.microsoft.com/office/drawing/2014/main" id="{D866615B-497E-417E-8EA0-C9E2CAED2A49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8" y="2017"/>
              <a:ext cx="352" cy="270"/>
            </a:xfrm>
            <a:custGeom>
              <a:avLst/>
              <a:gdLst>
                <a:gd name="T0" fmla="*/ 226 w 352"/>
                <a:gd name="T1" fmla="*/ 1 h 270"/>
                <a:gd name="T2" fmla="*/ 229 w 352"/>
                <a:gd name="T3" fmla="*/ 9 h 270"/>
                <a:gd name="T4" fmla="*/ 253 w 352"/>
                <a:gd name="T5" fmla="*/ 26 h 270"/>
                <a:gd name="T6" fmla="*/ 268 w 352"/>
                <a:gd name="T7" fmla="*/ 32 h 270"/>
                <a:gd name="T8" fmla="*/ 276 w 352"/>
                <a:gd name="T9" fmla="*/ 46 h 270"/>
                <a:gd name="T10" fmla="*/ 287 w 352"/>
                <a:gd name="T11" fmla="*/ 55 h 270"/>
                <a:gd name="T12" fmla="*/ 316 w 352"/>
                <a:gd name="T13" fmla="*/ 68 h 270"/>
                <a:gd name="T14" fmla="*/ 327 w 352"/>
                <a:gd name="T15" fmla="*/ 81 h 270"/>
                <a:gd name="T16" fmla="*/ 346 w 352"/>
                <a:gd name="T17" fmla="*/ 96 h 270"/>
                <a:gd name="T18" fmla="*/ 352 w 352"/>
                <a:gd name="T19" fmla="*/ 108 h 270"/>
                <a:gd name="T20" fmla="*/ 348 w 352"/>
                <a:gd name="T21" fmla="*/ 120 h 270"/>
                <a:gd name="T22" fmla="*/ 324 w 352"/>
                <a:gd name="T23" fmla="*/ 136 h 270"/>
                <a:gd name="T24" fmla="*/ 314 w 352"/>
                <a:gd name="T25" fmla="*/ 145 h 270"/>
                <a:gd name="T26" fmla="*/ 314 w 352"/>
                <a:gd name="T27" fmla="*/ 153 h 270"/>
                <a:gd name="T28" fmla="*/ 321 w 352"/>
                <a:gd name="T29" fmla="*/ 163 h 270"/>
                <a:gd name="T30" fmla="*/ 325 w 352"/>
                <a:gd name="T31" fmla="*/ 189 h 270"/>
                <a:gd name="T32" fmla="*/ 318 w 352"/>
                <a:gd name="T33" fmla="*/ 201 h 270"/>
                <a:gd name="T34" fmla="*/ 303 w 352"/>
                <a:gd name="T35" fmla="*/ 211 h 270"/>
                <a:gd name="T36" fmla="*/ 286 w 352"/>
                <a:gd name="T37" fmla="*/ 208 h 270"/>
                <a:gd name="T38" fmla="*/ 267 w 352"/>
                <a:gd name="T39" fmla="*/ 197 h 270"/>
                <a:gd name="T40" fmla="*/ 246 w 352"/>
                <a:gd name="T41" fmla="*/ 196 h 270"/>
                <a:gd name="T42" fmla="*/ 227 w 352"/>
                <a:gd name="T43" fmla="*/ 199 h 270"/>
                <a:gd name="T44" fmla="*/ 217 w 352"/>
                <a:gd name="T45" fmla="*/ 208 h 270"/>
                <a:gd name="T46" fmla="*/ 199 w 352"/>
                <a:gd name="T47" fmla="*/ 216 h 270"/>
                <a:gd name="T48" fmla="*/ 170 w 352"/>
                <a:gd name="T49" fmla="*/ 238 h 270"/>
                <a:gd name="T50" fmla="*/ 147 w 352"/>
                <a:gd name="T51" fmla="*/ 247 h 270"/>
                <a:gd name="T52" fmla="*/ 127 w 352"/>
                <a:gd name="T53" fmla="*/ 252 h 270"/>
                <a:gd name="T54" fmla="*/ 118 w 352"/>
                <a:gd name="T55" fmla="*/ 266 h 270"/>
                <a:gd name="T56" fmla="*/ 111 w 352"/>
                <a:gd name="T57" fmla="*/ 270 h 270"/>
                <a:gd name="T58" fmla="*/ 85 w 352"/>
                <a:gd name="T59" fmla="*/ 267 h 270"/>
                <a:gd name="T60" fmla="*/ 76 w 352"/>
                <a:gd name="T61" fmla="*/ 261 h 270"/>
                <a:gd name="T62" fmla="*/ 74 w 352"/>
                <a:gd name="T63" fmla="*/ 252 h 270"/>
                <a:gd name="T64" fmla="*/ 76 w 352"/>
                <a:gd name="T65" fmla="*/ 241 h 270"/>
                <a:gd name="T66" fmla="*/ 75 w 352"/>
                <a:gd name="T67" fmla="*/ 230 h 270"/>
                <a:gd name="T68" fmla="*/ 73 w 352"/>
                <a:gd name="T69" fmla="*/ 221 h 270"/>
                <a:gd name="T70" fmla="*/ 59 w 352"/>
                <a:gd name="T71" fmla="*/ 214 h 270"/>
                <a:gd name="T72" fmla="*/ 52 w 352"/>
                <a:gd name="T73" fmla="*/ 205 h 270"/>
                <a:gd name="T74" fmla="*/ 53 w 352"/>
                <a:gd name="T75" fmla="*/ 194 h 270"/>
                <a:gd name="T76" fmla="*/ 53 w 352"/>
                <a:gd name="T77" fmla="*/ 184 h 270"/>
                <a:gd name="T78" fmla="*/ 32 w 352"/>
                <a:gd name="T79" fmla="*/ 164 h 270"/>
                <a:gd name="T80" fmla="*/ 22 w 352"/>
                <a:gd name="T81" fmla="*/ 146 h 270"/>
                <a:gd name="T82" fmla="*/ 17 w 352"/>
                <a:gd name="T83" fmla="*/ 134 h 270"/>
                <a:gd name="T84" fmla="*/ 24 w 352"/>
                <a:gd name="T85" fmla="*/ 124 h 270"/>
                <a:gd name="T86" fmla="*/ 33 w 352"/>
                <a:gd name="T87" fmla="*/ 114 h 270"/>
                <a:gd name="T88" fmla="*/ 17 w 352"/>
                <a:gd name="T89" fmla="*/ 96 h 270"/>
                <a:gd name="T90" fmla="*/ 2 w 352"/>
                <a:gd name="T91" fmla="*/ 85 h 270"/>
                <a:gd name="T92" fmla="*/ 1 w 352"/>
                <a:gd name="T93" fmla="*/ 81 h 270"/>
                <a:gd name="T94" fmla="*/ 22 w 352"/>
                <a:gd name="T95" fmla="*/ 71 h 270"/>
                <a:gd name="T96" fmla="*/ 50 w 352"/>
                <a:gd name="T97" fmla="*/ 61 h 270"/>
                <a:gd name="T98" fmla="*/ 59 w 352"/>
                <a:gd name="T99" fmla="*/ 61 h 270"/>
                <a:gd name="T100" fmla="*/ 75 w 352"/>
                <a:gd name="T101" fmla="*/ 68 h 270"/>
                <a:gd name="T102" fmla="*/ 89 w 352"/>
                <a:gd name="T103" fmla="*/ 64 h 270"/>
                <a:gd name="T104" fmla="*/ 96 w 352"/>
                <a:gd name="T105" fmla="*/ 46 h 270"/>
                <a:gd name="T106" fmla="*/ 104 w 352"/>
                <a:gd name="T107" fmla="*/ 38 h 270"/>
                <a:gd name="T108" fmla="*/ 125 w 352"/>
                <a:gd name="T109" fmla="*/ 34 h 270"/>
                <a:gd name="T110" fmla="*/ 155 w 352"/>
                <a:gd name="T111" fmla="*/ 23 h 270"/>
                <a:gd name="T112" fmla="*/ 185 w 352"/>
                <a:gd name="T113" fmla="*/ 9 h 270"/>
                <a:gd name="T114" fmla="*/ 222 w 352"/>
                <a:gd name="T115" fmla="*/ 0 h 2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52" h="270">
                  <a:moveTo>
                    <a:pt x="223" y="0"/>
                  </a:moveTo>
                  <a:lnTo>
                    <a:pt x="226" y="0"/>
                  </a:lnTo>
                  <a:lnTo>
                    <a:pt x="226" y="0"/>
                  </a:lnTo>
                  <a:lnTo>
                    <a:pt x="226" y="0"/>
                  </a:lnTo>
                  <a:lnTo>
                    <a:pt x="226" y="0"/>
                  </a:lnTo>
                  <a:lnTo>
                    <a:pt x="226" y="1"/>
                  </a:lnTo>
                  <a:lnTo>
                    <a:pt x="226" y="2"/>
                  </a:lnTo>
                  <a:lnTo>
                    <a:pt x="226" y="3"/>
                  </a:lnTo>
                  <a:lnTo>
                    <a:pt x="226" y="4"/>
                  </a:lnTo>
                  <a:lnTo>
                    <a:pt x="227" y="6"/>
                  </a:lnTo>
                  <a:lnTo>
                    <a:pt x="228" y="7"/>
                  </a:lnTo>
                  <a:lnTo>
                    <a:pt x="229" y="9"/>
                  </a:lnTo>
                  <a:lnTo>
                    <a:pt x="231" y="10"/>
                  </a:lnTo>
                  <a:lnTo>
                    <a:pt x="233" y="11"/>
                  </a:lnTo>
                  <a:lnTo>
                    <a:pt x="239" y="15"/>
                  </a:lnTo>
                  <a:lnTo>
                    <a:pt x="243" y="18"/>
                  </a:lnTo>
                  <a:lnTo>
                    <a:pt x="250" y="24"/>
                  </a:lnTo>
                  <a:lnTo>
                    <a:pt x="253" y="26"/>
                  </a:lnTo>
                  <a:lnTo>
                    <a:pt x="256" y="27"/>
                  </a:lnTo>
                  <a:lnTo>
                    <a:pt x="258" y="28"/>
                  </a:lnTo>
                  <a:lnTo>
                    <a:pt x="264" y="29"/>
                  </a:lnTo>
                  <a:lnTo>
                    <a:pt x="266" y="30"/>
                  </a:lnTo>
                  <a:lnTo>
                    <a:pt x="267" y="31"/>
                  </a:lnTo>
                  <a:lnTo>
                    <a:pt x="268" y="32"/>
                  </a:lnTo>
                  <a:lnTo>
                    <a:pt x="269" y="33"/>
                  </a:lnTo>
                  <a:lnTo>
                    <a:pt x="270" y="34"/>
                  </a:lnTo>
                  <a:lnTo>
                    <a:pt x="272" y="40"/>
                  </a:lnTo>
                  <a:lnTo>
                    <a:pt x="273" y="42"/>
                  </a:lnTo>
                  <a:lnTo>
                    <a:pt x="275" y="45"/>
                  </a:lnTo>
                  <a:lnTo>
                    <a:pt x="276" y="46"/>
                  </a:lnTo>
                  <a:lnTo>
                    <a:pt x="278" y="48"/>
                  </a:lnTo>
                  <a:lnTo>
                    <a:pt x="280" y="50"/>
                  </a:lnTo>
                  <a:lnTo>
                    <a:pt x="281" y="51"/>
                  </a:lnTo>
                  <a:lnTo>
                    <a:pt x="283" y="53"/>
                  </a:lnTo>
                  <a:lnTo>
                    <a:pt x="285" y="54"/>
                  </a:lnTo>
                  <a:lnTo>
                    <a:pt x="287" y="55"/>
                  </a:lnTo>
                  <a:lnTo>
                    <a:pt x="291" y="56"/>
                  </a:lnTo>
                  <a:lnTo>
                    <a:pt x="299" y="58"/>
                  </a:lnTo>
                  <a:lnTo>
                    <a:pt x="303" y="60"/>
                  </a:lnTo>
                  <a:lnTo>
                    <a:pt x="312" y="65"/>
                  </a:lnTo>
                  <a:lnTo>
                    <a:pt x="314" y="67"/>
                  </a:lnTo>
                  <a:lnTo>
                    <a:pt x="316" y="68"/>
                  </a:lnTo>
                  <a:lnTo>
                    <a:pt x="318" y="69"/>
                  </a:lnTo>
                  <a:lnTo>
                    <a:pt x="319" y="71"/>
                  </a:lnTo>
                  <a:lnTo>
                    <a:pt x="321" y="72"/>
                  </a:lnTo>
                  <a:lnTo>
                    <a:pt x="325" y="78"/>
                  </a:lnTo>
                  <a:lnTo>
                    <a:pt x="326" y="79"/>
                  </a:lnTo>
                  <a:lnTo>
                    <a:pt x="327" y="81"/>
                  </a:lnTo>
                  <a:lnTo>
                    <a:pt x="329" y="83"/>
                  </a:lnTo>
                  <a:lnTo>
                    <a:pt x="331" y="85"/>
                  </a:lnTo>
                  <a:lnTo>
                    <a:pt x="340" y="91"/>
                  </a:lnTo>
                  <a:lnTo>
                    <a:pt x="342" y="92"/>
                  </a:lnTo>
                  <a:lnTo>
                    <a:pt x="344" y="93"/>
                  </a:lnTo>
                  <a:lnTo>
                    <a:pt x="346" y="96"/>
                  </a:lnTo>
                  <a:lnTo>
                    <a:pt x="348" y="99"/>
                  </a:lnTo>
                  <a:lnTo>
                    <a:pt x="349" y="101"/>
                  </a:lnTo>
                  <a:lnTo>
                    <a:pt x="350" y="102"/>
                  </a:lnTo>
                  <a:lnTo>
                    <a:pt x="351" y="104"/>
                  </a:lnTo>
                  <a:lnTo>
                    <a:pt x="352" y="107"/>
                  </a:lnTo>
                  <a:lnTo>
                    <a:pt x="352" y="108"/>
                  </a:lnTo>
                  <a:lnTo>
                    <a:pt x="352" y="109"/>
                  </a:lnTo>
                  <a:lnTo>
                    <a:pt x="352" y="112"/>
                  </a:lnTo>
                  <a:lnTo>
                    <a:pt x="351" y="113"/>
                  </a:lnTo>
                  <a:lnTo>
                    <a:pt x="350" y="116"/>
                  </a:lnTo>
                  <a:lnTo>
                    <a:pt x="349" y="119"/>
                  </a:lnTo>
                  <a:lnTo>
                    <a:pt x="348" y="120"/>
                  </a:lnTo>
                  <a:lnTo>
                    <a:pt x="347" y="121"/>
                  </a:lnTo>
                  <a:lnTo>
                    <a:pt x="345" y="123"/>
                  </a:lnTo>
                  <a:lnTo>
                    <a:pt x="343" y="124"/>
                  </a:lnTo>
                  <a:lnTo>
                    <a:pt x="341" y="125"/>
                  </a:lnTo>
                  <a:lnTo>
                    <a:pt x="336" y="129"/>
                  </a:lnTo>
                  <a:lnTo>
                    <a:pt x="324" y="136"/>
                  </a:lnTo>
                  <a:lnTo>
                    <a:pt x="321" y="137"/>
                  </a:lnTo>
                  <a:lnTo>
                    <a:pt x="319" y="138"/>
                  </a:lnTo>
                  <a:lnTo>
                    <a:pt x="316" y="141"/>
                  </a:lnTo>
                  <a:lnTo>
                    <a:pt x="315" y="142"/>
                  </a:lnTo>
                  <a:lnTo>
                    <a:pt x="314" y="144"/>
                  </a:lnTo>
                  <a:lnTo>
                    <a:pt x="314" y="145"/>
                  </a:lnTo>
                  <a:lnTo>
                    <a:pt x="314" y="146"/>
                  </a:lnTo>
                  <a:lnTo>
                    <a:pt x="313" y="147"/>
                  </a:lnTo>
                  <a:lnTo>
                    <a:pt x="313" y="149"/>
                  </a:lnTo>
                  <a:lnTo>
                    <a:pt x="313" y="150"/>
                  </a:lnTo>
                  <a:lnTo>
                    <a:pt x="314" y="152"/>
                  </a:lnTo>
                  <a:lnTo>
                    <a:pt x="314" y="153"/>
                  </a:lnTo>
                  <a:lnTo>
                    <a:pt x="314" y="154"/>
                  </a:lnTo>
                  <a:lnTo>
                    <a:pt x="317" y="158"/>
                  </a:lnTo>
                  <a:lnTo>
                    <a:pt x="318" y="159"/>
                  </a:lnTo>
                  <a:lnTo>
                    <a:pt x="319" y="159"/>
                  </a:lnTo>
                  <a:lnTo>
                    <a:pt x="320" y="161"/>
                  </a:lnTo>
                  <a:lnTo>
                    <a:pt x="321" y="163"/>
                  </a:lnTo>
                  <a:lnTo>
                    <a:pt x="322" y="164"/>
                  </a:lnTo>
                  <a:lnTo>
                    <a:pt x="322" y="166"/>
                  </a:lnTo>
                  <a:lnTo>
                    <a:pt x="323" y="173"/>
                  </a:lnTo>
                  <a:lnTo>
                    <a:pt x="325" y="182"/>
                  </a:lnTo>
                  <a:lnTo>
                    <a:pt x="325" y="186"/>
                  </a:lnTo>
                  <a:lnTo>
                    <a:pt x="325" y="189"/>
                  </a:lnTo>
                  <a:lnTo>
                    <a:pt x="325" y="191"/>
                  </a:lnTo>
                  <a:lnTo>
                    <a:pt x="324" y="193"/>
                  </a:lnTo>
                  <a:lnTo>
                    <a:pt x="323" y="196"/>
                  </a:lnTo>
                  <a:lnTo>
                    <a:pt x="321" y="198"/>
                  </a:lnTo>
                  <a:lnTo>
                    <a:pt x="319" y="200"/>
                  </a:lnTo>
                  <a:lnTo>
                    <a:pt x="318" y="201"/>
                  </a:lnTo>
                  <a:lnTo>
                    <a:pt x="312" y="205"/>
                  </a:lnTo>
                  <a:lnTo>
                    <a:pt x="308" y="208"/>
                  </a:lnTo>
                  <a:lnTo>
                    <a:pt x="307" y="209"/>
                  </a:lnTo>
                  <a:lnTo>
                    <a:pt x="306" y="210"/>
                  </a:lnTo>
                  <a:lnTo>
                    <a:pt x="304" y="211"/>
                  </a:lnTo>
                  <a:lnTo>
                    <a:pt x="303" y="211"/>
                  </a:lnTo>
                  <a:lnTo>
                    <a:pt x="301" y="211"/>
                  </a:lnTo>
                  <a:lnTo>
                    <a:pt x="298" y="211"/>
                  </a:lnTo>
                  <a:lnTo>
                    <a:pt x="294" y="211"/>
                  </a:lnTo>
                  <a:lnTo>
                    <a:pt x="291" y="210"/>
                  </a:lnTo>
                  <a:lnTo>
                    <a:pt x="289" y="209"/>
                  </a:lnTo>
                  <a:lnTo>
                    <a:pt x="286" y="208"/>
                  </a:lnTo>
                  <a:lnTo>
                    <a:pt x="284" y="207"/>
                  </a:lnTo>
                  <a:lnTo>
                    <a:pt x="281" y="205"/>
                  </a:lnTo>
                  <a:lnTo>
                    <a:pt x="277" y="202"/>
                  </a:lnTo>
                  <a:lnTo>
                    <a:pt x="272" y="200"/>
                  </a:lnTo>
                  <a:lnTo>
                    <a:pt x="269" y="199"/>
                  </a:lnTo>
                  <a:lnTo>
                    <a:pt x="267" y="197"/>
                  </a:lnTo>
                  <a:lnTo>
                    <a:pt x="263" y="196"/>
                  </a:lnTo>
                  <a:lnTo>
                    <a:pt x="261" y="196"/>
                  </a:lnTo>
                  <a:lnTo>
                    <a:pt x="260" y="195"/>
                  </a:lnTo>
                  <a:lnTo>
                    <a:pt x="258" y="195"/>
                  </a:lnTo>
                  <a:lnTo>
                    <a:pt x="252" y="196"/>
                  </a:lnTo>
                  <a:lnTo>
                    <a:pt x="246" y="196"/>
                  </a:lnTo>
                  <a:lnTo>
                    <a:pt x="244" y="196"/>
                  </a:lnTo>
                  <a:lnTo>
                    <a:pt x="241" y="197"/>
                  </a:lnTo>
                  <a:lnTo>
                    <a:pt x="233" y="198"/>
                  </a:lnTo>
                  <a:lnTo>
                    <a:pt x="231" y="198"/>
                  </a:lnTo>
                  <a:lnTo>
                    <a:pt x="229" y="199"/>
                  </a:lnTo>
                  <a:lnTo>
                    <a:pt x="227" y="199"/>
                  </a:lnTo>
                  <a:lnTo>
                    <a:pt x="226" y="200"/>
                  </a:lnTo>
                  <a:lnTo>
                    <a:pt x="224" y="201"/>
                  </a:lnTo>
                  <a:lnTo>
                    <a:pt x="223" y="202"/>
                  </a:lnTo>
                  <a:lnTo>
                    <a:pt x="222" y="203"/>
                  </a:lnTo>
                  <a:lnTo>
                    <a:pt x="219" y="206"/>
                  </a:lnTo>
                  <a:lnTo>
                    <a:pt x="217" y="208"/>
                  </a:lnTo>
                  <a:lnTo>
                    <a:pt x="214" y="210"/>
                  </a:lnTo>
                  <a:lnTo>
                    <a:pt x="212" y="212"/>
                  </a:lnTo>
                  <a:lnTo>
                    <a:pt x="210" y="213"/>
                  </a:lnTo>
                  <a:lnTo>
                    <a:pt x="208" y="214"/>
                  </a:lnTo>
                  <a:lnTo>
                    <a:pt x="201" y="215"/>
                  </a:lnTo>
                  <a:lnTo>
                    <a:pt x="199" y="216"/>
                  </a:lnTo>
                  <a:lnTo>
                    <a:pt x="195" y="218"/>
                  </a:lnTo>
                  <a:lnTo>
                    <a:pt x="193" y="220"/>
                  </a:lnTo>
                  <a:lnTo>
                    <a:pt x="191" y="221"/>
                  </a:lnTo>
                  <a:lnTo>
                    <a:pt x="186" y="226"/>
                  </a:lnTo>
                  <a:lnTo>
                    <a:pt x="172" y="236"/>
                  </a:lnTo>
                  <a:lnTo>
                    <a:pt x="170" y="238"/>
                  </a:lnTo>
                  <a:lnTo>
                    <a:pt x="168" y="238"/>
                  </a:lnTo>
                  <a:lnTo>
                    <a:pt x="166" y="239"/>
                  </a:lnTo>
                  <a:lnTo>
                    <a:pt x="164" y="240"/>
                  </a:lnTo>
                  <a:lnTo>
                    <a:pt x="158" y="242"/>
                  </a:lnTo>
                  <a:lnTo>
                    <a:pt x="152" y="245"/>
                  </a:lnTo>
                  <a:lnTo>
                    <a:pt x="147" y="247"/>
                  </a:lnTo>
                  <a:lnTo>
                    <a:pt x="143" y="248"/>
                  </a:lnTo>
                  <a:lnTo>
                    <a:pt x="141" y="248"/>
                  </a:lnTo>
                  <a:lnTo>
                    <a:pt x="132" y="249"/>
                  </a:lnTo>
                  <a:lnTo>
                    <a:pt x="130" y="250"/>
                  </a:lnTo>
                  <a:lnTo>
                    <a:pt x="128" y="251"/>
                  </a:lnTo>
                  <a:lnTo>
                    <a:pt x="127" y="252"/>
                  </a:lnTo>
                  <a:lnTo>
                    <a:pt x="126" y="253"/>
                  </a:lnTo>
                  <a:lnTo>
                    <a:pt x="124" y="255"/>
                  </a:lnTo>
                  <a:lnTo>
                    <a:pt x="123" y="256"/>
                  </a:lnTo>
                  <a:lnTo>
                    <a:pt x="122" y="259"/>
                  </a:lnTo>
                  <a:lnTo>
                    <a:pt x="119" y="264"/>
                  </a:lnTo>
                  <a:lnTo>
                    <a:pt x="118" y="266"/>
                  </a:lnTo>
                  <a:lnTo>
                    <a:pt x="117" y="267"/>
                  </a:lnTo>
                  <a:lnTo>
                    <a:pt x="117" y="268"/>
                  </a:lnTo>
                  <a:lnTo>
                    <a:pt x="116" y="269"/>
                  </a:lnTo>
                  <a:lnTo>
                    <a:pt x="115" y="269"/>
                  </a:lnTo>
                  <a:lnTo>
                    <a:pt x="113" y="270"/>
                  </a:lnTo>
                  <a:lnTo>
                    <a:pt x="111" y="270"/>
                  </a:lnTo>
                  <a:lnTo>
                    <a:pt x="106" y="270"/>
                  </a:lnTo>
                  <a:lnTo>
                    <a:pt x="102" y="270"/>
                  </a:lnTo>
                  <a:lnTo>
                    <a:pt x="93" y="269"/>
                  </a:lnTo>
                  <a:lnTo>
                    <a:pt x="89" y="268"/>
                  </a:lnTo>
                  <a:lnTo>
                    <a:pt x="86" y="268"/>
                  </a:lnTo>
                  <a:lnTo>
                    <a:pt x="85" y="267"/>
                  </a:lnTo>
                  <a:lnTo>
                    <a:pt x="84" y="266"/>
                  </a:lnTo>
                  <a:lnTo>
                    <a:pt x="82" y="265"/>
                  </a:lnTo>
                  <a:lnTo>
                    <a:pt x="80" y="264"/>
                  </a:lnTo>
                  <a:lnTo>
                    <a:pt x="79" y="263"/>
                  </a:lnTo>
                  <a:lnTo>
                    <a:pt x="78" y="263"/>
                  </a:lnTo>
                  <a:lnTo>
                    <a:pt x="76" y="261"/>
                  </a:lnTo>
                  <a:lnTo>
                    <a:pt x="75" y="261"/>
                  </a:lnTo>
                  <a:lnTo>
                    <a:pt x="75" y="259"/>
                  </a:lnTo>
                  <a:lnTo>
                    <a:pt x="75" y="258"/>
                  </a:lnTo>
                  <a:lnTo>
                    <a:pt x="74" y="256"/>
                  </a:lnTo>
                  <a:lnTo>
                    <a:pt x="74" y="255"/>
                  </a:lnTo>
                  <a:lnTo>
                    <a:pt x="74" y="252"/>
                  </a:lnTo>
                  <a:lnTo>
                    <a:pt x="75" y="250"/>
                  </a:lnTo>
                  <a:lnTo>
                    <a:pt x="76" y="246"/>
                  </a:lnTo>
                  <a:lnTo>
                    <a:pt x="76" y="245"/>
                  </a:lnTo>
                  <a:lnTo>
                    <a:pt x="76" y="243"/>
                  </a:lnTo>
                  <a:lnTo>
                    <a:pt x="76" y="242"/>
                  </a:lnTo>
                  <a:lnTo>
                    <a:pt x="76" y="241"/>
                  </a:lnTo>
                  <a:lnTo>
                    <a:pt x="75" y="240"/>
                  </a:lnTo>
                  <a:lnTo>
                    <a:pt x="75" y="238"/>
                  </a:lnTo>
                  <a:lnTo>
                    <a:pt x="75" y="238"/>
                  </a:lnTo>
                  <a:lnTo>
                    <a:pt x="74" y="237"/>
                  </a:lnTo>
                  <a:lnTo>
                    <a:pt x="74" y="235"/>
                  </a:lnTo>
                  <a:lnTo>
                    <a:pt x="75" y="230"/>
                  </a:lnTo>
                  <a:lnTo>
                    <a:pt x="75" y="227"/>
                  </a:lnTo>
                  <a:lnTo>
                    <a:pt x="75" y="227"/>
                  </a:lnTo>
                  <a:lnTo>
                    <a:pt x="74" y="225"/>
                  </a:lnTo>
                  <a:lnTo>
                    <a:pt x="74" y="224"/>
                  </a:lnTo>
                  <a:lnTo>
                    <a:pt x="73" y="222"/>
                  </a:lnTo>
                  <a:lnTo>
                    <a:pt x="73" y="221"/>
                  </a:lnTo>
                  <a:lnTo>
                    <a:pt x="72" y="220"/>
                  </a:lnTo>
                  <a:lnTo>
                    <a:pt x="70" y="219"/>
                  </a:lnTo>
                  <a:lnTo>
                    <a:pt x="68" y="218"/>
                  </a:lnTo>
                  <a:lnTo>
                    <a:pt x="63" y="216"/>
                  </a:lnTo>
                  <a:lnTo>
                    <a:pt x="61" y="215"/>
                  </a:lnTo>
                  <a:lnTo>
                    <a:pt x="59" y="214"/>
                  </a:lnTo>
                  <a:lnTo>
                    <a:pt x="57" y="213"/>
                  </a:lnTo>
                  <a:lnTo>
                    <a:pt x="55" y="211"/>
                  </a:lnTo>
                  <a:lnTo>
                    <a:pt x="54" y="209"/>
                  </a:lnTo>
                  <a:lnTo>
                    <a:pt x="53" y="208"/>
                  </a:lnTo>
                  <a:lnTo>
                    <a:pt x="52" y="206"/>
                  </a:lnTo>
                  <a:lnTo>
                    <a:pt x="52" y="205"/>
                  </a:lnTo>
                  <a:lnTo>
                    <a:pt x="52" y="204"/>
                  </a:lnTo>
                  <a:lnTo>
                    <a:pt x="52" y="203"/>
                  </a:lnTo>
                  <a:lnTo>
                    <a:pt x="52" y="201"/>
                  </a:lnTo>
                  <a:lnTo>
                    <a:pt x="52" y="199"/>
                  </a:lnTo>
                  <a:lnTo>
                    <a:pt x="52" y="198"/>
                  </a:lnTo>
                  <a:lnTo>
                    <a:pt x="53" y="194"/>
                  </a:lnTo>
                  <a:lnTo>
                    <a:pt x="54" y="193"/>
                  </a:lnTo>
                  <a:lnTo>
                    <a:pt x="54" y="191"/>
                  </a:lnTo>
                  <a:lnTo>
                    <a:pt x="54" y="190"/>
                  </a:lnTo>
                  <a:lnTo>
                    <a:pt x="54" y="188"/>
                  </a:lnTo>
                  <a:lnTo>
                    <a:pt x="53" y="186"/>
                  </a:lnTo>
                  <a:lnTo>
                    <a:pt x="53" y="184"/>
                  </a:lnTo>
                  <a:lnTo>
                    <a:pt x="52" y="182"/>
                  </a:lnTo>
                  <a:lnTo>
                    <a:pt x="50" y="181"/>
                  </a:lnTo>
                  <a:lnTo>
                    <a:pt x="42" y="174"/>
                  </a:lnTo>
                  <a:lnTo>
                    <a:pt x="38" y="170"/>
                  </a:lnTo>
                  <a:lnTo>
                    <a:pt x="35" y="167"/>
                  </a:lnTo>
                  <a:lnTo>
                    <a:pt x="32" y="164"/>
                  </a:lnTo>
                  <a:lnTo>
                    <a:pt x="30" y="161"/>
                  </a:lnTo>
                  <a:lnTo>
                    <a:pt x="29" y="159"/>
                  </a:lnTo>
                  <a:lnTo>
                    <a:pt x="27" y="156"/>
                  </a:lnTo>
                  <a:lnTo>
                    <a:pt x="24" y="149"/>
                  </a:lnTo>
                  <a:lnTo>
                    <a:pt x="23" y="147"/>
                  </a:lnTo>
                  <a:lnTo>
                    <a:pt x="22" y="146"/>
                  </a:lnTo>
                  <a:lnTo>
                    <a:pt x="18" y="141"/>
                  </a:lnTo>
                  <a:lnTo>
                    <a:pt x="18" y="139"/>
                  </a:lnTo>
                  <a:lnTo>
                    <a:pt x="17" y="137"/>
                  </a:lnTo>
                  <a:lnTo>
                    <a:pt x="17" y="136"/>
                  </a:lnTo>
                  <a:lnTo>
                    <a:pt x="16" y="136"/>
                  </a:lnTo>
                  <a:lnTo>
                    <a:pt x="17" y="134"/>
                  </a:lnTo>
                  <a:lnTo>
                    <a:pt x="17" y="132"/>
                  </a:lnTo>
                  <a:lnTo>
                    <a:pt x="18" y="130"/>
                  </a:lnTo>
                  <a:lnTo>
                    <a:pt x="20" y="127"/>
                  </a:lnTo>
                  <a:lnTo>
                    <a:pt x="21" y="126"/>
                  </a:lnTo>
                  <a:lnTo>
                    <a:pt x="22" y="125"/>
                  </a:lnTo>
                  <a:lnTo>
                    <a:pt x="24" y="124"/>
                  </a:lnTo>
                  <a:lnTo>
                    <a:pt x="30" y="121"/>
                  </a:lnTo>
                  <a:lnTo>
                    <a:pt x="31" y="120"/>
                  </a:lnTo>
                  <a:lnTo>
                    <a:pt x="32" y="118"/>
                  </a:lnTo>
                  <a:lnTo>
                    <a:pt x="33" y="117"/>
                  </a:lnTo>
                  <a:lnTo>
                    <a:pt x="33" y="116"/>
                  </a:lnTo>
                  <a:lnTo>
                    <a:pt x="33" y="114"/>
                  </a:lnTo>
                  <a:lnTo>
                    <a:pt x="32" y="113"/>
                  </a:lnTo>
                  <a:lnTo>
                    <a:pt x="32" y="112"/>
                  </a:lnTo>
                  <a:lnTo>
                    <a:pt x="31" y="111"/>
                  </a:lnTo>
                  <a:lnTo>
                    <a:pt x="28" y="107"/>
                  </a:lnTo>
                  <a:lnTo>
                    <a:pt x="22" y="101"/>
                  </a:lnTo>
                  <a:lnTo>
                    <a:pt x="17" y="96"/>
                  </a:lnTo>
                  <a:lnTo>
                    <a:pt x="13" y="92"/>
                  </a:lnTo>
                  <a:lnTo>
                    <a:pt x="11" y="91"/>
                  </a:lnTo>
                  <a:lnTo>
                    <a:pt x="9" y="89"/>
                  </a:lnTo>
                  <a:lnTo>
                    <a:pt x="7" y="88"/>
                  </a:lnTo>
                  <a:lnTo>
                    <a:pt x="3" y="86"/>
                  </a:lnTo>
                  <a:lnTo>
                    <a:pt x="2" y="85"/>
                  </a:lnTo>
                  <a:lnTo>
                    <a:pt x="1" y="85"/>
                  </a:lnTo>
                  <a:lnTo>
                    <a:pt x="1" y="84"/>
                  </a:lnTo>
                  <a:lnTo>
                    <a:pt x="0" y="83"/>
                  </a:lnTo>
                  <a:lnTo>
                    <a:pt x="0" y="82"/>
                  </a:lnTo>
                  <a:lnTo>
                    <a:pt x="1" y="82"/>
                  </a:lnTo>
                  <a:lnTo>
                    <a:pt x="1" y="81"/>
                  </a:lnTo>
                  <a:lnTo>
                    <a:pt x="2" y="80"/>
                  </a:lnTo>
                  <a:lnTo>
                    <a:pt x="4" y="79"/>
                  </a:lnTo>
                  <a:lnTo>
                    <a:pt x="7" y="78"/>
                  </a:lnTo>
                  <a:lnTo>
                    <a:pt x="8" y="76"/>
                  </a:lnTo>
                  <a:lnTo>
                    <a:pt x="16" y="73"/>
                  </a:lnTo>
                  <a:lnTo>
                    <a:pt x="22" y="71"/>
                  </a:lnTo>
                  <a:lnTo>
                    <a:pt x="28" y="69"/>
                  </a:lnTo>
                  <a:lnTo>
                    <a:pt x="35" y="67"/>
                  </a:lnTo>
                  <a:lnTo>
                    <a:pt x="37" y="67"/>
                  </a:lnTo>
                  <a:lnTo>
                    <a:pt x="41" y="65"/>
                  </a:lnTo>
                  <a:lnTo>
                    <a:pt x="47" y="62"/>
                  </a:lnTo>
                  <a:lnTo>
                    <a:pt x="50" y="61"/>
                  </a:lnTo>
                  <a:lnTo>
                    <a:pt x="52" y="60"/>
                  </a:lnTo>
                  <a:lnTo>
                    <a:pt x="52" y="60"/>
                  </a:lnTo>
                  <a:lnTo>
                    <a:pt x="54" y="60"/>
                  </a:lnTo>
                  <a:lnTo>
                    <a:pt x="56" y="60"/>
                  </a:lnTo>
                  <a:lnTo>
                    <a:pt x="58" y="61"/>
                  </a:lnTo>
                  <a:lnTo>
                    <a:pt x="59" y="61"/>
                  </a:lnTo>
                  <a:lnTo>
                    <a:pt x="61" y="62"/>
                  </a:lnTo>
                  <a:lnTo>
                    <a:pt x="65" y="65"/>
                  </a:lnTo>
                  <a:lnTo>
                    <a:pt x="67" y="66"/>
                  </a:lnTo>
                  <a:lnTo>
                    <a:pt x="70" y="67"/>
                  </a:lnTo>
                  <a:lnTo>
                    <a:pt x="73" y="67"/>
                  </a:lnTo>
                  <a:lnTo>
                    <a:pt x="75" y="68"/>
                  </a:lnTo>
                  <a:lnTo>
                    <a:pt x="79" y="68"/>
                  </a:lnTo>
                  <a:lnTo>
                    <a:pt x="83" y="67"/>
                  </a:lnTo>
                  <a:lnTo>
                    <a:pt x="86" y="67"/>
                  </a:lnTo>
                  <a:lnTo>
                    <a:pt x="87" y="66"/>
                  </a:lnTo>
                  <a:lnTo>
                    <a:pt x="88" y="65"/>
                  </a:lnTo>
                  <a:lnTo>
                    <a:pt x="89" y="64"/>
                  </a:lnTo>
                  <a:lnTo>
                    <a:pt x="90" y="62"/>
                  </a:lnTo>
                  <a:lnTo>
                    <a:pt x="91" y="60"/>
                  </a:lnTo>
                  <a:lnTo>
                    <a:pt x="92" y="58"/>
                  </a:lnTo>
                  <a:lnTo>
                    <a:pt x="94" y="51"/>
                  </a:lnTo>
                  <a:lnTo>
                    <a:pt x="95" y="48"/>
                  </a:lnTo>
                  <a:lnTo>
                    <a:pt x="96" y="46"/>
                  </a:lnTo>
                  <a:lnTo>
                    <a:pt x="97" y="45"/>
                  </a:lnTo>
                  <a:lnTo>
                    <a:pt x="98" y="43"/>
                  </a:lnTo>
                  <a:lnTo>
                    <a:pt x="99" y="41"/>
                  </a:lnTo>
                  <a:lnTo>
                    <a:pt x="100" y="40"/>
                  </a:lnTo>
                  <a:lnTo>
                    <a:pt x="103" y="38"/>
                  </a:lnTo>
                  <a:lnTo>
                    <a:pt x="104" y="38"/>
                  </a:lnTo>
                  <a:lnTo>
                    <a:pt x="106" y="37"/>
                  </a:lnTo>
                  <a:lnTo>
                    <a:pt x="109" y="37"/>
                  </a:lnTo>
                  <a:lnTo>
                    <a:pt x="112" y="36"/>
                  </a:lnTo>
                  <a:lnTo>
                    <a:pt x="119" y="36"/>
                  </a:lnTo>
                  <a:lnTo>
                    <a:pt x="121" y="35"/>
                  </a:lnTo>
                  <a:lnTo>
                    <a:pt x="125" y="34"/>
                  </a:lnTo>
                  <a:lnTo>
                    <a:pt x="132" y="33"/>
                  </a:lnTo>
                  <a:lnTo>
                    <a:pt x="135" y="32"/>
                  </a:lnTo>
                  <a:lnTo>
                    <a:pt x="139" y="30"/>
                  </a:lnTo>
                  <a:lnTo>
                    <a:pt x="149" y="25"/>
                  </a:lnTo>
                  <a:lnTo>
                    <a:pt x="152" y="23"/>
                  </a:lnTo>
                  <a:lnTo>
                    <a:pt x="155" y="23"/>
                  </a:lnTo>
                  <a:lnTo>
                    <a:pt x="163" y="20"/>
                  </a:lnTo>
                  <a:lnTo>
                    <a:pt x="167" y="18"/>
                  </a:lnTo>
                  <a:lnTo>
                    <a:pt x="171" y="16"/>
                  </a:lnTo>
                  <a:lnTo>
                    <a:pt x="178" y="12"/>
                  </a:lnTo>
                  <a:lnTo>
                    <a:pt x="181" y="11"/>
                  </a:lnTo>
                  <a:lnTo>
                    <a:pt x="185" y="9"/>
                  </a:lnTo>
                  <a:lnTo>
                    <a:pt x="191" y="7"/>
                  </a:lnTo>
                  <a:lnTo>
                    <a:pt x="197" y="5"/>
                  </a:lnTo>
                  <a:lnTo>
                    <a:pt x="202" y="4"/>
                  </a:lnTo>
                  <a:lnTo>
                    <a:pt x="214" y="1"/>
                  </a:lnTo>
                  <a:lnTo>
                    <a:pt x="221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3" y="0"/>
                  </a:lnTo>
                  <a:lnTo>
                    <a:pt x="223" y="0"/>
                  </a:lnTo>
                </a:path>
              </a:pathLst>
            </a:custGeom>
            <a:noFill/>
            <a:ln w="2540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30" name="Freeform 85">
              <a:extLst>
                <a:ext uri="{FF2B5EF4-FFF2-40B4-BE49-F238E27FC236}">
                  <a16:creationId xmlns:a16="http://schemas.microsoft.com/office/drawing/2014/main" id="{D24F9E26-B164-4F2F-BD73-E8F37C2BCB3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0" y="1496"/>
              <a:ext cx="1123" cy="1310"/>
            </a:xfrm>
            <a:custGeom>
              <a:avLst/>
              <a:gdLst>
                <a:gd name="T0" fmla="*/ 690 w 1123"/>
                <a:gd name="T1" fmla="*/ 25 h 1310"/>
                <a:gd name="T2" fmla="*/ 725 w 1123"/>
                <a:gd name="T3" fmla="*/ 24 h 1310"/>
                <a:gd name="T4" fmla="*/ 784 w 1123"/>
                <a:gd name="T5" fmla="*/ 74 h 1310"/>
                <a:gd name="T6" fmla="*/ 828 w 1123"/>
                <a:gd name="T7" fmla="*/ 114 h 1310"/>
                <a:gd name="T8" fmla="*/ 823 w 1123"/>
                <a:gd name="T9" fmla="*/ 167 h 1310"/>
                <a:gd name="T10" fmla="*/ 838 w 1123"/>
                <a:gd name="T11" fmla="*/ 228 h 1310"/>
                <a:gd name="T12" fmla="*/ 813 w 1123"/>
                <a:gd name="T13" fmla="*/ 275 h 1310"/>
                <a:gd name="T14" fmla="*/ 816 w 1123"/>
                <a:gd name="T15" fmla="*/ 310 h 1310"/>
                <a:gd name="T16" fmla="*/ 850 w 1123"/>
                <a:gd name="T17" fmla="*/ 328 h 1310"/>
                <a:gd name="T18" fmla="*/ 878 w 1123"/>
                <a:gd name="T19" fmla="*/ 367 h 1310"/>
                <a:gd name="T20" fmla="*/ 902 w 1123"/>
                <a:gd name="T21" fmla="*/ 388 h 1310"/>
                <a:gd name="T22" fmla="*/ 982 w 1123"/>
                <a:gd name="T23" fmla="*/ 381 h 1310"/>
                <a:gd name="T24" fmla="*/ 1006 w 1123"/>
                <a:gd name="T25" fmla="*/ 414 h 1310"/>
                <a:gd name="T26" fmla="*/ 1017 w 1123"/>
                <a:gd name="T27" fmla="*/ 481 h 1310"/>
                <a:gd name="T28" fmla="*/ 999 w 1123"/>
                <a:gd name="T29" fmla="*/ 530 h 1310"/>
                <a:gd name="T30" fmla="*/ 1008 w 1123"/>
                <a:gd name="T31" fmla="*/ 562 h 1310"/>
                <a:gd name="T32" fmla="*/ 1054 w 1123"/>
                <a:gd name="T33" fmla="*/ 587 h 1310"/>
                <a:gd name="T34" fmla="*/ 1034 w 1123"/>
                <a:gd name="T35" fmla="*/ 609 h 1310"/>
                <a:gd name="T36" fmla="*/ 1033 w 1123"/>
                <a:gd name="T37" fmla="*/ 630 h 1310"/>
                <a:gd name="T38" fmla="*/ 1014 w 1123"/>
                <a:gd name="T39" fmla="*/ 665 h 1310"/>
                <a:gd name="T40" fmla="*/ 1005 w 1123"/>
                <a:gd name="T41" fmla="*/ 682 h 1310"/>
                <a:gd name="T42" fmla="*/ 1033 w 1123"/>
                <a:gd name="T43" fmla="*/ 707 h 1310"/>
                <a:gd name="T44" fmla="*/ 1069 w 1123"/>
                <a:gd name="T45" fmla="*/ 725 h 1310"/>
                <a:gd name="T46" fmla="*/ 1085 w 1123"/>
                <a:gd name="T47" fmla="*/ 752 h 1310"/>
                <a:gd name="T48" fmla="*/ 1123 w 1123"/>
                <a:gd name="T49" fmla="*/ 790 h 1310"/>
                <a:gd name="T50" fmla="*/ 1111 w 1123"/>
                <a:gd name="T51" fmla="*/ 846 h 1310"/>
                <a:gd name="T52" fmla="*/ 1094 w 1123"/>
                <a:gd name="T53" fmla="*/ 902 h 1310"/>
                <a:gd name="T54" fmla="*/ 1049 w 1123"/>
                <a:gd name="T55" fmla="*/ 926 h 1310"/>
                <a:gd name="T56" fmla="*/ 1049 w 1123"/>
                <a:gd name="T57" fmla="*/ 962 h 1310"/>
                <a:gd name="T58" fmla="*/ 1016 w 1123"/>
                <a:gd name="T59" fmla="*/ 973 h 1310"/>
                <a:gd name="T60" fmla="*/ 970 w 1123"/>
                <a:gd name="T61" fmla="*/ 1002 h 1310"/>
                <a:gd name="T62" fmla="*/ 914 w 1123"/>
                <a:gd name="T63" fmla="*/ 1018 h 1310"/>
                <a:gd name="T64" fmla="*/ 889 w 1123"/>
                <a:gd name="T65" fmla="*/ 1034 h 1310"/>
                <a:gd name="T66" fmla="*/ 858 w 1123"/>
                <a:gd name="T67" fmla="*/ 1100 h 1310"/>
                <a:gd name="T68" fmla="*/ 897 w 1123"/>
                <a:gd name="T69" fmla="*/ 1134 h 1310"/>
                <a:gd name="T70" fmla="*/ 904 w 1123"/>
                <a:gd name="T71" fmla="*/ 1175 h 1310"/>
                <a:gd name="T72" fmla="*/ 861 w 1123"/>
                <a:gd name="T73" fmla="*/ 1187 h 1310"/>
                <a:gd name="T74" fmla="*/ 840 w 1123"/>
                <a:gd name="T75" fmla="*/ 1210 h 1310"/>
                <a:gd name="T76" fmla="*/ 787 w 1123"/>
                <a:gd name="T77" fmla="*/ 1202 h 1310"/>
                <a:gd name="T78" fmla="*/ 716 w 1123"/>
                <a:gd name="T79" fmla="*/ 1199 h 1310"/>
                <a:gd name="T80" fmla="*/ 705 w 1123"/>
                <a:gd name="T81" fmla="*/ 1221 h 1310"/>
                <a:gd name="T82" fmla="*/ 674 w 1123"/>
                <a:gd name="T83" fmla="*/ 1240 h 1310"/>
                <a:gd name="T84" fmla="*/ 651 w 1123"/>
                <a:gd name="T85" fmla="*/ 1266 h 1310"/>
                <a:gd name="T86" fmla="*/ 620 w 1123"/>
                <a:gd name="T87" fmla="*/ 1221 h 1310"/>
                <a:gd name="T88" fmla="*/ 589 w 1123"/>
                <a:gd name="T89" fmla="*/ 1219 h 1310"/>
                <a:gd name="T90" fmla="*/ 536 w 1123"/>
                <a:gd name="T91" fmla="*/ 1189 h 1310"/>
                <a:gd name="T92" fmla="*/ 510 w 1123"/>
                <a:gd name="T93" fmla="*/ 1224 h 1310"/>
                <a:gd name="T94" fmla="*/ 504 w 1123"/>
                <a:gd name="T95" fmla="*/ 1268 h 1310"/>
                <a:gd name="T96" fmla="*/ 448 w 1123"/>
                <a:gd name="T97" fmla="*/ 1309 h 1310"/>
                <a:gd name="T98" fmla="*/ 405 w 1123"/>
                <a:gd name="T99" fmla="*/ 1296 h 1310"/>
                <a:gd name="T100" fmla="*/ 397 w 1123"/>
                <a:gd name="T101" fmla="*/ 1277 h 1310"/>
                <a:gd name="T102" fmla="*/ 336 w 1123"/>
                <a:gd name="T103" fmla="*/ 1272 h 1310"/>
                <a:gd name="T104" fmla="*/ 290 w 1123"/>
                <a:gd name="T105" fmla="*/ 1269 h 1310"/>
                <a:gd name="T106" fmla="*/ 262 w 1123"/>
                <a:gd name="T107" fmla="*/ 1272 h 1310"/>
                <a:gd name="T108" fmla="*/ 222 w 1123"/>
                <a:gd name="T109" fmla="*/ 1287 h 1310"/>
                <a:gd name="T110" fmla="*/ 190 w 1123"/>
                <a:gd name="T111" fmla="*/ 1266 h 1310"/>
                <a:gd name="T112" fmla="*/ 150 w 1123"/>
                <a:gd name="T113" fmla="*/ 1243 h 1310"/>
                <a:gd name="T114" fmla="*/ 110 w 1123"/>
                <a:gd name="T115" fmla="*/ 1277 h 1310"/>
                <a:gd name="T116" fmla="*/ 30 w 1123"/>
                <a:gd name="T117" fmla="*/ 1280 h 1310"/>
                <a:gd name="T118" fmla="*/ 2 w 1123"/>
                <a:gd name="T119" fmla="*/ 1267 h 13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123" h="1310">
                  <a:moveTo>
                    <a:pt x="657" y="0"/>
                  </a:moveTo>
                  <a:lnTo>
                    <a:pt x="657" y="0"/>
                  </a:lnTo>
                  <a:lnTo>
                    <a:pt x="659" y="0"/>
                  </a:lnTo>
                  <a:lnTo>
                    <a:pt x="661" y="1"/>
                  </a:lnTo>
                  <a:lnTo>
                    <a:pt x="663" y="3"/>
                  </a:lnTo>
                  <a:lnTo>
                    <a:pt x="667" y="8"/>
                  </a:lnTo>
                  <a:lnTo>
                    <a:pt x="669" y="10"/>
                  </a:lnTo>
                  <a:lnTo>
                    <a:pt x="672" y="12"/>
                  </a:lnTo>
                  <a:lnTo>
                    <a:pt x="677" y="16"/>
                  </a:lnTo>
                  <a:lnTo>
                    <a:pt x="679" y="18"/>
                  </a:lnTo>
                  <a:lnTo>
                    <a:pt x="680" y="19"/>
                  </a:lnTo>
                  <a:lnTo>
                    <a:pt x="683" y="22"/>
                  </a:lnTo>
                  <a:lnTo>
                    <a:pt x="684" y="22"/>
                  </a:lnTo>
                  <a:lnTo>
                    <a:pt x="685" y="23"/>
                  </a:lnTo>
                  <a:lnTo>
                    <a:pt x="687" y="24"/>
                  </a:lnTo>
                  <a:lnTo>
                    <a:pt x="689" y="25"/>
                  </a:lnTo>
                  <a:lnTo>
                    <a:pt x="690" y="25"/>
                  </a:lnTo>
                  <a:lnTo>
                    <a:pt x="691" y="25"/>
                  </a:lnTo>
                  <a:lnTo>
                    <a:pt x="692" y="25"/>
                  </a:lnTo>
                  <a:lnTo>
                    <a:pt x="693" y="24"/>
                  </a:lnTo>
                  <a:lnTo>
                    <a:pt x="695" y="23"/>
                  </a:lnTo>
                  <a:lnTo>
                    <a:pt x="697" y="22"/>
                  </a:lnTo>
                  <a:lnTo>
                    <a:pt x="700" y="21"/>
                  </a:lnTo>
                  <a:lnTo>
                    <a:pt x="702" y="20"/>
                  </a:lnTo>
                  <a:lnTo>
                    <a:pt x="703" y="19"/>
                  </a:lnTo>
                  <a:lnTo>
                    <a:pt x="705" y="19"/>
                  </a:lnTo>
                  <a:lnTo>
                    <a:pt x="706" y="19"/>
                  </a:lnTo>
                  <a:lnTo>
                    <a:pt x="709" y="19"/>
                  </a:lnTo>
                  <a:lnTo>
                    <a:pt x="715" y="20"/>
                  </a:lnTo>
                  <a:lnTo>
                    <a:pt x="718" y="21"/>
                  </a:lnTo>
                  <a:lnTo>
                    <a:pt x="720" y="22"/>
                  </a:lnTo>
                  <a:lnTo>
                    <a:pt x="721" y="22"/>
                  </a:lnTo>
                  <a:lnTo>
                    <a:pt x="722" y="22"/>
                  </a:lnTo>
                  <a:lnTo>
                    <a:pt x="725" y="24"/>
                  </a:lnTo>
                  <a:lnTo>
                    <a:pt x="727" y="27"/>
                  </a:lnTo>
                  <a:lnTo>
                    <a:pt x="735" y="35"/>
                  </a:lnTo>
                  <a:lnTo>
                    <a:pt x="745" y="46"/>
                  </a:lnTo>
                  <a:lnTo>
                    <a:pt x="749" y="52"/>
                  </a:lnTo>
                  <a:lnTo>
                    <a:pt x="751" y="54"/>
                  </a:lnTo>
                  <a:lnTo>
                    <a:pt x="752" y="55"/>
                  </a:lnTo>
                  <a:lnTo>
                    <a:pt x="754" y="56"/>
                  </a:lnTo>
                  <a:lnTo>
                    <a:pt x="756" y="57"/>
                  </a:lnTo>
                  <a:lnTo>
                    <a:pt x="759" y="58"/>
                  </a:lnTo>
                  <a:lnTo>
                    <a:pt x="764" y="60"/>
                  </a:lnTo>
                  <a:lnTo>
                    <a:pt x="766" y="61"/>
                  </a:lnTo>
                  <a:lnTo>
                    <a:pt x="769" y="62"/>
                  </a:lnTo>
                  <a:lnTo>
                    <a:pt x="771" y="64"/>
                  </a:lnTo>
                  <a:lnTo>
                    <a:pt x="775" y="67"/>
                  </a:lnTo>
                  <a:lnTo>
                    <a:pt x="780" y="70"/>
                  </a:lnTo>
                  <a:lnTo>
                    <a:pt x="783" y="73"/>
                  </a:lnTo>
                  <a:lnTo>
                    <a:pt x="784" y="74"/>
                  </a:lnTo>
                  <a:lnTo>
                    <a:pt x="786" y="76"/>
                  </a:lnTo>
                  <a:lnTo>
                    <a:pt x="789" y="79"/>
                  </a:lnTo>
                  <a:lnTo>
                    <a:pt x="790" y="82"/>
                  </a:lnTo>
                  <a:lnTo>
                    <a:pt x="793" y="90"/>
                  </a:lnTo>
                  <a:lnTo>
                    <a:pt x="795" y="92"/>
                  </a:lnTo>
                  <a:lnTo>
                    <a:pt x="796" y="93"/>
                  </a:lnTo>
                  <a:lnTo>
                    <a:pt x="798" y="95"/>
                  </a:lnTo>
                  <a:lnTo>
                    <a:pt x="800" y="97"/>
                  </a:lnTo>
                  <a:lnTo>
                    <a:pt x="802" y="98"/>
                  </a:lnTo>
                  <a:lnTo>
                    <a:pt x="804" y="100"/>
                  </a:lnTo>
                  <a:lnTo>
                    <a:pt x="805" y="101"/>
                  </a:lnTo>
                  <a:lnTo>
                    <a:pt x="809" y="102"/>
                  </a:lnTo>
                  <a:lnTo>
                    <a:pt x="814" y="105"/>
                  </a:lnTo>
                  <a:lnTo>
                    <a:pt x="825" y="110"/>
                  </a:lnTo>
                  <a:lnTo>
                    <a:pt x="827" y="111"/>
                  </a:lnTo>
                  <a:lnTo>
                    <a:pt x="830" y="113"/>
                  </a:lnTo>
                  <a:lnTo>
                    <a:pt x="828" y="114"/>
                  </a:lnTo>
                  <a:lnTo>
                    <a:pt x="825" y="118"/>
                  </a:lnTo>
                  <a:lnTo>
                    <a:pt x="819" y="124"/>
                  </a:lnTo>
                  <a:lnTo>
                    <a:pt x="817" y="126"/>
                  </a:lnTo>
                  <a:lnTo>
                    <a:pt x="816" y="128"/>
                  </a:lnTo>
                  <a:lnTo>
                    <a:pt x="814" y="131"/>
                  </a:lnTo>
                  <a:lnTo>
                    <a:pt x="813" y="133"/>
                  </a:lnTo>
                  <a:lnTo>
                    <a:pt x="812" y="135"/>
                  </a:lnTo>
                  <a:lnTo>
                    <a:pt x="812" y="136"/>
                  </a:lnTo>
                  <a:lnTo>
                    <a:pt x="812" y="137"/>
                  </a:lnTo>
                  <a:lnTo>
                    <a:pt x="812" y="139"/>
                  </a:lnTo>
                  <a:lnTo>
                    <a:pt x="813" y="141"/>
                  </a:lnTo>
                  <a:lnTo>
                    <a:pt x="814" y="144"/>
                  </a:lnTo>
                  <a:lnTo>
                    <a:pt x="816" y="149"/>
                  </a:lnTo>
                  <a:lnTo>
                    <a:pt x="817" y="153"/>
                  </a:lnTo>
                  <a:lnTo>
                    <a:pt x="818" y="156"/>
                  </a:lnTo>
                  <a:lnTo>
                    <a:pt x="820" y="161"/>
                  </a:lnTo>
                  <a:lnTo>
                    <a:pt x="823" y="167"/>
                  </a:lnTo>
                  <a:lnTo>
                    <a:pt x="823" y="170"/>
                  </a:lnTo>
                  <a:lnTo>
                    <a:pt x="823" y="170"/>
                  </a:lnTo>
                  <a:lnTo>
                    <a:pt x="823" y="171"/>
                  </a:lnTo>
                  <a:lnTo>
                    <a:pt x="823" y="178"/>
                  </a:lnTo>
                  <a:lnTo>
                    <a:pt x="823" y="189"/>
                  </a:lnTo>
                  <a:lnTo>
                    <a:pt x="823" y="192"/>
                  </a:lnTo>
                  <a:lnTo>
                    <a:pt x="824" y="195"/>
                  </a:lnTo>
                  <a:lnTo>
                    <a:pt x="825" y="197"/>
                  </a:lnTo>
                  <a:lnTo>
                    <a:pt x="826" y="199"/>
                  </a:lnTo>
                  <a:lnTo>
                    <a:pt x="827" y="201"/>
                  </a:lnTo>
                  <a:lnTo>
                    <a:pt x="829" y="204"/>
                  </a:lnTo>
                  <a:lnTo>
                    <a:pt x="830" y="207"/>
                  </a:lnTo>
                  <a:lnTo>
                    <a:pt x="831" y="209"/>
                  </a:lnTo>
                  <a:lnTo>
                    <a:pt x="833" y="212"/>
                  </a:lnTo>
                  <a:lnTo>
                    <a:pt x="834" y="215"/>
                  </a:lnTo>
                  <a:lnTo>
                    <a:pt x="837" y="224"/>
                  </a:lnTo>
                  <a:lnTo>
                    <a:pt x="838" y="228"/>
                  </a:lnTo>
                  <a:lnTo>
                    <a:pt x="838" y="230"/>
                  </a:lnTo>
                  <a:lnTo>
                    <a:pt x="838" y="234"/>
                  </a:lnTo>
                  <a:lnTo>
                    <a:pt x="838" y="237"/>
                  </a:lnTo>
                  <a:lnTo>
                    <a:pt x="837" y="240"/>
                  </a:lnTo>
                  <a:lnTo>
                    <a:pt x="836" y="244"/>
                  </a:lnTo>
                  <a:lnTo>
                    <a:pt x="835" y="246"/>
                  </a:lnTo>
                  <a:lnTo>
                    <a:pt x="833" y="248"/>
                  </a:lnTo>
                  <a:lnTo>
                    <a:pt x="829" y="254"/>
                  </a:lnTo>
                  <a:lnTo>
                    <a:pt x="827" y="256"/>
                  </a:lnTo>
                  <a:lnTo>
                    <a:pt x="827" y="259"/>
                  </a:lnTo>
                  <a:lnTo>
                    <a:pt x="824" y="266"/>
                  </a:lnTo>
                  <a:lnTo>
                    <a:pt x="823" y="268"/>
                  </a:lnTo>
                  <a:lnTo>
                    <a:pt x="822" y="269"/>
                  </a:lnTo>
                  <a:lnTo>
                    <a:pt x="822" y="270"/>
                  </a:lnTo>
                  <a:lnTo>
                    <a:pt x="820" y="271"/>
                  </a:lnTo>
                  <a:lnTo>
                    <a:pt x="818" y="272"/>
                  </a:lnTo>
                  <a:lnTo>
                    <a:pt x="813" y="275"/>
                  </a:lnTo>
                  <a:lnTo>
                    <a:pt x="811" y="276"/>
                  </a:lnTo>
                  <a:lnTo>
                    <a:pt x="810" y="277"/>
                  </a:lnTo>
                  <a:lnTo>
                    <a:pt x="808" y="279"/>
                  </a:lnTo>
                  <a:lnTo>
                    <a:pt x="807" y="281"/>
                  </a:lnTo>
                  <a:lnTo>
                    <a:pt x="806" y="283"/>
                  </a:lnTo>
                  <a:lnTo>
                    <a:pt x="805" y="283"/>
                  </a:lnTo>
                  <a:lnTo>
                    <a:pt x="805" y="285"/>
                  </a:lnTo>
                  <a:lnTo>
                    <a:pt x="805" y="287"/>
                  </a:lnTo>
                  <a:lnTo>
                    <a:pt x="805" y="289"/>
                  </a:lnTo>
                  <a:lnTo>
                    <a:pt x="806" y="291"/>
                  </a:lnTo>
                  <a:lnTo>
                    <a:pt x="807" y="293"/>
                  </a:lnTo>
                  <a:lnTo>
                    <a:pt x="808" y="294"/>
                  </a:lnTo>
                  <a:lnTo>
                    <a:pt x="811" y="300"/>
                  </a:lnTo>
                  <a:lnTo>
                    <a:pt x="812" y="302"/>
                  </a:lnTo>
                  <a:lnTo>
                    <a:pt x="813" y="304"/>
                  </a:lnTo>
                  <a:lnTo>
                    <a:pt x="815" y="308"/>
                  </a:lnTo>
                  <a:lnTo>
                    <a:pt x="816" y="310"/>
                  </a:lnTo>
                  <a:lnTo>
                    <a:pt x="816" y="312"/>
                  </a:lnTo>
                  <a:lnTo>
                    <a:pt x="817" y="314"/>
                  </a:lnTo>
                  <a:lnTo>
                    <a:pt x="818" y="316"/>
                  </a:lnTo>
                  <a:lnTo>
                    <a:pt x="820" y="317"/>
                  </a:lnTo>
                  <a:lnTo>
                    <a:pt x="822" y="319"/>
                  </a:lnTo>
                  <a:lnTo>
                    <a:pt x="824" y="320"/>
                  </a:lnTo>
                  <a:lnTo>
                    <a:pt x="826" y="322"/>
                  </a:lnTo>
                  <a:lnTo>
                    <a:pt x="827" y="323"/>
                  </a:lnTo>
                  <a:lnTo>
                    <a:pt x="828" y="323"/>
                  </a:lnTo>
                  <a:lnTo>
                    <a:pt x="830" y="324"/>
                  </a:lnTo>
                  <a:lnTo>
                    <a:pt x="832" y="325"/>
                  </a:lnTo>
                  <a:lnTo>
                    <a:pt x="834" y="325"/>
                  </a:lnTo>
                  <a:lnTo>
                    <a:pt x="837" y="326"/>
                  </a:lnTo>
                  <a:lnTo>
                    <a:pt x="843" y="326"/>
                  </a:lnTo>
                  <a:lnTo>
                    <a:pt x="846" y="327"/>
                  </a:lnTo>
                  <a:lnTo>
                    <a:pt x="848" y="327"/>
                  </a:lnTo>
                  <a:lnTo>
                    <a:pt x="850" y="328"/>
                  </a:lnTo>
                  <a:lnTo>
                    <a:pt x="853" y="329"/>
                  </a:lnTo>
                  <a:lnTo>
                    <a:pt x="855" y="330"/>
                  </a:lnTo>
                  <a:lnTo>
                    <a:pt x="857" y="332"/>
                  </a:lnTo>
                  <a:lnTo>
                    <a:pt x="858" y="333"/>
                  </a:lnTo>
                  <a:lnTo>
                    <a:pt x="861" y="337"/>
                  </a:lnTo>
                  <a:lnTo>
                    <a:pt x="861" y="339"/>
                  </a:lnTo>
                  <a:lnTo>
                    <a:pt x="863" y="340"/>
                  </a:lnTo>
                  <a:lnTo>
                    <a:pt x="867" y="343"/>
                  </a:lnTo>
                  <a:lnTo>
                    <a:pt x="871" y="346"/>
                  </a:lnTo>
                  <a:lnTo>
                    <a:pt x="874" y="350"/>
                  </a:lnTo>
                  <a:lnTo>
                    <a:pt x="875" y="351"/>
                  </a:lnTo>
                  <a:lnTo>
                    <a:pt x="876" y="352"/>
                  </a:lnTo>
                  <a:lnTo>
                    <a:pt x="877" y="354"/>
                  </a:lnTo>
                  <a:lnTo>
                    <a:pt x="878" y="356"/>
                  </a:lnTo>
                  <a:lnTo>
                    <a:pt x="878" y="358"/>
                  </a:lnTo>
                  <a:lnTo>
                    <a:pt x="878" y="364"/>
                  </a:lnTo>
                  <a:lnTo>
                    <a:pt x="878" y="367"/>
                  </a:lnTo>
                  <a:lnTo>
                    <a:pt x="879" y="370"/>
                  </a:lnTo>
                  <a:lnTo>
                    <a:pt x="880" y="372"/>
                  </a:lnTo>
                  <a:lnTo>
                    <a:pt x="880" y="374"/>
                  </a:lnTo>
                  <a:lnTo>
                    <a:pt x="881" y="376"/>
                  </a:lnTo>
                  <a:lnTo>
                    <a:pt x="882" y="377"/>
                  </a:lnTo>
                  <a:lnTo>
                    <a:pt x="883" y="379"/>
                  </a:lnTo>
                  <a:lnTo>
                    <a:pt x="884" y="380"/>
                  </a:lnTo>
                  <a:lnTo>
                    <a:pt x="885" y="382"/>
                  </a:lnTo>
                  <a:lnTo>
                    <a:pt x="887" y="383"/>
                  </a:lnTo>
                  <a:lnTo>
                    <a:pt x="889" y="385"/>
                  </a:lnTo>
                  <a:lnTo>
                    <a:pt x="890" y="385"/>
                  </a:lnTo>
                  <a:lnTo>
                    <a:pt x="892" y="386"/>
                  </a:lnTo>
                  <a:lnTo>
                    <a:pt x="895" y="387"/>
                  </a:lnTo>
                  <a:lnTo>
                    <a:pt x="896" y="388"/>
                  </a:lnTo>
                  <a:lnTo>
                    <a:pt x="898" y="388"/>
                  </a:lnTo>
                  <a:lnTo>
                    <a:pt x="900" y="388"/>
                  </a:lnTo>
                  <a:lnTo>
                    <a:pt x="902" y="388"/>
                  </a:lnTo>
                  <a:lnTo>
                    <a:pt x="904" y="388"/>
                  </a:lnTo>
                  <a:lnTo>
                    <a:pt x="916" y="386"/>
                  </a:lnTo>
                  <a:lnTo>
                    <a:pt x="918" y="386"/>
                  </a:lnTo>
                  <a:lnTo>
                    <a:pt x="921" y="386"/>
                  </a:lnTo>
                  <a:lnTo>
                    <a:pt x="931" y="388"/>
                  </a:lnTo>
                  <a:lnTo>
                    <a:pt x="938" y="389"/>
                  </a:lnTo>
                  <a:lnTo>
                    <a:pt x="946" y="390"/>
                  </a:lnTo>
                  <a:lnTo>
                    <a:pt x="949" y="390"/>
                  </a:lnTo>
                  <a:lnTo>
                    <a:pt x="952" y="390"/>
                  </a:lnTo>
                  <a:lnTo>
                    <a:pt x="954" y="390"/>
                  </a:lnTo>
                  <a:lnTo>
                    <a:pt x="957" y="389"/>
                  </a:lnTo>
                  <a:lnTo>
                    <a:pt x="965" y="386"/>
                  </a:lnTo>
                  <a:lnTo>
                    <a:pt x="972" y="384"/>
                  </a:lnTo>
                  <a:lnTo>
                    <a:pt x="975" y="383"/>
                  </a:lnTo>
                  <a:lnTo>
                    <a:pt x="978" y="382"/>
                  </a:lnTo>
                  <a:lnTo>
                    <a:pt x="980" y="382"/>
                  </a:lnTo>
                  <a:lnTo>
                    <a:pt x="982" y="381"/>
                  </a:lnTo>
                  <a:lnTo>
                    <a:pt x="984" y="381"/>
                  </a:lnTo>
                  <a:lnTo>
                    <a:pt x="986" y="382"/>
                  </a:lnTo>
                  <a:lnTo>
                    <a:pt x="986" y="382"/>
                  </a:lnTo>
                  <a:lnTo>
                    <a:pt x="988" y="383"/>
                  </a:lnTo>
                  <a:lnTo>
                    <a:pt x="990" y="384"/>
                  </a:lnTo>
                  <a:lnTo>
                    <a:pt x="993" y="385"/>
                  </a:lnTo>
                  <a:lnTo>
                    <a:pt x="996" y="388"/>
                  </a:lnTo>
                  <a:lnTo>
                    <a:pt x="998" y="390"/>
                  </a:lnTo>
                  <a:lnTo>
                    <a:pt x="999" y="392"/>
                  </a:lnTo>
                  <a:lnTo>
                    <a:pt x="1001" y="394"/>
                  </a:lnTo>
                  <a:lnTo>
                    <a:pt x="1002" y="396"/>
                  </a:lnTo>
                  <a:lnTo>
                    <a:pt x="1003" y="397"/>
                  </a:lnTo>
                  <a:lnTo>
                    <a:pt x="1004" y="400"/>
                  </a:lnTo>
                  <a:lnTo>
                    <a:pt x="1005" y="403"/>
                  </a:lnTo>
                  <a:lnTo>
                    <a:pt x="1005" y="406"/>
                  </a:lnTo>
                  <a:lnTo>
                    <a:pt x="1006" y="409"/>
                  </a:lnTo>
                  <a:lnTo>
                    <a:pt x="1006" y="414"/>
                  </a:lnTo>
                  <a:lnTo>
                    <a:pt x="1007" y="422"/>
                  </a:lnTo>
                  <a:lnTo>
                    <a:pt x="1007" y="426"/>
                  </a:lnTo>
                  <a:lnTo>
                    <a:pt x="1006" y="430"/>
                  </a:lnTo>
                  <a:lnTo>
                    <a:pt x="1004" y="437"/>
                  </a:lnTo>
                  <a:lnTo>
                    <a:pt x="1004" y="439"/>
                  </a:lnTo>
                  <a:lnTo>
                    <a:pt x="1004" y="442"/>
                  </a:lnTo>
                  <a:lnTo>
                    <a:pt x="1004" y="445"/>
                  </a:lnTo>
                  <a:lnTo>
                    <a:pt x="1004" y="450"/>
                  </a:lnTo>
                  <a:lnTo>
                    <a:pt x="1005" y="453"/>
                  </a:lnTo>
                  <a:lnTo>
                    <a:pt x="1005" y="457"/>
                  </a:lnTo>
                  <a:lnTo>
                    <a:pt x="1006" y="459"/>
                  </a:lnTo>
                  <a:lnTo>
                    <a:pt x="1006" y="461"/>
                  </a:lnTo>
                  <a:lnTo>
                    <a:pt x="1008" y="464"/>
                  </a:lnTo>
                  <a:lnTo>
                    <a:pt x="1009" y="468"/>
                  </a:lnTo>
                  <a:lnTo>
                    <a:pt x="1014" y="475"/>
                  </a:lnTo>
                  <a:lnTo>
                    <a:pt x="1015" y="476"/>
                  </a:lnTo>
                  <a:lnTo>
                    <a:pt x="1017" y="481"/>
                  </a:lnTo>
                  <a:lnTo>
                    <a:pt x="1019" y="483"/>
                  </a:lnTo>
                  <a:lnTo>
                    <a:pt x="1020" y="487"/>
                  </a:lnTo>
                  <a:lnTo>
                    <a:pt x="1020" y="488"/>
                  </a:lnTo>
                  <a:lnTo>
                    <a:pt x="1020" y="490"/>
                  </a:lnTo>
                  <a:lnTo>
                    <a:pt x="1020" y="492"/>
                  </a:lnTo>
                  <a:lnTo>
                    <a:pt x="1020" y="495"/>
                  </a:lnTo>
                  <a:lnTo>
                    <a:pt x="1019" y="497"/>
                  </a:lnTo>
                  <a:lnTo>
                    <a:pt x="1019" y="498"/>
                  </a:lnTo>
                  <a:lnTo>
                    <a:pt x="1018" y="501"/>
                  </a:lnTo>
                  <a:lnTo>
                    <a:pt x="1015" y="507"/>
                  </a:lnTo>
                  <a:lnTo>
                    <a:pt x="1014" y="509"/>
                  </a:lnTo>
                  <a:lnTo>
                    <a:pt x="1013" y="511"/>
                  </a:lnTo>
                  <a:lnTo>
                    <a:pt x="1010" y="515"/>
                  </a:lnTo>
                  <a:lnTo>
                    <a:pt x="1008" y="521"/>
                  </a:lnTo>
                  <a:lnTo>
                    <a:pt x="1006" y="522"/>
                  </a:lnTo>
                  <a:lnTo>
                    <a:pt x="1002" y="527"/>
                  </a:lnTo>
                  <a:lnTo>
                    <a:pt x="999" y="530"/>
                  </a:lnTo>
                  <a:lnTo>
                    <a:pt x="997" y="533"/>
                  </a:lnTo>
                  <a:lnTo>
                    <a:pt x="996" y="535"/>
                  </a:lnTo>
                  <a:lnTo>
                    <a:pt x="996" y="536"/>
                  </a:lnTo>
                  <a:lnTo>
                    <a:pt x="996" y="538"/>
                  </a:lnTo>
                  <a:lnTo>
                    <a:pt x="996" y="539"/>
                  </a:lnTo>
                  <a:lnTo>
                    <a:pt x="997" y="543"/>
                  </a:lnTo>
                  <a:lnTo>
                    <a:pt x="997" y="545"/>
                  </a:lnTo>
                  <a:lnTo>
                    <a:pt x="997" y="546"/>
                  </a:lnTo>
                  <a:lnTo>
                    <a:pt x="996" y="548"/>
                  </a:lnTo>
                  <a:lnTo>
                    <a:pt x="994" y="554"/>
                  </a:lnTo>
                  <a:lnTo>
                    <a:pt x="994" y="555"/>
                  </a:lnTo>
                  <a:lnTo>
                    <a:pt x="994" y="555"/>
                  </a:lnTo>
                  <a:lnTo>
                    <a:pt x="995" y="556"/>
                  </a:lnTo>
                  <a:lnTo>
                    <a:pt x="996" y="557"/>
                  </a:lnTo>
                  <a:lnTo>
                    <a:pt x="997" y="558"/>
                  </a:lnTo>
                  <a:lnTo>
                    <a:pt x="999" y="559"/>
                  </a:lnTo>
                  <a:lnTo>
                    <a:pt x="1008" y="562"/>
                  </a:lnTo>
                  <a:lnTo>
                    <a:pt x="1016" y="565"/>
                  </a:lnTo>
                  <a:lnTo>
                    <a:pt x="1020" y="566"/>
                  </a:lnTo>
                  <a:lnTo>
                    <a:pt x="1022" y="566"/>
                  </a:lnTo>
                  <a:lnTo>
                    <a:pt x="1029" y="567"/>
                  </a:lnTo>
                  <a:lnTo>
                    <a:pt x="1032" y="568"/>
                  </a:lnTo>
                  <a:lnTo>
                    <a:pt x="1033" y="568"/>
                  </a:lnTo>
                  <a:lnTo>
                    <a:pt x="1035" y="569"/>
                  </a:lnTo>
                  <a:lnTo>
                    <a:pt x="1038" y="571"/>
                  </a:lnTo>
                  <a:lnTo>
                    <a:pt x="1044" y="575"/>
                  </a:lnTo>
                  <a:lnTo>
                    <a:pt x="1047" y="578"/>
                  </a:lnTo>
                  <a:lnTo>
                    <a:pt x="1050" y="579"/>
                  </a:lnTo>
                  <a:lnTo>
                    <a:pt x="1051" y="580"/>
                  </a:lnTo>
                  <a:lnTo>
                    <a:pt x="1052" y="582"/>
                  </a:lnTo>
                  <a:lnTo>
                    <a:pt x="1052" y="583"/>
                  </a:lnTo>
                  <a:lnTo>
                    <a:pt x="1053" y="584"/>
                  </a:lnTo>
                  <a:lnTo>
                    <a:pt x="1054" y="586"/>
                  </a:lnTo>
                  <a:lnTo>
                    <a:pt x="1054" y="587"/>
                  </a:lnTo>
                  <a:lnTo>
                    <a:pt x="1054" y="589"/>
                  </a:lnTo>
                  <a:lnTo>
                    <a:pt x="1054" y="589"/>
                  </a:lnTo>
                  <a:lnTo>
                    <a:pt x="1054" y="592"/>
                  </a:lnTo>
                  <a:lnTo>
                    <a:pt x="1054" y="595"/>
                  </a:lnTo>
                  <a:lnTo>
                    <a:pt x="1053" y="599"/>
                  </a:lnTo>
                  <a:lnTo>
                    <a:pt x="1053" y="600"/>
                  </a:lnTo>
                  <a:lnTo>
                    <a:pt x="1052" y="600"/>
                  </a:lnTo>
                  <a:lnTo>
                    <a:pt x="1052" y="601"/>
                  </a:lnTo>
                  <a:lnTo>
                    <a:pt x="1051" y="602"/>
                  </a:lnTo>
                  <a:lnTo>
                    <a:pt x="1050" y="603"/>
                  </a:lnTo>
                  <a:lnTo>
                    <a:pt x="1048" y="604"/>
                  </a:lnTo>
                  <a:lnTo>
                    <a:pt x="1047" y="605"/>
                  </a:lnTo>
                  <a:lnTo>
                    <a:pt x="1045" y="605"/>
                  </a:lnTo>
                  <a:lnTo>
                    <a:pt x="1043" y="606"/>
                  </a:lnTo>
                  <a:lnTo>
                    <a:pt x="1038" y="607"/>
                  </a:lnTo>
                  <a:lnTo>
                    <a:pt x="1036" y="608"/>
                  </a:lnTo>
                  <a:lnTo>
                    <a:pt x="1034" y="609"/>
                  </a:lnTo>
                  <a:lnTo>
                    <a:pt x="1033" y="610"/>
                  </a:lnTo>
                  <a:lnTo>
                    <a:pt x="1032" y="611"/>
                  </a:lnTo>
                  <a:lnTo>
                    <a:pt x="1032" y="612"/>
                  </a:lnTo>
                  <a:lnTo>
                    <a:pt x="1031" y="612"/>
                  </a:lnTo>
                  <a:lnTo>
                    <a:pt x="1031" y="613"/>
                  </a:lnTo>
                  <a:lnTo>
                    <a:pt x="1031" y="614"/>
                  </a:lnTo>
                  <a:lnTo>
                    <a:pt x="1031" y="615"/>
                  </a:lnTo>
                  <a:lnTo>
                    <a:pt x="1031" y="616"/>
                  </a:lnTo>
                  <a:lnTo>
                    <a:pt x="1032" y="618"/>
                  </a:lnTo>
                  <a:lnTo>
                    <a:pt x="1032" y="619"/>
                  </a:lnTo>
                  <a:lnTo>
                    <a:pt x="1034" y="621"/>
                  </a:lnTo>
                  <a:lnTo>
                    <a:pt x="1035" y="623"/>
                  </a:lnTo>
                  <a:lnTo>
                    <a:pt x="1036" y="623"/>
                  </a:lnTo>
                  <a:lnTo>
                    <a:pt x="1036" y="624"/>
                  </a:lnTo>
                  <a:lnTo>
                    <a:pt x="1036" y="625"/>
                  </a:lnTo>
                  <a:lnTo>
                    <a:pt x="1036" y="626"/>
                  </a:lnTo>
                  <a:lnTo>
                    <a:pt x="1033" y="630"/>
                  </a:lnTo>
                  <a:lnTo>
                    <a:pt x="1033" y="632"/>
                  </a:lnTo>
                  <a:lnTo>
                    <a:pt x="1032" y="633"/>
                  </a:lnTo>
                  <a:lnTo>
                    <a:pt x="1032" y="636"/>
                  </a:lnTo>
                  <a:lnTo>
                    <a:pt x="1031" y="643"/>
                  </a:lnTo>
                  <a:lnTo>
                    <a:pt x="1031" y="645"/>
                  </a:lnTo>
                  <a:lnTo>
                    <a:pt x="1030" y="647"/>
                  </a:lnTo>
                  <a:lnTo>
                    <a:pt x="1029" y="649"/>
                  </a:lnTo>
                  <a:lnTo>
                    <a:pt x="1029" y="650"/>
                  </a:lnTo>
                  <a:lnTo>
                    <a:pt x="1028" y="652"/>
                  </a:lnTo>
                  <a:lnTo>
                    <a:pt x="1026" y="653"/>
                  </a:lnTo>
                  <a:lnTo>
                    <a:pt x="1025" y="654"/>
                  </a:lnTo>
                  <a:lnTo>
                    <a:pt x="1023" y="656"/>
                  </a:lnTo>
                  <a:lnTo>
                    <a:pt x="1017" y="660"/>
                  </a:lnTo>
                  <a:lnTo>
                    <a:pt x="1015" y="662"/>
                  </a:lnTo>
                  <a:lnTo>
                    <a:pt x="1014" y="663"/>
                  </a:lnTo>
                  <a:lnTo>
                    <a:pt x="1014" y="664"/>
                  </a:lnTo>
                  <a:lnTo>
                    <a:pt x="1014" y="665"/>
                  </a:lnTo>
                  <a:lnTo>
                    <a:pt x="1014" y="666"/>
                  </a:lnTo>
                  <a:lnTo>
                    <a:pt x="1015" y="667"/>
                  </a:lnTo>
                  <a:lnTo>
                    <a:pt x="1016" y="667"/>
                  </a:lnTo>
                  <a:lnTo>
                    <a:pt x="1018" y="669"/>
                  </a:lnTo>
                  <a:lnTo>
                    <a:pt x="1019" y="671"/>
                  </a:lnTo>
                  <a:lnTo>
                    <a:pt x="1020" y="671"/>
                  </a:lnTo>
                  <a:lnTo>
                    <a:pt x="1020" y="672"/>
                  </a:lnTo>
                  <a:lnTo>
                    <a:pt x="1019" y="673"/>
                  </a:lnTo>
                  <a:lnTo>
                    <a:pt x="1019" y="674"/>
                  </a:lnTo>
                  <a:lnTo>
                    <a:pt x="1017" y="675"/>
                  </a:lnTo>
                  <a:lnTo>
                    <a:pt x="1014" y="676"/>
                  </a:lnTo>
                  <a:lnTo>
                    <a:pt x="1010" y="678"/>
                  </a:lnTo>
                  <a:lnTo>
                    <a:pt x="1009" y="678"/>
                  </a:lnTo>
                  <a:lnTo>
                    <a:pt x="1008" y="679"/>
                  </a:lnTo>
                  <a:lnTo>
                    <a:pt x="1007" y="680"/>
                  </a:lnTo>
                  <a:lnTo>
                    <a:pt x="1005" y="681"/>
                  </a:lnTo>
                  <a:lnTo>
                    <a:pt x="1005" y="682"/>
                  </a:lnTo>
                  <a:lnTo>
                    <a:pt x="1004" y="683"/>
                  </a:lnTo>
                  <a:lnTo>
                    <a:pt x="1004" y="684"/>
                  </a:lnTo>
                  <a:lnTo>
                    <a:pt x="1004" y="685"/>
                  </a:lnTo>
                  <a:lnTo>
                    <a:pt x="1004" y="687"/>
                  </a:lnTo>
                  <a:lnTo>
                    <a:pt x="1005" y="689"/>
                  </a:lnTo>
                  <a:lnTo>
                    <a:pt x="1006" y="691"/>
                  </a:lnTo>
                  <a:lnTo>
                    <a:pt x="1007" y="693"/>
                  </a:lnTo>
                  <a:lnTo>
                    <a:pt x="1009" y="695"/>
                  </a:lnTo>
                  <a:lnTo>
                    <a:pt x="1009" y="697"/>
                  </a:lnTo>
                  <a:lnTo>
                    <a:pt x="1011" y="698"/>
                  </a:lnTo>
                  <a:lnTo>
                    <a:pt x="1014" y="700"/>
                  </a:lnTo>
                  <a:lnTo>
                    <a:pt x="1016" y="702"/>
                  </a:lnTo>
                  <a:lnTo>
                    <a:pt x="1020" y="703"/>
                  </a:lnTo>
                  <a:lnTo>
                    <a:pt x="1022" y="704"/>
                  </a:lnTo>
                  <a:lnTo>
                    <a:pt x="1026" y="705"/>
                  </a:lnTo>
                  <a:lnTo>
                    <a:pt x="1032" y="707"/>
                  </a:lnTo>
                  <a:lnTo>
                    <a:pt x="1033" y="707"/>
                  </a:lnTo>
                  <a:lnTo>
                    <a:pt x="1036" y="708"/>
                  </a:lnTo>
                  <a:lnTo>
                    <a:pt x="1039" y="710"/>
                  </a:lnTo>
                  <a:lnTo>
                    <a:pt x="1042" y="712"/>
                  </a:lnTo>
                  <a:lnTo>
                    <a:pt x="1043" y="713"/>
                  </a:lnTo>
                  <a:lnTo>
                    <a:pt x="1044" y="714"/>
                  </a:lnTo>
                  <a:lnTo>
                    <a:pt x="1045" y="715"/>
                  </a:lnTo>
                  <a:lnTo>
                    <a:pt x="1047" y="716"/>
                  </a:lnTo>
                  <a:lnTo>
                    <a:pt x="1049" y="717"/>
                  </a:lnTo>
                  <a:lnTo>
                    <a:pt x="1052" y="718"/>
                  </a:lnTo>
                  <a:lnTo>
                    <a:pt x="1056" y="720"/>
                  </a:lnTo>
                  <a:lnTo>
                    <a:pt x="1059" y="720"/>
                  </a:lnTo>
                  <a:lnTo>
                    <a:pt x="1063" y="721"/>
                  </a:lnTo>
                  <a:lnTo>
                    <a:pt x="1065" y="721"/>
                  </a:lnTo>
                  <a:lnTo>
                    <a:pt x="1066" y="721"/>
                  </a:lnTo>
                  <a:lnTo>
                    <a:pt x="1066" y="722"/>
                  </a:lnTo>
                  <a:lnTo>
                    <a:pt x="1067" y="723"/>
                  </a:lnTo>
                  <a:lnTo>
                    <a:pt x="1069" y="725"/>
                  </a:lnTo>
                  <a:lnTo>
                    <a:pt x="1071" y="726"/>
                  </a:lnTo>
                  <a:lnTo>
                    <a:pt x="1072" y="727"/>
                  </a:lnTo>
                  <a:lnTo>
                    <a:pt x="1075" y="727"/>
                  </a:lnTo>
                  <a:lnTo>
                    <a:pt x="1076" y="728"/>
                  </a:lnTo>
                  <a:lnTo>
                    <a:pt x="1077" y="728"/>
                  </a:lnTo>
                  <a:lnTo>
                    <a:pt x="1077" y="730"/>
                  </a:lnTo>
                  <a:lnTo>
                    <a:pt x="1077" y="731"/>
                  </a:lnTo>
                  <a:lnTo>
                    <a:pt x="1077" y="732"/>
                  </a:lnTo>
                  <a:lnTo>
                    <a:pt x="1077" y="736"/>
                  </a:lnTo>
                  <a:lnTo>
                    <a:pt x="1078" y="741"/>
                  </a:lnTo>
                  <a:lnTo>
                    <a:pt x="1078" y="743"/>
                  </a:lnTo>
                  <a:lnTo>
                    <a:pt x="1079" y="744"/>
                  </a:lnTo>
                  <a:lnTo>
                    <a:pt x="1079" y="746"/>
                  </a:lnTo>
                  <a:lnTo>
                    <a:pt x="1080" y="747"/>
                  </a:lnTo>
                  <a:lnTo>
                    <a:pt x="1081" y="748"/>
                  </a:lnTo>
                  <a:lnTo>
                    <a:pt x="1083" y="750"/>
                  </a:lnTo>
                  <a:lnTo>
                    <a:pt x="1085" y="752"/>
                  </a:lnTo>
                  <a:lnTo>
                    <a:pt x="1088" y="755"/>
                  </a:lnTo>
                  <a:lnTo>
                    <a:pt x="1090" y="758"/>
                  </a:lnTo>
                  <a:lnTo>
                    <a:pt x="1095" y="760"/>
                  </a:lnTo>
                  <a:lnTo>
                    <a:pt x="1100" y="763"/>
                  </a:lnTo>
                  <a:lnTo>
                    <a:pt x="1102" y="764"/>
                  </a:lnTo>
                  <a:lnTo>
                    <a:pt x="1109" y="768"/>
                  </a:lnTo>
                  <a:lnTo>
                    <a:pt x="1111" y="770"/>
                  </a:lnTo>
                  <a:lnTo>
                    <a:pt x="1113" y="770"/>
                  </a:lnTo>
                  <a:lnTo>
                    <a:pt x="1117" y="773"/>
                  </a:lnTo>
                  <a:lnTo>
                    <a:pt x="1119" y="775"/>
                  </a:lnTo>
                  <a:lnTo>
                    <a:pt x="1120" y="777"/>
                  </a:lnTo>
                  <a:lnTo>
                    <a:pt x="1121" y="779"/>
                  </a:lnTo>
                  <a:lnTo>
                    <a:pt x="1122" y="780"/>
                  </a:lnTo>
                  <a:lnTo>
                    <a:pt x="1123" y="782"/>
                  </a:lnTo>
                  <a:lnTo>
                    <a:pt x="1123" y="784"/>
                  </a:lnTo>
                  <a:lnTo>
                    <a:pt x="1123" y="786"/>
                  </a:lnTo>
                  <a:lnTo>
                    <a:pt x="1123" y="790"/>
                  </a:lnTo>
                  <a:lnTo>
                    <a:pt x="1121" y="795"/>
                  </a:lnTo>
                  <a:lnTo>
                    <a:pt x="1121" y="797"/>
                  </a:lnTo>
                  <a:lnTo>
                    <a:pt x="1121" y="799"/>
                  </a:lnTo>
                  <a:lnTo>
                    <a:pt x="1121" y="800"/>
                  </a:lnTo>
                  <a:lnTo>
                    <a:pt x="1121" y="802"/>
                  </a:lnTo>
                  <a:lnTo>
                    <a:pt x="1121" y="804"/>
                  </a:lnTo>
                  <a:lnTo>
                    <a:pt x="1123" y="811"/>
                  </a:lnTo>
                  <a:lnTo>
                    <a:pt x="1123" y="813"/>
                  </a:lnTo>
                  <a:lnTo>
                    <a:pt x="1123" y="816"/>
                  </a:lnTo>
                  <a:lnTo>
                    <a:pt x="1123" y="818"/>
                  </a:lnTo>
                  <a:lnTo>
                    <a:pt x="1123" y="821"/>
                  </a:lnTo>
                  <a:lnTo>
                    <a:pt x="1122" y="824"/>
                  </a:lnTo>
                  <a:lnTo>
                    <a:pt x="1120" y="828"/>
                  </a:lnTo>
                  <a:lnTo>
                    <a:pt x="1118" y="832"/>
                  </a:lnTo>
                  <a:lnTo>
                    <a:pt x="1114" y="842"/>
                  </a:lnTo>
                  <a:lnTo>
                    <a:pt x="1113" y="844"/>
                  </a:lnTo>
                  <a:lnTo>
                    <a:pt x="1111" y="846"/>
                  </a:lnTo>
                  <a:lnTo>
                    <a:pt x="1108" y="851"/>
                  </a:lnTo>
                  <a:lnTo>
                    <a:pt x="1106" y="853"/>
                  </a:lnTo>
                  <a:lnTo>
                    <a:pt x="1106" y="854"/>
                  </a:lnTo>
                  <a:lnTo>
                    <a:pt x="1105" y="856"/>
                  </a:lnTo>
                  <a:lnTo>
                    <a:pt x="1104" y="859"/>
                  </a:lnTo>
                  <a:lnTo>
                    <a:pt x="1104" y="861"/>
                  </a:lnTo>
                  <a:lnTo>
                    <a:pt x="1103" y="869"/>
                  </a:lnTo>
                  <a:lnTo>
                    <a:pt x="1102" y="878"/>
                  </a:lnTo>
                  <a:lnTo>
                    <a:pt x="1100" y="887"/>
                  </a:lnTo>
                  <a:lnTo>
                    <a:pt x="1100" y="893"/>
                  </a:lnTo>
                  <a:lnTo>
                    <a:pt x="1100" y="894"/>
                  </a:lnTo>
                  <a:lnTo>
                    <a:pt x="1100" y="895"/>
                  </a:lnTo>
                  <a:lnTo>
                    <a:pt x="1100" y="895"/>
                  </a:lnTo>
                  <a:lnTo>
                    <a:pt x="1099" y="896"/>
                  </a:lnTo>
                  <a:lnTo>
                    <a:pt x="1097" y="898"/>
                  </a:lnTo>
                  <a:lnTo>
                    <a:pt x="1096" y="900"/>
                  </a:lnTo>
                  <a:lnTo>
                    <a:pt x="1094" y="902"/>
                  </a:lnTo>
                  <a:lnTo>
                    <a:pt x="1088" y="906"/>
                  </a:lnTo>
                  <a:lnTo>
                    <a:pt x="1082" y="911"/>
                  </a:lnTo>
                  <a:lnTo>
                    <a:pt x="1080" y="912"/>
                  </a:lnTo>
                  <a:lnTo>
                    <a:pt x="1079" y="913"/>
                  </a:lnTo>
                  <a:lnTo>
                    <a:pt x="1077" y="914"/>
                  </a:lnTo>
                  <a:lnTo>
                    <a:pt x="1076" y="915"/>
                  </a:lnTo>
                  <a:lnTo>
                    <a:pt x="1074" y="915"/>
                  </a:lnTo>
                  <a:lnTo>
                    <a:pt x="1072" y="916"/>
                  </a:lnTo>
                  <a:lnTo>
                    <a:pt x="1066" y="916"/>
                  </a:lnTo>
                  <a:lnTo>
                    <a:pt x="1064" y="917"/>
                  </a:lnTo>
                  <a:lnTo>
                    <a:pt x="1062" y="918"/>
                  </a:lnTo>
                  <a:lnTo>
                    <a:pt x="1059" y="918"/>
                  </a:lnTo>
                  <a:lnTo>
                    <a:pt x="1057" y="919"/>
                  </a:lnTo>
                  <a:lnTo>
                    <a:pt x="1055" y="920"/>
                  </a:lnTo>
                  <a:lnTo>
                    <a:pt x="1054" y="922"/>
                  </a:lnTo>
                  <a:lnTo>
                    <a:pt x="1053" y="923"/>
                  </a:lnTo>
                  <a:lnTo>
                    <a:pt x="1049" y="926"/>
                  </a:lnTo>
                  <a:lnTo>
                    <a:pt x="1047" y="929"/>
                  </a:lnTo>
                  <a:lnTo>
                    <a:pt x="1045" y="930"/>
                  </a:lnTo>
                  <a:lnTo>
                    <a:pt x="1044" y="931"/>
                  </a:lnTo>
                  <a:lnTo>
                    <a:pt x="1044" y="933"/>
                  </a:lnTo>
                  <a:lnTo>
                    <a:pt x="1043" y="934"/>
                  </a:lnTo>
                  <a:lnTo>
                    <a:pt x="1043" y="936"/>
                  </a:lnTo>
                  <a:lnTo>
                    <a:pt x="1043" y="937"/>
                  </a:lnTo>
                  <a:lnTo>
                    <a:pt x="1043" y="939"/>
                  </a:lnTo>
                  <a:lnTo>
                    <a:pt x="1043" y="940"/>
                  </a:lnTo>
                  <a:lnTo>
                    <a:pt x="1043" y="943"/>
                  </a:lnTo>
                  <a:lnTo>
                    <a:pt x="1043" y="945"/>
                  </a:lnTo>
                  <a:lnTo>
                    <a:pt x="1046" y="951"/>
                  </a:lnTo>
                  <a:lnTo>
                    <a:pt x="1048" y="955"/>
                  </a:lnTo>
                  <a:lnTo>
                    <a:pt x="1048" y="957"/>
                  </a:lnTo>
                  <a:lnTo>
                    <a:pt x="1049" y="959"/>
                  </a:lnTo>
                  <a:lnTo>
                    <a:pt x="1049" y="960"/>
                  </a:lnTo>
                  <a:lnTo>
                    <a:pt x="1049" y="962"/>
                  </a:lnTo>
                  <a:lnTo>
                    <a:pt x="1049" y="963"/>
                  </a:lnTo>
                  <a:lnTo>
                    <a:pt x="1049" y="964"/>
                  </a:lnTo>
                  <a:lnTo>
                    <a:pt x="1048" y="965"/>
                  </a:lnTo>
                  <a:lnTo>
                    <a:pt x="1047" y="966"/>
                  </a:lnTo>
                  <a:lnTo>
                    <a:pt x="1047" y="967"/>
                  </a:lnTo>
                  <a:lnTo>
                    <a:pt x="1046" y="968"/>
                  </a:lnTo>
                  <a:lnTo>
                    <a:pt x="1044" y="970"/>
                  </a:lnTo>
                  <a:lnTo>
                    <a:pt x="1043" y="970"/>
                  </a:lnTo>
                  <a:lnTo>
                    <a:pt x="1042" y="971"/>
                  </a:lnTo>
                  <a:lnTo>
                    <a:pt x="1040" y="972"/>
                  </a:lnTo>
                  <a:lnTo>
                    <a:pt x="1038" y="973"/>
                  </a:lnTo>
                  <a:lnTo>
                    <a:pt x="1036" y="973"/>
                  </a:lnTo>
                  <a:lnTo>
                    <a:pt x="1033" y="973"/>
                  </a:lnTo>
                  <a:lnTo>
                    <a:pt x="1031" y="973"/>
                  </a:lnTo>
                  <a:lnTo>
                    <a:pt x="1022" y="973"/>
                  </a:lnTo>
                  <a:lnTo>
                    <a:pt x="1018" y="972"/>
                  </a:lnTo>
                  <a:lnTo>
                    <a:pt x="1016" y="973"/>
                  </a:lnTo>
                  <a:lnTo>
                    <a:pt x="1015" y="973"/>
                  </a:lnTo>
                  <a:lnTo>
                    <a:pt x="1013" y="974"/>
                  </a:lnTo>
                  <a:lnTo>
                    <a:pt x="1011" y="974"/>
                  </a:lnTo>
                  <a:lnTo>
                    <a:pt x="1010" y="975"/>
                  </a:lnTo>
                  <a:lnTo>
                    <a:pt x="1009" y="977"/>
                  </a:lnTo>
                  <a:lnTo>
                    <a:pt x="1006" y="981"/>
                  </a:lnTo>
                  <a:lnTo>
                    <a:pt x="1001" y="987"/>
                  </a:lnTo>
                  <a:lnTo>
                    <a:pt x="999" y="989"/>
                  </a:lnTo>
                  <a:lnTo>
                    <a:pt x="998" y="990"/>
                  </a:lnTo>
                  <a:lnTo>
                    <a:pt x="996" y="992"/>
                  </a:lnTo>
                  <a:lnTo>
                    <a:pt x="991" y="995"/>
                  </a:lnTo>
                  <a:lnTo>
                    <a:pt x="988" y="997"/>
                  </a:lnTo>
                  <a:lnTo>
                    <a:pt x="986" y="997"/>
                  </a:lnTo>
                  <a:lnTo>
                    <a:pt x="983" y="998"/>
                  </a:lnTo>
                  <a:lnTo>
                    <a:pt x="976" y="1000"/>
                  </a:lnTo>
                  <a:lnTo>
                    <a:pt x="974" y="1001"/>
                  </a:lnTo>
                  <a:lnTo>
                    <a:pt x="970" y="1002"/>
                  </a:lnTo>
                  <a:lnTo>
                    <a:pt x="961" y="1005"/>
                  </a:lnTo>
                  <a:lnTo>
                    <a:pt x="958" y="1006"/>
                  </a:lnTo>
                  <a:lnTo>
                    <a:pt x="952" y="1008"/>
                  </a:lnTo>
                  <a:lnTo>
                    <a:pt x="949" y="1008"/>
                  </a:lnTo>
                  <a:lnTo>
                    <a:pt x="944" y="1010"/>
                  </a:lnTo>
                  <a:lnTo>
                    <a:pt x="941" y="1011"/>
                  </a:lnTo>
                  <a:lnTo>
                    <a:pt x="932" y="1016"/>
                  </a:lnTo>
                  <a:lnTo>
                    <a:pt x="930" y="1018"/>
                  </a:lnTo>
                  <a:lnTo>
                    <a:pt x="928" y="1019"/>
                  </a:lnTo>
                  <a:lnTo>
                    <a:pt x="925" y="1020"/>
                  </a:lnTo>
                  <a:lnTo>
                    <a:pt x="923" y="1020"/>
                  </a:lnTo>
                  <a:lnTo>
                    <a:pt x="922" y="1020"/>
                  </a:lnTo>
                  <a:lnTo>
                    <a:pt x="920" y="1020"/>
                  </a:lnTo>
                  <a:lnTo>
                    <a:pt x="918" y="1020"/>
                  </a:lnTo>
                  <a:lnTo>
                    <a:pt x="917" y="1020"/>
                  </a:lnTo>
                  <a:lnTo>
                    <a:pt x="915" y="1019"/>
                  </a:lnTo>
                  <a:lnTo>
                    <a:pt x="914" y="1018"/>
                  </a:lnTo>
                  <a:lnTo>
                    <a:pt x="911" y="1017"/>
                  </a:lnTo>
                  <a:lnTo>
                    <a:pt x="910" y="1017"/>
                  </a:lnTo>
                  <a:lnTo>
                    <a:pt x="908" y="1016"/>
                  </a:lnTo>
                  <a:lnTo>
                    <a:pt x="907" y="1016"/>
                  </a:lnTo>
                  <a:lnTo>
                    <a:pt x="905" y="1017"/>
                  </a:lnTo>
                  <a:lnTo>
                    <a:pt x="903" y="1017"/>
                  </a:lnTo>
                  <a:lnTo>
                    <a:pt x="901" y="1018"/>
                  </a:lnTo>
                  <a:lnTo>
                    <a:pt x="898" y="1019"/>
                  </a:lnTo>
                  <a:lnTo>
                    <a:pt x="897" y="1020"/>
                  </a:lnTo>
                  <a:lnTo>
                    <a:pt x="895" y="1021"/>
                  </a:lnTo>
                  <a:lnTo>
                    <a:pt x="895" y="1022"/>
                  </a:lnTo>
                  <a:lnTo>
                    <a:pt x="894" y="1023"/>
                  </a:lnTo>
                  <a:lnTo>
                    <a:pt x="893" y="1025"/>
                  </a:lnTo>
                  <a:lnTo>
                    <a:pt x="892" y="1027"/>
                  </a:lnTo>
                  <a:lnTo>
                    <a:pt x="891" y="1029"/>
                  </a:lnTo>
                  <a:lnTo>
                    <a:pt x="890" y="1032"/>
                  </a:lnTo>
                  <a:lnTo>
                    <a:pt x="889" y="1034"/>
                  </a:lnTo>
                  <a:lnTo>
                    <a:pt x="886" y="1041"/>
                  </a:lnTo>
                  <a:lnTo>
                    <a:pt x="884" y="1048"/>
                  </a:lnTo>
                  <a:lnTo>
                    <a:pt x="882" y="1051"/>
                  </a:lnTo>
                  <a:lnTo>
                    <a:pt x="881" y="1053"/>
                  </a:lnTo>
                  <a:lnTo>
                    <a:pt x="879" y="1055"/>
                  </a:lnTo>
                  <a:lnTo>
                    <a:pt x="864" y="1072"/>
                  </a:lnTo>
                  <a:lnTo>
                    <a:pt x="862" y="1075"/>
                  </a:lnTo>
                  <a:lnTo>
                    <a:pt x="861" y="1077"/>
                  </a:lnTo>
                  <a:lnTo>
                    <a:pt x="861" y="1079"/>
                  </a:lnTo>
                  <a:lnTo>
                    <a:pt x="860" y="1082"/>
                  </a:lnTo>
                  <a:lnTo>
                    <a:pt x="859" y="1085"/>
                  </a:lnTo>
                  <a:lnTo>
                    <a:pt x="859" y="1087"/>
                  </a:lnTo>
                  <a:lnTo>
                    <a:pt x="858" y="1089"/>
                  </a:lnTo>
                  <a:lnTo>
                    <a:pt x="858" y="1092"/>
                  </a:lnTo>
                  <a:lnTo>
                    <a:pt x="858" y="1095"/>
                  </a:lnTo>
                  <a:lnTo>
                    <a:pt x="858" y="1098"/>
                  </a:lnTo>
                  <a:lnTo>
                    <a:pt x="858" y="1100"/>
                  </a:lnTo>
                  <a:lnTo>
                    <a:pt x="858" y="1104"/>
                  </a:lnTo>
                  <a:lnTo>
                    <a:pt x="859" y="1107"/>
                  </a:lnTo>
                  <a:lnTo>
                    <a:pt x="860" y="1110"/>
                  </a:lnTo>
                  <a:lnTo>
                    <a:pt x="861" y="1111"/>
                  </a:lnTo>
                  <a:lnTo>
                    <a:pt x="861" y="1114"/>
                  </a:lnTo>
                  <a:lnTo>
                    <a:pt x="862" y="1116"/>
                  </a:lnTo>
                  <a:lnTo>
                    <a:pt x="864" y="1117"/>
                  </a:lnTo>
                  <a:lnTo>
                    <a:pt x="865" y="1119"/>
                  </a:lnTo>
                  <a:lnTo>
                    <a:pt x="867" y="1120"/>
                  </a:lnTo>
                  <a:lnTo>
                    <a:pt x="876" y="1124"/>
                  </a:lnTo>
                  <a:lnTo>
                    <a:pt x="881" y="1126"/>
                  </a:lnTo>
                  <a:lnTo>
                    <a:pt x="886" y="1128"/>
                  </a:lnTo>
                  <a:lnTo>
                    <a:pt x="889" y="1129"/>
                  </a:lnTo>
                  <a:lnTo>
                    <a:pt x="892" y="1131"/>
                  </a:lnTo>
                  <a:lnTo>
                    <a:pt x="895" y="1132"/>
                  </a:lnTo>
                  <a:lnTo>
                    <a:pt x="895" y="1133"/>
                  </a:lnTo>
                  <a:lnTo>
                    <a:pt x="897" y="1134"/>
                  </a:lnTo>
                  <a:lnTo>
                    <a:pt x="898" y="1135"/>
                  </a:lnTo>
                  <a:lnTo>
                    <a:pt x="900" y="1137"/>
                  </a:lnTo>
                  <a:lnTo>
                    <a:pt x="903" y="1141"/>
                  </a:lnTo>
                  <a:lnTo>
                    <a:pt x="905" y="1145"/>
                  </a:lnTo>
                  <a:lnTo>
                    <a:pt x="906" y="1147"/>
                  </a:lnTo>
                  <a:lnTo>
                    <a:pt x="907" y="1150"/>
                  </a:lnTo>
                  <a:lnTo>
                    <a:pt x="907" y="1153"/>
                  </a:lnTo>
                  <a:lnTo>
                    <a:pt x="908" y="1155"/>
                  </a:lnTo>
                  <a:lnTo>
                    <a:pt x="908" y="1157"/>
                  </a:lnTo>
                  <a:lnTo>
                    <a:pt x="908" y="1160"/>
                  </a:lnTo>
                  <a:lnTo>
                    <a:pt x="908" y="1163"/>
                  </a:lnTo>
                  <a:lnTo>
                    <a:pt x="908" y="1166"/>
                  </a:lnTo>
                  <a:lnTo>
                    <a:pt x="907" y="1167"/>
                  </a:lnTo>
                  <a:lnTo>
                    <a:pt x="907" y="1169"/>
                  </a:lnTo>
                  <a:lnTo>
                    <a:pt x="907" y="1171"/>
                  </a:lnTo>
                  <a:lnTo>
                    <a:pt x="906" y="1173"/>
                  </a:lnTo>
                  <a:lnTo>
                    <a:pt x="904" y="1175"/>
                  </a:lnTo>
                  <a:lnTo>
                    <a:pt x="903" y="1177"/>
                  </a:lnTo>
                  <a:lnTo>
                    <a:pt x="901" y="1178"/>
                  </a:lnTo>
                  <a:lnTo>
                    <a:pt x="899" y="1180"/>
                  </a:lnTo>
                  <a:lnTo>
                    <a:pt x="895" y="1183"/>
                  </a:lnTo>
                  <a:lnTo>
                    <a:pt x="893" y="1184"/>
                  </a:lnTo>
                  <a:lnTo>
                    <a:pt x="891" y="1185"/>
                  </a:lnTo>
                  <a:lnTo>
                    <a:pt x="889" y="1186"/>
                  </a:lnTo>
                  <a:lnTo>
                    <a:pt x="886" y="1187"/>
                  </a:lnTo>
                  <a:lnTo>
                    <a:pt x="884" y="1187"/>
                  </a:lnTo>
                  <a:lnTo>
                    <a:pt x="882" y="1187"/>
                  </a:lnTo>
                  <a:lnTo>
                    <a:pt x="877" y="1187"/>
                  </a:lnTo>
                  <a:lnTo>
                    <a:pt x="874" y="1187"/>
                  </a:lnTo>
                  <a:lnTo>
                    <a:pt x="869" y="1186"/>
                  </a:lnTo>
                  <a:lnTo>
                    <a:pt x="866" y="1186"/>
                  </a:lnTo>
                  <a:lnTo>
                    <a:pt x="864" y="1186"/>
                  </a:lnTo>
                  <a:lnTo>
                    <a:pt x="863" y="1186"/>
                  </a:lnTo>
                  <a:lnTo>
                    <a:pt x="861" y="1187"/>
                  </a:lnTo>
                  <a:lnTo>
                    <a:pt x="861" y="1187"/>
                  </a:lnTo>
                  <a:lnTo>
                    <a:pt x="859" y="1188"/>
                  </a:lnTo>
                  <a:lnTo>
                    <a:pt x="855" y="1190"/>
                  </a:lnTo>
                  <a:lnTo>
                    <a:pt x="854" y="1191"/>
                  </a:lnTo>
                  <a:lnTo>
                    <a:pt x="853" y="1192"/>
                  </a:lnTo>
                  <a:lnTo>
                    <a:pt x="852" y="1193"/>
                  </a:lnTo>
                  <a:lnTo>
                    <a:pt x="852" y="1194"/>
                  </a:lnTo>
                  <a:lnTo>
                    <a:pt x="850" y="1200"/>
                  </a:lnTo>
                  <a:lnTo>
                    <a:pt x="849" y="1202"/>
                  </a:lnTo>
                  <a:lnTo>
                    <a:pt x="847" y="1205"/>
                  </a:lnTo>
                  <a:lnTo>
                    <a:pt x="846" y="1207"/>
                  </a:lnTo>
                  <a:lnTo>
                    <a:pt x="845" y="1209"/>
                  </a:lnTo>
                  <a:lnTo>
                    <a:pt x="844" y="1209"/>
                  </a:lnTo>
                  <a:lnTo>
                    <a:pt x="843" y="1210"/>
                  </a:lnTo>
                  <a:lnTo>
                    <a:pt x="842" y="1210"/>
                  </a:lnTo>
                  <a:lnTo>
                    <a:pt x="841" y="1210"/>
                  </a:lnTo>
                  <a:lnTo>
                    <a:pt x="840" y="1210"/>
                  </a:lnTo>
                  <a:lnTo>
                    <a:pt x="838" y="1209"/>
                  </a:lnTo>
                  <a:lnTo>
                    <a:pt x="837" y="1208"/>
                  </a:lnTo>
                  <a:lnTo>
                    <a:pt x="832" y="1205"/>
                  </a:lnTo>
                  <a:lnTo>
                    <a:pt x="830" y="1204"/>
                  </a:lnTo>
                  <a:lnTo>
                    <a:pt x="828" y="1203"/>
                  </a:lnTo>
                  <a:lnTo>
                    <a:pt x="826" y="1202"/>
                  </a:lnTo>
                  <a:lnTo>
                    <a:pt x="820" y="1201"/>
                  </a:lnTo>
                  <a:lnTo>
                    <a:pt x="817" y="1201"/>
                  </a:lnTo>
                  <a:lnTo>
                    <a:pt x="814" y="1200"/>
                  </a:lnTo>
                  <a:lnTo>
                    <a:pt x="808" y="1197"/>
                  </a:lnTo>
                  <a:lnTo>
                    <a:pt x="807" y="1196"/>
                  </a:lnTo>
                  <a:lnTo>
                    <a:pt x="806" y="1196"/>
                  </a:lnTo>
                  <a:lnTo>
                    <a:pt x="805" y="1196"/>
                  </a:lnTo>
                  <a:lnTo>
                    <a:pt x="804" y="1196"/>
                  </a:lnTo>
                  <a:lnTo>
                    <a:pt x="801" y="1197"/>
                  </a:lnTo>
                  <a:lnTo>
                    <a:pt x="796" y="1199"/>
                  </a:lnTo>
                  <a:lnTo>
                    <a:pt x="787" y="1202"/>
                  </a:lnTo>
                  <a:lnTo>
                    <a:pt x="782" y="1204"/>
                  </a:lnTo>
                  <a:lnTo>
                    <a:pt x="781" y="1205"/>
                  </a:lnTo>
                  <a:lnTo>
                    <a:pt x="776" y="1206"/>
                  </a:lnTo>
                  <a:lnTo>
                    <a:pt x="773" y="1206"/>
                  </a:lnTo>
                  <a:lnTo>
                    <a:pt x="770" y="1207"/>
                  </a:lnTo>
                  <a:lnTo>
                    <a:pt x="766" y="1207"/>
                  </a:lnTo>
                  <a:lnTo>
                    <a:pt x="763" y="1207"/>
                  </a:lnTo>
                  <a:lnTo>
                    <a:pt x="760" y="1207"/>
                  </a:lnTo>
                  <a:lnTo>
                    <a:pt x="750" y="1205"/>
                  </a:lnTo>
                  <a:lnTo>
                    <a:pt x="746" y="1204"/>
                  </a:lnTo>
                  <a:lnTo>
                    <a:pt x="739" y="1204"/>
                  </a:lnTo>
                  <a:lnTo>
                    <a:pt x="736" y="1203"/>
                  </a:lnTo>
                  <a:lnTo>
                    <a:pt x="734" y="1203"/>
                  </a:lnTo>
                  <a:lnTo>
                    <a:pt x="730" y="1202"/>
                  </a:lnTo>
                  <a:lnTo>
                    <a:pt x="721" y="1200"/>
                  </a:lnTo>
                  <a:lnTo>
                    <a:pt x="719" y="1199"/>
                  </a:lnTo>
                  <a:lnTo>
                    <a:pt x="716" y="1199"/>
                  </a:lnTo>
                  <a:lnTo>
                    <a:pt x="714" y="1199"/>
                  </a:lnTo>
                  <a:lnTo>
                    <a:pt x="713" y="1200"/>
                  </a:lnTo>
                  <a:lnTo>
                    <a:pt x="711" y="1201"/>
                  </a:lnTo>
                  <a:lnTo>
                    <a:pt x="709" y="1201"/>
                  </a:lnTo>
                  <a:lnTo>
                    <a:pt x="708" y="1201"/>
                  </a:lnTo>
                  <a:lnTo>
                    <a:pt x="706" y="1202"/>
                  </a:lnTo>
                  <a:lnTo>
                    <a:pt x="705" y="1203"/>
                  </a:lnTo>
                  <a:lnTo>
                    <a:pt x="704" y="1204"/>
                  </a:lnTo>
                  <a:lnTo>
                    <a:pt x="704" y="1206"/>
                  </a:lnTo>
                  <a:lnTo>
                    <a:pt x="703" y="1207"/>
                  </a:lnTo>
                  <a:lnTo>
                    <a:pt x="703" y="1209"/>
                  </a:lnTo>
                  <a:lnTo>
                    <a:pt x="703" y="1211"/>
                  </a:lnTo>
                  <a:lnTo>
                    <a:pt x="703" y="1212"/>
                  </a:lnTo>
                  <a:lnTo>
                    <a:pt x="705" y="1217"/>
                  </a:lnTo>
                  <a:lnTo>
                    <a:pt x="705" y="1219"/>
                  </a:lnTo>
                  <a:lnTo>
                    <a:pt x="705" y="1220"/>
                  </a:lnTo>
                  <a:lnTo>
                    <a:pt x="705" y="1221"/>
                  </a:lnTo>
                  <a:lnTo>
                    <a:pt x="705" y="1222"/>
                  </a:lnTo>
                  <a:lnTo>
                    <a:pt x="704" y="1223"/>
                  </a:lnTo>
                  <a:lnTo>
                    <a:pt x="703" y="1224"/>
                  </a:lnTo>
                  <a:lnTo>
                    <a:pt x="702" y="1225"/>
                  </a:lnTo>
                  <a:lnTo>
                    <a:pt x="701" y="1226"/>
                  </a:lnTo>
                  <a:lnTo>
                    <a:pt x="700" y="1227"/>
                  </a:lnTo>
                  <a:lnTo>
                    <a:pt x="697" y="1227"/>
                  </a:lnTo>
                  <a:lnTo>
                    <a:pt x="694" y="1228"/>
                  </a:lnTo>
                  <a:lnTo>
                    <a:pt x="683" y="1231"/>
                  </a:lnTo>
                  <a:lnTo>
                    <a:pt x="680" y="1232"/>
                  </a:lnTo>
                  <a:lnTo>
                    <a:pt x="679" y="1233"/>
                  </a:lnTo>
                  <a:lnTo>
                    <a:pt x="679" y="1234"/>
                  </a:lnTo>
                  <a:lnTo>
                    <a:pt x="678" y="1235"/>
                  </a:lnTo>
                  <a:lnTo>
                    <a:pt x="677" y="1235"/>
                  </a:lnTo>
                  <a:lnTo>
                    <a:pt x="676" y="1236"/>
                  </a:lnTo>
                  <a:lnTo>
                    <a:pt x="675" y="1238"/>
                  </a:lnTo>
                  <a:lnTo>
                    <a:pt x="674" y="1240"/>
                  </a:lnTo>
                  <a:lnTo>
                    <a:pt x="673" y="1242"/>
                  </a:lnTo>
                  <a:lnTo>
                    <a:pt x="673" y="1245"/>
                  </a:lnTo>
                  <a:lnTo>
                    <a:pt x="671" y="1252"/>
                  </a:lnTo>
                  <a:lnTo>
                    <a:pt x="671" y="1255"/>
                  </a:lnTo>
                  <a:lnTo>
                    <a:pt x="670" y="1257"/>
                  </a:lnTo>
                  <a:lnTo>
                    <a:pt x="668" y="1262"/>
                  </a:lnTo>
                  <a:lnTo>
                    <a:pt x="668" y="1264"/>
                  </a:lnTo>
                  <a:lnTo>
                    <a:pt x="666" y="1265"/>
                  </a:lnTo>
                  <a:lnTo>
                    <a:pt x="664" y="1265"/>
                  </a:lnTo>
                  <a:lnTo>
                    <a:pt x="663" y="1266"/>
                  </a:lnTo>
                  <a:lnTo>
                    <a:pt x="661" y="1266"/>
                  </a:lnTo>
                  <a:lnTo>
                    <a:pt x="659" y="1267"/>
                  </a:lnTo>
                  <a:lnTo>
                    <a:pt x="657" y="1267"/>
                  </a:lnTo>
                  <a:lnTo>
                    <a:pt x="656" y="1267"/>
                  </a:lnTo>
                  <a:lnTo>
                    <a:pt x="654" y="1266"/>
                  </a:lnTo>
                  <a:lnTo>
                    <a:pt x="652" y="1266"/>
                  </a:lnTo>
                  <a:lnTo>
                    <a:pt x="651" y="1266"/>
                  </a:lnTo>
                  <a:lnTo>
                    <a:pt x="648" y="1264"/>
                  </a:lnTo>
                  <a:lnTo>
                    <a:pt x="646" y="1263"/>
                  </a:lnTo>
                  <a:lnTo>
                    <a:pt x="645" y="1262"/>
                  </a:lnTo>
                  <a:lnTo>
                    <a:pt x="642" y="1260"/>
                  </a:lnTo>
                  <a:lnTo>
                    <a:pt x="641" y="1259"/>
                  </a:lnTo>
                  <a:lnTo>
                    <a:pt x="639" y="1257"/>
                  </a:lnTo>
                  <a:lnTo>
                    <a:pt x="637" y="1255"/>
                  </a:lnTo>
                  <a:lnTo>
                    <a:pt x="635" y="1251"/>
                  </a:lnTo>
                  <a:lnTo>
                    <a:pt x="632" y="1245"/>
                  </a:lnTo>
                  <a:lnTo>
                    <a:pt x="629" y="1237"/>
                  </a:lnTo>
                  <a:lnTo>
                    <a:pt x="626" y="1233"/>
                  </a:lnTo>
                  <a:lnTo>
                    <a:pt x="624" y="1230"/>
                  </a:lnTo>
                  <a:lnTo>
                    <a:pt x="623" y="1225"/>
                  </a:lnTo>
                  <a:lnTo>
                    <a:pt x="622" y="1223"/>
                  </a:lnTo>
                  <a:lnTo>
                    <a:pt x="621" y="1222"/>
                  </a:lnTo>
                  <a:lnTo>
                    <a:pt x="621" y="1221"/>
                  </a:lnTo>
                  <a:lnTo>
                    <a:pt x="620" y="1221"/>
                  </a:lnTo>
                  <a:lnTo>
                    <a:pt x="619" y="1220"/>
                  </a:lnTo>
                  <a:lnTo>
                    <a:pt x="618" y="1220"/>
                  </a:lnTo>
                  <a:lnTo>
                    <a:pt x="616" y="1220"/>
                  </a:lnTo>
                  <a:lnTo>
                    <a:pt x="615" y="1220"/>
                  </a:lnTo>
                  <a:lnTo>
                    <a:pt x="612" y="1221"/>
                  </a:lnTo>
                  <a:lnTo>
                    <a:pt x="611" y="1221"/>
                  </a:lnTo>
                  <a:lnTo>
                    <a:pt x="609" y="1223"/>
                  </a:lnTo>
                  <a:lnTo>
                    <a:pt x="605" y="1224"/>
                  </a:lnTo>
                  <a:lnTo>
                    <a:pt x="603" y="1225"/>
                  </a:lnTo>
                  <a:lnTo>
                    <a:pt x="602" y="1225"/>
                  </a:lnTo>
                  <a:lnTo>
                    <a:pt x="601" y="1225"/>
                  </a:lnTo>
                  <a:lnTo>
                    <a:pt x="600" y="1225"/>
                  </a:lnTo>
                  <a:lnTo>
                    <a:pt x="600" y="1224"/>
                  </a:lnTo>
                  <a:lnTo>
                    <a:pt x="597" y="1223"/>
                  </a:lnTo>
                  <a:lnTo>
                    <a:pt x="595" y="1223"/>
                  </a:lnTo>
                  <a:lnTo>
                    <a:pt x="592" y="1221"/>
                  </a:lnTo>
                  <a:lnTo>
                    <a:pt x="589" y="1219"/>
                  </a:lnTo>
                  <a:lnTo>
                    <a:pt x="586" y="1216"/>
                  </a:lnTo>
                  <a:lnTo>
                    <a:pt x="577" y="1208"/>
                  </a:lnTo>
                  <a:lnTo>
                    <a:pt x="575" y="1206"/>
                  </a:lnTo>
                  <a:lnTo>
                    <a:pt x="573" y="1204"/>
                  </a:lnTo>
                  <a:lnTo>
                    <a:pt x="571" y="1203"/>
                  </a:lnTo>
                  <a:lnTo>
                    <a:pt x="568" y="1202"/>
                  </a:lnTo>
                  <a:lnTo>
                    <a:pt x="558" y="1197"/>
                  </a:lnTo>
                  <a:lnTo>
                    <a:pt x="554" y="1195"/>
                  </a:lnTo>
                  <a:lnTo>
                    <a:pt x="552" y="1193"/>
                  </a:lnTo>
                  <a:lnTo>
                    <a:pt x="546" y="1190"/>
                  </a:lnTo>
                  <a:lnTo>
                    <a:pt x="543" y="1189"/>
                  </a:lnTo>
                  <a:lnTo>
                    <a:pt x="542" y="1188"/>
                  </a:lnTo>
                  <a:lnTo>
                    <a:pt x="541" y="1188"/>
                  </a:lnTo>
                  <a:lnTo>
                    <a:pt x="539" y="1188"/>
                  </a:lnTo>
                  <a:lnTo>
                    <a:pt x="538" y="1188"/>
                  </a:lnTo>
                  <a:lnTo>
                    <a:pt x="537" y="1189"/>
                  </a:lnTo>
                  <a:lnTo>
                    <a:pt x="536" y="1189"/>
                  </a:lnTo>
                  <a:lnTo>
                    <a:pt x="531" y="1192"/>
                  </a:lnTo>
                  <a:lnTo>
                    <a:pt x="527" y="1195"/>
                  </a:lnTo>
                  <a:lnTo>
                    <a:pt x="525" y="1198"/>
                  </a:lnTo>
                  <a:lnTo>
                    <a:pt x="523" y="1199"/>
                  </a:lnTo>
                  <a:lnTo>
                    <a:pt x="522" y="1201"/>
                  </a:lnTo>
                  <a:lnTo>
                    <a:pt x="520" y="1203"/>
                  </a:lnTo>
                  <a:lnTo>
                    <a:pt x="520" y="1205"/>
                  </a:lnTo>
                  <a:lnTo>
                    <a:pt x="518" y="1206"/>
                  </a:lnTo>
                  <a:lnTo>
                    <a:pt x="515" y="1209"/>
                  </a:lnTo>
                  <a:lnTo>
                    <a:pt x="514" y="1210"/>
                  </a:lnTo>
                  <a:lnTo>
                    <a:pt x="513" y="1212"/>
                  </a:lnTo>
                  <a:lnTo>
                    <a:pt x="512" y="1213"/>
                  </a:lnTo>
                  <a:lnTo>
                    <a:pt x="511" y="1214"/>
                  </a:lnTo>
                  <a:lnTo>
                    <a:pt x="511" y="1215"/>
                  </a:lnTo>
                  <a:lnTo>
                    <a:pt x="511" y="1220"/>
                  </a:lnTo>
                  <a:lnTo>
                    <a:pt x="511" y="1222"/>
                  </a:lnTo>
                  <a:lnTo>
                    <a:pt x="510" y="1224"/>
                  </a:lnTo>
                  <a:lnTo>
                    <a:pt x="509" y="1231"/>
                  </a:lnTo>
                  <a:lnTo>
                    <a:pt x="509" y="1234"/>
                  </a:lnTo>
                  <a:lnTo>
                    <a:pt x="508" y="1236"/>
                  </a:lnTo>
                  <a:lnTo>
                    <a:pt x="509" y="1238"/>
                  </a:lnTo>
                  <a:lnTo>
                    <a:pt x="509" y="1241"/>
                  </a:lnTo>
                  <a:lnTo>
                    <a:pt x="509" y="1245"/>
                  </a:lnTo>
                  <a:lnTo>
                    <a:pt x="511" y="1249"/>
                  </a:lnTo>
                  <a:lnTo>
                    <a:pt x="512" y="1255"/>
                  </a:lnTo>
                  <a:lnTo>
                    <a:pt x="513" y="1257"/>
                  </a:lnTo>
                  <a:lnTo>
                    <a:pt x="513" y="1259"/>
                  </a:lnTo>
                  <a:lnTo>
                    <a:pt x="513" y="1260"/>
                  </a:lnTo>
                  <a:lnTo>
                    <a:pt x="512" y="1262"/>
                  </a:lnTo>
                  <a:lnTo>
                    <a:pt x="511" y="1263"/>
                  </a:lnTo>
                  <a:lnTo>
                    <a:pt x="510" y="1264"/>
                  </a:lnTo>
                  <a:lnTo>
                    <a:pt x="509" y="1265"/>
                  </a:lnTo>
                  <a:lnTo>
                    <a:pt x="508" y="1267"/>
                  </a:lnTo>
                  <a:lnTo>
                    <a:pt x="504" y="1268"/>
                  </a:lnTo>
                  <a:lnTo>
                    <a:pt x="501" y="1269"/>
                  </a:lnTo>
                  <a:lnTo>
                    <a:pt x="498" y="1270"/>
                  </a:lnTo>
                  <a:lnTo>
                    <a:pt x="491" y="1272"/>
                  </a:lnTo>
                  <a:lnTo>
                    <a:pt x="487" y="1274"/>
                  </a:lnTo>
                  <a:lnTo>
                    <a:pt x="486" y="1274"/>
                  </a:lnTo>
                  <a:lnTo>
                    <a:pt x="484" y="1276"/>
                  </a:lnTo>
                  <a:lnTo>
                    <a:pt x="478" y="1279"/>
                  </a:lnTo>
                  <a:lnTo>
                    <a:pt x="474" y="1282"/>
                  </a:lnTo>
                  <a:lnTo>
                    <a:pt x="466" y="1289"/>
                  </a:lnTo>
                  <a:lnTo>
                    <a:pt x="462" y="1292"/>
                  </a:lnTo>
                  <a:lnTo>
                    <a:pt x="459" y="1295"/>
                  </a:lnTo>
                  <a:lnTo>
                    <a:pt x="456" y="1299"/>
                  </a:lnTo>
                  <a:lnTo>
                    <a:pt x="454" y="1302"/>
                  </a:lnTo>
                  <a:lnTo>
                    <a:pt x="452" y="1305"/>
                  </a:lnTo>
                  <a:lnTo>
                    <a:pt x="451" y="1308"/>
                  </a:lnTo>
                  <a:lnTo>
                    <a:pt x="449" y="1309"/>
                  </a:lnTo>
                  <a:lnTo>
                    <a:pt x="448" y="1309"/>
                  </a:lnTo>
                  <a:lnTo>
                    <a:pt x="447" y="1310"/>
                  </a:lnTo>
                  <a:lnTo>
                    <a:pt x="446" y="1310"/>
                  </a:lnTo>
                  <a:lnTo>
                    <a:pt x="445" y="1310"/>
                  </a:lnTo>
                  <a:lnTo>
                    <a:pt x="444" y="1310"/>
                  </a:lnTo>
                  <a:lnTo>
                    <a:pt x="443" y="1310"/>
                  </a:lnTo>
                  <a:lnTo>
                    <a:pt x="442" y="1309"/>
                  </a:lnTo>
                  <a:lnTo>
                    <a:pt x="441" y="1308"/>
                  </a:lnTo>
                  <a:lnTo>
                    <a:pt x="437" y="1305"/>
                  </a:lnTo>
                  <a:lnTo>
                    <a:pt x="434" y="1303"/>
                  </a:lnTo>
                  <a:lnTo>
                    <a:pt x="431" y="1303"/>
                  </a:lnTo>
                  <a:lnTo>
                    <a:pt x="428" y="1301"/>
                  </a:lnTo>
                  <a:lnTo>
                    <a:pt x="423" y="1300"/>
                  </a:lnTo>
                  <a:lnTo>
                    <a:pt x="419" y="1299"/>
                  </a:lnTo>
                  <a:lnTo>
                    <a:pt x="416" y="1298"/>
                  </a:lnTo>
                  <a:lnTo>
                    <a:pt x="410" y="1297"/>
                  </a:lnTo>
                  <a:lnTo>
                    <a:pt x="406" y="1297"/>
                  </a:lnTo>
                  <a:lnTo>
                    <a:pt x="405" y="1296"/>
                  </a:lnTo>
                  <a:lnTo>
                    <a:pt x="404" y="1295"/>
                  </a:lnTo>
                  <a:lnTo>
                    <a:pt x="403" y="1295"/>
                  </a:lnTo>
                  <a:lnTo>
                    <a:pt x="401" y="1294"/>
                  </a:lnTo>
                  <a:lnTo>
                    <a:pt x="400" y="1293"/>
                  </a:lnTo>
                  <a:lnTo>
                    <a:pt x="399" y="1292"/>
                  </a:lnTo>
                  <a:lnTo>
                    <a:pt x="399" y="1291"/>
                  </a:lnTo>
                  <a:lnTo>
                    <a:pt x="399" y="1291"/>
                  </a:lnTo>
                  <a:lnTo>
                    <a:pt x="398" y="1289"/>
                  </a:lnTo>
                  <a:lnTo>
                    <a:pt x="399" y="1288"/>
                  </a:lnTo>
                  <a:lnTo>
                    <a:pt x="400" y="1281"/>
                  </a:lnTo>
                  <a:lnTo>
                    <a:pt x="400" y="1280"/>
                  </a:lnTo>
                  <a:lnTo>
                    <a:pt x="400" y="1279"/>
                  </a:lnTo>
                  <a:lnTo>
                    <a:pt x="400" y="1278"/>
                  </a:lnTo>
                  <a:lnTo>
                    <a:pt x="400" y="1277"/>
                  </a:lnTo>
                  <a:lnTo>
                    <a:pt x="399" y="1276"/>
                  </a:lnTo>
                  <a:lnTo>
                    <a:pt x="398" y="1276"/>
                  </a:lnTo>
                  <a:lnTo>
                    <a:pt x="397" y="1277"/>
                  </a:lnTo>
                  <a:lnTo>
                    <a:pt x="393" y="1278"/>
                  </a:lnTo>
                  <a:lnTo>
                    <a:pt x="389" y="1279"/>
                  </a:lnTo>
                  <a:lnTo>
                    <a:pt x="384" y="1280"/>
                  </a:lnTo>
                  <a:lnTo>
                    <a:pt x="380" y="1280"/>
                  </a:lnTo>
                  <a:lnTo>
                    <a:pt x="378" y="1281"/>
                  </a:lnTo>
                  <a:lnTo>
                    <a:pt x="376" y="1281"/>
                  </a:lnTo>
                  <a:lnTo>
                    <a:pt x="372" y="1281"/>
                  </a:lnTo>
                  <a:lnTo>
                    <a:pt x="368" y="1280"/>
                  </a:lnTo>
                  <a:lnTo>
                    <a:pt x="358" y="1280"/>
                  </a:lnTo>
                  <a:lnTo>
                    <a:pt x="353" y="1279"/>
                  </a:lnTo>
                  <a:lnTo>
                    <a:pt x="350" y="1278"/>
                  </a:lnTo>
                  <a:lnTo>
                    <a:pt x="349" y="1277"/>
                  </a:lnTo>
                  <a:lnTo>
                    <a:pt x="346" y="1276"/>
                  </a:lnTo>
                  <a:lnTo>
                    <a:pt x="340" y="1273"/>
                  </a:lnTo>
                  <a:lnTo>
                    <a:pt x="339" y="1273"/>
                  </a:lnTo>
                  <a:lnTo>
                    <a:pt x="338" y="1272"/>
                  </a:lnTo>
                  <a:lnTo>
                    <a:pt x="336" y="1272"/>
                  </a:lnTo>
                  <a:lnTo>
                    <a:pt x="333" y="1272"/>
                  </a:lnTo>
                  <a:lnTo>
                    <a:pt x="327" y="1271"/>
                  </a:lnTo>
                  <a:lnTo>
                    <a:pt x="325" y="1271"/>
                  </a:lnTo>
                  <a:lnTo>
                    <a:pt x="322" y="1271"/>
                  </a:lnTo>
                  <a:lnTo>
                    <a:pt x="321" y="1272"/>
                  </a:lnTo>
                  <a:lnTo>
                    <a:pt x="320" y="1272"/>
                  </a:lnTo>
                  <a:lnTo>
                    <a:pt x="317" y="1273"/>
                  </a:lnTo>
                  <a:lnTo>
                    <a:pt x="314" y="1276"/>
                  </a:lnTo>
                  <a:lnTo>
                    <a:pt x="310" y="1278"/>
                  </a:lnTo>
                  <a:lnTo>
                    <a:pt x="309" y="1278"/>
                  </a:lnTo>
                  <a:lnTo>
                    <a:pt x="308" y="1279"/>
                  </a:lnTo>
                  <a:lnTo>
                    <a:pt x="307" y="1279"/>
                  </a:lnTo>
                  <a:lnTo>
                    <a:pt x="306" y="1278"/>
                  </a:lnTo>
                  <a:lnTo>
                    <a:pt x="304" y="1278"/>
                  </a:lnTo>
                  <a:lnTo>
                    <a:pt x="302" y="1277"/>
                  </a:lnTo>
                  <a:lnTo>
                    <a:pt x="298" y="1275"/>
                  </a:lnTo>
                  <a:lnTo>
                    <a:pt x="290" y="1269"/>
                  </a:lnTo>
                  <a:lnTo>
                    <a:pt x="289" y="1268"/>
                  </a:lnTo>
                  <a:lnTo>
                    <a:pt x="286" y="1267"/>
                  </a:lnTo>
                  <a:lnTo>
                    <a:pt x="281" y="1265"/>
                  </a:lnTo>
                  <a:lnTo>
                    <a:pt x="280" y="1264"/>
                  </a:lnTo>
                  <a:lnTo>
                    <a:pt x="277" y="1263"/>
                  </a:lnTo>
                  <a:lnTo>
                    <a:pt x="270" y="1259"/>
                  </a:lnTo>
                  <a:lnTo>
                    <a:pt x="269" y="1258"/>
                  </a:lnTo>
                  <a:lnTo>
                    <a:pt x="267" y="1257"/>
                  </a:lnTo>
                  <a:lnTo>
                    <a:pt x="266" y="1257"/>
                  </a:lnTo>
                  <a:lnTo>
                    <a:pt x="264" y="1258"/>
                  </a:lnTo>
                  <a:lnTo>
                    <a:pt x="263" y="1259"/>
                  </a:lnTo>
                  <a:lnTo>
                    <a:pt x="262" y="1260"/>
                  </a:lnTo>
                  <a:lnTo>
                    <a:pt x="262" y="1261"/>
                  </a:lnTo>
                  <a:lnTo>
                    <a:pt x="262" y="1262"/>
                  </a:lnTo>
                  <a:lnTo>
                    <a:pt x="262" y="1268"/>
                  </a:lnTo>
                  <a:lnTo>
                    <a:pt x="262" y="1271"/>
                  </a:lnTo>
                  <a:lnTo>
                    <a:pt x="262" y="1272"/>
                  </a:lnTo>
                  <a:lnTo>
                    <a:pt x="261" y="1272"/>
                  </a:lnTo>
                  <a:lnTo>
                    <a:pt x="261" y="1273"/>
                  </a:lnTo>
                  <a:lnTo>
                    <a:pt x="260" y="1273"/>
                  </a:lnTo>
                  <a:lnTo>
                    <a:pt x="259" y="1273"/>
                  </a:lnTo>
                  <a:lnTo>
                    <a:pt x="255" y="1273"/>
                  </a:lnTo>
                  <a:lnTo>
                    <a:pt x="252" y="1273"/>
                  </a:lnTo>
                  <a:lnTo>
                    <a:pt x="250" y="1273"/>
                  </a:lnTo>
                  <a:lnTo>
                    <a:pt x="247" y="1274"/>
                  </a:lnTo>
                  <a:lnTo>
                    <a:pt x="245" y="1275"/>
                  </a:lnTo>
                  <a:lnTo>
                    <a:pt x="243" y="1277"/>
                  </a:lnTo>
                  <a:lnTo>
                    <a:pt x="240" y="1278"/>
                  </a:lnTo>
                  <a:lnTo>
                    <a:pt x="233" y="1283"/>
                  </a:lnTo>
                  <a:lnTo>
                    <a:pt x="232" y="1284"/>
                  </a:lnTo>
                  <a:lnTo>
                    <a:pt x="230" y="1285"/>
                  </a:lnTo>
                  <a:lnTo>
                    <a:pt x="229" y="1285"/>
                  </a:lnTo>
                  <a:lnTo>
                    <a:pt x="224" y="1287"/>
                  </a:lnTo>
                  <a:lnTo>
                    <a:pt x="222" y="1287"/>
                  </a:lnTo>
                  <a:lnTo>
                    <a:pt x="220" y="1287"/>
                  </a:lnTo>
                  <a:lnTo>
                    <a:pt x="217" y="1286"/>
                  </a:lnTo>
                  <a:lnTo>
                    <a:pt x="213" y="1285"/>
                  </a:lnTo>
                  <a:lnTo>
                    <a:pt x="208" y="1285"/>
                  </a:lnTo>
                  <a:lnTo>
                    <a:pt x="207" y="1284"/>
                  </a:lnTo>
                  <a:lnTo>
                    <a:pt x="206" y="1284"/>
                  </a:lnTo>
                  <a:lnTo>
                    <a:pt x="205" y="1283"/>
                  </a:lnTo>
                  <a:lnTo>
                    <a:pt x="204" y="1281"/>
                  </a:lnTo>
                  <a:lnTo>
                    <a:pt x="202" y="1277"/>
                  </a:lnTo>
                  <a:lnTo>
                    <a:pt x="202" y="1276"/>
                  </a:lnTo>
                  <a:lnTo>
                    <a:pt x="202" y="1275"/>
                  </a:lnTo>
                  <a:lnTo>
                    <a:pt x="200" y="1273"/>
                  </a:lnTo>
                  <a:lnTo>
                    <a:pt x="198" y="1271"/>
                  </a:lnTo>
                  <a:lnTo>
                    <a:pt x="197" y="1270"/>
                  </a:lnTo>
                  <a:lnTo>
                    <a:pt x="195" y="1269"/>
                  </a:lnTo>
                  <a:lnTo>
                    <a:pt x="193" y="1268"/>
                  </a:lnTo>
                  <a:lnTo>
                    <a:pt x="190" y="1266"/>
                  </a:lnTo>
                  <a:lnTo>
                    <a:pt x="187" y="1264"/>
                  </a:lnTo>
                  <a:lnTo>
                    <a:pt x="182" y="1263"/>
                  </a:lnTo>
                  <a:lnTo>
                    <a:pt x="180" y="1262"/>
                  </a:lnTo>
                  <a:lnTo>
                    <a:pt x="179" y="1261"/>
                  </a:lnTo>
                  <a:lnTo>
                    <a:pt x="178" y="1260"/>
                  </a:lnTo>
                  <a:lnTo>
                    <a:pt x="176" y="1258"/>
                  </a:lnTo>
                  <a:lnTo>
                    <a:pt x="175" y="1257"/>
                  </a:lnTo>
                  <a:lnTo>
                    <a:pt x="172" y="1253"/>
                  </a:lnTo>
                  <a:lnTo>
                    <a:pt x="170" y="1251"/>
                  </a:lnTo>
                  <a:lnTo>
                    <a:pt x="168" y="1249"/>
                  </a:lnTo>
                  <a:lnTo>
                    <a:pt x="167" y="1247"/>
                  </a:lnTo>
                  <a:lnTo>
                    <a:pt x="163" y="1246"/>
                  </a:lnTo>
                  <a:lnTo>
                    <a:pt x="160" y="1245"/>
                  </a:lnTo>
                  <a:lnTo>
                    <a:pt x="156" y="1244"/>
                  </a:lnTo>
                  <a:lnTo>
                    <a:pt x="154" y="1243"/>
                  </a:lnTo>
                  <a:lnTo>
                    <a:pt x="153" y="1243"/>
                  </a:lnTo>
                  <a:lnTo>
                    <a:pt x="150" y="1243"/>
                  </a:lnTo>
                  <a:lnTo>
                    <a:pt x="147" y="1243"/>
                  </a:lnTo>
                  <a:lnTo>
                    <a:pt x="145" y="1244"/>
                  </a:lnTo>
                  <a:lnTo>
                    <a:pt x="142" y="1245"/>
                  </a:lnTo>
                  <a:lnTo>
                    <a:pt x="133" y="1246"/>
                  </a:lnTo>
                  <a:lnTo>
                    <a:pt x="131" y="1247"/>
                  </a:lnTo>
                  <a:lnTo>
                    <a:pt x="129" y="1248"/>
                  </a:lnTo>
                  <a:lnTo>
                    <a:pt x="127" y="1250"/>
                  </a:lnTo>
                  <a:lnTo>
                    <a:pt x="125" y="1252"/>
                  </a:lnTo>
                  <a:lnTo>
                    <a:pt x="124" y="1254"/>
                  </a:lnTo>
                  <a:lnTo>
                    <a:pt x="122" y="1258"/>
                  </a:lnTo>
                  <a:lnTo>
                    <a:pt x="120" y="1263"/>
                  </a:lnTo>
                  <a:lnTo>
                    <a:pt x="118" y="1266"/>
                  </a:lnTo>
                  <a:lnTo>
                    <a:pt x="115" y="1269"/>
                  </a:lnTo>
                  <a:lnTo>
                    <a:pt x="113" y="1273"/>
                  </a:lnTo>
                  <a:lnTo>
                    <a:pt x="112" y="1275"/>
                  </a:lnTo>
                  <a:lnTo>
                    <a:pt x="111" y="1276"/>
                  </a:lnTo>
                  <a:lnTo>
                    <a:pt x="110" y="1277"/>
                  </a:lnTo>
                  <a:lnTo>
                    <a:pt x="109" y="1277"/>
                  </a:lnTo>
                  <a:lnTo>
                    <a:pt x="107" y="1277"/>
                  </a:lnTo>
                  <a:lnTo>
                    <a:pt x="106" y="1277"/>
                  </a:lnTo>
                  <a:lnTo>
                    <a:pt x="101" y="1277"/>
                  </a:lnTo>
                  <a:lnTo>
                    <a:pt x="98" y="1277"/>
                  </a:lnTo>
                  <a:lnTo>
                    <a:pt x="94" y="1278"/>
                  </a:lnTo>
                  <a:lnTo>
                    <a:pt x="86" y="1279"/>
                  </a:lnTo>
                  <a:lnTo>
                    <a:pt x="65" y="1280"/>
                  </a:lnTo>
                  <a:lnTo>
                    <a:pt x="63" y="1280"/>
                  </a:lnTo>
                  <a:lnTo>
                    <a:pt x="54" y="1280"/>
                  </a:lnTo>
                  <a:lnTo>
                    <a:pt x="51" y="1280"/>
                  </a:lnTo>
                  <a:lnTo>
                    <a:pt x="47" y="1280"/>
                  </a:lnTo>
                  <a:lnTo>
                    <a:pt x="43" y="1281"/>
                  </a:lnTo>
                  <a:lnTo>
                    <a:pt x="40" y="1281"/>
                  </a:lnTo>
                  <a:lnTo>
                    <a:pt x="36" y="1281"/>
                  </a:lnTo>
                  <a:lnTo>
                    <a:pt x="31" y="1280"/>
                  </a:lnTo>
                  <a:lnTo>
                    <a:pt x="30" y="1280"/>
                  </a:lnTo>
                  <a:lnTo>
                    <a:pt x="28" y="1280"/>
                  </a:lnTo>
                  <a:lnTo>
                    <a:pt x="24" y="1281"/>
                  </a:lnTo>
                  <a:lnTo>
                    <a:pt x="22" y="1282"/>
                  </a:lnTo>
                  <a:lnTo>
                    <a:pt x="19" y="1282"/>
                  </a:lnTo>
                  <a:lnTo>
                    <a:pt x="16" y="1282"/>
                  </a:lnTo>
                  <a:lnTo>
                    <a:pt x="14" y="1281"/>
                  </a:lnTo>
                  <a:lnTo>
                    <a:pt x="12" y="1281"/>
                  </a:lnTo>
                  <a:lnTo>
                    <a:pt x="9" y="1280"/>
                  </a:lnTo>
                  <a:lnTo>
                    <a:pt x="8" y="1280"/>
                  </a:lnTo>
                  <a:lnTo>
                    <a:pt x="7" y="1279"/>
                  </a:lnTo>
                  <a:lnTo>
                    <a:pt x="6" y="1277"/>
                  </a:lnTo>
                  <a:lnTo>
                    <a:pt x="5" y="1276"/>
                  </a:lnTo>
                  <a:lnTo>
                    <a:pt x="4" y="1274"/>
                  </a:lnTo>
                  <a:lnTo>
                    <a:pt x="3" y="1272"/>
                  </a:lnTo>
                  <a:lnTo>
                    <a:pt x="2" y="1270"/>
                  </a:lnTo>
                  <a:lnTo>
                    <a:pt x="2" y="1269"/>
                  </a:lnTo>
                  <a:lnTo>
                    <a:pt x="2" y="1267"/>
                  </a:lnTo>
                  <a:lnTo>
                    <a:pt x="1" y="1261"/>
                  </a:lnTo>
                  <a:lnTo>
                    <a:pt x="1" y="1251"/>
                  </a:lnTo>
                  <a:lnTo>
                    <a:pt x="1" y="1248"/>
                  </a:lnTo>
                  <a:lnTo>
                    <a:pt x="0" y="1246"/>
                  </a:lnTo>
                </a:path>
              </a:pathLst>
            </a:custGeom>
            <a:noFill/>
            <a:ln w="2540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31" name="Freeform 86">
              <a:extLst>
                <a:ext uri="{FF2B5EF4-FFF2-40B4-BE49-F238E27FC236}">
                  <a16:creationId xmlns:a16="http://schemas.microsoft.com/office/drawing/2014/main" id="{EC3432DD-4B8C-47A9-96C2-A82175F2C1F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3" y="1496"/>
              <a:ext cx="1154" cy="1311"/>
            </a:xfrm>
            <a:custGeom>
              <a:avLst/>
              <a:gdLst>
                <a:gd name="T0" fmla="*/ 457 w 1154"/>
                <a:gd name="T1" fmla="*/ 1266 h 1311"/>
                <a:gd name="T2" fmla="*/ 426 w 1154"/>
                <a:gd name="T3" fmla="*/ 1298 h 1311"/>
                <a:gd name="T4" fmla="*/ 382 w 1154"/>
                <a:gd name="T5" fmla="*/ 1311 h 1311"/>
                <a:gd name="T6" fmla="*/ 347 w 1154"/>
                <a:gd name="T7" fmla="*/ 1291 h 1311"/>
                <a:gd name="T8" fmla="*/ 312 w 1154"/>
                <a:gd name="T9" fmla="*/ 1290 h 1311"/>
                <a:gd name="T10" fmla="*/ 267 w 1154"/>
                <a:gd name="T11" fmla="*/ 1298 h 1311"/>
                <a:gd name="T12" fmla="*/ 256 w 1154"/>
                <a:gd name="T13" fmla="*/ 1259 h 1311"/>
                <a:gd name="T14" fmla="*/ 254 w 1154"/>
                <a:gd name="T15" fmla="*/ 1200 h 1311"/>
                <a:gd name="T16" fmla="*/ 236 w 1154"/>
                <a:gd name="T17" fmla="*/ 1166 h 1311"/>
                <a:gd name="T18" fmla="*/ 220 w 1154"/>
                <a:gd name="T19" fmla="*/ 1154 h 1311"/>
                <a:gd name="T20" fmla="*/ 223 w 1154"/>
                <a:gd name="T21" fmla="*/ 1141 h 1311"/>
                <a:gd name="T22" fmla="*/ 214 w 1154"/>
                <a:gd name="T23" fmla="*/ 1115 h 1311"/>
                <a:gd name="T24" fmla="*/ 221 w 1154"/>
                <a:gd name="T25" fmla="*/ 1098 h 1311"/>
                <a:gd name="T26" fmla="*/ 200 w 1154"/>
                <a:gd name="T27" fmla="*/ 1084 h 1311"/>
                <a:gd name="T28" fmla="*/ 241 w 1154"/>
                <a:gd name="T29" fmla="*/ 1044 h 1311"/>
                <a:gd name="T30" fmla="*/ 271 w 1154"/>
                <a:gd name="T31" fmla="*/ 1048 h 1311"/>
                <a:gd name="T32" fmla="*/ 301 w 1154"/>
                <a:gd name="T33" fmla="*/ 1011 h 1311"/>
                <a:gd name="T34" fmla="*/ 293 w 1154"/>
                <a:gd name="T35" fmla="*/ 973 h 1311"/>
                <a:gd name="T36" fmla="*/ 301 w 1154"/>
                <a:gd name="T37" fmla="*/ 911 h 1311"/>
                <a:gd name="T38" fmla="*/ 321 w 1154"/>
                <a:gd name="T39" fmla="*/ 869 h 1311"/>
                <a:gd name="T40" fmla="*/ 286 w 1154"/>
                <a:gd name="T41" fmla="*/ 796 h 1311"/>
                <a:gd name="T42" fmla="*/ 257 w 1154"/>
                <a:gd name="T43" fmla="*/ 770 h 1311"/>
                <a:gd name="T44" fmla="*/ 206 w 1154"/>
                <a:gd name="T45" fmla="*/ 740 h 1311"/>
                <a:gd name="T46" fmla="*/ 157 w 1154"/>
                <a:gd name="T47" fmla="*/ 727 h 1311"/>
                <a:gd name="T48" fmla="*/ 95 w 1154"/>
                <a:gd name="T49" fmla="*/ 702 h 1311"/>
                <a:gd name="T50" fmla="*/ 93 w 1154"/>
                <a:gd name="T51" fmla="*/ 683 h 1311"/>
                <a:gd name="T52" fmla="*/ 62 w 1154"/>
                <a:gd name="T53" fmla="*/ 675 h 1311"/>
                <a:gd name="T54" fmla="*/ 7 w 1154"/>
                <a:gd name="T55" fmla="*/ 679 h 1311"/>
                <a:gd name="T56" fmla="*/ 9 w 1154"/>
                <a:gd name="T57" fmla="*/ 650 h 1311"/>
                <a:gd name="T58" fmla="*/ 4 w 1154"/>
                <a:gd name="T59" fmla="*/ 612 h 1311"/>
                <a:gd name="T60" fmla="*/ 37 w 1154"/>
                <a:gd name="T61" fmla="*/ 591 h 1311"/>
                <a:gd name="T62" fmla="*/ 62 w 1154"/>
                <a:gd name="T63" fmla="*/ 566 h 1311"/>
                <a:gd name="T64" fmla="*/ 71 w 1154"/>
                <a:gd name="T65" fmla="*/ 530 h 1311"/>
                <a:gd name="T66" fmla="*/ 117 w 1154"/>
                <a:gd name="T67" fmla="*/ 497 h 1311"/>
                <a:gd name="T68" fmla="*/ 170 w 1154"/>
                <a:gd name="T69" fmla="*/ 477 h 1311"/>
                <a:gd name="T70" fmla="*/ 212 w 1154"/>
                <a:gd name="T71" fmla="*/ 453 h 1311"/>
                <a:gd name="T72" fmla="*/ 268 w 1154"/>
                <a:gd name="T73" fmla="*/ 452 h 1311"/>
                <a:gd name="T74" fmla="*/ 313 w 1154"/>
                <a:gd name="T75" fmla="*/ 419 h 1311"/>
                <a:gd name="T76" fmla="*/ 346 w 1154"/>
                <a:gd name="T77" fmla="*/ 432 h 1311"/>
                <a:gd name="T78" fmla="*/ 383 w 1154"/>
                <a:gd name="T79" fmla="*/ 403 h 1311"/>
                <a:gd name="T80" fmla="*/ 426 w 1154"/>
                <a:gd name="T81" fmla="*/ 371 h 1311"/>
                <a:gd name="T82" fmla="*/ 449 w 1154"/>
                <a:gd name="T83" fmla="*/ 358 h 1311"/>
                <a:gd name="T84" fmla="*/ 462 w 1154"/>
                <a:gd name="T85" fmla="*/ 322 h 1311"/>
                <a:gd name="T86" fmla="*/ 554 w 1154"/>
                <a:gd name="T87" fmla="*/ 333 h 1311"/>
                <a:gd name="T88" fmla="*/ 627 w 1154"/>
                <a:gd name="T89" fmla="*/ 330 h 1311"/>
                <a:gd name="T90" fmla="*/ 670 w 1154"/>
                <a:gd name="T91" fmla="*/ 316 h 1311"/>
                <a:gd name="T92" fmla="*/ 734 w 1154"/>
                <a:gd name="T93" fmla="*/ 309 h 1311"/>
                <a:gd name="T94" fmla="*/ 741 w 1154"/>
                <a:gd name="T95" fmla="*/ 254 h 1311"/>
                <a:gd name="T96" fmla="*/ 745 w 1154"/>
                <a:gd name="T97" fmla="*/ 220 h 1311"/>
                <a:gd name="T98" fmla="*/ 777 w 1154"/>
                <a:gd name="T99" fmla="*/ 218 h 1311"/>
                <a:gd name="T100" fmla="*/ 815 w 1154"/>
                <a:gd name="T101" fmla="*/ 189 h 1311"/>
                <a:gd name="T102" fmla="*/ 814 w 1154"/>
                <a:gd name="T103" fmla="*/ 142 h 1311"/>
                <a:gd name="T104" fmla="*/ 833 w 1154"/>
                <a:gd name="T105" fmla="*/ 136 h 1311"/>
                <a:gd name="T106" fmla="*/ 869 w 1154"/>
                <a:gd name="T107" fmla="*/ 136 h 1311"/>
                <a:gd name="T108" fmla="*/ 896 w 1154"/>
                <a:gd name="T109" fmla="*/ 135 h 1311"/>
                <a:gd name="T110" fmla="*/ 915 w 1154"/>
                <a:gd name="T111" fmla="*/ 166 h 1311"/>
                <a:gd name="T112" fmla="*/ 975 w 1154"/>
                <a:gd name="T113" fmla="*/ 158 h 1311"/>
                <a:gd name="T114" fmla="*/ 1021 w 1154"/>
                <a:gd name="T115" fmla="*/ 116 h 1311"/>
                <a:gd name="T116" fmla="*/ 1040 w 1154"/>
                <a:gd name="T117" fmla="*/ 78 h 1311"/>
                <a:gd name="T118" fmla="*/ 1092 w 1154"/>
                <a:gd name="T119" fmla="*/ 84 h 1311"/>
                <a:gd name="T120" fmla="*/ 1110 w 1154"/>
                <a:gd name="T121" fmla="*/ 56 h 1311"/>
                <a:gd name="T122" fmla="*/ 1145 w 1154"/>
                <a:gd name="T123" fmla="*/ 20 h 13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154" h="1311">
                  <a:moveTo>
                    <a:pt x="497" y="1246"/>
                  </a:moveTo>
                  <a:lnTo>
                    <a:pt x="497" y="1246"/>
                  </a:lnTo>
                  <a:lnTo>
                    <a:pt x="496" y="1245"/>
                  </a:lnTo>
                  <a:lnTo>
                    <a:pt x="495" y="1245"/>
                  </a:lnTo>
                  <a:lnTo>
                    <a:pt x="491" y="1246"/>
                  </a:lnTo>
                  <a:lnTo>
                    <a:pt x="487" y="1246"/>
                  </a:lnTo>
                  <a:lnTo>
                    <a:pt x="483" y="1248"/>
                  </a:lnTo>
                  <a:lnTo>
                    <a:pt x="481" y="1249"/>
                  </a:lnTo>
                  <a:lnTo>
                    <a:pt x="473" y="1253"/>
                  </a:lnTo>
                  <a:lnTo>
                    <a:pt x="466" y="1257"/>
                  </a:lnTo>
                  <a:lnTo>
                    <a:pt x="462" y="1258"/>
                  </a:lnTo>
                  <a:lnTo>
                    <a:pt x="460" y="1260"/>
                  </a:lnTo>
                  <a:lnTo>
                    <a:pt x="460" y="1261"/>
                  </a:lnTo>
                  <a:lnTo>
                    <a:pt x="459" y="1262"/>
                  </a:lnTo>
                  <a:lnTo>
                    <a:pt x="458" y="1264"/>
                  </a:lnTo>
                  <a:lnTo>
                    <a:pt x="457" y="1266"/>
                  </a:lnTo>
                  <a:lnTo>
                    <a:pt x="455" y="1271"/>
                  </a:lnTo>
                  <a:lnTo>
                    <a:pt x="453" y="1276"/>
                  </a:lnTo>
                  <a:lnTo>
                    <a:pt x="451" y="1279"/>
                  </a:lnTo>
                  <a:lnTo>
                    <a:pt x="450" y="1280"/>
                  </a:lnTo>
                  <a:lnTo>
                    <a:pt x="449" y="1283"/>
                  </a:lnTo>
                  <a:lnTo>
                    <a:pt x="447" y="1287"/>
                  </a:lnTo>
                  <a:lnTo>
                    <a:pt x="446" y="1288"/>
                  </a:lnTo>
                  <a:lnTo>
                    <a:pt x="445" y="1289"/>
                  </a:lnTo>
                  <a:lnTo>
                    <a:pt x="444" y="1289"/>
                  </a:lnTo>
                  <a:lnTo>
                    <a:pt x="443" y="1290"/>
                  </a:lnTo>
                  <a:lnTo>
                    <a:pt x="438" y="1291"/>
                  </a:lnTo>
                  <a:lnTo>
                    <a:pt x="437" y="1291"/>
                  </a:lnTo>
                  <a:lnTo>
                    <a:pt x="435" y="1292"/>
                  </a:lnTo>
                  <a:lnTo>
                    <a:pt x="431" y="1295"/>
                  </a:lnTo>
                  <a:lnTo>
                    <a:pt x="428" y="1297"/>
                  </a:lnTo>
                  <a:lnTo>
                    <a:pt x="426" y="1298"/>
                  </a:lnTo>
                  <a:lnTo>
                    <a:pt x="425" y="1299"/>
                  </a:lnTo>
                  <a:lnTo>
                    <a:pt x="423" y="1300"/>
                  </a:lnTo>
                  <a:lnTo>
                    <a:pt x="420" y="1300"/>
                  </a:lnTo>
                  <a:lnTo>
                    <a:pt x="410" y="1301"/>
                  </a:lnTo>
                  <a:lnTo>
                    <a:pt x="408" y="1302"/>
                  </a:lnTo>
                  <a:lnTo>
                    <a:pt x="406" y="1303"/>
                  </a:lnTo>
                  <a:lnTo>
                    <a:pt x="403" y="1303"/>
                  </a:lnTo>
                  <a:lnTo>
                    <a:pt x="403" y="1304"/>
                  </a:lnTo>
                  <a:lnTo>
                    <a:pt x="398" y="1307"/>
                  </a:lnTo>
                  <a:lnTo>
                    <a:pt x="396" y="1309"/>
                  </a:lnTo>
                  <a:lnTo>
                    <a:pt x="394" y="1310"/>
                  </a:lnTo>
                  <a:lnTo>
                    <a:pt x="392" y="1310"/>
                  </a:lnTo>
                  <a:lnTo>
                    <a:pt x="389" y="1311"/>
                  </a:lnTo>
                  <a:lnTo>
                    <a:pt x="387" y="1311"/>
                  </a:lnTo>
                  <a:lnTo>
                    <a:pt x="384" y="1311"/>
                  </a:lnTo>
                  <a:lnTo>
                    <a:pt x="382" y="1311"/>
                  </a:lnTo>
                  <a:lnTo>
                    <a:pt x="380" y="1310"/>
                  </a:lnTo>
                  <a:lnTo>
                    <a:pt x="378" y="1309"/>
                  </a:lnTo>
                  <a:lnTo>
                    <a:pt x="375" y="1308"/>
                  </a:lnTo>
                  <a:lnTo>
                    <a:pt x="370" y="1306"/>
                  </a:lnTo>
                  <a:lnTo>
                    <a:pt x="369" y="1306"/>
                  </a:lnTo>
                  <a:lnTo>
                    <a:pt x="368" y="1305"/>
                  </a:lnTo>
                  <a:lnTo>
                    <a:pt x="367" y="1304"/>
                  </a:lnTo>
                  <a:lnTo>
                    <a:pt x="365" y="1303"/>
                  </a:lnTo>
                  <a:lnTo>
                    <a:pt x="364" y="1302"/>
                  </a:lnTo>
                  <a:lnTo>
                    <a:pt x="363" y="1301"/>
                  </a:lnTo>
                  <a:lnTo>
                    <a:pt x="359" y="1299"/>
                  </a:lnTo>
                  <a:lnTo>
                    <a:pt x="358" y="1297"/>
                  </a:lnTo>
                  <a:lnTo>
                    <a:pt x="351" y="1292"/>
                  </a:lnTo>
                  <a:lnTo>
                    <a:pt x="350" y="1292"/>
                  </a:lnTo>
                  <a:lnTo>
                    <a:pt x="348" y="1291"/>
                  </a:lnTo>
                  <a:lnTo>
                    <a:pt x="347" y="1291"/>
                  </a:lnTo>
                  <a:lnTo>
                    <a:pt x="346" y="1291"/>
                  </a:lnTo>
                  <a:lnTo>
                    <a:pt x="344" y="1291"/>
                  </a:lnTo>
                  <a:lnTo>
                    <a:pt x="341" y="1291"/>
                  </a:lnTo>
                  <a:lnTo>
                    <a:pt x="339" y="1292"/>
                  </a:lnTo>
                  <a:lnTo>
                    <a:pt x="333" y="1295"/>
                  </a:lnTo>
                  <a:lnTo>
                    <a:pt x="330" y="1297"/>
                  </a:lnTo>
                  <a:lnTo>
                    <a:pt x="329" y="1297"/>
                  </a:lnTo>
                  <a:lnTo>
                    <a:pt x="327" y="1298"/>
                  </a:lnTo>
                  <a:lnTo>
                    <a:pt x="326" y="1298"/>
                  </a:lnTo>
                  <a:lnTo>
                    <a:pt x="324" y="1298"/>
                  </a:lnTo>
                  <a:lnTo>
                    <a:pt x="322" y="1298"/>
                  </a:lnTo>
                  <a:lnTo>
                    <a:pt x="321" y="1297"/>
                  </a:lnTo>
                  <a:lnTo>
                    <a:pt x="320" y="1297"/>
                  </a:lnTo>
                  <a:lnTo>
                    <a:pt x="319" y="1296"/>
                  </a:lnTo>
                  <a:lnTo>
                    <a:pt x="313" y="1291"/>
                  </a:lnTo>
                  <a:lnTo>
                    <a:pt x="312" y="1290"/>
                  </a:lnTo>
                  <a:lnTo>
                    <a:pt x="311" y="1290"/>
                  </a:lnTo>
                  <a:lnTo>
                    <a:pt x="310" y="1289"/>
                  </a:lnTo>
                  <a:lnTo>
                    <a:pt x="308" y="1289"/>
                  </a:lnTo>
                  <a:lnTo>
                    <a:pt x="307" y="1289"/>
                  </a:lnTo>
                  <a:lnTo>
                    <a:pt x="306" y="1289"/>
                  </a:lnTo>
                  <a:lnTo>
                    <a:pt x="304" y="1290"/>
                  </a:lnTo>
                  <a:lnTo>
                    <a:pt x="300" y="1291"/>
                  </a:lnTo>
                  <a:lnTo>
                    <a:pt x="296" y="1293"/>
                  </a:lnTo>
                  <a:lnTo>
                    <a:pt x="286" y="1295"/>
                  </a:lnTo>
                  <a:lnTo>
                    <a:pt x="278" y="1298"/>
                  </a:lnTo>
                  <a:lnTo>
                    <a:pt x="275" y="1299"/>
                  </a:lnTo>
                  <a:lnTo>
                    <a:pt x="272" y="1299"/>
                  </a:lnTo>
                  <a:lnTo>
                    <a:pt x="269" y="1299"/>
                  </a:lnTo>
                  <a:lnTo>
                    <a:pt x="268" y="1299"/>
                  </a:lnTo>
                  <a:lnTo>
                    <a:pt x="267" y="1299"/>
                  </a:lnTo>
                  <a:lnTo>
                    <a:pt x="267" y="1298"/>
                  </a:lnTo>
                  <a:lnTo>
                    <a:pt x="266" y="1298"/>
                  </a:lnTo>
                  <a:lnTo>
                    <a:pt x="267" y="1297"/>
                  </a:lnTo>
                  <a:lnTo>
                    <a:pt x="267" y="1295"/>
                  </a:lnTo>
                  <a:lnTo>
                    <a:pt x="267" y="1291"/>
                  </a:lnTo>
                  <a:lnTo>
                    <a:pt x="267" y="1288"/>
                  </a:lnTo>
                  <a:lnTo>
                    <a:pt x="267" y="1283"/>
                  </a:lnTo>
                  <a:lnTo>
                    <a:pt x="267" y="1280"/>
                  </a:lnTo>
                  <a:lnTo>
                    <a:pt x="267" y="1278"/>
                  </a:lnTo>
                  <a:lnTo>
                    <a:pt x="266" y="1275"/>
                  </a:lnTo>
                  <a:lnTo>
                    <a:pt x="265" y="1271"/>
                  </a:lnTo>
                  <a:lnTo>
                    <a:pt x="264" y="1269"/>
                  </a:lnTo>
                  <a:lnTo>
                    <a:pt x="263" y="1266"/>
                  </a:lnTo>
                  <a:lnTo>
                    <a:pt x="261" y="1264"/>
                  </a:lnTo>
                  <a:lnTo>
                    <a:pt x="260" y="1262"/>
                  </a:lnTo>
                  <a:lnTo>
                    <a:pt x="259" y="1261"/>
                  </a:lnTo>
                  <a:lnTo>
                    <a:pt x="256" y="1259"/>
                  </a:lnTo>
                  <a:lnTo>
                    <a:pt x="255" y="1257"/>
                  </a:lnTo>
                  <a:lnTo>
                    <a:pt x="251" y="1256"/>
                  </a:lnTo>
                  <a:lnTo>
                    <a:pt x="250" y="1256"/>
                  </a:lnTo>
                  <a:lnTo>
                    <a:pt x="250" y="1255"/>
                  </a:lnTo>
                  <a:lnTo>
                    <a:pt x="249" y="1254"/>
                  </a:lnTo>
                  <a:lnTo>
                    <a:pt x="249" y="1253"/>
                  </a:lnTo>
                  <a:lnTo>
                    <a:pt x="249" y="1252"/>
                  </a:lnTo>
                  <a:lnTo>
                    <a:pt x="249" y="1249"/>
                  </a:lnTo>
                  <a:lnTo>
                    <a:pt x="248" y="1239"/>
                  </a:lnTo>
                  <a:lnTo>
                    <a:pt x="248" y="1236"/>
                  </a:lnTo>
                  <a:lnTo>
                    <a:pt x="249" y="1231"/>
                  </a:lnTo>
                  <a:lnTo>
                    <a:pt x="250" y="1222"/>
                  </a:lnTo>
                  <a:lnTo>
                    <a:pt x="250" y="1217"/>
                  </a:lnTo>
                  <a:lnTo>
                    <a:pt x="251" y="1213"/>
                  </a:lnTo>
                  <a:lnTo>
                    <a:pt x="253" y="1203"/>
                  </a:lnTo>
                  <a:lnTo>
                    <a:pt x="254" y="1200"/>
                  </a:lnTo>
                  <a:lnTo>
                    <a:pt x="255" y="1197"/>
                  </a:lnTo>
                  <a:lnTo>
                    <a:pt x="255" y="1193"/>
                  </a:lnTo>
                  <a:lnTo>
                    <a:pt x="255" y="1188"/>
                  </a:lnTo>
                  <a:lnTo>
                    <a:pt x="255" y="1182"/>
                  </a:lnTo>
                  <a:lnTo>
                    <a:pt x="255" y="1179"/>
                  </a:lnTo>
                  <a:lnTo>
                    <a:pt x="254" y="1177"/>
                  </a:lnTo>
                  <a:lnTo>
                    <a:pt x="253" y="1176"/>
                  </a:lnTo>
                  <a:lnTo>
                    <a:pt x="252" y="1174"/>
                  </a:lnTo>
                  <a:lnTo>
                    <a:pt x="251" y="1173"/>
                  </a:lnTo>
                  <a:lnTo>
                    <a:pt x="250" y="1172"/>
                  </a:lnTo>
                  <a:lnTo>
                    <a:pt x="248" y="1170"/>
                  </a:lnTo>
                  <a:lnTo>
                    <a:pt x="246" y="1169"/>
                  </a:lnTo>
                  <a:lnTo>
                    <a:pt x="244" y="1167"/>
                  </a:lnTo>
                  <a:lnTo>
                    <a:pt x="241" y="1167"/>
                  </a:lnTo>
                  <a:lnTo>
                    <a:pt x="239" y="1167"/>
                  </a:lnTo>
                  <a:lnTo>
                    <a:pt x="236" y="1166"/>
                  </a:lnTo>
                  <a:lnTo>
                    <a:pt x="233" y="1166"/>
                  </a:lnTo>
                  <a:lnTo>
                    <a:pt x="228" y="1166"/>
                  </a:lnTo>
                  <a:lnTo>
                    <a:pt x="225" y="1166"/>
                  </a:lnTo>
                  <a:lnTo>
                    <a:pt x="223" y="1166"/>
                  </a:lnTo>
                  <a:lnTo>
                    <a:pt x="222" y="1165"/>
                  </a:lnTo>
                  <a:lnTo>
                    <a:pt x="221" y="1165"/>
                  </a:lnTo>
                  <a:lnTo>
                    <a:pt x="221" y="1164"/>
                  </a:lnTo>
                  <a:lnTo>
                    <a:pt x="221" y="1163"/>
                  </a:lnTo>
                  <a:lnTo>
                    <a:pt x="220" y="1163"/>
                  </a:lnTo>
                  <a:lnTo>
                    <a:pt x="220" y="1162"/>
                  </a:lnTo>
                  <a:lnTo>
                    <a:pt x="220" y="1161"/>
                  </a:lnTo>
                  <a:lnTo>
                    <a:pt x="221" y="1159"/>
                  </a:lnTo>
                  <a:lnTo>
                    <a:pt x="221" y="1157"/>
                  </a:lnTo>
                  <a:lnTo>
                    <a:pt x="221" y="1155"/>
                  </a:lnTo>
                  <a:lnTo>
                    <a:pt x="221" y="1155"/>
                  </a:lnTo>
                  <a:lnTo>
                    <a:pt x="220" y="1154"/>
                  </a:lnTo>
                  <a:lnTo>
                    <a:pt x="218" y="1153"/>
                  </a:lnTo>
                  <a:lnTo>
                    <a:pt x="216" y="1151"/>
                  </a:lnTo>
                  <a:lnTo>
                    <a:pt x="212" y="1149"/>
                  </a:lnTo>
                  <a:lnTo>
                    <a:pt x="210" y="1148"/>
                  </a:lnTo>
                  <a:lnTo>
                    <a:pt x="210" y="1146"/>
                  </a:lnTo>
                  <a:lnTo>
                    <a:pt x="209" y="1145"/>
                  </a:lnTo>
                  <a:lnTo>
                    <a:pt x="210" y="1145"/>
                  </a:lnTo>
                  <a:lnTo>
                    <a:pt x="210" y="1144"/>
                  </a:lnTo>
                  <a:lnTo>
                    <a:pt x="210" y="1144"/>
                  </a:lnTo>
                  <a:lnTo>
                    <a:pt x="211" y="1144"/>
                  </a:lnTo>
                  <a:lnTo>
                    <a:pt x="217" y="1144"/>
                  </a:lnTo>
                  <a:lnTo>
                    <a:pt x="219" y="1144"/>
                  </a:lnTo>
                  <a:lnTo>
                    <a:pt x="220" y="1143"/>
                  </a:lnTo>
                  <a:lnTo>
                    <a:pt x="221" y="1143"/>
                  </a:lnTo>
                  <a:lnTo>
                    <a:pt x="222" y="1142"/>
                  </a:lnTo>
                  <a:lnTo>
                    <a:pt x="223" y="1141"/>
                  </a:lnTo>
                  <a:lnTo>
                    <a:pt x="224" y="1140"/>
                  </a:lnTo>
                  <a:lnTo>
                    <a:pt x="224" y="1139"/>
                  </a:lnTo>
                  <a:lnTo>
                    <a:pt x="224" y="1137"/>
                  </a:lnTo>
                  <a:lnTo>
                    <a:pt x="224" y="1135"/>
                  </a:lnTo>
                  <a:lnTo>
                    <a:pt x="223" y="1133"/>
                  </a:lnTo>
                  <a:lnTo>
                    <a:pt x="222" y="1132"/>
                  </a:lnTo>
                  <a:lnTo>
                    <a:pt x="221" y="1130"/>
                  </a:lnTo>
                  <a:lnTo>
                    <a:pt x="220" y="1128"/>
                  </a:lnTo>
                  <a:lnTo>
                    <a:pt x="216" y="1124"/>
                  </a:lnTo>
                  <a:lnTo>
                    <a:pt x="215" y="1123"/>
                  </a:lnTo>
                  <a:lnTo>
                    <a:pt x="214" y="1122"/>
                  </a:lnTo>
                  <a:lnTo>
                    <a:pt x="214" y="1121"/>
                  </a:lnTo>
                  <a:lnTo>
                    <a:pt x="213" y="1120"/>
                  </a:lnTo>
                  <a:lnTo>
                    <a:pt x="213" y="1118"/>
                  </a:lnTo>
                  <a:lnTo>
                    <a:pt x="213" y="1116"/>
                  </a:lnTo>
                  <a:lnTo>
                    <a:pt x="214" y="1115"/>
                  </a:lnTo>
                  <a:lnTo>
                    <a:pt x="215" y="1114"/>
                  </a:lnTo>
                  <a:lnTo>
                    <a:pt x="216" y="1113"/>
                  </a:lnTo>
                  <a:lnTo>
                    <a:pt x="225" y="1109"/>
                  </a:lnTo>
                  <a:lnTo>
                    <a:pt x="228" y="1108"/>
                  </a:lnTo>
                  <a:lnTo>
                    <a:pt x="230" y="1107"/>
                  </a:lnTo>
                  <a:lnTo>
                    <a:pt x="231" y="1105"/>
                  </a:lnTo>
                  <a:lnTo>
                    <a:pt x="232" y="1104"/>
                  </a:lnTo>
                  <a:lnTo>
                    <a:pt x="232" y="1103"/>
                  </a:lnTo>
                  <a:lnTo>
                    <a:pt x="232" y="1102"/>
                  </a:lnTo>
                  <a:lnTo>
                    <a:pt x="232" y="1101"/>
                  </a:lnTo>
                  <a:lnTo>
                    <a:pt x="231" y="1100"/>
                  </a:lnTo>
                  <a:lnTo>
                    <a:pt x="230" y="1099"/>
                  </a:lnTo>
                  <a:lnTo>
                    <a:pt x="228" y="1099"/>
                  </a:lnTo>
                  <a:lnTo>
                    <a:pt x="227" y="1099"/>
                  </a:lnTo>
                  <a:lnTo>
                    <a:pt x="225" y="1099"/>
                  </a:lnTo>
                  <a:lnTo>
                    <a:pt x="221" y="1098"/>
                  </a:lnTo>
                  <a:lnTo>
                    <a:pt x="219" y="1097"/>
                  </a:lnTo>
                  <a:lnTo>
                    <a:pt x="216" y="1097"/>
                  </a:lnTo>
                  <a:lnTo>
                    <a:pt x="213" y="1098"/>
                  </a:lnTo>
                  <a:lnTo>
                    <a:pt x="208" y="1099"/>
                  </a:lnTo>
                  <a:lnTo>
                    <a:pt x="206" y="1099"/>
                  </a:lnTo>
                  <a:lnTo>
                    <a:pt x="205" y="1099"/>
                  </a:lnTo>
                  <a:lnTo>
                    <a:pt x="204" y="1099"/>
                  </a:lnTo>
                  <a:lnTo>
                    <a:pt x="202" y="1098"/>
                  </a:lnTo>
                  <a:lnTo>
                    <a:pt x="202" y="1097"/>
                  </a:lnTo>
                  <a:lnTo>
                    <a:pt x="201" y="1096"/>
                  </a:lnTo>
                  <a:lnTo>
                    <a:pt x="200" y="1094"/>
                  </a:lnTo>
                  <a:lnTo>
                    <a:pt x="200" y="1093"/>
                  </a:lnTo>
                  <a:lnTo>
                    <a:pt x="200" y="1091"/>
                  </a:lnTo>
                  <a:lnTo>
                    <a:pt x="200" y="1089"/>
                  </a:lnTo>
                  <a:lnTo>
                    <a:pt x="200" y="1087"/>
                  </a:lnTo>
                  <a:lnTo>
                    <a:pt x="200" y="1084"/>
                  </a:lnTo>
                  <a:lnTo>
                    <a:pt x="201" y="1082"/>
                  </a:lnTo>
                  <a:lnTo>
                    <a:pt x="201" y="1080"/>
                  </a:lnTo>
                  <a:lnTo>
                    <a:pt x="203" y="1077"/>
                  </a:lnTo>
                  <a:lnTo>
                    <a:pt x="206" y="1074"/>
                  </a:lnTo>
                  <a:lnTo>
                    <a:pt x="212" y="1065"/>
                  </a:lnTo>
                  <a:lnTo>
                    <a:pt x="215" y="1062"/>
                  </a:lnTo>
                  <a:lnTo>
                    <a:pt x="217" y="1060"/>
                  </a:lnTo>
                  <a:lnTo>
                    <a:pt x="219" y="1057"/>
                  </a:lnTo>
                  <a:lnTo>
                    <a:pt x="221" y="1055"/>
                  </a:lnTo>
                  <a:lnTo>
                    <a:pt x="223" y="1054"/>
                  </a:lnTo>
                  <a:lnTo>
                    <a:pt x="225" y="1052"/>
                  </a:lnTo>
                  <a:lnTo>
                    <a:pt x="228" y="1050"/>
                  </a:lnTo>
                  <a:lnTo>
                    <a:pt x="232" y="1048"/>
                  </a:lnTo>
                  <a:lnTo>
                    <a:pt x="234" y="1047"/>
                  </a:lnTo>
                  <a:lnTo>
                    <a:pt x="237" y="1045"/>
                  </a:lnTo>
                  <a:lnTo>
                    <a:pt x="241" y="1044"/>
                  </a:lnTo>
                  <a:lnTo>
                    <a:pt x="243" y="1043"/>
                  </a:lnTo>
                  <a:lnTo>
                    <a:pt x="244" y="1042"/>
                  </a:lnTo>
                  <a:lnTo>
                    <a:pt x="247" y="1042"/>
                  </a:lnTo>
                  <a:lnTo>
                    <a:pt x="249" y="1042"/>
                  </a:lnTo>
                  <a:lnTo>
                    <a:pt x="250" y="1042"/>
                  </a:lnTo>
                  <a:lnTo>
                    <a:pt x="251" y="1043"/>
                  </a:lnTo>
                  <a:lnTo>
                    <a:pt x="253" y="1044"/>
                  </a:lnTo>
                  <a:lnTo>
                    <a:pt x="259" y="1048"/>
                  </a:lnTo>
                  <a:lnTo>
                    <a:pt x="261" y="1049"/>
                  </a:lnTo>
                  <a:lnTo>
                    <a:pt x="263" y="1050"/>
                  </a:lnTo>
                  <a:lnTo>
                    <a:pt x="265" y="1050"/>
                  </a:lnTo>
                  <a:lnTo>
                    <a:pt x="266" y="1050"/>
                  </a:lnTo>
                  <a:lnTo>
                    <a:pt x="267" y="1050"/>
                  </a:lnTo>
                  <a:lnTo>
                    <a:pt x="268" y="1050"/>
                  </a:lnTo>
                  <a:lnTo>
                    <a:pt x="269" y="1049"/>
                  </a:lnTo>
                  <a:lnTo>
                    <a:pt x="271" y="1048"/>
                  </a:lnTo>
                  <a:lnTo>
                    <a:pt x="272" y="1047"/>
                  </a:lnTo>
                  <a:lnTo>
                    <a:pt x="274" y="1045"/>
                  </a:lnTo>
                  <a:lnTo>
                    <a:pt x="276" y="1043"/>
                  </a:lnTo>
                  <a:lnTo>
                    <a:pt x="280" y="1037"/>
                  </a:lnTo>
                  <a:lnTo>
                    <a:pt x="282" y="1034"/>
                  </a:lnTo>
                  <a:lnTo>
                    <a:pt x="284" y="1032"/>
                  </a:lnTo>
                  <a:lnTo>
                    <a:pt x="287" y="1031"/>
                  </a:lnTo>
                  <a:lnTo>
                    <a:pt x="294" y="1024"/>
                  </a:lnTo>
                  <a:lnTo>
                    <a:pt x="298" y="1020"/>
                  </a:lnTo>
                  <a:lnTo>
                    <a:pt x="299" y="1020"/>
                  </a:lnTo>
                  <a:lnTo>
                    <a:pt x="300" y="1019"/>
                  </a:lnTo>
                  <a:lnTo>
                    <a:pt x="301" y="1017"/>
                  </a:lnTo>
                  <a:lnTo>
                    <a:pt x="301" y="1016"/>
                  </a:lnTo>
                  <a:lnTo>
                    <a:pt x="301" y="1014"/>
                  </a:lnTo>
                  <a:lnTo>
                    <a:pt x="301" y="1013"/>
                  </a:lnTo>
                  <a:lnTo>
                    <a:pt x="301" y="1011"/>
                  </a:lnTo>
                  <a:lnTo>
                    <a:pt x="301" y="1009"/>
                  </a:lnTo>
                  <a:lnTo>
                    <a:pt x="299" y="1008"/>
                  </a:lnTo>
                  <a:lnTo>
                    <a:pt x="298" y="1007"/>
                  </a:lnTo>
                  <a:lnTo>
                    <a:pt x="296" y="1006"/>
                  </a:lnTo>
                  <a:lnTo>
                    <a:pt x="293" y="1004"/>
                  </a:lnTo>
                  <a:lnTo>
                    <a:pt x="291" y="1002"/>
                  </a:lnTo>
                  <a:lnTo>
                    <a:pt x="290" y="1001"/>
                  </a:lnTo>
                  <a:lnTo>
                    <a:pt x="290" y="998"/>
                  </a:lnTo>
                  <a:lnTo>
                    <a:pt x="290" y="997"/>
                  </a:lnTo>
                  <a:lnTo>
                    <a:pt x="292" y="993"/>
                  </a:lnTo>
                  <a:lnTo>
                    <a:pt x="292" y="990"/>
                  </a:lnTo>
                  <a:lnTo>
                    <a:pt x="293" y="987"/>
                  </a:lnTo>
                  <a:lnTo>
                    <a:pt x="293" y="985"/>
                  </a:lnTo>
                  <a:lnTo>
                    <a:pt x="293" y="982"/>
                  </a:lnTo>
                  <a:lnTo>
                    <a:pt x="293" y="979"/>
                  </a:lnTo>
                  <a:lnTo>
                    <a:pt x="293" y="973"/>
                  </a:lnTo>
                  <a:lnTo>
                    <a:pt x="294" y="969"/>
                  </a:lnTo>
                  <a:lnTo>
                    <a:pt x="294" y="966"/>
                  </a:lnTo>
                  <a:lnTo>
                    <a:pt x="294" y="964"/>
                  </a:lnTo>
                  <a:lnTo>
                    <a:pt x="294" y="963"/>
                  </a:lnTo>
                  <a:lnTo>
                    <a:pt x="295" y="961"/>
                  </a:lnTo>
                  <a:lnTo>
                    <a:pt x="298" y="953"/>
                  </a:lnTo>
                  <a:lnTo>
                    <a:pt x="299" y="950"/>
                  </a:lnTo>
                  <a:lnTo>
                    <a:pt x="300" y="946"/>
                  </a:lnTo>
                  <a:lnTo>
                    <a:pt x="301" y="944"/>
                  </a:lnTo>
                  <a:lnTo>
                    <a:pt x="301" y="941"/>
                  </a:lnTo>
                  <a:lnTo>
                    <a:pt x="301" y="939"/>
                  </a:lnTo>
                  <a:lnTo>
                    <a:pt x="301" y="936"/>
                  </a:lnTo>
                  <a:lnTo>
                    <a:pt x="300" y="929"/>
                  </a:lnTo>
                  <a:lnTo>
                    <a:pt x="300" y="925"/>
                  </a:lnTo>
                  <a:lnTo>
                    <a:pt x="300" y="922"/>
                  </a:lnTo>
                  <a:lnTo>
                    <a:pt x="301" y="911"/>
                  </a:lnTo>
                  <a:lnTo>
                    <a:pt x="301" y="908"/>
                  </a:lnTo>
                  <a:lnTo>
                    <a:pt x="302" y="906"/>
                  </a:lnTo>
                  <a:lnTo>
                    <a:pt x="305" y="898"/>
                  </a:lnTo>
                  <a:lnTo>
                    <a:pt x="307" y="892"/>
                  </a:lnTo>
                  <a:lnTo>
                    <a:pt x="308" y="889"/>
                  </a:lnTo>
                  <a:lnTo>
                    <a:pt x="309" y="887"/>
                  </a:lnTo>
                  <a:lnTo>
                    <a:pt x="310" y="885"/>
                  </a:lnTo>
                  <a:lnTo>
                    <a:pt x="312" y="884"/>
                  </a:lnTo>
                  <a:lnTo>
                    <a:pt x="312" y="883"/>
                  </a:lnTo>
                  <a:lnTo>
                    <a:pt x="317" y="879"/>
                  </a:lnTo>
                  <a:lnTo>
                    <a:pt x="318" y="877"/>
                  </a:lnTo>
                  <a:lnTo>
                    <a:pt x="319" y="876"/>
                  </a:lnTo>
                  <a:lnTo>
                    <a:pt x="320" y="874"/>
                  </a:lnTo>
                  <a:lnTo>
                    <a:pt x="320" y="873"/>
                  </a:lnTo>
                  <a:lnTo>
                    <a:pt x="321" y="872"/>
                  </a:lnTo>
                  <a:lnTo>
                    <a:pt x="321" y="869"/>
                  </a:lnTo>
                  <a:lnTo>
                    <a:pt x="321" y="866"/>
                  </a:lnTo>
                  <a:lnTo>
                    <a:pt x="320" y="856"/>
                  </a:lnTo>
                  <a:lnTo>
                    <a:pt x="320" y="852"/>
                  </a:lnTo>
                  <a:lnTo>
                    <a:pt x="319" y="842"/>
                  </a:lnTo>
                  <a:lnTo>
                    <a:pt x="318" y="833"/>
                  </a:lnTo>
                  <a:lnTo>
                    <a:pt x="318" y="829"/>
                  </a:lnTo>
                  <a:lnTo>
                    <a:pt x="317" y="816"/>
                  </a:lnTo>
                  <a:lnTo>
                    <a:pt x="317" y="816"/>
                  </a:lnTo>
                  <a:lnTo>
                    <a:pt x="317" y="814"/>
                  </a:lnTo>
                  <a:lnTo>
                    <a:pt x="316" y="813"/>
                  </a:lnTo>
                  <a:lnTo>
                    <a:pt x="315" y="812"/>
                  </a:lnTo>
                  <a:lnTo>
                    <a:pt x="314" y="811"/>
                  </a:lnTo>
                  <a:lnTo>
                    <a:pt x="312" y="810"/>
                  </a:lnTo>
                  <a:lnTo>
                    <a:pt x="296" y="801"/>
                  </a:lnTo>
                  <a:lnTo>
                    <a:pt x="290" y="798"/>
                  </a:lnTo>
                  <a:lnTo>
                    <a:pt x="286" y="796"/>
                  </a:lnTo>
                  <a:lnTo>
                    <a:pt x="280" y="794"/>
                  </a:lnTo>
                  <a:lnTo>
                    <a:pt x="274" y="793"/>
                  </a:lnTo>
                  <a:lnTo>
                    <a:pt x="267" y="792"/>
                  </a:lnTo>
                  <a:lnTo>
                    <a:pt x="266" y="791"/>
                  </a:lnTo>
                  <a:lnTo>
                    <a:pt x="265" y="790"/>
                  </a:lnTo>
                  <a:lnTo>
                    <a:pt x="264" y="789"/>
                  </a:lnTo>
                  <a:lnTo>
                    <a:pt x="263" y="789"/>
                  </a:lnTo>
                  <a:lnTo>
                    <a:pt x="263" y="788"/>
                  </a:lnTo>
                  <a:lnTo>
                    <a:pt x="262" y="787"/>
                  </a:lnTo>
                  <a:lnTo>
                    <a:pt x="262" y="785"/>
                  </a:lnTo>
                  <a:lnTo>
                    <a:pt x="261" y="778"/>
                  </a:lnTo>
                  <a:lnTo>
                    <a:pt x="260" y="776"/>
                  </a:lnTo>
                  <a:lnTo>
                    <a:pt x="259" y="775"/>
                  </a:lnTo>
                  <a:lnTo>
                    <a:pt x="259" y="773"/>
                  </a:lnTo>
                  <a:lnTo>
                    <a:pt x="258" y="772"/>
                  </a:lnTo>
                  <a:lnTo>
                    <a:pt x="257" y="770"/>
                  </a:lnTo>
                  <a:lnTo>
                    <a:pt x="256" y="770"/>
                  </a:lnTo>
                  <a:lnTo>
                    <a:pt x="255" y="769"/>
                  </a:lnTo>
                  <a:lnTo>
                    <a:pt x="253" y="767"/>
                  </a:lnTo>
                  <a:lnTo>
                    <a:pt x="250" y="766"/>
                  </a:lnTo>
                  <a:lnTo>
                    <a:pt x="247" y="765"/>
                  </a:lnTo>
                  <a:lnTo>
                    <a:pt x="245" y="764"/>
                  </a:lnTo>
                  <a:lnTo>
                    <a:pt x="243" y="764"/>
                  </a:lnTo>
                  <a:lnTo>
                    <a:pt x="234" y="762"/>
                  </a:lnTo>
                  <a:lnTo>
                    <a:pt x="233" y="762"/>
                  </a:lnTo>
                  <a:lnTo>
                    <a:pt x="230" y="761"/>
                  </a:lnTo>
                  <a:lnTo>
                    <a:pt x="228" y="759"/>
                  </a:lnTo>
                  <a:lnTo>
                    <a:pt x="225" y="759"/>
                  </a:lnTo>
                  <a:lnTo>
                    <a:pt x="219" y="751"/>
                  </a:lnTo>
                  <a:lnTo>
                    <a:pt x="212" y="747"/>
                  </a:lnTo>
                  <a:lnTo>
                    <a:pt x="210" y="744"/>
                  </a:lnTo>
                  <a:lnTo>
                    <a:pt x="206" y="740"/>
                  </a:lnTo>
                  <a:lnTo>
                    <a:pt x="200" y="733"/>
                  </a:lnTo>
                  <a:lnTo>
                    <a:pt x="198" y="730"/>
                  </a:lnTo>
                  <a:lnTo>
                    <a:pt x="196" y="728"/>
                  </a:lnTo>
                  <a:lnTo>
                    <a:pt x="195" y="727"/>
                  </a:lnTo>
                  <a:lnTo>
                    <a:pt x="193" y="726"/>
                  </a:lnTo>
                  <a:lnTo>
                    <a:pt x="191" y="725"/>
                  </a:lnTo>
                  <a:lnTo>
                    <a:pt x="188" y="725"/>
                  </a:lnTo>
                  <a:lnTo>
                    <a:pt x="186" y="724"/>
                  </a:lnTo>
                  <a:lnTo>
                    <a:pt x="183" y="724"/>
                  </a:lnTo>
                  <a:lnTo>
                    <a:pt x="180" y="724"/>
                  </a:lnTo>
                  <a:lnTo>
                    <a:pt x="177" y="724"/>
                  </a:lnTo>
                  <a:lnTo>
                    <a:pt x="175" y="724"/>
                  </a:lnTo>
                  <a:lnTo>
                    <a:pt x="165" y="726"/>
                  </a:lnTo>
                  <a:lnTo>
                    <a:pt x="163" y="727"/>
                  </a:lnTo>
                  <a:lnTo>
                    <a:pt x="160" y="727"/>
                  </a:lnTo>
                  <a:lnTo>
                    <a:pt x="157" y="727"/>
                  </a:lnTo>
                  <a:lnTo>
                    <a:pt x="154" y="728"/>
                  </a:lnTo>
                  <a:lnTo>
                    <a:pt x="151" y="728"/>
                  </a:lnTo>
                  <a:lnTo>
                    <a:pt x="147" y="728"/>
                  </a:lnTo>
                  <a:lnTo>
                    <a:pt x="144" y="727"/>
                  </a:lnTo>
                  <a:lnTo>
                    <a:pt x="141" y="727"/>
                  </a:lnTo>
                  <a:lnTo>
                    <a:pt x="137" y="726"/>
                  </a:lnTo>
                  <a:lnTo>
                    <a:pt x="134" y="725"/>
                  </a:lnTo>
                  <a:lnTo>
                    <a:pt x="131" y="725"/>
                  </a:lnTo>
                  <a:lnTo>
                    <a:pt x="129" y="724"/>
                  </a:lnTo>
                  <a:lnTo>
                    <a:pt x="127" y="723"/>
                  </a:lnTo>
                  <a:lnTo>
                    <a:pt x="124" y="722"/>
                  </a:lnTo>
                  <a:lnTo>
                    <a:pt x="120" y="719"/>
                  </a:lnTo>
                  <a:lnTo>
                    <a:pt x="111" y="713"/>
                  </a:lnTo>
                  <a:lnTo>
                    <a:pt x="108" y="710"/>
                  </a:lnTo>
                  <a:lnTo>
                    <a:pt x="102" y="706"/>
                  </a:lnTo>
                  <a:lnTo>
                    <a:pt x="95" y="702"/>
                  </a:lnTo>
                  <a:lnTo>
                    <a:pt x="91" y="701"/>
                  </a:lnTo>
                  <a:lnTo>
                    <a:pt x="89" y="699"/>
                  </a:lnTo>
                  <a:lnTo>
                    <a:pt x="87" y="697"/>
                  </a:lnTo>
                  <a:lnTo>
                    <a:pt x="85" y="696"/>
                  </a:lnTo>
                  <a:lnTo>
                    <a:pt x="85" y="694"/>
                  </a:lnTo>
                  <a:lnTo>
                    <a:pt x="84" y="693"/>
                  </a:lnTo>
                  <a:lnTo>
                    <a:pt x="84" y="692"/>
                  </a:lnTo>
                  <a:lnTo>
                    <a:pt x="83" y="691"/>
                  </a:lnTo>
                  <a:lnTo>
                    <a:pt x="83" y="691"/>
                  </a:lnTo>
                  <a:lnTo>
                    <a:pt x="83" y="690"/>
                  </a:lnTo>
                  <a:lnTo>
                    <a:pt x="84" y="689"/>
                  </a:lnTo>
                  <a:lnTo>
                    <a:pt x="84" y="688"/>
                  </a:lnTo>
                  <a:lnTo>
                    <a:pt x="85" y="687"/>
                  </a:lnTo>
                  <a:lnTo>
                    <a:pt x="86" y="686"/>
                  </a:lnTo>
                  <a:lnTo>
                    <a:pt x="88" y="685"/>
                  </a:lnTo>
                  <a:lnTo>
                    <a:pt x="93" y="683"/>
                  </a:lnTo>
                  <a:lnTo>
                    <a:pt x="94" y="682"/>
                  </a:lnTo>
                  <a:lnTo>
                    <a:pt x="94" y="681"/>
                  </a:lnTo>
                  <a:lnTo>
                    <a:pt x="94" y="680"/>
                  </a:lnTo>
                  <a:lnTo>
                    <a:pt x="93" y="680"/>
                  </a:lnTo>
                  <a:lnTo>
                    <a:pt x="93" y="680"/>
                  </a:lnTo>
                  <a:lnTo>
                    <a:pt x="89" y="678"/>
                  </a:lnTo>
                  <a:lnTo>
                    <a:pt x="86" y="676"/>
                  </a:lnTo>
                  <a:lnTo>
                    <a:pt x="85" y="676"/>
                  </a:lnTo>
                  <a:lnTo>
                    <a:pt x="84" y="675"/>
                  </a:lnTo>
                  <a:lnTo>
                    <a:pt x="81" y="675"/>
                  </a:lnTo>
                  <a:lnTo>
                    <a:pt x="79" y="675"/>
                  </a:lnTo>
                  <a:lnTo>
                    <a:pt x="75" y="675"/>
                  </a:lnTo>
                  <a:lnTo>
                    <a:pt x="68" y="676"/>
                  </a:lnTo>
                  <a:lnTo>
                    <a:pt x="66" y="676"/>
                  </a:lnTo>
                  <a:lnTo>
                    <a:pt x="64" y="676"/>
                  </a:lnTo>
                  <a:lnTo>
                    <a:pt x="62" y="675"/>
                  </a:lnTo>
                  <a:lnTo>
                    <a:pt x="55" y="674"/>
                  </a:lnTo>
                  <a:lnTo>
                    <a:pt x="51" y="673"/>
                  </a:lnTo>
                  <a:lnTo>
                    <a:pt x="48" y="673"/>
                  </a:lnTo>
                  <a:lnTo>
                    <a:pt x="44" y="673"/>
                  </a:lnTo>
                  <a:lnTo>
                    <a:pt x="39" y="674"/>
                  </a:lnTo>
                  <a:lnTo>
                    <a:pt x="38" y="674"/>
                  </a:lnTo>
                  <a:lnTo>
                    <a:pt x="35" y="675"/>
                  </a:lnTo>
                  <a:lnTo>
                    <a:pt x="32" y="676"/>
                  </a:lnTo>
                  <a:lnTo>
                    <a:pt x="26" y="679"/>
                  </a:lnTo>
                  <a:lnTo>
                    <a:pt x="23" y="680"/>
                  </a:lnTo>
                  <a:lnTo>
                    <a:pt x="20" y="680"/>
                  </a:lnTo>
                  <a:lnTo>
                    <a:pt x="19" y="680"/>
                  </a:lnTo>
                  <a:lnTo>
                    <a:pt x="17" y="680"/>
                  </a:lnTo>
                  <a:lnTo>
                    <a:pt x="17" y="680"/>
                  </a:lnTo>
                  <a:lnTo>
                    <a:pt x="15" y="680"/>
                  </a:lnTo>
                  <a:lnTo>
                    <a:pt x="7" y="679"/>
                  </a:lnTo>
                  <a:lnTo>
                    <a:pt x="5" y="678"/>
                  </a:lnTo>
                  <a:lnTo>
                    <a:pt x="3" y="677"/>
                  </a:lnTo>
                  <a:lnTo>
                    <a:pt x="2" y="677"/>
                  </a:lnTo>
                  <a:lnTo>
                    <a:pt x="1" y="676"/>
                  </a:lnTo>
                  <a:lnTo>
                    <a:pt x="1" y="675"/>
                  </a:lnTo>
                  <a:lnTo>
                    <a:pt x="0" y="674"/>
                  </a:lnTo>
                  <a:lnTo>
                    <a:pt x="0" y="673"/>
                  </a:lnTo>
                  <a:lnTo>
                    <a:pt x="0" y="671"/>
                  </a:lnTo>
                  <a:lnTo>
                    <a:pt x="0" y="669"/>
                  </a:lnTo>
                  <a:lnTo>
                    <a:pt x="0" y="668"/>
                  </a:lnTo>
                  <a:lnTo>
                    <a:pt x="1" y="666"/>
                  </a:lnTo>
                  <a:lnTo>
                    <a:pt x="2" y="664"/>
                  </a:lnTo>
                  <a:lnTo>
                    <a:pt x="3" y="662"/>
                  </a:lnTo>
                  <a:lnTo>
                    <a:pt x="5" y="657"/>
                  </a:lnTo>
                  <a:lnTo>
                    <a:pt x="7" y="654"/>
                  </a:lnTo>
                  <a:lnTo>
                    <a:pt x="9" y="650"/>
                  </a:lnTo>
                  <a:lnTo>
                    <a:pt x="14" y="646"/>
                  </a:lnTo>
                  <a:lnTo>
                    <a:pt x="15" y="644"/>
                  </a:lnTo>
                  <a:lnTo>
                    <a:pt x="16" y="642"/>
                  </a:lnTo>
                  <a:lnTo>
                    <a:pt x="16" y="641"/>
                  </a:lnTo>
                  <a:lnTo>
                    <a:pt x="16" y="639"/>
                  </a:lnTo>
                  <a:lnTo>
                    <a:pt x="16" y="637"/>
                  </a:lnTo>
                  <a:lnTo>
                    <a:pt x="16" y="635"/>
                  </a:lnTo>
                  <a:lnTo>
                    <a:pt x="16" y="633"/>
                  </a:lnTo>
                  <a:lnTo>
                    <a:pt x="15" y="630"/>
                  </a:lnTo>
                  <a:lnTo>
                    <a:pt x="14" y="628"/>
                  </a:lnTo>
                  <a:lnTo>
                    <a:pt x="12" y="625"/>
                  </a:lnTo>
                  <a:lnTo>
                    <a:pt x="10" y="622"/>
                  </a:lnTo>
                  <a:lnTo>
                    <a:pt x="9" y="620"/>
                  </a:lnTo>
                  <a:lnTo>
                    <a:pt x="5" y="615"/>
                  </a:lnTo>
                  <a:lnTo>
                    <a:pt x="5" y="613"/>
                  </a:lnTo>
                  <a:lnTo>
                    <a:pt x="4" y="612"/>
                  </a:lnTo>
                  <a:lnTo>
                    <a:pt x="4" y="612"/>
                  </a:lnTo>
                  <a:lnTo>
                    <a:pt x="4" y="611"/>
                  </a:lnTo>
                  <a:lnTo>
                    <a:pt x="5" y="609"/>
                  </a:lnTo>
                  <a:lnTo>
                    <a:pt x="5" y="607"/>
                  </a:lnTo>
                  <a:lnTo>
                    <a:pt x="7" y="605"/>
                  </a:lnTo>
                  <a:lnTo>
                    <a:pt x="10" y="603"/>
                  </a:lnTo>
                  <a:lnTo>
                    <a:pt x="13" y="600"/>
                  </a:lnTo>
                  <a:lnTo>
                    <a:pt x="17" y="598"/>
                  </a:lnTo>
                  <a:lnTo>
                    <a:pt x="19" y="596"/>
                  </a:lnTo>
                  <a:lnTo>
                    <a:pt x="21" y="595"/>
                  </a:lnTo>
                  <a:lnTo>
                    <a:pt x="23" y="594"/>
                  </a:lnTo>
                  <a:lnTo>
                    <a:pt x="26" y="593"/>
                  </a:lnTo>
                  <a:lnTo>
                    <a:pt x="28" y="593"/>
                  </a:lnTo>
                  <a:lnTo>
                    <a:pt x="30" y="592"/>
                  </a:lnTo>
                  <a:lnTo>
                    <a:pt x="35" y="592"/>
                  </a:lnTo>
                  <a:lnTo>
                    <a:pt x="37" y="591"/>
                  </a:lnTo>
                  <a:lnTo>
                    <a:pt x="39" y="591"/>
                  </a:lnTo>
                  <a:lnTo>
                    <a:pt x="40" y="591"/>
                  </a:lnTo>
                  <a:lnTo>
                    <a:pt x="42" y="590"/>
                  </a:lnTo>
                  <a:lnTo>
                    <a:pt x="43" y="589"/>
                  </a:lnTo>
                  <a:lnTo>
                    <a:pt x="44" y="589"/>
                  </a:lnTo>
                  <a:lnTo>
                    <a:pt x="46" y="588"/>
                  </a:lnTo>
                  <a:lnTo>
                    <a:pt x="49" y="584"/>
                  </a:lnTo>
                  <a:lnTo>
                    <a:pt x="51" y="581"/>
                  </a:lnTo>
                  <a:lnTo>
                    <a:pt x="51" y="579"/>
                  </a:lnTo>
                  <a:lnTo>
                    <a:pt x="53" y="573"/>
                  </a:lnTo>
                  <a:lnTo>
                    <a:pt x="54" y="572"/>
                  </a:lnTo>
                  <a:lnTo>
                    <a:pt x="55" y="570"/>
                  </a:lnTo>
                  <a:lnTo>
                    <a:pt x="56" y="569"/>
                  </a:lnTo>
                  <a:lnTo>
                    <a:pt x="57" y="568"/>
                  </a:lnTo>
                  <a:lnTo>
                    <a:pt x="62" y="566"/>
                  </a:lnTo>
                  <a:lnTo>
                    <a:pt x="62" y="566"/>
                  </a:lnTo>
                  <a:lnTo>
                    <a:pt x="63" y="565"/>
                  </a:lnTo>
                  <a:lnTo>
                    <a:pt x="64" y="565"/>
                  </a:lnTo>
                  <a:lnTo>
                    <a:pt x="64" y="564"/>
                  </a:lnTo>
                  <a:lnTo>
                    <a:pt x="65" y="563"/>
                  </a:lnTo>
                  <a:lnTo>
                    <a:pt x="66" y="561"/>
                  </a:lnTo>
                  <a:lnTo>
                    <a:pt x="66" y="559"/>
                  </a:lnTo>
                  <a:lnTo>
                    <a:pt x="66" y="556"/>
                  </a:lnTo>
                  <a:lnTo>
                    <a:pt x="66" y="552"/>
                  </a:lnTo>
                  <a:lnTo>
                    <a:pt x="67" y="551"/>
                  </a:lnTo>
                  <a:lnTo>
                    <a:pt x="67" y="549"/>
                  </a:lnTo>
                  <a:lnTo>
                    <a:pt x="68" y="545"/>
                  </a:lnTo>
                  <a:lnTo>
                    <a:pt x="69" y="544"/>
                  </a:lnTo>
                  <a:lnTo>
                    <a:pt x="69" y="541"/>
                  </a:lnTo>
                  <a:lnTo>
                    <a:pt x="70" y="535"/>
                  </a:lnTo>
                  <a:lnTo>
                    <a:pt x="70" y="533"/>
                  </a:lnTo>
                  <a:lnTo>
                    <a:pt x="71" y="530"/>
                  </a:lnTo>
                  <a:lnTo>
                    <a:pt x="72" y="529"/>
                  </a:lnTo>
                  <a:lnTo>
                    <a:pt x="72" y="527"/>
                  </a:lnTo>
                  <a:lnTo>
                    <a:pt x="73" y="526"/>
                  </a:lnTo>
                  <a:lnTo>
                    <a:pt x="75" y="524"/>
                  </a:lnTo>
                  <a:lnTo>
                    <a:pt x="81" y="521"/>
                  </a:lnTo>
                  <a:lnTo>
                    <a:pt x="84" y="518"/>
                  </a:lnTo>
                  <a:lnTo>
                    <a:pt x="87" y="515"/>
                  </a:lnTo>
                  <a:lnTo>
                    <a:pt x="91" y="510"/>
                  </a:lnTo>
                  <a:lnTo>
                    <a:pt x="93" y="509"/>
                  </a:lnTo>
                  <a:lnTo>
                    <a:pt x="97" y="506"/>
                  </a:lnTo>
                  <a:lnTo>
                    <a:pt x="102" y="502"/>
                  </a:lnTo>
                  <a:lnTo>
                    <a:pt x="105" y="500"/>
                  </a:lnTo>
                  <a:lnTo>
                    <a:pt x="108" y="499"/>
                  </a:lnTo>
                  <a:lnTo>
                    <a:pt x="110" y="498"/>
                  </a:lnTo>
                  <a:lnTo>
                    <a:pt x="113" y="498"/>
                  </a:lnTo>
                  <a:lnTo>
                    <a:pt x="117" y="497"/>
                  </a:lnTo>
                  <a:lnTo>
                    <a:pt x="119" y="497"/>
                  </a:lnTo>
                  <a:lnTo>
                    <a:pt x="122" y="497"/>
                  </a:lnTo>
                  <a:lnTo>
                    <a:pt x="129" y="498"/>
                  </a:lnTo>
                  <a:lnTo>
                    <a:pt x="131" y="498"/>
                  </a:lnTo>
                  <a:lnTo>
                    <a:pt x="134" y="498"/>
                  </a:lnTo>
                  <a:lnTo>
                    <a:pt x="138" y="497"/>
                  </a:lnTo>
                  <a:lnTo>
                    <a:pt x="142" y="496"/>
                  </a:lnTo>
                  <a:lnTo>
                    <a:pt x="146" y="495"/>
                  </a:lnTo>
                  <a:lnTo>
                    <a:pt x="151" y="493"/>
                  </a:lnTo>
                  <a:lnTo>
                    <a:pt x="155" y="491"/>
                  </a:lnTo>
                  <a:lnTo>
                    <a:pt x="157" y="490"/>
                  </a:lnTo>
                  <a:lnTo>
                    <a:pt x="159" y="488"/>
                  </a:lnTo>
                  <a:lnTo>
                    <a:pt x="161" y="487"/>
                  </a:lnTo>
                  <a:lnTo>
                    <a:pt x="164" y="485"/>
                  </a:lnTo>
                  <a:lnTo>
                    <a:pt x="166" y="482"/>
                  </a:lnTo>
                  <a:lnTo>
                    <a:pt x="170" y="477"/>
                  </a:lnTo>
                  <a:lnTo>
                    <a:pt x="172" y="476"/>
                  </a:lnTo>
                  <a:lnTo>
                    <a:pt x="173" y="475"/>
                  </a:lnTo>
                  <a:lnTo>
                    <a:pt x="178" y="470"/>
                  </a:lnTo>
                  <a:lnTo>
                    <a:pt x="184" y="464"/>
                  </a:lnTo>
                  <a:lnTo>
                    <a:pt x="195" y="454"/>
                  </a:lnTo>
                  <a:lnTo>
                    <a:pt x="198" y="453"/>
                  </a:lnTo>
                  <a:lnTo>
                    <a:pt x="199" y="452"/>
                  </a:lnTo>
                  <a:lnTo>
                    <a:pt x="201" y="450"/>
                  </a:lnTo>
                  <a:lnTo>
                    <a:pt x="202" y="450"/>
                  </a:lnTo>
                  <a:lnTo>
                    <a:pt x="203" y="450"/>
                  </a:lnTo>
                  <a:lnTo>
                    <a:pt x="204" y="449"/>
                  </a:lnTo>
                  <a:lnTo>
                    <a:pt x="205" y="450"/>
                  </a:lnTo>
                  <a:lnTo>
                    <a:pt x="206" y="450"/>
                  </a:lnTo>
                  <a:lnTo>
                    <a:pt x="208" y="451"/>
                  </a:lnTo>
                  <a:lnTo>
                    <a:pt x="210" y="453"/>
                  </a:lnTo>
                  <a:lnTo>
                    <a:pt x="212" y="453"/>
                  </a:lnTo>
                  <a:lnTo>
                    <a:pt x="213" y="453"/>
                  </a:lnTo>
                  <a:lnTo>
                    <a:pt x="215" y="454"/>
                  </a:lnTo>
                  <a:lnTo>
                    <a:pt x="220" y="455"/>
                  </a:lnTo>
                  <a:lnTo>
                    <a:pt x="224" y="456"/>
                  </a:lnTo>
                  <a:lnTo>
                    <a:pt x="227" y="457"/>
                  </a:lnTo>
                  <a:lnTo>
                    <a:pt x="230" y="457"/>
                  </a:lnTo>
                  <a:lnTo>
                    <a:pt x="233" y="457"/>
                  </a:lnTo>
                  <a:lnTo>
                    <a:pt x="237" y="457"/>
                  </a:lnTo>
                  <a:lnTo>
                    <a:pt x="249" y="457"/>
                  </a:lnTo>
                  <a:lnTo>
                    <a:pt x="253" y="456"/>
                  </a:lnTo>
                  <a:lnTo>
                    <a:pt x="255" y="456"/>
                  </a:lnTo>
                  <a:lnTo>
                    <a:pt x="258" y="455"/>
                  </a:lnTo>
                  <a:lnTo>
                    <a:pt x="261" y="455"/>
                  </a:lnTo>
                  <a:lnTo>
                    <a:pt x="264" y="454"/>
                  </a:lnTo>
                  <a:lnTo>
                    <a:pt x="267" y="453"/>
                  </a:lnTo>
                  <a:lnTo>
                    <a:pt x="268" y="452"/>
                  </a:lnTo>
                  <a:lnTo>
                    <a:pt x="274" y="447"/>
                  </a:lnTo>
                  <a:lnTo>
                    <a:pt x="276" y="446"/>
                  </a:lnTo>
                  <a:lnTo>
                    <a:pt x="278" y="445"/>
                  </a:lnTo>
                  <a:lnTo>
                    <a:pt x="280" y="444"/>
                  </a:lnTo>
                  <a:lnTo>
                    <a:pt x="282" y="443"/>
                  </a:lnTo>
                  <a:lnTo>
                    <a:pt x="283" y="442"/>
                  </a:lnTo>
                  <a:lnTo>
                    <a:pt x="285" y="442"/>
                  </a:lnTo>
                  <a:lnTo>
                    <a:pt x="288" y="440"/>
                  </a:lnTo>
                  <a:lnTo>
                    <a:pt x="290" y="438"/>
                  </a:lnTo>
                  <a:lnTo>
                    <a:pt x="293" y="434"/>
                  </a:lnTo>
                  <a:lnTo>
                    <a:pt x="301" y="427"/>
                  </a:lnTo>
                  <a:lnTo>
                    <a:pt x="304" y="424"/>
                  </a:lnTo>
                  <a:lnTo>
                    <a:pt x="306" y="422"/>
                  </a:lnTo>
                  <a:lnTo>
                    <a:pt x="309" y="420"/>
                  </a:lnTo>
                  <a:lnTo>
                    <a:pt x="311" y="419"/>
                  </a:lnTo>
                  <a:lnTo>
                    <a:pt x="313" y="419"/>
                  </a:lnTo>
                  <a:lnTo>
                    <a:pt x="315" y="418"/>
                  </a:lnTo>
                  <a:lnTo>
                    <a:pt x="318" y="418"/>
                  </a:lnTo>
                  <a:lnTo>
                    <a:pt x="320" y="419"/>
                  </a:lnTo>
                  <a:lnTo>
                    <a:pt x="323" y="419"/>
                  </a:lnTo>
                  <a:lnTo>
                    <a:pt x="325" y="420"/>
                  </a:lnTo>
                  <a:lnTo>
                    <a:pt x="326" y="421"/>
                  </a:lnTo>
                  <a:lnTo>
                    <a:pt x="328" y="423"/>
                  </a:lnTo>
                  <a:lnTo>
                    <a:pt x="333" y="428"/>
                  </a:lnTo>
                  <a:lnTo>
                    <a:pt x="335" y="430"/>
                  </a:lnTo>
                  <a:lnTo>
                    <a:pt x="336" y="431"/>
                  </a:lnTo>
                  <a:lnTo>
                    <a:pt x="338" y="432"/>
                  </a:lnTo>
                  <a:lnTo>
                    <a:pt x="339" y="432"/>
                  </a:lnTo>
                  <a:lnTo>
                    <a:pt x="341" y="432"/>
                  </a:lnTo>
                  <a:lnTo>
                    <a:pt x="342" y="432"/>
                  </a:lnTo>
                  <a:lnTo>
                    <a:pt x="344" y="432"/>
                  </a:lnTo>
                  <a:lnTo>
                    <a:pt x="346" y="432"/>
                  </a:lnTo>
                  <a:lnTo>
                    <a:pt x="346" y="432"/>
                  </a:lnTo>
                  <a:lnTo>
                    <a:pt x="348" y="431"/>
                  </a:lnTo>
                  <a:lnTo>
                    <a:pt x="349" y="430"/>
                  </a:lnTo>
                  <a:lnTo>
                    <a:pt x="350" y="430"/>
                  </a:lnTo>
                  <a:lnTo>
                    <a:pt x="353" y="428"/>
                  </a:lnTo>
                  <a:lnTo>
                    <a:pt x="356" y="425"/>
                  </a:lnTo>
                  <a:lnTo>
                    <a:pt x="360" y="419"/>
                  </a:lnTo>
                  <a:lnTo>
                    <a:pt x="364" y="415"/>
                  </a:lnTo>
                  <a:lnTo>
                    <a:pt x="366" y="413"/>
                  </a:lnTo>
                  <a:lnTo>
                    <a:pt x="368" y="411"/>
                  </a:lnTo>
                  <a:lnTo>
                    <a:pt x="370" y="409"/>
                  </a:lnTo>
                  <a:lnTo>
                    <a:pt x="372" y="408"/>
                  </a:lnTo>
                  <a:lnTo>
                    <a:pt x="375" y="407"/>
                  </a:lnTo>
                  <a:lnTo>
                    <a:pt x="378" y="406"/>
                  </a:lnTo>
                  <a:lnTo>
                    <a:pt x="380" y="404"/>
                  </a:lnTo>
                  <a:lnTo>
                    <a:pt x="383" y="403"/>
                  </a:lnTo>
                  <a:lnTo>
                    <a:pt x="387" y="402"/>
                  </a:lnTo>
                  <a:lnTo>
                    <a:pt x="394" y="400"/>
                  </a:lnTo>
                  <a:lnTo>
                    <a:pt x="397" y="399"/>
                  </a:lnTo>
                  <a:lnTo>
                    <a:pt x="399" y="398"/>
                  </a:lnTo>
                  <a:lnTo>
                    <a:pt x="402" y="396"/>
                  </a:lnTo>
                  <a:lnTo>
                    <a:pt x="405" y="395"/>
                  </a:lnTo>
                  <a:lnTo>
                    <a:pt x="408" y="393"/>
                  </a:lnTo>
                  <a:lnTo>
                    <a:pt x="411" y="391"/>
                  </a:lnTo>
                  <a:lnTo>
                    <a:pt x="413" y="389"/>
                  </a:lnTo>
                  <a:lnTo>
                    <a:pt x="417" y="385"/>
                  </a:lnTo>
                  <a:lnTo>
                    <a:pt x="419" y="383"/>
                  </a:lnTo>
                  <a:lnTo>
                    <a:pt x="421" y="381"/>
                  </a:lnTo>
                  <a:lnTo>
                    <a:pt x="422" y="379"/>
                  </a:lnTo>
                  <a:lnTo>
                    <a:pt x="424" y="376"/>
                  </a:lnTo>
                  <a:lnTo>
                    <a:pt x="424" y="374"/>
                  </a:lnTo>
                  <a:lnTo>
                    <a:pt x="426" y="371"/>
                  </a:lnTo>
                  <a:lnTo>
                    <a:pt x="426" y="370"/>
                  </a:lnTo>
                  <a:lnTo>
                    <a:pt x="426" y="369"/>
                  </a:lnTo>
                  <a:lnTo>
                    <a:pt x="427" y="368"/>
                  </a:lnTo>
                  <a:lnTo>
                    <a:pt x="429" y="367"/>
                  </a:lnTo>
                  <a:lnTo>
                    <a:pt x="431" y="367"/>
                  </a:lnTo>
                  <a:lnTo>
                    <a:pt x="435" y="366"/>
                  </a:lnTo>
                  <a:lnTo>
                    <a:pt x="439" y="366"/>
                  </a:lnTo>
                  <a:lnTo>
                    <a:pt x="442" y="365"/>
                  </a:lnTo>
                  <a:lnTo>
                    <a:pt x="443" y="365"/>
                  </a:lnTo>
                  <a:lnTo>
                    <a:pt x="445" y="364"/>
                  </a:lnTo>
                  <a:lnTo>
                    <a:pt x="446" y="364"/>
                  </a:lnTo>
                  <a:lnTo>
                    <a:pt x="447" y="363"/>
                  </a:lnTo>
                  <a:lnTo>
                    <a:pt x="448" y="362"/>
                  </a:lnTo>
                  <a:lnTo>
                    <a:pt x="449" y="361"/>
                  </a:lnTo>
                  <a:lnTo>
                    <a:pt x="449" y="360"/>
                  </a:lnTo>
                  <a:lnTo>
                    <a:pt x="449" y="358"/>
                  </a:lnTo>
                  <a:lnTo>
                    <a:pt x="449" y="355"/>
                  </a:lnTo>
                  <a:lnTo>
                    <a:pt x="449" y="351"/>
                  </a:lnTo>
                  <a:lnTo>
                    <a:pt x="449" y="349"/>
                  </a:lnTo>
                  <a:lnTo>
                    <a:pt x="449" y="343"/>
                  </a:lnTo>
                  <a:lnTo>
                    <a:pt x="449" y="340"/>
                  </a:lnTo>
                  <a:lnTo>
                    <a:pt x="449" y="339"/>
                  </a:lnTo>
                  <a:lnTo>
                    <a:pt x="449" y="337"/>
                  </a:lnTo>
                  <a:lnTo>
                    <a:pt x="450" y="336"/>
                  </a:lnTo>
                  <a:lnTo>
                    <a:pt x="450" y="334"/>
                  </a:lnTo>
                  <a:lnTo>
                    <a:pt x="452" y="332"/>
                  </a:lnTo>
                  <a:lnTo>
                    <a:pt x="453" y="330"/>
                  </a:lnTo>
                  <a:lnTo>
                    <a:pt x="455" y="328"/>
                  </a:lnTo>
                  <a:lnTo>
                    <a:pt x="456" y="327"/>
                  </a:lnTo>
                  <a:lnTo>
                    <a:pt x="459" y="325"/>
                  </a:lnTo>
                  <a:lnTo>
                    <a:pt x="460" y="323"/>
                  </a:lnTo>
                  <a:lnTo>
                    <a:pt x="462" y="322"/>
                  </a:lnTo>
                  <a:lnTo>
                    <a:pt x="465" y="320"/>
                  </a:lnTo>
                  <a:lnTo>
                    <a:pt x="467" y="320"/>
                  </a:lnTo>
                  <a:lnTo>
                    <a:pt x="469" y="319"/>
                  </a:lnTo>
                  <a:lnTo>
                    <a:pt x="471" y="319"/>
                  </a:lnTo>
                  <a:lnTo>
                    <a:pt x="473" y="319"/>
                  </a:lnTo>
                  <a:lnTo>
                    <a:pt x="476" y="319"/>
                  </a:lnTo>
                  <a:lnTo>
                    <a:pt x="489" y="320"/>
                  </a:lnTo>
                  <a:lnTo>
                    <a:pt x="493" y="321"/>
                  </a:lnTo>
                  <a:lnTo>
                    <a:pt x="497" y="322"/>
                  </a:lnTo>
                  <a:lnTo>
                    <a:pt x="506" y="325"/>
                  </a:lnTo>
                  <a:lnTo>
                    <a:pt x="518" y="328"/>
                  </a:lnTo>
                  <a:lnTo>
                    <a:pt x="524" y="329"/>
                  </a:lnTo>
                  <a:lnTo>
                    <a:pt x="528" y="330"/>
                  </a:lnTo>
                  <a:lnTo>
                    <a:pt x="534" y="330"/>
                  </a:lnTo>
                  <a:lnTo>
                    <a:pt x="550" y="332"/>
                  </a:lnTo>
                  <a:lnTo>
                    <a:pt x="554" y="333"/>
                  </a:lnTo>
                  <a:lnTo>
                    <a:pt x="562" y="333"/>
                  </a:lnTo>
                  <a:lnTo>
                    <a:pt x="568" y="333"/>
                  </a:lnTo>
                  <a:lnTo>
                    <a:pt x="574" y="333"/>
                  </a:lnTo>
                  <a:lnTo>
                    <a:pt x="579" y="332"/>
                  </a:lnTo>
                  <a:lnTo>
                    <a:pt x="584" y="331"/>
                  </a:lnTo>
                  <a:lnTo>
                    <a:pt x="589" y="330"/>
                  </a:lnTo>
                  <a:lnTo>
                    <a:pt x="593" y="328"/>
                  </a:lnTo>
                  <a:lnTo>
                    <a:pt x="598" y="327"/>
                  </a:lnTo>
                  <a:lnTo>
                    <a:pt x="599" y="326"/>
                  </a:lnTo>
                  <a:lnTo>
                    <a:pt x="601" y="326"/>
                  </a:lnTo>
                  <a:lnTo>
                    <a:pt x="603" y="326"/>
                  </a:lnTo>
                  <a:lnTo>
                    <a:pt x="605" y="326"/>
                  </a:lnTo>
                  <a:lnTo>
                    <a:pt x="607" y="326"/>
                  </a:lnTo>
                  <a:lnTo>
                    <a:pt x="613" y="328"/>
                  </a:lnTo>
                  <a:lnTo>
                    <a:pt x="617" y="328"/>
                  </a:lnTo>
                  <a:lnTo>
                    <a:pt x="627" y="330"/>
                  </a:lnTo>
                  <a:lnTo>
                    <a:pt x="636" y="332"/>
                  </a:lnTo>
                  <a:lnTo>
                    <a:pt x="640" y="332"/>
                  </a:lnTo>
                  <a:lnTo>
                    <a:pt x="642" y="333"/>
                  </a:lnTo>
                  <a:lnTo>
                    <a:pt x="644" y="333"/>
                  </a:lnTo>
                  <a:lnTo>
                    <a:pt x="646" y="333"/>
                  </a:lnTo>
                  <a:lnTo>
                    <a:pt x="647" y="332"/>
                  </a:lnTo>
                  <a:lnTo>
                    <a:pt x="649" y="332"/>
                  </a:lnTo>
                  <a:lnTo>
                    <a:pt x="651" y="331"/>
                  </a:lnTo>
                  <a:lnTo>
                    <a:pt x="653" y="329"/>
                  </a:lnTo>
                  <a:lnTo>
                    <a:pt x="654" y="328"/>
                  </a:lnTo>
                  <a:lnTo>
                    <a:pt x="657" y="325"/>
                  </a:lnTo>
                  <a:lnTo>
                    <a:pt x="662" y="320"/>
                  </a:lnTo>
                  <a:lnTo>
                    <a:pt x="665" y="318"/>
                  </a:lnTo>
                  <a:lnTo>
                    <a:pt x="666" y="317"/>
                  </a:lnTo>
                  <a:lnTo>
                    <a:pt x="668" y="316"/>
                  </a:lnTo>
                  <a:lnTo>
                    <a:pt x="670" y="316"/>
                  </a:lnTo>
                  <a:lnTo>
                    <a:pt x="672" y="315"/>
                  </a:lnTo>
                  <a:lnTo>
                    <a:pt x="675" y="314"/>
                  </a:lnTo>
                  <a:lnTo>
                    <a:pt x="690" y="312"/>
                  </a:lnTo>
                  <a:lnTo>
                    <a:pt x="696" y="311"/>
                  </a:lnTo>
                  <a:lnTo>
                    <a:pt x="707" y="309"/>
                  </a:lnTo>
                  <a:lnTo>
                    <a:pt x="710" y="309"/>
                  </a:lnTo>
                  <a:lnTo>
                    <a:pt x="713" y="310"/>
                  </a:lnTo>
                  <a:lnTo>
                    <a:pt x="716" y="310"/>
                  </a:lnTo>
                  <a:lnTo>
                    <a:pt x="723" y="312"/>
                  </a:lnTo>
                  <a:lnTo>
                    <a:pt x="725" y="312"/>
                  </a:lnTo>
                  <a:lnTo>
                    <a:pt x="727" y="312"/>
                  </a:lnTo>
                  <a:lnTo>
                    <a:pt x="729" y="312"/>
                  </a:lnTo>
                  <a:lnTo>
                    <a:pt x="731" y="311"/>
                  </a:lnTo>
                  <a:lnTo>
                    <a:pt x="733" y="311"/>
                  </a:lnTo>
                  <a:lnTo>
                    <a:pt x="733" y="310"/>
                  </a:lnTo>
                  <a:lnTo>
                    <a:pt x="734" y="309"/>
                  </a:lnTo>
                  <a:lnTo>
                    <a:pt x="735" y="308"/>
                  </a:lnTo>
                  <a:lnTo>
                    <a:pt x="736" y="307"/>
                  </a:lnTo>
                  <a:lnTo>
                    <a:pt x="738" y="305"/>
                  </a:lnTo>
                  <a:lnTo>
                    <a:pt x="739" y="302"/>
                  </a:lnTo>
                  <a:lnTo>
                    <a:pt x="739" y="300"/>
                  </a:lnTo>
                  <a:lnTo>
                    <a:pt x="740" y="298"/>
                  </a:lnTo>
                  <a:lnTo>
                    <a:pt x="742" y="287"/>
                  </a:lnTo>
                  <a:lnTo>
                    <a:pt x="743" y="280"/>
                  </a:lnTo>
                  <a:lnTo>
                    <a:pt x="744" y="278"/>
                  </a:lnTo>
                  <a:lnTo>
                    <a:pt x="744" y="275"/>
                  </a:lnTo>
                  <a:lnTo>
                    <a:pt x="744" y="272"/>
                  </a:lnTo>
                  <a:lnTo>
                    <a:pt x="744" y="270"/>
                  </a:lnTo>
                  <a:lnTo>
                    <a:pt x="744" y="266"/>
                  </a:lnTo>
                  <a:lnTo>
                    <a:pt x="744" y="264"/>
                  </a:lnTo>
                  <a:lnTo>
                    <a:pt x="743" y="261"/>
                  </a:lnTo>
                  <a:lnTo>
                    <a:pt x="741" y="254"/>
                  </a:lnTo>
                  <a:lnTo>
                    <a:pt x="741" y="250"/>
                  </a:lnTo>
                  <a:lnTo>
                    <a:pt x="740" y="249"/>
                  </a:lnTo>
                  <a:lnTo>
                    <a:pt x="740" y="247"/>
                  </a:lnTo>
                  <a:lnTo>
                    <a:pt x="740" y="243"/>
                  </a:lnTo>
                  <a:lnTo>
                    <a:pt x="740" y="240"/>
                  </a:lnTo>
                  <a:lnTo>
                    <a:pt x="740" y="238"/>
                  </a:lnTo>
                  <a:lnTo>
                    <a:pt x="739" y="233"/>
                  </a:lnTo>
                  <a:lnTo>
                    <a:pt x="739" y="226"/>
                  </a:lnTo>
                  <a:lnTo>
                    <a:pt x="739" y="225"/>
                  </a:lnTo>
                  <a:lnTo>
                    <a:pt x="739" y="224"/>
                  </a:lnTo>
                  <a:lnTo>
                    <a:pt x="740" y="223"/>
                  </a:lnTo>
                  <a:lnTo>
                    <a:pt x="741" y="222"/>
                  </a:lnTo>
                  <a:lnTo>
                    <a:pt x="743" y="221"/>
                  </a:lnTo>
                  <a:lnTo>
                    <a:pt x="744" y="221"/>
                  </a:lnTo>
                  <a:lnTo>
                    <a:pt x="744" y="220"/>
                  </a:lnTo>
                  <a:lnTo>
                    <a:pt x="745" y="220"/>
                  </a:lnTo>
                  <a:lnTo>
                    <a:pt x="747" y="220"/>
                  </a:lnTo>
                  <a:lnTo>
                    <a:pt x="748" y="220"/>
                  </a:lnTo>
                  <a:lnTo>
                    <a:pt x="751" y="221"/>
                  </a:lnTo>
                  <a:lnTo>
                    <a:pt x="760" y="225"/>
                  </a:lnTo>
                  <a:lnTo>
                    <a:pt x="763" y="225"/>
                  </a:lnTo>
                  <a:lnTo>
                    <a:pt x="766" y="226"/>
                  </a:lnTo>
                  <a:lnTo>
                    <a:pt x="767" y="226"/>
                  </a:lnTo>
                  <a:lnTo>
                    <a:pt x="769" y="226"/>
                  </a:lnTo>
                  <a:lnTo>
                    <a:pt x="771" y="226"/>
                  </a:lnTo>
                  <a:lnTo>
                    <a:pt x="773" y="226"/>
                  </a:lnTo>
                  <a:lnTo>
                    <a:pt x="774" y="226"/>
                  </a:lnTo>
                  <a:lnTo>
                    <a:pt x="774" y="225"/>
                  </a:lnTo>
                  <a:lnTo>
                    <a:pt x="775" y="224"/>
                  </a:lnTo>
                  <a:lnTo>
                    <a:pt x="776" y="223"/>
                  </a:lnTo>
                  <a:lnTo>
                    <a:pt x="776" y="220"/>
                  </a:lnTo>
                  <a:lnTo>
                    <a:pt x="777" y="218"/>
                  </a:lnTo>
                  <a:lnTo>
                    <a:pt x="779" y="212"/>
                  </a:lnTo>
                  <a:lnTo>
                    <a:pt x="783" y="204"/>
                  </a:lnTo>
                  <a:lnTo>
                    <a:pt x="784" y="204"/>
                  </a:lnTo>
                  <a:lnTo>
                    <a:pt x="786" y="202"/>
                  </a:lnTo>
                  <a:lnTo>
                    <a:pt x="787" y="201"/>
                  </a:lnTo>
                  <a:lnTo>
                    <a:pt x="789" y="201"/>
                  </a:lnTo>
                  <a:lnTo>
                    <a:pt x="797" y="199"/>
                  </a:lnTo>
                  <a:lnTo>
                    <a:pt x="802" y="196"/>
                  </a:lnTo>
                  <a:lnTo>
                    <a:pt x="809" y="194"/>
                  </a:lnTo>
                  <a:lnTo>
                    <a:pt x="810" y="194"/>
                  </a:lnTo>
                  <a:lnTo>
                    <a:pt x="812" y="193"/>
                  </a:lnTo>
                  <a:lnTo>
                    <a:pt x="812" y="192"/>
                  </a:lnTo>
                  <a:lnTo>
                    <a:pt x="813" y="192"/>
                  </a:lnTo>
                  <a:lnTo>
                    <a:pt x="814" y="192"/>
                  </a:lnTo>
                  <a:lnTo>
                    <a:pt x="814" y="190"/>
                  </a:lnTo>
                  <a:lnTo>
                    <a:pt x="815" y="189"/>
                  </a:lnTo>
                  <a:lnTo>
                    <a:pt x="816" y="187"/>
                  </a:lnTo>
                  <a:lnTo>
                    <a:pt x="816" y="185"/>
                  </a:lnTo>
                  <a:lnTo>
                    <a:pt x="816" y="184"/>
                  </a:lnTo>
                  <a:lnTo>
                    <a:pt x="817" y="181"/>
                  </a:lnTo>
                  <a:lnTo>
                    <a:pt x="817" y="180"/>
                  </a:lnTo>
                  <a:lnTo>
                    <a:pt x="816" y="172"/>
                  </a:lnTo>
                  <a:lnTo>
                    <a:pt x="816" y="168"/>
                  </a:lnTo>
                  <a:lnTo>
                    <a:pt x="815" y="163"/>
                  </a:lnTo>
                  <a:lnTo>
                    <a:pt x="813" y="155"/>
                  </a:lnTo>
                  <a:lnTo>
                    <a:pt x="812" y="152"/>
                  </a:lnTo>
                  <a:lnTo>
                    <a:pt x="812" y="150"/>
                  </a:lnTo>
                  <a:lnTo>
                    <a:pt x="812" y="148"/>
                  </a:lnTo>
                  <a:lnTo>
                    <a:pt x="813" y="147"/>
                  </a:lnTo>
                  <a:lnTo>
                    <a:pt x="813" y="145"/>
                  </a:lnTo>
                  <a:lnTo>
                    <a:pt x="813" y="144"/>
                  </a:lnTo>
                  <a:lnTo>
                    <a:pt x="814" y="142"/>
                  </a:lnTo>
                  <a:lnTo>
                    <a:pt x="816" y="140"/>
                  </a:lnTo>
                  <a:lnTo>
                    <a:pt x="817" y="138"/>
                  </a:lnTo>
                  <a:lnTo>
                    <a:pt x="819" y="136"/>
                  </a:lnTo>
                  <a:lnTo>
                    <a:pt x="821" y="135"/>
                  </a:lnTo>
                  <a:lnTo>
                    <a:pt x="822" y="134"/>
                  </a:lnTo>
                  <a:lnTo>
                    <a:pt x="823" y="133"/>
                  </a:lnTo>
                  <a:lnTo>
                    <a:pt x="824" y="132"/>
                  </a:lnTo>
                  <a:lnTo>
                    <a:pt x="825" y="132"/>
                  </a:lnTo>
                  <a:lnTo>
                    <a:pt x="826" y="132"/>
                  </a:lnTo>
                  <a:lnTo>
                    <a:pt x="827" y="132"/>
                  </a:lnTo>
                  <a:lnTo>
                    <a:pt x="828" y="132"/>
                  </a:lnTo>
                  <a:lnTo>
                    <a:pt x="829" y="133"/>
                  </a:lnTo>
                  <a:lnTo>
                    <a:pt x="830" y="134"/>
                  </a:lnTo>
                  <a:lnTo>
                    <a:pt x="831" y="135"/>
                  </a:lnTo>
                  <a:lnTo>
                    <a:pt x="832" y="136"/>
                  </a:lnTo>
                  <a:lnTo>
                    <a:pt x="833" y="136"/>
                  </a:lnTo>
                  <a:lnTo>
                    <a:pt x="835" y="137"/>
                  </a:lnTo>
                  <a:lnTo>
                    <a:pt x="835" y="137"/>
                  </a:lnTo>
                  <a:lnTo>
                    <a:pt x="836" y="137"/>
                  </a:lnTo>
                  <a:lnTo>
                    <a:pt x="838" y="137"/>
                  </a:lnTo>
                  <a:lnTo>
                    <a:pt x="840" y="137"/>
                  </a:lnTo>
                  <a:lnTo>
                    <a:pt x="842" y="136"/>
                  </a:lnTo>
                  <a:lnTo>
                    <a:pt x="846" y="134"/>
                  </a:lnTo>
                  <a:lnTo>
                    <a:pt x="847" y="133"/>
                  </a:lnTo>
                  <a:lnTo>
                    <a:pt x="850" y="132"/>
                  </a:lnTo>
                  <a:lnTo>
                    <a:pt x="852" y="132"/>
                  </a:lnTo>
                  <a:lnTo>
                    <a:pt x="854" y="132"/>
                  </a:lnTo>
                  <a:lnTo>
                    <a:pt x="856" y="132"/>
                  </a:lnTo>
                  <a:lnTo>
                    <a:pt x="858" y="133"/>
                  </a:lnTo>
                  <a:lnTo>
                    <a:pt x="864" y="136"/>
                  </a:lnTo>
                  <a:lnTo>
                    <a:pt x="866" y="136"/>
                  </a:lnTo>
                  <a:lnTo>
                    <a:pt x="869" y="136"/>
                  </a:lnTo>
                  <a:lnTo>
                    <a:pt x="870" y="137"/>
                  </a:lnTo>
                  <a:lnTo>
                    <a:pt x="871" y="137"/>
                  </a:lnTo>
                  <a:lnTo>
                    <a:pt x="874" y="137"/>
                  </a:lnTo>
                  <a:lnTo>
                    <a:pt x="876" y="136"/>
                  </a:lnTo>
                  <a:lnTo>
                    <a:pt x="877" y="136"/>
                  </a:lnTo>
                  <a:lnTo>
                    <a:pt x="881" y="135"/>
                  </a:lnTo>
                  <a:lnTo>
                    <a:pt x="882" y="134"/>
                  </a:lnTo>
                  <a:lnTo>
                    <a:pt x="885" y="133"/>
                  </a:lnTo>
                  <a:lnTo>
                    <a:pt x="888" y="132"/>
                  </a:lnTo>
                  <a:lnTo>
                    <a:pt x="890" y="131"/>
                  </a:lnTo>
                  <a:lnTo>
                    <a:pt x="891" y="131"/>
                  </a:lnTo>
                  <a:lnTo>
                    <a:pt x="892" y="131"/>
                  </a:lnTo>
                  <a:lnTo>
                    <a:pt x="893" y="132"/>
                  </a:lnTo>
                  <a:lnTo>
                    <a:pt x="894" y="132"/>
                  </a:lnTo>
                  <a:lnTo>
                    <a:pt x="895" y="133"/>
                  </a:lnTo>
                  <a:lnTo>
                    <a:pt x="896" y="135"/>
                  </a:lnTo>
                  <a:lnTo>
                    <a:pt x="897" y="136"/>
                  </a:lnTo>
                  <a:lnTo>
                    <a:pt x="898" y="138"/>
                  </a:lnTo>
                  <a:lnTo>
                    <a:pt x="898" y="141"/>
                  </a:lnTo>
                  <a:lnTo>
                    <a:pt x="900" y="147"/>
                  </a:lnTo>
                  <a:lnTo>
                    <a:pt x="901" y="151"/>
                  </a:lnTo>
                  <a:lnTo>
                    <a:pt x="902" y="154"/>
                  </a:lnTo>
                  <a:lnTo>
                    <a:pt x="903" y="156"/>
                  </a:lnTo>
                  <a:lnTo>
                    <a:pt x="903" y="158"/>
                  </a:lnTo>
                  <a:lnTo>
                    <a:pt x="904" y="159"/>
                  </a:lnTo>
                  <a:lnTo>
                    <a:pt x="905" y="161"/>
                  </a:lnTo>
                  <a:lnTo>
                    <a:pt x="906" y="162"/>
                  </a:lnTo>
                  <a:lnTo>
                    <a:pt x="907" y="163"/>
                  </a:lnTo>
                  <a:lnTo>
                    <a:pt x="908" y="164"/>
                  </a:lnTo>
                  <a:lnTo>
                    <a:pt x="910" y="165"/>
                  </a:lnTo>
                  <a:lnTo>
                    <a:pt x="912" y="166"/>
                  </a:lnTo>
                  <a:lnTo>
                    <a:pt x="915" y="166"/>
                  </a:lnTo>
                  <a:lnTo>
                    <a:pt x="916" y="167"/>
                  </a:lnTo>
                  <a:lnTo>
                    <a:pt x="918" y="167"/>
                  </a:lnTo>
                  <a:lnTo>
                    <a:pt x="919" y="167"/>
                  </a:lnTo>
                  <a:lnTo>
                    <a:pt x="921" y="167"/>
                  </a:lnTo>
                  <a:lnTo>
                    <a:pt x="922" y="167"/>
                  </a:lnTo>
                  <a:lnTo>
                    <a:pt x="924" y="166"/>
                  </a:lnTo>
                  <a:lnTo>
                    <a:pt x="927" y="164"/>
                  </a:lnTo>
                  <a:lnTo>
                    <a:pt x="929" y="163"/>
                  </a:lnTo>
                  <a:lnTo>
                    <a:pt x="938" y="160"/>
                  </a:lnTo>
                  <a:lnTo>
                    <a:pt x="940" y="160"/>
                  </a:lnTo>
                  <a:lnTo>
                    <a:pt x="943" y="160"/>
                  </a:lnTo>
                  <a:lnTo>
                    <a:pt x="949" y="159"/>
                  </a:lnTo>
                  <a:lnTo>
                    <a:pt x="951" y="159"/>
                  </a:lnTo>
                  <a:lnTo>
                    <a:pt x="956" y="158"/>
                  </a:lnTo>
                  <a:lnTo>
                    <a:pt x="959" y="158"/>
                  </a:lnTo>
                  <a:lnTo>
                    <a:pt x="975" y="158"/>
                  </a:lnTo>
                  <a:lnTo>
                    <a:pt x="977" y="157"/>
                  </a:lnTo>
                  <a:lnTo>
                    <a:pt x="979" y="157"/>
                  </a:lnTo>
                  <a:lnTo>
                    <a:pt x="981" y="156"/>
                  </a:lnTo>
                  <a:lnTo>
                    <a:pt x="982" y="155"/>
                  </a:lnTo>
                  <a:lnTo>
                    <a:pt x="987" y="149"/>
                  </a:lnTo>
                  <a:lnTo>
                    <a:pt x="996" y="143"/>
                  </a:lnTo>
                  <a:lnTo>
                    <a:pt x="999" y="140"/>
                  </a:lnTo>
                  <a:lnTo>
                    <a:pt x="1001" y="138"/>
                  </a:lnTo>
                  <a:lnTo>
                    <a:pt x="1003" y="136"/>
                  </a:lnTo>
                  <a:lnTo>
                    <a:pt x="1005" y="134"/>
                  </a:lnTo>
                  <a:lnTo>
                    <a:pt x="1010" y="126"/>
                  </a:lnTo>
                  <a:lnTo>
                    <a:pt x="1011" y="124"/>
                  </a:lnTo>
                  <a:lnTo>
                    <a:pt x="1013" y="123"/>
                  </a:lnTo>
                  <a:lnTo>
                    <a:pt x="1014" y="122"/>
                  </a:lnTo>
                  <a:lnTo>
                    <a:pt x="1016" y="121"/>
                  </a:lnTo>
                  <a:lnTo>
                    <a:pt x="1021" y="116"/>
                  </a:lnTo>
                  <a:lnTo>
                    <a:pt x="1023" y="115"/>
                  </a:lnTo>
                  <a:lnTo>
                    <a:pt x="1025" y="113"/>
                  </a:lnTo>
                  <a:lnTo>
                    <a:pt x="1026" y="112"/>
                  </a:lnTo>
                  <a:lnTo>
                    <a:pt x="1027" y="110"/>
                  </a:lnTo>
                  <a:lnTo>
                    <a:pt x="1028" y="109"/>
                  </a:lnTo>
                  <a:lnTo>
                    <a:pt x="1028" y="106"/>
                  </a:lnTo>
                  <a:lnTo>
                    <a:pt x="1029" y="103"/>
                  </a:lnTo>
                  <a:lnTo>
                    <a:pt x="1030" y="100"/>
                  </a:lnTo>
                  <a:lnTo>
                    <a:pt x="1031" y="90"/>
                  </a:lnTo>
                  <a:lnTo>
                    <a:pt x="1031" y="87"/>
                  </a:lnTo>
                  <a:lnTo>
                    <a:pt x="1032" y="86"/>
                  </a:lnTo>
                  <a:lnTo>
                    <a:pt x="1033" y="82"/>
                  </a:lnTo>
                  <a:lnTo>
                    <a:pt x="1035" y="80"/>
                  </a:lnTo>
                  <a:lnTo>
                    <a:pt x="1036" y="80"/>
                  </a:lnTo>
                  <a:lnTo>
                    <a:pt x="1038" y="79"/>
                  </a:lnTo>
                  <a:lnTo>
                    <a:pt x="1040" y="78"/>
                  </a:lnTo>
                  <a:lnTo>
                    <a:pt x="1041" y="78"/>
                  </a:lnTo>
                  <a:lnTo>
                    <a:pt x="1044" y="78"/>
                  </a:lnTo>
                  <a:lnTo>
                    <a:pt x="1047" y="78"/>
                  </a:lnTo>
                  <a:lnTo>
                    <a:pt x="1051" y="78"/>
                  </a:lnTo>
                  <a:lnTo>
                    <a:pt x="1055" y="79"/>
                  </a:lnTo>
                  <a:lnTo>
                    <a:pt x="1061" y="80"/>
                  </a:lnTo>
                  <a:lnTo>
                    <a:pt x="1066" y="81"/>
                  </a:lnTo>
                  <a:lnTo>
                    <a:pt x="1075" y="84"/>
                  </a:lnTo>
                  <a:lnTo>
                    <a:pt x="1079" y="85"/>
                  </a:lnTo>
                  <a:lnTo>
                    <a:pt x="1082" y="86"/>
                  </a:lnTo>
                  <a:lnTo>
                    <a:pt x="1083" y="86"/>
                  </a:lnTo>
                  <a:lnTo>
                    <a:pt x="1085" y="86"/>
                  </a:lnTo>
                  <a:lnTo>
                    <a:pt x="1086" y="86"/>
                  </a:lnTo>
                  <a:lnTo>
                    <a:pt x="1088" y="85"/>
                  </a:lnTo>
                  <a:lnTo>
                    <a:pt x="1090" y="85"/>
                  </a:lnTo>
                  <a:lnTo>
                    <a:pt x="1092" y="84"/>
                  </a:lnTo>
                  <a:lnTo>
                    <a:pt x="1094" y="82"/>
                  </a:lnTo>
                  <a:lnTo>
                    <a:pt x="1096" y="81"/>
                  </a:lnTo>
                  <a:lnTo>
                    <a:pt x="1097" y="80"/>
                  </a:lnTo>
                  <a:lnTo>
                    <a:pt x="1099" y="79"/>
                  </a:lnTo>
                  <a:lnTo>
                    <a:pt x="1101" y="77"/>
                  </a:lnTo>
                  <a:lnTo>
                    <a:pt x="1102" y="76"/>
                  </a:lnTo>
                  <a:lnTo>
                    <a:pt x="1103" y="74"/>
                  </a:lnTo>
                  <a:lnTo>
                    <a:pt x="1104" y="72"/>
                  </a:lnTo>
                  <a:lnTo>
                    <a:pt x="1105" y="71"/>
                  </a:lnTo>
                  <a:lnTo>
                    <a:pt x="1105" y="69"/>
                  </a:lnTo>
                  <a:lnTo>
                    <a:pt x="1107" y="64"/>
                  </a:lnTo>
                  <a:lnTo>
                    <a:pt x="1107" y="61"/>
                  </a:lnTo>
                  <a:lnTo>
                    <a:pt x="1108" y="59"/>
                  </a:lnTo>
                  <a:lnTo>
                    <a:pt x="1108" y="58"/>
                  </a:lnTo>
                  <a:lnTo>
                    <a:pt x="1109" y="56"/>
                  </a:lnTo>
                  <a:lnTo>
                    <a:pt x="1110" y="56"/>
                  </a:lnTo>
                  <a:lnTo>
                    <a:pt x="1112" y="55"/>
                  </a:lnTo>
                  <a:lnTo>
                    <a:pt x="1114" y="53"/>
                  </a:lnTo>
                  <a:lnTo>
                    <a:pt x="1117" y="51"/>
                  </a:lnTo>
                  <a:lnTo>
                    <a:pt x="1119" y="49"/>
                  </a:lnTo>
                  <a:lnTo>
                    <a:pt x="1124" y="46"/>
                  </a:lnTo>
                  <a:lnTo>
                    <a:pt x="1133" y="42"/>
                  </a:lnTo>
                  <a:lnTo>
                    <a:pt x="1136" y="41"/>
                  </a:lnTo>
                  <a:lnTo>
                    <a:pt x="1138" y="40"/>
                  </a:lnTo>
                  <a:lnTo>
                    <a:pt x="1139" y="38"/>
                  </a:lnTo>
                  <a:lnTo>
                    <a:pt x="1140" y="37"/>
                  </a:lnTo>
                  <a:lnTo>
                    <a:pt x="1142" y="35"/>
                  </a:lnTo>
                  <a:lnTo>
                    <a:pt x="1142" y="34"/>
                  </a:lnTo>
                  <a:lnTo>
                    <a:pt x="1143" y="31"/>
                  </a:lnTo>
                  <a:lnTo>
                    <a:pt x="1143" y="29"/>
                  </a:lnTo>
                  <a:lnTo>
                    <a:pt x="1144" y="22"/>
                  </a:lnTo>
                  <a:lnTo>
                    <a:pt x="1145" y="20"/>
                  </a:lnTo>
                  <a:lnTo>
                    <a:pt x="1146" y="16"/>
                  </a:lnTo>
                  <a:lnTo>
                    <a:pt x="1149" y="10"/>
                  </a:lnTo>
                  <a:lnTo>
                    <a:pt x="1150" y="8"/>
                  </a:lnTo>
                  <a:lnTo>
                    <a:pt x="1151" y="5"/>
                  </a:lnTo>
                  <a:lnTo>
                    <a:pt x="1152" y="0"/>
                  </a:lnTo>
                  <a:lnTo>
                    <a:pt x="1153" y="0"/>
                  </a:lnTo>
                  <a:lnTo>
                    <a:pt x="1154" y="0"/>
                  </a:lnTo>
                </a:path>
              </a:pathLst>
            </a:custGeom>
            <a:noFill/>
            <a:ln w="2540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32" name="Freeform 87">
              <a:extLst>
                <a:ext uri="{FF2B5EF4-FFF2-40B4-BE49-F238E27FC236}">
                  <a16:creationId xmlns:a16="http://schemas.microsoft.com/office/drawing/2014/main" id="{8B600785-A1AE-43F9-9062-1AFDAD4F5FC6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8" y="2017"/>
              <a:ext cx="352" cy="270"/>
            </a:xfrm>
            <a:custGeom>
              <a:avLst/>
              <a:gdLst>
                <a:gd name="T0" fmla="*/ 197 w 352"/>
                <a:gd name="T1" fmla="*/ 5 h 270"/>
                <a:gd name="T2" fmla="*/ 167 w 352"/>
                <a:gd name="T3" fmla="*/ 18 h 270"/>
                <a:gd name="T4" fmla="*/ 135 w 352"/>
                <a:gd name="T5" fmla="*/ 32 h 270"/>
                <a:gd name="T6" fmla="*/ 109 w 352"/>
                <a:gd name="T7" fmla="*/ 37 h 270"/>
                <a:gd name="T8" fmla="*/ 98 w 352"/>
                <a:gd name="T9" fmla="*/ 43 h 270"/>
                <a:gd name="T10" fmla="*/ 91 w 352"/>
                <a:gd name="T11" fmla="*/ 60 h 270"/>
                <a:gd name="T12" fmla="*/ 83 w 352"/>
                <a:gd name="T13" fmla="*/ 67 h 270"/>
                <a:gd name="T14" fmla="*/ 65 w 352"/>
                <a:gd name="T15" fmla="*/ 65 h 270"/>
                <a:gd name="T16" fmla="*/ 52 w 352"/>
                <a:gd name="T17" fmla="*/ 60 h 270"/>
                <a:gd name="T18" fmla="*/ 35 w 352"/>
                <a:gd name="T19" fmla="*/ 67 h 270"/>
                <a:gd name="T20" fmla="*/ 4 w 352"/>
                <a:gd name="T21" fmla="*/ 79 h 270"/>
                <a:gd name="T22" fmla="*/ 1 w 352"/>
                <a:gd name="T23" fmla="*/ 84 h 270"/>
                <a:gd name="T24" fmla="*/ 11 w 352"/>
                <a:gd name="T25" fmla="*/ 91 h 270"/>
                <a:gd name="T26" fmla="*/ 32 w 352"/>
                <a:gd name="T27" fmla="*/ 112 h 270"/>
                <a:gd name="T28" fmla="*/ 31 w 352"/>
                <a:gd name="T29" fmla="*/ 120 h 270"/>
                <a:gd name="T30" fmla="*/ 18 w 352"/>
                <a:gd name="T31" fmla="*/ 130 h 270"/>
                <a:gd name="T32" fmla="*/ 18 w 352"/>
                <a:gd name="T33" fmla="*/ 139 h 270"/>
                <a:gd name="T34" fmla="*/ 29 w 352"/>
                <a:gd name="T35" fmla="*/ 159 h 270"/>
                <a:gd name="T36" fmla="*/ 50 w 352"/>
                <a:gd name="T37" fmla="*/ 181 h 270"/>
                <a:gd name="T38" fmla="*/ 54 w 352"/>
                <a:gd name="T39" fmla="*/ 191 h 270"/>
                <a:gd name="T40" fmla="*/ 52 w 352"/>
                <a:gd name="T41" fmla="*/ 203 h 270"/>
                <a:gd name="T42" fmla="*/ 55 w 352"/>
                <a:gd name="T43" fmla="*/ 211 h 270"/>
                <a:gd name="T44" fmla="*/ 70 w 352"/>
                <a:gd name="T45" fmla="*/ 219 h 270"/>
                <a:gd name="T46" fmla="*/ 75 w 352"/>
                <a:gd name="T47" fmla="*/ 227 h 270"/>
                <a:gd name="T48" fmla="*/ 75 w 352"/>
                <a:gd name="T49" fmla="*/ 238 h 270"/>
                <a:gd name="T50" fmla="*/ 76 w 352"/>
                <a:gd name="T51" fmla="*/ 246 h 270"/>
                <a:gd name="T52" fmla="*/ 75 w 352"/>
                <a:gd name="T53" fmla="*/ 259 h 270"/>
                <a:gd name="T54" fmla="*/ 82 w 352"/>
                <a:gd name="T55" fmla="*/ 265 h 270"/>
                <a:gd name="T56" fmla="*/ 102 w 352"/>
                <a:gd name="T57" fmla="*/ 270 h 270"/>
                <a:gd name="T58" fmla="*/ 117 w 352"/>
                <a:gd name="T59" fmla="*/ 268 h 270"/>
                <a:gd name="T60" fmla="*/ 124 w 352"/>
                <a:gd name="T61" fmla="*/ 255 h 270"/>
                <a:gd name="T62" fmla="*/ 141 w 352"/>
                <a:gd name="T63" fmla="*/ 248 h 270"/>
                <a:gd name="T64" fmla="*/ 166 w 352"/>
                <a:gd name="T65" fmla="*/ 239 h 270"/>
                <a:gd name="T66" fmla="*/ 193 w 352"/>
                <a:gd name="T67" fmla="*/ 220 h 270"/>
                <a:gd name="T68" fmla="*/ 212 w 352"/>
                <a:gd name="T69" fmla="*/ 212 h 270"/>
                <a:gd name="T70" fmla="*/ 224 w 352"/>
                <a:gd name="T71" fmla="*/ 201 h 270"/>
                <a:gd name="T72" fmla="*/ 241 w 352"/>
                <a:gd name="T73" fmla="*/ 197 h 270"/>
                <a:gd name="T74" fmla="*/ 261 w 352"/>
                <a:gd name="T75" fmla="*/ 196 h 270"/>
                <a:gd name="T76" fmla="*/ 281 w 352"/>
                <a:gd name="T77" fmla="*/ 205 h 270"/>
                <a:gd name="T78" fmla="*/ 298 w 352"/>
                <a:gd name="T79" fmla="*/ 211 h 270"/>
                <a:gd name="T80" fmla="*/ 308 w 352"/>
                <a:gd name="T81" fmla="*/ 208 h 270"/>
                <a:gd name="T82" fmla="*/ 324 w 352"/>
                <a:gd name="T83" fmla="*/ 193 h 270"/>
                <a:gd name="T84" fmla="*/ 322 w 352"/>
                <a:gd name="T85" fmla="*/ 166 h 270"/>
                <a:gd name="T86" fmla="*/ 317 w 352"/>
                <a:gd name="T87" fmla="*/ 158 h 270"/>
                <a:gd name="T88" fmla="*/ 313 w 352"/>
                <a:gd name="T89" fmla="*/ 147 h 270"/>
                <a:gd name="T90" fmla="*/ 319 w 352"/>
                <a:gd name="T91" fmla="*/ 138 h 270"/>
                <a:gd name="T92" fmla="*/ 345 w 352"/>
                <a:gd name="T93" fmla="*/ 123 h 270"/>
                <a:gd name="T94" fmla="*/ 352 w 352"/>
                <a:gd name="T95" fmla="*/ 112 h 270"/>
                <a:gd name="T96" fmla="*/ 349 w 352"/>
                <a:gd name="T97" fmla="*/ 101 h 270"/>
                <a:gd name="T98" fmla="*/ 331 w 352"/>
                <a:gd name="T99" fmla="*/ 85 h 270"/>
                <a:gd name="T100" fmla="*/ 319 w 352"/>
                <a:gd name="T101" fmla="*/ 71 h 270"/>
                <a:gd name="T102" fmla="*/ 299 w 352"/>
                <a:gd name="T103" fmla="*/ 58 h 270"/>
                <a:gd name="T104" fmla="*/ 280 w 352"/>
                <a:gd name="T105" fmla="*/ 50 h 270"/>
                <a:gd name="T106" fmla="*/ 270 w 352"/>
                <a:gd name="T107" fmla="*/ 34 h 270"/>
                <a:gd name="T108" fmla="*/ 258 w 352"/>
                <a:gd name="T109" fmla="*/ 28 h 270"/>
                <a:gd name="T110" fmla="*/ 233 w 352"/>
                <a:gd name="T111" fmla="*/ 11 h 270"/>
                <a:gd name="T112" fmla="*/ 226 w 352"/>
                <a:gd name="T113" fmla="*/ 3 h 270"/>
                <a:gd name="T114" fmla="*/ 223 w 352"/>
                <a:gd name="T115" fmla="*/ 0 h 2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52" h="270">
                  <a:moveTo>
                    <a:pt x="222" y="0"/>
                  </a:moveTo>
                  <a:lnTo>
                    <a:pt x="222" y="0"/>
                  </a:lnTo>
                  <a:lnTo>
                    <a:pt x="221" y="0"/>
                  </a:lnTo>
                  <a:lnTo>
                    <a:pt x="214" y="1"/>
                  </a:lnTo>
                  <a:lnTo>
                    <a:pt x="202" y="4"/>
                  </a:lnTo>
                  <a:lnTo>
                    <a:pt x="197" y="5"/>
                  </a:lnTo>
                  <a:lnTo>
                    <a:pt x="191" y="7"/>
                  </a:lnTo>
                  <a:lnTo>
                    <a:pt x="185" y="9"/>
                  </a:lnTo>
                  <a:lnTo>
                    <a:pt x="181" y="11"/>
                  </a:lnTo>
                  <a:lnTo>
                    <a:pt x="178" y="12"/>
                  </a:lnTo>
                  <a:lnTo>
                    <a:pt x="171" y="16"/>
                  </a:lnTo>
                  <a:lnTo>
                    <a:pt x="167" y="18"/>
                  </a:lnTo>
                  <a:lnTo>
                    <a:pt x="163" y="20"/>
                  </a:lnTo>
                  <a:lnTo>
                    <a:pt x="155" y="23"/>
                  </a:lnTo>
                  <a:lnTo>
                    <a:pt x="152" y="23"/>
                  </a:lnTo>
                  <a:lnTo>
                    <a:pt x="149" y="25"/>
                  </a:lnTo>
                  <a:lnTo>
                    <a:pt x="139" y="30"/>
                  </a:lnTo>
                  <a:lnTo>
                    <a:pt x="135" y="32"/>
                  </a:lnTo>
                  <a:lnTo>
                    <a:pt x="132" y="33"/>
                  </a:lnTo>
                  <a:lnTo>
                    <a:pt x="125" y="34"/>
                  </a:lnTo>
                  <a:lnTo>
                    <a:pt x="121" y="35"/>
                  </a:lnTo>
                  <a:lnTo>
                    <a:pt x="119" y="36"/>
                  </a:lnTo>
                  <a:lnTo>
                    <a:pt x="112" y="36"/>
                  </a:lnTo>
                  <a:lnTo>
                    <a:pt x="109" y="37"/>
                  </a:lnTo>
                  <a:lnTo>
                    <a:pt x="106" y="37"/>
                  </a:lnTo>
                  <a:lnTo>
                    <a:pt x="104" y="38"/>
                  </a:lnTo>
                  <a:lnTo>
                    <a:pt x="103" y="38"/>
                  </a:lnTo>
                  <a:lnTo>
                    <a:pt x="100" y="40"/>
                  </a:lnTo>
                  <a:lnTo>
                    <a:pt x="99" y="41"/>
                  </a:lnTo>
                  <a:lnTo>
                    <a:pt x="98" y="43"/>
                  </a:lnTo>
                  <a:lnTo>
                    <a:pt x="97" y="45"/>
                  </a:lnTo>
                  <a:lnTo>
                    <a:pt x="96" y="46"/>
                  </a:lnTo>
                  <a:lnTo>
                    <a:pt x="95" y="48"/>
                  </a:lnTo>
                  <a:lnTo>
                    <a:pt x="94" y="51"/>
                  </a:lnTo>
                  <a:lnTo>
                    <a:pt x="92" y="58"/>
                  </a:lnTo>
                  <a:lnTo>
                    <a:pt x="91" y="60"/>
                  </a:lnTo>
                  <a:lnTo>
                    <a:pt x="90" y="62"/>
                  </a:lnTo>
                  <a:lnTo>
                    <a:pt x="89" y="64"/>
                  </a:lnTo>
                  <a:lnTo>
                    <a:pt x="88" y="65"/>
                  </a:lnTo>
                  <a:lnTo>
                    <a:pt x="87" y="66"/>
                  </a:lnTo>
                  <a:lnTo>
                    <a:pt x="86" y="67"/>
                  </a:lnTo>
                  <a:lnTo>
                    <a:pt x="83" y="67"/>
                  </a:lnTo>
                  <a:lnTo>
                    <a:pt x="79" y="68"/>
                  </a:lnTo>
                  <a:lnTo>
                    <a:pt x="75" y="68"/>
                  </a:lnTo>
                  <a:lnTo>
                    <a:pt x="73" y="67"/>
                  </a:lnTo>
                  <a:lnTo>
                    <a:pt x="70" y="67"/>
                  </a:lnTo>
                  <a:lnTo>
                    <a:pt x="67" y="66"/>
                  </a:lnTo>
                  <a:lnTo>
                    <a:pt x="65" y="65"/>
                  </a:lnTo>
                  <a:lnTo>
                    <a:pt x="61" y="62"/>
                  </a:lnTo>
                  <a:lnTo>
                    <a:pt x="59" y="61"/>
                  </a:lnTo>
                  <a:lnTo>
                    <a:pt x="58" y="61"/>
                  </a:lnTo>
                  <a:lnTo>
                    <a:pt x="56" y="60"/>
                  </a:lnTo>
                  <a:lnTo>
                    <a:pt x="54" y="60"/>
                  </a:lnTo>
                  <a:lnTo>
                    <a:pt x="52" y="60"/>
                  </a:lnTo>
                  <a:lnTo>
                    <a:pt x="52" y="60"/>
                  </a:lnTo>
                  <a:lnTo>
                    <a:pt x="50" y="61"/>
                  </a:lnTo>
                  <a:lnTo>
                    <a:pt x="47" y="62"/>
                  </a:lnTo>
                  <a:lnTo>
                    <a:pt x="41" y="65"/>
                  </a:lnTo>
                  <a:lnTo>
                    <a:pt x="37" y="67"/>
                  </a:lnTo>
                  <a:lnTo>
                    <a:pt x="35" y="67"/>
                  </a:lnTo>
                  <a:lnTo>
                    <a:pt x="28" y="69"/>
                  </a:lnTo>
                  <a:lnTo>
                    <a:pt x="22" y="71"/>
                  </a:lnTo>
                  <a:lnTo>
                    <a:pt x="16" y="73"/>
                  </a:lnTo>
                  <a:lnTo>
                    <a:pt x="8" y="76"/>
                  </a:lnTo>
                  <a:lnTo>
                    <a:pt x="7" y="78"/>
                  </a:lnTo>
                  <a:lnTo>
                    <a:pt x="4" y="79"/>
                  </a:lnTo>
                  <a:lnTo>
                    <a:pt x="2" y="80"/>
                  </a:lnTo>
                  <a:lnTo>
                    <a:pt x="1" y="81"/>
                  </a:lnTo>
                  <a:lnTo>
                    <a:pt x="1" y="82"/>
                  </a:lnTo>
                  <a:lnTo>
                    <a:pt x="0" y="82"/>
                  </a:lnTo>
                  <a:lnTo>
                    <a:pt x="0" y="83"/>
                  </a:lnTo>
                  <a:lnTo>
                    <a:pt x="1" y="84"/>
                  </a:lnTo>
                  <a:lnTo>
                    <a:pt x="1" y="85"/>
                  </a:lnTo>
                  <a:lnTo>
                    <a:pt x="2" y="85"/>
                  </a:lnTo>
                  <a:lnTo>
                    <a:pt x="3" y="86"/>
                  </a:lnTo>
                  <a:lnTo>
                    <a:pt x="7" y="88"/>
                  </a:lnTo>
                  <a:lnTo>
                    <a:pt x="9" y="89"/>
                  </a:lnTo>
                  <a:lnTo>
                    <a:pt x="11" y="91"/>
                  </a:lnTo>
                  <a:lnTo>
                    <a:pt x="13" y="92"/>
                  </a:lnTo>
                  <a:lnTo>
                    <a:pt x="17" y="96"/>
                  </a:lnTo>
                  <a:lnTo>
                    <a:pt x="22" y="101"/>
                  </a:lnTo>
                  <a:lnTo>
                    <a:pt x="28" y="107"/>
                  </a:lnTo>
                  <a:lnTo>
                    <a:pt x="31" y="111"/>
                  </a:lnTo>
                  <a:lnTo>
                    <a:pt x="32" y="112"/>
                  </a:lnTo>
                  <a:lnTo>
                    <a:pt x="32" y="113"/>
                  </a:lnTo>
                  <a:lnTo>
                    <a:pt x="33" y="114"/>
                  </a:lnTo>
                  <a:lnTo>
                    <a:pt x="33" y="116"/>
                  </a:lnTo>
                  <a:lnTo>
                    <a:pt x="33" y="117"/>
                  </a:lnTo>
                  <a:lnTo>
                    <a:pt x="32" y="118"/>
                  </a:lnTo>
                  <a:lnTo>
                    <a:pt x="31" y="120"/>
                  </a:lnTo>
                  <a:lnTo>
                    <a:pt x="30" y="121"/>
                  </a:lnTo>
                  <a:lnTo>
                    <a:pt x="24" y="124"/>
                  </a:lnTo>
                  <a:lnTo>
                    <a:pt x="22" y="125"/>
                  </a:lnTo>
                  <a:lnTo>
                    <a:pt x="21" y="126"/>
                  </a:lnTo>
                  <a:lnTo>
                    <a:pt x="20" y="127"/>
                  </a:lnTo>
                  <a:lnTo>
                    <a:pt x="18" y="130"/>
                  </a:lnTo>
                  <a:lnTo>
                    <a:pt x="17" y="132"/>
                  </a:lnTo>
                  <a:lnTo>
                    <a:pt x="17" y="134"/>
                  </a:lnTo>
                  <a:lnTo>
                    <a:pt x="16" y="136"/>
                  </a:lnTo>
                  <a:lnTo>
                    <a:pt x="17" y="136"/>
                  </a:lnTo>
                  <a:lnTo>
                    <a:pt x="17" y="137"/>
                  </a:lnTo>
                  <a:lnTo>
                    <a:pt x="18" y="139"/>
                  </a:lnTo>
                  <a:lnTo>
                    <a:pt x="18" y="141"/>
                  </a:lnTo>
                  <a:lnTo>
                    <a:pt x="22" y="146"/>
                  </a:lnTo>
                  <a:lnTo>
                    <a:pt x="23" y="147"/>
                  </a:lnTo>
                  <a:lnTo>
                    <a:pt x="24" y="149"/>
                  </a:lnTo>
                  <a:lnTo>
                    <a:pt x="27" y="156"/>
                  </a:lnTo>
                  <a:lnTo>
                    <a:pt x="29" y="159"/>
                  </a:lnTo>
                  <a:lnTo>
                    <a:pt x="30" y="161"/>
                  </a:lnTo>
                  <a:lnTo>
                    <a:pt x="32" y="164"/>
                  </a:lnTo>
                  <a:lnTo>
                    <a:pt x="35" y="167"/>
                  </a:lnTo>
                  <a:lnTo>
                    <a:pt x="38" y="170"/>
                  </a:lnTo>
                  <a:lnTo>
                    <a:pt x="42" y="174"/>
                  </a:lnTo>
                  <a:lnTo>
                    <a:pt x="50" y="181"/>
                  </a:lnTo>
                  <a:lnTo>
                    <a:pt x="52" y="182"/>
                  </a:lnTo>
                  <a:lnTo>
                    <a:pt x="53" y="184"/>
                  </a:lnTo>
                  <a:lnTo>
                    <a:pt x="53" y="186"/>
                  </a:lnTo>
                  <a:lnTo>
                    <a:pt x="54" y="188"/>
                  </a:lnTo>
                  <a:lnTo>
                    <a:pt x="54" y="190"/>
                  </a:lnTo>
                  <a:lnTo>
                    <a:pt x="54" y="191"/>
                  </a:lnTo>
                  <a:lnTo>
                    <a:pt x="54" y="193"/>
                  </a:lnTo>
                  <a:lnTo>
                    <a:pt x="53" y="194"/>
                  </a:lnTo>
                  <a:lnTo>
                    <a:pt x="52" y="198"/>
                  </a:lnTo>
                  <a:lnTo>
                    <a:pt x="52" y="199"/>
                  </a:lnTo>
                  <a:lnTo>
                    <a:pt x="52" y="201"/>
                  </a:lnTo>
                  <a:lnTo>
                    <a:pt x="52" y="203"/>
                  </a:lnTo>
                  <a:lnTo>
                    <a:pt x="52" y="204"/>
                  </a:lnTo>
                  <a:lnTo>
                    <a:pt x="52" y="205"/>
                  </a:lnTo>
                  <a:lnTo>
                    <a:pt x="52" y="206"/>
                  </a:lnTo>
                  <a:lnTo>
                    <a:pt x="53" y="208"/>
                  </a:lnTo>
                  <a:lnTo>
                    <a:pt x="54" y="209"/>
                  </a:lnTo>
                  <a:lnTo>
                    <a:pt x="55" y="211"/>
                  </a:lnTo>
                  <a:lnTo>
                    <a:pt x="57" y="213"/>
                  </a:lnTo>
                  <a:lnTo>
                    <a:pt x="59" y="214"/>
                  </a:lnTo>
                  <a:lnTo>
                    <a:pt x="61" y="215"/>
                  </a:lnTo>
                  <a:lnTo>
                    <a:pt x="63" y="216"/>
                  </a:lnTo>
                  <a:lnTo>
                    <a:pt x="68" y="218"/>
                  </a:lnTo>
                  <a:lnTo>
                    <a:pt x="70" y="219"/>
                  </a:lnTo>
                  <a:lnTo>
                    <a:pt x="72" y="220"/>
                  </a:lnTo>
                  <a:lnTo>
                    <a:pt x="73" y="221"/>
                  </a:lnTo>
                  <a:lnTo>
                    <a:pt x="73" y="222"/>
                  </a:lnTo>
                  <a:lnTo>
                    <a:pt x="74" y="224"/>
                  </a:lnTo>
                  <a:lnTo>
                    <a:pt x="74" y="225"/>
                  </a:lnTo>
                  <a:lnTo>
                    <a:pt x="75" y="227"/>
                  </a:lnTo>
                  <a:lnTo>
                    <a:pt x="75" y="227"/>
                  </a:lnTo>
                  <a:lnTo>
                    <a:pt x="75" y="230"/>
                  </a:lnTo>
                  <a:lnTo>
                    <a:pt x="74" y="235"/>
                  </a:lnTo>
                  <a:lnTo>
                    <a:pt x="74" y="237"/>
                  </a:lnTo>
                  <a:lnTo>
                    <a:pt x="75" y="238"/>
                  </a:lnTo>
                  <a:lnTo>
                    <a:pt x="75" y="238"/>
                  </a:lnTo>
                  <a:lnTo>
                    <a:pt x="75" y="240"/>
                  </a:lnTo>
                  <a:lnTo>
                    <a:pt x="76" y="241"/>
                  </a:lnTo>
                  <a:lnTo>
                    <a:pt x="76" y="242"/>
                  </a:lnTo>
                  <a:lnTo>
                    <a:pt x="76" y="243"/>
                  </a:lnTo>
                  <a:lnTo>
                    <a:pt x="76" y="245"/>
                  </a:lnTo>
                  <a:lnTo>
                    <a:pt x="76" y="246"/>
                  </a:lnTo>
                  <a:lnTo>
                    <a:pt x="75" y="250"/>
                  </a:lnTo>
                  <a:lnTo>
                    <a:pt x="74" y="252"/>
                  </a:lnTo>
                  <a:lnTo>
                    <a:pt x="74" y="255"/>
                  </a:lnTo>
                  <a:lnTo>
                    <a:pt x="74" y="256"/>
                  </a:lnTo>
                  <a:lnTo>
                    <a:pt x="75" y="258"/>
                  </a:lnTo>
                  <a:lnTo>
                    <a:pt x="75" y="259"/>
                  </a:lnTo>
                  <a:lnTo>
                    <a:pt x="75" y="261"/>
                  </a:lnTo>
                  <a:lnTo>
                    <a:pt x="76" y="261"/>
                  </a:lnTo>
                  <a:lnTo>
                    <a:pt x="78" y="263"/>
                  </a:lnTo>
                  <a:lnTo>
                    <a:pt x="79" y="263"/>
                  </a:lnTo>
                  <a:lnTo>
                    <a:pt x="80" y="264"/>
                  </a:lnTo>
                  <a:lnTo>
                    <a:pt x="82" y="265"/>
                  </a:lnTo>
                  <a:lnTo>
                    <a:pt x="84" y="266"/>
                  </a:lnTo>
                  <a:lnTo>
                    <a:pt x="85" y="267"/>
                  </a:lnTo>
                  <a:lnTo>
                    <a:pt x="86" y="268"/>
                  </a:lnTo>
                  <a:lnTo>
                    <a:pt x="89" y="268"/>
                  </a:lnTo>
                  <a:lnTo>
                    <a:pt x="93" y="269"/>
                  </a:lnTo>
                  <a:lnTo>
                    <a:pt x="102" y="270"/>
                  </a:lnTo>
                  <a:lnTo>
                    <a:pt x="106" y="270"/>
                  </a:lnTo>
                  <a:lnTo>
                    <a:pt x="111" y="270"/>
                  </a:lnTo>
                  <a:lnTo>
                    <a:pt x="113" y="270"/>
                  </a:lnTo>
                  <a:lnTo>
                    <a:pt x="115" y="269"/>
                  </a:lnTo>
                  <a:lnTo>
                    <a:pt x="116" y="269"/>
                  </a:lnTo>
                  <a:lnTo>
                    <a:pt x="117" y="268"/>
                  </a:lnTo>
                  <a:lnTo>
                    <a:pt x="117" y="267"/>
                  </a:lnTo>
                  <a:lnTo>
                    <a:pt x="118" y="266"/>
                  </a:lnTo>
                  <a:lnTo>
                    <a:pt x="119" y="264"/>
                  </a:lnTo>
                  <a:lnTo>
                    <a:pt x="122" y="259"/>
                  </a:lnTo>
                  <a:lnTo>
                    <a:pt x="123" y="256"/>
                  </a:lnTo>
                  <a:lnTo>
                    <a:pt x="124" y="255"/>
                  </a:lnTo>
                  <a:lnTo>
                    <a:pt x="126" y="253"/>
                  </a:lnTo>
                  <a:lnTo>
                    <a:pt x="127" y="252"/>
                  </a:lnTo>
                  <a:lnTo>
                    <a:pt x="128" y="251"/>
                  </a:lnTo>
                  <a:lnTo>
                    <a:pt x="130" y="250"/>
                  </a:lnTo>
                  <a:lnTo>
                    <a:pt x="132" y="249"/>
                  </a:lnTo>
                  <a:lnTo>
                    <a:pt x="141" y="248"/>
                  </a:lnTo>
                  <a:lnTo>
                    <a:pt x="143" y="248"/>
                  </a:lnTo>
                  <a:lnTo>
                    <a:pt x="147" y="247"/>
                  </a:lnTo>
                  <a:lnTo>
                    <a:pt x="152" y="245"/>
                  </a:lnTo>
                  <a:lnTo>
                    <a:pt x="158" y="242"/>
                  </a:lnTo>
                  <a:lnTo>
                    <a:pt x="164" y="240"/>
                  </a:lnTo>
                  <a:lnTo>
                    <a:pt x="166" y="239"/>
                  </a:lnTo>
                  <a:lnTo>
                    <a:pt x="168" y="238"/>
                  </a:lnTo>
                  <a:lnTo>
                    <a:pt x="170" y="238"/>
                  </a:lnTo>
                  <a:lnTo>
                    <a:pt x="172" y="236"/>
                  </a:lnTo>
                  <a:lnTo>
                    <a:pt x="186" y="226"/>
                  </a:lnTo>
                  <a:lnTo>
                    <a:pt x="191" y="221"/>
                  </a:lnTo>
                  <a:lnTo>
                    <a:pt x="193" y="220"/>
                  </a:lnTo>
                  <a:lnTo>
                    <a:pt x="195" y="218"/>
                  </a:lnTo>
                  <a:lnTo>
                    <a:pt x="199" y="216"/>
                  </a:lnTo>
                  <a:lnTo>
                    <a:pt x="201" y="215"/>
                  </a:lnTo>
                  <a:lnTo>
                    <a:pt x="208" y="214"/>
                  </a:lnTo>
                  <a:lnTo>
                    <a:pt x="210" y="213"/>
                  </a:lnTo>
                  <a:lnTo>
                    <a:pt x="212" y="212"/>
                  </a:lnTo>
                  <a:lnTo>
                    <a:pt x="214" y="210"/>
                  </a:lnTo>
                  <a:lnTo>
                    <a:pt x="217" y="208"/>
                  </a:lnTo>
                  <a:lnTo>
                    <a:pt x="219" y="206"/>
                  </a:lnTo>
                  <a:lnTo>
                    <a:pt x="222" y="203"/>
                  </a:lnTo>
                  <a:lnTo>
                    <a:pt x="223" y="202"/>
                  </a:lnTo>
                  <a:lnTo>
                    <a:pt x="224" y="201"/>
                  </a:lnTo>
                  <a:lnTo>
                    <a:pt x="226" y="200"/>
                  </a:lnTo>
                  <a:lnTo>
                    <a:pt x="227" y="199"/>
                  </a:lnTo>
                  <a:lnTo>
                    <a:pt x="229" y="199"/>
                  </a:lnTo>
                  <a:lnTo>
                    <a:pt x="231" y="198"/>
                  </a:lnTo>
                  <a:lnTo>
                    <a:pt x="233" y="198"/>
                  </a:lnTo>
                  <a:lnTo>
                    <a:pt x="241" y="197"/>
                  </a:lnTo>
                  <a:lnTo>
                    <a:pt x="244" y="196"/>
                  </a:lnTo>
                  <a:lnTo>
                    <a:pt x="246" y="196"/>
                  </a:lnTo>
                  <a:lnTo>
                    <a:pt x="252" y="196"/>
                  </a:lnTo>
                  <a:lnTo>
                    <a:pt x="258" y="195"/>
                  </a:lnTo>
                  <a:lnTo>
                    <a:pt x="260" y="195"/>
                  </a:lnTo>
                  <a:lnTo>
                    <a:pt x="261" y="196"/>
                  </a:lnTo>
                  <a:lnTo>
                    <a:pt x="263" y="196"/>
                  </a:lnTo>
                  <a:lnTo>
                    <a:pt x="267" y="197"/>
                  </a:lnTo>
                  <a:lnTo>
                    <a:pt x="269" y="199"/>
                  </a:lnTo>
                  <a:lnTo>
                    <a:pt x="272" y="200"/>
                  </a:lnTo>
                  <a:lnTo>
                    <a:pt x="277" y="202"/>
                  </a:lnTo>
                  <a:lnTo>
                    <a:pt x="281" y="205"/>
                  </a:lnTo>
                  <a:lnTo>
                    <a:pt x="284" y="207"/>
                  </a:lnTo>
                  <a:lnTo>
                    <a:pt x="286" y="208"/>
                  </a:lnTo>
                  <a:lnTo>
                    <a:pt x="289" y="209"/>
                  </a:lnTo>
                  <a:lnTo>
                    <a:pt x="291" y="210"/>
                  </a:lnTo>
                  <a:lnTo>
                    <a:pt x="294" y="211"/>
                  </a:lnTo>
                  <a:lnTo>
                    <a:pt x="298" y="211"/>
                  </a:lnTo>
                  <a:lnTo>
                    <a:pt x="301" y="211"/>
                  </a:lnTo>
                  <a:lnTo>
                    <a:pt x="303" y="211"/>
                  </a:lnTo>
                  <a:lnTo>
                    <a:pt x="304" y="211"/>
                  </a:lnTo>
                  <a:lnTo>
                    <a:pt x="306" y="210"/>
                  </a:lnTo>
                  <a:lnTo>
                    <a:pt x="307" y="209"/>
                  </a:lnTo>
                  <a:lnTo>
                    <a:pt x="308" y="208"/>
                  </a:lnTo>
                  <a:lnTo>
                    <a:pt x="312" y="205"/>
                  </a:lnTo>
                  <a:lnTo>
                    <a:pt x="318" y="201"/>
                  </a:lnTo>
                  <a:lnTo>
                    <a:pt x="319" y="200"/>
                  </a:lnTo>
                  <a:lnTo>
                    <a:pt x="321" y="198"/>
                  </a:lnTo>
                  <a:lnTo>
                    <a:pt x="323" y="196"/>
                  </a:lnTo>
                  <a:lnTo>
                    <a:pt x="324" y="193"/>
                  </a:lnTo>
                  <a:lnTo>
                    <a:pt x="325" y="191"/>
                  </a:lnTo>
                  <a:lnTo>
                    <a:pt x="325" y="189"/>
                  </a:lnTo>
                  <a:lnTo>
                    <a:pt x="325" y="186"/>
                  </a:lnTo>
                  <a:lnTo>
                    <a:pt x="325" y="182"/>
                  </a:lnTo>
                  <a:lnTo>
                    <a:pt x="323" y="173"/>
                  </a:lnTo>
                  <a:lnTo>
                    <a:pt x="322" y="166"/>
                  </a:lnTo>
                  <a:lnTo>
                    <a:pt x="322" y="164"/>
                  </a:lnTo>
                  <a:lnTo>
                    <a:pt x="321" y="163"/>
                  </a:lnTo>
                  <a:lnTo>
                    <a:pt x="320" y="161"/>
                  </a:lnTo>
                  <a:lnTo>
                    <a:pt x="319" y="159"/>
                  </a:lnTo>
                  <a:lnTo>
                    <a:pt x="318" y="159"/>
                  </a:lnTo>
                  <a:lnTo>
                    <a:pt x="317" y="158"/>
                  </a:lnTo>
                  <a:lnTo>
                    <a:pt x="314" y="154"/>
                  </a:lnTo>
                  <a:lnTo>
                    <a:pt x="314" y="153"/>
                  </a:lnTo>
                  <a:lnTo>
                    <a:pt x="314" y="152"/>
                  </a:lnTo>
                  <a:lnTo>
                    <a:pt x="313" y="150"/>
                  </a:lnTo>
                  <a:lnTo>
                    <a:pt x="313" y="149"/>
                  </a:lnTo>
                  <a:lnTo>
                    <a:pt x="313" y="147"/>
                  </a:lnTo>
                  <a:lnTo>
                    <a:pt x="314" y="146"/>
                  </a:lnTo>
                  <a:lnTo>
                    <a:pt x="314" y="145"/>
                  </a:lnTo>
                  <a:lnTo>
                    <a:pt x="314" y="144"/>
                  </a:lnTo>
                  <a:lnTo>
                    <a:pt x="315" y="142"/>
                  </a:lnTo>
                  <a:lnTo>
                    <a:pt x="316" y="141"/>
                  </a:lnTo>
                  <a:lnTo>
                    <a:pt x="319" y="138"/>
                  </a:lnTo>
                  <a:lnTo>
                    <a:pt x="321" y="137"/>
                  </a:lnTo>
                  <a:lnTo>
                    <a:pt x="324" y="136"/>
                  </a:lnTo>
                  <a:lnTo>
                    <a:pt x="336" y="129"/>
                  </a:lnTo>
                  <a:lnTo>
                    <a:pt x="341" y="125"/>
                  </a:lnTo>
                  <a:lnTo>
                    <a:pt x="343" y="124"/>
                  </a:lnTo>
                  <a:lnTo>
                    <a:pt x="345" y="123"/>
                  </a:lnTo>
                  <a:lnTo>
                    <a:pt x="347" y="121"/>
                  </a:lnTo>
                  <a:lnTo>
                    <a:pt x="348" y="120"/>
                  </a:lnTo>
                  <a:lnTo>
                    <a:pt x="349" y="119"/>
                  </a:lnTo>
                  <a:lnTo>
                    <a:pt x="350" y="116"/>
                  </a:lnTo>
                  <a:lnTo>
                    <a:pt x="351" y="113"/>
                  </a:lnTo>
                  <a:lnTo>
                    <a:pt x="352" y="112"/>
                  </a:lnTo>
                  <a:lnTo>
                    <a:pt x="352" y="109"/>
                  </a:lnTo>
                  <a:lnTo>
                    <a:pt x="352" y="108"/>
                  </a:lnTo>
                  <a:lnTo>
                    <a:pt x="352" y="107"/>
                  </a:lnTo>
                  <a:lnTo>
                    <a:pt x="351" y="104"/>
                  </a:lnTo>
                  <a:lnTo>
                    <a:pt x="350" y="102"/>
                  </a:lnTo>
                  <a:lnTo>
                    <a:pt x="349" y="101"/>
                  </a:lnTo>
                  <a:lnTo>
                    <a:pt x="348" y="99"/>
                  </a:lnTo>
                  <a:lnTo>
                    <a:pt x="346" y="96"/>
                  </a:lnTo>
                  <a:lnTo>
                    <a:pt x="344" y="93"/>
                  </a:lnTo>
                  <a:lnTo>
                    <a:pt x="342" y="92"/>
                  </a:lnTo>
                  <a:lnTo>
                    <a:pt x="340" y="91"/>
                  </a:lnTo>
                  <a:lnTo>
                    <a:pt x="331" y="85"/>
                  </a:lnTo>
                  <a:lnTo>
                    <a:pt x="329" y="83"/>
                  </a:lnTo>
                  <a:lnTo>
                    <a:pt x="327" y="81"/>
                  </a:lnTo>
                  <a:lnTo>
                    <a:pt x="326" y="79"/>
                  </a:lnTo>
                  <a:lnTo>
                    <a:pt x="325" y="78"/>
                  </a:lnTo>
                  <a:lnTo>
                    <a:pt x="321" y="72"/>
                  </a:lnTo>
                  <a:lnTo>
                    <a:pt x="319" y="71"/>
                  </a:lnTo>
                  <a:lnTo>
                    <a:pt x="318" y="69"/>
                  </a:lnTo>
                  <a:lnTo>
                    <a:pt x="316" y="68"/>
                  </a:lnTo>
                  <a:lnTo>
                    <a:pt x="314" y="67"/>
                  </a:lnTo>
                  <a:lnTo>
                    <a:pt x="312" y="65"/>
                  </a:lnTo>
                  <a:lnTo>
                    <a:pt x="303" y="60"/>
                  </a:lnTo>
                  <a:lnTo>
                    <a:pt x="299" y="58"/>
                  </a:lnTo>
                  <a:lnTo>
                    <a:pt x="291" y="56"/>
                  </a:lnTo>
                  <a:lnTo>
                    <a:pt x="287" y="55"/>
                  </a:lnTo>
                  <a:lnTo>
                    <a:pt x="285" y="54"/>
                  </a:lnTo>
                  <a:lnTo>
                    <a:pt x="283" y="53"/>
                  </a:lnTo>
                  <a:lnTo>
                    <a:pt x="281" y="51"/>
                  </a:lnTo>
                  <a:lnTo>
                    <a:pt x="280" y="50"/>
                  </a:lnTo>
                  <a:lnTo>
                    <a:pt x="278" y="48"/>
                  </a:lnTo>
                  <a:lnTo>
                    <a:pt x="276" y="46"/>
                  </a:lnTo>
                  <a:lnTo>
                    <a:pt x="275" y="45"/>
                  </a:lnTo>
                  <a:lnTo>
                    <a:pt x="273" y="42"/>
                  </a:lnTo>
                  <a:lnTo>
                    <a:pt x="272" y="40"/>
                  </a:lnTo>
                  <a:lnTo>
                    <a:pt x="270" y="34"/>
                  </a:lnTo>
                  <a:lnTo>
                    <a:pt x="269" y="33"/>
                  </a:lnTo>
                  <a:lnTo>
                    <a:pt x="268" y="32"/>
                  </a:lnTo>
                  <a:lnTo>
                    <a:pt x="267" y="31"/>
                  </a:lnTo>
                  <a:lnTo>
                    <a:pt x="266" y="30"/>
                  </a:lnTo>
                  <a:lnTo>
                    <a:pt x="264" y="29"/>
                  </a:lnTo>
                  <a:lnTo>
                    <a:pt x="258" y="28"/>
                  </a:lnTo>
                  <a:lnTo>
                    <a:pt x="256" y="27"/>
                  </a:lnTo>
                  <a:lnTo>
                    <a:pt x="253" y="26"/>
                  </a:lnTo>
                  <a:lnTo>
                    <a:pt x="250" y="24"/>
                  </a:lnTo>
                  <a:lnTo>
                    <a:pt x="243" y="18"/>
                  </a:lnTo>
                  <a:lnTo>
                    <a:pt x="239" y="15"/>
                  </a:lnTo>
                  <a:lnTo>
                    <a:pt x="233" y="11"/>
                  </a:lnTo>
                  <a:lnTo>
                    <a:pt x="231" y="10"/>
                  </a:lnTo>
                  <a:lnTo>
                    <a:pt x="229" y="9"/>
                  </a:lnTo>
                  <a:lnTo>
                    <a:pt x="228" y="7"/>
                  </a:lnTo>
                  <a:lnTo>
                    <a:pt x="227" y="6"/>
                  </a:lnTo>
                  <a:lnTo>
                    <a:pt x="226" y="4"/>
                  </a:lnTo>
                  <a:lnTo>
                    <a:pt x="226" y="3"/>
                  </a:lnTo>
                  <a:lnTo>
                    <a:pt x="226" y="2"/>
                  </a:lnTo>
                  <a:lnTo>
                    <a:pt x="226" y="1"/>
                  </a:lnTo>
                  <a:lnTo>
                    <a:pt x="226" y="0"/>
                  </a:lnTo>
                  <a:lnTo>
                    <a:pt x="226" y="0"/>
                  </a:lnTo>
                  <a:lnTo>
                    <a:pt x="223" y="0"/>
                  </a:lnTo>
                  <a:lnTo>
                    <a:pt x="223" y="0"/>
                  </a:lnTo>
                  <a:lnTo>
                    <a:pt x="222" y="0"/>
                  </a:lnTo>
                </a:path>
              </a:pathLst>
            </a:custGeom>
            <a:noFill/>
            <a:ln w="2540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33" name="Freeform 88">
              <a:extLst>
                <a:ext uri="{FF2B5EF4-FFF2-40B4-BE49-F238E27FC236}">
                  <a16:creationId xmlns:a16="http://schemas.microsoft.com/office/drawing/2014/main" id="{801CF28B-D2A4-48ED-B317-BDC6FBFD37A4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9" y="2684"/>
              <a:ext cx="1183" cy="1090"/>
            </a:xfrm>
            <a:custGeom>
              <a:avLst/>
              <a:gdLst>
                <a:gd name="T0" fmla="*/ 13 w 1183"/>
                <a:gd name="T1" fmla="*/ 93 h 1090"/>
                <a:gd name="T2" fmla="*/ 87 w 1183"/>
                <a:gd name="T3" fmla="*/ 91 h 1090"/>
                <a:gd name="T4" fmla="*/ 128 w 1183"/>
                <a:gd name="T5" fmla="*/ 62 h 1090"/>
                <a:gd name="T6" fmla="*/ 176 w 1183"/>
                <a:gd name="T7" fmla="*/ 69 h 1090"/>
                <a:gd name="T8" fmla="*/ 206 w 1183"/>
                <a:gd name="T9" fmla="*/ 95 h 1090"/>
                <a:gd name="T10" fmla="*/ 251 w 1183"/>
                <a:gd name="T11" fmla="*/ 85 h 1090"/>
                <a:gd name="T12" fmla="*/ 270 w 1183"/>
                <a:gd name="T13" fmla="*/ 70 h 1090"/>
                <a:gd name="T14" fmla="*/ 318 w 1183"/>
                <a:gd name="T15" fmla="*/ 85 h 1090"/>
                <a:gd name="T16" fmla="*/ 373 w 1183"/>
                <a:gd name="T17" fmla="*/ 93 h 1090"/>
                <a:gd name="T18" fmla="*/ 400 w 1183"/>
                <a:gd name="T19" fmla="*/ 103 h 1090"/>
                <a:gd name="T20" fmla="*/ 442 w 1183"/>
                <a:gd name="T21" fmla="*/ 120 h 1090"/>
                <a:gd name="T22" fmla="*/ 479 w 1183"/>
                <a:gd name="T23" fmla="*/ 91 h 1090"/>
                <a:gd name="T24" fmla="*/ 512 w 1183"/>
                <a:gd name="T25" fmla="*/ 61 h 1090"/>
                <a:gd name="T26" fmla="*/ 521 w 1183"/>
                <a:gd name="T27" fmla="*/ 17 h 1090"/>
                <a:gd name="T28" fmla="*/ 559 w 1183"/>
                <a:gd name="T29" fmla="*/ 9 h 1090"/>
                <a:gd name="T30" fmla="*/ 610 w 1183"/>
                <a:gd name="T31" fmla="*/ 35 h 1090"/>
                <a:gd name="T32" fmla="*/ 638 w 1183"/>
                <a:gd name="T33" fmla="*/ 67 h 1090"/>
                <a:gd name="T34" fmla="*/ 669 w 1183"/>
                <a:gd name="T35" fmla="*/ 76 h 1090"/>
                <a:gd name="T36" fmla="*/ 658 w 1183"/>
                <a:gd name="T37" fmla="*/ 108 h 1090"/>
                <a:gd name="T38" fmla="*/ 663 w 1183"/>
                <a:gd name="T39" fmla="*/ 141 h 1090"/>
                <a:gd name="T40" fmla="*/ 649 w 1183"/>
                <a:gd name="T41" fmla="*/ 217 h 1090"/>
                <a:gd name="T42" fmla="*/ 639 w 1183"/>
                <a:gd name="T43" fmla="*/ 271 h 1090"/>
                <a:gd name="T44" fmla="*/ 664 w 1183"/>
                <a:gd name="T45" fmla="*/ 308 h 1090"/>
                <a:gd name="T46" fmla="*/ 666 w 1183"/>
                <a:gd name="T47" fmla="*/ 356 h 1090"/>
                <a:gd name="T48" fmla="*/ 718 w 1183"/>
                <a:gd name="T49" fmla="*/ 392 h 1090"/>
                <a:gd name="T50" fmla="*/ 771 w 1183"/>
                <a:gd name="T51" fmla="*/ 399 h 1090"/>
                <a:gd name="T52" fmla="*/ 794 w 1183"/>
                <a:gd name="T53" fmla="*/ 424 h 1090"/>
                <a:gd name="T54" fmla="*/ 810 w 1183"/>
                <a:gd name="T55" fmla="*/ 437 h 1090"/>
                <a:gd name="T56" fmla="*/ 847 w 1183"/>
                <a:gd name="T57" fmla="*/ 463 h 1090"/>
                <a:gd name="T58" fmla="*/ 911 w 1183"/>
                <a:gd name="T59" fmla="*/ 466 h 1090"/>
                <a:gd name="T60" fmla="*/ 970 w 1183"/>
                <a:gd name="T61" fmla="*/ 468 h 1090"/>
                <a:gd name="T62" fmla="*/ 989 w 1183"/>
                <a:gd name="T63" fmla="*/ 500 h 1090"/>
                <a:gd name="T64" fmla="*/ 1020 w 1183"/>
                <a:gd name="T65" fmla="*/ 562 h 1090"/>
                <a:gd name="T66" fmla="*/ 1069 w 1183"/>
                <a:gd name="T67" fmla="*/ 576 h 1090"/>
                <a:gd name="T68" fmla="*/ 1138 w 1183"/>
                <a:gd name="T69" fmla="*/ 569 h 1090"/>
                <a:gd name="T70" fmla="*/ 1158 w 1183"/>
                <a:gd name="T71" fmla="*/ 581 h 1090"/>
                <a:gd name="T72" fmla="*/ 1182 w 1183"/>
                <a:gd name="T73" fmla="*/ 617 h 1090"/>
                <a:gd name="T74" fmla="*/ 1156 w 1183"/>
                <a:gd name="T75" fmla="*/ 640 h 1090"/>
                <a:gd name="T76" fmla="*/ 1132 w 1183"/>
                <a:gd name="T77" fmla="*/ 689 h 1090"/>
                <a:gd name="T78" fmla="*/ 1106 w 1183"/>
                <a:gd name="T79" fmla="*/ 728 h 1090"/>
                <a:gd name="T80" fmla="*/ 1135 w 1183"/>
                <a:gd name="T81" fmla="*/ 749 h 1090"/>
                <a:gd name="T82" fmla="*/ 1177 w 1183"/>
                <a:gd name="T83" fmla="*/ 785 h 1090"/>
                <a:gd name="T84" fmla="*/ 1159 w 1183"/>
                <a:gd name="T85" fmla="*/ 807 h 1090"/>
                <a:gd name="T86" fmla="*/ 1143 w 1183"/>
                <a:gd name="T87" fmla="*/ 833 h 1090"/>
                <a:gd name="T88" fmla="*/ 1088 w 1183"/>
                <a:gd name="T89" fmla="*/ 788 h 1090"/>
                <a:gd name="T90" fmla="*/ 1008 w 1183"/>
                <a:gd name="T91" fmla="*/ 750 h 1090"/>
                <a:gd name="T92" fmla="*/ 945 w 1183"/>
                <a:gd name="T93" fmla="*/ 740 h 1090"/>
                <a:gd name="T94" fmla="*/ 921 w 1183"/>
                <a:gd name="T95" fmla="*/ 773 h 1090"/>
                <a:gd name="T96" fmla="*/ 854 w 1183"/>
                <a:gd name="T97" fmla="*/ 790 h 1090"/>
                <a:gd name="T98" fmla="*/ 845 w 1183"/>
                <a:gd name="T99" fmla="*/ 754 h 1090"/>
                <a:gd name="T100" fmla="*/ 797 w 1183"/>
                <a:gd name="T101" fmla="*/ 727 h 1090"/>
                <a:gd name="T102" fmla="*/ 751 w 1183"/>
                <a:gd name="T103" fmla="*/ 708 h 1090"/>
                <a:gd name="T104" fmla="*/ 715 w 1183"/>
                <a:gd name="T105" fmla="*/ 728 h 1090"/>
                <a:gd name="T106" fmla="*/ 707 w 1183"/>
                <a:gd name="T107" fmla="*/ 807 h 1090"/>
                <a:gd name="T108" fmla="*/ 702 w 1183"/>
                <a:gd name="T109" fmla="*/ 895 h 1090"/>
                <a:gd name="T110" fmla="*/ 689 w 1183"/>
                <a:gd name="T111" fmla="*/ 971 h 1090"/>
                <a:gd name="T112" fmla="*/ 686 w 1183"/>
                <a:gd name="T113" fmla="*/ 1006 h 1090"/>
                <a:gd name="T114" fmla="*/ 597 w 1183"/>
                <a:gd name="T115" fmla="*/ 984 h 1090"/>
                <a:gd name="T116" fmla="*/ 567 w 1183"/>
                <a:gd name="T117" fmla="*/ 1020 h 1090"/>
                <a:gd name="T118" fmla="*/ 521 w 1183"/>
                <a:gd name="T119" fmla="*/ 1080 h 10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183" h="1090">
                  <a:moveTo>
                    <a:pt x="0" y="57"/>
                  </a:moveTo>
                  <a:lnTo>
                    <a:pt x="1" y="58"/>
                  </a:lnTo>
                  <a:lnTo>
                    <a:pt x="1" y="58"/>
                  </a:lnTo>
                  <a:lnTo>
                    <a:pt x="2" y="60"/>
                  </a:lnTo>
                  <a:lnTo>
                    <a:pt x="2" y="63"/>
                  </a:lnTo>
                  <a:lnTo>
                    <a:pt x="2" y="73"/>
                  </a:lnTo>
                  <a:lnTo>
                    <a:pt x="3" y="79"/>
                  </a:lnTo>
                  <a:lnTo>
                    <a:pt x="3" y="81"/>
                  </a:lnTo>
                  <a:lnTo>
                    <a:pt x="3" y="82"/>
                  </a:lnTo>
                  <a:lnTo>
                    <a:pt x="4" y="84"/>
                  </a:lnTo>
                  <a:lnTo>
                    <a:pt x="5" y="86"/>
                  </a:lnTo>
                  <a:lnTo>
                    <a:pt x="6" y="88"/>
                  </a:lnTo>
                  <a:lnTo>
                    <a:pt x="7" y="89"/>
                  </a:lnTo>
                  <a:lnTo>
                    <a:pt x="8" y="91"/>
                  </a:lnTo>
                  <a:lnTo>
                    <a:pt x="9" y="92"/>
                  </a:lnTo>
                  <a:lnTo>
                    <a:pt x="10" y="92"/>
                  </a:lnTo>
                  <a:lnTo>
                    <a:pt x="13" y="93"/>
                  </a:lnTo>
                  <a:lnTo>
                    <a:pt x="15" y="93"/>
                  </a:lnTo>
                  <a:lnTo>
                    <a:pt x="17" y="94"/>
                  </a:lnTo>
                  <a:lnTo>
                    <a:pt x="20" y="94"/>
                  </a:lnTo>
                  <a:lnTo>
                    <a:pt x="23" y="94"/>
                  </a:lnTo>
                  <a:lnTo>
                    <a:pt x="25" y="93"/>
                  </a:lnTo>
                  <a:lnTo>
                    <a:pt x="29" y="92"/>
                  </a:lnTo>
                  <a:lnTo>
                    <a:pt x="31" y="92"/>
                  </a:lnTo>
                  <a:lnTo>
                    <a:pt x="32" y="92"/>
                  </a:lnTo>
                  <a:lnTo>
                    <a:pt x="37" y="93"/>
                  </a:lnTo>
                  <a:lnTo>
                    <a:pt x="41" y="93"/>
                  </a:lnTo>
                  <a:lnTo>
                    <a:pt x="44" y="93"/>
                  </a:lnTo>
                  <a:lnTo>
                    <a:pt x="48" y="92"/>
                  </a:lnTo>
                  <a:lnTo>
                    <a:pt x="52" y="92"/>
                  </a:lnTo>
                  <a:lnTo>
                    <a:pt x="55" y="92"/>
                  </a:lnTo>
                  <a:lnTo>
                    <a:pt x="64" y="92"/>
                  </a:lnTo>
                  <a:lnTo>
                    <a:pt x="66" y="92"/>
                  </a:lnTo>
                  <a:lnTo>
                    <a:pt x="87" y="91"/>
                  </a:lnTo>
                  <a:lnTo>
                    <a:pt x="95" y="90"/>
                  </a:lnTo>
                  <a:lnTo>
                    <a:pt x="99" y="89"/>
                  </a:lnTo>
                  <a:lnTo>
                    <a:pt x="102" y="89"/>
                  </a:lnTo>
                  <a:lnTo>
                    <a:pt x="107" y="89"/>
                  </a:lnTo>
                  <a:lnTo>
                    <a:pt x="108" y="89"/>
                  </a:lnTo>
                  <a:lnTo>
                    <a:pt x="110" y="89"/>
                  </a:lnTo>
                  <a:lnTo>
                    <a:pt x="111" y="89"/>
                  </a:lnTo>
                  <a:lnTo>
                    <a:pt x="112" y="88"/>
                  </a:lnTo>
                  <a:lnTo>
                    <a:pt x="113" y="87"/>
                  </a:lnTo>
                  <a:lnTo>
                    <a:pt x="114" y="85"/>
                  </a:lnTo>
                  <a:lnTo>
                    <a:pt x="116" y="81"/>
                  </a:lnTo>
                  <a:lnTo>
                    <a:pt x="119" y="78"/>
                  </a:lnTo>
                  <a:lnTo>
                    <a:pt x="121" y="75"/>
                  </a:lnTo>
                  <a:lnTo>
                    <a:pt x="123" y="70"/>
                  </a:lnTo>
                  <a:lnTo>
                    <a:pt x="125" y="66"/>
                  </a:lnTo>
                  <a:lnTo>
                    <a:pt x="126" y="64"/>
                  </a:lnTo>
                  <a:lnTo>
                    <a:pt x="128" y="62"/>
                  </a:lnTo>
                  <a:lnTo>
                    <a:pt x="130" y="60"/>
                  </a:lnTo>
                  <a:lnTo>
                    <a:pt x="132" y="59"/>
                  </a:lnTo>
                  <a:lnTo>
                    <a:pt x="134" y="58"/>
                  </a:lnTo>
                  <a:lnTo>
                    <a:pt x="143" y="57"/>
                  </a:lnTo>
                  <a:lnTo>
                    <a:pt x="146" y="56"/>
                  </a:lnTo>
                  <a:lnTo>
                    <a:pt x="148" y="55"/>
                  </a:lnTo>
                  <a:lnTo>
                    <a:pt x="151" y="55"/>
                  </a:lnTo>
                  <a:lnTo>
                    <a:pt x="154" y="55"/>
                  </a:lnTo>
                  <a:lnTo>
                    <a:pt x="155" y="55"/>
                  </a:lnTo>
                  <a:lnTo>
                    <a:pt x="157" y="56"/>
                  </a:lnTo>
                  <a:lnTo>
                    <a:pt x="161" y="57"/>
                  </a:lnTo>
                  <a:lnTo>
                    <a:pt x="164" y="58"/>
                  </a:lnTo>
                  <a:lnTo>
                    <a:pt x="168" y="59"/>
                  </a:lnTo>
                  <a:lnTo>
                    <a:pt x="169" y="61"/>
                  </a:lnTo>
                  <a:lnTo>
                    <a:pt x="171" y="63"/>
                  </a:lnTo>
                  <a:lnTo>
                    <a:pt x="173" y="65"/>
                  </a:lnTo>
                  <a:lnTo>
                    <a:pt x="176" y="69"/>
                  </a:lnTo>
                  <a:lnTo>
                    <a:pt x="177" y="70"/>
                  </a:lnTo>
                  <a:lnTo>
                    <a:pt x="179" y="72"/>
                  </a:lnTo>
                  <a:lnTo>
                    <a:pt x="180" y="73"/>
                  </a:lnTo>
                  <a:lnTo>
                    <a:pt x="181" y="74"/>
                  </a:lnTo>
                  <a:lnTo>
                    <a:pt x="183" y="75"/>
                  </a:lnTo>
                  <a:lnTo>
                    <a:pt x="188" y="76"/>
                  </a:lnTo>
                  <a:lnTo>
                    <a:pt x="191" y="78"/>
                  </a:lnTo>
                  <a:lnTo>
                    <a:pt x="194" y="80"/>
                  </a:lnTo>
                  <a:lnTo>
                    <a:pt x="196" y="81"/>
                  </a:lnTo>
                  <a:lnTo>
                    <a:pt x="198" y="82"/>
                  </a:lnTo>
                  <a:lnTo>
                    <a:pt x="199" y="83"/>
                  </a:lnTo>
                  <a:lnTo>
                    <a:pt x="201" y="85"/>
                  </a:lnTo>
                  <a:lnTo>
                    <a:pt x="203" y="87"/>
                  </a:lnTo>
                  <a:lnTo>
                    <a:pt x="203" y="88"/>
                  </a:lnTo>
                  <a:lnTo>
                    <a:pt x="203" y="89"/>
                  </a:lnTo>
                  <a:lnTo>
                    <a:pt x="205" y="93"/>
                  </a:lnTo>
                  <a:lnTo>
                    <a:pt x="206" y="95"/>
                  </a:lnTo>
                  <a:lnTo>
                    <a:pt x="207" y="96"/>
                  </a:lnTo>
                  <a:lnTo>
                    <a:pt x="208" y="96"/>
                  </a:lnTo>
                  <a:lnTo>
                    <a:pt x="209" y="97"/>
                  </a:lnTo>
                  <a:lnTo>
                    <a:pt x="214" y="97"/>
                  </a:lnTo>
                  <a:lnTo>
                    <a:pt x="218" y="98"/>
                  </a:lnTo>
                  <a:lnTo>
                    <a:pt x="221" y="99"/>
                  </a:lnTo>
                  <a:lnTo>
                    <a:pt x="223" y="99"/>
                  </a:lnTo>
                  <a:lnTo>
                    <a:pt x="225" y="99"/>
                  </a:lnTo>
                  <a:lnTo>
                    <a:pt x="230" y="97"/>
                  </a:lnTo>
                  <a:lnTo>
                    <a:pt x="231" y="97"/>
                  </a:lnTo>
                  <a:lnTo>
                    <a:pt x="233" y="96"/>
                  </a:lnTo>
                  <a:lnTo>
                    <a:pt x="234" y="95"/>
                  </a:lnTo>
                  <a:lnTo>
                    <a:pt x="241" y="90"/>
                  </a:lnTo>
                  <a:lnTo>
                    <a:pt x="244" y="89"/>
                  </a:lnTo>
                  <a:lnTo>
                    <a:pt x="246" y="87"/>
                  </a:lnTo>
                  <a:lnTo>
                    <a:pt x="248" y="86"/>
                  </a:lnTo>
                  <a:lnTo>
                    <a:pt x="251" y="85"/>
                  </a:lnTo>
                  <a:lnTo>
                    <a:pt x="253" y="85"/>
                  </a:lnTo>
                  <a:lnTo>
                    <a:pt x="256" y="85"/>
                  </a:lnTo>
                  <a:lnTo>
                    <a:pt x="260" y="85"/>
                  </a:lnTo>
                  <a:lnTo>
                    <a:pt x="261" y="85"/>
                  </a:lnTo>
                  <a:lnTo>
                    <a:pt x="262" y="85"/>
                  </a:lnTo>
                  <a:lnTo>
                    <a:pt x="262" y="84"/>
                  </a:lnTo>
                  <a:lnTo>
                    <a:pt x="263" y="84"/>
                  </a:lnTo>
                  <a:lnTo>
                    <a:pt x="263" y="83"/>
                  </a:lnTo>
                  <a:lnTo>
                    <a:pt x="263" y="80"/>
                  </a:lnTo>
                  <a:lnTo>
                    <a:pt x="263" y="74"/>
                  </a:lnTo>
                  <a:lnTo>
                    <a:pt x="263" y="73"/>
                  </a:lnTo>
                  <a:lnTo>
                    <a:pt x="263" y="72"/>
                  </a:lnTo>
                  <a:lnTo>
                    <a:pt x="264" y="71"/>
                  </a:lnTo>
                  <a:lnTo>
                    <a:pt x="265" y="70"/>
                  </a:lnTo>
                  <a:lnTo>
                    <a:pt x="267" y="69"/>
                  </a:lnTo>
                  <a:lnTo>
                    <a:pt x="268" y="69"/>
                  </a:lnTo>
                  <a:lnTo>
                    <a:pt x="270" y="70"/>
                  </a:lnTo>
                  <a:lnTo>
                    <a:pt x="271" y="71"/>
                  </a:lnTo>
                  <a:lnTo>
                    <a:pt x="278" y="75"/>
                  </a:lnTo>
                  <a:lnTo>
                    <a:pt x="281" y="76"/>
                  </a:lnTo>
                  <a:lnTo>
                    <a:pt x="282" y="77"/>
                  </a:lnTo>
                  <a:lnTo>
                    <a:pt x="287" y="79"/>
                  </a:lnTo>
                  <a:lnTo>
                    <a:pt x="290" y="80"/>
                  </a:lnTo>
                  <a:lnTo>
                    <a:pt x="291" y="81"/>
                  </a:lnTo>
                  <a:lnTo>
                    <a:pt x="299" y="87"/>
                  </a:lnTo>
                  <a:lnTo>
                    <a:pt x="303" y="89"/>
                  </a:lnTo>
                  <a:lnTo>
                    <a:pt x="305" y="90"/>
                  </a:lnTo>
                  <a:lnTo>
                    <a:pt x="307" y="90"/>
                  </a:lnTo>
                  <a:lnTo>
                    <a:pt x="308" y="91"/>
                  </a:lnTo>
                  <a:lnTo>
                    <a:pt x="309" y="91"/>
                  </a:lnTo>
                  <a:lnTo>
                    <a:pt x="310" y="90"/>
                  </a:lnTo>
                  <a:lnTo>
                    <a:pt x="311" y="90"/>
                  </a:lnTo>
                  <a:lnTo>
                    <a:pt x="315" y="88"/>
                  </a:lnTo>
                  <a:lnTo>
                    <a:pt x="318" y="85"/>
                  </a:lnTo>
                  <a:lnTo>
                    <a:pt x="321" y="84"/>
                  </a:lnTo>
                  <a:lnTo>
                    <a:pt x="322" y="84"/>
                  </a:lnTo>
                  <a:lnTo>
                    <a:pt x="323" y="83"/>
                  </a:lnTo>
                  <a:lnTo>
                    <a:pt x="326" y="83"/>
                  </a:lnTo>
                  <a:lnTo>
                    <a:pt x="328" y="83"/>
                  </a:lnTo>
                  <a:lnTo>
                    <a:pt x="334" y="84"/>
                  </a:lnTo>
                  <a:lnTo>
                    <a:pt x="337" y="84"/>
                  </a:lnTo>
                  <a:lnTo>
                    <a:pt x="339" y="84"/>
                  </a:lnTo>
                  <a:lnTo>
                    <a:pt x="340" y="85"/>
                  </a:lnTo>
                  <a:lnTo>
                    <a:pt x="341" y="85"/>
                  </a:lnTo>
                  <a:lnTo>
                    <a:pt x="347" y="88"/>
                  </a:lnTo>
                  <a:lnTo>
                    <a:pt x="350" y="89"/>
                  </a:lnTo>
                  <a:lnTo>
                    <a:pt x="351" y="90"/>
                  </a:lnTo>
                  <a:lnTo>
                    <a:pt x="354" y="91"/>
                  </a:lnTo>
                  <a:lnTo>
                    <a:pt x="359" y="92"/>
                  </a:lnTo>
                  <a:lnTo>
                    <a:pt x="369" y="92"/>
                  </a:lnTo>
                  <a:lnTo>
                    <a:pt x="373" y="93"/>
                  </a:lnTo>
                  <a:lnTo>
                    <a:pt x="377" y="93"/>
                  </a:lnTo>
                  <a:lnTo>
                    <a:pt x="379" y="93"/>
                  </a:lnTo>
                  <a:lnTo>
                    <a:pt x="381" y="92"/>
                  </a:lnTo>
                  <a:lnTo>
                    <a:pt x="385" y="92"/>
                  </a:lnTo>
                  <a:lnTo>
                    <a:pt x="390" y="91"/>
                  </a:lnTo>
                  <a:lnTo>
                    <a:pt x="394" y="90"/>
                  </a:lnTo>
                  <a:lnTo>
                    <a:pt x="398" y="89"/>
                  </a:lnTo>
                  <a:lnTo>
                    <a:pt x="399" y="88"/>
                  </a:lnTo>
                  <a:lnTo>
                    <a:pt x="400" y="88"/>
                  </a:lnTo>
                  <a:lnTo>
                    <a:pt x="401" y="89"/>
                  </a:lnTo>
                  <a:lnTo>
                    <a:pt x="401" y="90"/>
                  </a:lnTo>
                  <a:lnTo>
                    <a:pt x="401" y="91"/>
                  </a:lnTo>
                  <a:lnTo>
                    <a:pt x="401" y="92"/>
                  </a:lnTo>
                  <a:lnTo>
                    <a:pt x="401" y="93"/>
                  </a:lnTo>
                  <a:lnTo>
                    <a:pt x="400" y="100"/>
                  </a:lnTo>
                  <a:lnTo>
                    <a:pt x="399" y="101"/>
                  </a:lnTo>
                  <a:lnTo>
                    <a:pt x="400" y="103"/>
                  </a:lnTo>
                  <a:lnTo>
                    <a:pt x="400" y="103"/>
                  </a:lnTo>
                  <a:lnTo>
                    <a:pt x="400" y="104"/>
                  </a:lnTo>
                  <a:lnTo>
                    <a:pt x="401" y="105"/>
                  </a:lnTo>
                  <a:lnTo>
                    <a:pt x="402" y="106"/>
                  </a:lnTo>
                  <a:lnTo>
                    <a:pt x="404" y="107"/>
                  </a:lnTo>
                  <a:lnTo>
                    <a:pt x="405" y="107"/>
                  </a:lnTo>
                  <a:lnTo>
                    <a:pt x="406" y="108"/>
                  </a:lnTo>
                  <a:lnTo>
                    <a:pt x="407" y="109"/>
                  </a:lnTo>
                  <a:lnTo>
                    <a:pt x="411" y="109"/>
                  </a:lnTo>
                  <a:lnTo>
                    <a:pt x="417" y="110"/>
                  </a:lnTo>
                  <a:lnTo>
                    <a:pt x="420" y="111"/>
                  </a:lnTo>
                  <a:lnTo>
                    <a:pt x="424" y="112"/>
                  </a:lnTo>
                  <a:lnTo>
                    <a:pt x="429" y="113"/>
                  </a:lnTo>
                  <a:lnTo>
                    <a:pt x="432" y="115"/>
                  </a:lnTo>
                  <a:lnTo>
                    <a:pt x="435" y="115"/>
                  </a:lnTo>
                  <a:lnTo>
                    <a:pt x="438" y="117"/>
                  </a:lnTo>
                  <a:lnTo>
                    <a:pt x="442" y="120"/>
                  </a:lnTo>
                  <a:lnTo>
                    <a:pt x="443" y="121"/>
                  </a:lnTo>
                  <a:lnTo>
                    <a:pt x="444" y="122"/>
                  </a:lnTo>
                  <a:lnTo>
                    <a:pt x="445" y="122"/>
                  </a:lnTo>
                  <a:lnTo>
                    <a:pt x="446" y="122"/>
                  </a:lnTo>
                  <a:lnTo>
                    <a:pt x="447" y="122"/>
                  </a:lnTo>
                  <a:lnTo>
                    <a:pt x="448" y="122"/>
                  </a:lnTo>
                  <a:lnTo>
                    <a:pt x="449" y="121"/>
                  </a:lnTo>
                  <a:lnTo>
                    <a:pt x="450" y="121"/>
                  </a:lnTo>
                  <a:lnTo>
                    <a:pt x="452" y="120"/>
                  </a:lnTo>
                  <a:lnTo>
                    <a:pt x="453" y="117"/>
                  </a:lnTo>
                  <a:lnTo>
                    <a:pt x="455" y="114"/>
                  </a:lnTo>
                  <a:lnTo>
                    <a:pt x="457" y="111"/>
                  </a:lnTo>
                  <a:lnTo>
                    <a:pt x="460" y="107"/>
                  </a:lnTo>
                  <a:lnTo>
                    <a:pt x="463" y="104"/>
                  </a:lnTo>
                  <a:lnTo>
                    <a:pt x="467" y="101"/>
                  </a:lnTo>
                  <a:lnTo>
                    <a:pt x="475" y="94"/>
                  </a:lnTo>
                  <a:lnTo>
                    <a:pt x="479" y="91"/>
                  </a:lnTo>
                  <a:lnTo>
                    <a:pt x="485" y="88"/>
                  </a:lnTo>
                  <a:lnTo>
                    <a:pt x="487" y="86"/>
                  </a:lnTo>
                  <a:lnTo>
                    <a:pt x="488" y="86"/>
                  </a:lnTo>
                  <a:lnTo>
                    <a:pt x="492" y="84"/>
                  </a:lnTo>
                  <a:lnTo>
                    <a:pt x="499" y="82"/>
                  </a:lnTo>
                  <a:lnTo>
                    <a:pt x="502" y="81"/>
                  </a:lnTo>
                  <a:lnTo>
                    <a:pt x="505" y="80"/>
                  </a:lnTo>
                  <a:lnTo>
                    <a:pt x="509" y="79"/>
                  </a:lnTo>
                  <a:lnTo>
                    <a:pt x="510" y="77"/>
                  </a:lnTo>
                  <a:lnTo>
                    <a:pt x="511" y="76"/>
                  </a:lnTo>
                  <a:lnTo>
                    <a:pt x="512" y="75"/>
                  </a:lnTo>
                  <a:lnTo>
                    <a:pt x="513" y="74"/>
                  </a:lnTo>
                  <a:lnTo>
                    <a:pt x="514" y="72"/>
                  </a:lnTo>
                  <a:lnTo>
                    <a:pt x="514" y="71"/>
                  </a:lnTo>
                  <a:lnTo>
                    <a:pt x="514" y="69"/>
                  </a:lnTo>
                  <a:lnTo>
                    <a:pt x="513" y="67"/>
                  </a:lnTo>
                  <a:lnTo>
                    <a:pt x="512" y="61"/>
                  </a:lnTo>
                  <a:lnTo>
                    <a:pt x="510" y="57"/>
                  </a:lnTo>
                  <a:lnTo>
                    <a:pt x="510" y="53"/>
                  </a:lnTo>
                  <a:lnTo>
                    <a:pt x="510" y="50"/>
                  </a:lnTo>
                  <a:lnTo>
                    <a:pt x="509" y="48"/>
                  </a:lnTo>
                  <a:lnTo>
                    <a:pt x="510" y="46"/>
                  </a:lnTo>
                  <a:lnTo>
                    <a:pt x="510" y="43"/>
                  </a:lnTo>
                  <a:lnTo>
                    <a:pt x="511" y="36"/>
                  </a:lnTo>
                  <a:lnTo>
                    <a:pt x="512" y="34"/>
                  </a:lnTo>
                  <a:lnTo>
                    <a:pt x="512" y="32"/>
                  </a:lnTo>
                  <a:lnTo>
                    <a:pt x="512" y="27"/>
                  </a:lnTo>
                  <a:lnTo>
                    <a:pt x="512" y="26"/>
                  </a:lnTo>
                  <a:lnTo>
                    <a:pt x="513" y="25"/>
                  </a:lnTo>
                  <a:lnTo>
                    <a:pt x="514" y="24"/>
                  </a:lnTo>
                  <a:lnTo>
                    <a:pt x="515" y="22"/>
                  </a:lnTo>
                  <a:lnTo>
                    <a:pt x="516" y="21"/>
                  </a:lnTo>
                  <a:lnTo>
                    <a:pt x="519" y="18"/>
                  </a:lnTo>
                  <a:lnTo>
                    <a:pt x="521" y="17"/>
                  </a:lnTo>
                  <a:lnTo>
                    <a:pt x="521" y="15"/>
                  </a:lnTo>
                  <a:lnTo>
                    <a:pt x="523" y="13"/>
                  </a:lnTo>
                  <a:lnTo>
                    <a:pt x="524" y="11"/>
                  </a:lnTo>
                  <a:lnTo>
                    <a:pt x="526" y="10"/>
                  </a:lnTo>
                  <a:lnTo>
                    <a:pt x="528" y="7"/>
                  </a:lnTo>
                  <a:lnTo>
                    <a:pt x="532" y="4"/>
                  </a:lnTo>
                  <a:lnTo>
                    <a:pt x="537" y="1"/>
                  </a:lnTo>
                  <a:lnTo>
                    <a:pt x="538" y="1"/>
                  </a:lnTo>
                  <a:lnTo>
                    <a:pt x="539" y="0"/>
                  </a:lnTo>
                  <a:lnTo>
                    <a:pt x="540" y="0"/>
                  </a:lnTo>
                  <a:lnTo>
                    <a:pt x="542" y="0"/>
                  </a:lnTo>
                  <a:lnTo>
                    <a:pt x="543" y="0"/>
                  </a:lnTo>
                  <a:lnTo>
                    <a:pt x="544" y="1"/>
                  </a:lnTo>
                  <a:lnTo>
                    <a:pt x="547" y="2"/>
                  </a:lnTo>
                  <a:lnTo>
                    <a:pt x="553" y="5"/>
                  </a:lnTo>
                  <a:lnTo>
                    <a:pt x="555" y="7"/>
                  </a:lnTo>
                  <a:lnTo>
                    <a:pt x="559" y="9"/>
                  </a:lnTo>
                  <a:lnTo>
                    <a:pt x="569" y="14"/>
                  </a:lnTo>
                  <a:lnTo>
                    <a:pt x="572" y="15"/>
                  </a:lnTo>
                  <a:lnTo>
                    <a:pt x="574" y="16"/>
                  </a:lnTo>
                  <a:lnTo>
                    <a:pt x="576" y="18"/>
                  </a:lnTo>
                  <a:lnTo>
                    <a:pt x="578" y="20"/>
                  </a:lnTo>
                  <a:lnTo>
                    <a:pt x="587" y="28"/>
                  </a:lnTo>
                  <a:lnTo>
                    <a:pt x="590" y="31"/>
                  </a:lnTo>
                  <a:lnTo>
                    <a:pt x="593" y="33"/>
                  </a:lnTo>
                  <a:lnTo>
                    <a:pt x="596" y="35"/>
                  </a:lnTo>
                  <a:lnTo>
                    <a:pt x="598" y="35"/>
                  </a:lnTo>
                  <a:lnTo>
                    <a:pt x="601" y="36"/>
                  </a:lnTo>
                  <a:lnTo>
                    <a:pt x="601" y="37"/>
                  </a:lnTo>
                  <a:lnTo>
                    <a:pt x="602" y="37"/>
                  </a:lnTo>
                  <a:lnTo>
                    <a:pt x="603" y="37"/>
                  </a:lnTo>
                  <a:lnTo>
                    <a:pt x="604" y="37"/>
                  </a:lnTo>
                  <a:lnTo>
                    <a:pt x="606" y="36"/>
                  </a:lnTo>
                  <a:lnTo>
                    <a:pt x="610" y="35"/>
                  </a:lnTo>
                  <a:lnTo>
                    <a:pt x="612" y="33"/>
                  </a:lnTo>
                  <a:lnTo>
                    <a:pt x="613" y="33"/>
                  </a:lnTo>
                  <a:lnTo>
                    <a:pt x="616" y="32"/>
                  </a:lnTo>
                  <a:lnTo>
                    <a:pt x="617" y="32"/>
                  </a:lnTo>
                  <a:lnTo>
                    <a:pt x="619" y="32"/>
                  </a:lnTo>
                  <a:lnTo>
                    <a:pt x="620" y="32"/>
                  </a:lnTo>
                  <a:lnTo>
                    <a:pt x="621" y="33"/>
                  </a:lnTo>
                  <a:lnTo>
                    <a:pt x="622" y="33"/>
                  </a:lnTo>
                  <a:lnTo>
                    <a:pt x="622" y="34"/>
                  </a:lnTo>
                  <a:lnTo>
                    <a:pt x="623" y="35"/>
                  </a:lnTo>
                  <a:lnTo>
                    <a:pt x="624" y="37"/>
                  </a:lnTo>
                  <a:lnTo>
                    <a:pt x="625" y="42"/>
                  </a:lnTo>
                  <a:lnTo>
                    <a:pt x="627" y="45"/>
                  </a:lnTo>
                  <a:lnTo>
                    <a:pt x="630" y="49"/>
                  </a:lnTo>
                  <a:lnTo>
                    <a:pt x="633" y="57"/>
                  </a:lnTo>
                  <a:lnTo>
                    <a:pt x="636" y="63"/>
                  </a:lnTo>
                  <a:lnTo>
                    <a:pt x="638" y="67"/>
                  </a:lnTo>
                  <a:lnTo>
                    <a:pt x="640" y="69"/>
                  </a:lnTo>
                  <a:lnTo>
                    <a:pt x="642" y="71"/>
                  </a:lnTo>
                  <a:lnTo>
                    <a:pt x="643" y="72"/>
                  </a:lnTo>
                  <a:lnTo>
                    <a:pt x="646" y="74"/>
                  </a:lnTo>
                  <a:lnTo>
                    <a:pt x="647" y="75"/>
                  </a:lnTo>
                  <a:lnTo>
                    <a:pt x="649" y="76"/>
                  </a:lnTo>
                  <a:lnTo>
                    <a:pt x="652" y="78"/>
                  </a:lnTo>
                  <a:lnTo>
                    <a:pt x="653" y="78"/>
                  </a:lnTo>
                  <a:lnTo>
                    <a:pt x="655" y="78"/>
                  </a:lnTo>
                  <a:lnTo>
                    <a:pt x="657" y="79"/>
                  </a:lnTo>
                  <a:lnTo>
                    <a:pt x="658" y="79"/>
                  </a:lnTo>
                  <a:lnTo>
                    <a:pt x="660" y="79"/>
                  </a:lnTo>
                  <a:lnTo>
                    <a:pt x="662" y="78"/>
                  </a:lnTo>
                  <a:lnTo>
                    <a:pt x="664" y="78"/>
                  </a:lnTo>
                  <a:lnTo>
                    <a:pt x="665" y="77"/>
                  </a:lnTo>
                  <a:lnTo>
                    <a:pt x="667" y="77"/>
                  </a:lnTo>
                  <a:lnTo>
                    <a:pt x="669" y="76"/>
                  </a:lnTo>
                  <a:lnTo>
                    <a:pt x="668" y="76"/>
                  </a:lnTo>
                  <a:lnTo>
                    <a:pt x="668" y="77"/>
                  </a:lnTo>
                  <a:lnTo>
                    <a:pt x="669" y="78"/>
                  </a:lnTo>
                  <a:lnTo>
                    <a:pt x="670" y="88"/>
                  </a:lnTo>
                  <a:lnTo>
                    <a:pt x="670" y="91"/>
                  </a:lnTo>
                  <a:lnTo>
                    <a:pt x="670" y="93"/>
                  </a:lnTo>
                  <a:lnTo>
                    <a:pt x="670" y="95"/>
                  </a:lnTo>
                  <a:lnTo>
                    <a:pt x="670" y="97"/>
                  </a:lnTo>
                  <a:lnTo>
                    <a:pt x="670" y="98"/>
                  </a:lnTo>
                  <a:lnTo>
                    <a:pt x="669" y="100"/>
                  </a:lnTo>
                  <a:lnTo>
                    <a:pt x="669" y="102"/>
                  </a:lnTo>
                  <a:lnTo>
                    <a:pt x="668" y="103"/>
                  </a:lnTo>
                  <a:lnTo>
                    <a:pt x="667" y="104"/>
                  </a:lnTo>
                  <a:lnTo>
                    <a:pt x="665" y="105"/>
                  </a:lnTo>
                  <a:lnTo>
                    <a:pt x="663" y="106"/>
                  </a:lnTo>
                  <a:lnTo>
                    <a:pt x="660" y="107"/>
                  </a:lnTo>
                  <a:lnTo>
                    <a:pt x="658" y="108"/>
                  </a:lnTo>
                  <a:lnTo>
                    <a:pt x="656" y="109"/>
                  </a:lnTo>
                  <a:lnTo>
                    <a:pt x="654" y="110"/>
                  </a:lnTo>
                  <a:lnTo>
                    <a:pt x="653" y="111"/>
                  </a:lnTo>
                  <a:lnTo>
                    <a:pt x="653" y="112"/>
                  </a:lnTo>
                  <a:lnTo>
                    <a:pt x="652" y="113"/>
                  </a:lnTo>
                  <a:lnTo>
                    <a:pt x="652" y="115"/>
                  </a:lnTo>
                  <a:lnTo>
                    <a:pt x="652" y="115"/>
                  </a:lnTo>
                  <a:lnTo>
                    <a:pt x="652" y="116"/>
                  </a:lnTo>
                  <a:lnTo>
                    <a:pt x="652" y="117"/>
                  </a:lnTo>
                  <a:lnTo>
                    <a:pt x="653" y="119"/>
                  </a:lnTo>
                  <a:lnTo>
                    <a:pt x="654" y="121"/>
                  </a:lnTo>
                  <a:lnTo>
                    <a:pt x="658" y="129"/>
                  </a:lnTo>
                  <a:lnTo>
                    <a:pt x="659" y="131"/>
                  </a:lnTo>
                  <a:lnTo>
                    <a:pt x="660" y="134"/>
                  </a:lnTo>
                  <a:lnTo>
                    <a:pt x="661" y="136"/>
                  </a:lnTo>
                  <a:lnTo>
                    <a:pt x="662" y="138"/>
                  </a:lnTo>
                  <a:lnTo>
                    <a:pt x="663" y="141"/>
                  </a:lnTo>
                  <a:lnTo>
                    <a:pt x="663" y="144"/>
                  </a:lnTo>
                  <a:lnTo>
                    <a:pt x="664" y="148"/>
                  </a:lnTo>
                  <a:lnTo>
                    <a:pt x="664" y="151"/>
                  </a:lnTo>
                  <a:lnTo>
                    <a:pt x="664" y="154"/>
                  </a:lnTo>
                  <a:lnTo>
                    <a:pt x="663" y="161"/>
                  </a:lnTo>
                  <a:lnTo>
                    <a:pt x="662" y="164"/>
                  </a:lnTo>
                  <a:lnTo>
                    <a:pt x="662" y="167"/>
                  </a:lnTo>
                  <a:lnTo>
                    <a:pt x="663" y="173"/>
                  </a:lnTo>
                  <a:lnTo>
                    <a:pt x="662" y="176"/>
                  </a:lnTo>
                  <a:lnTo>
                    <a:pt x="662" y="180"/>
                  </a:lnTo>
                  <a:lnTo>
                    <a:pt x="661" y="183"/>
                  </a:lnTo>
                  <a:lnTo>
                    <a:pt x="661" y="186"/>
                  </a:lnTo>
                  <a:lnTo>
                    <a:pt x="659" y="190"/>
                  </a:lnTo>
                  <a:lnTo>
                    <a:pt x="658" y="194"/>
                  </a:lnTo>
                  <a:lnTo>
                    <a:pt x="655" y="202"/>
                  </a:lnTo>
                  <a:lnTo>
                    <a:pt x="652" y="210"/>
                  </a:lnTo>
                  <a:lnTo>
                    <a:pt x="649" y="217"/>
                  </a:lnTo>
                  <a:lnTo>
                    <a:pt x="648" y="219"/>
                  </a:lnTo>
                  <a:lnTo>
                    <a:pt x="648" y="220"/>
                  </a:lnTo>
                  <a:lnTo>
                    <a:pt x="648" y="222"/>
                  </a:lnTo>
                  <a:lnTo>
                    <a:pt x="648" y="223"/>
                  </a:lnTo>
                  <a:lnTo>
                    <a:pt x="649" y="226"/>
                  </a:lnTo>
                  <a:lnTo>
                    <a:pt x="649" y="227"/>
                  </a:lnTo>
                  <a:lnTo>
                    <a:pt x="649" y="228"/>
                  </a:lnTo>
                  <a:lnTo>
                    <a:pt x="649" y="229"/>
                  </a:lnTo>
                  <a:lnTo>
                    <a:pt x="646" y="239"/>
                  </a:lnTo>
                  <a:lnTo>
                    <a:pt x="646" y="245"/>
                  </a:lnTo>
                  <a:lnTo>
                    <a:pt x="645" y="249"/>
                  </a:lnTo>
                  <a:lnTo>
                    <a:pt x="643" y="253"/>
                  </a:lnTo>
                  <a:lnTo>
                    <a:pt x="641" y="260"/>
                  </a:lnTo>
                  <a:lnTo>
                    <a:pt x="640" y="262"/>
                  </a:lnTo>
                  <a:lnTo>
                    <a:pt x="639" y="266"/>
                  </a:lnTo>
                  <a:lnTo>
                    <a:pt x="639" y="269"/>
                  </a:lnTo>
                  <a:lnTo>
                    <a:pt x="639" y="271"/>
                  </a:lnTo>
                  <a:lnTo>
                    <a:pt x="639" y="273"/>
                  </a:lnTo>
                  <a:lnTo>
                    <a:pt x="640" y="275"/>
                  </a:lnTo>
                  <a:lnTo>
                    <a:pt x="640" y="277"/>
                  </a:lnTo>
                  <a:lnTo>
                    <a:pt x="641" y="279"/>
                  </a:lnTo>
                  <a:lnTo>
                    <a:pt x="642" y="282"/>
                  </a:lnTo>
                  <a:lnTo>
                    <a:pt x="644" y="284"/>
                  </a:lnTo>
                  <a:lnTo>
                    <a:pt x="646" y="286"/>
                  </a:lnTo>
                  <a:lnTo>
                    <a:pt x="649" y="289"/>
                  </a:lnTo>
                  <a:lnTo>
                    <a:pt x="655" y="293"/>
                  </a:lnTo>
                  <a:lnTo>
                    <a:pt x="657" y="295"/>
                  </a:lnTo>
                  <a:lnTo>
                    <a:pt x="658" y="296"/>
                  </a:lnTo>
                  <a:lnTo>
                    <a:pt x="659" y="298"/>
                  </a:lnTo>
                  <a:lnTo>
                    <a:pt x="661" y="300"/>
                  </a:lnTo>
                  <a:lnTo>
                    <a:pt x="663" y="304"/>
                  </a:lnTo>
                  <a:lnTo>
                    <a:pt x="664" y="306"/>
                  </a:lnTo>
                  <a:lnTo>
                    <a:pt x="664" y="307"/>
                  </a:lnTo>
                  <a:lnTo>
                    <a:pt x="664" y="308"/>
                  </a:lnTo>
                  <a:lnTo>
                    <a:pt x="663" y="309"/>
                  </a:lnTo>
                  <a:lnTo>
                    <a:pt x="662" y="310"/>
                  </a:lnTo>
                  <a:lnTo>
                    <a:pt x="659" y="315"/>
                  </a:lnTo>
                  <a:lnTo>
                    <a:pt x="657" y="318"/>
                  </a:lnTo>
                  <a:lnTo>
                    <a:pt x="655" y="321"/>
                  </a:lnTo>
                  <a:lnTo>
                    <a:pt x="653" y="323"/>
                  </a:lnTo>
                  <a:lnTo>
                    <a:pt x="653" y="325"/>
                  </a:lnTo>
                  <a:lnTo>
                    <a:pt x="652" y="328"/>
                  </a:lnTo>
                  <a:lnTo>
                    <a:pt x="652" y="329"/>
                  </a:lnTo>
                  <a:lnTo>
                    <a:pt x="651" y="330"/>
                  </a:lnTo>
                  <a:lnTo>
                    <a:pt x="652" y="332"/>
                  </a:lnTo>
                  <a:lnTo>
                    <a:pt x="652" y="334"/>
                  </a:lnTo>
                  <a:lnTo>
                    <a:pt x="653" y="336"/>
                  </a:lnTo>
                  <a:lnTo>
                    <a:pt x="654" y="338"/>
                  </a:lnTo>
                  <a:lnTo>
                    <a:pt x="656" y="341"/>
                  </a:lnTo>
                  <a:lnTo>
                    <a:pt x="661" y="348"/>
                  </a:lnTo>
                  <a:lnTo>
                    <a:pt x="666" y="356"/>
                  </a:lnTo>
                  <a:lnTo>
                    <a:pt x="667" y="357"/>
                  </a:lnTo>
                  <a:lnTo>
                    <a:pt x="669" y="359"/>
                  </a:lnTo>
                  <a:lnTo>
                    <a:pt x="678" y="368"/>
                  </a:lnTo>
                  <a:lnTo>
                    <a:pt x="680" y="370"/>
                  </a:lnTo>
                  <a:lnTo>
                    <a:pt x="684" y="375"/>
                  </a:lnTo>
                  <a:lnTo>
                    <a:pt x="687" y="378"/>
                  </a:lnTo>
                  <a:lnTo>
                    <a:pt x="693" y="384"/>
                  </a:lnTo>
                  <a:lnTo>
                    <a:pt x="699" y="389"/>
                  </a:lnTo>
                  <a:lnTo>
                    <a:pt x="703" y="391"/>
                  </a:lnTo>
                  <a:lnTo>
                    <a:pt x="703" y="392"/>
                  </a:lnTo>
                  <a:lnTo>
                    <a:pt x="704" y="393"/>
                  </a:lnTo>
                  <a:lnTo>
                    <a:pt x="707" y="393"/>
                  </a:lnTo>
                  <a:lnTo>
                    <a:pt x="709" y="394"/>
                  </a:lnTo>
                  <a:lnTo>
                    <a:pt x="712" y="394"/>
                  </a:lnTo>
                  <a:lnTo>
                    <a:pt x="714" y="393"/>
                  </a:lnTo>
                  <a:lnTo>
                    <a:pt x="715" y="393"/>
                  </a:lnTo>
                  <a:lnTo>
                    <a:pt x="718" y="392"/>
                  </a:lnTo>
                  <a:lnTo>
                    <a:pt x="728" y="387"/>
                  </a:lnTo>
                  <a:lnTo>
                    <a:pt x="731" y="385"/>
                  </a:lnTo>
                  <a:lnTo>
                    <a:pt x="734" y="384"/>
                  </a:lnTo>
                  <a:lnTo>
                    <a:pt x="737" y="383"/>
                  </a:lnTo>
                  <a:lnTo>
                    <a:pt x="739" y="383"/>
                  </a:lnTo>
                  <a:lnTo>
                    <a:pt x="742" y="382"/>
                  </a:lnTo>
                  <a:lnTo>
                    <a:pt x="744" y="383"/>
                  </a:lnTo>
                  <a:lnTo>
                    <a:pt x="746" y="383"/>
                  </a:lnTo>
                  <a:lnTo>
                    <a:pt x="748" y="384"/>
                  </a:lnTo>
                  <a:lnTo>
                    <a:pt x="749" y="385"/>
                  </a:lnTo>
                  <a:lnTo>
                    <a:pt x="751" y="386"/>
                  </a:lnTo>
                  <a:lnTo>
                    <a:pt x="753" y="387"/>
                  </a:lnTo>
                  <a:lnTo>
                    <a:pt x="759" y="392"/>
                  </a:lnTo>
                  <a:lnTo>
                    <a:pt x="762" y="394"/>
                  </a:lnTo>
                  <a:lnTo>
                    <a:pt x="766" y="397"/>
                  </a:lnTo>
                  <a:lnTo>
                    <a:pt x="770" y="398"/>
                  </a:lnTo>
                  <a:lnTo>
                    <a:pt x="771" y="399"/>
                  </a:lnTo>
                  <a:lnTo>
                    <a:pt x="774" y="400"/>
                  </a:lnTo>
                  <a:lnTo>
                    <a:pt x="783" y="404"/>
                  </a:lnTo>
                  <a:lnTo>
                    <a:pt x="787" y="405"/>
                  </a:lnTo>
                  <a:lnTo>
                    <a:pt x="790" y="406"/>
                  </a:lnTo>
                  <a:lnTo>
                    <a:pt x="792" y="408"/>
                  </a:lnTo>
                  <a:lnTo>
                    <a:pt x="794" y="409"/>
                  </a:lnTo>
                  <a:lnTo>
                    <a:pt x="794" y="409"/>
                  </a:lnTo>
                  <a:lnTo>
                    <a:pt x="795" y="410"/>
                  </a:lnTo>
                  <a:lnTo>
                    <a:pt x="796" y="412"/>
                  </a:lnTo>
                  <a:lnTo>
                    <a:pt x="797" y="413"/>
                  </a:lnTo>
                  <a:lnTo>
                    <a:pt x="797" y="415"/>
                  </a:lnTo>
                  <a:lnTo>
                    <a:pt x="797" y="416"/>
                  </a:lnTo>
                  <a:lnTo>
                    <a:pt x="797" y="418"/>
                  </a:lnTo>
                  <a:lnTo>
                    <a:pt x="796" y="420"/>
                  </a:lnTo>
                  <a:lnTo>
                    <a:pt x="795" y="421"/>
                  </a:lnTo>
                  <a:lnTo>
                    <a:pt x="795" y="423"/>
                  </a:lnTo>
                  <a:lnTo>
                    <a:pt x="794" y="424"/>
                  </a:lnTo>
                  <a:lnTo>
                    <a:pt x="794" y="425"/>
                  </a:lnTo>
                  <a:lnTo>
                    <a:pt x="793" y="427"/>
                  </a:lnTo>
                  <a:lnTo>
                    <a:pt x="791" y="427"/>
                  </a:lnTo>
                  <a:lnTo>
                    <a:pt x="788" y="429"/>
                  </a:lnTo>
                  <a:lnTo>
                    <a:pt x="788" y="430"/>
                  </a:lnTo>
                  <a:lnTo>
                    <a:pt x="787" y="430"/>
                  </a:lnTo>
                  <a:lnTo>
                    <a:pt x="787" y="431"/>
                  </a:lnTo>
                  <a:lnTo>
                    <a:pt x="788" y="432"/>
                  </a:lnTo>
                  <a:lnTo>
                    <a:pt x="789" y="432"/>
                  </a:lnTo>
                  <a:lnTo>
                    <a:pt x="790" y="433"/>
                  </a:lnTo>
                  <a:lnTo>
                    <a:pt x="792" y="434"/>
                  </a:lnTo>
                  <a:lnTo>
                    <a:pt x="794" y="434"/>
                  </a:lnTo>
                  <a:lnTo>
                    <a:pt x="796" y="435"/>
                  </a:lnTo>
                  <a:lnTo>
                    <a:pt x="798" y="435"/>
                  </a:lnTo>
                  <a:lnTo>
                    <a:pt x="805" y="436"/>
                  </a:lnTo>
                  <a:lnTo>
                    <a:pt x="808" y="437"/>
                  </a:lnTo>
                  <a:lnTo>
                    <a:pt x="810" y="437"/>
                  </a:lnTo>
                  <a:lnTo>
                    <a:pt x="812" y="438"/>
                  </a:lnTo>
                  <a:lnTo>
                    <a:pt x="813" y="439"/>
                  </a:lnTo>
                  <a:lnTo>
                    <a:pt x="815" y="439"/>
                  </a:lnTo>
                  <a:lnTo>
                    <a:pt x="817" y="441"/>
                  </a:lnTo>
                  <a:lnTo>
                    <a:pt x="817" y="442"/>
                  </a:lnTo>
                  <a:lnTo>
                    <a:pt x="820" y="444"/>
                  </a:lnTo>
                  <a:lnTo>
                    <a:pt x="824" y="448"/>
                  </a:lnTo>
                  <a:lnTo>
                    <a:pt x="828" y="455"/>
                  </a:lnTo>
                  <a:lnTo>
                    <a:pt x="830" y="456"/>
                  </a:lnTo>
                  <a:lnTo>
                    <a:pt x="831" y="457"/>
                  </a:lnTo>
                  <a:lnTo>
                    <a:pt x="833" y="459"/>
                  </a:lnTo>
                  <a:lnTo>
                    <a:pt x="835" y="460"/>
                  </a:lnTo>
                  <a:lnTo>
                    <a:pt x="837" y="461"/>
                  </a:lnTo>
                  <a:lnTo>
                    <a:pt x="839" y="462"/>
                  </a:lnTo>
                  <a:lnTo>
                    <a:pt x="841" y="463"/>
                  </a:lnTo>
                  <a:lnTo>
                    <a:pt x="844" y="463"/>
                  </a:lnTo>
                  <a:lnTo>
                    <a:pt x="847" y="463"/>
                  </a:lnTo>
                  <a:lnTo>
                    <a:pt x="850" y="463"/>
                  </a:lnTo>
                  <a:lnTo>
                    <a:pt x="852" y="462"/>
                  </a:lnTo>
                  <a:lnTo>
                    <a:pt x="855" y="461"/>
                  </a:lnTo>
                  <a:lnTo>
                    <a:pt x="858" y="460"/>
                  </a:lnTo>
                  <a:lnTo>
                    <a:pt x="865" y="456"/>
                  </a:lnTo>
                  <a:lnTo>
                    <a:pt x="868" y="455"/>
                  </a:lnTo>
                  <a:lnTo>
                    <a:pt x="870" y="455"/>
                  </a:lnTo>
                  <a:lnTo>
                    <a:pt x="871" y="454"/>
                  </a:lnTo>
                  <a:lnTo>
                    <a:pt x="873" y="454"/>
                  </a:lnTo>
                  <a:lnTo>
                    <a:pt x="874" y="454"/>
                  </a:lnTo>
                  <a:lnTo>
                    <a:pt x="875" y="455"/>
                  </a:lnTo>
                  <a:lnTo>
                    <a:pt x="878" y="455"/>
                  </a:lnTo>
                  <a:lnTo>
                    <a:pt x="890" y="458"/>
                  </a:lnTo>
                  <a:lnTo>
                    <a:pt x="898" y="461"/>
                  </a:lnTo>
                  <a:lnTo>
                    <a:pt x="905" y="463"/>
                  </a:lnTo>
                  <a:lnTo>
                    <a:pt x="908" y="465"/>
                  </a:lnTo>
                  <a:lnTo>
                    <a:pt x="911" y="466"/>
                  </a:lnTo>
                  <a:lnTo>
                    <a:pt x="913" y="467"/>
                  </a:lnTo>
                  <a:lnTo>
                    <a:pt x="914" y="468"/>
                  </a:lnTo>
                  <a:lnTo>
                    <a:pt x="918" y="472"/>
                  </a:lnTo>
                  <a:lnTo>
                    <a:pt x="919" y="473"/>
                  </a:lnTo>
                  <a:lnTo>
                    <a:pt x="920" y="474"/>
                  </a:lnTo>
                  <a:lnTo>
                    <a:pt x="921" y="475"/>
                  </a:lnTo>
                  <a:lnTo>
                    <a:pt x="923" y="475"/>
                  </a:lnTo>
                  <a:lnTo>
                    <a:pt x="924" y="475"/>
                  </a:lnTo>
                  <a:lnTo>
                    <a:pt x="934" y="474"/>
                  </a:lnTo>
                  <a:lnTo>
                    <a:pt x="937" y="473"/>
                  </a:lnTo>
                  <a:lnTo>
                    <a:pt x="943" y="471"/>
                  </a:lnTo>
                  <a:lnTo>
                    <a:pt x="947" y="471"/>
                  </a:lnTo>
                  <a:lnTo>
                    <a:pt x="950" y="470"/>
                  </a:lnTo>
                  <a:lnTo>
                    <a:pt x="957" y="469"/>
                  </a:lnTo>
                  <a:lnTo>
                    <a:pt x="964" y="468"/>
                  </a:lnTo>
                  <a:lnTo>
                    <a:pt x="966" y="468"/>
                  </a:lnTo>
                  <a:lnTo>
                    <a:pt x="970" y="468"/>
                  </a:lnTo>
                  <a:lnTo>
                    <a:pt x="972" y="468"/>
                  </a:lnTo>
                  <a:lnTo>
                    <a:pt x="974" y="469"/>
                  </a:lnTo>
                  <a:lnTo>
                    <a:pt x="977" y="469"/>
                  </a:lnTo>
                  <a:lnTo>
                    <a:pt x="978" y="470"/>
                  </a:lnTo>
                  <a:lnTo>
                    <a:pt x="980" y="471"/>
                  </a:lnTo>
                  <a:lnTo>
                    <a:pt x="981" y="472"/>
                  </a:lnTo>
                  <a:lnTo>
                    <a:pt x="983" y="473"/>
                  </a:lnTo>
                  <a:lnTo>
                    <a:pt x="984" y="475"/>
                  </a:lnTo>
                  <a:lnTo>
                    <a:pt x="985" y="477"/>
                  </a:lnTo>
                  <a:lnTo>
                    <a:pt x="986" y="478"/>
                  </a:lnTo>
                  <a:lnTo>
                    <a:pt x="987" y="481"/>
                  </a:lnTo>
                  <a:lnTo>
                    <a:pt x="987" y="486"/>
                  </a:lnTo>
                  <a:lnTo>
                    <a:pt x="988" y="489"/>
                  </a:lnTo>
                  <a:lnTo>
                    <a:pt x="988" y="491"/>
                  </a:lnTo>
                  <a:lnTo>
                    <a:pt x="989" y="494"/>
                  </a:lnTo>
                  <a:lnTo>
                    <a:pt x="989" y="497"/>
                  </a:lnTo>
                  <a:lnTo>
                    <a:pt x="989" y="500"/>
                  </a:lnTo>
                  <a:lnTo>
                    <a:pt x="988" y="505"/>
                  </a:lnTo>
                  <a:lnTo>
                    <a:pt x="987" y="512"/>
                  </a:lnTo>
                  <a:lnTo>
                    <a:pt x="987" y="516"/>
                  </a:lnTo>
                  <a:lnTo>
                    <a:pt x="987" y="521"/>
                  </a:lnTo>
                  <a:lnTo>
                    <a:pt x="987" y="523"/>
                  </a:lnTo>
                  <a:lnTo>
                    <a:pt x="987" y="526"/>
                  </a:lnTo>
                  <a:lnTo>
                    <a:pt x="988" y="529"/>
                  </a:lnTo>
                  <a:lnTo>
                    <a:pt x="990" y="533"/>
                  </a:lnTo>
                  <a:lnTo>
                    <a:pt x="992" y="536"/>
                  </a:lnTo>
                  <a:lnTo>
                    <a:pt x="993" y="538"/>
                  </a:lnTo>
                  <a:lnTo>
                    <a:pt x="995" y="540"/>
                  </a:lnTo>
                  <a:lnTo>
                    <a:pt x="997" y="542"/>
                  </a:lnTo>
                  <a:lnTo>
                    <a:pt x="1001" y="545"/>
                  </a:lnTo>
                  <a:lnTo>
                    <a:pt x="1004" y="548"/>
                  </a:lnTo>
                  <a:lnTo>
                    <a:pt x="1010" y="553"/>
                  </a:lnTo>
                  <a:lnTo>
                    <a:pt x="1017" y="559"/>
                  </a:lnTo>
                  <a:lnTo>
                    <a:pt x="1020" y="562"/>
                  </a:lnTo>
                  <a:lnTo>
                    <a:pt x="1023" y="564"/>
                  </a:lnTo>
                  <a:lnTo>
                    <a:pt x="1028" y="567"/>
                  </a:lnTo>
                  <a:lnTo>
                    <a:pt x="1040" y="574"/>
                  </a:lnTo>
                  <a:lnTo>
                    <a:pt x="1046" y="577"/>
                  </a:lnTo>
                  <a:lnTo>
                    <a:pt x="1047" y="578"/>
                  </a:lnTo>
                  <a:lnTo>
                    <a:pt x="1048" y="578"/>
                  </a:lnTo>
                  <a:lnTo>
                    <a:pt x="1049" y="578"/>
                  </a:lnTo>
                  <a:lnTo>
                    <a:pt x="1051" y="578"/>
                  </a:lnTo>
                  <a:lnTo>
                    <a:pt x="1052" y="578"/>
                  </a:lnTo>
                  <a:lnTo>
                    <a:pt x="1053" y="578"/>
                  </a:lnTo>
                  <a:lnTo>
                    <a:pt x="1056" y="576"/>
                  </a:lnTo>
                  <a:lnTo>
                    <a:pt x="1058" y="576"/>
                  </a:lnTo>
                  <a:lnTo>
                    <a:pt x="1061" y="575"/>
                  </a:lnTo>
                  <a:lnTo>
                    <a:pt x="1064" y="575"/>
                  </a:lnTo>
                  <a:lnTo>
                    <a:pt x="1066" y="575"/>
                  </a:lnTo>
                  <a:lnTo>
                    <a:pt x="1067" y="576"/>
                  </a:lnTo>
                  <a:lnTo>
                    <a:pt x="1069" y="576"/>
                  </a:lnTo>
                  <a:lnTo>
                    <a:pt x="1078" y="579"/>
                  </a:lnTo>
                  <a:lnTo>
                    <a:pt x="1080" y="579"/>
                  </a:lnTo>
                  <a:lnTo>
                    <a:pt x="1083" y="579"/>
                  </a:lnTo>
                  <a:lnTo>
                    <a:pt x="1087" y="579"/>
                  </a:lnTo>
                  <a:lnTo>
                    <a:pt x="1093" y="579"/>
                  </a:lnTo>
                  <a:lnTo>
                    <a:pt x="1099" y="579"/>
                  </a:lnTo>
                  <a:lnTo>
                    <a:pt x="1102" y="579"/>
                  </a:lnTo>
                  <a:lnTo>
                    <a:pt x="1106" y="579"/>
                  </a:lnTo>
                  <a:lnTo>
                    <a:pt x="1109" y="579"/>
                  </a:lnTo>
                  <a:lnTo>
                    <a:pt x="1112" y="578"/>
                  </a:lnTo>
                  <a:lnTo>
                    <a:pt x="1118" y="575"/>
                  </a:lnTo>
                  <a:lnTo>
                    <a:pt x="1121" y="574"/>
                  </a:lnTo>
                  <a:lnTo>
                    <a:pt x="1124" y="573"/>
                  </a:lnTo>
                  <a:lnTo>
                    <a:pt x="1131" y="572"/>
                  </a:lnTo>
                  <a:lnTo>
                    <a:pt x="1133" y="571"/>
                  </a:lnTo>
                  <a:lnTo>
                    <a:pt x="1135" y="570"/>
                  </a:lnTo>
                  <a:lnTo>
                    <a:pt x="1138" y="569"/>
                  </a:lnTo>
                  <a:lnTo>
                    <a:pt x="1139" y="568"/>
                  </a:lnTo>
                  <a:lnTo>
                    <a:pt x="1141" y="568"/>
                  </a:lnTo>
                  <a:lnTo>
                    <a:pt x="1143" y="568"/>
                  </a:lnTo>
                  <a:lnTo>
                    <a:pt x="1144" y="568"/>
                  </a:lnTo>
                  <a:lnTo>
                    <a:pt x="1145" y="568"/>
                  </a:lnTo>
                  <a:lnTo>
                    <a:pt x="1146" y="568"/>
                  </a:lnTo>
                  <a:lnTo>
                    <a:pt x="1147" y="569"/>
                  </a:lnTo>
                  <a:lnTo>
                    <a:pt x="1149" y="570"/>
                  </a:lnTo>
                  <a:lnTo>
                    <a:pt x="1151" y="571"/>
                  </a:lnTo>
                  <a:lnTo>
                    <a:pt x="1154" y="573"/>
                  </a:lnTo>
                  <a:lnTo>
                    <a:pt x="1155" y="574"/>
                  </a:lnTo>
                  <a:lnTo>
                    <a:pt x="1156" y="575"/>
                  </a:lnTo>
                  <a:lnTo>
                    <a:pt x="1157" y="576"/>
                  </a:lnTo>
                  <a:lnTo>
                    <a:pt x="1158" y="578"/>
                  </a:lnTo>
                  <a:lnTo>
                    <a:pt x="1158" y="579"/>
                  </a:lnTo>
                  <a:lnTo>
                    <a:pt x="1158" y="580"/>
                  </a:lnTo>
                  <a:lnTo>
                    <a:pt x="1158" y="581"/>
                  </a:lnTo>
                  <a:lnTo>
                    <a:pt x="1158" y="583"/>
                  </a:lnTo>
                  <a:lnTo>
                    <a:pt x="1157" y="586"/>
                  </a:lnTo>
                  <a:lnTo>
                    <a:pt x="1157" y="587"/>
                  </a:lnTo>
                  <a:lnTo>
                    <a:pt x="1157" y="589"/>
                  </a:lnTo>
                  <a:lnTo>
                    <a:pt x="1158" y="591"/>
                  </a:lnTo>
                  <a:lnTo>
                    <a:pt x="1158" y="591"/>
                  </a:lnTo>
                  <a:lnTo>
                    <a:pt x="1159" y="592"/>
                  </a:lnTo>
                  <a:lnTo>
                    <a:pt x="1161" y="594"/>
                  </a:lnTo>
                  <a:lnTo>
                    <a:pt x="1163" y="596"/>
                  </a:lnTo>
                  <a:lnTo>
                    <a:pt x="1166" y="598"/>
                  </a:lnTo>
                  <a:lnTo>
                    <a:pt x="1170" y="601"/>
                  </a:lnTo>
                  <a:lnTo>
                    <a:pt x="1172" y="602"/>
                  </a:lnTo>
                  <a:lnTo>
                    <a:pt x="1174" y="603"/>
                  </a:lnTo>
                  <a:lnTo>
                    <a:pt x="1175" y="605"/>
                  </a:lnTo>
                  <a:lnTo>
                    <a:pt x="1181" y="613"/>
                  </a:lnTo>
                  <a:lnTo>
                    <a:pt x="1181" y="615"/>
                  </a:lnTo>
                  <a:lnTo>
                    <a:pt x="1182" y="617"/>
                  </a:lnTo>
                  <a:lnTo>
                    <a:pt x="1183" y="618"/>
                  </a:lnTo>
                  <a:lnTo>
                    <a:pt x="1183" y="620"/>
                  </a:lnTo>
                  <a:lnTo>
                    <a:pt x="1183" y="622"/>
                  </a:lnTo>
                  <a:lnTo>
                    <a:pt x="1182" y="624"/>
                  </a:lnTo>
                  <a:lnTo>
                    <a:pt x="1181" y="627"/>
                  </a:lnTo>
                  <a:lnTo>
                    <a:pt x="1181" y="630"/>
                  </a:lnTo>
                  <a:lnTo>
                    <a:pt x="1180" y="631"/>
                  </a:lnTo>
                  <a:lnTo>
                    <a:pt x="1179" y="632"/>
                  </a:lnTo>
                  <a:lnTo>
                    <a:pt x="1178" y="633"/>
                  </a:lnTo>
                  <a:lnTo>
                    <a:pt x="1176" y="634"/>
                  </a:lnTo>
                  <a:lnTo>
                    <a:pt x="1174" y="635"/>
                  </a:lnTo>
                  <a:lnTo>
                    <a:pt x="1171" y="636"/>
                  </a:lnTo>
                  <a:lnTo>
                    <a:pt x="1166" y="636"/>
                  </a:lnTo>
                  <a:lnTo>
                    <a:pt x="1160" y="638"/>
                  </a:lnTo>
                  <a:lnTo>
                    <a:pt x="1158" y="638"/>
                  </a:lnTo>
                  <a:lnTo>
                    <a:pt x="1157" y="639"/>
                  </a:lnTo>
                  <a:lnTo>
                    <a:pt x="1156" y="640"/>
                  </a:lnTo>
                  <a:lnTo>
                    <a:pt x="1155" y="641"/>
                  </a:lnTo>
                  <a:lnTo>
                    <a:pt x="1154" y="642"/>
                  </a:lnTo>
                  <a:lnTo>
                    <a:pt x="1152" y="644"/>
                  </a:lnTo>
                  <a:lnTo>
                    <a:pt x="1149" y="648"/>
                  </a:lnTo>
                  <a:lnTo>
                    <a:pt x="1147" y="652"/>
                  </a:lnTo>
                  <a:lnTo>
                    <a:pt x="1146" y="655"/>
                  </a:lnTo>
                  <a:lnTo>
                    <a:pt x="1145" y="658"/>
                  </a:lnTo>
                  <a:lnTo>
                    <a:pt x="1144" y="660"/>
                  </a:lnTo>
                  <a:lnTo>
                    <a:pt x="1143" y="665"/>
                  </a:lnTo>
                  <a:lnTo>
                    <a:pt x="1143" y="667"/>
                  </a:lnTo>
                  <a:lnTo>
                    <a:pt x="1142" y="669"/>
                  </a:lnTo>
                  <a:lnTo>
                    <a:pt x="1141" y="670"/>
                  </a:lnTo>
                  <a:lnTo>
                    <a:pt x="1140" y="672"/>
                  </a:lnTo>
                  <a:lnTo>
                    <a:pt x="1135" y="679"/>
                  </a:lnTo>
                  <a:lnTo>
                    <a:pt x="1135" y="681"/>
                  </a:lnTo>
                  <a:lnTo>
                    <a:pt x="1134" y="682"/>
                  </a:lnTo>
                  <a:lnTo>
                    <a:pt x="1132" y="689"/>
                  </a:lnTo>
                  <a:lnTo>
                    <a:pt x="1131" y="692"/>
                  </a:lnTo>
                  <a:lnTo>
                    <a:pt x="1130" y="693"/>
                  </a:lnTo>
                  <a:lnTo>
                    <a:pt x="1128" y="695"/>
                  </a:lnTo>
                  <a:lnTo>
                    <a:pt x="1126" y="697"/>
                  </a:lnTo>
                  <a:lnTo>
                    <a:pt x="1121" y="704"/>
                  </a:lnTo>
                  <a:lnTo>
                    <a:pt x="1117" y="707"/>
                  </a:lnTo>
                  <a:lnTo>
                    <a:pt x="1116" y="709"/>
                  </a:lnTo>
                  <a:lnTo>
                    <a:pt x="1112" y="713"/>
                  </a:lnTo>
                  <a:lnTo>
                    <a:pt x="1110" y="716"/>
                  </a:lnTo>
                  <a:lnTo>
                    <a:pt x="1108" y="719"/>
                  </a:lnTo>
                  <a:lnTo>
                    <a:pt x="1107" y="721"/>
                  </a:lnTo>
                  <a:lnTo>
                    <a:pt x="1106" y="723"/>
                  </a:lnTo>
                  <a:lnTo>
                    <a:pt x="1106" y="725"/>
                  </a:lnTo>
                  <a:lnTo>
                    <a:pt x="1106" y="726"/>
                  </a:lnTo>
                  <a:lnTo>
                    <a:pt x="1106" y="727"/>
                  </a:lnTo>
                  <a:lnTo>
                    <a:pt x="1106" y="727"/>
                  </a:lnTo>
                  <a:lnTo>
                    <a:pt x="1106" y="728"/>
                  </a:lnTo>
                  <a:lnTo>
                    <a:pt x="1107" y="729"/>
                  </a:lnTo>
                  <a:lnTo>
                    <a:pt x="1108" y="730"/>
                  </a:lnTo>
                  <a:lnTo>
                    <a:pt x="1109" y="730"/>
                  </a:lnTo>
                  <a:lnTo>
                    <a:pt x="1111" y="730"/>
                  </a:lnTo>
                  <a:lnTo>
                    <a:pt x="1115" y="731"/>
                  </a:lnTo>
                  <a:lnTo>
                    <a:pt x="1118" y="731"/>
                  </a:lnTo>
                  <a:lnTo>
                    <a:pt x="1119" y="732"/>
                  </a:lnTo>
                  <a:lnTo>
                    <a:pt x="1121" y="732"/>
                  </a:lnTo>
                  <a:lnTo>
                    <a:pt x="1122" y="733"/>
                  </a:lnTo>
                  <a:lnTo>
                    <a:pt x="1124" y="734"/>
                  </a:lnTo>
                  <a:lnTo>
                    <a:pt x="1124" y="735"/>
                  </a:lnTo>
                  <a:lnTo>
                    <a:pt x="1126" y="737"/>
                  </a:lnTo>
                  <a:lnTo>
                    <a:pt x="1127" y="738"/>
                  </a:lnTo>
                  <a:lnTo>
                    <a:pt x="1131" y="744"/>
                  </a:lnTo>
                  <a:lnTo>
                    <a:pt x="1132" y="746"/>
                  </a:lnTo>
                  <a:lnTo>
                    <a:pt x="1134" y="748"/>
                  </a:lnTo>
                  <a:lnTo>
                    <a:pt x="1135" y="749"/>
                  </a:lnTo>
                  <a:lnTo>
                    <a:pt x="1137" y="751"/>
                  </a:lnTo>
                  <a:lnTo>
                    <a:pt x="1140" y="753"/>
                  </a:lnTo>
                  <a:lnTo>
                    <a:pt x="1144" y="754"/>
                  </a:lnTo>
                  <a:lnTo>
                    <a:pt x="1150" y="757"/>
                  </a:lnTo>
                  <a:lnTo>
                    <a:pt x="1154" y="760"/>
                  </a:lnTo>
                  <a:lnTo>
                    <a:pt x="1157" y="761"/>
                  </a:lnTo>
                  <a:lnTo>
                    <a:pt x="1159" y="762"/>
                  </a:lnTo>
                  <a:lnTo>
                    <a:pt x="1163" y="765"/>
                  </a:lnTo>
                  <a:lnTo>
                    <a:pt x="1165" y="767"/>
                  </a:lnTo>
                  <a:lnTo>
                    <a:pt x="1167" y="769"/>
                  </a:lnTo>
                  <a:lnTo>
                    <a:pt x="1169" y="771"/>
                  </a:lnTo>
                  <a:lnTo>
                    <a:pt x="1169" y="772"/>
                  </a:lnTo>
                  <a:lnTo>
                    <a:pt x="1171" y="774"/>
                  </a:lnTo>
                  <a:lnTo>
                    <a:pt x="1172" y="776"/>
                  </a:lnTo>
                  <a:lnTo>
                    <a:pt x="1175" y="782"/>
                  </a:lnTo>
                  <a:lnTo>
                    <a:pt x="1176" y="783"/>
                  </a:lnTo>
                  <a:lnTo>
                    <a:pt x="1177" y="785"/>
                  </a:lnTo>
                  <a:lnTo>
                    <a:pt x="1178" y="786"/>
                  </a:lnTo>
                  <a:lnTo>
                    <a:pt x="1177" y="788"/>
                  </a:lnTo>
                  <a:lnTo>
                    <a:pt x="1173" y="792"/>
                  </a:lnTo>
                  <a:lnTo>
                    <a:pt x="1172" y="793"/>
                  </a:lnTo>
                  <a:lnTo>
                    <a:pt x="1171" y="793"/>
                  </a:lnTo>
                  <a:lnTo>
                    <a:pt x="1170" y="794"/>
                  </a:lnTo>
                  <a:lnTo>
                    <a:pt x="1169" y="794"/>
                  </a:lnTo>
                  <a:lnTo>
                    <a:pt x="1166" y="795"/>
                  </a:lnTo>
                  <a:lnTo>
                    <a:pt x="1165" y="795"/>
                  </a:lnTo>
                  <a:lnTo>
                    <a:pt x="1164" y="795"/>
                  </a:lnTo>
                  <a:lnTo>
                    <a:pt x="1164" y="798"/>
                  </a:lnTo>
                  <a:lnTo>
                    <a:pt x="1164" y="799"/>
                  </a:lnTo>
                  <a:lnTo>
                    <a:pt x="1163" y="802"/>
                  </a:lnTo>
                  <a:lnTo>
                    <a:pt x="1162" y="803"/>
                  </a:lnTo>
                  <a:lnTo>
                    <a:pt x="1159" y="806"/>
                  </a:lnTo>
                  <a:lnTo>
                    <a:pt x="1159" y="806"/>
                  </a:lnTo>
                  <a:lnTo>
                    <a:pt x="1159" y="807"/>
                  </a:lnTo>
                  <a:lnTo>
                    <a:pt x="1159" y="808"/>
                  </a:lnTo>
                  <a:lnTo>
                    <a:pt x="1160" y="809"/>
                  </a:lnTo>
                  <a:lnTo>
                    <a:pt x="1161" y="809"/>
                  </a:lnTo>
                  <a:lnTo>
                    <a:pt x="1160" y="809"/>
                  </a:lnTo>
                  <a:lnTo>
                    <a:pt x="1160" y="810"/>
                  </a:lnTo>
                  <a:lnTo>
                    <a:pt x="1158" y="811"/>
                  </a:lnTo>
                  <a:lnTo>
                    <a:pt x="1156" y="813"/>
                  </a:lnTo>
                  <a:lnTo>
                    <a:pt x="1155" y="814"/>
                  </a:lnTo>
                  <a:lnTo>
                    <a:pt x="1153" y="815"/>
                  </a:lnTo>
                  <a:lnTo>
                    <a:pt x="1151" y="815"/>
                  </a:lnTo>
                  <a:lnTo>
                    <a:pt x="1151" y="816"/>
                  </a:lnTo>
                  <a:lnTo>
                    <a:pt x="1150" y="817"/>
                  </a:lnTo>
                  <a:lnTo>
                    <a:pt x="1149" y="818"/>
                  </a:lnTo>
                  <a:lnTo>
                    <a:pt x="1146" y="828"/>
                  </a:lnTo>
                  <a:lnTo>
                    <a:pt x="1144" y="830"/>
                  </a:lnTo>
                  <a:lnTo>
                    <a:pt x="1144" y="833"/>
                  </a:lnTo>
                  <a:lnTo>
                    <a:pt x="1143" y="833"/>
                  </a:lnTo>
                  <a:lnTo>
                    <a:pt x="1141" y="832"/>
                  </a:lnTo>
                  <a:lnTo>
                    <a:pt x="1138" y="831"/>
                  </a:lnTo>
                  <a:lnTo>
                    <a:pt x="1135" y="829"/>
                  </a:lnTo>
                  <a:lnTo>
                    <a:pt x="1132" y="827"/>
                  </a:lnTo>
                  <a:lnTo>
                    <a:pt x="1127" y="824"/>
                  </a:lnTo>
                  <a:lnTo>
                    <a:pt x="1124" y="820"/>
                  </a:lnTo>
                  <a:lnTo>
                    <a:pt x="1121" y="817"/>
                  </a:lnTo>
                  <a:lnTo>
                    <a:pt x="1117" y="813"/>
                  </a:lnTo>
                  <a:lnTo>
                    <a:pt x="1111" y="804"/>
                  </a:lnTo>
                  <a:lnTo>
                    <a:pt x="1107" y="800"/>
                  </a:lnTo>
                  <a:lnTo>
                    <a:pt x="1105" y="798"/>
                  </a:lnTo>
                  <a:lnTo>
                    <a:pt x="1102" y="795"/>
                  </a:lnTo>
                  <a:lnTo>
                    <a:pt x="1100" y="794"/>
                  </a:lnTo>
                  <a:lnTo>
                    <a:pt x="1096" y="792"/>
                  </a:lnTo>
                  <a:lnTo>
                    <a:pt x="1093" y="790"/>
                  </a:lnTo>
                  <a:lnTo>
                    <a:pt x="1090" y="789"/>
                  </a:lnTo>
                  <a:lnTo>
                    <a:pt x="1088" y="788"/>
                  </a:lnTo>
                  <a:lnTo>
                    <a:pt x="1086" y="787"/>
                  </a:lnTo>
                  <a:lnTo>
                    <a:pt x="1082" y="786"/>
                  </a:lnTo>
                  <a:lnTo>
                    <a:pt x="1077" y="785"/>
                  </a:lnTo>
                  <a:lnTo>
                    <a:pt x="1074" y="784"/>
                  </a:lnTo>
                  <a:lnTo>
                    <a:pt x="1063" y="782"/>
                  </a:lnTo>
                  <a:lnTo>
                    <a:pt x="1060" y="781"/>
                  </a:lnTo>
                  <a:lnTo>
                    <a:pt x="1057" y="780"/>
                  </a:lnTo>
                  <a:lnTo>
                    <a:pt x="1054" y="779"/>
                  </a:lnTo>
                  <a:lnTo>
                    <a:pt x="1051" y="778"/>
                  </a:lnTo>
                  <a:lnTo>
                    <a:pt x="1048" y="776"/>
                  </a:lnTo>
                  <a:lnTo>
                    <a:pt x="1045" y="775"/>
                  </a:lnTo>
                  <a:lnTo>
                    <a:pt x="1040" y="772"/>
                  </a:lnTo>
                  <a:lnTo>
                    <a:pt x="1030" y="765"/>
                  </a:lnTo>
                  <a:lnTo>
                    <a:pt x="1020" y="758"/>
                  </a:lnTo>
                  <a:lnTo>
                    <a:pt x="1016" y="755"/>
                  </a:lnTo>
                  <a:lnTo>
                    <a:pt x="1012" y="753"/>
                  </a:lnTo>
                  <a:lnTo>
                    <a:pt x="1008" y="750"/>
                  </a:lnTo>
                  <a:lnTo>
                    <a:pt x="1003" y="749"/>
                  </a:lnTo>
                  <a:lnTo>
                    <a:pt x="999" y="748"/>
                  </a:lnTo>
                  <a:lnTo>
                    <a:pt x="996" y="747"/>
                  </a:lnTo>
                  <a:lnTo>
                    <a:pt x="993" y="746"/>
                  </a:lnTo>
                  <a:lnTo>
                    <a:pt x="989" y="746"/>
                  </a:lnTo>
                  <a:lnTo>
                    <a:pt x="985" y="746"/>
                  </a:lnTo>
                  <a:lnTo>
                    <a:pt x="980" y="746"/>
                  </a:lnTo>
                  <a:lnTo>
                    <a:pt x="974" y="747"/>
                  </a:lnTo>
                  <a:lnTo>
                    <a:pt x="971" y="747"/>
                  </a:lnTo>
                  <a:lnTo>
                    <a:pt x="968" y="747"/>
                  </a:lnTo>
                  <a:lnTo>
                    <a:pt x="965" y="747"/>
                  </a:lnTo>
                  <a:lnTo>
                    <a:pt x="960" y="746"/>
                  </a:lnTo>
                  <a:lnTo>
                    <a:pt x="958" y="745"/>
                  </a:lnTo>
                  <a:lnTo>
                    <a:pt x="956" y="745"/>
                  </a:lnTo>
                  <a:lnTo>
                    <a:pt x="953" y="743"/>
                  </a:lnTo>
                  <a:lnTo>
                    <a:pt x="948" y="740"/>
                  </a:lnTo>
                  <a:lnTo>
                    <a:pt x="945" y="740"/>
                  </a:lnTo>
                  <a:lnTo>
                    <a:pt x="944" y="739"/>
                  </a:lnTo>
                  <a:lnTo>
                    <a:pt x="943" y="739"/>
                  </a:lnTo>
                  <a:lnTo>
                    <a:pt x="942" y="739"/>
                  </a:lnTo>
                  <a:lnTo>
                    <a:pt x="942" y="740"/>
                  </a:lnTo>
                  <a:lnTo>
                    <a:pt x="941" y="741"/>
                  </a:lnTo>
                  <a:lnTo>
                    <a:pt x="940" y="742"/>
                  </a:lnTo>
                  <a:lnTo>
                    <a:pt x="939" y="743"/>
                  </a:lnTo>
                  <a:lnTo>
                    <a:pt x="938" y="745"/>
                  </a:lnTo>
                  <a:lnTo>
                    <a:pt x="936" y="752"/>
                  </a:lnTo>
                  <a:lnTo>
                    <a:pt x="934" y="756"/>
                  </a:lnTo>
                  <a:lnTo>
                    <a:pt x="932" y="761"/>
                  </a:lnTo>
                  <a:lnTo>
                    <a:pt x="929" y="767"/>
                  </a:lnTo>
                  <a:lnTo>
                    <a:pt x="927" y="769"/>
                  </a:lnTo>
                  <a:lnTo>
                    <a:pt x="926" y="771"/>
                  </a:lnTo>
                  <a:lnTo>
                    <a:pt x="924" y="772"/>
                  </a:lnTo>
                  <a:lnTo>
                    <a:pt x="922" y="773"/>
                  </a:lnTo>
                  <a:lnTo>
                    <a:pt x="921" y="773"/>
                  </a:lnTo>
                  <a:lnTo>
                    <a:pt x="920" y="774"/>
                  </a:lnTo>
                  <a:lnTo>
                    <a:pt x="918" y="774"/>
                  </a:lnTo>
                  <a:lnTo>
                    <a:pt x="915" y="775"/>
                  </a:lnTo>
                  <a:lnTo>
                    <a:pt x="908" y="775"/>
                  </a:lnTo>
                  <a:lnTo>
                    <a:pt x="901" y="776"/>
                  </a:lnTo>
                  <a:lnTo>
                    <a:pt x="897" y="776"/>
                  </a:lnTo>
                  <a:lnTo>
                    <a:pt x="894" y="777"/>
                  </a:lnTo>
                  <a:lnTo>
                    <a:pt x="889" y="778"/>
                  </a:lnTo>
                  <a:lnTo>
                    <a:pt x="885" y="780"/>
                  </a:lnTo>
                  <a:lnTo>
                    <a:pt x="880" y="782"/>
                  </a:lnTo>
                  <a:lnTo>
                    <a:pt x="872" y="786"/>
                  </a:lnTo>
                  <a:lnTo>
                    <a:pt x="869" y="787"/>
                  </a:lnTo>
                  <a:lnTo>
                    <a:pt x="867" y="788"/>
                  </a:lnTo>
                  <a:lnTo>
                    <a:pt x="865" y="788"/>
                  </a:lnTo>
                  <a:lnTo>
                    <a:pt x="863" y="789"/>
                  </a:lnTo>
                  <a:lnTo>
                    <a:pt x="858" y="790"/>
                  </a:lnTo>
                  <a:lnTo>
                    <a:pt x="854" y="790"/>
                  </a:lnTo>
                  <a:lnTo>
                    <a:pt x="853" y="789"/>
                  </a:lnTo>
                  <a:lnTo>
                    <a:pt x="852" y="789"/>
                  </a:lnTo>
                  <a:lnTo>
                    <a:pt x="851" y="788"/>
                  </a:lnTo>
                  <a:lnTo>
                    <a:pt x="850" y="788"/>
                  </a:lnTo>
                  <a:lnTo>
                    <a:pt x="850" y="787"/>
                  </a:lnTo>
                  <a:lnTo>
                    <a:pt x="849" y="786"/>
                  </a:lnTo>
                  <a:lnTo>
                    <a:pt x="848" y="785"/>
                  </a:lnTo>
                  <a:lnTo>
                    <a:pt x="848" y="784"/>
                  </a:lnTo>
                  <a:lnTo>
                    <a:pt x="848" y="783"/>
                  </a:lnTo>
                  <a:lnTo>
                    <a:pt x="848" y="781"/>
                  </a:lnTo>
                  <a:lnTo>
                    <a:pt x="848" y="772"/>
                  </a:lnTo>
                  <a:lnTo>
                    <a:pt x="848" y="770"/>
                  </a:lnTo>
                  <a:lnTo>
                    <a:pt x="848" y="767"/>
                  </a:lnTo>
                  <a:lnTo>
                    <a:pt x="848" y="765"/>
                  </a:lnTo>
                  <a:lnTo>
                    <a:pt x="847" y="762"/>
                  </a:lnTo>
                  <a:lnTo>
                    <a:pt x="846" y="757"/>
                  </a:lnTo>
                  <a:lnTo>
                    <a:pt x="845" y="754"/>
                  </a:lnTo>
                  <a:lnTo>
                    <a:pt x="842" y="748"/>
                  </a:lnTo>
                  <a:lnTo>
                    <a:pt x="840" y="742"/>
                  </a:lnTo>
                  <a:lnTo>
                    <a:pt x="840" y="740"/>
                  </a:lnTo>
                  <a:lnTo>
                    <a:pt x="839" y="739"/>
                  </a:lnTo>
                  <a:lnTo>
                    <a:pt x="839" y="738"/>
                  </a:lnTo>
                  <a:lnTo>
                    <a:pt x="837" y="736"/>
                  </a:lnTo>
                  <a:lnTo>
                    <a:pt x="835" y="735"/>
                  </a:lnTo>
                  <a:lnTo>
                    <a:pt x="833" y="733"/>
                  </a:lnTo>
                  <a:lnTo>
                    <a:pt x="830" y="731"/>
                  </a:lnTo>
                  <a:lnTo>
                    <a:pt x="828" y="730"/>
                  </a:lnTo>
                  <a:lnTo>
                    <a:pt x="825" y="729"/>
                  </a:lnTo>
                  <a:lnTo>
                    <a:pt x="822" y="728"/>
                  </a:lnTo>
                  <a:lnTo>
                    <a:pt x="817" y="728"/>
                  </a:lnTo>
                  <a:lnTo>
                    <a:pt x="812" y="727"/>
                  </a:lnTo>
                  <a:lnTo>
                    <a:pt x="807" y="727"/>
                  </a:lnTo>
                  <a:lnTo>
                    <a:pt x="801" y="727"/>
                  </a:lnTo>
                  <a:lnTo>
                    <a:pt x="797" y="727"/>
                  </a:lnTo>
                  <a:lnTo>
                    <a:pt x="794" y="727"/>
                  </a:lnTo>
                  <a:lnTo>
                    <a:pt x="791" y="727"/>
                  </a:lnTo>
                  <a:lnTo>
                    <a:pt x="787" y="726"/>
                  </a:lnTo>
                  <a:lnTo>
                    <a:pt x="784" y="725"/>
                  </a:lnTo>
                  <a:lnTo>
                    <a:pt x="782" y="724"/>
                  </a:lnTo>
                  <a:lnTo>
                    <a:pt x="780" y="724"/>
                  </a:lnTo>
                  <a:lnTo>
                    <a:pt x="778" y="722"/>
                  </a:lnTo>
                  <a:lnTo>
                    <a:pt x="776" y="721"/>
                  </a:lnTo>
                  <a:lnTo>
                    <a:pt x="774" y="719"/>
                  </a:lnTo>
                  <a:lnTo>
                    <a:pt x="769" y="715"/>
                  </a:lnTo>
                  <a:lnTo>
                    <a:pt x="768" y="714"/>
                  </a:lnTo>
                  <a:lnTo>
                    <a:pt x="766" y="713"/>
                  </a:lnTo>
                  <a:lnTo>
                    <a:pt x="764" y="712"/>
                  </a:lnTo>
                  <a:lnTo>
                    <a:pt x="763" y="711"/>
                  </a:lnTo>
                  <a:lnTo>
                    <a:pt x="761" y="710"/>
                  </a:lnTo>
                  <a:lnTo>
                    <a:pt x="760" y="710"/>
                  </a:lnTo>
                  <a:lnTo>
                    <a:pt x="751" y="708"/>
                  </a:lnTo>
                  <a:lnTo>
                    <a:pt x="742" y="706"/>
                  </a:lnTo>
                  <a:lnTo>
                    <a:pt x="740" y="706"/>
                  </a:lnTo>
                  <a:lnTo>
                    <a:pt x="738" y="706"/>
                  </a:lnTo>
                  <a:lnTo>
                    <a:pt x="736" y="706"/>
                  </a:lnTo>
                  <a:lnTo>
                    <a:pt x="733" y="706"/>
                  </a:lnTo>
                  <a:lnTo>
                    <a:pt x="730" y="707"/>
                  </a:lnTo>
                  <a:lnTo>
                    <a:pt x="727" y="708"/>
                  </a:lnTo>
                  <a:lnTo>
                    <a:pt x="724" y="710"/>
                  </a:lnTo>
                  <a:lnTo>
                    <a:pt x="722" y="712"/>
                  </a:lnTo>
                  <a:lnTo>
                    <a:pt x="721" y="713"/>
                  </a:lnTo>
                  <a:lnTo>
                    <a:pt x="720" y="713"/>
                  </a:lnTo>
                  <a:lnTo>
                    <a:pt x="719" y="715"/>
                  </a:lnTo>
                  <a:lnTo>
                    <a:pt x="719" y="715"/>
                  </a:lnTo>
                  <a:lnTo>
                    <a:pt x="718" y="717"/>
                  </a:lnTo>
                  <a:lnTo>
                    <a:pt x="717" y="723"/>
                  </a:lnTo>
                  <a:lnTo>
                    <a:pt x="716" y="725"/>
                  </a:lnTo>
                  <a:lnTo>
                    <a:pt x="715" y="728"/>
                  </a:lnTo>
                  <a:lnTo>
                    <a:pt x="714" y="731"/>
                  </a:lnTo>
                  <a:lnTo>
                    <a:pt x="713" y="736"/>
                  </a:lnTo>
                  <a:lnTo>
                    <a:pt x="710" y="741"/>
                  </a:lnTo>
                  <a:lnTo>
                    <a:pt x="709" y="744"/>
                  </a:lnTo>
                  <a:lnTo>
                    <a:pt x="707" y="746"/>
                  </a:lnTo>
                  <a:lnTo>
                    <a:pt x="706" y="749"/>
                  </a:lnTo>
                  <a:lnTo>
                    <a:pt x="705" y="752"/>
                  </a:lnTo>
                  <a:lnTo>
                    <a:pt x="705" y="755"/>
                  </a:lnTo>
                  <a:lnTo>
                    <a:pt x="704" y="758"/>
                  </a:lnTo>
                  <a:lnTo>
                    <a:pt x="704" y="761"/>
                  </a:lnTo>
                  <a:lnTo>
                    <a:pt x="703" y="764"/>
                  </a:lnTo>
                  <a:lnTo>
                    <a:pt x="703" y="769"/>
                  </a:lnTo>
                  <a:lnTo>
                    <a:pt x="703" y="774"/>
                  </a:lnTo>
                  <a:lnTo>
                    <a:pt x="704" y="779"/>
                  </a:lnTo>
                  <a:lnTo>
                    <a:pt x="705" y="787"/>
                  </a:lnTo>
                  <a:lnTo>
                    <a:pt x="707" y="798"/>
                  </a:lnTo>
                  <a:lnTo>
                    <a:pt x="707" y="807"/>
                  </a:lnTo>
                  <a:lnTo>
                    <a:pt x="708" y="810"/>
                  </a:lnTo>
                  <a:lnTo>
                    <a:pt x="711" y="825"/>
                  </a:lnTo>
                  <a:lnTo>
                    <a:pt x="712" y="829"/>
                  </a:lnTo>
                  <a:lnTo>
                    <a:pt x="712" y="833"/>
                  </a:lnTo>
                  <a:lnTo>
                    <a:pt x="712" y="837"/>
                  </a:lnTo>
                  <a:lnTo>
                    <a:pt x="712" y="840"/>
                  </a:lnTo>
                  <a:lnTo>
                    <a:pt x="712" y="842"/>
                  </a:lnTo>
                  <a:lnTo>
                    <a:pt x="711" y="847"/>
                  </a:lnTo>
                  <a:lnTo>
                    <a:pt x="710" y="853"/>
                  </a:lnTo>
                  <a:lnTo>
                    <a:pt x="706" y="868"/>
                  </a:lnTo>
                  <a:lnTo>
                    <a:pt x="705" y="871"/>
                  </a:lnTo>
                  <a:lnTo>
                    <a:pt x="703" y="875"/>
                  </a:lnTo>
                  <a:lnTo>
                    <a:pt x="703" y="878"/>
                  </a:lnTo>
                  <a:lnTo>
                    <a:pt x="703" y="882"/>
                  </a:lnTo>
                  <a:lnTo>
                    <a:pt x="702" y="886"/>
                  </a:lnTo>
                  <a:lnTo>
                    <a:pt x="702" y="890"/>
                  </a:lnTo>
                  <a:lnTo>
                    <a:pt x="702" y="895"/>
                  </a:lnTo>
                  <a:lnTo>
                    <a:pt x="703" y="904"/>
                  </a:lnTo>
                  <a:lnTo>
                    <a:pt x="703" y="907"/>
                  </a:lnTo>
                  <a:lnTo>
                    <a:pt x="702" y="908"/>
                  </a:lnTo>
                  <a:lnTo>
                    <a:pt x="702" y="910"/>
                  </a:lnTo>
                  <a:lnTo>
                    <a:pt x="701" y="912"/>
                  </a:lnTo>
                  <a:lnTo>
                    <a:pt x="699" y="918"/>
                  </a:lnTo>
                  <a:lnTo>
                    <a:pt x="697" y="922"/>
                  </a:lnTo>
                  <a:lnTo>
                    <a:pt x="694" y="933"/>
                  </a:lnTo>
                  <a:lnTo>
                    <a:pt x="692" y="942"/>
                  </a:lnTo>
                  <a:lnTo>
                    <a:pt x="691" y="945"/>
                  </a:lnTo>
                  <a:lnTo>
                    <a:pt x="690" y="949"/>
                  </a:lnTo>
                  <a:lnTo>
                    <a:pt x="689" y="953"/>
                  </a:lnTo>
                  <a:lnTo>
                    <a:pt x="688" y="959"/>
                  </a:lnTo>
                  <a:lnTo>
                    <a:pt x="688" y="963"/>
                  </a:lnTo>
                  <a:lnTo>
                    <a:pt x="688" y="965"/>
                  </a:lnTo>
                  <a:lnTo>
                    <a:pt x="688" y="968"/>
                  </a:lnTo>
                  <a:lnTo>
                    <a:pt x="689" y="971"/>
                  </a:lnTo>
                  <a:lnTo>
                    <a:pt x="690" y="973"/>
                  </a:lnTo>
                  <a:lnTo>
                    <a:pt x="691" y="975"/>
                  </a:lnTo>
                  <a:lnTo>
                    <a:pt x="692" y="976"/>
                  </a:lnTo>
                  <a:lnTo>
                    <a:pt x="695" y="982"/>
                  </a:lnTo>
                  <a:lnTo>
                    <a:pt x="697" y="984"/>
                  </a:lnTo>
                  <a:lnTo>
                    <a:pt x="698" y="987"/>
                  </a:lnTo>
                  <a:lnTo>
                    <a:pt x="698" y="988"/>
                  </a:lnTo>
                  <a:lnTo>
                    <a:pt x="699" y="990"/>
                  </a:lnTo>
                  <a:lnTo>
                    <a:pt x="699" y="993"/>
                  </a:lnTo>
                  <a:lnTo>
                    <a:pt x="699" y="995"/>
                  </a:lnTo>
                  <a:lnTo>
                    <a:pt x="698" y="997"/>
                  </a:lnTo>
                  <a:lnTo>
                    <a:pt x="696" y="999"/>
                  </a:lnTo>
                  <a:lnTo>
                    <a:pt x="694" y="1001"/>
                  </a:lnTo>
                  <a:lnTo>
                    <a:pt x="692" y="1003"/>
                  </a:lnTo>
                  <a:lnTo>
                    <a:pt x="691" y="1004"/>
                  </a:lnTo>
                  <a:lnTo>
                    <a:pt x="688" y="1005"/>
                  </a:lnTo>
                  <a:lnTo>
                    <a:pt x="686" y="1006"/>
                  </a:lnTo>
                  <a:lnTo>
                    <a:pt x="683" y="1006"/>
                  </a:lnTo>
                  <a:lnTo>
                    <a:pt x="680" y="1006"/>
                  </a:lnTo>
                  <a:lnTo>
                    <a:pt x="676" y="1006"/>
                  </a:lnTo>
                  <a:lnTo>
                    <a:pt x="672" y="1005"/>
                  </a:lnTo>
                  <a:lnTo>
                    <a:pt x="660" y="1001"/>
                  </a:lnTo>
                  <a:lnTo>
                    <a:pt x="652" y="999"/>
                  </a:lnTo>
                  <a:lnTo>
                    <a:pt x="648" y="999"/>
                  </a:lnTo>
                  <a:lnTo>
                    <a:pt x="645" y="997"/>
                  </a:lnTo>
                  <a:lnTo>
                    <a:pt x="635" y="994"/>
                  </a:lnTo>
                  <a:lnTo>
                    <a:pt x="633" y="993"/>
                  </a:lnTo>
                  <a:lnTo>
                    <a:pt x="628" y="990"/>
                  </a:lnTo>
                  <a:lnTo>
                    <a:pt x="625" y="989"/>
                  </a:lnTo>
                  <a:lnTo>
                    <a:pt x="623" y="988"/>
                  </a:lnTo>
                  <a:lnTo>
                    <a:pt x="619" y="987"/>
                  </a:lnTo>
                  <a:lnTo>
                    <a:pt x="608" y="986"/>
                  </a:lnTo>
                  <a:lnTo>
                    <a:pt x="601" y="985"/>
                  </a:lnTo>
                  <a:lnTo>
                    <a:pt x="597" y="984"/>
                  </a:lnTo>
                  <a:lnTo>
                    <a:pt x="595" y="984"/>
                  </a:lnTo>
                  <a:lnTo>
                    <a:pt x="592" y="984"/>
                  </a:lnTo>
                  <a:lnTo>
                    <a:pt x="589" y="984"/>
                  </a:lnTo>
                  <a:lnTo>
                    <a:pt x="587" y="985"/>
                  </a:lnTo>
                  <a:lnTo>
                    <a:pt x="585" y="985"/>
                  </a:lnTo>
                  <a:lnTo>
                    <a:pt x="583" y="985"/>
                  </a:lnTo>
                  <a:lnTo>
                    <a:pt x="582" y="986"/>
                  </a:lnTo>
                  <a:lnTo>
                    <a:pt x="580" y="987"/>
                  </a:lnTo>
                  <a:lnTo>
                    <a:pt x="578" y="987"/>
                  </a:lnTo>
                  <a:lnTo>
                    <a:pt x="578" y="989"/>
                  </a:lnTo>
                  <a:lnTo>
                    <a:pt x="576" y="990"/>
                  </a:lnTo>
                  <a:lnTo>
                    <a:pt x="575" y="992"/>
                  </a:lnTo>
                  <a:lnTo>
                    <a:pt x="574" y="995"/>
                  </a:lnTo>
                  <a:lnTo>
                    <a:pt x="573" y="997"/>
                  </a:lnTo>
                  <a:lnTo>
                    <a:pt x="572" y="999"/>
                  </a:lnTo>
                  <a:lnTo>
                    <a:pt x="571" y="1007"/>
                  </a:lnTo>
                  <a:lnTo>
                    <a:pt x="567" y="1020"/>
                  </a:lnTo>
                  <a:lnTo>
                    <a:pt x="567" y="1023"/>
                  </a:lnTo>
                  <a:lnTo>
                    <a:pt x="566" y="1031"/>
                  </a:lnTo>
                  <a:lnTo>
                    <a:pt x="566" y="1034"/>
                  </a:lnTo>
                  <a:lnTo>
                    <a:pt x="565" y="1036"/>
                  </a:lnTo>
                  <a:lnTo>
                    <a:pt x="564" y="1038"/>
                  </a:lnTo>
                  <a:lnTo>
                    <a:pt x="563" y="1040"/>
                  </a:lnTo>
                  <a:lnTo>
                    <a:pt x="561" y="1043"/>
                  </a:lnTo>
                  <a:lnTo>
                    <a:pt x="558" y="1047"/>
                  </a:lnTo>
                  <a:lnTo>
                    <a:pt x="555" y="1052"/>
                  </a:lnTo>
                  <a:lnTo>
                    <a:pt x="552" y="1055"/>
                  </a:lnTo>
                  <a:lnTo>
                    <a:pt x="548" y="1059"/>
                  </a:lnTo>
                  <a:lnTo>
                    <a:pt x="546" y="1061"/>
                  </a:lnTo>
                  <a:lnTo>
                    <a:pt x="544" y="1063"/>
                  </a:lnTo>
                  <a:lnTo>
                    <a:pt x="541" y="1065"/>
                  </a:lnTo>
                  <a:lnTo>
                    <a:pt x="532" y="1070"/>
                  </a:lnTo>
                  <a:lnTo>
                    <a:pt x="524" y="1078"/>
                  </a:lnTo>
                  <a:lnTo>
                    <a:pt x="521" y="1080"/>
                  </a:lnTo>
                  <a:lnTo>
                    <a:pt x="518" y="1083"/>
                  </a:lnTo>
                  <a:lnTo>
                    <a:pt x="516" y="1085"/>
                  </a:lnTo>
                  <a:lnTo>
                    <a:pt x="515" y="1087"/>
                  </a:lnTo>
                  <a:lnTo>
                    <a:pt x="512" y="1090"/>
                  </a:lnTo>
                </a:path>
              </a:pathLst>
            </a:custGeom>
            <a:noFill/>
            <a:ln w="2540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34" name="Freeform 89">
              <a:extLst>
                <a:ext uri="{FF2B5EF4-FFF2-40B4-BE49-F238E27FC236}">
                  <a16:creationId xmlns:a16="http://schemas.microsoft.com/office/drawing/2014/main" id="{78ACEA1E-46DA-4AC7-87BC-F75DC0924582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5" y="2741"/>
              <a:ext cx="926" cy="1189"/>
            </a:xfrm>
            <a:custGeom>
              <a:avLst/>
              <a:gdLst>
                <a:gd name="T0" fmla="*/ 912 w 926"/>
                <a:gd name="T1" fmla="*/ 1079 h 1189"/>
                <a:gd name="T2" fmla="*/ 908 w 926"/>
                <a:gd name="T3" fmla="*/ 1145 h 1189"/>
                <a:gd name="T4" fmla="*/ 890 w 926"/>
                <a:gd name="T5" fmla="*/ 1158 h 1189"/>
                <a:gd name="T6" fmla="*/ 868 w 926"/>
                <a:gd name="T7" fmla="*/ 1150 h 1189"/>
                <a:gd name="T8" fmla="*/ 841 w 926"/>
                <a:gd name="T9" fmla="*/ 1126 h 1189"/>
                <a:gd name="T10" fmla="*/ 818 w 926"/>
                <a:gd name="T11" fmla="*/ 1115 h 1189"/>
                <a:gd name="T12" fmla="*/ 776 w 926"/>
                <a:gd name="T13" fmla="*/ 1125 h 1189"/>
                <a:gd name="T14" fmla="*/ 723 w 926"/>
                <a:gd name="T15" fmla="*/ 1091 h 1189"/>
                <a:gd name="T16" fmla="*/ 706 w 926"/>
                <a:gd name="T17" fmla="*/ 1092 h 1189"/>
                <a:gd name="T18" fmla="*/ 695 w 926"/>
                <a:gd name="T19" fmla="*/ 1135 h 1189"/>
                <a:gd name="T20" fmla="*/ 666 w 926"/>
                <a:gd name="T21" fmla="*/ 1150 h 1189"/>
                <a:gd name="T22" fmla="*/ 651 w 926"/>
                <a:gd name="T23" fmla="*/ 1168 h 1189"/>
                <a:gd name="T24" fmla="*/ 621 w 926"/>
                <a:gd name="T25" fmla="*/ 1185 h 1189"/>
                <a:gd name="T26" fmla="*/ 565 w 926"/>
                <a:gd name="T27" fmla="*/ 1167 h 1189"/>
                <a:gd name="T28" fmla="*/ 498 w 926"/>
                <a:gd name="T29" fmla="*/ 1148 h 1189"/>
                <a:gd name="T30" fmla="*/ 436 w 926"/>
                <a:gd name="T31" fmla="*/ 1146 h 1189"/>
                <a:gd name="T32" fmla="*/ 400 w 926"/>
                <a:gd name="T33" fmla="*/ 1132 h 1189"/>
                <a:gd name="T34" fmla="*/ 379 w 926"/>
                <a:gd name="T35" fmla="*/ 1106 h 1189"/>
                <a:gd name="T36" fmla="*/ 369 w 926"/>
                <a:gd name="T37" fmla="*/ 1085 h 1189"/>
                <a:gd name="T38" fmla="*/ 391 w 926"/>
                <a:gd name="T39" fmla="*/ 1067 h 1189"/>
                <a:gd name="T40" fmla="*/ 381 w 926"/>
                <a:gd name="T41" fmla="*/ 1043 h 1189"/>
                <a:gd name="T42" fmla="*/ 349 w 926"/>
                <a:gd name="T43" fmla="*/ 1010 h 1189"/>
                <a:gd name="T44" fmla="*/ 303 w 926"/>
                <a:gd name="T45" fmla="*/ 985 h 1189"/>
                <a:gd name="T46" fmla="*/ 253 w 926"/>
                <a:gd name="T47" fmla="*/ 940 h 1189"/>
                <a:gd name="T48" fmla="*/ 207 w 926"/>
                <a:gd name="T49" fmla="*/ 919 h 1189"/>
                <a:gd name="T50" fmla="*/ 189 w 926"/>
                <a:gd name="T51" fmla="*/ 868 h 1189"/>
                <a:gd name="T52" fmla="*/ 168 w 926"/>
                <a:gd name="T53" fmla="*/ 845 h 1189"/>
                <a:gd name="T54" fmla="*/ 145 w 926"/>
                <a:gd name="T55" fmla="*/ 800 h 1189"/>
                <a:gd name="T56" fmla="*/ 103 w 926"/>
                <a:gd name="T57" fmla="*/ 797 h 1189"/>
                <a:gd name="T58" fmla="*/ 66 w 926"/>
                <a:gd name="T59" fmla="*/ 736 h 1189"/>
                <a:gd name="T60" fmla="*/ 47 w 926"/>
                <a:gd name="T61" fmla="*/ 721 h 1189"/>
                <a:gd name="T62" fmla="*/ 23 w 926"/>
                <a:gd name="T63" fmla="*/ 698 h 1189"/>
                <a:gd name="T64" fmla="*/ 1 w 926"/>
                <a:gd name="T65" fmla="*/ 676 h 1189"/>
                <a:gd name="T66" fmla="*/ 6 w 926"/>
                <a:gd name="T67" fmla="*/ 631 h 1189"/>
                <a:gd name="T68" fmla="*/ 33 w 926"/>
                <a:gd name="T69" fmla="*/ 602 h 1189"/>
                <a:gd name="T70" fmla="*/ 48 w 926"/>
                <a:gd name="T71" fmla="*/ 580 h 1189"/>
                <a:gd name="T72" fmla="*/ 38 w 926"/>
                <a:gd name="T73" fmla="*/ 534 h 1189"/>
                <a:gd name="T74" fmla="*/ 50 w 926"/>
                <a:gd name="T75" fmla="*/ 488 h 1189"/>
                <a:gd name="T76" fmla="*/ 82 w 926"/>
                <a:gd name="T77" fmla="*/ 487 h 1189"/>
                <a:gd name="T78" fmla="*/ 120 w 926"/>
                <a:gd name="T79" fmla="*/ 456 h 1189"/>
                <a:gd name="T80" fmla="*/ 137 w 926"/>
                <a:gd name="T81" fmla="*/ 424 h 1189"/>
                <a:gd name="T82" fmla="*/ 123 w 926"/>
                <a:gd name="T83" fmla="*/ 392 h 1189"/>
                <a:gd name="T84" fmla="*/ 140 w 926"/>
                <a:gd name="T85" fmla="*/ 370 h 1189"/>
                <a:gd name="T86" fmla="*/ 140 w 926"/>
                <a:gd name="T87" fmla="*/ 353 h 1189"/>
                <a:gd name="T88" fmla="*/ 134 w 926"/>
                <a:gd name="T89" fmla="*/ 336 h 1189"/>
                <a:gd name="T90" fmla="*/ 150 w 926"/>
                <a:gd name="T91" fmla="*/ 321 h 1189"/>
                <a:gd name="T92" fmla="*/ 152 w 926"/>
                <a:gd name="T93" fmla="*/ 296 h 1189"/>
                <a:gd name="T94" fmla="*/ 185 w 926"/>
                <a:gd name="T95" fmla="*/ 258 h 1189"/>
                <a:gd name="T96" fmla="*/ 196 w 926"/>
                <a:gd name="T97" fmla="*/ 222 h 1189"/>
                <a:gd name="T98" fmla="*/ 181 w 926"/>
                <a:gd name="T99" fmla="*/ 171 h 1189"/>
                <a:gd name="T100" fmla="*/ 191 w 926"/>
                <a:gd name="T101" fmla="*/ 138 h 1189"/>
                <a:gd name="T102" fmla="*/ 180 w 926"/>
                <a:gd name="T103" fmla="*/ 90 h 1189"/>
                <a:gd name="T104" fmla="*/ 178 w 926"/>
                <a:gd name="T105" fmla="*/ 60 h 1189"/>
                <a:gd name="T106" fmla="*/ 193 w 926"/>
                <a:gd name="T107" fmla="*/ 54 h 1189"/>
                <a:gd name="T108" fmla="*/ 231 w 926"/>
                <a:gd name="T109" fmla="*/ 46 h 1189"/>
                <a:gd name="T110" fmla="*/ 259 w 926"/>
                <a:gd name="T111" fmla="*/ 46 h 1189"/>
                <a:gd name="T112" fmla="*/ 285 w 926"/>
                <a:gd name="T113" fmla="*/ 59 h 1189"/>
                <a:gd name="T114" fmla="*/ 312 w 926"/>
                <a:gd name="T115" fmla="*/ 65 h 1189"/>
                <a:gd name="T116" fmla="*/ 346 w 926"/>
                <a:gd name="T117" fmla="*/ 52 h 1189"/>
                <a:gd name="T118" fmla="*/ 369 w 926"/>
                <a:gd name="T119" fmla="*/ 34 h 1189"/>
                <a:gd name="T120" fmla="*/ 401 w 926"/>
                <a:gd name="T121" fmla="*/ 3 h 1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926" h="1189">
                  <a:moveTo>
                    <a:pt x="926" y="1033"/>
                  </a:moveTo>
                  <a:lnTo>
                    <a:pt x="924" y="1038"/>
                  </a:lnTo>
                  <a:lnTo>
                    <a:pt x="922" y="1043"/>
                  </a:lnTo>
                  <a:lnTo>
                    <a:pt x="920" y="1046"/>
                  </a:lnTo>
                  <a:lnTo>
                    <a:pt x="918" y="1052"/>
                  </a:lnTo>
                  <a:lnTo>
                    <a:pt x="916" y="1058"/>
                  </a:lnTo>
                  <a:lnTo>
                    <a:pt x="915" y="1062"/>
                  </a:lnTo>
                  <a:lnTo>
                    <a:pt x="914" y="1066"/>
                  </a:lnTo>
                  <a:lnTo>
                    <a:pt x="913" y="1069"/>
                  </a:lnTo>
                  <a:lnTo>
                    <a:pt x="913" y="1073"/>
                  </a:lnTo>
                  <a:lnTo>
                    <a:pt x="912" y="1076"/>
                  </a:lnTo>
                  <a:lnTo>
                    <a:pt x="912" y="1079"/>
                  </a:lnTo>
                  <a:lnTo>
                    <a:pt x="913" y="1094"/>
                  </a:lnTo>
                  <a:lnTo>
                    <a:pt x="914" y="1099"/>
                  </a:lnTo>
                  <a:lnTo>
                    <a:pt x="914" y="1102"/>
                  </a:lnTo>
                  <a:lnTo>
                    <a:pt x="913" y="1107"/>
                  </a:lnTo>
                  <a:lnTo>
                    <a:pt x="912" y="1120"/>
                  </a:lnTo>
                  <a:lnTo>
                    <a:pt x="912" y="1129"/>
                  </a:lnTo>
                  <a:lnTo>
                    <a:pt x="912" y="1131"/>
                  </a:lnTo>
                  <a:lnTo>
                    <a:pt x="912" y="1134"/>
                  </a:lnTo>
                  <a:lnTo>
                    <a:pt x="912" y="1137"/>
                  </a:lnTo>
                  <a:lnTo>
                    <a:pt x="911" y="1140"/>
                  </a:lnTo>
                  <a:lnTo>
                    <a:pt x="910" y="1142"/>
                  </a:lnTo>
                  <a:lnTo>
                    <a:pt x="908" y="1145"/>
                  </a:lnTo>
                  <a:lnTo>
                    <a:pt x="907" y="1147"/>
                  </a:lnTo>
                  <a:lnTo>
                    <a:pt x="905" y="1150"/>
                  </a:lnTo>
                  <a:lnTo>
                    <a:pt x="903" y="1152"/>
                  </a:lnTo>
                  <a:lnTo>
                    <a:pt x="902" y="1154"/>
                  </a:lnTo>
                  <a:lnTo>
                    <a:pt x="901" y="1155"/>
                  </a:lnTo>
                  <a:lnTo>
                    <a:pt x="900" y="1156"/>
                  </a:lnTo>
                  <a:lnTo>
                    <a:pt x="899" y="1157"/>
                  </a:lnTo>
                  <a:lnTo>
                    <a:pt x="897" y="1157"/>
                  </a:lnTo>
                  <a:lnTo>
                    <a:pt x="896" y="1157"/>
                  </a:lnTo>
                  <a:lnTo>
                    <a:pt x="894" y="1158"/>
                  </a:lnTo>
                  <a:lnTo>
                    <a:pt x="892" y="1158"/>
                  </a:lnTo>
                  <a:lnTo>
                    <a:pt x="890" y="1158"/>
                  </a:lnTo>
                  <a:lnTo>
                    <a:pt x="887" y="1159"/>
                  </a:lnTo>
                  <a:lnTo>
                    <a:pt x="885" y="1159"/>
                  </a:lnTo>
                  <a:lnTo>
                    <a:pt x="883" y="1159"/>
                  </a:lnTo>
                  <a:lnTo>
                    <a:pt x="880" y="1158"/>
                  </a:lnTo>
                  <a:lnTo>
                    <a:pt x="878" y="1158"/>
                  </a:lnTo>
                  <a:lnTo>
                    <a:pt x="878" y="1157"/>
                  </a:lnTo>
                  <a:lnTo>
                    <a:pt x="876" y="1157"/>
                  </a:lnTo>
                  <a:lnTo>
                    <a:pt x="875" y="1157"/>
                  </a:lnTo>
                  <a:lnTo>
                    <a:pt x="874" y="1155"/>
                  </a:lnTo>
                  <a:lnTo>
                    <a:pt x="872" y="1154"/>
                  </a:lnTo>
                  <a:lnTo>
                    <a:pt x="871" y="1153"/>
                  </a:lnTo>
                  <a:lnTo>
                    <a:pt x="868" y="1150"/>
                  </a:lnTo>
                  <a:lnTo>
                    <a:pt x="863" y="1143"/>
                  </a:lnTo>
                  <a:lnTo>
                    <a:pt x="861" y="1140"/>
                  </a:lnTo>
                  <a:lnTo>
                    <a:pt x="859" y="1138"/>
                  </a:lnTo>
                  <a:lnTo>
                    <a:pt x="857" y="1136"/>
                  </a:lnTo>
                  <a:lnTo>
                    <a:pt x="856" y="1135"/>
                  </a:lnTo>
                  <a:lnTo>
                    <a:pt x="853" y="1134"/>
                  </a:lnTo>
                  <a:lnTo>
                    <a:pt x="849" y="1133"/>
                  </a:lnTo>
                  <a:lnTo>
                    <a:pt x="847" y="1132"/>
                  </a:lnTo>
                  <a:lnTo>
                    <a:pt x="845" y="1131"/>
                  </a:lnTo>
                  <a:lnTo>
                    <a:pt x="844" y="1130"/>
                  </a:lnTo>
                  <a:lnTo>
                    <a:pt x="842" y="1128"/>
                  </a:lnTo>
                  <a:lnTo>
                    <a:pt x="841" y="1126"/>
                  </a:lnTo>
                  <a:lnTo>
                    <a:pt x="839" y="1124"/>
                  </a:lnTo>
                  <a:lnTo>
                    <a:pt x="835" y="1119"/>
                  </a:lnTo>
                  <a:lnTo>
                    <a:pt x="833" y="1116"/>
                  </a:lnTo>
                  <a:lnTo>
                    <a:pt x="832" y="1114"/>
                  </a:lnTo>
                  <a:lnTo>
                    <a:pt x="830" y="1113"/>
                  </a:lnTo>
                  <a:lnTo>
                    <a:pt x="829" y="1112"/>
                  </a:lnTo>
                  <a:lnTo>
                    <a:pt x="827" y="1112"/>
                  </a:lnTo>
                  <a:lnTo>
                    <a:pt x="826" y="1112"/>
                  </a:lnTo>
                  <a:lnTo>
                    <a:pt x="824" y="1112"/>
                  </a:lnTo>
                  <a:lnTo>
                    <a:pt x="822" y="1112"/>
                  </a:lnTo>
                  <a:lnTo>
                    <a:pt x="821" y="1113"/>
                  </a:lnTo>
                  <a:lnTo>
                    <a:pt x="818" y="1115"/>
                  </a:lnTo>
                  <a:lnTo>
                    <a:pt x="803" y="1124"/>
                  </a:lnTo>
                  <a:lnTo>
                    <a:pt x="800" y="1125"/>
                  </a:lnTo>
                  <a:lnTo>
                    <a:pt x="798" y="1127"/>
                  </a:lnTo>
                  <a:lnTo>
                    <a:pt x="795" y="1128"/>
                  </a:lnTo>
                  <a:lnTo>
                    <a:pt x="792" y="1129"/>
                  </a:lnTo>
                  <a:lnTo>
                    <a:pt x="790" y="1129"/>
                  </a:lnTo>
                  <a:lnTo>
                    <a:pt x="789" y="1129"/>
                  </a:lnTo>
                  <a:lnTo>
                    <a:pt x="787" y="1129"/>
                  </a:lnTo>
                  <a:lnTo>
                    <a:pt x="786" y="1129"/>
                  </a:lnTo>
                  <a:lnTo>
                    <a:pt x="785" y="1129"/>
                  </a:lnTo>
                  <a:lnTo>
                    <a:pt x="782" y="1128"/>
                  </a:lnTo>
                  <a:lnTo>
                    <a:pt x="776" y="1125"/>
                  </a:lnTo>
                  <a:lnTo>
                    <a:pt x="765" y="1123"/>
                  </a:lnTo>
                  <a:lnTo>
                    <a:pt x="761" y="1121"/>
                  </a:lnTo>
                  <a:lnTo>
                    <a:pt x="752" y="1117"/>
                  </a:lnTo>
                  <a:lnTo>
                    <a:pt x="749" y="1115"/>
                  </a:lnTo>
                  <a:lnTo>
                    <a:pt x="746" y="1114"/>
                  </a:lnTo>
                  <a:lnTo>
                    <a:pt x="744" y="1112"/>
                  </a:lnTo>
                  <a:lnTo>
                    <a:pt x="742" y="1111"/>
                  </a:lnTo>
                  <a:lnTo>
                    <a:pt x="741" y="1109"/>
                  </a:lnTo>
                  <a:lnTo>
                    <a:pt x="736" y="1104"/>
                  </a:lnTo>
                  <a:lnTo>
                    <a:pt x="734" y="1101"/>
                  </a:lnTo>
                  <a:lnTo>
                    <a:pt x="727" y="1094"/>
                  </a:lnTo>
                  <a:lnTo>
                    <a:pt x="723" y="1091"/>
                  </a:lnTo>
                  <a:lnTo>
                    <a:pt x="721" y="1089"/>
                  </a:lnTo>
                  <a:lnTo>
                    <a:pt x="719" y="1089"/>
                  </a:lnTo>
                  <a:lnTo>
                    <a:pt x="718" y="1088"/>
                  </a:lnTo>
                  <a:lnTo>
                    <a:pt x="717" y="1088"/>
                  </a:lnTo>
                  <a:lnTo>
                    <a:pt x="715" y="1088"/>
                  </a:lnTo>
                  <a:lnTo>
                    <a:pt x="713" y="1089"/>
                  </a:lnTo>
                  <a:lnTo>
                    <a:pt x="711" y="1089"/>
                  </a:lnTo>
                  <a:lnTo>
                    <a:pt x="710" y="1089"/>
                  </a:lnTo>
                  <a:lnTo>
                    <a:pt x="708" y="1090"/>
                  </a:lnTo>
                  <a:lnTo>
                    <a:pt x="708" y="1090"/>
                  </a:lnTo>
                  <a:lnTo>
                    <a:pt x="707" y="1091"/>
                  </a:lnTo>
                  <a:lnTo>
                    <a:pt x="706" y="1092"/>
                  </a:lnTo>
                  <a:lnTo>
                    <a:pt x="706" y="1094"/>
                  </a:lnTo>
                  <a:lnTo>
                    <a:pt x="705" y="1095"/>
                  </a:lnTo>
                  <a:lnTo>
                    <a:pt x="705" y="1098"/>
                  </a:lnTo>
                  <a:lnTo>
                    <a:pt x="704" y="1106"/>
                  </a:lnTo>
                  <a:lnTo>
                    <a:pt x="704" y="1110"/>
                  </a:lnTo>
                  <a:lnTo>
                    <a:pt x="703" y="1113"/>
                  </a:lnTo>
                  <a:lnTo>
                    <a:pt x="701" y="1119"/>
                  </a:lnTo>
                  <a:lnTo>
                    <a:pt x="699" y="1125"/>
                  </a:lnTo>
                  <a:lnTo>
                    <a:pt x="698" y="1128"/>
                  </a:lnTo>
                  <a:lnTo>
                    <a:pt x="697" y="1131"/>
                  </a:lnTo>
                  <a:lnTo>
                    <a:pt x="696" y="1134"/>
                  </a:lnTo>
                  <a:lnTo>
                    <a:pt x="695" y="1135"/>
                  </a:lnTo>
                  <a:lnTo>
                    <a:pt x="694" y="1138"/>
                  </a:lnTo>
                  <a:lnTo>
                    <a:pt x="692" y="1140"/>
                  </a:lnTo>
                  <a:lnTo>
                    <a:pt x="690" y="1142"/>
                  </a:lnTo>
                  <a:lnTo>
                    <a:pt x="689" y="1144"/>
                  </a:lnTo>
                  <a:lnTo>
                    <a:pt x="687" y="1146"/>
                  </a:lnTo>
                  <a:lnTo>
                    <a:pt x="685" y="1146"/>
                  </a:lnTo>
                  <a:lnTo>
                    <a:pt x="684" y="1147"/>
                  </a:lnTo>
                  <a:lnTo>
                    <a:pt x="682" y="1148"/>
                  </a:lnTo>
                  <a:lnTo>
                    <a:pt x="681" y="1148"/>
                  </a:lnTo>
                  <a:lnTo>
                    <a:pt x="678" y="1148"/>
                  </a:lnTo>
                  <a:lnTo>
                    <a:pt x="670" y="1149"/>
                  </a:lnTo>
                  <a:lnTo>
                    <a:pt x="666" y="1150"/>
                  </a:lnTo>
                  <a:lnTo>
                    <a:pt x="662" y="1151"/>
                  </a:lnTo>
                  <a:lnTo>
                    <a:pt x="662" y="1151"/>
                  </a:lnTo>
                  <a:lnTo>
                    <a:pt x="661" y="1152"/>
                  </a:lnTo>
                  <a:lnTo>
                    <a:pt x="659" y="1153"/>
                  </a:lnTo>
                  <a:lnTo>
                    <a:pt x="658" y="1154"/>
                  </a:lnTo>
                  <a:lnTo>
                    <a:pt x="657" y="1155"/>
                  </a:lnTo>
                  <a:lnTo>
                    <a:pt x="656" y="1157"/>
                  </a:lnTo>
                  <a:lnTo>
                    <a:pt x="654" y="1162"/>
                  </a:lnTo>
                  <a:lnTo>
                    <a:pt x="653" y="1165"/>
                  </a:lnTo>
                  <a:lnTo>
                    <a:pt x="652" y="1166"/>
                  </a:lnTo>
                  <a:lnTo>
                    <a:pt x="651" y="1167"/>
                  </a:lnTo>
                  <a:lnTo>
                    <a:pt x="651" y="1168"/>
                  </a:lnTo>
                  <a:lnTo>
                    <a:pt x="649" y="1169"/>
                  </a:lnTo>
                  <a:lnTo>
                    <a:pt x="647" y="1170"/>
                  </a:lnTo>
                  <a:lnTo>
                    <a:pt x="645" y="1171"/>
                  </a:lnTo>
                  <a:lnTo>
                    <a:pt x="642" y="1172"/>
                  </a:lnTo>
                  <a:lnTo>
                    <a:pt x="637" y="1173"/>
                  </a:lnTo>
                  <a:lnTo>
                    <a:pt x="635" y="1174"/>
                  </a:lnTo>
                  <a:lnTo>
                    <a:pt x="634" y="1175"/>
                  </a:lnTo>
                  <a:lnTo>
                    <a:pt x="632" y="1176"/>
                  </a:lnTo>
                  <a:lnTo>
                    <a:pt x="630" y="1177"/>
                  </a:lnTo>
                  <a:lnTo>
                    <a:pt x="628" y="1179"/>
                  </a:lnTo>
                  <a:lnTo>
                    <a:pt x="624" y="1183"/>
                  </a:lnTo>
                  <a:lnTo>
                    <a:pt x="621" y="1185"/>
                  </a:lnTo>
                  <a:lnTo>
                    <a:pt x="619" y="1187"/>
                  </a:lnTo>
                  <a:lnTo>
                    <a:pt x="617" y="1188"/>
                  </a:lnTo>
                  <a:lnTo>
                    <a:pt x="616" y="1189"/>
                  </a:lnTo>
                  <a:lnTo>
                    <a:pt x="614" y="1189"/>
                  </a:lnTo>
                  <a:lnTo>
                    <a:pt x="611" y="1189"/>
                  </a:lnTo>
                  <a:lnTo>
                    <a:pt x="610" y="1189"/>
                  </a:lnTo>
                  <a:lnTo>
                    <a:pt x="609" y="1189"/>
                  </a:lnTo>
                  <a:lnTo>
                    <a:pt x="606" y="1188"/>
                  </a:lnTo>
                  <a:lnTo>
                    <a:pt x="600" y="1184"/>
                  </a:lnTo>
                  <a:lnTo>
                    <a:pt x="592" y="1180"/>
                  </a:lnTo>
                  <a:lnTo>
                    <a:pt x="583" y="1176"/>
                  </a:lnTo>
                  <a:lnTo>
                    <a:pt x="565" y="1167"/>
                  </a:lnTo>
                  <a:lnTo>
                    <a:pt x="561" y="1165"/>
                  </a:lnTo>
                  <a:lnTo>
                    <a:pt x="558" y="1164"/>
                  </a:lnTo>
                  <a:lnTo>
                    <a:pt x="555" y="1163"/>
                  </a:lnTo>
                  <a:lnTo>
                    <a:pt x="552" y="1162"/>
                  </a:lnTo>
                  <a:lnTo>
                    <a:pt x="543" y="1161"/>
                  </a:lnTo>
                  <a:lnTo>
                    <a:pt x="539" y="1160"/>
                  </a:lnTo>
                  <a:lnTo>
                    <a:pt x="536" y="1159"/>
                  </a:lnTo>
                  <a:lnTo>
                    <a:pt x="524" y="1155"/>
                  </a:lnTo>
                  <a:lnTo>
                    <a:pt x="512" y="1151"/>
                  </a:lnTo>
                  <a:lnTo>
                    <a:pt x="504" y="1149"/>
                  </a:lnTo>
                  <a:lnTo>
                    <a:pt x="502" y="1148"/>
                  </a:lnTo>
                  <a:lnTo>
                    <a:pt x="498" y="1148"/>
                  </a:lnTo>
                  <a:lnTo>
                    <a:pt x="493" y="1147"/>
                  </a:lnTo>
                  <a:lnTo>
                    <a:pt x="485" y="1147"/>
                  </a:lnTo>
                  <a:lnTo>
                    <a:pt x="481" y="1147"/>
                  </a:lnTo>
                  <a:lnTo>
                    <a:pt x="479" y="1146"/>
                  </a:lnTo>
                  <a:lnTo>
                    <a:pt x="469" y="1145"/>
                  </a:lnTo>
                  <a:lnTo>
                    <a:pt x="464" y="1145"/>
                  </a:lnTo>
                  <a:lnTo>
                    <a:pt x="458" y="1144"/>
                  </a:lnTo>
                  <a:lnTo>
                    <a:pt x="455" y="1144"/>
                  </a:lnTo>
                  <a:lnTo>
                    <a:pt x="452" y="1144"/>
                  </a:lnTo>
                  <a:lnTo>
                    <a:pt x="444" y="1146"/>
                  </a:lnTo>
                  <a:lnTo>
                    <a:pt x="440" y="1146"/>
                  </a:lnTo>
                  <a:lnTo>
                    <a:pt x="436" y="1146"/>
                  </a:lnTo>
                  <a:lnTo>
                    <a:pt x="435" y="1146"/>
                  </a:lnTo>
                  <a:lnTo>
                    <a:pt x="433" y="1146"/>
                  </a:lnTo>
                  <a:lnTo>
                    <a:pt x="431" y="1145"/>
                  </a:lnTo>
                  <a:lnTo>
                    <a:pt x="429" y="1145"/>
                  </a:lnTo>
                  <a:lnTo>
                    <a:pt x="423" y="1142"/>
                  </a:lnTo>
                  <a:lnTo>
                    <a:pt x="421" y="1141"/>
                  </a:lnTo>
                  <a:lnTo>
                    <a:pt x="416" y="1140"/>
                  </a:lnTo>
                  <a:lnTo>
                    <a:pt x="409" y="1138"/>
                  </a:lnTo>
                  <a:lnTo>
                    <a:pt x="406" y="1137"/>
                  </a:lnTo>
                  <a:lnTo>
                    <a:pt x="405" y="1136"/>
                  </a:lnTo>
                  <a:lnTo>
                    <a:pt x="404" y="1136"/>
                  </a:lnTo>
                  <a:lnTo>
                    <a:pt x="400" y="1132"/>
                  </a:lnTo>
                  <a:lnTo>
                    <a:pt x="394" y="1128"/>
                  </a:lnTo>
                  <a:lnTo>
                    <a:pt x="392" y="1126"/>
                  </a:lnTo>
                  <a:lnTo>
                    <a:pt x="391" y="1125"/>
                  </a:lnTo>
                  <a:lnTo>
                    <a:pt x="389" y="1123"/>
                  </a:lnTo>
                  <a:lnTo>
                    <a:pt x="388" y="1121"/>
                  </a:lnTo>
                  <a:lnTo>
                    <a:pt x="387" y="1119"/>
                  </a:lnTo>
                  <a:lnTo>
                    <a:pt x="386" y="1117"/>
                  </a:lnTo>
                  <a:lnTo>
                    <a:pt x="383" y="1111"/>
                  </a:lnTo>
                  <a:lnTo>
                    <a:pt x="382" y="1109"/>
                  </a:lnTo>
                  <a:lnTo>
                    <a:pt x="381" y="1108"/>
                  </a:lnTo>
                  <a:lnTo>
                    <a:pt x="380" y="1107"/>
                  </a:lnTo>
                  <a:lnTo>
                    <a:pt x="379" y="1106"/>
                  </a:lnTo>
                  <a:lnTo>
                    <a:pt x="376" y="1102"/>
                  </a:lnTo>
                  <a:lnTo>
                    <a:pt x="374" y="1101"/>
                  </a:lnTo>
                  <a:lnTo>
                    <a:pt x="372" y="1100"/>
                  </a:lnTo>
                  <a:lnTo>
                    <a:pt x="370" y="1098"/>
                  </a:lnTo>
                  <a:lnTo>
                    <a:pt x="369" y="1095"/>
                  </a:lnTo>
                  <a:lnTo>
                    <a:pt x="368" y="1093"/>
                  </a:lnTo>
                  <a:lnTo>
                    <a:pt x="367" y="1091"/>
                  </a:lnTo>
                  <a:lnTo>
                    <a:pt x="367" y="1089"/>
                  </a:lnTo>
                  <a:lnTo>
                    <a:pt x="367" y="1089"/>
                  </a:lnTo>
                  <a:lnTo>
                    <a:pt x="367" y="1088"/>
                  </a:lnTo>
                  <a:lnTo>
                    <a:pt x="368" y="1086"/>
                  </a:lnTo>
                  <a:lnTo>
                    <a:pt x="369" y="1085"/>
                  </a:lnTo>
                  <a:lnTo>
                    <a:pt x="370" y="1083"/>
                  </a:lnTo>
                  <a:lnTo>
                    <a:pt x="371" y="1081"/>
                  </a:lnTo>
                  <a:lnTo>
                    <a:pt x="372" y="1080"/>
                  </a:lnTo>
                  <a:lnTo>
                    <a:pt x="373" y="1078"/>
                  </a:lnTo>
                  <a:lnTo>
                    <a:pt x="376" y="1077"/>
                  </a:lnTo>
                  <a:lnTo>
                    <a:pt x="378" y="1076"/>
                  </a:lnTo>
                  <a:lnTo>
                    <a:pt x="380" y="1074"/>
                  </a:lnTo>
                  <a:lnTo>
                    <a:pt x="386" y="1071"/>
                  </a:lnTo>
                  <a:lnTo>
                    <a:pt x="389" y="1070"/>
                  </a:lnTo>
                  <a:lnTo>
                    <a:pt x="389" y="1069"/>
                  </a:lnTo>
                  <a:lnTo>
                    <a:pt x="390" y="1068"/>
                  </a:lnTo>
                  <a:lnTo>
                    <a:pt x="391" y="1067"/>
                  </a:lnTo>
                  <a:lnTo>
                    <a:pt x="392" y="1066"/>
                  </a:lnTo>
                  <a:lnTo>
                    <a:pt x="393" y="1064"/>
                  </a:lnTo>
                  <a:lnTo>
                    <a:pt x="394" y="1062"/>
                  </a:lnTo>
                  <a:lnTo>
                    <a:pt x="394" y="1060"/>
                  </a:lnTo>
                  <a:lnTo>
                    <a:pt x="394" y="1058"/>
                  </a:lnTo>
                  <a:lnTo>
                    <a:pt x="394" y="1055"/>
                  </a:lnTo>
                  <a:lnTo>
                    <a:pt x="393" y="1054"/>
                  </a:lnTo>
                  <a:lnTo>
                    <a:pt x="392" y="1052"/>
                  </a:lnTo>
                  <a:lnTo>
                    <a:pt x="391" y="1051"/>
                  </a:lnTo>
                  <a:lnTo>
                    <a:pt x="389" y="1049"/>
                  </a:lnTo>
                  <a:lnTo>
                    <a:pt x="388" y="1048"/>
                  </a:lnTo>
                  <a:lnTo>
                    <a:pt x="381" y="1043"/>
                  </a:lnTo>
                  <a:lnTo>
                    <a:pt x="378" y="1041"/>
                  </a:lnTo>
                  <a:lnTo>
                    <a:pt x="377" y="1038"/>
                  </a:lnTo>
                  <a:lnTo>
                    <a:pt x="375" y="1036"/>
                  </a:lnTo>
                  <a:lnTo>
                    <a:pt x="368" y="1029"/>
                  </a:lnTo>
                  <a:lnTo>
                    <a:pt x="366" y="1025"/>
                  </a:lnTo>
                  <a:lnTo>
                    <a:pt x="362" y="1021"/>
                  </a:lnTo>
                  <a:lnTo>
                    <a:pt x="359" y="1018"/>
                  </a:lnTo>
                  <a:lnTo>
                    <a:pt x="356" y="1015"/>
                  </a:lnTo>
                  <a:lnTo>
                    <a:pt x="355" y="1013"/>
                  </a:lnTo>
                  <a:lnTo>
                    <a:pt x="353" y="1012"/>
                  </a:lnTo>
                  <a:lnTo>
                    <a:pt x="351" y="1010"/>
                  </a:lnTo>
                  <a:lnTo>
                    <a:pt x="349" y="1010"/>
                  </a:lnTo>
                  <a:lnTo>
                    <a:pt x="347" y="1009"/>
                  </a:lnTo>
                  <a:lnTo>
                    <a:pt x="343" y="1007"/>
                  </a:lnTo>
                  <a:lnTo>
                    <a:pt x="335" y="1005"/>
                  </a:lnTo>
                  <a:lnTo>
                    <a:pt x="331" y="1003"/>
                  </a:lnTo>
                  <a:lnTo>
                    <a:pt x="326" y="1001"/>
                  </a:lnTo>
                  <a:lnTo>
                    <a:pt x="323" y="999"/>
                  </a:lnTo>
                  <a:lnTo>
                    <a:pt x="321" y="998"/>
                  </a:lnTo>
                  <a:lnTo>
                    <a:pt x="319" y="997"/>
                  </a:lnTo>
                  <a:lnTo>
                    <a:pt x="310" y="991"/>
                  </a:lnTo>
                  <a:lnTo>
                    <a:pt x="308" y="989"/>
                  </a:lnTo>
                  <a:lnTo>
                    <a:pt x="305" y="987"/>
                  </a:lnTo>
                  <a:lnTo>
                    <a:pt x="303" y="985"/>
                  </a:lnTo>
                  <a:lnTo>
                    <a:pt x="299" y="982"/>
                  </a:lnTo>
                  <a:lnTo>
                    <a:pt x="296" y="978"/>
                  </a:lnTo>
                  <a:lnTo>
                    <a:pt x="285" y="965"/>
                  </a:lnTo>
                  <a:lnTo>
                    <a:pt x="281" y="962"/>
                  </a:lnTo>
                  <a:lnTo>
                    <a:pt x="277" y="958"/>
                  </a:lnTo>
                  <a:lnTo>
                    <a:pt x="274" y="954"/>
                  </a:lnTo>
                  <a:lnTo>
                    <a:pt x="270" y="952"/>
                  </a:lnTo>
                  <a:lnTo>
                    <a:pt x="266" y="949"/>
                  </a:lnTo>
                  <a:lnTo>
                    <a:pt x="263" y="946"/>
                  </a:lnTo>
                  <a:lnTo>
                    <a:pt x="259" y="943"/>
                  </a:lnTo>
                  <a:lnTo>
                    <a:pt x="255" y="942"/>
                  </a:lnTo>
                  <a:lnTo>
                    <a:pt x="253" y="940"/>
                  </a:lnTo>
                  <a:lnTo>
                    <a:pt x="249" y="938"/>
                  </a:lnTo>
                  <a:lnTo>
                    <a:pt x="245" y="936"/>
                  </a:lnTo>
                  <a:lnTo>
                    <a:pt x="241" y="935"/>
                  </a:lnTo>
                  <a:lnTo>
                    <a:pt x="225" y="930"/>
                  </a:lnTo>
                  <a:lnTo>
                    <a:pt x="220" y="930"/>
                  </a:lnTo>
                  <a:lnTo>
                    <a:pt x="218" y="928"/>
                  </a:lnTo>
                  <a:lnTo>
                    <a:pt x="216" y="927"/>
                  </a:lnTo>
                  <a:lnTo>
                    <a:pt x="213" y="925"/>
                  </a:lnTo>
                  <a:lnTo>
                    <a:pt x="211" y="924"/>
                  </a:lnTo>
                  <a:lnTo>
                    <a:pt x="210" y="923"/>
                  </a:lnTo>
                  <a:lnTo>
                    <a:pt x="208" y="921"/>
                  </a:lnTo>
                  <a:lnTo>
                    <a:pt x="207" y="919"/>
                  </a:lnTo>
                  <a:lnTo>
                    <a:pt x="207" y="917"/>
                  </a:lnTo>
                  <a:lnTo>
                    <a:pt x="206" y="914"/>
                  </a:lnTo>
                  <a:lnTo>
                    <a:pt x="205" y="911"/>
                  </a:lnTo>
                  <a:lnTo>
                    <a:pt x="204" y="903"/>
                  </a:lnTo>
                  <a:lnTo>
                    <a:pt x="203" y="901"/>
                  </a:lnTo>
                  <a:lnTo>
                    <a:pt x="203" y="898"/>
                  </a:lnTo>
                  <a:lnTo>
                    <a:pt x="202" y="896"/>
                  </a:lnTo>
                  <a:lnTo>
                    <a:pt x="199" y="889"/>
                  </a:lnTo>
                  <a:lnTo>
                    <a:pt x="195" y="878"/>
                  </a:lnTo>
                  <a:lnTo>
                    <a:pt x="193" y="874"/>
                  </a:lnTo>
                  <a:lnTo>
                    <a:pt x="191" y="872"/>
                  </a:lnTo>
                  <a:lnTo>
                    <a:pt x="189" y="868"/>
                  </a:lnTo>
                  <a:lnTo>
                    <a:pt x="188" y="866"/>
                  </a:lnTo>
                  <a:lnTo>
                    <a:pt x="187" y="865"/>
                  </a:lnTo>
                  <a:lnTo>
                    <a:pt x="185" y="863"/>
                  </a:lnTo>
                  <a:lnTo>
                    <a:pt x="185" y="862"/>
                  </a:lnTo>
                  <a:lnTo>
                    <a:pt x="178" y="858"/>
                  </a:lnTo>
                  <a:lnTo>
                    <a:pt x="176" y="856"/>
                  </a:lnTo>
                  <a:lnTo>
                    <a:pt x="174" y="855"/>
                  </a:lnTo>
                  <a:lnTo>
                    <a:pt x="173" y="853"/>
                  </a:lnTo>
                  <a:lnTo>
                    <a:pt x="173" y="852"/>
                  </a:lnTo>
                  <a:lnTo>
                    <a:pt x="171" y="851"/>
                  </a:lnTo>
                  <a:lnTo>
                    <a:pt x="170" y="848"/>
                  </a:lnTo>
                  <a:lnTo>
                    <a:pt x="168" y="845"/>
                  </a:lnTo>
                  <a:lnTo>
                    <a:pt x="167" y="841"/>
                  </a:lnTo>
                  <a:lnTo>
                    <a:pt x="165" y="838"/>
                  </a:lnTo>
                  <a:lnTo>
                    <a:pt x="162" y="828"/>
                  </a:lnTo>
                  <a:lnTo>
                    <a:pt x="158" y="818"/>
                  </a:lnTo>
                  <a:lnTo>
                    <a:pt x="156" y="814"/>
                  </a:lnTo>
                  <a:lnTo>
                    <a:pt x="154" y="810"/>
                  </a:lnTo>
                  <a:lnTo>
                    <a:pt x="153" y="807"/>
                  </a:lnTo>
                  <a:lnTo>
                    <a:pt x="151" y="805"/>
                  </a:lnTo>
                  <a:lnTo>
                    <a:pt x="150" y="803"/>
                  </a:lnTo>
                  <a:lnTo>
                    <a:pt x="148" y="802"/>
                  </a:lnTo>
                  <a:lnTo>
                    <a:pt x="147" y="801"/>
                  </a:lnTo>
                  <a:lnTo>
                    <a:pt x="145" y="800"/>
                  </a:lnTo>
                  <a:lnTo>
                    <a:pt x="143" y="800"/>
                  </a:lnTo>
                  <a:lnTo>
                    <a:pt x="140" y="800"/>
                  </a:lnTo>
                  <a:lnTo>
                    <a:pt x="134" y="801"/>
                  </a:lnTo>
                  <a:lnTo>
                    <a:pt x="129" y="801"/>
                  </a:lnTo>
                  <a:lnTo>
                    <a:pt x="126" y="801"/>
                  </a:lnTo>
                  <a:lnTo>
                    <a:pt x="118" y="801"/>
                  </a:lnTo>
                  <a:lnTo>
                    <a:pt x="116" y="801"/>
                  </a:lnTo>
                  <a:lnTo>
                    <a:pt x="113" y="800"/>
                  </a:lnTo>
                  <a:lnTo>
                    <a:pt x="109" y="800"/>
                  </a:lnTo>
                  <a:lnTo>
                    <a:pt x="106" y="799"/>
                  </a:lnTo>
                  <a:lnTo>
                    <a:pt x="105" y="798"/>
                  </a:lnTo>
                  <a:lnTo>
                    <a:pt x="103" y="797"/>
                  </a:lnTo>
                  <a:lnTo>
                    <a:pt x="102" y="796"/>
                  </a:lnTo>
                  <a:lnTo>
                    <a:pt x="99" y="794"/>
                  </a:lnTo>
                  <a:lnTo>
                    <a:pt x="97" y="793"/>
                  </a:lnTo>
                  <a:lnTo>
                    <a:pt x="90" y="784"/>
                  </a:lnTo>
                  <a:lnTo>
                    <a:pt x="88" y="783"/>
                  </a:lnTo>
                  <a:lnTo>
                    <a:pt x="87" y="780"/>
                  </a:lnTo>
                  <a:lnTo>
                    <a:pt x="83" y="775"/>
                  </a:lnTo>
                  <a:lnTo>
                    <a:pt x="82" y="771"/>
                  </a:lnTo>
                  <a:lnTo>
                    <a:pt x="77" y="761"/>
                  </a:lnTo>
                  <a:lnTo>
                    <a:pt x="74" y="755"/>
                  </a:lnTo>
                  <a:lnTo>
                    <a:pt x="71" y="746"/>
                  </a:lnTo>
                  <a:lnTo>
                    <a:pt x="66" y="736"/>
                  </a:lnTo>
                  <a:lnTo>
                    <a:pt x="63" y="728"/>
                  </a:lnTo>
                  <a:lnTo>
                    <a:pt x="62" y="726"/>
                  </a:lnTo>
                  <a:lnTo>
                    <a:pt x="61" y="726"/>
                  </a:lnTo>
                  <a:lnTo>
                    <a:pt x="61" y="725"/>
                  </a:lnTo>
                  <a:lnTo>
                    <a:pt x="60" y="725"/>
                  </a:lnTo>
                  <a:lnTo>
                    <a:pt x="60" y="724"/>
                  </a:lnTo>
                  <a:lnTo>
                    <a:pt x="59" y="724"/>
                  </a:lnTo>
                  <a:lnTo>
                    <a:pt x="57" y="724"/>
                  </a:lnTo>
                  <a:lnTo>
                    <a:pt x="52" y="724"/>
                  </a:lnTo>
                  <a:lnTo>
                    <a:pt x="50" y="723"/>
                  </a:lnTo>
                  <a:lnTo>
                    <a:pt x="48" y="722"/>
                  </a:lnTo>
                  <a:lnTo>
                    <a:pt x="47" y="721"/>
                  </a:lnTo>
                  <a:lnTo>
                    <a:pt x="44" y="719"/>
                  </a:lnTo>
                  <a:lnTo>
                    <a:pt x="42" y="716"/>
                  </a:lnTo>
                  <a:lnTo>
                    <a:pt x="40" y="715"/>
                  </a:lnTo>
                  <a:lnTo>
                    <a:pt x="37" y="708"/>
                  </a:lnTo>
                  <a:lnTo>
                    <a:pt x="35" y="706"/>
                  </a:lnTo>
                  <a:lnTo>
                    <a:pt x="34" y="705"/>
                  </a:lnTo>
                  <a:lnTo>
                    <a:pt x="32" y="704"/>
                  </a:lnTo>
                  <a:lnTo>
                    <a:pt x="30" y="702"/>
                  </a:lnTo>
                  <a:lnTo>
                    <a:pt x="28" y="700"/>
                  </a:lnTo>
                  <a:lnTo>
                    <a:pt x="26" y="699"/>
                  </a:lnTo>
                  <a:lnTo>
                    <a:pt x="24" y="698"/>
                  </a:lnTo>
                  <a:lnTo>
                    <a:pt x="23" y="698"/>
                  </a:lnTo>
                  <a:lnTo>
                    <a:pt x="20" y="697"/>
                  </a:lnTo>
                  <a:lnTo>
                    <a:pt x="17" y="696"/>
                  </a:lnTo>
                  <a:lnTo>
                    <a:pt x="14" y="696"/>
                  </a:lnTo>
                  <a:lnTo>
                    <a:pt x="11" y="695"/>
                  </a:lnTo>
                  <a:lnTo>
                    <a:pt x="7" y="695"/>
                  </a:lnTo>
                  <a:lnTo>
                    <a:pt x="6" y="696"/>
                  </a:lnTo>
                  <a:lnTo>
                    <a:pt x="6" y="695"/>
                  </a:lnTo>
                  <a:lnTo>
                    <a:pt x="5" y="693"/>
                  </a:lnTo>
                  <a:lnTo>
                    <a:pt x="3" y="683"/>
                  </a:lnTo>
                  <a:lnTo>
                    <a:pt x="2" y="681"/>
                  </a:lnTo>
                  <a:lnTo>
                    <a:pt x="1" y="679"/>
                  </a:lnTo>
                  <a:lnTo>
                    <a:pt x="1" y="676"/>
                  </a:lnTo>
                  <a:lnTo>
                    <a:pt x="0" y="673"/>
                  </a:lnTo>
                  <a:lnTo>
                    <a:pt x="0" y="670"/>
                  </a:lnTo>
                  <a:lnTo>
                    <a:pt x="0" y="667"/>
                  </a:lnTo>
                  <a:lnTo>
                    <a:pt x="0" y="664"/>
                  </a:lnTo>
                  <a:lnTo>
                    <a:pt x="0" y="660"/>
                  </a:lnTo>
                  <a:lnTo>
                    <a:pt x="0" y="656"/>
                  </a:lnTo>
                  <a:lnTo>
                    <a:pt x="1" y="652"/>
                  </a:lnTo>
                  <a:lnTo>
                    <a:pt x="2" y="647"/>
                  </a:lnTo>
                  <a:lnTo>
                    <a:pt x="3" y="642"/>
                  </a:lnTo>
                  <a:lnTo>
                    <a:pt x="4" y="637"/>
                  </a:lnTo>
                  <a:lnTo>
                    <a:pt x="5" y="634"/>
                  </a:lnTo>
                  <a:lnTo>
                    <a:pt x="6" y="631"/>
                  </a:lnTo>
                  <a:lnTo>
                    <a:pt x="7" y="628"/>
                  </a:lnTo>
                  <a:lnTo>
                    <a:pt x="11" y="623"/>
                  </a:lnTo>
                  <a:lnTo>
                    <a:pt x="14" y="616"/>
                  </a:lnTo>
                  <a:lnTo>
                    <a:pt x="15" y="613"/>
                  </a:lnTo>
                  <a:lnTo>
                    <a:pt x="17" y="612"/>
                  </a:lnTo>
                  <a:lnTo>
                    <a:pt x="19" y="610"/>
                  </a:lnTo>
                  <a:lnTo>
                    <a:pt x="21" y="608"/>
                  </a:lnTo>
                  <a:lnTo>
                    <a:pt x="23" y="607"/>
                  </a:lnTo>
                  <a:lnTo>
                    <a:pt x="25" y="605"/>
                  </a:lnTo>
                  <a:lnTo>
                    <a:pt x="26" y="604"/>
                  </a:lnTo>
                  <a:lnTo>
                    <a:pt x="27" y="603"/>
                  </a:lnTo>
                  <a:lnTo>
                    <a:pt x="33" y="602"/>
                  </a:lnTo>
                  <a:lnTo>
                    <a:pt x="35" y="601"/>
                  </a:lnTo>
                  <a:lnTo>
                    <a:pt x="37" y="599"/>
                  </a:lnTo>
                  <a:lnTo>
                    <a:pt x="39" y="597"/>
                  </a:lnTo>
                  <a:lnTo>
                    <a:pt x="41" y="595"/>
                  </a:lnTo>
                  <a:lnTo>
                    <a:pt x="42" y="594"/>
                  </a:lnTo>
                  <a:lnTo>
                    <a:pt x="44" y="592"/>
                  </a:lnTo>
                  <a:lnTo>
                    <a:pt x="45" y="590"/>
                  </a:lnTo>
                  <a:lnTo>
                    <a:pt x="46" y="590"/>
                  </a:lnTo>
                  <a:lnTo>
                    <a:pt x="46" y="588"/>
                  </a:lnTo>
                  <a:lnTo>
                    <a:pt x="47" y="586"/>
                  </a:lnTo>
                  <a:lnTo>
                    <a:pt x="48" y="583"/>
                  </a:lnTo>
                  <a:lnTo>
                    <a:pt x="48" y="580"/>
                  </a:lnTo>
                  <a:lnTo>
                    <a:pt x="48" y="578"/>
                  </a:lnTo>
                  <a:lnTo>
                    <a:pt x="48" y="574"/>
                  </a:lnTo>
                  <a:lnTo>
                    <a:pt x="47" y="570"/>
                  </a:lnTo>
                  <a:lnTo>
                    <a:pt x="44" y="560"/>
                  </a:lnTo>
                  <a:lnTo>
                    <a:pt x="43" y="556"/>
                  </a:lnTo>
                  <a:lnTo>
                    <a:pt x="42" y="553"/>
                  </a:lnTo>
                  <a:lnTo>
                    <a:pt x="39" y="546"/>
                  </a:lnTo>
                  <a:lnTo>
                    <a:pt x="39" y="544"/>
                  </a:lnTo>
                  <a:lnTo>
                    <a:pt x="38" y="541"/>
                  </a:lnTo>
                  <a:lnTo>
                    <a:pt x="38" y="538"/>
                  </a:lnTo>
                  <a:lnTo>
                    <a:pt x="38" y="536"/>
                  </a:lnTo>
                  <a:lnTo>
                    <a:pt x="38" y="534"/>
                  </a:lnTo>
                  <a:lnTo>
                    <a:pt x="40" y="528"/>
                  </a:lnTo>
                  <a:lnTo>
                    <a:pt x="41" y="524"/>
                  </a:lnTo>
                  <a:lnTo>
                    <a:pt x="42" y="520"/>
                  </a:lnTo>
                  <a:lnTo>
                    <a:pt x="42" y="511"/>
                  </a:lnTo>
                  <a:lnTo>
                    <a:pt x="42" y="506"/>
                  </a:lnTo>
                  <a:lnTo>
                    <a:pt x="43" y="500"/>
                  </a:lnTo>
                  <a:lnTo>
                    <a:pt x="45" y="491"/>
                  </a:lnTo>
                  <a:lnTo>
                    <a:pt x="46" y="490"/>
                  </a:lnTo>
                  <a:lnTo>
                    <a:pt x="47" y="489"/>
                  </a:lnTo>
                  <a:lnTo>
                    <a:pt x="48" y="488"/>
                  </a:lnTo>
                  <a:lnTo>
                    <a:pt x="48" y="488"/>
                  </a:lnTo>
                  <a:lnTo>
                    <a:pt x="50" y="488"/>
                  </a:lnTo>
                  <a:lnTo>
                    <a:pt x="51" y="488"/>
                  </a:lnTo>
                  <a:lnTo>
                    <a:pt x="53" y="488"/>
                  </a:lnTo>
                  <a:lnTo>
                    <a:pt x="61" y="489"/>
                  </a:lnTo>
                  <a:lnTo>
                    <a:pt x="65" y="490"/>
                  </a:lnTo>
                  <a:lnTo>
                    <a:pt x="67" y="490"/>
                  </a:lnTo>
                  <a:lnTo>
                    <a:pt x="70" y="490"/>
                  </a:lnTo>
                  <a:lnTo>
                    <a:pt x="71" y="490"/>
                  </a:lnTo>
                  <a:lnTo>
                    <a:pt x="73" y="490"/>
                  </a:lnTo>
                  <a:lnTo>
                    <a:pt x="75" y="489"/>
                  </a:lnTo>
                  <a:lnTo>
                    <a:pt x="78" y="488"/>
                  </a:lnTo>
                  <a:lnTo>
                    <a:pt x="80" y="488"/>
                  </a:lnTo>
                  <a:lnTo>
                    <a:pt x="82" y="487"/>
                  </a:lnTo>
                  <a:lnTo>
                    <a:pt x="84" y="484"/>
                  </a:lnTo>
                  <a:lnTo>
                    <a:pt x="89" y="481"/>
                  </a:lnTo>
                  <a:lnTo>
                    <a:pt x="96" y="476"/>
                  </a:lnTo>
                  <a:lnTo>
                    <a:pt x="99" y="474"/>
                  </a:lnTo>
                  <a:lnTo>
                    <a:pt x="102" y="472"/>
                  </a:lnTo>
                  <a:lnTo>
                    <a:pt x="105" y="470"/>
                  </a:lnTo>
                  <a:lnTo>
                    <a:pt x="113" y="467"/>
                  </a:lnTo>
                  <a:lnTo>
                    <a:pt x="115" y="466"/>
                  </a:lnTo>
                  <a:lnTo>
                    <a:pt x="116" y="466"/>
                  </a:lnTo>
                  <a:lnTo>
                    <a:pt x="117" y="464"/>
                  </a:lnTo>
                  <a:lnTo>
                    <a:pt x="117" y="463"/>
                  </a:lnTo>
                  <a:lnTo>
                    <a:pt x="120" y="456"/>
                  </a:lnTo>
                  <a:lnTo>
                    <a:pt x="123" y="446"/>
                  </a:lnTo>
                  <a:lnTo>
                    <a:pt x="124" y="444"/>
                  </a:lnTo>
                  <a:lnTo>
                    <a:pt x="125" y="443"/>
                  </a:lnTo>
                  <a:lnTo>
                    <a:pt x="126" y="440"/>
                  </a:lnTo>
                  <a:lnTo>
                    <a:pt x="128" y="437"/>
                  </a:lnTo>
                  <a:lnTo>
                    <a:pt x="129" y="435"/>
                  </a:lnTo>
                  <a:lnTo>
                    <a:pt x="133" y="432"/>
                  </a:lnTo>
                  <a:lnTo>
                    <a:pt x="135" y="430"/>
                  </a:lnTo>
                  <a:lnTo>
                    <a:pt x="136" y="429"/>
                  </a:lnTo>
                  <a:lnTo>
                    <a:pt x="136" y="427"/>
                  </a:lnTo>
                  <a:lnTo>
                    <a:pt x="136" y="426"/>
                  </a:lnTo>
                  <a:lnTo>
                    <a:pt x="137" y="424"/>
                  </a:lnTo>
                  <a:lnTo>
                    <a:pt x="137" y="422"/>
                  </a:lnTo>
                  <a:lnTo>
                    <a:pt x="136" y="420"/>
                  </a:lnTo>
                  <a:lnTo>
                    <a:pt x="136" y="417"/>
                  </a:lnTo>
                  <a:lnTo>
                    <a:pt x="135" y="415"/>
                  </a:lnTo>
                  <a:lnTo>
                    <a:pt x="134" y="413"/>
                  </a:lnTo>
                  <a:lnTo>
                    <a:pt x="133" y="411"/>
                  </a:lnTo>
                  <a:lnTo>
                    <a:pt x="129" y="407"/>
                  </a:lnTo>
                  <a:lnTo>
                    <a:pt x="128" y="404"/>
                  </a:lnTo>
                  <a:lnTo>
                    <a:pt x="125" y="399"/>
                  </a:lnTo>
                  <a:lnTo>
                    <a:pt x="124" y="397"/>
                  </a:lnTo>
                  <a:lnTo>
                    <a:pt x="123" y="395"/>
                  </a:lnTo>
                  <a:lnTo>
                    <a:pt x="123" y="392"/>
                  </a:lnTo>
                  <a:lnTo>
                    <a:pt x="123" y="390"/>
                  </a:lnTo>
                  <a:lnTo>
                    <a:pt x="123" y="388"/>
                  </a:lnTo>
                  <a:lnTo>
                    <a:pt x="124" y="386"/>
                  </a:lnTo>
                  <a:lnTo>
                    <a:pt x="125" y="385"/>
                  </a:lnTo>
                  <a:lnTo>
                    <a:pt x="125" y="384"/>
                  </a:lnTo>
                  <a:lnTo>
                    <a:pt x="126" y="383"/>
                  </a:lnTo>
                  <a:lnTo>
                    <a:pt x="128" y="380"/>
                  </a:lnTo>
                  <a:lnTo>
                    <a:pt x="131" y="377"/>
                  </a:lnTo>
                  <a:lnTo>
                    <a:pt x="134" y="374"/>
                  </a:lnTo>
                  <a:lnTo>
                    <a:pt x="136" y="373"/>
                  </a:lnTo>
                  <a:lnTo>
                    <a:pt x="137" y="372"/>
                  </a:lnTo>
                  <a:lnTo>
                    <a:pt x="140" y="370"/>
                  </a:lnTo>
                  <a:lnTo>
                    <a:pt x="142" y="369"/>
                  </a:lnTo>
                  <a:lnTo>
                    <a:pt x="143" y="369"/>
                  </a:lnTo>
                  <a:lnTo>
                    <a:pt x="143" y="368"/>
                  </a:lnTo>
                  <a:lnTo>
                    <a:pt x="144" y="367"/>
                  </a:lnTo>
                  <a:lnTo>
                    <a:pt x="145" y="365"/>
                  </a:lnTo>
                  <a:lnTo>
                    <a:pt x="146" y="363"/>
                  </a:lnTo>
                  <a:lnTo>
                    <a:pt x="146" y="361"/>
                  </a:lnTo>
                  <a:lnTo>
                    <a:pt x="146" y="359"/>
                  </a:lnTo>
                  <a:lnTo>
                    <a:pt x="146" y="358"/>
                  </a:lnTo>
                  <a:lnTo>
                    <a:pt x="146" y="357"/>
                  </a:lnTo>
                  <a:lnTo>
                    <a:pt x="144" y="356"/>
                  </a:lnTo>
                  <a:lnTo>
                    <a:pt x="140" y="353"/>
                  </a:lnTo>
                  <a:lnTo>
                    <a:pt x="139" y="352"/>
                  </a:lnTo>
                  <a:lnTo>
                    <a:pt x="137" y="350"/>
                  </a:lnTo>
                  <a:lnTo>
                    <a:pt x="137" y="349"/>
                  </a:lnTo>
                  <a:lnTo>
                    <a:pt x="136" y="347"/>
                  </a:lnTo>
                  <a:lnTo>
                    <a:pt x="135" y="346"/>
                  </a:lnTo>
                  <a:lnTo>
                    <a:pt x="134" y="344"/>
                  </a:lnTo>
                  <a:lnTo>
                    <a:pt x="134" y="342"/>
                  </a:lnTo>
                  <a:lnTo>
                    <a:pt x="134" y="341"/>
                  </a:lnTo>
                  <a:lnTo>
                    <a:pt x="134" y="340"/>
                  </a:lnTo>
                  <a:lnTo>
                    <a:pt x="134" y="339"/>
                  </a:lnTo>
                  <a:lnTo>
                    <a:pt x="134" y="337"/>
                  </a:lnTo>
                  <a:lnTo>
                    <a:pt x="134" y="336"/>
                  </a:lnTo>
                  <a:lnTo>
                    <a:pt x="134" y="335"/>
                  </a:lnTo>
                  <a:lnTo>
                    <a:pt x="135" y="334"/>
                  </a:lnTo>
                  <a:lnTo>
                    <a:pt x="136" y="333"/>
                  </a:lnTo>
                  <a:lnTo>
                    <a:pt x="138" y="332"/>
                  </a:lnTo>
                  <a:lnTo>
                    <a:pt x="143" y="330"/>
                  </a:lnTo>
                  <a:lnTo>
                    <a:pt x="144" y="329"/>
                  </a:lnTo>
                  <a:lnTo>
                    <a:pt x="145" y="328"/>
                  </a:lnTo>
                  <a:lnTo>
                    <a:pt x="147" y="326"/>
                  </a:lnTo>
                  <a:lnTo>
                    <a:pt x="148" y="325"/>
                  </a:lnTo>
                  <a:lnTo>
                    <a:pt x="148" y="324"/>
                  </a:lnTo>
                  <a:lnTo>
                    <a:pt x="149" y="322"/>
                  </a:lnTo>
                  <a:lnTo>
                    <a:pt x="150" y="321"/>
                  </a:lnTo>
                  <a:lnTo>
                    <a:pt x="150" y="319"/>
                  </a:lnTo>
                  <a:lnTo>
                    <a:pt x="151" y="318"/>
                  </a:lnTo>
                  <a:lnTo>
                    <a:pt x="151" y="318"/>
                  </a:lnTo>
                  <a:lnTo>
                    <a:pt x="151" y="316"/>
                  </a:lnTo>
                  <a:lnTo>
                    <a:pt x="150" y="311"/>
                  </a:lnTo>
                  <a:lnTo>
                    <a:pt x="150" y="308"/>
                  </a:lnTo>
                  <a:lnTo>
                    <a:pt x="150" y="307"/>
                  </a:lnTo>
                  <a:lnTo>
                    <a:pt x="150" y="305"/>
                  </a:lnTo>
                  <a:lnTo>
                    <a:pt x="150" y="302"/>
                  </a:lnTo>
                  <a:lnTo>
                    <a:pt x="151" y="299"/>
                  </a:lnTo>
                  <a:lnTo>
                    <a:pt x="151" y="297"/>
                  </a:lnTo>
                  <a:lnTo>
                    <a:pt x="152" y="296"/>
                  </a:lnTo>
                  <a:lnTo>
                    <a:pt x="153" y="295"/>
                  </a:lnTo>
                  <a:lnTo>
                    <a:pt x="158" y="289"/>
                  </a:lnTo>
                  <a:lnTo>
                    <a:pt x="161" y="287"/>
                  </a:lnTo>
                  <a:lnTo>
                    <a:pt x="162" y="285"/>
                  </a:lnTo>
                  <a:lnTo>
                    <a:pt x="169" y="281"/>
                  </a:lnTo>
                  <a:lnTo>
                    <a:pt x="176" y="275"/>
                  </a:lnTo>
                  <a:lnTo>
                    <a:pt x="178" y="274"/>
                  </a:lnTo>
                  <a:lnTo>
                    <a:pt x="179" y="273"/>
                  </a:lnTo>
                  <a:lnTo>
                    <a:pt x="180" y="271"/>
                  </a:lnTo>
                  <a:lnTo>
                    <a:pt x="182" y="269"/>
                  </a:lnTo>
                  <a:lnTo>
                    <a:pt x="184" y="264"/>
                  </a:lnTo>
                  <a:lnTo>
                    <a:pt x="185" y="258"/>
                  </a:lnTo>
                  <a:lnTo>
                    <a:pt x="187" y="255"/>
                  </a:lnTo>
                  <a:lnTo>
                    <a:pt x="189" y="250"/>
                  </a:lnTo>
                  <a:lnTo>
                    <a:pt x="192" y="246"/>
                  </a:lnTo>
                  <a:lnTo>
                    <a:pt x="193" y="243"/>
                  </a:lnTo>
                  <a:lnTo>
                    <a:pt x="194" y="241"/>
                  </a:lnTo>
                  <a:lnTo>
                    <a:pt x="195" y="237"/>
                  </a:lnTo>
                  <a:lnTo>
                    <a:pt x="196" y="232"/>
                  </a:lnTo>
                  <a:lnTo>
                    <a:pt x="197" y="230"/>
                  </a:lnTo>
                  <a:lnTo>
                    <a:pt x="197" y="228"/>
                  </a:lnTo>
                  <a:lnTo>
                    <a:pt x="196" y="226"/>
                  </a:lnTo>
                  <a:lnTo>
                    <a:pt x="196" y="224"/>
                  </a:lnTo>
                  <a:lnTo>
                    <a:pt x="196" y="222"/>
                  </a:lnTo>
                  <a:lnTo>
                    <a:pt x="195" y="220"/>
                  </a:lnTo>
                  <a:lnTo>
                    <a:pt x="190" y="215"/>
                  </a:lnTo>
                  <a:lnTo>
                    <a:pt x="189" y="214"/>
                  </a:lnTo>
                  <a:lnTo>
                    <a:pt x="187" y="210"/>
                  </a:lnTo>
                  <a:lnTo>
                    <a:pt x="184" y="203"/>
                  </a:lnTo>
                  <a:lnTo>
                    <a:pt x="182" y="199"/>
                  </a:lnTo>
                  <a:lnTo>
                    <a:pt x="181" y="195"/>
                  </a:lnTo>
                  <a:lnTo>
                    <a:pt x="180" y="191"/>
                  </a:lnTo>
                  <a:lnTo>
                    <a:pt x="179" y="187"/>
                  </a:lnTo>
                  <a:lnTo>
                    <a:pt x="179" y="184"/>
                  </a:lnTo>
                  <a:lnTo>
                    <a:pt x="180" y="180"/>
                  </a:lnTo>
                  <a:lnTo>
                    <a:pt x="181" y="171"/>
                  </a:lnTo>
                  <a:lnTo>
                    <a:pt x="182" y="169"/>
                  </a:lnTo>
                  <a:lnTo>
                    <a:pt x="182" y="167"/>
                  </a:lnTo>
                  <a:lnTo>
                    <a:pt x="184" y="163"/>
                  </a:lnTo>
                  <a:lnTo>
                    <a:pt x="185" y="160"/>
                  </a:lnTo>
                  <a:lnTo>
                    <a:pt x="186" y="158"/>
                  </a:lnTo>
                  <a:lnTo>
                    <a:pt x="192" y="148"/>
                  </a:lnTo>
                  <a:lnTo>
                    <a:pt x="193" y="147"/>
                  </a:lnTo>
                  <a:lnTo>
                    <a:pt x="194" y="146"/>
                  </a:lnTo>
                  <a:lnTo>
                    <a:pt x="193" y="145"/>
                  </a:lnTo>
                  <a:lnTo>
                    <a:pt x="193" y="144"/>
                  </a:lnTo>
                  <a:lnTo>
                    <a:pt x="192" y="140"/>
                  </a:lnTo>
                  <a:lnTo>
                    <a:pt x="191" y="138"/>
                  </a:lnTo>
                  <a:lnTo>
                    <a:pt x="188" y="133"/>
                  </a:lnTo>
                  <a:lnTo>
                    <a:pt x="186" y="128"/>
                  </a:lnTo>
                  <a:lnTo>
                    <a:pt x="185" y="125"/>
                  </a:lnTo>
                  <a:lnTo>
                    <a:pt x="185" y="122"/>
                  </a:lnTo>
                  <a:lnTo>
                    <a:pt x="184" y="116"/>
                  </a:lnTo>
                  <a:lnTo>
                    <a:pt x="183" y="114"/>
                  </a:lnTo>
                  <a:lnTo>
                    <a:pt x="183" y="103"/>
                  </a:lnTo>
                  <a:lnTo>
                    <a:pt x="182" y="101"/>
                  </a:lnTo>
                  <a:lnTo>
                    <a:pt x="182" y="97"/>
                  </a:lnTo>
                  <a:lnTo>
                    <a:pt x="181" y="93"/>
                  </a:lnTo>
                  <a:lnTo>
                    <a:pt x="180" y="91"/>
                  </a:lnTo>
                  <a:lnTo>
                    <a:pt x="180" y="90"/>
                  </a:lnTo>
                  <a:lnTo>
                    <a:pt x="179" y="89"/>
                  </a:lnTo>
                  <a:lnTo>
                    <a:pt x="176" y="86"/>
                  </a:lnTo>
                  <a:lnTo>
                    <a:pt x="175" y="84"/>
                  </a:lnTo>
                  <a:lnTo>
                    <a:pt x="174" y="82"/>
                  </a:lnTo>
                  <a:lnTo>
                    <a:pt x="174" y="81"/>
                  </a:lnTo>
                  <a:lnTo>
                    <a:pt x="173" y="80"/>
                  </a:lnTo>
                  <a:lnTo>
                    <a:pt x="173" y="79"/>
                  </a:lnTo>
                  <a:lnTo>
                    <a:pt x="173" y="78"/>
                  </a:lnTo>
                  <a:lnTo>
                    <a:pt x="173" y="76"/>
                  </a:lnTo>
                  <a:lnTo>
                    <a:pt x="174" y="73"/>
                  </a:lnTo>
                  <a:lnTo>
                    <a:pt x="177" y="63"/>
                  </a:lnTo>
                  <a:lnTo>
                    <a:pt x="178" y="60"/>
                  </a:lnTo>
                  <a:lnTo>
                    <a:pt x="179" y="58"/>
                  </a:lnTo>
                  <a:lnTo>
                    <a:pt x="180" y="58"/>
                  </a:lnTo>
                  <a:lnTo>
                    <a:pt x="181" y="55"/>
                  </a:lnTo>
                  <a:lnTo>
                    <a:pt x="182" y="54"/>
                  </a:lnTo>
                  <a:lnTo>
                    <a:pt x="183" y="53"/>
                  </a:lnTo>
                  <a:lnTo>
                    <a:pt x="184" y="53"/>
                  </a:lnTo>
                  <a:lnTo>
                    <a:pt x="185" y="53"/>
                  </a:lnTo>
                  <a:lnTo>
                    <a:pt x="185" y="54"/>
                  </a:lnTo>
                  <a:lnTo>
                    <a:pt x="186" y="54"/>
                  </a:lnTo>
                  <a:lnTo>
                    <a:pt x="187" y="54"/>
                  </a:lnTo>
                  <a:lnTo>
                    <a:pt x="190" y="54"/>
                  </a:lnTo>
                  <a:lnTo>
                    <a:pt x="193" y="54"/>
                  </a:lnTo>
                  <a:lnTo>
                    <a:pt x="196" y="53"/>
                  </a:lnTo>
                  <a:lnTo>
                    <a:pt x="204" y="50"/>
                  </a:lnTo>
                  <a:lnTo>
                    <a:pt x="214" y="48"/>
                  </a:lnTo>
                  <a:lnTo>
                    <a:pt x="218" y="46"/>
                  </a:lnTo>
                  <a:lnTo>
                    <a:pt x="222" y="45"/>
                  </a:lnTo>
                  <a:lnTo>
                    <a:pt x="224" y="44"/>
                  </a:lnTo>
                  <a:lnTo>
                    <a:pt x="225" y="44"/>
                  </a:lnTo>
                  <a:lnTo>
                    <a:pt x="226" y="44"/>
                  </a:lnTo>
                  <a:lnTo>
                    <a:pt x="228" y="44"/>
                  </a:lnTo>
                  <a:lnTo>
                    <a:pt x="229" y="45"/>
                  </a:lnTo>
                  <a:lnTo>
                    <a:pt x="230" y="45"/>
                  </a:lnTo>
                  <a:lnTo>
                    <a:pt x="231" y="46"/>
                  </a:lnTo>
                  <a:lnTo>
                    <a:pt x="237" y="51"/>
                  </a:lnTo>
                  <a:lnTo>
                    <a:pt x="238" y="52"/>
                  </a:lnTo>
                  <a:lnTo>
                    <a:pt x="239" y="52"/>
                  </a:lnTo>
                  <a:lnTo>
                    <a:pt x="240" y="53"/>
                  </a:lnTo>
                  <a:lnTo>
                    <a:pt x="242" y="53"/>
                  </a:lnTo>
                  <a:lnTo>
                    <a:pt x="244" y="53"/>
                  </a:lnTo>
                  <a:lnTo>
                    <a:pt x="245" y="53"/>
                  </a:lnTo>
                  <a:lnTo>
                    <a:pt x="247" y="52"/>
                  </a:lnTo>
                  <a:lnTo>
                    <a:pt x="248" y="52"/>
                  </a:lnTo>
                  <a:lnTo>
                    <a:pt x="251" y="50"/>
                  </a:lnTo>
                  <a:lnTo>
                    <a:pt x="257" y="47"/>
                  </a:lnTo>
                  <a:lnTo>
                    <a:pt x="259" y="46"/>
                  </a:lnTo>
                  <a:lnTo>
                    <a:pt x="262" y="46"/>
                  </a:lnTo>
                  <a:lnTo>
                    <a:pt x="264" y="46"/>
                  </a:lnTo>
                  <a:lnTo>
                    <a:pt x="265" y="46"/>
                  </a:lnTo>
                  <a:lnTo>
                    <a:pt x="266" y="46"/>
                  </a:lnTo>
                  <a:lnTo>
                    <a:pt x="268" y="47"/>
                  </a:lnTo>
                  <a:lnTo>
                    <a:pt x="269" y="47"/>
                  </a:lnTo>
                  <a:lnTo>
                    <a:pt x="276" y="52"/>
                  </a:lnTo>
                  <a:lnTo>
                    <a:pt x="277" y="54"/>
                  </a:lnTo>
                  <a:lnTo>
                    <a:pt x="281" y="56"/>
                  </a:lnTo>
                  <a:lnTo>
                    <a:pt x="282" y="57"/>
                  </a:lnTo>
                  <a:lnTo>
                    <a:pt x="283" y="58"/>
                  </a:lnTo>
                  <a:lnTo>
                    <a:pt x="285" y="59"/>
                  </a:lnTo>
                  <a:lnTo>
                    <a:pt x="286" y="60"/>
                  </a:lnTo>
                  <a:lnTo>
                    <a:pt x="287" y="61"/>
                  </a:lnTo>
                  <a:lnTo>
                    <a:pt x="288" y="61"/>
                  </a:lnTo>
                  <a:lnTo>
                    <a:pt x="293" y="63"/>
                  </a:lnTo>
                  <a:lnTo>
                    <a:pt x="296" y="64"/>
                  </a:lnTo>
                  <a:lnTo>
                    <a:pt x="298" y="65"/>
                  </a:lnTo>
                  <a:lnTo>
                    <a:pt x="300" y="66"/>
                  </a:lnTo>
                  <a:lnTo>
                    <a:pt x="302" y="66"/>
                  </a:lnTo>
                  <a:lnTo>
                    <a:pt x="305" y="66"/>
                  </a:lnTo>
                  <a:lnTo>
                    <a:pt x="307" y="66"/>
                  </a:lnTo>
                  <a:lnTo>
                    <a:pt x="310" y="65"/>
                  </a:lnTo>
                  <a:lnTo>
                    <a:pt x="312" y="65"/>
                  </a:lnTo>
                  <a:lnTo>
                    <a:pt x="314" y="64"/>
                  </a:lnTo>
                  <a:lnTo>
                    <a:pt x="316" y="62"/>
                  </a:lnTo>
                  <a:lnTo>
                    <a:pt x="321" y="59"/>
                  </a:lnTo>
                  <a:lnTo>
                    <a:pt x="321" y="58"/>
                  </a:lnTo>
                  <a:lnTo>
                    <a:pt x="324" y="58"/>
                  </a:lnTo>
                  <a:lnTo>
                    <a:pt x="326" y="57"/>
                  </a:lnTo>
                  <a:lnTo>
                    <a:pt x="328" y="56"/>
                  </a:lnTo>
                  <a:lnTo>
                    <a:pt x="338" y="55"/>
                  </a:lnTo>
                  <a:lnTo>
                    <a:pt x="341" y="55"/>
                  </a:lnTo>
                  <a:lnTo>
                    <a:pt x="343" y="54"/>
                  </a:lnTo>
                  <a:lnTo>
                    <a:pt x="344" y="53"/>
                  </a:lnTo>
                  <a:lnTo>
                    <a:pt x="346" y="52"/>
                  </a:lnTo>
                  <a:lnTo>
                    <a:pt x="349" y="50"/>
                  </a:lnTo>
                  <a:lnTo>
                    <a:pt x="353" y="47"/>
                  </a:lnTo>
                  <a:lnTo>
                    <a:pt x="355" y="46"/>
                  </a:lnTo>
                  <a:lnTo>
                    <a:pt x="356" y="46"/>
                  </a:lnTo>
                  <a:lnTo>
                    <a:pt x="361" y="45"/>
                  </a:lnTo>
                  <a:lnTo>
                    <a:pt x="362" y="44"/>
                  </a:lnTo>
                  <a:lnTo>
                    <a:pt x="363" y="44"/>
                  </a:lnTo>
                  <a:lnTo>
                    <a:pt x="364" y="43"/>
                  </a:lnTo>
                  <a:lnTo>
                    <a:pt x="365" y="42"/>
                  </a:lnTo>
                  <a:lnTo>
                    <a:pt x="367" y="38"/>
                  </a:lnTo>
                  <a:lnTo>
                    <a:pt x="368" y="35"/>
                  </a:lnTo>
                  <a:lnTo>
                    <a:pt x="369" y="34"/>
                  </a:lnTo>
                  <a:lnTo>
                    <a:pt x="371" y="31"/>
                  </a:lnTo>
                  <a:lnTo>
                    <a:pt x="373" y="26"/>
                  </a:lnTo>
                  <a:lnTo>
                    <a:pt x="375" y="21"/>
                  </a:lnTo>
                  <a:lnTo>
                    <a:pt x="376" y="19"/>
                  </a:lnTo>
                  <a:lnTo>
                    <a:pt x="377" y="17"/>
                  </a:lnTo>
                  <a:lnTo>
                    <a:pt x="378" y="16"/>
                  </a:lnTo>
                  <a:lnTo>
                    <a:pt x="378" y="15"/>
                  </a:lnTo>
                  <a:lnTo>
                    <a:pt x="380" y="13"/>
                  </a:lnTo>
                  <a:lnTo>
                    <a:pt x="384" y="12"/>
                  </a:lnTo>
                  <a:lnTo>
                    <a:pt x="391" y="8"/>
                  </a:lnTo>
                  <a:lnTo>
                    <a:pt x="399" y="4"/>
                  </a:lnTo>
                  <a:lnTo>
                    <a:pt x="401" y="3"/>
                  </a:lnTo>
                  <a:lnTo>
                    <a:pt x="405" y="1"/>
                  </a:lnTo>
                  <a:lnTo>
                    <a:pt x="409" y="1"/>
                  </a:lnTo>
                  <a:lnTo>
                    <a:pt x="413" y="0"/>
                  </a:lnTo>
                  <a:lnTo>
                    <a:pt x="414" y="0"/>
                  </a:lnTo>
                </a:path>
              </a:pathLst>
            </a:custGeom>
            <a:noFill/>
            <a:ln w="2540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35" name="Freeform 90">
              <a:extLst>
                <a:ext uri="{FF2B5EF4-FFF2-40B4-BE49-F238E27FC236}">
                  <a16:creationId xmlns:a16="http://schemas.microsoft.com/office/drawing/2014/main" id="{5625946A-5B18-4AF9-8307-9D0347B1A351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" y="2091"/>
              <a:ext cx="1092" cy="1370"/>
            </a:xfrm>
            <a:custGeom>
              <a:avLst/>
              <a:gdLst>
                <a:gd name="T0" fmla="*/ 727 w 1092"/>
                <a:gd name="T1" fmla="*/ 6 h 1370"/>
                <a:gd name="T2" fmla="*/ 752 w 1092"/>
                <a:gd name="T3" fmla="*/ 28 h 1370"/>
                <a:gd name="T4" fmla="*/ 785 w 1092"/>
                <a:gd name="T5" fmla="*/ 33 h 1370"/>
                <a:gd name="T6" fmla="*/ 771 w 1092"/>
                <a:gd name="T7" fmla="*/ 74 h 1370"/>
                <a:gd name="T8" fmla="*/ 803 w 1092"/>
                <a:gd name="T9" fmla="*/ 81 h 1370"/>
                <a:gd name="T10" fmla="*/ 857 w 1092"/>
                <a:gd name="T11" fmla="*/ 81 h 1370"/>
                <a:gd name="T12" fmla="*/ 855 w 1092"/>
                <a:gd name="T13" fmla="*/ 98 h 1370"/>
                <a:gd name="T14" fmla="*/ 912 w 1092"/>
                <a:gd name="T15" fmla="*/ 132 h 1370"/>
                <a:gd name="T16" fmla="*/ 966 w 1092"/>
                <a:gd name="T17" fmla="*/ 132 h 1370"/>
                <a:gd name="T18" fmla="*/ 1024 w 1092"/>
                <a:gd name="T19" fmla="*/ 172 h 1370"/>
                <a:gd name="T20" fmla="*/ 1045 w 1092"/>
                <a:gd name="T21" fmla="*/ 198 h 1370"/>
                <a:gd name="T22" fmla="*/ 1092 w 1092"/>
                <a:gd name="T23" fmla="*/ 271 h 1370"/>
                <a:gd name="T24" fmla="*/ 1072 w 1092"/>
                <a:gd name="T25" fmla="*/ 316 h 1370"/>
                <a:gd name="T26" fmla="*/ 1064 w 1092"/>
                <a:gd name="T27" fmla="*/ 384 h 1370"/>
                <a:gd name="T28" fmla="*/ 1072 w 1092"/>
                <a:gd name="T29" fmla="*/ 419 h 1370"/>
                <a:gd name="T30" fmla="*/ 1038 w 1092"/>
                <a:gd name="T31" fmla="*/ 455 h 1370"/>
                <a:gd name="T32" fmla="*/ 999 w 1092"/>
                <a:gd name="T33" fmla="*/ 455 h 1370"/>
                <a:gd name="T34" fmla="*/ 971 w 1092"/>
                <a:gd name="T35" fmla="*/ 499 h 1370"/>
                <a:gd name="T36" fmla="*/ 1003 w 1092"/>
                <a:gd name="T37" fmla="*/ 506 h 1370"/>
                <a:gd name="T38" fmla="*/ 987 w 1092"/>
                <a:gd name="T39" fmla="*/ 529 h 1370"/>
                <a:gd name="T40" fmla="*/ 981 w 1092"/>
                <a:gd name="T41" fmla="*/ 549 h 1370"/>
                <a:gd name="T42" fmla="*/ 992 w 1092"/>
                <a:gd name="T43" fmla="*/ 569 h 1370"/>
                <a:gd name="T44" fmla="*/ 1025 w 1092"/>
                <a:gd name="T45" fmla="*/ 582 h 1370"/>
                <a:gd name="T46" fmla="*/ 1020 w 1092"/>
                <a:gd name="T47" fmla="*/ 659 h 1370"/>
                <a:gd name="T48" fmla="*/ 1038 w 1092"/>
                <a:gd name="T49" fmla="*/ 696 h 1370"/>
                <a:gd name="T50" fmla="*/ 1027 w 1092"/>
                <a:gd name="T51" fmla="*/ 732 h 1370"/>
                <a:gd name="T52" fmla="*/ 1045 w 1092"/>
                <a:gd name="T53" fmla="*/ 790 h 1370"/>
                <a:gd name="T54" fmla="*/ 1035 w 1092"/>
                <a:gd name="T55" fmla="*/ 849 h 1370"/>
                <a:gd name="T56" fmla="*/ 1040 w 1092"/>
                <a:gd name="T57" fmla="*/ 905 h 1370"/>
                <a:gd name="T58" fmla="*/ 1003 w 1092"/>
                <a:gd name="T59" fmla="*/ 955 h 1370"/>
                <a:gd name="T60" fmla="*/ 989 w 1092"/>
                <a:gd name="T61" fmla="*/ 983 h 1370"/>
                <a:gd name="T62" fmla="*/ 999 w 1092"/>
                <a:gd name="T63" fmla="*/ 1007 h 1370"/>
                <a:gd name="T64" fmla="*/ 978 w 1092"/>
                <a:gd name="T65" fmla="*/ 1034 h 1370"/>
                <a:gd name="T66" fmla="*/ 990 w 1092"/>
                <a:gd name="T67" fmla="*/ 1074 h 1370"/>
                <a:gd name="T68" fmla="*/ 966 w 1092"/>
                <a:gd name="T69" fmla="*/ 1117 h 1370"/>
                <a:gd name="T70" fmla="*/ 906 w 1092"/>
                <a:gd name="T71" fmla="*/ 1138 h 1370"/>
                <a:gd name="T72" fmla="*/ 891 w 1092"/>
                <a:gd name="T73" fmla="*/ 1191 h 1370"/>
                <a:gd name="T74" fmla="*/ 894 w 1092"/>
                <a:gd name="T75" fmla="*/ 1245 h 1370"/>
                <a:gd name="T76" fmla="*/ 858 w 1092"/>
                <a:gd name="T77" fmla="*/ 1284 h 1370"/>
                <a:gd name="T78" fmla="*/ 859 w 1092"/>
                <a:gd name="T79" fmla="*/ 1346 h 1370"/>
                <a:gd name="T80" fmla="*/ 827 w 1092"/>
                <a:gd name="T81" fmla="*/ 1358 h 1370"/>
                <a:gd name="T82" fmla="*/ 776 w 1092"/>
                <a:gd name="T83" fmla="*/ 1346 h 1370"/>
                <a:gd name="T84" fmla="*/ 743 w 1092"/>
                <a:gd name="T85" fmla="*/ 1270 h 1370"/>
                <a:gd name="T86" fmla="*/ 685 w 1092"/>
                <a:gd name="T87" fmla="*/ 1186 h 1370"/>
                <a:gd name="T88" fmla="*/ 616 w 1092"/>
                <a:gd name="T89" fmla="*/ 1163 h 1370"/>
                <a:gd name="T90" fmla="*/ 572 w 1092"/>
                <a:gd name="T91" fmla="*/ 1125 h 1370"/>
                <a:gd name="T92" fmla="*/ 523 w 1092"/>
                <a:gd name="T93" fmla="*/ 1047 h 1370"/>
                <a:gd name="T94" fmla="*/ 472 w 1092"/>
                <a:gd name="T95" fmla="*/ 984 h 1370"/>
                <a:gd name="T96" fmla="*/ 443 w 1092"/>
                <a:gd name="T97" fmla="*/ 927 h 1370"/>
                <a:gd name="T98" fmla="*/ 363 w 1092"/>
                <a:gd name="T99" fmla="*/ 885 h 1370"/>
                <a:gd name="T100" fmla="*/ 332 w 1092"/>
                <a:gd name="T101" fmla="*/ 895 h 1370"/>
                <a:gd name="T102" fmla="*/ 274 w 1092"/>
                <a:gd name="T103" fmla="*/ 875 h 1370"/>
                <a:gd name="T104" fmla="*/ 220 w 1092"/>
                <a:gd name="T105" fmla="*/ 796 h 1370"/>
                <a:gd name="T106" fmla="*/ 178 w 1092"/>
                <a:gd name="T107" fmla="*/ 753 h 1370"/>
                <a:gd name="T108" fmla="*/ 170 w 1092"/>
                <a:gd name="T109" fmla="*/ 675 h 1370"/>
                <a:gd name="T110" fmla="*/ 129 w 1092"/>
                <a:gd name="T111" fmla="*/ 639 h 1370"/>
                <a:gd name="T112" fmla="*/ 107 w 1092"/>
                <a:gd name="T113" fmla="*/ 560 h 1370"/>
                <a:gd name="T114" fmla="*/ 84 w 1092"/>
                <a:gd name="T115" fmla="*/ 523 h 1370"/>
                <a:gd name="T116" fmla="*/ 66 w 1092"/>
                <a:gd name="T117" fmla="*/ 472 h 1370"/>
                <a:gd name="T118" fmla="*/ 3 w 1092"/>
                <a:gd name="T119" fmla="*/ 413 h 1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092" h="1370">
                  <a:moveTo>
                    <a:pt x="712" y="0"/>
                  </a:moveTo>
                  <a:lnTo>
                    <a:pt x="712" y="1"/>
                  </a:lnTo>
                  <a:lnTo>
                    <a:pt x="712" y="2"/>
                  </a:lnTo>
                  <a:lnTo>
                    <a:pt x="712" y="4"/>
                  </a:lnTo>
                  <a:lnTo>
                    <a:pt x="713" y="7"/>
                  </a:lnTo>
                  <a:lnTo>
                    <a:pt x="713" y="9"/>
                  </a:lnTo>
                  <a:lnTo>
                    <a:pt x="714" y="11"/>
                  </a:lnTo>
                  <a:lnTo>
                    <a:pt x="715" y="12"/>
                  </a:lnTo>
                  <a:lnTo>
                    <a:pt x="716" y="13"/>
                  </a:lnTo>
                  <a:lnTo>
                    <a:pt x="717" y="14"/>
                  </a:lnTo>
                  <a:lnTo>
                    <a:pt x="719" y="14"/>
                  </a:lnTo>
                  <a:lnTo>
                    <a:pt x="719" y="14"/>
                  </a:lnTo>
                  <a:lnTo>
                    <a:pt x="720" y="14"/>
                  </a:lnTo>
                  <a:lnTo>
                    <a:pt x="721" y="13"/>
                  </a:lnTo>
                  <a:lnTo>
                    <a:pt x="722" y="13"/>
                  </a:lnTo>
                  <a:lnTo>
                    <a:pt x="724" y="11"/>
                  </a:lnTo>
                  <a:lnTo>
                    <a:pt x="727" y="6"/>
                  </a:lnTo>
                  <a:lnTo>
                    <a:pt x="729" y="5"/>
                  </a:lnTo>
                  <a:lnTo>
                    <a:pt x="730" y="5"/>
                  </a:lnTo>
                  <a:lnTo>
                    <a:pt x="731" y="3"/>
                  </a:lnTo>
                  <a:lnTo>
                    <a:pt x="733" y="3"/>
                  </a:lnTo>
                  <a:lnTo>
                    <a:pt x="734" y="2"/>
                  </a:lnTo>
                  <a:lnTo>
                    <a:pt x="735" y="3"/>
                  </a:lnTo>
                  <a:lnTo>
                    <a:pt x="737" y="5"/>
                  </a:lnTo>
                  <a:lnTo>
                    <a:pt x="739" y="10"/>
                  </a:lnTo>
                  <a:lnTo>
                    <a:pt x="742" y="15"/>
                  </a:lnTo>
                  <a:lnTo>
                    <a:pt x="744" y="17"/>
                  </a:lnTo>
                  <a:lnTo>
                    <a:pt x="745" y="19"/>
                  </a:lnTo>
                  <a:lnTo>
                    <a:pt x="747" y="24"/>
                  </a:lnTo>
                  <a:lnTo>
                    <a:pt x="748" y="26"/>
                  </a:lnTo>
                  <a:lnTo>
                    <a:pt x="749" y="27"/>
                  </a:lnTo>
                  <a:lnTo>
                    <a:pt x="750" y="28"/>
                  </a:lnTo>
                  <a:lnTo>
                    <a:pt x="751" y="28"/>
                  </a:lnTo>
                  <a:lnTo>
                    <a:pt x="752" y="28"/>
                  </a:lnTo>
                  <a:lnTo>
                    <a:pt x="753" y="28"/>
                  </a:lnTo>
                  <a:lnTo>
                    <a:pt x="753" y="28"/>
                  </a:lnTo>
                  <a:lnTo>
                    <a:pt x="756" y="28"/>
                  </a:lnTo>
                  <a:lnTo>
                    <a:pt x="763" y="28"/>
                  </a:lnTo>
                  <a:lnTo>
                    <a:pt x="764" y="27"/>
                  </a:lnTo>
                  <a:lnTo>
                    <a:pt x="765" y="26"/>
                  </a:lnTo>
                  <a:lnTo>
                    <a:pt x="768" y="24"/>
                  </a:lnTo>
                  <a:lnTo>
                    <a:pt x="771" y="22"/>
                  </a:lnTo>
                  <a:lnTo>
                    <a:pt x="772" y="21"/>
                  </a:lnTo>
                  <a:lnTo>
                    <a:pt x="773" y="20"/>
                  </a:lnTo>
                  <a:lnTo>
                    <a:pt x="775" y="17"/>
                  </a:lnTo>
                  <a:lnTo>
                    <a:pt x="776" y="18"/>
                  </a:lnTo>
                  <a:lnTo>
                    <a:pt x="776" y="20"/>
                  </a:lnTo>
                  <a:lnTo>
                    <a:pt x="780" y="25"/>
                  </a:lnTo>
                  <a:lnTo>
                    <a:pt x="781" y="27"/>
                  </a:lnTo>
                  <a:lnTo>
                    <a:pt x="783" y="30"/>
                  </a:lnTo>
                  <a:lnTo>
                    <a:pt x="785" y="33"/>
                  </a:lnTo>
                  <a:lnTo>
                    <a:pt x="786" y="35"/>
                  </a:lnTo>
                  <a:lnTo>
                    <a:pt x="787" y="38"/>
                  </a:lnTo>
                  <a:lnTo>
                    <a:pt x="787" y="40"/>
                  </a:lnTo>
                  <a:lnTo>
                    <a:pt x="787" y="42"/>
                  </a:lnTo>
                  <a:lnTo>
                    <a:pt x="787" y="44"/>
                  </a:lnTo>
                  <a:lnTo>
                    <a:pt x="787" y="46"/>
                  </a:lnTo>
                  <a:lnTo>
                    <a:pt x="787" y="47"/>
                  </a:lnTo>
                  <a:lnTo>
                    <a:pt x="786" y="49"/>
                  </a:lnTo>
                  <a:lnTo>
                    <a:pt x="785" y="51"/>
                  </a:lnTo>
                  <a:lnTo>
                    <a:pt x="780" y="55"/>
                  </a:lnTo>
                  <a:lnTo>
                    <a:pt x="778" y="59"/>
                  </a:lnTo>
                  <a:lnTo>
                    <a:pt x="776" y="62"/>
                  </a:lnTo>
                  <a:lnTo>
                    <a:pt x="774" y="67"/>
                  </a:lnTo>
                  <a:lnTo>
                    <a:pt x="773" y="69"/>
                  </a:lnTo>
                  <a:lnTo>
                    <a:pt x="772" y="71"/>
                  </a:lnTo>
                  <a:lnTo>
                    <a:pt x="771" y="73"/>
                  </a:lnTo>
                  <a:lnTo>
                    <a:pt x="771" y="74"/>
                  </a:lnTo>
                  <a:lnTo>
                    <a:pt x="771" y="76"/>
                  </a:lnTo>
                  <a:lnTo>
                    <a:pt x="771" y="78"/>
                  </a:lnTo>
                  <a:lnTo>
                    <a:pt x="771" y="79"/>
                  </a:lnTo>
                  <a:lnTo>
                    <a:pt x="772" y="80"/>
                  </a:lnTo>
                  <a:lnTo>
                    <a:pt x="772" y="81"/>
                  </a:lnTo>
                  <a:lnTo>
                    <a:pt x="773" y="82"/>
                  </a:lnTo>
                  <a:lnTo>
                    <a:pt x="774" y="82"/>
                  </a:lnTo>
                  <a:lnTo>
                    <a:pt x="776" y="83"/>
                  </a:lnTo>
                  <a:lnTo>
                    <a:pt x="778" y="84"/>
                  </a:lnTo>
                  <a:lnTo>
                    <a:pt x="786" y="85"/>
                  </a:lnTo>
                  <a:lnTo>
                    <a:pt x="788" y="85"/>
                  </a:lnTo>
                  <a:lnTo>
                    <a:pt x="788" y="85"/>
                  </a:lnTo>
                  <a:lnTo>
                    <a:pt x="790" y="85"/>
                  </a:lnTo>
                  <a:lnTo>
                    <a:pt x="791" y="85"/>
                  </a:lnTo>
                  <a:lnTo>
                    <a:pt x="794" y="85"/>
                  </a:lnTo>
                  <a:lnTo>
                    <a:pt x="797" y="84"/>
                  </a:lnTo>
                  <a:lnTo>
                    <a:pt x="803" y="81"/>
                  </a:lnTo>
                  <a:lnTo>
                    <a:pt x="806" y="80"/>
                  </a:lnTo>
                  <a:lnTo>
                    <a:pt x="809" y="79"/>
                  </a:lnTo>
                  <a:lnTo>
                    <a:pt x="810" y="79"/>
                  </a:lnTo>
                  <a:lnTo>
                    <a:pt x="815" y="78"/>
                  </a:lnTo>
                  <a:lnTo>
                    <a:pt x="819" y="78"/>
                  </a:lnTo>
                  <a:lnTo>
                    <a:pt x="822" y="78"/>
                  </a:lnTo>
                  <a:lnTo>
                    <a:pt x="826" y="79"/>
                  </a:lnTo>
                  <a:lnTo>
                    <a:pt x="833" y="80"/>
                  </a:lnTo>
                  <a:lnTo>
                    <a:pt x="835" y="81"/>
                  </a:lnTo>
                  <a:lnTo>
                    <a:pt x="837" y="81"/>
                  </a:lnTo>
                  <a:lnTo>
                    <a:pt x="839" y="81"/>
                  </a:lnTo>
                  <a:lnTo>
                    <a:pt x="846" y="80"/>
                  </a:lnTo>
                  <a:lnTo>
                    <a:pt x="850" y="80"/>
                  </a:lnTo>
                  <a:lnTo>
                    <a:pt x="852" y="80"/>
                  </a:lnTo>
                  <a:lnTo>
                    <a:pt x="855" y="80"/>
                  </a:lnTo>
                  <a:lnTo>
                    <a:pt x="856" y="81"/>
                  </a:lnTo>
                  <a:lnTo>
                    <a:pt x="857" y="81"/>
                  </a:lnTo>
                  <a:lnTo>
                    <a:pt x="860" y="83"/>
                  </a:lnTo>
                  <a:lnTo>
                    <a:pt x="864" y="85"/>
                  </a:lnTo>
                  <a:lnTo>
                    <a:pt x="864" y="85"/>
                  </a:lnTo>
                  <a:lnTo>
                    <a:pt x="865" y="85"/>
                  </a:lnTo>
                  <a:lnTo>
                    <a:pt x="865" y="86"/>
                  </a:lnTo>
                  <a:lnTo>
                    <a:pt x="865" y="87"/>
                  </a:lnTo>
                  <a:lnTo>
                    <a:pt x="864" y="88"/>
                  </a:lnTo>
                  <a:lnTo>
                    <a:pt x="859" y="90"/>
                  </a:lnTo>
                  <a:lnTo>
                    <a:pt x="857" y="91"/>
                  </a:lnTo>
                  <a:lnTo>
                    <a:pt x="856" y="92"/>
                  </a:lnTo>
                  <a:lnTo>
                    <a:pt x="855" y="93"/>
                  </a:lnTo>
                  <a:lnTo>
                    <a:pt x="855" y="94"/>
                  </a:lnTo>
                  <a:lnTo>
                    <a:pt x="854" y="95"/>
                  </a:lnTo>
                  <a:lnTo>
                    <a:pt x="854" y="96"/>
                  </a:lnTo>
                  <a:lnTo>
                    <a:pt x="854" y="96"/>
                  </a:lnTo>
                  <a:lnTo>
                    <a:pt x="855" y="97"/>
                  </a:lnTo>
                  <a:lnTo>
                    <a:pt x="855" y="98"/>
                  </a:lnTo>
                  <a:lnTo>
                    <a:pt x="856" y="99"/>
                  </a:lnTo>
                  <a:lnTo>
                    <a:pt x="856" y="101"/>
                  </a:lnTo>
                  <a:lnTo>
                    <a:pt x="858" y="102"/>
                  </a:lnTo>
                  <a:lnTo>
                    <a:pt x="860" y="104"/>
                  </a:lnTo>
                  <a:lnTo>
                    <a:pt x="862" y="106"/>
                  </a:lnTo>
                  <a:lnTo>
                    <a:pt x="866" y="107"/>
                  </a:lnTo>
                  <a:lnTo>
                    <a:pt x="873" y="111"/>
                  </a:lnTo>
                  <a:lnTo>
                    <a:pt x="879" y="115"/>
                  </a:lnTo>
                  <a:lnTo>
                    <a:pt x="882" y="118"/>
                  </a:lnTo>
                  <a:lnTo>
                    <a:pt x="891" y="124"/>
                  </a:lnTo>
                  <a:lnTo>
                    <a:pt x="895" y="127"/>
                  </a:lnTo>
                  <a:lnTo>
                    <a:pt x="898" y="128"/>
                  </a:lnTo>
                  <a:lnTo>
                    <a:pt x="900" y="129"/>
                  </a:lnTo>
                  <a:lnTo>
                    <a:pt x="902" y="130"/>
                  </a:lnTo>
                  <a:lnTo>
                    <a:pt x="905" y="130"/>
                  </a:lnTo>
                  <a:lnTo>
                    <a:pt x="908" y="131"/>
                  </a:lnTo>
                  <a:lnTo>
                    <a:pt x="912" y="132"/>
                  </a:lnTo>
                  <a:lnTo>
                    <a:pt x="915" y="132"/>
                  </a:lnTo>
                  <a:lnTo>
                    <a:pt x="918" y="133"/>
                  </a:lnTo>
                  <a:lnTo>
                    <a:pt x="922" y="133"/>
                  </a:lnTo>
                  <a:lnTo>
                    <a:pt x="925" y="133"/>
                  </a:lnTo>
                  <a:lnTo>
                    <a:pt x="928" y="132"/>
                  </a:lnTo>
                  <a:lnTo>
                    <a:pt x="931" y="132"/>
                  </a:lnTo>
                  <a:lnTo>
                    <a:pt x="934" y="132"/>
                  </a:lnTo>
                  <a:lnTo>
                    <a:pt x="936" y="131"/>
                  </a:lnTo>
                  <a:lnTo>
                    <a:pt x="946" y="129"/>
                  </a:lnTo>
                  <a:lnTo>
                    <a:pt x="948" y="129"/>
                  </a:lnTo>
                  <a:lnTo>
                    <a:pt x="951" y="129"/>
                  </a:lnTo>
                  <a:lnTo>
                    <a:pt x="954" y="129"/>
                  </a:lnTo>
                  <a:lnTo>
                    <a:pt x="957" y="129"/>
                  </a:lnTo>
                  <a:lnTo>
                    <a:pt x="959" y="130"/>
                  </a:lnTo>
                  <a:lnTo>
                    <a:pt x="962" y="130"/>
                  </a:lnTo>
                  <a:lnTo>
                    <a:pt x="964" y="131"/>
                  </a:lnTo>
                  <a:lnTo>
                    <a:pt x="966" y="132"/>
                  </a:lnTo>
                  <a:lnTo>
                    <a:pt x="967" y="133"/>
                  </a:lnTo>
                  <a:lnTo>
                    <a:pt x="969" y="135"/>
                  </a:lnTo>
                  <a:lnTo>
                    <a:pt x="971" y="138"/>
                  </a:lnTo>
                  <a:lnTo>
                    <a:pt x="977" y="145"/>
                  </a:lnTo>
                  <a:lnTo>
                    <a:pt x="981" y="149"/>
                  </a:lnTo>
                  <a:lnTo>
                    <a:pt x="983" y="152"/>
                  </a:lnTo>
                  <a:lnTo>
                    <a:pt x="990" y="156"/>
                  </a:lnTo>
                  <a:lnTo>
                    <a:pt x="996" y="164"/>
                  </a:lnTo>
                  <a:lnTo>
                    <a:pt x="999" y="164"/>
                  </a:lnTo>
                  <a:lnTo>
                    <a:pt x="1001" y="166"/>
                  </a:lnTo>
                  <a:lnTo>
                    <a:pt x="1004" y="167"/>
                  </a:lnTo>
                  <a:lnTo>
                    <a:pt x="1005" y="167"/>
                  </a:lnTo>
                  <a:lnTo>
                    <a:pt x="1014" y="169"/>
                  </a:lnTo>
                  <a:lnTo>
                    <a:pt x="1016" y="169"/>
                  </a:lnTo>
                  <a:lnTo>
                    <a:pt x="1018" y="170"/>
                  </a:lnTo>
                  <a:lnTo>
                    <a:pt x="1021" y="171"/>
                  </a:lnTo>
                  <a:lnTo>
                    <a:pt x="1024" y="172"/>
                  </a:lnTo>
                  <a:lnTo>
                    <a:pt x="1026" y="174"/>
                  </a:lnTo>
                  <a:lnTo>
                    <a:pt x="1027" y="175"/>
                  </a:lnTo>
                  <a:lnTo>
                    <a:pt x="1028" y="175"/>
                  </a:lnTo>
                  <a:lnTo>
                    <a:pt x="1029" y="177"/>
                  </a:lnTo>
                  <a:lnTo>
                    <a:pt x="1030" y="178"/>
                  </a:lnTo>
                  <a:lnTo>
                    <a:pt x="1030" y="180"/>
                  </a:lnTo>
                  <a:lnTo>
                    <a:pt x="1031" y="181"/>
                  </a:lnTo>
                  <a:lnTo>
                    <a:pt x="1032" y="183"/>
                  </a:lnTo>
                  <a:lnTo>
                    <a:pt x="1033" y="190"/>
                  </a:lnTo>
                  <a:lnTo>
                    <a:pt x="1033" y="192"/>
                  </a:lnTo>
                  <a:lnTo>
                    <a:pt x="1034" y="193"/>
                  </a:lnTo>
                  <a:lnTo>
                    <a:pt x="1034" y="194"/>
                  </a:lnTo>
                  <a:lnTo>
                    <a:pt x="1035" y="194"/>
                  </a:lnTo>
                  <a:lnTo>
                    <a:pt x="1036" y="195"/>
                  </a:lnTo>
                  <a:lnTo>
                    <a:pt x="1037" y="196"/>
                  </a:lnTo>
                  <a:lnTo>
                    <a:pt x="1038" y="197"/>
                  </a:lnTo>
                  <a:lnTo>
                    <a:pt x="1045" y="198"/>
                  </a:lnTo>
                  <a:lnTo>
                    <a:pt x="1051" y="199"/>
                  </a:lnTo>
                  <a:lnTo>
                    <a:pt x="1057" y="201"/>
                  </a:lnTo>
                  <a:lnTo>
                    <a:pt x="1061" y="203"/>
                  </a:lnTo>
                  <a:lnTo>
                    <a:pt x="1067" y="206"/>
                  </a:lnTo>
                  <a:lnTo>
                    <a:pt x="1083" y="215"/>
                  </a:lnTo>
                  <a:lnTo>
                    <a:pt x="1085" y="216"/>
                  </a:lnTo>
                  <a:lnTo>
                    <a:pt x="1086" y="217"/>
                  </a:lnTo>
                  <a:lnTo>
                    <a:pt x="1087" y="218"/>
                  </a:lnTo>
                  <a:lnTo>
                    <a:pt x="1088" y="219"/>
                  </a:lnTo>
                  <a:lnTo>
                    <a:pt x="1088" y="221"/>
                  </a:lnTo>
                  <a:lnTo>
                    <a:pt x="1088" y="221"/>
                  </a:lnTo>
                  <a:lnTo>
                    <a:pt x="1089" y="234"/>
                  </a:lnTo>
                  <a:lnTo>
                    <a:pt x="1089" y="238"/>
                  </a:lnTo>
                  <a:lnTo>
                    <a:pt x="1090" y="247"/>
                  </a:lnTo>
                  <a:lnTo>
                    <a:pt x="1091" y="257"/>
                  </a:lnTo>
                  <a:lnTo>
                    <a:pt x="1091" y="261"/>
                  </a:lnTo>
                  <a:lnTo>
                    <a:pt x="1092" y="271"/>
                  </a:lnTo>
                  <a:lnTo>
                    <a:pt x="1092" y="274"/>
                  </a:lnTo>
                  <a:lnTo>
                    <a:pt x="1092" y="277"/>
                  </a:lnTo>
                  <a:lnTo>
                    <a:pt x="1091" y="278"/>
                  </a:lnTo>
                  <a:lnTo>
                    <a:pt x="1091" y="279"/>
                  </a:lnTo>
                  <a:lnTo>
                    <a:pt x="1090" y="281"/>
                  </a:lnTo>
                  <a:lnTo>
                    <a:pt x="1089" y="282"/>
                  </a:lnTo>
                  <a:lnTo>
                    <a:pt x="1088" y="284"/>
                  </a:lnTo>
                  <a:lnTo>
                    <a:pt x="1083" y="288"/>
                  </a:lnTo>
                  <a:lnTo>
                    <a:pt x="1083" y="289"/>
                  </a:lnTo>
                  <a:lnTo>
                    <a:pt x="1081" y="290"/>
                  </a:lnTo>
                  <a:lnTo>
                    <a:pt x="1080" y="292"/>
                  </a:lnTo>
                  <a:lnTo>
                    <a:pt x="1079" y="294"/>
                  </a:lnTo>
                  <a:lnTo>
                    <a:pt x="1078" y="297"/>
                  </a:lnTo>
                  <a:lnTo>
                    <a:pt x="1076" y="303"/>
                  </a:lnTo>
                  <a:lnTo>
                    <a:pt x="1073" y="311"/>
                  </a:lnTo>
                  <a:lnTo>
                    <a:pt x="1072" y="313"/>
                  </a:lnTo>
                  <a:lnTo>
                    <a:pt x="1072" y="316"/>
                  </a:lnTo>
                  <a:lnTo>
                    <a:pt x="1071" y="327"/>
                  </a:lnTo>
                  <a:lnTo>
                    <a:pt x="1071" y="330"/>
                  </a:lnTo>
                  <a:lnTo>
                    <a:pt x="1071" y="334"/>
                  </a:lnTo>
                  <a:lnTo>
                    <a:pt x="1072" y="341"/>
                  </a:lnTo>
                  <a:lnTo>
                    <a:pt x="1072" y="344"/>
                  </a:lnTo>
                  <a:lnTo>
                    <a:pt x="1072" y="346"/>
                  </a:lnTo>
                  <a:lnTo>
                    <a:pt x="1072" y="349"/>
                  </a:lnTo>
                  <a:lnTo>
                    <a:pt x="1071" y="351"/>
                  </a:lnTo>
                  <a:lnTo>
                    <a:pt x="1070" y="355"/>
                  </a:lnTo>
                  <a:lnTo>
                    <a:pt x="1069" y="358"/>
                  </a:lnTo>
                  <a:lnTo>
                    <a:pt x="1066" y="366"/>
                  </a:lnTo>
                  <a:lnTo>
                    <a:pt x="1065" y="368"/>
                  </a:lnTo>
                  <a:lnTo>
                    <a:pt x="1065" y="369"/>
                  </a:lnTo>
                  <a:lnTo>
                    <a:pt x="1065" y="371"/>
                  </a:lnTo>
                  <a:lnTo>
                    <a:pt x="1065" y="374"/>
                  </a:lnTo>
                  <a:lnTo>
                    <a:pt x="1064" y="378"/>
                  </a:lnTo>
                  <a:lnTo>
                    <a:pt x="1064" y="384"/>
                  </a:lnTo>
                  <a:lnTo>
                    <a:pt x="1064" y="387"/>
                  </a:lnTo>
                  <a:lnTo>
                    <a:pt x="1064" y="390"/>
                  </a:lnTo>
                  <a:lnTo>
                    <a:pt x="1064" y="392"/>
                  </a:lnTo>
                  <a:lnTo>
                    <a:pt x="1063" y="395"/>
                  </a:lnTo>
                  <a:lnTo>
                    <a:pt x="1063" y="398"/>
                  </a:lnTo>
                  <a:lnTo>
                    <a:pt x="1061" y="402"/>
                  </a:lnTo>
                  <a:lnTo>
                    <a:pt x="1061" y="403"/>
                  </a:lnTo>
                  <a:lnTo>
                    <a:pt x="1061" y="406"/>
                  </a:lnTo>
                  <a:lnTo>
                    <a:pt x="1062" y="407"/>
                  </a:lnTo>
                  <a:lnTo>
                    <a:pt x="1064" y="409"/>
                  </a:lnTo>
                  <a:lnTo>
                    <a:pt x="1067" y="411"/>
                  </a:lnTo>
                  <a:lnTo>
                    <a:pt x="1069" y="412"/>
                  </a:lnTo>
                  <a:lnTo>
                    <a:pt x="1070" y="413"/>
                  </a:lnTo>
                  <a:lnTo>
                    <a:pt x="1072" y="414"/>
                  </a:lnTo>
                  <a:lnTo>
                    <a:pt x="1072" y="416"/>
                  </a:lnTo>
                  <a:lnTo>
                    <a:pt x="1072" y="418"/>
                  </a:lnTo>
                  <a:lnTo>
                    <a:pt x="1072" y="419"/>
                  </a:lnTo>
                  <a:lnTo>
                    <a:pt x="1072" y="421"/>
                  </a:lnTo>
                  <a:lnTo>
                    <a:pt x="1072" y="422"/>
                  </a:lnTo>
                  <a:lnTo>
                    <a:pt x="1071" y="424"/>
                  </a:lnTo>
                  <a:lnTo>
                    <a:pt x="1070" y="425"/>
                  </a:lnTo>
                  <a:lnTo>
                    <a:pt x="1069" y="425"/>
                  </a:lnTo>
                  <a:lnTo>
                    <a:pt x="1065" y="429"/>
                  </a:lnTo>
                  <a:lnTo>
                    <a:pt x="1058" y="436"/>
                  </a:lnTo>
                  <a:lnTo>
                    <a:pt x="1055" y="437"/>
                  </a:lnTo>
                  <a:lnTo>
                    <a:pt x="1053" y="439"/>
                  </a:lnTo>
                  <a:lnTo>
                    <a:pt x="1051" y="442"/>
                  </a:lnTo>
                  <a:lnTo>
                    <a:pt x="1047" y="448"/>
                  </a:lnTo>
                  <a:lnTo>
                    <a:pt x="1045" y="450"/>
                  </a:lnTo>
                  <a:lnTo>
                    <a:pt x="1043" y="452"/>
                  </a:lnTo>
                  <a:lnTo>
                    <a:pt x="1042" y="453"/>
                  </a:lnTo>
                  <a:lnTo>
                    <a:pt x="1040" y="454"/>
                  </a:lnTo>
                  <a:lnTo>
                    <a:pt x="1039" y="455"/>
                  </a:lnTo>
                  <a:lnTo>
                    <a:pt x="1038" y="455"/>
                  </a:lnTo>
                  <a:lnTo>
                    <a:pt x="1037" y="455"/>
                  </a:lnTo>
                  <a:lnTo>
                    <a:pt x="1036" y="455"/>
                  </a:lnTo>
                  <a:lnTo>
                    <a:pt x="1034" y="455"/>
                  </a:lnTo>
                  <a:lnTo>
                    <a:pt x="1032" y="454"/>
                  </a:lnTo>
                  <a:lnTo>
                    <a:pt x="1030" y="453"/>
                  </a:lnTo>
                  <a:lnTo>
                    <a:pt x="1024" y="449"/>
                  </a:lnTo>
                  <a:lnTo>
                    <a:pt x="1022" y="448"/>
                  </a:lnTo>
                  <a:lnTo>
                    <a:pt x="1021" y="447"/>
                  </a:lnTo>
                  <a:lnTo>
                    <a:pt x="1020" y="447"/>
                  </a:lnTo>
                  <a:lnTo>
                    <a:pt x="1018" y="447"/>
                  </a:lnTo>
                  <a:lnTo>
                    <a:pt x="1015" y="447"/>
                  </a:lnTo>
                  <a:lnTo>
                    <a:pt x="1014" y="448"/>
                  </a:lnTo>
                  <a:lnTo>
                    <a:pt x="1012" y="449"/>
                  </a:lnTo>
                  <a:lnTo>
                    <a:pt x="1008" y="450"/>
                  </a:lnTo>
                  <a:lnTo>
                    <a:pt x="1005" y="452"/>
                  </a:lnTo>
                  <a:lnTo>
                    <a:pt x="1003" y="453"/>
                  </a:lnTo>
                  <a:lnTo>
                    <a:pt x="999" y="455"/>
                  </a:lnTo>
                  <a:lnTo>
                    <a:pt x="996" y="457"/>
                  </a:lnTo>
                  <a:lnTo>
                    <a:pt x="994" y="459"/>
                  </a:lnTo>
                  <a:lnTo>
                    <a:pt x="992" y="460"/>
                  </a:lnTo>
                  <a:lnTo>
                    <a:pt x="990" y="462"/>
                  </a:lnTo>
                  <a:lnTo>
                    <a:pt x="988" y="465"/>
                  </a:lnTo>
                  <a:lnTo>
                    <a:pt x="986" y="467"/>
                  </a:lnTo>
                  <a:lnTo>
                    <a:pt x="983" y="470"/>
                  </a:lnTo>
                  <a:lnTo>
                    <a:pt x="977" y="479"/>
                  </a:lnTo>
                  <a:lnTo>
                    <a:pt x="974" y="482"/>
                  </a:lnTo>
                  <a:lnTo>
                    <a:pt x="972" y="485"/>
                  </a:lnTo>
                  <a:lnTo>
                    <a:pt x="972" y="487"/>
                  </a:lnTo>
                  <a:lnTo>
                    <a:pt x="971" y="489"/>
                  </a:lnTo>
                  <a:lnTo>
                    <a:pt x="971" y="492"/>
                  </a:lnTo>
                  <a:lnTo>
                    <a:pt x="971" y="494"/>
                  </a:lnTo>
                  <a:lnTo>
                    <a:pt x="971" y="496"/>
                  </a:lnTo>
                  <a:lnTo>
                    <a:pt x="971" y="498"/>
                  </a:lnTo>
                  <a:lnTo>
                    <a:pt x="971" y="499"/>
                  </a:lnTo>
                  <a:lnTo>
                    <a:pt x="972" y="501"/>
                  </a:lnTo>
                  <a:lnTo>
                    <a:pt x="973" y="502"/>
                  </a:lnTo>
                  <a:lnTo>
                    <a:pt x="973" y="503"/>
                  </a:lnTo>
                  <a:lnTo>
                    <a:pt x="975" y="504"/>
                  </a:lnTo>
                  <a:lnTo>
                    <a:pt x="976" y="504"/>
                  </a:lnTo>
                  <a:lnTo>
                    <a:pt x="977" y="504"/>
                  </a:lnTo>
                  <a:lnTo>
                    <a:pt x="979" y="504"/>
                  </a:lnTo>
                  <a:lnTo>
                    <a:pt x="984" y="503"/>
                  </a:lnTo>
                  <a:lnTo>
                    <a:pt x="987" y="502"/>
                  </a:lnTo>
                  <a:lnTo>
                    <a:pt x="990" y="502"/>
                  </a:lnTo>
                  <a:lnTo>
                    <a:pt x="992" y="503"/>
                  </a:lnTo>
                  <a:lnTo>
                    <a:pt x="996" y="504"/>
                  </a:lnTo>
                  <a:lnTo>
                    <a:pt x="998" y="504"/>
                  </a:lnTo>
                  <a:lnTo>
                    <a:pt x="999" y="504"/>
                  </a:lnTo>
                  <a:lnTo>
                    <a:pt x="1001" y="504"/>
                  </a:lnTo>
                  <a:lnTo>
                    <a:pt x="1002" y="505"/>
                  </a:lnTo>
                  <a:lnTo>
                    <a:pt x="1003" y="506"/>
                  </a:lnTo>
                  <a:lnTo>
                    <a:pt x="1003" y="507"/>
                  </a:lnTo>
                  <a:lnTo>
                    <a:pt x="1003" y="508"/>
                  </a:lnTo>
                  <a:lnTo>
                    <a:pt x="1003" y="509"/>
                  </a:lnTo>
                  <a:lnTo>
                    <a:pt x="1002" y="510"/>
                  </a:lnTo>
                  <a:lnTo>
                    <a:pt x="1001" y="512"/>
                  </a:lnTo>
                  <a:lnTo>
                    <a:pt x="999" y="513"/>
                  </a:lnTo>
                  <a:lnTo>
                    <a:pt x="996" y="514"/>
                  </a:lnTo>
                  <a:lnTo>
                    <a:pt x="987" y="518"/>
                  </a:lnTo>
                  <a:lnTo>
                    <a:pt x="986" y="519"/>
                  </a:lnTo>
                  <a:lnTo>
                    <a:pt x="985" y="520"/>
                  </a:lnTo>
                  <a:lnTo>
                    <a:pt x="984" y="521"/>
                  </a:lnTo>
                  <a:lnTo>
                    <a:pt x="984" y="523"/>
                  </a:lnTo>
                  <a:lnTo>
                    <a:pt x="984" y="525"/>
                  </a:lnTo>
                  <a:lnTo>
                    <a:pt x="985" y="526"/>
                  </a:lnTo>
                  <a:lnTo>
                    <a:pt x="985" y="527"/>
                  </a:lnTo>
                  <a:lnTo>
                    <a:pt x="986" y="528"/>
                  </a:lnTo>
                  <a:lnTo>
                    <a:pt x="987" y="529"/>
                  </a:lnTo>
                  <a:lnTo>
                    <a:pt x="991" y="533"/>
                  </a:lnTo>
                  <a:lnTo>
                    <a:pt x="992" y="535"/>
                  </a:lnTo>
                  <a:lnTo>
                    <a:pt x="993" y="537"/>
                  </a:lnTo>
                  <a:lnTo>
                    <a:pt x="994" y="538"/>
                  </a:lnTo>
                  <a:lnTo>
                    <a:pt x="995" y="540"/>
                  </a:lnTo>
                  <a:lnTo>
                    <a:pt x="995" y="542"/>
                  </a:lnTo>
                  <a:lnTo>
                    <a:pt x="995" y="544"/>
                  </a:lnTo>
                  <a:lnTo>
                    <a:pt x="995" y="545"/>
                  </a:lnTo>
                  <a:lnTo>
                    <a:pt x="994" y="546"/>
                  </a:lnTo>
                  <a:lnTo>
                    <a:pt x="993" y="547"/>
                  </a:lnTo>
                  <a:lnTo>
                    <a:pt x="992" y="548"/>
                  </a:lnTo>
                  <a:lnTo>
                    <a:pt x="991" y="548"/>
                  </a:lnTo>
                  <a:lnTo>
                    <a:pt x="990" y="549"/>
                  </a:lnTo>
                  <a:lnTo>
                    <a:pt x="988" y="549"/>
                  </a:lnTo>
                  <a:lnTo>
                    <a:pt x="982" y="549"/>
                  </a:lnTo>
                  <a:lnTo>
                    <a:pt x="981" y="549"/>
                  </a:lnTo>
                  <a:lnTo>
                    <a:pt x="981" y="549"/>
                  </a:lnTo>
                  <a:lnTo>
                    <a:pt x="981" y="550"/>
                  </a:lnTo>
                  <a:lnTo>
                    <a:pt x="980" y="550"/>
                  </a:lnTo>
                  <a:lnTo>
                    <a:pt x="981" y="551"/>
                  </a:lnTo>
                  <a:lnTo>
                    <a:pt x="981" y="553"/>
                  </a:lnTo>
                  <a:lnTo>
                    <a:pt x="983" y="554"/>
                  </a:lnTo>
                  <a:lnTo>
                    <a:pt x="987" y="556"/>
                  </a:lnTo>
                  <a:lnTo>
                    <a:pt x="989" y="558"/>
                  </a:lnTo>
                  <a:lnTo>
                    <a:pt x="991" y="559"/>
                  </a:lnTo>
                  <a:lnTo>
                    <a:pt x="992" y="560"/>
                  </a:lnTo>
                  <a:lnTo>
                    <a:pt x="992" y="560"/>
                  </a:lnTo>
                  <a:lnTo>
                    <a:pt x="992" y="562"/>
                  </a:lnTo>
                  <a:lnTo>
                    <a:pt x="992" y="564"/>
                  </a:lnTo>
                  <a:lnTo>
                    <a:pt x="991" y="566"/>
                  </a:lnTo>
                  <a:lnTo>
                    <a:pt x="991" y="567"/>
                  </a:lnTo>
                  <a:lnTo>
                    <a:pt x="991" y="568"/>
                  </a:lnTo>
                  <a:lnTo>
                    <a:pt x="992" y="568"/>
                  </a:lnTo>
                  <a:lnTo>
                    <a:pt x="992" y="569"/>
                  </a:lnTo>
                  <a:lnTo>
                    <a:pt x="992" y="570"/>
                  </a:lnTo>
                  <a:lnTo>
                    <a:pt x="993" y="570"/>
                  </a:lnTo>
                  <a:lnTo>
                    <a:pt x="994" y="571"/>
                  </a:lnTo>
                  <a:lnTo>
                    <a:pt x="996" y="571"/>
                  </a:lnTo>
                  <a:lnTo>
                    <a:pt x="999" y="571"/>
                  </a:lnTo>
                  <a:lnTo>
                    <a:pt x="1004" y="571"/>
                  </a:lnTo>
                  <a:lnTo>
                    <a:pt x="1007" y="571"/>
                  </a:lnTo>
                  <a:lnTo>
                    <a:pt x="1010" y="572"/>
                  </a:lnTo>
                  <a:lnTo>
                    <a:pt x="1012" y="572"/>
                  </a:lnTo>
                  <a:lnTo>
                    <a:pt x="1015" y="572"/>
                  </a:lnTo>
                  <a:lnTo>
                    <a:pt x="1017" y="574"/>
                  </a:lnTo>
                  <a:lnTo>
                    <a:pt x="1019" y="575"/>
                  </a:lnTo>
                  <a:lnTo>
                    <a:pt x="1021" y="577"/>
                  </a:lnTo>
                  <a:lnTo>
                    <a:pt x="1022" y="578"/>
                  </a:lnTo>
                  <a:lnTo>
                    <a:pt x="1023" y="579"/>
                  </a:lnTo>
                  <a:lnTo>
                    <a:pt x="1024" y="581"/>
                  </a:lnTo>
                  <a:lnTo>
                    <a:pt x="1025" y="582"/>
                  </a:lnTo>
                  <a:lnTo>
                    <a:pt x="1026" y="584"/>
                  </a:lnTo>
                  <a:lnTo>
                    <a:pt x="1026" y="587"/>
                  </a:lnTo>
                  <a:lnTo>
                    <a:pt x="1026" y="593"/>
                  </a:lnTo>
                  <a:lnTo>
                    <a:pt x="1026" y="598"/>
                  </a:lnTo>
                  <a:lnTo>
                    <a:pt x="1026" y="602"/>
                  </a:lnTo>
                  <a:lnTo>
                    <a:pt x="1025" y="605"/>
                  </a:lnTo>
                  <a:lnTo>
                    <a:pt x="1024" y="608"/>
                  </a:lnTo>
                  <a:lnTo>
                    <a:pt x="1022" y="618"/>
                  </a:lnTo>
                  <a:lnTo>
                    <a:pt x="1021" y="622"/>
                  </a:lnTo>
                  <a:lnTo>
                    <a:pt x="1021" y="627"/>
                  </a:lnTo>
                  <a:lnTo>
                    <a:pt x="1020" y="636"/>
                  </a:lnTo>
                  <a:lnTo>
                    <a:pt x="1019" y="641"/>
                  </a:lnTo>
                  <a:lnTo>
                    <a:pt x="1019" y="644"/>
                  </a:lnTo>
                  <a:lnTo>
                    <a:pt x="1020" y="654"/>
                  </a:lnTo>
                  <a:lnTo>
                    <a:pt x="1020" y="657"/>
                  </a:lnTo>
                  <a:lnTo>
                    <a:pt x="1020" y="658"/>
                  </a:lnTo>
                  <a:lnTo>
                    <a:pt x="1020" y="659"/>
                  </a:lnTo>
                  <a:lnTo>
                    <a:pt x="1021" y="660"/>
                  </a:lnTo>
                  <a:lnTo>
                    <a:pt x="1021" y="661"/>
                  </a:lnTo>
                  <a:lnTo>
                    <a:pt x="1022" y="661"/>
                  </a:lnTo>
                  <a:lnTo>
                    <a:pt x="1026" y="662"/>
                  </a:lnTo>
                  <a:lnTo>
                    <a:pt x="1027" y="664"/>
                  </a:lnTo>
                  <a:lnTo>
                    <a:pt x="1030" y="666"/>
                  </a:lnTo>
                  <a:lnTo>
                    <a:pt x="1031" y="667"/>
                  </a:lnTo>
                  <a:lnTo>
                    <a:pt x="1032" y="669"/>
                  </a:lnTo>
                  <a:lnTo>
                    <a:pt x="1034" y="671"/>
                  </a:lnTo>
                  <a:lnTo>
                    <a:pt x="1035" y="674"/>
                  </a:lnTo>
                  <a:lnTo>
                    <a:pt x="1036" y="676"/>
                  </a:lnTo>
                  <a:lnTo>
                    <a:pt x="1037" y="680"/>
                  </a:lnTo>
                  <a:lnTo>
                    <a:pt x="1038" y="683"/>
                  </a:lnTo>
                  <a:lnTo>
                    <a:pt x="1038" y="685"/>
                  </a:lnTo>
                  <a:lnTo>
                    <a:pt x="1038" y="688"/>
                  </a:lnTo>
                  <a:lnTo>
                    <a:pt x="1038" y="693"/>
                  </a:lnTo>
                  <a:lnTo>
                    <a:pt x="1038" y="696"/>
                  </a:lnTo>
                  <a:lnTo>
                    <a:pt x="1038" y="700"/>
                  </a:lnTo>
                  <a:lnTo>
                    <a:pt x="1038" y="702"/>
                  </a:lnTo>
                  <a:lnTo>
                    <a:pt x="1037" y="703"/>
                  </a:lnTo>
                  <a:lnTo>
                    <a:pt x="1036" y="703"/>
                  </a:lnTo>
                  <a:lnTo>
                    <a:pt x="1035" y="704"/>
                  </a:lnTo>
                  <a:lnTo>
                    <a:pt x="1034" y="705"/>
                  </a:lnTo>
                  <a:lnTo>
                    <a:pt x="1033" y="708"/>
                  </a:lnTo>
                  <a:lnTo>
                    <a:pt x="1032" y="708"/>
                  </a:lnTo>
                  <a:lnTo>
                    <a:pt x="1031" y="710"/>
                  </a:lnTo>
                  <a:lnTo>
                    <a:pt x="1030" y="713"/>
                  </a:lnTo>
                  <a:lnTo>
                    <a:pt x="1027" y="723"/>
                  </a:lnTo>
                  <a:lnTo>
                    <a:pt x="1026" y="726"/>
                  </a:lnTo>
                  <a:lnTo>
                    <a:pt x="1026" y="728"/>
                  </a:lnTo>
                  <a:lnTo>
                    <a:pt x="1026" y="729"/>
                  </a:lnTo>
                  <a:lnTo>
                    <a:pt x="1026" y="730"/>
                  </a:lnTo>
                  <a:lnTo>
                    <a:pt x="1027" y="731"/>
                  </a:lnTo>
                  <a:lnTo>
                    <a:pt x="1027" y="732"/>
                  </a:lnTo>
                  <a:lnTo>
                    <a:pt x="1028" y="734"/>
                  </a:lnTo>
                  <a:lnTo>
                    <a:pt x="1029" y="736"/>
                  </a:lnTo>
                  <a:lnTo>
                    <a:pt x="1032" y="739"/>
                  </a:lnTo>
                  <a:lnTo>
                    <a:pt x="1033" y="740"/>
                  </a:lnTo>
                  <a:lnTo>
                    <a:pt x="1033" y="741"/>
                  </a:lnTo>
                  <a:lnTo>
                    <a:pt x="1034" y="743"/>
                  </a:lnTo>
                  <a:lnTo>
                    <a:pt x="1035" y="747"/>
                  </a:lnTo>
                  <a:lnTo>
                    <a:pt x="1035" y="751"/>
                  </a:lnTo>
                  <a:lnTo>
                    <a:pt x="1036" y="753"/>
                  </a:lnTo>
                  <a:lnTo>
                    <a:pt x="1036" y="764"/>
                  </a:lnTo>
                  <a:lnTo>
                    <a:pt x="1037" y="766"/>
                  </a:lnTo>
                  <a:lnTo>
                    <a:pt x="1038" y="772"/>
                  </a:lnTo>
                  <a:lnTo>
                    <a:pt x="1038" y="775"/>
                  </a:lnTo>
                  <a:lnTo>
                    <a:pt x="1039" y="778"/>
                  </a:lnTo>
                  <a:lnTo>
                    <a:pt x="1041" y="783"/>
                  </a:lnTo>
                  <a:lnTo>
                    <a:pt x="1044" y="788"/>
                  </a:lnTo>
                  <a:lnTo>
                    <a:pt x="1045" y="790"/>
                  </a:lnTo>
                  <a:lnTo>
                    <a:pt x="1046" y="794"/>
                  </a:lnTo>
                  <a:lnTo>
                    <a:pt x="1046" y="795"/>
                  </a:lnTo>
                  <a:lnTo>
                    <a:pt x="1047" y="796"/>
                  </a:lnTo>
                  <a:lnTo>
                    <a:pt x="1046" y="797"/>
                  </a:lnTo>
                  <a:lnTo>
                    <a:pt x="1045" y="798"/>
                  </a:lnTo>
                  <a:lnTo>
                    <a:pt x="1039" y="808"/>
                  </a:lnTo>
                  <a:lnTo>
                    <a:pt x="1038" y="810"/>
                  </a:lnTo>
                  <a:lnTo>
                    <a:pt x="1037" y="813"/>
                  </a:lnTo>
                  <a:lnTo>
                    <a:pt x="1035" y="817"/>
                  </a:lnTo>
                  <a:lnTo>
                    <a:pt x="1035" y="819"/>
                  </a:lnTo>
                  <a:lnTo>
                    <a:pt x="1034" y="821"/>
                  </a:lnTo>
                  <a:lnTo>
                    <a:pt x="1033" y="830"/>
                  </a:lnTo>
                  <a:lnTo>
                    <a:pt x="1032" y="834"/>
                  </a:lnTo>
                  <a:lnTo>
                    <a:pt x="1032" y="837"/>
                  </a:lnTo>
                  <a:lnTo>
                    <a:pt x="1033" y="841"/>
                  </a:lnTo>
                  <a:lnTo>
                    <a:pt x="1034" y="845"/>
                  </a:lnTo>
                  <a:lnTo>
                    <a:pt x="1035" y="849"/>
                  </a:lnTo>
                  <a:lnTo>
                    <a:pt x="1037" y="853"/>
                  </a:lnTo>
                  <a:lnTo>
                    <a:pt x="1040" y="860"/>
                  </a:lnTo>
                  <a:lnTo>
                    <a:pt x="1042" y="864"/>
                  </a:lnTo>
                  <a:lnTo>
                    <a:pt x="1043" y="865"/>
                  </a:lnTo>
                  <a:lnTo>
                    <a:pt x="1048" y="870"/>
                  </a:lnTo>
                  <a:lnTo>
                    <a:pt x="1049" y="872"/>
                  </a:lnTo>
                  <a:lnTo>
                    <a:pt x="1049" y="874"/>
                  </a:lnTo>
                  <a:lnTo>
                    <a:pt x="1049" y="876"/>
                  </a:lnTo>
                  <a:lnTo>
                    <a:pt x="1050" y="878"/>
                  </a:lnTo>
                  <a:lnTo>
                    <a:pt x="1050" y="880"/>
                  </a:lnTo>
                  <a:lnTo>
                    <a:pt x="1049" y="882"/>
                  </a:lnTo>
                  <a:lnTo>
                    <a:pt x="1048" y="887"/>
                  </a:lnTo>
                  <a:lnTo>
                    <a:pt x="1047" y="891"/>
                  </a:lnTo>
                  <a:lnTo>
                    <a:pt x="1046" y="893"/>
                  </a:lnTo>
                  <a:lnTo>
                    <a:pt x="1045" y="896"/>
                  </a:lnTo>
                  <a:lnTo>
                    <a:pt x="1042" y="900"/>
                  </a:lnTo>
                  <a:lnTo>
                    <a:pt x="1040" y="905"/>
                  </a:lnTo>
                  <a:lnTo>
                    <a:pt x="1038" y="908"/>
                  </a:lnTo>
                  <a:lnTo>
                    <a:pt x="1037" y="914"/>
                  </a:lnTo>
                  <a:lnTo>
                    <a:pt x="1035" y="919"/>
                  </a:lnTo>
                  <a:lnTo>
                    <a:pt x="1033" y="921"/>
                  </a:lnTo>
                  <a:lnTo>
                    <a:pt x="1032" y="923"/>
                  </a:lnTo>
                  <a:lnTo>
                    <a:pt x="1031" y="924"/>
                  </a:lnTo>
                  <a:lnTo>
                    <a:pt x="1029" y="925"/>
                  </a:lnTo>
                  <a:lnTo>
                    <a:pt x="1022" y="931"/>
                  </a:lnTo>
                  <a:lnTo>
                    <a:pt x="1015" y="935"/>
                  </a:lnTo>
                  <a:lnTo>
                    <a:pt x="1014" y="937"/>
                  </a:lnTo>
                  <a:lnTo>
                    <a:pt x="1011" y="939"/>
                  </a:lnTo>
                  <a:lnTo>
                    <a:pt x="1006" y="945"/>
                  </a:lnTo>
                  <a:lnTo>
                    <a:pt x="1005" y="946"/>
                  </a:lnTo>
                  <a:lnTo>
                    <a:pt x="1004" y="947"/>
                  </a:lnTo>
                  <a:lnTo>
                    <a:pt x="1004" y="949"/>
                  </a:lnTo>
                  <a:lnTo>
                    <a:pt x="1003" y="952"/>
                  </a:lnTo>
                  <a:lnTo>
                    <a:pt x="1003" y="955"/>
                  </a:lnTo>
                  <a:lnTo>
                    <a:pt x="1003" y="957"/>
                  </a:lnTo>
                  <a:lnTo>
                    <a:pt x="1003" y="958"/>
                  </a:lnTo>
                  <a:lnTo>
                    <a:pt x="1003" y="961"/>
                  </a:lnTo>
                  <a:lnTo>
                    <a:pt x="1004" y="966"/>
                  </a:lnTo>
                  <a:lnTo>
                    <a:pt x="1004" y="968"/>
                  </a:lnTo>
                  <a:lnTo>
                    <a:pt x="1004" y="968"/>
                  </a:lnTo>
                  <a:lnTo>
                    <a:pt x="1003" y="969"/>
                  </a:lnTo>
                  <a:lnTo>
                    <a:pt x="1003" y="971"/>
                  </a:lnTo>
                  <a:lnTo>
                    <a:pt x="1002" y="972"/>
                  </a:lnTo>
                  <a:lnTo>
                    <a:pt x="1001" y="974"/>
                  </a:lnTo>
                  <a:lnTo>
                    <a:pt x="1001" y="975"/>
                  </a:lnTo>
                  <a:lnTo>
                    <a:pt x="1000" y="976"/>
                  </a:lnTo>
                  <a:lnTo>
                    <a:pt x="998" y="978"/>
                  </a:lnTo>
                  <a:lnTo>
                    <a:pt x="997" y="979"/>
                  </a:lnTo>
                  <a:lnTo>
                    <a:pt x="996" y="980"/>
                  </a:lnTo>
                  <a:lnTo>
                    <a:pt x="991" y="982"/>
                  </a:lnTo>
                  <a:lnTo>
                    <a:pt x="989" y="983"/>
                  </a:lnTo>
                  <a:lnTo>
                    <a:pt x="988" y="984"/>
                  </a:lnTo>
                  <a:lnTo>
                    <a:pt x="987" y="985"/>
                  </a:lnTo>
                  <a:lnTo>
                    <a:pt x="987" y="986"/>
                  </a:lnTo>
                  <a:lnTo>
                    <a:pt x="987" y="987"/>
                  </a:lnTo>
                  <a:lnTo>
                    <a:pt x="987" y="989"/>
                  </a:lnTo>
                  <a:lnTo>
                    <a:pt x="987" y="990"/>
                  </a:lnTo>
                  <a:lnTo>
                    <a:pt x="987" y="991"/>
                  </a:lnTo>
                  <a:lnTo>
                    <a:pt x="987" y="992"/>
                  </a:lnTo>
                  <a:lnTo>
                    <a:pt x="987" y="994"/>
                  </a:lnTo>
                  <a:lnTo>
                    <a:pt x="988" y="996"/>
                  </a:lnTo>
                  <a:lnTo>
                    <a:pt x="989" y="997"/>
                  </a:lnTo>
                  <a:lnTo>
                    <a:pt x="990" y="999"/>
                  </a:lnTo>
                  <a:lnTo>
                    <a:pt x="990" y="1000"/>
                  </a:lnTo>
                  <a:lnTo>
                    <a:pt x="992" y="1002"/>
                  </a:lnTo>
                  <a:lnTo>
                    <a:pt x="993" y="1003"/>
                  </a:lnTo>
                  <a:lnTo>
                    <a:pt x="997" y="1006"/>
                  </a:lnTo>
                  <a:lnTo>
                    <a:pt x="999" y="1007"/>
                  </a:lnTo>
                  <a:lnTo>
                    <a:pt x="999" y="1008"/>
                  </a:lnTo>
                  <a:lnTo>
                    <a:pt x="999" y="1009"/>
                  </a:lnTo>
                  <a:lnTo>
                    <a:pt x="999" y="1011"/>
                  </a:lnTo>
                  <a:lnTo>
                    <a:pt x="999" y="1013"/>
                  </a:lnTo>
                  <a:lnTo>
                    <a:pt x="998" y="1015"/>
                  </a:lnTo>
                  <a:lnTo>
                    <a:pt x="997" y="1017"/>
                  </a:lnTo>
                  <a:lnTo>
                    <a:pt x="996" y="1018"/>
                  </a:lnTo>
                  <a:lnTo>
                    <a:pt x="996" y="1019"/>
                  </a:lnTo>
                  <a:lnTo>
                    <a:pt x="995" y="1019"/>
                  </a:lnTo>
                  <a:lnTo>
                    <a:pt x="993" y="1020"/>
                  </a:lnTo>
                  <a:lnTo>
                    <a:pt x="990" y="1022"/>
                  </a:lnTo>
                  <a:lnTo>
                    <a:pt x="989" y="1023"/>
                  </a:lnTo>
                  <a:lnTo>
                    <a:pt x="987" y="1024"/>
                  </a:lnTo>
                  <a:lnTo>
                    <a:pt x="984" y="1027"/>
                  </a:lnTo>
                  <a:lnTo>
                    <a:pt x="981" y="1030"/>
                  </a:lnTo>
                  <a:lnTo>
                    <a:pt x="979" y="1033"/>
                  </a:lnTo>
                  <a:lnTo>
                    <a:pt x="978" y="1034"/>
                  </a:lnTo>
                  <a:lnTo>
                    <a:pt x="978" y="1035"/>
                  </a:lnTo>
                  <a:lnTo>
                    <a:pt x="977" y="1036"/>
                  </a:lnTo>
                  <a:lnTo>
                    <a:pt x="976" y="1038"/>
                  </a:lnTo>
                  <a:lnTo>
                    <a:pt x="976" y="1040"/>
                  </a:lnTo>
                  <a:lnTo>
                    <a:pt x="976" y="1042"/>
                  </a:lnTo>
                  <a:lnTo>
                    <a:pt x="976" y="1045"/>
                  </a:lnTo>
                  <a:lnTo>
                    <a:pt x="977" y="1047"/>
                  </a:lnTo>
                  <a:lnTo>
                    <a:pt x="978" y="1049"/>
                  </a:lnTo>
                  <a:lnTo>
                    <a:pt x="981" y="1054"/>
                  </a:lnTo>
                  <a:lnTo>
                    <a:pt x="982" y="1057"/>
                  </a:lnTo>
                  <a:lnTo>
                    <a:pt x="986" y="1061"/>
                  </a:lnTo>
                  <a:lnTo>
                    <a:pt x="987" y="1063"/>
                  </a:lnTo>
                  <a:lnTo>
                    <a:pt x="988" y="1065"/>
                  </a:lnTo>
                  <a:lnTo>
                    <a:pt x="989" y="1067"/>
                  </a:lnTo>
                  <a:lnTo>
                    <a:pt x="989" y="1070"/>
                  </a:lnTo>
                  <a:lnTo>
                    <a:pt x="990" y="1072"/>
                  </a:lnTo>
                  <a:lnTo>
                    <a:pt x="990" y="1074"/>
                  </a:lnTo>
                  <a:lnTo>
                    <a:pt x="989" y="1076"/>
                  </a:lnTo>
                  <a:lnTo>
                    <a:pt x="989" y="1077"/>
                  </a:lnTo>
                  <a:lnTo>
                    <a:pt x="989" y="1079"/>
                  </a:lnTo>
                  <a:lnTo>
                    <a:pt x="988" y="1080"/>
                  </a:lnTo>
                  <a:lnTo>
                    <a:pt x="986" y="1082"/>
                  </a:lnTo>
                  <a:lnTo>
                    <a:pt x="982" y="1085"/>
                  </a:lnTo>
                  <a:lnTo>
                    <a:pt x="981" y="1087"/>
                  </a:lnTo>
                  <a:lnTo>
                    <a:pt x="979" y="1090"/>
                  </a:lnTo>
                  <a:lnTo>
                    <a:pt x="978" y="1093"/>
                  </a:lnTo>
                  <a:lnTo>
                    <a:pt x="977" y="1094"/>
                  </a:lnTo>
                  <a:lnTo>
                    <a:pt x="976" y="1096"/>
                  </a:lnTo>
                  <a:lnTo>
                    <a:pt x="973" y="1106"/>
                  </a:lnTo>
                  <a:lnTo>
                    <a:pt x="970" y="1113"/>
                  </a:lnTo>
                  <a:lnTo>
                    <a:pt x="970" y="1114"/>
                  </a:lnTo>
                  <a:lnTo>
                    <a:pt x="969" y="1116"/>
                  </a:lnTo>
                  <a:lnTo>
                    <a:pt x="968" y="1116"/>
                  </a:lnTo>
                  <a:lnTo>
                    <a:pt x="966" y="1117"/>
                  </a:lnTo>
                  <a:lnTo>
                    <a:pt x="958" y="1120"/>
                  </a:lnTo>
                  <a:lnTo>
                    <a:pt x="955" y="1122"/>
                  </a:lnTo>
                  <a:lnTo>
                    <a:pt x="952" y="1124"/>
                  </a:lnTo>
                  <a:lnTo>
                    <a:pt x="949" y="1126"/>
                  </a:lnTo>
                  <a:lnTo>
                    <a:pt x="942" y="1131"/>
                  </a:lnTo>
                  <a:lnTo>
                    <a:pt x="937" y="1134"/>
                  </a:lnTo>
                  <a:lnTo>
                    <a:pt x="935" y="1137"/>
                  </a:lnTo>
                  <a:lnTo>
                    <a:pt x="933" y="1138"/>
                  </a:lnTo>
                  <a:lnTo>
                    <a:pt x="931" y="1138"/>
                  </a:lnTo>
                  <a:lnTo>
                    <a:pt x="928" y="1139"/>
                  </a:lnTo>
                  <a:lnTo>
                    <a:pt x="926" y="1140"/>
                  </a:lnTo>
                  <a:lnTo>
                    <a:pt x="924" y="1140"/>
                  </a:lnTo>
                  <a:lnTo>
                    <a:pt x="923" y="1140"/>
                  </a:lnTo>
                  <a:lnTo>
                    <a:pt x="920" y="1140"/>
                  </a:lnTo>
                  <a:lnTo>
                    <a:pt x="918" y="1140"/>
                  </a:lnTo>
                  <a:lnTo>
                    <a:pt x="914" y="1139"/>
                  </a:lnTo>
                  <a:lnTo>
                    <a:pt x="906" y="1138"/>
                  </a:lnTo>
                  <a:lnTo>
                    <a:pt x="904" y="1138"/>
                  </a:lnTo>
                  <a:lnTo>
                    <a:pt x="903" y="1138"/>
                  </a:lnTo>
                  <a:lnTo>
                    <a:pt x="901" y="1138"/>
                  </a:lnTo>
                  <a:lnTo>
                    <a:pt x="901" y="1138"/>
                  </a:lnTo>
                  <a:lnTo>
                    <a:pt x="900" y="1139"/>
                  </a:lnTo>
                  <a:lnTo>
                    <a:pt x="899" y="1140"/>
                  </a:lnTo>
                  <a:lnTo>
                    <a:pt x="898" y="1141"/>
                  </a:lnTo>
                  <a:lnTo>
                    <a:pt x="896" y="1150"/>
                  </a:lnTo>
                  <a:lnTo>
                    <a:pt x="895" y="1156"/>
                  </a:lnTo>
                  <a:lnTo>
                    <a:pt x="895" y="1161"/>
                  </a:lnTo>
                  <a:lnTo>
                    <a:pt x="895" y="1170"/>
                  </a:lnTo>
                  <a:lnTo>
                    <a:pt x="894" y="1174"/>
                  </a:lnTo>
                  <a:lnTo>
                    <a:pt x="893" y="1178"/>
                  </a:lnTo>
                  <a:lnTo>
                    <a:pt x="891" y="1184"/>
                  </a:lnTo>
                  <a:lnTo>
                    <a:pt x="891" y="1186"/>
                  </a:lnTo>
                  <a:lnTo>
                    <a:pt x="891" y="1188"/>
                  </a:lnTo>
                  <a:lnTo>
                    <a:pt x="891" y="1191"/>
                  </a:lnTo>
                  <a:lnTo>
                    <a:pt x="892" y="1194"/>
                  </a:lnTo>
                  <a:lnTo>
                    <a:pt x="892" y="1196"/>
                  </a:lnTo>
                  <a:lnTo>
                    <a:pt x="895" y="1203"/>
                  </a:lnTo>
                  <a:lnTo>
                    <a:pt x="896" y="1206"/>
                  </a:lnTo>
                  <a:lnTo>
                    <a:pt x="897" y="1210"/>
                  </a:lnTo>
                  <a:lnTo>
                    <a:pt x="900" y="1220"/>
                  </a:lnTo>
                  <a:lnTo>
                    <a:pt x="901" y="1224"/>
                  </a:lnTo>
                  <a:lnTo>
                    <a:pt x="901" y="1228"/>
                  </a:lnTo>
                  <a:lnTo>
                    <a:pt x="901" y="1230"/>
                  </a:lnTo>
                  <a:lnTo>
                    <a:pt x="901" y="1233"/>
                  </a:lnTo>
                  <a:lnTo>
                    <a:pt x="900" y="1236"/>
                  </a:lnTo>
                  <a:lnTo>
                    <a:pt x="899" y="1238"/>
                  </a:lnTo>
                  <a:lnTo>
                    <a:pt x="899" y="1240"/>
                  </a:lnTo>
                  <a:lnTo>
                    <a:pt x="898" y="1240"/>
                  </a:lnTo>
                  <a:lnTo>
                    <a:pt x="897" y="1242"/>
                  </a:lnTo>
                  <a:lnTo>
                    <a:pt x="895" y="1244"/>
                  </a:lnTo>
                  <a:lnTo>
                    <a:pt x="894" y="1245"/>
                  </a:lnTo>
                  <a:lnTo>
                    <a:pt x="892" y="1247"/>
                  </a:lnTo>
                  <a:lnTo>
                    <a:pt x="890" y="1249"/>
                  </a:lnTo>
                  <a:lnTo>
                    <a:pt x="888" y="1251"/>
                  </a:lnTo>
                  <a:lnTo>
                    <a:pt x="886" y="1252"/>
                  </a:lnTo>
                  <a:lnTo>
                    <a:pt x="880" y="1253"/>
                  </a:lnTo>
                  <a:lnTo>
                    <a:pt x="879" y="1254"/>
                  </a:lnTo>
                  <a:lnTo>
                    <a:pt x="878" y="1255"/>
                  </a:lnTo>
                  <a:lnTo>
                    <a:pt x="876" y="1257"/>
                  </a:lnTo>
                  <a:lnTo>
                    <a:pt x="874" y="1258"/>
                  </a:lnTo>
                  <a:lnTo>
                    <a:pt x="872" y="1260"/>
                  </a:lnTo>
                  <a:lnTo>
                    <a:pt x="870" y="1262"/>
                  </a:lnTo>
                  <a:lnTo>
                    <a:pt x="868" y="1263"/>
                  </a:lnTo>
                  <a:lnTo>
                    <a:pt x="867" y="1266"/>
                  </a:lnTo>
                  <a:lnTo>
                    <a:pt x="864" y="1273"/>
                  </a:lnTo>
                  <a:lnTo>
                    <a:pt x="860" y="1278"/>
                  </a:lnTo>
                  <a:lnTo>
                    <a:pt x="859" y="1281"/>
                  </a:lnTo>
                  <a:lnTo>
                    <a:pt x="858" y="1284"/>
                  </a:lnTo>
                  <a:lnTo>
                    <a:pt x="857" y="1287"/>
                  </a:lnTo>
                  <a:lnTo>
                    <a:pt x="856" y="1292"/>
                  </a:lnTo>
                  <a:lnTo>
                    <a:pt x="855" y="1297"/>
                  </a:lnTo>
                  <a:lnTo>
                    <a:pt x="854" y="1302"/>
                  </a:lnTo>
                  <a:lnTo>
                    <a:pt x="853" y="1306"/>
                  </a:lnTo>
                  <a:lnTo>
                    <a:pt x="853" y="1310"/>
                  </a:lnTo>
                  <a:lnTo>
                    <a:pt x="853" y="1314"/>
                  </a:lnTo>
                  <a:lnTo>
                    <a:pt x="853" y="1317"/>
                  </a:lnTo>
                  <a:lnTo>
                    <a:pt x="853" y="1320"/>
                  </a:lnTo>
                  <a:lnTo>
                    <a:pt x="853" y="1323"/>
                  </a:lnTo>
                  <a:lnTo>
                    <a:pt x="854" y="1326"/>
                  </a:lnTo>
                  <a:lnTo>
                    <a:pt x="854" y="1329"/>
                  </a:lnTo>
                  <a:lnTo>
                    <a:pt x="855" y="1331"/>
                  </a:lnTo>
                  <a:lnTo>
                    <a:pt x="856" y="1333"/>
                  </a:lnTo>
                  <a:lnTo>
                    <a:pt x="858" y="1343"/>
                  </a:lnTo>
                  <a:lnTo>
                    <a:pt x="859" y="1345"/>
                  </a:lnTo>
                  <a:lnTo>
                    <a:pt x="859" y="1346"/>
                  </a:lnTo>
                  <a:lnTo>
                    <a:pt x="859" y="1345"/>
                  </a:lnTo>
                  <a:lnTo>
                    <a:pt x="858" y="1345"/>
                  </a:lnTo>
                  <a:lnTo>
                    <a:pt x="856" y="1344"/>
                  </a:lnTo>
                  <a:lnTo>
                    <a:pt x="854" y="1344"/>
                  </a:lnTo>
                  <a:lnTo>
                    <a:pt x="852" y="1344"/>
                  </a:lnTo>
                  <a:lnTo>
                    <a:pt x="849" y="1344"/>
                  </a:lnTo>
                  <a:lnTo>
                    <a:pt x="846" y="1344"/>
                  </a:lnTo>
                  <a:lnTo>
                    <a:pt x="844" y="1345"/>
                  </a:lnTo>
                  <a:lnTo>
                    <a:pt x="842" y="1346"/>
                  </a:lnTo>
                  <a:lnTo>
                    <a:pt x="839" y="1347"/>
                  </a:lnTo>
                  <a:lnTo>
                    <a:pt x="836" y="1348"/>
                  </a:lnTo>
                  <a:lnTo>
                    <a:pt x="834" y="1350"/>
                  </a:lnTo>
                  <a:lnTo>
                    <a:pt x="833" y="1352"/>
                  </a:lnTo>
                  <a:lnTo>
                    <a:pt x="831" y="1353"/>
                  </a:lnTo>
                  <a:lnTo>
                    <a:pt x="829" y="1354"/>
                  </a:lnTo>
                  <a:lnTo>
                    <a:pt x="828" y="1356"/>
                  </a:lnTo>
                  <a:lnTo>
                    <a:pt x="827" y="1358"/>
                  </a:lnTo>
                  <a:lnTo>
                    <a:pt x="823" y="1365"/>
                  </a:lnTo>
                  <a:lnTo>
                    <a:pt x="822" y="1367"/>
                  </a:lnTo>
                  <a:lnTo>
                    <a:pt x="822" y="1368"/>
                  </a:lnTo>
                  <a:lnTo>
                    <a:pt x="821" y="1368"/>
                  </a:lnTo>
                  <a:lnTo>
                    <a:pt x="820" y="1369"/>
                  </a:lnTo>
                  <a:lnTo>
                    <a:pt x="819" y="1370"/>
                  </a:lnTo>
                  <a:lnTo>
                    <a:pt x="817" y="1370"/>
                  </a:lnTo>
                  <a:lnTo>
                    <a:pt x="815" y="1370"/>
                  </a:lnTo>
                  <a:lnTo>
                    <a:pt x="813" y="1370"/>
                  </a:lnTo>
                  <a:lnTo>
                    <a:pt x="812" y="1369"/>
                  </a:lnTo>
                  <a:lnTo>
                    <a:pt x="810" y="1369"/>
                  </a:lnTo>
                  <a:lnTo>
                    <a:pt x="809" y="1368"/>
                  </a:lnTo>
                  <a:lnTo>
                    <a:pt x="805" y="1366"/>
                  </a:lnTo>
                  <a:lnTo>
                    <a:pt x="798" y="1362"/>
                  </a:lnTo>
                  <a:lnTo>
                    <a:pt x="794" y="1359"/>
                  </a:lnTo>
                  <a:lnTo>
                    <a:pt x="786" y="1354"/>
                  </a:lnTo>
                  <a:lnTo>
                    <a:pt x="776" y="1346"/>
                  </a:lnTo>
                  <a:lnTo>
                    <a:pt x="771" y="1342"/>
                  </a:lnTo>
                  <a:lnTo>
                    <a:pt x="766" y="1339"/>
                  </a:lnTo>
                  <a:lnTo>
                    <a:pt x="764" y="1336"/>
                  </a:lnTo>
                  <a:lnTo>
                    <a:pt x="760" y="1333"/>
                  </a:lnTo>
                  <a:lnTo>
                    <a:pt x="756" y="1330"/>
                  </a:lnTo>
                  <a:lnTo>
                    <a:pt x="754" y="1327"/>
                  </a:lnTo>
                  <a:lnTo>
                    <a:pt x="753" y="1324"/>
                  </a:lnTo>
                  <a:lnTo>
                    <a:pt x="751" y="1321"/>
                  </a:lnTo>
                  <a:lnTo>
                    <a:pt x="750" y="1320"/>
                  </a:lnTo>
                  <a:lnTo>
                    <a:pt x="749" y="1317"/>
                  </a:lnTo>
                  <a:lnTo>
                    <a:pt x="748" y="1313"/>
                  </a:lnTo>
                  <a:lnTo>
                    <a:pt x="748" y="1310"/>
                  </a:lnTo>
                  <a:lnTo>
                    <a:pt x="746" y="1299"/>
                  </a:lnTo>
                  <a:lnTo>
                    <a:pt x="745" y="1288"/>
                  </a:lnTo>
                  <a:lnTo>
                    <a:pt x="744" y="1278"/>
                  </a:lnTo>
                  <a:lnTo>
                    <a:pt x="744" y="1275"/>
                  </a:lnTo>
                  <a:lnTo>
                    <a:pt x="743" y="1270"/>
                  </a:lnTo>
                  <a:lnTo>
                    <a:pt x="742" y="1266"/>
                  </a:lnTo>
                  <a:lnTo>
                    <a:pt x="742" y="1262"/>
                  </a:lnTo>
                  <a:lnTo>
                    <a:pt x="740" y="1252"/>
                  </a:lnTo>
                  <a:lnTo>
                    <a:pt x="738" y="1249"/>
                  </a:lnTo>
                  <a:lnTo>
                    <a:pt x="737" y="1247"/>
                  </a:lnTo>
                  <a:lnTo>
                    <a:pt x="736" y="1245"/>
                  </a:lnTo>
                  <a:lnTo>
                    <a:pt x="735" y="1243"/>
                  </a:lnTo>
                  <a:lnTo>
                    <a:pt x="732" y="1240"/>
                  </a:lnTo>
                  <a:lnTo>
                    <a:pt x="727" y="1233"/>
                  </a:lnTo>
                  <a:lnTo>
                    <a:pt x="720" y="1226"/>
                  </a:lnTo>
                  <a:lnTo>
                    <a:pt x="713" y="1217"/>
                  </a:lnTo>
                  <a:lnTo>
                    <a:pt x="701" y="1202"/>
                  </a:lnTo>
                  <a:lnTo>
                    <a:pt x="698" y="1199"/>
                  </a:lnTo>
                  <a:lnTo>
                    <a:pt x="696" y="1195"/>
                  </a:lnTo>
                  <a:lnTo>
                    <a:pt x="693" y="1193"/>
                  </a:lnTo>
                  <a:lnTo>
                    <a:pt x="690" y="1190"/>
                  </a:lnTo>
                  <a:lnTo>
                    <a:pt x="685" y="1186"/>
                  </a:lnTo>
                  <a:lnTo>
                    <a:pt x="682" y="1183"/>
                  </a:lnTo>
                  <a:lnTo>
                    <a:pt x="679" y="1181"/>
                  </a:lnTo>
                  <a:lnTo>
                    <a:pt x="675" y="1178"/>
                  </a:lnTo>
                  <a:lnTo>
                    <a:pt x="672" y="1175"/>
                  </a:lnTo>
                  <a:lnTo>
                    <a:pt x="668" y="1172"/>
                  </a:lnTo>
                  <a:lnTo>
                    <a:pt x="663" y="1170"/>
                  </a:lnTo>
                  <a:lnTo>
                    <a:pt x="660" y="1168"/>
                  </a:lnTo>
                  <a:lnTo>
                    <a:pt x="658" y="1167"/>
                  </a:lnTo>
                  <a:lnTo>
                    <a:pt x="655" y="1166"/>
                  </a:lnTo>
                  <a:lnTo>
                    <a:pt x="651" y="1165"/>
                  </a:lnTo>
                  <a:lnTo>
                    <a:pt x="647" y="1164"/>
                  </a:lnTo>
                  <a:lnTo>
                    <a:pt x="642" y="1164"/>
                  </a:lnTo>
                  <a:lnTo>
                    <a:pt x="637" y="1164"/>
                  </a:lnTo>
                  <a:lnTo>
                    <a:pt x="627" y="1164"/>
                  </a:lnTo>
                  <a:lnTo>
                    <a:pt x="621" y="1164"/>
                  </a:lnTo>
                  <a:lnTo>
                    <a:pt x="618" y="1163"/>
                  </a:lnTo>
                  <a:lnTo>
                    <a:pt x="616" y="1163"/>
                  </a:lnTo>
                  <a:lnTo>
                    <a:pt x="613" y="1162"/>
                  </a:lnTo>
                  <a:lnTo>
                    <a:pt x="609" y="1161"/>
                  </a:lnTo>
                  <a:lnTo>
                    <a:pt x="606" y="1161"/>
                  </a:lnTo>
                  <a:lnTo>
                    <a:pt x="603" y="1159"/>
                  </a:lnTo>
                  <a:lnTo>
                    <a:pt x="599" y="1157"/>
                  </a:lnTo>
                  <a:lnTo>
                    <a:pt x="594" y="1155"/>
                  </a:lnTo>
                  <a:lnTo>
                    <a:pt x="591" y="1152"/>
                  </a:lnTo>
                  <a:lnTo>
                    <a:pt x="588" y="1150"/>
                  </a:lnTo>
                  <a:lnTo>
                    <a:pt x="585" y="1147"/>
                  </a:lnTo>
                  <a:lnTo>
                    <a:pt x="583" y="1144"/>
                  </a:lnTo>
                  <a:lnTo>
                    <a:pt x="580" y="1141"/>
                  </a:lnTo>
                  <a:lnTo>
                    <a:pt x="578" y="1138"/>
                  </a:lnTo>
                  <a:lnTo>
                    <a:pt x="577" y="1138"/>
                  </a:lnTo>
                  <a:lnTo>
                    <a:pt x="575" y="1134"/>
                  </a:lnTo>
                  <a:lnTo>
                    <a:pt x="573" y="1131"/>
                  </a:lnTo>
                  <a:lnTo>
                    <a:pt x="572" y="1128"/>
                  </a:lnTo>
                  <a:lnTo>
                    <a:pt x="572" y="1125"/>
                  </a:lnTo>
                  <a:lnTo>
                    <a:pt x="570" y="1113"/>
                  </a:lnTo>
                  <a:lnTo>
                    <a:pt x="569" y="1109"/>
                  </a:lnTo>
                  <a:lnTo>
                    <a:pt x="568" y="1106"/>
                  </a:lnTo>
                  <a:lnTo>
                    <a:pt x="567" y="1104"/>
                  </a:lnTo>
                  <a:lnTo>
                    <a:pt x="566" y="1101"/>
                  </a:lnTo>
                  <a:lnTo>
                    <a:pt x="564" y="1099"/>
                  </a:lnTo>
                  <a:lnTo>
                    <a:pt x="563" y="1097"/>
                  </a:lnTo>
                  <a:lnTo>
                    <a:pt x="560" y="1094"/>
                  </a:lnTo>
                  <a:lnTo>
                    <a:pt x="555" y="1087"/>
                  </a:lnTo>
                  <a:lnTo>
                    <a:pt x="546" y="1078"/>
                  </a:lnTo>
                  <a:lnTo>
                    <a:pt x="534" y="1065"/>
                  </a:lnTo>
                  <a:lnTo>
                    <a:pt x="532" y="1063"/>
                  </a:lnTo>
                  <a:lnTo>
                    <a:pt x="530" y="1061"/>
                  </a:lnTo>
                  <a:lnTo>
                    <a:pt x="528" y="1059"/>
                  </a:lnTo>
                  <a:lnTo>
                    <a:pt x="527" y="1056"/>
                  </a:lnTo>
                  <a:lnTo>
                    <a:pt x="526" y="1054"/>
                  </a:lnTo>
                  <a:lnTo>
                    <a:pt x="523" y="1047"/>
                  </a:lnTo>
                  <a:lnTo>
                    <a:pt x="521" y="1043"/>
                  </a:lnTo>
                  <a:lnTo>
                    <a:pt x="518" y="1039"/>
                  </a:lnTo>
                  <a:lnTo>
                    <a:pt x="513" y="1032"/>
                  </a:lnTo>
                  <a:lnTo>
                    <a:pt x="511" y="1029"/>
                  </a:lnTo>
                  <a:lnTo>
                    <a:pt x="509" y="1026"/>
                  </a:lnTo>
                  <a:lnTo>
                    <a:pt x="504" y="1018"/>
                  </a:lnTo>
                  <a:lnTo>
                    <a:pt x="503" y="1015"/>
                  </a:lnTo>
                  <a:lnTo>
                    <a:pt x="501" y="1014"/>
                  </a:lnTo>
                  <a:lnTo>
                    <a:pt x="500" y="1012"/>
                  </a:lnTo>
                  <a:lnTo>
                    <a:pt x="498" y="1010"/>
                  </a:lnTo>
                  <a:lnTo>
                    <a:pt x="491" y="1003"/>
                  </a:lnTo>
                  <a:lnTo>
                    <a:pt x="488" y="1001"/>
                  </a:lnTo>
                  <a:lnTo>
                    <a:pt x="485" y="998"/>
                  </a:lnTo>
                  <a:lnTo>
                    <a:pt x="481" y="993"/>
                  </a:lnTo>
                  <a:lnTo>
                    <a:pt x="480" y="991"/>
                  </a:lnTo>
                  <a:lnTo>
                    <a:pt x="478" y="989"/>
                  </a:lnTo>
                  <a:lnTo>
                    <a:pt x="472" y="984"/>
                  </a:lnTo>
                  <a:lnTo>
                    <a:pt x="470" y="981"/>
                  </a:lnTo>
                  <a:lnTo>
                    <a:pt x="469" y="980"/>
                  </a:lnTo>
                  <a:lnTo>
                    <a:pt x="468" y="979"/>
                  </a:lnTo>
                  <a:lnTo>
                    <a:pt x="467" y="976"/>
                  </a:lnTo>
                  <a:lnTo>
                    <a:pt x="465" y="973"/>
                  </a:lnTo>
                  <a:lnTo>
                    <a:pt x="465" y="970"/>
                  </a:lnTo>
                  <a:lnTo>
                    <a:pt x="464" y="967"/>
                  </a:lnTo>
                  <a:lnTo>
                    <a:pt x="462" y="957"/>
                  </a:lnTo>
                  <a:lnTo>
                    <a:pt x="461" y="952"/>
                  </a:lnTo>
                  <a:lnTo>
                    <a:pt x="460" y="950"/>
                  </a:lnTo>
                  <a:lnTo>
                    <a:pt x="459" y="948"/>
                  </a:lnTo>
                  <a:lnTo>
                    <a:pt x="458" y="946"/>
                  </a:lnTo>
                  <a:lnTo>
                    <a:pt x="458" y="944"/>
                  </a:lnTo>
                  <a:lnTo>
                    <a:pt x="457" y="942"/>
                  </a:lnTo>
                  <a:lnTo>
                    <a:pt x="455" y="940"/>
                  </a:lnTo>
                  <a:lnTo>
                    <a:pt x="448" y="934"/>
                  </a:lnTo>
                  <a:lnTo>
                    <a:pt x="443" y="927"/>
                  </a:lnTo>
                  <a:lnTo>
                    <a:pt x="434" y="918"/>
                  </a:lnTo>
                  <a:lnTo>
                    <a:pt x="429" y="913"/>
                  </a:lnTo>
                  <a:lnTo>
                    <a:pt x="425" y="910"/>
                  </a:lnTo>
                  <a:lnTo>
                    <a:pt x="423" y="907"/>
                  </a:lnTo>
                  <a:lnTo>
                    <a:pt x="420" y="904"/>
                  </a:lnTo>
                  <a:lnTo>
                    <a:pt x="417" y="902"/>
                  </a:lnTo>
                  <a:lnTo>
                    <a:pt x="414" y="900"/>
                  </a:lnTo>
                  <a:lnTo>
                    <a:pt x="412" y="899"/>
                  </a:lnTo>
                  <a:lnTo>
                    <a:pt x="407" y="896"/>
                  </a:lnTo>
                  <a:lnTo>
                    <a:pt x="403" y="895"/>
                  </a:lnTo>
                  <a:lnTo>
                    <a:pt x="401" y="893"/>
                  </a:lnTo>
                  <a:lnTo>
                    <a:pt x="398" y="892"/>
                  </a:lnTo>
                  <a:lnTo>
                    <a:pt x="391" y="890"/>
                  </a:lnTo>
                  <a:lnTo>
                    <a:pt x="386" y="889"/>
                  </a:lnTo>
                  <a:lnTo>
                    <a:pt x="372" y="886"/>
                  </a:lnTo>
                  <a:lnTo>
                    <a:pt x="367" y="885"/>
                  </a:lnTo>
                  <a:lnTo>
                    <a:pt x="363" y="885"/>
                  </a:lnTo>
                  <a:lnTo>
                    <a:pt x="361" y="885"/>
                  </a:lnTo>
                  <a:lnTo>
                    <a:pt x="360" y="885"/>
                  </a:lnTo>
                  <a:lnTo>
                    <a:pt x="358" y="886"/>
                  </a:lnTo>
                  <a:lnTo>
                    <a:pt x="357" y="886"/>
                  </a:lnTo>
                  <a:lnTo>
                    <a:pt x="355" y="887"/>
                  </a:lnTo>
                  <a:lnTo>
                    <a:pt x="355" y="889"/>
                  </a:lnTo>
                  <a:lnTo>
                    <a:pt x="353" y="889"/>
                  </a:lnTo>
                  <a:lnTo>
                    <a:pt x="351" y="894"/>
                  </a:lnTo>
                  <a:lnTo>
                    <a:pt x="350" y="895"/>
                  </a:lnTo>
                  <a:lnTo>
                    <a:pt x="350" y="896"/>
                  </a:lnTo>
                  <a:lnTo>
                    <a:pt x="348" y="896"/>
                  </a:lnTo>
                  <a:lnTo>
                    <a:pt x="347" y="897"/>
                  </a:lnTo>
                  <a:lnTo>
                    <a:pt x="345" y="897"/>
                  </a:lnTo>
                  <a:lnTo>
                    <a:pt x="344" y="897"/>
                  </a:lnTo>
                  <a:lnTo>
                    <a:pt x="341" y="897"/>
                  </a:lnTo>
                  <a:lnTo>
                    <a:pt x="338" y="897"/>
                  </a:lnTo>
                  <a:lnTo>
                    <a:pt x="332" y="895"/>
                  </a:lnTo>
                  <a:lnTo>
                    <a:pt x="325" y="893"/>
                  </a:lnTo>
                  <a:lnTo>
                    <a:pt x="322" y="892"/>
                  </a:lnTo>
                  <a:lnTo>
                    <a:pt x="319" y="892"/>
                  </a:lnTo>
                  <a:lnTo>
                    <a:pt x="311" y="891"/>
                  </a:lnTo>
                  <a:lnTo>
                    <a:pt x="306" y="890"/>
                  </a:lnTo>
                  <a:lnTo>
                    <a:pt x="302" y="890"/>
                  </a:lnTo>
                  <a:lnTo>
                    <a:pt x="298" y="889"/>
                  </a:lnTo>
                  <a:lnTo>
                    <a:pt x="294" y="889"/>
                  </a:lnTo>
                  <a:lnTo>
                    <a:pt x="290" y="888"/>
                  </a:lnTo>
                  <a:lnTo>
                    <a:pt x="287" y="886"/>
                  </a:lnTo>
                  <a:lnTo>
                    <a:pt x="284" y="885"/>
                  </a:lnTo>
                  <a:lnTo>
                    <a:pt x="282" y="883"/>
                  </a:lnTo>
                  <a:lnTo>
                    <a:pt x="280" y="882"/>
                  </a:lnTo>
                  <a:lnTo>
                    <a:pt x="278" y="880"/>
                  </a:lnTo>
                  <a:lnTo>
                    <a:pt x="276" y="878"/>
                  </a:lnTo>
                  <a:lnTo>
                    <a:pt x="275" y="876"/>
                  </a:lnTo>
                  <a:lnTo>
                    <a:pt x="274" y="875"/>
                  </a:lnTo>
                  <a:lnTo>
                    <a:pt x="270" y="867"/>
                  </a:lnTo>
                  <a:lnTo>
                    <a:pt x="265" y="858"/>
                  </a:lnTo>
                  <a:lnTo>
                    <a:pt x="262" y="854"/>
                  </a:lnTo>
                  <a:lnTo>
                    <a:pt x="261" y="850"/>
                  </a:lnTo>
                  <a:lnTo>
                    <a:pt x="260" y="848"/>
                  </a:lnTo>
                  <a:lnTo>
                    <a:pt x="257" y="839"/>
                  </a:lnTo>
                  <a:lnTo>
                    <a:pt x="255" y="835"/>
                  </a:lnTo>
                  <a:lnTo>
                    <a:pt x="254" y="832"/>
                  </a:lnTo>
                  <a:lnTo>
                    <a:pt x="253" y="829"/>
                  </a:lnTo>
                  <a:lnTo>
                    <a:pt x="252" y="826"/>
                  </a:lnTo>
                  <a:lnTo>
                    <a:pt x="249" y="822"/>
                  </a:lnTo>
                  <a:lnTo>
                    <a:pt x="247" y="820"/>
                  </a:lnTo>
                  <a:lnTo>
                    <a:pt x="244" y="816"/>
                  </a:lnTo>
                  <a:lnTo>
                    <a:pt x="240" y="812"/>
                  </a:lnTo>
                  <a:lnTo>
                    <a:pt x="236" y="808"/>
                  </a:lnTo>
                  <a:lnTo>
                    <a:pt x="223" y="798"/>
                  </a:lnTo>
                  <a:lnTo>
                    <a:pt x="220" y="796"/>
                  </a:lnTo>
                  <a:lnTo>
                    <a:pt x="217" y="793"/>
                  </a:lnTo>
                  <a:lnTo>
                    <a:pt x="213" y="791"/>
                  </a:lnTo>
                  <a:lnTo>
                    <a:pt x="210" y="789"/>
                  </a:lnTo>
                  <a:lnTo>
                    <a:pt x="200" y="786"/>
                  </a:lnTo>
                  <a:lnTo>
                    <a:pt x="197" y="784"/>
                  </a:lnTo>
                  <a:lnTo>
                    <a:pt x="195" y="782"/>
                  </a:lnTo>
                  <a:lnTo>
                    <a:pt x="191" y="780"/>
                  </a:lnTo>
                  <a:lnTo>
                    <a:pt x="188" y="778"/>
                  </a:lnTo>
                  <a:lnTo>
                    <a:pt x="186" y="776"/>
                  </a:lnTo>
                  <a:lnTo>
                    <a:pt x="185" y="775"/>
                  </a:lnTo>
                  <a:lnTo>
                    <a:pt x="185" y="774"/>
                  </a:lnTo>
                  <a:lnTo>
                    <a:pt x="184" y="772"/>
                  </a:lnTo>
                  <a:lnTo>
                    <a:pt x="183" y="770"/>
                  </a:lnTo>
                  <a:lnTo>
                    <a:pt x="182" y="768"/>
                  </a:lnTo>
                  <a:lnTo>
                    <a:pt x="181" y="766"/>
                  </a:lnTo>
                  <a:lnTo>
                    <a:pt x="180" y="762"/>
                  </a:lnTo>
                  <a:lnTo>
                    <a:pt x="178" y="753"/>
                  </a:lnTo>
                  <a:lnTo>
                    <a:pt x="176" y="748"/>
                  </a:lnTo>
                  <a:lnTo>
                    <a:pt x="174" y="742"/>
                  </a:lnTo>
                  <a:lnTo>
                    <a:pt x="171" y="733"/>
                  </a:lnTo>
                  <a:lnTo>
                    <a:pt x="170" y="730"/>
                  </a:lnTo>
                  <a:lnTo>
                    <a:pt x="169" y="727"/>
                  </a:lnTo>
                  <a:lnTo>
                    <a:pt x="169" y="725"/>
                  </a:lnTo>
                  <a:lnTo>
                    <a:pt x="169" y="722"/>
                  </a:lnTo>
                  <a:lnTo>
                    <a:pt x="169" y="720"/>
                  </a:lnTo>
                  <a:lnTo>
                    <a:pt x="171" y="714"/>
                  </a:lnTo>
                  <a:lnTo>
                    <a:pt x="171" y="708"/>
                  </a:lnTo>
                  <a:lnTo>
                    <a:pt x="171" y="705"/>
                  </a:lnTo>
                  <a:lnTo>
                    <a:pt x="171" y="697"/>
                  </a:lnTo>
                  <a:lnTo>
                    <a:pt x="172" y="688"/>
                  </a:lnTo>
                  <a:lnTo>
                    <a:pt x="172" y="685"/>
                  </a:lnTo>
                  <a:lnTo>
                    <a:pt x="171" y="682"/>
                  </a:lnTo>
                  <a:lnTo>
                    <a:pt x="171" y="678"/>
                  </a:lnTo>
                  <a:lnTo>
                    <a:pt x="170" y="675"/>
                  </a:lnTo>
                  <a:lnTo>
                    <a:pt x="169" y="673"/>
                  </a:lnTo>
                  <a:lnTo>
                    <a:pt x="167" y="671"/>
                  </a:lnTo>
                  <a:lnTo>
                    <a:pt x="165" y="669"/>
                  </a:lnTo>
                  <a:lnTo>
                    <a:pt x="164" y="667"/>
                  </a:lnTo>
                  <a:lnTo>
                    <a:pt x="162" y="666"/>
                  </a:lnTo>
                  <a:lnTo>
                    <a:pt x="156" y="663"/>
                  </a:lnTo>
                  <a:lnTo>
                    <a:pt x="152" y="662"/>
                  </a:lnTo>
                  <a:lnTo>
                    <a:pt x="148" y="660"/>
                  </a:lnTo>
                  <a:lnTo>
                    <a:pt x="146" y="659"/>
                  </a:lnTo>
                  <a:lnTo>
                    <a:pt x="144" y="657"/>
                  </a:lnTo>
                  <a:lnTo>
                    <a:pt x="141" y="656"/>
                  </a:lnTo>
                  <a:lnTo>
                    <a:pt x="139" y="654"/>
                  </a:lnTo>
                  <a:lnTo>
                    <a:pt x="139" y="652"/>
                  </a:lnTo>
                  <a:lnTo>
                    <a:pt x="137" y="651"/>
                  </a:lnTo>
                  <a:lnTo>
                    <a:pt x="135" y="648"/>
                  </a:lnTo>
                  <a:lnTo>
                    <a:pt x="131" y="641"/>
                  </a:lnTo>
                  <a:lnTo>
                    <a:pt x="129" y="639"/>
                  </a:lnTo>
                  <a:lnTo>
                    <a:pt x="128" y="636"/>
                  </a:lnTo>
                  <a:lnTo>
                    <a:pt x="126" y="631"/>
                  </a:lnTo>
                  <a:lnTo>
                    <a:pt x="125" y="627"/>
                  </a:lnTo>
                  <a:lnTo>
                    <a:pt x="124" y="624"/>
                  </a:lnTo>
                  <a:lnTo>
                    <a:pt x="123" y="619"/>
                  </a:lnTo>
                  <a:lnTo>
                    <a:pt x="122" y="617"/>
                  </a:lnTo>
                  <a:lnTo>
                    <a:pt x="122" y="614"/>
                  </a:lnTo>
                  <a:lnTo>
                    <a:pt x="120" y="598"/>
                  </a:lnTo>
                  <a:lnTo>
                    <a:pt x="120" y="595"/>
                  </a:lnTo>
                  <a:lnTo>
                    <a:pt x="119" y="593"/>
                  </a:lnTo>
                  <a:lnTo>
                    <a:pt x="118" y="587"/>
                  </a:lnTo>
                  <a:lnTo>
                    <a:pt x="115" y="576"/>
                  </a:lnTo>
                  <a:lnTo>
                    <a:pt x="113" y="572"/>
                  </a:lnTo>
                  <a:lnTo>
                    <a:pt x="112" y="569"/>
                  </a:lnTo>
                  <a:lnTo>
                    <a:pt x="110" y="565"/>
                  </a:lnTo>
                  <a:lnTo>
                    <a:pt x="108" y="562"/>
                  </a:lnTo>
                  <a:lnTo>
                    <a:pt x="107" y="560"/>
                  </a:lnTo>
                  <a:lnTo>
                    <a:pt x="105" y="559"/>
                  </a:lnTo>
                  <a:lnTo>
                    <a:pt x="104" y="557"/>
                  </a:lnTo>
                  <a:lnTo>
                    <a:pt x="102" y="556"/>
                  </a:lnTo>
                  <a:lnTo>
                    <a:pt x="96" y="554"/>
                  </a:lnTo>
                  <a:lnTo>
                    <a:pt x="95" y="553"/>
                  </a:lnTo>
                  <a:lnTo>
                    <a:pt x="94" y="552"/>
                  </a:lnTo>
                  <a:lnTo>
                    <a:pt x="93" y="550"/>
                  </a:lnTo>
                  <a:lnTo>
                    <a:pt x="92" y="549"/>
                  </a:lnTo>
                  <a:lnTo>
                    <a:pt x="88" y="545"/>
                  </a:lnTo>
                  <a:lnTo>
                    <a:pt x="87" y="543"/>
                  </a:lnTo>
                  <a:lnTo>
                    <a:pt x="87" y="541"/>
                  </a:lnTo>
                  <a:lnTo>
                    <a:pt x="86" y="538"/>
                  </a:lnTo>
                  <a:lnTo>
                    <a:pt x="86" y="532"/>
                  </a:lnTo>
                  <a:lnTo>
                    <a:pt x="85" y="530"/>
                  </a:lnTo>
                  <a:lnTo>
                    <a:pt x="84" y="526"/>
                  </a:lnTo>
                  <a:lnTo>
                    <a:pt x="84" y="524"/>
                  </a:lnTo>
                  <a:lnTo>
                    <a:pt x="84" y="523"/>
                  </a:lnTo>
                  <a:lnTo>
                    <a:pt x="85" y="519"/>
                  </a:lnTo>
                  <a:lnTo>
                    <a:pt x="86" y="514"/>
                  </a:lnTo>
                  <a:lnTo>
                    <a:pt x="87" y="507"/>
                  </a:lnTo>
                  <a:lnTo>
                    <a:pt x="88" y="502"/>
                  </a:lnTo>
                  <a:lnTo>
                    <a:pt x="89" y="499"/>
                  </a:lnTo>
                  <a:lnTo>
                    <a:pt x="89" y="497"/>
                  </a:lnTo>
                  <a:lnTo>
                    <a:pt x="88" y="494"/>
                  </a:lnTo>
                  <a:lnTo>
                    <a:pt x="88" y="491"/>
                  </a:lnTo>
                  <a:lnTo>
                    <a:pt x="87" y="488"/>
                  </a:lnTo>
                  <a:lnTo>
                    <a:pt x="85" y="485"/>
                  </a:lnTo>
                  <a:lnTo>
                    <a:pt x="84" y="483"/>
                  </a:lnTo>
                  <a:lnTo>
                    <a:pt x="83" y="481"/>
                  </a:lnTo>
                  <a:lnTo>
                    <a:pt x="82" y="480"/>
                  </a:lnTo>
                  <a:lnTo>
                    <a:pt x="80" y="479"/>
                  </a:lnTo>
                  <a:lnTo>
                    <a:pt x="78" y="477"/>
                  </a:lnTo>
                  <a:lnTo>
                    <a:pt x="76" y="476"/>
                  </a:lnTo>
                  <a:lnTo>
                    <a:pt x="66" y="472"/>
                  </a:lnTo>
                  <a:lnTo>
                    <a:pt x="63" y="471"/>
                  </a:lnTo>
                  <a:lnTo>
                    <a:pt x="60" y="470"/>
                  </a:lnTo>
                  <a:lnTo>
                    <a:pt x="53" y="465"/>
                  </a:lnTo>
                  <a:lnTo>
                    <a:pt x="41" y="459"/>
                  </a:lnTo>
                  <a:lnTo>
                    <a:pt x="36" y="455"/>
                  </a:lnTo>
                  <a:lnTo>
                    <a:pt x="34" y="454"/>
                  </a:lnTo>
                  <a:lnTo>
                    <a:pt x="31" y="452"/>
                  </a:lnTo>
                  <a:lnTo>
                    <a:pt x="29" y="450"/>
                  </a:lnTo>
                  <a:lnTo>
                    <a:pt x="27" y="448"/>
                  </a:lnTo>
                  <a:lnTo>
                    <a:pt x="26" y="447"/>
                  </a:lnTo>
                  <a:lnTo>
                    <a:pt x="24" y="445"/>
                  </a:lnTo>
                  <a:lnTo>
                    <a:pt x="22" y="442"/>
                  </a:lnTo>
                  <a:lnTo>
                    <a:pt x="20" y="440"/>
                  </a:lnTo>
                  <a:lnTo>
                    <a:pt x="16" y="435"/>
                  </a:lnTo>
                  <a:lnTo>
                    <a:pt x="11" y="425"/>
                  </a:lnTo>
                  <a:lnTo>
                    <a:pt x="5" y="416"/>
                  </a:lnTo>
                  <a:lnTo>
                    <a:pt x="3" y="413"/>
                  </a:lnTo>
                  <a:lnTo>
                    <a:pt x="2" y="409"/>
                  </a:lnTo>
                  <a:lnTo>
                    <a:pt x="1" y="405"/>
                  </a:lnTo>
                  <a:lnTo>
                    <a:pt x="1" y="402"/>
                  </a:lnTo>
                  <a:lnTo>
                    <a:pt x="0" y="399"/>
                  </a:lnTo>
                </a:path>
              </a:pathLst>
            </a:custGeom>
            <a:noFill/>
            <a:ln w="2540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36" name="Freeform 91">
              <a:extLst>
                <a:ext uri="{FF2B5EF4-FFF2-40B4-BE49-F238E27FC236}">
                  <a16:creationId xmlns:a16="http://schemas.microsoft.com/office/drawing/2014/main" id="{EA43EF5F-4458-4196-A46E-127B96750D69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" y="2091"/>
              <a:ext cx="712" cy="399"/>
            </a:xfrm>
            <a:custGeom>
              <a:avLst/>
              <a:gdLst>
                <a:gd name="T0" fmla="*/ 2 w 712"/>
                <a:gd name="T1" fmla="*/ 389 h 399"/>
                <a:gd name="T2" fmla="*/ 10 w 712"/>
                <a:gd name="T3" fmla="*/ 379 h 399"/>
                <a:gd name="T4" fmla="*/ 39 w 712"/>
                <a:gd name="T5" fmla="*/ 359 h 399"/>
                <a:gd name="T6" fmla="*/ 47 w 712"/>
                <a:gd name="T7" fmla="*/ 351 h 399"/>
                <a:gd name="T8" fmla="*/ 52 w 712"/>
                <a:gd name="T9" fmla="*/ 325 h 399"/>
                <a:gd name="T10" fmla="*/ 62 w 712"/>
                <a:gd name="T11" fmla="*/ 297 h 399"/>
                <a:gd name="T12" fmla="*/ 73 w 712"/>
                <a:gd name="T13" fmla="*/ 285 h 399"/>
                <a:gd name="T14" fmla="*/ 87 w 712"/>
                <a:gd name="T15" fmla="*/ 262 h 399"/>
                <a:gd name="T16" fmla="*/ 105 w 712"/>
                <a:gd name="T17" fmla="*/ 232 h 399"/>
                <a:gd name="T18" fmla="*/ 121 w 712"/>
                <a:gd name="T19" fmla="*/ 219 h 399"/>
                <a:gd name="T20" fmla="*/ 150 w 712"/>
                <a:gd name="T21" fmla="*/ 226 h 399"/>
                <a:gd name="T22" fmla="*/ 160 w 712"/>
                <a:gd name="T23" fmla="*/ 221 h 399"/>
                <a:gd name="T24" fmla="*/ 176 w 712"/>
                <a:gd name="T25" fmla="*/ 212 h 399"/>
                <a:gd name="T26" fmla="*/ 190 w 712"/>
                <a:gd name="T27" fmla="*/ 212 h 399"/>
                <a:gd name="T28" fmla="*/ 203 w 712"/>
                <a:gd name="T29" fmla="*/ 221 h 399"/>
                <a:gd name="T30" fmla="*/ 210 w 712"/>
                <a:gd name="T31" fmla="*/ 230 h 399"/>
                <a:gd name="T32" fmla="*/ 214 w 712"/>
                <a:gd name="T33" fmla="*/ 229 h 399"/>
                <a:gd name="T34" fmla="*/ 218 w 712"/>
                <a:gd name="T35" fmla="*/ 221 h 399"/>
                <a:gd name="T36" fmla="*/ 230 w 712"/>
                <a:gd name="T37" fmla="*/ 211 h 399"/>
                <a:gd name="T38" fmla="*/ 239 w 712"/>
                <a:gd name="T39" fmla="*/ 203 h 399"/>
                <a:gd name="T40" fmla="*/ 253 w 712"/>
                <a:gd name="T41" fmla="*/ 198 h 399"/>
                <a:gd name="T42" fmla="*/ 278 w 712"/>
                <a:gd name="T43" fmla="*/ 191 h 399"/>
                <a:gd name="T44" fmla="*/ 298 w 712"/>
                <a:gd name="T45" fmla="*/ 187 h 399"/>
                <a:gd name="T46" fmla="*/ 310 w 712"/>
                <a:gd name="T47" fmla="*/ 186 h 399"/>
                <a:gd name="T48" fmla="*/ 324 w 712"/>
                <a:gd name="T49" fmla="*/ 190 h 399"/>
                <a:gd name="T50" fmla="*/ 351 w 712"/>
                <a:gd name="T51" fmla="*/ 198 h 399"/>
                <a:gd name="T52" fmla="*/ 367 w 712"/>
                <a:gd name="T53" fmla="*/ 198 h 399"/>
                <a:gd name="T54" fmla="*/ 382 w 712"/>
                <a:gd name="T55" fmla="*/ 197 h 399"/>
                <a:gd name="T56" fmla="*/ 399 w 712"/>
                <a:gd name="T57" fmla="*/ 202 h 399"/>
                <a:gd name="T58" fmla="*/ 411 w 712"/>
                <a:gd name="T59" fmla="*/ 200 h 399"/>
                <a:gd name="T60" fmla="*/ 426 w 712"/>
                <a:gd name="T61" fmla="*/ 187 h 399"/>
                <a:gd name="T62" fmla="*/ 435 w 712"/>
                <a:gd name="T63" fmla="*/ 166 h 399"/>
                <a:gd name="T64" fmla="*/ 435 w 712"/>
                <a:gd name="T65" fmla="*/ 153 h 399"/>
                <a:gd name="T66" fmla="*/ 439 w 712"/>
                <a:gd name="T67" fmla="*/ 145 h 399"/>
                <a:gd name="T68" fmla="*/ 460 w 712"/>
                <a:gd name="T69" fmla="*/ 136 h 399"/>
                <a:gd name="T70" fmla="*/ 477 w 712"/>
                <a:gd name="T71" fmla="*/ 126 h 399"/>
                <a:gd name="T72" fmla="*/ 510 w 712"/>
                <a:gd name="T73" fmla="*/ 105 h 399"/>
                <a:gd name="T74" fmla="*/ 528 w 712"/>
                <a:gd name="T75" fmla="*/ 88 h 399"/>
                <a:gd name="T76" fmla="*/ 536 w 712"/>
                <a:gd name="T77" fmla="*/ 84 h 399"/>
                <a:gd name="T78" fmla="*/ 552 w 712"/>
                <a:gd name="T79" fmla="*/ 86 h 399"/>
                <a:gd name="T80" fmla="*/ 577 w 712"/>
                <a:gd name="T81" fmla="*/ 89 h 399"/>
                <a:gd name="T82" fmla="*/ 592 w 712"/>
                <a:gd name="T83" fmla="*/ 96 h 399"/>
                <a:gd name="T84" fmla="*/ 612 w 712"/>
                <a:gd name="T85" fmla="*/ 111 h 399"/>
                <a:gd name="T86" fmla="*/ 624 w 712"/>
                <a:gd name="T87" fmla="*/ 119 h 399"/>
                <a:gd name="T88" fmla="*/ 633 w 712"/>
                <a:gd name="T89" fmla="*/ 119 h 399"/>
                <a:gd name="T90" fmla="*/ 639 w 712"/>
                <a:gd name="T91" fmla="*/ 111 h 399"/>
                <a:gd name="T92" fmla="*/ 644 w 712"/>
                <a:gd name="T93" fmla="*/ 85 h 399"/>
                <a:gd name="T94" fmla="*/ 644 w 712"/>
                <a:gd name="T95" fmla="*/ 70 h 399"/>
                <a:gd name="T96" fmla="*/ 648 w 712"/>
                <a:gd name="T97" fmla="*/ 65 h 399"/>
                <a:gd name="T98" fmla="*/ 669 w 712"/>
                <a:gd name="T99" fmla="*/ 58 h 399"/>
                <a:gd name="T100" fmla="*/ 682 w 712"/>
                <a:gd name="T101" fmla="*/ 50 h 399"/>
                <a:gd name="T102" fmla="*/ 687 w 712"/>
                <a:gd name="T103" fmla="*/ 42 h 399"/>
                <a:gd name="T104" fmla="*/ 686 w 712"/>
                <a:gd name="T105" fmla="*/ 35 h 399"/>
                <a:gd name="T106" fmla="*/ 682 w 712"/>
                <a:gd name="T107" fmla="*/ 26 h 399"/>
                <a:gd name="T108" fmla="*/ 685 w 712"/>
                <a:gd name="T109" fmla="*/ 14 h 399"/>
                <a:gd name="T110" fmla="*/ 691 w 712"/>
                <a:gd name="T111" fmla="*/ 5 h 399"/>
                <a:gd name="T112" fmla="*/ 698 w 712"/>
                <a:gd name="T113" fmla="*/ 3 h 399"/>
                <a:gd name="T114" fmla="*/ 710 w 712"/>
                <a:gd name="T115" fmla="*/ 2 h 3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12" h="399">
                  <a:moveTo>
                    <a:pt x="0" y="399"/>
                  </a:moveTo>
                  <a:lnTo>
                    <a:pt x="0" y="396"/>
                  </a:lnTo>
                  <a:lnTo>
                    <a:pt x="1" y="393"/>
                  </a:lnTo>
                  <a:lnTo>
                    <a:pt x="1" y="391"/>
                  </a:lnTo>
                  <a:lnTo>
                    <a:pt x="2" y="389"/>
                  </a:lnTo>
                  <a:lnTo>
                    <a:pt x="3" y="387"/>
                  </a:lnTo>
                  <a:lnTo>
                    <a:pt x="4" y="384"/>
                  </a:lnTo>
                  <a:lnTo>
                    <a:pt x="6" y="382"/>
                  </a:lnTo>
                  <a:lnTo>
                    <a:pt x="8" y="380"/>
                  </a:lnTo>
                  <a:lnTo>
                    <a:pt x="10" y="379"/>
                  </a:lnTo>
                  <a:lnTo>
                    <a:pt x="15" y="375"/>
                  </a:lnTo>
                  <a:lnTo>
                    <a:pt x="21" y="371"/>
                  </a:lnTo>
                  <a:lnTo>
                    <a:pt x="34" y="363"/>
                  </a:lnTo>
                  <a:lnTo>
                    <a:pt x="37" y="361"/>
                  </a:lnTo>
                  <a:lnTo>
                    <a:pt x="39" y="359"/>
                  </a:lnTo>
                  <a:lnTo>
                    <a:pt x="41" y="357"/>
                  </a:lnTo>
                  <a:lnTo>
                    <a:pt x="44" y="356"/>
                  </a:lnTo>
                  <a:lnTo>
                    <a:pt x="45" y="354"/>
                  </a:lnTo>
                  <a:lnTo>
                    <a:pt x="47" y="352"/>
                  </a:lnTo>
                  <a:lnTo>
                    <a:pt x="47" y="351"/>
                  </a:lnTo>
                  <a:lnTo>
                    <a:pt x="48" y="349"/>
                  </a:lnTo>
                  <a:lnTo>
                    <a:pt x="49" y="346"/>
                  </a:lnTo>
                  <a:lnTo>
                    <a:pt x="49" y="339"/>
                  </a:lnTo>
                  <a:lnTo>
                    <a:pt x="51" y="330"/>
                  </a:lnTo>
                  <a:lnTo>
                    <a:pt x="52" y="325"/>
                  </a:lnTo>
                  <a:lnTo>
                    <a:pt x="57" y="308"/>
                  </a:lnTo>
                  <a:lnTo>
                    <a:pt x="58" y="305"/>
                  </a:lnTo>
                  <a:lnTo>
                    <a:pt x="59" y="301"/>
                  </a:lnTo>
                  <a:lnTo>
                    <a:pt x="60" y="299"/>
                  </a:lnTo>
                  <a:lnTo>
                    <a:pt x="62" y="297"/>
                  </a:lnTo>
                  <a:lnTo>
                    <a:pt x="64" y="295"/>
                  </a:lnTo>
                  <a:lnTo>
                    <a:pt x="69" y="291"/>
                  </a:lnTo>
                  <a:lnTo>
                    <a:pt x="71" y="289"/>
                  </a:lnTo>
                  <a:lnTo>
                    <a:pt x="71" y="289"/>
                  </a:lnTo>
                  <a:lnTo>
                    <a:pt x="73" y="285"/>
                  </a:lnTo>
                  <a:lnTo>
                    <a:pt x="77" y="277"/>
                  </a:lnTo>
                  <a:lnTo>
                    <a:pt x="79" y="275"/>
                  </a:lnTo>
                  <a:lnTo>
                    <a:pt x="83" y="269"/>
                  </a:lnTo>
                  <a:lnTo>
                    <a:pt x="85" y="266"/>
                  </a:lnTo>
                  <a:lnTo>
                    <a:pt x="87" y="262"/>
                  </a:lnTo>
                  <a:lnTo>
                    <a:pt x="94" y="250"/>
                  </a:lnTo>
                  <a:lnTo>
                    <a:pt x="97" y="244"/>
                  </a:lnTo>
                  <a:lnTo>
                    <a:pt x="99" y="241"/>
                  </a:lnTo>
                  <a:lnTo>
                    <a:pt x="103" y="236"/>
                  </a:lnTo>
                  <a:lnTo>
                    <a:pt x="105" y="232"/>
                  </a:lnTo>
                  <a:lnTo>
                    <a:pt x="112" y="224"/>
                  </a:lnTo>
                  <a:lnTo>
                    <a:pt x="115" y="221"/>
                  </a:lnTo>
                  <a:lnTo>
                    <a:pt x="117" y="219"/>
                  </a:lnTo>
                  <a:lnTo>
                    <a:pt x="117" y="218"/>
                  </a:lnTo>
                  <a:lnTo>
                    <a:pt x="121" y="219"/>
                  </a:lnTo>
                  <a:lnTo>
                    <a:pt x="131" y="221"/>
                  </a:lnTo>
                  <a:lnTo>
                    <a:pt x="143" y="225"/>
                  </a:lnTo>
                  <a:lnTo>
                    <a:pt x="147" y="226"/>
                  </a:lnTo>
                  <a:lnTo>
                    <a:pt x="149" y="226"/>
                  </a:lnTo>
                  <a:lnTo>
                    <a:pt x="150" y="226"/>
                  </a:lnTo>
                  <a:lnTo>
                    <a:pt x="152" y="225"/>
                  </a:lnTo>
                  <a:lnTo>
                    <a:pt x="154" y="225"/>
                  </a:lnTo>
                  <a:lnTo>
                    <a:pt x="156" y="224"/>
                  </a:lnTo>
                  <a:lnTo>
                    <a:pt x="158" y="223"/>
                  </a:lnTo>
                  <a:lnTo>
                    <a:pt x="160" y="221"/>
                  </a:lnTo>
                  <a:lnTo>
                    <a:pt x="164" y="218"/>
                  </a:lnTo>
                  <a:lnTo>
                    <a:pt x="167" y="216"/>
                  </a:lnTo>
                  <a:lnTo>
                    <a:pt x="170" y="215"/>
                  </a:lnTo>
                  <a:lnTo>
                    <a:pt x="173" y="213"/>
                  </a:lnTo>
                  <a:lnTo>
                    <a:pt x="176" y="212"/>
                  </a:lnTo>
                  <a:lnTo>
                    <a:pt x="179" y="211"/>
                  </a:lnTo>
                  <a:lnTo>
                    <a:pt x="183" y="211"/>
                  </a:lnTo>
                  <a:lnTo>
                    <a:pt x="185" y="211"/>
                  </a:lnTo>
                  <a:lnTo>
                    <a:pt x="187" y="211"/>
                  </a:lnTo>
                  <a:lnTo>
                    <a:pt x="190" y="212"/>
                  </a:lnTo>
                  <a:lnTo>
                    <a:pt x="193" y="213"/>
                  </a:lnTo>
                  <a:lnTo>
                    <a:pt x="196" y="214"/>
                  </a:lnTo>
                  <a:lnTo>
                    <a:pt x="198" y="216"/>
                  </a:lnTo>
                  <a:lnTo>
                    <a:pt x="200" y="218"/>
                  </a:lnTo>
                  <a:lnTo>
                    <a:pt x="203" y="221"/>
                  </a:lnTo>
                  <a:lnTo>
                    <a:pt x="204" y="222"/>
                  </a:lnTo>
                  <a:lnTo>
                    <a:pt x="208" y="226"/>
                  </a:lnTo>
                  <a:lnTo>
                    <a:pt x="209" y="228"/>
                  </a:lnTo>
                  <a:lnTo>
                    <a:pt x="209" y="229"/>
                  </a:lnTo>
                  <a:lnTo>
                    <a:pt x="210" y="230"/>
                  </a:lnTo>
                  <a:lnTo>
                    <a:pt x="211" y="230"/>
                  </a:lnTo>
                  <a:lnTo>
                    <a:pt x="212" y="230"/>
                  </a:lnTo>
                  <a:lnTo>
                    <a:pt x="213" y="230"/>
                  </a:lnTo>
                  <a:lnTo>
                    <a:pt x="213" y="229"/>
                  </a:lnTo>
                  <a:lnTo>
                    <a:pt x="214" y="229"/>
                  </a:lnTo>
                  <a:lnTo>
                    <a:pt x="214" y="228"/>
                  </a:lnTo>
                  <a:lnTo>
                    <a:pt x="215" y="227"/>
                  </a:lnTo>
                  <a:lnTo>
                    <a:pt x="216" y="223"/>
                  </a:lnTo>
                  <a:lnTo>
                    <a:pt x="218" y="221"/>
                  </a:lnTo>
                  <a:lnTo>
                    <a:pt x="218" y="221"/>
                  </a:lnTo>
                  <a:lnTo>
                    <a:pt x="219" y="219"/>
                  </a:lnTo>
                  <a:lnTo>
                    <a:pt x="220" y="218"/>
                  </a:lnTo>
                  <a:lnTo>
                    <a:pt x="223" y="216"/>
                  </a:lnTo>
                  <a:lnTo>
                    <a:pt x="225" y="214"/>
                  </a:lnTo>
                  <a:lnTo>
                    <a:pt x="230" y="211"/>
                  </a:lnTo>
                  <a:lnTo>
                    <a:pt x="233" y="210"/>
                  </a:lnTo>
                  <a:lnTo>
                    <a:pt x="234" y="209"/>
                  </a:lnTo>
                  <a:lnTo>
                    <a:pt x="235" y="208"/>
                  </a:lnTo>
                  <a:lnTo>
                    <a:pt x="238" y="204"/>
                  </a:lnTo>
                  <a:lnTo>
                    <a:pt x="239" y="203"/>
                  </a:lnTo>
                  <a:lnTo>
                    <a:pt x="240" y="202"/>
                  </a:lnTo>
                  <a:lnTo>
                    <a:pt x="242" y="201"/>
                  </a:lnTo>
                  <a:lnTo>
                    <a:pt x="244" y="200"/>
                  </a:lnTo>
                  <a:lnTo>
                    <a:pt x="250" y="198"/>
                  </a:lnTo>
                  <a:lnTo>
                    <a:pt x="253" y="198"/>
                  </a:lnTo>
                  <a:lnTo>
                    <a:pt x="257" y="197"/>
                  </a:lnTo>
                  <a:lnTo>
                    <a:pt x="263" y="194"/>
                  </a:lnTo>
                  <a:lnTo>
                    <a:pt x="265" y="193"/>
                  </a:lnTo>
                  <a:lnTo>
                    <a:pt x="269" y="192"/>
                  </a:lnTo>
                  <a:lnTo>
                    <a:pt x="278" y="191"/>
                  </a:lnTo>
                  <a:lnTo>
                    <a:pt x="280" y="191"/>
                  </a:lnTo>
                  <a:lnTo>
                    <a:pt x="286" y="190"/>
                  </a:lnTo>
                  <a:lnTo>
                    <a:pt x="287" y="190"/>
                  </a:lnTo>
                  <a:lnTo>
                    <a:pt x="290" y="189"/>
                  </a:lnTo>
                  <a:lnTo>
                    <a:pt x="298" y="187"/>
                  </a:lnTo>
                  <a:lnTo>
                    <a:pt x="299" y="186"/>
                  </a:lnTo>
                  <a:lnTo>
                    <a:pt x="302" y="186"/>
                  </a:lnTo>
                  <a:lnTo>
                    <a:pt x="304" y="185"/>
                  </a:lnTo>
                  <a:lnTo>
                    <a:pt x="306" y="185"/>
                  </a:lnTo>
                  <a:lnTo>
                    <a:pt x="310" y="186"/>
                  </a:lnTo>
                  <a:lnTo>
                    <a:pt x="312" y="186"/>
                  </a:lnTo>
                  <a:lnTo>
                    <a:pt x="314" y="187"/>
                  </a:lnTo>
                  <a:lnTo>
                    <a:pt x="317" y="187"/>
                  </a:lnTo>
                  <a:lnTo>
                    <a:pt x="321" y="188"/>
                  </a:lnTo>
                  <a:lnTo>
                    <a:pt x="324" y="190"/>
                  </a:lnTo>
                  <a:lnTo>
                    <a:pt x="336" y="193"/>
                  </a:lnTo>
                  <a:lnTo>
                    <a:pt x="339" y="194"/>
                  </a:lnTo>
                  <a:lnTo>
                    <a:pt x="347" y="197"/>
                  </a:lnTo>
                  <a:lnTo>
                    <a:pt x="349" y="198"/>
                  </a:lnTo>
                  <a:lnTo>
                    <a:pt x="351" y="198"/>
                  </a:lnTo>
                  <a:lnTo>
                    <a:pt x="354" y="198"/>
                  </a:lnTo>
                  <a:lnTo>
                    <a:pt x="356" y="198"/>
                  </a:lnTo>
                  <a:lnTo>
                    <a:pt x="360" y="198"/>
                  </a:lnTo>
                  <a:lnTo>
                    <a:pt x="363" y="198"/>
                  </a:lnTo>
                  <a:lnTo>
                    <a:pt x="367" y="198"/>
                  </a:lnTo>
                  <a:lnTo>
                    <a:pt x="372" y="198"/>
                  </a:lnTo>
                  <a:lnTo>
                    <a:pt x="375" y="197"/>
                  </a:lnTo>
                  <a:lnTo>
                    <a:pt x="377" y="197"/>
                  </a:lnTo>
                  <a:lnTo>
                    <a:pt x="379" y="197"/>
                  </a:lnTo>
                  <a:lnTo>
                    <a:pt x="382" y="197"/>
                  </a:lnTo>
                  <a:lnTo>
                    <a:pt x="385" y="198"/>
                  </a:lnTo>
                  <a:lnTo>
                    <a:pt x="388" y="198"/>
                  </a:lnTo>
                  <a:lnTo>
                    <a:pt x="395" y="201"/>
                  </a:lnTo>
                  <a:lnTo>
                    <a:pt x="398" y="202"/>
                  </a:lnTo>
                  <a:lnTo>
                    <a:pt x="399" y="202"/>
                  </a:lnTo>
                  <a:lnTo>
                    <a:pt x="401" y="202"/>
                  </a:lnTo>
                  <a:lnTo>
                    <a:pt x="403" y="202"/>
                  </a:lnTo>
                  <a:lnTo>
                    <a:pt x="405" y="202"/>
                  </a:lnTo>
                  <a:lnTo>
                    <a:pt x="408" y="201"/>
                  </a:lnTo>
                  <a:lnTo>
                    <a:pt x="411" y="200"/>
                  </a:lnTo>
                  <a:lnTo>
                    <a:pt x="414" y="198"/>
                  </a:lnTo>
                  <a:lnTo>
                    <a:pt x="417" y="196"/>
                  </a:lnTo>
                  <a:lnTo>
                    <a:pt x="420" y="194"/>
                  </a:lnTo>
                  <a:lnTo>
                    <a:pt x="424" y="190"/>
                  </a:lnTo>
                  <a:lnTo>
                    <a:pt x="426" y="187"/>
                  </a:lnTo>
                  <a:lnTo>
                    <a:pt x="428" y="185"/>
                  </a:lnTo>
                  <a:lnTo>
                    <a:pt x="430" y="182"/>
                  </a:lnTo>
                  <a:lnTo>
                    <a:pt x="431" y="181"/>
                  </a:lnTo>
                  <a:lnTo>
                    <a:pt x="432" y="179"/>
                  </a:lnTo>
                  <a:lnTo>
                    <a:pt x="435" y="166"/>
                  </a:lnTo>
                  <a:lnTo>
                    <a:pt x="435" y="164"/>
                  </a:lnTo>
                  <a:lnTo>
                    <a:pt x="435" y="163"/>
                  </a:lnTo>
                  <a:lnTo>
                    <a:pt x="435" y="155"/>
                  </a:lnTo>
                  <a:lnTo>
                    <a:pt x="435" y="153"/>
                  </a:lnTo>
                  <a:lnTo>
                    <a:pt x="435" y="153"/>
                  </a:lnTo>
                  <a:lnTo>
                    <a:pt x="435" y="151"/>
                  </a:lnTo>
                  <a:lnTo>
                    <a:pt x="435" y="150"/>
                  </a:lnTo>
                  <a:lnTo>
                    <a:pt x="436" y="148"/>
                  </a:lnTo>
                  <a:lnTo>
                    <a:pt x="437" y="147"/>
                  </a:lnTo>
                  <a:lnTo>
                    <a:pt x="439" y="145"/>
                  </a:lnTo>
                  <a:lnTo>
                    <a:pt x="442" y="144"/>
                  </a:lnTo>
                  <a:lnTo>
                    <a:pt x="444" y="143"/>
                  </a:lnTo>
                  <a:lnTo>
                    <a:pt x="450" y="141"/>
                  </a:lnTo>
                  <a:lnTo>
                    <a:pt x="458" y="137"/>
                  </a:lnTo>
                  <a:lnTo>
                    <a:pt x="460" y="136"/>
                  </a:lnTo>
                  <a:lnTo>
                    <a:pt x="465" y="132"/>
                  </a:lnTo>
                  <a:lnTo>
                    <a:pt x="467" y="131"/>
                  </a:lnTo>
                  <a:lnTo>
                    <a:pt x="469" y="130"/>
                  </a:lnTo>
                  <a:lnTo>
                    <a:pt x="475" y="128"/>
                  </a:lnTo>
                  <a:lnTo>
                    <a:pt x="477" y="126"/>
                  </a:lnTo>
                  <a:lnTo>
                    <a:pt x="489" y="119"/>
                  </a:lnTo>
                  <a:lnTo>
                    <a:pt x="494" y="115"/>
                  </a:lnTo>
                  <a:lnTo>
                    <a:pt x="499" y="112"/>
                  </a:lnTo>
                  <a:lnTo>
                    <a:pt x="503" y="108"/>
                  </a:lnTo>
                  <a:lnTo>
                    <a:pt x="510" y="105"/>
                  </a:lnTo>
                  <a:lnTo>
                    <a:pt x="512" y="104"/>
                  </a:lnTo>
                  <a:lnTo>
                    <a:pt x="515" y="101"/>
                  </a:lnTo>
                  <a:lnTo>
                    <a:pt x="519" y="96"/>
                  </a:lnTo>
                  <a:lnTo>
                    <a:pt x="525" y="92"/>
                  </a:lnTo>
                  <a:lnTo>
                    <a:pt x="528" y="88"/>
                  </a:lnTo>
                  <a:lnTo>
                    <a:pt x="529" y="86"/>
                  </a:lnTo>
                  <a:lnTo>
                    <a:pt x="531" y="85"/>
                  </a:lnTo>
                  <a:lnTo>
                    <a:pt x="533" y="85"/>
                  </a:lnTo>
                  <a:lnTo>
                    <a:pt x="535" y="84"/>
                  </a:lnTo>
                  <a:lnTo>
                    <a:pt x="536" y="84"/>
                  </a:lnTo>
                  <a:lnTo>
                    <a:pt x="537" y="83"/>
                  </a:lnTo>
                  <a:lnTo>
                    <a:pt x="538" y="83"/>
                  </a:lnTo>
                  <a:lnTo>
                    <a:pt x="540" y="84"/>
                  </a:lnTo>
                  <a:lnTo>
                    <a:pt x="547" y="85"/>
                  </a:lnTo>
                  <a:lnTo>
                    <a:pt x="552" y="86"/>
                  </a:lnTo>
                  <a:lnTo>
                    <a:pt x="555" y="87"/>
                  </a:lnTo>
                  <a:lnTo>
                    <a:pt x="563" y="87"/>
                  </a:lnTo>
                  <a:lnTo>
                    <a:pt x="572" y="88"/>
                  </a:lnTo>
                  <a:lnTo>
                    <a:pt x="574" y="88"/>
                  </a:lnTo>
                  <a:lnTo>
                    <a:pt x="577" y="89"/>
                  </a:lnTo>
                  <a:lnTo>
                    <a:pt x="583" y="91"/>
                  </a:lnTo>
                  <a:lnTo>
                    <a:pt x="584" y="92"/>
                  </a:lnTo>
                  <a:lnTo>
                    <a:pt x="586" y="93"/>
                  </a:lnTo>
                  <a:lnTo>
                    <a:pt x="588" y="94"/>
                  </a:lnTo>
                  <a:lnTo>
                    <a:pt x="592" y="96"/>
                  </a:lnTo>
                  <a:lnTo>
                    <a:pt x="595" y="98"/>
                  </a:lnTo>
                  <a:lnTo>
                    <a:pt x="600" y="103"/>
                  </a:lnTo>
                  <a:lnTo>
                    <a:pt x="601" y="104"/>
                  </a:lnTo>
                  <a:lnTo>
                    <a:pt x="605" y="106"/>
                  </a:lnTo>
                  <a:lnTo>
                    <a:pt x="612" y="111"/>
                  </a:lnTo>
                  <a:lnTo>
                    <a:pt x="616" y="114"/>
                  </a:lnTo>
                  <a:lnTo>
                    <a:pt x="618" y="116"/>
                  </a:lnTo>
                  <a:lnTo>
                    <a:pt x="620" y="117"/>
                  </a:lnTo>
                  <a:lnTo>
                    <a:pt x="622" y="118"/>
                  </a:lnTo>
                  <a:lnTo>
                    <a:pt x="624" y="119"/>
                  </a:lnTo>
                  <a:lnTo>
                    <a:pt x="627" y="119"/>
                  </a:lnTo>
                  <a:lnTo>
                    <a:pt x="628" y="119"/>
                  </a:lnTo>
                  <a:lnTo>
                    <a:pt x="630" y="119"/>
                  </a:lnTo>
                  <a:lnTo>
                    <a:pt x="631" y="119"/>
                  </a:lnTo>
                  <a:lnTo>
                    <a:pt x="633" y="119"/>
                  </a:lnTo>
                  <a:lnTo>
                    <a:pt x="635" y="118"/>
                  </a:lnTo>
                  <a:lnTo>
                    <a:pt x="636" y="117"/>
                  </a:lnTo>
                  <a:lnTo>
                    <a:pt x="637" y="115"/>
                  </a:lnTo>
                  <a:lnTo>
                    <a:pt x="638" y="113"/>
                  </a:lnTo>
                  <a:lnTo>
                    <a:pt x="639" y="111"/>
                  </a:lnTo>
                  <a:lnTo>
                    <a:pt x="640" y="108"/>
                  </a:lnTo>
                  <a:lnTo>
                    <a:pt x="643" y="94"/>
                  </a:lnTo>
                  <a:lnTo>
                    <a:pt x="644" y="90"/>
                  </a:lnTo>
                  <a:lnTo>
                    <a:pt x="644" y="87"/>
                  </a:lnTo>
                  <a:lnTo>
                    <a:pt x="644" y="85"/>
                  </a:lnTo>
                  <a:lnTo>
                    <a:pt x="644" y="80"/>
                  </a:lnTo>
                  <a:lnTo>
                    <a:pt x="644" y="77"/>
                  </a:lnTo>
                  <a:lnTo>
                    <a:pt x="643" y="73"/>
                  </a:lnTo>
                  <a:lnTo>
                    <a:pt x="643" y="72"/>
                  </a:lnTo>
                  <a:lnTo>
                    <a:pt x="644" y="70"/>
                  </a:lnTo>
                  <a:lnTo>
                    <a:pt x="644" y="68"/>
                  </a:lnTo>
                  <a:lnTo>
                    <a:pt x="645" y="67"/>
                  </a:lnTo>
                  <a:lnTo>
                    <a:pt x="646" y="66"/>
                  </a:lnTo>
                  <a:lnTo>
                    <a:pt x="647" y="65"/>
                  </a:lnTo>
                  <a:lnTo>
                    <a:pt x="648" y="65"/>
                  </a:lnTo>
                  <a:lnTo>
                    <a:pt x="651" y="63"/>
                  </a:lnTo>
                  <a:lnTo>
                    <a:pt x="655" y="62"/>
                  </a:lnTo>
                  <a:lnTo>
                    <a:pt x="657" y="62"/>
                  </a:lnTo>
                  <a:lnTo>
                    <a:pt x="662" y="61"/>
                  </a:lnTo>
                  <a:lnTo>
                    <a:pt x="669" y="58"/>
                  </a:lnTo>
                  <a:lnTo>
                    <a:pt x="672" y="56"/>
                  </a:lnTo>
                  <a:lnTo>
                    <a:pt x="674" y="55"/>
                  </a:lnTo>
                  <a:lnTo>
                    <a:pt x="677" y="52"/>
                  </a:lnTo>
                  <a:lnTo>
                    <a:pt x="680" y="51"/>
                  </a:lnTo>
                  <a:lnTo>
                    <a:pt x="682" y="50"/>
                  </a:lnTo>
                  <a:lnTo>
                    <a:pt x="684" y="49"/>
                  </a:lnTo>
                  <a:lnTo>
                    <a:pt x="685" y="47"/>
                  </a:lnTo>
                  <a:lnTo>
                    <a:pt x="685" y="45"/>
                  </a:lnTo>
                  <a:lnTo>
                    <a:pt x="686" y="44"/>
                  </a:lnTo>
                  <a:lnTo>
                    <a:pt x="687" y="42"/>
                  </a:lnTo>
                  <a:lnTo>
                    <a:pt x="687" y="40"/>
                  </a:lnTo>
                  <a:lnTo>
                    <a:pt x="687" y="39"/>
                  </a:lnTo>
                  <a:lnTo>
                    <a:pt x="687" y="39"/>
                  </a:lnTo>
                  <a:lnTo>
                    <a:pt x="687" y="36"/>
                  </a:lnTo>
                  <a:lnTo>
                    <a:pt x="686" y="35"/>
                  </a:lnTo>
                  <a:lnTo>
                    <a:pt x="685" y="33"/>
                  </a:lnTo>
                  <a:lnTo>
                    <a:pt x="683" y="30"/>
                  </a:lnTo>
                  <a:lnTo>
                    <a:pt x="683" y="28"/>
                  </a:lnTo>
                  <a:lnTo>
                    <a:pt x="682" y="28"/>
                  </a:lnTo>
                  <a:lnTo>
                    <a:pt x="682" y="26"/>
                  </a:lnTo>
                  <a:lnTo>
                    <a:pt x="682" y="24"/>
                  </a:lnTo>
                  <a:lnTo>
                    <a:pt x="682" y="22"/>
                  </a:lnTo>
                  <a:lnTo>
                    <a:pt x="682" y="20"/>
                  </a:lnTo>
                  <a:lnTo>
                    <a:pt x="683" y="17"/>
                  </a:lnTo>
                  <a:lnTo>
                    <a:pt x="685" y="14"/>
                  </a:lnTo>
                  <a:lnTo>
                    <a:pt x="686" y="10"/>
                  </a:lnTo>
                  <a:lnTo>
                    <a:pt x="687" y="8"/>
                  </a:lnTo>
                  <a:lnTo>
                    <a:pt x="688" y="7"/>
                  </a:lnTo>
                  <a:lnTo>
                    <a:pt x="689" y="6"/>
                  </a:lnTo>
                  <a:lnTo>
                    <a:pt x="691" y="5"/>
                  </a:lnTo>
                  <a:lnTo>
                    <a:pt x="693" y="5"/>
                  </a:lnTo>
                  <a:lnTo>
                    <a:pt x="696" y="4"/>
                  </a:lnTo>
                  <a:lnTo>
                    <a:pt x="697" y="3"/>
                  </a:lnTo>
                  <a:lnTo>
                    <a:pt x="697" y="3"/>
                  </a:lnTo>
                  <a:lnTo>
                    <a:pt x="698" y="3"/>
                  </a:lnTo>
                  <a:lnTo>
                    <a:pt x="699" y="3"/>
                  </a:lnTo>
                  <a:lnTo>
                    <a:pt x="700" y="3"/>
                  </a:lnTo>
                  <a:lnTo>
                    <a:pt x="704" y="3"/>
                  </a:lnTo>
                  <a:lnTo>
                    <a:pt x="709" y="2"/>
                  </a:lnTo>
                  <a:lnTo>
                    <a:pt x="710" y="2"/>
                  </a:lnTo>
                  <a:lnTo>
                    <a:pt x="710" y="1"/>
                  </a:lnTo>
                  <a:lnTo>
                    <a:pt x="711" y="0"/>
                  </a:lnTo>
                  <a:lnTo>
                    <a:pt x="712" y="0"/>
                  </a:lnTo>
                </a:path>
              </a:pathLst>
            </a:custGeom>
            <a:noFill/>
            <a:ln w="2540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37" name="Freeform 92">
              <a:extLst>
                <a:ext uri="{FF2B5EF4-FFF2-40B4-BE49-F238E27FC236}">
                  <a16:creationId xmlns:a16="http://schemas.microsoft.com/office/drawing/2014/main" id="{F749DD36-6FA9-41F4-AFD2-3E423608147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" y="1660"/>
              <a:ext cx="908" cy="661"/>
            </a:xfrm>
            <a:custGeom>
              <a:avLst/>
              <a:gdLst>
                <a:gd name="T0" fmla="*/ 626 w 908"/>
                <a:gd name="T1" fmla="*/ 48 h 661"/>
                <a:gd name="T2" fmla="*/ 679 w 908"/>
                <a:gd name="T3" fmla="*/ 81 h 661"/>
                <a:gd name="T4" fmla="*/ 745 w 908"/>
                <a:gd name="T5" fmla="*/ 94 h 661"/>
                <a:gd name="T6" fmla="*/ 762 w 908"/>
                <a:gd name="T7" fmla="*/ 124 h 661"/>
                <a:gd name="T8" fmla="*/ 785 w 908"/>
                <a:gd name="T9" fmla="*/ 129 h 661"/>
                <a:gd name="T10" fmla="*/ 844 w 908"/>
                <a:gd name="T11" fmla="*/ 130 h 661"/>
                <a:gd name="T12" fmla="*/ 861 w 908"/>
                <a:gd name="T13" fmla="*/ 164 h 661"/>
                <a:gd name="T14" fmla="*/ 852 w 908"/>
                <a:gd name="T15" fmla="*/ 221 h 661"/>
                <a:gd name="T16" fmla="*/ 857 w 908"/>
                <a:gd name="T17" fmla="*/ 267 h 661"/>
                <a:gd name="T18" fmla="*/ 871 w 908"/>
                <a:gd name="T19" fmla="*/ 303 h 661"/>
                <a:gd name="T20" fmla="*/ 893 w 908"/>
                <a:gd name="T21" fmla="*/ 360 h 661"/>
                <a:gd name="T22" fmla="*/ 887 w 908"/>
                <a:gd name="T23" fmla="*/ 385 h 661"/>
                <a:gd name="T24" fmla="*/ 859 w 908"/>
                <a:gd name="T25" fmla="*/ 393 h 661"/>
                <a:gd name="T26" fmla="*/ 891 w 908"/>
                <a:gd name="T27" fmla="*/ 409 h 661"/>
                <a:gd name="T28" fmla="*/ 898 w 908"/>
                <a:gd name="T29" fmla="*/ 441 h 661"/>
                <a:gd name="T30" fmla="*/ 899 w 908"/>
                <a:gd name="T31" fmla="*/ 471 h 661"/>
                <a:gd name="T32" fmla="*/ 863 w 908"/>
                <a:gd name="T33" fmla="*/ 494 h 661"/>
                <a:gd name="T34" fmla="*/ 852 w 908"/>
                <a:gd name="T35" fmla="*/ 539 h 661"/>
                <a:gd name="T36" fmla="*/ 828 w 908"/>
                <a:gd name="T37" fmla="*/ 545 h 661"/>
                <a:gd name="T38" fmla="*/ 767 w 908"/>
                <a:gd name="T39" fmla="*/ 518 h 661"/>
                <a:gd name="T40" fmla="*/ 724 w 908"/>
                <a:gd name="T41" fmla="*/ 535 h 661"/>
                <a:gd name="T42" fmla="*/ 654 w 908"/>
                <a:gd name="T43" fmla="*/ 575 h 661"/>
                <a:gd name="T44" fmla="*/ 640 w 908"/>
                <a:gd name="T45" fmla="*/ 616 h 661"/>
                <a:gd name="T46" fmla="*/ 597 w 908"/>
                <a:gd name="T47" fmla="*/ 629 h 661"/>
                <a:gd name="T48" fmla="*/ 548 w 908"/>
                <a:gd name="T49" fmla="*/ 624 h 661"/>
                <a:gd name="T50" fmla="*/ 492 w 908"/>
                <a:gd name="T51" fmla="*/ 622 h 661"/>
                <a:gd name="T52" fmla="*/ 445 w 908"/>
                <a:gd name="T53" fmla="*/ 641 h 661"/>
                <a:gd name="T54" fmla="*/ 423 w 908"/>
                <a:gd name="T55" fmla="*/ 661 h 661"/>
                <a:gd name="T56" fmla="*/ 391 w 908"/>
                <a:gd name="T57" fmla="*/ 642 h 661"/>
                <a:gd name="T58" fmla="*/ 343 w 908"/>
                <a:gd name="T59" fmla="*/ 652 h 661"/>
                <a:gd name="T60" fmla="*/ 292 w 908"/>
                <a:gd name="T61" fmla="*/ 617 h 661"/>
                <a:gd name="T62" fmla="*/ 279 w 908"/>
                <a:gd name="T63" fmla="*/ 586 h 661"/>
                <a:gd name="T64" fmla="*/ 274 w 908"/>
                <a:gd name="T65" fmla="*/ 553 h 661"/>
                <a:gd name="T66" fmla="*/ 239 w 908"/>
                <a:gd name="T67" fmla="*/ 538 h 661"/>
                <a:gd name="T68" fmla="*/ 189 w 908"/>
                <a:gd name="T69" fmla="*/ 503 h 661"/>
                <a:gd name="T70" fmla="*/ 149 w 908"/>
                <a:gd name="T71" fmla="*/ 469 h 661"/>
                <a:gd name="T72" fmla="*/ 119 w 908"/>
                <a:gd name="T73" fmla="*/ 444 h 661"/>
                <a:gd name="T74" fmla="*/ 91 w 908"/>
                <a:gd name="T75" fmla="*/ 411 h 661"/>
                <a:gd name="T76" fmla="*/ 69 w 908"/>
                <a:gd name="T77" fmla="*/ 369 h 661"/>
                <a:gd name="T78" fmla="*/ 73 w 908"/>
                <a:gd name="T79" fmla="*/ 306 h 661"/>
                <a:gd name="T80" fmla="*/ 36 w 908"/>
                <a:gd name="T81" fmla="*/ 254 h 661"/>
                <a:gd name="T82" fmla="*/ 2 w 908"/>
                <a:gd name="T83" fmla="*/ 232 h 661"/>
                <a:gd name="T84" fmla="*/ 17 w 908"/>
                <a:gd name="T85" fmla="*/ 205 h 661"/>
                <a:gd name="T86" fmla="*/ 19 w 908"/>
                <a:gd name="T87" fmla="*/ 165 h 661"/>
                <a:gd name="T88" fmla="*/ 33 w 908"/>
                <a:gd name="T89" fmla="*/ 146 h 661"/>
                <a:gd name="T90" fmla="*/ 74 w 908"/>
                <a:gd name="T91" fmla="*/ 165 h 661"/>
                <a:gd name="T92" fmla="*/ 96 w 908"/>
                <a:gd name="T93" fmla="*/ 207 h 661"/>
                <a:gd name="T94" fmla="*/ 116 w 908"/>
                <a:gd name="T95" fmla="*/ 230 h 661"/>
                <a:gd name="T96" fmla="*/ 134 w 908"/>
                <a:gd name="T97" fmla="*/ 260 h 661"/>
                <a:gd name="T98" fmla="*/ 137 w 908"/>
                <a:gd name="T99" fmla="*/ 304 h 661"/>
                <a:gd name="T100" fmla="*/ 166 w 908"/>
                <a:gd name="T101" fmla="*/ 325 h 661"/>
                <a:gd name="T102" fmla="*/ 172 w 908"/>
                <a:gd name="T103" fmla="*/ 286 h 661"/>
                <a:gd name="T104" fmla="*/ 188 w 908"/>
                <a:gd name="T105" fmla="*/ 246 h 661"/>
                <a:gd name="T106" fmla="*/ 204 w 908"/>
                <a:gd name="T107" fmla="*/ 205 h 661"/>
                <a:gd name="T108" fmla="*/ 237 w 908"/>
                <a:gd name="T109" fmla="*/ 155 h 661"/>
                <a:gd name="T110" fmla="*/ 283 w 908"/>
                <a:gd name="T111" fmla="*/ 120 h 661"/>
                <a:gd name="T112" fmla="*/ 311 w 908"/>
                <a:gd name="T113" fmla="*/ 80 h 661"/>
                <a:gd name="T114" fmla="*/ 394 w 908"/>
                <a:gd name="T115" fmla="*/ 51 h 661"/>
                <a:gd name="T116" fmla="*/ 460 w 908"/>
                <a:gd name="T117" fmla="*/ 62 h 661"/>
                <a:gd name="T118" fmla="*/ 516 w 908"/>
                <a:gd name="T119" fmla="*/ 20 h 661"/>
                <a:gd name="T120" fmla="*/ 545 w 908"/>
                <a:gd name="T121" fmla="*/ 20 h 6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908" h="661">
                  <a:moveTo>
                    <a:pt x="556" y="1"/>
                  </a:moveTo>
                  <a:lnTo>
                    <a:pt x="559" y="3"/>
                  </a:lnTo>
                  <a:lnTo>
                    <a:pt x="564" y="6"/>
                  </a:lnTo>
                  <a:lnTo>
                    <a:pt x="567" y="7"/>
                  </a:lnTo>
                  <a:lnTo>
                    <a:pt x="579" y="17"/>
                  </a:lnTo>
                  <a:lnTo>
                    <a:pt x="591" y="25"/>
                  </a:lnTo>
                  <a:lnTo>
                    <a:pt x="598" y="29"/>
                  </a:lnTo>
                  <a:lnTo>
                    <a:pt x="602" y="31"/>
                  </a:lnTo>
                  <a:lnTo>
                    <a:pt x="608" y="37"/>
                  </a:lnTo>
                  <a:lnTo>
                    <a:pt x="613" y="40"/>
                  </a:lnTo>
                  <a:lnTo>
                    <a:pt x="614" y="42"/>
                  </a:lnTo>
                  <a:lnTo>
                    <a:pt x="616" y="43"/>
                  </a:lnTo>
                  <a:lnTo>
                    <a:pt x="622" y="46"/>
                  </a:lnTo>
                  <a:lnTo>
                    <a:pt x="623" y="46"/>
                  </a:lnTo>
                  <a:lnTo>
                    <a:pt x="626" y="48"/>
                  </a:lnTo>
                  <a:lnTo>
                    <a:pt x="630" y="51"/>
                  </a:lnTo>
                  <a:lnTo>
                    <a:pt x="636" y="57"/>
                  </a:lnTo>
                  <a:lnTo>
                    <a:pt x="639" y="60"/>
                  </a:lnTo>
                  <a:lnTo>
                    <a:pt x="643" y="63"/>
                  </a:lnTo>
                  <a:lnTo>
                    <a:pt x="645" y="65"/>
                  </a:lnTo>
                  <a:lnTo>
                    <a:pt x="646" y="66"/>
                  </a:lnTo>
                  <a:lnTo>
                    <a:pt x="647" y="67"/>
                  </a:lnTo>
                  <a:lnTo>
                    <a:pt x="647" y="67"/>
                  </a:lnTo>
                  <a:lnTo>
                    <a:pt x="648" y="67"/>
                  </a:lnTo>
                  <a:lnTo>
                    <a:pt x="658" y="74"/>
                  </a:lnTo>
                  <a:lnTo>
                    <a:pt x="662" y="75"/>
                  </a:lnTo>
                  <a:lnTo>
                    <a:pt x="665" y="77"/>
                  </a:lnTo>
                  <a:lnTo>
                    <a:pt x="668" y="78"/>
                  </a:lnTo>
                  <a:lnTo>
                    <a:pt x="672" y="79"/>
                  </a:lnTo>
                  <a:lnTo>
                    <a:pt x="679" y="81"/>
                  </a:lnTo>
                  <a:lnTo>
                    <a:pt x="684" y="82"/>
                  </a:lnTo>
                  <a:lnTo>
                    <a:pt x="689" y="83"/>
                  </a:lnTo>
                  <a:lnTo>
                    <a:pt x="697" y="83"/>
                  </a:lnTo>
                  <a:lnTo>
                    <a:pt x="701" y="84"/>
                  </a:lnTo>
                  <a:lnTo>
                    <a:pt x="704" y="85"/>
                  </a:lnTo>
                  <a:lnTo>
                    <a:pt x="712" y="86"/>
                  </a:lnTo>
                  <a:lnTo>
                    <a:pt x="717" y="88"/>
                  </a:lnTo>
                  <a:lnTo>
                    <a:pt x="720" y="88"/>
                  </a:lnTo>
                  <a:lnTo>
                    <a:pt x="726" y="89"/>
                  </a:lnTo>
                  <a:lnTo>
                    <a:pt x="729" y="89"/>
                  </a:lnTo>
                  <a:lnTo>
                    <a:pt x="734" y="90"/>
                  </a:lnTo>
                  <a:lnTo>
                    <a:pt x="738" y="91"/>
                  </a:lnTo>
                  <a:lnTo>
                    <a:pt x="739" y="92"/>
                  </a:lnTo>
                  <a:lnTo>
                    <a:pt x="741" y="92"/>
                  </a:lnTo>
                  <a:lnTo>
                    <a:pt x="745" y="94"/>
                  </a:lnTo>
                  <a:lnTo>
                    <a:pt x="752" y="98"/>
                  </a:lnTo>
                  <a:lnTo>
                    <a:pt x="755" y="99"/>
                  </a:lnTo>
                  <a:lnTo>
                    <a:pt x="756" y="101"/>
                  </a:lnTo>
                  <a:lnTo>
                    <a:pt x="758" y="102"/>
                  </a:lnTo>
                  <a:lnTo>
                    <a:pt x="759" y="103"/>
                  </a:lnTo>
                  <a:lnTo>
                    <a:pt x="760" y="104"/>
                  </a:lnTo>
                  <a:lnTo>
                    <a:pt x="761" y="106"/>
                  </a:lnTo>
                  <a:lnTo>
                    <a:pt x="761" y="107"/>
                  </a:lnTo>
                  <a:lnTo>
                    <a:pt x="761" y="108"/>
                  </a:lnTo>
                  <a:lnTo>
                    <a:pt x="761" y="110"/>
                  </a:lnTo>
                  <a:lnTo>
                    <a:pt x="762" y="112"/>
                  </a:lnTo>
                  <a:lnTo>
                    <a:pt x="762" y="119"/>
                  </a:lnTo>
                  <a:lnTo>
                    <a:pt x="762" y="121"/>
                  </a:lnTo>
                  <a:lnTo>
                    <a:pt x="762" y="123"/>
                  </a:lnTo>
                  <a:lnTo>
                    <a:pt x="762" y="124"/>
                  </a:lnTo>
                  <a:lnTo>
                    <a:pt x="763" y="125"/>
                  </a:lnTo>
                  <a:lnTo>
                    <a:pt x="764" y="126"/>
                  </a:lnTo>
                  <a:lnTo>
                    <a:pt x="765" y="127"/>
                  </a:lnTo>
                  <a:lnTo>
                    <a:pt x="766" y="128"/>
                  </a:lnTo>
                  <a:lnTo>
                    <a:pt x="767" y="129"/>
                  </a:lnTo>
                  <a:lnTo>
                    <a:pt x="768" y="130"/>
                  </a:lnTo>
                  <a:lnTo>
                    <a:pt x="770" y="130"/>
                  </a:lnTo>
                  <a:lnTo>
                    <a:pt x="771" y="130"/>
                  </a:lnTo>
                  <a:lnTo>
                    <a:pt x="772" y="131"/>
                  </a:lnTo>
                  <a:lnTo>
                    <a:pt x="773" y="131"/>
                  </a:lnTo>
                  <a:lnTo>
                    <a:pt x="774" y="131"/>
                  </a:lnTo>
                  <a:lnTo>
                    <a:pt x="775" y="131"/>
                  </a:lnTo>
                  <a:lnTo>
                    <a:pt x="778" y="130"/>
                  </a:lnTo>
                  <a:lnTo>
                    <a:pt x="783" y="130"/>
                  </a:lnTo>
                  <a:lnTo>
                    <a:pt x="785" y="129"/>
                  </a:lnTo>
                  <a:lnTo>
                    <a:pt x="787" y="129"/>
                  </a:lnTo>
                  <a:lnTo>
                    <a:pt x="790" y="129"/>
                  </a:lnTo>
                  <a:lnTo>
                    <a:pt x="793" y="129"/>
                  </a:lnTo>
                  <a:lnTo>
                    <a:pt x="796" y="129"/>
                  </a:lnTo>
                  <a:lnTo>
                    <a:pt x="806" y="130"/>
                  </a:lnTo>
                  <a:lnTo>
                    <a:pt x="811" y="130"/>
                  </a:lnTo>
                  <a:lnTo>
                    <a:pt x="816" y="131"/>
                  </a:lnTo>
                  <a:lnTo>
                    <a:pt x="823" y="131"/>
                  </a:lnTo>
                  <a:lnTo>
                    <a:pt x="826" y="131"/>
                  </a:lnTo>
                  <a:lnTo>
                    <a:pt x="828" y="131"/>
                  </a:lnTo>
                  <a:lnTo>
                    <a:pt x="838" y="130"/>
                  </a:lnTo>
                  <a:lnTo>
                    <a:pt x="840" y="130"/>
                  </a:lnTo>
                  <a:lnTo>
                    <a:pt x="840" y="130"/>
                  </a:lnTo>
                  <a:lnTo>
                    <a:pt x="842" y="130"/>
                  </a:lnTo>
                  <a:lnTo>
                    <a:pt x="844" y="130"/>
                  </a:lnTo>
                  <a:lnTo>
                    <a:pt x="845" y="131"/>
                  </a:lnTo>
                  <a:lnTo>
                    <a:pt x="847" y="132"/>
                  </a:lnTo>
                  <a:lnTo>
                    <a:pt x="849" y="134"/>
                  </a:lnTo>
                  <a:lnTo>
                    <a:pt x="851" y="135"/>
                  </a:lnTo>
                  <a:lnTo>
                    <a:pt x="852" y="137"/>
                  </a:lnTo>
                  <a:lnTo>
                    <a:pt x="853" y="139"/>
                  </a:lnTo>
                  <a:lnTo>
                    <a:pt x="855" y="142"/>
                  </a:lnTo>
                  <a:lnTo>
                    <a:pt x="856" y="144"/>
                  </a:lnTo>
                  <a:lnTo>
                    <a:pt x="858" y="147"/>
                  </a:lnTo>
                  <a:lnTo>
                    <a:pt x="860" y="152"/>
                  </a:lnTo>
                  <a:lnTo>
                    <a:pt x="861" y="153"/>
                  </a:lnTo>
                  <a:lnTo>
                    <a:pt x="861" y="155"/>
                  </a:lnTo>
                  <a:lnTo>
                    <a:pt x="861" y="158"/>
                  </a:lnTo>
                  <a:lnTo>
                    <a:pt x="862" y="161"/>
                  </a:lnTo>
                  <a:lnTo>
                    <a:pt x="861" y="164"/>
                  </a:lnTo>
                  <a:lnTo>
                    <a:pt x="861" y="168"/>
                  </a:lnTo>
                  <a:lnTo>
                    <a:pt x="860" y="170"/>
                  </a:lnTo>
                  <a:lnTo>
                    <a:pt x="858" y="177"/>
                  </a:lnTo>
                  <a:lnTo>
                    <a:pt x="857" y="179"/>
                  </a:lnTo>
                  <a:lnTo>
                    <a:pt x="857" y="181"/>
                  </a:lnTo>
                  <a:lnTo>
                    <a:pt x="857" y="184"/>
                  </a:lnTo>
                  <a:lnTo>
                    <a:pt x="857" y="186"/>
                  </a:lnTo>
                  <a:lnTo>
                    <a:pt x="857" y="194"/>
                  </a:lnTo>
                  <a:lnTo>
                    <a:pt x="857" y="196"/>
                  </a:lnTo>
                  <a:lnTo>
                    <a:pt x="857" y="198"/>
                  </a:lnTo>
                  <a:lnTo>
                    <a:pt x="856" y="199"/>
                  </a:lnTo>
                  <a:lnTo>
                    <a:pt x="855" y="205"/>
                  </a:lnTo>
                  <a:lnTo>
                    <a:pt x="852" y="213"/>
                  </a:lnTo>
                  <a:lnTo>
                    <a:pt x="852" y="217"/>
                  </a:lnTo>
                  <a:lnTo>
                    <a:pt x="852" y="221"/>
                  </a:lnTo>
                  <a:lnTo>
                    <a:pt x="852" y="223"/>
                  </a:lnTo>
                  <a:lnTo>
                    <a:pt x="852" y="225"/>
                  </a:lnTo>
                  <a:lnTo>
                    <a:pt x="853" y="227"/>
                  </a:lnTo>
                  <a:lnTo>
                    <a:pt x="855" y="232"/>
                  </a:lnTo>
                  <a:lnTo>
                    <a:pt x="856" y="235"/>
                  </a:lnTo>
                  <a:lnTo>
                    <a:pt x="857" y="242"/>
                  </a:lnTo>
                  <a:lnTo>
                    <a:pt x="858" y="245"/>
                  </a:lnTo>
                  <a:lnTo>
                    <a:pt x="858" y="249"/>
                  </a:lnTo>
                  <a:lnTo>
                    <a:pt x="858" y="253"/>
                  </a:lnTo>
                  <a:lnTo>
                    <a:pt x="858" y="255"/>
                  </a:lnTo>
                  <a:lnTo>
                    <a:pt x="857" y="261"/>
                  </a:lnTo>
                  <a:lnTo>
                    <a:pt x="857" y="262"/>
                  </a:lnTo>
                  <a:lnTo>
                    <a:pt x="857" y="264"/>
                  </a:lnTo>
                  <a:lnTo>
                    <a:pt x="857" y="266"/>
                  </a:lnTo>
                  <a:lnTo>
                    <a:pt x="857" y="267"/>
                  </a:lnTo>
                  <a:lnTo>
                    <a:pt x="858" y="269"/>
                  </a:lnTo>
                  <a:lnTo>
                    <a:pt x="859" y="270"/>
                  </a:lnTo>
                  <a:lnTo>
                    <a:pt x="860" y="272"/>
                  </a:lnTo>
                  <a:lnTo>
                    <a:pt x="862" y="274"/>
                  </a:lnTo>
                  <a:lnTo>
                    <a:pt x="864" y="278"/>
                  </a:lnTo>
                  <a:lnTo>
                    <a:pt x="866" y="279"/>
                  </a:lnTo>
                  <a:lnTo>
                    <a:pt x="868" y="281"/>
                  </a:lnTo>
                  <a:lnTo>
                    <a:pt x="869" y="283"/>
                  </a:lnTo>
                  <a:lnTo>
                    <a:pt x="869" y="285"/>
                  </a:lnTo>
                  <a:lnTo>
                    <a:pt x="870" y="289"/>
                  </a:lnTo>
                  <a:lnTo>
                    <a:pt x="870" y="291"/>
                  </a:lnTo>
                  <a:lnTo>
                    <a:pt x="870" y="299"/>
                  </a:lnTo>
                  <a:lnTo>
                    <a:pt x="870" y="300"/>
                  </a:lnTo>
                  <a:lnTo>
                    <a:pt x="870" y="302"/>
                  </a:lnTo>
                  <a:lnTo>
                    <a:pt x="871" y="303"/>
                  </a:lnTo>
                  <a:lnTo>
                    <a:pt x="872" y="305"/>
                  </a:lnTo>
                  <a:lnTo>
                    <a:pt x="876" y="311"/>
                  </a:lnTo>
                  <a:lnTo>
                    <a:pt x="878" y="314"/>
                  </a:lnTo>
                  <a:lnTo>
                    <a:pt x="882" y="320"/>
                  </a:lnTo>
                  <a:lnTo>
                    <a:pt x="884" y="323"/>
                  </a:lnTo>
                  <a:lnTo>
                    <a:pt x="887" y="334"/>
                  </a:lnTo>
                  <a:lnTo>
                    <a:pt x="889" y="339"/>
                  </a:lnTo>
                  <a:lnTo>
                    <a:pt x="890" y="343"/>
                  </a:lnTo>
                  <a:lnTo>
                    <a:pt x="892" y="349"/>
                  </a:lnTo>
                  <a:lnTo>
                    <a:pt x="893" y="354"/>
                  </a:lnTo>
                  <a:lnTo>
                    <a:pt x="893" y="355"/>
                  </a:lnTo>
                  <a:lnTo>
                    <a:pt x="893" y="357"/>
                  </a:lnTo>
                  <a:lnTo>
                    <a:pt x="893" y="357"/>
                  </a:lnTo>
                  <a:lnTo>
                    <a:pt x="893" y="359"/>
                  </a:lnTo>
                  <a:lnTo>
                    <a:pt x="893" y="360"/>
                  </a:lnTo>
                  <a:lnTo>
                    <a:pt x="892" y="362"/>
                  </a:lnTo>
                  <a:lnTo>
                    <a:pt x="891" y="363"/>
                  </a:lnTo>
                  <a:lnTo>
                    <a:pt x="889" y="367"/>
                  </a:lnTo>
                  <a:lnTo>
                    <a:pt x="888" y="368"/>
                  </a:lnTo>
                  <a:lnTo>
                    <a:pt x="888" y="369"/>
                  </a:lnTo>
                  <a:lnTo>
                    <a:pt x="888" y="370"/>
                  </a:lnTo>
                  <a:lnTo>
                    <a:pt x="888" y="372"/>
                  </a:lnTo>
                  <a:lnTo>
                    <a:pt x="890" y="377"/>
                  </a:lnTo>
                  <a:lnTo>
                    <a:pt x="890" y="380"/>
                  </a:lnTo>
                  <a:lnTo>
                    <a:pt x="890" y="381"/>
                  </a:lnTo>
                  <a:lnTo>
                    <a:pt x="890" y="382"/>
                  </a:lnTo>
                  <a:lnTo>
                    <a:pt x="890" y="383"/>
                  </a:lnTo>
                  <a:lnTo>
                    <a:pt x="889" y="384"/>
                  </a:lnTo>
                  <a:lnTo>
                    <a:pt x="888" y="385"/>
                  </a:lnTo>
                  <a:lnTo>
                    <a:pt x="887" y="385"/>
                  </a:lnTo>
                  <a:lnTo>
                    <a:pt x="885" y="385"/>
                  </a:lnTo>
                  <a:lnTo>
                    <a:pt x="879" y="384"/>
                  </a:lnTo>
                  <a:lnTo>
                    <a:pt x="875" y="383"/>
                  </a:lnTo>
                  <a:lnTo>
                    <a:pt x="873" y="383"/>
                  </a:lnTo>
                  <a:lnTo>
                    <a:pt x="872" y="383"/>
                  </a:lnTo>
                  <a:lnTo>
                    <a:pt x="870" y="384"/>
                  </a:lnTo>
                  <a:lnTo>
                    <a:pt x="868" y="384"/>
                  </a:lnTo>
                  <a:lnTo>
                    <a:pt x="866" y="385"/>
                  </a:lnTo>
                  <a:lnTo>
                    <a:pt x="864" y="386"/>
                  </a:lnTo>
                  <a:lnTo>
                    <a:pt x="863" y="387"/>
                  </a:lnTo>
                  <a:lnTo>
                    <a:pt x="863" y="388"/>
                  </a:lnTo>
                  <a:lnTo>
                    <a:pt x="862" y="389"/>
                  </a:lnTo>
                  <a:lnTo>
                    <a:pt x="860" y="391"/>
                  </a:lnTo>
                  <a:lnTo>
                    <a:pt x="859" y="392"/>
                  </a:lnTo>
                  <a:lnTo>
                    <a:pt x="859" y="393"/>
                  </a:lnTo>
                  <a:lnTo>
                    <a:pt x="860" y="394"/>
                  </a:lnTo>
                  <a:lnTo>
                    <a:pt x="860" y="395"/>
                  </a:lnTo>
                  <a:lnTo>
                    <a:pt x="861" y="396"/>
                  </a:lnTo>
                  <a:lnTo>
                    <a:pt x="862" y="397"/>
                  </a:lnTo>
                  <a:lnTo>
                    <a:pt x="863" y="398"/>
                  </a:lnTo>
                  <a:lnTo>
                    <a:pt x="865" y="400"/>
                  </a:lnTo>
                  <a:lnTo>
                    <a:pt x="867" y="401"/>
                  </a:lnTo>
                  <a:lnTo>
                    <a:pt x="868" y="401"/>
                  </a:lnTo>
                  <a:lnTo>
                    <a:pt x="878" y="402"/>
                  </a:lnTo>
                  <a:lnTo>
                    <a:pt x="880" y="403"/>
                  </a:lnTo>
                  <a:lnTo>
                    <a:pt x="882" y="404"/>
                  </a:lnTo>
                  <a:lnTo>
                    <a:pt x="885" y="405"/>
                  </a:lnTo>
                  <a:lnTo>
                    <a:pt x="886" y="406"/>
                  </a:lnTo>
                  <a:lnTo>
                    <a:pt x="888" y="407"/>
                  </a:lnTo>
                  <a:lnTo>
                    <a:pt x="891" y="409"/>
                  </a:lnTo>
                  <a:lnTo>
                    <a:pt x="893" y="411"/>
                  </a:lnTo>
                  <a:lnTo>
                    <a:pt x="894" y="413"/>
                  </a:lnTo>
                  <a:lnTo>
                    <a:pt x="899" y="420"/>
                  </a:lnTo>
                  <a:lnTo>
                    <a:pt x="901" y="423"/>
                  </a:lnTo>
                  <a:lnTo>
                    <a:pt x="903" y="425"/>
                  </a:lnTo>
                  <a:lnTo>
                    <a:pt x="904" y="427"/>
                  </a:lnTo>
                  <a:lnTo>
                    <a:pt x="906" y="430"/>
                  </a:lnTo>
                  <a:lnTo>
                    <a:pt x="907" y="435"/>
                  </a:lnTo>
                  <a:lnTo>
                    <a:pt x="908" y="435"/>
                  </a:lnTo>
                  <a:lnTo>
                    <a:pt x="905" y="436"/>
                  </a:lnTo>
                  <a:lnTo>
                    <a:pt x="903" y="436"/>
                  </a:lnTo>
                  <a:lnTo>
                    <a:pt x="901" y="437"/>
                  </a:lnTo>
                  <a:lnTo>
                    <a:pt x="900" y="438"/>
                  </a:lnTo>
                  <a:lnTo>
                    <a:pt x="899" y="439"/>
                  </a:lnTo>
                  <a:lnTo>
                    <a:pt x="898" y="441"/>
                  </a:lnTo>
                  <a:lnTo>
                    <a:pt x="897" y="445"/>
                  </a:lnTo>
                  <a:lnTo>
                    <a:pt x="895" y="448"/>
                  </a:lnTo>
                  <a:lnTo>
                    <a:pt x="894" y="451"/>
                  </a:lnTo>
                  <a:lnTo>
                    <a:pt x="894" y="453"/>
                  </a:lnTo>
                  <a:lnTo>
                    <a:pt x="894" y="455"/>
                  </a:lnTo>
                  <a:lnTo>
                    <a:pt x="894" y="457"/>
                  </a:lnTo>
                  <a:lnTo>
                    <a:pt x="894" y="459"/>
                  </a:lnTo>
                  <a:lnTo>
                    <a:pt x="895" y="459"/>
                  </a:lnTo>
                  <a:lnTo>
                    <a:pt x="895" y="461"/>
                  </a:lnTo>
                  <a:lnTo>
                    <a:pt x="897" y="464"/>
                  </a:lnTo>
                  <a:lnTo>
                    <a:pt x="898" y="466"/>
                  </a:lnTo>
                  <a:lnTo>
                    <a:pt x="899" y="467"/>
                  </a:lnTo>
                  <a:lnTo>
                    <a:pt x="899" y="470"/>
                  </a:lnTo>
                  <a:lnTo>
                    <a:pt x="899" y="470"/>
                  </a:lnTo>
                  <a:lnTo>
                    <a:pt x="899" y="471"/>
                  </a:lnTo>
                  <a:lnTo>
                    <a:pt x="899" y="473"/>
                  </a:lnTo>
                  <a:lnTo>
                    <a:pt x="898" y="475"/>
                  </a:lnTo>
                  <a:lnTo>
                    <a:pt x="897" y="476"/>
                  </a:lnTo>
                  <a:lnTo>
                    <a:pt x="897" y="478"/>
                  </a:lnTo>
                  <a:lnTo>
                    <a:pt x="896" y="480"/>
                  </a:lnTo>
                  <a:lnTo>
                    <a:pt x="894" y="481"/>
                  </a:lnTo>
                  <a:lnTo>
                    <a:pt x="892" y="482"/>
                  </a:lnTo>
                  <a:lnTo>
                    <a:pt x="889" y="483"/>
                  </a:lnTo>
                  <a:lnTo>
                    <a:pt x="886" y="486"/>
                  </a:lnTo>
                  <a:lnTo>
                    <a:pt x="884" y="487"/>
                  </a:lnTo>
                  <a:lnTo>
                    <a:pt x="881" y="489"/>
                  </a:lnTo>
                  <a:lnTo>
                    <a:pt x="874" y="492"/>
                  </a:lnTo>
                  <a:lnTo>
                    <a:pt x="869" y="493"/>
                  </a:lnTo>
                  <a:lnTo>
                    <a:pt x="867" y="493"/>
                  </a:lnTo>
                  <a:lnTo>
                    <a:pt x="863" y="494"/>
                  </a:lnTo>
                  <a:lnTo>
                    <a:pt x="860" y="496"/>
                  </a:lnTo>
                  <a:lnTo>
                    <a:pt x="859" y="496"/>
                  </a:lnTo>
                  <a:lnTo>
                    <a:pt x="858" y="497"/>
                  </a:lnTo>
                  <a:lnTo>
                    <a:pt x="857" y="498"/>
                  </a:lnTo>
                  <a:lnTo>
                    <a:pt x="856" y="499"/>
                  </a:lnTo>
                  <a:lnTo>
                    <a:pt x="856" y="501"/>
                  </a:lnTo>
                  <a:lnTo>
                    <a:pt x="855" y="503"/>
                  </a:lnTo>
                  <a:lnTo>
                    <a:pt x="855" y="504"/>
                  </a:lnTo>
                  <a:lnTo>
                    <a:pt x="856" y="508"/>
                  </a:lnTo>
                  <a:lnTo>
                    <a:pt x="856" y="511"/>
                  </a:lnTo>
                  <a:lnTo>
                    <a:pt x="856" y="516"/>
                  </a:lnTo>
                  <a:lnTo>
                    <a:pt x="856" y="518"/>
                  </a:lnTo>
                  <a:lnTo>
                    <a:pt x="856" y="521"/>
                  </a:lnTo>
                  <a:lnTo>
                    <a:pt x="855" y="525"/>
                  </a:lnTo>
                  <a:lnTo>
                    <a:pt x="852" y="539"/>
                  </a:lnTo>
                  <a:lnTo>
                    <a:pt x="851" y="542"/>
                  </a:lnTo>
                  <a:lnTo>
                    <a:pt x="850" y="544"/>
                  </a:lnTo>
                  <a:lnTo>
                    <a:pt x="849" y="546"/>
                  </a:lnTo>
                  <a:lnTo>
                    <a:pt x="848" y="548"/>
                  </a:lnTo>
                  <a:lnTo>
                    <a:pt x="847" y="549"/>
                  </a:lnTo>
                  <a:lnTo>
                    <a:pt x="845" y="550"/>
                  </a:lnTo>
                  <a:lnTo>
                    <a:pt x="843" y="550"/>
                  </a:lnTo>
                  <a:lnTo>
                    <a:pt x="842" y="550"/>
                  </a:lnTo>
                  <a:lnTo>
                    <a:pt x="840" y="550"/>
                  </a:lnTo>
                  <a:lnTo>
                    <a:pt x="839" y="550"/>
                  </a:lnTo>
                  <a:lnTo>
                    <a:pt x="836" y="550"/>
                  </a:lnTo>
                  <a:lnTo>
                    <a:pt x="834" y="549"/>
                  </a:lnTo>
                  <a:lnTo>
                    <a:pt x="832" y="548"/>
                  </a:lnTo>
                  <a:lnTo>
                    <a:pt x="830" y="547"/>
                  </a:lnTo>
                  <a:lnTo>
                    <a:pt x="828" y="545"/>
                  </a:lnTo>
                  <a:lnTo>
                    <a:pt x="824" y="542"/>
                  </a:lnTo>
                  <a:lnTo>
                    <a:pt x="817" y="537"/>
                  </a:lnTo>
                  <a:lnTo>
                    <a:pt x="813" y="535"/>
                  </a:lnTo>
                  <a:lnTo>
                    <a:pt x="812" y="534"/>
                  </a:lnTo>
                  <a:lnTo>
                    <a:pt x="807" y="529"/>
                  </a:lnTo>
                  <a:lnTo>
                    <a:pt x="804" y="527"/>
                  </a:lnTo>
                  <a:lnTo>
                    <a:pt x="800" y="525"/>
                  </a:lnTo>
                  <a:lnTo>
                    <a:pt x="798" y="524"/>
                  </a:lnTo>
                  <a:lnTo>
                    <a:pt x="796" y="523"/>
                  </a:lnTo>
                  <a:lnTo>
                    <a:pt x="795" y="522"/>
                  </a:lnTo>
                  <a:lnTo>
                    <a:pt x="789" y="520"/>
                  </a:lnTo>
                  <a:lnTo>
                    <a:pt x="786" y="519"/>
                  </a:lnTo>
                  <a:lnTo>
                    <a:pt x="784" y="519"/>
                  </a:lnTo>
                  <a:lnTo>
                    <a:pt x="775" y="518"/>
                  </a:lnTo>
                  <a:lnTo>
                    <a:pt x="767" y="518"/>
                  </a:lnTo>
                  <a:lnTo>
                    <a:pt x="764" y="517"/>
                  </a:lnTo>
                  <a:lnTo>
                    <a:pt x="759" y="516"/>
                  </a:lnTo>
                  <a:lnTo>
                    <a:pt x="752" y="515"/>
                  </a:lnTo>
                  <a:lnTo>
                    <a:pt x="750" y="514"/>
                  </a:lnTo>
                  <a:lnTo>
                    <a:pt x="749" y="514"/>
                  </a:lnTo>
                  <a:lnTo>
                    <a:pt x="748" y="515"/>
                  </a:lnTo>
                  <a:lnTo>
                    <a:pt x="747" y="515"/>
                  </a:lnTo>
                  <a:lnTo>
                    <a:pt x="745" y="516"/>
                  </a:lnTo>
                  <a:lnTo>
                    <a:pt x="743" y="516"/>
                  </a:lnTo>
                  <a:lnTo>
                    <a:pt x="741" y="517"/>
                  </a:lnTo>
                  <a:lnTo>
                    <a:pt x="740" y="519"/>
                  </a:lnTo>
                  <a:lnTo>
                    <a:pt x="737" y="523"/>
                  </a:lnTo>
                  <a:lnTo>
                    <a:pt x="731" y="527"/>
                  </a:lnTo>
                  <a:lnTo>
                    <a:pt x="727" y="532"/>
                  </a:lnTo>
                  <a:lnTo>
                    <a:pt x="724" y="535"/>
                  </a:lnTo>
                  <a:lnTo>
                    <a:pt x="722" y="536"/>
                  </a:lnTo>
                  <a:lnTo>
                    <a:pt x="715" y="539"/>
                  </a:lnTo>
                  <a:lnTo>
                    <a:pt x="711" y="543"/>
                  </a:lnTo>
                  <a:lnTo>
                    <a:pt x="706" y="546"/>
                  </a:lnTo>
                  <a:lnTo>
                    <a:pt x="701" y="550"/>
                  </a:lnTo>
                  <a:lnTo>
                    <a:pt x="689" y="557"/>
                  </a:lnTo>
                  <a:lnTo>
                    <a:pt x="687" y="559"/>
                  </a:lnTo>
                  <a:lnTo>
                    <a:pt x="681" y="561"/>
                  </a:lnTo>
                  <a:lnTo>
                    <a:pt x="679" y="562"/>
                  </a:lnTo>
                  <a:lnTo>
                    <a:pt x="677" y="563"/>
                  </a:lnTo>
                  <a:lnTo>
                    <a:pt x="672" y="567"/>
                  </a:lnTo>
                  <a:lnTo>
                    <a:pt x="670" y="568"/>
                  </a:lnTo>
                  <a:lnTo>
                    <a:pt x="662" y="572"/>
                  </a:lnTo>
                  <a:lnTo>
                    <a:pt x="656" y="574"/>
                  </a:lnTo>
                  <a:lnTo>
                    <a:pt x="654" y="575"/>
                  </a:lnTo>
                  <a:lnTo>
                    <a:pt x="651" y="576"/>
                  </a:lnTo>
                  <a:lnTo>
                    <a:pt x="649" y="578"/>
                  </a:lnTo>
                  <a:lnTo>
                    <a:pt x="648" y="579"/>
                  </a:lnTo>
                  <a:lnTo>
                    <a:pt x="647" y="581"/>
                  </a:lnTo>
                  <a:lnTo>
                    <a:pt x="647" y="582"/>
                  </a:lnTo>
                  <a:lnTo>
                    <a:pt x="647" y="584"/>
                  </a:lnTo>
                  <a:lnTo>
                    <a:pt x="647" y="584"/>
                  </a:lnTo>
                  <a:lnTo>
                    <a:pt x="647" y="586"/>
                  </a:lnTo>
                  <a:lnTo>
                    <a:pt x="647" y="594"/>
                  </a:lnTo>
                  <a:lnTo>
                    <a:pt x="647" y="595"/>
                  </a:lnTo>
                  <a:lnTo>
                    <a:pt x="647" y="597"/>
                  </a:lnTo>
                  <a:lnTo>
                    <a:pt x="644" y="610"/>
                  </a:lnTo>
                  <a:lnTo>
                    <a:pt x="643" y="612"/>
                  </a:lnTo>
                  <a:lnTo>
                    <a:pt x="642" y="613"/>
                  </a:lnTo>
                  <a:lnTo>
                    <a:pt x="640" y="616"/>
                  </a:lnTo>
                  <a:lnTo>
                    <a:pt x="638" y="618"/>
                  </a:lnTo>
                  <a:lnTo>
                    <a:pt x="636" y="621"/>
                  </a:lnTo>
                  <a:lnTo>
                    <a:pt x="632" y="625"/>
                  </a:lnTo>
                  <a:lnTo>
                    <a:pt x="629" y="627"/>
                  </a:lnTo>
                  <a:lnTo>
                    <a:pt x="626" y="629"/>
                  </a:lnTo>
                  <a:lnTo>
                    <a:pt x="623" y="631"/>
                  </a:lnTo>
                  <a:lnTo>
                    <a:pt x="620" y="632"/>
                  </a:lnTo>
                  <a:lnTo>
                    <a:pt x="617" y="633"/>
                  </a:lnTo>
                  <a:lnTo>
                    <a:pt x="615" y="633"/>
                  </a:lnTo>
                  <a:lnTo>
                    <a:pt x="613" y="633"/>
                  </a:lnTo>
                  <a:lnTo>
                    <a:pt x="611" y="633"/>
                  </a:lnTo>
                  <a:lnTo>
                    <a:pt x="610" y="633"/>
                  </a:lnTo>
                  <a:lnTo>
                    <a:pt x="607" y="632"/>
                  </a:lnTo>
                  <a:lnTo>
                    <a:pt x="600" y="629"/>
                  </a:lnTo>
                  <a:lnTo>
                    <a:pt x="597" y="629"/>
                  </a:lnTo>
                  <a:lnTo>
                    <a:pt x="594" y="628"/>
                  </a:lnTo>
                  <a:lnTo>
                    <a:pt x="591" y="628"/>
                  </a:lnTo>
                  <a:lnTo>
                    <a:pt x="589" y="628"/>
                  </a:lnTo>
                  <a:lnTo>
                    <a:pt x="587" y="628"/>
                  </a:lnTo>
                  <a:lnTo>
                    <a:pt x="584" y="629"/>
                  </a:lnTo>
                  <a:lnTo>
                    <a:pt x="579" y="629"/>
                  </a:lnTo>
                  <a:lnTo>
                    <a:pt x="575" y="629"/>
                  </a:lnTo>
                  <a:lnTo>
                    <a:pt x="572" y="629"/>
                  </a:lnTo>
                  <a:lnTo>
                    <a:pt x="568" y="629"/>
                  </a:lnTo>
                  <a:lnTo>
                    <a:pt x="566" y="629"/>
                  </a:lnTo>
                  <a:lnTo>
                    <a:pt x="563" y="629"/>
                  </a:lnTo>
                  <a:lnTo>
                    <a:pt x="561" y="629"/>
                  </a:lnTo>
                  <a:lnTo>
                    <a:pt x="559" y="628"/>
                  </a:lnTo>
                  <a:lnTo>
                    <a:pt x="551" y="625"/>
                  </a:lnTo>
                  <a:lnTo>
                    <a:pt x="548" y="624"/>
                  </a:lnTo>
                  <a:lnTo>
                    <a:pt x="536" y="621"/>
                  </a:lnTo>
                  <a:lnTo>
                    <a:pt x="533" y="619"/>
                  </a:lnTo>
                  <a:lnTo>
                    <a:pt x="529" y="618"/>
                  </a:lnTo>
                  <a:lnTo>
                    <a:pt x="526" y="618"/>
                  </a:lnTo>
                  <a:lnTo>
                    <a:pt x="524" y="617"/>
                  </a:lnTo>
                  <a:lnTo>
                    <a:pt x="522" y="617"/>
                  </a:lnTo>
                  <a:lnTo>
                    <a:pt x="518" y="616"/>
                  </a:lnTo>
                  <a:lnTo>
                    <a:pt x="516" y="616"/>
                  </a:lnTo>
                  <a:lnTo>
                    <a:pt x="514" y="617"/>
                  </a:lnTo>
                  <a:lnTo>
                    <a:pt x="511" y="617"/>
                  </a:lnTo>
                  <a:lnTo>
                    <a:pt x="510" y="618"/>
                  </a:lnTo>
                  <a:lnTo>
                    <a:pt x="502" y="620"/>
                  </a:lnTo>
                  <a:lnTo>
                    <a:pt x="499" y="621"/>
                  </a:lnTo>
                  <a:lnTo>
                    <a:pt x="498" y="621"/>
                  </a:lnTo>
                  <a:lnTo>
                    <a:pt x="492" y="622"/>
                  </a:lnTo>
                  <a:lnTo>
                    <a:pt x="490" y="622"/>
                  </a:lnTo>
                  <a:lnTo>
                    <a:pt x="481" y="623"/>
                  </a:lnTo>
                  <a:lnTo>
                    <a:pt x="477" y="624"/>
                  </a:lnTo>
                  <a:lnTo>
                    <a:pt x="475" y="625"/>
                  </a:lnTo>
                  <a:lnTo>
                    <a:pt x="469" y="628"/>
                  </a:lnTo>
                  <a:lnTo>
                    <a:pt x="465" y="629"/>
                  </a:lnTo>
                  <a:lnTo>
                    <a:pt x="462" y="629"/>
                  </a:lnTo>
                  <a:lnTo>
                    <a:pt x="456" y="631"/>
                  </a:lnTo>
                  <a:lnTo>
                    <a:pt x="454" y="632"/>
                  </a:lnTo>
                  <a:lnTo>
                    <a:pt x="452" y="633"/>
                  </a:lnTo>
                  <a:lnTo>
                    <a:pt x="451" y="634"/>
                  </a:lnTo>
                  <a:lnTo>
                    <a:pt x="450" y="635"/>
                  </a:lnTo>
                  <a:lnTo>
                    <a:pt x="447" y="639"/>
                  </a:lnTo>
                  <a:lnTo>
                    <a:pt x="446" y="640"/>
                  </a:lnTo>
                  <a:lnTo>
                    <a:pt x="445" y="641"/>
                  </a:lnTo>
                  <a:lnTo>
                    <a:pt x="442" y="642"/>
                  </a:lnTo>
                  <a:lnTo>
                    <a:pt x="437" y="645"/>
                  </a:lnTo>
                  <a:lnTo>
                    <a:pt x="435" y="647"/>
                  </a:lnTo>
                  <a:lnTo>
                    <a:pt x="432" y="649"/>
                  </a:lnTo>
                  <a:lnTo>
                    <a:pt x="431" y="650"/>
                  </a:lnTo>
                  <a:lnTo>
                    <a:pt x="430" y="652"/>
                  </a:lnTo>
                  <a:lnTo>
                    <a:pt x="430" y="652"/>
                  </a:lnTo>
                  <a:lnTo>
                    <a:pt x="428" y="654"/>
                  </a:lnTo>
                  <a:lnTo>
                    <a:pt x="427" y="658"/>
                  </a:lnTo>
                  <a:lnTo>
                    <a:pt x="426" y="659"/>
                  </a:lnTo>
                  <a:lnTo>
                    <a:pt x="426" y="660"/>
                  </a:lnTo>
                  <a:lnTo>
                    <a:pt x="425" y="660"/>
                  </a:lnTo>
                  <a:lnTo>
                    <a:pt x="425" y="661"/>
                  </a:lnTo>
                  <a:lnTo>
                    <a:pt x="424" y="661"/>
                  </a:lnTo>
                  <a:lnTo>
                    <a:pt x="423" y="661"/>
                  </a:lnTo>
                  <a:lnTo>
                    <a:pt x="422" y="661"/>
                  </a:lnTo>
                  <a:lnTo>
                    <a:pt x="421" y="660"/>
                  </a:lnTo>
                  <a:lnTo>
                    <a:pt x="421" y="659"/>
                  </a:lnTo>
                  <a:lnTo>
                    <a:pt x="420" y="657"/>
                  </a:lnTo>
                  <a:lnTo>
                    <a:pt x="416" y="653"/>
                  </a:lnTo>
                  <a:lnTo>
                    <a:pt x="415" y="652"/>
                  </a:lnTo>
                  <a:lnTo>
                    <a:pt x="412" y="649"/>
                  </a:lnTo>
                  <a:lnTo>
                    <a:pt x="410" y="647"/>
                  </a:lnTo>
                  <a:lnTo>
                    <a:pt x="408" y="645"/>
                  </a:lnTo>
                  <a:lnTo>
                    <a:pt x="405" y="644"/>
                  </a:lnTo>
                  <a:lnTo>
                    <a:pt x="402" y="643"/>
                  </a:lnTo>
                  <a:lnTo>
                    <a:pt x="399" y="642"/>
                  </a:lnTo>
                  <a:lnTo>
                    <a:pt x="397" y="642"/>
                  </a:lnTo>
                  <a:lnTo>
                    <a:pt x="395" y="642"/>
                  </a:lnTo>
                  <a:lnTo>
                    <a:pt x="391" y="642"/>
                  </a:lnTo>
                  <a:lnTo>
                    <a:pt x="388" y="643"/>
                  </a:lnTo>
                  <a:lnTo>
                    <a:pt x="385" y="644"/>
                  </a:lnTo>
                  <a:lnTo>
                    <a:pt x="382" y="646"/>
                  </a:lnTo>
                  <a:lnTo>
                    <a:pt x="379" y="647"/>
                  </a:lnTo>
                  <a:lnTo>
                    <a:pt x="376" y="649"/>
                  </a:lnTo>
                  <a:lnTo>
                    <a:pt x="372" y="652"/>
                  </a:lnTo>
                  <a:lnTo>
                    <a:pt x="370" y="654"/>
                  </a:lnTo>
                  <a:lnTo>
                    <a:pt x="368" y="655"/>
                  </a:lnTo>
                  <a:lnTo>
                    <a:pt x="366" y="656"/>
                  </a:lnTo>
                  <a:lnTo>
                    <a:pt x="364" y="656"/>
                  </a:lnTo>
                  <a:lnTo>
                    <a:pt x="362" y="657"/>
                  </a:lnTo>
                  <a:lnTo>
                    <a:pt x="361" y="657"/>
                  </a:lnTo>
                  <a:lnTo>
                    <a:pt x="359" y="657"/>
                  </a:lnTo>
                  <a:lnTo>
                    <a:pt x="355" y="656"/>
                  </a:lnTo>
                  <a:lnTo>
                    <a:pt x="343" y="652"/>
                  </a:lnTo>
                  <a:lnTo>
                    <a:pt x="333" y="650"/>
                  </a:lnTo>
                  <a:lnTo>
                    <a:pt x="329" y="649"/>
                  </a:lnTo>
                  <a:lnTo>
                    <a:pt x="329" y="648"/>
                  </a:lnTo>
                  <a:lnTo>
                    <a:pt x="329" y="646"/>
                  </a:lnTo>
                  <a:lnTo>
                    <a:pt x="328" y="644"/>
                  </a:lnTo>
                  <a:lnTo>
                    <a:pt x="327" y="641"/>
                  </a:lnTo>
                  <a:lnTo>
                    <a:pt x="326" y="640"/>
                  </a:lnTo>
                  <a:lnTo>
                    <a:pt x="324" y="638"/>
                  </a:lnTo>
                  <a:lnTo>
                    <a:pt x="321" y="635"/>
                  </a:lnTo>
                  <a:lnTo>
                    <a:pt x="319" y="633"/>
                  </a:lnTo>
                  <a:lnTo>
                    <a:pt x="317" y="631"/>
                  </a:lnTo>
                  <a:lnTo>
                    <a:pt x="315" y="629"/>
                  </a:lnTo>
                  <a:lnTo>
                    <a:pt x="309" y="626"/>
                  </a:lnTo>
                  <a:lnTo>
                    <a:pt x="306" y="624"/>
                  </a:lnTo>
                  <a:lnTo>
                    <a:pt x="292" y="617"/>
                  </a:lnTo>
                  <a:lnTo>
                    <a:pt x="287" y="614"/>
                  </a:lnTo>
                  <a:lnTo>
                    <a:pt x="283" y="610"/>
                  </a:lnTo>
                  <a:lnTo>
                    <a:pt x="281" y="608"/>
                  </a:lnTo>
                  <a:lnTo>
                    <a:pt x="279" y="606"/>
                  </a:lnTo>
                  <a:lnTo>
                    <a:pt x="278" y="606"/>
                  </a:lnTo>
                  <a:lnTo>
                    <a:pt x="277" y="605"/>
                  </a:lnTo>
                  <a:lnTo>
                    <a:pt x="276" y="602"/>
                  </a:lnTo>
                  <a:lnTo>
                    <a:pt x="275" y="601"/>
                  </a:lnTo>
                  <a:lnTo>
                    <a:pt x="275" y="599"/>
                  </a:lnTo>
                  <a:lnTo>
                    <a:pt x="275" y="597"/>
                  </a:lnTo>
                  <a:lnTo>
                    <a:pt x="275" y="595"/>
                  </a:lnTo>
                  <a:lnTo>
                    <a:pt x="275" y="594"/>
                  </a:lnTo>
                  <a:lnTo>
                    <a:pt x="276" y="591"/>
                  </a:lnTo>
                  <a:lnTo>
                    <a:pt x="277" y="589"/>
                  </a:lnTo>
                  <a:lnTo>
                    <a:pt x="279" y="586"/>
                  </a:lnTo>
                  <a:lnTo>
                    <a:pt x="282" y="582"/>
                  </a:lnTo>
                  <a:lnTo>
                    <a:pt x="283" y="578"/>
                  </a:lnTo>
                  <a:lnTo>
                    <a:pt x="283" y="576"/>
                  </a:lnTo>
                  <a:lnTo>
                    <a:pt x="283" y="574"/>
                  </a:lnTo>
                  <a:lnTo>
                    <a:pt x="284" y="572"/>
                  </a:lnTo>
                  <a:lnTo>
                    <a:pt x="284" y="570"/>
                  </a:lnTo>
                  <a:lnTo>
                    <a:pt x="284" y="568"/>
                  </a:lnTo>
                  <a:lnTo>
                    <a:pt x="284" y="567"/>
                  </a:lnTo>
                  <a:lnTo>
                    <a:pt x="283" y="565"/>
                  </a:lnTo>
                  <a:lnTo>
                    <a:pt x="283" y="563"/>
                  </a:lnTo>
                  <a:lnTo>
                    <a:pt x="283" y="561"/>
                  </a:lnTo>
                  <a:lnTo>
                    <a:pt x="282" y="561"/>
                  </a:lnTo>
                  <a:lnTo>
                    <a:pt x="281" y="559"/>
                  </a:lnTo>
                  <a:lnTo>
                    <a:pt x="279" y="558"/>
                  </a:lnTo>
                  <a:lnTo>
                    <a:pt x="274" y="553"/>
                  </a:lnTo>
                  <a:lnTo>
                    <a:pt x="271" y="550"/>
                  </a:lnTo>
                  <a:lnTo>
                    <a:pt x="268" y="549"/>
                  </a:lnTo>
                  <a:lnTo>
                    <a:pt x="267" y="548"/>
                  </a:lnTo>
                  <a:lnTo>
                    <a:pt x="265" y="547"/>
                  </a:lnTo>
                  <a:lnTo>
                    <a:pt x="262" y="546"/>
                  </a:lnTo>
                  <a:lnTo>
                    <a:pt x="260" y="546"/>
                  </a:lnTo>
                  <a:lnTo>
                    <a:pt x="257" y="546"/>
                  </a:lnTo>
                  <a:lnTo>
                    <a:pt x="251" y="546"/>
                  </a:lnTo>
                  <a:lnTo>
                    <a:pt x="249" y="545"/>
                  </a:lnTo>
                  <a:lnTo>
                    <a:pt x="247" y="545"/>
                  </a:lnTo>
                  <a:lnTo>
                    <a:pt x="245" y="544"/>
                  </a:lnTo>
                  <a:lnTo>
                    <a:pt x="243" y="543"/>
                  </a:lnTo>
                  <a:lnTo>
                    <a:pt x="242" y="542"/>
                  </a:lnTo>
                  <a:lnTo>
                    <a:pt x="241" y="541"/>
                  </a:lnTo>
                  <a:lnTo>
                    <a:pt x="239" y="538"/>
                  </a:lnTo>
                  <a:lnTo>
                    <a:pt x="238" y="536"/>
                  </a:lnTo>
                  <a:lnTo>
                    <a:pt x="237" y="534"/>
                  </a:lnTo>
                  <a:lnTo>
                    <a:pt x="235" y="533"/>
                  </a:lnTo>
                  <a:lnTo>
                    <a:pt x="230" y="530"/>
                  </a:lnTo>
                  <a:lnTo>
                    <a:pt x="223" y="525"/>
                  </a:lnTo>
                  <a:lnTo>
                    <a:pt x="219" y="523"/>
                  </a:lnTo>
                  <a:lnTo>
                    <a:pt x="216" y="519"/>
                  </a:lnTo>
                  <a:lnTo>
                    <a:pt x="215" y="518"/>
                  </a:lnTo>
                  <a:lnTo>
                    <a:pt x="213" y="517"/>
                  </a:lnTo>
                  <a:lnTo>
                    <a:pt x="207" y="515"/>
                  </a:lnTo>
                  <a:lnTo>
                    <a:pt x="205" y="514"/>
                  </a:lnTo>
                  <a:lnTo>
                    <a:pt x="203" y="512"/>
                  </a:lnTo>
                  <a:lnTo>
                    <a:pt x="196" y="508"/>
                  </a:lnTo>
                  <a:lnTo>
                    <a:pt x="193" y="506"/>
                  </a:lnTo>
                  <a:lnTo>
                    <a:pt x="189" y="503"/>
                  </a:lnTo>
                  <a:lnTo>
                    <a:pt x="180" y="493"/>
                  </a:lnTo>
                  <a:lnTo>
                    <a:pt x="178" y="493"/>
                  </a:lnTo>
                  <a:lnTo>
                    <a:pt x="176" y="491"/>
                  </a:lnTo>
                  <a:lnTo>
                    <a:pt x="174" y="490"/>
                  </a:lnTo>
                  <a:lnTo>
                    <a:pt x="172" y="489"/>
                  </a:lnTo>
                  <a:lnTo>
                    <a:pt x="167" y="486"/>
                  </a:lnTo>
                  <a:lnTo>
                    <a:pt x="165" y="486"/>
                  </a:lnTo>
                  <a:lnTo>
                    <a:pt x="164" y="485"/>
                  </a:lnTo>
                  <a:lnTo>
                    <a:pt x="162" y="483"/>
                  </a:lnTo>
                  <a:lnTo>
                    <a:pt x="160" y="481"/>
                  </a:lnTo>
                  <a:lnTo>
                    <a:pt x="158" y="478"/>
                  </a:lnTo>
                  <a:lnTo>
                    <a:pt x="154" y="473"/>
                  </a:lnTo>
                  <a:lnTo>
                    <a:pt x="153" y="471"/>
                  </a:lnTo>
                  <a:lnTo>
                    <a:pt x="151" y="470"/>
                  </a:lnTo>
                  <a:lnTo>
                    <a:pt x="149" y="469"/>
                  </a:lnTo>
                  <a:lnTo>
                    <a:pt x="146" y="466"/>
                  </a:lnTo>
                  <a:lnTo>
                    <a:pt x="142" y="465"/>
                  </a:lnTo>
                  <a:lnTo>
                    <a:pt x="139" y="463"/>
                  </a:lnTo>
                  <a:lnTo>
                    <a:pt x="131" y="461"/>
                  </a:lnTo>
                  <a:lnTo>
                    <a:pt x="128" y="460"/>
                  </a:lnTo>
                  <a:lnTo>
                    <a:pt x="124" y="458"/>
                  </a:lnTo>
                  <a:lnTo>
                    <a:pt x="123" y="457"/>
                  </a:lnTo>
                  <a:lnTo>
                    <a:pt x="122" y="456"/>
                  </a:lnTo>
                  <a:lnTo>
                    <a:pt x="121" y="455"/>
                  </a:lnTo>
                  <a:lnTo>
                    <a:pt x="120" y="454"/>
                  </a:lnTo>
                  <a:lnTo>
                    <a:pt x="119" y="453"/>
                  </a:lnTo>
                  <a:lnTo>
                    <a:pt x="119" y="451"/>
                  </a:lnTo>
                  <a:lnTo>
                    <a:pt x="119" y="450"/>
                  </a:lnTo>
                  <a:lnTo>
                    <a:pt x="118" y="449"/>
                  </a:lnTo>
                  <a:lnTo>
                    <a:pt x="119" y="444"/>
                  </a:lnTo>
                  <a:lnTo>
                    <a:pt x="119" y="442"/>
                  </a:lnTo>
                  <a:lnTo>
                    <a:pt x="118" y="439"/>
                  </a:lnTo>
                  <a:lnTo>
                    <a:pt x="118" y="437"/>
                  </a:lnTo>
                  <a:lnTo>
                    <a:pt x="117" y="436"/>
                  </a:lnTo>
                  <a:lnTo>
                    <a:pt x="114" y="432"/>
                  </a:lnTo>
                  <a:lnTo>
                    <a:pt x="113" y="428"/>
                  </a:lnTo>
                  <a:lnTo>
                    <a:pt x="109" y="424"/>
                  </a:lnTo>
                  <a:lnTo>
                    <a:pt x="107" y="422"/>
                  </a:lnTo>
                  <a:lnTo>
                    <a:pt x="104" y="419"/>
                  </a:lnTo>
                  <a:lnTo>
                    <a:pt x="103" y="418"/>
                  </a:lnTo>
                  <a:lnTo>
                    <a:pt x="101" y="416"/>
                  </a:lnTo>
                  <a:lnTo>
                    <a:pt x="100" y="415"/>
                  </a:lnTo>
                  <a:lnTo>
                    <a:pt x="95" y="414"/>
                  </a:lnTo>
                  <a:lnTo>
                    <a:pt x="92" y="412"/>
                  </a:lnTo>
                  <a:lnTo>
                    <a:pt x="91" y="411"/>
                  </a:lnTo>
                  <a:lnTo>
                    <a:pt x="87" y="408"/>
                  </a:lnTo>
                  <a:lnTo>
                    <a:pt x="82" y="405"/>
                  </a:lnTo>
                  <a:lnTo>
                    <a:pt x="80" y="403"/>
                  </a:lnTo>
                  <a:lnTo>
                    <a:pt x="79" y="402"/>
                  </a:lnTo>
                  <a:lnTo>
                    <a:pt x="78" y="401"/>
                  </a:lnTo>
                  <a:lnTo>
                    <a:pt x="76" y="399"/>
                  </a:lnTo>
                  <a:lnTo>
                    <a:pt x="75" y="397"/>
                  </a:lnTo>
                  <a:lnTo>
                    <a:pt x="73" y="395"/>
                  </a:lnTo>
                  <a:lnTo>
                    <a:pt x="72" y="392"/>
                  </a:lnTo>
                  <a:lnTo>
                    <a:pt x="71" y="389"/>
                  </a:lnTo>
                  <a:lnTo>
                    <a:pt x="70" y="384"/>
                  </a:lnTo>
                  <a:lnTo>
                    <a:pt x="69" y="381"/>
                  </a:lnTo>
                  <a:lnTo>
                    <a:pt x="69" y="378"/>
                  </a:lnTo>
                  <a:lnTo>
                    <a:pt x="69" y="373"/>
                  </a:lnTo>
                  <a:lnTo>
                    <a:pt x="69" y="369"/>
                  </a:lnTo>
                  <a:lnTo>
                    <a:pt x="69" y="365"/>
                  </a:lnTo>
                  <a:lnTo>
                    <a:pt x="70" y="362"/>
                  </a:lnTo>
                  <a:lnTo>
                    <a:pt x="71" y="359"/>
                  </a:lnTo>
                  <a:lnTo>
                    <a:pt x="74" y="347"/>
                  </a:lnTo>
                  <a:lnTo>
                    <a:pt x="77" y="339"/>
                  </a:lnTo>
                  <a:lnTo>
                    <a:pt x="78" y="336"/>
                  </a:lnTo>
                  <a:lnTo>
                    <a:pt x="79" y="333"/>
                  </a:lnTo>
                  <a:lnTo>
                    <a:pt x="79" y="331"/>
                  </a:lnTo>
                  <a:lnTo>
                    <a:pt x="79" y="328"/>
                  </a:lnTo>
                  <a:lnTo>
                    <a:pt x="78" y="324"/>
                  </a:lnTo>
                  <a:lnTo>
                    <a:pt x="78" y="321"/>
                  </a:lnTo>
                  <a:lnTo>
                    <a:pt x="77" y="316"/>
                  </a:lnTo>
                  <a:lnTo>
                    <a:pt x="75" y="312"/>
                  </a:lnTo>
                  <a:lnTo>
                    <a:pt x="74" y="309"/>
                  </a:lnTo>
                  <a:lnTo>
                    <a:pt x="73" y="306"/>
                  </a:lnTo>
                  <a:lnTo>
                    <a:pt x="70" y="299"/>
                  </a:lnTo>
                  <a:lnTo>
                    <a:pt x="68" y="294"/>
                  </a:lnTo>
                  <a:lnTo>
                    <a:pt x="67" y="293"/>
                  </a:lnTo>
                  <a:lnTo>
                    <a:pt x="67" y="291"/>
                  </a:lnTo>
                  <a:lnTo>
                    <a:pt x="63" y="288"/>
                  </a:lnTo>
                  <a:lnTo>
                    <a:pt x="60" y="284"/>
                  </a:lnTo>
                  <a:lnTo>
                    <a:pt x="56" y="279"/>
                  </a:lnTo>
                  <a:lnTo>
                    <a:pt x="54" y="278"/>
                  </a:lnTo>
                  <a:lnTo>
                    <a:pt x="50" y="274"/>
                  </a:lnTo>
                  <a:lnTo>
                    <a:pt x="48" y="272"/>
                  </a:lnTo>
                  <a:lnTo>
                    <a:pt x="46" y="270"/>
                  </a:lnTo>
                  <a:lnTo>
                    <a:pt x="44" y="263"/>
                  </a:lnTo>
                  <a:lnTo>
                    <a:pt x="41" y="260"/>
                  </a:lnTo>
                  <a:lnTo>
                    <a:pt x="39" y="257"/>
                  </a:lnTo>
                  <a:lnTo>
                    <a:pt x="36" y="254"/>
                  </a:lnTo>
                  <a:lnTo>
                    <a:pt x="34" y="253"/>
                  </a:lnTo>
                  <a:lnTo>
                    <a:pt x="33" y="252"/>
                  </a:lnTo>
                  <a:lnTo>
                    <a:pt x="31" y="251"/>
                  </a:lnTo>
                  <a:lnTo>
                    <a:pt x="24" y="249"/>
                  </a:lnTo>
                  <a:lnTo>
                    <a:pt x="21" y="247"/>
                  </a:lnTo>
                  <a:lnTo>
                    <a:pt x="18" y="246"/>
                  </a:lnTo>
                  <a:lnTo>
                    <a:pt x="16" y="245"/>
                  </a:lnTo>
                  <a:lnTo>
                    <a:pt x="14" y="244"/>
                  </a:lnTo>
                  <a:lnTo>
                    <a:pt x="12" y="243"/>
                  </a:lnTo>
                  <a:lnTo>
                    <a:pt x="10" y="241"/>
                  </a:lnTo>
                  <a:lnTo>
                    <a:pt x="9" y="240"/>
                  </a:lnTo>
                  <a:lnTo>
                    <a:pt x="7" y="237"/>
                  </a:lnTo>
                  <a:lnTo>
                    <a:pt x="5" y="235"/>
                  </a:lnTo>
                  <a:lnTo>
                    <a:pt x="3" y="233"/>
                  </a:lnTo>
                  <a:lnTo>
                    <a:pt x="2" y="232"/>
                  </a:lnTo>
                  <a:lnTo>
                    <a:pt x="1" y="230"/>
                  </a:lnTo>
                  <a:lnTo>
                    <a:pt x="0" y="229"/>
                  </a:lnTo>
                  <a:lnTo>
                    <a:pt x="0" y="227"/>
                  </a:lnTo>
                  <a:lnTo>
                    <a:pt x="0" y="226"/>
                  </a:lnTo>
                  <a:lnTo>
                    <a:pt x="0" y="225"/>
                  </a:lnTo>
                  <a:lnTo>
                    <a:pt x="1" y="223"/>
                  </a:lnTo>
                  <a:lnTo>
                    <a:pt x="1" y="221"/>
                  </a:lnTo>
                  <a:lnTo>
                    <a:pt x="2" y="220"/>
                  </a:lnTo>
                  <a:lnTo>
                    <a:pt x="3" y="218"/>
                  </a:lnTo>
                  <a:lnTo>
                    <a:pt x="4" y="217"/>
                  </a:lnTo>
                  <a:lnTo>
                    <a:pt x="6" y="214"/>
                  </a:lnTo>
                  <a:lnTo>
                    <a:pt x="9" y="212"/>
                  </a:lnTo>
                  <a:lnTo>
                    <a:pt x="10" y="210"/>
                  </a:lnTo>
                  <a:lnTo>
                    <a:pt x="15" y="207"/>
                  </a:lnTo>
                  <a:lnTo>
                    <a:pt x="17" y="205"/>
                  </a:lnTo>
                  <a:lnTo>
                    <a:pt x="20" y="203"/>
                  </a:lnTo>
                  <a:lnTo>
                    <a:pt x="21" y="202"/>
                  </a:lnTo>
                  <a:lnTo>
                    <a:pt x="22" y="200"/>
                  </a:lnTo>
                  <a:lnTo>
                    <a:pt x="23" y="198"/>
                  </a:lnTo>
                  <a:lnTo>
                    <a:pt x="24" y="196"/>
                  </a:lnTo>
                  <a:lnTo>
                    <a:pt x="25" y="194"/>
                  </a:lnTo>
                  <a:lnTo>
                    <a:pt x="25" y="193"/>
                  </a:lnTo>
                  <a:lnTo>
                    <a:pt x="25" y="191"/>
                  </a:lnTo>
                  <a:lnTo>
                    <a:pt x="25" y="189"/>
                  </a:lnTo>
                  <a:lnTo>
                    <a:pt x="24" y="188"/>
                  </a:lnTo>
                  <a:lnTo>
                    <a:pt x="23" y="186"/>
                  </a:lnTo>
                  <a:lnTo>
                    <a:pt x="22" y="179"/>
                  </a:lnTo>
                  <a:lnTo>
                    <a:pt x="21" y="176"/>
                  </a:lnTo>
                  <a:lnTo>
                    <a:pt x="20" y="172"/>
                  </a:lnTo>
                  <a:lnTo>
                    <a:pt x="19" y="165"/>
                  </a:lnTo>
                  <a:lnTo>
                    <a:pt x="18" y="163"/>
                  </a:lnTo>
                  <a:lnTo>
                    <a:pt x="17" y="161"/>
                  </a:lnTo>
                  <a:lnTo>
                    <a:pt x="16" y="158"/>
                  </a:lnTo>
                  <a:lnTo>
                    <a:pt x="14" y="156"/>
                  </a:lnTo>
                  <a:lnTo>
                    <a:pt x="11" y="153"/>
                  </a:lnTo>
                  <a:lnTo>
                    <a:pt x="10" y="152"/>
                  </a:lnTo>
                  <a:lnTo>
                    <a:pt x="10" y="150"/>
                  </a:lnTo>
                  <a:lnTo>
                    <a:pt x="10" y="149"/>
                  </a:lnTo>
                  <a:lnTo>
                    <a:pt x="11" y="148"/>
                  </a:lnTo>
                  <a:lnTo>
                    <a:pt x="12" y="148"/>
                  </a:lnTo>
                  <a:lnTo>
                    <a:pt x="14" y="148"/>
                  </a:lnTo>
                  <a:lnTo>
                    <a:pt x="18" y="148"/>
                  </a:lnTo>
                  <a:lnTo>
                    <a:pt x="21" y="148"/>
                  </a:lnTo>
                  <a:lnTo>
                    <a:pt x="23" y="148"/>
                  </a:lnTo>
                  <a:lnTo>
                    <a:pt x="33" y="146"/>
                  </a:lnTo>
                  <a:lnTo>
                    <a:pt x="37" y="146"/>
                  </a:lnTo>
                  <a:lnTo>
                    <a:pt x="43" y="145"/>
                  </a:lnTo>
                  <a:lnTo>
                    <a:pt x="47" y="146"/>
                  </a:lnTo>
                  <a:lnTo>
                    <a:pt x="51" y="146"/>
                  </a:lnTo>
                  <a:lnTo>
                    <a:pt x="55" y="147"/>
                  </a:lnTo>
                  <a:lnTo>
                    <a:pt x="57" y="147"/>
                  </a:lnTo>
                  <a:lnTo>
                    <a:pt x="59" y="148"/>
                  </a:lnTo>
                  <a:lnTo>
                    <a:pt x="61" y="149"/>
                  </a:lnTo>
                  <a:lnTo>
                    <a:pt x="63" y="151"/>
                  </a:lnTo>
                  <a:lnTo>
                    <a:pt x="65" y="152"/>
                  </a:lnTo>
                  <a:lnTo>
                    <a:pt x="67" y="153"/>
                  </a:lnTo>
                  <a:lnTo>
                    <a:pt x="69" y="157"/>
                  </a:lnTo>
                  <a:lnTo>
                    <a:pt x="72" y="160"/>
                  </a:lnTo>
                  <a:lnTo>
                    <a:pt x="73" y="163"/>
                  </a:lnTo>
                  <a:lnTo>
                    <a:pt x="74" y="165"/>
                  </a:lnTo>
                  <a:lnTo>
                    <a:pt x="75" y="167"/>
                  </a:lnTo>
                  <a:lnTo>
                    <a:pt x="76" y="170"/>
                  </a:lnTo>
                  <a:lnTo>
                    <a:pt x="77" y="177"/>
                  </a:lnTo>
                  <a:lnTo>
                    <a:pt x="78" y="181"/>
                  </a:lnTo>
                  <a:lnTo>
                    <a:pt x="79" y="189"/>
                  </a:lnTo>
                  <a:lnTo>
                    <a:pt x="81" y="193"/>
                  </a:lnTo>
                  <a:lnTo>
                    <a:pt x="82" y="196"/>
                  </a:lnTo>
                  <a:lnTo>
                    <a:pt x="83" y="198"/>
                  </a:lnTo>
                  <a:lnTo>
                    <a:pt x="84" y="199"/>
                  </a:lnTo>
                  <a:lnTo>
                    <a:pt x="86" y="201"/>
                  </a:lnTo>
                  <a:lnTo>
                    <a:pt x="88" y="202"/>
                  </a:lnTo>
                  <a:lnTo>
                    <a:pt x="90" y="204"/>
                  </a:lnTo>
                  <a:lnTo>
                    <a:pt x="92" y="205"/>
                  </a:lnTo>
                  <a:lnTo>
                    <a:pt x="94" y="206"/>
                  </a:lnTo>
                  <a:lnTo>
                    <a:pt x="96" y="207"/>
                  </a:lnTo>
                  <a:lnTo>
                    <a:pt x="110" y="211"/>
                  </a:lnTo>
                  <a:lnTo>
                    <a:pt x="112" y="212"/>
                  </a:lnTo>
                  <a:lnTo>
                    <a:pt x="113" y="213"/>
                  </a:lnTo>
                  <a:lnTo>
                    <a:pt x="115" y="215"/>
                  </a:lnTo>
                  <a:lnTo>
                    <a:pt x="117" y="216"/>
                  </a:lnTo>
                  <a:lnTo>
                    <a:pt x="119" y="218"/>
                  </a:lnTo>
                  <a:lnTo>
                    <a:pt x="120" y="220"/>
                  </a:lnTo>
                  <a:lnTo>
                    <a:pt x="121" y="221"/>
                  </a:lnTo>
                  <a:lnTo>
                    <a:pt x="121" y="223"/>
                  </a:lnTo>
                  <a:lnTo>
                    <a:pt x="121" y="224"/>
                  </a:lnTo>
                  <a:lnTo>
                    <a:pt x="121" y="226"/>
                  </a:lnTo>
                  <a:lnTo>
                    <a:pt x="120" y="227"/>
                  </a:lnTo>
                  <a:lnTo>
                    <a:pt x="119" y="228"/>
                  </a:lnTo>
                  <a:lnTo>
                    <a:pt x="118" y="228"/>
                  </a:lnTo>
                  <a:lnTo>
                    <a:pt x="116" y="230"/>
                  </a:lnTo>
                  <a:lnTo>
                    <a:pt x="115" y="231"/>
                  </a:lnTo>
                  <a:lnTo>
                    <a:pt x="114" y="232"/>
                  </a:lnTo>
                  <a:lnTo>
                    <a:pt x="113" y="232"/>
                  </a:lnTo>
                  <a:lnTo>
                    <a:pt x="113" y="234"/>
                  </a:lnTo>
                  <a:lnTo>
                    <a:pt x="113" y="236"/>
                  </a:lnTo>
                  <a:lnTo>
                    <a:pt x="113" y="237"/>
                  </a:lnTo>
                  <a:lnTo>
                    <a:pt x="114" y="239"/>
                  </a:lnTo>
                  <a:lnTo>
                    <a:pt x="115" y="241"/>
                  </a:lnTo>
                  <a:lnTo>
                    <a:pt x="117" y="244"/>
                  </a:lnTo>
                  <a:lnTo>
                    <a:pt x="119" y="246"/>
                  </a:lnTo>
                  <a:lnTo>
                    <a:pt x="121" y="248"/>
                  </a:lnTo>
                  <a:lnTo>
                    <a:pt x="124" y="251"/>
                  </a:lnTo>
                  <a:lnTo>
                    <a:pt x="131" y="256"/>
                  </a:lnTo>
                  <a:lnTo>
                    <a:pt x="133" y="258"/>
                  </a:lnTo>
                  <a:lnTo>
                    <a:pt x="134" y="260"/>
                  </a:lnTo>
                  <a:lnTo>
                    <a:pt x="135" y="262"/>
                  </a:lnTo>
                  <a:lnTo>
                    <a:pt x="138" y="267"/>
                  </a:lnTo>
                  <a:lnTo>
                    <a:pt x="139" y="268"/>
                  </a:lnTo>
                  <a:lnTo>
                    <a:pt x="139" y="269"/>
                  </a:lnTo>
                  <a:lnTo>
                    <a:pt x="140" y="270"/>
                  </a:lnTo>
                  <a:lnTo>
                    <a:pt x="140" y="273"/>
                  </a:lnTo>
                  <a:lnTo>
                    <a:pt x="139" y="278"/>
                  </a:lnTo>
                  <a:lnTo>
                    <a:pt x="138" y="285"/>
                  </a:lnTo>
                  <a:lnTo>
                    <a:pt x="137" y="289"/>
                  </a:lnTo>
                  <a:lnTo>
                    <a:pt x="136" y="295"/>
                  </a:lnTo>
                  <a:lnTo>
                    <a:pt x="136" y="297"/>
                  </a:lnTo>
                  <a:lnTo>
                    <a:pt x="136" y="299"/>
                  </a:lnTo>
                  <a:lnTo>
                    <a:pt x="136" y="300"/>
                  </a:lnTo>
                  <a:lnTo>
                    <a:pt x="136" y="301"/>
                  </a:lnTo>
                  <a:lnTo>
                    <a:pt x="137" y="304"/>
                  </a:lnTo>
                  <a:lnTo>
                    <a:pt x="139" y="308"/>
                  </a:lnTo>
                  <a:lnTo>
                    <a:pt x="141" y="312"/>
                  </a:lnTo>
                  <a:lnTo>
                    <a:pt x="143" y="315"/>
                  </a:lnTo>
                  <a:lnTo>
                    <a:pt x="146" y="318"/>
                  </a:lnTo>
                  <a:lnTo>
                    <a:pt x="147" y="319"/>
                  </a:lnTo>
                  <a:lnTo>
                    <a:pt x="147" y="320"/>
                  </a:lnTo>
                  <a:lnTo>
                    <a:pt x="149" y="322"/>
                  </a:lnTo>
                  <a:lnTo>
                    <a:pt x="150" y="322"/>
                  </a:lnTo>
                  <a:lnTo>
                    <a:pt x="153" y="323"/>
                  </a:lnTo>
                  <a:lnTo>
                    <a:pt x="155" y="324"/>
                  </a:lnTo>
                  <a:lnTo>
                    <a:pt x="158" y="324"/>
                  </a:lnTo>
                  <a:lnTo>
                    <a:pt x="159" y="325"/>
                  </a:lnTo>
                  <a:lnTo>
                    <a:pt x="162" y="325"/>
                  </a:lnTo>
                  <a:lnTo>
                    <a:pt x="164" y="325"/>
                  </a:lnTo>
                  <a:lnTo>
                    <a:pt x="166" y="325"/>
                  </a:lnTo>
                  <a:lnTo>
                    <a:pt x="168" y="325"/>
                  </a:lnTo>
                  <a:lnTo>
                    <a:pt x="169" y="325"/>
                  </a:lnTo>
                  <a:lnTo>
                    <a:pt x="170" y="324"/>
                  </a:lnTo>
                  <a:lnTo>
                    <a:pt x="170" y="323"/>
                  </a:lnTo>
                  <a:lnTo>
                    <a:pt x="170" y="323"/>
                  </a:lnTo>
                  <a:lnTo>
                    <a:pt x="170" y="321"/>
                  </a:lnTo>
                  <a:lnTo>
                    <a:pt x="171" y="315"/>
                  </a:lnTo>
                  <a:lnTo>
                    <a:pt x="173" y="309"/>
                  </a:lnTo>
                  <a:lnTo>
                    <a:pt x="173" y="306"/>
                  </a:lnTo>
                  <a:lnTo>
                    <a:pt x="173" y="303"/>
                  </a:lnTo>
                  <a:lnTo>
                    <a:pt x="173" y="300"/>
                  </a:lnTo>
                  <a:lnTo>
                    <a:pt x="173" y="297"/>
                  </a:lnTo>
                  <a:lnTo>
                    <a:pt x="172" y="291"/>
                  </a:lnTo>
                  <a:lnTo>
                    <a:pt x="172" y="289"/>
                  </a:lnTo>
                  <a:lnTo>
                    <a:pt x="172" y="286"/>
                  </a:lnTo>
                  <a:lnTo>
                    <a:pt x="172" y="282"/>
                  </a:lnTo>
                  <a:lnTo>
                    <a:pt x="172" y="278"/>
                  </a:lnTo>
                  <a:lnTo>
                    <a:pt x="174" y="269"/>
                  </a:lnTo>
                  <a:lnTo>
                    <a:pt x="175" y="262"/>
                  </a:lnTo>
                  <a:lnTo>
                    <a:pt x="175" y="258"/>
                  </a:lnTo>
                  <a:lnTo>
                    <a:pt x="176" y="255"/>
                  </a:lnTo>
                  <a:lnTo>
                    <a:pt x="177" y="254"/>
                  </a:lnTo>
                  <a:lnTo>
                    <a:pt x="178" y="252"/>
                  </a:lnTo>
                  <a:lnTo>
                    <a:pt x="179" y="251"/>
                  </a:lnTo>
                  <a:lnTo>
                    <a:pt x="180" y="250"/>
                  </a:lnTo>
                  <a:lnTo>
                    <a:pt x="181" y="249"/>
                  </a:lnTo>
                  <a:lnTo>
                    <a:pt x="181" y="249"/>
                  </a:lnTo>
                  <a:lnTo>
                    <a:pt x="186" y="247"/>
                  </a:lnTo>
                  <a:lnTo>
                    <a:pt x="187" y="247"/>
                  </a:lnTo>
                  <a:lnTo>
                    <a:pt x="188" y="246"/>
                  </a:lnTo>
                  <a:lnTo>
                    <a:pt x="189" y="245"/>
                  </a:lnTo>
                  <a:lnTo>
                    <a:pt x="190" y="244"/>
                  </a:lnTo>
                  <a:lnTo>
                    <a:pt x="191" y="244"/>
                  </a:lnTo>
                  <a:lnTo>
                    <a:pt x="192" y="242"/>
                  </a:lnTo>
                  <a:lnTo>
                    <a:pt x="192" y="240"/>
                  </a:lnTo>
                  <a:lnTo>
                    <a:pt x="192" y="238"/>
                  </a:lnTo>
                  <a:lnTo>
                    <a:pt x="192" y="232"/>
                  </a:lnTo>
                  <a:lnTo>
                    <a:pt x="192" y="230"/>
                  </a:lnTo>
                  <a:lnTo>
                    <a:pt x="193" y="226"/>
                  </a:lnTo>
                  <a:lnTo>
                    <a:pt x="194" y="223"/>
                  </a:lnTo>
                  <a:lnTo>
                    <a:pt x="195" y="220"/>
                  </a:lnTo>
                  <a:lnTo>
                    <a:pt x="197" y="215"/>
                  </a:lnTo>
                  <a:lnTo>
                    <a:pt x="200" y="210"/>
                  </a:lnTo>
                  <a:lnTo>
                    <a:pt x="202" y="207"/>
                  </a:lnTo>
                  <a:lnTo>
                    <a:pt x="204" y="205"/>
                  </a:lnTo>
                  <a:lnTo>
                    <a:pt x="204" y="202"/>
                  </a:lnTo>
                  <a:lnTo>
                    <a:pt x="208" y="198"/>
                  </a:lnTo>
                  <a:lnTo>
                    <a:pt x="212" y="195"/>
                  </a:lnTo>
                  <a:lnTo>
                    <a:pt x="220" y="187"/>
                  </a:lnTo>
                  <a:lnTo>
                    <a:pt x="222" y="185"/>
                  </a:lnTo>
                  <a:lnTo>
                    <a:pt x="224" y="182"/>
                  </a:lnTo>
                  <a:lnTo>
                    <a:pt x="226" y="179"/>
                  </a:lnTo>
                  <a:lnTo>
                    <a:pt x="227" y="176"/>
                  </a:lnTo>
                  <a:lnTo>
                    <a:pt x="228" y="173"/>
                  </a:lnTo>
                  <a:lnTo>
                    <a:pt x="231" y="165"/>
                  </a:lnTo>
                  <a:lnTo>
                    <a:pt x="233" y="161"/>
                  </a:lnTo>
                  <a:lnTo>
                    <a:pt x="234" y="159"/>
                  </a:lnTo>
                  <a:lnTo>
                    <a:pt x="235" y="158"/>
                  </a:lnTo>
                  <a:lnTo>
                    <a:pt x="236" y="156"/>
                  </a:lnTo>
                  <a:lnTo>
                    <a:pt x="237" y="155"/>
                  </a:lnTo>
                  <a:lnTo>
                    <a:pt x="238" y="153"/>
                  </a:lnTo>
                  <a:lnTo>
                    <a:pt x="240" y="153"/>
                  </a:lnTo>
                  <a:lnTo>
                    <a:pt x="242" y="151"/>
                  </a:lnTo>
                  <a:lnTo>
                    <a:pt x="249" y="147"/>
                  </a:lnTo>
                  <a:lnTo>
                    <a:pt x="251" y="146"/>
                  </a:lnTo>
                  <a:lnTo>
                    <a:pt x="253" y="145"/>
                  </a:lnTo>
                  <a:lnTo>
                    <a:pt x="255" y="143"/>
                  </a:lnTo>
                  <a:lnTo>
                    <a:pt x="257" y="142"/>
                  </a:lnTo>
                  <a:lnTo>
                    <a:pt x="262" y="135"/>
                  </a:lnTo>
                  <a:lnTo>
                    <a:pt x="265" y="131"/>
                  </a:lnTo>
                  <a:lnTo>
                    <a:pt x="269" y="129"/>
                  </a:lnTo>
                  <a:lnTo>
                    <a:pt x="272" y="126"/>
                  </a:lnTo>
                  <a:lnTo>
                    <a:pt x="277" y="123"/>
                  </a:lnTo>
                  <a:lnTo>
                    <a:pt x="281" y="121"/>
                  </a:lnTo>
                  <a:lnTo>
                    <a:pt x="283" y="120"/>
                  </a:lnTo>
                  <a:lnTo>
                    <a:pt x="289" y="119"/>
                  </a:lnTo>
                  <a:lnTo>
                    <a:pt x="291" y="118"/>
                  </a:lnTo>
                  <a:lnTo>
                    <a:pt x="292" y="118"/>
                  </a:lnTo>
                  <a:lnTo>
                    <a:pt x="293" y="117"/>
                  </a:lnTo>
                  <a:lnTo>
                    <a:pt x="295" y="115"/>
                  </a:lnTo>
                  <a:lnTo>
                    <a:pt x="295" y="114"/>
                  </a:lnTo>
                  <a:lnTo>
                    <a:pt x="296" y="113"/>
                  </a:lnTo>
                  <a:lnTo>
                    <a:pt x="297" y="110"/>
                  </a:lnTo>
                  <a:lnTo>
                    <a:pt x="298" y="108"/>
                  </a:lnTo>
                  <a:lnTo>
                    <a:pt x="301" y="101"/>
                  </a:lnTo>
                  <a:lnTo>
                    <a:pt x="302" y="97"/>
                  </a:lnTo>
                  <a:lnTo>
                    <a:pt x="303" y="94"/>
                  </a:lnTo>
                  <a:lnTo>
                    <a:pt x="305" y="90"/>
                  </a:lnTo>
                  <a:lnTo>
                    <a:pt x="308" y="85"/>
                  </a:lnTo>
                  <a:lnTo>
                    <a:pt x="311" y="80"/>
                  </a:lnTo>
                  <a:lnTo>
                    <a:pt x="313" y="78"/>
                  </a:lnTo>
                  <a:lnTo>
                    <a:pt x="315" y="76"/>
                  </a:lnTo>
                  <a:lnTo>
                    <a:pt x="317" y="74"/>
                  </a:lnTo>
                  <a:lnTo>
                    <a:pt x="318" y="73"/>
                  </a:lnTo>
                  <a:lnTo>
                    <a:pt x="321" y="71"/>
                  </a:lnTo>
                  <a:lnTo>
                    <a:pt x="323" y="70"/>
                  </a:lnTo>
                  <a:lnTo>
                    <a:pt x="325" y="69"/>
                  </a:lnTo>
                  <a:lnTo>
                    <a:pt x="329" y="67"/>
                  </a:lnTo>
                  <a:lnTo>
                    <a:pt x="335" y="65"/>
                  </a:lnTo>
                  <a:lnTo>
                    <a:pt x="341" y="63"/>
                  </a:lnTo>
                  <a:lnTo>
                    <a:pt x="352" y="62"/>
                  </a:lnTo>
                  <a:lnTo>
                    <a:pt x="357" y="61"/>
                  </a:lnTo>
                  <a:lnTo>
                    <a:pt x="372" y="57"/>
                  </a:lnTo>
                  <a:lnTo>
                    <a:pt x="385" y="54"/>
                  </a:lnTo>
                  <a:lnTo>
                    <a:pt x="394" y="51"/>
                  </a:lnTo>
                  <a:lnTo>
                    <a:pt x="397" y="51"/>
                  </a:lnTo>
                  <a:lnTo>
                    <a:pt x="400" y="51"/>
                  </a:lnTo>
                  <a:lnTo>
                    <a:pt x="403" y="51"/>
                  </a:lnTo>
                  <a:lnTo>
                    <a:pt x="407" y="50"/>
                  </a:lnTo>
                  <a:lnTo>
                    <a:pt x="411" y="51"/>
                  </a:lnTo>
                  <a:lnTo>
                    <a:pt x="421" y="51"/>
                  </a:lnTo>
                  <a:lnTo>
                    <a:pt x="433" y="52"/>
                  </a:lnTo>
                  <a:lnTo>
                    <a:pt x="437" y="52"/>
                  </a:lnTo>
                  <a:lnTo>
                    <a:pt x="441" y="53"/>
                  </a:lnTo>
                  <a:lnTo>
                    <a:pt x="443" y="54"/>
                  </a:lnTo>
                  <a:lnTo>
                    <a:pt x="446" y="56"/>
                  </a:lnTo>
                  <a:lnTo>
                    <a:pt x="454" y="59"/>
                  </a:lnTo>
                  <a:lnTo>
                    <a:pt x="457" y="61"/>
                  </a:lnTo>
                  <a:lnTo>
                    <a:pt x="458" y="61"/>
                  </a:lnTo>
                  <a:lnTo>
                    <a:pt x="460" y="62"/>
                  </a:lnTo>
                  <a:lnTo>
                    <a:pt x="462" y="62"/>
                  </a:lnTo>
                  <a:lnTo>
                    <a:pt x="463" y="62"/>
                  </a:lnTo>
                  <a:lnTo>
                    <a:pt x="464" y="61"/>
                  </a:lnTo>
                  <a:lnTo>
                    <a:pt x="465" y="60"/>
                  </a:lnTo>
                  <a:lnTo>
                    <a:pt x="466" y="59"/>
                  </a:lnTo>
                  <a:lnTo>
                    <a:pt x="467" y="58"/>
                  </a:lnTo>
                  <a:lnTo>
                    <a:pt x="487" y="38"/>
                  </a:lnTo>
                  <a:lnTo>
                    <a:pt x="489" y="35"/>
                  </a:lnTo>
                  <a:lnTo>
                    <a:pt x="491" y="33"/>
                  </a:lnTo>
                  <a:lnTo>
                    <a:pt x="493" y="31"/>
                  </a:lnTo>
                  <a:lnTo>
                    <a:pt x="497" y="29"/>
                  </a:lnTo>
                  <a:lnTo>
                    <a:pt x="500" y="27"/>
                  </a:lnTo>
                  <a:lnTo>
                    <a:pt x="504" y="25"/>
                  </a:lnTo>
                  <a:lnTo>
                    <a:pt x="510" y="22"/>
                  </a:lnTo>
                  <a:lnTo>
                    <a:pt x="516" y="20"/>
                  </a:lnTo>
                  <a:lnTo>
                    <a:pt x="521" y="18"/>
                  </a:lnTo>
                  <a:lnTo>
                    <a:pt x="523" y="17"/>
                  </a:lnTo>
                  <a:lnTo>
                    <a:pt x="526" y="17"/>
                  </a:lnTo>
                  <a:lnTo>
                    <a:pt x="528" y="17"/>
                  </a:lnTo>
                  <a:lnTo>
                    <a:pt x="530" y="17"/>
                  </a:lnTo>
                  <a:lnTo>
                    <a:pt x="531" y="17"/>
                  </a:lnTo>
                  <a:lnTo>
                    <a:pt x="532" y="17"/>
                  </a:lnTo>
                  <a:lnTo>
                    <a:pt x="534" y="18"/>
                  </a:lnTo>
                  <a:lnTo>
                    <a:pt x="539" y="20"/>
                  </a:lnTo>
                  <a:lnTo>
                    <a:pt x="541" y="21"/>
                  </a:lnTo>
                  <a:lnTo>
                    <a:pt x="542" y="21"/>
                  </a:lnTo>
                  <a:lnTo>
                    <a:pt x="543" y="21"/>
                  </a:lnTo>
                  <a:lnTo>
                    <a:pt x="544" y="21"/>
                  </a:lnTo>
                  <a:lnTo>
                    <a:pt x="544" y="20"/>
                  </a:lnTo>
                  <a:lnTo>
                    <a:pt x="545" y="20"/>
                  </a:lnTo>
                  <a:lnTo>
                    <a:pt x="545" y="19"/>
                  </a:lnTo>
                  <a:lnTo>
                    <a:pt x="546" y="18"/>
                  </a:lnTo>
                  <a:lnTo>
                    <a:pt x="547" y="17"/>
                  </a:lnTo>
                  <a:lnTo>
                    <a:pt x="552" y="7"/>
                  </a:lnTo>
                  <a:lnTo>
                    <a:pt x="554" y="0"/>
                  </a:lnTo>
                  <a:lnTo>
                    <a:pt x="555" y="0"/>
                  </a:lnTo>
                  <a:lnTo>
                    <a:pt x="556" y="1"/>
                  </a:lnTo>
                </a:path>
              </a:pathLst>
            </a:custGeom>
            <a:noFill/>
            <a:ln w="2540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38" name="Freeform 93">
              <a:extLst>
                <a:ext uri="{FF2B5EF4-FFF2-40B4-BE49-F238E27FC236}">
                  <a16:creationId xmlns:a16="http://schemas.microsoft.com/office/drawing/2014/main" id="{D7456AB4-31FC-49DC-BECC-6A05E3A3C65D}"/>
                </a:ext>
              </a:extLst>
            </p:cNvPr>
            <p:cNvSpPr>
              <a:spLocks/>
            </p:cNvSpPr>
            <p:nvPr/>
          </p:nvSpPr>
          <p:spPr bwMode="auto">
            <a:xfrm>
              <a:off x="947" y="977"/>
              <a:ext cx="1290" cy="1142"/>
            </a:xfrm>
            <a:custGeom>
              <a:avLst/>
              <a:gdLst>
                <a:gd name="T0" fmla="*/ 1096 w 1290"/>
                <a:gd name="T1" fmla="*/ 31 h 1142"/>
                <a:gd name="T2" fmla="*/ 1149 w 1290"/>
                <a:gd name="T3" fmla="*/ 29 h 1142"/>
                <a:gd name="T4" fmla="*/ 1180 w 1290"/>
                <a:gd name="T5" fmla="*/ 20 h 1142"/>
                <a:gd name="T6" fmla="*/ 1209 w 1290"/>
                <a:gd name="T7" fmla="*/ 55 h 1142"/>
                <a:gd name="T8" fmla="*/ 1250 w 1290"/>
                <a:gd name="T9" fmla="*/ 93 h 1142"/>
                <a:gd name="T10" fmla="*/ 1231 w 1290"/>
                <a:gd name="T11" fmla="*/ 156 h 1142"/>
                <a:gd name="T12" fmla="*/ 1278 w 1290"/>
                <a:gd name="T13" fmla="*/ 155 h 1142"/>
                <a:gd name="T14" fmla="*/ 1282 w 1290"/>
                <a:gd name="T15" fmla="*/ 193 h 1142"/>
                <a:gd name="T16" fmla="*/ 1234 w 1290"/>
                <a:gd name="T17" fmla="*/ 262 h 1142"/>
                <a:gd name="T18" fmla="*/ 1211 w 1290"/>
                <a:gd name="T19" fmla="*/ 304 h 1142"/>
                <a:gd name="T20" fmla="*/ 1158 w 1290"/>
                <a:gd name="T21" fmla="*/ 287 h 1142"/>
                <a:gd name="T22" fmla="*/ 1140 w 1290"/>
                <a:gd name="T23" fmla="*/ 325 h 1142"/>
                <a:gd name="T24" fmla="*/ 1119 w 1290"/>
                <a:gd name="T25" fmla="*/ 368 h 1142"/>
                <a:gd name="T26" fmla="*/ 1085 w 1290"/>
                <a:gd name="T27" fmla="*/ 404 h 1142"/>
                <a:gd name="T28" fmla="*/ 1063 w 1290"/>
                <a:gd name="T29" fmla="*/ 459 h 1142"/>
                <a:gd name="T30" fmla="*/ 1084 w 1290"/>
                <a:gd name="T31" fmla="*/ 524 h 1142"/>
                <a:gd name="T32" fmla="*/ 1131 w 1290"/>
                <a:gd name="T33" fmla="*/ 615 h 1142"/>
                <a:gd name="T34" fmla="*/ 1164 w 1290"/>
                <a:gd name="T35" fmla="*/ 651 h 1142"/>
                <a:gd name="T36" fmla="*/ 1148 w 1290"/>
                <a:gd name="T37" fmla="*/ 671 h 1142"/>
                <a:gd name="T38" fmla="*/ 1145 w 1290"/>
                <a:gd name="T39" fmla="*/ 713 h 1142"/>
                <a:gd name="T40" fmla="*/ 1105 w 1290"/>
                <a:gd name="T41" fmla="*/ 745 h 1142"/>
                <a:gd name="T42" fmla="*/ 1075 w 1290"/>
                <a:gd name="T43" fmla="*/ 752 h 1142"/>
                <a:gd name="T44" fmla="*/ 1076 w 1290"/>
                <a:gd name="T45" fmla="*/ 817 h 1142"/>
                <a:gd name="T46" fmla="*/ 1043 w 1290"/>
                <a:gd name="T47" fmla="*/ 828 h 1142"/>
                <a:gd name="T48" fmla="*/ 980 w 1290"/>
                <a:gd name="T49" fmla="*/ 852 h 1142"/>
                <a:gd name="T50" fmla="*/ 910 w 1290"/>
                <a:gd name="T51" fmla="*/ 852 h 1142"/>
                <a:gd name="T52" fmla="*/ 803 w 1290"/>
                <a:gd name="T53" fmla="*/ 839 h 1142"/>
                <a:gd name="T54" fmla="*/ 785 w 1290"/>
                <a:gd name="T55" fmla="*/ 874 h 1142"/>
                <a:gd name="T56" fmla="*/ 762 w 1290"/>
                <a:gd name="T57" fmla="*/ 890 h 1142"/>
                <a:gd name="T58" fmla="*/ 716 w 1290"/>
                <a:gd name="T59" fmla="*/ 923 h 1142"/>
                <a:gd name="T60" fmla="*/ 678 w 1290"/>
                <a:gd name="T61" fmla="*/ 951 h 1142"/>
                <a:gd name="T62" fmla="*/ 642 w 1290"/>
                <a:gd name="T63" fmla="*/ 941 h 1142"/>
                <a:gd name="T64" fmla="*/ 594 w 1290"/>
                <a:gd name="T65" fmla="*/ 974 h 1142"/>
                <a:gd name="T66" fmla="*/ 540 w 1290"/>
                <a:gd name="T67" fmla="*/ 968 h 1142"/>
                <a:gd name="T68" fmla="*/ 491 w 1290"/>
                <a:gd name="T69" fmla="*/ 1010 h 1142"/>
                <a:gd name="T70" fmla="*/ 429 w 1290"/>
                <a:gd name="T71" fmla="*/ 1028 h 1142"/>
                <a:gd name="T72" fmla="*/ 402 w 1290"/>
                <a:gd name="T73" fmla="*/ 1071 h 1142"/>
                <a:gd name="T74" fmla="*/ 385 w 1290"/>
                <a:gd name="T75" fmla="*/ 1103 h 1142"/>
                <a:gd name="T76" fmla="*/ 346 w 1290"/>
                <a:gd name="T77" fmla="*/ 1122 h 1142"/>
                <a:gd name="T78" fmla="*/ 317 w 1290"/>
                <a:gd name="T79" fmla="*/ 1142 h 1142"/>
                <a:gd name="T80" fmla="*/ 292 w 1290"/>
                <a:gd name="T81" fmla="*/ 1120 h 1142"/>
                <a:gd name="T82" fmla="*/ 276 w 1290"/>
                <a:gd name="T83" fmla="*/ 1114 h 1142"/>
                <a:gd name="T84" fmla="*/ 247 w 1290"/>
                <a:gd name="T85" fmla="*/ 1096 h 1142"/>
                <a:gd name="T86" fmla="*/ 212 w 1290"/>
                <a:gd name="T87" fmla="*/ 1076 h 1142"/>
                <a:gd name="T88" fmla="*/ 242 w 1290"/>
                <a:gd name="T89" fmla="*/ 1067 h 1142"/>
                <a:gd name="T90" fmla="*/ 246 w 1290"/>
                <a:gd name="T91" fmla="*/ 1038 h 1142"/>
                <a:gd name="T92" fmla="*/ 222 w 1290"/>
                <a:gd name="T93" fmla="*/ 968 h 1142"/>
                <a:gd name="T94" fmla="*/ 211 w 1290"/>
                <a:gd name="T95" fmla="*/ 928 h 1142"/>
                <a:gd name="T96" fmla="*/ 210 w 1290"/>
                <a:gd name="T97" fmla="*/ 864 h 1142"/>
                <a:gd name="T98" fmla="*/ 202 w 1290"/>
                <a:gd name="T99" fmla="*/ 817 h 1142"/>
                <a:gd name="T100" fmla="*/ 140 w 1290"/>
                <a:gd name="T101" fmla="*/ 812 h 1142"/>
                <a:gd name="T102" fmla="*/ 115 w 1290"/>
                <a:gd name="T103" fmla="*/ 806 h 1142"/>
                <a:gd name="T104" fmla="*/ 91 w 1290"/>
                <a:gd name="T105" fmla="*/ 774 h 1142"/>
                <a:gd name="T106" fmla="*/ 11 w 1290"/>
                <a:gd name="T107" fmla="*/ 757 h 1142"/>
                <a:gd name="T108" fmla="*/ 49 w 1290"/>
                <a:gd name="T109" fmla="*/ 707 h 1142"/>
                <a:gd name="T110" fmla="*/ 68 w 1290"/>
                <a:gd name="T111" fmla="*/ 638 h 1142"/>
                <a:gd name="T112" fmla="*/ 118 w 1290"/>
                <a:gd name="T113" fmla="*/ 633 h 1142"/>
                <a:gd name="T114" fmla="*/ 179 w 1290"/>
                <a:gd name="T115" fmla="*/ 635 h 1142"/>
                <a:gd name="T116" fmla="*/ 214 w 1290"/>
                <a:gd name="T117" fmla="*/ 584 h 1142"/>
                <a:gd name="T118" fmla="*/ 239 w 1290"/>
                <a:gd name="T119" fmla="*/ 537 h 1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290" h="1142">
                  <a:moveTo>
                    <a:pt x="1035" y="0"/>
                  </a:moveTo>
                  <a:lnTo>
                    <a:pt x="1036" y="0"/>
                  </a:lnTo>
                  <a:lnTo>
                    <a:pt x="1037" y="1"/>
                  </a:lnTo>
                  <a:lnTo>
                    <a:pt x="1041" y="3"/>
                  </a:lnTo>
                  <a:lnTo>
                    <a:pt x="1050" y="9"/>
                  </a:lnTo>
                  <a:lnTo>
                    <a:pt x="1054" y="10"/>
                  </a:lnTo>
                  <a:lnTo>
                    <a:pt x="1057" y="12"/>
                  </a:lnTo>
                  <a:lnTo>
                    <a:pt x="1059" y="13"/>
                  </a:lnTo>
                  <a:lnTo>
                    <a:pt x="1063" y="14"/>
                  </a:lnTo>
                  <a:lnTo>
                    <a:pt x="1072" y="16"/>
                  </a:lnTo>
                  <a:lnTo>
                    <a:pt x="1075" y="17"/>
                  </a:lnTo>
                  <a:lnTo>
                    <a:pt x="1078" y="18"/>
                  </a:lnTo>
                  <a:lnTo>
                    <a:pt x="1080" y="20"/>
                  </a:lnTo>
                  <a:lnTo>
                    <a:pt x="1083" y="21"/>
                  </a:lnTo>
                  <a:lnTo>
                    <a:pt x="1088" y="23"/>
                  </a:lnTo>
                  <a:lnTo>
                    <a:pt x="1090" y="25"/>
                  </a:lnTo>
                  <a:lnTo>
                    <a:pt x="1096" y="31"/>
                  </a:lnTo>
                  <a:lnTo>
                    <a:pt x="1098" y="32"/>
                  </a:lnTo>
                  <a:lnTo>
                    <a:pt x="1100" y="34"/>
                  </a:lnTo>
                  <a:lnTo>
                    <a:pt x="1103" y="35"/>
                  </a:lnTo>
                  <a:lnTo>
                    <a:pt x="1106" y="37"/>
                  </a:lnTo>
                  <a:lnTo>
                    <a:pt x="1109" y="38"/>
                  </a:lnTo>
                  <a:lnTo>
                    <a:pt x="1112" y="38"/>
                  </a:lnTo>
                  <a:lnTo>
                    <a:pt x="1114" y="38"/>
                  </a:lnTo>
                  <a:lnTo>
                    <a:pt x="1117" y="38"/>
                  </a:lnTo>
                  <a:lnTo>
                    <a:pt x="1120" y="38"/>
                  </a:lnTo>
                  <a:lnTo>
                    <a:pt x="1123" y="37"/>
                  </a:lnTo>
                  <a:lnTo>
                    <a:pt x="1126" y="37"/>
                  </a:lnTo>
                  <a:lnTo>
                    <a:pt x="1127" y="36"/>
                  </a:lnTo>
                  <a:lnTo>
                    <a:pt x="1137" y="32"/>
                  </a:lnTo>
                  <a:lnTo>
                    <a:pt x="1140" y="31"/>
                  </a:lnTo>
                  <a:lnTo>
                    <a:pt x="1143" y="30"/>
                  </a:lnTo>
                  <a:lnTo>
                    <a:pt x="1147" y="30"/>
                  </a:lnTo>
                  <a:lnTo>
                    <a:pt x="1149" y="29"/>
                  </a:lnTo>
                  <a:lnTo>
                    <a:pt x="1152" y="30"/>
                  </a:lnTo>
                  <a:lnTo>
                    <a:pt x="1156" y="30"/>
                  </a:lnTo>
                  <a:lnTo>
                    <a:pt x="1161" y="31"/>
                  </a:lnTo>
                  <a:lnTo>
                    <a:pt x="1163" y="31"/>
                  </a:lnTo>
                  <a:lnTo>
                    <a:pt x="1165" y="31"/>
                  </a:lnTo>
                  <a:lnTo>
                    <a:pt x="1168" y="31"/>
                  </a:lnTo>
                  <a:lnTo>
                    <a:pt x="1169" y="31"/>
                  </a:lnTo>
                  <a:lnTo>
                    <a:pt x="1170" y="30"/>
                  </a:lnTo>
                  <a:lnTo>
                    <a:pt x="1171" y="29"/>
                  </a:lnTo>
                  <a:lnTo>
                    <a:pt x="1171" y="28"/>
                  </a:lnTo>
                  <a:lnTo>
                    <a:pt x="1173" y="26"/>
                  </a:lnTo>
                  <a:lnTo>
                    <a:pt x="1176" y="22"/>
                  </a:lnTo>
                  <a:lnTo>
                    <a:pt x="1177" y="20"/>
                  </a:lnTo>
                  <a:lnTo>
                    <a:pt x="1178" y="20"/>
                  </a:lnTo>
                  <a:lnTo>
                    <a:pt x="1179" y="20"/>
                  </a:lnTo>
                  <a:lnTo>
                    <a:pt x="1180" y="20"/>
                  </a:lnTo>
                  <a:lnTo>
                    <a:pt x="1180" y="20"/>
                  </a:lnTo>
                  <a:lnTo>
                    <a:pt x="1181" y="20"/>
                  </a:lnTo>
                  <a:lnTo>
                    <a:pt x="1181" y="21"/>
                  </a:lnTo>
                  <a:lnTo>
                    <a:pt x="1182" y="22"/>
                  </a:lnTo>
                  <a:lnTo>
                    <a:pt x="1182" y="24"/>
                  </a:lnTo>
                  <a:lnTo>
                    <a:pt x="1183" y="28"/>
                  </a:lnTo>
                  <a:lnTo>
                    <a:pt x="1183" y="31"/>
                  </a:lnTo>
                  <a:lnTo>
                    <a:pt x="1184" y="32"/>
                  </a:lnTo>
                  <a:lnTo>
                    <a:pt x="1185" y="34"/>
                  </a:lnTo>
                  <a:lnTo>
                    <a:pt x="1186" y="36"/>
                  </a:lnTo>
                  <a:lnTo>
                    <a:pt x="1187" y="37"/>
                  </a:lnTo>
                  <a:lnTo>
                    <a:pt x="1188" y="39"/>
                  </a:lnTo>
                  <a:lnTo>
                    <a:pt x="1190" y="40"/>
                  </a:lnTo>
                  <a:lnTo>
                    <a:pt x="1193" y="42"/>
                  </a:lnTo>
                  <a:lnTo>
                    <a:pt x="1200" y="47"/>
                  </a:lnTo>
                  <a:lnTo>
                    <a:pt x="1203" y="50"/>
                  </a:lnTo>
                  <a:lnTo>
                    <a:pt x="1207" y="54"/>
                  </a:lnTo>
                  <a:lnTo>
                    <a:pt x="1209" y="55"/>
                  </a:lnTo>
                  <a:lnTo>
                    <a:pt x="1211" y="56"/>
                  </a:lnTo>
                  <a:lnTo>
                    <a:pt x="1214" y="57"/>
                  </a:lnTo>
                  <a:lnTo>
                    <a:pt x="1216" y="57"/>
                  </a:lnTo>
                  <a:lnTo>
                    <a:pt x="1223" y="59"/>
                  </a:lnTo>
                  <a:lnTo>
                    <a:pt x="1225" y="60"/>
                  </a:lnTo>
                  <a:lnTo>
                    <a:pt x="1227" y="61"/>
                  </a:lnTo>
                  <a:lnTo>
                    <a:pt x="1229" y="62"/>
                  </a:lnTo>
                  <a:lnTo>
                    <a:pt x="1231" y="64"/>
                  </a:lnTo>
                  <a:lnTo>
                    <a:pt x="1234" y="66"/>
                  </a:lnTo>
                  <a:lnTo>
                    <a:pt x="1237" y="67"/>
                  </a:lnTo>
                  <a:lnTo>
                    <a:pt x="1239" y="71"/>
                  </a:lnTo>
                  <a:lnTo>
                    <a:pt x="1243" y="77"/>
                  </a:lnTo>
                  <a:lnTo>
                    <a:pt x="1246" y="80"/>
                  </a:lnTo>
                  <a:lnTo>
                    <a:pt x="1248" y="83"/>
                  </a:lnTo>
                  <a:lnTo>
                    <a:pt x="1249" y="86"/>
                  </a:lnTo>
                  <a:lnTo>
                    <a:pt x="1250" y="89"/>
                  </a:lnTo>
                  <a:lnTo>
                    <a:pt x="1250" y="93"/>
                  </a:lnTo>
                  <a:lnTo>
                    <a:pt x="1250" y="97"/>
                  </a:lnTo>
                  <a:lnTo>
                    <a:pt x="1250" y="100"/>
                  </a:lnTo>
                  <a:lnTo>
                    <a:pt x="1249" y="105"/>
                  </a:lnTo>
                  <a:lnTo>
                    <a:pt x="1248" y="111"/>
                  </a:lnTo>
                  <a:lnTo>
                    <a:pt x="1246" y="115"/>
                  </a:lnTo>
                  <a:lnTo>
                    <a:pt x="1244" y="120"/>
                  </a:lnTo>
                  <a:lnTo>
                    <a:pt x="1241" y="128"/>
                  </a:lnTo>
                  <a:lnTo>
                    <a:pt x="1239" y="133"/>
                  </a:lnTo>
                  <a:lnTo>
                    <a:pt x="1235" y="140"/>
                  </a:lnTo>
                  <a:lnTo>
                    <a:pt x="1234" y="143"/>
                  </a:lnTo>
                  <a:lnTo>
                    <a:pt x="1233" y="145"/>
                  </a:lnTo>
                  <a:lnTo>
                    <a:pt x="1232" y="147"/>
                  </a:lnTo>
                  <a:lnTo>
                    <a:pt x="1231" y="151"/>
                  </a:lnTo>
                  <a:lnTo>
                    <a:pt x="1231" y="152"/>
                  </a:lnTo>
                  <a:lnTo>
                    <a:pt x="1231" y="153"/>
                  </a:lnTo>
                  <a:lnTo>
                    <a:pt x="1231" y="155"/>
                  </a:lnTo>
                  <a:lnTo>
                    <a:pt x="1231" y="156"/>
                  </a:lnTo>
                  <a:lnTo>
                    <a:pt x="1232" y="156"/>
                  </a:lnTo>
                  <a:lnTo>
                    <a:pt x="1232" y="157"/>
                  </a:lnTo>
                  <a:lnTo>
                    <a:pt x="1233" y="159"/>
                  </a:lnTo>
                  <a:lnTo>
                    <a:pt x="1234" y="160"/>
                  </a:lnTo>
                  <a:lnTo>
                    <a:pt x="1236" y="161"/>
                  </a:lnTo>
                  <a:lnTo>
                    <a:pt x="1238" y="162"/>
                  </a:lnTo>
                  <a:lnTo>
                    <a:pt x="1239" y="162"/>
                  </a:lnTo>
                  <a:lnTo>
                    <a:pt x="1240" y="163"/>
                  </a:lnTo>
                  <a:lnTo>
                    <a:pt x="1242" y="163"/>
                  </a:lnTo>
                  <a:lnTo>
                    <a:pt x="1244" y="163"/>
                  </a:lnTo>
                  <a:lnTo>
                    <a:pt x="1248" y="162"/>
                  </a:lnTo>
                  <a:lnTo>
                    <a:pt x="1251" y="162"/>
                  </a:lnTo>
                  <a:lnTo>
                    <a:pt x="1256" y="160"/>
                  </a:lnTo>
                  <a:lnTo>
                    <a:pt x="1266" y="156"/>
                  </a:lnTo>
                  <a:lnTo>
                    <a:pt x="1272" y="156"/>
                  </a:lnTo>
                  <a:lnTo>
                    <a:pt x="1275" y="155"/>
                  </a:lnTo>
                  <a:lnTo>
                    <a:pt x="1278" y="155"/>
                  </a:lnTo>
                  <a:lnTo>
                    <a:pt x="1280" y="155"/>
                  </a:lnTo>
                  <a:lnTo>
                    <a:pt x="1282" y="155"/>
                  </a:lnTo>
                  <a:lnTo>
                    <a:pt x="1284" y="155"/>
                  </a:lnTo>
                  <a:lnTo>
                    <a:pt x="1285" y="156"/>
                  </a:lnTo>
                  <a:lnTo>
                    <a:pt x="1286" y="156"/>
                  </a:lnTo>
                  <a:lnTo>
                    <a:pt x="1287" y="156"/>
                  </a:lnTo>
                  <a:lnTo>
                    <a:pt x="1288" y="158"/>
                  </a:lnTo>
                  <a:lnTo>
                    <a:pt x="1289" y="159"/>
                  </a:lnTo>
                  <a:lnTo>
                    <a:pt x="1290" y="161"/>
                  </a:lnTo>
                  <a:lnTo>
                    <a:pt x="1290" y="163"/>
                  </a:lnTo>
                  <a:lnTo>
                    <a:pt x="1290" y="167"/>
                  </a:lnTo>
                  <a:lnTo>
                    <a:pt x="1290" y="169"/>
                  </a:lnTo>
                  <a:lnTo>
                    <a:pt x="1290" y="173"/>
                  </a:lnTo>
                  <a:lnTo>
                    <a:pt x="1289" y="177"/>
                  </a:lnTo>
                  <a:lnTo>
                    <a:pt x="1288" y="179"/>
                  </a:lnTo>
                  <a:lnTo>
                    <a:pt x="1285" y="188"/>
                  </a:lnTo>
                  <a:lnTo>
                    <a:pt x="1282" y="193"/>
                  </a:lnTo>
                  <a:lnTo>
                    <a:pt x="1274" y="215"/>
                  </a:lnTo>
                  <a:lnTo>
                    <a:pt x="1268" y="231"/>
                  </a:lnTo>
                  <a:lnTo>
                    <a:pt x="1267" y="234"/>
                  </a:lnTo>
                  <a:lnTo>
                    <a:pt x="1267" y="235"/>
                  </a:lnTo>
                  <a:lnTo>
                    <a:pt x="1267" y="235"/>
                  </a:lnTo>
                  <a:lnTo>
                    <a:pt x="1267" y="236"/>
                  </a:lnTo>
                  <a:lnTo>
                    <a:pt x="1266" y="237"/>
                  </a:lnTo>
                  <a:lnTo>
                    <a:pt x="1264" y="239"/>
                  </a:lnTo>
                  <a:lnTo>
                    <a:pt x="1262" y="242"/>
                  </a:lnTo>
                  <a:lnTo>
                    <a:pt x="1259" y="245"/>
                  </a:lnTo>
                  <a:lnTo>
                    <a:pt x="1255" y="247"/>
                  </a:lnTo>
                  <a:lnTo>
                    <a:pt x="1251" y="250"/>
                  </a:lnTo>
                  <a:lnTo>
                    <a:pt x="1248" y="252"/>
                  </a:lnTo>
                  <a:lnTo>
                    <a:pt x="1240" y="257"/>
                  </a:lnTo>
                  <a:lnTo>
                    <a:pt x="1238" y="258"/>
                  </a:lnTo>
                  <a:lnTo>
                    <a:pt x="1235" y="261"/>
                  </a:lnTo>
                  <a:lnTo>
                    <a:pt x="1234" y="262"/>
                  </a:lnTo>
                  <a:lnTo>
                    <a:pt x="1233" y="263"/>
                  </a:lnTo>
                  <a:lnTo>
                    <a:pt x="1232" y="265"/>
                  </a:lnTo>
                  <a:lnTo>
                    <a:pt x="1231" y="267"/>
                  </a:lnTo>
                  <a:lnTo>
                    <a:pt x="1230" y="269"/>
                  </a:lnTo>
                  <a:lnTo>
                    <a:pt x="1228" y="273"/>
                  </a:lnTo>
                  <a:lnTo>
                    <a:pt x="1227" y="277"/>
                  </a:lnTo>
                  <a:lnTo>
                    <a:pt x="1223" y="291"/>
                  </a:lnTo>
                  <a:lnTo>
                    <a:pt x="1222" y="293"/>
                  </a:lnTo>
                  <a:lnTo>
                    <a:pt x="1221" y="295"/>
                  </a:lnTo>
                  <a:lnTo>
                    <a:pt x="1220" y="297"/>
                  </a:lnTo>
                  <a:lnTo>
                    <a:pt x="1219" y="298"/>
                  </a:lnTo>
                  <a:lnTo>
                    <a:pt x="1217" y="301"/>
                  </a:lnTo>
                  <a:lnTo>
                    <a:pt x="1217" y="302"/>
                  </a:lnTo>
                  <a:lnTo>
                    <a:pt x="1216" y="303"/>
                  </a:lnTo>
                  <a:lnTo>
                    <a:pt x="1214" y="303"/>
                  </a:lnTo>
                  <a:lnTo>
                    <a:pt x="1213" y="303"/>
                  </a:lnTo>
                  <a:lnTo>
                    <a:pt x="1211" y="304"/>
                  </a:lnTo>
                  <a:lnTo>
                    <a:pt x="1209" y="305"/>
                  </a:lnTo>
                  <a:lnTo>
                    <a:pt x="1206" y="305"/>
                  </a:lnTo>
                  <a:lnTo>
                    <a:pt x="1205" y="305"/>
                  </a:lnTo>
                  <a:lnTo>
                    <a:pt x="1203" y="305"/>
                  </a:lnTo>
                  <a:lnTo>
                    <a:pt x="1200" y="305"/>
                  </a:lnTo>
                  <a:lnTo>
                    <a:pt x="1198" y="304"/>
                  </a:lnTo>
                  <a:lnTo>
                    <a:pt x="1195" y="304"/>
                  </a:lnTo>
                  <a:lnTo>
                    <a:pt x="1192" y="303"/>
                  </a:lnTo>
                  <a:lnTo>
                    <a:pt x="1188" y="301"/>
                  </a:lnTo>
                  <a:lnTo>
                    <a:pt x="1185" y="300"/>
                  </a:lnTo>
                  <a:lnTo>
                    <a:pt x="1178" y="295"/>
                  </a:lnTo>
                  <a:lnTo>
                    <a:pt x="1174" y="292"/>
                  </a:lnTo>
                  <a:lnTo>
                    <a:pt x="1171" y="292"/>
                  </a:lnTo>
                  <a:lnTo>
                    <a:pt x="1166" y="290"/>
                  </a:lnTo>
                  <a:lnTo>
                    <a:pt x="1161" y="288"/>
                  </a:lnTo>
                  <a:lnTo>
                    <a:pt x="1160" y="287"/>
                  </a:lnTo>
                  <a:lnTo>
                    <a:pt x="1158" y="287"/>
                  </a:lnTo>
                  <a:lnTo>
                    <a:pt x="1156" y="287"/>
                  </a:lnTo>
                  <a:lnTo>
                    <a:pt x="1154" y="287"/>
                  </a:lnTo>
                  <a:lnTo>
                    <a:pt x="1151" y="287"/>
                  </a:lnTo>
                  <a:lnTo>
                    <a:pt x="1147" y="288"/>
                  </a:lnTo>
                  <a:lnTo>
                    <a:pt x="1145" y="289"/>
                  </a:lnTo>
                  <a:lnTo>
                    <a:pt x="1143" y="290"/>
                  </a:lnTo>
                  <a:lnTo>
                    <a:pt x="1142" y="291"/>
                  </a:lnTo>
                  <a:lnTo>
                    <a:pt x="1141" y="292"/>
                  </a:lnTo>
                  <a:lnTo>
                    <a:pt x="1141" y="292"/>
                  </a:lnTo>
                  <a:lnTo>
                    <a:pt x="1141" y="294"/>
                  </a:lnTo>
                  <a:lnTo>
                    <a:pt x="1141" y="297"/>
                  </a:lnTo>
                  <a:lnTo>
                    <a:pt x="1142" y="306"/>
                  </a:lnTo>
                  <a:lnTo>
                    <a:pt x="1142" y="310"/>
                  </a:lnTo>
                  <a:lnTo>
                    <a:pt x="1142" y="313"/>
                  </a:lnTo>
                  <a:lnTo>
                    <a:pt x="1142" y="315"/>
                  </a:lnTo>
                  <a:lnTo>
                    <a:pt x="1141" y="322"/>
                  </a:lnTo>
                  <a:lnTo>
                    <a:pt x="1140" y="325"/>
                  </a:lnTo>
                  <a:lnTo>
                    <a:pt x="1140" y="326"/>
                  </a:lnTo>
                  <a:lnTo>
                    <a:pt x="1139" y="327"/>
                  </a:lnTo>
                  <a:lnTo>
                    <a:pt x="1137" y="330"/>
                  </a:lnTo>
                  <a:lnTo>
                    <a:pt x="1136" y="333"/>
                  </a:lnTo>
                  <a:lnTo>
                    <a:pt x="1131" y="337"/>
                  </a:lnTo>
                  <a:lnTo>
                    <a:pt x="1129" y="339"/>
                  </a:lnTo>
                  <a:lnTo>
                    <a:pt x="1128" y="341"/>
                  </a:lnTo>
                  <a:lnTo>
                    <a:pt x="1127" y="344"/>
                  </a:lnTo>
                  <a:lnTo>
                    <a:pt x="1126" y="346"/>
                  </a:lnTo>
                  <a:lnTo>
                    <a:pt x="1125" y="348"/>
                  </a:lnTo>
                  <a:lnTo>
                    <a:pt x="1124" y="350"/>
                  </a:lnTo>
                  <a:lnTo>
                    <a:pt x="1122" y="354"/>
                  </a:lnTo>
                  <a:lnTo>
                    <a:pt x="1121" y="358"/>
                  </a:lnTo>
                  <a:lnTo>
                    <a:pt x="1120" y="361"/>
                  </a:lnTo>
                  <a:lnTo>
                    <a:pt x="1120" y="364"/>
                  </a:lnTo>
                  <a:lnTo>
                    <a:pt x="1119" y="366"/>
                  </a:lnTo>
                  <a:lnTo>
                    <a:pt x="1119" y="368"/>
                  </a:lnTo>
                  <a:lnTo>
                    <a:pt x="1119" y="373"/>
                  </a:lnTo>
                  <a:lnTo>
                    <a:pt x="1118" y="374"/>
                  </a:lnTo>
                  <a:lnTo>
                    <a:pt x="1118" y="375"/>
                  </a:lnTo>
                  <a:lnTo>
                    <a:pt x="1117" y="377"/>
                  </a:lnTo>
                  <a:lnTo>
                    <a:pt x="1116" y="378"/>
                  </a:lnTo>
                  <a:lnTo>
                    <a:pt x="1115" y="378"/>
                  </a:lnTo>
                  <a:lnTo>
                    <a:pt x="1114" y="379"/>
                  </a:lnTo>
                  <a:lnTo>
                    <a:pt x="1111" y="380"/>
                  </a:lnTo>
                  <a:lnTo>
                    <a:pt x="1109" y="382"/>
                  </a:lnTo>
                  <a:lnTo>
                    <a:pt x="1108" y="383"/>
                  </a:lnTo>
                  <a:lnTo>
                    <a:pt x="1102" y="388"/>
                  </a:lnTo>
                  <a:lnTo>
                    <a:pt x="1093" y="394"/>
                  </a:lnTo>
                  <a:lnTo>
                    <a:pt x="1091" y="396"/>
                  </a:lnTo>
                  <a:lnTo>
                    <a:pt x="1089" y="398"/>
                  </a:lnTo>
                  <a:lnTo>
                    <a:pt x="1088" y="400"/>
                  </a:lnTo>
                  <a:lnTo>
                    <a:pt x="1087" y="401"/>
                  </a:lnTo>
                  <a:lnTo>
                    <a:pt x="1085" y="404"/>
                  </a:lnTo>
                  <a:lnTo>
                    <a:pt x="1084" y="406"/>
                  </a:lnTo>
                  <a:lnTo>
                    <a:pt x="1082" y="410"/>
                  </a:lnTo>
                  <a:lnTo>
                    <a:pt x="1081" y="414"/>
                  </a:lnTo>
                  <a:lnTo>
                    <a:pt x="1080" y="417"/>
                  </a:lnTo>
                  <a:lnTo>
                    <a:pt x="1080" y="419"/>
                  </a:lnTo>
                  <a:lnTo>
                    <a:pt x="1079" y="428"/>
                  </a:lnTo>
                  <a:lnTo>
                    <a:pt x="1078" y="429"/>
                  </a:lnTo>
                  <a:lnTo>
                    <a:pt x="1078" y="432"/>
                  </a:lnTo>
                  <a:lnTo>
                    <a:pt x="1077" y="434"/>
                  </a:lnTo>
                  <a:lnTo>
                    <a:pt x="1075" y="437"/>
                  </a:lnTo>
                  <a:lnTo>
                    <a:pt x="1069" y="446"/>
                  </a:lnTo>
                  <a:lnTo>
                    <a:pt x="1067" y="449"/>
                  </a:lnTo>
                  <a:lnTo>
                    <a:pt x="1066" y="451"/>
                  </a:lnTo>
                  <a:lnTo>
                    <a:pt x="1065" y="453"/>
                  </a:lnTo>
                  <a:lnTo>
                    <a:pt x="1065" y="455"/>
                  </a:lnTo>
                  <a:lnTo>
                    <a:pt x="1064" y="457"/>
                  </a:lnTo>
                  <a:lnTo>
                    <a:pt x="1063" y="459"/>
                  </a:lnTo>
                  <a:lnTo>
                    <a:pt x="1063" y="462"/>
                  </a:lnTo>
                  <a:lnTo>
                    <a:pt x="1063" y="463"/>
                  </a:lnTo>
                  <a:lnTo>
                    <a:pt x="1064" y="465"/>
                  </a:lnTo>
                  <a:lnTo>
                    <a:pt x="1064" y="467"/>
                  </a:lnTo>
                  <a:lnTo>
                    <a:pt x="1065" y="469"/>
                  </a:lnTo>
                  <a:lnTo>
                    <a:pt x="1068" y="473"/>
                  </a:lnTo>
                  <a:lnTo>
                    <a:pt x="1068" y="474"/>
                  </a:lnTo>
                  <a:lnTo>
                    <a:pt x="1069" y="478"/>
                  </a:lnTo>
                  <a:lnTo>
                    <a:pt x="1071" y="485"/>
                  </a:lnTo>
                  <a:lnTo>
                    <a:pt x="1072" y="490"/>
                  </a:lnTo>
                  <a:lnTo>
                    <a:pt x="1073" y="494"/>
                  </a:lnTo>
                  <a:lnTo>
                    <a:pt x="1074" y="500"/>
                  </a:lnTo>
                  <a:lnTo>
                    <a:pt x="1075" y="503"/>
                  </a:lnTo>
                  <a:lnTo>
                    <a:pt x="1076" y="506"/>
                  </a:lnTo>
                  <a:lnTo>
                    <a:pt x="1077" y="510"/>
                  </a:lnTo>
                  <a:lnTo>
                    <a:pt x="1080" y="515"/>
                  </a:lnTo>
                  <a:lnTo>
                    <a:pt x="1084" y="524"/>
                  </a:lnTo>
                  <a:lnTo>
                    <a:pt x="1088" y="534"/>
                  </a:lnTo>
                  <a:lnTo>
                    <a:pt x="1090" y="537"/>
                  </a:lnTo>
                  <a:lnTo>
                    <a:pt x="1092" y="541"/>
                  </a:lnTo>
                  <a:lnTo>
                    <a:pt x="1095" y="545"/>
                  </a:lnTo>
                  <a:lnTo>
                    <a:pt x="1096" y="548"/>
                  </a:lnTo>
                  <a:lnTo>
                    <a:pt x="1100" y="553"/>
                  </a:lnTo>
                  <a:lnTo>
                    <a:pt x="1102" y="554"/>
                  </a:lnTo>
                  <a:lnTo>
                    <a:pt x="1103" y="558"/>
                  </a:lnTo>
                  <a:lnTo>
                    <a:pt x="1107" y="564"/>
                  </a:lnTo>
                  <a:lnTo>
                    <a:pt x="1108" y="567"/>
                  </a:lnTo>
                  <a:lnTo>
                    <a:pt x="1110" y="571"/>
                  </a:lnTo>
                  <a:lnTo>
                    <a:pt x="1116" y="587"/>
                  </a:lnTo>
                  <a:lnTo>
                    <a:pt x="1117" y="589"/>
                  </a:lnTo>
                  <a:lnTo>
                    <a:pt x="1118" y="592"/>
                  </a:lnTo>
                  <a:lnTo>
                    <a:pt x="1125" y="604"/>
                  </a:lnTo>
                  <a:lnTo>
                    <a:pt x="1130" y="614"/>
                  </a:lnTo>
                  <a:lnTo>
                    <a:pt x="1131" y="615"/>
                  </a:lnTo>
                  <a:lnTo>
                    <a:pt x="1132" y="617"/>
                  </a:lnTo>
                  <a:lnTo>
                    <a:pt x="1135" y="620"/>
                  </a:lnTo>
                  <a:lnTo>
                    <a:pt x="1137" y="621"/>
                  </a:lnTo>
                  <a:lnTo>
                    <a:pt x="1138" y="622"/>
                  </a:lnTo>
                  <a:lnTo>
                    <a:pt x="1144" y="626"/>
                  </a:lnTo>
                  <a:lnTo>
                    <a:pt x="1148" y="629"/>
                  </a:lnTo>
                  <a:lnTo>
                    <a:pt x="1151" y="632"/>
                  </a:lnTo>
                  <a:lnTo>
                    <a:pt x="1154" y="633"/>
                  </a:lnTo>
                  <a:lnTo>
                    <a:pt x="1156" y="635"/>
                  </a:lnTo>
                  <a:lnTo>
                    <a:pt x="1158" y="638"/>
                  </a:lnTo>
                  <a:lnTo>
                    <a:pt x="1159" y="640"/>
                  </a:lnTo>
                  <a:lnTo>
                    <a:pt x="1160" y="643"/>
                  </a:lnTo>
                  <a:lnTo>
                    <a:pt x="1162" y="645"/>
                  </a:lnTo>
                  <a:lnTo>
                    <a:pt x="1164" y="648"/>
                  </a:lnTo>
                  <a:lnTo>
                    <a:pt x="1165" y="651"/>
                  </a:lnTo>
                  <a:lnTo>
                    <a:pt x="1165" y="652"/>
                  </a:lnTo>
                  <a:lnTo>
                    <a:pt x="1164" y="651"/>
                  </a:lnTo>
                  <a:lnTo>
                    <a:pt x="1163" y="651"/>
                  </a:lnTo>
                  <a:lnTo>
                    <a:pt x="1162" y="651"/>
                  </a:lnTo>
                  <a:lnTo>
                    <a:pt x="1161" y="651"/>
                  </a:lnTo>
                  <a:lnTo>
                    <a:pt x="1160" y="651"/>
                  </a:lnTo>
                  <a:lnTo>
                    <a:pt x="1159" y="652"/>
                  </a:lnTo>
                  <a:lnTo>
                    <a:pt x="1158" y="653"/>
                  </a:lnTo>
                  <a:lnTo>
                    <a:pt x="1157" y="654"/>
                  </a:lnTo>
                  <a:lnTo>
                    <a:pt x="1155" y="655"/>
                  </a:lnTo>
                  <a:lnTo>
                    <a:pt x="1153" y="657"/>
                  </a:lnTo>
                  <a:lnTo>
                    <a:pt x="1152" y="659"/>
                  </a:lnTo>
                  <a:lnTo>
                    <a:pt x="1150" y="661"/>
                  </a:lnTo>
                  <a:lnTo>
                    <a:pt x="1149" y="663"/>
                  </a:lnTo>
                  <a:lnTo>
                    <a:pt x="1149" y="664"/>
                  </a:lnTo>
                  <a:lnTo>
                    <a:pt x="1149" y="666"/>
                  </a:lnTo>
                  <a:lnTo>
                    <a:pt x="1148" y="667"/>
                  </a:lnTo>
                  <a:lnTo>
                    <a:pt x="1148" y="669"/>
                  </a:lnTo>
                  <a:lnTo>
                    <a:pt x="1148" y="671"/>
                  </a:lnTo>
                  <a:lnTo>
                    <a:pt x="1149" y="674"/>
                  </a:lnTo>
                  <a:lnTo>
                    <a:pt x="1151" y="682"/>
                  </a:lnTo>
                  <a:lnTo>
                    <a:pt x="1152" y="687"/>
                  </a:lnTo>
                  <a:lnTo>
                    <a:pt x="1152" y="691"/>
                  </a:lnTo>
                  <a:lnTo>
                    <a:pt x="1153" y="699"/>
                  </a:lnTo>
                  <a:lnTo>
                    <a:pt x="1153" y="700"/>
                  </a:lnTo>
                  <a:lnTo>
                    <a:pt x="1152" y="703"/>
                  </a:lnTo>
                  <a:lnTo>
                    <a:pt x="1152" y="704"/>
                  </a:lnTo>
                  <a:lnTo>
                    <a:pt x="1152" y="706"/>
                  </a:lnTo>
                  <a:lnTo>
                    <a:pt x="1151" y="708"/>
                  </a:lnTo>
                  <a:lnTo>
                    <a:pt x="1150" y="709"/>
                  </a:lnTo>
                  <a:lnTo>
                    <a:pt x="1150" y="711"/>
                  </a:lnTo>
                  <a:lnTo>
                    <a:pt x="1149" y="711"/>
                  </a:lnTo>
                  <a:lnTo>
                    <a:pt x="1148" y="711"/>
                  </a:lnTo>
                  <a:lnTo>
                    <a:pt x="1148" y="712"/>
                  </a:lnTo>
                  <a:lnTo>
                    <a:pt x="1146" y="713"/>
                  </a:lnTo>
                  <a:lnTo>
                    <a:pt x="1145" y="713"/>
                  </a:lnTo>
                  <a:lnTo>
                    <a:pt x="1138" y="715"/>
                  </a:lnTo>
                  <a:lnTo>
                    <a:pt x="1133" y="718"/>
                  </a:lnTo>
                  <a:lnTo>
                    <a:pt x="1125" y="720"/>
                  </a:lnTo>
                  <a:lnTo>
                    <a:pt x="1123" y="720"/>
                  </a:lnTo>
                  <a:lnTo>
                    <a:pt x="1122" y="721"/>
                  </a:lnTo>
                  <a:lnTo>
                    <a:pt x="1120" y="723"/>
                  </a:lnTo>
                  <a:lnTo>
                    <a:pt x="1119" y="723"/>
                  </a:lnTo>
                  <a:lnTo>
                    <a:pt x="1115" y="731"/>
                  </a:lnTo>
                  <a:lnTo>
                    <a:pt x="1113" y="737"/>
                  </a:lnTo>
                  <a:lnTo>
                    <a:pt x="1112" y="739"/>
                  </a:lnTo>
                  <a:lnTo>
                    <a:pt x="1112" y="742"/>
                  </a:lnTo>
                  <a:lnTo>
                    <a:pt x="1111" y="743"/>
                  </a:lnTo>
                  <a:lnTo>
                    <a:pt x="1110" y="744"/>
                  </a:lnTo>
                  <a:lnTo>
                    <a:pt x="1110" y="745"/>
                  </a:lnTo>
                  <a:lnTo>
                    <a:pt x="1109" y="745"/>
                  </a:lnTo>
                  <a:lnTo>
                    <a:pt x="1107" y="745"/>
                  </a:lnTo>
                  <a:lnTo>
                    <a:pt x="1105" y="745"/>
                  </a:lnTo>
                  <a:lnTo>
                    <a:pt x="1103" y="745"/>
                  </a:lnTo>
                  <a:lnTo>
                    <a:pt x="1102" y="745"/>
                  </a:lnTo>
                  <a:lnTo>
                    <a:pt x="1099" y="744"/>
                  </a:lnTo>
                  <a:lnTo>
                    <a:pt x="1096" y="744"/>
                  </a:lnTo>
                  <a:lnTo>
                    <a:pt x="1087" y="740"/>
                  </a:lnTo>
                  <a:lnTo>
                    <a:pt x="1084" y="739"/>
                  </a:lnTo>
                  <a:lnTo>
                    <a:pt x="1083" y="739"/>
                  </a:lnTo>
                  <a:lnTo>
                    <a:pt x="1081" y="739"/>
                  </a:lnTo>
                  <a:lnTo>
                    <a:pt x="1080" y="739"/>
                  </a:lnTo>
                  <a:lnTo>
                    <a:pt x="1080" y="740"/>
                  </a:lnTo>
                  <a:lnTo>
                    <a:pt x="1079" y="740"/>
                  </a:lnTo>
                  <a:lnTo>
                    <a:pt x="1077" y="741"/>
                  </a:lnTo>
                  <a:lnTo>
                    <a:pt x="1076" y="742"/>
                  </a:lnTo>
                  <a:lnTo>
                    <a:pt x="1075" y="743"/>
                  </a:lnTo>
                  <a:lnTo>
                    <a:pt x="1075" y="744"/>
                  </a:lnTo>
                  <a:lnTo>
                    <a:pt x="1075" y="745"/>
                  </a:lnTo>
                  <a:lnTo>
                    <a:pt x="1075" y="752"/>
                  </a:lnTo>
                  <a:lnTo>
                    <a:pt x="1076" y="757"/>
                  </a:lnTo>
                  <a:lnTo>
                    <a:pt x="1076" y="759"/>
                  </a:lnTo>
                  <a:lnTo>
                    <a:pt x="1076" y="762"/>
                  </a:lnTo>
                  <a:lnTo>
                    <a:pt x="1076" y="766"/>
                  </a:lnTo>
                  <a:lnTo>
                    <a:pt x="1076" y="768"/>
                  </a:lnTo>
                  <a:lnTo>
                    <a:pt x="1077" y="769"/>
                  </a:lnTo>
                  <a:lnTo>
                    <a:pt x="1077" y="773"/>
                  </a:lnTo>
                  <a:lnTo>
                    <a:pt x="1079" y="780"/>
                  </a:lnTo>
                  <a:lnTo>
                    <a:pt x="1080" y="783"/>
                  </a:lnTo>
                  <a:lnTo>
                    <a:pt x="1080" y="785"/>
                  </a:lnTo>
                  <a:lnTo>
                    <a:pt x="1080" y="789"/>
                  </a:lnTo>
                  <a:lnTo>
                    <a:pt x="1080" y="791"/>
                  </a:lnTo>
                  <a:lnTo>
                    <a:pt x="1080" y="794"/>
                  </a:lnTo>
                  <a:lnTo>
                    <a:pt x="1080" y="797"/>
                  </a:lnTo>
                  <a:lnTo>
                    <a:pt x="1079" y="799"/>
                  </a:lnTo>
                  <a:lnTo>
                    <a:pt x="1078" y="806"/>
                  </a:lnTo>
                  <a:lnTo>
                    <a:pt x="1076" y="817"/>
                  </a:lnTo>
                  <a:lnTo>
                    <a:pt x="1075" y="819"/>
                  </a:lnTo>
                  <a:lnTo>
                    <a:pt x="1075" y="821"/>
                  </a:lnTo>
                  <a:lnTo>
                    <a:pt x="1074" y="824"/>
                  </a:lnTo>
                  <a:lnTo>
                    <a:pt x="1072" y="826"/>
                  </a:lnTo>
                  <a:lnTo>
                    <a:pt x="1071" y="827"/>
                  </a:lnTo>
                  <a:lnTo>
                    <a:pt x="1070" y="828"/>
                  </a:lnTo>
                  <a:lnTo>
                    <a:pt x="1069" y="829"/>
                  </a:lnTo>
                  <a:lnTo>
                    <a:pt x="1069" y="830"/>
                  </a:lnTo>
                  <a:lnTo>
                    <a:pt x="1067" y="830"/>
                  </a:lnTo>
                  <a:lnTo>
                    <a:pt x="1065" y="831"/>
                  </a:lnTo>
                  <a:lnTo>
                    <a:pt x="1063" y="831"/>
                  </a:lnTo>
                  <a:lnTo>
                    <a:pt x="1061" y="831"/>
                  </a:lnTo>
                  <a:lnTo>
                    <a:pt x="1059" y="831"/>
                  </a:lnTo>
                  <a:lnTo>
                    <a:pt x="1052" y="829"/>
                  </a:lnTo>
                  <a:lnTo>
                    <a:pt x="1049" y="829"/>
                  </a:lnTo>
                  <a:lnTo>
                    <a:pt x="1046" y="828"/>
                  </a:lnTo>
                  <a:lnTo>
                    <a:pt x="1043" y="828"/>
                  </a:lnTo>
                  <a:lnTo>
                    <a:pt x="1032" y="830"/>
                  </a:lnTo>
                  <a:lnTo>
                    <a:pt x="1026" y="831"/>
                  </a:lnTo>
                  <a:lnTo>
                    <a:pt x="1011" y="833"/>
                  </a:lnTo>
                  <a:lnTo>
                    <a:pt x="1008" y="834"/>
                  </a:lnTo>
                  <a:lnTo>
                    <a:pt x="1006" y="835"/>
                  </a:lnTo>
                  <a:lnTo>
                    <a:pt x="1004" y="835"/>
                  </a:lnTo>
                  <a:lnTo>
                    <a:pt x="1002" y="836"/>
                  </a:lnTo>
                  <a:lnTo>
                    <a:pt x="1001" y="837"/>
                  </a:lnTo>
                  <a:lnTo>
                    <a:pt x="998" y="839"/>
                  </a:lnTo>
                  <a:lnTo>
                    <a:pt x="993" y="844"/>
                  </a:lnTo>
                  <a:lnTo>
                    <a:pt x="990" y="847"/>
                  </a:lnTo>
                  <a:lnTo>
                    <a:pt x="989" y="848"/>
                  </a:lnTo>
                  <a:lnTo>
                    <a:pt x="987" y="850"/>
                  </a:lnTo>
                  <a:lnTo>
                    <a:pt x="985" y="851"/>
                  </a:lnTo>
                  <a:lnTo>
                    <a:pt x="983" y="851"/>
                  </a:lnTo>
                  <a:lnTo>
                    <a:pt x="982" y="852"/>
                  </a:lnTo>
                  <a:lnTo>
                    <a:pt x="980" y="852"/>
                  </a:lnTo>
                  <a:lnTo>
                    <a:pt x="978" y="852"/>
                  </a:lnTo>
                  <a:lnTo>
                    <a:pt x="976" y="851"/>
                  </a:lnTo>
                  <a:lnTo>
                    <a:pt x="972" y="851"/>
                  </a:lnTo>
                  <a:lnTo>
                    <a:pt x="963" y="849"/>
                  </a:lnTo>
                  <a:lnTo>
                    <a:pt x="953" y="847"/>
                  </a:lnTo>
                  <a:lnTo>
                    <a:pt x="949" y="847"/>
                  </a:lnTo>
                  <a:lnTo>
                    <a:pt x="943" y="845"/>
                  </a:lnTo>
                  <a:lnTo>
                    <a:pt x="941" y="845"/>
                  </a:lnTo>
                  <a:lnTo>
                    <a:pt x="939" y="845"/>
                  </a:lnTo>
                  <a:lnTo>
                    <a:pt x="937" y="845"/>
                  </a:lnTo>
                  <a:lnTo>
                    <a:pt x="935" y="845"/>
                  </a:lnTo>
                  <a:lnTo>
                    <a:pt x="934" y="846"/>
                  </a:lnTo>
                  <a:lnTo>
                    <a:pt x="929" y="847"/>
                  </a:lnTo>
                  <a:lnTo>
                    <a:pt x="925" y="849"/>
                  </a:lnTo>
                  <a:lnTo>
                    <a:pt x="920" y="850"/>
                  </a:lnTo>
                  <a:lnTo>
                    <a:pt x="915" y="851"/>
                  </a:lnTo>
                  <a:lnTo>
                    <a:pt x="910" y="852"/>
                  </a:lnTo>
                  <a:lnTo>
                    <a:pt x="904" y="852"/>
                  </a:lnTo>
                  <a:lnTo>
                    <a:pt x="898" y="852"/>
                  </a:lnTo>
                  <a:lnTo>
                    <a:pt x="890" y="852"/>
                  </a:lnTo>
                  <a:lnTo>
                    <a:pt x="886" y="851"/>
                  </a:lnTo>
                  <a:lnTo>
                    <a:pt x="870" y="849"/>
                  </a:lnTo>
                  <a:lnTo>
                    <a:pt x="864" y="849"/>
                  </a:lnTo>
                  <a:lnTo>
                    <a:pt x="860" y="848"/>
                  </a:lnTo>
                  <a:lnTo>
                    <a:pt x="854" y="847"/>
                  </a:lnTo>
                  <a:lnTo>
                    <a:pt x="842" y="844"/>
                  </a:lnTo>
                  <a:lnTo>
                    <a:pt x="833" y="841"/>
                  </a:lnTo>
                  <a:lnTo>
                    <a:pt x="829" y="840"/>
                  </a:lnTo>
                  <a:lnTo>
                    <a:pt x="825" y="839"/>
                  </a:lnTo>
                  <a:lnTo>
                    <a:pt x="812" y="838"/>
                  </a:lnTo>
                  <a:lnTo>
                    <a:pt x="809" y="838"/>
                  </a:lnTo>
                  <a:lnTo>
                    <a:pt x="807" y="838"/>
                  </a:lnTo>
                  <a:lnTo>
                    <a:pt x="805" y="838"/>
                  </a:lnTo>
                  <a:lnTo>
                    <a:pt x="803" y="839"/>
                  </a:lnTo>
                  <a:lnTo>
                    <a:pt x="801" y="839"/>
                  </a:lnTo>
                  <a:lnTo>
                    <a:pt x="798" y="841"/>
                  </a:lnTo>
                  <a:lnTo>
                    <a:pt x="796" y="842"/>
                  </a:lnTo>
                  <a:lnTo>
                    <a:pt x="795" y="844"/>
                  </a:lnTo>
                  <a:lnTo>
                    <a:pt x="792" y="846"/>
                  </a:lnTo>
                  <a:lnTo>
                    <a:pt x="791" y="847"/>
                  </a:lnTo>
                  <a:lnTo>
                    <a:pt x="789" y="849"/>
                  </a:lnTo>
                  <a:lnTo>
                    <a:pt x="788" y="851"/>
                  </a:lnTo>
                  <a:lnTo>
                    <a:pt x="786" y="853"/>
                  </a:lnTo>
                  <a:lnTo>
                    <a:pt x="786" y="855"/>
                  </a:lnTo>
                  <a:lnTo>
                    <a:pt x="785" y="856"/>
                  </a:lnTo>
                  <a:lnTo>
                    <a:pt x="785" y="858"/>
                  </a:lnTo>
                  <a:lnTo>
                    <a:pt x="785" y="859"/>
                  </a:lnTo>
                  <a:lnTo>
                    <a:pt x="785" y="862"/>
                  </a:lnTo>
                  <a:lnTo>
                    <a:pt x="785" y="868"/>
                  </a:lnTo>
                  <a:lnTo>
                    <a:pt x="785" y="870"/>
                  </a:lnTo>
                  <a:lnTo>
                    <a:pt x="785" y="874"/>
                  </a:lnTo>
                  <a:lnTo>
                    <a:pt x="785" y="877"/>
                  </a:lnTo>
                  <a:lnTo>
                    <a:pt x="785" y="879"/>
                  </a:lnTo>
                  <a:lnTo>
                    <a:pt x="785" y="880"/>
                  </a:lnTo>
                  <a:lnTo>
                    <a:pt x="784" y="881"/>
                  </a:lnTo>
                  <a:lnTo>
                    <a:pt x="783" y="882"/>
                  </a:lnTo>
                  <a:lnTo>
                    <a:pt x="782" y="883"/>
                  </a:lnTo>
                  <a:lnTo>
                    <a:pt x="781" y="883"/>
                  </a:lnTo>
                  <a:lnTo>
                    <a:pt x="779" y="884"/>
                  </a:lnTo>
                  <a:lnTo>
                    <a:pt x="778" y="884"/>
                  </a:lnTo>
                  <a:lnTo>
                    <a:pt x="775" y="885"/>
                  </a:lnTo>
                  <a:lnTo>
                    <a:pt x="771" y="885"/>
                  </a:lnTo>
                  <a:lnTo>
                    <a:pt x="767" y="886"/>
                  </a:lnTo>
                  <a:lnTo>
                    <a:pt x="765" y="886"/>
                  </a:lnTo>
                  <a:lnTo>
                    <a:pt x="763" y="887"/>
                  </a:lnTo>
                  <a:lnTo>
                    <a:pt x="762" y="888"/>
                  </a:lnTo>
                  <a:lnTo>
                    <a:pt x="762" y="889"/>
                  </a:lnTo>
                  <a:lnTo>
                    <a:pt x="762" y="890"/>
                  </a:lnTo>
                  <a:lnTo>
                    <a:pt x="760" y="893"/>
                  </a:lnTo>
                  <a:lnTo>
                    <a:pt x="760" y="895"/>
                  </a:lnTo>
                  <a:lnTo>
                    <a:pt x="758" y="898"/>
                  </a:lnTo>
                  <a:lnTo>
                    <a:pt x="757" y="900"/>
                  </a:lnTo>
                  <a:lnTo>
                    <a:pt x="755" y="902"/>
                  </a:lnTo>
                  <a:lnTo>
                    <a:pt x="753" y="904"/>
                  </a:lnTo>
                  <a:lnTo>
                    <a:pt x="749" y="908"/>
                  </a:lnTo>
                  <a:lnTo>
                    <a:pt x="747" y="910"/>
                  </a:lnTo>
                  <a:lnTo>
                    <a:pt x="744" y="912"/>
                  </a:lnTo>
                  <a:lnTo>
                    <a:pt x="741" y="914"/>
                  </a:lnTo>
                  <a:lnTo>
                    <a:pt x="738" y="915"/>
                  </a:lnTo>
                  <a:lnTo>
                    <a:pt x="735" y="917"/>
                  </a:lnTo>
                  <a:lnTo>
                    <a:pt x="733" y="918"/>
                  </a:lnTo>
                  <a:lnTo>
                    <a:pt x="730" y="919"/>
                  </a:lnTo>
                  <a:lnTo>
                    <a:pt x="723" y="921"/>
                  </a:lnTo>
                  <a:lnTo>
                    <a:pt x="719" y="922"/>
                  </a:lnTo>
                  <a:lnTo>
                    <a:pt x="716" y="923"/>
                  </a:lnTo>
                  <a:lnTo>
                    <a:pt x="714" y="925"/>
                  </a:lnTo>
                  <a:lnTo>
                    <a:pt x="711" y="926"/>
                  </a:lnTo>
                  <a:lnTo>
                    <a:pt x="708" y="927"/>
                  </a:lnTo>
                  <a:lnTo>
                    <a:pt x="706" y="928"/>
                  </a:lnTo>
                  <a:lnTo>
                    <a:pt x="704" y="930"/>
                  </a:lnTo>
                  <a:lnTo>
                    <a:pt x="702" y="932"/>
                  </a:lnTo>
                  <a:lnTo>
                    <a:pt x="700" y="934"/>
                  </a:lnTo>
                  <a:lnTo>
                    <a:pt x="696" y="938"/>
                  </a:lnTo>
                  <a:lnTo>
                    <a:pt x="692" y="944"/>
                  </a:lnTo>
                  <a:lnTo>
                    <a:pt x="689" y="947"/>
                  </a:lnTo>
                  <a:lnTo>
                    <a:pt x="686" y="949"/>
                  </a:lnTo>
                  <a:lnTo>
                    <a:pt x="685" y="949"/>
                  </a:lnTo>
                  <a:lnTo>
                    <a:pt x="684" y="950"/>
                  </a:lnTo>
                  <a:lnTo>
                    <a:pt x="682" y="951"/>
                  </a:lnTo>
                  <a:lnTo>
                    <a:pt x="682" y="951"/>
                  </a:lnTo>
                  <a:lnTo>
                    <a:pt x="680" y="951"/>
                  </a:lnTo>
                  <a:lnTo>
                    <a:pt x="678" y="951"/>
                  </a:lnTo>
                  <a:lnTo>
                    <a:pt x="677" y="951"/>
                  </a:lnTo>
                  <a:lnTo>
                    <a:pt x="675" y="951"/>
                  </a:lnTo>
                  <a:lnTo>
                    <a:pt x="674" y="951"/>
                  </a:lnTo>
                  <a:lnTo>
                    <a:pt x="672" y="950"/>
                  </a:lnTo>
                  <a:lnTo>
                    <a:pt x="671" y="949"/>
                  </a:lnTo>
                  <a:lnTo>
                    <a:pt x="669" y="947"/>
                  </a:lnTo>
                  <a:lnTo>
                    <a:pt x="664" y="942"/>
                  </a:lnTo>
                  <a:lnTo>
                    <a:pt x="662" y="940"/>
                  </a:lnTo>
                  <a:lnTo>
                    <a:pt x="661" y="939"/>
                  </a:lnTo>
                  <a:lnTo>
                    <a:pt x="659" y="938"/>
                  </a:lnTo>
                  <a:lnTo>
                    <a:pt x="656" y="938"/>
                  </a:lnTo>
                  <a:lnTo>
                    <a:pt x="654" y="937"/>
                  </a:lnTo>
                  <a:lnTo>
                    <a:pt x="651" y="937"/>
                  </a:lnTo>
                  <a:lnTo>
                    <a:pt x="649" y="938"/>
                  </a:lnTo>
                  <a:lnTo>
                    <a:pt x="647" y="938"/>
                  </a:lnTo>
                  <a:lnTo>
                    <a:pt x="645" y="939"/>
                  </a:lnTo>
                  <a:lnTo>
                    <a:pt x="642" y="941"/>
                  </a:lnTo>
                  <a:lnTo>
                    <a:pt x="640" y="943"/>
                  </a:lnTo>
                  <a:lnTo>
                    <a:pt x="637" y="946"/>
                  </a:lnTo>
                  <a:lnTo>
                    <a:pt x="629" y="953"/>
                  </a:lnTo>
                  <a:lnTo>
                    <a:pt x="626" y="957"/>
                  </a:lnTo>
                  <a:lnTo>
                    <a:pt x="624" y="959"/>
                  </a:lnTo>
                  <a:lnTo>
                    <a:pt x="621" y="961"/>
                  </a:lnTo>
                  <a:lnTo>
                    <a:pt x="619" y="961"/>
                  </a:lnTo>
                  <a:lnTo>
                    <a:pt x="618" y="962"/>
                  </a:lnTo>
                  <a:lnTo>
                    <a:pt x="616" y="963"/>
                  </a:lnTo>
                  <a:lnTo>
                    <a:pt x="614" y="964"/>
                  </a:lnTo>
                  <a:lnTo>
                    <a:pt x="612" y="965"/>
                  </a:lnTo>
                  <a:lnTo>
                    <a:pt x="610" y="966"/>
                  </a:lnTo>
                  <a:lnTo>
                    <a:pt x="604" y="971"/>
                  </a:lnTo>
                  <a:lnTo>
                    <a:pt x="603" y="972"/>
                  </a:lnTo>
                  <a:lnTo>
                    <a:pt x="600" y="973"/>
                  </a:lnTo>
                  <a:lnTo>
                    <a:pt x="597" y="974"/>
                  </a:lnTo>
                  <a:lnTo>
                    <a:pt x="594" y="974"/>
                  </a:lnTo>
                  <a:lnTo>
                    <a:pt x="591" y="975"/>
                  </a:lnTo>
                  <a:lnTo>
                    <a:pt x="589" y="975"/>
                  </a:lnTo>
                  <a:lnTo>
                    <a:pt x="585" y="976"/>
                  </a:lnTo>
                  <a:lnTo>
                    <a:pt x="573" y="976"/>
                  </a:lnTo>
                  <a:lnTo>
                    <a:pt x="569" y="976"/>
                  </a:lnTo>
                  <a:lnTo>
                    <a:pt x="566" y="976"/>
                  </a:lnTo>
                  <a:lnTo>
                    <a:pt x="563" y="976"/>
                  </a:lnTo>
                  <a:lnTo>
                    <a:pt x="560" y="975"/>
                  </a:lnTo>
                  <a:lnTo>
                    <a:pt x="556" y="974"/>
                  </a:lnTo>
                  <a:lnTo>
                    <a:pt x="551" y="973"/>
                  </a:lnTo>
                  <a:lnTo>
                    <a:pt x="549" y="972"/>
                  </a:lnTo>
                  <a:lnTo>
                    <a:pt x="548" y="972"/>
                  </a:lnTo>
                  <a:lnTo>
                    <a:pt x="546" y="972"/>
                  </a:lnTo>
                  <a:lnTo>
                    <a:pt x="544" y="970"/>
                  </a:lnTo>
                  <a:lnTo>
                    <a:pt x="542" y="969"/>
                  </a:lnTo>
                  <a:lnTo>
                    <a:pt x="541" y="969"/>
                  </a:lnTo>
                  <a:lnTo>
                    <a:pt x="540" y="968"/>
                  </a:lnTo>
                  <a:lnTo>
                    <a:pt x="539" y="969"/>
                  </a:lnTo>
                  <a:lnTo>
                    <a:pt x="538" y="969"/>
                  </a:lnTo>
                  <a:lnTo>
                    <a:pt x="537" y="969"/>
                  </a:lnTo>
                  <a:lnTo>
                    <a:pt x="535" y="971"/>
                  </a:lnTo>
                  <a:lnTo>
                    <a:pt x="534" y="972"/>
                  </a:lnTo>
                  <a:lnTo>
                    <a:pt x="531" y="973"/>
                  </a:lnTo>
                  <a:lnTo>
                    <a:pt x="520" y="983"/>
                  </a:lnTo>
                  <a:lnTo>
                    <a:pt x="514" y="989"/>
                  </a:lnTo>
                  <a:lnTo>
                    <a:pt x="509" y="994"/>
                  </a:lnTo>
                  <a:lnTo>
                    <a:pt x="508" y="995"/>
                  </a:lnTo>
                  <a:lnTo>
                    <a:pt x="506" y="996"/>
                  </a:lnTo>
                  <a:lnTo>
                    <a:pt x="502" y="1001"/>
                  </a:lnTo>
                  <a:lnTo>
                    <a:pt x="500" y="1004"/>
                  </a:lnTo>
                  <a:lnTo>
                    <a:pt x="497" y="1006"/>
                  </a:lnTo>
                  <a:lnTo>
                    <a:pt x="495" y="1007"/>
                  </a:lnTo>
                  <a:lnTo>
                    <a:pt x="493" y="1009"/>
                  </a:lnTo>
                  <a:lnTo>
                    <a:pt x="491" y="1010"/>
                  </a:lnTo>
                  <a:lnTo>
                    <a:pt x="487" y="1012"/>
                  </a:lnTo>
                  <a:lnTo>
                    <a:pt x="482" y="1014"/>
                  </a:lnTo>
                  <a:lnTo>
                    <a:pt x="478" y="1015"/>
                  </a:lnTo>
                  <a:lnTo>
                    <a:pt x="474" y="1016"/>
                  </a:lnTo>
                  <a:lnTo>
                    <a:pt x="470" y="1017"/>
                  </a:lnTo>
                  <a:lnTo>
                    <a:pt x="467" y="1017"/>
                  </a:lnTo>
                  <a:lnTo>
                    <a:pt x="465" y="1017"/>
                  </a:lnTo>
                  <a:lnTo>
                    <a:pt x="458" y="1016"/>
                  </a:lnTo>
                  <a:lnTo>
                    <a:pt x="455" y="1016"/>
                  </a:lnTo>
                  <a:lnTo>
                    <a:pt x="453" y="1016"/>
                  </a:lnTo>
                  <a:lnTo>
                    <a:pt x="449" y="1017"/>
                  </a:lnTo>
                  <a:lnTo>
                    <a:pt x="446" y="1017"/>
                  </a:lnTo>
                  <a:lnTo>
                    <a:pt x="444" y="1018"/>
                  </a:lnTo>
                  <a:lnTo>
                    <a:pt x="441" y="1019"/>
                  </a:lnTo>
                  <a:lnTo>
                    <a:pt x="438" y="1021"/>
                  </a:lnTo>
                  <a:lnTo>
                    <a:pt x="433" y="1025"/>
                  </a:lnTo>
                  <a:lnTo>
                    <a:pt x="429" y="1028"/>
                  </a:lnTo>
                  <a:lnTo>
                    <a:pt x="427" y="1029"/>
                  </a:lnTo>
                  <a:lnTo>
                    <a:pt x="423" y="1034"/>
                  </a:lnTo>
                  <a:lnTo>
                    <a:pt x="420" y="1037"/>
                  </a:lnTo>
                  <a:lnTo>
                    <a:pt x="417" y="1040"/>
                  </a:lnTo>
                  <a:lnTo>
                    <a:pt x="411" y="1043"/>
                  </a:lnTo>
                  <a:lnTo>
                    <a:pt x="409" y="1045"/>
                  </a:lnTo>
                  <a:lnTo>
                    <a:pt x="408" y="1046"/>
                  </a:lnTo>
                  <a:lnTo>
                    <a:pt x="408" y="1048"/>
                  </a:lnTo>
                  <a:lnTo>
                    <a:pt x="407" y="1049"/>
                  </a:lnTo>
                  <a:lnTo>
                    <a:pt x="406" y="1052"/>
                  </a:lnTo>
                  <a:lnTo>
                    <a:pt x="406" y="1054"/>
                  </a:lnTo>
                  <a:lnTo>
                    <a:pt x="405" y="1060"/>
                  </a:lnTo>
                  <a:lnTo>
                    <a:pt x="405" y="1063"/>
                  </a:lnTo>
                  <a:lnTo>
                    <a:pt x="404" y="1064"/>
                  </a:lnTo>
                  <a:lnTo>
                    <a:pt x="403" y="1068"/>
                  </a:lnTo>
                  <a:lnTo>
                    <a:pt x="403" y="1070"/>
                  </a:lnTo>
                  <a:lnTo>
                    <a:pt x="402" y="1071"/>
                  </a:lnTo>
                  <a:lnTo>
                    <a:pt x="402" y="1075"/>
                  </a:lnTo>
                  <a:lnTo>
                    <a:pt x="402" y="1078"/>
                  </a:lnTo>
                  <a:lnTo>
                    <a:pt x="402" y="1080"/>
                  </a:lnTo>
                  <a:lnTo>
                    <a:pt x="401" y="1082"/>
                  </a:lnTo>
                  <a:lnTo>
                    <a:pt x="400" y="1083"/>
                  </a:lnTo>
                  <a:lnTo>
                    <a:pt x="400" y="1084"/>
                  </a:lnTo>
                  <a:lnTo>
                    <a:pt x="399" y="1084"/>
                  </a:lnTo>
                  <a:lnTo>
                    <a:pt x="398" y="1085"/>
                  </a:lnTo>
                  <a:lnTo>
                    <a:pt x="398" y="1085"/>
                  </a:lnTo>
                  <a:lnTo>
                    <a:pt x="393" y="1087"/>
                  </a:lnTo>
                  <a:lnTo>
                    <a:pt x="392" y="1088"/>
                  </a:lnTo>
                  <a:lnTo>
                    <a:pt x="391" y="1089"/>
                  </a:lnTo>
                  <a:lnTo>
                    <a:pt x="390" y="1091"/>
                  </a:lnTo>
                  <a:lnTo>
                    <a:pt x="389" y="1092"/>
                  </a:lnTo>
                  <a:lnTo>
                    <a:pt x="387" y="1098"/>
                  </a:lnTo>
                  <a:lnTo>
                    <a:pt x="387" y="1100"/>
                  </a:lnTo>
                  <a:lnTo>
                    <a:pt x="385" y="1103"/>
                  </a:lnTo>
                  <a:lnTo>
                    <a:pt x="382" y="1107"/>
                  </a:lnTo>
                  <a:lnTo>
                    <a:pt x="380" y="1108"/>
                  </a:lnTo>
                  <a:lnTo>
                    <a:pt x="379" y="1108"/>
                  </a:lnTo>
                  <a:lnTo>
                    <a:pt x="378" y="1109"/>
                  </a:lnTo>
                  <a:lnTo>
                    <a:pt x="376" y="1110"/>
                  </a:lnTo>
                  <a:lnTo>
                    <a:pt x="375" y="1110"/>
                  </a:lnTo>
                  <a:lnTo>
                    <a:pt x="373" y="1110"/>
                  </a:lnTo>
                  <a:lnTo>
                    <a:pt x="371" y="1111"/>
                  </a:lnTo>
                  <a:lnTo>
                    <a:pt x="366" y="1111"/>
                  </a:lnTo>
                  <a:lnTo>
                    <a:pt x="364" y="1112"/>
                  </a:lnTo>
                  <a:lnTo>
                    <a:pt x="362" y="1112"/>
                  </a:lnTo>
                  <a:lnTo>
                    <a:pt x="359" y="1113"/>
                  </a:lnTo>
                  <a:lnTo>
                    <a:pt x="357" y="1114"/>
                  </a:lnTo>
                  <a:lnTo>
                    <a:pt x="355" y="1115"/>
                  </a:lnTo>
                  <a:lnTo>
                    <a:pt x="353" y="1117"/>
                  </a:lnTo>
                  <a:lnTo>
                    <a:pt x="349" y="1119"/>
                  </a:lnTo>
                  <a:lnTo>
                    <a:pt x="346" y="1122"/>
                  </a:lnTo>
                  <a:lnTo>
                    <a:pt x="343" y="1124"/>
                  </a:lnTo>
                  <a:lnTo>
                    <a:pt x="341" y="1126"/>
                  </a:lnTo>
                  <a:lnTo>
                    <a:pt x="341" y="1128"/>
                  </a:lnTo>
                  <a:lnTo>
                    <a:pt x="340" y="1130"/>
                  </a:lnTo>
                  <a:lnTo>
                    <a:pt x="340" y="1131"/>
                  </a:lnTo>
                  <a:lnTo>
                    <a:pt x="340" y="1131"/>
                  </a:lnTo>
                  <a:lnTo>
                    <a:pt x="338" y="1134"/>
                  </a:lnTo>
                  <a:lnTo>
                    <a:pt x="337" y="1135"/>
                  </a:lnTo>
                  <a:lnTo>
                    <a:pt x="336" y="1136"/>
                  </a:lnTo>
                  <a:lnTo>
                    <a:pt x="333" y="1138"/>
                  </a:lnTo>
                  <a:lnTo>
                    <a:pt x="330" y="1140"/>
                  </a:lnTo>
                  <a:lnTo>
                    <a:pt x="329" y="1141"/>
                  </a:lnTo>
                  <a:lnTo>
                    <a:pt x="328" y="1142"/>
                  </a:lnTo>
                  <a:lnTo>
                    <a:pt x="321" y="1142"/>
                  </a:lnTo>
                  <a:lnTo>
                    <a:pt x="318" y="1142"/>
                  </a:lnTo>
                  <a:lnTo>
                    <a:pt x="318" y="1142"/>
                  </a:lnTo>
                  <a:lnTo>
                    <a:pt x="317" y="1142"/>
                  </a:lnTo>
                  <a:lnTo>
                    <a:pt x="316" y="1142"/>
                  </a:lnTo>
                  <a:lnTo>
                    <a:pt x="315" y="1142"/>
                  </a:lnTo>
                  <a:lnTo>
                    <a:pt x="314" y="1141"/>
                  </a:lnTo>
                  <a:lnTo>
                    <a:pt x="313" y="1140"/>
                  </a:lnTo>
                  <a:lnTo>
                    <a:pt x="312" y="1138"/>
                  </a:lnTo>
                  <a:lnTo>
                    <a:pt x="310" y="1133"/>
                  </a:lnTo>
                  <a:lnTo>
                    <a:pt x="309" y="1131"/>
                  </a:lnTo>
                  <a:lnTo>
                    <a:pt x="307" y="1129"/>
                  </a:lnTo>
                  <a:lnTo>
                    <a:pt x="304" y="1124"/>
                  </a:lnTo>
                  <a:lnTo>
                    <a:pt x="302" y="1119"/>
                  </a:lnTo>
                  <a:lnTo>
                    <a:pt x="300" y="1117"/>
                  </a:lnTo>
                  <a:lnTo>
                    <a:pt x="299" y="1116"/>
                  </a:lnTo>
                  <a:lnTo>
                    <a:pt x="298" y="1117"/>
                  </a:lnTo>
                  <a:lnTo>
                    <a:pt x="296" y="1117"/>
                  </a:lnTo>
                  <a:lnTo>
                    <a:pt x="295" y="1119"/>
                  </a:lnTo>
                  <a:lnTo>
                    <a:pt x="294" y="1119"/>
                  </a:lnTo>
                  <a:lnTo>
                    <a:pt x="292" y="1120"/>
                  </a:lnTo>
                  <a:lnTo>
                    <a:pt x="289" y="1125"/>
                  </a:lnTo>
                  <a:lnTo>
                    <a:pt x="287" y="1127"/>
                  </a:lnTo>
                  <a:lnTo>
                    <a:pt x="286" y="1127"/>
                  </a:lnTo>
                  <a:lnTo>
                    <a:pt x="285" y="1128"/>
                  </a:lnTo>
                  <a:lnTo>
                    <a:pt x="284" y="1128"/>
                  </a:lnTo>
                  <a:lnTo>
                    <a:pt x="284" y="1128"/>
                  </a:lnTo>
                  <a:lnTo>
                    <a:pt x="282" y="1128"/>
                  </a:lnTo>
                  <a:lnTo>
                    <a:pt x="281" y="1127"/>
                  </a:lnTo>
                  <a:lnTo>
                    <a:pt x="280" y="1126"/>
                  </a:lnTo>
                  <a:lnTo>
                    <a:pt x="279" y="1125"/>
                  </a:lnTo>
                  <a:lnTo>
                    <a:pt x="278" y="1123"/>
                  </a:lnTo>
                  <a:lnTo>
                    <a:pt x="278" y="1121"/>
                  </a:lnTo>
                  <a:lnTo>
                    <a:pt x="277" y="1118"/>
                  </a:lnTo>
                  <a:lnTo>
                    <a:pt x="277" y="1116"/>
                  </a:lnTo>
                  <a:lnTo>
                    <a:pt x="277" y="1115"/>
                  </a:lnTo>
                  <a:lnTo>
                    <a:pt x="277" y="1114"/>
                  </a:lnTo>
                  <a:lnTo>
                    <a:pt x="276" y="1114"/>
                  </a:lnTo>
                  <a:lnTo>
                    <a:pt x="275" y="1115"/>
                  </a:lnTo>
                  <a:lnTo>
                    <a:pt x="275" y="1116"/>
                  </a:lnTo>
                  <a:lnTo>
                    <a:pt x="274" y="1116"/>
                  </a:lnTo>
                  <a:lnTo>
                    <a:pt x="269" y="1117"/>
                  </a:lnTo>
                  <a:lnTo>
                    <a:pt x="265" y="1117"/>
                  </a:lnTo>
                  <a:lnTo>
                    <a:pt x="264" y="1117"/>
                  </a:lnTo>
                  <a:lnTo>
                    <a:pt x="263" y="1117"/>
                  </a:lnTo>
                  <a:lnTo>
                    <a:pt x="262" y="1117"/>
                  </a:lnTo>
                  <a:lnTo>
                    <a:pt x="262" y="1117"/>
                  </a:lnTo>
                  <a:lnTo>
                    <a:pt x="261" y="1118"/>
                  </a:lnTo>
                  <a:lnTo>
                    <a:pt x="260" y="1118"/>
                  </a:lnTo>
                  <a:lnTo>
                    <a:pt x="259" y="1113"/>
                  </a:lnTo>
                  <a:lnTo>
                    <a:pt x="257" y="1110"/>
                  </a:lnTo>
                  <a:lnTo>
                    <a:pt x="256" y="1108"/>
                  </a:lnTo>
                  <a:lnTo>
                    <a:pt x="254" y="1106"/>
                  </a:lnTo>
                  <a:lnTo>
                    <a:pt x="252" y="1103"/>
                  </a:lnTo>
                  <a:lnTo>
                    <a:pt x="247" y="1096"/>
                  </a:lnTo>
                  <a:lnTo>
                    <a:pt x="246" y="1094"/>
                  </a:lnTo>
                  <a:lnTo>
                    <a:pt x="244" y="1092"/>
                  </a:lnTo>
                  <a:lnTo>
                    <a:pt x="241" y="1090"/>
                  </a:lnTo>
                  <a:lnTo>
                    <a:pt x="239" y="1089"/>
                  </a:lnTo>
                  <a:lnTo>
                    <a:pt x="238" y="1088"/>
                  </a:lnTo>
                  <a:lnTo>
                    <a:pt x="235" y="1087"/>
                  </a:lnTo>
                  <a:lnTo>
                    <a:pt x="233" y="1086"/>
                  </a:lnTo>
                  <a:lnTo>
                    <a:pt x="231" y="1085"/>
                  </a:lnTo>
                  <a:lnTo>
                    <a:pt x="221" y="1084"/>
                  </a:lnTo>
                  <a:lnTo>
                    <a:pt x="220" y="1084"/>
                  </a:lnTo>
                  <a:lnTo>
                    <a:pt x="218" y="1083"/>
                  </a:lnTo>
                  <a:lnTo>
                    <a:pt x="216" y="1081"/>
                  </a:lnTo>
                  <a:lnTo>
                    <a:pt x="215" y="1080"/>
                  </a:lnTo>
                  <a:lnTo>
                    <a:pt x="214" y="1079"/>
                  </a:lnTo>
                  <a:lnTo>
                    <a:pt x="213" y="1078"/>
                  </a:lnTo>
                  <a:lnTo>
                    <a:pt x="213" y="1077"/>
                  </a:lnTo>
                  <a:lnTo>
                    <a:pt x="212" y="1076"/>
                  </a:lnTo>
                  <a:lnTo>
                    <a:pt x="212" y="1075"/>
                  </a:lnTo>
                  <a:lnTo>
                    <a:pt x="213" y="1074"/>
                  </a:lnTo>
                  <a:lnTo>
                    <a:pt x="215" y="1072"/>
                  </a:lnTo>
                  <a:lnTo>
                    <a:pt x="216" y="1071"/>
                  </a:lnTo>
                  <a:lnTo>
                    <a:pt x="216" y="1070"/>
                  </a:lnTo>
                  <a:lnTo>
                    <a:pt x="217" y="1069"/>
                  </a:lnTo>
                  <a:lnTo>
                    <a:pt x="219" y="1068"/>
                  </a:lnTo>
                  <a:lnTo>
                    <a:pt x="221" y="1067"/>
                  </a:lnTo>
                  <a:lnTo>
                    <a:pt x="223" y="1067"/>
                  </a:lnTo>
                  <a:lnTo>
                    <a:pt x="225" y="1066"/>
                  </a:lnTo>
                  <a:lnTo>
                    <a:pt x="226" y="1066"/>
                  </a:lnTo>
                  <a:lnTo>
                    <a:pt x="228" y="1066"/>
                  </a:lnTo>
                  <a:lnTo>
                    <a:pt x="232" y="1067"/>
                  </a:lnTo>
                  <a:lnTo>
                    <a:pt x="238" y="1068"/>
                  </a:lnTo>
                  <a:lnTo>
                    <a:pt x="240" y="1068"/>
                  </a:lnTo>
                  <a:lnTo>
                    <a:pt x="241" y="1068"/>
                  </a:lnTo>
                  <a:lnTo>
                    <a:pt x="242" y="1067"/>
                  </a:lnTo>
                  <a:lnTo>
                    <a:pt x="243" y="1066"/>
                  </a:lnTo>
                  <a:lnTo>
                    <a:pt x="243" y="1065"/>
                  </a:lnTo>
                  <a:lnTo>
                    <a:pt x="243" y="1064"/>
                  </a:lnTo>
                  <a:lnTo>
                    <a:pt x="243" y="1063"/>
                  </a:lnTo>
                  <a:lnTo>
                    <a:pt x="243" y="1060"/>
                  </a:lnTo>
                  <a:lnTo>
                    <a:pt x="241" y="1055"/>
                  </a:lnTo>
                  <a:lnTo>
                    <a:pt x="241" y="1053"/>
                  </a:lnTo>
                  <a:lnTo>
                    <a:pt x="241" y="1052"/>
                  </a:lnTo>
                  <a:lnTo>
                    <a:pt x="241" y="1051"/>
                  </a:lnTo>
                  <a:lnTo>
                    <a:pt x="242" y="1050"/>
                  </a:lnTo>
                  <a:lnTo>
                    <a:pt x="244" y="1046"/>
                  </a:lnTo>
                  <a:lnTo>
                    <a:pt x="245" y="1045"/>
                  </a:lnTo>
                  <a:lnTo>
                    <a:pt x="246" y="1043"/>
                  </a:lnTo>
                  <a:lnTo>
                    <a:pt x="246" y="1042"/>
                  </a:lnTo>
                  <a:lnTo>
                    <a:pt x="246" y="1040"/>
                  </a:lnTo>
                  <a:lnTo>
                    <a:pt x="246" y="1040"/>
                  </a:lnTo>
                  <a:lnTo>
                    <a:pt x="246" y="1038"/>
                  </a:lnTo>
                  <a:lnTo>
                    <a:pt x="246" y="1037"/>
                  </a:lnTo>
                  <a:lnTo>
                    <a:pt x="245" y="1032"/>
                  </a:lnTo>
                  <a:lnTo>
                    <a:pt x="243" y="1026"/>
                  </a:lnTo>
                  <a:lnTo>
                    <a:pt x="242" y="1022"/>
                  </a:lnTo>
                  <a:lnTo>
                    <a:pt x="240" y="1017"/>
                  </a:lnTo>
                  <a:lnTo>
                    <a:pt x="237" y="1006"/>
                  </a:lnTo>
                  <a:lnTo>
                    <a:pt x="235" y="1003"/>
                  </a:lnTo>
                  <a:lnTo>
                    <a:pt x="231" y="997"/>
                  </a:lnTo>
                  <a:lnTo>
                    <a:pt x="229" y="994"/>
                  </a:lnTo>
                  <a:lnTo>
                    <a:pt x="225" y="988"/>
                  </a:lnTo>
                  <a:lnTo>
                    <a:pt x="224" y="986"/>
                  </a:lnTo>
                  <a:lnTo>
                    <a:pt x="223" y="985"/>
                  </a:lnTo>
                  <a:lnTo>
                    <a:pt x="223" y="983"/>
                  </a:lnTo>
                  <a:lnTo>
                    <a:pt x="223" y="982"/>
                  </a:lnTo>
                  <a:lnTo>
                    <a:pt x="223" y="974"/>
                  </a:lnTo>
                  <a:lnTo>
                    <a:pt x="223" y="972"/>
                  </a:lnTo>
                  <a:lnTo>
                    <a:pt x="222" y="968"/>
                  </a:lnTo>
                  <a:lnTo>
                    <a:pt x="222" y="966"/>
                  </a:lnTo>
                  <a:lnTo>
                    <a:pt x="221" y="964"/>
                  </a:lnTo>
                  <a:lnTo>
                    <a:pt x="219" y="962"/>
                  </a:lnTo>
                  <a:lnTo>
                    <a:pt x="217" y="961"/>
                  </a:lnTo>
                  <a:lnTo>
                    <a:pt x="215" y="957"/>
                  </a:lnTo>
                  <a:lnTo>
                    <a:pt x="213" y="955"/>
                  </a:lnTo>
                  <a:lnTo>
                    <a:pt x="212" y="953"/>
                  </a:lnTo>
                  <a:lnTo>
                    <a:pt x="211" y="952"/>
                  </a:lnTo>
                  <a:lnTo>
                    <a:pt x="210" y="950"/>
                  </a:lnTo>
                  <a:lnTo>
                    <a:pt x="210" y="949"/>
                  </a:lnTo>
                  <a:lnTo>
                    <a:pt x="210" y="947"/>
                  </a:lnTo>
                  <a:lnTo>
                    <a:pt x="210" y="945"/>
                  </a:lnTo>
                  <a:lnTo>
                    <a:pt x="210" y="944"/>
                  </a:lnTo>
                  <a:lnTo>
                    <a:pt x="211" y="938"/>
                  </a:lnTo>
                  <a:lnTo>
                    <a:pt x="211" y="936"/>
                  </a:lnTo>
                  <a:lnTo>
                    <a:pt x="211" y="932"/>
                  </a:lnTo>
                  <a:lnTo>
                    <a:pt x="211" y="928"/>
                  </a:lnTo>
                  <a:lnTo>
                    <a:pt x="210" y="925"/>
                  </a:lnTo>
                  <a:lnTo>
                    <a:pt x="209" y="918"/>
                  </a:lnTo>
                  <a:lnTo>
                    <a:pt x="208" y="915"/>
                  </a:lnTo>
                  <a:lnTo>
                    <a:pt x="206" y="910"/>
                  </a:lnTo>
                  <a:lnTo>
                    <a:pt x="205" y="908"/>
                  </a:lnTo>
                  <a:lnTo>
                    <a:pt x="205" y="906"/>
                  </a:lnTo>
                  <a:lnTo>
                    <a:pt x="205" y="904"/>
                  </a:lnTo>
                  <a:lnTo>
                    <a:pt x="205" y="900"/>
                  </a:lnTo>
                  <a:lnTo>
                    <a:pt x="205" y="896"/>
                  </a:lnTo>
                  <a:lnTo>
                    <a:pt x="208" y="888"/>
                  </a:lnTo>
                  <a:lnTo>
                    <a:pt x="209" y="882"/>
                  </a:lnTo>
                  <a:lnTo>
                    <a:pt x="210" y="881"/>
                  </a:lnTo>
                  <a:lnTo>
                    <a:pt x="210" y="879"/>
                  </a:lnTo>
                  <a:lnTo>
                    <a:pt x="210" y="877"/>
                  </a:lnTo>
                  <a:lnTo>
                    <a:pt x="210" y="869"/>
                  </a:lnTo>
                  <a:lnTo>
                    <a:pt x="210" y="867"/>
                  </a:lnTo>
                  <a:lnTo>
                    <a:pt x="210" y="864"/>
                  </a:lnTo>
                  <a:lnTo>
                    <a:pt x="210" y="862"/>
                  </a:lnTo>
                  <a:lnTo>
                    <a:pt x="211" y="860"/>
                  </a:lnTo>
                  <a:lnTo>
                    <a:pt x="213" y="853"/>
                  </a:lnTo>
                  <a:lnTo>
                    <a:pt x="214" y="851"/>
                  </a:lnTo>
                  <a:lnTo>
                    <a:pt x="214" y="847"/>
                  </a:lnTo>
                  <a:lnTo>
                    <a:pt x="215" y="844"/>
                  </a:lnTo>
                  <a:lnTo>
                    <a:pt x="214" y="841"/>
                  </a:lnTo>
                  <a:lnTo>
                    <a:pt x="214" y="838"/>
                  </a:lnTo>
                  <a:lnTo>
                    <a:pt x="214" y="836"/>
                  </a:lnTo>
                  <a:lnTo>
                    <a:pt x="213" y="835"/>
                  </a:lnTo>
                  <a:lnTo>
                    <a:pt x="211" y="830"/>
                  </a:lnTo>
                  <a:lnTo>
                    <a:pt x="209" y="827"/>
                  </a:lnTo>
                  <a:lnTo>
                    <a:pt x="208" y="825"/>
                  </a:lnTo>
                  <a:lnTo>
                    <a:pt x="206" y="822"/>
                  </a:lnTo>
                  <a:lnTo>
                    <a:pt x="205" y="820"/>
                  </a:lnTo>
                  <a:lnTo>
                    <a:pt x="204" y="818"/>
                  </a:lnTo>
                  <a:lnTo>
                    <a:pt x="202" y="817"/>
                  </a:lnTo>
                  <a:lnTo>
                    <a:pt x="200" y="815"/>
                  </a:lnTo>
                  <a:lnTo>
                    <a:pt x="198" y="814"/>
                  </a:lnTo>
                  <a:lnTo>
                    <a:pt x="197" y="813"/>
                  </a:lnTo>
                  <a:lnTo>
                    <a:pt x="195" y="813"/>
                  </a:lnTo>
                  <a:lnTo>
                    <a:pt x="193" y="813"/>
                  </a:lnTo>
                  <a:lnTo>
                    <a:pt x="193" y="813"/>
                  </a:lnTo>
                  <a:lnTo>
                    <a:pt x="191" y="813"/>
                  </a:lnTo>
                  <a:lnTo>
                    <a:pt x="181" y="814"/>
                  </a:lnTo>
                  <a:lnTo>
                    <a:pt x="179" y="814"/>
                  </a:lnTo>
                  <a:lnTo>
                    <a:pt x="176" y="814"/>
                  </a:lnTo>
                  <a:lnTo>
                    <a:pt x="169" y="814"/>
                  </a:lnTo>
                  <a:lnTo>
                    <a:pt x="164" y="813"/>
                  </a:lnTo>
                  <a:lnTo>
                    <a:pt x="159" y="813"/>
                  </a:lnTo>
                  <a:lnTo>
                    <a:pt x="149" y="812"/>
                  </a:lnTo>
                  <a:lnTo>
                    <a:pt x="146" y="812"/>
                  </a:lnTo>
                  <a:lnTo>
                    <a:pt x="143" y="812"/>
                  </a:lnTo>
                  <a:lnTo>
                    <a:pt x="140" y="812"/>
                  </a:lnTo>
                  <a:lnTo>
                    <a:pt x="138" y="812"/>
                  </a:lnTo>
                  <a:lnTo>
                    <a:pt x="136" y="813"/>
                  </a:lnTo>
                  <a:lnTo>
                    <a:pt x="131" y="813"/>
                  </a:lnTo>
                  <a:lnTo>
                    <a:pt x="128" y="814"/>
                  </a:lnTo>
                  <a:lnTo>
                    <a:pt x="127" y="814"/>
                  </a:lnTo>
                  <a:lnTo>
                    <a:pt x="126" y="814"/>
                  </a:lnTo>
                  <a:lnTo>
                    <a:pt x="125" y="814"/>
                  </a:lnTo>
                  <a:lnTo>
                    <a:pt x="124" y="813"/>
                  </a:lnTo>
                  <a:lnTo>
                    <a:pt x="123" y="813"/>
                  </a:lnTo>
                  <a:lnTo>
                    <a:pt x="121" y="813"/>
                  </a:lnTo>
                  <a:lnTo>
                    <a:pt x="120" y="812"/>
                  </a:lnTo>
                  <a:lnTo>
                    <a:pt x="119" y="811"/>
                  </a:lnTo>
                  <a:lnTo>
                    <a:pt x="118" y="810"/>
                  </a:lnTo>
                  <a:lnTo>
                    <a:pt x="117" y="809"/>
                  </a:lnTo>
                  <a:lnTo>
                    <a:pt x="116" y="808"/>
                  </a:lnTo>
                  <a:lnTo>
                    <a:pt x="115" y="807"/>
                  </a:lnTo>
                  <a:lnTo>
                    <a:pt x="115" y="806"/>
                  </a:lnTo>
                  <a:lnTo>
                    <a:pt x="115" y="804"/>
                  </a:lnTo>
                  <a:lnTo>
                    <a:pt x="115" y="802"/>
                  </a:lnTo>
                  <a:lnTo>
                    <a:pt x="115" y="795"/>
                  </a:lnTo>
                  <a:lnTo>
                    <a:pt x="114" y="793"/>
                  </a:lnTo>
                  <a:lnTo>
                    <a:pt x="114" y="791"/>
                  </a:lnTo>
                  <a:lnTo>
                    <a:pt x="114" y="790"/>
                  </a:lnTo>
                  <a:lnTo>
                    <a:pt x="114" y="789"/>
                  </a:lnTo>
                  <a:lnTo>
                    <a:pt x="113" y="787"/>
                  </a:lnTo>
                  <a:lnTo>
                    <a:pt x="112" y="786"/>
                  </a:lnTo>
                  <a:lnTo>
                    <a:pt x="111" y="785"/>
                  </a:lnTo>
                  <a:lnTo>
                    <a:pt x="109" y="784"/>
                  </a:lnTo>
                  <a:lnTo>
                    <a:pt x="108" y="782"/>
                  </a:lnTo>
                  <a:lnTo>
                    <a:pt x="105" y="781"/>
                  </a:lnTo>
                  <a:lnTo>
                    <a:pt x="98" y="777"/>
                  </a:lnTo>
                  <a:lnTo>
                    <a:pt x="94" y="775"/>
                  </a:lnTo>
                  <a:lnTo>
                    <a:pt x="92" y="775"/>
                  </a:lnTo>
                  <a:lnTo>
                    <a:pt x="91" y="774"/>
                  </a:lnTo>
                  <a:lnTo>
                    <a:pt x="87" y="773"/>
                  </a:lnTo>
                  <a:lnTo>
                    <a:pt x="82" y="772"/>
                  </a:lnTo>
                  <a:lnTo>
                    <a:pt x="79" y="772"/>
                  </a:lnTo>
                  <a:lnTo>
                    <a:pt x="73" y="771"/>
                  </a:lnTo>
                  <a:lnTo>
                    <a:pt x="70" y="771"/>
                  </a:lnTo>
                  <a:lnTo>
                    <a:pt x="65" y="769"/>
                  </a:lnTo>
                  <a:lnTo>
                    <a:pt x="57" y="768"/>
                  </a:lnTo>
                  <a:lnTo>
                    <a:pt x="54" y="767"/>
                  </a:lnTo>
                  <a:lnTo>
                    <a:pt x="50" y="766"/>
                  </a:lnTo>
                  <a:lnTo>
                    <a:pt x="42" y="766"/>
                  </a:lnTo>
                  <a:lnTo>
                    <a:pt x="37" y="765"/>
                  </a:lnTo>
                  <a:lnTo>
                    <a:pt x="32" y="764"/>
                  </a:lnTo>
                  <a:lnTo>
                    <a:pt x="25" y="762"/>
                  </a:lnTo>
                  <a:lnTo>
                    <a:pt x="21" y="761"/>
                  </a:lnTo>
                  <a:lnTo>
                    <a:pt x="18" y="760"/>
                  </a:lnTo>
                  <a:lnTo>
                    <a:pt x="15" y="758"/>
                  </a:lnTo>
                  <a:lnTo>
                    <a:pt x="11" y="757"/>
                  </a:lnTo>
                  <a:lnTo>
                    <a:pt x="1" y="750"/>
                  </a:lnTo>
                  <a:lnTo>
                    <a:pt x="0" y="750"/>
                  </a:lnTo>
                  <a:lnTo>
                    <a:pt x="0" y="749"/>
                  </a:lnTo>
                  <a:lnTo>
                    <a:pt x="0" y="748"/>
                  </a:lnTo>
                  <a:lnTo>
                    <a:pt x="0" y="747"/>
                  </a:lnTo>
                  <a:lnTo>
                    <a:pt x="1" y="746"/>
                  </a:lnTo>
                  <a:lnTo>
                    <a:pt x="3" y="745"/>
                  </a:lnTo>
                  <a:lnTo>
                    <a:pt x="5" y="744"/>
                  </a:lnTo>
                  <a:lnTo>
                    <a:pt x="7" y="743"/>
                  </a:lnTo>
                  <a:lnTo>
                    <a:pt x="17" y="737"/>
                  </a:lnTo>
                  <a:lnTo>
                    <a:pt x="22" y="734"/>
                  </a:lnTo>
                  <a:lnTo>
                    <a:pt x="27" y="731"/>
                  </a:lnTo>
                  <a:lnTo>
                    <a:pt x="29" y="729"/>
                  </a:lnTo>
                  <a:lnTo>
                    <a:pt x="31" y="728"/>
                  </a:lnTo>
                  <a:lnTo>
                    <a:pt x="34" y="723"/>
                  </a:lnTo>
                  <a:lnTo>
                    <a:pt x="46" y="711"/>
                  </a:lnTo>
                  <a:lnTo>
                    <a:pt x="49" y="707"/>
                  </a:lnTo>
                  <a:lnTo>
                    <a:pt x="52" y="703"/>
                  </a:lnTo>
                  <a:lnTo>
                    <a:pt x="54" y="700"/>
                  </a:lnTo>
                  <a:lnTo>
                    <a:pt x="55" y="698"/>
                  </a:lnTo>
                  <a:lnTo>
                    <a:pt x="56" y="695"/>
                  </a:lnTo>
                  <a:lnTo>
                    <a:pt x="57" y="692"/>
                  </a:lnTo>
                  <a:lnTo>
                    <a:pt x="57" y="689"/>
                  </a:lnTo>
                  <a:lnTo>
                    <a:pt x="58" y="676"/>
                  </a:lnTo>
                  <a:lnTo>
                    <a:pt x="58" y="668"/>
                  </a:lnTo>
                  <a:lnTo>
                    <a:pt x="60" y="660"/>
                  </a:lnTo>
                  <a:lnTo>
                    <a:pt x="61" y="657"/>
                  </a:lnTo>
                  <a:lnTo>
                    <a:pt x="62" y="654"/>
                  </a:lnTo>
                  <a:lnTo>
                    <a:pt x="63" y="651"/>
                  </a:lnTo>
                  <a:lnTo>
                    <a:pt x="64" y="647"/>
                  </a:lnTo>
                  <a:lnTo>
                    <a:pt x="65" y="644"/>
                  </a:lnTo>
                  <a:lnTo>
                    <a:pt x="66" y="642"/>
                  </a:lnTo>
                  <a:lnTo>
                    <a:pt x="68" y="639"/>
                  </a:lnTo>
                  <a:lnTo>
                    <a:pt x="68" y="638"/>
                  </a:lnTo>
                  <a:lnTo>
                    <a:pt x="69" y="636"/>
                  </a:lnTo>
                  <a:lnTo>
                    <a:pt x="71" y="635"/>
                  </a:lnTo>
                  <a:lnTo>
                    <a:pt x="72" y="633"/>
                  </a:lnTo>
                  <a:lnTo>
                    <a:pt x="74" y="633"/>
                  </a:lnTo>
                  <a:lnTo>
                    <a:pt x="76" y="632"/>
                  </a:lnTo>
                  <a:lnTo>
                    <a:pt x="78" y="632"/>
                  </a:lnTo>
                  <a:lnTo>
                    <a:pt x="80" y="632"/>
                  </a:lnTo>
                  <a:lnTo>
                    <a:pt x="81" y="632"/>
                  </a:lnTo>
                  <a:lnTo>
                    <a:pt x="90" y="634"/>
                  </a:lnTo>
                  <a:lnTo>
                    <a:pt x="92" y="635"/>
                  </a:lnTo>
                  <a:lnTo>
                    <a:pt x="95" y="635"/>
                  </a:lnTo>
                  <a:lnTo>
                    <a:pt x="99" y="636"/>
                  </a:lnTo>
                  <a:lnTo>
                    <a:pt x="102" y="636"/>
                  </a:lnTo>
                  <a:lnTo>
                    <a:pt x="105" y="635"/>
                  </a:lnTo>
                  <a:lnTo>
                    <a:pt x="108" y="635"/>
                  </a:lnTo>
                  <a:lnTo>
                    <a:pt x="114" y="634"/>
                  </a:lnTo>
                  <a:lnTo>
                    <a:pt x="118" y="633"/>
                  </a:lnTo>
                  <a:lnTo>
                    <a:pt x="122" y="632"/>
                  </a:lnTo>
                  <a:lnTo>
                    <a:pt x="131" y="629"/>
                  </a:lnTo>
                  <a:lnTo>
                    <a:pt x="134" y="628"/>
                  </a:lnTo>
                  <a:lnTo>
                    <a:pt x="137" y="627"/>
                  </a:lnTo>
                  <a:lnTo>
                    <a:pt x="138" y="627"/>
                  </a:lnTo>
                  <a:lnTo>
                    <a:pt x="140" y="627"/>
                  </a:lnTo>
                  <a:lnTo>
                    <a:pt x="142" y="627"/>
                  </a:lnTo>
                  <a:lnTo>
                    <a:pt x="145" y="628"/>
                  </a:lnTo>
                  <a:lnTo>
                    <a:pt x="147" y="629"/>
                  </a:lnTo>
                  <a:lnTo>
                    <a:pt x="152" y="631"/>
                  </a:lnTo>
                  <a:lnTo>
                    <a:pt x="154" y="632"/>
                  </a:lnTo>
                  <a:lnTo>
                    <a:pt x="156" y="632"/>
                  </a:lnTo>
                  <a:lnTo>
                    <a:pt x="165" y="633"/>
                  </a:lnTo>
                  <a:lnTo>
                    <a:pt x="171" y="634"/>
                  </a:lnTo>
                  <a:lnTo>
                    <a:pt x="174" y="634"/>
                  </a:lnTo>
                  <a:lnTo>
                    <a:pt x="176" y="635"/>
                  </a:lnTo>
                  <a:lnTo>
                    <a:pt x="179" y="635"/>
                  </a:lnTo>
                  <a:lnTo>
                    <a:pt x="181" y="634"/>
                  </a:lnTo>
                  <a:lnTo>
                    <a:pt x="182" y="634"/>
                  </a:lnTo>
                  <a:lnTo>
                    <a:pt x="184" y="633"/>
                  </a:lnTo>
                  <a:lnTo>
                    <a:pt x="185" y="633"/>
                  </a:lnTo>
                  <a:lnTo>
                    <a:pt x="187" y="632"/>
                  </a:lnTo>
                  <a:lnTo>
                    <a:pt x="188" y="632"/>
                  </a:lnTo>
                  <a:lnTo>
                    <a:pt x="189" y="631"/>
                  </a:lnTo>
                  <a:lnTo>
                    <a:pt x="191" y="629"/>
                  </a:lnTo>
                  <a:lnTo>
                    <a:pt x="193" y="627"/>
                  </a:lnTo>
                  <a:lnTo>
                    <a:pt x="198" y="618"/>
                  </a:lnTo>
                  <a:lnTo>
                    <a:pt x="200" y="615"/>
                  </a:lnTo>
                  <a:lnTo>
                    <a:pt x="202" y="612"/>
                  </a:lnTo>
                  <a:lnTo>
                    <a:pt x="208" y="599"/>
                  </a:lnTo>
                  <a:lnTo>
                    <a:pt x="209" y="597"/>
                  </a:lnTo>
                  <a:lnTo>
                    <a:pt x="211" y="593"/>
                  </a:lnTo>
                  <a:lnTo>
                    <a:pt x="213" y="587"/>
                  </a:lnTo>
                  <a:lnTo>
                    <a:pt x="214" y="584"/>
                  </a:lnTo>
                  <a:lnTo>
                    <a:pt x="215" y="580"/>
                  </a:lnTo>
                  <a:lnTo>
                    <a:pt x="216" y="573"/>
                  </a:lnTo>
                  <a:lnTo>
                    <a:pt x="216" y="570"/>
                  </a:lnTo>
                  <a:lnTo>
                    <a:pt x="217" y="567"/>
                  </a:lnTo>
                  <a:lnTo>
                    <a:pt x="218" y="564"/>
                  </a:lnTo>
                  <a:lnTo>
                    <a:pt x="223" y="553"/>
                  </a:lnTo>
                  <a:lnTo>
                    <a:pt x="224" y="551"/>
                  </a:lnTo>
                  <a:lnTo>
                    <a:pt x="225" y="549"/>
                  </a:lnTo>
                  <a:lnTo>
                    <a:pt x="227" y="547"/>
                  </a:lnTo>
                  <a:lnTo>
                    <a:pt x="227" y="545"/>
                  </a:lnTo>
                  <a:lnTo>
                    <a:pt x="229" y="543"/>
                  </a:lnTo>
                  <a:lnTo>
                    <a:pt x="231" y="541"/>
                  </a:lnTo>
                  <a:lnTo>
                    <a:pt x="233" y="541"/>
                  </a:lnTo>
                  <a:lnTo>
                    <a:pt x="235" y="539"/>
                  </a:lnTo>
                  <a:lnTo>
                    <a:pt x="237" y="538"/>
                  </a:lnTo>
                  <a:lnTo>
                    <a:pt x="238" y="537"/>
                  </a:lnTo>
                  <a:lnTo>
                    <a:pt x="239" y="537"/>
                  </a:lnTo>
                  <a:lnTo>
                    <a:pt x="241" y="537"/>
                  </a:lnTo>
                  <a:lnTo>
                    <a:pt x="243" y="537"/>
                  </a:lnTo>
                  <a:lnTo>
                    <a:pt x="246" y="537"/>
                  </a:lnTo>
                  <a:lnTo>
                    <a:pt x="248" y="537"/>
                  </a:lnTo>
                </a:path>
              </a:pathLst>
            </a:custGeom>
            <a:noFill/>
            <a:ln w="2540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39" name="Freeform 94">
              <a:extLst>
                <a:ext uri="{FF2B5EF4-FFF2-40B4-BE49-F238E27FC236}">
                  <a16:creationId xmlns:a16="http://schemas.microsoft.com/office/drawing/2014/main" id="{815A414F-C5D0-476A-8BD6-A2C46633226F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5" y="976"/>
              <a:ext cx="854" cy="549"/>
            </a:xfrm>
            <a:custGeom>
              <a:avLst/>
              <a:gdLst>
                <a:gd name="T0" fmla="*/ 16 w 854"/>
                <a:gd name="T1" fmla="*/ 547 h 549"/>
                <a:gd name="T2" fmla="*/ 30 w 854"/>
                <a:gd name="T3" fmla="*/ 548 h 549"/>
                <a:gd name="T4" fmla="*/ 38 w 854"/>
                <a:gd name="T5" fmla="*/ 542 h 549"/>
                <a:gd name="T6" fmla="*/ 50 w 854"/>
                <a:gd name="T7" fmla="*/ 519 h 549"/>
                <a:gd name="T8" fmla="*/ 73 w 854"/>
                <a:gd name="T9" fmla="*/ 500 h 549"/>
                <a:gd name="T10" fmla="*/ 83 w 854"/>
                <a:gd name="T11" fmla="*/ 477 h 549"/>
                <a:gd name="T12" fmla="*/ 91 w 854"/>
                <a:gd name="T13" fmla="*/ 476 h 549"/>
                <a:gd name="T14" fmla="*/ 109 w 854"/>
                <a:gd name="T15" fmla="*/ 500 h 549"/>
                <a:gd name="T16" fmla="*/ 127 w 854"/>
                <a:gd name="T17" fmla="*/ 516 h 549"/>
                <a:gd name="T18" fmla="*/ 146 w 854"/>
                <a:gd name="T19" fmla="*/ 521 h 549"/>
                <a:gd name="T20" fmla="*/ 157 w 854"/>
                <a:gd name="T21" fmla="*/ 514 h 549"/>
                <a:gd name="T22" fmla="*/ 189 w 854"/>
                <a:gd name="T23" fmla="*/ 481 h 549"/>
                <a:gd name="T24" fmla="*/ 194 w 854"/>
                <a:gd name="T25" fmla="*/ 463 h 549"/>
                <a:gd name="T26" fmla="*/ 204 w 854"/>
                <a:gd name="T27" fmla="*/ 443 h 549"/>
                <a:gd name="T28" fmla="*/ 204 w 854"/>
                <a:gd name="T29" fmla="*/ 418 h 549"/>
                <a:gd name="T30" fmla="*/ 207 w 854"/>
                <a:gd name="T31" fmla="*/ 406 h 549"/>
                <a:gd name="T32" fmla="*/ 221 w 854"/>
                <a:gd name="T33" fmla="*/ 398 h 549"/>
                <a:gd name="T34" fmla="*/ 258 w 854"/>
                <a:gd name="T35" fmla="*/ 395 h 549"/>
                <a:gd name="T36" fmla="*/ 281 w 854"/>
                <a:gd name="T37" fmla="*/ 384 h 549"/>
                <a:gd name="T38" fmla="*/ 299 w 854"/>
                <a:gd name="T39" fmla="*/ 380 h 549"/>
                <a:gd name="T40" fmla="*/ 322 w 854"/>
                <a:gd name="T41" fmla="*/ 388 h 549"/>
                <a:gd name="T42" fmla="*/ 333 w 854"/>
                <a:gd name="T43" fmla="*/ 388 h 549"/>
                <a:gd name="T44" fmla="*/ 362 w 854"/>
                <a:gd name="T45" fmla="*/ 379 h 549"/>
                <a:gd name="T46" fmla="*/ 397 w 854"/>
                <a:gd name="T47" fmla="*/ 377 h 549"/>
                <a:gd name="T48" fmla="*/ 424 w 854"/>
                <a:gd name="T49" fmla="*/ 384 h 549"/>
                <a:gd name="T50" fmla="*/ 447 w 854"/>
                <a:gd name="T51" fmla="*/ 378 h 549"/>
                <a:gd name="T52" fmla="*/ 468 w 854"/>
                <a:gd name="T53" fmla="*/ 366 h 549"/>
                <a:gd name="T54" fmla="*/ 475 w 854"/>
                <a:gd name="T55" fmla="*/ 353 h 549"/>
                <a:gd name="T56" fmla="*/ 476 w 854"/>
                <a:gd name="T57" fmla="*/ 327 h 549"/>
                <a:gd name="T58" fmla="*/ 483 w 854"/>
                <a:gd name="T59" fmla="*/ 314 h 549"/>
                <a:gd name="T60" fmla="*/ 505 w 854"/>
                <a:gd name="T61" fmla="*/ 307 h 549"/>
                <a:gd name="T62" fmla="*/ 529 w 854"/>
                <a:gd name="T63" fmla="*/ 289 h 549"/>
                <a:gd name="T64" fmla="*/ 550 w 854"/>
                <a:gd name="T65" fmla="*/ 282 h 549"/>
                <a:gd name="T66" fmla="*/ 581 w 854"/>
                <a:gd name="T67" fmla="*/ 290 h 549"/>
                <a:gd name="T68" fmla="*/ 610 w 854"/>
                <a:gd name="T69" fmla="*/ 282 h 549"/>
                <a:gd name="T70" fmla="*/ 666 w 854"/>
                <a:gd name="T71" fmla="*/ 253 h 549"/>
                <a:gd name="T72" fmla="*/ 709 w 854"/>
                <a:gd name="T73" fmla="*/ 236 h 549"/>
                <a:gd name="T74" fmla="*/ 730 w 854"/>
                <a:gd name="T75" fmla="*/ 215 h 549"/>
                <a:gd name="T76" fmla="*/ 746 w 854"/>
                <a:gd name="T77" fmla="*/ 198 h 549"/>
                <a:gd name="T78" fmla="*/ 767 w 854"/>
                <a:gd name="T79" fmla="*/ 196 h 549"/>
                <a:gd name="T80" fmla="*/ 793 w 854"/>
                <a:gd name="T81" fmla="*/ 197 h 549"/>
                <a:gd name="T82" fmla="*/ 825 w 854"/>
                <a:gd name="T83" fmla="*/ 188 h 549"/>
                <a:gd name="T84" fmla="*/ 844 w 854"/>
                <a:gd name="T85" fmla="*/ 180 h 549"/>
                <a:gd name="T86" fmla="*/ 853 w 854"/>
                <a:gd name="T87" fmla="*/ 156 h 549"/>
                <a:gd name="T88" fmla="*/ 850 w 854"/>
                <a:gd name="T89" fmla="*/ 145 h 549"/>
                <a:gd name="T90" fmla="*/ 826 w 854"/>
                <a:gd name="T91" fmla="*/ 133 h 549"/>
                <a:gd name="T92" fmla="*/ 798 w 854"/>
                <a:gd name="T93" fmla="*/ 120 h 549"/>
                <a:gd name="T94" fmla="*/ 792 w 854"/>
                <a:gd name="T95" fmla="*/ 108 h 549"/>
                <a:gd name="T96" fmla="*/ 796 w 854"/>
                <a:gd name="T97" fmla="*/ 96 h 549"/>
                <a:gd name="T98" fmla="*/ 793 w 854"/>
                <a:gd name="T99" fmla="*/ 89 h 549"/>
                <a:gd name="T100" fmla="*/ 771 w 854"/>
                <a:gd name="T101" fmla="*/ 87 h 549"/>
                <a:gd name="T102" fmla="*/ 758 w 854"/>
                <a:gd name="T103" fmla="*/ 78 h 549"/>
                <a:gd name="T104" fmla="*/ 756 w 854"/>
                <a:gd name="T105" fmla="*/ 62 h 549"/>
                <a:gd name="T106" fmla="*/ 765 w 854"/>
                <a:gd name="T107" fmla="*/ 41 h 549"/>
                <a:gd name="T108" fmla="*/ 771 w 854"/>
                <a:gd name="T109" fmla="*/ 20 h 5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854" h="549">
                  <a:moveTo>
                    <a:pt x="0" y="538"/>
                  </a:moveTo>
                  <a:lnTo>
                    <a:pt x="2" y="539"/>
                  </a:lnTo>
                  <a:lnTo>
                    <a:pt x="5" y="540"/>
                  </a:lnTo>
                  <a:lnTo>
                    <a:pt x="7" y="541"/>
                  </a:lnTo>
                  <a:lnTo>
                    <a:pt x="9" y="542"/>
                  </a:lnTo>
                  <a:lnTo>
                    <a:pt x="14" y="545"/>
                  </a:lnTo>
                  <a:lnTo>
                    <a:pt x="16" y="547"/>
                  </a:lnTo>
                  <a:lnTo>
                    <a:pt x="18" y="548"/>
                  </a:lnTo>
                  <a:lnTo>
                    <a:pt x="21" y="549"/>
                  </a:lnTo>
                  <a:lnTo>
                    <a:pt x="23" y="549"/>
                  </a:lnTo>
                  <a:lnTo>
                    <a:pt x="24" y="549"/>
                  </a:lnTo>
                  <a:lnTo>
                    <a:pt x="25" y="549"/>
                  </a:lnTo>
                  <a:lnTo>
                    <a:pt x="28" y="549"/>
                  </a:lnTo>
                  <a:lnTo>
                    <a:pt x="30" y="548"/>
                  </a:lnTo>
                  <a:lnTo>
                    <a:pt x="31" y="548"/>
                  </a:lnTo>
                  <a:lnTo>
                    <a:pt x="33" y="547"/>
                  </a:lnTo>
                  <a:lnTo>
                    <a:pt x="35" y="546"/>
                  </a:lnTo>
                  <a:lnTo>
                    <a:pt x="36" y="545"/>
                  </a:lnTo>
                  <a:lnTo>
                    <a:pt x="36" y="544"/>
                  </a:lnTo>
                  <a:lnTo>
                    <a:pt x="37" y="543"/>
                  </a:lnTo>
                  <a:lnTo>
                    <a:pt x="38" y="542"/>
                  </a:lnTo>
                  <a:lnTo>
                    <a:pt x="40" y="539"/>
                  </a:lnTo>
                  <a:lnTo>
                    <a:pt x="43" y="531"/>
                  </a:lnTo>
                  <a:lnTo>
                    <a:pt x="44" y="528"/>
                  </a:lnTo>
                  <a:lnTo>
                    <a:pt x="46" y="525"/>
                  </a:lnTo>
                  <a:lnTo>
                    <a:pt x="47" y="523"/>
                  </a:lnTo>
                  <a:lnTo>
                    <a:pt x="48" y="521"/>
                  </a:lnTo>
                  <a:lnTo>
                    <a:pt x="50" y="519"/>
                  </a:lnTo>
                  <a:lnTo>
                    <a:pt x="56" y="515"/>
                  </a:lnTo>
                  <a:lnTo>
                    <a:pt x="58" y="513"/>
                  </a:lnTo>
                  <a:lnTo>
                    <a:pt x="65" y="508"/>
                  </a:lnTo>
                  <a:lnTo>
                    <a:pt x="69" y="505"/>
                  </a:lnTo>
                  <a:lnTo>
                    <a:pt x="70" y="503"/>
                  </a:lnTo>
                  <a:lnTo>
                    <a:pt x="72" y="502"/>
                  </a:lnTo>
                  <a:lnTo>
                    <a:pt x="73" y="500"/>
                  </a:lnTo>
                  <a:lnTo>
                    <a:pt x="75" y="498"/>
                  </a:lnTo>
                  <a:lnTo>
                    <a:pt x="77" y="496"/>
                  </a:lnTo>
                  <a:lnTo>
                    <a:pt x="79" y="492"/>
                  </a:lnTo>
                  <a:lnTo>
                    <a:pt x="80" y="488"/>
                  </a:lnTo>
                  <a:lnTo>
                    <a:pt x="82" y="481"/>
                  </a:lnTo>
                  <a:lnTo>
                    <a:pt x="82" y="478"/>
                  </a:lnTo>
                  <a:lnTo>
                    <a:pt x="83" y="477"/>
                  </a:lnTo>
                  <a:lnTo>
                    <a:pt x="83" y="476"/>
                  </a:lnTo>
                  <a:lnTo>
                    <a:pt x="84" y="475"/>
                  </a:lnTo>
                  <a:lnTo>
                    <a:pt x="85" y="475"/>
                  </a:lnTo>
                  <a:lnTo>
                    <a:pt x="87" y="474"/>
                  </a:lnTo>
                  <a:lnTo>
                    <a:pt x="88" y="475"/>
                  </a:lnTo>
                  <a:lnTo>
                    <a:pt x="90" y="475"/>
                  </a:lnTo>
                  <a:lnTo>
                    <a:pt x="91" y="476"/>
                  </a:lnTo>
                  <a:lnTo>
                    <a:pt x="93" y="477"/>
                  </a:lnTo>
                  <a:lnTo>
                    <a:pt x="93" y="478"/>
                  </a:lnTo>
                  <a:lnTo>
                    <a:pt x="94" y="479"/>
                  </a:lnTo>
                  <a:lnTo>
                    <a:pt x="98" y="483"/>
                  </a:lnTo>
                  <a:lnTo>
                    <a:pt x="102" y="487"/>
                  </a:lnTo>
                  <a:lnTo>
                    <a:pt x="104" y="490"/>
                  </a:lnTo>
                  <a:lnTo>
                    <a:pt x="109" y="500"/>
                  </a:lnTo>
                  <a:lnTo>
                    <a:pt x="112" y="503"/>
                  </a:lnTo>
                  <a:lnTo>
                    <a:pt x="113" y="505"/>
                  </a:lnTo>
                  <a:lnTo>
                    <a:pt x="116" y="508"/>
                  </a:lnTo>
                  <a:lnTo>
                    <a:pt x="117" y="509"/>
                  </a:lnTo>
                  <a:lnTo>
                    <a:pt x="121" y="512"/>
                  </a:lnTo>
                  <a:lnTo>
                    <a:pt x="125" y="514"/>
                  </a:lnTo>
                  <a:lnTo>
                    <a:pt x="127" y="516"/>
                  </a:lnTo>
                  <a:lnTo>
                    <a:pt x="128" y="517"/>
                  </a:lnTo>
                  <a:lnTo>
                    <a:pt x="135" y="520"/>
                  </a:lnTo>
                  <a:lnTo>
                    <a:pt x="139" y="520"/>
                  </a:lnTo>
                  <a:lnTo>
                    <a:pt x="141" y="520"/>
                  </a:lnTo>
                  <a:lnTo>
                    <a:pt x="143" y="521"/>
                  </a:lnTo>
                  <a:lnTo>
                    <a:pt x="144" y="521"/>
                  </a:lnTo>
                  <a:lnTo>
                    <a:pt x="146" y="521"/>
                  </a:lnTo>
                  <a:lnTo>
                    <a:pt x="147" y="520"/>
                  </a:lnTo>
                  <a:lnTo>
                    <a:pt x="149" y="520"/>
                  </a:lnTo>
                  <a:lnTo>
                    <a:pt x="150" y="520"/>
                  </a:lnTo>
                  <a:lnTo>
                    <a:pt x="151" y="519"/>
                  </a:lnTo>
                  <a:lnTo>
                    <a:pt x="153" y="518"/>
                  </a:lnTo>
                  <a:lnTo>
                    <a:pt x="154" y="517"/>
                  </a:lnTo>
                  <a:lnTo>
                    <a:pt x="157" y="514"/>
                  </a:lnTo>
                  <a:lnTo>
                    <a:pt x="161" y="511"/>
                  </a:lnTo>
                  <a:lnTo>
                    <a:pt x="169" y="503"/>
                  </a:lnTo>
                  <a:lnTo>
                    <a:pt x="176" y="495"/>
                  </a:lnTo>
                  <a:lnTo>
                    <a:pt x="185" y="486"/>
                  </a:lnTo>
                  <a:lnTo>
                    <a:pt x="188" y="484"/>
                  </a:lnTo>
                  <a:lnTo>
                    <a:pt x="189" y="483"/>
                  </a:lnTo>
                  <a:lnTo>
                    <a:pt x="189" y="481"/>
                  </a:lnTo>
                  <a:lnTo>
                    <a:pt x="191" y="479"/>
                  </a:lnTo>
                  <a:lnTo>
                    <a:pt x="191" y="476"/>
                  </a:lnTo>
                  <a:lnTo>
                    <a:pt x="192" y="474"/>
                  </a:lnTo>
                  <a:lnTo>
                    <a:pt x="192" y="470"/>
                  </a:lnTo>
                  <a:lnTo>
                    <a:pt x="192" y="467"/>
                  </a:lnTo>
                  <a:lnTo>
                    <a:pt x="193" y="465"/>
                  </a:lnTo>
                  <a:lnTo>
                    <a:pt x="194" y="463"/>
                  </a:lnTo>
                  <a:lnTo>
                    <a:pt x="195" y="461"/>
                  </a:lnTo>
                  <a:lnTo>
                    <a:pt x="196" y="458"/>
                  </a:lnTo>
                  <a:lnTo>
                    <a:pt x="198" y="454"/>
                  </a:lnTo>
                  <a:lnTo>
                    <a:pt x="201" y="449"/>
                  </a:lnTo>
                  <a:lnTo>
                    <a:pt x="203" y="447"/>
                  </a:lnTo>
                  <a:lnTo>
                    <a:pt x="203" y="445"/>
                  </a:lnTo>
                  <a:lnTo>
                    <a:pt x="204" y="443"/>
                  </a:lnTo>
                  <a:lnTo>
                    <a:pt x="205" y="440"/>
                  </a:lnTo>
                  <a:lnTo>
                    <a:pt x="205" y="439"/>
                  </a:lnTo>
                  <a:lnTo>
                    <a:pt x="206" y="437"/>
                  </a:lnTo>
                  <a:lnTo>
                    <a:pt x="206" y="435"/>
                  </a:lnTo>
                  <a:lnTo>
                    <a:pt x="206" y="431"/>
                  </a:lnTo>
                  <a:lnTo>
                    <a:pt x="205" y="426"/>
                  </a:lnTo>
                  <a:lnTo>
                    <a:pt x="204" y="418"/>
                  </a:lnTo>
                  <a:lnTo>
                    <a:pt x="204" y="416"/>
                  </a:lnTo>
                  <a:lnTo>
                    <a:pt x="204" y="413"/>
                  </a:lnTo>
                  <a:lnTo>
                    <a:pt x="204" y="411"/>
                  </a:lnTo>
                  <a:lnTo>
                    <a:pt x="205" y="410"/>
                  </a:lnTo>
                  <a:lnTo>
                    <a:pt x="205" y="408"/>
                  </a:lnTo>
                  <a:lnTo>
                    <a:pt x="207" y="406"/>
                  </a:lnTo>
                  <a:lnTo>
                    <a:pt x="207" y="406"/>
                  </a:lnTo>
                  <a:lnTo>
                    <a:pt x="209" y="404"/>
                  </a:lnTo>
                  <a:lnTo>
                    <a:pt x="210" y="403"/>
                  </a:lnTo>
                  <a:lnTo>
                    <a:pt x="212" y="402"/>
                  </a:lnTo>
                  <a:lnTo>
                    <a:pt x="214" y="401"/>
                  </a:lnTo>
                  <a:lnTo>
                    <a:pt x="216" y="400"/>
                  </a:lnTo>
                  <a:lnTo>
                    <a:pt x="218" y="399"/>
                  </a:lnTo>
                  <a:lnTo>
                    <a:pt x="221" y="398"/>
                  </a:lnTo>
                  <a:lnTo>
                    <a:pt x="224" y="398"/>
                  </a:lnTo>
                  <a:lnTo>
                    <a:pt x="227" y="397"/>
                  </a:lnTo>
                  <a:lnTo>
                    <a:pt x="231" y="397"/>
                  </a:lnTo>
                  <a:lnTo>
                    <a:pt x="245" y="397"/>
                  </a:lnTo>
                  <a:lnTo>
                    <a:pt x="250" y="397"/>
                  </a:lnTo>
                  <a:lnTo>
                    <a:pt x="254" y="396"/>
                  </a:lnTo>
                  <a:lnTo>
                    <a:pt x="258" y="395"/>
                  </a:lnTo>
                  <a:lnTo>
                    <a:pt x="263" y="395"/>
                  </a:lnTo>
                  <a:lnTo>
                    <a:pt x="265" y="394"/>
                  </a:lnTo>
                  <a:lnTo>
                    <a:pt x="267" y="393"/>
                  </a:lnTo>
                  <a:lnTo>
                    <a:pt x="269" y="391"/>
                  </a:lnTo>
                  <a:lnTo>
                    <a:pt x="274" y="388"/>
                  </a:lnTo>
                  <a:lnTo>
                    <a:pt x="277" y="386"/>
                  </a:lnTo>
                  <a:lnTo>
                    <a:pt x="281" y="384"/>
                  </a:lnTo>
                  <a:lnTo>
                    <a:pt x="285" y="383"/>
                  </a:lnTo>
                  <a:lnTo>
                    <a:pt x="286" y="382"/>
                  </a:lnTo>
                  <a:lnTo>
                    <a:pt x="289" y="381"/>
                  </a:lnTo>
                  <a:lnTo>
                    <a:pt x="292" y="381"/>
                  </a:lnTo>
                  <a:lnTo>
                    <a:pt x="295" y="380"/>
                  </a:lnTo>
                  <a:lnTo>
                    <a:pt x="297" y="380"/>
                  </a:lnTo>
                  <a:lnTo>
                    <a:pt x="299" y="380"/>
                  </a:lnTo>
                  <a:lnTo>
                    <a:pt x="302" y="381"/>
                  </a:lnTo>
                  <a:lnTo>
                    <a:pt x="304" y="381"/>
                  </a:lnTo>
                  <a:lnTo>
                    <a:pt x="306" y="382"/>
                  </a:lnTo>
                  <a:lnTo>
                    <a:pt x="309" y="383"/>
                  </a:lnTo>
                  <a:lnTo>
                    <a:pt x="318" y="386"/>
                  </a:lnTo>
                  <a:lnTo>
                    <a:pt x="321" y="388"/>
                  </a:lnTo>
                  <a:lnTo>
                    <a:pt x="322" y="388"/>
                  </a:lnTo>
                  <a:lnTo>
                    <a:pt x="324" y="389"/>
                  </a:lnTo>
                  <a:lnTo>
                    <a:pt x="326" y="389"/>
                  </a:lnTo>
                  <a:lnTo>
                    <a:pt x="328" y="389"/>
                  </a:lnTo>
                  <a:lnTo>
                    <a:pt x="330" y="389"/>
                  </a:lnTo>
                  <a:lnTo>
                    <a:pt x="331" y="389"/>
                  </a:lnTo>
                  <a:lnTo>
                    <a:pt x="332" y="389"/>
                  </a:lnTo>
                  <a:lnTo>
                    <a:pt x="333" y="388"/>
                  </a:lnTo>
                  <a:lnTo>
                    <a:pt x="335" y="387"/>
                  </a:lnTo>
                  <a:lnTo>
                    <a:pt x="339" y="385"/>
                  </a:lnTo>
                  <a:lnTo>
                    <a:pt x="343" y="383"/>
                  </a:lnTo>
                  <a:lnTo>
                    <a:pt x="347" y="382"/>
                  </a:lnTo>
                  <a:lnTo>
                    <a:pt x="350" y="381"/>
                  </a:lnTo>
                  <a:lnTo>
                    <a:pt x="354" y="380"/>
                  </a:lnTo>
                  <a:lnTo>
                    <a:pt x="362" y="379"/>
                  </a:lnTo>
                  <a:lnTo>
                    <a:pt x="372" y="376"/>
                  </a:lnTo>
                  <a:lnTo>
                    <a:pt x="376" y="376"/>
                  </a:lnTo>
                  <a:lnTo>
                    <a:pt x="378" y="376"/>
                  </a:lnTo>
                  <a:lnTo>
                    <a:pt x="384" y="376"/>
                  </a:lnTo>
                  <a:lnTo>
                    <a:pt x="388" y="376"/>
                  </a:lnTo>
                  <a:lnTo>
                    <a:pt x="392" y="376"/>
                  </a:lnTo>
                  <a:lnTo>
                    <a:pt x="397" y="377"/>
                  </a:lnTo>
                  <a:lnTo>
                    <a:pt x="401" y="378"/>
                  </a:lnTo>
                  <a:lnTo>
                    <a:pt x="405" y="379"/>
                  </a:lnTo>
                  <a:lnTo>
                    <a:pt x="409" y="380"/>
                  </a:lnTo>
                  <a:lnTo>
                    <a:pt x="415" y="382"/>
                  </a:lnTo>
                  <a:lnTo>
                    <a:pt x="419" y="383"/>
                  </a:lnTo>
                  <a:lnTo>
                    <a:pt x="422" y="384"/>
                  </a:lnTo>
                  <a:lnTo>
                    <a:pt x="424" y="384"/>
                  </a:lnTo>
                  <a:lnTo>
                    <a:pt x="429" y="384"/>
                  </a:lnTo>
                  <a:lnTo>
                    <a:pt x="433" y="384"/>
                  </a:lnTo>
                  <a:lnTo>
                    <a:pt x="436" y="384"/>
                  </a:lnTo>
                  <a:lnTo>
                    <a:pt x="439" y="383"/>
                  </a:lnTo>
                  <a:lnTo>
                    <a:pt x="443" y="382"/>
                  </a:lnTo>
                  <a:lnTo>
                    <a:pt x="446" y="380"/>
                  </a:lnTo>
                  <a:lnTo>
                    <a:pt x="447" y="378"/>
                  </a:lnTo>
                  <a:lnTo>
                    <a:pt x="452" y="374"/>
                  </a:lnTo>
                  <a:lnTo>
                    <a:pt x="455" y="372"/>
                  </a:lnTo>
                  <a:lnTo>
                    <a:pt x="457" y="372"/>
                  </a:lnTo>
                  <a:lnTo>
                    <a:pt x="463" y="369"/>
                  </a:lnTo>
                  <a:lnTo>
                    <a:pt x="465" y="369"/>
                  </a:lnTo>
                  <a:lnTo>
                    <a:pt x="467" y="368"/>
                  </a:lnTo>
                  <a:lnTo>
                    <a:pt x="468" y="366"/>
                  </a:lnTo>
                  <a:lnTo>
                    <a:pt x="469" y="365"/>
                  </a:lnTo>
                  <a:lnTo>
                    <a:pt x="471" y="363"/>
                  </a:lnTo>
                  <a:lnTo>
                    <a:pt x="472" y="361"/>
                  </a:lnTo>
                  <a:lnTo>
                    <a:pt x="473" y="360"/>
                  </a:lnTo>
                  <a:lnTo>
                    <a:pt x="474" y="358"/>
                  </a:lnTo>
                  <a:lnTo>
                    <a:pt x="475" y="356"/>
                  </a:lnTo>
                  <a:lnTo>
                    <a:pt x="475" y="353"/>
                  </a:lnTo>
                  <a:lnTo>
                    <a:pt x="475" y="350"/>
                  </a:lnTo>
                  <a:lnTo>
                    <a:pt x="474" y="342"/>
                  </a:lnTo>
                  <a:lnTo>
                    <a:pt x="474" y="338"/>
                  </a:lnTo>
                  <a:lnTo>
                    <a:pt x="474" y="335"/>
                  </a:lnTo>
                  <a:lnTo>
                    <a:pt x="475" y="331"/>
                  </a:lnTo>
                  <a:lnTo>
                    <a:pt x="475" y="328"/>
                  </a:lnTo>
                  <a:lnTo>
                    <a:pt x="476" y="327"/>
                  </a:lnTo>
                  <a:lnTo>
                    <a:pt x="477" y="324"/>
                  </a:lnTo>
                  <a:lnTo>
                    <a:pt x="478" y="322"/>
                  </a:lnTo>
                  <a:lnTo>
                    <a:pt x="479" y="319"/>
                  </a:lnTo>
                  <a:lnTo>
                    <a:pt x="480" y="317"/>
                  </a:lnTo>
                  <a:lnTo>
                    <a:pt x="480" y="316"/>
                  </a:lnTo>
                  <a:lnTo>
                    <a:pt x="482" y="315"/>
                  </a:lnTo>
                  <a:lnTo>
                    <a:pt x="483" y="314"/>
                  </a:lnTo>
                  <a:lnTo>
                    <a:pt x="484" y="313"/>
                  </a:lnTo>
                  <a:lnTo>
                    <a:pt x="485" y="312"/>
                  </a:lnTo>
                  <a:lnTo>
                    <a:pt x="487" y="311"/>
                  </a:lnTo>
                  <a:lnTo>
                    <a:pt x="490" y="311"/>
                  </a:lnTo>
                  <a:lnTo>
                    <a:pt x="497" y="309"/>
                  </a:lnTo>
                  <a:lnTo>
                    <a:pt x="501" y="308"/>
                  </a:lnTo>
                  <a:lnTo>
                    <a:pt x="505" y="307"/>
                  </a:lnTo>
                  <a:lnTo>
                    <a:pt x="508" y="305"/>
                  </a:lnTo>
                  <a:lnTo>
                    <a:pt x="512" y="304"/>
                  </a:lnTo>
                  <a:lnTo>
                    <a:pt x="514" y="301"/>
                  </a:lnTo>
                  <a:lnTo>
                    <a:pt x="518" y="298"/>
                  </a:lnTo>
                  <a:lnTo>
                    <a:pt x="524" y="293"/>
                  </a:lnTo>
                  <a:lnTo>
                    <a:pt x="525" y="292"/>
                  </a:lnTo>
                  <a:lnTo>
                    <a:pt x="529" y="289"/>
                  </a:lnTo>
                  <a:lnTo>
                    <a:pt x="533" y="287"/>
                  </a:lnTo>
                  <a:lnTo>
                    <a:pt x="537" y="285"/>
                  </a:lnTo>
                  <a:lnTo>
                    <a:pt x="541" y="283"/>
                  </a:lnTo>
                  <a:lnTo>
                    <a:pt x="544" y="282"/>
                  </a:lnTo>
                  <a:lnTo>
                    <a:pt x="546" y="282"/>
                  </a:lnTo>
                  <a:lnTo>
                    <a:pt x="548" y="282"/>
                  </a:lnTo>
                  <a:lnTo>
                    <a:pt x="550" y="282"/>
                  </a:lnTo>
                  <a:lnTo>
                    <a:pt x="553" y="283"/>
                  </a:lnTo>
                  <a:lnTo>
                    <a:pt x="556" y="284"/>
                  </a:lnTo>
                  <a:lnTo>
                    <a:pt x="562" y="286"/>
                  </a:lnTo>
                  <a:lnTo>
                    <a:pt x="571" y="288"/>
                  </a:lnTo>
                  <a:lnTo>
                    <a:pt x="575" y="289"/>
                  </a:lnTo>
                  <a:lnTo>
                    <a:pt x="578" y="290"/>
                  </a:lnTo>
                  <a:lnTo>
                    <a:pt x="581" y="290"/>
                  </a:lnTo>
                  <a:lnTo>
                    <a:pt x="582" y="289"/>
                  </a:lnTo>
                  <a:lnTo>
                    <a:pt x="591" y="288"/>
                  </a:lnTo>
                  <a:lnTo>
                    <a:pt x="599" y="287"/>
                  </a:lnTo>
                  <a:lnTo>
                    <a:pt x="601" y="286"/>
                  </a:lnTo>
                  <a:lnTo>
                    <a:pt x="604" y="285"/>
                  </a:lnTo>
                  <a:lnTo>
                    <a:pt x="606" y="284"/>
                  </a:lnTo>
                  <a:lnTo>
                    <a:pt x="610" y="282"/>
                  </a:lnTo>
                  <a:lnTo>
                    <a:pt x="612" y="281"/>
                  </a:lnTo>
                  <a:lnTo>
                    <a:pt x="619" y="276"/>
                  </a:lnTo>
                  <a:lnTo>
                    <a:pt x="623" y="273"/>
                  </a:lnTo>
                  <a:lnTo>
                    <a:pt x="628" y="270"/>
                  </a:lnTo>
                  <a:lnTo>
                    <a:pt x="635" y="267"/>
                  </a:lnTo>
                  <a:lnTo>
                    <a:pt x="654" y="259"/>
                  </a:lnTo>
                  <a:lnTo>
                    <a:pt x="666" y="253"/>
                  </a:lnTo>
                  <a:lnTo>
                    <a:pt x="673" y="249"/>
                  </a:lnTo>
                  <a:lnTo>
                    <a:pt x="680" y="248"/>
                  </a:lnTo>
                  <a:lnTo>
                    <a:pt x="694" y="243"/>
                  </a:lnTo>
                  <a:lnTo>
                    <a:pt x="698" y="241"/>
                  </a:lnTo>
                  <a:lnTo>
                    <a:pt x="705" y="238"/>
                  </a:lnTo>
                  <a:lnTo>
                    <a:pt x="707" y="237"/>
                  </a:lnTo>
                  <a:lnTo>
                    <a:pt x="709" y="236"/>
                  </a:lnTo>
                  <a:lnTo>
                    <a:pt x="713" y="234"/>
                  </a:lnTo>
                  <a:lnTo>
                    <a:pt x="718" y="230"/>
                  </a:lnTo>
                  <a:lnTo>
                    <a:pt x="720" y="227"/>
                  </a:lnTo>
                  <a:lnTo>
                    <a:pt x="723" y="225"/>
                  </a:lnTo>
                  <a:lnTo>
                    <a:pt x="725" y="222"/>
                  </a:lnTo>
                  <a:lnTo>
                    <a:pt x="727" y="219"/>
                  </a:lnTo>
                  <a:lnTo>
                    <a:pt x="730" y="215"/>
                  </a:lnTo>
                  <a:lnTo>
                    <a:pt x="734" y="208"/>
                  </a:lnTo>
                  <a:lnTo>
                    <a:pt x="735" y="205"/>
                  </a:lnTo>
                  <a:lnTo>
                    <a:pt x="737" y="203"/>
                  </a:lnTo>
                  <a:lnTo>
                    <a:pt x="739" y="202"/>
                  </a:lnTo>
                  <a:lnTo>
                    <a:pt x="741" y="201"/>
                  </a:lnTo>
                  <a:lnTo>
                    <a:pt x="742" y="200"/>
                  </a:lnTo>
                  <a:lnTo>
                    <a:pt x="746" y="198"/>
                  </a:lnTo>
                  <a:lnTo>
                    <a:pt x="750" y="197"/>
                  </a:lnTo>
                  <a:lnTo>
                    <a:pt x="753" y="196"/>
                  </a:lnTo>
                  <a:lnTo>
                    <a:pt x="756" y="195"/>
                  </a:lnTo>
                  <a:lnTo>
                    <a:pt x="759" y="195"/>
                  </a:lnTo>
                  <a:lnTo>
                    <a:pt x="762" y="195"/>
                  </a:lnTo>
                  <a:lnTo>
                    <a:pt x="764" y="195"/>
                  </a:lnTo>
                  <a:lnTo>
                    <a:pt x="767" y="196"/>
                  </a:lnTo>
                  <a:lnTo>
                    <a:pt x="775" y="197"/>
                  </a:lnTo>
                  <a:lnTo>
                    <a:pt x="778" y="198"/>
                  </a:lnTo>
                  <a:lnTo>
                    <a:pt x="781" y="198"/>
                  </a:lnTo>
                  <a:lnTo>
                    <a:pt x="784" y="198"/>
                  </a:lnTo>
                  <a:lnTo>
                    <a:pt x="787" y="198"/>
                  </a:lnTo>
                  <a:lnTo>
                    <a:pt x="789" y="198"/>
                  </a:lnTo>
                  <a:lnTo>
                    <a:pt x="793" y="197"/>
                  </a:lnTo>
                  <a:lnTo>
                    <a:pt x="801" y="196"/>
                  </a:lnTo>
                  <a:lnTo>
                    <a:pt x="804" y="195"/>
                  </a:lnTo>
                  <a:lnTo>
                    <a:pt x="808" y="194"/>
                  </a:lnTo>
                  <a:lnTo>
                    <a:pt x="812" y="192"/>
                  </a:lnTo>
                  <a:lnTo>
                    <a:pt x="819" y="190"/>
                  </a:lnTo>
                  <a:lnTo>
                    <a:pt x="821" y="189"/>
                  </a:lnTo>
                  <a:lnTo>
                    <a:pt x="825" y="188"/>
                  </a:lnTo>
                  <a:lnTo>
                    <a:pt x="832" y="187"/>
                  </a:lnTo>
                  <a:lnTo>
                    <a:pt x="835" y="186"/>
                  </a:lnTo>
                  <a:lnTo>
                    <a:pt x="838" y="184"/>
                  </a:lnTo>
                  <a:lnTo>
                    <a:pt x="840" y="184"/>
                  </a:lnTo>
                  <a:lnTo>
                    <a:pt x="841" y="183"/>
                  </a:lnTo>
                  <a:lnTo>
                    <a:pt x="843" y="181"/>
                  </a:lnTo>
                  <a:lnTo>
                    <a:pt x="844" y="180"/>
                  </a:lnTo>
                  <a:lnTo>
                    <a:pt x="844" y="179"/>
                  </a:lnTo>
                  <a:lnTo>
                    <a:pt x="845" y="177"/>
                  </a:lnTo>
                  <a:lnTo>
                    <a:pt x="847" y="174"/>
                  </a:lnTo>
                  <a:lnTo>
                    <a:pt x="849" y="168"/>
                  </a:lnTo>
                  <a:lnTo>
                    <a:pt x="852" y="162"/>
                  </a:lnTo>
                  <a:lnTo>
                    <a:pt x="853" y="157"/>
                  </a:lnTo>
                  <a:lnTo>
                    <a:pt x="853" y="156"/>
                  </a:lnTo>
                  <a:lnTo>
                    <a:pt x="854" y="154"/>
                  </a:lnTo>
                  <a:lnTo>
                    <a:pt x="854" y="152"/>
                  </a:lnTo>
                  <a:lnTo>
                    <a:pt x="853" y="151"/>
                  </a:lnTo>
                  <a:lnTo>
                    <a:pt x="853" y="149"/>
                  </a:lnTo>
                  <a:lnTo>
                    <a:pt x="852" y="147"/>
                  </a:lnTo>
                  <a:lnTo>
                    <a:pt x="851" y="146"/>
                  </a:lnTo>
                  <a:lnTo>
                    <a:pt x="850" y="145"/>
                  </a:lnTo>
                  <a:lnTo>
                    <a:pt x="849" y="143"/>
                  </a:lnTo>
                  <a:lnTo>
                    <a:pt x="847" y="142"/>
                  </a:lnTo>
                  <a:lnTo>
                    <a:pt x="845" y="141"/>
                  </a:lnTo>
                  <a:lnTo>
                    <a:pt x="844" y="140"/>
                  </a:lnTo>
                  <a:lnTo>
                    <a:pt x="841" y="138"/>
                  </a:lnTo>
                  <a:lnTo>
                    <a:pt x="835" y="136"/>
                  </a:lnTo>
                  <a:lnTo>
                    <a:pt x="826" y="133"/>
                  </a:lnTo>
                  <a:lnTo>
                    <a:pt x="820" y="130"/>
                  </a:lnTo>
                  <a:lnTo>
                    <a:pt x="808" y="125"/>
                  </a:lnTo>
                  <a:lnTo>
                    <a:pt x="805" y="124"/>
                  </a:lnTo>
                  <a:lnTo>
                    <a:pt x="802" y="123"/>
                  </a:lnTo>
                  <a:lnTo>
                    <a:pt x="800" y="122"/>
                  </a:lnTo>
                  <a:lnTo>
                    <a:pt x="799" y="121"/>
                  </a:lnTo>
                  <a:lnTo>
                    <a:pt x="798" y="120"/>
                  </a:lnTo>
                  <a:lnTo>
                    <a:pt x="797" y="119"/>
                  </a:lnTo>
                  <a:lnTo>
                    <a:pt x="796" y="118"/>
                  </a:lnTo>
                  <a:lnTo>
                    <a:pt x="795" y="116"/>
                  </a:lnTo>
                  <a:lnTo>
                    <a:pt x="794" y="114"/>
                  </a:lnTo>
                  <a:lnTo>
                    <a:pt x="793" y="112"/>
                  </a:lnTo>
                  <a:lnTo>
                    <a:pt x="792" y="110"/>
                  </a:lnTo>
                  <a:lnTo>
                    <a:pt x="792" y="108"/>
                  </a:lnTo>
                  <a:lnTo>
                    <a:pt x="791" y="107"/>
                  </a:lnTo>
                  <a:lnTo>
                    <a:pt x="792" y="106"/>
                  </a:lnTo>
                  <a:lnTo>
                    <a:pt x="792" y="105"/>
                  </a:lnTo>
                  <a:lnTo>
                    <a:pt x="792" y="103"/>
                  </a:lnTo>
                  <a:lnTo>
                    <a:pt x="793" y="101"/>
                  </a:lnTo>
                  <a:lnTo>
                    <a:pt x="796" y="97"/>
                  </a:lnTo>
                  <a:lnTo>
                    <a:pt x="796" y="96"/>
                  </a:lnTo>
                  <a:lnTo>
                    <a:pt x="797" y="95"/>
                  </a:lnTo>
                  <a:lnTo>
                    <a:pt x="797" y="94"/>
                  </a:lnTo>
                  <a:lnTo>
                    <a:pt x="797" y="92"/>
                  </a:lnTo>
                  <a:lnTo>
                    <a:pt x="796" y="91"/>
                  </a:lnTo>
                  <a:lnTo>
                    <a:pt x="795" y="90"/>
                  </a:lnTo>
                  <a:lnTo>
                    <a:pt x="794" y="89"/>
                  </a:lnTo>
                  <a:lnTo>
                    <a:pt x="793" y="89"/>
                  </a:lnTo>
                  <a:lnTo>
                    <a:pt x="792" y="89"/>
                  </a:lnTo>
                  <a:lnTo>
                    <a:pt x="790" y="89"/>
                  </a:lnTo>
                  <a:lnTo>
                    <a:pt x="787" y="88"/>
                  </a:lnTo>
                  <a:lnTo>
                    <a:pt x="780" y="89"/>
                  </a:lnTo>
                  <a:lnTo>
                    <a:pt x="776" y="88"/>
                  </a:lnTo>
                  <a:lnTo>
                    <a:pt x="773" y="88"/>
                  </a:lnTo>
                  <a:lnTo>
                    <a:pt x="771" y="87"/>
                  </a:lnTo>
                  <a:lnTo>
                    <a:pt x="769" y="87"/>
                  </a:lnTo>
                  <a:lnTo>
                    <a:pt x="767" y="86"/>
                  </a:lnTo>
                  <a:lnTo>
                    <a:pt x="764" y="84"/>
                  </a:lnTo>
                  <a:lnTo>
                    <a:pt x="763" y="83"/>
                  </a:lnTo>
                  <a:lnTo>
                    <a:pt x="761" y="81"/>
                  </a:lnTo>
                  <a:lnTo>
                    <a:pt x="759" y="80"/>
                  </a:lnTo>
                  <a:lnTo>
                    <a:pt x="758" y="78"/>
                  </a:lnTo>
                  <a:lnTo>
                    <a:pt x="757" y="78"/>
                  </a:lnTo>
                  <a:lnTo>
                    <a:pt x="756" y="76"/>
                  </a:lnTo>
                  <a:lnTo>
                    <a:pt x="756" y="74"/>
                  </a:lnTo>
                  <a:lnTo>
                    <a:pt x="756" y="73"/>
                  </a:lnTo>
                  <a:lnTo>
                    <a:pt x="755" y="69"/>
                  </a:lnTo>
                  <a:lnTo>
                    <a:pt x="756" y="64"/>
                  </a:lnTo>
                  <a:lnTo>
                    <a:pt x="756" y="62"/>
                  </a:lnTo>
                  <a:lnTo>
                    <a:pt x="756" y="60"/>
                  </a:lnTo>
                  <a:lnTo>
                    <a:pt x="757" y="58"/>
                  </a:lnTo>
                  <a:lnTo>
                    <a:pt x="758" y="56"/>
                  </a:lnTo>
                  <a:lnTo>
                    <a:pt x="762" y="49"/>
                  </a:lnTo>
                  <a:lnTo>
                    <a:pt x="763" y="47"/>
                  </a:lnTo>
                  <a:lnTo>
                    <a:pt x="764" y="44"/>
                  </a:lnTo>
                  <a:lnTo>
                    <a:pt x="765" y="41"/>
                  </a:lnTo>
                  <a:lnTo>
                    <a:pt x="766" y="38"/>
                  </a:lnTo>
                  <a:lnTo>
                    <a:pt x="767" y="35"/>
                  </a:lnTo>
                  <a:lnTo>
                    <a:pt x="768" y="33"/>
                  </a:lnTo>
                  <a:lnTo>
                    <a:pt x="769" y="25"/>
                  </a:lnTo>
                  <a:lnTo>
                    <a:pt x="770" y="22"/>
                  </a:lnTo>
                  <a:lnTo>
                    <a:pt x="771" y="21"/>
                  </a:lnTo>
                  <a:lnTo>
                    <a:pt x="771" y="20"/>
                  </a:lnTo>
                  <a:lnTo>
                    <a:pt x="772" y="18"/>
                  </a:lnTo>
                  <a:lnTo>
                    <a:pt x="774" y="15"/>
                  </a:lnTo>
                  <a:lnTo>
                    <a:pt x="782" y="4"/>
                  </a:lnTo>
                  <a:lnTo>
                    <a:pt x="785" y="2"/>
                  </a:lnTo>
                  <a:lnTo>
                    <a:pt x="786" y="0"/>
                  </a:lnTo>
                  <a:lnTo>
                    <a:pt x="787" y="1"/>
                  </a:lnTo>
                </a:path>
              </a:pathLst>
            </a:custGeom>
            <a:noFill/>
            <a:ln w="2540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40" name="Freeform 95">
              <a:extLst>
                <a:ext uri="{FF2B5EF4-FFF2-40B4-BE49-F238E27FC236}">
                  <a16:creationId xmlns:a16="http://schemas.microsoft.com/office/drawing/2014/main" id="{83C146E1-2CE5-45B5-9796-FDBC6CC9031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0" y="1017"/>
              <a:ext cx="961" cy="646"/>
            </a:xfrm>
            <a:custGeom>
              <a:avLst/>
              <a:gdLst>
                <a:gd name="T0" fmla="*/ 537 w 961"/>
                <a:gd name="T1" fmla="*/ 6 h 646"/>
                <a:gd name="T2" fmla="*/ 568 w 961"/>
                <a:gd name="T3" fmla="*/ 31 h 646"/>
                <a:gd name="T4" fmla="*/ 591 w 961"/>
                <a:gd name="T5" fmla="*/ 30 h 646"/>
                <a:gd name="T6" fmla="*/ 614 w 961"/>
                <a:gd name="T7" fmla="*/ 14 h 646"/>
                <a:gd name="T8" fmla="*/ 633 w 961"/>
                <a:gd name="T9" fmla="*/ 43 h 646"/>
                <a:gd name="T10" fmla="*/ 668 w 961"/>
                <a:gd name="T11" fmla="*/ 37 h 646"/>
                <a:gd name="T12" fmla="*/ 701 w 961"/>
                <a:gd name="T13" fmla="*/ 84 h 646"/>
                <a:gd name="T14" fmla="*/ 697 w 961"/>
                <a:gd name="T15" fmla="*/ 148 h 646"/>
                <a:gd name="T16" fmla="*/ 731 w 961"/>
                <a:gd name="T17" fmla="*/ 193 h 646"/>
                <a:gd name="T18" fmla="*/ 768 w 961"/>
                <a:gd name="T19" fmla="*/ 250 h 646"/>
                <a:gd name="T20" fmla="*/ 780 w 961"/>
                <a:gd name="T21" fmla="*/ 286 h 646"/>
                <a:gd name="T22" fmla="*/ 815 w 961"/>
                <a:gd name="T23" fmla="*/ 259 h 646"/>
                <a:gd name="T24" fmla="*/ 879 w 961"/>
                <a:gd name="T25" fmla="*/ 281 h 646"/>
                <a:gd name="T26" fmla="*/ 899 w 961"/>
                <a:gd name="T27" fmla="*/ 309 h 646"/>
                <a:gd name="T28" fmla="*/ 914 w 961"/>
                <a:gd name="T29" fmla="*/ 396 h 646"/>
                <a:gd name="T30" fmla="*/ 924 w 961"/>
                <a:gd name="T31" fmla="*/ 457 h 646"/>
                <a:gd name="T32" fmla="*/ 927 w 961"/>
                <a:gd name="T33" fmla="*/ 515 h 646"/>
                <a:gd name="T34" fmla="*/ 960 w 961"/>
                <a:gd name="T35" fmla="*/ 577 h 646"/>
                <a:gd name="T36" fmla="*/ 934 w 961"/>
                <a:gd name="T37" fmla="*/ 595 h 646"/>
                <a:gd name="T38" fmla="*/ 892 w 961"/>
                <a:gd name="T39" fmla="*/ 596 h 646"/>
                <a:gd name="T40" fmla="*/ 857 w 961"/>
                <a:gd name="T41" fmla="*/ 569 h 646"/>
                <a:gd name="T42" fmla="*/ 824 w 961"/>
                <a:gd name="T43" fmla="*/ 596 h 646"/>
                <a:gd name="T44" fmla="*/ 814 w 961"/>
                <a:gd name="T45" fmla="*/ 632 h 646"/>
                <a:gd name="T46" fmla="*/ 785 w 961"/>
                <a:gd name="T47" fmla="*/ 635 h 646"/>
                <a:gd name="T48" fmla="*/ 766 w 961"/>
                <a:gd name="T49" fmla="*/ 616 h 646"/>
                <a:gd name="T50" fmla="*/ 714 w 961"/>
                <a:gd name="T51" fmla="*/ 596 h 646"/>
                <a:gd name="T52" fmla="*/ 682 w 961"/>
                <a:gd name="T53" fmla="*/ 601 h 646"/>
                <a:gd name="T54" fmla="*/ 643 w 961"/>
                <a:gd name="T55" fmla="*/ 617 h 646"/>
                <a:gd name="T56" fmla="*/ 584 w 961"/>
                <a:gd name="T57" fmla="*/ 584 h 646"/>
                <a:gd name="T58" fmla="*/ 550 w 961"/>
                <a:gd name="T59" fmla="*/ 549 h 646"/>
                <a:gd name="T60" fmla="*/ 495 w 961"/>
                <a:gd name="T61" fmla="*/ 503 h 646"/>
                <a:gd name="T62" fmla="*/ 462 w 961"/>
                <a:gd name="T63" fmla="*/ 504 h 646"/>
                <a:gd name="T64" fmla="*/ 431 w 961"/>
                <a:gd name="T65" fmla="*/ 480 h 646"/>
                <a:gd name="T66" fmla="*/ 415 w 961"/>
                <a:gd name="T67" fmla="*/ 514 h 646"/>
                <a:gd name="T68" fmla="*/ 380 w 961"/>
                <a:gd name="T69" fmla="*/ 540 h 646"/>
                <a:gd name="T70" fmla="*/ 359 w 961"/>
                <a:gd name="T71" fmla="*/ 565 h 646"/>
                <a:gd name="T72" fmla="*/ 309 w 961"/>
                <a:gd name="T73" fmla="*/ 559 h 646"/>
                <a:gd name="T74" fmla="*/ 289 w 961"/>
                <a:gd name="T75" fmla="*/ 600 h 646"/>
                <a:gd name="T76" fmla="*/ 248 w 961"/>
                <a:gd name="T77" fmla="*/ 637 h 646"/>
                <a:gd name="T78" fmla="*/ 189 w 961"/>
                <a:gd name="T79" fmla="*/ 646 h 646"/>
                <a:gd name="T80" fmla="*/ 171 w 961"/>
                <a:gd name="T81" fmla="*/ 617 h 646"/>
                <a:gd name="T82" fmla="*/ 147 w 961"/>
                <a:gd name="T83" fmla="*/ 616 h 646"/>
                <a:gd name="T84" fmla="*/ 111 w 961"/>
                <a:gd name="T85" fmla="*/ 616 h 646"/>
                <a:gd name="T86" fmla="*/ 93 w 961"/>
                <a:gd name="T87" fmla="*/ 595 h 646"/>
                <a:gd name="T88" fmla="*/ 47 w 961"/>
                <a:gd name="T89" fmla="*/ 531 h 646"/>
                <a:gd name="T90" fmla="*/ 12 w 961"/>
                <a:gd name="T91" fmla="*/ 463 h 646"/>
                <a:gd name="T92" fmla="*/ 2 w 961"/>
                <a:gd name="T93" fmla="*/ 415 h 646"/>
                <a:gd name="T94" fmla="*/ 22 w 961"/>
                <a:gd name="T95" fmla="*/ 364 h 646"/>
                <a:gd name="T96" fmla="*/ 55 w 961"/>
                <a:gd name="T97" fmla="*/ 334 h 646"/>
                <a:gd name="T98" fmla="*/ 73 w 961"/>
                <a:gd name="T99" fmla="*/ 293 h 646"/>
                <a:gd name="T100" fmla="*/ 80 w 961"/>
                <a:gd name="T101" fmla="*/ 250 h 646"/>
                <a:gd name="T102" fmla="*/ 129 w 961"/>
                <a:gd name="T103" fmla="*/ 263 h 646"/>
                <a:gd name="T104" fmla="*/ 157 w 961"/>
                <a:gd name="T105" fmla="*/ 257 h 646"/>
                <a:gd name="T106" fmla="*/ 188 w 961"/>
                <a:gd name="T107" fmla="*/ 210 h 646"/>
                <a:gd name="T108" fmla="*/ 264 w 961"/>
                <a:gd name="T109" fmla="*/ 218 h 646"/>
                <a:gd name="T110" fmla="*/ 317 w 961"/>
                <a:gd name="T111" fmla="*/ 238 h 646"/>
                <a:gd name="T112" fmla="*/ 352 w 961"/>
                <a:gd name="T113" fmla="*/ 199 h 646"/>
                <a:gd name="T114" fmla="*/ 400 w 961"/>
                <a:gd name="T115" fmla="*/ 177 h 646"/>
                <a:gd name="T116" fmla="*/ 465 w 961"/>
                <a:gd name="T117" fmla="*/ 185 h 646"/>
                <a:gd name="T118" fmla="*/ 488 w 961"/>
                <a:gd name="T119" fmla="*/ 167 h 646"/>
                <a:gd name="T120" fmla="*/ 499 w 961"/>
                <a:gd name="T121" fmla="*/ 83 h 646"/>
                <a:gd name="T122" fmla="*/ 483 w 961"/>
                <a:gd name="T123" fmla="*/ 47 h 646"/>
                <a:gd name="T124" fmla="*/ 476 w 961"/>
                <a:gd name="T125" fmla="*/ 25 h 6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961" h="646">
                  <a:moveTo>
                    <a:pt x="506" y="0"/>
                  </a:moveTo>
                  <a:lnTo>
                    <a:pt x="506" y="1"/>
                  </a:lnTo>
                  <a:lnTo>
                    <a:pt x="513" y="4"/>
                  </a:lnTo>
                  <a:lnTo>
                    <a:pt x="515" y="5"/>
                  </a:lnTo>
                  <a:lnTo>
                    <a:pt x="517" y="7"/>
                  </a:lnTo>
                  <a:lnTo>
                    <a:pt x="519" y="7"/>
                  </a:lnTo>
                  <a:lnTo>
                    <a:pt x="521" y="8"/>
                  </a:lnTo>
                  <a:lnTo>
                    <a:pt x="523" y="8"/>
                  </a:lnTo>
                  <a:lnTo>
                    <a:pt x="525" y="8"/>
                  </a:lnTo>
                  <a:lnTo>
                    <a:pt x="527" y="8"/>
                  </a:lnTo>
                  <a:lnTo>
                    <a:pt x="528" y="8"/>
                  </a:lnTo>
                  <a:lnTo>
                    <a:pt x="529" y="8"/>
                  </a:lnTo>
                  <a:lnTo>
                    <a:pt x="534" y="6"/>
                  </a:lnTo>
                  <a:lnTo>
                    <a:pt x="535" y="6"/>
                  </a:lnTo>
                  <a:lnTo>
                    <a:pt x="537" y="6"/>
                  </a:lnTo>
                  <a:lnTo>
                    <a:pt x="540" y="6"/>
                  </a:lnTo>
                  <a:lnTo>
                    <a:pt x="541" y="6"/>
                  </a:lnTo>
                  <a:lnTo>
                    <a:pt x="546" y="8"/>
                  </a:lnTo>
                  <a:lnTo>
                    <a:pt x="555" y="11"/>
                  </a:lnTo>
                  <a:lnTo>
                    <a:pt x="559" y="13"/>
                  </a:lnTo>
                  <a:lnTo>
                    <a:pt x="561" y="14"/>
                  </a:lnTo>
                  <a:lnTo>
                    <a:pt x="563" y="14"/>
                  </a:lnTo>
                  <a:lnTo>
                    <a:pt x="563" y="16"/>
                  </a:lnTo>
                  <a:lnTo>
                    <a:pt x="564" y="17"/>
                  </a:lnTo>
                  <a:lnTo>
                    <a:pt x="565" y="18"/>
                  </a:lnTo>
                  <a:lnTo>
                    <a:pt x="565" y="20"/>
                  </a:lnTo>
                  <a:lnTo>
                    <a:pt x="565" y="24"/>
                  </a:lnTo>
                  <a:lnTo>
                    <a:pt x="566" y="26"/>
                  </a:lnTo>
                  <a:lnTo>
                    <a:pt x="566" y="28"/>
                  </a:lnTo>
                  <a:lnTo>
                    <a:pt x="568" y="31"/>
                  </a:lnTo>
                  <a:lnTo>
                    <a:pt x="569" y="32"/>
                  </a:lnTo>
                  <a:lnTo>
                    <a:pt x="571" y="34"/>
                  </a:lnTo>
                  <a:lnTo>
                    <a:pt x="573" y="35"/>
                  </a:lnTo>
                  <a:lnTo>
                    <a:pt x="574" y="35"/>
                  </a:lnTo>
                  <a:lnTo>
                    <a:pt x="576" y="36"/>
                  </a:lnTo>
                  <a:lnTo>
                    <a:pt x="579" y="36"/>
                  </a:lnTo>
                  <a:lnTo>
                    <a:pt x="581" y="36"/>
                  </a:lnTo>
                  <a:lnTo>
                    <a:pt x="583" y="36"/>
                  </a:lnTo>
                  <a:lnTo>
                    <a:pt x="585" y="36"/>
                  </a:lnTo>
                  <a:lnTo>
                    <a:pt x="586" y="36"/>
                  </a:lnTo>
                  <a:lnTo>
                    <a:pt x="587" y="35"/>
                  </a:lnTo>
                  <a:lnTo>
                    <a:pt x="588" y="34"/>
                  </a:lnTo>
                  <a:lnTo>
                    <a:pt x="589" y="33"/>
                  </a:lnTo>
                  <a:lnTo>
                    <a:pt x="590" y="32"/>
                  </a:lnTo>
                  <a:lnTo>
                    <a:pt x="591" y="30"/>
                  </a:lnTo>
                  <a:lnTo>
                    <a:pt x="594" y="26"/>
                  </a:lnTo>
                  <a:lnTo>
                    <a:pt x="596" y="23"/>
                  </a:lnTo>
                  <a:lnTo>
                    <a:pt x="597" y="19"/>
                  </a:lnTo>
                  <a:lnTo>
                    <a:pt x="600" y="17"/>
                  </a:lnTo>
                  <a:lnTo>
                    <a:pt x="601" y="16"/>
                  </a:lnTo>
                  <a:lnTo>
                    <a:pt x="602" y="15"/>
                  </a:lnTo>
                  <a:lnTo>
                    <a:pt x="604" y="14"/>
                  </a:lnTo>
                  <a:lnTo>
                    <a:pt x="605" y="14"/>
                  </a:lnTo>
                  <a:lnTo>
                    <a:pt x="606" y="14"/>
                  </a:lnTo>
                  <a:lnTo>
                    <a:pt x="608" y="13"/>
                  </a:lnTo>
                  <a:lnTo>
                    <a:pt x="608" y="13"/>
                  </a:lnTo>
                  <a:lnTo>
                    <a:pt x="610" y="13"/>
                  </a:lnTo>
                  <a:lnTo>
                    <a:pt x="612" y="13"/>
                  </a:lnTo>
                  <a:lnTo>
                    <a:pt x="613" y="14"/>
                  </a:lnTo>
                  <a:lnTo>
                    <a:pt x="614" y="14"/>
                  </a:lnTo>
                  <a:lnTo>
                    <a:pt x="615" y="14"/>
                  </a:lnTo>
                  <a:lnTo>
                    <a:pt x="616" y="16"/>
                  </a:lnTo>
                  <a:lnTo>
                    <a:pt x="617" y="18"/>
                  </a:lnTo>
                  <a:lnTo>
                    <a:pt x="618" y="21"/>
                  </a:lnTo>
                  <a:lnTo>
                    <a:pt x="619" y="24"/>
                  </a:lnTo>
                  <a:lnTo>
                    <a:pt x="621" y="33"/>
                  </a:lnTo>
                  <a:lnTo>
                    <a:pt x="622" y="35"/>
                  </a:lnTo>
                  <a:lnTo>
                    <a:pt x="623" y="37"/>
                  </a:lnTo>
                  <a:lnTo>
                    <a:pt x="624" y="38"/>
                  </a:lnTo>
                  <a:lnTo>
                    <a:pt x="626" y="40"/>
                  </a:lnTo>
                  <a:lnTo>
                    <a:pt x="627" y="41"/>
                  </a:lnTo>
                  <a:lnTo>
                    <a:pt x="629" y="42"/>
                  </a:lnTo>
                  <a:lnTo>
                    <a:pt x="631" y="43"/>
                  </a:lnTo>
                  <a:lnTo>
                    <a:pt x="631" y="43"/>
                  </a:lnTo>
                  <a:lnTo>
                    <a:pt x="633" y="43"/>
                  </a:lnTo>
                  <a:lnTo>
                    <a:pt x="635" y="42"/>
                  </a:lnTo>
                  <a:lnTo>
                    <a:pt x="636" y="42"/>
                  </a:lnTo>
                  <a:lnTo>
                    <a:pt x="643" y="39"/>
                  </a:lnTo>
                  <a:lnTo>
                    <a:pt x="645" y="37"/>
                  </a:lnTo>
                  <a:lnTo>
                    <a:pt x="652" y="36"/>
                  </a:lnTo>
                  <a:lnTo>
                    <a:pt x="654" y="35"/>
                  </a:lnTo>
                  <a:lnTo>
                    <a:pt x="656" y="35"/>
                  </a:lnTo>
                  <a:lnTo>
                    <a:pt x="659" y="34"/>
                  </a:lnTo>
                  <a:lnTo>
                    <a:pt x="661" y="34"/>
                  </a:lnTo>
                  <a:lnTo>
                    <a:pt x="662" y="34"/>
                  </a:lnTo>
                  <a:lnTo>
                    <a:pt x="664" y="35"/>
                  </a:lnTo>
                  <a:lnTo>
                    <a:pt x="665" y="35"/>
                  </a:lnTo>
                  <a:lnTo>
                    <a:pt x="665" y="36"/>
                  </a:lnTo>
                  <a:lnTo>
                    <a:pt x="666" y="36"/>
                  </a:lnTo>
                  <a:lnTo>
                    <a:pt x="668" y="37"/>
                  </a:lnTo>
                  <a:lnTo>
                    <a:pt x="673" y="42"/>
                  </a:lnTo>
                  <a:lnTo>
                    <a:pt x="676" y="45"/>
                  </a:lnTo>
                  <a:lnTo>
                    <a:pt x="678" y="47"/>
                  </a:lnTo>
                  <a:lnTo>
                    <a:pt x="684" y="50"/>
                  </a:lnTo>
                  <a:lnTo>
                    <a:pt x="687" y="52"/>
                  </a:lnTo>
                  <a:lnTo>
                    <a:pt x="689" y="54"/>
                  </a:lnTo>
                  <a:lnTo>
                    <a:pt x="691" y="56"/>
                  </a:lnTo>
                  <a:lnTo>
                    <a:pt x="692" y="58"/>
                  </a:lnTo>
                  <a:lnTo>
                    <a:pt x="693" y="60"/>
                  </a:lnTo>
                  <a:lnTo>
                    <a:pt x="695" y="62"/>
                  </a:lnTo>
                  <a:lnTo>
                    <a:pt x="699" y="73"/>
                  </a:lnTo>
                  <a:lnTo>
                    <a:pt x="700" y="77"/>
                  </a:lnTo>
                  <a:lnTo>
                    <a:pt x="701" y="80"/>
                  </a:lnTo>
                  <a:lnTo>
                    <a:pt x="701" y="82"/>
                  </a:lnTo>
                  <a:lnTo>
                    <a:pt x="701" y="84"/>
                  </a:lnTo>
                  <a:lnTo>
                    <a:pt x="701" y="87"/>
                  </a:lnTo>
                  <a:lnTo>
                    <a:pt x="700" y="89"/>
                  </a:lnTo>
                  <a:lnTo>
                    <a:pt x="699" y="92"/>
                  </a:lnTo>
                  <a:lnTo>
                    <a:pt x="695" y="103"/>
                  </a:lnTo>
                  <a:lnTo>
                    <a:pt x="694" y="107"/>
                  </a:lnTo>
                  <a:lnTo>
                    <a:pt x="693" y="110"/>
                  </a:lnTo>
                  <a:lnTo>
                    <a:pt x="693" y="114"/>
                  </a:lnTo>
                  <a:lnTo>
                    <a:pt x="692" y="117"/>
                  </a:lnTo>
                  <a:lnTo>
                    <a:pt x="692" y="121"/>
                  </a:lnTo>
                  <a:lnTo>
                    <a:pt x="692" y="125"/>
                  </a:lnTo>
                  <a:lnTo>
                    <a:pt x="693" y="128"/>
                  </a:lnTo>
                  <a:lnTo>
                    <a:pt x="693" y="133"/>
                  </a:lnTo>
                  <a:lnTo>
                    <a:pt x="694" y="138"/>
                  </a:lnTo>
                  <a:lnTo>
                    <a:pt x="696" y="142"/>
                  </a:lnTo>
                  <a:lnTo>
                    <a:pt x="697" y="148"/>
                  </a:lnTo>
                  <a:lnTo>
                    <a:pt x="699" y="152"/>
                  </a:lnTo>
                  <a:lnTo>
                    <a:pt x="699" y="156"/>
                  </a:lnTo>
                  <a:lnTo>
                    <a:pt x="701" y="160"/>
                  </a:lnTo>
                  <a:lnTo>
                    <a:pt x="704" y="164"/>
                  </a:lnTo>
                  <a:lnTo>
                    <a:pt x="707" y="170"/>
                  </a:lnTo>
                  <a:lnTo>
                    <a:pt x="710" y="173"/>
                  </a:lnTo>
                  <a:lnTo>
                    <a:pt x="712" y="177"/>
                  </a:lnTo>
                  <a:lnTo>
                    <a:pt x="715" y="180"/>
                  </a:lnTo>
                  <a:lnTo>
                    <a:pt x="718" y="184"/>
                  </a:lnTo>
                  <a:lnTo>
                    <a:pt x="720" y="185"/>
                  </a:lnTo>
                  <a:lnTo>
                    <a:pt x="722" y="187"/>
                  </a:lnTo>
                  <a:lnTo>
                    <a:pt x="723" y="188"/>
                  </a:lnTo>
                  <a:lnTo>
                    <a:pt x="725" y="190"/>
                  </a:lnTo>
                  <a:lnTo>
                    <a:pt x="728" y="191"/>
                  </a:lnTo>
                  <a:lnTo>
                    <a:pt x="731" y="193"/>
                  </a:lnTo>
                  <a:lnTo>
                    <a:pt x="734" y="195"/>
                  </a:lnTo>
                  <a:lnTo>
                    <a:pt x="743" y="198"/>
                  </a:lnTo>
                  <a:lnTo>
                    <a:pt x="745" y="199"/>
                  </a:lnTo>
                  <a:lnTo>
                    <a:pt x="749" y="201"/>
                  </a:lnTo>
                  <a:lnTo>
                    <a:pt x="752" y="204"/>
                  </a:lnTo>
                  <a:lnTo>
                    <a:pt x="755" y="207"/>
                  </a:lnTo>
                  <a:lnTo>
                    <a:pt x="757" y="209"/>
                  </a:lnTo>
                  <a:lnTo>
                    <a:pt x="759" y="213"/>
                  </a:lnTo>
                  <a:lnTo>
                    <a:pt x="762" y="218"/>
                  </a:lnTo>
                  <a:lnTo>
                    <a:pt x="764" y="222"/>
                  </a:lnTo>
                  <a:lnTo>
                    <a:pt x="765" y="227"/>
                  </a:lnTo>
                  <a:lnTo>
                    <a:pt x="767" y="232"/>
                  </a:lnTo>
                  <a:lnTo>
                    <a:pt x="768" y="237"/>
                  </a:lnTo>
                  <a:lnTo>
                    <a:pt x="768" y="241"/>
                  </a:lnTo>
                  <a:lnTo>
                    <a:pt x="768" y="250"/>
                  </a:lnTo>
                  <a:lnTo>
                    <a:pt x="768" y="261"/>
                  </a:lnTo>
                  <a:lnTo>
                    <a:pt x="768" y="263"/>
                  </a:lnTo>
                  <a:lnTo>
                    <a:pt x="768" y="266"/>
                  </a:lnTo>
                  <a:lnTo>
                    <a:pt x="769" y="272"/>
                  </a:lnTo>
                  <a:lnTo>
                    <a:pt x="769" y="275"/>
                  </a:lnTo>
                  <a:lnTo>
                    <a:pt x="770" y="277"/>
                  </a:lnTo>
                  <a:lnTo>
                    <a:pt x="771" y="279"/>
                  </a:lnTo>
                  <a:lnTo>
                    <a:pt x="771" y="280"/>
                  </a:lnTo>
                  <a:lnTo>
                    <a:pt x="772" y="282"/>
                  </a:lnTo>
                  <a:lnTo>
                    <a:pt x="773" y="283"/>
                  </a:lnTo>
                  <a:lnTo>
                    <a:pt x="774" y="284"/>
                  </a:lnTo>
                  <a:lnTo>
                    <a:pt x="776" y="285"/>
                  </a:lnTo>
                  <a:lnTo>
                    <a:pt x="778" y="286"/>
                  </a:lnTo>
                  <a:lnTo>
                    <a:pt x="779" y="286"/>
                  </a:lnTo>
                  <a:lnTo>
                    <a:pt x="780" y="286"/>
                  </a:lnTo>
                  <a:lnTo>
                    <a:pt x="782" y="286"/>
                  </a:lnTo>
                  <a:lnTo>
                    <a:pt x="784" y="285"/>
                  </a:lnTo>
                  <a:lnTo>
                    <a:pt x="785" y="284"/>
                  </a:lnTo>
                  <a:lnTo>
                    <a:pt x="787" y="283"/>
                  </a:lnTo>
                  <a:lnTo>
                    <a:pt x="789" y="282"/>
                  </a:lnTo>
                  <a:lnTo>
                    <a:pt x="790" y="281"/>
                  </a:lnTo>
                  <a:lnTo>
                    <a:pt x="792" y="279"/>
                  </a:lnTo>
                  <a:lnTo>
                    <a:pt x="796" y="275"/>
                  </a:lnTo>
                  <a:lnTo>
                    <a:pt x="804" y="266"/>
                  </a:lnTo>
                  <a:lnTo>
                    <a:pt x="807" y="263"/>
                  </a:lnTo>
                  <a:lnTo>
                    <a:pt x="810" y="262"/>
                  </a:lnTo>
                  <a:lnTo>
                    <a:pt x="811" y="261"/>
                  </a:lnTo>
                  <a:lnTo>
                    <a:pt x="813" y="261"/>
                  </a:lnTo>
                  <a:lnTo>
                    <a:pt x="814" y="260"/>
                  </a:lnTo>
                  <a:lnTo>
                    <a:pt x="815" y="259"/>
                  </a:lnTo>
                  <a:lnTo>
                    <a:pt x="817" y="259"/>
                  </a:lnTo>
                  <a:lnTo>
                    <a:pt x="819" y="259"/>
                  </a:lnTo>
                  <a:lnTo>
                    <a:pt x="821" y="258"/>
                  </a:lnTo>
                  <a:lnTo>
                    <a:pt x="822" y="258"/>
                  </a:lnTo>
                  <a:lnTo>
                    <a:pt x="824" y="259"/>
                  </a:lnTo>
                  <a:lnTo>
                    <a:pt x="828" y="259"/>
                  </a:lnTo>
                  <a:lnTo>
                    <a:pt x="832" y="261"/>
                  </a:lnTo>
                  <a:lnTo>
                    <a:pt x="836" y="263"/>
                  </a:lnTo>
                  <a:lnTo>
                    <a:pt x="841" y="264"/>
                  </a:lnTo>
                  <a:lnTo>
                    <a:pt x="849" y="269"/>
                  </a:lnTo>
                  <a:lnTo>
                    <a:pt x="855" y="271"/>
                  </a:lnTo>
                  <a:lnTo>
                    <a:pt x="860" y="274"/>
                  </a:lnTo>
                  <a:lnTo>
                    <a:pt x="871" y="278"/>
                  </a:lnTo>
                  <a:lnTo>
                    <a:pt x="875" y="280"/>
                  </a:lnTo>
                  <a:lnTo>
                    <a:pt x="879" y="281"/>
                  </a:lnTo>
                  <a:lnTo>
                    <a:pt x="886" y="286"/>
                  </a:lnTo>
                  <a:lnTo>
                    <a:pt x="888" y="286"/>
                  </a:lnTo>
                  <a:lnTo>
                    <a:pt x="889" y="286"/>
                  </a:lnTo>
                  <a:lnTo>
                    <a:pt x="890" y="287"/>
                  </a:lnTo>
                  <a:lnTo>
                    <a:pt x="891" y="287"/>
                  </a:lnTo>
                  <a:lnTo>
                    <a:pt x="891" y="286"/>
                  </a:lnTo>
                  <a:lnTo>
                    <a:pt x="891" y="287"/>
                  </a:lnTo>
                  <a:lnTo>
                    <a:pt x="891" y="288"/>
                  </a:lnTo>
                  <a:lnTo>
                    <a:pt x="891" y="289"/>
                  </a:lnTo>
                  <a:lnTo>
                    <a:pt x="892" y="292"/>
                  </a:lnTo>
                  <a:lnTo>
                    <a:pt x="892" y="294"/>
                  </a:lnTo>
                  <a:lnTo>
                    <a:pt x="893" y="297"/>
                  </a:lnTo>
                  <a:lnTo>
                    <a:pt x="894" y="301"/>
                  </a:lnTo>
                  <a:lnTo>
                    <a:pt x="897" y="306"/>
                  </a:lnTo>
                  <a:lnTo>
                    <a:pt x="899" y="309"/>
                  </a:lnTo>
                  <a:lnTo>
                    <a:pt x="902" y="313"/>
                  </a:lnTo>
                  <a:lnTo>
                    <a:pt x="908" y="322"/>
                  </a:lnTo>
                  <a:lnTo>
                    <a:pt x="911" y="328"/>
                  </a:lnTo>
                  <a:lnTo>
                    <a:pt x="913" y="331"/>
                  </a:lnTo>
                  <a:lnTo>
                    <a:pt x="914" y="333"/>
                  </a:lnTo>
                  <a:lnTo>
                    <a:pt x="915" y="335"/>
                  </a:lnTo>
                  <a:lnTo>
                    <a:pt x="915" y="337"/>
                  </a:lnTo>
                  <a:lnTo>
                    <a:pt x="915" y="341"/>
                  </a:lnTo>
                  <a:lnTo>
                    <a:pt x="915" y="344"/>
                  </a:lnTo>
                  <a:lnTo>
                    <a:pt x="915" y="348"/>
                  </a:lnTo>
                  <a:lnTo>
                    <a:pt x="914" y="358"/>
                  </a:lnTo>
                  <a:lnTo>
                    <a:pt x="913" y="362"/>
                  </a:lnTo>
                  <a:lnTo>
                    <a:pt x="913" y="365"/>
                  </a:lnTo>
                  <a:lnTo>
                    <a:pt x="914" y="378"/>
                  </a:lnTo>
                  <a:lnTo>
                    <a:pt x="914" y="396"/>
                  </a:lnTo>
                  <a:lnTo>
                    <a:pt x="915" y="399"/>
                  </a:lnTo>
                  <a:lnTo>
                    <a:pt x="915" y="403"/>
                  </a:lnTo>
                  <a:lnTo>
                    <a:pt x="915" y="409"/>
                  </a:lnTo>
                  <a:lnTo>
                    <a:pt x="917" y="415"/>
                  </a:lnTo>
                  <a:lnTo>
                    <a:pt x="918" y="422"/>
                  </a:lnTo>
                  <a:lnTo>
                    <a:pt x="921" y="431"/>
                  </a:lnTo>
                  <a:lnTo>
                    <a:pt x="922" y="434"/>
                  </a:lnTo>
                  <a:lnTo>
                    <a:pt x="922" y="436"/>
                  </a:lnTo>
                  <a:lnTo>
                    <a:pt x="922" y="439"/>
                  </a:lnTo>
                  <a:lnTo>
                    <a:pt x="922" y="445"/>
                  </a:lnTo>
                  <a:lnTo>
                    <a:pt x="922" y="448"/>
                  </a:lnTo>
                  <a:lnTo>
                    <a:pt x="922" y="451"/>
                  </a:lnTo>
                  <a:lnTo>
                    <a:pt x="922" y="453"/>
                  </a:lnTo>
                  <a:lnTo>
                    <a:pt x="923" y="456"/>
                  </a:lnTo>
                  <a:lnTo>
                    <a:pt x="924" y="457"/>
                  </a:lnTo>
                  <a:lnTo>
                    <a:pt x="929" y="468"/>
                  </a:lnTo>
                  <a:lnTo>
                    <a:pt x="932" y="474"/>
                  </a:lnTo>
                  <a:lnTo>
                    <a:pt x="933" y="477"/>
                  </a:lnTo>
                  <a:lnTo>
                    <a:pt x="934" y="479"/>
                  </a:lnTo>
                  <a:lnTo>
                    <a:pt x="934" y="480"/>
                  </a:lnTo>
                  <a:lnTo>
                    <a:pt x="935" y="482"/>
                  </a:lnTo>
                  <a:lnTo>
                    <a:pt x="935" y="483"/>
                  </a:lnTo>
                  <a:lnTo>
                    <a:pt x="934" y="485"/>
                  </a:lnTo>
                  <a:lnTo>
                    <a:pt x="934" y="488"/>
                  </a:lnTo>
                  <a:lnTo>
                    <a:pt x="933" y="490"/>
                  </a:lnTo>
                  <a:lnTo>
                    <a:pt x="930" y="501"/>
                  </a:lnTo>
                  <a:lnTo>
                    <a:pt x="928" y="505"/>
                  </a:lnTo>
                  <a:lnTo>
                    <a:pt x="927" y="510"/>
                  </a:lnTo>
                  <a:lnTo>
                    <a:pt x="927" y="513"/>
                  </a:lnTo>
                  <a:lnTo>
                    <a:pt x="927" y="515"/>
                  </a:lnTo>
                  <a:lnTo>
                    <a:pt x="927" y="518"/>
                  </a:lnTo>
                  <a:lnTo>
                    <a:pt x="927" y="520"/>
                  </a:lnTo>
                  <a:lnTo>
                    <a:pt x="927" y="522"/>
                  </a:lnTo>
                  <a:lnTo>
                    <a:pt x="928" y="524"/>
                  </a:lnTo>
                  <a:lnTo>
                    <a:pt x="932" y="531"/>
                  </a:lnTo>
                  <a:lnTo>
                    <a:pt x="935" y="537"/>
                  </a:lnTo>
                  <a:lnTo>
                    <a:pt x="940" y="547"/>
                  </a:lnTo>
                  <a:lnTo>
                    <a:pt x="941" y="549"/>
                  </a:lnTo>
                  <a:lnTo>
                    <a:pt x="946" y="555"/>
                  </a:lnTo>
                  <a:lnTo>
                    <a:pt x="952" y="563"/>
                  </a:lnTo>
                  <a:lnTo>
                    <a:pt x="956" y="569"/>
                  </a:lnTo>
                  <a:lnTo>
                    <a:pt x="958" y="571"/>
                  </a:lnTo>
                  <a:lnTo>
                    <a:pt x="959" y="573"/>
                  </a:lnTo>
                  <a:lnTo>
                    <a:pt x="959" y="575"/>
                  </a:lnTo>
                  <a:lnTo>
                    <a:pt x="960" y="577"/>
                  </a:lnTo>
                  <a:lnTo>
                    <a:pt x="960" y="579"/>
                  </a:lnTo>
                  <a:lnTo>
                    <a:pt x="961" y="581"/>
                  </a:lnTo>
                  <a:lnTo>
                    <a:pt x="960" y="583"/>
                  </a:lnTo>
                  <a:lnTo>
                    <a:pt x="960" y="584"/>
                  </a:lnTo>
                  <a:lnTo>
                    <a:pt x="959" y="586"/>
                  </a:lnTo>
                  <a:lnTo>
                    <a:pt x="958" y="587"/>
                  </a:lnTo>
                  <a:lnTo>
                    <a:pt x="957" y="588"/>
                  </a:lnTo>
                  <a:lnTo>
                    <a:pt x="955" y="589"/>
                  </a:lnTo>
                  <a:lnTo>
                    <a:pt x="953" y="591"/>
                  </a:lnTo>
                  <a:lnTo>
                    <a:pt x="951" y="592"/>
                  </a:lnTo>
                  <a:lnTo>
                    <a:pt x="948" y="592"/>
                  </a:lnTo>
                  <a:lnTo>
                    <a:pt x="943" y="594"/>
                  </a:lnTo>
                  <a:lnTo>
                    <a:pt x="941" y="594"/>
                  </a:lnTo>
                  <a:lnTo>
                    <a:pt x="938" y="595"/>
                  </a:lnTo>
                  <a:lnTo>
                    <a:pt x="934" y="595"/>
                  </a:lnTo>
                  <a:lnTo>
                    <a:pt x="933" y="595"/>
                  </a:lnTo>
                  <a:lnTo>
                    <a:pt x="932" y="595"/>
                  </a:lnTo>
                  <a:lnTo>
                    <a:pt x="929" y="595"/>
                  </a:lnTo>
                  <a:lnTo>
                    <a:pt x="926" y="593"/>
                  </a:lnTo>
                  <a:lnTo>
                    <a:pt x="922" y="592"/>
                  </a:lnTo>
                  <a:lnTo>
                    <a:pt x="918" y="592"/>
                  </a:lnTo>
                  <a:lnTo>
                    <a:pt x="915" y="592"/>
                  </a:lnTo>
                  <a:lnTo>
                    <a:pt x="914" y="592"/>
                  </a:lnTo>
                  <a:lnTo>
                    <a:pt x="911" y="592"/>
                  </a:lnTo>
                  <a:lnTo>
                    <a:pt x="907" y="593"/>
                  </a:lnTo>
                  <a:lnTo>
                    <a:pt x="900" y="595"/>
                  </a:lnTo>
                  <a:lnTo>
                    <a:pt x="897" y="596"/>
                  </a:lnTo>
                  <a:lnTo>
                    <a:pt x="895" y="596"/>
                  </a:lnTo>
                  <a:lnTo>
                    <a:pt x="893" y="596"/>
                  </a:lnTo>
                  <a:lnTo>
                    <a:pt x="892" y="596"/>
                  </a:lnTo>
                  <a:lnTo>
                    <a:pt x="891" y="596"/>
                  </a:lnTo>
                  <a:lnTo>
                    <a:pt x="887" y="595"/>
                  </a:lnTo>
                  <a:lnTo>
                    <a:pt x="884" y="594"/>
                  </a:lnTo>
                  <a:lnTo>
                    <a:pt x="881" y="592"/>
                  </a:lnTo>
                  <a:lnTo>
                    <a:pt x="878" y="591"/>
                  </a:lnTo>
                  <a:lnTo>
                    <a:pt x="876" y="590"/>
                  </a:lnTo>
                  <a:lnTo>
                    <a:pt x="874" y="588"/>
                  </a:lnTo>
                  <a:lnTo>
                    <a:pt x="872" y="586"/>
                  </a:lnTo>
                  <a:lnTo>
                    <a:pt x="870" y="583"/>
                  </a:lnTo>
                  <a:lnTo>
                    <a:pt x="867" y="580"/>
                  </a:lnTo>
                  <a:lnTo>
                    <a:pt x="863" y="573"/>
                  </a:lnTo>
                  <a:lnTo>
                    <a:pt x="862" y="572"/>
                  </a:lnTo>
                  <a:lnTo>
                    <a:pt x="860" y="571"/>
                  </a:lnTo>
                  <a:lnTo>
                    <a:pt x="859" y="569"/>
                  </a:lnTo>
                  <a:lnTo>
                    <a:pt x="857" y="569"/>
                  </a:lnTo>
                  <a:lnTo>
                    <a:pt x="855" y="569"/>
                  </a:lnTo>
                  <a:lnTo>
                    <a:pt x="854" y="569"/>
                  </a:lnTo>
                  <a:lnTo>
                    <a:pt x="853" y="569"/>
                  </a:lnTo>
                  <a:lnTo>
                    <a:pt x="852" y="569"/>
                  </a:lnTo>
                  <a:lnTo>
                    <a:pt x="851" y="569"/>
                  </a:lnTo>
                  <a:lnTo>
                    <a:pt x="850" y="571"/>
                  </a:lnTo>
                  <a:lnTo>
                    <a:pt x="848" y="574"/>
                  </a:lnTo>
                  <a:lnTo>
                    <a:pt x="847" y="575"/>
                  </a:lnTo>
                  <a:lnTo>
                    <a:pt x="841" y="580"/>
                  </a:lnTo>
                  <a:lnTo>
                    <a:pt x="836" y="584"/>
                  </a:lnTo>
                  <a:lnTo>
                    <a:pt x="831" y="589"/>
                  </a:lnTo>
                  <a:lnTo>
                    <a:pt x="828" y="591"/>
                  </a:lnTo>
                  <a:lnTo>
                    <a:pt x="826" y="592"/>
                  </a:lnTo>
                  <a:lnTo>
                    <a:pt x="825" y="594"/>
                  </a:lnTo>
                  <a:lnTo>
                    <a:pt x="824" y="596"/>
                  </a:lnTo>
                  <a:lnTo>
                    <a:pt x="824" y="598"/>
                  </a:lnTo>
                  <a:lnTo>
                    <a:pt x="824" y="600"/>
                  </a:lnTo>
                  <a:lnTo>
                    <a:pt x="824" y="603"/>
                  </a:lnTo>
                  <a:lnTo>
                    <a:pt x="824" y="604"/>
                  </a:lnTo>
                  <a:lnTo>
                    <a:pt x="824" y="607"/>
                  </a:lnTo>
                  <a:lnTo>
                    <a:pt x="825" y="615"/>
                  </a:lnTo>
                  <a:lnTo>
                    <a:pt x="825" y="617"/>
                  </a:lnTo>
                  <a:lnTo>
                    <a:pt x="825" y="618"/>
                  </a:lnTo>
                  <a:lnTo>
                    <a:pt x="825" y="620"/>
                  </a:lnTo>
                  <a:lnTo>
                    <a:pt x="824" y="623"/>
                  </a:lnTo>
                  <a:lnTo>
                    <a:pt x="823" y="626"/>
                  </a:lnTo>
                  <a:lnTo>
                    <a:pt x="822" y="627"/>
                  </a:lnTo>
                  <a:lnTo>
                    <a:pt x="821" y="628"/>
                  </a:lnTo>
                  <a:lnTo>
                    <a:pt x="819" y="629"/>
                  </a:lnTo>
                  <a:lnTo>
                    <a:pt x="814" y="632"/>
                  </a:lnTo>
                  <a:lnTo>
                    <a:pt x="813" y="633"/>
                  </a:lnTo>
                  <a:lnTo>
                    <a:pt x="810" y="636"/>
                  </a:lnTo>
                  <a:lnTo>
                    <a:pt x="808" y="637"/>
                  </a:lnTo>
                  <a:lnTo>
                    <a:pt x="806" y="637"/>
                  </a:lnTo>
                  <a:lnTo>
                    <a:pt x="802" y="638"/>
                  </a:lnTo>
                  <a:lnTo>
                    <a:pt x="801" y="638"/>
                  </a:lnTo>
                  <a:lnTo>
                    <a:pt x="797" y="638"/>
                  </a:lnTo>
                  <a:lnTo>
                    <a:pt x="795" y="638"/>
                  </a:lnTo>
                  <a:lnTo>
                    <a:pt x="793" y="638"/>
                  </a:lnTo>
                  <a:lnTo>
                    <a:pt x="791" y="638"/>
                  </a:lnTo>
                  <a:lnTo>
                    <a:pt x="790" y="637"/>
                  </a:lnTo>
                  <a:lnTo>
                    <a:pt x="789" y="637"/>
                  </a:lnTo>
                  <a:lnTo>
                    <a:pt x="788" y="637"/>
                  </a:lnTo>
                  <a:lnTo>
                    <a:pt x="786" y="636"/>
                  </a:lnTo>
                  <a:lnTo>
                    <a:pt x="785" y="635"/>
                  </a:lnTo>
                  <a:lnTo>
                    <a:pt x="783" y="633"/>
                  </a:lnTo>
                  <a:lnTo>
                    <a:pt x="782" y="631"/>
                  </a:lnTo>
                  <a:lnTo>
                    <a:pt x="781" y="629"/>
                  </a:lnTo>
                  <a:lnTo>
                    <a:pt x="781" y="627"/>
                  </a:lnTo>
                  <a:lnTo>
                    <a:pt x="780" y="626"/>
                  </a:lnTo>
                  <a:lnTo>
                    <a:pt x="779" y="622"/>
                  </a:lnTo>
                  <a:lnTo>
                    <a:pt x="778" y="620"/>
                  </a:lnTo>
                  <a:lnTo>
                    <a:pt x="778" y="619"/>
                  </a:lnTo>
                  <a:lnTo>
                    <a:pt x="777" y="617"/>
                  </a:lnTo>
                  <a:lnTo>
                    <a:pt x="776" y="617"/>
                  </a:lnTo>
                  <a:lnTo>
                    <a:pt x="775" y="616"/>
                  </a:lnTo>
                  <a:lnTo>
                    <a:pt x="774" y="616"/>
                  </a:lnTo>
                  <a:lnTo>
                    <a:pt x="772" y="616"/>
                  </a:lnTo>
                  <a:lnTo>
                    <a:pt x="768" y="616"/>
                  </a:lnTo>
                  <a:lnTo>
                    <a:pt x="766" y="616"/>
                  </a:lnTo>
                  <a:lnTo>
                    <a:pt x="764" y="616"/>
                  </a:lnTo>
                  <a:lnTo>
                    <a:pt x="762" y="615"/>
                  </a:lnTo>
                  <a:lnTo>
                    <a:pt x="757" y="614"/>
                  </a:lnTo>
                  <a:lnTo>
                    <a:pt x="753" y="612"/>
                  </a:lnTo>
                  <a:lnTo>
                    <a:pt x="750" y="610"/>
                  </a:lnTo>
                  <a:lnTo>
                    <a:pt x="744" y="607"/>
                  </a:lnTo>
                  <a:lnTo>
                    <a:pt x="742" y="605"/>
                  </a:lnTo>
                  <a:lnTo>
                    <a:pt x="740" y="605"/>
                  </a:lnTo>
                  <a:lnTo>
                    <a:pt x="738" y="604"/>
                  </a:lnTo>
                  <a:lnTo>
                    <a:pt x="734" y="603"/>
                  </a:lnTo>
                  <a:lnTo>
                    <a:pt x="732" y="603"/>
                  </a:lnTo>
                  <a:lnTo>
                    <a:pt x="727" y="602"/>
                  </a:lnTo>
                  <a:lnTo>
                    <a:pt x="724" y="601"/>
                  </a:lnTo>
                  <a:lnTo>
                    <a:pt x="720" y="599"/>
                  </a:lnTo>
                  <a:lnTo>
                    <a:pt x="714" y="596"/>
                  </a:lnTo>
                  <a:lnTo>
                    <a:pt x="711" y="595"/>
                  </a:lnTo>
                  <a:lnTo>
                    <a:pt x="708" y="594"/>
                  </a:lnTo>
                  <a:lnTo>
                    <a:pt x="705" y="593"/>
                  </a:lnTo>
                  <a:lnTo>
                    <a:pt x="702" y="592"/>
                  </a:lnTo>
                  <a:lnTo>
                    <a:pt x="700" y="592"/>
                  </a:lnTo>
                  <a:lnTo>
                    <a:pt x="699" y="592"/>
                  </a:lnTo>
                  <a:lnTo>
                    <a:pt x="696" y="592"/>
                  </a:lnTo>
                  <a:lnTo>
                    <a:pt x="694" y="592"/>
                  </a:lnTo>
                  <a:lnTo>
                    <a:pt x="692" y="593"/>
                  </a:lnTo>
                  <a:lnTo>
                    <a:pt x="691" y="593"/>
                  </a:lnTo>
                  <a:lnTo>
                    <a:pt x="690" y="594"/>
                  </a:lnTo>
                  <a:lnTo>
                    <a:pt x="688" y="595"/>
                  </a:lnTo>
                  <a:lnTo>
                    <a:pt x="687" y="596"/>
                  </a:lnTo>
                  <a:lnTo>
                    <a:pt x="684" y="599"/>
                  </a:lnTo>
                  <a:lnTo>
                    <a:pt x="682" y="601"/>
                  </a:lnTo>
                  <a:lnTo>
                    <a:pt x="677" y="605"/>
                  </a:lnTo>
                  <a:lnTo>
                    <a:pt x="673" y="612"/>
                  </a:lnTo>
                  <a:lnTo>
                    <a:pt x="670" y="615"/>
                  </a:lnTo>
                  <a:lnTo>
                    <a:pt x="668" y="617"/>
                  </a:lnTo>
                  <a:lnTo>
                    <a:pt x="666" y="618"/>
                  </a:lnTo>
                  <a:lnTo>
                    <a:pt x="665" y="619"/>
                  </a:lnTo>
                  <a:lnTo>
                    <a:pt x="664" y="620"/>
                  </a:lnTo>
                  <a:lnTo>
                    <a:pt x="661" y="620"/>
                  </a:lnTo>
                  <a:lnTo>
                    <a:pt x="660" y="620"/>
                  </a:lnTo>
                  <a:lnTo>
                    <a:pt x="658" y="620"/>
                  </a:lnTo>
                  <a:lnTo>
                    <a:pt x="655" y="620"/>
                  </a:lnTo>
                  <a:lnTo>
                    <a:pt x="654" y="620"/>
                  </a:lnTo>
                  <a:lnTo>
                    <a:pt x="651" y="619"/>
                  </a:lnTo>
                  <a:lnTo>
                    <a:pt x="647" y="618"/>
                  </a:lnTo>
                  <a:lnTo>
                    <a:pt x="643" y="617"/>
                  </a:lnTo>
                  <a:lnTo>
                    <a:pt x="640" y="615"/>
                  </a:lnTo>
                  <a:lnTo>
                    <a:pt x="636" y="614"/>
                  </a:lnTo>
                  <a:lnTo>
                    <a:pt x="632" y="612"/>
                  </a:lnTo>
                  <a:lnTo>
                    <a:pt x="629" y="610"/>
                  </a:lnTo>
                  <a:lnTo>
                    <a:pt x="619" y="604"/>
                  </a:lnTo>
                  <a:lnTo>
                    <a:pt x="613" y="602"/>
                  </a:lnTo>
                  <a:lnTo>
                    <a:pt x="608" y="598"/>
                  </a:lnTo>
                  <a:lnTo>
                    <a:pt x="605" y="596"/>
                  </a:lnTo>
                  <a:lnTo>
                    <a:pt x="602" y="594"/>
                  </a:lnTo>
                  <a:lnTo>
                    <a:pt x="601" y="592"/>
                  </a:lnTo>
                  <a:lnTo>
                    <a:pt x="600" y="592"/>
                  </a:lnTo>
                  <a:lnTo>
                    <a:pt x="600" y="592"/>
                  </a:lnTo>
                  <a:lnTo>
                    <a:pt x="597" y="590"/>
                  </a:lnTo>
                  <a:lnTo>
                    <a:pt x="595" y="589"/>
                  </a:lnTo>
                  <a:lnTo>
                    <a:pt x="584" y="584"/>
                  </a:lnTo>
                  <a:lnTo>
                    <a:pt x="579" y="581"/>
                  </a:lnTo>
                  <a:lnTo>
                    <a:pt x="575" y="580"/>
                  </a:lnTo>
                  <a:lnTo>
                    <a:pt x="574" y="579"/>
                  </a:lnTo>
                  <a:lnTo>
                    <a:pt x="572" y="577"/>
                  </a:lnTo>
                  <a:lnTo>
                    <a:pt x="570" y="576"/>
                  </a:lnTo>
                  <a:lnTo>
                    <a:pt x="568" y="574"/>
                  </a:lnTo>
                  <a:lnTo>
                    <a:pt x="566" y="572"/>
                  </a:lnTo>
                  <a:lnTo>
                    <a:pt x="565" y="571"/>
                  </a:lnTo>
                  <a:lnTo>
                    <a:pt x="563" y="569"/>
                  </a:lnTo>
                  <a:lnTo>
                    <a:pt x="560" y="561"/>
                  </a:lnTo>
                  <a:lnTo>
                    <a:pt x="559" y="558"/>
                  </a:lnTo>
                  <a:lnTo>
                    <a:pt x="556" y="555"/>
                  </a:lnTo>
                  <a:lnTo>
                    <a:pt x="554" y="553"/>
                  </a:lnTo>
                  <a:lnTo>
                    <a:pt x="553" y="552"/>
                  </a:lnTo>
                  <a:lnTo>
                    <a:pt x="550" y="549"/>
                  </a:lnTo>
                  <a:lnTo>
                    <a:pt x="545" y="546"/>
                  </a:lnTo>
                  <a:lnTo>
                    <a:pt x="541" y="543"/>
                  </a:lnTo>
                  <a:lnTo>
                    <a:pt x="539" y="541"/>
                  </a:lnTo>
                  <a:lnTo>
                    <a:pt x="536" y="540"/>
                  </a:lnTo>
                  <a:lnTo>
                    <a:pt x="534" y="539"/>
                  </a:lnTo>
                  <a:lnTo>
                    <a:pt x="529" y="537"/>
                  </a:lnTo>
                  <a:lnTo>
                    <a:pt x="526" y="536"/>
                  </a:lnTo>
                  <a:lnTo>
                    <a:pt x="524" y="535"/>
                  </a:lnTo>
                  <a:lnTo>
                    <a:pt x="522" y="534"/>
                  </a:lnTo>
                  <a:lnTo>
                    <a:pt x="521" y="533"/>
                  </a:lnTo>
                  <a:lnTo>
                    <a:pt x="519" y="531"/>
                  </a:lnTo>
                  <a:lnTo>
                    <a:pt x="515" y="525"/>
                  </a:lnTo>
                  <a:lnTo>
                    <a:pt x="505" y="514"/>
                  </a:lnTo>
                  <a:lnTo>
                    <a:pt x="497" y="506"/>
                  </a:lnTo>
                  <a:lnTo>
                    <a:pt x="495" y="503"/>
                  </a:lnTo>
                  <a:lnTo>
                    <a:pt x="492" y="501"/>
                  </a:lnTo>
                  <a:lnTo>
                    <a:pt x="491" y="501"/>
                  </a:lnTo>
                  <a:lnTo>
                    <a:pt x="490" y="501"/>
                  </a:lnTo>
                  <a:lnTo>
                    <a:pt x="488" y="500"/>
                  </a:lnTo>
                  <a:lnTo>
                    <a:pt x="485" y="499"/>
                  </a:lnTo>
                  <a:lnTo>
                    <a:pt x="479" y="498"/>
                  </a:lnTo>
                  <a:lnTo>
                    <a:pt x="476" y="498"/>
                  </a:lnTo>
                  <a:lnTo>
                    <a:pt x="475" y="498"/>
                  </a:lnTo>
                  <a:lnTo>
                    <a:pt x="473" y="498"/>
                  </a:lnTo>
                  <a:lnTo>
                    <a:pt x="472" y="499"/>
                  </a:lnTo>
                  <a:lnTo>
                    <a:pt x="470" y="500"/>
                  </a:lnTo>
                  <a:lnTo>
                    <a:pt x="467" y="501"/>
                  </a:lnTo>
                  <a:lnTo>
                    <a:pt x="465" y="502"/>
                  </a:lnTo>
                  <a:lnTo>
                    <a:pt x="463" y="503"/>
                  </a:lnTo>
                  <a:lnTo>
                    <a:pt x="462" y="504"/>
                  </a:lnTo>
                  <a:lnTo>
                    <a:pt x="461" y="504"/>
                  </a:lnTo>
                  <a:lnTo>
                    <a:pt x="460" y="504"/>
                  </a:lnTo>
                  <a:lnTo>
                    <a:pt x="459" y="504"/>
                  </a:lnTo>
                  <a:lnTo>
                    <a:pt x="457" y="503"/>
                  </a:lnTo>
                  <a:lnTo>
                    <a:pt x="455" y="502"/>
                  </a:lnTo>
                  <a:lnTo>
                    <a:pt x="454" y="501"/>
                  </a:lnTo>
                  <a:lnTo>
                    <a:pt x="453" y="501"/>
                  </a:lnTo>
                  <a:lnTo>
                    <a:pt x="450" y="498"/>
                  </a:lnTo>
                  <a:lnTo>
                    <a:pt x="449" y="497"/>
                  </a:lnTo>
                  <a:lnTo>
                    <a:pt x="447" y="495"/>
                  </a:lnTo>
                  <a:lnTo>
                    <a:pt x="442" y="491"/>
                  </a:lnTo>
                  <a:lnTo>
                    <a:pt x="439" y="489"/>
                  </a:lnTo>
                  <a:lnTo>
                    <a:pt x="437" y="487"/>
                  </a:lnTo>
                  <a:lnTo>
                    <a:pt x="433" y="482"/>
                  </a:lnTo>
                  <a:lnTo>
                    <a:pt x="431" y="480"/>
                  </a:lnTo>
                  <a:lnTo>
                    <a:pt x="429" y="479"/>
                  </a:lnTo>
                  <a:lnTo>
                    <a:pt x="427" y="479"/>
                  </a:lnTo>
                  <a:lnTo>
                    <a:pt x="427" y="479"/>
                  </a:lnTo>
                  <a:lnTo>
                    <a:pt x="426" y="479"/>
                  </a:lnTo>
                  <a:lnTo>
                    <a:pt x="425" y="479"/>
                  </a:lnTo>
                  <a:lnTo>
                    <a:pt x="424" y="484"/>
                  </a:lnTo>
                  <a:lnTo>
                    <a:pt x="423" y="487"/>
                  </a:lnTo>
                  <a:lnTo>
                    <a:pt x="422" y="489"/>
                  </a:lnTo>
                  <a:lnTo>
                    <a:pt x="419" y="495"/>
                  </a:lnTo>
                  <a:lnTo>
                    <a:pt x="418" y="499"/>
                  </a:lnTo>
                  <a:lnTo>
                    <a:pt x="417" y="501"/>
                  </a:lnTo>
                  <a:lnTo>
                    <a:pt x="416" y="508"/>
                  </a:lnTo>
                  <a:lnTo>
                    <a:pt x="416" y="510"/>
                  </a:lnTo>
                  <a:lnTo>
                    <a:pt x="415" y="513"/>
                  </a:lnTo>
                  <a:lnTo>
                    <a:pt x="415" y="514"/>
                  </a:lnTo>
                  <a:lnTo>
                    <a:pt x="413" y="516"/>
                  </a:lnTo>
                  <a:lnTo>
                    <a:pt x="412" y="517"/>
                  </a:lnTo>
                  <a:lnTo>
                    <a:pt x="411" y="519"/>
                  </a:lnTo>
                  <a:lnTo>
                    <a:pt x="409" y="520"/>
                  </a:lnTo>
                  <a:lnTo>
                    <a:pt x="406" y="521"/>
                  </a:lnTo>
                  <a:lnTo>
                    <a:pt x="397" y="525"/>
                  </a:lnTo>
                  <a:lnTo>
                    <a:pt x="392" y="528"/>
                  </a:lnTo>
                  <a:lnTo>
                    <a:pt x="390" y="530"/>
                  </a:lnTo>
                  <a:lnTo>
                    <a:pt x="387" y="532"/>
                  </a:lnTo>
                  <a:lnTo>
                    <a:pt x="385" y="534"/>
                  </a:lnTo>
                  <a:lnTo>
                    <a:pt x="383" y="535"/>
                  </a:lnTo>
                  <a:lnTo>
                    <a:pt x="382" y="535"/>
                  </a:lnTo>
                  <a:lnTo>
                    <a:pt x="381" y="537"/>
                  </a:lnTo>
                  <a:lnTo>
                    <a:pt x="381" y="538"/>
                  </a:lnTo>
                  <a:lnTo>
                    <a:pt x="380" y="540"/>
                  </a:lnTo>
                  <a:lnTo>
                    <a:pt x="380" y="543"/>
                  </a:lnTo>
                  <a:lnTo>
                    <a:pt x="378" y="548"/>
                  </a:lnTo>
                  <a:lnTo>
                    <a:pt x="378" y="550"/>
                  </a:lnTo>
                  <a:lnTo>
                    <a:pt x="377" y="551"/>
                  </a:lnTo>
                  <a:lnTo>
                    <a:pt x="376" y="553"/>
                  </a:lnTo>
                  <a:lnTo>
                    <a:pt x="375" y="555"/>
                  </a:lnTo>
                  <a:lnTo>
                    <a:pt x="374" y="556"/>
                  </a:lnTo>
                  <a:lnTo>
                    <a:pt x="372" y="558"/>
                  </a:lnTo>
                  <a:lnTo>
                    <a:pt x="370" y="559"/>
                  </a:lnTo>
                  <a:lnTo>
                    <a:pt x="369" y="560"/>
                  </a:lnTo>
                  <a:lnTo>
                    <a:pt x="367" y="561"/>
                  </a:lnTo>
                  <a:lnTo>
                    <a:pt x="365" y="563"/>
                  </a:lnTo>
                  <a:lnTo>
                    <a:pt x="363" y="564"/>
                  </a:lnTo>
                  <a:lnTo>
                    <a:pt x="361" y="564"/>
                  </a:lnTo>
                  <a:lnTo>
                    <a:pt x="359" y="565"/>
                  </a:lnTo>
                  <a:lnTo>
                    <a:pt x="358" y="565"/>
                  </a:lnTo>
                  <a:lnTo>
                    <a:pt x="356" y="565"/>
                  </a:lnTo>
                  <a:lnTo>
                    <a:pt x="355" y="565"/>
                  </a:lnTo>
                  <a:lnTo>
                    <a:pt x="352" y="564"/>
                  </a:lnTo>
                  <a:lnTo>
                    <a:pt x="348" y="563"/>
                  </a:lnTo>
                  <a:lnTo>
                    <a:pt x="339" y="560"/>
                  </a:lnTo>
                  <a:lnTo>
                    <a:pt x="334" y="559"/>
                  </a:lnTo>
                  <a:lnTo>
                    <a:pt x="328" y="558"/>
                  </a:lnTo>
                  <a:lnTo>
                    <a:pt x="324" y="557"/>
                  </a:lnTo>
                  <a:lnTo>
                    <a:pt x="320" y="557"/>
                  </a:lnTo>
                  <a:lnTo>
                    <a:pt x="317" y="557"/>
                  </a:lnTo>
                  <a:lnTo>
                    <a:pt x="314" y="557"/>
                  </a:lnTo>
                  <a:lnTo>
                    <a:pt x="313" y="557"/>
                  </a:lnTo>
                  <a:lnTo>
                    <a:pt x="311" y="558"/>
                  </a:lnTo>
                  <a:lnTo>
                    <a:pt x="309" y="559"/>
                  </a:lnTo>
                  <a:lnTo>
                    <a:pt x="308" y="559"/>
                  </a:lnTo>
                  <a:lnTo>
                    <a:pt x="306" y="561"/>
                  </a:lnTo>
                  <a:lnTo>
                    <a:pt x="305" y="565"/>
                  </a:lnTo>
                  <a:lnTo>
                    <a:pt x="304" y="566"/>
                  </a:lnTo>
                  <a:lnTo>
                    <a:pt x="304" y="569"/>
                  </a:lnTo>
                  <a:lnTo>
                    <a:pt x="303" y="579"/>
                  </a:lnTo>
                  <a:lnTo>
                    <a:pt x="302" y="582"/>
                  </a:lnTo>
                  <a:lnTo>
                    <a:pt x="301" y="585"/>
                  </a:lnTo>
                  <a:lnTo>
                    <a:pt x="301" y="588"/>
                  </a:lnTo>
                  <a:lnTo>
                    <a:pt x="300" y="589"/>
                  </a:lnTo>
                  <a:lnTo>
                    <a:pt x="299" y="591"/>
                  </a:lnTo>
                  <a:lnTo>
                    <a:pt x="298" y="592"/>
                  </a:lnTo>
                  <a:lnTo>
                    <a:pt x="296" y="594"/>
                  </a:lnTo>
                  <a:lnTo>
                    <a:pt x="294" y="595"/>
                  </a:lnTo>
                  <a:lnTo>
                    <a:pt x="289" y="600"/>
                  </a:lnTo>
                  <a:lnTo>
                    <a:pt x="287" y="601"/>
                  </a:lnTo>
                  <a:lnTo>
                    <a:pt x="286" y="602"/>
                  </a:lnTo>
                  <a:lnTo>
                    <a:pt x="284" y="603"/>
                  </a:lnTo>
                  <a:lnTo>
                    <a:pt x="283" y="605"/>
                  </a:lnTo>
                  <a:lnTo>
                    <a:pt x="278" y="613"/>
                  </a:lnTo>
                  <a:lnTo>
                    <a:pt x="276" y="615"/>
                  </a:lnTo>
                  <a:lnTo>
                    <a:pt x="274" y="617"/>
                  </a:lnTo>
                  <a:lnTo>
                    <a:pt x="272" y="619"/>
                  </a:lnTo>
                  <a:lnTo>
                    <a:pt x="269" y="622"/>
                  </a:lnTo>
                  <a:lnTo>
                    <a:pt x="260" y="628"/>
                  </a:lnTo>
                  <a:lnTo>
                    <a:pt x="255" y="634"/>
                  </a:lnTo>
                  <a:lnTo>
                    <a:pt x="254" y="635"/>
                  </a:lnTo>
                  <a:lnTo>
                    <a:pt x="252" y="636"/>
                  </a:lnTo>
                  <a:lnTo>
                    <a:pt x="250" y="636"/>
                  </a:lnTo>
                  <a:lnTo>
                    <a:pt x="248" y="637"/>
                  </a:lnTo>
                  <a:lnTo>
                    <a:pt x="232" y="637"/>
                  </a:lnTo>
                  <a:lnTo>
                    <a:pt x="229" y="637"/>
                  </a:lnTo>
                  <a:lnTo>
                    <a:pt x="224" y="638"/>
                  </a:lnTo>
                  <a:lnTo>
                    <a:pt x="222" y="638"/>
                  </a:lnTo>
                  <a:lnTo>
                    <a:pt x="216" y="639"/>
                  </a:lnTo>
                  <a:lnTo>
                    <a:pt x="213" y="639"/>
                  </a:lnTo>
                  <a:lnTo>
                    <a:pt x="211" y="639"/>
                  </a:lnTo>
                  <a:lnTo>
                    <a:pt x="202" y="642"/>
                  </a:lnTo>
                  <a:lnTo>
                    <a:pt x="200" y="643"/>
                  </a:lnTo>
                  <a:lnTo>
                    <a:pt x="197" y="645"/>
                  </a:lnTo>
                  <a:lnTo>
                    <a:pt x="195" y="646"/>
                  </a:lnTo>
                  <a:lnTo>
                    <a:pt x="194" y="646"/>
                  </a:lnTo>
                  <a:lnTo>
                    <a:pt x="192" y="646"/>
                  </a:lnTo>
                  <a:lnTo>
                    <a:pt x="191" y="646"/>
                  </a:lnTo>
                  <a:lnTo>
                    <a:pt x="189" y="646"/>
                  </a:lnTo>
                  <a:lnTo>
                    <a:pt x="188" y="645"/>
                  </a:lnTo>
                  <a:lnTo>
                    <a:pt x="185" y="645"/>
                  </a:lnTo>
                  <a:lnTo>
                    <a:pt x="183" y="644"/>
                  </a:lnTo>
                  <a:lnTo>
                    <a:pt x="181" y="643"/>
                  </a:lnTo>
                  <a:lnTo>
                    <a:pt x="180" y="642"/>
                  </a:lnTo>
                  <a:lnTo>
                    <a:pt x="179" y="641"/>
                  </a:lnTo>
                  <a:lnTo>
                    <a:pt x="178" y="640"/>
                  </a:lnTo>
                  <a:lnTo>
                    <a:pt x="177" y="638"/>
                  </a:lnTo>
                  <a:lnTo>
                    <a:pt x="176" y="637"/>
                  </a:lnTo>
                  <a:lnTo>
                    <a:pt x="176" y="635"/>
                  </a:lnTo>
                  <a:lnTo>
                    <a:pt x="175" y="633"/>
                  </a:lnTo>
                  <a:lnTo>
                    <a:pt x="174" y="630"/>
                  </a:lnTo>
                  <a:lnTo>
                    <a:pt x="173" y="626"/>
                  </a:lnTo>
                  <a:lnTo>
                    <a:pt x="171" y="620"/>
                  </a:lnTo>
                  <a:lnTo>
                    <a:pt x="171" y="617"/>
                  </a:lnTo>
                  <a:lnTo>
                    <a:pt x="170" y="615"/>
                  </a:lnTo>
                  <a:lnTo>
                    <a:pt x="169" y="614"/>
                  </a:lnTo>
                  <a:lnTo>
                    <a:pt x="168" y="612"/>
                  </a:lnTo>
                  <a:lnTo>
                    <a:pt x="167" y="611"/>
                  </a:lnTo>
                  <a:lnTo>
                    <a:pt x="166" y="611"/>
                  </a:lnTo>
                  <a:lnTo>
                    <a:pt x="165" y="610"/>
                  </a:lnTo>
                  <a:lnTo>
                    <a:pt x="164" y="610"/>
                  </a:lnTo>
                  <a:lnTo>
                    <a:pt x="163" y="610"/>
                  </a:lnTo>
                  <a:lnTo>
                    <a:pt x="161" y="611"/>
                  </a:lnTo>
                  <a:lnTo>
                    <a:pt x="158" y="612"/>
                  </a:lnTo>
                  <a:lnTo>
                    <a:pt x="155" y="613"/>
                  </a:lnTo>
                  <a:lnTo>
                    <a:pt x="154" y="614"/>
                  </a:lnTo>
                  <a:lnTo>
                    <a:pt x="150" y="615"/>
                  </a:lnTo>
                  <a:lnTo>
                    <a:pt x="149" y="615"/>
                  </a:lnTo>
                  <a:lnTo>
                    <a:pt x="147" y="616"/>
                  </a:lnTo>
                  <a:lnTo>
                    <a:pt x="144" y="616"/>
                  </a:lnTo>
                  <a:lnTo>
                    <a:pt x="143" y="616"/>
                  </a:lnTo>
                  <a:lnTo>
                    <a:pt x="142" y="615"/>
                  </a:lnTo>
                  <a:lnTo>
                    <a:pt x="139" y="615"/>
                  </a:lnTo>
                  <a:lnTo>
                    <a:pt x="137" y="615"/>
                  </a:lnTo>
                  <a:lnTo>
                    <a:pt x="131" y="612"/>
                  </a:lnTo>
                  <a:lnTo>
                    <a:pt x="129" y="611"/>
                  </a:lnTo>
                  <a:lnTo>
                    <a:pt x="127" y="611"/>
                  </a:lnTo>
                  <a:lnTo>
                    <a:pt x="125" y="611"/>
                  </a:lnTo>
                  <a:lnTo>
                    <a:pt x="123" y="611"/>
                  </a:lnTo>
                  <a:lnTo>
                    <a:pt x="120" y="612"/>
                  </a:lnTo>
                  <a:lnTo>
                    <a:pt x="119" y="613"/>
                  </a:lnTo>
                  <a:lnTo>
                    <a:pt x="115" y="615"/>
                  </a:lnTo>
                  <a:lnTo>
                    <a:pt x="113" y="616"/>
                  </a:lnTo>
                  <a:lnTo>
                    <a:pt x="111" y="616"/>
                  </a:lnTo>
                  <a:lnTo>
                    <a:pt x="109" y="616"/>
                  </a:lnTo>
                  <a:lnTo>
                    <a:pt x="108" y="616"/>
                  </a:lnTo>
                  <a:lnTo>
                    <a:pt x="108" y="616"/>
                  </a:lnTo>
                  <a:lnTo>
                    <a:pt x="106" y="615"/>
                  </a:lnTo>
                  <a:lnTo>
                    <a:pt x="105" y="615"/>
                  </a:lnTo>
                  <a:lnTo>
                    <a:pt x="104" y="614"/>
                  </a:lnTo>
                  <a:lnTo>
                    <a:pt x="103" y="613"/>
                  </a:lnTo>
                  <a:lnTo>
                    <a:pt x="102" y="612"/>
                  </a:lnTo>
                  <a:lnTo>
                    <a:pt x="102" y="611"/>
                  </a:lnTo>
                  <a:lnTo>
                    <a:pt x="101" y="608"/>
                  </a:lnTo>
                  <a:lnTo>
                    <a:pt x="99" y="605"/>
                  </a:lnTo>
                  <a:lnTo>
                    <a:pt x="97" y="603"/>
                  </a:lnTo>
                  <a:lnTo>
                    <a:pt x="96" y="600"/>
                  </a:lnTo>
                  <a:lnTo>
                    <a:pt x="95" y="598"/>
                  </a:lnTo>
                  <a:lnTo>
                    <a:pt x="93" y="595"/>
                  </a:lnTo>
                  <a:lnTo>
                    <a:pt x="91" y="593"/>
                  </a:lnTo>
                  <a:lnTo>
                    <a:pt x="88" y="592"/>
                  </a:lnTo>
                  <a:lnTo>
                    <a:pt x="85" y="589"/>
                  </a:lnTo>
                  <a:lnTo>
                    <a:pt x="81" y="586"/>
                  </a:lnTo>
                  <a:lnTo>
                    <a:pt x="75" y="582"/>
                  </a:lnTo>
                  <a:lnTo>
                    <a:pt x="74" y="581"/>
                  </a:lnTo>
                  <a:lnTo>
                    <a:pt x="72" y="580"/>
                  </a:lnTo>
                  <a:lnTo>
                    <a:pt x="69" y="577"/>
                  </a:lnTo>
                  <a:lnTo>
                    <a:pt x="68" y="575"/>
                  </a:lnTo>
                  <a:lnTo>
                    <a:pt x="67" y="574"/>
                  </a:lnTo>
                  <a:lnTo>
                    <a:pt x="62" y="564"/>
                  </a:lnTo>
                  <a:lnTo>
                    <a:pt x="55" y="552"/>
                  </a:lnTo>
                  <a:lnTo>
                    <a:pt x="54" y="549"/>
                  </a:lnTo>
                  <a:lnTo>
                    <a:pt x="53" y="547"/>
                  </a:lnTo>
                  <a:lnTo>
                    <a:pt x="47" y="531"/>
                  </a:lnTo>
                  <a:lnTo>
                    <a:pt x="45" y="527"/>
                  </a:lnTo>
                  <a:lnTo>
                    <a:pt x="44" y="524"/>
                  </a:lnTo>
                  <a:lnTo>
                    <a:pt x="40" y="518"/>
                  </a:lnTo>
                  <a:lnTo>
                    <a:pt x="39" y="514"/>
                  </a:lnTo>
                  <a:lnTo>
                    <a:pt x="37" y="513"/>
                  </a:lnTo>
                  <a:lnTo>
                    <a:pt x="33" y="508"/>
                  </a:lnTo>
                  <a:lnTo>
                    <a:pt x="32" y="505"/>
                  </a:lnTo>
                  <a:lnTo>
                    <a:pt x="29" y="501"/>
                  </a:lnTo>
                  <a:lnTo>
                    <a:pt x="27" y="497"/>
                  </a:lnTo>
                  <a:lnTo>
                    <a:pt x="25" y="494"/>
                  </a:lnTo>
                  <a:lnTo>
                    <a:pt x="21" y="484"/>
                  </a:lnTo>
                  <a:lnTo>
                    <a:pt x="17" y="475"/>
                  </a:lnTo>
                  <a:lnTo>
                    <a:pt x="14" y="470"/>
                  </a:lnTo>
                  <a:lnTo>
                    <a:pt x="13" y="466"/>
                  </a:lnTo>
                  <a:lnTo>
                    <a:pt x="12" y="463"/>
                  </a:lnTo>
                  <a:lnTo>
                    <a:pt x="11" y="460"/>
                  </a:lnTo>
                  <a:lnTo>
                    <a:pt x="10" y="454"/>
                  </a:lnTo>
                  <a:lnTo>
                    <a:pt x="9" y="450"/>
                  </a:lnTo>
                  <a:lnTo>
                    <a:pt x="8" y="445"/>
                  </a:lnTo>
                  <a:lnTo>
                    <a:pt x="6" y="438"/>
                  </a:lnTo>
                  <a:lnTo>
                    <a:pt x="5" y="434"/>
                  </a:lnTo>
                  <a:lnTo>
                    <a:pt x="5" y="433"/>
                  </a:lnTo>
                  <a:lnTo>
                    <a:pt x="2" y="429"/>
                  </a:lnTo>
                  <a:lnTo>
                    <a:pt x="1" y="427"/>
                  </a:lnTo>
                  <a:lnTo>
                    <a:pt x="1" y="425"/>
                  </a:lnTo>
                  <a:lnTo>
                    <a:pt x="0" y="423"/>
                  </a:lnTo>
                  <a:lnTo>
                    <a:pt x="0" y="422"/>
                  </a:lnTo>
                  <a:lnTo>
                    <a:pt x="0" y="419"/>
                  </a:lnTo>
                  <a:lnTo>
                    <a:pt x="1" y="417"/>
                  </a:lnTo>
                  <a:lnTo>
                    <a:pt x="2" y="415"/>
                  </a:lnTo>
                  <a:lnTo>
                    <a:pt x="2" y="413"/>
                  </a:lnTo>
                  <a:lnTo>
                    <a:pt x="3" y="411"/>
                  </a:lnTo>
                  <a:lnTo>
                    <a:pt x="4" y="409"/>
                  </a:lnTo>
                  <a:lnTo>
                    <a:pt x="6" y="406"/>
                  </a:lnTo>
                  <a:lnTo>
                    <a:pt x="12" y="397"/>
                  </a:lnTo>
                  <a:lnTo>
                    <a:pt x="14" y="394"/>
                  </a:lnTo>
                  <a:lnTo>
                    <a:pt x="15" y="392"/>
                  </a:lnTo>
                  <a:lnTo>
                    <a:pt x="15" y="389"/>
                  </a:lnTo>
                  <a:lnTo>
                    <a:pt x="16" y="388"/>
                  </a:lnTo>
                  <a:lnTo>
                    <a:pt x="17" y="379"/>
                  </a:lnTo>
                  <a:lnTo>
                    <a:pt x="17" y="377"/>
                  </a:lnTo>
                  <a:lnTo>
                    <a:pt x="18" y="374"/>
                  </a:lnTo>
                  <a:lnTo>
                    <a:pt x="19" y="370"/>
                  </a:lnTo>
                  <a:lnTo>
                    <a:pt x="21" y="366"/>
                  </a:lnTo>
                  <a:lnTo>
                    <a:pt x="22" y="364"/>
                  </a:lnTo>
                  <a:lnTo>
                    <a:pt x="24" y="361"/>
                  </a:lnTo>
                  <a:lnTo>
                    <a:pt x="25" y="360"/>
                  </a:lnTo>
                  <a:lnTo>
                    <a:pt x="26" y="358"/>
                  </a:lnTo>
                  <a:lnTo>
                    <a:pt x="28" y="356"/>
                  </a:lnTo>
                  <a:lnTo>
                    <a:pt x="30" y="354"/>
                  </a:lnTo>
                  <a:lnTo>
                    <a:pt x="39" y="348"/>
                  </a:lnTo>
                  <a:lnTo>
                    <a:pt x="45" y="343"/>
                  </a:lnTo>
                  <a:lnTo>
                    <a:pt x="46" y="342"/>
                  </a:lnTo>
                  <a:lnTo>
                    <a:pt x="48" y="340"/>
                  </a:lnTo>
                  <a:lnTo>
                    <a:pt x="51" y="339"/>
                  </a:lnTo>
                  <a:lnTo>
                    <a:pt x="52" y="338"/>
                  </a:lnTo>
                  <a:lnTo>
                    <a:pt x="53" y="338"/>
                  </a:lnTo>
                  <a:lnTo>
                    <a:pt x="54" y="337"/>
                  </a:lnTo>
                  <a:lnTo>
                    <a:pt x="55" y="335"/>
                  </a:lnTo>
                  <a:lnTo>
                    <a:pt x="55" y="334"/>
                  </a:lnTo>
                  <a:lnTo>
                    <a:pt x="56" y="333"/>
                  </a:lnTo>
                  <a:lnTo>
                    <a:pt x="56" y="328"/>
                  </a:lnTo>
                  <a:lnTo>
                    <a:pt x="56" y="326"/>
                  </a:lnTo>
                  <a:lnTo>
                    <a:pt x="57" y="324"/>
                  </a:lnTo>
                  <a:lnTo>
                    <a:pt x="57" y="321"/>
                  </a:lnTo>
                  <a:lnTo>
                    <a:pt x="58" y="318"/>
                  </a:lnTo>
                  <a:lnTo>
                    <a:pt x="59" y="314"/>
                  </a:lnTo>
                  <a:lnTo>
                    <a:pt x="61" y="310"/>
                  </a:lnTo>
                  <a:lnTo>
                    <a:pt x="62" y="308"/>
                  </a:lnTo>
                  <a:lnTo>
                    <a:pt x="63" y="306"/>
                  </a:lnTo>
                  <a:lnTo>
                    <a:pt x="64" y="304"/>
                  </a:lnTo>
                  <a:lnTo>
                    <a:pt x="65" y="301"/>
                  </a:lnTo>
                  <a:lnTo>
                    <a:pt x="66" y="299"/>
                  </a:lnTo>
                  <a:lnTo>
                    <a:pt x="68" y="297"/>
                  </a:lnTo>
                  <a:lnTo>
                    <a:pt x="73" y="293"/>
                  </a:lnTo>
                  <a:lnTo>
                    <a:pt x="74" y="290"/>
                  </a:lnTo>
                  <a:lnTo>
                    <a:pt x="76" y="287"/>
                  </a:lnTo>
                  <a:lnTo>
                    <a:pt x="77" y="286"/>
                  </a:lnTo>
                  <a:lnTo>
                    <a:pt x="77" y="285"/>
                  </a:lnTo>
                  <a:lnTo>
                    <a:pt x="78" y="282"/>
                  </a:lnTo>
                  <a:lnTo>
                    <a:pt x="79" y="275"/>
                  </a:lnTo>
                  <a:lnTo>
                    <a:pt x="79" y="273"/>
                  </a:lnTo>
                  <a:lnTo>
                    <a:pt x="79" y="270"/>
                  </a:lnTo>
                  <a:lnTo>
                    <a:pt x="79" y="266"/>
                  </a:lnTo>
                  <a:lnTo>
                    <a:pt x="78" y="257"/>
                  </a:lnTo>
                  <a:lnTo>
                    <a:pt x="78" y="254"/>
                  </a:lnTo>
                  <a:lnTo>
                    <a:pt x="78" y="252"/>
                  </a:lnTo>
                  <a:lnTo>
                    <a:pt x="78" y="252"/>
                  </a:lnTo>
                  <a:lnTo>
                    <a:pt x="79" y="251"/>
                  </a:lnTo>
                  <a:lnTo>
                    <a:pt x="80" y="250"/>
                  </a:lnTo>
                  <a:lnTo>
                    <a:pt x="82" y="249"/>
                  </a:lnTo>
                  <a:lnTo>
                    <a:pt x="84" y="248"/>
                  </a:lnTo>
                  <a:lnTo>
                    <a:pt x="88" y="247"/>
                  </a:lnTo>
                  <a:lnTo>
                    <a:pt x="91" y="247"/>
                  </a:lnTo>
                  <a:lnTo>
                    <a:pt x="93" y="247"/>
                  </a:lnTo>
                  <a:lnTo>
                    <a:pt x="95" y="247"/>
                  </a:lnTo>
                  <a:lnTo>
                    <a:pt x="97" y="247"/>
                  </a:lnTo>
                  <a:lnTo>
                    <a:pt x="98" y="248"/>
                  </a:lnTo>
                  <a:lnTo>
                    <a:pt x="103" y="250"/>
                  </a:lnTo>
                  <a:lnTo>
                    <a:pt x="108" y="252"/>
                  </a:lnTo>
                  <a:lnTo>
                    <a:pt x="111" y="252"/>
                  </a:lnTo>
                  <a:lnTo>
                    <a:pt x="115" y="255"/>
                  </a:lnTo>
                  <a:lnTo>
                    <a:pt x="122" y="260"/>
                  </a:lnTo>
                  <a:lnTo>
                    <a:pt x="125" y="261"/>
                  </a:lnTo>
                  <a:lnTo>
                    <a:pt x="129" y="263"/>
                  </a:lnTo>
                  <a:lnTo>
                    <a:pt x="132" y="264"/>
                  </a:lnTo>
                  <a:lnTo>
                    <a:pt x="135" y="264"/>
                  </a:lnTo>
                  <a:lnTo>
                    <a:pt x="137" y="265"/>
                  </a:lnTo>
                  <a:lnTo>
                    <a:pt x="140" y="265"/>
                  </a:lnTo>
                  <a:lnTo>
                    <a:pt x="142" y="265"/>
                  </a:lnTo>
                  <a:lnTo>
                    <a:pt x="143" y="265"/>
                  </a:lnTo>
                  <a:lnTo>
                    <a:pt x="146" y="265"/>
                  </a:lnTo>
                  <a:lnTo>
                    <a:pt x="148" y="264"/>
                  </a:lnTo>
                  <a:lnTo>
                    <a:pt x="150" y="263"/>
                  </a:lnTo>
                  <a:lnTo>
                    <a:pt x="151" y="263"/>
                  </a:lnTo>
                  <a:lnTo>
                    <a:pt x="153" y="263"/>
                  </a:lnTo>
                  <a:lnTo>
                    <a:pt x="154" y="262"/>
                  </a:lnTo>
                  <a:lnTo>
                    <a:pt x="154" y="261"/>
                  </a:lnTo>
                  <a:lnTo>
                    <a:pt x="156" y="258"/>
                  </a:lnTo>
                  <a:lnTo>
                    <a:pt x="157" y="257"/>
                  </a:lnTo>
                  <a:lnTo>
                    <a:pt x="158" y="255"/>
                  </a:lnTo>
                  <a:lnTo>
                    <a:pt x="159" y="253"/>
                  </a:lnTo>
                  <a:lnTo>
                    <a:pt x="160" y="251"/>
                  </a:lnTo>
                  <a:lnTo>
                    <a:pt x="164" y="237"/>
                  </a:lnTo>
                  <a:lnTo>
                    <a:pt x="165" y="233"/>
                  </a:lnTo>
                  <a:lnTo>
                    <a:pt x="167" y="229"/>
                  </a:lnTo>
                  <a:lnTo>
                    <a:pt x="168" y="227"/>
                  </a:lnTo>
                  <a:lnTo>
                    <a:pt x="169" y="225"/>
                  </a:lnTo>
                  <a:lnTo>
                    <a:pt x="170" y="223"/>
                  </a:lnTo>
                  <a:lnTo>
                    <a:pt x="171" y="222"/>
                  </a:lnTo>
                  <a:lnTo>
                    <a:pt x="172" y="221"/>
                  </a:lnTo>
                  <a:lnTo>
                    <a:pt x="175" y="218"/>
                  </a:lnTo>
                  <a:lnTo>
                    <a:pt x="177" y="217"/>
                  </a:lnTo>
                  <a:lnTo>
                    <a:pt x="185" y="212"/>
                  </a:lnTo>
                  <a:lnTo>
                    <a:pt x="188" y="210"/>
                  </a:lnTo>
                  <a:lnTo>
                    <a:pt x="192" y="207"/>
                  </a:lnTo>
                  <a:lnTo>
                    <a:pt x="196" y="205"/>
                  </a:lnTo>
                  <a:lnTo>
                    <a:pt x="199" y="202"/>
                  </a:lnTo>
                  <a:lnTo>
                    <a:pt x="201" y="199"/>
                  </a:lnTo>
                  <a:lnTo>
                    <a:pt x="203" y="197"/>
                  </a:lnTo>
                  <a:lnTo>
                    <a:pt x="204" y="196"/>
                  </a:lnTo>
                  <a:lnTo>
                    <a:pt x="204" y="195"/>
                  </a:lnTo>
                  <a:lnTo>
                    <a:pt x="204" y="195"/>
                  </a:lnTo>
                  <a:lnTo>
                    <a:pt x="207" y="195"/>
                  </a:lnTo>
                  <a:lnTo>
                    <a:pt x="219" y="200"/>
                  </a:lnTo>
                  <a:lnTo>
                    <a:pt x="231" y="205"/>
                  </a:lnTo>
                  <a:lnTo>
                    <a:pt x="236" y="207"/>
                  </a:lnTo>
                  <a:lnTo>
                    <a:pt x="243" y="209"/>
                  </a:lnTo>
                  <a:lnTo>
                    <a:pt x="256" y="215"/>
                  </a:lnTo>
                  <a:lnTo>
                    <a:pt x="264" y="218"/>
                  </a:lnTo>
                  <a:lnTo>
                    <a:pt x="267" y="219"/>
                  </a:lnTo>
                  <a:lnTo>
                    <a:pt x="269" y="220"/>
                  </a:lnTo>
                  <a:lnTo>
                    <a:pt x="272" y="222"/>
                  </a:lnTo>
                  <a:lnTo>
                    <a:pt x="275" y="225"/>
                  </a:lnTo>
                  <a:lnTo>
                    <a:pt x="279" y="229"/>
                  </a:lnTo>
                  <a:lnTo>
                    <a:pt x="280" y="229"/>
                  </a:lnTo>
                  <a:lnTo>
                    <a:pt x="282" y="231"/>
                  </a:lnTo>
                  <a:lnTo>
                    <a:pt x="284" y="232"/>
                  </a:lnTo>
                  <a:lnTo>
                    <a:pt x="286" y="232"/>
                  </a:lnTo>
                  <a:lnTo>
                    <a:pt x="289" y="233"/>
                  </a:lnTo>
                  <a:lnTo>
                    <a:pt x="295" y="234"/>
                  </a:lnTo>
                  <a:lnTo>
                    <a:pt x="299" y="234"/>
                  </a:lnTo>
                  <a:lnTo>
                    <a:pt x="310" y="237"/>
                  </a:lnTo>
                  <a:lnTo>
                    <a:pt x="314" y="237"/>
                  </a:lnTo>
                  <a:lnTo>
                    <a:pt x="317" y="238"/>
                  </a:lnTo>
                  <a:lnTo>
                    <a:pt x="321" y="238"/>
                  </a:lnTo>
                  <a:lnTo>
                    <a:pt x="324" y="238"/>
                  </a:lnTo>
                  <a:lnTo>
                    <a:pt x="326" y="237"/>
                  </a:lnTo>
                  <a:lnTo>
                    <a:pt x="329" y="236"/>
                  </a:lnTo>
                  <a:lnTo>
                    <a:pt x="331" y="235"/>
                  </a:lnTo>
                  <a:lnTo>
                    <a:pt x="333" y="234"/>
                  </a:lnTo>
                  <a:lnTo>
                    <a:pt x="334" y="233"/>
                  </a:lnTo>
                  <a:lnTo>
                    <a:pt x="336" y="232"/>
                  </a:lnTo>
                  <a:lnTo>
                    <a:pt x="336" y="230"/>
                  </a:lnTo>
                  <a:lnTo>
                    <a:pt x="338" y="229"/>
                  </a:lnTo>
                  <a:lnTo>
                    <a:pt x="340" y="225"/>
                  </a:lnTo>
                  <a:lnTo>
                    <a:pt x="342" y="220"/>
                  </a:lnTo>
                  <a:lnTo>
                    <a:pt x="347" y="209"/>
                  </a:lnTo>
                  <a:lnTo>
                    <a:pt x="349" y="205"/>
                  </a:lnTo>
                  <a:lnTo>
                    <a:pt x="352" y="199"/>
                  </a:lnTo>
                  <a:lnTo>
                    <a:pt x="356" y="193"/>
                  </a:lnTo>
                  <a:lnTo>
                    <a:pt x="358" y="189"/>
                  </a:lnTo>
                  <a:lnTo>
                    <a:pt x="359" y="187"/>
                  </a:lnTo>
                  <a:lnTo>
                    <a:pt x="360" y="185"/>
                  </a:lnTo>
                  <a:lnTo>
                    <a:pt x="362" y="184"/>
                  </a:lnTo>
                  <a:lnTo>
                    <a:pt x="363" y="184"/>
                  </a:lnTo>
                  <a:lnTo>
                    <a:pt x="365" y="183"/>
                  </a:lnTo>
                  <a:lnTo>
                    <a:pt x="366" y="182"/>
                  </a:lnTo>
                  <a:lnTo>
                    <a:pt x="368" y="182"/>
                  </a:lnTo>
                  <a:lnTo>
                    <a:pt x="370" y="181"/>
                  </a:lnTo>
                  <a:lnTo>
                    <a:pt x="381" y="179"/>
                  </a:lnTo>
                  <a:lnTo>
                    <a:pt x="391" y="177"/>
                  </a:lnTo>
                  <a:lnTo>
                    <a:pt x="394" y="176"/>
                  </a:lnTo>
                  <a:lnTo>
                    <a:pt x="397" y="176"/>
                  </a:lnTo>
                  <a:lnTo>
                    <a:pt x="400" y="177"/>
                  </a:lnTo>
                  <a:lnTo>
                    <a:pt x="407" y="178"/>
                  </a:lnTo>
                  <a:lnTo>
                    <a:pt x="409" y="178"/>
                  </a:lnTo>
                  <a:lnTo>
                    <a:pt x="412" y="178"/>
                  </a:lnTo>
                  <a:lnTo>
                    <a:pt x="418" y="178"/>
                  </a:lnTo>
                  <a:lnTo>
                    <a:pt x="421" y="178"/>
                  </a:lnTo>
                  <a:lnTo>
                    <a:pt x="424" y="179"/>
                  </a:lnTo>
                  <a:lnTo>
                    <a:pt x="427" y="179"/>
                  </a:lnTo>
                  <a:lnTo>
                    <a:pt x="433" y="181"/>
                  </a:lnTo>
                  <a:lnTo>
                    <a:pt x="448" y="184"/>
                  </a:lnTo>
                  <a:lnTo>
                    <a:pt x="451" y="185"/>
                  </a:lnTo>
                  <a:lnTo>
                    <a:pt x="454" y="185"/>
                  </a:lnTo>
                  <a:lnTo>
                    <a:pt x="457" y="186"/>
                  </a:lnTo>
                  <a:lnTo>
                    <a:pt x="461" y="186"/>
                  </a:lnTo>
                  <a:lnTo>
                    <a:pt x="463" y="186"/>
                  </a:lnTo>
                  <a:lnTo>
                    <a:pt x="465" y="185"/>
                  </a:lnTo>
                  <a:lnTo>
                    <a:pt x="468" y="185"/>
                  </a:lnTo>
                  <a:lnTo>
                    <a:pt x="471" y="184"/>
                  </a:lnTo>
                  <a:lnTo>
                    <a:pt x="474" y="184"/>
                  </a:lnTo>
                  <a:lnTo>
                    <a:pt x="477" y="183"/>
                  </a:lnTo>
                  <a:lnTo>
                    <a:pt x="480" y="182"/>
                  </a:lnTo>
                  <a:lnTo>
                    <a:pt x="482" y="180"/>
                  </a:lnTo>
                  <a:lnTo>
                    <a:pt x="483" y="180"/>
                  </a:lnTo>
                  <a:lnTo>
                    <a:pt x="483" y="178"/>
                  </a:lnTo>
                  <a:lnTo>
                    <a:pt x="484" y="177"/>
                  </a:lnTo>
                  <a:lnTo>
                    <a:pt x="485" y="176"/>
                  </a:lnTo>
                  <a:lnTo>
                    <a:pt x="486" y="174"/>
                  </a:lnTo>
                  <a:lnTo>
                    <a:pt x="487" y="173"/>
                  </a:lnTo>
                  <a:lnTo>
                    <a:pt x="487" y="172"/>
                  </a:lnTo>
                  <a:lnTo>
                    <a:pt x="488" y="169"/>
                  </a:lnTo>
                  <a:lnTo>
                    <a:pt x="488" y="167"/>
                  </a:lnTo>
                  <a:lnTo>
                    <a:pt x="488" y="164"/>
                  </a:lnTo>
                  <a:lnTo>
                    <a:pt x="489" y="152"/>
                  </a:lnTo>
                  <a:lnTo>
                    <a:pt x="490" y="140"/>
                  </a:lnTo>
                  <a:lnTo>
                    <a:pt x="490" y="138"/>
                  </a:lnTo>
                  <a:lnTo>
                    <a:pt x="489" y="131"/>
                  </a:lnTo>
                  <a:lnTo>
                    <a:pt x="488" y="127"/>
                  </a:lnTo>
                  <a:lnTo>
                    <a:pt x="488" y="123"/>
                  </a:lnTo>
                  <a:lnTo>
                    <a:pt x="488" y="121"/>
                  </a:lnTo>
                  <a:lnTo>
                    <a:pt x="489" y="117"/>
                  </a:lnTo>
                  <a:lnTo>
                    <a:pt x="490" y="115"/>
                  </a:lnTo>
                  <a:lnTo>
                    <a:pt x="495" y="100"/>
                  </a:lnTo>
                  <a:lnTo>
                    <a:pt x="496" y="96"/>
                  </a:lnTo>
                  <a:lnTo>
                    <a:pt x="498" y="93"/>
                  </a:lnTo>
                  <a:lnTo>
                    <a:pt x="498" y="88"/>
                  </a:lnTo>
                  <a:lnTo>
                    <a:pt x="499" y="83"/>
                  </a:lnTo>
                  <a:lnTo>
                    <a:pt x="500" y="70"/>
                  </a:lnTo>
                  <a:lnTo>
                    <a:pt x="500" y="66"/>
                  </a:lnTo>
                  <a:lnTo>
                    <a:pt x="500" y="64"/>
                  </a:lnTo>
                  <a:lnTo>
                    <a:pt x="500" y="62"/>
                  </a:lnTo>
                  <a:lnTo>
                    <a:pt x="499" y="60"/>
                  </a:lnTo>
                  <a:lnTo>
                    <a:pt x="498" y="59"/>
                  </a:lnTo>
                  <a:lnTo>
                    <a:pt x="498" y="57"/>
                  </a:lnTo>
                  <a:lnTo>
                    <a:pt x="497" y="55"/>
                  </a:lnTo>
                  <a:lnTo>
                    <a:pt x="496" y="53"/>
                  </a:lnTo>
                  <a:lnTo>
                    <a:pt x="495" y="52"/>
                  </a:lnTo>
                  <a:lnTo>
                    <a:pt x="495" y="51"/>
                  </a:lnTo>
                  <a:lnTo>
                    <a:pt x="493" y="50"/>
                  </a:lnTo>
                  <a:lnTo>
                    <a:pt x="491" y="49"/>
                  </a:lnTo>
                  <a:lnTo>
                    <a:pt x="489" y="48"/>
                  </a:lnTo>
                  <a:lnTo>
                    <a:pt x="483" y="47"/>
                  </a:lnTo>
                  <a:lnTo>
                    <a:pt x="482" y="46"/>
                  </a:lnTo>
                  <a:lnTo>
                    <a:pt x="480" y="45"/>
                  </a:lnTo>
                  <a:lnTo>
                    <a:pt x="478" y="44"/>
                  </a:lnTo>
                  <a:lnTo>
                    <a:pt x="476" y="42"/>
                  </a:lnTo>
                  <a:lnTo>
                    <a:pt x="475" y="41"/>
                  </a:lnTo>
                  <a:lnTo>
                    <a:pt x="474" y="39"/>
                  </a:lnTo>
                  <a:lnTo>
                    <a:pt x="473" y="38"/>
                  </a:lnTo>
                  <a:lnTo>
                    <a:pt x="473" y="37"/>
                  </a:lnTo>
                  <a:lnTo>
                    <a:pt x="473" y="36"/>
                  </a:lnTo>
                  <a:lnTo>
                    <a:pt x="473" y="35"/>
                  </a:lnTo>
                  <a:lnTo>
                    <a:pt x="473" y="33"/>
                  </a:lnTo>
                  <a:lnTo>
                    <a:pt x="473" y="31"/>
                  </a:lnTo>
                  <a:lnTo>
                    <a:pt x="474" y="29"/>
                  </a:lnTo>
                  <a:lnTo>
                    <a:pt x="475" y="26"/>
                  </a:lnTo>
                  <a:lnTo>
                    <a:pt x="476" y="25"/>
                  </a:lnTo>
                  <a:lnTo>
                    <a:pt x="478" y="23"/>
                  </a:lnTo>
                  <a:lnTo>
                    <a:pt x="479" y="21"/>
                  </a:lnTo>
                  <a:lnTo>
                    <a:pt x="481" y="19"/>
                  </a:lnTo>
                  <a:lnTo>
                    <a:pt x="483" y="16"/>
                  </a:lnTo>
                  <a:lnTo>
                    <a:pt x="486" y="14"/>
                  </a:lnTo>
                  <a:lnTo>
                    <a:pt x="497" y="6"/>
                  </a:lnTo>
                  <a:lnTo>
                    <a:pt x="502" y="3"/>
                  </a:lnTo>
                  <a:lnTo>
                    <a:pt x="504" y="1"/>
                  </a:lnTo>
                  <a:lnTo>
                    <a:pt x="505" y="0"/>
                  </a:lnTo>
                  <a:lnTo>
                    <a:pt x="506" y="0"/>
                  </a:lnTo>
                </a:path>
              </a:pathLst>
            </a:custGeom>
            <a:noFill/>
            <a:ln w="2540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41" name="Freeform 96">
              <a:extLst>
                <a:ext uri="{FF2B5EF4-FFF2-40B4-BE49-F238E27FC236}">
                  <a16:creationId xmlns:a16="http://schemas.microsoft.com/office/drawing/2014/main" id="{0DC7967C-AF7E-4CA0-815F-DA6F0755C72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5" y="1303"/>
              <a:ext cx="1116" cy="865"/>
            </a:xfrm>
            <a:custGeom>
              <a:avLst/>
              <a:gdLst>
                <a:gd name="T0" fmla="*/ 420 w 1116"/>
                <a:gd name="T1" fmla="*/ 31 h 865"/>
                <a:gd name="T2" fmla="*/ 496 w 1116"/>
                <a:gd name="T3" fmla="*/ 40 h 865"/>
                <a:gd name="T4" fmla="*/ 541 w 1116"/>
                <a:gd name="T5" fmla="*/ 61 h 865"/>
                <a:gd name="T6" fmla="*/ 577 w 1116"/>
                <a:gd name="T7" fmla="*/ 121 h 865"/>
                <a:gd name="T8" fmla="*/ 646 w 1116"/>
                <a:gd name="T9" fmla="*/ 107 h 865"/>
                <a:gd name="T10" fmla="*/ 674 w 1116"/>
                <a:gd name="T11" fmla="*/ 169 h 865"/>
                <a:gd name="T12" fmla="*/ 672 w 1116"/>
                <a:gd name="T13" fmla="*/ 201 h 865"/>
                <a:gd name="T14" fmla="*/ 711 w 1116"/>
                <a:gd name="T15" fmla="*/ 182 h 865"/>
                <a:gd name="T16" fmla="*/ 762 w 1116"/>
                <a:gd name="T17" fmla="*/ 140 h 865"/>
                <a:gd name="T18" fmla="*/ 817 w 1116"/>
                <a:gd name="T19" fmla="*/ 169 h 865"/>
                <a:gd name="T20" fmla="*/ 844 w 1116"/>
                <a:gd name="T21" fmla="*/ 131 h 865"/>
                <a:gd name="T22" fmla="*/ 895 w 1116"/>
                <a:gd name="T23" fmla="*/ 131 h 865"/>
                <a:gd name="T24" fmla="*/ 966 w 1116"/>
                <a:gd name="T25" fmla="*/ 180 h 865"/>
                <a:gd name="T26" fmla="*/ 989 w 1116"/>
                <a:gd name="T27" fmla="*/ 238 h 865"/>
                <a:gd name="T28" fmla="*/ 958 w 1116"/>
                <a:gd name="T29" fmla="*/ 299 h 865"/>
                <a:gd name="T30" fmla="*/ 909 w 1116"/>
                <a:gd name="T31" fmla="*/ 323 h 865"/>
                <a:gd name="T32" fmla="*/ 863 w 1116"/>
                <a:gd name="T33" fmla="*/ 354 h 865"/>
                <a:gd name="T34" fmla="*/ 839 w 1116"/>
                <a:gd name="T35" fmla="*/ 386 h 865"/>
                <a:gd name="T36" fmla="*/ 824 w 1116"/>
                <a:gd name="T37" fmla="*/ 408 h 865"/>
                <a:gd name="T38" fmla="*/ 857 w 1116"/>
                <a:gd name="T39" fmla="*/ 441 h 865"/>
                <a:gd name="T40" fmla="*/ 892 w 1116"/>
                <a:gd name="T41" fmla="*/ 473 h 865"/>
                <a:gd name="T42" fmla="*/ 941 w 1116"/>
                <a:gd name="T43" fmla="*/ 473 h 865"/>
                <a:gd name="T44" fmla="*/ 975 w 1116"/>
                <a:gd name="T45" fmla="*/ 530 h 865"/>
                <a:gd name="T46" fmla="*/ 1039 w 1116"/>
                <a:gd name="T47" fmla="*/ 589 h 865"/>
                <a:gd name="T48" fmla="*/ 1094 w 1116"/>
                <a:gd name="T49" fmla="*/ 655 h 865"/>
                <a:gd name="T50" fmla="*/ 1115 w 1116"/>
                <a:gd name="T51" fmla="*/ 738 h 865"/>
                <a:gd name="T52" fmla="*/ 1066 w 1116"/>
                <a:gd name="T53" fmla="*/ 724 h 865"/>
                <a:gd name="T54" fmla="*/ 1035 w 1116"/>
                <a:gd name="T55" fmla="*/ 739 h 865"/>
                <a:gd name="T56" fmla="*/ 977 w 1116"/>
                <a:gd name="T57" fmla="*/ 779 h 865"/>
                <a:gd name="T58" fmla="*/ 939 w 1116"/>
                <a:gd name="T59" fmla="*/ 820 h 865"/>
                <a:gd name="T60" fmla="*/ 922 w 1116"/>
                <a:gd name="T61" fmla="*/ 854 h 865"/>
                <a:gd name="T62" fmla="*/ 892 w 1116"/>
                <a:gd name="T63" fmla="*/ 859 h 865"/>
                <a:gd name="T64" fmla="*/ 838 w 1116"/>
                <a:gd name="T65" fmla="*/ 865 h 865"/>
                <a:gd name="T66" fmla="*/ 779 w 1116"/>
                <a:gd name="T67" fmla="*/ 837 h 865"/>
                <a:gd name="T68" fmla="*/ 720 w 1116"/>
                <a:gd name="T69" fmla="*/ 793 h 865"/>
                <a:gd name="T70" fmla="*/ 680 w 1116"/>
                <a:gd name="T71" fmla="*/ 756 h 865"/>
                <a:gd name="T72" fmla="*/ 620 w 1116"/>
                <a:gd name="T73" fmla="*/ 724 h 865"/>
                <a:gd name="T74" fmla="*/ 565 w 1116"/>
                <a:gd name="T75" fmla="*/ 751 h 865"/>
                <a:gd name="T76" fmla="*/ 530 w 1116"/>
                <a:gd name="T77" fmla="*/ 750 h 865"/>
                <a:gd name="T78" fmla="*/ 497 w 1116"/>
                <a:gd name="T79" fmla="*/ 721 h 865"/>
                <a:gd name="T80" fmla="*/ 466 w 1116"/>
                <a:gd name="T81" fmla="*/ 757 h 865"/>
                <a:gd name="T82" fmla="*/ 409 w 1116"/>
                <a:gd name="T83" fmla="*/ 762 h 865"/>
                <a:gd name="T84" fmla="*/ 354 w 1116"/>
                <a:gd name="T85" fmla="*/ 754 h 865"/>
                <a:gd name="T86" fmla="*/ 318 w 1116"/>
                <a:gd name="T87" fmla="*/ 765 h 865"/>
                <a:gd name="T88" fmla="*/ 279 w 1116"/>
                <a:gd name="T89" fmla="*/ 797 h 865"/>
                <a:gd name="T90" fmla="*/ 248 w 1116"/>
                <a:gd name="T91" fmla="*/ 792 h 865"/>
                <a:gd name="T92" fmla="*/ 227 w 1116"/>
                <a:gd name="T93" fmla="*/ 761 h 865"/>
                <a:gd name="T94" fmla="*/ 191 w 1116"/>
                <a:gd name="T95" fmla="*/ 732 h 865"/>
                <a:gd name="T96" fmla="*/ 215 w 1116"/>
                <a:gd name="T97" fmla="*/ 685 h 865"/>
                <a:gd name="T98" fmla="*/ 199 w 1116"/>
                <a:gd name="T99" fmla="*/ 632 h 865"/>
                <a:gd name="T100" fmla="*/ 185 w 1116"/>
                <a:gd name="T101" fmla="*/ 577 h 865"/>
                <a:gd name="T102" fmla="*/ 126 w 1116"/>
                <a:gd name="T103" fmla="*/ 581 h 865"/>
                <a:gd name="T104" fmla="*/ 77 w 1116"/>
                <a:gd name="T105" fmla="*/ 570 h 865"/>
                <a:gd name="T106" fmla="*/ 56 w 1116"/>
                <a:gd name="T107" fmla="*/ 530 h 865"/>
                <a:gd name="T108" fmla="*/ 17 w 1116"/>
                <a:gd name="T109" fmla="*/ 512 h 865"/>
                <a:gd name="T110" fmla="*/ 1 w 1116"/>
                <a:gd name="T111" fmla="*/ 476 h 865"/>
                <a:gd name="T112" fmla="*/ 31 w 1116"/>
                <a:gd name="T113" fmla="*/ 437 h 865"/>
                <a:gd name="T114" fmla="*/ 18 w 1116"/>
                <a:gd name="T115" fmla="*/ 382 h 865"/>
                <a:gd name="T116" fmla="*/ 9 w 1116"/>
                <a:gd name="T117" fmla="*/ 324 h 865"/>
                <a:gd name="T118" fmla="*/ 65 w 1116"/>
                <a:gd name="T119" fmla="*/ 329 h 8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116" h="865">
                  <a:moveTo>
                    <a:pt x="325" y="0"/>
                  </a:moveTo>
                  <a:lnTo>
                    <a:pt x="329" y="1"/>
                  </a:lnTo>
                  <a:lnTo>
                    <a:pt x="344" y="2"/>
                  </a:lnTo>
                  <a:lnTo>
                    <a:pt x="351" y="3"/>
                  </a:lnTo>
                  <a:lnTo>
                    <a:pt x="356" y="4"/>
                  </a:lnTo>
                  <a:lnTo>
                    <a:pt x="362" y="5"/>
                  </a:lnTo>
                  <a:lnTo>
                    <a:pt x="367" y="7"/>
                  </a:lnTo>
                  <a:lnTo>
                    <a:pt x="369" y="8"/>
                  </a:lnTo>
                  <a:lnTo>
                    <a:pt x="372" y="9"/>
                  </a:lnTo>
                  <a:lnTo>
                    <a:pt x="375" y="10"/>
                  </a:lnTo>
                  <a:lnTo>
                    <a:pt x="383" y="15"/>
                  </a:lnTo>
                  <a:lnTo>
                    <a:pt x="389" y="18"/>
                  </a:lnTo>
                  <a:lnTo>
                    <a:pt x="397" y="21"/>
                  </a:lnTo>
                  <a:lnTo>
                    <a:pt x="409" y="25"/>
                  </a:lnTo>
                  <a:lnTo>
                    <a:pt x="412" y="27"/>
                  </a:lnTo>
                  <a:lnTo>
                    <a:pt x="416" y="29"/>
                  </a:lnTo>
                  <a:lnTo>
                    <a:pt x="420" y="31"/>
                  </a:lnTo>
                  <a:lnTo>
                    <a:pt x="422" y="33"/>
                  </a:lnTo>
                  <a:lnTo>
                    <a:pt x="425" y="34"/>
                  </a:lnTo>
                  <a:lnTo>
                    <a:pt x="434" y="41"/>
                  </a:lnTo>
                  <a:lnTo>
                    <a:pt x="436" y="42"/>
                  </a:lnTo>
                  <a:lnTo>
                    <a:pt x="439" y="43"/>
                  </a:lnTo>
                  <a:lnTo>
                    <a:pt x="442" y="45"/>
                  </a:lnTo>
                  <a:lnTo>
                    <a:pt x="444" y="45"/>
                  </a:lnTo>
                  <a:lnTo>
                    <a:pt x="447" y="46"/>
                  </a:lnTo>
                  <a:lnTo>
                    <a:pt x="449" y="46"/>
                  </a:lnTo>
                  <a:lnTo>
                    <a:pt x="452" y="46"/>
                  </a:lnTo>
                  <a:lnTo>
                    <a:pt x="454" y="47"/>
                  </a:lnTo>
                  <a:lnTo>
                    <a:pt x="463" y="47"/>
                  </a:lnTo>
                  <a:lnTo>
                    <a:pt x="467" y="47"/>
                  </a:lnTo>
                  <a:lnTo>
                    <a:pt x="469" y="46"/>
                  </a:lnTo>
                  <a:lnTo>
                    <a:pt x="472" y="46"/>
                  </a:lnTo>
                  <a:lnTo>
                    <a:pt x="478" y="45"/>
                  </a:lnTo>
                  <a:lnTo>
                    <a:pt x="496" y="40"/>
                  </a:lnTo>
                  <a:lnTo>
                    <a:pt x="500" y="38"/>
                  </a:lnTo>
                  <a:lnTo>
                    <a:pt x="510" y="34"/>
                  </a:lnTo>
                  <a:lnTo>
                    <a:pt x="512" y="34"/>
                  </a:lnTo>
                  <a:lnTo>
                    <a:pt x="515" y="34"/>
                  </a:lnTo>
                  <a:lnTo>
                    <a:pt x="519" y="34"/>
                  </a:lnTo>
                  <a:lnTo>
                    <a:pt x="522" y="34"/>
                  </a:lnTo>
                  <a:lnTo>
                    <a:pt x="522" y="34"/>
                  </a:lnTo>
                  <a:lnTo>
                    <a:pt x="524" y="34"/>
                  </a:lnTo>
                  <a:lnTo>
                    <a:pt x="526" y="35"/>
                  </a:lnTo>
                  <a:lnTo>
                    <a:pt x="528" y="36"/>
                  </a:lnTo>
                  <a:lnTo>
                    <a:pt x="529" y="37"/>
                  </a:lnTo>
                  <a:lnTo>
                    <a:pt x="532" y="40"/>
                  </a:lnTo>
                  <a:lnTo>
                    <a:pt x="534" y="43"/>
                  </a:lnTo>
                  <a:lnTo>
                    <a:pt x="535" y="45"/>
                  </a:lnTo>
                  <a:lnTo>
                    <a:pt x="536" y="47"/>
                  </a:lnTo>
                  <a:lnTo>
                    <a:pt x="537" y="50"/>
                  </a:lnTo>
                  <a:lnTo>
                    <a:pt x="541" y="61"/>
                  </a:lnTo>
                  <a:lnTo>
                    <a:pt x="543" y="66"/>
                  </a:lnTo>
                  <a:lnTo>
                    <a:pt x="545" y="72"/>
                  </a:lnTo>
                  <a:lnTo>
                    <a:pt x="553" y="87"/>
                  </a:lnTo>
                  <a:lnTo>
                    <a:pt x="556" y="95"/>
                  </a:lnTo>
                  <a:lnTo>
                    <a:pt x="560" y="104"/>
                  </a:lnTo>
                  <a:lnTo>
                    <a:pt x="561" y="108"/>
                  </a:lnTo>
                  <a:lnTo>
                    <a:pt x="564" y="112"/>
                  </a:lnTo>
                  <a:lnTo>
                    <a:pt x="566" y="115"/>
                  </a:lnTo>
                  <a:lnTo>
                    <a:pt x="567" y="116"/>
                  </a:lnTo>
                  <a:lnTo>
                    <a:pt x="568" y="117"/>
                  </a:lnTo>
                  <a:lnTo>
                    <a:pt x="568" y="118"/>
                  </a:lnTo>
                  <a:lnTo>
                    <a:pt x="569" y="119"/>
                  </a:lnTo>
                  <a:lnTo>
                    <a:pt x="570" y="119"/>
                  </a:lnTo>
                  <a:lnTo>
                    <a:pt x="572" y="120"/>
                  </a:lnTo>
                  <a:lnTo>
                    <a:pt x="573" y="121"/>
                  </a:lnTo>
                  <a:lnTo>
                    <a:pt x="575" y="121"/>
                  </a:lnTo>
                  <a:lnTo>
                    <a:pt x="577" y="121"/>
                  </a:lnTo>
                  <a:lnTo>
                    <a:pt x="579" y="121"/>
                  </a:lnTo>
                  <a:lnTo>
                    <a:pt x="580" y="121"/>
                  </a:lnTo>
                  <a:lnTo>
                    <a:pt x="582" y="120"/>
                  </a:lnTo>
                  <a:lnTo>
                    <a:pt x="586" y="119"/>
                  </a:lnTo>
                  <a:lnTo>
                    <a:pt x="591" y="118"/>
                  </a:lnTo>
                  <a:lnTo>
                    <a:pt x="603" y="113"/>
                  </a:lnTo>
                  <a:lnTo>
                    <a:pt x="610" y="112"/>
                  </a:lnTo>
                  <a:lnTo>
                    <a:pt x="616" y="109"/>
                  </a:lnTo>
                  <a:lnTo>
                    <a:pt x="620" y="108"/>
                  </a:lnTo>
                  <a:lnTo>
                    <a:pt x="624" y="107"/>
                  </a:lnTo>
                  <a:lnTo>
                    <a:pt x="627" y="106"/>
                  </a:lnTo>
                  <a:lnTo>
                    <a:pt x="631" y="105"/>
                  </a:lnTo>
                  <a:lnTo>
                    <a:pt x="634" y="105"/>
                  </a:lnTo>
                  <a:lnTo>
                    <a:pt x="636" y="105"/>
                  </a:lnTo>
                  <a:lnTo>
                    <a:pt x="639" y="105"/>
                  </a:lnTo>
                  <a:lnTo>
                    <a:pt x="643" y="106"/>
                  </a:lnTo>
                  <a:lnTo>
                    <a:pt x="646" y="107"/>
                  </a:lnTo>
                  <a:lnTo>
                    <a:pt x="648" y="108"/>
                  </a:lnTo>
                  <a:lnTo>
                    <a:pt x="651" y="110"/>
                  </a:lnTo>
                  <a:lnTo>
                    <a:pt x="653" y="112"/>
                  </a:lnTo>
                  <a:lnTo>
                    <a:pt x="656" y="113"/>
                  </a:lnTo>
                  <a:lnTo>
                    <a:pt x="657" y="115"/>
                  </a:lnTo>
                  <a:lnTo>
                    <a:pt x="659" y="117"/>
                  </a:lnTo>
                  <a:lnTo>
                    <a:pt x="660" y="120"/>
                  </a:lnTo>
                  <a:lnTo>
                    <a:pt x="662" y="123"/>
                  </a:lnTo>
                  <a:lnTo>
                    <a:pt x="663" y="125"/>
                  </a:lnTo>
                  <a:lnTo>
                    <a:pt x="664" y="127"/>
                  </a:lnTo>
                  <a:lnTo>
                    <a:pt x="666" y="133"/>
                  </a:lnTo>
                  <a:lnTo>
                    <a:pt x="668" y="138"/>
                  </a:lnTo>
                  <a:lnTo>
                    <a:pt x="669" y="143"/>
                  </a:lnTo>
                  <a:lnTo>
                    <a:pt x="670" y="147"/>
                  </a:lnTo>
                  <a:lnTo>
                    <a:pt x="671" y="155"/>
                  </a:lnTo>
                  <a:lnTo>
                    <a:pt x="673" y="166"/>
                  </a:lnTo>
                  <a:lnTo>
                    <a:pt x="674" y="169"/>
                  </a:lnTo>
                  <a:lnTo>
                    <a:pt x="674" y="170"/>
                  </a:lnTo>
                  <a:lnTo>
                    <a:pt x="674" y="172"/>
                  </a:lnTo>
                  <a:lnTo>
                    <a:pt x="674" y="173"/>
                  </a:lnTo>
                  <a:lnTo>
                    <a:pt x="673" y="174"/>
                  </a:lnTo>
                  <a:lnTo>
                    <a:pt x="673" y="176"/>
                  </a:lnTo>
                  <a:lnTo>
                    <a:pt x="672" y="178"/>
                  </a:lnTo>
                  <a:lnTo>
                    <a:pt x="669" y="184"/>
                  </a:lnTo>
                  <a:lnTo>
                    <a:pt x="667" y="188"/>
                  </a:lnTo>
                  <a:lnTo>
                    <a:pt x="667" y="190"/>
                  </a:lnTo>
                  <a:lnTo>
                    <a:pt x="666" y="191"/>
                  </a:lnTo>
                  <a:lnTo>
                    <a:pt x="666" y="193"/>
                  </a:lnTo>
                  <a:lnTo>
                    <a:pt x="666" y="193"/>
                  </a:lnTo>
                  <a:lnTo>
                    <a:pt x="667" y="195"/>
                  </a:lnTo>
                  <a:lnTo>
                    <a:pt x="668" y="197"/>
                  </a:lnTo>
                  <a:lnTo>
                    <a:pt x="670" y="198"/>
                  </a:lnTo>
                  <a:lnTo>
                    <a:pt x="670" y="200"/>
                  </a:lnTo>
                  <a:lnTo>
                    <a:pt x="672" y="201"/>
                  </a:lnTo>
                  <a:lnTo>
                    <a:pt x="674" y="202"/>
                  </a:lnTo>
                  <a:lnTo>
                    <a:pt x="677" y="203"/>
                  </a:lnTo>
                  <a:lnTo>
                    <a:pt x="680" y="204"/>
                  </a:lnTo>
                  <a:lnTo>
                    <a:pt x="682" y="204"/>
                  </a:lnTo>
                  <a:lnTo>
                    <a:pt x="684" y="204"/>
                  </a:lnTo>
                  <a:lnTo>
                    <a:pt x="686" y="204"/>
                  </a:lnTo>
                  <a:lnTo>
                    <a:pt x="689" y="203"/>
                  </a:lnTo>
                  <a:lnTo>
                    <a:pt x="692" y="201"/>
                  </a:lnTo>
                  <a:lnTo>
                    <a:pt x="695" y="199"/>
                  </a:lnTo>
                  <a:lnTo>
                    <a:pt x="702" y="194"/>
                  </a:lnTo>
                  <a:lnTo>
                    <a:pt x="704" y="193"/>
                  </a:lnTo>
                  <a:lnTo>
                    <a:pt x="704" y="192"/>
                  </a:lnTo>
                  <a:lnTo>
                    <a:pt x="705" y="191"/>
                  </a:lnTo>
                  <a:lnTo>
                    <a:pt x="707" y="190"/>
                  </a:lnTo>
                  <a:lnTo>
                    <a:pt x="708" y="188"/>
                  </a:lnTo>
                  <a:lnTo>
                    <a:pt x="709" y="186"/>
                  </a:lnTo>
                  <a:lnTo>
                    <a:pt x="711" y="182"/>
                  </a:lnTo>
                  <a:lnTo>
                    <a:pt x="716" y="172"/>
                  </a:lnTo>
                  <a:lnTo>
                    <a:pt x="719" y="167"/>
                  </a:lnTo>
                  <a:lnTo>
                    <a:pt x="722" y="162"/>
                  </a:lnTo>
                  <a:lnTo>
                    <a:pt x="725" y="158"/>
                  </a:lnTo>
                  <a:lnTo>
                    <a:pt x="728" y="154"/>
                  </a:lnTo>
                  <a:lnTo>
                    <a:pt x="732" y="149"/>
                  </a:lnTo>
                  <a:lnTo>
                    <a:pt x="735" y="147"/>
                  </a:lnTo>
                  <a:lnTo>
                    <a:pt x="738" y="145"/>
                  </a:lnTo>
                  <a:lnTo>
                    <a:pt x="740" y="142"/>
                  </a:lnTo>
                  <a:lnTo>
                    <a:pt x="743" y="141"/>
                  </a:lnTo>
                  <a:lnTo>
                    <a:pt x="745" y="139"/>
                  </a:lnTo>
                  <a:lnTo>
                    <a:pt x="748" y="139"/>
                  </a:lnTo>
                  <a:lnTo>
                    <a:pt x="750" y="138"/>
                  </a:lnTo>
                  <a:lnTo>
                    <a:pt x="754" y="138"/>
                  </a:lnTo>
                  <a:lnTo>
                    <a:pt x="757" y="139"/>
                  </a:lnTo>
                  <a:lnTo>
                    <a:pt x="760" y="139"/>
                  </a:lnTo>
                  <a:lnTo>
                    <a:pt x="762" y="140"/>
                  </a:lnTo>
                  <a:lnTo>
                    <a:pt x="766" y="142"/>
                  </a:lnTo>
                  <a:lnTo>
                    <a:pt x="777" y="147"/>
                  </a:lnTo>
                  <a:lnTo>
                    <a:pt x="780" y="148"/>
                  </a:lnTo>
                  <a:lnTo>
                    <a:pt x="784" y="150"/>
                  </a:lnTo>
                  <a:lnTo>
                    <a:pt x="786" y="152"/>
                  </a:lnTo>
                  <a:lnTo>
                    <a:pt x="790" y="155"/>
                  </a:lnTo>
                  <a:lnTo>
                    <a:pt x="794" y="158"/>
                  </a:lnTo>
                  <a:lnTo>
                    <a:pt x="801" y="164"/>
                  </a:lnTo>
                  <a:lnTo>
                    <a:pt x="803" y="166"/>
                  </a:lnTo>
                  <a:lnTo>
                    <a:pt x="805" y="167"/>
                  </a:lnTo>
                  <a:lnTo>
                    <a:pt x="806" y="168"/>
                  </a:lnTo>
                  <a:lnTo>
                    <a:pt x="807" y="169"/>
                  </a:lnTo>
                  <a:lnTo>
                    <a:pt x="809" y="169"/>
                  </a:lnTo>
                  <a:lnTo>
                    <a:pt x="811" y="169"/>
                  </a:lnTo>
                  <a:lnTo>
                    <a:pt x="813" y="169"/>
                  </a:lnTo>
                  <a:lnTo>
                    <a:pt x="815" y="169"/>
                  </a:lnTo>
                  <a:lnTo>
                    <a:pt x="817" y="169"/>
                  </a:lnTo>
                  <a:lnTo>
                    <a:pt x="819" y="168"/>
                  </a:lnTo>
                  <a:lnTo>
                    <a:pt x="821" y="167"/>
                  </a:lnTo>
                  <a:lnTo>
                    <a:pt x="823" y="166"/>
                  </a:lnTo>
                  <a:lnTo>
                    <a:pt x="825" y="165"/>
                  </a:lnTo>
                  <a:lnTo>
                    <a:pt x="826" y="163"/>
                  </a:lnTo>
                  <a:lnTo>
                    <a:pt x="827" y="162"/>
                  </a:lnTo>
                  <a:lnTo>
                    <a:pt x="828" y="161"/>
                  </a:lnTo>
                  <a:lnTo>
                    <a:pt x="829" y="159"/>
                  </a:lnTo>
                  <a:lnTo>
                    <a:pt x="830" y="158"/>
                  </a:lnTo>
                  <a:lnTo>
                    <a:pt x="831" y="154"/>
                  </a:lnTo>
                  <a:lnTo>
                    <a:pt x="835" y="146"/>
                  </a:lnTo>
                  <a:lnTo>
                    <a:pt x="837" y="141"/>
                  </a:lnTo>
                  <a:lnTo>
                    <a:pt x="840" y="137"/>
                  </a:lnTo>
                  <a:lnTo>
                    <a:pt x="841" y="136"/>
                  </a:lnTo>
                  <a:lnTo>
                    <a:pt x="841" y="134"/>
                  </a:lnTo>
                  <a:lnTo>
                    <a:pt x="842" y="132"/>
                  </a:lnTo>
                  <a:lnTo>
                    <a:pt x="844" y="131"/>
                  </a:lnTo>
                  <a:lnTo>
                    <a:pt x="845" y="130"/>
                  </a:lnTo>
                  <a:lnTo>
                    <a:pt x="847" y="129"/>
                  </a:lnTo>
                  <a:lnTo>
                    <a:pt x="848" y="128"/>
                  </a:lnTo>
                  <a:lnTo>
                    <a:pt x="850" y="127"/>
                  </a:lnTo>
                  <a:lnTo>
                    <a:pt x="852" y="127"/>
                  </a:lnTo>
                  <a:lnTo>
                    <a:pt x="854" y="126"/>
                  </a:lnTo>
                  <a:lnTo>
                    <a:pt x="857" y="126"/>
                  </a:lnTo>
                  <a:lnTo>
                    <a:pt x="860" y="126"/>
                  </a:lnTo>
                  <a:lnTo>
                    <a:pt x="863" y="126"/>
                  </a:lnTo>
                  <a:lnTo>
                    <a:pt x="867" y="126"/>
                  </a:lnTo>
                  <a:lnTo>
                    <a:pt x="870" y="127"/>
                  </a:lnTo>
                  <a:lnTo>
                    <a:pt x="873" y="127"/>
                  </a:lnTo>
                  <a:lnTo>
                    <a:pt x="882" y="130"/>
                  </a:lnTo>
                  <a:lnTo>
                    <a:pt x="885" y="130"/>
                  </a:lnTo>
                  <a:lnTo>
                    <a:pt x="887" y="131"/>
                  </a:lnTo>
                  <a:lnTo>
                    <a:pt x="890" y="131"/>
                  </a:lnTo>
                  <a:lnTo>
                    <a:pt x="895" y="131"/>
                  </a:lnTo>
                  <a:lnTo>
                    <a:pt x="903" y="131"/>
                  </a:lnTo>
                  <a:lnTo>
                    <a:pt x="906" y="131"/>
                  </a:lnTo>
                  <a:lnTo>
                    <a:pt x="909" y="132"/>
                  </a:lnTo>
                  <a:lnTo>
                    <a:pt x="913" y="132"/>
                  </a:lnTo>
                  <a:lnTo>
                    <a:pt x="916" y="133"/>
                  </a:lnTo>
                  <a:lnTo>
                    <a:pt x="919" y="135"/>
                  </a:lnTo>
                  <a:lnTo>
                    <a:pt x="920" y="136"/>
                  </a:lnTo>
                  <a:lnTo>
                    <a:pt x="923" y="137"/>
                  </a:lnTo>
                  <a:lnTo>
                    <a:pt x="927" y="140"/>
                  </a:lnTo>
                  <a:lnTo>
                    <a:pt x="932" y="146"/>
                  </a:lnTo>
                  <a:lnTo>
                    <a:pt x="938" y="149"/>
                  </a:lnTo>
                  <a:lnTo>
                    <a:pt x="940" y="151"/>
                  </a:lnTo>
                  <a:lnTo>
                    <a:pt x="943" y="156"/>
                  </a:lnTo>
                  <a:lnTo>
                    <a:pt x="950" y="162"/>
                  </a:lnTo>
                  <a:lnTo>
                    <a:pt x="957" y="170"/>
                  </a:lnTo>
                  <a:lnTo>
                    <a:pt x="961" y="175"/>
                  </a:lnTo>
                  <a:lnTo>
                    <a:pt x="966" y="180"/>
                  </a:lnTo>
                  <a:lnTo>
                    <a:pt x="975" y="187"/>
                  </a:lnTo>
                  <a:lnTo>
                    <a:pt x="980" y="193"/>
                  </a:lnTo>
                  <a:lnTo>
                    <a:pt x="985" y="198"/>
                  </a:lnTo>
                  <a:lnTo>
                    <a:pt x="989" y="203"/>
                  </a:lnTo>
                  <a:lnTo>
                    <a:pt x="991" y="206"/>
                  </a:lnTo>
                  <a:lnTo>
                    <a:pt x="993" y="210"/>
                  </a:lnTo>
                  <a:lnTo>
                    <a:pt x="995" y="214"/>
                  </a:lnTo>
                  <a:lnTo>
                    <a:pt x="996" y="217"/>
                  </a:lnTo>
                  <a:lnTo>
                    <a:pt x="996" y="220"/>
                  </a:lnTo>
                  <a:lnTo>
                    <a:pt x="996" y="222"/>
                  </a:lnTo>
                  <a:lnTo>
                    <a:pt x="996" y="223"/>
                  </a:lnTo>
                  <a:lnTo>
                    <a:pt x="996" y="226"/>
                  </a:lnTo>
                  <a:lnTo>
                    <a:pt x="995" y="228"/>
                  </a:lnTo>
                  <a:lnTo>
                    <a:pt x="994" y="229"/>
                  </a:lnTo>
                  <a:lnTo>
                    <a:pt x="993" y="231"/>
                  </a:lnTo>
                  <a:lnTo>
                    <a:pt x="991" y="234"/>
                  </a:lnTo>
                  <a:lnTo>
                    <a:pt x="989" y="238"/>
                  </a:lnTo>
                  <a:lnTo>
                    <a:pt x="983" y="242"/>
                  </a:lnTo>
                  <a:lnTo>
                    <a:pt x="982" y="244"/>
                  </a:lnTo>
                  <a:lnTo>
                    <a:pt x="980" y="246"/>
                  </a:lnTo>
                  <a:lnTo>
                    <a:pt x="979" y="248"/>
                  </a:lnTo>
                  <a:lnTo>
                    <a:pt x="978" y="250"/>
                  </a:lnTo>
                  <a:lnTo>
                    <a:pt x="976" y="258"/>
                  </a:lnTo>
                  <a:lnTo>
                    <a:pt x="975" y="262"/>
                  </a:lnTo>
                  <a:lnTo>
                    <a:pt x="973" y="265"/>
                  </a:lnTo>
                  <a:lnTo>
                    <a:pt x="969" y="272"/>
                  </a:lnTo>
                  <a:lnTo>
                    <a:pt x="967" y="274"/>
                  </a:lnTo>
                  <a:lnTo>
                    <a:pt x="967" y="277"/>
                  </a:lnTo>
                  <a:lnTo>
                    <a:pt x="966" y="283"/>
                  </a:lnTo>
                  <a:lnTo>
                    <a:pt x="966" y="286"/>
                  </a:lnTo>
                  <a:lnTo>
                    <a:pt x="965" y="289"/>
                  </a:lnTo>
                  <a:lnTo>
                    <a:pt x="963" y="292"/>
                  </a:lnTo>
                  <a:lnTo>
                    <a:pt x="961" y="295"/>
                  </a:lnTo>
                  <a:lnTo>
                    <a:pt x="958" y="299"/>
                  </a:lnTo>
                  <a:lnTo>
                    <a:pt x="955" y="302"/>
                  </a:lnTo>
                  <a:lnTo>
                    <a:pt x="946" y="312"/>
                  </a:lnTo>
                  <a:lnTo>
                    <a:pt x="943" y="316"/>
                  </a:lnTo>
                  <a:lnTo>
                    <a:pt x="941" y="317"/>
                  </a:lnTo>
                  <a:lnTo>
                    <a:pt x="939" y="318"/>
                  </a:lnTo>
                  <a:lnTo>
                    <a:pt x="937" y="319"/>
                  </a:lnTo>
                  <a:lnTo>
                    <a:pt x="935" y="320"/>
                  </a:lnTo>
                  <a:lnTo>
                    <a:pt x="933" y="321"/>
                  </a:lnTo>
                  <a:lnTo>
                    <a:pt x="932" y="322"/>
                  </a:lnTo>
                  <a:lnTo>
                    <a:pt x="929" y="322"/>
                  </a:lnTo>
                  <a:lnTo>
                    <a:pt x="927" y="323"/>
                  </a:lnTo>
                  <a:lnTo>
                    <a:pt x="924" y="322"/>
                  </a:lnTo>
                  <a:lnTo>
                    <a:pt x="918" y="322"/>
                  </a:lnTo>
                  <a:lnTo>
                    <a:pt x="914" y="322"/>
                  </a:lnTo>
                  <a:lnTo>
                    <a:pt x="913" y="322"/>
                  </a:lnTo>
                  <a:lnTo>
                    <a:pt x="911" y="322"/>
                  </a:lnTo>
                  <a:lnTo>
                    <a:pt x="909" y="323"/>
                  </a:lnTo>
                  <a:lnTo>
                    <a:pt x="909" y="323"/>
                  </a:lnTo>
                  <a:lnTo>
                    <a:pt x="908" y="324"/>
                  </a:lnTo>
                  <a:lnTo>
                    <a:pt x="906" y="326"/>
                  </a:lnTo>
                  <a:lnTo>
                    <a:pt x="905" y="327"/>
                  </a:lnTo>
                  <a:lnTo>
                    <a:pt x="900" y="331"/>
                  </a:lnTo>
                  <a:lnTo>
                    <a:pt x="895" y="338"/>
                  </a:lnTo>
                  <a:lnTo>
                    <a:pt x="892" y="340"/>
                  </a:lnTo>
                  <a:lnTo>
                    <a:pt x="890" y="341"/>
                  </a:lnTo>
                  <a:lnTo>
                    <a:pt x="888" y="343"/>
                  </a:lnTo>
                  <a:lnTo>
                    <a:pt x="886" y="344"/>
                  </a:lnTo>
                  <a:lnTo>
                    <a:pt x="883" y="345"/>
                  </a:lnTo>
                  <a:lnTo>
                    <a:pt x="878" y="346"/>
                  </a:lnTo>
                  <a:lnTo>
                    <a:pt x="876" y="347"/>
                  </a:lnTo>
                  <a:lnTo>
                    <a:pt x="875" y="348"/>
                  </a:lnTo>
                  <a:lnTo>
                    <a:pt x="872" y="350"/>
                  </a:lnTo>
                  <a:lnTo>
                    <a:pt x="866" y="352"/>
                  </a:lnTo>
                  <a:lnTo>
                    <a:pt x="863" y="354"/>
                  </a:lnTo>
                  <a:lnTo>
                    <a:pt x="863" y="355"/>
                  </a:lnTo>
                  <a:lnTo>
                    <a:pt x="861" y="356"/>
                  </a:lnTo>
                  <a:lnTo>
                    <a:pt x="858" y="361"/>
                  </a:lnTo>
                  <a:lnTo>
                    <a:pt x="856" y="363"/>
                  </a:lnTo>
                  <a:lnTo>
                    <a:pt x="854" y="363"/>
                  </a:lnTo>
                  <a:lnTo>
                    <a:pt x="850" y="366"/>
                  </a:lnTo>
                  <a:lnTo>
                    <a:pt x="849" y="368"/>
                  </a:lnTo>
                  <a:lnTo>
                    <a:pt x="847" y="369"/>
                  </a:lnTo>
                  <a:lnTo>
                    <a:pt x="844" y="374"/>
                  </a:lnTo>
                  <a:lnTo>
                    <a:pt x="842" y="374"/>
                  </a:lnTo>
                  <a:lnTo>
                    <a:pt x="842" y="376"/>
                  </a:lnTo>
                  <a:lnTo>
                    <a:pt x="841" y="377"/>
                  </a:lnTo>
                  <a:lnTo>
                    <a:pt x="841" y="381"/>
                  </a:lnTo>
                  <a:lnTo>
                    <a:pt x="841" y="383"/>
                  </a:lnTo>
                  <a:lnTo>
                    <a:pt x="841" y="385"/>
                  </a:lnTo>
                  <a:lnTo>
                    <a:pt x="840" y="385"/>
                  </a:lnTo>
                  <a:lnTo>
                    <a:pt x="839" y="386"/>
                  </a:lnTo>
                  <a:lnTo>
                    <a:pt x="838" y="386"/>
                  </a:lnTo>
                  <a:lnTo>
                    <a:pt x="837" y="387"/>
                  </a:lnTo>
                  <a:lnTo>
                    <a:pt x="833" y="387"/>
                  </a:lnTo>
                  <a:lnTo>
                    <a:pt x="832" y="388"/>
                  </a:lnTo>
                  <a:lnTo>
                    <a:pt x="831" y="388"/>
                  </a:lnTo>
                  <a:lnTo>
                    <a:pt x="829" y="389"/>
                  </a:lnTo>
                  <a:lnTo>
                    <a:pt x="829" y="390"/>
                  </a:lnTo>
                  <a:lnTo>
                    <a:pt x="828" y="391"/>
                  </a:lnTo>
                  <a:lnTo>
                    <a:pt x="827" y="392"/>
                  </a:lnTo>
                  <a:lnTo>
                    <a:pt x="826" y="394"/>
                  </a:lnTo>
                  <a:lnTo>
                    <a:pt x="825" y="396"/>
                  </a:lnTo>
                  <a:lnTo>
                    <a:pt x="824" y="397"/>
                  </a:lnTo>
                  <a:lnTo>
                    <a:pt x="824" y="399"/>
                  </a:lnTo>
                  <a:lnTo>
                    <a:pt x="823" y="401"/>
                  </a:lnTo>
                  <a:lnTo>
                    <a:pt x="823" y="403"/>
                  </a:lnTo>
                  <a:lnTo>
                    <a:pt x="824" y="406"/>
                  </a:lnTo>
                  <a:lnTo>
                    <a:pt x="824" y="408"/>
                  </a:lnTo>
                  <a:lnTo>
                    <a:pt x="825" y="408"/>
                  </a:lnTo>
                  <a:lnTo>
                    <a:pt x="826" y="411"/>
                  </a:lnTo>
                  <a:lnTo>
                    <a:pt x="829" y="419"/>
                  </a:lnTo>
                  <a:lnTo>
                    <a:pt x="832" y="423"/>
                  </a:lnTo>
                  <a:lnTo>
                    <a:pt x="833" y="425"/>
                  </a:lnTo>
                  <a:lnTo>
                    <a:pt x="835" y="427"/>
                  </a:lnTo>
                  <a:lnTo>
                    <a:pt x="836" y="428"/>
                  </a:lnTo>
                  <a:lnTo>
                    <a:pt x="837" y="429"/>
                  </a:lnTo>
                  <a:lnTo>
                    <a:pt x="839" y="429"/>
                  </a:lnTo>
                  <a:lnTo>
                    <a:pt x="841" y="430"/>
                  </a:lnTo>
                  <a:lnTo>
                    <a:pt x="846" y="431"/>
                  </a:lnTo>
                  <a:lnTo>
                    <a:pt x="848" y="432"/>
                  </a:lnTo>
                  <a:lnTo>
                    <a:pt x="849" y="433"/>
                  </a:lnTo>
                  <a:lnTo>
                    <a:pt x="852" y="435"/>
                  </a:lnTo>
                  <a:lnTo>
                    <a:pt x="855" y="437"/>
                  </a:lnTo>
                  <a:lnTo>
                    <a:pt x="856" y="439"/>
                  </a:lnTo>
                  <a:lnTo>
                    <a:pt x="857" y="441"/>
                  </a:lnTo>
                  <a:lnTo>
                    <a:pt x="862" y="447"/>
                  </a:lnTo>
                  <a:lnTo>
                    <a:pt x="863" y="449"/>
                  </a:lnTo>
                  <a:lnTo>
                    <a:pt x="867" y="453"/>
                  </a:lnTo>
                  <a:lnTo>
                    <a:pt x="868" y="455"/>
                  </a:lnTo>
                  <a:lnTo>
                    <a:pt x="870" y="458"/>
                  </a:lnTo>
                  <a:lnTo>
                    <a:pt x="874" y="464"/>
                  </a:lnTo>
                  <a:lnTo>
                    <a:pt x="875" y="465"/>
                  </a:lnTo>
                  <a:lnTo>
                    <a:pt x="877" y="468"/>
                  </a:lnTo>
                  <a:lnTo>
                    <a:pt x="880" y="470"/>
                  </a:lnTo>
                  <a:lnTo>
                    <a:pt x="881" y="472"/>
                  </a:lnTo>
                  <a:lnTo>
                    <a:pt x="883" y="473"/>
                  </a:lnTo>
                  <a:lnTo>
                    <a:pt x="885" y="474"/>
                  </a:lnTo>
                  <a:lnTo>
                    <a:pt x="886" y="474"/>
                  </a:lnTo>
                  <a:lnTo>
                    <a:pt x="887" y="474"/>
                  </a:lnTo>
                  <a:lnTo>
                    <a:pt x="889" y="474"/>
                  </a:lnTo>
                  <a:lnTo>
                    <a:pt x="891" y="474"/>
                  </a:lnTo>
                  <a:lnTo>
                    <a:pt x="892" y="473"/>
                  </a:lnTo>
                  <a:lnTo>
                    <a:pt x="899" y="469"/>
                  </a:lnTo>
                  <a:lnTo>
                    <a:pt x="902" y="468"/>
                  </a:lnTo>
                  <a:lnTo>
                    <a:pt x="904" y="467"/>
                  </a:lnTo>
                  <a:lnTo>
                    <a:pt x="906" y="467"/>
                  </a:lnTo>
                  <a:lnTo>
                    <a:pt x="909" y="466"/>
                  </a:lnTo>
                  <a:lnTo>
                    <a:pt x="912" y="466"/>
                  </a:lnTo>
                  <a:lnTo>
                    <a:pt x="916" y="465"/>
                  </a:lnTo>
                  <a:lnTo>
                    <a:pt x="919" y="465"/>
                  </a:lnTo>
                  <a:lnTo>
                    <a:pt x="922" y="466"/>
                  </a:lnTo>
                  <a:lnTo>
                    <a:pt x="926" y="466"/>
                  </a:lnTo>
                  <a:lnTo>
                    <a:pt x="930" y="467"/>
                  </a:lnTo>
                  <a:lnTo>
                    <a:pt x="932" y="468"/>
                  </a:lnTo>
                  <a:lnTo>
                    <a:pt x="934" y="469"/>
                  </a:lnTo>
                  <a:lnTo>
                    <a:pt x="937" y="470"/>
                  </a:lnTo>
                  <a:lnTo>
                    <a:pt x="939" y="471"/>
                  </a:lnTo>
                  <a:lnTo>
                    <a:pt x="940" y="472"/>
                  </a:lnTo>
                  <a:lnTo>
                    <a:pt x="941" y="473"/>
                  </a:lnTo>
                  <a:lnTo>
                    <a:pt x="943" y="476"/>
                  </a:lnTo>
                  <a:lnTo>
                    <a:pt x="944" y="478"/>
                  </a:lnTo>
                  <a:lnTo>
                    <a:pt x="945" y="482"/>
                  </a:lnTo>
                  <a:lnTo>
                    <a:pt x="947" y="486"/>
                  </a:lnTo>
                  <a:lnTo>
                    <a:pt x="949" y="496"/>
                  </a:lnTo>
                  <a:lnTo>
                    <a:pt x="950" y="499"/>
                  </a:lnTo>
                  <a:lnTo>
                    <a:pt x="952" y="502"/>
                  </a:lnTo>
                  <a:lnTo>
                    <a:pt x="954" y="507"/>
                  </a:lnTo>
                  <a:lnTo>
                    <a:pt x="955" y="510"/>
                  </a:lnTo>
                  <a:lnTo>
                    <a:pt x="958" y="514"/>
                  </a:lnTo>
                  <a:lnTo>
                    <a:pt x="960" y="517"/>
                  </a:lnTo>
                  <a:lnTo>
                    <a:pt x="962" y="519"/>
                  </a:lnTo>
                  <a:lnTo>
                    <a:pt x="964" y="522"/>
                  </a:lnTo>
                  <a:lnTo>
                    <a:pt x="966" y="524"/>
                  </a:lnTo>
                  <a:lnTo>
                    <a:pt x="969" y="526"/>
                  </a:lnTo>
                  <a:lnTo>
                    <a:pt x="972" y="528"/>
                  </a:lnTo>
                  <a:lnTo>
                    <a:pt x="975" y="530"/>
                  </a:lnTo>
                  <a:lnTo>
                    <a:pt x="977" y="531"/>
                  </a:lnTo>
                  <a:lnTo>
                    <a:pt x="978" y="531"/>
                  </a:lnTo>
                  <a:lnTo>
                    <a:pt x="987" y="532"/>
                  </a:lnTo>
                  <a:lnTo>
                    <a:pt x="990" y="533"/>
                  </a:lnTo>
                  <a:lnTo>
                    <a:pt x="993" y="533"/>
                  </a:lnTo>
                  <a:lnTo>
                    <a:pt x="996" y="534"/>
                  </a:lnTo>
                  <a:lnTo>
                    <a:pt x="999" y="536"/>
                  </a:lnTo>
                  <a:lnTo>
                    <a:pt x="1001" y="538"/>
                  </a:lnTo>
                  <a:lnTo>
                    <a:pt x="1004" y="540"/>
                  </a:lnTo>
                  <a:lnTo>
                    <a:pt x="1007" y="544"/>
                  </a:lnTo>
                  <a:lnTo>
                    <a:pt x="1011" y="548"/>
                  </a:lnTo>
                  <a:lnTo>
                    <a:pt x="1016" y="555"/>
                  </a:lnTo>
                  <a:lnTo>
                    <a:pt x="1021" y="561"/>
                  </a:lnTo>
                  <a:lnTo>
                    <a:pt x="1023" y="566"/>
                  </a:lnTo>
                  <a:lnTo>
                    <a:pt x="1030" y="576"/>
                  </a:lnTo>
                  <a:lnTo>
                    <a:pt x="1034" y="583"/>
                  </a:lnTo>
                  <a:lnTo>
                    <a:pt x="1039" y="589"/>
                  </a:lnTo>
                  <a:lnTo>
                    <a:pt x="1045" y="596"/>
                  </a:lnTo>
                  <a:lnTo>
                    <a:pt x="1046" y="599"/>
                  </a:lnTo>
                  <a:lnTo>
                    <a:pt x="1048" y="601"/>
                  </a:lnTo>
                  <a:lnTo>
                    <a:pt x="1056" y="608"/>
                  </a:lnTo>
                  <a:lnTo>
                    <a:pt x="1065" y="619"/>
                  </a:lnTo>
                  <a:lnTo>
                    <a:pt x="1068" y="623"/>
                  </a:lnTo>
                  <a:lnTo>
                    <a:pt x="1070" y="625"/>
                  </a:lnTo>
                  <a:lnTo>
                    <a:pt x="1072" y="627"/>
                  </a:lnTo>
                  <a:lnTo>
                    <a:pt x="1079" y="633"/>
                  </a:lnTo>
                  <a:lnTo>
                    <a:pt x="1081" y="635"/>
                  </a:lnTo>
                  <a:lnTo>
                    <a:pt x="1083" y="636"/>
                  </a:lnTo>
                  <a:lnTo>
                    <a:pt x="1085" y="639"/>
                  </a:lnTo>
                  <a:lnTo>
                    <a:pt x="1088" y="642"/>
                  </a:lnTo>
                  <a:lnTo>
                    <a:pt x="1090" y="645"/>
                  </a:lnTo>
                  <a:lnTo>
                    <a:pt x="1091" y="648"/>
                  </a:lnTo>
                  <a:lnTo>
                    <a:pt x="1092" y="651"/>
                  </a:lnTo>
                  <a:lnTo>
                    <a:pt x="1094" y="655"/>
                  </a:lnTo>
                  <a:lnTo>
                    <a:pt x="1096" y="660"/>
                  </a:lnTo>
                  <a:lnTo>
                    <a:pt x="1097" y="664"/>
                  </a:lnTo>
                  <a:lnTo>
                    <a:pt x="1097" y="669"/>
                  </a:lnTo>
                  <a:lnTo>
                    <a:pt x="1098" y="680"/>
                  </a:lnTo>
                  <a:lnTo>
                    <a:pt x="1099" y="686"/>
                  </a:lnTo>
                  <a:lnTo>
                    <a:pt x="1099" y="691"/>
                  </a:lnTo>
                  <a:lnTo>
                    <a:pt x="1101" y="698"/>
                  </a:lnTo>
                  <a:lnTo>
                    <a:pt x="1102" y="704"/>
                  </a:lnTo>
                  <a:lnTo>
                    <a:pt x="1102" y="709"/>
                  </a:lnTo>
                  <a:lnTo>
                    <a:pt x="1102" y="711"/>
                  </a:lnTo>
                  <a:lnTo>
                    <a:pt x="1103" y="714"/>
                  </a:lnTo>
                  <a:lnTo>
                    <a:pt x="1105" y="718"/>
                  </a:lnTo>
                  <a:lnTo>
                    <a:pt x="1108" y="722"/>
                  </a:lnTo>
                  <a:lnTo>
                    <a:pt x="1113" y="731"/>
                  </a:lnTo>
                  <a:lnTo>
                    <a:pt x="1114" y="734"/>
                  </a:lnTo>
                  <a:lnTo>
                    <a:pt x="1114" y="736"/>
                  </a:lnTo>
                  <a:lnTo>
                    <a:pt x="1115" y="738"/>
                  </a:lnTo>
                  <a:lnTo>
                    <a:pt x="1116" y="740"/>
                  </a:lnTo>
                  <a:lnTo>
                    <a:pt x="1116" y="741"/>
                  </a:lnTo>
                  <a:lnTo>
                    <a:pt x="1116" y="742"/>
                  </a:lnTo>
                  <a:lnTo>
                    <a:pt x="1116" y="743"/>
                  </a:lnTo>
                  <a:lnTo>
                    <a:pt x="1115" y="743"/>
                  </a:lnTo>
                  <a:lnTo>
                    <a:pt x="1114" y="744"/>
                  </a:lnTo>
                  <a:lnTo>
                    <a:pt x="1114" y="744"/>
                  </a:lnTo>
                  <a:lnTo>
                    <a:pt x="1111" y="743"/>
                  </a:lnTo>
                  <a:lnTo>
                    <a:pt x="1107" y="743"/>
                  </a:lnTo>
                  <a:lnTo>
                    <a:pt x="1103" y="741"/>
                  </a:lnTo>
                  <a:lnTo>
                    <a:pt x="1100" y="740"/>
                  </a:lnTo>
                  <a:lnTo>
                    <a:pt x="1088" y="736"/>
                  </a:lnTo>
                  <a:lnTo>
                    <a:pt x="1083" y="734"/>
                  </a:lnTo>
                  <a:lnTo>
                    <a:pt x="1078" y="731"/>
                  </a:lnTo>
                  <a:lnTo>
                    <a:pt x="1073" y="728"/>
                  </a:lnTo>
                  <a:lnTo>
                    <a:pt x="1068" y="725"/>
                  </a:lnTo>
                  <a:lnTo>
                    <a:pt x="1066" y="724"/>
                  </a:lnTo>
                  <a:lnTo>
                    <a:pt x="1063" y="722"/>
                  </a:lnTo>
                  <a:lnTo>
                    <a:pt x="1060" y="721"/>
                  </a:lnTo>
                  <a:lnTo>
                    <a:pt x="1058" y="720"/>
                  </a:lnTo>
                  <a:lnTo>
                    <a:pt x="1057" y="720"/>
                  </a:lnTo>
                  <a:lnTo>
                    <a:pt x="1055" y="720"/>
                  </a:lnTo>
                  <a:lnTo>
                    <a:pt x="1054" y="719"/>
                  </a:lnTo>
                  <a:lnTo>
                    <a:pt x="1052" y="720"/>
                  </a:lnTo>
                  <a:lnTo>
                    <a:pt x="1050" y="720"/>
                  </a:lnTo>
                  <a:lnTo>
                    <a:pt x="1049" y="720"/>
                  </a:lnTo>
                  <a:lnTo>
                    <a:pt x="1048" y="721"/>
                  </a:lnTo>
                  <a:lnTo>
                    <a:pt x="1046" y="722"/>
                  </a:lnTo>
                  <a:lnTo>
                    <a:pt x="1045" y="723"/>
                  </a:lnTo>
                  <a:lnTo>
                    <a:pt x="1044" y="724"/>
                  </a:lnTo>
                  <a:lnTo>
                    <a:pt x="1042" y="725"/>
                  </a:lnTo>
                  <a:lnTo>
                    <a:pt x="1041" y="727"/>
                  </a:lnTo>
                  <a:lnTo>
                    <a:pt x="1040" y="729"/>
                  </a:lnTo>
                  <a:lnTo>
                    <a:pt x="1035" y="739"/>
                  </a:lnTo>
                  <a:lnTo>
                    <a:pt x="1034" y="742"/>
                  </a:lnTo>
                  <a:lnTo>
                    <a:pt x="1033" y="744"/>
                  </a:lnTo>
                  <a:lnTo>
                    <a:pt x="1031" y="747"/>
                  </a:lnTo>
                  <a:lnTo>
                    <a:pt x="1029" y="748"/>
                  </a:lnTo>
                  <a:lnTo>
                    <a:pt x="1027" y="751"/>
                  </a:lnTo>
                  <a:lnTo>
                    <a:pt x="1024" y="753"/>
                  </a:lnTo>
                  <a:lnTo>
                    <a:pt x="1021" y="756"/>
                  </a:lnTo>
                  <a:lnTo>
                    <a:pt x="1017" y="758"/>
                  </a:lnTo>
                  <a:lnTo>
                    <a:pt x="1014" y="759"/>
                  </a:lnTo>
                  <a:lnTo>
                    <a:pt x="1008" y="762"/>
                  </a:lnTo>
                  <a:lnTo>
                    <a:pt x="1003" y="765"/>
                  </a:lnTo>
                  <a:lnTo>
                    <a:pt x="1001" y="766"/>
                  </a:lnTo>
                  <a:lnTo>
                    <a:pt x="999" y="769"/>
                  </a:lnTo>
                  <a:lnTo>
                    <a:pt x="997" y="770"/>
                  </a:lnTo>
                  <a:lnTo>
                    <a:pt x="989" y="772"/>
                  </a:lnTo>
                  <a:lnTo>
                    <a:pt x="983" y="776"/>
                  </a:lnTo>
                  <a:lnTo>
                    <a:pt x="977" y="779"/>
                  </a:lnTo>
                  <a:lnTo>
                    <a:pt x="976" y="780"/>
                  </a:lnTo>
                  <a:lnTo>
                    <a:pt x="973" y="782"/>
                  </a:lnTo>
                  <a:lnTo>
                    <a:pt x="966" y="787"/>
                  </a:lnTo>
                  <a:lnTo>
                    <a:pt x="961" y="790"/>
                  </a:lnTo>
                  <a:lnTo>
                    <a:pt x="958" y="792"/>
                  </a:lnTo>
                  <a:lnTo>
                    <a:pt x="952" y="795"/>
                  </a:lnTo>
                  <a:lnTo>
                    <a:pt x="949" y="797"/>
                  </a:lnTo>
                  <a:lnTo>
                    <a:pt x="946" y="799"/>
                  </a:lnTo>
                  <a:lnTo>
                    <a:pt x="944" y="802"/>
                  </a:lnTo>
                  <a:lnTo>
                    <a:pt x="943" y="804"/>
                  </a:lnTo>
                  <a:lnTo>
                    <a:pt x="941" y="805"/>
                  </a:lnTo>
                  <a:lnTo>
                    <a:pt x="940" y="808"/>
                  </a:lnTo>
                  <a:lnTo>
                    <a:pt x="940" y="809"/>
                  </a:lnTo>
                  <a:lnTo>
                    <a:pt x="939" y="811"/>
                  </a:lnTo>
                  <a:lnTo>
                    <a:pt x="939" y="813"/>
                  </a:lnTo>
                  <a:lnTo>
                    <a:pt x="939" y="819"/>
                  </a:lnTo>
                  <a:lnTo>
                    <a:pt x="939" y="820"/>
                  </a:lnTo>
                  <a:lnTo>
                    <a:pt x="938" y="822"/>
                  </a:lnTo>
                  <a:lnTo>
                    <a:pt x="937" y="824"/>
                  </a:lnTo>
                  <a:lnTo>
                    <a:pt x="937" y="826"/>
                  </a:lnTo>
                  <a:lnTo>
                    <a:pt x="935" y="827"/>
                  </a:lnTo>
                  <a:lnTo>
                    <a:pt x="933" y="829"/>
                  </a:lnTo>
                  <a:lnTo>
                    <a:pt x="931" y="831"/>
                  </a:lnTo>
                  <a:lnTo>
                    <a:pt x="926" y="835"/>
                  </a:lnTo>
                  <a:lnTo>
                    <a:pt x="924" y="837"/>
                  </a:lnTo>
                  <a:lnTo>
                    <a:pt x="923" y="838"/>
                  </a:lnTo>
                  <a:lnTo>
                    <a:pt x="922" y="839"/>
                  </a:lnTo>
                  <a:lnTo>
                    <a:pt x="921" y="840"/>
                  </a:lnTo>
                  <a:lnTo>
                    <a:pt x="920" y="842"/>
                  </a:lnTo>
                  <a:lnTo>
                    <a:pt x="920" y="843"/>
                  </a:lnTo>
                  <a:lnTo>
                    <a:pt x="920" y="845"/>
                  </a:lnTo>
                  <a:lnTo>
                    <a:pt x="920" y="846"/>
                  </a:lnTo>
                  <a:lnTo>
                    <a:pt x="920" y="849"/>
                  </a:lnTo>
                  <a:lnTo>
                    <a:pt x="922" y="854"/>
                  </a:lnTo>
                  <a:lnTo>
                    <a:pt x="923" y="856"/>
                  </a:lnTo>
                  <a:lnTo>
                    <a:pt x="923" y="858"/>
                  </a:lnTo>
                  <a:lnTo>
                    <a:pt x="923" y="859"/>
                  </a:lnTo>
                  <a:lnTo>
                    <a:pt x="922" y="860"/>
                  </a:lnTo>
                  <a:lnTo>
                    <a:pt x="922" y="861"/>
                  </a:lnTo>
                  <a:lnTo>
                    <a:pt x="921" y="861"/>
                  </a:lnTo>
                  <a:lnTo>
                    <a:pt x="920" y="861"/>
                  </a:lnTo>
                  <a:lnTo>
                    <a:pt x="918" y="862"/>
                  </a:lnTo>
                  <a:lnTo>
                    <a:pt x="916" y="862"/>
                  </a:lnTo>
                  <a:lnTo>
                    <a:pt x="913" y="862"/>
                  </a:lnTo>
                  <a:lnTo>
                    <a:pt x="911" y="862"/>
                  </a:lnTo>
                  <a:lnTo>
                    <a:pt x="909" y="861"/>
                  </a:lnTo>
                  <a:lnTo>
                    <a:pt x="903" y="861"/>
                  </a:lnTo>
                  <a:lnTo>
                    <a:pt x="899" y="860"/>
                  </a:lnTo>
                  <a:lnTo>
                    <a:pt x="897" y="859"/>
                  </a:lnTo>
                  <a:lnTo>
                    <a:pt x="895" y="859"/>
                  </a:lnTo>
                  <a:lnTo>
                    <a:pt x="892" y="859"/>
                  </a:lnTo>
                  <a:lnTo>
                    <a:pt x="887" y="860"/>
                  </a:lnTo>
                  <a:lnTo>
                    <a:pt x="880" y="861"/>
                  </a:lnTo>
                  <a:lnTo>
                    <a:pt x="876" y="861"/>
                  </a:lnTo>
                  <a:lnTo>
                    <a:pt x="874" y="861"/>
                  </a:lnTo>
                  <a:lnTo>
                    <a:pt x="872" y="861"/>
                  </a:lnTo>
                  <a:lnTo>
                    <a:pt x="870" y="861"/>
                  </a:lnTo>
                  <a:lnTo>
                    <a:pt x="868" y="860"/>
                  </a:lnTo>
                  <a:lnTo>
                    <a:pt x="864" y="858"/>
                  </a:lnTo>
                  <a:lnTo>
                    <a:pt x="863" y="857"/>
                  </a:lnTo>
                  <a:lnTo>
                    <a:pt x="863" y="857"/>
                  </a:lnTo>
                  <a:lnTo>
                    <a:pt x="861" y="857"/>
                  </a:lnTo>
                  <a:lnTo>
                    <a:pt x="860" y="858"/>
                  </a:lnTo>
                  <a:lnTo>
                    <a:pt x="853" y="861"/>
                  </a:lnTo>
                  <a:lnTo>
                    <a:pt x="852" y="861"/>
                  </a:lnTo>
                  <a:lnTo>
                    <a:pt x="850" y="862"/>
                  </a:lnTo>
                  <a:lnTo>
                    <a:pt x="842" y="864"/>
                  </a:lnTo>
                  <a:lnTo>
                    <a:pt x="838" y="865"/>
                  </a:lnTo>
                  <a:lnTo>
                    <a:pt x="835" y="865"/>
                  </a:lnTo>
                  <a:lnTo>
                    <a:pt x="831" y="865"/>
                  </a:lnTo>
                  <a:lnTo>
                    <a:pt x="829" y="865"/>
                  </a:lnTo>
                  <a:lnTo>
                    <a:pt x="828" y="864"/>
                  </a:lnTo>
                  <a:lnTo>
                    <a:pt x="826" y="864"/>
                  </a:lnTo>
                  <a:lnTo>
                    <a:pt x="824" y="863"/>
                  </a:lnTo>
                  <a:lnTo>
                    <a:pt x="822" y="861"/>
                  </a:lnTo>
                  <a:lnTo>
                    <a:pt x="819" y="860"/>
                  </a:lnTo>
                  <a:lnTo>
                    <a:pt x="809" y="851"/>
                  </a:lnTo>
                  <a:lnTo>
                    <a:pt x="806" y="850"/>
                  </a:lnTo>
                  <a:lnTo>
                    <a:pt x="804" y="849"/>
                  </a:lnTo>
                  <a:lnTo>
                    <a:pt x="800" y="847"/>
                  </a:lnTo>
                  <a:lnTo>
                    <a:pt x="795" y="844"/>
                  </a:lnTo>
                  <a:lnTo>
                    <a:pt x="790" y="842"/>
                  </a:lnTo>
                  <a:lnTo>
                    <a:pt x="784" y="839"/>
                  </a:lnTo>
                  <a:lnTo>
                    <a:pt x="781" y="839"/>
                  </a:lnTo>
                  <a:lnTo>
                    <a:pt x="779" y="837"/>
                  </a:lnTo>
                  <a:lnTo>
                    <a:pt x="776" y="835"/>
                  </a:lnTo>
                  <a:lnTo>
                    <a:pt x="773" y="833"/>
                  </a:lnTo>
                  <a:lnTo>
                    <a:pt x="767" y="827"/>
                  </a:lnTo>
                  <a:lnTo>
                    <a:pt x="764" y="826"/>
                  </a:lnTo>
                  <a:lnTo>
                    <a:pt x="762" y="824"/>
                  </a:lnTo>
                  <a:lnTo>
                    <a:pt x="760" y="822"/>
                  </a:lnTo>
                  <a:lnTo>
                    <a:pt x="758" y="821"/>
                  </a:lnTo>
                  <a:lnTo>
                    <a:pt x="749" y="817"/>
                  </a:lnTo>
                  <a:lnTo>
                    <a:pt x="745" y="816"/>
                  </a:lnTo>
                  <a:lnTo>
                    <a:pt x="741" y="814"/>
                  </a:lnTo>
                  <a:lnTo>
                    <a:pt x="738" y="813"/>
                  </a:lnTo>
                  <a:lnTo>
                    <a:pt x="736" y="810"/>
                  </a:lnTo>
                  <a:lnTo>
                    <a:pt x="733" y="808"/>
                  </a:lnTo>
                  <a:lnTo>
                    <a:pt x="731" y="805"/>
                  </a:lnTo>
                  <a:lnTo>
                    <a:pt x="726" y="798"/>
                  </a:lnTo>
                  <a:lnTo>
                    <a:pt x="723" y="794"/>
                  </a:lnTo>
                  <a:lnTo>
                    <a:pt x="720" y="793"/>
                  </a:lnTo>
                  <a:lnTo>
                    <a:pt x="719" y="792"/>
                  </a:lnTo>
                  <a:lnTo>
                    <a:pt x="717" y="791"/>
                  </a:lnTo>
                  <a:lnTo>
                    <a:pt x="715" y="789"/>
                  </a:lnTo>
                  <a:lnTo>
                    <a:pt x="712" y="788"/>
                  </a:lnTo>
                  <a:lnTo>
                    <a:pt x="708" y="786"/>
                  </a:lnTo>
                  <a:lnTo>
                    <a:pt x="700" y="784"/>
                  </a:lnTo>
                  <a:lnTo>
                    <a:pt x="696" y="782"/>
                  </a:lnTo>
                  <a:lnTo>
                    <a:pt x="693" y="782"/>
                  </a:lnTo>
                  <a:lnTo>
                    <a:pt x="692" y="781"/>
                  </a:lnTo>
                  <a:lnTo>
                    <a:pt x="690" y="780"/>
                  </a:lnTo>
                  <a:lnTo>
                    <a:pt x="689" y="779"/>
                  </a:lnTo>
                  <a:lnTo>
                    <a:pt x="688" y="777"/>
                  </a:lnTo>
                  <a:lnTo>
                    <a:pt x="686" y="775"/>
                  </a:lnTo>
                  <a:lnTo>
                    <a:pt x="685" y="772"/>
                  </a:lnTo>
                  <a:lnTo>
                    <a:pt x="683" y="768"/>
                  </a:lnTo>
                  <a:lnTo>
                    <a:pt x="681" y="759"/>
                  </a:lnTo>
                  <a:lnTo>
                    <a:pt x="680" y="756"/>
                  </a:lnTo>
                  <a:lnTo>
                    <a:pt x="679" y="753"/>
                  </a:lnTo>
                  <a:lnTo>
                    <a:pt x="678" y="751"/>
                  </a:lnTo>
                  <a:lnTo>
                    <a:pt x="677" y="750"/>
                  </a:lnTo>
                  <a:lnTo>
                    <a:pt x="675" y="748"/>
                  </a:lnTo>
                  <a:lnTo>
                    <a:pt x="673" y="747"/>
                  </a:lnTo>
                  <a:lnTo>
                    <a:pt x="669" y="741"/>
                  </a:lnTo>
                  <a:lnTo>
                    <a:pt x="667" y="739"/>
                  </a:lnTo>
                  <a:lnTo>
                    <a:pt x="665" y="737"/>
                  </a:lnTo>
                  <a:lnTo>
                    <a:pt x="663" y="737"/>
                  </a:lnTo>
                  <a:lnTo>
                    <a:pt x="660" y="735"/>
                  </a:lnTo>
                  <a:lnTo>
                    <a:pt x="657" y="734"/>
                  </a:lnTo>
                  <a:lnTo>
                    <a:pt x="652" y="732"/>
                  </a:lnTo>
                  <a:lnTo>
                    <a:pt x="644" y="729"/>
                  </a:lnTo>
                  <a:lnTo>
                    <a:pt x="635" y="727"/>
                  </a:lnTo>
                  <a:lnTo>
                    <a:pt x="629" y="725"/>
                  </a:lnTo>
                  <a:lnTo>
                    <a:pt x="623" y="725"/>
                  </a:lnTo>
                  <a:lnTo>
                    <a:pt x="620" y="724"/>
                  </a:lnTo>
                  <a:lnTo>
                    <a:pt x="616" y="724"/>
                  </a:lnTo>
                  <a:lnTo>
                    <a:pt x="615" y="724"/>
                  </a:lnTo>
                  <a:lnTo>
                    <a:pt x="613" y="724"/>
                  </a:lnTo>
                  <a:lnTo>
                    <a:pt x="609" y="725"/>
                  </a:lnTo>
                  <a:lnTo>
                    <a:pt x="602" y="727"/>
                  </a:lnTo>
                  <a:lnTo>
                    <a:pt x="599" y="728"/>
                  </a:lnTo>
                  <a:lnTo>
                    <a:pt x="596" y="730"/>
                  </a:lnTo>
                  <a:lnTo>
                    <a:pt x="594" y="732"/>
                  </a:lnTo>
                  <a:lnTo>
                    <a:pt x="592" y="733"/>
                  </a:lnTo>
                  <a:lnTo>
                    <a:pt x="585" y="739"/>
                  </a:lnTo>
                  <a:lnTo>
                    <a:pt x="583" y="741"/>
                  </a:lnTo>
                  <a:lnTo>
                    <a:pt x="582" y="742"/>
                  </a:lnTo>
                  <a:lnTo>
                    <a:pt x="580" y="743"/>
                  </a:lnTo>
                  <a:lnTo>
                    <a:pt x="578" y="745"/>
                  </a:lnTo>
                  <a:lnTo>
                    <a:pt x="570" y="748"/>
                  </a:lnTo>
                  <a:lnTo>
                    <a:pt x="568" y="749"/>
                  </a:lnTo>
                  <a:lnTo>
                    <a:pt x="565" y="751"/>
                  </a:lnTo>
                  <a:lnTo>
                    <a:pt x="559" y="755"/>
                  </a:lnTo>
                  <a:lnTo>
                    <a:pt x="556" y="757"/>
                  </a:lnTo>
                  <a:lnTo>
                    <a:pt x="553" y="759"/>
                  </a:lnTo>
                  <a:lnTo>
                    <a:pt x="551" y="759"/>
                  </a:lnTo>
                  <a:lnTo>
                    <a:pt x="550" y="759"/>
                  </a:lnTo>
                  <a:lnTo>
                    <a:pt x="548" y="759"/>
                  </a:lnTo>
                  <a:lnTo>
                    <a:pt x="547" y="759"/>
                  </a:lnTo>
                  <a:lnTo>
                    <a:pt x="545" y="759"/>
                  </a:lnTo>
                  <a:lnTo>
                    <a:pt x="542" y="759"/>
                  </a:lnTo>
                  <a:lnTo>
                    <a:pt x="540" y="759"/>
                  </a:lnTo>
                  <a:lnTo>
                    <a:pt x="538" y="758"/>
                  </a:lnTo>
                  <a:lnTo>
                    <a:pt x="537" y="757"/>
                  </a:lnTo>
                  <a:lnTo>
                    <a:pt x="535" y="756"/>
                  </a:lnTo>
                  <a:lnTo>
                    <a:pt x="534" y="755"/>
                  </a:lnTo>
                  <a:lnTo>
                    <a:pt x="532" y="754"/>
                  </a:lnTo>
                  <a:lnTo>
                    <a:pt x="531" y="752"/>
                  </a:lnTo>
                  <a:lnTo>
                    <a:pt x="530" y="750"/>
                  </a:lnTo>
                  <a:lnTo>
                    <a:pt x="528" y="748"/>
                  </a:lnTo>
                  <a:lnTo>
                    <a:pt x="527" y="745"/>
                  </a:lnTo>
                  <a:lnTo>
                    <a:pt x="524" y="737"/>
                  </a:lnTo>
                  <a:lnTo>
                    <a:pt x="522" y="734"/>
                  </a:lnTo>
                  <a:lnTo>
                    <a:pt x="522" y="730"/>
                  </a:lnTo>
                  <a:lnTo>
                    <a:pt x="519" y="726"/>
                  </a:lnTo>
                  <a:lnTo>
                    <a:pt x="517" y="723"/>
                  </a:lnTo>
                  <a:lnTo>
                    <a:pt x="515" y="722"/>
                  </a:lnTo>
                  <a:lnTo>
                    <a:pt x="514" y="720"/>
                  </a:lnTo>
                  <a:lnTo>
                    <a:pt x="512" y="719"/>
                  </a:lnTo>
                  <a:lnTo>
                    <a:pt x="511" y="717"/>
                  </a:lnTo>
                  <a:lnTo>
                    <a:pt x="509" y="715"/>
                  </a:lnTo>
                  <a:lnTo>
                    <a:pt x="508" y="715"/>
                  </a:lnTo>
                  <a:lnTo>
                    <a:pt x="507" y="715"/>
                  </a:lnTo>
                  <a:lnTo>
                    <a:pt x="505" y="716"/>
                  </a:lnTo>
                  <a:lnTo>
                    <a:pt x="501" y="718"/>
                  </a:lnTo>
                  <a:lnTo>
                    <a:pt x="497" y="721"/>
                  </a:lnTo>
                  <a:lnTo>
                    <a:pt x="494" y="723"/>
                  </a:lnTo>
                  <a:lnTo>
                    <a:pt x="491" y="725"/>
                  </a:lnTo>
                  <a:lnTo>
                    <a:pt x="488" y="726"/>
                  </a:lnTo>
                  <a:lnTo>
                    <a:pt x="486" y="729"/>
                  </a:lnTo>
                  <a:lnTo>
                    <a:pt x="485" y="731"/>
                  </a:lnTo>
                  <a:lnTo>
                    <a:pt x="483" y="733"/>
                  </a:lnTo>
                  <a:lnTo>
                    <a:pt x="482" y="734"/>
                  </a:lnTo>
                  <a:lnTo>
                    <a:pt x="481" y="736"/>
                  </a:lnTo>
                  <a:lnTo>
                    <a:pt x="479" y="739"/>
                  </a:lnTo>
                  <a:lnTo>
                    <a:pt x="477" y="745"/>
                  </a:lnTo>
                  <a:lnTo>
                    <a:pt x="476" y="748"/>
                  </a:lnTo>
                  <a:lnTo>
                    <a:pt x="475" y="749"/>
                  </a:lnTo>
                  <a:lnTo>
                    <a:pt x="473" y="750"/>
                  </a:lnTo>
                  <a:lnTo>
                    <a:pt x="472" y="752"/>
                  </a:lnTo>
                  <a:lnTo>
                    <a:pt x="470" y="754"/>
                  </a:lnTo>
                  <a:lnTo>
                    <a:pt x="468" y="756"/>
                  </a:lnTo>
                  <a:lnTo>
                    <a:pt x="466" y="757"/>
                  </a:lnTo>
                  <a:lnTo>
                    <a:pt x="464" y="758"/>
                  </a:lnTo>
                  <a:lnTo>
                    <a:pt x="461" y="759"/>
                  </a:lnTo>
                  <a:lnTo>
                    <a:pt x="454" y="760"/>
                  </a:lnTo>
                  <a:lnTo>
                    <a:pt x="451" y="762"/>
                  </a:lnTo>
                  <a:lnTo>
                    <a:pt x="447" y="763"/>
                  </a:lnTo>
                  <a:lnTo>
                    <a:pt x="441" y="767"/>
                  </a:lnTo>
                  <a:lnTo>
                    <a:pt x="438" y="768"/>
                  </a:lnTo>
                  <a:lnTo>
                    <a:pt x="436" y="768"/>
                  </a:lnTo>
                  <a:lnTo>
                    <a:pt x="433" y="769"/>
                  </a:lnTo>
                  <a:lnTo>
                    <a:pt x="431" y="769"/>
                  </a:lnTo>
                  <a:lnTo>
                    <a:pt x="429" y="768"/>
                  </a:lnTo>
                  <a:lnTo>
                    <a:pt x="426" y="768"/>
                  </a:lnTo>
                  <a:lnTo>
                    <a:pt x="423" y="767"/>
                  </a:lnTo>
                  <a:lnTo>
                    <a:pt x="417" y="764"/>
                  </a:lnTo>
                  <a:lnTo>
                    <a:pt x="413" y="763"/>
                  </a:lnTo>
                  <a:lnTo>
                    <a:pt x="411" y="762"/>
                  </a:lnTo>
                  <a:lnTo>
                    <a:pt x="409" y="762"/>
                  </a:lnTo>
                  <a:lnTo>
                    <a:pt x="408" y="762"/>
                  </a:lnTo>
                  <a:lnTo>
                    <a:pt x="403" y="762"/>
                  </a:lnTo>
                  <a:lnTo>
                    <a:pt x="400" y="762"/>
                  </a:lnTo>
                  <a:lnTo>
                    <a:pt x="397" y="761"/>
                  </a:lnTo>
                  <a:lnTo>
                    <a:pt x="392" y="760"/>
                  </a:lnTo>
                  <a:lnTo>
                    <a:pt x="388" y="760"/>
                  </a:lnTo>
                  <a:lnTo>
                    <a:pt x="386" y="760"/>
                  </a:lnTo>
                  <a:lnTo>
                    <a:pt x="378" y="760"/>
                  </a:lnTo>
                  <a:lnTo>
                    <a:pt x="375" y="759"/>
                  </a:lnTo>
                  <a:lnTo>
                    <a:pt x="373" y="760"/>
                  </a:lnTo>
                  <a:lnTo>
                    <a:pt x="369" y="760"/>
                  </a:lnTo>
                  <a:lnTo>
                    <a:pt x="367" y="760"/>
                  </a:lnTo>
                  <a:lnTo>
                    <a:pt x="366" y="760"/>
                  </a:lnTo>
                  <a:lnTo>
                    <a:pt x="363" y="759"/>
                  </a:lnTo>
                  <a:lnTo>
                    <a:pt x="361" y="759"/>
                  </a:lnTo>
                  <a:lnTo>
                    <a:pt x="359" y="757"/>
                  </a:lnTo>
                  <a:lnTo>
                    <a:pt x="354" y="754"/>
                  </a:lnTo>
                  <a:lnTo>
                    <a:pt x="353" y="753"/>
                  </a:lnTo>
                  <a:lnTo>
                    <a:pt x="352" y="752"/>
                  </a:lnTo>
                  <a:lnTo>
                    <a:pt x="352" y="751"/>
                  </a:lnTo>
                  <a:lnTo>
                    <a:pt x="350" y="751"/>
                  </a:lnTo>
                  <a:lnTo>
                    <a:pt x="349" y="751"/>
                  </a:lnTo>
                  <a:lnTo>
                    <a:pt x="348" y="751"/>
                  </a:lnTo>
                  <a:lnTo>
                    <a:pt x="347" y="751"/>
                  </a:lnTo>
                  <a:lnTo>
                    <a:pt x="346" y="752"/>
                  </a:lnTo>
                  <a:lnTo>
                    <a:pt x="337" y="756"/>
                  </a:lnTo>
                  <a:lnTo>
                    <a:pt x="335" y="757"/>
                  </a:lnTo>
                  <a:lnTo>
                    <a:pt x="332" y="758"/>
                  </a:lnTo>
                  <a:lnTo>
                    <a:pt x="329" y="759"/>
                  </a:lnTo>
                  <a:lnTo>
                    <a:pt x="326" y="759"/>
                  </a:lnTo>
                  <a:lnTo>
                    <a:pt x="323" y="760"/>
                  </a:lnTo>
                  <a:lnTo>
                    <a:pt x="320" y="762"/>
                  </a:lnTo>
                  <a:lnTo>
                    <a:pt x="318" y="763"/>
                  </a:lnTo>
                  <a:lnTo>
                    <a:pt x="318" y="765"/>
                  </a:lnTo>
                  <a:lnTo>
                    <a:pt x="316" y="766"/>
                  </a:lnTo>
                  <a:lnTo>
                    <a:pt x="315" y="768"/>
                  </a:lnTo>
                  <a:lnTo>
                    <a:pt x="314" y="769"/>
                  </a:lnTo>
                  <a:lnTo>
                    <a:pt x="313" y="771"/>
                  </a:lnTo>
                  <a:lnTo>
                    <a:pt x="310" y="776"/>
                  </a:lnTo>
                  <a:lnTo>
                    <a:pt x="309" y="777"/>
                  </a:lnTo>
                  <a:lnTo>
                    <a:pt x="308" y="779"/>
                  </a:lnTo>
                  <a:lnTo>
                    <a:pt x="306" y="781"/>
                  </a:lnTo>
                  <a:lnTo>
                    <a:pt x="303" y="783"/>
                  </a:lnTo>
                  <a:lnTo>
                    <a:pt x="300" y="785"/>
                  </a:lnTo>
                  <a:lnTo>
                    <a:pt x="297" y="787"/>
                  </a:lnTo>
                  <a:lnTo>
                    <a:pt x="294" y="789"/>
                  </a:lnTo>
                  <a:lnTo>
                    <a:pt x="292" y="790"/>
                  </a:lnTo>
                  <a:lnTo>
                    <a:pt x="287" y="793"/>
                  </a:lnTo>
                  <a:lnTo>
                    <a:pt x="284" y="794"/>
                  </a:lnTo>
                  <a:lnTo>
                    <a:pt x="282" y="796"/>
                  </a:lnTo>
                  <a:lnTo>
                    <a:pt x="279" y="797"/>
                  </a:lnTo>
                  <a:lnTo>
                    <a:pt x="276" y="798"/>
                  </a:lnTo>
                  <a:lnTo>
                    <a:pt x="273" y="799"/>
                  </a:lnTo>
                  <a:lnTo>
                    <a:pt x="271" y="800"/>
                  </a:lnTo>
                  <a:lnTo>
                    <a:pt x="269" y="801"/>
                  </a:lnTo>
                  <a:lnTo>
                    <a:pt x="266" y="801"/>
                  </a:lnTo>
                  <a:lnTo>
                    <a:pt x="264" y="801"/>
                  </a:lnTo>
                  <a:lnTo>
                    <a:pt x="261" y="801"/>
                  </a:lnTo>
                  <a:lnTo>
                    <a:pt x="260" y="801"/>
                  </a:lnTo>
                  <a:lnTo>
                    <a:pt x="258" y="801"/>
                  </a:lnTo>
                  <a:lnTo>
                    <a:pt x="256" y="800"/>
                  </a:lnTo>
                  <a:lnTo>
                    <a:pt x="254" y="799"/>
                  </a:lnTo>
                  <a:lnTo>
                    <a:pt x="252" y="798"/>
                  </a:lnTo>
                  <a:lnTo>
                    <a:pt x="250" y="797"/>
                  </a:lnTo>
                  <a:lnTo>
                    <a:pt x="249" y="795"/>
                  </a:lnTo>
                  <a:lnTo>
                    <a:pt x="248" y="793"/>
                  </a:lnTo>
                  <a:lnTo>
                    <a:pt x="248" y="793"/>
                  </a:lnTo>
                  <a:lnTo>
                    <a:pt x="248" y="792"/>
                  </a:lnTo>
                  <a:lnTo>
                    <a:pt x="249" y="788"/>
                  </a:lnTo>
                  <a:lnTo>
                    <a:pt x="249" y="785"/>
                  </a:lnTo>
                  <a:lnTo>
                    <a:pt x="249" y="782"/>
                  </a:lnTo>
                  <a:lnTo>
                    <a:pt x="249" y="782"/>
                  </a:lnTo>
                  <a:lnTo>
                    <a:pt x="249" y="780"/>
                  </a:lnTo>
                  <a:lnTo>
                    <a:pt x="249" y="779"/>
                  </a:lnTo>
                  <a:lnTo>
                    <a:pt x="248" y="777"/>
                  </a:lnTo>
                  <a:lnTo>
                    <a:pt x="247" y="776"/>
                  </a:lnTo>
                  <a:lnTo>
                    <a:pt x="247" y="775"/>
                  </a:lnTo>
                  <a:lnTo>
                    <a:pt x="246" y="773"/>
                  </a:lnTo>
                  <a:lnTo>
                    <a:pt x="245" y="772"/>
                  </a:lnTo>
                  <a:lnTo>
                    <a:pt x="242" y="771"/>
                  </a:lnTo>
                  <a:lnTo>
                    <a:pt x="239" y="768"/>
                  </a:lnTo>
                  <a:lnTo>
                    <a:pt x="233" y="764"/>
                  </a:lnTo>
                  <a:lnTo>
                    <a:pt x="230" y="762"/>
                  </a:lnTo>
                  <a:lnTo>
                    <a:pt x="228" y="761"/>
                  </a:lnTo>
                  <a:lnTo>
                    <a:pt x="227" y="761"/>
                  </a:lnTo>
                  <a:lnTo>
                    <a:pt x="224" y="760"/>
                  </a:lnTo>
                  <a:lnTo>
                    <a:pt x="217" y="759"/>
                  </a:lnTo>
                  <a:lnTo>
                    <a:pt x="215" y="759"/>
                  </a:lnTo>
                  <a:lnTo>
                    <a:pt x="211" y="758"/>
                  </a:lnTo>
                  <a:lnTo>
                    <a:pt x="203" y="755"/>
                  </a:lnTo>
                  <a:lnTo>
                    <a:pt x="194" y="752"/>
                  </a:lnTo>
                  <a:lnTo>
                    <a:pt x="192" y="751"/>
                  </a:lnTo>
                  <a:lnTo>
                    <a:pt x="191" y="750"/>
                  </a:lnTo>
                  <a:lnTo>
                    <a:pt x="190" y="749"/>
                  </a:lnTo>
                  <a:lnTo>
                    <a:pt x="189" y="748"/>
                  </a:lnTo>
                  <a:lnTo>
                    <a:pt x="189" y="748"/>
                  </a:lnTo>
                  <a:lnTo>
                    <a:pt x="189" y="747"/>
                  </a:lnTo>
                  <a:lnTo>
                    <a:pt x="191" y="741"/>
                  </a:lnTo>
                  <a:lnTo>
                    <a:pt x="192" y="739"/>
                  </a:lnTo>
                  <a:lnTo>
                    <a:pt x="192" y="738"/>
                  </a:lnTo>
                  <a:lnTo>
                    <a:pt x="192" y="736"/>
                  </a:lnTo>
                  <a:lnTo>
                    <a:pt x="191" y="732"/>
                  </a:lnTo>
                  <a:lnTo>
                    <a:pt x="191" y="731"/>
                  </a:lnTo>
                  <a:lnTo>
                    <a:pt x="191" y="729"/>
                  </a:lnTo>
                  <a:lnTo>
                    <a:pt x="191" y="728"/>
                  </a:lnTo>
                  <a:lnTo>
                    <a:pt x="192" y="726"/>
                  </a:lnTo>
                  <a:lnTo>
                    <a:pt x="194" y="723"/>
                  </a:lnTo>
                  <a:lnTo>
                    <a:pt x="197" y="720"/>
                  </a:lnTo>
                  <a:lnTo>
                    <a:pt x="201" y="715"/>
                  </a:lnTo>
                  <a:lnTo>
                    <a:pt x="203" y="714"/>
                  </a:lnTo>
                  <a:lnTo>
                    <a:pt x="205" y="708"/>
                  </a:lnTo>
                  <a:lnTo>
                    <a:pt x="208" y="704"/>
                  </a:lnTo>
                  <a:lnTo>
                    <a:pt x="209" y="702"/>
                  </a:lnTo>
                  <a:lnTo>
                    <a:pt x="210" y="700"/>
                  </a:lnTo>
                  <a:lnTo>
                    <a:pt x="213" y="694"/>
                  </a:lnTo>
                  <a:lnTo>
                    <a:pt x="214" y="691"/>
                  </a:lnTo>
                  <a:lnTo>
                    <a:pt x="214" y="690"/>
                  </a:lnTo>
                  <a:lnTo>
                    <a:pt x="215" y="688"/>
                  </a:lnTo>
                  <a:lnTo>
                    <a:pt x="215" y="685"/>
                  </a:lnTo>
                  <a:lnTo>
                    <a:pt x="215" y="683"/>
                  </a:lnTo>
                  <a:lnTo>
                    <a:pt x="215" y="681"/>
                  </a:lnTo>
                  <a:lnTo>
                    <a:pt x="215" y="680"/>
                  </a:lnTo>
                  <a:lnTo>
                    <a:pt x="214" y="676"/>
                  </a:lnTo>
                  <a:lnTo>
                    <a:pt x="212" y="674"/>
                  </a:lnTo>
                  <a:lnTo>
                    <a:pt x="210" y="669"/>
                  </a:lnTo>
                  <a:lnTo>
                    <a:pt x="209" y="668"/>
                  </a:lnTo>
                  <a:lnTo>
                    <a:pt x="204" y="661"/>
                  </a:lnTo>
                  <a:lnTo>
                    <a:pt x="203" y="657"/>
                  </a:lnTo>
                  <a:lnTo>
                    <a:pt x="201" y="654"/>
                  </a:lnTo>
                  <a:lnTo>
                    <a:pt x="201" y="652"/>
                  </a:lnTo>
                  <a:lnTo>
                    <a:pt x="200" y="650"/>
                  </a:lnTo>
                  <a:lnTo>
                    <a:pt x="200" y="646"/>
                  </a:lnTo>
                  <a:lnTo>
                    <a:pt x="199" y="643"/>
                  </a:lnTo>
                  <a:lnTo>
                    <a:pt x="199" y="638"/>
                  </a:lnTo>
                  <a:lnTo>
                    <a:pt x="199" y="635"/>
                  </a:lnTo>
                  <a:lnTo>
                    <a:pt x="199" y="632"/>
                  </a:lnTo>
                  <a:lnTo>
                    <a:pt x="199" y="630"/>
                  </a:lnTo>
                  <a:lnTo>
                    <a:pt x="201" y="623"/>
                  </a:lnTo>
                  <a:lnTo>
                    <a:pt x="202" y="619"/>
                  </a:lnTo>
                  <a:lnTo>
                    <a:pt x="202" y="615"/>
                  </a:lnTo>
                  <a:lnTo>
                    <a:pt x="201" y="607"/>
                  </a:lnTo>
                  <a:lnTo>
                    <a:pt x="201" y="602"/>
                  </a:lnTo>
                  <a:lnTo>
                    <a:pt x="200" y="599"/>
                  </a:lnTo>
                  <a:lnTo>
                    <a:pt x="200" y="596"/>
                  </a:lnTo>
                  <a:lnTo>
                    <a:pt x="199" y="593"/>
                  </a:lnTo>
                  <a:lnTo>
                    <a:pt x="198" y="590"/>
                  </a:lnTo>
                  <a:lnTo>
                    <a:pt x="197" y="589"/>
                  </a:lnTo>
                  <a:lnTo>
                    <a:pt x="196" y="587"/>
                  </a:lnTo>
                  <a:lnTo>
                    <a:pt x="194" y="585"/>
                  </a:lnTo>
                  <a:lnTo>
                    <a:pt x="193" y="583"/>
                  </a:lnTo>
                  <a:lnTo>
                    <a:pt x="191" y="581"/>
                  </a:lnTo>
                  <a:lnTo>
                    <a:pt x="188" y="578"/>
                  </a:lnTo>
                  <a:lnTo>
                    <a:pt x="185" y="577"/>
                  </a:lnTo>
                  <a:lnTo>
                    <a:pt x="183" y="576"/>
                  </a:lnTo>
                  <a:lnTo>
                    <a:pt x="181" y="575"/>
                  </a:lnTo>
                  <a:lnTo>
                    <a:pt x="181" y="575"/>
                  </a:lnTo>
                  <a:lnTo>
                    <a:pt x="179" y="574"/>
                  </a:lnTo>
                  <a:lnTo>
                    <a:pt x="177" y="574"/>
                  </a:lnTo>
                  <a:lnTo>
                    <a:pt x="175" y="575"/>
                  </a:lnTo>
                  <a:lnTo>
                    <a:pt x="173" y="575"/>
                  </a:lnTo>
                  <a:lnTo>
                    <a:pt x="170" y="576"/>
                  </a:lnTo>
                  <a:lnTo>
                    <a:pt x="167" y="577"/>
                  </a:lnTo>
                  <a:lnTo>
                    <a:pt x="160" y="579"/>
                  </a:lnTo>
                  <a:lnTo>
                    <a:pt x="152" y="582"/>
                  </a:lnTo>
                  <a:lnTo>
                    <a:pt x="149" y="583"/>
                  </a:lnTo>
                  <a:lnTo>
                    <a:pt x="147" y="583"/>
                  </a:lnTo>
                  <a:lnTo>
                    <a:pt x="144" y="583"/>
                  </a:lnTo>
                  <a:lnTo>
                    <a:pt x="141" y="583"/>
                  </a:lnTo>
                  <a:lnTo>
                    <a:pt x="133" y="582"/>
                  </a:lnTo>
                  <a:lnTo>
                    <a:pt x="126" y="581"/>
                  </a:lnTo>
                  <a:lnTo>
                    <a:pt x="116" y="579"/>
                  </a:lnTo>
                  <a:lnTo>
                    <a:pt x="113" y="579"/>
                  </a:lnTo>
                  <a:lnTo>
                    <a:pt x="111" y="579"/>
                  </a:lnTo>
                  <a:lnTo>
                    <a:pt x="99" y="581"/>
                  </a:lnTo>
                  <a:lnTo>
                    <a:pt x="97" y="581"/>
                  </a:lnTo>
                  <a:lnTo>
                    <a:pt x="95" y="581"/>
                  </a:lnTo>
                  <a:lnTo>
                    <a:pt x="93" y="581"/>
                  </a:lnTo>
                  <a:lnTo>
                    <a:pt x="91" y="581"/>
                  </a:lnTo>
                  <a:lnTo>
                    <a:pt x="90" y="580"/>
                  </a:lnTo>
                  <a:lnTo>
                    <a:pt x="87" y="579"/>
                  </a:lnTo>
                  <a:lnTo>
                    <a:pt x="85" y="578"/>
                  </a:lnTo>
                  <a:lnTo>
                    <a:pt x="84" y="578"/>
                  </a:lnTo>
                  <a:lnTo>
                    <a:pt x="82" y="576"/>
                  </a:lnTo>
                  <a:lnTo>
                    <a:pt x="80" y="575"/>
                  </a:lnTo>
                  <a:lnTo>
                    <a:pt x="79" y="573"/>
                  </a:lnTo>
                  <a:lnTo>
                    <a:pt x="78" y="572"/>
                  </a:lnTo>
                  <a:lnTo>
                    <a:pt x="77" y="570"/>
                  </a:lnTo>
                  <a:lnTo>
                    <a:pt x="76" y="569"/>
                  </a:lnTo>
                  <a:lnTo>
                    <a:pt x="75" y="567"/>
                  </a:lnTo>
                  <a:lnTo>
                    <a:pt x="75" y="565"/>
                  </a:lnTo>
                  <a:lnTo>
                    <a:pt x="74" y="563"/>
                  </a:lnTo>
                  <a:lnTo>
                    <a:pt x="73" y="560"/>
                  </a:lnTo>
                  <a:lnTo>
                    <a:pt x="73" y="557"/>
                  </a:lnTo>
                  <a:lnTo>
                    <a:pt x="73" y="551"/>
                  </a:lnTo>
                  <a:lnTo>
                    <a:pt x="73" y="549"/>
                  </a:lnTo>
                  <a:lnTo>
                    <a:pt x="72" y="547"/>
                  </a:lnTo>
                  <a:lnTo>
                    <a:pt x="71" y="545"/>
                  </a:lnTo>
                  <a:lnTo>
                    <a:pt x="70" y="544"/>
                  </a:lnTo>
                  <a:lnTo>
                    <a:pt x="69" y="543"/>
                  </a:lnTo>
                  <a:lnTo>
                    <a:pt x="66" y="539"/>
                  </a:lnTo>
                  <a:lnTo>
                    <a:pt x="62" y="536"/>
                  </a:lnTo>
                  <a:lnTo>
                    <a:pt x="58" y="533"/>
                  </a:lnTo>
                  <a:lnTo>
                    <a:pt x="56" y="532"/>
                  </a:lnTo>
                  <a:lnTo>
                    <a:pt x="56" y="530"/>
                  </a:lnTo>
                  <a:lnTo>
                    <a:pt x="53" y="526"/>
                  </a:lnTo>
                  <a:lnTo>
                    <a:pt x="52" y="525"/>
                  </a:lnTo>
                  <a:lnTo>
                    <a:pt x="50" y="523"/>
                  </a:lnTo>
                  <a:lnTo>
                    <a:pt x="48" y="522"/>
                  </a:lnTo>
                  <a:lnTo>
                    <a:pt x="45" y="521"/>
                  </a:lnTo>
                  <a:lnTo>
                    <a:pt x="43" y="520"/>
                  </a:lnTo>
                  <a:lnTo>
                    <a:pt x="41" y="520"/>
                  </a:lnTo>
                  <a:lnTo>
                    <a:pt x="38" y="519"/>
                  </a:lnTo>
                  <a:lnTo>
                    <a:pt x="32" y="519"/>
                  </a:lnTo>
                  <a:lnTo>
                    <a:pt x="29" y="518"/>
                  </a:lnTo>
                  <a:lnTo>
                    <a:pt x="27" y="518"/>
                  </a:lnTo>
                  <a:lnTo>
                    <a:pt x="25" y="517"/>
                  </a:lnTo>
                  <a:lnTo>
                    <a:pt x="23" y="516"/>
                  </a:lnTo>
                  <a:lnTo>
                    <a:pt x="22" y="516"/>
                  </a:lnTo>
                  <a:lnTo>
                    <a:pt x="21" y="515"/>
                  </a:lnTo>
                  <a:lnTo>
                    <a:pt x="19" y="513"/>
                  </a:lnTo>
                  <a:lnTo>
                    <a:pt x="17" y="512"/>
                  </a:lnTo>
                  <a:lnTo>
                    <a:pt x="15" y="510"/>
                  </a:lnTo>
                  <a:lnTo>
                    <a:pt x="13" y="509"/>
                  </a:lnTo>
                  <a:lnTo>
                    <a:pt x="12" y="507"/>
                  </a:lnTo>
                  <a:lnTo>
                    <a:pt x="11" y="505"/>
                  </a:lnTo>
                  <a:lnTo>
                    <a:pt x="11" y="503"/>
                  </a:lnTo>
                  <a:lnTo>
                    <a:pt x="10" y="501"/>
                  </a:lnTo>
                  <a:lnTo>
                    <a:pt x="8" y="497"/>
                  </a:lnTo>
                  <a:lnTo>
                    <a:pt x="7" y="495"/>
                  </a:lnTo>
                  <a:lnTo>
                    <a:pt x="6" y="493"/>
                  </a:lnTo>
                  <a:lnTo>
                    <a:pt x="3" y="487"/>
                  </a:lnTo>
                  <a:lnTo>
                    <a:pt x="2" y="486"/>
                  </a:lnTo>
                  <a:lnTo>
                    <a:pt x="1" y="484"/>
                  </a:lnTo>
                  <a:lnTo>
                    <a:pt x="0" y="482"/>
                  </a:lnTo>
                  <a:lnTo>
                    <a:pt x="0" y="480"/>
                  </a:lnTo>
                  <a:lnTo>
                    <a:pt x="0" y="478"/>
                  </a:lnTo>
                  <a:lnTo>
                    <a:pt x="0" y="476"/>
                  </a:lnTo>
                  <a:lnTo>
                    <a:pt x="1" y="476"/>
                  </a:lnTo>
                  <a:lnTo>
                    <a:pt x="2" y="474"/>
                  </a:lnTo>
                  <a:lnTo>
                    <a:pt x="3" y="472"/>
                  </a:lnTo>
                  <a:lnTo>
                    <a:pt x="5" y="470"/>
                  </a:lnTo>
                  <a:lnTo>
                    <a:pt x="6" y="469"/>
                  </a:lnTo>
                  <a:lnTo>
                    <a:pt x="8" y="468"/>
                  </a:lnTo>
                  <a:lnTo>
                    <a:pt x="13" y="465"/>
                  </a:lnTo>
                  <a:lnTo>
                    <a:pt x="15" y="464"/>
                  </a:lnTo>
                  <a:lnTo>
                    <a:pt x="17" y="463"/>
                  </a:lnTo>
                  <a:lnTo>
                    <a:pt x="17" y="462"/>
                  </a:lnTo>
                  <a:lnTo>
                    <a:pt x="18" y="461"/>
                  </a:lnTo>
                  <a:lnTo>
                    <a:pt x="19" y="459"/>
                  </a:lnTo>
                  <a:lnTo>
                    <a:pt x="22" y="452"/>
                  </a:lnTo>
                  <a:lnTo>
                    <a:pt x="22" y="449"/>
                  </a:lnTo>
                  <a:lnTo>
                    <a:pt x="24" y="447"/>
                  </a:lnTo>
                  <a:lnTo>
                    <a:pt x="28" y="441"/>
                  </a:lnTo>
                  <a:lnTo>
                    <a:pt x="30" y="439"/>
                  </a:lnTo>
                  <a:lnTo>
                    <a:pt x="31" y="437"/>
                  </a:lnTo>
                  <a:lnTo>
                    <a:pt x="32" y="433"/>
                  </a:lnTo>
                  <a:lnTo>
                    <a:pt x="33" y="430"/>
                  </a:lnTo>
                  <a:lnTo>
                    <a:pt x="33" y="427"/>
                  </a:lnTo>
                  <a:lnTo>
                    <a:pt x="33" y="423"/>
                  </a:lnTo>
                  <a:lnTo>
                    <a:pt x="33" y="421"/>
                  </a:lnTo>
                  <a:lnTo>
                    <a:pt x="32" y="417"/>
                  </a:lnTo>
                  <a:lnTo>
                    <a:pt x="29" y="408"/>
                  </a:lnTo>
                  <a:lnTo>
                    <a:pt x="28" y="405"/>
                  </a:lnTo>
                  <a:lnTo>
                    <a:pt x="26" y="402"/>
                  </a:lnTo>
                  <a:lnTo>
                    <a:pt x="25" y="400"/>
                  </a:lnTo>
                  <a:lnTo>
                    <a:pt x="24" y="397"/>
                  </a:lnTo>
                  <a:lnTo>
                    <a:pt x="22" y="394"/>
                  </a:lnTo>
                  <a:lnTo>
                    <a:pt x="21" y="392"/>
                  </a:lnTo>
                  <a:lnTo>
                    <a:pt x="20" y="390"/>
                  </a:lnTo>
                  <a:lnTo>
                    <a:pt x="19" y="388"/>
                  </a:lnTo>
                  <a:lnTo>
                    <a:pt x="18" y="385"/>
                  </a:lnTo>
                  <a:lnTo>
                    <a:pt x="18" y="382"/>
                  </a:lnTo>
                  <a:lnTo>
                    <a:pt x="18" y="371"/>
                  </a:lnTo>
                  <a:lnTo>
                    <a:pt x="18" y="364"/>
                  </a:lnTo>
                  <a:lnTo>
                    <a:pt x="18" y="363"/>
                  </a:lnTo>
                  <a:lnTo>
                    <a:pt x="18" y="363"/>
                  </a:lnTo>
                  <a:lnTo>
                    <a:pt x="18" y="360"/>
                  </a:lnTo>
                  <a:lnTo>
                    <a:pt x="15" y="354"/>
                  </a:lnTo>
                  <a:lnTo>
                    <a:pt x="13" y="349"/>
                  </a:lnTo>
                  <a:lnTo>
                    <a:pt x="12" y="346"/>
                  </a:lnTo>
                  <a:lnTo>
                    <a:pt x="11" y="342"/>
                  </a:lnTo>
                  <a:lnTo>
                    <a:pt x="9" y="337"/>
                  </a:lnTo>
                  <a:lnTo>
                    <a:pt x="8" y="334"/>
                  </a:lnTo>
                  <a:lnTo>
                    <a:pt x="7" y="332"/>
                  </a:lnTo>
                  <a:lnTo>
                    <a:pt x="7" y="330"/>
                  </a:lnTo>
                  <a:lnTo>
                    <a:pt x="7" y="329"/>
                  </a:lnTo>
                  <a:lnTo>
                    <a:pt x="7" y="328"/>
                  </a:lnTo>
                  <a:lnTo>
                    <a:pt x="8" y="326"/>
                  </a:lnTo>
                  <a:lnTo>
                    <a:pt x="9" y="324"/>
                  </a:lnTo>
                  <a:lnTo>
                    <a:pt x="11" y="321"/>
                  </a:lnTo>
                  <a:lnTo>
                    <a:pt x="12" y="319"/>
                  </a:lnTo>
                  <a:lnTo>
                    <a:pt x="14" y="317"/>
                  </a:lnTo>
                  <a:lnTo>
                    <a:pt x="20" y="311"/>
                  </a:lnTo>
                  <a:lnTo>
                    <a:pt x="23" y="307"/>
                  </a:lnTo>
                  <a:lnTo>
                    <a:pt x="25" y="306"/>
                  </a:lnTo>
                  <a:lnTo>
                    <a:pt x="25" y="306"/>
                  </a:lnTo>
                  <a:lnTo>
                    <a:pt x="26" y="306"/>
                  </a:lnTo>
                  <a:lnTo>
                    <a:pt x="27" y="308"/>
                  </a:lnTo>
                  <a:lnTo>
                    <a:pt x="30" y="310"/>
                  </a:lnTo>
                  <a:lnTo>
                    <a:pt x="33" y="312"/>
                  </a:lnTo>
                  <a:lnTo>
                    <a:pt x="38" y="316"/>
                  </a:lnTo>
                  <a:lnTo>
                    <a:pt x="44" y="318"/>
                  </a:lnTo>
                  <a:lnTo>
                    <a:pt x="54" y="324"/>
                  </a:lnTo>
                  <a:lnTo>
                    <a:pt x="57" y="326"/>
                  </a:lnTo>
                  <a:lnTo>
                    <a:pt x="61" y="328"/>
                  </a:lnTo>
                  <a:lnTo>
                    <a:pt x="65" y="329"/>
                  </a:lnTo>
                  <a:lnTo>
                    <a:pt x="68" y="331"/>
                  </a:lnTo>
                  <a:lnTo>
                    <a:pt x="72" y="332"/>
                  </a:lnTo>
                  <a:lnTo>
                    <a:pt x="76" y="333"/>
                  </a:lnTo>
                  <a:lnTo>
                    <a:pt x="79" y="334"/>
                  </a:lnTo>
                </a:path>
              </a:pathLst>
            </a:custGeom>
            <a:noFill/>
            <a:ln w="2540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42" name="Freeform 97">
              <a:extLst>
                <a:ext uri="{FF2B5EF4-FFF2-40B4-BE49-F238E27FC236}">
                  <a16:creationId xmlns:a16="http://schemas.microsoft.com/office/drawing/2014/main" id="{9900251D-B1DF-4AF1-882A-E68CCE3ABCD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4" y="1303"/>
              <a:ext cx="307" cy="352"/>
            </a:xfrm>
            <a:custGeom>
              <a:avLst/>
              <a:gdLst>
                <a:gd name="T0" fmla="*/ 6 w 307"/>
                <a:gd name="T1" fmla="*/ 334 h 352"/>
                <a:gd name="T2" fmla="*/ 12 w 307"/>
                <a:gd name="T3" fmla="*/ 332 h 352"/>
                <a:gd name="T4" fmla="*/ 23 w 307"/>
                <a:gd name="T5" fmla="*/ 319 h 352"/>
                <a:gd name="T6" fmla="*/ 34 w 307"/>
                <a:gd name="T7" fmla="*/ 309 h 352"/>
                <a:gd name="T8" fmla="*/ 40 w 307"/>
                <a:gd name="T9" fmla="*/ 306 h 352"/>
                <a:gd name="T10" fmla="*/ 48 w 307"/>
                <a:gd name="T11" fmla="*/ 306 h 352"/>
                <a:gd name="T12" fmla="*/ 60 w 307"/>
                <a:gd name="T13" fmla="*/ 310 h 352"/>
                <a:gd name="T14" fmla="*/ 78 w 307"/>
                <a:gd name="T15" fmla="*/ 317 h 352"/>
                <a:gd name="T16" fmla="*/ 88 w 307"/>
                <a:gd name="T17" fmla="*/ 319 h 352"/>
                <a:gd name="T18" fmla="*/ 103 w 307"/>
                <a:gd name="T19" fmla="*/ 328 h 352"/>
                <a:gd name="T20" fmla="*/ 114 w 307"/>
                <a:gd name="T21" fmla="*/ 330 h 352"/>
                <a:gd name="T22" fmla="*/ 122 w 307"/>
                <a:gd name="T23" fmla="*/ 331 h 352"/>
                <a:gd name="T24" fmla="*/ 125 w 307"/>
                <a:gd name="T25" fmla="*/ 336 h 352"/>
                <a:gd name="T26" fmla="*/ 128 w 307"/>
                <a:gd name="T27" fmla="*/ 345 h 352"/>
                <a:gd name="T28" fmla="*/ 134 w 307"/>
                <a:gd name="T29" fmla="*/ 351 h 352"/>
                <a:gd name="T30" fmla="*/ 139 w 307"/>
                <a:gd name="T31" fmla="*/ 352 h 352"/>
                <a:gd name="T32" fmla="*/ 148 w 307"/>
                <a:gd name="T33" fmla="*/ 352 h 352"/>
                <a:gd name="T34" fmla="*/ 159 w 307"/>
                <a:gd name="T35" fmla="*/ 347 h 352"/>
                <a:gd name="T36" fmla="*/ 168 w 307"/>
                <a:gd name="T37" fmla="*/ 341 h 352"/>
                <a:gd name="T38" fmla="*/ 171 w 307"/>
                <a:gd name="T39" fmla="*/ 332 h 352"/>
                <a:gd name="T40" fmla="*/ 170 w 307"/>
                <a:gd name="T41" fmla="*/ 318 h 352"/>
                <a:gd name="T42" fmla="*/ 170 w 307"/>
                <a:gd name="T43" fmla="*/ 310 h 352"/>
                <a:gd name="T44" fmla="*/ 177 w 307"/>
                <a:gd name="T45" fmla="*/ 303 h 352"/>
                <a:gd name="T46" fmla="*/ 194 w 307"/>
                <a:gd name="T47" fmla="*/ 288 h 352"/>
                <a:gd name="T48" fmla="*/ 199 w 307"/>
                <a:gd name="T49" fmla="*/ 283 h 352"/>
                <a:gd name="T50" fmla="*/ 205 w 307"/>
                <a:gd name="T51" fmla="*/ 283 h 352"/>
                <a:gd name="T52" fmla="*/ 213 w 307"/>
                <a:gd name="T53" fmla="*/ 294 h 352"/>
                <a:gd name="T54" fmla="*/ 222 w 307"/>
                <a:gd name="T55" fmla="*/ 304 h 352"/>
                <a:gd name="T56" fmla="*/ 233 w 307"/>
                <a:gd name="T57" fmla="*/ 309 h 352"/>
                <a:gd name="T58" fmla="*/ 241 w 307"/>
                <a:gd name="T59" fmla="*/ 310 h 352"/>
                <a:gd name="T60" fmla="*/ 257 w 307"/>
                <a:gd name="T61" fmla="*/ 306 h 352"/>
                <a:gd name="T62" fmla="*/ 268 w 307"/>
                <a:gd name="T63" fmla="*/ 306 h 352"/>
                <a:gd name="T64" fmla="*/ 279 w 307"/>
                <a:gd name="T65" fmla="*/ 309 h 352"/>
                <a:gd name="T66" fmla="*/ 289 w 307"/>
                <a:gd name="T67" fmla="*/ 308 h 352"/>
                <a:gd name="T68" fmla="*/ 301 w 307"/>
                <a:gd name="T69" fmla="*/ 303 h 352"/>
                <a:gd name="T70" fmla="*/ 306 w 307"/>
                <a:gd name="T71" fmla="*/ 298 h 352"/>
                <a:gd name="T72" fmla="*/ 306 w 307"/>
                <a:gd name="T73" fmla="*/ 291 h 352"/>
                <a:gd name="T74" fmla="*/ 302 w 307"/>
                <a:gd name="T75" fmla="*/ 283 h 352"/>
                <a:gd name="T76" fmla="*/ 286 w 307"/>
                <a:gd name="T77" fmla="*/ 261 h 352"/>
                <a:gd name="T78" fmla="*/ 273 w 307"/>
                <a:gd name="T79" fmla="*/ 236 h 352"/>
                <a:gd name="T80" fmla="*/ 273 w 307"/>
                <a:gd name="T81" fmla="*/ 227 h 352"/>
                <a:gd name="T82" fmla="*/ 279 w 307"/>
                <a:gd name="T83" fmla="*/ 204 h 352"/>
                <a:gd name="T84" fmla="*/ 281 w 307"/>
                <a:gd name="T85" fmla="*/ 196 h 352"/>
                <a:gd name="T86" fmla="*/ 278 w 307"/>
                <a:gd name="T87" fmla="*/ 188 h 352"/>
                <a:gd name="T88" fmla="*/ 268 w 307"/>
                <a:gd name="T89" fmla="*/ 167 h 352"/>
                <a:gd name="T90" fmla="*/ 268 w 307"/>
                <a:gd name="T91" fmla="*/ 153 h 352"/>
                <a:gd name="T92" fmla="*/ 264 w 307"/>
                <a:gd name="T93" fmla="*/ 136 h 352"/>
                <a:gd name="T94" fmla="*/ 261 w 307"/>
                <a:gd name="T95" fmla="*/ 113 h 352"/>
                <a:gd name="T96" fmla="*/ 259 w 307"/>
                <a:gd name="T97" fmla="*/ 76 h 352"/>
                <a:gd name="T98" fmla="*/ 261 w 307"/>
                <a:gd name="T99" fmla="*/ 55 h 352"/>
                <a:gd name="T100" fmla="*/ 259 w 307"/>
                <a:gd name="T101" fmla="*/ 45 h 352"/>
                <a:gd name="T102" fmla="*/ 245 w 307"/>
                <a:gd name="T103" fmla="*/ 23 h 352"/>
                <a:gd name="T104" fmla="*/ 238 w 307"/>
                <a:gd name="T105" fmla="*/ 8 h 352"/>
                <a:gd name="T106" fmla="*/ 237 w 307"/>
                <a:gd name="T107" fmla="*/ 1 h 352"/>
                <a:gd name="T108" fmla="*/ 246 w 307"/>
                <a:gd name="T109" fmla="*/ 0 h 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07" h="352">
                  <a:moveTo>
                    <a:pt x="0" y="334"/>
                  </a:moveTo>
                  <a:lnTo>
                    <a:pt x="1" y="334"/>
                  </a:lnTo>
                  <a:lnTo>
                    <a:pt x="4" y="334"/>
                  </a:lnTo>
                  <a:lnTo>
                    <a:pt x="6" y="334"/>
                  </a:lnTo>
                  <a:lnTo>
                    <a:pt x="7" y="334"/>
                  </a:lnTo>
                  <a:lnTo>
                    <a:pt x="10" y="334"/>
                  </a:lnTo>
                  <a:lnTo>
                    <a:pt x="11" y="333"/>
                  </a:lnTo>
                  <a:lnTo>
                    <a:pt x="12" y="332"/>
                  </a:lnTo>
                  <a:lnTo>
                    <a:pt x="14" y="331"/>
                  </a:lnTo>
                  <a:lnTo>
                    <a:pt x="16" y="329"/>
                  </a:lnTo>
                  <a:lnTo>
                    <a:pt x="19" y="326"/>
                  </a:lnTo>
                  <a:lnTo>
                    <a:pt x="23" y="319"/>
                  </a:lnTo>
                  <a:lnTo>
                    <a:pt x="28" y="315"/>
                  </a:lnTo>
                  <a:lnTo>
                    <a:pt x="30" y="313"/>
                  </a:lnTo>
                  <a:lnTo>
                    <a:pt x="33" y="310"/>
                  </a:lnTo>
                  <a:lnTo>
                    <a:pt x="34" y="309"/>
                  </a:lnTo>
                  <a:lnTo>
                    <a:pt x="36" y="308"/>
                  </a:lnTo>
                  <a:lnTo>
                    <a:pt x="37" y="307"/>
                  </a:lnTo>
                  <a:lnTo>
                    <a:pt x="38" y="307"/>
                  </a:lnTo>
                  <a:lnTo>
                    <a:pt x="40" y="306"/>
                  </a:lnTo>
                  <a:lnTo>
                    <a:pt x="42" y="306"/>
                  </a:lnTo>
                  <a:lnTo>
                    <a:pt x="45" y="306"/>
                  </a:lnTo>
                  <a:lnTo>
                    <a:pt x="46" y="306"/>
                  </a:lnTo>
                  <a:lnTo>
                    <a:pt x="48" y="306"/>
                  </a:lnTo>
                  <a:lnTo>
                    <a:pt x="51" y="307"/>
                  </a:lnTo>
                  <a:lnTo>
                    <a:pt x="54" y="308"/>
                  </a:lnTo>
                  <a:lnTo>
                    <a:pt x="57" y="309"/>
                  </a:lnTo>
                  <a:lnTo>
                    <a:pt x="60" y="310"/>
                  </a:lnTo>
                  <a:lnTo>
                    <a:pt x="66" y="313"/>
                  </a:lnTo>
                  <a:lnTo>
                    <a:pt x="70" y="315"/>
                  </a:lnTo>
                  <a:lnTo>
                    <a:pt x="73" y="316"/>
                  </a:lnTo>
                  <a:lnTo>
                    <a:pt x="78" y="317"/>
                  </a:lnTo>
                  <a:lnTo>
                    <a:pt x="80" y="317"/>
                  </a:lnTo>
                  <a:lnTo>
                    <a:pt x="84" y="318"/>
                  </a:lnTo>
                  <a:lnTo>
                    <a:pt x="86" y="319"/>
                  </a:lnTo>
                  <a:lnTo>
                    <a:pt x="88" y="319"/>
                  </a:lnTo>
                  <a:lnTo>
                    <a:pt x="90" y="321"/>
                  </a:lnTo>
                  <a:lnTo>
                    <a:pt x="96" y="324"/>
                  </a:lnTo>
                  <a:lnTo>
                    <a:pt x="99" y="326"/>
                  </a:lnTo>
                  <a:lnTo>
                    <a:pt x="103" y="328"/>
                  </a:lnTo>
                  <a:lnTo>
                    <a:pt x="108" y="329"/>
                  </a:lnTo>
                  <a:lnTo>
                    <a:pt x="110" y="330"/>
                  </a:lnTo>
                  <a:lnTo>
                    <a:pt x="112" y="330"/>
                  </a:lnTo>
                  <a:lnTo>
                    <a:pt x="114" y="330"/>
                  </a:lnTo>
                  <a:lnTo>
                    <a:pt x="118" y="330"/>
                  </a:lnTo>
                  <a:lnTo>
                    <a:pt x="120" y="330"/>
                  </a:lnTo>
                  <a:lnTo>
                    <a:pt x="121" y="330"/>
                  </a:lnTo>
                  <a:lnTo>
                    <a:pt x="122" y="331"/>
                  </a:lnTo>
                  <a:lnTo>
                    <a:pt x="123" y="331"/>
                  </a:lnTo>
                  <a:lnTo>
                    <a:pt x="124" y="333"/>
                  </a:lnTo>
                  <a:lnTo>
                    <a:pt x="124" y="334"/>
                  </a:lnTo>
                  <a:lnTo>
                    <a:pt x="125" y="336"/>
                  </a:lnTo>
                  <a:lnTo>
                    <a:pt x="126" y="340"/>
                  </a:lnTo>
                  <a:lnTo>
                    <a:pt x="127" y="341"/>
                  </a:lnTo>
                  <a:lnTo>
                    <a:pt x="127" y="343"/>
                  </a:lnTo>
                  <a:lnTo>
                    <a:pt x="128" y="345"/>
                  </a:lnTo>
                  <a:lnTo>
                    <a:pt x="129" y="347"/>
                  </a:lnTo>
                  <a:lnTo>
                    <a:pt x="131" y="349"/>
                  </a:lnTo>
                  <a:lnTo>
                    <a:pt x="132" y="350"/>
                  </a:lnTo>
                  <a:lnTo>
                    <a:pt x="134" y="351"/>
                  </a:lnTo>
                  <a:lnTo>
                    <a:pt x="135" y="351"/>
                  </a:lnTo>
                  <a:lnTo>
                    <a:pt x="136" y="351"/>
                  </a:lnTo>
                  <a:lnTo>
                    <a:pt x="137" y="352"/>
                  </a:lnTo>
                  <a:lnTo>
                    <a:pt x="139" y="352"/>
                  </a:lnTo>
                  <a:lnTo>
                    <a:pt x="141" y="352"/>
                  </a:lnTo>
                  <a:lnTo>
                    <a:pt x="143" y="352"/>
                  </a:lnTo>
                  <a:lnTo>
                    <a:pt x="147" y="352"/>
                  </a:lnTo>
                  <a:lnTo>
                    <a:pt x="148" y="352"/>
                  </a:lnTo>
                  <a:lnTo>
                    <a:pt x="152" y="351"/>
                  </a:lnTo>
                  <a:lnTo>
                    <a:pt x="154" y="351"/>
                  </a:lnTo>
                  <a:lnTo>
                    <a:pt x="156" y="350"/>
                  </a:lnTo>
                  <a:lnTo>
                    <a:pt x="159" y="347"/>
                  </a:lnTo>
                  <a:lnTo>
                    <a:pt x="160" y="346"/>
                  </a:lnTo>
                  <a:lnTo>
                    <a:pt x="165" y="343"/>
                  </a:lnTo>
                  <a:lnTo>
                    <a:pt x="167" y="342"/>
                  </a:lnTo>
                  <a:lnTo>
                    <a:pt x="168" y="341"/>
                  </a:lnTo>
                  <a:lnTo>
                    <a:pt x="169" y="340"/>
                  </a:lnTo>
                  <a:lnTo>
                    <a:pt x="170" y="337"/>
                  </a:lnTo>
                  <a:lnTo>
                    <a:pt x="171" y="334"/>
                  </a:lnTo>
                  <a:lnTo>
                    <a:pt x="171" y="332"/>
                  </a:lnTo>
                  <a:lnTo>
                    <a:pt x="171" y="331"/>
                  </a:lnTo>
                  <a:lnTo>
                    <a:pt x="171" y="329"/>
                  </a:lnTo>
                  <a:lnTo>
                    <a:pt x="170" y="321"/>
                  </a:lnTo>
                  <a:lnTo>
                    <a:pt x="170" y="318"/>
                  </a:lnTo>
                  <a:lnTo>
                    <a:pt x="170" y="317"/>
                  </a:lnTo>
                  <a:lnTo>
                    <a:pt x="170" y="314"/>
                  </a:lnTo>
                  <a:lnTo>
                    <a:pt x="170" y="312"/>
                  </a:lnTo>
                  <a:lnTo>
                    <a:pt x="170" y="310"/>
                  </a:lnTo>
                  <a:lnTo>
                    <a:pt x="171" y="308"/>
                  </a:lnTo>
                  <a:lnTo>
                    <a:pt x="172" y="306"/>
                  </a:lnTo>
                  <a:lnTo>
                    <a:pt x="174" y="305"/>
                  </a:lnTo>
                  <a:lnTo>
                    <a:pt x="177" y="303"/>
                  </a:lnTo>
                  <a:lnTo>
                    <a:pt x="182" y="298"/>
                  </a:lnTo>
                  <a:lnTo>
                    <a:pt x="187" y="294"/>
                  </a:lnTo>
                  <a:lnTo>
                    <a:pt x="193" y="289"/>
                  </a:lnTo>
                  <a:lnTo>
                    <a:pt x="194" y="288"/>
                  </a:lnTo>
                  <a:lnTo>
                    <a:pt x="196" y="285"/>
                  </a:lnTo>
                  <a:lnTo>
                    <a:pt x="197" y="283"/>
                  </a:lnTo>
                  <a:lnTo>
                    <a:pt x="198" y="283"/>
                  </a:lnTo>
                  <a:lnTo>
                    <a:pt x="199" y="283"/>
                  </a:lnTo>
                  <a:lnTo>
                    <a:pt x="200" y="283"/>
                  </a:lnTo>
                  <a:lnTo>
                    <a:pt x="201" y="283"/>
                  </a:lnTo>
                  <a:lnTo>
                    <a:pt x="203" y="283"/>
                  </a:lnTo>
                  <a:lnTo>
                    <a:pt x="205" y="283"/>
                  </a:lnTo>
                  <a:lnTo>
                    <a:pt x="206" y="285"/>
                  </a:lnTo>
                  <a:lnTo>
                    <a:pt x="208" y="286"/>
                  </a:lnTo>
                  <a:lnTo>
                    <a:pt x="209" y="287"/>
                  </a:lnTo>
                  <a:lnTo>
                    <a:pt x="213" y="294"/>
                  </a:lnTo>
                  <a:lnTo>
                    <a:pt x="216" y="297"/>
                  </a:lnTo>
                  <a:lnTo>
                    <a:pt x="218" y="300"/>
                  </a:lnTo>
                  <a:lnTo>
                    <a:pt x="220" y="302"/>
                  </a:lnTo>
                  <a:lnTo>
                    <a:pt x="222" y="304"/>
                  </a:lnTo>
                  <a:lnTo>
                    <a:pt x="224" y="305"/>
                  </a:lnTo>
                  <a:lnTo>
                    <a:pt x="227" y="306"/>
                  </a:lnTo>
                  <a:lnTo>
                    <a:pt x="230" y="308"/>
                  </a:lnTo>
                  <a:lnTo>
                    <a:pt x="233" y="309"/>
                  </a:lnTo>
                  <a:lnTo>
                    <a:pt x="237" y="310"/>
                  </a:lnTo>
                  <a:lnTo>
                    <a:pt x="238" y="310"/>
                  </a:lnTo>
                  <a:lnTo>
                    <a:pt x="239" y="310"/>
                  </a:lnTo>
                  <a:lnTo>
                    <a:pt x="241" y="310"/>
                  </a:lnTo>
                  <a:lnTo>
                    <a:pt x="243" y="310"/>
                  </a:lnTo>
                  <a:lnTo>
                    <a:pt x="246" y="309"/>
                  </a:lnTo>
                  <a:lnTo>
                    <a:pt x="253" y="307"/>
                  </a:lnTo>
                  <a:lnTo>
                    <a:pt x="257" y="306"/>
                  </a:lnTo>
                  <a:lnTo>
                    <a:pt x="260" y="306"/>
                  </a:lnTo>
                  <a:lnTo>
                    <a:pt x="261" y="306"/>
                  </a:lnTo>
                  <a:lnTo>
                    <a:pt x="264" y="306"/>
                  </a:lnTo>
                  <a:lnTo>
                    <a:pt x="268" y="306"/>
                  </a:lnTo>
                  <a:lnTo>
                    <a:pt x="272" y="307"/>
                  </a:lnTo>
                  <a:lnTo>
                    <a:pt x="275" y="309"/>
                  </a:lnTo>
                  <a:lnTo>
                    <a:pt x="278" y="309"/>
                  </a:lnTo>
                  <a:lnTo>
                    <a:pt x="279" y="309"/>
                  </a:lnTo>
                  <a:lnTo>
                    <a:pt x="280" y="309"/>
                  </a:lnTo>
                  <a:lnTo>
                    <a:pt x="284" y="309"/>
                  </a:lnTo>
                  <a:lnTo>
                    <a:pt x="287" y="308"/>
                  </a:lnTo>
                  <a:lnTo>
                    <a:pt x="289" y="308"/>
                  </a:lnTo>
                  <a:lnTo>
                    <a:pt x="294" y="306"/>
                  </a:lnTo>
                  <a:lnTo>
                    <a:pt x="297" y="306"/>
                  </a:lnTo>
                  <a:lnTo>
                    <a:pt x="299" y="305"/>
                  </a:lnTo>
                  <a:lnTo>
                    <a:pt x="301" y="303"/>
                  </a:lnTo>
                  <a:lnTo>
                    <a:pt x="303" y="302"/>
                  </a:lnTo>
                  <a:lnTo>
                    <a:pt x="304" y="301"/>
                  </a:lnTo>
                  <a:lnTo>
                    <a:pt x="305" y="300"/>
                  </a:lnTo>
                  <a:lnTo>
                    <a:pt x="306" y="298"/>
                  </a:lnTo>
                  <a:lnTo>
                    <a:pt x="306" y="297"/>
                  </a:lnTo>
                  <a:lnTo>
                    <a:pt x="307" y="295"/>
                  </a:lnTo>
                  <a:lnTo>
                    <a:pt x="306" y="293"/>
                  </a:lnTo>
                  <a:lnTo>
                    <a:pt x="306" y="291"/>
                  </a:lnTo>
                  <a:lnTo>
                    <a:pt x="305" y="289"/>
                  </a:lnTo>
                  <a:lnTo>
                    <a:pt x="305" y="287"/>
                  </a:lnTo>
                  <a:lnTo>
                    <a:pt x="304" y="285"/>
                  </a:lnTo>
                  <a:lnTo>
                    <a:pt x="302" y="283"/>
                  </a:lnTo>
                  <a:lnTo>
                    <a:pt x="298" y="277"/>
                  </a:lnTo>
                  <a:lnTo>
                    <a:pt x="292" y="269"/>
                  </a:lnTo>
                  <a:lnTo>
                    <a:pt x="287" y="263"/>
                  </a:lnTo>
                  <a:lnTo>
                    <a:pt x="286" y="261"/>
                  </a:lnTo>
                  <a:lnTo>
                    <a:pt x="281" y="251"/>
                  </a:lnTo>
                  <a:lnTo>
                    <a:pt x="278" y="245"/>
                  </a:lnTo>
                  <a:lnTo>
                    <a:pt x="274" y="238"/>
                  </a:lnTo>
                  <a:lnTo>
                    <a:pt x="273" y="236"/>
                  </a:lnTo>
                  <a:lnTo>
                    <a:pt x="273" y="234"/>
                  </a:lnTo>
                  <a:lnTo>
                    <a:pt x="273" y="232"/>
                  </a:lnTo>
                  <a:lnTo>
                    <a:pt x="273" y="229"/>
                  </a:lnTo>
                  <a:lnTo>
                    <a:pt x="273" y="227"/>
                  </a:lnTo>
                  <a:lnTo>
                    <a:pt x="273" y="224"/>
                  </a:lnTo>
                  <a:lnTo>
                    <a:pt x="274" y="219"/>
                  </a:lnTo>
                  <a:lnTo>
                    <a:pt x="276" y="215"/>
                  </a:lnTo>
                  <a:lnTo>
                    <a:pt x="279" y="204"/>
                  </a:lnTo>
                  <a:lnTo>
                    <a:pt x="280" y="202"/>
                  </a:lnTo>
                  <a:lnTo>
                    <a:pt x="280" y="199"/>
                  </a:lnTo>
                  <a:lnTo>
                    <a:pt x="281" y="197"/>
                  </a:lnTo>
                  <a:lnTo>
                    <a:pt x="281" y="196"/>
                  </a:lnTo>
                  <a:lnTo>
                    <a:pt x="280" y="194"/>
                  </a:lnTo>
                  <a:lnTo>
                    <a:pt x="280" y="193"/>
                  </a:lnTo>
                  <a:lnTo>
                    <a:pt x="279" y="191"/>
                  </a:lnTo>
                  <a:lnTo>
                    <a:pt x="278" y="188"/>
                  </a:lnTo>
                  <a:lnTo>
                    <a:pt x="275" y="182"/>
                  </a:lnTo>
                  <a:lnTo>
                    <a:pt x="270" y="171"/>
                  </a:lnTo>
                  <a:lnTo>
                    <a:pt x="269" y="170"/>
                  </a:lnTo>
                  <a:lnTo>
                    <a:pt x="268" y="167"/>
                  </a:lnTo>
                  <a:lnTo>
                    <a:pt x="268" y="165"/>
                  </a:lnTo>
                  <a:lnTo>
                    <a:pt x="268" y="162"/>
                  </a:lnTo>
                  <a:lnTo>
                    <a:pt x="268" y="159"/>
                  </a:lnTo>
                  <a:lnTo>
                    <a:pt x="268" y="153"/>
                  </a:lnTo>
                  <a:lnTo>
                    <a:pt x="268" y="150"/>
                  </a:lnTo>
                  <a:lnTo>
                    <a:pt x="268" y="148"/>
                  </a:lnTo>
                  <a:lnTo>
                    <a:pt x="267" y="145"/>
                  </a:lnTo>
                  <a:lnTo>
                    <a:pt x="264" y="136"/>
                  </a:lnTo>
                  <a:lnTo>
                    <a:pt x="263" y="129"/>
                  </a:lnTo>
                  <a:lnTo>
                    <a:pt x="261" y="123"/>
                  </a:lnTo>
                  <a:lnTo>
                    <a:pt x="261" y="117"/>
                  </a:lnTo>
                  <a:lnTo>
                    <a:pt x="261" y="113"/>
                  </a:lnTo>
                  <a:lnTo>
                    <a:pt x="260" y="110"/>
                  </a:lnTo>
                  <a:lnTo>
                    <a:pt x="260" y="92"/>
                  </a:lnTo>
                  <a:lnTo>
                    <a:pt x="259" y="79"/>
                  </a:lnTo>
                  <a:lnTo>
                    <a:pt x="259" y="76"/>
                  </a:lnTo>
                  <a:lnTo>
                    <a:pt x="260" y="72"/>
                  </a:lnTo>
                  <a:lnTo>
                    <a:pt x="261" y="62"/>
                  </a:lnTo>
                  <a:lnTo>
                    <a:pt x="261" y="58"/>
                  </a:lnTo>
                  <a:lnTo>
                    <a:pt x="261" y="55"/>
                  </a:lnTo>
                  <a:lnTo>
                    <a:pt x="261" y="51"/>
                  </a:lnTo>
                  <a:lnTo>
                    <a:pt x="261" y="49"/>
                  </a:lnTo>
                  <a:lnTo>
                    <a:pt x="260" y="47"/>
                  </a:lnTo>
                  <a:lnTo>
                    <a:pt x="259" y="45"/>
                  </a:lnTo>
                  <a:lnTo>
                    <a:pt x="257" y="42"/>
                  </a:lnTo>
                  <a:lnTo>
                    <a:pt x="254" y="36"/>
                  </a:lnTo>
                  <a:lnTo>
                    <a:pt x="248" y="27"/>
                  </a:lnTo>
                  <a:lnTo>
                    <a:pt x="245" y="23"/>
                  </a:lnTo>
                  <a:lnTo>
                    <a:pt x="243" y="20"/>
                  </a:lnTo>
                  <a:lnTo>
                    <a:pt x="240" y="15"/>
                  </a:lnTo>
                  <a:lnTo>
                    <a:pt x="239" y="11"/>
                  </a:lnTo>
                  <a:lnTo>
                    <a:pt x="238" y="8"/>
                  </a:lnTo>
                  <a:lnTo>
                    <a:pt x="238" y="6"/>
                  </a:lnTo>
                  <a:lnTo>
                    <a:pt x="237" y="3"/>
                  </a:lnTo>
                  <a:lnTo>
                    <a:pt x="237" y="2"/>
                  </a:lnTo>
                  <a:lnTo>
                    <a:pt x="237" y="1"/>
                  </a:lnTo>
                  <a:lnTo>
                    <a:pt x="237" y="0"/>
                  </a:lnTo>
                  <a:lnTo>
                    <a:pt x="239" y="0"/>
                  </a:lnTo>
                  <a:lnTo>
                    <a:pt x="240" y="0"/>
                  </a:lnTo>
                  <a:lnTo>
                    <a:pt x="246" y="0"/>
                  </a:lnTo>
                </a:path>
              </a:pathLst>
            </a:custGeom>
            <a:noFill/>
            <a:ln w="2540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43" name="Freeform 98">
              <a:extLst>
                <a:ext uri="{FF2B5EF4-FFF2-40B4-BE49-F238E27FC236}">
                  <a16:creationId xmlns:a16="http://schemas.microsoft.com/office/drawing/2014/main" id="{3A4C215E-111C-4B46-97DD-A22CEC130978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4" y="1972"/>
              <a:ext cx="1131" cy="743"/>
            </a:xfrm>
            <a:custGeom>
              <a:avLst/>
              <a:gdLst>
                <a:gd name="T0" fmla="*/ 335 w 1131"/>
                <a:gd name="T1" fmla="*/ 86 h 743"/>
                <a:gd name="T2" fmla="*/ 379 w 1131"/>
                <a:gd name="T3" fmla="*/ 76 h 743"/>
                <a:gd name="T4" fmla="*/ 436 w 1131"/>
                <a:gd name="T5" fmla="*/ 58 h 743"/>
                <a:gd name="T6" fmla="*/ 486 w 1131"/>
                <a:gd name="T7" fmla="*/ 103 h 743"/>
                <a:gd name="T8" fmla="*/ 532 w 1131"/>
                <a:gd name="T9" fmla="*/ 136 h 743"/>
                <a:gd name="T10" fmla="*/ 591 w 1131"/>
                <a:gd name="T11" fmla="*/ 173 h 743"/>
                <a:gd name="T12" fmla="*/ 653 w 1131"/>
                <a:gd name="T13" fmla="*/ 192 h 743"/>
                <a:gd name="T14" fmla="*/ 700 w 1131"/>
                <a:gd name="T15" fmla="*/ 191 h 743"/>
                <a:gd name="T16" fmla="*/ 721 w 1131"/>
                <a:gd name="T17" fmla="*/ 176 h 743"/>
                <a:gd name="T18" fmla="*/ 740 w 1131"/>
                <a:gd name="T19" fmla="*/ 142 h 743"/>
                <a:gd name="T20" fmla="*/ 798 w 1131"/>
                <a:gd name="T21" fmla="*/ 101 h 743"/>
                <a:gd name="T22" fmla="*/ 843 w 1131"/>
                <a:gd name="T23" fmla="*/ 56 h 743"/>
                <a:gd name="T24" fmla="*/ 879 w 1131"/>
                <a:gd name="T25" fmla="*/ 62 h 743"/>
                <a:gd name="T26" fmla="*/ 937 w 1131"/>
                <a:gd name="T27" fmla="*/ 86 h 743"/>
                <a:gd name="T28" fmla="*/ 1006 w 1131"/>
                <a:gd name="T29" fmla="*/ 122 h 743"/>
                <a:gd name="T30" fmla="*/ 1056 w 1131"/>
                <a:gd name="T31" fmla="*/ 76 h 743"/>
                <a:gd name="T32" fmla="*/ 1097 w 1131"/>
                <a:gd name="T33" fmla="*/ 12 h 743"/>
                <a:gd name="T34" fmla="*/ 1131 w 1131"/>
                <a:gd name="T35" fmla="*/ 4 h 743"/>
                <a:gd name="T36" fmla="*/ 1097 w 1131"/>
                <a:gd name="T37" fmla="*/ 107 h 743"/>
                <a:gd name="T38" fmla="*/ 1092 w 1131"/>
                <a:gd name="T39" fmla="*/ 159 h 743"/>
                <a:gd name="T40" fmla="*/ 1072 w 1131"/>
                <a:gd name="T41" fmla="*/ 215 h 743"/>
                <a:gd name="T42" fmla="*/ 1030 w 1131"/>
                <a:gd name="T43" fmla="*/ 243 h 743"/>
                <a:gd name="T44" fmla="*/ 1050 w 1131"/>
                <a:gd name="T45" fmla="*/ 322 h 743"/>
                <a:gd name="T46" fmla="*/ 1051 w 1131"/>
                <a:gd name="T47" fmla="*/ 401 h 743"/>
                <a:gd name="T48" fmla="*/ 1056 w 1131"/>
                <a:gd name="T49" fmla="*/ 453 h 743"/>
                <a:gd name="T50" fmla="*/ 1093 w 1131"/>
                <a:gd name="T51" fmla="*/ 516 h 743"/>
                <a:gd name="T52" fmla="*/ 1097 w 1131"/>
                <a:gd name="T53" fmla="*/ 557 h 743"/>
                <a:gd name="T54" fmla="*/ 1130 w 1131"/>
                <a:gd name="T55" fmla="*/ 580 h 743"/>
                <a:gd name="T56" fmla="*/ 1105 w 1131"/>
                <a:gd name="T57" fmla="*/ 646 h 743"/>
                <a:gd name="T58" fmla="*/ 1102 w 1131"/>
                <a:gd name="T59" fmla="*/ 710 h 743"/>
                <a:gd name="T60" fmla="*/ 1030 w 1131"/>
                <a:gd name="T61" fmla="*/ 689 h 743"/>
                <a:gd name="T62" fmla="*/ 971 w 1131"/>
                <a:gd name="T63" fmla="*/ 682 h 743"/>
                <a:gd name="T64" fmla="*/ 912 w 1131"/>
                <a:gd name="T65" fmla="*/ 681 h 743"/>
                <a:gd name="T66" fmla="*/ 874 w 1131"/>
                <a:gd name="T67" fmla="*/ 725 h 743"/>
                <a:gd name="T68" fmla="*/ 821 w 1131"/>
                <a:gd name="T69" fmla="*/ 723 h 743"/>
                <a:gd name="T70" fmla="*/ 788 w 1131"/>
                <a:gd name="T71" fmla="*/ 743 h 743"/>
                <a:gd name="T72" fmla="*/ 712 w 1131"/>
                <a:gd name="T73" fmla="*/ 694 h 743"/>
                <a:gd name="T74" fmla="*/ 654 w 1131"/>
                <a:gd name="T75" fmla="*/ 644 h 743"/>
                <a:gd name="T76" fmla="*/ 565 w 1131"/>
                <a:gd name="T77" fmla="*/ 617 h 743"/>
                <a:gd name="T78" fmla="*/ 517 w 1131"/>
                <a:gd name="T79" fmla="*/ 587 h 743"/>
                <a:gd name="T80" fmla="*/ 480 w 1131"/>
                <a:gd name="T81" fmla="*/ 566 h 743"/>
                <a:gd name="T82" fmla="*/ 444 w 1131"/>
                <a:gd name="T83" fmla="*/ 616 h 743"/>
                <a:gd name="T84" fmla="*/ 380 w 1131"/>
                <a:gd name="T85" fmla="*/ 597 h 743"/>
                <a:gd name="T86" fmla="*/ 374 w 1131"/>
                <a:gd name="T87" fmla="*/ 559 h 743"/>
                <a:gd name="T88" fmla="*/ 319 w 1131"/>
                <a:gd name="T89" fmla="*/ 537 h 743"/>
                <a:gd name="T90" fmla="*/ 292 w 1131"/>
                <a:gd name="T91" fmla="*/ 511 h 743"/>
                <a:gd name="T92" fmla="*/ 239 w 1131"/>
                <a:gd name="T93" fmla="*/ 480 h 743"/>
                <a:gd name="T94" fmla="*/ 197 w 1131"/>
                <a:gd name="T95" fmla="*/ 476 h 743"/>
                <a:gd name="T96" fmla="*/ 121 w 1131"/>
                <a:gd name="T97" fmla="*/ 437 h 743"/>
                <a:gd name="T98" fmla="*/ 116 w 1131"/>
                <a:gd name="T99" fmla="*/ 352 h 743"/>
                <a:gd name="T100" fmla="*/ 118 w 1131"/>
                <a:gd name="T101" fmla="*/ 304 h 743"/>
                <a:gd name="T102" fmla="*/ 75 w 1131"/>
                <a:gd name="T103" fmla="*/ 270 h 743"/>
                <a:gd name="T104" fmla="*/ 61 w 1131"/>
                <a:gd name="T105" fmla="*/ 245 h 743"/>
                <a:gd name="T106" fmla="*/ 16 w 1131"/>
                <a:gd name="T107" fmla="*/ 227 h 743"/>
                <a:gd name="T108" fmla="*/ 5 w 1131"/>
                <a:gd name="T109" fmla="*/ 202 h 743"/>
                <a:gd name="T110" fmla="*/ 13 w 1131"/>
                <a:gd name="T111" fmla="*/ 184 h 743"/>
                <a:gd name="T112" fmla="*/ 32 w 1131"/>
                <a:gd name="T113" fmla="*/ 147 h 743"/>
                <a:gd name="T114" fmla="*/ 41 w 1131"/>
                <a:gd name="T115" fmla="*/ 129 h 743"/>
                <a:gd name="T116" fmla="*/ 65 w 1131"/>
                <a:gd name="T117" fmla="*/ 132 h 743"/>
                <a:gd name="T118" fmla="*/ 110 w 1131"/>
                <a:gd name="T119" fmla="*/ 108 h 7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131" h="743">
                  <a:moveTo>
                    <a:pt x="309" y="46"/>
                  </a:moveTo>
                  <a:lnTo>
                    <a:pt x="310" y="46"/>
                  </a:lnTo>
                  <a:lnTo>
                    <a:pt x="312" y="48"/>
                  </a:lnTo>
                  <a:lnTo>
                    <a:pt x="313" y="50"/>
                  </a:lnTo>
                  <a:lnTo>
                    <a:pt x="315" y="51"/>
                  </a:lnTo>
                  <a:lnTo>
                    <a:pt x="316" y="53"/>
                  </a:lnTo>
                  <a:lnTo>
                    <a:pt x="318" y="54"/>
                  </a:lnTo>
                  <a:lnTo>
                    <a:pt x="320" y="57"/>
                  </a:lnTo>
                  <a:lnTo>
                    <a:pt x="323" y="61"/>
                  </a:lnTo>
                  <a:lnTo>
                    <a:pt x="323" y="65"/>
                  </a:lnTo>
                  <a:lnTo>
                    <a:pt x="325" y="68"/>
                  </a:lnTo>
                  <a:lnTo>
                    <a:pt x="328" y="76"/>
                  </a:lnTo>
                  <a:lnTo>
                    <a:pt x="329" y="79"/>
                  </a:lnTo>
                  <a:lnTo>
                    <a:pt x="331" y="81"/>
                  </a:lnTo>
                  <a:lnTo>
                    <a:pt x="332" y="83"/>
                  </a:lnTo>
                  <a:lnTo>
                    <a:pt x="333" y="85"/>
                  </a:lnTo>
                  <a:lnTo>
                    <a:pt x="335" y="86"/>
                  </a:lnTo>
                  <a:lnTo>
                    <a:pt x="336" y="87"/>
                  </a:lnTo>
                  <a:lnTo>
                    <a:pt x="338" y="88"/>
                  </a:lnTo>
                  <a:lnTo>
                    <a:pt x="339" y="89"/>
                  </a:lnTo>
                  <a:lnTo>
                    <a:pt x="341" y="90"/>
                  </a:lnTo>
                  <a:lnTo>
                    <a:pt x="343" y="90"/>
                  </a:lnTo>
                  <a:lnTo>
                    <a:pt x="346" y="90"/>
                  </a:lnTo>
                  <a:lnTo>
                    <a:pt x="348" y="90"/>
                  </a:lnTo>
                  <a:lnTo>
                    <a:pt x="349" y="90"/>
                  </a:lnTo>
                  <a:lnTo>
                    <a:pt x="351" y="90"/>
                  </a:lnTo>
                  <a:lnTo>
                    <a:pt x="352" y="90"/>
                  </a:lnTo>
                  <a:lnTo>
                    <a:pt x="354" y="90"/>
                  </a:lnTo>
                  <a:lnTo>
                    <a:pt x="357" y="88"/>
                  </a:lnTo>
                  <a:lnTo>
                    <a:pt x="360" y="86"/>
                  </a:lnTo>
                  <a:lnTo>
                    <a:pt x="366" y="82"/>
                  </a:lnTo>
                  <a:lnTo>
                    <a:pt x="369" y="80"/>
                  </a:lnTo>
                  <a:lnTo>
                    <a:pt x="371" y="79"/>
                  </a:lnTo>
                  <a:lnTo>
                    <a:pt x="379" y="76"/>
                  </a:lnTo>
                  <a:lnTo>
                    <a:pt x="381" y="74"/>
                  </a:lnTo>
                  <a:lnTo>
                    <a:pt x="383" y="73"/>
                  </a:lnTo>
                  <a:lnTo>
                    <a:pt x="384" y="72"/>
                  </a:lnTo>
                  <a:lnTo>
                    <a:pt x="386" y="70"/>
                  </a:lnTo>
                  <a:lnTo>
                    <a:pt x="393" y="64"/>
                  </a:lnTo>
                  <a:lnTo>
                    <a:pt x="395" y="63"/>
                  </a:lnTo>
                  <a:lnTo>
                    <a:pt x="397" y="61"/>
                  </a:lnTo>
                  <a:lnTo>
                    <a:pt x="400" y="59"/>
                  </a:lnTo>
                  <a:lnTo>
                    <a:pt x="403" y="58"/>
                  </a:lnTo>
                  <a:lnTo>
                    <a:pt x="410" y="56"/>
                  </a:lnTo>
                  <a:lnTo>
                    <a:pt x="414" y="55"/>
                  </a:lnTo>
                  <a:lnTo>
                    <a:pt x="416" y="55"/>
                  </a:lnTo>
                  <a:lnTo>
                    <a:pt x="417" y="55"/>
                  </a:lnTo>
                  <a:lnTo>
                    <a:pt x="421" y="55"/>
                  </a:lnTo>
                  <a:lnTo>
                    <a:pt x="424" y="56"/>
                  </a:lnTo>
                  <a:lnTo>
                    <a:pt x="430" y="56"/>
                  </a:lnTo>
                  <a:lnTo>
                    <a:pt x="436" y="58"/>
                  </a:lnTo>
                  <a:lnTo>
                    <a:pt x="445" y="60"/>
                  </a:lnTo>
                  <a:lnTo>
                    <a:pt x="453" y="63"/>
                  </a:lnTo>
                  <a:lnTo>
                    <a:pt x="458" y="65"/>
                  </a:lnTo>
                  <a:lnTo>
                    <a:pt x="461" y="66"/>
                  </a:lnTo>
                  <a:lnTo>
                    <a:pt x="464" y="68"/>
                  </a:lnTo>
                  <a:lnTo>
                    <a:pt x="466" y="68"/>
                  </a:lnTo>
                  <a:lnTo>
                    <a:pt x="468" y="70"/>
                  </a:lnTo>
                  <a:lnTo>
                    <a:pt x="470" y="72"/>
                  </a:lnTo>
                  <a:lnTo>
                    <a:pt x="474" y="78"/>
                  </a:lnTo>
                  <a:lnTo>
                    <a:pt x="476" y="79"/>
                  </a:lnTo>
                  <a:lnTo>
                    <a:pt x="478" y="81"/>
                  </a:lnTo>
                  <a:lnTo>
                    <a:pt x="479" y="82"/>
                  </a:lnTo>
                  <a:lnTo>
                    <a:pt x="480" y="84"/>
                  </a:lnTo>
                  <a:lnTo>
                    <a:pt x="481" y="87"/>
                  </a:lnTo>
                  <a:lnTo>
                    <a:pt x="482" y="90"/>
                  </a:lnTo>
                  <a:lnTo>
                    <a:pt x="484" y="99"/>
                  </a:lnTo>
                  <a:lnTo>
                    <a:pt x="486" y="103"/>
                  </a:lnTo>
                  <a:lnTo>
                    <a:pt x="487" y="106"/>
                  </a:lnTo>
                  <a:lnTo>
                    <a:pt x="489" y="108"/>
                  </a:lnTo>
                  <a:lnTo>
                    <a:pt x="490" y="110"/>
                  </a:lnTo>
                  <a:lnTo>
                    <a:pt x="491" y="111"/>
                  </a:lnTo>
                  <a:lnTo>
                    <a:pt x="493" y="112"/>
                  </a:lnTo>
                  <a:lnTo>
                    <a:pt x="494" y="113"/>
                  </a:lnTo>
                  <a:lnTo>
                    <a:pt x="497" y="113"/>
                  </a:lnTo>
                  <a:lnTo>
                    <a:pt x="501" y="115"/>
                  </a:lnTo>
                  <a:lnTo>
                    <a:pt x="509" y="117"/>
                  </a:lnTo>
                  <a:lnTo>
                    <a:pt x="513" y="119"/>
                  </a:lnTo>
                  <a:lnTo>
                    <a:pt x="516" y="120"/>
                  </a:lnTo>
                  <a:lnTo>
                    <a:pt x="518" y="122"/>
                  </a:lnTo>
                  <a:lnTo>
                    <a:pt x="520" y="123"/>
                  </a:lnTo>
                  <a:lnTo>
                    <a:pt x="521" y="124"/>
                  </a:lnTo>
                  <a:lnTo>
                    <a:pt x="524" y="125"/>
                  </a:lnTo>
                  <a:lnTo>
                    <a:pt x="527" y="129"/>
                  </a:lnTo>
                  <a:lnTo>
                    <a:pt x="532" y="136"/>
                  </a:lnTo>
                  <a:lnTo>
                    <a:pt x="534" y="139"/>
                  </a:lnTo>
                  <a:lnTo>
                    <a:pt x="537" y="141"/>
                  </a:lnTo>
                  <a:lnTo>
                    <a:pt x="539" y="144"/>
                  </a:lnTo>
                  <a:lnTo>
                    <a:pt x="542" y="145"/>
                  </a:lnTo>
                  <a:lnTo>
                    <a:pt x="546" y="147"/>
                  </a:lnTo>
                  <a:lnTo>
                    <a:pt x="550" y="148"/>
                  </a:lnTo>
                  <a:lnTo>
                    <a:pt x="559" y="152"/>
                  </a:lnTo>
                  <a:lnTo>
                    <a:pt x="561" y="153"/>
                  </a:lnTo>
                  <a:lnTo>
                    <a:pt x="563" y="155"/>
                  </a:lnTo>
                  <a:lnTo>
                    <a:pt x="565" y="157"/>
                  </a:lnTo>
                  <a:lnTo>
                    <a:pt x="568" y="158"/>
                  </a:lnTo>
                  <a:lnTo>
                    <a:pt x="574" y="164"/>
                  </a:lnTo>
                  <a:lnTo>
                    <a:pt x="577" y="166"/>
                  </a:lnTo>
                  <a:lnTo>
                    <a:pt x="580" y="168"/>
                  </a:lnTo>
                  <a:lnTo>
                    <a:pt x="582" y="170"/>
                  </a:lnTo>
                  <a:lnTo>
                    <a:pt x="585" y="170"/>
                  </a:lnTo>
                  <a:lnTo>
                    <a:pt x="591" y="173"/>
                  </a:lnTo>
                  <a:lnTo>
                    <a:pt x="596" y="175"/>
                  </a:lnTo>
                  <a:lnTo>
                    <a:pt x="601" y="178"/>
                  </a:lnTo>
                  <a:lnTo>
                    <a:pt x="605" y="180"/>
                  </a:lnTo>
                  <a:lnTo>
                    <a:pt x="607" y="181"/>
                  </a:lnTo>
                  <a:lnTo>
                    <a:pt x="610" y="182"/>
                  </a:lnTo>
                  <a:lnTo>
                    <a:pt x="620" y="191"/>
                  </a:lnTo>
                  <a:lnTo>
                    <a:pt x="623" y="192"/>
                  </a:lnTo>
                  <a:lnTo>
                    <a:pt x="625" y="194"/>
                  </a:lnTo>
                  <a:lnTo>
                    <a:pt x="627" y="195"/>
                  </a:lnTo>
                  <a:lnTo>
                    <a:pt x="629" y="195"/>
                  </a:lnTo>
                  <a:lnTo>
                    <a:pt x="630" y="196"/>
                  </a:lnTo>
                  <a:lnTo>
                    <a:pt x="632" y="196"/>
                  </a:lnTo>
                  <a:lnTo>
                    <a:pt x="636" y="196"/>
                  </a:lnTo>
                  <a:lnTo>
                    <a:pt x="639" y="196"/>
                  </a:lnTo>
                  <a:lnTo>
                    <a:pt x="643" y="195"/>
                  </a:lnTo>
                  <a:lnTo>
                    <a:pt x="651" y="193"/>
                  </a:lnTo>
                  <a:lnTo>
                    <a:pt x="653" y="192"/>
                  </a:lnTo>
                  <a:lnTo>
                    <a:pt x="654" y="192"/>
                  </a:lnTo>
                  <a:lnTo>
                    <a:pt x="661" y="189"/>
                  </a:lnTo>
                  <a:lnTo>
                    <a:pt x="662" y="188"/>
                  </a:lnTo>
                  <a:lnTo>
                    <a:pt x="664" y="188"/>
                  </a:lnTo>
                  <a:lnTo>
                    <a:pt x="664" y="188"/>
                  </a:lnTo>
                  <a:lnTo>
                    <a:pt x="665" y="189"/>
                  </a:lnTo>
                  <a:lnTo>
                    <a:pt x="669" y="191"/>
                  </a:lnTo>
                  <a:lnTo>
                    <a:pt x="671" y="192"/>
                  </a:lnTo>
                  <a:lnTo>
                    <a:pt x="673" y="192"/>
                  </a:lnTo>
                  <a:lnTo>
                    <a:pt x="675" y="192"/>
                  </a:lnTo>
                  <a:lnTo>
                    <a:pt x="677" y="192"/>
                  </a:lnTo>
                  <a:lnTo>
                    <a:pt x="681" y="192"/>
                  </a:lnTo>
                  <a:lnTo>
                    <a:pt x="688" y="191"/>
                  </a:lnTo>
                  <a:lnTo>
                    <a:pt x="693" y="190"/>
                  </a:lnTo>
                  <a:lnTo>
                    <a:pt x="696" y="190"/>
                  </a:lnTo>
                  <a:lnTo>
                    <a:pt x="698" y="190"/>
                  </a:lnTo>
                  <a:lnTo>
                    <a:pt x="700" y="191"/>
                  </a:lnTo>
                  <a:lnTo>
                    <a:pt x="704" y="192"/>
                  </a:lnTo>
                  <a:lnTo>
                    <a:pt x="710" y="192"/>
                  </a:lnTo>
                  <a:lnTo>
                    <a:pt x="712" y="193"/>
                  </a:lnTo>
                  <a:lnTo>
                    <a:pt x="714" y="193"/>
                  </a:lnTo>
                  <a:lnTo>
                    <a:pt x="717" y="193"/>
                  </a:lnTo>
                  <a:lnTo>
                    <a:pt x="719" y="193"/>
                  </a:lnTo>
                  <a:lnTo>
                    <a:pt x="721" y="192"/>
                  </a:lnTo>
                  <a:lnTo>
                    <a:pt x="722" y="192"/>
                  </a:lnTo>
                  <a:lnTo>
                    <a:pt x="723" y="192"/>
                  </a:lnTo>
                  <a:lnTo>
                    <a:pt x="723" y="191"/>
                  </a:lnTo>
                  <a:lnTo>
                    <a:pt x="724" y="190"/>
                  </a:lnTo>
                  <a:lnTo>
                    <a:pt x="724" y="189"/>
                  </a:lnTo>
                  <a:lnTo>
                    <a:pt x="724" y="187"/>
                  </a:lnTo>
                  <a:lnTo>
                    <a:pt x="723" y="185"/>
                  </a:lnTo>
                  <a:lnTo>
                    <a:pt x="721" y="180"/>
                  </a:lnTo>
                  <a:lnTo>
                    <a:pt x="721" y="177"/>
                  </a:lnTo>
                  <a:lnTo>
                    <a:pt x="721" y="176"/>
                  </a:lnTo>
                  <a:lnTo>
                    <a:pt x="721" y="174"/>
                  </a:lnTo>
                  <a:lnTo>
                    <a:pt x="721" y="173"/>
                  </a:lnTo>
                  <a:lnTo>
                    <a:pt x="722" y="171"/>
                  </a:lnTo>
                  <a:lnTo>
                    <a:pt x="723" y="170"/>
                  </a:lnTo>
                  <a:lnTo>
                    <a:pt x="724" y="169"/>
                  </a:lnTo>
                  <a:lnTo>
                    <a:pt x="725" y="168"/>
                  </a:lnTo>
                  <a:lnTo>
                    <a:pt x="727" y="166"/>
                  </a:lnTo>
                  <a:lnTo>
                    <a:pt x="732" y="162"/>
                  </a:lnTo>
                  <a:lnTo>
                    <a:pt x="734" y="160"/>
                  </a:lnTo>
                  <a:lnTo>
                    <a:pt x="736" y="158"/>
                  </a:lnTo>
                  <a:lnTo>
                    <a:pt x="738" y="157"/>
                  </a:lnTo>
                  <a:lnTo>
                    <a:pt x="738" y="155"/>
                  </a:lnTo>
                  <a:lnTo>
                    <a:pt x="739" y="153"/>
                  </a:lnTo>
                  <a:lnTo>
                    <a:pt x="740" y="151"/>
                  </a:lnTo>
                  <a:lnTo>
                    <a:pt x="740" y="150"/>
                  </a:lnTo>
                  <a:lnTo>
                    <a:pt x="740" y="144"/>
                  </a:lnTo>
                  <a:lnTo>
                    <a:pt x="740" y="142"/>
                  </a:lnTo>
                  <a:lnTo>
                    <a:pt x="741" y="140"/>
                  </a:lnTo>
                  <a:lnTo>
                    <a:pt x="741" y="139"/>
                  </a:lnTo>
                  <a:lnTo>
                    <a:pt x="742" y="136"/>
                  </a:lnTo>
                  <a:lnTo>
                    <a:pt x="744" y="135"/>
                  </a:lnTo>
                  <a:lnTo>
                    <a:pt x="745" y="133"/>
                  </a:lnTo>
                  <a:lnTo>
                    <a:pt x="747" y="130"/>
                  </a:lnTo>
                  <a:lnTo>
                    <a:pt x="750" y="128"/>
                  </a:lnTo>
                  <a:lnTo>
                    <a:pt x="753" y="126"/>
                  </a:lnTo>
                  <a:lnTo>
                    <a:pt x="759" y="123"/>
                  </a:lnTo>
                  <a:lnTo>
                    <a:pt x="762" y="121"/>
                  </a:lnTo>
                  <a:lnTo>
                    <a:pt x="767" y="118"/>
                  </a:lnTo>
                  <a:lnTo>
                    <a:pt x="774" y="113"/>
                  </a:lnTo>
                  <a:lnTo>
                    <a:pt x="777" y="111"/>
                  </a:lnTo>
                  <a:lnTo>
                    <a:pt x="778" y="110"/>
                  </a:lnTo>
                  <a:lnTo>
                    <a:pt x="784" y="107"/>
                  </a:lnTo>
                  <a:lnTo>
                    <a:pt x="790" y="103"/>
                  </a:lnTo>
                  <a:lnTo>
                    <a:pt x="798" y="101"/>
                  </a:lnTo>
                  <a:lnTo>
                    <a:pt x="800" y="100"/>
                  </a:lnTo>
                  <a:lnTo>
                    <a:pt x="802" y="97"/>
                  </a:lnTo>
                  <a:lnTo>
                    <a:pt x="804" y="96"/>
                  </a:lnTo>
                  <a:lnTo>
                    <a:pt x="809" y="93"/>
                  </a:lnTo>
                  <a:lnTo>
                    <a:pt x="815" y="90"/>
                  </a:lnTo>
                  <a:lnTo>
                    <a:pt x="818" y="89"/>
                  </a:lnTo>
                  <a:lnTo>
                    <a:pt x="822" y="87"/>
                  </a:lnTo>
                  <a:lnTo>
                    <a:pt x="825" y="84"/>
                  </a:lnTo>
                  <a:lnTo>
                    <a:pt x="828" y="82"/>
                  </a:lnTo>
                  <a:lnTo>
                    <a:pt x="830" y="79"/>
                  </a:lnTo>
                  <a:lnTo>
                    <a:pt x="832" y="78"/>
                  </a:lnTo>
                  <a:lnTo>
                    <a:pt x="834" y="75"/>
                  </a:lnTo>
                  <a:lnTo>
                    <a:pt x="835" y="73"/>
                  </a:lnTo>
                  <a:lnTo>
                    <a:pt x="836" y="70"/>
                  </a:lnTo>
                  <a:lnTo>
                    <a:pt x="841" y="60"/>
                  </a:lnTo>
                  <a:lnTo>
                    <a:pt x="842" y="58"/>
                  </a:lnTo>
                  <a:lnTo>
                    <a:pt x="843" y="56"/>
                  </a:lnTo>
                  <a:lnTo>
                    <a:pt x="845" y="55"/>
                  </a:lnTo>
                  <a:lnTo>
                    <a:pt x="846" y="54"/>
                  </a:lnTo>
                  <a:lnTo>
                    <a:pt x="847" y="53"/>
                  </a:lnTo>
                  <a:lnTo>
                    <a:pt x="849" y="52"/>
                  </a:lnTo>
                  <a:lnTo>
                    <a:pt x="850" y="51"/>
                  </a:lnTo>
                  <a:lnTo>
                    <a:pt x="851" y="51"/>
                  </a:lnTo>
                  <a:lnTo>
                    <a:pt x="853" y="51"/>
                  </a:lnTo>
                  <a:lnTo>
                    <a:pt x="855" y="50"/>
                  </a:lnTo>
                  <a:lnTo>
                    <a:pt x="856" y="51"/>
                  </a:lnTo>
                  <a:lnTo>
                    <a:pt x="858" y="51"/>
                  </a:lnTo>
                  <a:lnTo>
                    <a:pt x="859" y="51"/>
                  </a:lnTo>
                  <a:lnTo>
                    <a:pt x="861" y="52"/>
                  </a:lnTo>
                  <a:lnTo>
                    <a:pt x="864" y="53"/>
                  </a:lnTo>
                  <a:lnTo>
                    <a:pt x="867" y="55"/>
                  </a:lnTo>
                  <a:lnTo>
                    <a:pt x="869" y="56"/>
                  </a:lnTo>
                  <a:lnTo>
                    <a:pt x="874" y="59"/>
                  </a:lnTo>
                  <a:lnTo>
                    <a:pt x="879" y="62"/>
                  </a:lnTo>
                  <a:lnTo>
                    <a:pt x="884" y="65"/>
                  </a:lnTo>
                  <a:lnTo>
                    <a:pt x="889" y="67"/>
                  </a:lnTo>
                  <a:lnTo>
                    <a:pt x="901" y="71"/>
                  </a:lnTo>
                  <a:lnTo>
                    <a:pt x="904" y="72"/>
                  </a:lnTo>
                  <a:lnTo>
                    <a:pt x="908" y="74"/>
                  </a:lnTo>
                  <a:lnTo>
                    <a:pt x="912" y="74"/>
                  </a:lnTo>
                  <a:lnTo>
                    <a:pt x="915" y="75"/>
                  </a:lnTo>
                  <a:lnTo>
                    <a:pt x="915" y="75"/>
                  </a:lnTo>
                  <a:lnTo>
                    <a:pt x="916" y="74"/>
                  </a:lnTo>
                  <a:lnTo>
                    <a:pt x="917" y="74"/>
                  </a:lnTo>
                  <a:lnTo>
                    <a:pt x="918" y="74"/>
                  </a:lnTo>
                  <a:lnTo>
                    <a:pt x="920" y="75"/>
                  </a:lnTo>
                  <a:lnTo>
                    <a:pt x="922" y="76"/>
                  </a:lnTo>
                  <a:lnTo>
                    <a:pt x="926" y="78"/>
                  </a:lnTo>
                  <a:lnTo>
                    <a:pt x="929" y="80"/>
                  </a:lnTo>
                  <a:lnTo>
                    <a:pt x="933" y="83"/>
                  </a:lnTo>
                  <a:lnTo>
                    <a:pt x="937" y="86"/>
                  </a:lnTo>
                  <a:lnTo>
                    <a:pt x="938" y="89"/>
                  </a:lnTo>
                  <a:lnTo>
                    <a:pt x="947" y="96"/>
                  </a:lnTo>
                  <a:lnTo>
                    <a:pt x="949" y="99"/>
                  </a:lnTo>
                  <a:lnTo>
                    <a:pt x="954" y="102"/>
                  </a:lnTo>
                  <a:lnTo>
                    <a:pt x="957" y="104"/>
                  </a:lnTo>
                  <a:lnTo>
                    <a:pt x="959" y="106"/>
                  </a:lnTo>
                  <a:lnTo>
                    <a:pt x="961" y="107"/>
                  </a:lnTo>
                  <a:lnTo>
                    <a:pt x="964" y="109"/>
                  </a:lnTo>
                  <a:lnTo>
                    <a:pt x="968" y="111"/>
                  </a:lnTo>
                  <a:lnTo>
                    <a:pt x="971" y="113"/>
                  </a:lnTo>
                  <a:lnTo>
                    <a:pt x="982" y="116"/>
                  </a:lnTo>
                  <a:lnTo>
                    <a:pt x="989" y="119"/>
                  </a:lnTo>
                  <a:lnTo>
                    <a:pt x="996" y="121"/>
                  </a:lnTo>
                  <a:lnTo>
                    <a:pt x="998" y="121"/>
                  </a:lnTo>
                  <a:lnTo>
                    <a:pt x="1001" y="122"/>
                  </a:lnTo>
                  <a:lnTo>
                    <a:pt x="1003" y="122"/>
                  </a:lnTo>
                  <a:lnTo>
                    <a:pt x="1006" y="122"/>
                  </a:lnTo>
                  <a:lnTo>
                    <a:pt x="1007" y="122"/>
                  </a:lnTo>
                  <a:lnTo>
                    <a:pt x="1009" y="122"/>
                  </a:lnTo>
                  <a:lnTo>
                    <a:pt x="1011" y="121"/>
                  </a:lnTo>
                  <a:lnTo>
                    <a:pt x="1013" y="121"/>
                  </a:lnTo>
                  <a:lnTo>
                    <a:pt x="1015" y="120"/>
                  </a:lnTo>
                  <a:lnTo>
                    <a:pt x="1017" y="119"/>
                  </a:lnTo>
                  <a:lnTo>
                    <a:pt x="1019" y="117"/>
                  </a:lnTo>
                  <a:lnTo>
                    <a:pt x="1021" y="115"/>
                  </a:lnTo>
                  <a:lnTo>
                    <a:pt x="1024" y="113"/>
                  </a:lnTo>
                  <a:lnTo>
                    <a:pt x="1026" y="111"/>
                  </a:lnTo>
                  <a:lnTo>
                    <a:pt x="1028" y="108"/>
                  </a:lnTo>
                  <a:lnTo>
                    <a:pt x="1038" y="94"/>
                  </a:lnTo>
                  <a:lnTo>
                    <a:pt x="1040" y="90"/>
                  </a:lnTo>
                  <a:lnTo>
                    <a:pt x="1043" y="87"/>
                  </a:lnTo>
                  <a:lnTo>
                    <a:pt x="1045" y="85"/>
                  </a:lnTo>
                  <a:lnTo>
                    <a:pt x="1048" y="83"/>
                  </a:lnTo>
                  <a:lnTo>
                    <a:pt x="1056" y="76"/>
                  </a:lnTo>
                  <a:lnTo>
                    <a:pt x="1061" y="72"/>
                  </a:lnTo>
                  <a:lnTo>
                    <a:pt x="1064" y="68"/>
                  </a:lnTo>
                  <a:lnTo>
                    <a:pt x="1067" y="65"/>
                  </a:lnTo>
                  <a:lnTo>
                    <a:pt x="1069" y="62"/>
                  </a:lnTo>
                  <a:lnTo>
                    <a:pt x="1072" y="57"/>
                  </a:lnTo>
                  <a:lnTo>
                    <a:pt x="1074" y="53"/>
                  </a:lnTo>
                  <a:lnTo>
                    <a:pt x="1076" y="49"/>
                  </a:lnTo>
                  <a:lnTo>
                    <a:pt x="1078" y="46"/>
                  </a:lnTo>
                  <a:lnTo>
                    <a:pt x="1079" y="43"/>
                  </a:lnTo>
                  <a:lnTo>
                    <a:pt x="1085" y="30"/>
                  </a:lnTo>
                  <a:lnTo>
                    <a:pt x="1085" y="27"/>
                  </a:lnTo>
                  <a:lnTo>
                    <a:pt x="1087" y="25"/>
                  </a:lnTo>
                  <a:lnTo>
                    <a:pt x="1089" y="22"/>
                  </a:lnTo>
                  <a:lnTo>
                    <a:pt x="1091" y="19"/>
                  </a:lnTo>
                  <a:lnTo>
                    <a:pt x="1093" y="17"/>
                  </a:lnTo>
                  <a:lnTo>
                    <a:pt x="1095" y="14"/>
                  </a:lnTo>
                  <a:lnTo>
                    <a:pt x="1097" y="12"/>
                  </a:lnTo>
                  <a:lnTo>
                    <a:pt x="1100" y="10"/>
                  </a:lnTo>
                  <a:lnTo>
                    <a:pt x="1103" y="8"/>
                  </a:lnTo>
                  <a:lnTo>
                    <a:pt x="1106" y="6"/>
                  </a:lnTo>
                  <a:lnTo>
                    <a:pt x="1108" y="4"/>
                  </a:lnTo>
                  <a:lnTo>
                    <a:pt x="1112" y="3"/>
                  </a:lnTo>
                  <a:lnTo>
                    <a:pt x="1114" y="1"/>
                  </a:lnTo>
                  <a:lnTo>
                    <a:pt x="1117" y="0"/>
                  </a:lnTo>
                  <a:lnTo>
                    <a:pt x="1119" y="0"/>
                  </a:lnTo>
                  <a:lnTo>
                    <a:pt x="1120" y="0"/>
                  </a:lnTo>
                  <a:lnTo>
                    <a:pt x="1123" y="0"/>
                  </a:lnTo>
                  <a:lnTo>
                    <a:pt x="1125" y="0"/>
                  </a:lnTo>
                  <a:lnTo>
                    <a:pt x="1127" y="0"/>
                  </a:lnTo>
                  <a:lnTo>
                    <a:pt x="1129" y="1"/>
                  </a:lnTo>
                  <a:lnTo>
                    <a:pt x="1130" y="2"/>
                  </a:lnTo>
                  <a:lnTo>
                    <a:pt x="1130" y="3"/>
                  </a:lnTo>
                  <a:lnTo>
                    <a:pt x="1131" y="3"/>
                  </a:lnTo>
                  <a:lnTo>
                    <a:pt x="1131" y="4"/>
                  </a:lnTo>
                  <a:lnTo>
                    <a:pt x="1131" y="7"/>
                  </a:lnTo>
                  <a:lnTo>
                    <a:pt x="1131" y="11"/>
                  </a:lnTo>
                  <a:lnTo>
                    <a:pt x="1131" y="13"/>
                  </a:lnTo>
                  <a:lnTo>
                    <a:pt x="1131" y="18"/>
                  </a:lnTo>
                  <a:lnTo>
                    <a:pt x="1130" y="22"/>
                  </a:lnTo>
                  <a:lnTo>
                    <a:pt x="1129" y="25"/>
                  </a:lnTo>
                  <a:lnTo>
                    <a:pt x="1128" y="29"/>
                  </a:lnTo>
                  <a:lnTo>
                    <a:pt x="1126" y="33"/>
                  </a:lnTo>
                  <a:lnTo>
                    <a:pt x="1122" y="43"/>
                  </a:lnTo>
                  <a:lnTo>
                    <a:pt x="1119" y="51"/>
                  </a:lnTo>
                  <a:lnTo>
                    <a:pt x="1112" y="72"/>
                  </a:lnTo>
                  <a:lnTo>
                    <a:pt x="1109" y="80"/>
                  </a:lnTo>
                  <a:lnTo>
                    <a:pt x="1108" y="84"/>
                  </a:lnTo>
                  <a:lnTo>
                    <a:pt x="1105" y="90"/>
                  </a:lnTo>
                  <a:lnTo>
                    <a:pt x="1101" y="100"/>
                  </a:lnTo>
                  <a:lnTo>
                    <a:pt x="1099" y="102"/>
                  </a:lnTo>
                  <a:lnTo>
                    <a:pt x="1097" y="107"/>
                  </a:lnTo>
                  <a:lnTo>
                    <a:pt x="1096" y="109"/>
                  </a:lnTo>
                  <a:lnTo>
                    <a:pt x="1095" y="111"/>
                  </a:lnTo>
                  <a:lnTo>
                    <a:pt x="1095" y="113"/>
                  </a:lnTo>
                  <a:lnTo>
                    <a:pt x="1094" y="115"/>
                  </a:lnTo>
                  <a:lnTo>
                    <a:pt x="1095" y="118"/>
                  </a:lnTo>
                  <a:lnTo>
                    <a:pt x="1095" y="121"/>
                  </a:lnTo>
                  <a:lnTo>
                    <a:pt x="1096" y="131"/>
                  </a:lnTo>
                  <a:lnTo>
                    <a:pt x="1097" y="134"/>
                  </a:lnTo>
                  <a:lnTo>
                    <a:pt x="1097" y="136"/>
                  </a:lnTo>
                  <a:lnTo>
                    <a:pt x="1097" y="137"/>
                  </a:lnTo>
                  <a:lnTo>
                    <a:pt x="1096" y="140"/>
                  </a:lnTo>
                  <a:lnTo>
                    <a:pt x="1093" y="147"/>
                  </a:lnTo>
                  <a:lnTo>
                    <a:pt x="1092" y="150"/>
                  </a:lnTo>
                  <a:lnTo>
                    <a:pt x="1092" y="153"/>
                  </a:lnTo>
                  <a:lnTo>
                    <a:pt x="1091" y="155"/>
                  </a:lnTo>
                  <a:lnTo>
                    <a:pt x="1091" y="158"/>
                  </a:lnTo>
                  <a:lnTo>
                    <a:pt x="1092" y="159"/>
                  </a:lnTo>
                  <a:lnTo>
                    <a:pt x="1092" y="162"/>
                  </a:lnTo>
                  <a:lnTo>
                    <a:pt x="1093" y="168"/>
                  </a:lnTo>
                  <a:lnTo>
                    <a:pt x="1094" y="170"/>
                  </a:lnTo>
                  <a:lnTo>
                    <a:pt x="1095" y="181"/>
                  </a:lnTo>
                  <a:lnTo>
                    <a:pt x="1095" y="183"/>
                  </a:lnTo>
                  <a:lnTo>
                    <a:pt x="1095" y="186"/>
                  </a:lnTo>
                  <a:lnTo>
                    <a:pt x="1094" y="188"/>
                  </a:lnTo>
                  <a:lnTo>
                    <a:pt x="1093" y="191"/>
                  </a:lnTo>
                  <a:lnTo>
                    <a:pt x="1092" y="194"/>
                  </a:lnTo>
                  <a:lnTo>
                    <a:pt x="1091" y="196"/>
                  </a:lnTo>
                  <a:lnTo>
                    <a:pt x="1090" y="198"/>
                  </a:lnTo>
                  <a:lnTo>
                    <a:pt x="1089" y="200"/>
                  </a:lnTo>
                  <a:lnTo>
                    <a:pt x="1087" y="202"/>
                  </a:lnTo>
                  <a:lnTo>
                    <a:pt x="1085" y="204"/>
                  </a:lnTo>
                  <a:lnTo>
                    <a:pt x="1083" y="206"/>
                  </a:lnTo>
                  <a:lnTo>
                    <a:pt x="1074" y="213"/>
                  </a:lnTo>
                  <a:lnTo>
                    <a:pt x="1072" y="215"/>
                  </a:lnTo>
                  <a:lnTo>
                    <a:pt x="1066" y="222"/>
                  </a:lnTo>
                  <a:lnTo>
                    <a:pt x="1064" y="224"/>
                  </a:lnTo>
                  <a:lnTo>
                    <a:pt x="1062" y="227"/>
                  </a:lnTo>
                  <a:lnTo>
                    <a:pt x="1060" y="229"/>
                  </a:lnTo>
                  <a:lnTo>
                    <a:pt x="1058" y="231"/>
                  </a:lnTo>
                  <a:lnTo>
                    <a:pt x="1055" y="234"/>
                  </a:lnTo>
                  <a:lnTo>
                    <a:pt x="1053" y="235"/>
                  </a:lnTo>
                  <a:lnTo>
                    <a:pt x="1051" y="236"/>
                  </a:lnTo>
                  <a:lnTo>
                    <a:pt x="1051" y="237"/>
                  </a:lnTo>
                  <a:lnTo>
                    <a:pt x="1049" y="238"/>
                  </a:lnTo>
                  <a:lnTo>
                    <a:pt x="1046" y="238"/>
                  </a:lnTo>
                  <a:lnTo>
                    <a:pt x="1040" y="239"/>
                  </a:lnTo>
                  <a:lnTo>
                    <a:pt x="1037" y="240"/>
                  </a:lnTo>
                  <a:lnTo>
                    <a:pt x="1034" y="241"/>
                  </a:lnTo>
                  <a:lnTo>
                    <a:pt x="1032" y="242"/>
                  </a:lnTo>
                  <a:lnTo>
                    <a:pt x="1031" y="243"/>
                  </a:lnTo>
                  <a:lnTo>
                    <a:pt x="1030" y="243"/>
                  </a:lnTo>
                  <a:lnTo>
                    <a:pt x="1029" y="244"/>
                  </a:lnTo>
                  <a:lnTo>
                    <a:pt x="1028" y="245"/>
                  </a:lnTo>
                  <a:lnTo>
                    <a:pt x="1028" y="246"/>
                  </a:lnTo>
                  <a:lnTo>
                    <a:pt x="1028" y="247"/>
                  </a:lnTo>
                  <a:lnTo>
                    <a:pt x="1028" y="249"/>
                  </a:lnTo>
                  <a:lnTo>
                    <a:pt x="1028" y="249"/>
                  </a:lnTo>
                  <a:lnTo>
                    <a:pt x="1028" y="252"/>
                  </a:lnTo>
                  <a:lnTo>
                    <a:pt x="1028" y="256"/>
                  </a:lnTo>
                  <a:lnTo>
                    <a:pt x="1029" y="259"/>
                  </a:lnTo>
                  <a:lnTo>
                    <a:pt x="1033" y="268"/>
                  </a:lnTo>
                  <a:lnTo>
                    <a:pt x="1035" y="276"/>
                  </a:lnTo>
                  <a:lnTo>
                    <a:pt x="1037" y="281"/>
                  </a:lnTo>
                  <a:lnTo>
                    <a:pt x="1040" y="294"/>
                  </a:lnTo>
                  <a:lnTo>
                    <a:pt x="1040" y="299"/>
                  </a:lnTo>
                  <a:lnTo>
                    <a:pt x="1042" y="303"/>
                  </a:lnTo>
                  <a:lnTo>
                    <a:pt x="1044" y="309"/>
                  </a:lnTo>
                  <a:lnTo>
                    <a:pt x="1050" y="322"/>
                  </a:lnTo>
                  <a:lnTo>
                    <a:pt x="1053" y="333"/>
                  </a:lnTo>
                  <a:lnTo>
                    <a:pt x="1054" y="337"/>
                  </a:lnTo>
                  <a:lnTo>
                    <a:pt x="1055" y="341"/>
                  </a:lnTo>
                  <a:lnTo>
                    <a:pt x="1055" y="345"/>
                  </a:lnTo>
                  <a:lnTo>
                    <a:pt x="1056" y="355"/>
                  </a:lnTo>
                  <a:lnTo>
                    <a:pt x="1057" y="362"/>
                  </a:lnTo>
                  <a:lnTo>
                    <a:pt x="1057" y="366"/>
                  </a:lnTo>
                  <a:lnTo>
                    <a:pt x="1058" y="370"/>
                  </a:lnTo>
                  <a:lnTo>
                    <a:pt x="1060" y="378"/>
                  </a:lnTo>
                  <a:lnTo>
                    <a:pt x="1060" y="382"/>
                  </a:lnTo>
                  <a:lnTo>
                    <a:pt x="1060" y="385"/>
                  </a:lnTo>
                  <a:lnTo>
                    <a:pt x="1060" y="386"/>
                  </a:lnTo>
                  <a:lnTo>
                    <a:pt x="1060" y="389"/>
                  </a:lnTo>
                  <a:lnTo>
                    <a:pt x="1059" y="391"/>
                  </a:lnTo>
                  <a:lnTo>
                    <a:pt x="1058" y="393"/>
                  </a:lnTo>
                  <a:lnTo>
                    <a:pt x="1057" y="395"/>
                  </a:lnTo>
                  <a:lnTo>
                    <a:pt x="1051" y="401"/>
                  </a:lnTo>
                  <a:lnTo>
                    <a:pt x="1050" y="405"/>
                  </a:lnTo>
                  <a:lnTo>
                    <a:pt x="1049" y="407"/>
                  </a:lnTo>
                  <a:lnTo>
                    <a:pt x="1048" y="408"/>
                  </a:lnTo>
                  <a:lnTo>
                    <a:pt x="1047" y="411"/>
                  </a:lnTo>
                  <a:lnTo>
                    <a:pt x="1046" y="414"/>
                  </a:lnTo>
                  <a:lnTo>
                    <a:pt x="1046" y="417"/>
                  </a:lnTo>
                  <a:lnTo>
                    <a:pt x="1045" y="419"/>
                  </a:lnTo>
                  <a:lnTo>
                    <a:pt x="1045" y="422"/>
                  </a:lnTo>
                  <a:lnTo>
                    <a:pt x="1045" y="424"/>
                  </a:lnTo>
                  <a:lnTo>
                    <a:pt x="1045" y="428"/>
                  </a:lnTo>
                  <a:lnTo>
                    <a:pt x="1046" y="431"/>
                  </a:lnTo>
                  <a:lnTo>
                    <a:pt x="1046" y="434"/>
                  </a:lnTo>
                  <a:lnTo>
                    <a:pt x="1047" y="437"/>
                  </a:lnTo>
                  <a:lnTo>
                    <a:pt x="1048" y="440"/>
                  </a:lnTo>
                  <a:lnTo>
                    <a:pt x="1049" y="442"/>
                  </a:lnTo>
                  <a:lnTo>
                    <a:pt x="1054" y="451"/>
                  </a:lnTo>
                  <a:lnTo>
                    <a:pt x="1056" y="453"/>
                  </a:lnTo>
                  <a:lnTo>
                    <a:pt x="1057" y="455"/>
                  </a:lnTo>
                  <a:lnTo>
                    <a:pt x="1058" y="457"/>
                  </a:lnTo>
                  <a:lnTo>
                    <a:pt x="1059" y="460"/>
                  </a:lnTo>
                  <a:lnTo>
                    <a:pt x="1062" y="469"/>
                  </a:lnTo>
                  <a:lnTo>
                    <a:pt x="1063" y="472"/>
                  </a:lnTo>
                  <a:lnTo>
                    <a:pt x="1066" y="478"/>
                  </a:lnTo>
                  <a:lnTo>
                    <a:pt x="1069" y="483"/>
                  </a:lnTo>
                  <a:lnTo>
                    <a:pt x="1070" y="486"/>
                  </a:lnTo>
                  <a:lnTo>
                    <a:pt x="1072" y="487"/>
                  </a:lnTo>
                  <a:lnTo>
                    <a:pt x="1077" y="494"/>
                  </a:lnTo>
                  <a:lnTo>
                    <a:pt x="1081" y="498"/>
                  </a:lnTo>
                  <a:lnTo>
                    <a:pt x="1087" y="506"/>
                  </a:lnTo>
                  <a:lnTo>
                    <a:pt x="1088" y="508"/>
                  </a:lnTo>
                  <a:lnTo>
                    <a:pt x="1090" y="510"/>
                  </a:lnTo>
                  <a:lnTo>
                    <a:pt x="1091" y="512"/>
                  </a:lnTo>
                  <a:lnTo>
                    <a:pt x="1092" y="514"/>
                  </a:lnTo>
                  <a:lnTo>
                    <a:pt x="1093" y="516"/>
                  </a:lnTo>
                  <a:lnTo>
                    <a:pt x="1094" y="523"/>
                  </a:lnTo>
                  <a:lnTo>
                    <a:pt x="1094" y="525"/>
                  </a:lnTo>
                  <a:lnTo>
                    <a:pt x="1095" y="527"/>
                  </a:lnTo>
                  <a:lnTo>
                    <a:pt x="1097" y="534"/>
                  </a:lnTo>
                  <a:lnTo>
                    <a:pt x="1097" y="536"/>
                  </a:lnTo>
                  <a:lnTo>
                    <a:pt x="1097" y="537"/>
                  </a:lnTo>
                  <a:lnTo>
                    <a:pt x="1097" y="540"/>
                  </a:lnTo>
                  <a:lnTo>
                    <a:pt x="1097" y="543"/>
                  </a:lnTo>
                  <a:lnTo>
                    <a:pt x="1097" y="544"/>
                  </a:lnTo>
                  <a:lnTo>
                    <a:pt x="1096" y="549"/>
                  </a:lnTo>
                  <a:lnTo>
                    <a:pt x="1095" y="552"/>
                  </a:lnTo>
                  <a:lnTo>
                    <a:pt x="1095" y="554"/>
                  </a:lnTo>
                  <a:lnTo>
                    <a:pt x="1095" y="555"/>
                  </a:lnTo>
                  <a:lnTo>
                    <a:pt x="1096" y="555"/>
                  </a:lnTo>
                  <a:lnTo>
                    <a:pt x="1096" y="556"/>
                  </a:lnTo>
                  <a:lnTo>
                    <a:pt x="1097" y="556"/>
                  </a:lnTo>
                  <a:lnTo>
                    <a:pt x="1097" y="557"/>
                  </a:lnTo>
                  <a:lnTo>
                    <a:pt x="1097" y="557"/>
                  </a:lnTo>
                  <a:lnTo>
                    <a:pt x="1099" y="558"/>
                  </a:lnTo>
                  <a:lnTo>
                    <a:pt x="1103" y="558"/>
                  </a:lnTo>
                  <a:lnTo>
                    <a:pt x="1106" y="558"/>
                  </a:lnTo>
                  <a:lnTo>
                    <a:pt x="1113" y="560"/>
                  </a:lnTo>
                  <a:lnTo>
                    <a:pt x="1115" y="561"/>
                  </a:lnTo>
                  <a:lnTo>
                    <a:pt x="1117" y="562"/>
                  </a:lnTo>
                  <a:lnTo>
                    <a:pt x="1119" y="563"/>
                  </a:lnTo>
                  <a:lnTo>
                    <a:pt x="1120" y="564"/>
                  </a:lnTo>
                  <a:lnTo>
                    <a:pt x="1122" y="566"/>
                  </a:lnTo>
                  <a:lnTo>
                    <a:pt x="1124" y="567"/>
                  </a:lnTo>
                  <a:lnTo>
                    <a:pt x="1125" y="568"/>
                  </a:lnTo>
                  <a:lnTo>
                    <a:pt x="1127" y="570"/>
                  </a:lnTo>
                  <a:lnTo>
                    <a:pt x="1128" y="573"/>
                  </a:lnTo>
                  <a:lnTo>
                    <a:pt x="1129" y="575"/>
                  </a:lnTo>
                  <a:lnTo>
                    <a:pt x="1130" y="578"/>
                  </a:lnTo>
                  <a:lnTo>
                    <a:pt x="1130" y="580"/>
                  </a:lnTo>
                  <a:lnTo>
                    <a:pt x="1131" y="589"/>
                  </a:lnTo>
                  <a:lnTo>
                    <a:pt x="1131" y="593"/>
                  </a:lnTo>
                  <a:lnTo>
                    <a:pt x="1131" y="596"/>
                  </a:lnTo>
                  <a:lnTo>
                    <a:pt x="1131" y="600"/>
                  </a:lnTo>
                  <a:lnTo>
                    <a:pt x="1131" y="605"/>
                  </a:lnTo>
                  <a:lnTo>
                    <a:pt x="1130" y="609"/>
                  </a:lnTo>
                  <a:lnTo>
                    <a:pt x="1128" y="612"/>
                  </a:lnTo>
                  <a:lnTo>
                    <a:pt x="1128" y="615"/>
                  </a:lnTo>
                  <a:lnTo>
                    <a:pt x="1126" y="617"/>
                  </a:lnTo>
                  <a:lnTo>
                    <a:pt x="1125" y="620"/>
                  </a:lnTo>
                  <a:lnTo>
                    <a:pt x="1124" y="622"/>
                  </a:lnTo>
                  <a:lnTo>
                    <a:pt x="1118" y="630"/>
                  </a:lnTo>
                  <a:lnTo>
                    <a:pt x="1111" y="637"/>
                  </a:lnTo>
                  <a:lnTo>
                    <a:pt x="1109" y="639"/>
                  </a:lnTo>
                  <a:lnTo>
                    <a:pt x="1108" y="641"/>
                  </a:lnTo>
                  <a:lnTo>
                    <a:pt x="1107" y="644"/>
                  </a:lnTo>
                  <a:lnTo>
                    <a:pt x="1105" y="646"/>
                  </a:lnTo>
                  <a:lnTo>
                    <a:pt x="1104" y="649"/>
                  </a:lnTo>
                  <a:lnTo>
                    <a:pt x="1104" y="652"/>
                  </a:lnTo>
                  <a:lnTo>
                    <a:pt x="1103" y="655"/>
                  </a:lnTo>
                  <a:lnTo>
                    <a:pt x="1103" y="658"/>
                  </a:lnTo>
                  <a:lnTo>
                    <a:pt x="1103" y="661"/>
                  </a:lnTo>
                  <a:lnTo>
                    <a:pt x="1103" y="663"/>
                  </a:lnTo>
                  <a:lnTo>
                    <a:pt x="1104" y="666"/>
                  </a:lnTo>
                  <a:lnTo>
                    <a:pt x="1105" y="668"/>
                  </a:lnTo>
                  <a:lnTo>
                    <a:pt x="1108" y="678"/>
                  </a:lnTo>
                  <a:lnTo>
                    <a:pt x="1108" y="679"/>
                  </a:lnTo>
                  <a:lnTo>
                    <a:pt x="1108" y="680"/>
                  </a:lnTo>
                  <a:lnTo>
                    <a:pt x="1108" y="683"/>
                  </a:lnTo>
                  <a:lnTo>
                    <a:pt x="1108" y="687"/>
                  </a:lnTo>
                  <a:lnTo>
                    <a:pt x="1106" y="693"/>
                  </a:lnTo>
                  <a:lnTo>
                    <a:pt x="1104" y="701"/>
                  </a:lnTo>
                  <a:lnTo>
                    <a:pt x="1103" y="704"/>
                  </a:lnTo>
                  <a:lnTo>
                    <a:pt x="1102" y="710"/>
                  </a:lnTo>
                  <a:lnTo>
                    <a:pt x="1102" y="712"/>
                  </a:lnTo>
                  <a:lnTo>
                    <a:pt x="1102" y="713"/>
                  </a:lnTo>
                  <a:lnTo>
                    <a:pt x="1101" y="713"/>
                  </a:lnTo>
                  <a:lnTo>
                    <a:pt x="1097" y="713"/>
                  </a:lnTo>
                  <a:lnTo>
                    <a:pt x="1094" y="713"/>
                  </a:lnTo>
                  <a:lnTo>
                    <a:pt x="1090" y="713"/>
                  </a:lnTo>
                  <a:lnTo>
                    <a:pt x="1086" y="713"/>
                  </a:lnTo>
                  <a:lnTo>
                    <a:pt x="1083" y="712"/>
                  </a:lnTo>
                  <a:lnTo>
                    <a:pt x="1079" y="711"/>
                  </a:lnTo>
                  <a:lnTo>
                    <a:pt x="1074" y="709"/>
                  </a:lnTo>
                  <a:lnTo>
                    <a:pt x="1070" y="708"/>
                  </a:lnTo>
                  <a:lnTo>
                    <a:pt x="1066" y="706"/>
                  </a:lnTo>
                  <a:lnTo>
                    <a:pt x="1062" y="704"/>
                  </a:lnTo>
                  <a:lnTo>
                    <a:pt x="1057" y="702"/>
                  </a:lnTo>
                  <a:lnTo>
                    <a:pt x="1040" y="693"/>
                  </a:lnTo>
                  <a:lnTo>
                    <a:pt x="1033" y="691"/>
                  </a:lnTo>
                  <a:lnTo>
                    <a:pt x="1030" y="689"/>
                  </a:lnTo>
                  <a:lnTo>
                    <a:pt x="1027" y="688"/>
                  </a:lnTo>
                  <a:lnTo>
                    <a:pt x="1024" y="687"/>
                  </a:lnTo>
                  <a:lnTo>
                    <a:pt x="1019" y="686"/>
                  </a:lnTo>
                  <a:lnTo>
                    <a:pt x="1017" y="685"/>
                  </a:lnTo>
                  <a:lnTo>
                    <a:pt x="1015" y="685"/>
                  </a:lnTo>
                  <a:lnTo>
                    <a:pt x="1007" y="684"/>
                  </a:lnTo>
                  <a:lnTo>
                    <a:pt x="1002" y="683"/>
                  </a:lnTo>
                  <a:lnTo>
                    <a:pt x="999" y="683"/>
                  </a:lnTo>
                  <a:lnTo>
                    <a:pt x="997" y="683"/>
                  </a:lnTo>
                  <a:lnTo>
                    <a:pt x="994" y="684"/>
                  </a:lnTo>
                  <a:lnTo>
                    <a:pt x="987" y="685"/>
                  </a:lnTo>
                  <a:lnTo>
                    <a:pt x="985" y="685"/>
                  </a:lnTo>
                  <a:lnTo>
                    <a:pt x="983" y="685"/>
                  </a:lnTo>
                  <a:lnTo>
                    <a:pt x="982" y="685"/>
                  </a:lnTo>
                  <a:lnTo>
                    <a:pt x="980" y="685"/>
                  </a:lnTo>
                  <a:lnTo>
                    <a:pt x="973" y="682"/>
                  </a:lnTo>
                  <a:lnTo>
                    <a:pt x="971" y="682"/>
                  </a:lnTo>
                  <a:lnTo>
                    <a:pt x="967" y="681"/>
                  </a:lnTo>
                  <a:lnTo>
                    <a:pt x="964" y="681"/>
                  </a:lnTo>
                  <a:lnTo>
                    <a:pt x="963" y="681"/>
                  </a:lnTo>
                  <a:lnTo>
                    <a:pt x="961" y="681"/>
                  </a:lnTo>
                  <a:lnTo>
                    <a:pt x="954" y="684"/>
                  </a:lnTo>
                  <a:lnTo>
                    <a:pt x="950" y="685"/>
                  </a:lnTo>
                  <a:lnTo>
                    <a:pt x="947" y="685"/>
                  </a:lnTo>
                  <a:lnTo>
                    <a:pt x="942" y="685"/>
                  </a:lnTo>
                  <a:lnTo>
                    <a:pt x="935" y="685"/>
                  </a:lnTo>
                  <a:lnTo>
                    <a:pt x="930" y="684"/>
                  </a:lnTo>
                  <a:lnTo>
                    <a:pt x="926" y="683"/>
                  </a:lnTo>
                  <a:lnTo>
                    <a:pt x="919" y="681"/>
                  </a:lnTo>
                  <a:lnTo>
                    <a:pt x="915" y="680"/>
                  </a:lnTo>
                  <a:lnTo>
                    <a:pt x="915" y="680"/>
                  </a:lnTo>
                  <a:lnTo>
                    <a:pt x="914" y="680"/>
                  </a:lnTo>
                  <a:lnTo>
                    <a:pt x="913" y="680"/>
                  </a:lnTo>
                  <a:lnTo>
                    <a:pt x="912" y="681"/>
                  </a:lnTo>
                  <a:lnTo>
                    <a:pt x="911" y="683"/>
                  </a:lnTo>
                  <a:lnTo>
                    <a:pt x="910" y="687"/>
                  </a:lnTo>
                  <a:lnTo>
                    <a:pt x="908" y="692"/>
                  </a:lnTo>
                  <a:lnTo>
                    <a:pt x="903" y="713"/>
                  </a:lnTo>
                  <a:lnTo>
                    <a:pt x="902" y="715"/>
                  </a:lnTo>
                  <a:lnTo>
                    <a:pt x="901" y="719"/>
                  </a:lnTo>
                  <a:lnTo>
                    <a:pt x="900" y="721"/>
                  </a:lnTo>
                  <a:lnTo>
                    <a:pt x="899" y="722"/>
                  </a:lnTo>
                  <a:lnTo>
                    <a:pt x="898" y="724"/>
                  </a:lnTo>
                  <a:lnTo>
                    <a:pt x="896" y="725"/>
                  </a:lnTo>
                  <a:lnTo>
                    <a:pt x="895" y="725"/>
                  </a:lnTo>
                  <a:lnTo>
                    <a:pt x="893" y="725"/>
                  </a:lnTo>
                  <a:lnTo>
                    <a:pt x="890" y="725"/>
                  </a:lnTo>
                  <a:lnTo>
                    <a:pt x="886" y="726"/>
                  </a:lnTo>
                  <a:lnTo>
                    <a:pt x="881" y="726"/>
                  </a:lnTo>
                  <a:lnTo>
                    <a:pt x="878" y="725"/>
                  </a:lnTo>
                  <a:lnTo>
                    <a:pt x="874" y="725"/>
                  </a:lnTo>
                  <a:lnTo>
                    <a:pt x="863" y="723"/>
                  </a:lnTo>
                  <a:lnTo>
                    <a:pt x="861" y="723"/>
                  </a:lnTo>
                  <a:lnTo>
                    <a:pt x="858" y="723"/>
                  </a:lnTo>
                  <a:lnTo>
                    <a:pt x="857" y="723"/>
                  </a:lnTo>
                  <a:lnTo>
                    <a:pt x="855" y="724"/>
                  </a:lnTo>
                  <a:lnTo>
                    <a:pt x="847" y="725"/>
                  </a:lnTo>
                  <a:lnTo>
                    <a:pt x="843" y="725"/>
                  </a:lnTo>
                  <a:lnTo>
                    <a:pt x="837" y="726"/>
                  </a:lnTo>
                  <a:lnTo>
                    <a:pt x="835" y="726"/>
                  </a:lnTo>
                  <a:lnTo>
                    <a:pt x="833" y="726"/>
                  </a:lnTo>
                  <a:lnTo>
                    <a:pt x="831" y="725"/>
                  </a:lnTo>
                  <a:lnTo>
                    <a:pt x="829" y="725"/>
                  </a:lnTo>
                  <a:lnTo>
                    <a:pt x="826" y="724"/>
                  </a:lnTo>
                  <a:lnTo>
                    <a:pt x="824" y="723"/>
                  </a:lnTo>
                  <a:lnTo>
                    <a:pt x="824" y="723"/>
                  </a:lnTo>
                  <a:lnTo>
                    <a:pt x="822" y="723"/>
                  </a:lnTo>
                  <a:lnTo>
                    <a:pt x="821" y="723"/>
                  </a:lnTo>
                  <a:lnTo>
                    <a:pt x="819" y="723"/>
                  </a:lnTo>
                  <a:lnTo>
                    <a:pt x="817" y="724"/>
                  </a:lnTo>
                  <a:lnTo>
                    <a:pt x="814" y="725"/>
                  </a:lnTo>
                  <a:lnTo>
                    <a:pt x="811" y="725"/>
                  </a:lnTo>
                  <a:lnTo>
                    <a:pt x="809" y="727"/>
                  </a:lnTo>
                  <a:lnTo>
                    <a:pt x="808" y="728"/>
                  </a:lnTo>
                  <a:lnTo>
                    <a:pt x="807" y="729"/>
                  </a:lnTo>
                  <a:lnTo>
                    <a:pt x="802" y="735"/>
                  </a:lnTo>
                  <a:lnTo>
                    <a:pt x="801" y="736"/>
                  </a:lnTo>
                  <a:lnTo>
                    <a:pt x="797" y="740"/>
                  </a:lnTo>
                  <a:lnTo>
                    <a:pt x="795" y="741"/>
                  </a:lnTo>
                  <a:lnTo>
                    <a:pt x="793" y="742"/>
                  </a:lnTo>
                  <a:lnTo>
                    <a:pt x="792" y="743"/>
                  </a:lnTo>
                  <a:lnTo>
                    <a:pt x="791" y="743"/>
                  </a:lnTo>
                  <a:lnTo>
                    <a:pt x="790" y="743"/>
                  </a:lnTo>
                  <a:lnTo>
                    <a:pt x="790" y="743"/>
                  </a:lnTo>
                  <a:lnTo>
                    <a:pt x="788" y="743"/>
                  </a:lnTo>
                  <a:lnTo>
                    <a:pt x="787" y="743"/>
                  </a:lnTo>
                  <a:lnTo>
                    <a:pt x="787" y="742"/>
                  </a:lnTo>
                  <a:lnTo>
                    <a:pt x="786" y="742"/>
                  </a:lnTo>
                  <a:lnTo>
                    <a:pt x="775" y="727"/>
                  </a:lnTo>
                  <a:lnTo>
                    <a:pt x="772" y="724"/>
                  </a:lnTo>
                  <a:lnTo>
                    <a:pt x="770" y="721"/>
                  </a:lnTo>
                  <a:lnTo>
                    <a:pt x="767" y="719"/>
                  </a:lnTo>
                  <a:lnTo>
                    <a:pt x="765" y="717"/>
                  </a:lnTo>
                  <a:lnTo>
                    <a:pt x="758" y="713"/>
                  </a:lnTo>
                  <a:lnTo>
                    <a:pt x="750" y="707"/>
                  </a:lnTo>
                  <a:lnTo>
                    <a:pt x="746" y="705"/>
                  </a:lnTo>
                  <a:lnTo>
                    <a:pt x="743" y="703"/>
                  </a:lnTo>
                  <a:lnTo>
                    <a:pt x="739" y="702"/>
                  </a:lnTo>
                  <a:lnTo>
                    <a:pt x="730" y="699"/>
                  </a:lnTo>
                  <a:lnTo>
                    <a:pt x="720" y="696"/>
                  </a:lnTo>
                  <a:lnTo>
                    <a:pt x="717" y="695"/>
                  </a:lnTo>
                  <a:lnTo>
                    <a:pt x="712" y="694"/>
                  </a:lnTo>
                  <a:lnTo>
                    <a:pt x="710" y="693"/>
                  </a:lnTo>
                  <a:lnTo>
                    <a:pt x="708" y="692"/>
                  </a:lnTo>
                  <a:lnTo>
                    <a:pt x="706" y="691"/>
                  </a:lnTo>
                  <a:lnTo>
                    <a:pt x="703" y="690"/>
                  </a:lnTo>
                  <a:lnTo>
                    <a:pt x="699" y="687"/>
                  </a:lnTo>
                  <a:lnTo>
                    <a:pt x="696" y="683"/>
                  </a:lnTo>
                  <a:lnTo>
                    <a:pt x="694" y="681"/>
                  </a:lnTo>
                  <a:lnTo>
                    <a:pt x="690" y="676"/>
                  </a:lnTo>
                  <a:lnTo>
                    <a:pt x="688" y="673"/>
                  </a:lnTo>
                  <a:lnTo>
                    <a:pt x="685" y="668"/>
                  </a:lnTo>
                  <a:lnTo>
                    <a:pt x="675" y="658"/>
                  </a:lnTo>
                  <a:lnTo>
                    <a:pt x="672" y="656"/>
                  </a:lnTo>
                  <a:lnTo>
                    <a:pt x="668" y="653"/>
                  </a:lnTo>
                  <a:lnTo>
                    <a:pt x="665" y="650"/>
                  </a:lnTo>
                  <a:lnTo>
                    <a:pt x="662" y="648"/>
                  </a:lnTo>
                  <a:lnTo>
                    <a:pt x="658" y="646"/>
                  </a:lnTo>
                  <a:lnTo>
                    <a:pt x="654" y="644"/>
                  </a:lnTo>
                  <a:lnTo>
                    <a:pt x="643" y="639"/>
                  </a:lnTo>
                  <a:lnTo>
                    <a:pt x="633" y="634"/>
                  </a:lnTo>
                  <a:lnTo>
                    <a:pt x="631" y="633"/>
                  </a:lnTo>
                  <a:lnTo>
                    <a:pt x="630" y="632"/>
                  </a:lnTo>
                  <a:lnTo>
                    <a:pt x="622" y="630"/>
                  </a:lnTo>
                  <a:lnTo>
                    <a:pt x="612" y="627"/>
                  </a:lnTo>
                  <a:lnTo>
                    <a:pt x="602" y="624"/>
                  </a:lnTo>
                  <a:lnTo>
                    <a:pt x="600" y="623"/>
                  </a:lnTo>
                  <a:lnTo>
                    <a:pt x="593" y="621"/>
                  </a:lnTo>
                  <a:lnTo>
                    <a:pt x="591" y="620"/>
                  </a:lnTo>
                  <a:lnTo>
                    <a:pt x="589" y="619"/>
                  </a:lnTo>
                  <a:lnTo>
                    <a:pt x="586" y="619"/>
                  </a:lnTo>
                  <a:lnTo>
                    <a:pt x="585" y="619"/>
                  </a:lnTo>
                  <a:lnTo>
                    <a:pt x="573" y="618"/>
                  </a:lnTo>
                  <a:lnTo>
                    <a:pt x="569" y="618"/>
                  </a:lnTo>
                  <a:lnTo>
                    <a:pt x="567" y="617"/>
                  </a:lnTo>
                  <a:lnTo>
                    <a:pt x="565" y="617"/>
                  </a:lnTo>
                  <a:lnTo>
                    <a:pt x="563" y="616"/>
                  </a:lnTo>
                  <a:lnTo>
                    <a:pt x="562" y="616"/>
                  </a:lnTo>
                  <a:lnTo>
                    <a:pt x="562" y="615"/>
                  </a:lnTo>
                  <a:lnTo>
                    <a:pt x="560" y="614"/>
                  </a:lnTo>
                  <a:lnTo>
                    <a:pt x="557" y="612"/>
                  </a:lnTo>
                  <a:lnTo>
                    <a:pt x="553" y="609"/>
                  </a:lnTo>
                  <a:lnTo>
                    <a:pt x="549" y="602"/>
                  </a:lnTo>
                  <a:lnTo>
                    <a:pt x="546" y="600"/>
                  </a:lnTo>
                  <a:lnTo>
                    <a:pt x="542" y="596"/>
                  </a:lnTo>
                  <a:lnTo>
                    <a:pt x="540" y="595"/>
                  </a:lnTo>
                  <a:lnTo>
                    <a:pt x="539" y="593"/>
                  </a:lnTo>
                  <a:lnTo>
                    <a:pt x="536" y="592"/>
                  </a:lnTo>
                  <a:lnTo>
                    <a:pt x="534" y="591"/>
                  </a:lnTo>
                  <a:lnTo>
                    <a:pt x="532" y="590"/>
                  </a:lnTo>
                  <a:lnTo>
                    <a:pt x="529" y="589"/>
                  </a:lnTo>
                  <a:lnTo>
                    <a:pt x="526" y="588"/>
                  </a:lnTo>
                  <a:lnTo>
                    <a:pt x="517" y="587"/>
                  </a:lnTo>
                  <a:lnTo>
                    <a:pt x="514" y="585"/>
                  </a:lnTo>
                  <a:lnTo>
                    <a:pt x="510" y="584"/>
                  </a:lnTo>
                  <a:lnTo>
                    <a:pt x="506" y="583"/>
                  </a:lnTo>
                  <a:lnTo>
                    <a:pt x="504" y="581"/>
                  </a:lnTo>
                  <a:lnTo>
                    <a:pt x="502" y="580"/>
                  </a:lnTo>
                  <a:lnTo>
                    <a:pt x="500" y="579"/>
                  </a:lnTo>
                  <a:lnTo>
                    <a:pt x="498" y="578"/>
                  </a:lnTo>
                  <a:lnTo>
                    <a:pt x="496" y="578"/>
                  </a:lnTo>
                  <a:lnTo>
                    <a:pt x="495" y="576"/>
                  </a:lnTo>
                  <a:lnTo>
                    <a:pt x="493" y="573"/>
                  </a:lnTo>
                  <a:lnTo>
                    <a:pt x="489" y="569"/>
                  </a:lnTo>
                  <a:lnTo>
                    <a:pt x="487" y="566"/>
                  </a:lnTo>
                  <a:lnTo>
                    <a:pt x="486" y="566"/>
                  </a:lnTo>
                  <a:lnTo>
                    <a:pt x="484" y="565"/>
                  </a:lnTo>
                  <a:lnTo>
                    <a:pt x="483" y="565"/>
                  </a:lnTo>
                  <a:lnTo>
                    <a:pt x="482" y="565"/>
                  </a:lnTo>
                  <a:lnTo>
                    <a:pt x="480" y="566"/>
                  </a:lnTo>
                  <a:lnTo>
                    <a:pt x="479" y="566"/>
                  </a:lnTo>
                  <a:lnTo>
                    <a:pt x="477" y="567"/>
                  </a:lnTo>
                  <a:lnTo>
                    <a:pt x="474" y="569"/>
                  </a:lnTo>
                  <a:lnTo>
                    <a:pt x="471" y="573"/>
                  </a:lnTo>
                  <a:lnTo>
                    <a:pt x="470" y="575"/>
                  </a:lnTo>
                  <a:lnTo>
                    <a:pt x="467" y="578"/>
                  </a:lnTo>
                  <a:lnTo>
                    <a:pt x="464" y="583"/>
                  </a:lnTo>
                  <a:lnTo>
                    <a:pt x="462" y="587"/>
                  </a:lnTo>
                  <a:lnTo>
                    <a:pt x="459" y="595"/>
                  </a:lnTo>
                  <a:lnTo>
                    <a:pt x="459" y="597"/>
                  </a:lnTo>
                  <a:lnTo>
                    <a:pt x="457" y="599"/>
                  </a:lnTo>
                  <a:lnTo>
                    <a:pt x="455" y="601"/>
                  </a:lnTo>
                  <a:lnTo>
                    <a:pt x="451" y="606"/>
                  </a:lnTo>
                  <a:lnTo>
                    <a:pt x="448" y="612"/>
                  </a:lnTo>
                  <a:lnTo>
                    <a:pt x="446" y="613"/>
                  </a:lnTo>
                  <a:lnTo>
                    <a:pt x="445" y="615"/>
                  </a:lnTo>
                  <a:lnTo>
                    <a:pt x="444" y="616"/>
                  </a:lnTo>
                  <a:lnTo>
                    <a:pt x="442" y="617"/>
                  </a:lnTo>
                  <a:lnTo>
                    <a:pt x="439" y="618"/>
                  </a:lnTo>
                  <a:lnTo>
                    <a:pt x="437" y="618"/>
                  </a:lnTo>
                  <a:lnTo>
                    <a:pt x="437" y="619"/>
                  </a:lnTo>
                  <a:lnTo>
                    <a:pt x="432" y="619"/>
                  </a:lnTo>
                  <a:lnTo>
                    <a:pt x="427" y="619"/>
                  </a:lnTo>
                  <a:lnTo>
                    <a:pt x="426" y="619"/>
                  </a:lnTo>
                  <a:lnTo>
                    <a:pt x="424" y="619"/>
                  </a:lnTo>
                  <a:lnTo>
                    <a:pt x="421" y="618"/>
                  </a:lnTo>
                  <a:lnTo>
                    <a:pt x="419" y="617"/>
                  </a:lnTo>
                  <a:lnTo>
                    <a:pt x="417" y="616"/>
                  </a:lnTo>
                  <a:lnTo>
                    <a:pt x="414" y="614"/>
                  </a:lnTo>
                  <a:lnTo>
                    <a:pt x="405" y="611"/>
                  </a:lnTo>
                  <a:lnTo>
                    <a:pt x="390" y="602"/>
                  </a:lnTo>
                  <a:lnTo>
                    <a:pt x="386" y="600"/>
                  </a:lnTo>
                  <a:lnTo>
                    <a:pt x="383" y="599"/>
                  </a:lnTo>
                  <a:lnTo>
                    <a:pt x="380" y="597"/>
                  </a:lnTo>
                  <a:lnTo>
                    <a:pt x="379" y="595"/>
                  </a:lnTo>
                  <a:lnTo>
                    <a:pt x="377" y="593"/>
                  </a:lnTo>
                  <a:lnTo>
                    <a:pt x="375" y="590"/>
                  </a:lnTo>
                  <a:lnTo>
                    <a:pt x="374" y="588"/>
                  </a:lnTo>
                  <a:lnTo>
                    <a:pt x="373" y="585"/>
                  </a:lnTo>
                  <a:lnTo>
                    <a:pt x="373" y="582"/>
                  </a:lnTo>
                  <a:lnTo>
                    <a:pt x="373" y="580"/>
                  </a:lnTo>
                  <a:lnTo>
                    <a:pt x="373" y="578"/>
                  </a:lnTo>
                  <a:lnTo>
                    <a:pt x="374" y="574"/>
                  </a:lnTo>
                  <a:lnTo>
                    <a:pt x="376" y="568"/>
                  </a:lnTo>
                  <a:lnTo>
                    <a:pt x="376" y="566"/>
                  </a:lnTo>
                  <a:lnTo>
                    <a:pt x="377" y="566"/>
                  </a:lnTo>
                  <a:lnTo>
                    <a:pt x="377" y="564"/>
                  </a:lnTo>
                  <a:lnTo>
                    <a:pt x="376" y="562"/>
                  </a:lnTo>
                  <a:lnTo>
                    <a:pt x="376" y="560"/>
                  </a:lnTo>
                  <a:lnTo>
                    <a:pt x="375" y="559"/>
                  </a:lnTo>
                  <a:lnTo>
                    <a:pt x="374" y="559"/>
                  </a:lnTo>
                  <a:lnTo>
                    <a:pt x="372" y="558"/>
                  </a:lnTo>
                  <a:lnTo>
                    <a:pt x="368" y="557"/>
                  </a:lnTo>
                  <a:lnTo>
                    <a:pt x="366" y="557"/>
                  </a:lnTo>
                  <a:lnTo>
                    <a:pt x="362" y="555"/>
                  </a:lnTo>
                  <a:lnTo>
                    <a:pt x="358" y="555"/>
                  </a:lnTo>
                  <a:lnTo>
                    <a:pt x="356" y="554"/>
                  </a:lnTo>
                  <a:lnTo>
                    <a:pt x="353" y="552"/>
                  </a:lnTo>
                  <a:lnTo>
                    <a:pt x="351" y="551"/>
                  </a:lnTo>
                  <a:lnTo>
                    <a:pt x="346" y="547"/>
                  </a:lnTo>
                  <a:lnTo>
                    <a:pt x="343" y="545"/>
                  </a:lnTo>
                  <a:lnTo>
                    <a:pt x="339" y="544"/>
                  </a:lnTo>
                  <a:lnTo>
                    <a:pt x="336" y="542"/>
                  </a:lnTo>
                  <a:lnTo>
                    <a:pt x="333" y="541"/>
                  </a:lnTo>
                  <a:lnTo>
                    <a:pt x="328" y="539"/>
                  </a:lnTo>
                  <a:lnTo>
                    <a:pt x="325" y="538"/>
                  </a:lnTo>
                  <a:lnTo>
                    <a:pt x="322" y="537"/>
                  </a:lnTo>
                  <a:lnTo>
                    <a:pt x="319" y="537"/>
                  </a:lnTo>
                  <a:lnTo>
                    <a:pt x="317" y="536"/>
                  </a:lnTo>
                  <a:lnTo>
                    <a:pt x="316" y="535"/>
                  </a:lnTo>
                  <a:lnTo>
                    <a:pt x="314" y="534"/>
                  </a:lnTo>
                  <a:lnTo>
                    <a:pt x="313" y="533"/>
                  </a:lnTo>
                  <a:lnTo>
                    <a:pt x="312" y="532"/>
                  </a:lnTo>
                  <a:lnTo>
                    <a:pt x="312" y="531"/>
                  </a:lnTo>
                  <a:lnTo>
                    <a:pt x="312" y="528"/>
                  </a:lnTo>
                  <a:lnTo>
                    <a:pt x="310" y="521"/>
                  </a:lnTo>
                  <a:lnTo>
                    <a:pt x="309" y="521"/>
                  </a:lnTo>
                  <a:lnTo>
                    <a:pt x="309" y="519"/>
                  </a:lnTo>
                  <a:lnTo>
                    <a:pt x="308" y="518"/>
                  </a:lnTo>
                  <a:lnTo>
                    <a:pt x="307" y="517"/>
                  </a:lnTo>
                  <a:lnTo>
                    <a:pt x="306" y="516"/>
                  </a:lnTo>
                  <a:lnTo>
                    <a:pt x="304" y="515"/>
                  </a:lnTo>
                  <a:lnTo>
                    <a:pt x="302" y="514"/>
                  </a:lnTo>
                  <a:lnTo>
                    <a:pt x="296" y="512"/>
                  </a:lnTo>
                  <a:lnTo>
                    <a:pt x="292" y="511"/>
                  </a:lnTo>
                  <a:lnTo>
                    <a:pt x="286" y="510"/>
                  </a:lnTo>
                  <a:lnTo>
                    <a:pt x="283" y="509"/>
                  </a:lnTo>
                  <a:lnTo>
                    <a:pt x="280" y="508"/>
                  </a:lnTo>
                  <a:lnTo>
                    <a:pt x="278" y="507"/>
                  </a:lnTo>
                  <a:lnTo>
                    <a:pt x="276" y="505"/>
                  </a:lnTo>
                  <a:lnTo>
                    <a:pt x="272" y="503"/>
                  </a:lnTo>
                  <a:lnTo>
                    <a:pt x="270" y="501"/>
                  </a:lnTo>
                  <a:lnTo>
                    <a:pt x="268" y="500"/>
                  </a:lnTo>
                  <a:lnTo>
                    <a:pt x="267" y="498"/>
                  </a:lnTo>
                  <a:lnTo>
                    <a:pt x="259" y="491"/>
                  </a:lnTo>
                  <a:lnTo>
                    <a:pt x="258" y="490"/>
                  </a:lnTo>
                  <a:lnTo>
                    <a:pt x="256" y="489"/>
                  </a:lnTo>
                  <a:lnTo>
                    <a:pt x="255" y="488"/>
                  </a:lnTo>
                  <a:lnTo>
                    <a:pt x="251" y="487"/>
                  </a:lnTo>
                  <a:lnTo>
                    <a:pt x="244" y="483"/>
                  </a:lnTo>
                  <a:lnTo>
                    <a:pt x="243" y="482"/>
                  </a:lnTo>
                  <a:lnTo>
                    <a:pt x="239" y="480"/>
                  </a:lnTo>
                  <a:lnTo>
                    <a:pt x="238" y="479"/>
                  </a:lnTo>
                  <a:lnTo>
                    <a:pt x="236" y="478"/>
                  </a:lnTo>
                  <a:lnTo>
                    <a:pt x="234" y="477"/>
                  </a:lnTo>
                  <a:lnTo>
                    <a:pt x="228" y="476"/>
                  </a:lnTo>
                  <a:lnTo>
                    <a:pt x="226" y="476"/>
                  </a:lnTo>
                  <a:lnTo>
                    <a:pt x="224" y="476"/>
                  </a:lnTo>
                  <a:lnTo>
                    <a:pt x="222" y="476"/>
                  </a:lnTo>
                  <a:lnTo>
                    <a:pt x="221" y="476"/>
                  </a:lnTo>
                  <a:lnTo>
                    <a:pt x="217" y="476"/>
                  </a:lnTo>
                  <a:lnTo>
                    <a:pt x="215" y="477"/>
                  </a:lnTo>
                  <a:lnTo>
                    <a:pt x="213" y="477"/>
                  </a:lnTo>
                  <a:lnTo>
                    <a:pt x="211" y="477"/>
                  </a:lnTo>
                  <a:lnTo>
                    <a:pt x="209" y="477"/>
                  </a:lnTo>
                  <a:lnTo>
                    <a:pt x="203" y="476"/>
                  </a:lnTo>
                  <a:lnTo>
                    <a:pt x="201" y="476"/>
                  </a:lnTo>
                  <a:lnTo>
                    <a:pt x="200" y="476"/>
                  </a:lnTo>
                  <a:lnTo>
                    <a:pt x="197" y="476"/>
                  </a:lnTo>
                  <a:lnTo>
                    <a:pt x="187" y="476"/>
                  </a:lnTo>
                  <a:lnTo>
                    <a:pt x="185" y="476"/>
                  </a:lnTo>
                  <a:lnTo>
                    <a:pt x="182" y="476"/>
                  </a:lnTo>
                  <a:lnTo>
                    <a:pt x="178" y="476"/>
                  </a:lnTo>
                  <a:lnTo>
                    <a:pt x="176" y="476"/>
                  </a:lnTo>
                  <a:lnTo>
                    <a:pt x="174" y="476"/>
                  </a:lnTo>
                  <a:lnTo>
                    <a:pt x="172" y="475"/>
                  </a:lnTo>
                  <a:lnTo>
                    <a:pt x="170" y="474"/>
                  </a:lnTo>
                  <a:lnTo>
                    <a:pt x="169" y="473"/>
                  </a:lnTo>
                  <a:lnTo>
                    <a:pt x="165" y="470"/>
                  </a:lnTo>
                  <a:lnTo>
                    <a:pt x="161" y="466"/>
                  </a:lnTo>
                  <a:lnTo>
                    <a:pt x="158" y="464"/>
                  </a:lnTo>
                  <a:lnTo>
                    <a:pt x="153" y="460"/>
                  </a:lnTo>
                  <a:lnTo>
                    <a:pt x="152" y="458"/>
                  </a:lnTo>
                  <a:lnTo>
                    <a:pt x="133" y="445"/>
                  </a:lnTo>
                  <a:lnTo>
                    <a:pt x="125" y="440"/>
                  </a:lnTo>
                  <a:lnTo>
                    <a:pt x="121" y="437"/>
                  </a:lnTo>
                  <a:lnTo>
                    <a:pt x="107" y="426"/>
                  </a:lnTo>
                  <a:lnTo>
                    <a:pt x="96" y="418"/>
                  </a:lnTo>
                  <a:lnTo>
                    <a:pt x="96" y="417"/>
                  </a:lnTo>
                  <a:lnTo>
                    <a:pt x="96" y="411"/>
                  </a:lnTo>
                  <a:lnTo>
                    <a:pt x="98" y="402"/>
                  </a:lnTo>
                  <a:lnTo>
                    <a:pt x="99" y="393"/>
                  </a:lnTo>
                  <a:lnTo>
                    <a:pt x="100" y="385"/>
                  </a:lnTo>
                  <a:lnTo>
                    <a:pt x="100" y="383"/>
                  </a:lnTo>
                  <a:lnTo>
                    <a:pt x="101" y="380"/>
                  </a:lnTo>
                  <a:lnTo>
                    <a:pt x="102" y="378"/>
                  </a:lnTo>
                  <a:lnTo>
                    <a:pt x="102" y="377"/>
                  </a:lnTo>
                  <a:lnTo>
                    <a:pt x="104" y="375"/>
                  </a:lnTo>
                  <a:lnTo>
                    <a:pt x="107" y="370"/>
                  </a:lnTo>
                  <a:lnTo>
                    <a:pt x="109" y="368"/>
                  </a:lnTo>
                  <a:lnTo>
                    <a:pt x="110" y="366"/>
                  </a:lnTo>
                  <a:lnTo>
                    <a:pt x="114" y="356"/>
                  </a:lnTo>
                  <a:lnTo>
                    <a:pt x="116" y="352"/>
                  </a:lnTo>
                  <a:lnTo>
                    <a:pt x="118" y="348"/>
                  </a:lnTo>
                  <a:lnTo>
                    <a:pt x="119" y="345"/>
                  </a:lnTo>
                  <a:lnTo>
                    <a:pt x="119" y="342"/>
                  </a:lnTo>
                  <a:lnTo>
                    <a:pt x="119" y="340"/>
                  </a:lnTo>
                  <a:lnTo>
                    <a:pt x="119" y="337"/>
                  </a:lnTo>
                  <a:lnTo>
                    <a:pt x="119" y="335"/>
                  </a:lnTo>
                  <a:lnTo>
                    <a:pt x="117" y="328"/>
                  </a:lnTo>
                  <a:lnTo>
                    <a:pt x="117" y="326"/>
                  </a:lnTo>
                  <a:lnTo>
                    <a:pt x="117" y="324"/>
                  </a:lnTo>
                  <a:lnTo>
                    <a:pt x="117" y="323"/>
                  </a:lnTo>
                  <a:lnTo>
                    <a:pt x="117" y="321"/>
                  </a:lnTo>
                  <a:lnTo>
                    <a:pt x="117" y="319"/>
                  </a:lnTo>
                  <a:lnTo>
                    <a:pt x="119" y="314"/>
                  </a:lnTo>
                  <a:lnTo>
                    <a:pt x="119" y="310"/>
                  </a:lnTo>
                  <a:lnTo>
                    <a:pt x="119" y="308"/>
                  </a:lnTo>
                  <a:lnTo>
                    <a:pt x="119" y="306"/>
                  </a:lnTo>
                  <a:lnTo>
                    <a:pt x="118" y="304"/>
                  </a:lnTo>
                  <a:lnTo>
                    <a:pt x="117" y="303"/>
                  </a:lnTo>
                  <a:lnTo>
                    <a:pt x="116" y="301"/>
                  </a:lnTo>
                  <a:lnTo>
                    <a:pt x="115" y="299"/>
                  </a:lnTo>
                  <a:lnTo>
                    <a:pt x="113" y="297"/>
                  </a:lnTo>
                  <a:lnTo>
                    <a:pt x="109" y="294"/>
                  </a:lnTo>
                  <a:lnTo>
                    <a:pt x="107" y="294"/>
                  </a:lnTo>
                  <a:lnTo>
                    <a:pt x="105" y="292"/>
                  </a:lnTo>
                  <a:lnTo>
                    <a:pt x="98" y="288"/>
                  </a:lnTo>
                  <a:lnTo>
                    <a:pt x="96" y="287"/>
                  </a:lnTo>
                  <a:lnTo>
                    <a:pt x="91" y="284"/>
                  </a:lnTo>
                  <a:lnTo>
                    <a:pt x="86" y="282"/>
                  </a:lnTo>
                  <a:lnTo>
                    <a:pt x="84" y="279"/>
                  </a:lnTo>
                  <a:lnTo>
                    <a:pt x="81" y="276"/>
                  </a:lnTo>
                  <a:lnTo>
                    <a:pt x="79" y="274"/>
                  </a:lnTo>
                  <a:lnTo>
                    <a:pt x="77" y="272"/>
                  </a:lnTo>
                  <a:lnTo>
                    <a:pt x="76" y="271"/>
                  </a:lnTo>
                  <a:lnTo>
                    <a:pt x="75" y="270"/>
                  </a:lnTo>
                  <a:lnTo>
                    <a:pt x="75" y="268"/>
                  </a:lnTo>
                  <a:lnTo>
                    <a:pt x="74" y="267"/>
                  </a:lnTo>
                  <a:lnTo>
                    <a:pt x="74" y="265"/>
                  </a:lnTo>
                  <a:lnTo>
                    <a:pt x="73" y="260"/>
                  </a:lnTo>
                  <a:lnTo>
                    <a:pt x="73" y="256"/>
                  </a:lnTo>
                  <a:lnTo>
                    <a:pt x="73" y="255"/>
                  </a:lnTo>
                  <a:lnTo>
                    <a:pt x="73" y="254"/>
                  </a:lnTo>
                  <a:lnTo>
                    <a:pt x="73" y="252"/>
                  </a:lnTo>
                  <a:lnTo>
                    <a:pt x="72" y="252"/>
                  </a:lnTo>
                  <a:lnTo>
                    <a:pt x="71" y="251"/>
                  </a:lnTo>
                  <a:lnTo>
                    <a:pt x="68" y="251"/>
                  </a:lnTo>
                  <a:lnTo>
                    <a:pt x="67" y="250"/>
                  </a:lnTo>
                  <a:lnTo>
                    <a:pt x="65" y="249"/>
                  </a:lnTo>
                  <a:lnTo>
                    <a:pt x="63" y="247"/>
                  </a:lnTo>
                  <a:lnTo>
                    <a:pt x="62" y="246"/>
                  </a:lnTo>
                  <a:lnTo>
                    <a:pt x="62" y="245"/>
                  </a:lnTo>
                  <a:lnTo>
                    <a:pt x="61" y="245"/>
                  </a:lnTo>
                  <a:lnTo>
                    <a:pt x="59" y="245"/>
                  </a:lnTo>
                  <a:lnTo>
                    <a:pt x="55" y="244"/>
                  </a:lnTo>
                  <a:lnTo>
                    <a:pt x="52" y="244"/>
                  </a:lnTo>
                  <a:lnTo>
                    <a:pt x="48" y="242"/>
                  </a:lnTo>
                  <a:lnTo>
                    <a:pt x="45" y="241"/>
                  </a:lnTo>
                  <a:lnTo>
                    <a:pt x="43" y="240"/>
                  </a:lnTo>
                  <a:lnTo>
                    <a:pt x="41" y="239"/>
                  </a:lnTo>
                  <a:lnTo>
                    <a:pt x="40" y="238"/>
                  </a:lnTo>
                  <a:lnTo>
                    <a:pt x="39" y="237"/>
                  </a:lnTo>
                  <a:lnTo>
                    <a:pt x="38" y="236"/>
                  </a:lnTo>
                  <a:lnTo>
                    <a:pt x="35" y="234"/>
                  </a:lnTo>
                  <a:lnTo>
                    <a:pt x="32" y="232"/>
                  </a:lnTo>
                  <a:lnTo>
                    <a:pt x="29" y="231"/>
                  </a:lnTo>
                  <a:lnTo>
                    <a:pt x="28" y="231"/>
                  </a:lnTo>
                  <a:lnTo>
                    <a:pt x="22" y="229"/>
                  </a:lnTo>
                  <a:lnTo>
                    <a:pt x="18" y="228"/>
                  </a:lnTo>
                  <a:lnTo>
                    <a:pt x="16" y="227"/>
                  </a:lnTo>
                  <a:lnTo>
                    <a:pt x="12" y="226"/>
                  </a:lnTo>
                  <a:lnTo>
                    <a:pt x="10" y="224"/>
                  </a:lnTo>
                  <a:lnTo>
                    <a:pt x="7" y="222"/>
                  </a:lnTo>
                  <a:lnTo>
                    <a:pt x="5" y="221"/>
                  </a:lnTo>
                  <a:lnTo>
                    <a:pt x="5" y="219"/>
                  </a:lnTo>
                  <a:lnTo>
                    <a:pt x="3" y="217"/>
                  </a:lnTo>
                  <a:lnTo>
                    <a:pt x="2" y="215"/>
                  </a:lnTo>
                  <a:lnTo>
                    <a:pt x="1" y="213"/>
                  </a:lnTo>
                  <a:lnTo>
                    <a:pt x="0" y="211"/>
                  </a:lnTo>
                  <a:lnTo>
                    <a:pt x="0" y="209"/>
                  </a:lnTo>
                  <a:lnTo>
                    <a:pt x="0" y="208"/>
                  </a:lnTo>
                  <a:lnTo>
                    <a:pt x="0" y="207"/>
                  </a:lnTo>
                  <a:lnTo>
                    <a:pt x="1" y="206"/>
                  </a:lnTo>
                  <a:lnTo>
                    <a:pt x="1" y="205"/>
                  </a:lnTo>
                  <a:lnTo>
                    <a:pt x="3" y="204"/>
                  </a:lnTo>
                  <a:lnTo>
                    <a:pt x="4" y="203"/>
                  </a:lnTo>
                  <a:lnTo>
                    <a:pt x="5" y="202"/>
                  </a:lnTo>
                  <a:lnTo>
                    <a:pt x="6" y="202"/>
                  </a:lnTo>
                  <a:lnTo>
                    <a:pt x="10" y="200"/>
                  </a:lnTo>
                  <a:lnTo>
                    <a:pt x="13" y="199"/>
                  </a:lnTo>
                  <a:lnTo>
                    <a:pt x="15" y="198"/>
                  </a:lnTo>
                  <a:lnTo>
                    <a:pt x="15" y="197"/>
                  </a:lnTo>
                  <a:lnTo>
                    <a:pt x="16" y="196"/>
                  </a:lnTo>
                  <a:lnTo>
                    <a:pt x="16" y="195"/>
                  </a:lnTo>
                  <a:lnTo>
                    <a:pt x="15" y="195"/>
                  </a:lnTo>
                  <a:lnTo>
                    <a:pt x="14" y="193"/>
                  </a:lnTo>
                  <a:lnTo>
                    <a:pt x="12" y="191"/>
                  </a:lnTo>
                  <a:lnTo>
                    <a:pt x="11" y="191"/>
                  </a:lnTo>
                  <a:lnTo>
                    <a:pt x="10" y="190"/>
                  </a:lnTo>
                  <a:lnTo>
                    <a:pt x="10" y="189"/>
                  </a:lnTo>
                  <a:lnTo>
                    <a:pt x="10" y="188"/>
                  </a:lnTo>
                  <a:lnTo>
                    <a:pt x="10" y="187"/>
                  </a:lnTo>
                  <a:lnTo>
                    <a:pt x="11" y="186"/>
                  </a:lnTo>
                  <a:lnTo>
                    <a:pt x="13" y="184"/>
                  </a:lnTo>
                  <a:lnTo>
                    <a:pt x="19" y="180"/>
                  </a:lnTo>
                  <a:lnTo>
                    <a:pt x="21" y="178"/>
                  </a:lnTo>
                  <a:lnTo>
                    <a:pt x="22" y="177"/>
                  </a:lnTo>
                  <a:lnTo>
                    <a:pt x="24" y="176"/>
                  </a:lnTo>
                  <a:lnTo>
                    <a:pt x="25" y="174"/>
                  </a:lnTo>
                  <a:lnTo>
                    <a:pt x="25" y="173"/>
                  </a:lnTo>
                  <a:lnTo>
                    <a:pt x="26" y="171"/>
                  </a:lnTo>
                  <a:lnTo>
                    <a:pt x="27" y="169"/>
                  </a:lnTo>
                  <a:lnTo>
                    <a:pt x="27" y="167"/>
                  </a:lnTo>
                  <a:lnTo>
                    <a:pt x="28" y="160"/>
                  </a:lnTo>
                  <a:lnTo>
                    <a:pt x="28" y="157"/>
                  </a:lnTo>
                  <a:lnTo>
                    <a:pt x="29" y="156"/>
                  </a:lnTo>
                  <a:lnTo>
                    <a:pt x="29" y="154"/>
                  </a:lnTo>
                  <a:lnTo>
                    <a:pt x="32" y="150"/>
                  </a:lnTo>
                  <a:lnTo>
                    <a:pt x="32" y="149"/>
                  </a:lnTo>
                  <a:lnTo>
                    <a:pt x="32" y="148"/>
                  </a:lnTo>
                  <a:lnTo>
                    <a:pt x="32" y="147"/>
                  </a:lnTo>
                  <a:lnTo>
                    <a:pt x="31" y="147"/>
                  </a:lnTo>
                  <a:lnTo>
                    <a:pt x="30" y="145"/>
                  </a:lnTo>
                  <a:lnTo>
                    <a:pt x="28" y="143"/>
                  </a:lnTo>
                  <a:lnTo>
                    <a:pt x="28" y="142"/>
                  </a:lnTo>
                  <a:lnTo>
                    <a:pt x="27" y="140"/>
                  </a:lnTo>
                  <a:lnTo>
                    <a:pt x="27" y="139"/>
                  </a:lnTo>
                  <a:lnTo>
                    <a:pt x="27" y="138"/>
                  </a:lnTo>
                  <a:lnTo>
                    <a:pt x="27" y="137"/>
                  </a:lnTo>
                  <a:lnTo>
                    <a:pt x="27" y="136"/>
                  </a:lnTo>
                  <a:lnTo>
                    <a:pt x="28" y="136"/>
                  </a:lnTo>
                  <a:lnTo>
                    <a:pt x="28" y="135"/>
                  </a:lnTo>
                  <a:lnTo>
                    <a:pt x="29" y="134"/>
                  </a:lnTo>
                  <a:lnTo>
                    <a:pt x="30" y="133"/>
                  </a:lnTo>
                  <a:lnTo>
                    <a:pt x="32" y="132"/>
                  </a:lnTo>
                  <a:lnTo>
                    <a:pt x="34" y="131"/>
                  </a:lnTo>
                  <a:lnTo>
                    <a:pt x="39" y="130"/>
                  </a:lnTo>
                  <a:lnTo>
                    <a:pt x="41" y="129"/>
                  </a:lnTo>
                  <a:lnTo>
                    <a:pt x="43" y="129"/>
                  </a:lnTo>
                  <a:lnTo>
                    <a:pt x="44" y="128"/>
                  </a:lnTo>
                  <a:lnTo>
                    <a:pt x="46" y="127"/>
                  </a:lnTo>
                  <a:lnTo>
                    <a:pt x="47" y="126"/>
                  </a:lnTo>
                  <a:lnTo>
                    <a:pt x="48" y="125"/>
                  </a:lnTo>
                  <a:lnTo>
                    <a:pt x="48" y="124"/>
                  </a:lnTo>
                  <a:lnTo>
                    <a:pt x="49" y="124"/>
                  </a:lnTo>
                  <a:lnTo>
                    <a:pt x="49" y="124"/>
                  </a:lnTo>
                  <a:lnTo>
                    <a:pt x="50" y="126"/>
                  </a:lnTo>
                  <a:lnTo>
                    <a:pt x="51" y="128"/>
                  </a:lnTo>
                  <a:lnTo>
                    <a:pt x="53" y="129"/>
                  </a:lnTo>
                  <a:lnTo>
                    <a:pt x="55" y="130"/>
                  </a:lnTo>
                  <a:lnTo>
                    <a:pt x="57" y="131"/>
                  </a:lnTo>
                  <a:lnTo>
                    <a:pt x="59" y="132"/>
                  </a:lnTo>
                  <a:lnTo>
                    <a:pt x="61" y="132"/>
                  </a:lnTo>
                  <a:lnTo>
                    <a:pt x="62" y="132"/>
                  </a:lnTo>
                  <a:lnTo>
                    <a:pt x="65" y="132"/>
                  </a:lnTo>
                  <a:lnTo>
                    <a:pt x="67" y="132"/>
                  </a:lnTo>
                  <a:lnTo>
                    <a:pt x="70" y="132"/>
                  </a:lnTo>
                  <a:lnTo>
                    <a:pt x="72" y="131"/>
                  </a:lnTo>
                  <a:lnTo>
                    <a:pt x="74" y="130"/>
                  </a:lnTo>
                  <a:lnTo>
                    <a:pt x="77" y="129"/>
                  </a:lnTo>
                  <a:lnTo>
                    <a:pt x="80" y="128"/>
                  </a:lnTo>
                  <a:lnTo>
                    <a:pt x="83" y="127"/>
                  </a:lnTo>
                  <a:lnTo>
                    <a:pt x="85" y="125"/>
                  </a:lnTo>
                  <a:lnTo>
                    <a:pt x="88" y="124"/>
                  </a:lnTo>
                  <a:lnTo>
                    <a:pt x="93" y="121"/>
                  </a:lnTo>
                  <a:lnTo>
                    <a:pt x="95" y="120"/>
                  </a:lnTo>
                  <a:lnTo>
                    <a:pt x="98" y="118"/>
                  </a:lnTo>
                  <a:lnTo>
                    <a:pt x="101" y="116"/>
                  </a:lnTo>
                  <a:lnTo>
                    <a:pt x="104" y="114"/>
                  </a:lnTo>
                  <a:lnTo>
                    <a:pt x="107" y="112"/>
                  </a:lnTo>
                  <a:lnTo>
                    <a:pt x="109" y="110"/>
                  </a:lnTo>
                  <a:lnTo>
                    <a:pt x="110" y="108"/>
                  </a:lnTo>
                  <a:lnTo>
                    <a:pt x="111" y="107"/>
                  </a:lnTo>
                  <a:lnTo>
                    <a:pt x="114" y="102"/>
                  </a:lnTo>
                  <a:lnTo>
                    <a:pt x="115" y="100"/>
                  </a:lnTo>
                  <a:lnTo>
                    <a:pt x="116" y="99"/>
                  </a:lnTo>
                </a:path>
              </a:pathLst>
            </a:custGeom>
            <a:noFill/>
            <a:ln w="2540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44" name="Freeform 99">
              <a:extLst>
                <a:ext uri="{FF2B5EF4-FFF2-40B4-BE49-F238E27FC236}">
                  <a16:creationId xmlns:a16="http://schemas.microsoft.com/office/drawing/2014/main" id="{910A3ABD-5E46-4691-BD67-34AB9C29FDA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0" y="2018"/>
              <a:ext cx="193" cy="54"/>
            </a:xfrm>
            <a:custGeom>
              <a:avLst/>
              <a:gdLst>
                <a:gd name="T0" fmla="*/ 1 w 193"/>
                <a:gd name="T1" fmla="*/ 51 h 54"/>
                <a:gd name="T2" fmla="*/ 3 w 193"/>
                <a:gd name="T3" fmla="*/ 48 h 54"/>
                <a:gd name="T4" fmla="*/ 8 w 193"/>
                <a:gd name="T5" fmla="*/ 45 h 54"/>
                <a:gd name="T6" fmla="*/ 14 w 193"/>
                <a:gd name="T7" fmla="*/ 44 h 54"/>
                <a:gd name="T8" fmla="*/ 20 w 193"/>
                <a:gd name="T9" fmla="*/ 42 h 54"/>
                <a:gd name="T10" fmla="*/ 31 w 193"/>
                <a:gd name="T11" fmla="*/ 37 h 54"/>
                <a:gd name="T12" fmla="*/ 33 w 193"/>
                <a:gd name="T13" fmla="*/ 36 h 54"/>
                <a:gd name="T14" fmla="*/ 35 w 193"/>
                <a:gd name="T15" fmla="*/ 36 h 54"/>
                <a:gd name="T16" fmla="*/ 37 w 193"/>
                <a:gd name="T17" fmla="*/ 37 h 54"/>
                <a:gd name="T18" fmla="*/ 39 w 193"/>
                <a:gd name="T19" fmla="*/ 39 h 54"/>
                <a:gd name="T20" fmla="*/ 46 w 193"/>
                <a:gd name="T21" fmla="*/ 44 h 54"/>
                <a:gd name="T22" fmla="*/ 51 w 193"/>
                <a:gd name="T23" fmla="*/ 45 h 54"/>
                <a:gd name="T24" fmla="*/ 54 w 193"/>
                <a:gd name="T25" fmla="*/ 45 h 54"/>
                <a:gd name="T26" fmla="*/ 60 w 193"/>
                <a:gd name="T27" fmla="*/ 44 h 54"/>
                <a:gd name="T28" fmla="*/ 71 w 193"/>
                <a:gd name="T29" fmla="*/ 45 h 54"/>
                <a:gd name="T30" fmla="*/ 77 w 193"/>
                <a:gd name="T31" fmla="*/ 45 h 54"/>
                <a:gd name="T32" fmla="*/ 85 w 193"/>
                <a:gd name="T33" fmla="*/ 47 h 54"/>
                <a:gd name="T34" fmla="*/ 93 w 193"/>
                <a:gd name="T35" fmla="*/ 47 h 54"/>
                <a:gd name="T36" fmla="*/ 96 w 193"/>
                <a:gd name="T37" fmla="*/ 47 h 54"/>
                <a:gd name="T38" fmla="*/ 102 w 193"/>
                <a:gd name="T39" fmla="*/ 49 h 54"/>
                <a:gd name="T40" fmla="*/ 111 w 193"/>
                <a:gd name="T41" fmla="*/ 53 h 54"/>
                <a:gd name="T42" fmla="*/ 116 w 193"/>
                <a:gd name="T43" fmla="*/ 54 h 54"/>
                <a:gd name="T44" fmla="*/ 121 w 193"/>
                <a:gd name="T45" fmla="*/ 53 h 54"/>
                <a:gd name="T46" fmla="*/ 126 w 193"/>
                <a:gd name="T47" fmla="*/ 52 h 54"/>
                <a:gd name="T48" fmla="*/ 136 w 193"/>
                <a:gd name="T49" fmla="*/ 47 h 54"/>
                <a:gd name="T50" fmla="*/ 146 w 193"/>
                <a:gd name="T51" fmla="*/ 44 h 54"/>
                <a:gd name="T52" fmla="*/ 151 w 193"/>
                <a:gd name="T53" fmla="*/ 42 h 54"/>
                <a:gd name="T54" fmla="*/ 155 w 193"/>
                <a:gd name="T55" fmla="*/ 39 h 54"/>
                <a:gd name="T56" fmla="*/ 158 w 193"/>
                <a:gd name="T57" fmla="*/ 35 h 54"/>
                <a:gd name="T58" fmla="*/ 161 w 193"/>
                <a:gd name="T59" fmla="*/ 33 h 54"/>
                <a:gd name="T60" fmla="*/ 164 w 193"/>
                <a:gd name="T61" fmla="*/ 24 h 54"/>
                <a:gd name="T62" fmla="*/ 167 w 193"/>
                <a:gd name="T63" fmla="*/ 19 h 54"/>
                <a:gd name="T64" fmla="*/ 170 w 193"/>
                <a:gd name="T65" fmla="*/ 16 h 54"/>
                <a:gd name="T66" fmla="*/ 173 w 193"/>
                <a:gd name="T67" fmla="*/ 11 h 54"/>
                <a:gd name="T68" fmla="*/ 179 w 193"/>
                <a:gd name="T69" fmla="*/ 8 h 54"/>
                <a:gd name="T70" fmla="*/ 186 w 193"/>
                <a:gd name="T71" fmla="*/ 3 h 54"/>
                <a:gd name="T72" fmla="*/ 192 w 193"/>
                <a:gd name="T73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93" h="54">
                  <a:moveTo>
                    <a:pt x="0" y="53"/>
                  </a:moveTo>
                  <a:lnTo>
                    <a:pt x="1" y="51"/>
                  </a:lnTo>
                  <a:lnTo>
                    <a:pt x="3" y="50"/>
                  </a:lnTo>
                  <a:lnTo>
                    <a:pt x="3" y="48"/>
                  </a:lnTo>
                  <a:lnTo>
                    <a:pt x="5" y="47"/>
                  </a:lnTo>
                  <a:lnTo>
                    <a:pt x="8" y="45"/>
                  </a:lnTo>
                  <a:lnTo>
                    <a:pt x="11" y="44"/>
                  </a:lnTo>
                  <a:lnTo>
                    <a:pt x="14" y="44"/>
                  </a:lnTo>
                  <a:lnTo>
                    <a:pt x="17" y="43"/>
                  </a:lnTo>
                  <a:lnTo>
                    <a:pt x="20" y="42"/>
                  </a:lnTo>
                  <a:lnTo>
                    <a:pt x="22" y="41"/>
                  </a:lnTo>
                  <a:lnTo>
                    <a:pt x="31" y="37"/>
                  </a:lnTo>
                  <a:lnTo>
                    <a:pt x="32" y="36"/>
                  </a:lnTo>
                  <a:lnTo>
                    <a:pt x="33" y="36"/>
                  </a:lnTo>
                  <a:lnTo>
                    <a:pt x="34" y="36"/>
                  </a:lnTo>
                  <a:lnTo>
                    <a:pt x="35" y="36"/>
                  </a:lnTo>
                  <a:lnTo>
                    <a:pt x="37" y="36"/>
                  </a:lnTo>
                  <a:lnTo>
                    <a:pt x="37" y="37"/>
                  </a:lnTo>
                  <a:lnTo>
                    <a:pt x="38" y="38"/>
                  </a:lnTo>
                  <a:lnTo>
                    <a:pt x="39" y="39"/>
                  </a:lnTo>
                  <a:lnTo>
                    <a:pt x="44" y="42"/>
                  </a:lnTo>
                  <a:lnTo>
                    <a:pt x="46" y="44"/>
                  </a:lnTo>
                  <a:lnTo>
                    <a:pt x="48" y="44"/>
                  </a:lnTo>
                  <a:lnTo>
                    <a:pt x="51" y="45"/>
                  </a:lnTo>
                  <a:lnTo>
                    <a:pt x="52" y="45"/>
                  </a:lnTo>
                  <a:lnTo>
                    <a:pt x="54" y="45"/>
                  </a:lnTo>
                  <a:lnTo>
                    <a:pt x="58" y="45"/>
                  </a:lnTo>
                  <a:lnTo>
                    <a:pt x="60" y="44"/>
                  </a:lnTo>
                  <a:lnTo>
                    <a:pt x="63" y="45"/>
                  </a:lnTo>
                  <a:lnTo>
                    <a:pt x="71" y="45"/>
                  </a:lnTo>
                  <a:lnTo>
                    <a:pt x="73" y="45"/>
                  </a:lnTo>
                  <a:lnTo>
                    <a:pt x="77" y="45"/>
                  </a:lnTo>
                  <a:lnTo>
                    <a:pt x="82" y="46"/>
                  </a:lnTo>
                  <a:lnTo>
                    <a:pt x="85" y="47"/>
                  </a:lnTo>
                  <a:lnTo>
                    <a:pt x="88" y="47"/>
                  </a:lnTo>
                  <a:lnTo>
                    <a:pt x="93" y="47"/>
                  </a:lnTo>
                  <a:lnTo>
                    <a:pt x="94" y="47"/>
                  </a:lnTo>
                  <a:lnTo>
                    <a:pt x="96" y="47"/>
                  </a:lnTo>
                  <a:lnTo>
                    <a:pt x="98" y="48"/>
                  </a:lnTo>
                  <a:lnTo>
                    <a:pt x="102" y="49"/>
                  </a:lnTo>
                  <a:lnTo>
                    <a:pt x="108" y="52"/>
                  </a:lnTo>
                  <a:lnTo>
                    <a:pt x="111" y="53"/>
                  </a:lnTo>
                  <a:lnTo>
                    <a:pt x="114" y="53"/>
                  </a:lnTo>
                  <a:lnTo>
                    <a:pt x="116" y="54"/>
                  </a:lnTo>
                  <a:lnTo>
                    <a:pt x="118" y="54"/>
                  </a:lnTo>
                  <a:lnTo>
                    <a:pt x="121" y="53"/>
                  </a:lnTo>
                  <a:lnTo>
                    <a:pt x="123" y="53"/>
                  </a:lnTo>
                  <a:lnTo>
                    <a:pt x="126" y="52"/>
                  </a:lnTo>
                  <a:lnTo>
                    <a:pt x="132" y="48"/>
                  </a:lnTo>
                  <a:lnTo>
                    <a:pt x="136" y="47"/>
                  </a:lnTo>
                  <a:lnTo>
                    <a:pt x="139" y="45"/>
                  </a:lnTo>
                  <a:lnTo>
                    <a:pt x="146" y="44"/>
                  </a:lnTo>
                  <a:lnTo>
                    <a:pt x="149" y="43"/>
                  </a:lnTo>
                  <a:lnTo>
                    <a:pt x="151" y="42"/>
                  </a:lnTo>
                  <a:lnTo>
                    <a:pt x="153" y="41"/>
                  </a:lnTo>
                  <a:lnTo>
                    <a:pt x="155" y="39"/>
                  </a:lnTo>
                  <a:lnTo>
                    <a:pt x="157" y="37"/>
                  </a:lnTo>
                  <a:lnTo>
                    <a:pt x="158" y="35"/>
                  </a:lnTo>
                  <a:lnTo>
                    <a:pt x="160" y="34"/>
                  </a:lnTo>
                  <a:lnTo>
                    <a:pt x="161" y="33"/>
                  </a:lnTo>
                  <a:lnTo>
                    <a:pt x="162" y="30"/>
                  </a:lnTo>
                  <a:lnTo>
                    <a:pt x="164" y="24"/>
                  </a:lnTo>
                  <a:lnTo>
                    <a:pt x="166" y="21"/>
                  </a:lnTo>
                  <a:lnTo>
                    <a:pt x="167" y="19"/>
                  </a:lnTo>
                  <a:lnTo>
                    <a:pt x="168" y="18"/>
                  </a:lnTo>
                  <a:lnTo>
                    <a:pt x="170" y="16"/>
                  </a:lnTo>
                  <a:lnTo>
                    <a:pt x="171" y="14"/>
                  </a:lnTo>
                  <a:lnTo>
                    <a:pt x="173" y="11"/>
                  </a:lnTo>
                  <a:lnTo>
                    <a:pt x="176" y="10"/>
                  </a:lnTo>
                  <a:lnTo>
                    <a:pt x="179" y="8"/>
                  </a:lnTo>
                  <a:lnTo>
                    <a:pt x="182" y="6"/>
                  </a:lnTo>
                  <a:lnTo>
                    <a:pt x="186" y="3"/>
                  </a:lnTo>
                  <a:lnTo>
                    <a:pt x="190" y="1"/>
                  </a:lnTo>
                  <a:lnTo>
                    <a:pt x="192" y="0"/>
                  </a:lnTo>
                  <a:lnTo>
                    <a:pt x="193" y="0"/>
                  </a:lnTo>
                </a:path>
              </a:pathLst>
            </a:custGeom>
            <a:noFill/>
            <a:ln w="2540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45" name="Freeform 100">
              <a:extLst>
                <a:ext uri="{FF2B5EF4-FFF2-40B4-BE49-F238E27FC236}">
                  <a16:creationId xmlns:a16="http://schemas.microsoft.com/office/drawing/2014/main" id="{9E3D7BEC-85ED-4524-B77B-D78687C5C9D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6" y="2398"/>
              <a:ext cx="1020" cy="1077"/>
            </a:xfrm>
            <a:custGeom>
              <a:avLst/>
              <a:gdLst>
                <a:gd name="T0" fmla="*/ 403 w 1020"/>
                <a:gd name="T1" fmla="*/ 50 h 1077"/>
                <a:gd name="T2" fmla="*/ 454 w 1020"/>
                <a:gd name="T3" fmla="*/ 52 h 1077"/>
                <a:gd name="T4" fmla="*/ 501 w 1020"/>
                <a:gd name="T5" fmla="*/ 83 h 1077"/>
                <a:gd name="T6" fmla="*/ 534 w 1020"/>
                <a:gd name="T7" fmla="*/ 109 h 1077"/>
                <a:gd name="T8" fmla="*/ 586 w 1020"/>
                <a:gd name="T9" fmla="*/ 131 h 1077"/>
                <a:gd name="T10" fmla="*/ 595 w 1020"/>
                <a:gd name="T11" fmla="*/ 167 h 1077"/>
                <a:gd name="T12" fmla="*/ 657 w 1020"/>
                <a:gd name="T13" fmla="*/ 192 h 1077"/>
                <a:gd name="T14" fmla="*/ 695 w 1020"/>
                <a:gd name="T15" fmla="*/ 141 h 1077"/>
                <a:gd name="T16" fmla="*/ 728 w 1020"/>
                <a:gd name="T17" fmla="*/ 158 h 1077"/>
                <a:gd name="T18" fmla="*/ 780 w 1020"/>
                <a:gd name="T19" fmla="*/ 190 h 1077"/>
                <a:gd name="T20" fmla="*/ 851 w 1020"/>
                <a:gd name="T21" fmla="*/ 208 h 1077"/>
                <a:gd name="T22" fmla="*/ 926 w 1020"/>
                <a:gd name="T23" fmla="*/ 266 h 1077"/>
                <a:gd name="T24" fmla="*/ 1005 w 1020"/>
                <a:gd name="T25" fmla="*/ 316 h 1077"/>
                <a:gd name="T26" fmla="*/ 1005 w 1020"/>
                <a:gd name="T27" fmla="*/ 362 h 1077"/>
                <a:gd name="T28" fmla="*/ 1017 w 1020"/>
                <a:gd name="T29" fmla="*/ 395 h 1077"/>
                <a:gd name="T30" fmla="*/ 984 w 1020"/>
                <a:gd name="T31" fmla="*/ 416 h 1077"/>
                <a:gd name="T32" fmla="*/ 998 w 1020"/>
                <a:gd name="T33" fmla="*/ 449 h 1077"/>
                <a:gd name="T34" fmla="*/ 976 w 1020"/>
                <a:gd name="T35" fmla="*/ 460 h 1077"/>
                <a:gd name="T36" fmla="*/ 946 w 1020"/>
                <a:gd name="T37" fmla="*/ 457 h 1077"/>
                <a:gd name="T38" fmla="*/ 958 w 1020"/>
                <a:gd name="T39" fmla="*/ 480 h 1077"/>
                <a:gd name="T40" fmla="*/ 918 w 1020"/>
                <a:gd name="T41" fmla="*/ 497 h 1077"/>
                <a:gd name="T42" fmla="*/ 885 w 1020"/>
                <a:gd name="T43" fmla="*/ 542 h 1077"/>
                <a:gd name="T44" fmla="*/ 906 w 1020"/>
                <a:gd name="T45" fmla="*/ 605 h 1077"/>
                <a:gd name="T46" fmla="*/ 908 w 1020"/>
                <a:gd name="T47" fmla="*/ 622 h 1077"/>
                <a:gd name="T48" fmla="*/ 924 w 1020"/>
                <a:gd name="T49" fmla="*/ 646 h 1077"/>
                <a:gd name="T50" fmla="*/ 923 w 1020"/>
                <a:gd name="T51" fmla="*/ 690 h 1077"/>
                <a:gd name="T52" fmla="*/ 897 w 1020"/>
                <a:gd name="T53" fmla="*/ 724 h 1077"/>
                <a:gd name="T54" fmla="*/ 910 w 1020"/>
                <a:gd name="T55" fmla="*/ 762 h 1077"/>
                <a:gd name="T56" fmla="*/ 907 w 1020"/>
                <a:gd name="T57" fmla="*/ 794 h 1077"/>
                <a:gd name="T58" fmla="*/ 893 w 1020"/>
                <a:gd name="T59" fmla="*/ 828 h 1077"/>
                <a:gd name="T60" fmla="*/ 875 w 1020"/>
                <a:gd name="T61" fmla="*/ 845 h 1077"/>
                <a:gd name="T62" fmla="*/ 898 w 1020"/>
                <a:gd name="T63" fmla="*/ 882 h 1077"/>
                <a:gd name="T64" fmla="*/ 872 w 1020"/>
                <a:gd name="T65" fmla="*/ 914 h 1077"/>
                <a:gd name="T66" fmla="*/ 817 w 1020"/>
                <a:gd name="T67" fmla="*/ 934 h 1077"/>
                <a:gd name="T68" fmla="*/ 778 w 1020"/>
                <a:gd name="T69" fmla="*/ 963 h 1077"/>
                <a:gd name="T70" fmla="*/ 723 w 1020"/>
                <a:gd name="T71" fmla="*/ 967 h 1077"/>
                <a:gd name="T72" fmla="*/ 682 w 1020"/>
                <a:gd name="T73" fmla="*/ 948 h 1077"/>
                <a:gd name="T74" fmla="*/ 648 w 1020"/>
                <a:gd name="T75" fmla="*/ 966 h 1077"/>
                <a:gd name="T76" fmla="*/ 621 w 1020"/>
                <a:gd name="T77" fmla="*/ 974 h 1077"/>
                <a:gd name="T78" fmla="*/ 574 w 1020"/>
                <a:gd name="T79" fmla="*/ 999 h 1077"/>
                <a:gd name="T80" fmla="*/ 526 w 1020"/>
                <a:gd name="T81" fmla="*/ 1038 h 1077"/>
                <a:gd name="T82" fmla="*/ 488 w 1020"/>
                <a:gd name="T83" fmla="*/ 1056 h 1077"/>
                <a:gd name="T84" fmla="*/ 443 w 1020"/>
                <a:gd name="T85" fmla="*/ 1069 h 1077"/>
                <a:gd name="T86" fmla="*/ 409 w 1020"/>
                <a:gd name="T87" fmla="*/ 1066 h 1077"/>
                <a:gd name="T88" fmla="*/ 382 w 1020"/>
                <a:gd name="T89" fmla="*/ 1058 h 1077"/>
                <a:gd name="T90" fmla="*/ 339 w 1020"/>
                <a:gd name="T91" fmla="*/ 1023 h 1077"/>
                <a:gd name="T92" fmla="*/ 319 w 1020"/>
                <a:gd name="T93" fmla="*/ 1009 h 1077"/>
                <a:gd name="T94" fmla="*/ 354 w 1020"/>
                <a:gd name="T95" fmla="*/ 956 h 1077"/>
                <a:gd name="T96" fmla="*/ 384 w 1020"/>
                <a:gd name="T97" fmla="*/ 922 h 1077"/>
                <a:gd name="T98" fmla="*/ 385 w 1020"/>
                <a:gd name="T99" fmla="*/ 888 h 1077"/>
                <a:gd name="T100" fmla="*/ 369 w 1020"/>
                <a:gd name="T101" fmla="*/ 861 h 1077"/>
                <a:gd name="T102" fmla="*/ 334 w 1020"/>
                <a:gd name="T103" fmla="*/ 860 h 1077"/>
                <a:gd name="T104" fmla="*/ 271 w 1020"/>
                <a:gd name="T105" fmla="*/ 862 h 1077"/>
                <a:gd name="T106" fmla="*/ 210 w 1020"/>
                <a:gd name="T107" fmla="*/ 828 h 1077"/>
                <a:gd name="T108" fmla="*/ 200 w 1020"/>
                <a:gd name="T109" fmla="*/ 772 h 1077"/>
                <a:gd name="T110" fmla="*/ 160 w 1020"/>
                <a:gd name="T111" fmla="*/ 757 h 1077"/>
                <a:gd name="T112" fmla="*/ 91 w 1020"/>
                <a:gd name="T113" fmla="*/ 741 h 1077"/>
                <a:gd name="T114" fmla="*/ 48 w 1020"/>
                <a:gd name="T115" fmla="*/ 746 h 1077"/>
                <a:gd name="T116" fmla="*/ 7 w 1020"/>
                <a:gd name="T117" fmla="*/ 720 h 1077"/>
                <a:gd name="T118" fmla="*/ 10 w 1020"/>
                <a:gd name="T119" fmla="*/ 702 h 10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020" h="1077">
                  <a:moveTo>
                    <a:pt x="325" y="0"/>
                  </a:moveTo>
                  <a:lnTo>
                    <a:pt x="339" y="11"/>
                  </a:lnTo>
                  <a:lnTo>
                    <a:pt x="343" y="14"/>
                  </a:lnTo>
                  <a:lnTo>
                    <a:pt x="351" y="19"/>
                  </a:lnTo>
                  <a:lnTo>
                    <a:pt x="370" y="32"/>
                  </a:lnTo>
                  <a:lnTo>
                    <a:pt x="371" y="34"/>
                  </a:lnTo>
                  <a:lnTo>
                    <a:pt x="376" y="38"/>
                  </a:lnTo>
                  <a:lnTo>
                    <a:pt x="379" y="40"/>
                  </a:lnTo>
                  <a:lnTo>
                    <a:pt x="383" y="44"/>
                  </a:lnTo>
                  <a:lnTo>
                    <a:pt x="387" y="47"/>
                  </a:lnTo>
                  <a:lnTo>
                    <a:pt x="388" y="48"/>
                  </a:lnTo>
                  <a:lnTo>
                    <a:pt x="390" y="49"/>
                  </a:lnTo>
                  <a:lnTo>
                    <a:pt x="392" y="50"/>
                  </a:lnTo>
                  <a:lnTo>
                    <a:pt x="394" y="50"/>
                  </a:lnTo>
                  <a:lnTo>
                    <a:pt x="396" y="50"/>
                  </a:lnTo>
                  <a:lnTo>
                    <a:pt x="400" y="50"/>
                  </a:lnTo>
                  <a:lnTo>
                    <a:pt x="403" y="50"/>
                  </a:lnTo>
                  <a:lnTo>
                    <a:pt x="405" y="50"/>
                  </a:lnTo>
                  <a:lnTo>
                    <a:pt x="415" y="50"/>
                  </a:lnTo>
                  <a:lnTo>
                    <a:pt x="418" y="50"/>
                  </a:lnTo>
                  <a:lnTo>
                    <a:pt x="419" y="50"/>
                  </a:lnTo>
                  <a:lnTo>
                    <a:pt x="421" y="50"/>
                  </a:lnTo>
                  <a:lnTo>
                    <a:pt x="427" y="51"/>
                  </a:lnTo>
                  <a:lnTo>
                    <a:pt x="429" y="51"/>
                  </a:lnTo>
                  <a:lnTo>
                    <a:pt x="431" y="51"/>
                  </a:lnTo>
                  <a:lnTo>
                    <a:pt x="433" y="51"/>
                  </a:lnTo>
                  <a:lnTo>
                    <a:pt x="435" y="50"/>
                  </a:lnTo>
                  <a:lnTo>
                    <a:pt x="439" y="50"/>
                  </a:lnTo>
                  <a:lnTo>
                    <a:pt x="440" y="50"/>
                  </a:lnTo>
                  <a:lnTo>
                    <a:pt x="442" y="50"/>
                  </a:lnTo>
                  <a:lnTo>
                    <a:pt x="444" y="50"/>
                  </a:lnTo>
                  <a:lnTo>
                    <a:pt x="446" y="50"/>
                  </a:lnTo>
                  <a:lnTo>
                    <a:pt x="452" y="51"/>
                  </a:lnTo>
                  <a:lnTo>
                    <a:pt x="454" y="52"/>
                  </a:lnTo>
                  <a:lnTo>
                    <a:pt x="456" y="53"/>
                  </a:lnTo>
                  <a:lnTo>
                    <a:pt x="457" y="54"/>
                  </a:lnTo>
                  <a:lnTo>
                    <a:pt x="461" y="56"/>
                  </a:lnTo>
                  <a:lnTo>
                    <a:pt x="462" y="57"/>
                  </a:lnTo>
                  <a:lnTo>
                    <a:pt x="469" y="61"/>
                  </a:lnTo>
                  <a:lnTo>
                    <a:pt x="473" y="62"/>
                  </a:lnTo>
                  <a:lnTo>
                    <a:pt x="474" y="63"/>
                  </a:lnTo>
                  <a:lnTo>
                    <a:pt x="476" y="64"/>
                  </a:lnTo>
                  <a:lnTo>
                    <a:pt x="477" y="65"/>
                  </a:lnTo>
                  <a:lnTo>
                    <a:pt x="485" y="72"/>
                  </a:lnTo>
                  <a:lnTo>
                    <a:pt x="486" y="74"/>
                  </a:lnTo>
                  <a:lnTo>
                    <a:pt x="488" y="75"/>
                  </a:lnTo>
                  <a:lnTo>
                    <a:pt x="490" y="77"/>
                  </a:lnTo>
                  <a:lnTo>
                    <a:pt x="494" y="79"/>
                  </a:lnTo>
                  <a:lnTo>
                    <a:pt x="496" y="81"/>
                  </a:lnTo>
                  <a:lnTo>
                    <a:pt x="498" y="82"/>
                  </a:lnTo>
                  <a:lnTo>
                    <a:pt x="501" y="83"/>
                  </a:lnTo>
                  <a:lnTo>
                    <a:pt x="504" y="84"/>
                  </a:lnTo>
                  <a:lnTo>
                    <a:pt x="510" y="85"/>
                  </a:lnTo>
                  <a:lnTo>
                    <a:pt x="514" y="86"/>
                  </a:lnTo>
                  <a:lnTo>
                    <a:pt x="520" y="88"/>
                  </a:lnTo>
                  <a:lnTo>
                    <a:pt x="522" y="89"/>
                  </a:lnTo>
                  <a:lnTo>
                    <a:pt x="524" y="90"/>
                  </a:lnTo>
                  <a:lnTo>
                    <a:pt x="525" y="91"/>
                  </a:lnTo>
                  <a:lnTo>
                    <a:pt x="526" y="92"/>
                  </a:lnTo>
                  <a:lnTo>
                    <a:pt x="527" y="93"/>
                  </a:lnTo>
                  <a:lnTo>
                    <a:pt x="527" y="95"/>
                  </a:lnTo>
                  <a:lnTo>
                    <a:pt x="528" y="95"/>
                  </a:lnTo>
                  <a:lnTo>
                    <a:pt x="530" y="102"/>
                  </a:lnTo>
                  <a:lnTo>
                    <a:pt x="530" y="105"/>
                  </a:lnTo>
                  <a:lnTo>
                    <a:pt x="530" y="106"/>
                  </a:lnTo>
                  <a:lnTo>
                    <a:pt x="531" y="107"/>
                  </a:lnTo>
                  <a:lnTo>
                    <a:pt x="532" y="108"/>
                  </a:lnTo>
                  <a:lnTo>
                    <a:pt x="534" y="109"/>
                  </a:lnTo>
                  <a:lnTo>
                    <a:pt x="535" y="110"/>
                  </a:lnTo>
                  <a:lnTo>
                    <a:pt x="537" y="111"/>
                  </a:lnTo>
                  <a:lnTo>
                    <a:pt x="540" y="111"/>
                  </a:lnTo>
                  <a:lnTo>
                    <a:pt x="543" y="112"/>
                  </a:lnTo>
                  <a:lnTo>
                    <a:pt x="546" y="113"/>
                  </a:lnTo>
                  <a:lnTo>
                    <a:pt x="551" y="115"/>
                  </a:lnTo>
                  <a:lnTo>
                    <a:pt x="554" y="116"/>
                  </a:lnTo>
                  <a:lnTo>
                    <a:pt x="557" y="118"/>
                  </a:lnTo>
                  <a:lnTo>
                    <a:pt x="561" y="119"/>
                  </a:lnTo>
                  <a:lnTo>
                    <a:pt x="564" y="121"/>
                  </a:lnTo>
                  <a:lnTo>
                    <a:pt x="569" y="125"/>
                  </a:lnTo>
                  <a:lnTo>
                    <a:pt x="571" y="126"/>
                  </a:lnTo>
                  <a:lnTo>
                    <a:pt x="574" y="128"/>
                  </a:lnTo>
                  <a:lnTo>
                    <a:pt x="576" y="129"/>
                  </a:lnTo>
                  <a:lnTo>
                    <a:pt x="580" y="129"/>
                  </a:lnTo>
                  <a:lnTo>
                    <a:pt x="584" y="131"/>
                  </a:lnTo>
                  <a:lnTo>
                    <a:pt x="586" y="131"/>
                  </a:lnTo>
                  <a:lnTo>
                    <a:pt x="590" y="132"/>
                  </a:lnTo>
                  <a:lnTo>
                    <a:pt x="592" y="133"/>
                  </a:lnTo>
                  <a:lnTo>
                    <a:pt x="593" y="133"/>
                  </a:lnTo>
                  <a:lnTo>
                    <a:pt x="594" y="134"/>
                  </a:lnTo>
                  <a:lnTo>
                    <a:pt x="594" y="136"/>
                  </a:lnTo>
                  <a:lnTo>
                    <a:pt x="595" y="138"/>
                  </a:lnTo>
                  <a:lnTo>
                    <a:pt x="595" y="140"/>
                  </a:lnTo>
                  <a:lnTo>
                    <a:pt x="594" y="140"/>
                  </a:lnTo>
                  <a:lnTo>
                    <a:pt x="594" y="142"/>
                  </a:lnTo>
                  <a:lnTo>
                    <a:pt x="592" y="148"/>
                  </a:lnTo>
                  <a:lnTo>
                    <a:pt x="591" y="152"/>
                  </a:lnTo>
                  <a:lnTo>
                    <a:pt x="591" y="154"/>
                  </a:lnTo>
                  <a:lnTo>
                    <a:pt x="591" y="156"/>
                  </a:lnTo>
                  <a:lnTo>
                    <a:pt x="591" y="159"/>
                  </a:lnTo>
                  <a:lnTo>
                    <a:pt x="592" y="162"/>
                  </a:lnTo>
                  <a:lnTo>
                    <a:pt x="593" y="164"/>
                  </a:lnTo>
                  <a:lnTo>
                    <a:pt x="595" y="167"/>
                  </a:lnTo>
                  <a:lnTo>
                    <a:pt x="597" y="169"/>
                  </a:lnTo>
                  <a:lnTo>
                    <a:pt x="598" y="171"/>
                  </a:lnTo>
                  <a:lnTo>
                    <a:pt x="601" y="173"/>
                  </a:lnTo>
                  <a:lnTo>
                    <a:pt x="604" y="174"/>
                  </a:lnTo>
                  <a:lnTo>
                    <a:pt x="608" y="176"/>
                  </a:lnTo>
                  <a:lnTo>
                    <a:pt x="623" y="185"/>
                  </a:lnTo>
                  <a:lnTo>
                    <a:pt x="632" y="188"/>
                  </a:lnTo>
                  <a:lnTo>
                    <a:pt x="635" y="190"/>
                  </a:lnTo>
                  <a:lnTo>
                    <a:pt x="637" y="191"/>
                  </a:lnTo>
                  <a:lnTo>
                    <a:pt x="639" y="192"/>
                  </a:lnTo>
                  <a:lnTo>
                    <a:pt x="642" y="193"/>
                  </a:lnTo>
                  <a:lnTo>
                    <a:pt x="644" y="193"/>
                  </a:lnTo>
                  <a:lnTo>
                    <a:pt x="645" y="193"/>
                  </a:lnTo>
                  <a:lnTo>
                    <a:pt x="650" y="193"/>
                  </a:lnTo>
                  <a:lnTo>
                    <a:pt x="655" y="193"/>
                  </a:lnTo>
                  <a:lnTo>
                    <a:pt x="655" y="192"/>
                  </a:lnTo>
                  <a:lnTo>
                    <a:pt x="657" y="192"/>
                  </a:lnTo>
                  <a:lnTo>
                    <a:pt x="660" y="191"/>
                  </a:lnTo>
                  <a:lnTo>
                    <a:pt x="662" y="190"/>
                  </a:lnTo>
                  <a:lnTo>
                    <a:pt x="663" y="189"/>
                  </a:lnTo>
                  <a:lnTo>
                    <a:pt x="664" y="187"/>
                  </a:lnTo>
                  <a:lnTo>
                    <a:pt x="666" y="186"/>
                  </a:lnTo>
                  <a:lnTo>
                    <a:pt x="669" y="180"/>
                  </a:lnTo>
                  <a:lnTo>
                    <a:pt x="673" y="175"/>
                  </a:lnTo>
                  <a:lnTo>
                    <a:pt x="675" y="173"/>
                  </a:lnTo>
                  <a:lnTo>
                    <a:pt x="677" y="171"/>
                  </a:lnTo>
                  <a:lnTo>
                    <a:pt x="677" y="169"/>
                  </a:lnTo>
                  <a:lnTo>
                    <a:pt x="680" y="161"/>
                  </a:lnTo>
                  <a:lnTo>
                    <a:pt x="682" y="157"/>
                  </a:lnTo>
                  <a:lnTo>
                    <a:pt x="685" y="152"/>
                  </a:lnTo>
                  <a:lnTo>
                    <a:pt x="688" y="149"/>
                  </a:lnTo>
                  <a:lnTo>
                    <a:pt x="689" y="147"/>
                  </a:lnTo>
                  <a:lnTo>
                    <a:pt x="692" y="143"/>
                  </a:lnTo>
                  <a:lnTo>
                    <a:pt x="695" y="141"/>
                  </a:lnTo>
                  <a:lnTo>
                    <a:pt x="697" y="140"/>
                  </a:lnTo>
                  <a:lnTo>
                    <a:pt x="698" y="140"/>
                  </a:lnTo>
                  <a:lnTo>
                    <a:pt x="700" y="139"/>
                  </a:lnTo>
                  <a:lnTo>
                    <a:pt x="701" y="139"/>
                  </a:lnTo>
                  <a:lnTo>
                    <a:pt x="702" y="139"/>
                  </a:lnTo>
                  <a:lnTo>
                    <a:pt x="704" y="140"/>
                  </a:lnTo>
                  <a:lnTo>
                    <a:pt x="705" y="140"/>
                  </a:lnTo>
                  <a:lnTo>
                    <a:pt x="707" y="143"/>
                  </a:lnTo>
                  <a:lnTo>
                    <a:pt x="711" y="147"/>
                  </a:lnTo>
                  <a:lnTo>
                    <a:pt x="713" y="150"/>
                  </a:lnTo>
                  <a:lnTo>
                    <a:pt x="714" y="152"/>
                  </a:lnTo>
                  <a:lnTo>
                    <a:pt x="716" y="152"/>
                  </a:lnTo>
                  <a:lnTo>
                    <a:pt x="718" y="153"/>
                  </a:lnTo>
                  <a:lnTo>
                    <a:pt x="720" y="154"/>
                  </a:lnTo>
                  <a:lnTo>
                    <a:pt x="722" y="155"/>
                  </a:lnTo>
                  <a:lnTo>
                    <a:pt x="724" y="157"/>
                  </a:lnTo>
                  <a:lnTo>
                    <a:pt x="728" y="158"/>
                  </a:lnTo>
                  <a:lnTo>
                    <a:pt x="732" y="159"/>
                  </a:lnTo>
                  <a:lnTo>
                    <a:pt x="735" y="161"/>
                  </a:lnTo>
                  <a:lnTo>
                    <a:pt x="744" y="162"/>
                  </a:lnTo>
                  <a:lnTo>
                    <a:pt x="747" y="163"/>
                  </a:lnTo>
                  <a:lnTo>
                    <a:pt x="750" y="164"/>
                  </a:lnTo>
                  <a:lnTo>
                    <a:pt x="752" y="165"/>
                  </a:lnTo>
                  <a:lnTo>
                    <a:pt x="754" y="166"/>
                  </a:lnTo>
                  <a:lnTo>
                    <a:pt x="757" y="167"/>
                  </a:lnTo>
                  <a:lnTo>
                    <a:pt x="758" y="169"/>
                  </a:lnTo>
                  <a:lnTo>
                    <a:pt x="760" y="170"/>
                  </a:lnTo>
                  <a:lnTo>
                    <a:pt x="764" y="174"/>
                  </a:lnTo>
                  <a:lnTo>
                    <a:pt x="767" y="176"/>
                  </a:lnTo>
                  <a:lnTo>
                    <a:pt x="771" y="183"/>
                  </a:lnTo>
                  <a:lnTo>
                    <a:pt x="775" y="186"/>
                  </a:lnTo>
                  <a:lnTo>
                    <a:pt x="778" y="188"/>
                  </a:lnTo>
                  <a:lnTo>
                    <a:pt x="780" y="189"/>
                  </a:lnTo>
                  <a:lnTo>
                    <a:pt x="780" y="190"/>
                  </a:lnTo>
                  <a:lnTo>
                    <a:pt x="781" y="190"/>
                  </a:lnTo>
                  <a:lnTo>
                    <a:pt x="783" y="191"/>
                  </a:lnTo>
                  <a:lnTo>
                    <a:pt x="785" y="191"/>
                  </a:lnTo>
                  <a:lnTo>
                    <a:pt x="787" y="192"/>
                  </a:lnTo>
                  <a:lnTo>
                    <a:pt x="791" y="192"/>
                  </a:lnTo>
                  <a:lnTo>
                    <a:pt x="803" y="193"/>
                  </a:lnTo>
                  <a:lnTo>
                    <a:pt x="804" y="193"/>
                  </a:lnTo>
                  <a:lnTo>
                    <a:pt x="807" y="193"/>
                  </a:lnTo>
                  <a:lnTo>
                    <a:pt x="809" y="194"/>
                  </a:lnTo>
                  <a:lnTo>
                    <a:pt x="811" y="195"/>
                  </a:lnTo>
                  <a:lnTo>
                    <a:pt x="818" y="197"/>
                  </a:lnTo>
                  <a:lnTo>
                    <a:pt x="820" y="198"/>
                  </a:lnTo>
                  <a:lnTo>
                    <a:pt x="830" y="201"/>
                  </a:lnTo>
                  <a:lnTo>
                    <a:pt x="840" y="204"/>
                  </a:lnTo>
                  <a:lnTo>
                    <a:pt x="848" y="206"/>
                  </a:lnTo>
                  <a:lnTo>
                    <a:pt x="849" y="207"/>
                  </a:lnTo>
                  <a:lnTo>
                    <a:pt x="851" y="208"/>
                  </a:lnTo>
                  <a:lnTo>
                    <a:pt x="861" y="213"/>
                  </a:lnTo>
                  <a:lnTo>
                    <a:pt x="872" y="218"/>
                  </a:lnTo>
                  <a:lnTo>
                    <a:pt x="876" y="220"/>
                  </a:lnTo>
                  <a:lnTo>
                    <a:pt x="880" y="222"/>
                  </a:lnTo>
                  <a:lnTo>
                    <a:pt x="883" y="224"/>
                  </a:lnTo>
                  <a:lnTo>
                    <a:pt x="886" y="227"/>
                  </a:lnTo>
                  <a:lnTo>
                    <a:pt x="890" y="230"/>
                  </a:lnTo>
                  <a:lnTo>
                    <a:pt x="893" y="232"/>
                  </a:lnTo>
                  <a:lnTo>
                    <a:pt x="903" y="242"/>
                  </a:lnTo>
                  <a:lnTo>
                    <a:pt x="906" y="247"/>
                  </a:lnTo>
                  <a:lnTo>
                    <a:pt x="908" y="250"/>
                  </a:lnTo>
                  <a:lnTo>
                    <a:pt x="912" y="255"/>
                  </a:lnTo>
                  <a:lnTo>
                    <a:pt x="914" y="257"/>
                  </a:lnTo>
                  <a:lnTo>
                    <a:pt x="917" y="261"/>
                  </a:lnTo>
                  <a:lnTo>
                    <a:pt x="921" y="264"/>
                  </a:lnTo>
                  <a:lnTo>
                    <a:pt x="924" y="265"/>
                  </a:lnTo>
                  <a:lnTo>
                    <a:pt x="926" y="266"/>
                  </a:lnTo>
                  <a:lnTo>
                    <a:pt x="928" y="267"/>
                  </a:lnTo>
                  <a:lnTo>
                    <a:pt x="930" y="268"/>
                  </a:lnTo>
                  <a:lnTo>
                    <a:pt x="935" y="269"/>
                  </a:lnTo>
                  <a:lnTo>
                    <a:pt x="938" y="270"/>
                  </a:lnTo>
                  <a:lnTo>
                    <a:pt x="948" y="273"/>
                  </a:lnTo>
                  <a:lnTo>
                    <a:pt x="957" y="276"/>
                  </a:lnTo>
                  <a:lnTo>
                    <a:pt x="961" y="277"/>
                  </a:lnTo>
                  <a:lnTo>
                    <a:pt x="964" y="279"/>
                  </a:lnTo>
                  <a:lnTo>
                    <a:pt x="968" y="281"/>
                  </a:lnTo>
                  <a:lnTo>
                    <a:pt x="976" y="287"/>
                  </a:lnTo>
                  <a:lnTo>
                    <a:pt x="983" y="291"/>
                  </a:lnTo>
                  <a:lnTo>
                    <a:pt x="985" y="293"/>
                  </a:lnTo>
                  <a:lnTo>
                    <a:pt x="988" y="295"/>
                  </a:lnTo>
                  <a:lnTo>
                    <a:pt x="990" y="298"/>
                  </a:lnTo>
                  <a:lnTo>
                    <a:pt x="993" y="301"/>
                  </a:lnTo>
                  <a:lnTo>
                    <a:pt x="1004" y="316"/>
                  </a:lnTo>
                  <a:lnTo>
                    <a:pt x="1005" y="316"/>
                  </a:lnTo>
                  <a:lnTo>
                    <a:pt x="1004" y="319"/>
                  </a:lnTo>
                  <a:lnTo>
                    <a:pt x="1004" y="321"/>
                  </a:lnTo>
                  <a:lnTo>
                    <a:pt x="1003" y="324"/>
                  </a:lnTo>
                  <a:lnTo>
                    <a:pt x="1002" y="328"/>
                  </a:lnTo>
                  <a:lnTo>
                    <a:pt x="1001" y="333"/>
                  </a:lnTo>
                  <a:lnTo>
                    <a:pt x="996" y="344"/>
                  </a:lnTo>
                  <a:lnTo>
                    <a:pt x="996" y="346"/>
                  </a:lnTo>
                  <a:lnTo>
                    <a:pt x="996" y="347"/>
                  </a:lnTo>
                  <a:lnTo>
                    <a:pt x="996" y="349"/>
                  </a:lnTo>
                  <a:lnTo>
                    <a:pt x="996" y="350"/>
                  </a:lnTo>
                  <a:lnTo>
                    <a:pt x="996" y="352"/>
                  </a:lnTo>
                  <a:lnTo>
                    <a:pt x="996" y="354"/>
                  </a:lnTo>
                  <a:lnTo>
                    <a:pt x="997" y="355"/>
                  </a:lnTo>
                  <a:lnTo>
                    <a:pt x="999" y="357"/>
                  </a:lnTo>
                  <a:lnTo>
                    <a:pt x="1001" y="359"/>
                  </a:lnTo>
                  <a:lnTo>
                    <a:pt x="1003" y="361"/>
                  </a:lnTo>
                  <a:lnTo>
                    <a:pt x="1005" y="362"/>
                  </a:lnTo>
                  <a:lnTo>
                    <a:pt x="1010" y="366"/>
                  </a:lnTo>
                  <a:lnTo>
                    <a:pt x="1013" y="367"/>
                  </a:lnTo>
                  <a:lnTo>
                    <a:pt x="1015" y="368"/>
                  </a:lnTo>
                  <a:lnTo>
                    <a:pt x="1017" y="370"/>
                  </a:lnTo>
                  <a:lnTo>
                    <a:pt x="1018" y="372"/>
                  </a:lnTo>
                  <a:lnTo>
                    <a:pt x="1019" y="373"/>
                  </a:lnTo>
                  <a:lnTo>
                    <a:pt x="1019" y="375"/>
                  </a:lnTo>
                  <a:lnTo>
                    <a:pt x="1019" y="377"/>
                  </a:lnTo>
                  <a:lnTo>
                    <a:pt x="1020" y="378"/>
                  </a:lnTo>
                  <a:lnTo>
                    <a:pt x="1020" y="379"/>
                  </a:lnTo>
                  <a:lnTo>
                    <a:pt x="1020" y="381"/>
                  </a:lnTo>
                  <a:lnTo>
                    <a:pt x="1020" y="383"/>
                  </a:lnTo>
                  <a:lnTo>
                    <a:pt x="1020" y="385"/>
                  </a:lnTo>
                  <a:lnTo>
                    <a:pt x="1020" y="386"/>
                  </a:lnTo>
                  <a:lnTo>
                    <a:pt x="1019" y="389"/>
                  </a:lnTo>
                  <a:lnTo>
                    <a:pt x="1018" y="392"/>
                  </a:lnTo>
                  <a:lnTo>
                    <a:pt x="1017" y="395"/>
                  </a:lnTo>
                  <a:lnTo>
                    <a:pt x="1014" y="399"/>
                  </a:lnTo>
                  <a:lnTo>
                    <a:pt x="1011" y="402"/>
                  </a:lnTo>
                  <a:lnTo>
                    <a:pt x="1008" y="406"/>
                  </a:lnTo>
                  <a:lnTo>
                    <a:pt x="1006" y="409"/>
                  </a:lnTo>
                  <a:lnTo>
                    <a:pt x="1003" y="411"/>
                  </a:lnTo>
                  <a:lnTo>
                    <a:pt x="1001" y="412"/>
                  </a:lnTo>
                  <a:lnTo>
                    <a:pt x="999" y="413"/>
                  </a:lnTo>
                  <a:lnTo>
                    <a:pt x="996" y="413"/>
                  </a:lnTo>
                  <a:lnTo>
                    <a:pt x="995" y="414"/>
                  </a:lnTo>
                  <a:lnTo>
                    <a:pt x="993" y="414"/>
                  </a:lnTo>
                  <a:lnTo>
                    <a:pt x="991" y="414"/>
                  </a:lnTo>
                  <a:lnTo>
                    <a:pt x="987" y="414"/>
                  </a:lnTo>
                  <a:lnTo>
                    <a:pt x="985" y="414"/>
                  </a:lnTo>
                  <a:lnTo>
                    <a:pt x="985" y="414"/>
                  </a:lnTo>
                  <a:lnTo>
                    <a:pt x="984" y="414"/>
                  </a:lnTo>
                  <a:lnTo>
                    <a:pt x="984" y="415"/>
                  </a:lnTo>
                  <a:lnTo>
                    <a:pt x="984" y="416"/>
                  </a:lnTo>
                  <a:lnTo>
                    <a:pt x="984" y="418"/>
                  </a:lnTo>
                  <a:lnTo>
                    <a:pt x="985" y="420"/>
                  </a:lnTo>
                  <a:lnTo>
                    <a:pt x="985" y="422"/>
                  </a:lnTo>
                  <a:lnTo>
                    <a:pt x="986" y="423"/>
                  </a:lnTo>
                  <a:lnTo>
                    <a:pt x="988" y="425"/>
                  </a:lnTo>
                  <a:lnTo>
                    <a:pt x="990" y="427"/>
                  </a:lnTo>
                  <a:lnTo>
                    <a:pt x="993" y="431"/>
                  </a:lnTo>
                  <a:lnTo>
                    <a:pt x="995" y="433"/>
                  </a:lnTo>
                  <a:lnTo>
                    <a:pt x="996" y="435"/>
                  </a:lnTo>
                  <a:lnTo>
                    <a:pt x="997" y="439"/>
                  </a:lnTo>
                  <a:lnTo>
                    <a:pt x="998" y="441"/>
                  </a:lnTo>
                  <a:lnTo>
                    <a:pt x="999" y="442"/>
                  </a:lnTo>
                  <a:lnTo>
                    <a:pt x="999" y="444"/>
                  </a:lnTo>
                  <a:lnTo>
                    <a:pt x="999" y="445"/>
                  </a:lnTo>
                  <a:lnTo>
                    <a:pt x="999" y="446"/>
                  </a:lnTo>
                  <a:lnTo>
                    <a:pt x="999" y="447"/>
                  </a:lnTo>
                  <a:lnTo>
                    <a:pt x="998" y="449"/>
                  </a:lnTo>
                  <a:lnTo>
                    <a:pt x="996" y="454"/>
                  </a:lnTo>
                  <a:lnTo>
                    <a:pt x="996" y="459"/>
                  </a:lnTo>
                  <a:lnTo>
                    <a:pt x="995" y="461"/>
                  </a:lnTo>
                  <a:lnTo>
                    <a:pt x="994" y="462"/>
                  </a:lnTo>
                  <a:lnTo>
                    <a:pt x="993" y="464"/>
                  </a:lnTo>
                  <a:lnTo>
                    <a:pt x="991" y="465"/>
                  </a:lnTo>
                  <a:lnTo>
                    <a:pt x="990" y="466"/>
                  </a:lnTo>
                  <a:lnTo>
                    <a:pt x="988" y="466"/>
                  </a:lnTo>
                  <a:lnTo>
                    <a:pt x="987" y="466"/>
                  </a:lnTo>
                  <a:lnTo>
                    <a:pt x="985" y="466"/>
                  </a:lnTo>
                  <a:lnTo>
                    <a:pt x="983" y="466"/>
                  </a:lnTo>
                  <a:lnTo>
                    <a:pt x="982" y="466"/>
                  </a:lnTo>
                  <a:lnTo>
                    <a:pt x="980" y="465"/>
                  </a:lnTo>
                  <a:lnTo>
                    <a:pt x="979" y="465"/>
                  </a:lnTo>
                  <a:lnTo>
                    <a:pt x="978" y="464"/>
                  </a:lnTo>
                  <a:lnTo>
                    <a:pt x="977" y="462"/>
                  </a:lnTo>
                  <a:lnTo>
                    <a:pt x="976" y="460"/>
                  </a:lnTo>
                  <a:lnTo>
                    <a:pt x="974" y="459"/>
                  </a:lnTo>
                  <a:lnTo>
                    <a:pt x="973" y="456"/>
                  </a:lnTo>
                  <a:lnTo>
                    <a:pt x="972" y="453"/>
                  </a:lnTo>
                  <a:lnTo>
                    <a:pt x="971" y="452"/>
                  </a:lnTo>
                  <a:lnTo>
                    <a:pt x="970" y="452"/>
                  </a:lnTo>
                  <a:lnTo>
                    <a:pt x="969" y="451"/>
                  </a:lnTo>
                  <a:lnTo>
                    <a:pt x="968" y="450"/>
                  </a:lnTo>
                  <a:lnTo>
                    <a:pt x="966" y="450"/>
                  </a:lnTo>
                  <a:lnTo>
                    <a:pt x="963" y="450"/>
                  </a:lnTo>
                  <a:lnTo>
                    <a:pt x="962" y="449"/>
                  </a:lnTo>
                  <a:lnTo>
                    <a:pt x="959" y="450"/>
                  </a:lnTo>
                  <a:lnTo>
                    <a:pt x="957" y="451"/>
                  </a:lnTo>
                  <a:lnTo>
                    <a:pt x="954" y="452"/>
                  </a:lnTo>
                  <a:lnTo>
                    <a:pt x="951" y="453"/>
                  </a:lnTo>
                  <a:lnTo>
                    <a:pt x="950" y="455"/>
                  </a:lnTo>
                  <a:lnTo>
                    <a:pt x="948" y="456"/>
                  </a:lnTo>
                  <a:lnTo>
                    <a:pt x="946" y="457"/>
                  </a:lnTo>
                  <a:lnTo>
                    <a:pt x="943" y="461"/>
                  </a:lnTo>
                  <a:lnTo>
                    <a:pt x="940" y="464"/>
                  </a:lnTo>
                  <a:lnTo>
                    <a:pt x="939" y="465"/>
                  </a:lnTo>
                  <a:lnTo>
                    <a:pt x="939" y="467"/>
                  </a:lnTo>
                  <a:lnTo>
                    <a:pt x="939" y="468"/>
                  </a:lnTo>
                  <a:lnTo>
                    <a:pt x="939" y="469"/>
                  </a:lnTo>
                  <a:lnTo>
                    <a:pt x="939" y="469"/>
                  </a:lnTo>
                  <a:lnTo>
                    <a:pt x="939" y="470"/>
                  </a:lnTo>
                  <a:lnTo>
                    <a:pt x="942" y="471"/>
                  </a:lnTo>
                  <a:lnTo>
                    <a:pt x="949" y="473"/>
                  </a:lnTo>
                  <a:lnTo>
                    <a:pt x="951" y="474"/>
                  </a:lnTo>
                  <a:lnTo>
                    <a:pt x="952" y="475"/>
                  </a:lnTo>
                  <a:lnTo>
                    <a:pt x="954" y="475"/>
                  </a:lnTo>
                  <a:lnTo>
                    <a:pt x="955" y="476"/>
                  </a:lnTo>
                  <a:lnTo>
                    <a:pt x="956" y="477"/>
                  </a:lnTo>
                  <a:lnTo>
                    <a:pt x="957" y="478"/>
                  </a:lnTo>
                  <a:lnTo>
                    <a:pt x="958" y="480"/>
                  </a:lnTo>
                  <a:lnTo>
                    <a:pt x="958" y="480"/>
                  </a:lnTo>
                  <a:lnTo>
                    <a:pt x="958" y="481"/>
                  </a:lnTo>
                  <a:lnTo>
                    <a:pt x="958" y="483"/>
                  </a:lnTo>
                  <a:lnTo>
                    <a:pt x="957" y="484"/>
                  </a:lnTo>
                  <a:lnTo>
                    <a:pt x="957" y="486"/>
                  </a:lnTo>
                  <a:lnTo>
                    <a:pt x="956" y="487"/>
                  </a:lnTo>
                  <a:lnTo>
                    <a:pt x="954" y="489"/>
                  </a:lnTo>
                  <a:lnTo>
                    <a:pt x="953" y="490"/>
                  </a:lnTo>
                  <a:lnTo>
                    <a:pt x="951" y="491"/>
                  </a:lnTo>
                  <a:lnTo>
                    <a:pt x="949" y="491"/>
                  </a:lnTo>
                  <a:lnTo>
                    <a:pt x="945" y="492"/>
                  </a:lnTo>
                  <a:lnTo>
                    <a:pt x="939" y="493"/>
                  </a:lnTo>
                  <a:lnTo>
                    <a:pt x="935" y="494"/>
                  </a:lnTo>
                  <a:lnTo>
                    <a:pt x="928" y="494"/>
                  </a:lnTo>
                  <a:lnTo>
                    <a:pt x="924" y="495"/>
                  </a:lnTo>
                  <a:lnTo>
                    <a:pt x="921" y="496"/>
                  </a:lnTo>
                  <a:lnTo>
                    <a:pt x="918" y="497"/>
                  </a:lnTo>
                  <a:lnTo>
                    <a:pt x="916" y="499"/>
                  </a:lnTo>
                  <a:lnTo>
                    <a:pt x="914" y="501"/>
                  </a:lnTo>
                  <a:lnTo>
                    <a:pt x="912" y="502"/>
                  </a:lnTo>
                  <a:lnTo>
                    <a:pt x="911" y="503"/>
                  </a:lnTo>
                  <a:lnTo>
                    <a:pt x="909" y="504"/>
                  </a:lnTo>
                  <a:lnTo>
                    <a:pt x="908" y="506"/>
                  </a:lnTo>
                  <a:lnTo>
                    <a:pt x="906" y="508"/>
                  </a:lnTo>
                  <a:lnTo>
                    <a:pt x="905" y="511"/>
                  </a:lnTo>
                  <a:lnTo>
                    <a:pt x="901" y="519"/>
                  </a:lnTo>
                  <a:lnTo>
                    <a:pt x="900" y="521"/>
                  </a:lnTo>
                  <a:lnTo>
                    <a:pt x="897" y="524"/>
                  </a:lnTo>
                  <a:lnTo>
                    <a:pt x="893" y="529"/>
                  </a:lnTo>
                  <a:lnTo>
                    <a:pt x="891" y="532"/>
                  </a:lnTo>
                  <a:lnTo>
                    <a:pt x="889" y="536"/>
                  </a:lnTo>
                  <a:lnTo>
                    <a:pt x="887" y="538"/>
                  </a:lnTo>
                  <a:lnTo>
                    <a:pt x="886" y="540"/>
                  </a:lnTo>
                  <a:lnTo>
                    <a:pt x="885" y="542"/>
                  </a:lnTo>
                  <a:lnTo>
                    <a:pt x="885" y="546"/>
                  </a:lnTo>
                  <a:lnTo>
                    <a:pt x="885" y="553"/>
                  </a:lnTo>
                  <a:lnTo>
                    <a:pt x="884" y="559"/>
                  </a:lnTo>
                  <a:lnTo>
                    <a:pt x="884" y="562"/>
                  </a:lnTo>
                  <a:lnTo>
                    <a:pt x="882" y="568"/>
                  </a:lnTo>
                  <a:lnTo>
                    <a:pt x="881" y="576"/>
                  </a:lnTo>
                  <a:lnTo>
                    <a:pt x="881" y="579"/>
                  </a:lnTo>
                  <a:lnTo>
                    <a:pt x="881" y="581"/>
                  </a:lnTo>
                  <a:lnTo>
                    <a:pt x="881" y="582"/>
                  </a:lnTo>
                  <a:lnTo>
                    <a:pt x="881" y="584"/>
                  </a:lnTo>
                  <a:lnTo>
                    <a:pt x="882" y="585"/>
                  </a:lnTo>
                  <a:lnTo>
                    <a:pt x="882" y="587"/>
                  </a:lnTo>
                  <a:lnTo>
                    <a:pt x="882" y="588"/>
                  </a:lnTo>
                  <a:lnTo>
                    <a:pt x="884" y="589"/>
                  </a:lnTo>
                  <a:lnTo>
                    <a:pt x="885" y="591"/>
                  </a:lnTo>
                  <a:lnTo>
                    <a:pt x="894" y="597"/>
                  </a:lnTo>
                  <a:lnTo>
                    <a:pt x="906" y="605"/>
                  </a:lnTo>
                  <a:lnTo>
                    <a:pt x="907" y="606"/>
                  </a:lnTo>
                  <a:lnTo>
                    <a:pt x="908" y="607"/>
                  </a:lnTo>
                  <a:lnTo>
                    <a:pt x="908" y="608"/>
                  </a:lnTo>
                  <a:lnTo>
                    <a:pt x="909" y="609"/>
                  </a:lnTo>
                  <a:lnTo>
                    <a:pt x="908" y="609"/>
                  </a:lnTo>
                  <a:lnTo>
                    <a:pt x="908" y="610"/>
                  </a:lnTo>
                  <a:lnTo>
                    <a:pt x="907" y="611"/>
                  </a:lnTo>
                  <a:lnTo>
                    <a:pt x="905" y="613"/>
                  </a:lnTo>
                  <a:lnTo>
                    <a:pt x="904" y="614"/>
                  </a:lnTo>
                  <a:lnTo>
                    <a:pt x="903" y="615"/>
                  </a:lnTo>
                  <a:lnTo>
                    <a:pt x="903" y="616"/>
                  </a:lnTo>
                  <a:lnTo>
                    <a:pt x="903" y="617"/>
                  </a:lnTo>
                  <a:lnTo>
                    <a:pt x="903" y="618"/>
                  </a:lnTo>
                  <a:lnTo>
                    <a:pt x="904" y="619"/>
                  </a:lnTo>
                  <a:lnTo>
                    <a:pt x="905" y="620"/>
                  </a:lnTo>
                  <a:lnTo>
                    <a:pt x="906" y="621"/>
                  </a:lnTo>
                  <a:lnTo>
                    <a:pt x="908" y="622"/>
                  </a:lnTo>
                  <a:lnTo>
                    <a:pt x="910" y="623"/>
                  </a:lnTo>
                  <a:lnTo>
                    <a:pt x="913" y="624"/>
                  </a:lnTo>
                  <a:lnTo>
                    <a:pt x="916" y="625"/>
                  </a:lnTo>
                  <a:lnTo>
                    <a:pt x="922" y="627"/>
                  </a:lnTo>
                  <a:lnTo>
                    <a:pt x="923" y="627"/>
                  </a:lnTo>
                  <a:lnTo>
                    <a:pt x="925" y="627"/>
                  </a:lnTo>
                  <a:lnTo>
                    <a:pt x="926" y="628"/>
                  </a:lnTo>
                  <a:lnTo>
                    <a:pt x="927" y="629"/>
                  </a:lnTo>
                  <a:lnTo>
                    <a:pt x="927" y="630"/>
                  </a:lnTo>
                  <a:lnTo>
                    <a:pt x="928" y="633"/>
                  </a:lnTo>
                  <a:lnTo>
                    <a:pt x="928" y="634"/>
                  </a:lnTo>
                  <a:lnTo>
                    <a:pt x="928" y="635"/>
                  </a:lnTo>
                  <a:lnTo>
                    <a:pt x="928" y="637"/>
                  </a:lnTo>
                  <a:lnTo>
                    <a:pt x="928" y="639"/>
                  </a:lnTo>
                  <a:lnTo>
                    <a:pt x="927" y="640"/>
                  </a:lnTo>
                  <a:lnTo>
                    <a:pt x="926" y="642"/>
                  </a:lnTo>
                  <a:lnTo>
                    <a:pt x="924" y="646"/>
                  </a:lnTo>
                  <a:lnTo>
                    <a:pt x="922" y="650"/>
                  </a:lnTo>
                  <a:lnTo>
                    <a:pt x="916" y="658"/>
                  </a:lnTo>
                  <a:lnTo>
                    <a:pt x="914" y="661"/>
                  </a:lnTo>
                  <a:lnTo>
                    <a:pt x="913" y="661"/>
                  </a:lnTo>
                  <a:lnTo>
                    <a:pt x="912" y="663"/>
                  </a:lnTo>
                  <a:lnTo>
                    <a:pt x="912" y="665"/>
                  </a:lnTo>
                  <a:lnTo>
                    <a:pt x="912" y="667"/>
                  </a:lnTo>
                  <a:lnTo>
                    <a:pt x="912" y="669"/>
                  </a:lnTo>
                  <a:lnTo>
                    <a:pt x="912" y="672"/>
                  </a:lnTo>
                  <a:lnTo>
                    <a:pt x="912" y="673"/>
                  </a:lnTo>
                  <a:lnTo>
                    <a:pt x="913" y="675"/>
                  </a:lnTo>
                  <a:lnTo>
                    <a:pt x="914" y="677"/>
                  </a:lnTo>
                  <a:lnTo>
                    <a:pt x="916" y="679"/>
                  </a:lnTo>
                  <a:lnTo>
                    <a:pt x="919" y="684"/>
                  </a:lnTo>
                  <a:lnTo>
                    <a:pt x="921" y="686"/>
                  </a:lnTo>
                  <a:lnTo>
                    <a:pt x="922" y="688"/>
                  </a:lnTo>
                  <a:lnTo>
                    <a:pt x="923" y="690"/>
                  </a:lnTo>
                  <a:lnTo>
                    <a:pt x="923" y="692"/>
                  </a:lnTo>
                  <a:lnTo>
                    <a:pt x="924" y="693"/>
                  </a:lnTo>
                  <a:lnTo>
                    <a:pt x="924" y="695"/>
                  </a:lnTo>
                  <a:lnTo>
                    <a:pt x="923" y="695"/>
                  </a:lnTo>
                  <a:lnTo>
                    <a:pt x="923" y="697"/>
                  </a:lnTo>
                  <a:lnTo>
                    <a:pt x="922" y="698"/>
                  </a:lnTo>
                  <a:lnTo>
                    <a:pt x="921" y="699"/>
                  </a:lnTo>
                  <a:lnTo>
                    <a:pt x="920" y="700"/>
                  </a:lnTo>
                  <a:lnTo>
                    <a:pt x="917" y="702"/>
                  </a:lnTo>
                  <a:lnTo>
                    <a:pt x="911" y="706"/>
                  </a:lnTo>
                  <a:lnTo>
                    <a:pt x="908" y="708"/>
                  </a:lnTo>
                  <a:lnTo>
                    <a:pt x="906" y="710"/>
                  </a:lnTo>
                  <a:lnTo>
                    <a:pt x="904" y="713"/>
                  </a:lnTo>
                  <a:lnTo>
                    <a:pt x="902" y="716"/>
                  </a:lnTo>
                  <a:lnTo>
                    <a:pt x="900" y="718"/>
                  </a:lnTo>
                  <a:lnTo>
                    <a:pt x="899" y="721"/>
                  </a:lnTo>
                  <a:lnTo>
                    <a:pt x="897" y="724"/>
                  </a:lnTo>
                  <a:lnTo>
                    <a:pt x="896" y="727"/>
                  </a:lnTo>
                  <a:lnTo>
                    <a:pt x="895" y="730"/>
                  </a:lnTo>
                  <a:lnTo>
                    <a:pt x="894" y="732"/>
                  </a:lnTo>
                  <a:lnTo>
                    <a:pt x="894" y="735"/>
                  </a:lnTo>
                  <a:lnTo>
                    <a:pt x="894" y="737"/>
                  </a:lnTo>
                  <a:lnTo>
                    <a:pt x="894" y="740"/>
                  </a:lnTo>
                  <a:lnTo>
                    <a:pt x="894" y="741"/>
                  </a:lnTo>
                  <a:lnTo>
                    <a:pt x="894" y="743"/>
                  </a:lnTo>
                  <a:lnTo>
                    <a:pt x="894" y="745"/>
                  </a:lnTo>
                  <a:lnTo>
                    <a:pt x="894" y="747"/>
                  </a:lnTo>
                  <a:lnTo>
                    <a:pt x="895" y="748"/>
                  </a:lnTo>
                  <a:lnTo>
                    <a:pt x="895" y="750"/>
                  </a:lnTo>
                  <a:lnTo>
                    <a:pt x="897" y="751"/>
                  </a:lnTo>
                  <a:lnTo>
                    <a:pt x="899" y="752"/>
                  </a:lnTo>
                  <a:lnTo>
                    <a:pt x="902" y="755"/>
                  </a:lnTo>
                  <a:lnTo>
                    <a:pt x="907" y="759"/>
                  </a:lnTo>
                  <a:lnTo>
                    <a:pt x="910" y="762"/>
                  </a:lnTo>
                  <a:lnTo>
                    <a:pt x="912" y="763"/>
                  </a:lnTo>
                  <a:lnTo>
                    <a:pt x="913" y="763"/>
                  </a:lnTo>
                  <a:lnTo>
                    <a:pt x="914" y="765"/>
                  </a:lnTo>
                  <a:lnTo>
                    <a:pt x="915" y="767"/>
                  </a:lnTo>
                  <a:lnTo>
                    <a:pt x="916" y="769"/>
                  </a:lnTo>
                  <a:lnTo>
                    <a:pt x="916" y="770"/>
                  </a:lnTo>
                  <a:lnTo>
                    <a:pt x="917" y="772"/>
                  </a:lnTo>
                  <a:lnTo>
                    <a:pt x="917" y="774"/>
                  </a:lnTo>
                  <a:lnTo>
                    <a:pt x="917" y="778"/>
                  </a:lnTo>
                  <a:lnTo>
                    <a:pt x="917" y="780"/>
                  </a:lnTo>
                  <a:lnTo>
                    <a:pt x="917" y="783"/>
                  </a:lnTo>
                  <a:lnTo>
                    <a:pt x="917" y="785"/>
                  </a:lnTo>
                  <a:lnTo>
                    <a:pt x="916" y="786"/>
                  </a:lnTo>
                  <a:lnTo>
                    <a:pt x="915" y="788"/>
                  </a:lnTo>
                  <a:lnTo>
                    <a:pt x="913" y="790"/>
                  </a:lnTo>
                  <a:lnTo>
                    <a:pt x="910" y="792"/>
                  </a:lnTo>
                  <a:lnTo>
                    <a:pt x="907" y="794"/>
                  </a:lnTo>
                  <a:lnTo>
                    <a:pt x="905" y="796"/>
                  </a:lnTo>
                  <a:lnTo>
                    <a:pt x="899" y="797"/>
                  </a:lnTo>
                  <a:lnTo>
                    <a:pt x="897" y="799"/>
                  </a:lnTo>
                  <a:lnTo>
                    <a:pt x="895" y="800"/>
                  </a:lnTo>
                  <a:lnTo>
                    <a:pt x="894" y="801"/>
                  </a:lnTo>
                  <a:lnTo>
                    <a:pt x="894" y="802"/>
                  </a:lnTo>
                  <a:lnTo>
                    <a:pt x="893" y="804"/>
                  </a:lnTo>
                  <a:lnTo>
                    <a:pt x="892" y="805"/>
                  </a:lnTo>
                  <a:lnTo>
                    <a:pt x="891" y="808"/>
                  </a:lnTo>
                  <a:lnTo>
                    <a:pt x="890" y="809"/>
                  </a:lnTo>
                  <a:lnTo>
                    <a:pt x="890" y="811"/>
                  </a:lnTo>
                  <a:lnTo>
                    <a:pt x="890" y="813"/>
                  </a:lnTo>
                  <a:lnTo>
                    <a:pt x="890" y="815"/>
                  </a:lnTo>
                  <a:lnTo>
                    <a:pt x="892" y="821"/>
                  </a:lnTo>
                  <a:lnTo>
                    <a:pt x="893" y="823"/>
                  </a:lnTo>
                  <a:lnTo>
                    <a:pt x="893" y="826"/>
                  </a:lnTo>
                  <a:lnTo>
                    <a:pt x="893" y="828"/>
                  </a:lnTo>
                  <a:lnTo>
                    <a:pt x="893" y="829"/>
                  </a:lnTo>
                  <a:lnTo>
                    <a:pt x="893" y="831"/>
                  </a:lnTo>
                  <a:lnTo>
                    <a:pt x="892" y="831"/>
                  </a:lnTo>
                  <a:lnTo>
                    <a:pt x="891" y="833"/>
                  </a:lnTo>
                  <a:lnTo>
                    <a:pt x="890" y="835"/>
                  </a:lnTo>
                  <a:lnTo>
                    <a:pt x="889" y="836"/>
                  </a:lnTo>
                  <a:lnTo>
                    <a:pt x="887" y="838"/>
                  </a:lnTo>
                  <a:lnTo>
                    <a:pt x="885" y="839"/>
                  </a:lnTo>
                  <a:lnTo>
                    <a:pt x="883" y="840"/>
                  </a:lnTo>
                  <a:lnTo>
                    <a:pt x="882" y="841"/>
                  </a:lnTo>
                  <a:lnTo>
                    <a:pt x="878" y="842"/>
                  </a:lnTo>
                  <a:lnTo>
                    <a:pt x="877" y="843"/>
                  </a:lnTo>
                  <a:lnTo>
                    <a:pt x="876" y="843"/>
                  </a:lnTo>
                  <a:lnTo>
                    <a:pt x="876" y="843"/>
                  </a:lnTo>
                  <a:lnTo>
                    <a:pt x="875" y="843"/>
                  </a:lnTo>
                  <a:lnTo>
                    <a:pt x="875" y="844"/>
                  </a:lnTo>
                  <a:lnTo>
                    <a:pt x="875" y="845"/>
                  </a:lnTo>
                  <a:lnTo>
                    <a:pt x="875" y="847"/>
                  </a:lnTo>
                  <a:lnTo>
                    <a:pt x="876" y="849"/>
                  </a:lnTo>
                  <a:lnTo>
                    <a:pt x="877" y="851"/>
                  </a:lnTo>
                  <a:lnTo>
                    <a:pt x="879" y="853"/>
                  </a:lnTo>
                  <a:lnTo>
                    <a:pt x="882" y="855"/>
                  </a:lnTo>
                  <a:lnTo>
                    <a:pt x="885" y="858"/>
                  </a:lnTo>
                  <a:lnTo>
                    <a:pt x="893" y="865"/>
                  </a:lnTo>
                  <a:lnTo>
                    <a:pt x="894" y="867"/>
                  </a:lnTo>
                  <a:lnTo>
                    <a:pt x="896" y="869"/>
                  </a:lnTo>
                  <a:lnTo>
                    <a:pt x="898" y="871"/>
                  </a:lnTo>
                  <a:lnTo>
                    <a:pt x="899" y="873"/>
                  </a:lnTo>
                  <a:lnTo>
                    <a:pt x="900" y="875"/>
                  </a:lnTo>
                  <a:lnTo>
                    <a:pt x="900" y="877"/>
                  </a:lnTo>
                  <a:lnTo>
                    <a:pt x="900" y="877"/>
                  </a:lnTo>
                  <a:lnTo>
                    <a:pt x="900" y="879"/>
                  </a:lnTo>
                  <a:lnTo>
                    <a:pt x="899" y="880"/>
                  </a:lnTo>
                  <a:lnTo>
                    <a:pt x="898" y="882"/>
                  </a:lnTo>
                  <a:lnTo>
                    <a:pt x="897" y="883"/>
                  </a:lnTo>
                  <a:lnTo>
                    <a:pt x="896" y="885"/>
                  </a:lnTo>
                  <a:lnTo>
                    <a:pt x="894" y="887"/>
                  </a:lnTo>
                  <a:lnTo>
                    <a:pt x="890" y="890"/>
                  </a:lnTo>
                  <a:lnTo>
                    <a:pt x="888" y="892"/>
                  </a:lnTo>
                  <a:lnTo>
                    <a:pt x="887" y="893"/>
                  </a:lnTo>
                  <a:lnTo>
                    <a:pt x="886" y="895"/>
                  </a:lnTo>
                  <a:lnTo>
                    <a:pt x="885" y="897"/>
                  </a:lnTo>
                  <a:lnTo>
                    <a:pt x="883" y="901"/>
                  </a:lnTo>
                  <a:lnTo>
                    <a:pt x="882" y="903"/>
                  </a:lnTo>
                  <a:lnTo>
                    <a:pt x="881" y="905"/>
                  </a:lnTo>
                  <a:lnTo>
                    <a:pt x="880" y="908"/>
                  </a:lnTo>
                  <a:lnTo>
                    <a:pt x="878" y="910"/>
                  </a:lnTo>
                  <a:lnTo>
                    <a:pt x="877" y="911"/>
                  </a:lnTo>
                  <a:lnTo>
                    <a:pt x="875" y="911"/>
                  </a:lnTo>
                  <a:lnTo>
                    <a:pt x="874" y="913"/>
                  </a:lnTo>
                  <a:lnTo>
                    <a:pt x="872" y="914"/>
                  </a:lnTo>
                  <a:lnTo>
                    <a:pt x="871" y="914"/>
                  </a:lnTo>
                  <a:lnTo>
                    <a:pt x="870" y="915"/>
                  </a:lnTo>
                  <a:lnTo>
                    <a:pt x="868" y="916"/>
                  </a:lnTo>
                  <a:lnTo>
                    <a:pt x="863" y="917"/>
                  </a:lnTo>
                  <a:lnTo>
                    <a:pt x="858" y="918"/>
                  </a:lnTo>
                  <a:lnTo>
                    <a:pt x="849" y="920"/>
                  </a:lnTo>
                  <a:lnTo>
                    <a:pt x="841" y="921"/>
                  </a:lnTo>
                  <a:lnTo>
                    <a:pt x="837" y="921"/>
                  </a:lnTo>
                  <a:lnTo>
                    <a:pt x="833" y="922"/>
                  </a:lnTo>
                  <a:lnTo>
                    <a:pt x="829" y="923"/>
                  </a:lnTo>
                  <a:lnTo>
                    <a:pt x="827" y="924"/>
                  </a:lnTo>
                  <a:lnTo>
                    <a:pt x="825" y="925"/>
                  </a:lnTo>
                  <a:lnTo>
                    <a:pt x="823" y="926"/>
                  </a:lnTo>
                  <a:lnTo>
                    <a:pt x="821" y="928"/>
                  </a:lnTo>
                  <a:lnTo>
                    <a:pt x="819" y="930"/>
                  </a:lnTo>
                  <a:lnTo>
                    <a:pt x="818" y="932"/>
                  </a:lnTo>
                  <a:lnTo>
                    <a:pt x="817" y="934"/>
                  </a:lnTo>
                  <a:lnTo>
                    <a:pt x="817" y="936"/>
                  </a:lnTo>
                  <a:lnTo>
                    <a:pt x="817" y="938"/>
                  </a:lnTo>
                  <a:lnTo>
                    <a:pt x="817" y="944"/>
                  </a:lnTo>
                  <a:lnTo>
                    <a:pt x="817" y="945"/>
                  </a:lnTo>
                  <a:lnTo>
                    <a:pt x="817" y="946"/>
                  </a:lnTo>
                  <a:lnTo>
                    <a:pt x="816" y="947"/>
                  </a:lnTo>
                  <a:lnTo>
                    <a:pt x="816" y="948"/>
                  </a:lnTo>
                  <a:lnTo>
                    <a:pt x="815" y="950"/>
                  </a:lnTo>
                  <a:lnTo>
                    <a:pt x="814" y="951"/>
                  </a:lnTo>
                  <a:lnTo>
                    <a:pt x="813" y="952"/>
                  </a:lnTo>
                  <a:lnTo>
                    <a:pt x="805" y="956"/>
                  </a:lnTo>
                  <a:lnTo>
                    <a:pt x="803" y="957"/>
                  </a:lnTo>
                  <a:lnTo>
                    <a:pt x="802" y="958"/>
                  </a:lnTo>
                  <a:lnTo>
                    <a:pt x="799" y="958"/>
                  </a:lnTo>
                  <a:lnTo>
                    <a:pt x="793" y="959"/>
                  </a:lnTo>
                  <a:lnTo>
                    <a:pt x="783" y="961"/>
                  </a:lnTo>
                  <a:lnTo>
                    <a:pt x="778" y="963"/>
                  </a:lnTo>
                  <a:lnTo>
                    <a:pt x="776" y="963"/>
                  </a:lnTo>
                  <a:lnTo>
                    <a:pt x="773" y="963"/>
                  </a:lnTo>
                  <a:lnTo>
                    <a:pt x="768" y="962"/>
                  </a:lnTo>
                  <a:lnTo>
                    <a:pt x="762" y="961"/>
                  </a:lnTo>
                  <a:lnTo>
                    <a:pt x="759" y="960"/>
                  </a:lnTo>
                  <a:lnTo>
                    <a:pt x="754" y="959"/>
                  </a:lnTo>
                  <a:lnTo>
                    <a:pt x="751" y="958"/>
                  </a:lnTo>
                  <a:lnTo>
                    <a:pt x="746" y="957"/>
                  </a:lnTo>
                  <a:lnTo>
                    <a:pt x="743" y="957"/>
                  </a:lnTo>
                  <a:lnTo>
                    <a:pt x="741" y="957"/>
                  </a:lnTo>
                  <a:lnTo>
                    <a:pt x="739" y="957"/>
                  </a:lnTo>
                  <a:lnTo>
                    <a:pt x="737" y="958"/>
                  </a:lnTo>
                  <a:lnTo>
                    <a:pt x="736" y="959"/>
                  </a:lnTo>
                  <a:lnTo>
                    <a:pt x="733" y="962"/>
                  </a:lnTo>
                  <a:lnTo>
                    <a:pt x="731" y="964"/>
                  </a:lnTo>
                  <a:lnTo>
                    <a:pt x="726" y="967"/>
                  </a:lnTo>
                  <a:lnTo>
                    <a:pt x="723" y="967"/>
                  </a:lnTo>
                  <a:lnTo>
                    <a:pt x="721" y="968"/>
                  </a:lnTo>
                  <a:lnTo>
                    <a:pt x="717" y="969"/>
                  </a:lnTo>
                  <a:lnTo>
                    <a:pt x="713" y="969"/>
                  </a:lnTo>
                  <a:lnTo>
                    <a:pt x="711" y="969"/>
                  </a:lnTo>
                  <a:lnTo>
                    <a:pt x="709" y="969"/>
                  </a:lnTo>
                  <a:lnTo>
                    <a:pt x="707" y="968"/>
                  </a:lnTo>
                  <a:lnTo>
                    <a:pt x="705" y="967"/>
                  </a:lnTo>
                  <a:lnTo>
                    <a:pt x="702" y="967"/>
                  </a:lnTo>
                  <a:lnTo>
                    <a:pt x="700" y="965"/>
                  </a:lnTo>
                  <a:lnTo>
                    <a:pt x="693" y="961"/>
                  </a:lnTo>
                  <a:lnTo>
                    <a:pt x="691" y="959"/>
                  </a:lnTo>
                  <a:lnTo>
                    <a:pt x="690" y="957"/>
                  </a:lnTo>
                  <a:lnTo>
                    <a:pt x="689" y="956"/>
                  </a:lnTo>
                  <a:lnTo>
                    <a:pt x="687" y="953"/>
                  </a:lnTo>
                  <a:lnTo>
                    <a:pt x="685" y="950"/>
                  </a:lnTo>
                  <a:lnTo>
                    <a:pt x="683" y="949"/>
                  </a:lnTo>
                  <a:lnTo>
                    <a:pt x="682" y="948"/>
                  </a:lnTo>
                  <a:lnTo>
                    <a:pt x="681" y="947"/>
                  </a:lnTo>
                  <a:lnTo>
                    <a:pt x="680" y="946"/>
                  </a:lnTo>
                  <a:lnTo>
                    <a:pt x="679" y="946"/>
                  </a:lnTo>
                  <a:lnTo>
                    <a:pt x="678" y="946"/>
                  </a:lnTo>
                  <a:lnTo>
                    <a:pt x="675" y="946"/>
                  </a:lnTo>
                  <a:lnTo>
                    <a:pt x="673" y="947"/>
                  </a:lnTo>
                  <a:lnTo>
                    <a:pt x="670" y="948"/>
                  </a:lnTo>
                  <a:lnTo>
                    <a:pt x="666" y="950"/>
                  </a:lnTo>
                  <a:lnTo>
                    <a:pt x="665" y="951"/>
                  </a:lnTo>
                  <a:lnTo>
                    <a:pt x="663" y="952"/>
                  </a:lnTo>
                  <a:lnTo>
                    <a:pt x="662" y="953"/>
                  </a:lnTo>
                  <a:lnTo>
                    <a:pt x="661" y="954"/>
                  </a:lnTo>
                  <a:lnTo>
                    <a:pt x="656" y="959"/>
                  </a:lnTo>
                  <a:lnTo>
                    <a:pt x="654" y="962"/>
                  </a:lnTo>
                  <a:lnTo>
                    <a:pt x="652" y="963"/>
                  </a:lnTo>
                  <a:lnTo>
                    <a:pt x="650" y="965"/>
                  </a:lnTo>
                  <a:lnTo>
                    <a:pt x="648" y="966"/>
                  </a:lnTo>
                  <a:lnTo>
                    <a:pt x="647" y="967"/>
                  </a:lnTo>
                  <a:lnTo>
                    <a:pt x="645" y="967"/>
                  </a:lnTo>
                  <a:lnTo>
                    <a:pt x="644" y="967"/>
                  </a:lnTo>
                  <a:lnTo>
                    <a:pt x="643" y="967"/>
                  </a:lnTo>
                  <a:lnTo>
                    <a:pt x="641" y="967"/>
                  </a:lnTo>
                  <a:lnTo>
                    <a:pt x="639" y="967"/>
                  </a:lnTo>
                  <a:lnTo>
                    <a:pt x="633" y="967"/>
                  </a:lnTo>
                  <a:lnTo>
                    <a:pt x="632" y="967"/>
                  </a:lnTo>
                  <a:lnTo>
                    <a:pt x="630" y="967"/>
                  </a:lnTo>
                  <a:lnTo>
                    <a:pt x="629" y="967"/>
                  </a:lnTo>
                  <a:lnTo>
                    <a:pt x="628" y="967"/>
                  </a:lnTo>
                  <a:lnTo>
                    <a:pt x="627" y="967"/>
                  </a:lnTo>
                  <a:lnTo>
                    <a:pt x="626" y="968"/>
                  </a:lnTo>
                  <a:lnTo>
                    <a:pt x="624" y="969"/>
                  </a:lnTo>
                  <a:lnTo>
                    <a:pt x="623" y="970"/>
                  </a:lnTo>
                  <a:lnTo>
                    <a:pt x="622" y="972"/>
                  </a:lnTo>
                  <a:lnTo>
                    <a:pt x="621" y="974"/>
                  </a:lnTo>
                  <a:lnTo>
                    <a:pt x="620" y="979"/>
                  </a:lnTo>
                  <a:lnTo>
                    <a:pt x="617" y="984"/>
                  </a:lnTo>
                  <a:lnTo>
                    <a:pt x="616" y="987"/>
                  </a:lnTo>
                  <a:lnTo>
                    <a:pt x="615" y="988"/>
                  </a:lnTo>
                  <a:lnTo>
                    <a:pt x="614" y="990"/>
                  </a:lnTo>
                  <a:lnTo>
                    <a:pt x="612" y="991"/>
                  </a:lnTo>
                  <a:lnTo>
                    <a:pt x="611" y="992"/>
                  </a:lnTo>
                  <a:lnTo>
                    <a:pt x="610" y="993"/>
                  </a:lnTo>
                  <a:lnTo>
                    <a:pt x="609" y="993"/>
                  </a:lnTo>
                  <a:lnTo>
                    <a:pt x="607" y="994"/>
                  </a:lnTo>
                  <a:lnTo>
                    <a:pt x="604" y="994"/>
                  </a:lnTo>
                  <a:lnTo>
                    <a:pt x="598" y="994"/>
                  </a:lnTo>
                  <a:lnTo>
                    <a:pt x="595" y="994"/>
                  </a:lnTo>
                  <a:lnTo>
                    <a:pt x="589" y="995"/>
                  </a:lnTo>
                  <a:lnTo>
                    <a:pt x="585" y="996"/>
                  </a:lnTo>
                  <a:lnTo>
                    <a:pt x="581" y="997"/>
                  </a:lnTo>
                  <a:lnTo>
                    <a:pt x="574" y="999"/>
                  </a:lnTo>
                  <a:lnTo>
                    <a:pt x="571" y="1001"/>
                  </a:lnTo>
                  <a:lnTo>
                    <a:pt x="567" y="1002"/>
                  </a:lnTo>
                  <a:lnTo>
                    <a:pt x="564" y="1005"/>
                  </a:lnTo>
                  <a:lnTo>
                    <a:pt x="562" y="1007"/>
                  </a:lnTo>
                  <a:lnTo>
                    <a:pt x="561" y="1008"/>
                  </a:lnTo>
                  <a:lnTo>
                    <a:pt x="559" y="1010"/>
                  </a:lnTo>
                  <a:lnTo>
                    <a:pt x="556" y="1014"/>
                  </a:lnTo>
                  <a:lnTo>
                    <a:pt x="554" y="1017"/>
                  </a:lnTo>
                  <a:lnTo>
                    <a:pt x="550" y="1022"/>
                  </a:lnTo>
                  <a:lnTo>
                    <a:pt x="547" y="1024"/>
                  </a:lnTo>
                  <a:lnTo>
                    <a:pt x="544" y="1026"/>
                  </a:lnTo>
                  <a:lnTo>
                    <a:pt x="541" y="1029"/>
                  </a:lnTo>
                  <a:lnTo>
                    <a:pt x="539" y="1030"/>
                  </a:lnTo>
                  <a:lnTo>
                    <a:pt x="532" y="1034"/>
                  </a:lnTo>
                  <a:lnTo>
                    <a:pt x="530" y="1035"/>
                  </a:lnTo>
                  <a:lnTo>
                    <a:pt x="528" y="1036"/>
                  </a:lnTo>
                  <a:lnTo>
                    <a:pt x="526" y="1038"/>
                  </a:lnTo>
                  <a:lnTo>
                    <a:pt x="524" y="1040"/>
                  </a:lnTo>
                  <a:lnTo>
                    <a:pt x="519" y="1045"/>
                  </a:lnTo>
                  <a:lnTo>
                    <a:pt x="516" y="1048"/>
                  </a:lnTo>
                  <a:lnTo>
                    <a:pt x="515" y="1050"/>
                  </a:lnTo>
                  <a:lnTo>
                    <a:pt x="512" y="1053"/>
                  </a:lnTo>
                  <a:lnTo>
                    <a:pt x="508" y="1058"/>
                  </a:lnTo>
                  <a:lnTo>
                    <a:pt x="507" y="1060"/>
                  </a:lnTo>
                  <a:lnTo>
                    <a:pt x="506" y="1061"/>
                  </a:lnTo>
                  <a:lnTo>
                    <a:pt x="505" y="1062"/>
                  </a:lnTo>
                  <a:lnTo>
                    <a:pt x="503" y="1063"/>
                  </a:lnTo>
                  <a:lnTo>
                    <a:pt x="502" y="1063"/>
                  </a:lnTo>
                  <a:lnTo>
                    <a:pt x="500" y="1062"/>
                  </a:lnTo>
                  <a:lnTo>
                    <a:pt x="499" y="1062"/>
                  </a:lnTo>
                  <a:lnTo>
                    <a:pt x="497" y="1061"/>
                  </a:lnTo>
                  <a:lnTo>
                    <a:pt x="496" y="1060"/>
                  </a:lnTo>
                  <a:lnTo>
                    <a:pt x="491" y="1057"/>
                  </a:lnTo>
                  <a:lnTo>
                    <a:pt x="488" y="1056"/>
                  </a:lnTo>
                  <a:lnTo>
                    <a:pt x="485" y="1054"/>
                  </a:lnTo>
                  <a:lnTo>
                    <a:pt x="482" y="1053"/>
                  </a:lnTo>
                  <a:lnTo>
                    <a:pt x="480" y="1052"/>
                  </a:lnTo>
                  <a:lnTo>
                    <a:pt x="477" y="1051"/>
                  </a:lnTo>
                  <a:lnTo>
                    <a:pt x="474" y="1051"/>
                  </a:lnTo>
                  <a:lnTo>
                    <a:pt x="472" y="1051"/>
                  </a:lnTo>
                  <a:lnTo>
                    <a:pt x="462" y="1053"/>
                  </a:lnTo>
                  <a:lnTo>
                    <a:pt x="459" y="1053"/>
                  </a:lnTo>
                  <a:lnTo>
                    <a:pt x="457" y="1054"/>
                  </a:lnTo>
                  <a:lnTo>
                    <a:pt x="456" y="1054"/>
                  </a:lnTo>
                  <a:lnTo>
                    <a:pt x="455" y="1055"/>
                  </a:lnTo>
                  <a:lnTo>
                    <a:pt x="454" y="1056"/>
                  </a:lnTo>
                  <a:lnTo>
                    <a:pt x="452" y="1057"/>
                  </a:lnTo>
                  <a:lnTo>
                    <a:pt x="451" y="1058"/>
                  </a:lnTo>
                  <a:lnTo>
                    <a:pt x="448" y="1064"/>
                  </a:lnTo>
                  <a:lnTo>
                    <a:pt x="444" y="1068"/>
                  </a:lnTo>
                  <a:lnTo>
                    <a:pt x="443" y="1069"/>
                  </a:lnTo>
                  <a:lnTo>
                    <a:pt x="441" y="1071"/>
                  </a:lnTo>
                  <a:lnTo>
                    <a:pt x="439" y="1073"/>
                  </a:lnTo>
                  <a:lnTo>
                    <a:pt x="439" y="1075"/>
                  </a:lnTo>
                  <a:lnTo>
                    <a:pt x="437" y="1076"/>
                  </a:lnTo>
                  <a:lnTo>
                    <a:pt x="435" y="1077"/>
                  </a:lnTo>
                  <a:lnTo>
                    <a:pt x="434" y="1077"/>
                  </a:lnTo>
                  <a:lnTo>
                    <a:pt x="433" y="1077"/>
                  </a:lnTo>
                  <a:lnTo>
                    <a:pt x="430" y="1077"/>
                  </a:lnTo>
                  <a:lnTo>
                    <a:pt x="428" y="1076"/>
                  </a:lnTo>
                  <a:lnTo>
                    <a:pt x="425" y="1076"/>
                  </a:lnTo>
                  <a:lnTo>
                    <a:pt x="423" y="1075"/>
                  </a:lnTo>
                  <a:lnTo>
                    <a:pt x="421" y="1074"/>
                  </a:lnTo>
                  <a:lnTo>
                    <a:pt x="420" y="1073"/>
                  </a:lnTo>
                  <a:lnTo>
                    <a:pt x="416" y="1069"/>
                  </a:lnTo>
                  <a:lnTo>
                    <a:pt x="413" y="1068"/>
                  </a:lnTo>
                  <a:lnTo>
                    <a:pt x="411" y="1067"/>
                  </a:lnTo>
                  <a:lnTo>
                    <a:pt x="409" y="1066"/>
                  </a:lnTo>
                  <a:lnTo>
                    <a:pt x="407" y="1066"/>
                  </a:lnTo>
                  <a:lnTo>
                    <a:pt x="405" y="1066"/>
                  </a:lnTo>
                  <a:lnTo>
                    <a:pt x="403" y="1066"/>
                  </a:lnTo>
                  <a:lnTo>
                    <a:pt x="401" y="1066"/>
                  </a:lnTo>
                  <a:lnTo>
                    <a:pt x="397" y="1067"/>
                  </a:lnTo>
                  <a:lnTo>
                    <a:pt x="395" y="1068"/>
                  </a:lnTo>
                  <a:lnTo>
                    <a:pt x="394" y="1069"/>
                  </a:lnTo>
                  <a:lnTo>
                    <a:pt x="392" y="1069"/>
                  </a:lnTo>
                  <a:lnTo>
                    <a:pt x="391" y="1070"/>
                  </a:lnTo>
                  <a:lnTo>
                    <a:pt x="391" y="1071"/>
                  </a:lnTo>
                  <a:lnTo>
                    <a:pt x="391" y="1072"/>
                  </a:lnTo>
                  <a:lnTo>
                    <a:pt x="390" y="1071"/>
                  </a:lnTo>
                  <a:lnTo>
                    <a:pt x="389" y="1069"/>
                  </a:lnTo>
                  <a:lnTo>
                    <a:pt x="388" y="1068"/>
                  </a:lnTo>
                  <a:lnTo>
                    <a:pt x="385" y="1062"/>
                  </a:lnTo>
                  <a:lnTo>
                    <a:pt x="384" y="1060"/>
                  </a:lnTo>
                  <a:lnTo>
                    <a:pt x="382" y="1058"/>
                  </a:lnTo>
                  <a:lnTo>
                    <a:pt x="382" y="1057"/>
                  </a:lnTo>
                  <a:lnTo>
                    <a:pt x="380" y="1055"/>
                  </a:lnTo>
                  <a:lnTo>
                    <a:pt x="378" y="1053"/>
                  </a:lnTo>
                  <a:lnTo>
                    <a:pt x="376" y="1051"/>
                  </a:lnTo>
                  <a:lnTo>
                    <a:pt x="372" y="1048"/>
                  </a:lnTo>
                  <a:lnTo>
                    <a:pt x="370" y="1047"/>
                  </a:lnTo>
                  <a:lnTo>
                    <a:pt x="367" y="1046"/>
                  </a:lnTo>
                  <a:lnTo>
                    <a:pt x="363" y="1043"/>
                  </a:lnTo>
                  <a:lnTo>
                    <a:pt x="357" y="1040"/>
                  </a:lnTo>
                  <a:lnTo>
                    <a:pt x="353" y="1039"/>
                  </a:lnTo>
                  <a:lnTo>
                    <a:pt x="350" y="1037"/>
                  </a:lnTo>
                  <a:lnTo>
                    <a:pt x="348" y="1035"/>
                  </a:lnTo>
                  <a:lnTo>
                    <a:pt x="347" y="1034"/>
                  </a:lnTo>
                  <a:lnTo>
                    <a:pt x="345" y="1032"/>
                  </a:lnTo>
                  <a:lnTo>
                    <a:pt x="344" y="1030"/>
                  </a:lnTo>
                  <a:lnTo>
                    <a:pt x="340" y="1024"/>
                  </a:lnTo>
                  <a:lnTo>
                    <a:pt x="339" y="1023"/>
                  </a:lnTo>
                  <a:lnTo>
                    <a:pt x="337" y="1021"/>
                  </a:lnTo>
                  <a:lnTo>
                    <a:pt x="337" y="1020"/>
                  </a:lnTo>
                  <a:lnTo>
                    <a:pt x="335" y="1019"/>
                  </a:lnTo>
                  <a:lnTo>
                    <a:pt x="334" y="1018"/>
                  </a:lnTo>
                  <a:lnTo>
                    <a:pt x="332" y="1018"/>
                  </a:lnTo>
                  <a:lnTo>
                    <a:pt x="331" y="1017"/>
                  </a:lnTo>
                  <a:lnTo>
                    <a:pt x="328" y="1017"/>
                  </a:lnTo>
                  <a:lnTo>
                    <a:pt x="324" y="1016"/>
                  </a:lnTo>
                  <a:lnTo>
                    <a:pt x="322" y="1016"/>
                  </a:lnTo>
                  <a:lnTo>
                    <a:pt x="321" y="1016"/>
                  </a:lnTo>
                  <a:lnTo>
                    <a:pt x="320" y="1015"/>
                  </a:lnTo>
                  <a:lnTo>
                    <a:pt x="319" y="1014"/>
                  </a:lnTo>
                  <a:lnTo>
                    <a:pt x="319" y="1013"/>
                  </a:lnTo>
                  <a:lnTo>
                    <a:pt x="319" y="1013"/>
                  </a:lnTo>
                  <a:lnTo>
                    <a:pt x="319" y="1012"/>
                  </a:lnTo>
                  <a:lnTo>
                    <a:pt x="319" y="1011"/>
                  </a:lnTo>
                  <a:lnTo>
                    <a:pt x="319" y="1009"/>
                  </a:lnTo>
                  <a:lnTo>
                    <a:pt x="320" y="1007"/>
                  </a:lnTo>
                  <a:lnTo>
                    <a:pt x="321" y="1005"/>
                  </a:lnTo>
                  <a:lnTo>
                    <a:pt x="323" y="1002"/>
                  </a:lnTo>
                  <a:lnTo>
                    <a:pt x="325" y="999"/>
                  </a:lnTo>
                  <a:lnTo>
                    <a:pt x="329" y="995"/>
                  </a:lnTo>
                  <a:lnTo>
                    <a:pt x="330" y="993"/>
                  </a:lnTo>
                  <a:lnTo>
                    <a:pt x="334" y="990"/>
                  </a:lnTo>
                  <a:lnTo>
                    <a:pt x="339" y="983"/>
                  </a:lnTo>
                  <a:lnTo>
                    <a:pt x="341" y="981"/>
                  </a:lnTo>
                  <a:lnTo>
                    <a:pt x="343" y="979"/>
                  </a:lnTo>
                  <a:lnTo>
                    <a:pt x="344" y="978"/>
                  </a:lnTo>
                  <a:lnTo>
                    <a:pt x="345" y="975"/>
                  </a:lnTo>
                  <a:lnTo>
                    <a:pt x="347" y="968"/>
                  </a:lnTo>
                  <a:lnTo>
                    <a:pt x="348" y="967"/>
                  </a:lnTo>
                  <a:lnTo>
                    <a:pt x="348" y="965"/>
                  </a:lnTo>
                  <a:lnTo>
                    <a:pt x="353" y="958"/>
                  </a:lnTo>
                  <a:lnTo>
                    <a:pt x="354" y="956"/>
                  </a:lnTo>
                  <a:lnTo>
                    <a:pt x="355" y="955"/>
                  </a:lnTo>
                  <a:lnTo>
                    <a:pt x="356" y="953"/>
                  </a:lnTo>
                  <a:lnTo>
                    <a:pt x="356" y="951"/>
                  </a:lnTo>
                  <a:lnTo>
                    <a:pt x="357" y="946"/>
                  </a:lnTo>
                  <a:lnTo>
                    <a:pt x="358" y="944"/>
                  </a:lnTo>
                  <a:lnTo>
                    <a:pt x="359" y="941"/>
                  </a:lnTo>
                  <a:lnTo>
                    <a:pt x="360" y="938"/>
                  </a:lnTo>
                  <a:lnTo>
                    <a:pt x="362" y="934"/>
                  </a:lnTo>
                  <a:lnTo>
                    <a:pt x="365" y="930"/>
                  </a:lnTo>
                  <a:lnTo>
                    <a:pt x="367" y="928"/>
                  </a:lnTo>
                  <a:lnTo>
                    <a:pt x="368" y="927"/>
                  </a:lnTo>
                  <a:lnTo>
                    <a:pt x="369" y="926"/>
                  </a:lnTo>
                  <a:lnTo>
                    <a:pt x="370" y="925"/>
                  </a:lnTo>
                  <a:lnTo>
                    <a:pt x="371" y="924"/>
                  </a:lnTo>
                  <a:lnTo>
                    <a:pt x="373" y="924"/>
                  </a:lnTo>
                  <a:lnTo>
                    <a:pt x="379" y="922"/>
                  </a:lnTo>
                  <a:lnTo>
                    <a:pt x="384" y="922"/>
                  </a:lnTo>
                  <a:lnTo>
                    <a:pt x="387" y="921"/>
                  </a:lnTo>
                  <a:lnTo>
                    <a:pt x="389" y="920"/>
                  </a:lnTo>
                  <a:lnTo>
                    <a:pt x="391" y="919"/>
                  </a:lnTo>
                  <a:lnTo>
                    <a:pt x="392" y="918"/>
                  </a:lnTo>
                  <a:lnTo>
                    <a:pt x="393" y="917"/>
                  </a:lnTo>
                  <a:lnTo>
                    <a:pt x="394" y="916"/>
                  </a:lnTo>
                  <a:lnTo>
                    <a:pt x="394" y="913"/>
                  </a:lnTo>
                  <a:lnTo>
                    <a:pt x="395" y="910"/>
                  </a:lnTo>
                  <a:lnTo>
                    <a:pt x="396" y="908"/>
                  </a:lnTo>
                  <a:lnTo>
                    <a:pt x="396" y="906"/>
                  </a:lnTo>
                  <a:lnTo>
                    <a:pt x="396" y="904"/>
                  </a:lnTo>
                  <a:lnTo>
                    <a:pt x="395" y="903"/>
                  </a:lnTo>
                  <a:lnTo>
                    <a:pt x="394" y="901"/>
                  </a:lnTo>
                  <a:lnTo>
                    <a:pt x="394" y="899"/>
                  </a:lnTo>
                  <a:lnTo>
                    <a:pt x="388" y="891"/>
                  </a:lnTo>
                  <a:lnTo>
                    <a:pt x="387" y="889"/>
                  </a:lnTo>
                  <a:lnTo>
                    <a:pt x="385" y="888"/>
                  </a:lnTo>
                  <a:lnTo>
                    <a:pt x="383" y="887"/>
                  </a:lnTo>
                  <a:lnTo>
                    <a:pt x="379" y="884"/>
                  </a:lnTo>
                  <a:lnTo>
                    <a:pt x="376" y="882"/>
                  </a:lnTo>
                  <a:lnTo>
                    <a:pt x="374" y="880"/>
                  </a:lnTo>
                  <a:lnTo>
                    <a:pt x="372" y="878"/>
                  </a:lnTo>
                  <a:lnTo>
                    <a:pt x="371" y="877"/>
                  </a:lnTo>
                  <a:lnTo>
                    <a:pt x="371" y="877"/>
                  </a:lnTo>
                  <a:lnTo>
                    <a:pt x="370" y="875"/>
                  </a:lnTo>
                  <a:lnTo>
                    <a:pt x="370" y="873"/>
                  </a:lnTo>
                  <a:lnTo>
                    <a:pt x="370" y="872"/>
                  </a:lnTo>
                  <a:lnTo>
                    <a:pt x="371" y="869"/>
                  </a:lnTo>
                  <a:lnTo>
                    <a:pt x="371" y="867"/>
                  </a:lnTo>
                  <a:lnTo>
                    <a:pt x="371" y="866"/>
                  </a:lnTo>
                  <a:lnTo>
                    <a:pt x="371" y="865"/>
                  </a:lnTo>
                  <a:lnTo>
                    <a:pt x="371" y="864"/>
                  </a:lnTo>
                  <a:lnTo>
                    <a:pt x="370" y="862"/>
                  </a:lnTo>
                  <a:lnTo>
                    <a:pt x="369" y="861"/>
                  </a:lnTo>
                  <a:lnTo>
                    <a:pt x="368" y="860"/>
                  </a:lnTo>
                  <a:lnTo>
                    <a:pt x="367" y="859"/>
                  </a:lnTo>
                  <a:lnTo>
                    <a:pt x="364" y="857"/>
                  </a:lnTo>
                  <a:lnTo>
                    <a:pt x="362" y="856"/>
                  </a:lnTo>
                  <a:lnTo>
                    <a:pt x="360" y="855"/>
                  </a:lnTo>
                  <a:lnTo>
                    <a:pt x="359" y="854"/>
                  </a:lnTo>
                  <a:lnTo>
                    <a:pt x="358" y="854"/>
                  </a:lnTo>
                  <a:lnTo>
                    <a:pt x="357" y="854"/>
                  </a:lnTo>
                  <a:lnTo>
                    <a:pt x="356" y="854"/>
                  </a:lnTo>
                  <a:lnTo>
                    <a:pt x="354" y="854"/>
                  </a:lnTo>
                  <a:lnTo>
                    <a:pt x="352" y="854"/>
                  </a:lnTo>
                  <a:lnTo>
                    <a:pt x="351" y="855"/>
                  </a:lnTo>
                  <a:lnTo>
                    <a:pt x="348" y="856"/>
                  </a:lnTo>
                  <a:lnTo>
                    <a:pt x="346" y="857"/>
                  </a:lnTo>
                  <a:lnTo>
                    <a:pt x="344" y="858"/>
                  </a:lnTo>
                  <a:lnTo>
                    <a:pt x="337" y="859"/>
                  </a:lnTo>
                  <a:lnTo>
                    <a:pt x="334" y="860"/>
                  </a:lnTo>
                  <a:lnTo>
                    <a:pt x="331" y="861"/>
                  </a:lnTo>
                  <a:lnTo>
                    <a:pt x="325" y="864"/>
                  </a:lnTo>
                  <a:lnTo>
                    <a:pt x="322" y="865"/>
                  </a:lnTo>
                  <a:lnTo>
                    <a:pt x="319" y="865"/>
                  </a:lnTo>
                  <a:lnTo>
                    <a:pt x="315" y="865"/>
                  </a:lnTo>
                  <a:lnTo>
                    <a:pt x="312" y="865"/>
                  </a:lnTo>
                  <a:lnTo>
                    <a:pt x="306" y="865"/>
                  </a:lnTo>
                  <a:lnTo>
                    <a:pt x="300" y="865"/>
                  </a:lnTo>
                  <a:lnTo>
                    <a:pt x="296" y="865"/>
                  </a:lnTo>
                  <a:lnTo>
                    <a:pt x="293" y="865"/>
                  </a:lnTo>
                  <a:lnTo>
                    <a:pt x="291" y="865"/>
                  </a:lnTo>
                  <a:lnTo>
                    <a:pt x="282" y="862"/>
                  </a:lnTo>
                  <a:lnTo>
                    <a:pt x="280" y="862"/>
                  </a:lnTo>
                  <a:lnTo>
                    <a:pt x="279" y="861"/>
                  </a:lnTo>
                  <a:lnTo>
                    <a:pt x="277" y="861"/>
                  </a:lnTo>
                  <a:lnTo>
                    <a:pt x="274" y="861"/>
                  </a:lnTo>
                  <a:lnTo>
                    <a:pt x="271" y="862"/>
                  </a:lnTo>
                  <a:lnTo>
                    <a:pt x="269" y="862"/>
                  </a:lnTo>
                  <a:lnTo>
                    <a:pt x="266" y="864"/>
                  </a:lnTo>
                  <a:lnTo>
                    <a:pt x="265" y="864"/>
                  </a:lnTo>
                  <a:lnTo>
                    <a:pt x="264" y="864"/>
                  </a:lnTo>
                  <a:lnTo>
                    <a:pt x="262" y="864"/>
                  </a:lnTo>
                  <a:lnTo>
                    <a:pt x="261" y="864"/>
                  </a:lnTo>
                  <a:lnTo>
                    <a:pt x="260" y="864"/>
                  </a:lnTo>
                  <a:lnTo>
                    <a:pt x="259" y="863"/>
                  </a:lnTo>
                  <a:lnTo>
                    <a:pt x="253" y="860"/>
                  </a:lnTo>
                  <a:lnTo>
                    <a:pt x="241" y="853"/>
                  </a:lnTo>
                  <a:lnTo>
                    <a:pt x="236" y="850"/>
                  </a:lnTo>
                  <a:lnTo>
                    <a:pt x="233" y="848"/>
                  </a:lnTo>
                  <a:lnTo>
                    <a:pt x="230" y="845"/>
                  </a:lnTo>
                  <a:lnTo>
                    <a:pt x="223" y="839"/>
                  </a:lnTo>
                  <a:lnTo>
                    <a:pt x="217" y="834"/>
                  </a:lnTo>
                  <a:lnTo>
                    <a:pt x="214" y="831"/>
                  </a:lnTo>
                  <a:lnTo>
                    <a:pt x="210" y="828"/>
                  </a:lnTo>
                  <a:lnTo>
                    <a:pt x="208" y="826"/>
                  </a:lnTo>
                  <a:lnTo>
                    <a:pt x="206" y="824"/>
                  </a:lnTo>
                  <a:lnTo>
                    <a:pt x="205" y="822"/>
                  </a:lnTo>
                  <a:lnTo>
                    <a:pt x="203" y="819"/>
                  </a:lnTo>
                  <a:lnTo>
                    <a:pt x="201" y="815"/>
                  </a:lnTo>
                  <a:lnTo>
                    <a:pt x="200" y="812"/>
                  </a:lnTo>
                  <a:lnTo>
                    <a:pt x="200" y="809"/>
                  </a:lnTo>
                  <a:lnTo>
                    <a:pt x="200" y="807"/>
                  </a:lnTo>
                  <a:lnTo>
                    <a:pt x="200" y="802"/>
                  </a:lnTo>
                  <a:lnTo>
                    <a:pt x="200" y="798"/>
                  </a:lnTo>
                  <a:lnTo>
                    <a:pt x="201" y="791"/>
                  </a:lnTo>
                  <a:lnTo>
                    <a:pt x="202" y="786"/>
                  </a:lnTo>
                  <a:lnTo>
                    <a:pt x="202" y="783"/>
                  </a:lnTo>
                  <a:lnTo>
                    <a:pt x="202" y="780"/>
                  </a:lnTo>
                  <a:lnTo>
                    <a:pt x="201" y="777"/>
                  </a:lnTo>
                  <a:lnTo>
                    <a:pt x="201" y="775"/>
                  </a:lnTo>
                  <a:lnTo>
                    <a:pt x="200" y="772"/>
                  </a:lnTo>
                  <a:lnTo>
                    <a:pt x="200" y="767"/>
                  </a:lnTo>
                  <a:lnTo>
                    <a:pt x="199" y="764"/>
                  </a:lnTo>
                  <a:lnTo>
                    <a:pt x="198" y="763"/>
                  </a:lnTo>
                  <a:lnTo>
                    <a:pt x="197" y="761"/>
                  </a:lnTo>
                  <a:lnTo>
                    <a:pt x="196" y="759"/>
                  </a:lnTo>
                  <a:lnTo>
                    <a:pt x="194" y="758"/>
                  </a:lnTo>
                  <a:lnTo>
                    <a:pt x="193" y="757"/>
                  </a:lnTo>
                  <a:lnTo>
                    <a:pt x="191" y="756"/>
                  </a:lnTo>
                  <a:lnTo>
                    <a:pt x="190" y="755"/>
                  </a:lnTo>
                  <a:lnTo>
                    <a:pt x="187" y="755"/>
                  </a:lnTo>
                  <a:lnTo>
                    <a:pt x="185" y="754"/>
                  </a:lnTo>
                  <a:lnTo>
                    <a:pt x="183" y="754"/>
                  </a:lnTo>
                  <a:lnTo>
                    <a:pt x="179" y="754"/>
                  </a:lnTo>
                  <a:lnTo>
                    <a:pt x="177" y="754"/>
                  </a:lnTo>
                  <a:lnTo>
                    <a:pt x="170" y="755"/>
                  </a:lnTo>
                  <a:lnTo>
                    <a:pt x="163" y="756"/>
                  </a:lnTo>
                  <a:lnTo>
                    <a:pt x="160" y="757"/>
                  </a:lnTo>
                  <a:lnTo>
                    <a:pt x="156" y="757"/>
                  </a:lnTo>
                  <a:lnTo>
                    <a:pt x="150" y="759"/>
                  </a:lnTo>
                  <a:lnTo>
                    <a:pt x="147" y="760"/>
                  </a:lnTo>
                  <a:lnTo>
                    <a:pt x="137" y="761"/>
                  </a:lnTo>
                  <a:lnTo>
                    <a:pt x="136" y="761"/>
                  </a:lnTo>
                  <a:lnTo>
                    <a:pt x="134" y="761"/>
                  </a:lnTo>
                  <a:lnTo>
                    <a:pt x="133" y="760"/>
                  </a:lnTo>
                  <a:lnTo>
                    <a:pt x="132" y="759"/>
                  </a:lnTo>
                  <a:lnTo>
                    <a:pt x="131" y="758"/>
                  </a:lnTo>
                  <a:lnTo>
                    <a:pt x="127" y="754"/>
                  </a:lnTo>
                  <a:lnTo>
                    <a:pt x="126" y="753"/>
                  </a:lnTo>
                  <a:lnTo>
                    <a:pt x="124" y="752"/>
                  </a:lnTo>
                  <a:lnTo>
                    <a:pt x="121" y="751"/>
                  </a:lnTo>
                  <a:lnTo>
                    <a:pt x="118" y="749"/>
                  </a:lnTo>
                  <a:lnTo>
                    <a:pt x="111" y="747"/>
                  </a:lnTo>
                  <a:lnTo>
                    <a:pt x="103" y="744"/>
                  </a:lnTo>
                  <a:lnTo>
                    <a:pt x="91" y="741"/>
                  </a:lnTo>
                  <a:lnTo>
                    <a:pt x="88" y="741"/>
                  </a:lnTo>
                  <a:lnTo>
                    <a:pt x="87" y="740"/>
                  </a:lnTo>
                  <a:lnTo>
                    <a:pt x="86" y="740"/>
                  </a:lnTo>
                  <a:lnTo>
                    <a:pt x="84" y="740"/>
                  </a:lnTo>
                  <a:lnTo>
                    <a:pt x="83" y="741"/>
                  </a:lnTo>
                  <a:lnTo>
                    <a:pt x="81" y="741"/>
                  </a:lnTo>
                  <a:lnTo>
                    <a:pt x="78" y="742"/>
                  </a:lnTo>
                  <a:lnTo>
                    <a:pt x="71" y="746"/>
                  </a:lnTo>
                  <a:lnTo>
                    <a:pt x="68" y="747"/>
                  </a:lnTo>
                  <a:lnTo>
                    <a:pt x="65" y="748"/>
                  </a:lnTo>
                  <a:lnTo>
                    <a:pt x="63" y="749"/>
                  </a:lnTo>
                  <a:lnTo>
                    <a:pt x="60" y="749"/>
                  </a:lnTo>
                  <a:lnTo>
                    <a:pt x="57" y="749"/>
                  </a:lnTo>
                  <a:lnTo>
                    <a:pt x="54" y="749"/>
                  </a:lnTo>
                  <a:lnTo>
                    <a:pt x="52" y="748"/>
                  </a:lnTo>
                  <a:lnTo>
                    <a:pt x="50" y="747"/>
                  </a:lnTo>
                  <a:lnTo>
                    <a:pt x="48" y="746"/>
                  </a:lnTo>
                  <a:lnTo>
                    <a:pt x="46" y="745"/>
                  </a:lnTo>
                  <a:lnTo>
                    <a:pt x="44" y="743"/>
                  </a:lnTo>
                  <a:lnTo>
                    <a:pt x="43" y="742"/>
                  </a:lnTo>
                  <a:lnTo>
                    <a:pt x="41" y="741"/>
                  </a:lnTo>
                  <a:lnTo>
                    <a:pt x="37" y="734"/>
                  </a:lnTo>
                  <a:lnTo>
                    <a:pt x="33" y="730"/>
                  </a:lnTo>
                  <a:lnTo>
                    <a:pt x="30" y="728"/>
                  </a:lnTo>
                  <a:lnTo>
                    <a:pt x="30" y="727"/>
                  </a:lnTo>
                  <a:lnTo>
                    <a:pt x="28" y="725"/>
                  </a:lnTo>
                  <a:lnTo>
                    <a:pt x="26" y="725"/>
                  </a:lnTo>
                  <a:lnTo>
                    <a:pt x="25" y="724"/>
                  </a:lnTo>
                  <a:lnTo>
                    <a:pt x="23" y="723"/>
                  </a:lnTo>
                  <a:lnTo>
                    <a:pt x="21" y="723"/>
                  </a:lnTo>
                  <a:lnTo>
                    <a:pt x="18" y="722"/>
                  </a:lnTo>
                  <a:lnTo>
                    <a:pt x="11" y="721"/>
                  </a:lnTo>
                  <a:lnTo>
                    <a:pt x="9" y="721"/>
                  </a:lnTo>
                  <a:lnTo>
                    <a:pt x="7" y="720"/>
                  </a:lnTo>
                  <a:lnTo>
                    <a:pt x="5" y="720"/>
                  </a:lnTo>
                  <a:lnTo>
                    <a:pt x="3" y="719"/>
                  </a:lnTo>
                  <a:lnTo>
                    <a:pt x="2" y="718"/>
                  </a:lnTo>
                  <a:lnTo>
                    <a:pt x="1" y="718"/>
                  </a:lnTo>
                  <a:lnTo>
                    <a:pt x="0" y="717"/>
                  </a:lnTo>
                  <a:lnTo>
                    <a:pt x="0" y="716"/>
                  </a:lnTo>
                  <a:lnTo>
                    <a:pt x="1" y="716"/>
                  </a:lnTo>
                  <a:lnTo>
                    <a:pt x="1" y="715"/>
                  </a:lnTo>
                  <a:lnTo>
                    <a:pt x="4" y="713"/>
                  </a:lnTo>
                  <a:lnTo>
                    <a:pt x="6" y="713"/>
                  </a:lnTo>
                  <a:lnTo>
                    <a:pt x="7" y="711"/>
                  </a:lnTo>
                  <a:lnTo>
                    <a:pt x="7" y="710"/>
                  </a:lnTo>
                  <a:lnTo>
                    <a:pt x="8" y="709"/>
                  </a:lnTo>
                  <a:lnTo>
                    <a:pt x="8" y="707"/>
                  </a:lnTo>
                  <a:lnTo>
                    <a:pt x="9" y="706"/>
                  </a:lnTo>
                  <a:lnTo>
                    <a:pt x="10" y="704"/>
                  </a:lnTo>
                  <a:lnTo>
                    <a:pt x="10" y="702"/>
                  </a:lnTo>
                  <a:lnTo>
                    <a:pt x="10" y="701"/>
                  </a:lnTo>
                  <a:lnTo>
                    <a:pt x="10" y="699"/>
                  </a:lnTo>
                  <a:lnTo>
                    <a:pt x="9" y="698"/>
                  </a:lnTo>
                  <a:lnTo>
                    <a:pt x="8" y="696"/>
                  </a:lnTo>
                </a:path>
              </a:pathLst>
            </a:custGeom>
            <a:noFill/>
            <a:ln w="2540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46" name="Freeform 101">
              <a:extLst>
                <a:ext uri="{FF2B5EF4-FFF2-40B4-BE49-F238E27FC236}">
                  <a16:creationId xmlns:a16="http://schemas.microsoft.com/office/drawing/2014/main" id="{A0BA83F2-7363-49D4-B9A4-5FD45E11D1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8" y="2390"/>
              <a:ext cx="473" cy="704"/>
            </a:xfrm>
            <a:custGeom>
              <a:avLst/>
              <a:gdLst>
                <a:gd name="T0" fmla="*/ 144 w 473"/>
                <a:gd name="T1" fmla="*/ 698 h 704"/>
                <a:gd name="T2" fmla="*/ 114 w 473"/>
                <a:gd name="T3" fmla="*/ 681 h 704"/>
                <a:gd name="T4" fmla="*/ 100 w 473"/>
                <a:gd name="T5" fmla="*/ 677 h 704"/>
                <a:gd name="T6" fmla="*/ 75 w 473"/>
                <a:gd name="T7" fmla="*/ 687 h 704"/>
                <a:gd name="T8" fmla="*/ 60 w 473"/>
                <a:gd name="T9" fmla="*/ 683 h 704"/>
                <a:gd name="T10" fmla="*/ 28 w 473"/>
                <a:gd name="T11" fmla="*/ 651 h 704"/>
                <a:gd name="T12" fmla="*/ 13 w 473"/>
                <a:gd name="T13" fmla="*/ 626 h 704"/>
                <a:gd name="T14" fmla="*/ 18 w 473"/>
                <a:gd name="T15" fmla="*/ 612 h 704"/>
                <a:gd name="T16" fmla="*/ 24 w 473"/>
                <a:gd name="T17" fmla="*/ 598 h 704"/>
                <a:gd name="T18" fmla="*/ 7 w 473"/>
                <a:gd name="T19" fmla="*/ 580 h 704"/>
                <a:gd name="T20" fmla="*/ 0 w 473"/>
                <a:gd name="T21" fmla="*/ 565 h 704"/>
                <a:gd name="T22" fmla="*/ 7 w 473"/>
                <a:gd name="T23" fmla="*/ 539 h 704"/>
                <a:gd name="T24" fmla="*/ 9 w 473"/>
                <a:gd name="T25" fmla="*/ 516 h 704"/>
                <a:gd name="T26" fmla="*/ 20 w 473"/>
                <a:gd name="T27" fmla="*/ 484 h 704"/>
                <a:gd name="T28" fmla="*/ 23 w 473"/>
                <a:gd name="T29" fmla="*/ 458 h 704"/>
                <a:gd name="T30" fmla="*/ 23 w 473"/>
                <a:gd name="T31" fmla="*/ 432 h 704"/>
                <a:gd name="T32" fmla="*/ 13 w 473"/>
                <a:gd name="T33" fmla="*/ 411 h 704"/>
                <a:gd name="T34" fmla="*/ 15 w 473"/>
                <a:gd name="T35" fmla="*/ 404 h 704"/>
                <a:gd name="T36" fmla="*/ 29 w 473"/>
                <a:gd name="T37" fmla="*/ 397 h 704"/>
                <a:gd name="T38" fmla="*/ 31 w 473"/>
                <a:gd name="T39" fmla="*/ 385 h 704"/>
                <a:gd name="T40" fmla="*/ 32 w 473"/>
                <a:gd name="T41" fmla="*/ 363 h 704"/>
                <a:gd name="T42" fmla="*/ 38 w 473"/>
                <a:gd name="T43" fmla="*/ 342 h 704"/>
                <a:gd name="T44" fmla="*/ 56 w 473"/>
                <a:gd name="T45" fmla="*/ 334 h 704"/>
                <a:gd name="T46" fmla="*/ 67 w 473"/>
                <a:gd name="T47" fmla="*/ 328 h 704"/>
                <a:gd name="T48" fmla="*/ 65 w 473"/>
                <a:gd name="T49" fmla="*/ 315 h 704"/>
                <a:gd name="T50" fmla="*/ 71 w 473"/>
                <a:gd name="T51" fmla="*/ 307 h 704"/>
                <a:gd name="T52" fmla="*/ 92 w 473"/>
                <a:gd name="T53" fmla="*/ 308 h 704"/>
                <a:gd name="T54" fmla="*/ 125 w 473"/>
                <a:gd name="T55" fmla="*/ 313 h 704"/>
                <a:gd name="T56" fmla="*/ 149 w 473"/>
                <a:gd name="T57" fmla="*/ 308 h 704"/>
                <a:gd name="T58" fmla="*/ 170 w 473"/>
                <a:gd name="T59" fmla="*/ 303 h 704"/>
                <a:gd name="T60" fmla="*/ 194 w 473"/>
                <a:gd name="T61" fmla="*/ 311 h 704"/>
                <a:gd name="T62" fmla="*/ 206 w 473"/>
                <a:gd name="T63" fmla="*/ 315 h 704"/>
                <a:gd name="T64" fmla="*/ 214 w 473"/>
                <a:gd name="T65" fmla="*/ 299 h 704"/>
                <a:gd name="T66" fmla="*/ 225 w 473"/>
                <a:gd name="T67" fmla="*/ 292 h 704"/>
                <a:gd name="T68" fmla="*/ 246 w 473"/>
                <a:gd name="T69" fmla="*/ 293 h 704"/>
                <a:gd name="T70" fmla="*/ 263 w 473"/>
                <a:gd name="T71" fmla="*/ 284 h 704"/>
                <a:gd name="T72" fmla="*/ 270 w 473"/>
                <a:gd name="T73" fmla="*/ 272 h 704"/>
                <a:gd name="T74" fmla="*/ 268 w 473"/>
                <a:gd name="T75" fmla="*/ 253 h 704"/>
                <a:gd name="T76" fmla="*/ 257 w 473"/>
                <a:gd name="T77" fmla="*/ 238 h 704"/>
                <a:gd name="T78" fmla="*/ 227 w 473"/>
                <a:gd name="T79" fmla="*/ 225 h 704"/>
                <a:gd name="T80" fmla="*/ 220 w 473"/>
                <a:gd name="T81" fmla="*/ 210 h 704"/>
                <a:gd name="T82" fmla="*/ 221 w 473"/>
                <a:gd name="T83" fmla="*/ 191 h 704"/>
                <a:gd name="T84" fmla="*/ 243 w 473"/>
                <a:gd name="T85" fmla="*/ 159 h 704"/>
                <a:gd name="T86" fmla="*/ 254 w 473"/>
                <a:gd name="T87" fmla="*/ 133 h 704"/>
                <a:gd name="T88" fmla="*/ 263 w 473"/>
                <a:gd name="T89" fmla="*/ 124 h 704"/>
                <a:gd name="T90" fmla="*/ 276 w 473"/>
                <a:gd name="T91" fmla="*/ 124 h 704"/>
                <a:gd name="T92" fmla="*/ 287 w 473"/>
                <a:gd name="T93" fmla="*/ 126 h 704"/>
                <a:gd name="T94" fmla="*/ 314 w 473"/>
                <a:gd name="T95" fmla="*/ 114 h 704"/>
                <a:gd name="T96" fmla="*/ 348 w 473"/>
                <a:gd name="T97" fmla="*/ 103 h 704"/>
                <a:gd name="T98" fmla="*/ 368 w 473"/>
                <a:gd name="T99" fmla="*/ 87 h 704"/>
                <a:gd name="T100" fmla="*/ 380 w 473"/>
                <a:gd name="T101" fmla="*/ 78 h 704"/>
                <a:gd name="T102" fmla="*/ 404 w 473"/>
                <a:gd name="T103" fmla="*/ 77 h 704"/>
                <a:gd name="T104" fmla="*/ 411 w 473"/>
                <a:gd name="T105" fmla="*/ 70 h 704"/>
                <a:gd name="T106" fmla="*/ 408 w 473"/>
                <a:gd name="T107" fmla="*/ 57 h 704"/>
                <a:gd name="T108" fmla="*/ 405 w 473"/>
                <a:gd name="T109" fmla="*/ 40 h 704"/>
                <a:gd name="T110" fmla="*/ 416 w 473"/>
                <a:gd name="T111" fmla="*/ 28 h 704"/>
                <a:gd name="T112" fmla="*/ 434 w 473"/>
                <a:gd name="T113" fmla="*/ 22 h 704"/>
                <a:gd name="T114" fmla="*/ 450 w 473"/>
                <a:gd name="T115" fmla="*/ 12 h 704"/>
                <a:gd name="T116" fmla="*/ 462 w 473"/>
                <a:gd name="T117" fmla="*/ 0 h 7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73" h="704">
                  <a:moveTo>
                    <a:pt x="156" y="704"/>
                  </a:moveTo>
                  <a:lnTo>
                    <a:pt x="155" y="703"/>
                  </a:lnTo>
                  <a:lnTo>
                    <a:pt x="155" y="703"/>
                  </a:lnTo>
                  <a:lnTo>
                    <a:pt x="153" y="702"/>
                  </a:lnTo>
                  <a:lnTo>
                    <a:pt x="151" y="700"/>
                  </a:lnTo>
                  <a:lnTo>
                    <a:pt x="148" y="699"/>
                  </a:lnTo>
                  <a:lnTo>
                    <a:pt x="144" y="698"/>
                  </a:lnTo>
                  <a:lnTo>
                    <a:pt x="135" y="694"/>
                  </a:lnTo>
                  <a:lnTo>
                    <a:pt x="132" y="693"/>
                  </a:lnTo>
                  <a:lnTo>
                    <a:pt x="131" y="692"/>
                  </a:lnTo>
                  <a:lnTo>
                    <a:pt x="127" y="691"/>
                  </a:lnTo>
                  <a:lnTo>
                    <a:pt x="123" y="688"/>
                  </a:lnTo>
                  <a:lnTo>
                    <a:pt x="120" y="686"/>
                  </a:lnTo>
                  <a:lnTo>
                    <a:pt x="114" y="681"/>
                  </a:lnTo>
                  <a:lnTo>
                    <a:pt x="112" y="680"/>
                  </a:lnTo>
                  <a:lnTo>
                    <a:pt x="110" y="679"/>
                  </a:lnTo>
                  <a:lnTo>
                    <a:pt x="109" y="678"/>
                  </a:lnTo>
                  <a:lnTo>
                    <a:pt x="107" y="677"/>
                  </a:lnTo>
                  <a:lnTo>
                    <a:pt x="105" y="677"/>
                  </a:lnTo>
                  <a:lnTo>
                    <a:pt x="103" y="676"/>
                  </a:lnTo>
                  <a:lnTo>
                    <a:pt x="100" y="677"/>
                  </a:lnTo>
                  <a:lnTo>
                    <a:pt x="98" y="677"/>
                  </a:lnTo>
                  <a:lnTo>
                    <a:pt x="95" y="678"/>
                  </a:lnTo>
                  <a:lnTo>
                    <a:pt x="92" y="679"/>
                  </a:lnTo>
                  <a:lnTo>
                    <a:pt x="89" y="681"/>
                  </a:lnTo>
                  <a:lnTo>
                    <a:pt x="79" y="686"/>
                  </a:lnTo>
                  <a:lnTo>
                    <a:pt x="76" y="687"/>
                  </a:lnTo>
                  <a:lnTo>
                    <a:pt x="75" y="687"/>
                  </a:lnTo>
                  <a:lnTo>
                    <a:pt x="73" y="688"/>
                  </a:lnTo>
                  <a:lnTo>
                    <a:pt x="70" y="688"/>
                  </a:lnTo>
                  <a:lnTo>
                    <a:pt x="68" y="687"/>
                  </a:lnTo>
                  <a:lnTo>
                    <a:pt x="65" y="687"/>
                  </a:lnTo>
                  <a:lnTo>
                    <a:pt x="64" y="686"/>
                  </a:lnTo>
                  <a:lnTo>
                    <a:pt x="64" y="685"/>
                  </a:lnTo>
                  <a:lnTo>
                    <a:pt x="60" y="683"/>
                  </a:lnTo>
                  <a:lnTo>
                    <a:pt x="54" y="678"/>
                  </a:lnTo>
                  <a:lnTo>
                    <a:pt x="48" y="672"/>
                  </a:lnTo>
                  <a:lnTo>
                    <a:pt x="45" y="669"/>
                  </a:lnTo>
                  <a:lnTo>
                    <a:pt x="41" y="664"/>
                  </a:lnTo>
                  <a:lnTo>
                    <a:pt x="39" y="662"/>
                  </a:lnTo>
                  <a:lnTo>
                    <a:pt x="30" y="653"/>
                  </a:lnTo>
                  <a:lnTo>
                    <a:pt x="28" y="651"/>
                  </a:lnTo>
                  <a:lnTo>
                    <a:pt x="27" y="650"/>
                  </a:lnTo>
                  <a:lnTo>
                    <a:pt x="22" y="642"/>
                  </a:lnTo>
                  <a:lnTo>
                    <a:pt x="17" y="635"/>
                  </a:lnTo>
                  <a:lnTo>
                    <a:pt x="15" y="632"/>
                  </a:lnTo>
                  <a:lnTo>
                    <a:pt x="14" y="630"/>
                  </a:lnTo>
                  <a:lnTo>
                    <a:pt x="13" y="628"/>
                  </a:lnTo>
                  <a:lnTo>
                    <a:pt x="13" y="626"/>
                  </a:lnTo>
                  <a:lnTo>
                    <a:pt x="12" y="624"/>
                  </a:lnTo>
                  <a:lnTo>
                    <a:pt x="13" y="623"/>
                  </a:lnTo>
                  <a:lnTo>
                    <a:pt x="13" y="622"/>
                  </a:lnTo>
                  <a:lnTo>
                    <a:pt x="14" y="619"/>
                  </a:lnTo>
                  <a:lnTo>
                    <a:pt x="14" y="617"/>
                  </a:lnTo>
                  <a:lnTo>
                    <a:pt x="16" y="615"/>
                  </a:lnTo>
                  <a:lnTo>
                    <a:pt x="18" y="612"/>
                  </a:lnTo>
                  <a:lnTo>
                    <a:pt x="20" y="609"/>
                  </a:lnTo>
                  <a:lnTo>
                    <a:pt x="23" y="604"/>
                  </a:lnTo>
                  <a:lnTo>
                    <a:pt x="24" y="603"/>
                  </a:lnTo>
                  <a:lnTo>
                    <a:pt x="25" y="602"/>
                  </a:lnTo>
                  <a:lnTo>
                    <a:pt x="25" y="601"/>
                  </a:lnTo>
                  <a:lnTo>
                    <a:pt x="25" y="600"/>
                  </a:lnTo>
                  <a:lnTo>
                    <a:pt x="24" y="598"/>
                  </a:lnTo>
                  <a:lnTo>
                    <a:pt x="22" y="594"/>
                  </a:lnTo>
                  <a:lnTo>
                    <a:pt x="20" y="592"/>
                  </a:lnTo>
                  <a:lnTo>
                    <a:pt x="19" y="590"/>
                  </a:lnTo>
                  <a:lnTo>
                    <a:pt x="18" y="589"/>
                  </a:lnTo>
                  <a:lnTo>
                    <a:pt x="16" y="587"/>
                  </a:lnTo>
                  <a:lnTo>
                    <a:pt x="10" y="583"/>
                  </a:lnTo>
                  <a:lnTo>
                    <a:pt x="7" y="580"/>
                  </a:lnTo>
                  <a:lnTo>
                    <a:pt x="5" y="578"/>
                  </a:lnTo>
                  <a:lnTo>
                    <a:pt x="3" y="576"/>
                  </a:lnTo>
                  <a:lnTo>
                    <a:pt x="2" y="573"/>
                  </a:lnTo>
                  <a:lnTo>
                    <a:pt x="1" y="571"/>
                  </a:lnTo>
                  <a:lnTo>
                    <a:pt x="1" y="569"/>
                  </a:lnTo>
                  <a:lnTo>
                    <a:pt x="0" y="567"/>
                  </a:lnTo>
                  <a:lnTo>
                    <a:pt x="0" y="565"/>
                  </a:lnTo>
                  <a:lnTo>
                    <a:pt x="0" y="563"/>
                  </a:lnTo>
                  <a:lnTo>
                    <a:pt x="0" y="560"/>
                  </a:lnTo>
                  <a:lnTo>
                    <a:pt x="1" y="556"/>
                  </a:lnTo>
                  <a:lnTo>
                    <a:pt x="2" y="554"/>
                  </a:lnTo>
                  <a:lnTo>
                    <a:pt x="4" y="547"/>
                  </a:lnTo>
                  <a:lnTo>
                    <a:pt x="6" y="543"/>
                  </a:lnTo>
                  <a:lnTo>
                    <a:pt x="7" y="539"/>
                  </a:lnTo>
                  <a:lnTo>
                    <a:pt x="7" y="533"/>
                  </a:lnTo>
                  <a:lnTo>
                    <a:pt x="10" y="523"/>
                  </a:lnTo>
                  <a:lnTo>
                    <a:pt x="10" y="522"/>
                  </a:lnTo>
                  <a:lnTo>
                    <a:pt x="10" y="521"/>
                  </a:lnTo>
                  <a:lnTo>
                    <a:pt x="10" y="520"/>
                  </a:lnTo>
                  <a:lnTo>
                    <a:pt x="9" y="517"/>
                  </a:lnTo>
                  <a:lnTo>
                    <a:pt x="9" y="516"/>
                  </a:lnTo>
                  <a:lnTo>
                    <a:pt x="9" y="514"/>
                  </a:lnTo>
                  <a:lnTo>
                    <a:pt x="9" y="513"/>
                  </a:lnTo>
                  <a:lnTo>
                    <a:pt x="10" y="511"/>
                  </a:lnTo>
                  <a:lnTo>
                    <a:pt x="13" y="504"/>
                  </a:lnTo>
                  <a:lnTo>
                    <a:pt x="16" y="496"/>
                  </a:lnTo>
                  <a:lnTo>
                    <a:pt x="19" y="488"/>
                  </a:lnTo>
                  <a:lnTo>
                    <a:pt x="20" y="484"/>
                  </a:lnTo>
                  <a:lnTo>
                    <a:pt x="22" y="480"/>
                  </a:lnTo>
                  <a:lnTo>
                    <a:pt x="22" y="477"/>
                  </a:lnTo>
                  <a:lnTo>
                    <a:pt x="23" y="474"/>
                  </a:lnTo>
                  <a:lnTo>
                    <a:pt x="23" y="470"/>
                  </a:lnTo>
                  <a:lnTo>
                    <a:pt x="24" y="467"/>
                  </a:lnTo>
                  <a:lnTo>
                    <a:pt x="23" y="461"/>
                  </a:lnTo>
                  <a:lnTo>
                    <a:pt x="23" y="458"/>
                  </a:lnTo>
                  <a:lnTo>
                    <a:pt x="24" y="455"/>
                  </a:lnTo>
                  <a:lnTo>
                    <a:pt x="25" y="448"/>
                  </a:lnTo>
                  <a:lnTo>
                    <a:pt x="25" y="445"/>
                  </a:lnTo>
                  <a:lnTo>
                    <a:pt x="25" y="442"/>
                  </a:lnTo>
                  <a:lnTo>
                    <a:pt x="24" y="438"/>
                  </a:lnTo>
                  <a:lnTo>
                    <a:pt x="24" y="435"/>
                  </a:lnTo>
                  <a:lnTo>
                    <a:pt x="23" y="432"/>
                  </a:lnTo>
                  <a:lnTo>
                    <a:pt x="22" y="430"/>
                  </a:lnTo>
                  <a:lnTo>
                    <a:pt x="21" y="428"/>
                  </a:lnTo>
                  <a:lnTo>
                    <a:pt x="20" y="425"/>
                  </a:lnTo>
                  <a:lnTo>
                    <a:pt x="19" y="423"/>
                  </a:lnTo>
                  <a:lnTo>
                    <a:pt x="15" y="415"/>
                  </a:lnTo>
                  <a:lnTo>
                    <a:pt x="14" y="413"/>
                  </a:lnTo>
                  <a:lnTo>
                    <a:pt x="13" y="411"/>
                  </a:lnTo>
                  <a:lnTo>
                    <a:pt x="13" y="410"/>
                  </a:lnTo>
                  <a:lnTo>
                    <a:pt x="13" y="409"/>
                  </a:lnTo>
                  <a:lnTo>
                    <a:pt x="13" y="409"/>
                  </a:lnTo>
                  <a:lnTo>
                    <a:pt x="13" y="407"/>
                  </a:lnTo>
                  <a:lnTo>
                    <a:pt x="14" y="406"/>
                  </a:lnTo>
                  <a:lnTo>
                    <a:pt x="14" y="405"/>
                  </a:lnTo>
                  <a:lnTo>
                    <a:pt x="15" y="404"/>
                  </a:lnTo>
                  <a:lnTo>
                    <a:pt x="17" y="403"/>
                  </a:lnTo>
                  <a:lnTo>
                    <a:pt x="19" y="402"/>
                  </a:lnTo>
                  <a:lnTo>
                    <a:pt x="21" y="401"/>
                  </a:lnTo>
                  <a:lnTo>
                    <a:pt x="24" y="400"/>
                  </a:lnTo>
                  <a:lnTo>
                    <a:pt x="26" y="399"/>
                  </a:lnTo>
                  <a:lnTo>
                    <a:pt x="28" y="398"/>
                  </a:lnTo>
                  <a:lnTo>
                    <a:pt x="29" y="397"/>
                  </a:lnTo>
                  <a:lnTo>
                    <a:pt x="30" y="396"/>
                  </a:lnTo>
                  <a:lnTo>
                    <a:pt x="30" y="394"/>
                  </a:lnTo>
                  <a:lnTo>
                    <a:pt x="31" y="392"/>
                  </a:lnTo>
                  <a:lnTo>
                    <a:pt x="31" y="391"/>
                  </a:lnTo>
                  <a:lnTo>
                    <a:pt x="31" y="389"/>
                  </a:lnTo>
                  <a:lnTo>
                    <a:pt x="31" y="387"/>
                  </a:lnTo>
                  <a:lnTo>
                    <a:pt x="31" y="385"/>
                  </a:lnTo>
                  <a:lnTo>
                    <a:pt x="31" y="382"/>
                  </a:lnTo>
                  <a:lnTo>
                    <a:pt x="30" y="372"/>
                  </a:lnTo>
                  <a:lnTo>
                    <a:pt x="29" y="371"/>
                  </a:lnTo>
                  <a:lnTo>
                    <a:pt x="29" y="370"/>
                  </a:lnTo>
                  <a:lnTo>
                    <a:pt x="30" y="370"/>
                  </a:lnTo>
                  <a:lnTo>
                    <a:pt x="30" y="368"/>
                  </a:lnTo>
                  <a:lnTo>
                    <a:pt x="32" y="363"/>
                  </a:lnTo>
                  <a:lnTo>
                    <a:pt x="33" y="361"/>
                  </a:lnTo>
                  <a:lnTo>
                    <a:pt x="33" y="358"/>
                  </a:lnTo>
                  <a:lnTo>
                    <a:pt x="35" y="351"/>
                  </a:lnTo>
                  <a:lnTo>
                    <a:pt x="35" y="348"/>
                  </a:lnTo>
                  <a:lnTo>
                    <a:pt x="36" y="346"/>
                  </a:lnTo>
                  <a:lnTo>
                    <a:pt x="37" y="344"/>
                  </a:lnTo>
                  <a:lnTo>
                    <a:pt x="38" y="342"/>
                  </a:lnTo>
                  <a:lnTo>
                    <a:pt x="39" y="341"/>
                  </a:lnTo>
                  <a:lnTo>
                    <a:pt x="40" y="341"/>
                  </a:lnTo>
                  <a:lnTo>
                    <a:pt x="41" y="340"/>
                  </a:lnTo>
                  <a:lnTo>
                    <a:pt x="41" y="339"/>
                  </a:lnTo>
                  <a:lnTo>
                    <a:pt x="42" y="338"/>
                  </a:lnTo>
                  <a:lnTo>
                    <a:pt x="45" y="337"/>
                  </a:lnTo>
                  <a:lnTo>
                    <a:pt x="56" y="334"/>
                  </a:lnTo>
                  <a:lnTo>
                    <a:pt x="59" y="333"/>
                  </a:lnTo>
                  <a:lnTo>
                    <a:pt x="62" y="333"/>
                  </a:lnTo>
                  <a:lnTo>
                    <a:pt x="63" y="332"/>
                  </a:lnTo>
                  <a:lnTo>
                    <a:pt x="64" y="331"/>
                  </a:lnTo>
                  <a:lnTo>
                    <a:pt x="65" y="330"/>
                  </a:lnTo>
                  <a:lnTo>
                    <a:pt x="66" y="329"/>
                  </a:lnTo>
                  <a:lnTo>
                    <a:pt x="67" y="328"/>
                  </a:lnTo>
                  <a:lnTo>
                    <a:pt x="67" y="327"/>
                  </a:lnTo>
                  <a:lnTo>
                    <a:pt x="67" y="326"/>
                  </a:lnTo>
                  <a:lnTo>
                    <a:pt x="67" y="325"/>
                  </a:lnTo>
                  <a:lnTo>
                    <a:pt x="67" y="323"/>
                  </a:lnTo>
                  <a:lnTo>
                    <a:pt x="65" y="318"/>
                  </a:lnTo>
                  <a:lnTo>
                    <a:pt x="65" y="317"/>
                  </a:lnTo>
                  <a:lnTo>
                    <a:pt x="65" y="315"/>
                  </a:lnTo>
                  <a:lnTo>
                    <a:pt x="65" y="313"/>
                  </a:lnTo>
                  <a:lnTo>
                    <a:pt x="66" y="312"/>
                  </a:lnTo>
                  <a:lnTo>
                    <a:pt x="66" y="310"/>
                  </a:lnTo>
                  <a:lnTo>
                    <a:pt x="67" y="309"/>
                  </a:lnTo>
                  <a:lnTo>
                    <a:pt x="68" y="308"/>
                  </a:lnTo>
                  <a:lnTo>
                    <a:pt x="70" y="307"/>
                  </a:lnTo>
                  <a:lnTo>
                    <a:pt x="71" y="307"/>
                  </a:lnTo>
                  <a:lnTo>
                    <a:pt x="73" y="307"/>
                  </a:lnTo>
                  <a:lnTo>
                    <a:pt x="75" y="306"/>
                  </a:lnTo>
                  <a:lnTo>
                    <a:pt x="76" y="305"/>
                  </a:lnTo>
                  <a:lnTo>
                    <a:pt x="78" y="305"/>
                  </a:lnTo>
                  <a:lnTo>
                    <a:pt x="81" y="305"/>
                  </a:lnTo>
                  <a:lnTo>
                    <a:pt x="83" y="306"/>
                  </a:lnTo>
                  <a:lnTo>
                    <a:pt x="92" y="308"/>
                  </a:lnTo>
                  <a:lnTo>
                    <a:pt x="96" y="309"/>
                  </a:lnTo>
                  <a:lnTo>
                    <a:pt x="98" y="309"/>
                  </a:lnTo>
                  <a:lnTo>
                    <a:pt x="101" y="310"/>
                  </a:lnTo>
                  <a:lnTo>
                    <a:pt x="108" y="310"/>
                  </a:lnTo>
                  <a:lnTo>
                    <a:pt x="112" y="311"/>
                  </a:lnTo>
                  <a:lnTo>
                    <a:pt x="122" y="313"/>
                  </a:lnTo>
                  <a:lnTo>
                    <a:pt x="125" y="313"/>
                  </a:lnTo>
                  <a:lnTo>
                    <a:pt x="128" y="313"/>
                  </a:lnTo>
                  <a:lnTo>
                    <a:pt x="132" y="313"/>
                  </a:lnTo>
                  <a:lnTo>
                    <a:pt x="135" y="312"/>
                  </a:lnTo>
                  <a:lnTo>
                    <a:pt x="138" y="312"/>
                  </a:lnTo>
                  <a:lnTo>
                    <a:pt x="143" y="311"/>
                  </a:lnTo>
                  <a:lnTo>
                    <a:pt x="144" y="310"/>
                  </a:lnTo>
                  <a:lnTo>
                    <a:pt x="149" y="308"/>
                  </a:lnTo>
                  <a:lnTo>
                    <a:pt x="158" y="305"/>
                  </a:lnTo>
                  <a:lnTo>
                    <a:pt x="163" y="303"/>
                  </a:lnTo>
                  <a:lnTo>
                    <a:pt x="166" y="302"/>
                  </a:lnTo>
                  <a:lnTo>
                    <a:pt x="167" y="302"/>
                  </a:lnTo>
                  <a:lnTo>
                    <a:pt x="168" y="302"/>
                  </a:lnTo>
                  <a:lnTo>
                    <a:pt x="169" y="302"/>
                  </a:lnTo>
                  <a:lnTo>
                    <a:pt x="170" y="303"/>
                  </a:lnTo>
                  <a:lnTo>
                    <a:pt x="176" y="306"/>
                  </a:lnTo>
                  <a:lnTo>
                    <a:pt x="179" y="307"/>
                  </a:lnTo>
                  <a:lnTo>
                    <a:pt x="182" y="307"/>
                  </a:lnTo>
                  <a:lnTo>
                    <a:pt x="188" y="308"/>
                  </a:lnTo>
                  <a:lnTo>
                    <a:pt x="190" y="309"/>
                  </a:lnTo>
                  <a:lnTo>
                    <a:pt x="192" y="310"/>
                  </a:lnTo>
                  <a:lnTo>
                    <a:pt x="194" y="311"/>
                  </a:lnTo>
                  <a:lnTo>
                    <a:pt x="199" y="314"/>
                  </a:lnTo>
                  <a:lnTo>
                    <a:pt x="200" y="315"/>
                  </a:lnTo>
                  <a:lnTo>
                    <a:pt x="202" y="316"/>
                  </a:lnTo>
                  <a:lnTo>
                    <a:pt x="203" y="316"/>
                  </a:lnTo>
                  <a:lnTo>
                    <a:pt x="204" y="316"/>
                  </a:lnTo>
                  <a:lnTo>
                    <a:pt x="205" y="316"/>
                  </a:lnTo>
                  <a:lnTo>
                    <a:pt x="206" y="315"/>
                  </a:lnTo>
                  <a:lnTo>
                    <a:pt x="207" y="315"/>
                  </a:lnTo>
                  <a:lnTo>
                    <a:pt x="208" y="313"/>
                  </a:lnTo>
                  <a:lnTo>
                    <a:pt x="209" y="311"/>
                  </a:lnTo>
                  <a:lnTo>
                    <a:pt x="211" y="308"/>
                  </a:lnTo>
                  <a:lnTo>
                    <a:pt x="212" y="306"/>
                  </a:lnTo>
                  <a:lnTo>
                    <a:pt x="214" y="300"/>
                  </a:lnTo>
                  <a:lnTo>
                    <a:pt x="214" y="299"/>
                  </a:lnTo>
                  <a:lnTo>
                    <a:pt x="215" y="298"/>
                  </a:lnTo>
                  <a:lnTo>
                    <a:pt x="216" y="297"/>
                  </a:lnTo>
                  <a:lnTo>
                    <a:pt x="217" y="296"/>
                  </a:lnTo>
                  <a:lnTo>
                    <a:pt x="221" y="294"/>
                  </a:lnTo>
                  <a:lnTo>
                    <a:pt x="223" y="293"/>
                  </a:lnTo>
                  <a:lnTo>
                    <a:pt x="223" y="293"/>
                  </a:lnTo>
                  <a:lnTo>
                    <a:pt x="225" y="292"/>
                  </a:lnTo>
                  <a:lnTo>
                    <a:pt x="226" y="292"/>
                  </a:lnTo>
                  <a:lnTo>
                    <a:pt x="228" y="292"/>
                  </a:lnTo>
                  <a:lnTo>
                    <a:pt x="231" y="292"/>
                  </a:lnTo>
                  <a:lnTo>
                    <a:pt x="236" y="293"/>
                  </a:lnTo>
                  <a:lnTo>
                    <a:pt x="239" y="293"/>
                  </a:lnTo>
                  <a:lnTo>
                    <a:pt x="244" y="293"/>
                  </a:lnTo>
                  <a:lnTo>
                    <a:pt x="246" y="293"/>
                  </a:lnTo>
                  <a:lnTo>
                    <a:pt x="248" y="293"/>
                  </a:lnTo>
                  <a:lnTo>
                    <a:pt x="251" y="292"/>
                  </a:lnTo>
                  <a:lnTo>
                    <a:pt x="253" y="291"/>
                  </a:lnTo>
                  <a:lnTo>
                    <a:pt x="255" y="290"/>
                  </a:lnTo>
                  <a:lnTo>
                    <a:pt x="257" y="289"/>
                  </a:lnTo>
                  <a:lnTo>
                    <a:pt x="261" y="286"/>
                  </a:lnTo>
                  <a:lnTo>
                    <a:pt x="263" y="284"/>
                  </a:lnTo>
                  <a:lnTo>
                    <a:pt x="265" y="283"/>
                  </a:lnTo>
                  <a:lnTo>
                    <a:pt x="266" y="281"/>
                  </a:lnTo>
                  <a:lnTo>
                    <a:pt x="268" y="279"/>
                  </a:lnTo>
                  <a:lnTo>
                    <a:pt x="269" y="277"/>
                  </a:lnTo>
                  <a:lnTo>
                    <a:pt x="269" y="275"/>
                  </a:lnTo>
                  <a:lnTo>
                    <a:pt x="269" y="273"/>
                  </a:lnTo>
                  <a:lnTo>
                    <a:pt x="270" y="272"/>
                  </a:lnTo>
                  <a:lnTo>
                    <a:pt x="270" y="269"/>
                  </a:lnTo>
                  <a:lnTo>
                    <a:pt x="270" y="266"/>
                  </a:lnTo>
                  <a:lnTo>
                    <a:pt x="270" y="263"/>
                  </a:lnTo>
                  <a:lnTo>
                    <a:pt x="270" y="261"/>
                  </a:lnTo>
                  <a:lnTo>
                    <a:pt x="269" y="259"/>
                  </a:lnTo>
                  <a:lnTo>
                    <a:pt x="269" y="256"/>
                  </a:lnTo>
                  <a:lnTo>
                    <a:pt x="268" y="253"/>
                  </a:lnTo>
                  <a:lnTo>
                    <a:pt x="267" y="251"/>
                  </a:lnTo>
                  <a:lnTo>
                    <a:pt x="265" y="247"/>
                  </a:lnTo>
                  <a:lnTo>
                    <a:pt x="262" y="243"/>
                  </a:lnTo>
                  <a:lnTo>
                    <a:pt x="260" y="241"/>
                  </a:lnTo>
                  <a:lnTo>
                    <a:pt x="259" y="240"/>
                  </a:lnTo>
                  <a:lnTo>
                    <a:pt x="257" y="239"/>
                  </a:lnTo>
                  <a:lnTo>
                    <a:pt x="257" y="238"/>
                  </a:lnTo>
                  <a:lnTo>
                    <a:pt x="254" y="237"/>
                  </a:lnTo>
                  <a:lnTo>
                    <a:pt x="251" y="235"/>
                  </a:lnTo>
                  <a:lnTo>
                    <a:pt x="248" y="234"/>
                  </a:lnTo>
                  <a:lnTo>
                    <a:pt x="243" y="232"/>
                  </a:lnTo>
                  <a:lnTo>
                    <a:pt x="238" y="230"/>
                  </a:lnTo>
                  <a:lnTo>
                    <a:pt x="229" y="226"/>
                  </a:lnTo>
                  <a:lnTo>
                    <a:pt x="227" y="225"/>
                  </a:lnTo>
                  <a:lnTo>
                    <a:pt x="226" y="223"/>
                  </a:lnTo>
                  <a:lnTo>
                    <a:pt x="224" y="222"/>
                  </a:lnTo>
                  <a:lnTo>
                    <a:pt x="223" y="220"/>
                  </a:lnTo>
                  <a:lnTo>
                    <a:pt x="223" y="217"/>
                  </a:lnTo>
                  <a:lnTo>
                    <a:pt x="222" y="216"/>
                  </a:lnTo>
                  <a:lnTo>
                    <a:pt x="221" y="213"/>
                  </a:lnTo>
                  <a:lnTo>
                    <a:pt x="220" y="210"/>
                  </a:lnTo>
                  <a:lnTo>
                    <a:pt x="220" y="206"/>
                  </a:lnTo>
                  <a:lnTo>
                    <a:pt x="220" y="204"/>
                  </a:lnTo>
                  <a:lnTo>
                    <a:pt x="220" y="201"/>
                  </a:lnTo>
                  <a:lnTo>
                    <a:pt x="220" y="198"/>
                  </a:lnTo>
                  <a:lnTo>
                    <a:pt x="220" y="195"/>
                  </a:lnTo>
                  <a:lnTo>
                    <a:pt x="221" y="193"/>
                  </a:lnTo>
                  <a:lnTo>
                    <a:pt x="221" y="191"/>
                  </a:lnTo>
                  <a:lnTo>
                    <a:pt x="222" y="188"/>
                  </a:lnTo>
                  <a:lnTo>
                    <a:pt x="223" y="185"/>
                  </a:lnTo>
                  <a:lnTo>
                    <a:pt x="223" y="183"/>
                  </a:lnTo>
                  <a:lnTo>
                    <a:pt x="224" y="181"/>
                  </a:lnTo>
                  <a:lnTo>
                    <a:pt x="226" y="178"/>
                  </a:lnTo>
                  <a:lnTo>
                    <a:pt x="241" y="161"/>
                  </a:lnTo>
                  <a:lnTo>
                    <a:pt x="243" y="159"/>
                  </a:lnTo>
                  <a:lnTo>
                    <a:pt x="244" y="157"/>
                  </a:lnTo>
                  <a:lnTo>
                    <a:pt x="246" y="154"/>
                  </a:lnTo>
                  <a:lnTo>
                    <a:pt x="248" y="147"/>
                  </a:lnTo>
                  <a:lnTo>
                    <a:pt x="251" y="140"/>
                  </a:lnTo>
                  <a:lnTo>
                    <a:pt x="252" y="138"/>
                  </a:lnTo>
                  <a:lnTo>
                    <a:pt x="253" y="135"/>
                  </a:lnTo>
                  <a:lnTo>
                    <a:pt x="254" y="133"/>
                  </a:lnTo>
                  <a:lnTo>
                    <a:pt x="255" y="131"/>
                  </a:lnTo>
                  <a:lnTo>
                    <a:pt x="256" y="129"/>
                  </a:lnTo>
                  <a:lnTo>
                    <a:pt x="257" y="128"/>
                  </a:lnTo>
                  <a:lnTo>
                    <a:pt x="257" y="127"/>
                  </a:lnTo>
                  <a:lnTo>
                    <a:pt x="259" y="126"/>
                  </a:lnTo>
                  <a:lnTo>
                    <a:pt x="260" y="125"/>
                  </a:lnTo>
                  <a:lnTo>
                    <a:pt x="263" y="124"/>
                  </a:lnTo>
                  <a:lnTo>
                    <a:pt x="265" y="123"/>
                  </a:lnTo>
                  <a:lnTo>
                    <a:pt x="267" y="123"/>
                  </a:lnTo>
                  <a:lnTo>
                    <a:pt x="269" y="122"/>
                  </a:lnTo>
                  <a:lnTo>
                    <a:pt x="270" y="122"/>
                  </a:lnTo>
                  <a:lnTo>
                    <a:pt x="272" y="123"/>
                  </a:lnTo>
                  <a:lnTo>
                    <a:pt x="273" y="123"/>
                  </a:lnTo>
                  <a:lnTo>
                    <a:pt x="276" y="124"/>
                  </a:lnTo>
                  <a:lnTo>
                    <a:pt x="277" y="125"/>
                  </a:lnTo>
                  <a:lnTo>
                    <a:pt x="279" y="126"/>
                  </a:lnTo>
                  <a:lnTo>
                    <a:pt x="280" y="126"/>
                  </a:lnTo>
                  <a:lnTo>
                    <a:pt x="282" y="126"/>
                  </a:lnTo>
                  <a:lnTo>
                    <a:pt x="284" y="126"/>
                  </a:lnTo>
                  <a:lnTo>
                    <a:pt x="285" y="126"/>
                  </a:lnTo>
                  <a:lnTo>
                    <a:pt x="287" y="126"/>
                  </a:lnTo>
                  <a:lnTo>
                    <a:pt x="290" y="125"/>
                  </a:lnTo>
                  <a:lnTo>
                    <a:pt x="292" y="124"/>
                  </a:lnTo>
                  <a:lnTo>
                    <a:pt x="294" y="122"/>
                  </a:lnTo>
                  <a:lnTo>
                    <a:pt x="303" y="117"/>
                  </a:lnTo>
                  <a:lnTo>
                    <a:pt x="306" y="116"/>
                  </a:lnTo>
                  <a:lnTo>
                    <a:pt x="311" y="114"/>
                  </a:lnTo>
                  <a:lnTo>
                    <a:pt x="314" y="114"/>
                  </a:lnTo>
                  <a:lnTo>
                    <a:pt x="320" y="112"/>
                  </a:lnTo>
                  <a:lnTo>
                    <a:pt x="323" y="111"/>
                  </a:lnTo>
                  <a:lnTo>
                    <a:pt x="332" y="108"/>
                  </a:lnTo>
                  <a:lnTo>
                    <a:pt x="336" y="107"/>
                  </a:lnTo>
                  <a:lnTo>
                    <a:pt x="338" y="106"/>
                  </a:lnTo>
                  <a:lnTo>
                    <a:pt x="345" y="104"/>
                  </a:lnTo>
                  <a:lnTo>
                    <a:pt x="348" y="103"/>
                  </a:lnTo>
                  <a:lnTo>
                    <a:pt x="350" y="103"/>
                  </a:lnTo>
                  <a:lnTo>
                    <a:pt x="353" y="101"/>
                  </a:lnTo>
                  <a:lnTo>
                    <a:pt x="358" y="98"/>
                  </a:lnTo>
                  <a:lnTo>
                    <a:pt x="360" y="96"/>
                  </a:lnTo>
                  <a:lnTo>
                    <a:pt x="361" y="95"/>
                  </a:lnTo>
                  <a:lnTo>
                    <a:pt x="363" y="93"/>
                  </a:lnTo>
                  <a:lnTo>
                    <a:pt x="368" y="87"/>
                  </a:lnTo>
                  <a:lnTo>
                    <a:pt x="371" y="83"/>
                  </a:lnTo>
                  <a:lnTo>
                    <a:pt x="372" y="81"/>
                  </a:lnTo>
                  <a:lnTo>
                    <a:pt x="373" y="80"/>
                  </a:lnTo>
                  <a:lnTo>
                    <a:pt x="375" y="80"/>
                  </a:lnTo>
                  <a:lnTo>
                    <a:pt x="377" y="79"/>
                  </a:lnTo>
                  <a:lnTo>
                    <a:pt x="378" y="79"/>
                  </a:lnTo>
                  <a:lnTo>
                    <a:pt x="380" y="78"/>
                  </a:lnTo>
                  <a:lnTo>
                    <a:pt x="384" y="79"/>
                  </a:lnTo>
                  <a:lnTo>
                    <a:pt x="393" y="79"/>
                  </a:lnTo>
                  <a:lnTo>
                    <a:pt x="395" y="79"/>
                  </a:lnTo>
                  <a:lnTo>
                    <a:pt x="398" y="79"/>
                  </a:lnTo>
                  <a:lnTo>
                    <a:pt x="400" y="79"/>
                  </a:lnTo>
                  <a:lnTo>
                    <a:pt x="402" y="78"/>
                  </a:lnTo>
                  <a:lnTo>
                    <a:pt x="404" y="77"/>
                  </a:lnTo>
                  <a:lnTo>
                    <a:pt x="405" y="76"/>
                  </a:lnTo>
                  <a:lnTo>
                    <a:pt x="406" y="76"/>
                  </a:lnTo>
                  <a:lnTo>
                    <a:pt x="408" y="74"/>
                  </a:lnTo>
                  <a:lnTo>
                    <a:pt x="409" y="73"/>
                  </a:lnTo>
                  <a:lnTo>
                    <a:pt x="409" y="72"/>
                  </a:lnTo>
                  <a:lnTo>
                    <a:pt x="410" y="71"/>
                  </a:lnTo>
                  <a:lnTo>
                    <a:pt x="411" y="70"/>
                  </a:lnTo>
                  <a:lnTo>
                    <a:pt x="411" y="69"/>
                  </a:lnTo>
                  <a:lnTo>
                    <a:pt x="411" y="68"/>
                  </a:lnTo>
                  <a:lnTo>
                    <a:pt x="411" y="66"/>
                  </a:lnTo>
                  <a:lnTo>
                    <a:pt x="411" y="65"/>
                  </a:lnTo>
                  <a:lnTo>
                    <a:pt x="410" y="63"/>
                  </a:lnTo>
                  <a:lnTo>
                    <a:pt x="410" y="61"/>
                  </a:lnTo>
                  <a:lnTo>
                    <a:pt x="408" y="57"/>
                  </a:lnTo>
                  <a:lnTo>
                    <a:pt x="405" y="51"/>
                  </a:lnTo>
                  <a:lnTo>
                    <a:pt x="405" y="49"/>
                  </a:lnTo>
                  <a:lnTo>
                    <a:pt x="405" y="46"/>
                  </a:lnTo>
                  <a:lnTo>
                    <a:pt x="405" y="45"/>
                  </a:lnTo>
                  <a:lnTo>
                    <a:pt x="405" y="43"/>
                  </a:lnTo>
                  <a:lnTo>
                    <a:pt x="405" y="42"/>
                  </a:lnTo>
                  <a:lnTo>
                    <a:pt x="405" y="40"/>
                  </a:lnTo>
                  <a:lnTo>
                    <a:pt x="406" y="39"/>
                  </a:lnTo>
                  <a:lnTo>
                    <a:pt x="406" y="37"/>
                  </a:lnTo>
                  <a:lnTo>
                    <a:pt x="407" y="36"/>
                  </a:lnTo>
                  <a:lnTo>
                    <a:pt x="409" y="35"/>
                  </a:lnTo>
                  <a:lnTo>
                    <a:pt x="411" y="32"/>
                  </a:lnTo>
                  <a:lnTo>
                    <a:pt x="415" y="29"/>
                  </a:lnTo>
                  <a:lnTo>
                    <a:pt x="416" y="28"/>
                  </a:lnTo>
                  <a:lnTo>
                    <a:pt x="417" y="26"/>
                  </a:lnTo>
                  <a:lnTo>
                    <a:pt x="419" y="25"/>
                  </a:lnTo>
                  <a:lnTo>
                    <a:pt x="421" y="24"/>
                  </a:lnTo>
                  <a:lnTo>
                    <a:pt x="424" y="24"/>
                  </a:lnTo>
                  <a:lnTo>
                    <a:pt x="426" y="23"/>
                  </a:lnTo>
                  <a:lnTo>
                    <a:pt x="428" y="22"/>
                  </a:lnTo>
                  <a:lnTo>
                    <a:pt x="434" y="22"/>
                  </a:lnTo>
                  <a:lnTo>
                    <a:pt x="436" y="21"/>
                  </a:lnTo>
                  <a:lnTo>
                    <a:pt x="438" y="21"/>
                  </a:lnTo>
                  <a:lnTo>
                    <a:pt x="439" y="20"/>
                  </a:lnTo>
                  <a:lnTo>
                    <a:pt x="441" y="19"/>
                  </a:lnTo>
                  <a:lnTo>
                    <a:pt x="442" y="18"/>
                  </a:lnTo>
                  <a:lnTo>
                    <a:pt x="444" y="17"/>
                  </a:lnTo>
                  <a:lnTo>
                    <a:pt x="450" y="12"/>
                  </a:lnTo>
                  <a:lnTo>
                    <a:pt x="456" y="8"/>
                  </a:lnTo>
                  <a:lnTo>
                    <a:pt x="458" y="6"/>
                  </a:lnTo>
                  <a:lnTo>
                    <a:pt x="459" y="4"/>
                  </a:lnTo>
                  <a:lnTo>
                    <a:pt x="461" y="2"/>
                  </a:lnTo>
                  <a:lnTo>
                    <a:pt x="462" y="1"/>
                  </a:lnTo>
                  <a:lnTo>
                    <a:pt x="462" y="1"/>
                  </a:lnTo>
                  <a:lnTo>
                    <a:pt x="462" y="0"/>
                  </a:lnTo>
                  <a:lnTo>
                    <a:pt x="473" y="8"/>
                  </a:lnTo>
                </a:path>
              </a:pathLst>
            </a:custGeom>
            <a:noFill/>
            <a:ln w="2540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47" name="Freeform 102">
              <a:extLst>
                <a:ext uri="{FF2B5EF4-FFF2-40B4-BE49-F238E27FC236}">
                  <a16:creationId xmlns:a16="http://schemas.microsoft.com/office/drawing/2014/main" id="{58FB2532-EBC2-462A-8940-D1725A02D43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6" y="2652"/>
              <a:ext cx="1409" cy="1186"/>
            </a:xfrm>
            <a:custGeom>
              <a:avLst/>
              <a:gdLst>
                <a:gd name="T0" fmla="*/ 608 w 1409"/>
                <a:gd name="T1" fmla="*/ 5 h 1186"/>
                <a:gd name="T2" fmla="*/ 668 w 1409"/>
                <a:gd name="T3" fmla="*/ 13 h 1186"/>
                <a:gd name="T4" fmla="*/ 726 w 1409"/>
                <a:gd name="T5" fmla="*/ 40 h 1186"/>
                <a:gd name="T6" fmla="*/ 690 w 1409"/>
                <a:gd name="T7" fmla="*/ 55 h 1186"/>
                <a:gd name="T8" fmla="*/ 688 w 1409"/>
                <a:gd name="T9" fmla="*/ 95 h 1186"/>
                <a:gd name="T10" fmla="*/ 746 w 1409"/>
                <a:gd name="T11" fmla="*/ 113 h 1186"/>
                <a:gd name="T12" fmla="*/ 724 w 1409"/>
                <a:gd name="T13" fmla="*/ 163 h 1186"/>
                <a:gd name="T14" fmla="*/ 747 w 1409"/>
                <a:gd name="T15" fmla="*/ 226 h 1186"/>
                <a:gd name="T16" fmla="*/ 737 w 1409"/>
                <a:gd name="T17" fmla="*/ 257 h 1186"/>
                <a:gd name="T18" fmla="*/ 793 w 1409"/>
                <a:gd name="T19" fmla="*/ 270 h 1186"/>
                <a:gd name="T20" fmla="*/ 815 w 1409"/>
                <a:gd name="T21" fmla="*/ 221 h 1186"/>
                <a:gd name="T22" fmla="*/ 783 w 1409"/>
                <a:gd name="T23" fmla="*/ 175 h 1186"/>
                <a:gd name="T24" fmla="*/ 821 w 1409"/>
                <a:gd name="T25" fmla="*/ 152 h 1186"/>
                <a:gd name="T26" fmla="*/ 863 w 1409"/>
                <a:gd name="T27" fmla="*/ 189 h 1186"/>
                <a:gd name="T28" fmla="*/ 893 w 1409"/>
                <a:gd name="T29" fmla="*/ 244 h 1186"/>
                <a:gd name="T30" fmla="*/ 918 w 1409"/>
                <a:gd name="T31" fmla="*/ 271 h 1186"/>
                <a:gd name="T32" fmla="*/ 928 w 1409"/>
                <a:gd name="T33" fmla="*/ 287 h 1186"/>
                <a:gd name="T34" fmla="*/ 957 w 1409"/>
                <a:gd name="T35" fmla="*/ 330 h 1186"/>
                <a:gd name="T36" fmla="*/ 1009 w 1409"/>
                <a:gd name="T37" fmla="*/ 393 h 1186"/>
                <a:gd name="T38" fmla="*/ 1004 w 1409"/>
                <a:gd name="T39" fmla="*/ 477 h 1186"/>
                <a:gd name="T40" fmla="*/ 1020 w 1409"/>
                <a:gd name="T41" fmla="*/ 524 h 1186"/>
                <a:gd name="T42" fmla="*/ 1047 w 1409"/>
                <a:gd name="T43" fmla="*/ 542 h 1186"/>
                <a:gd name="T44" fmla="*/ 1011 w 1409"/>
                <a:gd name="T45" fmla="*/ 588 h 1186"/>
                <a:gd name="T46" fmla="*/ 988 w 1409"/>
                <a:gd name="T47" fmla="*/ 635 h 1186"/>
                <a:gd name="T48" fmla="*/ 1046 w 1409"/>
                <a:gd name="T49" fmla="*/ 630 h 1186"/>
                <a:gd name="T50" fmla="*/ 1075 w 1409"/>
                <a:gd name="T51" fmla="*/ 658 h 1186"/>
                <a:gd name="T52" fmla="*/ 1100 w 1409"/>
                <a:gd name="T53" fmla="*/ 694 h 1186"/>
                <a:gd name="T54" fmla="*/ 1167 w 1409"/>
                <a:gd name="T55" fmla="*/ 718 h 1186"/>
                <a:gd name="T56" fmla="*/ 1186 w 1409"/>
                <a:gd name="T57" fmla="*/ 753 h 1186"/>
                <a:gd name="T58" fmla="*/ 1245 w 1409"/>
                <a:gd name="T59" fmla="*/ 779 h 1186"/>
                <a:gd name="T60" fmla="*/ 1315 w 1409"/>
                <a:gd name="T61" fmla="*/ 781 h 1186"/>
                <a:gd name="T62" fmla="*/ 1331 w 1409"/>
                <a:gd name="T63" fmla="*/ 815 h 1186"/>
                <a:gd name="T64" fmla="*/ 1401 w 1409"/>
                <a:gd name="T65" fmla="*/ 874 h 1186"/>
                <a:gd name="T66" fmla="*/ 1361 w 1409"/>
                <a:gd name="T67" fmla="*/ 926 h 1186"/>
                <a:gd name="T68" fmla="*/ 1316 w 1409"/>
                <a:gd name="T69" fmla="*/ 940 h 1186"/>
                <a:gd name="T70" fmla="*/ 1265 w 1409"/>
                <a:gd name="T71" fmla="*/ 914 h 1186"/>
                <a:gd name="T72" fmla="*/ 1211 w 1409"/>
                <a:gd name="T73" fmla="*/ 944 h 1186"/>
                <a:gd name="T74" fmla="*/ 1153 w 1409"/>
                <a:gd name="T75" fmla="*/ 917 h 1186"/>
                <a:gd name="T76" fmla="*/ 1069 w 1409"/>
                <a:gd name="T77" fmla="*/ 883 h 1186"/>
                <a:gd name="T78" fmla="*/ 998 w 1409"/>
                <a:gd name="T79" fmla="*/ 933 h 1186"/>
                <a:gd name="T80" fmla="*/ 948 w 1409"/>
                <a:gd name="T81" fmla="*/ 1011 h 1186"/>
                <a:gd name="T82" fmla="*/ 894 w 1409"/>
                <a:gd name="T83" fmla="*/ 1120 h 1186"/>
                <a:gd name="T84" fmla="*/ 868 w 1409"/>
                <a:gd name="T85" fmla="*/ 1184 h 1186"/>
                <a:gd name="T86" fmla="*/ 850 w 1409"/>
                <a:gd name="T87" fmla="*/ 1151 h 1186"/>
                <a:gd name="T88" fmla="*/ 830 w 1409"/>
                <a:gd name="T89" fmla="*/ 1077 h 1186"/>
                <a:gd name="T90" fmla="*/ 770 w 1409"/>
                <a:gd name="T91" fmla="*/ 1081 h 1186"/>
                <a:gd name="T92" fmla="*/ 697 w 1409"/>
                <a:gd name="T93" fmla="*/ 1058 h 1186"/>
                <a:gd name="T94" fmla="*/ 660 w 1409"/>
                <a:gd name="T95" fmla="*/ 1053 h 1186"/>
                <a:gd name="T96" fmla="*/ 640 w 1409"/>
                <a:gd name="T97" fmla="*/ 1005 h 1186"/>
                <a:gd name="T98" fmla="*/ 567 w 1409"/>
                <a:gd name="T99" fmla="*/ 985 h 1186"/>
                <a:gd name="T100" fmla="*/ 504 w 1409"/>
                <a:gd name="T101" fmla="*/ 978 h 1186"/>
                <a:gd name="T102" fmla="*/ 462 w 1409"/>
                <a:gd name="T103" fmla="*/ 1023 h 1186"/>
                <a:gd name="T104" fmla="*/ 408 w 1409"/>
                <a:gd name="T105" fmla="*/ 1064 h 1186"/>
                <a:gd name="T106" fmla="*/ 378 w 1409"/>
                <a:gd name="T107" fmla="*/ 1062 h 1186"/>
                <a:gd name="T108" fmla="*/ 254 w 1409"/>
                <a:gd name="T109" fmla="*/ 1052 h 1186"/>
                <a:gd name="T110" fmla="*/ 172 w 1409"/>
                <a:gd name="T111" fmla="*/ 1039 h 1186"/>
                <a:gd name="T112" fmla="*/ 90 w 1409"/>
                <a:gd name="T113" fmla="*/ 980 h 1186"/>
                <a:gd name="T114" fmla="*/ 69 w 1409"/>
                <a:gd name="T115" fmla="*/ 957 h 1186"/>
                <a:gd name="T116" fmla="*/ 40 w 1409"/>
                <a:gd name="T117" fmla="*/ 936 h 1186"/>
                <a:gd name="T118" fmla="*/ 4 w 1409"/>
                <a:gd name="T119" fmla="*/ 911 h 1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409" h="1186">
                  <a:moveTo>
                    <a:pt x="543" y="0"/>
                  </a:moveTo>
                  <a:lnTo>
                    <a:pt x="543" y="0"/>
                  </a:lnTo>
                  <a:lnTo>
                    <a:pt x="547" y="1"/>
                  </a:lnTo>
                  <a:lnTo>
                    <a:pt x="554" y="3"/>
                  </a:lnTo>
                  <a:lnTo>
                    <a:pt x="558" y="4"/>
                  </a:lnTo>
                  <a:lnTo>
                    <a:pt x="563" y="5"/>
                  </a:lnTo>
                  <a:lnTo>
                    <a:pt x="570" y="5"/>
                  </a:lnTo>
                  <a:lnTo>
                    <a:pt x="575" y="5"/>
                  </a:lnTo>
                  <a:lnTo>
                    <a:pt x="578" y="5"/>
                  </a:lnTo>
                  <a:lnTo>
                    <a:pt x="582" y="4"/>
                  </a:lnTo>
                  <a:lnTo>
                    <a:pt x="589" y="1"/>
                  </a:lnTo>
                  <a:lnTo>
                    <a:pt x="591" y="1"/>
                  </a:lnTo>
                  <a:lnTo>
                    <a:pt x="592" y="1"/>
                  </a:lnTo>
                  <a:lnTo>
                    <a:pt x="595" y="1"/>
                  </a:lnTo>
                  <a:lnTo>
                    <a:pt x="599" y="2"/>
                  </a:lnTo>
                  <a:lnTo>
                    <a:pt x="601" y="2"/>
                  </a:lnTo>
                  <a:lnTo>
                    <a:pt x="608" y="5"/>
                  </a:lnTo>
                  <a:lnTo>
                    <a:pt x="610" y="5"/>
                  </a:lnTo>
                  <a:lnTo>
                    <a:pt x="611" y="5"/>
                  </a:lnTo>
                  <a:lnTo>
                    <a:pt x="613" y="5"/>
                  </a:lnTo>
                  <a:lnTo>
                    <a:pt x="615" y="5"/>
                  </a:lnTo>
                  <a:lnTo>
                    <a:pt x="622" y="4"/>
                  </a:lnTo>
                  <a:lnTo>
                    <a:pt x="625" y="3"/>
                  </a:lnTo>
                  <a:lnTo>
                    <a:pt x="627" y="3"/>
                  </a:lnTo>
                  <a:lnTo>
                    <a:pt x="630" y="3"/>
                  </a:lnTo>
                  <a:lnTo>
                    <a:pt x="635" y="4"/>
                  </a:lnTo>
                  <a:lnTo>
                    <a:pt x="643" y="5"/>
                  </a:lnTo>
                  <a:lnTo>
                    <a:pt x="645" y="5"/>
                  </a:lnTo>
                  <a:lnTo>
                    <a:pt x="647" y="6"/>
                  </a:lnTo>
                  <a:lnTo>
                    <a:pt x="652" y="7"/>
                  </a:lnTo>
                  <a:lnTo>
                    <a:pt x="655" y="8"/>
                  </a:lnTo>
                  <a:lnTo>
                    <a:pt x="658" y="9"/>
                  </a:lnTo>
                  <a:lnTo>
                    <a:pt x="661" y="11"/>
                  </a:lnTo>
                  <a:lnTo>
                    <a:pt x="668" y="13"/>
                  </a:lnTo>
                  <a:lnTo>
                    <a:pt x="685" y="22"/>
                  </a:lnTo>
                  <a:lnTo>
                    <a:pt x="690" y="24"/>
                  </a:lnTo>
                  <a:lnTo>
                    <a:pt x="694" y="26"/>
                  </a:lnTo>
                  <a:lnTo>
                    <a:pt x="698" y="28"/>
                  </a:lnTo>
                  <a:lnTo>
                    <a:pt x="702" y="29"/>
                  </a:lnTo>
                  <a:lnTo>
                    <a:pt x="707" y="31"/>
                  </a:lnTo>
                  <a:lnTo>
                    <a:pt x="711" y="32"/>
                  </a:lnTo>
                  <a:lnTo>
                    <a:pt x="714" y="33"/>
                  </a:lnTo>
                  <a:lnTo>
                    <a:pt x="718" y="33"/>
                  </a:lnTo>
                  <a:lnTo>
                    <a:pt x="722" y="33"/>
                  </a:lnTo>
                  <a:lnTo>
                    <a:pt x="725" y="33"/>
                  </a:lnTo>
                  <a:lnTo>
                    <a:pt x="729" y="33"/>
                  </a:lnTo>
                  <a:lnTo>
                    <a:pt x="730" y="33"/>
                  </a:lnTo>
                  <a:lnTo>
                    <a:pt x="730" y="33"/>
                  </a:lnTo>
                  <a:lnTo>
                    <a:pt x="728" y="35"/>
                  </a:lnTo>
                  <a:lnTo>
                    <a:pt x="727" y="37"/>
                  </a:lnTo>
                  <a:lnTo>
                    <a:pt x="726" y="40"/>
                  </a:lnTo>
                  <a:lnTo>
                    <a:pt x="725" y="43"/>
                  </a:lnTo>
                  <a:lnTo>
                    <a:pt x="725" y="50"/>
                  </a:lnTo>
                  <a:lnTo>
                    <a:pt x="724" y="52"/>
                  </a:lnTo>
                  <a:lnTo>
                    <a:pt x="724" y="53"/>
                  </a:lnTo>
                  <a:lnTo>
                    <a:pt x="723" y="54"/>
                  </a:lnTo>
                  <a:lnTo>
                    <a:pt x="722" y="56"/>
                  </a:lnTo>
                  <a:lnTo>
                    <a:pt x="721" y="56"/>
                  </a:lnTo>
                  <a:lnTo>
                    <a:pt x="720" y="57"/>
                  </a:lnTo>
                  <a:lnTo>
                    <a:pt x="718" y="57"/>
                  </a:lnTo>
                  <a:lnTo>
                    <a:pt x="717" y="58"/>
                  </a:lnTo>
                  <a:lnTo>
                    <a:pt x="715" y="58"/>
                  </a:lnTo>
                  <a:lnTo>
                    <a:pt x="713" y="58"/>
                  </a:lnTo>
                  <a:lnTo>
                    <a:pt x="711" y="57"/>
                  </a:lnTo>
                  <a:lnTo>
                    <a:pt x="702" y="56"/>
                  </a:lnTo>
                  <a:lnTo>
                    <a:pt x="693" y="55"/>
                  </a:lnTo>
                  <a:lnTo>
                    <a:pt x="691" y="55"/>
                  </a:lnTo>
                  <a:lnTo>
                    <a:pt x="690" y="55"/>
                  </a:lnTo>
                  <a:lnTo>
                    <a:pt x="690" y="55"/>
                  </a:lnTo>
                  <a:lnTo>
                    <a:pt x="689" y="56"/>
                  </a:lnTo>
                  <a:lnTo>
                    <a:pt x="688" y="57"/>
                  </a:lnTo>
                  <a:lnTo>
                    <a:pt x="687" y="59"/>
                  </a:lnTo>
                  <a:lnTo>
                    <a:pt x="687" y="61"/>
                  </a:lnTo>
                  <a:lnTo>
                    <a:pt x="686" y="64"/>
                  </a:lnTo>
                  <a:lnTo>
                    <a:pt x="686" y="66"/>
                  </a:lnTo>
                  <a:lnTo>
                    <a:pt x="686" y="68"/>
                  </a:lnTo>
                  <a:lnTo>
                    <a:pt x="687" y="76"/>
                  </a:lnTo>
                  <a:lnTo>
                    <a:pt x="687" y="79"/>
                  </a:lnTo>
                  <a:lnTo>
                    <a:pt x="687" y="80"/>
                  </a:lnTo>
                  <a:lnTo>
                    <a:pt x="687" y="87"/>
                  </a:lnTo>
                  <a:lnTo>
                    <a:pt x="687" y="90"/>
                  </a:lnTo>
                  <a:lnTo>
                    <a:pt x="687" y="91"/>
                  </a:lnTo>
                  <a:lnTo>
                    <a:pt x="687" y="92"/>
                  </a:lnTo>
                  <a:lnTo>
                    <a:pt x="688" y="94"/>
                  </a:lnTo>
                  <a:lnTo>
                    <a:pt x="688" y="95"/>
                  </a:lnTo>
                  <a:lnTo>
                    <a:pt x="689" y="96"/>
                  </a:lnTo>
                  <a:lnTo>
                    <a:pt x="690" y="97"/>
                  </a:lnTo>
                  <a:lnTo>
                    <a:pt x="691" y="97"/>
                  </a:lnTo>
                  <a:lnTo>
                    <a:pt x="693" y="98"/>
                  </a:lnTo>
                  <a:lnTo>
                    <a:pt x="700" y="100"/>
                  </a:lnTo>
                  <a:lnTo>
                    <a:pt x="708" y="102"/>
                  </a:lnTo>
                  <a:lnTo>
                    <a:pt x="718" y="105"/>
                  </a:lnTo>
                  <a:lnTo>
                    <a:pt x="723" y="106"/>
                  </a:lnTo>
                  <a:lnTo>
                    <a:pt x="728" y="107"/>
                  </a:lnTo>
                  <a:lnTo>
                    <a:pt x="732" y="108"/>
                  </a:lnTo>
                  <a:lnTo>
                    <a:pt x="736" y="108"/>
                  </a:lnTo>
                  <a:lnTo>
                    <a:pt x="742" y="110"/>
                  </a:lnTo>
                  <a:lnTo>
                    <a:pt x="743" y="110"/>
                  </a:lnTo>
                  <a:lnTo>
                    <a:pt x="745" y="111"/>
                  </a:lnTo>
                  <a:lnTo>
                    <a:pt x="746" y="111"/>
                  </a:lnTo>
                  <a:lnTo>
                    <a:pt x="746" y="112"/>
                  </a:lnTo>
                  <a:lnTo>
                    <a:pt x="746" y="113"/>
                  </a:lnTo>
                  <a:lnTo>
                    <a:pt x="745" y="113"/>
                  </a:lnTo>
                  <a:lnTo>
                    <a:pt x="745" y="113"/>
                  </a:lnTo>
                  <a:lnTo>
                    <a:pt x="741" y="115"/>
                  </a:lnTo>
                  <a:lnTo>
                    <a:pt x="740" y="117"/>
                  </a:lnTo>
                  <a:lnTo>
                    <a:pt x="738" y="118"/>
                  </a:lnTo>
                  <a:lnTo>
                    <a:pt x="736" y="120"/>
                  </a:lnTo>
                  <a:lnTo>
                    <a:pt x="735" y="123"/>
                  </a:lnTo>
                  <a:lnTo>
                    <a:pt x="732" y="128"/>
                  </a:lnTo>
                  <a:lnTo>
                    <a:pt x="731" y="131"/>
                  </a:lnTo>
                  <a:lnTo>
                    <a:pt x="726" y="138"/>
                  </a:lnTo>
                  <a:lnTo>
                    <a:pt x="725" y="141"/>
                  </a:lnTo>
                  <a:lnTo>
                    <a:pt x="724" y="144"/>
                  </a:lnTo>
                  <a:lnTo>
                    <a:pt x="723" y="147"/>
                  </a:lnTo>
                  <a:lnTo>
                    <a:pt x="723" y="152"/>
                  </a:lnTo>
                  <a:lnTo>
                    <a:pt x="723" y="155"/>
                  </a:lnTo>
                  <a:lnTo>
                    <a:pt x="723" y="158"/>
                  </a:lnTo>
                  <a:lnTo>
                    <a:pt x="724" y="163"/>
                  </a:lnTo>
                  <a:lnTo>
                    <a:pt x="724" y="167"/>
                  </a:lnTo>
                  <a:lnTo>
                    <a:pt x="725" y="175"/>
                  </a:lnTo>
                  <a:lnTo>
                    <a:pt x="729" y="185"/>
                  </a:lnTo>
                  <a:lnTo>
                    <a:pt x="730" y="191"/>
                  </a:lnTo>
                  <a:lnTo>
                    <a:pt x="732" y="195"/>
                  </a:lnTo>
                  <a:lnTo>
                    <a:pt x="733" y="196"/>
                  </a:lnTo>
                  <a:lnTo>
                    <a:pt x="734" y="199"/>
                  </a:lnTo>
                  <a:lnTo>
                    <a:pt x="736" y="202"/>
                  </a:lnTo>
                  <a:lnTo>
                    <a:pt x="741" y="208"/>
                  </a:lnTo>
                  <a:lnTo>
                    <a:pt x="743" y="211"/>
                  </a:lnTo>
                  <a:lnTo>
                    <a:pt x="745" y="215"/>
                  </a:lnTo>
                  <a:lnTo>
                    <a:pt x="746" y="217"/>
                  </a:lnTo>
                  <a:lnTo>
                    <a:pt x="747" y="221"/>
                  </a:lnTo>
                  <a:lnTo>
                    <a:pt x="747" y="223"/>
                  </a:lnTo>
                  <a:lnTo>
                    <a:pt x="747" y="224"/>
                  </a:lnTo>
                  <a:lnTo>
                    <a:pt x="747" y="226"/>
                  </a:lnTo>
                  <a:lnTo>
                    <a:pt x="747" y="226"/>
                  </a:lnTo>
                  <a:lnTo>
                    <a:pt x="747" y="227"/>
                  </a:lnTo>
                  <a:lnTo>
                    <a:pt x="746" y="229"/>
                  </a:lnTo>
                  <a:lnTo>
                    <a:pt x="745" y="230"/>
                  </a:lnTo>
                  <a:lnTo>
                    <a:pt x="739" y="235"/>
                  </a:lnTo>
                  <a:lnTo>
                    <a:pt x="737" y="237"/>
                  </a:lnTo>
                  <a:lnTo>
                    <a:pt x="736" y="238"/>
                  </a:lnTo>
                  <a:lnTo>
                    <a:pt x="736" y="239"/>
                  </a:lnTo>
                  <a:lnTo>
                    <a:pt x="735" y="241"/>
                  </a:lnTo>
                  <a:lnTo>
                    <a:pt x="735" y="243"/>
                  </a:lnTo>
                  <a:lnTo>
                    <a:pt x="734" y="245"/>
                  </a:lnTo>
                  <a:lnTo>
                    <a:pt x="734" y="247"/>
                  </a:lnTo>
                  <a:lnTo>
                    <a:pt x="734" y="249"/>
                  </a:lnTo>
                  <a:lnTo>
                    <a:pt x="734" y="250"/>
                  </a:lnTo>
                  <a:lnTo>
                    <a:pt x="735" y="251"/>
                  </a:lnTo>
                  <a:lnTo>
                    <a:pt x="735" y="253"/>
                  </a:lnTo>
                  <a:lnTo>
                    <a:pt x="736" y="254"/>
                  </a:lnTo>
                  <a:lnTo>
                    <a:pt x="737" y="257"/>
                  </a:lnTo>
                  <a:lnTo>
                    <a:pt x="740" y="260"/>
                  </a:lnTo>
                  <a:lnTo>
                    <a:pt x="742" y="261"/>
                  </a:lnTo>
                  <a:lnTo>
                    <a:pt x="743" y="263"/>
                  </a:lnTo>
                  <a:lnTo>
                    <a:pt x="747" y="267"/>
                  </a:lnTo>
                  <a:lnTo>
                    <a:pt x="757" y="272"/>
                  </a:lnTo>
                  <a:lnTo>
                    <a:pt x="761" y="275"/>
                  </a:lnTo>
                  <a:lnTo>
                    <a:pt x="765" y="277"/>
                  </a:lnTo>
                  <a:lnTo>
                    <a:pt x="769" y="279"/>
                  </a:lnTo>
                  <a:lnTo>
                    <a:pt x="772" y="280"/>
                  </a:lnTo>
                  <a:lnTo>
                    <a:pt x="775" y="281"/>
                  </a:lnTo>
                  <a:lnTo>
                    <a:pt x="778" y="281"/>
                  </a:lnTo>
                  <a:lnTo>
                    <a:pt x="780" y="280"/>
                  </a:lnTo>
                  <a:lnTo>
                    <a:pt x="781" y="280"/>
                  </a:lnTo>
                  <a:lnTo>
                    <a:pt x="784" y="278"/>
                  </a:lnTo>
                  <a:lnTo>
                    <a:pt x="787" y="276"/>
                  </a:lnTo>
                  <a:lnTo>
                    <a:pt x="790" y="273"/>
                  </a:lnTo>
                  <a:lnTo>
                    <a:pt x="793" y="270"/>
                  </a:lnTo>
                  <a:lnTo>
                    <a:pt x="796" y="267"/>
                  </a:lnTo>
                  <a:lnTo>
                    <a:pt x="798" y="265"/>
                  </a:lnTo>
                  <a:lnTo>
                    <a:pt x="800" y="262"/>
                  </a:lnTo>
                  <a:lnTo>
                    <a:pt x="802" y="260"/>
                  </a:lnTo>
                  <a:lnTo>
                    <a:pt x="804" y="256"/>
                  </a:lnTo>
                  <a:lnTo>
                    <a:pt x="806" y="249"/>
                  </a:lnTo>
                  <a:lnTo>
                    <a:pt x="808" y="244"/>
                  </a:lnTo>
                  <a:lnTo>
                    <a:pt x="811" y="240"/>
                  </a:lnTo>
                  <a:lnTo>
                    <a:pt x="814" y="236"/>
                  </a:lnTo>
                  <a:lnTo>
                    <a:pt x="815" y="234"/>
                  </a:lnTo>
                  <a:lnTo>
                    <a:pt x="815" y="232"/>
                  </a:lnTo>
                  <a:lnTo>
                    <a:pt x="815" y="231"/>
                  </a:lnTo>
                  <a:lnTo>
                    <a:pt x="815" y="229"/>
                  </a:lnTo>
                  <a:lnTo>
                    <a:pt x="815" y="227"/>
                  </a:lnTo>
                  <a:lnTo>
                    <a:pt x="815" y="226"/>
                  </a:lnTo>
                  <a:lnTo>
                    <a:pt x="815" y="224"/>
                  </a:lnTo>
                  <a:lnTo>
                    <a:pt x="815" y="221"/>
                  </a:lnTo>
                  <a:lnTo>
                    <a:pt x="814" y="219"/>
                  </a:lnTo>
                  <a:lnTo>
                    <a:pt x="813" y="216"/>
                  </a:lnTo>
                  <a:lnTo>
                    <a:pt x="809" y="212"/>
                  </a:lnTo>
                  <a:lnTo>
                    <a:pt x="808" y="210"/>
                  </a:lnTo>
                  <a:lnTo>
                    <a:pt x="808" y="208"/>
                  </a:lnTo>
                  <a:lnTo>
                    <a:pt x="806" y="203"/>
                  </a:lnTo>
                  <a:lnTo>
                    <a:pt x="805" y="202"/>
                  </a:lnTo>
                  <a:lnTo>
                    <a:pt x="804" y="200"/>
                  </a:lnTo>
                  <a:lnTo>
                    <a:pt x="804" y="198"/>
                  </a:lnTo>
                  <a:lnTo>
                    <a:pt x="802" y="196"/>
                  </a:lnTo>
                  <a:lnTo>
                    <a:pt x="789" y="184"/>
                  </a:lnTo>
                  <a:lnTo>
                    <a:pt x="788" y="183"/>
                  </a:lnTo>
                  <a:lnTo>
                    <a:pt x="787" y="181"/>
                  </a:lnTo>
                  <a:lnTo>
                    <a:pt x="786" y="181"/>
                  </a:lnTo>
                  <a:lnTo>
                    <a:pt x="785" y="179"/>
                  </a:lnTo>
                  <a:lnTo>
                    <a:pt x="784" y="177"/>
                  </a:lnTo>
                  <a:lnTo>
                    <a:pt x="783" y="175"/>
                  </a:lnTo>
                  <a:lnTo>
                    <a:pt x="782" y="174"/>
                  </a:lnTo>
                  <a:lnTo>
                    <a:pt x="782" y="173"/>
                  </a:lnTo>
                  <a:lnTo>
                    <a:pt x="782" y="172"/>
                  </a:lnTo>
                  <a:lnTo>
                    <a:pt x="783" y="172"/>
                  </a:lnTo>
                  <a:lnTo>
                    <a:pt x="783" y="171"/>
                  </a:lnTo>
                  <a:lnTo>
                    <a:pt x="784" y="170"/>
                  </a:lnTo>
                  <a:lnTo>
                    <a:pt x="788" y="166"/>
                  </a:lnTo>
                  <a:lnTo>
                    <a:pt x="792" y="162"/>
                  </a:lnTo>
                  <a:lnTo>
                    <a:pt x="794" y="160"/>
                  </a:lnTo>
                  <a:lnTo>
                    <a:pt x="798" y="158"/>
                  </a:lnTo>
                  <a:lnTo>
                    <a:pt x="803" y="156"/>
                  </a:lnTo>
                  <a:lnTo>
                    <a:pt x="806" y="154"/>
                  </a:lnTo>
                  <a:lnTo>
                    <a:pt x="811" y="153"/>
                  </a:lnTo>
                  <a:lnTo>
                    <a:pt x="813" y="152"/>
                  </a:lnTo>
                  <a:lnTo>
                    <a:pt x="816" y="152"/>
                  </a:lnTo>
                  <a:lnTo>
                    <a:pt x="818" y="152"/>
                  </a:lnTo>
                  <a:lnTo>
                    <a:pt x="821" y="152"/>
                  </a:lnTo>
                  <a:lnTo>
                    <a:pt x="825" y="153"/>
                  </a:lnTo>
                  <a:lnTo>
                    <a:pt x="832" y="156"/>
                  </a:lnTo>
                  <a:lnTo>
                    <a:pt x="837" y="157"/>
                  </a:lnTo>
                  <a:lnTo>
                    <a:pt x="838" y="158"/>
                  </a:lnTo>
                  <a:lnTo>
                    <a:pt x="839" y="158"/>
                  </a:lnTo>
                  <a:lnTo>
                    <a:pt x="841" y="159"/>
                  </a:lnTo>
                  <a:lnTo>
                    <a:pt x="843" y="160"/>
                  </a:lnTo>
                  <a:lnTo>
                    <a:pt x="845" y="163"/>
                  </a:lnTo>
                  <a:lnTo>
                    <a:pt x="848" y="166"/>
                  </a:lnTo>
                  <a:lnTo>
                    <a:pt x="850" y="169"/>
                  </a:lnTo>
                  <a:lnTo>
                    <a:pt x="850" y="170"/>
                  </a:lnTo>
                  <a:lnTo>
                    <a:pt x="853" y="175"/>
                  </a:lnTo>
                  <a:lnTo>
                    <a:pt x="855" y="179"/>
                  </a:lnTo>
                  <a:lnTo>
                    <a:pt x="857" y="181"/>
                  </a:lnTo>
                  <a:lnTo>
                    <a:pt x="861" y="185"/>
                  </a:lnTo>
                  <a:lnTo>
                    <a:pt x="862" y="187"/>
                  </a:lnTo>
                  <a:lnTo>
                    <a:pt x="863" y="189"/>
                  </a:lnTo>
                  <a:lnTo>
                    <a:pt x="865" y="192"/>
                  </a:lnTo>
                  <a:lnTo>
                    <a:pt x="866" y="194"/>
                  </a:lnTo>
                  <a:lnTo>
                    <a:pt x="868" y="195"/>
                  </a:lnTo>
                  <a:lnTo>
                    <a:pt x="870" y="199"/>
                  </a:lnTo>
                  <a:lnTo>
                    <a:pt x="872" y="201"/>
                  </a:lnTo>
                  <a:lnTo>
                    <a:pt x="872" y="203"/>
                  </a:lnTo>
                  <a:lnTo>
                    <a:pt x="874" y="206"/>
                  </a:lnTo>
                  <a:lnTo>
                    <a:pt x="876" y="213"/>
                  </a:lnTo>
                  <a:lnTo>
                    <a:pt x="879" y="221"/>
                  </a:lnTo>
                  <a:lnTo>
                    <a:pt x="881" y="228"/>
                  </a:lnTo>
                  <a:lnTo>
                    <a:pt x="882" y="231"/>
                  </a:lnTo>
                  <a:lnTo>
                    <a:pt x="883" y="233"/>
                  </a:lnTo>
                  <a:lnTo>
                    <a:pt x="884" y="235"/>
                  </a:lnTo>
                  <a:lnTo>
                    <a:pt x="885" y="237"/>
                  </a:lnTo>
                  <a:lnTo>
                    <a:pt x="887" y="238"/>
                  </a:lnTo>
                  <a:lnTo>
                    <a:pt x="892" y="243"/>
                  </a:lnTo>
                  <a:lnTo>
                    <a:pt x="893" y="244"/>
                  </a:lnTo>
                  <a:lnTo>
                    <a:pt x="894" y="246"/>
                  </a:lnTo>
                  <a:lnTo>
                    <a:pt x="895" y="247"/>
                  </a:lnTo>
                  <a:lnTo>
                    <a:pt x="895" y="249"/>
                  </a:lnTo>
                  <a:lnTo>
                    <a:pt x="899" y="255"/>
                  </a:lnTo>
                  <a:lnTo>
                    <a:pt x="900" y="257"/>
                  </a:lnTo>
                  <a:lnTo>
                    <a:pt x="901" y="259"/>
                  </a:lnTo>
                  <a:lnTo>
                    <a:pt x="904" y="261"/>
                  </a:lnTo>
                  <a:lnTo>
                    <a:pt x="906" y="264"/>
                  </a:lnTo>
                  <a:lnTo>
                    <a:pt x="907" y="267"/>
                  </a:lnTo>
                  <a:lnTo>
                    <a:pt x="909" y="268"/>
                  </a:lnTo>
                  <a:lnTo>
                    <a:pt x="910" y="270"/>
                  </a:lnTo>
                  <a:lnTo>
                    <a:pt x="912" y="271"/>
                  </a:lnTo>
                  <a:lnTo>
                    <a:pt x="913" y="271"/>
                  </a:lnTo>
                  <a:lnTo>
                    <a:pt x="914" y="271"/>
                  </a:lnTo>
                  <a:lnTo>
                    <a:pt x="915" y="271"/>
                  </a:lnTo>
                  <a:lnTo>
                    <a:pt x="916" y="271"/>
                  </a:lnTo>
                  <a:lnTo>
                    <a:pt x="918" y="271"/>
                  </a:lnTo>
                  <a:lnTo>
                    <a:pt x="918" y="271"/>
                  </a:lnTo>
                  <a:lnTo>
                    <a:pt x="919" y="270"/>
                  </a:lnTo>
                  <a:lnTo>
                    <a:pt x="921" y="269"/>
                  </a:lnTo>
                  <a:lnTo>
                    <a:pt x="923" y="265"/>
                  </a:lnTo>
                  <a:lnTo>
                    <a:pt x="924" y="263"/>
                  </a:lnTo>
                  <a:lnTo>
                    <a:pt x="925" y="262"/>
                  </a:lnTo>
                  <a:lnTo>
                    <a:pt x="926" y="262"/>
                  </a:lnTo>
                  <a:lnTo>
                    <a:pt x="927" y="263"/>
                  </a:lnTo>
                  <a:lnTo>
                    <a:pt x="928" y="264"/>
                  </a:lnTo>
                  <a:lnTo>
                    <a:pt x="928" y="265"/>
                  </a:lnTo>
                  <a:lnTo>
                    <a:pt x="929" y="266"/>
                  </a:lnTo>
                  <a:lnTo>
                    <a:pt x="929" y="270"/>
                  </a:lnTo>
                  <a:lnTo>
                    <a:pt x="929" y="272"/>
                  </a:lnTo>
                  <a:lnTo>
                    <a:pt x="929" y="276"/>
                  </a:lnTo>
                  <a:lnTo>
                    <a:pt x="929" y="280"/>
                  </a:lnTo>
                  <a:lnTo>
                    <a:pt x="929" y="284"/>
                  </a:lnTo>
                  <a:lnTo>
                    <a:pt x="928" y="287"/>
                  </a:lnTo>
                  <a:lnTo>
                    <a:pt x="926" y="296"/>
                  </a:lnTo>
                  <a:lnTo>
                    <a:pt x="924" y="303"/>
                  </a:lnTo>
                  <a:lnTo>
                    <a:pt x="923" y="308"/>
                  </a:lnTo>
                  <a:lnTo>
                    <a:pt x="923" y="310"/>
                  </a:lnTo>
                  <a:lnTo>
                    <a:pt x="923" y="311"/>
                  </a:lnTo>
                  <a:lnTo>
                    <a:pt x="924" y="312"/>
                  </a:lnTo>
                  <a:lnTo>
                    <a:pt x="924" y="313"/>
                  </a:lnTo>
                  <a:lnTo>
                    <a:pt x="925" y="314"/>
                  </a:lnTo>
                  <a:lnTo>
                    <a:pt x="926" y="316"/>
                  </a:lnTo>
                  <a:lnTo>
                    <a:pt x="928" y="317"/>
                  </a:lnTo>
                  <a:lnTo>
                    <a:pt x="929" y="317"/>
                  </a:lnTo>
                  <a:lnTo>
                    <a:pt x="932" y="319"/>
                  </a:lnTo>
                  <a:lnTo>
                    <a:pt x="937" y="322"/>
                  </a:lnTo>
                  <a:lnTo>
                    <a:pt x="941" y="324"/>
                  </a:lnTo>
                  <a:lnTo>
                    <a:pt x="946" y="326"/>
                  </a:lnTo>
                  <a:lnTo>
                    <a:pt x="950" y="328"/>
                  </a:lnTo>
                  <a:lnTo>
                    <a:pt x="957" y="330"/>
                  </a:lnTo>
                  <a:lnTo>
                    <a:pt x="964" y="332"/>
                  </a:lnTo>
                  <a:lnTo>
                    <a:pt x="968" y="334"/>
                  </a:lnTo>
                  <a:lnTo>
                    <a:pt x="973" y="336"/>
                  </a:lnTo>
                  <a:lnTo>
                    <a:pt x="976" y="338"/>
                  </a:lnTo>
                  <a:lnTo>
                    <a:pt x="979" y="339"/>
                  </a:lnTo>
                  <a:lnTo>
                    <a:pt x="983" y="342"/>
                  </a:lnTo>
                  <a:lnTo>
                    <a:pt x="990" y="348"/>
                  </a:lnTo>
                  <a:lnTo>
                    <a:pt x="993" y="351"/>
                  </a:lnTo>
                  <a:lnTo>
                    <a:pt x="994" y="351"/>
                  </a:lnTo>
                  <a:lnTo>
                    <a:pt x="995" y="353"/>
                  </a:lnTo>
                  <a:lnTo>
                    <a:pt x="996" y="355"/>
                  </a:lnTo>
                  <a:lnTo>
                    <a:pt x="997" y="358"/>
                  </a:lnTo>
                  <a:lnTo>
                    <a:pt x="997" y="361"/>
                  </a:lnTo>
                  <a:lnTo>
                    <a:pt x="1002" y="374"/>
                  </a:lnTo>
                  <a:lnTo>
                    <a:pt x="1004" y="380"/>
                  </a:lnTo>
                  <a:lnTo>
                    <a:pt x="1005" y="384"/>
                  </a:lnTo>
                  <a:lnTo>
                    <a:pt x="1009" y="393"/>
                  </a:lnTo>
                  <a:lnTo>
                    <a:pt x="1013" y="405"/>
                  </a:lnTo>
                  <a:lnTo>
                    <a:pt x="1015" y="407"/>
                  </a:lnTo>
                  <a:lnTo>
                    <a:pt x="1015" y="408"/>
                  </a:lnTo>
                  <a:lnTo>
                    <a:pt x="1006" y="425"/>
                  </a:lnTo>
                  <a:lnTo>
                    <a:pt x="1003" y="430"/>
                  </a:lnTo>
                  <a:lnTo>
                    <a:pt x="1002" y="434"/>
                  </a:lnTo>
                  <a:lnTo>
                    <a:pt x="1001" y="437"/>
                  </a:lnTo>
                  <a:lnTo>
                    <a:pt x="1000" y="439"/>
                  </a:lnTo>
                  <a:lnTo>
                    <a:pt x="999" y="441"/>
                  </a:lnTo>
                  <a:lnTo>
                    <a:pt x="999" y="445"/>
                  </a:lnTo>
                  <a:lnTo>
                    <a:pt x="999" y="448"/>
                  </a:lnTo>
                  <a:lnTo>
                    <a:pt x="1000" y="451"/>
                  </a:lnTo>
                  <a:lnTo>
                    <a:pt x="1001" y="458"/>
                  </a:lnTo>
                  <a:lnTo>
                    <a:pt x="1002" y="462"/>
                  </a:lnTo>
                  <a:lnTo>
                    <a:pt x="1003" y="465"/>
                  </a:lnTo>
                  <a:lnTo>
                    <a:pt x="1003" y="475"/>
                  </a:lnTo>
                  <a:lnTo>
                    <a:pt x="1004" y="477"/>
                  </a:lnTo>
                  <a:lnTo>
                    <a:pt x="1004" y="480"/>
                  </a:lnTo>
                  <a:lnTo>
                    <a:pt x="1005" y="483"/>
                  </a:lnTo>
                  <a:lnTo>
                    <a:pt x="1007" y="487"/>
                  </a:lnTo>
                  <a:lnTo>
                    <a:pt x="1011" y="498"/>
                  </a:lnTo>
                  <a:lnTo>
                    <a:pt x="1014" y="505"/>
                  </a:lnTo>
                  <a:lnTo>
                    <a:pt x="1015" y="508"/>
                  </a:lnTo>
                  <a:lnTo>
                    <a:pt x="1015" y="509"/>
                  </a:lnTo>
                  <a:lnTo>
                    <a:pt x="1016" y="511"/>
                  </a:lnTo>
                  <a:lnTo>
                    <a:pt x="1016" y="513"/>
                  </a:lnTo>
                  <a:lnTo>
                    <a:pt x="1015" y="518"/>
                  </a:lnTo>
                  <a:lnTo>
                    <a:pt x="1015" y="520"/>
                  </a:lnTo>
                  <a:lnTo>
                    <a:pt x="1016" y="521"/>
                  </a:lnTo>
                  <a:lnTo>
                    <a:pt x="1016" y="522"/>
                  </a:lnTo>
                  <a:lnTo>
                    <a:pt x="1017" y="523"/>
                  </a:lnTo>
                  <a:lnTo>
                    <a:pt x="1018" y="524"/>
                  </a:lnTo>
                  <a:lnTo>
                    <a:pt x="1019" y="524"/>
                  </a:lnTo>
                  <a:lnTo>
                    <a:pt x="1020" y="524"/>
                  </a:lnTo>
                  <a:lnTo>
                    <a:pt x="1022" y="525"/>
                  </a:lnTo>
                  <a:lnTo>
                    <a:pt x="1026" y="525"/>
                  </a:lnTo>
                  <a:lnTo>
                    <a:pt x="1032" y="525"/>
                  </a:lnTo>
                  <a:lnTo>
                    <a:pt x="1035" y="524"/>
                  </a:lnTo>
                  <a:lnTo>
                    <a:pt x="1039" y="524"/>
                  </a:lnTo>
                  <a:lnTo>
                    <a:pt x="1041" y="524"/>
                  </a:lnTo>
                  <a:lnTo>
                    <a:pt x="1043" y="524"/>
                  </a:lnTo>
                  <a:lnTo>
                    <a:pt x="1043" y="524"/>
                  </a:lnTo>
                  <a:lnTo>
                    <a:pt x="1045" y="525"/>
                  </a:lnTo>
                  <a:lnTo>
                    <a:pt x="1046" y="526"/>
                  </a:lnTo>
                  <a:lnTo>
                    <a:pt x="1046" y="528"/>
                  </a:lnTo>
                  <a:lnTo>
                    <a:pt x="1047" y="530"/>
                  </a:lnTo>
                  <a:lnTo>
                    <a:pt x="1048" y="532"/>
                  </a:lnTo>
                  <a:lnTo>
                    <a:pt x="1048" y="533"/>
                  </a:lnTo>
                  <a:lnTo>
                    <a:pt x="1048" y="536"/>
                  </a:lnTo>
                  <a:lnTo>
                    <a:pt x="1047" y="539"/>
                  </a:lnTo>
                  <a:lnTo>
                    <a:pt x="1047" y="542"/>
                  </a:lnTo>
                  <a:lnTo>
                    <a:pt x="1046" y="544"/>
                  </a:lnTo>
                  <a:lnTo>
                    <a:pt x="1045" y="548"/>
                  </a:lnTo>
                  <a:lnTo>
                    <a:pt x="1044" y="552"/>
                  </a:lnTo>
                  <a:lnTo>
                    <a:pt x="1043" y="555"/>
                  </a:lnTo>
                  <a:lnTo>
                    <a:pt x="1042" y="558"/>
                  </a:lnTo>
                  <a:lnTo>
                    <a:pt x="1041" y="561"/>
                  </a:lnTo>
                  <a:lnTo>
                    <a:pt x="1039" y="563"/>
                  </a:lnTo>
                  <a:lnTo>
                    <a:pt x="1038" y="565"/>
                  </a:lnTo>
                  <a:lnTo>
                    <a:pt x="1036" y="566"/>
                  </a:lnTo>
                  <a:lnTo>
                    <a:pt x="1033" y="568"/>
                  </a:lnTo>
                  <a:lnTo>
                    <a:pt x="1027" y="573"/>
                  </a:lnTo>
                  <a:lnTo>
                    <a:pt x="1021" y="577"/>
                  </a:lnTo>
                  <a:lnTo>
                    <a:pt x="1020" y="578"/>
                  </a:lnTo>
                  <a:lnTo>
                    <a:pt x="1017" y="579"/>
                  </a:lnTo>
                  <a:lnTo>
                    <a:pt x="1016" y="581"/>
                  </a:lnTo>
                  <a:lnTo>
                    <a:pt x="1013" y="584"/>
                  </a:lnTo>
                  <a:lnTo>
                    <a:pt x="1011" y="588"/>
                  </a:lnTo>
                  <a:lnTo>
                    <a:pt x="1009" y="590"/>
                  </a:lnTo>
                  <a:lnTo>
                    <a:pt x="1005" y="600"/>
                  </a:lnTo>
                  <a:lnTo>
                    <a:pt x="1003" y="604"/>
                  </a:lnTo>
                  <a:lnTo>
                    <a:pt x="1001" y="607"/>
                  </a:lnTo>
                  <a:lnTo>
                    <a:pt x="999" y="609"/>
                  </a:lnTo>
                  <a:lnTo>
                    <a:pt x="997" y="611"/>
                  </a:lnTo>
                  <a:lnTo>
                    <a:pt x="997" y="611"/>
                  </a:lnTo>
                  <a:lnTo>
                    <a:pt x="993" y="614"/>
                  </a:lnTo>
                  <a:lnTo>
                    <a:pt x="991" y="616"/>
                  </a:lnTo>
                  <a:lnTo>
                    <a:pt x="990" y="617"/>
                  </a:lnTo>
                  <a:lnTo>
                    <a:pt x="989" y="619"/>
                  </a:lnTo>
                  <a:lnTo>
                    <a:pt x="988" y="621"/>
                  </a:lnTo>
                  <a:lnTo>
                    <a:pt x="987" y="623"/>
                  </a:lnTo>
                  <a:lnTo>
                    <a:pt x="987" y="625"/>
                  </a:lnTo>
                  <a:lnTo>
                    <a:pt x="987" y="628"/>
                  </a:lnTo>
                  <a:lnTo>
                    <a:pt x="987" y="632"/>
                  </a:lnTo>
                  <a:lnTo>
                    <a:pt x="988" y="635"/>
                  </a:lnTo>
                  <a:lnTo>
                    <a:pt x="989" y="637"/>
                  </a:lnTo>
                  <a:lnTo>
                    <a:pt x="989" y="639"/>
                  </a:lnTo>
                  <a:lnTo>
                    <a:pt x="990" y="639"/>
                  </a:lnTo>
                  <a:lnTo>
                    <a:pt x="991" y="641"/>
                  </a:lnTo>
                  <a:lnTo>
                    <a:pt x="993" y="642"/>
                  </a:lnTo>
                  <a:lnTo>
                    <a:pt x="995" y="642"/>
                  </a:lnTo>
                  <a:lnTo>
                    <a:pt x="997" y="643"/>
                  </a:lnTo>
                  <a:lnTo>
                    <a:pt x="998" y="643"/>
                  </a:lnTo>
                  <a:lnTo>
                    <a:pt x="1001" y="643"/>
                  </a:lnTo>
                  <a:lnTo>
                    <a:pt x="1004" y="643"/>
                  </a:lnTo>
                  <a:lnTo>
                    <a:pt x="1007" y="643"/>
                  </a:lnTo>
                  <a:lnTo>
                    <a:pt x="1010" y="642"/>
                  </a:lnTo>
                  <a:lnTo>
                    <a:pt x="1014" y="641"/>
                  </a:lnTo>
                  <a:lnTo>
                    <a:pt x="1020" y="639"/>
                  </a:lnTo>
                  <a:lnTo>
                    <a:pt x="1037" y="633"/>
                  </a:lnTo>
                  <a:lnTo>
                    <a:pt x="1043" y="631"/>
                  </a:lnTo>
                  <a:lnTo>
                    <a:pt x="1046" y="630"/>
                  </a:lnTo>
                  <a:lnTo>
                    <a:pt x="1048" y="629"/>
                  </a:lnTo>
                  <a:lnTo>
                    <a:pt x="1051" y="629"/>
                  </a:lnTo>
                  <a:lnTo>
                    <a:pt x="1054" y="629"/>
                  </a:lnTo>
                  <a:lnTo>
                    <a:pt x="1056" y="629"/>
                  </a:lnTo>
                  <a:lnTo>
                    <a:pt x="1057" y="629"/>
                  </a:lnTo>
                  <a:lnTo>
                    <a:pt x="1058" y="630"/>
                  </a:lnTo>
                  <a:lnTo>
                    <a:pt x="1060" y="631"/>
                  </a:lnTo>
                  <a:lnTo>
                    <a:pt x="1061" y="632"/>
                  </a:lnTo>
                  <a:lnTo>
                    <a:pt x="1064" y="634"/>
                  </a:lnTo>
                  <a:lnTo>
                    <a:pt x="1065" y="635"/>
                  </a:lnTo>
                  <a:lnTo>
                    <a:pt x="1067" y="640"/>
                  </a:lnTo>
                  <a:lnTo>
                    <a:pt x="1070" y="645"/>
                  </a:lnTo>
                  <a:lnTo>
                    <a:pt x="1072" y="647"/>
                  </a:lnTo>
                  <a:lnTo>
                    <a:pt x="1073" y="650"/>
                  </a:lnTo>
                  <a:lnTo>
                    <a:pt x="1074" y="653"/>
                  </a:lnTo>
                  <a:lnTo>
                    <a:pt x="1074" y="656"/>
                  </a:lnTo>
                  <a:lnTo>
                    <a:pt x="1075" y="658"/>
                  </a:lnTo>
                  <a:lnTo>
                    <a:pt x="1075" y="661"/>
                  </a:lnTo>
                  <a:lnTo>
                    <a:pt x="1075" y="666"/>
                  </a:lnTo>
                  <a:lnTo>
                    <a:pt x="1074" y="675"/>
                  </a:lnTo>
                  <a:lnTo>
                    <a:pt x="1074" y="679"/>
                  </a:lnTo>
                  <a:lnTo>
                    <a:pt x="1074" y="679"/>
                  </a:lnTo>
                  <a:lnTo>
                    <a:pt x="1075" y="681"/>
                  </a:lnTo>
                  <a:lnTo>
                    <a:pt x="1075" y="683"/>
                  </a:lnTo>
                  <a:lnTo>
                    <a:pt x="1076" y="684"/>
                  </a:lnTo>
                  <a:lnTo>
                    <a:pt x="1076" y="685"/>
                  </a:lnTo>
                  <a:lnTo>
                    <a:pt x="1077" y="686"/>
                  </a:lnTo>
                  <a:lnTo>
                    <a:pt x="1078" y="687"/>
                  </a:lnTo>
                  <a:lnTo>
                    <a:pt x="1085" y="688"/>
                  </a:lnTo>
                  <a:lnTo>
                    <a:pt x="1088" y="689"/>
                  </a:lnTo>
                  <a:lnTo>
                    <a:pt x="1090" y="690"/>
                  </a:lnTo>
                  <a:lnTo>
                    <a:pt x="1092" y="691"/>
                  </a:lnTo>
                  <a:lnTo>
                    <a:pt x="1096" y="692"/>
                  </a:lnTo>
                  <a:lnTo>
                    <a:pt x="1100" y="694"/>
                  </a:lnTo>
                  <a:lnTo>
                    <a:pt x="1102" y="695"/>
                  </a:lnTo>
                  <a:lnTo>
                    <a:pt x="1105" y="697"/>
                  </a:lnTo>
                  <a:lnTo>
                    <a:pt x="1107" y="699"/>
                  </a:lnTo>
                  <a:lnTo>
                    <a:pt x="1110" y="702"/>
                  </a:lnTo>
                  <a:lnTo>
                    <a:pt x="1113" y="705"/>
                  </a:lnTo>
                  <a:lnTo>
                    <a:pt x="1115" y="706"/>
                  </a:lnTo>
                  <a:lnTo>
                    <a:pt x="1117" y="708"/>
                  </a:lnTo>
                  <a:lnTo>
                    <a:pt x="1119" y="709"/>
                  </a:lnTo>
                  <a:lnTo>
                    <a:pt x="1121" y="709"/>
                  </a:lnTo>
                  <a:lnTo>
                    <a:pt x="1123" y="710"/>
                  </a:lnTo>
                  <a:lnTo>
                    <a:pt x="1138" y="712"/>
                  </a:lnTo>
                  <a:lnTo>
                    <a:pt x="1145" y="713"/>
                  </a:lnTo>
                  <a:lnTo>
                    <a:pt x="1157" y="714"/>
                  </a:lnTo>
                  <a:lnTo>
                    <a:pt x="1159" y="715"/>
                  </a:lnTo>
                  <a:lnTo>
                    <a:pt x="1162" y="716"/>
                  </a:lnTo>
                  <a:lnTo>
                    <a:pt x="1165" y="717"/>
                  </a:lnTo>
                  <a:lnTo>
                    <a:pt x="1167" y="718"/>
                  </a:lnTo>
                  <a:lnTo>
                    <a:pt x="1170" y="721"/>
                  </a:lnTo>
                  <a:lnTo>
                    <a:pt x="1172" y="723"/>
                  </a:lnTo>
                  <a:lnTo>
                    <a:pt x="1174" y="725"/>
                  </a:lnTo>
                  <a:lnTo>
                    <a:pt x="1175" y="725"/>
                  </a:lnTo>
                  <a:lnTo>
                    <a:pt x="1176" y="726"/>
                  </a:lnTo>
                  <a:lnTo>
                    <a:pt x="1177" y="729"/>
                  </a:lnTo>
                  <a:lnTo>
                    <a:pt x="1178" y="733"/>
                  </a:lnTo>
                  <a:lnTo>
                    <a:pt x="1178" y="736"/>
                  </a:lnTo>
                  <a:lnTo>
                    <a:pt x="1179" y="744"/>
                  </a:lnTo>
                  <a:lnTo>
                    <a:pt x="1179" y="746"/>
                  </a:lnTo>
                  <a:lnTo>
                    <a:pt x="1179" y="747"/>
                  </a:lnTo>
                  <a:lnTo>
                    <a:pt x="1180" y="748"/>
                  </a:lnTo>
                  <a:lnTo>
                    <a:pt x="1180" y="750"/>
                  </a:lnTo>
                  <a:lnTo>
                    <a:pt x="1182" y="751"/>
                  </a:lnTo>
                  <a:lnTo>
                    <a:pt x="1183" y="752"/>
                  </a:lnTo>
                  <a:lnTo>
                    <a:pt x="1185" y="753"/>
                  </a:lnTo>
                  <a:lnTo>
                    <a:pt x="1186" y="753"/>
                  </a:lnTo>
                  <a:lnTo>
                    <a:pt x="1189" y="754"/>
                  </a:lnTo>
                  <a:lnTo>
                    <a:pt x="1192" y="755"/>
                  </a:lnTo>
                  <a:lnTo>
                    <a:pt x="1198" y="755"/>
                  </a:lnTo>
                  <a:lnTo>
                    <a:pt x="1201" y="756"/>
                  </a:lnTo>
                  <a:lnTo>
                    <a:pt x="1203" y="757"/>
                  </a:lnTo>
                  <a:lnTo>
                    <a:pt x="1206" y="758"/>
                  </a:lnTo>
                  <a:lnTo>
                    <a:pt x="1208" y="759"/>
                  </a:lnTo>
                  <a:lnTo>
                    <a:pt x="1210" y="759"/>
                  </a:lnTo>
                  <a:lnTo>
                    <a:pt x="1224" y="770"/>
                  </a:lnTo>
                  <a:lnTo>
                    <a:pt x="1227" y="773"/>
                  </a:lnTo>
                  <a:lnTo>
                    <a:pt x="1231" y="775"/>
                  </a:lnTo>
                  <a:lnTo>
                    <a:pt x="1234" y="776"/>
                  </a:lnTo>
                  <a:lnTo>
                    <a:pt x="1236" y="777"/>
                  </a:lnTo>
                  <a:lnTo>
                    <a:pt x="1239" y="778"/>
                  </a:lnTo>
                  <a:lnTo>
                    <a:pt x="1241" y="779"/>
                  </a:lnTo>
                  <a:lnTo>
                    <a:pt x="1243" y="779"/>
                  </a:lnTo>
                  <a:lnTo>
                    <a:pt x="1245" y="779"/>
                  </a:lnTo>
                  <a:lnTo>
                    <a:pt x="1247" y="778"/>
                  </a:lnTo>
                  <a:lnTo>
                    <a:pt x="1251" y="778"/>
                  </a:lnTo>
                  <a:lnTo>
                    <a:pt x="1260" y="775"/>
                  </a:lnTo>
                  <a:lnTo>
                    <a:pt x="1265" y="774"/>
                  </a:lnTo>
                  <a:lnTo>
                    <a:pt x="1269" y="774"/>
                  </a:lnTo>
                  <a:lnTo>
                    <a:pt x="1275" y="773"/>
                  </a:lnTo>
                  <a:lnTo>
                    <a:pt x="1286" y="772"/>
                  </a:lnTo>
                  <a:lnTo>
                    <a:pt x="1288" y="772"/>
                  </a:lnTo>
                  <a:lnTo>
                    <a:pt x="1289" y="772"/>
                  </a:lnTo>
                  <a:lnTo>
                    <a:pt x="1290" y="772"/>
                  </a:lnTo>
                  <a:lnTo>
                    <a:pt x="1292" y="772"/>
                  </a:lnTo>
                  <a:lnTo>
                    <a:pt x="1294" y="773"/>
                  </a:lnTo>
                  <a:lnTo>
                    <a:pt x="1301" y="776"/>
                  </a:lnTo>
                  <a:lnTo>
                    <a:pt x="1307" y="778"/>
                  </a:lnTo>
                  <a:lnTo>
                    <a:pt x="1309" y="779"/>
                  </a:lnTo>
                  <a:lnTo>
                    <a:pt x="1312" y="781"/>
                  </a:lnTo>
                  <a:lnTo>
                    <a:pt x="1315" y="781"/>
                  </a:lnTo>
                  <a:lnTo>
                    <a:pt x="1318" y="784"/>
                  </a:lnTo>
                  <a:lnTo>
                    <a:pt x="1321" y="786"/>
                  </a:lnTo>
                  <a:lnTo>
                    <a:pt x="1322" y="787"/>
                  </a:lnTo>
                  <a:lnTo>
                    <a:pt x="1323" y="789"/>
                  </a:lnTo>
                  <a:lnTo>
                    <a:pt x="1324" y="790"/>
                  </a:lnTo>
                  <a:lnTo>
                    <a:pt x="1325" y="792"/>
                  </a:lnTo>
                  <a:lnTo>
                    <a:pt x="1325" y="793"/>
                  </a:lnTo>
                  <a:lnTo>
                    <a:pt x="1326" y="794"/>
                  </a:lnTo>
                  <a:lnTo>
                    <a:pt x="1326" y="796"/>
                  </a:lnTo>
                  <a:lnTo>
                    <a:pt x="1327" y="799"/>
                  </a:lnTo>
                  <a:lnTo>
                    <a:pt x="1327" y="805"/>
                  </a:lnTo>
                  <a:lnTo>
                    <a:pt x="1327" y="807"/>
                  </a:lnTo>
                  <a:lnTo>
                    <a:pt x="1328" y="809"/>
                  </a:lnTo>
                  <a:lnTo>
                    <a:pt x="1328" y="811"/>
                  </a:lnTo>
                  <a:lnTo>
                    <a:pt x="1329" y="812"/>
                  </a:lnTo>
                  <a:lnTo>
                    <a:pt x="1330" y="814"/>
                  </a:lnTo>
                  <a:lnTo>
                    <a:pt x="1331" y="815"/>
                  </a:lnTo>
                  <a:lnTo>
                    <a:pt x="1333" y="815"/>
                  </a:lnTo>
                  <a:lnTo>
                    <a:pt x="1335" y="816"/>
                  </a:lnTo>
                  <a:lnTo>
                    <a:pt x="1337" y="817"/>
                  </a:lnTo>
                  <a:lnTo>
                    <a:pt x="1341" y="819"/>
                  </a:lnTo>
                  <a:lnTo>
                    <a:pt x="1346" y="821"/>
                  </a:lnTo>
                  <a:lnTo>
                    <a:pt x="1362" y="829"/>
                  </a:lnTo>
                  <a:lnTo>
                    <a:pt x="1365" y="831"/>
                  </a:lnTo>
                  <a:lnTo>
                    <a:pt x="1369" y="833"/>
                  </a:lnTo>
                  <a:lnTo>
                    <a:pt x="1372" y="835"/>
                  </a:lnTo>
                  <a:lnTo>
                    <a:pt x="1374" y="838"/>
                  </a:lnTo>
                  <a:lnTo>
                    <a:pt x="1378" y="841"/>
                  </a:lnTo>
                  <a:lnTo>
                    <a:pt x="1380" y="845"/>
                  </a:lnTo>
                  <a:lnTo>
                    <a:pt x="1383" y="849"/>
                  </a:lnTo>
                  <a:lnTo>
                    <a:pt x="1391" y="861"/>
                  </a:lnTo>
                  <a:lnTo>
                    <a:pt x="1397" y="869"/>
                  </a:lnTo>
                  <a:lnTo>
                    <a:pt x="1399" y="872"/>
                  </a:lnTo>
                  <a:lnTo>
                    <a:pt x="1401" y="874"/>
                  </a:lnTo>
                  <a:lnTo>
                    <a:pt x="1402" y="877"/>
                  </a:lnTo>
                  <a:lnTo>
                    <a:pt x="1406" y="885"/>
                  </a:lnTo>
                  <a:lnTo>
                    <a:pt x="1407" y="890"/>
                  </a:lnTo>
                  <a:lnTo>
                    <a:pt x="1408" y="893"/>
                  </a:lnTo>
                  <a:lnTo>
                    <a:pt x="1409" y="894"/>
                  </a:lnTo>
                  <a:lnTo>
                    <a:pt x="1408" y="894"/>
                  </a:lnTo>
                  <a:lnTo>
                    <a:pt x="1407" y="894"/>
                  </a:lnTo>
                  <a:lnTo>
                    <a:pt x="1406" y="895"/>
                  </a:lnTo>
                  <a:lnTo>
                    <a:pt x="1403" y="895"/>
                  </a:lnTo>
                  <a:lnTo>
                    <a:pt x="1400" y="898"/>
                  </a:lnTo>
                  <a:lnTo>
                    <a:pt x="1390" y="905"/>
                  </a:lnTo>
                  <a:lnTo>
                    <a:pt x="1379" y="913"/>
                  </a:lnTo>
                  <a:lnTo>
                    <a:pt x="1375" y="916"/>
                  </a:lnTo>
                  <a:lnTo>
                    <a:pt x="1368" y="922"/>
                  </a:lnTo>
                  <a:lnTo>
                    <a:pt x="1365" y="924"/>
                  </a:lnTo>
                  <a:lnTo>
                    <a:pt x="1363" y="925"/>
                  </a:lnTo>
                  <a:lnTo>
                    <a:pt x="1361" y="926"/>
                  </a:lnTo>
                  <a:lnTo>
                    <a:pt x="1360" y="927"/>
                  </a:lnTo>
                  <a:lnTo>
                    <a:pt x="1358" y="928"/>
                  </a:lnTo>
                  <a:lnTo>
                    <a:pt x="1355" y="929"/>
                  </a:lnTo>
                  <a:lnTo>
                    <a:pt x="1350" y="929"/>
                  </a:lnTo>
                  <a:lnTo>
                    <a:pt x="1343" y="930"/>
                  </a:lnTo>
                  <a:lnTo>
                    <a:pt x="1340" y="930"/>
                  </a:lnTo>
                  <a:lnTo>
                    <a:pt x="1339" y="931"/>
                  </a:lnTo>
                  <a:lnTo>
                    <a:pt x="1338" y="932"/>
                  </a:lnTo>
                  <a:lnTo>
                    <a:pt x="1333" y="936"/>
                  </a:lnTo>
                  <a:lnTo>
                    <a:pt x="1332" y="937"/>
                  </a:lnTo>
                  <a:lnTo>
                    <a:pt x="1330" y="938"/>
                  </a:lnTo>
                  <a:lnTo>
                    <a:pt x="1329" y="939"/>
                  </a:lnTo>
                  <a:lnTo>
                    <a:pt x="1327" y="939"/>
                  </a:lnTo>
                  <a:lnTo>
                    <a:pt x="1323" y="940"/>
                  </a:lnTo>
                  <a:lnTo>
                    <a:pt x="1320" y="940"/>
                  </a:lnTo>
                  <a:lnTo>
                    <a:pt x="1318" y="940"/>
                  </a:lnTo>
                  <a:lnTo>
                    <a:pt x="1316" y="940"/>
                  </a:lnTo>
                  <a:lnTo>
                    <a:pt x="1315" y="940"/>
                  </a:lnTo>
                  <a:lnTo>
                    <a:pt x="1314" y="940"/>
                  </a:lnTo>
                  <a:lnTo>
                    <a:pt x="1312" y="939"/>
                  </a:lnTo>
                  <a:lnTo>
                    <a:pt x="1309" y="936"/>
                  </a:lnTo>
                  <a:lnTo>
                    <a:pt x="1308" y="935"/>
                  </a:lnTo>
                  <a:lnTo>
                    <a:pt x="1306" y="934"/>
                  </a:lnTo>
                  <a:lnTo>
                    <a:pt x="1303" y="933"/>
                  </a:lnTo>
                  <a:lnTo>
                    <a:pt x="1301" y="932"/>
                  </a:lnTo>
                  <a:lnTo>
                    <a:pt x="1299" y="931"/>
                  </a:lnTo>
                  <a:lnTo>
                    <a:pt x="1295" y="929"/>
                  </a:lnTo>
                  <a:lnTo>
                    <a:pt x="1287" y="923"/>
                  </a:lnTo>
                  <a:lnTo>
                    <a:pt x="1283" y="921"/>
                  </a:lnTo>
                  <a:lnTo>
                    <a:pt x="1280" y="918"/>
                  </a:lnTo>
                  <a:lnTo>
                    <a:pt x="1276" y="917"/>
                  </a:lnTo>
                  <a:lnTo>
                    <a:pt x="1272" y="916"/>
                  </a:lnTo>
                  <a:lnTo>
                    <a:pt x="1269" y="915"/>
                  </a:lnTo>
                  <a:lnTo>
                    <a:pt x="1265" y="914"/>
                  </a:lnTo>
                  <a:lnTo>
                    <a:pt x="1262" y="914"/>
                  </a:lnTo>
                  <a:lnTo>
                    <a:pt x="1260" y="914"/>
                  </a:lnTo>
                  <a:lnTo>
                    <a:pt x="1259" y="914"/>
                  </a:lnTo>
                  <a:lnTo>
                    <a:pt x="1258" y="915"/>
                  </a:lnTo>
                  <a:lnTo>
                    <a:pt x="1256" y="915"/>
                  </a:lnTo>
                  <a:lnTo>
                    <a:pt x="1252" y="917"/>
                  </a:lnTo>
                  <a:lnTo>
                    <a:pt x="1248" y="919"/>
                  </a:lnTo>
                  <a:lnTo>
                    <a:pt x="1247" y="920"/>
                  </a:lnTo>
                  <a:lnTo>
                    <a:pt x="1245" y="921"/>
                  </a:lnTo>
                  <a:lnTo>
                    <a:pt x="1238" y="928"/>
                  </a:lnTo>
                  <a:lnTo>
                    <a:pt x="1235" y="929"/>
                  </a:lnTo>
                  <a:lnTo>
                    <a:pt x="1223" y="938"/>
                  </a:lnTo>
                  <a:lnTo>
                    <a:pt x="1219" y="940"/>
                  </a:lnTo>
                  <a:lnTo>
                    <a:pt x="1216" y="942"/>
                  </a:lnTo>
                  <a:lnTo>
                    <a:pt x="1214" y="943"/>
                  </a:lnTo>
                  <a:lnTo>
                    <a:pt x="1213" y="943"/>
                  </a:lnTo>
                  <a:lnTo>
                    <a:pt x="1211" y="944"/>
                  </a:lnTo>
                  <a:lnTo>
                    <a:pt x="1208" y="944"/>
                  </a:lnTo>
                  <a:lnTo>
                    <a:pt x="1203" y="945"/>
                  </a:lnTo>
                  <a:lnTo>
                    <a:pt x="1196" y="945"/>
                  </a:lnTo>
                  <a:lnTo>
                    <a:pt x="1194" y="945"/>
                  </a:lnTo>
                  <a:lnTo>
                    <a:pt x="1192" y="944"/>
                  </a:lnTo>
                  <a:lnTo>
                    <a:pt x="1190" y="944"/>
                  </a:lnTo>
                  <a:lnTo>
                    <a:pt x="1188" y="943"/>
                  </a:lnTo>
                  <a:lnTo>
                    <a:pt x="1186" y="942"/>
                  </a:lnTo>
                  <a:lnTo>
                    <a:pt x="1182" y="940"/>
                  </a:lnTo>
                  <a:lnTo>
                    <a:pt x="1179" y="939"/>
                  </a:lnTo>
                  <a:lnTo>
                    <a:pt x="1177" y="937"/>
                  </a:lnTo>
                  <a:lnTo>
                    <a:pt x="1171" y="933"/>
                  </a:lnTo>
                  <a:lnTo>
                    <a:pt x="1168" y="930"/>
                  </a:lnTo>
                  <a:lnTo>
                    <a:pt x="1163" y="927"/>
                  </a:lnTo>
                  <a:lnTo>
                    <a:pt x="1156" y="919"/>
                  </a:lnTo>
                  <a:lnTo>
                    <a:pt x="1154" y="917"/>
                  </a:lnTo>
                  <a:lnTo>
                    <a:pt x="1153" y="917"/>
                  </a:lnTo>
                  <a:lnTo>
                    <a:pt x="1150" y="916"/>
                  </a:lnTo>
                  <a:lnTo>
                    <a:pt x="1144" y="913"/>
                  </a:lnTo>
                  <a:lnTo>
                    <a:pt x="1141" y="911"/>
                  </a:lnTo>
                  <a:lnTo>
                    <a:pt x="1130" y="905"/>
                  </a:lnTo>
                  <a:lnTo>
                    <a:pt x="1122" y="899"/>
                  </a:lnTo>
                  <a:lnTo>
                    <a:pt x="1119" y="898"/>
                  </a:lnTo>
                  <a:lnTo>
                    <a:pt x="1117" y="897"/>
                  </a:lnTo>
                  <a:lnTo>
                    <a:pt x="1114" y="896"/>
                  </a:lnTo>
                  <a:lnTo>
                    <a:pt x="1106" y="894"/>
                  </a:lnTo>
                  <a:lnTo>
                    <a:pt x="1096" y="890"/>
                  </a:lnTo>
                  <a:lnTo>
                    <a:pt x="1092" y="888"/>
                  </a:lnTo>
                  <a:lnTo>
                    <a:pt x="1089" y="887"/>
                  </a:lnTo>
                  <a:lnTo>
                    <a:pt x="1084" y="886"/>
                  </a:lnTo>
                  <a:lnTo>
                    <a:pt x="1080" y="885"/>
                  </a:lnTo>
                  <a:lnTo>
                    <a:pt x="1077" y="884"/>
                  </a:lnTo>
                  <a:lnTo>
                    <a:pt x="1073" y="883"/>
                  </a:lnTo>
                  <a:lnTo>
                    <a:pt x="1069" y="883"/>
                  </a:lnTo>
                  <a:lnTo>
                    <a:pt x="1066" y="883"/>
                  </a:lnTo>
                  <a:lnTo>
                    <a:pt x="1065" y="883"/>
                  </a:lnTo>
                  <a:lnTo>
                    <a:pt x="1062" y="883"/>
                  </a:lnTo>
                  <a:lnTo>
                    <a:pt x="1059" y="883"/>
                  </a:lnTo>
                  <a:lnTo>
                    <a:pt x="1057" y="884"/>
                  </a:lnTo>
                  <a:lnTo>
                    <a:pt x="1054" y="885"/>
                  </a:lnTo>
                  <a:lnTo>
                    <a:pt x="1053" y="886"/>
                  </a:lnTo>
                  <a:lnTo>
                    <a:pt x="1051" y="888"/>
                  </a:lnTo>
                  <a:lnTo>
                    <a:pt x="1047" y="891"/>
                  </a:lnTo>
                  <a:lnTo>
                    <a:pt x="1044" y="894"/>
                  </a:lnTo>
                  <a:lnTo>
                    <a:pt x="1037" y="901"/>
                  </a:lnTo>
                  <a:lnTo>
                    <a:pt x="1024" y="912"/>
                  </a:lnTo>
                  <a:lnTo>
                    <a:pt x="1020" y="916"/>
                  </a:lnTo>
                  <a:lnTo>
                    <a:pt x="1010" y="923"/>
                  </a:lnTo>
                  <a:lnTo>
                    <a:pt x="1005" y="928"/>
                  </a:lnTo>
                  <a:lnTo>
                    <a:pt x="1000" y="931"/>
                  </a:lnTo>
                  <a:lnTo>
                    <a:pt x="998" y="933"/>
                  </a:lnTo>
                  <a:lnTo>
                    <a:pt x="997" y="935"/>
                  </a:lnTo>
                  <a:lnTo>
                    <a:pt x="996" y="937"/>
                  </a:lnTo>
                  <a:lnTo>
                    <a:pt x="995" y="939"/>
                  </a:lnTo>
                  <a:lnTo>
                    <a:pt x="993" y="940"/>
                  </a:lnTo>
                  <a:lnTo>
                    <a:pt x="992" y="943"/>
                  </a:lnTo>
                  <a:lnTo>
                    <a:pt x="990" y="947"/>
                  </a:lnTo>
                  <a:lnTo>
                    <a:pt x="986" y="959"/>
                  </a:lnTo>
                  <a:lnTo>
                    <a:pt x="986" y="962"/>
                  </a:lnTo>
                  <a:lnTo>
                    <a:pt x="984" y="964"/>
                  </a:lnTo>
                  <a:lnTo>
                    <a:pt x="983" y="967"/>
                  </a:lnTo>
                  <a:lnTo>
                    <a:pt x="980" y="972"/>
                  </a:lnTo>
                  <a:lnTo>
                    <a:pt x="975" y="980"/>
                  </a:lnTo>
                  <a:lnTo>
                    <a:pt x="974" y="984"/>
                  </a:lnTo>
                  <a:lnTo>
                    <a:pt x="971" y="987"/>
                  </a:lnTo>
                  <a:lnTo>
                    <a:pt x="968" y="990"/>
                  </a:lnTo>
                  <a:lnTo>
                    <a:pt x="959" y="1000"/>
                  </a:lnTo>
                  <a:lnTo>
                    <a:pt x="948" y="1011"/>
                  </a:lnTo>
                  <a:lnTo>
                    <a:pt x="945" y="1016"/>
                  </a:lnTo>
                  <a:lnTo>
                    <a:pt x="941" y="1019"/>
                  </a:lnTo>
                  <a:lnTo>
                    <a:pt x="940" y="1023"/>
                  </a:lnTo>
                  <a:lnTo>
                    <a:pt x="931" y="1037"/>
                  </a:lnTo>
                  <a:lnTo>
                    <a:pt x="929" y="1042"/>
                  </a:lnTo>
                  <a:lnTo>
                    <a:pt x="922" y="1054"/>
                  </a:lnTo>
                  <a:lnTo>
                    <a:pt x="920" y="1059"/>
                  </a:lnTo>
                  <a:lnTo>
                    <a:pt x="917" y="1068"/>
                  </a:lnTo>
                  <a:lnTo>
                    <a:pt x="912" y="1077"/>
                  </a:lnTo>
                  <a:lnTo>
                    <a:pt x="910" y="1081"/>
                  </a:lnTo>
                  <a:lnTo>
                    <a:pt x="908" y="1086"/>
                  </a:lnTo>
                  <a:lnTo>
                    <a:pt x="906" y="1096"/>
                  </a:lnTo>
                  <a:lnTo>
                    <a:pt x="904" y="1100"/>
                  </a:lnTo>
                  <a:lnTo>
                    <a:pt x="901" y="1104"/>
                  </a:lnTo>
                  <a:lnTo>
                    <a:pt x="897" y="1112"/>
                  </a:lnTo>
                  <a:lnTo>
                    <a:pt x="895" y="1115"/>
                  </a:lnTo>
                  <a:lnTo>
                    <a:pt x="894" y="1120"/>
                  </a:lnTo>
                  <a:lnTo>
                    <a:pt x="891" y="1125"/>
                  </a:lnTo>
                  <a:lnTo>
                    <a:pt x="889" y="1131"/>
                  </a:lnTo>
                  <a:lnTo>
                    <a:pt x="888" y="1133"/>
                  </a:lnTo>
                  <a:lnTo>
                    <a:pt x="887" y="1135"/>
                  </a:lnTo>
                  <a:lnTo>
                    <a:pt x="886" y="1142"/>
                  </a:lnTo>
                  <a:lnTo>
                    <a:pt x="884" y="1154"/>
                  </a:lnTo>
                  <a:lnTo>
                    <a:pt x="884" y="1159"/>
                  </a:lnTo>
                  <a:lnTo>
                    <a:pt x="883" y="1162"/>
                  </a:lnTo>
                  <a:lnTo>
                    <a:pt x="881" y="1166"/>
                  </a:lnTo>
                  <a:lnTo>
                    <a:pt x="880" y="1169"/>
                  </a:lnTo>
                  <a:lnTo>
                    <a:pt x="879" y="1172"/>
                  </a:lnTo>
                  <a:lnTo>
                    <a:pt x="877" y="1175"/>
                  </a:lnTo>
                  <a:lnTo>
                    <a:pt x="875" y="1178"/>
                  </a:lnTo>
                  <a:lnTo>
                    <a:pt x="873" y="1179"/>
                  </a:lnTo>
                  <a:lnTo>
                    <a:pt x="872" y="1181"/>
                  </a:lnTo>
                  <a:lnTo>
                    <a:pt x="869" y="1183"/>
                  </a:lnTo>
                  <a:lnTo>
                    <a:pt x="868" y="1184"/>
                  </a:lnTo>
                  <a:lnTo>
                    <a:pt x="866" y="1185"/>
                  </a:lnTo>
                  <a:lnTo>
                    <a:pt x="864" y="1186"/>
                  </a:lnTo>
                  <a:lnTo>
                    <a:pt x="863" y="1186"/>
                  </a:lnTo>
                  <a:lnTo>
                    <a:pt x="862" y="1186"/>
                  </a:lnTo>
                  <a:lnTo>
                    <a:pt x="861" y="1186"/>
                  </a:lnTo>
                  <a:lnTo>
                    <a:pt x="859" y="1185"/>
                  </a:lnTo>
                  <a:lnTo>
                    <a:pt x="858" y="1185"/>
                  </a:lnTo>
                  <a:lnTo>
                    <a:pt x="856" y="1184"/>
                  </a:lnTo>
                  <a:lnTo>
                    <a:pt x="855" y="1183"/>
                  </a:lnTo>
                  <a:lnTo>
                    <a:pt x="854" y="1181"/>
                  </a:lnTo>
                  <a:lnTo>
                    <a:pt x="854" y="1180"/>
                  </a:lnTo>
                  <a:lnTo>
                    <a:pt x="853" y="1178"/>
                  </a:lnTo>
                  <a:lnTo>
                    <a:pt x="852" y="1178"/>
                  </a:lnTo>
                  <a:lnTo>
                    <a:pt x="852" y="1175"/>
                  </a:lnTo>
                  <a:lnTo>
                    <a:pt x="851" y="1166"/>
                  </a:lnTo>
                  <a:lnTo>
                    <a:pt x="850" y="1155"/>
                  </a:lnTo>
                  <a:lnTo>
                    <a:pt x="850" y="1151"/>
                  </a:lnTo>
                  <a:lnTo>
                    <a:pt x="849" y="1142"/>
                  </a:lnTo>
                  <a:lnTo>
                    <a:pt x="848" y="1136"/>
                  </a:lnTo>
                  <a:lnTo>
                    <a:pt x="847" y="1131"/>
                  </a:lnTo>
                  <a:lnTo>
                    <a:pt x="845" y="1122"/>
                  </a:lnTo>
                  <a:lnTo>
                    <a:pt x="844" y="1119"/>
                  </a:lnTo>
                  <a:lnTo>
                    <a:pt x="844" y="1114"/>
                  </a:lnTo>
                  <a:lnTo>
                    <a:pt x="843" y="1103"/>
                  </a:lnTo>
                  <a:lnTo>
                    <a:pt x="842" y="1100"/>
                  </a:lnTo>
                  <a:lnTo>
                    <a:pt x="842" y="1098"/>
                  </a:lnTo>
                  <a:lnTo>
                    <a:pt x="841" y="1095"/>
                  </a:lnTo>
                  <a:lnTo>
                    <a:pt x="840" y="1092"/>
                  </a:lnTo>
                  <a:lnTo>
                    <a:pt x="838" y="1089"/>
                  </a:lnTo>
                  <a:lnTo>
                    <a:pt x="838" y="1087"/>
                  </a:lnTo>
                  <a:lnTo>
                    <a:pt x="836" y="1083"/>
                  </a:lnTo>
                  <a:lnTo>
                    <a:pt x="833" y="1080"/>
                  </a:lnTo>
                  <a:lnTo>
                    <a:pt x="832" y="1078"/>
                  </a:lnTo>
                  <a:lnTo>
                    <a:pt x="830" y="1077"/>
                  </a:lnTo>
                  <a:lnTo>
                    <a:pt x="828" y="1076"/>
                  </a:lnTo>
                  <a:lnTo>
                    <a:pt x="827" y="1076"/>
                  </a:lnTo>
                  <a:lnTo>
                    <a:pt x="825" y="1075"/>
                  </a:lnTo>
                  <a:lnTo>
                    <a:pt x="823" y="1075"/>
                  </a:lnTo>
                  <a:lnTo>
                    <a:pt x="820" y="1074"/>
                  </a:lnTo>
                  <a:lnTo>
                    <a:pt x="818" y="1074"/>
                  </a:lnTo>
                  <a:lnTo>
                    <a:pt x="816" y="1073"/>
                  </a:lnTo>
                  <a:lnTo>
                    <a:pt x="815" y="1073"/>
                  </a:lnTo>
                  <a:lnTo>
                    <a:pt x="813" y="1074"/>
                  </a:lnTo>
                  <a:lnTo>
                    <a:pt x="811" y="1074"/>
                  </a:lnTo>
                  <a:lnTo>
                    <a:pt x="804" y="1076"/>
                  </a:lnTo>
                  <a:lnTo>
                    <a:pt x="802" y="1076"/>
                  </a:lnTo>
                  <a:lnTo>
                    <a:pt x="798" y="1077"/>
                  </a:lnTo>
                  <a:lnTo>
                    <a:pt x="793" y="1078"/>
                  </a:lnTo>
                  <a:lnTo>
                    <a:pt x="788" y="1079"/>
                  </a:lnTo>
                  <a:lnTo>
                    <a:pt x="780" y="1080"/>
                  </a:lnTo>
                  <a:lnTo>
                    <a:pt x="770" y="1081"/>
                  </a:lnTo>
                  <a:lnTo>
                    <a:pt x="764" y="1082"/>
                  </a:lnTo>
                  <a:lnTo>
                    <a:pt x="756" y="1083"/>
                  </a:lnTo>
                  <a:lnTo>
                    <a:pt x="753" y="1083"/>
                  </a:lnTo>
                  <a:lnTo>
                    <a:pt x="751" y="1083"/>
                  </a:lnTo>
                  <a:lnTo>
                    <a:pt x="747" y="1082"/>
                  </a:lnTo>
                  <a:lnTo>
                    <a:pt x="737" y="1080"/>
                  </a:lnTo>
                  <a:lnTo>
                    <a:pt x="733" y="1078"/>
                  </a:lnTo>
                  <a:lnTo>
                    <a:pt x="729" y="1077"/>
                  </a:lnTo>
                  <a:lnTo>
                    <a:pt x="724" y="1075"/>
                  </a:lnTo>
                  <a:lnTo>
                    <a:pt x="721" y="1073"/>
                  </a:lnTo>
                  <a:lnTo>
                    <a:pt x="717" y="1070"/>
                  </a:lnTo>
                  <a:lnTo>
                    <a:pt x="711" y="1065"/>
                  </a:lnTo>
                  <a:lnTo>
                    <a:pt x="709" y="1064"/>
                  </a:lnTo>
                  <a:lnTo>
                    <a:pt x="708" y="1063"/>
                  </a:lnTo>
                  <a:lnTo>
                    <a:pt x="705" y="1062"/>
                  </a:lnTo>
                  <a:lnTo>
                    <a:pt x="700" y="1059"/>
                  </a:lnTo>
                  <a:lnTo>
                    <a:pt x="697" y="1058"/>
                  </a:lnTo>
                  <a:lnTo>
                    <a:pt x="693" y="1057"/>
                  </a:lnTo>
                  <a:lnTo>
                    <a:pt x="691" y="1056"/>
                  </a:lnTo>
                  <a:lnTo>
                    <a:pt x="690" y="1056"/>
                  </a:lnTo>
                  <a:lnTo>
                    <a:pt x="688" y="1055"/>
                  </a:lnTo>
                  <a:lnTo>
                    <a:pt x="685" y="1055"/>
                  </a:lnTo>
                  <a:lnTo>
                    <a:pt x="682" y="1055"/>
                  </a:lnTo>
                  <a:lnTo>
                    <a:pt x="679" y="1055"/>
                  </a:lnTo>
                  <a:lnTo>
                    <a:pt x="671" y="1056"/>
                  </a:lnTo>
                  <a:lnTo>
                    <a:pt x="669" y="1056"/>
                  </a:lnTo>
                  <a:lnTo>
                    <a:pt x="668" y="1056"/>
                  </a:lnTo>
                  <a:lnTo>
                    <a:pt x="667" y="1056"/>
                  </a:lnTo>
                  <a:lnTo>
                    <a:pt x="665" y="1056"/>
                  </a:lnTo>
                  <a:lnTo>
                    <a:pt x="664" y="1055"/>
                  </a:lnTo>
                  <a:lnTo>
                    <a:pt x="663" y="1055"/>
                  </a:lnTo>
                  <a:lnTo>
                    <a:pt x="662" y="1054"/>
                  </a:lnTo>
                  <a:lnTo>
                    <a:pt x="661" y="1053"/>
                  </a:lnTo>
                  <a:lnTo>
                    <a:pt x="660" y="1053"/>
                  </a:lnTo>
                  <a:lnTo>
                    <a:pt x="659" y="1051"/>
                  </a:lnTo>
                  <a:lnTo>
                    <a:pt x="658" y="1050"/>
                  </a:lnTo>
                  <a:lnTo>
                    <a:pt x="658" y="1048"/>
                  </a:lnTo>
                  <a:lnTo>
                    <a:pt x="657" y="1046"/>
                  </a:lnTo>
                  <a:lnTo>
                    <a:pt x="656" y="1044"/>
                  </a:lnTo>
                  <a:lnTo>
                    <a:pt x="656" y="1034"/>
                  </a:lnTo>
                  <a:lnTo>
                    <a:pt x="655" y="1029"/>
                  </a:lnTo>
                  <a:lnTo>
                    <a:pt x="654" y="1026"/>
                  </a:lnTo>
                  <a:lnTo>
                    <a:pt x="653" y="1023"/>
                  </a:lnTo>
                  <a:lnTo>
                    <a:pt x="652" y="1021"/>
                  </a:lnTo>
                  <a:lnTo>
                    <a:pt x="651" y="1019"/>
                  </a:lnTo>
                  <a:lnTo>
                    <a:pt x="650" y="1017"/>
                  </a:lnTo>
                  <a:lnTo>
                    <a:pt x="649" y="1015"/>
                  </a:lnTo>
                  <a:lnTo>
                    <a:pt x="646" y="1011"/>
                  </a:lnTo>
                  <a:lnTo>
                    <a:pt x="644" y="1008"/>
                  </a:lnTo>
                  <a:lnTo>
                    <a:pt x="642" y="1007"/>
                  </a:lnTo>
                  <a:lnTo>
                    <a:pt x="640" y="1005"/>
                  </a:lnTo>
                  <a:lnTo>
                    <a:pt x="637" y="1004"/>
                  </a:lnTo>
                  <a:lnTo>
                    <a:pt x="635" y="1002"/>
                  </a:lnTo>
                  <a:lnTo>
                    <a:pt x="632" y="1001"/>
                  </a:lnTo>
                  <a:lnTo>
                    <a:pt x="629" y="1000"/>
                  </a:lnTo>
                  <a:lnTo>
                    <a:pt x="626" y="1000"/>
                  </a:lnTo>
                  <a:lnTo>
                    <a:pt x="623" y="1000"/>
                  </a:lnTo>
                  <a:lnTo>
                    <a:pt x="613" y="1000"/>
                  </a:lnTo>
                  <a:lnTo>
                    <a:pt x="610" y="1000"/>
                  </a:lnTo>
                  <a:lnTo>
                    <a:pt x="606" y="1000"/>
                  </a:lnTo>
                  <a:lnTo>
                    <a:pt x="603" y="1000"/>
                  </a:lnTo>
                  <a:lnTo>
                    <a:pt x="599" y="999"/>
                  </a:lnTo>
                  <a:lnTo>
                    <a:pt x="597" y="999"/>
                  </a:lnTo>
                  <a:lnTo>
                    <a:pt x="594" y="998"/>
                  </a:lnTo>
                  <a:lnTo>
                    <a:pt x="591" y="997"/>
                  </a:lnTo>
                  <a:lnTo>
                    <a:pt x="588" y="996"/>
                  </a:lnTo>
                  <a:lnTo>
                    <a:pt x="572" y="987"/>
                  </a:lnTo>
                  <a:lnTo>
                    <a:pt x="567" y="985"/>
                  </a:lnTo>
                  <a:lnTo>
                    <a:pt x="559" y="979"/>
                  </a:lnTo>
                  <a:lnTo>
                    <a:pt x="556" y="977"/>
                  </a:lnTo>
                  <a:lnTo>
                    <a:pt x="553" y="975"/>
                  </a:lnTo>
                  <a:lnTo>
                    <a:pt x="551" y="974"/>
                  </a:lnTo>
                  <a:lnTo>
                    <a:pt x="549" y="974"/>
                  </a:lnTo>
                  <a:lnTo>
                    <a:pt x="547" y="974"/>
                  </a:lnTo>
                  <a:lnTo>
                    <a:pt x="546" y="974"/>
                  </a:lnTo>
                  <a:lnTo>
                    <a:pt x="544" y="974"/>
                  </a:lnTo>
                  <a:lnTo>
                    <a:pt x="543" y="974"/>
                  </a:lnTo>
                  <a:lnTo>
                    <a:pt x="541" y="974"/>
                  </a:lnTo>
                  <a:lnTo>
                    <a:pt x="534" y="976"/>
                  </a:lnTo>
                  <a:lnTo>
                    <a:pt x="531" y="977"/>
                  </a:lnTo>
                  <a:lnTo>
                    <a:pt x="528" y="978"/>
                  </a:lnTo>
                  <a:lnTo>
                    <a:pt x="523" y="978"/>
                  </a:lnTo>
                  <a:lnTo>
                    <a:pt x="517" y="978"/>
                  </a:lnTo>
                  <a:lnTo>
                    <a:pt x="510" y="978"/>
                  </a:lnTo>
                  <a:lnTo>
                    <a:pt x="504" y="978"/>
                  </a:lnTo>
                  <a:lnTo>
                    <a:pt x="496" y="977"/>
                  </a:lnTo>
                  <a:lnTo>
                    <a:pt x="493" y="977"/>
                  </a:lnTo>
                  <a:lnTo>
                    <a:pt x="491" y="977"/>
                  </a:lnTo>
                  <a:lnTo>
                    <a:pt x="489" y="977"/>
                  </a:lnTo>
                  <a:lnTo>
                    <a:pt x="487" y="978"/>
                  </a:lnTo>
                  <a:lnTo>
                    <a:pt x="486" y="979"/>
                  </a:lnTo>
                  <a:lnTo>
                    <a:pt x="485" y="980"/>
                  </a:lnTo>
                  <a:lnTo>
                    <a:pt x="482" y="982"/>
                  </a:lnTo>
                  <a:lnTo>
                    <a:pt x="480" y="984"/>
                  </a:lnTo>
                  <a:lnTo>
                    <a:pt x="478" y="985"/>
                  </a:lnTo>
                  <a:lnTo>
                    <a:pt x="476" y="989"/>
                  </a:lnTo>
                  <a:lnTo>
                    <a:pt x="474" y="993"/>
                  </a:lnTo>
                  <a:lnTo>
                    <a:pt x="471" y="1001"/>
                  </a:lnTo>
                  <a:lnTo>
                    <a:pt x="468" y="1007"/>
                  </a:lnTo>
                  <a:lnTo>
                    <a:pt x="465" y="1016"/>
                  </a:lnTo>
                  <a:lnTo>
                    <a:pt x="463" y="1020"/>
                  </a:lnTo>
                  <a:lnTo>
                    <a:pt x="462" y="1023"/>
                  </a:lnTo>
                  <a:lnTo>
                    <a:pt x="460" y="1025"/>
                  </a:lnTo>
                  <a:lnTo>
                    <a:pt x="453" y="1034"/>
                  </a:lnTo>
                  <a:lnTo>
                    <a:pt x="447" y="1044"/>
                  </a:lnTo>
                  <a:lnTo>
                    <a:pt x="445" y="1048"/>
                  </a:lnTo>
                  <a:lnTo>
                    <a:pt x="443" y="1050"/>
                  </a:lnTo>
                  <a:lnTo>
                    <a:pt x="440" y="1053"/>
                  </a:lnTo>
                  <a:lnTo>
                    <a:pt x="438" y="1054"/>
                  </a:lnTo>
                  <a:lnTo>
                    <a:pt x="436" y="1057"/>
                  </a:lnTo>
                  <a:lnTo>
                    <a:pt x="429" y="1062"/>
                  </a:lnTo>
                  <a:lnTo>
                    <a:pt x="426" y="1063"/>
                  </a:lnTo>
                  <a:lnTo>
                    <a:pt x="423" y="1065"/>
                  </a:lnTo>
                  <a:lnTo>
                    <a:pt x="420" y="1065"/>
                  </a:lnTo>
                  <a:lnTo>
                    <a:pt x="418" y="1065"/>
                  </a:lnTo>
                  <a:lnTo>
                    <a:pt x="415" y="1065"/>
                  </a:lnTo>
                  <a:lnTo>
                    <a:pt x="413" y="1065"/>
                  </a:lnTo>
                  <a:lnTo>
                    <a:pt x="411" y="1065"/>
                  </a:lnTo>
                  <a:lnTo>
                    <a:pt x="408" y="1064"/>
                  </a:lnTo>
                  <a:lnTo>
                    <a:pt x="406" y="1063"/>
                  </a:lnTo>
                  <a:lnTo>
                    <a:pt x="406" y="1062"/>
                  </a:lnTo>
                  <a:lnTo>
                    <a:pt x="402" y="1059"/>
                  </a:lnTo>
                  <a:lnTo>
                    <a:pt x="400" y="1058"/>
                  </a:lnTo>
                  <a:lnTo>
                    <a:pt x="399" y="1057"/>
                  </a:lnTo>
                  <a:lnTo>
                    <a:pt x="397" y="1056"/>
                  </a:lnTo>
                  <a:lnTo>
                    <a:pt x="396" y="1056"/>
                  </a:lnTo>
                  <a:lnTo>
                    <a:pt x="395" y="1056"/>
                  </a:lnTo>
                  <a:lnTo>
                    <a:pt x="394" y="1056"/>
                  </a:lnTo>
                  <a:lnTo>
                    <a:pt x="392" y="1056"/>
                  </a:lnTo>
                  <a:lnTo>
                    <a:pt x="391" y="1057"/>
                  </a:lnTo>
                  <a:lnTo>
                    <a:pt x="386" y="1060"/>
                  </a:lnTo>
                  <a:lnTo>
                    <a:pt x="385" y="1060"/>
                  </a:lnTo>
                  <a:lnTo>
                    <a:pt x="383" y="1061"/>
                  </a:lnTo>
                  <a:lnTo>
                    <a:pt x="382" y="1061"/>
                  </a:lnTo>
                  <a:lnTo>
                    <a:pt x="380" y="1061"/>
                  </a:lnTo>
                  <a:lnTo>
                    <a:pt x="378" y="1062"/>
                  </a:lnTo>
                  <a:lnTo>
                    <a:pt x="376" y="1062"/>
                  </a:lnTo>
                  <a:lnTo>
                    <a:pt x="373" y="1061"/>
                  </a:lnTo>
                  <a:lnTo>
                    <a:pt x="371" y="1061"/>
                  </a:lnTo>
                  <a:lnTo>
                    <a:pt x="362" y="1059"/>
                  </a:lnTo>
                  <a:lnTo>
                    <a:pt x="359" y="1059"/>
                  </a:lnTo>
                  <a:lnTo>
                    <a:pt x="352" y="1058"/>
                  </a:lnTo>
                  <a:lnTo>
                    <a:pt x="348" y="1057"/>
                  </a:lnTo>
                  <a:lnTo>
                    <a:pt x="344" y="1057"/>
                  </a:lnTo>
                  <a:lnTo>
                    <a:pt x="340" y="1057"/>
                  </a:lnTo>
                  <a:lnTo>
                    <a:pt x="330" y="1057"/>
                  </a:lnTo>
                  <a:lnTo>
                    <a:pt x="326" y="1057"/>
                  </a:lnTo>
                  <a:lnTo>
                    <a:pt x="317" y="1057"/>
                  </a:lnTo>
                  <a:lnTo>
                    <a:pt x="309" y="1056"/>
                  </a:lnTo>
                  <a:lnTo>
                    <a:pt x="297" y="1055"/>
                  </a:lnTo>
                  <a:lnTo>
                    <a:pt x="265" y="1053"/>
                  </a:lnTo>
                  <a:lnTo>
                    <a:pt x="258" y="1052"/>
                  </a:lnTo>
                  <a:lnTo>
                    <a:pt x="254" y="1052"/>
                  </a:lnTo>
                  <a:lnTo>
                    <a:pt x="250" y="1052"/>
                  </a:lnTo>
                  <a:lnTo>
                    <a:pt x="247" y="1052"/>
                  </a:lnTo>
                  <a:lnTo>
                    <a:pt x="239" y="1053"/>
                  </a:lnTo>
                  <a:lnTo>
                    <a:pt x="234" y="1053"/>
                  </a:lnTo>
                  <a:lnTo>
                    <a:pt x="230" y="1053"/>
                  </a:lnTo>
                  <a:lnTo>
                    <a:pt x="224" y="1052"/>
                  </a:lnTo>
                  <a:lnTo>
                    <a:pt x="211" y="1051"/>
                  </a:lnTo>
                  <a:lnTo>
                    <a:pt x="206" y="1051"/>
                  </a:lnTo>
                  <a:lnTo>
                    <a:pt x="203" y="1050"/>
                  </a:lnTo>
                  <a:lnTo>
                    <a:pt x="200" y="1049"/>
                  </a:lnTo>
                  <a:lnTo>
                    <a:pt x="196" y="1048"/>
                  </a:lnTo>
                  <a:lnTo>
                    <a:pt x="192" y="1047"/>
                  </a:lnTo>
                  <a:lnTo>
                    <a:pt x="190" y="1046"/>
                  </a:lnTo>
                  <a:lnTo>
                    <a:pt x="186" y="1045"/>
                  </a:lnTo>
                  <a:lnTo>
                    <a:pt x="181" y="1043"/>
                  </a:lnTo>
                  <a:lnTo>
                    <a:pt x="178" y="1042"/>
                  </a:lnTo>
                  <a:lnTo>
                    <a:pt x="172" y="1039"/>
                  </a:lnTo>
                  <a:lnTo>
                    <a:pt x="157" y="1031"/>
                  </a:lnTo>
                  <a:lnTo>
                    <a:pt x="135" y="1019"/>
                  </a:lnTo>
                  <a:lnTo>
                    <a:pt x="128" y="1015"/>
                  </a:lnTo>
                  <a:lnTo>
                    <a:pt x="124" y="1013"/>
                  </a:lnTo>
                  <a:lnTo>
                    <a:pt x="122" y="1011"/>
                  </a:lnTo>
                  <a:lnTo>
                    <a:pt x="119" y="1009"/>
                  </a:lnTo>
                  <a:lnTo>
                    <a:pt x="115" y="1007"/>
                  </a:lnTo>
                  <a:lnTo>
                    <a:pt x="111" y="1003"/>
                  </a:lnTo>
                  <a:lnTo>
                    <a:pt x="107" y="999"/>
                  </a:lnTo>
                  <a:lnTo>
                    <a:pt x="103" y="996"/>
                  </a:lnTo>
                  <a:lnTo>
                    <a:pt x="99" y="993"/>
                  </a:lnTo>
                  <a:lnTo>
                    <a:pt x="97" y="990"/>
                  </a:lnTo>
                  <a:lnTo>
                    <a:pt x="95" y="987"/>
                  </a:lnTo>
                  <a:lnTo>
                    <a:pt x="93" y="985"/>
                  </a:lnTo>
                  <a:lnTo>
                    <a:pt x="92" y="984"/>
                  </a:lnTo>
                  <a:lnTo>
                    <a:pt x="91" y="982"/>
                  </a:lnTo>
                  <a:lnTo>
                    <a:pt x="90" y="980"/>
                  </a:lnTo>
                  <a:lnTo>
                    <a:pt x="89" y="977"/>
                  </a:lnTo>
                  <a:lnTo>
                    <a:pt x="88" y="970"/>
                  </a:lnTo>
                  <a:lnTo>
                    <a:pt x="88" y="969"/>
                  </a:lnTo>
                  <a:lnTo>
                    <a:pt x="87" y="968"/>
                  </a:lnTo>
                  <a:lnTo>
                    <a:pt x="86" y="966"/>
                  </a:lnTo>
                  <a:lnTo>
                    <a:pt x="86" y="965"/>
                  </a:lnTo>
                  <a:lnTo>
                    <a:pt x="85" y="964"/>
                  </a:lnTo>
                  <a:lnTo>
                    <a:pt x="84" y="963"/>
                  </a:lnTo>
                  <a:lnTo>
                    <a:pt x="82" y="963"/>
                  </a:lnTo>
                  <a:lnTo>
                    <a:pt x="80" y="962"/>
                  </a:lnTo>
                  <a:lnTo>
                    <a:pt x="79" y="961"/>
                  </a:lnTo>
                  <a:lnTo>
                    <a:pt x="76" y="961"/>
                  </a:lnTo>
                  <a:lnTo>
                    <a:pt x="75" y="961"/>
                  </a:lnTo>
                  <a:lnTo>
                    <a:pt x="73" y="960"/>
                  </a:lnTo>
                  <a:lnTo>
                    <a:pt x="72" y="959"/>
                  </a:lnTo>
                  <a:lnTo>
                    <a:pt x="70" y="958"/>
                  </a:lnTo>
                  <a:lnTo>
                    <a:pt x="69" y="957"/>
                  </a:lnTo>
                  <a:lnTo>
                    <a:pt x="65" y="953"/>
                  </a:lnTo>
                  <a:lnTo>
                    <a:pt x="65" y="951"/>
                  </a:lnTo>
                  <a:lnTo>
                    <a:pt x="63" y="951"/>
                  </a:lnTo>
                  <a:lnTo>
                    <a:pt x="60" y="949"/>
                  </a:lnTo>
                  <a:lnTo>
                    <a:pt x="58" y="949"/>
                  </a:lnTo>
                  <a:lnTo>
                    <a:pt x="56" y="948"/>
                  </a:lnTo>
                  <a:lnTo>
                    <a:pt x="49" y="946"/>
                  </a:lnTo>
                  <a:lnTo>
                    <a:pt x="48" y="945"/>
                  </a:lnTo>
                  <a:lnTo>
                    <a:pt x="46" y="945"/>
                  </a:lnTo>
                  <a:lnTo>
                    <a:pt x="45" y="944"/>
                  </a:lnTo>
                  <a:lnTo>
                    <a:pt x="45" y="943"/>
                  </a:lnTo>
                  <a:lnTo>
                    <a:pt x="44" y="942"/>
                  </a:lnTo>
                  <a:lnTo>
                    <a:pt x="44" y="940"/>
                  </a:lnTo>
                  <a:lnTo>
                    <a:pt x="43" y="940"/>
                  </a:lnTo>
                  <a:lnTo>
                    <a:pt x="42" y="939"/>
                  </a:lnTo>
                  <a:lnTo>
                    <a:pt x="42" y="937"/>
                  </a:lnTo>
                  <a:lnTo>
                    <a:pt x="40" y="936"/>
                  </a:lnTo>
                  <a:lnTo>
                    <a:pt x="36" y="934"/>
                  </a:lnTo>
                  <a:lnTo>
                    <a:pt x="35" y="933"/>
                  </a:lnTo>
                  <a:lnTo>
                    <a:pt x="33" y="931"/>
                  </a:lnTo>
                  <a:lnTo>
                    <a:pt x="29" y="928"/>
                  </a:lnTo>
                  <a:lnTo>
                    <a:pt x="28" y="926"/>
                  </a:lnTo>
                  <a:lnTo>
                    <a:pt x="27" y="925"/>
                  </a:lnTo>
                  <a:lnTo>
                    <a:pt x="26" y="925"/>
                  </a:lnTo>
                  <a:lnTo>
                    <a:pt x="24" y="924"/>
                  </a:lnTo>
                  <a:lnTo>
                    <a:pt x="20" y="923"/>
                  </a:lnTo>
                  <a:lnTo>
                    <a:pt x="17" y="922"/>
                  </a:lnTo>
                  <a:lnTo>
                    <a:pt x="14" y="921"/>
                  </a:lnTo>
                  <a:lnTo>
                    <a:pt x="12" y="919"/>
                  </a:lnTo>
                  <a:lnTo>
                    <a:pt x="10" y="918"/>
                  </a:lnTo>
                  <a:lnTo>
                    <a:pt x="8" y="917"/>
                  </a:lnTo>
                  <a:lnTo>
                    <a:pt x="8" y="916"/>
                  </a:lnTo>
                  <a:lnTo>
                    <a:pt x="7" y="915"/>
                  </a:lnTo>
                  <a:lnTo>
                    <a:pt x="4" y="911"/>
                  </a:lnTo>
                  <a:lnTo>
                    <a:pt x="4" y="910"/>
                  </a:lnTo>
                  <a:lnTo>
                    <a:pt x="3" y="909"/>
                  </a:lnTo>
                  <a:lnTo>
                    <a:pt x="1" y="907"/>
                  </a:lnTo>
                  <a:lnTo>
                    <a:pt x="0" y="906"/>
                  </a:lnTo>
                </a:path>
              </a:pathLst>
            </a:custGeom>
            <a:noFill/>
            <a:ln w="2540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48" name="Freeform 103">
              <a:extLst>
                <a:ext uri="{FF2B5EF4-FFF2-40B4-BE49-F238E27FC236}">
                  <a16:creationId xmlns:a16="http://schemas.microsoft.com/office/drawing/2014/main" id="{8783219D-C397-49A3-941D-D157F7A8AB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3" y="2652"/>
              <a:ext cx="776" cy="925"/>
            </a:xfrm>
            <a:custGeom>
              <a:avLst/>
              <a:gdLst>
                <a:gd name="T0" fmla="*/ 196 w 776"/>
                <a:gd name="T1" fmla="*/ 906 h 925"/>
                <a:gd name="T2" fmla="*/ 163 w 776"/>
                <a:gd name="T3" fmla="*/ 923 h 925"/>
                <a:gd name="T4" fmla="*/ 114 w 776"/>
                <a:gd name="T5" fmla="*/ 919 h 925"/>
                <a:gd name="T6" fmla="*/ 61 w 776"/>
                <a:gd name="T7" fmla="*/ 883 h 925"/>
                <a:gd name="T8" fmla="*/ 0 w 776"/>
                <a:gd name="T9" fmla="*/ 862 h 925"/>
                <a:gd name="T10" fmla="*/ 16 w 776"/>
                <a:gd name="T11" fmla="*/ 841 h 925"/>
                <a:gd name="T12" fmla="*/ 20 w 776"/>
                <a:gd name="T13" fmla="*/ 827 h 925"/>
                <a:gd name="T14" fmla="*/ 34 w 776"/>
                <a:gd name="T15" fmla="*/ 816 h 925"/>
                <a:gd name="T16" fmla="*/ 56 w 776"/>
                <a:gd name="T17" fmla="*/ 814 h 925"/>
                <a:gd name="T18" fmla="*/ 80 w 776"/>
                <a:gd name="T19" fmla="*/ 822 h 925"/>
                <a:gd name="T20" fmla="*/ 99 w 776"/>
                <a:gd name="T21" fmla="*/ 800 h 925"/>
                <a:gd name="T22" fmla="*/ 134 w 776"/>
                <a:gd name="T23" fmla="*/ 803 h 925"/>
                <a:gd name="T24" fmla="*/ 155 w 776"/>
                <a:gd name="T25" fmla="*/ 799 h 925"/>
                <a:gd name="T26" fmla="*/ 187 w 776"/>
                <a:gd name="T27" fmla="*/ 772 h 925"/>
                <a:gd name="T28" fmla="*/ 217 w 776"/>
                <a:gd name="T29" fmla="*/ 745 h 925"/>
                <a:gd name="T30" fmla="*/ 255 w 776"/>
                <a:gd name="T31" fmla="*/ 737 h 925"/>
                <a:gd name="T32" fmla="*/ 270 w 776"/>
                <a:gd name="T33" fmla="*/ 713 h 925"/>
                <a:gd name="T34" fmla="*/ 290 w 776"/>
                <a:gd name="T35" fmla="*/ 713 h 925"/>
                <a:gd name="T36" fmla="*/ 313 w 776"/>
                <a:gd name="T37" fmla="*/ 694 h 925"/>
                <a:gd name="T38" fmla="*/ 332 w 776"/>
                <a:gd name="T39" fmla="*/ 702 h 925"/>
                <a:gd name="T40" fmla="*/ 360 w 776"/>
                <a:gd name="T41" fmla="*/ 715 h 925"/>
                <a:gd name="T42" fmla="*/ 389 w 776"/>
                <a:gd name="T43" fmla="*/ 703 h 925"/>
                <a:gd name="T44" fmla="*/ 442 w 776"/>
                <a:gd name="T45" fmla="*/ 704 h 925"/>
                <a:gd name="T46" fmla="*/ 460 w 776"/>
                <a:gd name="T47" fmla="*/ 690 h 925"/>
                <a:gd name="T48" fmla="*/ 476 w 776"/>
                <a:gd name="T49" fmla="*/ 668 h 925"/>
                <a:gd name="T50" fmla="*/ 518 w 776"/>
                <a:gd name="T51" fmla="*/ 657 h 925"/>
                <a:gd name="T52" fmla="*/ 533 w 776"/>
                <a:gd name="T53" fmla="*/ 636 h 925"/>
                <a:gd name="T54" fmla="*/ 541 w 776"/>
                <a:gd name="T55" fmla="*/ 617 h 925"/>
                <a:gd name="T56" fmla="*/ 518 w 776"/>
                <a:gd name="T57" fmla="*/ 590 h 925"/>
                <a:gd name="T58" fmla="*/ 533 w 776"/>
                <a:gd name="T59" fmla="*/ 581 h 925"/>
                <a:gd name="T60" fmla="*/ 533 w 776"/>
                <a:gd name="T61" fmla="*/ 557 h 925"/>
                <a:gd name="T62" fmla="*/ 550 w 776"/>
                <a:gd name="T63" fmla="*/ 540 h 925"/>
                <a:gd name="T64" fmla="*/ 559 w 776"/>
                <a:gd name="T65" fmla="*/ 516 h 925"/>
                <a:gd name="T66" fmla="*/ 538 w 776"/>
                <a:gd name="T67" fmla="*/ 496 h 925"/>
                <a:gd name="T68" fmla="*/ 539 w 776"/>
                <a:gd name="T69" fmla="*/ 473 h 925"/>
                <a:gd name="T70" fmla="*/ 564 w 776"/>
                <a:gd name="T71" fmla="*/ 445 h 925"/>
                <a:gd name="T72" fmla="*/ 559 w 776"/>
                <a:gd name="T73" fmla="*/ 425 h 925"/>
                <a:gd name="T74" fmla="*/ 559 w 776"/>
                <a:gd name="T75" fmla="*/ 404 h 925"/>
                <a:gd name="T76" fmla="*/ 570 w 776"/>
                <a:gd name="T77" fmla="*/ 375 h 925"/>
                <a:gd name="T78" fmla="*/ 547 w 776"/>
                <a:gd name="T79" fmla="*/ 365 h 925"/>
                <a:gd name="T80" fmla="*/ 551 w 776"/>
                <a:gd name="T81" fmla="*/ 354 h 925"/>
                <a:gd name="T82" fmla="*/ 524 w 776"/>
                <a:gd name="T83" fmla="*/ 328 h 925"/>
                <a:gd name="T84" fmla="*/ 530 w 776"/>
                <a:gd name="T85" fmla="*/ 284 h 925"/>
                <a:gd name="T86" fmla="*/ 554 w 776"/>
                <a:gd name="T87" fmla="*/ 249 h 925"/>
                <a:gd name="T88" fmla="*/ 592 w 776"/>
                <a:gd name="T89" fmla="*/ 237 h 925"/>
                <a:gd name="T90" fmla="*/ 600 w 776"/>
                <a:gd name="T91" fmla="*/ 224 h 925"/>
                <a:gd name="T92" fmla="*/ 582 w 776"/>
                <a:gd name="T93" fmla="*/ 214 h 925"/>
                <a:gd name="T94" fmla="*/ 602 w 776"/>
                <a:gd name="T95" fmla="*/ 196 h 925"/>
                <a:gd name="T96" fmla="*/ 619 w 776"/>
                <a:gd name="T97" fmla="*/ 206 h 925"/>
                <a:gd name="T98" fmla="*/ 634 w 776"/>
                <a:gd name="T99" fmla="*/ 211 h 925"/>
                <a:gd name="T100" fmla="*/ 642 w 776"/>
                <a:gd name="T101" fmla="*/ 188 h 925"/>
                <a:gd name="T102" fmla="*/ 627 w 776"/>
                <a:gd name="T103" fmla="*/ 164 h 925"/>
                <a:gd name="T104" fmla="*/ 642 w 776"/>
                <a:gd name="T105" fmla="*/ 159 h 925"/>
                <a:gd name="T106" fmla="*/ 663 w 776"/>
                <a:gd name="T107" fmla="*/ 131 h 925"/>
                <a:gd name="T108" fmla="*/ 656 w 776"/>
                <a:gd name="T109" fmla="*/ 113 h 925"/>
                <a:gd name="T110" fmla="*/ 639 w 776"/>
                <a:gd name="T111" fmla="*/ 93 h 925"/>
                <a:gd name="T112" fmla="*/ 651 w 776"/>
                <a:gd name="T113" fmla="*/ 63 h 925"/>
                <a:gd name="T114" fmla="*/ 670 w 776"/>
                <a:gd name="T115" fmla="*/ 47 h 925"/>
                <a:gd name="T116" fmla="*/ 692 w 776"/>
                <a:gd name="T117" fmla="*/ 45 h 925"/>
                <a:gd name="T118" fmla="*/ 735 w 776"/>
                <a:gd name="T119" fmla="*/ 45 h 925"/>
                <a:gd name="T120" fmla="*/ 762 w 776"/>
                <a:gd name="T121" fmla="*/ 39 h 9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776" h="925">
                  <a:moveTo>
                    <a:pt x="233" y="906"/>
                  </a:moveTo>
                  <a:lnTo>
                    <a:pt x="232" y="906"/>
                  </a:lnTo>
                  <a:lnTo>
                    <a:pt x="230" y="906"/>
                  </a:lnTo>
                  <a:lnTo>
                    <a:pt x="230" y="905"/>
                  </a:lnTo>
                  <a:lnTo>
                    <a:pt x="229" y="905"/>
                  </a:lnTo>
                  <a:lnTo>
                    <a:pt x="226" y="904"/>
                  </a:lnTo>
                  <a:lnTo>
                    <a:pt x="218" y="904"/>
                  </a:lnTo>
                  <a:lnTo>
                    <a:pt x="213" y="904"/>
                  </a:lnTo>
                  <a:lnTo>
                    <a:pt x="207" y="905"/>
                  </a:lnTo>
                  <a:lnTo>
                    <a:pt x="202" y="905"/>
                  </a:lnTo>
                  <a:lnTo>
                    <a:pt x="196" y="906"/>
                  </a:lnTo>
                  <a:lnTo>
                    <a:pt x="194" y="906"/>
                  </a:lnTo>
                  <a:lnTo>
                    <a:pt x="191" y="907"/>
                  </a:lnTo>
                  <a:lnTo>
                    <a:pt x="189" y="908"/>
                  </a:lnTo>
                  <a:lnTo>
                    <a:pt x="187" y="908"/>
                  </a:lnTo>
                  <a:lnTo>
                    <a:pt x="185" y="910"/>
                  </a:lnTo>
                  <a:lnTo>
                    <a:pt x="182" y="912"/>
                  </a:lnTo>
                  <a:lnTo>
                    <a:pt x="173" y="918"/>
                  </a:lnTo>
                  <a:lnTo>
                    <a:pt x="170" y="920"/>
                  </a:lnTo>
                  <a:lnTo>
                    <a:pt x="168" y="921"/>
                  </a:lnTo>
                  <a:lnTo>
                    <a:pt x="165" y="922"/>
                  </a:lnTo>
                  <a:lnTo>
                    <a:pt x="163" y="923"/>
                  </a:lnTo>
                  <a:lnTo>
                    <a:pt x="162" y="924"/>
                  </a:lnTo>
                  <a:lnTo>
                    <a:pt x="159" y="924"/>
                  </a:lnTo>
                  <a:lnTo>
                    <a:pt x="155" y="925"/>
                  </a:lnTo>
                  <a:lnTo>
                    <a:pt x="152" y="925"/>
                  </a:lnTo>
                  <a:lnTo>
                    <a:pt x="148" y="925"/>
                  </a:lnTo>
                  <a:lnTo>
                    <a:pt x="144" y="925"/>
                  </a:lnTo>
                  <a:lnTo>
                    <a:pt x="138" y="924"/>
                  </a:lnTo>
                  <a:lnTo>
                    <a:pt x="122" y="922"/>
                  </a:lnTo>
                  <a:lnTo>
                    <a:pt x="118" y="921"/>
                  </a:lnTo>
                  <a:lnTo>
                    <a:pt x="116" y="920"/>
                  </a:lnTo>
                  <a:lnTo>
                    <a:pt x="114" y="919"/>
                  </a:lnTo>
                  <a:lnTo>
                    <a:pt x="110" y="917"/>
                  </a:lnTo>
                  <a:lnTo>
                    <a:pt x="106" y="915"/>
                  </a:lnTo>
                  <a:lnTo>
                    <a:pt x="103" y="912"/>
                  </a:lnTo>
                  <a:lnTo>
                    <a:pt x="100" y="909"/>
                  </a:lnTo>
                  <a:lnTo>
                    <a:pt x="89" y="900"/>
                  </a:lnTo>
                  <a:lnTo>
                    <a:pt x="86" y="897"/>
                  </a:lnTo>
                  <a:lnTo>
                    <a:pt x="83" y="895"/>
                  </a:lnTo>
                  <a:lnTo>
                    <a:pt x="81" y="894"/>
                  </a:lnTo>
                  <a:lnTo>
                    <a:pt x="78" y="892"/>
                  </a:lnTo>
                  <a:lnTo>
                    <a:pt x="69" y="888"/>
                  </a:lnTo>
                  <a:lnTo>
                    <a:pt x="61" y="883"/>
                  </a:lnTo>
                  <a:lnTo>
                    <a:pt x="58" y="882"/>
                  </a:lnTo>
                  <a:lnTo>
                    <a:pt x="54" y="880"/>
                  </a:lnTo>
                  <a:lnTo>
                    <a:pt x="50" y="879"/>
                  </a:lnTo>
                  <a:lnTo>
                    <a:pt x="46" y="878"/>
                  </a:lnTo>
                  <a:lnTo>
                    <a:pt x="30" y="875"/>
                  </a:lnTo>
                  <a:lnTo>
                    <a:pt x="26" y="874"/>
                  </a:lnTo>
                  <a:lnTo>
                    <a:pt x="22" y="873"/>
                  </a:lnTo>
                  <a:lnTo>
                    <a:pt x="17" y="872"/>
                  </a:lnTo>
                  <a:lnTo>
                    <a:pt x="14" y="871"/>
                  </a:lnTo>
                  <a:lnTo>
                    <a:pt x="0" y="865"/>
                  </a:lnTo>
                  <a:lnTo>
                    <a:pt x="0" y="862"/>
                  </a:lnTo>
                  <a:lnTo>
                    <a:pt x="2" y="860"/>
                  </a:lnTo>
                  <a:lnTo>
                    <a:pt x="5" y="850"/>
                  </a:lnTo>
                  <a:lnTo>
                    <a:pt x="6" y="849"/>
                  </a:lnTo>
                  <a:lnTo>
                    <a:pt x="7" y="848"/>
                  </a:lnTo>
                  <a:lnTo>
                    <a:pt x="7" y="847"/>
                  </a:lnTo>
                  <a:lnTo>
                    <a:pt x="9" y="847"/>
                  </a:lnTo>
                  <a:lnTo>
                    <a:pt x="11" y="846"/>
                  </a:lnTo>
                  <a:lnTo>
                    <a:pt x="12" y="845"/>
                  </a:lnTo>
                  <a:lnTo>
                    <a:pt x="14" y="843"/>
                  </a:lnTo>
                  <a:lnTo>
                    <a:pt x="16" y="842"/>
                  </a:lnTo>
                  <a:lnTo>
                    <a:pt x="16" y="841"/>
                  </a:lnTo>
                  <a:lnTo>
                    <a:pt x="17" y="841"/>
                  </a:lnTo>
                  <a:lnTo>
                    <a:pt x="16" y="841"/>
                  </a:lnTo>
                  <a:lnTo>
                    <a:pt x="15" y="840"/>
                  </a:lnTo>
                  <a:lnTo>
                    <a:pt x="15" y="839"/>
                  </a:lnTo>
                  <a:lnTo>
                    <a:pt x="15" y="838"/>
                  </a:lnTo>
                  <a:lnTo>
                    <a:pt x="15" y="838"/>
                  </a:lnTo>
                  <a:lnTo>
                    <a:pt x="18" y="835"/>
                  </a:lnTo>
                  <a:lnTo>
                    <a:pt x="19" y="834"/>
                  </a:lnTo>
                  <a:lnTo>
                    <a:pt x="20" y="831"/>
                  </a:lnTo>
                  <a:lnTo>
                    <a:pt x="20" y="830"/>
                  </a:lnTo>
                  <a:lnTo>
                    <a:pt x="20" y="827"/>
                  </a:lnTo>
                  <a:lnTo>
                    <a:pt x="21" y="827"/>
                  </a:lnTo>
                  <a:lnTo>
                    <a:pt x="22" y="827"/>
                  </a:lnTo>
                  <a:lnTo>
                    <a:pt x="25" y="826"/>
                  </a:lnTo>
                  <a:lnTo>
                    <a:pt x="26" y="826"/>
                  </a:lnTo>
                  <a:lnTo>
                    <a:pt x="27" y="825"/>
                  </a:lnTo>
                  <a:lnTo>
                    <a:pt x="28" y="825"/>
                  </a:lnTo>
                  <a:lnTo>
                    <a:pt x="29" y="824"/>
                  </a:lnTo>
                  <a:lnTo>
                    <a:pt x="33" y="820"/>
                  </a:lnTo>
                  <a:lnTo>
                    <a:pt x="34" y="818"/>
                  </a:lnTo>
                  <a:lnTo>
                    <a:pt x="34" y="817"/>
                  </a:lnTo>
                  <a:lnTo>
                    <a:pt x="34" y="816"/>
                  </a:lnTo>
                  <a:lnTo>
                    <a:pt x="35" y="815"/>
                  </a:lnTo>
                  <a:lnTo>
                    <a:pt x="37" y="815"/>
                  </a:lnTo>
                  <a:lnTo>
                    <a:pt x="38" y="814"/>
                  </a:lnTo>
                  <a:lnTo>
                    <a:pt x="40" y="813"/>
                  </a:lnTo>
                  <a:lnTo>
                    <a:pt x="44" y="812"/>
                  </a:lnTo>
                  <a:lnTo>
                    <a:pt x="46" y="812"/>
                  </a:lnTo>
                  <a:lnTo>
                    <a:pt x="48" y="812"/>
                  </a:lnTo>
                  <a:lnTo>
                    <a:pt x="50" y="812"/>
                  </a:lnTo>
                  <a:lnTo>
                    <a:pt x="52" y="812"/>
                  </a:lnTo>
                  <a:lnTo>
                    <a:pt x="54" y="813"/>
                  </a:lnTo>
                  <a:lnTo>
                    <a:pt x="56" y="814"/>
                  </a:lnTo>
                  <a:lnTo>
                    <a:pt x="59" y="815"/>
                  </a:lnTo>
                  <a:lnTo>
                    <a:pt x="63" y="819"/>
                  </a:lnTo>
                  <a:lnTo>
                    <a:pt x="64" y="820"/>
                  </a:lnTo>
                  <a:lnTo>
                    <a:pt x="66" y="821"/>
                  </a:lnTo>
                  <a:lnTo>
                    <a:pt x="68" y="822"/>
                  </a:lnTo>
                  <a:lnTo>
                    <a:pt x="71" y="822"/>
                  </a:lnTo>
                  <a:lnTo>
                    <a:pt x="73" y="823"/>
                  </a:lnTo>
                  <a:lnTo>
                    <a:pt x="76" y="823"/>
                  </a:lnTo>
                  <a:lnTo>
                    <a:pt x="77" y="823"/>
                  </a:lnTo>
                  <a:lnTo>
                    <a:pt x="78" y="823"/>
                  </a:lnTo>
                  <a:lnTo>
                    <a:pt x="80" y="822"/>
                  </a:lnTo>
                  <a:lnTo>
                    <a:pt x="82" y="821"/>
                  </a:lnTo>
                  <a:lnTo>
                    <a:pt x="82" y="819"/>
                  </a:lnTo>
                  <a:lnTo>
                    <a:pt x="84" y="817"/>
                  </a:lnTo>
                  <a:lnTo>
                    <a:pt x="86" y="815"/>
                  </a:lnTo>
                  <a:lnTo>
                    <a:pt x="87" y="814"/>
                  </a:lnTo>
                  <a:lnTo>
                    <a:pt x="91" y="810"/>
                  </a:lnTo>
                  <a:lnTo>
                    <a:pt x="94" y="804"/>
                  </a:lnTo>
                  <a:lnTo>
                    <a:pt x="95" y="803"/>
                  </a:lnTo>
                  <a:lnTo>
                    <a:pt x="97" y="802"/>
                  </a:lnTo>
                  <a:lnTo>
                    <a:pt x="98" y="801"/>
                  </a:lnTo>
                  <a:lnTo>
                    <a:pt x="99" y="800"/>
                  </a:lnTo>
                  <a:lnTo>
                    <a:pt x="100" y="800"/>
                  </a:lnTo>
                  <a:lnTo>
                    <a:pt x="102" y="799"/>
                  </a:lnTo>
                  <a:lnTo>
                    <a:pt x="105" y="799"/>
                  </a:lnTo>
                  <a:lnTo>
                    <a:pt x="115" y="797"/>
                  </a:lnTo>
                  <a:lnTo>
                    <a:pt x="117" y="797"/>
                  </a:lnTo>
                  <a:lnTo>
                    <a:pt x="120" y="797"/>
                  </a:lnTo>
                  <a:lnTo>
                    <a:pt x="123" y="798"/>
                  </a:lnTo>
                  <a:lnTo>
                    <a:pt x="125" y="799"/>
                  </a:lnTo>
                  <a:lnTo>
                    <a:pt x="128" y="800"/>
                  </a:lnTo>
                  <a:lnTo>
                    <a:pt x="131" y="802"/>
                  </a:lnTo>
                  <a:lnTo>
                    <a:pt x="134" y="803"/>
                  </a:lnTo>
                  <a:lnTo>
                    <a:pt x="139" y="806"/>
                  </a:lnTo>
                  <a:lnTo>
                    <a:pt x="140" y="807"/>
                  </a:lnTo>
                  <a:lnTo>
                    <a:pt x="142" y="808"/>
                  </a:lnTo>
                  <a:lnTo>
                    <a:pt x="143" y="808"/>
                  </a:lnTo>
                  <a:lnTo>
                    <a:pt x="145" y="809"/>
                  </a:lnTo>
                  <a:lnTo>
                    <a:pt x="146" y="809"/>
                  </a:lnTo>
                  <a:lnTo>
                    <a:pt x="148" y="808"/>
                  </a:lnTo>
                  <a:lnTo>
                    <a:pt x="149" y="807"/>
                  </a:lnTo>
                  <a:lnTo>
                    <a:pt x="150" y="806"/>
                  </a:lnTo>
                  <a:lnTo>
                    <a:pt x="151" y="804"/>
                  </a:lnTo>
                  <a:lnTo>
                    <a:pt x="155" y="799"/>
                  </a:lnTo>
                  <a:lnTo>
                    <a:pt x="158" y="796"/>
                  </a:lnTo>
                  <a:lnTo>
                    <a:pt x="159" y="794"/>
                  </a:lnTo>
                  <a:lnTo>
                    <a:pt x="162" y="791"/>
                  </a:lnTo>
                  <a:lnTo>
                    <a:pt x="167" y="786"/>
                  </a:lnTo>
                  <a:lnTo>
                    <a:pt x="169" y="784"/>
                  </a:lnTo>
                  <a:lnTo>
                    <a:pt x="171" y="782"/>
                  </a:lnTo>
                  <a:lnTo>
                    <a:pt x="173" y="781"/>
                  </a:lnTo>
                  <a:lnTo>
                    <a:pt x="175" y="780"/>
                  </a:lnTo>
                  <a:lnTo>
                    <a:pt x="182" y="776"/>
                  </a:lnTo>
                  <a:lnTo>
                    <a:pt x="184" y="775"/>
                  </a:lnTo>
                  <a:lnTo>
                    <a:pt x="187" y="772"/>
                  </a:lnTo>
                  <a:lnTo>
                    <a:pt x="190" y="770"/>
                  </a:lnTo>
                  <a:lnTo>
                    <a:pt x="193" y="768"/>
                  </a:lnTo>
                  <a:lnTo>
                    <a:pt x="197" y="763"/>
                  </a:lnTo>
                  <a:lnTo>
                    <a:pt x="199" y="760"/>
                  </a:lnTo>
                  <a:lnTo>
                    <a:pt x="202" y="756"/>
                  </a:lnTo>
                  <a:lnTo>
                    <a:pt x="204" y="754"/>
                  </a:lnTo>
                  <a:lnTo>
                    <a:pt x="205" y="753"/>
                  </a:lnTo>
                  <a:lnTo>
                    <a:pt x="207" y="751"/>
                  </a:lnTo>
                  <a:lnTo>
                    <a:pt x="210" y="748"/>
                  </a:lnTo>
                  <a:lnTo>
                    <a:pt x="214" y="747"/>
                  </a:lnTo>
                  <a:lnTo>
                    <a:pt x="217" y="745"/>
                  </a:lnTo>
                  <a:lnTo>
                    <a:pt x="224" y="743"/>
                  </a:lnTo>
                  <a:lnTo>
                    <a:pt x="228" y="742"/>
                  </a:lnTo>
                  <a:lnTo>
                    <a:pt x="232" y="741"/>
                  </a:lnTo>
                  <a:lnTo>
                    <a:pt x="238" y="740"/>
                  </a:lnTo>
                  <a:lnTo>
                    <a:pt x="241" y="740"/>
                  </a:lnTo>
                  <a:lnTo>
                    <a:pt x="247" y="740"/>
                  </a:lnTo>
                  <a:lnTo>
                    <a:pt x="250" y="740"/>
                  </a:lnTo>
                  <a:lnTo>
                    <a:pt x="252" y="739"/>
                  </a:lnTo>
                  <a:lnTo>
                    <a:pt x="253" y="739"/>
                  </a:lnTo>
                  <a:lnTo>
                    <a:pt x="254" y="738"/>
                  </a:lnTo>
                  <a:lnTo>
                    <a:pt x="255" y="737"/>
                  </a:lnTo>
                  <a:lnTo>
                    <a:pt x="257" y="736"/>
                  </a:lnTo>
                  <a:lnTo>
                    <a:pt x="258" y="734"/>
                  </a:lnTo>
                  <a:lnTo>
                    <a:pt x="259" y="733"/>
                  </a:lnTo>
                  <a:lnTo>
                    <a:pt x="260" y="730"/>
                  </a:lnTo>
                  <a:lnTo>
                    <a:pt x="263" y="725"/>
                  </a:lnTo>
                  <a:lnTo>
                    <a:pt x="264" y="720"/>
                  </a:lnTo>
                  <a:lnTo>
                    <a:pt x="265" y="718"/>
                  </a:lnTo>
                  <a:lnTo>
                    <a:pt x="266" y="716"/>
                  </a:lnTo>
                  <a:lnTo>
                    <a:pt x="267" y="715"/>
                  </a:lnTo>
                  <a:lnTo>
                    <a:pt x="269" y="714"/>
                  </a:lnTo>
                  <a:lnTo>
                    <a:pt x="270" y="713"/>
                  </a:lnTo>
                  <a:lnTo>
                    <a:pt x="271" y="713"/>
                  </a:lnTo>
                  <a:lnTo>
                    <a:pt x="272" y="713"/>
                  </a:lnTo>
                  <a:lnTo>
                    <a:pt x="273" y="713"/>
                  </a:lnTo>
                  <a:lnTo>
                    <a:pt x="275" y="713"/>
                  </a:lnTo>
                  <a:lnTo>
                    <a:pt x="276" y="713"/>
                  </a:lnTo>
                  <a:lnTo>
                    <a:pt x="282" y="713"/>
                  </a:lnTo>
                  <a:lnTo>
                    <a:pt x="284" y="713"/>
                  </a:lnTo>
                  <a:lnTo>
                    <a:pt x="286" y="713"/>
                  </a:lnTo>
                  <a:lnTo>
                    <a:pt x="287" y="713"/>
                  </a:lnTo>
                  <a:lnTo>
                    <a:pt x="288" y="713"/>
                  </a:lnTo>
                  <a:lnTo>
                    <a:pt x="290" y="713"/>
                  </a:lnTo>
                  <a:lnTo>
                    <a:pt x="291" y="712"/>
                  </a:lnTo>
                  <a:lnTo>
                    <a:pt x="293" y="711"/>
                  </a:lnTo>
                  <a:lnTo>
                    <a:pt x="295" y="709"/>
                  </a:lnTo>
                  <a:lnTo>
                    <a:pt x="297" y="708"/>
                  </a:lnTo>
                  <a:lnTo>
                    <a:pt x="299" y="705"/>
                  </a:lnTo>
                  <a:lnTo>
                    <a:pt x="304" y="700"/>
                  </a:lnTo>
                  <a:lnTo>
                    <a:pt x="305" y="699"/>
                  </a:lnTo>
                  <a:lnTo>
                    <a:pt x="306" y="698"/>
                  </a:lnTo>
                  <a:lnTo>
                    <a:pt x="308" y="697"/>
                  </a:lnTo>
                  <a:lnTo>
                    <a:pt x="309" y="696"/>
                  </a:lnTo>
                  <a:lnTo>
                    <a:pt x="313" y="694"/>
                  </a:lnTo>
                  <a:lnTo>
                    <a:pt x="316" y="693"/>
                  </a:lnTo>
                  <a:lnTo>
                    <a:pt x="318" y="692"/>
                  </a:lnTo>
                  <a:lnTo>
                    <a:pt x="321" y="692"/>
                  </a:lnTo>
                  <a:lnTo>
                    <a:pt x="322" y="692"/>
                  </a:lnTo>
                  <a:lnTo>
                    <a:pt x="323" y="692"/>
                  </a:lnTo>
                  <a:lnTo>
                    <a:pt x="324" y="693"/>
                  </a:lnTo>
                  <a:lnTo>
                    <a:pt x="325" y="694"/>
                  </a:lnTo>
                  <a:lnTo>
                    <a:pt x="326" y="695"/>
                  </a:lnTo>
                  <a:lnTo>
                    <a:pt x="328" y="696"/>
                  </a:lnTo>
                  <a:lnTo>
                    <a:pt x="330" y="699"/>
                  </a:lnTo>
                  <a:lnTo>
                    <a:pt x="332" y="702"/>
                  </a:lnTo>
                  <a:lnTo>
                    <a:pt x="333" y="703"/>
                  </a:lnTo>
                  <a:lnTo>
                    <a:pt x="334" y="705"/>
                  </a:lnTo>
                  <a:lnTo>
                    <a:pt x="336" y="707"/>
                  </a:lnTo>
                  <a:lnTo>
                    <a:pt x="343" y="711"/>
                  </a:lnTo>
                  <a:lnTo>
                    <a:pt x="345" y="713"/>
                  </a:lnTo>
                  <a:lnTo>
                    <a:pt x="348" y="713"/>
                  </a:lnTo>
                  <a:lnTo>
                    <a:pt x="350" y="714"/>
                  </a:lnTo>
                  <a:lnTo>
                    <a:pt x="352" y="715"/>
                  </a:lnTo>
                  <a:lnTo>
                    <a:pt x="354" y="715"/>
                  </a:lnTo>
                  <a:lnTo>
                    <a:pt x="356" y="715"/>
                  </a:lnTo>
                  <a:lnTo>
                    <a:pt x="360" y="715"/>
                  </a:lnTo>
                  <a:lnTo>
                    <a:pt x="364" y="714"/>
                  </a:lnTo>
                  <a:lnTo>
                    <a:pt x="366" y="713"/>
                  </a:lnTo>
                  <a:lnTo>
                    <a:pt x="369" y="713"/>
                  </a:lnTo>
                  <a:lnTo>
                    <a:pt x="374" y="710"/>
                  </a:lnTo>
                  <a:lnTo>
                    <a:pt x="376" y="708"/>
                  </a:lnTo>
                  <a:lnTo>
                    <a:pt x="379" y="705"/>
                  </a:lnTo>
                  <a:lnTo>
                    <a:pt x="380" y="704"/>
                  </a:lnTo>
                  <a:lnTo>
                    <a:pt x="382" y="703"/>
                  </a:lnTo>
                  <a:lnTo>
                    <a:pt x="384" y="703"/>
                  </a:lnTo>
                  <a:lnTo>
                    <a:pt x="386" y="703"/>
                  </a:lnTo>
                  <a:lnTo>
                    <a:pt x="389" y="703"/>
                  </a:lnTo>
                  <a:lnTo>
                    <a:pt x="394" y="704"/>
                  </a:lnTo>
                  <a:lnTo>
                    <a:pt x="397" y="705"/>
                  </a:lnTo>
                  <a:lnTo>
                    <a:pt x="402" y="706"/>
                  </a:lnTo>
                  <a:lnTo>
                    <a:pt x="405" y="707"/>
                  </a:lnTo>
                  <a:lnTo>
                    <a:pt x="411" y="708"/>
                  </a:lnTo>
                  <a:lnTo>
                    <a:pt x="416" y="709"/>
                  </a:lnTo>
                  <a:lnTo>
                    <a:pt x="419" y="709"/>
                  </a:lnTo>
                  <a:lnTo>
                    <a:pt x="421" y="709"/>
                  </a:lnTo>
                  <a:lnTo>
                    <a:pt x="426" y="707"/>
                  </a:lnTo>
                  <a:lnTo>
                    <a:pt x="436" y="705"/>
                  </a:lnTo>
                  <a:lnTo>
                    <a:pt x="442" y="704"/>
                  </a:lnTo>
                  <a:lnTo>
                    <a:pt x="445" y="704"/>
                  </a:lnTo>
                  <a:lnTo>
                    <a:pt x="446" y="703"/>
                  </a:lnTo>
                  <a:lnTo>
                    <a:pt x="448" y="702"/>
                  </a:lnTo>
                  <a:lnTo>
                    <a:pt x="456" y="698"/>
                  </a:lnTo>
                  <a:lnTo>
                    <a:pt x="457" y="697"/>
                  </a:lnTo>
                  <a:lnTo>
                    <a:pt x="458" y="696"/>
                  </a:lnTo>
                  <a:lnTo>
                    <a:pt x="459" y="694"/>
                  </a:lnTo>
                  <a:lnTo>
                    <a:pt x="459" y="693"/>
                  </a:lnTo>
                  <a:lnTo>
                    <a:pt x="460" y="692"/>
                  </a:lnTo>
                  <a:lnTo>
                    <a:pt x="460" y="691"/>
                  </a:lnTo>
                  <a:lnTo>
                    <a:pt x="460" y="690"/>
                  </a:lnTo>
                  <a:lnTo>
                    <a:pt x="460" y="684"/>
                  </a:lnTo>
                  <a:lnTo>
                    <a:pt x="460" y="682"/>
                  </a:lnTo>
                  <a:lnTo>
                    <a:pt x="460" y="680"/>
                  </a:lnTo>
                  <a:lnTo>
                    <a:pt x="461" y="678"/>
                  </a:lnTo>
                  <a:lnTo>
                    <a:pt x="462" y="676"/>
                  </a:lnTo>
                  <a:lnTo>
                    <a:pt x="464" y="674"/>
                  </a:lnTo>
                  <a:lnTo>
                    <a:pt x="466" y="672"/>
                  </a:lnTo>
                  <a:lnTo>
                    <a:pt x="468" y="671"/>
                  </a:lnTo>
                  <a:lnTo>
                    <a:pt x="470" y="670"/>
                  </a:lnTo>
                  <a:lnTo>
                    <a:pt x="472" y="669"/>
                  </a:lnTo>
                  <a:lnTo>
                    <a:pt x="476" y="668"/>
                  </a:lnTo>
                  <a:lnTo>
                    <a:pt x="480" y="667"/>
                  </a:lnTo>
                  <a:lnTo>
                    <a:pt x="484" y="667"/>
                  </a:lnTo>
                  <a:lnTo>
                    <a:pt x="492" y="666"/>
                  </a:lnTo>
                  <a:lnTo>
                    <a:pt x="501" y="664"/>
                  </a:lnTo>
                  <a:lnTo>
                    <a:pt x="506" y="663"/>
                  </a:lnTo>
                  <a:lnTo>
                    <a:pt x="511" y="662"/>
                  </a:lnTo>
                  <a:lnTo>
                    <a:pt x="513" y="661"/>
                  </a:lnTo>
                  <a:lnTo>
                    <a:pt x="514" y="660"/>
                  </a:lnTo>
                  <a:lnTo>
                    <a:pt x="515" y="660"/>
                  </a:lnTo>
                  <a:lnTo>
                    <a:pt x="517" y="659"/>
                  </a:lnTo>
                  <a:lnTo>
                    <a:pt x="518" y="657"/>
                  </a:lnTo>
                  <a:lnTo>
                    <a:pt x="520" y="657"/>
                  </a:lnTo>
                  <a:lnTo>
                    <a:pt x="521" y="656"/>
                  </a:lnTo>
                  <a:lnTo>
                    <a:pt x="523" y="654"/>
                  </a:lnTo>
                  <a:lnTo>
                    <a:pt x="524" y="651"/>
                  </a:lnTo>
                  <a:lnTo>
                    <a:pt x="525" y="649"/>
                  </a:lnTo>
                  <a:lnTo>
                    <a:pt x="526" y="647"/>
                  </a:lnTo>
                  <a:lnTo>
                    <a:pt x="528" y="643"/>
                  </a:lnTo>
                  <a:lnTo>
                    <a:pt x="529" y="641"/>
                  </a:lnTo>
                  <a:lnTo>
                    <a:pt x="530" y="639"/>
                  </a:lnTo>
                  <a:lnTo>
                    <a:pt x="531" y="638"/>
                  </a:lnTo>
                  <a:lnTo>
                    <a:pt x="533" y="636"/>
                  </a:lnTo>
                  <a:lnTo>
                    <a:pt x="537" y="633"/>
                  </a:lnTo>
                  <a:lnTo>
                    <a:pt x="539" y="631"/>
                  </a:lnTo>
                  <a:lnTo>
                    <a:pt x="540" y="629"/>
                  </a:lnTo>
                  <a:lnTo>
                    <a:pt x="541" y="628"/>
                  </a:lnTo>
                  <a:lnTo>
                    <a:pt x="542" y="626"/>
                  </a:lnTo>
                  <a:lnTo>
                    <a:pt x="543" y="625"/>
                  </a:lnTo>
                  <a:lnTo>
                    <a:pt x="543" y="623"/>
                  </a:lnTo>
                  <a:lnTo>
                    <a:pt x="543" y="623"/>
                  </a:lnTo>
                  <a:lnTo>
                    <a:pt x="543" y="621"/>
                  </a:lnTo>
                  <a:lnTo>
                    <a:pt x="542" y="619"/>
                  </a:lnTo>
                  <a:lnTo>
                    <a:pt x="541" y="617"/>
                  </a:lnTo>
                  <a:lnTo>
                    <a:pt x="539" y="615"/>
                  </a:lnTo>
                  <a:lnTo>
                    <a:pt x="537" y="613"/>
                  </a:lnTo>
                  <a:lnTo>
                    <a:pt x="536" y="611"/>
                  </a:lnTo>
                  <a:lnTo>
                    <a:pt x="528" y="604"/>
                  </a:lnTo>
                  <a:lnTo>
                    <a:pt x="525" y="601"/>
                  </a:lnTo>
                  <a:lnTo>
                    <a:pt x="522" y="599"/>
                  </a:lnTo>
                  <a:lnTo>
                    <a:pt x="520" y="597"/>
                  </a:lnTo>
                  <a:lnTo>
                    <a:pt x="519" y="595"/>
                  </a:lnTo>
                  <a:lnTo>
                    <a:pt x="518" y="593"/>
                  </a:lnTo>
                  <a:lnTo>
                    <a:pt x="518" y="591"/>
                  </a:lnTo>
                  <a:lnTo>
                    <a:pt x="518" y="590"/>
                  </a:lnTo>
                  <a:lnTo>
                    <a:pt x="518" y="589"/>
                  </a:lnTo>
                  <a:lnTo>
                    <a:pt x="519" y="589"/>
                  </a:lnTo>
                  <a:lnTo>
                    <a:pt x="519" y="589"/>
                  </a:lnTo>
                  <a:lnTo>
                    <a:pt x="520" y="589"/>
                  </a:lnTo>
                  <a:lnTo>
                    <a:pt x="521" y="588"/>
                  </a:lnTo>
                  <a:lnTo>
                    <a:pt x="525" y="587"/>
                  </a:lnTo>
                  <a:lnTo>
                    <a:pt x="526" y="586"/>
                  </a:lnTo>
                  <a:lnTo>
                    <a:pt x="528" y="585"/>
                  </a:lnTo>
                  <a:lnTo>
                    <a:pt x="530" y="584"/>
                  </a:lnTo>
                  <a:lnTo>
                    <a:pt x="532" y="582"/>
                  </a:lnTo>
                  <a:lnTo>
                    <a:pt x="533" y="581"/>
                  </a:lnTo>
                  <a:lnTo>
                    <a:pt x="534" y="579"/>
                  </a:lnTo>
                  <a:lnTo>
                    <a:pt x="535" y="577"/>
                  </a:lnTo>
                  <a:lnTo>
                    <a:pt x="536" y="577"/>
                  </a:lnTo>
                  <a:lnTo>
                    <a:pt x="536" y="575"/>
                  </a:lnTo>
                  <a:lnTo>
                    <a:pt x="536" y="574"/>
                  </a:lnTo>
                  <a:lnTo>
                    <a:pt x="536" y="572"/>
                  </a:lnTo>
                  <a:lnTo>
                    <a:pt x="536" y="569"/>
                  </a:lnTo>
                  <a:lnTo>
                    <a:pt x="535" y="567"/>
                  </a:lnTo>
                  <a:lnTo>
                    <a:pt x="533" y="561"/>
                  </a:lnTo>
                  <a:lnTo>
                    <a:pt x="533" y="559"/>
                  </a:lnTo>
                  <a:lnTo>
                    <a:pt x="533" y="557"/>
                  </a:lnTo>
                  <a:lnTo>
                    <a:pt x="533" y="555"/>
                  </a:lnTo>
                  <a:lnTo>
                    <a:pt x="534" y="554"/>
                  </a:lnTo>
                  <a:lnTo>
                    <a:pt x="535" y="551"/>
                  </a:lnTo>
                  <a:lnTo>
                    <a:pt x="536" y="550"/>
                  </a:lnTo>
                  <a:lnTo>
                    <a:pt x="537" y="548"/>
                  </a:lnTo>
                  <a:lnTo>
                    <a:pt x="537" y="547"/>
                  </a:lnTo>
                  <a:lnTo>
                    <a:pt x="538" y="546"/>
                  </a:lnTo>
                  <a:lnTo>
                    <a:pt x="540" y="545"/>
                  </a:lnTo>
                  <a:lnTo>
                    <a:pt x="542" y="543"/>
                  </a:lnTo>
                  <a:lnTo>
                    <a:pt x="548" y="542"/>
                  </a:lnTo>
                  <a:lnTo>
                    <a:pt x="550" y="540"/>
                  </a:lnTo>
                  <a:lnTo>
                    <a:pt x="553" y="538"/>
                  </a:lnTo>
                  <a:lnTo>
                    <a:pt x="556" y="536"/>
                  </a:lnTo>
                  <a:lnTo>
                    <a:pt x="558" y="534"/>
                  </a:lnTo>
                  <a:lnTo>
                    <a:pt x="559" y="532"/>
                  </a:lnTo>
                  <a:lnTo>
                    <a:pt x="560" y="531"/>
                  </a:lnTo>
                  <a:lnTo>
                    <a:pt x="560" y="529"/>
                  </a:lnTo>
                  <a:lnTo>
                    <a:pt x="560" y="526"/>
                  </a:lnTo>
                  <a:lnTo>
                    <a:pt x="560" y="524"/>
                  </a:lnTo>
                  <a:lnTo>
                    <a:pt x="560" y="520"/>
                  </a:lnTo>
                  <a:lnTo>
                    <a:pt x="560" y="518"/>
                  </a:lnTo>
                  <a:lnTo>
                    <a:pt x="559" y="516"/>
                  </a:lnTo>
                  <a:lnTo>
                    <a:pt x="559" y="515"/>
                  </a:lnTo>
                  <a:lnTo>
                    <a:pt x="558" y="513"/>
                  </a:lnTo>
                  <a:lnTo>
                    <a:pt x="557" y="511"/>
                  </a:lnTo>
                  <a:lnTo>
                    <a:pt x="556" y="509"/>
                  </a:lnTo>
                  <a:lnTo>
                    <a:pt x="555" y="509"/>
                  </a:lnTo>
                  <a:lnTo>
                    <a:pt x="553" y="508"/>
                  </a:lnTo>
                  <a:lnTo>
                    <a:pt x="550" y="505"/>
                  </a:lnTo>
                  <a:lnTo>
                    <a:pt x="545" y="501"/>
                  </a:lnTo>
                  <a:lnTo>
                    <a:pt x="542" y="498"/>
                  </a:lnTo>
                  <a:lnTo>
                    <a:pt x="540" y="497"/>
                  </a:lnTo>
                  <a:lnTo>
                    <a:pt x="538" y="496"/>
                  </a:lnTo>
                  <a:lnTo>
                    <a:pt x="538" y="494"/>
                  </a:lnTo>
                  <a:lnTo>
                    <a:pt x="537" y="493"/>
                  </a:lnTo>
                  <a:lnTo>
                    <a:pt x="537" y="491"/>
                  </a:lnTo>
                  <a:lnTo>
                    <a:pt x="537" y="489"/>
                  </a:lnTo>
                  <a:lnTo>
                    <a:pt x="537" y="487"/>
                  </a:lnTo>
                  <a:lnTo>
                    <a:pt x="537" y="486"/>
                  </a:lnTo>
                  <a:lnTo>
                    <a:pt x="537" y="483"/>
                  </a:lnTo>
                  <a:lnTo>
                    <a:pt x="537" y="481"/>
                  </a:lnTo>
                  <a:lnTo>
                    <a:pt x="537" y="478"/>
                  </a:lnTo>
                  <a:lnTo>
                    <a:pt x="538" y="476"/>
                  </a:lnTo>
                  <a:lnTo>
                    <a:pt x="539" y="473"/>
                  </a:lnTo>
                  <a:lnTo>
                    <a:pt x="540" y="470"/>
                  </a:lnTo>
                  <a:lnTo>
                    <a:pt x="542" y="467"/>
                  </a:lnTo>
                  <a:lnTo>
                    <a:pt x="543" y="464"/>
                  </a:lnTo>
                  <a:lnTo>
                    <a:pt x="545" y="462"/>
                  </a:lnTo>
                  <a:lnTo>
                    <a:pt x="547" y="459"/>
                  </a:lnTo>
                  <a:lnTo>
                    <a:pt x="549" y="456"/>
                  </a:lnTo>
                  <a:lnTo>
                    <a:pt x="551" y="454"/>
                  </a:lnTo>
                  <a:lnTo>
                    <a:pt x="554" y="452"/>
                  </a:lnTo>
                  <a:lnTo>
                    <a:pt x="560" y="448"/>
                  </a:lnTo>
                  <a:lnTo>
                    <a:pt x="563" y="446"/>
                  </a:lnTo>
                  <a:lnTo>
                    <a:pt x="564" y="445"/>
                  </a:lnTo>
                  <a:lnTo>
                    <a:pt x="565" y="444"/>
                  </a:lnTo>
                  <a:lnTo>
                    <a:pt x="566" y="443"/>
                  </a:lnTo>
                  <a:lnTo>
                    <a:pt x="566" y="441"/>
                  </a:lnTo>
                  <a:lnTo>
                    <a:pt x="567" y="441"/>
                  </a:lnTo>
                  <a:lnTo>
                    <a:pt x="567" y="439"/>
                  </a:lnTo>
                  <a:lnTo>
                    <a:pt x="566" y="438"/>
                  </a:lnTo>
                  <a:lnTo>
                    <a:pt x="566" y="436"/>
                  </a:lnTo>
                  <a:lnTo>
                    <a:pt x="565" y="434"/>
                  </a:lnTo>
                  <a:lnTo>
                    <a:pt x="564" y="432"/>
                  </a:lnTo>
                  <a:lnTo>
                    <a:pt x="562" y="430"/>
                  </a:lnTo>
                  <a:lnTo>
                    <a:pt x="559" y="425"/>
                  </a:lnTo>
                  <a:lnTo>
                    <a:pt x="557" y="423"/>
                  </a:lnTo>
                  <a:lnTo>
                    <a:pt x="556" y="421"/>
                  </a:lnTo>
                  <a:lnTo>
                    <a:pt x="555" y="419"/>
                  </a:lnTo>
                  <a:lnTo>
                    <a:pt x="555" y="418"/>
                  </a:lnTo>
                  <a:lnTo>
                    <a:pt x="555" y="415"/>
                  </a:lnTo>
                  <a:lnTo>
                    <a:pt x="555" y="413"/>
                  </a:lnTo>
                  <a:lnTo>
                    <a:pt x="555" y="411"/>
                  </a:lnTo>
                  <a:lnTo>
                    <a:pt x="555" y="409"/>
                  </a:lnTo>
                  <a:lnTo>
                    <a:pt x="556" y="407"/>
                  </a:lnTo>
                  <a:lnTo>
                    <a:pt x="557" y="407"/>
                  </a:lnTo>
                  <a:lnTo>
                    <a:pt x="559" y="404"/>
                  </a:lnTo>
                  <a:lnTo>
                    <a:pt x="565" y="396"/>
                  </a:lnTo>
                  <a:lnTo>
                    <a:pt x="567" y="392"/>
                  </a:lnTo>
                  <a:lnTo>
                    <a:pt x="569" y="388"/>
                  </a:lnTo>
                  <a:lnTo>
                    <a:pt x="570" y="386"/>
                  </a:lnTo>
                  <a:lnTo>
                    <a:pt x="571" y="385"/>
                  </a:lnTo>
                  <a:lnTo>
                    <a:pt x="571" y="383"/>
                  </a:lnTo>
                  <a:lnTo>
                    <a:pt x="571" y="381"/>
                  </a:lnTo>
                  <a:lnTo>
                    <a:pt x="571" y="380"/>
                  </a:lnTo>
                  <a:lnTo>
                    <a:pt x="571" y="379"/>
                  </a:lnTo>
                  <a:lnTo>
                    <a:pt x="570" y="376"/>
                  </a:lnTo>
                  <a:lnTo>
                    <a:pt x="570" y="375"/>
                  </a:lnTo>
                  <a:lnTo>
                    <a:pt x="569" y="374"/>
                  </a:lnTo>
                  <a:lnTo>
                    <a:pt x="568" y="373"/>
                  </a:lnTo>
                  <a:lnTo>
                    <a:pt x="566" y="373"/>
                  </a:lnTo>
                  <a:lnTo>
                    <a:pt x="565" y="373"/>
                  </a:lnTo>
                  <a:lnTo>
                    <a:pt x="559" y="371"/>
                  </a:lnTo>
                  <a:lnTo>
                    <a:pt x="556" y="370"/>
                  </a:lnTo>
                  <a:lnTo>
                    <a:pt x="553" y="369"/>
                  </a:lnTo>
                  <a:lnTo>
                    <a:pt x="551" y="368"/>
                  </a:lnTo>
                  <a:lnTo>
                    <a:pt x="549" y="367"/>
                  </a:lnTo>
                  <a:lnTo>
                    <a:pt x="548" y="366"/>
                  </a:lnTo>
                  <a:lnTo>
                    <a:pt x="547" y="365"/>
                  </a:lnTo>
                  <a:lnTo>
                    <a:pt x="546" y="364"/>
                  </a:lnTo>
                  <a:lnTo>
                    <a:pt x="546" y="363"/>
                  </a:lnTo>
                  <a:lnTo>
                    <a:pt x="546" y="362"/>
                  </a:lnTo>
                  <a:lnTo>
                    <a:pt x="546" y="361"/>
                  </a:lnTo>
                  <a:lnTo>
                    <a:pt x="547" y="360"/>
                  </a:lnTo>
                  <a:lnTo>
                    <a:pt x="548" y="359"/>
                  </a:lnTo>
                  <a:lnTo>
                    <a:pt x="550" y="357"/>
                  </a:lnTo>
                  <a:lnTo>
                    <a:pt x="551" y="356"/>
                  </a:lnTo>
                  <a:lnTo>
                    <a:pt x="551" y="355"/>
                  </a:lnTo>
                  <a:lnTo>
                    <a:pt x="552" y="355"/>
                  </a:lnTo>
                  <a:lnTo>
                    <a:pt x="551" y="354"/>
                  </a:lnTo>
                  <a:lnTo>
                    <a:pt x="551" y="353"/>
                  </a:lnTo>
                  <a:lnTo>
                    <a:pt x="550" y="352"/>
                  </a:lnTo>
                  <a:lnTo>
                    <a:pt x="549" y="351"/>
                  </a:lnTo>
                  <a:lnTo>
                    <a:pt x="537" y="343"/>
                  </a:lnTo>
                  <a:lnTo>
                    <a:pt x="528" y="337"/>
                  </a:lnTo>
                  <a:lnTo>
                    <a:pt x="527" y="335"/>
                  </a:lnTo>
                  <a:lnTo>
                    <a:pt x="525" y="334"/>
                  </a:lnTo>
                  <a:lnTo>
                    <a:pt x="525" y="333"/>
                  </a:lnTo>
                  <a:lnTo>
                    <a:pt x="525" y="331"/>
                  </a:lnTo>
                  <a:lnTo>
                    <a:pt x="524" y="330"/>
                  </a:lnTo>
                  <a:lnTo>
                    <a:pt x="524" y="328"/>
                  </a:lnTo>
                  <a:lnTo>
                    <a:pt x="524" y="327"/>
                  </a:lnTo>
                  <a:lnTo>
                    <a:pt x="524" y="325"/>
                  </a:lnTo>
                  <a:lnTo>
                    <a:pt x="524" y="322"/>
                  </a:lnTo>
                  <a:lnTo>
                    <a:pt x="525" y="314"/>
                  </a:lnTo>
                  <a:lnTo>
                    <a:pt x="527" y="308"/>
                  </a:lnTo>
                  <a:lnTo>
                    <a:pt x="527" y="305"/>
                  </a:lnTo>
                  <a:lnTo>
                    <a:pt x="528" y="299"/>
                  </a:lnTo>
                  <a:lnTo>
                    <a:pt x="528" y="292"/>
                  </a:lnTo>
                  <a:lnTo>
                    <a:pt x="528" y="288"/>
                  </a:lnTo>
                  <a:lnTo>
                    <a:pt x="529" y="286"/>
                  </a:lnTo>
                  <a:lnTo>
                    <a:pt x="530" y="284"/>
                  </a:lnTo>
                  <a:lnTo>
                    <a:pt x="532" y="282"/>
                  </a:lnTo>
                  <a:lnTo>
                    <a:pt x="534" y="278"/>
                  </a:lnTo>
                  <a:lnTo>
                    <a:pt x="536" y="275"/>
                  </a:lnTo>
                  <a:lnTo>
                    <a:pt x="540" y="270"/>
                  </a:lnTo>
                  <a:lnTo>
                    <a:pt x="543" y="267"/>
                  </a:lnTo>
                  <a:lnTo>
                    <a:pt x="544" y="265"/>
                  </a:lnTo>
                  <a:lnTo>
                    <a:pt x="548" y="257"/>
                  </a:lnTo>
                  <a:lnTo>
                    <a:pt x="549" y="254"/>
                  </a:lnTo>
                  <a:lnTo>
                    <a:pt x="551" y="252"/>
                  </a:lnTo>
                  <a:lnTo>
                    <a:pt x="552" y="250"/>
                  </a:lnTo>
                  <a:lnTo>
                    <a:pt x="554" y="249"/>
                  </a:lnTo>
                  <a:lnTo>
                    <a:pt x="555" y="248"/>
                  </a:lnTo>
                  <a:lnTo>
                    <a:pt x="557" y="247"/>
                  </a:lnTo>
                  <a:lnTo>
                    <a:pt x="559" y="245"/>
                  </a:lnTo>
                  <a:lnTo>
                    <a:pt x="561" y="243"/>
                  </a:lnTo>
                  <a:lnTo>
                    <a:pt x="564" y="242"/>
                  </a:lnTo>
                  <a:lnTo>
                    <a:pt x="567" y="241"/>
                  </a:lnTo>
                  <a:lnTo>
                    <a:pt x="571" y="240"/>
                  </a:lnTo>
                  <a:lnTo>
                    <a:pt x="578" y="240"/>
                  </a:lnTo>
                  <a:lnTo>
                    <a:pt x="582" y="239"/>
                  </a:lnTo>
                  <a:lnTo>
                    <a:pt x="588" y="238"/>
                  </a:lnTo>
                  <a:lnTo>
                    <a:pt x="592" y="237"/>
                  </a:lnTo>
                  <a:lnTo>
                    <a:pt x="594" y="237"/>
                  </a:lnTo>
                  <a:lnTo>
                    <a:pt x="596" y="236"/>
                  </a:lnTo>
                  <a:lnTo>
                    <a:pt x="597" y="235"/>
                  </a:lnTo>
                  <a:lnTo>
                    <a:pt x="599" y="233"/>
                  </a:lnTo>
                  <a:lnTo>
                    <a:pt x="600" y="232"/>
                  </a:lnTo>
                  <a:lnTo>
                    <a:pt x="600" y="230"/>
                  </a:lnTo>
                  <a:lnTo>
                    <a:pt x="601" y="229"/>
                  </a:lnTo>
                  <a:lnTo>
                    <a:pt x="601" y="227"/>
                  </a:lnTo>
                  <a:lnTo>
                    <a:pt x="601" y="226"/>
                  </a:lnTo>
                  <a:lnTo>
                    <a:pt x="601" y="226"/>
                  </a:lnTo>
                  <a:lnTo>
                    <a:pt x="600" y="224"/>
                  </a:lnTo>
                  <a:lnTo>
                    <a:pt x="599" y="223"/>
                  </a:lnTo>
                  <a:lnTo>
                    <a:pt x="598" y="222"/>
                  </a:lnTo>
                  <a:lnTo>
                    <a:pt x="597" y="221"/>
                  </a:lnTo>
                  <a:lnTo>
                    <a:pt x="595" y="221"/>
                  </a:lnTo>
                  <a:lnTo>
                    <a:pt x="594" y="220"/>
                  </a:lnTo>
                  <a:lnTo>
                    <a:pt x="592" y="219"/>
                  </a:lnTo>
                  <a:lnTo>
                    <a:pt x="585" y="217"/>
                  </a:lnTo>
                  <a:lnTo>
                    <a:pt x="582" y="216"/>
                  </a:lnTo>
                  <a:lnTo>
                    <a:pt x="582" y="215"/>
                  </a:lnTo>
                  <a:lnTo>
                    <a:pt x="582" y="215"/>
                  </a:lnTo>
                  <a:lnTo>
                    <a:pt x="582" y="214"/>
                  </a:lnTo>
                  <a:lnTo>
                    <a:pt x="582" y="213"/>
                  </a:lnTo>
                  <a:lnTo>
                    <a:pt x="582" y="211"/>
                  </a:lnTo>
                  <a:lnTo>
                    <a:pt x="583" y="210"/>
                  </a:lnTo>
                  <a:lnTo>
                    <a:pt x="586" y="207"/>
                  </a:lnTo>
                  <a:lnTo>
                    <a:pt x="589" y="203"/>
                  </a:lnTo>
                  <a:lnTo>
                    <a:pt x="591" y="202"/>
                  </a:lnTo>
                  <a:lnTo>
                    <a:pt x="593" y="201"/>
                  </a:lnTo>
                  <a:lnTo>
                    <a:pt x="594" y="199"/>
                  </a:lnTo>
                  <a:lnTo>
                    <a:pt x="597" y="198"/>
                  </a:lnTo>
                  <a:lnTo>
                    <a:pt x="600" y="197"/>
                  </a:lnTo>
                  <a:lnTo>
                    <a:pt x="602" y="196"/>
                  </a:lnTo>
                  <a:lnTo>
                    <a:pt x="605" y="195"/>
                  </a:lnTo>
                  <a:lnTo>
                    <a:pt x="606" y="196"/>
                  </a:lnTo>
                  <a:lnTo>
                    <a:pt x="609" y="196"/>
                  </a:lnTo>
                  <a:lnTo>
                    <a:pt x="611" y="196"/>
                  </a:lnTo>
                  <a:lnTo>
                    <a:pt x="612" y="197"/>
                  </a:lnTo>
                  <a:lnTo>
                    <a:pt x="613" y="198"/>
                  </a:lnTo>
                  <a:lnTo>
                    <a:pt x="614" y="198"/>
                  </a:lnTo>
                  <a:lnTo>
                    <a:pt x="615" y="199"/>
                  </a:lnTo>
                  <a:lnTo>
                    <a:pt x="616" y="202"/>
                  </a:lnTo>
                  <a:lnTo>
                    <a:pt x="617" y="205"/>
                  </a:lnTo>
                  <a:lnTo>
                    <a:pt x="619" y="206"/>
                  </a:lnTo>
                  <a:lnTo>
                    <a:pt x="620" y="208"/>
                  </a:lnTo>
                  <a:lnTo>
                    <a:pt x="621" y="210"/>
                  </a:lnTo>
                  <a:lnTo>
                    <a:pt x="622" y="211"/>
                  </a:lnTo>
                  <a:lnTo>
                    <a:pt x="623" y="211"/>
                  </a:lnTo>
                  <a:lnTo>
                    <a:pt x="625" y="212"/>
                  </a:lnTo>
                  <a:lnTo>
                    <a:pt x="626" y="212"/>
                  </a:lnTo>
                  <a:lnTo>
                    <a:pt x="628" y="212"/>
                  </a:lnTo>
                  <a:lnTo>
                    <a:pt x="630" y="212"/>
                  </a:lnTo>
                  <a:lnTo>
                    <a:pt x="631" y="212"/>
                  </a:lnTo>
                  <a:lnTo>
                    <a:pt x="633" y="212"/>
                  </a:lnTo>
                  <a:lnTo>
                    <a:pt x="634" y="211"/>
                  </a:lnTo>
                  <a:lnTo>
                    <a:pt x="636" y="210"/>
                  </a:lnTo>
                  <a:lnTo>
                    <a:pt x="637" y="208"/>
                  </a:lnTo>
                  <a:lnTo>
                    <a:pt x="638" y="207"/>
                  </a:lnTo>
                  <a:lnTo>
                    <a:pt x="639" y="205"/>
                  </a:lnTo>
                  <a:lnTo>
                    <a:pt x="639" y="200"/>
                  </a:lnTo>
                  <a:lnTo>
                    <a:pt x="641" y="195"/>
                  </a:lnTo>
                  <a:lnTo>
                    <a:pt x="642" y="193"/>
                  </a:lnTo>
                  <a:lnTo>
                    <a:pt x="642" y="192"/>
                  </a:lnTo>
                  <a:lnTo>
                    <a:pt x="642" y="191"/>
                  </a:lnTo>
                  <a:lnTo>
                    <a:pt x="642" y="190"/>
                  </a:lnTo>
                  <a:lnTo>
                    <a:pt x="642" y="188"/>
                  </a:lnTo>
                  <a:lnTo>
                    <a:pt x="641" y="187"/>
                  </a:lnTo>
                  <a:lnTo>
                    <a:pt x="640" y="185"/>
                  </a:lnTo>
                  <a:lnTo>
                    <a:pt x="639" y="181"/>
                  </a:lnTo>
                  <a:lnTo>
                    <a:pt x="638" y="179"/>
                  </a:lnTo>
                  <a:lnTo>
                    <a:pt x="636" y="177"/>
                  </a:lnTo>
                  <a:lnTo>
                    <a:pt x="633" y="173"/>
                  </a:lnTo>
                  <a:lnTo>
                    <a:pt x="631" y="171"/>
                  </a:lnTo>
                  <a:lnTo>
                    <a:pt x="629" y="169"/>
                  </a:lnTo>
                  <a:lnTo>
                    <a:pt x="628" y="168"/>
                  </a:lnTo>
                  <a:lnTo>
                    <a:pt x="628" y="166"/>
                  </a:lnTo>
                  <a:lnTo>
                    <a:pt x="627" y="164"/>
                  </a:lnTo>
                  <a:lnTo>
                    <a:pt x="627" y="162"/>
                  </a:lnTo>
                  <a:lnTo>
                    <a:pt x="627" y="161"/>
                  </a:lnTo>
                  <a:lnTo>
                    <a:pt x="627" y="160"/>
                  </a:lnTo>
                  <a:lnTo>
                    <a:pt x="628" y="160"/>
                  </a:lnTo>
                  <a:lnTo>
                    <a:pt x="628" y="160"/>
                  </a:lnTo>
                  <a:lnTo>
                    <a:pt x="630" y="160"/>
                  </a:lnTo>
                  <a:lnTo>
                    <a:pt x="634" y="160"/>
                  </a:lnTo>
                  <a:lnTo>
                    <a:pt x="636" y="160"/>
                  </a:lnTo>
                  <a:lnTo>
                    <a:pt x="638" y="160"/>
                  </a:lnTo>
                  <a:lnTo>
                    <a:pt x="639" y="159"/>
                  </a:lnTo>
                  <a:lnTo>
                    <a:pt x="642" y="159"/>
                  </a:lnTo>
                  <a:lnTo>
                    <a:pt x="644" y="158"/>
                  </a:lnTo>
                  <a:lnTo>
                    <a:pt x="646" y="157"/>
                  </a:lnTo>
                  <a:lnTo>
                    <a:pt x="649" y="155"/>
                  </a:lnTo>
                  <a:lnTo>
                    <a:pt x="651" y="152"/>
                  </a:lnTo>
                  <a:lnTo>
                    <a:pt x="654" y="148"/>
                  </a:lnTo>
                  <a:lnTo>
                    <a:pt x="657" y="145"/>
                  </a:lnTo>
                  <a:lnTo>
                    <a:pt x="660" y="141"/>
                  </a:lnTo>
                  <a:lnTo>
                    <a:pt x="661" y="138"/>
                  </a:lnTo>
                  <a:lnTo>
                    <a:pt x="662" y="135"/>
                  </a:lnTo>
                  <a:lnTo>
                    <a:pt x="663" y="132"/>
                  </a:lnTo>
                  <a:lnTo>
                    <a:pt x="663" y="131"/>
                  </a:lnTo>
                  <a:lnTo>
                    <a:pt x="663" y="129"/>
                  </a:lnTo>
                  <a:lnTo>
                    <a:pt x="663" y="127"/>
                  </a:lnTo>
                  <a:lnTo>
                    <a:pt x="663" y="125"/>
                  </a:lnTo>
                  <a:lnTo>
                    <a:pt x="663" y="124"/>
                  </a:lnTo>
                  <a:lnTo>
                    <a:pt x="662" y="123"/>
                  </a:lnTo>
                  <a:lnTo>
                    <a:pt x="662" y="121"/>
                  </a:lnTo>
                  <a:lnTo>
                    <a:pt x="662" y="119"/>
                  </a:lnTo>
                  <a:lnTo>
                    <a:pt x="661" y="118"/>
                  </a:lnTo>
                  <a:lnTo>
                    <a:pt x="660" y="116"/>
                  </a:lnTo>
                  <a:lnTo>
                    <a:pt x="658" y="114"/>
                  </a:lnTo>
                  <a:lnTo>
                    <a:pt x="656" y="113"/>
                  </a:lnTo>
                  <a:lnTo>
                    <a:pt x="653" y="112"/>
                  </a:lnTo>
                  <a:lnTo>
                    <a:pt x="648" y="108"/>
                  </a:lnTo>
                  <a:lnTo>
                    <a:pt x="646" y="107"/>
                  </a:lnTo>
                  <a:lnTo>
                    <a:pt x="644" y="105"/>
                  </a:lnTo>
                  <a:lnTo>
                    <a:pt x="642" y="103"/>
                  </a:lnTo>
                  <a:lnTo>
                    <a:pt x="640" y="101"/>
                  </a:lnTo>
                  <a:lnTo>
                    <a:pt x="639" y="100"/>
                  </a:lnTo>
                  <a:lnTo>
                    <a:pt x="639" y="98"/>
                  </a:lnTo>
                  <a:lnTo>
                    <a:pt x="639" y="96"/>
                  </a:lnTo>
                  <a:lnTo>
                    <a:pt x="639" y="95"/>
                  </a:lnTo>
                  <a:lnTo>
                    <a:pt x="639" y="93"/>
                  </a:lnTo>
                  <a:lnTo>
                    <a:pt x="639" y="92"/>
                  </a:lnTo>
                  <a:lnTo>
                    <a:pt x="639" y="90"/>
                  </a:lnTo>
                  <a:lnTo>
                    <a:pt x="644" y="79"/>
                  </a:lnTo>
                  <a:lnTo>
                    <a:pt x="645" y="74"/>
                  </a:lnTo>
                  <a:lnTo>
                    <a:pt x="646" y="70"/>
                  </a:lnTo>
                  <a:lnTo>
                    <a:pt x="647" y="67"/>
                  </a:lnTo>
                  <a:lnTo>
                    <a:pt x="647" y="65"/>
                  </a:lnTo>
                  <a:lnTo>
                    <a:pt x="648" y="62"/>
                  </a:lnTo>
                  <a:lnTo>
                    <a:pt x="648" y="63"/>
                  </a:lnTo>
                  <a:lnTo>
                    <a:pt x="649" y="63"/>
                  </a:lnTo>
                  <a:lnTo>
                    <a:pt x="651" y="63"/>
                  </a:lnTo>
                  <a:lnTo>
                    <a:pt x="651" y="63"/>
                  </a:lnTo>
                  <a:lnTo>
                    <a:pt x="652" y="63"/>
                  </a:lnTo>
                  <a:lnTo>
                    <a:pt x="653" y="63"/>
                  </a:lnTo>
                  <a:lnTo>
                    <a:pt x="654" y="62"/>
                  </a:lnTo>
                  <a:lnTo>
                    <a:pt x="656" y="61"/>
                  </a:lnTo>
                  <a:lnTo>
                    <a:pt x="658" y="60"/>
                  </a:lnTo>
                  <a:lnTo>
                    <a:pt x="662" y="56"/>
                  </a:lnTo>
                  <a:lnTo>
                    <a:pt x="663" y="55"/>
                  </a:lnTo>
                  <a:lnTo>
                    <a:pt x="668" y="49"/>
                  </a:lnTo>
                  <a:lnTo>
                    <a:pt x="669" y="48"/>
                  </a:lnTo>
                  <a:lnTo>
                    <a:pt x="670" y="47"/>
                  </a:lnTo>
                  <a:lnTo>
                    <a:pt x="672" y="45"/>
                  </a:lnTo>
                  <a:lnTo>
                    <a:pt x="675" y="45"/>
                  </a:lnTo>
                  <a:lnTo>
                    <a:pt x="678" y="44"/>
                  </a:lnTo>
                  <a:lnTo>
                    <a:pt x="680" y="43"/>
                  </a:lnTo>
                  <a:lnTo>
                    <a:pt x="682" y="43"/>
                  </a:lnTo>
                  <a:lnTo>
                    <a:pt x="683" y="43"/>
                  </a:lnTo>
                  <a:lnTo>
                    <a:pt x="685" y="43"/>
                  </a:lnTo>
                  <a:lnTo>
                    <a:pt x="685" y="43"/>
                  </a:lnTo>
                  <a:lnTo>
                    <a:pt x="687" y="44"/>
                  </a:lnTo>
                  <a:lnTo>
                    <a:pt x="690" y="45"/>
                  </a:lnTo>
                  <a:lnTo>
                    <a:pt x="692" y="45"/>
                  </a:lnTo>
                  <a:lnTo>
                    <a:pt x="694" y="46"/>
                  </a:lnTo>
                  <a:lnTo>
                    <a:pt x="696" y="46"/>
                  </a:lnTo>
                  <a:lnTo>
                    <a:pt x="698" y="46"/>
                  </a:lnTo>
                  <a:lnTo>
                    <a:pt x="704" y="45"/>
                  </a:lnTo>
                  <a:lnTo>
                    <a:pt x="708" y="45"/>
                  </a:lnTo>
                  <a:lnTo>
                    <a:pt x="716" y="44"/>
                  </a:lnTo>
                  <a:lnTo>
                    <a:pt x="718" y="43"/>
                  </a:lnTo>
                  <a:lnTo>
                    <a:pt x="719" y="43"/>
                  </a:lnTo>
                  <a:lnTo>
                    <a:pt x="722" y="43"/>
                  </a:lnTo>
                  <a:lnTo>
                    <a:pt x="724" y="43"/>
                  </a:lnTo>
                  <a:lnTo>
                    <a:pt x="735" y="45"/>
                  </a:lnTo>
                  <a:lnTo>
                    <a:pt x="739" y="45"/>
                  </a:lnTo>
                  <a:lnTo>
                    <a:pt x="742" y="46"/>
                  </a:lnTo>
                  <a:lnTo>
                    <a:pt x="747" y="46"/>
                  </a:lnTo>
                  <a:lnTo>
                    <a:pt x="751" y="45"/>
                  </a:lnTo>
                  <a:lnTo>
                    <a:pt x="754" y="45"/>
                  </a:lnTo>
                  <a:lnTo>
                    <a:pt x="756" y="45"/>
                  </a:lnTo>
                  <a:lnTo>
                    <a:pt x="757" y="45"/>
                  </a:lnTo>
                  <a:lnTo>
                    <a:pt x="759" y="44"/>
                  </a:lnTo>
                  <a:lnTo>
                    <a:pt x="760" y="42"/>
                  </a:lnTo>
                  <a:lnTo>
                    <a:pt x="761" y="41"/>
                  </a:lnTo>
                  <a:lnTo>
                    <a:pt x="762" y="39"/>
                  </a:lnTo>
                  <a:lnTo>
                    <a:pt x="763" y="35"/>
                  </a:lnTo>
                  <a:lnTo>
                    <a:pt x="764" y="33"/>
                  </a:lnTo>
                  <a:lnTo>
                    <a:pt x="769" y="12"/>
                  </a:lnTo>
                  <a:lnTo>
                    <a:pt x="771" y="7"/>
                  </a:lnTo>
                  <a:lnTo>
                    <a:pt x="772" y="3"/>
                  </a:lnTo>
                  <a:lnTo>
                    <a:pt x="773" y="1"/>
                  </a:lnTo>
                  <a:lnTo>
                    <a:pt x="774" y="0"/>
                  </a:lnTo>
                  <a:lnTo>
                    <a:pt x="775" y="0"/>
                  </a:lnTo>
                  <a:lnTo>
                    <a:pt x="776" y="0"/>
                  </a:lnTo>
                </a:path>
              </a:pathLst>
            </a:custGeom>
            <a:noFill/>
            <a:ln w="2540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49" name="Freeform 104">
              <a:extLst>
                <a:ext uri="{FF2B5EF4-FFF2-40B4-BE49-F238E27FC236}">
                  <a16:creationId xmlns:a16="http://schemas.microsoft.com/office/drawing/2014/main" id="{AF6F34ED-C959-4A49-8E47-7B57CA0BAC60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0" y="1816"/>
              <a:ext cx="855" cy="1245"/>
            </a:xfrm>
            <a:custGeom>
              <a:avLst/>
              <a:gdLst>
                <a:gd name="T0" fmla="*/ 388 w 855"/>
                <a:gd name="T1" fmla="*/ 20 h 1245"/>
                <a:gd name="T2" fmla="*/ 398 w 855"/>
                <a:gd name="T3" fmla="*/ 62 h 1245"/>
                <a:gd name="T4" fmla="*/ 439 w 855"/>
                <a:gd name="T5" fmla="*/ 59 h 1245"/>
                <a:gd name="T6" fmla="*/ 447 w 855"/>
                <a:gd name="T7" fmla="*/ 122 h 1245"/>
                <a:gd name="T8" fmla="*/ 412 w 855"/>
                <a:gd name="T9" fmla="*/ 130 h 1245"/>
                <a:gd name="T10" fmla="*/ 354 w 855"/>
                <a:gd name="T11" fmla="*/ 178 h 1245"/>
                <a:gd name="T12" fmla="*/ 312 w 855"/>
                <a:gd name="T13" fmla="*/ 249 h 1245"/>
                <a:gd name="T14" fmla="*/ 298 w 855"/>
                <a:gd name="T15" fmla="*/ 328 h 1245"/>
                <a:gd name="T16" fmla="*/ 262 w 855"/>
                <a:gd name="T17" fmla="*/ 406 h 1245"/>
                <a:gd name="T18" fmla="*/ 286 w 855"/>
                <a:gd name="T19" fmla="*/ 446 h 1245"/>
                <a:gd name="T20" fmla="*/ 265 w 855"/>
                <a:gd name="T21" fmla="*/ 496 h 1245"/>
                <a:gd name="T22" fmla="*/ 262 w 855"/>
                <a:gd name="T23" fmla="*/ 544 h 1245"/>
                <a:gd name="T24" fmla="*/ 304 w 855"/>
                <a:gd name="T25" fmla="*/ 560 h 1245"/>
                <a:gd name="T26" fmla="*/ 309 w 855"/>
                <a:gd name="T27" fmla="*/ 594 h 1245"/>
                <a:gd name="T28" fmla="*/ 359 w 855"/>
                <a:gd name="T29" fmla="*/ 573 h 1245"/>
                <a:gd name="T30" fmla="*/ 413 w 855"/>
                <a:gd name="T31" fmla="*/ 551 h 1245"/>
                <a:gd name="T32" fmla="*/ 420 w 855"/>
                <a:gd name="T33" fmla="*/ 602 h 1245"/>
                <a:gd name="T34" fmla="*/ 445 w 855"/>
                <a:gd name="T35" fmla="*/ 608 h 1245"/>
                <a:gd name="T36" fmla="*/ 472 w 855"/>
                <a:gd name="T37" fmla="*/ 582 h 1245"/>
                <a:gd name="T38" fmla="*/ 484 w 855"/>
                <a:gd name="T39" fmla="*/ 544 h 1245"/>
                <a:gd name="T40" fmla="*/ 507 w 855"/>
                <a:gd name="T41" fmla="*/ 552 h 1245"/>
                <a:gd name="T42" fmla="*/ 524 w 855"/>
                <a:gd name="T43" fmla="*/ 604 h 1245"/>
                <a:gd name="T44" fmla="*/ 557 w 855"/>
                <a:gd name="T45" fmla="*/ 649 h 1245"/>
                <a:gd name="T46" fmla="*/ 613 w 855"/>
                <a:gd name="T47" fmla="*/ 671 h 1245"/>
                <a:gd name="T48" fmla="*/ 668 w 855"/>
                <a:gd name="T49" fmla="*/ 664 h 1245"/>
                <a:gd name="T50" fmla="*/ 670 w 855"/>
                <a:gd name="T51" fmla="*/ 724 h 1245"/>
                <a:gd name="T52" fmla="*/ 696 w 855"/>
                <a:gd name="T53" fmla="*/ 766 h 1245"/>
                <a:gd name="T54" fmla="*/ 722 w 855"/>
                <a:gd name="T55" fmla="*/ 766 h 1245"/>
                <a:gd name="T56" fmla="*/ 788 w 855"/>
                <a:gd name="T57" fmla="*/ 836 h 1245"/>
                <a:gd name="T58" fmla="*/ 804 w 855"/>
                <a:gd name="T59" fmla="*/ 887 h 1245"/>
                <a:gd name="T60" fmla="*/ 832 w 855"/>
                <a:gd name="T61" fmla="*/ 886 h 1245"/>
                <a:gd name="T62" fmla="*/ 853 w 855"/>
                <a:gd name="T63" fmla="*/ 921 h 1245"/>
                <a:gd name="T64" fmla="*/ 821 w 855"/>
                <a:gd name="T65" fmla="*/ 942 h 1245"/>
                <a:gd name="T66" fmla="*/ 780 w 855"/>
                <a:gd name="T67" fmla="*/ 961 h 1245"/>
                <a:gd name="T68" fmla="*/ 751 w 855"/>
                <a:gd name="T69" fmla="*/ 1027 h 1245"/>
                <a:gd name="T70" fmla="*/ 707 w 855"/>
                <a:gd name="T71" fmla="*/ 1032 h 1245"/>
                <a:gd name="T72" fmla="*/ 666 w 855"/>
                <a:gd name="T73" fmla="*/ 1026 h 1245"/>
                <a:gd name="T74" fmla="*/ 640 w 855"/>
                <a:gd name="T75" fmla="*/ 1030 h 1245"/>
                <a:gd name="T76" fmla="*/ 648 w 855"/>
                <a:gd name="T77" fmla="*/ 1069 h 1245"/>
                <a:gd name="T78" fmla="*/ 616 w 855"/>
                <a:gd name="T79" fmla="*/ 1086 h 1245"/>
                <a:gd name="T80" fmla="*/ 553 w 855"/>
                <a:gd name="T81" fmla="*/ 1088 h 1245"/>
                <a:gd name="T82" fmla="*/ 535 w 855"/>
                <a:gd name="T83" fmla="*/ 1126 h 1245"/>
                <a:gd name="T84" fmla="*/ 492 w 855"/>
                <a:gd name="T85" fmla="*/ 1117 h 1245"/>
                <a:gd name="T86" fmla="*/ 445 w 855"/>
                <a:gd name="T87" fmla="*/ 1099 h 1245"/>
                <a:gd name="T88" fmla="*/ 426 w 855"/>
                <a:gd name="T89" fmla="*/ 1087 h 1245"/>
                <a:gd name="T90" fmla="*/ 425 w 855"/>
                <a:gd name="T91" fmla="*/ 1150 h 1245"/>
                <a:gd name="T92" fmla="*/ 383 w 855"/>
                <a:gd name="T93" fmla="*/ 1205 h 1245"/>
                <a:gd name="T94" fmla="*/ 317 w 855"/>
                <a:gd name="T95" fmla="*/ 1222 h 1245"/>
                <a:gd name="T96" fmla="*/ 284 w 855"/>
                <a:gd name="T97" fmla="*/ 1245 h 1245"/>
                <a:gd name="T98" fmla="*/ 256 w 855"/>
                <a:gd name="T99" fmla="*/ 1184 h 1245"/>
                <a:gd name="T100" fmla="*/ 190 w 855"/>
                <a:gd name="T101" fmla="*/ 1149 h 1245"/>
                <a:gd name="T102" fmla="*/ 192 w 855"/>
                <a:gd name="T103" fmla="*/ 1098 h 1245"/>
                <a:gd name="T104" fmla="*/ 170 w 855"/>
                <a:gd name="T105" fmla="*/ 1097 h 1245"/>
                <a:gd name="T106" fmla="*/ 140 w 855"/>
                <a:gd name="T107" fmla="*/ 1042 h 1245"/>
                <a:gd name="T108" fmla="*/ 109 w 855"/>
                <a:gd name="T109" fmla="*/ 996 h 1245"/>
                <a:gd name="T110" fmla="*/ 54 w 855"/>
                <a:gd name="T111" fmla="*/ 1002 h 1245"/>
                <a:gd name="T112" fmla="*/ 71 w 855"/>
                <a:gd name="T113" fmla="*/ 1038 h 1245"/>
                <a:gd name="T114" fmla="*/ 74 w 855"/>
                <a:gd name="T115" fmla="*/ 1080 h 1245"/>
                <a:gd name="T116" fmla="*/ 31 w 855"/>
                <a:gd name="T117" fmla="*/ 1113 h 1245"/>
                <a:gd name="T118" fmla="*/ 2 w 855"/>
                <a:gd name="T119" fmla="*/ 1075 h 1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855" h="1245">
                  <a:moveTo>
                    <a:pt x="351" y="4"/>
                  </a:moveTo>
                  <a:lnTo>
                    <a:pt x="354" y="4"/>
                  </a:lnTo>
                  <a:lnTo>
                    <a:pt x="357" y="3"/>
                  </a:lnTo>
                  <a:lnTo>
                    <a:pt x="360" y="2"/>
                  </a:lnTo>
                  <a:lnTo>
                    <a:pt x="370" y="0"/>
                  </a:lnTo>
                  <a:lnTo>
                    <a:pt x="373" y="0"/>
                  </a:lnTo>
                  <a:lnTo>
                    <a:pt x="375" y="0"/>
                  </a:lnTo>
                  <a:lnTo>
                    <a:pt x="377" y="0"/>
                  </a:lnTo>
                  <a:lnTo>
                    <a:pt x="379" y="0"/>
                  </a:lnTo>
                  <a:lnTo>
                    <a:pt x="380" y="0"/>
                  </a:lnTo>
                  <a:lnTo>
                    <a:pt x="381" y="1"/>
                  </a:lnTo>
                  <a:lnTo>
                    <a:pt x="382" y="2"/>
                  </a:lnTo>
                  <a:lnTo>
                    <a:pt x="383" y="3"/>
                  </a:lnTo>
                  <a:lnTo>
                    <a:pt x="384" y="4"/>
                  </a:lnTo>
                  <a:lnTo>
                    <a:pt x="385" y="10"/>
                  </a:lnTo>
                  <a:lnTo>
                    <a:pt x="388" y="18"/>
                  </a:lnTo>
                  <a:lnTo>
                    <a:pt x="388" y="20"/>
                  </a:lnTo>
                  <a:lnTo>
                    <a:pt x="388" y="21"/>
                  </a:lnTo>
                  <a:lnTo>
                    <a:pt x="388" y="24"/>
                  </a:lnTo>
                  <a:lnTo>
                    <a:pt x="388" y="27"/>
                  </a:lnTo>
                  <a:lnTo>
                    <a:pt x="387" y="46"/>
                  </a:lnTo>
                  <a:lnTo>
                    <a:pt x="387" y="49"/>
                  </a:lnTo>
                  <a:lnTo>
                    <a:pt x="387" y="52"/>
                  </a:lnTo>
                  <a:lnTo>
                    <a:pt x="388" y="55"/>
                  </a:lnTo>
                  <a:lnTo>
                    <a:pt x="388" y="58"/>
                  </a:lnTo>
                  <a:lnTo>
                    <a:pt x="389" y="59"/>
                  </a:lnTo>
                  <a:lnTo>
                    <a:pt x="390" y="61"/>
                  </a:lnTo>
                  <a:lnTo>
                    <a:pt x="391" y="62"/>
                  </a:lnTo>
                  <a:lnTo>
                    <a:pt x="392" y="62"/>
                  </a:lnTo>
                  <a:lnTo>
                    <a:pt x="393" y="63"/>
                  </a:lnTo>
                  <a:lnTo>
                    <a:pt x="394" y="64"/>
                  </a:lnTo>
                  <a:lnTo>
                    <a:pt x="396" y="64"/>
                  </a:lnTo>
                  <a:lnTo>
                    <a:pt x="397" y="63"/>
                  </a:lnTo>
                  <a:lnTo>
                    <a:pt x="398" y="62"/>
                  </a:lnTo>
                  <a:lnTo>
                    <a:pt x="399" y="62"/>
                  </a:lnTo>
                  <a:lnTo>
                    <a:pt x="403" y="57"/>
                  </a:lnTo>
                  <a:lnTo>
                    <a:pt x="406" y="55"/>
                  </a:lnTo>
                  <a:lnTo>
                    <a:pt x="407" y="54"/>
                  </a:lnTo>
                  <a:lnTo>
                    <a:pt x="409" y="54"/>
                  </a:lnTo>
                  <a:lnTo>
                    <a:pt x="411" y="54"/>
                  </a:lnTo>
                  <a:lnTo>
                    <a:pt x="412" y="53"/>
                  </a:lnTo>
                  <a:lnTo>
                    <a:pt x="416" y="53"/>
                  </a:lnTo>
                  <a:lnTo>
                    <a:pt x="418" y="53"/>
                  </a:lnTo>
                  <a:lnTo>
                    <a:pt x="420" y="53"/>
                  </a:lnTo>
                  <a:lnTo>
                    <a:pt x="423" y="53"/>
                  </a:lnTo>
                  <a:lnTo>
                    <a:pt x="426" y="54"/>
                  </a:lnTo>
                  <a:lnTo>
                    <a:pt x="428" y="54"/>
                  </a:lnTo>
                  <a:lnTo>
                    <a:pt x="431" y="55"/>
                  </a:lnTo>
                  <a:lnTo>
                    <a:pt x="434" y="56"/>
                  </a:lnTo>
                  <a:lnTo>
                    <a:pt x="436" y="58"/>
                  </a:lnTo>
                  <a:lnTo>
                    <a:pt x="439" y="59"/>
                  </a:lnTo>
                  <a:lnTo>
                    <a:pt x="441" y="61"/>
                  </a:lnTo>
                  <a:lnTo>
                    <a:pt x="444" y="63"/>
                  </a:lnTo>
                  <a:lnTo>
                    <a:pt x="445" y="64"/>
                  </a:lnTo>
                  <a:lnTo>
                    <a:pt x="446" y="65"/>
                  </a:lnTo>
                  <a:lnTo>
                    <a:pt x="448" y="68"/>
                  </a:lnTo>
                  <a:lnTo>
                    <a:pt x="449" y="70"/>
                  </a:lnTo>
                  <a:lnTo>
                    <a:pt x="450" y="73"/>
                  </a:lnTo>
                  <a:lnTo>
                    <a:pt x="451" y="75"/>
                  </a:lnTo>
                  <a:lnTo>
                    <a:pt x="452" y="77"/>
                  </a:lnTo>
                  <a:lnTo>
                    <a:pt x="452" y="79"/>
                  </a:lnTo>
                  <a:lnTo>
                    <a:pt x="452" y="80"/>
                  </a:lnTo>
                  <a:lnTo>
                    <a:pt x="451" y="102"/>
                  </a:lnTo>
                  <a:lnTo>
                    <a:pt x="450" y="109"/>
                  </a:lnTo>
                  <a:lnTo>
                    <a:pt x="450" y="113"/>
                  </a:lnTo>
                  <a:lnTo>
                    <a:pt x="448" y="118"/>
                  </a:lnTo>
                  <a:lnTo>
                    <a:pt x="448" y="121"/>
                  </a:lnTo>
                  <a:lnTo>
                    <a:pt x="447" y="122"/>
                  </a:lnTo>
                  <a:lnTo>
                    <a:pt x="446" y="125"/>
                  </a:lnTo>
                  <a:lnTo>
                    <a:pt x="445" y="127"/>
                  </a:lnTo>
                  <a:lnTo>
                    <a:pt x="445" y="127"/>
                  </a:lnTo>
                  <a:lnTo>
                    <a:pt x="444" y="129"/>
                  </a:lnTo>
                  <a:lnTo>
                    <a:pt x="442" y="130"/>
                  </a:lnTo>
                  <a:lnTo>
                    <a:pt x="440" y="130"/>
                  </a:lnTo>
                  <a:lnTo>
                    <a:pt x="437" y="131"/>
                  </a:lnTo>
                  <a:lnTo>
                    <a:pt x="435" y="131"/>
                  </a:lnTo>
                  <a:lnTo>
                    <a:pt x="434" y="131"/>
                  </a:lnTo>
                  <a:lnTo>
                    <a:pt x="431" y="130"/>
                  </a:lnTo>
                  <a:lnTo>
                    <a:pt x="428" y="130"/>
                  </a:lnTo>
                  <a:lnTo>
                    <a:pt x="423" y="129"/>
                  </a:lnTo>
                  <a:lnTo>
                    <a:pt x="420" y="128"/>
                  </a:lnTo>
                  <a:lnTo>
                    <a:pt x="418" y="128"/>
                  </a:lnTo>
                  <a:lnTo>
                    <a:pt x="416" y="128"/>
                  </a:lnTo>
                  <a:lnTo>
                    <a:pt x="414" y="129"/>
                  </a:lnTo>
                  <a:lnTo>
                    <a:pt x="412" y="130"/>
                  </a:lnTo>
                  <a:lnTo>
                    <a:pt x="410" y="133"/>
                  </a:lnTo>
                  <a:lnTo>
                    <a:pt x="406" y="136"/>
                  </a:lnTo>
                  <a:lnTo>
                    <a:pt x="402" y="140"/>
                  </a:lnTo>
                  <a:lnTo>
                    <a:pt x="394" y="150"/>
                  </a:lnTo>
                  <a:lnTo>
                    <a:pt x="391" y="153"/>
                  </a:lnTo>
                  <a:lnTo>
                    <a:pt x="389" y="155"/>
                  </a:lnTo>
                  <a:lnTo>
                    <a:pt x="387" y="156"/>
                  </a:lnTo>
                  <a:lnTo>
                    <a:pt x="384" y="158"/>
                  </a:lnTo>
                  <a:lnTo>
                    <a:pt x="381" y="159"/>
                  </a:lnTo>
                  <a:lnTo>
                    <a:pt x="375" y="162"/>
                  </a:lnTo>
                  <a:lnTo>
                    <a:pt x="373" y="163"/>
                  </a:lnTo>
                  <a:lnTo>
                    <a:pt x="370" y="165"/>
                  </a:lnTo>
                  <a:lnTo>
                    <a:pt x="367" y="166"/>
                  </a:lnTo>
                  <a:lnTo>
                    <a:pt x="365" y="167"/>
                  </a:lnTo>
                  <a:lnTo>
                    <a:pt x="363" y="169"/>
                  </a:lnTo>
                  <a:lnTo>
                    <a:pt x="357" y="176"/>
                  </a:lnTo>
                  <a:lnTo>
                    <a:pt x="354" y="178"/>
                  </a:lnTo>
                  <a:lnTo>
                    <a:pt x="352" y="179"/>
                  </a:lnTo>
                  <a:lnTo>
                    <a:pt x="348" y="183"/>
                  </a:lnTo>
                  <a:lnTo>
                    <a:pt x="345" y="185"/>
                  </a:lnTo>
                  <a:lnTo>
                    <a:pt x="343" y="189"/>
                  </a:lnTo>
                  <a:lnTo>
                    <a:pt x="337" y="194"/>
                  </a:lnTo>
                  <a:lnTo>
                    <a:pt x="324" y="211"/>
                  </a:lnTo>
                  <a:lnTo>
                    <a:pt x="320" y="214"/>
                  </a:lnTo>
                  <a:lnTo>
                    <a:pt x="319" y="218"/>
                  </a:lnTo>
                  <a:lnTo>
                    <a:pt x="318" y="220"/>
                  </a:lnTo>
                  <a:lnTo>
                    <a:pt x="317" y="223"/>
                  </a:lnTo>
                  <a:lnTo>
                    <a:pt x="316" y="226"/>
                  </a:lnTo>
                  <a:lnTo>
                    <a:pt x="315" y="231"/>
                  </a:lnTo>
                  <a:lnTo>
                    <a:pt x="314" y="239"/>
                  </a:lnTo>
                  <a:lnTo>
                    <a:pt x="314" y="241"/>
                  </a:lnTo>
                  <a:lnTo>
                    <a:pt x="314" y="244"/>
                  </a:lnTo>
                  <a:lnTo>
                    <a:pt x="313" y="246"/>
                  </a:lnTo>
                  <a:lnTo>
                    <a:pt x="312" y="249"/>
                  </a:lnTo>
                  <a:lnTo>
                    <a:pt x="309" y="258"/>
                  </a:lnTo>
                  <a:lnTo>
                    <a:pt x="307" y="261"/>
                  </a:lnTo>
                  <a:lnTo>
                    <a:pt x="306" y="264"/>
                  </a:lnTo>
                  <a:lnTo>
                    <a:pt x="306" y="267"/>
                  </a:lnTo>
                  <a:lnTo>
                    <a:pt x="305" y="270"/>
                  </a:lnTo>
                  <a:lnTo>
                    <a:pt x="305" y="274"/>
                  </a:lnTo>
                  <a:lnTo>
                    <a:pt x="306" y="288"/>
                  </a:lnTo>
                  <a:lnTo>
                    <a:pt x="307" y="297"/>
                  </a:lnTo>
                  <a:lnTo>
                    <a:pt x="307" y="303"/>
                  </a:lnTo>
                  <a:lnTo>
                    <a:pt x="307" y="306"/>
                  </a:lnTo>
                  <a:lnTo>
                    <a:pt x="306" y="309"/>
                  </a:lnTo>
                  <a:lnTo>
                    <a:pt x="306" y="313"/>
                  </a:lnTo>
                  <a:lnTo>
                    <a:pt x="305" y="315"/>
                  </a:lnTo>
                  <a:lnTo>
                    <a:pt x="303" y="319"/>
                  </a:lnTo>
                  <a:lnTo>
                    <a:pt x="302" y="322"/>
                  </a:lnTo>
                  <a:lnTo>
                    <a:pt x="300" y="325"/>
                  </a:lnTo>
                  <a:lnTo>
                    <a:pt x="298" y="328"/>
                  </a:lnTo>
                  <a:lnTo>
                    <a:pt x="296" y="331"/>
                  </a:lnTo>
                  <a:lnTo>
                    <a:pt x="295" y="333"/>
                  </a:lnTo>
                  <a:lnTo>
                    <a:pt x="280" y="349"/>
                  </a:lnTo>
                  <a:lnTo>
                    <a:pt x="277" y="354"/>
                  </a:lnTo>
                  <a:lnTo>
                    <a:pt x="275" y="358"/>
                  </a:lnTo>
                  <a:lnTo>
                    <a:pt x="273" y="361"/>
                  </a:lnTo>
                  <a:lnTo>
                    <a:pt x="270" y="365"/>
                  </a:lnTo>
                  <a:lnTo>
                    <a:pt x="267" y="371"/>
                  </a:lnTo>
                  <a:lnTo>
                    <a:pt x="266" y="374"/>
                  </a:lnTo>
                  <a:lnTo>
                    <a:pt x="265" y="376"/>
                  </a:lnTo>
                  <a:lnTo>
                    <a:pt x="265" y="379"/>
                  </a:lnTo>
                  <a:lnTo>
                    <a:pt x="264" y="381"/>
                  </a:lnTo>
                  <a:lnTo>
                    <a:pt x="263" y="384"/>
                  </a:lnTo>
                  <a:lnTo>
                    <a:pt x="263" y="394"/>
                  </a:lnTo>
                  <a:lnTo>
                    <a:pt x="262" y="403"/>
                  </a:lnTo>
                  <a:lnTo>
                    <a:pt x="262" y="405"/>
                  </a:lnTo>
                  <a:lnTo>
                    <a:pt x="262" y="406"/>
                  </a:lnTo>
                  <a:lnTo>
                    <a:pt x="262" y="407"/>
                  </a:lnTo>
                  <a:lnTo>
                    <a:pt x="263" y="409"/>
                  </a:lnTo>
                  <a:lnTo>
                    <a:pt x="263" y="410"/>
                  </a:lnTo>
                  <a:lnTo>
                    <a:pt x="263" y="412"/>
                  </a:lnTo>
                  <a:lnTo>
                    <a:pt x="264" y="414"/>
                  </a:lnTo>
                  <a:lnTo>
                    <a:pt x="266" y="416"/>
                  </a:lnTo>
                  <a:lnTo>
                    <a:pt x="269" y="418"/>
                  </a:lnTo>
                  <a:lnTo>
                    <a:pt x="278" y="428"/>
                  </a:lnTo>
                  <a:lnTo>
                    <a:pt x="280" y="431"/>
                  </a:lnTo>
                  <a:lnTo>
                    <a:pt x="282" y="434"/>
                  </a:lnTo>
                  <a:lnTo>
                    <a:pt x="283" y="436"/>
                  </a:lnTo>
                  <a:lnTo>
                    <a:pt x="284" y="438"/>
                  </a:lnTo>
                  <a:lnTo>
                    <a:pt x="285" y="439"/>
                  </a:lnTo>
                  <a:lnTo>
                    <a:pt x="286" y="440"/>
                  </a:lnTo>
                  <a:lnTo>
                    <a:pt x="286" y="442"/>
                  </a:lnTo>
                  <a:lnTo>
                    <a:pt x="286" y="444"/>
                  </a:lnTo>
                  <a:lnTo>
                    <a:pt x="286" y="446"/>
                  </a:lnTo>
                  <a:lnTo>
                    <a:pt x="286" y="447"/>
                  </a:lnTo>
                  <a:lnTo>
                    <a:pt x="286" y="450"/>
                  </a:lnTo>
                  <a:lnTo>
                    <a:pt x="285" y="452"/>
                  </a:lnTo>
                  <a:lnTo>
                    <a:pt x="284" y="455"/>
                  </a:lnTo>
                  <a:lnTo>
                    <a:pt x="283" y="459"/>
                  </a:lnTo>
                  <a:lnTo>
                    <a:pt x="281" y="462"/>
                  </a:lnTo>
                  <a:lnTo>
                    <a:pt x="279" y="463"/>
                  </a:lnTo>
                  <a:lnTo>
                    <a:pt x="274" y="470"/>
                  </a:lnTo>
                  <a:lnTo>
                    <a:pt x="270" y="475"/>
                  </a:lnTo>
                  <a:lnTo>
                    <a:pt x="267" y="479"/>
                  </a:lnTo>
                  <a:lnTo>
                    <a:pt x="266" y="481"/>
                  </a:lnTo>
                  <a:lnTo>
                    <a:pt x="265" y="483"/>
                  </a:lnTo>
                  <a:lnTo>
                    <a:pt x="265" y="484"/>
                  </a:lnTo>
                  <a:lnTo>
                    <a:pt x="264" y="487"/>
                  </a:lnTo>
                  <a:lnTo>
                    <a:pt x="264" y="489"/>
                  </a:lnTo>
                  <a:lnTo>
                    <a:pt x="265" y="494"/>
                  </a:lnTo>
                  <a:lnTo>
                    <a:pt x="265" y="496"/>
                  </a:lnTo>
                  <a:lnTo>
                    <a:pt x="264" y="497"/>
                  </a:lnTo>
                  <a:lnTo>
                    <a:pt x="264" y="501"/>
                  </a:lnTo>
                  <a:lnTo>
                    <a:pt x="263" y="504"/>
                  </a:lnTo>
                  <a:lnTo>
                    <a:pt x="262" y="508"/>
                  </a:lnTo>
                  <a:lnTo>
                    <a:pt x="257" y="517"/>
                  </a:lnTo>
                  <a:lnTo>
                    <a:pt x="256" y="519"/>
                  </a:lnTo>
                  <a:lnTo>
                    <a:pt x="255" y="521"/>
                  </a:lnTo>
                  <a:lnTo>
                    <a:pt x="255" y="523"/>
                  </a:lnTo>
                  <a:lnTo>
                    <a:pt x="255" y="527"/>
                  </a:lnTo>
                  <a:lnTo>
                    <a:pt x="255" y="528"/>
                  </a:lnTo>
                  <a:lnTo>
                    <a:pt x="255" y="530"/>
                  </a:lnTo>
                  <a:lnTo>
                    <a:pt x="255" y="530"/>
                  </a:lnTo>
                  <a:lnTo>
                    <a:pt x="255" y="532"/>
                  </a:lnTo>
                  <a:lnTo>
                    <a:pt x="257" y="535"/>
                  </a:lnTo>
                  <a:lnTo>
                    <a:pt x="259" y="539"/>
                  </a:lnTo>
                  <a:lnTo>
                    <a:pt x="261" y="541"/>
                  </a:lnTo>
                  <a:lnTo>
                    <a:pt x="262" y="544"/>
                  </a:lnTo>
                  <a:lnTo>
                    <a:pt x="263" y="546"/>
                  </a:lnTo>
                  <a:lnTo>
                    <a:pt x="267" y="551"/>
                  </a:lnTo>
                  <a:lnTo>
                    <a:pt x="272" y="556"/>
                  </a:lnTo>
                  <a:lnTo>
                    <a:pt x="274" y="558"/>
                  </a:lnTo>
                  <a:lnTo>
                    <a:pt x="276" y="561"/>
                  </a:lnTo>
                  <a:lnTo>
                    <a:pt x="278" y="562"/>
                  </a:lnTo>
                  <a:lnTo>
                    <a:pt x="279" y="563"/>
                  </a:lnTo>
                  <a:lnTo>
                    <a:pt x="281" y="564"/>
                  </a:lnTo>
                  <a:lnTo>
                    <a:pt x="283" y="564"/>
                  </a:lnTo>
                  <a:lnTo>
                    <a:pt x="284" y="564"/>
                  </a:lnTo>
                  <a:lnTo>
                    <a:pt x="286" y="564"/>
                  </a:lnTo>
                  <a:lnTo>
                    <a:pt x="288" y="564"/>
                  </a:lnTo>
                  <a:lnTo>
                    <a:pt x="294" y="563"/>
                  </a:lnTo>
                  <a:lnTo>
                    <a:pt x="296" y="562"/>
                  </a:lnTo>
                  <a:lnTo>
                    <a:pt x="300" y="561"/>
                  </a:lnTo>
                  <a:lnTo>
                    <a:pt x="303" y="560"/>
                  </a:lnTo>
                  <a:lnTo>
                    <a:pt x="304" y="560"/>
                  </a:lnTo>
                  <a:lnTo>
                    <a:pt x="305" y="560"/>
                  </a:lnTo>
                  <a:lnTo>
                    <a:pt x="305" y="561"/>
                  </a:lnTo>
                  <a:lnTo>
                    <a:pt x="306" y="561"/>
                  </a:lnTo>
                  <a:lnTo>
                    <a:pt x="307" y="562"/>
                  </a:lnTo>
                  <a:lnTo>
                    <a:pt x="307" y="564"/>
                  </a:lnTo>
                  <a:lnTo>
                    <a:pt x="307" y="564"/>
                  </a:lnTo>
                  <a:lnTo>
                    <a:pt x="307" y="567"/>
                  </a:lnTo>
                  <a:lnTo>
                    <a:pt x="307" y="572"/>
                  </a:lnTo>
                  <a:lnTo>
                    <a:pt x="305" y="580"/>
                  </a:lnTo>
                  <a:lnTo>
                    <a:pt x="305" y="582"/>
                  </a:lnTo>
                  <a:lnTo>
                    <a:pt x="305" y="586"/>
                  </a:lnTo>
                  <a:lnTo>
                    <a:pt x="305" y="587"/>
                  </a:lnTo>
                  <a:lnTo>
                    <a:pt x="306" y="589"/>
                  </a:lnTo>
                  <a:lnTo>
                    <a:pt x="307" y="591"/>
                  </a:lnTo>
                  <a:lnTo>
                    <a:pt x="307" y="592"/>
                  </a:lnTo>
                  <a:lnTo>
                    <a:pt x="308" y="593"/>
                  </a:lnTo>
                  <a:lnTo>
                    <a:pt x="309" y="594"/>
                  </a:lnTo>
                  <a:lnTo>
                    <a:pt x="309" y="594"/>
                  </a:lnTo>
                  <a:lnTo>
                    <a:pt x="311" y="595"/>
                  </a:lnTo>
                  <a:lnTo>
                    <a:pt x="312" y="595"/>
                  </a:lnTo>
                  <a:lnTo>
                    <a:pt x="315" y="595"/>
                  </a:lnTo>
                  <a:lnTo>
                    <a:pt x="324" y="595"/>
                  </a:lnTo>
                  <a:lnTo>
                    <a:pt x="332" y="595"/>
                  </a:lnTo>
                  <a:lnTo>
                    <a:pt x="334" y="594"/>
                  </a:lnTo>
                  <a:lnTo>
                    <a:pt x="337" y="594"/>
                  </a:lnTo>
                  <a:lnTo>
                    <a:pt x="338" y="593"/>
                  </a:lnTo>
                  <a:lnTo>
                    <a:pt x="340" y="592"/>
                  </a:lnTo>
                  <a:lnTo>
                    <a:pt x="341" y="590"/>
                  </a:lnTo>
                  <a:lnTo>
                    <a:pt x="343" y="586"/>
                  </a:lnTo>
                  <a:lnTo>
                    <a:pt x="344" y="585"/>
                  </a:lnTo>
                  <a:lnTo>
                    <a:pt x="346" y="583"/>
                  </a:lnTo>
                  <a:lnTo>
                    <a:pt x="349" y="580"/>
                  </a:lnTo>
                  <a:lnTo>
                    <a:pt x="352" y="578"/>
                  </a:lnTo>
                  <a:lnTo>
                    <a:pt x="359" y="573"/>
                  </a:lnTo>
                  <a:lnTo>
                    <a:pt x="367" y="566"/>
                  </a:lnTo>
                  <a:lnTo>
                    <a:pt x="371" y="564"/>
                  </a:lnTo>
                  <a:lnTo>
                    <a:pt x="376" y="560"/>
                  </a:lnTo>
                  <a:lnTo>
                    <a:pt x="378" y="558"/>
                  </a:lnTo>
                  <a:lnTo>
                    <a:pt x="380" y="557"/>
                  </a:lnTo>
                  <a:lnTo>
                    <a:pt x="383" y="556"/>
                  </a:lnTo>
                  <a:lnTo>
                    <a:pt x="387" y="554"/>
                  </a:lnTo>
                  <a:lnTo>
                    <a:pt x="391" y="552"/>
                  </a:lnTo>
                  <a:lnTo>
                    <a:pt x="393" y="552"/>
                  </a:lnTo>
                  <a:lnTo>
                    <a:pt x="394" y="552"/>
                  </a:lnTo>
                  <a:lnTo>
                    <a:pt x="399" y="551"/>
                  </a:lnTo>
                  <a:lnTo>
                    <a:pt x="404" y="550"/>
                  </a:lnTo>
                  <a:lnTo>
                    <a:pt x="407" y="550"/>
                  </a:lnTo>
                  <a:lnTo>
                    <a:pt x="409" y="550"/>
                  </a:lnTo>
                  <a:lnTo>
                    <a:pt x="411" y="550"/>
                  </a:lnTo>
                  <a:lnTo>
                    <a:pt x="412" y="551"/>
                  </a:lnTo>
                  <a:lnTo>
                    <a:pt x="413" y="551"/>
                  </a:lnTo>
                  <a:lnTo>
                    <a:pt x="415" y="552"/>
                  </a:lnTo>
                  <a:lnTo>
                    <a:pt x="418" y="553"/>
                  </a:lnTo>
                  <a:lnTo>
                    <a:pt x="420" y="555"/>
                  </a:lnTo>
                  <a:lnTo>
                    <a:pt x="421" y="556"/>
                  </a:lnTo>
                  <a:lnTo>
                    <a:pt x="422" y="558"/>
                  </a:lnTo>
                  <a:lnTo>
                    <a:pt x="423" y="561"/>
                  </a:lnTo>
                  <a:lnTo>
                    <a:pt x="423" y="563"/>
                  </a:lnTo>
                  <a:lnTo>
                    <a:pt x="424" y="564"/>
                  </a:lnTo>
                  <a:lnTo>
                    <a:pt x="424" y="565"/>
                  </a:lnTo>
                  <a:lnTo>
                    <a:pt x="424" y="567"/>
                  </a:lnTo>
                  <a:lnTo>
                    <a:pt x="423" y="573"/>
                  </a:lnTo>
                  <a:lnTo>
                    <a:pt x="423" y="578"/>
                  </a:lnTo>
                  <a:lnTo>
                    <a:pt x="420" y="588"/>
                  </a:lnTo>
                  <a:lnTo>
                    <a:pt x="420" y="594"/>
                  </a:lnTo>
                  <a:lnTo>
                    <a:pt x="419" y="597"/>
                  </a:lnTo>
                  <a:lnTo>
                    <a:pt x="419" y="599"/>
                  </a:lnTo>
                  <a:lnTo>
                    <a:pt x="420" y="602"/>
                  </a:lnTo>
                  <a:lnTo>
                    <a:pt x="420" y="604"/>
                  </a:lnTo>
                  <a:lnTo>
                    <a:pt x="421" y="607"/>
                  </a:lnTo>
                  <a:lnTo>
                    <a:pt x="423" y="610"/>
                  </a:lnTo>
                  <a:lnTo>
                    <a:pt x="424" y="613"/>
                  </a:lnTo>
                  <a:lnTo>
                    <a:pt x="426" y="616"/>
                  </a:lnTo>
                  <a:lnTo>
                    <a:pt x="428" y="618"/>
                  </a:lnTo>
                  <a:lnTo>
                    <a:pt x="430" y="619"/>
                  </a:lnTo>
                  <a:lnTo>
                    <a:pt x="432" y="620"/>
                  </a:lnTo>
                  <a:lnTo>
                    <a:pt x="434" y="620"/>
                  </a:lnTo>
                  <a:lnTo>
                    <a:pt x="434" y="620"/>
                  </a:lnTo>
                  <a:lnTo>
                    <a:pt x="435" y="620"/>
                  </a:lnTo>
                  <a:lnTo>
                    <a:pt x="436" y="619"/>
                  </a:lnTo>
                  <a:lnTo>
                    <a:pt x="437" y="618"/>
                  </a:lnTo>
                  <a:lnTo>
                    <a:pt x="439" y="616"/>
                  </a:lnTo>
                  <a:lnTo>
                    <a:pt x="443" y="611"/>
                  </a:lnTo>
                  <a:lnTo>
                    <a:pt x="444" y="609"/>
                  </a:lnTo>
                  <a:lnTo>
                    <a:pt x="445" y="608"/>
                  </a:lnTo>
                  <a:lnTo>
                    <a:pt x="450" y="602"/>
                  </a:lnTo>
                  <a:lnTo>
                    <a:pt x="452" y="600"/>
                  </a:lnTo>
                  <a:lnTo>
                    <a:pt x="453" y="599"/>
                  </a:lnTo>
                  <a:lnTo>
                    <a:pt x="454" y="598"/>
                  </a:lnTo>
                  <a:lnTo>
                    <a:pt x="455" y="594"/>
                  </a:lnTo>
                  <a:lnTo>
                    <a:pt x="456" y="592"/>
                  </a:lnTo>
                  <a:lnTo>
                    <a:pt x="457" y="591"/>
                  </a:lnTo>
                  <a:lnTo>
                    <a:pt x="458" y="589"/>
                  </a:lnTo>
                  <a:lnTo>
                    <a:pt x="459" y="588"/>
                  </a:lnTo>
                  <a:lnTo>
                    <a:pt x="461" y="587"/>
                  </a:lnTo>
                  <a:lnTo>
                    <a:pt x="466" y="586"/>
                  </a:lnTo>
                  <a:lnTo>
                    <a:pt x="467" y="585"/>
                  </a:lnTo>
                  <a:lnTo>
                    <a:pt x="468" y="583"/>
                  </a:lnTo>
                  <a:lnTo>
                    <a:pt x="469" y="582"/>
                  </a:lnTo>
                  <a:lnTo>
                    <a:pt x="470" y="582"/>
                  </a:lnTo>
                  <a:lnTo>
                    <a:pt x="471" y="582"/>
                  </a:lnTo>
                  <a:lnTo>
                    <a:pt x="472" y="582"/>
                  </a:lnTo>
                  <a:lnTo>
                    <a:pt x="473" y="582"/>
                  </a:lnTo>
                  <a:lnTo>
                    <a:pt x="476" y="583"/>
                  </a:lnTo>
                  <a:lnTo>
                    <a:pt x="477" y="584"/>
                  </a:lnTo>
                  <a:lnTo>
                    <a:pt x="478" y="583"/>
                  </a:lnTo>
                  <a:lnTo>
                    <a:pt x="479" y="583"/>
                  </a:lnTo>
                  <a:lnTo>
                    <a:pt x="480" y="583"/>
                  </a:lnTo>
                  <a:lnTo>
                    <a:pt x="482" y="582"/>
                  </a:lnTo>
                  <a:lnTo>
                    <a:pt x="484" y="580"/>
                  </a:lnTo>
                  <a:lnTo>
                    <a:pt x="486" y="578"/>
                  </a:lnTo>
                  <a:lnTo>
                    <a:pt x="488" y="575"/>
                  </a:lnTo>
                  <a:lnTo>
                    <a:pt x="489" y="574"/>
                  </a:lnTo>
                  <a:lnTo>
                    <a:pt x="490" y="572"/>
                  </a:lnTo>
                  <a:lnTo>
                    <a:pt x="490" y="570"/>
                  </a:lnTo>
                  <a:lnTo>
                    <a:pt x="490" y="567"/>
                  </a:lnTo>
                  <a:lnTo>
                    <a:pt x="490" y="565"/>
                  </a:lnTo>
                  <a:lnTo>
                    <a:pt x="489" y="563"/>
                  </a:lnTo>
                  <a:lnTo>
                    <a:pt x="484" y="544"/>
                  </a:lnTo>
                  <a:lnTo>
                    <a:pt x="484" y="541"/>
                  </a:lnTo>
                  <a:lnTo>
                    <a:pt x="484" y="540"/>
                  </a:lnTo>
                  <a:lnTo>
                    <a:pt x="484" y="539"/>
                  </a:lnTo>
                  <a:lnTo>
                    <a:pt x="485" y="537"/>
                  </a:lnTo>
                  <a:lnTo>
                    <a:pt x="486" y="536"/>
                  </a:lnTo>
                  <a:lnTo>
                    <a:pt x="487" y="535"/>
                  </a:lnTo>
                  <a:lnTo>
                    <a:pt x="489" y="534"/>
                  </a:lnTo>
                  <a:lnTo>
                    <a:pt x="491" y="534"/>
                  </a:lnTo>
                  <a:lnTo>
                    <a:pt x="492" y="534"/>
                  </a:lnTo>
                  <a:lnTo>
                    <a:pt x="494" y="534"/>
                  </a:lnTo>
                  <a:lnTo>
                    <a:pt x="496" y="535"/>
                  </a:lnTo>
                  <a:lnTo>
                    <a:pt x="497" y="536"/>
                  </a:lnTo>
                  <a:lnTo>
                    <a:pt x="498" y="537"/>
                  </a:lnTo>
                  <a:lnTo>
                    <a:pt x="499" y="538"/>
                  </a:lnTo>
                  <a:lnTo>
                    <a:pt x="500" y="540"/>
                  </a:lnTo>
                  <a:lnTo>
                    <a:pt x="503" y="546"/>
                  </a:lnTo>
                  <a:lnTo>
                    <a:pt x="507" y="552"/>
                  </a:lnTo>
                  <a:lnTo>
                    <a:pt x="508" y="556"/>
                  </a:lnTo>
                  <a:lnTo>
                    <a:pt x="510" y="560"/>
                  </a:lnTo>
                  <a:lnTo>
                    <a:pt x="510" y="564"/>
                  </a:lnTo>
                  <a:lnTo>
                    <a:pt x="511" y="566"/>
                  </a:lnTo>
                  <a:lnTo>
                    <a:pt x="511" y="572"/>
                  </a:lnTo>
                  <a:lnTo>
                    <a:pt x="511" y="574"/>
                  </a:lnTo>
                  <a:lnTo>
                    <a:pt x="511" y="577"/>
                  </a:lnTo>
                  <a:lnTo>
                    <a:pt x="512" y="580"/>
                  </a:lnTo>
                  <a:lnTo>
                    <a:pt x="513" y="585"/>
                  </a:lnTo>
                  <a:lnTo>
                    <a:pt x="514" y="587"/>
                  </a:lnTo>
                  <a:lnTo>
                    <a:pt x="518" y="594"/>
                  </a:lnTo>
                  <a:lnTo>
                    <a:pt x="519" y="596"/>
                  </a:lnTo>
                  <a:lnTo>
                    <a:pt x="521" y="598"/>
                  </a:lnTo>
                  <a:lnTo>
                    <a:pt x="522" y="599"/>
                  </a:lnTo>
                  <a:lnTo>
                    <a:pt x="523" y="600"/>
                  </a:lnTo>
                  <a:lnTo>
                    <a:pt x="523" y="602"/>
                  </a:lnTo>
                  <a:lnTo>
                    <a:pt x="524" y="604"/>
                  </a:lnTo>
                  <a:lnTo>
                    <a:pt x="524" y="609"/>
                  </a:lnTo>
                  <a:lnTo>
                    <a:pt x="525" y="611"/>
                  </a:lnTo>
                  <a:lnTo>
                    <a:pt x="525" y="614"/>
                  </a:lnTo>
                  <a:lnTo>
                    <a:pt x="525" y="616"/>
                  </a:lnTo>
                  <a:lnTo>
                    <a:pt x="526" y="617"/>
                  </a:lnTo>
                  <a:lnTo>
                    <a:pt x="528" y="619"/>
                  </a:lnTo>
                  <a:lnTo>
                    <a:pt x="535" y="626"/>
                  </a:lnTo>
                  <a:lnTo>
                    <a:pt x="536" y="628"/>
                  </a:lnTo>
                  <a:lnTo>
                    <a:pt x="538" y="631"/>
                  </a:lnTo>
                  <a:lnTo>
                    <a:pt x="541" y="636"/>
                  </a:lnTo>
                  <a:lnTo>
                    <a:pt x="543" y="638"/>
                  </a:lnTo>
                  <a:lnTo>
                    <a:pt x="545" y="641"/>
                  </a:lnTo>
                  <a:lnTo>
                    <a:pt x="546" y="643"/>
                  </a:lnTo>
                  <a:lnTo>
                    <a:pt x="548" y="644"/>
                  </a:lnTo>
                  <a:lnTo>
                    <a:pt x="550" y="646"/>
                  </a:lnTo>
                  <a:lnTo>
                    <a:pt x="552" y="647"/>
                  </a:lnTo>
                  <a:lnTo>
                    <a:pt x="557" y="649"/>
                  </a:lnTo>
                  <a:lnTo>
                    <a:pt x="559" y="651"/>
                  </a:lnTo>
                  <a:lnTo>
                    <a:pt x="561" y="652"/>
                  </a:lnTo>
                  <a:lnTo>
                    <a:pt x="564" y="654"/>
                  </a:lnTo>
                  <a:lnTo>
                    <a:pt x="568" y="658"/>
                  </a:lnTo>
                  <a:lnTo>
                    <a:pt x="570" y="659"/>
                  </a:lnTo>
                  <a:lnTo>
                    <a:pt x="573" y="662"/>
                  </a:lnTo>
                  <a:lnTo>
                    <a:pt x="576" y="663"/>
                  </a:lnTo>
                  <a:lnTo>
                    <a:pt x="586" y="667"/>
                  </a:lnTo>
                  <a:lnTo>
                    <a:pt x="591" y="669"/>
                  </a:lnTo>
                  <a:lnTo>
                    <a:pt x="593" y="670"/>
                  </a:lnTo>
                  <a:lnTo>
                    <a:pt x="595" y="671"/>
                  </a:lnTo>
                  <a:lnTo>
                    <a:pt x="604" y="672"/>
                  </a:lnTo>
                  <a:lnTo>
                    <a:pt x="605" y="672"/>
                  </a:lnTo>
                  <a:lnTo>
                    <a:pt x="607" y="673"/>
                  </a:lnTo>
                  <a:lnTo>
                    <a:pt x="609" y="672"/>
                  </a:lnTo>
                  <a:lnTo>
                    <a:pt x="611" y="672"/>
                  </a:lnTo>
                  <a:lnTo>
                    <a:pt x="613" y="671"/>
                  </a:lnTo>
                  <a:lnTo>
                    <a:pt x="617" y="669"/>
                  </a:lnTo>
                  <a:lnTo>
                    <a:pt x="623" y="667"/>
                  </a:lnTo>
                  <a:lnTo>
                    <a:pt x="627" y="666"/>
                  </a:lnTo>
                  <a:lnTo>
                    <a:pt x="631" y="664"/>
                  </a:lnTo>
                  <a:lnTo>
                    <a:pt x="644" y="660"/>
                  </a:lnTo>
                  <a:lnTo>
                    <a:pt x="647" y="659"/>
                  </a:lnTo>
                  <a:lnTo>
                    <a:pt x="653" y="657"/>
                  </a:lnTo>
                  <a:lnTo>
                    <a:pt x="655" y="657"/>
                  </a:lnTo>
                  <a:lnTo>
                    <a:pt x="657" y="657"/>
                  </a:lnTo>
                  <a:lnTo>
                    <a:pt x="659" y="657"/>
                  </a:lnTo>
                  <a:lnTo>
                    <a:pt x="660" y="657"/>
                  </a:lnTo>
                  <a:lnTo>
                    <a:pt x="661" y="657"/>
                  </a:lnTo>
                  <a:lnTo>
                    <a:pt x="662" y="658"/>
                  </a:lnTo>
                  <a:lnTo>
                    <a:pt x="663" y="659"/>
                  </a:lnTo>
                  <a:lnTo>
                    <a:pt x="664" y="660"/>
                  </a:lnTo>
                  <a:lnTo>
                    <a:pt x="666" y="662"/>
                  </a:lnTo>
                  <a:lnTo>
                    <a:pt x="668" y="664"/>
                  </a:lnTo>
                  <a:lnTo>
                    <a:pt x="670" y="666"/>
                  </a:lnTo>
                  <a:lnTo>
                    <a:pt x="671" y="669"/>
                  </a:lnTo>
                  <a:lnTo>
                    <a:pt x="672" y="672"/>
                  </a:lnTo>
                  <a:lnTo>
                    <a:pt x="673" y="676"/>
                  </a:lnTo>
                  <a:lnTo>
                    <a:pt x="673" y="680"/>
                  </a:lnTo>
                  <a:lnTo>
                    <a:pt x="674" y="684"/>
                  </a:lnTo>
                  <a:lnTo>
                    <a:pt x="674" y="687"/>
                  </a:lnTo>
                  <a:lnTo>
                    <a:pt x="675" y="689"/>
                  </a:lnTo>
                  <a:lnTo>
                    <a:pt x="675" y="693"/>
                  </a:lnTo>
                  <a:lnTo>
                    <a:pt x="674" y="696"/>
                  </a:lnTo>
                  <a:lnTo>
                    <a:pt x="674" y="699"/>
                  </a:lnTo>
                  <a:lnTo>
                    <a:pt x="673" y="700"/>
                  </a:lnTo>
                  <a:lnTo>
                    <a:pt x="672" y="711"/>
                  </a:lnTo>
                  <a:lnTo>
                    <a:pt x="671" y="716"/>
                  </a:lnTo>
                  <a:lnTo>
                    <a:pt x="670" y="719"/>
                  </a:lnTo>
                  <a:lnTo>
                    <a:pt x="670" y="722"/>
                  </a:lnTo>
                  <a:lnTo>
                    <a:pt x="670" y="724"/>
                  </a:lnTo>
                  <a:lnTo>
                    <a:pt x="670" y="727"/>
                  </a:lnTo>
                  <a:lnTo>
                    <a:pt x="670" y="731"/>
                  </a:lnTo>
                  <a:lnTo>
                    <a:pt x="671" y="734"/>
                  </a:lnTo>
                  <a:lnTo>
                    <a:pt x="671" y="738"/>
                  </a:lnTo>
                  <a:lnTo>
                    <a:pt x="672" y="743"/>
                  </a:lnTo>
                  <a:lnTo>
                    <a:pt x="673" y="745"/>
                  </a:lnTo>
                  <a:lnTo>
                    <a:pt x="674" y="748"/>
                  </a:lnTo>
                  <a:lnTo>
                    <a:pt x="675" y="751"/>
                  </a:lnTo>
                  <a:lnTo>
                    <a:pt x="677" y="753"/>
                  </a:lnTo>
                  <a:lnTo>
                    <a:pt x="679" y="755"/>
                  </a:lnTo>
                  <a:lnTo>
                    <a:pt x="681" y="756"/>
                  </a:lnTo>
                  <a:lnTo>
                    <a:pt x="683" y="758"/>
                  </a:lnTo>
                  <a:lnTo>
                    <a:pt x="685" y="760"/>
                  </a:lnTo>
                  <a:lnTo>
                    <a:pt x="688" y="762"/>
                  </a:lnTo>
                  <a:lnTo>
                    <a:pt x="690" y="763"/>
                  </a:lnTo>
                  <a:lnTo>
                    <a:pt x="694" y="765"/>
                  </a:lnTo>
                  <a:lnTo>
                    <a:pt x="696" y="766"/>
                  </a:lnTo>
                  <a:lnTo>
                    <a:pt x="697" y="766"/>
                  </a:lnTo>
                  <a:lnTo>
                    <a:pt x="699" y="766"/>
                  </a:lnTo>
                  <a:lnTo>
                    <a:pt x="701" y="766"/>
                  </a:lnTo>
                  <a:lnTo>
                    <a:pt x="703" y="765"/>
                  </a:lnTo>
                  <a:lnTo>
                    <a:pt x="704" y="765"/>
                  </a:lnTo>
                  <a:lnTo>
                    <a:pt x="705" y="764"/>
                  </a:lnTo>
                  <a:lnTo>
                    <a:pt x="708" y="761"/>
                  </a:lnTo>
                  <a:lnTo>
                    <a:pt x="709" y="761"/>
                  </a:lnTo>
                  <a:lnTo>
                    <a:pt x="711" y="760"/>
                  </a:lnTo>
                  <a:lnTo>
                    <a:pt x="712" y="760"/>
                  </a:lnTo>
                  <a:lnTo>
                    <a:pt x="713" y="760"/>
                  </a:lnTo>
                  <a:lnTo>
                    <a:pt x="714" y="760"/>
                  </a:lnTo>
                  <a:lnTo>
                    <a:pt x="715" y="760"/>
                  </a:lnTo>
                  <a:lnTo>
                    <a:pt x="716" y="761"/>
                  </a:lnTo>
                  <a:lnTo>
                    <a:pt x="718" y="762"/>
                  </a:lnTo>
                  <a:lnTo>
                    <a:pt x="720" y="764"/>
                  </a:lnTo>
                  <a:lnTo>
                    <a:pt x="722" y="766"/>
                  </a:lnTo>
                  <a:lnTo>
                    <a:pt x="724" y="768"/>
                  </a:lnTo>
                  <a:lnTo>
                    <a:pt x="728" y="772"/>
                  </a:lnTo>
                  <a:lnTo>
                    <a:pt x="730" y="776"/>
                  </a:lnTo>
                  <a:lnTo>
                    <a:pt x="732" y="779"/>
                  </a:lnTo>
                  <a:lnTo>
                    <a:pt x="733" y="781"/>
                  </a:lnTo>
                  <a:lnTo>
                    <a:pt x="737" y="788"/>
                  </a:lnTo>
                  <a:lnTo>
                    <a:pt x="738" y="790"/>
                  </a:lnTo>
                  <a:lnTo>
                    <a:pt x="741" y="796"/>
                  </a:lnTo>
                  <a:lnTo>
                    <a:pt x="743" y="798"/>
                  </a:lnTo>
                  <a:lnTo>
                    <a:pt x="744" y="799"/>
                  </a:lnTo>
                  <a:lnTo>
                    <a:pt x="746" y="801"/>
                  </a:lnTo>
                  <a:lnTo>
                    <a:pt x="748" y="802"/>
                  </a:lnTo>
                  <a:lnTo>
                    <a:pt x="767" y="816"/>
                  </a:lnTo>
                  <a:lnTo>
                    <a:pt x="771" y="819"/>
                  </a:lnTo>
                  <a:lnTo>
                    <a:pt x="774" y="822"/>
                  </a:lnTo>
                  <a:lnTo>
                    <a:pt x="783" y="831"/>
                  </a:lnTo>
                  <a:lnTo>
                    <a:pt x="788" y="836"/>
                  </a:lnTo>
                  <a:lnTo>
                    <a:pt x="790" y="839"/>
                  </a:lnTo>
                  <a:lnTo>
                    <a:pt x="795" y="844"/>
                  </a:lnTo>
                  <a:lnTo>
                    <a:pt x="798" y="849"/>
                  </a:lnTo>
                  <a:lnTo>
                    <a:pt x="803" y="857"/>
                  </a:lnTo>
                  <a:lnTo>
                    <a:pt x="806" y="863"/>
                  </a:lnTo>
                  <a:lnTo>
                    <a:pt x="808" y="865"/>
                  </a:lnTo>
                  <a:lnTo>
                    <a:pt x="809" y="868"/>
                  </a:lnTo>
                  <a:lnTo>
                    <a:pt x="809" y="869"/>
                  </a:lnTo>
                  <a:lnTo>
                    <a:pt x="809" y="870"/>
                  </a:lnTo>
                  <a:lnTo>
                    <a:pt x="809" y="872"/>
                  </a:lnTo>
                  <a:lnTo>
                    <a:pt x="809" y="873"/>
                  </a:lnTo>
                  <a:lnTo>
                    <a:pt x="808" y="876"/>
                  </a:lnTo>
                  <a:lnTo>
                    <a:pt x="806" y="880"/>
                  </a:lnTo>
                  <a:lnTo>
                    <a:pt x="805" y="881"/>
                  </a:lnTo>
                  <a:lnTo>
                    <a:pt x="804" y="884"/>
                  </a:lnTo>
                  <a:lnTo>
                    <a:pt x="804" y="886"/>
                  </a:lnTo>
                  <a:lnTo>
                    <a:pt x="804" y="887"/>
                  </a:lnTo>
                  <a:lnTo>
                    <a:pt x="804" y="888"/>
                  </a:lnTo>
                  <a:lnTo>
                    <a:pt x="805" y="891"/>
                  </a:lnTo>
                  <a:lnTo>
                    <a:pt x="806" y="894"/>
                  </a:lnTo>
                  <a:lnTo>
                    <a:pt x="807" y="895"/>
                  </a:lnTo>
                  <a:lnTo>
                    <a:pt x="808" y="896"/>
                  </a:lnTo>
                  <a:lnTo>
                    <a:pt x="809" y="897"/>
                  </a:lnTo>
                  <a:lnTo>
                    <a:pt x="810" y="898"/>
                  </a:lnTo>
                  <a:lnTo>
                    <a:pt x="811" y="898"/>
                  </a:lnTo>
                  <a:lnTo>
                    <a:pt x="813" y="898"/>
                  </a:lnTo>
                  <a:lnTo>
                    <a:pt x="814" y="898"/>
                  </a:lnTo>
                  <a:lnTo>
                    <a:pt x="816" y="896"/>
                  </a:lnTo>
                  <a:lnTo>
                    <a:pt x="821" y="892"/>
                  </a:lnTo>
                  <a:lnTo>
                    <a:pt x="824" y="890"/>
                  </a:lnTo>
                  <a:lnTo>
                    <a:pt x="826" y="888"/>
                  </a:lnTo>
                  <a:lnTo>
                    <a:pt x="828" y="887"/>
                  </a:lnTo>
                  <a:lnTo>
                    <a:pt x="830" y="886"/>
                  </a:lnTo>
                  <a:lnTo>
                    <a:pt x="832" y="886"/>
                  </a:lnTo>
                  <a:lnTo>
                    <a:pt x="834" y="886"/>
                  </a:lnTo>
                  <a:lnTo>
                    <a:pt x="836" y="886"/>
                  </a:lnTo>
                  <a:lnTo>
                    <a:pt x="837" y="886"/>
                  </a:lnTo>
                  <a:lnTo>
                    <a:pt x="838" y="886"/>
                  </a:lnTo>
                  <a:lnTo>
                    <a:pt x="839" y="886"/>
                  </a:lnTo>
                  <a:lnTo>
                    <a:pt x="840" y="887"/>
                  </a:lnTo>
                  <a:lnTo>
                    <a:pt x="841" y="888"/>
                  </a:lnTo>
                  <a:lnTo>
                    <a:pt x="843" y="891"/>
                  </a:lnTo>
                  <a:lnTo>
                    <a:pt x="845" y="894"/>
                  </a:lnTo>
                  <a:lnTo>
                    <a:pt x="847" y="898"/>
                  </a:lnTo>
                  <a:lnTo>
                    <a:pt x="851" y="906"/>
                  </a:lnTo>
                  <a:lnTo>
                    <a:pt x="854" y="912"/>
                  </a:lnTo>
                  <a:lnTo>
                    <a:pt x="855" y="914"/>
                  </a:lnTo>
                  <a:lnTo>
                    <a:pt x="855" y="915"/>
                  </a:lnTo>
                  <a:lnTo>
                    <a:pt x="854" y="916"/>
                  </a:lnTo>
                  <a:lnTo>
                    <a:pt x="854" y="919"/>
                  </a:lnTo>
                  <a:lnTo>
                    <a:pt x="853" y="921"/>
                  </a:lnTo>
                  <a:lnTo>
                    <a:pt x="851" y="923"/>
                  </a:lnTo>
                  <a:lnTo>
                    <a:pt x="850" y="926"/>
                  </a:lnTo>
                  <a:lnTo>
                    <a:pt x="847" y="930"/>
                  </a:lnTo>
                  <a:lnTo>
                    <a:pt x="844" y="934"/>
                  </a:lnTo>
                  <a:lnTo>
                    <a:pt x="843" y="936"/>
                  </a:lnTo>
                  <a:lnTo>
                    <a:pt x="842" y="937"/>
                  </a:lnTo>
                  <a:lnTo>
                    <a:pt x="840" y="938"/>
                  </a:lnTo>
                  <a:lnTo>
                    <a:pt x="839" y="939"/>
                  </a:lnTo>
                  <a:lnTo>
                    <a:pt x="837" y="940"/>
                  </a:lnTo>
                  <a:lnTo>
                    <a:pt x="835" y="941"/>
                  </a:lnTo>
                  <a:lnTo>
                    <a:pt x="834" y="942"/>
                  </a:lnTo>
                  <a:lnTo>
                    <a:pt x="832" y="942"/>
                  </a:lnTo>
                  <a:lnTo>
                    <a:pt x="831" y="943"/>
                  </a:lnTo>
                  <a:lnTo>
                    <a:pt x="829" y="943"/>
                  </a:lnTo>
                  <a:lnTo>
                    <a:pt x="828" y="943"/>
                  </a:lnTo>
                  <a:lnTo>
                    <a:pt x="825" y="943"/>
                  </a:lnTo>
                  <a:lnTo>
                    <a:pt x="821" y="942"/>
                  </a:lnTo>
                  <a:lnTo>
                    <a:pt x="818" y="941"/>
                  </a:lnTo>
                  <a:lnTo>
                    <a:pt x="811" y="939"/>
                  </a:lnTo>
                  <a:lnTo>
                    <a:pt x="808" y="938"/>
                  </a:lnTo>
                  <a:lnTo>
                    <a:pt x="805" y="938"/>
                  </a:lnTo>
                  <a:lnTo>
                    <a:pt x="803" y="938"/>
                  </a:lnTo>
                  <a:lnTo>
                    <a:pt x="801" y="938"/>
                  </a:lnTo>
                  <a:lnTo>
                    <a:pt x="800" y="939"/>
                  </a:lnTo>
                  <a:lnTo>
                    <a:pt x="799" y="940"/>
                  </a:lnTo>
                  <a:lnTo>
                    <a:pt x="798" y="942"/>
                  </a:lnTo>
                  <a:lnTo>
                    <a:pt x="795" y="947"/>
                  </a:lnTo>
                  <a:lnTo>
                    <a:pt x="793" y="949"/>
                  </a:lnTo>
                  <a:lnTo>
                    <a:pt x="792" y="951"/>
                  </a:lnTo>
                  <a:lnTo>
                    <a:pt x="791" y="953"/>
                  </a:lnTo>
                  <a:lnTo>
                    <a:pt x="789" y="955"/>
                  </a:lnTo>
                  <a:lnTo>
                    <a:pt x="787" y="957"/>
                  </a:lnTo>
                  <a:lnTo>
                    <a:pt x="786" y="958"/>
                  </a:lnTo>
                  <a:lnTo>
                    <a:pt x="780" y="961"/>
                  </a:lnTo>
                  <a:lnTo>
                    <a:pt x="777" y="964"/>
                  </a:lnTo>
                  <a:lnTo>
                    <a:pt x="776" y="966"/>
                  </a:lnTo>
                  <a:lnTo>
                    <a:pt x="772" y="971"/>
                  </a:lnTo>
                  <a:lnTo>
                    <a:pt x="767" y="975"/>
                  </a:lnTo>
                  <a:lnTo>
                    <a:pt x="765" y="977"/>
                  </a:lnTo>
                  <a:lnTo>
                    <a:pt x="764" y="979"/>
                  </a:lnTo>
                  <a:lnTo>
                    <a:pt x="764" y="981"/>
                  </a:lnTo>
                  <a:lnTo>
                    <a:pt x="764" y="983"/>
                  </a:lnTo>
                  <a:lnTo>
                    <a:pt x="764" y="985"/>
                  </a:lnTo>
                  <a:lnTo>
                    <a:pt x="763" y="992"/>
                  </a:lnTo>
                  <a:lnTo>
                    <a:pt x="763" y="994"/>
                  </a:lnTo>
                  <a:lnTo>
                    <a:pt x="762" y="997"/>
                  </a:lnTo>
                  <a:lnTo>
                    <a:pt x="761" y="1002"/>
                  </a:lnTo>
                  <a:lnTo>
                    <a:pt x="759" y="1005"/>
                  </a:lnTo>
                  <a:lnTo>
                    <a:pt x="756" y="1013"/>
                  </a:lnTo>
                  <a:lnTo>
                    <a:pt x="753" y="1021"/>
                  </a:lnTo>
                  <a:lnTo>
                    <a:pt x="751" y="1027"/>
                  </a:lnTo>
                  <a:lnTo>
                    <a:pt x="750" y="1028"/>
                  </a:lnTo>
                  <a:lnTo>
                    <a:pt x="749" y="1030"/>
                  </a:lnTo>
                  <a:lnTo>
                    <a:pt x="747" y="1031"/>
                  </a:lnTo>
                  <a:lnTo>
                    <a:pt x="746" y="1032"/>
                  </a:lnTo>
                  <a:lnTo>
                    <a:pt x="745" y="1033"/>
                  </a:lnTo>
                  <a:lnTo>
                    <a:pt x="743" y="1034"/>
                  </a:lnTo>
                  <a:lnTo>
                    <a:pt x="741" y="1035"/>
                  </a:lnTo>
                  <a:lnTo>
                    <a:pt x="733" y="1037"/>
                  </a:lnTo>
                  <a:lnTo>
                    <a:pt x="729" y="1038"/>
                  </a:lnTo>
                  <a:lnTo>
                    <a:pt x="725" y="1038"/>
                  </a:lnTo>
                  <a:lnTo>
                    <a:pt x="722" y="1038"/>
                  </a:lnTo>
                  <a:lnTo>
                    <a:pt x="719" y="1038"/>
                  </a:lnTo>
                  <a:lnTo>
                    <a:pt x="717" y="1037"/>
                  </a:lnTo>
                  <a:lnTo>
                    <a:pt x="713" y="1036"/>
                  </a:lnTo>
                  <a:lnTo>
                    <a:pt x="710" y="1035"/>
                  </a:lnTo>
                  <a:lnTo>
                    <a:pt x="708" y="1034"/>
                  </a:lnTo>
                  <a:lnTo>
                    <a:pt x="707" y="1032"/>
                  </a:lnTo>
                  <a:lnTo>
                    <a:pt x="705" y="1031"/>
                  </a:lnTo>
                  <a:lnTo>
                    <a:pt x="703" y="1029"/>
                  </a:lnTo>
                  <a:lnTo>
                    <a:pt x="698" y="1025"/>
                  </a:lnTo>
                  <a:lnTo>
                    <a:pt x="695" y="1023"/>
                  </a:lnTo>
                  <a:lnTo>
                    <a:pt x="693" y="1020"/>
                  </a:lnTo>
                  <a:lnTo>
                    <a:pt x="689" y="1017"/>
                  </a:lnTo>
                  <a:lnTo>
                    <a:pt x="686" y="1017"/>
                  </a:lnTo>
                  <a:lnTo>
                    <a:pt x="685" y="1016"/>
                  </a:lnTo>
                  <a:lnTo>
                    <a:pt x="684" y="1016"/>
                  </a:lnTo>
                  <a:lnTo>
                    <a:pt x="681" y="1015"/>
                  </a:lnTo>
                  <a:lnTo>
                    <a:pt x="678" y="1015"/>
                  </a:lnTo>
                  <a:lnTo>
                    <a:pt x="677" y="1016"/>
                  </a:lnTo>
                  <a:lnTo>
                    <a:pt x="675" y="1017"/>
                  </a:lnTo>
                  <a:lnTo>
                    <a:pt x="673" y="1017"/>
                  </a:lnTo>
                  <a:lnTo>
                    <a:pt x="672" y="1019"/>
                  </a:lnTo>
                  <a:lnTo>
                    <a:pt x="670" y="1021"/>
                  </a:lnTo>
                  <a:lnTo>
                    <a:pt x="666" y="1026"/>
                  </a:lnTo>
                  <a:lnTo>
                    <a:pt x="665" y="1028"/>
                  </a:lnTo>
                  <a:lnTo>
                    <a:pt x="664" y="1028"/>
                  </a:lnTo>
                  <a:lnTo>
                    <a:pt x="663" y="1029"/>
                  </a:lnTo>
                  <a:lnTo>
                    <a:pt x="662" y="1029"/>
                  </a:lnTo>
                  <a:lnTo>
                    <a:pt x="661" y="1030"/>
                  </a:lnTo>
                  <a:lnTo>
                    <a:pt x="661" y="1030"/>
                  </a:lnTo>
                  <a:lnTo>
                    <a:pt x="660" y="1030"/>
                  </a:lnTo>
                  <a:lnTo>
                    <a:pt x="658" y="1030"/>
                  </a:lnTo>
                  <a:lnTo>
                    <a:pt x="656" y="1030"/>
                  </a:lnTo>
                  <a:lnTo>
                    <a:pt x="650" y="1028"/>
                  </a:lnTo>
                  <a:lnTo>
                    <a:pt x="650" y="1028"/>
                  </a:lnTo>
                  <a:lnTo>
                    <a:pt x="648" y="1028"/>
                  </a:lnTo>
                  <a:lnTo>
                    <a:pt x="646" y="1028"/>
                  </a:lnTo>
                  <a:lnTo>
                    <a:pt x="644" y="1028"/>
                  </a:lnTo>
                  <a:lnTo>
                    <a:pt x="642" y="1029"/>
                  </a:lnTo>
                  <a:lnTo>
                    <a:pt x="641" y="1029"/>
                  </a:lnTo>
                  <a:lnTo>
                    <a:pt x="640" y="1030"/>
                  </a:lnTo>
                  <a:lnTo>
                    <a:pt x="639" y="1031"/>
                  </a:lnTo>
                  <a:lnTo>
                    <a:pt x="639" y="1031"/>
                  </a:lnTo>
                  <a:lnTo>
                    <a:pt x="638" y="1032"/>
                  </a:lnTo>
                  <a:lnTo>
                    <a:pt x="638" y="1033"/>
                  </a:lnTo>
                  <a:lnTo>
                    <a:pt x="638" y="1034"/>
                  </a:lnTo>
                  <a:lnTo>
                    <a:pt x="638" y="1035"/>
                  </a:lnTo>
                  <a:lnTo>
                    <a:pt x="638" y="1037"/>
                  </a:lnTo>
                  <a:lnTo>
                    <a:pt x="639" y="1038"/>
                  </a:lnTo>
                  <a:lnTo>
                    <a:pt x="639" y="1040"/>
                  </a:lnTo>
                  <a:lnTo>
                    <a:pt x="645" y="1051"/>
                  </a:lnTo>
                  <a:lnTo>
                    <a:pt x="647" y="1056"/>
                  </a:lnTo>
                  <a:lnTo>
                    <a:pt x="648" y="1058"/>
                  </a:lnTo>
                  <a:lnTo>
                    <a:pt x="648" y="1061"/>
                  </a:lnTo>
                  <a:lnTo>
                    <a:pt x="648" y="1063"/>
                  </a:lnTo>
                  <a:lnTo>
                    <a:pt x="649" y="1065"/>
                  </a:lnTo>
                  <a:lnTo>
                    <a:pt x="648" y="1067"/>
                  </a:lnTo>
                  <a:lnTo>
                    <a:pt x="648" y="1069"/>
                  </a:lnTo>
                  <a:lnTo>
                    <a:pt x="647" y="1071"/>
                  </a:lnTo>
                  <a:lnTo>
                    <a:pt x="646" y="1073"/>
                  </a:lnTo>
                  <a:lnTo>
                    <a:pt x="644" y="1075"/>
                  </a:lnTo>
                  <a:lnTo>
                    <a:pt x="643" y="1077"/>
                  </a:lnTo>
                  <a:lnTo>
                    <a:pt x="640" y="1080"/>
                  </a:lnTo>
                  <a:lnTo>
                    <a:pt x="639" y="1082"/>
                  </a:lnTo>
                  <a:lnTo>
                    <a:pt x="638" y="1083"/>
                  </a:lnTo>
                  <a:lnTo>
                    <a:pt x="636" y="1084"/>
                  </a:lnTo>
                  <a:lnTo>
                    <a:pt x="634" y="1085"/>
                  </a:lnTo>
                  <a:lnTo>
                    <a:pt x="632" y="1085"/>
                  </a:lnTo>
                  <a:lnTo>
                    <a:pt x="630" y="1086"/>
                  </a:lnTo>
                  <a:lnTo>
                    <a:pt x="627" y="1086"/>
                  </a:lnTo>
                  <a:lnTo>
                    <a:pt x="625" y="1086"/>
                  </a:lnTo>
                  <a:lnTo>
                    <a:pt x="622" y="1087"/>
                  </a:lnTo>
                  <a:lnTo>
                    <a:pt x="620" y="1087"/>
                  </a:lnTo>
                  <a:lnTo>
                    <a:pt x="617" y="1086"/>
                  </a:lnTo>
                  <a:lnTo>
                    <a:pt x="616" y="1086"/>
                  </a:lnTo>
                  <a:lnTo>
                    <a:pt x="613" y="1085"/>
                  </a:lnTo>
                  <a:lnTo>
                    <a:pt x="611" y="1085"/>
                  </a:lnTo>
                  <a:lnTo>
                    <a:pt x="606" y="1084"/>
                  </a:lnTo>
                  <a:lnTo>
                    <a:pt x="604" y="1083"/>
                  </a:lnTo>
                  <a:lnTo>
                    <a:pt x="603" y="1082"/>
                  </a:lnTo>
                  <a:lnTo>
                    <a:pt x="600" y="1082"/>
                  </a:lnTo>
                  <a:lnTo>
                    <a:pt x="597" y="1081"/>
                  </a:lnTo>
                  <a:lnTo>
                    <a:pt x="593" y="1081"/>
                  </a:lnTo>
                  <a:lnTo>
                    <a:pt x="590" y="1081"/>
                  </a:lnTo>
                  <a:lnTo>
                    <a:pt x="586" y="1081"/>
                  </a:lnTo>
                  <a:lnTo>
                    <a:pt x="580" y="1082"/>
                  </a:lnTo>
                  <a:lnTo>
                    <a:pt x="576" y="1083"/>
                  </a:lnTo>
                  <a:lnTo>
                    <a:pt x="573" y="1083"/>
                  </a:lnTo>
                  <a:lnTo>
                    <a:pt x="569" y="1085"/>
                  </a:lnTo>
                  <a:lnTo>
                    <a:pt x="562" y="1086"/>
                  </a:lnTo>
                  <a:lnTo>
                    <a:pt x="556" y="1087"/>
                  </a:lnTo>
                  <a:lnTo>
                    <a:pt x="553" y="1088"/>
                  </a:lnTo>
                  <a:lnTo>
                    <a:pt x="552" y="1089"/>
                  </a:lnTo>
                  <a:lnTo>
                    <a:pt x="551" y="1090"/>
                  </a:lnTo>
                  <a:lnTo>
                    <a:pt x="550" y="1091"/>
                  </a:lnTo>
                  <a:lnTo>
                    <a:pt x="549" y="1092"/>
                  </a:lnTo>
                  <a:lnTo>
                    <a:pt x="549" y="1093"/>
                  </a:lnTo>
                  <a:lnTo>
                    <a:pt x="549" y="1095"/>
                  </a:lnTo>
                  <a:lnTo>
                    <a:pt x="548" y="1097"/>
                  </a:lnTo>
                  <a:lnTo>
                    <a:pt x="548" y="1103"/>
                  </a:lnTo>
                  <a:lnTo>
                    <a:pt x="547" y="1107"/>
                  </a:lnTo>
                  <a:lnTo>
                    <a:pt x="547" y="1108"/>
                  </a:lnTo>
                  <a:lnTo>
                    <a:pt x="546" y="1110"/>
                  </a:lnTo>
                  <a:lnTo>
                    <a:pt x="544" y="1113"/>
                  </a:lnTo>
                  <a:lnTo>
                    <a:pt x="543" y="1115"/>
                  </a:lnTo>
                  <a:lnTo>
                    <a:pt x="541" y="1119"/>
                  </a:lnTo>
                  <a:lnTo>
                    <a:pt x="538" y="1121"/>
                  </a:lnTo>
                  <a:lnTo>
                    <a:pt x="536" y="1124"/>
                  </a:lnTo>
                  <a:lnTo>
                    <a:pt x="535" y="1126"/>
                  </a:lnTo>
                  <a:lnTo>
                    <a:pt x="533" y="1128"/>
                  </a:lnTo>
                  <a:lnTo>
                    <a:pt x="531" y="1130"/>
                  </a:lnTo>
                  <a:lnTo>
                    <a:pt x="528" y="1131"/>
                  </a:lnTo>
                  <a:lnTo>
                    <a:pt x="526" y="1132"/>
                  </a:lnTo>
                  <a:lnTo>
                    <a:pt x="525" y="1133"/>
                  </a:lnTo>
                  <a:lnTo>
                    <a:pt x="524" y="1133"/>
                  </a:lnTo>
                  <a:lnTo>
                    <a:pt x="522" y="1133"/>
                  </a:lnTo>
                  <a:lnTo>
                    <a:pt x="520" y="1132"/>
                  </a:lnTo>
                  <a:lnTo>
                    <a:pt x="517" y="1130"/>
                  </a:lnTo>
                  <a:lnTo>
                    <a:pt x="510" y="1125"/>
                  </a:lnTo>
                  <a:lnTo>
                    <a:pt x="507" y="1122"/>
                  </a:lnTo>
                  <a:lnTo>
                    <a:pt x="504" y="1120"/>
                  </a:lnTo>
                  <a:lnTo>
                    <a:pt x="502" y="1119"/>
                  </a:lnTo>
                  <a:lnTo>
                    <a:pt x="500" y="1119"/>
                  </a:lnTo>
                  <a:lnTo>
                    <a:pt x="498" y="1118"/>
                  </a:lnTo>
                  <a:lnTo>
                    <a:pt x="495" y="1117"/>
                  </a:lnTo>
                  <a:lnTo>
                    <a:pt x="492" y="1117"/>
                  </a:lnTo>
                  <a:lnTo>
                    <a:pt x="490" y="1116"/>
                  </a:lnTo>
                  <a:lnTo>
                    <a:pt x="485" y="1116"/>
                  </a:lnTo>
                  <a:lnTo>
                    <a:pt x="479" y="1115"/>
                  </a:lnTo>
                  <a:lnTo>
                    <a:pt x="476" y="1114"/>
                  </a:lnTo>
                  <a:lnTo>
                    <a:pt x="469" y="1111"/>
                  </a:lnTo>
                  <a:lnTo>
                    <a:pt x="466" y="1110"/>
                  </a:lnTo>
                  <a:lnTo>
                    <a:pt x="463" y="1110"/>
                  </a:lnTo>
                  <a:lnTo>
                    <a:pt x="459" y="1109"/>
                  </a:lnTo>
                  <a:lnTo>
                    <a:pt x="453" y="1109"/>
                  </a:lnTo>
                  <a:lnTo>
                    <a:pt x="451" y="1108"/>
                  </a:lnTo>
                  <a:lnTo>
                    <a:pt x="450" y="1108"/>
                  </a:lnTo>
                  <a:lnTo>
                    <a:pt x="449" y="1107"/>
                  </a:lnTo>
                  <a:lnTo>
                    <a:pt x="448" y="1107"/>
                  </a:lnTo>
                  <a:lnTo>
                    <a:pt x="447" y="1106"/>
                  </a:lnTo>
                  <a:lnTo>
                    <a:pt x="446" y="1104"/>
                  </a:lnTo>
                  <a:lnTo>
                    <a:pt x="445" y="1102"/>
                  </a:lnTo>
                  <a:lnTo>
                    <a:pt x="445" y="1099"/>
                  </a:lnTo>
                  <a:lnTo>
                    <a:pt x="444" y="1092"/>
                  </a:lnTo>
                  <a:lnTo>
                    <a:pt x="444" y="1089"/>
                  </a:lnTo>
                  <a:lnTo>
                    <a:pt x="444" y="1088"/>
                  </a:lnTo>
                  <a:lnTo>
                    <a:pt x="443" y="1086"/>
                  </a:lnTo>
                  <a:lnTo>
                    <a:pt x="441" y="1085"/>
                  </a:lnTo>
                  <a:lnTo>
                    <a:pt x="440" y="1084"/>
                  </a:lnTo>
                  <a:lnTo>
                    <a:pt x="439" y="1083"/>
                  </a:lnTo>
                  <a:lnTo>
                    <a:pt x="438" y="1082"/>
                  </a:lnTo>
                  <a:lnTo>
                    <a:pt x="436" y="1082"/>
                  </a:lnTo>
                  <a:lnTo>
                    <a:pt x="435" y="1082"/>
                  </a:lnTo>
                  <a:lnTo>
                    <a:pt x="434" y="1082"/>
                  </a:lnTo>
                  <a:lnTo>
                    <a:pt x="432" y="1083"/>
                  </a:lnTo>
                  <a:lnTo>
                    <a:pt x="430" y="1084"/>
                  </a:lnTo>
                  <a:lnTo>
                    <a:pt x="429" y="1084"/>
                  </a:lnTo>
                  <a:lnTo>
                    <a:pt x="428" y="1085"/>
                  </a:lnTo>
                  <a:lnTo>
                    <a:pt x="427" y="1085"/>
                  </a:lnTo>
                  <a:lnTo>
                    <a:pt x="426" y="1087"/>
                  </a:lnTo>
                  <a:lnTo>
                    <a:pt x="424" y="1090"/>
                  </a:lnTo>
                  <a:lnTo>
                    <a:pt x="418" y="1100"/>
                  </a:lnTo>
                  <a:lnTo>
                    <a:pt x="416" y="1104"/>
                  </a:lnTo>
                  <a:lnTo>
                    <a:pt x="415" y="1106"/>
                  </a:lnTo>
                  <a:lnTo>
                    <a:pt x="414" y="1109"/>
                  </a:lnTo>
                  <a:lnTo>
                    <a:pt x="414" y="1112"/>
                  </a:lnTo>
                  <a:lnTo>
                    <a:pt x="414" y="1115"/>
                  </a:lnTo>
                  <a:lnTo>
                    <a:pt x="414" y="1119"/>
                  </a:lnTo>
                  <a:lnTo>
                    <a:pt x="415" y="1121"/>
                  </a:lnTo>
                  <a:lnTo>
                    <a:pt x="416" y="1125"/>
                  </a:lnTo>
                  <a:lnTo>
                    <a:pt x="417" y="1129"/>
                  </a:lnTo>
                  <a:lnTo>
                    <a:pt x="418" y="1132"/>
                  </a:lnTo>
                  <a:lnTo>
                    <a:pt x="421" y="1138"/>
                  </a:lnTo>
                  <a:lnTo>
                    <a:pt x="423" y="1144"/>
                  </a:lnTo>
                  <a:lnTo>
                    <a:pt x="424" y="1146"/>
                  </a:lnTo>
                  <a:lnTo>
                    <a:pt x="424" y="1148"/>
                  </a:lnTo>
                  <a:lnTo>
                    <a:pt x="425" y="1150"/>
                  </a:lnTo>
                  <a:lnTo>
                    <a:pt x="425" y="1153"/>
                  </a:lnTo>
                  <a:lnTo>
                    <a:pt x="425" y="1155"/>
                  </a:lnTo>
                  <a:lnTo>
                    <a:pt x="424" y="1157"/>
                  </a:lnTo>
                  <a:lnTo>
                    <a:pt x="423" y="1158"/>
                  </a:lnTo>
                  <a:lnTo>
                    <a:pt x="423" y="1159"/>
                  </a:lnTo>
                  <a:lnTo>
                    <a:pt x="422" y="1161"/>
                  </a:lnTo>
                  <a:lnTo>
                    <a:pt x="421" y="1163"/>
                  </a:lnTo>
                  <a:lnTo>
                    <a:pt x="414" y="1168"/>
                  </a:lnTo>
                  <a:lnTo>
                    <a:pt x="410" y="1173"/>
                  </a:lnTo>
                  <a:lnTo>
                    <a:pt x="407" y="1175"/>
                  </a:lnTo>
                  <a:lnTo>
                    <a:pt x="405" y="1176"/>
                  </a:lnTo>
                  <a:lnTo>
                    <a:pt x="403" y="1178"/>
                  </a:lnTo>
                  <a:lnTo>
                    <a:pt x="400" y="1181"/>
                  </a:lnTo>
                  <a:lnTo>
                    <a:pt x="396" y="1189"/>
                  </a:lnTo>
                  <a:lnTo>
                    <a:pt x="391" y="1195"/>
                  </a:lnTo>
                  <a:lnTo>
                    <a:pt x="387" y="1201"/>
                  </a:lnTo>
                  <a:lnTo>
                    <a:pt x="383" y="1205"/>
                  </a:lnTo>
                  <a:lnTo>
                    <a:pt x="381" y="1208"/>
                  </a:lnTo>
                  <a:lnTo>
                    <a:pt x="379" y="1209"/>
                  </a:lnTo>
                  <a:lnTo>
                    <a:pt x="378" y="1209"/>
                  </a:lnTo>
                  <a:lnTo>
                    <a:pt x="377" y="1211"/>
                  </a:lnTo>
                  <a:lnTo>
                    <a:pt x="374" y="1212"/>
                  </a:lnTo>
                  <a:lnTo>
                    <a:pt x="372" y="1213"/>
                  </a:lnTo>
                  <a:lnTo>
                    <a:pt x="370" y="1214"/>
                  </a:lnTo>
                  <a:lnTo>
                    <a:pt x="368" y="1214"/>
                  </a:lnTo>
                  <a:lnTo>
                    <a:pt x="366" y="1215"/>
                  </a:lnTo>
                  <a:lnTo>
                    <a:pt x="364" y="1215"/>
                  </a:lnTo>
                  <a:lnTo>
                    <a:pt x="355" y="1215"/>
                  </a:lnTo>
                  <a:lnTo>
                    <a:pt x="353" y="1215"/>
                  </a:lnTo>
                  <a:lnTo>
                    <a:pt x="343" y="1217"/>
                  </a:lnTo>
                  <a:lnTo>
                    <a:pt x="337" y="1218"/>
                  </a:lnTo>
                  <a:lnTo>
                    <a:pt x="334" y="1219"/>
                  </a:lnTo>
                  <a:lnTo>
                    <a:pt x="320" y="1221"/>
                  </a:lnTo>
                  <a:lnTo>
                    <a:pt x="317" y="1222"/>
                  </a:lnTo>
                  <a:lnTo>
                    <a:pt x="311" y="1222"/>
                  </a:lnTo>
                  <a:lnTo>
                    <a:pt x="309" y="1222"/>
                  </a:lnTo>
                  <a:lnTo>
                    <a:pt x="308" y="1223"/>
                  </a:lnTo>
                  <a:lnTo>
                    <a:pt x="307" y="1224"/>
                  </a:lnTo>
                  <a:lnTo>
                    <a:pt x="305" y="1225"/>
                  </a:lnTo>
                  <a:lnTo>
                    <a:pt x="302" y="1228"/>
                  </a:lnTo>
                  <a:lnTo>
                    <a:pt x="299" y="1230"/>
                  </a:lnTo>
                  <a:lnTo>
                    <a:pt x="298" y="1232"/>
                  </a:lnTo>
                  <a:lnTo>
                    <a:pt x="297" y="1233"/>
                  </a:lnTo>
                  <a:lnTo>
                    <a:pt x="293" y="1239"/>
                  </a:lnTo>
                  <a:lnTo>
                    <a:pt x="291" y="1241"/>
                  </a:lnTo>
                  <a:lnTo>
                    <a:pt x="290" y="1243"/>
                  </a:lnTo>
                  <a:lnTo>
                    <a:pt x="288" y="1243"/>
                  </a:lnTo>
                  <a:lnTo>
                    <a:pt x="287" y="1244"/>
                  </a:lnTo>
                  <a:lnTo>
                    <a:pt x="286" y="1245"/>
                  </a:lnTo>
                  <a:lnTo>
                    <a:pt x="285" y="1245"/>
                  </a:lnTo>
                  <a:lnTo>
                    <a:pt x="284" y="1245"/>
                  </a:lnTo>
                  <a:lnTo>
                    <a:pt x="283" y="1245"/>
                  </a:lnTo>
                  <a:lnTo>
                    <a:pt x="282" y="1245"/>
                  </a:lnTo>
                  <a:lnTo>
                    <a:pt x="281" y="1245"/>
                  </a:lnTo>
                  <a:lnTo>
                    <a:pt x="281" y="1244"/>
                  </a:lnTo>
                  <a:lnTo>
                    <a:pt x="281" y="1243"/>
                  </a:lnTo>
                  <a:lnTo>
                    <a:pt x="279" y="1241"/>
                  </a:lnTo>
                  <a:lnTo>
                    <a:pt x="275" y="1229"/>
                  </a:lnTo>
                  <a:lnTo>
                    <a:pt x="271" y="1220"/>
                  </a:lnTo>
                  <a:lnTo>
                    <a:pt x="270" y="1216"/>
                  </a:lnTo>
                  <a:lnTo>
                    <a:pt x="268" y="1210"/>
                  </a:lnTo>
                  <a:lnTo>
                    <a:pt x="263" y="1197"/>
                  </a:lnTo>
                  <a:lnTo>
                    <a:pt x="263" y="1194"/>
                  </a:lnTo>
                  <a:lnTo>
                    <a:pt x="262" y="1191"/>
                  </a:lnTo>
                  <a:lnTo>
                    <a:pt x="261" y="1189"/>
                  </a:lnTo>
                  <a:lnTo>
                    <a:pt x="260" y="1187"/>
                  </a:lnTo>
                  <a:lnTo>
                    <a:pt x="259" y="1187"/>
                  </a:lnTo>
                  <a:lnTo>
                    <a:pt x="256" y="1184"/>
                  </a:lnTo>
                  <a:lnTo>
                    <a:pt x="249" y="1178"/>
                  </a:lnTo>
                  <a:lnTo>
                    <a:pt x="245" y="1175"/>
                  </a:lnTo>
                  <a:lnTo>
                    <a:pt x="242" y="1174"/>
                  </a:lnTo>
                  <a:lnTo>
                    <a:pt x="239" y="1172"/>
                  </a:lnTo>
                  <a:lnTo>
                    <a:pt x="234" y="1170"/>
                  </a:lnTo>
                  <a:lnTo>
                    <a:pt x="230" y="1168"/>
                  </a:lnTo>
                  <a:lnTo>
                    <a:pt x="223" y="1166"/>
                  </a:lnTo>
                  <a:lnTo>
                    <a:pt x="216" y="1164"/>
                  </a:lnTo>
                  <a:lnTo>
                    <a:pt x="212" y="1162"/>
                  </a:lnTo>
                  <a:lnTo>
                    <a:pt x="207" y="1160"/>
                  </a:lnTo>
                  <a:lnTo>
                    <a:pt x="203" y="1158"/>
                  </a:lnTo>
                  <a:lnTo>
                    <a:pt x="198" y="1155"/>
                  </a:lnTo>
                  <a:lnTo>
                    <a:pt x="195" y="1153"/>
                  </a:lnTo>
                  <a:lnTo>
                    <a:pt x="194" y="1153"/>
                  </a:lnTo>
                  <a:lnTo>
                    <a:pt x="192" y="1152"/>
                  </a:lnTo>
                  <a:lnTo>
                    <a:pt x="191" y="1150"/>
                  </a:lnTo>
                  <a:lnTo>
                    <a:pt x="190" y="1149"/>
                  </a:lnTo>
                  <a:lnTo>
                    <a:pt x="190" y="1148"/>
                  </a:lnTo>
                  <a:lnTo>
                    <a:pt x="189" y="1147"/>
                  </a:lnTo>
                  <a:lnTo>
                    <a:pt x="189" y="1146"/>
                  </a:lnTo>
                  <a:lnTo>
                    <a:pt x="189" y="1144"/>
                  </a:lnTo>
                  <a:lnTo>
                    <a:pt x="190" y="1139"/>
                  </a:lnTo>
                  <a:lnTo>
                    <a:pt x="192" y="1132"/>
                  </a:lnTo>
                  <a:lnTo>
                    <a:pt x="194" y="1123"/>
                  </a:lnTo>
                  <a:lnTo>
                    <a:pt x="195" y="1120"/>
                  </a:lnTo>
                  <a:lnTo>
                    <a:pt x="195" y="1116"/>
                  </a:lnTo>
                  <a:lnTo>
                    <a:pt x="195" y="1112"/>
                  </a:lnTo>
                  <a:lnTo>
                    <a:pt x="195" y="1108"/>
                  </a:lnTo>
                  <a:lnTo>
                    <a:pt x="195" y="1106"/>
                  </a:lnTo>
                  <a:lnTo>
                    <a:pt x="195" y="1102"/>
                  </a:lnTo>
                  <a:lnTo>
                    <a:pt x="194" y="1101"/>
                  </a:lnTo>
                  <a:lnTo>
                    <a:pt x="194" y="1100"/>
                  </a:lnTo>
                  <a:lnTo>
                    <a:pt x="193" y="1099"/>
                  </a:lnTo>
                  <a:lnTo>
                    <a:pt x="192" y="1098"/>
                  </a:lnTo>
                  <a:lnTo>
                    <a:pt x="191" y="1098"/>
                  </a:lnTo>
                  <a:lnTo>
                    <a:pt x="190" y="1099"/>
                  </a:lnTo>
                  <a:lnTo>
                    <a:pt x="189" y="1101"/>
                  </a:lnTo>
                  <a:lnTo>
                    <a:pt x="187" y="1105"/>
                  </a:lnTo>
                  <a:lnTo>
                    <a:pt x="185" y="1106"/>
                  </a:lnTo>
                  <a:lnTo>
                    <a:pt x="184" y="1107"/>
                  </a:lnTo>
                  <a:lnTo>
                    <a:pt x="184" y="1107"/>
                  </a:lnTo>
                  <a:lnTo>
                    <a:pt x="182" y="1107"/>
                  </a:lnTo>
                  <a:lnTo>
                    <a:pt x="181" y="1107"/>
                  </a:lnTo>
                  <a:lnTo>
                    <a:pt x="180" y="1107"/>
                  </a:lnTo>
                  <a:lnTo>
                    <a:pt x="179" y="1107"/>
                  </a:lnTo>
                  <a:lnTo>
                    <a:pt x="178" y="1107"/>
                  </a:lnTo>
                  <a:lnTo>
                    <a:pt x="176" y="1106"/>
                  </a:lnTo>
                  <a:lnTo>
                    <a:pt x="175" y="1104"/>
                  </a:lnTo>
                  <a:lnTo>
                    <a:pt x="173" y="1103"/>
                  </a:lnTo>
                  <a:lnTo>
                    <a:pt x="172" y="1100"/>
                  </a:lnTo>
                  <a:lnTo>
                    <a:pt x="170" y="1097"/>
                  </a:lnTo>
                  <a:lnTo>
                    <a:pt x="167" y="1095"/>
                  </a:lnTo>
                  <a:lnTo>
                    <a:pt x="166" y="1093"/>
                  </a:lnTo>
                  <a:lnTo>
                    <a:pt x="165" y="1091"/>
                  </a:lnTo>
                  <a:lnTo>
                    <a:pt x="161" y="1085"/>
                  </a:lnTo>
                  <a:lnTo>
                    <a:pt x="161" y="1083"/>
                  </a:lnTo>
                  <a:lnTo>
                    <a:pt x="160" y="1082"/>
                  </a:lnTo>
                  <a:lnTo>
                    <a:pt x="159" y="1080"/>
                  </a:lnTo>
                  <a:lnTo>
                    <a:pt x="158" y="1079"/>
                  </a:lnTo>
                  <a:lnTo>
                    <a:pt x="153" y="1074"/>
                  </a:lnTo>
                  <a:lnTo>
                    <a:pt x="151" y="1073"/>
                  </a:lnTo>
                  <a:lnTo>
                    <a:pt x="150" y="1071"/>
                  </a:lnTo>
                  <a:lnTo>
                    <a:pt x="149" y="1069"/>
                  </a:lnTo>
                  <a:lnTo>
                    <a:pt x="148" y="1067"/>
                  </a:lnTo>
                  <a:lnTo>
                    <a:pt x="147" y="1064"/>
                  </a:lnTo>
                  <a:lnTo>
                    <a:pt x="145" y="1057"/>
                  </a:lnTo>
                  <a:lnTo>
                    <a:pt x="142" y="1049"/>
                  </a:lnTo>
                  <a:lnTo>
                    <a:pt x="140" y="1042"/>
                  </a:lnTo>
                  <a:lnTo>
                    <a:pt x="138" y="1039"/>
                  </a:lnTo>
                  <a:lnTo>
                    <a:pt x="138" y="1037"/>
                  </a:lnTo>
                  <a:lnTo>
                    <a:pt x="136" y="1035"/>
                  </a:lnTo>
                  <a:lnTo>
                    <a:pt x="134" y="1031"/>
                  </a:lnTo>
                  <a:lnTo>
                    <a:pt x="132" y="1030"/>
                  </a:lnTo>
                  <a:lnTo>
                    <a:pt x="131" y="1028"/>
                  </a:lnTo>
                  <a:lnTo>
                    <a:pt x="129" y="1025"/>
                  </a:lnTo>
                  <a:lnTo>
                    <a:pt x="128" y="1023"/>
                  </a:lnTo>
                  <a:lnTo>
                    <a:pt x="127" y="1021"/>
                  </a:lnTo>
                  <a:lnTo>
                    <a:pt x="123" y="1017"/>
                  </a:lnTo>
                  <a:lnTo>
                    <a:pt x="121" y="1015"/>
                  </a:lnTo>
                  <a:lnTo>
                    <a:pt x="119" y="1011"/>
                  </a:lnTo>
                  <a:lnTo>
                    <a:pt x="116" y="1006"/>
                  </a:lnTo>
                  <a:lnTo>
                    <a:pt x="116" y="1005"/>
                  </a:lnTo>
                  <a:lnTo>
                    <a:pt x="114" y="1002"/>
                  </a:lnTo>
                  <a:lnTo>
                    <a:pt x="111" y="999"/>
                  </a:lnTo>
                  <a:lnTo>
                    <a:pt x="109" y="996"/>
                  </a:lnTo>
                  <a:lnTo>
                    <a:pt x="107" y="995"/>
                  </a:lnTo>
                  <a:lnTo>
                    <a:pt x="105" y="994"/>
                  </a:lnTo>
                  <a:lnTo>
                    <a:pt x="104" y="994"/>
                  </a:lnTo>
                  <a:lnTo>
                    <a:pt x="103" y="993"/>
                  </a:lnTo>
                  <a:lnTo>
                    <a:pt x="98" y="992"/>
                  </a:lnTo>
                  <a:lnTo>
                    <a:pt x="91" y="989"/>
                  </a:lnTo>
                  <a:lnTo>
                    <a:pt x="87" y="988"/>
                  </a:lnTo>
                  <a:lnTo>
                    <a:pt x="84" y="988"/>
                  </a:lnTo>
                  <a:lnTo>
                    <a:pt x="82" y="988"/>
                  </a:lnTo>
                  <a:lnTo>
                    <a:pt x="79" y="988"/>
                  </a:lnTo>
                  <a:lnTo>
                    <a:pt x="77" y="989"/>
                  </a:lnTo>
                  <a:lnTo>
                    <a:pt x="72" y="990"/>
                  </a:lnTo>
                  <a:lnTo>
                    <a:pt x="69" y="992"/>
                  </a:lnTo>
                  <a:lnTo>
                    <a:pt x="64" y="994"/>
                  </a:lnTo>
                  <a:lnTo>
                    <a:pt x="60" y="996"/>
                  </a:lnTo>
                  <a:lnTo>
                    <a:pt x="58" y="998"/>
                  </a:lnTo>
                  <a:lnTo>
                    <a:pt x="54" y="1002"/>
                  </a:lnTo>
                  <a:lnTo>
                    <a:pt x="50" y="1006"/>
                  </a:lnTo>
                  <a:lnTo>
                    <a:pt x="49" y="1007"/>
                  </a:lnTo>
                  <a:lnTo>
                    <a:pt x="49" y="1008"/>
                  </a:lnTo>
                  <a:lnTo>
                    <a:pt x="48" y="1008"/>
                  </a:lnTo>
                  <a:lnTo>
                    <a:pt x="48" y="1009"/>
                  </a:lnTo>
                  <a:lnTo>
                    <a:pt x="48" y="1010"/>
                  </a:lnTo>
                  <a:lnTo>
                    <a:pt x="49" y="1011"/>
                  </a:lnTo>
                  <a:lnTo>
                    <a:pt x="50" y="1013"/>
                  </a:lnTo>
                  <a:lnTo>
                    <a:pt x="51" y="1015"/>
                  </a:lnTo>
                  <a:lnTo>
                    <a:pt x="52" y="1017"/>
                  </a:lnTo>
                  <a:lnTo>
                    <a:pt x="53" y="1017"/>
                  </a:lnTo>
                  <a:lnTo>
                    <a:pt x="54" y="1019"/>
                  </a:lnTo>
                  <a:lnTo>
                    <a:pt x="55" y="1020"/>
                  </a:lnTo>
                  <a:lnTo>
                    <a:pt x="68" y="1032"/>
                  </a:lnTo>
                  <a:lnTo>
                    <a:pt x="70" y="1034"/>
                  </a:lnTo>
                  <a:lnTo>
                    <a:pt x="70" y="1036"/>
                  </a:lnTo>
                  <a:lnTo>
                    <a:pt x="71" y="1038"/>
                  </a:lnTo>
                  <a:lnTo>
                    <a:pt x="72" y="1039"/>
                  </a:lnTo>
                  <a:lnTo>
                    <a:pt x="74" y="1044"/>
                  </a:lnTo>
                  <a:lnTo>
                    <a:pt x="74" y="1046"/>
                  </a:lnTo>
                  <a:lnTo>
                    <a:pt x="75" y="1048"/>
                  </a:lnTo>
                  <a:lnTo>
                    <a:pt x="79" y="1052"/>
                  </a:lnTo>
                  <a:lnTo>
                    <a:pt x="80" y="1055"/>
                  </a:lnTo>
                  <a:lnTo>
                    <a:pt x="81" y="1057"/>
                  </a:lnTo>
                  <a:lnTo>
                    <a:pt x="81" y="1060"/>
                  </a:lnTo>
                  <a:lnTo>
                    <a:pt x="81" y="1062"/>
                  </a:lnTo>
                  <a:lnTo>
                    <a:pt x="81" y="1063"/>
                  </a:lnTo>
                  <a:lnTo>
                    <a:pt x="81" y="1065"/>
                  </a:lnTo>
                  <a:lnTo>
                    <a:pt x="81" y="1067"/>
                  </a:lnTo>
                  <a:lnTo>
                    <a:pt x="81" y="1068"/>
                  </a:lnTo>
                  <a:lnTo>
                    <a:pt x="81" y="1070"/>
                  </a:lnTo>
                  <a:lnTo>
                    <a:pt x="80" y="1072"/>
                  </a:lnTo>
                  <a:lnTo>
                    <a:pt x="77" y="1076"/>
                  </a:lnTo>
                  <a:lnTo>
                    <a:pt x="74" y="1080"/>
                  </a:lnTo>
                  <a:lnTo>
                    <a:pt x="72" y="1085"/>
                  </a:lnTo>
                  <a:lnTo>
                    <a:pt x="70" y="1092"/>
                  </a:lnTo>
                  <a:lnTo>
                    <a:pt x="68" y="1096"/>
                  </a:lnTo>
                  <a:lnTo>
                    <a:pt x="66" y="1098"/>
                  </a:lnTo>
                  <a:lnTo>
                    <a:pt x="64" y="1101"/>
                  </a:lnTo>
                  <a:lnTo>
                    <a:pt x="62" y="1103"/>
                  </a:lnTo>
                  <a:lnTo>
                    <a:pt x="59" y="1106"/>
                  </a:lnTo>
                  <a:lnTo>
                    <a:pt x="56" y="1109"/>
                  </a:lnTo>
                  <a:lnTo>
                    <a:pt x="53" y="1112"/>
                  </a:lnTo>
                  <a:lnTo>
                    <a:pt x="50" y="1114"/>
                  </a:lnTo>
                  <a:lnTo>
                    <a:pt x="47" y="1116"/>
                  </a:lnTo>
                  <a:lnTo>
                    <a:pt x="46" y="1116"/>
                  </a:lnTo>
                  <a:lnTo>
                    <a:pt x="44" y="1117"/>
                  </a:lnTo>
                  <a:lnTo>
                    <a:pt x="41" y="1117"/>
                  </a:lnTo>
                  <a:lnTo>
                    <a:pt x="38" y="1116"/>
                  </a:lnTo>
                  <a:lnTo>
                    <a:pt x="35" y="1115"/>
                  </a:lnTo>
                  <a:lnTo>
                    <a:pt x="31" y="1113"/>
                  </a:lnTo>
                  <a:lnTo>
                    <a:pt x="27" y="1111"/>
                  </a:lnTo>
                  <a:lnTo>
                    <a:pt x="23" y="1108"/>
                  </a:lnTo>
                  <a:lnTo>
                    <a:pt x="13" y="1103"/>
                  </a:lnTo>
                  <a:lnTo>
                    <a:pt x="9" y="1099"/>
                  </a:lnTo>
                  <a:lnTo>
                    <a:pt x="8" y="1097"/>
                  </a:lnTo>
                  <a:lnTo>
                    <a:pt x="6" y="1096"/>
                  </a:lnTo>
                  <a:lnTo>
                    <a:pt x="3" y="1093"/>
                  </a:lnTo>
                  <a:lnTo>
                    <a:pt x="2" y="1090"/>
                  </a:lnTo>
                  <a:lnTo>
                    <a:pt x="1" y="1089"/>
                  </a:lnTo>
                  <a:lnTo>
                    <a:pt x="1" y="1087"/>
                  </a:lnTo>
                  <a:lnTo>
                    <a:pt x="0" y="1086"/>
                  </a:lnTo>
                  <a:lnTo>
                    <a:pt x="0" y="1085"/>
                  </a:lnTo>
                  <a:lnTo>
                    <a:pt x="0" y="1083"/>
                  </a:lnTo>
                  <a:lnTo>
                    <a:pt x="0" y="1081"/>
                  </a:lnTo>
                  <a:lnTo>
                    <a:pt x="1" y="1079"/>
                  </a:lnTo>
                  <a:lnTo>
                    <a:pt x="1" y="1077"/>
                  </a:lnTo>
                  <a:lnTo>
                    <a:pt x="2" y="1075"/>
                  </a:lnTo>
                  <a:lnTo>
                    <a:pt x="2" y="1074"/>
                  </a:lnTo>
                  <a:lnTo>
                    <a:pt x="3" y="1073"/>
                  </a:lnTo>
                  <a:lnTo>
                    <a:pt x="5" y="1071"/>
                  </a:lnTo>
                  <a:lnTo>
                    <a:pt x="11" y="1066"/>
                  </a:lnTo>
                </a:path>
              </a:pathLst>
            </a:custGeom>
            <a:noFill/>
            <a:ln w="2540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50" name="Freeform 105">
              <a:extLst>
                <a:ext uri="{FF2B5EF4-FFF2-40B4-BE49-F238E27FC236}">
                  <a16:creationId xmlns:a16="http://schemas.microsoft.com/office/drawing/2014/main" id="{AC0DCA89-2301-4180-BD05-8ED53B1DBED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2" y="1677"/>
              <a:ext cx="429" cy="1205"/>
            </a:xfrm>
            <a:custGeom>
              <a:avLst/>
              <a:gdLst>
                <a:gd name="T0" fmla="*/ 91 w 429"/>
                <a:gd name="T1" fmla="*/ 1196 h 1205"/>
                <a:gd name="T2" fmla="*/ 76 w 429"/>
                <a:gd name="T3" fmla="*/ 1170 h 1205"/>
                <a:gd name="T4" fmla="*/ 67 w 429"/>
                <a:gd name="T5" fmla="*/ 1127 h 1205"/>
                <a:gd name="T6" fmla="*/ 80 w 429"/>
                <a:gd name="T7" fmla="*/ 1095 h 1205"/>
                <a:gd name="T8" fmla="*/ 90 w 429"/>
                <a:gd name="T9" fmla="*/ 1086 h 1205"/>
                <a:gd name="T10" fmla="*/ 62 w 429"/>
                <a:gd name="T11" fmla="*/ 1080 h 1205"/>
                <a:gd name="T12" fmla="*/ 32 w 429"/>
                <a:gd name="T13" fmla="*/ 1069 h 1205"/>
                <a:gd name="T14" fmla="*/ 30 w 429"/>
                <a:gd name="T15" fmla="*/ 1043 h 1205"/>
                <a:gd name="T16" fmla="*/ 34 w 429"/>
                <a:gd name="T17" fmla="*/ 1030 h 1205"/>
                <a:gd name="T18" fmla="*/ 62 w 429"/>
                <a:gd name="T19" fmla="*/ 1032 h 1205"/>
                <a:gd name="T20" fmla="*/ 69 w 429"/>
                <a:gd name="T21" fmla="*/ 1018 h 1205"/>
                <a:gd name="T22" fmla="*/ 75 w 429"/>
                <a:gd name="T23" fmla="*/ 999 h 1205"/>
                <a:gd name="T24" fmla="*/ 77 w 429"/>
                <a:gd name="T25" fmla="*/ 963 h 1205"/>
                <a:gd name="T26" fmla="*/ 77 w 429"/>
                <a:gd name="T27" fmla="*/ 941 h 1205"/>
                <a:gd name="T28" fmla="*/ 98 w 429"/>
                <a:gd name="T29" fmla="*/ 912 h 1205"/>
                <a:gd name="T30" fmla="*/ 103 w 429"/>
                <a:gd name="T31" fmla="*/ 884 h 1205"/>
                <a:gd name="T32" fmla="*/ 94 w 429"/>
                <a:gd name="T33" fmla="*/ 861 h 1205"/>
                <a:gd name="T34" fmla="*/ 71 w 429"/>
                <a:gd name="T35" fmla="*/ 853 h 1205"/>
                <a:gd name="T36" fmla="*/ 67 w 429"/>
                <a:gd name="T37" fmla="*/ 847 h 1205"/>
                <a:gd name="T38" fmla="*/ 67 w 429"/>
                <a:gd name="T39" fmla="*/ 822 h 1205"/>
                <a:gd name="T40" fmla="*/ 59 w 429"/>
                <a:gd name="T41" fmla="*/ 801 h 1205"/>
                <a:gd name="T42" fmla="*/ 34 w 429"/>
                <a:gd name="T43" fmla="*/ 764 h 1205"/>
                <a:gd name="T44" fmla="*/ 19 w 429"/>
                <a:gd name="T45" fmla="*/ 732 h 1205"/>
                <a:gd name="T46" fmla="*/ 18 w 429"/>
                <a:gd name="T47" fmla="*/ 709 h 1205"/>
                <a:gd name="T48" fmla="*/ 31 w 429"/>
                <a:gd name="T49" fmla="*/ 686 h 1205"/>
                <a:gd name="T50" fmla="*/ 29 w 429"/>
                <a:gd name="T51" fmla="*/ 657 h 1205"/>
                <a:gd name="T52" fmla="*/ 14 w 429"/>
                <a:gd name="T53" fmla="*/ 598 h 1205"/>
                <a:gd name="T54" fmla="*/ 0 w 429"/>
                <a:gd name="T55" fmla="*/ 547 h 1205"/>
                <a:gd name="T56" fmla="*/ 3 w 429"/>
                <a:gd name="T57" fmla="*/ 538 h 1205"/>
                <a:gd name="T58" fmla="*/ 23 w 429"/>
                <a:gd name="T59" fmla="*/ 531 h 1205"/>
                <a:gd name="T60" fmla="*/ 44 w 429"/>
                <a:gd name="T61" fmla="*/ 510 h 1205"/>
                <a:gd name="T62" fmla="*/ 64 w 429"/>
                <a:gd name="T63" fmla="*/ 489 h 1205"/>
                <a:gd name="T64" fmla="*/ 64 w 429"/>
                <a:gd name="T65" fmla="*/ 457 h 1205"/>
                <a:gd name="T66" fmla="*/ 69 w 429"/>
                <a:gd name="T67" fmla="*/ 432 h 1205"/>
                <a:gd name="T68" fmla="*/ 67 w 429"/>
                <a:gd name="T69" fmla="*/ 406 h 1205"/>
                <a:gd name="T70" fmla="*/ 84 w 429"/>
                <a:gd name="T71" fmla="*/ 367 h 1205"/>
                <a:gd name="T72" fmla="*/ 103 w 429"/>
                <a:gd name="T73" fmla="*/ 308 h 1205"/>
                <a:gd name="T74" fmla="*/ 105 w 429"/>
                <a:gd name="T75" fmla="*/ 297 h 1205"/>
                <a:gd name="T76" fmla="*/ 127 w 429"/>
                <a:gd name="T77" fmla="*/ 274 h 1205"/>
                <a:gd name="T78" fmla="*/ 154 w 429"/>
                <a:gd name="T79" fmla="*/ 266 h 1205"/>
                <a:gd name="T80" fmla="*/ 180 w 429"/>
                <a:gd name="T81" fmla="*/ 253 h 1205"/>
                <a:gd name="T82" fmla="*/ 192 w 429"/>
                <a:gd name="T83" fmla="*/ 254 h 1205"/>
                <a:gd name="T84" fmla="*/ 212 w 429"/>
                <a:gd name="T85" fmla="*/ 266 h 1205"/>
                <a:gd name="T86" fmla="*/ 218 w 429"/>
                <a:gd name="T87" fmla="*/ 251 h 1205"/>
                <a:gd name="T88" fmla="*/ 215 w 429"/>
                <a:gd name="T89" fmla="*/ 214 h 1205"/>
                <a:gd name="T90" fmla="*/ 207 w 429"/>
                <a:gd name="T91" fmla="*/ 182 h 1205"/>
                <a:gd name="T92" fmla="*/ 171 w 429"/>
                <a:gd name="T93" fmla="*/ 159 h 1205"/>
                <a:gd name="T94" fmla="*/ 156 w 429"/>
                <a:gd name="T95" fmla="*/ 142 h 1205"/>
                <a:gd name="T96" fmla="*/ 134 w 429"/>
                <a:gd name="T97" fmla="*/ 83 h 1205"/>
                <a:gd name="T98" fmla="*/ 109 w 429"/>
                <a:gd name="T99" fmla="*/ 57 h 1205"/>
                <a:gd name="T100" fmla="*/ 100 w 429"/>
                <a:gd name="T101" fmla="*/ 44 h 1205"/>
                <a:gd name="T102" fmla="*/ 108 w 429"/>
                <a:gd name="T103" fmla="*/ 20 h 1205"/>
                <a:gd name="T104" fmla="*/ 127 w 429"/>
                <a:gd name="T105" fmla="*/ 0 h 1205"/>
                <a:gd name="T106" fmla="*/ 166 w 429"/>
                <a:gd name="T107" fmla="*/ 23 h 1205"/>
                <a:gd name="T108" fmla="*/ 196 w 429"/>
                <a:gd name="T109" fmla="*/ 30 h 1205"/>
                <a:gd name="T110" fmla="*/ 243 w 429"/>
                <a:gd name="T111" fmla="*/ 45 h 1205"/>
                <a:gd name="T112" fmla="*/ 280 w 429"/>
                <a:gd name="T113" fmla="*/ 54 h 1205"/>
                <a:gd name="T114" fmla="*/ 313 w 429"/>
                <a:gd name="T115" fmla="*/ 71 h 1205"/>
                <a:gd name="T116" fmla="*/ 343 w 429"/>
                <a:gd name="T117" fmla="*/ 71 h 1205"/>
                <a:gd name="T118" fmla="*/ 358 w 429"/>
                <a:gd name="T119" fmla="*/ 94 h 1205"/>
                <a:gd name="T120" fmla="*/ 380 w 429"/>
                <a:gd name="T121" fmla="*/ 122 h 1205"/>
                <a:gd name="T122" fmla="*/ 410 w 429"/>
                <a:gd name="T123" fmla="*/ 140 h 1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29" h="1205">
                  <a:moveTo>
                    <a:pt x="89" y="1205"/>
                  </a:moveTo>
                  <a:lnTo>
                    <a:pt x="90" y="1204"/>
                  </a:lnTo>
                  <a:lnTo>
                    <a:pt x="91" y="1202"/>
                  </a:lnTo>
                  <a:lnTo>
                    <a:pt x="91" y="1201"/>
                  </a:lnTo>
                  <a:lnTo>
                    <a:pt x="91" y="1201"/>
                  </a:lnTo>
                  <a:lnTo>
                    <a:pt x="91" y="1199"/>
                  </a:lnTo>
                  <a:lnTo>
                    <a:pt x="91" y="1198"/>
                  </a:lnTo>
                  <a:lnTo>
                    <a:pt x="91" y="1196"/>
                  </a:lnTo>
                  <a:lnTo>
                    <a:pt x="90" y="1192"/>
                  </a:lnTo>
                  <a:lnTo>
                    <a:pt x="89" y="1190"/>
                  </a:lnTo>
                  <a:lnTo>
                    <a:pt x="87" y="1186"/>
                  </a:lnTo>
                  <a:lnTo>
                    <a:pt x="85" y="1183"/>
                  </a:lnTo>
                  <a:lnTo>
                    <a:pt x="80" y="1177"/>
                  </a:lnTo>
                  <a:lnTo>
                    <a:pt x="78" y="1174"/>
                  </a:lnTo>
                  <a:lnTo>
                    <a:pt x="77" y="1171"/>
                  </a:lnTo>
                  <a:lnTo>
                    <a:pt x="76" y="1170"/>
                  </a:lnTo>
                  <a:lnTo>
                    <a:pt x="74" y="1166"/>
                  </a:lnTo>
                  <a:lnTo>
                    <a:pt x="73" y="1160"/>
                  </a:lnTo>
                  <a:lnTo>
                    <a:pt x="69" y="1150"/>
                  </a:lnTo>
                  <a:lnTo>
                    <a:pt x="68" y="1142"/>
                  </a:lnTo>
                  <a:lnTo>
                    <a:pt x="68" y="1138"/>
                  </a:lnTo>
                  <a:lnTo>
                    <a:pt x="67" y="1133"/>
                  </a:lnTo>
                  <a:lnTo>
                    <a:pt x="67" y="1130"/>
                  </a:lnTo>
                  <a:lnTo>
                    <a:pt x="67" y="1127"/>
                  </a:lnTo>
                  <a:lnTo>
                    <a:pt x="67" y="1122"/>
                  </a:lnTo>
                  <a:lnTo>
                    <a:pt x="68" y="1119"/>
                  </a:lnTo>
                  <a:lnTo>
                    <a:pt x="69" y="1116"/>
                  </a:lnTo>
                  <a:lnTo>
                    <a:pt x="70" y="1113"/>
                  </a:lnTo>
                  <a:lnTo>
                    <a:pt x="75" y="1106"/>
                  </a:lnTo>
                  <a:lnTo>
                    <a:pt x="76" y="1103"/>
                  </a:lnTo>
                  <a:lnTo>
                    <a:pt x="79" y="1098"/>
                  </a:lnTo>
                  <a:lnTo>
                    <a:pt x="80" y="1095"/>
                  </a:lnTo>
                  <a:lnTo>
                    <a:pt x="82" y="1093"/>
                  </a:lnTo>
                  <a:lnTo>
                    <a:pt x="84" y="1092"/>
                  </a:lnTo>
                  <a:lnTo>
                    <a:pt x="85" y="1090"/>
                  </a:lnTo>
                  <a:lnTo>
                    <a:pt x="89" y="1088"/>
                  </a:lnTo>
                  <a:lnTo>
                    <a:pt x="89" y="1088"/>
                  </a:lnTo>
                  <a:lnTo>
                    <a:pt x="90" y="1088"/>
                  </a:lnTo>
                  <a:lnTo>
                    <a:pt x="90" y="1087"/>
                  </a:lnTo>
                  <a:lnTo>
                    <a:pt x="90" y="1086"/>
                  </a:lnTo>
                  <a:lnTo>
                    <a:pt x="89" y="1086"/>
                  </a:lnTo>
                  <a:lnTo>
                    <a:pt x="87" y="1085"/>
                  </a:lnTo>
                  <a:lnTo>
                    <a:pt x="86" y="1085"/>
                  </a:lnTo>
                  <a:lnTo>
                    <a:pt x="80" y="1083"/>
                  </a:lnTo>
                  <a:lnTo>
                    <a:pt x="76" y="1083"/>
                  </a:lnTo>
                  <a:lnTo>
                    <a:pt x="72" y="1082"/>
                  </a:lnTo>
                  <a:lnTo>
                    <a:pt x="67" y="1081"/>
                  </a:lnTo>
                  <a:lnTo>
                    <a:pt x="62" y="1080"/>
                  </a:lnTo>
                  <a:lnTo>
                    <a:pt x="52" y="1077"/>
                  </a:lnTo>
                  <a:lnTo>
                    <a:pt x="44" y="1075"/>
                  </a:lnTo>
                  <a:lnTo>
                    <a:pt x="37" y="1073"/>
                  </a:lnTo>
                  <a:lnTo>
                    <a:pt x="35" y="1072"/>
                  </a:lnTo>
                  <a:lnTo>
                    <a:pt x="34" y="1072"/>
                  </a:lnTo>
                  <a:lnTo>
                    <a:pt x="33" y="1071"/>
                  </a:lnTo>
                  <a:lnTo>
                    <a:pt x="32" y="1070"/>
                  </a:lnTo>
                  <a:lnTo>
                    <a:pt x="32" y="1069"/>
                  </a:lnTo>
                  <a:lnTo>
                    <a:pt x="31" y="1067"/>
                  </a:lnTo>
                  <a:lnTo>
                    <a:pt x="31" y="1066"/>
                  </a:lnTo>
                  <a:lnTo>
                    <a:pt x="31" y="1065"/>
                  </a:lnTo>
                  <a:lnTo>
                    <a:pt x="31" y="1062"/>
                  </a:lnTo>
                  <a:lnTo>
                    <a:pt x="31" y="1055"/>
                  </a:lnTo>
                  <a:lnTo>
                    <a:pt x="31" y="1054"/>
                  </a:lnTo>
                  <a:lnTo>
                    <a:pt x="31" y="1051"/>
                  </a:lnTo>
                  <a:lnTo>
                    <a:pt x="30" y="1043"/>
                  </a:lnTo>
                  <a:lnTo>
                    <a:pt x="30" y="1041"/>
                  </a:lnTo>
                  <a:lnTo>
                    <a:pt x="30" y="1039"/>
                  </a:lnTo>
                  <a:lnTo>
                    <a:pt x="31" y="1036"/>
                  </a:lnTo>
                  <a:lnTo>
                    <a:pt x="31" y="1034"/>
                  </a:lnTo>
                  <a:lnTo>
                    <a:pt x="32" y="1032"/>
                  </a:lnTo>
                  <a:lnTo>
                    <a:pt x="33" y="1031"/>
                  </a:lnTo>
                  <a:lnTo>
                    <a:pt x="34" y="1030"/>
                  </a:lnTo>
                  <a:lnTo>
                    <a:pt x="34" y="1030"/>
                  </a:lnTo>
                  <a:lnTo>
                    <a:pt x="35" y="1030"/>
                  </a:lnTo>
                  <a:lnTo>
                    <a:pt x="37" y="1030"/>
                  </a:lnTo>
                  <a:lnTo>
                    <a:pt x="46" y="1031"/>
                  </a:lnTo>
                  <a:lnTo>
                    <a:pt x="55" y="1032"/>
                  </a:lnTo>
                  <a:lnTo>
                    <a:pt x="57" y="1033"/>
                  </a:lnTo>
                  <a:lnTo>
                    <a:pt x="59" y="1033"/>
                  </a:lnTo>
                  <a:lnTo>
                    <a:pt x="61" y="1033"/>
                  </a:lnTo>
                  <a:lnTo>
                    <a:pt x="62" y="1032"/>
                  </a:lnTo>
                  <a:lnTo>
                    <a:pt x="64" y="1032"/>
                  </a:lnTo>
                  <a:lnTo>
                    <a:pt x="65" y="1031"/>
                  </a:lnTo>
                  <a:lnTo>
                    <a:pt x="66" y="1031"/>
                  </a:lnTo>
                  <a:lnTo>
                    <a:pt x="67" y="1029"/>
                  </a:lnTo>
                  <a:lnTo>
                    <a:pt x="68" y="1028"/>
                  </a:lnTo>
                  <a:lnTo>
                    <a:pt x="68" y="1027"/>
                  </a:lnTo>
                  <a:lnTo>
                    <a:pt x="69" y="1025"/>
                  </a:lnTo>
                  <a:lnTo>
                    <a:pt x="69" y="1018"/>
                  </a:lnTo>
                  <a:lnTo>
                    <a:pt x="70" y="1015"/>
                  </a:lnTo>
                  <a:lnTo>
                    <a:pt x="71" y="1012"/>
                  </a:lnTo>
                  <a:lnTo>
                    <a:pt x="72" y="1010"/>
                  </a:lnTo>
                  <a:lnTo>
                    <a:pt x="74" y="1008"/>
                  </a:lnTo>
                  <a:lnTo>
                    <a:pt x="74" y="1008"/>
                  </a:lnTo>
                  <a:lnTo>
                    <a:pt x="74" y="1007"/>
                  </a:lnTo>
                  <a:lnTo>
                    <a:pt x="74" y="1005"/>
                  </a:lnTo>
                  <a:lnTo>
                    <a:pt x="75" y="999"/>
                  </a:lnTo>
                  <a:lnTo>
                    <a:pt x="76" y="996"/>
                  </a:lnTo>
                  <a:lnTo>
                    <a:pt x="78" y="988"/>
                  </a:lnTo>
                  <a:lnTo>
                    <a:pt x="80" y="982"/>
                  </a:lnTo>
                  <a:lnTo>
                    <a:pt x="80" y="978"/>
                  </a:lnTo>
                  <a:lnTo>
                    <a:pt x="80" y="975"/>
                  </a:lnTo>
                  <a:lnTo>
                    <a:pt x="80" y="974"/>
                  </a:lnTo>
                  <a:lnTo>
                    <a:pt x="80" y="973"/>
                  </a:lnTo>
                  <a:lnTo>
                    <a:pt x="77" y="963"/>
                  </a:lnTo>
                  <a:lnTo>
                    <a:pt x="76" y="961"/>
                  </a:lnTo>
                  <a:lnTo>
                    <a:pt x="75" y="958"/>
                  </a:lnTo>
                  <a:lnTo>
                    <a:pt x="75" y="956"/>
                  </a:lnTo>
                  <a:lnTo>
                    <a:pt x="75" y="953"/>
                  </a:lnTo>
                  <a:lnTo>
                    <a:pt x="75" y="950"/>
                  </a:lnTo>
                  <a:lnTo>
                    <a:pt x="76" y="947"/>
                  </a:lnTo>
                  <a:lnTo>
                    <a:pt x="76" y="944"/>
                  </a:lnTo>
                  <a:lnTo>
                    <a:pt x="77" y="941"/>
                  </a:lnTo>
                  <a:lnTo>
                    <a:pt x="79" y="939"/>
                  </a:lnTo>
                  <a:lnTo>
                    <a:pt x="80" y="936"/>
                  </a:lnTo>
                  <a:lnTo>
                    <a:pt x="81" y="934"/>
                  </a:lnTo>
                  <a:lnTo>
                    <a:pt x="83" y="932"/>
                  </a:lnTo>
                  <a:lnTo>
                    <a:pt x="90" y="925"/>
                  </a:lnTo>
                  <a:lnTo>
                    <a:pt x="96" y="917"/>
                  </a:lnTo>
                  <a:lnTo>
                    <a:pt x="97" y="915"/>
                  </a:lnTo>
                  <a:lnTo>
                    <a:pt x="98" y="912"/>
                  </a:lnTo>
                  <a:lnTo>
                    <a:pt x="100" y="910"/>
                  </a:lnTo>
                  <a:lnTo>
                    <a:pt x="100" y="907"/>
                  </a:lnTo>
                  <a:lnTo>
                    <a:pt x="102" y="904"/>
                  </a:lnTo>
                  <a:lnTo>
                    <a:pt x="103" y="900"/>
                  </a:lnTo>
                  <a:lnTo>
                    <a:pt x="103" y="895"/>
                  </a:lnTo>
                  <a:lnTo>
                    <a:pt x="103" y="891"/>
                  </a:lnTo>
                  <a:lnTo>
                    <a:pt x="103" y="888"/>
                  </a:lnTo>
                  <a:lnTo>
                    <a:pt x="103" y="884"/>
                  </a:lnTo>
                  <a:lnTo>
                    <a:pt x="102" y="875"/>
                  </a:lnTo>
                  <a:lnTo>
                    <a:pt x="102" y="873"/>
                  </a:lnTo>
                  <a:lnTo>
                    <a:pt x="101" y="870"/>
                  </a:lnTo>
                  <a:lnTo>
                    <a:pt x="100" y="868"/>
                  </a:lnTo>
                  <a:lnTo>
                    <a:pt x="99" y="865"/>
                  </a:lnTo>
                  <a:lnTo>
                    <a:pt x="97" y="863"/>
                  </a:lnTo>
                  <a:lnTo>
                    <a:pt x="96" y="862"/>
                  </a:lnTo>
                  <a:lnTo>
                    <a:pt x="94" y="861"/>
                  </a:lnTo>
                  <a:lnTo>
                    <a:pt x="92" y="859"/>
                  </a:lnTo>
                  <a:lnTo>
                    <a:pt x="91" y="858"/>
                  </a:lnTo>
                  <a:lnTo>
                    <a:pt x="89" y="857"/>
                  </a:lnTo>
                  <a:lnTo>
                    <a:pt x="87" y="856"/>
                  </a:lnTo>
                  <a:lnTo>
                    <a:pt x="85" y="855"/>
                  </a:lnTo>
                  <a:lnTo>
                    <a:pt x="78" y="853"/>
                  </a:lnTo>
                  <a:lnTo>
                    <a:pt x="75" y="853"/>
                  </a:lnTo>
                  <a:lnTo>
                    <a:pt x="71" y="853"/>
                  </a:lnTo>
                  <a:lnTo>
                    <a:pt x="69" y="852"/>
                  </a:lnTo>
                  <a:lnTo>
                    <a:pt x="69" y="852"/>
                  </a:lnTo>
                  <a:lnTo>
                    <a:pt x="69" y="851"/>
                  </a:lnTo>
                  <a:lnTo>
                    <a:pt x="68" y="851"/>
                  </a:lnTo>
                  <a:lnTo>
                    <a:pt x="68" y="850"/>
                  </a:lnTo>
                  <a:lnTo>
                    <a:pt x="67" y="850"/>
                  </a:lnTo>
                  <a:lnTo>
                    <a:pt x="67" y="849"/>
                  </a:lnTo>
                  <a:lnTo>
                    <a:pt x="67" y="847"/>
                  </a:lnTo>
                  <a:lnTo>
                    <a:pt x="68" y="844"/>
                  </a:lnTo>
                  <a:lnTo>
                    <a:pt x="69" y="839"/>
                  </a:lnTo>
                  <a:lnTo>
                    <a:pt x="69" y="838"/>
                  </a:lnTo>
                  <a:lnTo>
                    <a:pt x="69" y="835"/>
                  </a:lnTo>
                  <a:lnTo>
                    <a:pt x="69" y="832"/>
                  </a:lnTo>
                  <a:lnTo>
                    <a:pt x="69" y="831"/>
                  </a:lnTo>
                  <a:lnTo>
                    <a:pt x="69" y="829"/>
                  </a:lnTo>
                  <a:lnTo>
                    <a:pt x="67" y="822"/>
                  </a:lnTo>
                  <a:lnTo>
                    <a:pt x="66" y="820"/>
                  </a:lnTo>
                  <a:lnTo>
                    <a:pt x="66" y="818"/>
                  </a:lnTo>
                  <a:lnTo>
                    <a:pt x="65" y="811"/>
                  </a:lnTo>
                  <a:lnTo>
                    <a:pt x="64" y="809"/>
                  </a:lnTo>
                  <a:lnTo>
                    <a:pt x="63" y="807"/>
                  </a:lnTo>
                  <a:lnTo>
                    <a:pt x="62" y="805"/>
                  </a:lnTo>
                  <a:lnTo>
                    <a:pt x="60" y="803"/>
                  </a:lnTo>
                  <a:lnTo>
                    <a:pt x="59" y="801"/>
                  </a:lnTo>
                  <a:lnTo>
                    <a:pt x="53" y="793"/>
                  </a:lnTo>
                  <a:lnTo>
                    <a:pt x="49" y="789"/>
                  </a:lnTo>
                  <a:lnTo>
                    <a:pt x="44" y="782"/>
                  </a:lnTo>
                  <a:lnTo>
                    <a:pt x="42" y="781"/>
                  </a:lnTo>
                  <a:lnTo>
                    <a:pt x="41" y="778"/>
                  </a:lnTo>
                  <a:lnTo>
                    <a:pt x="38" y="773"/>
                  </a:lnTo>
                  <a:lnTo>
                    <a:pt x="35" y="767"/>
                  </a:lnTo>
                  <a:lnTo>
                    <a:pt x="34" y="764"/>
                  </a:lnTo>
                  <a:lnTo>
                    <a:pt x="31" y="755"/>
                  </a:lnTo>
                  <a:lnTo>
                    <a:pt x="30" y="752"/>
                  </a:lnTo>
                  <a:lnTo>
                    <a:pt x="29" y="750"/>
                  </a:lnTo>
                  <a:lnTo>
                    <a:pt x="28" y="748"/>
                  </a:lnTo>
                  <a:lnTo>
                    <a:pt x="26" y="746"/>
                  </a:lnTo>
                  <a:lnTo>
                    <a:pt x="21" y="737"/>
                  </a:lnTo>
                  <a:lnTo>
                    <a:pt x="20" y="735"/>
                  </a:lnTo>
                  <a:lnTo>
                    <a:pt x="19" y="732"/>
                  </a:lnTo>
                  <a:lnTo>
                    <a:pt x="18" y="729"/>
                  </a:lnTo>
                  <a:lnTo>
                    <a:pt x="18" y="726"/>
                  </a:lnTo>
                  <a:lnTo>
                    <a:pt x="17" y="723"/>
                  </a:lnTo>
                  <a:lnTo>
                    <a:pt x="17" y="719"/>
                  </a:lnTo>
                  <a:lnTo>
                    <a:pt x="17" y="717"/>
                  </a:lnTo>
                  <a:lnTo>
                    <a:pt x="17" y="714"/>
                  </a:lnTo>
                  <a:lnTo>
                    <a:pt x="18" y="712"/>
                  </a:lnTo>
                  <a:lnTo>
                    <a:pt x="18" y="709"/>
                  </a:lnTo>
                  <a:lnTo>
                    <a:pt x="19" y="706"/>
                  </a:lnTo>
                  <a:lnTo>
                    <a:pt x="20" y="703"/>
                  </a:lnTo>
                  <a:lnTo>
                    <a:pt x="21" y="702"/>
                  </a:lnTo>
                  <a:lnTo>
                    <a:pt x="22" y="700"/>
                  </a:lnTo>
                  <a:lnTo>
                    <a:pt x="23" y="696"/>
                  </a:lnTo>
                  <a:lnTo>
                    <a:pt x="29" y="690"/>
                  </a:lnTo>
                  <a:lnTo>
                    <a:pt x="30" y="688"/>
                  </a:lnTo>
                  <a:lnTo>
                    <a:pt x="31" y="686"/>
                  </a:lnTo>
                  <a:lnTo>
                    <a:pt x="32" y="684"/>
                  </a:lnTo>
                  <a:lnTo>
                    <a:pt x="32" y="681"/>
                  </a:lnTo>
                  <a:lnTo>
                    <a:pt x="32" y="680"/>
                  </a:lnTo>
                  <a:lnTo>
                    <a:pt x="32" y="677"/>
                  </a:lnTo>
                  <a:lnTo>
                    <a:pt x="32" y="673"/>
                  </a:lnTo>
                  <a:lnTo>
                    <a:pt x="30" y="665"/>
                  </a:lnTo>
                  <a:lnTo>
                    <a:pt x="29" y="661"/>
                  </a:lnTo>
                  <a:lnTo>
                    <a:pt x="29" y="657"/>
                  </a:lnTo>
                  <a:lnTo>
                    <a:pt x="28" y="650"/>
                  </a:lnTo>
                  <a:lnTo>
                    <a:pt x="27" y="640"/>
                  </a:lnTo>
                  <a:lnTo>
                    <a:pt x="27" y="636"/>
                  </a:lnTo>
                  <a:lnTo>
                    <a:pt x="26" y="632"/>
                  </a:lnTo>
                  <a:lnTo>
                    <a:pt x="25" y="628"/>
                  </a:lnTo>
                  <a:lnTo>
                    <a:pt x="22" y="617"/>
                  </a:lnTo>
                  <a:lnTo>
                    <a:pt x="16" y="604"/>
                  </a:lnTo>
                  <a:lnTo>
                    <a:pt x="14" y="598"/>
                  </a:lnTo>
                  <a:lnTo>
                    <a:pt x="12" y="594"/>
                  </a:lnTo>
                  <a:lnTo>
                    <a:pt x="12" y="589"/>
                  </a:lnTo>
                  <a:lnTo>
                    <a:pt x="9" y="576"/>
                  </a:lnTo>
                  <a:lnTo>
                    <a:pt x="7" y="571"/>
                  </a:lnTo>
                  <a:lnTo>
                    <a:pt x="5" y="563"/>
                  </a:lnTo>
                  <a:lnTo>
                    <a:pt x="1" y="554"/>
                  </a:lnTo>
                  <a:lnTo>
                    <a:pt x="0" y="551"/>
                  </a:lnTo>
                  <a:lnTo>
                    <a:pt x="0" y="547"/>
                  </a:lnTo>
                  <a:lnTo>
                    <a:pt x="0" y="544"/>
                  </a:lnTo>
                  <a:lnTo>
                    <a:pt x="0" y="544"/>
                  </a:lnTo>
                  <a:lnTo>
                    <a:pt x="0" y="542"/>
                  </a:lnTo>
                  <a:lnTo>
                    <a:pt x="0" y="541"/>
                  </a:lnTo>
                  <a:lnTo>
                    <a:pt x="0" y="540"/>
                  </a:lnTo>
                  <a:lnTo>
                    <a:pt x="1" y="539"/>
                  </a:lnTo>
                  <a:lnTo>
                    <a:pt x="2" y="538"/>
                  </a:lnTo>
                  <a:lnTo>
                    <a:pt x="3" y="538"/>
                  </a:lnTo>
                  <a:lnTo>
                    <a:pt x="4" y="537"/>
                  </a:lnTo>
                  <a:lnTo>
                    <a:pt x="6" y="536"/>
                  </a:lnTo>
                  <a:lnTo>
                    <a:pt x="9" y="535"/>
                  </a:lnTo>
                  <a:lnTo>
                    <a:pt x="12" y="534"/>
                  </a:lnTo>
                  <a:lnTo>
                    <a:pt x="18" y="533"/>
                  </a:lnTo>
                  <a:lnTo>
                    <a:pt x="21" y="533"/>
                  </a:lnTo>
                  <a:lnTo>
                    <a:pt x="23" y="532"/>
                  </a:lnTo>
                  <a:lnTo>
                    <a:pt x="23" y="531"/>
                  </a:lnTo>
                  <a:lnTo>
                    <a:pt x="25" y="530"/>
                  </a:lnTo>
                  <a:lnTo>
                    <a:pt x="27" y="529"/>
                  </a:lnTo>
                  <a:lnTo>
                    <a:pt x="30" y="526"/>
                  </a:lnTo>
                  <a:lnTo>
                    <a:pt x="32" y="524"/>
                  </a:lnTo>
                  <a:lnTo>
                    <a:pt x="34" y="522"/>
                  </a:lnTo>
                  <a:lnTo>
                    <a:pt x="36" y="519"/>
                  </a:lnTo>
                  <a:lnTo>
                    <a:pt x="38" y="517"/>
                  </a:lnTo>
                  <a:lnTo>
                    <a:pt x="44" y="510"/>
                  </a:lnTo>
                  <a:lnTo>
                    <a:pt x="46" y="508"/>
                  </a:lnTo>
                  <a:lnTo>
                    <a:pt x="55" y="501"/>
                  </a:lnTo>
                  <a:lnTo>
                    <a:pt x="57" y="499"/>
                  </a:lnTo>
                  <a:lnTo>
                    <a:pt x="59" y="497"/>
                  </a:lnTo>
                  <a:lnTo>
                    <a:pt x="61" y="495"/>
                  </a:lnTo>
                  <a:lnTo>
                    <a:pt x="62" y="493"/>
                  </a:lnTo>
                  <a:lnTo>
                    <a:pt x="63" y="491"/>
                  </a:lnTo>
                  <a:lnTo>
                    <a:pt x="64" y="489"/>
                  </a:lnTo>
                  <a:lnTo>
                    <a:pt x="65" y="486"/>
                  </a:lnTo>
                  <a:lnTo>
                    <a:pt x="66" y="483"/>
                  </a:lnTo>
                  <a:lnTo>
                    <a:pt x="67" y="481"/>
                  </a:lnTo>
                  <a:lnTo>
                    <a:pt x="67" y="478"/>
                  </a:lnTo>
                  <a:lnTo>
                    <a:pt x="67" y="476"/>
                  </a:lnTo>
                  <a:lnTo>
                    <a:pt x="66" y="465"/>
                  </a:lnTo>
                  <a:lnTo>
                    <a:pt x="65" y="463"/>
                  </a:lnTo>
                  <a:lnTo>
                    <a:pt x="64" y="457"/>
                  </a:lnTo>
                  <a:lnTo>
                    <a:pt x="64" y="454"/>
                  </a:lnTo>
                  <a:lnTo>
                    <a:pt x="63" y="453"/>
                  </a:lnTo>
                  <a:lnTo>
                    <a:pt x="63" y="450"/>
                  </a:lnTo>
                  <a:lnTo>
                    <a:pt x="64" y="448"/>
                  </a:lnTo>
                  <a:lnTo>
                    <a:pt x="64" y="445"/>
                  </a:lnTo>
                  <a:lnTo>
                    <a:pt x="65" y="442"/>
                  </a:lnTo>
                  <a:lnTo>
                    <a:pt x="68" y="435"/>
                  </a:lnTo>
                  <a:lnTo>
                    <a:pt x="69" y="432"/>
                  </a:lnTo>
                  <a:lnTo>
                    <a:pt x="69" y="431"/>
                  </a:lnTo>
                  <a:lnTo>
                    <a:pt x="69" y="429"/>
                  </a:lnTo>
                  <a:lnTo>
                    <a:pt x="68" y="426"/>
                  </a:lnTo>
                  <a:lnTo>
                    <a:pt x="67" y="416"/>
                  </a:lnTo>
                  <a:lnTo>
                    <a:pt x="67" y="413"/>
                  </a:lnTo>
                  <a:lnTo>
                    <a:pt x="66" y="410"/>
                  </a:lnTo>
                  <a:lnTo>
                    <a:pt x="67" y="408"/>
                  </a:lnTo>
                  <a:lnTo>
                    <a:pt x="67" y="406"/>
                  </a:lnTo>
                  <a:lnTo>
                    <a:pt x="68" y="404"/>
                  </a:lnTo>
                  <a:lnTo>
                    <a:pt x="69" y="402"/>
                  </a:lnTo>
                  <a:lnTo>
                    <a:pt x="71" y="397"/>
                  </a:lnTo>
                  <a:lnTo>
                    <a:pt x="73" y="395"/>
                  </a:lnTo>
                  <a:lnTo>
                    <a:pt x="77" y="385"/>
                  </a:lnTo>
                  <a:lnTo>
                    <a:pt x="80" y="379"/>
                  </a:lnTo>
                  <a:lnTo>
                    <a:pt x="81" y="375"/>
                  </a:lnTo>
                  <a:lnTo>
                    <a:pt x="84" y="367"/>
                  </a:lnTo>
                  <a:lnTo>
                    <a:pt x="91" y="346"/>
                  </a:lnTo>
                  <a:lnTo>
                    <a:pt x="94" y="338"/>
                  </a:lnTo>
                  <a:lnTo>
                    <a:pt x="98" y="328"/>
                  </a:lnTo>
                  <a:lnTo>
                    <a:pt x="100" y="324"/>
                  </a:lnTo>
                  <a:lnTo>
                    <a:pt x="101" y="320"/>
                  </a:lnTo>
                  <a:lnTo>
                    <a:pt x="102" y="317"/>
                  </a:lnTo>
                  <a:lnTo>
                    <a:pt x="103" y="313"/>
                  </a:lnTo>
                  <a:lnTo>
                    <a:pt x="103" y="308"/>
                  </a:lnTo>
                  <a:lnTo>
                    <a:pt x="103" y="306"/>
                  </a:lnTo>
                  <a:lnTo>
                    <a:pt x="103" y="302"/>
                  </a:lnTo>
                  <a:lnTo>
                    <a:pt x="103" y="299"/>
                  </a:lnTo>
                  <a:lnTo>
                    <a:pt x="103" y="298"/>
                  </a:lnTo>
                  <a:lnTo>
                    <a:pt x="102" y="298"/>
                  </a:lnTo>
                  <a:lnTo>
                    <a:pt x="103" y="298"/>
                  </a:lnTo>
                  <a:lnTo>
                    <a:pt x="103" y="298"/>
                  </a:lnTo>
                  <a:lnTo>
                    <a:pt x="105" y="297"/>
                  </a:lnTo>
                  <a:lnTo>
                    <a:pt x="107" y="295"/>
                  </a:lnTo>
                  <a:lnTo>
                    <a:pt x="109" y="295"/>
                  </a:lnTo>
                  <a:lnTo>
                    <a:pt x="110" y="293"/>
                  </a:lnTo>
                  <a:lnTo>
                    <a:pt x="117" y="284"/>
                  </a:lnTo>
                  <a:lnTo>
                    <a:pt x="119" y="283"/>
                  </a:lnTo>
                  <a:lnTo>
                    <a:pt x="122" y="280"/>
                  </a:lnTo>
                  <a:lnTo>
                    <a:pt x="125" y="277"/>
                  </a:lnTo>
                  <a:lnTo>
                    <a:pt x="127" y="274"/>
                  </a:lnTo>
                  <a:lnTo>
                    <a:pt x="130" y="272"/>
                  </a:lnTo>
                  <a:lnTo>
                    <a:pt x="133" y="272"/>
                  </a:lnTo>
                  <a:lnTo>
                    <a:pt x="135" y="271"/>
                  </a:lnTo>
                  <a:lnTo>
                    <a:pt x="137" y="269"/>
                  </a:lnTo>
                  <a:lnTo>
                    <a:pt x="139" y="268"/>
                  </a:lnTo>
                  <a:lnTo>
                    <a:pt x="142" y="268"/>
                  </a:lnTo>
                  <a:lnTo>
                    <a:pt x="147" y="267"/>
                  </a:lnTo>
                  <a:lnTo>
                    <a:pt x="154" y="266"/>
                  </a:lnTo>
                  <a:lnTo>
                    <a:pt x="159" y="265"/>
                  </a:lnTo>
                  <a:lnTo>
                    <a:pt x="163" y="264"/>
                  </a:lnTo>
                  <a:lnTo>
                    <a:pt x="166" y="263"/>
                  </a:lnTo>
                  <a:lnTo>
                    <a:pt x="170" y="261"/>
                  </a:lnTo>
                  <a:lnTo>
                    <a:pt x="171" y="260"/>
                  </a:lnTo>
                  <a:lnTo>
                    <a:pt x="174" y="258"/>
                  </a:lnTo>
                  <a:lnTo>
                    <a:pt x="178" y="254"/>
                  </a:lnTo>
                  <a:lnTo>
                    <a:pt x="180" y="253"/>
                  </a:lnTo>
                  <a:lnTo>
                    <a:pt x="181" y="251"/>
                  </a:lnTo>
                  <a:lnTo>
                    <a:pt x="182" y="251"/>
                  </a:lnTo>
                  <a:lnTo>
                    <a:pt x="184" y="250"/>
                  </a:lnTo>
                  <a:lnTo>
                    <a:pt x="186" y="250"/>
                  </a:lnTo>
                  <a:lnTo>
                    <a:pt x="187" y="250"/>
                  </a:lnTo>
                  <a:lnTo>
                    <a:pt x="189" y="251"/>
                  </a:lnTo>
                  <a:lnTo>
                    <a:pt x="191" y="252"/>
                  </a:lnTo>
                  <a:lnTo>
                    <a:pt x="192" y="254"/>
                  </a:lnTo>
                  <a:lnTo>
                    <a:pt x="200" y="261"/>
                  </a:lnTo>
                  <a:lnTo>
                    <a:pt x="203" y="263"/>
                  </a:lnTo>
                  <a:lnTo>
                    <a:pt x="204" y="264"/>
                  </a:lnTo>
                  <a:lnTo>
                    <a:pt x="205" y="265"/>
                  </a:lnTo>
                  <a:lnTo>
                    <a:pt x="206" y="266"/>
                  </a:lnTo>
                  <a:lnTo>
                    <a:pt x="208" y="266"/>
                  </a:lnTo>
                  <a:lnTo>
                    <a:pt x="210" y="266"/>
                  </a:lnTo>
                  <a:lnTo>
                    <a:pt x="212" y="266"/>
                  </a:lnTo>
                  <a:lnTo>
                    <a:pt x="214" y="265"/>
                  </a:lnTo>
                  <a:lnTo>
                    <a:pt x="215" y="264"/>
                  </a:lnTo>
                  <a:lnTo>
                    <a:pt x="216" y="262"/>
                  </a:lnTo>
                  <a:lnTo>
                    <a:pt x="217" y="261"/>
                  </a:lnTo>
                  <a:lnTo>
                    <a:pt x="218" y="259"/>
                  </a:lnTo>
                  <a:lnTo>
                    <a:pt x="219" y="257"/>
                  </a:lnTo>
                  <a:lnTo>
                    <a:pt x="219" y="254"/>
                  </a:lnTo>
                  <a:lnTo>
                    <a:pt x="218" y="251"/>
                  </a:lnTo>
                  <a:lnTo>
                    <a:pt x="217" y="249"/>
                  </a:lnTo>
                  <a:lnTo>
                    <a:pt x="216" y="242"/>
                  </a:lnTo>
                  <a:lnTo>
                    <a:pt x="215" y="238"/>
                  </a:lnTo>
                  <a:lnTo>
                    <a:pt x="214" y="233"/>
                  </a:lnTo>
                  <a:lnTo>
                    <a:pt x="214" y="229"/>
                  </a:lnTo>
                  <a:lnTo>
                    <a:pt x="213" y="227"/>
                  </a:lnTo>
                  <a:lnTo>
                    <a:pt x="214" y="224"/>
                  </a:lnTo>
                  <a:lnTo>
                    <a:pt x="215" y="214"/>
                  </a:lnTo>
                  <a:lnTo>
                    <a:pt x="215" y="210"/>
                  </a:lnTo>
                  <a:lnTo>
                    <a:pt x="215" y="205"/>
                  </a:lnTo>
                  <a:lnTo>
                    <a:pt x="215" y="201"/>
                  </a:lnTo>
                  <a:lnTo>
                    <a:pt x="214" y="197"/>
                  </a:lnTo>
                  <a:lnTo>
                    <a:pt x="213" y="193"/>
                  </a:lnTo>
                  <a:lnTo>
                    <a:pt x="212" y="190"/>
                  </a:lnTo>
                  <a:lnTo>
                    <a:pt x="210" y="186"/>
                  </a:lnTo>
                  <a:lnTo>
                    <a:pt x="207" y="182"/>
                  </a:lnTo>
                  <a:lnTo>
                    <a:pt x="205" y="180"/>
                  </a:lnTo>
                  <a:lnTo>
                    <a:pt x="203" y="177"/>
                  </a:lnTo>
                  <a:lnTo>
                    <a:pt x="200" y="174"/>
                  </a:lnTo>
                  <a:lnTo>
                    <a:pt x="197" y="173"/>
                  </a:lnTo>
                  <a:lnTo>
                    <a:pt x="194" y="170"/>
                  </a:lnTo>
                  <a:lnTo>
                    <a:pt x="180" y="162"/>
                  </a:lnTo>
                  <a:lnTo>
                    <a:pt x="177" y="160"/>
                  </a:lnTo>
                  <a:lnTo>
                    <a:pt x="171" y="159"/>
                  </a:lnTo>
                  <a:lnTo>
                    <a:pt x="169" y="157"/>
                  </a:lnTo>
                  <a:lnTo>
                    <a:pt x="166" y="155"/>
                  </a:lnTo>
                  <a:lnTo>
                    <a:pt x="164" y="153"/>
                  </a:lnTo>
                  <a:lnTo>
                    <a:pt x="162" y="151"/>
                  </a:lnTo>
                  <a:lnTo>
                    <a:pt x="160" y="149"/>
                  </a:lnTo>
                  <a:lnTo>
                    <a:pt x="159" y="147"/>
                  </a:lnTo>
                  <a:lnTo>
                    <a:pt x="158" y="145"/>
                  </a:lnTo>
                  <a:lnTo>
                    <a:pt x="156" y="142"/>
                  </a:lnTo>
                  <a:lnTo>
                    <a:pt x="155" y="140"/>
                  </a:lnTo>
                  <a:lnTo>
                    <a:pt x="150" y="127"/>
                  </a:lnTo>
                  <a:lnTo>
                    <a:pt x="145" y="114"/>
                  </a:lnTo>
                  <a:lnTo>
                    <a:pt x="142" y="108"/>
                  </a:lnTo>
                  <a:lnTo>
                    <a:pt x="140" y="102"/>
                  </a:lnTo>
                  <a:lnTo>
                    <a:pt x="137" y="93"/>
                  </a:lnTo>
                  <a:lnTo>
                    <a:pt x="136" y="87"/>
                  </a:lnTo>
                  <a:lnTo>
                    <a:pt x="134" y="83"/>
                  </a:lnTo>
                  <a:lnTo>
                    <a:pt x="132" y="79"/>
                  </a:lnTo>
                  <a:lnTo>
                    <a:pt x="130" y="78"/>
                  </a:lnTo>
                  <a:lnTo>
                    <a:pt x="129" y="76"/>
                  </a:lnTo>
                  <a:lnTo>
                    <a:pt x="127" y="74"/>
                  </a:lnTo>
                  <a:lnTo>
                    <a:pt x="125" y="72"/>
                  </a:lnTo>
                  <a:lnTo>
                    <a:pt x="124" y="70"/>
                  </a:lnTo>
                  <a:lnTo>
                    <a:pt x="118" y="65"/>
                  </a:lnTo>
                  <a:lnTo>
                    <a:pt x="109" y="57"/>
                  </a:lnTo>
                  <a:lnTo>
                    <a:pt x="107" y="56"/>
                  </a:lnTo>
                  <a:lnTo>
                    <a:pt x="105" y="54"/>
                  </a:lnTo>
                  <a:lnTo>
                    <a:pt x="103" y="52"/>
                  </a:lnTo>
                  <a:lnTo>
                    <a:pt x="102" y="50"/>
                  </a:lnTo>
                  <a:lnTo>
                    <a:pt x="101" y="48"/>
                  </a:lnTo>
                  <a:lnTo>
                    <a:pt x="100" y="46"/>
                  </a:lnTo>
                  <a:lnTo>
                    <a:pt x="100" y="45"/>
                  </a:lnTo>
                  <a:lnTo>
                    <a:pt x="100" y="44"/>
                  </a:lnTo>
                  <a:lnTo>
                    <a:pt x="100" y="41"/>
                  </a:lnTo>
                  <a:lnTo>
                    <a:pt x="100" y="39"/>
                  </a:lnTo>
                  <a:lnTo>
                    <a:pt x="100" y="37"/>
                  </a:lnTo>
                  <a:lnTo>
                    <a:pt x="101" y="34"/>
                  </a:lnTo>
                  <a:lnTo>
                    <a:pt x="102" y="31"/>
                  </a:lnTo>
                  <a:lnTo>
                    <a:pt x="103" y="27"/>
                  </a:lnTo>
                  <a:lnTo>
                    <a:pt x="105" y="23"/>
                  </a:lnTo>
                  <a:lnTo>
                    <a:pt x="108" y="20"/>
                  </a:lnTo>
                  <a:lnTo>
                    <a:pt x="110" y="16"/>
                  </a:lnTo>
                  <a:lnTo>
                    <a:pt x="113" y="12"/>
                  </a:lnTo>
                  <a:lnTo>
                    <a:pt x="115" y="10"/>
                  </a:lnTo>
                  <a:lnTo>
                    <a:pt x="117" y="7"/>
                  </a:lnTo>
                  <a:lnTo>
                    <a:pt x="121" y="5"/>
                  </a:lnTo>
                  <a:lnTo>
                    <a:pt x="125" y="2"/>
                  </a:lnTo>
                  <a:lnTo>
                    <a:pt x="126" y="1"/>
                  </a:lnTo>
                  <a:lnTo>
                    <a:pt x="127" y="0"/>
                  </a:lnTo>
                  <a:lnTo>
                    <a:pt x="129" y="0"/>
                  </a:lnTo>
                  <a:lnTo>
                    <a:pt x="130" y="1"/>
                  </a:lnTo>
                  <a:lnTo>
                    <a:pt x="133" y="3"/>
                  </a:lnTo>
                  <a:lnTo>
                    <a:pt x="137" y="7"/>
                  </a:lnTo>
                  <a:lnTo>
                    <a:pt x="142" y="10"/>
                  </a:lnTo>
                  <a:lnTo>
                    <a:pt x="148" y="13"/>
                  </a:lnTo>
                  <a:lnTo>
                    <a:pt x="160" y="20"/>
                  </a:lnTo>
                  <a:lnTo>
                    <a:pt x="166" y="23"/>
                  </a:lnTo>
                  <a:lnTo>
                    <a:pt x="172" y="26"/>
                  </a:lnTo>
                  <a:lnTo>
                    <a:pt x="174" y="27"/>
                  </a:lnTo>
                  <a:lnTo>
                    <a:pt x="177" y="28"/>
                  </a:lnTo>
                  <a:lnTo>
                    <a:pt x="180" y="29"/>
                  </a:lnTo>
                  <a:lnTo>
                    <a:pt x="182" y="30"/>
                  </a:lnTo>
                  <a:lnTo>
                    <a:pt x="186" y="30"/>
                  </a:lnTo>
                  <a:lnTo>
                    <a:pt x="194" y="30"/>
                  </a:lnTo>
                  <a:lnTo>
                    <a:pt x="196" y="30"/>
                  </a:lnTo>
                  <a:lnTo>
                    <a:pt x="199" y="30"/>
                  </a:lnTo>
                  <a:lnTo>
                    <a:pt x="203" y="31"/>
                  </a:lnTo>
                  <a:lnTo>
                    <a:pt x="213" y="34"/>
                  </a:lnTo>
                  <a:lnTo>
                    <a:pt x="216" y="34"/>
                  </a:lnTo>
                  <a:lnTo>
                    <a:pt x="219" y="35"/>
                  </a:lnTo>
                  <a:lnTo>
                    <a:pt x="235" y="42"/>
                  </a:lnTo>
                  <a:lnTo>
                    <a:pt x="239" y="44"/>
                  </a:lnTo>
                  <a:lnTo>
                    <a:pt x="243" y="45"/>
                  </a:lnTo>
                  <a:lnTo>
                    <a:pt x="249" y="46"/>
                  </a:lnTo>
                  <a:lnTo>
                    <a:pt x="255" y="48"/>
                  </a:lnTo>
                  <a:lnTo>
                    <a:pt x="260" y="49"/>
                  </a:lnTo>
                  <a:lnTo>
                    <a:pt x="268" y="50"/>
                  </a:lnTo>
                  <a:lnTo>
                    <a:pt x="272" y="50"/>
                  </a:lnTo>
                  <a:lnTo>
                    <a:pt x="274" y="51"/>
                  </a:lnTo>
                  <a:lnTo>
                    <a:pt x="277" y="52"/>
                  </a:lnTo>
                  <a:lnTo>
                    <a:pt x="280" y="54"/>
                  </a:lnTo>
                  <a:lnTo>
                    <a:pt x="283" y="55"/>
                  </a:lnTo>
                  <a:lnTo>
                    <a:pt x="286" y="58"/>
                  </a:lnTo>
                  <a:lnTo>
                    <a:pt x="288" y="59"/>
                  </a:lnTo>
                  <a:lnTo>
                    <a:pt x="302" y="67"/>
                  </a:lnTo>
                  <a:lnTo>
                    <a:pt x="304" y="68"/>
                  </a:lnTo>
                  <a:lnTo>
                    <a:pt x="307" y="69"/>
                  </a:lnTo>
                  <a:lnTo>
                    <a:pt x="310" y="70"/>
                  </a:lnTo>
                  <a:lnTo>
                    <a:pt x="313" y="71"/>
                  </a:lnTo>
                  <a:lnTo>
                    <a:pt x="315" y="71"/>
                  </a:lnTo>
                  <a:lnTo>
                    <a:pt x="319" y="71"/>
                  </a:lnTo>
                  <a:lnTo>
                    <a:pt x="323" y="71"/>
                  </a:lnTo>
                  <a:lnTo>
                    <a:pt x="333" y="70"/>
                  </a:lnTo>
                  <a:lnTo>
                    <a:pt x="338" y="70"/>
                  </a:lnTo>
                  <a:lnTo>
                    <a:pt x="340" y="70"/>
                  </a:lnTo>
                  <a:lnTo>
                    <a:pt x="341" y="70"/>
                  </a:lnTo>
                  <a:lnTo>
                    <a:pt x="343" y="71"/>
                  </a:lnTo>
                  <a:lnTo>
                    <a:pt x="345" y="72"/>
                  </a:lnTo>
                  <a:lnTo>
                    <a:pt x="346" y="73"/>
                  </a:lnTo>
                  <a:lnTo>
                    <a:pt x="347" y="74"/>
                  </a:lnTo>
                  <a:lnTo>
                    <a:pt x="349" y="75"/>
                  </a:lnTo>
                  <a:lnTo>
                    <a:pt x="350" y="77"/>
                  </a:lnTo>
                  <a:lnTo>
                    <a:pt x="351" y="79"/>
                  </a:lnTo>
                  <a:lnTo>
                    <a:pt x="355" y="90"/>
                  </a:lnTo>
                  <a:lnTo>
                    <a:pt x="358" y="94"/>
                  </a:lnTo>
                  <a:lnTo>
                    <a:pt x="360" y="98"/>
                  </a:lnTo>
                  <a:lnTo>
                    <a:pt x="363" y="102"/>
                  </a:lnTo>
                  <a:lnTo>
                    <a:pt x="365" y="106"/>
                  </a:lnTo>
                  <a:lnTo>
                    <a:pt x="368" y="110"/>
                  </a:lnTo>
                  <a:lnTo>
                    <a:pt x="371" y="113"/>
                  </a:lnTo>
                  <a:lnTo>
                    <a:pt x="374" y="116"/>
                  </a:lnTo>
                  <a:lnTo>
                    <a:pt x="377" y="119"/>
                  </a:lnTo>
                  <a:lnTo>
                    <a:pt x="380" y="122"/>
                  </a:lnTo>
                  <a:lnTo>
                    <a:pt x="385" y="125"/>
                  </a:lnTo>
                  <a:lnTo>
                    <a:pt x="388" y="129"/>
                  </a:lnTo>
                  <a:lnTo>
                    <a:pt x="392" y="131"/>
                  </a:lnTo>
                  <a:lnTo>
                    <a:pt x="395" y="133"/>
                  </a:lnTo>
                  <a:lnTo>
                    <a:pt x="398" y="135"/>
                  </a:lnTo>
                  <a:lnTo>
                    <a:pt x="402" y="136"/>
                  </a:lnTo>
                  <a:lnTo>
                    <a:pt x="407" y="138"/>
                  </a:lnTo>
                  <a:lnTo>
                    <a:pt x="410" y="140"/>
                  </a:lnTo>
                  <a:lnTo>
                    <a:pt x="412" y="141"/>
                  </a:lnTo>
                  <a:lnTo>
                    <a:pt x="415" y="142"/>
                  </a:lnTo>
                  <a:lnTo>
                    <a:pt x="417" y="142"/>
                  </a:lnTo>
                  <a:lnTo>
                    <a:pt x="421" y="143"/>
                  </a:lnTo>
                  <a:lnTo>
                    <a:pt x="423" y="143"/>
                  </a:lnTo>
                  <a:lnTo>
                    <a:pt x="426" y="143"/>
                  </a:lnTo>
                  <a:lnTo>
                    <a:pt x="429" y="143"/>
                  </a:lnTo>
                </a:path>
              </a:pathLst>
            </a:custGeom>
            <a:noFill/>
            <a:ln w="2540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51" name="Freeform 106">
              <a:extLst>
                <a:ext uri="{FF2B5EF4-FFF2-40B4-BE49-F238E27FC236}">
                  <a16:creationId xmlns:a16="http://schemas.microsoft.com/office/drawing/2014/main" id="{789D9743-C513-456F-9A04-B46EF2DEBD08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3" y="2728"/>
              <a:ext cx="989" cy="818"/>
            </a:xfrm>
            <a:custGeom>
              <a:avLst/>
              <a:gdLst>
                <a:gd name="T0" fmla="*/ 657 w 989"/>
                <a:gd name="T1" fmla="*/ 20 h 818"/>
                <a:gd name="T2" fmla="*/ 704 w 989"/>
                <a:gd name="T3" fmla="*/ 27 h 818"/>
                <a:gd name="T4" fmla="*/ 787 w 989"/>
                <a:gd name="T5" fmla="*/ 25 h 818"/>
                <a:gd name="T6" fmla="*/ 848 w 989"/>
                <a:gd name="T7" fmla="*/ 50 h 818"/>
                <a:gd name="T8" fmla="*/ 894 w 989"/>
                <a:gd name="T9" fmla="*/ 50 h 818"/>
                <a:gd name="T10" fmla="*/ 935 w 989"/>
                <a:gd name="T11" fmla="*/ 97 h 818"/>
                <a:gd name="T12" fmla="*/ 964 w 989"/>
                <a:gd name="T13" fmla="*/ 140 h 818"/>
                <a:gd name="T14" fmla="*/ 988 w 989"/>
                <a:gd name="T15" fmla="*/ 168 h 818"/>
                <a:gd name="T16" fmla="*/ 969 w 989"/>
                <a:gd name="T17" fmla="*/ 228 h 818"/>
                <a:gd name="T18" fmla="*/ 869 w 989"/>
                <a:gd name="T19" fmla="*/ 276 h 818"/>
                <a:gd name="T20" fmla="*/ 816 w 989"/>
                <a:gd name="T21" fmla="*/ 309 h 818"/>
                <a:gd name="T22" fmla="*/ 797 w 989"/>
                <a:gd name="T23" fmla="*/ 367 h 818"/>
                <a:gd name="T24" fmla="*/ 784 w 989"/>
                <a:gd name="T25" fmla="*/ 437 h 818"/>
                <a:gd name="T26" fmla="*/ 775 w 989"/>
                <a:gd name="T27" fmla="*/ 490 h 818"/>
                <a:gd name="T28" fmla="*/ 758 w 989"/>
                <a:gd name="T29" fmla="*/ 564 h 818"/>
                <a:gd name="T30" fmla="*/ 706 w 989"/>
                <a:gd name="T31" fmla="*/ 605 h 818"/>
                <a:gd name="T32" fmla="*/ 640 w 989"/>
                <a:gd name="T33" fmla="*/ 613 h 818"/>
                <a:gd name="T34" fmla="*/ 618 w 989"/>
                <a:gd name="T35" fmla="*/ 660 h 818"/>
                <a:gd name="T36" fmla="*/ 600 w 989"/>
                <a:gd name="T37" fmla="*/ 720 h 818"/>
                <a:gd name="T38" fmla="*/ 536 w 989"/>
                <a:gd name="T39" fmla="*/ 732 h 818"/>
                <a:gd name="T40" fmla="*/ 490 w 989"/>
                <a:gd name="T41" fmla="*/ 780 h 818"/>
                <a:gd name="T42" fmla="*/ 421 w 989"/>
                <a:gd name="T43" fmla="*/ 817 h 818"/>
                <a:gd name="T44" fmla="*/ 378 w 989"/>
                <a:gd name="T45" fmla="*/ 755 h 818"/>
                <a:gd name="T46" fmla="*/ 340 w 989"/>
                <a:gd name="T47" fmla="*/ 723 h 818"/>
                <a:gd name="T48" fmla="*/ 314 w 989"/>
                <a:gd name="T49" fmla="*/ 700 h 818"/>
                <a:gd name="T50" fmla="*/ 256 w 989"/>
                <a:gd name="T51" fmla="*/ 703 h 818"/>
                <a:gd name="T52" fmla="*/ 205 w 989"/>
                <a:gd name="T53" fmla="*/ 679 h 818"/>
                <a:gd name="T54" fmla="*/ 189 w 989"/>
                <a:gd name="T55" fmla="*/ 650 h 818"/>
                <a:gd name="T56" fmla="*/ 132 w 989"/>
                <a:gd name="T57" fmla="*/ 633 h 818"/>
                <a:gd name="T58" fmla="*/ 91 w 989"/>
                <a:gd name="T59" fmla="*/ 611 h 818"/>
                <a:gd name="T60" fmla="*/ 86 w 989"/>
                <a:gd name="T61" fmla="*/ 574 h 818"/>
                <a:gd name="T62" fmla="*/ 59 w 989"/>
                <a:gd name="T63" fmla="*/ 554 h 818"/>
                <a:gd name="T64" fmla="*/ 3 w 989"/>
                <a:gd name="T65" fmla="*/ 563 h 818"/>
                <a:gd name="T66" fmla="*/ 10 w 989"/>
                <a:gd name="T67" fmla="*/ 535 h 818"/>
                <a:gd name="T68" fmla="*/ 49 w 989"/>
                <a:gd name="T69" fmla="*/ 490 h 818"/>
                <a:gd name="T70" fmla="*/ 60 w 989"/>
                <a:gd name="T71" fmla="*/ 454 h 818"/>
                <a:gd name="T72" fmla="*/ 31 w 989"/>
                <a:gd name="T73" fmla="*/ 448 h 818"/>
                <a:gd name="T74" fmla="*/ 17 w 989"/>
                <a:gd name="T75" fmla="*/ 404 h 818"/>
                <a:gd name="T76" fmla="*/ 19 w 989"/>
                <a:gd name="T77" fmla="*/ 349 h 818"/>
                <a:gd name="T78" fmla="*/ 45 w 989"/>
                <a:gd name="T79" fmla="*/ 320 h 818"/>
                <a:gd name="T80" fmla="*/ 102 w 989"/>
                <a:gd name="T81" fmla="*/ 303 h 818"/>
                <a:gd name="T82" fmla="*/ 143 w 989"/>
                <a:gd name="T83" fmla="*/ 277 h 818"/>
                <a:gd name="T84" fmla="*/ 172 w 989"/>
                <a:gd name="T85" fmla="*/ 238 h 818"/>
                <a:gd name="T86" fmla="*/ 163 w 989"/>
                <a:gd name="T87" fmla="*/ 192 h 818"/>
                <a:gd name="T88" fmla="*/ 187 w 989"/>
                <a:gd name="T89" fmla="*/ 172 h 818"/>
                <a:gd name="T90" fmla="*/ 200 w 989"/>
                <a:gd name="T91" fmla="*/ 197 h 818"/>
                <a:gd name="T92" fmla="*/ 251 w 989"/>
                <a:gd name="T93" fmla="*/ 208 h 818"/>
                <a:gd name="T94" fmla="*/ 285 w 989"/>
                <a:gd name="T95" fmla="*/ 209 h 818"/>
                <a:gd name="T96" fmla="*/ 299 w 989"/>
                <a:gd name="T97" fmla="*/ 177 h 818"/>
                <a:gd name="T98" fmla="*/ 351 w 989"/>
                <a:gd name="T99" fmla="*/ 171 h 818"/>
                <a:gd name="T100" fmla="*/ 385 w 989"/>
                <a:gd name="T101" fmla="*/ 171 h 818"/>
                <a:gd name="T102" fmla="*/ 392 w 989"/>
                <a:gd name="T103" fmla="*/ 139 h 818"/>
                <a:gd name="T104" fmla="*/ 393 w 989"/>
                <a:gd name="T105" fmla="*/ 116 h 818"/>
                <a:gd name="T106" fmla="*/ 417 w 989"/>
                <a:gd name="T107" fmla="*/ 109 h 818"/>
                <a:gd name="T108" fmla="*/ 450 w 989"/>
                <a:gd name="T109" fmla="*/ 117 h 818"/>
                <a:gd name="T110" fmla="*/ 492 w 989"/>
                <a:gd name="T111" fmla="*/ 121 h 818"/>
                <a:gd name="T112" fmla="*/ 511 w 989"/>
                <a:gd name="T113" fmla="*/ 71 h 818"/>
                <a:gd name="T114" fmla="*/ 540 w 989"/>
                <a:gd name="T115" fmla="*/ 37 h 818"/>
                <a:gd name="T116" fmla="*/ 576 w 989"/>
                <a:gd name="T117" fmla="*/ 31 h 818"/>
                <a:gd name="T118" fmla="*/ 600 w 989"/>
                <a:gd name="T119" fmla="*/ 9 h 8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989" h="818">
                  <a:moveTo>
                    <a:pt x="616" y="0"/>
                  </a:moveTo>
                  <a:lnTo>
                    <a:pt x="620" y="0"/>
                  </a:lnTo>
                  <a:lnTo>
                    <a:pt x="624" y="0"/>
                  </a:lnTo>
                  <a:lnTo>
                    <a:pt x="628" y="1"/>
                  </a:lnTo>
                  <a:lnTo>
                    <a:pt x="633" y="3"/>
                  </a:lnTo>
                  <a:lnTo>
                    <a:pt x="636" y="3"/>
                  </a:lnTo>
                  <a:lnTo>
                    <a:pt x="640" y="5"/>
                  </a:lnTo>
                  <a:lnTo>
                    <a:pt x="643" y="7"/>
                  </a:lnTo>
                  <a:lnTo>
                    <a:pt x="646" y="9"/>
                  </a:lnTo>
                  <a:lnTo>
                    <a:pt x="648" y="11"/>
                  </a:lnTo>
                  <a:lnTo>
                    <a:pt x="651" y="14"/>
                  </a:lnTo>
                  <a:lnTo>
                    <a:pt x="654" y="16"/>
                  </a:lnTo>
                  <a:lnTo>
                    <a:pt x="655" y="17"/>
                  </a:lnTo>
                  <a:lnTo>
                    <a:pt x="657" y="20"/>
                  </a:lnTo>
                  <a:lnTo>
                    <a:pt x="660" y="26"/>
                  </a:lnTo>
                  <a:lnTo>
                    <a:pt x="661" y="28"/>
                  </a:lnTo>
                  <a:lnTo>
                    <a:pt x="663" y="30"/>
                  </a:lnTo>
                  <a:lnTo>
                    <a:pt x="664" y="32"/>
                  </a:lnTo>
                  <a:lnTo>
                    <a:pt x="665" y="33"/>
                  </a:lnTo>
                  <a:lnTo>
                    <a:pt x="667" y="34"/>
                  </a:lnTo>
                  <a:lnTo>
                    <a:pt x="669" y="35"/>
                  </a:lnTo>
                  <a:lnTo>
                    <a:pt x="670" y="35"/>
                  </a:lnTo>
                  <a:lnTo>
                    <a:pt x="673" y="35"/>
                  </a:lnTo>
                  <a:lnTo>
                    <a:pt x="676" y="35"/>
                  </a:lnTo>
                  <a:lnTo>
                    <a:pt x="678" y="35"/>
                  </a:lnTo>
                  <a:lnTo>
                    <a:pt x="682" y="34"/>
                  </a:lnTo>
                  <a:lnTo>
                    <a:pt x="686" y="33"/>
                  </a:lnTo>
                  <a:lnTo>
                    <a:pt x="704" y="27"/>
                  </a:lnTo>
                  <a:lnTo>
                    <a:pt x="713" y="25"/>
                  </a:lnTo>
                  <a:lnTo>
                    <a:pt x="719" y="24"/>
                  </a:lnTo>
                  <a:lnTo>
                    <a:pt x="730" y="22"/>
                  </a:lnTo>
                  <a:lnTo>
                    <a:pt x="737" y="21"/>
                  </a:lnTo>
                  <a:lnTo>
                    <a:pt x="745" y="20"/>
                  </a:lnTo>
                  <a:lnTo>
                    <a:pt x="753" y="20"/>
                  </a:lnTo>
                  <a:lnTo>
                    <a:pt x="758" y="20"/>
                  </a:lnTo>
                  <a:lnTo>
                    <a:pt x="761" y="20"/>
                  </a:lnTo>
                  <a:lnTo>
                    <a:pt x="763" y="21"/>
                  </a:lnTo>
                  <a:lnTo>
                    <a:pt x="772" y="23"/>
                  </a:lnTo>
                  <a:lnTo>
                    <a:pt x="773" y="24"/>
                  </a:lnTo>
                  <a:lnTo>
                    <a:pt x="777" y="24"/>
                  </a:lnTo>
                  <a:lnTo>
                    <a:pt x="784" y="25"/>
                  </a:lnTo>
                  <a:lnTo>
                    <a:pt x="787" y="25"/>
                  </a:lnTo>
                  <a:lnTo>
                    <a:pt x="791" y="25"/>
                  </a:lnTo>
                  <a:lnTo>
                    <a:pt x="793" y="26"/>
                  </a:lnTo>
                  <a:lnTo>
                    <a:pt x="795" y="27"/>
                  </a:lnTo>
                  <a:lnTo>
                    <a:pt x="799" y="29"/>
                  </a:lnTo>
                  <a:lnTo>
                    <a:pt x="801" y="31"/>
                  </a:lnTo>
                  <a:lnTo>
                    <a:pt x="811" y="38"/>
                  </a:lnTo>
                  <a:lnTo>
                    <a:pt x="815" y="40"/>
                  </a:lnTo>
                  <a:lnTo>
                    <a:pt x="818" y="42"/>
                  </a:lnTo>
                  <a:lnTo>
                    <a:pt x="819" y="44"/>
                  </a:lnTo>
                  <a:lnTo>
                    <a:pt x="823" y="45"/>
                  </a:lnTo>
                  <a:lnTo>
                    <a:pt x="826" y="46"/>
                  </a:lnTo>
                  <a:lnTo>
                    <a:pt x="829" y="47"/>
                  </a:lnTo>
                  <a:lnTo>
                    <a:pt x="843" y="49"/>
                  </a:lnTo>
                  <a:lnTo>
                    <a:pt x="848" y="50"/>
                  </a:lnTo>
                  <a:lnTo>
                    <a:pt x="854" y="51"/>
                  </a:lnTo>
                  <a:lnTo>
                    <a:pt x="857" y="51"/>
                  </a:lnTo>
                  <a:lnTo>
                    <a:pt x="861" y="51"/>
                  </a:lnTo>
                  <a:lnTo>
                    <a:pt x="863" y="51"/>
                  </a:lnTo>
                  <a:lnTo>
                    <a:pt x="864" y="50"/>
                  </a:lnTo>
                  <a:lnTo>
                    <a:pt x="868" y="50"/>
                  </a:lnTo>
                  <a:lnTo>
                    <a:pt x="875" y="48"/>
                  </a:lnTo>
                  <a:lnTo>
                    <a:pt x="879" y="48"/>
                  </a:lnTo>
                  <a:lnTo>
                    <a:pt x="880" y="48"/>
                  </a:lnTo>
                  <a:lnTo>
                    <a:pt x="884" y="48"/>
                  </a:lnTo>
                  <a:lnTo>
                    <a:pt x="886" y="48"/>
                  </a:lnTo>
                  <a:lnTo>
                    <a:pt x="888" y="48"/>
                  </a:lnTo>
                  <a:lnTo>
                    <a:pt x="891" y="49"/>
                  </a:lnTo>
                  <a:lnTo>
                    <a:pt x="894" y="50"/>
                  </a:lnTo>
                  <a:lnTo>
                    <a:pt x="896" y="52"/>
                  </a:lnTo>
                  <a:lnTo>
                    <a:pt x="897" y="53"/>
                  </a:lnTo>
                  <a:lnTo>
                    <a:pt x="899" y="56"/>
                  </a:lnTo>
                  <a:lnTo>
                    <a:pt x="901" y="58"/>
                  </a:lnTo>
                  <a:lnTo>
                    <a:pt x="902" y="59"/>
                  </a:lnTo>
                  <a:lnTo>
                    <a:pt x="908" y="70"/>
                  </a:lnTo>
                  <a:lnTo>
                    <a:pt x="910" y="74"/>
                  </a:lnTo>
                  <a:lnTo>
                    <a:pt x="912" y="77"/>
                  </a:lnTo>
                  <a:lnTo>
                    <a:pt x="914" y="80"/>
                  </a:lnTo>
                  <a:lnTo>
                    <a:pt x="916" y="82"/>
                  </a:lnTo>
                  <a:lnTo>
                    <a:pt x="919" y="84"/>
                  </a:lnTo>
                  <a:lnTo>
                    <a:pt x="920" y="86"/>
                  </a:lnTo>
                  <a:lnTo>
                    <a:pt x="923" y="89"/>
                  </a:lnTo>
                  <a:lnTo>
                    <a:pt x="935" y="97"/>
                  </a:lnTo>
                  <a:lnTo>
                    <a:pt x="939" y="100"/>
                  </a:lnTo>
                  <a:lnTo>
                    <a:pt x="941" y="102"/>
                  </a:lnTo>
                  <a:lnTo>
                    <a:pt x="943" y="104"/>
                  </a:lnTo>
                  <a:lnTo>
                    <a:pt x="945" y="106"/>
                  </a:lnTo>
                  <a:lnTo>
                    <a:pt x="950" y="113"/>
                  </a:lnTo>
                  <a:lnTo>
                    <a:pt x="952" y="115"/>
                  </a:lnTo>
                  <a:lnTo>
                    <a:pt x="953" y="116"/>
                  </a:lnTo>
                  <a:lnTo>
                    <a:pt x="954" y="119"/>
                  </a:lnTo>
                  <a:lnTo>
                    <a:pt x="954" y="121"/>
                  </a:lnTo>
                  <a:lnTo>
                    <a:pt x="959" y="131"/>
                  </a:lnTo>
                  <a:lnTo>
                    <a:pt x="961" y="135"/>
                  </a:lnTo>
                  <a:lnTo>
                    <a:pt x="962" y="137"/>
                  </a:lnTo>
                  <a:lnTo>
                    <a:pt x="963" y="139"/>
                  </a:lnTo>
                  <a:lnTo>
                    <a:pt x="964" y="140"/>
                  </a:lnTo>
                  <a:lnTo>
                    <a:pt x="965" y="142"/>
                  </a:lnTo>
                  <a:lnTo>
                    <a:pt x="967" y="144"/>
                  </a:lnTo>
                  <a:lnTo>
                    <a:pt x="969" y="145"/>
                  </a:lnTo>
                  <a:lnTo>
                    <a:pt x="971" y="147"/>
                  </a:lnTo>
                  <a:lnTo>
                    <a:pt x="974" y="149"/>
                  </a:lnTo>
                  <a:lnTo>
                    <a:pt x="977" y="150"/>
                  </a:lnTo>
                  <a:lnTo>
                    <a:pt x="979" y="151"/>
                  </a:lnTo>
                  <a:lnTo>
                    <a:pt x="982" y="152"/>
                  </a:lnTo>
                  <a:lnTo>
                    <a:pt x="983" y="153"/>
                  </a:lnTo>
                  <a:lnTo>
                    <a:pt x="984" y="153"/>
                  </a:lnTo>
                  <a:lnTo>
                    <a:pt x="984" y="154"/>
                  </a:lnTo>
                  <a:lnTo>
                    <a:pt x="986" y="157"/>
                  </a:lnTo>
                  <a:lnTo>
                    <a:pt x="987" y="162"/>
                  </a:lnTo>
                  <a:lnTo>
                    <a:pt x="988" y="168"/>
                  </a:lnTo>
                  <a:lnTo>
                    <a:pt x="988" y="171"/>
                  </a:lnTo>
                  <a:lnTo>
                    <a:pt x="989" y="174"/>
                  </a:lnTo>
                  <a:lnTo>
                    <a:pt x="989" y="179"/>
                  </a:lnTo>
                  <a:lnTo>
                    <a:pt x="989" y="184"/>
                  </a:lnTo>
                  <a:lnTo>
                    <a:pt x="989" y="188"/>
                  </a:lnTo>
                  <a:lnTo>
                    <a:pt x="988" y="192"/>
                  </a:lnTo>
                  <a:lnTo>
                    <a:pt x="988" y="196"/>
                  </a:lnTo>
                  <a:lnTo>
                    <a:pt x="986" y="200"/>
                  </a:lnTo>
                  <a:lnTo>
                    <a:pt x="984" y="206"/>
                  </a:lnTo>
                  <a:lnTo>
                    <a:pt x="982" y="208"/>
                  </a:lnTo>
                  <a:lnTo>
                    <a:pt x="980" y="211"/>
                  </a:lnTo>
                  <a:lnTo>
                    <a:pt x="978" y="215"/>
                  </a:lnTo>
                  <a:lnTo>
                    <a:pt x="972" y="223"/>
                  </a:lnTo>
                  <a:lnTo>
                    <a:pt x="969" y="228"/>
                  </a:lnTo>
                  <a:lnTo>
                    <a:pt x="965" y="230"/>
                  </a:lnTo>
                  <a:lnTo>
                    <a:pt x="963" y="233"/>
                  </a:lnTo>
                  <a:lnTo>
                    <a:pt x="959" y="236"/>
                  </a:lnTo>
                  <a:lnTo>
                    <a:pt x="955" y="238"/>
                  </a:lnTo>
                  <a:lnTo>
                    <a:pt x="952" y="241"/>
                  </a:lnTo>
                  <a:lnTo>
                    <a:pt x="945" y="244"/>
                  </a:lnTo>
                  <a:lnTo>
                    <a:pt x="930" y="251"/>
                  </a:lnTo>
                  <a:lnTo>
                    <a:pt x="916" y="258"/>
                  </a:lnTo>
                  <a:lnTo>
                    <a:pt x="908" y="263"/>
                  </a:lnTo>
                  <a:lnTo>
                    <a:pt x="903" y="264"/>
                  </a:lnTo>
                  <a:lnTo>
                    <a:pt x="897" y="267"/>
                  </a:lnTo>
                  <a:lnTo>
                    <a:pt x="883" y="272"/>
                  </a:lnTo>
                  <a:lnTo>
                    <a:pt x="874" y="275"/>
                  </a:lnTo>
                  <a:lnTo>
                    <a:pt x="869" y="276"/>
                  </a:lnTo>
                  <a:lnTo>
                    <a:pt x="866" y="277"/>
                  </a:lnTo>
                  <a:lnTo>
                    <a:pt x="850" y="281"/>
                  </a:lnTo>
                  <a:lnTo>
                    <a:pt x="842" y="283"/>
                  </a:lnTo>
                  <a:lnTo>
                    <a:pt x="840" y="284"/>
                  </a:lnTo>
                  <a:lnTo>
                    <a:pt x="836" y="285"/>
                  </a:lnTo>
                  <a:lnTo>
                    <a:pt x="834" y="286"/>
                  </a:lnTo>
                  <a:lnTo>
                    <a:pt x="832" y="287"/>
                  </a:lnTo>
                  <a:lnTo>
                    <a:pt x="829" y="289"/>
                  </a:lnTo>
                  <a:lnTo>
                    <a:pt x="827" y="291"/>
                  </a:lnTo>
                  <a:lnTo>
                    <a:pt x="825" y="293"/>
                  </a:lnTo>
                  <a:lnTo>
                    <a:pt x="824" y="295"/>
                  </a:lnTo>
                  <a:lnTo>
                    <a:pt x="821" y="298"/>
                  </a:lnTo>
                  <a:lnTo>
                    <a:pt x="818" y="307"/>
                  </a:lnTo>
                  <a:lnTo>
                    <a:pt x="816" y="309"/>
                  </a:lnTo>
                  <a:lnTo>
                    <a:pt x="812" y="314"/>
                  </a:lnTo>
                  <a:lnTo>
                    <a:pt x="806" y="323"/>
                  </a:lnTo>
                  <a:lnTo>
                    <a:pt x="803" y="328"/>
                  </a:lnTo>
                  <a:lnTo>
                    <a:pt x="800" y="332"/>
                  </a:lnTo>
                  <a:lnTo>
                    <a:pt x="798" y="336"/>
                  </a:lnTo>
                  <a:lnTo>
                    <a:pt x="797" y="339"/>
                  </a:lnTo>
                  <a:lnTo>
                    <a:pt x="796" y="343"/>
                  </a:lnTo>
                  <a:lnTo>
                    <a:pt x="795" y="347"/>
                  </a:lnTo>
                  <a:lnTo>
                    <a:pt x="795" y="351"/>
                  </a:lnTo>
                  <a:lnTo>
                    <a:pt x="795" y="354"/>
                  </a:lnTo>
                  <a:lnTo>
                    <a:pt x="795" y="356"/>
                  </a:lnTo>
                  <a:lnTo>
                    <a:pt x="797" y="363"/>
                  </a:lnTo>
                  <a:lnTo>
                    <a:pt x="797" y="365"/>
                  </a:lnTo>
                  <a:lnTo>
                    <a:pt x="797" y="367"/>
                  </a:lnTo>
                  <a:lnTo>
                    <a:pt x="797" y="371"/>
                  </a:lnTo>
                  <a:lnTo>
                    <a:pt x="796" y="374"/>
                  </a:lnTo>
                  <a:lnTo>
                    <a:pt x="795" y="381"/>
                  </a:lnTo>
                  <a:lnTo>
                    <a:pt x="795" y="387"/>
                  </a:lnTo>
                  <a:lnTo>
                    <a:pt x="794" y="390"/>
                  </a:lnTo>
                  <a:lnTo>
                    <a:pt x="792" y="396"/>
                  </a:lnTo>
                  <a:lnTo>
                    <a:pt x="788" y="405"/>
                  </a:lnTo>
                  <a:lnTo>
                    <a:pt x="787" y="409"/>
                  </a:lnTo>
                  <a:lnTo>
                    <a:pt x="786" y="411"/>
                  </a:lnTo>
                  <a:lnTo>
                    <a:pt x="786" y="415"/>
                  </a:lnTo>
                  <a:lnTo>
                    <a:pt x="785" y="420"/>
                  </a:lnTo>
                  <a:lnTo>
                    <a:pt x="784" y="425"/>
                  </a:lnTo>
                  <a:lnTo>
                    <a:pt x="784" y="435"/>
                  </a:lnTo>
                  <a:lnTo>
                    <a:pt x="784" y="437"/>
                  </a:lnTo>
                  <a:lnTo>
                    <a:pt x="783" y="440"/>
                  </a:lnTo>
                  <a:lnTo>
                    <a:pt x="783" y="442"/>
                  </a:lnTo>
                  <a:lnTo>
                    <a:pt x="782" y="445"/>
                  </a:lnTo>
                  <a:lnTo>
                    <a:pt x="778" y="453"/>
                  </a:lnTo>
                  <a:lnTo>
                    <a:pt x="776" y="456"/>
                  </a:lnTo>
                  <a:lnTo>
                    <a:pt x="774" y="465"/>
                  </a:lnTo>
                  <a:lnTo>
                    <a:pt x="773" y="467"/>
                  </a:lnTo>
                  <a:lnTo>
                    <a:pt x="773" y="470"/>
                  </a:lnTo>
                  <a:lnTo>
                    <a:pt x="772" y="473"/>
                  </a:lnTo>
                  <a:lnTo>
                    <a:pt x="772" y="476"/>
                  </a:lnTo>
                  <a:lnTo>
                    <a:pt x="773" y="479"/>
                  </a:lnTo>
                  <a:lnTo>
                    <a:pt x="774" y="486"/>
                  </a:lnTo>
                  <a:lnTo>
                    <a:pt x="775" y="489"/>
                  </a:lnTo>
                  <a:lnTo>
                    <a:pt x="775" y="490"/>
                  </a:lnTo>
                  <a:lnTo>
                    <a:pt x="774" y="492"/>
                  </a:lnTo>
                  <a:lnTo>
                    <a:pt x="774" y="501"/>
                  </a:lnTo>
                  <a:lnTo>
                    <a:pt x="773" y="513"/>
                  </a:lnTo>
                  <a:lnTo>
                    <a:pt x="773" y="518"/>
                  </a:lnTo>
                  <a:lnTo>
                    <a:pt x="773" y="522"/>
                  </a:lnTo>
                  <a:lnTo>
                    <a:pt x="772" y="525"/>
                  </a:lnTo>
                  <a:lnTo>
                    <a:pt x="772" y="528"/>
                  </a:lnTo>
                  <a:lnTo>
                    <a:pt x="771" y="532"/>
                  </a:lnTo>
                  <a:lnTo>
                    <a:pt x="770" y="535"/>
                  </a:lnTo>
                  <a:lnTo>
                    <a:pt x="768" y="540"/>
                  </a:lnTo>
                  <a:lnTo>
                    <a:pt x="766" y="547"/>
                  </a:lnTo>
                  <a:lnTo>
                    <a:pt x="761" y="555"/>
                  </a:lnTo>
                  <a:lnTo>
                    <a:pt x="760" y="562"/>
                  </a:lnTo>
                  <a:lnTo>
                    <a:pt x="758" y="564"/>
                  </a:lnTo>
                  <a:lnTo>
                    <a:pt x="756" y="569"/>
                  </a:lnTo>
                  <a:lnTo>
                    <a:pt x="751" y="576"/>
                  </a:lnTo>
                  <a:lnTo>
                    <a:pt x="749" y="581"/>
                  </a:lnTo>
                  <a:lnTo>
                    <a:pt x="746" y="584"/>
                  </a:lnTo>
                  <a:lnTo>
                    <a:pt x="743" y="588"/>
                  </a:lnTo>
                  <a:lnTo>
                    <a:pt x="739" y="591"/>
                  </a:lnTo>
                  <a:lnTo>
                    <a:pt x="736" y="594"/>
                  </a:lnTo>
                  <a:lnTo>
                    <a:pt x="731" y="597"/>
                  </a:lnTo>
                  <a:lnTo>
                    <a:pt x="727" y="599"/>
                  </a:lnTo>
                  <a:lnTo>
                    <a:pt x="722" y="601"/>
                  </a:lnTo>
                  <a:lnTo>
                    <a:pt x="717" y="603"/>
                  </a:lnTo>
                  <a:lnTo>
                    <a:pt x="711" y="604"/>
                  </a:lnTo>
                  <a:lnTo>
                    <a:pt x="708" y="605"/>
                  </a:lnTo>
                  <a:lnTo>
                    <a:pt x="706" y="605"/>
                  </a:lnTo>
                  <a:lnTo>
                    <a:pt x="704" y="606"/>
                  </a:lnTo>
                  <a:lnTo>
                    <a:pt x="701" y="606"/>
                  </a:lnTo>
                  <a:lnTo>
                    <a:pt x="695" y="606"/>
                  </a:lnTo>
                  <a:lnTo>
                    <a:pt x="685" y="606"/>
                  </a:lnTo>
                  <a:lnTo>
                    <a:pt x="681" y="606"/>
                  </a:lnTo>
                  <a:lnTo>
                    <a:pt x="677" y="606"/>
                  </a:lnTo>
                  <a:lnTo>
                    <a:pt x="662" y="608"/>
                  </a:lnTo>
                  <a:lnTo>
                    <a:pt x="657" y="608"/>
                  </a:lnTo>
                  <a:lnTo>
                    <a:pt x="653" y="609"/>
                  </a:lnTo>
                  <a:lnTo>
                    <a:pt x="650" y="610"/>
                  </a:lnTo>
                  <a:lnTo>
                    <a:pt x="647" y="611"/>
                  </a:lnTo>
                  <a:lnTo>
                    <a:pt x="645" y="611"/>
                  </a:lnTo>
                  <a:lnTo>
                    <a:pt x="642" y="612"/>
                  </a:lnTo>
                  <a:lnTo>
                    <a:pt x="640" y="613"/>
                  </a:lnTo>
                  <a:lnTo>
                    <a:pt x="638" y="615"/>
                  </a:lnTo>
                  <a:lnTo>
                    <a:pt x="636" y="615"/>
                  </a:lnTo>
                  <a:lnTo>
                    <a:pt x="635" y="617"/>
                  </a:lnTo>
                  <a:lnTo>
                    <a:pt x="633" y="618"/>
                  </a:lnTo>
                  <a:lnTo>
                    <a:pt x="631" y="620"/>
                  </a:lnTo>
                  <a:lnTo>
                    <a:pt x="630" y="622"/>
                  </a:lnTo>
                  <a:lnTo>
                    <a:pt x="628" y="625"/>
                  </a:lnTo>
                  <a:lnTo>
                    <a:pt x="627" y="626"/>
                  </a:lnTo>
                  <a:lnTo>
                    <a:pt x="626" y="629"/>
                  </a:lnTo>
                  <a:lnTo>
                    <a:pt x="625" y="631"/>
                  </a:lnTo>
                  <a:lnTo>
                    <a:pt x="624" y="637"/>
                  </a:lnTo>
                  <a:lnTo>
                    <a:pt x="621" y="646"/>
                  </a:lnTo>
                  <a:lnTo>
                    <a:pt x="619" y="655"/>
                  </a:lnTo>
                  <a:lnTo>
                    <a:pt x="618" y="660"/>
                  </a:lnTo>
                  <a:lnTo>
                    <a:pt x="617" y="663"/>
                  </a:lnTo>
                  <a:lnTo>
                    <a:pt x="616" y="668"/>
                  </a:lnTo>
                  <a:lnTo>
                    <a:pt x="614" y="680"/>
                  </a:lnTo>
                  <a:lnTo>
                    <a:pt x="614" y="683"/>
                  </a:lnTo>
                  <a:lnTo>
                    <a:pt x="613" y="689"/>
                  </a:lnTo>
                  <a:lnTo>
                    <a:pt x="612" y="694"/>
                  </a:lnTo>
                  <a:lnTo>
                    <a:pt x="611" y="698"/>
                  </a:lnTo>
                  <a:lnTo>
                    <a:pt x="609" y="703"/>
                  </a:lnTo>
                  <a:lnTo>
                    <a:pt x="607" y="708"/>
                  </a:lnTo>
                  <a:lnTo>
                    <a:pt x="605" y="711"/>
                  </a:lnTo>
                  <a:lnTo>
                    <a:pt x="604" y="715"/>
                  </a:lnTo>
                  <a:lnTo>
                    <a:pt x="602" y="717"/>
                  </a:lnTo>
                  <a:lnTo>
                    <a:pt x="602" y="718"/>
                  </a:lnTo>
                  <a:lnTo>
                    <a:pt x="600" y="720"/>
                  </a:lnTo>
                  <a:lnTo>
                    <a:pt x="598" y="721"/>
                  </a:lnTo>
                  <a:lnTo>
                    <a:pt x="597" y="722"/>
                  </a:lnTo>
                  <a:lnTo>
                    <a:pt x="594" y="724"/>
                  </a:lnTo>
                  <a:lnTo>
                    <a:pt x="592" y="725"/>
                  </a:lnTo>
                  <a:lnTo>
                    <a:pt x="590" y="726"/>
                  </a:lnTo>
                  <a:lnTo>
                    <a:pt x="589" y="726"/>
                  </a:lnTo>
                  <a:lnTo>
                    <a:pt x="586" y="727"/>
                  </a:lnTo>
                  <a:lnTo>
                    <a:pt x="583" y="727"/>
                  </a:lnTo>
                  <a:lnTo>
                    <a:pt x="560" y="728"/>
                  </a:lnTo>
                  <a:lnTo>
                    <a:pt x="556" y="728"/>
                  </a:lnTo>
                  <a:lnTo>
                    <a:pt x="552" y="728"/>
                  </a:lnTo>
                  <a:lnTo>
                    <a:pt x="545" y="729"/>
                  </a:lnTo>
                  <a:lnTo>
                    <a:pt x="539" y="731"/>
                  </a:lnTo>
                  <a:lnTo>
                    <a:pt x="536" y="732"/>
                  </a:lnTo>
                  <a:lnTo>
                    <a:pt x="534" y="732"/>
                  </a:lnTo>
                  <a:lnTo>
                    <a:pt x="533" y="733"/>
                  </a:lnTo>
                  <a:lnTo>
                    <a:pt x="531" y="734"/>
                  </a:lnTo>
                  <a:lnTo>
                    <a:pt x="529" y="735"/>
                  </a:lnTo>
                  <a:lnTo>
                    <a:pt x="528" y="736"/>
                  </a:lnTo>
                  <a:lnTo>
                    <a:pt x="525" y="738"/>
                  </a:lnTo>
                  <a:lnTo>
                    <a:pt x="516" y="746"/>
                  </a:lnTo>
                  <a:lnTo>
                    <a:pt x="511" y="751"/>
                  </a:lnTo>
                  <a:lnTo>
                    <a:pt x="508" y="756"/>
                  </a:lnTo>
                  <a:lnTo>
                    <a:pt x="504" y="761"/>
                  </a:lnTo>
                  <a:lnTo>
                    <a:pt x="502" y="763"/>
                  </a:lnTo>
                  <a:lnTo>
                    <a:pt x="498" y="771"/>
                  </a:lnTo>
                  <a:lnTo>
                    <a:pt x="493" y="777"/>
                  </a:lnTo>
                  <a:lnTo>
                    <a:pt x="490" y="780"/>
                  </a:lnTo>
                  <a:lnTo>
                    <a:pt x="488" y="783"/>
                  </a:lnTo>
                  <a:lnTo>
                    <a:pt x="484" y="787"/>
                  </a:lnTo>
                  <a:lnTo>
                    <a:pt x="477" y="795"/>
                  </a:lnTo>
                  <a:lnTo>
                    <a:pt x="474" y="798"/>
                  </a:lnTo>
                  <a:lnTo>
                    <a:pt x="470" y="801"/>
                  </a:lnTo>
                  <a:lnTo>
                    <a:pt x="466" y="804"/>
                  </a:lnTo>
                  <a:lnTo>
                    <a:pt x="463" y="806"/>
                  </a:lnTo>
                  <a:lnTo>
                    <a:pt x="459" y="807"/>
                  </a:lnTo>
                  <a:lnTo>
                    <a:pt x="453" y="809"/>
                  </a:lnTo>
                  <a:lnTo>
                    <a:pt x="442" y="813"/>
                  </a:lnTo>
                  <a:lnTo>
                    <a:pt x="434" y="816"/>
                  </a:lnTo>
                  <a:lnTo>
                    <a:pt x="429" y="817"/>
                  </a:lnTo>
                  <a:lnTo>
                    <a:pt x="422" y="818"/>
                  </a:lnTo>
                  <a:lnTo>
                    <a:pt x="421" y="817"/>
                  </a:lnTo>
                  <a:lnTo>
                    <a:pt x="420" y="814"/>
                  </a:lnTo>
                  <a:lnTo>
                    <a:pt x="419" y="809"/>
                  </a:lnTo>
                  <a:lnTo>
                    <a:pt x="415" y="801"/>
                  </a:lnTo>
                  <a:lnTo>
                    <a:pt x="414" y="798"/>
                  </a:lnTo>
                  <a:lnTo>
                    <a:pt x="412" y="796"/>
                  </a:lnTo>
                  <a:lnTo>
                    <a:pt x="410" y="793"/>
                  </a:lnTo>
                  <a:lnTo>
                    <a:pt x="404" y="785"/>
                  </a:lnTo>
                  <a:lnTo>
                    <a:pt x="396" y="773"/>
                  </a:lnTo>
                  <a:lnTo>
                    <a:pt x="393" y="769"/>
                  </a:lnTo>
                  <a:lnTo>
                    <a:pt x="391" y="765"/>
                  </a:lnTo>
                  <a:lnTo>
                    <a:pt x="387" y="762"/>
                  </a:lnTo>
                  <a:lnTo>
                    <a:pt x="385" y="759"/>
                  </a:lnTo>
                  <a:lnTo>
                    <a:pt x="382" y="757"/>
                  </a:lnTo>
                  <a:lnTo>
                    <a:pt x="378" y="755"/>
                  </a:lnTo>
                  <a:lnTo>
                    <a:pt x="375" y="753"/>
                  </a:lnTo>
                  <a:lnTo>
                    <a:pt x="359" y="745"/>
                  </a:lnTo>
                  <a:lnTo>
                    <a:pt x="354" y="743"/>
                  </a:lnTo>
                  <a:lnTo>
                    <a:pt x="350" y="741"/>
                  </a:lnTo>
                  <a:lnTo>
                    <a:pt x="348" y="740"/>
                  </a:lnTo>
                  <a:lnTo>
                    <a:pt x="346" y="739"/>
                  </a:lnTo>
                  <a:lnTo>
                    <a:pt x="344" y="739"/>
                  </a:lnTo>
                  <a:lnTo>
                    <a:pt x="343" y="738"/>
                  </a:lnTo>
                  <a:lnTo>
                    <a:pt x="342" y="736"/>
                  </a:lnTo>
                  <a:lnTo>
                    <a:pt x="341" y="735"/>
                  </a:lnTo>
                  <a:lnTo>
                    <a:pt x="341" y="733"/>
                  </a:lnTo>
                  <a:lnTo>
                    <a:pt x="340" y="731"/>
                  </a:lnTo>
                  <a:lnTo>
                    <a:pt x="340" y="729"/>
                  </a:lnTo>
                  <a:lnTo>
                    <a:pt x="340" y="723"/>
                  </a:lnTo>
                  <a:lnTo>
                    <a:pt x="339" y="720"/>
                  </a:lnTo>
                  <a:lnTo>
                    <a:pt x="339" y="718"/>
                  </a:lnTo>
                  <a:lnTo>
                    <a:pt x="338" y="717"/>
                  </a:lnTo>
                  <a:lnTo>
                    <a:pt x="338" y="716"/>
                  </a:lnTo>
                  <a:lnTo>
                    <a:pt x="337" y="714"/>
                  </a:lnTo>
                  <a:lnTo>
                    <a:pt x="336" y="713"/>
                  </a:lnTo>
                  <a:lnTo>
                    <a:pt x="335" y="711"/>
                  </a:lnTo>
                  <a:lnTo>
                    <a:pt x="334" y="710"/>
                  </a:lnTo>
                  <a:lnTo>
                    <a:pt x="331" y="708"/>
                  </a:lnTo>
                  <a:lnTo>
                    <a:pt x="328" y="705"/>
                  </a:lnTo>
                  <a:lnTo>
                    <a:pt x="325" y="705"/>
                  </a:lnTo>
                  <a:lnTo>
                    <a:pt x="322" y="703"/>
                  </a:lnTo>
                  <a:lnTo>
                    <a:pt x="320" y="702"/>
                  </a:lnTo>
                  <a:lnTo>
                    <a:pt x="314" y="700"/>
                  </a:lnTo>
                  <a:lnTo>
                    <a:pt x="307" y="697"/>
                  </a:lnTo>
                  <a:lnTo>
                    <a:pt x="305" y="696"/>
                  </a:lnTo>
                  <a:lnTo>
                    <a:pt x="303" y="696"/>
                  </a:lnTo>
                  <a:lnTo>
                    <a:pt x="302" y="696"/>
                  </a:lnTo>
                  <a:lnTo>
                    <a:pt x="301" y="696"/>
                  </a:lnTo>
                  <a:lnTo>
                    <a:pt x="299" y="696"/>
                  </a:lnTo>
                  <a:lnTo>
                    <a:pt x="288" y="697"/>
                  </a:lnTo>
                  <a:lnTo>
                    <a:pt x="282" y="698"/>
                  </a:lnTo>
                  <a:lnTo>
                    <a:pt x="278" y="698"/>
                  </a:lnTo>
                  <a:lnTo>
                    <a:pt x="273" y="699"/>
                  </a:lnTo>
                  <a:lnTo>
                    <a:pt x="264" y="702"/>
                  </a:lnTo>
                  <a:lnTo>
                    <a:pt x="260" y="702"/>
                  </a:lnTo>
                  <a:lnTo>
                    <a:pt x="258" y="703"/>
                  </a:lnTo>
                  <a:lnTo>
                    <a:pt x="256" y="703"/>
                  </a:lnTo>
                  <a:lnTo>
                    <a:pt x="254" y="703"/>
                  </a:lnTo>
                  <a:lnTo>
                    <a:pt x="252" y="702"/>
                  </a:lnTo>
                  <a:lnTo>
                    <a:pt x="249" y="701"/>
                  </a:lnTo>
                  <a:lnTo>
                    <a:pt x="247" y="700"/>
                  </a:lnTo>
                  <a:lnTo>
                    <a:pt x="244" y="699"/>
                  </a:lnTo>
                  <a:lnTo>
                    <a:pt x="240" y="697"/>
                  </a:lnTo>
                  <a:lnTo>
                    <a:pt x="237" y="694"/>
                  </a:lnTo>
                  <a:lnTo>
                    <a:pt x="223" y="683"/>
                  </a:lnTo>
                  <a:lnTo>
                    <a:pt x="221" y="683"/>
                  </a:lnTo>
                  <a:lnTo>
                    <a:pt x="219" y="682"/>
                  </a:lnTo>
                  <a:lnTo>
                    <a:pt x="216" y="681"/>
                  </a:lnTo>
                  <a:lnTo>
                    <a:pt x="214" y="680"/>
                  </a:lnTo>
                  <a:lnTo>
                    <a:pt x="211" y="679"/>
                  </a:lnTo>
                  <a:lnTo>
                    <a:pt x="205" y="679"/>
                  </a:lnTo>
                  <a:lnTo>
                    <a:pt x="202" y="678"/>
                  </a:lnTo>
                  <a:lnTo>
                    <a:pt x="199" y="677"/>
                  </a:lnTo>
                  <a:lnTo>
                    <a:pt x="198" y="677"/>
                  </a:lnTo>
                  <a:lnTo>
                    <a:pt x="196" y="676"/>
                  </a:lnTo>
                  <a:lnTo>
                    <a:pt x="195" y="675"/>
                  </a:lnTo>
                  <a:lnTo>
                    <a:pt x="193" y="674"/>
                  </a:lnTo>
                  <a:lnTo>
                    <a:pt x="193" y="672"/>
                  </a:lnTo>
                  <a:lnTo>
                    <a:pt x="192" y="671"/>
                  </a:lnTo>
                  <a:lnTo>
                    <a:pt x="192" y="670"/>
                  </a:lnTo>
                  <a:lnTo>
                    <a:pt x="192" y="668"/>
                  </a:lnTo>
                  <a:lnTo>
                    <a:pt x="191" y="660"/>
                  </a:lnTo>
                  <a:lnTo>
                    <a:pt x="191" y="657"/>
                  </a:lnTo>
                  <a:lnTo>
                    <a:pt x="190" y="653"/>
                  </a:lnTo>
                  <a:lnTo>
                    <a:pt x="189" y="650"/>
                  </a:lnTo>
                  <a:lnTo>
                    <a:pt x="188" y="649"/>
                  </a:lnTo>
                  <a:lnTo>
                    <a:pt x="187" y="649"/>
                  </a:lnTo>
                  <a:lnTo>
                    <a:pt x="185" y="647"/>
                  </a:lnTo>
                  <a:lnTo>
                    <a:pt x="183" y="645"/>
                  </a:lnTo>
                  <a:lnTo>
                    <a:pt x="180" y="642"/>
                  </a:lnTo>
                  <a:lnTo>
                    <a:pt x="178" y="641"/>
                  </a:lnTo>
                  <a:lnTo>
                    <a:pt x="175" y="640"/>
                  </a:lnTo>
                  <a:lnTo>
                    <a:pt x="172" y="639"/>
                  </a:lnTo>
                  <a:lnTo>
                    <a:pt x="170" y="638"/>
                  </a:lnTo>
                  <a:lnTo>
                    <a:pt x="158" y="637"/>
                  </a:lnTo>
                  <a:lnTo>
                    <a:pt x="151" y="636"/>
                  </a:lnTo>
                  <a:lnTo>
                    <a:pt x="136" y="634"/>
                  </a:lnTo>
                  <a:lnTo>
                    <a:pt x="134" y="633"/>
                  </a:lnTo>
                  <a:lnTo>
                    <a:pt x="132" y="633"/>
                  </a:lnTo>
                  <a:lnTo>
                    <a:pt x="130" y="632"/>
                  </a:lnTo>
                  <a:lnTo>
                    <a:pt x="128" y="630"/>
                  </a:lnTo>
                  <a:lnTo>
                    <a:pt x="126" y="629"/>
                  </a:lnTo>
                  <a:lnTo>
                    <a:pt x="123" y="626"/>
                  </a:lnTo>
                  <a:lnTo>
                    <a:pt x="120" y="623"/>
                  </a:lnTo>
                  <a:lnTo>
                    <a:pt x="118" y="621"/>
                  </a:lnTo>
                  <a:lnTo>
                    <a:pt x="115" y="619"/>
                  </a:lnTo>
                  <a:lnTo>
                    <a:pt x="113" y="618"/>
                  </a:lnTo>
                  <a:lnTo>
                    <a:pt x="109" y="616"/>
                  </a:lnTo>
                  <a:lnTo>
                    <a:pt x="105" y="615"/>
                  </a:lnTo>
                  <a:lnTo>
                    <a:pt x="103" y="614"/>
                  </a:lnTo>
                  <a:lnTo>
                    <a:pt x="101" y="613"/>
                  </a:lnTo>
                  <a:lnTo>
                    <a:pt x="98" y="612"/>
                  </a:lnTo>
                  <a:lnTo>
                    <a:pt x="91" y="611"/>
                  </a:lnTo>
                  <a:lnTo>
                    <a:pt x="90" y="610"/>
                  </a:lnTo>
                  <a:lnTo>
                    <a:pt x="89" y="609"/>
                  </a:lnTo>
                  <a:lnTo>
                    <a:pt x="89" y="608"/>
                  </a:lnTo>
                  <a:lnTo>
                    <a:pt x="88" y="607"/>
                  </a:lnTo>
                  <a:lnTo>
                    <a:pt x="88" y="605"/>
                  </a:lnTo>
                  <a:lnTo>
                    <a:pt x="87" y="603"/>
                  </a:lnTo>
                  <a:lnTo>
                    <a:pt x="87" y="603"/>
                  </a:lnTo>
                  <a:lnTo>
                    <a:pt x="87" y="599"/>
                  </a:lnTo>
                  <a:lnTo>
                    <a:pt x="88" y="590"/>
                  </a:lnTo>
                  <a:lnTo>
                    <a:pt x="88" y="585"/>
                  </a:lnTo>
                  <a:lnTo>
                    <a:pt x="88" y="582"/>
                  </a:lnTo>
                  <a:lnTo>
                    <a:pt x="87" y="580"/>
                  </a:lnTo>
                  <a:lnTo>
                    <a:pt x="87" y="577"/>
                  </a:lnTo>
                  <a:lnTo>
                    <a:pt x="86" y="574"/>
                  </a:lnTo>
                  <a:lnTo>
                    <a:pt x="85" y="571"/>
                  </a:lnTo>
                  <a:lnTo>
                    <a:pt x="83" y="569"/>
                  </a:lnTo>
                  <a:lnTo>
                    <a:pt x="80" y="564"/>
                  </a:lnTo>
                  <a:lnTo>
                    <a:pt x="78" y="559"/>
                  </a:lnTo>
                  <a:lnTo>
                    <a:pt x="77" y="558"/>
                  </a:lnTo>
                  <a:lnTo>
                    <a:pt x="74" y="556"/>
                  </a:lnTo>
                  <a:lnTo>
                    <a:pt x="73" y="555"/>
                  </a:lnTo>
                  <a:lnTo>
                    <a:pt x="71" y="554"/>
                  </a:lnTo>
                  <a:lnTo>
                    <a:pt x="70" y="553"/>
                  </a:lnTo>
                  <a:lnTo>
                    <a:pt x="69" y="553"/>
                  </a:lnTo>
                  <a:lnTo>
                    <a:pt x="67" y="553"/>
                  </a:lnTo>
                  <a:lnTo>
                    <a:pt x="64" y="553"/>
                  </a:lnTo>
                  <a:lnTo>
                    <a:pt x="61" y="553"/>
                  </a:lnTo>
                  <a:lnTo>
                    <a:pt x="59" y="554"/>
                  </a:lnTo>
                  <a:lnTo>
                    <a:pt x="56" y="555"/>
                  </a:lnTo>
                  <a:lnTo>
                    <a:pt x="50" y="557"/>
                  </a:lnTo>
                  <a:lnTo>
                    <a:pt x="33" y="563"/>
                  </a:lnTo>
                  <a:lnTo>
                    <a:pt x="27" y="565"/>
                  </a:lnTo>
                  <a:lnTo>
                    <a:pt x="23" y="566"/>
                  </a:lnTo>
                  <a:lnTo>
                    <a:pt x="20" y="567"/>
                  </a:lnTo>
                  <a:lnTo>
                    <a:pt x="17" y="567"/>
                  </a:lnTo>
                  <a:lnTo>
                    <a:pt x="14" y="567"/>
                  </a:lnTo>
                  <a:lnTo>
                    <a:pt x="11" y="567"/>
                  </a:lnTo>
                  <a:lnTo>
                    <a:pt x="10" y="567"/>
                  </a:lnTo>
                  <a:lnTo>
                    <a:pt x="8" y="566"/>
                  </a:lnTo>
                  <a:lnTo>
                    <a:pt x="6" y="566"/>
                  </a:lnTo>
                  <a:lnTo>
                    <a:pt x="4" y="565"/>
                  </a:lnTo>
                  <a:lnTo>
                    <a:pt x="3" y="563"/>
                  </a:lnTo>
                  <a:lnTo>
                    <a:pt x="2" y="563"/>
                  </a:lnTo>
                  <a:lnTo>
                    <a:pt x="2" y="561"/>
                  </a:lnTo>
                  <a:lnTo>
                    <a:pt x="1" y="559"/>
                  </a:lnTo>
                  <a:lnTo>
                    <a:pt x="0" y="556"/>
                  </a:lnTo>
                  <a:lnTo>
                    <a:pt x="0" y="552"/>
                  </a:lnTo>
                  <a:lnTo>
                    <a:pt x="0" y="549"/>
                  </a:lnTo>
                  <a:lnTo>
                    <a:pt x="0" y="547"/>
                  </a:lnTo>
                  <a:lnTo>
                    <a:pt x="1" y="545"/>
                  </a:lnTo>
                  <a:lnTo>
                    <a:pt x="2" y="543"/>
                  </a:lnTo>
                  <a:lnTo>
                    <a:pt x="3" y="541"/>
                  </a:lnTo>
                  <a:lnTo>
                    <a:pt x="4" y="540"/>
                  </a:lnTo>
                  <a:lnTo>
                    <a:pt x="6" y="538"/>
                  </a:lnTo>
                  <a:lnTo>
                    <a:pt x="10" y="535"/>
                  </a:lnTo>
                  <a:lnTo>
                    <a:pt x="10" y="535"/>
                  </a:lnTo>
                  <a:lnTo>
                    <a:pt x="12" y="533"/>
                  </a:lnTo>
                  <a:lnTo>
                    <a:pt x="14" y="531"/>
                  </a:lnTo>
                  <a:lnTo>
                    <a:pt x="16" y="528"/>
                  </a:lnTo>
                  <a:lnTo>
                    <a:pt x="18" y="524"/>
                  </a:lnTo>
                  <a:lnTo>
                    <a:pt x="22" y="514"/>
                  </a:lnTo>
                  <a:lnTo>
                    <a:pt x="24" y="512"/>
                  </a:lnTo>
                  <a:lnTo>
                    <a:pt x="26" y="508"/>
                  </a:lnTo>
                  <a:lnTo>
                    <a:pt x="29" y="505"/>
                  </a:lnTo>
                  <a:lnTo>
                    <a:pt x="30" y="503"/>
                  </a:lnTo>
                  <a:lnTo>
                    <a:pt x="33" y="502"/>
                  </a:lnTo>
                  <a:lnTo>
                    <a:pt x="34" y="501"/>
                  </a:lnTo>
                  <a:lnTo>
                    <a:pt x="40" y="497"/>
                  </a:lnTo>
                  <a:lnTo>
                    <a:pt x="46" y="492"/>
                  </a:lnTo>
                  <a:lnTo>
                    <a:pt x="49" y="490"/>
                  </a:lnTo>
                  <a:lnTo>
                    <a:pt x="51" y="489"/>
                  </a:lnTo>
                  <a:lnTo>
                    <a:pt x="52" y="487"/>
                  </a:lnTo>
                  <a:lnTo>
                    <a:pt x="54" y="485"/>
                  </a:lnTo>
                  <a:lnTo>
                    <a:pt x="55" y="482"/>
                  </a:lnTo>
                  <a:lnTo>
                    <a:pt x="56" y="479"/>
                  </a:lnTo>
                  <a:lnTo>
                    <a:pt x="57" y="476"/>
                  </a:lnTo>
                  <a:lnTo>
                    <a:pt x="58" y="472"/>
                  </a:lnTo>
                  <a:lnTo>
                    <a:pt x="59" y="468"/>
                  </a:lnTo>
                  <a:lnTo>
                    <a:pt x="60" y="466"/>
                  </a:lnTo>
                  <a:lnTo>
                    <a:pt x="60" y="463"/>
                  </a:lnTo>
                  <a:lnTo>
                    <a:pt x="61" y="460"/>
                  </a:lnTo>
                  <a:lnTo>
                    <a:pt x="61" y="457"/>
                  </a:lnTo>
                  <a:lnTo>
                    <a:pt x="61" y="456"/>
                  </a:lnTo>
                  <a:lnTo>
                    <a:pt x="60" y="454"/>
                  </a:lnTo>
                  <a:lnTo>
                    <a:pt x="59" y="452"/>
                  </a:lnTo>
                  <a:lnTo>
                    <a:pt x="59" y="450"/>
                  </a:lnTo>
                  <a:lnTo>
                    <a:pt x="58" y="449"/>
                  </a:lnTo>
                  <a:lnTo>
                    <a:pt x="56" y="448"/>
                  </a:lnTo>
                  <a:lnTo>
                    <a:pt x="56" y="448"/>
                  </a:lnTo>
                  <a:lnTo>
                    <a:pt x="54" y="448"/>
                  </a:lnTo>
                  <a:lnTo>
                    <a:pt x="52" y="448"/>
                  </a:lnTo>
                  <a:lnTo>
                    <a:pt x="48" y="448"/>
                  </a:lnTo>
                  <a:lnTo>
                    <a:pt x="45" y="449"/>
                  </a:lnTo>
                  <a:lnTo>
                    <a:pt x="39" y="449"/>
                  </a:lnTo>
                  <a:lnTo>
                    <a:pt x="35" y="449"/>
                  </a:lnTo>
                  <a:lnTo>
                    <a:pt x="33" y="448"/>
                  </a:lnTo>
                  <a:lnTo>
                    <a:pt x="32" y="448"/>
                  </a:lnTo>
                  <a:lnTo>
                    <a:pt x="31" y="448"/>
                  </a:lnTo>
                  <a:lnTo>
                    <a:pt x="30" y="447"/>
                  </a:lnTo>
                  <a:lnTo>
                    <a:pt x="29" y="446"/>
                  </a:lnTo>
                  <a:lnTo>
                    <a:pt x="29" y="445"/>
                  </a:lnTo>
                  <a:lnTo>
                    <a:pt x="28" y="444"/>
                  </a:lnTo>
                  <a:lnTo>
                    <a:pt x="28" y="442"/>
                  </a:lnTo>
                  <a:lnTo>
                    <a:pt x="29" y="437"/>
                  </a:lnTo>
                  <a:lnTo>
                    <a:pt x="29" y="435"/>
                  </a:lnTo>
                  <a:lnTo>
                    <a:pt x="28" y="433"/>
                  </a:lnTo>
                  <a:lnTo>
                    <a:pt x="28" y="432"/>
                  </a:lnTo>
                  <a:lnTo>
                    <a:pt x="27" y="429"/>
                  </a:lnTo>
                  <a:lnTo>
                    <a:pt x="24" y="422"/>
                  </a:lnTo>
                  <a:lnTo>
                    <a:pt x="20" y="411"/>
                  </a:lnTo>
                  <a:lnTo>
                    <a:pt x="18" y="407"/>
                  </a:lnTo>
                  <a:lnTo>
                    <a:pt x="17" y="404"/>
                  </a:lnTo>
                  <a:lnTo>
                    <a:pt x="17" y="401"/>
                  </a:lnTo>
                  <a:lnTo>
                    <a:pt x="16" y="399"/>
                  </a:lnTo>
                  <a:lnTo>
                    <a:pt x="16" y="389"/>
                  </a:lnTo>
                  <a:lnTo>
                    <a:pt x="15" y="386"/>
                  </a:lnTo>
                  <a:lnTo>
                    <a:pt x="14" y="382"/>
                  </a:lnTo>
                  <a:lnTo>
                    <a:pt x="13" y="375"/>
                  </a:lnTo>
                  <a:lnTo>
                    <a:pt x="12" y="372"/>
                  </a:lnTo>
                  <a:lnTo>
                    <a:pt x="12" y="369"/>
                  </a:lnTo>
                  <a:lnTo>
                    <a:pt x="12" y="365"/>
                  </a:lnTo>
                  <a:lnTo>
                    <a:pt x="13" y="363"/>
                  </a:lnTo>
                  <a:lnTo>
                    <a:pt x="14" y="361"/>
                  </a:lnTo>
                  <a:lnTo>
                    <a:pt x="15" y="358"/>
                  </a:lnTo>
                  <a:lnTo>
                    <a:pt x="16" y="354"/>
                  </a:lnTo>
                  <a:lnTo>
                    <a:pt x="19" y="349"/>
                  </a:lnTo>
                  <a:lnTo>
                    <a:pt x="28" y="332"/>
                  </a:lnTo>
                  <a:lnTo>
                    <a:pt x="28" y="333"/>
                  </a:lnTo>
                  <a:lnTo>
                    <a:pt x="29" y="333"/>
                  </a:lnTo>
                  <a:lnTo>
                    <a:pt x="30" y="333"/>
                  </a:lnTo>
                  <a:lnTo>
                    <a:pt x="31" y="333"/>
                  </a:lnTo>
                  <a:lnTo>
                    <a:pt x="32" y="333"/>
                  </a:lnTo>
                  <a:lnTo>
                    <a:pt x="33" y="333"/>
                  </a:lnTo>
                  <a:lnTo>
                    <a:pt x="34" y="332"/>
                  </a:lnTo>
                  <a:lnTo>
                    <a:pt x="35" y="331"/>
                  </a:lnTo>
                  <a:lnTo>
                    <a:pt x="37" y="331"/>
                  </a:lnTo>
                  <a:lnTo>
                    <a:pt x="38" y="329"/>
                  </a:lnTo>
                  <a:lnTo>
                    <a:pt x="40" y="327"/>
                  </a:lnTo>
                  <a:lnTo>
                    <a:pt x="44" y="321"/>
                  </a:lnTo>
                  <a:lnTo>
                    <a:pt x="45" y="320"/>
                  </a:lnTo>
                  <a:lnTo>
                    <a:pt x="46" y="318"/>
                  </a:lnTo>
                  <a:lnTo>
                    <a:pt x="49" y="316"/>
                  </a:lnTo>
                  <a:lnTo>
                    <a:pt x="52" y="313"/>
                  </a:lnTo>
                  <a:lnTo>
                    <a:pt x="54" y="312"/>
                  </a:lnTo>
                  <a:lnTo>
                    <a:pt x="55" y="311"/>
                  </a:lnTo>
                  <a:lnTo>
                    <a:pt x="56" y="310"/>
                  </a:lnTo>
                  <a:lnTo>
                    <a:pt x="58" y="310"/>
                  </a:lnTo>
                  <a:lnTo>
                    <a:pt x="64" y="310"/>
                  </a:lnTo>
                  <a:lnTo>
                    <a:pt x="67" y="309"/>
                  </a:lnTo>
                  <a:lnTo>
                    <a:pt x="81" y="307"/>
                  </a:lnTo>
                  <a:lnTo>
                    <a:pt x="84" y="306"/>
                  </a:lnTo>
                  <a:lnTo>
                    <a:pt x="90" y="305"/>
                  </a:lnTo>
                  <a:lnTo>
                    <a:pt x="100" y="303"/>
                  </a:lnTo>
                  <a:lnTo>
                    <a:pt x="102" y="303"/>
                  </a:lnTo>
                  <a:lnTo>
                    <a:pt x="111" y="303"/>
                  </a:lnTo>
                  <a:lnTo>
                    <a:pt x="113" y="303"/>
                  </a:lnTo>
                  <a:lnTo>
                    <a:pt x="115" y="302"/>
                  </a:lnTo>
                  <a:lnTo>
                    <a:pt x="117" y="302"/>
                  </a:lnTo>
                  <a:lnTo>
                    <a:pt x="119" y="301"/>
                  </a:lnTo>
                  <a:lnTo>
                    <a:pt x="121" y="300"/>
                  </a:lnTo>
                  <a:lnTo>
                    <a:pt x="124" y="299"/>
                  </a:lnTo>
                  <a:lnTo>
                    <a:pt x="125" y="297"/>
                  </a:lnTo>
                  <a:lnTo>
                    <a:pt x="126" y="297"/>
                  </a:lnTo>
                  <a:lnTo>
                    <a:pt x="128" y="296"/>
                  </a:lnTo>
                  <a:lnTo>
                    <a:pt x="130" y="293"/>
                  </a:lnTo>
                  <a:lnTo>
                    <a:pt x="134" y="289"/>
                  </a:lnTo>
                  <a:lnTo>
                    <a:pt x="138" y="283"/>
                  </a:lnTo>
                  <a:lnTo>
                    <a:pt x="143" y="277"/>
                  </a:lnTo>
                  <a:lnTo>
                    <a:pt x="147" y="269"/>
                  </a:lnTo>
                  <a:lnTo>
                    <a:pt x="150" y="266"/>
                  </a:lnTo>
                  <a:lnTo>
                    <a:pt x="152" y="264"/>
                  </a:lnTo>
                  <a:lnTo>
                    <a:pt x="154" y="263"/>
                  </a:lnTo>
                  <a:lnTo>
                    <a:pt x="157" y="261"/>
                  </a:lnTo>
                  <a:lnTo>
                    <a:pt x="161" y="256"/>
                  </a:lnTo>
                  <a:lnTo>
                    <a:pt x="168" y="251"/>
                  </a:lnTo>
                  <a:lnTo>
                    <a:pt x="169" y="249"/>
                  </a:lnTo>
                  <a:lnTo>
                    <a:pt x="170" y="247"/>
                  </a:lnTo>
                  <a:lnTo>
                    <a:pt x="170" y="246"/>
                  </a:lnTo>
                  <a:lnTo>
                    <a:pt x="171" y="245"/>
                  </a:lnTo>
                  <a:lnTo>
                    <a:pt x="172" y="243"/>
                  </a:lnTo>
                  <a:lnTo>
                    <a:pt x="172" y="241"/>
                  </a:lnTo>
                  <a:lnTo>
                    <a:pt x="172" y="238"/>
                  </a:lnTo>
                  <a:lnTo>
                    <a:pt x="171" y="236"/>
                  </a:lnTo>
                  <a:lnTo>
                    <a:pt x="171" y="234"/>
                  </a:lnTo>
                  <a:lnTo>
                    <a:pt x="170" y="232"/>
                  </a:lnTo>
                  <a:lnTo>
                    <a:pt x="168" y="226"/>
                  </a:lnTo>
                  <a:lnTo>
                    <a:pt x="165" y="220"/>
                  </a:lnTo>
                  <a:lnTo>
                    <a:pt x="164" y="217"/>
                  </a:lnTo>
                  <a:lnTo>
                    <a:pt x="163" y="213"/>
                  </a:lnTo>
                  <a:lnTo>
                    <a:pt x="162" y="209"/>
                  </a:lnTo>
                  <a:lnTo>
                    <a:pt x="161" y="207"/>
                  </a:lnTo>
                  <a:lnTo>
                    <a:pt x="161" y="203"/>
                  </a:lnTo>
                  <a:lnTo>
                    <a:pt x="161" y="200"/>
                  </a:lnTo>
                  <a:lnTo>
                    <a:pt x="161" y="197"/>
                  </a:lnTo>
                  <a:lnTo>
                    <a:pt x="162" y="194"/>
                  </a:lnTo>
                  <a:lnTo>
                    <a:pt x="163" y="192"/>
                  </a:lnTo>
                  <a:lnTo>
                    <a:pt x="165" y="188"/>
                  </a:lnTo>
                  <a:lnTo>
                    <a:pt x="171" y="178"/>
                  </a:lnTo>
                  <a:lnTo>
                    <a:pt x="173" y="175"/>
                  </a:lnTo>
                  <a:lnTo>
                    <a:pt x="174" y="173"/>
                  </a:lnTo>
                  <a:lnTo>
                    <a:pt x="175" y="173"/>
                  </a:lnTo>
                  <a:lnTo>
                    <a:pt x="176" y="172"/>
                  </a:lnTo>
                  <a:lnTo>
                    <a:pt x="177" y="172"/>
                  </a:lnTo>
                  <a:lnTo>
                    <a:pt x="179" y="171"/>
                  </a:lnTo>
                  <a:lnTo>
                    <a:pt x="181" y="170"/>
                  </a:lnTo>
                  <a:lnTo>
                    <a:pt x="182" y="170"/>
                  </a:lnTo>
                  <a:lnTo>
                    <a:pt x="183" y="170"/>
                  </a:lnTo>
                  <a:lnTo>
                    <a:pt x="185" y="170"/>
                  </a:lnTo>
                  <a:lnTo>
                    <a:pt x="186" y="171"/>
                  </a:lnTo>
                  <a:lnTo>
                    <a:pt x="187" y="172"/>
                  </a:lnTo>
                  <a:lnTo>
                    <a:pt x="188" y="173"/>
                  </a:lnTo>
                  <a:lnTo>
                    <a:pt x="190" y="174"/>
                  </a:lnTo>
                  <a:lnTo>
                    <a:pt x="191" y="176"/>
                  </a:lnTo>
                  <a:lnTo>
                    <a:pt x="191" y="177"/>
                  </a:lnTo>
                  <a:lnTo>
                    <a:pt x="191" y="180"/>
                  </a:lnTo>
                  <a:lnTo>
                    <a:pt x="192" y="187"/>
                  </a:lnTo>
                  <a:lnTo>
                    <a:pt x="192" y="190"/>
                  </a:lnTo>
                  <a:lnTo>
                    <a:pt x="193" y="192"/>
                  </a:lnTo>
                  <a:lnTo>
                    <a:pt x="194" y="194"/>
                  </a:lnTo>
                  <a:lnTo>
                    <a:pt x="195" y="195"/>
                  </a:lnTo>
                  <a:lnTo>
                    <a:pt x="196" y="195"/>
                  </a:lnTo>
                  <a:lnTo>
                    <a:pt x="197" y="196"/>
                  </a:lnTo>
                  <a:lnTo>
                    <a:pt x="198" y="196"/>
                  </a:lnTo>
                  <a:lnTo>
                    <a:pt x="200" y="197"/>
                  </a:lnTo>
                  <a:lnTo>
                    <a:pt x="206" y="197"/>
                  </a:lnTo>
                  <a:lnTo>
                    <a:pt x="210" y="198"/>
                  </a:lnTo>
                  <a:lnTo>
                    <a:pt x="213" y="198"/>
                  </a:lnTo>
                  <a:lnTo>
                    <a:pt x="216" y="199"/>
                  </a:lnTo>
                  <a:lnTo>
                    <a:pt x="223" y="202"/>
                  </a:lnTo>
                  <a:lnTo>
                    <a:pt x="226" y="203"/>
                  </a:lnTo>
                  <a:lnTo>
                    <a:pt x="232" y="204"/>
                  </a:lnTo>
                  <a:lnTo>
                    <a:pt x="237" y="204"/>
                  </a:lnTo>
                  <a:lnTo>
                    <a:pt x="239" y="205"/>
                  </a:lnTo>
                  <a:lnTo>
                    <a:pt x="242" y="205"/>
                  </a:lnTo>
                  <a:lnTo>
                    <a:pt x="245" y="206"/>
                  </a:lnTo>
                  <a:lnTo>
                    <a:pt x="247" y="207"/>
                  </a:lnTo>
                  <a:lnTo>
                    <a:pt x="249" y="207"/>
                  </a:lnTo>
                  <a:lnTo>
                    <a:pt x="251" y="208"/>
                  </a:lnTo>
                  <a:lnTo>
                    <a:pt x="254" y="210"/>
                  </a:lnTo>
                  <a:lnTo>
                    <a:pt x="257" y="213"/>
                  </a:lnTo>
                  <a:lnTo>
                    <a:pt x="264" y="218"/>
                  </a:lnTo>
                  <a:lnTo>
                    <a:pt x="267" y="220"/>
                  </a:lnTo>
                  <a:lnTo>
                    <a:pt x="269" y="221"/>
                  </a:lnTo>
                  <a:lnTo>
                    <a:pt x="271" y="221"/>
                  </a:lnTo>
                  <a:lnTo>
                    <a:pt x="272" y="221"/>
                  </a:lnTo>
                  <a:lnTo>
                    <a:pt x="273" y="220"/>
                  </a:lnTo>
                  <a:lnTo>
                    <a:pt x="275" y="219"/>
                  </a:lnTo>
                  <a:lnTo>
                    <a:pt x="278" y="218"/>
                  </a:lnTo>
                  <a:lnTo>
                    <a:pt x="280" y="216"/>
                  </a:lnTo>
                  <a:lnTo>
                    <a:pt x="282" y="214"/>
                  </a:lnTo>
                  <a:lnTo>
                    <a:pt x="283" y="212"/>
                  </a:lnTo>
                  <a:lnTo>
                    <a:pt x="285" y="209"/>
                  </a:lnTo>
                  <a:lnTo>
                    <a:pt x="288" y="207"/>
                  </a:lnTo>
                  <a:lnTo>
                    <a:pt x="290" y="203"/>
                  </a:lnTo>
                  <a:lnTo>
                    <a:pt x="291" y="201"/>
                  </a:lnTo>
                  <a:lnTo>
                    <a:pt x="293" y="198"/>
                  </a:lnTo>
                  <a:lnTo>
                    <a:pt x="294" y="196"/>
                  </a:lnTo>
                  <a:lnTo>
                    <a:pt x="294" y="195"/>
                  </a:lnTo>
                  <a:lnTo>
                    <a:pt x="295" y="191"/>
                  </a:lnTo>
                  <a:lnTo>
                    <a:pt x="295" y="185"/>
                  </a:lnTo>
                  <a:lnTo>
                    <a:pt x="296" y="183"/>
                  </a:lnTo>
                  <a:lnTo>
                    <a:pt x="296" y="181"/>
                  </a:lnTo>
                  <a:lnTo>
                    <a:pt x="296" y="180"/>
                  </a:lnTo>
                  <a:lnTo>
                    <a:pt x="297" y="179"/>
                  </a:lnTo>
                  <a:lnTo>
                    <a:pt x="298" y="178"/>
                  </a:lnTo>
                  <a:lnTo>
                    <a:pt x="299" y="177"/>
                  </a:lnTo>
                  <a:lnTo>
                    <a:pt x="300" y="176"/>
                  </a:lnTo>
                  <a:lnTo>
                    <a:pt x="303" y="175"/>
                  </a:lnTo>
                  <a:lnTo>
                    <a:pt x="309" y="174"/>
                  </a:lnTo>
                  <a:lnTo>
                    <a:pt x="316" y="173"/>
                  </a:lnTo>
                  <a:lnTo>
                    <a:pt x="320" y="171"/>
                  </a:lnTo>
                  <a:lnTo>
                    <a:pt x="323" y="171"/>
                  </a:lnTo>
                  <a:lnTo>
                    <a:pt x="327" y="170"/>
                  </a:lnTo>
                  <a:lnTo>
                    <a:pt x="333" y="169"/>
                  </a:lnTo>
                  <a:lnTo>
                    <a:pt x="337" y="169"/>
                  </a:lnTo>
                  <a:lnTo>
                    <a:pt x="340" y="169"/>
                  </a:lnTo>
                  <a:lnTo>
                    <a:pt x="344" y="169"/>
                  </a:lnTo>
                  <a:lnTo>
                    <a:pt x="347" y="170"/>
                  </a:lnTo>
                  <a:lnTo>
                    <a:pt x="350" y="170"/>
                  </a:lnTo>
                  <a:lnTo>
                    <a:pt x="351" y="171"/>
                  </a:lnTo>
                  <a:lnTo>
                    <a:pt x="353" y="172"/>
                  </a:lnTo>
                  <a:lnTo>
                    <a:pt x="358" y="173"/>
                  </a:lnTo>
                  <a:lnTo>
                    <a:pt x="360" y="173"/>
                  </a:lnTo>
                  <a:lnTo>
                    <a:pt x="363" y="174"/>
                  </a:lnTo>
                  <a:lnTo>
                    <a:pt x="364" y="174"/>
                  </a:lnTo>
                  <a:lnTo>
                    <a:pt x="367" y="175"/>
                  </a:lnTo>
                  <a:lnTo>
                    <a:pt x="369" y="175"/>
                  </a:lnTo>
                  <a:lnTo>
                    <a:pt x="372" y="174"/>
                  </a:lnTo>
                  <a:lnTo>
                    <a:pt x="374" y="174"/>
                  </a:lnTo>
                  <a:lnTo>
                    <a:pt x="377" y="174"/>
                  </a:lnTo>
                  <a:lnTo>
                    <a:pt x="379" y="173"/>
                  </a:lnTo>
                  <a:lnTo>
                    <a:pt x="381" y="173"/>
                  </a:lnTo>
                  <a:lnTo>
                    <a:pt x="383" y="172"/>
                  </a:lnTo>
                  <a:lnTo>
                    <a:pt x="385" y="171"/>
                  </a:lnTo>
                  <a:lnTo>
                    <a:pt x="386" y="170"/>
                  </a:lnTo>
                  <a:lnTo>
                    <a:pt x="387" y="168"/>
                  </a:lnTo>
                  <a:lnTo>
                    <a:pt x="390" y="165"/>
                  </a:lnTo>
                  <a:lnTo>
                    <a:pt x="391" y="163"/>
                  </a:lnTo>
                  <a:lnTo>
                    <a:pt x="393" y="161"/>
                  </a:lnTo>
                  <a:lnTo>
                    <a:pt x="394" y="159"/>
                  </a:lnTo>
                  <a:lnTo>
                    <a:pt x="395" y="157"/>
                  </a:lnTo>
                  <a:lnTo>
                    <a:pt x="395" y="155"/>
                  </a:lnTo>
                  <a:lnTo>
                    <a:pt x="396" y="153"/>
                  </a:lnTo>
                  <a:lnTo>
                    <a:pt x="395" y="151"/>
                  </a:lnTo>
                  <a:lnTo>
                    <a:pt x="395" y="149"/>
                  </a:lnTo>
                  <a:lnTo>
                    <a:pt x="395" y="146"/>
                  </a:lnTo>
                  <a:lnTo>
                    <a:pt x="394" y="144"/>
                  </a:lnTo>
                  <a:lnTo>
                    <a:pt x="392" y="139"/>
                  </a:lnTo>
                  <a:lnTo>
                    <a:pt x="386" y="128"/>
                  </a:lnTo>
                  <a:lnTo>
                    <a:pt x="386" y="126"/>
                  </a:lnTo>
                  <a:lnTo>
                    <a:pt x="385" y="125"/>
                  </a:lnTo>
                  <a:lnTo>
                    <a:pt x="385" y="123"/>
                  </a:lnTo>
                  <a:lnTo>
                    <a:pt x="385" y="122"/>
                  </a:lnTo>
                  <a:lnTo>
                    <a:pt x="385" y="121"/>
                  </a:lnTo>
                  <a:lnTo>
                    <a:pt x="385" y="120"/>
                  </a:lnTo>
                  <a:lnTo>
                    <a:pt x="386" y="119"/>
                  </a:lnTo>
                  <a:lnTo>
                    <a:pt x="386" y="119"/>
                  </a:lnTo>
                  <a:lnTo>
                    <a:pt x="387" y="118"/>
                  </a:lnTo>
                  <a:lnTo>
                    <a:pt x="388" y="117"/>
                  </a:lnTo>
                  <a:lnTo>
                    <a:pt x="389" y="117"/>
                  </a:lnTo>
                  <a:lnTo>
                    <a:pt x="391" y="116"/>
                  </a:lnTo>
                  <a:lnTo>
                    <a:pt x="393" y="116"/>
                  </a:lnTo>
                  <a:lnTo>
                    <a:pt x="395" y="116"/>
                  </a:lnTo>
                  <a:lnTo>
                    <a:pt x="397" y="116"/>
                  </a:lnTo>
                  <a:lnTo>
                    <a:pt x="397" y="116"/>
                  </a:lnTo>
                  <a:lnTo>
                    <a:pt x="403" y="118"/>
                  </a:lnTo>
                  <a:lnTo>
                    <a:pt x="405" y="118"/>
                  </a:lnTo>
                  <a:lnTo>
                    <a:pt x="407" y="118"/>
                  </a:lnTo>
                  <a:lnTo>
                    <a:pt x="408" y="118"/>
                  </a:lnTo>
                  <a:lnTo>
                    <a:pt x="408" y="118"/>
                  </a:lnTo>
                  <a:lnTo>
                    <a:pt x="409" y="117"/>
                  </a:lnTo>
                  <a:lnTo>
                    <a:pt x="410" y="117"/>
                  </a:lnTo>
                  <a:lnTo>
                    <a:pt x="411" y="116"/>
                  </a:lnTo>
                  <a:lnTo>
                    <a:pt x="412" y="116"/>
                  </a:lnTo>
                  <a:lnTo>
                    <a:pt x="413" y="114"/>
                  </a:lnTo>
                  <a:lnTo>
                    <a:pt x="417" y="109"/>
                  </a:lnTo>
                  <a:lnTo>
                    <a:pt x="419" y="107"/>
                  </a:lnTo>
                  <a:lnTo>
                    <a:pt x="420" y="105"/>
                  </a:lnTo>
                  <a:lnTo>
                    <a:pt x="422" y="105"/>
                  </a:lnTo>
                  <a:lnTo>
                    <a:pt x="424" y="104"/>
                  </a:lnTo>
                  <a:lnTo>
                    <a:pt x="425" y="103"/>
                  </a:lnTo>
                  <a:lnTo>
                    <a:pt x="428" y="103"/>
                  </a:lnTo>
                  <a:lnTo>
                    <a:pt x="431" y="104"/>
                  </a:lnTo>
                  <a:lnTo>
                    <a:pt x="432" y="104"/>
                  </a:lnTo>
                  <a:lnTo>
                    <a:pt x="433" y="105"/>
                  </a:lnTo>
                  <a:lnTo>
                    <a:pt x="436" y="105"/>
                  </a:lnTo>
                  <a:lnTo>
                    <a:pt x="440" y="108"/>
                  </a:lnTo>
                  <a:lnTo>
                    <a:pt x="442" y="111"/>
                  </a:lnTo>
                  <a:lnTo>
                    <a:pt x="445" y="113"/>
                  </a:lnTo>
                  <a:lnTo>
                    <a:pt x="450" y="117"/>
                  </a:lnTo>
                  <a:lnTo>
                    <a:pt x="452" y="119"/>
                  </a:lnTo>
                  <a:lnTo>
                    <a:pt x="454" y="120"/>
                  </a:lnTo>
                  <a:lnTo>
                    <a:pt x="455" y="122"/>
                  </a:lnTo>
                  <a:lnTo>
                    <a:pt x="457" y="123"/>
                  </a:lnTo>
                  <a:lnTo>
                    <a:pt x="460" y="124"/>
                  </a:lnTo>
                  <a:lnTo>
                    <a:pt x="464" y="125"/>
                  </a:lnTo>
                  <a:lnTo>
                    <a:pt x="466" y="126"/>
                  </a:lnTo>
                  <a:lnTo>
                    <a:pt x="469" y="126"/>
                  </a:lnTo>
                  <a:lnTo>
                    <a:pt x="472" y="126"/>
                  </a:lnTo>
                  <a:lnTo>
                    <a:pt x="476" y="126"/>
                  </a:lnTo>
                  <a:lnTo>
                    <a:pt x="480" y="125"/>
                  </a:lnTo>
                  <a:lnTo>
                    <a:pt x="488" y="123"/>
                  </a:lnTo>
                  <a:lnTo>
                    <a:pt x="490" y="122"/>
                  </a:lnTo>
                  <a:lnTo>
                    <a:pt x="492" y="121"/>
                  </a:lnTo>
                  <a:lnTo>
                    <a:pt x="493" y="120"/>
                  </a:lnTo>
                  <a:lnTo>
                    <a:pt x="494" y="119"/>
                  </a:lnTo>
                  <a:lnTo>
                    <a:pt x="496" y="118"/>
                  </a:lnTo>
                  <a:lnTo>
                    <a:pt x="497" y="116"/>
                  </a:lnTo>
                  <a:lnTo>
                    <a:pt x="498" y="115"/>
                  </a:lnTo>
                  <a:lnTo>
                    <a:pt x="500" y="109"/>
                  </a:lnTo>
                  <a:lnTo>
                    <a:pt x="503" y="101"/>
                  </a:lnTo>
                  <a:lnTo>
                    <a:pt x="506" y="93"/>
                  </a:lnTo>
                  <a:lnTo>
                    <a:pt x="508" y="90"/>
                  </a:lnTo>
                  <a:lnTo>
                    <a:pt x="509" y="85"/>
                  </a:lnTo>
                  <a:lnTo>
                    <a:pt x="510" y="82"/>
                  </a:lnTo>
                  <a:lnTo>
                    <a:pt x="510" y="80"/>
                  </a:lnTo>
                  <a:lnTo>
                    <a:pt x="511" y="73"/>
                  </a:lnTo>
                  <a:lnTo>
                    <a:pt x="511" y="71"/>
                  </a:lnTo>
                  <a:lnTo>
                    <a:pt x="511" y="69"/>
                  </a:lnTo>
                  <a:lnTo>
                    <a:pt x="511" y="67"/>
                  </a:lnTo>
                  <a:lnTo>
                    <a:pt x="512" y="65"/>
                  </a:lnTo>
                  <a:lnTo>
                    <a:pt x="514" y="63"/>
                  </a:lnTo>
                  <a:lnTo>
                    <a:pt x="519" y="59"/>
                  </a:lnTo>
                  <a:lnTo>
                    <a:pt x="523" y="54"/>
                  </a:lnTo>
                  <a:lnTo>
                    <a:pt x="524" y="52"/>
                  </a:lnTo>
                  <a:lnTo>
                    <a:pt x="527" y="49"/>
                  </a:lnTo>
                  <a:lnTo>
                    <a:pt x="533" y="46"/>
                  </a:lnTo>
                  <a:lnTo>
                    <a:pt x="534" y="45"/>
                  </a:lnTo>
                  <a:lnTo>
                    <a:pt x="536" y="43"/>
                  </a:lnTo>
                  <a:lnTo>
                    <a:pt x="538" y="41"/>
                  </a:lnTo>
                  <a:lnTo>
                    <a:pt x="539" y="39"/>
                  </a:lnTo>
                  <a:lnTo>
                    <a:pt x="540" y="37"/>
                  </a:lnTo>
                  <a:lnTo>
                    <a:pt x="542" y="35"/>
                  </a:lnTo>
                  <a:lnTo>
                    <a:pt x="545" y="30"/>
                  </a:lnTo>
                  <a:lnTo>
                    <a:pt x="546" y="28"/>
                  </a:lnTo>
                  <a:lnTo>
                    <a:pt x="547" y="27"/>
                  </a:lnTo>
                  <a:lnTo>
                    <a:pt x="548" y="26"/>
                  </a:lnTo>
                  <a:lnTo>
                    <a:pt x="550" y="26"/>
                  </a:lnTo>
                  <a:lnTo>
                    <a:pt x="552" y="26"/>
                  </a:lnTo>
                  <a:lnTo>
                    <a:pt x="555" y="26"/>
                  </a:lnTo>
                  <a:lnTo>
                    <a:pt x="558" y="27"/>
                  </a:lnTo>
                  <a:lnTo>
                    <a:pt x="565" y="29"/>
                  </a:lnTo>
                  <a:lnTo>
                    <a:pt x="568" y="30"/>
                  </a:lnTo>
                  <a:lnTo>
                    <a:pt x="572" y="31"/>
                  </a:lnTo>
                  <a:lnTo>
                    <a:pt x="575" y="31"/>
                  </a:lnTo>
                  <a:lnTo>
                    <a:pt x="576" y="31"/>
                  </a:lnTo>
                  <a:lnTo>
                    <a:pt x="578" y="31"/>
                  </a:lnTo>
                  <a:lnTo>
                    <a:pt x="579" y="30"/>
                  </a:lnTo>
                  <a:lnTo>
                    <a:pt x="581" y="30"/>
                  </a:lnTo>
                  <a:lnTo>
                    <a:pt x="582" y="29"/>
                  </a:lnTo>
                  <a:lnTo>
                    <a:pt x="584" y="28"/>
                  </a:lnTo>
                  <a:lnTo>
                    <a:pt x="586" y="27"/>
                  </a:lnTo>
                  <a:lnTo>
                    <a:pt x="587" y="26"/>
                  </a:lnTo>
                  <a:lnTo>
                    <a:pt x="589" y="25"/>
                  </a:lnTo>
                  <a:lnTo>
                    <a:pt x="590" y="24"/>
                  </a:lnTo>
                  <a:lnTo>
                    <a:pt x="591" y="22"/>
                  </a:lnTo>
                  <a:lnTo>
                    <a:pt x="594" y="18"/>
                  </a:lnTo>
                  <a:lnTo>
                    <a:pt x="597" y="14"/>
                  </a:lnTo>
                  <a:lnTo>
                    <a:pt x="598" y="11"/>
                  </a:lnTo>
                  <a:lnTo>
                    <a:pt x="600" y="9"/>
                  </a:lnTo>
                  <a:lnTo>
                    <a:pt x="601" y="7"/>
                  </a:lnTo>
                  <a:lnTo>
                    <a:pt x="601" y="4"/>
                  </a:lnTo>
                  <a:lnTo>
                    <a:pt x="602" y="3"/>
                  </a:lnTo>
                  <a:lnTo>
                    <a:pt x="602" y="2"/>
                  </a:lnTo>
                  <a:lnTo>
                    <a:pt x="602" y="2"/>
                  </a:lnTo>
                  <a:lnTo>
                    <a:pt x="604" y="2"/>
                  </a:lnTo>
                  <a:lnTo>
                    <a:pt x="608" y="2"/>
                  </a:lnTo>
                  <a:lnTo>
                    <a:pt x="610" y="1"/>
                  </a:lnTo>
                  <a:lnTo>
                    <a:pt x="612" y="0"/>
                  </a:lnTo>
                  <a:lnTo>
                    <a:pt x="613" y="0"/>
                  </a:lnTo>
                  <a:lnTo>
                    <a:pt x="614" y="0"/>
                  </a:lnTo>
                  <a:lnTo>
                    <a:pt x="616" y="0"/>
                  </a:lnTo>
                </a:path>
              </a:pathLst>
            </a:custGeom>
            <a:noFill/>
            <a:ln w="2540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52" name="Freeform 107">
              <a:extLst>
                <a:ext uri="{FF2B5EF4-FFF2-40B4-BE49-F238E27FC236}">
                  <a16:creationId xmlns:a16="http://schemas.microsoft.com/office/drawing/2014/main" id="{A69EC6E7-93D6-46D2-A843-854FEEEC8480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9" y="1811"/>
              <a:ext cx="1156" cy="1071"/>
            </a:xfrm>
            <a:custGeom>
              <a:avLst/>
              <a:gdLst>
                <a:gd name="T0" fmla="*/ 263 w 1156"/>
                <a:gd name="T1" fmla="*/ 20 h 1071"/>
                <a:gd name="T2" fmla="*/ 261 w 1156"/>
                <a:gd name="T3" fmla="*/ 62 h 1071"/>
                <a:gd name="T4" fmla="*/ 283 w 1156"/>
                <a:gd name="T5" fmla="*/ 115 h 1071"/>
                <a:gd name="T6" fmla="*/ 253 w 1156"/>
                <a:gd name="T7" fmla="*/ 143 h 1071"/>
                <a:gd name="T8" fmla="*/ 176 w 1156"/>
                <a:gd name="T9" fmla="*/ 181 h 1071"/>
                <a:gd name="T10" fmla="*/ 176 w 1156"/>
                <a:gd name="T11" fmla="*/ 212 h 1071"/>
                <a:gd name="T12" fmla="*/ 232 w 1156"/>
                <a:gd name="T13" fmla="*/ 247 h 1071"/>
                <a:gd name="T14" fmla="*/ 273 w 1156"/>
                <a:gd name="T15" fmla="*/ 275 h 1071"/>
                <a:gd name="T16" fmla="*/ 314 w 1156"/>
                <a:gd name="T17" fmla="*/ 352 h 1071"/>
                <a:gd name="T18" fmla="*/ 367 w 1156"/>
                <a:gd name="T19" fmla="*/ 395 h 1071"/>
                <a:gd name="T20" fmla="*/ 421 w 1156"/>
                <a:gd name="T21" fmla="*/ 390 h 1071"/>
                <a:gd name="T22" fmla="*/ 498 w 1156"/>
                <a:gd name="T23" fmla="*/ 356 h 1071"/>
                <a:gd name="T24" fmla="*/ 504 w 1156"/>
                <a:gd name="T25" fmla="*/ 331 h 1071"/>
                <a:gd name="T26" fmla="*/ 484 w 1156"/>
                <a:gd name="T27" fmla="*/ 310 h 1071"/>
                <a:gd name="T28" fmla="*/ 520 w 1156"/>
                <a:gd name="T29" fmla="*/ 302 h 1071"/>
                <a:gd name="T30" fmla="*/ 563 w 1156"/>
                <a:gd name="T31" fmla="*/ 365 h 1071"/>
                <a:gd name="T32" fmla="*/ 611 w 1156"/>
                <a:gd name="T33" fmla="*/ 371 h 1071"/>
                <a:gd name="T34" fmla="*/ 643 w 1156"/>
                <a:gd name="T35" fmla="*/ 386 h 1071"/>
                <a:gd name="T36" fmla="*/ 690 w 1156"/>
                <a:gd name="T37" fmla="*/ 413 h 1071"/>
                <a:gd name="T38" fmla="*/ 723 w 1156"/>
                <a:gd name="T39" fmla="*/ 453 h 1071"/>
                <a:gd name="T40" fmla="*/ 742 w 1156"/>
                <a:gd name="T41" fmla="*/ 426 h 1071"/>
                <a:gd name="T42" fmla="*/ 809 w 1156"/>
                <a:gd name="T43" fmla="*/ 436 h 1071"/>
                <a:gd name="T44" fmla="*/ 886 w 1156"/>
                <a:gd name="T45" fmla="*/ 467 h 1071"/>
                <a:gd name="T46" fmla="*/ 903 w 1156"/>
                <a:gd name="T47" fmla="*/ 445 h 1071"/>
                <a:gd name="T48" fmla="*/ 921 w 1156"/>
                <a:gd name="T49" fmla="*/ 484 h 1071"/>
                <a:gd name="T50" fmla="*/ 938 w 1156"/>
                <a:gd name="T51" fmla="*/ 513 h 1071"/>
                <a:gd name="T52" fmla="*/ 933 w 1156"/>
                <a:gd name="T53" fmla="*/ 573 h 1071"/>
                <a:gd name="T54" fmla="*/ 977 w 1156"/>
                <a:gd name="T55" fmla="*/ 678 h 1071"/>
                <a:gd name="T56" fmla="*/ 1032 w 1156"/>
                <a:gd name="T57" fmla="*/ 701 h 1071"/>
                <a:gd name="T58" fmla="*/ 1086 w 1156"/>
                <a:gd name="T59" fmla="*/ 719 h 1071"/>
                <a:gd name="T60" fmla="*/ 1120 w 1156"/>
                <a:gd name="T61" fmla="*/ 770 h 1071"/>
                <a:gd name="T62" fmla="*/ 1155 w 1156"/>
                <a:gd name="T63" fmla="*/ 873 h 1071"/>
                <a:gd name="T64" fmla="*/ 1132 w 1156"/>
                <a:gd name="T65" fmla="*/ 916 h 1071"/>
                <a:gd name="T66" fmla="*/ 1065 w 1156"/>
                <a:gd name="T67" fmla="*/ 942 h 1071"/>
                <a:gd name="T68" fmla="*/ 971 w 1156"/>
                <a:gd name="T69" fmla="*/ 940 h 1071"/>
                <a:gd name="T70" fmla="*/ 928 w 1156"/>
                <a:gd name="T71" fmla="*/ 942 h 1071"/>
                <a:gd name="T72" fmla="*/ 915 w 1156"/>
                <a:gd name="T73" fmla="*/ 986 h 1071"/>
                <a:gd name="T74" fmla="*/ 855 w 1156"/>
                <a:gd name="T75" fmla="*/ 1065 h 1071"/>
                <a:gd name="T76" fmla="*/ 805 w 1156"/>
                <a:gd name="T77" fmla="*/ 1064 h 1071"/>
                <a:gd name="T78" fmla="*/ 773 w 1156"/>
                <a:gd name="T79" fmla="*/ 1017 h 1071"/>
                <a:gd name="T80" fmla="*/ 722 w 1156"/>
                <a:gd name="T81" fmla="*/ 965 h 1071"/>
                <a:gd name="T82" fmla="*/ 653 w 1156"/>
                <a:gd name="T83" fmla="*/ 961 h 1071"/>
                <a:gd name="T84" fmla="*/ 587 w 1156"/>
                <a:gd name="T85" fmla="*/ 937 h 1071"/>
                <a:gd name="T86" fmla="*/ 497 w 1156"/>
                <a:gd name="T87" fmla="*/ 947 h 1071"/>
                <a:gd name="T88" fmla="*/ 448 w 1156"/>
                <a:gd name="T89" fmla="*/ 917 h 1071"/>
                <a:gd name="T90" fmla="*/ 418 w 1156"/>
                <a:gd name="T91" fmla="*/ 891 h 1071"/>
                <a:gd name="T92" fmla="*/ 387 w 1156"/>
                <a:gd name="T93" fmla="*/ 899 h 1071"/>
                <a:gd name="T94" fmla="*/ 379 w 1156"/>
                <a:gd name="T95" fmla="*/ 854 h 1071"/>
                <a:gd name="T96" fmla="*/ 311 w 1156"/>
                <a:gd name="T97" fmla="*/ 781 h 1071"/>
                <a:gd name="T98" fmla="*/ 282 w 1156"/>
                <a:gd name="T99" fmla="*/ 771 h 1071"/>
                <a:gd name="T100" fmla="*/ 252 w 1156"/>
                <a:gd name="T101" fmla="*/ 739 h 1071"/>
                <a:gd name="T102" fmla="*/ 253 w 1156"/>
                <a:gd name="T103" fmla="*/ 677 h 1071"/>
                <a:gd name="T104" fmla="*/ 208 w 1156"/>
                <a:gd name="T105" fmla="*/ 671 h 1071"/>
                <a:gd name="T106" fmla="*/ 145 w 1156"/>
                <a:gd name="T107" fmla="*/ 659 h 1071"/>
                <a:gd name="T108" fmla="*/ 106 w 1156"/>
                <a:gd name="T109" fmla="*/ 619 h 1071"/>
                <a:gd name="T110" fmla="*/ 91 w 1156"/>
                <a:gd name="T111" fmla="*/ 569 h 1071"/>
                <a:gd name="T112" fmla="*/ 65 w 1156"/>
                <a:gd name="T113" fmla="*/ 544 h 1071"/>
                <a:gd name="T114" fmla="*/ 58 w 1156"/>
                <a:gd name="T115" fmla="*/ 589 h 1071"/>
                <a:gd name="T116" fmla="*/ 34 w 1156"/>
                <a:gd name="T117" fmla="*/ 604 h 1071"/>
                <a:gd name="T118" fmla="*/ 4 w 1156"/>
                <a:gd name="T119" fmla="*/ 615 h 10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156" h="1071">
                  <a:moveTo>
                    <a:pt x="237" y="0"/>
                  </a:moveTo>
                  <a:lnTo>
                    <a:pt x="238" y="0"/>
                  </a:lnTo>
                  <a:lnTo>
                    <a:pt x="240" y="1"/>
                  </a:lnTo>
                  <a:lnTo>
                    <a:pt x="242" y="1"/>
                  </a:lnTo>
                  <a:lnTo>
                    <a:pt x="243" y="2"/>
                  </a:lnTo>
                  <a:lnTo>
                    <a:pt x="244" y="2"/>
                  </a:lnTo>
                  <a:lnTo>
                    <a:pt x="247" y="4"/>
                  </a:lnTo>
                  <a:lnTo>
                    <a:pt x="249" y="5"/>
                  </a:lnTo>
                  <a:lnTo>
                    <a:pt x="251" y="7"/>
                  </a:lnTo>
                  <a:lnTo>
                    <a:pt x="253" y="10"/>
                  </a:lnTo>
                  <a:lnTo>
                    <a:pt x="254" y="11"/>
                  </a:lnTo>
                  <a:lnTo>
                    <a:pt x="255" y="13"/>
                  </a:lnTo>
                  <a:lnTo>
                    <a:pt x="256" y="15"/>
                  </a:lnTo>
                  <a:lnTo>
                    <a:pt x="257" y="17"/>
                  </a:lnTo>
                  <a:lnTo>
                    <a:pt x="257" y="18"/>
                  </a:lnTo>
                  <a:lnTo>
                    <a:pt x="260" y="19"/>
                  </a:lnTo>
                  <a:lnTo>
                    <a:pt x="263" y="20"/>
                  </a:lnTo>
                  <a:lnTo>
                    <a:pt x="265" y="20"/>
                  </a:lnTo>
                  <a:lnTo>
                    <a:pt x="266" y="21"/>
                  </a:lnTo>
                  <a:lnTo>
                    <a:pt x="267" y="22"/>
                  </a:lnTo>
                  <a:lnTo>
                    <a:pt x="268" y="23"/>
                  </a:lnTo>
                  <a:lnTo>
                    <a:pt x="269" y="25"/>
                  </a:lnTo>
                  <a:lnTo>
                    <a:pt x="269" y="25"/>
                  </a:lnTo>
                  <a:lnTo>
                    <a:pt x="270" y="27"/>
                  </a:lnTo>
                  <a:lnTo>
                    <a:pt x="270" y="29"/>
                  </a:lnTo>
                  <a:lnTo>
                    <a:pt x="269" y="31"/>
                  </a:lnTo>
                  <a:lnTo>
                    <a:pt x="269" y="33"/>
                  </a:lnTo>
                  <a:lnTo>
                    <a:pt x="268" y="36"/>
                  </a:lnTo>
                  <a:lnTo>
                    <a:pt x="264" y="46"/>
                  </a:lnTo>
                  <a:lnTo>
                    <a:pt x="263" y="51"/>
                  </a:lnTo>
                  <a:lnTo>
                    <a:pt x="262" y="54"/>
                  </a:lnTo>
                  <a:lnTo>
                    <a:pt x="261" y="57"/>
                  </a:lnTo>
                  <a:lnTo>
                    <a:pt x="261" y="59"/>
                  </a:lnTo>
                  <a:lnTo>
                    <a:pt x="261" y="62"/>
                  </a:lnTo>
                  <a:lnTo>
                    <a:pt x="261" y="65"/>
                  </a:lnTo>
                  <a:lnTo>
                    <a:pt x="262" y="68"/>
                  </a:lnTo>
                  <a:lnTo>
                    <a:pt x="263" y="70"/>
                  </a:lnTo>
                  <a:lnTo>
                    <a:pt x="264" y="73"/>
                  </a:lnTo>
                  <a:lnTo>
                    <a:pt x="265" y="76"/>
                  </a:lnTo>
                  <a:lnTo>
                    <a:pt x="266" y="79"/>
                  </a:lnTo>
                  <a:lnTo>
                    <a:pt x="268" y="81"/>
                  </a:lnTo>
                  <a:lnTo>
                    <a:pt x="276" y="90"/>
                  </a:lnTo>
                  <a:lnTo>
                    <a:pt x="278" y="93"/>
                  </a:lnTo>
                  <a:lnTo>
                    <a:pt x="279" y="96"/>
                  </a:lnTo>
                  <a:lnTo>
                    <a:pt x="281" y="98"/>
                  </a:lnTo>
                  <a:lnTo>
                    <a:pt x="281" y="99"/>
                  </a:lnTo>
                  <a:lnTo>
                    <a:pt x="282" y="101"/>
                  </a:lnTo>
                  <a:lnTo>
                    <a:pt x="283" y="104"/>
                  </a:lnTo>
                  <a:lnTo>
                    <a:pt x="283" y="107"/>
                  </a:lnTo>
                  <a:lnTo>
                    <a:pt x="283" y="111"/>
                  </a:lnTo>
                  <a:lnTo>
                    <a:pt x="283" y="115"/>
                  </a:lnTo>
                  <a:lnTo>
                    <a:pt x="283" y="118"/>
                  </a:lnTo>
                  <a:lnTo>
                    <a:pt x="282" y="121"/>
                  </a:lnTo>
                  <a:lnTo>
                    <a:pt x="282" y="124"/>
                  </a:lnTo>
                  <a:lnTo>
                    <a:pt x="281" y="126"/>
                  </a:lnTo>
                  <a:lnTo>
                    <a:pt x="279" y="127"/>
                  </a:lnTo>
                  <a:lnTo>
                    <a:pt x="279" y="128"/>
                  </a:lnTo>
                  <a:lnTo>
                    <a:pt x="278" y="130"/>
                  </a:lnTo>
                  <a:lnTo>
                    <a:pt x="276" y="132"/>
                  </a:lnTo>
                  <a:lnTo>
                    <a:pt x="274" y="133"/>
                  </a:lnTo>
                  <a:lnTo>
                    <a:pt x="272" y="134"/>
                  </a:lnTo>
                  <a:lnTo>
                    <a:pt x="269" y="136"/>
                  </a:lnTo>
                  <a:lnTo>
                    <a:pt x="267" y="136"/>
                  </a:lnTo>
                  <a:lnTo>
                    <a:pt x="262" y="138"/>
                  </a:lnTo>
                  <a:lnTo>
                    <a:pt x="260" y="138"/>
                  </a:lnTo>
                  <a:lnTo>
                    <a:pt x="257" y="139"/>
                  </a:lnTo>
                  <a:lnTo>
                    <a:pt x="254" y="141"/>
                  </a:lnTo>
                  <a:lnTo>
                    <a:pt x="253" y="143"/>
                  </a:lnTo>
                  <a:lnTo>
                    <a:pt x="252" y="145"/>
                  </a:lnTo>
                  <a:lnTo>
                    <a:pt x="251" y="146"/>
                  </a:lnTo>
                  <a:lnTo>
                    <a:pt x="247" y="151"/>
                  </a:lnTo>
                  <a:lnTo>
                    <a:pt x="245" y="153"/>
                  </a:lnTo>
                  <a:lnTo>
                    <a:pt x="243" y="155"/>
                  </a:lnTo>
                  <a:lnTo>
                    <a:pt x="242" y="157"/>
                  </a:lnTo>
                  <a:lnTo>
                    <a:pt x="241" y="158"/>
                  </a:lnTo>
                  <a:lnTo>
                    <a:pt x="239" y="159"/>
                  </a:lnTo>
                  <a:lnTo>
                    <a:pt x="237" y="160"/>
                  </a:lnTo>
                  <a:lnTo>
                    <a:pt x="235" y="161"/>
                  </a:lnTo>
                  <a:lnTo>
                    <a:pt x="233" y="162"/>
                  </a:lnTo>
                  <a:lnTo>
                    <a:pt x="228" y="164"/>
                  </a:lnTo>
                  <a:lnTo>
                    <a:pt x="215" y="168"/>
                  </a:lnTo>
                  <a:lnTo>
                    <a:pt x="199" y="172"/>
                  </a:lnTo>
                  <a:lnTo>
                    <a:pt x="191" y="175"/>
                  </a:lnTo>
                  <a:lnTo>
                    <a:pt x="178" y="180"/>
                  </a:lnTo>
                  <a:lnTo>
                    <a:pt x="176" y="181"/>
                  </a:lnTo>
                  <a:lnTo>
                    <a:pt x="174" y="183"/>
                  </a:lnTo>
                  <a:lnTo>
                    <a:pt x="173" y="183"/>
                  </a:lnTo>
                  <a:lnTo>
                    <a:pt x="171" y="185"/>
                  </a:lnTo>
                  <a:lnTo>
                    <a:pt x="170" y="186"/>
                  </a:lnTo>
                  <a:lnTo>
                    <a:pt x="169" y="188"/>
                  </a:lnTo>
                  <a:lnTo>
                    <a:pt x="168" y="190"/>
                  </a:lnTo>
                  <a:lnTo>
                    <a:pt x="167" y="192"/>
                  </a:lnTo>
                  <a:lnTo>
                    <a:pt x="167" y="194"/>
                  </a:lnTo>
                  <a:lnTo>
                    <a:pt x="167" y="195"/>
                  </a:lnTo>
                  <a:lnTo>
                    <a:pt x="168" y="197"/>
                  </a:lnTo>
                  <a:lnTo>
                    <a:pt x="169" y="199"/>
                  </a:lnTo>
                  <a:lnTo>
                    <a:pt x="169" y="201"/>
                  </a:lnTo>
                  <a:lnTo>
                    <a:pt x="171" y="204"/>
                  </a:lnTo>
                  <a:lnTo>
                    <a:pt x="172" y="206"/>
                  </a:lnTo>
                  <a:lnTo>
                    <a:pt x="174" y="208"/>
                  </a:lnTo>
                  <a:lnTo>
                    <a:pt x="175" y="210"/>
                  </a:lnTo>
                  <a:lnTo>
                    <a:pt x="176" y="212"/>
                  </a:lnTo>
                  <a:lnTo>
                    <a:pt x="178" y="215"/>
                  </a:lnTo>
                  <a:lnTo>
                    <a:pt x="182" y="217"/>
                  </a:lnTo>
                  <a:lnTo>
                    <a:pt x="191" y="226"/>
                  </a:lnTo>
                  <a:lnTo>
                    <a:pt x="194" y="229"/>
                  </a:lnTo>
                  <a:lnTo>
                    <a:pt x="197" y="232"/>
                  </a:lnTo>
                  <a:lnTo>
                    <a:pt x="202" y="239"/>
                  </a:lnTo>
                  <a:lnTo>
                    <a:pt x="205" y="240"/>
                  </a:lnTo>
                  <a:lnTo>
                    <a:pt x="208" y="243"/>
                  </a:lnTo>
                  <a:lnTo>
                    <a:pt x="209" y="245"/>
                  </a:lnTo>
                  <a:lnTo>
                    <a:pt x="213" y="247"/>
                  </a:lnTo>
                  <a:lnTo>
                    <a:pt x="216" y="249"/>
                  </a:lnTo>
                  <a:lnTo>
                    <a:pt x="220" y="250"/>
                  </a:lnTo>
                  <a:lnTo>
                    <a:pt x="222" y="250"/>
                  </a:lnTo>
                  <a:lnTo>
                    <a:pt x="224" y="250"/>
                  </a:lnTo>
                  <a:lnTo>
                    <a:pt x="226" y="250"/>
                  </a:lnTo>
                  <a:lnTo>
                    <a:pt x="228" y="249"/>
                  </a:lnTo>
                  <a:lnTo>
                    <a:pt x="232" y="247"/>
                  </a:lnTo>
                  <a:lnTo>
                    <a:pt x="236" y="247"/>
                  </a:lnTo>
                  <a:lnTo>
                    <a:pt x="238" y="247"/>
                  </a:lnTo>
                  <a:lnTo>
                    <a:pt x="240" y="247"/>
                  </a:lnTo>
                  <a:lnTo>
                    <a:pt x="242" y="247"/>
                  </a:lnTo>
                  <a:lnTo>
                    <a:pt x="243" y="247"/>
                  </a:lnTo>
                  <a:lnTo>
                    <a:pt x="245" y="248"/>
                  </a:lnTo>
                  <a:lnTo>
                    <a:pt x="247" y="249"/>
                  </a:lnTo>
                  <a:lnTo>
                    <a:pt x="250" y="250"/>
                  </a:lnTo>
                  <a:lnTo>
                    <a:pt x="252" y="251"/>
                  </a:lnTo>
                  <a:lnTo>
                    <a:pt x="254" y="252"/>
                  </a:lnTo>
                  <a:lnTo>
                    <a:pt x="256" y="254"/>
                  </a:lnTo>
                  <a:lnTo>
                    <a:pt x="258" y="256"/>
                  </a:lnTo>
                  <a:lnTo>
                    <a:pt x="261" y="259"/>
                  </a:lnTo>
                  <a:lnTo>
                    <a:pt x="264" y="262"/>
                  </a:lnTo>
                  <a:lnTo>
                    <a:pt x="265" y="263"/>
                  </a:lnTo>
                  <a:lnTo>
                    <a:pt x="270" y="272"/>
                  </a:lnTo>
                  <a:lnTo>
                    <a:pt x="273" y="275"/>
                  </a:lnTo>
                  <a:lnTo>
                    <a:pt x="281" y="285"/>
                  </a:lnTo>
                  <a:lnTo>
                    <a:pt x="284" y="289"/>
                  </a:lnTo>
                  <a:lnTo>
                    <a:pt x="287" y="295"/>
                  </a:lnTo>
                  <a:lnTo>
                    <a:pt x="288" y="297"/>
                  </a:lnTo>
                  <a:lnTo>
                    <a:pt x="289" y="299"/>
                  </a:lnTo>
                  <a:lnTo>
                    <a:pt x="291" y="305"/>
                  </a:lnTo>
                  <a:lnTo>
                    <a:pt x="292" y="307"/>
                  </a:lnTo>
                  <a:lnTo>
                    <a:pt x="298" y="318"/>
                  </a:lnTo>
                  <a:lnTo>
                    <a:pt x="299" y="320"/>
                  </a:lnTo>
                  <a:lnTo>
                    <a:pt x="299" y="324"/>
                  </a:lnTo>
                  <a:lnTo>
                    <a:pt x="302" y="333"/>
                  </a:lnTo>
                  <a:lnTo>
                    <a:pt x="306" y="343"/>
                  </a:lnTo>
                  <a:lnTo>
                    <a:pt x="308" y="345"/>
                  </a:lnTo>
                  <a:lnTo>
                    <a:pt x="309" y="347"/>
                  </a:lnTo>
                  <a:lnTo>
                    <a:pt x="311" y="349"/>
                  </a:lnTo>
                  <a:lnTo>
                    <a:pt x="312" y="351"/>
                  </a:lnTo>
                  <a:lnTo>
                    <a:pt x="314" y="352"/>
                  </a:lnTo>
                  <a:lnTo>
                    <a:pt x="316" y="353"/>
                  </a:lnTo>
                  <a:lnTo>
                    <a:pt x="322" y="357"/>
                  </a:lnTo>
                  <a:lnTo>
                    <a:pt x="326" y="359"/>
                  </a:lnTo>
                  <a:lnTo>
                    <a:pt x="334" y="363"/>
                  </a:lnTo>
                  <a:lnTo>
                    <a:pt x="337" y="365"/>
                  </a:lnTo>
                  <a:lnTo>
                    <a:pt x="340" y="365"/>
                  </a:lnTo>
                  <a:lnTo>
                    <a:pt x="342" y="367"/>
                  </a:lnTo>
                  <a:lnTo>
                    <a:pt x="344" y="369"/>
                  </a:lnTo>
                  <a:lnTo>
                    <a:pt x="346" y="372"/>
                  </a:lnTo>
                  <a:lnTo>
                    <a:pt x="347" y="375"/>
                  </a:lnTo>
                  <a:lnTo>
                    <a:pt x="350" y="378"/>
                  </a:lnTo>
                  <a:lnTo>
                    <a:pt x="351" y="380"/>
                  </a:lnTo>
                  <a:lnTo>
                    <a:pt x="352" y="383"/>
                  </a:lnTo>
                  <a:lnTo>
                    <a:pt x="354" y="385"/>
                  </a:lnTo>
                  <a:lnTo>
                    <a:pt x="357" y="388"/>
                  </a:lnTo>
                  <a:lnTo>
                    <a:pt x="361" y="390"/>
                  </a:lnTo>
                  <a:lnTo>
                    <a:pt x="367" y="395"/>
                  </a:lnTo>
                  <a:lnTo>
                    <a:pt x="369" y="397"/>
                  </a:lnTo>
                  <a:lnTo>
                    <a:pt x="371" y="398"/>
                  </a:lnTo>
                  <a:lnTo>
                    <a:pt x="375" y="399"/>
                  </a:lnTo>
                  <a:lnTo>
                    <a:pt x="379" y="400"/>
                  </a:lnTo>
                  <a:lnTo>
                    <a:pt x="379" y="400"/>
                  </a:lnTo>
                  <a:lnTo>
                    <a:pt x="381" y="400"/>
                  </a:lnTo>
                  <a:lnTo>
                    <a:pt x="384" y="401"/>
                  </a:lnTo>
                  <a:lnTo>
                    <a:pt x="386" y="401"/>
                  </a:lnTo>
                  <a:lnTo>
                    <a:pt x="389" y="400"/>
                  </a:lnTo>
                  <a:lnTo>
                    <a:pt x="398" y="399"/>
                  </a:lnTo>
                  <a:lnTo>
                    <a:pt x="402" y="399"/>
                  </a:lnTo>
                  <a:lnTo>
                    <a:pt x="407" y="398"/>
                  </a:lnTo>
                  <a:lnTo>
                    <a:pt x="410" y="397"/>
                  </a:lnTo>
                  <a:lnTo>
                    <a:pt x="413" y="396"/>
                  </a:lnTo>
                  <a:lnTo>
                    <a:pt x="416" y="394"/>
                  </a:lnTo>
                  <a:lnTo>
                    <a:pt x="419" y="392"/>
                  </a:lnTo>
                  <a:lnTo>
                    <a:pt x="421" y="390"/>
                  </a:lnTo>
                  <a:lnTo>
                    <a:pt x="424" y="387"/>
                  </a:lnTo>
                  <a:lnTo>
                    <a:pt x="436" y="376"/>
                  </a:lnTo>
                  <a:lnTo>
                    <a:pt x="439" y="374"/>
                  </a:lnTo>
                  <a:lnTo>
                    <a:pt x="442" y="372"/>
                  </a:lnTo>
                  <a:lnTo>
                    <a:pt x="445" y="370"/>
                  </a:lnTo>
                  <a:lnTo>
                    <a:pt x="448" y="367"/>
                  </a:lnTo>
                  <a:lnTo>
                    <a:pt x="451" y="365"/>
                  </a:lnTo>
                  <a:lnTo>
                    <a:pt x="455" y="364"/>
                  </a:lnTo>
                  <a:lnTo>
                    <a:pt x="463" y="361"/>
                  </a:lnTo>
                  <a:lnTo>
                    <a:pt x="469" y="358"/>
                  </a:lnTo>
                  <a:lnTo>
                    <a:pt x="471" y="357"/>
                  </a:lnTo>
                  <a:lnTo>
                    <a:pt x="474" y="356"/>
                  </a:lnTo>
                  <a:lnTo>
                    <a:pt x="477" y="355"/>
                  </a:lnTo>
                  <a:lnTo>
                    <a:pt x="480" y="355"/>
                  </a:lnTo>
                  <a:lnTo>
                    <a:pt x="481" y="355"/>
                  </a:lnTo>
                  <a:lnTo>
                    <a:pt x="493" y="356"/>
                  </a:lnTo>
                  <a:lnTo>
                    <a:pt x="498" y="356"/>
                  </a:lnTo>
                  <a:lnTo>
                    <a:pt x="503" y="356"/>
                  </a:lnTo>
                  <a:lnTo>
                    <a:pt x="504" y="356"/>
                  </a:lnTo>
                  <a:lnTo>
                    <a:pt x="506" y="355"/>
                  </a:lnTo>
                  <a:lnTo>
                    <a:pt x="507" y="355"/>
                  </a:lnTo>
                  <a:lnTo>
                    <a:pt x="508" y="354"/>
                  </a:lnTo>
                  <a:lnTo>
                    <a:pt x="509" y="353"/>
                  </a:lnTo>
                  <a:lnTo>
                    <a:pt x="510" y="351"/>
                  </a:lnTo>
                  <a:lnTo>
                    <a:pt x="510" y="348"/>
                  </a:lnTo>
                  <a:lnTo>
                    <a:pt x="511" y="345"/>
                  </a:lnTo>
                  <a:lnTo>
                    <a:pt x="510" y="342"/>
                  </a:lnTo>
                  <a:lnTo>
                    <a:pt x="510" y="340"/>
                  </a:lnTo>
                  <a:lnTo>
                    <a:pt x="509" y="337"/>
                  </a:lnTo>
                  <a:lnTo>
                    <a:pt x="508" y="336"/>
                  </a:lnTo>
                  <a:lnTo>
                    <a:pt x="508" y="334"/>
                  </a:lnTo>
                  <a:lnTo>
                    <a:pt x="507" y="333"/>
                  </a:lnTo>
                  <a:lnTo>
                    <a:pt x="505" y="331"/>
                  </a:lnTo>
                  <a:lnTo>
                    <a:pt x="504" y="331"/>
                  </a:lnTo>
                  <a:lnTo>
                    <a:pt x="502" y="330"/>
                  </a:lnTo>
                  <a:lnTo>
                    <a:pt x="500" y="329"/>
                  </a:lnTo>
                  <a:lnTo>
                    <a:pt x="497" y="328"/>
                  </a:lnTo>
                  <a:lnTo>
                    <a:pt x="492" y="327"/>
                  </a:lnTo>
                  <a:lnTo>
                    <a:pt x="491" y="326"/>
                  </a:lnTo>
                  <a:lnTo>
                    <a:pt x="489" y="326"/>
                  </a:lnTo>
                  <a:lnTo>
                    <a:pt x="487" y="325"/>
                  </a:lnTo>
                  <a:lnTo>
                    <a:pt x="486" y="324"/>
                  </a:lnTo>
                  <a:lnTo>
                    <a:pt x="486" y="323"/>
                  </a:lnTo>
                  <a:lnTo>
                    <a:pt x="485" y="322"/>
                  </a:lnTo>
                  <a:lnTo>
                    <a:pt x="484" y="321"/>
                  </a:lnTo>
                  <a:lnTo>
                    <a:pt x="484" y="319"/>
                  </a:lnTo>
                  <a:lnTo>
                    <a:pt x="483" y="318"/>
                  </a:lnTo>
                  <a:lnTo>
                    <a:pt x="483" y="316"/>
                  </a:lnTo>
                  <a:lnTo>
                    <a:pt x="483" y="314"/>
                  </a:lnTo>
                  <a:lnTo>
                    <a:pt x="484" y="312"/>
                  </a:lnTo>
                  <a:lnTo>
                    <a:pt x="484" y="310"/>
                  </a:lnTo>
                  <a:lnTo>
                    <a:pt x="485" y="308"/>
                  </a:lnTo>
                  <a:lnTo>
                    <a:pt x="486" y="307"/>
                  </a:lnTo>
                  <a:lnTo>
                    <a:pt x="488" y="305"/>
                  </a:lnTo>
                  <a:lnTo>
                    <a:pt x="490" y="303"/>
                  </a:lnTo>
                  <a:lnTo>
                    <a:pt x="492" y="301"/>
                  </a:lnTo>
                  <a:lnTo>
                    <a:pt x="493" y="300"/>
                  </a:lnTo>
                  <a:lnTo>
                    <a:pt x="495" y="299"/>
                  </a:lnTo>
                  <a:lnTo>
                    <a:pt x="497" y="298"/>
                  </a:lnTo>
                  <a:lnTo>
                    <a:pt x="499" y="297"/>
                  </a:lnTo>
                  <a:lnTo>
                    <a:pt x="501" y="297"/>
                  </a:lnTo>
                  <a:lnTo>
                    <a:pt x="503" y="297"/>
                  </a:lnTo>
                  <a:lnTo>
                    <a:pt x="504" y="297"/>
                  </a:lnTo>
                  <a:lnTo>
                    <a:pt x="507" y="297"/>
                  </a:lnTo>
                  <a:lnTo>
                    <a:pt x="510" y="298"/>
                  </a:lnTo>
                  <a:lnTo>
                    <a:pt x="515" y="299"/>
                  </a:lnTo>
                  <a:lnTo>
                    <a:pt x="517" y="301"/>
                  </a:lnTo>
                  <a:lnTo>
                    <a:pt x="520" y="302"/>
                  </a:lnTo>
                  <a:lnTo>
                    <a:pt x="522" y="304"/>
                  </a:lnTo>
                  <a:lnTo>
                    <a:pt x="525" y="306"/>
                  </a:lnTo>
                  <a:lnTo>
                    <a:pt x="533" y="312"/>
                  </a:lnTo>
                  <a:lnTo>
                    <a:pt x="536" y="315"/>
                  </a:lnTo>
                  <a:lnTo>
                    <a:pt x="538" y="317"/>
                  </a:lnTo>
                  <a:lnTo>
                    <a:pt x="539" y="319"/>
                  </a:lnTo>
                  <a:lnTo>
                    <a:pt x="541" y="322"/>
                  </a:lnTo>
                  <a:lnTo>
                    <a:pt x="549" y="337"/>
                  </a:lnTo>
                  <a:lnTo>
                    <a:pt x="549" y="340"/>
                  </a:lnTo>
                  <a:lnTo>
                    <a:pt x="550" y="342"/>
                  </a:lnTo>
                  <a:lnTo>
                    <a:pt x="552" y="350"/>
                  </a:lnTo>
                  <a:lnTo>
                    <a:pt x="553" y="353"/>
                  </a:lnTo>
                  <a:lnTo>
                    <a:pt x="555" y="355"/>
                  </a:lnTo>
                  <a:lnTo>
                    <a:pt x="557" y="358"/>
                  </a:lnTo>
                  <a:lnTo>
                    <a:pt x="559" y="362"/>
                  </a:lnTo>
                  <a:lnTo>
                    <a:pt x="561" y="364"/>
                  </a:lnTo>
                  <a:lnTo>
                    <a:pt x="563" y="365"/>
                  </a:lnTo>
                  <a:lnTo>
                    <a:pt x="564" y="366"/>
                  </a:lnTo>
                  <a:lnTo>
                    <a:pt x="566" y="367"/>
                  </a:lnTo>
                  <a:lnTo>
                    <a:pt x="568" y="368"/>
                  </a:lnTo>
                  <a:lnTo>
                    <a:pt x="570" y="369"/>
                  </a:lnTo>
                  <a:lnTo>
                    <a:pt x="572" y="370"/>
                  </a:lnTo>
                  <a:lnTo>
                    <a:pt x="578" y="373"/>
                  </a:lnTo>
                  <a:lnTo>
                    <a:pt x="590" y="377"/>
                  </a:lnTo>
                  <a:lnTo>
                    <a:pt x="593" y="378"/>
                  </a:lnTo>
                  <a:lnTo>
                    <a:pt x="595" y="378"/>
                  </a:lnTo>
                  <a:lnTo>
                    <a:pt x="596" y="378"/>
                  </a:lnTo>
                  <a:lnTo>
                    <a:pt x="599" y="378"/>
                  </a:lnTo>
                  <a:lnTo>
                    <a:pt x="600" y="377"/>
                  </a:lnTo>
                  <a:lnTo>
                    <a:pt x="602" y="377"/>
                  </a:lnTo>
                  <a:lnTo>
                    <a:pt x="603" y="376"/>
                  </a:lnTo>
                  <a:lnTo>
                    <a:pt x="605" y="376"/>
                  </a:lnTo>
                  <a:lnTo>
                    <a:pt x="609" y="372"/>
                  </a:lnTo>
                  <a:lnTo>
                    <a:pt x="611" y="371"/>
                  </a:lnTo>
                  <a:lnTo>
                    <a:pt x="613" y="370"/>
                  </a:lnTo>
                  <a:lnTo>
                    <a:pt x="614" y="369"/>
                  </a:lnTo>
                  <a:lnTo>
                    <a:pt x="616" y="369"/>
                  </a:lnTo>
                  <a:lnTo>
                    <a:pt x="617" y="369"/>
                  </a:lnTo>
                  <a:lnTo>
                    <a:pt x="619" y="368"/>
                  </a:lnTo>
                  <a:lnTo>
                    <a:pt x="621" y="369"/>
                  </a:lnTo>
                  <a:lnTo>
                    <a:pt x="623" y="369"/>
                  </a:lnTo>
                  <a:lnTo>
                    <a:pt x="626" y="370"/>
                  </a:lnTo>
                  <a:lnTo>
                    <a:pt x="629" y="371"/>
                  </a:lnTo>
                  <a:lnTo>
                    <a:pt x="630" y="372"/>
                  </a:lnTo>
                  <a:lnTo>
                    <a:pt x="631" y="372"/>
                  </a:lnTo>
                  <a:lnTo>
                    <a:pt x="632" y="373"/>
                  </a:lnTo>
                  <a:lnTo>
                    <a:pt x="634" y="374"/>
                  </a:lnTo>
                  <a:lnTo>
                    <a:pt x="636" y="376"/>
                  </a:lnTo>
                  <a:lnTo>
                    <a:pt x="638" y="377"/>
                  </a:lnTo>
                  <a:lnTo>
                    <a:pt x="640" y="380"/>
                  </a:lnTo>
                  <a:lnTo>
                    <a:pt x="643" y="386"/>
                  </a:lnTo>
                  <a:lnTo>
                    <a:pt x="645" y="388"/>
                  </a:lnTo>
                  <a:lnTo>
                    <a:pt x="648" y="391"/>
                  </a:lnTo>
                  <a:lnTo>
                    <a:pt x="649" y="392"/>
                  </a:lnTo>
                  <a:lnTo>
                    <a:pt x="650" y="393"/>
                  </a:lnTo>
                  <a:lnTo>
                    <a:pt x="652" y="394"/>
                  </a:lnTo>
                  <a:lnTo>
                    <a:pt x="655" y="396"/>
                  </a:lnTo>
                  <a:lnTo>
                    <a:pt x="658" y="397"/>
                  </a:lnTo>
                  <a:lnTo>
                    <a:pt x="669" y="400"/>
                  </a:lnTo>
                  <a:lnTo>
                    <a:pt x="673" y="401"/>
                  </a:lnTo>
                  <a:lnTo>
                    <a:pt x="675" y="402"/>
                  </a:lnTo>
                  <a:lnTo>
                    <a:pt x="679" y="404"/>
                  </a:lnTo>
                  <a:lnTo>
                    <a:pt x="681" y="405"/>
                  </a:lnTo>
                  <a:lnTo>
                    <a:pt x="684" y="407"/>
                  </a:lnTo>
                  <a:lnTo>
                    <a:pt x="686" y="409"/>
                  </a:lnTo>
                  <a:lnTo>
                    <a:pt x="686" y="410"/>
                  </a:lnTo>
                  <a:lnTo>
                    <a:pt x="688" y="411"/>
                  </a:lnTo>
                  <a:lnTo>
                    <a:pt x="690" y="413"/>
                  </a:lnTo>
                  <a:lnTo>
                    <a:pt x="691" y="416"/>
                  </a:lnTo>
                  <a:lnTo>
                    <a:pt x="693" y="420"/>
                  </a:lnTo>
                  <a:lnTo>
                    <a:pt x="697" y="428"/>
                  </a:lnTo>
                  <a:lnTo>
                    <a:pt x="697" y="432"/>
                  </a:lnTo>
                  <a:lnTo>
                    <a:pt x="699" y="433"/>
                  </a:lnTo>
                  <a:lnTo>
                    <a:pt x="700" y="436"/>
                  </a:lnTo>
                  <a:lnTo>
                    <a:pt x="703" y="439"/>
                  </a:lnTo>
                  <a:lnTo>
                    <a:pt x="705" y="442"/>
                  </a:lnTo>
                  <a:lnTo>
                    <a:pt x="707" y="444"/>
                  </a:lnTo>
                  <a:lnTo>
                    <a:pt x="708" y="445"/>
                  </a:lnTo>
                  <a:lnTo>
                    <a:pt x="711" y="447"/>
                  </a:lnTo>
                  <a:lnTo>
                    <a:pt x="713" y="449"/>
                  </a:lnTo>
                  <a:lnTo>
                    <a:pt x="715" y="450"/>
                  </a:lnTo>
                  <a:lnTo>
                    <a:pt x="717" y="451"/>
                  </a:lnTo>
                  <a:lnTo>
                    <a:pt x="719" y="452"/>
                  </a:lnTo>
                  <a:lnTo>
                    <a:pt x="721" y="453"/>
                  </a:lnTo>
                  <a:lnTo>
                    <a:pt x="723" y="453"/>
                  </a:lnTo>
                  <a:lnTo>
                    <a:pt x="726" y="453"/>
                  </a:lnTo>
                  <a:lnTo>
                    <a:pt x="728" y="452"/>
                  </a:lnTo>
                  <a:lnTo>
                    <a:pt x="729" y="451"/>
                  </a:lnTo>
                  <a:lnTo>
                    <a:pt x="731" y="450"/>
                  </a:lnTo>
                  <a:lnTo>
                    <a:pt x="735" y="447"/>
                  </a:lnTo>
                  <a:lnTo>
                    <a:pt x="739" y="444"/>
                  </a:lnTo>
                  <a:lnTo>
                    <a:pt x="740" y="444"/>
                  </a:lnTo>
                  <a:lnTo>
                    <a:pt x="742" y="442"/>
                  </a:lnTo>
                  <a:lnTo>
                    <a:pt x="742" y="441"/>
                  </a:lnTo>
                  <a:lnTo>
                    <a:pt x="743" y="439"/>
                  </a:lnTo>
                  <a:lnTo>
                    <a:pt x="743" y="435"/>
                  </a:lnTo>
                  <a:lnTo>
                    <a:pt x="743" y="434"/>
                  </a:lnTo>
                  <a:lnTo>
                    <a:pt x="743" y="433"/>
                  </a:lnTo>
                  <a:lnTo>
                    <a:pt x="741" y="429"/>
                  </a:lnTo>
                  <a:lnTo>
                    <a:pt x="741" y="428"/>
                  </a:lnTo>
                  <a:lnTo>
                    <a:pt x="742" y="427"/>
                  </a:lnTo>
                  <a:lnTo>
                    <a:pt x="742" y="426"/>
                  </a:lnTo>
                  <a:lnTo>
                    <a:pt x="743" y="426"/>
                  </a:lnTo>
                  <a:lnTo>
                    <a:pt x="744" y="426"/>
                  </a:lnTo>
                  <a:lnTo>
                    <a:pt x="747" y="426"/>
                  </a:lnTo>
                  <a:lnTo>
                    <a:pt x="750" y="426"/>
                  </a:lnTo>
                  <a:lnTo>
                    <a:pt x="754" y="427"/>
                  </a:lnTo>
                  <a:lnTo>
                    <a:pt x="763" y="430"/>
                  </a:lnTo>
                  <a:lnTo>
                    <a:pt x="767" y="431"/>
                  </a:lnTo>
                  <a:lnTo>
                    <a:pt x="771" y="432"/>
                  </a:lnTo>
                  <a:lnTo>
                    <a:pt x="776" y="432"/>
                  </a:lnTo>
                  <a:lnTo>
                    <a:pt x="779" y="433"/>
                  </a:lnTo>
                  <a:lnTo>
                    <a:pt x="792" y="433"/>
                  </a:lnTo>
                  <a:lnTo>
                    <a:pt x="797" y="433"/>
                  </a:lnTo>
                  <a:lnTo>
                    <a:pt x="801" y="433"/>
                  </a:lnTo>
                  <a:lnTo>
                    <a:pt x="803" y="433"/>
                  </a:lnTo>
                  <a:lnTo>
                    <a:pt x="805" y="434"/>
                  </a:lnTo>
                  <a:lnTo>
                    <a:pt x="807" y="435"/>
                  </a:lnTo>
                  <a:lnTo>
                    <a:pt x="809" y="436"/>
                  </a:lnTo>
                  <a:lnTo>
                    <a:pt x="822" y="444"/>
                  </a:lnTo>
                  <a:lnTo>
                    <a:pt x="830" y="447"/>
                  </a:lnTo>
                  <a:lnTo>
                    <a:pt x="833" y="449"/>
                  </a:lnTo>
                  <a:lnTo>
                    <a:pt x="835" y="451"/>
                  </a:lnTo>
                  <a:lnTo>
                    <a:pt x="851" y="462"/>
                  </a:lnTo>
                  <a:lnTo>
                    <a:pt x="854" y="463"/>
                  </a:lnTo>
                  <a:lnTo>
                    <a:pt x="856" y="464"/>
                  </a:lnTo>
                  <a:lnTo>
                    <a:pt x="858" y="466"/>
                  </a:lnTo>
                  <a:lnTo>
                    <a:pt x="863" y="467"/>
                  </a:lnTo>
                  <a:lnTo>
                    <a:pt x="868" y="468"/>
                  </a:lnTo>
                  <a:lnTo>
                    <a:pt x="870" y="468"/>
                  </a:lnTo>
                  <a:lnTo>
                    <a:pt x="873" y="469"/>
                  </a:lnTo>
                  <a:lnTo>
                    <a:pt x="877" y="469"/>
                  </a:lnTo>
                  <a:lnTo>
                    <a:pt x="879" y="469"/>
                  </a:lnTo>
                  <a:lnTo>
                    <a:pt x="882" y="468"/>
                  </a:lnTo>
                  <a:lnTo>
                    <a:pt x="884" y="468"/>
                  </a:lnTo>
                  <a:lnTo>
                    <a:pt x="886" y="467"/>
                  </a:lnTo>
                  <a:lnTo>
                    <a:pt x="888" y="467"/>
                  </a:lnTo>
                  <a:lnTo>
                    <a:pt x="889" y="467"/>
                  </a:lnTo>
                  <a:lnTo>
                    <a:pt x="890" y="465"/>
                  </a:lnTo>
                  <a:lnTo>
                    <a:pt x="891" y="464"/>
                  </a:lnTo>
                  <a:lnTo>
                    <a:pt x="892" y="462"/>
                  </a:lnTo>
                  <a:lnTo>
                    <a:pt x="893" y="461"/>
                  </a:lnTo>
                  <a:lnTo>
                    <a:pt x="894" y="460"/>
                  </a:lnTo>
                  <a:lnTo>
                    <a:pt x="894" y="458"/>
                  </a:lnTo>
                  <a:lnTo>
                    <a:pt x="896" y="453"/>
                  </a:lnTo>
                  <a:lnTo>
                    <a:pt x="898" y="450"/>
                  </a:lnTo>
                  <a:lnTo>
                    <a:pt x="898" y="448"/>
                  </a:lnTo>
                  <a:lnTo>
                    <a:pt x="899" y="447"/>
                  </a:lnTo>
                  <a:lnTo>
                    <a:pt x="900" y="446"/>
                  </a:lnTo>
                  <a:lnTo>
                    <a:pt x="901" y="446"/>
                  </a:lnTo>
                  <a:lnTo>
                    <a:pt x="902" y="445"/>
                  </a:lnTo>
                  <a:lnTo>
                    <a:pt x="902" y="445"/>
                  </a:lnTo>
                  <a:lnTo>
                    <a:pt x="903" y="445"/>
                  </a:lnTo>
                  <a:lnTo>
                    <a:pt x="905" y="445"/>
                  </a:lnTo>
                  <a:lnTo>
                    <a:pt x="907" y="446"/>
                  </a:lnTo>
                  <a:lnTo>
                    <a:pt x="910" y="446"/>
                  </a:lnTo>
                  <a:lnTo>
                    <a:pt x="912" y="447"/>
                  </a:lnTo>
                  <a:lnTo>
                    <a:pt x="913" y="448"/>
                  </a:lnTo>
                  <a:lnTo>
                    <a:pt x="914" y="449"/>
                  </a:lnTo>
                  <a:lnTo>
                    <a:pt x="915" y="450"/>
                  </a:lnTo>
                  <a:lnTo>
                    <a:pt x="916" y="451"/>
                  </a:lnTo>
                  <a:lnTo>
                    <a:pt x="917" y="453"/>
                  </a:lnTo>
                  <a:lnTo>
                    <a:pt x="918" y="454"/>
                  </a:lnTo>
                  <a:lnTo>
                    <a:pt x="919" y="456"/>
                  </a:lnTo>
                  <a:lnTo>
                    <a:pt x="920" y="458"/>
                  </a:lnTo>
                  <a:lnTo>
                    <a:pt x="921" y="461"/>
                  </a:lnTo>
                  <a:lnTo>
                    <a:pt x="921" y="465"/>
                  </a:lnTo>
                  <a:lnTo>
                    <a:pt x="921" y="468"/>
                  </a:lnTo>
                  <a:lnTo>
                    <a:pt x="921" y="478"/>
                  </a:lnTo>
                  <a:lnTo>
                    <a:pt x="921" y="484"/>
                  </a:lnTo>
                  <a:lnTo>
                    <a:pt x="921" y="487"/>
                  </a:lnTo>
                  <a:lnTo>
                    <a:pt x="921" y="489"/>
                  </a:lnTo>
                  <a:lnTo>
                    <a:pt x="922" y="490"/>
                  </a:lnTo>
                  <a:lnTo>
                    <a:pt x="922" y="491"/>
                  </a:lnTo>
                  <a:lnTo>
                    <a:pt x="923" y="494"/>
                  </a:lnTo>
                  <a:lnTo>
                    <a:pt x="924" y="496"/>
                  </a:lnTo>
                  <a:lnTo>
                    <a:pt x="924" y="498"/>
                  </a:lnTo>
                  <a:lnTo>
                    <a:pt x="925" y="499"/>
                  </a:lnTo>
                  <a:lnTo>
                    <a:pt x="925" y="501"/>
                  </a:lnTo>
                  <a:lnTo>
                    <a:pt x="927" y="502"/>
                  </a:lnTo>
                  <a:lnTo>
                    <a:pt x="929" y="504"/>
                  </a:lnTo>
                  <a:lnTo>
                    <a:pt x="931" y="506"/>
                  </a:lnTo>
                  <a:lnTo>
                    <a:pt x="935" y="509"/>
                  </a:lnTo>
                  <a:lnTo>
                    <a:pt x="936" y="511"/>
                  </a:lnTo>
                  <a:lnTo>
                    <a:pt x="937" y="512"/>
                  </a:lnTo>
                  <a:lnTo>
                    <a:pt x="938" y="512"/>
                  </a:lnTo>
                  <a:lnTo>
                    <a:pt x="938" y="513"/>
                  </a:lnTo>
                  <a:lnTo>
                    <a:pt x="938" y="515"/>
                  </a:lnTo>
                  <a:lnTo>
                    <a:pt x="938" y="516"/>
                  </a:lnTo>
                  <a:lnTo>
                    <a:pt x="938" y="517"/>
                  </a:lnTo>
                  <a:lnTo>
                    <a:pt x="938" y="519"/>
                  </a:lnTo>
                  <a:lnTo>
                    <a:pt x="937" y="521"/>
                  </a:lnTo>
                  <a:lnTo>
                    <a:pt x="935" y="527"/>
                  </a:lnTo>
                  <a:lnTo>
                    <a:pt x="932" y="534"/>
                  </a:lnTo>
                  <a:lnTo>
                    <a:pt x="929" y="542"/>
                  </a:lnTo>
                  <a:lnTo>
                    <a:pt x="928" y="544"/>
                  </a:lnTo>
                  <a:lnTo>
                    <a:pt x="927" y="546"/>
                  </a:lnTo>
                  <a:lnTo>
                    <a:pt x="927" y="549"/>
                  </a:lnTo>
                  <a:lnTo>
                    <a:pt x="927" y="552"/>
                  </a:lnTo>
                  <a:lnTo>
                    <a:pt x="927" y="556"/>
                  </a:lnTo>
                  <a:lnTo>
                    <a:pt x="928" y="559"/>
                  </a:lnTo>
                  <a:lnTo>
                    <a:pt x="929" y="563"/>
                  </a:lnTo>
                  <a:lnTo>
                    <a:pt x="931" y="569"/>
                  </a:lnTo>
                  <a:lnTo>
                    <a:pt x="933" y="573"/>
                  </a:lnTo>
                  <a:lnTo>
                    <a:pt x="935" y="576"/>
                  </a:lnTo>
                  <a:lnTo>
                    <a:pt x="936" y="580"/>
                  </a:lnTo>
                  <a:lnTo>
                    <a:pt x="939" y="587"/>
                  </a:lnTo>
                  <a:lnTo>
                    <a:pt x="943" y="594"/>
                  </a:lnTo>
                  <a:lnTo>
                    <a:pt x="947" y="605"/>
                  </a:lnTo>
                  <a:lnTo>
                    <a:pt x="955" y="622"/>
                  </a:lnTo>
                  <a:lnTo>
                    <a:pt x="961" y="637"/>
                  </a:lnTo>
                  <a:lnTo>
                    <a:pt x="966" y="646"/>
                  </a:lnTo>
                  <a:lnTo>
                    <a:pt x="967" y="648"/>
                  </a:lnTo>
                  <a:lnTo>
                    <a:pt x="968" y="651"/>
                  </a:lnTo>
                  <a:lnTo>
                    <a:pt x="969" y="654"/>
                  </a:lnTo>
                  <a:lnTo>
                    <a:pt x="971" y="666"/>
                  </a:lnTo>
                  <a:lnTo>
                    <a:pt x="973" y="671"/>
                  </a:lnTo>
                  <a:lnTo>
                    <a:pt x="974" y="672"/>
                  </a:lnTo>
                  <a:lnTo>
                    <a:pt x="975" y="674"/>
                  </a:lnTo>
                  <a:lnTo>
                    <a:pt x="976" y="676"/>
                  </a:lnTo>
                  <a:lnTo>
                    <a:pt x="977" y="678"/>
                  </a:lnTo>
                  <a:lnTo>
                    <a:pt x="979" y="680"/>
                  </a:lnTo>
                  <a:lnTo>
                    <a:pt x="980" y="682"/>
                  </a:lnTo>
                  <a:lnTo>
                    <a:pt x="981" y="683"/>
                  </a:lnTo>
                  <a:lnTo>
                    <a:pt x="983" y="685"/>
                  </a:lnTo>
                  <a:lnTo>
                    <a:pt x="985" y="686"/>
                  </a:lnTo>
                  <a:lnTo>
                    <a:pt x="987" y="687"/>
                  </a:lnTo>
                  <a:lnTo>
                    <a:pt x="990" y="689"/>
                  </a:lnTo>
                  <a:lnTo>
                    <a:pt x="993" y="690"/>
                  </a:lnTo>
                  <a:lnTo>
                    <a:pt x="994" y="691"/>
                  </a:lnTo>
                  <a:lnTo>
                    <a:pt x="1006" y="694"/>
                  </a:lnTo>
                  <a:lnTo>
                    <a:pt x="1010" y="695"/>
                  </a:lnTo>
                  <a:lnTo>
                    <a:pt x="1019" y="696"/>
                  </a:lnTo>
                  <a:lnTo>
                    <a:pt x="1022" y="697"/>
                  </a:lnTo>
                  <a:lnTo>
                    <a:pt x="1025" y="697"/>
                  </a:lnTo>
                  <a:lnTo>
                    <a:pt x="1027" y="698"/>
                  </a:lnTo>
                  <a:lnTo>
                    <a:pt x="1030" y="699"/>
                  </a:lnTo>
                  <a:lnTo>
                    <a:pt x="1032" y="701"/>
                  </a:lnTo>
                  <a:lnTo>
                    <a:pt x="1035" y="703"/>
                  </a:lnTo>
                  <a:lnTo>
                    <a:pt x="1039" y="707"/>
                  </a:lnTo>
                  <a:lnTo>
                    <a:pt x="1044" y="712"/>
                  </a:lnTo>
                  <a:lnTo>
                    <a:pt x="1047" y="715"/>
                  </a:lnTo>
                  <a:lnTo>
                    <a:pt x="1048" y="716"/>
                  </a:lnTo>
                  <a:lnTo>
                    <a:pt x="1050" y="716"/>
                  </a:lnTo>
                  <a:lnTo>
                    <a:pt x="1053" y="718"/>
                  </a:lnTo>
                  <a:lnTo>
                    <a:pt x="1057" y="719"/>
                  </a:lnTo>
                  <a:lnTo>
                    <a:pt x="1061" y="720"/>
                  </a:lnTo>
                  <a:lnTo>
                    <a:pt x="1063" y="721"/>
                  </a:lnTo>
                  <a:lnTo>
                    <a:pt x="1065" y="721"/>
                  </a:lnTo>
                  <a:lnTo>
                    <a:pt x="1068" y="721"/>
                  </a:lnTo>
                  <a:lnTo>
                    <a:pt x="1070" y="721"/>
                  </a:lnTo>
                  <a:lnTo>
                    <a:pt x="1072" y="721"/>
                  </a:lnTo>
                  <a:lnTo>
                    <a:pt x="1079" y="720"/>
                  </a:lnTo>
                  <a:lnTo>
                    <a:pt x="1084" y="719"/>
                  </a:lnTo>
                  <a:lnTo>
                    <a:pt x="1086" y="719"/>
                  </a:lnTo>
                  <a:lnTo>
                    <a:pt x="1089" y="719"/>
                  </a:lnTo>
                  <a:lnTo>
                    <a:pt x="1092" y="720"/>
                  </a:lnTo>
                  <a:lnTo>
                    <a:pt x="1094" y="720"/>
                  </a:lnTo>
                  <a:lnTo>
                    <a:pt x="1096" y="721"/>
                  </a:lnTo>
                  <a:lnTo>
                    <a:pt x="1099" y="722"/>
                  </a:lnTo>
                  <a:lnTo>
                    <a:pt x="1102" y="723"/>
                  </a:lnTo>
                  <a:lnTo>
                    <a:pt x="1105" y="725"/>
                  </a:lnTo>
                  <a:lnTo>
                    <a:pt x="1106" y="727"/>
                  </a:lnTo>
                  <a:lnTo>
                    <a:pt x="1107" y="727"/>
                  </a:lnTo>
                  <a:lnTo>
                    <a:pt x="1109" y="729"/>
                  </a:lnTo>
                  <a:lnTo>
                    <a:pt x="1110" y="731"/>
                  </a:lnTo>
                  <a:lnTo>
                    <a:pt x="1111" y="734"/>
                  </a:lnTo>
                  <a:lnTo>
                    <a:pt x="1112" y="735"/>
                  </a:lnTo>
                  <a:lnTo>
                    <a:pt x="1113" y="740"/>
                  </a:lnTo>
                  <a:lnTo>
                    <a:pt x="1115" y="745"/>
                  </a:lnTo>
                  <a:lnTo>
                    <a:pt x="1117" y="756"/>
                  </a:lnTo>
                  <a:lnTo>
                    <a:pt x="1120" y="770"/>
                  </a:lnTo>
                  <a:lnTo>
                    <a:pt x="1127" y="792"/>
                  </a:lnTo>
                  <a:lnTo>
                    <a:pt x="1130" y="806"/>
                  </a:lnTo>
                  <a:lnTo>
                    <a:pt x="1131" y="809"/>
                  </a:lnTo>
                  <a:lnTo>
                    <a:pt x="1132" y="812"/>
                  </a:lnTo>
                  <a:lnTo>
                    <a:pt x="1134" y="816"/>
                  </a:lnTo>
                  <a:lnTo>
                    <a:pt x="1136" y="821"/>
                  </a:lnTo>
                  <a:lnTo>
                    <a:pt x="1137" y="824"/>
                  </a:lnTo>
                  <a:lnTo>
                    <a:pt x="1138" y="828"/>
                  </a:lnTo>
                  <a:lnTo>
                    <a:pt x="1140" y="837"/>
                  </a:lnTo>
                  <a:lnTo>
                    <a:pt x="1141" y="841"/>
                  </a:lnTo>
                  <a:lnTo>
                    <a:pt x="1142" y="845"/>
                  </a:lnTo>
                  <a:lnTo>
                    <a:pt x="1144" y="851"/>
                  </a:lnTo>
                  <a:lnTo>
                    <a:pt x="1146" y="855"/>
                  </a:lnTo>
                  <a:lnTo>
                    <a:pt x="1147" y="858"/>
                  </a:lnTo>
                  <a:lnTo>
                    <a:pt x="1151" y="864"/>
                  </a:lnTo>
                  <a:lnTo>
                    <a:pt x="1153" y="870"/>
                  </a:lnTo>
                  <a:lnTo>
                    <a:pt x="1155" y="873"/>
                  </a:lnTo>
                  <a:lnTo>
                    <a:pt x="1155" y="875"/>
                  </a:lnTo>
                  <a:lnTo>
                    <a:pt x="1156" y="878"/>
                  </a:lnTo>
                  <a:lnTo>
                    <a:pt x="1156" y="881"/>
                  </a:lnTo>
                  <a:lnTo>
                    <a:pt x="1156" y="884"/>
                  </a:lnTo>
                  <a:lnTo>
                    <a:pt x="1155" y="886"/>
                  </a:lnTo>
                  <a:lnTo>
                    <a:pt x="1154" y="888"/>
                  </a:lnTo>
                  <a:lnTo>
                    <a:pt x="1152" y="894"/>
                  </a:lnTo>
                  <a:lnTo>
                    <a:pt x="1151" y="900"/>
                  </a:lnTo>
                  <a:lnTo>
                    <a:pt x="1150" y="907"/>
                  </a:lnTo>
                  <a:lnTo>
                    <a:pt x="1149" y="908"/>
                  </a:lnTo>
                  <a:lnTo>
                    <a:pt x="1148" y="909"/>
                  </a:lnTo>
                  <a:lnTo>
                    <a:pt x="1147" y="910"/>
                  </a:lnTo>
                  <a:lnTo>
                    <a:pt x="1146" y="911"/>
                  </a:lnTo>
                  <a:lnTo>
                    <a:pt x="1144" y="911"/>
                  </a:lnTo>
                  <a:lnTo>
                    <a:pt x="1142" y="912"/>
                  </a:lnTo>
                  <a:lnTo>
                    <a:pt x="1140" y="913"/>
                  </a:lnTo>
                  <a:lnTo>
                    <a:pt x="1132" y="916"/>
                  </a:lnTo>
                  <a:lnTo>
                    <a:pt x="1129" y="917"/>
                  </a:lnTo>
                  <a:lnTo>
                    <a:pt x="1125" y="919"/>
                  </a:lnTo>
                  <a:lnTo>
                    <a:pt x="1121" y="920"/>
                  </a:lnTo>
                  <a:lnTo>
                    <a:pt x="1112" y="925"/>
                  </a:lnTo>
                  <a:lnTo>
                    <a:pt x="1107" y="928"/>
                  </a:lnTo>
                  <a:lnTo>
                    <a:pt x="1102" y="931"/>
                  </a:lnTo>
                  <a:lnTo>
                    <a:pt x="1093" y="937"/>
                  </a:lnTo>
                  <a:lnTo>
                    <a:pt x="1089" y="940"/>
                  </a:lnTo>
                  <a:lnTo>
                    <a:pt x="1085" y="942"/>
                  </a:lnTo>
                  <a:lnTo>
                    <a:pt x="1083" y="942"/>
                  </a:lnTo>
                  <a:lnTo>
                    <a:pt x="1081" y="943"/>
                  </a:lnTo>
                  <a:lnTo>
                    <a:pt x="1078" y="943"/>
                  </a:lnTo>
                  <a:lnTo>
                    <a:pt x="1075" y="943"/>
                  </a:lnTo>
                  <a:lnTo>
                    <a:pt x="1073" y="943"/>
                  </a:lnTo>
                  <a:lnTo>
                    <a:pt x="1072" y="943"/>
                  </a:lnTo>
                  <a:lnTo>
                    <a:pt x="1069" y="943"/>
                  </a:lnTo>
                  <a:lnTo>
                    <a:pt x="1065" y="942"/>
                  </a:lnTo>
                  <a:lnTo>
                    <a:pt x="1054" y="939"/>
                  </a:lnTo>
                  <a:lnTo>
                    <a:pt x="1050" y="938"/>
                  </a:lnTo>
                  <a:lnTo>
                    <a:pt x="1048" y="938"/>
                  </a:lnTo>
                  <a:lnTo>
                    <a:pt x="1044" y="937"/>
                  </a:lnTo>
                  <a:lnTo>
                    <a:pt x="1036" y="936"/>
                  </a:lnTo>
                  <a:lnTo>
                    <a:pt x="1027" y="934"/>
                  </a:lnTo>
                  <a:lnTo>
                    <a:pt x="1024" y="934"/>
                  </a:lnTo>
                  <a:lnTo>
                    <a:pt x="1020" y="934"/>
                  </a:lnTo>
                  <a:lnTo>
                    <a:pt x="1015" y="935"/>
                  </a:lnTo>
                  <a:lnTo>
                    <a:pt x="1007" y="937"/>
                  </a:lnTo>
                  <a:lnTo>
                    <a:pt x="993" y="940"/>
                  </a:lnTo>
                  <a:lnTo>
                    <a:pt x="987" y="941"/>
                  </a:lnTo>
                  <a:lnTo>
                    <a:pt x="981" y="941"/>
                  </a:lnTo>
                  <a:lnTo>
                    <a:pt x="980" y="941"/>
                  </a:lnTo>
                  <a:lnTo>
                    <a:pt x="977" y="941"/>
                  </a:lnTo>
                  <a:lnTo>
                    <a:pt x="974" y="941"/>
                  </a:lnTo>
                  <a:lnTo>
                    <a:pt x="971" y="940"/>
                  </a:lnTo>
                  <a:lnTo>
                    <a:pt x="970" y="940"/>
                  </a:lnTo>
                  <a:lnTo>
                    <a:pt x="968" y="939"/>
                  </a:lnTo>
                  <a:lnTo>
                    <a:pt x="962" y="936"/>
                  </a:lnTo>
                  <a:lnTo>
                    <a:pt x="960" y="935"/>
                  </a:lnTo>
                  <a:lnTo>
                    <a:pt x="958" y="934"/>
                  </a:lnTo>
                  <a:lnTo>
                    <a:pt x="954" y="934"/>
                  </a:lnTo>
                  <a:lnTo>
                    <a:pt x="952" y="934"/>
                  </a:lnTo>
                  <a:lnTo>
                    <a:pt x="949" y="934"/>
                  </a:lnTo>
                  <a:lnTo>
                    <a:pt x="947" y="934"/>
                  </a:lnTo>
                  <a:lnTo>
                    <a:pt x="944" y="935"/>
                  </a:lnTo>
                  <a:lnTo>
                    <a:pt x="941" y="935"/>
                  </a:lnTo>
                  <a:lnTo>
                    <a:pt x="939" y="936"/>
                  </a:lnTo>
                  <a:lnTo>
                    <a:pt x="937" y="937"/>
                  </a:lnTo>
                  <a:lnTo>
                    <a:pt x="936" y="938"/>
                  </a:lnTo>
                  <a:lnTo>
                    <a:pt x="933" y="939"/>
                  </a:lnTo>
                  <a:lnTo>
                    <a:pt x="930" y="941"/>
                  </a:lnTo>
                  <a:lnTo>
                    <a:pt x="928" y="942"/>
                  </a:lnTo>
                  <a:lnTo>
                    <a:pt x="925" y="944"/>
                  </a:lnTo>
                  <a:lnTo>
                    <a:pt x="925" y="946"/>
                  </a:lnTo>
                  <a:lnTo>
                    <a:pt x="923" y="948"/>
                  </a:lnTo>
                  <a:lnTo>
                    <a:pt x="922" y="951"/>
                  </a:lnTo>
                  <a:lnTo>
                    <a:pt x="920" y="953"/>
                  </a:lnTo>
                  <a:lnTo>
                    <a:pt x="920" y="955"/>
                  </a:lnTo>
                  <a:lnTo>
                    <a:pt x="919" y="956"/>
                  </a:lnTo>
                  <a:lnTo>
                    <a:pt x="919" y="959"/>
                  </a:lnTo>
                  <a:lnTo>
                    <a:pt x="918" y="961"/>
                  </a:lnTo>
                  <a:lnTo>
                    <a:pt x="918" y="964"/>
                  </a:lnTo>
                  <a:lnTo>
                    <a:pt x="919" y="970"/>
                  </a:lnTo>
                  <a:lnTo>
                    <a:pt x="919" y="973"/>
                  </a:lnTo>
                  <a:lnTo>
                    <a:pt x="919" y="976"/>
                  </a:lnTo>
                  <a:lnTo>
                    <a:pt x="918" y="978"/>
                  </a:lnTo>
                  <a:lnTo>
                    <a:pt x="918" y="980"/>
                  </a:lnTo>
                  <a:lnTo>
                    <a:pt x="917" y="983"/>
                  </a:lnTo>
                  <a:lnTo>
                    <a:pt x="915" y="986"/>
                  </a:lnTo>
                  <a:lnTo>
                    <a:pt x="913" y="989"/>
                  </a:lnTo>
                  <a:lnTo>
                    <a:pt x="911" y="994"/>
                  </a:lnTo>
                  <a:lnTo>
                    <a:pt x="904" y="1002"/>
                  </a:lnTo>
                  <a:lnTo>
                    <a:pt x="902" y="1005"/>
                  </a:lnTo>
                  <a:lnTo>
                    <a:pt x="895" y="1014"/>
                  </a:lnTo>
                  <a:lnTo>
                    <a:pt x="888" y="1023"/>
                  </a:lnTo>
                  <a:lnTo>
                    <a:pt x="886" y="1025"/>
                  </a:lnTo>
                  <a:lnTo>
                    <a:pt x="883" y="1030"/>
                  </a:lnTo>
                  <a:lnTo>
                    <a:pt x="879" y="1037"/>
                  </a:lnTo>
                  <a:lnTo>
                    <a:pt x="871" y="1048"/>
                  </a:lnTo>
                  <a:lnTo>
                    <a:pt x="869" y="1051"/>
                  </a:lnTo>
                  <a:lnTo>
                    <a:pt x="868" y="1054"/>
                  </a:lnTo>
                  <a:lnTo>
                    <a:pt x="865" y="1056"/>
                  </a:lnTo>
                  <a:lnTo>
                    <a:pt x="862" y="1058"/>
                  </a:lnTo>
                  <a:lnTo>
                    <a:pt x="860" y="1060"/>
                  </a:lnTo>
                  <a:lnTo>
                    <a:pt x="857" y="1063"/>
                  </a:lnTo>
                  <a:lnTo>
                    <a:pt x="855" y="1065"/>
                  </a:lnTo>
                  <a:lnTo>
                    <a:pt x="851" y="1067"/>
                  </a:lnTo>
                  <a:lnTo>
                    <a:pt x="848" y="1067"/>
                  </a:lnTo>
                  <a:lnTo>
                    <a:pt x="845" y="1068"/>
                  </a:lnTo>
                  <a:lnTo>
                    <a:pt x="843" y="1069"/>
                  </a:lnTo>
                  <a:lnTo>
                    <a:pt x="840" y="1070"/>
                  </a:lnTo>
                  <a:lnTo>
                    <a:pt x="837" y="1070"/>
                  </a:lnTo>
                  <a:lnTo>
                    <a:pt x="834" y="1070"/>
                  </a:lnTo>
                  <a:lnTo>
                    <a:pt x="832" y="1071"/>
                  </a:lnTo>
                  <a:lnTo>
                    <a:pt x="829" y="1070"/>
                  </a:lnTo>
                  <a:lnTo>
                    <a:pt x="819" y="1070"/>
                  </a:lnTo>
                  <a:lnTo>
                    <a:pt x="818" y="1070"/>
                  </a:lnTo>
                  <a:lnTo>
                    <a:pt x="817" y="1070"/>
                  </a:lnTo>
                  <a:lnTo>
                    <a:pt x="816" y="1069"/>
                  </a:lnTo>
                  <a:lnTo>
                    <a:pt x="813" y="1068"/>
                  </a:lnTo>
                  <a:lnTo>
                    <a:pt x="811" y="1067"/>
                  </a:lnTo>
                  <a:lnTo>
                    <a:pt x="808" y="1066"/>
                  </a:lnTo>
                  <a:lnTo>
                    <a:pt x="805" y="1064"/>
                  </a:lnTo>
                  <a:lnTo>
                    <a:pt x="803" y="1062"/>
                  </a:lnTo>
                  <a:lnTo>
                    <a:pt x="801" y="1061"/>
                  </a:lnTo>
                  <a:lnTo>
                    <a:pt x="799" y="1059"/>
                  </a:lnTo>
                  <a:lnTo>
                    <a:pt x="798" y="1057"/>
                  </a:lnTo>
                  <a:lnTo>
                    <a:pt x="797" y="1056"/>
                  </a:lnTo>
                  <a:lnTo>
                    <a:pt x="796" y="1054"/>
                  </a:lnTo>
                  <a:lnTo>
                    <a:pt x="795" y="1052"/>
                  </a:lnTo>
                  <a:lnTo>
                    <a:pt x="793" y="1048"/>
                  </a:lnTo>
                  <a:lnTo>
                    <a:pt x="788" y="1038"/>
                  </a:lnTo>
                  <a:lnTo>
                    <a:pt x="788" y="1036"/>
                  </a:lnTo>
                  <a:lnTo>
                    <a:pt x="787" y="1033"/>
                  </a:lnTo>
                  <a:lnTo>
                    <a:pt x="786" y="1032"/>
                  </a:lnTo>
                  <a:lnTo>
                    <a:pt x="784" y="1030"/>
                  </a:lnTo>
                  <a:lnTo>
                    <a:pt x="779" y="1023"/>
                  </a:lnTo>
                  <a:lnTo>
                    <a:pt x="777" y="1021"/>
                  </a:lnTo>
                  <a:lnTo>
                    <a:pt x="775" y="1019"/>
                  </a:lnTo>
                  <a:lnTo>
                    <a:pt x="773" y="1017"/>
                  </a:lnTo>
                  <a:lnTo>
                    <a:pt x="769" y="1014"/>
                  </a:lnTo>
                  <a:lnTo>
                    <a:pt x="757" y="1006"/>
                  </a:lnTo>
                  <a:lnTo>
                    <a:pt x="754" y="1003"/>
                  </a:lnTo>
                  <a:lnTo>
                    <a:pt x="753" y="1001"/>
                  </a:lnTo>
                  <a:lnTo>
                    <a:pt x="750" y="999"/>
                  </a:lnTo>
                  <a:lnTo>
                    <a:pt x="748" y="997"/>
                  </a:lnTo>
                  <a:lnTo>
                    <a:pt x="746" y="994"/>
                  </a:lnTo>
                  <a:lnTo>
                    <a:pt x="744" y="991"/>
                  </a:lnTo>
                  <a:lnTo>
                    <a:pt x="742" y="987"/>
                  </a:lnTo>
                  <a:lnTo>
                    <a:pt x="736" y="976"/>
                  </a:lnTo>
                  <a:lnTo>
                    <a:pt x="735" y="975"/>
                  </a:lnTo>
                  <a:lnTo>
                    <a:pt x="733" y="973"/>
                  </a:lnTo>
                  <a:lnTo>
                    <a:pt x="731" y="970"/>
                  </a:lnTo>
                  <a:lnTo>
                    <a:pt x="730" y="969"/>
                  </a:lnTo>
                  <a:lnTo>
                    <a:pt x="728" y="967"/>
                  </a:lnTo>
                  <a:lnTo>
                    <a:pt x="725" y="966"/>
                  </a:lnTo>
                  <a:lnTo>
                    <a:pt x="722" y="965"/>
                  </a:lnTo>
                  <a:lnTo>
                    <a:pt x="720" y="965"/>
                  </a:lnTo>
                  <a:lnTo>
                    <a:pt x="718" y="965"/>
                  </a:lnTo>
                  <a:lnTo>
                    <a:pt x="714" y="965"/>
                  </a:lnTo>
                  <a:lnTo>
                    <a:pt x="713" y="965"/>
                  </a:lnTo>
                  <a:lnTo>
                    <a:pt x="709" y="965"/>
                  </a:lnTo>
                  <a:lnTo>
                    <a:pt x="702" y="967"/>
                  </a:lnTo>
                  <a:lnTo>
                    <a:pt x="698" y="967"/>
                  </a:lnTo>
                  <a:lnTo>
                    <a:pt x="697" y="968"/>
                  </a:lnTo>
                  <a:lnTo>
                    <a:pt x="695" y="968"/>
                  </a:lnTo>
                  <a:lnTo>
                    <a:pt x="691" y="968"/>
                  </a:lnTo>
                  <a:lnTo>
                    <a:pt x="688" y="968"/>
                  </a:lnTo>
                  <a:lnTo>
                    <a:pt x="682" y="967"/>
                  </a:lnTo>
                  <a:lnTo>
                    <a:pt x="677" y="966"/>
                  </a:lnTo>
                  <a:lnTo>
                    <a:pt x="663" y="964"/>
                  </a:lnTo>
                  <a:lnTo>
                    <a:pt x="660" y="963"/>
                  </a:lnTo>
                  <a:lnTo>
                    <a:pt x="657" y="962"/>
                  </a:lnTo>
                  <a:lnTo>
                    <a:pt x="653" y="961"/>
                  </a:lnTo>
                  <a:lnTo>
                    <a:pt x="652" y="959"/>
                  </a:lnTo>
                  <a:lnTo>
                    <a:pt x="649" y="957"/>
                  </a:lnTo>
                  <a:lnTo>
                    <a:pt x="645" y="955"/>
                  </a:lnTo>
                  <a:lnTo>
                    <a:pt x="635" y="948"/>
                  </a:lnTo>
                  <a:lnTo>
                    <a:pt x="633" y="946"/>
                  </a:lnTo>
                  <a:lnTo>
                    <a:pt x="629" y="944"/>
                  </a:lnTo>
                  <a:lnTo>
                    <a:pt x="627" y="943"/>
                  </a:lnTo>
                  <a:lnTo>
                    <a:pt x="625" y="942"/>
                  </a:lnTo>
                  <a:lnTo>
                    <a:pt x="621" y="942"/>
                  </a:lnTo>
                  <a:lnTo>
                    <a:pt x="618" y="942"/>
                  </a:lnTo>
                  <a:lnTo>
                    <a:pt x="611" y="941"/>
                  </a:lnTo>
                  <a:lnTo>
                    <a:pt x="607" y="941"/>
                  </a:lnTo>
                  <a:lnTo>
                    <a:pt x="606" y="940"/>
                  </a:lnTo>
                  <a:lnTo>
                    <a:pt x="597" y="938"/>
                  </a:lnTo>
                  <a:lnTo>
                    <a:pt x="595" y="937"/>
                  </a:lnTo>
                  <a:lnTo>
                    <a:pt x="592" y="937"/>
                  </a:lnTo>
                  <a:lnTo>
                    <a:pt x="587" y="937"/>
                  </a:lnTo>
                  <a:lnTo>
                    <a:pt x="579" y="937"/>
                  </a:lnTo>
                  <a:lnTo>
                    <a:pt x="571" y="938"/>
                  </a:lnTo>
                  <a:lnTo>
                    <a:pt x="564" y="939"/>
                  </a:lnTo>
                  <a:lnTo>
                    <a:pt x="553" y="941"/>
                  </a:lnTo>
                  <a:lnTo>
                    <a:pt x="547" y="942"/>
                  </a:lnTo>
                  <a:lnTo>
                    <a:pt x="538" y="944"/>
                  </a:lnTo>
                  <a:lnTo>
                    <a:pt x="520" y="950"/>
                  </a:lnTo>
                  <a:lnTo>
                    <a:pt x="516" y="951"/>
                  </a:lnTo>
                  <a:lnTo>
                    <a:pt x="512" y="952"/>
                  </a:lnTo>
                  <a:lnTo>
                    <a:pt x="510" y="952"/>
                  </a:lnTo>
                  <a:lnTo>
                    <a:pt x="507" y="952"/>
                  </a:lnTo>
                  <a:lnTo>
                    <a:pt x="504" y="952"/>
                  </a:lnTo>
                  <a:lnTo>
                    <a:pt x="503" y="952"/>
                  </a:lnTo>
                  <a:lnTo>
                    <a:pt x="501" y="951"/>
                  </a:lnTo>
                  <a:lnTo>
                    <a:pt x="499" y="950"/>
                  </a:lnTo>
                  <a:lnTo>
                    <a:pt x="498" y="949"/>
                  </a:lnTo>
                  <a:lnTo>
                    <a:pt x="497" y="947"/>
                  </a:lnTo>
                  <a:lnTo>
                    <a:pt x="495" y="945"/>
                  </a:lnTo>
                  <a:lnTo>
                    <a:pt x="494" y="943"/>
                  </a:lnTo>
                  <a:lnTo>
                    <a:pt x="491" y="937"/>
                  </a:lnTo>
                  <a:lnTo>
                    <a:pt x="489" y="934"/>
                  </a:lnTo>
                  <a:lnTo>
                    <a:pt x="488" y="933"/>
                  </a:lnTo>
                  <a:lnTo>
                    <a:pt x="485" y="931"/>
                  </a:lnTo>
                  <a:lnTo>
                    <a:pt x="482" y="928"/>
                  </a:lnTo>
                  <a:lnTo>
                    <a:pt x="480" y="926"/>
                  </a:lnTo>
                  <a:lnTo>
                    <a:pt x="477" y="924"/>
                  </a:lnTo>
                  <a:lnTo>
                    <a:pt x="474" y="922"/>
                  </a:lnTo>
                  <a:lnTo>
                    <a:pt x="470" y="920"/>
                  </a:lnTo>
                  <a:lnTo>
                    <a:pt x="467" y="920"/>
                  </a:lnTo>
                  <a:lnTo>
                    <a:pt x="462" y="918"/>
                  </a:lnTo>
                  <a:lnTo>
                    <a:pt x="458" y="917"/>
                  </a:lnTo>
                  <a:lnTo>
                    <a:pt x="454" y="917"/>
                  </a:lnTo>
                  <a:lnTo>
                    <a:pt x="450" y="917"/>
                  </a:lnTo>
                  <a:lnTo>
                    <a:pt x="448" y="917"/>
                  </a:lnTo>
                  <a:lnTo>
                    <a:pt x="447" y="917"/>
                  </a:lnTo>
                  <a:lnTo>
                    <a:pt x="446" y="917"/>
                  </a:lnTo>
                  <a:lnTo>
                    <a:pt x="444" y="918"/>
                  </a:lnTo>
                  <a:lnTo>
                    <a:pt x="442" y="919"/>
                  </a:lnTo>
                  <a:lnTo>
                    <a:pt x="438" y="919"/>
                  </a:lnTo>
                  <a:lnTo>
                    <a:pt x="436" y="919"/>
                  </a:lnTo>
                  <a:lnTo>
                    <a:pt x="436" y="919"/>
                  </a:lnTo>
                  <a:lnTo>
                    <a:pt x="435" y="917"/>
                  </a:lnTo>
                  <a:lnTo>
                    <a:pt x="432" y="911"/>
                  </a:lnTo>
                  <a:lnTo>
                    <a:pt x="428" y="903"/>
                  </a:lnTo>
                  <a:lnTo>
                    <a:pt x="426" y="899"/>
                  </a:lnTo>
                  <a:lnTo>
                    <a:pt x="424" y="896"/>
                  </a:lnTo>
                  <a:lnTo>
                    <a:pt x="422" y="893"/>
                  </a:lnTo>
                  <a:lnTo>
                    <a:pt x="421" y="892"/>
                  </a:lnTo>
                  <a:lnTo>
                    <a:pt x="420" y="891"/>
                  </a:lnTo>
                  <a:lnTo>
                    <a:pt x="419" y="891"/>
                  </a:lnTo>
                  <a:lnTo>
                    <a:pt x="418" y="891"/>
                  </a:lnTo>
                  <a:lnTo>
                    <a:pt x="417" y="891"/>
                  </a:lnTo>
                  <a:lnTo>
                    <a:pt x="415" y="891"/>
                  </a:lnTo>
                  <a:lnTo>
                    <a:pt x="413" y="891"/>
                  </a:lnTo>
                  <a:lnTo>
                    <a:pt x="411" y="891"/>
                  </a:lnTo>
                  <a:lnTo>
                    <a:pt x="409" y="892"/>
                  </a:lnTo>
                  <a:lnTo>
                    <a:pt x="407" y="893"/>
                  </a:lnTo>
                  <a:lnTo>
                    <a:pt x="405" y="895"/>
                  </a:lnTo>
                  <a:lnTo>
                    <a:pt x="402" y="897"/>
                  </a:lnTo>
                  <a:lnTo>
                    <a:pt x="397" y="901"/>
                  </a:lnTo>
                  <a:lnTo>
                    <a:pt x="395" y="903"/>
                  </a:lnTo>
                  <a:lnTo>
                    <a:pt x="394" y="903"/>
                  </a:lnTo>
                  <a:lnTo>
                    <a:pt x="392" y="903"/>
                  </a:lnTo>
                  <a:lnTo>
                    <a:pt x="391" y="903"/>
                  </a:lnTo>
                  <a:lnTo>
                    <a:pt x="390" y="902"/>
                  </a:lnTo>
                  <a:lnTo>
                    <a:pt x="389" y="901"/>
                  </a:lnTo>
                  <a:lnTo>
                    <a:pt x="388" y="900"/>
                  </a:lnTo>
                  <a:lnTo>
                    <a:pt x="387" y="899"/>
                  </a:lnTo>
                  <a:lnTo>
                    <a:pt x="386" y="896"/>
                  </a:lnTo>
                  <a:lnTo>
                    <a:pt x="385" y="893"/>
                  </a:lnTo>
                  <a:lnTo>
                    <a:pt x="385" y="892"/>
                  </a:lnTo>
                  <a:lnTo>
                    <a:pt x="385" y="891"/>
                  </a:lnTo>
                  <a:lnTo>
                    <a:pt x="385" y="889"/>
                  </a:lnTo>
                  <a:lnTo>
                    <a:pt x="386" y="886"/>
                  </a:lnTo>
                  <a:lnTo>
                    <a:pt x="387" y="885"/>
                  </a:lnTo>
                  <a:lnTo>
                    <a:pt x="389" y="881"/>
                  </a:lnTo>
                  <a:lnTo>
                    <a:pt x="390" y="878"/>
                  </a:lnTo>
                  <a:lnTo>
                    <a:pt x="390" y="877"/>
                  </a:lnTo>
                  <a:lnTo>
                    <a:pt x="390" y="875"/>
                  </a:lnTo>
                  <a:lnTo>
                    <a:pt x="390" y="874"/>
                  </a:lnTo>
                  <a:lnTo>
                    <a:pt x="390" y="873"/>
                  </a:lnTo>
                  <a:lnTo>
                    <a:pt x="389" y="870"/>
                  </a:lnTo>
                  <a:lnTo>
                    <a:pt x="387" y="868"/>
                  </a:lnTo>
                  <a:lnTo>
                    <a:pt x="384" y="862"/>
                  </a:lnTo>
                  <a:lnTo>
                    <a:pt x="379" y="854"/>
                  </a:lnTo>
                  <a:lnTo>
                    <a:pt x="376" y="849"/>
                  </a:lnTo>
                  <a:lnTo>
                    <a:pt x="371" y="844"/>
                  </a:lnTo>
                  <a:lnTo>
                    <a:pt x="369" y="841"/>
                  </a:lnTo>
                  <a:lnTo>
                    <a:pt x="364" y="836"/>
                  </a:lnTo>
                  <a:lnTo>
                    <a:pt x="355" y="827"/>
                  </a:lnTo>
                  <a:lnTo>
                    <a:pt x="352" y="824"/>
                  </a:lnTo>
                  <a:lnTo>
                    <a:pt x="348" y="821"/>
                  </a:lnTo>
                  <a:lnTo>
                    <a:pt x="329" y="807"/>
                  </a:lnTo>
                  <a:lnTo>
                    <a:pt x="327" y="806"/>
                  </a:lnTo>
                  <a:lnTo>
                    <a:pt x="325" y="804"/>
                  </a:lnTo>
                  <a:lnTo>
                    <a:pt x="324" y="803"/>
                  </a:lnTo>
                  <a:lnTo>
                    <a:pt x="322" y="801"/>
                  </a:lnTo>
                  <a:lnTo>
                    <a:pt x="319" y="795"/>
                  </a:lnTo>
                  <a:lnTo>
                    <a:pt x="318" y="793"/>
                  </a:lnTo>
                  <a:lnTo>
                    <a:pt x="314" y="786"/>
                  </a:lnTo>
                  <a:lnTo>
                    <a:pt x="313" y="784"/>
                  </a:lnTo>
                  <a:lnTo>
                    <a:pt x="311" y="781"/>
                  </a:lnTo>
                  <a:lnTo>
                    <a:pt x="309" y="777"/>
                  </a:lnTo>
                  <a:lnTo>
                    <a:pt x="305" y="773"/>
                  </a:lnTo>
                  <a:lnTo>
                    <a:pt x="303" y="771"/>
                  </a:lnTo>
                  <a:lnTo>
                    <a:pt x="301" y="769"/>
                  </a:lnTo>
                  <a:lnTo>
                    <a:pt x="299" y="767"/>
                  </a:lnTo>
                  <a:lnTo>
                    <a:pt x="297" y="766"/>
                  </a:lnTo>
                  <a:lnTo>
                    <a:pt x="296" y="765"/>
                  </a:lnTo>
                  <a:lnTo>
                    <a:pt x="295" y="765"/>
                  </a:lnTo>
                  <a:lnTo>
                    <a:pt x="294" y="765"/>
                  </a:lnTo>
                  <a:lnTo>
                    <a:pt x="293" y="765"/>
                  </a:lnTo>
                  <a:lnTo>
                    <a:pt x="292" y="765"/>
                  </a:lnTo>
                  <a:lnTo>
                    <a:pt x="290" y="766"/>
                  </a:lnTo>
                  <a:lnTo>
                    <a:pt x="289" y="766"/>
                  </a:lnTo>
                  <a:lnTo>
                    <a:pt x="286" y="769"/>
                  </a:lnTo>
                  <a:lnTo>
                    <a:pt x="285" y="770"/>
                  </a:lnTo>
                  <a:lnTo>
                    <a:pt x="284" y="770"/>
                  </a:lnTo>
                  <a:lnTo>
                    <a:pt x="282" y="771"/>
                  </a:lnTo>
                  <a:lnTo>
                    <a:pt x="280" y="771"/>
                  </a:lnTo>
                  <a:lnTo>
                    <a:pt x="278" y="771"/>
                  </a:lnTo>
                  <a:lnTo>
                    <a:pt x="277" y="771"/>
                  </a:lnTo>
                  <a:lnTo>
                    <a:pt x="275" y="770"/>
                  </a:lnTo>
                  <a:lnTo>
                    <a:pt x="271" y="768"/>
                  </a:lnTo>
                  <a:lnTo>
                    <a:pt x="269" y="767"/>
                  </a:lnTo>
                  <a:lnTo>
                    <a:pt x="266" y="765"/>
                  </a:lnTo>
                  <a:lnTo>
                    <a:pt x="264" y="763"/>
                  </a:lnTo>
                  <a:lnTo>
                    <a:pt x="262" y="761"/>
                  </a:lnTo>
                  <a:lnTo>
                    <a:pt x="260" y="760"/>
                  </a:lnTo>
                  <a:lnTo>
                    <a:pt x="258" y="758"/>
                  </a:lnTo>
                  <a:lnTo>
                    <a:pt x="256" y="756"/>
                  </a:lnTo>
                  <a:lnTo>
                    <a:pt x="255" y="753"/>
                  </a:lnTo>
                  <a:lnTo>
                    <a:pt x="254" y="750"/>
                  </a:lnTo>
                  <a:lnTo>
                    <a:pt x="253" y="748"/>
                  </a:lnTo>
                  <a:lnTo>
                    <a:pt x="252" y="743"/>
                  </a:lnTo>
                  <a:lnTo>
                    <a:pt x="252" y="739"/>
                  </a:lnTo>
                  <a:lnTo>
                    <a:pt x="251" y="736"/>
                  </a:lnTo>
                  <a:lnTo>
                    <a:pt x="251" y="732"/>
                  </a:lnTo>
                  <a:lnTo>
                    <a:pt x="251" y="729"/>
                  </a:lnTo>
                  <a:lnTo>
                    <a:pt x="251" y="727"/>
                  </a:lnTo>
                  <a:lnTo>
                    <a:pt x="251" y="724"/>
                  </a:lnTo>
                  <a:lnTo>
                    <a:pt x="252" y="721"/>
                  </a:lnTo>
                  <a:lnTo>
                    <a:pt x="253" y="716"/>
                  </a:lnTo>
                  <a:lnTo>
                    <a:pt x="254" y="705"/>
                  </a:lnTo>
                  <a:lnTo>
                    <a:pt x="255" y="704"/>
                  </a:lnTo>
                  <a:lnTo>
                    <a:pt x="255" y="701"/>
                  </a:lnTo>
                  <a:lnTo>
                    <a:pt x="256" y="698"/>
                  </a:lnTo>
                  <a:lnTo>
                    <a:pt x="256" y="694"/>
                  </a:lnTo>
                  <a:lnTo>
                    <a:pt x="255" y="692"/>
                  </a:lnTo>
                  <a:lnTo>
                    <a:pt x="255" y="689"/>
                  </a:lnTo>
                  <a:lnTo>
                    <a:pt x="254" y="685"/>
                  </a:lnTo>
                  <a:lnTo>
                    <a:pt x="254" y="681"/>
                  </a:lnTo>
                  <a:lnTo>
                    <a:pt x="253" y="677"/>
                  </a:lnTo>
                  <a:lnTo>
                    <a:pt x="252" y="674"/>
                  </a:lnTo>
                  <a:lnTo>
                    <a:pt x="251" y="671"/>
                  </a:lnTo>
                  <a:lnTo>
                    <a:pt x="249" y="669"/>
                  </a:lnTo>
                  <a:lnTo>
                    <a:pt x="247" y="667"/>
                  </a:lnTo>
                  <a:lnTo>
                    <a:pt x="245" y="665"/>
                  </a:lnTo>
                  <a:lnTo>
                    <a:pt x="244" y="664"/>
                  </a:lnTo>
                  <a:lnTo>
                    <a:pt x="243" y="663"/>
                  </a:lnTo>
                  <a:lnTo>
                    <a:pt x="242" y="662"/>
                  </a:lnTo>
                  <a:lnTo>
                    <a:pt x="241" y="662"/>
                  </a:lnTo>
                  <a:lnTo>
                    <a:pt x="240" y="662"/>
                  </a:lnTo>
                  <a:lnTo>
                    <a:pt x="238" y="662"/>
                  </a:lnTo>
                  <a:lnTo>
                    <a:pt x="236" y="662"/>
                  </a:lnTo>
                  <a:lnTo>
                    <a:pt x="234" y="662"/>
                  </a:lnTo>
                  <a:lnTo>
                    <a:pt x="228" y="664"/>
                  </a:lnTo>
                  <a:lnTo>
                    <a:pt x="225" y="665"/>
                  </a:lnTo>
                  <a:lnTo>
                    <a:pt x="212" y="669"/>
                  </a:lnTo>
                  <a:lnTo>
                    <a:pt x="208" y="671"/>
                  </a:lnTo>
                  <a:lnTo>
                    <a:pt x="204" y="672"/>
                  </a:lnTo>
                  <a:lnTo>
                    <a:pt x="198" y="674"/>
                  </a:lnTo>
                  <a:lnTo>
                    <a:pt x="194" y="676"/>
                  </a:lnTo>
                  <a:lnTo>
                    <a:pt x="192" y="677"/>
                  </a:lnTo>
                  <a:lnTo>
                    <a:pt x="190" y="677"/>
                  </a:lnTo>
                  <a:lnTo>
                    <a:pt x="188" y="678"/>
                  </a:lnTo>
                  <a:lnTo>
                    <a:pt x="186" y="677"/>
                  </a:lnTo>
                  <a:lnTo>
                    <a:pt x="185" y="677"/>
                  </a:lnTo>
                  <a:lnTo>
                    <a:pt x="176" y="676"/>
                  </a:lnTo>
                  <a:lnTo>
                    <a:pt x="174" y="675"/>
                  </a:lnTo>
                  <a:lnTo>
                    <a:pt x="172" y="674"/>
                  </a:lnTo>
                  <a:lnTo>
                    <a:pt x="167" y="672"/>
                  </a:lnTo>
                  <a:lnTo>
                    <a:pt x="157" y="668"/>
                  </a:lnTo>
                  <a:lnTo>
                    <a:pt x="154" y="667"/>
                  </a:lnTo>
                  <a:lnTo>
                    <a:pt x="151" y="664"/>
                  </a:lnTo>
                  <a:lnTo>
                    <a:pt x="149" y="663"/>
                  </a:lnTo>
                  <a:lnTo>
                    <a:pt x="145" y="659"/>
                  </a:lnTo>
                  <a:lnTo>
                    <a:pt x="142" y="657"/>
                  </a:lnTo>
                  <a:lnTo>
                    <a:pt x="140" y="656"/>
                  </a:lnTo>
                  <a:lnTo>
                    <a:pt x="138" y="654"/>
                  </a:lnTo>
                  <a:lnTo>
                    <a:pt x="133" y="652"/>
                  </a:lnTo>
                  <a:lnTo>
                    <a:pt x="131" y="651"/>
                  </a:lnTo>
                  <a:lnTo>
                    <a:pt x="129" y="649"/>
                  </a:lnTo>
                  <a:lnTo>
                    <a:pt x="127" y="648"/>
                  </a:lnTo>
                  <a:lnTo>
                    <a:pt x="126" y="646"/>
                  </a:lnTo>
                  <a:lnTo>
                    <a:pt x="124" y="643"/>
                  </a:lnTo>
                  <a:lnTo>
                    <a:pt x="122" y="641"/>
                  </a:lnTo>
                  <a:lnTo>
                    <a:pt x="119" y="636"/>
                  </a:lnTo>
                  <a:lnTo>
                    <a:pt x="117" y="633"/>
                  </a:lnTo>
                  <a:lnTo>
                    <a:pt x="116" y="631"/>
                  </a:lnTo>
                  <a:lnTo>
                    <a:pt x="109" y="624"/>
                  </a:lnTo>
                  <a:lnTo>
                    <a:pt x="107" y="622"/>
                  </a:lnTo>
                  <a:lnTo>
                    <a:pt x="106" y="621"/>
                  </a:lnTo>
                  <a:lnTo>
                    <a:pt x="106" y="619"/>
                  </a:lnTo>
                  <a:lnTo>
                    <a:pt x="106" y="616"/>
                  </a:lnTo>
                  <a:lnTo>
                    <a:pt x="105" y="614"/>
                  </a:lnTo>
                  <a:lnTo>
                    <a:pt x="105" y="609"/>
                  </a:lnTo>
                  <a:lnTo>
                    <a:pt x="104" y="607"/>
                  </a:lnTo>
                  <a:lnTo>
                    <a:pt x="104" y="605"/>
                  </a:lnTo>
                  <a:lnTo>
                    <a:pt x="103" y="604"/>
                  </a:lnTo>
                  <a:lnTo>
                    <a:pt x="102" y="603"/>
                  </a:lnTo>
                  <a:lnTo>
                    <a:pt x="100" y="601"/>
                  </a:lnTo>
                  <a:lnTo>
                    <a:pt x="99" y="599"/>
                  </a:lnTo>
                  <a:lnTo>
                    <a:pt x="95" y="592"/>
                  </a:lnTo>
                  <a:lnTo>
                    <a:pt x="94" y="590"/>
                  </a:lnTo>
                  <a:lnTo>
                    <a:pt x="93" y="585"/>
                  </a:lnTo>
                  <a:lnTo>
                    <a:pt x="92" y="582"/>
                  </a:lnTo>
                  <a:lnTo>
                    <a:pt x="92" y="579"/>
                  </a:lnTo>
                  <a:lnTo>
                    <a:pt x="92" y="577"/>
                  </a:lnTo>
                  <a:lnTo>
                    <a:pt x="92" y="571"/>
                  </a:lnTo>
                  <a:lnTo>
                    <a:pt x="91" y="569"/>
                  </a:lnTo>
                  <a:lnTo>
                    <a:pt x="91" y="565"/>
                  </a:lnTo>
                  <a:lnTo>
                    <a:pt x="89" y="561"/>
                  </a:lnTo>
                  <a:lnTo>
                    <a:pt x="88" y="557"/>
                  </a:lnTo>
                  <a:lnTo>
                    <a:pt x="84" y="551"/>
                  </a:lnTo>
                  <a:lnTo>
                    <a:pt x="81" y="545"/>
                  </a:lnTo>
                  <a:lnTo>
                    <a:pt x="80" y="543"/>
                  </a:lnTo>
                  <a:lnTo>
                    <a:pt x="79" y="542"/>
                  </a:lnTo>
                  <a:lnTo>
                    <a:pt x="78" y="541"/>
                  </a:lnTo>
                  <a:lnTo>
                    <a:pt x="77" y="540"/>
                  </a:lnTo>
                  <a:lnTo>
                    <a:pt x="75" y="539"/>
                  </a:lnTo>
                  <a:lnTo>
                    <a:pt x="73" y="539"/>
                  </a:lnTo>
                  <a:lnTo>
                    <a:pt x="72" y="539"/>
                  </a:lnTo>
                  <a:lnTo>
                    <a:pt x="70" y="539"/>
                  </a:lnTo>
                  <a:lnTo>
                    <a:pt x="68" y="540"/>
                  </a:lnTo>
                  <a:lnTo>
                    <a:pt x="67" y="541"/>
                  </a:lnTo>
                  <a:lnTo>
                    <a:pt x="66" y="542"/>
                  </a:lnTo>
                  <a:lnTo>
                    <a:pt x="65" y="544"/>
                  </a:lnTo>
                  <a:lnTo>
                    <a:pt x="65" y="545"/>
                  </a:lnTo>
                  <a:lnTo>
                    <a:pt x="65" y="546"/>
                  </a:lnTo>
                  <a:lnTo>
                    <a:pt x="65" y="549"/>
                  </a:lnTo>
                  <a:lnTo>
                    <a:pt x="70" y="568"/>
                  </a:lnTo>
                  <a:lnTo>
                    <a:pt x="71" y="570"/>
                  </a:lnTo>
                  <a:lnTo>
                    <a:pt x="71" y="572"/>
                  </a:lnTo>
                  <a:lnTo>
                    <a:pt x="71" y="575"/>
                  </a:lnTo>
                  <a:lnTo>
                    <a:pt x="71" y="577"/>
                  </a:lnTo>
                  <a:lnTo>
                    <a:pt x="70" y="579"/>
                  </a:lnTo>
                  <a:lnTo>
                    <a:pt x="69" y="580"/>
                  </a:lnTo>
                  <a:lnTo>
                    <a:pt x="67" y="583"/>
                  </a:lnTo>
                  <a:lnTo>
                    <a:pt x="65" y="585"/>
                  </a:lnTo>
                  <a:lnTo>
                    <a:pt x="63" y="587"/>
                  </a:lnTo>
                  <a:lnTo>
                    <a:pt x="61" y="588"/>
                  </a:lnTo>
                  <a:lnTo>
                    <a:pt x="60" y="588"/>
                  </a:lnTo>
                  <a:lnTo>
                    <a:pt x="59" y="588"/>
                  </a:lnTo>
                  <a:lnTo>
                    <a:pt x="58" y="589"/>
                  </a:lnTo>
                  <a:lnTo>
                    <a:pt x="57" y="588"/>
                  </a:lnTo>
                  <a:lnTo>
                    <a:pt x="54" y="587"/>
                  </a:lnTo>
                  <a:lnTo>
                    <a:pt x="53" y="587"/>
                  </a:lnTo>
                  <a:lnTo>
                    <a:pt x="52" y="587"/>
                  </a:lnTo>
                  <a:lnTo>
                    <a:pt x="51" y="587"/>
                  </a:lnTo>
                  <a:lnTo>
                    <a:pt x="50" y="587"/>
                  </a:lnTo>
                  <a:lnTo>
                    <a:pt x="49" y="588"/>
                  </a:lnTo>
                  <a:lnTo>
                    <a:pt x="48" y="590"/>
                  </a:lnTo>
                  <a:lnTo>
                    <a:pt x="47" y="591"/>
                  </a:lnTo>
                  <a:lnTo>
                    <a:pt x="42" y="592"/>
                  </a:lnTo>
                  <a:lnTo>
                    <a:pt x="40" y="593"/>
                  </a:lnTo>
                  <a:lnTo>
                    <a:pt x="39" y="594"/>
                  </a:lnTo>
                  <a:lnTo>
                    <a:pt x="38" y="596"/>
                  </a:lnTo>
                  <a:lnTo>
                    <a:pt x="37" y="597"/>
                  </a:lnTo>
                  <a:lnTo>
                    <a:pt x="36" y="599"/>
                  </a:lnTo>
                  <a:lnTo>
                    <a:pt x="35" y="603"/>
                  </a:lnTo>
                  <a:lnTo>
                    <a:pt x="34" y="604"/>
                  </a:lnTo>
                  <a:lnTo>
                    <a:pt x="33" y="605"/>
                  </a:lnTo>
                  <a:lnTo>
                    <a:pt x="31" y="607"/>
                  </a:lnTo>
                  <a:lnTo>
                    <a:pt x="26" y="613"/>
                  </a:lnTo>
                  <a:lnTo>
                    <a:pt x="25" y="614"/>
                  </a:lnTo>
                  <a:lnTo>
                    <a:pt x="24" y="616"/>
                  </a:lnTo>
                  <a:lnTo>
                    <a:pt x="20" y="621"/>
                  </a:lnTo>
                  <a:lnTo>
                    <a:pt x="18" y="623"/>
                  </a:lnTo>
                  <a:lnTo>
                    <a:pt x="17" y="624"/>
                  </a:lnTo>
                  <a:lnTo>
                    <a:pt x="16" y="625"/>
                  </a:lnTo>
                  <a:lnTo>
                    <a:pt x="15" y="625"/>
                  </a:lnTo>
                  <a:lnTo>
                    <a:pt x="15" y="625"/>
                  </a:lnTo>
                  <a:lnTo>
                    <a:pt x="13" y="625"/>
                  </a:lnTo>
                  <a:lnTo>
                    <a:pt x="11" y="624"/>
                  </a:lnTo>
                  <a:lnTo>
                    <a:pt x="9" y="623"/>
                  </a:lnTo>
                  <a:lnTo>
                    <a:pt x="7" y="621"/>
                  </a:lnTo>
                  <a:lnTo>
                    <a:pt x="5" y="618"/>
                  </a:lnTo>
                  <a:lnTo>
                    <a:pt x="4" y="615"/>
                  </a:lnTo>
                  <a:lnTo>
                    <a:pt x="2" y="612"/>
                  </a:lnTo>
                  <a:lnTo>
                    <a:pt x="1" y="609"/>
                  </a:lnTo>
                  <a:lnTo>
                    <a:pt x="1" y="607"/>
                  </a:lnTo>
                  <a:lnTo>
                    <a:pt x="0" y="604"/>
                  </a:lnTo>
                </a:path>
              </a:pathLst>
            </a:custGeom>
            <a:noFill/>
            <a:ln w="2540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53" name="Freeform 108">
              <a:extLst>
                <a:ext uri="{FF2B5EF4-FFF2-40B4-BE49-F238E27FC236}">
                  <a16:creationId xmlns:a16="http://schemas.microsoft.com/office/drawing/2014/main" id="{5772F817-B7EF-4078-8646-8FAD3974676C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5" y="1811"/>
              <a:ext cx="401" cy="604"/>
            </a:xfrm>
            <a:custGeom>
              <a:avLst/>
              <a:gdLst>
                <a:gd name="T0" fmla="*/ 168 w 401"/>
                <a:gd name="T1" fmla="*/ 583 h 604"/>
                <a:gd name="T2" fmla="*/ 168 w 401"/>
                <a:gd name="T3" fmla="*/ 568 h 604"/>
                <a:gd name="T4" fmla="*/ 163 w 401"/>
                <a:gd name="T5" fmla="*/ 558 h 604"/>
                <a:gd name="T6" fmla="*/ 154 w 401"/>
                <a:gd name="T7" fmla="*/ 555 h 604"/>
                <a:gd name="T8" fmla="*/ 138 w 401"/>
                <a:gd name="T9" fmla="*/ 557 h 604"/>
                <a:gd name="T10" fmla="*/ 123 w 401"/>
                <a:gd name="T11" fmla="*/ 563 h 604"/>
                <a:gd name="T12" fmla="*/ 97 w 401"/>
                <a:gd name="T13" fmla="*/ 583 h 604"/>
                <a:gd name="T14" fmla="*/ 86 w 401"/>
                <a:gd name="T15" fmla="*/ 595 h 604"/>
                <a:gd name="T16" fmla="*/ 77 w 401"/>
                <a:gd name="T17" fmla="*/ 600 h 604"/>
                <a:gd name="T18" fmla="*/ 54 w 401"/>
                <a:gd name="T19" fmla="*/ 599 h 604"/>
                <a:gd name="T20" fmla="*/ 51 w 401"/>
                <a:gd name="T21" fmla="*/ 594 h 604"/>
                <a:gd name="T22" fmla="*/ 52 w 401"/>
                <a:gd name="T23" fmla="*/ 577 h 604"/>
                <a:gd name="T24" fmla="*/ 51 w 401"/>
                <a:gd name="T25" fmla="*/ 566 h 604"/>
                <a:gd name="T26" fmla="*/ 45 w 401"/>
                <a:gd name="T27" fmla="*/ 566 h 604"/>
                <a:gd name="T28" fmla="*/ 29 w 401"/>
                <a:gd name="T29" fmla="*/ 569 h 604"/>
                <a:gd name="T30" fmla="*/ 21 w 401"/>
                <a:gd name="T31" fmla="*/ 566 h 604"/>
                <a:gd name="T32" fmla="*/ 7 w 401"/>
                <a:gd name="T33" fmla="*/ 549 h 604"/>
                <a:gd name="T34" fmla="*/ 0 w 401"/>
                <a:gd name="T35" fmla="*/ 535 h 604"/>
                <a:gd name="T36" fmla="*/ 0 w 401"/>
                <a:gd name="T37" fmla="*/ 526 h 604"/>
                <a:gd name="T38" fmla="*/ 9 w 401"/>
                <a:gd name="T39" fmla="*/ 506 h 604"/>
                <a:gd name="T40" fmla="*/ 9 w 401"/>
                <a:gd name="T41" fmla="*/ 492 h 604"/>
                <a:gd name="T42" fmla="*/ 15 w 401"/>
                <a:gd name="T43" fmla="*/ 480 h 604"/>
                <a:gd name="T44" fmla="*/ 29 w 401"/>
                <a:gd name="T45" fmla="*/ 460 h 604"/>
                <a:gd name="T46" fmla="*/ 31 w 401"/>
                <a:gd name="T47" fmla="*/ 449 h 604"/>
                <a:gd name="T48" fmla="*/ 28 w 401"/>
                <a:gd name="T49" fmla="*/ 441 h 604"/>
                <a:gd name="T50" fmla="*/ 11 w 401"/>
                <a:gd name="T51" fmla="*/ 421 h 604"/>
                <a:gd name="T52" fmla="*/ 7 w 401"/>
                <a:gd name="T53" fmla="*/ 412 h 604"/>
                <a:gd name="T54" fmla="*/ 8 w 401"/>
                <a:gd name="T55" fmla="*/ 389 h 604"/>
                <a:gd name="T56" fmla="*/ 12 w 401"/>
                <a:gd name="T57" fmla="*/ 376 h 604"/>
                <a:gd name="T58" fmla="*/ 25 w 401"/>
                <a:gd name="T59" fmla="*/ 354 h 604"/>
                <a:gd name="T60" fmla="*/ 47 w 401"/>
                <a:gd name="T61" fmla="*/ 327 h 604"/>
                <a:gd name="T62" fmla="*/ 52 w 401"/>
                <a:gd name="T63" fmla="*/ 311 h 604"/>
                <a:gd name="T64" fmla="*/ 50 w 401"/>
                <a:gd name="T65" fmla="*/ 275 h 604"/>
                <a:gd name="T66" fmla="*/ 57 w 401"/>
                <a:gd name="T67" fmla="*/ 254 h 604"/>
                <a:gd name="T68" fmla="*/ 60 w 401"/>
                <a:gd name="T69" fmla="*/ 236 h 604"/>
                <a:gd name="T70" fmla="*/ 65 w 401"/>
                <a:gd name="T71" fmla="*/ 219 h 604"/>
                <a:gd name="T72" fmla="*/ 93 w 401"/>
                <a:gd name="T73" fmla="*/ 188 h 604"/>
                <a:gd name="T74" fmla="*/ 110 w 401"/>
                <a:gd name="T75" fmla="*/ 172 h 604"/>
                <a:gd name="T76" fmla="*/ 126 w 401"/>
                <a:gd name="T77" fmla="*/ 164 h 604"/>
                <a:gd name="T78" fmla="*/ 139 w 401"/>
                <a:gd name="T79" fmla="*/ 155 h 604"/>
                <a:gd name="T80" fmla="*/ 159 w 401"/>
                <a:gd name="T81" fmla="*/ 134 h 604"/>
                <a:gd name="T82" fmla="*/ 173 w 401"/>
                <a:gd name="T83" fmla="*/ 135 h 604"/>
                <a:gd name="T84" fmla="*/ 185 w 401"/>
                <a:gd name="T85" fmla="*/ 135 h 604"/>
                <a:gd name="T86" fmla="*/ 191 w 401"/>
                <a:gd name="T87" fmla="*/ 130 h 604"/>
                <a:gd name="T88" fmla="*/ 195 w 401"/>
                <a:gd name="T89" fmla="*/ 114 h 604"/>
                <a:gd name="T90" fmla="*/ 199 w 401"/>
                <a:gd name="T91" fmla="*/ 86 h 604"/>
                <a:gd name="T92" fmla="*/ 208 w 401"/>
                <a:gd name="T93" fmla="*/ 81 h 604"/>
                <a:gd name="T94" fmla="*/ 229 w 401"/>
                <a:gd name="T95" fmla="*/ 66 h 604"/>
                <a:gd name="T96" fmla="*/ 252 w 401"/>
                <a:gd name="T97" fmla="*/ 60 h 604"/>
                <a:gd name="T98" fmla="*/ 285 w 401"/>
                <a:gd name="T99" fmla="*/ 61 h 604"/>
                <a:gd name="T100" fmla="*/ 308 w 401"/>
                <a:gd name="T101" fmla="*/ 57 h 604"/>
                <a:gd name="T102" fmla="*/ 322 w 401"/>
                <a:gd name="T103" fmla="*/ 58 h 604"/>
                <a:gd name="T104" fmla="*/ 338 w 401"/>
                <a:gd name="T105" fmla="*/ 61 h 604"/>
                <a:gd name="T106" fmla="*/ 356 w 401"/>
                <a:gd name="T107" fmla="*/ 55 h 604"/>
                <a:gd name="T108" fmla="*/ 376 w 401"/>
                <a:gd name="T109" fmla="*/ 37 h 604"/>
                <a:gd name="T110" fmla="*/ 387 w 401"/>
                <a:gd name="T111" fmla="*/ 22 h 604"/>
                <a:gd name="T112" fmla="*/ 394 w 401"/>
                <a:gd name="T113" fmla="*/ 2 h 604"/>
                <a:gd name="T114" fmla="*/ 401 w 401"/>
                <a:gd name="T115" fmla="*/ 0 h 6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01" h="604">
                  <a:moveTo>
                    <a:pt x="164" y="604"/>
                  </a:moveTo>
                  <a:lnTo>
                    <a:pt x="164" y="602"/>
                  </a:lnTo>
                  <a:lnTo>
                    <a:pt x="165" y="599"/>
                  </a:lnTo>
                  <a:lnTo>
                    <a:pt x="165" y="593"/>
                  </a:lnTo>
                  <a:lnTo>
                    <a:pt x="168" y="583"/>
                  </a:lnTo>
                  <a:lnTo>
                    <a:pt x="168" y="578"/>
                  </a:lnTo>
                  <a:lnTo>
                    <a:pt x="169" y="572"/>
                  </a:lnTo>
                  <a:lnTo>
                    <a:pt x="169" y="570"/>
                  </a:lnTo>
                  <a:lnTo>
                    <a:pt x="169" y="569"/>
                  </a:lnTo>
                  <a:lnTo>
                    <a:pt x="168" y="568"/>
                  </a:lnTo>
                  <a:lnTo>
                    <a:pt x="168" y="566"/>
                  </a:lnTo>
                  <a:lnTo>
                    <a:pt x="167" y="563"/>
                  </a:lnTo>
                  <a:lnTo>
                    <a:pt x="166" y="561"/>
                  </a:lnTo>
                  <a:lnTo>
                    <a:pt x="165" y="560"/>
                  </a:lnTo>
                  <a:lnTo>
                    <a:pt x="163" y="558"/>
                  </a:lnTo>
                  <a:lnTo>
                    <a:pt x="160" y="557"/>
                  </a:lnTo>
                  <a:lnTo>
                    <a:pt x="158" y="556"/>
                  </a:lnTo>
                  <a:lnTo>
                    <a:pt x="157" y="556"/>
                  </a:lnTo>
                  <a:lnTo>
                    <a:pt x="156" y="555"/>
                  </a:lnTo>
                  <a:lnTo>
                    <a:pt x="154" y="555"/>
                  </a:lnTo>
                  <a:lnTo>
                    <a:pt x="152" y="555"/>
                  </a:lnTo>
                  <a:lnTo>
                    <a:pt x="149" y="555"/>
                  </a:lnTo>
                  <a:lnTo>
                    <a:pt x="144" y="556"/>
                  </a:lnTo>
                  <a:lnTo>
                    <a:pt x="139" y="557"/>
                  </a:lnTo>
                  <a:lnTo>
                    <a:pt x="138" y="557"/>
                  </a:lnTo>
                  <a:lnTo>
                    <a:pt x="136" y="557"/>
                  </a:lnTo>
                  <a:lnTo>
                    <a:pt x="132" y="559"/>
                  </a:lnTo>
                  <a:lnTo>
                    <a:pt x="128" y="561"/>
                  </a:lnTo>
                  <a:lnTo>
                    <a:pt x="125" y="562"/>
                  </a:lnTo>
                  <a:lnTo>
                    <a:pt x="123" y="563"/>
                  </a:lnTo>
                  <a:lnTo>
                    <a:pt x="121" y="565"/>
                  </a:lnTo>
                  <a:lnTo>
                    <a:pt x="116" y="569"/>
                  </a:lnTo>
                  <a:lnTo>
                    <a:pt x="112" y="571"/>
                  </a:lnTo>
                  <a:lnTo>
                    <a:pt x="104" y="578"/>
                  </a:lnTo>
                  <a:lnTo>
                    <a:pt x="97" y="583"/>
                  </a:lnTo>
                  <a:lnTo>
                    <a:pt x="94" y="585"/>
                  </a:lnTo>
                  <a:lnTo>
                    <a:pt x="91" y="588"/>
                  </a:lnTo>
                  <a:lnTo>
                    <a:pt x="89" y="590"/>
                  </a:lnTo>
                  <a:lnTo>
                    <a:pt x="88" y="591"/>
                  </a:lnTo>
                  <a:lnTo>
                    <a:pt x="86" y="595"/>
                  </a:lnTo>
                  <a:lnTo>
                    <a:pt x="85" y="597"/>
                  </a:lnTo>
                  <a:lnTo>
                    <a:pt x="83" y="598"/>
                  </a:lnTo>
                  <a:lnTo>
                    <a:pt x="82" y="599"/>
                  </a:lnTo>
                  <a:lnTo>
                    <a:pt x="79" y="599"/>
                  </a:lnTo>
                  <a:lnTo>
                    <a:pt x="77" y="600"/>
                  </a:lnTo>
                  <a:lnTo>
                    <a:pt x="69" y="600"/>
                  </a:lnTo>
                  <a:lnTo>
                    <a:pt x="60" y="600"/>
                  </a:lnTo>
                  <a:lnTo>
                    <a:pt x="57" y="600"/>
                  </a:lnTo>
                  <a:lnTo>
                    <a:pt x="56" y="600"/>
                  </a:lnTo>
                  <a:lnTo>
                    <a:pt x="54" y="599"/>
                  </a:lnTo>
                  <a:lnTo>
                    <a:pt x="54" y="599"/>
                  </a:lnTo>
                  <a:lnTo>
                    <a:pt x="53" y="598"/>
                  </a:lnTo>
                  <a:lnTo>
                    <a:pt x="52" y="597"/>
                  </a:lnTo>
                  <a:lnTo>
                    <a:pt x="52" y="596"/>
                  </a:lnTo>
                  <a:lnTo>
                    <a:pt x="51" y="594"/>
                  </a:lnTo>
                  <a:lnTo>
                    <a:pt x="50" y="592"/>
                  </a:lnTo>
                  <a:lnTo>
                    <a:pt x="50" y="591"/>
                  </a:lnTo>
                  <a:lnTo>
                    <a:pt x="50" y="587"/>
                  </a:lnTo>
                  <a:lnTo>
                    <a:pt x="50" y="585"/>
                  </a:lnTo>
                  <a:lnTo>
                    <a:pt x="52" y="577"/>
                  </a:lnTo>
                  <a:lnTo>
                    <a:pt x="52" y="572"/>
                  </a:lnTo>
                  <a:lnTo>
                    <a:pt x="52" y="569"/>
                  </a:lnTo>
                  <a:lnTo>
                    <a:pt x="52" y="569"/>
                  </a:lnTo>
                  <a:lnTo>
                    <a:pt x="52" y="567"/>
                  </a:lnTo>
                  <a:lnTo>
                    <a:pt x="51" y="566"/>
                  </a:lnTo>
                  <a:lnTo>
                    <a:pt x="50" y="566"/>
                  </a:lnTo>
                  <a:lnTo>
                    <a:pt x="50" y="565"/>
                  </a:lnTo>
                  <a:lnTo>
                    <a:pt x="49" y="565"/>
                  </a:lnTo>
                  <a:lnTo>
                    <a:pt x="48" y="565"/>
                  </a:lnTo>
                  <a:lnTo>
                    <a:pt x="45" y="566"/>
                  </a:lnTo>
                  <a:lnTo>
                    <a:pt x="41" y="567"/>
                  </a:lnTo>
                  <a:lnTo>
                    <a:pt x="39" y="568"/>
                  </a:lnTo>
                  <a:lnTo>
                    <a:pt x="33" y="569"/>
                  </a:lnTo>
                  <a:lnTo>
                    <a:pt x="31" y="569"/>
                  </a:lnTo>
                  <a:lnTo>
                    <a:pt x="29" y="569"/>
                  </a:lnTo>
                  <a:lnTo>
                    <a:pt x="28" y="569"/>
                  </a:lnTo>
                  <a:lnTo>
                    <a:pt x="26" y="569"/>
                  </a:lnTo>
                  <a:lnTo>
                    <a:pt x="24" y="568"/>
                  </a:lnTo>
                  <a:lnTo>
                    <a:pt x="23" y="567"/>
                  </a:lnTo>
                  <a:lnTo>
                    <a:pt x="21" y="566"/>
                  </a:lnTo>
                  <a:lnTo>
                    <a:pt x="19" y="563"/>
                  </a:lnTo>
                  <a:lnTo>
                    <a:pt x="17" y="561"/>
                  </a:lnTo>
                  <a:lnTo>
                    <a:pt x="12" y="556"/>
                  </a:lnTo>
                  <a:lnTo>
                    <a:pt x="8" y="551"/>
                  </a:lnTo>
                  <a:lnTo>
                    <a:pt x="7" y="549"/>
                  </a:lnTo>
                  <a:lnTo>
                    <a:pt x="6" y="546"/>
                  </a:lnTo>
                  <a:lnTo>
                    <a:pt x="4" y="544"/>
                  </a:lnTo>
                  <a:lnTo>
                    <a:pt x="2" y="540"/>
                  </a:lnTo>
                  <a:lnTo>
                    <a:pt x="0" y="537"/>
                  </a:lnTo>
                  <a:lnTo>
                    <a:pt x="0" y="535"/>
                  </a:lnTo>
                  <a:lnTo>
                    <a:pt x="0" y="535"/>
                  </a:lnTo>
                  <a:lnTo>
                    <a:pt x="0" y="533"/>
                  </a:lnTo>
                  <a:lnTo>
                    <a:pt x="0" y="532"/>
                  </a:lnTo>
                  <a:lnTo>
                    <a:pt x="0" y="528"/>
                  </a:lnTo>
                  <a:lnTo>
                    <a:pt x="0" y="526"/>
                  </a:lnTo>
                  <a:lnTo>
                    <a:pt x="1" y="524"/>
                  </a:lnTo>
                  <a:lnTo>
                    <a:pt x="2" y="522"/>
                  </a:lnTo>
                  <a:lnTo>
                    <a:pt x="7" y="513"/>
                  </a:lnTo>
                  <a:lnTo>
                    <a:pt x="8" y="509"/>
                  </a:lnTo>
                  <a:lnTo>
                    <a:pt x="9" y="506"/>
                  </a:lnTo>
                  <a:lnTo>
                    <a:pt x="9" y="502"/>
                  </a:lnTo>
                  <a:lnTo>
                    <a:pt x="10" y="501"/>
                  </a:lnTo>
                  <a:lnTo>
                    <a:pt x="10" y="499"/>
                  </a:lnTo>
                  <a:lnTo>
                    <a:pt x="9" y="494"/>
                  </a:lnTo>
                  <a:lnTo>
                    <a:pt x="9" y="492"/>
                  </a:lnTo>
                  <a:lnTo>
                    <a:pt x="10" y="489"/>
                  </a:lnTo>
                  <a:lnTo>
                    <a:pt x="10" y="488"/>
                  </a:lnTo>
                  <a:lnTo>
                    <a:pt x="11" y="486"/>
                  </a:lnTo>
                  <a:lnTo>
                    <a:pt x="12" y="484"/>
                  </a:lnTo>
                  <a:lnTo>
                    <a:pt x="15" y="480"/>
                  </a:lnTo>
                  <a:lnTo>
                    <a:pt x="19" y="475"/>
                  </a:lnTo>
                  <a:lnTo>
                    <a:pt x="24" y="468"/>
                  </a:lnTo>
                  <a:lnTo>
                    <a:pt x="26" y="467"/>
                  </a:lnTo>
                  <a:lnTo>
                    <a:pt x="28" y="464"/>
                  </a:lnTo>
                  <a:lnTo>
                    <a:pt x="29" y="460"/>
                  </a:lnTo>
                  <a:lnTo>
                    <a:pt x="30" y="457"/>
                  </a:lnTo>
                  <a:lnTo>
                    <a:pt x="31" y="455"/>
                  </a:lnTo>
                  <a:lnTo>
                    <a:pt x="31" y="452"/>
                  </a:lnTo>
                  <a:lnTo>
                    <a:pt x="31" y="451"/>
                  </a:lnTo>
                  <a:lnTo>
                    <a:pt x="31" y="449"/>
                  </a:lnTo>
                  <a:lnTo>
                    <a:pt x="31" y="447"/>
                  </a:lnTo>
                  <a:lnTo>
                    <a:pt x="31" y="445"/>
                  </a:lnTo>
                  <a:lnTo>
                    <a:pt x="30" y="444"/>
                  </a:lnTo>
                  <a:lnTo>
                    <a:pt x="29" y="443"/>
                  </a:lnTo>
                  <a:lnTo>
                    <a:pt x="28" y="441"/>
                  </a:lnTo>
                  <a:lnTo>
                    <a:pt x="27" y="439"/>
                  </a:lnTo>
                  <a:lnTo>
                    <a:pt x="25" y="436"/>
                  </a:lnTo>
                  <a:lnTo>
                    <a:pt x="23" y="433"/>
                  </a:lnTo>
                  <a:lnTo>
                    <a:pt x="14" y="423"/>
                  </a:lnTo>
                  <a:lnTo>
                    <a:pt x="11" y="421"/>
                  </a:lnTo>
                  <a:lnTo>
                    <a:pt x="9" y="419"/>
                  </a:lnTo>
                  <a:lnTo>
                    <a:pt x="8" y="417"/>
                  </a:lnTo>
                  <a:lnTo>
                    <a:pt x="8" y="415"/>
                  </a:lnTo>
                  <a:lnTo>
                    <a:pt x="8" y="414"/>
                  </a:lnTo>
                  <a:lnTo>
                    <a:pt x="7" y="412"/>
                  </a:lnTo>
                  <a:lnTo>
                    <a:pt x="7" y="411"/>
                  </a:lnTo>
                  <a:lnTo>
                    <a:pt x="7" y="410"/>
                  </a:lnTo>
                  <a:lnTo>
                    <a:pt x="7" y="408"/>
                  </a:lnTo>
                  <a:lnTo>
                    <a:pt x="8" y="399"/>
                  </a:lnTo>
                  <a:lnTo>
                    <a:pt x="8" y="389"/>
                  </a:lnTo>
                  <a:lnTo>
                    <a:pt x="9" y="386"/>
                  </a:lnTo>
                  <a:lnTo>
                    <a:pt x="10" y="384"/>
                  </a:lnTo>
                  <a:lnTo>
                    <a:pt x="10" y="381"/>
                  </a:lnTo>
                  <a:lnTo>
                    <a:pt x="11" y="379"/>
                  </a:lnTo>
                  <a:lnTo>
                    <a:pt x="12" y="376"/>
                  </a:lnTo>
                  <a:lnTo>
                    <a:pt x="15" y="370"/>
                  </a:lnTo>
                  <a:lnTo>
                    <a:pt x="18" y="366"/>
                  </a:lnTo>
                  <a:lnTo>
                    <a:pt x="20" y="363"/>
                  </a:lnTo>
                  <a:lnTo>
                    <a:pt x="22" y="359"/>
                  </a:lnTo>
                  <a:lnTo>
                    <a:pt x="25" y="354"/>
                  </a:lnTo>
                  <a:lnTo>
                    <a:pt x="40" y="338"/>
                  </a:lnTo>
                  <a:lnTo>
                    <a:pt x="41" y="336"/>
                  </a:lnTo>
                  <a:lnTo>
                    <a:pt x="43" y="333"/>
                  </a:lnTo>
                  <a:lnTo>
                    <a:pt x="45" y="330"/>
                  </a:lnTo>
                  <a:lnTo>
                    <a:pt x="47" y="327"/>
                  </a:lnTo>
                  <a:lnTo>
                    <a:pt x="48" y="324"/>
                  </a:lnTo>
                  <a:lnTo>
                    <a:pt x="50" y="320"/>
                  </a:lnTo>
                  <a:lnTo>
                    <a:pt x="51" y="318"/>
                  </a:lnTo>
                  <a:lnTo>
                    <a:pt x="51" y="314"/>
                  </a:lnTo>
                  <a:lnTo>
                    <a:pt x="52" y="311"/>
                  </a:lnTo>
                  <a:lnTo>
                    <a:pt x="52" y="308"/>
                  </a:lnTo>
                  <a:lnTo>
                    <a:pt x="52" y="302"/>
                  </a:lnTo>
                  <a:lnTo>
                    <a:pt x="51" y="293"/>
                  </a:lnTo>
                  <a:lnTo>
                    <a:pt x="50" y="279"/>
                  </a:lnTo>
                  <a:lnTo>
                    <a:pt x="50" y="275"/>
                  </a:lnTo>
                  <a:lnTo>
                    <a:pt x="51" y="272"/>
                  </a:lnTo>
                  <a:lnTo>
                    <a:pt x="51" y="269"/>
                  </a:lnTo>
                  <a:lnTo>
                    <a:pt x="52" y="266"/>
                  </a:lnTo>
                  <a:lnTo>
                    <a:pt x="54" y="263"/>
                  </a:lnTo>
                  <a:lnTo>
                    <a:pt x="57" y="254"/>
                  </a:lnTo>
                  <a:lnTo>
                    <a:pt x="58" y="251"/>
                  </a:lnTo>
                  <a:lnTo>
                    <a:pt x="59" y="249"/>
                  </a:lnTo>
                  <a:lnTo>
                    <a:pt x="59" y="246"/>
                  </a:lnTo>
                  <a:lnTo>
                    <a:pt x="59" y="244"/>
                  </a:lnTo>
                  <a:lnTo>
                    <a:pt x="60" y="236"/>
                  </a:lnTo>
                  <a:lnTo>
                    <a:pt x="61" y="231"/>
                  </a:lnTo>
                  <a:lnTo>
                    <a:pt x="62" y="228"/>
                  </a:lnTo>
                  <a:lnTo>
                    <a:pt x="63" y="225"/>
                  </a:lnTo>
                  <a:lnTo>
                    <a:pt x="64" y="223"/>
                  </a:lnTo>
                  <a:lnTo>
                    <a:pt x="65" y="219"/>
                  </a:lnTo>
                  <a:lnTo>
                    <a:pt x="69" y="216"/>
                  </a:lnTo>
                  <a:lnTo>
                    <a:pt x="82" y="199"/>
                  </a:lnTo>
                  <a:lnTo>
                    <a:pt x="88" y="194"/>
                  </a:lnTo>
                  <a:lnTo>
                    <a:pt x="90" y="190"/>
                  </a:lnTo>
                  <a:lnTo>
                    <a:pt x="93" y="188"/>
                  </a:lnTo>
                  <a:lnTo>
                    <a:pt x="97" y="184"/>
                  </a:lnTo>
                  <a:lnTo>
                    <a:pt x="99" y="183"/>
                  </a:lnTo>
                  <a:lnTo>
                    <a:pt x="102" y="181"/>
                  </a:lnTo>
                  <a:lnTo>
                    <a:pt x="108" y="174"/>
                  </a:lnTo>
                  <a:lnTo>
                    <a:pt x="110" y="172"/>
                  </a:lnTo>
                  <a:lnTo>
                    <a:pt x="112" y="171"/>
                  </a:lnTo>
                  <a:lnTo>
                    <a:pt x="115" y="170"/>
                  </a:lnTo>
                  <a:lnTo>
                    <a:pt x="118" y="168"/>
                  </a:lnTo>
                  <a:lnTo>
                    <a:pt x="120" y="167"/>
                  </a:lnTo>
                  <a:lnTo>
                    <a:pt x="126" y="164"/>
                  </a:lnTo>
                  <a:lnTo>
                    <a:pt x="129" y="163"/>
                  </a:lnTo>
                  <a:lnTo>
                    <a:pt x="132" y="161"/>
                  </a:lnTo>
                  <a:lnTo>
                    <a:pt x="134" y="160"/>
                  </a:lnTo>
                  <a:lnTo>
                    <a:pt x="136" y="158"/>
                  </a:lnTo>
                  <a:lnTo>
                    <a:pt x="139" y="155"/>
                  </a:lnTo>
                  <a:lnTo>
                    <a:pt x="147" y="145"/>
                  </a:lnTo>
                  <a:lnTo>
                    <a:pt x="151" y="141"/>
                  </a:lnTo>
                  <a:lnTo>
                    <a:pt x="155" y="138"/>
                  </a:lnTo>
                  <a:lnTo>
                    <a:pt x="157" y="135"/>
                  </a:lnTo>
                  <a:lnTo>
                    <a:pt x="159" y="134"/>
                  </a:lnTo>
                  <a:lnTo>
                    <a:pt x="161" y="133"/>
                  </a:lnTo>
                  <a:lnTo>
                    <a:pt x="163" y="133"/>
                  </a:lnTo>
                  <a:lnTo>
                    <a:pt x="165" y="133"/>
                  </a:lnTo>
                  <a:lnTo>
                    <a:pt x="168" y="134"/>
                  </a:lnTo>
                  <a:lnTo>
                    <a:pt x="173" y="135"/>
                  </a:lnTo>
                  <a:lnTo>
                    <a:pt x="176" y="135"/>
                  </a:lnTo>
                  <a:lnTo>
                    <a:pt x="179" y="136"/>
                  </a:lnTo>
                  <a:lnTo>
                    <a:pt x="180" y="136"/>
                  </a:lnTo>
                  <a:lnTo>
                    <a:pt x="182" y="136"/>
                  </a:lnTo>
                  <a:lnTo>
                    <a:pt x="185" y="135"/>
                  </a:lnTo>
                  <a:lnTo>
                    <a:pt x="187" y="135"/>
                  </a:lnTo>
                  <a:lnTo>
                    <a:pt x="189" y="134"/>
                  </a:lnTo>
                  <a:lnTo>
                    <a:pt x="190" y="132"/>
                  </a:lnTo>
                  <a:lnTo>
                    <a:pt x="190" y="132"/>
                  </a:lnTo>
                  <a:lnTo>
                    <a:pt x="191" y="130"/>
                  </a:lnTo>
                  <a:lnTo>
                    <a:pt x="192" y="127"/>
                  </a:lnTo>
                  <a:lnTo>
                    <a:pt x="193" y="126"/>
                  </a:lnTo>
                  <a:lnTo>
                    <a:pt x="193" y="123"/>
                  </a:lnTo>
                  <a:lnTo>
                    <a:pt x="195" y="118"/>
                  </a:lnTo>
                  <a:lnTo>
                    <a:pt x="195" y="114"/>
                  </a:lnTo>
                  <a:lnTo>
                    <a:pt x="196" y="107"/>
                  </a:lnTo>
                  <a:lnTo>
                    <a:pt x="197" y="85"/>
                  </a:lnTo>
                  <a:lnTo>
                    <a:pt x="198" y="85"/>
                  </a:lnTo>
                  <a:lnTo>
                    <a:pt x="198" y="86"/>
                  </a:lnTo>
                  <a:lnTo>
                    <a:pt x="199" y="86"/>
                  </a:lnTo>
                  <a:lnTo>
                    <a:pt x="200" y="85"/>
                  </a:lnTo>
                  <a:lnTo>
                    <a:pt x="202" y="85"/>
                  </a:lnTo>
                  <a:lnTo>
                    <a:pt x="203" y="83"/>
                  </a:lnTo>
                  <a:lnTo>
                    <a:pt x="205" y="82"/>
                  </a:lnTo>
                  <a:lnTo>
                    <a:pt x="208" y="81"/>
                  </a:lnTo>
                  <a:lnTo>
                    <a:pt x="214" y="75"/>
                  </a:lnTo>
                  <a:lnTo>
                    <a:pt x="217" y="72"/>
                  </a:lnTo>
                  <a:lnTo>
                    <a:pt x="220" y="70"/>
                  </a:lnTo>
                  <a:lnTo>
                    <a:pt x="224" y="69"/>
                  </a:lnTo>
                  <a:lnTo>
                    <a:pt x="229" y="66"/>
                  </a:lnTo>
                  <a:lnTo>
                    <a:pt x="234" y="64"/>
                  </a:lnTo>
                  <a:lnTo>
                    <a:pt x="239" y="63"/>
                  </a:lnTo>
                  <a:lnTo>
                    <a:pt x="245" y="61"/>
                  </a:lnTo>
                  <a:lnTo>
                    <a:pt x="248" y="61"/>
                  </a:lnTo>
                  <a:lnTo>
                    <a:pt x="252" y="60"/>
                  </a:lnTo>
                  <a:lnTo>
                    <a:pt x="256" y="60"/>
                  </a:lnTo>
                  <a:lnTo>
                    <a:pt x="260" y="60"/>
                  </a:lnTo>
                  <a:lnTo>
                    <a:pt x="267" y="60"/>
                  </a:lnTo>
                  <a:lnTo>
                    <a:pt x="281" y="61"/>
                  </a:lnTo>
                  <a:lnTo>
                    <a:pt x="285" y="61"/>
                  </a:lnTo>
                  <a:lnTo>
                    <a:pt x="289" y="60"/>
                  </a:lnTo>
                  <a:lnTo>
                    <a:pt x="293" y="60"/>
                  </a:lnTo>
                  <a:lnTo>
                    <a:pt x="296" y="60"/>
                  </a:lnTo>
                  <a:lnTo>
                    <a:pt x="299" y="59"/>
                  </a:lnTo>
                  <a:lnTo>
                    <a:pt x="308" y="57"/>
                  </a:lnTo>
                  <a:lnTo>
                    <a:pt x="311" y="57"/>
                  </a:lnTo>
                  <a:lnTo>
                    <a:pt x="314" y="57"/>
                  </a:lnTo>
                  <a:lnTo>
                    <a:pt x="316" y="57"/>
                  </a:lnTo>
                  <a:lnTo>
                    <a:pt x="319" y="57"/>
                  </a:lnTo>
                  <a:lnTo>
                    <a:pt x="322" y="58"/>
                  </a:lnTo>
                  <a:lnTo>
                    <a:pt x="327" y="59"/>
                  </a:lnTo>
                  <a:lnTo>
                    <a:pt x="328" y="60"/>
                  </a:lnTo>
                  <a:lnTo>
                    <a:pt x="331" y="61"/>
                  </a:lnTo>
                  <a:lnTo>
                    <a:pt x="334" y="61"/>
                  </a:lnTo>
                  <a:lnTo>
                    <a:pt x="338" y="61"/>
                  </a:lnTo>
                  <a:lnTo>
                    <a:pt x="340" y="61"/>
                  </a:lnTo>
                  <a:lnTo>
                    <a:pt x="344" y="60"/>
                  </a:lnTo>
                  <a:lnTo>
                    <a:pt x="348" y="59"/>
                  </a:lnTo>
                  <a:lnTo>
                    <a:pt x="352" y="57"/>
                  </a:lnTo>
                  <a:lnTo>
                    <a:pt x="356" y="55"/>
                  </a:lnTo>
                  <a:lnTo>
                    <a:pt x="360" y="52"/>
                  </a:lnTo>
                  <a:lnTo>
                    <a:pt x="363" y="49"/>
                  </a:lnTo>
                  <a:lnTo>
                    <a:pt x="368" y="46"/>
                  </a:lnTo>
                  <a:lnTo>
                    <a:pt x="372" y="41"/>
                  </a:lnTo>
                  <a:lnTo>
                    <a:pt x="376" y="37"/>
                  </a:lnTo>
                  <a:lnTo>
                    <a:pt x="380" y="33"/>
                  </a:lnTo>
                  <a:lnTo>
                    <a:pt x="383" y="30"/>
                  </a:lnTo>
                  <a:lnTo>
                    <a:pt x="384" y="27"/>
                  </a:lnTo>
                  <a:lnTo>
                    <a:pt x="386" y="25"/>
                  </a:lnTo>
                  <a:lnTo>
                    <a:pt x="387" y="22"/>
                  </a:lnTo>
                  <a:lnTo>
                    <a:pt x="388" y="20"/>
                  </a:lnTo>
                  <a:lnTo>
                    <a:pt x="389" y="17"/>
                  </a:lnTo>
                  <a:lnTo>
                    <a:pt x="393" y="6"/>
                  </a:lnTo>
                  <a:lnTo>
                    <a:pt x="394" y="3"/>
                  </a:lnTo>
                  <a:lnTo>
                    <a:pt x="394" y="2"/>
                  </a:lnTo>
                  <a:lnTo>
                    <a:pt x="395" y="1"/>
                  </a:lnTo>
                  <a:lnTo>
                    <a:pt x="396" y="1"/>
                  </a:lnTo>
                  <a:lnTo>
                    <a:pt x="397" y="0"/>
                  </a:lnTo>
                  <a:lnTo>
                    <a:pt x="399" y="0"/>
                  </a:lnTo>
                  <a:lnTo>
                    <a:pt x="401" y="0"/>
                  </a:lnTo>
                </a:path>
              </a:pathLst>
            </a:custGeom>
            <a:noFill/>
            <a:ln w="2540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54" name="Rectangle 109">
              <a:extLst>
                <a:ext uri="{FF2B5EF4-FFF2-40B4-BE49-F238E27FC236}">
                  <a16:creationId xmlns:a16="http://schemas.microsoft.com/office/drawing/2014/main" id="{2119A0C8-4373-4FD5-9A3C-9E49F652E3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06" y="3208"/>
              <a:ext cx="112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JH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55" name="Rectangle 110">
              <a:extLst>
                <a:ext uri="{FF2B5EF4-FFF2-40B4-BE49-F238E27FC236}">
                  <a16:creationId xmlns:a16="http://schemas.microsoft.com/office/drawing/2014/main" id="{8B5480BF-AD23-4242-9455-E8F392D85E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04" y="3149"/>
              <a:ext cx="94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BI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56" name="Rectangle 111">
              <a:extLst>
                <a:ext uri="{FF2B5EF4-FFF2-40B4-BE49-F238E27FC236}">
                  <a16:creationId xmlns:a16="http://schemas.microsoft.com/office/drawing/2014/main" id="{53864026-8B70-4B2B-B58C-C7AAA4B971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0" y="3037"/>
              <a:ext cx="116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KT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57" name="Rectangle 112">
              <a:extLst>
                <a:ext uri="{FF2B5EF4-FFF2-40B4-BE49-F238E27FC236}">
                  <a16:creationId xmlns:a16="http://schemas.microsoft.com/office/drawing/2014/main" id="{EEE34B02-B606-4647-9713-08605F9092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85" y="2986"/>
              <a:ext cx="84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JI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58" name="Rectangle 113">
              <a:extLst>
                <a:ext uri="{FF2B5EF4-FFF2-40B4-BE49-F238E27FC236}">
                  <a16:creationId xmlns:a16="http://schemas.microsoft.com/office/drawing/2014/main" id="{5EFF6F80-FEC6-4CC7-B539-1681DF5526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60" y="2580"/>
              <a:ext cx="118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PB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59" name="Rectangle 114">
              <a:extLst>
                <a:ext uri="{FF2B5EF4-FFF2-40B4-BE49-F238E27FC236}">
                  <a16:creationId xmlns:a16="http://schemas.microsoft.com/office/drawing/2014/main" id="{72A06225-1E51-4A0E-9315-9A664F695D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31" y="2953"/>
              <a:ext cx="90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PI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60" name="Rectangle 115">
              <a:extLst>
                <a:ext uri="{FF2B5EF4-FFF2-40B4-BE49-F238E27FC236}">
                  <a16:creationId xmlns:a16="http://schemas.microsoft.com/office/drawing/2014/main" id="{245A3D06-F144-4CAC-9EEF-4B8D758353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24" y="3492"/>
              <a:ext cx="114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ZN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61" name="Rectangle 116">
              <a:extLst>
                <a:ext uri="{FF2B5EF4-FFF2-40B4-BE49-F238E27FC236}">
                  <a16:creationId xmlns:a16="http://schemas.microsoft.com/office/drawing/2014/main" id="{C6E80CC0-C6F2-4EA0-B070-8F478F983F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71" y="2776"/>
              <a:ext cx="114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ZR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62" name="Rectangle 117">
              <a:extLst>
                <a:ext uri="{FF2B5EF4-FFF2-40B4-BE49-F238E27FC236}">
                  <a16:creationId xmlns:a16="http://schemas.microsoft.com/office/drawing/2014/main" id="{38A5582B-8A99-41FE-A36F-B68D5813F5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0" y="3374"/>
              <a:ext cx="122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CB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63" name="Rectangle 118">
              <a:extLst>
                <a:ext uri="{FF2B5EF4-FFF2-40B4-BE49-F238E27FC236}">
                  <a16:creationId xmlns:a16="http://schemas.microsoft.com/office/drawing/2014/main" id="{0E4CC12D-4EF5-4C2C-8DBB-D47DAF8420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87" y="3671"/>
              <a:ext cx="122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CK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64" name="Rectangle 119">
              <a:extLst>
                <a:ext uri="{FF2B5EF4-FFF2-40B4-BE49-F238E27FC236}">
                  <a16:creationId xmlns:a16="http://schemas.microsoft.com/office/drawing/2014/main" id="{10417F0C-72B7-49E3-899C-52B3B70393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7" y="1242"/>
              <a:ext cx="86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LI</a:t>
              </a:r>
              <a:endParaRPr kumimoji="0" lang="cs-CZ" altLang="cs-CZ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65" name="Rectangle 120">
              <a:extLst>
                <a:ext uri="{FF2B5EF4-FFF2-40B4-BE49-F238E27FC236}">
                  <a16:creationId xmlns:a16="http://schemas.microsoft.com/office/drawing/2014/main" id="{D80012C7-5DBF-4D51-B783-246D1B4981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66" y="3190"/>
              <a:ext cx="116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TR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66" name="Rectangle 121">
              <a:extLst>
                <a:ext uri="{FF2B5EF4-FFF2-40B4-BE49-F238E27FC236}">
                  <a16:creationId xmlns:a16="http://schemas.microsoft.com/office/drawing/2014/main" id="{E9C6C46C-F0A8-4B31-8AF9-9F92E9A089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45" y="1911"/>
              <a:ext cx="118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KV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67" name="Rectangle 122">
              <a:extLst>
                <a:ext uri="{FF2B5EF4-FFF2-40B4-BE49-F238E27FC236}">
                  <a16:creationId xmlns:a16="http://schemas.microsoft.com/office/drawing/2014/main" id="{DFB40DDC-1A5A-43F3-A3C5-3EBCD8F5C1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83" y="2542"/>
              <a:ext cx="126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OC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68" name="Rectangle 123">
              <a:extLst>
                <a:ext uri="{FF2B5EF4-FFF2-40B4-BE49-F238E27FC236}">
                  <a16:creationId xmlns:a16="http://schemas.microsoft.com/office/drawing/2014/main" id="{8369C4CE-2706-4041-B5C3-B3C3F58D66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79" y="3380"/>
              <a:ext cx="112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PT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69" name="Rectangle 124">
              <a:extLst>
                <a:ext uri="{FF2B5EF4-FFF2-40B4-BE49-F238E27FC236}">
                  <a16:creationId xmlns:a16="http://schemas.microsoft.com/office/drawing/2014/main" id="{DE3AAC99-AD13-47B1-A25D-DE0A2780BF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1" y="2100"/>
              <a:ext cx="122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BR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70" name="Rectangle 125">
              <a:extLst>
                <a:ext uri="{FF2B5EF4-FFF2-40B4-BE49-F238E27FC236}">
                  <a16:creationId xmlns:a16="http://schemas.microsoft.com/office/drawing/2014/main" id="{FA10A2D3-8354-4D58-A3BC-A60CBE4341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91" y="2927"/>
              <a:ext cx="114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TA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71" name="Rectangle 126">
              <a:extLst>
                <a:ext uri="{FF2B5EF4-FFF2-40B4-BE49-F238E27FC236}">
                  <a16:creationId xmlns:a16="http://schemas.microsoft.com/office/drawing/2014/main" id="{1B34E03F-AE8A-4D73-9B93-3321A8CAED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4" y="2431"/>
              <a:ext cx="116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TC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72" name="Rectangle 127">
              <a:extLst>
                <a:ext uri="{FF2B5EF4-FFF2-40B4-BE49-F238E27FC236}">
                  <a16:creationId xmlns:a16="http://schemas.microsoft.com/office/drawing/2014/main" id="{57197B24-05E6-4682-BB21-80D1297C75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49" y="2506"/>
              <a:ext cx="116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SY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73" name="Rectangle 128">
              <a:extLst>
                <a:ext uri="{FF2B5EF4-FFF2-40B4-BE49-F238E27FC236}">
                  <a16:creationId xmlns:a16="http://schemas.microsoft.com/office/drawing/2014/main" id="{9A095DE0-5F38-41DA-8EDE-EF0F89189D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3" y="2524"/>
              <a:ext cx="122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BN</a:t>
              </a:r>
              <a:endParaRPr kumimoji="0" lang="cs-CZ" altLang="cs-CZ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74" name="Rectangle 129">
              <a:extLst>
                <a:ext uri="{FF2B5EF4-FFF2-40B4-BE49-F238E27FC236}">
                  <a16:creationId xmlns:a16="http://schemas.microsoft.com/office/drawing/2014/main" id="{EDD0AC1C-3A6A-407D-A555-4C01B3D700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56" y="2856"/>
              <a:ext cx="116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PE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75" name="Rectangle 130">
              <a:extLst>
                <a:ext uri="{FF2B5EF4-FFF2-40B4-BE49-F238E27FC236}">
                  <a16:creationId xmlns:a16="http://schemas.microsoft.com/office/drawing/2014/main" id="{BDF3982C-8358-4DA4-84CA-59282BD058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28" y="2297"/>
              <a:ext cx="116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PS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76" name="Rectangle 131">
              <a:extLst>
                <a:ext uri="{FF2B5EF4-FFF2-40B4-BE49-F238E27FC236}">
                  <a16:creationId xmlns:a16="http://schemas.microsoft.com/office/drawing/2014/main" id="{A2E42E0C-024F-4764-A35C-685B63238E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41" y="2194"/>
              <a:ext cx="118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SU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77" name="Rectangle 132">
              <a:extLst>
                <a:ext uri="{FF2B5EF4-FFF2-40B4-BE49-F238E27FC236}">
                  <a16:creationId xmlns:a16="http://schemas.microsoft.com/office/drawing/2014/main" id="{ED4B90F7-E651-44B9-BB9A-8D43D38C15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21" y="1618"/>
              <a:ext cx="108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LT</a:t>
              </a:r>
              <a:endParaRPr kumimoji="0" lang="cs-CZ" altLang="cs-CZ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78" name="Rectangle 133">
              <a:extLst>
                <a:ext uri="{FF2B5EF4-FFF2-40B4-BE49-F238E27FC236}">
                  <a16:creationId xmlns:a16="http://schemas.microsoft.com/office/drawing/2014/main" id="{C5188E4F-D473-43E2-8606-F4344ED3F4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53" y="2579"/>
              <a:ext cx="122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HB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79" name="Rectangle 134">
              <a:extLst>
                <a:ext uri="{FF2B5EF4-FFF2-40B4-BE49-F238E27FC236}">
                  <a16:creationId xmlns:a16="http://schemas.microsoft.com/office/drawing/2014/main" id="{84821DF6-FF40-4380-9616-E68E589E3A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5" y="1532"/>
              <a:ext cx="116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TU</a:t>
              </a:r>
              <a:endParaRPr kumimoji="0" lang="cs-CZ" altLang="cs-CZ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80" name="Rectangle 135">
              <a:extLst>
                <a:ext uri="{FF2B5EF4-FFF2-40B4-BE49-F238E27FC236}">
                  <a16:creationId xmlns:a16="http://schemas.microsoft.com/office/drawing/2014/main" id="{312F4345-432E-4B85-87CE-A93E0A1FEE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48" y="2884"/>
              <a:ext cx="116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VS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81" name="Rectangle 136">
              <a:extLst>
                <a:ext uri="{FF2B5EF4-FFF2-40B4-BE49-F238E27FC236}">
                  <a16:creationId xmlns:a16="http://schemas.microsoft.com/office/drawing/2014/main" id="{D011EE21-8FD3-45C9-983F-A667FFFF33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47" y="3078"/>
              <a:ext cx="108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ZL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82" name="Rectangle 137">
              <a:extLst>
                <a:ext uri="{FF2B5EF4-FFF2-40B4-BE49-F238E27FC236}">
                  <a16:creationId xmlns:a16="http://schemas.microsoft.com/office/drawing/2014/main" id="{AE0D8BDA-5C8D-4CA8-AB70-3503D5ACC7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22" y="2173"/>
              <a:ext cx="126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UO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83" name="Rectangle 138">
              <a:extLst>
                <a:ext uri="{FF2B5EF4-FFF2-40B4-BE49-F238E27FC236}">
                  <a16:creationId xmlns:a16="http://schemas.microsoft.com/office/drawing/2014/main" id="{B247AE56-03BE-440E-BE93-97BFC92DF8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54" y="2606"/>
              <a:ext cx="122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FM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84" name="Rectangle 139">
              <a:extLst>
                <a:ext uri="{FF2B5EF4-FFF2-40B4-BE49-F238E27FC236}">
                  <a16:creationId xmlns:a16="http://schemas.microsoft.com/office/drawing/2014/main" id="{E4A5EDAC-4CD6-4EFD-8B0F-40863CC5B3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55" y="1808"/>
              <a:ext cx="114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LN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85" name="Rectangle 140">
              <a:extLst>
                <a:ext uri="{FF2B5EF4-FFF2-40B4-BE49-F238E27FC236}">
                  <a16:creationId xmlns:a16="http://schemas.microsoft.com/office/drawing/2014/main" id="{2C2441CA-95A4-47C5-B420-DD6E72CD20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02" y="2693"/>
              <a:ext cx="108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PJ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86" name="Rectangle 141">
              <a:extLst>
                <a:ext uri="{FF2B5EF4-FFF2-40B4-BE49-F238E27FC236}">
                  <a16:creationId xmlns:a16="http://schemas.microsoft.com/office/drawing/2014/main" id="{477305C3-4BAF-47CE-A288-B1CB90A016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73" y="3041"/>
              <a:ext cx="112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ST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87" name="Rectangle 142">
              <a:extLst>
                <a:ext uri="{FF2B5EF4-FFF2-40B4-BE49-F238E27FC236}">
                  <a16:creationId xmlns:a16="http://schemas.microsoft.com/office/drawing/2014/main" id="{1D795061-CA04-4E85-9FB3-D9AF7F92F7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64" y="1413"/>
              <a:ext cx="114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CL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88" name="Rectangle 143">
              <a:extLst>
                <a:ext uri="{FF2B5EF4-FFF2-40B4-BE49-F238E27FC236}">
                  <a16:creationId xmlns:a16="http://schemas.microsoft.com/office/drawing/2014/main" id="{C42D7E88-3A8B-4503-8DE1-C954CA9C72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26" y="2273"/>
              <a:ext cx="122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OP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89" name="Rectangle 144">
              <a:extLst>
                <a:ext uri="{FF2B5EF4-FFF2-40B4-BE49-F238E27FC236}">
                  <a16:creationId xmlns:a16="http://schemas.microsoft.com/office/drawing/2014/main" id="{23352AF7-1DA5-4139-9F51-B683729947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8" y="2768"/>
              <a:ext cx="126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DO</a:t>
              </a:r>
              <a:endParaRPr kumimoji="0" lang="cs-CZ" altLang="cs-CZ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90" name="Rectangle 145">
              <a:extLst>
                <a:ext uri="{FF2B5EF4-FFF2-40B4-BE49-F238E27FC236}">
                  <a16:creationId xmlns:a16="http://schemas.microsoft.com/office/drawing/2014/main" id="{C2995E27-9901-4009-BFE9-2584F37BF0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15" y="3505"/>
              <a:ext cx="118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BV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91" name="Rectangle 146">
              <a:extLst>
                <a:ext uri="{FF2B5EF4-FFF2-40B4-BE49-F238E27FC236}">
                  <a16:creationId xmlns:a16="http://schemas.microsoft.com/office/drawing/2014/main" id="{C5DCFA0D-15D7-462E-A9D6-BE64A5415C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33" y="3417"/>
              <a:ext cx="126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HO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92" name="Rectangle 147">
              <a:extLst>
                <a:ext uri="{FF2B5EF4-FFF2-40B4-BE49-F238E27FC236}">
                  <a16:creationId xmlns:a16="http://schemas.microsoft.com/office/drawing/2014/main" id="{6E621BB9-3F4E-4D82-9D72-25ABACFDA3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3" y="2065"/>
              <a:ext cx="122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CH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93" name="Rectangle 148">
              <a:extLst>
                <a:ext uri="{FF2B5EF4-FFF2-40B4-BE49-F238E27FC236}">
                  <a16:creationId xmlns:a16="http://schemas.microsoft.com/office/drawing/2014/main" id="{EC7603FF-2D57-42F7-B12F-CFBE6B7393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62" y="1708"/>
              <a:ext cx="112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JC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94" name="Rectangle 149">
              <a:extLst>
                <a:ext uri="{FF2B5EF4-FFF2-40B4-BE49-F238E27FC236}">
                  <a16:creationId xmlns:a16="http://schemas.microsoft.com/office/drawing/2014/main" id="{C3F3F2ED-6734-4332-B745-775EDBB135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39" y="2548"/>
              <a:ext cx="112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NJ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95" name="Rectangle 150">
              <a:extLst>
                <a:ext uri="{FF2B5EF4-FFF2-40B4-BE49-F238E27FC236}">
                  <a16:creationId xmlns:a16="http://schemas.microsoft.com/office/drawing/2014/main" id="{9AC4564A-A2D8-4972-AEFD-9432B79BFA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72" y="3301"/>
              <a:ext cx="122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UH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96" name="Rectangle 151">
              <a:extLst>
                <a:ext uri="{FF2B5EF4-FFF2-40B4-BE49-F238E27FC236}">
                  <a16:creationId xmlns:a16="http://schemas.microsoft.com/office/drawing/2014/main" id="{015336AD-5257-4193-9521-0492869B9E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54" y="2341"/>
              <a:ext cx="122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CR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97" name="Rectangle 152">
              <a:extLst>
                <a:ext uri="{FF2B5EF4-FFF2-40B4-BE49-F238E27FC236}">
                  <a16:creationId xmlns:a16="http://schemas.microsoft.com/office/drawing/2014/main" id="{5C7F943A-1B41-495B-9647-75C04BDC24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28" y="1944"/>
              <a:ext cx="122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RK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98" name="Rectangle 153">
              <a:extLst>
                <a:ext uri="{FF2B5EF4-FFF2-40B4-BE49-F238E27FC236}">
                  <a16:creationId xmlns:a16="http://schemas.microsoft.com/office/drawing/2014/main" id="{12566395-46D4-4CD1-90C6-CA13E47E26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42" y="1663"/>
              <a:ext cx="118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CV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99" name="Rectangle 154">
              <a:extLst>
                <a:ext uri="{FF2B5EF4-FFF2-40B4-BE49-F238E27FC236}">
                  <a16:creationId xmlns:a16="http://schemas.microsoft.com/office/drawing/2014/main" id="{D80C2993-AB61-48E2-9226-2BA131EF63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78" y="1689"/>
              <a:ext cx="130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MB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00" name="Rectangle 155">
              <a:extLst>
                <a:ext uri="{FF2B5EF4-FFF2-40B4-BE49-F238E27FC236}">
                  <a16:creationId xmlns:a16="http://schemas.microsoft.com/office/drawing/2014/main" id="{39610AB2-2160-4E77-BE27-8475E2C051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84" y="3065"/>
              <a:ext cx="116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VY</a:t>
              </a:r>
              <a:endParaRPr kumimoji="0" lang="cs-CZ" altLang="cs-CZ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01" name="Rectangle 156">
              <a:extLst>
                <a:ext uri="{FF2B5EF4-FFF2-40B4-BE49-F238E27FC236}">
                  <a16:creationId xmlns:a16="http://schemas.microsoft.com/office/drawing/2014/main" id="{7054FA53-EC85-4BA0-8B52-9FE5400127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10" y="2349"/>
              <a:ext cx="122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KH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02" name="Rectangle 157">
              <a:extLst>
                <a:ext uri="{FF2B5EF4-FFF2-40B4-BE49-F238E27FC236}">
                  <a16:creationId xmlns:a16="http://schemas.microsoft.com/office/drawing/2014/main" id="{0FF557B0-D3F2-488E-81D0-DAFE3F578C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3" y="2119"/>
              <a:ext cx="118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PU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03" name="Rectangle 158">
              <a:extLst>
                <a:ext uri="{FF2B5EF4-FFF2-40B4-BE49-F238E27FC236}">
                  <a16:creationId xmlns:a16="http://schemas.microsoft.com/office/drawing/2014/main" id="{80BCE859-D07C-4A70-B620-7FA83D3E7A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9" y="1185"/>
              <a:ext cx="122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DC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04" name="Rectangle 159">
              <a:extLst>
                <a:ext uri="{FF2B5EF4-FFF2-40B4-BE49-F238E27FC236}">
                  <a16:creationId xmlns:a16="http://schemas.microsoft.com/office/drawing/2014/main" id="{DC0B157A-2E54-4A80-96EF-29E1001C9E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31" y="2068"/>
              <a:ext cx="120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RA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05" name="Rectangle 160">
              <a:extLst>
                <a:ext uri="{FF2B5EF4-FFF2-40B4-BE49-F238E27FC236}">
                  <a16:creationId xmlns:a16="http://schemas.microsoft.com/office/drawing/2014/main" id="{A249BC0F-D712-4126-9044-85C522F2CF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76" y="1916"/>
              <a:ext cx="122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HK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06" name="Rectangle 161">
              <a:extLst>
                <a:ext uri="{FF2B5EF4-FFF2-40B4-BE49-F238E27FC236}">
                  <a16:creationId xmlns:a16="http://schemas.microsoft.com/office/drawing/2014/main" id="{660A6C61-61AB-4944-B706-471AF7EB06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58" y="2753"/>
              <a:ext cx="118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PR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07" name="Rectangle 162">
              <a:extLst>
                <a:ext uri="{FF2B5EF4-FFF2-40B4-BE49-F238E27FC236}">
                  <a16:creationId xmlns:a16="http://schemas.microsoft.com/office/drawing/2014/main" id="{146632F1-E6B0-4973-A018-926EF7578D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87" y="2798"/>
              <a:ext cx="122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BK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08" name="Rectangle 163">
              <a:extLst>
                <a:ext uri="{FF2B5EF4-FFF2-40B4-BE49-F238E27FC236}">
                  <a16:creationId xmlns:a16="http://schemas.microsoft.com/office/drawing/2014/main" id="{BCD52CBF-32D6-40F2-B676-D8FA179B56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69" y="1933"/>
              <a:ext cx="122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NB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09" name="Rectangle 164">
              <a:extLst>
                <a:ext uri="{FF2B5EF4-FFF2-40B4-BE49-F238E27FC236}">
                  <a16:creationId xmlns:a16="http://schemas.microsoft.com/office/drawing/2014/main" id="{ED46C025-1D39-4550-88EC-0BC977DCAA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51" y="1670"/>
              <a:ext cx="120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NA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10" name="Rectangle 165">
              <a:extLst>
                <a:ext uri="{FF2B5EF4-FFF2-40B4-BE49-F238E27FC236}">
                  <a16:creationId xmlns:a16="http://schemas.microsoft.com/office/drawing/2014/main" id="{6F24009D-9E28-418B-A752-9F1B7F4199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99" y="1855"/>
              <a:ext cx="108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JE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11" name="Rectangle 166">
              <a:extLst>
                <a:ext uri="{FF2B5EF4-FFF2-40B4-BE49-F238E27FC236}">
                  <a16:creationId xmlns:a16="http://schemas.microsoft.com/office/drawing/2014/main" id="{77F3B5E4-4932-4B81-B95D-B1474E658C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58" y="2779"/>
              <a:ext cx="116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PV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12" name="Rectangle 167">
              <a:extLst>
                <a:ext uri="{FF2B5EF4-FFF2-40B4-BE49-F238E27FC236}">
                  <a16:creationId xmlns:a16="http://schemas.microsoft.com/office/drawing/2014/main" id="{CF3BF34E-DD37-4504-8214-8F4336ED08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61" y="2227"/>
              <a:ext cx="116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PY</a:t>
              </a:r>
              <a:endParaRPr kumimoji="0" lang="cs-CZ" altLang="cs-CZ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13" name="Rectangle 168">
              <a:extLst>
                <a:ext uri="{FF2B5EF4-FFF2-40B4-BE49-F238E27FC236}">
                  <a16:creationId xmlns:a16="http://schemas.microsoft.com/office/drawing/2014/main" id="{7C7480D1-9BD9-45E4-83B7-B5194F00D4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0" y="1905"/>
              <a:ext cx="122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SO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14" name="Rectangle 169">
              <a:extLst>
                <a:ext uri="{FF2B5EF4-FFF2-40B4-BE49-F238E27FC236}">
                  <a16:creationId xmlns:a16="http://schemas.microsoft.com/office/drawing/2014/main" id="{1AF3E80A-259C-4926-9377-93D6475422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93" y="2997"/>
              <a:ext cx="130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KM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15" name="Rectangle 170">
              <a:extLst>
                <a:ext uri="{FF2B5EF4-FFF2-40B4-BE49-F238E27FC236}">
                  <a16:creationId xmlns:a16="http://schemas.microsoft.com/office/drawing/2014/main" id="{96882157-D67B-4198-BC56-F1EF2EE963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53" y="1953"/>
              <a:ext cx="122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KD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16" name="Rectangle 171">
              <a:extLst>
                <a:ext uri="{FF2B5EF4-FFF2-40B4-BE49-F238E27FC236}">
                  <a16:creationId xmlns:a16="http://schemas.microsoft.com/office/drawing/2014/main" id="{A48D8B85-EB48-4148-9E70-6039D5EBC6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12" y="2148"/>
              <a:ext cx="126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KO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17" name="Rectangle 172">
              <a:extLst>
                <a:ext uri="{FF2B5EF4-FFF2-40B4-BE49-F238E27FC236}">
                  <a16:creationId xmlns:a16="http://schemas.microsoft.com/office/drawing/2014/main" id="{2A213A46-0759-4180-B6F8-52648D0128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89" y="2288"/>
              <a:ext cx="118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BE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18" name="Rectangle 173">
              <a:extLst>
                <a:ext uri="{FF2B5EF4-FFF2-40B4-BE49-F238E27FC236}">
                  <a16:creationId xmlns:a16="http://schemas.microsoft.com/office/drawing/2014/main" id="{797A625B-9DD7-46B5-938D-467863E7AD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65" y="1777"/>
              <a:ext cx="126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ME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19" name="Rectangle 174">
              <a:extLst>
                <a:ext uri="{FF2B5EF4-FFF2-40B4-BE49-F238E27FC236}">
                  <a16:creationId xmlns:a16="http://schemas.microsoft.com/office/drawing/2014/main" id="{351D7F40-AA68-4946-ACF6-F405CCAFAE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71" y="1458"/>
              <a:ext cx="126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SM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20" name="Rectangle 175">
              <a:extLst>
                <a:ext uri="{FF2B5EF4-FFF2-40B4-BE49-F238E27FC236}">
                  <a16:creationId xmlns:a16="http://schemas.microsoft.com/office/drawing/2014/main" id="{CDBAA740-40EE-4537-AFFA-3994D2E096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30" y="2322"/>
              <a:ext cx="112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PZ</a:t>
              </a:r>
              <a:endParaRPr kumimoji="0" lang="cs-CZ" altLang="cs-CZ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21" name="Rectangle 176">
              <a:extLst>
                <a:ext uri="{FF2B5EF4-FFF2-40B4-BE49-F238E27FC236}">
                  <a16:creationId xmlns:a16="http://schemas.microsoft.com/office/drawing/2014/main" id="{1F05145B-B208-4E2D-8C9F-8DDD886649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09" y="2399"/>
              <a:ext cx="126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RO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22" name="Rectangle 177">
              <a:extLst>
                <a:ext uri="{FF2B5EF4-FFF2-40B4-BE49-F238E27FC236}">
                  <a16:creationId xmlns:a16="http://schemas.microsoft.com/office/drawing/2014/main" id="{1E626166-C934-4501-8E60-BDB7CC54A9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9" y="1445"/>
              <a:ext cx="112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TP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23" name="Rectangle 178">
              <a:extLst>
                <a:ext uri="{FF2B5EF4-FFF2-40B4-BE49-F238E27FC236}">
                  <a16:creationId xmlns:a16="http://schemas.microsoft.com/office/drawing/2014/main" id="{7F82531D-8000-4964-9F56-5B827B4EB8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23" y="2091"/>
              <a:ext cx="138" cy="11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PH</a:t>
              </a:r>
              <a:endParaRPr kumimoji="0" lang="cs-CZ" altLang="cs-CZ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24" name="Rectangle 179">
              <a:extLst>
                <a:ext uri="{FF2B5EF4-FFF2-40B4-BE49-F238E27FC236}">
                  <a16:creationId xmlns:a16="http://schemas.microsoft.com/office/drawing/2014/main" id="{9C25B358-DC47-4020-B5BF-876F593F8F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22" y="2337"/>
              <a:ext cx="94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KI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25" name="Rectangle 180">
              <a:extLst>
                <a:ext uri="{FF2B5EF4-FFF2-40B4-BE49-F238E27FC236}">
                  <a16:creationId xmlns:a16="http://schemas.microsoft.com/office/drawing/2014/main" id="{FEE911D8-5087-4E0F-9EF6-A8C275D49A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34" y="1322"/>
              <a:ext cx="112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JN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26" name="Rectangle 181">
              <a:extLst>
                <a:ext uri="{FF2B5EF4-FFF2-40B4-BE49-F238E27FC236}">
                  <a16:creationId xmlns:a16="http://schemas.microsoft.com/office/drawing/2014/main" id="{A286B2C7-A67B-410C-9228-D794E663FE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16" y="1375"/>
              <a:ext cx="114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UL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27" name="Rectangle 182">
              <a:extLst>
                <a:ext uri="{FF2B5EF4-FFF2-40B4-BE49-F238E27FC236}">
                  <a16:creationId xmlns:a16="http://schemas.microsoft.com/office/drawing/2014/main" id="{91E7E8A7-1775-4985-8E94-19B60A3DF4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75" y="1517"/>
              <a:ext cx="132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MO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28" name="Rectangle 183">
              <a:extLst>
                <a:ext uri="{FF2B5EF4-FFF2-40B4-BE49-F238E27FC236}">
                  <a16:creationId xmlns:a16="http://schemas.microsoft.com/office/drawing/2014/main" id="{4C780388-9CBF-4F86-9437-4AE36FE4C7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01" y="2365"/>
              <a:ext cx="122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OV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29" name="Rectangle 184">
              <a:extLst>
                <a:ext uri="{FF2B5EF4-FFF2-40B4-BE49-F238E27FC236}">
                  <a16:creationId xmlns:a16="http://schemas.microsoft.com/office/drawing/2014/main" id="{6E3B8D09-5D78-4EA0-91C1-D1D5CC2943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14" y="2508"/>
              <a:ext cx="126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PM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30" name="Rectangle 185">
              <a:extLst>
                <a:ext uri="{FF2B5EF4-FFF2-40B4-BE49-F238E27FC236}">
                  <a16:creationId xmlns:a16="http://schemas.microsoft.com/office/drawing/2014/main" id="{18EFEDCE-13A6-494D-826D-CDB9A15810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82" y="3116"/>
              <a:ext cx="143" cy="11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BM</a:t>
              </a:r>
              <a:endParaRPr kumimoji="0" lang="cs-CZ" altLang="cs-CZ" sz="18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831" name="Obdélník 1">
            <a:extLst>
              <a:ext uri="{FF2B5EF4-FFF2-40B4-BE49-F238E27FC236}">
                <a16:creationId xmlns:a16="http://schemas.microsoft.com/office/drawing/2014/main" id="{EEC5B389-759E-40D9-A76C-09C2B7763124}"/>
              </a:ext>
            </a:extLst>
          </p:cNvPr>
          <p:cNvSpPr/>
          <p:nvPr/>
        </p:nvSpPr>
        <p:spPr>
          <a:xfrm>
            <a:off x="4834937" y="6147561"/>
            <a:ext cx="4572000" cy="246221"/>
          </a:xfrm>
          <a:prstGeom prst="rect">
            <a:avLst/>
          </a:prstGeom>
        </p:spPr>
        <p:txBody>
          <a:bodyPr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rPr>
              <a:t>bydliště není uvedeno/mimo ČR u </a:t>
            </a:r>
            <a:r>
              <a:rPr lang="cs-CZ" sz="1000" kern="0" dirty="0">
                <a:solidFill>
                  <a:srgbClr val="000000"/>
                </a:solidFill>
              </a:rPr>
              <a:t>62</a:t>
            </a:r>
            <a:r>
              <a:rPr kumimoji="0" lang="cs-CZ" sz="1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rPr>
              <a:t> pacientů (0,2 %)</a:t>
            </a:r>
            <a:endParaRPr kumimoji="0" lang="cs-CZ" sz="10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054858360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cs-CZ" dirty="0"/>
              <a:t>Podíl obyvatel LBK na konzumaci zdravotních služeb </a:t>
            </a:r>
            <a:endParaRPr lang="en-US" dirty="0"/>
          </a:p>
        </p:txBody>
      </p:sp>
      <p:sp>
        <p:nvSpPr>
          <p:cNvPr id="5" name="Obdélník 4"/>
          <p:cNvSpPr/>
          <p:nvPr/>
        </p:nvSpPr>
        <p:spPr>
          <a:xfrm>
            <a:off x="411480" y="1042475"/>
            <a:ext cx="11666220" cy="2322240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9" name="TextovéPole 18"/>
          <p:cNvSpPr txBox="1"/>
          <p:nvPr/>
        </p:nvSpPr>
        <p:spPr>
          <a:xfrm>
            <a:off x="502920" y="819168"/>
            <a:ext cx="2779776" cy="369332"/>
          </a:xfrm>
          <a:prstGeom prst="rect">
            <a:avLst/>
          </a:prstGeom>
          <a:solidFill>
            <a:srgbClr val="C00000"/>
          </a:solidFill>
        </p:spPr>
        <p:txBody>
          <a:bodyPr wrap="square" rtlCol="0">
            <a:spAutoFit/>
          </a:bodyPr>
          <a:lstStyle/>
          <a:p>
            <a:pPr algn="ctr"/>
            <a:r>
              <a:rPr lang="cs-CZ" dirty="0">
                <a:solidFill>
                  <a:schemeClr val="bg1"/>
                </a:solidFill>
              </a:rPr>
              <a:t>Populace LBK: 0 – 20 let </a:t>
            </a:r>
          </a:p>
        </p:txBody>
      </p:sp>
      <p:sp>
        <p:nvSpPr>
          <p:cNvPr id="26" name="TextovéPole 25"/>
          <p:cNvSpPr txBox="1"/>
          <p:nvPr/>
        </p:nvSpPr>
        <p:spPr>
          <a:xfrm>
            <a:off x="613574" y="2849142"/>
            <a:ext cx="2293291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sz="2400" b="1" dirty="0">
                <a:latin typeface="Symbol" panose="05050102010706020507" pitchFamily="18" charset="2"/>
              </a:rPr>
              <a:t>S</a:t>
            </a:r>
            <a:r>
              <a:rPr lang="cs-CZ" b="1" dirty="0"/>
              <a:t> </a:t>
            </a:r>
            <a:r>
              <a:rPr lang="cs-CZ" sz="1600" dirty="0"/>
              <a:t>95 851 obyvatel </a:t>
            </a:r>
          </a:p>
        </p:txBody>
      </p:sp>
      <p:sp>
        <p:nvSpPr>
          <p:cNvPr id="27" name="TextovéPole 26"/>
          <p:cNvSpPr txBox="1"/>
          <p:nvPr/>
        </p:nvSpPr>
        <p:spPr>
          <a:xfrm>
            <a:off x="3119957" y="1051619"/>
            <a:ext cx="1598348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cs-CZ" b="1" dirty="0"/>
              <a:t>Zdravotnické </a:t>
            </a:r>
          </a:p>
          <a:p>
            <a:pPr algn="ctr"/>
            <a:r>
              <a:rPr lang="cs-CZ" b="1" dirty="0"/>
              <a:t>interakce</a:t>
            </a:r>
          </a:p>
        </p:txBody>
      </p:sp>
      <p:sp>
        <p:nvSpPr>
          <p:cNvPr id="29" name="TextovéPole 28"/>
          <p:cNvSpPr txBox="1"/>
          <p:nvPr/>
        </p:nvSpPr>
        <p:spPr>
          <a:xfrm>
            <a:off x="5526951" y="1047895"/>
            <a:ext cx="1436803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cs-CZ" b="1" dirty="0"/>
              <a:t>Hospitalizace akutní</a:t>
            </a:r>
            <a:r>
              <a:rPr lang="cs-CZ" b="1" baseline="30000" dirty="0"/>
              <a:t>1</a:t>
            </a:r>
            <a:endParaRPr lang="cs-CZ" b="1" dirty="0"/>
          </a:p>
        </p:txBody>
      </p:sp>
      <p:sp>
        <p:nvSpPr>
          <p:cNvPr id="30" name="TextovéPole 29"/>
          <p:cNvSpPr txBox="1"/>
          <p:nvPr/>
        </p:nvSpPr>
        <p:spPr>
          <a:xfrm>
            <a:off x="7880933" y="1048803"/>
            <a:ext cx="1436803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cs-CZ" b="1" dirty="0"/>
              <a:t>Hospitalizace s operací</a:t>
            </a:r>
            <a:r>
              <a:rPr lang="cs-CZ" b="1" baseline="30000" dirty="0"/>
              <a:t>1</a:t>
            </a:r>
            <a:endParaRPr lang="cs-CZ" b="1" dirty="0"/>
          </a:p>
        </p:txBody>
      </p:sp>
      <p:sp>
        <p:nvSpPr>
          <p:cNvPr id="31" name="TextovéPole 30"/>
          <p:cNvSpPr txBox="1"/>
          <p:nvPr/>
        </p:nvSpPr>
        <p:spPr>
          <a:xfrm>
            <a:off x="10092473" y="1051619"/>
            <a:ext cx="1436803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cs-CZ" b="1" dirty="0"/>
              <a:t>Hospitalizace neakutní</a:t>
            </a:r>
            <a:r>
              <a:rPr lang="cs-CZ" b="1" baseline="30000" dirty="0"/>
              <a:t>2</a:t>
            </a:r>
            <a:endParaRPr lang="cs-CZ" b="1" dirty="0"/>
          </a:p>
        </p:txBody>
      </p:sp>
      <p:sp>
        <p:nvSpPr>
          <p:cNvPr id="32" name="TextovéPole 31"/>
          <p:cNvSpPr txBox="1"/>
          <p:nvPr/>
        </p:nvSpPr>
        <p:spPr>
          <a:xfrm>
            <a:off x="3026663" y="2849141"/>
            <a:ext cx="2045756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sz="2400" b="1" dirty="0">
                <a:latin typeface="Symbol" panose="05050102010706020507" pitchFamily="18" charset="2"/>
              </a:rPr>
              <a:t>S</a:t>
            </a:r>
            <a:r>
              <a:rPr lang="cs-CZ" b="1" dirty="0"/>
              <a:t> </a:t>
            </a:r>
            <a:r>
              <a:rPr lang="cs-CZ" sz="1600" dirty="0"/>
              <a:t>2 912 066 interakcí</a:t>
            </a:r>
          </a:p>
        </p:txBody>
      </p:sp>
      <p:sp>
        <p:nvSpPr>
          <p:cNvPr id="33" name="TextovéPole 32"/>
          <p:cNvSpPr txBox="1"/>
          <p:nvPr/>
        </p:nvSpPr>
        <p:spPr>
          <a:xfrm>
            <a:off x="5169788" y="2656621"/>
            <a:ext cx="215112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cs-CZ" sz="2000" dirty="0">
                <a:latin typeface="Symbol" panose="05050102010706020507" pitchFamily="18" charset="2"/>
              </a:rPr>
              <a:t>S</a:t>
            </a:r>
            <a:r>
              <a:rPr lang="cs-CZ" sz="1600" dirty="0"/>
              <a:t> 14 625 hospitalizací </a:t>
            </a:r>
          </a:p>
          <a:p>
            <a:pPr algn="ctr"/>
            <a:r>
              <a:rPr lang="cs-CZ" sz="2000" dirty="0">
                <a:latin typeface="Symbol" panose="05050102010706020507" pitchFamily="18" charset="2"/>
              </a:rPr>
              <a:t>S</a:t>
            </a:r>
            <a:r>
              <a:rPr lang="cs-CZ" sz="1600" dirty="0"/>
              <a:t> 58 716 </a:t>
            </a:r>
            <a:r>
              <a:rPr lang="cs-CZ" sz="1600" dirty="0" err="1"/>
              <a:t>oš</a:t>
            </a:r>
            <a:r>
              <a:rPr lang="cs-CZ" sz="1600" dirty="0"/>
              <a:t>. dnů</a:t>
            </a:r>
          </a:p>
        </p:txBody>
      </p:sp>
      <p:sp>
        <p:nvSpPr>
          <p:cNvPr id="36" name="TextovéPole 35"/>
          <p:cNvSpPr txBox="1"/>
          <p:nvPr/>
        </p:nvSpPr>
        <p:spPr>
          <a:xfrm>
            <a:off x="7507224" y="2644245"/>
            <a:ext cx="215112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cs-CZ" sz="2000" dirty="0">
                <a:latin typeface="Symbol" panose="05050102010706020507" pitchFamily="18" charset="2"/>
              </a:rPr>
              <a:t>S</a:t>
            </a:r>
            <a:r>
              <a:rPr lang="cs-CZ" sz="1600" dirty="0"/>
              <a:t> 2 917 hospitalizací </a:t>
            </a:r>
          </a:p>
          <a:p>
            <a:pPr algn="ctr"/>
            <a:r>
              <a:rPr lang="cs-CZ" sz="2000" dirty="0">
                <a:latin typeface="Symbol" panose="05050102010706020507" pitchFamily="18" charset="2"/>
              </a:rPr>
              <a:t>S</a:t>
            </a:r>
            <a:r>
              <a:rPr lang="cs-CZ" sz="1600" dirty="0"/>
              <a:t> 9 665 </a:t>
            </a:r>
            <a:r>
              <a:rPr lang="cs-CZ" sz="1600" dirty="0" err="1"/>
              <a:t>oš</a:t>
            </a:r>
            <a:r>
              <a:rPr lang="cs-CZ" sz="1600" dirty="0"/>
              <a:t>. dnů</a:t>
            </a:r>
          </a:p>
        </p:txBody>
      </p:sp>
      <p:sp>
        <p:nvSpPr>
          <p:cNvPr id="37" name="TextovéPole 36"/>
          <p:cNvSpPr txBox="1"/>
          <p:nvPr/>
        </p:nvSpPr>
        <p:spPr>
          <a:xfrm>
            <a:off x="9780816" y="2644245"/>
            <a:ext cx="215112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cs-CZ" sz="2000" dirty="0">
                <a:latin typeface="Symbol" panose="05050102010706020507" pitchFamily="18" charset="2"/>
              </a:rPr>
              <a:t>S</a:t>
            </a:r>
            <a:r>
              <a:rPr lang="cs-CZ" sz="1600" dirty="0"/>
              <a:t> 368 hospitalizací </a:t>
            </a:r>
          </a:p>
          <a:p>
            <a:pPr algn="ctr"/>
            <a:r>
              <a:rPr lang="cs-CZ" sz="2000" dirty="0">
                <a:latin typeface="Symbol" panose="05050102010706020507" pitchFamily="18" charset="2"/>
              </a:rPr>
              <a:t>S</a:t>
            </a:r>
            <a:r>
              <a:rPr lang="cs-CZ" sz="1600" dirty="0"/>
              <a:t> 14 449 </a:t>
            </a:r>
            <a:r>
              <a:rPr lang="cs-CZ" sz="1600" dirty="0" err="1"/>
              <a:t>oš</a:t>
            </a:r>
            <a:r>
              <a:rPr lang="cs-CZ" sz="1600" dirty="0"/>
              <a:t>. dnů</a:t>
            </a:r>
          </a:p>
        </p:txBody>
      </p:sp>
      <p:sp>
        <p:nvSpPr>
          <p:cNvPr id="55" name="Obdélník 54"/>
          <p:cNvSpPr/>
          <p:nvPr/>
        </p:nvSpPr>
        <p:spPr>
          <a:xfrm>
            <a:off x="406311" y="3760769"/>
            <a:ext cx="11666220" cy="2322240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57" name="TextovéPole 56"/>
          <p:cNvSpPr txBox="1"/>
          <p:nvPr/>
        </p:nvSpPr>
        <p:spPr>
          <a:xfrm>
            <a:off x="497751" y="3537462"/>
            <a:ext cx="2779776" cy="369332"/>
          </a:xfrm>
          <a:prstGeom prst="rect">
            <a:avLst/>
          </a:prstGeom>
          <a:solidFill>
            <a:srgbClr val="C00000"/>
          </a:solidFill>
        </p:spPr>
        <p:txBody>
          <a:bodyPr wrap="square" rtlCol="0">
            <a:spAutoFit/>
          </a:bodyPr>
          <a:lstStyle/>
          <a:p>
            <a:pPr algn="ctr"/>
            <a:r>
              <a:rPr lang="cs-CZ" dirty="0">
                <a:solidFill>
                  <a:schemeClr val="bg1"/>
                </a:solidFill>
              </a:rPr>
              <a:t>Populace LBK: 21 – 60 let </a:t>
            </a:r>
          </a:p>
        </p:txBody>
      </p:sp>
      <p:sp>
        <p:nvSpPr>
          <p:cNvPr id="59" name="TextovéPole 58"/>
          <p:cNvSpPr txBox="1"/>
          <p:nvPr/>
        </p:nvSpPr>
        <p:spPr>
          <a:xfrm>
            <a:off x="608405" y="5567436"/>
            <a:ext cx="2293291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sz="2400" b="1" dirty="0">
                <a:latin typeface="Symbol" panose="05050102010706020507" pitchFamily="18" charset="2"/>
              </a:rPr>
              <a:t>S</a:t>
            </a:r>
            <a:r>
              <a:rPr lang="cs-CZ" b="1" dirty="0"/>
              <a:t> </a:t>
            </a:r>
            <a:r>
              <a:rPr lang="cs-CZ" sz="1600" dirty="0"/>
              <a:t>236 193 obyvatel </a:t>
            </a:r>
          </a:p>
        </p:txBody>
      </p:sp>
      <p:sp>
        <p:nvSpPr>
          <p:cNvPr id="60" name="TextovéPole 59"/>
          <p:cNvSpPr txBox="1"/>
          <p:nvPr/>
        </p:nvSpPr>
        <p:spPr>
          <a:xfrm>
            <a:off x="3114788" y="3769913"/>
            <a:ext cx="1598348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cs-CZ" b="1" dirty="0"/>
              <a:t>Zdravotnické </a:t>
            </a:r>
          </a:p>
          <a:p>
            <a:pPr algn="ctr"/>
            <a:r>
              <a:rPr lang="cs-CZ" b="1" dirty="0"/>
              <a:t>interakce</a:t>
            </a:r>
          </a:p>
        </p:txBody>
      </p:sp>
      <p:sp>
        <p:nvSpPr>
          <p:cNvPr id="61" name="TextovéPole 60"/>
          <p:cNvSpPr txBox="1"/>
          <p:nvPr/>
        </p:nvSpPr>
        <p:spPr>
          <a:xfrm>
            <a:off x="5521782" y="3766189"/>
            <a:ext cx="1436803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cs-CZ" b="1" dirty="0"/>
              <a:t>Hospitalizace akutní</a:t>
            </a:r>
            <a:r>
              <a:rPr lang="cs-CZ" b="1" baseline="30000" dirty="0"/>
              <a:t>1</a:t>
            </a:r>
            <a:endParaRPr lang="cs-CZ" b="1" dirty="0"/>
          </a:p>
        </p:txBody>
      </p:sp>
      <p:sp>
        <p:nvSpPr>
          <p:cNvPr id="62" name="TextovéPole 61"/>
          <p:cNvSpPr txBox="1"/>
          <p:nvPr/>
        </p:nvSpPr>
        <p:spPr>
          <a:xfrm>
            <a:off x="7875764" y="3767097"/>
            <a:ext cx="1436803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cs-CZ" b="1" dirty="0"/>
              <a:t>Hospitalizace s operací</a:t>
            </a:r>
            <a:r>
              <a:rPr lang="cs-CZ" b="1" baseline="30000" dirty="0"/>
              <a:t>1</a:t>
            </a:r>
            <a:endParaRPr lang="cs-CZ" b="1" dirty="0"/>
          </a:p>
        </p:txBody>
      </p:sp>
      <p:sp>
        <p:nvSpPr>
          <p:cNvPr id="63" name="TextovéPole 62"/>
          <p:cNvSpPr txBox="1"/>
          <p:nvPr/>
        </p:nvSpPr>
        <p:spPr>
          <a:xfrm>
            <a:off x="10163504" y="3769913"/>
            <a:ext cx="1436803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cs-CZ" b="1" dirty="0"/>
              <a:t>Hospitalizace neakutní</a:t>
            </a:r>
            <a:r>
              <a:rPr lang="cs-CZ" b="1" baseline="30000" dirty="0"/>
              <a:t>2</a:t>
            </a:r>
            <a:endParaRPr lang="cs-CZ" b="1" dirty="0"/>
          </a:p>
        </p:txBody>
      </p:sp>
      <p:sp>
        <p:nvSpPr>
          <p:cNvPr id="64" name="TextovéPole 63"/>
          <p:cNvSpPr txBox="1"/>
          <p:nvPr/>
        </p:nvSpPr>
        <p:spPr>
          <a:xfrm>
            <a:off x="3021494" y="5567435"/>
            <a:ext cx="213207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sz="2400" b="1" dirty="0">
                <a:latin typeface="Symbol" panose="05050102010706020507" pitchFamily="18" charset="2"/>
              </a:rPr>
              <a:t>S</a:t>
            </a:r>
            <a:r>
              <a:rPr lang="cs-CZ" b="1" dirty="0"/>
              <a:t> </a:t>
            </a:r>
            <a:r>
              <a:rPr lang="cs-CZ" sz="1600" dirty="0"/>
              <a:t>8 514 431 interakcí</a:t>
            </a:r>
          </a:p>
        </p:txBody>
      </p:sp>
      <p:sp>
        <p:nvSpPr>
          <p:cNvPr id="65" name="TextovéPole 64"/>
          <p:cNvSpPr txBox="1"/>
          <p:nvPr/>
        </p:nvSpPr>
        <p:spPr>
          <a:xfrm>
            <a:off x="5164619" y="5374915"/>
            <a:ext cx="215112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cs-CZ" sz="2000" dirty="0">
                <a:latin typeface="Symbol" panose="05050102010706020507" pitchFamily="18" charset="2"/>
              </a:rPr>
              <a:t>S</a:t>
            </a:r>
            <a:r>
              <a:rPr lang="cs-CZ" sz="1600" dirty="0"/>
              <a:t> 36 387 hospitalizací </a:t>
            </a:r>
          </a:p>
          <a:p>
            <a:pPr algn="ctr"/>
            <a:r>
              <a:rPr lang="cs-CZ" sz="2000" dirty="0">
                <a:latin typeface="Symbol" panose="05050102010706020507" pitchFamily="18" charset="2"/>
              </a:rPr>
              <a:t>S</a:t>
            </a:r>
            <a:r>
              <a:rPr lang="cs-CZ" sz="1600" dirty="0"/>
              <a:t> 162 546 </a:t>
            </a:r>
            <a:r>
              <a:rPr lang="cs-CZ" sz="1600" dirty="0" err="1"/>
              <a:t>oš</a:t>
            </a:r>
            <a:r>
              <a:rPr lang="cs-CZ" sz="1600" dirty="0"/>
              <a:t>. dnů</a:t>
            </a:r>
          </a:p>
        </p:txBody>
      </p:sp>
      <p:sp>
        <p:nvSpPr>
          <p:cNvPr id="66" name="TextovéPole 65"/>
          <p:cNvSpPr txBox="1"/>
          <p:nvPr/>
        </p:nvSpPr>
        <p:spPr>
          <a:xfrm>
            <a:off x="7502055" y="5362539"/>
            <a:ext cx="215112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cs-CZ" sz="2000" dirty="0">
                <a:latin typeface="Symbol" panose="05050102010706020507" pitchFamily="18" charset="2"/>
              </a:rPr>
              <a:t>S</a:t>
            </a:r>
            <a:r>
              <a:rPr lang="cs-CZ" sz="1600" dirty="0"/>
              <a:t> 16 462 hospitalizací </a:t>
            </a:r>
          </a:p>
          <a:p>
            <a:pPr algn="ctr"/>
            <a:r>
              <a:rPr lang="cs-CZ" sz="2000" dirty="0">
                <a:latin typeface="Symbol" panose="05050102010706020507" pitchFamily="18" charset="2"/>
              </a:rPr>
              <a:t>S</a:t>
            </a:r>
            <a:r>
              <a:rPr lang="cs-CZ" sz="1600" dirty="0"/>
              <a:t> 70 054 </a:t>
            </a:r>
            <a:r>
              <a:rPr lang="cs-CZ" sz="1600" dirty="0" err="1"/>
              <a:t>oš</a:t>
            </a:r>
            <a:r>
              <a:rPr lang="cs-CZ" sz="1600" dirty="0"/>
              <a:t>. dnů</a:t>
            </a:r>
          </a:p>
        </p:txBody>
      </p:sp>
      <p:sp>
        <p:nvSpPr>
          <p:cNvPr id="67" name="TextovéPole 66"/>
          <p:cNvSpPr txBox="1"/>
          <p:nvPr/>
        </p:nvSpPr>
        <p:spPr>
          <a:xfrm>
            <a:off x="9756597" y="5362539"/>
            <a:ext cx="215112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cs-CZ" sz="2000" dirty="0">
                <a:latin typeface="Symbol" panose="05050102010706020507" pitchFamily="18" charset="2"/>
              </a:rPr>
              <a:t>S</a:t>
            </a:r>
            <a:r>
              <a:rPr lang="cs-CZ" sz="1600" dirty="0"/>
              <a:t> 1 563 hospitalizací </a:t>
            </a:r>
          </a:p>
          <a:p>
            <a:pPr algn="ctr"/>
            <a:r>
              <a:rPr lang="cs-CZ" sz="2000" dirty="0">
                <a:latin typeface="Symbol" panose="05050102010706020507" pitchFamily="18" charset="2"/>
              </a:rPr>
              <a:t>S</a:t>
            </a:r>
            <a:r>
              <a:rPr lang="cs-CZ" sz="1600" dirty="0"/>
              <a:t> 102 073 </a:t>
            </a:r>
            <a:r>
              <a:rPr lang="cs-CZ" sz="1600" dirty="0" err="1"/>
              <a:t>oš</a:t>
            </a:r>
            <a:r>
              <a:rPr lang="cs-CZ" sz="1600" dirty="0"/>
              <a:t>. dnů</a:t>
            </a:r>
          </a:p>
        </p:txBody>
      </p:sp>
      <p:graphicFrame>
        <p:nvGraphicFramePr>
          <p:cNvPr id="34" name="Chart 33"/>
          <p:cNvGraphicFramePr/>
          <p:nvPr>
            <p:extLst>
              <p:ext uri="{D42A27DB-BD31-4B8C-83A1-F6EECF244321}">
                <p14:modId xmlns:p14="http://schemas.microsoft.com/office/powerpoint/2010/main" val="572284820"/>
              </p:ext>
            </p:extLst>
          </p:nvPr>
        </p:nvGraphicFramePr>
        <p:xfrm>
          <a:off x="595668" y="1316442"/>
          <a:ext cx="2576897" cy="171888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35" name="Chart 34"/>
          <p:cNvGraphicFramePr/>
          <p:nvPr>
            <p:extLst>
              <p:ext uri="{D42A27DB-BD31-4B8C-83A1-F6EECF244321}">
                <p14:modId xmlns:p14="http://schemas.microsoft.com/office/powerpoint/2010/main" val="2713276957"/>
              </p:ext>
            </p:extLst>
          </p:nvPr>
        </p:nvGraphicFramePr>
        <p:xfrm>
          <a:off x="566749" y="3915938"/>
          <a:ext cx="2576897" cy="171888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39" name="Rectangle 38"/>
          <p:cNvSpPr/>
          <p:nvPr/>
        </p:nvSpPr>
        <p:spPr>
          <a:xfrm>
            <a:off x="1497006" y="6098620"/>
            <a:ext cx="6314549" cy="4001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cs-CZ" sz="1000" baseline="30000" dirty="0"/>
              <a:t>1 </a:t>
            </a:r>
            <a:r>
              <a:rPr lang="cs-CZ" sz="1000" dirty="0"/>
              <a:t>Hospitalizační pobyty jejichž součástí je pobyt na lůžku akutní péče (popřípadě pobyt na lůžku akutní péče a operace)</a:t>
            </a:r>
          </a:p>
          <a:p>
            <a:r>
              <a:rPr lang="cs-CZ" sz="1000" baseline="30000" dirty="0"/>
              <a:t>2 </a:t>
            </a:r>
            <a:r>
              <a:rPr lang="cs-CZ" sz="1000" dirty="0"/>
              <a:t>Hospitalizační pobyty jejichž součástí je pobyt na lůžku následné nebo dlouhodobé péče</a:t>
            </a:r>
            <a:endParaRPr lang="en-US" sz="1000" dirty="0"/>
          </a:p>
        </p:txBody>
      </p:sp>
      <p:graphicFrame>
        <p:nvGraphicFramePr>
          <p:cNvPr id="40" name="Chart 39"/>
          <p:cNvGraphicFramePr/>
          <p:nvPr>
            <p:extLst>
              <p:ext uri="{D42A27DB-BD31-4B8C-83A1-F6EECF244321}">
                <p14:modId xmlns:p14="http://schemas.microsoft.com/office/powerpoint/2010/main" val="3446479921"/>
              </p:ext>
            </p:extLst>
          </p:nvPr>
        </p:nvGraphicFramePr>
        <p:xfrm>
          <a:off x="4785775" y="1563637"/>
          <a:ext cx="1957818" cy="119086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41" name="Chart 40"/>
          <p:cNvGraphicFramePr/>
          <p:nvPr>
            <p:extLst>
              <p:ext uri="{D42A27DB-BD31-4B8C-83A1-F6EECF244321}">
                <p14:modId xmlns:p14="http://schemas.microsoft.com/office/powerpoint/2010/main" val="170232837"/>
              </p:ext>
            </p:extLst>
          </p:nvPr>
        </p:nvGraphicFramePr>
        <p:xfrm>
          <a:off x="5885906" y="1563637"/>
          <a:ext cx="1957818" cy="119086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42" name="TextBox 41"/>
          <p:cNvSpPr txBox="1"/>
          <p:nvPr/>
        </p:nvSpPr>
        <p:spPr>
          <a:xfrm>
            <a:off x="5061591" y="1485443"/>
            <a:ext cx="60144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cs-CZ" sz="1400" dirty="0" err="1"/>
              <a:t>Hosp</a:t>
            </a:r>
            <a:r>
              <a:rPr lang="cs-CZ" sz="1400" dirty="0"/>
              <a:t>.</a:t>
            </a:r>
            <a:endParaRPr lang="en-US" sz="1400" dirty="0"/>
          </a:p>
        </p:txBody>
      </p:sp>
      <p:sp>
        <p:nvSpPr>
          <p:cNvPr id="43" name="TextBox 42"/>
          <p:cNvSpPr txBox="1"/>
          <p:nvPr/>
        </p:nvSpPr>
        <p:spPr>
          <a:xfrm>
            <a:off x="6987575" y="1540713"/>
            <a:ext cx="41389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cs-CZ" sz="1400" dirty="0"/>
              <a:t>OD</a:t>
            </a:r>
            <a:endParaRPr lang="en-US" sz="1400" dirty="0"/>
          </a:p>
        </p:txBody>
      </p:sp>
      <p:graphicFrame>
        <p:nvGraphicFramePr>
          <p:cNvPr id="44" name="Chart 43"/>
          <p:cNvGraphicFramePr/>
          <p:nvPr>
            <p:extLst>
              <p:ext uri="{D42A27DB-BD31-4B8C-83A1-F6EECF244321}">
                <p14:modId xmlns:p14="http://schemas.microsoft.com/office/powerpoint/2010/main" val="3399813228"/>
              </p:ext>
            </p:extLst>
          </p:nvPr>
        </p:nvGraphicFramePr>
        <p:xfrm>
          <a:off x="2818619" y="1485443"/>
          <a:ext cx="2224368" cy="148373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graphicFrame>
        <p:nvGraphicFramePr>
          <p:cNvPr id="45" name="Chart 44"/>
          <p:cNvGraphicFramePr/>
          <p:nvPr>
            <p:extLst>
              <p:ext uri="{D42A27DB-BD31-4B8C-83A1-F6EECF244321}">
                <p14:modId xmlns:p14="http://schemas.microsoft.com/office/powerpoint/2010/main" val="2625615885"/>
              </p:ext>
            </p:extLst>
          </p:nvPr>
        </p:nvGraphicFramePr>
        <p:xfrm>
          <a:off x="2818619" y="4229721"/>
          <a:ext cx="2224368" cy="148373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  <p:graphicFrame>
        <p:nvGraphicFramePr>
          <p:cNvPr id="46" name="Chart 45"/>
          <p:cNvGraphicFramePr/>
          <p:nvPr>
            <p:extLst>
              <p:ext uri="{D42A27DB-BD31-4B8C-83A1-F6EECF244321}">
                <p14:modId xmlns:p14="http://schemas.microsoft.com/office/powerpoint/2010/main" val="198860401"/>
              </p:ext>
            </p:extLst>
          </p:nvPr>
        </p:nvGraphicFramePr>
        <p:xfrm>
          <a:off x="7186622" y="1584877"/>
          <a:ext cx="1957818" cy="119086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9"/>
          </a:graphicData>
        </a:graphic>
      </p:graphicFrame>
      <p:graphicFrame>
        <p:nvGraphicFramePr>
          <p:cNvPr id="47" name="Chart 46"/>
          <p:cNvGraphicFramePr/>
          <p:nvPr>
            <p:extLst>
              <p:ext uri="{D42A27DB-BD31-4B8C-83A1-F6EECF244321}">
                <p14:modId xmlns:p14="http://schemas.microsoft.com/office/powerpoint/2010/main" val="630106149"/>
              </p:ext>
            </p:extLst>
          </p:nvPr>
        </p:nvGraphicFramePr>
        <p:xfrm>
          <a:off x="8286753" y="1584877"/>
          <a:ext cx="1957818" cy="119086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0"/>
          </a:graphicData>
        </a:graphic>
      </p:graphicFrame>
      <p:sp>
        <p:nvSpPr>
          <p:cNvPr id="48" name="TextBox 47"/>
          <p:cNvSpPr txBox="1"/>
          <p:nvPr/>
        </p:nvSpPr>
        <p:spPr>
          <a:xfrm>
            <a:off x="7462438" y="1506683"/>
            <a:ext cx="60144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cs-CZ" sz="1400" dirty="0" err="1"/>
              <a:t>Hosp</a:t>
            </a:r>
            <a:r>
              <a:rPr lang="cs-CZ" sz="1400" dirty="0"/>
              <a:t>.</a:t>
            </a:r>
            <a:endParaRPr lang="en-US" sz="1400" dirty="0"/>
          </a:p>
        </p:txBody>
      </p:sp>
      <p:sp>
        <p:nvSpPr>
          <p:cNvPr id="49" name="TextBox 48"/>
          <p:cNvSpPr txBox="1"/>
          <p:nvPr/>
        </p:nvSpPr>
        <p:spPr>
          <a:xfrm>
            <a:off x="9321747" y="1561953"/>
            <a:ext cx="41389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cs-CZ" sz="1400" dirty="0"/>
              <a:t>OD</a:t>
            </a:r>
            <a:endParaRPr lang="en-US" sz="1400" dirty="0"/>
          </a:p>
        </p:txBody>
      </p:sp>
      <p:graphicFrame>
        <p:nvGraphicFramePr>
          <p:cNvPr id="51" name="Chart 50"/>
          <p:cNvGraphicFramePr/>
          <p:nvPr>
            <p:extLst>
              <p:ext uri="{D42A27DB-BD31-4B8C-83A1-F6EECF244321}">
                <p14:modId xmlns:p14="http://schemas.microsoft.com/office/powerpoint/2010/main" val="1737230543"/>
              </p:ext>
            </p:extLst>
          </p:nvPr>
        </p:nvGraphicFramePr>
        <p:xfrm>
          <a:off x="9444047" y="1603927"/>
          <a:ext cx="1957818" cy="119086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1"/>
          </a:graphicData>
        </a:graphic>
      </p:graphicFrame>
      <p:graphicFrame>
        <p:nvGraphicFramePr>
          <p:cNvPr id="52" name="Chart 51"/>
          <p:cNvGraphicFramePr/>
          <p:nvPr>
            <p:extLst>
              <p:ext uri="{D42A27DB-BD31-4B8C-83A1-F6EECF244321}">
                <p14:modId xmlns:p14="http://schemas.microsoft.com/office/powerpoint/2010/main" val="1143857072"/>
              </p:ext>
            </p:extLst>
          </p:nvPr>
        </p:nvGraphicFramePr>
        <p:xfrm>
          <a:off x="10544178" y="1603927"/>
          <a:ext cx="1957818" cy="119086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2"/>
          </a:graphicData>
        </a:graphic>
      </p:graphicFrame>
      <p:sp>
        <p:nvSpPr>
          <p:cNvPr id="53" name="TextBox 52"/>
          <p:cNvSpPr txBox="1"/>
          <p:nvPr/>
        </p:nvSpPr>
        <p:spPr>
          <a:xfrm>
            <a:off x="9719863" y="1525733"/>
            <a:ext cx="60144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cs-CZ" sz="1400" dirty="0" err="1"/>
              <a:t>Hosp</a:t>
            </a:r>
            <a:r>
              <a:rPr lang="cs-CZ" sz="1400" dirty="0"/>
              <a:t>.</a:t>
            </a:r>
            <a:endParaRPr lang="en-US" sz="1400" dirty="0"/>
          </a:p>
        </p:txBody>
      </p:sp>
      <p:sp>
        <p:nvSpPr>
          <p:cNvPr id="54" name="TextBox 53"/>
          <p:cNvSpPr txBox="1"/>
          <p:nvPr/>
        </p:nvSpPr>
        <p:spPr>
          <a:xfrm>
            <a:off x="11645847" y="1581003"/>
            <a:ext cx="41389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cs-CZ" sz="1400" dirty="0"/>
              <a:t>OD</a:t>
            </a:r>
            <a:endParaRPr lang="en-US" sz="1400" dirty="0"/>
          </a:p>
        </p:txBody>
      </p:sp>
      <p:graphicFrame>
        <p:nvGraphicFramePr>
          <p:cNvPr id="71" name="Chart 70"/>
          <p:cNvGraphicFramePr/>
          <p:nvPr>
            <p:extLst>
              <p:ext uri="{D42A27DB-BD31-4B8C-83A1-F6EECF244321}">
                <p14:modId xmlns:p14="http://schemas.microsoft.com/office/powerpoint/2010/main" val="320279551"/>
              </p:ext>
            </p:extLst>
          </p:nvPr>
        </p:nvGraphicFramePr>
        <p:xfrm>
          <a:off x="4724835" y="4288282"/>
          <a:ext cx="1957818" cy="119086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3"/>
          </a:graphicData>
        </a:graphic>
      </p:graphicFrame>
      <p:graphicFrame>
        <p:nvGraphicFramePr>
          <p:cNvPr id="72" name="Chart 71"/>
          <p:cNvGraphicFramePr/>
          <p:nvPr>
            <p:extLst>
              <p:ext uri="{D42A27DB-BD31-4B8C-83A1-F6EECF244321}">
                <p14:modId xmlns:p14="http://schemas.microsoft.com/office/powerpoint/2010/main" val="1149001021"/>
              </p:ext>
            </p:extLst>
          </p:nvPr>
        </p:nvGraphicFramePr>
        <p:xfrm>
          <a:off x="5824966" y="4288282"/>
          <a:ext cx="1957818" cy="119086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4"/>
          </a:graphicData>
        </a:graphic>
      </p:graphicFrame>
      <p:sp>
        <p:nvSpPr>
          <p:cNvPr id="73" name="TextBox 72"/>
          <p:cNvSpPr txBox="1"/>
          <p:nvPr/>
        </p:nvSpPr>
        <p:spPr>
          <a:xfrm>
            <a:off x="5000651" y="4210088"/>
            <a:ext cx="60144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cs-CZ" sz="1400" dirty="0" err="1"/>
              <a:t>Hosp</a:t>
            </a:r>
            <a:r>
              <a:rPr lang="cs-CZ" sz="1400" dirty="0"/>
              <a:t>.</a:t>
            </a:r>
            <a:endParaRPr lang="en-US" sz="1400" dirty="0"/>
          </a:p>
        </p:txBody>
      </p:sp>
      <p:sp>
        <p:nvSpPr>
          <p:cNvPr id="74" name="TextBox 73"/>
          <p:cNvSpPr txBox="1"/>
          <p:nvPr/>
        </p:nvSpPr>
        <p:spPr>
          <a:xfrm>
            <a:off x="6926635" y="4265358"/>
            <a:ext cx="41389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cs-CZ" sz="1400" dirty="0"/>
              <a:t>OD</a:t>
            </a:r>
            <a:endParaRPr lang="en-US" sz="1400" dirty="0"/>
          </a:p>
        </p:txBody>
      </p:sp>
      <p:graphicFrame>
        <p:nvGraphicFramePr>
          <p:cNvPr id="75" name="Chart 74"/>
          <p:cNvGraphicFramePr/>
          <p:nvPr>
            <p:extLst>
              <p:ext uri="{D42A27DB-BD31-4B8C-83A1-F6EECF244321}">
                <p14:modId xmlns:p14="http://schemas.microsoft.com/office/powerpoint/2010/main" val="2143376097"/>
              </p:ext>
            </p:extLst>
          </p:nvPr>
        </p:nvGraphicFramePr>
        <p:xfrm>
          <a:off x="7125682" y="4309522"/>
          <a:ext cx="1957818" cy="119086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5"/>
          </a:graphicData>
        </a:graphic>
      </p:graphicFrame>
      <p:graphicFrame>
        <p:nvGraphicFramePr>
          <p:cNvPr id="76" name="Chart 75"/>
          <p:cNvGraphicFramePr/>
          <p:nvPr>
            <p:extLst>
              <p:ext uri="{D42A27DB-BD31-4B8C-83A1-F6EECF244321}">
                <p14:modId xmlns:p14="http://schemas.microsoft.com/office/powerpoint/2010/main" val="3385921796"/>
              </p:ext>
            </p:extLst>
          </p:nvPr>
        </p:nvGraphicFramePr>
        <p:xfrm>
          <a:off x="8225813" y="4309522"/>
          <a:ext cx="1957818" cy="119086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6"/>
          </a:graphicData>
        </a:graphic>
      </p:graphicFrame>
      <p:sp>
        <p:nvSpPr>
          <p:cNvPr id="77" name="TextBox 76"/>
          <p:cNvSpPr txBox="1"/>
          <p:nvPr/>
        </p:nvSpPr>
        <p:spPr>
          <a:xfrm>
            <a:off x="7401498" y="4231328"/>
            <a:ext cx="60144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cs-CZ" sz="1400" dirty="0" err="1"/>
              <a:t>Hosp</a:t>
            </a:r>
            <a:r>
              <a:rPr lang="cs-CZ" sz="1400" dirty="0"/>
              <a:t>.</a:t>
            </a:r>
            <a:endParaRPr lang="en-US" sz="1400" dirty="0"/>
          </a:p>
        </p:txBody>
      </p:sp>
      <p:sp>
        <p:nvSpPr>
          <p:cNvPr id="78" name="TextBox 77"/>
          <p:cNvSpPr txBox="1"/>
          <p:nvPr/>
        </p:nvSpPr>
        <p:spPr>
          <a:xfrm>
            <a:off x="9260807" y="4286598"/>
            <a:ext cx="41389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cs-CZ" sz="1400" dirty="0"/>
              <a:t>OD</a:t>
            </a:r>
            <a:endParaRPr lang="en-US" sz="1400" dirty="0"/>
          </a:p>
        </p:txBody>
      </p:sp>
      <p:graphicFrame>
        <p:nvGraphicFramePr>
          <p:cNvPr id="79" name="Chart 78"/>
          <p:cNvGraphicFramePr/>
          <p:nvPr>
            <p:extLst>
              <p:ext uri="{D42A27DB-BD31-4B8C-83A1-F6EECF244321}">
                <p14:modId xmlns:p14="http://schemas.microsoft.com/office/powerpoint/2010/main" val="486373525"/>
              </p:ext>
            </p:extLst>
          </p:nvPr>
        </p:nvGraphicFramePr>
        <p:xfrm>
          <a:off x="9383107" y="4328572"/>
          <a:ext cx="1957818" cy="119086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7"/>
          </a:graphicData>
        </a:graphic>
      </p:graphicFrame>
      <p:sp>
        <p:nvSpPr>
          <p:cNvPr id="80" name="TextBox 79"/>
          <p:cNvSpPr txBox="1"/>
          <p:nvPr/>
        </p:nvSpPr>
        <p:spPr>
          <a:xfrm>
            <a:off x="9658923" y="4250378"/>
            <a:ext cx="60144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cs-CZ" sz="1400" dirty="0" err="1"/>
              <a:t>Hosp</a:t>
            </a:r>
            <a:r>
              <a:rPr lang="cs-CZ" sz="1400" dirty="0"/>
              <a:t>.</a:t>
            </a:r>
            <a:endParaRPr lang="en-US" sz="1400" dirty="0"/>
          </a:p>
        </p:txBody>
      </p:sp>
      <p:sp>
        <p:nvSpPr>
          <p:cNvPr id="81" name="TextBox 80"/>
          <p:cNvSpPr txBox="1"/>
          <p:nvPr/>
        </p:nvSpPr>
        <p:spPr>
          <a:xfrm>
            <a:off x="11584907" y="4305648"/>
            <a:ext cx="41389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cs-CZ" sz="1400" dirty="0"/>
              <a:t>OD</a:t>
            </a:r>
            <a:endParaRPr lang="en-US" sz="1400" dirty="0"/>
          </a:p>
        </p:txBody>
      </p:sp>
      <p:graphicFrame>
        <p:nvGraphicFramePr>
          <p:cNvPr id="82" name="Chart 81"/>
          <p:cNvGraphicFramePr/>
          <p:nvPr>
            <p:extLst>
              <p:ext uri="{D42A27DB-BD31-4B8C-83A1-F6EECF244321}">
                <p14:modId xmlns:p14="http://schemas.microsoft.com/office/powerpoint/2010/main" val="755469860"/>
              </p:ext>
            </p:extLst>
          </p:nvPr>
        </p:nvGraphicFramePr>
        <p:xfrm>
          <a:off x="10469861" y="4328572"/>
          <a:ext cx="1957818" cy="119086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8"/>
          </a:graphicData>
        </a:graphic>
      </p:graphicFrame>
    </p:spTree>
    <p:extLst>
      <p:ext uri="{BB962C8B-B14F-4D97-AF65-F5344CB8AC3E}">
        <p14:creationId xmlns:p14="http://schemas.microsoft.com/office/powerpoint/2010/main" val="3677443730"/>
      </p:ext>
    </p:extLst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9879" y="153122"/>
            <a:ext cx="10515600" cy="631595"/>
          </a:xfrm>
        </p:spPr>
        <p:txBody>
          <a:bodyPr>
            <a:normAutofit/>
          </a:bodyPr>
          <a:lstStyle/>
          <a:p>
            <a:r>
              <a:rPr lang="cs-CZ" dirty="0"/>
              <a:t>Spádové oblasti nemocnic LBK (2018): pacienti ve věku 75+</a:t>
            </a:r>
            <a:endParaRPr lang="en-US" dirty="0"/>
          </a:p>
        </p:txBody>
      </p:sp>
      <p:graphicFrame>
        <p:nvGraphicFramePr>
          <p:cNvPr id="279" name="Graf 14">
            <a:extLst>
              <a:ext uri="{FF2B5EF4-FFF2-40B4-BE49-F238E27FC236}">
                <a16:creationId xmlns:a16="http://schemas.microsoft.com/office/drawing/2014/main" id="{A1B7EDD8-E0B9-412B-87C3-815D16799B98}"/>
              </a:ext>
            </a:extLst>
          </p:cNvPr>
          <p:cNvGraphicFramePr/>
          <p:nvPr/>
        </p:nvGraphicFramePr>
        <p:xfrm>
          <a:off x="620983" y="844163"/>
          <a:ext cx="5111909" cy="545059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280" name="TextBox 2">
            <a:extLst>
              <a:ext uri="{FF2B5EF4-FFF2-40B4-BE49-F238E27FC236}">
                <a16:creationId xmlns:a16="http://schemas.microsoft.com/office/drawing/2014/main" id="{E39268CD-C991-4759-93C5-3721F5EB2883}"/>
              </a:ext>
            </a:extLst>
          </p:cNvPr>
          <p:cNvSpPr txBox="1"/>
          <p:nvPr/>
        </p:nvSpPr>
        <p:spPr>
          <a:xfrm>
            <a:off x="1780856" y="1010305"/>
            <a:ext cx="398592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2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rPr>
              <a:t>Hospitalizace v LBK dle kraje bydliště pacienta:</a:t>
            </a:r>
          </a:p>
        </p:txBody>
      </p:sp>
      <p:sp>
        <p:nvSpPr>
          <p:cNvPr id="831" name="TextovéPole 4">
            <a:extLst>
              <a:ext uri="{FF2B5EF4-FFF2-40B4-BE49-F238E27FC236}">
                <a16:creationId xmlns:a16="http://schemas.microsoft.com/office/drawing/2014/main" id="{842E9017-A784-413E-A4D5-19626FC15620}"/>
              </a:ext>
            </a:extLst>
          </p:cNvPr>
          <p:cNvSpPr txBox="1"/>
          <p:nvPr/>
        </p:nvSpPr>
        <p:spPr>
          <a:xfrm>
            <a:off x="272591" y="932085"/>
            <a:ext cx="1007007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cs-CZ" sz="1100" dirty="0"/>
              <a:t>NRHOSP 2018</a:t>
            </a:r>
          </a:p>
        </p:txBody>
      </p:sp>
      <p:grpSp>
        <p:nvGrpSpPr>
          <p:cNvPr id="376" name="Skupina 375">
            <a:extLst>
              <a:ext uri="{FF2B5EF4-FFF2-40B4-BE49-F238E27FC236}">
                <a16:creationId xmlns:a16="http://schemas.microsoft.com/office/drawing/2014/main" id="{0150720D-8D4B-4113-94FA-699A7BCF090A}"/>
              </a:ext>
            </a:extLst>
          </p:cNvPr>
          <p:cNvGrpSpPr/>
          <p:nvPr/>
        </p:nvGrpSpPr>
        <p:grpSpPr>
          <a:xfrm>
            <a:off x="6094666" y="1903619"/>
            <a:ext cx="1315800" cy="596607"/>
            <a:chOff x="7037778" y="1452668"/>
            <a:chExt cx="917095" cy="597673"/>
          </a:xfrm>
        </p:grpSpPr>
        <p:sp>
          <p:nvSpPr>
            <p:cNvPr id="377" name="Text Box 58">
              <a:extLst>
                <a:ext uri="{FF2B5EF4-FFF2-40B4-BE49-F238E27FC236}">
                  <a16:creationId xmlns:a16="http://schemas.microsoft.com/office/drawing/2014/main" id="{0ABEED73-8A97-4A53-A63E-5F2D505EE82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207625" y="1458587"/>
              <a:ext cx="747248" cy="5917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eaLnBrk="1" fontAlgn="auto" latinLnBrk="0" hangingPunct="1">
                <a:lnSpc>
                  <a:spcPct val="80000"/>
                </a:lnSpc>
                <a:spcBef>
                  <a:spcPct val="200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cs-CZ" sz="1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cs typeface="Arial" pitchFamily="34" charset="0"/>
                </a:rPr>
                <a:t>≥ </a:t>
              </a:r>
              <a:r>
                <a:rPr kumimoji="0" lang="cs-CZ" altLang="cs-CZ" sz="1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</a:rPr>
                <a:t>10,0 %</a:t>
              </a:r>
              <a:endParaRPr kumimoji="0" lang="en-US" altLang="cs-CZ" sz="1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</a:endParaRPr>
            </a:p>
            <a:p>
              <a:pPr marL="0" marR="0" lvl="0" indent="0" algn="l" defTabSz="914400" eaLnBrk="1" fontAlgn="auto" latinLnBrk="0" hangingPunct="1">
                <a:lnSpc>
                  <a:spcPct val="80000"/>
                </a:lnSpc>
                <a:spcBef>
                  <a:spcPct val="200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1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</a:rPr>
                <a:t>5,0</a:t>
              </a:r>
              <a:r>
                <a:rPr kumimoji="0" lang="en-US" altLang="cs-CZ" sz="1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</a:rPr>
                <a:t>–</a:t>
              </a:r>
              <a:r>
                <a:rPr kumimoji="0" lang="cs-CZ" altLang="cs-CZ" sz="1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</a:rPr>
                <a:t>9,9 %</a:t>
              </a:r>
              <a:endParaRPr kumimoji="0" lang="en-US" altLang="cs-CZ" sz="1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</a:endParaRPr>
            </a:p>
            <a:p>
              <a:pPr marL="0" marR="0" lvl="0" indent="0" algn="l" defTabSz="914400" eaLnBrk="1" fontAlgn="auto" latinLnBrk="0" hangingPunct="1">
                <a:lnSpc>
                  <a:spcPct val="80000"/>
                </a:lnSpc>
                <a:spcBef>
                  <a:spcPct val="200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1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</a:rPr>
                <a:t>1,0</a:t>
              </a:r>
              <a:r>
                <a:rPr kumimoji="0" lang="en-US" altLang="cs-CZ" sz="1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</a:rPr>
                <a:t>–</a:t>
              </a:r>
              <a:r>
                <a:rPr kumimoji="0" lang="cs-CZ" altLang="cs-CZ" sz="1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</a:rPr>
                <a:t>4,9 % </a:t>
              </a:r>
            </a:p>
            <a:p>
              <a:pPr marL="0" marR="0" lvl="0" indent="0" algn="l" defTabSz="914400" eaLnBrk="1" fontAlgn="auto" latinLnBrk="0" hangingPunct="1">
                <a:lnSpc>
                  <a:spcPct val="80000"/>
                </a:lnSpc>
                <a:spcBef>
                  <a:spcPct val="200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1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</a:rPr>
                <a:t>&lt; 1,0 %</a:t>
              </a:r>
              <a:endParaRPr kumimoji="0" lang="en-US" altLang="cs-CZ" sz="1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</a:endParaRPr>
            </a:p>
          </p:txBody>
        </p:sp>
        <p:sp>
          <p:nvSpPr>
            <p:cNvPr id="378" name="Rectangle 56">
              <a:extLst>
                <a:ext uri="{FF2B5EF4-FFF2-40B4-BE49-F238E27FC236}">
                  <a16:creationId xmlns:a16="http://schemas.microsoft.com/office/drawing/2014/main" id="{A46EC5A8-D5D7-4D3E-851D-62AA23E516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37778" y="1908072"/>
              <a:ext cx="108000" cy="108193"/>
            </a:xfrm>
            <a:prstGeom prst="rect">
              <a:avLst/>
            </a:prstGeom>
            <a:solidFill>
              <a:srgbClr val="A2A2A2"/>
            </a:solidFill>
            <a:ln w="1651">
              <a:solidFill>
                <a:sysClr val="window" lastClr="FFFFFF">
                  <a:lumMod val="75000"/>
                </a:sysClr>
              </a:solidFill>
              <a:miter lim="800000"/>
              <a:headEnd/>
              <a:tailEnd/>
            </a:ln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altLang="cs-CZ" sz="1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79" name="Rectangle 56">
              <a:extLst>
                <a:ext uri="{FF2B5EF4-FFF2-40B4-BE49-F238E27FC236}">
                  <a16:creationId xmlns:a16="http://schemas.microsoft.com/office/drawing/2014/main" id="{1D425912-047B-49A2-9942-374D610638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37778" y="1756270"/>
              <a:ext cx="108000" cy="108193"/>
            </a:xfrm>
            <a:prstGeom prst="rect">
              <a:avLst/>
            </a:prstGeom>
            <a:solidFill>
              <a:srgbClr val="BED8E8"/>
            </a:solidFill>
            <a:ln w="1651">
              <a:solidFill>
                <a:sysClr val="window" lastClr="FFFFFF">
                  <a:lumMod val="75000"/>
                </a:sysClr>
              </a:solidFill>
              <a:miter lim="800000"/>
              <a:headEnd/>
              <a:tailEnd/>
            </a:ln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altLang="cs-CZ" sz="1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80" name="Rectangle 56">
              <a:extLst>
                <a:ext uri="{FF2B5EF4-FFF2-40B4-BE49-F238E27FC236}">
                  <a16:creationId xmlns:a16="http://schemas.microsoft.com/office/drawing/2014/main" id="{D05BE9E9-2330-4FF1-AF3B-BB0AFE72AA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37778" y="1604469"/>
              <a:ext cx="108000" cy="108193"/>
            </a:xfrm>
            <a:prstGeom prst="rect">
              <a:avLst/>
            </a:prstGeom>
            <a:solidFill>
              <a:srgbClr val="6BAFD6"/>
            </a:solidFill>
            <a:ln w="1651">
              <a:solidFill>
                <a:sysClr val="window" lastClr="FFFFFF">
                  <a:lumMod val="75000"/>
                </a:sysClr>
              </a:solidFill>
              <a:miter lim="800000"/>
              <a:headEnd/>
              <a:tailEnd/>
            </a:ln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altLang="cs-CZ" sz="1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81" name="Rectangle 56">
              <a:extLst>
                <a:ext uri="{FF2B5EF4-FFF2-40B4-BE49-F238E27FC236}">
                  <a16:creationId xmlns:a16="http://schemas.microsoft.com/office/drawing/2014/main" id="{25ED7947-4C4C-419A-B93F-0630651891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37778" y="1452668"/>
              <a:ext cx="108000" cy="108193"/>
            </a:xfrm>
            <a:prstGeom prst="rect">
              <a:avLst/>
            </a:prstGeom>
            <a:solidFill>
              <a:srgbClr val="296AA2"/>
            </a:solidFill>
            <a:ln w="1651">
              <a:solidFill>
                <a:sysClr val="window" lastClr="FFFFFF">
                  <a:lumMod val="75000"/>
                </a:sysClr>
              </a:solidFill>
              <a:miter lim="800000"/>
              <a:headEnd/>
              <a:tailEnd/>
            </a:ln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altLang="cs-CZ" sz="12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</a:endParaRPr>
            </a:p>
          </p:txBody>
        </p:sp>
      </p:grpSp>
      <p:sp>
        <p:nvSpPr>
          <p:cNvPr id="382" name="AutoShape 222">
            <a:extLst>
              <a:ext uri="{FF2B5EF4-FFF2-40B4-BE49-F238E27FC236}">
                <a16:creationId xmlns:a16="http://schemas.microsoft.com/office/drawing/2014/main" id="{BF0E812A-B73F-45B9-B328-85A361470CF8}"/>
              </a:ext>
            </a:extLst>
          </p:cNvPr>
          <p:cNvSpPr>
            <a:spLocks noChangeAspect="1" noChangeArrowheads="1" noTextEdit="1"/>
          </p:cNvSpPr>
          <p:nvPr/>
        </p:nvSpPr>
        <p:spPr bwMode="auto">
          <a:xfrm>
            <a:off x="6663218" y="1034061"/>
            <a:ext cx="4367631" cy="23101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383" name="Freeform 224">
            <a:extLst>
              <a:ext uri="{FF2B5EF4-FFF2-40B4-BE49-F238E27FC236}">
                <a16:creationId xmlns:a16="http://schemas.microsoft.com/office/drawing/2014/main" id="{11CE27BB-53D8-4FEA-8F4F-599DD73266A9}"/>
              </a:ext>
            </a:extLst>
          </p:cNvPr>
          <p:cNvSpPr>
            <a:spLocks/>
          </p:cNvSpPr>
          <p:nvPr/>
        </p:nvSpPr>
        <p:spPr bwMode="auto">
          <a:xfrm>
            <a:off x="8292672" y="2087513"/>
            <a:ext cx="198714" cy="152857"/>
          </a:xfrm>
          <a:custGeom>
            <a:avLst/>
            <a:gdLst>
              <a:gd name="T0" fmla="*/ 125 w 195"/>
              <a:gd name="T1" fmla="*/ 1 h 150"/>
              <a:gd name="T2" fmla="*/ 127 w 195"/>
              <a:gd name="T3" fmla="*/ 5 h 150"/>
              <a:gd name="T4" fmla="*/ 140 w 195"/>
              <a:gd name="T5" fmla="*/ 15 h 150"/>
              <a:gd name="T6" fmla="*/ 149 w 195"/>
              <a:gd name="T7" fmla="*/ 18 h 150"/>
              <a:gd name="T8" fmla="*/ 153 w 195"/>
              <a:gd name="T9" fmla="*/ 26 h 150"/>
              <a:gd name="T10" fmla="*/ 159 w 195"/>
              <a:gd name="T11" fmla="*/ 31 h 150"/>
              <a:gd name="T12" fmla="*/ 175 w 195"/>
              <a:gd name="T13" fmla="*/ 38 h 150"/>
              <a:gd name="T14" fmla="*/ 182 w 195"/>
              <a:gd name="T15" fmla="*/ 45 h 150"/>
              <a:gd name="T16" fmla="*/ 191 w 195"/>
              <a:gd name="T17" fmla="*/ 53 h 150"/>
              <a:gd name="T18" fmla="*/ 195 w 195"/>
              <a:gd name="T19" fmla="*/ 60 h 150"/>
              <a:gd name="T20" fmla="*/ 193 w 195"/>
              <a:gd name="T21" fmla="*/ 67 h 150"/>
              <a:gd name="T22" fmla="*/ 179 w 195"/>
              <a:gd name="T23" fmla="*/ 76 h 150"/>
              <a:gd name="T24" fmla="*/ 174 w 195"/>
              <a:gd name="T25" fmla="*/ 80 h 150"/>
              <a:gd name="T26" fmla="*/ 174 w 195"/>
              <a:gd name="T27" fmla="*/ 85 h 150"/>
              <a:gd name="T28" fmla="*/ 178 w 195"/>
              <a:gd name="T29" fmla="*/ 91 h 150"/>
              <a:gd name="T30" fmla="*/ 180 w 195"/>
              <a:gd name="T31" fmla="*/ 105 h 150"/>
              <a:gd name="T32" fmla="*/ 176 w 195"/>
              <a:gd name="T33" fmla="*/ 112 h 150"/>
              <a:gd name="T34" fmla="*/ 168 w 195"/>
              <a:gd name="T35" fmla="*/ 117 h 150"/>
              <a:gd name="T36" fmla="*/ 159 w 195"/>
              <a:gd name="T37" fmla="*/ 116 h 150"/>
              <a:gd name="T38" fmla="*/ 148 w 195"/>
              <a:gd name="T39" fmla="*/ 110 h 150"/>
              <a:gd name="T40" fmla="*/ 136 w 195"/>
              <a:gd name="T41" fmla="*/ 109 h 150"/>
              <a:gd name="T42" fmla="*/ 126 w 195"/>
              <a:gd name="T43" fmla="*/ 111 h 150"/>
              <a:gd name="T44" fmla="*/ 120 w 195"/>
              <a:gd name="T45" fmla="*/ 116 h 150"/>
              <a:gd name="T46" fmla="*/ 110 w 195"/>
              <a:gd name="T47" fmla="*/ 120 h 150"/>
              <a:gd name="T48" fmla="*/ 94 w 195"/>
              <a:gd name="T49" fmla="*/ 132 h 150"/>
              <a:gd name="T50" fmla="*/ 81 w 195"/>
              <a:gd name="T51" fmla="*/ 137 h 150"/>
              <a:gd name="T52" fmla="*/ 71 w 195"/>
              <a:gd name="T53" fmla="*/ 140 h 150"/>
              <a:gd name="T54" fmla="*/ 65 w 195"/>
              <a:gd name="T55" fmla="*/ 148 h 150"/>
              <a:gd name="T56" fmla="*/ 62 w 195"/>
              <a:gd name="T57" fmla="*/ 150 h 150"/>
              <a:gd name="T58" fmla="*/ 47 w 195"/>
              <a:gd name="T59" fmla="*/ 148 h 150"/>
              <a:gd name="T60" fmla="*/ 43 w 195"/>
              <a:gd name="T61" fmla="*/ 145 h 150"/>
              <a:gd name="T62" fmla="*/ 41 w 195"/>
              <a:gd name="T63" fmla="*/ 140 h 150"/>
              <a:gd name="T64" fmla="*/ 42 w 195"/>
              <a:gd name="T65" fmla="*/ 134 h 150"/>
              <a:gd name="T66" fmla="*/ 41 w 195"/>
              <a:gd name="T67" fmla="*/ 128 h 150"/>
              <a:gd name="T68" fmla="*/ 40 w 195"/>
              <a:gd name="T69" fmla="*/ 123 h 150"/>
              <a:gd name="T70" fmla="*/ 33 w 195"/>
              <a:gd name="T71" fmla="*/ 119 h 150"/>
              <a:gd name="T72" fmla="*/ 29 w 195"/>
              <a:gd name="T73" fmla="*/ 114 h 150"/>
              <a:gd name="T74" fmla="*/ 30 w 195"/>
              <a:gd name="T75" fmla="*/ 108 h 150"/>
              <a:gd name="T76" fmla="*/ 29 w 195"/>
              <a:gd name="T77" fmla="*/ 102 h 150"/>
              <a:gd name="T78" fmla="*/ 18 w 195"/>
              <a:gd name="T79" fmla="*/ 91 h 150"/>
              <a:gd name="T80" fmla="*/ 12 w 195"/>
              <a:gd name="T81" fmla="*/ 81 h 150"/>
              <a:gd name="T82" fmla="*/ 9 w 195"/>
              <a:gd name="T83" fmla="*/ 75 h 150"/>
              <a:gd name="T84" fmla="*/ 13 w 195"/>
              <a:gd name="T85" fmla="*/ 69 h 150"/>
              <a:gd name="T86" fmla="*/ 18 w 195"/>
              <a:gd name="T87" fmla="*/ 64 h 150"/>
              <a:gd name="T88" fmla="*/ 9 w 195"/>
              <a:gd name="T89" fmla="*/ 53 h 150"/>
              <a:gd name="T90" fmla="*/ 1 w 195"/>
              <a:gd name="T91" fmla="*/ 48 h 150"/>
              <a:gd name="T92" fmla="*/ 1 w 195"/>
              <a:gd name="T93" fmla="*/ 45 h 150"/>
              <a:gd name="T94" fmla="*/ 12 w 195"/>
              <a:gd name="T95" fmla="*/ 40 h 150"/>
              <a:gd name="T96" fmla="*/ 27 w 195"/>
              <a:gd name="T97" fmla="*/ 34 h 150"/>
              <a:gd name="T98" fmla="*/ 33 w 195"/>
              <a:gd name="T99" fmla="*/ 34 h 150"/>
              <a:gd name="T100" fmla="*/ 42 w 195"/>
              <a:gd name="T101" fmla="*/ 38 h 150"/>
              <a:gd name="T102" fmla="*/ 50 w 195"/>
              <a:gd name="T103" fmla="*/ 36 h 150"/>
              <a:gd name="T104" fmla="*/ 53 w 195"/>
              <a:gd name="T105" fmla="*/ 26 h 150"/>
              <a:gd name="T106" fmla="*/ 58 w 195"/>
              <a:gd name="T107" fmla="*/ 21 h 150"/>
              <a:gd name="T108" fmla="*/ 69 w 195"/>
              <a:gd name="T109" fmla="*/ 20 h 150"/>
              <a:gd name="T110" fmla="*/ 85 w 195"/>
              <a:gd name="T111" fmla="*/ 13 h 150"/>
              <a:gd name="T112" fmla="*/ 102 w 195"/>
              <a:gd name="T113" fmla="*/ 5 h 150"/>
              <a:gd name="T114" fmla="*/ 123 w 195"/>
              <a:gd name="T115" fmla="*/ 0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95" h="150">
                <a:moveTo>
                  <a:pt x="124" y="0"/>
                </a:moveTo>
                <a:lnTo>
                  <a:pt x="125" y="0"/>
                </a:lnTo>
                <a:lnTo>
                  <a:pt x="125" y="0"/>
                </a:lnTo>
                <a:lnTo>
                  <a:pt x="125" y="0"/>
                </a:lnTo>
                <a:lnTo>
                  <a:pt x="125" y="1"/>
                </a:lnTo>
                <a:lnTo>
                  <a:pt x="125" y="1"/>
                </a:lnTo>
                <a:lnTo>
                  <a:pt x="125" y="1"/>
                </a:lnTo>
                <a:lnTo>
                  <a:pt x="125" y="2"/>
                </a:lnTo>
                <a:lnTo>
                  <a:pt x="125" y="3"/>
                </a:lnTo>
                <a:lnTo>
                  <a:pt x="126" y="4"/>
                </a:lnTo>
                <a:lnTo>
                  <a:pt x="126" y="4"/>
                </a:lnTo>
                <a:lnTo>
                  <a:pt x="127" y="5"/>
                </a:lnTo>
                <a:lnTo>
                  <a:pt x="128" y="6"/>
                </a:lnTo>
                <a:lnTo>
                  <a:pt x="129" y="6"/>
                </a:lnTo>
                <a:lnTo>
                  <a:pt x="132" y="9"/>
                </a:lnTo>
                <a:lnTo>
                  <a:pt x="135" y="10"/>
                </a:lnTo>
                <a:lnTo>
                  <a:pt x="139" y="14"/>
                </a:lnTo>
                <a:lnTo>
                  <a:pt x="140" y="15"/>
                </a:lnTo>
                <a:lnTo>
                  <a:pt x="142" y="15"/>
                </a:lnTo>
                <a:lnTo>
                  <a:pt x="143" y="16"/>
                </a:lnTo>
                <a:lnTo>
                  <a:pt x="146" y="17"/>
                </a:lnTo>
                <a:lnTo>
                  <a:pt x="147" y="17"/>
                </a:lnTo>
                <a:lnTo>
                  <a:pt x="148" y="17"/>
                </a:lnTo>
                <a:lnTo>
                  <a:pt x="149" y="18"/>
                </a:lnTo>
                <a:lnTo>
                  <a:pt x="149" y="18"/>
                </a:lnTo>
                <a:lnTo>
                  <a:pt x="150" y="19"/>
                </a:lnTo>
                <a:lnTo>
                  <a:pt x="151" y="23"/>
                </a:lnTo>
                <a:lnTo>
                  <a:pt x="152" y="24"/>
                </a:lnTo>
                <a:lnTo>
                  <a:pt x="152" y="25"/>
                </a:lnTo>
                <a:lnTo>
                  <a:pt x="153" y="26"/>
                </a:lnTo>
                <a:lnTo>
                  <a:pt x="154" y="27"/>
                </a:lnTo>
                <a:lnTo>
                  <a:pt x="155" y="28"/>
                </a:lnTo>
                <a:lnTo>
                  <a:pt x="156" y="29"/>
                </a:lnTo>
                <a:lnTo>
                  <a:pt x="157" y="30"/>
                </a:lnTo>
                <a:lnTo>
                  <a:pt x="158" y="30"/>
                </a:lnTo>
                <a:lnTo>
                  <a:pt x="159" y="31"/>
                </a:lnTo>
                <a:lnTo>
                  <a:pt x="161" y="31"/>
                </a:lnTo>
                <a:lnTo>
                  <a:pt x="166" y="33"/>
                </a:lnTo>
                <a:lnTo>
                  <a:pt x="168" y="34"/>
                </a:lnTo>
                <a:lnTo>
                  <a:pt x="173" y="36"/>
                </a:lnTo>
                <a:lnTo>
                  <a:pt x="174" y="37"/>
                </a:lnTo>
                <a:lnTo>
                  <a:pt x="175" y="38"/>
                </a:lnTo>
                <a:lnTo>
                  <a:pt x="176" y="39"/>
                </a:lnTo>
                <a:lnTo>
                  <a:pt x="177" y="40"/>
                </a:lnTo>
                <a:lnTo>
                  <a:pt x="178" y="41"/>
                </a:lnTo>
                <a:lnTo>
                  <a:pt x="180" y="44"/>
                </a:lnTo>
                <a:lnTo>
                  <a:pt x="181" y="45"/>
                </a:lnTo>
                <a:lnTo>
                  <a:pt x="182" y="45"/>
                </a:lnTo>
                <a:lnTo>
                  <a:pt x="182" y="46"/>
                </a:lnTo>
                <a:lnTo>
                  <a:pt x="183" y="47"/>
                </a:lnTo>
                <a:lnTo>
                  <a:pt x="188" y="51"/>
                </a:lnTo>
                <a:lnTo>
                  <a:pt x="189" y="52"/>
                </a:lnTo>
                <a:lnTo>
                  <a:pt x="190" y="52"/>
                </a:lnTo>
                <a:lnTo>
                  <a:pt x="191" y="53"/>
                </a:lnTo>
                <a:lnTo>
                  <a:pt x="193" y="55"/>
                </a:lnTo>
                <a:lnTo>
                  <a:pt x="193" y="56"/>
                </a:lnTo>
                <a:lnTo>
                  <a:pt x="194" y="57"/>
                </a:lnTo>
                <a:lnTo>
                  <a:pt x="195" y="58"/>
                </a:lnTo>
                <a:lnTo>
                  <a:pt x="195" y="60"/>
                </a:lnTo>
                <a:lnTo>
                  <a:pt x="195" y="60"/>
                </a:lnTo>
                <a:lnTo>
                  <a:pt x="195" y="61"/>
                </a:lnTo>
                <a:lnTo>
                  <a:pt x="195" y="62"/>
                </a:lnTo>
                <a:lnTo>
                  <a:pt x="195" y="63"/>
                </a:lnTo>
                <a:lnTo>
                  <a:pt x="194" y="65"/>
                </a:lnTo>
                <a:lnTo>
                  <a:pt x="193" y="66"/>
                </a:lnTo>
                <a:lnTo>
                  <a:pt x="193" y="67"/>
                </a:lnTo>
                <a:lnTo>
                  <a:pt x="192" y="67"/>
                </a:lnTo>
                <a:lnTo>
                  <a:pt x="191" y="68"/>
                </a:lnTo>
                <a:lnTo>
                  <a:pt x="190" y="69"/>
                </a:lnTo>
                <a:lnTo>
                  <a:pt x="189" y="70"/>
                </a:lnTo>
                <a:lnTo>
                  <a:pt x="186" y="72"/>
                </a:lnTo>
                <a:lnTo>
                  <a:pt x="179" y="76"/>
                </a:lnTo>
                <a:lnTo>
                  <a:pt x="178" y="76"/>
                </a:lnTo>
                <a:lnTo>
                  <a:pt x="177" y="77"/>
                </a:lnTo>
                <a:lnTo>
                  <a:pt x="176" y="78"/>
                </a:lnTo>
                <a:lnTo>
                  <a:pt x="175" y="79"/>
                </a:lnTo>
                <a:lnTo>
                  <a:pt x="174" y="80"/>
                </a:lnTo>
                <a:lnTo>
                  <a:pt x="174" y="80"/>
                </a:lnTo>
                <a:lnTo>
                  <a:pt x="174" y="81"/>
                </a:lnTo>
                <a:lnTo>
                  <a:pt x="173" y="82"/>
                </a:lnTo>
                <a:lnTo>
                  <a:pt x="173" y="83"/>
                </a:lnTo>
                <a:lnTo>
                  <a:pt x="174" y="84"/>
                </a:lnTo>
                <a:lnTo>
                  <a:pt x="174" y="85"/>
                </a:lnTo>
                <a:lnTo>
                  <a:pt x="174" y="85"/>
                </a:lnTo>
                <a:lnTo>
                  <a:pt x="174" y="86"/>
                </a:lnTo>
                <a:lnTo>
                  <a:pt x="176" y="87"/>
                </a:lnTo>
                <a:lnTo>
                  <a:pt x="177" y="88"/>
                </a:lnTo>
                <a:lnTo>
                  <a:pt x="177" y="89"/>
                </a:lnTo>
                <a:lnTo>
                  <a:pt x="178" y="90"/>
                </a:lnTo>
                <a:lnTo>
                  <a:pt x="178" y="91"/>
                </a:lnTo>
                <a:lnTo>
                  <a:pt x="178" y="91"/>
                </a:lnTo>
                <a:lnTo>
                  <a:pt x="178" y="92"/>
                </a:lnTo>
                <a:lnTo>
                  <a:pt x="179" y="96"/>
                </a:lnTo>
                <a:lnTo>
                  <a:pt x="180" y="101"/>
                </a:lnTo>
                <a:lnTo>
                  <a:pt x="180" y="104"/>
                </a:lnTo>
                <a:lnTo>
                  <a:pt x="180" y="105"/>
                </a:lnTo>
                <a:lnTo>
                  <a:pt x="180" y="106"/>
                </a:lnTo>
                <a:lnTo>
                  <a:pt x="179" y="107"/>
                </a:lnTo>
                <a:lnTo>
                  <a:pt x="179" y="109"/>
                </a:lnTo>
                <a:lnTo>
                  <a:pt x="178" y="110"/>
                </a:lnTo>
                <a:lnTo>
                  <a:pt x="177" y="111"/>
                </a:lnTo>
                <a:lnTo>
                  <a:pt x="176" y="112"/>
                </a:lnTo>
                <a:lnTo>
                  <a:pt x="173" y="114"/>
                </a:lnTo>
                <a:lnTo>
                  <a:pt x="171" y="116"/>
                </a:lnTo>
                <a:lnTo>
                  <a:pt x="170" y="116"/>
                </a:lnTo>
                <a:lnTo>
                  <a:pt x="170" y="117"/>
                </a:lnTo>
                <a:lnTo>
                  <a:pt x="169" y="117"/>
                </a:lnTo>
                <a:lnTo>
                  <a:pt x="168" y="117"/>
                </a:lnTo>
                <a:lnTo>
                  <a:pt x="167" y="117"/>
                </a:lnTo>
                <a:lnTo>
                  <a:pt x="165" y="117"/>
                </a:lnTo>
                <a:lnTo>
                  <a:pt x="163" y="117"/>
                </a:lnTo>
                <a:lnTo>
                  <a:pt x="162" y="117"/>
                </a:lnTo>
                <a:lnTo>
                  <a:pt x="160" y="116"/>
                </a:lnTo>
                <a:lnTo>
                  <a:pt x="159" y="116"/>
                </a:lnTo>
                <a:lnTo>
                  <a:pt x="158" y="115"/>
                </a:lnTo>
                <a:lnTo>
                  <a:pt x="156" y="114"/>
                </a:lnTo>
                <a:lnTo>
                  <a:pt x="153" y="112"/>
                </a:lnTo>
                <a:lnTo>
                  <a:pt x="151" y="111"/>
                </a:lnTo>
                <a:lnTo>
                  <a:pt x="150" y="110"/>
                </a:lnTo>
                <a:lnTo>
                  <a:pt x="148" y="110"/>
                </a:lnTo>
                <a:lnTo>
                  <a:pt x="146" y="109"/>
                </a:lnTo>
                <a:lnTo>
                  <a:pt x="145" y="109"/>
                </a:lnTo>
                <a:lnTo>
                  <a:pt x="144" y="109"/>
                </a:lnTo>
                <a:lnTo>
                  <a:pt x="143" y="109"/>
                </a:lnTo>
                <a:lnTo>
                  <a:pt x="140" y="109"/>
                </a:lnTo>
                <a:lnTo>
                  <a:pt x="136" y="109"/>
                </a:lnTo>
                <a:lnTo>
                  <a:pt x="135" y="109"/>
                </a:lnTo>
                <a:lnTo>
                  <a:pt x="133" y="109"/>
                </a:lnTo>
                <a:lnTo>
                  <a:pt x="129" y="110"/>
                </a:lnTo>
                <a:lnTo>
                  <a:pt x="128" y="110"/>
                </a:lnTo>
                <a:lnTo>
                  <a:pt x="127" y="110"/>
                </a:lnTo>
                <a:lnTo>
                  <a:pt x="126" y="111"/>
                </a:lnTo>
                <a:lnTo>
                  <a:pt x="125" y="111"/>
                </a:lnTo>
                <a:lnTo>
                  <a:pt x="124" y="112"/>
                </a:lnTo>
                <a:lnTo>
                  <a:pt x="124" y="112"/>
                </a:lnTo>
                <a:lnTo>
                  <a:pt x="123" y="113"/>
                </a:lnTo>
                <a:lnTo>
                  <a:pt x="121" y="115"/>
                </a:lnTo>
                <a:lnTo>
                  <a:pt x="120" y="116"/>
                </a:lnTo>
                <a:lnTo>
                  <a:pt x="119" y="117"/>
                </a:lnTo>
                <a:lnTo>
                  <a:pt x="117" y="118"/>
                </a:lnTo>
                <a:lnTo>
                  <a:pt x="116" y="118"/>
                </a:lnTo>
                <a:lnTo>
                  <a:pt x="115" y="119"/>
                </a:lnTo>
                <a:lnTo>
                  <a:pt x="112" y="120"/>
                </a:lnTo>
                <a:lnTo>
                  <a:pt x="110" y="120"/>
                </a:lnTo>
                <a:lnTo>
                  <a:pt x="108" y="121"/>
                </a:lnTo>
                <a:lnTo>
                  <a:pt x="107" y="122"/>
                </a:lnTo>
                <a:lnTo>
                  <a:pt x="106" y="123"/>
                </a:lnTo>
                <a:lnTo>
                  <a:pt x="103" y="125"/>
                </a:lnTo>
                <a:lnTo>
                  <a:pt x="95" y="131"/>
                </a:lnTo>
                <a:lnTo>
                  <a:pt x="94" y="132"/>
                </a:lnTo>
                <a:lnTo>
                  <a:pt x="93" y="133"/>
                </a:lnTo>
                <a:lnTo>
                  <a:pt x="92" y="133"/>
                </a:lnTo>
                <a:lnTo>
                  <a:pt x="91" y="134"/>
                </a:lnTo>
                <a:lnTo>
                  <a:pt x="88" y="135"/>
                </a:lnTo>
                <a:lnTo>
                  <a:pt x="84" y="136"/>
                </a:lnTo>
                <a:lnTo>
                  <a:pt x="81" y="137"/>
                </a:lnTo>
                <a:lnTo>
                  <a:pt x="80" y="137"/>
                </a:lnTo>
                <a:lnTo>
                  <a:pt x="78" y="138"/>
                </a:lnTo>
                <a:lnTo>
                  <a:pt x="73" y="139"/>
                </a:lnTo>
                <a:lnTo>
                  <a:pt x="72" y="139"/>
                </a:lnTo>
                <a:lnTo>
                  <a:pt x="71" y="140"/>
                </a:lnTo>
                <a:lnTo>
                  <a:pt x="71" y="140"/>
                </a:lnTo>
                <a:lnTo>
                  <a:pt x="70" y="141"/>
                </a:lnTo>
                <a:lnTo>
                  <a:pt x="69" y="142"/>
                </a:lnTo>
                <a:lnTo>
                  <a:pt x="69" y="142"/>
                </a:lnTo>
                <a:lnTo>
                  <a:pt x="68" y="144"/>
                </a:lnTo>
                <a:lnTo>
                  <a:pt x="66" y="147"/>
                </a:lnTo>
                <a:lnTo>
                  <a:pt x="65" y="148"/>
                </a:lnTo>
                <a:lnTo>
                  <a:pt x="65" y="148"/>
                </a:lnTo>
                <a:lnTo>
                  <a:pt x="65" y="149"/>
                </a:lnTo>
                <a:lnTo>
                  <a:pt x="64" y="149"/>
                </a:lnTo>
                <a:lnTo>
                  <a:pt x="64" y="149"/>
                </a:lnTo>
                <a:lnTo>
                  <a:pt x="63" y="150"/>
                </a:lnTo>
                <a:lnTo>
                  <a:pt x="62" y="150"/>
                </a:lnTo>
                <a:lnTo>
                  <a:pt x="59" y="150"/>
                </a:lnTo>
                <a:lnTo>
                  <a:pt x="57" y="150"/>
                </a:lnTo>
                <a:lnTo>
                  <a:pt x="52" y="149"/>
                </a:lnTo>
                <a:lnTo>
                  <a:pt x="50" y="149"/>
                </a:lnTo>
                <a:lnTo>
                  <a:pt x="48" y="149"/>
                </a:lnTo>
                <a:lnTo>
                  <a:pt x="47" y="148"/>
                </a:lnTo>
                <a:lnTo>
                  <a:pt x="46" y="148"/>
                </a:lnTo>
                <a:lnTo>
                  <a:pt x="45" y="148"/>
                </a:lnTo>
                <a:lnTo>
                  <a:pt x="44" y="147"/>
                </a:lnTo>
                <a:lnTo>
                  <a:pt x="44" y="147"/>
                </a:lnTo>
                <a:lnTo>
                  <a:pt x="43" y="146"/>
                </a:lnTo>
                <a:lnTo>
                  <a:pt x="43" y="145"/>
                </a:lnTo>
                <a:lnTo>
                  <a:pt x="42" y="145"/>
                </a:lnTo>
                <a:lnTo>
                  <a:pt x="42" y="144"/>
                </a:lnTo>
                <a:lnTo>
                  <a:pt x="41" y="143"/>
                </a:lnTo>
                <a:lnTo>
                  <a:pt x="41" y="142"/>
                </a:lnTo>
                <a:lnTo>
                  <a:pt x="41" y="142"/>
                </a:lnTo>
                <a:lnTo>
                  <a:pt x="41" y="140"/>
                </a:lnTo>
                <a:lnTo>
                  <a:pt x="41" y="139"/>
                </a:lnTo>
                <a:lnTo>
                  <a:pt x="42" y="137"/>
                </a:lnTo>
                <a:lnTo>
                  <a:pt x="42" y="136"/>
                </a:lnTo>
                <a:lnTo>
                  <a:pt x="42" y="135"/>
                </a:lnTo>
                <a:lnTo>
                  <a:pt x="42" y="135"/>
                </a:lnTo>
                <a:lnTo>
                  <a:pt x="42" y="134"/>
                </a:lnTo>
                <a:lnTo>
                  <a:pt x="42" y="134"/>
                </a:lnTo>
                <a:lnTo>
                  <a:pt x="41" y="133"/>
                </a:lnTo>
                <a:lnTo>
                  <a:pt x="41" y="132"/>
                </a:lnTo>
                <a:lnTo>
                  <a:pt x="41" y="132"/>
                </a:lnTo>
                <a:lnTo>
                  <a:pt x="41" y="131"/>
                </a:lnTo>
                <a:lnTo>
                  <a:pt x="41" y="128"/>
                </a:lnTo>
                <a:lnTo>
                  <a:pt x="41" y="127"/>
                </a:lnTo>
                <a:lnTo>
                  <a:pt x="41" y="126"/>
                </a:lnTo>
                <a:lnTo>
                  <a:pt x="41" y="125"/>
                </a:lnTo>
                <a:lnTo>
                  <a:pt x="41" y="124"/>
                </a:lnTo>
                <a:lnTo>
                  <a:pt x="41" y="124"/>
                </a:lnTo>
                <a:lnTo>
                  <a:pt x="40" y="123"/>
                </a:lnTo>
                <a:lnTo>
                  <a:pt x="40" y="123"/>
                </a:lnTo>
                <a:lnTo>
                  <a:pt x="39" y="122"/>
                </a:lnTo>
                <a:lnTo>
                  <a:pt x="38" y="121"/>
                </a:lnTo>
                <a:lnTo>
                  <a:pt x="35" y="120"/>
                </a:lnTo>
                <a:lnTo>
                  <a:pt x="34" y="119"/>
                </a:lnTo>
                <a:lnTo>
                  <a:pt x="33" y="119"/>
                </a:lnTo>
                <a:lnTo>
                  <a:pt x="32" y="118"/>
                </a:lnTo>
                <a:lnTo>
                  <a:pt x="31" y="117"/>
                </a:lnTo>
                <a:lnTo>
                  <a:pt x="30" y="116"/>
                </a:lnTo>
                <a:lnTo>
                  <a:pt x="29" y="116"/>
                </a:lnTo>
                <a:lnTo>
                  <a:pt x="29" y="115"/>
                </a:lnTo>
                <a:lnTo>
                  <a:pt x="29" y="114"/>
                </a:lnTo>
                <a:lnTo>
                  <a:pt x="28" y="113"/>
                </a:lnTo>
                <a:lnTo>
                  <a:pt x="28" y="113"/>
                </a:lnTo>
                <a:lnTo>
                  <a:pt x="28" y="112"/>
                </a:lnTo>
                <a:lnTo>
                  <a:pt x="29" y="111"/>
                </a:lnTo>
                <a:lnTo>
                  <a:pt x="29" y="110"/>
                </a:lnTo>
                <a:lnTo>
                  <a:pt x="30" y="108"/>
                </a:lnTo>
                <a:lnTo>
                  <a:pt x="30" y="107"/>
                </a:lnTo>
                <a:lnTo>
                  <a:pt x="30" y="106"/>
                </a:lnTo>
                <a:lnTo>
                  <a:pt x="30" y="105"/>
                </a:lnTo>
                <a:lnTo>
                  <a:pt x="30" y="104"/>
                </a:lnTo>
                <a:lnTo>
                  <a:pt x="30" y="103"/>
                </a:lnTo>
                <a:lnTo>
                  <a:pt x="29" y="102"/>
                </a:lnTo>
                <a:lnTo>
                  <a:pt x="29" y="101"/>
                </a:lnTo>
                <a:lnTo>
                  <a:pt x="28" y="100"/>
                </a:lnTo>
                <a:lnTo>
                  <a:pt x="23" y="97"/>
                </a:lnTo>
                <a:lnTo>
                  <a:pt x="21" y="95"/>
                </a:lnTo>
                <a:lnTo>
                  <a:pt x="19" y="93"/>
                </a:lnTo>
                <a:lnTo>
                  <a:pt x="18" y="91"/>
                </a:lnTo>
                <a:lnTo>
                  <a:pt x="17" y="90"/>
                </a:lnTo>
                <a:lnTo>
                  <a:pt x="16" y="88"/>
                </a:lnTo>
                <a:lnTo>
                  <a:pt x="15" y="87"/>
                </a:lnTo>
                <a:lnTo>
                  <a:pt x="13" y="83"/>
                </a:lnTo>
                <a:lnTo>
                  <a:pt x="13" y="82"/>
                </a:lnTo>
                <a:lnTo>
                  <a:pt x="12" y="81"/>
                </a:lnTo>
                <a:lnTo>
                  <a:pt x="10" y="78"/>
                </a:lnTo>
                <a:lnTo>
                  <a:pt x="9" y="77"/>
                </a:lnTo>
                <a:lnTo>
                  <a:pt x="9" y="76"/>
                </a:lnTo>
                <a:lnTo>
                  <a:pt x="9" y="76"/>
                </a:lnTo>
                <a:lnTo>
                  <a:pt x="9" y="75"/>
                </a:lnTo>
                <a:lnTo>
                  <a:pt x="9" y="75"/>
                </a:lnTo>
                <a:lnTo>
                  <a:pt x="9" y="73"/>
                </a:lnTo>
                <a:lnTo>
                  <a:pt x="10" y="72"/>
                </a:lnTo>
                <a:lnTo>
                  <a:pt x="11" y="71"/>
                </a:lnTo>
                <a:lnTo>
                  <a:pt x="12" y="70"/>
                </a:lnTo>
                <a:lnTo>
                  <a:pt x="12" y="70"/>
                </a:lnTo>
                <a:lnTo>
                  <a:pt x="13" y="69"/>
                </a:lnTo>
                <a:lnTo>
                  <a:pt x="16" y="67"/>
                </a:lnTo>
                <a:lnTo>
                  <a:pt x="17" y="66"/>
                </a:lnTo>
                <a:lnTo>
                  <a:pt x="18" y="66"/>
                </a:lnTo>
                <a:lnTo>
                  <a:pt x="18" y="65"/>
                </a:lnTo>
                <a:lnTo>
                  <a:pt x="18" y="64"/>
                </a:lnTo>
                <a:lnTo>
                  <a:pt x="18" y="64"/>
                </a:lnTo>
                <a:lnTo>
                  <a:pt x="18" y="63"/>
                </a:lnTo>
                <a:lnTo>
                  <a:pt x="18" y="62"/>
                </a:lnTo>
                <a:lnTo>
                  <a:pt x="17" y="62"/>
                </a:lnTo>
                <a:lnTo>
                  <a:pt x="15" y="60"/>
                </a:lnTo>
                <a:lnTo>
                  <a:pt x="12" y="56"/>
                </a:lnTo>
                <a:lnTo>
                  <a:pt x="9" y="53"/>
                </a:lnTo>
                <a:lnTo>
                  <a:pt x="7" y="51"/>
                </a:lnTo>
                <a:lnTo>
                  <a:pt x="6" y="51"/>
                </a:lnTo>
                <a:lnTo>
                  <a:pt x="5" y="50"/>
                </a:lnTo>
                <a:lnTo>
                  <a:pt x="4" y="49"/>
                </a:lnTo>
                <a:lnTo>
                  <a:pt x="2" y="48"/>
                </a:lnTo>
                <a:lnTo>
                  <a:pt x="1" y="48"/>
                </a:lnTo>
                <a:lnTo>
                  <a:pt x="1" y="47"/>
                </a:lnTo>
                <a:lnTo>
                  <a:pt x="0" y="47"/>
                </a:lnTo>
                <a:lnTo>
                  <a:pt x="0" y="47"/>
                </a:lnTo>
                <a:lnTo>
                  <a:pt x="0" y="46"/>
                </a:lnTo>
                <a:lnTo>
                  <a:pt x="0" y="46"/>
                </a:lnTo>
                <a:lnTo>
                  <a:pt x="1" y="45"/>
                </a:lnTo>
                <a:lnTo>
                  <a:pt x="1" y="45"/>
                </a:lnTo>
                <a:lnTo>
                  <a:pt x="2" y="44"/>
                </a:lnTo>
                <a:lnTo>
                  <a:pt x="3" y="43"/>
                </a:lnTo>
                <a:lnTo>
                  <a:pt x="5" y="43"/>
                </a:lnTo>
                <a:lnTo>
                  <a:pt x="9" y="41"/>
                </a:lnTo>
                <a:lnTo>
                  <a:pt x="12" y="40"/>
                </a:lnTo>
                <a:lnTo>
                  <a:pt x="15" y="39"/>
                </a:lnTo>
                <a:lnTo>
                  <a:pt x="19" y="38"/>
                </a:lnTo>
                <a:lnTo>
                  <a:pt x="21" y="37"/>
                </a:lnTo>
                <a:lnTo>
                  <a:pt x="23" y="36"/>
                </a:lnTo>
                <a:lnTo>
                  <a:pt x="26" y="35"/>
                </a:lnTo>
                <a:lnTo>
                  <a:pt x="27" y="34"/>
                </a:lnTo>
                <a:lnTo>
                  <a:pt x="28" y="34"/>
                </a:lnTo>
                <a:lnTo>
                  <a:pt x="29" y="34"/>
                </a:lnTo>
                <a:lnTo>
                  <a:pt x="30" y="34"/>
                </a:lnTo>
                <a:lnTo>
                  <a:pt x="31" y="34"/>
                </a:lnTo>
                <a:lnTo>
                  <a:pt x="32" y="34"/>
                </a:lnTo>
                <a:lnTo>
                  <a:pt x="33" y="34"/>
                </a:lnTo>
                <a:lnTo>
                  <a:pt x="34" y="35"/>
                </a:lnTo>
                <a:lnTo>
                  <a:pt x="36" y="36"/>
                </a:lnTo>
                <a:lnTo>
                  <a:pt x="37" y="37"/>
                </a:lnTo>
                <a:lnTo>
                  <a:pt x="39" y="37"/>
                </a:lnTo>
                <a:lnTo>
                  <a:pt x="40" y="37"/>
                </a:lnTo>
                <a:lnTo>
                  <a:pt x="42" y="38"/>
                </a:lnTo>
                <a:lnTo>
                  <a:pt x="44" y="38"/>
                </a:lnTo>
                <a:lnTo>
                  <a:pt x="46" y="38"/>
                </a:lnTo>
                <a:lnTo>
                  <a:pt x="47" y="37"/>
                </a:lnTo>
                <a:lnTo>
                  <a:pt x="48" y="37"/>
                </a:lnTo>
                <a:lnTo>
                  <a:pt x="49" y="36"/>
                </a:lnTo>
                <a:lnTo>
                  <a:pt x="50" y="36"/>
                </a:lnTo>
                <a:lnTo>
                  <a:pt x="50" y="35"/>
                </a:lnTo>
                <a:lnTo>
                  <a:pt x="50" y="34"/>
                </a:lnTo>
                <a:lnTo>
                  <a:pt x="51" y="32"/>
                </a:lnTo>
                <a:lnTo>
                  <a:pt x="52" y="29"/>
                </a:lnTo>
                <a:lnTo>
                  <a:pt x="52" y="27"/>
                </a:lnTo>
                <a:lnTo>
                  <a:pt x="53" y="26"/>
                </a:lnTo>
                <a:lnTo>
                  <a:pt x="54" y="25"/>
                </a:lnTo>
                <a:lnTo>
                  <a:pt x="54" y="24"/>
                </a:lnTo>
                <a:lnTo>
                  <a:pt x="55" y="23"/>
                </a:lnTo>
                <a:lnTo>
                  <a:pt x="56" y="22"/>
                </a:lnTo>
                <a:lnTo>
                  <a:pt x="57" y="22"/>
                </a:lnTo>
                <a:lnTo>
                  <a:pt x="58" y="21"/>
                </a:lnTo>
                <a:lnTo>
                  <a:pt x="59" y="21"/>
                </a:lnTo>
                <a:lnTo>
                  <a:pt x="60" y="21"/>
                </a:lnTo>
                <a:lnTo>
                  <a:pt x="62" y="20"/>
                </a:lnTo>
                <a:lnTo>
                  <a:pt x="66" y="20"/>
                </a:lnTo>
                <a:lnTo>
                  <a:pt x="68" y="20"/>
                </a:lnTo>
                <a:lnTo>
                  <a:pt x="69" y="20"/>
                </a:lnTo>
                <a:lnTo>
                  <a:pt x="73" y="18"/>
                </a:lnTo>
                <a:lnTo>
                  <a:pt x="75" y="18"/>
                </a:lnTo>
                <a:lnTo>
                  <a:pt x="77" y="17"/>
                </a:lnTo>
                <a:lnTo>
                  <a:pt x="83" y="14"/>
                </a:lnTo>
                <a:lnTo>
                  <a:pt x="84" y="13"/>
                </a:lnTo>
                <a:lnTo>
                  <a:pt x="85" y="13"/>
                </a:lnTo>
                <a:lnTo>
                  <a:pt x="90" y="11"/>
                </a:lnTo>
                <a:lnTo>
                  <a:pt x="93" y="10"/>
                </a:lnTo>
                <a:lnTo>
                  <a:pt x="95" y="9"/>
                </a:lnTo>
                <a:lnTo>
                  <a:pt x="99" y="7"/>
                </a:lnTo>
                <a:lnTo>
                  <a:pt x="100" y="6"/>
                </a:lnTo>
                <a:lnTo>
                  <a:pt x="102" y="5"/>
                </a:lnTo>
                <a:lnTo>
                  <a:pt x="106" y="4"/>
                </a:lnTo>
                <a:lnTo>
                  <a:pt x="109" y="3"/>
                </a:lnTo>
                <a:lnTo>
                  <a:pt x="112" y="3"/>
                </a:lnTo>
                <a:lnTo>
                  <a:pt x="119" y="1"/>
                </a:lnTo>
                <a:lnTo>
                  <a:pt x="122" y="1"/>
                </a:lnTo>
                <a:lnTo>
                  <a:pt x="123" y="0"/>
                </a:lnTo>
                <a:lnTo>
                  <a:pt x="123" y="0"/>
                </a:lnTo>
                <a:lnTo>
                  <a:pt x="123" y="0"/>
                </a:lnTo>
                <a:lnTo>
                  <a:pt x="124" y="0"/>
                </a:lnTo>
                <a:close/>
              </a:path>
            </a:pathLst>
          </a:custGeom>
          <a:solidFill>
            <a:srgbClr val="CCCCCC"/>
          </a:solidFill>
          <a:ln w="98425">
            <a:solidFill>
              <a:srgbClr val="CCCCCC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384" name="Freeform 225">
            <a:extLst>
              <a:ext uri="{FF2B5EF4-FFF2-40B4-BE49-F238E27FC236}">
                <a16:creationId xmlns:a16="http://schemas.microsoft.com/office/drawing/2014/main" id="{C2CF6619-0497-4067-B8E2-4FA5CDE24D09}"/>
              </a:ext>
            </a:extLst>
          </p:cNvPr>
          <p:cNvSpPr>
            <a:spLocks noEditPoints="1"/>
          </p:cNvSpPr>
          <p:nvPr/>
        </p:nvSpPr>
        <p:spPr bwMode="auto">
          <a:xfrm>
            <a:off x="7933968" y="1793008"/>
            <a:ext cx="915103" cy="740846"/>
          </a:xfrm>
          <a:custGeom>
            <a:avLst/>
            <a:gdLst>
              <a:gd name="T0" fmla="*/ 691 w 898"/>
              <a:gd name="T1" fmla="*/ 30 h 727"/>
              <a:gd name="T2" fmla="*/ 725 w 898"/>
              <a:gd name="T3" fmla="*/ 76 h 727"/>
              <a:gd name="T4" fmla="*/ 732 w 898"/>
              <a:gd name="T5" fmla="*/ 149 h 727"/>
              <a:gd name="T6" fmla="*/ 745 w 898"/>
              <a:gd name="T7" fmla="*/ 182 h 727"/>
              <a:gd name="T8" fmla="*/ 784 w 898"/>
              <a:gd name="T9" fmla="*/ 215 h 727"/>
              <a:gd name="T10" fmla="*/ 832 w 898"/>
              <a:gd name="T11" fmla="*/ 248 h 727"/>
              <a:gd name="T12" fmla="*/ 826 w 898"/>
              <a:gd name="T13" fmla="*/ 308 h 727"/>
              <a:gd name="T14" fmla="*/ 849 w 898"/>
              <a:gd name="T15" fmla="*/ 338 h 727"/>
              <a:gd name="T16" fmla="*/ 838 w 898"/>
              <a:gd name="T17" fmla="*/ 370 h 727"/>
              <a:gd name="T18" fmla="*/ 855 w 898"/>
              <a:gd name="T19" fmla="*/ 397 h 727"/>
              <a:gd name="T20" fmla="*/ 895 w 898"/>
              <a:gd name="T21" fmla="*/ 430 h 727"/>
              <a:gd name="T22" fmla="*/ 884 w 898"/>
              <a:gd name="T23" fmla="*/ 498 h 727"/>
              <a:gd name="T24" fmla="*/ 857 w 898"/>
              <a:gd name="T25" fmla="*/ 534 h 727"/>
              <a:gd name="T26" fmla="*/ 799 w 898"/>
              <a:gd name="T27" fmla="*/ 560 h 727"/>
              <a:gd name="T28" fmla="*/ 752 w 898"/>
              <a:gd name="T29" fmla="*/ 599 h 727"/>
              <a:gd name="T30" fmla="*/ 778 w 898"/>
              <a:gd name="T31" fmla="*/ 647 h 727"/>
              <a:gd name="T32" fmla="*/ 741 w 898"/>
              <a:gd name="T33" fmla="*/ 671 h 727"/>
              <a:gd name="T34" fmla="*/ 668 w 898"/>
              <a:gd name="T35" fmla="*/ 666 h 727"/>
              <a:gd name="T36" fmla="*/ 644 w 898"/>
              <a:gd name="T37" fmla="*/ 701 h 727"/>
              <a:gd name="T38" fmla="*/ 608 w 898"/>
              <a:gd name="T39" fmla="*/ 679 h 727"/>
              <a:gd name="T40" fmla="*/ 559 w 898"/>
              <a:gd name="T41" fmla="*/ 678 h 727"/>
              <a:gd name="T42" fmla="*/ 522 w 898"/>
              <a:gd name="T43" fmla="*/ 726 h 727"/>
              <a:gd name="T44" fmla="*/ 481 w 898"/>
              <a:gd name="T45" fmla="*/ 710 h 727"/>
              <a:gd name="T46" fmla="*/ 422 w 898"/>
              <a:gd name="T47" fmla="*/ 698 h 727"/>
              <a:gd name="T48" fmla="*/ 386 w 898"/>
              <a:gd name="T49" fmla="*/ 706 h 727"/>
              <a:gd name="T50" fmla="*/ 337 w 898"/>
              <a:gd name="T51" fmla="*/ 707 h 727"/>
              <a:gd name="T52" fmla="*/ 276 w 898"/>
              <a:gd name="T53" fmla="*/ 692 h 727"/>
              <a:gd name="T54" fmla="*/ 227 w 898"/>
              <a:gd name="T55" fmla="*/ 722 h 727"/>
              <a:gd name="T56" fmla="*/ 179 w 898"/>
              <a:gd name="T57" fmla="*/ 720 h 727"/>
              <a:gd name="T58" fmla="*/ 141 w 898"/>
              <a:gd name="T59" fmla="*/ 698 h 727"/>
              <a:gd name="T60" fmla="*/ 123 w 898"/>
              <a:gd name="T61" fmla="*/ 645 h 727"/>
              <a:gd name="T62" fmla="*/ 119 w 898"/>
              <a:gd name="T63" fmla="*/ 622 h 727"/>
              <a:gd name="T64" fmla="*/ 112 w 898"/>
              <a:gd name="T65" fmla="*/ 600 h 727"/>
              <a:gd name="T66" fmla="*/ 159 w 898"/>
              <a:gd name="T67" fmla="*/ 571 h 727"/>
              <a:gd name="T68" fmla="*/ 167 w 898"/>
              <a:gd name="T69" fmla="*/ 519 h 727"/>
              <a:gd name="T70" fmla="*/ 152 w 898"/>
              <a:gd name="T71" fmla="*/ 440 h 727"/>
              <a:gd name="T72" fmla="*/ 103 w 898"/>
              <a:gd name="T73" fmla="*/ 402 h 727"/>
              <a:gd name="T74" fmla="*/ 47 w 898"/>
              <a:gd name="T75" fmla="*/ 381 h 727"/>
              <a:gd name="T76" fmla="*/ 2 w 898"/>
              <a:gd name="T77" fmla="*/ 376 h 727"/>
              <a:gd name="T78" fmla="*/ 9 w 898"/>
              <a:gd name="T79" fmla="*/ 332 h 727"/>
              <a:gd name="T80" fmla="*/ 39 w 898"/>
              <a:gd name="T81" fmla="*/ 297 h 727"/>
              <a:gd name="T82" fmla="*/ 102 w 898"/>
              <a:gd name="T83" fmla="*/ 258 h 727"/>
              <a:gd name="T84" fmla="*/ 163 w 898"/>
              <a:gd name="T85" fmla="*/ 242 h 727"/>
              <a:gd name="T86" fmla="*/ 213 w 898"/>
              <a:gd name="T87" fmla="*/ 224 h 727"/>
              <a:gd name="T88" fmla="*/ 249 w 898"/>
              <a:gd name="T89" fmla="*/ 188 h 727"/>
              <a:gd name="T90" fmla="*/ 335 w 898"/>
              <a:gd name="T91" fmla="*/ 181 h 727"/>
              <a:gd name="T92" fmla="*/ 408 w 898"/>
              <a:gd name="T93" fmla="*/ 171 h 727"/>
              <a:gd name="T94" fmla="*/ 426 w 898"/>
              <a:gd name="T95" fmla="*/ 126 h 727"/>
              <a:gd name="T96" fmla="*/ 450 w 898"/>
              <a:gd name="T97" fmla="*/ 83 h 727"/>
              <a:gd name="T98" fmla="*/ 482 w 898"/>
              <a:gd name="T99" fmla="*/ 76 h 727"/>
              <a:gd name="T100" fmla="*/ 514 w 898"/>
              <a:gd name="T101" fmla="*/ 92 h 727"/>
              <a:gd name="T102" fmla="*/ 573 w 898"/>
              <a:gd name="T103" fmla="*/ 45 h 727"/>
              <a:gd name="T104" fmla="*/ 619 w 898"/>
              <a:gd name="T105" fmla="*/ 29 h 727"/>
              <a:gd name="T106" fmla="*/ 429 w 898"/>
              <a:gd name="T107" fmla="*/ 306 h 727"/>
              <a:gd name="T108" fmla="*/ 380 w 898"/>
              <a:gd name="T109" fmla="*/ 323 h 727"/>
              <a:gd name="T110" fmla="*/ 364 w 898"/>
              <a:gd name="T111" fmla="*/ 359 h 727"/>
              <a:gd name="T112" fmla="*/ 382 w 898"/>
              <a:gd name="T113" fmla="*/ 405 h 727"/>
              <a:gd name="T114" fmla="*/ 398 w 898"/>
              <a:gd name="T115" fmla="*/ 437 h 727"/>
              <a:gd name="T116" fmla="*/ 464 w 898"/>
              <a:gd name="T117" fmla="*/ 409 h 727"/>
              <a:gd name="T118" fmla="*/ 522 w 898"/>
              <a:gd name="T119" fmla="*/ 405 h 727"/>
              <a:gd name="T120" fmla="*/ 544 w 898"/>
              <a:gd name="T121" fmla="*/ 356 h 727"/>
              <a:gd name="T122" fmla="*/ 504 w 898"/>
              <a:gd name="T123" fmla="*/ 314 h 7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898" h="727">
                <a:moveTo>
                  <a:pt x="639" y="0"/>
                </a:moveTo>
                <a:lnTo>
                  <a:pt x="640" y="1"/>
                </a:lnTo>
                <a:lnTo>
                  <a:pt x="641" y="1"/>
                </a:lnTo>
                <a:lnTo>
                  <a:pt x="642" y="2"/>
                </a:lnTo>
                <a:lnTo>
                  <a:pt x="642" y="2"/>
                </a:lnTo>
                <a:lnTo>
                  <a:pt x="645" y="5"/>
                </a:lnTo>
                <a:lnTo>
                  <a:pt x="646" y="6"/>
                </a:lnTo>
                <a:lnTo>
                  <a:pt x="648" y="7"/>
                </a:lnTo>
                <a:lnTo>
                  <a:pt x="651" y="9"/>
                </a:lnTo>
                <a:lnTo>
                  <a:pt x="652" y="10"/>
                </a:lnTo>
                <a:lnTo>
                  <a:pt x="653" y="11"/>
                </a:lnTo>
                <a:lnTo>
                  <a:pt x="654" y="13"/>
                </a:lnTo>
                <a:lnTo>
                  <a:pt x="654" y="13"/>
                </a:lnTo>
                <a:lnTo>
                  <a:pt x="655" y="14"/>
                </a:lnTo>
                <a:lnTo>
                  <a:pt x="656" y="14"/>
                </a:lnTo>
                <a:lnTo>
                  <a:pt x="657" y="15"/>
                </a:lnTo>
                <a:lnTo>
                  <a:pt x="658" y="15"/>
                </a:lnTo>
                <a:lnTo>
                  <a:pt x="658" y="15"/>
                </a:lnTo>
                <a:lnTo>
                  <a:pt x="659" y="14"/>
                </a:lnTo>
                <a:lnTo>
                  <a:pt x="660" y="14"/>
                </a:lnTo>
                <a:lnTo>
                  <a:pt x="660" y="14"/>
                </a:lnTo>
                <a:lnTo>
                  <a:pt x="662" y="13"/>
                </a:lnTo>
                <a:lnTo>
                  <a:pt x="663" y="12"/>
                </a:lnTo>
                <a:lnTo>
                  <a:pt x="664" y="11"/>
                </a:lnTo>
                <a:lnTo>
                  <a:pt x="665" y="11"/>
                </a:lnTo>
                <a:lnTo>
                  <a:pt x="666" y="11"/>
                </a:lnTo>
                <a:lnTo>
                  <a:pt x="667" y="11"/>
                </a:lnTo>
                <a:lnTo>
                  <a:pt x="668" y="11"/>
                </a:lnTo>
                <a:lnTo>
                  <a:pt x="672" y="12"/>
                </a:lnTo>
                <a:lnTo>
                  <a:pt x="673" y="12"/>
                </a:lnTo>
                <a:lnTo>
                  <a:pt x="674" y="12"/>
                </a:lnTo>
                <a:lnTo>
                  <a:pt x="675" y="13"/>
                </a:lnTo>
                <a:lnTo>
                  <a:pt x="676" y="13"/>
                </a:lnTo>
                <a:lnTo>
                  <a:pt x="677" y="14"/>
                </a:lnTo>
                <a:lnTo>
                  <a:pt x="678" y="16"/>
                </a:lnTo>
                <a:lnTo>
                  <a:pt x="682" y="20"/>
                </a:lnTo>
                <a:lnTo>
                  <a:pt x="688" y="27"/>
                </a:lnTo>
                <a:lnTo>
                  <a:pt x="691" y="30"/>
                </a:lnTo>
                <a:lnTo>
                  <a:pt x="692" y="30"/>
                </a:lnTo>
                <a:lnTo>
                  <a:pt x="692" y="31"/>
                </a:lnTo>
                <a:lnTo>
                  <a:pt x="693" y="32"/>
                </a:lnTo>
                <a:lnTo>
                  <a:pt x="695" y="32"/>
                </a:lnTo>
                <a:lnTo>
                  <a:pt x="696" y="33"/>
                </a:lnTo>
                <a:lnTo>
                  <a:pt x="699" y="34"/>
                </a:lnTo>
                <a:lnTo>
                  <a:pt x="700" y="34"/>
                </a:lnTo>
                <a:lnTo>
                  <a:pt x="701" y="35"/>
                </a:lnTo>
                <a:lnTo>
                  <a:pt x="703" y="36"/>
                </a:lnTo>
                <a:lnTo>
                  <a:pt x="705" y="38"/>
                </a:lnTo>
                <a:lnTo>
                  <a:pt x="708" y="40"/>
                </a:lnTo>
                <a:lnTo>
                  <a:pt x="709" y="41"/>
                </a:lnTo>
                <a:lnTo>
                  <a:pt x="710" y="42"/>
                </a:lnTo>
                <a:lnTo>
                  <a:pt x="711" y="43"/>
                </a:lnTo>
                <a:lnTo>
                  <a:pt x="712" y="45"/>
                </a:lnTo>
                <a:lnTo>
                  <a:pt x="713" y="46"/>
                </a:lnTo>
                <a:lnTo>
                  <a:pt x="715" y="50"/>
                </a:lnTo>
                <a:lnTo>
                  <a:pt x="716" y="52"/>
                </a:lnTo>
                <a:lnTo>
                  <a:pt x="717" y="53"/>
                </a:lnTo>
                <a:lnTo>
                  <a:pt x="718" y="53"/>
                </a:lnTo>
                <a:lnTo>
                  <a:pt x="719" y="55"/>
                </a:lnTo>
                <a:lnTo>
                  <a:pt x="720" y="55"/>
                </a:lnTo>
                <a:lnTo>
                  <a:pt x="721" y="56"/>
                </a:lnTo>
                <a:lnTo>
                  <a:pt x="722" y="57"/>
                </a:lnTo>
                <a:lnTo>
                  <a:pt x="724" y="58"/>
                </a:lnTo>
                <a:lnTo>
                  <a:pt x="727" y="59"/>
                </a:lnTo>
                <a:lnTo>
                  <a:pt x="733" y="62"/>
                </a:lnTo>
                <a:lnTo>
                  <a:pt x="734" y="62"/>
                </a:lnTo>
                <a:lnTo>
                  <a:pt x="736" y="63"/>
                </a:lnTo>
                <a:lnTo>
                  <a:pt x="735" y="64"/>
                </a:lnTo>
                <a:lnTo>
                  <a:pt x="733" y="66"/>
                </a:lnTo>
                <a:lnTo>
                  <a:pt x="730" y="69"/>
                </a:lnTo>
                <a:lnTo>
                  <a:pt x="728" y="71"/>
                </a:lnTo>
                <a:lnTo>
                  <a:pt x="727" y="72"/>
                </a:lnTo>
                <a:lnTo>
                  <a:pt x="726" y="73"/>
                </a:lnTo>
                <a:lnTo>
                  <a:pt x="726" y="74"/>
                </a:lnTo>
                <a:lnTo>
                  <a:pt x="726" y="75"/>
                </a:lnTo>
                <a:lnTo>
                  <a:pt x="725" y="76"/>
                </a:lnTo>
                <a:lnTo>
                  <a:pt x="725" y="77"/>
                </a:lnTo>
                <a:lnTo>
                  <a:pt x="725" y="78"/>
                </a:lnTo>
                <a:lnTo>
                  <a:pt x="726" y="79"/>
                </a:lnTo>
                <a:lnTo>
                  <a:pt x="726" y="80"/>
                </a:lnTo>
                <a:lnTo>
                  <a:pt x="728" y="83"/>
                </a:lnTo>
                <a:lnTo>
                  <a:pt x="729" y="85"/>
                </a:lnTo>
                <a:lnTo>
                  <a:pt x="729" y="87"/>
                </a:lnTo>
                <a:lnTo>
                  <a:pt x="730" y="90"/>
                </a:lnTo>
                <a:lnTo>
                  <a:pt x="731" y="93"/>
                </a:lnTo>
                <a:lnTo>
                  <a:pt x="732" y="94"/>
                </a:lnTo>
                <a:lnTo>
                  <a:pt x="732" y="95"/>
                </a:lnTo>
                <a:lnTo>
                  <a:pt x="732" y="96"/>
                </a:lnTo>
                <a:lnTo>
                  <a:pt x="732" y="99"/>
                </a:lnTo>
                <a:lnTo>
                  <a:pt x="732" y="105"/>
                </a:lnTo>
                <a:lnTo>
                  <a:pt x="732" y="107"/>
                </a:lnTo>
                <a:lnTo>
                  <a:pt x="732" y="109"/>
                </a:lnTo>
                <a:lnTo>
                  <a:pt x="732" y="110"/>
                </a:lnTo>
                <a:lnTo>
                  <a:pt x="733" y="111"/>
                </a:lnTo>
                <a:lnTo>
                  <a:pt x="734" y="112"/>
                </a:lnTo>
                <a:lnTo>
                  <a:pt x="735" y="114"/>
                </a:lnTo>
                <a:lnTo>
                  <a:pt x="736" y="115"/>
                </a:lnTo>
                <a:lnTo>
                  <a:pt x="736" y="117"/>
                </a:lnTo>
                <a:lnTo>
                  <a:pt x="737" y="118"/>
                </a:lnTo>
                <a:lnTo>
                  <a:pt x="738" y="119"/>
                </a:lnTo>
                <a:lnTo>
                  <a:pt x="739" y="125"/>
                </a:lnTo>
                <a:lnTo>
                  <a:pt x="739" y="127"/>
                </a:lnTo>
                <a:lnTo>
                  <a:pt x="739" y="128"/>
                </a:lnTo>
                <a:lnTo>
                  <a:pt x="739" y="130"/>
                </a:lnTo>
                <a:lnTo>
                  <a:pt x="739" y="132"/>
                </a:lnTo>
                <a:lnTo>
                  <a:pt x="739" y="134"/>
                </a:lnTo>
                <a:lnTo>
                  <a:pt x="738" y="136"/>
                </a:lnTo>
                <a:lnTo>
                  <a:pt x="738" y="137"/>
                </a:lnTo>
                <a:lnTo>
                  <a:pt x="737" y="138"/>
                </a:lnTo>
                <a:lnTo>
                  <a:pt x="735" y="142"/>
                </a:lnTo>
                <a:lnTo>
                  <a:pt x="734" y="143"/>
                </a:lnTo>
                <a:lnTo>
                  <a:pt x="734" y="144"/>
                </a:lnTo>
                <a:lnTo>
                  <a:pt x="732" y="148"/>
                </a:lnTo>
                <a:lnTo>
                  <a:pt x="732" y="149"/>
                </a:lnTo>
                <a:lnTo>
                  <a:pt x="731" y="150"/>
                </a:lnTo>
                <a:lnTo>
                  <a:pt x="731" y="150"/>
                </a:lnTo>
                <a:lnTo>
                  <a:pt x="730" y="151"/>
                </a:lnTo>
                <a:lnTo>
                  <a:pt x="729" y="152"/>
                </a:lnTo>
                <a:lnTo>
                  <a:pt x="726" y="153"/>
                </a:lnTo>
                <a:lnTo>
                  <a:pt x="725" y="154"/>
                </a:lnTo>
                <a:lnTo>
                  <a:pt x="724" y="154"/>
                </a:lnTo>
                <a:lnTo>
                  <a:pt x="724" y="155"/>
                </a:lnTo>
                <a:lnTo>
                  <a:pt x="723" y="156"/>
                </a:lnTo>
                <a:lnTo>
                  <a:pt x="722" y="157"/>
                </a:lnTo>
                <a:lnTo>
                  <a:pt x="722" y="158"/>
                </a:lnTo>
                <a:lnTo>
                  <a:pt x="722" y="159"/>
                </a:lnTo>
                <a:lnTo>
                  <a:pt x="722" y="160"/>
                </a:lnTo>
                <a:lnTo>
                  <a:pt x="722" y="161"/>
                </a:lnTo>
                <a:lnTo>
                  <a:pt x="722" y="162"/>
                </a:lnTo>
                <a:lnTo>
                  <a:pt x="723" y="163"/>
                </a:lnTo>
                <a:lnTo>
                  <a:pt x="723" y="164"/>
                </a:lnTo>
                <a:lnTo>
                  <a:pt x="725" y="167"/>
                </a:lnTo>
                <a:lnTo>
                  <a:pt x="726" y="168"/>
                </a:lnTo>
                <a:lnTo>
                  <a:pt x="726" y="169"/>
                </a:lnTo>
                <a:lnTo>
                  <a:pt x="727" y="171"/>
                </a:lnTo>
                <a:lnTo>
                  <a:pt x="727" y="173"/>
                </a:lnTo>
                <a:lnTo>
                  <a:pt x="728" y="174"/>
                </a:lnTo>
                <a:lnTo>
                  <a:pt x="728" y="175"/>
                </a:lnTo>
                <a:lnTo>
                  <a:pt x="729" y="176"/>
                </a:lnTo>
                <a:lnTo>
                  <a:pt x="730" y="177"/>
                </a:lnTo>
                <a:lnTo>
                  <a:pt x="731" y="177"/>
                </a:lnTo>
                <a:lnTo>
                  <a:pt x="732" y="178"/>
                </a:lnTo>
                <a:lnTo>
                  <a:pt x="733" y="179"/>
                </a:lnTo>
                <a:lnTo>
                  <a:pt x="734" y="179"/>
                </a:lnTo>
                <a:lnTo>
                  <a:pt x="735" y="180"/>
                </a:lnTo>
                <a:lnTo>
                  <a:pt x="736" y="180"/>
                </a:lnTo>
                <a:lnTo>
                  <a:pt x="737" y="180"/>
                </a:lnTo>
                <a:lnTo>
                  <a:pt x="738" y="181"/>
                </a:lnTo>
                <a:lnTo>
                  <a:pt x="739" y="181"/>
                </a:lnTo>
                <a:lnTo>
                  <a:pt x="743" y="181"/>
                </a:lnTo>
                <a:lnTo>
                  <a:pt x="744" y="181"/>
                </a:lnTo>
                <a:lnTo>
                  <a:pt x="745" y="182"/>
                </a:lnTo>
                <a:lnTo>
                  <a:pt x="747" y="182"/>
                </a:lnTo>
                <a:lnTo>
                  <a:pt x="748" y="183"/>
                </a:lnTo>
                <a:lnTo>
                  <a:pt x="749" y="184"/>
                </a:lnTo>
                <a:lnTo>
                  <a:pt x="750" y="184"/>
                </a:lnTo>
                <a:lnTo>
                  <a:pt x="751" y="185"/>
                </a:lnTo>
                <a:lnTo>
                  <a:pt x="752" y="187"/>
                </a:lnTo>
                <a:lnTo>
                  <a:pt x="753" y="188"/>
                </a:lnTo>
                <a:lnTo>
                  <a:pt x="754" y="189"/>
                </a:lnTo>
                <a:lnTo>
                  <a:pt x="756" y="191"/>
                </a:lnTo>
                <a:lnTo>
                  <a:pt x="758" y="192"/>
                </a:lnTo>
                <a:lnTo>
                  <a:pt x="760" y="194"/>
                </a:lnTo>
                <a:lnTo>
                  <a:pt x="760" y="195"/>
                </a:lnTo>
                <a:lnTo>
                  <a:pt x="761" y="196"/>
                </a:lnTo>
                <a:lnTo>
                  <a:pt x="762" y="197"/>
                </a:lnTo>
                <a:lnTo>
                  <a:pt x="762" y="198"/>
                </a:lnTo>
                <a:lnTo>
                  <a:pt x="762" y="199"/>
                </a:lnTo>
                <a:lnTo>
                  <a:pt x="762" y="202"/>
                </a:lnTo>
                <a:lnTo>
                  <a:pt x="762" y="204"/>
                </a:lnTo>
                <a:lnTo>
                  <a:pt x="762" y="205"/>
                </a:lnTo>
                <a:lnTo>
                  <a:pt x="763" y="207"/>
                </a:lnTo>
                <a:lnTo>
                  <a:pt x="763" y="208"/>
                </a:lnTo>
                <a:lnTo>
                  <a:pt x="764" y="209"/>
                </a:lnTo>
                <a:lnTo>
                  <a:pt x="764" y="210"/>
                </a:lnTo>
                <a:lnTo>
                  <a:pt x="764" y="211"/>
                </a:lnTo>
                <a:lnTo>
                  <a:pt x="765" y="211"/>
                </a:lnTo>
                <a:lnTo>
                  <a:pt x="766" y="212"/>
                </a:lnTo>
                <a:lnTo>
                  <a:pt x="767" y="213"/>
                </a:lnTo>
                <a:lnTo>
                  <a:pt x="768" y="214"/>
                </a:lnTo>
                <a:lnTo>
                  <a:pt x="769" y="214"/>
                </a:lnTo>
                <a:lnTo>
                  <a:pt x="770" y="215"/>
                </a:lnTo>
                <a:lnTo>
                  <a:pt x="771" y="215"/>
                </a:lnTo>
                <a:lnTo>
                  <a:pt x="772" y="216"/>
                </a:lnTo>
                <a:lnTo>
                  <a:pt x="773" y="216"/>
                </a:lnTo>
                <a:lnTo>
                  <a:pt x="774" y="216"/>
                </a:lnTo>
                <a:lnTo>
                  <a:pt x="775" y="216"/>
                </a:lnTo>
                <a:lnTo>
                  <a:pt x="776" y="216"/>
                </a:lnTo>
                <a:lnTo>
                  <a:pt x="783" y="215"/>
                </a:lnTo>
                <a:lnTo>
                  <a:pt x="784" y="215"/>
                </a:lnTo>
                <a:lnTo>
                  <a:pt x="786" y="215"/>
                </a:lnTo>
                <a:lnTo>
                  <a:pt x="792" y="216"/>
                </a:lnTo>
                <a:lnTo>
                  <a:pt x="795" y="216"/>
                </a:lnTo>
                <a:lnTo>
                  <a:pt x="800" y="217"/>
                </a:lnTo>
                <a:lnTo>
                  <a:pt x="801" y="217"/>
                </a:lnTo>
                <a:lnTo>
                  <a:pt x="803" y="217"/>
                </a:lnTo>
                <a:lnTo>
                  <a:pt x="804" y="217"/>
                </a:lnTo>
                <a:lnTo>
                  <a:pt x="806" y="216"/>
                </a:lnTo>
                <a:lnTo>
                  <a:pt x="811" y="215"/>
                </a:lnTo>
                <a:lnTo>
                  <a:pt x="814" y="213"/>
                </a:lnTo>
                <a:lnTo>
                  <a:pt x="816" y="213"/>
                </a:lnTo>
                <a:lnTo>
                  <a:pt x="817" y="212"/>
                </a:lnTo>
                <a:lnTo>
                  <a:pt x="819" y="212"/>
                </a:lnTo>
                <a:lnTo>
                  <a:pt x="820" y="212"/>
                </a:lnTo>
                <a:lnTo>
                  <a:pt x="821" y="212"/>
                </a:lnTo>
                <a:lnTo>
                  <a:pt x="821" y="212"/>
                </a:lnTo>
                <a:lnTo>
                  <a:pt x="822" y="212"/>
                </a:lnTo>
                <a:lnTo>
                  <a:pt x="823" y="213"/>
                </a:lnTo>
                <a:lnTo>
                  <a:pt x="824" y="213"/>
                </a:lnTo>
                <a:lnTo>
                  <a:pt x="826" y="215"/>
                </a:lnTo>
                <a:lnTo>
                  <a:pt x="827" y="216"/>
                </a:lnTo>
                <a:lnTo>
                  <a:pt x="829" y="217"/>
                </a:lnTo>
                <a:lnTo>
                  <a:pt x="829" y="218"/>
                </a:lnTo>
                <a:lnTo>
                  <a:pt x="830" y="219"/>
                </a:lnTo>
                <a:lnTo>
                  <a:pt x="831" y="220"/>
                </a:lnTo>
                <a:lnTo>
                  <a:pt x="831" y="221"/>
                </a:lnTo>
                <a:lnTo>
                  <a:pt x="832" y="222"/>
                </a:lnTo>
                <a:lnTo>
                  <a:pt x="832" y="224"/>
                </a:lnTo>
                <a:lnTo>
                  <a:pt x="833" y="225"/>
                </a:lnTo>
                <a:lnTo>
                  <a:pt x="833" y="227"/>
                </a:lnTo>
                <a:lnTo>
                  <a:pt x="833" y="230"/>
                </a:lnTo>
                <a:lnTo>
                  <a:pt x="833" y="234"/>
                </a:lnTo>
                <a:lnTo>
                  <a:pt x="833" y="237"/>
                </a:lnTo>
                <a:lnTo>
                  <a:pt x="833" y="239"/>
                </a:lnTo>
                <a:lnTo>
                  <a:pt x="832" y="243"/>
                </a:lnTo>
                <a:lnTo>
                  <a:pt x="832" y="244"/>
                </a:lnTo>
                <a:lnTo>
                  <a:pt x="832" y="245"/>
                </a:lnTo>
                <a:lnTo>
                  <a:pt x="832" y="248"/>
                </a:lnTo>
                <a:lnTo>
                  <a:pt x="832" y="250"/>
                </a:lnTo>
                <a:lnTo>
                  <a:pt x="832" y="252"/>
                </a:lnTo>
                <a:lnTo>
                  <a:pt x="833" y="254"/>
                </a:lnTo>
                <a:lnTo>
                  <a:pt x="833" y="255"/>
                </a:lnTo>
                <a:lnTo>
                  <a:pt x="833" y="256"/>
                </a:lnTo>
                <a:lnTo>
                  <a:pt x="834" y="258"/>
                </a:lnTo>
                <a:lnTo>
                  <a:pt x="835" y="260"/>
                </a:lnTo>
                <a:lnTo>
                  <a:pt x="837" y="263"/>
                </a:lnTo>
                <a:lnTo>
                  <a:pt x="838" y="265"/>
                </a:lnTo>
                <a:lnTo>
                  <a:pt x="839" y="267"/>
                </a:lnTo>
                <a:lnTo>
                  <a:pt x="839" y="268"/>
                </a:lnTo>
                <a:lnTo>
                  <a:pt x="840" y="271"/>
                </a:lnTo>
                <a:lnTo>
                  <a:pt x="840" y="271"/>
                </a:lnTo>
                <a:lnTo>
                  <a:pt x="840" y="272"/>
                </a:lnTo>
                <a:lnTo>
                  <a:pt x="840" y="273"/>
                </a:lnTo>
                <a:lnTo>
                  <a:pt x="840" y="275"/>
                </a:lnTo>
                <a:lnTo>
                  <a:pt x="840" y="276"/>
                </a:lnTo>
                <a:lnTo>
                  <a:pt x="840" y="277"/>
                </a:lnTo>
                <a:lnTo>
                  <a:pt x="839" y="279"/>
                </a:lnTo>
                <a:lnTo>
                  <a:pt x="838" y="281"/>
                </a:lnTo>
                <a:lnTo>
                  <a:pt x="838" y="283"/>
                </a:lnTo>
                <a:lnTo>
                  <a:pt x="837" y="284"/>
                </a:lnTo>
                <a:lnTo>
                  <a:pt x="836" y="286"/>
                </a:lnTo>
                <a:lnTo>
                  <a:pt x="834" y="289"/>
                </a:lnTo>
                <a:lnTo>
                  <a:pt x="833" y="290"/>
                </a:lnTo>
                <a:lnTo>
                  <a:pt x="831" y="292"/>
                </a:lnTo>
                <a:lnTo>
                  <a:pt x="829" y="294"/>
                </a:lnTo>
                <a:lnTo>
                  <a:pt x="828" y="296"/>
                </a:lnTo>
                <a:lnTo>
                  <a:pt x="827" y="297"/>
                </a:lnTo>
                <a:lnTo>
                  <a:pt x="827" y="298"/>
                </a:lnTo>
                <a:lnTo>
                  <a:pt x="827" y="299"/>
                </a:lnTo>
                <a:lnTo>
                  <a:pt x="827" y="299"/>
                </a:lnTo>
                <a:lnTo>
                  <a:pt x="828" y="301"/>
                </a:lnTo>
                <a:lnTo>
                  <a:pt x="828" y="303"/>
                </a:lnTo>
                <a:lnTo>
                  <a:pt x="828" y="303"/>
                </a:lnTo>
                <a:lnTo>
                  <a:pt x="828" y="304"/>
                </a:lnTo>
                <a:lnTo>
                  <a:pt x="826" y="308"/>
                </a:lnTo>
                <a:lnTo>
                  <a:pt x="826" y="308"/>
                </a:lnTo>
                <a:lnTo>
                  <a:pt x="826" y="309"/>
                </a:lnTo>
                <a:lnTo>
                  <a:pt x="827" y="309"/>
                </a:lnTo>
                <a:lnTo>
                  <a:pt x="827" y="309"/>
                </a:lnTo>
                <a:lnTo>
                  <a:pt x="828" y="310"/>
                </a:lnTo>
                <a:lnTo>
                  <a:pt x="829" y="310"/>
                </a:lnTo>
                <a:lnTo>
                  <a:pt x="834" y="312"/>
                </a:lnTo>
                <a:lnTo>
                  <a:pt x="839" y="313"/>
                </a:lnTo>
                <a:lnTo>
                  <a:pt x="840" y="314"/>
                </a:lnTo>
                <a:lnTo>
                  <a:pt x="842" y="315"/>
                </a:lnTo>
                <a:lnTo>
                  <a:pt x="845" y="315"/>
                </a:lnTo>
                <a:lnTo>
                  <a:pt x="847" y="315"/>
                </a:lnTo>
                <a:lnTo>
                  <a:pt x="848" y="316"/>
                </a:lnTo>
                <a:lnTo>
                  <a:pt x="849" y="316"/>
                </a:lnTo>
                <a:lnTo>
                  <a:pt x="850" y="317"/>
                </a:lnTo>
                <a:lnTo>
                  <a:pt x="854" y="319"/>
                </a:lnTo>
                <a:lnTo>
                  <a:pt x="855" y="320"/>
                </a:lnTo>
                <a:lnTo>
                  <a:pt x="857" y="322"/>
                </a:lnTo>
                <a:lnTo>
                  <a:pt x="857" y="322"/>
                </a:lnTo>
                <a:lnTo>
                  <a:pt x="858" y="323"/>
                </a:lnTo>
                <a:lnTo>
                  <a:pt x="858" y="324"/>
                </a:lnTo>
                <a:lnTo>
                  <a:pt x="859" y="324"/>
                </a:lnTo>
                <a:lnTo>
                  <a:pt x="859" y="325"/>
                </a:lnTo>
                <a:lnTo>
                  <a:pt x="859" y="326"/>
                </a:lnTo>
                <a:lnTo>
                  <a:pt x="859" y="327"/>
                </a:lnTo>
                <a:lnTo>
                  <a:pt x="860" y="327"/>
                </a:lnTo>
                <a:lnTo>
                  <a:pt x="859" y="329"/>
                </a:lnTo>
                <a:lnTo>
                  <a:pt x="859" y="331"/>
                </a:lnTo>
                <a:lnTo>
                  <a:pt x="859" y="333"/>
                </a:lnTo>
                <a:lnTo>
                  <a:pt x="858" y="333"/>
                </a:lnTo>
                <a:lnTo>
                  <a:pt x="858" y="334"/>
                </a:lnTo>
                <a:lnTo>
                  <a:pt x="857" y="334"/>
                </a:lnTo>
                <a:lnTo>
                  <a:pt x="857" y="335"/>
                </a:lnTo>
                <a:lnTo>
                  <a:pt x="856" y="335"/>
                </a:lnTo>
                <a:lnTo>
                  <a:pt x="855" y="336"/>
                </a:lnTo>
                <a:lnTo>
                  <a:pt x="854" y="336"/>
                </a:lnTo>
                <a:lnTo>
                  <a:pt x="853" y="337"/>
                </a:lnTo>
                <a:lnTo>
                  <a:pt x="851" y="337"/>
                </a:lnTo>
                <a:lnTo>
                  <a:pt x="849" y="338"/>
                </a:lnTo>
                <a:lnTo>
                  <a:pt x="848" y="338"/>
                </a:lnTo>
                <a:lnTo>
                  <a:pt x="848" y="339"/>
                </a:lnTo>
                <a:lnTo>
                  <a:pt x="847" y="339"/>
                </a:lnTo>
                <a:lnTo>
                  <a:pt x="847" y="340"/>
                </a:lnTo>
                <a:lnTo>
                  <a:pt x="846" y="340"/>
                </a:lnTo>
                <a:lnTo>
                  <a:pt x="846" y="341"/>
                </a:lnTo>
                <a:lnTo>
                  <a:pt x="846" y="341"/>
                </a:lnTo>
                <a:lnTo>
                  <a:pt x="846" y="342"/>
                </a:lnTo>
                <a:lnTo>
                  <a:pt x="846" y="342"/>
                </a:lnTo>
                <a:lnTo>
                  <a:pt x="847" y="343"/>
                </a:lnTo>
                <a:lnTo>
                  <a:pt x="847" y="344"/>
                </a:lnTo>
                <a:lnTo>
                  <a:pt x="849" y="345"/>
                </a:lnTo>
                <a:lnTo>
                  <a:pt x="849" y="346"/>
                </a:lnTo>
                <a:lnTo>
                  <a:pt x="849" y="346"/>
                </a:lnTo>
                <a:lnTo>
                  <a:pt x="850" y="347"/>
                </a:lnTo>
                <a:lnTo>
                  <a:pt x="850" y="347"/>
                </a:lnTo>
                <a:lnTo>
                  <a:pt x="849" y="348"/>
                </a:lnTo>
                <a:lnTo>
                  <a:pt x="848" y="350"/>
                </a:lnTo>
                <a:lnTo>
                  <a:pt x="848" y="350"/>
                </a:lnTo>
                <a:lnTo>
                  <a:pt x="847" y="351"/>
                </a:lnTo>
                <a:lnTo>
                  <a:pt x="847" y="353"/>
                </a:lnTo>
                <a:lnTo>
                  <a:pt x="847" y="357"/>
                </a:lnTo>
                <a:lnTo>
                  <a:pt x="846" y="358"/>
                </a:lnTo>
                <a:lnTo>
                  <a:pt x="846" y="359"/>
                </a:lnTo>
                <a:lnTo>
                  <a:pt x="846" y="360"/>
                </a:lnTo>
                <a:lnTo>
                  <a:pt x="845" y="361"/>
                </a:lnTo>
                <a:lnTo>
                  <a:pt x="845" y="362"/>
                </a:lnTo>
                <a:lnTo>
                  <a:pt x="844" y="362"/>
                </a:lnTo>
                <a:lnTo>
                  <a:pt x="843" y="363"/>
                </a:lnTo>
                <a:lnTo>
                  <a:pt x="842" y="364"/>
                </a:lnTo>
                <a:lnTo>
                  <a:pt x="839" y="366"/>
                </a:lnTo>
                <a:lnTo>
                  <a:pt x="838" y="367"/>
                </a:lnTo>
                <a:lnTo>
                  <a:pt x="838" y="368"/>
                </a:lnTo>
                <a:lnTo>
                  <a:pt x="838" y="368"/>
                </a:lnTo>
                <a:lnTo>
                  <a:pt x="838" y="369"/>
                </a:lnTo>
                <a:lnTo>
                  <a:pt x="838" y="369"/>
                </a:lnTo>
                <a:lnTo>
                  <a:pt x="838" y="369"/>
                </a:lnTo>
                <a:lnTo>
                  <a:pt x="838" y="370"/>
                </a:lnTo>
                <a:lnTo>
                  <a:pt x="838" y="370"/>
                </a:lnTo>
                <a:lnTo>
                  <a:pt x="839" y="372"/>
                </a:lnTo>
                <a:lnTo>
                  <a:pt x="840" y="372"/>
                </a:lnTo>
                <a:lnTo>
                  <a:pt x="840" y="373"/>
                </a:lnTo>
                <a:lnTo>
                  <a:pt x="840" y="373"/>
                </a:lnTo>
                <a:lnTo>
                  <a:pt x="840" y="373"/>
                </a:lnTo>
                <a:lnTo>
                  <a:pt x="839" y="374"/>
                </a:lnTo>
                <a:lnTo>
                  <a:pt x="839" y="374"/>
                </a:lnTo>
                <a:lnTo>
                  <a:pt x="837" y="375"/>
                </a:lnTo>
                <a:lnTo>
                  <a:pt x="836" y="376"/>
                </a:lnTo>
                <a:lnTo>
                  <a:pt x="835" y="376"/>
                </a:lnTo>
                <a:lnTo>
                  <a:pt x="834" y="377"/>
                </a:lnTo>
                <a:lnTo>
                  <a:pt x="833" y="377"/>
                </a:lnTo>
                <a:lnTo>
                  <a:pt x="833" y="378"/>
                </a:lnTo>
                <a:lnTo>
                  <a:pt x="832" y="379"/>
                </a:lnTo>
                <a:lnTo>
                  <a:pt x="832" y="379"/>
                </a:lnTo>
                <a:lnTo>
                  <a:pt x="832" y="380"/>
                </a:lnTo>
                <a:lnTo>
                  <a:pt x="832" y="380"/>
                </a:lnTo>
                <a:lnTo>
                  <a:pt x="832" y="381"/>
                </a:lnTo>
                <a:lnTo>
                  <a:pt x="832" y="382"/>
                </a:lnTo>
                <a:lnTo>
                  <a:pt x="833" y="383"/>
                </a:lnTo>
                <a:lnTo>
                  <a:pt x="833" y="385"/>
                </a:lnTo>
                <a:lnTo>
                  <a:pt x="834" y="386"/>
                </a:lnTo>
                <a:lnTo>
                  <a:pt x="835" y="387"/>
                </a:lnTo>
                <a:lnTo>
                  <a:pt x="836" y="388"/>
                </a:lnTo>
                <a:lnTo>
                  <a:pt x="837" y="388"/>
                </a:lnTo>
                <a:lnTo>
                  <a:pt x="839" y="389"/>
                </a:lnTo>
                <a:lnTo>
                  <a:pt x="840" y="390"/>
                </a:lnTo>
                <a:lnTo>
                  <a:pt x="842" y="391"/>
                </a:lnTo>
                <a:lnTo>
                  <a:pt x="844" y="391"/>
                </a:lnTo>
                <a:lnTo>
                  <a:pt x="847" y="392"/>
                </a:lnTo>
                <a:lnTo>
                  <a:pt x="848" y="393"/>
                </a:lnTo>
                <a:lnTo>
                  <a:pt x="849" y="393"/>
                </a:lnTo>
                <a:lnTo>
                  <a:pt x="851" y="394"/>
                </a:lnTo>
                <a:lnTo>
                  <a:pt x="852" y="395"/>
                </a:lnTo>
                <a:lnTo>
                  <a:pt x="853" y="395"/>
                </a:lnTo>
                <a:lnTo>
                  <a:pt x="854" y="397"/>
                </a:lnTo>
                <a:lnTo>
                  <a:pt x="855" y="397"/>
                </a:lnTo>
                <a:lnTo>
                  <a:pt x="855" y="398"/>
                </a:lnTo>
                <a:lnTo>
                  <a:pt x="856" y="398"/>
                </a:lnTo>
                <a:lnTo>
                  <a:pt x="858" y="399"/>
                </a:lnTo>
                <a:lnTo>
                  <a:pt x="861" y="399"/>
                </a:lnTo>
                <a:lnTo>
                  <a:pt x="862" y="400"/>
                </a:lnTo>
                <a:lnTo>
                  <a:pt x="864" y="400"/>
                </a:lnTo>
                <a:lnTo>
                  <a:pt x="865" y="400"/>
                </a:lnTo>
                <a:lnTo>
                  <a:pt x="866" y="400"/>
                </a:lnTo>
                <a:lnTo>
                  <a:pt x="866" y="401"/>
                </a:lnTo>
                <a:lnTo>
                  <a:pt x="867" y="401"/>
                </a:lnTo>
                <a:lnTo>
                  <a:pt x="868" y="402"/>
                </a:lnTo>
                <a:lnTo>
                  <a:pt x="869" y="403"/>
                </a:lnTo>
                <a:lnTo>
                  <a:pt x="869" y="403"/>
                </a:lnTo>
                <a:lnTo>
                  <a:pt x="871" y="404"/>
                </a:lnTo>
                <a:lnTo>
                  <a:pt x="871" y="404"/>
                </a:lnTo>
                <a:lnTo>
                  <a:pt x="872" y="404"/>
                </a:lnTo>
                <a:lnTo>
                  <a:pt x="872" y="405"/>
                </a:lnTo>
                <a:lnTo>
                  <a:pt x="872" y="406"/>
                </a:lnTo>
                <a:lnTo>
                  <a:pt x="872" y="406"/>
                </a:lnTo>
                <a:lnTo>
                  <a:pt x="873" y="408"/>
                </a:lnTo>
                <a:lnTo>
                  <a:pt x="873" y="411"/>
                </a:lnTo>
                <a:lnTo>
                  <a:pt x="873" y="412"/>
                </a:lnTo>
                <a:lnTo>
                  <a:pt x="873" y="413"/>
                </a:lnTo>
                <a:lnTo>
                  <a:pt x="874" y="414"/>
                </a:lnTo>
                <a:lnTo>
                  <a:pt x="874" y="415"/>
                </a:lnTo>
                <a:lnTo>
                  <a:pt x="875" y="415"/>
                </a:lnTo>
                <a:lnTo>
                  <a:pt x="875" y="416"/>
                </a:lnTo>
                <a:lnTo>
                  <a:pt x="877" y="418"/>
                </a:lnTo>
                <a:lnTo>
                  <a:pt x="878" y="419"/>
                </a:lnTo>
                <a:lnTo>
                  <a:pt x="880" y="420"/>
                </a:lnTo>
                <a:lnTo>
                  <a:pt x="882" y="422"/>
                </a:lnTo>
                <a:lnTo>
                  <a:pt x="885" y="424"/>
                </a:lnTo>
                <a:lnTo>
                  <a:pt x="886" y="424"/>
                </a:lnTo>
                <a:lnTo>
                  <a:pt x="890" y="426"/>
                </a:lnTo>
                <a:lnTo>
                  <a:pt x="891" y="427"/>
                </a:lnTo>
                <a:lnTo>
                  <a:pt x="893" y="428"/>
                </a:lnTo>
                <a:lnTo>
                  <a:pt x="894" y="429"/>
                </a:lnTo>
                <a:lnTo>
                  <a:pt x="895" y="430"/>
                </a:lnTo>
                <a:lnTo>
                  <a:pt x="896" y="431"/>
                </a:lnTo>
                <a:lnTo>
                  <a:pt x="897" y="432"/>
                </a:lnTo>
                <a:lnTo>
                  <a:pt x="897" y="433"/>
                </a:lnTo>
                <a:lnTo>
                  <a:pt x="897" y="434"/>
                </a:lnTo>
                <a:lnTo>
                  <a:pt x="897" y="435"/>
                </a:lnTo>
                <a:lnTo>
                  <a:pt x="897" y="436"/>
                </a:lnTo>
                <a:lnTo>
                  <a:pt x="897" y="438"/>
                </a:lnTo>
                <a:lnTo>
                  <a:pt x="897" y="441"/>
                </a:lnTo>
                <a:lnTo>
                  <a:pt x="896" y="442"/>
                </a:lnTo>
                <a:lnTo>
                  <a:pt x="896" y="443"/>
                </a:lnTo>
                <a:lnTo>
                  <a:pt x="896" y="444"/>
                </a:lnTo>
                <a:lnTo>
                  <a:pt x="896" y="445"/>
                </a:lnTo>
                <a:lnTo>
                  <a:pt x="897" y="446"/>
                </a:lnTo>
                <a:lnTo>
                  <a:pt x="897" y="450"/>
                </a:lnTo>
                <a:lnTo>
                  <a:pt x="898" y="451"/>
                </a:lnTo>
                <a:lnTo>
                  <a:pt x="898" y="453"/>
                </a:lnTo>
                <a:lnTo>
                  <a:pt x="898" y="454"/>
                </a:lnTo>
                <a:lnTo>
                  <a:pt x="897" y="455"/>
                </a:lnTo>
                <a:lnTo>
                  <a:pt x="897" y="457"/>
                </a:lnTo>
                <a:lnTo>
                  <a:pt x="896" y="459"/>
                </a:lnTo>
                <a:lnTo>
                  <a:pt x="895" y="462"/>
                </a:lnTo>
                <a:lnTo>
                  <a:pt x="893" y="467"/>
                </a:lnTo>
                <a:lnTo>
                  <a:pt x="892" y="468"/>
                </a:lnTo>
                <a:lnTo>
                  <a:pt x="891" y="469"/>
                </a:lnTo>
                <a:lnTo>
                  <a:pt x="889" y="472"/>
                </a:lnTo>
                <a:lnTo>
                  <a:pt x="888" y="473"/>
                </a:lnTo>
                <a:lnTo>
                  <a:pt x="888" y="474"/>
                </a:lnTo>
                <a:lnTo>
                  <a:pt x="888" y="475"/>
                </a:lnTo>
                <a:lnTo>
                  <a:pt x="887" y="476"/>
                </a:lnTo>
                <a:lnTo>
                  <a:pt x="887" y="477"/>
                </a:lnTo>
                <a:lnTo>
                  <a:pt x="887" y="482"/>
                </a:lnTo>
                <a:lnTo>
                  <a:pt x="886" y="487"/>
                </a:lnTo>
                <a:lnTo>
                  <a:pt x="885" y="492"/>
                </a:lnTo>
                <a:lnTo>
                  <a:pt x="885" y="495"/>
                </a:lnTo>
                <a:lnTo>
                  <a:pt x="885" y="496"/>
                </a:lnTo>
                <a:lnTo>
                  <a:pt x="885" y="496"/>
                </a:lnTo>
                <a:lnTo>
                  <a:pt x="885" y="497"/>
                </a:lnTo>
                <a:lnTo>
                  <a:pt x="884" y="498"/>
                </a:lnTo>
                <a:lnTo>
                  <a:pt x="883" y="499"/>
                </a:lnTo>
                <a:lnTo>
                  <a:pt x="882" y="499"/>
                </a:lnTo>
                <a:lnTo>
                  <a:pt x="881" y="500"/>
                </a:lnTo>
                <a:lnTo>
                  <a:pt x="878" y="503"/>
                </a:lnTo>
                <a:lnTo>
                  <a:pt x="875" y="505"/>
                </a:lnTo>
                <a:lnTo>
                  <a:pt x="874" y="506"/>
                </a:lnTo>
                <a:lnTo>
                  <a:pt x="873" y="506"/>
                </a:lnTo>
                <a:lnTo>
                  <a:pt x="872" y="507"/>
                </a:lnTo>
                <a:lnTo>
                  <a:pt x="871" y="507"/>
                </a:lnTo>
                <a:lnTo>
                  <a:pt x="870" y="508"/>
                </a:lnTo>
                <a:lnTo>
                  <a:pt x="869" y="508"/>
                </a:lnTo>
                <a:lnTo>
                  <a:pt x="866" y="508"/>
                </a:lnTo>
                <a:lnTo>
                  <a:pt x="865" y="508"/>
                </a:lnTo>
                <a:lnTo>
                  <a:pt x="864" y="509"/>
                </a:lnTo>
                <a:lnTo>
                  <a:pt x="862" y="510"/>
                </a:lnTo>
                <a:lnTo>
                  <a:pt x="861" y="510"/>
                </a:lnTo>
                <a:lnTo>
                  <a:pt x="860" y="511"/>
                </a:lnTo>
                <a:lnTo>
                  <a:pt x="859" y="511"/>
                </a:lnTo>
                <a:lnTo>
                  <a:pt x="858" y="512"/>
                </a:lnTo>
                <a:lnTo>
                  <a:pt x="857" y="514"/>
                </a:lnTo>
                <a:lnTo>
                  <a:pt x="855" y="515"/>
                </a:lnTo>
                <a:lnTo>
                  <a:pt x="855" y="516"/>
                </a:lnTo>
                <a:lnTo>
                  <a:pt x="854" y="517"/>
                </a:lnTo>
                <a:lnTo>
                  <a:pt x="854" y="518"/>
                </a:lnTo>
                <a:lnTo>
                  <a:pt x="854" y="518"/>
                </a:lnTo>
                <a:lnTo>
                  <a:pt x="853" y="519"/>
                </a:lnTo>
                <a:lnTo>
                  <a:pt x="853" y="520"/>
                </a:lnTo>
                <a:lnTo>
                  <a:pt x="853" y="521"/>
                </a:lnTo>
                <a:lnTo>
                  <a:pt x="853" y="522"/>
                </a:lnTo>
                <a:lnTo>
                  <a:pt x="853" y="523"/>
                </a:lnTo>
                <a:lnTo>
                  <a:pt x="854" y="524"/>
                </a:lnTo>
                <a:lnTo>
                  <a:pt x="855" y="528"/>
                </a:lnTo>
                <a:lnTo>
                  <a:pt x="856" y="530"/>
                </a:lnTo>
                <a:lnTo>
                  <a:pt x="856" y="531"/>
                </a:lnTo>
                <a:lnTo>
                  <a:pt x="856" y="532"/>
                </a:lnTo>
                <a:lnTo>
                  <a:pt x="857" y="533"/>
                </a:lnTo>
                <a:lnTo>
                  <a:pt x="857" y="533"/>
                </a:lnTo>
                <a:lnTo>
                  <a:pt x="857" y="534"/>
                </a:lnTo>
                <a:lnTo>
                  <a:pt x="856" y="535"/>
                </a:lnTo>
                <a:lnTo>
                  <a:pt x="856" y="536"/>
                </a:lnTo>
                <a:lnTo>
                  <a:pt x="856" y="536"/>
                </a:lnTo>
                <a:lnTo>
                  <a:pt x="855" y="536"/>
                </a:lnTo>
                <a:lnTo>
                  <a:pt x="855" y="537"/>
                </a:lnTo>
                <a:lnTo>
                  <a:pt x="854" y="538"/>
                </a:lnTo>
                <a:lnTo>
                  <a:pt x="854" y="538"/>
                </a:lnTo>
                <a:lnTo>
                  <a:pt x="853" y="539"/>
                </a:lnTo>
                <a:lnTo>
                  <a:pt x="852" y="539"/>
                </a:lnTo>
                <a:lnTo>
                  <a:pt x="850" y="539"/>
                </a:lnTo>
                <a:lnTo>
                  <a:pt x="849" y="539"/>
                </a:lnTo>
                <a:lnTo>
                  <a:pt x="848" y="539"/>
                </a:lnTo>
                <a:lnTo>
                  <a:pt x="846" y="539"/>
                </a:lnTo>
                <a:lnTo>
                  <a:pt x="842" y="539"/>
                </a:lnTo>
                <a:lnTo>
                  <a:pt x="839" y="539"/>
                </a:lnTo>
                <a:lnTo>
                  <a:pt x="839" y="539"/>
                </a:lnTo>
                <a:lnTo>
                  <a:pt x="838" y="539"/>
                </a:lnTo>
                <a:lnTo>
                  <a:pt x="837" y="540"/>
                </a:lnTo>
                <a:lnTo>
                  <a:pt x="836" y="540"/>
                </a:lnTo>
                <a:lnTo>
                  <a:pt x="835" y="541"/>
                </a:lnTo>
                <a:lnTo>
                  <a:pt x="834" y="542"/>
                </a:lnTo>
                <a:lnTo>
                  <a:pt x="833" y="544"/>
                </a:lnTo>
                <a:lnTo>
                  <a:pt x="830" y="547"/>
                </a:lnTo>
                <a:lnTo>
                  <a:pt x="829" y="548"/>
                </a:lnTo>
                <a:lnTo>
                  <a:pt x="829" y="549"/>
                </a:lnTo>
                <a:lnTo>
                  <a:pt x="827" y="550"/>
                </a:lnTo>
                <a:lnTo>
                  <a:pt x="825" y="552"/>
                </a:lnTo>
                <a:lnTo>
                  <a:pt x="823" y="553"/>
                </a:lnTo>
                <a:lnTo>
                  <a:pt x="822" y="553"/>
                </a:lnTo>
                <a:lnTo>
                  <a:pt x="820" y="554"/>
                </a:lnTo>
                <a:lnTo>
                  <a:pt x="817" y="555"/>
                </a:lnTo>
                <a:lnTo>
                  <a:pt x="815" y="555"/>
                </a:lnTo>
                <a:lnTo>
                  <a:pt x="813" y="556"/>
                </a:lnTo>
                <a:lnTo>
                  <a:pt x="808" y="557"/>
                </a:lnTo>
                <a:lnTo>
                  <a:pt x="806" y="558"/>
                </a:lnTo>
                <a:lnTo>
                  <a:pt x="803" y="559"/>
                </a:lnTo>
                <a:lnTo>
                  <a:pt x="801" y="559"/>
                </a:lnTo>
                <a:lnTo>
                  <a:pt x="799" y="560"/>
                </a:lnTo>
                <a:lnTo>
                  <a:pt x="797" y="561"/>
                </a:lnTo>
                <a:lnTo>
                  <a:pt x="792" y="564"/>
                </a:lnTo>
                <a:lnTo>
                  <a:pt x="791" y="564"/>
                </a:lnTo>
                <a:lnTo>
                  <a:pt x="790" y="565"/>
                </a:lnTo>
                <a:lnTo>
                  <a:pt x="788" y="565"/>
                </a:lnTo>
                <a:lnTo>
                  <a:pt x="787" y="566"/>
                </a:lnTo>
                <a:lnTo>
                  <a:pt x="786" y="566"/>
                </a:lnTo>
                <a:lnTo>
                  <a:pt x="785" y="566"/>
                </a:lnTo>
                <a:lnTo>
                  <a:pt x="784" y="565"/>
                </a:lnTo>
                <a:lnTo>
                  <a:pt x="783" y="565"/>
                </a:lnTo>
                <a:lnTo>
                  <a:pt x="783" y="565"/>
                </a:lnTo>
                <a:lnTo>
                  <a:pt x="782" y="565"/>
                </a:lnTo>
                <a:lnTo>
                  <a:pt x="780" y="564"/>
                </a:lnTo>
                <a:lnTo>
                  <a:pt x="780" y="564"/>
                </a:lnTo>
                <a:lnTo>
                  <a:pt x="779" y="563"/>
                </a:lnTo>
                <a:lnTo>
                  <a:pt x="778" y="564"/>
                </a:lnTo>
                <a:lnTo>
                  <a:pt x="777" y="564"/>
                </a:lnTo>
                <a:lnTo>
                  <a:pt x="776" y="564"/>
                </a:lnTo>
                <a:lnTo>
                  <a:pt x="774" y="565"/>
                </a:lnTo>
                <a:lnTo>
                  <a:pt x="773" y="565"/>
                </a:lnTo>
                <a:lnTo>
                  <a:pt x="773" y="566"/>
                </a:lnTo>
                <a:lnTo>
                  <a:pt x="772" y="566"/>
                </a:lnTo>
                <a:lnTo>
                  <a:pt x="771" y="567"/>
                </a:lnTo>
                <a:lnTo>
                  <a:pt x="771" y="568"/>
                </a:lnTo>
                <a:lnTo>
                  <a:pt x="770" y="569"/>
                </a:lnTo>
                <a:lnTo>
                  <a:pt x="770" y="570"/>
                </a:lnTo>
                <a:lnTo>
                  <a:pt x="769" y="570"/>
                </a:lnTo>
                <a:lnTo>
                  <a:pt x="768" y="573"/>
                </a:lnTo>
                <a:lnTo>
                  <a:pt x="768" y="574"/>
                </a:lnTo>
                <a:lnTo>
                  <a:pt x="766" y="577"/>
                </a:lnTo>
                <a:lnTo>
                  <a:pt x="765" y="581"/>
                </a:lnTo>
                <a:lnTo>
                  <a:pt x="764" y="583"/>
                </a:lnTo>
                <a:lnTo>
                  <a:pt x="763" y="584"/>
                </a:lnTo>
                <a:lnTo>
                  <a:pt x="762" y="585"/>
                </a:lnTo>
                <a:lnTo>
                  <a:pt x="754" y="595"/>
                </a:lnTo>
                <a:lnTo>
                  <a:pt x="753" y="596"/>
                </a:lnTo>
                <a:lnTo>
                  <a:pt x="753" y="597"/>
                </a:lnTo>
                <a:lnTo>
                  <a:pt x="752" y="599"/>
                </a:lnTo>
                <a:lnTo>
                  <a:pt x="752" y="600"/>
                </a:lnTo>
                <a:lnTo>
                  <a:pt x="751" y="602"/>
                </a:lnTo>
                <a:lnTo>
                  <a:pt x="751" y="603"/>
                </a:lnTo>
                <a:lnTo>
                  <a:pt x="751" y="604"/>
                </a:lnTo>
                <a:lnTo>
                  <a:pt x="751" y="606"/>
                </a:lnTo>
                <a:lnTo>
                  <a:pt x="750" y="607"/>
                </a:lnTo>
                <a:lnTo>
                  <a:pt x="751" y="609"/>
                </a:lnTo>
                <a:lnTo>
                  <a:pt x="751" y="610"/>
                </a:lnTo>
                <a:lnTo>
                  <a:pt x="751" y="612"/>
                </a:lnTo>
                <a:lnTo>
                  <a:pt x="751" y="614"/>
                </a:lnTo>
                <a:lnTo>
                  <a:pt x="752" y="615"/>
                </a:lnTo>
                <a:lnTo>
                  <a:pt x="752" y="617"/>
                </a:lnTo>
                <a:lnTo>
                  <a:pt x="753" y="618"/>
                </a:lnTo>
                <a:lnTo>
                  <a:pt x="753" y="619"/>
                </a:lnTo>
                <a:lnTo>
                  <a:pt x="754" y="620"/>
                </a:lnTo>
                <a:lnTo>
                  <a:pt x="755" y="621"/>
                </a:lnTo>
                <a:lnTo>
                  <a:pt x="756" y="621"/>
                </a:lnTo>
                <a:lnTo>
                  <a:pt x="761" y="624"/>
                </a:lnTo>
                <a:lnTo>
                  <a:pt x="763" y="625"/>
                </a:lnTo>
                <a:lnTo>
                  <a:pt x="767" y="626"/>
                </a:lnTo>
                <a:lnTo>
                  <a:pt x="768" y="626"/>
                </a:lnTo>
                <a:lnTo>
                  <a:pt x="770" y="627"/>
                </a:lnTo>
                <a:lnTo>
                  <a:pt x="771" y="628"/>
                </a:lnTo>
                <a:lnTo>
                  <a:pt x="772" y="628"/>
                </a:lnTo>
                <a:lnTo>
                  <a:pt x="772" y="629"/>
                </a:lnTo>
                <a:lnTo>
                  <a:pt x="773" y="630"/>
                </a:lnTo>
                <a:lnTo>
                  <a:pt x="774" y="630"/>
                </a:lnTo>
                <a:lnTo>
                  <a:pt x="775" y="633"/>
                </a:lnTo>
                <a:lnTo>
                  <a:pt x="777" y="635"/>
                </a:lnTo>
                <a:lnTo>
                  <a:pt x="777" y="636"/>
                </a:lnTo>
                <a:lnTo>
                  <a:pt x="778" y="638"/>
                </a:lnTo>
                <a:lnTo>
                  <a:pt x="778" y="639"/>
                </a:lnTo>
                <a:lnTo>
                  <a:pt x="779" y="640"/>
                </a:lnTo>
                <a:lnTo>
                  <a:pt x="779" y="642"/>
                </a:lnTo>
                <a:lnTo>
                  <a:pt x="779" y="643"/>
                </a:lnTo>
                <a:lnTo>
                  <a:pt x="779" y="645"/>
                </a:lnTo>
                <a:lnTo>
                  <a:pt x="779" y="646"/>
                </a:lnTo>
                <a:lnTo>
                  <a:pt x="778" y="647"/>
                </a:lnTo>
                <a:lnTo>
                  <a:pt x="778" y="648"/>
                </a:lnTo>
                <a:lnTo>
                  <a:pt x="778" y="650"/>
                </a:lnTo>
                <a:lnTo>
                  <a:pt x="777" y="651"/>
                </a:lnTo>
                <a:lnTo>
                  <a:pt x="776" y="651"/>
                </a:lnTo>
                <a:lnTo>
                  <a:pt x="776" y="652"/>
                </a:lnTo>
                <a:lnTo>
                  <a:pt x="775" y="653"/>
                </a:lnTo>
                <a:lnTo>
                  <a:pt x="774" y="654"/>
                </a:lnTo>
                <a:lnTo>
                  <a:pt x="772" y="656"/>
                </a:lnTo>
                <a:lnTo>
                  <a:pt x="770" y="657"/>
                </a:lnTo>
                <a:lnTo>
                  <a:pt x="769" y="657"/>
                </a:lnTo>
                <a:lnTo>
                  <a:pt x="768" y="658"/>
                </a:lnTo>
                <a:lnTo>
                  <a:pt x="766" y="658"/>
                </a:lnTo>
                <a:lnTo>
                  <a:pt x="765" y="658"/>
                </a:lnTo>
                <a:lnTo>
                  <a:pt x="764" y="658"/>
                </a:lnTo>
                <a:lnTo>
                  <a:pt x="761" y="658"/>
                </a:lnTo>
                <a:lnTo>
                  <a:pt x="760" y="658"/>
                </a:lnTo>
                <a:lnTo>
                  <a:pt x="757" y="658"/>
                </a:lnTo>
                <a:lnTo>
                  <a:pt x="755" y="657"/>
                </a:lnTo>
                <a:lnTo>
                  <a:pt x="754" y="657"/>
                </a:lnTo>
                <a:lnTo>
                  <a:pt x="754" y="658"/>
                </a:lnTo>
                <a:lnTo>
                  <a:pt x="753" y="658"/>
                </a:lnTo>
                <a:lnTo>
                  <a:pt x="752" y="658"/>
                </a:lnTo>
                <a:lnTo>
                  <a:pt x="751" y="659"/>
                </a:lnTo>
                <a:lnTo>
                  <a:pt x="749" y="660"/>
                </a:lnTo>
                <a:lnTo>
                  <a:pt x="749" y="661"/>
                </a:lnTo>
                <a:lnTo>
                  <a:pt x="748" y="661"/>
                </a:lnTo>
                <a:lnTo>
                  <a:pt x="748" y="662"/>
                </a:lnTo>
                <a:lnTo>
                  <a:pt x="747" y="662"/>
                </a:lnTo>
                <a:lnTo>
                  <a:pt x="746" y="665"/>
                </a:lnTo>
                <a:lnTo>
                  <a:pt x="746" y="667"/>
                </a:lnTo>
                <a:lnTo>
                  <a:pt x="745" y="668"/>
                </a:lnTo>
                <a:lnTo>
                  <a:pt x="744" y="670"/>
                </a:lnTo>
                <a:lnTo>
                  <a:pt x="743" y="670"/>
                </a:lnTo>
                <a:lnTo>
                  <a:pt x="743" y="671"/>
                </a:lnTo>
                <a:lnTo>
                  <a:pt x="742" y="671"/>
                </a:lnTo>
                <a:lnTo>
                  <a:pt x="742" y="671"/>
                </a:lnTo>
                <a:lnTo>
                  <a:pt x="741" y="671"/>
                </a:lnTo>
                <a:lnTo>
                  <a:pt x="741" y="671"/>
                </a:lnTo>
                <a:lnTo>
                  <a:pt x="740" y="671"/>
                </a:lnTo>
                <a:lnTo>
                  <a:pt x="739" y="670"/>
                </a:lnTo>
                <a:lnTo>
                  <a:pt x="737" y="668"/>
                </a:lnTo>
                <a:lnTo>
                  <a:pt x="735" y="668"/>
                </a:lnTo>
                <a:lnTo>
                  <a:pt x="735" y="667"/>
                </a:lnTo>
                <a:lnTo>
                  <a:pt x="733" y="667"/>
                </a:lnTo>
                <a:lnTo>
                  <a:pt x="730" y="666"/>
                </a:lnTo>
                <a:lnTo>
                  <a:pt x="729" y="666"/>
                </a:lnTo>
                <a:lnTo>
                  <a:pt x="727" y="665"/>
                </a:lnTo>
                <a:lnTo>
                  <a:pt x="723" y="664"/>
                </a:lnTo>
                <a:lnTo>
                  <a:pt x="723" y="663"/>
                </a:lnTo>
                <a:lnTo>
                  <a:pt x="722" y="663"/>
                </a:lnTo>
                <a:lnTo>
                  <a:pt x="722" y="663"/>
                </a:lnTo>
                <a:lnTo>
                  <a:pt x="721" y="663"/>
                </a:lnTo>
                <a:lnTo>
                  <a:pt x="719" y="664"/>
                </a:lnTo>
                <a:lnTo>
                  <a:pt x="717" y="665"/>
                </a:lnTo>
                <a:lnTo>
                  <a:pt x="712" y="667"/>
                </a:lnTo>
                <a:lnTo>
                  <a:pt x="709" y="668"/>
                </a:lnTo>
                <a:lnTo>
                  <a:pt x="708" y="668"/>
                </a:lnTo>
                <a:lnTo>
                  <a:pt x="706" y="669"/>
                </a:lnTo>
                <a:lnTo>
                  <a:pt x="704" y="669"/>
                </a:lnTo>
                <a:lnTo>
                  <a:pt x="702" y="669"/>
                </a:lnTo>
                <a:lnTo>
                  <a:pt x="700" y="669"/>
                </a:lnTo>
                <a:lnTo>
                  <a:pt x="698" y="669"/>
                </a:lnTo>
                <a:lnTo>
                  <a:pt x="697" y="669"/>
                </a:lnTo>
                <a:lnTo>
                  <a:pt x="691" y="668"/>
                </a:lnTo>
                <a:lnTo>
                  <a:pt x="689" y="668"/>
                </a:lnTo>
                <a:lnTo>
                  <a:pt x="685" y="668"/>
                </a:lnTo>
                <a:lnTo>
                  <a:pt x="684" y="667"/>
                </a:lnTo>
                <a:lnTo>
                  <a:pt x="682" y="667"/>
                </a:lnTo>
                <a:lnTo>
                  <a:pt x="680" y="667"/>
                </a:lnTo>
                <a:lnTo>
                  <a:pt x="675" y="665"/>
                </a:lnTo>
                <a:lnTo>
                  <a:pt x="674" y="665"/>
                </a:lnTo>
                <a:lnTo>
                  <a:pt x="672" y="665"/>
                </a:lnTo>
                <a:lnTo>
                  <a:pt x="671" y="665"/>
                </a:lnTo>
                <a:lnTo>
                  <a:pt x="670" y="665"/>
                </a:lnTo>
                <a:lnTo>
                  <a:pt x="669" y="666"/>
                </a:lnTo>
                <a:lnTo>
                  <a:pt x="668" y="666"/>
                </a:lnTo>
                <a:lnTo>
                  <a:pt x="668" y="666"/>
                </a:lnTo>
                <a:lnTo>
                  <a:pt x="667" y="667"/>
                </a:lnTo>
                <a:lnTo>
                  <a:pt x="666" y="667"/>
                </a:lnTo>
                <a:lnTo>
                  <a:pt x="666" y="668"/>
                </a:lnTo>
                <a:lnTo>
                  <a:pt x="665" y="669"/>
                </a:lnTo>
                <a:lnTo>
                  <a:pt x="665" y="669"/>
                </a:lnTo>
                <a:lnTo>
                  <a:pt x="665" y="670"/>
                </a:lnTo>
                <a:lnTo>
                  <a:pt x="665" y="671"/>
                </a:lnTo>
                <a:lnTo>
                  <a:pt x="665" y="672"/>
                </a:lnTo>
                <a:lnTo>
                  <a:pt x="666" y="675"/>
                </a:lnTo>
                <a:lnTo>
                  <a:pt x="666" y="676"/>
                </a:lnTo>
                <a:lnTo>
                  <a:pt x="666" y="677"/>
                </a:lnTo>
                <a:lnTo>
                  <a:pt x="666" y="677"/>
                </a:lnTo>
                <a:lnTo>
                  <a:pt x="666" y="678"/>
                </a:lnTo>
                <a:lnTo>
                  <a:pt x="666" y="678"/>
                </a:lnTo>
                <a:lnTo>
                  <a:pt x="665" y="679"/>
                </a:lnTo>
                <a:lnTo>
                  <a:pt x="665" y="679"/>
                </a:lnTo>
                <a:lnTo>
                  <a:pt x="664" y="680"/>
                </a:lnTo>
                <a:lnTo>
                  <a:pt x="663" y="680"/>
                </a:lnTo>
                <a:lnTo>
                  <a:pt x="662" y="681"/>
                </a:lnTo>
                <a:lnTo>
                  <a:pt x="660" y="681"/>
                </a:lnTo>
                <a:lnTo>
                  <a:pt x="654" y="683"/>
                </a:lnTo>
                <a:lnTo>
                  <a:pt x="652" y="683"/>
                </a:lnTo>
                <a:lnTo>
                  <a:pt x="652" y="684"/>
                </a:lnTo>
                <a:lnTo>
                  <a:pt x="651" y="684"/>
                </a:lnTo>
                <a:lnTo>
                  <a:pt x="651" y="684"/>
                </a:lnTo>
                <a:lnTo>
                  <a:pt x="650" y="685"/>
                </a:lnTo>
                <a:lnTo>
                  <a:pt x="650" y="686"/>
                </a:lnTo>
                <a:lnTo>
                  <a:pt x="649" y="687"/>
                </a:lnTo>
                <a:lnTo>
                  <a:pt x="649" y="688"/>
                </a:lnTo>
                <a:lnTo>
                  <a:pt x="649" y="689"/>
                </a:lnTo>
                <a:lnTo>
                  <a:pt x="648" y="690"/>
                </a:lnTo>
                <a:lnTo>
                  <a:pt x="648" y="694"/>
                </a:lnTo>
                <a:lnTo>
                  <a:pt x="647" y="696"/>
                </a:lnTo>
                <a:lnTo>
                  <a:pt x="647" y="697"/>
                </a:lnTo>
                <a:lnTo>
                  <a:pt x="645" y="700"/>
                </a:lnTo>
                <a:lnTo>
                  <a:pt x="645" y="701"/>
                </a:lnTo>
                <a:lnTo>
                  <a:pt x="644" y="701"/>
                </a:lnTo>
                <a:lnTo>
                  <a:pt x="643" y="702"/>
                </a:lnTo>
                <a:lnTo>
                  <a:pt x="643" y="702"/>
                </a:lnTo>
                <a:lnTo>
                  <a:pt x="642" y="702"/>
                </a:lnTo>
                <a:lnTo>
                  <a:pt x="641" y="702"/>
                </a:lnTo>
                <a:lnTo>
                  <a:pt x="640" y="702"/>
                </a:lnTo>
                <a:lnTo>
                  <a:pt x="639" y="702"/>
                </a:lnTo>
                <a:lnTo>
                  <a:pt x="638" y="702"/>
                </a:lnTo>
                <a:lnTo>
                  <a:pt x="637" y="702"/>
                </a:lnTo>
                <a:lnTo>
                  <a:pt x="636" y="702"/>
                </a:lnTo>
                <a:lnTo>
                  <a:pt x="635" y="701"/>
                </a:lnTo>
                <a:lnTo>
                  <a:pt x="634" y="701"/>
                </a:lnTo>
                <a:lnTo>
                  <a:pt x="633" y="700"/>
                </a:lnTo>
                <a:lnTo>
                  <a:pt x="631" y="699"/>
                </a:lnTo>
                <a:lnTo>
                  <a:pt x="631" y="698"/>
                </a:lnTo>
                <a:lnTo>
                  <a:pt x="630" y="697"/>
                </a:lnTo>
                <a:lnTo>
                  <a:pt x="629" y="696"/>
                </a:lnTo>
                <a:lnTo>
                  <a:pt x="628" y="694"/>
                </a:lnTo>
                <a:lnTo>
                  <a:pt x="626" y="690"/>
                </a:lnTo>
                <a:lnTo>
                  <a:pt x="624" y="686"/>
                </a:lnTo>
                <a:lnTo>
                  <a:pt x="623" y="684"/>
                </a:lnTo>
                <a:lnTo>
                  <a:pt x="622" y="682"/>
                </a:lnTo>
                <a:lnTo>
                  <a:pt x="621" y="680"/>
                </a:lnTo>
                <a:lnTo>
                  <a:pt x="620" y="678"/>
                </a:lnTo>
                <a:lnTo>
                  <a:pt x="620" y="677"/>
                </a:lnTo>
                <a:lnTo>
                  <a:pt x="619" y="677"/>
                </a:lnTo>
                <a:lnTo>
                  <a:pt x="619" y="677"/>
                </a:lnTo>
                <a:lnTo>
                  <a:pt x="618" y="676"/>
                </a:lnTo>
                <a:lnTo>
                  <a:pt x="618" y="676"/>
                </a:lnTo>
                <a:lnTo>
                  <a:pt x="617" y="676"/>
                </a:lnTo>
                <a:lnTo>
                  <a:pt x="617" y="676"/>
                </a:lnTo>
                <a:lnTo>
                  <a:pt x="615" y="677"/>
                </a:lnTo>
                <a:lnTo>
                  <a:pt x="614" y="677"/>
                </a:lnTo>
                <a:lnTo>
                  <a:pt x="613" y="678"/>
                </a:lnTo>
                <a:lnTo>
                  <a:pt x="611" y="679"/>
                </a:lnTo>
                <a:lnTo>
                  <a:pt x="610" y="679"/>
                </a:lnTo>
                <a:lnTo>
                  <a:pt x="609" y="680"/>
                </a:lnTo>
                <a:lnTo>
                  <a:pt x="609" y="680"/>
                </a:lnTo>
                <a:lnTo>
                  <a:pt x="608" y="679"/>
                </a:lnTo>
                <a:lnTo>
                  <a:pt x="608" y="679"/>
                </a:lnTo>
                <a:lnTo>
                  <a:pt x="606" y="679"/>
                </a:lnTo>
                <a:lnTo>
                  <a:pt x="605" y="678"/>
                </a:lnTo>
                <a:lnTo>
                  <a:pt x="604" y="677"/>
                </a:lnTo>
                <a:lnTo>
                  <a:pt x="602" y="676"/>
                </a:lnTo>
                <a:lnTo>
                  <a:pt x="600" y="674"/>
                </a:lnTo>
                <a:lnTo>
                  <a:pt x="595" y="670"/>
                </a:lnTo>
                <a:lnTo>
                  <a:pt x="594" y="669"/>
                </a:lnTo>
                <a:lnTo>
                  <a:pt x="593" y="668"/>
                </a:lnTo>
                <a:lnTo>
                  <a:pt x="592" y="667"/>
                </a:lnTo>
                <a:lnTo>
                  <a:pt x="590" y="667"/>
                </a:lnTo>
                <a:lnTo>
                  <a:pt x="585" y="664"/>
                </a:lnTo>
                <a:lnTo>
                  <a:pt x="582" y="663"/>
                </a:lnTo>
                <a:lnTo>
                  <a:pt x="581" y="662"/>
                </a:lnTo>
                <a:lnTo>
                  <a:pt x="578" y="660"/>
                </a:lnTo>
                <a:lnTo>
                  <a:pt x="577" y="659"/>
                </a:lnTo>
                <a:lnTo>
                  <a:pt x="576" y="659"/>
                </a:lnTo>
                <a:lnTo>
                  <a:pt x="575" y="659"/>
                </a:lnTo>
                <a:lnTo>
                  <a:pt x="574" y="659"/>
                </a:lnTo>
                <a:lnTo>
                  <a:pt x="574" y="659"/>
                </a:lnTo>
                <a:lnTo>
                  <a:pt x="573" y="659"/>
                </a:lnTo>
                <a:lnTo>
                  <a:pt x="572" y="659"/>
                </a:lnTo>
                <a:lnTo>
                  <a:pt x="570" y="661"/>
                </a:lnTo>
                <a:lnTo>
                  <a:pt x="567" y="663"/>
                </a:lnTo>
                <a:lnTo>
                  <a:pt x="566" y="664"/>
                </a:lnTo>
                <a:lnTo>
                  <a:pt x="566" y="665"/>
                </a:lnTo>
                <a:lnTo>
                  <a:pt x="565" y="666"/>
                </a:lnTo>
                <a:lnTo>
                  <a:pt x="564" y="667"/>
                </a:lnTo>
                <a:lnTo>
                  <a:pt x="563" y="668"/>
                </a:lnTo>
                <a:lnTo>
                  <a:pt x="563" y="669"/>
                </a:lnTo>
                <a:lnTo>
                  <a:pt x="561" y="670"/>
                </a:lnTo>
                <a:lnTo>
                  <a:pt x="560" y="671"/>
                </a:lnTo>
                <a:lnTo>
                  <a:pt x="560" y="672"/>
                </a:lnTo>
                <a:lnTo>
                  <a:pt x="559" y="673"/>
                </a:lnTo>
                <a:lnTo>
                  <a:pt x="559" y="673"/>
                </a:lnTo>
                <a:lnTo>
                  <a:pt x="559" y="674"/>
                </a:lnTo>
                <a:lnTo>
                  <a:pt x="559" y="676"/>
                </a:lnTo>
                <a:lnTo>
                  <a:pt x="559" y="678"/>
                </a:lnTo>
                <a:lnTo>
                  <a:pt x="558" y="679"/>
                </a:lnTo>
                <a:lnTo>
                  <a:pt x="557" y="683"/>
                </a:lnTo>
                <a:lnTo>
                  <a:pt x="557" y="684"/>
                </a:lnTo>
                <a:lnTo>
                  <a:pt x="557" y="686"/>
                </a:lnTo>
                <a:lnTo>
                  <a:pt x="557" y="687"/>
                </a:lnTo>
                <a:lnTo>
                  <a:pt x="557" y="688"/>
                </a:lnTo>
                <a:lnTo>
                  <a:pt x="558" y="690"/>
                </a:lnTo>
                <a:lnTo>
                  <a:pt x="559" y="693"/>
                </a:lnTo>
                <a:lnTo>
                  <a:pt x="559" y="696"/>
                </a:lnTo>
                <a:lnTo>
                  <a:pt x="560" y="697"/>
                </a:lnTo>
                <a:lnTo>
                  <a:pt x="560" y="698"/>
                </a:lnTo>
                <a:lnTo>
                  <a:pt x="560" y="699"/>
                </a:lnTo>
                <a:lnTo>
                  <a:pt x="559" y="700"/>
                </a:lnTo>
                <a:lnTo>
                  <a:pt x="559" y="701"/>
                </a:lnTo>
                <a:lnTo>
                  <a:pt x="558" y="701"/>
                </a:lnTo>
                <a:lnTo>
                  <a:pt x="558" y="702"/>
                </a:lnTo>
                <a:lnTo>
                  <a:pt x="556" y="702"/>
                </a:lnTo>
                <a:lnTo>
                  <a:pt x="555" y="703"/>
                </a:lnTo>
                <a:lnTo>
                  <a:pt x="553" y="704"/>
                </a:lnTo>
                <a:lnTo>
                  <a:pt x="552" y="704"/>
                </a:lnTo>
                <a:lnTo>
                  <a:pt x="547" y="706"/>
                </a:lnTo>
                <a:lnTo>
                  <a:pt x="545" y="706"/>
                </a:lnTo>
                <a:lnTo>
                  <a:pt x="544" y="707"/>
                </a:lnTo>
                <a:lnTo>
                  <a:pt x="543" y="707"/>
                </a:lnTo>
                <a:lnTo>
                  <a:pt x="540" y="709"/>
                </a:lnTo>
                <a:lnTo>
                  <a:pt x="538" y="711"/>
                </a:lnTo>
                <a:lnTo>
                  <a:pt x="534" y="715"/>
                </a:lnTo>
                <a:lnTo>
                  <a:pt x="532" y="717"/>
                </a:lnTo>
                <a:lnTo>
                  <a:pt x="530" y="718"/>
                </a:lnTo>
                <a:lnTo>
                  <a:pt x="528" y="720"/>
                </a:lnTo>
                <a:lnTo>
                  <a:pt x="527" y="721"/>
                </a:lnTo>
                <a:lnTo>
                  <a:pt x="526" y="724"/>
                </a:lnTo>
                <a:lnTo>
                  <a:pt x="525" y="725"/>
                </a:lnTo>
                <a:lnTo>
                  <a:pt x="525" y="726"/>
                </a:lnTo>
                <a:lnTo>
                  <a:pt x="524" y="726"/>
                </a:lnTo>
                <a:lnTo>
                  <a:pt x="523" y="726"/>
                </a:lnTo>
                <a:lnTo>
                  <a:pt x="523" y="726"/>
                </a:lnTo>
                <a:lnTo>
                  <a:pt x="522" y="726"/>
                </a:lnTo>
                <a:lnTo>
                  <a:pt x="522" y="726"/>
                </a:lnTo>
                <a:lnTo>
                  <a:pt x="521" y="726"/>
                </a:lnTo>
                <a:lnTo>
                  <a:pt x="521" y="726"/>
                </a:lnTo>
                <a:lnTo>
                  <a:pt x="520" y="725"/>
                </a:lnTo>
                <a:lnTo>
                  <a:pt x="517" y="724"/>
                </a:lnTo>
                <a:lnTo>
                  <a:pt x="516" y="723"/>
                </a:lnTo>
                <a:lnTo>
                  <a:pt x="515" y="722"/>
                </a:lnTo>
                <a:lnTo>
                  <a:pt x="513" y="721"/>
                </a:lnTo>
                <a:lnTo>
                  <a:pt x="510" y="721"/>
                </a:lnTo>
                <a:lnTo>
                  <a:pt x="508" y="720"/>
                </a:lnTo>
                <a:lnTo>
                  <a:pt x="506" y="720"/>
                </a:lnTo>
                <a:lnTo>
                  <a:pt x="503" y="719"/>
                </a:lnTo>
                <a:lnTo>
                  <a:pt x="501" y="719"/>
                </a:lnTo>
                <a:lnTo>
                  <a:pt x="500" y="719"/>
                </a:lnTo>
                <a:lnTo>
                  <a:pt x="499" y="719"/>
                </a:lnTo>
                <a:lnTo>
                  <a:pt x="499" y="718"/>
                </a:lnTo>
                <a:lnTo>
                  <a:pt x="498" y="718"/>
                </a:lnTo>
                <a:lnTo>
                  <a:pt x="497" y="717"/>
                </a:lnTo>
                <a:lnTo>
                  <a:pt x="497" y="717"/>
                </a:lnTo>
                <a:lnTo>
                  <a:pt x="497" y="716"/>
                </a:lnTo>
                <a:lnTo>
                  <a:pt x="496" y="716"/>
                </a:lnTo>
                <a:lnTo>
                  <a:pt x="496" y="715"/>
                </a:lnTo>
                <a:lnTo>
                  <a:pt x="497" y="714"/>
                </a:lnTo>
                <a:lnTo>
                  <a:pt x="497" y="711"/>
                </a:lnTo>
                <a:lnTo>
                  <a:pt x="497" y="710"/>
                </a:lnTo>
                <a:lnTo>
                  <a:pt x="497" y="709"/>
                </a:lnTo>
                <a:lnTo>
                  <a:pt x="497" y="708"/>
                </a:lnTo>
                <a:lnTo>
                  <a:pt x="497" y="708"/>
                </a:lnTo>
                <a:lnTo>
                  <a:pt x="497" y="708"/>
                </a:lnTo>
                <a:lnTo>
                  <a:pt x="496" y="708"/>
                </a:lnTo>
                <a:lnTo>
                  <a:pt x="496" y="708"/>
                </a:lnTo>
                <a:lnTo>
                  <a:pt x="493" y="709"/>
                </a:lnTo>
                <a:lnTo>
                  <a:pt x="491" y="709"/>
                </a:lnTo>
                <a:lnTo>
                  <a:pt x="489" y="710"/>
                </a:lnTo>
                <a:lnTo>
                  <a:pt x="486" y="710"/>
                </a:lnTo>
                <a:lnTo>
                  <a:pt x="485" y="710"/>
                </a:lnTo>
                <a:lnTo>
                  <a:pt x="484" y="711"/>
                </a:lnTo>
                <a:lnTo>
                  <a:pt x="481" y="710"/>
                </a:lnTo>
                <a:lnTo>
                  <a:pt x="479" y="710"/>
                </a:lnTo>
                <a:lnTo>
                  <a:pt x="474" y="710"/>
                </a:lnTo>
                <a:lnTo>
                  <a:pt x="471" y="709"/>
                </a:lnTo>
                <a:lnTo>
                  <a:pt x="470" y="709"/>
                </a:lnTo>
                <a:lnTo>
                  <a:pt x="468" y="708"/>
                </a:lnTo>
                <a:lnTo>
                  <a:pt x="467" y="708"/>
                </a:lnTo>
                <a:lnTo>
                  <a:pt x="464" y="706"/>
                </a:lnTo>
                <a:lnTo>
                  <a:pt x="463" y="706"/>
                </a:lnTo>
                <a:lnTo>
                  <a:pt x="462" y="706"/>
                </a:lnTo>
                <a:lnTo>
                  <a:pt x="461" y="706"/>
                </a:lnTo>
                <a:lnTo>
                  <a:pt x="460" y="705"/>
                </a:lnTo>
                <a:lnTo>
                  <a:pt x="457" y="705"/>
                </a:lnTo>
                <a:lnTo>
                  <a:pt x="456" y="705"/>
                </a:lnTo>
                <a:lnTo>
                  <a:pt x="454" y="705"/>
                </a:lnTo>
                <a:lnTo>
                  <a:pt x="453" y="705"/>
                </a:lnTo>
                <a:lnTo>
                  <a:pt x="453" y="706"/>
                </a:lnTo>
                <a:lnTo>
                  <a:pt x="451" y="706"/>
                </a:lnTo>
                <a:lnTo>
                  <a:pt x="449" y="707"/>
                </a:lnTo>
                <a:lnTo>
                  <a:pt x="447" y="709"/>
                </a:lnTo>
                <a:lnTo>
                  <a:pt x="447" y="709"/>
                </a:lnTo>
                <a:lnTo>
                  <a:pt x="446" y="709"/>
                </a:lnTo>
                <a:lnTo>
                  <a:pt x="446" y="709"/>
                </a:lnTo>
                <a:lnTo>
                  <a:pt x="445" y="709"/>
                </a:lnTo>
                <a:lnTo>
                  <a:pt x="444" y="709"/>
                </a:lnTo>
                <a:lnTo>
                  <a:pt x="442" y="708"/>
                </a:lnTo>
                <a:lnTo>
                  <a:pt x="441" y="707"/>
                </a:lnTo>
                <a:lnTo>
                  <a:pt x="436" y="704"/>
                </a:lnTo>
                <a:lnTo>
                  <a:pt x="435" y="703"/>
                </a:lnTo>
                <a:lnTo>
                  <a:pt x="434" y="703"/>
                </a:lnTo>
                <a:lnTo>
                  <a:pt x="431" y="702"/>
                </a:lnTo>
                <a:lnTo>
                  <a:pt x="430" y="701"/>
                </a:lnTo>
                <a:lnTo>
                  <a:pt x="429" y="700"/>
                </a:lnTo>
                <a:lnTo>
                  <a:pt x="425" y="698"/>
                </a:lnTo>
                <a:lnTo>
                  <a:pt x="424" y="698"/>
                </a:lnTo>
                <a:lnTo>
                  <a:pt x="423" y="697"/>
                </a:lnTo>
                <a:lnTo>
                  <a:pt x="423" y="698"/>
                </a:lnTo>
                <a:lnTo>
                  <a:pt x="422" y="698"/>
                </a:lnTo>
                <a:lnTo>
                  <a:pt x="422" y="698"/>
                </a:lnTo>
                <a:lnTo>
                  <a:pt x="421" y="699"/>
                </a:lnTo>
                <a:lnTo>
                  <a:pt x="421" y="699"/>
                </a:lnTo>
                <a:lnTo>
                  <a:pt x="421" y="699"/>
                </a:lnTo>
                <a:lnTo>
                  <a:pt x="421" y="700"/>
                </a:lnTo>
                <a:lnTo>
                  <a:pt x="421" y="703"/>
                </a:lnTo>
                <a:lnTo>
                  <a:pt x="421" y="705"/>
                </a:lnTo>
                <a:lnTo>
                  <a:pt x="421" y="705"/>
                </a:lnTo>
                <a:lnTo>
                  <a:pt x="421" y="706"/>
                </a:lnTo>
                <a:lnTo>
                  <a:pt x="421" y="706"/>
                </a:lnTo>
                <a:lnTo>
                  <a:pt x="420" y="706"/>
                </a:lnTo>
                <a:lnTo>
                  <a:pt x="420" y="706"/>
                </a:lnTo>
                <a:lnTo>
                  <a:pt x="419" y="706"/>
                </a:lnTo>
                <a:lnTo>
                  <a:pt x="417" y="706"/>
                </a:lnTo>
                <a:lnTo>
                  <a:pt x="415" y="706"/>
                </a:lnTo>
                <a:lnTo>
                  <a:pt x="414" y="706"/>
                </a:lnTo>
                <a:lnTo>
                  <a:pt x="413" y="707"/>
                </a:lnTo>
                <a:lnTo>
                  <a:pt x="411" y="707"/>
                </a:lnTo>
                <a:lnTo>
                  <a:pt x="410" y="708"/>
                </a:lnTo>
                <a:lnTo>
                  <a:pt x="409" y="709"/>
                </a:lnTo>
                <a:lnTo>
                  <a:pt x="405" y="712"/>
                </a:lnTo>
                <a:lnTo>
                  <a:pt x="404" y="712"/>
                </a:lnTo>
                <a:lnTo>
                  <a:pt x="403" y="713"/>
                </a:lnTo>
                <a:lnTo>
                  <a:pt x="403" y="713"/>
                </a:lnTo>
                <a:lnTo>
                  <a:pt x="400" y="714"/>
                </a:lnTo>
                <a:lnTo>
                  <a:pt x="399" y="714"/>
                </a:lnTo>
                <a:lnTo>
                  <a:pt x="398" y="714"/>
                </a:lnTo>
                <a:lnTo>
                  <a:pt x="396" y="713"/>
                </a:lnTo>
                <a:lnTo>
                  <a:pt x="394" y="713"/>
                </a:lnTo>
                <a:lnTo>
                  <a:pt x="391" y="713"/>
                </a:lnTo>
                <a:lnTo>
                  <a:pt x="390" y="712"/>
                </a:lnTo>
                <a:lnTo>
                  <a:pt x="390" y="712"/>
                </a:lnTo>
                <a:lnTo>
                  <a:pt x="390" y="712"/>
                </a:lnTo>
                <a:lnTo>
                  <a:pt x="389" y="712"/>
                </a:lnTo>
                <a:lnTo>
                  <a:pt x="389" y="711"/>
                </a:lnTo>
                <a:lnTo>
                  <a:pt x="388" y="708"/>
                </a:lnTo>
                <a:lnTo>
                  <a:pt x="387" y="708"/>
                </a:lnTo>
                <a:lnTo>
                  <a:pt x="387" y="707"/>
                </a:lnTo>
                <a:lnTo>
                  <a:pt x="386" y="706"/>
                </a:lnTo>
                <a:lnTo>
                  <a:pt x="385" y="705"/>
                </a:lnTo>
                <a:lnTo>
                  <a:pt x="384" y="704"/>
                </a:lnTo>
                <a:lnTo>
                  <a:pt x="384" y="704"/>
                </a:lnTo>
                <a:lnTo>
                  <a:pt x="383" y="703"/>
                </a:lnTo>
                <a:lnTo>
                  <a:pt x="381" y="702"/>
                </a:lnTo>
                <a:lnTo>
                  <a:pt x="379" y="701"/>
                </a:lnTo>
                <a:lnTo>
                  <a:pt x="376" y="700"/>
                </a:lnTo>
                <a:lnTo>
                  <a:pt x="376" y="700"/>
                </a:lnTo>
                <a:lnTo>
                  <a:pt x="375" y="699"/>
                </a:lnTo>
                <a:lnTo>
                  <a:pt x="374" y="699"/>
                </a:lnTo>
                <a:lnTo>
                  <a:pt x="373" y="698"/>
                </a:lnTo>
                <a:lnTo>
                  <a:pt x="373" y="697"/>
                </a:lnTo>
                <a:lnTo>
                  <a:pt x="371" y="695"/>
                </a:lnTo>
                <a:lnTo>
                  <a:pt x="370" y="694"/>
                </a:lnTo>
                <a:lnTo>
                  <a:pt x="369" y="693"/>
                </a:lnTo>
                <a:lnTo>
                  <a:pt x="368" y="692"/>
                </a:lnTo>
                <a:lnTo>
                  <a:pt x="366" y="691"/>
                </a:lnTo>
                <a:lnTo>
                  <a:pt x="364" y="690"/>
                </a:lnTo>
                <a:lnTo>
                  <a:pt x="362" y="690"/>
                </a:lnTo>
                <a:lnTo>
                  <a:pt x="361" y="689"/>
                </a:lnTo>
                <a:lnTo>
                  <a:pt x="360" y="689"/>
                </a:lnTo>
                <a:lnTo>
                  <a:pt x="359" y="689"/>
                </a:lnTo>
                <a:lnTo>
                  <a:pt x="357" y="689"/>
                </a:lnTo>
                <a:lnTo>
                  <a:pt x="356" y="690"/>
                </a:lnTo>
                <a:lnTo>
                  <a:pt x="354" y="690"/>
                </a:lnTo>
                <a:lnTo>
                  <a:pt x="349" y="691"/>
                </a:lnTo>
                <a:lnTo>
                  <a:pt x="348" y="692"/>
                </a:lnTo>
                <a:lnTo>
                  <a:pt x="347" y="692"/>
                </a:lnTo>
                <a:lnTo>
                  <a:pt x="346" y="693"/>
                </a:lnTo>
                <a:lnTo>
                  <a:pt x="345" y="694"/>
                </a:lnTo>
                <a:lnTo>
                  <a:pt x="344" y="695"/>
                </a:lnTo>
                <a:lnTo>
                  <a:pt x="343" y="698"/>
                </a:lnTo>
                <a:lnTo>
                  <a:pt x="342" y="700"/>
                </a:lnTo>
                <a:lnTo>
                  <a:pt x="341" y="702"/>
                </a:lnTo>
                <a:lnTo>
                  <a:pt x="339" y="704"/>
                </a:lnTo>
                <a:lnTo>
                  <a:pt x="338" y="706"/>
                </a:lnTo>
                <a:lnTo>
                  <a:pt x="338" y="707"/>
                </a:lnTo>
                <a:lnTo>
                  <a:pt x="337" y="707"/>
                </a:lnTo>
                <a:lnTo>
                  <a:pt x="336" y="708"/>
                </a:lnTo>
                <a:lnTo>
                  <a:pt x="335" y="708"/>
                </a:lnTo>
                <a:lnTo>
                  <a:pt x="335" y="708"/>
                </a:lnTo>
                <a:lnTo>
                  <a:pt x="334" y="708"/>
                </a:lnTo>
                <a:lnTo>
                  <a:pt x="332" y="708"/>
                </a:lnTo>
                <a:lnTo>
                  <a:pt x="330" y="708"/>
                </a:lnTo>
                <a:lnTo>
                  <a:pt x="328" y="709"/>
                </a:lnTo>
                <a:lnTo>
                  <a:pt x="323" y="709"/>
                </a:lnTo>
                <a:lnTo>
                  <a:pt x="312" y="710"/>
                </a:lnTo>
                <a:lnTo>
                  <a:pt x="310" y="710"/>
                </a:lnTo>
                <a:lnTo>
                  <a:pt x="306" y="710"/>
                </a:lnTo>
                <a:lnTo>
                  <a:pt x="304" y="710"/>
                </a:lnTo>
                <a:lnTo>
                  <a:pt x="302" y="710"/>
                </a:lnTo>
                <a:lnTo>
                  <a:pt x="299" y="711"/>
                </a:lnTo>
                <a:lnTo>
                  <a:pt x="298" y="711"/>
                </a:lnTo>
                <a:lnTo>
                  <a:pt x="296" y="711"/>
                </a:lnTo>
                <a:lnTo>
                  <a:pt x="293" y="710"/>
                </a:lnTo>
                <a:lnTo>
                  <a:pt x="292" y="710"/>
                </a:lnTo>
                <a:lnTo>
                  <a:pt x="291" y="710"/>
                </a:lnTo>
                <a:lnTo>
                  <a:pt x="289" y="711"/>
                </a:lnTo>
                <a:lnTo>
                  <a:pt x="288" y="711"/>
                </a:lnTo>
                <a:lnTo>
                  <a:pt x="286" y="711"/>
                </a:lnTo>
                <a:lnTo>
                  <a:pt x="285" y="711"/>
                </a:lnTo>
                <a:lnTo>
                  <a:pt x="283" y="711"/>
                </a:lnTo>
                <a:lnTo>
                  <a:pt x="282" y="711"/>
                </a:lnTo>
                <a:lnTo>
                  <a:pt x="281" y="710"/>
                </a:lnTo>
                <a:lnTo>
                  <a:pt x="280" y="710"/>
                </a:lnTo>
                <a:lnTo>
                  <a:pt x="279" y="709"/>
                </a:lnTo>
                <a:lnTo>
                  <a:pt x="279" y="708"/>
                </a:lnTo>
                <a:lnTo>
                  <a:pt x="278" y="708"/>
                </a:lnTo>
                <a:lnTo>
                  <a:pt x="277" y="707"/>
                </a:lnTo>
                <a:lnTo>
                  <a:pt x="277" y="706"/>
                </a:lnTo>
                <a:lnTo>
                  <a:pt x="277" y="705"/>
                </a:lnTo>
                <a:lnTo>
                  <a:pt x="277" y="703"/>
                </a:lnTo>
                <a:lnTo>
                  <a:pt x="276" y="702"/>
                </a:lnTo>
                <a:lnTo>
                  <a:pt x="276" y="700"/>
                </a:lnTo>
                <a:lnTo>
                  <a:pt x="276" y="694"/>
                </a:lnTo>
                <a:lnTo>
                  <a:pt x="276" y="692"/>
                </a:lnTo>
                <a:lnTo>
                  <a:pt x="276" y="692"/>
                </a:lnTo>
                <a:lnTo>
                  <a:pt x="276" y="691"/>
                </a:lnTo>
                <a:lnTo>
                  <a:pt x="275" y="690"/>
                </a:lnTo>
                <a:lnTo>
                  <a:pt x="275" y="690"/>
                </a:lnTo>
                <a:lnTo>
                  <a:pt x="275" y="690"/>
                </a:lnTo>
                <a:lnTo>
                  <a:pt x="272" y="691"/>
                </a:lnTo>
                <a:lnTo>
                  <a:pt x="270" y="692"/>
                </a:lnTo>
                <a:lnTo>
                  <a:pt x="268" y="692"/>
                </a:lnTo>
                <a:lnTo>
                  <a:pt x="266" y="693"/>
                </a:lnTo>
                <a:lnTo>
                  <a:pt x="263" y="695"/>
                </a:lnTo>
                <a:lnTo>
                  <a:pt x="258" y="697"/>
                </a:lnTo>
                <a:lnTo>
                  <a:pt x="256" y="698"/>
                </a:lnTo>
                <a:lnTo>
                  <a:pt x="255" y="699"/>
                </a:lnTo>
                <a:lnTo>
                  <a:pt x="255" y="699"/>
                </a:lnTo>
                <a:lnTo>
                  <a:pt x="254" y="700"/>
                </a:lnTo>
                <a:lnTo>
                  <a:pt x="254" y="701"/>
                </a:lnTo>
                <a:lnTo>
                  <a:pt x="253" y="702"/>
                </a:lnTo>
                <a:lnTo>
                  <a:pt x="252" y="705"/>
                </a:lnTo>
                <a:lnTo>
                  <a:pt x="251" y="708"/>
                </a:lnTo>
                <a:lnTo>
                  <a:pt x="250" y="709"/>
                </a:lnTo>
                <a:lnTo>
                  <a:pt x="250" y="710"/>
                </a:lnTo>
                <a:lnTo>
                  <a:pt x="249" y="712"/>
                </a:lnTo>
                <a:lnTo>
                  <a:pt x="248" y="714"/>
                </a:lnTo>
                <a:lnTo>
                  <a:pt x="247" y="714"/>
                </a:lnTo>
                <a:lnTo>
                  <a:pt x="246" y="715"/>
                </a:lnTo>
                <a:lnTo>
                  <a:pt x="246" y="715"/>
                </a:lnTo>
                <a:lnTo>
                  <a:pt x="246" y="715"/>
                </a:lnTo>
                <a:lnTo>
                  <a:pt x="243" y="716"/>
                </a:lnTo>
                <a:lnTo>
                  <a:pt x="242" y="716"/>
                </a:lnTo>
                <a:lnTo>
                  <a:pt x="241" y="717"/>
                </a:lnTo>
                <a:lnTo>
                  <a:pt x="239" y="718"/>
                </a:lnTo>
                <a:lnTo>
                  <a:pt x="237" y="719"/>
                </a:lnTo>
                <a:lnTo>
                  <a:pt x="236" y="720"/>
                </a:lnTo>
                <a:lnTo>
                  <a:pt x="235" y="720"/>
                </a:lnTo>
                <a:lnTo>
                  <a:pt x="234" y="721"/>
                </a:lnTo>
                <a:lnTo>
                  <a:pt x="233" y="721"/>
                </a:lnTo>
                <a:lnTo>
                  <a:pt x="228" y="721"/>
                </a:lnTo>
                <a:lnTo>
                  <a:pt x="227" y="722"/>
                </a:lnTo>
                <a:lnTo>
                  <a:pt x="225" y="722"/>
                </a:lnTo>
                <a:lnTo>
                  <a:pt x="224" y="723"/>
                </a:lnTo>
                <a:lnTo>
                  <a:pt x="223" y="723"/>
                </a:lnTo>
                <a:lnTo>
                  <a:pt x="221" y="725"/>
                </a:lnTo>
                <a:lnTo>
                  <a:pt x="220" y="725"/>
                </a:lnTo>
                <a:lnTo>
                  <a:pt x="219" y="726"/>
                </a:lnTo>
                <a:lnTo>
                  <a:pt x="217" y="726"/>
                </a:lnTo>
                <a:lnTo>
                  <a:pt x="216" y="727"/>
                </a:lnTo>
                <a:lnTo>
                  <a:pt x="215" y="727"/>
                </a:lnTo>
                <a:lnTo>
                  <a:pt x="213" y="727"/>
                </a:lnTo>
                <a:lnTo>
                  <a:pt x="212" y="727"/>
                </a:lnTo>
                <a:lnTo>
                  <a:pt x="211" y="726"/>
                </a:lnTo>
                <a:lnTo>
                  <a:pt x="209" y="726"/>
                </a:lnTo>
                <a:lnTo>
                  <a:pt x="208" y="725"/>
                </a:lnTo>
                <a:lnTo>
                  <a:pt x="206" y="724"/>
                </a:lnTo>
                <a:lnTo>
                  <a:pt x="205" y="724"/>
                </a:lnTo>
                <a:lnTo>
                  <a:pt x="204" y="724"/>
                </a:lnTo>
                <a:lnTo>
                  <a:pt x="204" y="723"/>
                </a:lnTo>
                <a:lnTo>
                  <a:pt x="203" y="722"/>
                </a:lnTo>
                <a:lnTo>
                  <a:pt x="202" y="722"/>
                </a:lnTo>
                <a:lnTo>
                  <a:pt x="201" y="721"/>
                </a:lnTo>
                <a:lnTo>
                  <a:pt x="199" y="720"/>
                </a:lnTo>
                <a:lnTo>
                  <a:pt x="198" y="720"/>
                </a:lnTo>
                <a:lnTo>
                  <a:pt x="195" y="717"/>
                </a:lnTo>
                <a:lnTo>
                  <a:pt x="194" y="717"/>
                </a:lnTo>
                <a:lnTo>
                  <a:pt x="193" y="716"/>
                </a:lnTo>
                <a:lnTo>
                  <a:pt x="193" y="716"/>
                </a:lnTo>
                <a:lnTo>
                  <a:pt x="192" y="716"/>
                </a:lnTo>
                <a:lnTo>
                  <a:pt x="191" y="716"/>
                </a:lnTo>
                <a:lnTo>
                  <a:pt x="189" y="716"/>
                </a:lnTo>
                <a:lnTo>
                  <a:pt x="188" y="717"/>
                </a:lnTo>
                <a:lnTo>
                  <a:pt x="185" y="719"/>
                </a:lnTo>
                <a:lnTo>
                  <a:pt x="183" y="719"/>
                </a:lnTo>
                <a:lnTo>
                  <a:pt x="182" y="719"/>
                </a:lnTo>
                <a:lnTo>
                  <a:pt x="181" y="720"/>
                </a:lnTo>
                <a:lnTo>
                  <a:pt x="181" y="720"/>
                </a:lnTo>
                <a:lnTo>
                  <a:pt x="180" y="720"/>
                </a:lnTo>
                <a:lnTo>
                  <a:pt x="179" y="720"/>
                </a:lnTo>
                <a:lnTo>
                  <a:pt x="178" y="720"/>
                </a:lnTo>
                <a:lnTo>
                  <a:pt x="178" y="719"/>
                </a:lnTo>
                <a:lnTo>
                  <a:pt x="177" y="719"/>
                </a:lnTo>
                <a:lnTo>
                  <a:pt x="174" y="716"/>
                </a:lnTo>
                <a:lnTo>
                  <a:pt x="173" y="715"/>
                </a:lnTo>
                <a:lnTo>
                  <a:pt x="172" y="715"/>
                </a:lnTo>
                <a:lnTo>
                  <a:pt x="172" y="715"/>
                </a:lnTo>
                <a:lnTo>
                  <a:pt x="171" y="715"/>
                </a:lnTo>
                <a:lnTo>
                  <a:pt x="170" y="715"/>
                </a:lnTo>
                <a:lnTo>
                  <a:pt x="170" y="715"/>
                </a:lnTo>
                <a:lnTo>
                  <a:pt x="169" y="715"/>
                </a:lnTo>
                <a:lnTo>
                  <a:pt x="166" y="716"/>
                </a:lnTo>
                <a:lnTo>
                  <a:pt x="164" y="717"/>
                </a:lnTo>
                <a:lnTo>
                  <a:pt x="158" y="719"/>
                </a:lnTo>
                <a:lnTo>
                  <a:pt x="154" y="720"/>
                </a:lnTo>
                <a:lnTo>
                  <a:pt x="153" y="720"/>
                </a:lnTo>
                <a:lnTo>
                  <a:pt x="151" y="721"/>
                </a:lnTo>
                <a:lnTo>
                  <a:pt x="149" y="721"/>
                </a:lnTo>
                <a:lnTo>
                  <a:pt x="149" y="720"/>
                </a:lnTo>
                <a:lnTo>
                  <a:pt x="148" y="720"/>
                </a:lnTo>
                <a:lnTo>
                  <a:pt x="148" y="720"/>
                </a:lnTo>
                <a:lnTo>
                  <a:pt x="147" y="720"/>
                </a:lnTo>
                <a:lnTo>
                  <a:pt x="148" y="720"/>
                </a:lnTo>
                <a:lnTo>
                  <a:pt x="148" y="718"/>
                </a:lnTo>
                <a:lnTo>
                  <a:pt x="148" y="716"/>
                </a:lnTo>
                <a:lnTo>
                  <a:pt x="148" y="714"/>
                </a:lnTo>
                <a:lnTo>
                  <a:pt x="148" y="712"/>
                </a:lnTo>
                <a:lnTo>
                  <a:pt x="148" y="710"/>
                </a:lnTo>
                <a:lnTo>
                  <a:pt x="148" y="709"/>
                </a:lnTo>
                <a:lnTo>
                  <a:pt x="147" y="707"/>
                </a:lnTo>
                <a:lnTo>
                  <a:pt x="147" y="705"/>
                </a:lnTo>
                <a:lnTo>
                  <a:pt x="146" y="703"/>
                </a:lnTo>
                <a:lnTo>
                  <a:pt x="146" y="702"/>
                </a:lnTo>
                <a:lnTo>
                  <a:pt x="145" y="701"/>
                </a:lnTo>
                <a:lnTo>
                  <a:pt x="144" y="700"/>
                </a:lnTo>
                <a:lnTo>
                  <a:pt x="143" y="699"/>
                </a:lnTo>
                <a:lnTo>
                  <a:pt x="142" y="698"/>
                </a:lnTo>
                <a:lnTo>
                  <a:pt x="141" y="698"/>
                </a:lnTo>
                <a:lnTo>
                  <a:pt x="139" y="697"/>
                </a:lnTo>
                <a:lnTo>
                  <a:pt x="139" y="696"/>
                </a:lnTo>
                <a:lnTo>
                  <a:pt x="138" y="696"/>
                </a:lnTo>
                <a:lnTo>
                  <a:pt x="138" y="695"/>
                </a:lnTo>
                <a:lnTo>
                  <a:pt x="138" y="695"/>
                </a:lnTo>
                <a:lnTo>
                  <a:pt x="138" y="694"/>
                </a:lnTo>
                <a:lnTo>
                  <a:pt x="138" y="693"/>
                </a:lnTo>
                <a:lnTo>
                  <a:pt x="138" y="687"/>
                </a:lnTo>
                <a:lnTo>
                  <a:pt x="138" y="686"/>
                </a:lnTo>
                <a:lnTo>
                  <a:pt x="138" y="682"/>
                </a:lnTo>
                <a:lnTo>
                  <a:pt x="138" y="677"/>
                </a:lnTo>
                <a:lnTo>
                  <a:pt x="139" y="675"/>
                </a:lnTo>
                <a:lnTo>
                  <a:pt x="139" y="673"/>
                </a:lnTo>
                <a:lnTo>
                  <a:pt x="140" y="667"/>
                </a:lnTo>
                <a:lnTo>
                  <a:pt x="141" y="665"/>
                </a:lnTo>
                <a:lnTo>
                  <a:pt x="141" y="664"/>
                </a:lnTo>
                <a:lnTo>
                  <a:pt x="141" y="661"/>
                </a:lnTo>
                <a:lnTo>
                  <a:pt x="141" y="659"/>
                </a:lnTo>
                <a:lnTo>
                  <a:pt x="141" y="656"/>
                </a:lnTo>
                <a:lnTo>
                  <a:pt x="141" y="654"/>
                </a:lnTo>
                <a:lnTo>
                  <a:pt x="141" y="652"/>
                </a:lnTo>
                <a:lnTo>
                  <a:pt x="140" y="652"/>
                </a:lnTo>
                <a:lnTo>
                  <a:pt x="140" y="651"/>
                </a:lnTo>
                <a:lnTo>
                  <a:pt x="139" y="650"/>
                </a:lnTo>
                <a:lnTo>
                  <a:pt x="139" y="650"/>
                </a:lnTo>
                <a:lnTo>
                  <a:pt x="138" y="649"/>
                </a:lnTo>
                <a:lnTo>
                  <a:pt x="137" y="648"/>
                </a:lnTo>
                <a:lnTo>
                  <a:pt x="135" y="648"/>
                </a:lnTo>
                <a:lnTo>
                  <a:pt x="134" y="647"/>
                </a:lnTo>
                <a:lnTo>
                  <a:pt x="132" y="647"/>
                </a:lnTo>
                <a:lnTo>
                  <a:pt x="131" y="646"/>
                </a:lnTo>
                <a:lnTo>
                  <a:pt x="129" y="646"/>
                </a:lnTo>
                <a:lnTo>
                  <a:pt x="126" y="646"/>
                </a:lnTo>
                <a:lnTo>
                  <a:pt x="125" y="646"/>
                </a:lnTo>
                <a:lnTo>
                  <a:pt x="124" y="646"/>
                </a:lnTo>
                <a:lnTo>
                  <a:pt x="124" y="646"/>
                </a:lnTo>
                <a:lnTo>
                  <a:pt x="123" y="646"/>
                </a:lnTo>
                <a:lnTo>
                  <a:pt x="123" y="645"/>
                </a:lnTo>
                <a:lnTo>
                  <a:pt x="122" y="645"/>
                </a:lnTo>
                <a:lnTo>
                  <a:pt x="122" y="645"/>
                </a:lnTo>
                <a:lnTo>
                  <a:pt x="122" y="644"/>
                </a:lnTo>
                <a:lnTo>
                  <a:pt x="122" y="644"/>
                </a:lnTo>
                <a:lnTo>
                  <a:pt x="123" y="643"/>
                </a:lnTo>
                <a:lnTo>
                  <a:pt x="123" y="642"/>
                </a:lnTo>
                <a:lnTo>
                  <a:pt x="123" y="641"/>
                </a:lnTo>
                <a:lnTo>
                  <a:pt x="122" y="640"/>
                </a:lnTo>
                <a:lnTo>
                  <a:pt x="122" y="640"/>
                </a:lnTo>
                <a:lnTo>
                  <a:pt x="121" y="639"/>
                </a:lnTo>
                <a:lnTo>
                  <a:pt x="120" y="638"/>
                </a:lnTo>
                <a:lnTo>
                  <a:pt x="118" y="637"/>
                </a:lnTo>
                <a:lnTo>
                  <a:pt x="117" y="636"/>
                </a:lnTo>
                <a:lnTo>
                  <a:pt x="116" y="636"/>
                </a:lnTo>
                <a:lnTo>
                  <a:pt x="116" y="635"/>
                </a:lnTo>
                <a:lnTo>
                  <a:pt x="116" y="635"/>
                </a:lnTo>
                <a:lnTo>
                  <a:pt x="116" y="635"/>
                </a:lnTo>
                <a:lnTo>
                  <a:pt x="116" y="635"/>
                </a:lnTo>
                <a:lnTo>
                  <a:pt x="117" y="635"/>
                </a:lnTo>
                <a:lnTo>
                  <a:pt x="118" y="634"/>
                </a:lnTo>
                <a:lnTo>
                  <a:pt x="120" y="634"/>
                </a:lnTo>
                <a:lnTo>
                  <a:pt x="121" y="634"/>
                </a:lnTo>
                <a:lnTo>
                  <a:pt x="122" y="634"/>
                </a:lnTo>
                <a:lnTo>
                  <a:pt x="123" y="633"/>
                </a:lnTo>
                <a:lnTo>
                  <a:pt x="124" y="633"/>
                </a:lnTo>
                <a:lnTo>
                  <a:pt x="124" y="632"/>
                </a:lnTo>
                <a:lnTo>
                  <a:pt x="124" y="632"/>
                </a:lnTo>
                <a:lnTo>
                  <a:pt x="125" y="631"/>
                </a:lnTo>
                <a:lnTo>
                  <a:pt x="125" y="631"/>
                </a:lnTo>
                <a:lnTo>
                  <a:pt x="124" y="630"/>
                </a:lnTo>
                <a:lnTo>
                  <a:pt x="124" y="629"/>
                </a:lnTo>
                <a:lnTo>
                  <a:pt x="123" y="628"/>
                </a:lnTo>
                <a:lnTo>
                  <a:pt x="123" y="627"/>
                </a:lnTo>
                <a:lnTo>
                  <a:pt x="122" y="626"/>
                </a:lnTo>
                <a:lnTo>
                  <a:pt x="120" y="624"/>
                </a:lnTo>
                <a:lnTo>
                  <a:pt x="120" y="623"/>
                </a:lnTo>
                <a:lnTo>
                  <a:pt x="119" y="622"/>
                </a:lnTo>
                <a:lnTo>
                  <a:pt x="119" y="622"/>
                </a:lnTo>
                <a:lnTo>
                  <a:pt x="119" y="621"/>
                </a:lnTo>
                <a:lnTo>
                  <a:pt x="119" y="620"/>
                </a:lnTo>
                <a:lnTo>
                  <a:pt x="119" y="619"/>
                </a:lnTo>
                <a:lnTo>
                  <a:pt x="119" y="619"/>
                </a:lnTo>
                <a:lnTo>
                  <a:pt x="119" y="618"/>
                </a:lnTo>
                <a:lnTo>
                  <a:pt x="119" y="618"/>
                </a:lnTo>
                <a:lnTo>
                  <a:pt x="120" y="618"/>
                </a:lnTo>
                <a:lnTo>
                  <a:pt x="125" y="615"/>
                </a:lnTo>
                <a:lnTo>
                  <a:pt x="127" y="614"/>
                </a:lnTo>
                <a:lnTo>
                  <a:pt x="127" y="614"/>
                </a:lnTo>
                <a:lnTo>
                  <a:pt x="128" y="613"/>
                </a:lnTo>
                <a:lnTo>
                  <a:pt x="128" y="613"/>
                </a:lnTo>
                <a:lnTo>
                  <a:pt x="129" y="612"/>
                </a:lnTo>
                <a:lnTo>
                  <a:pt x="128" y="612"/>
                </a:lnTo>
                <a:lnTo>
                  <a:pt x="128" y="611"/>
                </a:lnTo>
                <a:lnTo>
                  <a:pt x="128" y="611"/>
                </a:lnTo>
                <a:lnTo>
                  <a:pt x="127" y="610"/>
                </a:lnTo>
                <a:lnTo>
                  <a:pt x="127" y="610"/>
                </a:lnTo>
                <a:lnTo>
                  <a:pt x="126" y="609"/>
                </a:lnTo>
                <a:lnTo>
                  <a:pt x="125" y="609"/>
                </a:lnTo>
                <a:lnTo>
                  <a:pt x="123" y="609"/>
                </a:lnTo>
                <a:lnTo>
                  <a:pt x="122" y="609"/>
                </a:lnTo>
                <a:lnTo>
                  <a:pt x="120" y="609"/>
                </a:lnTo>
                <a:lnTo>
                  <a:pt x="118" y="609"/>
                </a:lnTo>
                <a:lnTo>
                  <a:pt x="116" y="609"/>
                </a:lnTo>
                <a:lnTo>
                  <a:pt x="115" y="609"/>
                </a:lnTo>
                <a:lnTo>
                  <a:pt x="114" y="609"/>
                </a:lnTo>
                <a:lnTo>
                  <a:pt x="113" y="609"/>
                </a:lnTo>
                <a:lnTo>
                  <a:pt x="113" y="609"/>
                </a:lnTo>
                <a:lnTo>
                  <a:pt x="112" y="608"/>
                </a:lnTo>
                <a:lnTo>
                  <a:pt x="112" y="608"/>
                </a:lnTo>
                <a:lnTo>
                  <a:pt x="111" y="607"/>
                </a:lnTo>
                <a:lnTo>
                  <a:pt x="111" y="606"/>
                </a:lnTo>
                <a:lnTo>
                  <a:pt x="111" y="605"/>
                </a:lnTo>
                <a:lnTo>
                  <a:pt x="111" y="604"/>
                </a:lnTo>
                <a:lnTo>
                  <a:pt x="111" y="603"/>
                </a:lnTo>
                <a:lnTo>
                  <a:pt x="111" y="601"/>
                </a:lnTo>
                <a:lnTo>
                  <a:pt x="112" y="600"/>
                </a:lnTo>
                <a:lnTo>
                  <a:pt x="112" y="599"/>
                </a:lnTo>
                <a:lnTo>
                  <a:pt x="113" y="598"/>
                </a:lnTo>
                <a:lnTo>
                  <a:pt x="114" y="596"/>
                </a:lnTo>
                <a:lnTo>
                  <a:pt x="118" y="591"/>
                </a:lnTo>
                <a:lnTo>
                  <a:pt x="119" y="589"/>
                </a:lnTo>
                <a:lnTo>
                  <a:pt x="120" y="588"/>
                </a:lnTo>
                <a:lnTo>
                  <a:pt x="122" y="587"/>
                </a:lnTo>
                <a:lnTo>
                  <a:pt x="123" y="586"/>
                </a:lnTo>
                <a:lnTo>
                  <a:pt x="124" y="584"/>
                </a:lnTo>
                <a:lnTo>
                  <a:pt x="125" y="584"/>
                </a:lnTo>
                <a:lnTo>
                  <a:pt x="127" y="582"/>
                </a:lnTo>
                <a:lnTo>
                  <a:pt x="128" y="581"/>
                </a:lnTo>
                <a:lnTo>
                  <a:pt x="130" y="581"/>
                </a:lnTo>
                <a:lnTo>
                  <a:pt x="132" y="580"/>
                </a:lnTo>
                <a:lnTo>
                  <a:pt x="133" y="579"/>
                </a:lnTo>
                <a:lnTo>
                  <a:pt x="134" y="579"/>
                </a:lnTo>
                <a:lnTo>
                  <a:pt x="135" y="578"/>
                </a:lnTo>
                <a:lnTo>
                  <a:pt x="137" y="578"/>
                </a:lnTo>
                <a:lnTo>
                  <a:pt x="138" y="578"/>
                </a:lnTo>
                <a:lnTo>
                  <a:pt x="139" y="578"/>
                </a:lnTo>
                <a:lnTo>
                  <a:pt x="139" y="579"/>
                </a:lnTo>
                <a:lnTo>
                  <a:pt x="140" y="579"/>
                </a:lnTo>
                <a:lnTo>
                  <a:pt x="144" y="581"/>
                </a:lnTo>
                <a:lnTo>
                  <a:pt x="145" y="582"/>
                </a:lnTo>
                <a:lnTo>
                  <a:pt x="146" y="582"/>
                </a:lnTo>
                <a:lnTo>
                  <a:pt x="147" y="582"/>
                </a:lnTo>
                <a:lnTo>
                  <a:pt x="147" y="582"/>
                </a:lnTo>
                <a:lnTo>
                  <a:pt x="148" y="582"/>
                </a:lnTo>
                <a:lnTo>
                  <a:pt x="149" y="582"/>
                </a:lnTo>
                <a:lnTo>
                  <a:pt x="150" y="582"/>
                </a:lnTo>
                <a:lnTo>
                  <a:pt x="150" y="581"/>
                </a:lnTo>
                <a:lnTo>
                  <a:pt x="151" y="581"/>
                </a:lnTo>
                <a:lnTo>
                  <a:pt x="152" y="580"/>
                </a:lnTo>
                <a:lnTo>
                  <a:pt x="153" y="579"/>
                </a:lnTo>
                <a:lnTo>
                  <a:pt x="155" y="575"/>
                </a:lnTo>
                <a:lnTo>
                  <a:pt x="156" y="574"/>
                </a:lnTo>
                <a:lnTo>
                  <a:pt x="158" y="573"/>
                </a:lnTo>
                <a:lnTo>
                  <a:pt x="159" y="571"/>
                </a:lnTo>
                <a:lnTo>
                  <a:pt x="163" y="568"/>
                </a:lnTo>
                <a:lnTo>
                  <a:pt x="165" y="566"/>
                </a:lnTo>
                <a:lnTo>
                  <a:pt x="166" y="566"/>
                </a:lnTo>
                <a:lnTo>
                  <a:pt x="166" y="565"/>
                </a:lnTo>
                <a:lnTo>
                  <a:pt x="167" y="564"/>
                </a:lnTo>
                <a:lnTo>
                  <a:pt x="167" y="563"/>
                </a:lnTo>
                <a:lnTo>
                  <a:pt x="167" y="563"/>
                </a:lnTo>
                <a:lnTo>
                  <a:pt x="167" y="562"/>
                </a:lnTo>
                <a:lnTo>
                  <a:pt x="167" y="561"/>
                </a:lnTo>
                <a:lnTo>
                  <a:pt x="167" y="560"/>
                </a:lnTo>
                <a:lnTo>
                  <a:pt x="166" y="559"/>
                </a:lnTo>
                <a:lnTo>
                  <a:pt x="165" y="558"/>
                </a:lnTo>
                <a:lnTo>
                  <a:pt x="164" y="558"/>
                </a:lnTo>
                <a:lnTo>
                  <a:pt x="162" y="557"/>
                </a:lnTo>
                <a:lnTo>
                  <a:pt x="162" y="556"/>
                </a:lnTo>
                <a:lnTo>
                  <a:pt x="161" y="556"/>
                </a:lnTo>
                <a:lnTo>
                  <a:pt x="161" y="555"/>
                </a:lnTo>
                <a:lnTo>
                  <a:pt x="161" y="554"/>
                </a:lnTo>
                <a:lnTo>
                  <a:pt x="161" y="553"/>
                </a:lnTo>
                <a:lnTo>
                  <a:pt x="162" y="551"/>
                </a:lnTo>
                <a:lnTo>
                  <a:pt x="162" y="549"/>
                </a:lnTo>
                <a:lnTo>
                  <a:pt x="162" y="548"/>
                </a:lnTo>
                <a:lnTo>
                  <a:pt x="163" y="546"/>
                </a:lnTo>
                <a:lnTo>
                  <a:pt x="163" y="545"/>
                </a:lnTo>
                <a:lnTo>
                  <a:pt x="163" y="543"/>
                </a:lnTo>
                <a:lnTo>
                  <a:pt x="163" y="539"/>
                </a:lnTo>
                <a:lnTo>
                  <a:pt x="163" y="537"/>
                </a:lnTo>
                <a:lnTo>
                  <a:pt x="163" y="536"/>
                </a:lnTo>
                <a:lnTo>
                  <a:pt x="163" y="535"/>
                </a:lnTo>
                <a:lnTo>
                  <a:pt x="163" y="534"/>
                </a:lnTo>
                <a:lnTo>
                  <a:pt x="164" y="533"/>
                </a:lnTo>
                <a:lnTo>
                  <a:pt x="165" y="529"/>
                </a:lnTo>
                <a:lnTo>
                  <a:pt x="166" y="527"/>
                </a:lnTo>
                <a:lnTo>
                  <a:pt x="166" y="525"/>
                </a:lnTo>
                <a:lnTo>
                  <a:pt x="166" y="524"/>
                </a:lnTo>
                <a:lnTo>
                  <a:pt x="167" y="522"/>
                </a:lnTo>
                <a:lnTo>
                  <a:pt x="167" y="521"/>
                </a:lnTo>
                <a:lnTo>
                  <a:pt x="167" y="519"/>
                </a:lnTo>
                <a:lnTo>
                  <a:pt x="166" y="516"/>
                </a:lnTo>
                <a:lnTo>
                  <a:pt x="166" y="513"/>
                </a:lnTo>
                <a:lnTo>
                  <a:pt x="166" y="512"/>
                </a:lnTo>
                <a:lnTo>
                  <a:pt x="167" y="506"/>
                </a:lnTo>
                <a:lnTo>
                  <a:pt x="167" y="504"/>
                </a:lnTo>
                <a:lnTo>
                  <a:pt x="168" y="502"/>
                </a:lnTo>
                <a:lnTo>
                  <a:pt x="169" y="498"/>
                </a:lnTo>
                <a:lnTo>
                  <a:pt x="170" y="495"/>
                </a:lnTo>
                <a:lnTo>
                  <a:pt x="171" y="493"/>
                </a:lnTo>
                <a:lnTo>
                  <a:pt x="171" y="492"/>
                </a:lnTo>
                <a:lnTo>
                  <a:pt x="172" y="491"/>
                </a:lnTo>
                <a:lnTo>
                  <a:pt x="173" y="490"/>
                </a:lnTo>
                <a:lnTo>
                  <a:pt x="173" y="490"/>
                </a:lnTo>
                <a:lnTo>
                  <a:pt x="176" y="488"/>
                </a:lnTo>
                <a:lnTo>
                  <a:pt x="177" y="487"/>
                </a:lnTo>
                <a:lnTo>
                  <a:pt x="177" y="486"/>
                </a:lnTo>
                <a:lnTo>
                  <a:pt x="177" y="485"/>
                </a:lnTo>
                <a:lnTo>
                  <a:pt x="178" y="484"/>
                </a:lnTo>
                <a:lnTo>
                  <a:pt x="178" y="483"/>
                </a:lnTo>
                <a:lnTo>
                  <a:pt x="178" y="482"/>
                </a:lnTo>
                <a:lnTo>
                  <a:pt x="178" y="480"/>
                </a:lnTo>
                <a:lnTo>
                  <a:pt x="178" y="475"/>
                </a:lnTo>
                <a:lnTo>
                  <a:pt x="177" y="473"/>
                </a:lnTo>
                <a:lnTo>
                  <a:pt x="177" y="467"/>
                </a:lnTo>
                <a:lnTo>
                  <a:pt x="176" y="462"/>
                </a:lnTo>
                <a:lnTo>
                  <a:pt x="176" y="460"/>
                </a:lnTo>
                <a:lnTo>
                  <a:pt x="176" y="453"/>
                </a:lnTo>
                <a:lnTo>
                  <a:pt x="176" y="452"/>
                </a:lnTo>
                <a:lnTo>
                  <a:pt x="176" y="451"/>
                </a:lnTo>
                <a:lnTo>
                  <a:pt x="175" y="451"/>
                </a:lnTo>
                <a:lnTo>
                  <a:pt x="175" y="450"/>
                </a:lnTo>
                <a:lnTo>
                  <a:pt x="174" y="450"/>
                </a:lnTo>
                <a:lnTo>
                  <a:pt x="173" y="449"/>
                </a:lnTo>
                <a:lnTo>
                  <a:pt x="164" y="444"/>
                </a:lnTo>
                <a:lnTo>
                  <a:pt x="161" y="443"/>
                </a:lnTo>
                <a:lnTo>
                  <a:pt x="159" y="442"/>
                </a:lnTo>
                <a:lnTo>
                  <a:pt x="156" y="441"/>
                </a:lnTo>
                <a:lnTo>
                  <a:pt x="152" y="440"/>
                </a:lnTo>
                <a:lnTo>
                  <a:pt x="148" y="439"/>
                </a:lnTo>
                <a:lnTo>
                  <a:pt x="147" y="439"/>
                </a:lnTo>
                <a:lnTo>
                  <a:pt x="147" y="438"/>
                </a:lnTo>
                <a:lnTo>
                  <a:pt x="146" y="438"/>
                </a:lnTo>
                <a:lnTo>
                  <a:pt x="146" y="438"/>
                </a:lnTo>
                <a:lnTo>
                  <a:pt x="146" y="437"/>
                </a:lnTo>
                <a:lnTo>
                  <a:pt x="145" y="437"/>
                </a:lnTo>
                <a:lnTo>
                  <a:pt x="145" y="436"/>
                </a:lnTo>
                <a:lnTo>
                  <a:pt x="144" y="432"/>
                </a:lnTo>
                <a:lnTo>
                  <a:pt x="144" y="431"/>
                </a:lnTo>
                <a:lnTo>
                  <a:pt x="144" y="430"/>
                </a:lnTo>
                <a:lnTo>
                  <a:pt x="144" y="429"/>
                </a:lnTo>
                <a:lnTo>
                  <a:pt x="143" y="429"/>
                </a:lnTo>
                <a:lnTo>
                  <a:pt x="143" y="428"/>
                </a:lnTo>
                <a:lnTo>
                  <a:pt x="142" y="427"/>
                </a:lnTo>
                <a:lnTo>
                  <a:pt x="141" y="427"/>
                </a:lnTo>
                <a:lnTo>
                  <a:pt x="140" y="426"/>
                </a:lnTo>
                <a:lnTo>
                  <a:pt x="139" y="425"/>
                </a:lnTo>
                <a:lnTo>
                  <a:pt x="137" y="425"/>
                </a:lnTo>
                <a:lnTo>
                  <a:pt x="136" y="424"/>
                </a:lnTo>
                <a:lnTo>
                  <a:pt x="135" y="424"/>
                </a:lnTo>
                <a:lnTo>
                  <a:pt x="130" y="423"/>
                </a:lnTo>
                <a:lnTo>
                  <a:pt x="129" y="423"/>
                </a:lnTo>
                <a:lnTo>
                  <a:pt x="127" y="422"/>
                </a:lnTo>
                <a:lnTo>
                  <a:pt x="126" y="422"/>
                </a:lnTo>
                <a:lnTo>
                  <a:pt x="125" y="421"/>
                </a:lnTo>
                <a:lnTo>
                  <a:pt x="121" y="417"/>
                </a:lnTo>
                <a:lnTo>
                  <a:pt x="118" y="414"/>
                </a:lnTo>
                <a:lnTo>
                  <a:pt x="117" y="413"/>
                </a:lnTo>
                <a:lnTo>
                  <a:pt x="115" y="411"/>
                </a:lnTo>
                <a:lnTo>
                  <a:pt x="111" y="407"/>
                </a:lnTo>
                <a:lnTo>
                  <a:pt x="110" y="405"/>
                </a:lnTo>
                <a:lnTo>
                  <a:pt x="109" y="404"/>
                </a:lnTo>
                <a:lnTo>
                  <a:pt x="108" y="404"/>
                </a:lnTo>
                <a:lnTo>
                  <a:pt x="107" y="403"/>
                </a:lnTo>
                <a:lnTo>
                  <a:pt x="106" y="402"/>
                </a:lnTo>
                <a:lnTo>
                  <a:pt x="105" y="402"/>
                </a:lnTo>
                <a:lnTo>
                  <a:pt x="103" y="402"/>
                </a:lnTo>
                <a:lnTo>
                  <a:pt x="102" y="401"/>
                </a:lnTo>
                <a:lnTo>
                  <a:pt x="100" y="401"/>
                </a:lnTo>
                <a:lnTo>
                  <a:pt x="99" y="402"/>
                </a:lnTo>
                <a:lnTo>
                  <a:pt x="97" y="402"/>
                </a:lnTo>
                <a:lnTo>
                  <a:pt x="92" y="403"/>
                </a:lnTo>
                <a:lnTo>
                  <a:pt x="91" y="403"/>
                </a:lnTo>
                <a:lnTo>
                  <a:pt x="89" y="404"/>
                </a:lnTo>
                <a:lnTo>
                  <a:pt x="87" y="404"/>
                </a:lnTo>
                <a:lnTo>
                  <a:pt x="86" y="404"/>
                </a:lnTo>
                <a:lnTo>
                  <a:pt x="84" y="404"/>
                </a:lnTo>
                <a:lnTo>
                  <a:pt x="82" y="404"/>
                </a:lnTo>
                <a:lnTo>
                  <a:pt x="80" y="404"/>
                </a:lnTo>
                <a:lnTo>
                  <a:pt x="78" y="404"/>
                </a:lnTo>
                <a:lnTo>
                  <a:pt x="76" y="403"/>
                </a:lnTo>
                <a:lnTo>
                  <a:pt x="75" y="403"/>
                </a:lnTo>
                <a:lnTo>
                  <a:pt x="73" y="402"/>
                </a:lnTo>
                <a:lnTo>
                  <a:pt x="72" y="402"/>
                </a:lnTo>
                <a:lnTo>
                  <a:pt x="70" y="401"/>
                </a:lnTo>
                <a:lnTo>
                  <a:pt x="69" y="400"/>
                </a:lnTo>
                <a:lnTo>
                  <a:pt x="67" y="399"/>
                </a:lnTo>
                <a:lnTo>
                  <a:pt x="62" y="395"/>
                </a:lnTo>
                <a:lnTo>
                  <a:pt x="60" y="394"/>
                </a:lnTo>
                <a:lnTo>
                  <a:pt x="57" y="392"/>
                </a:lnTo>
                <a:lnTo>
                  <a:pt x="52" y="390"/>
                </a:lnTo>
                <a:lnTo>
                  <a:pt x="51" y="389"/>
                </a:lnTo>
                <a:lnTo>
                  <a:pt x="50" y="388"/>
                </a:lnTo>
                <a:lnTo>
                  <a:pt x="49" y="387"/>
                </a:lnTo>
                <a:lnTo>
                  <a:pt x="47" y="386"/>
                </a:lnTo>
                <a:lnTo>
                  <a:pt x="47" y="385"/>
                </a:lnTo>
                <a:lnTo>
                  <a:pt x="47" y="385"/>
                </a:lnTo>
                <a:lnTo>
                  <a:pt x="46" y="384"/>
                </a:lnTo>
                <a:lnTo>
                  <a:pt x="46" y="384"/>
                </a:lnTo>
                <a:lnTo>
                  <a:pt x="46" y="384"/>
                </a:lnTo>
                <a:lnTo>
                  <a:pt x="46" y="383"/>
                </a:lnTo>
                <a:lnTo>
                  <a:pt x="46" y="383"/>
                </a:lnTo>
                <a:lnTo>
                  <a:pt x="46" y="382"/>
                </a:lnTo>
                <a:lnTo>
                  <a:pt x="47" y="382"/>
                </a:lnTo>
                <a:lnTo>
                  <a:pt x="47" y="381"/>
                </a:lnTo>
                <a:lnTo>
                  <a:pt x="48" y="381"/>
                </a:lnTo>
                <a:lnTo>
                  <a:pt x="49" y="380"/>
                </a:lnTo>
                <a:lnTo>
                  <a:pt x="52" y="379"/>
                </a:lnTo>
                <a:lnTo>
                  <a:pt x="52" y="379"/>
                </a:lnTo>
                <a:lnTo>
                  <a:pt x="52" y="378"/>
                </a:lnTo>
                <a:lnTo>
                  <a:pt x="52" y="378"/>
                </a:lnTo>
                <a:lnTo>
                  <a:pt x="52" y="378"/>
                </a:lnTo>
                <a:lnTo>
                  <a:pt x="52" y="377"/>
                </a:lnTo>
                <a:lnTo>
                  <a:pt x="51" y="377"/>
                </a:lnTo>
                <a:lnTo>
                  <a:pt x="50" y="376"/>
                </a:lnTo>
                <a:lnTo>
                  <a:pt x="48" y="375"/>
                </a:lnTo>
                <a:lnTo>
                  <a:pt x="47" y="375"/>
                </a:lnTo>
                <a:lnTo>
                  <a:pt x="46" y="375"/>
                </a:lnTo>
                <a:lnTo>
                  <a:pt x="45" y="374"/>
                </a:lnTo>
                <a:lnTo>
                  <a:pt x="44" y="374"/>
                </a:lnTo>
                <a:lnTo>
                  <a:pt x="42" y="374"/>
                </a:lnTo>
                <a:lnTo>
                  <a:pt x="38" y="375"/>
                </a:lnTo>
                <a:lnTo>
                  <a:pt x="37" y="375"/>
                </a:lnTo>
                <a:lnTo>
                  <a:pt x="36" y="375"/>
                </a:lnTo>
                <a:lnTo>
                  <a:pt x="34" y="375"/>
                </a:lnTo>
                <a:lnTo>
                  <a:pt x="31" y="374"/>
                </a:lnTo>
                <a:lnTo>
                  <a:pt x="28" y="374"/>
                </a:lnTo>
                <a:lnTo>
                  <a:pt x="27" y="374"/>
                </a:lnTo>
                <a:lnTo>
                  <a:pt x="25" y="374"/>
                </a:lnTo>
                <a:lnTo>
                  <a:pt x="22" y="374"/>
                </a:lnTo>
                <a:lnTo>
                  <a:pt x="21" y="374"/>
                </a:lnTo>
                <a:lnTo>
                  <a:pt x="20" y="374"/>
                </a:lnTo>
                <a:lnTo>
                  <a:pt x="18" y="375"/>
                </a:lnTo>
                <a:lnTo>
                  <a:pt x="15" y="376"/>
                </a:lnTo>
                <a:lnTo>
                  <a:pt x="13" y="377"/>
                </a:lnTo>
                <a:lnTo>
                  <a:pt x="12" y="377"/>
                </a:lnTo>
                <a:lnTo>
                  <a:pt x="11" y="377"/>
                </a:lnTo>
                <a:lnTo>
                  <a:pt x="10" y="378"/>
                </a:lnTo>
                <a:lnTo>
                  <a:pt x="9" y="377"/>
                </a:lnTo>
                <a:lnTo>
                  <a:pt x="8" y="377"/>
                </a:lnTo>
                <a:lnTo>
                  <a:pt x="4" y="376"/>
                </a:lnTo>
                <a:lnTo>
                  <a:pt x="3" y="376"/>
                </a:lnTo>
                <a:lnTo>
                  <a:pt x="2" y="376"/>
                </a:lnTo>
                <a:lnTo>
                  <a:pt x="2" y="375"/>
                </a:lnTo>
                <a:lnTo>
                  <a:pt x="1" y="375"/>
                </a:lnTo>
                <a:lnTo>
                  <a:pt x="1" y="375"/>
                </a:lnTo>
                <a:lnTo>
                  <a:pt x="0" y="374"/>
                </a:lnTo>
                <a:lnTo>
                  <a:pt x="0" y="373"/>
                </a:lnTo>
                <a:lnTo>
                  <a:pt x="0" y="373"/>
                </a:lnTo>
                <a:lnTo>
                  <a:pt x="0" y="372"/>
                </a:lnTo>
                <a:lnTo>
                  <a:pt x="0" y="371"/>
                </a:lnTo>
                <a:lnTo>
                  <a:pt x="1" y="370"/>
                </a:lnTo>
                <a:lnTo>
                  <a:pt x="1" y="369"/>
                </a:lnTo>
                <a:lnTo>
                  <a:pt x="2" y="368"/>
                </a:lnTo>
                <a:lnTo>
                  <a:pt x="3" y="364"/>
                </a:lnTo>
                <a:lnTo>
                  <a:pt x="4" y="363"/>
                </a:lnTo>
                <a:lnTo>
                  <a:pt x="6" y="361"/>
                </a:lnTo>
                <a:lnTo>
                  <a:pt x="8" y="358"/>
                </a:lnTo>
                <a:lnTo>
                  <a:pt x="8" y="357"/>
                </a:lnTo>
                <a:lnTo>
                  <a:pt x="9" y="356"/>
                </a:lnTo>
                <a:lnTo>
                  <a:pt x="9" y="355"/>
                </a:lnTo>
                <a:lnTo>
                  <a:pt x="9" y="355"/>
                </a:lnTo>
                <a:lnTo>
                  <a:pt x="9" y="354"/>
                </a:lnTo>
                <a:lnTo>
                  <a:pt x="9" y="352"/>
                </a:lnTo>
                <a:lnTo>
                  <a:pt x="9" y="351"/>
                </a:lnTo>
                <a:lnTo>
                  <a:pt x="8" y="350"/>
                </a:lnTo>
                <a:lnTo>
                  <a:pt x="8" y="349"/>
                </a:lnTo>
                <a:lnTo>
                  <a:pt x="7" y="347"/>
                </a:lnTo>
                <a:lnTo>
                  <a:pt x="6" y="345"/>
                </a:lnTo>
                <a:lnTo>
                  <a:pt x="5" y="344"/>
                </a:lnTo>
                <a:lnTo>
                  <a:pt x="3" y="342"/>
                </a:lnTo>
                <a:lnTo>
                  <a:pt x="3" y="341"/>
                </a:lnTo>
                <a:lnTo>
                  <a:pt x="3" y="340"/>
                </a:lnTo>
                <a:lnTo>
                  <a:pt x="2" y="340"/>
                </a:lnTo>
                <a:lnTo>
                  <a:pt x="3" y="339"/>
                </a:lnTo>
                <a:lnTo>
                  <a:pt x="3" y="338"/>
                </a:lnTo>
                <a:lnTo>
                  <a:pt x="4" y="337"/>
                </a:lnTo>
                <a:lnTo>
                  <a:pt x="4" y="336"/>
                </a:lnTo>
                <a:lnTo>
                  <a:pt x="6" y="335"/>
                </a:lnTo>
                <a:lnTo>
                  <a:pt x="8" y="333"/>
                </a:lnTo>
                <a:lnTo>
                  <a:pt x="9" y="332"/>
                </a:lnTo>
                <a:lnTo>
                  <a:pt x="11" y="331"/>
                </a:lnTo>
                <a:lnTo>
                  <a:pt x="12" y="330"/>
                </a:lnTo>
                <a:lnTo>
                  <a:pt x="13" y="330"/>
                </a:lnTo>
                <a:lnTo>
                  <a:pt x="14" y="330"/>
                </a:lnTo>
                <a:lnTo>
                  <a:pt x="15" y="329"/>
                </a:lnTo>
                <a:lnTo>
                  <a:pt x="17" y="329"/>
                </a:lnTo>
                <a:lnTo>
                  <a:pt x="20" y="329"/>
                </a:lnTo>
                <a:lnTo>
                  <a:pt x="21" y="329"/>
                </a:lnTo>
                <a:lnTo>
                  <a:pt x="22" y="328"/>
                </a:lnTo>
                <a:lnTo>
                  <a:pt x="23" y="328"/>
                </a:lnTo>
                <a:lnTo>
                  <a:pt x="24" y="328"/>
                </a:lnTo>
                <a:lnTo>
                  <a:pt x="24" y="327"/>
                </a:lnTo>
                <a:lnTo>
                  <a:pt x="25" y="327"/>
                </a:lnTo>
                <a:lnTo>
                  <a:pt x="25" y="326"/>
                </a:lnTo>
                <a:lnTo>
                  <a:pt x="27" y="324"/>
                </a:lnTo>
                <a:lnTo>
                  <a:pt x="28" y="323"/>
                </a:lnTo>
                <a:lnTo>
                  <a:pt x="28" y="322"/>
                </a:lnTo>
                <a:lnTo>
                  <a:pt x="30" y="318"/>
                </a:lnTo>
                <a:lnTo>
                  <a:pt x="30" y="317"/>
                </a:lnTo>
                <a:lnTo>
                  <a:pt x="31" y="317"/>
                </a:lnTo>
                <a:lnTo>
                  <a:pt x="31" y="316"/>
                </a:lnTo>
                <a:lnTo>
                  <a:pt x="32" y="316"/>
                </a:lnTo>
                <a:lnTo>
                  <a:pt x="34" y="315"/>
                </a:lnTo>
                <a:lnTo>
                  <a:pt x="35" y="314"/>
                </a:lnTo>
                <a:lnTo>
                  <a:pt x="35" y="314"/>
                </a:lnTo>
                <a:lnTo>
                  <a:pt x="36" y="313"/>
                </a:lnTo>
                <a:lnTo>
                  <a:pt x="36" y="313"/>
                </a:lnTo>
                <a:lnTo>
                  <a:pt x="36" y="313"/>
                </a:lnTo>
                <a:lnTo>
                  <a:pt x="36" y="312"/>
                </a:lnTo>
                <a:lnTo>
                  <a:pt x="37" y="310"/>
                </a:lnTo>
                <a:lnTo>
                  <a:pt x="37" y="309"/>
                </a:lnTo>
                <a:lnTo>
                  <a:pt x="37" y="307"/>
                </a:lnTo>
                <a:lnTo>
                  <a:pt x="37" y="306"/>
                </a:lnTo>
                <a:lnTo>
                  <a:pt x="37" y="305"/>
                </a:lnTo>
                <a:lnTo>
                  <a:pt x="38" y="303"/>
                </a:lnTo>
                <a:lnTo>
                  <a:pt x="38" y="302"/>
                </a:lnTo>
                <a:lnTo>
                  <a:pt x="38" y="300"/>
                </a:lnTo>
                <a:lnTo>
                  <a:pt x="39" y="297"/>
                </a:lnTo>
                <a:lnTo>
                  <a:pt x="39" y="296"/>
                </a:lnTo>
                <a:lnTo>
                  <a:pt x="39" y="294"/>
                </a:lnTo>
                <a:lnTo>
                  <a:pt x="40" y="293"/>
                </a:lnTo>
                <a:lnTo>
                  <a:pt x="40" y="293"/>
                </a:lnTo>
                <a:lnTo>
                  <a:pt x="41" y="292"/>
                </a:lnTo>
                <a:lnTo>
                  <a:pt x="42" y="291"/>
                </a:lnTo>
                <a:lnTo>
                  <a:pt x="45" y="289"/>
                </a:lnTo>
                <a:lnTo>
                  <a:pt x="47" y="287"/>
                </a:lnTo>
                <a:lnTo>
                  <a:pt x="48" y="286"/>
                </a:lnTo>
                <a:lnTo>
                  <a:pt x="51" y="284"/>
                </a:lnTo>
                <a:lnTo>
                  <a:pt x="52" y="283"/>
                </a:lnTo>
                <a:lnTo>
                  <a:pt x="54" y="281"/>
                </a:lnTo>
                <a:lnTo>
                  <a:pt x="57" y="279"/>
                </a:lnTo>
                <a:lnTo>
                  <a:pt x="58" y="278"/>
                </a:lnTo>
                <a:lnTo>
                  <a:pt x="60" y="277"/>
                </a:lnTo>
                <a:lnTo>
                  <a:pt x="61" y="277"/>
                </a:lnTo>
                <a:lnTo>
                  <a:pt x="63" y="276"/>
                </a:lnTo>
                <a:lnTo>
                  <a:pt x="65" y="276"/>
                </a:lnTo>
                <a:lnTo>
                  <a:pt x="66" y="276"/>
                </a:lnTo>
                <a:lnTo>
                  <a:pt x="68" y="276"/>
                </a:lnTo>
                <a:lnTo>
                  <a:pt x="71" y="276"/>
                </a:lnTo>
                <a:lnTo>
                  <a:pt x="73" y="276"/>
                </a:lnTo>
                <a:lnTo>
                  <a:pt x="75" y="276"/>
                </a:lnTo>
                <a:lnTo>
                  <a:pt x="77" y="276"/>
                </a:lnTo>
                <a:lnTo>
                  <a:pt x="79" y="275"/>
                </a:lnTo>
                <a:lnTo>
                  <a:pt x="81" y="275"/>
                </a:lnTo>
                <a:lnTo>
                  <a:pt x="84" y="274"/>
                </a:lnTo>
                <a:lnTo>
                  <a:pt x="86" y="273"/>
                </a:lnTo>
                <a:lnTo>
                  <a:pt x="87" y="272"/>
                </a:lnTo>
                <a:lnTo>
                  <a:pt x="88" y="271"/>
                </a:lnTo>
                <a:lnTo>
                  <a:pt x="90" y="270"/>
                </a:lnTo>
                <a:lnTo>
                  <a:pt x="91" y="269"/>
                </a:lnTo>
                <a:lnTo>
                  <a:pt x="93" y="267"/>
                </a:lnTo>
                <a:lnTo>
                  <a:pt x="94" y="265"/>
                </a:lnTo>
                <a:lnTo>
                  <a:pt x="95" y="264"/>
                </a:lnTo>
                <a:lnTo>
                  <a:pt x="96" y="264"/>
                </a:lnTo>
                <a:lnTo>
                  <a:pt x="99" y="261"/>
                </a:lnTo>
                <a:lnTo>
                  <a:pt x="102" y="258"/>
                </a:lnTo>
                <a:lnTo>
                  <a:pt x="108" y="253"/>
                </a:lnTo>
                <a:lnTo>
                  <a:pt x="110" y="252"/>
                </a:lnTo>
                <a:lnTo>
                  <a:pt x="111" y="251"/>
                </a:lnTo>
                <a:lnTo>
                  <a:pt x="112" y="250"/>
                </a:lnTo>
                <a:lnTo>
                  <a:pt x="113" y="250"/>
                </a:lnTo>
                <a:lnTo>
                  <a:pt x="113" y="250"/>
                </a:lnTo>
                <a:lnTo>
                  <a:pt x="114" y="250"/>
                </a:lnTo>
                <a:lnTo>
                  <a:pt x="114" y="250"/>
                </a:lnTo>
                <a:lnTo>
                  <a:pt x="115" y="250"/>
                </a:lnTo>
                <a:lnTo>
                  <a:pt x="115" y="250"/>
                </a:lnTo>
                <a:lnTo>
                  <a:pt x="117" y="251"/>
                </a:lnTo>
                <a:lnTo>
                  <a:pt x="118" y="252"/>
                </a:lnTo>
                <a:lnTo>
                  <a:pt x="119" y="252"/>
                </a:lnTo>
                <a:lnTo>
                  <a:pt x="120" y="253"/>
                </a:lnTo>
                <a:lnTo>
                  <a:pt x="122" y="253"/>
                </a:lnTo>
                <a:lnTo>
                  <a:pt x="124" y="254"/>
                </a:lnTo>
                <a:lnTo>
                  <a:pt x="126" y="254"/>
                </a:lnTo>
                <a:lnTo>
                  <a:pt x="127" y="254"/>
                </a:lnTo>
                <a:lnTo>
                  <a:pt x="129" y="254"/>
                </a:lnTo>
                <a:lnTo>
                  <a:pt x="131" y="254"/>
                </a:lnTo>
                <a:lnTo>
                  <a:pt x="138" y="254"/>
                </a:lnTo>
                <a:lnTo>
                  <a:pt x="140" y="254"/>
                </a:lnTo>
                <a:lnTo>
                  <a:pt x="142" y="254"/>
                </a:lnTo>
                <a:lnTo>
                  <a:pt x="143" y="253"/>
                </a:lnTo>
                <a:lnTo>
                  <a:pt x="145" y="253"/>
                </a:lnTo>
                <a:lnTo>
                  <a:pt x="146" y="252"/>
                </a:lnTo>
                <a:lnTo>
                  <a:pt x="148" y="252"/>
                </a:lnTo>
                <a:lnTo>
                  <a:pt x="149" y="251"/>
                </a:lnTo>
                <a:lnTo>
                  <a:pt x="152" y="249"/>
                </a:lnTo>
                <a:lnTo>
                  <a:pt x="153" y="248"/>
                </a:lnTo>
                <a:lnTo>
                  <a:pt x="154" y="247"/>
                </a:lnTo>
                <a:lnTo>
                  <a:pt x="156" y="247"/>
                </a:lnTo>
                <a:lnTo>
                  <a:pt x="156" y="247"/>
                </a:lnTo>
                <a:lnTo>
                  <a:pt x="157" y="246"/>
                </a:lnTo>
                <a:lnTo>
                  <a:pt x="158" y="246"/>
                </a:lnTo>
                <a:lnTo>
                  <a:pt x="160" y="244"/>
                </a:lnTo>
                <a:lnTo>
                  <a:pt x="161" y="243"/>
                </a:lnTo>
                <a:lnTo>
                  <a:pt x="163" y="242"/>
                </a:lnTo>
                <a:lnTo>
                  <a:pt x="167" y="237"/>
                </a:lnTo>
                <a:lnTo>
                  <a:pt x="169" y="236"/>
                </a:lnTo>
                <a:lnTo>
                  <a:pt x="170" y="235"/>
                </a:lnTo>
                <a:lnTo>
                  <a:pt x="171" y="234"/>
                </a:lnTo>
                <a:lnTo>
                  <a:pt x="173" y="233"/>
                </a:lnTo>
                <a:lnTo>
                  <a:pt x="174" y="232"/>
                </a:lnTo>
                <a:lnTo>
                  <a:pt x="175" y="232"/>
                </a:lnTo>
                <a:lnTo>
                  <a:pt x="176" y="232"/>
                </a:lnTo>
                <a:lnTo>
                  <a:pt x="177" y="232"/>
                </a:lnTo>
                <a:lnTo>
                  <a:pt x="179" y="233"/>
                </a:lnTo>
                <a:lnTo>
                  <a:pt x="180" y="234"/>
                </a:lnTo>
                <a:lnTo>
                  <a:pt x="181" y="234"/>
                </a:lnTo>
                <a:lnTo>
                  <a:pt x="182" y="235"/>
                </a:lnTo>
                <a:lnTo>
                  <a:pt x="185" y="238"/>
                </a:lnTo>
                <a:lnTo>
                  <a:pt x="186" y="239"/>
                </a:lnTo>
                <a:lnTo>
                  <a:pt x="187" y="240"/>
                </a:lnTo>
                <a:lnTo>
                  <a:pt x="188" y="240"/>
                </a:lnTo>
                <a:lnTo>
                  <a:pt x="188" y="240"/>
                </a:lnTo>
                <a:lnTo>
                  <a:pt x="189" y="240"/>
                </a:lnTo>
                <a:lnTo>
                  <a:pt x="190" y="241"/>
                </a:lnTo>
                <a:lnTo>
                  <a:pt x="190" y="241"/>
                </a:lnTo>
                <a:lnTo>
                  <a:pt x="192" y="240"/>
                </a:lnTo>
                <a:lnTo>
                  <a:pt x="192" y="240"/>
                </a:lnTo>
                <a:lnTo>
                  <a:pt x="193" y="240"/>
                </a:lnTo>
                <a:lnTo>
                  <a:pt x="194" y="239"/>
                </a:lnTo>
                <a:lnTo>
                  <a:pt x="194" y="239"/>
                </a:lnTo>
                <a:lnTo>
                  <a:pt x="196" y="238"/>
                </a:lnTo>
                <a:lnTo>
                  <a:pt x="197" y="236"/>
                </a:lnTo>
                <a:lnTo>
                  <a:pt x="200" y="233"/>
                </a:lnTo>
                <a:lnTo>
                  <a:pt x="202" y="230"/>
                </a:lnTo>
                <a:lnTo>
                  <a:pt x="203" y="230"/>
                </a:lnTo>
                <a:lnTo>
                  <a:pt x="204" y="229"/>
                </a:lnTo>
                <a:lnTo>
                  <a:pt x="206" y="227"/>
                </a:lnTo>
                <a:lnTo>
                  <a:pt x="207" y="227"/>
                </a:lnTo>
                <a:lnTo>
                  <a:pt x="208" y="226"/>
                </a:lnTo>
                <a:lnTo>
                  <a:pt x="209" y="225"/>
                </a:lnTo>
                <a:lnTo>
                  <a:pt x="211" y="225"/>
                </a:lnTo>
                <a:lnTo>
                  <a:pt x="213" y="224"/>
                </a:lnTo>
                <a:lnTo>
                  <a:pt x="214" y="224"/>
                </a:lnTo>
                <a:lnTo>
                  <a:pt x="219" y="222"/>
                </a:lnTo>
                <a:lnTo>
                  <a:pt x="220" y="222"/>
                </a:lnTo>
                <a:lnTo>
                  <a:pt x="221" y="221"/>
                </a:lnTo>
                <a:lnTo>
                  <a:pt x="223" y="221"/>
                </a:lnTo>
                <a:lnTo>
                  <a:pt x="225" y="219"/>
                </a:lnTo>
                <a:lnTo>
                  <a:pt x="227" y="218"/>
                </a:lnTo>
                <a:lnTo>
                  <a:pt x="228" y="218"/>
                </a:lnTo>
                <a:lnTo>
                  <a:pt x="229" y="216"/>
                </a:lnTo>
                <a:lnTo>
                  <a:pt x="231" y="214"/>
                </a:lnTo>
                <a:lnTo>
                  <a:pt x="232" y="213"/>
                </a:lnTo>
                <a:lnTo>
                  <a:pt x="233" y="212"/>
                </a:lnTo>
                <a:lnTo>
                  <a:pt x="234" y="211"/>
                </a:lnTo>
                <a:lnTo>
                  <a:pt x="235" y="209"/>
                </a:lnTo>
                <a:lnTo>
                  <a:pt x="235" y="208"/>
                </a:lnTo>
                <a:lnTo>
                  <a:pt x="236" y="206"/>
                </a:lnTo>
                <a:lnTo>
                  <a:pt x="236" y="206"/>
                </a:lnTo>
                <a:lnTo>
                  <a:pt x="236" y="205"/>
                </a:lnTo>
                <a:lnTo>
                  <a:pt x="237" y="204"/>
                </a:lnTo>
                <a:lnTo>
                  <a:pt x="238" y="204"/>
                </a:lnTo>
                <a:lnTo>
                  <a:pt x="239" y="204"/>
                </a:lnTo>
                <a:lnTo>
                  <a:pt x="241" y="204"/>
                </a:lnTo>
                <a:lnTo>
                  <a:pt x="243" y="204"/>
                </a:lnTo>
                <a:lnTo>
                  <a:pt x="245" y="203"/>
                </a:lnTo>
                <a:lnTo>
                  <a:pt x="246" y="203"/>
                </a:lnTo>
                <a:lnTo>
                  <a:pt x="247" y="203"/>
                </a:lnTo>
                <a:lnTo>
                  <a:pt x="247" y="202"/>
                </a:lnTo>
                <a:lnTo>
                  <a:pt x="248" y="202"/>
                </a:lnTo>
                <a:lnTo>
                  <a:pt x="248" y="201"/>
                </a:lnTo>
                <a:lnTo>
                  <a:pt x="249" y="201"/>
                </a:lnTo>
                <a:lnTo>
                  <a:pt x="249" y="200"/>
                </a:lnTo>
                <a:lnTo>
                  <a:pt x="249" y="199"/>
                </a:lnTo>
                <a:lnTo>
                  <a:pt x="249" y="197"/>
                </a:lnTo>
                <a:lnTo>
                  <a:pt x="249" y="195"/>
                </a:lnTo>
                <a:lnTo>
                  <a:pt x="249" y="194"/>
                </a:lnTo>
                <a:lnTo>
                  <a:pt x="249" y="191"/>
                </a:lnTo>
                <a:lnTo>
                  <a:pt x="249" y="189"/>
                </a:lnTo>
                <a:lnTo>
                  <a:pt x="249" y="188"/>
                </a:lnTo>
                <a:lnTo>
                  <a:pt x="249" y="187"/>
                </a:lnTo>
                <a:lnTo>
                  <a:pt x="250" y="186"/>
                </a:lnTo>
                <a:lnTo>
                  <a:pt x="250" y="186"/>
                </a:lnTo>
                <a:lnTo>
                  <a:pt x="250" y="185"/>
                </a:lnTo>
                <a:lnTo>
                  <a:pt x="251" y="183"/>
                </a:lnTo>
                <a:lnTo>
                  <a:pt x="252" y="182"/>
                </a:lnTo>
                <a:lnTo>
                  <a:pt x="253" y="181"/>
                </a:lnTo>
                <a:lnTo>
                  <a:pt x="254" y="180"/>
                </a:lnTo>
                <a:lnTo>
                  <a:pt x="255" y="180"/>
                </a:lnTo>
                <a:lnTo>
                  <a:pt x="256" y="179"/>
                </a:lnTo>
                <a:lnTo>
                  <a:pt x="258" y="178"/>
                </a:lnTo>
                <a:lnTo>
                  <a:pt x="259" y="178"/>
                </a:lnTo>
                <a:lnTo>
                  <a:pt x="260" y="178"/>
                </a:lnTo>
                <a:lnTo>
                  <a:pt x="261" y="177"/>
                </a:lnTo>
                <a:lnTo>
                  <a:pt x="262" y="177"/>
                </a:lnTo>
                <a:lnTo>
                  <a:pt x="264" y="177"/>
                </a:lnTo>
                <a:lnTo>
                  <a:pt x="271" y="178"/>
                </a:lnTo>
                <a:lnTo>
                  <a:pt x="273" y="178"/>
                </a:lnTo>
                <a:lnTo>
                  <a:pt x="276" y="179"/>
                </a:lnTo>
                <a:lnTo>
                  <a:pt x="281" y="180"/>
                </a:lnTo>
                <a:lnTo>
                  <a:pt x="287" y="182"/>
                </a:lnTo>
                <a:lnTo>
                  <a:pt x="291" y="183"/>
                </a:lnTo>
                <a:lnTo>
                  <a:pt x="293" y="183"/>
                </a:lnTo>
                <a:lnTo>
                  <a:pt x="296" y="184"/>
                </a:lnTo>
                <a:lnTo>
                  <a:pt x="305" y="185"/>
                </a:lnTo>
                <a:lnTo>
                  <a:pt x="308" y="185"/>
                </a:lnTo>
                <a:lnTo>
                  <a:pt x="312" y="185"/>
                </a:lnTo>
                <a:lnTo>
                  <a:pt x="315" y="185"/>
                </a:lnTo>
                <a:lnTo>
                  <a:pt x="318" y="185"/>
                </a:lnTo>
                <a:lnTo>
                  <a:pt x="321" y="185"/>
                </a:lnTo>
                <a:lnTo>
                  <a:pt x="324" y="184"/>
                </a:lnTo>
                <a:lnTo>
                  <a:pt x="327" y="183"/>
                </a:lnTo>
                <a:lnTo>
                  <a:pt x="329" y="183"/>
                </a:lnTo>
                <a:lnTo>
                  <a:pt x="331" y="182"/>
                </a:lnTo>
                <a:lnTo>
                  <a:pt x="332" y="181"/>
                </a:lnTo>
                <a:lnTo>
                  <a:pt x="333" y="181"/>
                </a:lnTo>
                <a:lnTo>
                  <a:pt x="334" y="181"/>
                </a:lnTo>
                <a:lnTo>
                  <a:pt x="335" y="181"/>
                </a:lnTo>
                <a:lnTo>
                  <a:pt x="336" y="181"/>
                </a:lnTo>
                <a:lnTo>
                  <a:pt x="340" y="182"/>
                </a:lnTo>
                <a:lnTo>
                  <a:pt x="342" y="183"/>
                </a:lnTo>
                <a:lnTo>
                  <a:pt x="347" y="183"/>
                </a:lnTo>
                <a:lnTo>
                  <a:pt x="352" y="184"/>
                </a:lnTo>
                <a:lnTo>
                  <a:pt x="354" y="185"/>
                </a:lnTo>
                <a:lnTo>
                  <a:pt x="356" y="185"/>
                </a:lnTo>
                <a:lnTo>
                  <a:pt x="357" y="185"/>
                </a:lnTo>
                <a:lnTo>
                  <a:pt x="358" y="185"/>
                </a:lnTo>
                <a:lnTo>
                  <a:pt x="359" y="185"/>
                </a:lnTo>
                <a:lnTo>
                  <a:pt x="360" y="184"/>
                </a:lnTo>
                <a:lnTo>
                  <a:pt x="360" y="184"/>
                </a:lnTo>
                <a:lnTo>
                  <a:pt x="362" y="183"/>
                </a:lnTo>
                <a:lnTo>
                  <a:pt x="363" y="182"/>
                </a:lnTo>
                <a:lnTo>
                  <a:pt x="364" y="181"/>
                </a:lnTo>
                <a:lnTo>
                  <a:pt x="367" y="178"/>
                </a:lnTo>
                <a:lnTo>
                  <a:pt x="368" y="177"/>
                </a:lnTo>
                <a:lnTo>
                  <a:pt x="369" y="176"/>
                </a:lnTo>
                <a:lnTo>
                  <a:pt x="370" y="176"/>
                </a:lnTo>
                <a:lnTo>
                  <a:pt x="371" y="175"/>
                </a:lnTo>
                <a:lnTo>
                  <a:pt x="372" y="175"/>
                </a:lnTo>
                <a:lnTo>
                  <a:pt x="374" y="175"/>
                </a:lnTo>
                <a:lnTo>
                  <a:pt x="383" y="173"/>
                </a:lnTo>
                <a:lnTo>
                  <a:pt x="386" y="173"/>
                </a:lnTo>
                <a:lnTo>
                  <a:pt x="392" y="172"/>
                </a:lnTo>
                <a:lnTo>
                  <a:pt x="394" y="172"/>
                </a:lnTo>
                <a:lnTo>
                  <a:pt x="395" y="172"/>
                </a:lnTo>
                <a:lnTo>
                  <a:pt x="397" y="173"/>
                </a:lnTo>
                <a:lnTo>
                  <a:pt x="401" y="173"/>
                </a:lnTo>
                <a:lnTo>
                  <a:pt x="402" y="174"/>
                </a:lnTo>
                <a:lnTo>
                  <a:pt x="403" y="174"/>
                </a:lnTo>
                <a:lnTo>
                  <a:pt x="404" y="173"/>
                </a:lnTo>
                <a:lnTo>
                  <a:pt x="405" y="173"/>
                </a:lnTo>
                <a:lnTo>
                  <a:pt x="406" y="173"/>
                </a:lnTo>
                <a:lnTo>
                  <a:pt x="407" y="172"/>
                </a:lnTo>
                <a:lnTo>
                  <a:pt x="407" y="172"/>
                </a:lnTo>
                <a:lnTo>
                  <a:pt x="408" y="171"/>
                </a:lnTo>
                <a:lnTo>
                  <a:pt x="408" y="171"/>
                </a:lnTo>
                <a:lnTo>
                  <a:pt x="409" y="169"/>
                </a:lnTo>
                <a:lnTo>
                  <a:pt x="410" y="168"/>
                </a:lnTo>
                <a:lnTo>
                  <a:pt x="410" y="167"/>
                </a:lnTo>
                <a:lnTo>
                  <a:pt x="410" y="166"/>
                </a:lnTo>
                <a:lnTo>
                  <a:pt x="411" y="160"/>
                </a:lnTo>
                <a:lnTo>
                  <a:pt x="412" y="156"/>
                </a:lnTo>
                <a:lnTo>
                  <a:pt x="412" y="155"/>
                </a:lnTo>
                <a:lnTo>
                  <a:pt x="412" y="153"/>
                </a:lnTo>
                <a:lnTo>
                  <a:pt x="412" y="152"/>
                </a:lnTo>
                <a:lnTo>
                  <a:pt x="412" y="150"/>
                </a:lnTo>
                <a:lnTo>
                  <a:pt x="412" y="148"/>
                </a:lnTo>
                <a:lnTo>
                  <a:pt x="412" y="147"/>
                </a:lnTo>
                <a:lnTo>
                  <a:pt x="412" y="145"/>
                </a:lnTo>
                <a:lnTo>
                  <a:pt x="411" y="141"/>
                </a:lnTo>
                <a:lnTo>
                  <a:pt x="410" y="140"/>
                </a:lnTo>
                <a:lnTo>
                  <a:pt x="410" y="139"/>
                </a:lnTo>
                <a:lnTo>
                  <a:pt x="410" y="137"/>
                </a:lnTo>
                <a:lnTo>
                  <a:pt x="410" y="135"/>
                </a:lnTo>
                <a:lnTo>
                  <a:pt x="410" y="134"/>
                </a:lnTo>
                <a:lnTo>
                  <a:pt x="410" y="133"/>
                </a:lnTo>
                <a:lnTo>
                  <a:pt x="410" y="130"/>
                </a:lnTo>
                <a:lnTo>
                  <a:pt x="410" y="126"/>
                </a:lnTo>
                <a:lnTo>
                  <a:pt x="410" y="125"/>
                </a:lnTo>
                <a:lnTo>
                  <a:pt x="410" y="125"/>
                </a:lnTo>
                <a:lnTo>
                  <a:pt x="410" y="124"/>
                </a:lnTo>
                <a:lnTo>
                  <a:pt x="410" y="124"/>
                </a:lnTo>
                <a:lnTo>
                  <a:pt x="411" y="124"/>
                </a:lnTo>
                <a:lnTo>
                  <a:pt x="412" y="123"/>
                </a:lnTo>
                <a:lnTo>
                  <a:pt x="412" y="123"/>
                </a:lnTo>
                <a:lnTo>
                  <a:pt x="413" y="123"/>
                </a:lnTo>
                <a:lnTo>
                  <a:pt x="414" y="123"/>
                </a:lnTo>
                <a:lnTo>
                  <a:pt x="414" y="123"/>
                </a:lnTo>
                <a:lnTo>
                  <a:pt x="415" y="123"/>
                </a:lnTo>
                <a:lnTo>
                  <a:pt x="416" y="123"/>
                </a:lnTo>
                <a:lnTo>
                  <a:pt x="421" y="125"/>
                </a:lnTo>
                <a:lnTo>
                  <a:pt x="423" y="125"/>
                </a:lnTo>
                <a:lnTo>
                  <a:pt x="424" y="126"/>
                </a:lnTo>
                <a:lnTo>
                  <a:pt x="426" y="126"/>
                </a:lnTo>
                <a:lnTo>
                  <a:pt x="427" y="126"/>
                </a:lnTo>
                <a:lnTo>
                  <a:pt x="428" y="126"/>
                </a:lnTo>
                <a:lnTo>
                  <a:pt x="429" y="126"/>
                </a:lnTo>
                <a:lnTo>
                  <a:pt x="429" y="126"/>
                </a:lnTo>
                <a:lnTo>
                  <a:pt x="429" y="125"/>
                </a:lnTo>
                <a:lnTo>
                  <a:pt x="430" y="125"/>
                </a:lnTo>
                <a:lnTo>
                  <a:pt x="430" y="125"/>
                </a:lnTo>
                <a:lnTo>
                  <a:pt x="430" y="124"/>
                </a:lnTo>
                <a:lnTo>
                  <a:pt x="430" y="122"/>
                </a:lnTo>
                <a:lnTo>
                  <a:pt x="430" y="122"/>
                </a:lnTo>
                <a:lnTo>
                  <a:pt x="432" y="118"/>
                </a:lnTo>
                <a:lnTo>
                  <a:pt x="434" y="114"/>
                </a:lnTo>
                <a:lnTo>
                  <a:pt x="435" y="113"/>
                </a:lnTo>
                <a:lnTo>
                  <a:pt x="435" y="113"/>
                </a:lnTo>
                <a:lnTo>
                  <a:pt x="436" y="112"/>
                </a:lnTo>
                <a:lnTo>
                  <a:pt x="437" y="112"/>
                </a:lnTo>
                <a:lnTo>
                  <a:pt x="441" y="111"/>
                </a:lnTo>
                <a:lnTo>
                  <a:pt x="445" y="110"/>
                </a:lnTo>
                <a:lnTo>
                  <a:pt x="448" y="109"/>
                </a:lnTo>
                <a:lnTo>
                  <a:pt x="449" y="108"/>
                </a:lnTo>
                <a:lnTo>
                  <a:pt x="450" y="108"/>
                </a:lnTo>
                <a:lnTo>
                  <a:pt x="450" y="108"/>
                </a:lnTo>
                <a:lnTo>
                  <a:pt x="451" y="107"/>
                </a:lnTo>
                <a:lnTo>
                  <a:pt x="451" y="107"/>
                </a:lnTo>
                <a:lnTo>
                  <a:pt x="451" y="106"/>
                </a:lnTo>
                <a:lnTo>
                  <a:pt x="452" y="105"/>
                </a:lnTo>
                <a:lnTo>
                  <a:pt x="452" y="104"/>
                </a:lnTo>
                <a:lnTo>
                  <a:pt x="452" y="103"/>
                </a:lnTo>
                <a:lnTo>
                  <a:pt x="453" y="102"/>
                </a:lnTo>
                <a:lnTo>
                  <a:pt x="453" y="101"/>
                </a:lnTo>
                <a:lnTo>
                  <a:pt x="453" y="100"/>
                </a:lnTo>
                <a:lnTo>
                  <a:pt x="452" y="96"/>
                </a:lnTo>
                <a:lnTo>
                  <a:pt x="452" y="94"/>
                </a:lnTo>
                <a:lnTo>
                  <a:pt x="452" y="91"/>
                </a:lnTo>
                <a:lnTo>
                  <a:pt x="451" y="87"/>
                </a:lnTo>
                <a:lnTo>
                  <a:pt x="450" y="85"/>
                </a:lnTo>
                <a:lnTo>
                  <a:pt x="450" y="84"/>
                </a:lnTo>
                <a:lnTo>
                  <a:pt x="450" y="83"/>
                </a:lnTo>
                <a:lnTo>
                  <a:pt x="451" y="82"/>
                </a:lnTo>
                <a:lnTo>
                  <a:pt x="451" y="81"/>
                </a:lnTo>
                <a:lnTo>
                  <a:pt x="451" y="80"/>
                </a:lnTo>
                <a:lnTo>
                  <a:pt x="451" y="79"/>
                </a:lnTo>
                <a:lnTo>
                  <a:pt x="452" y="78"/>
                </a:lnTo>
                <a:lnTo>
                  <a:pt x="453" y="77"/>
                </a:lnTo>
                <a:lnTo>
                  <a:pt x="454" y="76"/>
                </a:lnTo>
                <a:lnTo>
                  <a:pt x="455" y="75"/>
                </a:lnTo>
                <a:lnTo>
                  <a:pt x="455" y="75"/>
                </a:lnTo>
                <a:lnTo>
                  <a:pt x="456" y="74"/>
                </a:lnTo>
                <a:lnTo>
                  <a:pt x="457" y="74"/>
                </a:lnTo>
                <a:lnTo>
                  <a:pt x="457" y="74"/>
                </a:lnTo>
                <a:lnTo>
                  <a:pt x="458" y="73"/>
                </a:lnTo>
                <a:lnTo>
                  <a:pt x="459" y="74"/>
                </a:lnTo>
                <a:lnTo>
                  <a:pt x="459" y="74"/>
                </a:lnTo>
                <a:lnTo>
                  <a:pt x="459" y="74"/>
                </a:lnTo>
                <a:lnTo>
                  <a:pt x="459" y="74"/>
                </a:lnTo>
                <a:lnTo>
                  <a:pt x="460" y="75"/>
                </a:lnTo>
                <a:lnTo>
                  <a:pt x="460" y="75"/>
                </a:lnTo>
                <a:lnTo>
                  <a:pt x="461" y="76"/>
                </a:lnTo>
                <a:lnTo>
                  <a:pt x="462" y="76"/>
                </a:lnTo>
                <a:lnTo>
                  <a:pt x="462" y="77"/>
                </a:lnTo>
                <a:lnTo>
                  <a:pt x="463" y="77"/>
                </a:lnTo>
                <a:lnTo>
                  <a:pt x="464" y="77"/>
                </a:lnTo>
                <a:lnTo>
                  <a:pt x="464" y="77"/>
                </a:lnTo>
                <a:lnTo>
                  <a:pt x="465" y="76"/>
                </a:lnTo>
                <a:lnTo>
                  <a:pt x="466" y="76"/>
                </a:lnTo>
                <a:lnTo>
                  <a:pt x="469" y="75"/>
                </a:lnTo>
                <a:lnTo>
                  <a:pt x="470" y="74"/>
                </a:lnTo>
                <a:lnTo>
                  <a:pt x="471" y="74"/>
                </a:lnTo>
                <a:lnTo>
                  <a:pt x="472" y="73"/>
                </a:lnTo>
                <a:lnTo>
                  <a:pt x="473" y="73"/>
                </a:lnTo>
                <a:lnTo>
                  <a:pt x="475" y="74"/>
                </a:lnTo>
                <a:lnTo>
                  <a:pt x="476" y="74"/>
                </a:lnTo>
                <a:lnTo>
                  <a:pt x="479" y="76"/>
                </a:lnTo>
                <a:lnTo>
                  <a:pt x="480" y="76"/>
                </a:lnTo>
                <a:lnTo>
                  <a:pt x="482" y="76"/>
                </a:lnTo>
                <a:lnTo>
                  <a:pt x="482" y="76"/>
                </a:lnTo>
                <a:lnTo>
                  <a:pt x="483" y="76"/>
                </a:lnTo>
                <a:lnTo>
                  <a:pt x="484" y="76"/>
                </a:lnTo>
                <a:lnTo>
                  <a:pt x="485" y="76"/>
                </a:lnTo>
                <a:lnTo>
                  <a:pt x="486" y="76"/>
                </a:lnTo>
                <a:lnTo>
                  <a:pt x="488" y="75"/>
                </a:lnTo>
                <a:lnTo>
                  <a:pt x="489" y="74"/>
                </a:lnTo>
                <a:lnTo>
                  <a:pt x="491" y="74"/>
                </a:lnTo>
                <a:lnTo>
                  <a:pt x="492" y="73"/>
                </a:lnTo>
                <a:lnTo>
                  <a:pt x="493" y="73"/>
                </a:lnTo>
                <a:lnTo>
                  <a:pt x="494" y="73"/>
                </a:lnTo>
                <a:lnTo>
                  <a:pt x="494" y="73"/>
                </a:lnTo>
                <a:lnTo>
                  <a:pt x="495" y="73"/>
                </a:lnTo>
                <a:lnTo>
                  <a:pt x="496" y="74"/>
                </a:lnTo>
                <a:lnTo>
                  <a:pt x="496" y="74"/>
                </a:lnTo>
                <a:lnTo>
                  <a:pt x="497" y="75"/>
                </a:lnTo>
                <a:lnTo>
                  <a:pt x="497" y="76"/>
                </a:lnTo>
                <a:lnTo>
                  <a:pt x="498" y="77"/>
                </a:lnTo>
                <a:lnTo>
                  <a:pt x="498" y="78"/>
                </a:lnTo>
                <a:lnTo>
                  <a:pt x="499" y="82"/>
                </a:lnTo>
                <a:lnTo>
                  <a:pt x="499" y="84"/>
                </a:lnTo>
                <a:lnTo>
                  <a:pt x="500" y="86"/>
                </a:lnTo>
                <a:lnTo>
                  <a:pt x="500" y="87"/>
                </a:lnTo>
                <a:lnTo>
                  <a:pt x="501" y="88"/>
                </a:lnTo>
                <a:lnTo>
                  <a:pt x="501" y="89"/>
                </a:lnTo>
                <a:lnTo>
                  <a:pt x="502" y="90"/>
                </a:lnTo>
                <a:lnTo>
                  <a:pt x="502" y="91"/>
                </a:lnTo>
                <a:lnTo>
                  <a:pt x="503" y="91"/>
                </a:lnTo>
                <a:lnTo>
                  <a:pt x="504" y="91"/>
                </a:lnTo>
                <a:lnTo>
                  <a:pt x="505" y="92"/>
                </a:lnTo>
                <a:lnTo>
                  <a:pt x="506" y="92"/>
                </a:lnTo>
                <a:lnTo>
                  <a:pt x="507" y="93"/>
                </a:lnTo>
                <a:lnTo>
                  <a:pt x="508" y="93"/>
                </a:lnTo>
                <a:lnTo>
                  <a:pt x="509" y="93"/>
                </a:lnTo>
                <a:lnTo>
                  <a:pt x="510" y="93"/>
                </a:lnTo>
                <a:lnTo>
                  <a:pt x="510" y="93"/>
                </a:lnTo>
                <a:lnTo>
                  <a:pt x="511" y="93"/>
                </a:lnTo>
                <a:lnTo>
                  <a:pt x="512" y="92"/>
                </a:lnTo>
                <a:lnTo>
                  <a:pt x="514" y="92"/>
                </a:lnTo>
                <a:lnTo>
                  <a:pt x="515" y="91"/>
                </a:lnTo>
                <a:lnTo>
                  <a:pt x="520" y="90"/>
                </a:lnTo>
                <a:lnTo>
                  <a:pt x="521" y="89"/>
                </a:lnTo>
                <a:lnTo>
                  <a:pt x="523" y="89"/>
                </a:lnTo>
                <a:lnTo>
                  <a:pt x="526" y="89"/>
                </a:lnTo>
                <a:lnTo>
                  <a:pt x="527" y="89"/>
                </a:lnTo>
                <a:lnTo>
                  <a:pt x="530" y="89"/>
                </a:lnTo>
                <a:lnTo>
                  <a:pt x="531" y="88"/>
                </a:lnTo>
                <a:lnTo>
                  <a:pt x="540" y="88"/>
                </a:lnTo>
                <a:lnTo>
                  <a:pt x="542" y="88"/>
                </a:lnTo>
                <a:lnTo>
                  <a:pt x="542" y="87"/>
                </a:lnTo>
                <a:lnTo>
                  <a:pt x="543" y="87"/>
                </a:lnTo>
                <a:lnTo>
                  <a:pt x="544" y="86"/>
                </a:lnTo>
                <a:lnTo>
                  <a:pt x="547" y="83"/>
                </a:lnTo>
                <a:lnTo>
                  <a:pt x="552" y="80"/>
                </a:lnTo>
                <a:lnTo>
                  <a:pt x="554" y="78"/>
                </a:lnTo>
                <a:lnTo>
                  <a:pt x="555" y="77"/>
                </a:lnTo>
                <a:lnTo>
                  <a:pt x="556" y="76"/>
                </a:lnTo>
                <a:lnTo>
                  <a:pt x="557" y="74"/>
                </a:lnTo>
                <a:lnTo>
                  <a:pt x="560" y="71"/>
                </a:lnTo>
                <a:lnTo>
                  <a:pt x="560" y="70"/>
                </a:lnTo>
                <a:lnTo>
                  <a:pt x="561" y="69"/>
                </a:lnTo>
                <a:lnTo>
                  <a:pt x="562" y="68"/>
                </a:lnTo>
                <a:lnTo>
                  <a:pt x="563" y="68"/>
                </a:lnTo>
                <a:lnTo>
                  <a:pt x="566" y="65"/>
                </a:lnTo>
                <a:lnTo>
                  <a:pt x="567" y="65"/>
                </a:lnTo>
                <a:lnTo>
                  <a:pt x="568" y="64"/>
                </a:lnTo>
                <a:lnTo>
                  <a:pt x="568" y="63"/>
                </a:lnTo>
                <a:lnTo>
                  <a:pt x="569" y="62"/>
                </a:lnTo>
                <a:lnTo>
                  <a:pt x="570" y="61"/>
                </a:lnTo>
                <a:lnTo>
                  <a:pt x="570" y="60"/>
                </a:lnTo>
                <a:lnTo>
                  <a:pt x="570" y="58"/>
                </a:lnTo>
                <a:lnTo>
                  <a:pt x="571" y="56"/>
                </a:lnTo>
                <a:lnTo>
                  <a:pt x="571" y="50"/>
                </a:lnTo>
                <a:lnTo>
                  <a:pt x="572" y="49"/>
                </a:lnTo>
                <a:lnTo>
                  <a:pt x="572" y="48"/>
                </a:lnTo>
                <a:lnTo>
                  <a:pt x="573" y="46"/>
                </a:lnTo>
                <a:lnTo>
                  <a:pt x="573" y="45"/>
                </a:lnTo>
                <a:lnTo>
                  <a:pt x="574" y="45"/>
                </a:lnTo>
                <a:lnTo>
                  <a:pt x="575" y="44"/>
                </a:lnTo>
                <a:lnTo>
                  <a:pt x="576" y="44"/>
                </a:lnTo>
                <a:lnTo>
                  <a:pt x="577" y="44"/>
                </a:lnTo>
                <a:lnTo>
                  <a:pt x="579" y="44"/>
                </a:lnTo>
                <a:lnTo>
                  <a:pt x="580" y="44"/>
                </a:lnTo>
                <a:lnTo>
                  <a:pt x="582" y="44"/>
                </a:lnTo>
                <a:lnTo>
                  <a:pt x="585" y="44"/>
                </a:lnTo>
                <a:lnTo>
                  <a:pt x="588" y="45"/>
                </a:lnTo>
                <a:lnTo>
                  <a:pt x="591" y="46"/>
                </a:lnTo>
                <a:lnTo>
                  <a:pt x="596" y="47"/>
                </a:lnTo>
                <a:lnTo>
                  <a:pt x="598" y="48"/>
                </a:lnTo>
                <a:lnTo>
                  <a:pt x="600" y="48"/>
                </a:lnTo>
                <a:lnTo>
                  <a:pt x="600" y="48"/>
                </a:lnTo>
                <a:lnTo>
                  <a:pt x="601" y="48"/>
                </a:lnTo>
                <a:lnTo>
                  <a:pt x="602" y="48"/>
                </a:lnTo>
                <a:lnTo>
                  <a:pt x="603" y="48"/>
                </a:lnTo>
                <a:lnTo>
                  <a:pt x="604" y="48"/>
                </a:lnTo>
                <a:lnTo>
                  <a:pt x="605" y="47"/>
                </a:lnTo>
                <a:lnTo>
                  <a:pt x="606" y="47"/>
                </a:lnTo>
                <a:lnTo>
                  <a:pt x="607" y="46"/>
                </a:lnTo>
                <a:lnTo>
                  <a:pt x="608" y="45"/>
                </a:lnTo>
                <a:lnTo>
                  <a:pt x="609" y="44"/>
                </a:lnTo>
                <a:lnTo>
                  <a:pt x="610" y="43"/>
                </a:lnTo>
                <a:lnTo>
                  <a:pt x="611" y="43"/>
                </a:lnTo>
                <a:lnTo>
                  <a:pt x="611" y="42"/>
                </a:lnTo>
                <a:lnTo>
                  <a:pt x="612" y="41"/>
                </a:lnTo>
                <a:lnTo>
                  <a:pt x="612" y="40"/>
                </a:lnTo>
                <a:lnTo>
                  <a:pt x="613" y="39"/>
                </a:lnTo>
                <a:lnTo>
                  <a:pt x="613" y="36"/>
                </a:lnTo>
                <a:lnTo>
                  <a:pt x="614" y="34"/>
                </a:lnTo>
                <a:lnTo>
                  <a:pt x="614" y="34"/>
                </a:lnTo>
                <a:lnTo>
                  <a:pt x="614" y="33"/>
                </a:lnTo>
                <a:lnTo>
                  <a:pt x="615" y="32"/>
                </a:lnTo>
                <a:lnTo>
                  <a:pt x="615" y="32"/>
                </a:lnTo>
                <a:lnTo>
                  <a:pt x="616" y="31"/>
                </a:lnTo>
                <a:lnTo>
                  <a:pt x="617" y="30"/>
                </a:lnTo>
                <a:lnTo>
                  <a:pt x="619" y="29"/>
                </a:lnTo>
                <a:lnTo>
                  <a:pt x="620" y="28"/>
                </a:lnTo>
                <a:lnTo>
                  <a:pt x="623" y="27"/>
                </a:lnTo>
                <a:lnTo>
                  <a:pt x="628" y="24"/>
                </a:lnTo>
                <a:lnTo>
                  <a:pt x="630" y="23"/>
                </a:lnTo>
                <a:lnTo>
                  <a:pt x="631" y="23"/>
                </a:lnTo>
                <a:lnTo>
                  <a:pt x="631" y="22"/>
                </a:lnTo>
                <a:lnTo>
                  <a:pt x="632" y="21"/>
                </a:lnTo>
                <a:lnTo>
                  <a:pt x="633" y="20"/>
                </a:lnTo>
                <a:lnTo>
                  <a:pt x="633" y="19"/>
                </a:lnTo>
                <a:lnTo>
                  <a:pt x="634" y="18"/>
                </a:lnTo>
                <a:lnTo>
                  <a:pt x="634" y="17"/>
                </a:lnTo>
                <a:lnTo>
                  <a:pt x="634" y="13"/>
                </a:lnTo>
                <a:lnTo>
                  <a:pt x="635" y="11"/>
                </a:lnTo>
                <a:lnTo>
                  <a:pt x="636" y="9"/>
                </a:lnTo>
                <a:lnTo>
                  <a:pt x="637" y="6"/>
                </a:lnTo>
                <a:lnTo>
                  <a:pt x="637" y="5"/>
                </a:lnTo>
                <a:lnTo>
                  <a:pt x="638" y="3"/>
                </a:lnTo>
                <a:lnTo>
                  <a:pt x="638" y="1"/>
                </a:lnTo>
                <a:lnTo>
                  <a:pt x="638" y="0"/>
                </a:lnTo>
                <a:lnTo>
                  <a:pt x="639" y="0"/>
                </a:lnTo>
                <a:lnTo>
                  <a:pt x="639" y="0"/>
                </a:lnTo>
                <a:close/>
                <a:moveTo>
                  <a:pt x="475" y="289"/>
                </a:moveTo>
                <a:lnTo>
                  <a:pt x="475" y="289"/>
                </a:lnTo>
                <a:lnTo>
                  <a:pt x="474" y="290"/>
                </a:lnTo>
                <a:lnTo>
                  <a:pt x="471" y="290"/>
                </a:lnTo>
                <a:lnTo>
                  <a:pt x="464" y="292"/>
                </a:lnTo>
                <a:lnTo>
                  <a:pt x="461" y="292"/>
                </a:lnTo>
                <a:lnTo>
                  <a:pt x="458" y="293"/>
                </a:lnTo>
                <a:lnTo>
                  <a:pt x="454" y="294"/>
                </a:lnTo>
                <a:lnTo>
                  <a:pt x="452" y="295"/>
                </a:lnTo>
                <a:lnTo>
                  <a:pt x="451" y="296"/>
                </a:lnTo>
                <a:lnTo>
                  <a:pt x="447" y="298"/>
                </a:lnTo>
                <a:lnTo>
                  <a:pt x="445" y="299"/>
                </a:lnTo>
                <a:lnTo>
                  <a:pt x="442" y="300"/>
                </a:lnTo>
                <a:lnTo>
                  <a:pt x="437" y="302"/>
                </a:lnTo>
                <a:lnTo>
                  <a:pt x="436" y="302"/>
                </a:lnTo>
                <a:lnTo>
                  <a:pt x="435" y="303"/>
                </a:lnTo>
                <a:lnTo>
                  <a:pt x="429" y="306"/>
                </a:lnTo>
                <a:lnTo>
                  <a:pt x="427" y="307"/>
                </a:lnTo>
                <a:lnTo>
                  <a:pt x="425" y="307"/>
                </a:lnTo>
                <a:lnTo>
                  <a:pt x="421" y="309"/>
                </a:lnTo>
                <a:lnTo>
                  <a:pt x="420" y="309"/>
                </a:lnTo>
                <a:lnTo>
                  <a:pt x="418" y="309"/>
                </a:lnTo>
                <a:lnTo>
                  <a:pt x="414" y="309"/>
                </a:lnTo>
                <a:lnTo>
                  <a:pt x="412" y="310"/>
                </a:lnTo>
                <a:lnTo>
                  <a:pt x="411" y="310"/>
                </a:lnTo>
                <a:lnTo>
                  <a:pt x="410" y="310"/>
                </a:lnTo>
                <a:lnTo>
                  <a:pt x="409" y="311"/>
                </a:lnTo>
                <a:lnTo>
                  <a:pt x="408" y="311"/>
                </a:lnTo>
                <a:lnTo>
                  <a:pt x="407" y="312"/>
                </a:lnTo>
                <a:lnTo>
                  <a:pt x="406" y="313"/>
                </a:lnTo>
                <a:lnTo>
                  <a:pt x="406" y="314"/>
                </a:lnTo>
                <a:lnTo>
                  <a:pt x="405" y="315"/>
                </a:lnTo>
                <a:lnTo>
                  <a:pt x="404" y="316"/>
                </a:lnTo>
                <a:lnTo>
                  <a:pt x="404" y="318"/>
                </a:lnTo>
                <a:lnTo>
                  <a:pt x="403" y="321"/>
                </a:lnTo>
                <a:lnTo>
                  <a:pt x="402" y="323"/>
                </a:lnTo>
                <a:lnTo>
                  <a:pt x="402" y="324"/>
                </a:lnTo>
                <a:lnTo>
                  <a:pt x="402" y="325"/>
                </a:lnTo>
                <a:lnTo>
                  <a:pt x="401" y="325"/>
                </a:lnTo>
                <a:lnTo>
                  <a:pt x="400" y="326"/>
                </a:lnTo>
                <a:lnTo>
                  <a:pt x="399" y="326"/>
                </a:lnTo>
                <a:lnTo>
                  <a:pt x="398" y="327"/>
                </a:lnTo>
                <a:lnTo>
                  <a:pt x="396" y="327"/>
                </a:lnTo>
                <a:lnTo>
                  <a:pt x="394" y="327"/>
                </a:lnTo>
                <a:lnTo>
                  <a:pt x="392" y="326"/>
                </a:lnTo>
                <a:lnTo>
                  <a:pt x="391" y="326"/>
                </a:lnTo>
                <a:lnTo>
                  <a:pt x="389" y="326"/>
                </a:lnTo>
                <a:lnTo>
                  <a:pt x="388" y="325"/>
                </a:lnTo>
                <a:lnTo>
                  <a:pt x="386" y="324"/>
                </a:lnTo>
                <a:lnTo>
                  <a:pt x="385" y="323"/>
                </a:lnTo>
                <a:lnTo>
                  <a:pt x="384" y="323"/>
                </a:lnTo>
                <a:lnTo>
                  <a:pt x="383" y="323"/>
                </a:lnTo>
                <a:lnTo>
                  <a:pt x="382" y="323"/>
                </a:lnTo>
                <a:lnTo>
                  <a:pt x="381" y="323"/>
                </a:lnTo>
                <a:lnTo>
                  <a:pt x="380" y="323"/>
                </a:lnTo>
                <a:lnTo>
                  <a:pt x="379" y="323"/>
                </a:lnTo>
                <a:lnTo>
                  <a:pt x="378" y="324"/>
                </a:lnTo>
                <a:lnTo>
                  <a:pt x="375" y="325"/>
                </a:lnTo>
                <a:lnTo>
                  <a:pt x="373" y="326"/>
                </a:lnTo>
                <a:lnTo>
                  <a:pt x="371" y="327"/>
                </a:lnTo>
                <a:lnTo>
                  <a:pt x="367" y="328"/>
                </a:lnTo>
                <a:lnTo>
                  <a:pt x="364" y="329"/>
                </a:lnTo>
                <a:lnTo>
                  <a:pt x="361" y="330"/>
                </a:lnTo>
                <a:lnTo>
                  <a:pt x="357" y="332"/>
                </a:lnTo>
                <a:lnTo>
                  <a:pt x="355" y="332"/>
                </a:lnTo>
                <a:lnTo>
                  <a:pt x="354" y="333"/>
                </a:lnTo>
                <a:lnTo>
                  <a:pt x="353" y="334"/>
                </a:lnTo>
                <a:lnTo>
                  <a:pt x="353" y="334"/>
                </a:lnTo>
                <a:lnTo>
                  <a:pt x="352" y="335"/>
                </a:lnTo>
                <a:lnTo>
                  <a:pt x="352" y="335"/>
                </a:lnTo>
                <a:lnTo>
                  <a:pt x="352" y="336"/>
                </a:lnTo>
                <a:lnTo>
                  <a:pt x="352" y="336"/>
                </a:lnTo>
                <a:lnTo>
                  <a:pt x="353" y="336"/>
                </a:lnTo>
                <a:lnTo>
                  <a:pt x="353" y="337"/>
                </a:lnTo>
                <a:lnTo>
                  <a:pt x="354" y="337"/>
                </a:lnTo>
                <a:lnTo>
                  <a:pt x="356" y="338"/>
                </a:lnTo>
                <a:lnTo>
                  <a:pt x="357" y="339"/>
                </a:lnTo>
                <a:lnTo>
                  <a:pt x="358" y="340"/>
                </a:lnTo>
                <a:lnTo>
                  <a:pt x="359" y="340"/>
                </a:lnTo>
                <a:lnTo>
                  <a:pt x="361" y="342"/>
                </a:lnTo>
                <a:lnTo>
                  <a:pt x="364" y="345"/>
                </a:lnTo>
                <a:lnTo>
                  <a:pt x="367" y="349"/>
                </a:lnTo>
                <a:lnTo>
                  <a:pt x="369" y="351"/>
                </a:lnTo>
                <a:lnTo>
                  <a:pt x="370" y="351"/>
                </a:lnTo>
                <a:lnTo>
                  <a:pt x="370" y="352"/>
                </a:lnTo>
                <a:lnTo>
                  <a:pt x="370" y="353"/>
                </a:lnTo>
                <a:lnTo>
                  <a:pt x="370" y="353"/>
                </a:lnTo>
                <a:lnTo>
                  <a:pt x="370" y="354"/>
                </a:lnTo>
                <a:lnTo>
                  <a:pt x="370" y="355"/>
                </a:lnTo>
                <a:lnTo>
                  <a:pt x="369" y="355"/>
                </a:lnTo>
                <a:lnTo>
                  <a:pt x="368" y="356"/>
                </a:lnTo>
                <a:lnTo>
                  <a:pt x="365" y="358"/>
                </a:lnTo>
                <a:lnTo>
                  <a:pt x="364" y="359"/>
                </a:lnTo>
                <a:lnTo>
                  <a:pt x="364" y="359"/>
                </a:lnTo>
                <a:lnTo>
                  <a:pt x="363" y="360"/>
                </a:lnTo>
                <a:lnTo>
                  <a:pt x="362" y="361"/>
                </a:lnTo>
                <a:lnTo>
                  <a:pt x="361" y="362"/>
                </a:lnTo>
                <a:lnTo>
                  <a:pt x="361" y="364"/>
                </a:lnTo>
                <a:lnTo>
                  <a:pt x="361" y="364"/>
                </a:lnTo>
                <a:lnTo>
                  <a:pt x="361" y="365"/>
                </a:lnTo>
                <a:lnTo>
                  <a:pt x="361" y="365"/>
                </a:lnTo>
                <a:lnTo>
                  <a:pt x="361" y="366"/>
                </a:lnTo>
                <a:lnTo>
                  <a:pt x="362" y="367"/>
                </a:lnTo>
                <a:lnTo>
                  <a:pt x="364" y="370"/>
                </a:lnTo>
                <a:lnTo>
                  <a:pt x="365" y="371"/>
                </a:lnTo>
                <a:lnTo>
                  <a:pt x="365" y="372"/>
                </a:lnTo>
                <a:lnTo>
                  <a:pt x="367" y="376"/>
                </a:lnTo>
                <a:lnTo>
                  <a:pt x="368" y="377"/>
                </a:lnTo>
                <a:lnTo>
                  <a:pt x="369" y="379"/>
                </a:lnTo>
                <a:lnTo>
                  <a:pt x="370" y="380"/>
                </a:lnTo>
                <a:lnTo>
                  <a:pt x="371" y="382"/>
                </a:lnTo>
                <a:lnTo>
                  <a:pt x="373" y="384"/>
                </a:lnTo>
                <a:lnTo>
                  <a:pt x="375" y="386"/>
                </a:lnTo>
                <a:lnTo>
                  <a:pt x="380" y="389"/>
                </a:lnTo>
                <a:lnTo>
                  <a:pt x="381" y="390"/>
                </a:lnTo>
                <a:lnTo>
                  <a:pt x="381" y="391"/>
                </a:lnTo>
                <a:lnTo>
                  <a:pt x="382" y="392"/>
                </a:lnTo>
                <a:lnTo>
                  <a:pt x="382" y="393"/>
                </a:lnTo>
                <a:lnTo>
                  <a:pt x="382" y="394"/>
                </a:lnTo>
                <a:lnTo>
                  <a:pt x="382" y="395"/>
                </a:lnTo>
                <a:lnTo>
                  <a:pt x="382" y="396"/>
                </a:lnTo>
                <a:lnTo>
                  <a:pt x="382" y="397"/>
                </a:lnTo>
                <a:lnTo>
                  <a:pt x="381" y="399"/>
                </a:lnTo>
                <a:lnTo>
                  <a:pt x="381" y="400"/>
                </a:lnTo>
                <a:lnTo>
                  <a:pt x="380" y="401"/>
                </a:lnTo>
                <a:lnTo>
                  <a:pt x="380" y="402"/>
                </a:lnTo>
                <a:lnTo>
                  <a:pt x="380" y="402"/>
                </a:lnTo>
                <a:lnTo>
                  <a:pt x="381" y="403"/>
                </a:lnTo>
                <a:lnTo>
                  <a:pt x="381" y="404"/>
                </a:lnTo>
                <a:lnTo>
                  <a:pt x="381" y="405"/>
                </a:lnTo>
                <a:lnTo>
                  <a:pt x="382" y="405"/>
                </a:lnTo>
                <a:lnTo>
                  <a:pt x="383" y="406"/>
                </a:lnTo>
                <a:lnTo>
                  <a:pt x="384" y="407"/>
                </a:lnTo>
                <a:lnTo>
                  <a:pt x="385" y="408"/>
                </a:lnTo>
                <a:lnTo>
                  <a:pt x="386" y="408"/>
                </a:lnTo>
                <a:lnTo>
                  <a:pt x="387" y="409"/>
                </a:lnTo>
                <a:lnTo>
                  <a:pt x="390" y="410"/>
                </a:lnTo>
                <a:lnTo>
                  <a:pt x="391" y="411"/>
                </a:lnTo>
                <a:lnTo>
                  <a:pt x="392" y="412"/>
                </a:lnTo>
                <a:lnTo>
                  <a:pt x="392" y="412"/>
                </a:lnTo>
                <a:lnTo>
                  <a:pt x="393" y="413"/>
                </a:lnTo>
                <a:lnTo>
                  <a:pt x="393" y="413"/>
                </a:lnTo>
                <a:lnTo>
                  <a:pt x="393" y="414"/>
                </a:lnTo>
                <a:lnTo>
                  <a:pt x="393" y="415"/>
                </a:lnTo>
                <a:lnTo>
                  <a:pt x="393" y="416"/>
                </a:lnTo>
                <a:lnTo>
                  <a:pt x="393" y="417"/>
                </a:lnTo>
                <a:lnTo>
                  <a:pt x="393" y="420"/>
                </a:lnTo>
                <a:lnTo>
                  <a:pt x="393" y="421"/>
                </a:lnTo>
                <a:lnTo>
                  <a:pt x="393" y="421"/>
                </a:lnTo>
                <a:lnTo>
                  <a:pt x="393" y="422"/>
                </a:lnTo>
                <a:lnTo>
                  <a:pt x="394" y="423"/>
                </a:lnTo>
                <a:lnTo>
                  <a:pt x="394" y="423"/>
                </a:lnTo>
                <a:lnTo>
                  <a:pt x="394" y="424"/>
                </a:lnTo>
                <a:lnTo>
                  <a:pt x="394" y="424"/>
                </a:lnTo>
                <a:lnTo>
                  <a:pt x="394" y="425"/>
                </a:lnTo>
                <a:lnTo>
                  <a:pt x="394" y="426"/>
                </a:lnTo>
                <a:lnTo>
                  <a:pt x="393" y="428"/>
                </a:lnTo>
                <a:lnTo>
                  <a:pt x="393" y="429"/>
                </a:lnTo>
                <a:lnTo>
                  <a:pt x="393" y="431"/>
                </a:lnTo>
                <a:lnTo>
                  <a:pt x="393" y="431"/>
                </a:lnTo>
                <a:lnTo>
                  <a:pt x="393" y="432"/>
                </a:lnTo>
                <a:lnTo>
                  <a:pt x="394" y="433"/>
                </a:lnTo>
                <a:lnTo>
                  <a:pt x="394" y="434"/>
                </a:lnTo>
                <a:lnTo>
                  <a:pt x="395" y="434"/>
                </a:lnTo>
                <a:lnTo>
                  <a:pt x="395" y="435"/>
                </a:lnTo>
                <a:lnTo>
                  <a:pt x="396" y="436"/>
                </a:lnTo>
                <a:lnTo>
                  <a:pt x="396" y="436"/>
                </a:lnTo>
                <a:lnTo>
                  <a:pt x="397" y="437"/>
                </a:lnTo>
                <a:lnTo>
                  <a:pt x="398" y="437"/>
                </a:lnTo>
                <a:lnTo>
                  <a:pt x="399" y="437"/>
                </a:lnTo>
                <a:lnTo>
                  <a:pt x="400" y="438"/>
                </a:lnTo>
                <a:lnTo>
                  <a:pt x="402" y="438"/>
                </a:lnTo>
                <a:lnTo>
                  <a:pt x="404" y="438"/>
                </a:lnTo>
                <a:lnTo>
                  <a:pt x="409" y="439"/>
                </a:lnTo>
                <a:lnTo>
                  <a:pt x="411" y="439"/>
                </a:lnTo>
                <a:lnTo>
                  <a:pt x="414" y="439"/>
                </a:lnTo>
                <a:lnTo>
                  <a:pt x="415" y="439"/>
                </a:lnTo>
                <a:lnTo>
                  <a:pt x="416" y="438"/>
                </a:lnTo>
                <a:lnTo>
                  <a:pt x="416" y="438"/>
                </a:lnTo>
                <a:lnTo>
                  <a:pt x="417" y="438"/>
                </a:lnTo>
                <a:lnTo>
                  <a:pt x="417" y="437"/>
                </a:lnTo>
                <a:lnTo>
                  <a:pt x="417" y="437"/>
                </a:lnTo>
                <a:lnTo>
                  <a:pt x="418" y="436"/>
                </a:lnTo>
                <a:lnTo>
                  <a:pt x="420" y="433"/>
                </a:lnTo>
                <a:lnTo>
                  <a:pt x="421" y="431"/>
                </a:lnTo>
                <a:lnTo>
                  <a:pt x="421" y="431"/>
                </a:lnTo>
                <a:lnTo>
                  <a:pt x="422" y="430"/>
                </a:lnTo>
                <a:lnTo>
                  <a:pt x="423" y="429"/>
                </a:lnTo>
                <a:lnTo>
                  <a:pt x="423" y="429"/>
                </a:lnTo>
                <a:lnTo>
                  <a:pt x="424" y="428"/>
                </a:lnTo>
                <a:lnTo>
                  <a:pt x="425" y="428"/>
                </a:lnTo>
                <a:lnTo>
                  <a:pt x="430" y="427"/>
                </a:lnTo>
                <a:lnTo>
                  <a:pt x="432" y="426"/>
                </a:lnTo>
                <a:lnTo>
                  <a:pt x="433" y="426"/>
                </a:lnTo>
                <a:lnTo>
                  <a:pt x="436" y="425"/>
                </a:lnTo>
                <a:lnTo>
                  <a:pt x="440" y="424"/>
                </a:lnTo>
                <a:lnTo>
                  <a:pt x="443" y="423"/>
                </a:lnTo>
                <a:lnTo>
                  <a:pt x="444" y="422"/>
                </a:lnTo>
                <a:lnTo>
                  <a:pt x="445" y="422"/>
                </a:lnTo>
                <a:lnTo>
                  <a:pt x="446" y="421"/>
                </a:lnTo>
                <a:lnTo>
                  <a:pt x="447" y="420"/>
                </a:lnTo>
                <a:lnTo>
                  <a:pt x="455" y="414"/>
                </a:lnTo>
                <a:lnTo>
                  <a:pt x="458" y="412"/>
                </a:lnTo>
                <a:lnTo>
                  <a:pt x="459" y="411"/>
                </a:lnTo>
                <a:lnTo>
                  <a:pt x="460" y="410"/>
                </a:lnTo>
                <a:lnTo>
                  <a:pt x="462" y="409"/>
                </a:lnTo>
                <a:lnTo>
                  <a:pt x="464" y="409"/>
                </a:lnTo>
                <a:lnTo>
                  <a:pt x="467" y="408"/>
                </a:lnTo>
                <a:lnTo>
                  <a:pt x="468" y="407"/>
                </a:lnTo>
                <a:lnTo>
                  <a:pt x="469" y="407"/>
                </a:lnTo>
                <a:lnTo>
                  <a:pt x="471" y="406"/>
                </a:lnTo>
                <a:lnTo>
                  <a:pt x="472" y="405"/>
                </a:lnTo>
                <a:lnTo>
                  <a:pt x="473" y="404"/>
                </a:lnTo>
                <a:lnTo>
                  <a:pt x="475" y="402"/>
                </a:lnTo>
                <a:lnTo>
                  <a:pt x="476" y="401"/>
                </a:lnTo>
                <a:lnTo>
                  <a:pt x="476" y="401"/>
                </a:lnTo>
                <a:lnTo>
                  <a:pt x="477" y="400"/>
                </a:lnTo>
                <a:lnTo>
                  <a:pt x="478" y="400"/>
                </a:lnTo>
                <a:lnTo>
                  <a:pt x="479" y="399"/>
                </a:lnTo>
                <a:lnTo>
                  <a:pt x="480" y="399"/>
                </a:lnTo>
                <a:lnTo>
                  <a:pt x="481" y="399"/>
                </a:lnTo>
                <a:lnTo>
                  <a:pt x="485" y="398"/>
                </a:lnTo>
                <a:lnTo>
                  <a:pt x="487" y="398"/>
                </a:lnTo>
                <a:lnTo>
                  <a:pt x="488" y="398"/>
                </a:lnTo>
                <a:lnTo>
                  <a:pt x="492" y="398"/>
                </a:lnTo>
                <a:lnTo>
                  <a:pt x="495" y="398"/>
                </a:lnTo>
                <a:lnTo>
                  <a:pt x="496" y="398"/>
                </a:lnTo>
                <a:lnTo>
                  <a:pt x="497" y="398"/>
                </a:lnTo>
                <a:lnTo>
                  <a:pt x="498" y="398"/>
                </a:lnTo>
                <a:lnTo>
                  <a:pt x="500" y="399"/>
                </a:lnTo>
                <a:lnTo>
                  <a:pt x="502" y="399"/>
                </a:lnTo>
                <a:lnTo>
                  <a:pt x="503" y="400"/>
                </a:lnTo>
                <a:lnTo>
                  <a:pt x="505" y="401"/>
                </a:lnTo>
                <a:lnTo>
                  <a:pt x="508" y="403"/>
                </a:lnTo>
                <a:lnTo>
                  <a:pt x="510" y="404"/>
                </a:lnTo>
                <a:lnTo>
                  <a:pt x="511" y="405"/>
                </a:lnTo>
                <a:lnTo>
                  <a:pt x="512" y="405"/>
                </a:lnTo>
                <a:lnTo>
                  <a:pt x="514" y="406"/>
                </a:lnTo>
                <a:lnTo>
                  <a:pt x="515" y="406"/>
                </a:lnTo>
                <a:lnTo>
                  <a:pt x="517" y="406"/>
                </a:lnTo>
                <a:lnTo>
                  <a:pt x="519" y="406"/>
                </a:lnTo>
                <a:lnTo>
                  <a:pt x="520" y="406"/>
                </a:lnTo>
                <a:lnTo>
                  <a:pt x="521" y="406"/>
                </a:lnTo>
                <a:lnTo>
                  <a:pt x="522" y="406"/>
                </a:lnTo>
                <a:lnTo>
                  <a:pt x="522" y="405"/>
                </a:lnTo>
                <a:lnTo>
                  <a:pt x="523" y="405"/>
                </a:lnTo>
                <a:lnTo>
                  <a:pt x="525" y="403"/>
                </a:lnTo>
                <a:lnTo>
                  <a:pt x="528" y="401"/>
                </a:lnTo>
                <a:lnTo>
                  <a:pt x="529" y="400"/>
                </a:lnTo>
                <a:lnTo>
                  <a:pt x="530" y="399"/>
                </a:lnTo>
                <a:lnTo>
                  <a:pt x="531" y="398"/>
                </a:lnTo>
                <a:lnTo>
                  <a:pt x="531" y="396"/>
                </a:lnTo>
                <a:lnTo>
                  <a:pt x="532" y="395"/>
                </a:lnTo>
                <a:lnTo>
                  <a:pt x="532" y="394"/>
                </a:lnTo>
                <a:lnTo>
                  <a:pt x="532" y="393"/>
                </a:lnTo>
                <a:lnTo>
                  <a:pt x="532" y="390"/>
                </a:lnTo>
                <a:lnTo>
                  <a:pt x="531" y="385"/>
                </a:lnTo>
                <a:lnTo>
                  <a:pt x="530" y="381"/>
                </a:lnTo>
                <a:lnTo>
                  <a:pt x="530" y="380"/>
                </a:lnTo>
                <a:lnTo>
                  <a:pt x="530" y="380"/>
                </a:lnTo>
                <a:lnTo>
                  <a:pt x="530" y="379"/>
                </a:lnTo>
                <a:lnTo>
                  <a:pt x="529" y="378"/>
                </a:lnTo>
                <a:lnTo>
                  <a:pt x="529" y="377"/>
                </a:lnTo>
                <a:lnTo>
                  <a:pt x="528" y="376"/>
                </a:lnTo>
                <a:lnTo>
                  <a:pt x="526" y="375"/>
                </a:lnTo>
                <a:lnTo>
                  <a:pt x="526" y="374"/>
                </a:lnTo>
                <a:lnTo>
                  <a:pt x="526" y="374"/>
                </a:lnTo>
                <a:lnTo>
                  <a:pt x="526" y="373"/>
                </a:lnTo>
                <a:lnTo>
                  <a:pt x="525" y="372"/>
                </a:lnTo>
                <a:lnTo>
                  <a:pt x="525" y="371"/>
                </a:lnTo>
                <a:lnTo>
                  <a:pt x="526" y="370"/>
                </a:lnTo>
                <a:lnTo>
                  <a:pt x="526" y="369"/>
                </a:lnTo>
                <a:lnTo>
                  <a:pt x="526" y="369"/>
                </a:lnTo>
                <a:lnTo>
                  <a:pt x="527" y="368"/>
                </a:lnTo>
                <a:lnTo>
                  <a:pt x="528" y="367"/>
                </a:lnTo>
                <a:lnTo>
                  <a:pt x="529" y="366"/>
                </a:lnTo>
                <a:lnTo>
                  <a:pt x="530" y="365"/>
                </a:lnTo>
                <a:lnTo>
                  <a:pt x="531" y="365"/>
                </a:lnTo>
                <a:lnTo>
                  <a:pt x="538" y="361"/>
                </a:lnTo>
                <a:lnTo>
                  <a:pt x="541" y="359"/>
                </a:lnTo>
                <a:lnTo>
                  <a:pt x="542" y="358"/>
                </a:lnTo>
                <a:lnTo>
                  <a:pt x="543" y="357"/>
                </a:lnTo>
                <a:lnTo>
                  <a:pt x="544" y="356"/>
                </a:lnTo>
                <a:lnTo>
                  <a:pt x="545" y="356"/>
                </a:lnTo>
                <a:lnTo>
                  <a:pt x="545" y="355"/>
                </a:lnTo>
                <a:lnTo>
                  <a:pt x="546" y="354"/>
                </a:lnTo>
                <a:lnTo>
                  <a:pt x="547" y="352"/>
                </a:lnTo>
                <a:lnTo>
                  <a:pt x="547" y="351"/>
                </a:lnTo>
                <a:lnTo>
                  <a:pt x="547" y="350"/>
                </a:lnTo>
                <a:lnTo>
                  <a:pt x="547" y="349"/>
                </a:lnTo>
                <a:lnTo>
                  <a:pt x="547" y="349"/>
                </a:lnTo>
                <a:lnTo>
                  <a:pt x="547" y="347"/>
                </a:lnTo>
                <a:lnTo>
                  <a:pt x="546" y="346"/>
                </a:lnTo>
                <a:lnTo>
                  <a:pt x="545" y="345"/>
                </a:lnTo>
                <a:lnTo>
                  <a:pt x="545" y="344"/>
                </a:lnTo>
                <a:lnTo>
                  <a:pt x="543" y="342"/>
                </a:lnTo>
                <a:lnTo>
                  <a:pt x="542" y="341"/>
                </a:lnTo>
                <a:lnTo>
                  <a:pt x="541" y="341"/>
                </a:lnTo>
                <a:lnTo>
                  <a:pt x="540" y="340"/>
                </a:lnTo>
                <a:lnTo>
                  <a:pt x="535" y="336"/>
                </a:lnTo>
                <a:lnTo>
                  <a:pt x="534" y="335"/>
                </a:lnTo>
                <a:lnTo>
                  <a:pt x="534" y="334"/>
                </a:lnTo>
                <a:lnTo>
                  <a:pt x="533" y="334"/>
                </a:lnTo>
                <a:lnTo>
                  <a:pt x="532" y="333"/>
                </a:lnTo>
                <a:lnTo>
                  <a:pt x="530" y="330"/>
                </a:lnTo>
                <a:lnTo>
                  <a:pt x="529" y="329"/>
                </a:lnTo>
                <a:lnTo>
                  <a:pt x="528" y="328"/>
                </a:lnTo>
                <a:lnTo>
                  <a:pt x="527" y="327"/>
                </a:lnTo>
                <a:lnTo>
                  <a:pt x="526" y="326"/>
                </a:lnTo>
                <a:lnTo>
                  <a:pt x="525" y="325"/>
                </a:lnTo>
                <a:lnTo>
                  <a:pt x="520" y="323"/>
                </a:lnTo>
                <a:lnTo>
                  <a:pt x="518" y="322"/>
                </a:lnTo>
                <a:lnTo>
                  <a:pt x="513" y="320"/>
                </a:lnTo>
                <a:lnTo>
                  <a:pt x="511" y="320"/>
                </a:lnTo>
                <a:lnTo>
                  <a:pt x="510" y="319"/>
                </a:lnTo>
                <a:lnTo>
                  <a:pt x="509" y="319"/>
                </a:lnTo>
                <a:lnTo>
                  <a:pt x="508" y="318"/>
                </a:lnTo>
                <a:lnTo>
                  <a:pt x="507" y="317"/>
                </a:lnTo>
                <a:lnTo>
                  <a:pt x="506" y="316"/>
                </a:lnTo>
                <a:lnTo>
                  <a:pt x="505" y="315"/>
                </a:lnTo>
                <a:lnTo>
                  <a:pt x="504" y="314"/>
                </a:lnTo>
                <a:lnTo>
                  <a:pt x="504" y="313"/>
                </a:lnTo>
                <a:lnTo>
                  <a:pt x="503" y="312"/>
                </a:lnTo>
                <a:lnTo>
                  <a:pt x="502" y="308"/>
                </a:lnTo>
                <a:lnTo>
                  <a:pt x="501" y="307"/>
                </a:lnTo>
                <a:lnTo>
                  <a:pt x="501" y="307"/>
                </a:lnTo>
                <a:lnTo>
                  <a:pt x="500" y="306"/>
                </a:lnTo>
                <a:lnTo>
                  <a:pt x="499" y="306"/>
                </a:lnTo>
                <a:lnTo>
                  <a:pt x="498" y="306"/>
                </a:lnTo>
                <a:lnTo>
                  <a:pt x="495" y="305"/>
                </a:lnTo>
                <a:lnTo>
                  <a:pt x="494" y="304"/>
                </a:lnTo>
                <a:lnTo>
                  <a:pt x="492" y="304"/>
                </a:lnTo>
                <a:lnTo>
                  <a:pt x="491" y="303"/>
                </a:lnTo>
                <a:lnTo>
                  <a:pt x="487" y="299"/>
                </a:lnTo>
                <a:lnTo>
                  <a:pt x="484" y="298"/>
                </a:lnTo>
                <a:lnTo>
                  <a:pt x="481" y="295"/>
                </a:lnTo>
                <a:lnTo>
                  <a:pt x="480" y="295"/>
                </a:lnTo>
                <a:lnTo>
                  <a:pt x="479" y="294"/>
                </a:lnTo>
                <a:lnTo>
                  <a:pt x="478" y="293"/>
                </a:lnTo>
                <a:lnTo>
                  <a:pt x="478" y="293"/>
                </a:lnTo>
                <a:lnTo>
                  <a:pt x="477" y="292"/>
                </a:lnTo>
                <a:lnTo>
                  <a:pt x="477" y="291"/>
                </a:lnTo>
                <a:lnTo>
                  <a:pt x="477" y="290"/>
                </a:lnTo>
                <a:lnTo>
                  <a:pt x="477" y="290"/>
                </a:lnTo>
                <a:lnTo>
                  <a:pt x="477" y="290"/>
                </a:lnTo>
                <a:lnTo>
                  <a:pt x="477" y="289"/>
                </a:lnTo>
                <a:lnTo>
                  <a:pt x="476" y="289"/>
                </a:lnTo>
                <a:lnTo>
                  <a:pt x="475" y="289"/>
                </a:lnTo>
                <a:lnTo>
                  <a:pt x="475" y="289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385" name="Freeform 226">
            <a:extLst>
              <a:ext uri="{FF2B5EF4-FFF2-40B4-BE49-F238E27FC236}">
                <a16:creationId xmlns:a16="http://schemas.microsoft.com/office/drawing/2014/main" id="{504B94DC-A736-421A-840D-F2D4F03EE1D4}"/>
              </a:ext>
            </a:extLst>
          </p:cNvPr>
          <p:cNvSpPr>
            <a:spLocks/>
          </p:cNvSpPr>
          <p:nvPr/>
        </p:nvSpPr>
        <p:spPr bwMode="auto">
          <a:xfrm>
            <a:off x="8215225" y="1793008"/>
            <a:ext cx="633847" cy="739827"/>
          </a:xfrm>
          <a:custGeom>
            <a:avLst/>
            <a:gdLst>
              <a:gd name="T0" fmla="*/ 382 w 622"/>
              <a:gd name="T1" fmla="*/ 15 h 726"/>
              <a:gd name="T2" fmla="*/ 401 w 622"/>
              <a:gd name="T3" fmla="*/ 14 h 726"/>
              <a:gd name="T4" fmla="*/ 434 w 622"/>
              <a:gd name="T5" fmla="*/ 42 h 726"/>
              <a:gd name="T6" fmla="*/ 459 w 622"/>
              <a:gd name="T7" fmla="*/ 64 h 726"/>
              <a:gd name="T8" fmla="*/ 455 w 622"/>
              <a:gd name="T9" fmla="*/ 93 h 726"/>
              <a:gd name="T10" fmla="*/ 463 w 622"/>
              <a:gd name="T11" fmla="*/ 127 h 726"/>
              <a:gd name="T12" fmla="*/ 450 w 622"/>
              <a:gd name="T13" fmla="*/ 153 h 726"/>
              <a:gd name="T14" fmla="*/ 451 w 622"/>
              <a:gd name="T15" fmla="*/ 173 h 726"/>
              <a:gd name="T16" fmla="*/ 471 w 622"/>
              <a:gd name="T17" fmla="*/ 182 h 726"/>
              <a:gd name="T18" fmla="*/ 486 w 622"/>
              <a:gd name="T19" fmla="*/ 204 h 726"/>
              <a:gd name="T20" fmla="*/ 499 w 622"/>
              <a:gd name="T21" fmla="*/ 216 h 726"/>
              <a:gd name="T22" fmla="*/ 544 w 622"/>
              <a:gd name="T23" fmla="*/ 212 h 726"/>
              <a:gd name="T24" fmla="*/ 557 w 622"/>
              <a:gd name="T25" fmla="*/ 230 h 726"/>
              <a:gd name="T26" fmla="*/ 563 w 622"/>
              <a:gd name="T27" fmla="*/ 267 h 726"/>
              <a:gd name="T28" fmla="*/ 553 w 622"/>
              <a:gd name="T29" fmla="*/ 294 h 726"/>
              <a:gd name="T30" fmla="*/ 558 w 622"/>
              <a:gd name="T31" fmla="*/ 312 h 726"/>
              <a:gd name="T32" fmla="*/ 583 w 622"/>
              <a:gd name="T33" fmla="*/ 326 h 726"/>
              <a:gd name="T34" fmla="*/ 572 w 622"/>
              <a:gd name="T35" fmla="*/ 339 h 726"/>
              <a:gd name="T36" fmla="*/ 572 w 622"/>
              <a:gd name="T37" fmla="*/ 350 h 726"/>
              <a:gd name="T38" fmla="*/ 562 w 622"/>
              <a:gd name="T39" fmla="*/ 369 h 726"/>
              <a:gd name="T40" fmla="*/ 556 w 622"/>
              <a:gd name="T41" fmla="*/ 379 h 726"/>
              <a:gd name="T42" fmla="*/ 572 w 622"/>
              <a:gd name="T43" fmla="*/ 393 h 726"/>
              <a:gd name="T44" fmla="*/ 592 w 622"/>
              <a:gd name="T45" fmla="*/ 402 h 726"/>
              <a:gd name="T46" fmla="*/ 601 w 622"/>
              <a:gd name="T47" fmla="*/ 418 h 726"/>
              <a:gd name="T48" fmla="*/ 621 w 622"/>
              <a:gd name="T49" fmla="*/ 438 h 726"/>
              <a:gd name="T50" fmla="*/ 615 w 622"/>
              <a:gd name="T51" fmla="*/ 469 h 726"/>
              <a:gd name="T52" fmla="*/ 605 w 622"/>
              <a:gd name="T53" fmla="*/ 500 h 726"/>
              <a:gd name="T54" fmla="*/ 581 w 622"/>
              <a:gd name="T55" fmla="*/ 514 h 726"/>
              <a:gd name="T56" fmla="*/ 581 w 622"/>
              <a:gd name="T57" fmla="*/ 533 h 726"/>
              <a:gd name="T58" fmla="*/ 563 w 622"/>
              <a:gd name="T59" fmla="*/ 539 h 726"/>
              <a:gd name="T60" fmla="*/ 537 w 622"/>
              <a:gd name="T61" fmla="*/ 556 h 726"/>
              <a:gd name="T62" fmla="*/ 506 w 622"/>
              <a:gd name="T63" fmla="*/ 565 h 726"/>
              <a:gd name="T64" fmla="*/ 492 w 622"/>
              <a:gd name="T65" fmla="*/ 574 h 726"/>
              <a:gd name="T66" fmla="*/ 475 w 622"/>
              <a:gd name="T67" fmla="*/ 610 h 726"/>
              <a:gd name="T68" fmla="*/ 496 w 622"/>
              <a:gd name="T69" fmla="*/ 629 h 726"/>
              <a:gd name="T70" fmla="*/ 500 w 622"/>
              <a:gd name="T71" fmla="*/ 651 h 726"/>
              <a:gd name="T72" fmla="*/ 477 w 622"/>
              <a:gd name="T73" fmla="*/ 658 h 726"/>
              <a:gd name="T74" fmla="*/ 465 w 622"/>
              <a:gd name="T75" fmla="*/ 671 h 726"/>
              <a:gd name="T76" fmla="*/ 436 w 622"/>
              <a:gd name="T77" fmla="*/ 667 h 726"/>
              <a:gd name="T78" fmla="*/ 396 w 622"/>
              <a:gd name="T79" fmla="*/ 665 h 726"/>
              <a:gd name="T80" fmla="*/ 390 w 622"/>
              <a:gd name="T81" fmla="*/ 677 h 726"/>
              <a:gd name="T82" fmla="*/ 373 w 622"/>
              <a:gd name="T83" fmla="*/ 688 h 726"/>
              <a:gd name="T84" fmla="*/ 360 w 622"/>
              <a:gd name="T85" fmla="*/ 702 h 726"/>
              <a:gd name="T86" fmla="*/ 343 w 622"/>
              <a:gd name="T87" fmla="*/ 677 h 726"/>
              <a:gd name="T88" fmla="*/ 326 w 622"/>
              <a:gd name="T89" fmla="*/ 676 h 726"/>
              <a:gd name="T90" fmla="*/ 296 w 622"/>
              <a:gd name="T91" fmla="*/ 659 h 726"/>
              <a:gd name="T92" fmla="*/ 282 w 622"/>
              <a:gd name="T93" fmla="*/ 679 h 726"/>
              <a:gd name="T94" fmla="*/ 279 w 622"/>
              <a:gd name="T95" fmla="*/ 703 h 726"/>
              <a:gd name="T96" fmla="*/ 248 w 622"/>
              <a:gd name="T97" fmla="*/ 726 h 726"/>
              <a:gd name="T98" fmla="*/ 224 w 622"/>
              <a:gd name="T99" fmla="*/ 719 h 726"/>
              <a:gd name="T100" fmla="*/ 220 w 622"/>
              <a:gd name="T101" fmla="*/ 708 h 726"/>
              <a:gd name="T102" fmla="*/ 185 w 622"/>
              <a:gd name="T103" fmla="*/ 706 h 726"/>
              <a:gd name="T104" fmla="*/ 160 w 622"/>
              <a:gd name="T105" fmla="*/ 704 h 726"/>
              <a:gd name="T106" fmla="*/ 145 w 622"/>
              <a:gd name="T107" fmla="*/ 705 h 726"/>
              <a:gd name="T108" fmla="*/ 127 w 622"/>
              <a:gd name="T109" fmla="*/ 713 h 726"/>
              <a:gd name="T110" fmla="*/ 108 w 622"/>
              <a:gd name="T111" fmla="*/ 704 h 726"/>
              <a:gd name="T112" fmla="*/ 86 w 622"/>
              <a:gd name="T113" fmla="*/ 690 h 726"/>
              <a:gd name="T114" fmla="*/ 62 w 622"/>
              <a:gd name="T115" fmla="*/ 706 h 726"/>
              <a:gd name="T116" fmla="*/ 22 w 622"/>
              <a:gd name="T117" fmla="*/ 711 h 726"/>
              <a:gd name="T118" fmla="*/ 1 w 622"/>
              <a:gd name="T119" fmla="*/ 706 h 7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622" h="726">
                <a:moveTo>
                  <a:pt x="363" y="0"/>
                </a:moveTo>
                <a:lnTo>
                  <a:pt x="364" y="1"/>
                </a:lnTo>
                <a:lnTo>
                  <a:pt x="365" y="1"/>
                </a:lnTo>
                <a:lnTo>
                  <a:pt x="366" y="2"/>
                </a:lnTo>
                <a:lnTo>
                  <a:pt x="366" y="2"/>
                </a:lnTo>
                <a:lnTo>
                  <a:pt x="369" y="5"/>
                </a:lnTo>
                <a:lnTo>
                  <a:pt x="370" y="6"/>
                </a:lnTo>
                <a:lnTo>
                  <a:pt x="372" y="7"/>
                </a:lnTo>
                <a:lnTo>
                  <a:pt x="375" y="9"/>
                </a:lnTo>
                <a:lnTo>
                  <a:pt x="376" y="10"/>
                </a:lnTo>
                <a:lnTo>
                  <a:pt x="377" y="11"/>
                </a:lnTo>
                <a:lnTo>
                  <a:pt x="378" y="13"/>
                </a:lnTo>
                <a:lnTo>
                  <a:pt x="378" y="13"/>
                </a:lnTo>
                <a:lnTo>
                  <a:pt x="379" y="14"/>
                </a:lnTo>
                <a:lnTo>
                  <a:pt x="380" y="14"/>
                </a:lnTo>
                <a:lnTo>
                  <a:pt x="381" y="15"/>
                </a:lnTo>
                <a:lnTo>
                  <a:pt x="382" y="15"/>
                </a:lnTo>
                <a:lnTo>
                  <a:pt x="382" y="15"/>
                </a:lnTo>
                <a:lnTo>
                  <a:pt x="383" y="14"/>
                </a:lnTo>
                <a:lnTo>
                  <a:pt x="384" y="14"/>
                </a:lnTo>
                <a:lnTo>
                  <a:pt x="384" y="14"/>
                </a:lnTo>
                <a:lnTo>
                  <a:pt x="386" y="13"/>
                </a:lnTo>
                <a:lnTo>
                  <a:pt x="387" y="12"/>
                </a:lnTo>
                <a:lnTo>
                  <a:pt x="388" y="11"/>
                </a:lnTo>
                <a:lnTo>
                  <a:pt x="389" y="11"/>
                </a:lnTo>
                <a:lnTo>
                  <a:pt x="390" y="11"/>
                </a:lnTo>
                <a:lnTo>
                  <a:pt x="391" y="11"/>
                </a:lnTo>
                <a:lnTo>
                  <a:pt x="392" y="11"/>
                </a:lnTo>
                <a:lnTo>
                  <a:pt x="396" y="12"/>
                </a:lnTo>
                <a:lnTo>
                  <a:pt x="397" y="12"/>
                </a:lnTo>
                <a:lnTo>
                  <a:pt x="398" y="12"/>
                </a:lnTo>
                <a:lnTo>
                  <a:pt x="399" y="13"/>
                </a:lnTo>
                <a:lnTo>
                  <a:pt x="400" y="13"/>
                </a:lnTo>
                <a:lnTo>
                  <a:pt x="401" y="14"/>
                </a:lnTo>
                <a:lnTo>
                  <a:pt x="402" y="16"/>
                </a:lnTo>
                <a:lnTo>
                  <a:pt x="406" y="20"/>
                </a:lnTo>
                <a:lnTo>
                  <a:pt x="412" y="27"/>
                </a:lnTo>
                <a:lnTo>
                  <a:pt x="415" y="30"/>
                </a:lnTo>
                <a:lnTo>
                  <a:pt x="416" y="30"/>
                </a:lnTo>
                <a:lnTo>
                  <a:pt x="416" y="31"/>
                </a:lnTo>
                <a:lnTo>
                  <a:pt x="417" y="32"/>
                </a:lnTo>
                <a:lnTo>
                  <a:pt x="419" y="32"/>
                </a:lnTo>
                <a:lnTo>
                  <a:pt x="420" y="33"/>
                </a:lnTo>
                <a:lnTo>
                  <a:pt x="423" y="34"/>
                </a:lnTo>
                <a:lnTo>
                  <a:pt x="424" y="34"/>
                </a:lnTo>
                <a:lnTo>
                  <a:pt x="425" y="35"/>
                </a:lnTo>
                <a:lnTo>
                  <a:pt x="427" y="36"/>
                </a:lnTo>
                <a:lnTo>
                  <a:pt x="429" y="38"/>
                </a:lnTo>
                <a:lnTo>
                  <a:pt x="432" y="40"/>
                </a:lnTo>
                <a:lnTo>
                  <a:pt x="433" y="41"/>
                </a:lnTo>
                <a:lnTo>
                  <a:pt x="434" y="42"/>
                </a:lnTo>
                <a:lnTo>
                  <a:pt x="435" y="43"/>
                </a:lnTo>
                <a:lnTo>
                  <a:pt x="436" y="45"/>
                </a:lnTo>
                <a:lnTo>
                  <a:pt x="437" y="46"/>
                </a:lnTo>
                <a:lnTo>
                  <a:pt x="439" y="50"/>
                </a:lnTo>
                <a:lnTo>
                  <a:pt x="440" y="52"/>
                </a:lnTo>
                <a:lnTo>
                  <a:pt x="441" y="53"/>
                </a:lnTo>
                <a:lnTo>
                  <a:pt x="442" y="53"/>
                </a:lnTo>
                <a:lnTo>
                  <a:pt x="443" y="55"/>
                </a:lnTo>
                <a:lnTo>
                  <a:pt x="444" y="55"/>
                </a:lnTo>
                <a:lnTo>
                  <a:pt x="445" y="56"/>
                </a:lnTo>
                <a:lnTo>
                  <a:pt x="446" y="57"/>
                </a:lnTo>
                <a:lnTo>
                  <a:pt x="448" y="58"/>
                </a:lnTo>
                <a:lnTo>
                  <a:pt x="451" y="59"/>
                </a:lnTo>
                <a:lnTo>
                  <a:pt x="457" y="62"/>
                </a:lnTo>
                <a:lnTo>
                  <a:pt x="458" y="62"/>
                </a:lnTo>
                <a:lnTo>
                  <a:pt x="460" y="63"/>
                </a:lnTo>
                <a:lnTo>
                  <a:pt x="459" y="64"/>
                </a:lnTo>
                <a:lnTo>
                  <a:pt x="457" y="66"/>
                </a:lnTo>
                <a:lnTo>
                  <a:pt x="454" y="69"/>
                </a:lnTo>
                <a:lnTo>
                  <a:pt x="452" y="71"/>
                </a:lnTo>
                <a:lnTo>
                  <a:pt x="451" y="72"/>
                </a:lnTo>
                <a:lnTo>
                  <a:pt x="450" y="73"/>
                </a:lnTo>
                <a:lnTo>
                  <a:pt x="450" y="74"/>
                </a:lnTo>
                <a:lnTo>
                  <a:pt x="450" y="75"/>
                </a:lnTo>
                <a:lnTo>
                  <a:pt x="449" y="76"/>
                </a:lnTo>
                <a:lnTo>
                  <a:pt x="449" y="77"/>
                </a:lnTo>
                <a:lnTo>
                  <a:pt x="449" y="78"/>
                </a:lnTo>
                <a:lnTo>
                  <a:pt x="450" y="79"/>
                </a:lnTo>
                <a:lnTo>
                  <a:pt x="450" y="80"/>
                </a:lnTo>
                <a:lnTo>
                  <a:pt x="452" y="83"/>
                </a:lnTo>
                <a:lnTo>
                  <a:pt x="453" y="85"/>
                </a:lnTo>
                <a:lnTo>
                  <a:pt x="453" y="87"/>
                </a:lnTo>
                <a:lnTo>
                  <a:pt x="454" y="90"/>
                </a:lnTo>
                <a:lnTo>
                  <a:pt x="455" y="93"/>
                </a:lnTo>
                <a:lnTo>
                  <a:pt x="456" y="94"/>
                </a:lnTo>
                <a:lnTo>
                  <a:pt x="456" y="95"/>
                </a:lnTo>
                <a:lnTo>
                  <a:pt x="456" y="96"/>
                </a:lnTo>
                <a:lnTo>
                  <a:pt x="456" y="99"/>
                </a:lnTo>
                <a:lnTo>
                  <a:pt x="456" y="105"/>
                </a:lnTo>
                <a:lnTo>
                  <a:pt x="456" y="107"/>
                </a:lnTo>
                <a:lnTo>
                  <a:pt x="456" y="109"/>
                </a:lnTo>
                <a:lnTo>
                  <a:pt x="456" y="110"/>
                </a:lnTo>
                <a:lnTo>
                  <a:pt x="457" y="111"/>
                </a:lnTo>
                <a:lnTo>
                  <a:pt x="458" y="112"/>
                </a:lnTo>
                <a:lnTo>
                  <a:pt x="459" y="114"/>
                </a:lnTo>
                <a:lnTo>
                  <a:pt x="460" y="115"/>
                </a:lnTo>
                <a:lnTo>
                  <a:pt x="460" y="117"/>
                </a:lnTo>
                <a:lnTo>
                  <a:pt x="461" y="118"/>
                </a:lnTo>
                <a:lnTo>
                  <a:pt x="462" y="119"/>
                </a:lnTo>
                <a:lnTo>
                  <a:pt x="463" y="125"/>
                </a:lnTo>
                <a:lnTo>
                  <a:pt x="463" y="127"/>
                </a:lnTo>
                <a:lnTo>
                  <a:pt x="463" y="128"/>
                </a:lnTo>
                <a:lnTo>
                  <a:pt x="463" y="130"/>
                </a:lnTo>
                <a:lnTo>
                  <a:pt x="463" y="132"/>
                </a:lnTo>
                <a:lnTo>
                  <a:pt x="463" y="134"/>
                </a:lnTo>
                <a:lnTo>
                  <a:pt x="462" y="136"/>
                </a:lnTo>
                <a:lnTo>
                  <a:pt x="462" y="137"/>
                </a:lnTo>
                <a:lnTo>
                  <a:pt x="461" y="138"/>
                </a:lnTo>
                <a:lnTo>
                  <a:pt x="459" y="142"/>
                </a:lnTo>
                <a:lnTo>
                  <a:pt x="458" y="143"/>
                </a:lnTo>
                <a:lnTo>
                  <a:pt x="458" y="144"/>
                </a:lnTo>
                <a:lnTo>
                  <a:pt x="456" y="148"/>
                </a:lnTo>
                <a:lnTo>
                  <a:pt x="456" y="149"/>
                </a:lnTo>
                <a:lnTo>
                  <a:pt x="455" y="150"/>
                </a:lnTo>
                <a:lnTo>
                  <a:pt x="455" y="150"/>
                </a:lnTo>
                <a:lnTo>
                  <a:pt x="454" y="151"/>
                </a:lnTo>
                <a:lnTo>
                  <a:pt x="453" y="152"/>
                </a:lnTo>
                <a:lnTo>
                  <a:pt x="450" y="153"/>
                </a:lnTo>
                <a:lnTo>
                  <a:pt x="449" y="154"/>
                </a:lnTo>
                <a:lnTo>
                  <a:pt x="448" y="154"/>
                </a:lnTo>
                <a:lnTo>
                  <a:pt x="448" y="155"/>
                </a:lnTo>
                <a:lnTo>
                  <a:pt x="447" y="156"/>
                </a:lnTo>
                <a:lnTo>
                  <a:pt x="446" y="157"/>
                </a:lnTo>
                <a:lnTo>
                  <a:pt x="446" y="158"/>
                </a:lnTo>
                <a:lnTo>
                  <a:pt x="446" y="159"/>
                </a:lnTo>
                <a:lnTo>
                  <a:pt x="446" y="160"/>
                </a:lnTo>
                <a:lnTo>
                  <a:pt x="446" y="161"/>
                </a:lnTo>
                <a:lnTo>
                  <a:pt x="446" y="162"/>
                </a:lnTo>
                <a:lnTo>
                  <a:pt x="447" y="163"/>
                </a:lnTo>
                <a:lnTo>
                  <a:pt x="447" y="164"/>
                </a:lnTo>
                <a:lnTo>
                  <a:pt x="449" y="167"/>
                </a:lnTo>
                <a:lnTo>
                  <a:pt x="450" y="168"/>
                </a:lnTo>
                <a:lnTo>
                  <a:pt x="450" y="169"/>
                </a:lnTo>
                <a:lnTo>
                  <a:pt x="451" y="171"/>
                </a:lnTo>
                <a:lnTo>
                  <a:pt x="451" y="173"/>
                </a:lnTo>
                <a:lnTo>
                  <a:pt x="452" y="174"/>
                </a:lnTo>
                <a:lnTo>
                  <a:pt x="452" y="175"/>
                </a:lnTo>
                <a:lnTo>
                  <a:pt x="453" y="176"/>
                </a:lnTo>
                <a:lnTo>
                  <a:pt x="454" y="177"/>
                </a:lnTo>
                <a:lnTo>
                  <a:pt x="455" y="177"/>
                </a:lnTo>
                <a:lnTo>
                  <a:pt x="456" y="178"/>
                </a:lnTo>
                <a:lnTo>
                  <a:pt x="457" y="179"/>
                </a:lnTo>
                <a:lnTo>
                  <a:pt x="458" y="179"/>
                </a:lnTo>
                <a:lnTo>
                  <a:pt x="459" y="180"/>
                </a:lnTo>
                <a:lnTo>
                  <a:pt x="460" y="180"/>
                </a:lnTo>
                <a:lnTo>
                  <a:pt x="461" y="180"/>
                </a:lnTo>
                <a:lnTo>
                  <a:pt x="462" y="181"/>
                </a:lnTo>
                <a:lnTo>
                  <a:pt x="463" y="181"/>
                </a:lnTo>
                <a:lnTo>
                  <a:pt x="467" y="181"/>
                </a:lnTo>
                <a:lnTo>
                  <a:pt x="468" y="181"/>
                </a:lnTo>
                <a:lnTo>
                  <a:pt x="469" y="182"/>
                </a:lnTo>
                <a:lnTo>
                  <a:pt x="471" y="182"/>
                </a:lnTo>
                <a:lnTo>
                  <a:pt x="472" y="183"/>
                </a:lnTo>
                <a:lnTo>
                  <a:pt x="473" y="184"/>
                </a:lnTo>
                <a:lnTo>
                  <a:pt x="474" y="184"/>
                </a:lnTo>
                <a:lnTo>
                  <a:pt x="475" y="185"/>
                </a:lnTo>
                <a:lnTo>
                  <a:pt x="476" y="187"/>
                </a:lnTo>
                <a:lnTo>
                  <a:pt x="477" y="188"/>
                </a:lnTo>
                <a:lnTo>
                  <a:pt x="478" y="189"/>
                </a:lnTo>
                <a:lnTo>
                  <a:pt x="480" y="191"/>
                </a:lnTo>
                <a:lnTo>
                  <a:pt x="482" y="192"/>
                </a:lnTo>
                <a:lnTo>
                  <a:pt x="484" y="194"/>
                </a:lnTo>
                <a:lnTo>
                  <a:pt x="484" y="195"/>
                </a:lnTo>
                <a:lnTo>
                  <a:pt x="485" y="196"/>
                </a:lnTo>
                <a:lnTo>
                  <a:pt x="486" y="197"/>
                </a:lnTo>
                <a:lnTo>
                  <a:pt x="486" y="198"/>
                </a:lnTo>
                <a:lnTo>
                  <a:pt x="486" y="199"/>
                </a:lnTo>
                <a:lnTo>
                  <a:pt x="486" y="202"/>
                </a:lnTo>
                <a:lnTo>
                  <a:pt x="486" y="204"/>
                </a:lnTo>
                <a:lnTo>
                  <a:pt x="486" y="205"/>
                </a:lnTo>
                <a:lnTo>
                  <a:pt x="487" y="207"/>
                </a:lnTo>
                <a:lnTo>
                  <a:pt x="487" y="208"/>
                </a:lnTo>
                <a:lnTo>
                  <a:pt x="488" y="209"/>
                </a:lnTo>
                <a:lnTo>
                  <a:pt x="488" y="210"/>
                </a:lnTo>
                <a:lnTo>
                  <a:pt x="488" y="211"/>
                </a:lnTo>
                <a:lnTo>
                  <a:pt x="489" y="211"/>
                </a:lnTo>
                <a:lnTo>
                  <a:pt x="490" y="212"/>
                </a:lnTo>
                <a:lnTo>
                  <a:pt x="491" y="213"/>
                </a:lnTo>
                <a:lnTo>
                  <a:pt x="492" y="214"/>
                </a:lnTo>
                <a:lnTo>
                  <a:pt x="493" y="214"/>
                </a:lnTo>
                <a:lnTo>
                  <a:pt x="494" y="215"/>
                </a:lnTo>
                <a:lnTo>
                  <a:pt x="495" y="215"/>
                </a:lnTo>
                <a:lnTo>
                  <a:pt x="496" y="216"/>
                </a:lnTo>
                <a:lnTo>
                  <a:pt x="497" y="216"/>
                </a:lnTo>
                <a:lnTo>
                  <a:pt x="498" y="216"/>
                </a:lnTo>
                <a:lnTo>
                  <a:pt x="499" y="216"/>
                </a:lnTo>
                <a:lnTo>
                  <a:pt x="500" y="216"/>
                </a:lnTo>
                <a:lnTo>
                  <a:pt x="507" y="215"/>
                </a:lnTo>
                <a:lnTo>
                  <a:pt x="508" y="215"/>
                </a:lnTo>
                <a:lnTo>
                  <a:pt x="510" y="215"/>
                </a:lnTo>
                <a:lnTo>
                  <a:pt x="516" y="216"/>
                </a:lnTo>
                <a:lnTo>
                  <a:pt x="519" y="216"/>
                </a:lnTo>
                <a:lnTo>
                  <a:pt x="524" y="217"/>
                </a:lnTo>
                <a:lnTo>
                  <a:pt x="525" y="217"/>
                </a:lnTo>
                <a:lnTo>
                  <a:pt x="527" y="217"/>
                </a:lnTo>
                <a:lnTo>
                  <a:pt x="528" y="217"/>
                </a:lnTo>
                <a:lnTo>
                  <a:pt x="530" y="216"/>
                </a:lnTo>
                <a:lnTo>
                  <a:pt x="535" y="215"/>
                </a:lnTo>
                <a:lnTo>
                  <a:pt x="538" y="213"/>
                </a:lnTo>
                <a:lnTo>
                  <a:pt x="540" y="213"/>
                </a:lnTo>
                <a:lnTo>
                  <a:pt x="541" y="212"/>
                </a:lnTo>
                <a:lnTo>
                  <a:pt x="543" y="212"/>
                </a:lnTo>
                <a:lnTo>
                  <a:pt x="544" y="212"/>
                </a:lnTo>
                <a:lnTo>
                  <a:pt x="545" y="212"/>
                </a:lnTo>
                <a:lnTo>
                  <a:pt x="545" y="212"/>
                </a:lnTo>
                <a:lnTo>
                  <a:pt x="546" y="212"/>
                </a:lnTo>
                <a:lnTo>
                  <a:pt x="547" y="213"/>
                </a:lnTo>
                <a:lnTo>
                  <a:pt x="548" y="213"/>
                </a:lnTo>
                <a:lnTo>
                  <a:pt x="550" y="215"/>
                </a:lnTo>
                <a:lnTo>
                  <a:pt x="551" y="216"/>
                </a:lnTo>
                <a:lnTo>
                  <a:pt x="553" y="217"/>
                </a:lnTo>
                <a:lnTo>
                  <a:pt x="553" y="218"/>
                </a:lnTo>
                <a:lnTo>
                  <a:pt x="554" y="219"/>
                </a:lnTo>
                <a:lnTo>
                  <a:pt x="555" y="220"/>
                </a:lnTo>
                <a:lnTo>
                  <a:pt x="555" y="221"/>
                </a:lnTo>
                <a:lnTo>
                  <a:pt x="556" y="222"/>
                </a:lnTo>
                <a:lnTo>
                  <a:pt x="556" y="224"/>
                </a:lnTo>
                <a:lnTo>
                  <a:pt x="557" y="225"/>
                </a:lnTo>
                <a:lnTo>
                  <a:pt x="557" y="227"/>
                </a:lnTo>
                <a:lnTo>
                  <a:pt x="557" y="230"/>
                </a:lnTo>
                <a:lnTo>
                  <a:pt x="557" y="234"/>
                </a:lnTo>
                <a:lnTo>
                  <a:pt x="557" y="237"/>
                </a:lnTo>
                <a:lnTo>
                  <a:pt x="557" y="239"/>
                </a:lnTo>
                <a:lnTo>
                  <a:pt x="556" y="243"/>
                </a:lnTo>
                <a:lnTo>
                  <a:pt x="556" y="244"/>
                </a:lnTo>
                <a:lnTo>
                  <a:pt x="556" y="245"/>
                </a:lnTo>
                <a:lnTo>
                  <a:pt x="556" y="248"/>
                </a:lnTo>
                <a:lnTo>
                  <a:pt x="556" y="250"/>
                </a:lnTo>
                <a:lnTo>
                  <a:pt x="556" y="252"/>
                </a:lnTo>
                <a:lnTo>
                  <a:pt x="557" y="254"/>
                </a:lnTo>
                <a:lnTo>
                  <a:pt x="557" y="255"/>
                </a:lnTo>
                <a:lnTo>
                  <a:pt x="557" y="256"/>
                </a:lnTo>
                <a:lnTo>
                  <a:pt x="558" y="258"/>
                </a:lnTo>
                <a:lnTo>
                  <a:pt x="559" y="260"/>
                </a:lnTo>
                <a:lnTo>
                  <a:pt x="561" y="263"/>
                </a:lnTo>
                <a:lnTo>
                  <a:pt x="562" y="265"/>
                </a:lnTo>
                <a:lnTo>
                  <a:pt x="563" y="267"/>
                </a:lnTo>
                <a:lnTo>
                  <a:pt x="563" y="268"/>
                </a:lnTo>
                <a:lnTo>
                  <a:pt x="564" y="271"/>
                </a:lnTo>
                <a:lnTo>
                  <a:pt x="564" y="271"/>
                </a:lnTo>
                <a:lnTo>
                  <a:pt x="564" y="272"/>
                </a:lnTo>
                <a:lnTo>
                  <a:pt x="564" y="273"/>
                </a:lnTo>
                <a:lnTo>
                  <a:pt x="564" y="275"/>
                </a:lnTo>
                <a:lnTo>
                  <a:pt x="564" y="276"/>
                </a:lnTo>
                <a:lnTo>
                  <a:pt x="564" y="277"/>
                </a:lnTo>
                <a:lnTo>
                  <a:pt x="563" y="279"/>
                </a:lnTo>
                <a:lnTo>
                  <a:pt x="562" y="281"/>
                </a:lnTo>
                <a:lnTo>
                  <a:pt x="562" y="283"/>
                </a:lnTo>
                <a:lnTo>
                  <a:pt x="561" y="284"/>
                </a:lnTo>
                <a:lnTo>
                  <a:pt x="560" y="286"/>
                </a:lnTo>
                <a:lnTo>
                  <a:pt x="558" y="289"/>
                </a:lnTo>
                <a:lnTo>
                  <a:pt x="557" y="290"/>
                </a:lnTo>
                <a:lnTo>
                  <a:pt x="555" y="292"/>
                </a:lnTo>
                <a:lnTo>
                  <a:pt x="553" y="294"/>
                </a:lnTo>
                <a:lnTo>
                  <a:pt x="552" y="296"/>
                </a:lnTo>
                <a:lnTo>
                  <a:pt x="551" y="297"/>
                </a:lnTo>
                <a:lnTo>
                  <a:pt x="551" y="298"/>
                </a:lnTo>
                <a:lnTo>
                  <a:pt x="551" y="299"/>
                </a:lnTo>
                <a:lnTo>
                  <a:pt x="551" y="299"/>
                </a:lnTo>
                <a:lnTo>
                  <a:pt x="552" y="301"/>
                </a:lnTo>
                <a:lnTo>
                  <a:pt x="552" y="303"/>
                </a:lnTo>
                <a:lnTo>
                  <a:pt x="552" y="303"/>
                </a:lnTo>
                <a:lnTo>
                  <a:pt x="552" y="304"/>
                </a:lnTo>
                <a:lnTo>
                  <a:pt x="550" y="308"/>
                </a:lnTo>
                <a:lnTo>
                  <a:pt x="550" y="308"/>
                </a:lnTo>
                <a:lnTo>
                  <a:pt x="550" y="309"/>
                </a:lnTo>
                <a:lnTo>
                  <a:pt x="551" y="309"/>
                </a:lnTo>
                <a:lnTo>
                  <a:pt x="551" y="309"/>
                </a:lnTo>
                <a:lnTo>
                  <a:pt x="552" y="310"/>
                </a:lnTo>
                <a:lnTo>
                  <a:pt x="553" y="310"/>
                </a:lnTo>
                <a:lnTo>
                  <a:pt x="558" y="312"/>
                </a:lnTo>
                <a:lnTo>
                  <a:pt x="563" y="313"/>
                </a:lnTo>
                <a:lnTo>
                  <a:pt x="564" y="314"/>
                </a:lnTo>
                <a:lnTo>
                  <a:pt x="566" y="315"/>
                </a:lnTo>
                <a:lnTo>
                  <a:pt x="569" y="315"/>
                </a:lnTo>
                <a:lnTo>
                  <a:pt x="571" y="315"/>
                </a:lnTo>
                <a:lnTo>
                  <a:pt x="572" y="316"/>
                </a:lnTo>
                <a:lnTo>
                  <a:pt x="573" y="316"/>
                </a:lnTo>
                <a:lnTo>
                  <a:pt x="574" y="317"/>
                </a:lnTo>
                <a:lnTo>
                  <a:pt x="578" y="319"/>
                </a:lnTo>
                <a:lnTo>
                  <a:pt x="579" y="320"/>
                </a:lnTo>
                <a:lnTo>
                  <a:pt x="581" y="322"/>
                </a:lnTo>
                <a:lnTo>
                  <a:pt x="581" y="322"/>
                </a:lnTo>
                <a:lnTo>
                  <a:pt x="582" y="323"/>
                </a:lnTo>
                <a:lnTo>
                  <a:pt x="582" y="324"/>
                </a:lnTo>
                <a:lnTo>
                  <a:pt x="583" y="324"/>
                </a:lnTo>
                <a:lnTo>
                  <a:pt x="583" y="325"/>
                </a:lnTo>
                <a:lnTo>
                  <a:pt x="583" y="326"/>
                </a:lnTo>
                <a:lnTo>
                  <a:pt x="583" y="327"/>
                </a:lnTo>
                <a:lnTo>
                  <a:pt x="584" y="327"/>
                </a:lnTo>
                <a:lnTo>
                  <a:pt x="583" y="329"/>
                </a:lnTo>
                <a:lnTo>
                  <a:pt x="583" y="331"/>
                </a:lnTo>
                <a:lnTo>
                  <a:pt x="583" y="333"/>
                </a:lnTo>
                <a:lnTo>
                  <a:pt x="582" y="333"/>
                </a:lnTo>
                <a:lnTo>
                  <a:pt x="582" y="334"/>
                </a:lnTo>
                <a:lnTo>
                  <a:pt x="581" y="334"/>
                </a:lnTo>
                <a:lnTo>
                  <a:pt x="581" y="335"/>
                </a:lnTo>
                <a:lnTo>
                  <a:pt x="580" y="335"/>
                </a:lnTo>
                <a:lnTo>
                  <a:pt x="579" y="336"/>
                </a:lnTo>
                <a:lnTo>
                  <a:pt x="578" y="336"/>
                </a:lnTo>
                <a:lnTo>
                  <a:pt x="577" y="337"/>
                </a:lnTo>
                <a:lnTo>
                  <a:pt x="575" y="337"/>
                </a:lnTo>
                <a:lnTo>
                  <a:pt x="573" y="338"/>
                </a:lnTo>
                <a:lnTo>
                  <a:pt x="572" y="338"/>
                </a:lnTo>
                <a:lnTo>
                  <a:pt x="572" y="339"/>
                </a:lnTo>
                <a:lnTo>
                  <a:pt x="571" y="339"/>
                </a:lnTo>
                <a:lnTo>
                  <a:pt x="571" y="340"/>
                </a:lnTo>
                <a:lnTo>
                  <a:pt x="570" y="340"/>
                </a:lnTo>
                <a:lnTo>
                  <a:pt x="570" y="341"/>
                </a:lnTo>
                <a:lnTo>
                  <a:pt x="570" y="341"/>
                </a:lnTo>
                <a:lnTo>
                  <a:pt x="570" y="342"/>
                </a:lnTo>
                <a:lnTo>
                  <a:pt x="570" y="342"/>
                </a:lnTo>
                <a:lnTo>
                  <a:pt x="571" y="343"/>
                </a:lnTo>
                <a:lnTo>
                  <a:pt x="571" y="344"/>
                </a:lnTo>
                <a:lnTo>
                  <a:pt x="573" y="345"/>
                </a:lnTo>
                <a:lnTo>
                  <a:pt x="573" y="346"/>
                </a:lnTo>
                <a:lnTo>
                  <a:pt x="573" y="346"/>
                </a:lnTo>
                <a:lnTo>
                  <a:pt x="574" y="347"/>
                </a:lnTo>
                <a:lnTo>
                  <a:pt x="574" y="347"/>
                </a:lnTo>
                <a:lnTo>
                  <a:pt x="573" y="348"/>
                </a:lnTo>
                <a:lnTo>
                  <a:pt x="572" y="350"/>
                </a:lnTo>
                <a:lnTo>
                  <a:pt x="572" y="350"/>
                </a:lnTo>
                <a:lnTo>
                  <a:pt x="571" y="351"/>
                </a:lnTo>
                <a:lnTo>
                  <a:pt x="571" y="353"/>
                </a:lnTo>
                <a:lnTo>
                  <a:pt x="571" y="357"/>
                </a:lnTo>
                <a:lnTo>
                  <a:pt x="570" y="358"/>
                </a:lnTo>
                <a:lnTo>
                  <a:pt x="570" y="359"/>
                </a:lnTo>
                <a:lnTo>
                  <a:pt x="570" y="360"/>
                </a:lnTo>
                <a:lnTo>
                  <a:pt x="569" y="361"/>
                </a:lnTo>
                <a:lnTo>
                  <a:pt x="569" y="362"/>
                </a:lnTo>
                <a:lnTo>
                  <a:pt x="568" y="362"/>
                </a:lnTo>
                <a:lnTo>
                  <a:pt x="567" y="363"/>
                </a:lnTo>
                <a:lnTo>
                  <a:pt x="566" y="364"/>
                </a:lnTo>
                <a:lnTo>
                  <a:pt x="563" y="366"/>
                </a:lnTo>
                <a:lnTo>
                  <a:pt x="562" y="367"/>
                </a:lnTo>
                <a:lnTo>
                  <a:pt x="562" y="368"/>
                </a:lnTo>
                <a:lnTo>
                  <a:pt x="562" y="368"/>
                </a:lnTo>
                <a:lnTo>
                  <a:pt x="562" y="369"/>
                </a:lnTo>
                <a:lnTo>
                  <a:pt x="562" y="369"/>
                </a:lnTo>
                <a:lnTo>
                  <a:pt x="562" y="369"/>
                </a:lnTo>
                <a:lnTo>
                  <a:pt x="562" y="370"/>
                </a:lnTo>
                <a:lnTo>
                  <a:pt x="562" y="370"/>
                </a:lnTo>
                <a:lnTo>
                  <a:pt x="563" y="372"/>
                </a:lnTo>
                <a:lnTo>
                  <a:pt x="564" y="372"/>
                </a:lnTo>
                <a:lnTo>
                  <a:pt x="564" y="373"/>
                </a:lnTo>
                <a:lnTo>
                  <a:pt x="564" y="373"/>
                </a:lnTo>
                <a:lnTo>
                  <a:pt x="564" y="373"/>
                </a:lnTo>
                <a:lnTo>
                  <a:pt x="563" y="374"/>
                </a:lnTo>
                <a:lnTo>
                  <a:pt x="563" y="374"/>
                </a:lnTo>
                <a:lnTo>
                  <a:pt x="561" y="375"/>
                </a:lnTo>
                <a:lnTo>
                  <a:pt x="560" y="376"/>
                </a:lnTo>
                <a:lnTo>
                  <a:pt x="559" y="376"/>
                </a:lnTo>
                <a:lnTo>
                  <a:pt x="558" y="377"/>
                </a:lnTo>
                <a:lnTo>
                  <a:pt x="557" y="377"/>
                </a:lnTo>
                <a:lnTo>
                  <a:pt x="557" y="378"/>
                </a:lnTo>
                <a:lnTo>
                  <a:pt x="556" y="379"/>
                </a:lnTo>
                <a:lnTo>
                  <a:pt x="556" y="379"/>
                </a:lnTo>
                <a:lnTo>
                  <a:pt x="556" y="380"/>
                </a:lnTo>
                <a:lnTo>
                  <a:pt x="556" y="380"/>
                </a:lnTo>
                <a:lnTo>
                  <a:pt x="556" y="381"/>
                </a:lnTo>
                <a:lnTo>
                  <a:pt x="556" y="382"/>
                </a:lnTo>
                <a:lnTo>
                  <a:pt x="557" y="383"/>
                </a:lnTo>
                <a:lnTo>
                  <a:pt x="557" y="385"/>
                </a:lnTo>
                <a:lnTo>
                  <a:pt x="558" y="386"/>
                </a:lnTo>
                <a:lnTo>
                  <a:pt x="559" y="387"/>
                </a:lnTo>
                <a:lnTo>
                  <a:pt x="560" y="388"/>
                </a:lnTo>
                <a:lnTo>
                  <a:pt x="561" y="388"/>
                </a:lnTo>
                <a:lnTo>
                  <a:pt x="563" y="389"/>
                </a:lnTo>
                <a:lnTo>
                  <a:pt x="564" y="390"/>
                </a:lnTo>
                <a:lnTo>
                  <a:pt x="566" y="391"/>
                </a:lnTo>
                <a:lnTo>
                  <a:pt x="568" y="391"/>
                </a:lnTo>
                <a:lnTo>
                  <a:pt x="571" y="392"/>
                </a:lnTo>
                <a:lnTo>
                  <a:pt x="572" y="393"/>
                </a:lnTo>
                <a:lnTo>
                  <a:pt x="573" y="393"/>
                </a:lnTo>
                <a:lnTo>
                  <a:pt x="575" y="394"/>
                </a:lnTo>
                <a:lnTo>
                  <a:pt x="576" y="395"/>
                </a:lnTo>
                <a:lnTo>
                  <a:pt x="577" y="395"/>
                </a:lnTo>
                <a:lnTo>
                  <a:pt x="578" y="397"/>
                </a:lnTo>
                <a:lnTo>
                  <a:pt x="579" y="397"/>
                </a:lnTo>
                <a:lnTo>
                  <a:pt x="579" y="398"/>
                </a:lnTo>
                <a:lnTo>
                  <a:pt x="580" y="398"/>
                </a:lnTo>
                <a:lnTo>
                  <a:pt x="582" y="399"/>
                </a:lnTo>
                <a:lnTo>
                  <a:pt x="585" y="399"/>
                </a:lnTo>
                <a:lnTo>
                  <a:pt x="586" y="400"/>
                </a:lnTo>
                <a:lnTo>
                  <a:pt x="588" y="400"/>
                </a:lnTo>
                <a:lnTo>
                  <a:pt x="589" y="400"/>
                </a:lnTo>
                <a:lnTo>
                  <a:pt x="590" y="400"/>
                </a:lnTo>
                <a:lnTo>
                  <a:pt x="590" y="401"/>
                </a:lnTo>
                <a:lnTo>
                  <a:pt x="591" y="401"/>
                </a:lnTo>
                <a:lnTo>
                  <a:pt x="592" y="402"/>
                </a:lnTo>
                <a:lnTo>
                  <a:pt x="593" y="403"/>
                </a:lnTo>
                <a:lnTo>
                  <a:pt x="593" y="403"/>
                </a:lnTo>
                <a:lnTo>
                  <a:pt x="595" y="404"/>
                </a:lnTo>
                <a:lnTo>
                  <a:pt x="595" y="404"/>
                </a:lnTo>
                <a:lnTo>
                  <a:pt x="596" y="404"/>
                </a:lnTo>
                <a:lnTo>
                  <a:pt x="596" y="405"/>
                </a:lnTo>
                <a:lnTo>
                  <a:pt x="596" y="406"/>
                </a:lnTo>
                <a:lnTo>
                  <a:pt x="596" y="406"/>
                </a:lnTo>
                <a:lnTo>
                  <a:pt x="597" y="408"/>
                </a:lnTo>
                <a:lnTo>
                  <a:pt x="597" y="411"/>
                </a:lnTo>
                <a:lnTo>
                  <a:pt x="597" y="412"/>
                </a:lnTo>
                <a:lnTo>
                  <a:pt x="597" y="413"/>
                </a:lnTo>
                <a:lnTo>
                  <a:pt x="598" y="414"/>
                </a:lnTo>
                <a:lnTo>
                  <a:pt x="598" y="415"/>
                </a:lnTo>
                <a:lnTo>
                  <a:pt x="599" y="415"/>
                </a:lnTo>
                <a:lnTo>
                  <a:pt x="599" y="416"/>
                </a:lnTo>
                <a:lnTo>
                  <a:pt x="601" y="418"/>
                </a:lnTo>
                <a:lnTo>
                  <a:pt x="602" y="419"/>
                </a:lnTo>
                <a:lnTo>
                  <a:pt x="604" y="420"/>
                </a:lnTo>
                <a:lnTo>
                  <a:pt x="606" y="422"/>
                </a:lnTo>
                <a:lnTo>
                  <a:pt x="609" y="424"/>
                </a:lnTo>
                <a:lnTo>
                  <a:pt x="610" y="424"/>
                </a:lnTo>
                <a:lnTo>
                  <a:pt x="614" y="426"/>
                </a:lnTo>
                <a:lnTo>
                  <a:pt x="615" y="427"/>
                </a:lnTo>
                <a:lnTo>
                  <a:pt x="617" y="428"/>
                </a:lnTo>
                <a:lnTo>
                  <a:pt x="618" y="429"/>
                </a:lnTo>
                <a:lnTo>
                  <a:pt x="619" y="430"/>
                </a:lnTo>
                <a:lnTo>
                  <a:pt x="620" y="431"/>
                </a:lnTo>
                <a:lnTo>
                  <a:pt x="621" y="432"/>
                </a:lnTo>
                <a:lnTo>
                  <a:pt x="621" y="433"/>
                </a:lnTo>
                <a:lnTo>
                  <a:pt x="621" y="434"/>
                </a:lnTo>
                <a:lnTo>
                  <a:pt x="621" y="435"/>
                </a:lnTo>
                <a:lnTo>
                  <a:pt x="621" y="436"/>
                </a:lnTo>
                <a:lnTo>
                  <a:pt x="621" y="438"/>
                </a:lnTo>
                <a:lnTo>
                  <a:pt x="621" y="441"/>
                </a:lnTo>
                <a:lnTo>
                  <a:pt x="620" y="442"/>
                </a:lnTo>
                <a:lnTo>
                  <a:pt x="620" y="443"/>
                </a:lnTo>
                <a:lnTo>
                  <a:pt x="620" y="444"/>
                </a:lnTo>
                <a:lnTo>
                  <a:pt x="620" y="445"/>
                </a:lnTo>
                <a:lnTo>
                  <a:pt x="621" y="446"/>
                </a:lnTo>
                <a:lnTo>
                  <a:pt x="621" y="450"/>
                </a:lnTo>
                <a:lnTo>
                  <a:pt x="622" y="451"/>
                </a:lnTo>
                <a:lnTo>
                  <a:pt x="622" y="453"/>
                </a:lnTo>
                <a:lnTo>
                  <a:pt x="622" y="454"/>
                </a:lnTo>
                <a:lnTo>
                  <a:pt x="621" y="455"/>
                </a:lnTo>
                <a:lnTo>
                  <a:pt x="621" y="457"/>
                </a:lnTo>
                <a:lnTo>
                  <a:pt x="620" y="459"/>
                </a:lnTo>
                <a:lnTo>
                  <a:pt x="619" y="462"/>
                </a:lnTo>
                <a:lnTo>
                  <a:pt x="617" y="467"/>
                </a:lnTo>
                <a:lnTo>
                  <a:pt x="616" y="468"/>
                </a:lnTo>
                <a:lnTo>
                  <a:pt x="615" y="469"/>
                </a:lnTo>
                <a:lnTo>
                  <a:pt x="613" y="472"/>
                </a:lnTo>
                <a:lnTo>
                  <a:pt x="612" y="473"/>
                </a:lnTo>
                <a:lnTo>
                  <a:pt x="612" y="474"/>
                </a:lnTo>
                <a:lnTo>
                  <a:pt x="612" y="475"/>
                </a:lnTo>
                <a:lnTo>
                  <a:pt x="611" y="476"/>
                </a:lnTo>
                <a:lnTo>
                  <a:pt x="611" y="477"/>
                </a:lnTo>
                <a:lnTo>
                  <a:pt x="611" y="482"/>
                </a:lnTo>
                <a:lnTo>
                  <a:pt x="610" y="487"/>
                </a:lnTo>
                <a:lnTo>
                  <a:pt x="609" y="492"/>
                </a:lnTo>
                <a:lnTo>
                  <a:pt x="609" y="495"/>
                </a:lnTo>
                <a:lnTo>
                  <a:pt x="609" y="496"/>
                </a:lnTo>
                <a:lnTo>
                  <a:pt x="609" y="496"/>
                </a:lnTo>
                <a:lnTo>
                  <a:pt x="609" y="497"/>
                </a:lnTo>
                <a:lnTo>
                  <a:pt x="608" y="498"/>
                </a:lnTo>
                <a:lnTo>
                  <a:pt x="607" y="499"/>
                </a:lnTo>
                <a:lnTo>
                  <a:pt x="606" y="499"/>
                </a:lnTo>
                <a:lnTo>
                  <a:pt x="605" y="500"/>
                </a:lnTo>
                <a:lnTo>
                  <a:pt x="602" y="503"/>
                </a:lnTo>
                <a:lnTo>
                  <a:pt x="599" y="505"/>
                </a:lnTo>
                <a:lnTo>
                  <a:pt x="598" y="506"/>
                </a:lnTo>
                <a:lnTo>
                  <a:pt x="597" y="506"/>
                </a:lnTo>
                <a:lnTo>
                  <a:pt x="596" y="507"/>
                </a:lnTo>
                <a:lnTo>
                  <a:pt x="595" y="507"/>
                </a:lnTo>
                <a:lnTo>
                  <a:pt x="594" y="508"/>
                </a:lnTo>
                <a:lnTo>
                  <a:pt x="593" y="508"/>
                </a:lnTo>
                <a:lnTo>
                  <a:pt x="590" y="508"/>
                </a:lnTo>
                <a:lnTo>
                  <a:pt x="589" y="508"/>
                </a:lnTo>
                <a:lnTo>
                  <a:pt x="588" y="509"/>
                </a:lnTo>
                <a:lnTo>
                  <a:pt x="586" y="510"/>
                </a:lnTo>
                <a:lnTo>
                  <a:pt x="585" y="510"/>
                </a:lnTo>
                <a:lnTo>
                  <a:pt x="584" y="511"/>
                </a:lnTo>
                <a:lnTo>
                  <a:pt x="583" y="511"/>
                </a:lnTo>
                <a:lnTo>
                  <a:pt x="582" y="512"/>
                </a:lnTo>
                <a:lnTo>
                  <a:pt x="581" y="514"/>
                </a:lnTo>
                <a:lnTo>
                  <a:pt x="579" y="515"/>
                </a:lnTo>
                <a:lnTo>
                  <a:pt x="579" y="516"/>
                </a:lnTo>
                <a:lnTo>
                  <a:pt x="578" y="517"/>
                </a:lnTo>
                <a:lnTo>
                  <a:pt x="578" y="518"/>
                </a:lnTo>
                <a:lnTo>
                  <a:pt x="578" y="518"/>
                </a:lnTo>
                <a:lnTo>
                  <a:pt x="577" y="519"/>
                </a:lnTo>
                <a:lnTo>
                  <a:pt x="577" y="520"/>
                </a:lnTo>
                <a:lnTo>
                  <a:pt x="577" y="521"/>
                </a:lnTo>
                <a:lnTo>
                  <a:pt x="577" y="522"/>
                </a:lnTo>
                <a:lnTo>
                  <a:pt x="577" y="523"/>
                </a:lnTo>
                <a:lnTo>
                  <a:pt x="578" y="524"/>
                </a:lnTo>
                <a:lnTo>
                  <a:pt x="579" y="528"/>
                </a:lnTo>
                <a:lnTo>
                  <a:pt x="580" y="530"/>
                </a:lnTo>
                <a:lnTo>
                  <a:pt x="580" y="531"/>
                </a:lnTo>
                <a:lnTo>
                  <a:pt x="580" y="532"/>
                </a:lnTo>
                <a:lnTo>
                  <a:pt x="581" y="533"/>
                </a:lnTo>
                <a:lnTo>
                  <a:pt x="581" y="533"/>
                </a:lnTo>
                <a:lnTo>
                  <a:pt x="581" y="534"/>
                </a:lnTo>
                <a:lnTo>
                  <a:pt x="580" y="535"/>
                </a:lnTo>
                <a:lnTo>
                  <a:pt x="580" y="536"/>
                </a:lnTo>
                <a:lnTo>
                  <a:pt x="580" y="536"/>
                </a:lnTo>
                <a:lnTo>
                  <a:pt x="579" y="536"/>
                </a:lnTo>
                <a:lnTo>
                  <a:pt x="579" y="537"/>
                </a:lnTo>
                <a:lnTo>
                  <a:pt x="578" y="538"/>
                </a:lnTo>
                <a:lnTo>
                  <a:pt x="578" y="538"/>
                </a:lnTo>
                <a:lnTo>
                  <a:pt x="577" y="539"/>
                </a:lnTo>
                <a:lnTo>
                  <a:pt x="576" y="539"/>
                </a:lnTo>
                <a:lnTo>
                  <a:pt x="574" y="539"/>
                </a:lnTo>
                <a:lnTo>
                  <a:pt x="573" y="539"/>
                </a:lnTo>
                <a:lnTo>
                  <a:pt x="572" y="539"/>
                </a:lnTo>
                <a:lnTo>
                  <a:pt x="570" y="539"/>
                </a:lnTo>
                <a:lnTo>
                  <a:pt x="566" y="539"/>
                </a:lnTo>
                <a:lnTo>
                  <a:pt x="563" y="539"/>
                </a:lnTo>
                <a:lnTo>
                  <a:pt x="563" y="539"/>
                </a:lnTo>
                <a:lnTo>
                  <a:pt x="562" y="539"/>
                </a:lnTo>
                <a:lnTo>
                  <a:pt x="561" y="540"/>
                </a:lnTo>
                <a:lnTo>
                  <a:pt x="560" y="540"/>
                </a:lnTo>
                <a:lnTo>
                  <a:pt x="559" y="541"/>
                </a:lnTo>
                <a:lnTo>
                  <a:pt x="558" y="542"/>
                </a:lnTo>
                <a:lnTo>
                  <a:pt x="557" y="544"/>
                </a:lnTo>
                <a:lnTo>
                  <a:pt x="554" y="547"/>
                </a:lnTo>
                <a:lnTo>
                  <a:pt x="553" y="548"/>
                </a:lnTo>
                <a:lnTo>
                  <a:pt x="553" y="549"/>
                </a:lnTo>
                <a:lnTo>
                  <a:pt x="551" y="550"/>
                </a:lnTo>
                <a:lnTo>
                  <a:pt x="549" y="552"/>
                </a:lnTo>
                <a:lnTo>
                  <a:pt x="547" y="553"/>
                </a:lnTo>
                <a:lnTo>
                  <a:pt x="546" y="553"/>
                </a:lnTo>
                <a:lnTo>
                  <a:pt x="544" y="554"/>
                </a:lnTo>
                <a:lnTo>
                  <a:pt x="541" y="555"/>
                </a:lnTo>
                <a:lnTo>
                  <a:pt x="539" y="555"/>
                </a:lnTo>
                <a:lnTo>
                  <a:pt x="537" y="556"/>
                </a:lnTo>
                <a:lnTo>
                  <a:pt x="532" y="557"/>
                </a:lnTo>
                <a:lnTo>
                  <a:pt x="530" y="558"/>
                </a:lnTo>
                <a:lnTo>
                  <a:pt x="527" y="559"/>
                </a:lnTo>
                <a:lnTo>
                  <a:pt x="525" y="559"/>
                </a:lnTo>
                <a:lnTo>
                  <a:pt x="523" y="560"/>
                </a:lnTo>
                <a:lnTo>
                  <a:pt x="521" y="561"/>
                </a:lnTo>
                <a:lnTo>
                  <a:pt x="516" y="564"/>
                </a:lnTo>
                <a:lnTo>
                  <a:pt x="515" y="564"/>
                </a:lnTo>
                <a:lnTo>
                  <a:pt x="514" y="565"/>
                </a:lnTo>
                <a:lnTo>
                  <a:pt x="512" y="565"/>
                </a:lnTo>
                <a:lnTo>
                  <a:pt x="511" y="566"/>
                </a:lnTo>
                <a:lnTo>
                  <a:pt x="510" y="566"/>
                </a:lnTo>
                <a:lnTo>
                  <a:pt x="509" y="566"/>
                </a:lnTo>
                <a:lnTo>
                  <a:pt x="508" y="565"/>
                </a:lnTo>
                <a:lnTo>
                  <a:pt x="507" y="565"/>
                </a:lnTo>
                <a:lnTo>
                  <a:pt x="507" y="565"/>
                </a:lnTo>
                <a:lnTo>
                  <a:pt x="506" y="565"/>
                </a:lnTo>
                <a:lnTo>
                  <a:pt x="504" y="564"/>
                </a:lnTo>
                <a:lnTo>
                  <a:pt x="504" y="564"/>
                </a:lnTo>
                <a:lnTo>
                  <a:pt x="503" y="563"/>
                </a:lnTo>
                <a:lnTo>
                  <a:pt x="502" y="564"/>
                </a:lnTo>
                <a:lnTo>
                  <a:pt x="501" y="564"/>
                </a:lnTo>
                <a:lnTo>
                  <a:pt x="500" y="564"/>
                </a:lnTo>
                <a:lnTo>
                  <a:pt x="498" y="565"/>
                </a:lnTo>
                <a:lnTo>
                  <a:pt x="497" y="565"/>
                </a:lnTo>
                <a:lnTo>
                  <a:pt x="497" y="566"/>
                </a:lnTo>
                <a:lnTo>
                  <a:pt x="496" y="566"/>
                </a:lnTo>
                <a:lnTo>
                  <a:pt x="495" y="567"/>
                </a:lnTo>
                <a:lnTo>
                  <a:pt x="495" y="568"/>
                </a:lnTo>
                <a:lnTo>
                  <a:pt x="494" y="569"/>
                </a:lnTo>
                <a:lnTo>
                  <a:pt x="494" y="570"/>
                </a:lnTo>
                <a:lnTo>
                  <a:pt x="493" y="570"/>
                </a:lnTo>
                <a:lnTo>
                  <a:pt x="492" y="573"/>
                </a:lnTo>
                <a:lnTo>
                  <a:pt x="492" y="574"/>
                </a:lnTo>
                <a:lnTo>
                  <a:pt x="490" y="577"/>
                </a:lnTo>
                <a:lnTo>
                  <a:pt x="489" y="581"/>
                </a:lnTo>
                <a:lnTo>
                  <a:pt x="488" y="583"/>
                </a:lnTo>
                <a:lnTo>
                  <a:pt x="487" y="584"/>
                </a:lnTo>
                <a:lnTo>
                  <a:pt x="486" y="585"/>
                </a:lnTo>
                <a:lnTo>
                  <a:pt x="478" y="595"/>
                </a:lnTo>
                <a:lnTo>
                  <a:pt x="477" y="596"/>
                </a:lnTo>
                <a:lnTo>
                  <a:pt x="477" y="597"/>
                </a:lnTo>
                <a:lnTo>
                  <a:pt x="476" y="599"/>
                </a:lnTo>
                <a:lnTo>
                  <a:pt x="476" y="600"/>
                </a:lnTo>
                <a:lnTo>
                  <a:pt x="475" y="602"/>
                </a:lnTo>
                <a:lnTo>
                  <a:pt x="475" y="603"/>
                </a:lnTo>
                <a:lnTo>
                  <a:pt x="475" y="604"/>
                </a:lnTo>
                <a:lnTo>
                  <a:pt x="475" y="606"/>
                </a:lnTo>
                <a:lnTo>
                  <a:pt x="474" y="607"/>
                </a:lnTo>
                <a:lnTo>
                  <a:pt x="475" y="609"/>
                </a:lnTo>
                <a:lnTo>
                  <a:pt x="475" y="610"/>
                </a:lnTo>
                <a:lnTo>
                  <a:pt x="475" y="612"/>
                </a:lnTo>
                <a:lnTo>
                  <a:pt x="475" y="614"/>
                </a:lnTo>
                <a:lnTo>
                  <a:pt x="476" y="615"/>
                </a:lnTo>
                <a:lnTo>
                  <a:pt x="476" y="617"/>
                </a:lnTo>
                <a:lnTo>
                  <a:pt x="477" y="618"/>
                </a:lnTo>
                <a:lnTo>
                  <a:pt x="477" y="619"/>
                </a:lnTo>
                <a:lnTo>
                  <a:pt x="478" y="620"/>
                </a:lnTo>
                <a:lnTo>
                  <a:pt x="479" y="621"/>
                </a:lnTo>
                <a:lnTo>
                  <a:pt x="480" y="621"/>
                </a:lnTo>
                <a:lnTo>
                  <a:pt x="485" y="624"/>
                </a:lnTo>
                <a:lnTo>
                  <a:pt x="487" y="625"/>
                </a:lnTo>
                <a:lnTo>
                  <a:pt x="491" y="626"/>
                </a:lnTo>
                <a:lnTo>
                  <a:pt x="492" y="626"/>
                </a:lnTo>
                <a:lnTo>
                  <a:pt x="494" y="627"/>
                </a:lnTo>
                <a:lnTo>
                  <a:pt x="495" y="628"/>
                </a:lnTo>
                <a:lnTo>
                  <a:pt x="496" y="628"/>
                </a:lnTo>
                <a:lnTo>
                  <a:pt x="496" y="629"/>
                </a:lnTo>
                <a:lnTo>
                  <a:pt x="497" y="630"/>
                </a:lnTo>
                <a:lnTo>
                  <a:pt x="498" y="630"/>
                </a:lnTo>
                <a:lnTo>
                  <a:pt x="499" y="633"/>
                </a:lnTo>
                <a:lnTo>
                  <a:pt x="501" y="635"/>
                </a:lnTo>
                <a:lnTo>
                  <a:pt x="501" y="636"/>
                </a:lnTo>
                <a:lnTo>
                  <a:pt x="502" y="638"/>
                </a:lnTo>
                <a:lnTo>
                  <a:pt x="502" y="639"/>
                </a:lnTo>
                <a:lnTo>
                  <a:pt x="503" y="640"/>
                </a:lnTo>
                <a:lnTo>
                  <a:pt x="503" y="642"/>
                </a:lnTo>
                <a:lnTo>
                  <a:pt x="503" y="643"/>
                </a:lnTo>
                <a:lnTo>
                  <a:pt x="503" y="645"/>
                </a:lnTo>
                <a:lnTo>
                  <a:pt x="503" y="646"/>
                </a:lnTo>
                <a:lnTo>
                  <a:pt x="502" y="647"/>
                </a:lnTo>
                <a:lnTo>
                  <a:pt x="502" y="648"/>
                </a:lnTo>
                <a:lnTo>
                  <a:pt x="502" y="650"/>
                </a:lnTo>
                <a:lnTo>
                  <a:pt x="501" y="651"/>
                </a:lnTo>
                <a:lnTo>
                  <a:pt x="500" y="651"/>
                </a:lnTo>
                <a:lnTo>
                  <a:pt x="500" y="652"/>
                </a:lnTo>
                <a:lnTo>
                  <a:pt x="499" y="653"/>
                </a:lnTo>
                <a:lnTo>
                  <a:pt x="498" y="654"/>
                </a:lnTo>
                <a:lnTo>
                  <a:pt x="496" y="656"/>
                </a:lnTo>
                <a:lnTo>
                  <a:pt x="494" y="657"/>
                </a:lnTo>
                <a:lnTo>
                  <a:pt x="493" y="657"/>
                </a:lnTo>
                <a:lnTo>
                  <a:pt x="492" y="658"/>
                </a:lnTo>
                <a:lnTo>
                  <a:pt x="490" y="658"/>
                </a:lnTo>
                <a:lnTo>
                  <a:pt x="489" y="658"/>
                </a:lnTo>
                <a:lnTo>
                  <a:pt x="488" y="658"/>
                </a:lnTo>
                <a:lnTo>
                  <a:pt x="485" y="658"/>
                </a:lnTo>
                <a:lnTo>
                  <a:pt x="484" y="658"/>
                </a:lnTo>
                <a:lnTo>
                  <a:pt x="481" y="658"/>
                </a:lnTo>
                <a:lnTo>
                  <a:pt x="479" y="657"/>
                </a:lnTo>
                <a:lnTo>
                  <a:pt x="478" y="657"/>
                </a:lnTo>
                <a:lnTo>
                  <a:pt x="478" y="658"/>
                </a:lnTo>
                <a:lnTo>
                  <a:pt x="477" y="658"/>
                </a:lnTo>
                <a:lnTo>
                  <a:pt x="476" y="658"/>
                </a:lnTo>
                <a:lnTo>
                  <a:pt x="475" y="659"/>
                </a:lnTo>
                <a:lnTo>
                  <a:pt x="473" y="660"/>
                </a:lnTo>
                <a:lnTo>
                  <a:pt x="473" y="661"/>
                </a:lnTo>
                <a:lnTo>
                  <a:pt x="472" y="661"/>
                </a:lnTo>
                <a:lnTo>
                  <a:pt x="472" y="662"/>
                </a:lnTo>
                <a:lnTo>
                  <a:pt x="471" y="662"/>
                </a:lnTo>
                <a:lnTo>
                  <a:pt x="470" y="665"/>
                </a:lnTo>
                <a:lnTo>
                  <a:pt x="470" y="667"/>
                </a:lnTo>
                <a:lnTo>
                  <a:pt x="469" y="668"/>
                </a:lnTo>
                <a:lnTo>
                  <a:pt x="468" y="670"/>
                </a:lnTo>
                <a:lnTo>
                  <a:pt x="467" y="670"/>
                </a:lnTo>
                <a:lnTo>
                  <a:pt x="467" y="671"/>
                </a:lnTo>
                <a:lnTo>
                  <a:pt x="466" y="671"/>
                </a:lnTo>
                <a:lnTo>
                  <a:pt x="466" y="671"/>
                </a:lnTo>
                <a:lnTo>
                  <a:pt x="465" y="671"/>
                </a:lnTo>
                <a:lnTo>
                  <a:pt x="465" y="671"/>
                </a:lnTo>
                <a:lnTo>
                  <a:pt x="464" y="671"/>
                </a:lnTo>
                <a:lnTo>
                  <a:pt x="463" y="670"/>
                </a:lnTo>
                <a:lnTo>
                  <a:pt x="461" y="668"/>
                </a:lnTo>
                <a:lnTo>
                  <a:pt x="459" y="668"/>
                </a:lnTo>
                <a:lnTo>
                  <a:pt x="459" y="667"/>
                </a:lnTo>
                <a:lnTo>
                  <a:pt x="457" y="667"/>
                </a:lnTo>
                <a:lnTo>
                  <a:pt x="454" y="666"/>
                </a:lnTo>
                <a:lnTo>
                  <a:pt x="453" y="666"/>
                </a:lnTo>
                <a:lnTo>
                  <a:pt x="451" y="665"/>
                </a:lnTo>
                <a:lnTo>
                  <a:pt x="447" y="664"/>
                </a:lnTo>
                <a:lnTo>
                  <a:pt x="447" y="663"/>
                </a:lnTo>
                <a:lnTo>
                  <a:pt x="446" y="663"/>
                </a:lnTo>
                <a:lnTo>
                  <a:pt x="446" y="663"/>
                </a:lnTo>
                <a:lnTo>
                  <a:pt x="445" y="663"/>
                </a:lnTo>
                <a:lnTo>
                  <a:pt x="443" y="664"/>
                </a:lnTo>
                <a:lnTo>
                  <a:pt x="441" y="665"/>
                </a:lnTo>
                <a:lnTo>
                  <a:pt x="436" y="667"/>
                </a:lnTo>
                <a:lnTo>
                  <a:pt x="433" y="668"/>
                </a:lnTo>
                <a:lnTo>
                  <a:pt x="432" y="668"/>
                </a:lnTo>
                <a:lnTo>
                  <a:pt x="430" y="669"/>
                </a:lnTo>
                <a:lnTo>
                  <a:pt x="428" y="669"/>
                </a:lnTo>
                <a:lnTo>
                  <a:pt x="426" y="669"/>
                </a:lnTo>
                <a:lnTo>
                  <a:pt x="424" y="669"/>
                </a:lnTo>
                <a:lnTo>
                  <a:pt x="422" y="669"/>
                </a:lnTo>
                <a:lnTo>
                  <a:pt x="421" y="669"/>
                </a:lnTo>
                <a:lnTo>
                  <a:pt x="415" y="668"/>
                </a:lnTo>
                <a:lnTo>
                  <a:pt x="413" y="668"/>
                </a:lnTo>
                <a:lnTo>
                  <a:pt x="409" y="668"/>
                </a:lnTo>
                <a:lnTo>
                  <a:pt x="408" y="667"/>
                </a:lnTo>
                <a:lnTo>
                  <a:pt x="406" y="667"/>
                </a:lnTo>
                <a:lnTo>
                  <a:pt x="404" y="667"/>
                </a:lnTo>
                <a:lnTo>
                  <a:pt x="399" y="665"/>
                </a:lnTo>
                <a:lnTo>
                  <a:pt x="398" y="665"/>
                </a:lnTo>
                <a:lnTo>
                  <a:pt x="396" y="665"/>
                </a:lnTo>
                <a:lnTo>
                  <a:pt x="395" y="665"/>
                </a:lnTo>
                <a:lnTo>
                  <a:pt x="394" y="665"/>
                </a:lnTo>
                <a:lnTo>
                  <a:pt x="393" y="666"/>
                </a:lnTo>
                <a:lnTo>
                  <a:pt x="392" y="666"/>
                </a:lnTo>
                <a:lnTo>
                  <a:pt x="392" y="666"/>
                </a:lnTo>
                <a:lnTo>
                  <a:pt x="391" y="667"/>
                </a:lnTo>
                <a:lnTo>
                  <a:pt x="390" y="667"/>
                </a:lnTo>
                <a:lnTo>
                  <a:pt x="390" y="668"/>
                </a:lnTo>
                <a:lnTo>
                  <a:pt x="389" y="669"/>
                </a:lnTo>
                <a:lnTo>
                  <a:pt x="389" y="669"/>
                </a:lnTo>
                <a:lnTo>
                  <a:pt x="389" y="670"/>
                </a:lnTo>
                <a:lnTo>
                  <a:pt x="389" y="671"/>
                </a:lnTo>
                <a:lnTo>
                  <a:pt x="389" y="672"/>
                </a:lnTo>
                <a:lnTo>
                  <a:pt x="390" y="675"/>
                </a:lnTo>
                <a:lnTo>
                  <a:pt x="390" y="676"/>
                </a:lnTo>
                <a:lnTo>
                  <a:pt x="390" y="677"/>
                </a:lnTo>
                <a:lnTo>
                  <a:pt x="390" y="677"/>
                </a:lnTo>
                <a:lnTo>
                  <a:pt x="390" y="678"/>
                </a:lnTo>
                <a:lnTo>
                  <a:pt x="390" y="678"/>
                </a:lnTo>
                <a:lnTo>
                  <a:pt x="389" y="679"/>
                </a:lnTo>
                <a:lnTo>
                  <a:pt x="389" y="679"/>
                </a:lnTo>
                <a:lnTo>
                  <a:pt x="388" y="680"/>
                </a:lnTo>
                <a:lnTo>
                  <a:pt x="387" y="680"/>
                </a:lnTo>
                <a:lnTo>
                  <a:pt x="386" y="681"/>
                </a:lnTo>
                <a:lnTo>
                  <a:pt x="384" y="681"/>
                </a:lnTo>
                <a:lnTo>
                  <a:pt x="378" y="683"/>
                </a:lnTo>
                <a:lnTo>
                  <a:pt x="376" y="683"/>
                </a:lnTo>
                <a:lnTo>
                  <a:pt x="376" y="684"/>
                </a:lnTo>
                <a:lnTo>
                  <a:pt x="375" y="684"/>
                </a:lnTo>
                <a:lnTo>
                  <a:pt x="375" y="684"/>
                </a:lnTo>
                <a:lnTo>
                  <a:pt x="374" y="685"/>
                </a:lnTo>
                <a:lnTo>
                  <a:pt x="374" y="686"/>
                </a:lnTo>
                <a:lnTo>
                  <a:pt x="373" y="687"/>
                </a:lnTo>
                <a:lnTo>
                  <a:pt x="373" y="688"/>
                </a:lnTo>
                <a:lnTo>
                  <a:pt x="373" y="689"/>
                </a:lnTo>
                <a:lnTo>
                  <a:pt x="372" y="690"/>
                </a:lnTo>
                <a:lnTo>
                  <a:pt x="372" y="694"/>
                </a:lnTo>
                <a:lnTo>
                  <a:pt x="371" y="696"/>
                </a:lnTo>
                <a:lnTo>
                  <a:pt x="371" y="697"/>
                </a:lnTo>
                <a:lnTo>
                  <a:pt x="369" y="700"/>
                </a:lnTo>
                <a:lnTo>
                  <a:pt x="369" y="701"/>
                </a:lnTo>
                <a:lnTo>
                  <a:pt x="368" y="701"/>
                </a:lnTo>
                <a:lnTo>
                  <a:pt x="367" y="702"/>
                </a:lnTo>
                <a:lnTo>
                  <a:pt x="367" y="702"/>
                </a:lnTo>
                <a:lnTo>
                  <a:pt x="366" y="702"/>
                </a:lnTo>
                <a:lnTo>
                  <a:pt x="365" y="702"/>
                </a:lnTo>
                <a:lnTo>
                  <a:pt x="364" y="702"/>
                </a:lnTo>
                <a:lnTo>
                  <a:pt x="363" y="702"/>
                </a:lnTo>
                <a:lnTo>
                  <a:pt x="362" y="702"/>
                </a:lnTo>
                <a:lnTo>
                  <a:pt x="361" y="702"/>
                </a:lnTo>
                <a:lnTo>
                  <a:pt x="360" y="702"/>
                </a:lnTo>
                <a:lnTo>
                  <a:pt x="359" y="701"/>
                </a:lnTo>
                <a:lnTo>
                  <a:pt x="358" y="701"/>
                </a:lnTo>
                <a:lnTo>
                  <a:pt x="357" y="700"/>
                </a:lnTo>
                <a:lnTo>
                  <a:pt x="355" y="699"/>
                </a:lnTo>
                <a:lnTo>
                  <a:pt x="355" y="698"/>
                </a:lnTo>
                <a:lnTo>
                  <a:pt x="354" y="697"/>
                </a:lnTo>
                <a:lnTo>
                  <a:pt x="353" y="696"/>
                </a:lnTo>
                <a:lnTo>
                  <a:pt x="352" y="694"/>
                </a:lnTo>
                <a:lnTo>
                  <a:pt x="350" y="690"/>
                </a:lnTo>
                <a:lnTo>
                  <a:pt x="348" y="686"/>
                </a:lnTo>
                <a:lnTo>
                  <a:pt x="347" y="684"/>
                </a:lnTo>
                <a:lnTo>
                  <a:pt x="346" y="682"/>
                </a:lnTo>
                <a:lnTo>
                  <a:pt x="345" y="680"/>
                </a:lnTo>
                <a:lnTo>
                  <a:pt x="344" y="678"/>
                </a:lnTo>
                <a:lnTo>
                  <a:pt x="344" y="677"/>
                </a:lnTo>
                <a:lnTo>
                  <a:pt x="343" y="677"/>
                </a:lnTo>
                <a:lnTo>
                  <a:pt x="343" y="677"/>
                </a:lnTo>
                <a:lnTo>
                  <a:pt x="342" y="676"/>
                </a:lnTo>
                <a:lnTo>
                  <a:pt x="342" y="676"/>
                </a:lnTo>
                <a:lnTo>
                  <a:pt x="341" y="676"/>
                </a:lnTo>
                <a:lnTo>
                  <a:pt x="341" y="676"/>
                </a:lnTo>
                <a:lnTo>
                  <a:pt x="339" y="677"/>
                </a:lnTo>
                <a:lnTo>
                  <a:pt x="338" y="677"/>
                </a:lnTo>
                <a:lnTo>
                  <a:pt x="337" y="678"/>
                </a:lnTo>
                <a:lnTo>
                  <a:pt x="335" y="679"/>
                </a:lnTo>
                <a:lnTo>
                  <a:pt x="334" y="679"/>
                </a:lnTo>
                <a:lnTo>
                  <a:pt x="333" y="680"/>
                </a:lnTo>
                <a:lnTo>
                  <a:pt x="333" y="680"/>
                </a:lnTo>
                <a:lnTo>
                  <a:pt x="332" y="679"/>
                </a:lnTo>
                <a:lnTo>
                  <a:pt x="332" y="679"/>
                </a:lnTo>
                <a:lnTo>
                  <a:pt x="330" y="679"/>
                </a:lnTo>
                <a:lnTo>
                  <a:pt x="329" y="678"/>
                </a:lnTo>
                <a:lnTo>
                  <a:pt x="328" y="677"/>
                </a:lnTo>
                <a:lnTo>
                  <a:pt x="326" y="676"/>
                </a:lnTo>
                <a:lnTo>
                  <a:pt x="324" y="674"/>
                </a:lnTo>
                <a:lnTo>
                  <a:pt x="319" y="670"/>
                </a:lnTo>
                <a:lnTo>
                  <a:pt x="318" y="669"/>
                </a:lnTo>
                <a:lnTo>
                  <a:pt x="317" y="668"/>
                </a:lnTo>
                <a:lnTo>
                  <a:pt x="316" y="667"/>
                </a:lnTo>
                <a:lnTo>
                  <a:pt x="314" y="667"/>
                </a:lnTo>
                <a:lnTo>
                  <a:pt x="309" y="664"/>
                </a:lnTo>
                <a:lnTo>
                  <a:pt x="306" y="663"/>
                </a:lnTo>
                <a:lnTo>
                  <a:pt x="305" y="662"/>
                </a:lnTo>
                <a:lnTo>
                  <a:pt x="302" y="660"/>
                </a:lnTo>
                <a:lnTo>
                  <a:pt x="301" y="659"/>
                </a:lnTo>
                <a:lnTo>
                  <a:pt x="300" y="659"/>
                </a:lnTo>
                <a:lnTo>
                  <a:pt x="299" y="659"/>
                </a:lnTo>
                <a:lnTo>
                  <a:pt x="298" y="659"/>
                </a:lnTo>
                <a:lnTo>
                  <a:pt x="298" y="659"/>
                </a:lnTo>
                <a:lnTo>
                  <a:pt x="297" y="659"/>
                </a:lnTo>
                <a:lnTo>
                  <a:pt x="296" y="659"/>
                </a:lnTo>
                <a:lnTo>
                  <a:pt x="294" y="661"/>
                </a:lnTo>
                <a:lnTo>
                  <a:pt x="291" y="663"/>
                </a:lnTo>
                <a:lnTo>
                  <a:pt x="290" y="664"/>
                </a:lnTo>
                <a:lnTo>
                  <a:pt x="290" y="665"/>
                </a:lnTo>
                <a:lnTo>
                  <a:pt x="289" y="666"/>
                </a:lnTo>
                <a:lnTo>
                  <a:pt x="288" y="667"/>
                </a:lnTo>
                <a:lnTo>
                  <a:pt x="287" y="668"/>
                </a:lnTo>
                <a:lnTo>
                  <a:pt x="287" y="669"/>
                </a:lnTo>
                <a:lnTo>
                  <a:pt x="285" y="670"/>
                </a:lnTo>
                <a:lnTo>
                  <a:pt x="284" y="671"/>
                </a:lnTo>
                <a:lnTo>
                  <a:pt x="284" y="672"/>
                </a:lnTo>
                <a:lnTo>
                  <a:pt x="283" y="673"/>
                </a:lnTo>
                <a:lnTo>
                  <a:pt x="283" y="673"/>
                </a:lnTo>
                <a:lnTo>
                  <a:pt x="283" y="674"/>
                </a:lnTo>
                <a:lnTo>
                  <a:pt x="283" y="676"/>
                </a:lnTo>
                <a:lnTo>
                  <a:pt x="283" y="678"/>
                </a:lnTo>
                <a:lnTo>
                  <a:pt x="282" y="679"/>
                </a:lnTo>
                <a:lnTo>
                  <a:pt x="281" y="683"/>
                </a:lnTo>
                <a:lnTo>
                  <a:pt x="281" y="684"/>
                </a:lnTo>
                <a:lnTo>
                  <a:pt x="281" y="686"/>
                </a:lnTo>
                <a:lnTo>
                  <a:pt x="281" y="687"/>
                </a:lnTo>
                <a:lnTo>
                  <a:pt x="281" y="688"/>
                </a:lnTo>
                <a:lnTo>
                  <a:pt x="282" y="690"/>
                </a:lnTo>
                <a:lnTo>
                  <a:pt x="283" y="693"/>
                </a:lnTo>
                <a:lnTo>
                  <a:pt x="283" y="696"/>
                </a:lnTo>
                <a:lnTo>
                  <a:pt x="284" y="697"/>
                </a:lnTo>
                <a:lnTo>
                  <a:pt x="284" y="698"/>
                </a:lnTo>
                <a:lnTo>
                  <a:pt x="284" y="699"/>
                </a:lnTo>
                <a:lnTo>
                  <a:pt x="283" y="700"/>
                </a:lnTo>
                <a:lnTo>
                  <a:pt x="283" y="701"/>
                </a:lnTo>
                <a:lnTo>
                  <a:pt x="282" y="701"/>
                </a:lnTo>
                <a:lnTo>
                  <a:pt x="282" y="702"/>
                </a:lnTo>
                <a:lnTo>
                  <a:pt x="280" y="702"/>
                </a:lnTo>
                <a:lnTo>
                  <a:pt x="279" y="703"/>
                </a:lnTo>
                <a:lnTo>
                  <a:pt x="277" y="704"/>
                </a:lnTo>
                <a:lnTo>
                  <a:pt x="276" y="704"/>
                </a:lnTo>
                <a:lnTo>
                  <a:pt x="271" y="706"/>
                </a:lnTo>
                <a:lnTo>
                  <a:pt x="269" y="706"/>
                </a:lnTo>
                <a:lnTo>
                  <a:pt x="268" y="707"/>
                </a:lnTo>
                <a:lnTo>
                  <a:pt x="267" y="707"/>
                </a:lnTo>
                <a:lnTo>
                  <a:pt x="264" y="709"/>
                </a:lnTo>
                <a:lnTo>
                  <a:pt x="262" y="711"/>
                </a:lnTo>
                <a:lnTo>
                  <a:pt x="258" y="715"/>
                </a:lnTo>
                <a:lnTo>
                  <a:pt x="256" y="717"/>
                </a:lnTo>
                <a:lnTo>
                  <a:pt x="254" y="718"/>
                </a:lnTo>
                <a:lnTo>
                  <a:pt x="252" y="720"/>
                </a:lnTo>
                <a:lnTo>
                  <a:pt x="251" y="721"/>
                </a:lnTo>
                <a:lnTo>
                  <a:pt x="250" y="724"/>
                </a:lnTo>
                <a:lnTo>
                  <a:pt x="249" y="725"/>
                </a:lnTo>
                <a:lnTo>
                  <a:pt x="249" y="726"/>
                </a:lnTo>
                <a:lnTo>
                  <a:pt x="248" y="726"/>
                </a:lnTo>
                <a:lnTo>
                  <a:pt x="247" y="726"/>
                </a:lnTo>
                <a:lnTo>
                  <a:pt x="247" y="726"/>
                </a:lnTo>
                <a:lnTo>
                  <a:pt x="246" y="726"/>
                </a:lnTo>
                <a:lnTo>
                  <a:pt x="246" y="726"/>
                </a:lnTo>
                <a:lnTo>
                  <a:pt x="245" y="726"/>
                </a:lnTo>
                <a:lnTo>
                  <a:pt x="245" y="726"/>
                </a:lnTo>
                <a:lnTo>
                  <a:pt x="244" y="725"/>
                </a:lnTo>
                <a:lnTo>
                  <a:pt x="241" y="724"/>
                </a:lnTo>
                <a:lnTo>
                  <a:pt x="240" y="723"/>
                </a:lnTo>
                <a:lnTo>
                  <a:pt x="239" y="722"/>
                </a:lnTo>
                <a:lnTo>
                  <a:pt x="237" y="721"/>
                </a:lnTo>
                <a:lnTo>
                  <a:pt x="234" y="721"/>
                </a:lnTo>
                <a:lnTo>
                  <a:pt x="232" y="720"/>
                </a:lnTo>
                <a:lnTo>
                  <a:pt x="230" y="720"/>
                </a:lnTo>
                <a:lnTo>
                  <a:pt x="227" y="719"/>
                </a:lnTo>
                <a:lnTo>
                  <a:pt x="225" y="719"/>
                </a:lnTo>
                <a:lnTo>
                  <a:pt x="224" y="719"/>
                </a:lnTo>
                <a:lnTo>
                  <a:pt x="223" y="719"/>
                </a:lnTo>
                <a:lnTo>
                  <a:pt x="223" y="718"/>
                </a:lnTo>
                <a:lnTo>
                  <a:pt x="222" y="718"/>
                </a:lnTo>
                <a:lnTo>
                  <a:pt x="221" y="717"/>
                </a:lnTo>
                <a:lnTo>
                  <a:pt x="221" y="717"/>
                </a:lnTo>
                <a:lnTo>
                  <a:pt x="221" y="716"/>
                </a:lnTo>
                <a:lnTo>
                  <a:pt x="220" y="716"/>
                </a:lnTo>
                <a:lnTo>
                  <a:pt x="220" y="715"/>
                </a:lnTo>
                <a:lnTo>
                  <a:pt x="221" y="714"/>
                </a:lnTo>
                <a:lnTo>
                  <a:pt x="221" y="711"/>
                </a:lnTo>
                <a:lnTo>
                  <a:pt x="221" y="710"/>
                </a:lnTo>
                <a:lnTo>
                  <a:pt x="221" y="709"/>
                </a:lnTo>
                <a:lnTo>
                  <a:pt x="221" y="708"/>
                </a:lnTo>
                <a:lnTo>
                  <a:pt x="221" y="708"/>
                </a:lnTo>
                <a:lnTo>
                  <a:pt x="221" y="708"/>
                </a:lnTo>
                <a:lnTo>
                  <a:pt x="220" y="708"/>
                </a:lnTo>
                <a:lnTo>
                  <a:pt x="220" y="708"/>
                </a:lnTo>
                <a:lnTo>
                  <a:pt x="217" y="709"/>
                </a:lnTo>
                <a:lnTo>
                  <a:pt x="215" y="709"/>
                </a:lnTo>
                <a:lnTo>
                  <a:pt x="213" y="710"/>
                </a:lnTo>
                <a:lnTo>
                  <a:pt x="210" y="710"/>
                </a:lnTo>
                <a:lnTo>
                  <a:pt x="209" y="710"/>
                </a:lnTo>
                <a:lnTo>
                  <a:pt x="208" y="711"/>
                </a:lnTo>
                <a:lnTo>
                  <a:pt x="205" y="710"/>
                </a:lnTo>
                <a:lnTo>
                  <a:pt x="203" y="710"/>
                </a:lnTo>
                <a:lnTo>
                  <a:pt x="198" y="710"/>
                </a:lnTo>
                <a:lnTo>
                  <a:pt x="195" y="709"/>
                </a:lnTo>
                <a:lnTo>
                  <a:pt x="194" y="709"/>
                </a:lnTo>
                <a:lnTo>
                  <a:pt x="192" y="708"/>
                </a:lnTo>
                <a:lnTo>
                  <a:pt x="191" y="708"/>
                </a:lnTo>
                <a:lnTo>
                  <a:pt x="188" y="706"/>
                </a:lnTo>
                <a:lnTo>
                  <a:pt x="187" y="706"/>
                </a:lnTo>
                <a:lnTo>
                  <a:pt x="186" y="706"/>
                </a:lnTo>
                <a:lnTo>
                  <a:pt x="185" y="706"/>
                </a:lnTo>
                <a:lnTo>
                  <a:pt x="184" y="705"/>
                </a:lnTo>
                <a:lnTo>
                  <a:pt x="181" y="705"/>
                </a:lnTo>
                <a:lnTo>
                  <a:pt x="180" y="705"/>
                </a:lnTo>
                <a:lnTo>
                  <a:pt x="178" y="705"/>
                </a:lnTo>
                <a:lnTo>
                  <a:pt x="177" y="705"/>
                </a:lnTo>
                <a:lnTo>
                  <a:pt x="177" y="706"/>
                </a:lnTo>
                <a:lnTo>
                  <a:pt x="175" y="706"/>
                </a:lnTo>
                <a:lnTo>
                  <a:pt x="173" y="707"/>
                </a:lnTo>
                <a:lnTo>
                  <a:pt x="171" y="709"/>
                </a:lnTo>
                <a:lnTo>
                  <a:pt x="171" y="709"/>
                </a:lnTo>
                <a:lnTo>
                  <a:pt x="170" y="709"/>
                </a:lnTo>
                <a:lnTo>
                  <a:pt x="170" y="709"/>
                </a:lnTo>
                <a:lnTo>
                  <a:pt x="169" y="709"/>
                </a:lnTo>
                <a:lnTo>
                  <a:pt x="168" y="709"/>
                </a:lnTo>
                <a:lnTo>
                  <a:pt x="166" y="708"/>
                </a:lnTo>
                <a:lnTo>
                  <a:pt x="165" y="707"/>
                </a:lnTo>
                <a:lnTo>
                  <a:pt x="160" y="704"/>
                </a:lnTo>
                <a:lnTo>
                  <a:pt x="159" y="703"/>
                </a:lnTo>
                <a:lnTo>
                  <a:pt x="158" y="703"/>
                </a:lnTo>
                <a:lnTo>
                  <a:pt x="155" y="702"/>
                </a:lnTo>
                <a:lnTo>
                  <a:pt x="154" y="701"/>
                </a:lnTo>
                <a:lnTo>
                  <a:pt x="153" y="700"/>
                </a:lnTo>
                <a:lnTo>
                  <a:pt x="149" y="698"/>
                </a:lnTo>
                <a:lnTo>
                  <a:pt x="148" y="698"/>
                </a:lnTo>
                <a:lnTo>
                  <a:pt x="147" y="697"/>
                </a:lnTo>
                <a:lnTo>
                  <a:pt x="147" y="698"/>
                </a:lnTo>
                <a:lnTo>
                  <a:pt x="146" y="698"/>
                </a:lnTo>
                <a:lnTo>
                  <a:pt x="146" y="698"/>
                </a:lnTo>
                <a:lnTo>
                  <a:pt x="145" y="699"/>
                </a:lnTo>
                <a:lnTo>
                  <a:pt x="145" y="699"/>
                </a:lnTo>
                <a:lnTo>
                  <a:pt x="145" y="699"/>
                </a:lnTo>
                <a:lnTo>
                  <a:pt x="145" y="700"/>
                </a:lnTo>
                <a:lnTo>
                  <a:pt x="145" y="703"/>
                </a:lnTo>
                <a:lnTo>
                  <a:pt x="145" y="705"/>
                </a:lnTo>
                <a:lnTo>
                  <a:pt x="145" y="705"/>
                </a:lnTo>
                <a:lnTo>
                  <a:pt x="145" y="706"/>
                </a:lnTo>
                <a:lnTo>
                  <a:pt x="145" y="706"/>
                </a:lnTo>
                <a:lnTo>
                  <a:pt x="144" y="706"/>
                </a:lnTo>
                <a:lnTo>
                  <a:pt x="144" y="706"/>
                </a:lnTo>
                <a:lnTo>
                  <a:pt x="143" y="706"/>
                </a:lnTo>
                <a:lnTo>
                  <a:pt x="141" y="706"/>
                </a:lnTo>
                <a:lnTo>
                  <a:pt x="139" y="706"/>
                </a:lnTo>
                <a:lnTo>
                  <a:pt x="138" y="706"/>
                </a:lnTo>
                <a:lnTo>
                  <a:pt x="137" y="707"/>
                </a:lnTo>
                <a:lnTo>
                  <a:pt x="135" y="707"/>
                </a:lnTo>
                <a:lnTo>
                  <a:pt x="134" y="708"/>
                </a:lnTo>
                <a:lnTo>
                  <a:pt x="133" y="709"/>
                </a:lnTo>
                <a:lnTo>
                  <a:pt x="129" y="712"/>
                </a:lnTo>
                <a:lnTo>
                  <a:pt x="128" y="712"/>
                </a:lnTo>
                <a:lnTo>
                  <a:pt x="127" y="713"/>
                </a:lnTo>
                <a:lnTo>
                  <a:pt x="127" y="713"/>
                </a:lnTo>
                <a:lnTo>
                  <a:pt x="124" y="714"/>
                </a:lnTo>
                <a:lnTo>
                  <a:pt x="123" y="714"/>
                </a:lnTo>
                <a:lnTo>
                  <a:pt x="122" y="714"/>
                </a:lnTo>
                <a:lnTo>
                  <a:pt x="120" y="713"/>
                </a:lnTo>
                <a:lnTo>
                  <a:pt x="118" y="713"/>
                </a:lnTo>
                <a:lnTo>
                  <a:pt x="115" y="713"/>
                </a:lnTo>
                <a:lnTo>
                  <a:pt x="114" y="712"/>
                </a:lnTo>
                <a:lnTo>
                  <a:pt x="114" y="712"/>
                </a:lnTo>
                <a:lnTo>
                  <a:pt x="114" y="712"/>
                </a:lnTo>
                <a:lnTo>
                  <a:pt x="113" y="712"/>
                </a:lnTo>
                <a:lnTo>
                  <a:pt x="113" y="711"/>
                </a:lnTo>
                <a:lnTo>
                  <a:pt x="112" y="708"/>
                </a:lnTo>
                <a:lnTo>
                  <a:pt x="111" y="708"/>
                </a:lnTo>
                <a:lnTo>
                  <a:pt x="111" y="707"/>
                </a:lnTo>
                <a:lnTo>
                  <a:pt x="110" y="706"/>
                </a:lnTo>
                <a:lnTo>
                  <a:pt x="109" y="705"/>
                </a:lnTo>
                <a:lnTo>
                  <a:pt x="108" y="704"/>
                </a:lnTo>
                <a:lnTo>
                  <a:pt x="108" y="704"/>
                </a:lnTo>
                <a:lnTo>
                  <a:pt x="107" y="703"/>
                </a:lnTo>
                <a:lnTo>
                  <a:pt x="105" y="702"/>
                </a:lnTo>
                <a:lnTo>
                  <a:pt x="103" y="701"/>
                </a:lnTo>
                <a:lnTo>
                  <a:pt x="100" y="700"/>
                </a:lnTo>
                <a:lnTo>
                  <a:pt x="100" y="700"/>
                </a:lnTo>
                <a:lnTo>
                  <a:pt x="99" y="699"/>
                </a:lnTo>
                <a:lnTo>
                  <a:pt x="98" y="699"/>
                </a:lnTo>
                <a:lnTo>
                  <a:pt x="97" y="698"/>
                </a:lnTo>
                <a:lnTo>
                  <a:pt x="97" y="697"/>
                </a:lnTo>
                <a:lnTo>
                  <a:pt x="95" y="695"/>
                </a:lnTo>
                <a:lnTo>
                  <a:pt x="94" y="694"/>
                </a:lnTo>
                <a:lnTo>
                  <a:pt x="93" y="693"/>
                </a:lnTo>
                <a:lnTo>
                  <a:pt x="92" y="692"/>
                </a:lnTo>
                <a:lnTo>
                  <a:pt x="90" y="691"/>
                </a:lnTo>
                <a:lnTo>
                  <a:pt x="88" y="690"/>
                </a:lnTo>
                <a:lnTo>
                  <a:pt x="86" y="690"/>
                </a:lnTo>
                <a:lnTo>
                  <a:pt x="85" y="689"/>
                </a:lnTo>
                <a:lnTo>
                  <a:pt x="84" y="689"/>
                </a:lnTo>
                <a:lnTo>
                  <a:pt x="83" y="689"/>
                </a:lnTo>
                <a:lnTo>
                  <a:pt x="81" y="689"/>
                </a:lnTo>
                <a:lnTo>
                  <a:pt x="80" y="690"/>
                </a:lnTo>
                <a:lnTo>
                  <a:pt x="78" y="690"/>
                </a:lnTo>
                <a:lnTo>
                  <a:pt x="73" y="691"/>
                </a:lnTo>
                <a:lnTo>
                  <a:pt x="72" y="692"/>
                </a:lnTo>
                <a:lnTo>
                  <a:pt x="71" y="692"/>
                </a:lnTo>
                <a:lnTo>
                  <a:pt x="70" y="693"/>
                </a:lnTo>
                <a:lnTo>
                  <a:pt x="69" y="694"/>
                </a:lnTo>
                <a:lnTo>
                  <a:pt x="68" y="695"/>
                </a:lnTo>
                <a:lnTo>
                  <a:pt x="67" y="698"/>
                </a:lnTo>
                <a:lnTo>
                  <a:pt x="66" y="700"/>
                </a:lnTo>
                <a:lnTo>
                  <a:pt x="65" y="702"/>
                </a:lnTo>
                <a:lnTo>
                  <a:pt x="63" y="704"/>
                </a:lnTo>
                <a:lnTo>
                  <a:pt x="62" y="706"/>
                </a:lnTo>
                <a:lnTo>
                  <a:pt x="62" y="707"/>
                </a:lnTo>
                <a:lnTo>
                  <a:pt x="61" y="707"/>
                </a:lnTo>
                <a:lnTo>
                  <a:pt x="60" y="708"/>
                </a:lnTo>
                <a:lnTo>
                  <a:pt x="59" y="708"/>
                </a:lnTo>
                <a:lnTo>
                  <a:pt x="59" y="708"/>
                </a:lnTo>
                <a:lnTo>
                  <a:pt x="58" y="708"/>
                </a:lnTo>
                <a:lnTo>
                  <a:pt x="56" y="708"/>
                </a:lnTo>
                <a:lnTo>
                  <a:pt x="54" y="708"/>
                </a:lnTo>
                <a:lnTo>
                  <a:pt x="52" y="709"/>
                </a:lnTo>
                <a:lnTo>
                  <a:pt x="47" y="709"/>
                </a:lnTo>
                <a:lnTo>
                  <a:pt x="36" y="710"/>
                </a:lnTo>
                <a:lnTo>
                  <a:pt x="34" y="710"/>
                </a:lnTo>
                <a:lnTo>
                  <a:pt x="30" y="710"/>
                </a:lnTo>
                <a:lnTo>
                  <a:pt x="28" y="710"/>
                </a:lnTo>
                <a:lnTo>
                  <a:pt x="26" y="710"/>
                </a:lnTo>
                <a:lnTo>
                  <a:pt x="23" y="711"/>
                </a:lnTo>
                <a:lnTo>
                  <a:pt x="22" y="711"/>
                </a:lnTo>
                <a:lnTo>
                  <a:pt x="20" y="711"/>
                </a:lnTo>
                <a:lnTo>
                  <a:pt x="17" y="710"/>
                </a:lnTo>
                <a:lnTo>
                  <a:pt x="16" y="710"/>
                </a:lnTo>
                <a:lnTo>
                  <a:pt x="15" y="710"/>
                </a:lnTo>
                <a:lnTo>
                  <a:pt x="13" y="711"/>
                </a:lnTo>
                <a:lnTo>
                  <a:pt x="12" y="711"/>
                </a:lnTo>
                <a:lnTo>
                  <a:pt x="10" y="711"/>
                </a:lnTo>
                <a:lnTo>
                  <a:pt x="9" y="711"/>
                </a:lnTo>
                <a:lnTo>
                  <a:pt x="7" y="711"/>
                </a:lnTo>
                <a:lnTo>
                  <a:pt x="6" y="711"/>
                </a:lnTo>
                <a:lnTo>
                  <a:pt x="5" y="710"/>
                </a:lnTo>
                <a:lnTo>
                  <a:pt x="4" y="710"/>
                </a:lnTo>
                <a:lnTo>
                  <a:pt x="3" y="709"/>
                </a:lnTo>
                <a:lnTo>
                  <a:pt x="3" y="708"/>
                </a:lnTo>
                <a:lnTo>
                  <a:pt x="2" y="708"/>
                </a:lnTo>
                <a:lnTo>
                  <a:pt x="1" y="707"/>
                </a:lnTo>
                <a:lnTo>
                  <a:pt x="1" y="706"/>
                </a:lnTo>
                <a:lnTo>
                  <a:pt x="1" y="705"/>
                </a:lnTo>
                <a:lnTo>
                  <a:pt x="1" y="703"/>
                </a:lnTo>
                <a:lnTo>
                  <a:pt x="0" y="702"/>
                </a:lnTo>
                <a:lnTo>
                  <a:pt x="0" y="700"/>
                </a:lnTo>
              </a:path>
            </a:pathLst>
          </a:custGeom>
          <a:noFill/>
          <a:ln w="98425">
            <a:solidFill>
              <a:srgbClr val="CCCC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386" name="Freeform 227">
            <a:extLst>
              <a:ext uri="{FF2B5EF4-FFF2-40B4-BE49-F238E27FC236}">
                <a16:creationId xmlns:a16="http://schemas.microsoft.com/office/drawing/2014/main" id="{A928D5AC-4E86-417C-B424-E220378D1BE2}"/>
              </a:ext>
            </a:extLst>
          </p:cNvPr>
          <p:cNvSpPr>
            <a:spLocks/>
          </p:cNvSpPr>
          <p:nvPr/>
        </p:nvSpPr>
        <p:spPr bwMode="auto">
          <a:xfrm>
            <a:off x="7933968" y="1793008"/>
            <a:ext cx="651170" cy="740846"/>
          </a:xfrm>
          <a:custGeom>
            <a:avLst/>
            <a:gdLst>
              <a:gd name="T0" fmla="*/ 255 w 639"/>
              <a:gd name="T1" fmla="*/ 699 h 727"/>
              <a:gd name="T2" fmla="*/ 242 w 639"/>
              <a:gd name="T3" fmla="*/ 716 h 727"/>
              <a:gd name="T4" fmla="*/ 217 w 639"/>
              <a:gd name="T5" fmla="*/ 726 h 727"/>
              <a:gd name="T6" fmla="*/ 198 w 639"/>
              <a:gd name="T7" fmla="*/ 720 h 727"/>
              <a:gd name="T8" fmla="*/ 178 w 639"/>
              <a:gd name="T9" fmla="*/ 720 h 727"/>
              <a:gd name="T10" fmla="*/ 151 w 639"/>
              <a:gd name="T11" fmla="*/ 721 h 727"/>
              <a:gd name="T12" fmla="*/ 146 w 639"/>
              <a:gd name="T13" fmla="*/ 702 h 727"/>
              <a:gd name="T14" fmla="*/ 138 w 639"/>
              <a:gd name="T15" fmla="*/ 677 h 727"/>
              <a:gd name="T16" fmla="*/ 137 w 639"/>
              <a:gd name="T17" fmla="*/ 648 h 727"/>
              <a:gd name="T18" fmla="*/ 123 w 639"/>
              <a:gd name="T19" fmla="*/ 643 h 727"/>
              <a:gd name="T20" fmla="*/ 120 w 639"/>
              <a:gd name="T21" fmla="*/ 634 h 727"/>
              <a:gd name="T22" fmla="*/ 119 w 639"/>
              <a:gd name="T23" fmla="*/ 622 h 727"/>
              <a:gd name="T24" fmla="*/ 128 w 639"/>
              <a:gd name="T25" fmla="*/ 611 h 727"/>
              <a:gd name="T26" fmla="*/ 112 w 639"/>
              <a:gd name="T27" fmla="*/ 608 h 727"/>
              <a:gd name="T28" fmla="*/ 124 w 639"/>
              <a:gd name="T29" fmla="*/ 584 h 727"/>
              <a:gd name="T30" fmla="*/ 146 w 639"/>
              <a:gd name="T31" fmla="*/ 582 h 727"/>
              <a:gd name="T32" fmla="*/ 166 w 639"/>
              <a:gd name="T33" fmla="*/ 566 h 727"/>
              <a:gd name="T34" fmla="*/ 161 w 639"/>
              <a:gd name="T35" fmla="*/ 553 h 727"/>
              <a:gd name="T36" fmla="*/ 166 w 639"/>
              <a:gd name="T37" fmla="*/ 524 h 727"/>
              <a:gd name="T38" fmla="*/ 173 w 639"/>
              <a:gd name="T39" fmla="*/ 490 h 727"/>
              <a:gd name="T40" fmla="*/ 176 w 639"/>
              <a:gd name="T41" fmla="*/ 451 h 727"/>
              <a:gd name="T42" fmla="*/ 145 w 639"/>
              <a:gd name="T43" fmla="*/ 437 h 727"/>
              <a:gd name="T44" fmla="*/ 129 w 639"/>
              <a:gd name="T45" fmla="*/ 423 h 727"/>
              <a:gd name="T46" fmla="*/ 102 w 639"/>
              <a:gd name="T47" fmla="*/ 401 h 727"/>
              <a:gd name="T48" fmla="*/ 72 w 639"/>
              <a:gd name="T49" fmla="*/ 402 h 727"/>
              <a:gd name="T50" fmla="*/ 46 w 639"/>
              <a:gd name="T51" fmla="*/ 384 h 727"/>
              <a:gd name="T52" fmla="*/ 48 w 639"/>
              <a:gd name="T53" fmla="*/ 375 h 727"/>
              <a:gd name="T54" fmla="*/ 20 w 639"/>
              <a:gd name="T55" fmla="*/ 374 h 727"/>
              <a:gd name="T56" fmla="*/ 0 w 639"/>
              <a:gd name="T57" fmla="*/ 373 h 727"/>
              <a:gd name="T58" fmla="*/ 9 w 639"/>
              <a:gd name="T59" fmla="*/ 352 h 727"/>
              <a:gd name="T60" fmla="*/ 8 w 639"/>
              <a:gd name="T61" fmla="*/ 333 h 727"/>
              <a:gd name="T62" fmla="*/ 27 w 639"/>
              <a:gd name="T63" fmla="*/ 324 h 727"/>
              <a:gd name="T64" fmla="*/ 37 w 639"/>
              <a:gd name="T65" fmla="*/ 309 h 727"/>
              <a:gd name="T66" fmla="*/ 48 w 639"/>
              <a:gd name="T67" fmla="*/ 286 h 727"/>
              <a:gd name="T68" fmla="*/ 79 w 639"/>
              <a:gd name="T69" fmla="*/ 275 h 727"/>
              <a:gd name="T70" fmla="*/ 111 w 639"/>
              <a:gd name="T71" fmla="*/ 251 h 727"/>
              <a:gd name="T72" fmla="*/ 129 w 639"/>
              <a:gd name="T73" fmla="*/ 254 h 727"/>
              <a:gd name="T74" fmla="*/ 158 w 639"/>
              <a:gd name="T75" fmla="*/ 246 h 727"/>
              <a:gd name="T76" fmla="*/ 182 w 639"/>
              <a:gd name="T77" fmla="*/ 235 h 727"/>
              <a:gd name="T78" fmla="*/ 200 w 639"/>
              <a:gd name="T79" fmla="*/ 233 h 727"/>
              <a:gd name="T80" fmla="*/ 227 w 639"/>
              <a:gd name="T81" fmla="*/ 218 h 727"/>
              <a:gd name="T82" fmla="*/ 243 w 639"/>
              <a:gd name="T83" fmla="*/ 204 h 727"/>
              <a:gd name="T84" fmla="*/ 249 w 639"/>
              <a:gd name="T85" fmla="*/ 187 h 727"/>
              <a:gd name="T86" fmla="*/ 271 w 639"/>
              <a:gd name="T87" fmla="*/ 178 h 727"/>
              <a:gd name="T88" fmla="*/ 329 w 639"/>
              <a:gd name="T89" fmla="*/ 183 h 727"/>
              <a:gd name="T90" fmla="*/ 360 w 639"/>
              <a:gd name="T91" fmla="*/ 184 h 727"/>
              <a:gd name="T92" fmla="*/ 395 w 639"/>
              <a:gd name="T93" fmla="*/ 172 h 727"/>
              <a:gd name="T94" fmla="*/ 411 w 639"/>
              <a:gd name="T95" fmla="*/ 160 h 727"/>
              <a:gd name="T96" fmla="*/ 410 w 639"/>
              <a:gd name="T97" fmla="*/ 130 h 727"/>
              <a:gd name="T98" fmla="*/ 424 w 639"/>
              <a:gd name="T99" fmla="*/ 126 h 727"/>
              <a:gd name="T100" fmla="*/ 436 w 639"/>
              <a:gd name="T101" fmla="*/ 112 h 727"/>
              <a:gd name="T102" fmla="*/ 453 w 639"/>
              <a:gd name="T103" fmla="*/ 100 h 727"/>
              <a:gd name="T104" fmla="*/ 455 w 639"/>
              <a:gd name="T105" fmla="*/ 75 h 727"/>
              <a:gd name="T106" fmla="*/ 464 w 639"/>
              <a:gd name="T107" fmla="*/ 77 h 727"/>
              <a:gd name="T108" fmla="*/ 485 w 639"/>
              <a:gd name="T109" fmla="*/ 76 h 727"/>
              <a:gd name="T110" fmla="*/ 499 w 639"/>
              <a:gd name="T111" fmla="*/ 82 h 727"/>
              <a:gd name="T112" fmla="*/ 510 w 639"/>
              <a:gd name="T113" fmla="*/ 93 h 727"/>
              <a:gd name="T114" fmla="*/ 544 w 639"/>
              <a:gd name="T115" fmla="*/ 86 h 727"/>
              <a:gd name="T116" fmla="*/ 569 w 639"/>
              <a:gd name="T117" fmla="*/ 62 h 727"/>
              <a:gd name="T118" fmla="*/ 582 w 639"/>
              <a:gd name="T119" fmla="*/ 44 h 727"/>
              <a:gd name="T120" fmla="*/ 609 w 639"/>
              <a:gd name="T121" fmla="*/ 44 h 727"/>
              <a:gd name="T122" fmla="*/ 620 w 639"/>
              <a:gd name="T123" fmla="*/ 28 h 727"/>
              <a:gd name="T124" fmla="*/ 638 w 639"/>
              <a:gd name="T125" fmla="*/ 3 h 7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639" h="727">
                <a:moveTo>
                  <a:pt x="276" y="700"/>
                </a:moveTo>
                <a:lnTo>
                  <a:pt x="276" y="694"/>
                </a:lnTo>
                <a:lnTo>
                  <a:pt x="276" y="692"/>
                </a:lnTo>
                <a:lnTo>
                  <a:pt x="276" y="692"/>
                </a:lnTo>
                <a:lnTo>
                  <a:pt x="276" y="691"/>
                </a:lnTo>
                <a:lnTo>
                  <a:pt x="275" y="690"/>
                </a:lnTo>
                <a:lnTo>
                  <a:pt x="275" y="690"/>
                </a:lnTo>
                <a:lnTo>
                  <a:pt x="275" y="690"/>
                </a:lnTo>
                <a:lnTo>
                  <a:pt x="272" y="691"/>
                </a:lnTo>
                <a:lnTo>
                  <a:pt x="270" y="692"/>
                </a:lnTo>
                <a:lnTo>
                  <a:pt x="268" y="692"/>
                </a:lnTo>
                <a:lnTo>
                  <a:pt x="266" y="693"/>
                </a:lnTo>
                <a:lnTo>
                  <a:pt x="263" y="695"/>
                </a:lnTo>
                <a:lnTo>
                  <a:pt x="258" y="697"/>
                </a:lnTo>
                <a:lnTo>
                  <a:pt x="256" y="698"/>
                </a:lnTo>
                <a:lnTo>
                  <a:pt x="255" y="699"/>
                </a:lnTo>
                <a:lnTo>
                  <a:pt x="255" y="699"/>
                </a:lnTo>
                <a:lnTo>
                  <a:pt x="254" y="700"/>
                </a:lnTo>
                <a:lnTo>
                  <a:pt x="254" y="701"/>
                </a:lnTo>
                <a:lnTo>
                  <a:pt x="253" y="702"/>
                </a:lnTo>
                <a:lnTo>
                  <a:pt x="252" y="705"/>
                </a:lnTo>
                <a:lnTo>
                  <a:pt x="251" y="708"/>
                </a:lnTo>
                <a:lnTo>
                  <a:pt x="250" y="709"/>
                </a:lnTo>
                <a:lnTo>
                  <a:pt x="250" y="710"/>
                </a:lnTo>
                <a:lnTo>
                  <a:pt x="249" y="712"/>
                </a:lnTo>
                <a:lnTo>
                  <a:pt x="248" y="714"/>
                </a:lnTo>
                <a:lnTo>
                  <a:pt x="247" y="714"/>
                </a:lnTo>
                <a:lnTo>
                  <a:pt x="246" y="715"/>
                </a:lnTo>
                <a:lnTo>
                  <a:pt x="246" y="715"/>
                </a:lnTo>
                <a:lnTo>
                  <a:pt x="246" y="715"/>
                </a:lnTo>
                <a:lnTo>
                  <a:pt x="243" y="716"/>
                </a:lnTo>
                <a:lnTo>
                  <a:pt x="242" y="716"/>
                </a:lnTo>
                <a:lnTo>
                  <a:pt x="241" y="717"/>
                </a:lnTo>
                <a:lnTo>
                  <a:pt x="239" y="718"/>
                </a:lnTo>
                <a:lnTo>
                  <a:pt x="237" y="719"/>
                </a:lnTo>
                <a:lnTo>
                  <a:pt x="236" y="720"/>
                </a:lnTo>
                <a:lnTo>
                  <a:pt x="235" y="720"/>
                </a:lnTo>
                <a:lnTo>
                  <a:pt x="234" y="721"/>
                </a:lnTo>
                <a:lnTo>
                  <a:pt x="233" y="721"/>
                </a:lnTo>
                <a:lnTo>
                  <a:pt x="228" y="721"/>
                </a:lnTo>
                <a:lnTo>
                  <a:pt x="227" y="722"/>
                </a:lnTo>
                <a:lnTo>
                  <a:pt x="225" y="722"/>
                </a:lnTo>
                <a:lnTo>
                  <a:pt x="224" y="723"/>
                </a:lnTo>
                <a:lnTo>
                  <a:pt x="223" y="723"/>
                </a:lnTo>
                <a:lnTo>
                  <a:pt x="221" y="725"/>
                </a:lnTo>
                <a:lnTo>
                  <a:pt x="220" y="725"/>
                </a:lnTo>
                <a:lnTo>
                  <a:pt x="219" y="726"/>
                </a:lnTo>
                <a:lnTo>
                  <a:pt x="217" y="726"/>
                </a:lnTo>
                <a:lnTo>
                  <a:pt x="216" y="727"/>
                </a:lnTo>
                <a:lnTo>
                  <a:pt x="215" y="727"/>
                </a:lnTo>
                <a:lnTo>
                  <a:pt x="213" y="727"/>
                </a:lnTo>
                <a:lnTo>
                  <a:pt x="212" y="727"/>
                </a:lnTo>
                <a:lnTo>
                  <a:pt x="211" y="726"/>
                </a:lnTo>
                <a:lnTo>
                  <a:pt x="209" y="726"/>
                </a:lnTo>
                <a:lnTo>
                  <a:pt x="208" y="725"/>
                </a:lnTo>
                <a:lnTo>
                  <a:pt x="206" y="724"/>
                </a:lnTo>
                <a:lnTo>
                  <a:pt x="205" y="724"/>
                </a:lnTo>
                <a:lnTo>
                  <a:pt x="204" y="724"/>
                </a:lnTo>
                <a:lnTo>
                  <a:pt x="204" y="723"/>
                </a:lnTo>
                <a:lnTo>
                  <a:pt x="203" y="722"/>
                </a:lnTo>
                <a:lnTo>
                  <a:pt x="202" y="722"/>
                </a:lnTo>
                <a:lnTo>
                  <a:pt x="201" y="721"/>
                </a:lnTo>
                <a:lnTo>
                  <a:pt x="199" y="720"/>
                </a:lnTo>
                <a:lnTo>
                  <a:pt x="198" y="720"/>
                </a:lnTo>
                <a:lnTo>
                  <a:pt x="195" y="717"/>
                </a:lnTo>
                <a:lnTo>
                  <a:pt x="194" y="717"/>
                </a:lnTo>
                <a:lnTo>
                  <a:pt x="193" y="716"/>
                </a:lnTo>
                <a:lnTo>
                  <a:pt x="193" y="716"/>
                </a:lnTo>
                <a:lnTo>
                  <a:pt x="192" y="716"/>
                </a:lnTo>
                <a:lnTo>
                  <a:pt x="191" y="716"/>
                </a:lnTo>
                <a:lnTo>
                  <a:pt x="189" y="716"/>
                </a:lnTo>
                <a:lnTo>
                  <a:pt x="188" y="717"/>
                </a:lnTo>
                <a:lnTo>
                  <a:pt x="185" y="719"/>
                </a:lnTo>
                <a:lnTo>
                  <a:pt x="183" y="719"/>
                </a:lnTo>
                <a:lnTo>
                  <a:pt x="182" y="719"/>
                </a:lnTo>
                <a:lnTo>
                  <a:pt x="181" y="720"/>
                </a:lnTo>
                <a:lnTo>
                  <a:pt x="181" y="720"/>
                </a:lnTo>
                <a:lnTo>
                  <a:pt x="180" y="720"/>
                </a:lnTo>
                <a:lnTo>
                  <a:pt x="179" y="720"/>
                </a:lnTo>
                <a:lnTo>
                  <a:pt x="178" y="720"/>
                </a:lnTo>
                <a:lnTo>
                  <a:pt x="178" y="719"/>
                </a:lnTo>
                <a:lnTo>
                  <a:pt x="177" y="719"/>
                </a:lnTo>
                <a:lnTo>
                  <a:pt x="174" y="716"/>
                </a:lnTo>
                <a:lnTo>
                  <a:pt x="173" y="715"/>
                </a:lnTo>
                <a:lnTo>
                  <a:pt x="172" y="715"/>
                </a:lnTo>
                <a:lnTo>
                  <a:pt x="172" y="715"/>
                </a:lnTo>
                <a:lnTo>
                  <a:pt x="171" y="715"/>
                </a:lnTo>
                <a:lnTo>
                  <a:pt x="170" y="715"/>
                </a:lnTo>
                <a:lnTo>
                  <a:pt x="170" y="715"/>
                </a:lnTo>
                <a:lnTo>
                  <a:pt x="169" y="715"/>
                </a:lnTo>
                <a:lnTo>
                  <a:pt x="166" y="716"/>
                </a:lnTo>
                <a:lnTo>
                  <a:pt x="164" y="717"/>
                </a:lnTo>
                <a:lnTo>
                  <a:pt x="158" y="719"/>
                </a:lnTo>
                <a:lnTo>
                  <a:pt x="154" y="720"/>
                </a:lnTo>
                <a:lnTo>
                  <a:pt x="153" y="720"/>
                </a:lnTo>
                <a:lnTo>
                  <a:pt x="151" y="721"/>
                </a:lnTo>
                <a:lnTo>
                  <a:pt x="149" y="721"/>
                </a:lnTo>
                <a:lnTo>
                  <a:pt x="149" y="720"/>
                </a:lnTo>
                <a:lnTo>
                  <a:pt x="148" y="720"/>
                </a:lnTo>
                <a:lnTo>
                  <a:pt x="148" y="720"/>
                </a:lnTo>
                <a:lnTo>
                  <a:pt x="147" y="720"/>
                </a:lnTo>
                <a:lnTo>
                  <a:pt x="148" y="720"/>
                </a:lnTo>
                <a:lnTo>
                  <a:pt x="148" y="718"/>
                </a:lnTo>
                <a:lnTo>
                  <a:pt x="148" y="716"/>
                </a:lnTo>
                <a:lnTo>
                  <a:pt x="148" y="714"/>
                </a:lnTo>
                <a:lnTo>
                  <a:pt x="148" y="712"/>
                </a:lnTo>
                <a:lnTo>
                  <a:pt x="148" y="710"/>
                </a:lnTo>
                <a:lnTo>
                  <a:pt x="148" y="709"/>
                </a:lnTo>
                <a:lnTo>
                  <a:pt x="147" y="707"/>
                </a:lnTo>
                <a:lnTo>
                  <a:pt x="147" y="705"/>
                </a:lnTo>
                <a:lnTo>
                  <a:pt x="146" y="703"/>
                </a:lnTo>
                <a:lnTo>
                  <a:pt x="146" y="702"/>
                </a:lnTo>
                <a:lnTo>
                  <a:pt x="145" y="701"/>
                </a:lnTo>
                <a:lnTo>
                  <a:pt x="144" y="700"/>
                </a:lnTo>
                <a:lnTo>
                  <a:pt x="143" y="699"/>
                </a:lnTo>
                <a:lnTo>
                  <a:pt x="142" y="698"/>
                </a:lnTo>
                <a:lnTo>
                  <a:pt x="141" y="698"/>
                </a:lnTo>
                <a:lnTo>
                  <a:pt x="139" y="697"/>
                </a:lnTo>
                <a:lnTo>
                  <a:pt x="139" y="696"/>
                </a:lnTo>
                <a:lnTo>
                  <a:pt x="138" y="696"/>
                </a:lnTo>
                <a:lnTo>
                  <a:pt x="138" y="695"/>
                </a:lnTo>
                <a:lnTo>
                  <a:pt x="138" y="695"/>
                </a:lnTo>
                <a:lnTo>
                  <a:pt x="138" y="694"/>
                </a:lnTo>
                <a:lnTo>
                  <a:pt x="138" y="693"/>
                </a:lnTo>
                <a:lnTo>
                  <a:pt x="138" y="687"/>
                </a:lnTo>
                <a:lnTo>
                  <a:pt x="138" y="686"/>
                </a:lnTo>
                <a:lnTo>
                  <a:pt x="138" y="682"/>
                </a:lnTo>
                <a:lnTo>
                  <a:pt x="138" y="677"/>
                </a:lnTo>
                <a:lnTo>
                  <a:pt x="139" y="675"/>
                </a:lnTo>
                <a:lnTo>
                  <a:pt x="139" y="673"/>
                </a:lnTo>
                <a:lnTo>
                  <a:pt x="140" y="667"/>
                </a:lnTo>
                <a:lnTo>
                  <a:pt x="141" y="665"/>
                </a:lnTo>
                <a:lnTo>
                  <a:pt x="141" y="664"/>
                </a:lnTo>
                <a:lnTo>
                  <a:pt x="141" y="661"/>
                </a:lnTo>
                <a:lnTo>
                  <a:pt x="141" y="659"/>
                </a:lnTo>
                <a:lnTo>
                  <a:pt x="141" y="656"/>
                </a:lnTo>
                <a:lnTo>
                  <a:pt x="141" y="654"/>
                </a:lnTo>
                <a:lnTo>
                  <a:pt x="141" y="652"/>
                </a:lnTo>
                <a:lnTo>
                  <a:pt x="140" y="652"/>
                </a:lnTo>
                <a:lnTo>
                  <a:pt x="140" y="651"/>
                </a:lnTo>
                <a:lnTo>
                  <a:pt x="139" y="650"/>
                </a:lnTo>
                <a:lnTo>
                  <a:pt x="139" y="650"/>
                </a:lnTo>
                <a:lnTo>
                  <a:pt x="138" y="649"/>
                </a:lnTo>
                <a:lnTo>
                  <a:pt x="137" y="648"/>
                </a:lnTo>
                <a:lnTo>
                  <a:pt x="135" y="648"/>
                </a:lnTo>
                <a:lnTo>
                  <a:pt x="134" y="647"/>
                </a:lnTo>
                <a:lnTo>
                  <a:pt x="132" y="647"/>
                </a:lnTo>
                <a:lnTo>
                  <a:pt x="131" y="646"/>
                </a:lnTo>
                <a:lnTo>
                  <a:pt x="129" y="646"/>
                </a:lnTo>
                <a:lnTo>
                  <a:pt x="126" y="646"/>
                </a:lnTo>
                <a:lnTo>
                  <a:pt x="125" y="646"/>
                </a:lnTo>
                <a:lnTo>
                  <a:pt x="124" y="646"/>
                </a:lnTo>
                <a:lnTo>
                  <a:pt x="124" y="646"/>
                </a:lnTo>
                <a:lnTo>
                  <a:pt x="123" y="646"/>
                </a:lnTo>
                <a:lnTo>
                  <a:pt x="123" y="645"/>
                </a:lnTo>
                <a:lnTo>
                  <a:pt x="122" y="645"/>
                </a:lnTo>
                <a:lnTo>
                  <a:pt x="122" y="645"/>
                </a:lnTo>
                <a:lnTo>
                  <a:pt x="122" y="644"/>
                </a:lnTo>
                <a:lnTo>
                  <a:pt x="122" y="644"/>
                </a:lnTo>
                <a:lnTo>
                  <a:pt x="123" y="643"/>
                </a:lnTo>
                <a:lnTo>
                  <a:pt x="123" y="642"/>
                </a:lnTo>
                <a:lnTo>
                  <a:pt x="123" y="641"/>
                </a:lnTo>
                <a:lnTo>
                  <a:pt x="122" y="640"/>
                </a:lnTo>
                <a:lnTo>
                  <a:pt x="122" y="640"/>
                </a:lnTo>
                <a:lnTo>
                  <a:pt x="121" y="639"/>
                </a:lnTo>
                <a:lnTo>
                  <a:pt x="120" y="638"/>
                </a:lnTo>
                <a:lnTo>
                  <a:pt x="118" y="637"/>
                </a:lnTo>
                <a:lnTo>
                  <a:pt x="117" y="636"/>
                </a:lnTo>
                <a:lnTo>
                  <a:pt x="116" y="636"/>
                </a:lnTo>
                <a:lnTo>
                  <a:pt x="116" y="635"/>
                </a:lnTo>
                <a:lnTo>
                  <a:pt x="116" y="635"/>
                </a:lnTo>
                <a:lnTo>
                  <a:pt x="116" y="635"/>
                </a:lnTo>
                <a:lnTo>
                  <a:pt x="116" y="635"/>
                </a:lnTo>
                <a:lnTo>
                  <a:pt x="117" y="635"/>
                </a:lnTo>
                <a:lnTo>
                  <a:pt x="118" y="634"/>
                </a:lnTo>
                <a:lnTo>
                  <a:pt x="120" y="634"/>
                </a:lnTo>
                <a:lnTo>
                  <a:pt x="121" y="634"/>
                </a:lnTo>
                <a:lnTo>
                  <a:pt x="122" y="634"/>
                </a:lnTo>
                <a:lnTo>
                  <a:pt x="123" y="633"/>
                </a:lnTo>
                <a:lnTo>
                  <a:pt x="124" y="633"/>
                </a:lnTo>
                <a:lnTo>
                  <a:pt x="124" y="632"/>
                </a:lnTo>
                <a:lnTo>
                  <a:pt x="124" y="632"/>
                </a:lnTo>
                <a:lnTo>
                  <a:pt x="125" y="631"/>
                </a:lnTo>
                <a:lnTo>
                  <a:pt x="125" y="631"/>
                </a:lnTo>
                <a:lnTo>
                  <a:pt x="124" y="630"/>
                </a:lnTo>
                <a:lnTo>
                  <a:pt x="124" y="629"/>
                </a:lnTo>
                <a:lnTo>
                  <a:pt x="123" y="628"/>
                </a:lnTo>
                <a:lnTo>
                  <a:pt x="123" y="627"/>
                </a:lnTo>
                <a:lnTo>
                  <a:pt x="122" y="626"/>
                </a:lnTo>
                <a:lnTo>
                  <a:pt x="120" y="624"/>
                </a:lnTo>
                <a:lnTo>
                  <a:pt x="120" y="623"/>
                </a:lnTo>
                <a:lnTo>
                  <a:pt x="119" y="622"/>
                </a:lnTo>
                <a:lnTo>
                  <a:pt x="119" y="622"/>
                </a:lnTo>
                <a:lnTo>
                  <a:pt x="119" y="621"/>
                </a:lnTo>
                <a:lnTo>
                  <a:pt x="119" y="620"/>
                </a:lnTo>
                <a:lnTo>
                  <a:pt x="119" y="619"/>
                </a:lnTo>
                <a:lnTo>
                  <a:pt x="119" y="619"/>
                </a:lnTo>
                <a:lnTo>
                  <a:pt x="119" y="618"/>
                </a:lnTo>
                <a:lnTo>
                  <a:pt x="119" y="618"/>
                </a:lnTo>
                <a:lnTo>
                  <a:pt x="120" y="618"/>
                </a:lnTo>
                <a:lnTo>
                  <a:pt x="125" y="615"/>
                </a:lnTo>
                <a:lnTo>
                  <a:pt x="127" y="614"/>
                </a:lnTo>
                <a:lnTo>
                  <a:pt x="127" y="614"/>
                </a:lnTo>
                <a:lnTo>
                  <a:pt x="128" y="613"/>
                </a:lnTo>
                <a:lnTo>
                  <a:pt x="128" y="613"/>
                </a:lnTo>
                <a:lnTo>
                  <a:pt x="129" y="612"/>
                </a:lnTo>
                <a:lnTo>
                  <a:pt x="128" y="612"/>
                </a:lnTo>
                <a:lnTo>
                  <a:pt x="128" y="611"/>
                </a:lnTo>
                <a:lnTo>
                  <a:pt x="128" y="611"/>
                </a:lnTo>
                <a:lnTo>
                  <a:pt x="127" y="610"/>
                </a:lnTo>
                <a:lnTo>
                  <a:pt x="127" y="610"/>
                </a:lnTo>
                <a:lnTo>
                  <a:pt x="126" y="609"/>
                </a:lnTo>
                <a:lnTo>
                  <a:pt x="125" y="609"/>
                </a:lnTo>
                <a:lnTo>
                  <a:pt x="123" y="609"/>
                </a:lnTo>
                <a:lnTo>
                  <a:pt x="122" y="609"/>
                </a:lnTo>
                <a:lnTo>
                  <a:pt x="120" y="609"/>
                </a:lnTo>
                <a:lnTo>
                  <a:pt x="118" y="609"/>
                </a:lnTo>
                <a:lnTo>
                  <a:pt x="116" y="609"/>
                </a:lnTo>
                <a:lnTo>
                  <a:pt x="115" y="609"/>
                </a:lnTo>
                <a:lnTo>
                  <a:pt x="114" y="609"/>
                </a:lnTo>
                <a:lnTo>
                  <a:pt x="113" y="609"/>
                </a:lnTo>
                <a:lnTo>
                  <a:pt x="113" y="609"/>
                </a:lnTo>
                <a:lnTo>
                  <a:pt x="112" y="608"/>
                </a:lnTo>
                <a:lnTo>
                  <a:pt x="112" y="608"/>
                </a:lnTo>
                <a:lnTo>
                  <a:pt x="111" y="607"/>
                </a:lnTo>
                <a:lnTo>
                  <a:pt x="111" y="606"/>
                </a:lnTo>
                <a:lnTo>
                  <a:pt x="111" y="605"/>
                </a:lnTo>
                <a:lnTo>
                  <a:pt x="111" y="604"/>
                </a:lnTo>
                <a:lnTo>
                  <a:pt x="111" y="603"/>
                </a:lnTo>
                <a:lnTo>
                  <a:pt x="111" y="601"/>
                </a:lnTo>
                <a:lnTo>
                  <a:pt x="112" y="600"/>
                </a:lnTo>
                <a:lnTo>
                  <a:pt x="112" y="599"/>
                </a:lnTo>
                <a:lnTo>
                  <a:pt x="113" y="598"/>
                </a:lnTo>
                <a:lnTo>
                  <a:pt x="114" y="596"/>
                </a:lnTo>
                <a:lnTo>
                  <a:pt x="118" y="591"/>
                </a:lnTo>
                <a:lnTo>
                  <a:pt x="119" y="589"/>
                </a:lnTo>
                <a:lnTo>
                  <a:pt x="120" y="588"/>
                </a:lnTo>
                <a:lnTo>
                  <a:pt x="122" y="587"/>
                </a:lnTo>
                <a:lnTo>
                  <a:pt x="123" y="586"/>
                </a:lnTo>
                <a:lnTo>
                  <a:pt x="124" y="584"/>
                </a:lnTo>
                <a:lnTo>
                  <a:pt x="125" y="584"/>
                </a:lnTo>
                <a:lnTo>
                  <a:pt x="127" y="582"/>
                </a:lnTo>
                <a:lnTo>
                  <a:pt x="128" y="581"/>
                </a:lnTo>
                <a:lnTo>
                  <a:pt x="130" y="581"/>
                </a:lnTo>
                <a:lnTo>
                  <a:pt x="132" y="580"/>
                </a:lnTo>
                <a:lnTo>
                  <a:pt x="133" y="579"/>
                </a:lnTo>
                <a:lnTo>
                  <a:pt x="134" y="579"/>
                </a:lnTo>
                <a:lnTo>
                  <a:pt x="135" y="578"/>
                </a:lnTo>
                <a:lnTo>
                  <a:pt x="137" y="578"/>
                </a:lnTo>
                <a:lnTo>
                  <a:pt x="138" y="578"/>
                </a:lnTo>
                <a:lnTo>
                  <a:pt x="139" y="578"/>
                </a:lnTo>
                <a:lnTo>
                  <a:pt x="139" y="579"/>
                </a:lnTo>
                <a:lnTo>
                  <a:pt x="140" y="579"/>
                </a:lnTo>
                <a:lnTo>
                  <a:pt x="144" y="581"/>
                </a:lnTo>
                <a:lnTo>
                  <a:pt x="145" y="582"/>
                </a:lnTo>
                <a:lnTo>
                  <a:pt x="146" y="582"/>
                </a:lnTo>
                <a:lnTo>
                  <a:pt x="147" y="582"/>
                </a:lnTo>
                <a:lnTo>
                  <a:pt x="147" y="582"/>
                </a:lnTo>
                <a:lnTo>
                  <a:pt x="148" y="582"/>
                </a:lnTo>
                <a:lnTo>
                  <a:pt x="149" y="582"/>
                </a:lnTo>
                <a:lnTo>
                  <a:pt x="150" y="582"/>
                </a:lnTo>
                <a:lnTo>
                  <a:pt x="150" y="581"/>
                </a:lnTo>
                <a:lnTo>
                  <a:pt x="151" y="581"/>
                </a:lnTo>
                <a:lnTo>
                  <a:pt x="152" y="580"/>
                </a:lnTo>
                <a:lnTo>
                  <a:pt x="153" y="579"/>
                </a:lnTo>
                <a:lnTo>
                  <a:pt x="155" y="575"/>
                </a:lnTo>
                <a:lnTo>
                  <a:pt x="156" y="574"/>
                </a:lnTo>
                <a:lnTo>
                  <a:pt x="158" y="573"/>
                </a:lnTo>
                <a:lnTo>
                  <a:pt x="159" y="571"/>
                </a:lnTo>
                <a:lnTo>
                  <a:pt x="163" y="568"/>
                </a:lnTo>
                <a:lnTo>
                  <a:pt x="165" y="566"/>
                </a:lnTo>
                <a:lnTo>
                  <a:pt x="166" y="566"/>
                </a:lnTo>
                <a:lnTo>
                  <a:pt x="166" y="565"/>
                </a:lnTo>
                <a:lnTo>
                  <a:pt x="167" y="564"/>
                </a:lnTo>
                <a:lnTo>
                  <a:pt x="167" y="563"/>
                </a:lnTo>
                <a:lnTo>
                  <a:pt x="167" y="563"/>
                </a:lnTo>
                <a:lnTo>
                  <a:pt x="167" y="562"/>
                </a:lnTo>
                <a:lnTo>
                  <a:pt x="167" y="561"/>
                </a:lnTo>
                <a:lnTo>
                  <a:pt x="167" y="560"/>
                </a:lnTo>
                <a:lnTo>
                  <a:pt x="166" y="559"/>
                </a:lnTo>
                <a:lnTo>
                  <a:pt x="165" y="558"/>
                </a:lnTo>
                <a:lnTo>
                  <a:pt x="164" y="558"/>
                </a:lnTo>
                <a:lnTo>
                  <a:pt x="162" y="557"/>
                </a:lnTo>
                <a:lnTo>
                  <a:pt x="162" y="556"/>
                </a:lnTo>
                <a:lnTo>
                  <a:pt x="161" y="556"/>
                </a:lnTo>
                <a:lnTo>
                  <a:pt x="161" y="555"/>
                </a:lnTo>
                <a:lnTo>
                  <a:pt x="161" y="554"/>
                </a:lnTo>
                <a:lnTo>
                  <a:pt x="161" y="553"/>
                </a:lnTo>
                <a:lnTo>
                  <a:pt x="162" y="551"/>
                </a:lnTo>
                <a:lnTo>
                  <a:pt x="162" y="549"/>
                </a:lnTo>
                <a:lnTo>
                  <a:pt x="162" y="548"/>
                </a:lnTo>
                <a:lnTo>
                  <a:pt x="163" y="546"/>
                </a:lnTo>
                <a:lnTo>
                  <a:pt x="163" y="545"/>
                </a:lnTo>
                <a:lnTo>
                  <a:pt x="163" y="543"/>
                </a:lnTo>
                <a:lnTo>
                  <a:pt x="163" y="539"/>
                </a:lnTo>
                <a:lnTo>
                  <a:pt x="163" y="537"/>
                </a:lnTo>
                <a:lnTo>
                  <a:pt x="163" y="536"/>
                </a:lnTo>
                <a:lnTo>
                  <a:pt x="163" y="535"/>
                </a:lnTo>
                <a:lnTo>
                  <a:pt x="163" y="534"/>
                </a:lnTo>
                <a:lnTo>
                  <a:pt x="164" y="533"/>
                </a:lnTo>
                <a:lnTo>
                  <a:pt x="165" y="529"/>
                </a:lnTo>
                <a:lnTo>
                  <a:pt x="166" y="527"/>
                </a:lnTo>
                <a:lnTo>
                  <a:pt x="166" y="525"/>
                </a:lnTo>
                <a:lnTo>
                  <a:pt x="166" y="524"/>
                </a:lnTo>
                <a:lnTo>
                  <a:pt x="167" y="522"/>
                </a:lnTo>
                <a:lnTo>
                  <a:pt x="167" y="521"/>
                </a:lnTo>
                <a:lnTo>
                  <a:pt x="167" y="519"/>
                </a:lnTo>
                <a:lnTo>
                  <a:pt x="166" y="516"/>
                </a:lnTo>
                <a:lnTo>
                  <a:pt x="166" y="513"/>
                </a:lnTo>
                <a:lnTo>
                  <a:pt x="166" y="512"/>
                </a:lnTo>
                <a:lnTo>
                  <a:pt x="167" y="506"/>
                </a:lnTo>
                <a:lnTo>
                  <a:pt x="167" y="504"/>
                </a:lnTo>
                <a:lnTo>
                  <a:pt x="168" y="502"/>
                </a:lnTo>
                <a:lnTo>
                  <a:pt x="169" y="498"/>
                </a:lnTo>
                <a:lnTo>
                  <a:pt x="170" y="495"/>
                </a:lnTo>
                <a:lnTo>
                  <a:pt x="171" y="493"/>
                </a:lnTo>
                <a:lnTo>
                  <a:pt x="171" y="492"/>
                </a:lnTo>
                <a:lnTo>
                  <a:pt x="172" y="491"/>
                </a:lnTo>
                <a:lnTo>
                  <a:pt x="173" y="490"/>
                </a:lnTo>
                <a:lnTo>
                  <a:pt x="173" y="490"/>
                </a:lnTo>
                <a:lnTo>
                  <a:pt x="176" y="488"/>
                </a:lnTo>
                <a:lnTo>
                  <a:pt x="177" y="487"/>
                </a:lnTo>
                <a:lnTo>
                  <a:pt x="177" y="486"/>
                </a:lnTo>
                <a:lnTo>
                  <a:pt x="177" y="485"/>
                </a:lnTo>
                <a:lnTo>
                  <a:pt x="178" y="484"/>
                </a:lnTo>
                <a:lnTo>
                  <a:pt x="178" y="483"/>
                </a:lnTo>
                <a:lnTo>
                  <a:pt x="178" y="482"/>
                </a:lnTo>
                <a:lnTo>
                  <a:pt x="178" y="480"/>
                </a:lnTo>
                <a:lnTo>
                  <a:pt x="178" y="475"/>
                </a:lnTo>
                <a:lnTo>
                  <a:pt x="177" y="473"/>
                </a:lnTo>
                <a:lnTo>
                  <a:pt x="177" y="467"/>
                </a:lnTo>
                <a:lnTo>
                  <a:pt x="176" y="462"/>
                </a:lnTo>
                <a:lnTo>
                  <a:pt x="176" y="460"/>
                </a:lnTo>
                <a:lnTo>
                  <a:pt x="176" y="453"/>
                </a:lnTo>
                <a:lnTo>
                  <a:pt x="176" y="452"/>
                </a:lnTo>
                <a:lnTo>
                  <a:pt x="176" y="451"/>
                </a:lnTo>
                <a:lnTo>
                  <a:pt x="175" y="451"/>
                </a:lnTo>
                <a:lnTo>
                  <a:pt x="175" y="450"/>
                </a:lnTo>
                <a:lnTo>
                  <a:pt x="174" y="450"/>
                </a:lnTo>
                <a:lnTo>
                  <a:pt x="173" y="449"/>
                </a:lnTo>
                <a:lnTo>
                  <a:pt x="164" y="444"/>
                </a:lnTo>
                <a:lnTo>
                  <a:pt x="161" y="443"/>
                </a:lnTo>
                <a:lnTo>
                  <a:pt x="159" y="442"/>
                </a:lnTo>
                <a:lnTo>
                  <a:pt x="156" y="441"/>
                </a:lnTo>
                <a:lnTo>
                  <a:pt x="152" y="440"/>
                </a:lnTo>
                <a:lnTo>
                  <a:pt x="148" y="439"/>
                </a:lnTo>
                <a:lnTo>
                  <a:pt x="147" y="439"/>
                </a:lnTo>
                <a:lnTo>
                  <a:pt x="147" y="438"/>
                </a:lnTo>
                <a:lnTo>
                  <a:pt x="146" y="438"/>
                </a:lnTo>
                <a:lnTo>
                  <a:pt x="146" y="438"/>
                </a:lnTo>
                <a:lnTo>
                  <a:pt x="146" y="437"/>
                </a:lnTo>
                <a:lnTo>
                  <a:pt x="145" y="437"/>
                </a:lnTo>
                <a:lnTo>
                  <a:pt x="145" y="436"/>
                </a:lnTo>
                <a:lnTo>
                  <a:pt x="144" y="432"/>
                </a:lnTo>
                <a:lnTo>
                  <a:pt x="144" y="431"/>
                </a:lnTo>
                <a:lnTo>
                  <a:pt x="144" y="430"/>
                </a:lnTo>
                <a:lnTo>
                  <a:pt x="144" y="429"/>
                </a:lnTo>
                <a:lnTo>
                  <a:pt x="143" y="429"/>
                </a:lnTo>
                <a:lnTo>
                  <a:pt x="143" y="428"/>
                </a:lnTo>
                <a:lnTo>
                  <a:pt x="142" y="427"/>
                </a:lnTo>
                <a:lnTo>
                  <a:pt x="141" y="427"/>
                </a:lnTo>
                <a:lnTo>
                  <a:pt x="140" y="426"/>
                </a:lnTo>
                <a:lnTo>
                  <a:pt x="139" y="425"/>
                </a:lnTo>
                <a:lnTo>
                  <a:pt x="137" y="425"/>
                </a:lnTo>
                <a:lnTo>
                  <a:pt x="136" y="424"/>
                </a:lnTo>
                <a:lnTo>
                  <a:pt x="135" y="424"/>
                </a:lnTo>
                <a:lnTo>
                  <a:pt x="130" y="423"/>
                </a:lnTo>
                <a:lnTo>
                  <a:pt x="129" y="423"/>
                </a:lnTo>
                <a:lnTo>
                  <a:pt x="127" y="422"/>
                </a:lnTo>
                <a:lnTo>
                  <a:pt x="126" y="422"/>
                </a:lnTo>
                <a:lnTo>
                  <a:pt x="125" y="421"/>
                </a:lnTo>
                <a:lnTo>
                  <a:pt x="121" y="417"/>
                </a:lnTo>
                <a:lnTo>
                  <a:pt x="118" y="414"/>
                </a:lnTo>
                <a:lnTo>
                  <a:pt x="117" y="413"/>
                </a:lnTo>
                <a:lnTo>
                  <a:pt x="115" y="411"/>
                </a:lnTo>
                <a:lnTo>
                  <a:pt x="111" y="407"/>
                </a:lnTo>
                <a:lnTo>
                  <a:pt x="110" y="405"/>
                </a:lnTo>
                <a:lnTo>
                  <a:pt x="109" y="404"/>
                </a:lnTo>
                <a:lnTo>
                  <a:pt x="108" y="404"/>
                </a:lnTo>
                <a:lnTo>
                  <a:pt x="107" y="403"/>
                </a:lnTo>
                <a:lnTo>
                  <a:pt x="106" y="402"/>
                </a:lnTo>
                <a:lnTo>
                  <a:pt x="105" y="402"/>
                </a:lnTo>
                <a:lnTo>
                  <a:pt x="103" y="402"/>
                </a:lnTo>
                <a:lnTo>
                  <a:pt x="102" y="401"/>
                </a:lnTo>
                <a:lnTo>
                  <a:pt x="100" y="401"/>
                </a:lnTo>
                <a:lnTo>
                  <a:pt x="99" y="402"/>
                </a:lnTo>
                <a:lnTo>
                  <a:pt x="97" y="402"/>
                </a:lnTo>
                <a:lnTo>
                  <a:pt x="92" y="403"/>
                </a:lnTo>
                <a:lnTo>
                  <a:pt x="91" y="403"/>
                </a:lnTo>
                <a:lnTo>
                  <a:pt x="89" y="404"/>
                </a:lnTo>
                <a:lnTo>
                  <a:pt x="87" y="404"/>
                </a:lnTo>
                <a:lnTo>
                  <a:pt x="86" y="404"/>
                </a:lnTo>
                <a:lnTo>
                  <a:pt x="84" y="404"/>
                </a:lnTo>
                <a:lnTo>
                  <a:pt x="82" y="404"/>
                </a:lnTo>
                <a:lnTo>
                  <a:pt x="80" y="404"/>
                </a:lnTo>
                <a:lnTo>
                  <a:pt x="78" y="404"/>
                </a:lnTo>
                <a:lnTo>
                  <a:pt x="76" y="403"/>
                </a:lnTo>
                <a:lnTo>
                  <a:pt x="75" y="403"/>
                </a:lnTo>
                <a:lnTo>
                  <a:pt x="73" y="402"/>
                </a:lnTo>
                <a:lnTo>
                  <a:pt x="72" y="402"/>
                </a:lnTo>
                <a:lnTo>
                  <a:pt x="70" y="401"/>
                </a:lnTo>
                <a:lnTo>
                  <a:pt x="69" y="400"/>
                </a:lnTo>
                <a:lnTo>
                  <a:pt x="67" y="399"/>
                </a:lnTo>
                <a:lnTo>
                  <a:pt x="62" y="395"/>
                </a:lnTo>
                <a:lnTo>
                  <a:pt x="60" y="394"/>
                </a:lnTo>
                <a:lnTo>
                  <a:pt x="57" y="392"/>
                </a:lnTo>
                <a:lnTo>
                  <a:pt x="52" y="390"/>
                </a:lnTo>
                <a:lnTo>
                  <a:pt x="51" y="389"/>
                </a:lnTo>
                <a:lnTo>
                  <a:pt x="50" y="388"/>
                </a:lnTo>
                <a:lnTo>
                  <a:pt x="49" y="387"/>
                </a:lnTo>
                <a:lnTo>
                  <a:pt x="47" y="386"/>
                </a:lnTo>
                <a:lnTo>
                  <a:pt x="47" y="385"/>
                </a:lnTo>
                <a:lnTo>
                  <a:pt x="47" y="385"/>
                </a:lnTo>
                <a:lnTo>
                  <a:pt x="46" y="384"/>
                </a:lnTo>
                <a:lnTo>
                  <a:pt x="46" y="384"/>
                </a:lnTo>
                <a:lnTo>
                  <a:pt x="46" y="384"/>
                </a:lnTo>
                <a:lnTo>
                  <a:pt x="46" y="383"/>
                </a:lnTo>
                <a:lnTo>
                  <a:pt x="46" y="383"/>
                </a:lnTo>
                <a:lnTo>
                  <a:pt x="46" y="382"/>
                </a:lnTo>
                <a:lnTo>
                  <a:pt x="47" y="382"/>
                </a:lnTo>
                <a:lnTo>
                  <a:pt x="47" y="381"/>
                </a:lnTo>
                <a:lnTo>
                  <a:pt x="48" y="381"/>
                </a:lnTo>
                <a:lnTo>
                  <a:pt x="49" y="380"/>
                </a:lnTo>
                <a:lnTo>
                  <a:pt x="52" y="379"/>
                </a:lnTo>
                <a:lnTo>
                  <a:pt x="52" y="379"/>
                </a:lnTo>
                <a:lnTo>
                  <a:pt x="52" y="378"/>
                </a:lnTo>
                <a:lnTo>
                  <a:pt x="52" y="378"/>
                </a:lnTo>
                <a:lnTo>
                  <a:pt x="52" y="378"/>
                </a:lnTo>
                <a:lnTo>
                  <a:pt x="52" y="377"/>
                </a:lnTo>
                <a:lnTo>
                  <a:pt x="51" y="377"/>
                </a:lnTo>
                <a:lnTo>
                  <a:pt x="50" y="376"/>
                </a:lnTo>
                <a:lnTo>
                  <a:pt x="48" y="375"/>
                </a:lnTo>
                <a:lnTo>
                  <a:pt x="47" y="375"/>
                </a:lnTo>
                <a:lnTo>
                  <a:pt x="46" y="375"/>
                </a:lnTo>
                <a:lnTo>
                  <a:pt x="45" y="374"/>
                </a:lnTo>
                <a:lnTo>
                  <a:pt x="44" y="374"/>
                </a:lnTo>
                <a:lnTo>
                  <a:pt x="42" y="374"/>
                </a:lnTo>
                <a:lnTo>
                  <a:pt x="38" y="375"/>
                </a:lnTo>
                <a:lnTo>
                  <a:pt x="37" y="375"/>
                </a:lnTo>
                <a:lnTo>
                  <a:pt x="36" y="375"/>
                </a:lnTo>
                <a:lnTo>
                  <a:pt x="34" y="375"/>
                </a:lnTo>
                <a:lnTo>
                  <a:pt x="31" y="374"/>
                </a:lnTo>
                <a:lnTo>
                  <a:pt x="28" y="374"/>
                </a:lnTo>
                <a:lnTo>
                  <a:pt x="27" y="374"/>
                </a:lnTo>
                <a:lnTo>
                  <a:pt x="25" y="374"/>
                </a:lnTo>
                <a:lnTo>
                  <a:pt x="22" y="374"/>
                </a:lnTo>
                <a:lnTo>
                  <a:pt x="21" y="374"/>
                </a:lnTo>
                <a:lnTo>
                  <a:pt x="20" y="374"/>
                </a:lnTo>
                <a:lnTo>
                  <a:pt x="18" y="375"/>
                </a:lnTo>
                <a:lnTo>
                  <a:pt x="15" y="376"/>
                </a:lnTo>
                <a:lnTo>
                  <a:pt x="13" y="377"/>
                </a:lnTo>
                <a:lnTo>
                  <a:pt x="12" y="377"/>
                </a:lnTo>
                <a:lnTo>
                  <a:pt x="11" y="377"/>
                </a:lnTo>
                <a:lnTo>
                  <a:pt x="10" y="378"/>
                </a:lnTo>
                <a:lnTo>
                  <a:pt x="9" y="377"/>
                </a:lnTo>
                <a:lnTo>
                  <a:pt x="8" y="377"/>
                </a:lnTo>
                <a:lnTo>
                  <a:pt x="4" y="376"/>
                </a:lnTo>
                <a:lnTo>
                  <a:pt x="3" y="376"/>
                </a:lnTo>
                <a:lnTo>
                  <a:pt x="2" y="376"/>
                </a:lnTo>
                <a:lnTo>
                  <a:pt x="2" y="375"/>
                </a:lnTo>
                <a:lnTo>
                  <a:pt x="1" y="375"/>
                </a:lnTo>
                <a:lnTo>
                  <a:pt x="1" y="375"/>
                </a:lnTo>
                <a:lnTo>
                  <a:pt x="0" y="374"/>
                </a:lnTo>
                <a:lnTo>
                  <a:pt x="0" y="373"/>
                </a:lnTo>
                <a:lnTo>
                  <a:pt x="0" y="373"/>
                </a:lnTo>
                <a:lnTo>
                  <a:pt x="0" y="372"/>
                </a:lnTo>
                <a:lnTo>
                  <a:pt x="0" y="371"/>
                </a:lnTo>
                <a:lnTo>
                  <a:pt x="1" y="370"/>
                </a:lnTo>
                <a:lnTo>
                  <a:pt x="1" y="369"/>
                </a:lnTo>
                <a:lnTo>
                  <a:pt x="2" y="368"/>
                </a:lnTo>
                <a:lnTo>
                  <a:pt x="3" y="364"/>
                </a:lnTo>
                <a:lnTo>
                  <a:pt x="4" y="363"/>
                </a:lnTo>
                <a:lnTo>
                  <a:pt x="6" y="361"/>
                </a:lnTo>
                <a:lnTo>
                  <a:pt x="8" y="358"/>
                </a:lnTo>
                <a:lnTo>
                  <a:pt x="8" y="357"/>
                </a:lnTo>
                <a:lnTo>
                  <a:pt x="9" y="356"/>
                </a:lnTo>
                <a:lnTo>
                  <a:pt x="9" y="355"/>
                </a:lnTo>
                <a:lnTo>
                  <a:pt x="9" y="355"/>
                </a:lnTo>
                <a:lnTo>
                  <a:pt x="9" y="354"/>
                </a:lnTo>
                <a:lnTo>
                  <a:pt x="9" y="352"/>
                </a:lnTo>
                <a:lnTo>
                  <a:pt x="9" y="351"/>
                </a:lnTo>
                <a:lnTo>
                  <a:pt x="8" y="350"/>
                </a:lnTo>
                <a:lnTo>
                  <a:pt x="8" y="349"/>
                </a:lnTo>
                <a:lnTo>
                  <a:pt x="7" y="347"/>
                </a:lnTo>
                <a:lnTo>
                  <a:pt x="6" y="345"/>
                </a:lnTo>
                <a:lnTo>
                  <a:pt x="5" y="344"/>
                </a:lnTo>
                <a:lnTo>
                  <a:pt x="3" y="342"/>
                </a:lnTo>
                <a:lnTo>
                  <a:pt x="3" y="341"/>
                </a:lnTo>
                <a:lnTo>
                  <a:pt x="3" y="340"/>
                </a:lnTo>
                <a:lnTo>
                  <a:pt x="2" y="340"/>
                </a:lnTo>
                <a:lnTo>
                  <a:pt x="3" y="339"/>
                </a:lnTo>
                <a:lnTo>
                  <a:pt x="3" y="338"/>
                </a:lnTo>
                <a:lnTo>
                  <a:pt x="4" y="337"/>
                </a:lnTo>
                <a:lnTo>
                  <a:pt x="4" y="336"/>
                </a:lnTo>
                <a:lnTo>
                  <a:pt x="6" y="335"/>
                </a:lnTo>
                <a:lnTo>
                  <a:pt x="8" y="333"/>
                </a:lnTo>
                <a:lnTo>
                  <a:pt x="9" y="332"/>
                </a:lnTo>
                <a:lnTo>
                  <a:pt x="11" y="331"/>
                </a:lnTo>
                <a:lnTo>
                  <a:pt x="12" y="330"/>
                </a:lnTo>
                <a:lnTo>
                  <a:pt x="13" y="330"/>
                </a:lnTo>
                <a:lnTo>
                  <a:pt x="14" y="330"/>
                </a:lnTo>
                <a:lnTo>
                  <a:pt x="15" y="329"/>
                </a:lnTo>
                <a:lnTo>
                  <a:pt x="17" y="329"/>
                </a:lnTo>
                <a:lnTo>
                  <a:pt x="20" y="329"/>
                </a:lnTo>
                <a:lnTo>
                  <a:pt x="21" y="329"/>
                </a:lnTo>
                <a:lnTo>
                  <a:pt x="22" y="328"/>
                </a:lnTo>
                <a:lnTo>
                  <a:pt x="23" y="328"/>
                </a:lnTo>
                <a:lnTo>
                  <a:pt x="24" y="328"/>
                </a:lnTo>
                <a:lnTo>
                  <a:pt x="24" y="327"/>
                </a:lnTo>
                <a:lnTo>
                  <a:pt x="25" y="327"/>
                </a:lnTo>
                <a:lnTo>
                  <a:pt x="25" y="326"/>
                </a:lnTo>
                <a:lnTo>
                  <a:pt x="27" y="324"/>
                </a:lnTo>
                <a:lnTo>
                  <a:pt x="28" y="323"/>
                </a:lnTo>
                <a:lnTo>
                  <a:pt x="28" y="322"/>
                </a:lnTo>
                <a:lnTo>
                  <a:pt x="30" y="318"/>
                </a:lnTo>
                <a:lnTo>
                  <a:pt x="30" y="317"/>
                </a:lnTo>
                <a:lnTo>
                  <a:pt x="31" y="317"/>
                </a:lnTo>
                <a:lnTo>
                  <a:pt x="31" y="316"/>
                </a:lnTo>
                <a:lnTo>
                  <a:pt x="32" y="316"/>
                </a:lnTo>
                <a:lnTo>
                  <a:pt x="34" y="315"/>
                </a:lnTo>
                <a:lnTo>
                  <a:pt x="35" y="314"/>
                </a:lnTo>
                <a:lnTo>
                  <a:pt x="35" y="314"/>
                </a:lnTo>
                <a:lnTo>
                  <a:pt x="36" y="313"/>
                </a:lnTo>
                <a:lnTo>
                  <a:pt x="36" y="313"/>
                </a:lnTo>
                <a:lnTo>
                  <a:pt x="36" y="313"/>
                </a:lnTo>
                <a:lnTo>
                  <a:pt x="36" y="312"/>
                </a:lnTo>
                <a:lnTo>
                  <a:pt x="37" y="310"/>
                </a:lnTo>
                <a:lnTo>
                  <a:pt x="37" y="309"/>
                </a:lnTo>
                <a:lnTo>
                  <a:pt x="37" y="307"/>
                </a:lnTo>
                <a:lnTo>
                  <a:pt x="37" y="306"/>
                </a:lnTo>
                <a:lnTo>
                  <a:pt x="37" y="305"/>
                </a:lnTo>
                <a:lnTo>
                  <a:pt x="38" y="303"/>
                </a:lnTo>
                <a:lnTo>
                  <a:pt x="38" y="302"/>
                </a:lnTo>
                <a:lnTo>
                  <a:pt x="38" y="300"/>
                </a:lnTo>
                <a:lnTo>
                  <a:pt x="39" y="297"/>
                </a:lnTo>
                <a:lnTo>
                  <a:pt x="39" y="296"/>
                </a:lnTo>
                <a:lnTo>
                  <a:pt x="39" y="294"/>
                </a:lnTo>
                <a:lnTo>
                  <a:pt x="40" y="293"/>
                </a:lnTo>
                <a:lnTo>
                  <a:pt x="40" y="293"/>
                </a:lnTo>
                <a:lnTo>
                  <a:pt x="41" y="292"/>
                </a:lnTo>
                <a:lnTo>
                  <a:pt x="42" y="291"/>
                </a:lnTo>
                <a:lnTo>
                  <a:pt x="45" y="289"/>
                </a:lnTo>
                <a:lnTo>
                  <a:pt x="47" y="287"/>
                </a:lnTo>
                <a:lnTo>
                  <a:pt x="48" y="286"/>
                </a:lnTo>
                <a:lnTo>
                  <a:pt x="51" y="284"/>
                </a:lnTo>
                <a:lnTo>
                  <a:pt x="52" y="283"/>
                </a:lnTo>
                <a:lnTo>
                  <a:pt x="54" y="281"/>
                </a:lnTo>
                <a:lnTo>
                  <a:pt x="57" y="279"/>
                </a:lnTo>
                <a:lnTo>
                  <a:pt x="58" y="278"/>
                </a:lnTo>
                <a:lnTo>
                  <a:pt x="60" y="277"/>
                </a:lnTo>
                <a:lnTo>
                  <a:pt x="61" y="277"/>
                </a:lnTo>
                <a:lnTo>
                  <a:pt x="63" y="276"/>
                </a:lnTo>
                <a:lnTo>
                  <a:pt x="65" y="276"/>
                </a:lnTo>
                <a:lnTo>
                  <a:pt x="66" y="276"/>
                </a:lnTo>
                <a:lnTo>
                  <a:pt x="68" y="276"/>
                </a:lnTo>
                <a:lnTo>
                  <a:pt x="71" y="276"/>
                </a:lnTo>
                <a:lnTo>
                  <a:pt x="73" y="276"/>
                </a:lnTo>
                <a:lnTo>
                  <a:pt x="75" y="276"/>
                </a:lnTo>
                <a:lnTo>
                  <a:pt x="77" y="276"/>
                </a:lnTo>
                <a:lnTo>
                  <a:pt x="79" y="275"/>
                </a:lnTo>
                <a:lnTo>
                  <a:pt x="81" y="275"/>
                </a:lnTo>
                <a:lnTo>
                  <a:pt x="84" y="274"/>
                </a:lnTo>
                <a:lnTo>
                  <a:pt x="86" y="273"/>
                </a:lnTo>
                <a:lnTo>
                  <a:pt x="87" y="272"/>
                </a:lnTo>
                <a:lnTo>
                  <a:pt x="88" y="271"/>
                </a:lnTo>
                <a:lnTo>
                  <a:pt x="90" y="270"/>
                </a:lnTo>
                <a:lnTo>
                  <a:pt x="91" y="269"/>
                </a:lnTo>
                <a:lnTo>
                  <a:pt x="93" y="267"/>
                </a:lnTo>
                <a:lnTo>
                  <a:pt x="94" y="265"/>
                </a:lnTo>
                <a:lnTo>
                  <a:pt x="95" y="264"/>
                </a:lnTo>
                <a:lnTo>
                  <a:pt x="96" y="264"/>
                </a:lnTo>
                <a:lnTo>
                  <a:pt x="99" y="261"/>
                </a:lnTo>
                <a:lnTo>
                  <a:pt x="102" y="258"/>
                </a:lnTo>
                <a:lnTo>
                  <a:pt x="108" y="253"/>
                </a:lnTo>
                <a:lnTo>
                  <a:pt x="110" y="252"/>
                </a:lnTo>
                <a:lnTo>
                  <a:pt x="111" y="251"/>
                </a:lnTo>
                <a:lnTo>
                  <a:pt x="112" y="250"/>
                </a:lnTo>
                <a:lnTo>
                  <a:pt x="113" y="250"/>
                </a:lnTo>
                <a:lnTo>
                  <a:pt x="113" y="250"/>
                </a:lnTo>
                <a:lnTo>
                  <a:pt x="114" y="250"/>
                </a:lnTo>
                <a:lnTo>
                  <a:pt x="114" y="250"/>
                </a:lnTo>
                <a:lnTo>
                  <a:pt x="115" y="250"/>
                </a:lnTo>
                <a:lnTo>
                  <a:pt x="115" y="250"/>
                </a:lnTo>
                <a:lnTo>
                  <a:pt x="117" y="251"/>
                </a:lnTo>
                <a:lnTo>
                  <a:pt x="118" y="252"/>
                </a:lnTo>
                <a:lnTo>
                  <a:pt x="119" y="252"/>
                </a:lnTo>
                <a:lnTo>
                  <a:pt x="120" y="253"/>
                </a:lnTo>
                <a:lnTo>
                  <a:pt x="122" y="253"/>
                </a:lnTo>
                <a:lnTo>
                  <a:pt x="124" y="254"/>
                </a:lnTo>
                <a:lnTo>
                  <a:pt x="126" y="254"/>
                </a:lnTo>
                <a:lnTo>
                  <a:pt x="127" y="254"/>
                </a:lnTo>
                <a:lnTo>
                  <a:pt x="129" y="254"/>
                </a:lnTo>
                <a:lnTo>
                  <a:pt x="131" y="254"/>
                </a:lnTo>
                <a:lnTo>
                  <a:pt x="138" y="254"/>
                </a:lnTo>
                <a:lnTo>
                  <a:pt x="140" y="254"/>
                </a:lnTo>
                <a:lnTo>
                  <a:pt x="142" y="254"/>
                </a:lnTo>
                <a:lnTo>
                  <a:pt x="143" y="253"/>
                </a:lnTo>
                <a:lnTo>
                  <a:pt x="145" y="253"/>
                </a:lnTo>
                <a:lnTo>
                  <a:pt x="146" y="252"/>
                </a:lnTo>
                <a:lnTo>
                  <a:pt x="148" y="252"/>
                </a:lnTo>
                <a:lnTo>
                  <a:pt x="149" y="251"/>
                </a:lnTo>
                <a:lnTo>
                  <a:pt x="152" y="249"/>
                </a:lnTo>
                <a:lnTo>
                  <a:pt x="153" y="248"/>
                </a:lnTo>
                <a:lnTo>
                  <a:pt x="154" y="247"/>
                </a:lnTo>
                <a:lnTo>
                  <a:pt x="156" y="247"/>
                </a:lnTo>
                <a:lnTo>
                  <a:pt x="156" y="247"/>
                </a:lnTo>
                <a:lnTo>
                  <a:pt x="157" y="246"/>
                </a:lnTo>
                <a:lnTo>
                  <a:pt x="158" y="246"/>
                </a:lnTo>
                <a:lnTo>
                  <a:pt x="160" y="244"/>
                </a:lnTo>
                <a:lnTo>
                  <a:pt x="161" y="243"/>
                </a:lnTo>
                <a:lnTo>
                  <a:pt x="163" y="242"/>
                </a:lnTo>
                <a:lnTo>
                  <a:pt x="167" y="237"/>
                </a:lnTo>
                <a:lnTo>
                  <a:pt x="169" y="236"/>
                </a:lnTo>
                <a:lnTo>
                  <a:pt x="170" y="235"/>
                </a:lnTo>
                <a:lnTo>
                  <a:pt x="171" y="234"/>
                </a:lnTo>
                <a:lnTo>
                  <a:pt x="173" y="233"/>
                </a:lnTo>
                <a:lnTo>
                  <a:pt x="174" y="232"/>
                </a:lnTo>
                <a:lnTo>
                  <a:pt x="175" y="232"/>
                </a:lnTo>
                <a:lnTo>
                  <a:pt x="176" y="232"/>
                </a:lnTo>
                <a:lnTo>
                  <a:pt x="177" y="232"/>
                </a:lnTo>
                <a:lnTo>
                  <a:pt x="179" y="233"/>
                </a:lnTo>
                <a:lnTo>
                  <a:pt x="180" y="234"/>
                </a:lnTo>
                <a:lnTo>
                  <a:pt x="181" y="234"/>
                </a:lnTo>
                <a:lnTo>
                  <a:pt x="182" y="235"/>
                </a:lnTo>
                <a:lnTo>
                  <a:pt x="185" y="238"/>
                </a:lnTo>
                <a:lnTo>
                  <a:pt x="186" y="239"/>
                </a:lnTo>
                <a:lnTo>
                  <a:pt x="187" y="240"/>
                </a:lnTo>
                <a:lnTo>
                  <a:pt x="188" y="240"/>
                </a:lnTo>
                <a:lnTo>
                  <a:pt x="188" y="240"/>
                </a:lnTo>
                <a:lnTo>
                  <a:pt x="189" y="240"/>
                </a:lnTo>
                <a:lnTo>
                  <a:pt x="190" y="241"/>
                </a:lnTo>
                <a:lnTo>
                  <a:pt x="190" y="241"/>
                </a:lnTo>
                <a:lnTo>
                  <a:pt x="192" y="240"/>
                </a:lnTo>
                <a:lnTo>
                  <a:pt x="192" y="240"/>
                </a:lnTo>
                <a:lnTo>
                  <a:pt x="193" y="240"/>
                </a:lnTo>
                <a:lnTo>
                  <a:pt x="194" y="239"/>
                </a:lnTo>
                <a:lnTo>
                  <a:pt x="194" y="239"/>
                </a:lnTo>
                <a:lnTo>
                  <a:pt x="196" y="238"/>
                </a:lnTo>
                <a:lnTo>
                  <a:pt x="197" y="236"/>
                </a:lnTo>
                <a:lnTo>
                  <a:pt x="200" y="233"/>
                </a:lnTo>
                <a:lnTo>
                  <a:pt x="202" y="230"/>
                </a:lnTo>
                <a:lnTo>
                  <a:pt x="203" y="230"/>
                </a:lnTo>
                <a:lnTo>
                  <a:pt x="204" y="229"/>
                </a:lnTo>
                <a:lnTo>
                  <a:pt x="206" y="227"/>
                </a:lnTo>
                <a:lnTo>
                  <a:pt x="207" y="227"/>
                </a:lnTo>
                <a:lnTo>
                  <a:pt x="208" y="226"/>
                </a:lnTo>
                <a:lnTo>
                  <a:pt x="209" y="225"/>
                </a:lnTo>
                <a:lnTo>
                  <a:pt x="211" y="225"/>
                </a:lnTo>
                <a:lnTo>
                  <a:pt x="213" y="224"/>
                </a:lnTo>
                <a:lnTo>
                  <a:pt x="214" y="224"/>
                </a:lnTo>
                <a:lnTo>
                  <a:pt x="219" y="222"/>
                </a:lnTo>
                <a:lnTo>
                  <a:pt x="220" y="222"/>
                </a:lnTo>
                <a:lnTo>
                  <a:pt x="221" y="221"/>
                </a:lnTo>
                <a:lnTo>
                  <a:pt x="223" y="221"/>
                </a:lnTo>
                <a:lnTo>
                  <a:pt x="225" y="219"/>
                </a:lnTo>
                <a:lnTo>
                  <a:pt x="227" y="218"/>
                </a:lnTo>
                <a:lnTo>
                  <a:pt x="228" y="218"/>
                </a:lnTo>
                <a:lnTo>
                  <a:pt x="229" y="216"/>
                </a:lnTo>
                <a:lnTo>
                  <a:pt x="231" y="214"/>
                </a:lnTo>
                <a:lnTo>
                  <a:pt x="232" y="213"/>
                </a:lnTo>
                <a:lnTo>
                  <a:pt x="233" y="212"/>
                </a:lnTo>
                <a:lnTo>
                  <a:pt x="234" y="211"/>
                </a:lnTo>
                <a:lnTo>
                  <a:pt x="235" y="209"/>
                </a:lnTo>
                <a:lnTo>
                  <a:pt x="235" y="208"/>
                </a:lnTo>
                <a:lnTo>
                  <a:pt x="236" y="206"/>
                </a:lnTo>
                <a:lnTo>
                  <a:pt x="236" y="206"/>
                </a:lnTo>
                <a:lnTo>
                  <a:pt x="236" y="205"/>
                </a:lnTo>
                <a:lnTo>
                  <a:pt x="237" y="204"/>
                </a:lnTo>
                <a:lnTo>
                  <a:pt x="238" y="204"/>
                </a:lnTo>
                <a:lnTo>
                  <a:pt x="239" y="204"/>
                </a:lnTo>
                <a:lnTo>
                  <a:pt x="241" y="204"/>
                </a:lnTo>
                <a:lnTo>
                  <a:pt x="243" y="204"/>
                </a:lnTo>
                <a:lnTo>
                  <a:pt x="245" y="203"/>
                </a:lnTo>
                <a:lnTo>
                  <a:pt x="246" y="203"/>
                </a:lnTo>
                <a:lnTo>
                  <a:pt x="247" y="203"/>
                </a:lnTo>
                <a:lnTo>
                  <a:pt x="247" y="202"/>
                </a:lnTo>
                <a:lnTo>
                  <a:pt x="248" y="202"/>
                </a:lnTo>
                <a:lnTo>
                  <a:pt x="248" y="201"/>
                </a:lnTo>
                <a:lnTo>
                  <a:pt x="249" y="201"/>
                </a:lnTo>
                <a:lnTo>
                  <a:pt x="249" y="200"/>
                </a:lnTo>
                <a:lnTo>
                  <a:pt x="249" y="199"/>
                </a:lnTo>
                <a:lnTo>
                  <a:pt x="249" y="197"/>
                </a:lnTo>
                <a:lnTo>
                  <a:pt x="249" y="195"/>
                </a:lnTo>
                <a:lnTo>
                  <a:pt x="249" y="194"/>
                </a:lnTo>
                <a:lnTo>
                  <a:pt x="249" y="191"/>
                </a:lnTo>
                <a:lnTo>
                  <a:pt x="249" y="189"/>
                </a:lnTo>
                <a:lnTo>
                  <a:pt x="249" y="188"/>
                </a:lnTo>
                <a:lnTo>
                  <a:pt x="249" y="187"/>
                </a:lnTo>
                <a:lnTo>
                  <a:pt x="250" y="186"/>
                </a:lnTo>
                <a:lnTo>
                  <a:pt x="250" y="186"/>
                </a:lnTo>
                <a:lnTo>
                  <a:pt x="250" y="185"/>
                </a:lnTo>
                <a:lnTo>
                  <a:pt x="251" y="183"/>
                </a:lnTo>
                <a:lnTo>
                  <a:pt x="252" y="182"/>
                </a:lnTo>
                <a:lnTo>
                  <a:pt x="253" y="181"/>
                </a:lnTo>
                <a:lnTo>
                  <a:pt x="254" y="180"/>
                </a:lnTo>
                <a:lnTo>
                  <a:pt x="255" y="180"/>
                </a:lnTo>
                <a:lnTo>
                  <a:pt x="256" y="179"/>
                </a:lnTo>
                <a:lnTo>
                  <a:pt x="258" y="178"/>
                </a:lnTo>
                <a:lnTo>
                  <a:pt x="259" y="178"/>
                </a:lnTo>
                <a:lnTo>
                  <a:pt x="260" y="178"/>
                </a:lnTo>
                <a:lnTo>
                  <a:pt x="261" y="177"/>
                </a:lnTo>
                <a:lnTo>
                  <a:pt x="262" y="177"/>
                </a:lnTo>
                <a:lnTo>
                  <a:pt x="264" y="177"/>
                </a:lnTo>
                <a:lnTo>
                  <a:pt x="271" y="178"/>
                </a:lnTo>
                <a:lnTo>
                  <a:pt x="273" y="178"/>
                </a:lnTo>
                <a:lnTo>
                  <a:pt x="276" y="179"/>
                </a:lnTo>
                <a:lnTo>
                  <a:pt x="281" y="180"/>
                </a:lnTo>
                <a:lnTo>
                  <a:pt x="287" y="182"/>
                </a:lnTo>
                <a:lnTo>
                  <a:pt x="291" y="183"/>
                </a:lnTo>
                <a:lnTo>
                  <a:pt x="293" y="183"/>
                </a:lnTo>
                <a:lnTo>
                  <a:pt x="296" y="184"/>
                </a:lnTo>
                <a:lnTo>
                  <a:pt x="305" y="185"/>
                </a:lnTo>
                <a:lnTo>
                  <a:pt x="308" y="185"/>
                </a:lnTo>
                <a:lnTo>
                  <a:pt x="312" y="185"/>
                </a:lnTo>
                <a:lnTo>
                  <a:pt x="315" y="185"/>
                </a:lnTo>
                <a:lnTo>
                  <a:pt x="318" y="185"/>
                </a:lnTo>
                <a:lnTo>
                  <a:pt x="321" y="185"/>
                </a:lnTo>
                <a:lnTo>
                  <a:pt x="324" y="184"/>
                </a:lnTo>
                <a:lnTo>
                  <a:pt x="327" y="183"/>
                </a:lnTo>
                <a:lnTo>
                  <a:pt x="329" y="183"/>
                </a:lnTo>
                <a:lnTo>
                  <a:pt x="331" y="182"/>
                </a:lnTo>
                <a:lnTo>
                  <a:pt x="332" y="181"/>
                </a:lnTo>
                <a:lnTo>
                  <a:pt x="333" y="181"/>
                </a:lnTo>
                <a:lnTo>
                  <a:pt x="334" y="181"/>
                </a:lnTo>
                <a:lnTo>
                  <a:pt x="335" y="181"/>
                </a:lnTo>
                <a:lnTo>
                  <a:pt x="336" y="181"/>
                </a:lnTo>
                <a:lnTo>
                  <a:pt x="340" y="182"/>
                </a:lnTo>
                <a:lnTo>
                  <a:pt x="342" y="183"/>
                </a:lnTo>
                <a:lnTo>
                  <a:pt x="347" y="183"/>
                </a:lnTo>
                <a:lnTo>
                  <a:pt x="352" y="184"/>
                </a:lnTo>
                <a:lnTo>
                  <a:pt x="354" y="185"/>
                </a:lnTo>
                <a:lnTo>
                  <a:pt x="356" y="185"/>
                </a:lnTo>
                <a:lnTo>
                  <a:pt x="357" y="185"/>
                </a:lnTo>
                <a:lnTo>
                  <a:pt x="358" y="185"/>
                </a:lnTo>
                <a:lnTo>
                  <a:pt x="359" y="185"/>
                </a:lnTo>
                <a:lnTo>
                  <a:pt x="360" y="184"/>
                </a:lnTo>
                <a:lnTo>
                  <a:pt x="360" y="184"/>
                </a:lnTo>
                <a:lnTo>
                  <a:pt x="362" y="183"/>
                </a:lnTo>
                <a:lnTo>
                  <a:pt x="363" y="182"/>
                </a:lnTo>
                <a:lnTo>
                  <a:pt x="364" y="181"/>
                </a:lnTo>
                <a:lnTo>
                  <a:pt x="367" y="178"/>
                </a:lnTo>
                <a:lnTo>
                  <a:pt x="368" y="177"/>
                </a:lnTo>
                <a:lnTo>
                  <a:pt x="369" y="176"/>
                </a:lnTo>
                <a:lnTo>
                  <a:pt x="370" y="176"/>
                </a:lnTo>
                <a:lnTo>
                  <a:pt x="371" y="175"/>
                </a:lnTo>
                <a:lnTo>
                  <a:pt x="372" y="175"/>
                </a:lnTo>
                <a:lnTo>
                  <a:pt x="374" y="175"/>
                </a:lnTo>
                <a:lnTo>
                  <a:pt x="383" y="173"/>
                </a:lnTo>
                <a:lnTo>
                  <a:pt x="386" y="173"/>
                </a:lnTo>
                <a:lnTo>
                  <a:pt x="392" y="172"/>
                </a:lnTo>
                <a:lnTo>
                  <a:pt x="394" y="172"/>
                </a:lnTo>
                <a:lnTo>
                  <a:pt x="395" y="172"/>
                </a:lnTo>
                <a:lnTo>
                  <a:pt x="397" y="173"/>
                </a:lnTo>
                <a:lnTo>
                  <a:pt x="401" y="173"/>
                </a:lnTo>
                <a:lnTo>
                  <a:pt x="402" y="174"/>
                </a:lnTo>
                <a:lnTo>
                  <a:pt x="403" y="174"/>
                </a:lnTo>
                <a:lnTo>
                  <a:pt x="404" y="173"/>
                </a:lnTo>
                <a:lnTo>
                  <a:pt x="405" y="173"/>
                </a:lnTo>
                <a:lnTo>
                  <a:pt x="406" y="173"/>
                </a:lnTo>
                <a:lnTo>
                  <a:pt x="407" y="172"/>
                </a:lnTo>
                <a:lnTo>
                  <a:pt x="407" y="172"/>
                </a:lnTo>
                <a:lnTo>
                  <a:pt x="408" y="171"/>
                </a:lnTo>
                <a:lnTo>
                  <a:pt x="408" y="171"/>
                </a:lnTo>
                <a:lnTo>
                  <a:pt x="409" y="169"/>
                </a:lnTo>
                <a:lnTo>
                  <a:pt x="410" y="168"/>
                </a:lnTo>
                <a:lnTo>
                  <a:pt x="410" y="167"/>
                </a:lnTo>
                <a:lnTo>
                  <a:pt x="410" y="166"/>
                </a:lnTo>
                <a:lnTo>
                  <a:pt x="411" y="160"/>
                </a:lnTo>
                <a:lnTo>
                  <a:pt x="412" y="156"/>
                </a:lnTo>
                <a:lnTo>
                  <a:pt x="412" y="155"/>
                </a:lnTo>
                <a:lnTo>
                  <a:pt x="412" y="153"/>
                </a:lnTo>
                <a:lnTo>
                  <a:pt x="412" y="152"/>
                </a:lnTo>
                <a:lnTo>
                  <a:pt x="412" y="150"/>
                </a:lnTo>
                <a:lnTo>
                  <a:pt x="412" y="148"/>
                </a:lnTo>
                <a:lnTo>
                  <a:pt x="412" y="147"/>
                </a:lnTo>
                <a:lnTo>
                  <a:pt x="412" y="145"/>
                </a:lnTo>
                <a:lnTo>
                  <a:pt x="411" y="141"/>
                </a:lnTo>
                <a:lnTo>
                  <a:pt x="410" y="140"/>
                </a:lnTo>
                <a:lnTo>
                  <a:pt x="410" y="139"/>
                </a:lnTo>
                <a:lnTo>
                  <a:pt x="410" y="137"/>
                </a:lnTo>
                <a:lnTo>
                  <a:pt x="410" y="135"/>
                </a:lnTo>
                <a:lnTo>
                  <a:pt x="410" y="134"/>
                </a:lnTo>
                <a:lnTo>
                  <a:pt x="410" y="133"/>
                </a:lnTo>
                <a:lnTo>
                  <a:pt x="410" y="130"/>
                </a:lnTo>
                <a:lnTo>
                  <a:pt x="410" y="126"/>
                </a:lnTo>
                <a:lnTo>
                  <a:pt x="410" y="125"/>
                </a:lnTo>
                <a:lnTo>
                  <a:pt x="410" y="125"/>
                </a:lnTo>
                <a:lnTo>
                  <a:pt x="410" y="124"/>
                </a:lnTo>
                <a:lnTo>
                  <a:pt x="410" y="124"/>
                </a:lnTo>
                <a:lnTo>
                  <a:pt x="411" y="124"/>
                </a:lnTo>
                <a:lnTo>
                  <a:pt x="412" y="123"/>
                </a:lnTo>
                <a:lnTo>
                  <a:pt x="412" y="123"/>
                </a:lnTo>
                <a:lnTo>
                  <a:pt x="413" y="123"/>
                </a:lnTo>
                <a:lnTo>
                  <a:pt x="414" y="123"/>
                </a:lnTo>
                <a:lnTo>
                  <a:pt x="414" y="123"/>
                </a:lnTo>
                <a:lnTo>
                  <a:pt x="415" y="123"/>
                </a:lnTo>
                <a:lnTo>
                  <a:pt x="416" y="123"/>
                </a:lnTo>
                <a:lnTo>
                  <a:pt x="421" y="125"/>
                </a:lnTo>
                <a:lnTo>
                  <a:pt x="423" y="125"/>
                </a:lnTo>
                <a:lnTo>
                  <a:pt x="424" y="126"/>
                </a:lnTo>
                <a:lnTo>
                  <a:pt x="426" y="126"/>
                </a:lnTo>
                <a:lnTo>
                  <a:pt x="427" y="126"/>
                </a:lnTo>
                <a:lnTo>
                  <a:pt x="428" y="126"/>
                </a:lnTo>
                <a:lnTo>
                  <a:pt x="429" y="126"/>
                </a:lnTo>
                <a:lnTo>
                  <a:pt x="429" y="126"/>
                </a:lnTo>
                <a:lnTo>
                  <a:pt x="429" y="125"/>
                </a:lnTo>
                <a:lnTo>
                  <a:pt x="430" y="125"/>
                </a:lnTo>
                <a:lnTo>
                  <a:pt x="430" y="125"/>
                </a:lnTo>
                <a:lnTo>
                  <a:pt x="430" y="124"/>
                </a:lnTo>
                <a:lnTo>
                  <a:pt x="430" y="122"/>
                </a:lnTo>
                <a:lnTo>
                  <a:pt x="430" y="122"/>
                </a:lnTo>
                <a:lnTo>
                  <a:pt x="432" y="118"/>
                </a:lnTo>
                <a:lnTo>
                  <a:pt x="434" y="114"/>
                </a:lnTo>
                <a:lnTo>
                  <a:pt x="435" y="113"/>
                </a:lnTo>
                <a:lnTo>
                  <a:pt x="435" y="113"/>
                </a:lnTo>
                <a:lnTo>
                  <a:pt x="436" y="112"/>
                </a:lnTo>
                <a:lnTo>
                  <a:pt x="437" y="112"/>
                </a:lnTo>
                <a:lnTo>
                  <a:pt x="441" y="111"/>
                </a:lnTo>
                <a:lnTo>
                  <a:pt x="445" y="110"/>
                </a:lnTo>
                <a:lnTo>
                  <a:pt x="448" y="109"/>
                </a:lnTo>
                <a:lnTo>
                  <a:pt x="449" y="108"/>
                </a:lnTo>
                <a:lnTo>
                  <a:pt x="450" y="108"/>
                </a:lnTo>
                <a:lnTo>
                  <a:pt x="450" y="108"/>
                </a:lnTo>
                <a:lnTo>
                  <a:pt x="451" y="107"/>
                </a:lnTo>
                <a:lnTo>
                  <a:pt x="451" y="107"/>
                </a:lnTo>
                <a:lnTo>
                  <a:pt x="451" y="106"/>
                </a:lnTo>
                <a:lnTo>
                  <a:pt x="452" y="105"/>
                </a:lnTo>
                <a:lnTo>
                  <a:pt x="452" y="104"/>
                </a:lnTo>
                <a:lnTo>
                  <a:pt x="452" y="103"/>
                </a:lnTo>
                <a:lnTo>
                  <a:pt x="453" y="102"/>
                </a:lnTo>
                <a:lnTo>
                  <a:pt x="453" y="101"/>
                </a:lnTo>
                <a:lnTo>
                  <a:pt x="453" y="100"/>
                </a:lnTo>
                <a:lnTo>
                  <a:pt x="452" y="96"/>
                </a:lnTo>
                <a:lnTo>
                  <a:pt x="452" y="94"/>
                </a:lnTo>
                <a:lnTo>
                  <a:pt x="452" y="91"/>
                </a:lnTo>
                <a:lnTo>
                  <a:pt x="451" y="87"/>
                </a:lnTo>
                <a:lnTo>
                  <a:pt x="450" y="85"/>
                </a:lnTo>
                <a:lnTo>
                  <a:pt x="450" y="84"/>
                </a:lnTo>
                <a:lnTo>
                  <a:pt x="450" y="83"/>
                </a:lnTo>
                <a:lnTo>
                  <a:pt x="451" y="82"/>
                </a:lnTo>
                <a:lnTo>
                  <a:pt x="451" y="81"/>
                </a:lnTo>
                <a:lnTo>
                  <a:pt x="451" y="80"/>
                </a:lnTo>
                <a:lnTo>
                  <a:pt x="451" y="79"/>
                </a:lnTo>
                <a:lnTo>
                  <a:pt x="452" y="78"/>
                </a:lnTo>
                <a:lnTo>
                  <a:pt x="453" y="77"/>
                </a:lnTo>
                <a:lnTo>
                  <a:pt x="454" y="76"/>
                </a:lnTo>
                <a:lnTo>
                  <a:pt x="455" y="75"/>
                </a:lnTo>
                <a:lnTo>
                  <a:pt x="455" y="75"/>
                </a:lnTo>
                <a:lnTo>
                  <a:pt x="456" y="74"/>
                </a:lnTo>
                <a:lnTo>
                  <a:pt x="457" y="74"/>
                </a:lnTo>
                <a:lnTo>
                  <a:pt x="457" y="74"/>
                </a:lnTo>
                <a:lnTo>
                  <a:pt x="458" y="73"/>
                </a:lnTo>
                <a:lnTo>
                  <a:pt x="459" y="74"/>
                </a:lnTo>
                <a:lnTo>
                  <a:pt x="459" y="74"/>
                </a:lnTo>
                <a:lnTo>
                  <a:pt x="459" y="74"/>
                </a:lnTo>
                <a:lnTo>
                  <a:pt x="459" y="74"/>
                </a:lnTo>
                <a:lnTo>
                  <a:pt x="460" y="75"/>
                </a:lnTo>
                <a:lnTo>
                  <a:pt x="460" y="75"/>
                </a:lnTo>
                <a:lnTo>
                  <a:pt x="461" y="76"/>
                </a:lnTo>
                <a:lnTo>
                  <a:pt x="462" y="76"/>
                </a:lnTo>
                <a:lnTo>
                  <a:pt x="462" y="77"/>
                </a:lnTo>
                <a:lnTo>
                  <a:pt x="463" y="77"/>
                </a:lnTo>
                <a:lnTo>
                  <a:pt x="464" y="77"/>
                </a:lnTo>
                <a:lnTo>
                  <a:pt x="464" y="77"/>
                </a:lnTo>
                <a:lnTo>
                  <a:pt x="465" y="76"/>
                </a:lnTo>
                <a:lnTo>
                  <a:pt x="466" y="76"/>
                </a:lnTo>
                <a:lnTo>
                  <a:pt x="469" y="75"/>
                </a:lnTo>
                <a:lnTo>
                  <a:pt x="470" y="74"/>
                </a:lnTo>
                <a:lnTo>
                  <a:pt x="471" y="74"/>
                </a:lnTo>
                <a:lnTo>
                  <a:pt x="472" y="73"/>
                </a:lnTo>
                <a:lnTo>
                  <a:pt x="473" y="73"/>
                </a:lnTo>
                <a:lnTo>
                  <a:pt x="475" y="74"/>
                </a:lnTo>
                <a:lnTo>
                  <a:pt x="476" y="74"/>
                </a:lnTo>
                <a:lnTo>
                  <a:pt x="479" y="76"/>
                </a:lnTo>
                <a:lnTo>
                  <a:pt x="480" y="76"/>
                </a:lnTo>
                <a:lnTo>
                  <a:pt x="482" y="76"/>
                </a:lnTo>
                <a:lnTo>
                  <a:pt x="482" y="76"/>
                </a:lnTo>
                <a:lnTo>
                  <a:pt x="483" y="76"/>
                </a:lnTo>
                <a:lnTo>
                  <a:pt x="484" y="76"/>
                </a:lnTo>
                <a:lnTo>
                  <a:pt x="485" y="76"/>
                </a:lnTo>
                <a:lnTo>
                  <a:pt x="486" y="76"/>
                </a:lnTo>
                <a:lnTo>
                  <a:pt x="488" y="75"/>
                </a:lnTo>
                <a:lnTo>
                  <a:pt x="489" y="74"/>
                </a:lnTo>
                <a:lnTo>
                  <a:pt x="491" y="74"/>
                </a:lnTo>
                <a:lnTo>
                  <a:pt x="492" y="73"/>
                </a:lnTo>
                <a:lnTo>
                  <a:pt x="493" y="73"/>
                </a:lnTo>
                <a:lnTo>
                  <a:pt x="494" y="73"/>
                </a:lnTo>
                <a:lnTo>
                  <a:pt x="494" y="73"/>
                </a:lnTo>
                <a:lnTo>
                  <a:pt x="495" y="73"/>
                </a:lnTo>
                <a:lnTo>
                  <a:pt x="496" y="74"/>
                </a:lnTo>
                <a:lnTo>
                  <a:pt x="496" y="74"/>
                </a:lnTo>
                <a:lnTo>
                  <a:pt x="497" y="75"/>
                </a:lnTo>
                <a:lnTo>
                  <a:pt x="497" y="76"/>
                </a:lnTo>
                <a:lnTo>
                  <a:pt x="498" y="77"/>
                </a:lnTo>
                <a:lnTo>
                  <a:pt x="498" y="78"/>
                </a:lnTo>
                <a:lnTo>
                  <a:pt x="499" y="82"/>
                </a:lnTo>
                <a:lnTo>
                  <a:pt x="499" y="84"/>
                </a:lnTo>
                <a:lnTo>
                  <a:pt x="500" y="86"/>
                </a:lnTo>
                <a:lnTo>
                  <a:pt x="500" y="87"/>
                </a:lnTo>
                <a:lnTo>
                  <a:pt x="501" y="88"/>
                </a:lnTo>
                <a:lnTo>
                  <a:pt x="501" y="89"/>
                </a:lnTo>
                <a:lnTo>
                  <a:pt x="502" y="90"/>
                </a:lnTo>
                <a:lnTo>
                  <a:pt x="502" y="91"/>
                </a:lnTo>
                <a:lnTo>
                  <a:pt x="503" y="91"/>
                </a:lnTo>
                <a:lnTo>
                  <a:pt x="504" y="91"/>
                </a:lnTo>
                <a:lnTo>
                  <a:pt x="505" y="92"/>
                </a:lnTo>
                <a:lnTo>
                  <a:pt x="506" y="92"/>
                </a:lnTo>
                <a:lnTo>
                  <a:pt x="507" y="93"/>
                </a:lnTo>
                <a:lnTo>
                  <a:pt x="508" y="93"/>
                </a:lnTo>
                <a:lnTo>
                  <a:pt x="509" y="93"/>
                </a:lnTo>
                <a:lnTo>
                  <a:pt x="510" y="93"/>
                </a:lnTo>
                <a:lnTo>
                  <a:pt x="510" y="93"/>
                </a:lnTo>
                <a:lnTo>
                  <a:pt x="511" y="93"/>
                </a:lnTo>
                <a:lnTo>
                  <a:pt x="512" y="92"/>
                </a:lnTo>
                <a:lnTo>
                  <a:pt x="514" y="92"/>
                </a:lnTo>
                <a:lnTo>
                  <a:pt x="515" y="91"/>
                </a:lnTo>
                <a:lnTo>
                  <a:pt x="520" y="90"/>
                </a:lnTo>
                <a:lnTo>
                  <a:pt x="521" y="89"/>
                </a:lnTo>
                <a:lnTo>
                  <a:pt x="523" y="89"/>
                </a:lnTo>
                <a:lnTo>
                  <a:pt x="526" y="89"/>
                </a:lnTo>
                <a:lnTo>
                  <a:pt x="527" y="89"/>
                </a:lnTo>
                <a:lnTo>
                  <a:pt x="530" y="89"/>
                </a:lnTo>
                <a:lnTo>
                  <a:pt x="531" y="88"/>
                </a:lnTo>
                <a:lnTo>
                  <a:pt x="540" y="88"/>
                </a:lnTo>
                <a:lnTo>
                  <a:pt x="542" y="88"/>
                </a:lnTo>
                <a:lnTo>
                  <a:pt x="542" y="87"/>
                </a:lnTo>
                <a:lnTo>
                  <a:pt x="543" y="87"/>
                </a:lnTo>
                <a:lnTo>
                  <a:pt x="544" y="86"/>
                </a:lnTo>
                <a:lnTo>
                  <a:pt x="547" y="83"/>
                </a:lnTo>
                <a:lnTo>
                  <a:pt x="552" y="80"/>
                </a:lnTo>
                <a:lnTo>
                  <a:pt x="554" y="78"/>
                </a:lnTo>
                <a:lnTo>
                  <a:pt x="555" y="77"/>
                </a:lnTo>
                <a:lnTo>
                  <a:pt x="556" y="76"/>
                </a:lnTo>
                <a:lnTo>
                  <a:pt x="557" y="74"/>
                </a:lnTo>
                <a:lnTo>
                  <a:pt x="560" y="71"/>
                </a:lnTo>
                <a:lnTo>
                  <a:pt x="560" y="70"/>
                </a:lnTo>
                <a:lnTo>
                  <a:pt x="561" y="69"/>
                </a:lnTo>
                <a:lnTo>
                  <a:pt x="562" y="68"/>
                </a:lnTo>
                <a:lnTo>
                  <a:pt x="563" y="68"/>
                </a:lnTo>
                <a:lnTo>
                  <a:pt x="566" y="65"/>
                </a:lnTo>
                <a:lnTo>
                  <a:pt x="567" y="65"/>
                </a:lnTo>
                <a:lnTo>
                  <a:pt x="568" y="64"/>
                </a:lnTo>
                <a:lnTo>
                  <a:pt x="568" y="63"/>
                </a:lnTo>
                <a:lnTo>
                  <a:pt x="569" y="62"/>
                </a:lnTo>
                <a:lnTo>
                  <a:pt x="570" y="61"/>
                </a:lnTo>
                <a:lnTo>
                  <a:pt x="570" y="60"/>
                </a:lnTo>
                <a:lnTo>
                  <a:pt x="570" y="58"/>
                </a:lnTo>
                <a:lnTo>
                  <a:pt x="571" y="56"/>
                </a:lnTo>
                <a:lnTo>
                  <a:pt x="571" y="50"/>
                </a:lnTo>
                <a:lnTo>
                  <a:pt x="572" y="49"/>
                </a:lnTo>
                <a:lnTo>
                  <a:pt x="572" y="48"/>
                </a:lnTo>
                <a:lnTo>
                  <a:pt x="573" y="46"/>
                </a:lnTo>
                <a:lnTo>
                  <a:pt x="573" y="45"/>
                </a:lnTo>
                <a:lnTo>
                  <a:pt x="574" y="45"/>
                </a:lnTo>
                <a:lnTo>
                  <a:pt x="575" y="44"/>
                </a:lnTo>
                <a:lnTo>
                  <a:pt x="576" y="44"/>
                </a:lnTo>
                <a:lnTo>
                  <a:pt x="577" y="44"/>
                </a:lnTo>
                <a:lnTo>
                  <a:pt x="579" y="44"/>
                </a:lnTo>
                <a:lnTo>
                  <a:pt x="580" y="44"/>
                </a:lnTo>
                <a:lnTo>
                  <a:pt x="582" y="44"/>
                </a:lnTo>
                <a:lnTo>
                  <a:pt x="585" y="44"/>
                </a:lnTo>
                <a:lnTo>
                  <a:pt x="588" y="45"/>
                </a:lnTo>
                <a:lnTo>
                  <a:pt x="591" y="46"/>
                </a:lnTo>
                <a:lnTo>
                  <a:pt x="596" y="47"/>
                </a:lnTo>
                <a:lnTo>
                  <a:pt x="598" y="48"/>
                </a:lnTo>
                <a:lnTo>
                  <a:pt x="600" y="48"/>
                </a:lnTo>
                <a:lnTo>
                  <a:pt x="600" y="48"/>
                </a:lnTo>
                <a:lnTo>
                  <a:pt x="601" y="48"/>
                </a:lnTo>
                <a:lnTo>
                  <a:pt x="602" y="48"/>
                </a:lnTo>
                <a:lnTo>
                  <a:pt x="603" y="48"/>
                </a:lnTo>
                <a:lnTo>
                  <a:pt x="604" y="48"/>
                </a:lnTo>
                <a:lnTo>
                  <a:pt x="605" y="47"/>
                </a:lnTo>
                <a:lnTo>
                  <a:pt x="606" y="47"/>
                </a:lnTo>
                <a:lnTo>
                  <a:pt x="607" y="46"/>
                </a:lnTo>
                <a:lnTo>
                  <a:pt x="608" y="45"/>
                </a:lnTo>
                <a:lnTo>
                  <a:pt x="609" y="44"/>
                </a:lnTo>
                <a:lnTo>
                  <a:pt x="610" y="43"/>
                </a:lnTo>
                <a:lnTo>
                  <a:pt x="611" y="43"/>
                </a:lnTo>
                <a:lnTo>
                  <a:pt x="611" y="42"/>
                </a:lnTo>
                <a:lnTo>
                  <a:pt x="612" y="41"/>
                </a:lnTo>
                <a:lnTo>
                  <a:pt x="612" y="40"/>
                </a:lnTo>
                <a:lnTo>
                  <a:pt x="613" y="39"/>
                </a:lnTo>
                <a:lnTo>
                  <a:pt x="613" y="36"/>
                </a:lnTo>
                <a:lnTo>
                  <a:pt x="614" y="34"/>
                </a:lnTo>
                <a:lnTo>
                  <a:pt x="614" y="34"/>
                </a:lnTo>
                <a:lnTo>
                  <a:pt x="614" y="33"/>
                </a:lnTo>
                <a:lnTo>
                  <a:pt x="615" y="32"/>
                </a:lnTo>
                <a:lnTo>
                  <a:pt x="615" y="32"/>
                </a:lnTo>
                <a:lnTo>
                  <a:pt x="616" y="31"/>
                </a:lnTo>
                <a:lnTo>
                  <a:pt x="617" y="30"/>
                </a:lnTo>
                <a:lnTo>
                  <a:pt x="619" y="29"/>
                </a:lnTo>
                <a:lnTo>
                  <a:pt x="620" y="28"/>
                </a:lnTo>
                <a:lnTo>
                  <a:pt x="623" y="27"/>
                </a:lnTo>
                <a:lnTo>
                  <a:pt x="628" y="24"/>
                </a:lnTo>
                <a:lnTo>
                  <a:pt x="630" y="23"/>
                </a:lnTo>
                <a:lnTo>
                  <a:pt x="631" y="23"/>
                </a:lnTo>
                <a:lnTo>
                  <a:pt x="631" y="22"/>
                </a:lnTo>
                <a:lnTo>
                  <a:pt x="632" y="21"/>
                </a:lnTo>
                <a:lnTo>
                  <a:pt x="633" y="20"/>
                </a:lnTo>
                <a:lnTo>
                  <a:pt x="633" y="19"/>
                </a:lnTo>
                <a:lnTo>
                  <a:pt x="634" y="18"/>
                </a:lnTo>
                <a:lnTo>
                  <a:pt x="634" y="17"/>
                </a:lnTo>
                <a:lnTo>
                  <a:pt x="634" y="13"/>
                </a:lnTo>
                <a:lnTo>
                  <a:pt x="635" y="11"/>
                </a:lnTo>
                <a:lnTo>
                  <a:pt x="636" y="9"/>
                </a:lnTo>
                <a:lnTo>
                  <a:pt x="637" y="6"/>
                </a:lnTo>
                <a:lnTo>
                  <a:pt x="637" y="5"/>
                </a:lnTo>
                <a:lnTo>
                  <a:pt x="638" y="3"/>
                </a:lnTo>
                <a:lnTo>
                  <a:pt x="638" y="1"/>
                </a:lnTo>
                <a:lnTo>
                  <a:pt x="638" y="0"/>
                </a:lnTo>
                <a:lnTo>
                  <a:pt x="639" y="0"/>
                </a:lnTo>
                <a:lnTo>
                  <a:pt x="639" y="0"/>
                </a:lnTo>
              </a:path>
            </a:pathLst>
          </a:custGeom>
          <a:noFill/>
          <a:ln w="98425">
            <a:solidFill>
              <a:srgbClr val="CCCC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387" name="Freeform 228">
            <a:extLst>
              <a:ext uri="{FF2B5EF4-FFF2-40B4-BE49-F238E27FC236}">
                <a16:creationId xmlns:a16="http://schemas.microsoft.com/office/drawing/2014/main" id="{51E1E790-96BF-4269-9DB0-C10F7EF486CE}"/>
              </a:ext>
            </a:extLst>
          </p:cNvPr>
          <p:cNvSpPr>
            <a:spLocks/>
          </p:cNvSpPr>
          <p:nvPr/>
        </p:nvSpPr>
        <p:spPr bwMode="auto">
          <a:xfrm>
            <a:off x="8292672" y="2087513"/>
            <a:ext cx="198714" cy="152857"/>
          </a:xfrm>
          <a:custGeom>
            <a:avLst/>
            <a:gdLst>
              <a:gd name="T0" fmla="*/ 109 w 195"/>
              <a:gd name="T1" fmla="*/ 3 h 150"/>
              <a:gd name="T2" fmla="*/ 93 w 195"/>
              <a:gd name="T3" fmla="*/ 10 h 150"/>
              <a:gd name="T4" fmla="*/ 75 w 195"/>
              <a:gd name="T5" fmla="*/ 18 h 150"/>
              <a:gd name="T6" fmla="*/ 60 w 195"/>
              <a:gd name="T7" fmla="*/ 21 h 150"/>
              <a:gd name="T8" fmla="*/ 54 w 195"/>
              <a:gd name="T9" fmla="*/ 24 h 150"/>
              <a:gd name="T10" fmla="*/ 50 w 195"/>
              <a:gd name="T11" fmla="*/ 34 h 150"/>
              <a:gd name="T12" fmla="*/ 46 w 195"/>
              <a:gd name="T13" fmla="*/ 38 h 150"/>
              <a:gd name="T14" fmla="*/ 36 w 195"/>
              <a:gd name="T15" fmla="*/ 36 h 150"/>
              <a:gd name="T16" fmla="*/ 29 w 195"/>
              <a:gd name="T17" fmla="*/ 34 h 150"/>
              <a:gd name="T18" fmla="*/ 19 w 195"/>
              <a:gd name="T19" fmla="*/ 38 h 150"/>
              <a:gd name="T20" fmla="*/ 2 w 195"/>
              <a:gd name="T21" fmla="*/ 44 h 150"/>
              <a:gd name="T22" fmla="*/ 0 w 195"/>
              <a:gd name="T23" fmla="*/ 47 h 150"/>
              <a:gd name="T24" fmla="*/ 6 w 195"/>
              <a:gd name="T25" fmla="*/ 51 h 150"/>
              <a:gd name="T26" fmla="*/ 18 w 195"/>
              <a:gd name="T27" fmla="*/ 62 h 150"/>
              <a:gd name="T28" fmla="*/ 17 w 195"/>
              <a:gd name="T29" fmla="*/ 66 h 150"/>
              <a:gd name="T30" fmla="*/ 10 w 195"/>
              <a:gd name="T31" fmla="*/ 72 h 150"/>
              <a:gd name="T32" fmla="*/ 9 w 195"/>
              <a:gd name="T33" fmla="*/ 77 h 150"/>
              <a:gd name="T34" fmla="*/ 16 w 195"/>
              <a:gd name="T35" fmla="*/ 88 h 150"/>
              <a:gd name="T36" fmla="*/ 28 w 195"/>
              <a:gd name="T37" fmla="*/ 100 h 150"/>
              <a:gd name="T38" fmla="*/ 30 w 195"/>
              <a:gd name="T39" fmla="*/ 106 h 150"/>
              <a:gd name="T40" fmla="*/ 28 w 195"/>
              <a:gd name="T41" fmla="*/ 113 h 150"/>
              <a:gd name="T42" fmla="*/ 31 w 195"/>
              <a:gd name="T43" fmla="*/ 117 h 150"/>
              <a:gd name="T44" fmla="*/ 39 w 195"/>
              <a:gd name="T45" fmla="*/ 122 h 150"/>
              <a:gd name="T46" fmla="*/ 41 w 195"/>
              <a:gd name="T47" fmla="*/ 126 h 150"/>
              <a:gd name="T48" fmla="*/ 41 w 195"/>
              <a:gd name="T49" fmla="*/ 133 h 150"/>
              <a:gd name="T50" fmla="*/ 42 w 195"/>
              <a:gd name="T51" fmla="*/ 137 h 150"/>
              <a:gd name="T52" fmla="*/ 42 w 195"/>
              <a:gd name="T53" fmla="*/ 144 h 150"/>
              <a:gd name="T54" fmla="*/ 45 w 195"/>
              <a:gd name="T55" fmla="*/ 148 h 150"/>
              <a:gd name="T56" fmla="*/ 57 w 195"/>
              <a:gd name="T57" fmla="*/ 150 h 150"/>
              <a:gd name="T58" fmla="*/ 65 w 195"/>
              <a:gd name="T59" fmla="*/ 149 h 150"/>
              <a:gd name="T60" fmla="*/ 69 w 195"/>
              <a:gd name="T61" fmla="*/ 142 h 150"/>
              <a:gd name="T62" fmla="*/ 78 w 195"/>
              <a:gd name="T63" fmla="*/ 138 h 150"/>
              <a:gd name="T64" fmla="*/ 92 w 195"/>
              <a:gd name="T65" fmla="*/ 133 h 150"/>
              <a:gd name="T66" fmla="*/ 107 w 195"/>
              <a:gd name="T67" fmla="*/ 122 h 150"/>
              <a:gd name="T68" fmla="*/ 117 w 195"/>
              <a:gd name="T69" fmla="*/ 118 h 150"/>
              <a:gd name="T70" fmla="*/ 124 w 195"/>
              <a:gd name="T71" fmla="*/ 112 h 150"/>
              <a:gd name="T72" fmla="*/ 133 w 195"/>
              <a:gd name="T73" fmla="*/ 109 h 150"/>
              <a:gd name="T74" fmla="*/ 145 w 195"/>
              <a:gd name="T75" fmla="*/ 109 h 150"/>
              <a:gd name="T76" fmla="*/ 156 w 195"/>
              <a:gd name="T77" fmla="*/ 114 h 150"/>
              <a:gd name="T78" fmla="*/ 165 w 195"/>
              <a:gd name="T79" fmla="*/ 117 h 150"/>
              <a:gd name="T80" fmla="*/ 171 w 195"/>
              <a:gd name="T81" fmla="*/ 116 h 150"/>
              <a:gd name="T82" fmla="*/ 179 w 195"/>
              <a:gd name="T83" fmla="*/ 107 h 150"/>
              <a:gd name="T84" fmla="*/ 178 w 195"/>
              <a:gd name="T85" fmla="*/ 92 h 150"/>
              <a:gd name="T86" fmla="*/ 176 w 195"/>
              <a:gd name="T87" fmla="*/ 87 h 150"/>
              <a:gd name="T88" fmla="*/ 173 w 195"/>
              <a:gd name="T89" fmla="*/ 82 h 150"/>
              <a:gd name="T90" fmla="*/ 177 w 195"/>
              <a:gd name="T91" fmla="*/ 77 h 150"/>
              <a:gd name="T92" fmla="*/ 191 w 195"/>
              <a:gd name="T93" fmla="*/ 68 h 150"/>
              <a:gd name="T94" fmla="*/ 195 w 195"/>
              <a:gd name="T95" fmla="*/ 62 h 150"/>
              <a:gd name="T96" fmla="*/ 193 w 195"/>
              <a:gd name="T97" fmla="*/ 56 h 150"/>
              <a:gd name="T98" fmla="*/ 183 w 195"/>
              <a:gd name="T99" fmla="*/ 47 h 150"/>
              <a:gd name="T100" fmla="*/ 177 w 195"/>
              <a:gd name="T101" fmla="*/ 40 h 150"/>
              <a:gd name="T102" fmla="*/ 166 w 195"/>
              <a:gd name="T103" fmla="*/ 33 h 150"/>
              <a:gd name="T104" fmla="*/ 155 w 195"/>
              <a:gd name="T105" fmla="*/ 28 h 150"/>
              <a:gd name="T106" fmla="*/ 150 w 195"/>
              <a:gd name="T107" fmla="*/ 19 h 150"/>
              <a:gd name="T108" fmla="*/ 143 w 195"/>
              <a:gd name="T109" fmla="*/ 16 h 150"/>
              <a:gd name="T110" fmla="*/ 129 w 195"/>
              <a:gd name="T111" fmla="*/ 6 h 150"/>
              <a:gd name="T112" fmla="*/ 125 w 195"/>
              <a:gd name="T113" fmla="*/ 2 h 150"/>
              <a:gd name="T114" fmla="*/ 123 w 195"/>
              <a:gd name="T115" fmla="*/ 0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95" h="150">
                <a:moveTo>
                  <a:pt x="123" y="0"/>
                </a:moveTo>
                <a:lnTo>
                  <a:pt x="123" y="0"/>
                </a:lnTo>
                <a:lnTo>
                  <a:pt x="122" y="1"/>
                </a:lnTo>
                <a:lnTo>
                  <a:pt x="119" y="1"/>
                </a:lnTo>
                <a:lnTo>
                  <a:pt x="112" y="3"/>
                </a:lnTo>
                <a:lnTo>
                  <a:pt x="109" y="3"/>
                </a:lnTo>
                <a:lnTo>
                  <a:pt x="106" y="4"/>
                </a:lnTo>
                <a:lnTo>
                  <a:pt x="102" y="5"/>
                </a:lnTo>
                <a:lnTo>
                  <a:pt x="100" y="6"/>
                </a:lnTo>
                <a:lnTo>
                  <a:pt x="99" y="7"/>
                </a:lnTo>
                <a:lnTo>
                  <a:pt x="95" y="9"/>
                </a:lnTo>
                <a:lnTo>
                  <a:pt x="93" y="10"/>
                </a:lnTo>
                <a:lnTo>
                  <a:pt x="90" y="11"/>
                </a:lnTo>
                <a:lnTo>
                  <a:pt x="85" y="13"/>
                </a:lnTo>
                <a:lnTo>
                  <a:pt x="84" y="13"/>
                </a:lnTo>
                <a:lnTo>
                  <a:pt x="83" y="14"/>
                </a:lnTo>
                <a:lnTo>
                  <a:pt x="77" y="17"/>
                </a:lnTo>
                <a:lnTo>
                  <a:pt x="75" y="18"/>
                </a:lnTo>
                <a:lnTo>
                  <a:pt x="73" y="18"/>
                </a:lnTo>
                <a:lnTo>
                  <a:pt x="69" y="20"/>
                </a:lnTo>
                <a:lnTo>
                  <a:pt x="68" y="20"/>
                </a:lnTo>
                <a:lnTo>
                  <a:pt x="66" y="20"/>
                </a:lnTo>
                <a:lnTo>
                  <a:pt x="62" y="20"/>
                </a:lnTo>
                <a:lnTo>
                  <a:pt x="60" y="21"/>
                </a:lnTo>
                <a:lnTo>
                  <a:pt x="59" y="21"/>
                </a:lnTo>
                <a:lnTo>
                  <a:pt x="58" y="21"/>
                </a:lnTo>
                <a:lnTo>
                  <a:pt x="57" y="22"/>
                </a:lnTo>
                <a:lnTo>
                  <a:pt x="56" y="22"/>
                </a:lnTo>
                <a:lnTo>
                  <a:pt x="55" y="23"/>
                </a:lnTo>
                <a:lnTo>
                  <a:pt x="54" y="24"/>
                </a:lnTo>
                <a:lnTo>
                  <a:pt x="54" y="25"/>
                </a:lnTo>
                <a:lnTo>
                  <a:pt x="53" y="26"/>
                </a:lnTo>
                <a:lnTo>
                  <a:pt x="52" y="27"/>
                </a:lnTo>
                <a:lnTo>
                  <a:pt x="52" y="29"/>
                </a:lnTo>
                <a:lnTo>
                  <a:pt x="51" y="32"/>
                </a:lnTo>
                <a:lnTo>
                  <a:pt x="50" y="34"/>
                </a:lnTo>
                <a:lnTo>
                  <a:pt x="50" y="35"/>
                </a:lnTo>
                <a:lnTo>
                  <a:pt x="50" y="36"/>
                </a:lnTo>
                <a:lnTo>
                  <a:pt x="49" y="36"/>
                </a:lnTo>
                <a:lnTo>
                  <a:pt x="48" y="37"/>
                </a:lnTo>
                <a:lnTo>
                  <a:pt x="47" y="37"/>
                </a:lnTo>
                <a:lnTo>
                  <a:pt x="46" y="38"/>
                </a:lnTo>
                <a:lnTo>
                  <a:pt x="44" y="38"/>
                </a:lnTo>
                <a:lnTo>
                  <a:pt x="42" y="38"/>
                </a:lnTo>
                <a:lnTo>
                  <a:pt x="40" y="37"/>
                </a:lnTo>
                <a:lnTo>
                  <a:pt x="39" y="37"/>
                </a:lnTo>
                <a:lnTo>
                  <a:pt x="37" y="37"/>
                </a:lnTo>
                <a:lnTo>
                  <a:pt x="36" y="36"/>
                </a:lnTo>
                <a:lnTo>
                  <a:pt x="34" y="35"/>
                </a:lnTo>
                <a:lnTo>
                  <a:pt x="33" y="34"/>
                </a:lnTo>
                <a:lnTo>
                  <a:pt x="32" y="34"/>
                </a:lnTo>
                <a:lnTo>
                  <a:pt x="31" y="34"/>
                </a:lnTo>
                <a:lnTo>
                  <a:pt x="30" y="34"/>
                </a:lnTo>
                <a:lnTo>
                  <a:pt x="29" y="34"/>
                </a:lnTo>
                <a:lnTo>
                  <a:pt x="28" y="34"/>
                </a:lnTo>
                <a:lnTo>
                  <a:pt x="27" y="34"/>
                </a:lnTo>
                <a:lnTo>
                  <a:pt x="26" y="35"/>
                </a:lnTo>
                <a:lnTo>
                  <a:pt x="23" y="36"/>
                </a:lnTo>
                <a:lnTo>
                  <a:pt x="21" y="37"/>
                </a:lnTo>
                <a:lnTo>
                  <a:pt x="19" y="38"/>
                </a:lnTo>
                <a:lnTo>
                  <a:pt x="15" y="39"/>
                </a:lnTo>
                <a:lnTo>
                  <a:pt x="12" y="40"/>
                </a:lnTo>
                <a:lnTo>
                  <a:pt x="9" y="41"/>
                </a:lnTo>
                <a:lnTo>
                  <a:pt x="5" y="43"/>
                </a:lnTo>
                <a:lnTo>
                  <a:pt x="3" y="43"/>
                </a:lnTo>
                <a:lnTo>
                  <a:pt x="2" y="44"/>
                </a:lnTo>
                <a:lnTo>
                  <a:pt x="1" y="45"/>
                </a:lnTo>
                <a:lnTo>
                  <a:pt x="1" y="45"/>
                </a:lnTo>
                <a:lnTo>
                  <a:pt x="0" y="46"/>
                </a:lnTo>
                <a:lnTo>
                  <a:pt x="0" y="46"/>
                </a:lnTo>
                <a:lnTo>
                  <a:pt x="0" y="47"/>
                </a:lnTo>
                <a:lnTo>
                  <a:pt x="0" y="47"/>
                </a:lnTo>
                <a:lnTo>
                  <a:pt x="1" y="47"/>
                </a:lnTo>
                <a:lnTo>
                  <a:pt x="1" y="48"/>
                </a:lnTo>
                <a:lnTo>
                  <a:pt x="2" y="48"/>
                </a:lnTo>
                <a:lnTo>
                  <a:pt x="4" y="49"/>
                </a:lnTo>
                <a:lnTo>
                  <a:pt x="5" y="50"/>
                </a:lnTo>
                <a:lnTo>
                  <a:pt x="6" y="51"/>
                </a:lnTo>
                <a:lnTo>
                  <a:pt x="7" y="51"/>
                </a:lnTo>
                <a:lnTo>
                  <a:pt x="9" y="53"/>
                </a:lnTo>
                <a:lnTo>
                  <a:pt x="12" y="56"/>
                </a:lnTo>
                <a:lnTo>
                  <a:pt x="15" y="60"/>
                </a:lnTo>
                <a:lnTo>
                  <a:pt x="17" y="62"/>
                </a:lnTo>
                <a:lnTo>
                  <a:pt x="18" y="62"/>
                </a:lnTo>
                <a:lnTo>
                  <a:pt x="18" y="63"/>
                </a:lnTo>
                <a:lnTo>
                  <a:pt x="18" y="64"/>
                </a:lnTo>
                <a:lnTo>
                  <a:pt x="18" y="64"/>
                </a:lnTo>
                <a:lnTo>
                  <a:pt x="18" y="65"/>
                </a:lnTo>
                <a:lnTo>
                  <a:pt x="18" y="66"/>
                </a:lnTo>
                <a:lnTo>
                  <a:pt x="17" y="66"/>
                </a:lnTo>
                <a:lnTo>
                  <a:pt x="16" y="67"/>
                </a:lnTo>
                <a:lnTo>
                  <a:pt x="13" y="69"/>
                </a:lnTo>
                <a:lnTo>
                  <a:pt x="12" y="70"/>
                </a:lnTo>
                <a:lnTo>
                  <a:pt x="12" y="70"/>
                </a:lnTo>
                <a:lnTo>
                  <a:pt x="11" y="71"/>
                </a:lnTo>
                <a:lnTo>
                  <a:pt x="10" y="72"/>
                </a:lnTo>
                <a:lnTo>
                  <a:pt x="9" y="73"/>
                </a:lnTo>
                <a:lnTo>
                  <a:pt x="9" y="75"/>
                </a:lnTo>
                <a:lnTo>
                  <a:pt x="9" y="75"/>
                </a:lnTo>
                <a:lnTo>
                  <a:pt x="9" y="76"/>
                </a:lnTo>
                <a:lnTo>
                  <a:pt x="9" y="76"/>
                </a:lnTo>
                <a:lnTo>
                  <a:pt x="9" y="77"/>
                </a:lnTo>
                <a:lnTo>
                  <a:pt x="10" y="78"/>
                </a:lnTo>
                <a:lnTo>
                  <a:pt x="12" y="81"/>
                </a:lnTo>
                <a:lnTo>
                  <a:pt x="13" y="82"/>
                </a:lnTo>
                <a:lnTo>
                  <a:pt x="13" y="83"/>
                </a:lnTo>
                <a:lnTo>
                  <a:pt x="15" y="87"/>
                </a:lnTo>
                <a:lnTo>
                  <a:pt x="16" y="88"/>
                </a:lnTo>
                <a:lnTo>
                  <a:pt x="17" y="90"/>
                </a:lnTo>
                <a:lnTo>
                  <a:pt x="18" y="91"/>
                </a:lnTo>
                <a:lnTo>
                  <a:pt x="19" y="93"/>
                </a:lnTo>
                <a:lnTo>
                  <a:pt x="21" y="95"/>
                </a:lnTo>
                <a:lnTo>
                  <a:pt x="23" y="97"/>
                </a:lnTo>
                <a:lnTo>
                  <a:pt x="28" y="100"/>
                </a:lnTo>
                <a:lnTo>
                  <a:pt x="29" y="101"/>
                </a:lnTo>
                <a:lnTo>
                  <a:pt x="29" y="102"/>
                </a:lnTo>
                <a:lnTo>
                  <a:pt x="30" y="103"/>
                </a:lnTo>
                <a:lnTo>
                  <a:pt x="30" y="104"/>
                </a:lnTo>
                <a:lnTo>
                  <a:pt x="30" y="105"/>
                </a:lnTo>
                <a:lnTo>
                  <a:pt x="30" y="106"/>
                </a:lnTo>
                <a:lnTo>
                  <a:pt x="30" y="107"/>
                </a:lnTo>
                <a:lnTo>
                  <a:pt x="30" y="108"/>
                </a:lnTo>
                <a:lnTo>
                  <a:pt x="29" y="110"/>
                </a:lnTo>
                <a:lnTo>
                  <a:pt x="29" y="111"/>
                </a:lnTo>
                <a:lnTo>
                  <a:pt x="28" y="112"/>
                </a:lnTo>
                <a:lnTo>
                  <a:pt x="28" y="113"/>
                </a:lnTo>
                <a:lnTo>
                  <a:pt x="28" y="113"/>
                </a:lnTo>
                <a:lnTo>
                  <a:pt x="29" y="114"/>
                </a:lnTo>
                <a:lnTo>
                  <a:pt x="29" y="115"/>
                </a:lnTo>
                <a:lnTo>
                  <a:pt x="29" y="116"/>
                </a:lnTo>
                <a:lnTo>
                  <a:pt x="30" y="116"/>
                </a:lnTo>
                <a:lnTo>
                  <a:pt x="31" y="117"/>
                </a:lnTo>
                <a:lnTo>
                  <a:pt x="32" y="118"/>
                </a:lnTo>
                <a:lnTo>
                  <a:pt x="33" y="119"/>
                </a:lnTo>
                <a:lnTo>
                  <a:pt x="34" y="119"/>
                </a:lnTo>
                <a:lnTo>
                  <a:pt x="35" y="120"/>
                </a:lnTo>
                <a:lnTo>
                  <a:pt x="38" y="121"/>
                </a:lnTo>
                <a:lnTo>
                  <a:pt x="39" y="122"/>
                </a:lnTo>
                <a:lnTo>
                  <a:pt x="40" y="123"/>
                </a:lnTo>
                <a:lnTo>
                  <a:pt x="40" y="123"/>
                </a:lnTo>
                <a:lnTo>
                  <a:pt x="41" y="124"/>
                </a:lnTo>
                <a:lnTo>
                  <a:pt x="41" y="124"/>
                </a:lnTo>
                <a:lnTo>
                  <a:pt x="41" y="125"/>
                </a:lnTo>
                <a:lnTo>
                  <a:pt x="41" y="126"/>
                </a:lnTo>
                <a:lnTo>
                  <a:pt x="41" y="127"/>
                </a:lnTo>
                <a:lnTo>
                  <a:pt x="41" y="128"/>
                </a:lnTo>
                <a:lnTo>
                  <a:pt x="41" y="131"/>
                </a:lnTo>
                <a:lnTo>
                  <a:pt x="41" y="132"/>
                </a:lnTo>
                <a:lnTo>
                  <a:pt x="41" y="132"/>
                </a:lnTo>
                <a:lnTo>
                  <a:pt x="41" y="133"/>
                </a:lnTo>
                <a:lnTo>
                  <a:pt x="42" y="134"/>
                </a:lnTo>
                <a:lnTo>
                  <a:pt x="42" y="134"/>
                </a:lnTo>
                <a:lnTo>
                  <a:pt x="42" y="135"/>
                </a:lnTo>
                <a:lnTo>
                  <a:pt x="42" y="135"/>
                </a:lnTo>
                <a:lnTo>
                  <a:pt x="42" y="136"/>
                </a:lnTo>
                <a:lnTo>
                  <a:pt x="42" y="137"/>
                </a:lnTo>
                <a:lnTo>
                  <a:pt x="41" y="139"/>
                </a:lnTo>
                <a:lnTo>
                  <a:pt x="41" y="140"/>
                </a:lnTo>
                <a:lnTo>
                  <a:pt x="41" y="142"/>
                </a:lnTo>
                <a:lnTo>
                  <a:pt x="41" y="142"/>
                </a:lnTo>
                <a:lnTo>
                  <a:pt x="41" y="143"/>
                </a:lnTo>
                <a:lnTo>
                  <a:pt x="42" y="144"/>
                </a:lnTo>
                <a:lnTo>
                  <a:pt x="42" y="145"/>
                </a:lnTo>
                <a:lnTo>
                  <a:pt x="43" y="145"/>
                </a:lnTo>
                <a:lnTo>
                  <a:pt x="43" y="146"/>
                </a:lnTo>
                <a:lnTo>
                  <a:pt x="44" y="147"/>
                </a:lnTo>
                <a:lnTo>
                  <a:pt x="44" y="147"/>
                </a:lnTo>
                <a:lnTo>
                  <a:pt x="45" y="148"/>
                </a:lnTo>
                <a:lnTo>
                  <a:pt x="46" y="148"/>
                </a:lnTo>
                <a:lnTo>
                  <a:pt x="47" y="148"/>
                </a:lnTo>
                <a:lnTo>
                  <a:pt x="48" y="149"/>
                </a:lnTo>
                <a:lnTo>
                  <a:pt x="50" y="149"/>
                </a:lnTo>
                <a:lnTo>
                  <a:pt x="52" y="149"/>
                </a:lnTo>
                <a:lnTo>
                  <a:pt x="57" y="150"/>
                </a:lnTo>
                <a:lnTo>
                  <a:pt x="59" y="150"/>
                </a:lnTo>
                <a:lnTo>
                  <a:pt x="62" y="150"/>
                </a:lnTo>
                <a:lnTo>
                  <a:pt x="63" y="150"/>
                </a:lnTo>
                <a:lnTo>
                  <a:pt x="64" y="149"/>
                </a:lnTo>
                <a:lnTo>
                  <a:pt x="64" y="149"/>
                </a:lnTo>
                <a:lnTo>
                  <a:pt x="65" y="149"/>
                </a:lnTo>
                <a:lnTo>
                  <a:pt x="65" y="148"/>
                </a:lnTo>
                <a:lnTo>
                  <a:pt x="65" y="148"/>
                </a:lnTo>
                <a:lnTo>
                  <a:pt x="66" y="147"/>
                </a:lnTo>
                <a:lnTo>
                  <a:pt x="68" y="144"/>
                </a:lnTo>
                <a:lnTo>
                  <a:pt x="69" y="142"/>
                </a:lnTo>
                <a:lnTo>
                  <a:pt x="69" y="142"/>
                </a:lnTo>
                <a:lnTo>
                  <a:pt x="70" y="141"/>
                </a:lnTo>
                <a:lnTo>
                  <a:pt x="71" y="140"/>
                </a:lnTo>
                <a:lnTo>
                  <a:pt x="71" y="140"/>
                </a:lnTo>
                <a:lnTo>
                  <a:pt x="72" y="139"/>
                </a:lnTo>
                <a:lnTo>
                  <a:pt x="73" y="139"/>
                </a:lnTo>
                <a:lnTo>
                  <a:pt x="78" y="138"/>
                </a:lnTo>
                <a:lnTo>
                  <a:pt x="80" y="137"/>
                </a:lnTo>
                <a:lnTo>
                  <a:pt x="81" y="137"/>
                </a:lnTo>
                <a:lnTo>
                  <a:pt x="84" y="136"/>
                </a:lnTo>
                <a:lnTo>
                  <a:pt x="88" y="135"/>
                </a:lnTo>
                <a:lnTo>
                  <a:pt x="91" y="134"/>
                </a:lnTo>
                <a:lnTo>
                  <a:pt x="92" y="133"/>
                </a:lnTo>
                <a:lnTo>
                  <a:pt x="93" y="133"/>
                </a:lnTo>
                <a:lnTo>
                  <a:pt x="94" y="132"/>
                </a:lnTo>
                <a:lnTo>
                  <a:pt x="95" y="131"/>
                </a:lnTo>
                <a:lnTo>
                  <a:pt x="103" y="125"/>
                </a:lnTo>
                <a:lnTo>
                  <a:pt x="106" y="123"/>
                </a:lnTo>
                <a:lnTo>
                  <a:pt x="107" y="122"/>
                </a:lnTo>
                <a:lnTo>
                  <a:pt x="108" y="121"/>
                </a:lnTo>
                <a:lnTo>
                  <a:pt x="110" y="120"/>
                </a:lnTo>
                <a:lnTo>
                  <a:pt x="112" y="120"/>
                </a:lnTo>
                <a:lnTo>
                  <a:pt x="115" y="119"/>
                </a:lnTo>
                <a:lnTo>
                  <a:pt x="116" y="118"/>
                </a:lnTo>
                <a:lnTo>
                  <a:pt x="117" y="118"/>
                </a:lnTo>
                <a:lnTo>
                  <a:pt x="119" y="117"/>
                </a:lnTo>
                <a:lnTo>
                  <a:pt x="120" y="116"/>
                </a:lnTo>
                <a:lnTo>
                  <a:pt x="121" y="115"/>
                </a:lnTo>
                <a:lnTo>
                  <a:pt x="123" y="113"/>
                </a:lnTo>
                <a:lnTo>
                  <a:pt x="124" y="112"/>
                </a:lnTo>
                <a:lnTo>
                  <a:pt x="124" y="112"/>
                </a:lnTo>
                <a:lnTo>
                  <a:pt x="125" y="111"/>
                </a:lnTo>
                <a:lnTo>
                  <a:pt x="126" y="111"/>
                </a:lnTo>
                <a:lnTo>
                  <a:pt x="127" y="110"/>
                </a:lnTo>
                <a:lnTo>
                  <a:pt x="128" y="110"/>
                </a:lnTo>
                <a:lnTo>
                  <a:pt x="129" y="110"/>
                </a:lnTo>
                <a:lnTo>
                  <a:pt x="133" y="109"/>
                </a:lnTo>
                <a:lnTo>
                  <a:pt x="135" y="109"/>
                </a:lnTo>
                <a:lnTo>
                  <a:pt x="136" y="109"/>
                </a:lnTo>
                <a:lnTo>
                  <a:pt x="140" y="109"/>
                </a:lnTo>
                <a:lnTo>
                  <a:pt x="143" y="109"/>
                </a:lnTo>
                <a:lnTo>
                  <a:pt x="144" y="109"/>
                </a:lnTo>
                <a:lnTo>
                  <a:pt x="145" y="109"/>
                </a:lnTo>
                <a:lnTo>
                  <a:pt x="146" y="109"/>
                </a:lnTo>
                <a:lnTo>
                  <a:pt x="148" y="110"/>
                </a:lnTo>
                <a:lnTo>
                  <a:pt x="150" y="110"/>
                </a:lnTo>
                <a:lnTo>
                  <a:pt x="151" y="111"/>
                </a:lnTo>
                <a:lnTo>
                  <a:pt x="153" y="112"/>
                </a:lnTo>
                <a:lnTo>
                  <a:pt x="156" y="114"/>
                </a:lnTo>
                <a:lnTo>
                  <a:pt x="158" y="115"/>
                </a:lnTo>
                <a:lnTo>
                  <a:pt x="159" y="116"/>
                </a:lnTo>
                <a:lnTo>
                  <a:pt x="160" y="116"/>
                </a:lnTo>
                <a:lnTo>
                  <a:pt x="162" y="117"/>
                </a:lnTo>
                <a:lnTo>
                  <a:pt x="163" y="117"/>
                </a:lnTo>
                <a:lnTo>
                  <a:pt x="165" y="117"/>
                </a:lnTo>
                <a:lnTo>
                  <a:pt x="167" y="117"/>
                </a:lnTo>
                <a:lnTo>
                  <a:pt x="168" y="117"/>
                </a:lnTo>
                <a:lnTo>
                  <a:pt x="169" y="117"/>
                </a:lnTo>
                <a:lnTo>
                  <a:pt x="170" y="117"/>
                </a:lnTo>
                <a:lnTo>
                  <a:pt x="170" y="116"/>
                </a:lnTo>
                <a:lnTo>
                  <a:pt x="171" y="116"/>
                </a:lnTo>
                <a:lnTo>
                  <a:pt x="173" y="114"/>
                </a:lnTo>
                <a:lnTo>
                  <a:pt x="176" y="112"/>
                </a:lnTo>
                <a:lnTo>
                  <a:pt x="177" y="111"/>
                </a:lnTo>
                <a:lnTo>
                  <a:pt x="178" y="110"/>
                </a:lnTo>
                <a:lnTo>
                  <a:pt x="179" y="109"/>
                </a:lnTo>
                <a:lnTo>
                  <a:pt x="179" y="107"/>
                </a:lnTo>
                <a:lnTo>
                  <a:pt x="180" y="106"/>
                </a:lnTo>
                <a:lnTo>
                  <a:pt x="180" y="105"/>
                </a:lnTo>
                <a:lnTo>
                  <a:pt x="180" y="104"/>
                </a:lnTo>
                <a:lnTo>
                  <a:pt x="180" y="101"/>
                </a:lnTo>
                <a:lnTo>
                  <a:pt x="179" y="96"/>
                </a:lnTo>
                <a:lnTo>
                  <a:pt x="178" y="92"/>
                </a:lnTo>
                <a:lnTo>
                  <a:pt x="178" y="91"/>
                </a:lnTo>
                <a:lnTo>
                  <a:pt x="178" y="91"/>
                </a:lnTo>
                <a:lnTo>
                  <a:pt x="178" y="90"/>
                </a:lnTo>
                <a:lnTo>
                  <a:pt x="177" y="89"/>
                </a:lnTo>
                <a:lnTo>
                  <a:pt x="177" y="88"/>
                </a:lnTo>
                <a:lnTo>
                  <a:pt x="176" y="87"/>
                </a:lnTo>
                <a:lnTo>
                  <a:pt x="174" y="86"/>
                </a:lnTo>
                <a:lnTo>
                  <a:pt x="174" y="85"/>
                </a:lnTo>
                <a:lnTo>
                  <a:pt x="174" y="85"/>
                </a:lnTo>
                <a:lnTo>
                  <a:pt x="174" y="84"/>
                </a:lnTo>
                <a:lnTo>
                  <a:pt x="173" y="83"/>
                </a:lnTo>
                <a:lnTo>
                  <a:pt x="173" y="82"/>
                </a:lnTo>
                <a:lnTo>
                  <a:pt x="174" y="81"/>
                </a:lnTo>
                <a:lnTo>
                  <a:pt x="174" y="80"/>
                </a:lnTo>
                <a:lnTo>
                  <a:pt x="174" y="80"/>
                </a:lnTo>
                <a:lnTo>
                  <a:pt x="175" y="79"/>
                </a:lnTo>
                <a:lnTo>
                  <a:pt x="176" y="78"/>
                </a:lnTo>
                <a:lnTo>
                  <a:pt x="177" y="77"/>
                </a:lnTo>
                <a:lnTo>
                  <a:pt x="178" y="76"/>
                </a:lnTo>
                <a:lnTo>
                  <a:pt x="179" y="76"/>
                </a:lnTo>
                <a:lnTo>
                  <a:pt x="186" y="72"/>
                </a:lnTo>
                <a:lnTo>
                  <a:pt x="189" y="70"/>
                </a:lnTo>
                <a:lnTo>
                  <a:pt x="190" y="69"/>
                </a:lnTo>
                <a:lnTo>
                  <a:pt x="191" y="68"/>
                </a:lnTo>
                <a:lnTo>
                  <a:pt x="192" y="67"/>
                </a:lnTo>
                <a:lnTo>
                  <a:pt x="193" y="67"/>
                </a:lnTo>
                <a:lnTo>
                  <a:pt x="193" y="66"/>
                </a:lnTo>
                <a:lnTo>
                  <a:pt x="194" y="65"/>
                </a:lnTo>
                <a:lnTo>
                  <a:pt x="195" y="63"/>
                </a:lnTo>
                <a:lnTo>
                  <a:pt x="195" y="62"/>
                </a:lnTo>
                <a:lnTo>
                  <a:pt x="195" y="61"/>
                </a:lnTo>
                <a:lnTo>
                  <a:pt x="195" y="60"/>
                </a:lnTo>
                <a:lnTo>
                  <a:pt x="195" y="60"/>
                </a:lnTo>
                <a:lnTo>
                  <a:pt x="195" y="58"/>
                </a:lnTo>
                <a:lnTo>
                  <a:pt x="194" y="57"/>
                </a:lnTo>
                <a:lnTo>
                  <a:pt x="193" y="56"/>
                </a:lnTo>
                <a:lnTo>
                  <a:pt x="193" y="55"/>
                </a:lnTo>
                <a:lnTo>
                  <a:pt x="191" y="53"/>
                </a:lnTo>
                <a:lnTo>
                  <a:pt x="190" y="52"/>
                </a:lnTo>
                <a:lnTo>
                  <a:pt x="189" y="52"/>
                </a:lnTo>
                <a:lnTo>
                  <a:pt x="188" y="51"/>
                </a:lnTo>
                <a:lnTo>
                  <a:pt x="183" y="47"/>
                </a:lnTo>
                <a:lnTo>
                  <a:pt x="182" y="46"/>
                </a:lnTo>
                <a:lnTo>
                  <a:pt x="182" y="45"/>
                </a:lnTo>
                <a:lnTo>
                  <a:pt x="181" y="45"/>
                </a:lnTo>
                <a:lnTo>
                  <a:pt x="180" y="44"/>
                </a:lnTo>
                <a:lnTo>
                  <a:pt x="178" y="41"/>
                </a:lnTo>
                <a:lnTo>
                  <a:pt x="177" y="40"/>
                </a:lnTo>
                <a:lnTo>
                  <a:pt x="176" y="39"/>
                </a:lnTo>
                <a:lnTo>
                  <a:pt x="175" y="38"/>
                </a:lnTo>
                <a:lnTo>
                  <a:pt x="174" y="37"/>
                </a:lnTo>
                <a:lnTo>
                  <a:pt x="173" y="36"/>
                </a:lnTo>
                <a:lnTo>
                  <a:pt x="168" y="34"/>
                </a:lnTo>
                <a:lnTo>
                  <a:pt x="166" y="33"/>
                </a:lnTo>
                <a:lnTo>
                  <a:pt x="161" y="31"/>
                </a:lnTo>
                <a:lnTo>
                  <a:pt x="159" y="31"/>
                </a:lnTo>
                <a:lnTo>
                  <a:pt x="158" y="30"/>
                </a:lnTo>
                <a:lnTo>
                  <a:pt x="157" y="30"/>
                </a:lnTo>
                <a:lnTo>
                  <a:pt x="156" y="29"/>
                </a:lnTo>
                <a:lnTo>
                  <a:pt x="155" y="28"/>
                </a:lnTo>
                <a:lnTo>
                  <a:pt x="154" y="27"/>
                </a:lnTo>
                <a:lnTo>
                  <a:pt x="153" y="26"/>
                </a:lnTo>
                <a:lnTo>
                  <a:pt x="152" y="25"/>
                </a:lnTo>
                <a:lnTo>
                  <a:pt x="152" y="24"/>
                </a:lnTo>
                <a:lnTo>
                  <a:pt x="151" y="23"/>
                </a:lnTo>
                <a:lnTo>
                  <a:pt x="150" y="19"/>
                </a:lnTo>
                <a:lnTo>
                  <a:pt x="149" y="18"/>
                </a:lnTo>
                <a:lnTo>
                  <a:pt x="149" y="18"/>
                </a:lnTo>
                <a:lnTo>
                  <a:pt x="148" y="17"/>
                </a:lnTo>
                <a:lnTo>
                  <a:pt x="147" y="17"/>
                </a:lnTo>
                <a:lnTo>
                  <a:pt x="146" y="17"/>
                </a:lnTo>
                <a:lnTo>
                  <a:pt x="143" y="16"/>
                </a:lnTo>
                <a:lnTo>
                  <a:pt x="142" y="15"/>
                </a:lnTo>
                <a:lnTo>
                  <a:pt x="140" y="15"/>
                </a:lnTo>
                <a:lnTo>
                  <a:pt x="139" y="14"/>
                </a:lnTo>
                <a:lnTo>
                  <a:pt x="135" y="10"/>
                </a:lnTo>
                <a:lnTo>
                  <a:pt x="132" y="9"/>
                </a:lnTo>
                <a:lnTo>
                  <a:pt x="129" y="6"/>
                </a:lnTo>
                <a:lnTo>
                  <a:pt x="128" y="6"/>
                </a:lnTo>
                <a:lnTo>
                  <a:pt x="127" y="5"/>
                </a:lnTo>
                <a:lnTo>
                  <a:pt x="126" y="4"/>
                </a:lnTo>
                <a:lnTo>
                  <a:pt x="126" y="4"/>
                </a:lnTo>
                <a:lnTo>
                  <a:pt x="125" y="3"/>
                </a:lnTo>
                <a:lnTo>
                  <a:pt x="125" y="2"/>
                </a:lnTo>
                <a:lnTo>
                  <a:pt x="125" y="1"/>
                </a:lnTo>
                <a:lnTo>
                  <a:pt x="125" y="1"/>
                </a:lnTo>
                <a:lnTo>
                  <a:pt x="125" y="1"/>
                </a:lnTo>
                <a:lnTo>
                  <a:pt x="125" y="0"/>
                </a:lnTo>
                <a:lnTo>
                  <a:pt x="124" y="0"/>
                </a:lnTo>
                <a:lnTo>
                  <a:pt x="123" y="0"/>
                </a:lnTo>
                <a:lnTo>
                  <a:pt x="123" y="0"/>
                </a:lnTo>
              </a:path>
            </a:pathLst>
          </a:custGeom>
          <a:noFill/>
          <a:ln w="98425">
            <a:solidFill>
              <a:srgbClr val="CCCC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388" name="Freeform 229">
            <a:extLst>
              <a:ext uri="{FF2B5EF4-FFF2-40B4-BE49-F238E27FC236}">
                <a16:creationId xmlns:a16="http://schemas.microsoft.com/office/drawing/2014/main" id="{BE8AADD2-1169-48A1-9682-B96AE9F4BBBC}"/>
              </a:ext>
            </a:extLst>
          </p:cNvPr>
          <p:cNvSpPr>
            <a:spLocks/>
          </p:cNvSpPr>
          <p:nvPr/>
        </p:nvSpPr>
        <p:spPr bwMode="auto">
          <a:xfrm>
            <a:off x="7979825" y="2464560"/>
            <a:ext cx="902875" cy="703142"/>
          </a:xfrm>
          <a:custGeom>
            <a:avLst/>
            <a:gdLst>
              <a:gd name="T0" fmla="*/ 253 w 886"/>
              <a:gd name="T1" fmla="*/ 52 h 690"/>
              <a:gd name="T2" fmla="*/ 309 w 886"/>
              <a:gd name="T3" fmla="*/ 31 h 690"/>
              <a:gd name="T4" fmla="*/ 343 w 886"/>
              <a:gd name="T5" fmla="*/ 49 h 690"/>
              <a:gd name="T6" fmla="*/ 376 w 886"/>
              <a:gd name="T7" fmla="*/ 46 h 690"/>
              <a:gd name="T8" fmla="*/ 406 w 886"/>
              <a:gd name="T9" fmla="*/ 47 h 690"/>
              <a:gd name="T10" fmla="*/ 452 w 886"/>
              <a:gd name="T11" fmla="*/ 49 h 690"/>
              <a:gd name="T12" fmla="*/ 478 w 886"/>
              <a:gd name="T13" fmla="*/ 67 h 690"/>
              <a:gd name="T14" fmla="*/ 514 w 886"/>
              <a:gd name="T15" fmla="*/ 37 h 690"/>
              <a:gd name="T16" fmla="*/ 529 w 886"/>
              <a:gd name="T17" fmla="*/ 0 h 690"/>
              <a:gd name="T18" fmla="*/ 572 w 886"/>
              <a:gd name="T19" fmla="*/ 17 h 690"/>
              <a:gd name="T20" fmla="*/ 598 w 886"/>
              <a:gd name="T21" fmla="*/ 43 h 690"/>
              <a:gd name="T22" fmla="*/ 591 w 886"/>
              <a:gd name="T23" fmla="*/ 66 h 690"/>
              <a:gd name="T24" fmla="*/ 589 w 886"/>
              <a:gd name="T25" fmla="*/ 124 h 690"/>
              <a:gd name="T26" fmla="*/ 598 w 886"/>
              <a:gd name="T27" fmla="*/ 169 h 690"/>
              <a:gd name="T28" fmla="*/ 617 w 886"/>
              <a:gd name="T29" fmla="*/ 215 h 690"/>
              <a:gd name="T30" fmla="*/ 664 w 886"/>
              <a:gd name="T31" fmla="*/ 224 h 690"/>
              <a:gd name="T32" fmla="*/ 671 w 886"/>
              <a:gd name="T33" fmla="*/ 241 h 690"/>
              <a:gd name="T34" fmla="*/ 712 w 886"/>
              <a:gd name="T35" fmla="*/ 251 h 690"/>
              <a:gd name="T36" fmla="*/ 769 w 886"/>
              <a:gd name="T37" fmla="*/ 259 h 690"/>
              <a:gd name="T38" fmla="*/ 782 w 886"/>
              <a:gd name="T39" fmla="*/ 300 h 690"/>
              <a:gd name="T40" fmla="*/ 839 w 886"/>
              <a:gd name="T41" fmla="*/ 321 h 690"/>
              <a:gd name="T42" fmla="*/ 872 w 886"/>
              <a:gd name="T43" fmla="*/ 322 h 690"/>
              <a:gd name="T44" fmla="*/ 880 w 886"/>
              <a:gd name="T45" fmla="*/ 351 h 690"/>
              <a:gd name="T46" fmla="*/ 851 w 886"/>
              <a:gd name="T47" fmla="*/ 390 h 690"/>
              <a:gd name="T48" fmla="*/ 858 w 886"/>
              <a:gd name="T49" fmla="*/ 414 h 690"/>
              <a:gd name="T50" fmla="*/ 875 w 886"/>
              <a:gd name="T51" fmla="*/ 440 h 690"/>
              <a:gd name="T52" fmla="*/ 861 w 886"/>
              <a:gd name="T53" fmla="*/ 460 h 690"/>
              <a:gd name="T54" fmla="*/ 800 w 886"/>
              <a:gd name="T55" fmla="*/ 424 h 690"/>
              <a:gd name="T56" fmla="*/ 750 w 886"/>
              <a:gd name="T57" fmla="*/ 411 h 690"/>
              <a:gd name="T58" fmla="*/ 703 w 886"/>
              <a:gd name="T59" fmla="*/ 437 h 690"/>
              <a:gd name="T60" fmla="*/ 689 w 886"/>
              <a:gd name="T61" fmla="*/ 404 h 690"/>
              <a:gd name="T62" fmla="*/ 638 w 886"/>
              <a:gd name="T63" fmla="*/ 391 h 690"/>
              <a:gd name="T64" fmla="*/ 621 w 886"/>
              <a:gd name="T65" fmla="*/ 436 h 690"/>
              <a:gd name="T66" fmla="*/ 613 w 886"/>
              <a:gd name="T67" fmla="*/ 522 h 690"/>
              <a:gd name="T68" fmla="*/ 604 w 886"/>
              <a:gd name="T69" fmla="*/ 557 h 690"/>
              <a:gd name="T70" fmla="*/ 547 w 886"/>
              <a:gd name="T71" fmla="*/ 552 h 690"/>
              <a:gd name="T72" fmla="*/ 509 w 886"/>
              <a:gd name="T73" fmla="*/ 614 h 690"/>
              <a:gd name="T74" fmla="*/ 497 w 886"/>
              <a:gd name="T75" fmla="*/ 673 h 690"/>
              <a:gd name="T76" fmla="*/ 466 w 886"/>
              <a:gd name="T77" fmla="*/ 654 h 690"/>
              <a:gd name="T78" fmla="*/ 414 w 886"/>
              <a:gd name="T79" fmla="*/ 648 h 690"/>
              <a:gd name="T80" fmla="*/ 388 w 886"/>
              <a:gd name="T81" fmla="*/ 656 h 690"/>
              <a:gd name="T82" fmla="*/ 360 w 886"/>
              <a:gd name="T83" fmla="*/ 679 h 690"/>
              <a:gd name="T84" fmla="*/ 302 w 886"/>
              <a:gd name="T85" fmla="*/ 675 h 690"/>
              <a:gd name="T86" fmla="*/ 226 w 886"/>
              <a:gd name="T87" fmla="*/ 661 h 690"/>
              <a:gd name="T88" fmla="*/ 205 w 886"/>
              <a:gd name="T89" fmla="*/ 631 h 690"/>
              <a:gd name="T90" fmla="*/ 203 w 886"/>
              <a:gd name="T91" fmla="*/ 599 h 690"/>
              <a:gd name="T92" fmla="*/ 146 w 886"/>
              <a:gd name="T93" fmla="*/ 555 h 690"/>
              <a:gd name="T94" fmla="*/ 105 w 886"/>
              <a:gd name="T95" fmla="*/ 511 h 690"/>
              <a:gd name="T96" fmla="*/ 70 w 886"/>
              <a:gd name="T97" fmla="*/ 475 h 690"/>
              <a:gd name="T98" fmla="*/ 29 w 886"/>
              <a:gd name="T99" fmla="*/ 432 h 690"/>
              <a:gd name="T100" fmla="*/ 1 w 886"/>
              <a:gd name="T101" fmla="*/ 405 h 690"/>
              <a:gd name="T102" fmla="*/ 24 w 886"/>
              <a:gd name="T103" fmla="*/ 360 h 690"/>
              <a:gd name="T104" fmla="*/ 26 w 886"/>
              <a:gd name="T105" fmla="*/ 302 h 690"/>
              <a:gd name="T106" fmla="*/ 67 w 886"/>
              <a:gd name="T107" fmla="*/ 284 h 690"/>
              <a:gd name="T108" fmla="*/ 70 w 886"/>
              <a:gd name="T109" fmla="*/ 245 h 690"/>
              <a:gd name="T110" fmla="*/ 75 w 886"/>
              <a:gd name="T111" fmla="*/ 221 h 690"/>
              <a:gd name="T112" fmla="*/ 84 w 886"/>
              <a:gd name="T113" fmla="*/ 197 h 690"/>
              <a:gd name="T114" fmla="*/ 106 w 886"/>
              <a:gd name="T115" fmla="*/ 151 h 690"/>
              <a:gd name="T116" fmla="*/ 102 w 886"/>
              <a:gd name="T117" fmla="*/ 94 h 690"/>
              <a:gd name="T118" fmla="*/ 104 w 886"/>
              <a:gd name="T119" fmla="*/ 62 h 690"/>
              <a:gd name="T120" fmla="*/ 147 w 886"/>
              <a:gd name="T121" fmla="*/ 57 h 690"/>
              <a:gd name="T122" fmla="*/ 182 w 886"/>
              <a:gd name="T123" fmla="*/ 63 h 690"/>
              <a:gd name="T124" fmla="*/ 218 w 886"/>
              <a:gd name="T125" fmla="*/ 36 h 6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886" h="690">
                <a:moveTo>
                  <a:pt x="230" y="31"/>
                </a:moveTo>
                <a:lnTo>
                  <a:pt x="230" y="31"/>
                </a:lnTo>
                <a:lnTo>
                  <a:pt x="231" y="32"/>
                </a:lnTo>
                <a:lnTo>
                  <a:pt x="231" y="33"/>
                </a:lnTo>
                <a:lnTo>
                  <a:pt x="231" y="33"/>
                </a:lnTo>
                <a:lnTo>
                  <a:pt x="231" y="35"/>
                </a:lnTo>
                <a:lnTo>
                  <a:pt x="231" y="41"/>
                </a:lnTo>
                <a:lnTo>
                  <a:pt x="231" y="43"/>
                </a:lnTo>
                <a:lnTo>
                  <a:pt x="232" y="44"/>
                </a:lnTo>
                <a:lnTo>
                  <a:pt x="232" y="46"/>
                </a:lnTo>
                <a:lnTo>
                  <a:pt x="232" y="47"/>
                </a:lnTo>
                <a:lnTo>
                  <a:pt x="232" y="48"/>
                </a:lnTo>
                <a:lnTo>
                  <a:pt x="233" y="49"/>
                </a:lnTo>
                <a:lnTo>
                  <a:pt x="234" y="49"/>
                </a:lnTo>
                <a:lnTo>
                  <a:pt x="234" y="50"/>
                </a:lnTo>
                <a:lnTo>
                  <a:pt x="235" y="51"/>
                </a:lnTo>
                <a:lnTo>
                  <a:pt x="236" y="51"/>
                </a:lnTo>
                <a:lnTo>
                  <a:pt x="237" y="52"/>
                </a:lnTo>
                <a:lnTo>
                  <a:pt x="238" y="52"/>
                </a:lnTo>
                <a:lnTo>
                  <a:pt x="240" y="52"/>
                </a:lnTo>
                <a:lnTo>
                  <a:pt x="241" y="52"/>
                </a:lnTo>
                <a:lnTo>
                  <a:pt x="243" y="52"/>
                </a:lnTo>
                <a:lnTo>
                  <a:pt x="244" y="52"/>
                </a:lnTo>
                <a:lnTo>
                  <a:pt x="246" y="51"/>
                </a:lnTo>
                <a:lnTo>
                  <a:pt x="247" y="51"/>
                </a:lnTo>
                <a:lnTo>
                  <a:pt x="248" y="51"/>
                </a:lnTo>
                <a:lnTo>
                  <a:pt x="251" y="52"/>
                </a:lnTo>
                <a:lnTo>
                  <a:pt x="253" y="52"/>
                </a:lnTo>
                <a:lnTo>
                  <a:pt x="254" y="52"/>
                </a:lnTo>
                <a:lnTo>
                  <a:pt x="257" y="51"/>
                </a:lnTo>
                <a:lnTo>
                  <a:pt x="259" y="51"/>
                </a:lnTo>
                <a:lnTo>
                  <a:pt x="261" y="51"/>
                </a:lnTo>
                <a:lnTo>
                  <a:pt x="265" y="51"/>
                </a:lnTo>
                <a:lnTo>
                  <a:pt x="267" y="51"/>
                </a:lnTo>
                <a:lnTo>
                  <a:pt x="278" y="50"/>
                </a:lnTo>
                <a:lnTo>
                  <a:pt x="283" y="50"/>
                </a:lnTo>
                <a:lnTo>
                  <a:pt x="285" y="49"/>
                </a:lnTo>
                <a:lnTo>
                  <a:pt x="287" y="49"/>
                </a:lnTo>
                <a:lnTo>
                  <a:pt x="289" y="49"/>
                </a:lnTo>
                <a:lnTo>
                  <a:pt x="290" y="49"/>
                </a:lnTo>
                <a:lnTo>
                  <a:pt x="290" y="49"/>
                </a:lnTo>
                <a:lnTo>
                  <a:pt x="291" y="49"/>
                </a:lnTo>
                <a:lnTo>
                  <a:pt x="292" y="48"/>
                </a:lnTo>
                <a:lnTo>
                  <a:pt x="293" y="48"/>
                </a:lnTo>
                <a:lnTo>
                  <a:pt x="293" y="47"/>
                </a:lnTo>
                <a:lnTo>
                  <a:pt x="294" y="45"/>
                </a:lnTo>
                <a:lnTo>
                  <a:pt x="296" y="43"/>
                </a:lnTo>
                <a:lnTo>
                  <a:pt x="297" y="41"/>
                </a:lnTo>
                <a:lnTo>
                  <a:pt x="298" y="39"/>
                </a:lnTo>
                <a:lnTo>
                  <a:pt x="299" y="36"/>
                </a:lnTo>
                <a:lnTo>
                  <a:pt x="300" y="35"/>
                </a:lnTo>
                <a:lnTo>
                  <a:pt x="301" y="34"/>
                </a:lnTo>
                <a:lnTo>
                  <a:pt x="302" y="33"/>
                </a:lnTo>
                <a:lnTo>
                  <a:pt x="303" y="33"/>
                </a:lnTo>
                <a:lnTo>
                  <a:pt x="304" y="32"/>
                </a:lnTo>
                <a:lnTo>
                  <a:pt x="309" y="31"/>
                </a:lnTo>
                <a:lnTo>
                  <a:pt x="311" y="31"/>
                </a:lnTo>
                <a:lnTo>
                  <a:pt x="312" y="30"/>
                </a:lnTo>
                <a:lnTo>
                  <a:pt x="314" y="30"/>
                </a:lnTo>
                <a:lnTo>
                  <a:pt x="315" y="30"/>
                </a:lnTo>
                <a:lnTo>
                  <a:pt x="316" y="30"/>
                </a:lnTo>
                <a:lnTo>
                  <a:pt x="317" y="31"/>
                </a:lnTo>
                <a:lnTo>
                  <a:pt x="319" y="31"/>
                </a:lnTo>
                <a:lnTo>
                  <a:pt x="321" y="32"/>
                </a:lnTo>
                <a:lnTo>
                  <a:pt x="323" y="33"/>
                </a:lnTo>
                <a:lnTo>
                  <a:pt x="324" y="34"/>
                </a:lnTo>
                <a:lnTo>
                  <a:pt x="325" y="35"/>
                </a:lnTo>
                <a:lnTo>
                  <a:pt x="326" y="36"/>
                </a:lnTo>
                <a:lnTo>
                  <a:pt x="328" y="38"/>
                </a:lnTo>
                <a:lnTo>
                  <a:pt x="328" y="39"/>
                </a:lnTo>
                <a:lnTo>
                  <a:pt x="329" y="40"/>
                </a:lnTo>
                <a:lnTo>
                  <a:pt x="330" y="40"/>
                </a:lnTo>
                <a:lnTo>
                  <a:pt x="331" y="41"/>
                </a:lnTo>
                <a:lnTo>
                  <a:pt x="331" y="41"/>
                </a:lnTo>
                <a:lnTo>
                  <a:pt x="334" y="42"/>
                </a:lnTo>
                <a:lnTo>
                  <a:pt x="336" y="43"/>
                </a:lnTo>
                <a:lnTo>
                  <a:pt x="338" y="44"/>
                </a:lnTo>
                <a:lnTo>
                  <a:pt x="339" y="45"/>
                </a:lnTo>
                <a:lnTo>
                  <a:pt x="339" y="45"/>
                </a:lnTo>
                <a:lnTo>
                  <a:pt x="340" y="46"/>
                </a:lnTo>
                <a:lnTo>
                  <a:pt x="341" y="47"/>
                </a:lnTo>
                <a:lnTo>
                  <a:pt x="342" y="48"/>
                </a:lnTo>
                <a:lnTo>
                  <a:pt x="342" y="49"/>
                </a:lnTo>
                <a:lnTo>
                  <a:pt x="343" y="49"/>
                </a:lnTo>
                <a:lnTo>
                  <a:pt x="344" y="52"/>
                </a:lnTo>
                <a:lnTo>
                  <a:pt x="344" y="53"/>
                </a:lnTo>
                <a:lnTo>
                  <a:pt x="345" y="53"/>
                </a:lnTo>
                <a:lnTo>
                  <a:pt x="345" y="53"/>
                </a:lnTo>
                <a:lnTo>
                  <a:pt x="345" y="53"/>
                </a:lnTo>
                <a:lnTo>
                  <a:pt x="346" y="54"/>
                </a:lnTo>
                <a:lnTo>
                  <a:pt x="349" y="54"/>
                </a:lnTo>
                <a:lnTo>
                  <a:pt x="351" y="54"/>
                </a:lnTo>
                <a:lnTo>
                  <a:pt x="353" y="55"/>
                </a:lnTo>
                <a:lnTo>
                  <a:pt x="354" y="55"/>
                </a:lnTo>
                <a:lnTo>
                  <a:pt x="355" y="55"/>
                </a:lnTo>
                <a:lnTo>
                  <a:pt x="358" y="54"/>
                </a:lnTo>
                <a:lnTo>
                  <a:pt x="358" y="54"/>
                </a:lnTo>
                <a:lnTo>
                  <a:pt x="359" y="53"/>
                </a:lnTo>
                <a:lnTo>
                  <a:pt x="360" y="53"/>
                </a:lnTo>
                <a:lnTo>
                  <a:pt x="364" y="50"/>
                </a:lnTo>
                <a:lnTo>
                  <a:pt x="365" y="49"/>
                </a:lnTo>
                <a:lnTo>
                  <a:pt x="366" y="48"/>
                </a:lnTo>
                <a:lnTo>
                  <a:pt x="368" y="48"/>
                </a:lnTo>
                <a:lnTo>
                  <a:pt x="369" y="47"/>
                </a:lnTo>
                <a:lnTo>
                  <a:pt x="370" y="47"/>
                </a:lnTo>
                <a:lnTo>
                  <a:pt x="372" y="47"/>
                </a:lnTo>
                <a:lnTo>
                  <a:pt x="374" y="47"/>
                </a:lnTo>
                <a:lnTo>
                  <a:pt x="375" y="47"/>
                </a:lnTo>
                <a:lnTo>
                  <a:pt x="375" y="47"/>
                </a:lnTo>
                <a:lnTo>
                  <a:pt x="376" y="47"/>
                </a:lnTo>
                <a:lnTo>
                  <a:pt x="376" y="47"/>
                </a:lnTo>
                <a:lnTo>
                  <a:pt x="376" y="46"/>
                </a:lnTo>
                <a:lnTo>
                  <a:pt x="376" y="46"/>
                </a:lnTo>
                <a:lnTo>
                  <a:pt x="376" y="44"/>
                </a:lnTo>
                <a:lnTo>
                  <a:pt x="376" y="41"/>
                </a:lnTo>
                <a:lnTo>
                  <a:pt x="376" y="40"/>
                </a:lnTo>
                <a:lnTo>
                  <a:pt x="376" y="40"/>
                </a:lnTo>
                <a:lnTo>
                  <a:pt x="376" y="40"/>
                </a:lnTo>
                <a:lnTo>
                  <a:pt x="377" y="39"/>
                </a:lnTo>
                <a:lnTo>
                  <a:pt x="377" y="39"/>
                </a:lnTo>
                <a:lnTo>
                  <a:pt x="378" y="39"/>
                </a:lnTo>
                <a:lnTo>
                  <a:pt x="378" y="38"/>
                </a:lnTo>
                <a:lnTo>
                  <a:pt x="379" y="39"/>
                </a:lnTo>
                <a:lnTo>
                  <a:pt x="380" y="39"/>
                </a:lnTo>
                <a:lnTo>
                  <a:pt x="384" y="41"/>
                </a:lnTo>
                <a:lnTo>
                  <a:pt x="385" y="42"/>
                </a:lnTo>
                <a:lnTo>
                  <a:pt x="386" y="43"/>
                </a:lnTo>
                <a:lnTo>
                  <a:pt x="389" y="44"/>
                </a:lnTo>
                <a:lnTo>
                  <a:pt x="390" y="44"/>
                </a:lnTo>
                <a:lnTo>
                  <a:pt x="391" y="45"/>
                </a:lnTo>
                <a:lnTo>
                  <a:pt x="396" y="48"/>
                </a:lnTo>
                <a:lnTo>
                  <a:pt x="397" y="49"/>
                </a:lnTo>
                <a:lnTo>
                  <a:pt x="399" y="50"/>
                </a:lnTo>
                <a:lnTo>
                  <a:pt x="400" y="50"/>
                </a:lnTo>
                <a:lnTo>
                  <a:pt x="401" y="50"/>
                </a:lnTo>
                <a:lnTo>
                  <a:pt x="401" y="50"/>
                </a:lnTo>
                <a:lnTo>
                  <a:pt x="402" y="50"/>
                </a:lnTo>
                <a:lnTo>
                  <a:pt x="402" y="50"/>
                </a:lnTo>
                <a:lnTo>
                  <a:pt x="404" y="48"/>
                </a:lnTo>
                <a:lnTo>
                  <a:pt x="406" y="47"/>
                </a:lnTo>
                <a:lnTo>
                  <a:pt x="408" y="47"/>
                </a:lnTo>
                <a:lnTo>
                  <a:pt x="408" y="46"/>
                </a:lnTo>
                <a:lnTo>
                  <a:pt x="409" y="46"/>
                </a:lnTo>
                <a:lnTo>
                  <a:pt x="411" y="46"/>
                </a:lnTo>
                <a:lnTo>
                  <a:pt x="412" y="46"/>
                </a:lnTo>
                <a:lnTo>
                  <a:pt x="415" y="46"/>
                </a:lnTo>
                <a:lnTo>
                  <a:pt x="416" y="47"/>
                </a:lnTo>
                <a:lnTo>
                  <a:pt x="417" y="47"/>
                </a:lnTo>
                <a:lnTo>
                  <a:pt x="418" y="47"/>
                </a:lnTo>
                <a:lnTo>
                  <a:pt x="419" y="47"/>
                </a:lnTo>
                <a:lnTo>
                  <a:pt x="422" y="49"/>
                </a:lnTo>
                <a:lnTo>
                  <a:pt x="423" y="49"/>
                </a:lnTo>
                <a:lnTo>
                  <a:pt x="425" y="50"/>
                </a:lnTo>
                <a:lnTo>
                  <a:pt x="426" y="50"/>
                </a:lnTo>
                <a:lnTo>
                  <a:pt x="429" y="51"/>
                </a:lnTo>
                <a:lnTo>
                  <a:pt x="434" y="51"/>
                </a:lnTo>
                <a:lnTo>
                  <a:pt x="436" y="51"/>
                </a:lnTo>
                <a:lnTo>
                  <a:pt x="439" y="52"/>
                </a:lnTo>
                <a:lnTo>
                  <a:pt x="440" y="51"/>
                </a:lnTo>
                <a:lnTo>
                  <a:pt x="441" y="51"/>
                </a:lnTo>
                <a:lnTo>
                  <a:pt x="444" y="51"/>
                </a:lnTo>
                <a:lnTo>
                  <a:pt x="446" y="50"/>
                </a:lnTo>
                <a:lnTo>
                  <a:pt x="448" y="50"/>
                </a:lnTo>
                <a:lnTo>
                  <a:pt x="451" y="49"/>
                </a:lnTo>
                <a:lnTo>
                  <a:pt x="451" y="49"/>
                </a:lnTo>
                <a:lnTo>
                  <a:pt x="452" y="49"/>
                </a:lnTo>
                <a:lnTo>
                  <a:pt x="452" y="49"/>
                </a:lnTo>
                <a:lnTo>
                  <a:pt x="452" y="49"/>
                </a:lnTo>
                <a:lnTo>
                  <a:pt x="452" y="50"/>
                </a:lnTo>
                <a:lnTo>
                  <a:pt x="452" y="51"/>
                </a:lnTo>
                <a:lnTo>
                  <a:pt x="452" y="52"/>
                </a:lnTo>
                <a:lnTo>
                  <a:pt x="452" y="55"/>
                </a:lnTo>
                <a:lnTo>
                  <a:pt x="451" y="56"/>
                </a:lnTo>
                <a:lnTo>
                  <a:pt x="451" y="57"/>
                </a:lnTo>
                <a:lnTo>
                  <a:pt x="452" y="57"/>
                </a:lnTo>
                <a:lnTo>
                  <a:pt x="452" y="58"/>
                </a:lnTo>
                <a:lnTo>
                  <a:pt x="452" y="58"/>
                </a:lnTo>
                <a:lnTo>
                  <a:pt x="453" y="59"/>
                </a:lnTo>
                <a:lnTo>
                  <a:pt x="454" y="59"/>
                </a:lnTo>
                <a:lnTo>
                  <a:pt x="454" y="60"/>
                </a:lnTo>
                <a:lnTo>
                  <a:pt x="455" y="60"/>
                </a:lnTo>
                <a:lnTo>
                  <a:pt x="456" y="60"/>
                </a:lnTo>
                <a:lnTo>
                  <a:pt x="458" y="60"/>
                </a:lnTo>
                <a:lnTo>
                  <a:pt x="461" y="61"/>
                </a:lnTo>
                <a:lnTo>
                  <a:pt x="463" y="61"/>
                </a:lnTo>
                <a:lnTo>
                  <a:pt x="465" y="62"/>
                </a:lnTo>
                <a:lnTo>
                  <a:pt x="468" y="62"/>
                </a:lnTo>
                <a:lnTo>
                  <a:pt x="470" y="63"/>
                </a:lnTo>
                <a:lnTo>
                  <a:pt x="471" y="64"/>
                </a:lnTo>
                <a:lnTo>
                  <a:pt x="472" y="65"/>
                </a:lnTo>
                <a:lnTo>
                  <a:pt x="475" y="66"/>
                </a:lnTo>
                <a:lnTo>
                  <a:pt x="476" y="67"/>
                </a:lnTo>
                <a:lnTo>
                  <a:pt x="476" y="67"/>
                </a:lnTo>
                <a:lnTo>
                  <a:pt x="477" y="67"/>
                </a:lnTo>
                <a:lnTo>
                  <a:pt x="477" y="67"/>
                </a:lnTo>
                <a:lnTo>
                  <a:pt x="478" y="67"/>
                </a:lnTo>
                <a:lnTo>
                  <a:pt x="478" y="67"/>
                </a:lnTo>
                <a:lnTo>
                  <a:pt x="479" y="67"/>
                </a:lnTo>
                <a:lnTo>
                  <a:pt x="480" y="67"/>
                </a:lnTo>
                <a:lnTo>
                  <a:pt x="480" y="66"/>
                </a:lnTo>
                <a:lnTo>
                  <a:pt x="481" y="65"/>
                </a:lnTo>
                <a:lnTo>
                  <a:pt x="482" y="62"/>
                </a:lnTo>
                <a:lnTo>
                  <a:pt x="483" y="61"/>
                </a:lnTo>
                <a:lnTo>
                  <a:pt x="485" y="59"/>
                </a:lnTo>
                <a:lnTo>
                  <a:pt x="487" y="58"/>
                </a:lnTo>
                <a:lnTo>
                  <a:pt x="489" y="56"/>
                </a:lnTo>
                <a:lnTo>
                  <a:pt x="493" y="52"/>
                </a:lnTo>
                <a:lnTo>
                  <a:pt x="495" y="50"/>
                </a:lnTo>
                <a:lnTo>
                  <a:pt x="498" y="48"/>
                </a:lnTo>
                <a:lnTo>
                  <a:pt x="499" y="48"/>
                </a:lnTo>
                <a:lnTo>
                  <a:pt x="500" y="47"/>
                </a:lnTo>
                <a:lnTo>
                  <a:pt x="502" y="47"/>
                </a:lnTo>
                <a:lnTo>
                  <a:pt x="507" y="45"/>
                </a:lnTo>
                <a:lnTo>
                  <a:pt x="508" y="45"/>
                </a:lnTo>
                <a:lnTo>
                  <a:pt x="510" y="44"/>
                </a:lnTo>
                <a:lnTo>
                  <a:pt x="511" y="43"/>
                </a:lnTo>
                <a:lnTo>
                  <a:pt x="513" y="43"/>
                </a:lnTo>
                <a:lnTo>
                  <a:pt x="513" y="42"/>
                </a:lnTo>
                <a:lnTo>
                  <a:pt x="514" y="42"/>
                </a:lnTo>
                <a:lnTo>
                  <a:pt x="514" y="41"/>
                </a:lnTo>
                <a:lnTo>
                  <a:pt x="515" y="40"/>
                </a:lnTo>
                <a:lnTo>
                  <a:pt x="515" y="39"/>
                </a:lnTo>
                <a:lnTo>
                  <a:pt x="515" y="38"/>
                </a:lnTo>
                <a:lnTo>
                  <a:pt x="514" y="37"/>
                </a:lnTo>
                <a:lnTo>
                  <a:pt x="514" y="34"/>
                </a:lnTo>
                <a:lnTo>
                  <a:pt x="513" y="31"/>
                </a:lnTo>
                <a:lnTo>
                  <a:pt x="512" y="29"/>
                </a:lnTo>
                <a:lnTo>
                  <a:pt x="512" y="28"/>
                </a:lnTo>
                <a:lnTo>
                  <a:pt x="512" y="27"/>
                </a:lnTo>
                <a:lnTo>
                  <a:pt x="512" y="25"/>
                </a:lnTo>
                <a:lnTo>
                  <a:pt x="512" y="24"/>
                </a:lnTo>
                <a:lnTo>
                  <a:pt x="513" y="20"/>
                </a:lnTo>
                <a:lnTo>
                  <a:pt x="514" y="19"/>
                </a:lnTo>
                <a:lnTo>
                  <a:pt x="514" y="17"/>
                </a:lnTo>
                <a:lnTo>
                  <a:pt x="514" y="15"/>
                </a:lnTo>
                <a:lnTo>
                  <a:pt x="514" y="14"/>
                </a:lnTo>
                <a:lnTo>
                  <a:pt x="514" y="14"/>
                </a:lnTo>
                <a:lnTo>
                  <a:pt x="515" y="13"/>
                </a:lnTo>
                <a:lnTo>
                  <a:pt x="515" y="12"/>
                </a:lnTo>
                <a:lnTo>
                  <a:pt x="516" y="11"/>
                </a:lnTo>
                <a:lnTo>
                  <a:pt x="518" y="10"/>
                </a:lnTo>
                <a:lnTo>
                  <a:pt x="518" y="9"/>
                </a:lnTo>
                <a:lnTo>
                  <a:pt x="519" y="8"/>
                </a:lnTo>
                <a:lnTo>
                  <a:pt x="520" y="7"/>
                </a:lnTo>
                <a:lnTo>
                  <a:pt x="521" y="6"/>
                </a:lnTo>
                <a:lnTo>
                  <a:pt x="521" y="5"/>
                </a:lnTo>
                <a:lnTo>
                  <a:pt x="522" y="4"/>
                </a:lnTo>
                <a:lnTo>
                  <a:pt x="525" y="2"/>
                </a:lnTo>
                <a:lnTo>
                  <a:pt x="527" y="0"/>
                </a:lnTo>
                <a:lnTo>
                  <a:pt x="528" y="0"/>
                </a:lnTo>
                <a:lnTo>
                  <a:pt x="529" y="0"/>
                </a:lnTo>
                <a:lnTo>
                  <a:pt x="529" y="0"/>
                </a:lnTo>
                <a:lnTo>
                  <a:pt x="530" y="0"/>
                </a:lnTo>
                <a:lnTo>
                  <a:pt x="531" y="0"/>
                </a:lnTo>
                <a:lnTo>
                  <a:pt x="532" y="0"/>
                </a:lnTo>
                <a:lnTo>
                  <a:pt x="533" y="1"/>
                </a:lnTo>
                <a:lnTo>
                  <a:pt x="536" y="3"/>
                </a:lnTo>
                <a:lnTo>
                  <a:pt x="537" y="4"/>
                </a:lnTo>
                <a:lnTo>
                  <a:pt x="540" y="5"/>
                </a:lnTo>
                <a:lnTo>
                  <a:pt x="545" y="8"/>
                </a:lnTo>
                <a:lnTo>
                  <a:pt x="547" y="8"/>
                </a:lnTo>
                <a:lnTo>
                  <a:pt x="548" y="9"/>
                </a:lnTo>
                <a:lnTo>
                  <a:pt x="549" y="10"/>
                </a:lnTo>
                <a:lnTo>
                  <a:pt x="550" y="11"/>
                </a:lnTo>
                <a:lnTo>
                  <a:pt x="555" y="15"/>
                </a:lnTo>
                <a:lnTo>
                  <a:pt x="557" y="17"/>
                </a:lnTo>
                <a:lnTo>
                  <a:pt x="559" y="18"/>
                </a:lnTo>
                <a:lnTo>
                  <a:pt x="560" y="19"/>
                </a:lnTo>
                <a:lnTo>
                  <a:pt x="561" y="20"/>
                </a:lnTo>
                <a:lnTo>
                  <a:pt x="563" y="20"/>
                </a:lnTo>
                <a:lnTo>
                  <a:pt x="563" y="20"/>
                </a:lnTo>
                <a:lnTo>
                  <a:pt x="564" y="21"/>
                </a:lnTo>
                <a:lnTo>
                  <a:pt x="564" y="21"/>
                </a:lnTo>
                <a:lnTo>
                  <a:pt x="565" y="20"/>
                </a:lnTo>
                <a:lnTo>
                  <a:pt x="566" y="20"/>
                </a:lnTo>
                <a:lnTo>
                  <a:pt x="568" y="19"/>
                </a:lnTo>
                <a:lnTo>
                  <a:pt x="569" y="18"/>
                </a:lnTo>
                <a:lnTo>
                  <a:pt x="570" y="18"/>
                </a:lnTo>
                <a:lnTo>
                  <a:pt x="572" y="17"/>
                </a:lnTo>
                <a:lnTo>
                  <a:pt x="572" y="17"/>
                </a:lnTo>
                <a:lnTo>
                  <a:pt x="573" y="17"/>
                </a:lnTo>
                <a:lnTo>
                  <a:pt x="573" y="17"/>
                </a:lnTo>
                <a:lnTo>
                  <a:pt x="574" y="18"/>
                </a:lnTo>
                <a:lnTo>
                  <a:pt x="574" y="18"/>
                </a:lnTo>
                <a:lnTo>
                  <a:pt x="575" y="18"/>
                </a:lnTo>
                <a:lnTo>
                  <a:pt x="575" y="19"/>
                </a:lnTo>
                <a:lnTo>
                  <a:pt x="576" y="21"/>
                </a:lnTo>
                <a:lnTo>
                  <a:pt x="577" y="23"/>
                </a:lnTo>
                <a:lnTo>
                  <a:pt x="578" y="25"/>
                </a:lnTo>
                <a:lnTo>
                  <a:pt x="579" y="27"/>
                </a:lnTo>
                <a:lnTo>
                  <a:pt x="581" y="31"/>
                </a:lnTo>
                <a:lnTo>
                  <a:pt x="583" y="35"/>
                </a:lnTo>
                <a:lnTo>
                  <a:pt x="584" y="37"/>
                </a:lnTo>
                <a:lnTo>
                  <a:pt x="585" y="38"/>
                </a:lnTo>
                <a:lnTo>
                  <a:pt x="586" y="39"/>
                </a:lnTo>
                <a:lnTo>
                  <a:pt x="586" y="40"/>
                </a:lnTo>
                <a:lnTo>
                  <a:pt x="588" y="41"/>
                </a:lnTo>
                <a:lnTo>
                  <a:pt x="589" y="42"/>
                </a:lnTo>
                <a:lnTo>
                  <a:pt x="590" y="42"/>
                </a:lnTo>
                <a:lnTo>
                  <a:pt x="591" y="43"/>
                </a:lnTo>
                <a:lnTo>
                  <a:pt x="592" y="43"/>
                </a:lnTo>
                <a:lnTo>
                  <a:pt x="593" y="43"/>
                </a:lnTo>
                <a:lnTo>
                  <a:pt x="594" y="43"/>
                </a:lnTo>
                <a:lnTo>
                  <a:pt x="595" y="43"/>
                </a:lnTo>
                <a:lnTo>
                  <a:pt x="596" y="43"/>
                </a:lnTo>
                <a:lnTo>
                  <a:pt x="597" y="43"/>
                </a:lnTo>
                <a:lnTo>
                  <a:pt x="598" y="43"/>
                </a:lnTo>
                <a:lnTo>
                  <a:pt x="598" y="43"/>
                </a:lnTo>
                <a:lnTo>
                  <a:pt x="599" y="42"/>
                </a:lnTo>
                <a:lnTo>
                  <a:pt x="600" y="42"/>
                </a:lnTo>
                <a:lnTo>
                  <a:pt x="600" y="42"/>
                </a:lnTo>
                <a:lnTo>
                  <a:pt x="600" y="43"/>
                </a:lnTo>
                <a:lnTo>
                  <a:pt x="601" y="49"/>
                </a:lnTo>
                <a:lnTo>
                  <a:pt x="601" y="50"/>
                </a:lnTo>
                <a:lnTo>
                  <a:pt x="601" y="52"/>
                </a:lnTo>
                <a:lnTo>
                  <a:pt x="601" y="53"/>
                </a:lnTo>
                <a:lnTo>
                  <a:pt x="601" y="54"/>
                </a:lnTo>
                <a:lnTo>
                  <a:pt x="601" y="54"/>
                </a:lnTo>
                <a:lnTo>
                  <a:pt x="601" y="55"/>
                </a:lnTo>
                <a:lnTo>
                  <a:pt x="600" y="56"/>
                </a:lnTo>
                <a:lnTo>
                  <a:pt x="600" y="57"/>
                </a:lnTo>
                <a:lnTo>
                  <a:pt x="599" y="58"/>
                </a:lnTo>
                <a:lnTo>
                  <a:pt x="598" y="58"/>
                </a:lnTo>
                <a:lnTo>
                  <a:pt x="597" y="59"/>
                </a:lnTo>
                <a:lnTo>
                  <a:pt x="595" y="59"/>
                </a:lnTo>
                <a:lnTo>
                  <a:pt x="594" y="60"/>
                </a:lnTo>
                <a:lnTo>
                  <a:pt x="593" y="60"/>
                </a:lnTo>
                <a:lnTo>
                  <a:pt x="592" y="61"/>
                </a:lnTo>
                <a:lnTo>
                  <a:pt x="592" y="62"/>
                </a:lnTo>
                <a:lnTo>
                  <a:pt x="591" y="62"/>
                </a:lnTo>
                <a:lnTo>
                  <a:pt x="591" y="62"/>
                </a:lnTo>
                <a:lnTo>
                  <a:pt x="591" y="63"/>
                </a:lnTo>
                <a:lnTo>
                  <a:pt x="591" y="64"/>
                </a:lnTo>
                <a:lnTo>
                  <a:pt x="591" y="64"/>
                </a:lnTo>
                <a:lnTo>
                  <a:pt x="591" y="65"/>
                </a:lnTo>
                <a:lnTo>
                  <a:pt x="591" y="66"/>
                </a:lnTo>
                <a:lnTo>
                  <a:pt x="592" y="67"/>
                </a:lnTo>
                <a:lnTo>
                  <a:pt x="595" y="71"/>
                </a:lnTo>
                <a:lnTo>
                  <a:pt x="595" y="72"/>
                </a:lnTo>
                <a:lnTo>
                  <a:pt x="596" y="74"/>
                </a:lnTo>
                <a:lnTo>
                  <a:pt x="596" y="75"/>
                </a:lnTo>
                <a:lnTo>
                  <a:pt x="597" y="77"/>
                </a:lnTo>
                <a:lnTo>
                  <a:pt x="597" y="78"/>
                </a:lnTo>
                <a:lnTo>
                  <a:pt x="597" y="79"/>
                </a:lnTo>
                <a:lnTo>
                  <a:pt x="598" y="82"/>
                </a:lnTo>
                <a:lnTo>
                  <a:pt x="598" y="84"/>
                </a:lnTo>
                <a:lnTo>
                  <a:pt x="598" y="85"/>
                </a:lnTo>
                <a:lnTo>
                  <a:pt x="597" y="89"/>
                </a:lnTo>
                <a:lnTo>
                  <a:pt x="597" y="91"/>
                </a:lnTo>
                <a:lnTo>
                  <a:pt x="597" y="92"/>
                </a:lnTo>
                <a:lnTo>
                  <a:pt x="597" y="96"/>
                </a:lnTo>
                <a:lnTo>
                  <a:pt x="597" y="97"/>
                </a:lnTo>
                <a:lnTo>
                  <a:pt x="597" y="100"/>
                </a:lnTo>
                <a:lnTo>
                  <a:pt x="596" y="102"/>
                </a:lnTo>
                <a:lnTo>
                  <a:pt x="596" y="103"/>
                </a:lnTo>
                <a:lnTo>
                  <a:pt x="595" y="105"/>
                </a:lnTo>
                <a:lnTo>
                  <a:pt x="595" y="107"/>
                </a:lnTo>
                <a:lnTo>
                  <a:pt x="593" y="112"/>
                </a:lnTo>
                <a:lnTo>
                  <a:pt x="591" y="116"/>
                </a:lnTo>
                <a:lnTo>
                  <a:pt x="590" y="120"/>
                </a:lnTo>
                <a:lnTo>
                  <a:pt x="590" y="121"/>
                </a:lnTo>
                <a:lnTo>
                  <a:pt x="589" y="122"/>
                </a:lnTo>
                <a:lnTo>
                  <a:pt x="589" y="123"/>
                </a:lnTo>
                <a:lnTo>
                  <a:pt x="589" y="124"/>
                </a:lnTo>
                <a:lnTo>
                  <a:pt x="590" y="125"/>
                </a:lnTo>
                <a:lnTo>
                  <a:pt x="590" y="126"/>
                </a:lnTo>
                <a:lnTo>
                  <a:pt x="590" y="126"/>
                </a:lnTo>
                <a:lnTo>
                  <a:pt x="590" y="127"/>
                </a:lnTo>
                <a:lnTo>
                  <a:pt x="589" y="132"/>
                </a:lnTo>
                <a:lnTo>
                  <a:pt x="588" y="136"/>
                </a:lnTo>
                <a:lnTo>
                  <a:pt x="587" y="138"/>
                </a:lnTo>
                <a:lnTo>
                  <a:pt x="586" y="140"/>
                </a:lnTo>
                <a:lnTo>
                  <a:pt x="585" y="144"/>
                </a:lnTo>
                <a:lnTo>
                  <a:pt x="585" y="145"/>
                </a:lnTo>
                <a:lnTo>
                  <a:pt x="584" y="147"/>
                </a:lnTo>
                <a:lnTo>
                  <a:pt x="584" y="149"/>
                </a:lnTo>
                <a:lnTo>
                  <a:pt x="584" y="150"/>
                </a:lnTo>
                <a:lnTo>
                  <a:pt x="584" y="151"/>
                </a:lnTo>
                <a:lnTo>
                  <a:pt x="585" y="153"/>
                </a:lnTo>
                <a:lnTo>
                  <a:pt x="585" y="153"/>
                </a:lnTo>
                <a:lnTo>
                  <a:pt x="585" y="154"/>
                </a:lnTo>
                <a:lnTo>
                  <a:pt x="586" y="156"/>
                </a:lnTo>
                <a:lnTo>
                  <a:pt x="587" y="157"/>
                </a:lnTo>
                <a:lnTo>
                  <a:pt x="588" y="158"/>
                </a:lnTo>
                <a:lnTo>
                  <a:pt x="590" y="160"/>
                </a:lnTo>
                <a:lnTo>
                  <a:pt x="593" y="162"/>
                </a:lnTo>
                <a:lnTo>
                  <a:pt x="594" y="163"/>
                </a:lnTo>
                <a:lnTo>
                  <a:pt x="595" y="164"/>
                </a:lnTo>
                <a:lnTo>
                  <a:pt x="595" y="165"/>
                </a:lnTo>
                <a:lnTo>
                  <a:pt x="596" y="166"/>
                </a:lnTo>
                <a:lnTo>
                  <a:pt x="597" y="168"/>
                </a:lnTo>
                <a:lnTo>
                  <a:pt x="598" y="169"/>
                </a:lnTo>
                <a:lnTo>
                  <a:pt x="598" y="169"/>
                </a:lnTo>
                <a:lnTo>
                  <a:pt x="598" y="170"/>
                </a:lnTo>
                <a:lnTo>
                  <a:pt x="598" y="170"/>
                </a:lnTo>
                <a:lnTo>
                  <a:pt x="597" y="171"/>
                </a:lnTo>
                <a:lnTo>
                  <a:pt x="597" y="172"/>
                </a:lnTo>
                <a:lnTo>
                  <a:pt x="595" y="174"/>
                </a:lnTo>
                <a:lnTo>
                  <a:pt x="594" y="176"/>
                </a:lnTo>
                <a:lnTo>
                  <a:pt x="593" y="178"/>
                </a:lnTo>
                <a:lnTo>
                  <a:pt x="592" y="179"/>
                </a:lnTo>
                <a:lnTo>
                  <a:pt x="591" y="180"/>
                </a:lnTo>
                <a:lnTo>
                  <a:pt x="591" y="181"/>
                </a:lnTo>
                <a:lnTo>
                  <a:pt x="591" y="182"/>
                </a:lnTo>
                <a:lnTo>
                  <a:pt x="591" y="183"/>
                </a:lnTo>
                <a:lnTo>
                  <a:pt x="591" y="184"/>
                </a:lnTo>
                <a:lnTo>
                  <a:pt x="591" y="185"/>
                </a:lnTo>
                <a:lnTo>
                  <a:pt x="592" y="186"/>
                </a:lnTo>
                <a:lnTo>
                  <a:pt x="592" y="187"/>
                </a:lnTo>
                <a:lnTo>
                  <a:pt x="593" y="189"/>
                </a:lnTo>
                <a:lnTo>
                  <a:pt x="596" y="193"/>
                </a:lnTo>
                <a:lnTo>
                  <a:pt x="599" y="197"/>
                </a:lnTo>
                <a:lnTo>
                  <a:pt x="599" y="198"/>
                </a:lnTo>
                <a:lnTo>
                  <a:pt x="600" y="199"/>
                </a:lnTo>
                <a:lnTo>
                  <a:pt x="605" y="204"/>
                </a:lnTo>
                <a:lnTo>
                  <a:pt x="606" y="205"/>
                </a:lnTo>
                <a:lnTo>
                  <a:pt x="609" y="208"/>
                </a:lnTo>
                <a:lnTo>
                  <a:pt x="611" y="210"/>
                </a:lnTo>
                <a:lnTo>
                  <a:pt x="614" y="213"/>
                </a:lnTo>
                <a:lnTo>
                  <a:pt x="617" y="215"/>
                </a:lnTo>
                <a:lnTo>
                  <a:pt x="619" y="217"/>
                </a:lnTo>
                <a:lnTo>
                  <a:pt x="620" y="217"/>
                </a:lnTo>
                <a:lnTo>
                  <a:pt x="620" y="217"/>
                </a:lnTo>
                <a:lnTo>
                  <a:pt x="622" y="218"/>
                </a:lnTo>
                <a:lnTo>
                  <a:pt x="623" y="218"/>
                </a:lnTo>
                <a:lnTo>
                  <a:pt x="624" y="218"/>
                </a:lnTo>
                <a:lnTo>
                  <a:pt x="625" y="218"/>
                </a:lnTo>
                <a:lnTo>
                  <a:pt x="626" y="217"/>
                </a:lnTo>
                <a:lnTo>
                  <a:pt x="628" y="217"/>
                </a:lnTo>
                <a:lnTo>
                  <a:pt x="633" y="214"/>
                </a:lnTo>
                <a:lnTo>
                  <a:pt x="635" y="213"/>
                </a:lnTo>
                <a:lnTo>
                  <a:pt x="637" y="213"/>
                </a:lnTo>
                <a:lnTo>
                  <a:pt x="638" y="212"/>
                </a:lnTo>
                <a:lnTo>
                  <a:pt x="640" y="212"/>
                </a:lnTo>
                <a:lnTo>
                  <a:pt x="641" y="212"/>
                </a:lnTo>
                <a:lnTo>
                  <a:pt x="642" y="212"/>
                </a:lnTo>
                <a:lnTo>
                  <a:pt x="643" y="212"/>
                </a:lnTo>
                <a:lnTo>
                  <a:pt x="644" y="212"/>
                </a:lnTo>
                <a:lnTo>
                  <a:pt x="645" y="213"/>
                </a:lnTo>
                <a:lnTo>
                  <a:pt x="646" y="213"/>
                </a:lnTo>
                <a:lnTo>
                  <a:pt x="647" y="214"/>
                </a:lnTo>
                <a:lnTo>
                  <a:pt x="650" y="217"/>
                </a:lnTo>
                <a:lnTo>
                  <a:pt x="652" y="218"/>
                </a:lnTo>
                <a:lnTo>
                  <a:pt x="654" y="220"/>
                </a:lnTo>
                <a:lnTo>
                  <a:pt x="656" y="221"/>
                </a:lnTo>
                <a:lnTo>
                  <a:pt x="658" y="221"/>
                </a:lnTo>
                <a:lnTo>
                  <a:pt x="659" y="222"/>
                </a:lnTo>
                <a:lnTo>
                  <a:pt x="664" y="224"/>
                </a:lnTo>
                <a:lnTo>
                  <a:pt x="666" y="224"/>
                </a:lnTo>
                <a:lnTo>
                  <a:pt x="668" y="225"/>
                </a:lnTo>
                <a:lnTo>
                  <a:pt x="669" y="226"/>
                </a:lnTo>
                <a:lnTo>
                  <a:pt x="670" y="226"/>
                </a:lnTo>
                <a:lnTo>
                  <a:pt x="670" y="227"/>
                </a:lnTo>
                <a:lnTo>
                  <a:pt x="671" y="227"/>
                </a:lnTo>
                <a:lnTo>
                  <a:pt x="671" y="228"/>
                </a:lnTo>
                <a:lnTo>
                  <a:pt x="672" y="229"/>
                </a:lnTo>
                <a:lnTo>
                  <a:pt x="672" y="230"/>
                </a:lnTo>
                <a:lnTo>
                  <a:pt x="672" y="230"/>
                </a:lnTo>
                <a:lnTo>
                  <a:pt x="672" y="231"/>
                </a:lnTo>
                <a:lnTo>
                  <a:pt x="671" y="233"/>
                </a:lnTo>
                <a:lnTo>
                  <a:pt x="671" y="234"/>
                </a:lnTo>
                <a:lnTo>
                  <a:pt x="671" y="234"/>
                </a:lnTo>
                <a:lnTo>
                  <a:pt x="670" y="235"/>
                </a:lnTo>
                <a:lnTo>
                  <a:pt x="670" y="236"/>
                </a:lnTo>
                <a:lnTo>
                  <a:pt x="669" y="236"/>
                </a:lnTo>
                <a:lnTo>
                  <a:pt x="668" y="237"/>
                </a:lnTo>
                <a:lnTo>
                  <a:pt x="667" y="238"/>
                </a:lnTo>
                <a:lnTo>
                  <a:pt x="666" y="238"/>
                </a:lnTo>
                <a:lnTo>
                  <a:pt x="666" y="238"/>
                </a:lnTo>
                <a:lnTo>
                  <a:pt x="666" y="239"/>
                </a:lnTo>
                <a:lnTo>
                  <a:pt x="666" y="239"/>
                </a:lnTo>
                <a:lnTo>
                  <a:pt x="667" y="239"/>
                </a:lnTo>
                <a:lnTo>
                  <a:pt x="668" y="240"/>
                </a:lnTo>
                <a:lnTo>
                  <a:pt x="669" y="240"/>
                </a:lnTo>
                <a:lnTo>
                  <a:pt x="670" y="241"/>
                </a:lnTo>
                <a:lnTo>
                  <a:pt x="671" y="241"/>
                </a:lnTo>
                <a:lnTo>
                  <a:pt x="672" y="241"/>
                </a:lnTo>
                <a:lnTo>
                  <a:pt x="676" y="242"/>
                </a:lnTo>
                <a:lnTo>
                  <a:pt x="678" y="242"/>
                </a:lnTo>
                <a:lnTo>
                  <a:pt x="679" y="242"/>
                </a:lnTo>
                <a:lnTo>
                  <a:pt x="680" y="243"/>
                </a:lnTo>
                <a:lnTo>
                  <a:pt x="680" y="243"/>
                </a:lnTo>
                <a:lnTo>
                  <a:pt x="681" y="243"/>
                </a:lnTo>
                <a:lnTo>
                  <a:pt x="682" y="244"/>
                </a:lnTo>
                <a:lnTo>
                  <a:pt x="683" y="245"/>
                </a:lnTo>
                <a:lnTo>
                  <a:pt x="685" y="246"/>
                </a:lnTo>
                <a:lnTo>
                  <a:pt x="686" y="248"/>
                </a:lnTo>
                <a:lnTo>
                  <a:pt x="689" y="252"/>
                </a:lnTo>
                <a:lnTo>
                  <a:pt x="690" y="252"/>
                </a:lnTo>
                <a:lnTo>
                  <a:pt x="691" y="253"/>
                </a:lnTo>
                <a:lnTo>
                  <a:pt x="692" y="254"/>
                </a:lnTo>
                <a:lnTo>
                  <a:pt x="693" y="254"/>
                </a:lnTo>
                <a:lnTo>
                  <a:pt x="693" y="255"/>
                </a:lnTo>
                <a:lnTo>
                  <a:pt x="694" y="255"/>
                </a:lnTo>
                <a:lnTo>
                  <a:pt x="696" y="256"/>
                </a:lnTo>
                <a:lnTo>
                  <a:pt x="698" y="256"/>
                </a:lnTo>
                <a:lnTo>
                  <a:pt x="699" y="256"/>
                </a:lnTo>
                <a:lnTo>
                  <a:pt x="701" y="256"/>
                </a:lnTo>
                <a:lnTo>
                  <a:pt x="702" y="256"/>
                </a:lnTo>
                <a:lnTo>
                  <a:pt x="704" y="255"/>
                </a:lnTo>
                <a:lnTo>
                  <a:pt x="705" y="254"/>
                </a:lnTo>
                <a:lnTo>
                  <a:pt x="709" y="252"/>
                </a:lnTo>
                <a:lnTo>
                  <a:pt x="711" y="252"/>
                </a:lnTo>
                <a:lnTo>
                  <a:pt x="712" y="251"/>
                </a:lnTo>
                <a:lnTo>
                  <a:pt x="712" y="251"/>
                </a:lnTo>
                <a:lnTo>
                  <a:pt x="713" y="251"/>
                </a:lnTo>
                <a:lnTo>
                  <a:pt x="714" y="251"/>
                </a:lnTo>
                <a:lnTo>
                  <a:pt x="715" y="251"/>
                </a:lnTo>
                <a:lnTo>
                  <a:pt x="716" y="252"/>
                </a:lnTo>
                <a:lnTo>
                  <a:pt x="723" y="253"/>
                </a:lnTo>
                <a:lnTo>
                  <a:pt x="728" y="255"/>
                </a:lnTo>
                <a:lnTo>
                  <a:pt x="731" y="256"/>
                </a:lnTo>
                <a:lnTo>
                  <a:pt x="733" y="257"/>
                </a:lnTo>
                <a:lnTo>
                  <a:pt x="735" y="258"/>
                </a:lnTo>
                <a:lnTo>
                  <a:pt x="736" y="259"/>
                </a:lnTo>
                <a:lnTo>
                  <a:pt x="737" y="259"/>
                </a:lnTo>
                <a:lnTo>
                  <a:pt x="738" y="261"/>
                </a:lnTo>
                <a:lnTo>
                  <a:pt x="739" y="262"/>
                </a:lnTo>
                <a:lnTo>
                  <a:pt x="740" y="262"/>
                </a:lnTo>
                <a:lnTo>
                  <a:pt x="741" y="263"/>
                </a:lnTo>
                <a:lnTo>
                  <a:pt x="741" y="263"/>
                </a:lnTo>
                <a:lnTo>
                  <a:pt x="742" y="263"/>
                </a:lnTo>
                <a:lnTo>
                  <a:pt x="747" y="262"/>
                </a:lnTo>
                <a:lnTo>
                  <a:pt x="749" y="262"/>
                </a:lnTo>
                <a:lnTo>
                  <a:pt x="753" y="261"/>
                </a:lnTo>
                <a:lnTo>
                  <a:pt x="755" y="260"/>
                </a:lnTo>
                <a:lnTo>
                  <a:pt x="756" y="260"/>
                </a:lnTo>
                <a:lnTo>
                  <a:pt x="760" y="260"/>
                </a:lnTo>
                <a:lnTo>
                  <a:pt x="764" y="259"/>
                </a:lnTo>
                <a:lnTo>
                  <a:pt x="765" y="259"/>
                </a:lnTo>
                <a:lnTo>
                  <a:pt x="767" y="259"/>
                </a:lnTo>
                <a:lnTo>
                  <a:pt x="769" y="259"/>
                </a:lnTo>
                <a:lnTo>
                  <a:pt x="770" y="259"/>
                </a:lnTo>
                <a:lnTo>
                  <a:pt x="771" y="260"/>
                </a:lnTo>
                <a:lnTo>
                  <a:pt x="772" y="260"/>
                </a:lnTo>
                <a:lnTo>
                  <a:pt x="773" y="260"/>
                </a:lnTo>
                <a:lnTo>
                  <a:pt x="774" y="261"/>
                </a:lnTo>
                <a:lnTo>
                  <a:pt x="774" y="262"/>
                </a:lnTo>
                <a:lnTo>
                  <a:pt x="775" y="263"/>
                </a:lnTo>
                <a:lnTo>
                  <a:pt x="776" y="264"/>
                </a:lnTo>
                <a:lnTo>
                  <a:pt x="776" y="265"/>
                </a:lnTo>
                <a:lnTo>
                  <a:pt x="777" y="266"/>
                </a:lnTo>
                <a:lnTo>
                  <a:pt x="777" y="269"/>
                </a:lnTo>
                <a:lnTo>
                  <a:pt x="778" y="271"/>
                </a:lnTo>
                <a:lnTo>
                  <a:pt x="778" y="272"/>
                </a:lnTo>
                <a:lnTo>
                  <a:pt x="778" y="274"/>
                </a:lnTo>
                <a:lnTo>
                  <a:pt x="778" y="275"/>
                </a:lnTo>
                <a:lnTo>
                  <a:pt x="778" y="276"/>
                </a:lnTo>
                <a:lnTo>
                  <a:pt x="778" y="279"/>
                </a:lnTo>
                <a:lnTo>
                  <a:pt x="777" y="283"/>
                </a:lnTo>
                <a:lnTo>
                  <a:pt x="777" y="286"/>
                </a:lnTo>
                <a:lnTo>
                  <a:pt x="777" y="288"/>
                </a:lnTo>
                <a:lnTo>
                  <a:pt x="777" y="290"/>
                </a:lnTo>
                <a:lnTo>
                  <a:pt x="777" y="291"/>
                </a:lnTo>
                <a:lnTo>
                  <a:pt x="778" y="293"/>
                </a:lnTo>
                <a:lnTo>
                  <a:pt x="779" y="295"/>
                </a:lnTo>
                <a:lnTo>
                  <a:pt x="780" y="297"/>
                </a:lnTo>
                <a:lnTo>
                  <a:pt x="780" y="298"/>
                </a:lnTo>
                <a:lnTo>
                  <a:pt x="781" y="299"/>
                </a:lnTo>
                <a:lnTo>
                  <a:pt x="782" y="300"/>
                </a:lnTo>
                <a:lnTo>
                  <a:pt x="785" y="302"/>
                </a:lnTo>
                <a:lnTo>
                  <a:pt x="786" y="304"/>
                </a:lnTo>
                <a:lnTo>
                  <a:pt x="790" y="306"/>
                </a:lnTo>
                <a:lnTo>
                  <a:pt x="794" y="310"/>
                </a:lnTo>
                <a:lnTo>
                  <a:pt x="795" y="311"/>
                </a:lnTo>
                <a:lnTo>
                  <a:pt x="797" y="312"/>
                </a:lnTo>
                <a:lnTo>
                  <a:pt x="799" y="314"/>
                </a:lnTo>
                <a:lnTo>
                  <a:pt x="806" y="318"/>
                </a:lnTo>
                <a:lnTo>
                  <a:pt x="809" y="320"/>
                </a:lnTo>
                <a:lnTo>
                  <a:pt x="810" y="320"/>
                </a:lnTo>
                <a:lnTo>
                  <a:pt x="811" y="320"/>
                </a:lnTo>
                <a:lnTo>
                  <a:pt x="811" y="320"/>
                </a:lnTo>
                <a:lnTo>
                  <a:pt x="812" y="320"/>
                </a:lnTo>
                <a:lnTo>
                  <a:pt x="812" y="320"/>
                </a:lnTo>
                <a:lnTo>
                  <a:pt x="813" y="320"/>
                </a:lnTo>
                <a:lnTo>
                  <a:pt x="815" y="319"/>
                </a:lnTo>
                <a:lnTo>
                  <a:pt x="816" y="319"/>
                </a:lnTo>
                <a:lnTo>
                  <a:pt x="818" y="318"/>
                </a:lnTo>
                <a:lnTo>
                  <a:pt x="819" y="318"/>
                </a:lnTo>
                <a:lnTo>
                  <a:pt x="820" y="319"/>
                </a:lnTo>
                <a:lnTo>
                  <a:pt x="821" y="319"/>
                </a:lnTo>
                <a:lnTo>
                  <a:pt x="822" y="319"/>
                </a:lnTo>
                <a:lnTo>
                  <a:pt x="827" y="320"/>
                </a:lnTo>
                <a:lnTo>
                  <a:pt x="828" y="321"/>
                </a:lnTo>
                <a:lnTo>
                  <a:pt x="830" y="321"/>
                </a:lnTo>
                <a:lnTo>
                  <a:pt x="832" y="321"/>
                </a:lnTo>
                <a:lnTo>
                  <a:pt x="835" y="321"/>
                </a:lnTo>
                <a:lnTo>
                  <a:pt x="839" y="321"/>
                </a:lnTo>
                <a:lnTo>
                  <a:pt x="841" y="321"/>
                </a:lnTo>
                <a:lnTo>
                  <a:pt x="843" y="321"/>
                </a:lnTo>
                <a:lnTo>
                  <a:pt x="844" y="320"/>
                </a:lnTo>
                <a:lnTo>
                  <a:pt x="846" y="320"/>
                </a:lnTo>
                <a:lnTo>
                  <a:pt x="849" y="318"/>
                </a:lnTo>
                <a:lnTo>
                  <a:pt x="851" y="318"/>
                </a:lnTo>
                <a:lnTo>
                  <a:pt x="853" y="317"/>
                </a:lnTo>
                <a:lnTo>
                  <a:pt x="857" y="317"/>
                </a:lnTo>
                <a:lnTo>
                  <a:pt x="857" y="317"/>
                </a:lnTo>
                <a:lnTo>
                  <a:pt x="859" y="316"/>
                </a:lnTo>
                <a:lnTo>
                  <a:pt x="861" y="315"/>
                </a:lnTo>
                <a:lnTo>
                  <a:pt x="861" y="315"/>
                </a:lnTo>
                <a:lnTo>
                  <a:pt x="862" y="315"/>
                </a:lnTo>
                <a:lnTo>
                  <a:pt x="863" y="315"/>
                </a:lnTo>
                <a:lnTo>
                  <a:pt x="864" y="315"/>
                </a:lnTo>
                <a:lnTo>
                  <a:pt x="864" y="315"/>
                </a:lnTo>
                <a:lnTo>
                  <a:pt x="865" y="315"/>
                </a:lnTo>
                <a:lnTo>
                  <a:pt x="866" y="315"/>
                </a:lnTo>
                <a:lnTo>
                  <a:pt x="867" y="316"/>
                </a:lnTo>
                <a:lnTo>
                  <a:pt x="868" y="316"/>
                </a:lnTo>
                <a:lnTo>
                  <a:pt x="869" y="317"/>
                </a:lnTo>
                <a:lnTo>
                  <a:pt x="870" y="318"/>
                </a:lnTo>
                <a:lnTo>
                  <a:pt x="871" y="318"/>
                </a:lnTo>
                <a:lnTo>
                  <a:pt x="871" y="319"/>
                </a:lnTo>
                <a:lnTo>
                  <a:pt x="871" y="320"/>
                </a:lnTo>
                <a:lnTo>
                  <a:pt x="872" y="321"/>
                </a:lnTo>
                <a:lnTo>
                  <a:pt x="872" y="322"/>
                </a:lnTo>
                <a:lnTo>
                  <a:pt x="872" y="322"/>
                </a:lnTo>
                <a:lnTo>
                  <a:pt x="871" y="323"/>
                </a:lnTo>
                <a:lnTo>
                  <a:pt x="871" y="324"/>
                </a:lnTo>
                <a:lnTo>
                  <a:pt x="871" y="325"/>
                </a:lnTo>
                <a:lnTo>
                  <a:pt x="871" y="326"/>
                </a:lnTo>
                <a:lnTo>
                  <a:pt x="871" y="327"/>
                </a:lnTo>
                <a:lnTo>
                  <a:pt x="872" y="327"/>
                </a:lnTo>
                <a:lnTo>
                  <a:pt x="872" y="328"/>
                </a:lnTo>
                <a:lnTo>
                  <a:pt x="873" y="329"/>
                </a:lnTo>
                <a:lnTo>
                  <a:pt x="874" y="330"/>
                </a:lnTo>
                <a:lnTo>
                  <a:pt x="876" y="331"/>
                </a:lnTo>
                <a:lnTo>
                  <a:pt x="878" y="333"/>
                </a:lnTo>
                <a:lnTo>
                  <a:pt x="880" y="333"/>
                </a:lnTo>
                <a:lnTo>
                  <a:pt x="880" y="334"/>
                </a:lnTo>
                <a:lnTo>
                  <a:pt x="881" y="335"/>
                </a:lnTo>
                <a:lnTo>
                  <a:pt x="884" y="339"/>
                </a:lnTo>
                <a:lnTo>
                  <a:pt x="885" y="340"/>
                </a:lnTo>
                <a:lnTo>
                  <a:pt x="885" y="341"/>
                </a:lnTo>
                <a:lnTo>
                  <a:pt x="886" y="342"/>
                </a:lnTo>
                <a:lnTo>
                  <a:pt x="886" y="343"/>
                </a:lnTo>
                <a:lnTo>
                  <a:pt x="886" y="344"/>
                </a:lnTo>
                <a:lnTo>
                  <a:pt x="885" y="345"/>
                </a:lnTo>
                <a:lnTo>
                  <a:pt x="885" y="347"/>
                </a:lnTo>
                <a:lnTo>
                  <a:pt x="884" y="349"/>
                </a:lnTo>
                <a:lnTo>
                  <a:pt x="884" y="349"/>
                </a:lnTo>
                <a:lnTo>
                  <a:pt x="883" y="350"/>
                </a:lnTo>
                <a:lnTo>
                  <a:pt x="882" y="350"/>
                </a:lnTo>
                <a:lnTo>
                  <a:pt x="882" y="351"/>
                </a:lnTo>
                <a:lnTo>
                  <a:pt x="880" y="351"/>
                </a:lnTo>
                <a:lnTo>
                  <a:pt x="879" y="352"/>
                </a:lnTo>
                <a:lnTo>
                  <a:pt x="876" y="353"/>
                </a:lnTo>
                <a:lnTo>
                  <a:pt x="873" y="353"/>
                </a:lnTo>
                <a:lnTo>
                  <a:pt x="872" y="354"/>
                </a:lnTo>
                <a:lnTo>
                  <a:pt x="871" y="354"/>
                </a:lnTo>
                <a:lnTo>
                  <a:pt x="870" y="354"/>
                </a:lnTo>
                <a:lnTo>
                  <a:pt x="870" y="355"/>
                </a:lnTo>
                <a:lnTo>
                  <a:pt x="869" y="355"/>
                </a:lnTo>
                <a:lnTo>
                  <a:pt x="868" y="356"/>
                </a:lnTo>
                <a:lnTo>
                  <a:pt x="867" y="359"/>
                </a:lnTo>
                <a:lnTo>
                  <a:pt x="866" y="361"/>
                </a:lnTo>
                <a:lnTo>
                  <a:pt x="865" y="362"/>
                </a:lnTo>
                <a:lnTo>
                  <a:pt x="864" y="364"/>
                </a:lnTo>
                <a:lnTo>
                  <a:pt x="864" y="365"/>
                </a:lnTo>
                <a:lnTo>
                  <a:pt x="863" y="368"/>
                </a:lnTo>
                <a:lnTo>
                  <a:pt x="863" y="369"/>
                </a:lnTo>
                <a:lnTo>
                  <a:pt x="863" y="370"/>
                </a:lnTo>
                <a:lnTo>
                  <a:pt x="862" y="371"/>
                </a:lnTo>
                <a:lnTo>
                  <a:pt x="861" y="372"/>
                </a:lnTo>
                <a:lnTo>
                  <a:pt x="859" y="376"/>
                </a:lnTo>
                <a:lnTo>
                  <a:pt x="859" y="377"/>
                </a:lnTo>
                <a:lnTo>
                  <a:pt x="858" y="378"/>
                </a:lnTo>
                <a:lnTo>
                  <a:pt x="857" y="382"/>
                </a:lnTo>
                <a:lnTo>
                  <a:pt x="856" y="383"/>
                </a:lnTo>
                <a:lnTo>
                  <a:pt x="856" y="384"/>
                </a:lnTo>
                <a:lnTo>
                  <a:pt x="855" y="385"/>
                </a:lnTo>
                <a:lnTo>
                  <a:pt x="854" y="386"/>
                </a:lnTo>
                <a:lnTo>
                  <a:pt x="851" y="390"/>
                </a:lnTo>
                <a:lnTo>
                  <a:pt x="849" y="392"/>
                </a:lnTo>
                <a:lnTo>
                  <a:pt x="848" y="392"/>
                </a:lnTo>
                <a:lnTo>
                  <a:pt x="846" y="395"/>
                </a:lnTo>
                <a:lnTo>
                  <a:pt x="845" y="397"/>
                </a:lnTo>
                <a:lnTo>
                  <a:pt x="844" y="398"/>
                </a:lnTo>
                <a:lnTo>
                  <a:pt x="843" y="400"/>
                </a:lnTo>
                <a:lnTo>
                  <a:pt x="843" y="400"/>
                </a:lnTo>
                <a:lnTo>
                  <a:pt x="843" y="401"/>
                </a:lnTo>
                <a:lnTo>
                  <a:pt x="843" y="402"/>
                </a:lnTo>
                <a:lnTo>
                  <a:pt x="843" y="402"/>
                </a:lnTo>
                <a:lnTo>
                  <a:pt x="843" y="403"/>
                </a:lnTo>
                <a:lnTo>
                  <a:pt x="843" y="404"/>
                </a:lnTo>
                <a:lnTo>
                  <a:pt x="843" y="404"/>
                </a:lnTo>
                <a:lnTo>
                  <a:pt x="844" y="404"/>
                </a:lnTo>
                <a:lnTo>
                  <a:pt x="845" y="405"/>
                </a:lnTo>
                <a:lnTo>
                  <a:pt x="845" y="405"/>
                </a:lnTo>
                <a:lnTo>
                  <a:pt x="848" y="405"/>
                </a:lnTo>
                <a:lnTo>
                  <a:pt x="849" y="405"/>
                </a:lnTo>
                <a:lnTo>
                  <a:pt x="850" y="405"/>
                </a:lnTo>
                <a:lnTo>
                  <a:pt x="851" y="406"/>
                </a:lnTo>
                <a:lnTo>
                  <a:pt x="852" y="406"/>
                </a:lnTo>
                <a:lnTo>
                  <a:pt x="852" y="406"/>
                </a:lnTo>
                <a:lnTo>
                  <a:pt x="853" y="407"/>
                </a:lnTo>
                <a:lnTo>
                  <a:pt x="854" y="408"/>
                </a:lnTo>
                <a:lnTo>
                  <a:pt x="855" y="409"/>
                </a:lnTo>
                <a:lnTo>
                  <a:pt x="856" y="412"/>
                </a:lnTo>
                <a:lnTo>
                  <a:pt x="857" y="413"/>
                </a:lnTo>
                <a:lnTo>
                  <a:pt x="858" y="414"/>
                </a:lnTo>
                <a:lnTo>
                  <a:pt x="859" y="415"/>
                </a:lnTo>
                <a:lnTo>
                  <a:pt x="860" y="416"/>
                </a:lnTo>
                <a:lnTo>
                  <a:pt x="862" y="417"/>
                </a:lnTo>
                <a:lnTo>
                  <a:pt x="864" y="418"/>
                </a:lnTo>
                <a:lnTo>
                  <a:pt x="867" y="419"/>
                </a:lnTo>
                <a:lnTo>
                  <a:pt x="869" y="421"/>
                </a:lnTo>
                <a:lnTo>
                  <a:pt x="871" y="421"/>
                </a:lnTo>
                <a:lnTo>
                  <a:pt x="872" y="422"/>
                </a:lnTo>
                <a:lnTo>
                  <a:pt x="875" y="424"/>
                </a:lnTo>
                <a:lnTo>
                  <a:pt x="876" y="425"/>
                </a:lnTo>
                <a:lnTo>
                  <a:pt x="877" y="426"/>
                </a:lnTo>
                <a:lnTo>
                  <a:pt x="877" y="427"/>
                </a:lnTo>
                <a:lnTo>
                  <a:pt x="878" y="428"/>
                </a:lnTo>
                <a:lnTo>
                  <a:pt x="879" y="429"/>
                </a:lnTo>
                <a:lnTo>
                  <a:pt x="879" y="430"/>
                </a:lnTo>
                <a:lnTo>
                  <a:pt x="881" y="433"/>
                </a:lnTo>
                <a:lnTo>
                  <a:pt x="881" y="434"/>
                </a:lnTo>
                <a:lnTo>
                  <a:pt x="882" y="435"/>
                </a:lnTo>
                <a:lnTo>
                  <a:pt x="882" y="435"/>
                </a:lnTo>
                <a:lnTo>
                  <a:pt x="882" y="436"/>
                </a:lnTo>
                <a:lnTo>
                  <a:pt x="880" y="438"/>
                </a:lnTo>
                <a:lnTo>
                  <a:pt x="879" y="439"/>
                </a:lnTo>
                <a:lnTo>
                  <a:pt x="879" y="439"/>
                </a:lnTo>
                <a:lnTo>
                  <a:pt x="878" y="439"/>
                </a:lnTo>
                <a:lnTo>
                  <a:pt x="878" y="440"/>
                </a:lnTo>
                <a:lnTo>
                  <a:pt x="876" y="440"/>
                </a:lnTo>
                <a:lnTo>
                  <a:pt x="876" y="440"/>
                </a:lnTo>
                <a:lnTo>
                  <a:pt x="875" y="440"/>
                </a:lnTo>
                <a:lnTo>
                  <a:pt x="875" y="441"/>
                </a:lnTo>
                <a:lnTo>
                  <a:pt x="875" y="442"/>
                </a:lnTo>
                <a:lnTo>
                  <a:pt x="875" y="442"/>
                </a:lnTo>
                <a:lnTo>
                  <a:pt x="874" y="444"/>
                </a:lnTo>
                <a:lnTo>
                  <a:pt x="874" y="445"/>
                </a:lnTo>
                <a:lnTo>
                  <a:pt x="873" y="446"/>
                </a:lnTo>
                <a:lnTo>
                  <a:pt x="872" y="446"/>
                </a:lnTo>
                <a:lnTo>
                  <a:pt x="872" y="447"/>
                </a:lnTo>
                <a:lnTo>
                  <a:pt x="872" y="447"/>
                </a:lnTo>
                <a:lnTo>
                  <a:pt x="872" y="447"/>
                </a:lnTo>
                <a:lnTo>
                  <a:pt x="873" y="448"/>
                </a:lnTo>
                <a:lnTo>
                  <a:pt x="873" y="448"/>
                </a:lnTo>
                <a:lnTo>
                  <a:pt x="873" y="448"/>
                </a:lnTo>
                <a:lnTo>
                  <a:pt x="873" y="449"/>
                </a:lnTo>
                <a:lnTo>
                  <a:pt x="872" y="449"/>
                </a:lnTo>
                <a:lnTo>
                  <a:pt x="870" y="450"/>
                </a:lnTo>
                <a:lnTo>
                  <a:pt x="870" y="451"/>
                </a:lnTo>
                <a:lnTo>
                  <a:pt x="869" y="451"/>
                </a:lnTo>
                <a:lnTo>
                  <a:pt x="868" y="451"/>
                </a:lnTo>
                <a:lnTo>
                  <a:pt x="868" y="452"/>
                </a:lnTo>
                <a:lnTo>
                  <a:pt x="867" y="452"/>
                </a:lnTo>
                <a:lnTo>
                  <a:pt x="867" y="453"/>
                </a:lnTo>
                <a:lnTo>
                  <a:pt x="865" y="458"/>
                </a:lnTo>
                <a:lnTo>
                  <a:pt x="864" y="460"/>
                </a:lnTo>
                <a:lnTo>
                  <a:pt x="863" y="461"/>
                </a:lnTo>
                <a:lnTo>
                  <a:pt x="863" y="461"/>
                </a:lnTo>
                <a:lnTo>
                  <a:pt x="862" y="461"/>
                </a:lnTo>
                <a:lnTo>
                  <a:pt x="861" y="460"/>
                </a:lnTo>
                <a:lnTo>
                  <a:pt x="859" y="459"/>
                </a:lnTo>
                <a:lnTo>
                  <a:pt x="857" y="458"/>
                </a:lnTo>
                <a:lnTo>
                  <a:pt x="855" y="456"/>
                </a:lnTo>
                <a:lnTo>
                  <a:pt x="853" y="454"/>
                </a:lnTo>
                <a:lnTo>
                  <a:pt x="851" y="452"/>
                </a:lnTo>
                <a:lnTo>
                  <a:pt x="849" y="450"/>
                </a:lnTo>
                <a:lnTo>
                  <a:pt x="845" y="445"/>
                </a:lnTo>
                <a:lnTo>
                  <a:pt x="843" y="443"/>
                </a:lnTo>
                <a:lnTo>
                  <a:pt x="842" y="442"/>
                </a:lnTo>
                <a:lnTo>
                  <a:pt x="841" y="441"/>
                </a:lnTo>
                <a:lnTo>
                  <a:pt x="839" y="439"/>
                </a:lnTo>
                <a:lnTo>
                  <a:pt x="837" y="438"/>
                </a:lnTo>
                <a:lnTo>
                  <a:pt x="836" y="437"/>
                </a:lnTo>
                <a:lnTo>
                  <a:pt x="834" y="437"/>
                </a:lnTo>
                <a:lnTo>
                  <a:pt x="833" y="436"/>
                </a:lnTo>
                <a:lnTo>
                  <a:pt x="831" y="436"/>
                </a:lnTo>
                <a:lnTo>
                  <a:pt x="829" y="435"/>
                </a:lnTo>
                <a:lnTo>
                  <a:pt x="826" y="435"/>
                </a:lnTo>
                <a:lnTo>
                  <a:pt x="825" y="434"/>
                </a:lnTo>
                <a:lnTo>
                  <a:pt x="819" y="433"/>
                </a:lnTo>
                <a:lnTo>
                  <a:pt x="817" y="432"/>
                </a:lnTo>
                <a:lnTo>
                  <a:pt x="815" y="432"/>
                </a:lnTo>
                <a:lnTo>
                  <a:pt x="814" y="432"/>
                </a:lnTo>
                <a:lnTo>
                  <a:pt x="812" y="431"/>
                </a:lnTo>
                <a:lnTo>
                  <a:pt x="811" y="430"/>
                </a:lnTo>
                <a:lnTo>
                  <a:pt x="809" y="429"/>
                </a:lnTo>
                <a:lnTo>
                  <a:pt x="806" y="428"/>
                </a:lnTo>
                <a:lnTo>
                  <a:pt x="800" y="424"/>
                </a:lnTo>
                <a:lnTo>
                  <a:pt x="795" y="420"/>
                </a:lnTo>
                <a:lnTo>
                  <a:pt x="793" y="418"/>
                </a:lnTo>
                <a:lnTo>
                  <a:pt x="791" y="417"/>
                </a:lnTo>
                <a:lnTo>
                  <a:pt x="788" y="416"/>
                </a:lnTo>
                <a:lnTo>
                  <a:pt x="786" y="415"/>
                </a:lnTo>
                <a:lnTo>
                  <a:pt x="783" y="414"/>
                </a:lnTo>
                <a:lnTo>
                  <a:pt x="782" y="414"/>
                </a:lnTo>
                <a:lnTo>
                  <a:pt x="780" y="413"/>
                </a:lnTo>
                <a:lnTo>
                  <a:pt x="778" y="413"/>
                </a:lnTo>
                <a:lnTo>
                  <a:pt x="776" y="413"/>
                </a:lnTo>
                <a:lnTo>
                  <a:pt x="773" y="413"/>
                </a:lnTo>
                <a:lnTo>
                  <a:pt x="769" y="414"/>
                </a:lnTo>
                <a:lnTo>
                  <a:pt x="768" y="414"/>
                </a:lnTo>
                <a:lnTo>
                  <a:pt x="766" y="414"/>
                </a:lnTo>
                <a:lnTo>
                  <a:pt x="764" y="413"/>
                </a:lnTo>
                <a:lnTo>
                  <a:pt x="762" y="413"/>
                </a:lnTo>
                <a:lnTo>
                  <a:pt x="761" y="413"/>
                </a:lnTo>
                <a:lnTo>
                  <a:pt x="760" y="412"/>
                </a:lnTo>
                <a:lnTo>
                  <a:pt x="758" y="412"/>
                </a:lnTo>
                <a:lnTo>
                  <a:pt x="755" y="410"/>
                </a:lnTo>
                <a:lnTo>
                  <a:pt x="754" y="410"/>
                </a:lnTo>
                <a:lnTo>
                  <a:pt x="753" y="410"/>
                </a:lnTo>
                <a:lnTo>
                  <a:pt x="753" y="410"/>
                </a:lnTo>
                <a:lnTo>
                  <a:pt x="752" y="410"/>
                </a:lnTo>
                <a:lnTo>
                  <a:pt x="752" y="410"/>
                </a:lnTo>
                <a:lnTo>
                  <a:pt x="751" y="410"/>
                </a:lnTo>
                <a:lnTo>
                  <a:pt x="751" y="410"/>
                </a:lnTo>
                <a:lnTo>
                  <a:pt x="750" y="411"/>
                </a:lnTo>
                <a:lnTo>
                  <a:pt x="750" y="412"/>
                </a:lnTo>
                <a:lnTo>
                  <a:pt x="750" y="413"/>
                </a:lnTo>
                <a:lnTo>
                  <a:pt x="748" y="417"/>
                </a:lnTo>
                <a:lnTo>
                  <a:pt x="748" y="419"/>
                </a:lnTo>
                <a:lnTo>
                  <a:pt x="746" y="421"/>
                </a:lnTo>
                <a:lnTo>
                  <a:pt x="745" y="425"/>
                </a:lnTo>
                <a:lnTo>
                  <a:pt x="744" y="426"/>
                </a:lnTo>
                <a:lnTo>
                  <a:pt x="743" y="427"/>
                </a:lnTo>
                <a:lnTo>
                  <a:pt x="742" y="428"/>
                </a:lnTo>
                <a:lnTo>
                  <a:pt x="741" y="428"/>
                </a:lnTo>
                <a:lnTo>
                  <a:pt x="740" y="429"/>
                </a:lnTo>
                <a:lnTo>
                  <a:pt x="740" y="429"/>
                </a:lnTo>
                <a:lnTo>
                  <a:pt x="738" y="429"/>
                </a:lnTo>
                <a:lnTo>
                  <a:pt x="737" y="429"/>
                </a:lnTo>
                <a:lnTo>
                  <a:pt x="733" y="430"/>
                </a:lnTo>
                <a:lnTo>
                  <a:pt x="729" y="430"/>
                </a:lnTo>
                <a:lnTo>
                  <a:pt x="727" y="430"/>
                </a:lnTo>
                <a:lnTo>
                  <a:pt x="725" y="430"/>
                </a:lnTo>
                <a:lnTo>
                  <a:pt x="723" y="431"/>
                </a:lnTo>
                <a:lnTo>
                  <a:pt x="720" y="432"/>
                </a:lnTo>
                <a:lnTo>
                  <a:pt x="718" y="433"/>
                </a:lnTo>
                <a:lnTo>
                  <a:pt x="713" y="435"/>
                </a:lnTo>
                <a:lnTo>
                  <a:pt x="711" y="436"/>
                </a:lnTo>
                <a:lnTo>
                  <a:pt x="710" y="436"/>
                </a:lnTo>
                <a:lnTo>
                  <a:pt x="709" y="436"/>
                </a:lnTo>
                <a:lnTo>
                  <a:pt x="708" y="437"/>
                </a:lnTo>
                <a:lnTo>
                  <a:pt x="705" y="437"/>
                </a:lnTo>
                <a:lnTo>
                  <a:pt x="703" y="437"/>
                </a:lnTo>
                <a:lnTo>
                  <a:pt x="703" y="437"/>
                </a:lnTo>
                <a:lnTo>
                  <a:pt x="702" y="437"/>
                </a:lnTo>
                <a:lnTo>
                  <a:pt x="701" y="436"/>
                </a:lnTo>
                <a:lnTo>
                  <a:pt x="701" y="436"/>
                </a:lnTo>
                <a:lnTo>
                  <a:pt x="700" y="436"/>
                </a:lnTo>
                <a:lnTo>
                  <a:pt x="700" y="436"/>
                </a:lnTo>
                <a:lnTo>
                  <a:pt x="700" y="435"/>
                </a:lnTo>
                <a:lnTo>
                  <a:pt x="700" y="435"/>
                </a:lnTo>
                <a:lnTo>
                  <a:pt x="700" y="434"/>
                </a:lnTo>
                <a:lnTo>
                  <a:pt x="699" y="433"/>
                </a:lnTo>
                <a:lnTo>
                  <a:pt x="699" y="432"/>
                </a:lnTo>
                <a:lnTo>
                  <a:pt x="700" y="427"/>
                </a:lnTo>
                <a:lnTo>
                  <a:pt x="700" y="426"/>
                </a:lnTo>
                <a:lnTo>
                  <a:pt x="700" y="425"/>
                </a:lnTo>
                <a:lnTo>
                  <a:pt x="699" y="424"/>
                </a:lnTo>
                <a:lnTo>
                  <a:pt x="699" y="422"/>
                </a:lnTo>
                <a:lnTo>
                  <a:pt x="698" y="419"/>
                </a:lnTo>
                <a:lnTo>
                  <a:pt x="698" y="418"/>
                </a:lnTo>
                <a:lnTo>
                  <a:pt x="697" y="414"/>
                </a:lnTo>
                <a:lnTo>
                  <a:pt x="696" y="411"/>
                </a:lnTo>
                <a:lnTo>
                  <a:pt x="695" y="410"/>
                </a:lnTo>
                <a:lnTo>
                  <a:pt x="695" y="409"/>
                </a:lnTo>
                <a:lnTo>
                  <a:pt x="694" y="409"/>
                </a:lnTo>
                <a:lnTo>
                  <a:pt x="693" y="408"/>
                </a:lnTo>
                <a:lnTo>
                  <a:pt x="693" y="407"/>
                </a:lnTo>
                <a:lnTo>
                  <a:pt x="692" y="406"/>
                </a:lnTo>
                <a:lnTo>
                  <a:pt x="690" y="405"/>
                </a:lnTo>
                <a:lnTo>
                  <a:pt x="689" y="404"/>
                </a:lnTo>
                <a:lnTo>
                  <a:pt x="687" y="404"/>
                </a:lnTo>
                <a:lnTo>
                  <a:pt x="685" y="404"/>
                </a:lnTo>
                <a:lnTo>
                  <a:pt x="683" y="403"/>
                </a:lnTo>
                <a:lnTo>
                  <a:pt x="680" y="403"/>
                </a:lnTo>
                <a:lnTo>
                  <a:pt x="678" y="403"/>
                </a:lnTo>
                <a:lnTo>
                  <a:pt x="674" y="403"/>
                </a:lnTo>
                <a:lnTo>
                  <a:pt x="672" y="403"/>
                </a:lnTo>
                <a:lnTo>
                  <a:pt x="670" y="403"/>
                </a:lnTo>
                <a:lnTo>
                  <a:pt x="668" y="402"/>
                </a:lnTo>
                <a:lnTo>
                  <a:pt x="666" y="402"/>
                </a:lnTo>
                <a:lnTo>
                  <a:pt x="665" y="402"/>
                </a:lnTo>
                <a:lnTo>
                  <a:pt x="663" y="401"/>
                </a:lnTo>
                <a:lnTo>
                  <a:pt x="662" y="401"/>
                </a:lnTo>
                <a:lnTo>
                  <a:pt x="661" y="400"/>
                </a:lnTo>
                <a:lnTo>
                  <a:pt x="660" y="399"/>
                </a:lnTo>
                <a:lnTo>
                  <a:pt x="659" y="398"/>
                </a:lnTo>
                <a:lnTo>
                  <a:pt x="656" y="396"/>
                </a:lnTo>
                <a:lnTo>
                  <a:pt x="655" y="395"/>
                </a:lnTo>
                <a:lnTo>
                  <a:pt x="654" y="395"/>
                </a:lnTo>
                <a:lnTo>
                  <a:pt x="654" y="394"/>
                </a:lnTo>
                <a:lnTo>
                  <a:pt x="653" y="394"/>
                </a:lnTo>
                <a:lnTo>
                  <a:pt x="652" y="393"/>
                </a:lnTo>
                <a:lnTo>
                  <a:pt x="651" y="393"/>
                </a:lnTo>
                <a:lnTo>
                  <a:pt x="646" y="392"/>
                </a:lnTo>
                <a:lnTo>
                  <a:pt x="641" y="391"/>
                </a:lnTo>
                <a:lnTo>
                  <a:pt x="640" y="391"/>
                </a:lnTo>
                <a:lnTo>
                  <a:pt x="639" y="391"/>
                </a:lnTo>
                <a:lnTo>
                  <a:pt x="638" y="391"/>
                </a:lnTo>
                <a:lnTo>
                  <a:pt x="636" y="391"/>
                </a:lnTo>
                <a:lnTo>
                  <a:pt x="635" y="392"/>
                </a:lnTo>
                <a:lnTo>
                  <a:pt x="633" y="392"/>
                </a:lnTo>
                <a:lnTo>
                  <a:pt x="631" y="393"/>
                </a:lnTo>
                <a:lnTo>
                  <a:pt x="630" y="394"/>
                </a:lnTo>
                <a:lnTo>
                  <a:pt x="629" y="395"/>
                </a:lnTo>
                <a:lnTo>
                  <a:pt x="629" y="395"/>
                </a:lnTo>
                <a:lnTo>
                  <a:pt x="628" y="396"/>
                </a:lnTo>
                <a:lnTo>
                  <a:pt x="628" y="396"/>
                </a:lnTo>
                <a:lnTo>
                  <a:pt x="628" y="397"/>
                </a:lnTo>
                <a:lnTo>
                  <a:pt x="627" y="400"/>
                </a:lnTo>
                <a:lnTo>
                  <a:pt x="627" y="402"/>
                </a:lnTo>
                <a:lnTo>
                  <a:pt x="626" y="403"/>
                </a:lnTo>
                <a:lnTo>
                  <a:pt x="626" y="405"/>
                </a:lnTo>
                <a:lnTo>
                  <a:pt x="625" y="407"/>
                </a:lnTo>
                <a:lnTo>
                  <a:pt x="623" y="410"/>
                </a:lnTo>
                <a:lnTo>
                  <a:pt x="622" y="412"/>
                </a:lnTo>
                <a:lnTo>
                  <a:pt x="622" y="413"/>
                </a:lnTo>
                <a:lnTo>
                  <a:pt x="621" y="415"/>
                </a:lnTo>
                <a:lnTo>
                  <a:pt x="621" y="417"/>
                </a:lnTo>
                <a:lnTo>
                  <a:pt x="620" y="418"/>
                </a:lnTo>
                <a:lnTo>
                  <a:pt x="620" y="420"/>
                </a:lnTo>
                <a:lnTo>
                  <a:pt x="620" y="421"/>
                </a:lnTo>
                <a:lnTo>
                  <a:pt x="620" y="423"/>
                </a:lnTo>
                <a:lnTo>
                  <a:pt x="620" y="426"/>
                </a:lnTo>
                <a:lnTo>
                  <a:pt x="620" y="429"/>
                </a:lnTo>
                <a:lnTo>
                  <a:pt x="620" y="432"/>
                </a:lnTo>
                <a:lnTo>
                  <a:pt x="621" y="436"/>
                </a:lnTo>
                <a:lnTo>
                  <a:pt x="621" y="442"/>
                </a:lnTo>
                <a:lnTo>
                  <a:pt x="622" y="447"/>
                </a:lnTo>
                <a:lnTo>
                  <a:pt x="622" y="449"/>
                </a:lnTo>
                <a:lnTo>
                  <a:pt x="624" y="457"/>
                </a:lnTo>
                <a:lnTo>
                  <a:pt x="624" y="459"/>
                </a:lnTo>
                <a:lnTo>
                  <a:pt x="624" y="461"/>
                </a:lnTo>
                <a:lnTo>
                  <a:pt x="624" y="463"/>
                </a:lnTo>
                <a:lnTo>
                  <a:pt x="624" y="465"/>
                </a:lnTo>
                <a:lnTo>
                  <a:pt x="624" y="467"/>
                </a:lnTo>
                <a:lnTo>
                  <a:pt x="624" y="469"/>
                </a:lnTo>
                <a:lnTo>
                  <a:pt x="623" y="472"/>
                </a:lnTo>
                <a:lnTo>
                  <a:pt x="621" y="481"/>
                </a:lnTo>
                <a:lnTo>
                  <a:pt x="621" y="482"/>
                </a:lnTo>
                <a:lnTo>
                  <a:pt x="620" y="485"/>
                </a:lnTo>
                <a:lnTo>
                  <a:pt x="620" y="486"/>
                </a:lnTo>
                <a:lnTo>
                  <a:pt x="619" y="489"/>
                </a:lnTo>
                <a:lnTo>
                  <a:pt x="619" y="491"/>
                </a:lnTo>
                <a:lnTo>
                  <a:pt x="619" y="493"/>
                </a:lnTo>
                <a:lnTo>
                  <a:pt x="619" y="496"/>
                </a:lnTo>
                <a:lnTo>
                  <a:pt x="619" y="501"/>
                </a:lnTo>
                <a:lnTo>
                  <a:pt x="619" y="502"/>
                </a:lnTo>
                <a:lnTo>
                  <a:pt x="619" y="503"/>
                </a:lnTo>
                <a:lnTo>
                  <a:pt x="619" y="504"/>
                </a:lnTo>
                <a:lnTo>
                  <a:pt x="618" y="505"/>
                </a:lnTo>
                <a:lnTo>
                  <a:pt x="617" y="508"/>
                </a:lnTo>
                <a:lnTo>
                  <a:pt x="616" y="511"/>
                </a:lnTo>
                <a:lnTo>
                  <a:pt x="614" y="517"/>
                </a:lnTo>
                <a:lnTo>
                  <a:pt x="613" y="522"/>
                </a:lnTo>
                <a:lnTo>
                  <a:pt x="612" y="524"/>
                </a:lnTo>
                <a:lnTo>
                  <a:pt x="612" y="526"/>
                </a:lnTo>
                <a:lnTo>
                  <a:pt x="612" y="528"/>
                </a:lnTo>
                <a:lnTo>
                  <a:pt x="611" y="531"/>
                </a:lnTo>
                <a:lnTo>
                  <a:pt x="611" y="533"/>
                </a:lnTo>
                <a:lnTo>
                  <a:pt x="611" y="535"/>
                </a:lnTo>
                <a:lnTo>
                  <a:pt x="611" y="536"/>
                </a:lnTo>
                <a:lnTo>
                  <a:pt x="612" y="538"/>
                </a:lnTo>
                <a:lnTo>
                  <a:pt x="612" y="539"/>
                </a:lnTo>
                <a:lnTo>
                  <a:pt x="612" y="540"/>
                </a:lnTo>
                <a:lnTo>
                  <a:pt x="613" y="541"/>
                </a:lnTo>
                <a:lnTo>
                  <a:pt x="615" y="544"/>
                </a:lnTo>
                <a:lnTo>
                  <a:pt x="616" y="545"/>
                </a:lnTo>
                <a:lnTo>
                  <a:pt x="616" y="546"/>
                </a:lnTo>
                <a:lnTo>
                  <a:pt x="617" y="547"/>
                </a:lnTo>
                <a:lnTo>
                  <a:pt x="617" y="548"/>
                </a:lnTo>
                <a:lnTo>
                  <a:pt x="617" y="550"/>
                </a:lnTo>
                <a:lnTo>
                  <a:pt x="617" y="551"/>
                </a:lnTo>
                <a:lnTo>
                  <a:pt x="616" y="552"/>
                </a:lnTo>
                <a:lnTo>
                  <a:pt x="616" y="553"/>
                </a:lnTo>
                <a:lnTo>
                  <a:pt x="615" y="554"/>
                </a:lnTo>
                <a:lnTo>
                  <a:pt x="614" y="555"/>
                </a:lnTo>
                <a:lnTo>
                  <a:pt x="612" y="556"/>
                </a:lnTo>
                <a:lnTo>
                  <a:pt x="611" y="557"/>
                </a:lnTo>
                <a:lnTo>
                  <a:pt x="610" y="557"/>
                </a:lnTo>
                <a:lnTo>
                  <a:pt x="609" y="557"/>
                </a:lnTo>
                <a:lnTo>
                  <a:pt x="607" y="557"/>
                </a:lnTo>
                <a:lnTo>
                  <a:pt x="604" y="557"/>
                </a:lnTo>
                <a:lnTo>
                  <a:pt x="602" y="556"/>
                </a:lnTo>
                <a:lnTo>
                  <a:pt x="595" y="555"/>
                </a:lnTo>
                <a:lnTo>
                  <a:pt x="591" y="553"/>
                </a:lnTo>
                <a:lnTo>
                  <a:pt x="589" y="553"/>
                </a:lnTo>
                <a:lnTo>
                  <a:pt x="587" y="552"/>
                </a:lnTo>
                <a:lnTo>
                  <a:pt x="582" y="550"/>
                </a:lnTo>
                <a:lnTo>
                  <a:pt x="581" y="550"/>
                </a:lnTo>
                <a:lnTo>
                  <a:pt x="578" y="548"/>
                </a:lnTo>
                <a:lnTo>
                  <a:pt x="577" y="548"/>
                </a:lnTo>
                <a:lnTo>
                  <a:pt x="575" y="547"/>
                </a:lnTo>
                <a:lnTo>
                  <a:pt x="573" y="547"/>
                </a:lnTo>
                <a:lnTo>
                  <a:pt x="567" y="546"/>
                </a:lnTo>
                <a:lnTo>
                  <a:pt x="563" y="545"/>
                </a:lnTo>
                <a:lnTo>
                  <a:pt x="561" y="545"/>
                </a:lnTo>
                <a:lnTo>
                  <a:pt x="560" y="545"/>
                </a:lnTo>
                <a:lnTo>
                  <a:pt x="558" y="545"/>
                </a:lnTo>
                <a:lnTo>
                  <a:pt x="557" y="545"/>
                </a:lnTo>
                <a:lnTo>
                  <a:pt x="555" y="545"/>
                </a:lnTo>
                <a:lnTo>
                  <a:pt x="554" y="545"/>
                </a:lnTo>
                <a:lnTo>
                  <a:pt x="553" y="546"/>
                </a:lnTo>
                <a:lnTo>
                  <a:pt x="552" y="546"/>
                </a:lnTo>
                <a:lnTo>
                  <a:pt x="551" y="546"/>
                </a:lnTo>
                <a:lnTo>
                  <a:pt x="551" y="547"/>
                </a:lnTo>
                <a:lnTo>
                  <a:pt x="550" y="548"/>
                </a:lnTo>
                <a:lnTo>
                  <a:pt x="549" y="548"/>
                </a:lnTo>
                <a:lnTo>
                  <a:pt x="548" y="549"/>
                </a:lnTo>
                <a:lnTo>
                  <a:pt x="548" y="551"/>
                </a:lnTo>
                <a:lnTo>
                  <a:pt x="547" y="552"/>
                </a:lnTo>
                <a:lnTo>
                  <a:pt x="547" y="553"/>
                </a:lnTo>
                <a:lnTo>
                  <a:pt x="546" y="558"/>
                </a:lnTo>
                <a:lnTo>
                  <a:pt x="545" y="565"/>
                </a:lnTo>
                <a:lnTo>
                  <a:pt x="544" y="567"/>
                </a:lnTo>
                <a:lnTo>
                  <a:pt x="544" y="571"/>
                </a:lnTo>
                <a:lnTo>
                  <a:pt x="543" y="573"/>
                </a:lnTo>
                <a:lnTo>
                  <a:pt x="543" y="574"/>
                </a:lnTo>
                <a:lnTo>
                  <a:pt x="542" y="575"/>
                </a:lnTo>
                <a:lnTo>
                  <a:pt x="542" y="576"/>
                </a:lnTo>
                <a:lnTo>
                  <a:pt x="541" y="578"/>
                </a:lnTo>
                <a:lnTo>
                  <a:pt x="539" y="580"/>
                </a:lnTo>
                <a:lnTo>
                  <a:pt x="537" y="582"/>
                </a:lnTo>
                <a:lnTo>
                  <a:pt x="535" y="585"/>
                </a:lnTo>
                <a:lnTo>
                  <a:pt x="534" y="586"/>
                </a:lnTo>
                <a:lnTo>
                  <a:pt x="532" y="588"/>
                </a:lnTo>
                <a:lnTo>
                  <a:pt x="531" y="589"/>
                </a:lnTo>
                <a:lnTo>
                  <a:pt x="529" y="590"/>
                </a:lnTo>
                <a:lnTo>
                  <a:pt x="525" y="593"/>
                </a:lnTo>
                <a:lnTo>
                  <a:pt x="520" y="597"/>
                </a:lnTo>
                <a:lnTo>
                  <a:pt x="518" y="598"/>
                </a:lnTo>
                <a:lnTo>
                  <a:pt x="517" y="600"/>
                </a:lnTo>
                <a:lnTo>
                  <a:pt x="516" y="601"/>
                </a:lnTo>
                <a:lnTo>
                  <a:pt x="515" y="602"/>
                </a:lnTo>
                <a:lnTo>
                  <a:pt x="514" y="604"/>
                </a:lnTo>
                <a:lnTo>
                  <a:pt x="512" y="606"/>
                </a:lnTo>
                <a:lnTo>
                  <a:pt x="511" y="609"/>
                </a:lnTo>
                <a:lnTo>
                  <a:pt x="510" y="611"/>
                </a:lnTo>
                <a:lnTo>
                  <a:pt x="509" y="614"/>
                </a:lnTo>
                <a:lnTo>
                  <a:pt x="508" y="618"/>
                </a:lnTo>
                <a:lnTo>
                  <a:pt x="507" y="620"/>
                </a:lnTo>
                <a:lnTo>
                  <a:pt x="507" y="622"/>
                </a:lnTo>
                <a:lnTo>
                  <a:pt x="507" y="624"/>
                </a:lnTo>
                <a:lnTo>
                  <a:pt x="506" y="626"/>
                </a:lnTo>
                <a:lnTo>
                  <a:pt x="506" y="627"/>
                </a:lnTo>
                <a:lnTo>
                  <a:pt x="506" y="629"/>
                </a:lnTo>
                <a:lnTo>
                  <a:pt x="507" y="637"/>
                </a:lnTo>
                <a:lnTo>
                  <a:pt x="507" y="640"/>
                </a:lnTo>
                <a:lnTo>
                  <a:pt x="507" y="642"/>
                </a:lnTo>
                <a:lnTo>
                  <a:pt x="507" y="645"/>
                </a:lnTo>
                <a:lnTo>
                  <a:pt x="506" y="652"/>
                </a:lnTo>
                <a:lnTo>
                  <a:pt x="506" y="657"/>
                </a:lnTo>
                <a:lnTo>
                  <a:pt x="506" y="658"/>
                </a:lnTo>
                <a:lnTo>
                  <a:pt x="506" y="660"/>
                </a:lnTo>
                <a:lnTo>
                  <a:pt x="505" y="661"/>
                </a:lnTo>
                <a:lnTo>
                  <a:pt x="505" y="663"/>
                </a:lnTo>
                <a:lnTo>
                  <a:pt x="504" y="664"/>
                </a:lnTo>
                <a:lnTo>
                  <a:pt x="504" y="666"/>
                </a:lnTo>
                <a:lnTo>
                  <a:pt x="503" y="667"/>
                </a:lnTo>
                <a:lnTo>
                  <a:pt x="502" y="668"/>
                </a:lnTo>
                <a:lnTo>
                  <a:pt x="501" y="670"/>
                </a:lnTo>
                <a:lnTo>
                  <a:pt x="500" y="671"/>
                </a:lnTo>
                <a:lnTo>
                  <a:pt x="500" y="671"/>
                </a:lnTo>
                <a:lnTo>
                  <a:pt x="499" y="672"/>
                </a:lnTo>
                <a:lnTo>
                  <a:pt x="498" y="672"/>
                </a:lnTo>
                <a:lnTo>
                  <a:pt x="498" y="672"/>
                </a:lnTo>
                <a:lnTo>
                  <a:pt x="497" y="673"/>
                </a:lnTo>
                <a:lnTo>
                  <a:pt x="496" y="673"/>
                </a:lnTo>
                <a:lnTo>
                  <a:pt x="495" y="673"/>
                </a:lnTo>
                <a:lnTo>
                  <a:pt x="494" y="673"/>
                </a:lnTo>
                <a:lnTo>
                  <a:pt x="492" y="674"/>
                </a:lnTo>
                <a:lnTo>
                  <a:pt x="491" y="674"/>
                </a:lnTo>
                <a:lnTo>
                  <a:pt x="490" y="673"/>
                </a:lnTo>
                <a:lnTo>
                  <a:pt x="489" y="673"/>
                </a:lnTo>
                <a:lnTo>
                  <a:pt x="488" y="673"/>
                </a:lnTo>
                <a:lnTo>
                  <a:pt x="487" y="673"/>
                </a:lnTo>
                <a:lnTo>
                  <a:pt x="486" y="672"/>
                </a:lnTo>
                <a:lnTo>
                  <a:pt x="486" y="672"/>
                </a:lnTo>
                <a:lnTo>
                  <a:pt x="485" y="671"/>
                </a:lnTo>
                <a:lnTo>
                  <a:pt x="484" y="670"/>
                </a:lnTo>
                <a:lnTo>
                  <a:pt x="483" y="670"/>
                </a:lnTo>
                <a:lnTo>
                  <a:pt x="482" y="668"/>
                </a:lnTo>
                <a:lnTo>
                  <a:pt x="479" y="664"/>
                </a:lnTo>
                <a:lnTo>
                  <a:pt x="478" y="663"/>
                </a:lnTo>
                <a:lnTo>
                  <a:pt x="477" y="662"/>
                </a:lnTo>
                <a:lnTo>
                  <a:pt x="476" y="661"/>
                </a:lnTo>
                <a:lnTo>
                  <a:pt x="474" y="660"/>
                </a:lnTo>
                <a:lnTo>
                  <a:pt x="473" y="660"/>
                </a:lnTo>
                <a:lnTo>
                  <a:pt x="471" y="659"/>
                </a:lnTo>
                <a:lnTo>
                  <a:pt x="470" y="658"/>
                </a:lnTo>
                <a:lnTo>
                  <a:pt x="469" y="658"/>
                </a:lnTo>
                <a:lnTo>
                  <a:pt x="468" y="657"/>
                </a:lnTo>
                <a:lnTo>
                  <a:pt x="467" y="656"/>
                </a:lnTo>
                <a:lnTo>
                  <a:pt x="466" y="655"/>
                </a:lnTo>
                <a:lnTo>
                  <a:pt x="466" y="654"/>
                </a:lnTo>
                <a:lnTo>
                  <a:pt x="463" y="651"/>
                </a:lnTo>
                <a:lnTo>
                  <a:pt x="462" y="650"/>
                </a:lnTo>
                <a:lnTo>
                  <a:pt x="461" y="649"/>
                </a:lnTo>
                <a:lnTo>
                  <a:pt x="461" y="648"/>
                </a:lnTo>
                <a:lnTo>
                  <a:pt x="460" y="648"/>
                </a:lnTo>
                <a:lnTo>
                  <a:pt x="459" y="648"/>
                </a:lnTo>
                <a:lnTo>
                  <a:pt x="458" y="647"/>
                </a:lnTo>
                <a:lnTo>
                  <a:pt x="457" y="648"/>
                </a:lnTo>
                <a:lnTo>
                  <a:pt x="456" y="648"/>
                </a:lnTo>
                <a:lnTo>
                  <a:pt x="455" y="648"/>
                </a:lnTo>
                <a:lnTo>
                  <a:pt x="454" y="649"/>
                </a:lnTo>
                <a:lnTo>
                  <a:pt x="445" y="654"/>
                </a:lnTo>
                <a:lnTo>
                  <a:pt x="444" y="655"/>
                </a:lnTo>
                <a:lnTo>
                  <a:pt x="442" y="656"/>
                </a:lnTo>
                <a:lnTo>
                  <a:pt x="441" y="656"/>
                </a:lnTo>
                <a:lnTo>
                  <a:pt x="440" y="657"/>
                </a:lnTo>
                <a:lnTo>
                  <a:pt x="439" y="657"/>
                </a:lnTo>
                <a:lnTo>
                  <a:pt x="438" y="657"/>
                </a:lnTo>
                <a:lnTo>
                  <a:pt x="437" y="657"/>
                </a:lnTo>
                <a:lnTo>
                  <a:pt x="436" y="657"/>
                </a:lnTo>
                <a:lnTo>
                  <a:pt x="435" y="657"/>
                </a:lnTo>
                <a:lnTo>
                  <a:pt x="434" y="656"/>
                </a:lnTo>
                <a:lnTo>
                  <a:pt x="430" y="655"/>
                </a:lnTo>
                <a:lnTo>
                  <a:pt x="424" y="653"/>
                </a:lnTo>
                <a:lnTo>
                  <a:pt x="422" y="652"/>
                </a:lnTo>
                <a:lnTo>
                  <a:pt x="417" y="650"/>
                </a:lnTo>
                <a:lnTo>
                  <a:pt x="415" y="649"/>
                </a:lnTo>
                <a:lnTo>
                  <a:pt x="414" y="648"/>
                </a:lnTo>
                <a:lnTo>
                  <a:pt x="413" y="648"/>
                </a:lnTo>
                <a:lnTo>
                  <a:pt x="412" y="647"/>
                </a:lnTo>
                <a:lnTo>
                  <a:pt x="411" y="646"/>
                </a:lnTo>
                <a:lnTo>
                  <a:pt x="409" y="643"/>
                </a:lnTo>
                <a:lnTo>
                  <a:pt x="407" y="642"/>
                </a:lnTo>
                <a:lnTo>
                  <a:pt x="403" y="638"/>
                </a:lnTo>
                <a:lnTo>
                  <a:pt x="401" y="636"/>
                </a:lnTo>
                <a:lnTo>
                  <a:pt x="400" y="635"/>
                </a:lnTo>
                <a:lnTo>
                  <a:pt x="399" y="634"/>
                </a:lnTo>
                <a:lnTo>
                  <a:pt x="398" y="634"/>
                </a:lnTo>
                <a:lnTo>
                  <a:pt x="398" y="634"/>
                </a:lnTo>
                <a:lnTo>
                  <a:pt x="396" y="634"/>
                </a:lnTo>
                <a:lnTo>
                  <a:pt x="396" y="634"/>
                </a:lnTo>
                <a:lnTo>
                  <a:pt x="395" y="634"/>
                </a:lnTo>
                <a:lnTo>
                  <a:pt x="394" y="635"/>
                </a:lnTo>
                <a:lnTo>
                  <a:pt x="393" y="635"/>
                </a:lnTo>
                <a:lnTo>
                  <a:pt x="393" y="636"/>
                </a:lnTo>
                <a:lnTo>
                  <a:pt x="392" y="636"/>
                </a:lnTo>
                <a:lnTo>
                  <a:pt x="392" y="637"/>
                </a:lnTo>
                <a:lnTo>
                  <a:pt x="391" y="637"/>
                </a:lnTo>
                <a:lnTo>
                  <a:pt x="391" y="638"/>
                </a:lnTo>
                <a:lnTo>
                  <a:pt x="391" y="639"/>
                </a:lnTo>
                <a:lnTo>
                  <a:pt x="391" y="644"/>
                </a:lnTo>
                <a:lnTo>
                  <a:pt x="390" y="646"/>
                </a:lnTo>
                <a:lnTo>
                  <a:pt x="390" y="648"/>
                </a:lnTo>
                <a:lnTo>
                  <a:pt x="389" y="651"/>
                </a:lnTo>
                <a:lnTo>
                  <a:pt x="388" y="655"/>
                </a:lnTo>
                <a:lnTo>
                  <a:pt x="388" y="656"/>
                </a:lnTo>
                <a:lnTo>
                  <a:pt x="387" y="658"/>
                </a:lnTo>
                <a:lnTo>
                  <a:pt x="387" y="659"/>
                </a:lnTo>
                <a:lnTo>
                  <a:pt x="386" y="661"/>
                </a:lnTo>
                <a:lnTo>
                  <a:pt x="385" y="662"/>
                </a:lnTo>
                <a:lnTo>
                  <a:pt x="384" y="663"/>
                </a:lnTo>
                <a:lnTo>
                  <a:pt x="383" y="664"/>
                </a:lnTo>
                <a:lnTo>
                  <a:pt x="382" y="665"/>
                </a:lnTo>
                <a:lnTo>
                  <a:pt x="381" y="666"/>
                </a:lnTo>
                <a:lnTo>
                  <a:pt x="381" y="667"/>
                </a:lnTo>
                <a:lnTo>
                  <a:pt x="380" y="667"/>
                </a:lnTo>
                <a:lnTo>
                  <a:pt x="379" y="667"/>
                </a:lnTo>
                <a:lnTo>
                  <a:pt x="378" y="668"/>
                </a:lnTo>
                <a:lnTo>
                  <a:pt x="377" y="668"/>
                </a:lnTo>
                <a:lnTo>
                  <a:pt x="372" y="668"/>
                </a:lnTo>
                <a:lnTo>
                  <a:pt x="370" y="669"/>
                </a:lnTo>
                <a:lnTo>
                  <a:pt x="368" y="669"/>
                </a:lnTo>
                <a:lnTo>
                  <a:pt x="367" y="669"/>
                </a:lnTo>
                <a:lnTo>
                  <a:pt x="367" y="670"/>
                </a:lnTo>
                <a:lnTo>
                  <a:pt x="366" y="670"/>
                </a:lnTo>
                <a:lnTo>
                  <a:pt x="365" y="671"/>
                </a:lnTo>
                <a:lnTo>
                  <a:pt x="365" y="671"/>
                </a:lnTo>
                <a:lnTo>
                  <a:pt x="364" y="673"/>
                </a:lnTo>
                <a:lnTo>
                  <a:pt x="363" y="675"/>
                </a:lnTo>
                <a:lnTo>
                  <a:pt x="362" y="677"/>
                </a:lnTo>
                <a:lnTo>
                  <a:pt x="362" y="677"/>
                </a:lnTo>
                <a:lnTo>
                  <a:pt x="362" y="678"/>
                </a:lnTo>
                <a:lnTo>
                  <a:pt x="361" y="679"/>
                </a:lnTo>
                <a:lnTo>
                  <a:pt x="360" y="679"/>
                </a:lnTo>
                <a:lnTo>
                  <a:pt x="359" y="680"/>
                </a:lnTo>
                <a:lnTo>
                  <a:pt x="358" y="680"/>
                </a:lnTo>
                <a:lnTo>
                  <a:pt x="356" y="681"/>
                </a:lnTo>
                <a:lnTo>
                  <a:pt x="354" y="682"/>
                </a:lnTo>
                <a:lnTo>
                  <a:pt x="353" y="682"/>
                </a:lnTo>
                <a:lnTo>
                  <a:pt x="352" y="682"/>
                </a:lnTo>
                <a:lnTo>
                  <a:pt x="351" y="683"/>
                </a:lnTo>
                <a:lnTo>
                  <a:pt x="350" y="684"/>
                </a:lnTo>
                <a:lnTo>
                  <a:pt x="349" y="684"/>
                </a:lnTo>
                <a:lnTo>
                  <a:pt x="346" y="687"/>
                </a:lnTo>
                <a:lnTo>
                  <a:pt x="345" y="688"/>
                </a:lnTo>
                <a:lnTo>
                  <a:pt x="344" y="689"/>
                </a:lnTo>
                <a:lnTo>
                  <a:pt x="343" y="690"/>
                </a:lnTo>
                <a:lnTo>
                  <a:pt x="342" y="690"/>
                </a:lnTo>
                <a:lnTo>
                  <a:pt x="340" y="690"/>
                </a:lnTo>
                <a:lnTo>
                  <a:pt x="339" y="690"/>
                </a:lnTo>
                <a:lnTo>
                  <a:pt x="339" y="690"/>
                </a:lnTo>
                <a:lnTo>
                  <a:pt x="338" y="690"/>
                </a:lnTo>
                <a:lnTo>
                  <a:pt x="337" y="689"/>
                </a:lnTo>
                <a:lnTo>
                  <a:pt x="333" y="688"/>
                </a:lnTo>
                <a:lnTo>
                  <a:pt x="328" y="685"/>
                </a:lnTo>
                <a:lnTo>
                  <a:pt x="324" y="683"/>
                </a:lnTo>
                <a:lnTo>
                  <a:pt x="313" y="678"/>
                </a:lnTo>
                <a:lnTo>
                  <a:pt x="311" y="677"/>
                </a:lnTo>
                <a:lnTo>
                  <a:pt x="309" y="676"/>
                </a:lnTo>
                <a:lnTo>
                  <a:pt x="308" y="676"/>
                </a:lnTo>
                <a:lnTo>
                  <a:pt x="307" y="675"/>
                </a:lnTo>
                <a:lnTo>
                  <a:pt x="302" y="675"/>
                </a:lnTo>
                <a:lnTo>
                  <a:pt x="299" y="674"/>
                </a:lnTo>
                <a:lnTo>
                  <a:pt x="297" y="674"/>
                </a:lnTo>
                <a:lnTo>
                  <a:pt x="291" y="671"/>
                </a:lnTo>
                <a:lnTo>
                  <a:pt x="284" y="669"/>
                </a:lnTo>
                <a:lnTo>
                  <a:pt x="280" y="668"/>
                </a:lnTo>
                <a:lnTo>
                  <a:pt x="279" y="668"/>
                </a:lnTo>
                <a:lnTo>
                  <a:pt x="277" y="667"/>
                </a:lnTo>
                <a:lnTo>
                  <a:pt x="274" y="667"/>
                </a:lnTo>
                <a:lnTo>
                  <a:pt x="269" y="667"/>
                </a:lnTo>
                <a:lnTo>
                  <a:pt x="268" y="667"/>
                </a:lnTo>
                <a:lnTo>
                  <a:pt x="266" y="667"/>
                </a:lnTo>
                <a:lnTo>
                  <a:pt x="260" y="666"/>
                </a:lnTo>
                <a:lnTo>
                  <a:pt x="258" y="665"/>
                </a:lnTo>
                <a:lnTo>
                  <a:pt x="254" y="665"/>
                </a:lnTo>
                <a:lnTo>
                  <a:pt x="253" y="665"/>
                </a:lnTo>
                <a:lnTo>
                  <a:pt x="251" y="665"/>
                </a:lnTo>
                <a:lnTo>
                  <a:pt x="246" y="666"/>
                </a:lnTo>
                <a:lnTo>
                  <a:pt x="244" y="666"/>
                </a:lnTo>
                <a:lnTo>
                  <a:pt x="242" y="666"/>
                </a:lnTo>
                <a:lnTo>
                  <a:pt x="241" y="666"/>
                </a:lnTo>
                <a:lnTo>
                  <a:pt x="240" y="666"/>
                </a:lnTo>
                <a:lnTo>
                  <a:pt x="239" y="666"/>
                </a:lnTo>
                <a:lnTo>
                  <a:pt x="238" y="665"/>
                </a:lnTo>
                <a:lnTo>
                  <a:pt x="235" y="664"/>
                </a:lnTo>
                <a:lnTo>
                  <a:pt x="234" y="663"/>
                </a:lnTo>
                <a:lnTo>
                  <a:pt x="231" y="663"/>
                </a:lnTo>
                <a:lnTo>
                  <a:pt x="227" y="662"/>
                </a:lnTo>
                <a:lnTo>
                  <a:pt x="226" y="661"/>
                </a:lnTo>
                <a:lnTo>
                  <a:pt x="225" y="661"/>
                </a:lnTo>
                <a:lnTo>
                  <a:pt x="224" y="661"/>
                </a:lnTo>
                <a:lnTo>
                  <a:pt x="222" y="659"/>
                </a:lnTo>
                <a:lnTo>
                  <a:pt x="219" y="656"/>
                </a:lnTo>
                <a:lnTo>
                  <a:pt x="218" y="655"/>
                </a:lnTo>
                <a:lnTo>
                  <a:pt x="217" y="655"/>
                </a:lnTo>
                <a:lnTo>
                  <a:pt x="216" y="653"/>
                </a:lnTo>
                <a:lnTo>
                  <a:pt x="215" y="652"/>
                </a:lnTo>
                <a:lnTo>
                  <a:pt x="215" y="651"/>
                </a:lnTo>
                <a:lnTo>
                  <a:pt x="214" y="650"/>
                </a:lnTo>
                <a:lnTo>
                  <a:pt x="213" y="647"/>
                </a:lnTo>
                <a:lnTo>
                  <a:pt x="212" y="646"/>
                </a:lnTo>
                <a:lnTo>
                  <a:pt x="212" y="645"/>
                </a:lnTo>
                <a:lnTo>
                  <a:pt x="211" y="645"/>
                </a:lnTo>
                <a:lnTo>
                  <a:pt x="211" y="644"/>
                </a:lnTo>
                <a:lnTo>
                  <a:pt x="209" y="642"/>
                </a:lnTo>
                <a:lnTo>
                  <a:pt x="208" y="641"/>
                </a:lnTo>
                <a:lnTo>
                  <a:pt x="207" y="640"/>
                </a:lnTo>
                <a:lnTo>
                  <a:pt x="206" y="639"/>
                </a:lnTo>
                <a:lnTo>
                  <a:pt x="205" y="638"/>
                </a:lnTo>
                <a:lnTo>
                  <a:pt x="205" y="637"/>
                </a:lnTo>
                <a:lnTo>
                  <a:pt x="204" y="636"/>
                </a:lnTo>
                <a:lnTo>
                  <a:pt x="204" y="635"/>
                </a:lnTo>
                <a:lnTo>
                  <a:pt x="204" y="634"/>
                </a:lnTo>
                <a:lnTo>
                  <a:pt x="204" y="634"/>
                </a:lnTo>
                <a:lnTo>
                  <a:pt x="205" y="633"/>
                </a:lnTo>
                <a:lnTo>
                  <a:pt x="205" y="632"/>
                </a:lnTo>
                <a:lnTo>
                  <a:pt x="205" y="631"/>
                </a:lnTo>
                <a:lnTo>
                  <a:pt x="206" y="630"/>
                </a:lnTo>
                <a:lnTo>
                  <a:pt x="207" y="630"/>
                </a:lnTo>
                <a:lnTo>
                  <a:pt x="207" y="629"/>
                </a:lnTo>
                <a:lnTo>
                  <a:pt x="209" y="628"/>
                </a:lnTo>
                <a:lnTo>
                  <a:pt x="210" y="627"/>
                </a:lnTo>
                <a:lnTo>
                  <a:pt x="211" y="626"/>
                </a:lnTo>
                <a:lnTo>
                  <a:pt x="215" y="625"/>
                </a:lnTo>
                <a:lnTo>
                  <a:pt x="216" y="624"/>
                </a:lnTo>
                <a:lnTo>
                  <a:pt x="216" y="624"/>
                </a:lnTo>
                <a:lnTo>
                  <a:pt x="217" y="623"/>
                </a:lnTo>
                <a:lnTo>
                  <a:pt x="217" y="622"/>
                </a:lnTo>
                <a:lnTo>
                  <a:pt x="218" y="622"/>
                </a:lnTo>
                <a:lnTo>
                  <a:pt x="218" y="621"/>
                </a:lnTo>
                <a:lnTo>
                  <a:pt x="219" y="620"/>
                </a:lnTo>
                <a:lnTo>
                  <a:pt x="219" y="618"/>
                </a:lnTo>
                <a:lnTo>
                  <a:pt x="219" y="617"/>
                </a:lnTo>
                <a:lnTo>
                  <a:pt x="219" y="616"/>
                </a:lnTo>
                <a:lnTo>
                  <a:pt x="218" y="615"/>
                </a:lnTo>
                <a:lnTo>
                  <a:pt x="218" y="614"/>
                </a:lnTo>
                <a:lnTo>
                  <a:pt x="217" y="614"/>
                </a:lnTo>
                <a:lnTo>
                  <a:pt x="217" y="613"/>
                </a:lnTo>
                <a:lnTo>
                  <a:pt x="216" y="612"/>
                </a:lnTo>
                <a:lnTo>
                  <a:pt x="212" y="609"/>
                </a:lnTo>
                <a:lnTo>
                  <a:pt x="210" y="608"/>
                </a:lnTo>
                <a:lnTo>
                  <a:pt x="209" y="607"/>
                </a:lnTo>
                <a:lnTo>
                  <a:pt x="208" y="605"/>
                </a:lnTo>
                <a:lnTo>
                  <a:pt x="205" y="601"/>
                </a:lnTo>
                <a:lnTo>
                  <a:pt x="203" y="599"/>
                </a:lnTo>
                <a:lnTo>
                  <a:pt x="201" y="597"/>
                </a:lnTo>
                <a:lnTo>
                  <a:pt x="200" y="595"/>
                </a:lnTo>
                <a:lnTo>
                  <a:pt x="198" y="594"/>
                </a:lnTo>
                <a:lnTo>
                  <a:pt x="197" y="593"/>
                </a:lnTo>
                <a:lnTo>
                  <a:pt x="196" y="592"/>
                </a:lnTo>
                <a:lnTo>
                  <a:pt x="195" y="591"/>
                </a:lnTo>
                <a:lnTo>
                  <a:pt x="194" y="591"/>
                </a:lnTo>
                <a:lnTo>
                  <a:pt x="193" y="590"/>
                </a:lnTo>
                <a:lnTo>
                  <a:pt x="190" y="589"/>
                </a:lnTo>
                <a:lnTo>
                  <a:pt x="186" y="588"/>
                </a:lnTo>
                <a:lnTo>
                  <a:pt x="184" y="587"/>
                </a:lnTo>
                <a:lnTo>
                  <a:pt x="182" y="586"/>
                </a:lnTo>
                <a:lnTo>
                  <a:pt x="180" y="585"/>
                </a:lnTo>
                <a:lnTo>
                  <a:pt x="178" y="584"/>
                </a:lnTo>
                <a:lnTo>
                  <a:pt x="177" y="584"/>
                </a:lnTo>
                <a:lnTo>
                  <a:pt x="172" y="580"/>
                </a:lnTo>
                <a:lnTo>
                  <a:pt x="171" y="579"/>
                </a:lnTo>
                <a:lnTo>
                  <a:pt x="170" y="578"/>
                </a:lnTo>
                <a:lnTo>
                  <a:pt x="168" y="577"/>
                </a:lnTo>
                <a:lnTo>
                  <a:pt x="167" y="575"/>
                </a:lnTo>
                <a:lnTo>
                  <a:pt x="165" y="573"/>
                </a:lnTo>
                <a:lnTo>
                  <a:pt x="159" y="566"/>
                </a:lnTo>
                <a:lnTo>
                  <a:pt x="156" y="564"/>
                </a:lnTo>
                <a:lnTo>
                  <a:pt x="154" y="562"/>
                </a:lnTo>
                <a:lnTo>
                  <a:pt x="152" y="560"/>
                </a:lnTo>
                <a:lnTo>
                  <a:pt x="150" y="559"/>
                </a:lnTo>
                <a:lnTo>
                  <a:pt x="148" y="557"/>
                </a:lnTo>
                <a:lnTo>
                  <a:pt x="146" y="555"/>
                </a:lnTo>
                <a:lnTo>
                  <a:pt x="144" y="554"/>
                </a:lnTo>
                <a:lnTo>
                  <a:pt x="142" y="553"/>
                </a:lnTo>
                <a:lnTo>
                  <a:pt x="140" y="552"/>
                </a:lnTo>
                <a:lnTo>
                  <a:pt x="138" y="551"/>
                </a:lnTo>
                <a:lnTo>
                  <a:pt x="136" y="550"/>
                </a:lnTo>
                <a:lnTo>
                  <a:pt x="134" y="549"/>
                </a:lnTo>
                <a:lnTo>
                  <a:pt x="125" y="547"/>
                </a:lnTo>
                <a:lnTo>
                  <a:pt x="123" y="546"/>
                </a:lnTo>
                <a:lnTo>
                  <a:pt x="121" y="545"/>
                </a:lnTo>
                <a:lnTo>
                  <a:pt x="120" y="545"/>
                </a:lnTo>
                <a:lnTo>
                  <a:pt x="118" y="544"/>
                </a:lnTo>
                <a:lnTo>
                  <a:pt x="117" y="543"/>
                </a:lnTo>
                <a:lnTo>
                  <a:pt x="117" y="543"/>
                </a:lnTo>
                <a:lnTo>
                  <a:pt x="116" y="542"/>
                </a:lnTo>
                <a:lnTo>
                  <a:pt x="115" y="541"/>
                </a:lnTo>
                <a:lnTo>
                  <a:pt x="115" y="539"/>
                </a:lnTo>
                <a:lnTo>
                  <a:pt x="114" y="537"/>
                </a:lnTo>
                <a:lnTo>
                  <a:pt x="114" y="536"/>
                </a:lnTo>
                <a:lnTo>
                  <a:pt x="113" y="532"/>
                </a:lnTo>
                <a:lnTo>
                  <a:pt x="113" y="530"/>
                </a:lnTo>
                <a:lnTo>
                  <a:pt x="113" y="529"/>
                </a:lnTo>
                <a:lnTo>
                  <a:pt x="112" y="527"/>
                </a:lnTo>
                <a:lnTo>
                  <a:pt x="111" y="524"/>
                </a:lnTo>
                <a:lnTo>
                  <a:pt x="108" y="518"/>
                </a:lnTo>
                <a:lnTo>
                  <a:pt x="107" y="516"/>
                </a:lnTo>
                <a:lnTo>
                  <a:pt x="107" y="514"/>
                </a:lnTo>
                <a:lnTo>
                  <a:pt x="105" y="512"/>
                </a:lnTo>
                <a:lnTo>
                  <a:pt x="105" y="511"/>
                </a:lnTo>
                <a:lnTo>
                  <a:pt x="104" y="511"/>
                </a:lnTo>
                <a:lnTo>
                  <a:pt x="103" y="510"/>
                </a:lnTo>
                <a:lnTo>
                  <a:pt x="103" y="509"/>
                </a:lnTo>
                <a:lnTo>
                  <a:pt x="99" y="507"/>
                </a:lnTo>
                <a:lnTo>
                  <a:pt x="98" y="506"/>
                </a:lnTo>
                <a:lnTo>
                  <a:pt x="97" y="505"/>
                </a:lnTo>
                <a:lnTo>
                  <a:pt x="97" y="504"/>
                </a:lnTo>
                <a:lnTo>
                  <a:pt x="96" y="504"/>
                </a:lnTo>
                <a:lnTo>
                  <a:pt x="95" y="503"/>
                </a:lnTo>
                <a:lnTo>
                  <a:pt x="95" y="501"/>
                </a:lnTo>
                <a:lnTo>
                  <a:pt x="94" y="500"/>
                </a:lnTo>
                <a:lnTo>
                  <a:pt x="93" y="498"/>
                </a:lnTo>
                <a:lnTo>
                  <a:pt x="92" y="496"/>
                </a:lnTo>
                <a:lnTo>
                  <a:pt x="90" y="490"/>
                </a:lnTo>
                <a:lnTo>
                  <a:pt x="88" y="485"/>
                </a:lnTo>
                <a:lnTo>
                  <a:pt x="87" y="482"/>
                </a:lnTo>
                <a:lnTo>
                  <a:pt x="86" y="480"/>
                </a:lnTo>
                <a:lnTo>
                  <a:pt x="85" y="479"/>
                </a:lnTo>
                <a:lnTo>
                  <a:pt x="84" y="477"/>
                </a:lnTo>
                <a:lnTo>
                  <a:pt x="83" y="476"/>
                </a:lnTo>
                <a:lnTo>
                  <a:pt x="82" y="475"/>
                </a:lnTo>
                <a:lnTo>
                  <a:pt x="82" y="475"/>
                </a:lnTo>
                <a:lnTo>
                  <a:pt x="81" y="475"/>
                </a:lnTo>
                <a:lnTo>
                  <a:pt x="80" y="474"/>
                </a:lnTo>
                <a:lnTo>
                  <a:pt x="79" y="474"/>
                </a:lnTo>
                <a:lnTo>
                  <a:pt x="75" y="475"/>
                </a:lnTo>
                <a:lnTo>
                  <a:pt x="72" y="475"/>
                </a:lnTo>
                <a:lnTo>
                  <a:pt x="70" y="475"/>
                </a:lnTo>
                <a:lnTo>
                  <a:pt x="66" y="475"/>
                </a:lnTo>
                <a:lnTo>
                  <a:pt x="65" y="475"/>
                </a:lnTo>
                <a:lnTo>
                  <a:pt x="63" y="475"/>
                </a:lnTo>
                <a:lnTo>
                  <a:pt x="61" y="474"/>
                </a:lnTo>
                <a:lnTo>
                  <a:pt x="60" y="474"/>
                </a:lnTo>
                <a:lnTo>
                  <a:pt x="58" y="473"/>
                </a:lnTo>
                <a:lnTo>
                  <a:pt x="58" y="473"/>
                </a:lnTo>
                <a:lnTo>
                  <a:pt x="57" y="472"/>
                </a:lnTo>
                <a:lnTo>
                  <a:pt x="56" y="471"/>
                </a:lnTo>
                <a:lnTo>
                  <a:pt x="55" y="470"/>
                </a:lnTo>
                <a:lnTo>
                  <a:pt x="51" y="466"/>
                </a:lnTo>
                <a:lnTo>
                  <a:pt x="50" y="465"/>
                </a:lnTo>
                <a:lnTo>
                  <a:pt x="49" y="463"/>
                </a:lnTo>
                <a:lnTo>
                  <a:pt x="47" y="461"/>
                </a:lnTo>
                <a:lnTo>
                  <a:pt x="46" y="458"/>
                </a:lnTo>
                <a:lnTo>
                  <a:pt x="43" y="453"/>
                </a:lnTo>
                <a:lnTo>
                  <a:pt x="42" y="450"/>
                </a:lnTo>
                <a:lnTo>
                  <a:pt x="40" y="444"/>
                </a:lnTo>
                <a:lnTo>
                  <a:pt x="37" y="439"/>
                </a:lnTo>
                <a:lnTo>
                  <a:pt x="36" y="435"/>
                </a:lnTo>
                <a:lnTo>
                  <a:pt x="35" y="434"/>
                </a:lnTo>
                <a:lnTo>
                  <a:pt x="35" y="433"/>
                </a:lnTo>
                <a:lnTo>
                  <a:pt x="34" y="433"/>
                </a:lnTo>
                <a:lnTo>
                  <a:pt x="34" y="433"/>
                </a:lnTo>
                <a:lnTo>
                  <a:pt x="34" y="432"/>
                </a:lnTo>
                <a:lnTo>
                  <a:pt x="33" y="432"/>
                </a:lnTo>
                <a:lnTo>
                  <a:pt x="32" y="432"/>
                </a:lnTo>
                <a:lnTo>
                  <a:pt x="29" y="432"/>
                </a:lnTo>
                <a:lnTo>
                  <a:pt x="28" y="432"/>
                </a:lnTo>
                <a:lnTo>
                  <a:pt x="27" y="432"/>
                </a:lnTo>
                <a:lnTo>
                  <a:pt x="26" y="431"/>
                </a:lnTo>
                <a:lnTo>
                  <a:pt x="25" y="430"/>
                </a:lnTo>
                <a:lnTo>
                  <a:pt x="24" y="429"/>
                </a:lnTo>
                <a:lnTo>
                  <a:pt x="23" y="427"/>
                </a:lnTo>
                <a:lnTo>
                  <a:pt x="21" y="424"/>
                </a:lnTo>
                <a:lnTo>
                  <a:pt x="20" y="423"/>
                </a:lnTo>
                <a:lnTo>
                  <a:pt x="19" y="422"/>
                </a:lnTo>
                <a:lnTo>
                  <a:pt x="18" y="421"/>
                </a:lnTo>
                <a:lnTo>
                  <a:pt x="17" y="420"/>
                </a:lnTo>
                <a:lnTo>
                  <a:pt x="16" y="419"/>
                </a:lnTo>
                <a:lnTo>
                  <a:pt x="15" y="419"/>
                </a:lnTo>
                <a:lnTo>
                  <a:pt x="14" y="418"/>
                </a:lnTo>
                <a:lnTo>
                  <a:pt x="13" y="418"/>
                </a:lnTo>
                <a:lnTo>
                  <a:pt x="12" y="418"/>
                </a:lnTo>
                <a:lnTo>
                  <a:pt x="10" y="417"/>
                </a:lnTo>
                <a:lnTo>
                  <a:pt x="8" y="417"/>
                </a:lnTo>
                <a:lnTo>
                  <a:pt x="6" y="417"/>
                </a:lnTo>
                <a:lnTo>
                  <a:pt x="5" y="417"/>
                </a:lnTo>
                <a:lnTo>
                  <a:pt x="4" y="417"/>
                </a:lnTo>
                <a:lnTo>
                  <a:pt x="4" y="417"/>
                </a:lnTo>
                <a:lnTo>
                  <a:pt x="4" y="415"/>
                </a:lnTo>
                <a:lnTo>
                  <a:pt x="2" y="410"/>
                </a:lnTo>
                <a:lnTo>
                  <a:pt x="1" y="409"/>
                </a:lnTo>
                <a:lnTo>
                  <a:pt x="1" y="407"/>
                </a:lnTo>
                <a:lnTo>
                  <a:pt x="1" y="406"/>
                </a:lnTo>
                <a:lnTo>
                  <a:pt x="1" y="405"/>
                </a:lnTo>
                <a:lnTo>
                  <a:pt x="0" y="403"/>
                </a:lnTo>
                <a:lnTo>
                  <a:pt x="0" y="401"/>
                </a:lnTo>
                <a:lnTo>
                  <a:pt x="0" y="399"/>
                </a:lnTo>
                <a:lnTo>
                  <a:pt x="0" y="397"/>
                </a:lnTo>
                <a:lnTo>
                  <a:pt x="1" y="395"/>
                </a:lnTo>
                <a:lnTo>
                  <a:pt x="1" y="393"/>
                </a:lnTo>
                <a:lnTo>
                  <a:pt x="2" y="389"/>
                </a:lnTo>
                <a:lnTo>
                  <a:pt x="2" y="387"/>
                </a:lnTo>
                <a:lnTo>
                  <a:pt x="3" y="384"/>
                </a:lnTo>
                <a:lnTo>
                  <a:pt x="3" y="383"/>
                </a:lnTo>
                <a:lnTo>
                  <a:pt x="4" y="381"/>
                </a:lnTo>
                <a:lnTo>
                  <a:pt x="5" y="379"/>
                </a:lnTo>
                <a:lnTo>
                  <a:pt x="6" y="376"/>
                </a:lnTo>
                <a:lnTo>
                  <a:pt x="8" y="373"/>
                </a:lnTo>
                <a:lnTo>
                  <a:pt x="9" y="371"/>
                </a:lnTo>
                <a:lnTo>
                  <a:pt x="10" y="370"/>
                </a:lnTo>
                <a:lnTo>
                  <a:pt x="11" y="369"/>
                </a:lnTo>
                <a:lnTo>
                  <a:pt x="12" y="368"/>
                </a:lnTo>
                <a:lnTo>
                  <a:pt x="13" y="367"/>
                </a:lnTo>
                <a:lnTo>
                  <a:pt x="14" y="367"/>
                </a:lnTo>
                <a:lnTo>
                  <a:pt x="15" y="366"/>
                </a:lnTo>
                <a:lnTo>
                  <a:pt x="16" y="366"/>
                </a:lnTo>
                <a:lnTo>
                  <a:pt x="19" y="364"/>
                </a:lnTo>
                <a:lnTo>
                  <a:pt x="20" y="364"/>
                </a:lnTo>
                <a:lnTo>
                  <a:pt x="21" y="363"/>
                </a:lnTo>
                <a:lnTo>
                  <a:pt x="23" y="362"/>
                </a:lnTo>
                <a:lnTo>
                  <a:pt x="23" y="361"/>
                </a:lnTo>
                <a:lnTo>
                  <a:pt x="24" y="360"/>
                </a:lnTo>
                <a:lnTo>
                  <a:pt x="25" y="359"/>
                </a:lnTo>
                <a:lnTo>
                  <a:pt x="25" y="359"/>
                </a:lnTo>
                <a:lnTo>
                  <a:pt x="26" y="358"/>
                </a:lnTo>
                <a:lnTo>
                  <a:pt x="26" y="357"/>
                </a:lnTo>
                <a:lnTo>
                  <a:pt x="26" y="356"/>
                </a:lnTo>
                <a:lnTo>
                  <a:pt x="27" y="355"/>
                </a:lnTo>
                <a:lnTo>
                  <a:pt x="27" y="353"/>
                </a:lnTo>
                <a:lnTo>
                  <a:pt x="27" y="351"/>
                </a:lnTo>
                <a:lnTo>
                  <a:pt x="27" y="349"/>
                </a:lnTo>
                <a:lnTo>
                  <a:pt x="27" y="347"/>
                </a:lnTo>
                <a:lnTo>
                  <a:pt x="25" y="341"/>
                </a:lnTo>
                <a:lnTo>
                  <a:pt x="25" y="340"/>
                </a:lnTo>
                <a:lnTo>
                  <a:pt x="24" y="338"/>
                </a:lnTo>
                <a:lnTo>
                  <a:pt x="23" y="334"/>
                </a:lnTo>
                <a:lnTo>
                  <a:pt x="22" y="333"/>
                </a:lnTo>
                <a:lnTo>
                  <a:pt x="22" y="331"/>
                </a:lnTo>
                <a:lnTo>
                  <a:pt x="22" y="330"/>
                </a:lnTo>
                <a:lnTo>
                  <a:pt x="22" y="329"/>
                </a:lnTo>
                <a:lnTo>
                  <a:pt x="22" y="327"/>
                </a:lnTo>
                <a:lnTo>
                  <a:pt x="23" y="324"/>
                </a:lnTo>
                <a:lnTo>
                  <a:pt x="23" y="322"/>
                </a:lnTo>
                <a:lnTo>
                  <a:pt x="24" y="320"/>
                </a:lnTo>
                <a:lnTo>
                  <a:pt x="24" y="314"/>
                </a:lnTo>
                <a:lnTo>
                  <a:pt x="24" y="312"/>
                </a:lnTo>
                <a:lnTo>
                  <a:pt x="25" y="309"/>
                </a:lnTo>
                <a:lnTo>
                  <a:pt x="26" y="304"/>
                </a:lnTo>
                <a:lnTo>
                  <a:pt x="26" y="303"/>
                </a:lnTo>
                <a:lnTo>
                  <a:pt x="26" y="302"/>
                </a:lnTo>
                <a:lnTo>
                  <a:pt x="27" y="302"/>
                </a:lnTo>
                <a:lnTo>
                  <a:pt x="27" y="302"/>
                </a:lnTo>
                <a:lnTo>
                  <a:pt x="28" y="302"/>
                </a:lnTo>
                <a:lnTo>
                  <a:pt x="29" y="302"/>
                </a:lnTo>
                <a:lnTo>
                  <a:pt x="30" y="302"/>
                </a:lnTo>
                <a:lnTo>
                  <a:pt x="35" y="303"/>
                </a:lnTo>
                <a:lnTo>
                  <a:pt x="37" y="303"/>
                </a:lnTo>
                <a:lnTo>
                  <a:pt x="38" y="303"/>
                </a:lnTo>
                <a:lnTo>
                  <a:pt x="39" y="303"/>
                </a:lnTo>
                <a:lnTo>
                  <a:pt x="40" y="303"/>
                </a:lnTo>
                <a:lnTo>
                  <a:pt x="41" y="303"/>
                </a:lnTo>
                <a:lnTo>
                  <a:pt x="42" y="302"/>
                </a:lnTo>
                <a:lnTo>
                  <a:pt x="44" y="302"/>
                </a:lnTo>
                <a:lnTo>
                  <a:pt x="45" y="301"/>
                </a:lnTo>
                <a:lnTo>
                  <a:pt x="46" y="301"/>
                </a:lnTo>
                <a:lnTo>
                  <a:pt x="48" y="300"/>
                </a:lnTo>
                <a:lnTo>
                  <a:pt x="50" y="298"/>
                </a:lnTo>
                <a:lnTo>
                  <a:pt x="54" y="295"/>
                </a:lnTo>
                <a:lnTo>
                  <a:pt x="55" y="294"/>
                </a:lnTo>
                <a:lnTo>
                  <a:pt x="57" y="293"/>
                </a:lnTo>
                <a:lnTo>
                  <a:pt x="59" y="292"/>
                </a:lnTo>
                <a:lnTo>
                  <a:pt x="63" y="290"/>
                </a:lnTo>
                <a:lnTo>
                  <a:pt x="64" y="290"/>
                </a:lnTo>
                <a:lnTo>
                  <a:pt x="65" y="290"/>
                </a:lnTo>
                <a:lnTo>
                  <a:pt x="65" y="289"/>
                </a:lnTo>
                <a:lnTo>
                  <a:pt x="66" y="288"/>
                </a:lnTo>
                <a:lnTo>
                  <a:pt x="66" y="288"/>
                </a:lnTo>
                <a:lnTo>
                  <a:pt x="67" y="284"/>
                </a:lnTo>
                <a:lnTo>
                  <a:pt x="69" y="279"/>
                </a:lnTo>
                <a:lnTo>
                  <a:pt x="69" y="277"/>
                </a:lnTo>
                <a:lnTo>
                  <a:pt x="70" y="276"/>
                </a:lnTo>
                <a:lnTo>
                  <a:pt x="71" y="275"/>
                </a:lnTo>
                <a:lnTo>
                  <a:pt x="72" y="273"/>
                </a:lnTo>
                <a:lnTo>
                  <a:pt x="73" y="272"/>
                </a:lnTo>
                <a:lnTo>
                  <a:pt x="75" y="270"/>
                </a:lnTo>
                <a:lnTo>
                  <a:pt x="75" y="269"/>
                </a:lnTo>
                <a:lnTo>
                  <a:pt x="76" y="269"/>
                </a:lnTo>
                <a:lnTo>
                  <a:pt x="76" y="268"/>
                </a:lnTo>
                <a:lnTo>
                  <a:pt x="76" y="267"/>
                </a:lnTo>
                <a:lnTo>
                  <a:pt x="76" y="266"/>
                </a:lnTo>
                <a:lnTo>
                  <a:pt x="76" y="265"/>
                </a:lnTo>
                <a:lnTo>
                  <a:pt x="76" y="264"/>
                </a:lnTo>
                <a:lnTo>
                  <a:pt x="76" y="262"/>
                </a:lnTo>
                <a:lnTo>
                  <a:pt x="75" y="261"/>
                </a:lnTo>
                <a:lnTo>
                  <a:pt x="75" y="260"/>
                </a:lnTo>
                <a:lnTo>
                  <a:pt x="74" y="259"/>
                </a:lnTo>
                <a:lnTo>
                  <a:pt x="72" y="256"/>
                </a:lnTo>
                <a:lnTo>
                  <a:pt x="71" y="255"/>
                </a:lnTo>
                <a:lnTo>
                  <a:pt x="70" y="253"/>
                </a:lnTo>
                <a:lnTo>
                  <a:pt x="69" y="251"/>
                </a:lnTo>
                <a:lnTo>
                  <a:pt x="69" y="250"/>
                </a:lnTo>
                <a:lnTo>
                  <a:pt x="69" y="249"/>
                </a:lnTo>
                <a:lnTo>
                  <a:pt x="69" y="248"/>
                </a:lnTo>
                <a:lnTo>
                  <a:pt x="69" y="247"/>
                </a:lnTo>
                <a:lnTo>
                  <a:pt x="69" y="246"/>
                </a:lnTo>
                <a:lnTo>
                  <a:pt x="70" y="245"/>
                </a:lnTo>
                <a:lnTo>
                  <a:pt x="70" y="244"/>
                </a:lnTo>
                <a:lnTo>
                  <a:pt x="71" y="243"/>
                </a:lnTo>
                <a:lnTo>
                  <a:pt x="72" y="242"/>
                </a:lnTo>
                <a:lnTo>
                  <a:pt x="74" y="241"/>
                </a:lnTo>
                <a:lnTo>
                  <a:pt x="75" y="238"/>
                </a:lnTo>
                <a:lnTo>
                  <a:pt x="76" y="238"/>
                </a:lnTo>
                <a:lnTo>
                  <a:pt x="77" y="237"/>
                </a:lnTo>
                <a:lnTo>
                  <a:pt x="79" y="236"/>
                </a:lnTo>
                <a:lnTo>
                  <a:pt x="79" y="236"/>
                </a:lnTo>
                <a:lnTo>
                  <a:pt x="80" y="236"/>
                </a:lnTo>
                <a:lnTo>
                  <a:pt x="80" y="235"/>
                </a:lnTo>
                <a:lnTo>
                  <a:pt x="81" y="235"/>
                </a:lnTo>
                <a:lnTo>
                  <a:pt x="81" y="234"/>
                </a:lnTo>
                <a:lnTo>
                  <a:pt x="82" y="232"/>
                </a:lnTo>
                <a:lnTo>
                  <a:pt x="82" y="231"/>
                </a:lnTo>
                <a:lnTo>
                  <a:pt x="82" y="231"/>
                </a:lnTo>
                <a:lnTo>
                  <a:pt x="82" y="230"/>
                </a:lnTo>
                <a:lnTo>
                  <a:pt x="82" y="230"/>
                </a:lnTo>
                <a:lnTo>
                  <a:pt x="81" y="229"/>
                </a:lnTo>
                <a:lnTo>
                  <a:pt x="81" y="229"/>
                </a:lnTo>
                <a:lnTo>
                  <a:pt x="79" y="227"/>
                </a:lnTo>
                <a:lnTo>
                  <a:pt x="78" y="226"/>
                </a:lnTo>
                <a:lnTo>
                  <a:pt x="77" y="225"/>
                </a:lnTo>
                <a:lnTo>
                  <a:pt x="76" y="225"/>
                </a:lnTo>
                <a:lnTo>
                  <a:pt x="76" y="224"/>
                </a:lnTo>
                <a:lnTo>
                  <a:pt x="76" y="223"/>
                </a:lnTo>
                <a:lnTo>
                  <a:pt x="75" y="222"/>
                </a:lnTo>
                <a:lnTo>
                  <a:pt x="75" y="221"/>
                </a:lnTo>
                <a:lnTo>
                  <a:pt x="75" y="221"/>
                </a:lnTo>
                <a:lnTo>
                  <a:pt x="75" y="220"/>
                </a:lnTo>
                <a:lnTo>
                  <a:pt x="75" y="219"/>
                </a:lnTo>
                <a:lnTo>
                  <a:pt x="75" y="218"/>
                </a:lnTo>
                <a:lnTo>
                  <a:pt x="75" y="218"/>
                </a:lnTo>
                <a:lnTo>
                  <a:pt x="75" y="217"/>
                </a:lnTo>
                <a:lnTo>
                  <a:pt x="75" y="217"/>
                </a:lnTo>
                <a:lnTo>
                  <a:pt x="76" y="216"/>
                </a:lnTo>
                <a:lnTo>
                  <a:pt x="76" y="216"/>
                </a:lnTo>
                <a:lnTo>
                  <a:pt x="77" y="216"/>
                </a:lnTo>
                <a:lnTo>
                  <a:pt x="80" y="214"/>
                </a:lnTo>
                <a:lnTo>
                  <a:pt x="81" y="213"/>
                </a:lnTo>
                <a:lnTo>
                  <a:pt x="81" y="213"/>
                </a:lnTo>
                <a:lnTo>
                  <a:pt x="82" y="212"/>
                </a:lnTo>
                <a:lnTo>
                  <a:pt x="82" y="212"/>
                </a:lnTo>
                <a:lnTo>
                  <a:pt x="83" y="211"/>
                </a:lnTo>
                <a:lnTo>
                  <a:pt x="83" y="210"/>
                </a:lnTo>
                <a:lnTo>
                  <a:pt x="83" y="209"/>
                </a:lnTo>
                <a:lnTo>
                  <a:pt x="84" y="209"/>
                </a:lnTo>
                <a:lnTo>
                  <a:pt x="84" y="208"/>
                </a:lnTo>
                <a:lnTo>
                  <a:pt x="84" y="207"/>
                </a:lnTo>
                <a:lnTo>
                  <a:pt x="84" y="206"/>
                </a:lnTo>
                <a:lnTo>
                  <a:pt x="83" y="204"/>
                </a:lnTo>
                <a:lnTo>
                  <a:pt x="83" y="202"/>
                </a:lnTo>
                <a:lnTo>
                  <a:pt x="83" y="201"/>
                </a:lnTo>
                <a:lnTo>
                  <a:pt x="83" y="200"/>
                </a:lnTo>
                <a:lnTo>
                  <a:pt x="84" y="199"/>
                </a:lnTo>
                <a:lnTo>
                  <a:pt x="84" y="197"/>
                </a:lnTo>
                <a:lnTo>
                  <a:pt x="84" y="196"/>
                </a:lnTo>
                <a:lnTo>
                  <a:pt x="85" y="195"/>
                </a:lnTo>
                <a:lnTo>
                  <a:pt x="86" y="194"/>
                </a:lnTo>
                <a:lnTo>
                  <a:pt x="88" y="192"/>
                </a:lnTo>
                <a:lnTo>
                  <a:pt x="89" y="191"/>
                </a:lnTo>
                <a:lnTo>
                  <a:pt x="91" y="189"/>
                </a:lnTo>
                <a:lnTo>
                  <a:pt x="94" y="187"/>
                </a:lnTo>
                <a:lnTo>
                  <a:pt x="98" y="184"/>
                </a:lnTo>
                <a:lnTo>
                  <a:pt x="99" y="183"/>
                </a:lnTo>
                <a:lnTo>
                  <a:pt x="100" y="183"/>
                </a:lnTo>
                <a:lnTo>
                  <a:pt x="100" y="181"/>
                </a:lnTo>
                <a:lnTo>
                  <a:pt x="101" y="180"/>
                </a:lnTo>
                <a:lnTo>
                  <a:pt x="102" y="178"/>
                </a:lnTo>
                <a:lnTo>
                  <a:pt x="103" y="174"/>
                </a:lnTo>
                <a:lnTo>
                  <a:pt x="104" y="172"/>
                </a:lnTo>
                <a:lnTo>
                  <a:pt x="105" y="170"/>
                </a:lnTo>
                <a:lnTo>
                  <a:pt x="107" y="167"/>
                </a:lnTo>
                <a:lnTo>
                  <a:pt x="108" y="166"/>
                </a:lnTo>
                <a:lnTo>
                  <a:pt x="108" y="165"/>
                </a:lnTo>
                <a:lnTo>
                  <a:pt x="109" y="163"/>
                </a:lnTo>
                <a:lnTo>
                  <a:pt x="109" y="160"/>
                </a:lnTo>
                <a:lnTo>
                  <a:pt x="110" y="159"/>
                </a:lnTo>
                <a:lnTo>
                  <a:pt x="110" y="158"/>
                </a:lnTo>
                <a:lnTo>
                  <a:pt x="110" y="156"/>
                </a:lnTo>
                <a:lnTo>
                  <a:pt x="109" y="155"/>
                </a:lnTo>
                <a:lnTo>
                  <a:pt x="109" y="154"/>
                </a:lnTo>
                <a:lnTo>
                  <a:pt x="108" y="154"/>
                </a:lnTo>
                <a:lnTo>
                  <a:pt x="106" y="151"/>
                </a:lnTo>
                <a:lnTo>
                  <a:pt x="105" y="150"/>
                </a:lnTo>
                <a:lnTo>
                  <a:pt x="104" y="148"/>
                </a:lnTo>
                <a:lnTo>
                  <a:pt x="102" y="144"/>
                </a:lnTo>
                <a:lnTo>
                  <a:pt x="101" y="142"/>
                </a:lnTo>
                <a:lnTo>
                  <a:pt x="101" y="140"/>
                </a:lnTo>
                <a:lnTo>
                  <a:pt x="100" y="137"/>
                </a:lnTo>
                <a:lnTo>
                  <a:pt x="100" y="135"/>
                </a:lnTo>
                <a:lnTo>
                  <a:pt x="100" y="133"/>
                </a:lnTo>
                <a:lnTo>
                  <a:pt x="100" y="131"/>
                </a:lnTo>
                <a:lnTo>
                  <a:pt x="101" y="127"/>
                </a:lnTo>
                <a:lnTo>
                  <a:pt x="101" y="125"/>
                </a:lnTo>
                <a:lnTo>
                  <a:pt x="101" y="124"/>
                </a:lnTo>
                <a:lnTo>
                  <a:pt x="102" y="122"/>
                </a:lnTo>
                <a:lnTo>
                  <a:pt x="103" y="120"/>
                </a:lnTo>
                <a:lnTo>
                  <a:pt x="104" y="119"/>
                </a:lnTo>
                <a:lnTo>
                  <a:pt x="107" y="114"/>
                </a:lnTo>
                <a:lnTo>
                  <a:pt x="108" y="113"/>
                </a:lnTo>
                <a:lnTo>
                  <a:pt x="108" y="112"/>
                </a:lnTo>
                <a:lnTo>
                  <a:pt x="108" y="112"/>
                </a:lnTo>
                <a:lnTo>
                  <a:pt x="107" y="111"/>
                </a:lnTo>
                <a:lnTo>
                  <a:pt x="107" y="109"/>
                </a:lnTo>
                <a:lnTo>
                  <a:pt x="106" y="108"/>
                </a:lnTo>
                <a:lnTo>
                  <a:pt x="105" y="105"/>
                </a:lnTo>
                <a:lnTo>
                  <a:pt x="104" y="102"/>
                </a:lnTo>
                <a:lnTo>
                  <a:pt x="103" y="100"/>
                </a:lnTo>
                <a:lnTo>
                  <a:pt x="103" y="99"/>
                </a:lnTo>
                <a:lnTo>
                  <a:pt x="102" y="96"/>
                </a:lnTo>
                <a:lnTo>
                  <a:pt x="102" y="94"/>
                </a:lnTo>
                <a:lnTo>
                  <a:pt x="102" y="88"/>
                </a:lnTo>
                <a:lnTo>
                  <a:pt x="101" y="87"/>
                </a:lnTo>
                <a:lnTo>
                  <a:pt x="101" y="85"/>
                </a:lnTo>
                <a:lnTo>
                  <a:pt x="101" y="83"/>
                </a:lnTo>
                <a:lnTo>
                  <a:pt x="100" y="82"/>
                </a:lnTo>
                <a:lnTo>
                  <a:pt x="100" y="81"/>
                </a:lnTo>
                <a:lnTo>
                  <a:pt x="100" y="81"/>
                </a:lnTo>
                <a:lnTo>
                  <a:pt x="98" y="79"/>
                </a:lnTo>
                <a:lnTo>
                  <a:pt x="97" y="78"/>
                </a:lnTo>
                <a:lnTo>
                  <a:pt x="97" y="77"/>
                </a:lnTo>
                <a:lnTo>
                  <a:pt x="97" y="76"/>
                </a:lnTo>
                <a:lnTo>
                  <a:pt x="97" y="76"/>
                </a:lnTo>
                <a:lnTo>
                  <a:pt x="97" y="75"/>
                </a:lnTo>
                <a:lnTo>
                  <a:pt x="97" y="74"/>
                </a:lnTo>
                <a:lnTo>
                  <a:pt x="97" y="74"/>
                </a:lnTo>
                <a:lnTo>
                  <a:pt x="97" y="72"/>
                </a:lnTo>
                <a:lnTo>
                  <a:pt x="99" y="66"/>
                </a:lnTo>
                <a:lnTo>
                  <a:pt x="99" y="65"/>
                </a:lnTo>
                <a:lnTo>
                  <a:pt x="100" y="64"/>
                </a:lnTo>
                <a:lnTo>
                  <a:pt x="100" y="63"/>
                </a:lnTo>
                <a:lnTo>
                  <a:pt x="101" y="62"/>
                </a:lnTo>
                <a:lnTo>
                  <a:pt x="101" y="61"/>
                </a:lnTo>
                <a:lnTo>
                  <a:pt x="102" y="61"/>
                </a:lnTo>
                <a:lnTo>
                  <a:pt x="102" y="61"/>
                </a:lnTo>
                <a:lnTo>
                  <a:pt x="103" y="61"/>
                </a:lnTo>
                <a:lnTo>
                  <a:pt x="103" y="61"/>
                </a:lnTo>
                <a:lnTo>
                  <a:pt x="104" y="61"/>
                </a:lnTo>
                <a:lnTo>
                  <a:pt x="104" y="62"/>
                </a:lnTo>
                <a:lnTo>
                  <a:pt x="106" y="62"/>
                </a:lnTo>
                <a:lnTo>
                  <a:pt x="108" y="61"/>
                </a:lnTo>
                <a:lnTo>
                  <a:pt x="109" y="61"/>
                </a:lnTo>
                <a:lnTo>
                  <a:pt x="113" y="60"/>
                </a:lnTo>
                <a:lnTo>
                  <a:pt x="119" y="58"/>
                </a:lnTo>
                <a:lnTo>
                  <a:pt x="121" y="57"/>
                </a:lnTo>
                <a:lnTo>
                  <a:pt x="124" y="56"/>
                </a:lnTo>
                <a:lnTo>
                  <a:pt x="125" y="56"/>
                </a:lnTo>
                <a:lnTo>
                  <a:pt x="125" y="56"/>
                </a:lnTo>
                <a:lnTo>
                  <a:pt x="126" y="56"/>
                </a:lnTo>
                <a:lnTo>
                  <a:pt x="127" y="56"/>
                </a:lnTo>
                <a:lnTo>
                  <a:pt x="127" y="56"/>
                </a:lnTo>
                <a:lnTo>
                  <a:pt x="128" y="56"/>
                </a:lnTo>
                <a:lnTo>
                  <a:pt x="129" y="57"/>
                </a:lnTo>
                <a:lnTo>
                  <a:pt x="132" y="60"/>
                </a:lnTo>
                <a:lnTo>
                  <a:pt x="133" y="60"/>
                </a:lnTo>
                <a:lnTo>
                  <a:pt x="133" y="61"/>
                </a:lnTo>
                <a:lnTo>
                  <a:pt x="134" y="61"/>
                </a:lnTo>
                <a:lnTo>
                  <a:pt x="135" y="61"/>
                </a:lnTo>
                <a:lnTo>
                  <a:pt x="136" y="61"/>
                </a:lnTo>
                <a:lnTo>
                  <a:pt x="136" y="61"/>
                </a:lnTo>
                <a:lnTo>
                  <a:pt x="137" y="60"/>
                </a:lnTo>
                <a:lnTo>
                  <a:pt x="138" y="60"/>
                </a:lnTo>
                <a:lnTo>
                  <a:pt x="140" y="60"/>
                </a:lnTo>
                <a:lnTo>
                  <a:pt x="143" y="58"/>
                </a:lnTo>
                <a:lnTo>
                  <a:pt x="144" y="57"/>
                </a:lnTo>
                <a:lnTo>
                  <a:pt x="146" y="57"/>
                </a:lnTo>
                <a:lnTo>
                  <a:pt x="147" y="57"/>
                </a:lnTo>
                <a:lnTo>
                  <a:pt x="148" y="57"/>
                </a:lnTo>
                <a:lnTo>
                  <a:pt x="148" y="57"/>
                </a:lnTo>
                <a:lnTo>
                  <a:pt x="149" y="58"/>
                </a:lnTo>
                <a:lnTo>
                  <a:pt x="150" y="58"/>
                </a:lnTo>
                <a:lnTo>
                  <a:pt x="153" y="61"/>
                </a:lnTo>
                <a:lnTo>
                  <a:pt x="154" y="61"/>
                </a:lnTo>
                <a:lnTo>
                  <a:pt x="156" y="62"/>
                </a:lnTo>
                <a:lnTo>
                  <a:pt x="157" y="63"/>
                </a:lnTo>
                <a:lnTo>
                  <a:pt x="158" y="63"/>
                </a:lnTo>
                <a:lnTo>
                  <a:pt x="159" y="64"/>
                </a:lnTo>
                <a:lnTo>
                  <a:pt x="159" y="65"/>
                </a:lnTo>
                <a:lnTo>
                  <a:pt x="160" y="65"/>
                </a:lnTo>
                <a:lnTo>
                  <a:pt x="161" y="65"/>
                </a:lnTo>
                <a:lnTo>
                  <a:pt x="163" y="66"/>
                </a:lnTo>
                <a:lnTo>
                  <a:pt x="164" y="67"/>
                </a:lnTo>
                <a:lnTo>
                  <a:pt x="166" y="67"/>
                </a:lnTo>
                <a:lnTo>
                  <a:pt x="167" y="68"/>
                </a:lnTo>
                <a:lnTo>
                  <a:pt x="168" y="68"/>
                </a:lnTo>
                <a:lnTo>
                  <a:pt x="170" y="68"/>
                </a:lnTo>
                <a:lnTo>
                  <a:pt x="171" y="68"/>
                </a:lnTo>
                <a:lnTo>
                  <a:pt x="172" y="67"/>
                </a:lnTo>
                <a:lnTo>
                  <a:pt x="174" y="67"/>
                </a:lnTo>
                <a:lnTo>
                  <a:pt x="175" y="66"/>
                </a:lnTo>
                <a:lnTo>
                  <a:pt x="176" y="66"/>
                </a:lnTo>
                <a:lnTo>
                  <a:pt x="178" y="64"/>
                </a:lnTo>
                <a:lnTo>
                  <a:pt x="179" y="64"/>
                </a:lnTo>
                <a:lnTo>
                  <a:pt x="180" y="63"/>
                </a:lnTo>
                <a:lnTo>
                  <a:pt x="182" y="63"/>
                </a:lnTo>
                <a:lnTo>
                  <a:pt x="183" y="62"/>
                </a:lnTo>
                <a:lnTo>
                  <a:pt x="188" y="62"/>
                </a:lnTo>
                <a:lnTo>
                  <a:pt x="189" y="62"/>
                </a:lnTo>
                <a:lnTo>
                  <a:pt x="190" y="61"/>
                </a:lnTo>
                <a:lnTo>
                  <a:pt x="191" y="61"/>
                </a:lnTo>
                <a:lnTo>
                  <a:pt x="192" y="60"/>
                </a:lnTo>
                <a:lnTo>
                  <a:pt x="194" y="59"/>
                </a:lnTo>
                <a:lnTo>
                  <a:pt x="196" y="58"/>
                </a:lnTo>
                <a:lnTo>
                  <a:pt x="197" y="57"/>
                </a:lnTo>
                <a:lnTo>
                  <a:pt x="198" y="57"/>
                </a:lnTo>
                <a:lnTo>
                  <a:pt x="201" y="56"/>
                </a:lnTo>
                <a:lnTo>
                  <a:pt x="201" y="56"/>
                </a:lnTo>
                <a:lnTo>
                  <a:pt x="201" y="56"/>
                </a:lnTo>
                <a:lnTo>
                  <a:pt x="202" y="55"/>
                </a:lnTo>
                <a:lnTo>
                  <a:pt x="203" y="55"/>
                </a:lnTo>
                <a:lnTo>
                  <a:pt x="204" y="53"/>
                </a:lnTo>
                <a:lnTo>
                  <a:pt x="205" y="51"/>
                </a:lnTo>
                <a:lnTo>
                  <a:pt x="205" y="50"/>
                </a:lnTo>
                <a:lnTo>
                  <a:pt x="206" y="49"/>
                </a:lnTo>
                <a:lnTo>
                  <a:pt x="207" y="46"/>
                </a:lnTo>
                <a:lnTo>
                  <a:pt x="208" y="43"/>
                </a:lnTo>
                <a:lnTo>
                  <a:pt x="209" y="42"/>
                </a:lnTo>
                <a:lnTo>
                  <a:pt x="209" y="41"/>
                </a:lnTo>
                <a:lnTo>
                  <a:pt x="210" y="40"/>
                </a:lnTo>
                <a:lnTo>
                  <a:pt x="210" y="40"/>
                </a:lnTo>
                <a:lnTo>
                  <a:pt x="211" y="39"/>
                </a:lnTo>
                <a:lnTo>
                  <a:pt x="213" y="38"/>
                </a:lnTo>
                <a:lnTo>
                  <a:pt x="218" y="36"/>
                </a:lnTo>
                <a:lnTo>
                  <a:pt x="221" y="34"/>
                </a:lnTo>
                <a:lnTo>
                  <a:pt x="223" y="33"/>
                </a:lnTo>
                <a:lnTo>
                  <a:pt x="225" y="33"/>
                </a:lnTo>
                <a:lnTo>
                  <a:pt x="227" y="32"/>
                </a:lnTo>
                <a:lnTo>
                  <a:pt x="230" y="31"/>
                </a:lnTo>
                <a:lnTo>
                  <a:pt x="230" y="3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389" name="Freeform 230">
            <a:extLst>
              <a:ext uri="{FF2B5EF4-FFF2-40B4-BE49-F238E27FC236}">
                <a16:creationId xmlns:a16="http://schemas.microsoft.com/office/drawing/2014/main" id="{02D3E7D7-4157-4DAB-B68C-A8604719E7F2}"/>
              </a:ext>
            </a:extLst>
          </p:cNvPr>
          <p:cNvSpPr>
            <a:spLocks/>
          </p:cNvSpPr>
          <p:nvPr/>
        </p:nvSpPr>
        <p:spPr bwMode="auto">
          <a:xfrm>
            <a:off x="8214206" y="2464560"/>
            <a:ext cx="668494" cy="600218"/>
          </a:xfrm>
          <a:custGeom>
            <a:avLst/>
            <a:gdLst>
              <a:gd name="T0" fmla="*/ 6 w 656"/>
              <a:gd name="T1" fmla="*/ 51 h 589"/>
              <a:gd name="T2" fmla="*/ 37 w 656"/>
              <a:gd name="T3" fmla="*/ 51 h 589"/>
              <a:gd name="T4" fmla="*/ 70 w 656"/>
              <a:gd name="T5" fmla="*/ 35 h 589"/>
              <a:gd name="T6" fmla="*/ 96 w 656"/>
              <a:gd name="T7" fmla="*/ 36 h 589"/>
              <a:gd name="T8" fmla="*/ 114 w 656"/>
              <a:gd name="T9" fmla="*/ 52 h 589"/>
              <a:gd name="T10" fmla="*/ 136 w 656"/>
              <a:gd name="T11" fmla="*/ 48 h 589"/>
              <a:gd name="T12" fmla="*/ 147 w 656"/>
              <a:gd name="T13" fmla="*/ 39 h 589"/>
              <a:gd name="T14" fmla="*/ 171 w 656"/>
              <a:gd name="T15" fmla="*/ 50 h 589"/>
              <a:gd name="T16" fmla="*/ 195 w 656"/>
              <a:gd name="T17" fmla="*/ 50 h 589"/>
              <a:gd name="T18" fmla="*/ 222 w 656"/>
              <a:gd name="T19" fmla="*/ 51 h 589"/>
              <a:gd name="T20" fmla="*/ 238 w 656"/>
              <a:gd name="T21" fmla="*/ 62 h 589"/>
              <a:gd name="T22" fmla="*/ 255 w 656"/>
              <a:gd name="T23" fmla="*/ 59 h 589"/>
              <a:gd name="T24" fmla="*/ 285 w 656"/>
              <a:gd name="T25" fmla="*/ 40 h 589"/>
              <a:gd name="T26" fmla="*/ 285 w 656"/>
              <a:gd name="T27" fmla="*/ 13 h 589"/>
              <a:gd name="T28" fmla="*/ 302 w 656"/>
              <a:gd name="T29" fmla="*/ 0 h 589"/>
              <a:gd name="T30" fmla="*/ 334 w 656"/>
              <a:gd name="T31" fmla="*/ 21 h 589"/>
              <a:gd name="T32" fmla="*/ 348 w 656"/>
              <a:gd name="T33" fmla="*/ 25 h 589"/>
              <a:gd name="T34" fmla="*/ 367 w 656"/>
              <a:gd name="T35" fmla="*/ 43 h 589"/>
              <a:gd name="T36" fmla="*/ 368 w 656"/>
              <a:gd name="T37" fmla="*/ 58 h 589"/>
              <a:gd name="T38" fmla="*/ 366 w 656"/>
              <a:gd name="T39" fmla="*/ 74 h 589"/>
              <a:gd name="T40" fmla="*/ 365 w 656"/>
              <a:gd name="T41" fmla="*/ 107 h 589"/>
              <a:gd name="T42" fmla="*/ 355 w 656"/>
              <a:gd name="T43" fmla="*/ 145 h 589"/>
              <a:gd name="T44" fmla="*/ 367 w 656"/>
              <a:gd name="T45" fmla="*/ 168 h 589"/>
              <a:gd name="T46" fmla="*/ 362 w 656"/>
              <a:gd name="T47" fmla="*/ 186 h 589"/>
              <a:gd name="T48" fmla="*/ 393 w 656"/>
              <a:gd name="T49" fmla="*/ 218 h 589"/>
              <a:gd name="T50" fmla="*/ 420 w 656"/>
              <a:gd name="T51" fmla="*/ 217 h 589"/>
              <a:gd name="T52" fmla="*/ 442 w 656"/>
              <a:gd name="T53" fmla="*/ 231 h 589"/>
              <a:gd name="T54" fmla="*/ 441 w 656"/>
              <a:gd name="T55" fmla="*/ 241 h 589"/>
              <a:gd name="T56" fmla="*/ 463 w 656"/>
              <a:gd name="T57" fmla="*/ 255 h 589"/>
              <a:gd name="T58" fmla="*/ 493 w 656"/>
              <a:gd name="T59" fmla="*/ 253 h 589"/>
              <a:gd name="T60" fmla="*/ 526 w 656"/>
              <a:gd name="T61" fmla="*/ 260 h 589"/>
              <a:gd name="T62" fmla="*/ 548 w 656"/>
              <a:gd name="T63" fmla="*/ 271 h 589"/>
              <a:gd name="T64" fmla="*/ 555 w 656"/>
              <a:gd name="T65" fmla="*/ 302 h 589"/>
              <a:gd name="T66" fmla="*/ 588 w 656"/>
              <a:gd name="T67" fmla="*/ 318 h 589"/>
              <a:gd name="T68" fmla="*/ 623 w 656"/>
              <a:gd name="T69" fmla="*/ 317 h 589"/>
              <a:gd name="T70" fmla="*/ 641 w 656"/>
              <a:gd name="T71" fmla="*/ 319 h 589"/>
              <a:gd name="T72" fmla="*/ 650 w 656"/>
              <a:gd name="T73" fmla="*/ 334 h 589"/>
              <a:gd name="T74" fmla="*/ 646 w 656"/>
              <a:gd name="T75" fmla="*/ 353 h 589"/>
              <a:gd name="T76" fmla="*/ 631 w 656"/>
              <a:gd name="T77" fmla="*/ 372 h 589"/>
              <a:gd name="T78" fmla="*/ 613 w 656"/>
              <a:gd name="T79" fmla="*/ 401 h 589"/>
              <a:gd name="T80" fmla="*/ 625 w 656"/>
              <a:gd name="T81" fmla="*/ 409 h 589"/>
              <a:gd name="T82" fmla="*/ 649 w 656"/>
              <a:gd name="T83" fmla="*/ 429 h 589"/>
              <a:gd name="T84" fmla="*/ 645 w 656"/>
              <a:gd name="T85" fmla="*/ 442 h 589"/>
              <a:gd name="T86" fmla="*/ 638 w 656"/>
              <a:gd name="T87" fmla="*/ 452 h 589"/>
              <a:gd name="T88" fmla="*/ 612 w 656"/>
              <a:gd name="T89" fmla="*/ 442 h 589"/>
              <a:gd name="T90" fmla="*/ 579 w 656"/>
              <a:gd name="T91" fmla="*/ 429 h 589"/>
              <a:gd name="T92" fmla="*/ 534 w 656"/>
              <a:gd name="T93" fmla="*/ 413 h 589"/>
              <a:gd name="T94" fmla="*/ 518 w 656"/>
              <a:gd name="T95" fmla="*/ 419 h 589"/>
              <a:gd name="T96" fmla="*/ 488 w 656"/>
              <a:gd name="T97" fmla="*/ 433 h 589"/>
              <a:gd name="T98" fmla="*/ 469 w 656"/>
              <a:gd name="T99" fmla="*/ 433 h 589"/>
              <a:gd name="T100" fmla="*/ 460 w 656"/>
              <a:gd name="T101" fmla="*/ 405 h 589"/>
              <a:gd name="T102" fmla="*/ 429 w 656"/>
              <a:gd name="T103" fmla="*/ 398 h 589"/>
              <a:gd name="T104" fmla="*/ 400 w 656"/>
              <a:gd name="T105" fmla="*/ 394 h 589"/>
              <a:gd name="T106" fmla="*/ 390 w 656"/>
              <a:gd name="T107" fmla="*/ 420 h 589"/>
              <a:gd name="T108" fmla="*/ 393 w 656"/>
              <a:gd name="T109" fmla="*/ 472 h 589"/>
              <a:gd name="T110" fmla="*/ 383 w 656"/>
              <a:gd name="T111" fmla="*/ 522 h 589"/>
              <a:gd name="T112" fmla="*/ 387 w 656"/>
              <a:gd name="T113" fmla="*/ 550 h 589"/>
              <a:gd name="T114" fmla="*/ 352 w 656"/>
              <a:gd name="T115" fmla="*/ 550 h 589"/>
              <a:gd name="T116" fmla="*/ 321 w 656"/>
              <a:gd name="T117" fmla="*/ 547 h 589"/>
              <a:gd name="T118" fmla="*/ 307 w 656"/>
              <a:gd name="T119" fmla="*/ 582 h 5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656" h="589">
                <a:moveTo>
                  <a:pt x="0" y="31"/>
                </a:moveTo>
                <a:lnTo>
                  <a:pt x="0" y="31"/>
                </a:lnTo>
                <a:lnTo>
                  <a:pt x="1" y="32"/>
                </a:lnTo>
                <a:lnTo>
                  <a:pt x="1" y="33"/>
                </a:lnTo>
                <a:lnTo>
                  <a:pt x="1" y="33"/>
                </a:lnTo>
                <a:lnTo>
                  <a:pt x="1" y="35"/>
                </a:lnTo>
                <a:lnTo>
                  <a:pt x="1" y="41"/>
                </a:lnTo>
                <a:lnTo>
                  <a:pt x="1" y="43"/>
                </a:lnTo>
                <a:lnTo>
                  <a:pt x="2" y="44"/>
                </a:lnTo>
                <a:lnTo>
                  <a:pt x="2" y="46"/>
                </a:lnTo>
                <a:lnTo>
                  <a:pt x="2" y="47"/>
                </a:lnTo>
                <a:lnTo>
                  <a:pt x="2" y="48"/>
                </a:lnTo>
                <a:lnTo>
                  <a:pt x="3" y="49"/>
                </a:lnTo>
                <a:lnTo>
                  <a:pt x="4" y="49"/>
                </a:lnTo>
                <a:lnTo>
                  <a:pt x="4" y="50"/>
                </a:lnTo>
                <a:lnTo>
                  <a:pt x="5" y="51"/>
                </a:lnTo>
                <a:lnTo>
                  <a:pt x="6" y="51"/>
                </a:lnTo>
                <a:lnTo>
                  <a:pt x="7" y="52"/>
                </a:lnTo>
                <a:lnTo>
                  <a:pt x="8" y="52"/>
                </a:lnTo>
                <a:lnTo>
                  <a:pt x="10" y="52"/>
                </a:lnTo>
                <a:lnTo>
                  <a:pt x="11" y="52"/>
                </a:lnTo>
                <a:lnTo>
                  <a:pt x="13" y="52"/>
                </a:lnTo>
                <a:lnTo>
                  <a:pt x="14" y="52"/>
                </a:lnTo>
                <a:lnTo>
                  <a:pt x="16" y="51"/>
                </a:lnTo>
                <a:lnTo>
                  <a:pt x="17" y="51"/>
                </a:lnTo>
                <a:lnTo>
                  <a:pt x="18" y="51"/>
                </a:lnTo>
                <a:lnTo>
                  <a:pt x="21" y="52"/>
                </a:lnTo>
                <a:lnTo>
                  <a:pt x="23" y="52"/>
                </a:lnTo>
                <a:lnTo>
                  <a:pt x="24" y="52"/>
                </a:lnTo>
                <a:lnTo>
                  <a:pt x="27" y="51"/>
                </a:lnTo>
                <a:lnTo>
                  <a:pt x="29" y="51"/>
                </a:lnTo>
                <a:lnTo>
                  <a:pt x="31" y="51"/>
                </a:lnTo>
                <a:lnTo>
                  <a:pt x="35" y="51"/>
                </a:lnTo>
                <a:lnTo>
                  <a:pt x="37" y="51"/>
                </a:lnTo>
                <a:lnTo>
                  <a:pt x="48" y="50"/>
                </a:lnTo>
                <a:lnTo>
                  <a:pt x="53" y="50"/>
                </a:lnTo>
                <a:lnTo>
                  <a:pt x="55" y="49"/>
                </a:lnTo>
                <a:lnTo>
                  <a:pt x="57" y="49"/>
                </a:lnTo>
                <a:lnTo>
                  <a:pt x="59" y="49"/>
                </a:lnTo>
                <a:lnTo>
                  <a:pt x="60" y="49"/>
                </a:lnTo>
                <a:lnTo>
                  <a:pt x="60" y="49"/>
                </a:lnTo>
                <a:lnTo>
                  <a:pt x="61" y="49"/>
                </a:lnTo>
                <a:lnTo>
                  <a:pt x="62" y="48"/>
                </a:lnTo>
                <a:lnTo>
                  <a:pt x="63" y="48"/>
                </a:lnTo>
                <a:lnTo>
                  <a:pt x="63" y="47"/>
                </a:lnTo>
                <a:lnTo>
                  <a:pt x="64" y="45"/>
                </a:lnTo>
                <a:lnTo>
                  <a:pt x="66" y="43"/>
                </a:lnTo>
                <a:lnTo>
                  <a:pt x="67" y="41"/>
                </a:lnTo>
                <a:lnTo>
                  <a:pt x="68" y="39"/>
                </a:lnTo>
                <a:lnTo>
                  <a:pt x="69" y="36"/>
                </a:lnTo>
                <a:lnTo>
                  <a:pt x="70" y="35"/>
                </a:lnTo>
                <a:lnTo>
                  <a:pt x="71" y="34"/>
                </a:lnTo>
                <a:lnTo>
                  <a:pt x="72" y="33"/>
                </a:lnTo>
                <a:lnTo>
                  <a:pt x="73" y="33"/>
                </a:lnTo>
                <a:lnTo>
                  <a:pt x="74" y="32"/>
                </a:lnTo>
                <a:lnTo>
                  <a:pt x="79" y="31"/>
                </a:lnTo>
                <a:lnTo>
                  <a:pt x="81" y="31"/>
                </a:lnTo>
                <a:lnTo>
                  <a:pt x="82" y="30"/>
                </a:lnTo>
                <a:lnTo>
                  <a:pt x="84" y="30"/>
                </a:lnTo>
                <a:lnTo>
                  <a:pt x="85" y="30"/>
                </a:lnTo>
                <a:lnTo>
                  <a:pt x="86" y="30"/>
                </a:lnTo>
                <a:lnTo>
                  <a:pt x="87" y="31"/>
                </a:lnTo>
                <a:lnTo>
                  <a:pt x="89" y="31"/>
                </a:lnTo>
                <a:lnTo>
                  <a:pt x="91" y="32"/>
                </a:lnTo>
                <a:lnTo>
                  <a:pt x="93" y="33"/>
                </a:lnTo>
                <a:lnTo>
                  <a:pt x="94" y="34"/>
                </a:lnTo>
                <a:lnTo>
                  <a:pt x="95" y="35"/>
                </a:lnTo>
                <a:lnTo>
                  <a:pt x="96" y="36"/>
                </a:lnTo>
                <a:lnTo>
                  <a:pt x="98" y="38"/>
                </a:lnTo>
                <a:lnTo>
                  <a:pt x="98" y="39"/>
                </a:lnTo>
                <a:lnTo>
                  <a:pt x="99" y="40"/>
                </a:lnTo>
                <a:lnTo>
                  <a:pt x="100" y="40"/>
                </a:lnTo>
                <a:lnTo>
                  <a:pt x="101" y="41"/>
                </a:lnTo>
                <a:lnTo>
                  <a:pt x="101" y="41"/>
                </a:lnTo>
                <a:lnTo>
                  <a:pt x="104" y="42"/>
                </a:lnTo>
                <a:lnTo>
                  <a:pt x="106" y="43"/>
                </a:lnTo>
                <a:lnTo>
                  <a:pt x="108" y="44"/>
                </a:lnTo>
                <a:lnTo>
                  <a:pt x="109" y="45"/>
                </a:lnTo>
                <a:lnTo>
                  <a:pt x="109" y="45"/>
                </a:lnTo>
                <a:lnTo>
                  <a:pt x="110" y="46"/>
                </a:lnTo>
                <a:lnTo>
                  <a:pt x="111" y="47"/>
                </a:lnTo>
                <a:lnTo>
                  <a:pt x="112" y="48"/>
                </a:lnTo>
                <a:lnTo>
                  <a:pt x="112" y="49"/>
                </a:lnTo>
                <a:lnTo>
                  <a:pt x="113" y="49"/>
                </a:lnTo>
                <a:lnTo>
                  <a:pt x="114" y="52"/>
                </a:lnTo>
                <a:lnTo>
                  <a:pt x="114" y="53"/>
                </a:lnTo>
                <a:lnTo>
                  <a:pt x="115" y="53"/>
                </a:lnTo>
                <a:lnTo>
                  <a:pt x="115" y="53"/>
                </a:lnTo>
                <a:lnTo>
                  <a:pt x="115" y="53"/>
                </a:lnTo>
                <a:lnTo>
                  <a:pt x="116" y="54"/>
                </a:lnTo>
                <a:lnTo>
                  <a:pt x="119" y="54"/>
                </a:lnTo>
                <a:lnTo>
                  <a:pt x="121" y="54"/>
                </a:lnTo>
                <a:lnTo>
                  <a:pt x="123" y="55"/>
                </a:lnTo>
                <a:lnTo>
                  <a:pt x="124" y="55"/>
                </a:lnTo>
                <a:lnTo>
                  <a:pt x="125" y="55"/>
                </a:lnTo>
                <a:lnTo>
                  <a:pt x="128" y="54"/>
                </a:lnTo>
                <a:lnTo>
                  <a:pt x="128" y="54"/>
                </a:lnTo>
                <a:lnTo>
                  <a:pt x="129" y="53"/>
                </a:lnTo>
                <a:lnTo>
                  <a:pt x="130" y="53"/>
                </a:lnTo>
                <a:lnTo>
                  <a:pt x="134" y="50"/>
                </a:lnTo>
                <a:lnTo>
                  <a:pt x="135" y="49"/>
                </a:lnTo>
                <a:lnTo>
                  <a:pt x="136" y="48"/>
                </a:lnTo>
                <a:lnTo>
                  <a:pt x="138" y="48"/>
                </a:lnTo>
                <a:lnTo>
                  <a:pt x="139" y="47"/>
                </a:lnTo>
                <a:lnTo>
                  <a:pt x="140" y="47"/>
                </a:lnTo>
                <a:lnTo>
                  <a:pt x="142" y="47"/>
                </a:lnTo>
                <a:lnTo>
                  <a:pt x="144" y="47"/>
                </a:lnTo>
                <a:lnTo>
                  <a:pt x="145" y="47"/>
                </a:lnTo>
                <a:lnTo>
                  <a:pt x="145" y="47"/>
                </a:lnTo>
                <a:lnTo>
                  <a:pt x="146" y="47"/>
                </a:lnTo>
                <a:lnTo>
                  <a:pt x="146" y="47"/>
                </a:lnTo>
                <a:lnTo>
                  <a:pt x="146" y="46"/>
                </a:lnTo>
                <a:lnTo>
                  <a:pt x="146" y="46"/>
                </a:lnTo>
                <a:lnTo>
                  <a:pt x="146" y="44"/>
                </a:lnTo>
                <a:lnTo>
                  <a:pt x="146" y="41"/>
                </a:lnTo>
                <a:lnTo>
                  <a:pt x="146" y="40"/>
                </a:lnTo>
                <a:lnTo>
                  <a:pt x="146" y="40"/>
                </a:lnTo>
                <a:lnTo>
                  <a:pt x="146" y="40"/>
                </a:lnTo>
                <a:lnTo>
                  <a:pt x="147" y="39"/>
                </a:lnTo>
                <a:lnTo>
                  <a:pt x="147" y="39"/>
                </a:lnTo>
                <a:lnTo>
                  <a:pt x="148" y="39"/>
                </a:lnTo>
                <a:lnTo>
                  <a:pt x="148" y="38"/>
                </a:lnTo>
                <a:lnTo>
                  <a:pt x="149" y="39"/>
                </a:lnTo>
                <a:lnTo>
                  <a:pt x="150" y="39"/>
                </a:lnTo>
                <a:lnTo>
                  <a:pt x="154" y="41"/>
                </a:lnTo>
                <a:lnTo>
                  <a:pt x="155" y="42"/>
                </a:lnTo>
                <a:lnTo>
                  <a:pt x="156" y="43"/>
                </a:lnTo>
                <a:lnTo>
                  <a:pt x="159" y="44"/>
                </a:lnTo>
                <a:lnTo>
                  <a:pt x="160" y="44"/>
                </a:lnTo>
                <a:lnTo>
                  <a:pt x="161" y="45"/>
                </a:lnTo>
                <a:lnTo>
                  <a:pt x="166" y="48"/>
                </a:lnTo>
                <a:lnTo>
                  <a:pt x="167" y="49"/>
                </a:lnTo>
                <a:lnTo>
                  <a:pt x="169" y="50"/>
                </a:lnTo>
                <a:lnTo>
                  <a:pt x="170" y="50"/>
                </a:lnTo>
                <a:lnTo>
                  <a:pt x="171" y="50"/>
                </a:lnTo>
                <a:lnTo>
                  <a:pt x="171" y="50"/>
                </a:lnTo>
                <a:lnTo>
                  <a:pt x="172" y="50"/>
                </a:lnTo>
                <a:lnTo>
                  <a:pt x="172" y="50"/>
                </a:lnTo>
                <a:lnTo>
                  <a:pt x="174" y="48"/>
                </a:lnTo>
                <a:lnTo>
                  <a:pt x="176" y="47"/>
                </a:lnTo>
                <a:lnTo>
                  <a:pt x="178" y="47"/>
                </a:lnTo>
                <a:lnTo>
                  <a:pt x="178" y="46"/>
                </a:lnTo>
                <a:lnTo>
                  <a:pt x="179" y="46"/>
                </a:lnTo>
                <a:lnTo>
                  <a:pt x="181" y="46"/>
                </a:lnTo>
                <a:lnTo>
                  <a:pt x="182" y="46"/>
                </a:lnTo>
                <a:lnTo>
                  <a:pt x="185" y="46"/>
                </a:lnTo>
                <a:lnTo>
                  <a:pt x="186" y="47"/>
                </a:lnTo>
                <a:lnTo>
                  <a:pt x="187" y="47"/>
                </a:lnTo>
                <a:lnTo>
                  <a:pt x="188" y="47"/>
                </a:lnTo>
                <a:lnTo>
                  <a:pt x="189" y="47"/>
                </a:lnTo>
                <a:lnTo>
                  <a:pt x="192" y="49"/>
                </a:lnTo>
                <a:lnTo>
                  <a:pt x="193" y="49"/>
                </a:lnTo>
                <a:lnTo>
                  <a:pt x="195" y="50"/>
                </a:lnTo>
                <a:lnTo>
                  <a:pt x="196" y="50"/>
                </a:lnTo>
                <a:lnTo>
                  <a:pt x="199" y="51"/>
                </a:lnTo>
                <a:lnTo>
                  <a:pt x="204" y="51"/>
                </a:lnTo>
                <a:lnTo>
                  <a:pt x="206" y="51"/>
                </a:lnTo>
                <a:lnTo>
                  <a:pt x="209" y="52"/>
                </a:lnTo>
                <a:lnTo>
                  <a:pt x="210" y="51"/>
                </a:lnTo>
                <a:lnTo>
                  <a:pt x="211" y="51"/>
                </a:lnTo>
                <a:lnTo>
                  <a:pt x="214" y="51"/>
                </a:lnTo>
                <a:lnTo>
                  <a:pt x="216" y="50"/>
                </a:lnTo>
                <a:lnTo>
                  <a:pt x="218" y="50"/>
                </a:lnTo>
                <a:lnTo>
                  <a:pt x="221" y="49"/>
                </a:lnTo>
                <a:lnTo>
                  <a:pt x="221" y="49"/>
                </a:lnTo>
                <a:lnTo>
                  <a:pt x="222" y="49"/>
                </a:lnTo>
                <a:lnTo>
                  <a:pt x="222" y="49"/>
                </a:lnTo>
                <a:lnTo>
                  <a:pt x="222" y="49"/>
                </a:lnTo>
                <a:lnTo>
                  <a:pt x="222" y="50"/>
                </a:lnTo>
                <a:lnTo>
                  <a:pt x="222" y="51"/>
                </a:lnTo>
                <a:lnTo>
                  <a:pt x="222" y="52"/>
                </a:lnTo>
                <a:lnTo>
                  <a:pt x="222" y="55"/>
                </a:lnTo>
                <a:lnTo>
                  <a:pt x="221" y="56"/>
                </a:lnTo>
                <a:lnTo>
                  <a:pt x="221" y="57"/>
                </a:lnTo>
                <a:lnTo>
                  <a:pt x="222" y="57"/>
                </a:lnTo>
                <a:lnTo>
                  <a:pt x="222" y="58"/>
                </a:lnTo>
                <a:lnTo>
                  <a:pt x="222" y="58"/>
                </a:lnTo>
                <a:lnTo>
                  <a:pt x="223" y="59"/>
                </a:lnTo>
                <a:lnTo>
                  <a:pt x="224" y="59"/>
                </a:lnTo>
                <a:lnTo>
                  <a:pt x="224" y="60"/>
                </a:lnTo>
                <a:lnTo>
                  <a:pt x="225" y="60"/>
                </a:lnTo>
                <a:lnTo>
                  <a:pt x="226" y="60"/>
                </a:lnTo>
                <a:lnTo>
                  <a:pt x="228" y="60"/>
                </a:lnTo>
                <a:lnTo>
                  <a:pt x="231" y="61"/>
                </a:lnTo>
                <a:lnTo>
                  <a:pt x="233" y="61"/>
                </a:lnTo>
                <a:lnTo>
                  <a:pt x="235" y="62"/>
                </a:lnTo>
                <a:lnTo>
                  <a:pt x="238" y="62"/>
                </a:lnTo>
                <a:lnTo>
                  <a:pt x="240" y="63"/>
                </a:lnTo>
                <a:lnTo>
                  <a:pt x="241" y="64"/>
                </a:lnTo>
                <a:lnTo>
                  <a:pt x="242" y="65"/>
                </a:lnTo>
                <a:lnTo>
                  <a:pt x="245" y="66"/>
                </a:lnTo>
                <a:lnTo>
                  <a:pt x="246" y="67"/>
                </a:lnTo>
                <a:lnTo>
                  <a:pt x="246" y="67"/>
                </a:lnTo>
                <a:lnTo>
                  <a:pt x="247" y="67"/>
                </a:lnTo>
                <a:lnTo>
                  <a:pt x="247" y="67"/>
                </a:lnTo>
                <a:lnTo>
                  <a:pt x="248" y="67"/>
                </a:lnTo>
                <a:lnTo>
                  <a:pt x="248" y="67"/>
                </a:lnTo>
                <a:lnTo>
                  <a:pt x="249" y="67"/>
                </a:lnTo>
                <a:lnTo>
                  <a:pt x="250" y="67"/>
                </a:lnTo>
                <a:lnTo>
                  <a:pt x="250" y="66"/>
                </a:lnTo>
                <a:lnTo>
                  <a:pt x="251" y="65"/>
                </a:lnTo>
                <a:lnTo>
                  <a:pt x="252" y="62"/>
                </a:lnTo>
                <a:lnTo>
                  <a:pt x="253" y="61"/>
                </a:lnTo>
                <a:lnTo>
                  <a:pt x="255" y="59"/>
                </a:lnTo>
                <a:lnTo>
                  <a:pt x="257" y="58"/>
                </a:lnTo>
                <a:lnTo>
                  <a:pt x="259" y="56"/>
                </a:lnTo>
                <a:lnTo>
                  <a:pt x="263" y="52"/>
                </a:lnTo>
                <a:lnTo>
                  <a:pt x="265" y="50"/>
                </a:lnTo>
                <a:lnTo>
                  <a:pt x="268" y="48"/>
                </a:lnTo>
                <a:lnTo>
                  <a:pt x="269" y="48"/>
                </a:lnTo>
                <a:lnTo>
                  <a:pt x="270" y="47"/>
                </a:lnTo>
                <a:lnTo>
                  <a:pt x="272" y="47"/>
                </a:lnTo>
                <a:lnTo>
                  <a:pt x="277" y="45"/>
                </a:lnTo>
                <a:lnTo>
                  <a:pt x="278" y="45"/>
                </a:lnTo>
                <a:lnTo>
                  <a:pt x="280" y="44"/>
                </a:lnTo>
                <a:lnTo>
                  <a:pt x="281" y="43"/>
                </a:lnTo>
                <a:lnTo>
                  <a:pt x="283" y="43"/>
                </a:lnTo>
                <a:lnTo>
                  <a:pt x="283" y="42"/>
                </a:lnTo>
                <a:lnTo>
                  <a:pt x="284" y="42"/>
                </a:lnTo>
                <a:lnTo>
                  <a:pt x="284" y="41"/>
                </a:lnTo>
                <a:lnTo>
                  <a:pt x="285" y="40"/>
                </a:lnTo>
                <a:lnTo>
                  <a:pt x="285" y="39"/>
                </a:lnTo>
                <a:lnTo>
                  <a:pt x="285" y="38"/>
                </a:lnTo>
                <a:lnTo>
                  <a:pt x="284" y="37"/>
                </a:lnTo>
                <a:lnTo>
                  <a:pt x="284" y="34"/>
                </a:lnTo>
                <a:lnTo>
                  <a:pt x="283" y="31"/>
                </a:lnTo>
                <a:lnTo>
                  <a:pt x="282" y="29"/>
                </a:lnTo>
                <a:lnTo>
                  <a:pt x="282" y="28"/>
                </a:lnTo>
                <a:lnTo>
                  <a:pt x="282" y="27"/>
                </a:lnTo>
                <a:lnTo>
                  <a:pt x="282" y="25"/>
                </a:lnTo>
                <a:lnTo>
                  <a:pt x="282" y="24"/>
                </a:lnTo>
                <a:lnTo>
                  <a:pt x="283" y="20"/>
                </a:lnTo>
                <a:lnTo>
                  <a:pt x="284" y="19"/>
                </a:lnTo>
                <a:lnTo>
                  <a:pt x="284" y="17"/>
                </a:lnTo>
                <a:lnTo>
                  <a:pt x="284" y="15"/>
                </a:lnTo>
                <a:lnTo>
                  <a:pt x="284" y="14"/>
                </a:lnTo>
                <a:lnTo>
                  <a:pt x="284" y="14"/>
                </a:lnTo>
                <a:lnTo>
                  <a:pt x="285" y="13"/>
                </a:lnTo>
                <a:lnTo>
                  <a:pt x="285" y="12"/>
                </a:lnTo>
                <a:lnTo>
                  <a:pt x="286" y="11"/>
                </a:lnTo>
                <a:lnTo>
                  <a:pt x="288" y="10"/>
                </a:lnTo>
                <a:lnTo>
                  <a:pt x="288" y="9"/>
                </a:lnTo>
                <a:lnTo>
                  <a:pt x="289" y="8"/>
                </a:lnTo>
                <a:lnTo>
                  <a:pt x="290" y="7"/>
                </a:lnTo>
                <a:lnTo>
                  <a:pt x="291" y="6"/>
                </a:lnTo>
                <a:lnTo>
                  <a:pt x="291" y="5"/>
                </a:lnTo>
                <a:lnTo>
                  <a:pt x="292" y="4"/>
                </a:lnTo>
                <a:lnTo>
                  <a:pt x="295" y="2"/>
                </a:lnTo>
                <a:lnTo>
                  <a:pt x="297" y="0"/>
                </a:lnTo>
                <a:lnTo>
                  <a:pt x="298" y="0"/>
                </a:lnTo>
                <a:lnTo>
                  <a:pt x="299" y="0"/>
                </a:lnTo>
                <a:lnTo>
                  <a:pt x="299" y="0"/>
                </a:lnTo>
                <a:lnTo>
                  <a:pt x="300" y="0"/>
                </a:lnTo>
                <a:lnTo>
                  <a:pt x="301" y="0"/>
                </a:lnTo>
                <a:lnTo>
                  <a:pt x="302" y="0"/>
                </a:lnTo>
                <a:lnTo>
                  <a:pt x="303" y="1"/>
                </a:lnTo>
                <a:lnTo>
                  <a:pt x="306" y="3"/>
                </a:lnTo>
                <a:lnTo>
                  <a:pt x="307" y="4"/>
                </a:lnTo>
                <a:lnTo>
                  <a:pt x="310" y="5"/>
                </a:lnTo>
                <a:lnTo>
                  <a:pt x="315" y="8"/>
                </a:lnTo>
                <a:lnTo>
                  <a:pt x="317" y="8"/>
                </a:lnTo>
                <a:lnTo>
                  <a:pt x="318" y="9"/>
                </a:lnTo>
                <a:lnTo>
                  <a:pt x="319" y="10"/>
                </a:lnTo>
                <a:lnTo>
                  <a:pt x="320" y="11"/>
                </a:lnTo>
                <a:lnTo>
                  <a:pt x="325" y="15"/>
                </a:lnTo>
                <a:lnTo>
                  <a:pt x="327" y="17"/>
                </a:lnTo>
                <a:lnTo>
                  <a:pt x="329" y="18"/>
                </a:lnTo>
                <a:lnTo>
                  <a:pt x="330" y="19"/>
                </a:lnTo>
                <a:lnTo>
                  <a:pt x="331" y="20"/>
                </a:lnTo>
                <a:lnTo>
                  <a:pt x="333" y="20"/>
                </a:lnTo>
                <a:lnTo>
                  <a:pt x="333" y="20"/>
                </a:lnTo>
                <a:lnTo>
                  <a:pt x="334" y="21"/>
                </a:lnTo>
                <a:lnTo>
                  <a:pt x="334" y="21"/>
                </a:lnTo>
                <a:lnTo>
                  <a:pt x="335" y="20"/>
                </a:lnTo>
                <a:lnTo>
                  <a:pt x="336" y="20"/>
                </a:lnTo>
                <a:lnTo>
                  <a:pt x="338" y="19"/>
                </a:lnTo>
                <a:lnTo>
                  <a:pt x="339" y="18"/>
                </a:lnTo>
                <a:lnTo>
                  <a:pt x="340" y="18"/>
                </a:lnTo>
                <a:lnTo>
                  <a:pt x="342" y="17"/>
                </a:lnTo>
                <a:lnTo>
                  <a:pt x="342" y="17"/>
                </a:lnTo>
                <a:lnTo>
                  <a:pt x="343" y="17"/>
                </a:lnTo>
                <a:lnTo>
                  <a:pt x="343" y="17"/>
                </a:lnTo>
                <a:lnTo>
                  <a:pt x="344" y="18"/>
                </a:lnTo>
                <a:lnTo>
                  <a:pt x="344" y="18"/>
                </a:lnTo>
                <a:lnTo>
                  <a:pt x="345" y="18"/>
                </a:lnTo>
                <a:lnTo>
                  <a:pt x="345" y="19"/>
                </a:lnTo>
                <a:lnTo>
                  <a:pt x="346" y="21"/>
                </a:lnTo>
                <a:lnTo>
                  <a:pt x="347" y="23"/>
                </a:lnTo>
                <a:lnTo>
                  <a:pt x="348" y="25"/>
                </a:lnTo>
                <a:lnTo>
                  <a:pt x="349" y="27"/>
                </a:lnTo>
                <a:lnTo>
                  <a:pt x="351" y="31"/>
                </a:lnTo>
                <a:lnTo>
                  <a:pt x="353" y="35"/>
                </a:lnTo>
                <a:lnTo>
                  <a:pt x="354" y="37"/>
                </a:lnTo>
                <a:lnTo>
                  <a:pt x="355" y="38"/>
                </a:lnTo>
                <a:lnTo>
                  <a:pt x="356" y="39"/>
                </a:lnTo>
                <a:lnTo>
                  <a:pt x="356" y="40"/>
                </a:lnTo>
                <a:lnTo>
                  <a:pt x="358" y="41"/>
                </a:lnTo>
                <a:lnTo>
                  <a:pt x="359" y="42"/>
                </a:lnTo>
                <a:lnTo>
                  <a:pt x="360" y="42"/>
                </a:lnTo>
                <a:lnTo>
                  <a:pt x="361" y="43"/>
                </a:lnTo>
                <a:lnTo>
                  <a:pt x="362" y="43"/>
                </a:lnTo>
                <a:lnTo>
                  <a:pt x="363" y="43"/>
                </a:lnTo>
                <a:lnTo>
                  <a:pt x="364" y="43"/>
                </a:lnTo>
                <a:lnTo>
                  <a:pt x="365" y="43"/>
                </a:lnTo>
                <a:lnTo>
                  <a:pt x="366" y="43"/>
                </a:lnTo>
                <a:lnTo>
                  <a:pt x="367" y="43"/>
                </a:lnTo>
                <a:lnTo>
                  <a:pt x="368" y="43"/>
                </a:lnTo>
                <a:lnTo>
                  <a:pt x="368" y="43"/>
                </a:lnTo>
                <a:lnTo>
                  <a:pt x="369" y="42"/>
                </a:lnTo>
                <a:lnTo>
                  <a:pt x="370" y="42"/>
                </a:lnTo>
                <a:lnTo>
                  <a:pt x="370" y="42"/>
                </a:lnTo>
                <a:lnTo>
                  <a:pt x="370" y="43"/>
                </a:lnTo>
                <a:lnTo>
                  <a:pt x="371" y="49"/>
                </a:lnTo>
                <a:lnTo>
                  <a:pt x="371" y="50"/>
                </a:lnTo>
                <a:lnTo>
                  <a:pt x="371" y="52"/>
                </a:lnTo>
                <a:lnTo>
                  <a:pt x="371" y="53"/>
                </a:lnTo>
                <a:lnTo>
                  <a:pt x="371" y="54"/>
                </a:lnTo>
                <a:lnTo>
                  <a:pt x="371" y="54"/>
                </a:lnTo>
                <a:lnTo>
                  <a:pt x="371" y="55"/>
                </a:lnTo>
                <a:lnTo>
                  <a:pt x="370" y="56"/>
                </a:lnTo>
                <a:lnTo>
                  <a:pt x="370" y="57"/>
                </a:lnTo>
                <a:lnTo>
                  <a:pt x="369" y="58"/>
                </a:lnTo>
                <a:lnTo>
                  <a:pt x="368" y="58"/>
                </a:lnTo>
                <a:lnTo>
                  <a:pt x="367" y="59"/>
                </a:lnTo>
                <a:lnTo>
                  <a:pt x="365" y="59"/>
                </a:lnTo>
                <a:lnTo>
                  <a:pt x="364" y="60"/>
                </a:lnTo>
                <a:lnTo>
                  <a:pt x="363" y="60"/>
                </a:lnTo>
                <a:lnTo>
                  <a:pt x="362" y="61"/>
                </a:lnTo>
                <a:lnTo>
                  <a:pt x="362" y="62"/>
                </a:lnTo>
                <a:lnTo>
                  <a:pt x="361" y="62"/>
                </a:lnTo>
                <a:lnTo>
                  <a:pt x="361" y="62"/>
                </a:lnTo>
                <a:lnTo>
                  <a:pt x="361" y="63"/>
                </a:lnTo>
                <a:lnTo>
                  <a:pt x="361" y="64"/>
                </a:lnTo>
                <a:lnTo>
                  <a:pt x="361" y="64"/>
                </a:lnTo>
                <a:lnTo>
                  <a:pt x="361" y="65"/>
                </a:lnTo>
                <a:lnTo>
                  <a:pt x="361" y="66"/>
                </a:lnTo>
                <a:lnTo>
                  <a:pt x="362" y="67"/>
                </a:lnTo>
                <a:lnTo>
                  <a:pt x="365" y="71"/>
                </a:lnTo>
                <a:lnTo>
                  <a:pt x="365" y="72"/>
                </a:lnTo>
                <a:lnTo>
                  <a:pt x="366" y="74"/>
                </a:lnTo>
                <a:lnTo>
                  <a:pt x="366" y="75"/>
                </a:lnTo>
                <a:lnTo>
                  <a:pt x="367" y="77"/>
                </a:lnTo>
                <a:lnTo>
                  <a:pt x="367" y="78"/>
                </a:lnTo>
                <a:lnTo>
                  <a:pt x="367" y="79"/>
                </a:lnTo>
                <a:lnTo>
                  <a:pt x="368" y="82"/>
                </a:lnTo>
                <a:lnTo>
                  <a:pt x="368" y="84"/>
                </a:lnTo>
                <a:lnTo>
                  <a:pt x="368" y="85"/>
                </a:lnTo>
                <a:lnTo>
                  <a:pt x="367" y="89"/>
                </a:lnTo>
                <a:lnTo>
                  <a:pt x="367" y="91"/>
                </a:lnTo>
                <a:lnTo>
                  <a:pt x="367" y="92"/>
                </a:lnTo>
                <a:lnTo>
                  <a:pt x="367" y="96"/>
                </a:lnTo>
                <a:lnTo>
                  <a:pt x="367" y="97"/>
                </a:lnTo>
                <a:lnTo>
                  <a:pt x="367" y="100"/>
                </a:lnTo>
                <a:lnTo>
                  <a:pt x="366" y="102"/>
                </a:lnTo>
                <a:lnTo>
                  <a:pt x="366" y="103"/>
                </a:lnTo>
                <a:lnTo>
                  <a:pt x="365" y="105"/>
                </a:lnTo>
                <a:lnTo>
                  <a:pt x="365" y="107"/>
                </a:lnTo>
                <a:lnTo>
                  <a:pt x="363" y="112"/>
                </a:lnTo>
                <a:lnTo>
                  <a:pt x="361" y="116"/>
                </a:lnTo>
                <a:lnTo>
                  <a:pt x="360" y="120"/>
                </a:lnTo>
                <a:lnTo>
                  <a:pt x="360" y="121"/>
                </a:lnTo>
                <a:lnTo>
                  <a:pt x="359" y="122"/>
                </a:lnTo>
                <a:lnTo>
                  <a:pt x="359" y="123"/>
                </a:lnTo>
                <a:lnTo>
                  <a:pt x="359" y="124"/>
                </a:lnTo>
                <a:lnTo>
                  <a:pt x="360" y="125"/>
                </a:lnTo>
                <a:lnTo>
                  <a:pt x="360" y="126"/>
                </a:lnTo>
                <a:lnTo>
                  <a:pt x="360" y="126"/>
                </a:lnTo>
                <a:lnTo>
                  <a:pt x="360" y="127"/>
                </a:lnTo>
                <a:lnTo>
                  <a:pt x="359" y="132"/>
                </a:lnTo>
                <a:lnTo>
                  <a:pt x="358" y="136"/>
                </a:lnTo>
                <a:lnTo>
                  <a:pt x="357" y="138"/>
                </a:lnTo>
                <a:lnTo>
                  <a:pt x="356" y="140"/>
                </a:lnTo>
                <a:lnTo>
                  <a:pt x="355" y="144"/>
                </a:lnTo>
                <a:lnTo>
                  <a:pt x="355" y="145"/>
                </a:lnTo>
                <a:lnTo>
                  <a:pt x="354" y="147"/>
                </a:lnTo>
                <a:lnTo>
                  <a:pt x="354" y="149"/>
                </a:lnTo>
                <a:lnTo>
                  <a:pt x="354" y="150"/>
                </a:lnTo>
                <a:lnTo>
                  <a:pt x="354" y="151"/>
                </a:lnTo>
                <a:lnTo>
                  <a:pt x="355" y="153"/>
                </a:lnTo>
                <a:lnTo>
                  <a:pt x="355" y="153"/>
                </a:lnTo>
                <a:lnTo>
                  <a:pt x="355" y="154"/>
                </a:lnTo>
                <a:lnTo>
                  <a:pt x="356" y="156"/>
                </a:lnTo>
                <a:lnTo>
                  <a:pt x="357" y="157"/>
                </a:lnTo>
                <a:lnTo>
                  <a:pt x="358" y="158"/>
                </a:lnTo>
                <a:lnTo>
                  <a:pt x="360" y="160"/>
                </a:lnTo>
                <a:lnTo>
                  <a:pt x="363" y="162"/>
                </a:lnTo>
                <a:lnTo>
                  <a:pt x="364" y="163"/>
                </a:lnTo>
                <a:lnTo>
                  <a:pt x="365" y="164"/>
                </a:lnTo>
                <a:lnTo>
                  <a:pt x="365" y="165"/>
                </a:lnTo>
                <a:lnTo>
                  <a:pt x="366" y="166"/>
                </a:lnTo>
                <a:lnTo>
                  <a:pt x="367" y="168"/>
                </a:lnTo>
                <a:lnTo>
                  <a:pt x="368" y="169"/>
                </a:lnTo>
                <a:lnTo>
                  <a:pt x="368" y="169"/>
                </a:lnTo>
                <a:lnTo>
                  <a:pt x="368" y="170"/>
                </a:lnTo>
                <a:lnTo>
                  <a:pt x="368" y="170"/>
                </a:lnTo>
                <a:lnTo>
                  <a:pt x="367" y="171"/>
                </a:lnTo>
                <a:lnTo>
                  <a:pt x="367" y="172"/>
                </a:lnTo>
                <a:lnTo>
                  <a:pt x="365" y="174"/>
                </a:lnTo>
                <a:lnTo>
                  <a:pt x="364" y="176"/>
                </a:lnTo>
                <a:lnTo>
                  <a:pt x="363" y="178"/>
                </a:lnTo>
                <a:lnTo>
                  <a:pt x="362" y="179"/>
                </a:lnTo>
                <a:lnTo>
                  <a:pt x="361" y="180"/>
                </a:lnTo>
                <a:lnTo>
                  <a:pt x="361" y="181"/>
                </a:lnTo>
                <a:lnTo>
                  <a:pt x="361" y="182"/>
                </a:lnTo>
                <a:lnTo>
                  <a:pt x="361" y="183"/>
                </a:lnTo>
                <a:lnTo>
                  <a:pt x="361" y="184"/>
                </a:lnTo>
                <a:lnTo>
                  <a:pt x="361" y="185"/>
                </a:lnTo>
                <a:lnTo>
                  <a:pt x="362" y="186"/>
                </a:lnTo>
                <a:lnTo>
                  <a:pt x="362" y="187"/>
                </a:lnTo>
                <a:lnTo>
                  <a:pt x="363" y="189"/>
                </a:lnTo>
                <a:lnTo>
                  <a:pt x="366" y="193"/>
                </a:lnTo>
                <a:lnTo>
                  <a:pt x="369" y="197"/>
                </a:lnTo>
                <a:lnTo>
                  <a:pt x="369" y="198"/>
                </a:lnTo>
                <a:lnTo>
                  <a:pt x="370" y="199"/>
                </a:lnTo>
                <a:lnTo>
                  <a:pt x="375" y="204"/>
                </a:lnTo>
                <a:lnTo>
                  <a:pt x="376" y="205"/>
                </a:lnTo>
                <a:lnTo>
                  <a:pt x="379" y="208"/>
                </a:lnTo>
                <a:lnTo>
                  <a:pt x="381" y="210"/>
                </a:lnTo>
                <a:lnTo>
                  <a:pt x="384" y="213"/>
                </a:lnTo>
                <a:lnTo>
                  <a:pt x="387" y="215"/>
                </a:lnTo>
                <a:lnTo>
                  <a:pt x="389" y="217"/>
                </a:lnTo>
                <a:lnTo>
                  <a:pt x="390" y="217"/>
                </a:lnTo>
                <a:lnTo>
                  <a:pt x="390" y="217"/>
                </a:lnTo>
                <a:lnTo>
                  <a:pt x="392" y="218"/>
                </a:lnTo>
                <a:lnTo>
                  <a:pt x="393" y="218"/>
                </a:lnTo>
                <a:lnTo>
                  <a:pt x="394" y="218"/>
                </a:lnTo>
                <a:lnTo>
                  <a:pt x="395" y="218"/>
                </a:lnTo>
                <a:lnTo>
                  <a:pt x="396" y="217"/>
                </a:lnTo>
                <a:lnTo>
                  <a:pt x="398" y="217"/>
                </a:lnTo>
                <a:lnTo>
                  <a:pt x="403" y="214"/>
                </a:lnTo>
                <a:lnTo>
                  <a:pt x="405" y="213"/>
                </a:lnTo>
                <a:lnTo>
                  <a:pt x="407" y="213"/>
                </a:lnTo>
                <a:lnTo>
                  <a:pt x="408" y="212"/>
                </a:lnTo>
                <a:lnTo>
                  <a:pt x="410" y="212"/>
                </a:lnTo>
                <a:lnTo>
                  <a:pt x="411" y="212"/>
                </a:lnTo>
                <a:lnTo>
                  <a:pt x="412" y="212"/>
                </a:lnTo>
                <a:lnTo>
                  <a:pt x="413" y="212"/>
                </a:lnTo>
                <a:lnTo>
                  <a:pt x="414" y="212"/>
                </a:lnTo>
                <a:lnTo>
                  <a:pt x="415" y="213"/>
                </a:lnTo>
                <a:lnTo>
                  <a:pt x="416" y="213"/>
                </a:lnTo>
                <a:lnTo>
                  <a:pt x="417" y="214"/>
                </a:lnTo>
                <a:lnTo>
                  <a:pt x="420" y="217"/>
                </a:lnTo>
                <a:lnTo>
                  <a:pt x="422" y="218"/>
                </a:lnTo>
                <a:lnTo>
                  <a:pt x="424" y="220"/>
                </a:lnTo>
                <a:lnTo>
                  <a:pt x="426" y="221"/>
                </a:lnTo>
                <a:lnTo>
                  <a:pt x="428" y="221"/>
                </a:lnTo>
                <a:lnTo>
                  <a:pt x="429" y="222"/>
                </a:lnTo>
                <a:lnTo>
                  <a:pt x="434" y="224"/>
                </a:lnTo>
                <a:lnTo>
                  <a:pt x="436" y="224"/>
                </a:lnTo>
                <a:lnTo>
                  <a:pt x="438" y="225"/>
                </a:lnTo>
                <a:lnTo>
                  <a:pt x="439" y="226"/>
                </a:lnTo>
                <a:lnTo>
                  <a:pt x="440" y="226"/>
                </a:lnTo>
                <a:lnTo>
                  <a:pt x="440" y="227"/>
                </a:lnTo>
                <a:lnTo>
                  <a:pt x="441" y="227"/>
                </a:lnTo>
                <a:lnTo>
                  <a:pt x="441" y="228"/>
                </a:lnTo>
                <a:lnTo>
                  <a:pt x="442" y="229"/>
                </a:lnTo>
                <a:lnTo>
                  <a:pt x="442" y="230"/>
                </a:lnTo>
                <a:lnTo>
                  <a:pt x="442" y="230"/>
                </a:lnTo>
                <a:lnTo>
                  <a:pt x="442" y="231"/>
                </a:lnTo>
                <a:lnTo>
                  <a:pt x="441" y="233"/>
                </a:lnTo>
                <a:lnTo>
                  <a:pt x="441" y="234"/>
                </a:lnTo>
                <a:lnTo>
                  <a:pt x="441" y="234"/>
                </a:lnTo>
                <a:lnTo>
                  <a:pt x="440" y="235"/>
                </a:lnTo>
                <a:lnTo>
                  <a:pt x="440" y="236"/>
                </a:lnTo>
                <a:lnTo>
                  <a:pt x="439" y="236"/>
                </a:lnTo>
                <a:lnTo>
                  <a:pt x="438" y="237"/>
                </a:lnTo>
                <a:lnTo>
                  <a:pt x="437" y="238"/>
                </a:lnTo>
                <a:lnTo>
                  <a:pt x="436" y="238"/>
                </a:lnTo>
                <a:lnTo>
                  <a:pt x="436" y="238"/>
                </a:lnTo>
                <a:lnTo>
                  <a:pt x="436" y="239"/>
                </a:lnTo>
                <a:lnTo>
                  <a:pt x="436" y="239"/>
                </a:lnTo>
                <a:lnTo>
                  <a:pt x="437" y="239"/>
                </a:lnTo>
                <a:lnTo>
                  <a:pt x="438" y="240"/>
                </a:lnTo>
                <a:lnTo>
                  <a:pt x="439" y="240"/>
                </a:lnTo>
                <a:lnTo>
                  <a:pt x="440" y="241"/>
                </a:lnTo>
                <a:lnTo>
                  <a:pt x="441" y="241"/>
                </a:lnTo>
                <a:lnTo>
                  <a:pt x="442" y="241"/>
                </a:lnTo>
                <a:lnTo>
                  <a:pt x="446" y="242"/>
                </a:lnTo>
                <a:lnTo>
                  <a:pt x="448" y="242"/>
                </a:lnTo>
                <a:lnTo>
                  <a:pt x="449" y="242"/>
                </a:lnTo>
                <a:lnTo>
                  <a:pt x="450" y="243"/>
                </a:lnTo>
                <a:lnTo>
                  <a:pt x="450" y="243"/>
                </a:lnTo>
                <a:lnTo>
                  <a:pt x="451" y="243"/>
                </a:lnTo>
                <a:lnTo>
                  <a:pt x="452" y="244"/>
                </a:lnTo>
                <a:lnTo>
                  <a:pt x="453" y="245"/>
                </a:lnTo>
                <a:lnTo>
                  <a:pt x="455" y="246"/>
                </a:lnTo>
                <a:lnTo>
                  <a:pt x="456" y="248"/>
                </a:lnTo>
                <a:lnTo>
                  <a:pt x="459" y="252"/>
                </a:lnTo>
                <a:lnTo>
                  <a:pt x="460" y="252"/>
                </a:lnTo>
                <a:lnTo>
                  <a:pt x="461" y="253"/>
                </a:lnTo>
                <a:lnTo>
                  <a:pt x="462" y="254"/>
                </a:lnTo>
                <a:lnTo>
                  <a:pt x="463" y="254"/>
                </a:lnTo>
                <a:lnTo>
                  <a:pt x="463" y="255"/>
                </a:lnTo>
                <a:lnTo>
                  <a:pt x="464" y="255"/>
                </a:lnTo>
                <a:lnTo>
                  <a:pt x="466" y="256"/>
                </a:lnTo>
                <a:lnTo>
                  <a:pt x="468" y="256"/>
                </a:lnTo>
                <a:lnTo>
                  <a:pt x="469" y="256"/>
                </a:lnTo>
                <a:lnTo>
                  <a:pt x="471" y="256"/>
                </a:lnTo>
                <a:lnTo>
                  <a:pt x="472" y="256"/>
                </a:lnTo>
                <a:lnTo>
                  <a:pt x="474" y="255"/>
                </a:lnTo>
                <a:lnTo>
                  <a:pt x="475" y="254"/>
                </a:lnTo>
                <a:lnTo>
                  <a:pt x="479" y="252"/>
                </a:lnTo>
                <a:lnTo>
                  <a:pt x="481" y="252"/>
                </a:lnTo>
                <a:lnTo>
                  <a:pt x="482" y="251"/>
                </a:lnTo>
                <a:lnTo>
                  <a:pt x="482" y="251"/>
                </a:lnTo>
                <a:lnTo>
                  <a:pt x="483" y="251"/>
                </a:lnTo>
                <a:lnTo>
                  <a:pt x="484" y="251"/>
                </a:lnTo>
                <a:lnTo>
                  <a:pt x="485" y="251"/>
                </a:lnTo>
                <a:lnTo>
                  <a:pt x="486" y="252"/>
                </a:lnTo>
                <a:lnTo>
                  <a:pt x="493" y="253"/>
                </a:lnTo>
                <a:lnTo>
                  <a:pt x="498" y="255"/>
                </a:lnTo>
                <a:lnTo>
                  <a:pt x="501" y="256"/>
                </a:lnTo>
                <a:lnTo>
                  <a:pt x="503" y="257"/>
                </a:lnTo>
                <a:lnTo>
                  <a:pt x="505" y="258"/>
                </a:lnTo>
                <a:lnTo>
                  <a:pt x="506" y="259"/>
                </a:lnTo>
                <a:lnTo>
                  <a:pt x="507" y="259"/>
                </a:lnTo>
                <a:lnTo>
                  <a:pt x="508" y="261"/>
                </a:lnTo>
                <a:lnTo>
                  <a:pt x="509" y="262"/>
                </a:lnTo>
                <a:lnTo>
                  <a:pt x="510" y="262"/>
                </a:lnTo>
                <a:lnTo>
                  <a:pt x="511" y="263"/>
                </a:lnTo>
                <a:lnTo>
                  <a:pt x="511" y="263"/>
                </a:lnTo>
                <a:lnTo>
                  <a:pt x="512" y="263"/>
                </a:lnTo>
                <a:lnTo>
                  <a:pt x="517" y="262"/>
                </a:lnTo>
                <a:lnTo>
                  <a:pt x="519" y="262"/>
                </a:lnTo>
                <a:lnTo>
                  <a:pt x="523" y="261"/>
                </a:lnTo>
                <a:lnTo>
                  <a:pt x="525" y="260"/>
                </a:lnTo>
                <a:lnTo>
                  <a:pt x="526" y="260"/>
                </a:lnTo>
                <a:lnTo>
                  <a:pt x="530" y="260"/>
                </a:lnTo>
                <a:lnTo>
                  <a:pt x="534" y="259"/>
                </a:lnTo>
                <a:lnTo>
                  <a:pt x="535" y="259"/>
                </a:lnTo>
                <a:lnTo>
                  <a:pt x="537" y="259"/>
                </a:lnTo>
                <a:lnTo>
                  <a:pt x="539" y="259"/>
                </a:lnTo>
                <a:lnTo>
                  <a:pt x="540" y="259"/>
                </a:lnTo>
                <a:lnTo>
                  <a:pt x="541" y="260"/>
                </a:lnTo>
                <a:lnTo>
                  <a:pt x="542" y="260"/>
                </a:lnTo>
                <a:lnTo>
                  <a:pt x="543" y="260"/>
                </a:lnTo>
                <a:lnTo>
                  <a:pt x="544" y="261"/>
                </a:lnTo>
                <a:lnTo>
                  <a:pt x="544" y="262"/>
                </a:lnTo>
                <a:lnTo>
                  <a:pt x="545" y="263"/>
                </a:lnTo>
                <a:lnTo>
                  <a:pt x="546" y="264"/>
                </a:lnTo>
                <a:lnTo>
                  <a:pt x="546" y="265"/>
                </a:lnTo>
                <a:lnTo>
                  <a:pt x="547" y="266"/>
                </a:lnTo>
                <a:lnTo>
                  <a:pt x="547" y="269"/>
                </a:lnTo>
                <a:lnTo>
                  <a:pt x="548" y="271"/>
                </a:lnTo>
                <a:lnTo>
                  <a:pt x="548" y="272"/>
                </a:lnTo>
                <a:lnTo>
                  <a:pt x="548" y="274"/>
                </a:lnTo>
                <a:lnTo>
                  <a:pt x="548" y="275"/>
                </a:lnTo>
                <a:lnTo>
                  <a:pt x="548" y="276"/>
                </a:lnTo>
                <a:lnTo>
                  <a:pt x="548" y="279"/>
                </a:lnTo>
                <a:lnTo>
                  <a:pt x="547" y="283"/>
                </a:lnTo>
                <a:lnTo>
                  <a:pt x="547" y="286"/>
                </a:lnTo>
                <a:lnTo>
                  <a:pt x="547" y="288"/>
                </a:lnTo>
                <a:lnTo>
                  <a:pt x="547" y="290"/>
                </a:lnTo>
                <a:lnTo>
                  <a:pt x="547" y="291"/>
                </a:lnTo>
                <a:lnTo>
                  <a:pt x="548" y="293"/>
                </a:lnTo>
                <a:lnTo>
                  <a:pt x="549" y="295"/>
                </a:lnTo>
                <a:lnTo>
                  <a:pt x="550" y="297"/>
                </a:lnTo>
                <a:lnTo>
                  <a:pt x="550" y="298"/>
                </a:lnTo>
                <a:lnTo>
                  <a:pt x="551" y="299"/>
                </a:lnTo>
                <a:lnTo>
                  <a:pt x="552" y="300"/>
                </a:lnTo>
                <a:lnTo>
                  <a:pt x="555" y="302"/>
                </a:lnTo>
                <a:lnTo>
                  <a:pt x="556" y="304"/>
                </a:lnTo>
                <a:lnTo>
                  <a:pt x="560" y="306"/>
                </a:lnTo>
                <a:lnTo>
                  <a:pt x="564" y="310"/>
                </a:lnTo>
                <a:lnTo>
                  <a:pt x="565" y="311"/>
                </a:lnTo>
                <a:lnTo>
                  <a:pt x="567" y="312"/>
                </a:lnTo>
                <a:lnTo>
                  <a:pt x="569" y="314"/>
                </a:lnTo>
                <a:lnTo>
                  <a:pt x="576" y="318"/>
                </a:lnTo>
                <a:lnTo>
                  <a:pt x="579" y="320"/>
                </a:lnTo>
                <a:lnTo>
                  <a:pt x="580" y="320"/>
                </a:lnTo>
                <a:lnTo>
                  <a:pt x="581" y="320"/>
                </a:lnTo>
                <a:lnTo>
                  <a:pt x="581" y="320"/>
                </a:lnTo>
                <a:lnTo>
                  <a:pt x="582" y="320"/>
                </a:lnTo>
                <a:lnTo>
                  <a:pt x="582" y="320"/>
                </a:lnTo>
                <a:lnTo>
                  <a:pt x="583" y="320"/>
                </a:lnTo>
                <a:lnTo>
                  <a:pt x="585" y="319"/>
                </a:lnTo>
                <a:lnTo>
                  <a:pt x="586" y="319"/>
                </a:lnTo>
                <a:lnTo>
                  <a:pt x="588" y="318"/>
                </a:lnTo>
                <a:lnTo>
                  <a:pt x="589" y="318"/>
                </a:lnTo>
                <a:lnTo>
                  <a:pt x="590" y="319"/>
                </a:lnTo>
                <a:lnTo>
                  <a:pt x="591" y="319"/>
                </a:lnTo>
                <a:lnTo>
                  <a:pt x="592" y="319"/>
                </a:lnTo>
                <a:lnTo>
                  <a:pt x="597" y="320"/>
                </a:lnTo>
                <a:lnTo>
                  <a:pt x="598" y="321"/>
                </a:lnTo>
                <a:lnTo>
                  <a:pt x="600" y="321"/>
                </a:lnTo>
                <a:lnTo>
                  <a:pt x="602" y="321"/>
                </a:lnTo>
                <a:lnTo>
                  <a:pt x="605" y="321"/>
                </a:lnTo>
                <a:lnTo>
                  <a:pt x="609" y="321"/>
                </a:lnTo>
                <a:lnTo>
                  <a:pt x="611" y="321"/>
                </a:lnTo>
                <a:lnTo>
                  <a:pt x="613" y="321"/>
                </a:lnTo>
                <a:lnTo>
                  <a:pt x="614" y="320"/>
                </a:lnTo>
                <a:lnTo>
                  <a:pt x="616" y="320"/>
                </a:lnTo>
                <a:lnTo>
                  <a:pt x="619" y="318"/>
                </a:lnTo>
                <a:lnTo>
                  <a:pt x="621" y="318"/>
                </a:lnTo>
                <a:lnTo>
                  <a:pt x="623" y="317"/>
                </a:lnTo>
                <a:lnTo>
                  <a:pt x="627" y="317"/>
                </a:lnTo>
                <a:lnTo>
                  <a:pt x="627" y="317"/>
                </a:lnTo>
                <a:lnTo>
                  <a:pt x="629" y="316"/>
                </a:lnTo>
                <a:lnTo>
                  <a:pt x="631" y="315"/>
                </a:lnTo>
                <a:lnTo>
                  <a:pt x="631" y="315"/>
                </a:lnTo>
                <a:lnTo>
                  <a:pt x="632" y="315"/>
                </a:lnTo>
                <a:lnTo>
                  <a:pt x="633" y="315"/>
                </a:lnTo>
                <a:lnTo>
                  <a:pt x="634" y="315"/>
                </a:lnTo>
                <a:lnTo>
                  <a:pt x="634" y="315"/>
                </a:lnTo>
                <a:lnTo>
                  <a:pt x="635" y="315"/>
                </a:lnTo>
                <a:lnTo>
                  <a:pt x="636" y="315"/>
                </a:lnTo>
                <a:lnTo>
                  <a:pt x="637" y="316"/>
                </a:lnTo>
                <a:lnTo>
                  <a:pt x="638" y="316"/>
                </a:lnTo>
                <a:lnTo>
                  <a:pt x="639" y="317"/>
                </a:lnTo>
                <a:lnTo>
                  <a:pt x="640" y="318"/>
                </a:lnTo>
                <a:lnTo>
                  <a:pt x="641" y="318"/>
                </a:lnTo>
                <a:lnTo>
                  <a:pt x="641" y="319"/>
                </a:lnTo>
                <a:lnTo>
                  <a:pt x="641" y="320"/>
                </a:lnTo>
                <a:lnTo>
                  <a:pt x="642" y="321"/>
                </a:lnTo>
                <a:lnTo>
                  <a:pt x="642" y="322"/>
                </a:lnTo>
                <a:lnTo>
                  <a:pt x="642" y="322"/>
                </a:lnTo>
                <a:lnTo>
                  <a:pt x="641" y="323"/>
                </a:lnTo>
                <a:lnTo>
                  <a:pt x="641" y="324"/>
                </a:lnTo>
                <a:lnTo>
                  <a:pt x="641" y="325"/>
                </a:lnTo>
                <a:lnTo>
                  <a:pt x="641" y="326"/>
                </a:lnTo>
                <a:lnTo>
                  <a:pt x="641" y="327"/>
                </a:lnTo>
                <a:lnTo>
                  <a:pt x="642" y="327"/>
                </a:lnTo>
                <a:lnTo>
                  <a:pt x="642" y="328"/>
                </a:lnTo>
                <a:lnTo>
                  <a:pt x="643" y="329"/>
                </a:lnTo>
                <a:lnTo>
                  <a:pt x="644" y="330"/>
                </a:lnTo>
                <a:lnTo>
                  <a:pt x="646" y="331"/>
                </a:lnTo>
                <a:lnTo>
                  <a:pt x="648" y="333"/>
                </a:lnTo>
                <a:lnTo>
                  <a:pt x="650" y="333"/>
                </a:lnTo>
                <a:lnTo>
                  <a:pt x="650" y="334"/>
                </a:lnTo>
                <a:lnTo>
                  <a:pt x="651" y="335"/>
                </a:lnTo>
                <a:lnTo>
                  <a:pt x="654" y="339"/>
                </a:lnTo>
                <a:lnTo>
                  <a:pt x="655" y="340"/>
                </a:lnTo>
                <a:lnTo>
                  <a:pt x="655" y="341"/>
                </a:lnTo>
                <a:lnTo>
                  <a:pt x="656" y="342"/>
                </a:lnTo>
                <a:lnTo>
                  <a:pt x="656" y="343"/>
                </a:lnTo>
                <a:lnTo>
                  <a:pt x="656" y="344"/>
                </a:lnTo>
                <a:lnTo>
                  <a:pt x="655" y="345"/>
                </a:lnTo>
                <a:lnTo>
                  <a:pt x="655" y="347"/>
                </a:lnTo>
                <a:lnTo>
                  <a:pt x="654" y="349"/>
                </a:lnTo>
                <a:lnTo>
                  <a:pt x="654" y="349"/>
                </a:lnTo>
                <a:lnTo>
                  <a:pt x="653" y="350"/>
                </a:lnTo>
                <a:lnTo>
                  <a:pt x="652" y="350"/>
                </a:lnTo>
                <a:lnTo>
                  <a:pt x="652" y="351"/>
                </a:lnTo>
                <a:lnTo>
                  <a:pt x="650" y="351"/>
                </a:lnTo>
                <a:lnTo>
                  <a:pt x="649" y="352"/>
                </a:lnTo>
                <a:lnTo>
                  <a:pt x="646" y="353"/>
                </a:lnTo>
                <a:lnTo>
                  <a:pt x="643" y="353"/>
                </a:lnTo>
                <a:lnTo>
                  <a:pt x="642" y="354"/>
                </a:lnTo>
                <a:lnTo>
                  <a:pt x="641" y="354"/>
                </a:lnTo>
                <a:lnTo>
                  <a:pt x="640" y="354"/>
                </a:lnTo>
                <a:lnTo>
                  <a:pt x="640" y="355"/>
                </a:lnTo>
                <a:lnTo>
                  <a:pt x="639" y="355"/>
                </a:lnTo>
                <a:lnTo>
                  <a:pt x="638" y="356"/>
                </a:lnTo>
                <a:lnTo>
                  <a:pt x="637" y="359"/>
                </a:lnTo>
                <a:lnTo>
                  <a:pt x="636" y="361"/>
                </a:lnTo>
                <a:lnTo>
                  <a:pt x="635" y="362"/>
                </a:lnTo>
                <a:lnTo>
                  <a:pt x="634" y="364"/>
                </a:lnTo>
                <a:lnTo>
                  <a:pt x="634" y="365"/>
                </a:lnTo>
                <a:lnTo>
                  <a:pt x="633" y="368"/>
                </a:lnTo>
                <a:lnTo>
                  <a:pt x="633" y="369"/>
                </a:lnTo>
                <a:lnTo>
                  <a:pt x="633" y="370"/>
                </a:lnTo>
                <a:lnTo>
                  <a:pt x="632" y="371"/>
                </a:lnTo>
                <a:lnTo>
                  <a:pt x="631" y="372"/>
                </a:lnTo>
                <a:lnTo>
                  <a:pt x="629" y="376"/>
                </a:lnTo>
                <a:lnTo>
                  <a:pt x="629" y="377"/>
                </a:lnTo>
                <a:lnTo>
                  <a:pt x="628" y="378"/>
                </a:lnTo>
                <a:lnTo>
                  <a:pt x="627" y="382"/>
                </a:lnTo>
                <a:lnTo>
                  <a:pt x="626" y="383"/>
                </a:lnTo>
                <a:lnTo>
                  <a:pt x="626" y="384"/>
                </a:lnTo>
                <a:lnTo>
                  <a:pt x="625" y="385"/>
                </a:lnTo>
                <a:lnTo>
                  <a:pt x="624" y="386"/>
                </a:lnTo>
                <a:lnTo>
                  <a:pt x="621" y="390"/>
                </a:lnTo>
                <a:lnTo>
                  <a:pt x="619" y="392"/>
                </a:lnTo>
                <a:lnTo>
                  <a:pt x="618" y="392"/>
                </a:lnTo>
                <a:lnTo>
                  <a:pt x="616" y="395"/>
                </a:lnTo>
                <a:lnTo>
                  <a:pt x="615" y="397"/>
                </a:lnTo>
                <a:lnTo>
                  <a:pt x="614" y="398"/>
                </a:lnTo>
                <a:lnTo>
                  <a:pt x="613" y="400"/>
                </a:lnTo>
                <a:lnTo>
                  <a:pt x="613" y="400"/>
                </a:lnTo>
                <a:lnTo>
                  <a:pt x="613" y="401"/>
                </a:lnTo>
                <a:lnTo>
                  <a:pt x="613" y="402"/>
                </a:lnTo>
                <a:lnTo>
                  <a:pt x="613" y="402"/>
                </a:lnTo>
                <a:lnTo>
                  <a:pt x="613" y="403"/>
                </a:lnTo>
                <a:lnTo>
                  <a:pt x="613" y="404"/>
                </a:lnTo>
                <a:lnTo>
                  <a:pt x="613" y="404"/>
                </a:lnTo>
                <a:lnTo>
                  <a:pt x="614" y="404"/>
                </a:lnTo>
                <a:lnTo>
                  <a:pt x="615" y="405"/>
                </a:lnTo>
                <a:lnTo>
                  <a:pt x="615" y="405"/>
                </a:lnTo>
                <a:lnTo>
                  <a:pt x="618" y="405"/>
                </a:lnTo>
                <a:lnTo>
                  <a:pt x="619" y="405"/>
                </a:lnTo>
                <a:lnTo>
                  <a:pt x="620" y="405"/>
                </a:lnTo>
                <a:lnTo>
                  <a:pt x="621" y="406"/>
                </a:lnTo>
                <a:lnTo>
                  <a:pt x="622" y="406"/>
                </a:lnTo>
                <a:lnTo>
                  <a:pt x="622" y="406"/>
                </a:lnTo>
                <a:lnTo>
                  <a:pt x="623" y="407"/>
                </a:lnTo>
                <a:lnTo>
                  <a:pt x="624" y="408"/>
                </a:lnTo>
                <a:lnTo>
                  <a:pt x="625" y="409"/>
                </a:lnTo>
                <a:lnTo>
                  <a:pt x="626" y="412"/>
                </a:lnTo>
                <a:lnTo>
                  <a:pt x="627" y="413"/>
                </a:lnTo>
                <a:lnTo>
                  <a:pt x="628" y="414"/>
                </a:lnTo>
                <a:lnTo>
                  <a:pt x="629" y="415"/>
                </a:lnTo>
                <a:lnTo>
                  <a:pt x="630" y="416"/>
                </a:lnTo>
                <a:lnTo>
                  <a:pt x="632" y="417"/>
                </a:lnTo>
                <a:lnTo>
                  <a:pt x="634" y="418"/>
                </a:lnTo>
                <a:lnTo>
                  <a:pt x="637" y="419"/>
                </a:lnTo>
                <a:lnTo>
                  <a:pt x="639" y="421"/>
                </a:lnTo>
                <a:lnTo>
                  <a:pt x="641" y="421"/>
                </a:lnTo>
                <a:lnTo>
                  <a:pt x="642" y="422"/>
                </a:lnTo>
                <a:lnTo>
                  <a:pt x="645" y="424"/>
                </a:lnTo>
                <a:lnTo>
                  <a:pt x="646" y="425"/>
                </a:lnTo>
                <a:lnTo>
                  <a:pt x="647" y="426"/>
                </a:lnTo>
                <a:lnTo>
                  <a:pt x="647" y="427"/>
                </a:lnTo>
                <a:lnTo>
                  <a:pt x="648" y="428"/>
                </a:lnTo>
                <a:lnTo>
                  <a:pt x="649" y="429"/>
                </a:lnTo>
                <a:lnTo>
                  <a:pt x="649" y="430"/>
                </a:lnTo>
                <a:lnTo>
                  <a:pt x="651" y="433"/>
                </a:lnTo>
                <a:lnTo>
                  <a:pt x="651" y="434"/>
                </a:lnTo>
                <a:lnTo>
                  <a:pt x="652" y="435"/>
                </a:lnTo>
                <a:lnTo>
                  <a:pt x="652" y="435"/>
                </a:lnTo>
                <a:lnTo>
                  <a:pt x="652" y="436"/>
                </a:lnTo>
                <a:lnTo>
                  <a:pt x="650" y="438"/>
                </a:lnTo>
                <a:lnTo>
                  <a:pt x="649" y="439"/>
                </a:lnTo>
                <a:lnTo>
                  <a:pt x="649" y="439"/>
                </a:lnTo>
                <a:lnTo>
                  <a:pt x="648" y="439"/>
                </a:lnTo>
                <a:lnTo>
                  <a:pt x="648" y="440"/>
                </a:lnTo>
                <a:lnTo>
                  <a:pt x="646" y="440"/>
                </a:lnTo>
                <a:lnTo>
                  <a:pt x="646" y="440"/>
                </a:lnTo>
                <a:lnTo>
                  <a:pt x="645" y="440"/>
                </a:lnTo>
                <a:lnTo>
                  <a:pt x="645" y="441"/>
                </a:lnTo>
                <a:lnTo>
                  <a:pt x="645" y="442"/>
                </a:lnTo>
                <a:lnTo>
                  <a:pt x="645" y="442"/>
                </a:lnTo>
                <a:lnTo>
                  <a:pt x="644" y="444"/>
                </a:lnTo>
                <a:lnTo>
                  <a:pt x="644" y="445"/>
                </a:lnTo>
                <a:lnTo>
                  <a:pt x="643" y="446"/>
                </a:lnTo>
                <a:lnTo>
                  <a:pt x="642" y="446"/>
                </a:lnTo>
                <a:lnTo>
                  <a:pt x="642" y="447"/>
                </a:lnTo>
                <a:lnTo>
                  <a:pt x="642" y="447"/>
                </a:lnTo>
                <a:lnTo>
                  <a:pt x="642" y="447"/>
                </a:lnTo>
                <a:lnTo>
                  <a:pt x="643" y="448"/>
                </a:lnTo>
                <a:lnTo>
                  <a:pt x="643" y="448"/>
                </a:lnTo>
                <a:lnTo>
                  <a:pt x="643" y="448"/>
                </a:lnTo>
                <a:lnTo>
                  <a:pt x="643" y="449"/>
                </a:lnTo>
                <a:lnTo>
                  <a:pt x="642" y="449"/>
                </a:lnTo>
                <a:lnTo>
                  <a:pt x="640" y="450"/>
                </a:lnTo>
                <a:lnTo>
                  <a:pt x="640" y="451"/>
                </a:lnTo>
                <a:lnTo>
                  <a:pt x="639" y="451"/>
                </a:lnTo>
                <a:lnTo>
                  <a:pt x="638" y="451"/>
                </a:lnTo>
                <a:lnTo>
                  <a:pt x="638" y="452"/>
                </a:lnTo>
                <a:lnTo>
                  <a:pt x="637" y="452"/>
                </a:lnTo>
                <a:lnTo>
                  <a:pt x="637" y="453"/>
                </a:lnTo>
                <a:lnTo>
                  <a:pt x="635" y="458"/>
                </a:lnTo>
                <a:lnTo>
                  <a:pt x="634" y="460"/>
                </a:lnTo>
                <a:lnTo>
                  <a:pt x="633" y="461"/>
                </a:lnTo>
                <a:lnTo>
                  <a:pt x="633" y="461"/>
                </a:lnTo>
                <a:lnTo>
                  <a:pt x="632" y="461"/>
                </a:lnTo>
                <a:lnTo>
                  <a:pt x="631" y="460"/>
                </a:lnTo>
                <a:lnTo>
                  <a:pt x="629" y="459"/>
                </a:lnTo>
                <a:lnTo>
                  <a:pt x="627" y="458"/>
                </a:lnTo>
                <a:lnTo>
                  <a:pt x="625" y="456"/>
                </a:lnTo>
                <a:lnTo>
                  <a:pt x="623" y="454"/>
                </a:lnTo>
                <a:lnTo>
                  <a:pt x="621" y="452"/>
                </a:lnTo>
                <a:lnTo>
                  <a:pt x="619" y="450"/>
                </a:lnTo>
                <a:lnTo>
                  <a:pt x="615" y="445"/>
                </a:lnTo>
                <a:lnTo>
                  <a:pt x="613" y="443"/>
                </a:lnTo>
                <a:lnTo>
                  <a:pt x="612" y="442"/>
                </a:lnTo>
                <a:lnTo>
                  <a:pt x="611" y="441"/>
                </a:lnTo>
                <a:lnTo>
                  <a:pt x="609" y="439"/>
                </a:lnTo>
                <a:lnTo>
                  <a:pt x="607" y="438"/>
                </a:lnTo>
                <a:lnTo>
                  <a:pt x="606" y="437"/>
                </a:lnTo>
                <a:lnTo>
                  <a:pt x="604" y="437"/>
                </a:lnTo>
                <a:lnTo>
                  <a:pt x="603" y="436"/>
                </a:lnTo>
                <a:lnTo>
                  <a:pt x="601" y="436"/>
                </a:lnTo>
                <a:lnTo>
                  <a:pt x="599" y="435"/>
                </a:lnTo>
                <a:lnTo>
                  <a:pt x="596" y="435"/>
                </a:lnTo>
                <a:lnTo>
                  <a:pt x="595" y="434"/>
                </a:lnTo>
                <a:lnTo>
                  <a:pt x="589" y="433"/>
                </a:lnTo>
                <a:lnTo>
                  <a:pt x="587" y="432"/>
                </a:lnTo>
                <a:lnTo>
                  <a:pt x="585" y="432"/>
                </a:lnTo>
                <a:lnTo>
                  <a:pt x="584" y="432"/>
                </a:lnTo>
                <a:lnTo>
                  <a:pt x="582" y="431"/>
                </a:lnTo>
                <a:lnTo>
                  <a:pt x="581" y="430"/>
                </a:lnTo>
                <a:lnTo>
                  <a:pt x="579" y="429"/>
                </a:lnTo>
                <a:lnTo>
                  <a:pt x="576" y="428"/>
                </a:lnTo>
                <a:lnTo>
                  <a:pt x="570" y="424"/>
                </a:lnTo>
                <a:lnTo>
                  <a:pt x="565" y="420"/>
                </a:lnTo>
                <a:lnTo>
                  <a:pt x="563" y="418"/>
                </a:lnTo>
                <a:lnTo>
                  <a:pt x="561" y="417"/>
                </a:lnTo>
                <a:lnTo>
                  <a:pt x="558" y="416"/>
                </a:lnTo>
                <a:lnTo>
                  <a:pt x="556" y="415"/>
                </a:lnTo>
                <a:lnTo>
                  <a:pt x="553" y="414"/>
                </a:lnTo>
                <a:lnTo>
                  <a:pt x="552" y="414"/>
                </a:lnTo>
                <a:lnTo>
                  <a:pt x="550" y="413"/>
                </a:lnTo>
                <a:lnTo>
                  <a:pt x="548" y="413"/>
                </a:lnTo>
                <a:lnTo>
                  <a:pt x="546" y="413"/>
                </a:lnTo>
                <a:lnTo>
                  <a:pt x="543" y="413"/>
                </a:lnTo>
                <a:lnTo>
                  <a:pt x="539" y="414"/>
                </a:lnTo>
                <a:lnTo>
                  <a:pt x="538" y="414"/>
                </a:lnTo>
                <a:lnTo>
                  <a:pt x="536" y="414"/>
                </a:lnTo>
                <a:lnTo>
                  <a:pt x="534" y="413"/>
                </a:lnTo>
                <a:lnTo>
                  <a:pt x="532" y="413"/>
                </a:lnTo>
                <a:lnTo>
                  <a:pt x="531" y="413"/>
                </a:lnTo>
                <a:lnTo>
                  <a:pt x="530" y="412"/>
                </a:lnTo>
                <a:lnTo>
                  <a:pt x="528" y="412"/>
                </a:lnTo>
                <a:lnTo>
                  <a:pt x="525" y="410"/>
                </a:lnTo>
                <a:lnTo>
                  <a:pt x="524" y="410"/>
                </a:lnTo>
                <a:lnTo>
                  <a:pt x="523" y="410"/>
                </a:lnTo>
                <a:lnTo>
                  <a:pt x="523" y="410"/>
                </a:lnTo>
                <a:lnTo>
                  <a:pt x="522" y="410"/>
                </a:lnTo>
                <a:lnTo>
                  <a:pt x="522" y="410"/>
                </a:lnTo>
                <a:lnTo>
                  <a:pt x="521" y="410"/>
                </a:lnTo>
                <a:lnTo>
                  <a:pt x="521" y="410"/>
                </a:lnTo>
                <a:lnTo>
                  <a:pt x="520" y="411"/>
                </a:lnTo>
                <a:lnTo>
                  <a:pt x="520" y="412"/>
                </a:lnTo>
                <a:lnTo>
                  <a:pt x="520" y="413"/>
                </a:lnTo>
                <a:lnTo>
                  <a:pt x="518" y="417"/>
                </a:lnTo>
                <a:lnTo>
                  <a:pt x="518" y="419"/>
                </a:lnTo>
                <a:lnTo>
                  <a:pt x="516" y="421"/>
                </a:lnTo>
                <a:lnTo>
                  <a:pt x="515" y="425"/>
                </a:lnTo>
                <a:lnTo>
                  <a:pt x="514" y="426"/>
                </a:lnTo>
                <a:lnTo>
                  <a:pt x="513" y="427"/>
                </a:lnTo>
                <a:lnTo>
                  <a:pt x="512" y="428"/>
                </a:lnTo>
                <a:lnTo>
                  <a:pt x="511" y="428"/>
                </a:lnTo>
                <a:lnTo>
                  <a:pt x="510" y="429"/>
                </a:lnTo>
                <a:lnTo>
                  <a:pt x="510" y="429"/>
                </a:lnTo>
                <a:lnTo>
                  <a:pt x="508" y="429"/>
                </a:lnTo>
                <a:lnTo>
                  <a:pt x="507" y="429"/>
                </a:lnTo>
                <a:lnTo>
                  <a:pt x="503" y="430"/>
                </a:lnTo>
                <a:lnTo>
                  <a:pt x="499" y="430"/>
                </a:lnTo>
                <a:lnTo>
                  <a:pt x="497" y="430"/>
                </a:lnTo>
                <a:lnTo>
                  <a:pt x="495" y="430"/>
                </a:lnTo>
                <a:lnTo>
                  <a:pt x="493" y="431"/>
                </a:lnTo>
                <a:lnTo>
                  <a:pt x="490" y="432"/>
                </a:lnTo>
                <a:lnTo>
                  <a:pt x="488" y="433"/>
                </a:lnTo>
                <a:lnTo>
                  <a:pt x="483" y="435"/>
                </a:lnTo>
                <a:lnTo>
                  <a:pt x="481" y="436"/>
                </a:lnTo>
                <a:lnTo>
                  <a:pt x="480" y="436"/>
                </a:lnTo>
                <a:lnTo>
                  <a:pt x="479" y="436"/>
                </a:lnTo>
                <a:lnTo>
                  <a:pt x="478" y="437"/>
                </a:lnTo>
                <a:lnTo>
                  <a:pt x="475" y="437"/>
                </a:lnTo>
                <a:lnTo>
                  <a:pt x="473" y="437"/>
                </a:lnTo>
                <a:lnTo>
                  <a:pt x="473" y="437"/>
                </a:lnTo>
                <a:lnTo>
                  <a:pt x="472" y="437"/>
                </a:lnTo>
                <a:lnTo>
                  <a:pt x="471" y="436"/>
                </a:lnTo>
                <a:lnTo>
                  <a:pt x="471" y="436"/>
                </a:lnTo>
                <a:lnTo>
                  <a:pt x="470" y="436"/>
                </a:lnTo>
                <a:lnTo>
                  <a:pt x="470" y="436"/>
                </a:lnTo>
                <a:lnTo>
                  <a:pt x="470" y="435"/>
                </a:lnTo>
                <a:lnTo>
                  <a:pt x="470" y="435"/>
                </a:lnTo>
                <a:lnTo>
                  <a:pt x="470" y="434"/>
                </a:lnTo>
                <a:lnTo>
                  <a:pt x="469" y="433"/>
                </a:lnTo>
                <a:lnTo>
                  <a:pt x="469" y="432"/>
                </a:lnTo>
                <a:lnTo>
                  <a:pt x="470" y="427"/>
                </a:lnTo>
                <a:lnTo>
                  <a:pt x="470" y="426"/>
                </a:lnTo>
                <a:lnTo>
                  <a:pt x="470" y="425"/>
                </a:lnTo>
                <a:lnTo>
                  <a:pt x="469" y="424"/>
                </a:lnTo>
                <a:lnTo>
                  <a:pt x="469" y="422"/>
                </a:lnTo>
                <a:lnTo>
                  <a:pt x="468" y="419"/>
                </a:lnTo>
                <a:lnTo>
                  <a:pt x="468" y="418"/>
                </a:lnTo>
                <a:lnTo>
                  <a:pt x="467" y="414"/>
                </a:lnTo>
                <a:lnTo>
                  <a:pt x="466" y="411"/>
                </a:lnTo>
                <a:lnTo>
                  <a:pt x="465" y="410"/>
                </a:lnTo>
                <a:lnTo>
                  <a:pt x="465" y="409"/>
                </a:lnTo>
                <a:lnTo>
                  <a:pt x="464" y="409"/>
                </a:lnTo>
                <a:lnTo>
                  <a:pt x="463" y="408"/>
                </a:lnTo>
                <a:lnTo>
                  <a:pt x="463" y="407"/>
                </a:lnTo>
                <a:lnTo>
                  <a:pt x="462" y="406"/>
                </a:lnTo>
                <a:lnTo>
                  <a:pt x="460" y="405"/>
                </a:lnTo>
                <a:lnTo>
                  <a:pt x="459" y="404"/>
                </a:lnTo>
                <a:lnTo>
                  <a:pt x="457" y="404"/>
                </a:lnTo>
                <a:lnTo>
                  <a:pt x="455" y="404"/>
                </a:lnTo>
                <a:lnTo>
                  <a:pt x="453" y="403"/>
                </a:lnTo>
                <a:lnTo>
                  <a:pt x="450" y="403"/>
                </a:lnTo>
                <a:lnTo>
                  <a:pt x="448" y="403"/>
                </a:lnTo>
                <a:lnTo>
                  <a:pt x="444" y="403"/>
                </a:lnTo>
                <a:lnTo>
                  <a:pt x="442" y="403"/>
                </a:lnTo>
                <a:lnTo>
                  <a:pt x="440" y="403"/>
                </a:lnTo>
                <a:lnTo>
                  <a:pt x="438" y="402"/>
                </a:lnTo>
                <a:lnTo>
                  <a:pt x="436" y="402"/>
                </a:lnTo>
                <a:lnTo>
                  <a:pt x="435" y="402"/>
                </a:lnTo>
                <a:lnTo>
                  <a:pt x="433" y="401"/>
                </a:lnTo>
                <a:lnTo>
                  <a:pt x="432" y="401"/>
                </a:lnTo>
                <a:lnTo>
                  <a:pt x="431" y="400"/>
                </a:lnTo>
                <a:lnTo>
                  <a:pt x="430" y="399"/>
                </a:lnTo>
                <a:lnTo>
                  <a:pt x="429" y="398"/>
                </a:lnTo>
                <a:lnTo>
                  <a:pt x="426" y="396"/>
                </a:lnTo>
                <a:lnTo>
                  <a:pt x="425" y="395"/>
                </a:lnTo>
                <a:lnTo>
                  <a:pt x="424" y="395"/>
                </a:lnTo>
                <a:lnTo>
                  <a:pt x="424" y="394"/>
                </a:lnTo>
                <a:lnTo>
                  <a:pt x="423" y="394"/>
                </a:lnTo>
                <a:lnTo>
                  <a:pt x="422" y="393"/>
                </a:lnTo>
                <a:lnTo>
                  <a:pt x="421" y="393"/>
                </a:lnTo>
                <a:lnTo>
                  <a:pt x="416" y="392"/>
                </a:lnTo>
                <a:lnTo>
                  <a:pt x="411" y="391"/>
                </a:lnTo>
                <a:lnTo>
                  <a:pt x="410" y="391"/>
                </a:lnTo>
                <a:lnTo>
                  <a:pt x="409" y="391"/>
                </a:lnTo>
                <a:lnTo>
                  <a:pt x="408" y="391"/>
                </a:lnTo>
                <a:lnTo>
                  <a:pt x="406" y="391"/>
                </a:lnTo>
                <a:lnTo>
                  <a:pt x="405" y="392"/>
                </a:lnTo>
                <a:lnTo>
                  <a:pt x="403" y="392"/>
                </a:lnTo>
                <a:lnTo>
                  <a:pt x="401" y="393"/>
                </a:lnTo>
                <a:lnTo>
                  <a:pt x="400" y="394"/>
                </a:lnTo>
                <a:lnTo>
                  <a:pt x="399" y="395"/>
                </a:lnTo>
                <a:lnTo>
                  <a:pt x="399" y="395"/>
                </a:lnTo>
                <a:lnTo>
                  <a:pt x="398" y="396"/>
                </a:lnTo>
                <a:lnTo>
                  <a:pt x="398" y="396"/>
                </a:lnTo>
                <a:lnTo>
                  <a:pt x="398" y="397"/>
                </a:lnTo>
                <a:lnTo>
                  <a:pt x="397" y="400"/>
                </a:lnTo>
                <a:lnTo>
                  <a:pt x="397" y="402"/>
                </a:lnTo>
                <a:lnTo>
                  <a:pt x="396" y="403"/>
                </a:lnTo>
                <a:lnTo>
                  <a:pt x="396" y="405"/>
                </a:lnTo>
                <a:lnTo>
                  <a:pt x="395" y="407"/>
                </a:lnTo>
                <a:lnTo>
                  <a:pt x="393" y="410"/>
                </a:lnTo>
                <a:lnTo>
                  <a:pt x="392" y="412"/>
                </a:lnTo>
                <a:lnTo>
                  <a:pt x="392" y="413"/>
                </a:lnTo>
                <a:lnTo>
                  <a:pt x="391" y="415"/>
                </a:lnTo>
                <a:lnTo>
                  <a:pt x="391" y="417"/>
                </a:lnTo>
                <a:lnTo>
                  <a:pt x="390" y="418"/>
                </a:lnTo>
                <a:lnTo>
                  <a:pt x="390" y="420"/>
                </a:lnTo>
                <a:lnTo>
                  <a:pt x="390" y="421"/>
                </a:lnTo>
                <a:lnTo>
                  <a:pt x="390" y="423"/>
                </a:lnTo>
                <a:lnTo>
                  <a:pt x="390" y="426"/>
                </a:lnTo>
                <a:lnTo>
                  <a:pt x="390" y="429"/>
                </a:lnTo>
                <a:lnTo>
                  <a:pt x="390" y="432"/>
                </a:lnTo>
                <a:lnTo>
                  <a:pt x="391" y="436"/>
                </a:lnTo>
                <a:lnTo>
                  <a:pt x="391" y="442"/>
                </a:lnTo>
                <a:lnTo>
                  <a:pt x="392" y="447"/>
                </a:lnTo>
                <a:lnTo>
                  <a:pt x="392" y="449"/>
                </a:lnTo>
                <a:lnTo>
                  <a:pt x="394" y="457"/>
                </a:lnTo>
                <a:lnTo>
                  <a:pt x="394" y="459"/>
                </a:lnTo>
                <a:lnTo>
                  <a:pt x="394" y="461"/>
                </a:lnTo>
                <a:lnTo>
                  <a:pt x="394" y="463"/>
                </a:lnTo>
                <a:lnTo>
                  <a:pt x="394" y="465"/>
                </a:lnTo>
                <a:lnTo>
                  <a:pt x="394" y="467"/>
                </a:lnTo>
                <a:lnTo>
                  <a:pt x="394" y="469"/>
                </a:lnTo>
                <a:lnTo>
                  <a:pt x="393" y="472"/>
                </a:lnTo>
                <a:lnTo>
                  <a:pt x="391" y="481"/>
                </a:lnTo>
                <a:lnTo>
                  <a:pt x="391" y="482"/>
                </a:lnTo>
                <a:lnTo>
                  <a:pt x="390" y="485"/>
                </a:lnTo>
                <a:lnTo>
                  <a:pt x="390" y="486"/>
                </a:lnTo>
                <a:lnTo>
                  <a:pt x="389" y="489"/>
                </a:lnTo>
                <a:lnTo>
                  <a:pt x="389" y="491"/>
                </a:lnTo>
                <a:lnTo>
                  <a:pt x="389" y="493"/>
                </a:lnTo>
                <a:lnTo>
                  <a:pt x="389" y="496"/>
                </a:lnTo>
                <a:lnTo>
                  <a:pt x="389" y="501"/>
                </a:lnTo>
                <a:lnTo>
                  <a:pt x="389" y="502"/>
                </a:lnTo>
                <a:lnTo>
                  <a:pt x="389" y="503"/>
                </a:lnTo>
                <a:lnTo>
                  <a:pt x="389" y="504"/>
                </a:lnTo>
                <a:lnTo>
                  <a:pt x="388" y="505"/>
                </a:lnTo>
                <a:lnTo>
                  <a:pt x="387" y="508"/>
                </a:lnTo>
                <a:lnTo>
                  <a:pt x="386" y="511"/>
                </a:lnTo>
                <a:lnTo>
                  <a:pt x="384" y="517"/>
                </a:lnTo>
                <a:lnTo>
                  <a:pt x="383" y="522"/>
                </a:lnTo>
                <a:lnTo>
                  <a:pt x="382" y="524"/>
                </a:lnTo>
                <a:lnTo>
                  <a:pt x="382" y="526"/>
                </a:lnTo>
                <a:lnTo>
                  <a:pt x="382" y="528"/>
                </a:lnTo>
                <a:lnTo>
                  <a:pt x="381" y="531"/>
                </a:lnTo>
                <a:lnTo>
                  <a:pt x="381" y="533"/>
                </a:lnTo>
                <a:lnTo>
                  <a:pt x="381" y="535"/>
                </a:lnTo>
                <a:lnTo>
                  <a:pt x="381" y="536"/>
                </a:lnTo>
                <a:lnTo>
                  <a:pt x="382" y="538"/>
                </a:lnTo>
                <a:lnTo>
                  <a:pt x="382" y="539"/>
                </a:lnTo>
                <a:lnTo>
                  <a:pt x="382" y="540"/>
                </a:lnTo>
                <a:lnTo>
                  <a:pt x="383" y="541"/>
                </a:lnTo>
                <a:lnTo>
                  <a:pt x="385" y="544"/>
                </a:lnTo>
                <a:lnTo>
                  <a:pt x="386" y="545"/>
                </a:lnTo>
                <a:lnTo>
                  <a:pt x="386" y="546"/>
                </a:lnTo>
                <a:lnTo>
                  <a:pt x="387" y="547"/>
                </a:lnTo>
                <a:lnTo>
                  <a:pt x="387" y="548"/>
                </a:lnTo>
                <a:lnTo>
                  <a:pt x="387" y="550"/>
                </a:lnTo>
                <a:lnTo>
                  <a:pt x="387" y="551"/>
                </a:lnTo>
                <a:lnTo>
                  <a:pt x="386" y="552"/>
                </a:lnTo>
                <a:lnTo>
                  <a:pt x="386" y="553"/>
                </a:lnTo>
                <a:lnTo>
                  <a:pt x="385" y="554"/>
                </a:lnTo>
                <a:lnTo>
                  <a:pt x="384" y="555"/>
                </a:lnTo>
                <a:lnTo>
                  <a:pt x="382" y="556"/>
                </a:lnTo>
                <a:lnTo>
                  <a:pt x="381" y="557"/>
                </a:lnTo>
                <a:lnTo>
                  <a:pt x="380" y="557"/>
                </a:lnTo>
                <a:lnTo>
                  <a:pt x="379" y="557"/>
                </a:lnTo>
                <a:lnTo>
                  <a:pt x="377" y="557"/>
                </a:lnTo>
                <a:lnTo>
                  <a:pt x="374" y="557"/>
                </a:lnTo>
                <a:lnTo>
                  <a:pt x="372" y="556"/>
                </a:lnTo>
                <a:lnTo>
                  <a:pt x="365" y="555"/>
                </a:lnTo>
                <a:lnTo>
                  <a:pt x="361" y="553"/>
                </a:lnTo>
                <a:lnTo>
                  <a:pt x="359" y="553"/>
                </a:lnTo>
                <a:lnTo>
                  <a:pt x="357" y="552"/>
                </a:lnTo>
                <a:lnTo>
                  <a:pt x="352" y="550"/>
                </a:lnTo>
                <a:lnTo>
                  <a:pt x="351" y="550"/>
                </a:lnTo>
                <a:lnTo>
                  <a:pt x="348" y="548"/>
                </a:lnTo>
                <a:lnTo>
                  <a:pt x="347" y="548"/>
                </a:lnTo>
                <a:lnTo>
                  <a:pt x="345" y="547"/>
                </a:lnTo>
                <a:lnTo>
                  <a:pt x="343" y="547"/>
                </a:lnTo>
                <a:lnTo>
                  <a:pt x="337" y="546"/>
                </a:lnTo>
                <a:lnTo>
                  <a:pt x="333" y="545"/>
                </a:lnTo>
                <a:lnTo>
                  <a:pt x="331" y="545"/>
                </a:lnTo>
                <a:lnTo>
                  <a:pt x="330" y="545"/>
                </a:lnTo>
                <a:lnTo>
                  <a:pt x="328" y="545"/>
                </a:lnTo>
                <a:lnTo>
                  <a:pt x="327" y="545"/>
                </a:lnTo>
                <a:lnTo>
                  <a:pt x="325" y="545"/>
                </a:lnTo>
                <a:lnTo>
                  <a:pt x="324" y="545"/>
                </a:lnTo>
                <a:lnTo>
                  <a:pt x="323" y="546"/>
                </a:lnTo>
                <a:lnTo>
                  <a:pt x="322" y="546"/>
                </a:lnTo>
                <a:lnTo>
                  <a:pt x="321" y="546"/>
                </a:lnTo>
                <a:lnTo>
                  <a:pt x="321" y="547"/>
                </a:lnTo>
                <a:lnTo>
                  <a:pt x="320" y="548"/>
                </a:lnTo>
                <a:lnTo>
                  <a:pt x="319" y="548"/>
                </a:lnTo>
                <a:lnTo>
                  <a:pt x="318" y="549"/>
                </a:lnTo>
                <a:lnTo>
                  <a:pt x="318" y="551"/>
                </a:lnTo>
                <a:lnTo>
                  <a:pt x="317" y="552"/>
                </a:lnTo>
                <a:lnTo>
                  <a:pt x="317" y="553"/>
                </a:lnTo>
                <a:lnTo>
                  <a:pt x="316" y="558"/>
                </a:lnTo>
                <a:lnTo>
                  <a:pt x="315" y="565"/>
                </a:lnTo>
                <a:lnTo>
                  <a:pt x="314" y="567"/>
                </a:lnTo>
                <a:lnTo>
                  <a:pt x="314" y="571"/>
                </a:lnTo>
                <a:lnTo>
                  <a:pt x="313" y="573"/>
                </a:lnTo>
                <a:lnTo>
                  <a:pt x="313" y="574"/>
                </a:lnTo>
                <a:lnTo>
                  <a:pt x="312" y="575"/>
                </a:lnTo>
                <a:lnTo>
                  <a:pt x="312" y="576"/>
                </a:lnTo>
                <a:lnTo>
                  <a:pt x="311" y="578"/>
                </a:lnTo>
                <a:lnTo>
                  <a:pt x="309" y="580"/>
                </a:lnTo>
                <a:lnTo>
                  <a:pt x="307" y="582"/>
                </a:lnTo>
                <a:lnTo>
                  <a:pt x="305" y="585"/>
                </a:lnTo>
                <a:lnTo>
                  <a:pt x="304" y="586"/>
                </a:lnTo>
                <a:lnTo>
                  <a:pt x="302" y="588"/>
                </a:lnTo>
                <a:lnTo>
                  <a:pt x="301" y="589"/>
                </a:lnTo>
              </a:path>
            </a:pathLst>
          </a:custGeom>
          <a:noFill/>
          <a:ln w="98425">
            <a:solidFill>
              <a:srgbClr val="CCCC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390" name="Freeform 231">
            <a:extLst>
              <a:ext uri="{FF2B5EF4-FFF2-40B4-BE49-F238E27FC236}">
                <a16:creationId xmlns:a16="http://schemas.microsoft.com/office/drawing/2014/main" id="{BF10201A-1EA3-4AEB-BAC0-464FC57E44E5}"/>
              </a:ext>
            </a:extLst>
          </p:cNvPr>
          <p:cNvSpPr>
            <a:spLocks/>
          </p:cNvSpPr>
          <p:nvPr/>
        </p:nvSpPr>
        <p:spPr bwMode="auto">
          <a:xfrm>
            <a:off x="7979825" y="2496150"/>
            <a:ext cx="541113" cy="671551"/>
          </a:xfrm>
          <a:custGeom>
            <a:avLst/>
            <a:gdLst>
              <a:gd name="T0" fmla="*/ 510 w 531"/>
              <a:gd name="T1" fmla="*/ 580 h 659"/>
              <a:gd name="T2" fmla="*/ 507 w 531"/>
              <a:gd name="T3" fmla="*/ 614 h 659"/>
              <a:gd name="T4" fmla="*/ 500 w 531"/>
              <a:gd name="T5" fmla="*/ 640 h 659"/>
              <a:gd name="T6" fmla="*/ 489 w 531"/>
              <a:gd name="T7" fmla="*/ 642 h 659"/>
              <a:gd name="T8" fmla="*/ 476 w 531"/>
              <a:gd name="T9" fmla="*/ 630 h 659"/>
              <a:gd name="T10" fmla="*/ 461 w 531"/>
              <a:gd name="T11" fmla="*/ 618 h 659"/>
              <a:gd name="T12" fmla="*/ 441 w 531"/>
              <a:gd name="T13" fmla="*/ 625 h 659"/>
              <a:gd name="T14" fmla="*/ 415 w 531"/>
              <a:gd name="T15" fmla="*/ 618 h 659"/>
              <a:gd name="T16" fmla="*/ 398 w 531"/>
              <a:gd name="T17" fmla="*/ 603 h 659"/>
              <a:gd name="T18" fmla="*/ 391 w 531"/>
              <a:gd name="T19" fmla="*/ 613 h 659"/>
              <a:gd name="T20" fmla="*/ 382 w 531"/>
              <a:gd name="T21" fmla="*/ 634 h 659"/>
              <a:gd name="T22" fmla="*/ 366 w 531"/>
              <a:gd name="T23" fmla="*/ 639 h 659"/>
              <a:gd name="T24" fmla="*/ 356 w 531"/>
              <a:gd name="T25" fmla="*/ 650 h 659"/>
              <a:gd name="T26" fmla="*/ 340 w 531"/>
              <a:gd name="T27" fmla="*/ 659 h 659"/>
              <a:gd name="T28" fmla="*/ 307 w 531"/>
              <a:gd name="T29" fmla="*/ 644 h 659"/>
              <a:gd name="T30" fmla="*/ 266 w 531"/>
              <a:gd name="T31" fmla="*/ 636 h 659"/>
              <a:gd name="T32" fmla="*/ 238 w 531"/>
              <a:gd name="T33" fmla="*/ 634 h 659"/>
              <a:gd name="T34" fmla="*/ 216 w 531"/>
              <a:gd name="T35" fmla="*/ 622 h 659"/>
              <a:gd name="T36" fmla="*/ 206 w 531"/>
              <a:gd name="T37" fmla="*/ 608 h 659"/>
              <a:gd name="T38" fmla="*/ 207 w 531"/>
              <a:gd name="T39" fmla="*/ 598 h 659"/>
              <a:gd name="T40" fmla="*/ 219 w 531"/>
              <a:gd name="T41" fmla="*/ 587 h 659"/>
              <a:gd name="T42" fmla="*/ 205 w 531"/>
              <a:gd name="T43" fmla="*/ 570 h 659"/>
              <a:gd name="T44" fmla="*/ 184 w 531"/>
              <a:gd name="T45" fmla="*/ 556 h 659"/>
              <a:gd name="T46" fmla="*/ 156 w 531"/>
              <a:gd name="T47" fmla="*/ 533 h 659"/>
              <a:gd name="T48" fmla="*/ 125 w 531"/>
              <a:gd name="T49" fmla="*/ 516 h 659"/>
              <a:gd name="T50" fmla="*/ 113 w 531"/>
              <a:gd name="T51" fmla="*/ 501 h 659"/>
              <a:gd name="T52" fmla="*/ 103 w 531"/>
              <a:gd name="T53" fmla="*/ 478 h 659"/>
              <a:gd name="T54" fmla="*/ 88 w 531"/>
              <a:gd name="T55" fmla="*/ 454 h 659"/>
              <a:gd name="T56" fmla="*/ 72 w 531"/>
              <a:gd name="T57" fmla="*/ 444 h 659"/>
              <a:gd name="T58" fmla="*/ 51 w 531"/>
              <a:gd name="T59" fmla="*/ 435 h 659"/>
              <a:gd name="T60" fmla="*/ 34 w 531"/>
              <a:gd name="T61" fmla="*/ 402 h 659"/>
              <a:gd name="T62" fmla="*/ 21 w 531"/>
              <a:gd name="T63" fmla="*/ 393 h 659"/>
              <a:gd name="T64" fmla="*/ 6 w 531"/>
              <a:gd name="T65" fmla="*/ 386 h 659"/>
              <a:gd name="T66" fmla="*/ 0 w 531"/>
              <a:gd name="T67" fmla="*/ 368 h 659"/>
              <a:gd name="T68" fmla="*/ 9 w 531"/>
              <a:gd name="T69" fmla="*/ 340 h 659"/>
              <a:gd name="T70" fmla="*/ 23 w 531"/>
              <a:gd name="T71" fmla="*/ 330 h 659"/>
              <a:gd name="T72" fmla="*/ 25 w 531"/>
              <a:gd name="T73" fmla="*/ 310 h 659"/>
              <a:gd name="T74" fmla="*/ 24 w 531"/>
              <a:gd name="T75" fmla="*/ 283 h 659"/>
              <a:gd name="T76" fmla="*/ 37 w 531"/>
              <a:gd name="T77" fmla="*/ 272 h 659"/>
              <a:gd name="T78" fmla="*/ 55 w 531"/>
              <a:gd name="T79" fmla="*/ 263 h 659"/>
              <a:gd name="T80" fmla="*/ 70 w 531"/>
              <a:gd name="T81" fmla="*/ 245 h 659"/>
              <a:gd name="T82" fmla="*/ 76 w 531"/>
              <a:gd name="T83" fmla="*/ 231 h 659"/>
              <a:gd name="T84" fmla="*/ 69 w 531"/>
              <a:gd name="T85" fmla="*/ 215 h 659"/>
              <a:gd name="T86" fmla="*/ 80 w 531"/>
              <a:gd name="T87" fmla="*/ 204 h 659"/>
              <a:gd name="T88" fmla="*/ 77 w 531"/>
              <a:gd name="T89" fmla="*/ 194 h 659"/>
              <a:gd name="T90" fmla="*/ 75 w 531"/>
              <a:gd name="T91" fmla="*/ 186 h 659"/>
              <a:gd name="T92" fmla="*/ 84 w 531"/>
              <a:gd name="T93" fmla="*/ 178 h 659"/>
              <a:gd name="T94" fmla="*/ 86 w 531"/>
              <a:gd name="T95" fmla="*/ 163 h 659"/>
              <a:gd name="T96" fmla="*/ 104 w 531"/>
              <a:gd name="T97" fmla="*/ 141 h 659"/>
              <a:gd name="T98" fmla="*/ 108 w 531"/>
              <a:gd name="T99" fmla="*/ 123 h 659"/>
              <a:gd name="T100" fmla="*/ 101 w 531"/>
              <a:gd name="T101" fmla="*/ 94 h 659"/>
              <a:gd name="T102" fmla="*/ 105 w 531"/>
              <a:gd name="T103" fmla="*/ 74 h 659"/>
              <a:gd name="T104" fmla="*/ 100 w 531"/>
              <a:gd name="T105" fmla="*/ 50 h 659"/>
              <a:gd name="T106" fmla="*/ 100 w 531"/>
              <a:gd name="T107" fmla="*/ 33 h 659"/>
              <a:gd name="T108" fmla="*/ 109 w 531"/>
              <a:gd name="T109" fmla="*/ 30 h 659"/>
              <a:gd name="T110" fmla="*/ 132 w 531"/>
              <a:gd name="T111" fmla="*/ 29 h 659"/>
              <a:gd name="T112" fmla="*/ 146 w 531"/>
              <a:gd name="T113" fmla="*/ 26 h 659"/>
              <a:gd name="T114" fmla="*/ 159 w 531"/>
              <a:gd name="T115" fmla="*/ 34 h 659"/>
              <a:gd name="T116" fmla="*/ 175 w 531"/>
              <a:gd name="T117" fmla="*/ 35 h 659"/>
              <a:gd name="T118" fmla="*/ 194 w 531"/>
              <a:gd name="T119" fmla="*/ 28 h 659"/>
              <a:gd name="T120" fmla="*/ 206 w 531"/>
              <a:gd name="T121" fmla="*/ 18 h 659"/>
              <a:gd name="T122" fmla="*/ 225 w 531"/>
              <a:gd name="T123" fmla="*/ 2 h 6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531" h="659">
                <a:moveTo>
                  <a:pt x="531" y="558"/>
                </a:moveTo>
                <a:lnTo>
                  <a:pt x="529" y="559"/>
                </a:lnTo>
                <a:lnTo>
                  <a:pt x="525" y="562"/>
                </a:lnTo>
                <a:lnTo>
                  <a:pt x="520" y="566"/>
                </a:lnTo>
                <a:lnTo>
                  <a:pt x="518" y="567"/>
                </a:lnTo>
                <a:lnTo>
                  <a:pt x="517" y="569"/>
                </a:lnTo>
                <a:lnTo>
                  <a:pt x="516" y="570"/>
                </a:lnTo>
                <a:lnTo>
                  <a:pt x="515" y="571"/>
                </a:lnTo>
                <a:lnTo>
                  <a:pt x="514" y="573"/>
                </a:lnTo>
                <a:lnTo>
                  <a:pt x="512" y="575"/>
                </a:lnTo>
                <a:lnTo>
                  <a:pt x="511" y="578"/>
                </a:lnTo>
                <a:lnTo>
                  <a:pt x="510" y="580"/>
                </a:lnTo>
                <a:lnTo>
                  <a:pt x="509" y="583"/>
                </a:lnTo>
                <a:lnTo>
                  <a:pt x="508" y="587"/>
                </a:lnTo>
                <a:lnTo>
                  <a:pt x="507" y="589"/>
                </a:lnTo>
                <a:lnTo>
                  <a:pt x="507" y="591"/>
                </a:lnTo>
                <a:lnTo>
                  <a:pt x="507" y="593"/>
                </a:lnTo>
                <a:lnTo>
                  <a:pt x="506" y="595"/>
                </a:lnTo>
                <a:lnTo>
                  <a:pt x="506" y="596"/>
                </a:lnTo>
                <a:lnTo>
                  <a:pt x="506" y="598"/>
                </a:lnTo>
                <a:lnTo>
                  <a:pt x="507" y="606"/>
                </a:lnTo>
                <a:lnTo>
                  <a:pt x="507" y="609"/>
                </a:lnTo>
                <a:lnTo>
                  <a:pt x="507" y="611"/>
                </a:lnTo>
                <a:lnTo>
                  <a:pt x="507" y="614"/>
                </a:lnTo>
                <a:lnTo>
                  <a:pt x="506" y="621"/>
                </a:lnTo>
                <a:lnTo>
                  <a:pt x="506" y="626"/>
                </a:lnTo>
                <a:lnTo>
                  <a:pt x="506" y="627"/>
                </a:lnTo>
                <a:lnTo>
                  <a:pt x="506" y="629"/>
                </a:lnTo>
                <a:lnTo>
                  <a:pt x="505" y="630"/>
                </a:lnTo>
                <a:lnTo>
                  <a:pt x="505" y="632"/>
                </a:lnTo>
                <a:lnTo>
                  <a:pt x="504" y="633"/>
                </a:lnTo>
                <a:lnTo>
                  <a:pt x="504" y="635"/>
                </a:lnTo>
                <a:lnTo>
                  <a:pt x="503" y="636"/>
                </a:lnTo>
                <a:lnTo>
                  <a:pt x="502" y="637"/>
                </a:lnTo>
                <a:lnTo>
                  <a:pt x="501" y="639"/>
                </a:lnTo>
                <a:lnTo>
                  <a:pt x="500" y="640"/>
                </a:lnTo>
                <a:lnTo>
                  <a:pt x="500" y="640"/>
                </a:lnTo>
                <a:lnTo>
                  <a:pt x="499" y="641"/>
                </a:lnTo>
                <a:lnTo>
                  <a:pt x="498" y="641"/>
                </a:lnTo>
                <a:lnTo>
                  <a:pt x="498" y="641"/>
                </a:lnTo>
                <a:lnTo>
                  <a:pt x="497" y="642"/>
                </a:lnTo>
                <a:lnTo>
                  <a:pt x="496" y="642"/>
                </a:lnTo>
                <a:lnTo>
                  <a:pt x="495" y="642"/>
                </a:lnTo>
                <a:lnTo>
                  <a:pt x="494" y="642"/>
                </a:lnTo>
                <a:lnTo>
                  <a:pt x="492" y="643"/>
                </a:lnTo>
                <a:lnTo>
                  <a:pt x="491" y="643"/>
                </a:lnTo>
                <a:lnTo>
                  <a:pt x="490" y="642"/>
                </a:lnTo>
                <a:lnTo>
                  <a:pt x="489" y="642"/>
                </a:lnTo>
                <a:lnTo>
                  <a:pt x="488" y="642"/>
                </a:lnTo>
                <a:lnTo>
                  <a:pt x="487" y="642"/>
                </a:lnTo>
                <a:lnTo>
                  <a:pt x="486" y="641"/>
                </a:lnTo>
                <a:lnTo>
                  <a:pt x="486" y="641"/>
                </a:lnTo>
                <a:lnTo>
                  <a:pt x="485" y="640"/>
                </a:lnTo>
                <a:lnTo>
                  <a:pt x="484" y="639"/>
                </a:lnTo>
                <a:lnTo>
                  <a:pt x="483" y="639"/>
                </a:lnTo>
                <a:lnTo>
                  <a:pt x="482" y="637"/>
                </a:lnTo>
                <a:lnTo>
                  <a:pt x="479" y="633"/>
                </a:lnTo>
                <a:lnTo>
                  <a:pt x="478" y="632"/>
                </a:lnTo>
                <a:lnTo>
                  <a:pt x="477" y="631"/>
                </a:lnTo>
                <a:lnTo>
                  <a:pt x="476" y="630"/>
                </a:lnTo>
                <a:lnTo>
                  <a:pt x="474" y="629"/>
                </a:lnTo>
                <a:lnTo>
                  <a:pt x="473" y="629"/>
                </a:lnTo>
                <a:lnTo>
                  <a:pt x="471" y="628"/>
                </a:lnTo>
                <a:lnTo>
                  <a:pt x="470" y="627"/>
                </a:lnTo>
                <a:lnTo>
                  <a:pt x="469" y="627"/>
                </a:lnTo>
                <a:lnTo>
                  <a:pt x="468" y="626"/>
                </a:lnTo>
                <a:lnTo>
                  <a:pt x="467" y="625"/>
                </a:lnTo>
                <a:lnTo>
                  <a:pt x="466" y="624"/>
                </a:lnTo>
                <a:lnTo>
                  <a:pt x="466" y="623"/>
                </a:lnTo>
                <a:lnTo>
                  <a:pt x="463" y="620"/>
                </a:lnTo>
                <a:lnTo>
                  <a:pt x="462" y="619"/>
                </a:lnTo>
                <a:lnTo>
                  <a:pt x="461" y="618"/>
                </a:lnTo>
                <a:lnTo>
                  <a:pt x="461" y="617"/>
                </a:lnTo>
                <a:lnTo>
                  <a:pt x="460" y="617"/>
                </a:lnTo>
                <a:lnTo>
                  <a:pt x="459" y="617"/>
                </a:lnTo>
                <a:lnTo>
                  <a:pt x="458" y="616"/>
                </a:lnTo>
                <a:lnTo>
                  <a:pt x="457" y="617"/>
                </a:lnTo>
                <a:lnTo>
                  <a:pt x="456" y="617"/>
                </a:lnTo>
                <a:lnTo>
                  <a:pt x="455" y="617"/>
                </a:lnTo>
                <a:lnTo>
                  <a:pt x="454" y="618"/>
                </a:lnTo>
                <a:lnTo>
                  <a:pt x="445" y="623"/>
                </a:lnTo>
                <a:lnTo>
                  <a:pt x="444" y="624"/>
                </a:lnTo>
                <a:lnTo>
                  <a:pt x="442" y="625"/>
                </a:lnTo>
                <a:lnTo>
                  <a:pt x="441" y="625"/>
                </a:lnTo>
                <a:lnTo>
                  <a:pt x="440" y="626"/>
                </a:lnTo>
                <a:lnTo>
                  <a:pt x="439" y="626"/>
                </a:lnTo>
                <a:lnTo>
                  <a:pt x="438" y="626"/>
                </a:lnTo>
                <a:lnTo>
                  <a:pt x="437" y="626"/>
                </a:lnTo>
                <a:lnTo>
                  <a:pt x="436" y="626"/>
                </a:lnTo>
                <a:lnTo>
                  <a:pt x="435" y="626"/>
                </a:lnTo>
                <a:lnTo>
                  <a:pt x="434" y="625"/>
                </a:lnTo>
                <a:lnTo>
                  <a:pt x="430" y="624"/>
                </a:lnTo>
                <a:lnTo>
                  <a:pt x="424" y="622"/>
                </a:lnTo>
                <a:lnTo>
                  <a:pt x="422" y="621"/>
                </a:lnTo>
                <a:lnTo>
                  <a:pt x="417" y="619"/>
                </a:lnTo>
                <a:lnTo>
                  <a:pt x="415" y="618"/>
                </a:lnTo>
                <a:lnTo>
                  <a:pt x="414" y="617"/>
                </a:lnTo>
                <a:lnTo>
                  <a:pt x="413" y="617"/>
                </a:lnTo>
                <a:lnTo>
                  <a:pt x="412" y="616"/>
                </a:lnTo>
                <a:lnTo>
                  <a:pt x="411" y="615"/>
                </a:lnTo>
                <a:lnTo>
                  <a:pt x="409" y="612"/>
                </a:lnTo>
                <a:lnTo>
                  <a:pt x="407" y="611"/>
                </a:lnTo>
                <a:lnTo>
                  <a:pt x="403" y="607"/>
                </a:lnTo>
                <a:lnTo>
                  <a:pt x="401" y="605"/>
                </a:lnTo>
                <a:lnTo>
                  <a:pt x="400" y="604"/>
                </a:lnTo>
                <a:lnTo>
                  <a:pt x="399" y="603"/>
                </a:lnTo>
                <a:lnTo>
                  <a:pt x="398" y="603"/>
                </a:lnTo>
                <a:lnTo>
                  <a:pt x="398" y="603"/>
                </a:lnTo>
                <a:lnTo>
                  <a:pt x="396" y="603"/>
                </a:lnTo>
                <a:lnTo>
                  <a:pt x="396" y="603"/>
                </a:lnTo>
                <a:lnTo>
                  <a:pt x="395" y="603"/>
                </a:lnTo>
                <a:lnTo>
                  <a:pt x="394" y="604"/>
                </a:lnTo>
                <a:lnTo>
                  <a:pt x="393" y="604"/>
                </a:lnTo>
                <a:lnTo>
                  <a:pt x="393" y="605"/>
                </a:lnTo>
                <a:lnTo>
                  <a:pt x="392" y="605"/>
                </a:lnTo>
                <a:lnTo>
                  <a:pt x="392" y="606"/>
                </a:lnTo>
                <a:lnTo>
                  <a:pt x="391" y="606"/>
                </a:lnTo>
                <a:lnTo>
                  <a:pt x="391" y="607"/>
                </a:lnTo>
                <a:lnTo>
                  <a:pt x="391" y="608"/>
                </a:lnTo>
                <a:lnTo>
                  <a:pt x="391" y="613"/>
                </a:lnTo>
                <a:lnTo>
                  <a:pt x="390" y="615"/>
                </a:lnTo>
                <a:lnTo>
                  <a:pt x="390" y="617"/>
                </a:lnTo>
                <a:lnTo>
                  <a:pt x="389" y="620"/>
                </a:lnTo>
                <a:lnTo>
                  <a:pt x="388" y="624"/>
                </a:lnTo>
                <a:lnTo>
                  <a:pt x="388" y="625"/>
                </a:lnTo>
                <a:lnTo>
                  <a:pt x="387" y="627"/>
                </a:lnTo>
                <a:lnTo>
                  <a:pt x="387" y="628"/>
                </a:lnTo>
                <a:lnTo>
                  <a:pt x="386" y="630"/>
                </a:lnTo>
                <a:lnTo>
                  <a:pt x="385" y="631"/>
                </a:lnTo>
                <a:lnTo>
                  <a:pt x="384" y="632"/>
                </a:lnTo>
                <a:lnTo>
                  <a:pt x="383" y="633"/>
                </a:lnTo>
                <a:lnTo>
                  <a:pt x="382" y="634"/>
                </a:lnTo>
                <a:lnTo>
                  <a:pt x="381" y="635"/>
                </a:lnTo>
                <a:lnTo>
                  <a:pt x="381" y="636"/>
                </a:lnTo>
                <a:lnTo>
                  <a:pt x="380" y="636"/>
                </a:lnTo>
                <a:lnTo>
                  <a:pt x="379" y="636"/>
                </a:lnTo>
                <a:lnTo>
                  <a:pt x="378" y="637"/>
                </a:lnTo>
                <a:lnTo>
                  <a:pt x="377" y="637"/>
                </a:lnTo>
                <a:lnTo>
                  <a:pt x="372" y="637"/>
                </a:lnTo>
                <a:lnTo>
                  <a:pt x="370" y="638"/>
                </a:lnTo>
                <a:lnTo>
                  <a:pt x="368" y="638"/>
                </a:lnTo>
                <a:lnTo>
                  <a:pt x="367" y="638"/>
                </a:lnTo>
                <a:lnTo>
                  <a:pt x="367" y="639"/>
                </a:lnTo>
                <a:lnTo>
                  <a:pt x="366" y="639"/>
                </a:lnTo>
                <a:lnTo>
                  <a:pt x="365" y="640"/>
                </a:lnTo>
                <a:lnTo>
                  <a:pt x="365" y="640"/>
                </a:lnTo>
                <a:lnTo>
                  <a:pt x="364" y="642"/>
                </a:lnTo>
                <a:lnTo>
                  <a:pt x="363" y="644"/>
                </a:lnTo>
                <a:lnTo>
                  <a:pt x="362" y="646"/>
                </a:lnTo>
                <a:lnTo>
                  <a:pt x="362" y="646"/>
                </a:lnTo>
                <a:lnTo>
                  <a:pt x="362" y="647"/>
                </a:lnTo>
                <a:lnTo>
                  <a:pt x="361" y="648"/>
                </a:lnTo>
                <a:lnTo>
                  <a:pt x="360" y="648"/>
                </a:lnTo>
                <a:lnTo>
                  <a:pt x="359" y="649"/>
                </a:lnTo>
                <a:lnTo>
                  <a:pt x="358" y="649"/>
                </a:lnTo>
                <a:lnTo>
                  <a:pt x="356" y="650"/>
                </a:lnTo>
                <a:lnTo>
                  <a:pt x="354" y="651"/>
                </a:lnTo>
                <a:lnTo>
                  <a:pt x="353" y="651"/>
                </a:lnTo>
                <a:lnTo>
                  <a:pt x="352" y="651"/>
                </a:lnTo>
                <a:lnTo>
                  <a:pt x="351" y="652"/>
                </a:lnTo>
                <a:lnTo>
                  <a:pt x="350" y="653"/>
                </a:lnTo>
                <a:lnTo>
                  <a:pt x="349" y="653"/>
                </a:lnTo>
                <a:lnTo>
                  <a:pt x="346" y="656"/>
                </a:lnTo>
                <a:lnTo>
                  <a:pt x="345" y="657"/>
                </a:lnTo>
                <a:lnTo>
                  <a:pt x="344" y="658"/>
                </a:lnTo>
                <a:lnTo>
                  <a:pt x="343" y="659"/>
                </a:lnTo>
                <a:lnTo>
                  <a:pt x="342" y="659"/>
                </a:lnTo>
                <a:lnTo>
                  <a:pt x="340" y="659"/>
                </a:lnTo>
                <a:lnTo>
                  <a:pt x="339" y="659"/>
                </a:lnTo>
                <a:lnTo>
                  <a:pt x="339" y="659"/>
                </a:lnTo>
                <a:lnTo>
                  <a:pt x="338" y="659"/>
                </a:lnTo>
                <a:lnTo>
                  <a:pt x="337" y="658"/>
                </a:lnTo>
                <a:lnTo>
                  <a:pt x="333" y="657"/>
                </a:lnTo>
                <a:lnTo>
                  <a:pt x="328" y="654"/>
                </a:lnTo>
                <a:lnTo>
                  <a:pt x="324" y="652"/>
                </a:lnTo>
                <a:lnTo>
                  <a:pt x="313" y="647"/>
                </a:lnTo>
                <a:lnTo>
                  <a:pt x="311" y="646"/>
                </a:lnTo>
                <a:lnTo>
                  <a:pt x="309" y="645"/>
                </a:lnTo>
                <a:lnTo>
                  <a:pt x="308" y="645"/>
                </a:lnTo>
                <a:lnTo>
                  <a:pt x="307" y="644"/>
                </a:lnTo>
                <a:lnTo>
                  <a:pt x="302" y="644"/>
                </a:lnTo>
                <a:lnTo>
                  <a:pt x="299" y="643"/>
                </a:lnTo>
                <a:lnTo>
                  <a:pt x="297" y="643"/>
                </a:lnTo>
                <a:lnTo>
                  <a:pt x="291" y="640"/>
                </a:lnTo>
                <a:lnTo>
                  <a:pt x="284" y="638"/>
                </a:lnTo>
                <a:lnTo>
                  <a:pt x="280" y="637"/>
                </a:lnTo>
                <a:lnTo>
                  <a:pt x="279" y="637"/>
                </a:lnTo>
                <a:lnTo>
                  <a:pt x="277" y="636"/>
                </a:lnTo>
                <a:lnTo>
                  <a:pt x="274" y="636"/>
                </a:lnTo>
                <a:lnTo>
                  <a:pt x="269" y="636"/>
                </a:lnTo>
                <a:lnTo>
                  <a:pt x="268" y="636"/>
                </a:lnTo>
                <a:lnTo>
                  <a:pt x="266" y="636"/>
                </a:lnTo>
                <a:lnTo>
                  <a:pt x="260" y="635"/>
                </a:lnTo>
                <a:lnTo>
                  <a:pt x="258" y="634"/>
                </a:lnTo>
                <a:lnTo>
                  <a:pt x="254" y="634"/>
                </a:lnTo>
                <a:lnTo>
                  <a:pt x="253" y="634"/>
                </a:lnTo>
                <a:lnTo>
                  <a:pt x="251" y="634"/>
                </a:lnTo>
                <a:lnTo>
                  <a:pt x="246" y="635"/>
                </a:lnTo>
                <a:lnTo>
                  <a:pt x="244" y="635"/>
                </a:lnTo>
                <a:lnTo>
                  <a:pt x="242" y="635"/>
                </a:lnTo>
                <a:lnTo>
                  <a:pt x="241" y="635"/>
                </a:lnTo>
                <a:lnTo>
                  <a:pt x="240" y="635"/>
                </a:lnTo>
                <a:lnTo>
                  <a:pt x="239" y="635"/>
                </a:lnTo>
                <a:lnTo>
                  <a:pt x="238" y="634"/>
                </a:lnTo>
                <a:lnTo>
                  <a:pt x="235" y="633"/>
                </a:lnTo>
                <a:lnTo>
                  <a:pt x="234" y="632"/>
                </a:lnTo>
                <a:lnTo>
                  <a:pt x="231" y="632"/>
                </a:lnTo>
                <a:lnTo>
                  <a:pt x="227" y="631"/>
                </a:lnTo>
                <a:lnTo>
                  <a:pt x="226" y="630"/>
                </a:lnTo>
                <a:lnTo>
                  <a:pt x="225" y="630"/>
                </a:lnTo>
                <a:lnTo>
                  <a:pt x="224" y="630"/>
                </a:lnTo>
                <a:lnTo>
                  <a:pt x="222" y="628"/>
                </a:lnTo>
                <a:lnTo>
                  <a:pt x="219" y="625"/>
                </a:lnTo>
                <a:lnTo>
                  <a:pt x="218" y="624"/>
                </a:lnTo>
                <a:lnTo>
                  <a:pt x="217" y="624"/>
                </a:lnTo>
                <a:lnTo>
                  <a:pt x="216" y="622"/>
                </a:lnTo>
                <a:lnTo>
                  <a:pt x="215" y="621"/>
                </a:lnTo>
                <a:lnTo>
                  <a:pt x="215" y="620"/>
                </a:lnTo>
                <a:lnTo>
                  <a:pt x="214" y="619"/>
                </a:lnTo>
                <a:lnTo>
                  <a:pt x="213" y="616"/>
                </a:lnTo>
                <a:lnTo>
                  <a:pt x="212" y="615"/>
                </a:lnTo>
                <a:lnTo>
                  <a:pt x="212" y="614"/>
                </a:lnTo>
                <a:lnTo>
                  <a:pt x="211" y="614"/>
                </a:lnTo>
                <a:lnTo>
                  <a:pt x="211" y="613"/>
                </a:lnTo>
                <a:lnTo>
                  <a:pt x="209" y="611"/>
                </a:lnTo>
                <a:lnTo>
                  <a:pt x="208" y="610"/>
                </a:lnTo>
                <a:lnTo>
                  <a:pt x="207" y="609"/>
                </a:lnTo>
                <a:lnTo>
                  <a:pt x="206" y="608"/>
                </a:lnTo>
                <a:lnTo>
                  <a:pt x="205" y="607"/>
                </a:lnTo>
                <a:lnTo>
                  <a:pt x="205" y="606"/>
                </a:lnTo>
                <a:lnTo>
                  <a:pt x="204" y="605"/>
                </a:lnTo>
                <a:lnTo>
                  <a:pt x="204" y="604"/>
                </a:lnTo>
                <a:lnTo>
                  <a:pt x="204" y="603"/>
                </a:lnTo>
                <a:lnTo>
                  <a:pt x="204" y="603"/>
                </a:lnTo>
                <a:lnTo>
                  <a:pt x="205" y="602"/>
                </a:lnTo>
                <a:lnTo>
                  <a:pt x="205" y="601"/>
                </a:lnTo>
                <a:lnTo>
                  <a:pt x="205" y="600"/>
                </a:lnTo>
                <a:lnTo>
                  <a:pt x="206" y="599"/>
                </a:lnTo>
                <a:lnTo>
                  <a:pt x="207" y="599"/>
                </a:lnTo>
                <a:lnTo>
                  <a:pt x="207" y="598"/>
                </a:lnTo>
                <a:lnTo>
                  <a:pt x="209" y="597"/>
                </a:lnTo>
                <a:lnTo>
                  <a:pt x="210" y="596"/>
                </a:lnTo>
                <a:lnTo>
                  <a:pt x="211" y="595"/>
                </a:lnTo>
                <a:lnTo>
                  <a:pt x="215" y="594"/>
                </a:lnTo>
                <a:lnTo>
                  <a:pt x="216" y="593"/>
                </a:lnTo>
                <a:lnTo>
                  <a:pt x="216" y="593"/>
                </a:lnTo>
                <a:lnTo>
                  <a:pt x="217" y="592"/>
                </a:lnTo>
                <a:lnTo>
                  <a:pt x="217" y="591"/>
                </a:lnTo>
                <a:lnTo>
                  <a:pt x="218" y="591"/>
                </a:lnTo>
                <a:lnTo>
                  <a:pt x="218" y="590"/>
                </a:lnTo>
                <a:lnTo>
                  <a:pt x="219" y="589"/>
                </a:lnTo>
                <a:lnTo>
                  <a:pt x="219" y="587"/>
                </a:lnTo>
                <a:lnTo>
                  <a:pt x="219" y="586"/>
                </a:lnTo>
                <a:lnTo>
                  <a:pt x="219" y="585"/>
                </a:lnTo>
                <a:lnTo>
                  <a:pt x="218" y="584"/>
                </a:lnTo>
                <a:lnTo>
                  <a:pt x="218" y="583"/>
                </a:lnTo>
                <a:lnTo>
                  <a:pt x="217" y="583"/>
                </a:lnTo>
                <a:lnTo>
                  <a:pt x="217" y="582"/>
                </a:lnTo>
                <a:lnTo>
                  <a:pt x="216" y="581"/>
                </a:lnTo>
                <a:lnTo>
                  <a:pt x="212" y="578"/>
                </a:lnTo>
                <a:lnTo>
                  <a:pt x="210" y="577"/>
                </a:lnTo>
                <a:lnTo>
                  <a:pt x="209" y="576"/>
                </a:lnTo>
                <a:lnTo>
                  <a:pt x="208" y="574"/>
                </a:lnTo>
                <a:lnTo>
                  <a:pt x="205" y="570"/>
                </a:lnTo>
                <a:lnTo>
                  <a:pt x="203" y="568"/>
                </a:lnTo>
                <a:lnTo>
                  <a:pt x="201" y="566"/>
                </a:lnTo>
                <a:lnTo>
                  <a:pt x="200" y="564"/>
                </a:lnTo>
                <a:lnTo>
                  <a:pt x="198" y="563"/>
                </a:lnTo>
                <a:lnTo>
                  <a:pt x="197" y="562"/>
                </a:lnTo>
                <a:lnTo>
                  <a:pt x="196" y="561"/>
                </a:lnTo>
                <a:lnTo>
                  <a:pt x="195" y="560"/>
                </a:lnTo>
                <a:lnTo>
                  <a:pt x="194" y="560"/>
                </a:lnTo>
                <a:lnTo>
                  <a:pt x="193" y="559"/>
                </a:lnTo>
                <a:lnTo>
                  <a:pt x="190" y="558"/>
                </a:lnTo>
                <a:lnTo>
                  <a:pt x="186" y="557"/>
                </a:lnTo>
                <a:lnTo>
                  <a:pt x="184" y="556"/>
                </a:lnTo>
                <a:lnTo>
                  <a:pt x="182" y="555"/>
                </a:lnTo>
                <a:lnTo>
                  <a:pt x="180" y="554"/>
                </a:lnTo>
                <a:lnTo>
                  <a:pt x="178" y="553"/>
                </a:lnTo>
                <a:lnTo>
                  <a:pt x="177" y="553"/>
                </a:lnTo>
                <a:lnTo>
                  <a:pt x="172" y="549"/>
                </a:lnTo>
                <a:lnTo>
                  <a:pt x="171" y="548"/>
                </a:lnTo>
                <a:lnTo>
                  <a:pt x="170" y="547"/>
                </a:lnTo>
                <a:lnTo>
                  <a:pt x="168" y="546"/>
                </a:lnTo>
                <a:lnTo>
                  <a:pt x="167" y="544"/>
                </a:lnTo>
                <a:lnTo>
                  <a:pt x="165" y="542"/>
                </a:lnTo>
                <a:lnTo>
                  <a:pt x="159" y="535"/>
                </a:lnTo>
                <a:lnTo>
                  <a:pt x="156" y="533"/>
                </a:lnTo>
                <a:lnTo>
                  <a:pt x="154" y="531"/>
                </a:lnTo>
                <a:lnTo>
                  <a:pt x="152" y="529"/>
                </a:lnTo>
                <a:lnTo>
                  <a:pt x="150" y="528"/>
                </a:lnTo>
                <a:lnTo>
                  <a:pt x="148" y="526"/>
                </a:lnTo>
                <a:lnTo>
                  <a:pt x="146" y="524"/>
                </a:lnTo>
                <a:lnTo>
                  <a:pt x="144" y="523"/>
                </a:lnTo>
                <a:lnTo>
                  <a:pt x="142" y="522"/>
                </a:lnTo>
                <a:lnTo>
                  <a:pt x="140" y="521"/>
                </a:lnTo>
                <a:lnTo>
                  <a:pt x="138" y="520"/>
                </a:lnTo>
                <a:lnTo>
                  <a:pt x="136" y="519"/>
                </a:lnTo>
                <a:lnTo>
                  <a:pt x="134" y="518"/>
                </a:lnTo>
                <a:lnTo>
                  <a:pt x="125" y="516"/>
                </a:lnTo>
                <a:lnTo>
                  <a:pt x="123" y="515"/>
                </a:lnTo>
                <a:lnTo>
                  <a:pt x="121" y="514"/>
                </a:lnTo>
                <a:lnTo>
                  <a:pt x="120" y="514"/>
                </a:lnTo>
                <a:lnTo>
                  <a:pt x="118" y="513"/>
                </a:lnTo>
                <a:lnTo>
                  <a:pt x="117" y="512"/>
                </a:lnTo>
                <a:lnTo>
                  <a:pt x="117" y="512"/>
                </a:lnTo>
                <a:lnTo>
                  <a:pt x="116" y="511"/>
                </a:lnTo>
                <a:lnTo>
                  <a:pt x="115" y="510"/>
                </a:lnTo>
                <a:lnTo>
                  <a:pt x="115" y="508"/>
                </a:lnTo>
                <a:lnTo>
                  <a:pt x="114" y="506"/>
                </a:lnTo>
                <a:lnTo>
                  <a:pt x="114" y="505"/>
                </a:lnTo>
                <a:lnTo>
                  <a:pt x="113" y="501"/>
                </a:lnTo>
                <a:lnTo>
                  <a:pt x="113" y="499"/>
                </a:lnTo>
                <a:lnTo>
                  <a:pt x="113" y="498"/>
                </a:lnTo>
                <a:lnTo>
                  <a:pt x="112" y="496"/>
                </a:lnTo>
                <a:lnTo>
                  <a:pt x="111" y="493"/>
                </a:lnTo>
                <a:lnTo>
                  <a:pt x="108" y="487"/>
                </a:lnTo>
                <a:lnTo>
                  <a:pt x="107" y="485"/>
                </a:lnTo>
                <a:lnTo>
                  <a:pt x="107" y="483"/>
                </a:lnTo>
                <a:lnTo>
                  <a:pt x="105" y="481"/>
                </a:lnTo>
                <a:lnTo>
                  <a:pt x="105" y="480"/>
                </a:lnTo>
                <a:lnTo>
                  <a:pt x="104" y="480"/>
                </a:lnTo>
                <a:lnTo>
                  <a:pt x="103" y="479"/>
                </a:lnTo>
                <a:lnTo>
                  <a:pt x="103" y="478"/>
                </a:lnTo>
                <a:lnTo>
                  <a:pt x="99" y="476"/>
                </a:lnTo>
                <a:lnTo>
                  <a:pt x="98" y="475"/>
                </a:lnTo>
                <a:lnTo>
                  <a:pt x="97" y="474"/>
                </a:lnTo>
                <a:lnTo>
                  <a:pt x="97" y="473"/>
                </a:lnTo>
                <a:lnTo>
                  <a:pt x="96" y="473"/>
                </a:lnTo>
                <a:lnTo>
                  <a:pt x="95" y="472"/>
                </a:lnTo>
                <a:lnTo>
                  <a:pt x="95" y="470"/>
                </a:lnTo>
                <a:lnTo>
                  <a:pt x="94" y="469"/>
                </a:lnTo>
                <a:lnTo>
                  <a:pt x="93" y="467"/>
                </a:lnTo>
                <a:lnTo>
                  <a:pt x="92" y="465"/>
                </a:lnTo>
                <a:lnTo>
                  <a:pt x="90" y="459"/>
                </a:lnTo>
                <a:lnTo>
                  <a:pt x="88" y="454"/>
                </a:lnTo>
                <a:lnTo>
                  <a:pt x="87" y="451"/>
                </a:lnTo>
                <a:lnTo>
                  <a:pt x="86" y="449"/>
                </a:lnTo>
                <a:lnTo>
                  <a:pt x="85" y="448"/>
                </a:lnTo>
                <a:lnTo>
                  <a:pt x="84" y="446"/>
                </a:lnTo>
                <a:lnTo>
                  <a:pt x="83" y="445"/>
                </a:lnTo>
                <a:lnTo>
                  <a:pt x="82" y="444"/>
                </a:lnTo>
                <a:lnTo>
                  <a:pt x="82" y="444"/>
                </a:lnTo>
                <a:lnTo>
                  <a:pt x="81" y="444"/>
                </a:lnTo>
                <a:lnTo>
                  <a:pt x="80" y="443"/>
                </a:lnTo>
                <a:lnTo>
                  <a:pt x="79" y="443"/>
                </a:lnTo>
                <a:lnTo>
                  <a:pt x="75" y="444"/>
                </a:lnTo>
                <a:lnTo>
                  <a:pt x="72" y="444"/>
                </a:lnTo>
                <a:lnTo>
                  <a:pt x="70" y="444"/>
                </a:lnTo>
                <a:lnTo>
                  <a:pt x="66" y="444"/>
                </a:lnTo>
                <a:lnTo>
                  <a:pt x="65" y="444"/>
                </a:lnTo>
                <a:lnTo>
                  <a:pt x="63" y="444"/>
                </a:lnTo>
                <a:lnTo>
                  <a:pt x="61" y="443"/>
                </a:lnTo>
                <a:lnTo>
                  <a:pt x="60" y="443"/>
                </a:lnTo>
                <a:lnTo>
                  <a:pt x="58" y="442"/>
                </a:lnTo>
                <a:lnTo>
                  <a:pt x="58" y="442"/>
                </a:lnTo>
                <a:lnTo>
                  <a:pt x="57" y="441"/>
                </a:lnTo>
                <a:lnTo>
                  <a:pt x="56" y="440"/>
                </a:lnTo>
                <a:lnTo>
                  <a:pt x="55" y="439"/>
                </a:lnTo>
                <a:lnTo>
                  <a:pt x="51" y="435"/>
                </a:lnTo>
                <a:lnTo>
                  <a:pt x="50" y="434"/>
                </a:lnTo>
                <a:lnTo>
                  <a:pt x="49" y="432"/>
                </a:lnTo>
                <a:lnTo>
                  <a:pt x="47" y="430"/>
                </a:lnTo>
                <a:lnTo>
                  <a:pt x="46" y="427"/>
                </a:lnTo>
                <a:lnTo>
                  <a:pt x="43" y="422"/>
                </a:lnTo>
                <a:lnTo>
                  <a:pt x="42" y="419"/>
                </a:lnTo>
                <a:lnTo>
                  <a:pt x="40" y="413"/>
                </a:lnTo>
                <a:lnTo>
                  <a:pt x="37" y="408"/>
                </a:lnTo>
                <a:lnTo>
                  <a:pt x="36" y="404"/>
                </a:lnTo>
                <a:lnTo>
                  <a:pt x="35" y="403"/>
                </a:lnTo>
                <a:lnTo>
                  <a:pt x="35" y="402"/>
                </a:lnTo>
                <a:lnTo>
                  <a:pt x="34" y="402"/>
                </a:lnTo>
                <a:lnTo>
                  <a:pt x="34" y="402"/>
                </a:lnTo>
                <a:lnTo>
                  <a:pt x="34" y="401"/>
                </a:lnTo>
                <a:lnTo>
                  <a:pt x="33" y="401"/>
                </a:lnTo>
                <a:lnTo>
                  <a:pt x="32" y="401"/>
                </a:lnTo>
                <a:lnTo>
                  <a:pt x="29" y="401"/>
                </a:lnTo>
                <a:lnTo>
                  <a:pt x="28" y="401"/>
                </a:lnTo>
                <a:lnTo>
                  <a:pt x="27" y="401"/>
                </a:lnTo>
                <a:lnTo>
                  <a:pt x="26" y="400"/>
                </a:lnTo>
                <a:lnTo>
                  <a:pt x="25" y="399"/>
                </a:lnTo>
                <a:lnTo>
                  <a:pt x="24" y="398"/>
                </a:lnTo>
                <a:lnTo>
                  <a:pt x="23" y="396"/>
                </a:lnTo>
                <a:lnTo>
                  <a:pt x="21" y="393"/>
                </a:lnTo>
                <a:lnTo>
                  <a:pt x="20" y="392"/>
                </a:lnTo>
                <a:lnTo>
                  <a:pt x="19" y="391"/>
                </a:lnTo>
                <a:lnTo>
                  <a:pt x="18" y="390"/>
                </a:lnTo>
                <a:lnTo>
                  <a:pt x="17" y="389"/>
                </a:lnTo>
                <a:lnTo>
                  <a:pt x="16" y="388"/>
                </a:lnTo>
                <a:lnTo>
                  <a:pt x="15" y="388"/>
                </a:lnTo>
                <a:lnTo>
                  <a:pt x="14" y="387"/>
                </a:lnTo>
                <a:lnTo>
                  <a:pt x="13" y="387"/>
                </a:lnTo>
                <a:lnTo>
                  <a:pt x="12" y="387"/>
                </a:lnTo>
                <a:lnTo>
                  <a:pt x="10" y="386"/>
                </a:lnTo>
                <a:lnTo>
                  <a:pt x="8" y="386"/>
                </a:lnTo>
                <a:lnTo>
                  <a:pt x="6" y="386"/>
                </a:lnTo>
                <a:lnTo>
                  <a:pt x="5" y="386"/>
                </a:lnTo>
                <a:lnTo>
                  <a:pt x="4" y="386"/>
                </a:lnTo>
                <a:lnTo>
                  <a:pt x="4" y="386"/>
                </a:lnTo>
                <a:lnTo>
                  <a:pt x="4" y="384"/>
                </a:lnTo>
                <a:lnTo>
                  <a:pt x="2" y="379"/>
                </a:lnTo>
                <a:lnTo>
                  <a:pt x="1" y="378"/>
                </a:lnTo>
                <a:lnTo>
                  <a:pt x="1" y="376"/>
                </a:lnTo>
                <a:lnTo>
                  <a:pt x="1" y="375"/>
                </a:lnTo>
                <a:lnTo>
                  <a:pt x="1" y="374"/>
                </a:lnTo>
                <a:lnTo>
                  <a:pt x="0" y="372"/>
                </a:lnTo>
                <a:lnTo>
                  <a:pt x="0" y="370"/>
                </a:lnTo>
                <a:lnTo>
                  <a:pt x="0" y="368"/>
                </a:lnTo>
                <a:lnTo>
                  <a:pt x="0" y="366"/>
                </a:lnTo>
                <a:lnTo>
                  <a:pt x="1" y="364"/>
                </a:lnTo>
                <a:lnTo>
                  <a:pt x="1" y="362"/>
                </a:lnTo>
                <a:lnTo>
                  <a:pt x="2" y="358"/>
                </a:lnTo>
                <a:lnTo>
                  <a:pt x="2" y="356"/>
                </a:lnTo>
                <a:lnTo>
                  <a:pt x="3" y="353"/>
                </a:lnTo>
                <a:lnTo>
                  <a:pt x="3" y="352"/>
                </a:lnTo>
                <a:lnTo>
                  <a:pt x="4" y="350"/>
                </a:lnTo>
                <a:lnTo>
                  <a:pt x="5" y="348"/>
                </a:lnTo>
                <a:lnTo>
                  <a:pt x="6" y="345"/>
                </a:lnTo>
                <a:lnTo>
                  <a:pt x="8" y="342"/>
                </a:lnTo>
                <a:lnTo>
                  <a:pt x="9" y="340"/>
                </a:lnTo>
                <a:lnTo>
                  <a:pt x="10" y="339"/>
                </a:lnTo>
                <a:lnTo>
                  <a:pt x="11" y="338"/>
                </a:lnTo>
                <a:lnTo>
                  <a:pt x="12" y="337"/>
                </a:lnTo>
                <a:lnTo>
                  <a:pt x="13" y="336"/>
                </a:lnTo>
                <a:lnTo>
                  <a:pt x="14" y="336"/>
                </a:lnTo>
                <a:lnTo>
                  <a:pt x="15" y="335"/>
                </a:lnTo>
                <a:lnTo>
                  <a:pt x="16" y="335"/>
                </a:lnTo>
                <a:lnTo>
                  <a:pt x="19" y="333"/>
                </a:lnTo>
                <a:lnTo>
                  <a:pt x="20" y="333"/>
                </a:lnTo>
                <a:lnTo>
                  <a:pt x="21" y="332"/>
                </a:lnTo>
                <a:lnTo>
                  <a:pt x="23" y="331"/>
                </a:lnTo>
                <a:lnTo>
                  <a:pt x="23" y="330"/>
                </a:lnTo>
                <a:lnTo>
                  <a:pt x="24" y="329"/>
                </a:lnTo>
                <a:lnTo>
                  <a:pt x="25" y="328"/>
                </a:lnTo>
                <a:lnTo>
                  <a:pt x="25" y="328"/>
                </a:lnTo>
                <a:lnTo>
                  <a:pt x="26" y="327"/>
                </a:lnTo>
                <a:lnTo>
                  <a:pt x="26" y="326"/>
                </a:lnTo>
                <a:lnTo>
                  <a:pt x="26" y="325"/>
                </a:lnTo>
                <a:lnTo>
                  <a:pt x="27" y="324"/>
                </a:lnTo>
                <a:lnTo>
                  <a:pt x="27" y="322"/>
                </a:lnTo>
                <a:lnTo>
                  <a:pt x="27" y="320"/>
                </a:lnTo>
                <a:lnTo>
                  <a:pt x="27" y="318"/>
                </a:lnTo>
                <a:lnTo>
                  <a:pt x="27" y="316"/>
                </a:lnTo>
                <a:lnTo>
                  <a:pt x="25" y="310"/>
                </a:lnTo>
                <a:lnTo>
                  <a:pt x="25" y="309"/>
                </a:lnTo>
                <a:lnTo>
                  <a:pt x="24" y="307"/>
                </a:lnTo>
                <a:lnTo>
                  <a:pt x="23" y="303"/>
                </a:lnTo>
                <a:lnTo>
                  <a:pt x="22" y="302"/>
                </a:lnTo>
                <a:lnTo>
                  <a:pt x="22" y="300"/>
                </a:lnTo>
                <a:lnTo>
                  <a:pt x="22" y="299"/>
                </a:lnTo>
                <a:lnTo>
                  <a:pt x="22" y="298"/>
                </a:lnTo>
                <a:lnTo>
                  <a:pt x="22" y="296"/>
                </a:lnTo>
                <a:lnTo>
                  <a:pt x="23" y="293"/>
                </a:lnTo>
                <a:lnTo>
                  <a:pt x="23" y="291"/>
                </a:lnTo>
                <a:lnTo>
                  <a:pt x="24" y="289"/>
                </a:lnTo>
                <a:lnTo>
                  <a:pt x="24" y="283"/>
                </a:lnTo>
                <a:lnTo>
                  <a:pt x="24" y="281"/>
                </a:lnTo>
                <a:lnTo>
                  <a:pt x="25" y="278"/>
                </a:lnTo>
                <a:lnTo>
                  <a:pt x="26" y="273"/>
                </a:lnTo>
                <a:lnTo>
                  <a:pt x="26" y="272"/>
                </a:lnTo>
                <a:lnTo>
                  <a:pt x="26" y="271"/>
                </a:lnTo>
                <a:lnTo>
                  <a:pt x="27" y="271"/>
                </a:lnTo>
                <a:lnTo>
                  <a:pt x="27" y="271"/>
                </a:lnTo>
                <a:lnTo>
                  <a:pt x="28" y="271"/>
                </a:lnTo>
                <a:lnTo>
                  <a:pt x="29" y="271"/>
                </a:lnTo>
                <a:lnTo>
                  <a:pt x="30" y="271"/>
                </a:lnTo>
                <a:lnTo>
                  <a:pt x="35" y="272"/>
                </a:lnTo>
                <a:lnTo>
                  <a:pt x="37" y="272"/>
                </a:lnTo>
                <a:lnTo>
                  <a:pt x="38" y="272"/>
                </a:lnTo>
                <a:lnTo>
                  <a:pt x="39" y="272"/>
                </a:lnTo>
                <a:lnTo>
                  <a:pt x="40" y="272"/>
                </a:lnTo>
                <a:lnTo>
                  <a:pt x="41" y="272"/>
                </a:lnTo>
                <a:lnTo>
                  <a:pt x="42" y="271"/>
                </a:lnTo>
                <a:lnTo>
                  <a:pt x="44" y="271"/>
                </a:lnTo>
                <a:lnTo>
                  <a:pt x="45" y="270"/>
                </a:lnTo>
                <a:lnTo>
                  <a:pt x="46" y="270"/>
                </a:lnTo>
                <a:lnTo>
                  <a:pt x="48" y="269"/>
                </a:lnTo>
                <a:lnTo>
                  <a:pt x="50" y="267"/>
                </a:lnTo>
                <a:lnTo>
                  <a:pt x="54" y="264"/>
                </a:lnTo>
                <a:lnTo>
                  <a:pt x="55" y="263"/>
                </a:lnTo>
                <a:lnTo>
                  <a:pt x="57" y="262"/>
                </a:lnTo>
                <a:lnTo>
                  <a:pt x="59" y="261"/>
                </a:lnTo>
                <a:lnTo>
                  <a:pt x="63" y="259"/>
                </a:lnTo>
                <a:lnTo>
                  <a:pt x="64" y="259"/>
                </a:lnTo>
                <a:lnTo>
                  <a:pt x="65" y="259"/>
                </a:lnTo>
                <a:lnTo>
                  <a:pt x="65" y="258"/>
                </a:lnTo>
                <a:lnTo>
                  <a:pt x="66" y="257"/>
                </a:lnTo>
                <a:lnTo>
                  <a:pt x="66" y="257"/>
                </a:lnTo>
                <a:lnTo>
                  <a:pt x="67" y="253"/>
                </a:lnTo>
                <a:lnTo>
                  <a:pt x="69" y="248"/>
                </a:lnTo>
                <a:lnTo>
                  <a:pt x="69" y="246"/>
                </a:lnTo>
                <a:lnTo>
                  <a:pt x="70" y="245"/>
                </a:lnTo>
                <a:lnTo>
                  <a:pt x="71" y="244"/>
                </a:lnTo>
                <a:lnTo>
                  <a:pt x="72" y="242"/>
                </a:lnTo>
                <a:lnTo>
                  <a:pt x="73" y="241"/>
                </a:lnTo>
                <a:lnTo>
                  <a:pt x="75" y="239"/>
                </a:lnTo>
                <a:lnTo>
                  <a:pt x="75" y="238"/>
                </a:lnTo>
                <a:lnTo>
                  <a:pt x="76" y="238"/>
                </a:lnTo>
                <a:lnTo>
                  <a:pt x="76" y="237"/>
                </a:lnTo>
                <a:lnTo>
                  <a:pt x="76" y="236"/>
                </a:lnTo>
                <a:lnTo>
                  <a:pt x="76" y="235"/>
                </a:lnTo>
                <a:lnTo>
                  <a:pt x="76" y="234"/>
                </a:lnTo>
                <a:lnTo>
                  <a:pt x="76" y="233"/>
                </a:lnTo>
                <a:lnTo>
                  <a:pt x="76" y="231"/>
                </a:lnTo>
                <a:lnTo>
                  <a:pt x="75" y="230"/>
                </a:lnTo>
                <a:lnTo>
                  <a:pt x="75" y="229"/>
                </a:lnTo>
                <a:lnTo>
                  <a:pt x="74" y="228"/>
                </a:lnTo>
                <a:lnTo>
                  <a:pt x="72" y="225"/>
                </a:lnTo>
                <a:lnTo>
                  <a:pt x="71" y="224"/>
                </a:lnTo>
                <a:lnTo>
                  <a:pt x="70" y="222"/>
                </a:lnTo>
                <a:lnTo>
                  <a:pt x="69" y="220"/>
                </a:lnTo>
                <a:lnTo>
                  <a:pt x="69" y="219"/>
                </a:lnTo>
                <a:lnTo>
                  <a:pt x="69" y="218"/>
                </a:lnTo>
                <a:lnTo>
                  <a:pt x="69" y="217"/>
                </a:lnTo>
                <a:lnTo>
                  <a:pt x="69" y="216"/>
                </a:lnTo>
                <a:lnTo>
                  <a:pt x="69" y="215"/>
                </a:lnTo>
                <a:lnTo>
                  <a:pt x="70" y="214"/>
                </a:lnTo>
                <a:lnTo>
                  <a:pt x="70" y="213"/>
                </a:lnTo>
                <a:lnTo>
                  <a:pt x="71" y="212"/>
                </a:lnTo>
                <a:lnTo>
                  <a:pt x="72" y="211"/>
                </a:lnTo>
                <a:lnTo>
                  <a:pt x="74" y="210"/>
                </a:lnTo>
                <a:lnTo>
                  <a:pt x="75" y="207"/>
                </a:lnTo>
                <a:lnTo>
                  <a:pt x="76" y="207"/>
                </a:lnTo>
                <a:lnTo>
                  <a:pt x="77" y="206"/>
                </a:lnTo>
                <a:lnTo>
                  <a:pt x="79" y="205"/>
                </a:lnTo>
                <a:lnTo>
                  <a:pt x="79" y="205"/>
                </a:lnTo>
                <a:lnTo>
                  <a:pt x="80" y="205"/>
                </a:lnTo>
                <a:lnTo>
                  <a:pt x="80" y="204"/>
                </a:lnTo>
                <a:lnTo>
                  <a:pt x="81" y="204"/>
                </a:lnTo>
                <a:lnTo>
                  <a:pt x="81" y="203"/>
                </a:lnTo>
                <a:lnTo>
                  <a:pt x="82" y="201"/>
                </a:lnTo>
                <a:lnTo>
                  <a:pt x="82" y="200"/>
                </a:lnTo>
                <a:lnTo>
                  <a:pt x="82" y="200"/>
                </a:lnTo>
                <a:lnTo>
                  <a:pt x="82" y="199"/>
                </a:lnTo>
                <a:lnTo>
                  <a:pt x="82" y="199"/>
                </a:lnTo>
                <a:lnTo>
                  <a:pt x="81" y="198"/>
                </a:lnTo>
                <a:lnTo>
                  <a:pt x="81" y="198"/>
                </a:lnTo>
                <a:lnTo>
                  <a:pt x="79" y="196"/>
                </a:lnTo>
                <a:lnTo>
                  <a:pt x="78" y="195"/>
                </a:lnTo>
                <a:lnTo>
                  <a:pt x="77" y="194"/>
                </a:lnTo>
                <a:lnTo>
                  <a:pt x="76" y="194"/>
                </a:lnTo>
                <a:lnTo>
                  <a:pt x="76" y="193"/>
                </a:lnTo>
                <a:lnTo>
                  <a:pt x="76" y="192"/>
                </a:lnTo>
                <a:lnTo>
                  <a:pt x="75" y="191"/>
                </a:lnTo>
                <a:lnTo>
                  <a:pt x="75" y="190"/>
                </a:lnTo>
                <a:lnTo>
                  <a:pt x="75" y="190"/>
                </a:lnTo>
                <a:lnTo>
                  <a:pt x="75" y="189"/>
                </a:lnTo>
                <a:lnTo>
                  <a:pt x="75" y="188"/>
                </a:lnTo>
                <a:lnTo>
                  <a:pt x="75" y="187"/>
                </a:lnTo>
                <a:lnTo>
                  <a:pt x="75" y="187"/>
                </a:lnTo>
                <a:lnTo>
                  <a:pt x="75" y="186"/>
                </a:lnTo>
                <a:lnTo>
                  <a:pt x="75" y="186"/>
                </a:lnTo>
                <a:lnTo>
                  <a:pt x="76" y="185"/>
                </a:lnTo>
                <a:lnTo>
                  <a:pt x="76" y="185"/>
                </a:lnTo>
                <a:lnTo>
                  <a:pt x="77" y="185"/>
                </a:lnTo>
                <a:lnTo>
                  <a:pt x="80" y="183"/>
                </a:lnTo>
                <a:lnTo>
                  <a:pt x="81" y="182"/>
                </a:lnTo>
                <a:lnTo>
                  <a:pt x="81" y="182"/>
                </a:lnTo>
                <a:lnTo>
                  <a:pt x="82" y="181"/>
                </a:lnTo>
                <a:lnTo>
                  <a:pt x="82" y="181"/>
                </a:lnTo>
                <a:lnTo>
                  <a:pt x="83" y="180"/>
                </a:lnTo>
                <a:lnTo>
                  <a:pt x="83" y="179"/>
                </a:lnTo>
                <a:lnTo>
                  <a:pt x="83" y="178"/>
                </a:lnTo>
                <a:lnTo>
                  <a:pt x="84" y="178"/>
                </a:lnTo>
                <a:lnTo>
                  <a:pt x="84" y="177"/>
                </a:lnTo>
                <a:lnTo>
                  <a:pt x="84" y="176"/>
                </a:lnTo>
                <a:lnTo>
                  <a:pt x="84" y="175"/>
                </a:lnTo>
                <a:lnTo>
                  <a:pt x="83" y="173"/>
                </a:lnTo>
                <a:lnTo>
                  <a:pt x="83" y="171"/>
                </a:lnTo>
                <a:lnTo>
                  <a:pt x="83" y="170"/>
                </a:lnTo>
                <a:lnTo>
                  <a:pt x="83" y="169"/>
                </a:lnTo>
                <a:lnTo>
                  <a:pt x="84" y="168"/>
                </a:lnTo>
                <a:lnTo>
                  <a:pt x="84" y="166"/>
                </a:lnTo>
                <a:lnTo>
                  <a:pt x="84" y="165"/>
                </a:lnTo>
                <a:lnTo>
                  <a:pt x="85" y="164"/>
                </a:lnTo>
                <a:lnTo>
                  <a:pt x="86" y="163"/>
                </a:lnTo>
                <a:lnTo>
                  <a:pt x="88" y="161"/>
                </a:lnTo>
                <a:lnTo>
                  <a:pt x="89" y="160"/>
                </a:lnTo>
                <a:lnTo>
                  <a:pt x="91" y="158"/>
                </a:lnTo>
                <a:lnTo>
                  <a:pt x="94" y="156"/>
                </a:lnTo>
                <a:lnTo>
                  <a:pt x="98" y="153"/>
                </a:lnTo>
                <a:lnTo>
                  <a:pt x="99" y="152"/>
                </a:lnTo>
                <a:lnTo>
                  <a:pt x="100" y="152"/>
                </a:lnTo>
                <a:lnTo>
                  <a:pt x="100" y="150"/>
                </a:lnTo>
                <a:lnTo>
                  <a:pt x="101" y="149"/>
                </a:lnTo>
                <a:lnTo>
                  <a:pt x="102" y="147"/>
                </a:lnTo>
                <a:lnTo>
                  <a:pt x="103" y="143"/>
                </a:lnTo>
                <a:lnTo>
                  <a:pt x="104" y="141"/>
                </a:lnTo>
                <a:lnTo>
                  <a:pt x="105" y="139"/>
                </a:lnTo>
                <a:lnTo>
                  <a:pt x="107" y="136"/>
                </a:lnTo>
                <a:lnTo>
                  <a:pt x="108" y="135"/>
                </a:lnTo>
                <a:lnTo>
                  <a:pt x="108" y="134"/>
                </a:lnTo>
                <a:lnTo>
                  <a:pt x="109" y="132"/>
                </a:lnTo>
                <a:lnTo>
                  <a:pt x="109" y="129"/>
                </a:lnTo>
                <a:lnTo>
                  <a:pt x="110" y="128"/>
                </a:lnTo>
                <a:lnTo>
                  <a:pt x="110" y="127"/>
                </a:lnTo>
                <a:lnTo>
                  <a:pt x="110" y="125"/>
                </a:lnTo>
                <a:lnTo>
                  <a:pt x="109" y="124"/>
                </a:lnTo>
                <a:lnTo>
                  <a:pt x="109" y="123"/>
                </a:lnTo>
                <a:lnTo>
                  <a:pt x="108" y="123"/>
                </a:lnTo>
                <a:lnTo>
                  <a:pt x="106" y="120"/>
                </a:lnTo>
                <a:lnTo>
                  <a:pt x="105" y="119"/>
                </a:lnTo>
                <a:lnTo>
                  <a:pt x="104" y="117"/>
                </a:lnTo>
                <a:lnTo>
                  <a:pt x="102" y="113"/>
                </a:lnTo>
                <a:lnTo>
                  <a:pt x="101" y="111"/>
                </a:lnTo>
                <a:lnTo>
                  <a:pt x="101" y="109"/>
                </a:lnTo>
                <a:lnTo>
                  <a:pt x="100" y="106"/>
                </a:lnTo>
                <a:lnTo>
                  <a:pt x="100" y="104"/>
                </a:lnTo>
                <a:lnTo>
                  <a:pt x="100" y="102"/>
                </a:lnTo>
                <a:lnTo>
                  <a:pt x="100" y="100"/>
                </a:lnTo>
                <a:lnTo>
                  <a:pt x="101" y="96"/>
                </a:lnTo>
                <a:lnTo>
                  <a:pt x="101" y="94"/>
                </a:lnTo>
                <a:lnTo>
                  <a:pt x="101" y="93"/>
                </a:lnTo>
                <a:lnTo>
                  <a:pt x="102" y="91"/>
                </a:lnTo>
                <a:lnTo>
                  <a:pt x="103" y="89"/>
                </a:lnTo>
                <a:lnTo>
                  <a:pt x="104" y="88"/>
                </a:lnTo>
                <a:lnTo>
                  <a:pt x="107" y="83"/>
                </a:lnTo>
                <a:lnTo>
                  <a:pt x="108" y="82"/>
                </a:lnTo>
                <a:lnTo>
                  <a:pt x="108" y="81"/>
                </a:lnTo>
                <a:lnTo>
                  <a:pt x="108" y="81"/>
                </a:lnTo>
                <a:lnTo>
                  <a:pt x="107" y="80"/>
                </a:lnTo>
                <a:lnTo>
                  <a:pt x="107" y="78"/>
                </a:lnTo>
                <a:lnTo>
                  <a:pt x="106" y="77"/>
                </a:lnTo>
                <a:lnTo>
                  <a:pt x="105" y="74"/>
                </a:lnTo>
                <a:lnTo>
                  <a:pt x="104" y="71"/>
                </a:lnTo>
                <a:lnTo>
                  <a:pt x="103" y="69"/>
                </a:lnTo>
                <a:lnTo>
                  <a:pt x="103" y="68"/>
                </a:lnTo>
                <a:lnTo>
                  <a:pt x="102" y="65"/>
                </a:lnTo>
                <a:lnTo>
                  <a:pt x="102" y="63"/>
                </a:lnTo>
                <a:lnTo>
                  <a:pt x="102" y="57"/>
                </a:lnTo>
                <a:lnTo>
                  <a:pt x="101" y="56"/>
                </a:lnTo>
                <a:lnTo>
                  <a:pt x="101" y="54"/>
                </a:lnTo>
                <a:lnTo>
                  <a:pt x="101" y="52"/>
                </a:lnTo>
                <a:lnTo>
                  <a:pt x="100" y="51"/>
                </a:lnTo>
                <a:lnTo>
                  <a:pt x="100" y="50"/>
                </a:lnTo>
                <a:lnTo>
                  <a:pt x="100" y="50"/>
                </a:lnTo>
                <a:lnTo>
                  <a:pt x="98" y="48"/>
                </a:lnTo>
                <a:lnTo>
                  <a:pt x="97" y="47"/>
                </a:lnTo>
                <a:lnTo>
                  <a:pt x="97" y="46"/>
                </a:lnTo>
                <a:lnTo>
                  <a:pt x="97" y="45"/>
                </a:lnTo>
                <a:lnTo>
                  <a:pt x="97" y="45"/>
                </a:lnTo>
                <a:lnTo>
                  <a:pt x="97" y="44"/>
                </a:lnTo>
                <a:lnTo>
                  <a:pt x="97" y="43"/>
                </a:lnTo>
                <a:lnTo>
                  <a:pt x="97" y="43"/>
                </a:lnTo>
                <a:lnTo>
                  <a:pt x="97" y="41"/>
                </a:lnTo>
                <a:lnTo>
                  <a:pt x="99" y="35"/>
                </a:lnTo>
                <a:lnTo>
                  <a:pt x="99" y="34"/>
                </a:lnTo>
                <a:lnTo>
                  <a:pt x="100" y="33"/>
                </a:lnTo>
                <a:lnTo>
                  <a:pt x="100" y="32"/>
                </a:lnTo>
                <a:lnTo>
                  <a:pt x="101" y="31"/>
                </a:lnTo>
                <a:lnTo>
                  <a:pt x="101" y="30"/>
                </a:lnTo>
                <a:lnTo>
                  <a:pt x="102" y="30"/>
                </a:lnTo>
                <a:lnTo>
                  <a:pt x="102" y="30"/>
                </a:lnTo>
                <a:lnTo>
                  <a:pt x="103" y="30"/>
                </a:lnTo>
                <a:lnTo>
                  <a:pt x="103" y="30"/>
                </a:lnTo>
                <a:lnTo>
                  <a:pt x="104" y="30"/>
                </a:lnTo>
                <a:lnTo>
                  <a:pt x="104" y="31"/>
                </a:lnTo>
                <a:lnTo>
                  <a:pt x="106" y="31"/>
                </a:lnTo>
                <a:lnTo>
                  <a:pt x="108" y="30"/>
                </a:lnTo>
                <a:lnTo>
                  <a:pt x="109" y="30"/>
                </a:lnTo>
                <a:lnTo>
                  <a:pt x="113" y="29"/>
                </a:lnTo>
                <a:lnTo>
                  <a:pt x="119" y="27"/>
                </a:lnTo>
                <a:lnTo>
                  <a:pt x="121" y="26"/>
                </a:lnTo>
                <a:lnTo>
                  <a:pt x="124" y="25"/>
                </a:lnTo>
                <a:lnTo>
                  <a:pt x="125" y="25"/>
                </a:lnTo>
                <a:lnTo>
                  <a:pt x="125" y="25"/>
                </a:lnTo>
                <a:lnTo>
                  <a:pt x="126" y="25"/>
                </a:lnTo>
                <a:lnTo>
                  <a:pt x="127" y="25"/>
                </a:lnTo>
                <a:lnTo>
                  <a:pt x="127" y="25"/>
                </a:lnTo>
                <a:lnTo>
                  <a:pt x="128" y="25"/>
                </a:lnTo>
                <a:lnTo>
                  <a:pt x="129" y="26"/>
                </a:lnTo>
                <a:lnTo>
                  <a:pt x="132" y="29"/>
                </a:lnTo>
                <a:lnTo>
                  <a:pt x="133" y="29"/>
                </a:lnTo>
                <a:lnTo>
                  <a:pt x="133" y="30"/>
                </a:lnTo>
                <a:lnTo>
                  <a:pt x="134" y="30"/>
                </a:lnTo>
                <a:lnTo>
                  <a:pt x="135" y="30"/>
                </a:lnTo>
                <a:lnTo>
                  <a:pt x="136" y="30"/>
                </a:lnTo>
                <a:lnTo>
                  <a:pt x="136" y="30"/>
                </a:lnTo>
                <a:lnTo>
                  <a:pt x="137" y="29"/>
                </a:lnTo>
                <a:lnTo>
                  <a:pt x="138" y="29"/>
                </a:lnTo>
                <a:lnTo>
                  <a:pt x="140" y="29"/>
                </a:lnTo>
                <a:lnTo>
                  <a:pt x="143" y="27"/>
                </a:lnTo>
                <a:lnTo>
                  <a:pt x="144" y="26"/>
                </a:lnTo>
                <a:lnTo>
                  <a:pt x="146" y="26"/>
                </a:lnTo>
                <a:lnTo>
                  <a:pt x="147" y="26"/>
                </a:lnTo>
                <a:lnTo>
                  <a:pt x="148" y="26"/>
                </a:lnTo>
                <a:lnTo>
                  <a:pt x="148" y="26"/>
                </a:lnTo>
                <a:lnTo>
                  <a:pt x="149" y="27"/>
                </a:lnTo>
                <a:lnTo>
                  <a:pt x="150" y="27"/>
                </a:lnTo>
                <a:lnTo>
                  <a:pt x="153" y="30"/>
                </a:lnTo>
                <a:lnTo>
                  <a:pt x="154" y="30"/>
                </a:lnTo>
                <a:lnTo>
                  <a:pt x="156" y="31"/>
                </a:lnTo>
                <a:lnTo>
                  <a:pt x="157" y="32"/>
                </a:lnTo>
                <a:lnTo>
                  <a:pt x="158" y="32"/>
                </a:lnTo>
                <a:lnTo>
                  <a:pt x="159" y="33"/>
                </a:lnTo>
                <a:lnTo>
                  <a:pt x="159" y="34"/>
                </a:lnTo>
                <a:lnTo>
                  <a:pt x="160" y="34"/>
                </a:lnTo>
                <a:lnTo>
                  <a:pt x="161" y="34"/>
                </a:lnTo>
                <a:lnTo>
                  <a:pt x="163" y="35"/>
                </a:lnTo>
                <a:lnTo>
                  <a:pt x="164" y="36"/>
                </a:lnTo>
                <a:lnTo>
                  <a:pt x="166" y="36"/>
                </a:lnTo>
                <a:lnTo>
                  <a:pt x="167" y="37"/>
                </a:lnTo>
                <a:lnTo>
                  <a:pt x="168" y="37"/>
                </a:lnTo>
                <a:lnTo>
                  <a:pt x="170" y="37"/>
                </a:lnTo>
                <a:lnTo>
                  <a:pt x="171" y="37"/>
                </a:lnTo>
                <a:lnTo>
                  <a:pt x="172" y="36"/>
                </a:lnTo>
                <a:lnTo>
                  <a:pt x="174" y="36"/>
                </a:lnTo>
                <a:lnTo>
                  <a:pt x="175" y="35"/>
                </a:lnTo>
                <a:lnTo>
                  <a:pt x="176" y="35"/>
                </a:lnTo>
                <a:lnTo>
                  <a:pt x="178" y="33"/>
                </a:lnTo>
                <a:lnTo>
                  <a:pt x="179" y="33"/>
                </a:lnTo>
                <a:lnTo>
                  <a:pt x="180" y="32"/>
                </a:lnTo>
                <a:lnTo>
                  <a:pt x="182" y="32"/>
                </a:lnTo>
                <a:lnTo>
                  <a:pt x="183" y="31"/>
                </a:lnTo>
                <a:lnTo>
                  <a:pt x="188" y="31"/>
                </a:lnTo>
                <a:lnTo>
                  <a:pt x="189" y="31"/>
                </a:lnTo>
                <a:lnTo>
                  <a:pt x="190" y="30"/>
                </a:lnTo>
                <a:lnTo>
                  <a:pt x="191" y="30"/>
                </a:lnTo>
                <a:lnTo>
                  <a:pt x="192" y="29"/>
                </a:lnTo>
                <a:lnTo>
                  <a:pt x="194" y="28"/>
                </a:lnTo>
                <a:lnTo>
                  <a:pt x="196" y="27"/>
                </a:lnTo>
                <a:lnTo>
                  <a:pt x="197" y="26"/>
                </a:lnTo>
                <a:lnTo>
                  <a:pt x="198" y="26"/>
                </a:lnTo>
                <a:lnTo>
                  <a:pt x="201" y="25"/>
                </a:lnTo>
                <a:lnTo>
                  <a:pt x="201" y="25"/>
                </a:lnTo>
                <a:lnTo>
                  <a:pt x="201" y="25"/>
                </a:lnTo>
                <a:lnTo>
                  <a:pt x="202" y="24"/>
                </a:lnTo>
                <a:lnTo>
                  <a:pt x="203" y="24"/>
                </a:lnTo>
                <a:lnTo>
                  <a:pt x="204" y="22"/>
                </a:lnTo>
                <a:lnTo>
                  <a:pt x="205" y="20"/>
                </a:lnTo>
                <a:lnTo>
                  <a:pt x="205" y="19"/>
                </a:lnTo>
                <a:lnTo>
                  <a:pt x="206" y="18"/>
                </a:lnTo>
                <a:lnTo>
                  <a:pt x="207" y="15"/>
                </a:lnTo>
                <a:lnTo>
                  <a:pt x="208" y="12"/>
                </a:lnTo>
                <a:lnTo>
                  <a:pt x="209" y="11"/>
                </a:lnTo>
                <a:lnTo>
                  <a:pt x="209" y="10"/>
                </a:lnTo>
                <a:lnTo>
                  <a:pt x="210" y="9"/>
                </a:lnTo>
                <a:lnTo>
                  <a:pt x="210" y="9"/>
                </a:lnTo>
                <a:lnTo>
                  <a:pt x="211" y="8"/>
                </a:lnTo>
                <a:lnTo>
                  <a:pt x="213" y="7"/>
                </a:lnTo>
                <a:lnTo>
                  <a:pt x="218" y="5"/>
                </a:lnTo>
                <a:lnTo>
                  <a:pt x="221" y="3"/>
                </a:lnTo>
                <a:lnTo>
                  <a:pt x="223" y="2"/>
                </a:lnTo>
                <a:lnTo>
                  <a:pt x="225" y="2"/>
                </a:lnTo>
                <a:lnTo>
                  <a:pt x="227" y="1"/>
                </a:lnTo>
                <a:lnTo>
                  <a:pt x="230" y="0"/>
                </a:lnTo>
                <a:lnTo>
                  <a:pt x="230" y="0"/>
                </a:lnTo>
              </a:path>
            </a:pathLst>
          </a:custGeom>
          <a:noFill/>
          <a:ln w="98425">
            <a:solidFill>
              <a:srgbClr val="CCCC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391" name="Freeform 232">
            <a:extLst>
              <a:ext uri="{FF2B5EF4-FFF2-40B4-BE49-F238E27FC236}">
                <a16:creationId xmlns:a16="http://schemas.microsoft.com/office/drawing/2014/main" id="{48B7C921-C165-4FB3-900F-69422FD99A9E}"/>
              </a:ext>
            </a:extLst>
          </p:cNvPr>
          <p:cNvSpPr>
            <a:spLocks/>
          </p:cNvSpPr>
          <p:nvPr/>
        </p:nvSpPr>
        <p:spPr bwMode="auto">
          <a:xfrm>
            <a:off x="7498836" y="2129294"/>
            <a:ext cx="616523" cy="774475"/>
          </a:xfrm>
          <a:custGeom>
            <a:avLst/>
            <a:gdLst>
              <a:gd name="T0" fmla="*/ 405 w 605"/>
              <a:gd name="T1" fmla="*/ 2 h 760"/>
              <a:gd name="T2" fmla="*/ 424 w 605"/>
              <a:gd name="T3" fmla="*/ 15 h 760"/>
              <a:gd name="T4" fmla="*/ 433 w 605"/>
              <a:gd name="T5" fmla="*/ 31 h 760"/>
              <a:gd name="T6" fmla="*/ 439 w 605"/>
              <a:gd name="T7" fmla="*/ 47 h 760"/>
              <a:gd name="T8" fmla="*/ 477 w 605"/>
              <a:gd name="T9" fmla="*/ 46 h 760"/>
              <a:gd name="T10" fmla="*/ 476 w 605"/>
              <a:gd name="T11" fmla="*/ 57 h 760"/>
              <a:gd name="T12" fmla="*/ 518 w 605"/>
              <a:gd name="T13" fmla="*/ 73 h 760"/>
              <a:gd name="T14" fmla="*/ 556 w 605"/>
              <a:gd name="T15" fmla="*/ 93 h 760"/>
              <a:gd name="T16" fmla="*/ 574 w 605"/>
              <a:gd name="T17" fmla="*/ 109 h 760"/>
              <a:gd name="T18" fmla="*/ 605 w 605"/>
              <a:gd name="T19" fmla="*/ 153 h 760"/>
              <a:gd name="T20" fmla="*/ 594 w 605"/>
              <a:gd name="T21" fmla="*/ 192 h 760"/>
              <a:gd name="T22" fmla="*/ 589 w 605"/>
              <a:gd name="T23" fmla="*/ 226 h 760"/>
              <a:gd name="T24" fmla="*/ 578 w 605"/>
              <a:gd name="T25" fmla="*/ 251 h 760"/>
              <a:gd name="T26" fmla="*/ 554 w 605"/>
              <a:gd name="T27" fmla="*/ 252 h 760"/>
              <a:gd name="T28" fmla="*/ 540 w 605"/>
              <a:gd name="T29" fmla="*/ 279 h 760"/>
              <a:gd name="T30" fmla="*/ 547 w 605"/>
              <a:gd name="T31" fmla="*/ 288 h 760"/>
              <a:gd name="T32" fmla="*/ 550 w 605"/>
              <a:gd name="T33" fmla="*/ 303 h 760"/>
              <a:gd name="T34" fmla="*/ 549 w 605"/>
              <a:gd name="T35" fmla="*/ 314 h 760"/>
              <a:gd name="T36" fmla="*/ 568 w 605"/>
              <a:gd name="T37" fmla="*/ 324 h 760"/>
              <a:gd name="T38" fmla="*/ 569 w 605"/>
              <a:gd name="T39" fmla="*/ 368 h 760"/>
              <a:gd name="T40" fmla="*/ 571 w 605"/>
              <a:gd name="T41" fmla="*/ 394 h 760"/>
              <a:gd name="T42" fmla="*/ 575 w 605"/>
              <a:gd name="T43" fmla="*/ 429 h 760"/>
              <a:gd name="T44" fmla="*/ 573 w 605"/>
              <a:gd name="T45" fmla="*/ 471 h 760"/>
              <a:gd name="T46" fmla="*/ 572 w 605"/>
              <a:gd name="T47" fmla="*/ 510 h 760"/>
              <a:gd name="T48" fmla="*/ 555 w 605"/>
              <a:gd name="T49" fmla="*/ 538 h 760"/>
              <a:gd name="T50" fmla="*/ 548 w 605"/>
              <a:gd name="T51" fmla="*/ 553 h 760"/>
              <a:gd name="T52" fmla="*/ 546 w 605"/>
              <a:gd name="T53" fmla="*/ 570 h 760"/>
              <a:gd name="T54" fmla="*/ 548 w 605"/>
              <a:gd name="T55" fmla="*/ 596 h 760"/>
              <a:gd name="T56" fmla="*/ 526 w 605"/>
              <a:gd name="T57" fmla="*/ 624 h 760"/>
              <a:gd name="T58" fmla="*/ 497 w 605"/>
              <a:gd name="T59" fmla="*/ 638 h 760"/>
              <a:gd name="T60" fmla="*/ 498 w 605"/>
              <a:gd name="T61" fmla="*/ 686 h 760"/>
              <a:gd name="T62" fmla="*/ 476 w 605"/>
              <a:gd name="T63" fmla="*/ 710 h 760"/>
              <a:gd name="T64" fmla="*/ 473 w 605"/>
              <a:gd name="T65" fmla="*/ 745 h 760"/>
              <a:gd name="T66" fmla="*/ 452 w 605"/>
              <a:gd name="T67" fmla="*/ 760 h 760"/>
              <a:gd name="T68" fmla="*/ 414 w 605"/>
              <a:gd name="T69" fmla="*/ 726 h 760"/>
              <a:gd name="T70" fmla="*/ 382 w 605"/>
              <a:gd name="T71" fmla="*/ 660 h 760"/>
              <a:gd name="T72" fmla="*/ 336 w 605"/>
              <a:gd name="T73" fmla="*/ 643 h 760"/>
              <a:gd name="T74" fmla="*/ 312 w 605"/>
              <a:gd name="T75" fmla="*/ 608 h 760"/>
              <a:gd name="T76" fmla="*/ 272 w 605"/>
              <a:gd name="T77" fmla="*/ 556 h 760"/>
              <a:gd name="T78" fmla="*/ 252 w 605"/>
              <a:gd name="T79" fmla="*/ 521 h 760"/>
              <a:gd name="T80" fmla="*/ 199 w 605"/>
              <a:gd name="T81" fmla="*/ 491 h 760"/>
              <a:gd name="T82" fmla="*/ 167 w 605"/>
              <a:gd name="T83" fmla="*/ 493 h 760"/>
              <a:gd name="T84" fmla="*/ 139 w 605"/>
              <a:gd name="T85" fmla="*/ 458 h 760"/>
              <a:gd name="T86" fmla="*/ 101 w 605"/>
              <a:gd name="T87" fmla="*/ 426 h 760"/>
              <a:gd name="T88" fmla="*/ 94 w 605"/>
              <a:gd name="T89" fmla="*/ 373 h 760"/>
              <a:gd name="T90" fmla="*/ 68 w 605"/>
              <a:gd name="T91" fmla="*/ 344 h 760"/>
              <a:gd name="T92" fmla="*/ 49 w 605"/>
              <a:gd name="T93" fmla="*/ 302 h 760"/>
              <a:gd name="T94" fmla="*/ 45 w 605"/>
              <a:gd name="T95" fmla="*/ 266 h 760"/>
              <a:gd name="T96" fmla="*/ 2 w 605"/>
              <a:gd name="T97" fmla="*/ 229 h 760"/>
              <a:gd name="T98" fmla="*/ 25 w 605"/>
              <a:gd name="T99" fmla="*/ 197 h 760"/>
              <a:gd name="T100" fmla="*/ 47 w 605"/>
              <a:gd name="T101" fmla="*/ 147 h 760"/>
              <a:gd name="T102" fmla="*/ 89 w 605"/>
              <a:gd name="T103" fmla="*/ 123 h 760"/>
              <a:gd name="T104" fmla="*/ 117 w 605"/>
              <a:gd name="T105" fmla="*/ 127 h 760"/>
              <a:gd name="T106" fmla="*/ 134 w 605"/>
              <a:gd name="T107" fmla="*/ 112 h 760"/>
              <a:gd name="T108" fmla="*/ 176 w 605"/>
              <a:gd name="T109" fmla="*/ 104 h 760"/>
              <a:gd name="T110" fmla="*/ 220 w 605"/>
              <a:gd name="T111" fmla="*/ 112 h 760"/>
              <a:gd name="T112" fmla="*/ 241 w 605"/>
              <a:gd name="T113" fmla="*/ 85 h 760"/>
              <a:gd name="T114" fmla="*/ 283 w 605"/>
              <a:gd name="T115" fmla="*/ 58 h 760"/>
              <a:gd name="T116" fmla="*/ 324 w 605"/>
              <a:gd name="T117" fmla="*/ 51 h 760"/>
              <a:gd name="T118" fmla="*/ 353 w 605"/>
              <a:gd name="T119" fmla="*/ 64 h 760"/>
              <a:gd name="T120" fmla="*/ 366 w 605"/>
              <a:gd name="T121" fmla="*/ 34 h 760"/>
              <a:gd name="T122" fmla="*/ 378 w 605"/>
              <a:gd name="T123" fmla="*/ 15 h 760"/>
              <a:gd name="T124" fmla="*/ 393 w 605"/>
              <a:gd name="T125" fmla="*/ 1 h 7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605" h="760">
                <a:moveTo>
                  <a:pt x="395" y="0"/>
                </a:moveTo>
                <a:lnTo>
                  <a:pt x="395" y="1"/>
                </a:lnTo>
                <a:lnTo>
                  <a:pt x="395" y="1"/>
                </a:lnTo>
                <a:lnTo>
                  <a:pt x="395" y="1"/>
                </a:lnTo>
                <a:lnTo>
                  <a:pt x="395" y="3"/>
                </a:lnTo>
                <a:lnTo>
                  <a:pt x="395" y="4"/>
                </a:lnTo>
                <a:lnTo>
                  <a:pt x="395" y="5"/>
                </a:lnTo>
                <a:lnTo>
                  <a:pt x="396" y="7"/>
                </a:lnTo>
                <a:lnTo>
                  <a:pt x="396" y="7"/>
                </a:lnTo>
                <a:lnTo>
                  <a:pt x="397" y="8"/>
                </a:lnTo>
                <a:lnTo>
                  <a:pt x="397" y="8"/>
                </a:lnTo>
                <a:lnTo>
                  <a:pt x="398" y="8"/>
                </a:lnTo>
                <a:lnTo>
                  <a:pt x="399" y="8"/>
                </a:lnTo>
                <a:lnTo>
                  <a:pt x="399" y="8"/>
                </a:lnTo>
                <a:lnTo>
                  <a:pt x="400" y="8"/>
                </a:lnTo>
                <a:lnTo>
                  <a:pt x="400" y="7"/>
                </a:lnTo>
                <a:lnTo>
                  <a:pt x="401" y="6"/>
                </a:lnTo>
                <a:lnTo>
                  <a:pt x="403" y="4"/>
                </a:lnTo>
                <a:lnTo>
                  <a:pt x="404" y="3"/>
                </a:lnTo>
                <a:lnTo>
                  <a:pt x="404" y="3"/>
                </a:lnTo>
                <a:lnTo>
                  <a:pt x="405" y="2"/>
                </a:lnTo>
                <a:lnTo>
                  <a:pt x="406" y="2"/>
                </a:lnTo>
                <a:lnTo>
                  <a:pt x="407" y="2"/>
                </a:lnTo>
                <a:lnTo>
                  <a:pt x="407" y="2"/>
                </a:lnTo>
                <a:lnTo>
                  <a:pt x="408" y="2"/>
                </a:lnTo>
                <a:lnTo>
                  <a:pt x="408" y="4"/>
                </a:lnTo>
                <a:lnTo>
                  <a:pt x="410" y="6"/>
                </a:lnTo>
                <a:lnTo>
                  <a:pt x="412" y="8"/>
                </a:lnTo>
                <a:lnTo>
                  <a:pt x="413" y="10"/>
                </a:lnTo>
                <a:lnTo>
                  <a:pt x="413" y="11"/>
                </a:lnTo>
                <a:lnTo>
                  <a:pt x="414" y="14"/>
                </a:lnTo>
                <a:lnTo>
                  <a:pt x="415" y="15"/>
                </a:lnTo>
                <a:lnTo>
                  <a:pt x="415" y="15"/>
                </a:lnTo>
                <a:lnTo>
                  <a:pt x="415" y="16"/>
                </a:lnTo>
                <a:lnTo>
                  <a:pt x="416" y="16"/>
                </a:lnTo>
                <a:lnTo>
                  <a:pt x="417" y="16"/>
                </a:lnTo>
                <a:lnTo>
                  <a:pt x="417" y="16"/>
                </a:lnTo>
                <a:lnTo>
                  <a:pt x="418" y="16"/>
                </a:lnTo>
                <a:lnTo>
                  <a:pt x="419" y="16"/>
                </a:lnTo>
                <a:lnTo>
                  <a:pt x="422" y="15"/>
                </a:lnTo>
                <a:lnTo>
                  <a:pt x="423" y="15"/>
                </a:lnTo>
                <a:lnTo>
                  <a:pt x="424" y="15"/>
                </a:lnTo>
                <a:lnTo>
                  <a:pt x="426" y="14"/>
                </a:lnTo>
                <a:lnTo>
                  <a:pt x="427" y="13"/>
                </a:lnTo>
                <a:lnTo>
                  <a:pt x="428" y="12"/>
                </a:lnTo>
                <a:lnTo>
                  <a:pt x="429" y="11"/>
                </a:lnTo>
                <a:lnTo>
                  <a:pt x="430" y="10"/>
                </a:lnTo>
                <a:lnTo>
                  <a:pt x="430" y="11"/>
                </a:lnTo>
                <a:lnTo>
                  <a:pt x="430" y="12"/>
                </a:lnTo>
                <a:lnTo>
                  <a:pt x="432" y="14"/>
                </a:lnTo>
                <a:lnTo>
                  <a:pt x="433" y="15"/>
                </a:lnTo>
                <a:lnTo>
                  <a:pt x="434" y="17"/>
                </a:lnTo>
                <a:lnTo>
                  <a:pt x="435" y="19"/>
                </a:lnTo>
                <a:lnTo>
                  <a:pt x="435" y="20"/>
                </a:lnTo>
                <a:lnTo>
                  <a:pt x="436" y="21"/>
                </a:lnTo>
                <a:lnTo>
                  <a:pt x="436" y="22"/>
                </a:lnTo>
                <a:lnTo>
                  <a:pt x="436" y="24"/>
                </a:lnTo>
                <a:lnTo>
                  <a:pt x="436" y="25"/>
                </a:lnTo>
                <a:lnTo>
                  <a:pt x="436" y="25"/>
                </a:lnTo>
                <a:lnTo>
                  <a:pt x="436" y="26"/>
                </a:lnTo>
                <a:lnTo>
                  <a:pt x="435" y="27"/>
                </a:lnTo>
                <a:lnTo>
                  <a:pt x="435" y="28"/>
                </a:lnTo>
                <a:lnTo>
                  <a:pt x="433" y="31"/>
                </a:lnTo>
                <a:lnTo>
                  <a:pt x="431" y="33"/>
                </a:lnTo>
                <a:lnTo>
                  <a:pt x="430" y="34"/>
                </a:lnTo>
                <a:lnTo>
                  <a:pt x="429" y="38"/>
                </a:lnTo>
                <a:lnTo>
                  <a:pt x="428" y="39"/>
                </a:lnTo>
                <a:lnTo>
                  <a:pt x="428" y="40"/>
                </a:lnTo>
                <a:lnTo>
                  <a:pt x="427" y="41"/>
                </a:lnTo>
                <a:lnTo>
                  <a:pt x="427" y="42"/>
                </a:lnTo>
                <a:lnTo>
                  <a:pt x="427" y="43"/>
                </a:lnTo>
                <a:lnTo>
                  <a:pt x="427" y="43"/>
                </a:lnTo>
                <a:lnTo>
                  <a:pt x="427" y="44"/>
                </a:lnTo>
                <a:lnTo>
                  <a:pt x="428" y="45"/>
                </a:lnTo>
                <a:lnTo>
                  <a:pt x="428" y="45"/>
                </a:lnTo>
                <a:lnTo>
                  <a:pt x="429" y="45"/>
                </a:lnTo>
                <a:lnTo>
                  <a:pt x="429" y="46"/>
                </a:lnTo>
                <a:lnTo>
                  <a:pt x="430" y="46"/>
                </a:lnTo>
                <a:lnTo>
                  <a:pt x="431" y="46"/>
                </a:lnTo>
                <a:lnTo>
                  <a:pt x="435" y="47"/>
                </a:lnTo>
                <a:lnTo>
                  <a:pt x="436" y="47"/>
                </a:lnTo>
                <a:lnTo>
                  <a:pt x="437" y="48"/>
                </a:lnTo>
                <a:lnTo>
                  <a:pt x="438" y="47"/>
                </a:lnTo>
                <a:lnTo>
                  <a:pt x="439" y="47"/>
                </a:lnTo>
                <a:lnTo>
                  <a:pt x="440" y="47"/>
                </a:lnTo>
                <a:lnTo>
                  <a:pt x="442" y="46"/>
                </a:lnTo>
                <a:lnTo>
                  <a:pt x="445" y="45"/>
                </a:lnTo>
                <a:lnTo>
                  <a:pt x="447" y="44"/>
                </a:lnTo>
                <a:lnTo>
                  <a:pt x="448" y="44"/>
                </a:lnTo>
                <a:lnTo>
                  <a:pt x="449" y="44"/>
                </a:lnTo>
                <a:lnTo>
                  <a:pt x="452" y="44"/>
                </a:lnTo>
                <a:lnTo>
                  <a:pt x="454" y="44"/>
                </a:lnTo>
                <a:lnTo>
                  <a:pt x="455" y="44"/>
                </a:lnTo>
                <a:lnTo>
                  <a:pt x="458" y="44"/>
                </a:lnTo>
                <a:lnTo>
                  <a:pt x="461" y="45"/>
                </a:lnTo>
                <a:lnTo>
                  <a:pt x="463" y="45"/>
                </a:lnTo>
                <a:lnTo>
                  <a:pt x="464" y="45"/>
                </a:lnTo>
                <a:lnTo>
                  <a:pt x="465" y="45"/>
                </a:lnTo>
                <a:lnTo>
                  <a:pt x="469" y="44"/>
                </a:lnTo>
                <a:lnTo>
                  <a:pt x="471" y="44"/>
                </a:lnTo>
                <a:lnTo>
                  <a:pt x="472" y="44"/>
                </a:lnTo>
                <a:lnTo>
                  <a:pt x="473" y="45"/>
                </a:lnTo>
                <a:lnTo>
                  <a:pt x="474" y="45"/>
                </a:lnTo>
                <a:lnTo>
                  <a:pt x="475" y="45"/>
                </a:lnTo>
                <a:lnTo>
                  <a:pt x="477" y="46"/>
                </a:lnTo>
                <a:lnTo>
                  <a:pt x="478" y="47"/>
                </a:lnTo>
                <a:lnTo>
                  <a:pt x="479" y="47"/>
                </a:lnTo>
                <a:lnTo>
                  <a:pt x="479" y="48"/>
                </a:lnTo>
                <a:lnTo>
                  <a:pt x="479" y="48"/>
                </a:lnTo>
                <a:lnTo>
                  <a:pt x="479" y="48"/>
                </a:lnTo>
                <a:lnTo>
                  <a:pt x="479" y="49"/>
                </a:lnTo>
                <a:lnTo>
                  <a:pt x="479" y="49"/>
                </a:lnTo>
                <a:lnTo>
                  <a:pt x="476" y="50"/>
                </a:lnTo>
                <a:lnTo>
                  <a:pt x="475" y="51"/>
                </a:lnTo>
                <a:lnTo>
                  <a:pt x="474" y="51"/>
                </a:lnTo>
                <a:lnTo>
                  <a:pt x="474" y="52"/>
                </a:lnTo>
                <a:lnTo>
                  <a:pt x="473" y="52"/>
                </a:lnTo>
                <a:lnTo>
                  <a:pt x="473" y="53"/>
                </a:lnTo>
                <a:lnTo>
                  <a:pt x="473" y="53"/>
                </a:lnTo>
                <a:lnTo>
                  <a:pt x="473" y="54"/>
                </a:lnTo>
                <a:lnTo>
                  <a:pt x="473" y="54"/>
                </a:lnTo>
                <a:lnTo>
                  <a:pt x="473" y="54"/>
                </a:lnTo>
                <a:lnTo>
                  <a:pt x="474" y="55"/>
                </a:lnTo>
                <a:lnTo>
                  <a:pt x="474" y="55"/>
                </a:lnTo>
                <a:lnTo>
                  <a:pt x="474" y="56"/>
                </a:lnTo>
                <a:lnTo>
                  <a:pt x="476" y="57"/>
                </a:lnTo>
                <a:lnTo>
                  <a:pt x="477" y="58"/>
                </a:lnTo>
                <a:lnTo>
                  <a:pt x="478" y="59"/>
                </a:lnTo>
                <a:lnTo>
                  <a:pt x="479" y="60"/>
                </a:lnTo>
                <a:lnTo>
                  <a:pt x="484" y="62"/>
                </a:lnTo>
                <a:lnTo>
                  <a:pt x="487" y="64"/>
                </a:lnTo>
                <a:lnTo>
                  <a:pt x="489" y="65"/>
                </a:lnTo>
                <a:lnTo>
                  <a:pt x="494" y="69"/>
                </a:lnTo>
                <a:lnTo>
                  <a:pt x="496" y="70"/>
                </a:lnTo>
                <a:lnTo>
                  <a:pt x="497" y="71"/>
                </a:lnTo>
                <a:lnTo>
                  <a:pt x="499" y="72"/>
                </a:lnTo>
                <a:lnTo>
                  <a:pt x="500" y="72"/>
                </a:lnTo>
                <a:lnTo>
                  <a:pt x="502" y="73"/>
                </a:lnTo>
                <a:lnTo>
                  <a:pt x="503" y="73"/>
                </a:lnTo>
                <a:lnTo>
                  <a:pt x="505" y="74"/>
                </a:lnTo>
                <a:lnTo>
                  <a:pt x="507" y="74"/>
                </a:lnTo>
                <a:lnTo>
                  <a:pt x="509" y="74"/>
                </a:lnTo>
                <a:lnTo>
                  <a:pt x="511" y="74"/>
                </a:lnTo>
                <a:lnTo>
                  <a:pt x="513" y="74"/>
                </a:lnTo>
                <a:lnTo>
                  <a:pt x="514" y="74"/>
                </a:lnTo>
                <a:lnTo>
                  <a:pt x="516" y="74"/>
                </a:lnTo>
                <a:lnTo>
                  <a:pt x="518" y="73"/>
                </a:lnTo>
                <a:lnTo>
                  <a:pt x="519" y="73"/>
                </a:lnTo>
                <a:lnTo>
                  <a:pt x="524" y="72"/>
                </a:lnTo>
                <a:lnTo>
                  <a:pt x="526" y="72"/>
                </a:lnTo>
                <a:lnTo>
                  <a:pt x="527" y="71"/>
                </a:lnTo>
                <a:lnTo>
                  <a:pt x="529" y="71"/>
                </a:lnTo>
                <a:lnTo>
                  <a:pt x="530" y="72"/>
                </a:lnTo>
                <a:lnTo>
                  <a:pt x="532" y="72"/>
                </a:lnTo>
                <a:lnTo>
                  <a:pt x="533" y="72"/>
                </a:lnTo>
                <a:lnTo>
                  <a:pt x="534" y="73"/>
                </a:lnTo>
                <a:lnTo>
                  <a:pt x="535" y="74"/>
                </a:lnTo>
                <a:lnTo>
                  <a:pt x="536" y="74"/>
                </a:lnTo>
                <a:lnTo>
                  <a:pt x="537" y="75"/>
                </a:lnTo>
                <a:lnTo>
                  <a:pt x="538" y="77"/>
                </a:lnTo>
                <a:lnTo>
                  <a:pt x="542" y="81"/>
                </a:lnTo>
                <a:lnTo>
                  <a:pt x="544" y="83"/>
                </a:lnTo>
                <a:lnTo>
                  <a:pt x="545" y="84"/>
                </a:lnTo>
                <a:lnTo>
                  <a:pt x="548" y="87"/>
                </a:lnTo>
                <a:lnTo>
                  <a:pt x="552" y="91"/>
                </a:lnTo>
                <a:lnTo>
                  <a:pt x="553" y="92"/>
                </a:lnTo>
                <a:lnTo>
                  <a:pt x="554" y="92"/>
                </a:lnTo>
                <a:lnTo>
                  <a:pt x="556" y="93"/>
                </a:lnTo>
                <a:lnTo>
                  <a:pt x="557" y="93"/>
                </a:lnTo>
                <a:lnTo>
                  <a:pt x="562" y="94"/>
                </a:lnTo>
                <a:lnTo>
                  <a:pt x="563" y="94"/>
                </a:lnTo>
                <a:lnTo>
                  <a:pt x="564" y="95"/>
                </a:lnTo>
                <a:lnTo>
                  <a:pt x="566" y="95"/>
                </a:lnTo>
                <a:lnTo>
                  <a:pt x="567" y="96"/>
                </a:lnTo>
                <a:lnTo>
                  <a:pt x="568" y="97"/>
                </a:lnTo>
                <a:lnTo>
                  <a:pt x="569" y="97"/>
                </a:lnTo>
                <a:lnTo>
                  <a:pt x="570" y="98"/>
                </a:lnTo>
                <a:lnTo>
                  <a:pt x="570" y="99"/>
                </a:lnTo>
                <a:lnTo>
                  <a:pt x="571" y="99"/>
                </a:lnTo>
                <a:lnTo>
                  <a:pt x="571" y="100"/>
                </a:lnTo>
                <a:lnTo>
                  <a:pt x="571" y="101"/>
                </a:lnTo>
                <a:lnTo>
                  <a:pt x="571" y="102"/>
                </a:lnTo>
                <a:lnTo>
                  <a:pt x="572" y="106"/>
                </a:lnTo>
                <a:lnTo>
                  <a:pt x="572" y="107"/>
                </a:lnTo>
                <a:lnTo>
                  <a:pt x="573" y="107"/>
                </a:lnTo>
                <a:lnTo>
                  <a:pt x="573" y="108"/>
                </a:lnTo>
                <a:lnTo>
                  <a:pt x="573" y="108"/>
                </a:lnTo>
                <a:lnTo>
                  <a:pt x="574" y="108"/>
                </a:lnTo>
                <a:lnTo>
                  <a:pt x="574" y="109"/>
                </a:lnTo>
                <a:lnTo>
                  <a:pt x="575" y="109"/>
                </a:lnTo>
                <a:lnTo>
                  <a:pt x="579" y="110"/>
                </a:lnTo>
                <a:lnTo>
                  <a:pt x="583" y="111"/>
                </a:lnTo>
                <a:lnTo>
                  <a:pt x="586" y="112"/>
                </a:lnTo>
                <a:lnTo>
                  <a:pt x="588" y="113"/>
                </a:lnTo>
                <a:lnTo>
                  <a:pt x="591" y="114"/>
                </a:lnTo>
                <a:lnTo>
                  <a:pt x="600" y="119"/>
                </a:lnTo>
                <a:lnTo>
                  <a:pt x="601" y="120"/>
                </a:lnTo>
                <a:lnTo>
                  <a:pt x="602" y="120"/>
                </a:lnTo>
                <a:lnTo>
                  <a:pt x="602" y="121"/>
                </a:lnTo>
                <a:lnTo>
                  <a:pt x="603" y="121"/>
                </a:lnTo>
                <a:lnTo>
                  <a:pt x="603" y="122"/>
                </a:lnTo>
                <a:lnTo>
                  <a:pt x="603" y="123"/>
                </a:lnTo>
                <a:lnTo>
                  <a:pt x="603" y="130"/>
                </a:lnTo>
                <a:lnTo>
                  <a:pt x="603" y="132"/>
                </a:lnTo>
                <a:lnTo>
                  <a:pt x="604" y="137"/>
                </a:lnTo>
                <a:lnTo>
                  <a:pt x="604" y="143"/>
                </a:lnTo>
                <a:lnTo>
                  <a:pt x="605" y="145"/>
                </a:lnTo>
                <a:lnTo>
                  <a:pt x="605" y="150"/>
                </a:lnTo>
                <a:lnTo>
                  <a:pt x="605" y="152"/>
                </a:lnTo>
                <a:lnTo>
                  <a:pt x="605" y="153"/>
                </a:lnTo>
                <a:lnTo>
                  <a:pt x="605" y="154"/>
                </a:lnTo>
                <a:lnTo>
                  <a:pt x="604" y="155"/>
                </a:lnTo>
                <a:lnTo>
                  <a:pt x="604" y="156"/>
                </a:lnTo>
                <a:lnTo>
                  <a:pt x="604" y="157"/>
                </a:lnTo>
                <a:lnTo>
                  <a:pt x="603" y="158"/>
                </a:lnTo>
                <a:lnTo>
                  <a:pt x="600" y="160"/>
                </a:lnTo>
                <a:lnTo>
                  <a:pt x="600" y="160"/>
                </a:lnTo>
                <a:lnTo>
                  <a:pt x="599" y="161"/>
                </a:lnTo>
                <a:lnTo>
                  <a:pt x="598" y="162"/>
                </a:lnTo>
                <a:lnTo>
                  <a:pt x="598" y="163"/>
                </a:lnTo>
                <a:lnTo>
                  <a:pt x="597" y="165"/>
                </a:lnTo>
                <a:lnTo>
                  <a:pt x="596" y="168"/>
                </a:lnTo>
                <a:lnTo>
                  <a:pt x="595" y="172"/>
                </a:lnTo>
                <a:lnTo>
                  <a:pt x="594" y="174"/>
                </a:lnTo>
                <a:lnTo>
                  <a:pt x="594" y="176"/>
                </a:lnTo>
                <a:lnTo>
                  <a:pt x="593" y="182"/>
                </a:lnTo>
                <a:lnTo>
                  <a:pt x="593" y="183"/>
                </a:lnTo>
                <a:lnTo>
                  <a:pt x="593" y="186"/>
                </a:lnTo>
                <a:lnTo>
                  <a:pt x="594" y="189"/>
                </a:lnTo>
                <a:lnTo>
                  <a:pt x="594" y="191"/>
                </a:lnTo>
                <a:lnTo>
                  <a:pt x="594" y="192"/>
                </a:lnTo>
                <a:lnTo>
                  <a:pt x="593" y="194"/>
                </a:lnTo>
                <a:lnTo>
                  <a:pt x="593" y="195"/>
                </a:lnTo>
                <a:lnTo>
                  <a:pt x="593" y="197"/>
                </a:lnTo>
                <a:lnTo>
                  <a:pt x="592" y="199"/>
                </a:lnTo>
                <a:lnTo>
                  <a:pt x="591" y="203"/>
                </a:lnTo>
                <a:lnTo>
                  <a:pt x="590" y="204"/>
                </a:lnTo>
                <a:lnTo>
                  <a:pt x="590" y="205"/>
                </a:lnTo>
                <a:lnTo>
                  <a:pt x="590" y="206"/>
                </a:lnTo>
                <a:lnTo>
                  <a:pt x="590" y="207"/>
                </a:lnTo>
                <a:lnTo>
                  <a:pt x="590" y="209"/>
                </a:lnTo>
                <a:lnTo>
                  <a:pt x="590" y="213"/>
                </a:lnTo>
                <a:lnTo>
                  <a:pt x="590" y="215"/>
                </a:lnTo>
                <a:lnTo>
                  <a:pt x="590" y="216"/>
                </a:lnTo>
                <a:lnTo>
                  <a:pt x="589" y="218"/>
                </a:lnTo>
                <a:lnTo>
                  <a:pt x="589" y="219"/>
                </a:lnTo>
                <a:lnTo>
                  <a:pt x="589" y="221"/>
                </a:lnTo>
                <a:lnTo>
                  <a:pt x="588" y="223"/>
                </a:lnTo>
                <a:lnTo>
                  <a:pt x="588" y="224"/>
                </a:lnTo>
                <a:lnTo>
                  <a:pt x="588" y="225"/>
                </a:lnTo>
                <a:lnTo>
                  <a:pt x="588" y="226"/>
                </a:lnTo>
                <a:lnTo>
                  <a:pt x="589" y="226"/>
                </a:lnTo>
                <a:lnTo>
                  <a:pt x="589" y="227"/>
                </a:lnTo>
                <a:lnTo>
                  <a:pt x="591" y="228"/>
                </a:lnTo>
                <a:lnTo>
                  <a:pt x="592" y="228"/>
                </a:lnTo>
                <a:lnTo>
                  <a:pt x="593" y="229"/>
                </a:lnTo>
                <a:lnTo>
                  <a:pt x="594" y="230"/>
                </a:lnTo>
                <a:lnTo>
                  <a:pt x="594" y="231"/>
                </a:lnTo>
                <a:lnTo>
                  <a:pt x="594" y="232"/>
                </a:lnTo>
                <a:lnTo>
                  <a:pt x="594" y="233"/>
                </a:lnTo>
                <a:lnTo>
                  <a:pt x="594" y="233"/>
                </a:lnTo>
                <a:lnTo>
                  <a:pt x="594" y="234"/>
                </a:lnTo>
                <a:lnTo>
                  <a:pt x="593" y="235"/>
                </a:lnTo>
                <a:lnTo>
                  <a:pt x="593" y="236"/>
                </a:lnTo>
                <a:lnTo>
                  <a:pt x="592" y="236"/>
                </a:lnTo>
                <a:lnTo>
                  <a:pt x="590" y="238"/>
                </a:lnTo>
                <a:lnTo>
                  <a:pt x="586" y="241"/>
                </a:lnTo>
                <a:lnTo>
                  <a:pt x="585" y="243"/>
                </a:lnTo>
                <a:lnTo>
                  <a:pt x="583" y="244"/>
                </a:lnTo>
                <a:lnTo>
                  <a:pt x="582" y="245"/>
                </a:lnTo>
                <a:lnTo>
                  <a:pt x="580" y="249"/>
                </a:lnTo>
                <a:lnTo>
                  <a:pt x="579" y="250"/>
                </a:lnTo>
                <a:lnTo>
                  <a:pt x="578" y="251"/>
                </a:lnTo>
                <a:lnTo>
                  <a:pt x="577" y="251"/>
                </a:lnTo>
                <a:lnTo>
                  <a:pt x="577" y="252"/>
                </a:lnTo>
                <a:lnTo>
                  <a:pt x="576" y="252"/>
                </a:lnTo>
                <a:lnTo>
                  <a:pt x="575" y="252"/>
                </a:lnTo>
                <a:lnTo>
                  <a:pt x="574" y="252"/>
                </a:lnTo>
                <a:lnTo>
                  <a:pt x="574" y="252"/>
                </a:lnTo>
                <a:lnTo>
                  <a:pt x="573" y="252"/>
                </a:lnTo>
                <a:lnTo>
                  <a:pt x="572" y="252"/>
                </a:lnTo>
                <a:lnTo>
                  <a:pt x="571" y="251"/>
                </a:lnTo>
                <a:lnTo>
                  <a:pt x="567" y="249"/>
                </a:lnTo>
                <a:lnTo>
                  <a:pt x="566" y="249"/>
                </a:lnTo>
                <a:lnTo>
                  <a:pt x="566" y="248"/>
                </a:lnTo>
                <a:lnTo>
                  <a:pt x="565" y="248"/>
                </a:lnTo>
                <a:lnTo>
                  <a:pt x="564" y="248"/>
                </a:lnTo>
                <a:lnTo>
                  <a:pt x="562" y="248"/>
                </a:lnTo>
                <a:lnTo>
                  <a:pt x="561" y="249"/>
                </a:lnTo>
                <a:lnTo>
                  <a:pt x="560" y="249"/>
                </a:lnTo>
                <a:lnTo>
                  <a:pt x="559" y="250"/>
                </a:lnTo>
                <a:lnTo>
                  <a:pt x="557" y="251"/>
                </a:lnTo>
                <a:lnTo>
                  <a:pt x="555" y="251"/>
                </a:lnTo>
                <a:lnTo>
                  <a:pt x="554" y="252"/>
                </a:lnTo>
                <a:lnTo>
                  <a:pt x="552" y="254"/>
                </a:lnTo>
                <a:lnTo>
                  <a:pt x="551" y="254"/>
                </a:lnTo>
                <a:lnTo>
                  <a:pt x="550" y="256"/>
                </a:lnTo>
                <a:lnTo>
                  <a:pt x="549" y="257"/>
                </a:lnTo>
                <a:lnTo>
                  <a:pt x="547" y="258"/>
                </a:lnTo>
                <a:lnTo>
                  <a:pt x="546" y="259"/>
                </a:lnTo>
                <a:lnTo>
                  <a:pt x="545" y="261"/>
                </a:lnTo>
                <a:lnTo>
                  <a:pt x="541" y="266"/>
                </a:lnTo>
                <a:lnTo>
                  <a:pt x="540" y="268"/>
                </a:lnTo>
                <a:lnTo>
                  <a:pt x="539" y="269"/>
                </a:lnTo>
                <a:lnTo>
                  <a:pt x="539" y="270"/>
                </a:lnTo>
                <a:lnTo>
                  <a:pt x="538" y="271"/>
                </a:lnTo>
                <a:lnTo>
                  <a:pt x="538" y="273"/>
                </a:lnTo>
                <a:lnTo>
                  <a:pt x="538" y="274"/>
                </a:lnTo>
                <a:lnTo>
                  <a:pt x="538" y="275"/>
                </a:lnTo>
                <a:lnTo>
                  <a:pt x="538" y="276"/>
                </a:lnTo>
                <a:lnTo>
                  <a:pt x="538" y="277"/>
                </a:lnTo>
                <a:lnTo>
                  <a:pt x="539" y="278"/>
                </a:lnTo>
                <a:lnTo>
                  <a:pt x="539" y="278"/>
                </a:lnTo>
                <a:lnTo>
                  <a:pt x="540" y="279"/>
                </a:lnTo>
                <a:lnTo>
                  <a:pt x="540" y="279"/>
                </a:lnTo>
                <a:lnTo>
                  <a:pt x="541" y="279"/>
                </a:lnTo>
                <a:lnTo>
                  <a:pt x="542" y="279"/>
                </a:lnTo>
                <a:lnTo>
                  <a:pt x="543" y="279"/>
                </a:lnTo>
                <a:lnTo>
                  <a:pt x="545" y="279"/>
                </a:lnTo>
                <a:lnTo>
                  <a:pt x="547" y="279"/>
                </a:lnTo>
                <a:lnTo>
                  <a:pt x="549" y="279"/>
                </a:lnTo>
                <a:lnTo>
                  <a:pt x="550" y="279"/>
                </a:lnTo>
                <a:lnTo>
                  <a:pt x="552" y="279"/>
                </a:lnTo>
                <a:lnTo>
                  <a:pt x="553" y="279"/>
                </a:lnTo>
                <a:lnTo>
                  <a:pt x="554" y="280"/>
                </a:lnTo>
                <a:lnTo>
                  <a:pt x="554" y="280"/>
                </a:lnTo>
                <a:lnTo>
                  <a:pt x="555" y="281"/>
                </a:lnTo>
                <a:lnTo>
                  <a:pt x="555" y="281"/>
                </a:lnTo>
                <a:lnTo>
                  <a:pt x="555" y="282"/>
                </a:lnTo>
                <a:lnTo>
                  <a:pt x="556" y="282"/>
                </a:lnTo>
                <a:lnTo>
                  <a:pt x="555" y="283"/>
                </a:lnTo>
                <a:lnTo>
                  <a:pt x="555" y="283"/>
                </a:lnTo>
                <a:lnTo>
                  <a:pt x="554" y="284"/>
                </a:lnTo>
                <a:lnTo>
                  <a:pt x="554" y="284"/>
                </a:lnTo>
                <a:lnTo>
                  <a:pt x="552" y="285"/>
                </a:lnTo>
                <a:lnTo>
                  <a:pt x="547" y="288"/>
                </a:lnTo>
                <a:lnTo>
                  <a:pt x="546" y="288"/>
                </a:lnTo>
                <a:lnTo>
                  <a:pt x="546" y="288"/>
                </a:lnTo>
                <a:lnTo>
                  <a:pt x="546" y="289"/>
                </a:lnTo>
                <a:lnTo>
                  <a:pt x="546" y="289"/>
                </a:lnTo>
                <a:lnTo>
                  <a:pt x="546" y="290"/>
                </a:lnTo>
                <a:lnTo>
                  <a:pt x="546" y="291"/>
                </a:lnTo>
                <a:lnTo>
                  <a:pt x="546" y="292"/>
                </a:lnTo>
                <a:lnTo>
                  <a:pt x="546" y="292"/>
                </a:lnTo>
                <a:lnTo>
                  <a:pt x="547" y="293"/>
                </a:lnTo>
                <a:lnTo>
                  <a:pt x="547" y="294"/>
                </a:lnTo>
                <a:lnTo>
                  <a:pt x="549" y="296"/>
                </a:lnTo>
                <a:lnTo>
                  <a:pt x="550" y="297"/>
                </a:lnTo>
                <a:lnTo>
                  <a:pt x="550" y="298"/>
                </a:lnTo>
                <a:lnTo>
                  <a:pt x="551" y="299"/>
                </a:lnTo>
                <a:lnTo>
                  <a:pt x="551" y="300"/>
                </a:lnTo>
                <a:lnTo>
                  <a:pt x="552" y="301"/>
                </a:lnTo>
                <a:lnTo>
                  <a:pt x="552" y="301"/>
                </a:lnTo>
                <a:lnTo>
                  <a:pt x="551" y="302"/>
                </a:lnTo>
                <a:lnTo>
                  <a:pt x="551" y="302"/>
                </a:lnTo>
                <a:lnTo>
                  <a:pt x="551" y="303"/>
                </a:lnTo>
                <a:lnTo>
                  <a:pt x="550" y="303"/>
                </a:lnTo>
                <a:lnTo>
                  <a:pt x="549" y="304"/>
                </a:lnTo>
                <a:lnTo>
                  <a:pt x="548" y="304"/>
                </a:lnTo>
                <a:lnTo>
                  <a:pt x="547" y="304"/>
                </a:lnTo>
                <a:lnTo>
                  <a:pt x="545" y="304"/>
                </a:lnTo>
                <a:lnTo>
                  <a:pt x="544" y="305"/>
                </a:lnTo>
                <a:lnTo>
                  <a:pt x="543" y="305"/>
                </a:lnTo>
                <a:lnTo>
                  <a:pt x="543" y="305"/>
                </a:lnTo>
                <a:lnTo>
                  <a:pt x="543" y="305"/>
                </a:lnTo>
                <a:lnTo>
                  <a:pt x="543" y="305"/>
                </a:lnTo>
                <a:lnTo>
                  <a:pt x="543" y="306"/>
                </a:lnTo>
                <a:lnTo>
                  <a:pt x="544" y="306"/>
                </a:lnTo>
                <a:lnTo>
                  <a:pt x="545" y="307"/>
                </a:lnTo>
                <a:lnTo>
                  <a:pt x="547" y="308"/>
                </a:lnTo>
                <a:lnTo>
                  <a:pt x="548" y="309"/>
                </a:lnTo>
                <a:lnTo>
                  <a:pt x="549" y="310"/>
                </a:lnTo>
                <a:lnTo>
                  <a:pt x="549" y="310"/>
                </a:lnTo>
                <a:lnTo>
                  <a:pt x="550" y="311"/>
                </a:lnTo>
                <a:lnTo>
                  <a:pt x="550" y="312"/>
                </a:lnTo>
                <a:lnTo>
                  <a:pt x="550" y="313"/>
                </a:lnTo>
                <a:lnTo>
                  <a:pt x="549" y="314"/>
                </a:lnTo>
                <a:lnTo>
                  <a:pt x="549" y="314"/>
                </a:lnTo>
                <a:lnTo>
                  <a:pt x="549" y="315"/>
                </a:lnTo>
                <a:lnTo>
                  <a:pt x="549" y="315"/>
                </a:lnTo>
                <a:lnTo>
                  <a:pt x="550" y="315"/>
                </a:lnTo>
                <a:lnTo>
                  <a:pt x="550" y="316"/>
                </a:lnTo>
                <a:lnTo>
                  <a:pt x="551" y="316"/>
                </a:lnTo>
                <a:lnTo>
                  <a:pt x="551" y="316"/>
                </a:lnTo>
                <a:lnTo>
                  <a:pt x="552" y="316"/>
                </a:lnTo>
                <a:lnTo>
                  <a:pt x="553" y="316"/>
                </a:lnTo>
                <a:lnTo>
                  <a:pt x="556" y="316"/>
                </a:lnTo>
                <a:lnTo>
                  <a:pt x="558" y="316"/>
                </a:lnTo>
                <a:lnTo>
                  <a:pt x="559" y="317"/>
                </a:lnTo>
                <a:lnTo>
                  <a:pt x="561" y="317"/>
                </a:lnTo>
                <a:lnTo>
                  <a:pt x="562" y="318"/>
                </a:lnTo>
                <a:lnTo>
                  <a:pt x="564" y="318"/>
                </a:lnTo>
                <a:lnTo>
                  <a:pt x="565" y="319"/>
                </a:lnTo>
                <a:lnTo>
                  <a:pt x="566" y="320"/>
                </a:lnTo>
                <a:lnTo>
                  <a:pt x="566" y="320"/>
                </a:lnTo>
                <a:lnTo>
                  <a:pt x="567" y="321"/>
                </a:lnTo>
                <a:lnTo>
                  <a:pt x="567" y="322"/>
                </a:lnTo>
                <a:lnTo>
                  <a:pt x="568" y="322"/>
                </a:lnTo>
                <a:lnTo>
                  <a:pt x="568" y="324"/>
                </a:lnTo>
                <a:lnTo>
                  <a:pt x="568" y="326"/>
                </a:lnTo>
                <a:lnTo>
                  <a:pt x="568" y="329"/>
                </a:lnTo>
                <a:lnTo>
                  <a:pt x="568" y="331"/>
                </a:lnTo>
                <a:lnTo>
                  <a:pt x="568" y="334"/>
                </a:lnTo>
                <a:lnTo>
                  <a:pt x="568" y="335"/>
                </a:lnTo>
                <a:lnTo>
                  <a:pt x="567" y="337"/>
                </a:lnTo>
                <a:lnTo>
                  <a:pt x="566" y="343"/>
                </a:lnTo>
                <a:lnTo>
                  <a:pt x="566" y="345"/>
                </a:lnTo>
                <a:lnTo>
                  <a:pt x="565" y="347"/>
                </a:lnTo>
                <a:lnTo>
                  <a:pt x="565" y="352"/>
                </a:lnTo>
                <a:lnTo>
                  <a:pt x="565" y="356"/>
                </a:lnTo>
                <a:lnTo>
                  <a:pt x="565" y="357"/>
                </a:lnTo>
                <a:lnTo>
                  <a:pt x="565" y="363"/>
                </a:lnTo>
                <a:lnTo>
                  <a:pt x="565" y="364"/>
                </a:lnTo>
                <a:lnTo>
                  <a:pt x="565" y="365"/>
                </a:lnTo>
                <a:lnTo>
                  <a:pt x="565" y="365"/>
                </a:lnTo>
                <a:lnTo>
                  <a:pt x="565" y="366"/>
                </a:lnTo>
                <a:lnTo>
                  <a:pt x="566" y="366"/>
                </a:lnTo>
                <a:lnTo>
                  <a:pt x="566" y="367"/>
                </a:lnTo>
                <a:lnTo>
                  <a:pt x="568" y="368"/>
                </a:lnTo>
                <a:lnTo>
                  <a:pt x="569" y="368"/>
                </a:lnTo>
                <a:lnTo>
                  <a:pt x="570" y="369"/>
                </a:lnTo>
                <a:lnTo>
                  <a:pt x="571" y="370"/>
                </a:lnTo>
                <a:lnTo>
                  <a:pt x="572" y="371"/>
                </a:lnTo>
                <a:lnTo>
                  <a:pt x="573" y="372"/>
                </a:lnTo>
                <a:lnTo>
                  <a:pt x="573" y="373"/>
                </a:lnTo>
                <a:lnTo>
                  <a:pt x="574" y="375"/>
                </a:lnTo>
                <a:lnTo>
                  <a:pt x="574" y="377"/>
                </a:lnTo>
                <a:lnTo>
                  <a:pt x="575" y="379"/>
                </a:lnTo>
                <a:lnTo>
                  <a:pt x="575" y="380"/>
                </a:lnTo>
                <a:lnTo>
                  <a:pt x="575" y="382"/>
                </a:lnTo>
                <a:lnTo>
                  <a:pt x="575" y="384"/>
                </a:lnTo>
                <a:lnTo>
                  <a:pt x="575" y="386"/>
                </a:lnTo>
                <a:lnTo>
                  <a:pt x="575" y="388"/>
                </a:lnTo>
                <a:lnTo>
                  <a:pt x="575" y="390"/>
                </a:lnTo>
                <a:lnTo>
                  <a:pt x="574" y="390"/>
                </a:lnTo>
                <a:lnTo>
                  <a:pt x="574" y="390"/>
                </a:lnTo>
                <a:lnTo>
                  <a:pt x="573" y="390"/>
                </a:lnTo>
                <a:lnTo>
                  <a:pt x="573" y="391"/>
                </a:lnTo>
                <a:lnTo>
                  <a:pt x="572" y="392"/>
                </a:lnTo>
                <a:lnTo>
                  <a:pt x="572" y="393"/>
                </a:lnTo>
                <a:lnTo>
                  <a:pt x="571" y="394"/>
                </a:lnTo>
                <a:lnTo>
                  <a:pt x="571" y="395"/>
                </a:lnTo>
                <a:lnTo>
                  <a:pt x="569" y="401"/>
                </a:lnTo>
                <a:lnTo>
                  <a:pt x="569" y="403"/>
                </a:lnTo>
                <a:lnTo>
                  <a:pt x="569" y="403"/>
                </a:lnTo>
                <a:lnTo>
                  <a:pt x="569" y="404"/>
                </a:lnTo>
                <a:lnTo>
                  <a:pt x="569" y="405"/>
                </a:lnTo>
                <a:lnTo>
                  <a:pt x="569" y="405"/>
                </a:lnTo>
                <a:lnTo>
                  <a:pt x="569" y="406"/>
                </a:lnTo>
                <a:lnTo>
                  <a:pt x="569" y="407"/>
                </a:lnTo>
                <a:lnTo>
                  <a:pt x="570" y="408"/>
                </a:lnTo>
                <a:lnTo>
                  <a:pt x="572" y="410"/>
                </a:lnTo>
                <a:lnTo>
                  <a:pt x="572" y="410"/>
                </a:lnTo>
                <a:lnTo>
                  <a:pt x="572" y="411"/>
                </a:lnTo>
                <a:lnTo>
                  <a:pt x="573" y="412"/>
                </a:lnTo>
                <a:lnTo>
                  <a:pt x="573" y="414"/>
                </a:lnTo>
                <a:lnTo>
                  <a:pt x="573" y="416"/>
                </a:lnTo>
                <a:lnTo>
                  <a:pt x="574" y="417"/>
                </a:lnTo>
                <a:lnTo>
                  <a:pt x="574" y="423"/>
                </a:lnTo>
                <a:lnTo>
                  <a:pt x="574" y="425"/>
                </a:lnTo>
                <a:lnTo>
                  <a:pt x="575" y="428"/>
                </a:lnTo>
                <a:lnTo>
                  <a:pt x="575" y="429"/>
                </a:lnTo>
                <a:lnTo>
                  <a:pt x="576" y="431"/>
                </a:lnTo>
                <a:lnTo>
                  <a:pt x="577" y="434"/>
                </a:lnTo>
                <a:lnTo>
                  <a:pt x="578" y="437"/>
                </a:lnTo>
                <a:lnTo>
                  <a:pt x="579" y="438"/>
                </a:lnTo>
                <a:lnTo>
                  <a:pt x="579" y="440"/>
                </a:lnTo>
                <a:lnTo>
                  <a:pt x="580" y="441"/>
                </a:lnTo>
                <a:lnTo>
                  <a:pt x="580" y="441"/>
                </a:lnTo>
                <a:lnTo>
                  <a:pt x="580" y="442"/>
                </a:lnTo>
                <a:lnTo>
                  <a:pt x="579" y="443"/>
                </a:lnTo>
                <a:lnTo>
                  <a:pt x="576" y="448"/>
                </a:lnTo>
                <a:lnTo>
                  <a:pt x="575" y="449"/>
                </a:lnTo>
                <a:lnTo>
                  <a:pt x="574" y="451"/>
                </a:lnTo>
                <a:lnTo>
                  <a:pt x="573" y="453"/>
                </a:lnTo>
                <a:lnTo>
                  <a:pt x="573" y="454"/>
                </a:lnTo>
                <a:lnTo>
                  <a:pt x="573" y="456"/>
                </a:lnTo>
                <a:lnTo>
                  <a:pt x="572" y="460"/>
                </a:lnTo>
                <a:lnTo>
                  <a:pt x="572" y="462"/>
                </a:lnTo>
                <a:lnTo>
                  <a:pt x="572" y="464"/>
                </a:lnTo>
                <a:lnTo>
                  <a:pt x="572" y="466"/>
                </a:lnTo>
                <a:lnTo>
                  <a:pt x="573" y="469"/>
                </a:lnTo>
                <a:lnTo>
                  <a:pt x="573" y="471"/>
                </a:lnTo>
                <a:lnTo>
                  <a:pt x="574" y="473"/>
                </a:lnTo>
                <a:lnTo>
                  <a:pt x="576" y="477"/>
                </a:lnTo>
                <a:lnTo>
                  <a:pt x="577" y="479"/>
                </a:lnTo>
                <a:lnTo>
                  <a:pt x="578" y="480"/>
                </a:lnTo>
                <a:lnTo>
                  <a:pt x="580" y="483"/>
                </a:lnTo>
                <a:lnTo>
                  <a:pt x="581" y="483"/>
                </a:lnTo>
                <a:lnTo>
                  <a:pt x="581" y="484"/>
                </a:lnTo>
                <a:lnTo>
                  <a:pt x="582" y="485"/>
                </a:lnTo>
                <a:lnTo>
                  <a:pt x="582" y="487"/>
                </a:lnTo>
                <a:lnTo>
                  <a:pt x="582" y="488"/>
                </a:lnTo>
                <a:lnTo>
                  <a:pt x="581" y="489"/>
                </a:lnTo>
                <a:lnTo>
                  <a:pt x="581" y="492"/>
                </a:lnTo>
                <a:lnTo>
                  <a:pt x="580" y="494"/>
                </a:lnTo>
                <a:lnTo>
                  <a:pt x="580" y="495"/>
                </a:lnTo>
                <a:lnTo>
                  <a:pt x="579" y="496"/>
                </a:lnTo>
                <a:lnTo>
                  <a:pt x="577" y="499"/>
                </a:lnTo>
                <a:lnTo>
                  <a:pt x="576" y="501"/>
                </a:lnTo>
                <a:lnTo>
                  <a:pt x="575" y="503"/>
                </a:lnTo>
                <a:lnTo>
                  <a:pt x="574" y="507"/>
                </a:lnTo>
                <a:lnTo>
                  <a:pt x="573" y="509"/>
                </a:lnTo>
                <a:lnTo>
                  <a:pt x="572" y="510"/>
                </a:lnTo>
                <a:lnTo>
                  <a:pt x="572" y="512"/>
                </a:lnTo>
                <a:lnTo>
                  <a:pt x="571" y="512"/>
                </a:lnTo>
                <a:lnTo>
                  <a:pt x="570" y="513"/>
                </a:lnTo>
                <a:lnTo>
                  <a:pt x="566" y="516"/>
                </a:lnTo>
                <a:lnTo>
                  <a:pt x="563" y="518"/>
                </a:lnTo>
                <a:lnTo>
                  <a:pt x="561" y="520"/>
                </a:lnTo>
                <a:lnTo>
                  <a:pt x="560" y="521"/>
                </a:lnTo>
                <a:lnTo>
                  <a:pt x="558" y="523"/>
                </a:lnTo>
                <a:lnTo>
                  <a:pt x="557" y="524"/>
                </a:lnTo>
                <a:lnTo>
                  <a:pt x="556" y="525"/>
                </a:lnTo>
                <a:lnTo>
                  <a:pt x="556" y="526"/>
                </a:lnTo>
                <a:lnTo>
                  <a:pt x="556" y="528"/>
                </a:lnTo>
                <a:lnTo>
                  <a:pt x="555" y="529"/>
                </a:lnTo>
                <a:lnTo>
                  <a:pt x="555" y="530"/>
                </a:lnTo>
                <a:lnTo>
                  <a:pt x="555" y="531"/>
                </a:lnTo>
                <a:lnTo>
                  <a:pt x="555" y="533"/>
                </a:lnTo>
                <a:lnTo>
                  <a:pt x="556" y="535"/>
                </a:lnTo>
                <a:lnTo>
                  <a:pt x="556" y="536"/>
                </a:lnTo>
                <a:lnTo>
                  <a:pt x="556" y="537"/>
                </a:lnTo>
                <a:lnTo>
                  <a:pt x="556" y="538"/>
                </a:lnTo>
                <a:lnTo>
                  <a:pt x="555" y="538"/>
                </a:lnTo>
                <a:lnTo>
                  <a:pt x="555" y="539"/>
                </a:lnTo>
                <a:lnTo>
                  <a:pt x="555" y="540"/>
                </a:lnTo>
                <a:lnTo>
                  <a:pt x="554" y="541"/>
                </a:lnTo>
                <a:lnTo>
                  <a:pt x="554" y="541"/>
                </a:lnTo>
                <a:lnTo>
                  <a:pt x="553" y="542"/>
                </a:lnTo>
                <a:lnTo>
                  <a:pt x="553" y="542"/>
                </a:lnTo>
                <a:lnTo>
                  <a:pt x="552" y="543"/>
                </a:lnTo>
                <a:lnTo>
                  <a:pt x="549" y="545"/>
                </a:lnTo>
                <a:lnTo>
                  <a:pt x="548" y="545"/>
                </a:lnTo>
                <a:lnTo>
                  <a:pt x="548" y="545"/>
                </a:lnTo>
                <a:lnTo>
                  <a:pt x="547" y="546"/>
                </a:lnTo>
                <a:lnTo>
                  <a:pt x="547" y="546"/>
                </a:lnTo>
                <a:lnTo>
                  <a:pt x="547" y="547"/>
                </a:lnTo>
                <a:lnTo>
                  <a:pt x="547" y="547"/>
                </a:lnTo>
                <a:lnTo>
                  <a:pt x="547" y="548"/>
                </a:lnTo>
                <a:lnTo>
                  <a:pt x="547" y="549"/>
                </a:lnTo>
                <a:lnTo>
                  <a:pt x="547" y="550"/>
                </a:lnTo>
                <a:lnTo>
                  <a:pt x="547" y="550"/>
                </a:lnTo>
                <a:lnTo>
                  <a:pt x="547" y="551"/>
                </a:lnTo>
                <a:lnTo>
                  <a:pt x="548" y="552"/>
                </a:lnTo>
                <a:lnTo>
                  <a:pt x="548" y="553"/>
                </a:lnTo>
                <a:lnTo>
                  <a:pt x="548" y="554"/>
                </a:lnTo>
                <a:lnTo>
                  <a:pt x="549" y="554"/>
                </a:lnTo>
                <a:lnTo>
                  <a:pt x="550" y="555"/>
                </a:lnTo>
                <a:lnTo>
                  <a:pt x="551" y="556"/>
                </a:lnTo>
                <a:lnTo>
                  <a:pt x="553" y="558"/>
                </a:lnTo>
                <a:lnTo>
                  <a:pt x="553" y="558"/>
                </a:lnTo>
                <a:lnTo>
                  <a:pt x="554" y="559"/>
                </a:lnTo>
                <a:lnTo>
                  <a:pt x="554" y="559"/>
                </a:lnTo>
                <a:lnTo>
                  <a:pt x="554" y="560"/>
                </a:lnTo>
                <a:lnTo>
                  <a:pt x="554" y="560"/>
                </a:lnTo>
                <a:lnTo>
                  <a:pt x="554" y="561"/>
                </a:lnTo>
                <a:lnTo>
                  <a:pt x="553" y="563"/>
                </a:lnTo>
                <a:lnTo>
                  <a:pt x="553" y="564"/>
                </a:lnTo>
                <a:lnTo>
                  <a:pt x="552" y="564"/>
                </a:lnTo>
                <a:lnTo>
                  <a:pt x="552" y="565"/>
                </a:lnTo>
                <a:lnTo>
                  <a:pt x="551" y="565"/>
                </a:lnTo>
                <a:lnTo>
                  <a:pt x="551" y="565"/>
                </a:lnTo>
                <a:lnTo>
                  <a:pt x="549" y="566"/>
                </a:lnTo>
                <a:lnTo>
                  <a:pt x="548" y="567"/>
                </a:lnTo>
                <a:lnTo>
                  <a:pt x="547" y="567"/>
                </a:lnTo>
                <a:lnTo>
                  <a:pt x="546" y="570"/>
                </a:lnTo>
                <a:lnTo>
                  <a:pt x="544" y="571"/>
                </a:lnTo>
                <a:lnTo>
                  <a:pt x="543" y="572"/>
                </a:lnTo>
                <a:lnTo>
                  <a:pt x="542" y="573"/>
                </a:lnTo>
                <a:lnTo>
                  <a:pt x="542" y="574"/>
                </a:lnTo>
                <a:lnTo>
                  <a:pt x="541" y="575"/>
                </a:lnTo>
                <a:lnTo>
                  <a:pt x="541" y="576"/>
                </a:lnTo>
                <a:lnTo>
                  <a:pt x="541" y="577"/>
                </a:lnTo>
                <a:lnTo>
                  <a:pt x="541" y="578"/>
                </a:lnTo>
                <a:lnTo>
                  <a:pt x="541" y="579"/>
                </a:lnTo>
                <a:lnTo>
                  <a:pt x="541" y="580"/>
                </a:lnTo>
                <a:lnTo>
                  <a:pt x="542" y="582"/>
                </a:lnTo>
                <a:lnTo>
                  <a:pt x="543" y="584"/>
                </a:lnTo>
                <a:lnTo>
                  <a:pt x="544" y="585"/>
                </a:lnTo>
                <a:lnTo>
                  <a:pt x="546" y="588"/>
                </a:lnTo>
                <a:lnTo>
                  <a:pt x="547" y="589"/>
                </a:lnTo>
                <a:lnTo>
                  <a:pt x="547" y="590"/>
                </a:lnTo>
                <a:lnTo>
                  <a:pt x="548" y="591"/>
                </a:lnTo>
                <a:lnTo>
                  <a:pt x="548" y="593"/>
                </a:lnTo>
                <a:lnTo>
                  <a:pt x="548" y="594"/>
                </a:lnTo>
                <a:lnTo>
                  <a:pt x="548" y="595"/>
                </a:lnTo>
                <a:lnTo>
                  <a:pt x="548" y="596"/>
                </a:lnTo>
                <a:lnTo>
                  <a:pt x="548" y="597"/>
                </a:lnTo>
                <a:lnTo>
                  <a:pt x="548" y="598"/>
                </a:lnTo>
                <a:lnTo>
                  <a:pt x="547" y="598"/>
                </a:lnTo>
                <a:lnTo>
                  <a:pt x="547" y="599"/>
                </a:lnTo>
                <a:lnTo>
                  <a:pt x="545" y="601"/>
                </a:lnTo>
                <a:lnTo>
                  <a:pt x="544" y="602"/>
                </a:lnTo>
                <a:lnTo>
                  <a:pt x="543" y="604"/>
                </a:lnTo>
                <a:lnTo>
                  <a:pt x="542" y="605"/>
                </a:lnTo>
                <a:lnTo>
                  <a:pt x="541" y="606"/>
                </a:lnTo>
                <a:lnTo>
                  <a:pt x="541" y="608"/>
                </a:lnTo>
                <a:lnTo>
                  <a:pt x="539" y="613"/>
                </a:lnTo>
                <a:lnTo>
                  <a:pt x="538" y="617"/>
                </a:lnTo>
                <a:lnTo>
                  <a:pt x="538" y="617"/>
                </a:lnTo>
                <a:lnTo>
                  <a:pt x="537" y="618"/>
                </a:lnTo>
                <a:lnTo>
                  <a:pt x="537" y="619"/>
                </a:lnTo>
                <a:lnTo>
                  <a:pt x="536" y="619"/>
                </a:lnTo>
                <a:lnTo>
                  <a:pt x="535" y="619"/>
                </a:lnTo>
                <a:lnTo>
                  <a:pt x="531" y="621"/>
                </a:lnTo>
                <a:lnTo>
                  <a:pt x="529" y="622"/>
                </a:lnTo>
                <a:lnTo>
                  <a:pt x="527" y="623"/>
                </a:lnTo>
                <a:lnTo>
                  <a:pt x="526" y="624"/>
                </a:lnTo>
                <a:lnTo>
                  <a:pt x="522" y="627"/>
                </a:lnTo>
                <a:lnTo>
                  <a:pt x="520" y="629"/>
                </a:lnTo>
                <a:lnTo>
                  <a:pt x="518" y="630"/>
                </a:lnTo>
                <a:lnTo>
                  <a:pt x="517" y="630"/>
                </a:lnTo>
                <a:lnTo>
                  <a:pt x="516" y="631"/>
                </a:lnTo>
                <a:lnTo>
                  <a:pt x="514" y="631"/>
                </a:lnTo>
                <a:lnTo>
                  <a:pt x="513" y="632"/>
                </a:lnTo>
                <a:lnTo>
                  <a:pt x="512" y="632"/>
                </a:lnTo>
                <a:lnTo>
                  <a:pt x="511" y="632"/>
                </a:lnTo>
                <a:lnTo>
                  <a:pt x="510" y="632"/>
                </a:lnTo>
                <a:lnTo>
                  <a:pt x="509" y="632"/>
                </a:lnTo>
                <a:lnTo>
                  <a:pt x="507" y="632"/>
                </a:lnTo>
                <a:lnTo>
                  <a:pt x="502" y="631"/>
                </a:lnTo>
                <a:lnTo>
                  <a:pt x="501" y="631"/>
                </a:lnTo>
                <a:lnTo>
                  <a:pt x="500" y="631"/>
                </a:lnTo>
                <a:lnTo>
                  <a:pt x="499" y="631"/>
                </a:lnTo>
                <a:lnTo>
                  <a:pt x="499" y="631"/>
                </a:lnTo>
                <a:lnTo>
                  <a:pt x="498" y="631"/>
                </a:lnTo>
                <a:lnTo>
                  <a:pt x="498" y="632"/>
                </a:lnTo>
                <a:lnTo>
                  <a:pt x="498" y="633"/>
                </a:lnTo>
                <a:lnTo>
                  <a:pt x="497" y="638"/>
                </a:lnTo>
                <a:lnTo>
                  <a:pt x="496" y="641"/>
                </a:lnTo>
                <a:lnTo>
                  <a:pt x="496" y="643"/>
                </a:lnTo>
                <a:lnTo>
                  <a:pt x="496" y="649"/>
                </a:lnTo>
                <a:lnTo>
                  <a:pt x="495" y="651"/>
                </a:lnTo>
                <a:lnTo>
                  <a:pt x="495" y="653"/>
                </a:lnTo>
                <a:lnTo>
                  <a:pt x="494" y="656"/>
                </a:lnTo>
                <a:lnTo>
                  <a:pt x="494" y="658"/>
                </a:lnTo>
                <a:lnTo>
                  <a:pt x="494" y="659"/>
                </a:lnTo>
                <a:lnTo>
                  <a:pt x="494" y="660"/>
                </a:lnTo>
                <a:lnTo>
                  <a:pt x="494" y="662"/>
                </a:lnTo>
                <a:lnTo>
                  <a:pt x="495" y="663"/>
                </a:lnTo>
                <a:lnTo>
                  <a:pt x="496" y="667"/>
                </a:lnTo>
                <a:lnTo>
                  <a:pt x="497" y="669"/>
                </a:lnTo>
                <a:lnTo>
                  <a:pt x="497" y="670"/>
                </a:lnTo>
                <a:lnTo>
                  <a:pt x="499" y="676"/>
                </a:lnTo>
                <a:lnTo>
                  <a:pt x="499" y="678"/>
                </a:lnTo>
                <a:lnTo>
                  <a:pt x="499" y="680"/>
                </a:lnTo>
                <a:lnTo>
                  <a:pt x="499" y="682"/>
                </a:lnTo>
                <a:lnTo>
                  <a:pt x="499" y="684"/>
                </a:lnTo>
                <a:lnTo>
                  <a:pt x="498" y="685"/>
                </a:lnTo>
                <a:lnTo>
                  <a:pt x="498" y="686"/>
                </a:lnTo>
                <a:lnTo>
                  <a:pt x="498" y="687"/>
                </a:lnTo>
                <a:lnTo>
                  <a:pt x="497" y="688"/>
                </a:lnTo>
                <a:lnTo>
                  <a:pt x="497" y="688"/>
                </a:lnTo>
                <a:lnTo>
                  <a:pt x="496" y="689"/>
                </a:lnTo>
                <a:lnTo>
                  <a:pt x="495" y="690"/>
                </a:lnTo>
                <a:lnTo>
                  <a:pt x="495" y="691"/>
                </a:lnTo>
                <a:lnTo>
                  <a:pt x="493" y="692"/>
                </a:lnTo>
                <a:lnTo>
                  <a:pt x="492" y="693"/>
                </a:lnTo>
                <a:lnTo>
                  <a:pt x="491" y="693"/>
                </a:lnTo>
                <a:lnTo>
                  <a:pt x="488" y="695"/>
                </a:lnTo>
                <a:lnTo>
                  <a:pt x="487" y="695"/>
                </a:lnTo>
                <a:lnTo>
                  <a:pt x="486" y="696"/>
                </a:lnTo>
                <a:lnTo>
                  <a:pt x="485" y="696"/>
                </a:lnTo>
                <a:lnTo>
                  <a:pt x="484" y="697"/>
                </a:lnTo>
                <a:lnTo>
                  <a:pt x="483" y="698"/>
                </a:lnTo>
                <a:lnTo>
                  <a:pt x="482" y="699"/>
                </a:lnTo>
                <a:lnTo>
                  <a:pt x="481" y="700"/>
                </a:lnTo>
                <a:lnTo>
                  <a:pt x="480" y="702"/>
                </a:lnTo>
                <a:lnTo>
                  <a:pt x="478" y="705"/>
                </a:lnTo>
                <a:lnTo>
                  <a:pt x="477" y="708"/>
                </a:lnTo>
                <a:lnTo>
                  <a:pt x="476" y="710"/>
                </a:lnTo>
                <a:lnTo>
                  <a:pt x="475" y="712"/>
                </a:lnTo>
                <a:lnTo>
                  <a:pt x="475" y="713"/>
                </a:lnTo>
                <a:lnTo>
                  <a:pt x="474" y="716"/>
                </a:lnTo>
                <a:lnTo>
                  <a:pt x="474" y="718"/>
                </a:lnTo>
                <a:lnTo>
                  <a:pt x="473" y="722"/>
                </a:lnTo>
                <a:lnTo>
                  <a:pt x="473" y="724"/>
                </a:lnTo>
                <a:lnTo>
                  <a:pt x="472" y="726"/>
                </a:lnTo>
                <a:lnTo>
                  <a:pt x="472" y="728"/>
                </a:lnTo>
                <a:lnTo>
                  <a:pt x="472" y="730"/>
                </a:lnTo>
                <a:lnTo>
                  <a:pt x="472" y="732"/>
                </a:lnTo>
                <a:lnTo>
                  <a:pt x="473" y="734"/>
                </a:lnTo>
                <a:lnTo>
                  <a:pt x="473" y="735"/>
                </a:lnTo>
                <a:lnTo>
                  <a:pt x="473" y="736"/>
                </a:lnTo>
                <a:lnTo>
                  <a:pt x="473" y="738"/>
                </a:lnTo>
                <a:lnTo>
                  <a:pt x="474" y="739"/>
                </a:lnTo>
                <a:lnTo>
                  <a:pt x="476" y="744"/>
                </a:lnTo>
                <a:lnTo>
                  <a:pt x="476" y="746"/>
                </a:lnTo>
                <a:lnTo>
                  <a:pt x="476" y="746"/>
                </a:lnTo>
                <a:lnTo>
                  <a:pt x="475" y="746"/>
                </a:lnTo>
                <a:lnTo>
                  <a:pt x="474" y="745"/>
                </a:lnTo>
                <a:lnTo>
                  <a:pt x="473" y="745"/>
                </a:lnTo>
                <a:lnTo>
                  <a:pt x="472" y="745"/>
                </a:lnTo>
                <a:lnTo>
                  <a:pt x="471" y="745"/>
                </a:lnTo>
                <a:lnTo>
                  <a:pt x="469" y="745"/>
                </a:lnTo>
                <a:lnTo>
                  <a:pt x="468" y="745"/>
                </a:lnTo>
                <a:lnTo>
                  <a:pt x="466" y="746"/>
                </a:lnTo>
                <a:lnTo>
                  <a:pt x="465" y="747"/>
                </a:lnTo>
                <a:lnTo>
                  <a:pt x="463" y="747"/>
                </a:lnTo>
                <a:lnTo>
                  <a:pt x="462" y="748"/>
                </a:lnTo>
                <a:lnTo>
                  <a:pt x="461" y="749"/>
                </a:lnTo>
                <a:lnTo>
                  <a:pt x="460" y="750"/>
                </a:lnTo>
                <a:lnTo>
                  <a:pt x="459" y="751"/>
                </a:lnTo>
                <a:lnTo>
                  <a:pt x="459" y="752"/>
                </a:lnTo>
                <a:lnTo>
                  <a:pt x="458" y="753"/>
                </a:lnTo>
                <a:lnTo>
                  <a:pt x="456" y="757"/>
                </a:lnTo>
                <a:lnTo>
                  <a:pt x="455" y="758"/>
                </a:lnTo>
                <a:lnTo>
                  <a:pt x="455" y="758"/>
                </a:lnTo>
                <a:lnTo>
                  <a:pt x="455" y="759"/>
                </a:lnTo>
                <a:lnTo>
                  <a:pt x="454" y="759"/>
                </a:lnTo>
                <a:lnTo>
                  <a:pt x="454" y="759"/>
                </a:lnTo>
                <a:lnTo>
                  <a:pt x="453" y="759"/>
                </a:lnTo>
                <a:lnTo>
                  <a:pt x="452" y="760"/>
                </a:lnTo>
                <a:lnTo>
                  <a:pt x="451" y="759"/>
                </a:lnTo>
                <a:lnTo>
                  <a:pt x="450" y="759"/>
                </a:lnTo>
                <a:lnTo>
                  <a:pt x="449" y="759"/>
                </a:lnTo>
                <a:lnTo>
                  <a:pt x="448" y="758"/>
                </a:lnTo>
                <a:lnTo>
                  <a:pt x="446" y="757"/>
                </a:lnTo>
                <a:lnTo>
                  <a:pt x="442" y="755"/>
                </a:lnTo>
                <a:lnTo>
                  <a:pt x="440" y="753"/>
                </a:lnTo>
                <a:lnTo>
                  <a:pt x="436" y="750"/>
                </a:lnTo>
                <a:lnTo>
                  <a:pt x="430" y="746"/>
                </a:lnTo>
                <a:lnTo>
                  <a:pt x="427" y="744"/>
                </a:lnTo>
                <a:lnTo>
                  <a:pt x="424" y="742"/>
                </a:lnTo>
                <a:lnTo>
                  <a:pt x="423" y="741"/>
                </a:lnTo>
                <a:lnTo>
                  <a:pt x="421" y="739"/>
                </a:lnTo>
                <a:lnTo>
                  <a:pt x="419" y="737"/>
                </a:lnTo>
                <a:lnTo>
                  <a:pt x="418" y="735"/>
                </a:lnTo>
                <a:lnTo>
                  <a:pt x="417" y="734"/>
                </a:lnTo>
                <a:lnTo>
                  <a:pt x="416" y="732"/>
                </a:lnTo>
                <a:lnTo>
                  <a:pt x="416" y="731"/>
                </a:lnTo>
                <a:lnTo>
                  <a:pt x="415" y="730"/>
                </a:lnTo>
                <a:lnTo>
                  <a:pt x="415" y="728"/>
                </a:lnTo>
                <a:lnTo>
                  <a:pt x="414" y="726"/>
                </a:lnTo>
                <a:lnTo>
                  <a:pt x="414" y="720"/>
                </a:lnTo>
                <a:lnTo>
                  <a:pt x="413" y="714"/>
                </a:lnTo>
                <a:lnTo>
                  <a:pt x="413" y="709"/>
                </a:lnTo>
                <a:lnTo>
                  <a:pt x="413" y="707"/>
                </a:lnTo>
                <a:lnTo>
                  <a:pt x="412" y="704"/>
                </a:lnTo>
                <a:lnTo>
                  <a:pt x="412" y="702"/>
                </a:lnTo>
                <a:lnTo>
                  <a:pt x="411" y="699"/>
                </a:lnTo>
                <a:lnTo>
                  <a:pt x="410" y="694"/>
                </a:lnTo>
                <a:lnTo>
                  <a:pt x="409" y="692"/>
                </a:lnTo>
                <a:lnTo>
                  <a:pt x="408" y="691"/>
                </a:lnTo>
                <a:lnTo>
                  <a:pt x="408" y="690"/>
                </a:lnTo>
                <a:lnTo>
                  <a:pt x="407" y="689"/>
                </a:lnTo>
                <a:lnTo>
                  <a:pt x="406" y="687"/>
                </a:lnTo>
                <a:lnTo>
                  <a:pt x="403" y="683"/>
                </a:lnTo>
                <a:lnTo>
                  <a:pt x="399" y="679"/>
                </a:lnTo>
                <a:lnTo>
                  <a:pt x="395" y="674"/>
                </a:lnTo>
                <a:lnTo>
                  <a:pt x="388" y="666"/>
                </a:lnTo>
                <a:lnTo>
                  <a:pt x="387" y="665"/>
                </a:lnTo>
                <a:lnTo>
                  <a:pt x="385" y="663"/>
                </a:lnTo>
                <a:lnTo>
                  <a:pt x="384" y="661"/>
                </a:lnTo>
                <a:lnTo>
                  <a:pt x="382" y="660"/>
                </a:lnTo>
                <a:lnTo>
                  <a:pt x="380" y="657"/>
                </a:lnTo>
                <a:lnTo>
                  <a:pt x="378" y="656"/>
                </a:lnTo>
                <a:lnTo>
                  <a:pt x="376" y="655"/>
                </a:lnTo>
                <a:lnTo>
                  <a:pt x="374" y="653"/>
                </a:lnTo>
                <a:lnTo>
                  <a:pt x="372" y="651"/>
                </a:lnTo>
                <a:lnTo>
                  <a:pt x="370" y="650"/>
                </a:lnTo>
                <a:lnTo>
                  <a:pt x="368" y="649"/>
                </a:lnTo>
                <a:lnTo>
                  <a:pt x="365" y="647"/>
                </a:lnTo>
                <a:lnTo>
                  <a:pt x="364" y="647"/>
                </a:lnTo>
                <a:lnTo>
                  <a:pt x="363" y="646"/>
                </a:lnTo>
                <a:lnTo>
                  <a:pt x="360" y="646"/>
                </a:lnTo>
                <a:lnTo>
                  <a:pt x="358" y="646"/>
                </a:lnTo>
                <a:lnTo>
                  <a:pt x="356" y="645"/>
                </a:lnTo>
                <a:lnTo>
                  <a:pt x="353" y="645"/>
                </a:lnTo>
                <a:lnTo>
                  <a:pt x="347" y="645"/>
                </a:lnTo>
                <a:lnTo>
                  <a:pt x="344" y="645"/>
                </a:lnTo>
                <a:lnTo>
                  <a:pt x="343" y="645"/>
                </a:lnTo>
                <a:lnTo>
                  <a:pt x="341" y="645"/>
                </a:lnTo>
                <a:lnTo>
                  <a:pt x="340" y="644"/>
                </a:lnTo>
                <a:lnTo>
                  <a:pt x="338" y="644"/>
                </a:lnTo>
                <a:lnTo>
                  <a:pt x="336" y="643"/>
                </a:lnTo>
                <a:lnTo>
                  <a:pt x="334" y="642"/>
                </a:lnTo>
                <a:lnTo>
                  <a:pt x="332" y="641"/>
                </a:lnTo>
                <a:lnTo>
                  <a:pt x="330" y="640"/>
                </a:lnTo>
                <a:lnTo>
                  <a:pt x="328" y="639"/>
                </a:lnTo>
                <a:lnTo>
                  <a:pt x="326" y="637"/>
                </a:lnTo>
                <a:lnTo>
                  <a:pt x="324" y="636"/>
                </a:lnTo>
                <a:lnTo>
                  <a:pt x="323" y="634"/>
                </a:lnTo>
                <a:lnTo>
                  <a:pt x="321" y="633"/>
                </a:lnTo>
                <a:lnTo>
                  <a:pt x="320" y="631"/>
                </a:lnTo>
                <a:lnTo>
                  <a:pt x="320" y="630"/>
                </a:lnTo>
                <a:lnTo>
                  <a:pt x="319" y="629"/>
                </a:lnTo>
                <a:lnTo>
                  <a:pt x="318" y="627"/>
                </a:lnTo>
                <a:lnTo>
                  <a:pt x="318" y="625"/>
                </a:lnTo>
                <a:lnTo>
                  <a:pt x="317" y="623"/>
                </a:lnTo>
                <a:lnTo>
                  <a:pt x="316" y="617"/>
                </a:lnTo>
                <a:lnTo>
                  <a:pt x="315" y="615"/>
                </a:lnTo>
                <a:lnTo>
                  <a:pt x="315" y="613"/>
                </a:lnTo>
                <a:lnTo>
                  <a:pt x="314" y="612"/>
                </a:lnTo>
                <a:lnTo>
                  <a:pt x="313" y="610"/>
                </a:lnTo>
                <a:lnTo>
                  <a:pt x="313" y="609"/>
                </a:lnTo>
                <a:lnTo>
                  <a:pt x="312" y="608"/>
                </a:lnTo>
                <a:lnTo>
                  <a:pt x="311" y="606"/>
                </a:lnTo>
                <a:lnTo>
                  <a:pt x="308" y="603"/>
                </a:lnTo>
                <a:lnTo>
                  <a:pt x="303" y="597"/>
                </a:lnTo>
                <a:lnTo>
                  <a:pt x="296" y="590"/>
                </a:lnTo>
                <a:lnTo>
                  <a:pt x="295" y="589"/>
                </a:lnTo>
                <a:lnTo>
                  <a:pt x="294" y="588"/>
                </a:lnTo>
                <a:lnTo>
                  <a:pt x="293" y="587"/>
                </a:lnTo>
                <a:lnTo>
                  <a:pt x="292" y="585"/>
                </a:lnTo>
                <a:lnTo>
                  <a:pt x="292" y="584"/>
                </a:lnTo>
                <a:lnTo>
                  <a:pt x="290" y="580"/>
                </a:lnTo>
                <a:lnTo>
                  <a:pt x="289" y="578"/>
                </a:lnTo>
                <a:lnTo>
                  <a:pt x="287" y="576"/>
                </a:lnTo>
                <a:lnTo>
                  <a:pt x="284" y="572"/>
                </a:lnTo>
                <a:lnTo>
                  <a:pt x="283" y="571"/>
                </a:lnTo>
                <a:lnTo>
                  <a:pt x="282" y="569"/>
                </a:lnTo>
                <a:lnTo>
                  <a:pt x="279" y="564"/>
                </a:lnTo>
                <a:lnTo>
                  <a:pt x="279" y="563"/>
                </a:lnTo>
                <a:lnTo>
                  <a:pt x="278" y="562"/>
                </a:lnTo>
                <a:lnTo>
                  <a:pt x="277" y="561"/>
                </a:lnTo>
                <a:lnTo>
                  <a:pt x="276" y="560"/>
                </a:lnTo>
                <a:lnTo>
                  <a:pt x="272" y="556"/>
                </a:lnTo>
                <a:lnTo>
                  <a:pt x="270" y="555"/>
                </a:lnTo>
                <a:lnTo>
                  <a:pt x="269" y="553"/>
                </a:lnTo>
                <a:lnTo>
                  <a:pt x="267" y="551"/>
                </a:lnTo>
                <a:lnTo>
                  <a:pt x="266" y="549"/>
                </a:lnTo>
                <a:lnTo>
                  <a:pt x="265" y="548"/>
                </a:lnTo>
                <a:lnTo>
                  <a:pt x="261" y="545"/>
                </a:lnTo>
                <a:lnTo>
                  <a:pt x="260" y="544"/>
                </a:lnTo>
                <a:lnTo>
                  <a:pt x="260" y="543"/>
                </a:lnTo>
                <a:lnTo>
                  <a:pt x="259" y="542"/>
                </a:lnTo>
                <a:lnTo>
                  <a:pt x="258" y="541"/>
                </a:lnTo>
                <a:lnTo>
                  <a:pt x="258" y="539"/>
                </a:lnTo>
                <a:lnTo>
                  <a:pt x="257" y="538"/>
                </a:lnTo>
                <a:lnTo>
                  <a:pt x="257" y="536"/>
                </a:lnTo>
                <a:lnTo>
                  <a:pt x="256" y="530"/>
                </a:lnTo>
                <a:lnTo>
                  <a:pt x="255" y="528"/>
                </a:lnTo>
                <a:lnTo>
                  <a:pt x="255" y="527"/>
                </a:lnTo>
                <a:lnTo>
                  <a:pt x="255" y="525"/>
                </a:lnTo>
                <a:lnTo>
                  <a:pt x="254" y="524"/>
                </a:lnTo>
                <a:lnTo>
                  <a:pt x="254" y="523"/>
                </a:lnTo>
                <a:lnTo>
                  <a:pt x="253" y="522"/>
                </a:lnTo>
                <a:lnTo>
                  <a:pt x="252" y="521"/>
                </a:lnTo>
                <a:lnTo>
                  <a:pt x="249" y="517"/>
                </a:lnTo>
                <a:lnTo>
                  <a:pt x="245" y="514"/>
                </a:lnTo>
                <a:lnTo>
                  <a:pt x="241" y="509"/>
                </a:lnTo>
                <a:lnTo>
                  <a:pt x="238" y="506"/>
                </a:lnTo>
                <a:lnTo>
                  <a:pt x="236" y="504"/>
                </a:lnTo>
                <a:lnTo>
                  <a:pt x="234" y="503"/>
                </a:lnTo>
                <a:lnTo>
                  <a:pt x="233" y="501"/>
                </a:lnTo>
                <a:lnTo>
                  <a:pt x="231" y="500"/>
                </a:lnTo>
                <a:lnTo>
                  <a:pt x="230" y="499"/>
                </a:lnTo>
                <a:lnTo>
                  <a:pt x="228" y="498"/>
                </a:lnTo>
                <a:lnTo>
                  <a:pt x="226" y="497"/>
                </a:lnTo>
                <a:lnTo>
                  <a:pt x="224" y="496"/>
                </a:lnTo>
                <a:lnTo>
                  <a:pt x="222" y="495"/>
                </a:lnTo>
                <a:lnTo>
                  <a:pt x="221" y="495"/>
                </a:lnTo>
                <a:lnTo>
                  <a:pt x="217" y="493"/>
                </a:lnTo>
                <a:lnTo>
                  <a:pt x="214" y="493"/>
                </a:lnTo>
                <a:lnTo>
                  <a:pt x="206" y="491"/>
                </a:lnTo>
                <a:lnTo>
                  <a:pt x="204" y="491"/>
                </a:lnTo>
                <a:lnTo>
                  <a:pt x="201" y="490"/>
                </a:lnTo>
                <a:lnTo>
                  <a:pt x="200" y="491"/>
                </a:lnTo>
                <a:lnTo>
                  <a:pt x="199" y="491"/>
                </a:lnTo>
                <a:lnTo>
                  <a:pt x="199" y="491"/>
                </a:lnTo>
                <a:lnTo>
                  <a:pt x="198" y="491"/>
                </a:lnTo>
                <a:lnTo>
                  <a:pt x="197" y="492"/>
                </a:lnTo>
                <a:lnTo>
                  <a:pt x="196" y="492"/>
                </a:lnTo>
                <a:lnTo>
                  <a:pt x="196" y="493"/>
                </a:lnTo>
                <a:lnTo>
                  <a:pt x="195" y="495"/>
                </a:lnTo>
                <a:lnTo>
                  <a:pt x="194" y="496"/>
                </a:lnTo>
                <a:lnTo>
                  <a:pt x="194" y="496"/>
                </a:lnTo>
                <a:lnTo>
                  <a:pt x="193" y="497"/>
                </a:lnTo>
                <a:lnTo>
                  <a:pt x="192" y="497"/>
                </a:lnTo>
                <a:lnTo>
                  <a:pt x="192" y="497"/>
                </a:lnTo>
                <a:lnTo>
                  <a:pt x="191" y="497"/>
                </a:lnTo>
                <a:lnTo>
                  <a:pt x="189" y="497"/>
                </a:lnTo>
                <a:lnTo>
                  <a:pt x="187" y="497"/>
                </a:lnTo>
                <a:lnTo>
                  <a:pt x="184" y="496"/>
                </a:lnTo>
                <a:lnTo>
                  <a:pt x="180" y="495"/>
                </a:lnTo>
                <a:lnTo>
                  <a:pt x="179" y="495"/>
                </a:lnTo>
                <a:lnTo>
                  <a:pt x="177" y="494"/>
                </a:lnTo>
                <a:lnTo>
                  <a:pt x="172" y="494"/>
                </a:lnTo>
                <a:lnTo>
                  <a:pt x="169" y="494"/>
                </a:lnTo>
                <a:lnTo>
                  <a:pt x="167" y="493"/>
                </a:lnTo>
                <a:lnTo>
                  <a:pt x="165" y="493"/>
                </a:lnTo>
                <a:lnTo>
                  <a:pt x="163" y="492"/>
                </a:lnTo>
                <a:lnTo>
                  <a:pt x="161" y="492"/>
                </a:lnTo>
                <a:lnTo>
                  <a:pt x="159" y="491"/>
                </a:lnTo>
                <a:lnTo>
                  <a:pt x="157" y="490"/>
                </a:lnTo>
                <a:lnTo>
                  <a:pt x="156" y="489"/>
                </a:lnTo>
                <a:lnTo>
                  <a:pt x="155" y="489"/>
                </a:lnTo>
                <a:lnTo>
                  <a:pt x="154" y="488"/>
                </a:lnTo>
                <a:lnTo>
                  <a:pt x="153" y="487"/>
                </a:lnTo>
                <a:lnTo>
                  <a:pt x="152" y="485"/>
                </a:lnTo>
                <a:lnTo>
                  <a:pt x="152" y="485"/>
                </a:lnTo>
                <a:lnTo>
                  <a:pt x="149" y="481"/>
                </a:lnTo>
                <a:lnTo>
                  <a:pt x="147" y="476"/>
                </a:lnTo>
                <a:lnTo>
                  <a:pt x="145" y="473"/>
                </a:lnTo>
                <a:lnTo>
                  <a:pt x="145" y="471"/>
                </a:lnTo>
                <a:lnTo>
                  <a:pt x="144" y="470"/>
                </a:lnTo>
                <a:lnTo>
                  <a:pt x="143" y="465"/>
                </a:lnTo>
                <a:lnTo>
                  <a:pt x="142" y="463"/>
                </a:lnTo>
                <a:lnTo>
                  <a:pt x="141" y="461"/>
                </a:lnTo>
                <a:lnTo>
                  <a:pt x="140" y="460"/>
                </a:lnTo>
                <a:lnTo>
                  <a:pt x="139" y="458"/>
                </a:lnTo>
                <a:lnTo>
                  <a:pt x="138" y="456"/>
                </a:lnTo>
                <a:lnTo>
                  <a:pt x="137" y="455"/>
                </a:lnTo>
                <a:lnTo>
                  <a:pt x="136" y="453"/>
                </a:lnTo>
                <a:lnTo>
                  <a:pt x="133" y="450"/>
                </a:lnTo>
                <a:lnTo>
                  <a:pt x="131" y="448"/>
                </a:lnTo>
                <a:lnTo>
                  <a:pt x="124" y="442"/>
                </a:lnTo>
                <a:lnTo>
                  <a:pt x="122" y="441"/>
                </a:lnTo>
                <a:lnTo>
                  <a:pt x="120" y="440"/>
                </a:lnTo>
                <a:lnTo>
                  <a:pt x="118" y="439"/>
                </a:lnTo>
                <a:lnTo>
                  <a:pt x="116" y="438"/>
                </a:lnTo>
                <a:lnTo>
                  <a:pt x="111" y="435"/>
                </a:lnTo>
                <a:lnTo>
                  <a:pt x="109" y="435"/>
                </a:lnTo>
                <a:lnTo>
                  <a:pt x="108" y="434"/>
                </a:lnTo>
                <a:lnTo>
                  <a:pt x="106" y="433"/>
                </a:lnTo>
                <a:lnTo>
                  <a:pt x="105" y="431"/>
                </a:lnTo>
                <a:lnTo>
                  <a:pt x="104" y="430"/>
                </a:lnTo>
                <a:lnTo>
                  <a:pt x="103" y="429"/>
                </a:lnTo>
                <a:lnTo>
                  <a:pt x="102" y="429"/>
                </a:lnTo>
                <a:lnTo>
                  <a:pt x="102" y="428"/>
                </a:lnTo>
                <a:lnTo>
                  <a:pt x="101" y="427"/>
                </a:lnTo>
                <a:lnTo>
                  <a:pt x="101" y="426"/>
                </a:lnTo>
                <a:lnTo>
                  <a:pt x="101" y="425"/>
                </a:lnTo>
                <a:lnTo>
                  <a:pt x="100" y="422"/>
                </a:lnTo>
                <a:lnTo>
                  <a:pt x="99" y="418"/>
                </a:lnTo>
                <a:lnTo>
                  <a:pt x="98" y="415"/>
                </a:lnTo>
                <a:lnTo>
                  <a:pt x="97" y="411"/>
                </a:lnTo>
                <a:lnTo>
                  <a:pt x="95" y="406"/>
                </a:lnTo>
                <a:lnTo>
                  <a:pt x="94" y="405"/>
                </a:lnTo>
                <a:lnTo>
                  <a:pt x="94" y="403"/>
                </a:lnTo>
                <a:lnTo>
                  <a:pt x="94" y="402"/>
                </a:lnTo>
                <a:lnTo>
                  <a:pt x="94" y="400"/>
                </a:lnTo>
                <a:lnTo>
                  <a:pt x="94" y="399"/>
                </a:lnTo>
                <a:lnTo>
                  <a:pt x="95" y="396"/>
                </a:lnTo>
                <a:lnTo>
                  <a:pt x="95" y="393"/>
                </a:lnTo>
                <a:lnTo>
                  <a:pt x="95" y="391"/>
                </a:lnTo>
                <a:lnTo>
                  <a:pt x="95" y="387"/>
                </a:lnTo>
                <a:lnTo>
                  <a:pt x="95" y="382"/>
                </a:lnTo>
                <a:lnTo>
                  <a:pt x="95" y="380"/>
                </a:lnTo>
                <a:lnTo>
                  <a:pt x="95" y="378"/>
                </a:lnTo>
                <a:lnTo>
                  <a:pt x="95" y="376"/>
                </a:lnTo>
                <a:lnTo>
                  <a:pt x="94" y="374"/>
                </a:lnTo>
                <a:lnTo>
                  <a:pt x="94" y="373"/>
                </a:lnTo>
                <a:lnTo>
                  <a:pt x="93" y="372"/>
                </a:lnTo>
                <a:lnTo>
                  <a:pt x="92" y="371"/>
                </a:lnTo>
                <a:lnTo>
                  <a:pt x="91" y="370"/>
                </a:lnTo>
                <a:lnTo>
                  <a:pt x="90" y="369"/>
                </a:lnTo>
                <a:lnTo>
                  <a:pt x="87" y="368"/>
                </a:lnTo>
                <a:lnTo>
                  <a:pt x="85" y="367"/>
                </a:lnTo>
                <a:lnTo>
                  <a:pt x="82" y="366"/>
                </a:lnTo>
                <a:lnTo>
                  <a:pt x="81" y="365"/>
                </a:lnTo>
                <a:lnTo>
                  <a:pt x="80" y="365"/>
                </a:lnTo>
                <a:lnTo>
                  <a:pt x="78" y="364"/>
                </a:lnTo>
                <a:lnTo>
                  <a:pt x="77" y="363"/>
                </a:lnTo>
                <a:lnTo>
                  <a:pt x="77" y="362"/>
                </a:lnTo>
                <a:lnTo>
                  <a:pt x="76" y="361"/>
                </a:lnTo>
                <a:lnTo>
                  <a:pt x="75" y="359"/>
                </a:lnTo>
                <a:lnTo>
                  <a:pt x="73" y="356"/>
                </a:lnTo>
                <a:lnTo>
                  <a:pt x="72" y="354"/>
                </a:lnTo>
                <a:lnTo>
                  <a:pt x="71" y="352"/>
                </a:lnTo>
                <a:lnTo>
                  <a:pt x="70" y="350"/>
                </a:lnTo>
                <a:lnTo>
                  <a:pt x="69" y="348"/>
                </a:lnTo>
                <a:lnTo>
                  <a:pt x="69" y="346"/>
                </a:lnTo>
                <a:lnTo>
                  <a:pt x="68" y="344"/>
                </a:lnTo>
                <a:lnTo>
                  <a:pt x="68" y="342"/>
                </a:lnTo>
                <a:lnTo>
                  <a:pt x="67" y="340"/>
                </a:lnTo>
                <a:lnTo>
                  <a:pt x="67" y="332"/>
                </a:lnTo>
                <a:lnTo>
                  <a:pt x="66" y="330"/>
                </a:lnTo>
                <a:lnTo>
                  <a:pt x="66" y="328"/>
                </a:lnTo>
                <a:lnTo>
                  <a:pt x="65" y="326"/>
                </a:lnTo>
                <a:lnTo>
                  <a:pt x="63" y="319"/>
                </a:lnTo>
                <a:lnTo>
                  <a:pt x="63" y="317"/>
                </a:lnTo>
                <a:lnTo>
                  <a:pt x="62" y="315"/>
                </a:lnTo>
                <a:lnTo>
                  <a:pt x="61" y="313"/>
                </a:lnTo>
                <a:lnTo>
                  <a:pt x="60" y="312"/>
                </a:lnTo>
                <a:lnTo>
                  <a:pt x="59" y="310"/>
                </a:lnTo>
                <a:lnTo>
                  <a:pt x="58" y="310"/>
                </a:lnTo>
                <a:lnTo>
                  <a:pt x="57" y="309"/>
                </a:lnTo>
                <a:lnTo>
                  <a:pt x="57" y="308"/>
                </a:lnTo>
                <a:lnTo>
                  <a:pt x="53" y="307"/>
                </a:lnTo>
                <a:lnTo>
                  <a:pt x="53" y="306"/>
                </a:lnTo>
                <a:lnTo>
                  <a:pt x="52" y="306"/>
                </a:lnTo>
                <a:lnTo>
                  <a:pt x="51" y="305"/>
                </a:lnTo>
                <a:lnTo>
                  <a:pt x="51" y="304"/>
                </a:lnTo>
                <a:lnTo>
                  <a:pt x="49" y="302"/>
                </a:lnTo>
                <a:lnTo>
                  <a:pt x="48" y="301"/>
                </a:lnTo>
                <a:lnTo>
                  <a:pt x="48" y="300"/>
                </a:lnTo>
                <a:lnTo>
                  <a:pt x="48" y="298"/>
                </a:lnTo>
                <a:lnTo>
                  <a:pt x="48" y="295"/>
                </a:lnTo>
                <a:lnTo>
                  <a:pt x="47" y="294"/>
                </a:lnTo>
                <a:lnTo>
                  <a:pt x="47" y="292"/>
                </a:lnTo>
                <a:lnTo>
                  <a:pt x="47" y="291"/>
                </a:lnTo>
                <a:lnTo>
                  <a:pt x="47" y="290"/>
                </a:lnTo>
                <a:lnTo>
                  <a:pt x="47" y="288"/>
                </a:lnTo>
                <a:lnTo>
                  <a:pt x="48" y="285"/>
                </a:lnTo>
                <a:lnTo>
                  <a:pt x="48" y="282"/>
                </a:lnTo>
                <a:lnTo>
                  <a:pt x="49" y="278"/>
                </a:lnTo>
                <a:lnTo>
                  <a:pt x="49" y="277"/>
                </a:lnTo>
                <a:lnTo>
                  <a:pt x="49" y="276"/>
                </a:lnTo>
                <a:lnTo>
                  <a:pt x="49" y="274"/>
                </a:lnTo>
                <a:lnTo>
                  <a:pt x="49" y="272"/>
                </a:lnTo>
                <a:lnTo>
                  <a:pt x="48" y="271"/>
                </a:lnTo>
                <a:lnTo>
                  <a:pt x="47" y="269"/>
                </a:lnTo>
                <a:lnTo>
                  <a:pt x="47" y="268"/>
                </a:lnTo>
                <a:lnTo>
                  <a:pt x="46" y="267"/>
                </a:lnTo>
                <a:lnTo>
                  <a:pt x="45" y="266"/>
                </a:lnTo>
                <a:lnTo>
                  <a:pt x="44" y="265"/>
                </a:lnTo>
                <a:lnTo>
                  <a:pt x="43" y="265"/>
                </a:lnTo>
                <a:lnTo>
                  <a:pt x="42" y="264"/>
                </a:lnTo>
                <a:lnTo>
                  <a:pt x="37" y="262"/>
                </a:lnTo>
                <a:lnTo>
                  <a:pt x="35" y="261"/>
                </a:lnTo>
                <a:lnTo>
                  <a:pt x="34" y="261"/>
                </a:lnTo>
                <a:lnTo>
                  <a:pt x="30" y="258"/>
                </a:lnTo>
                <a:lnTo>
                  <a:pt x="23" y="254"/>
                </a:lnTo>
                <a:lnTo>
                  <a:pt x="20" y="252"/>
                </a:lnTo>
                <a:lnTo>
                  <a:pt x="19" y="252"/>
                </a:lnTo>
                <a:lnTo>
                  <a:pt x="17" y="251"/>
                </a:lnTo>
                <a:lnTo>
                  <a:pt x="16" y="250"/>
                </a:lnTo>
                <a:lnTo>
                  <a:pt x="15" y="249"/>
                </a:lnTo>
                <a:lnTo>
                  <a:pt x="14" y="248"/>
                </a:lnTo>
                <a:lnTo>
                  <a:pt x="13" y="247"/>
                </a:lnTo>
                <a:lnTo>
                  <a:pt x="12" y="245"/>
                </a:lnTo>
                <a:lnTo>
                  <a:pt x="11" y="244"/>
                </a:lnTo>
                <a:lnTo>
                  <a:pt x="9" y="241"/>
                </a:lnTo>
                <a:lnTo>
                  <a:pt x="6" y="236"/>
                </a:lnTo>
                <a:lnTo>
                  <a:pt x="3" y="231"/>
                </a:lnTo>
                <a:lnTo>
                  <a:pt x="2" y="229"/>
                </a:lnTo>
                <a:lnTo>
                  <a:pt x="1" y="227"/>
                </a:lnTo>
                <a:lnTo>
                  <a:pt x="1" y="225"/>
                </a:lnTo>
                <a:lnTo>
                  <a:pt x="0" y="223"/>
                </a:lnTo>
                <a:lnTo>
                  <a:pt x="0" y="221"/>
                </a:lnTo>
                <a:lnTo>
                  <a:pt x="0" y="219"/>
                </a:lnTo>
                <a:lnTo>
                  <a:pt x="0" y="218"/>
                </a:lnTo>
                <a:lnTo>
                  <a:pt x="1" y="217"/>
                </a:lnTo>
                <a:lnTo>
                  <a:pt x="1" y="215"/>
                </a:lnTo>
                <a:lnTo>
                  <a:pt x="2" y="214"/>
                </a:lnTo>
                <a:lnTo>
                  <a:pt x="3" y="213"/>
                </a:lnTo>
                <a:lnTo>
                  <a:pt x="4" y="212"/>
                </a:lnTo>
                <a:lnTo>
                  <a:pt x="4" y="211"/>
                </a:lnTo>
                <a:lnTo>
                  <a:pt x="6" y="210"/>
                </a:lnTo>
                <a:lnTo>
                  <a:pt x="8" y="208"/>
                </a:lnTo>
                <a:lnTo>
                  <a:pt x="11" y="206"/>
                </a:lnTo>
                <a:lnTo>
                  <a:pt x="19" y="202"/>
                </a:lnTo>
                <a:lnTo>
                  <a:pt x="20" y="201"/>
                </a:lnTo>
                <a:lnTo>
                  <a:pt x="22" y="200"/>
                </a:lnTo>
                <a:lnTo>
                  <a:pt x="23" y="199"/>
                </a:lnTo>
                <a:lnTo>
                  <a:pt x="24" y="198"/>
                </a:lnTo>
                <a:lnTo>
                  <a:pt x="25" y="197"/>
                </a:lnTo>
                <a:lnTo>
                  <a:pt x="26" y="196"/>
                </a:lnTo>
                <a:lnTo>
                  <a:pt x="26" y="195"/>
                </a:lnTo>
                <a:lnTo>
                  <a:pt x="27" y="194"/>
                </a:lnTo>
                <a:lnTo>
                  <a:pt x="27" y="192"/>
                </a:lnTo>
                <a:lnTo>
                  <a:pt x="28" y="188"/>
                </a:lnTo>
                <a:lnTo>
                  <a:pt x="28" y="183"/>
                </a:lnTo>
                <a:lnTo>
                  <a:pt x="29" y="180"/>
                </a:lnTo>
                <a:lnTo>
                  <a:pt x="32" y="171"/>
                </a:lnTo>
                <a:lnTo>
                  <a:pt x="32" y="169"/>
                </a:lnTo>
                <a:lnTo>
                  <a:pt x="33" y="168"/>
                </a:lnTo>
                <a:lnTo>
                  <a:pt x="34" y="166"/>
                </a:lnTo>
                <a:lnTo>
                  <a:pt x="35" y="165"/>
                </a:lnTo>
                <a:lnTo>
                  <a:pt x="36" y="164"/>
                </a:lnTo>
                <a:lnTo>
                  <a:pt x="38" y="162"/>
                </a:lnTo>
                <a:lnTo>
                  <a:pt x="39" y="161"/>
                </a:lnTo>
                <a:lnTo>
                  <a:pt x="40" y="160"/>
                </a:lnTo>
                <a:lnTo>
                  <a:pt x="41" y="158"/>
                </a:lnTo>
                <a:lnTo>
                  <a:pt x="43" y="154"/>
                </a:lnTo>
                <a:lnTo>
                  <a:pt x="44" y="153"/>
                </a:lnTo>
                <a:lnTo>
                  <a:pt x="46" y="149"/>
                </a:lnTo>
                <a:lnTo>
                  <a:pt x="47" y="147"/>
                </a:lnTo>
                <a:lnTo>
                  <a:pt x="48" y="145"/>
                </a:lnTo>
                <a:lnTo>
                  <a:pt x="52" y="139"/>
                </a:lnTo>
                <a:lnTo>
                  <a:pt x="54" y="135"/>
                </a:lnTo>
                <a:lnTo>
                  <a:pt x="55" y="134"/>
                </a:lnTo>
                <a:lnTo>
                  <a:pt x="57" y="131"/>
                </a:lnTo>
                <a:lnTo>
                  <a:pt x="58" y="129"/>
                </a:lnTo>
                <a:lnTo>
                  <a:pt x="62" y="124"/>
                </a:lnTo>
                <a:lnTo>
                  <a:pt x="63" y="123"/>
                </a:lnTo>
                <a:lnTo>
                  <a:pt x="64" y="121"/>
                </a:lnTo>
                <a:lnTo>
                  <a:pt x="64" y="121"/>
                </a:lnTo>
                <a:lnTo>
                  <a:pt x="67" y="121"/>
                </a:lnTo>
                <a:lnTo>
                  <a:pt x="73" y="123"/>
                </a:lnTo>
                <a:lnTo>
                  <a:pt x="79" y="125"/>
                </a:lnTo>
                <a:lnTo>
                  <a:pt x="81" y="125"/>
                </a:lnTo>
                <a:lnTo>
                  <a:pt x="82" y="125"/>
                </a:lnTo>
                <a:lnTo>
                  <a:pt x="83" y="125"/>
                </a:lnTo>
                <a:lnTo>
                  <a:pt x="84" y="125"/>
                </a:lnTo>
                <a:lnTo>
                  <a:pt x="85" y="125"/>
                </a:lnTo>
                <a:lnTo>
                  <a:pt x="86" y="124"/>
                </a:lnTo>
                <a:lnTo>
                  <a:pt x="88" y="124"/>
                </a:lnTo>
                <a:lnTo>
                  <a:pt x="89" y="123"/>
                </a:lnTo>
                <a:lnTo>
                  <a:pt x="91" y="121"/>
                </a:lnTo>
                <a:lnTo>
                  <a:pt x="92" y="120"/>
                </a:lnTo>
                <a:lnTo>
                  <a:pt x="94" y="119"/>
                </a:lnTo>
                <a:lnTo>
                  <a:pt x="96" y="118"/>
                </a:lnTo>
                <a:lnTo>
                  <a:pt x="98" y="118"/>
                </a:lnTo>
                <a:lnTo>
                  <a:pt x="99" y="117"/>
                </a:lnTo>
                <a:lnTo>
                  <a:pt x="101" y="117"/>
                </a:lnTo>
                <a:lnTo>
                  <a:pt x="103" y="117"/>
                </a:lnTo>
                <a:lnTo>
                  <a:pt x="104" y="117"/>
                </a:lnTo>
                <a:lnTo>
                  <a:pt x="105" y="118"/>
                </a:lnTo>
                <a:lnTo>
                  <a:pt x="107" y="118"/>
                </a:lnTo>
                <a:lnTo>
                  <a:pt x="108" y="119"/>
                </a:lnTo>
                <a:lnTo>
                  <a:pt x="110" y="120"/>
                </a:lnTo>
                <a:lnTo>
                  <a:pt x="111" y="121"/>
                </a:lnTo>
                <a:lnTo>
                  <a:pt x="112" y="122"/>
                </a:lnTo>
                <a:lnTo>
                  <a:pt x="113" y="123"/>
                </a:lnTo>
                <a:lnTo>
                  <a:pt x="115" y="126"/>
                </a:lnTo>
                <a:lnTo>
                  <a:pt x="116" y="127"/>
                </a:lnTo>
                <a:lnTo>
                  <a:pt x="116" y="127"/>
                </a:lnTo>
                <a:lnTo>
                  <a:pt x="117" y="127"/>
                </a:lnTo>
                <a:lnTo>
                  <a:pt x="117" y="127"/>
                </a:lnTo>
                <a:lnTo>
                  <a:pt x="118" y="127"/>
                </a:lnTo>
                <a:lnTo>
                  <a:pt x="118" y="127"/>
                </a:lnTo>
                <a:lnTo>
                  <a:pt x="118" y="127"/>
                </a:lnTo>
                <a:lnTo>
                  <a:pt x="119" y="127"/>
                </a:lnTo>
                <a:lnTo>
                  <a:pt x="119" y="127"/>
                </a:lnTo>
                <a:lnTo>
                  <a:pt x="119" y="126"/>
                </a:lnTo>
                <a:lnTo>
                  <a:pt x="120" y="124"/>
                </a:lnTo>
                <a:lnTo>
                  <a:pt x="120" y="123"/>
                </a:lnTo>
                <a:lnTo>
                  <a:pt x="121" y="122"/>
                </a:lnTo>
                <a:lnTo>
                  <a:pt x="122" y="121"/>
                </a:lnTo>
                <a:lnTo>
                  <a:pt x="123" y="121"/>
                </a:lnTo>
                <a:lnTo>
                  <a:pt x="124" y="120"/>
                </a:lnTo>
                <a:lnTo>
                  <a:pt x="125" y="119"/>
                </a:lnTo>
                <a:lnTo>
                  <a:pt x="128" y="117"/>
                </a:lnTo>
                <a:lnTo>
                  <a:pt x="129" y="117"/>
                </a:lnTo>
                <a:lnTo>
                  <a:pt x="130" y="116"/>
                </a:lnTo>
                <a:lnTo>
                  <a:pt x="131" y="115"/>
                </a:lnTo>
                <a:lnTo>
                  <a:pt x="132" y="113"/>
                </a:lnTo>
                <a:lnTo>
                  <a:pt x="133" y="113"/>
                </a:lnTo>
                <a:lnTo>
                  <a:pt x="133" y="112"/>
                </a:lnTo>
                <a:lnTo>
                  <a:pt x="134" y="112"/>
                </a:lnTo>
                <a:lnTo>
                  <a:pt x="136" y="111"/>
                </a:lnTo>
                <a:lnTo>
                  <a:pt x="139" y="110"/>
                </a:lnTo>
                <a:lnTo>
                  <a:pt x="141" y="110"/>
                </a:lnTo>
                <a:lnTo>
                  <a:pt x="142" y="109"/>
                </a:lnTo>
                <a:lnTo>
                  <a:pt x="146" y="108"/>
                </a:lnTo>
                <a:lnTo>
                  <a:pt x="147" y="107"/>
                </a:lnTo>
                <a:lnTo>
                  <a:pt x="149" y="107"/>
                </a:lnTo>
                <a:lnTo>
                  <a:pt x="154" y="106"/>
                </a:lnTo>
                <a:lnTo>
                  <a:pt x="155" y="106"/>
                </a:lnTo>
                <a:lnTo>
                  <a:pt x="158" y="106"/>
                </a:lnTo>
                <a:lnTo>
                  <a:pt x="159" y="106"/>
                </a:lnTo>
                <a:lnTo>
                  <a:pt x="161" y="105"/>
                </a:lnTo>
                <a:lnTo>
                  <a:pt x="165" y="104"/>
                </a:lnTo>
                <a:lnTo>
                  <a:pt x="166" y="103"/>
                </a:lnTo>
                <a:lnTo>
                  <a:pt x="167" y="103"/>
                </a:lnTo>
                <a:lnTo>
                  <a:pt x="168" y="103"/>
                </a:lnTo>
                <a:lnTo>
                  <a:pt x="170" y="103"/>
                </a:lnTo>
                <a:lnTo>
                  <a:pt x="171" y="103"/>
                </a:lnTo>
                <a:lnTo>
                  <a:pt x="173" y="103"/>
                </a:lnTo>
                <a:lnTo>
                  <a:pt x="174" y="104"/>
                </a:lnTo>
                <a:lnTo>
                  <a:pt x="176" y="104"/>
                </a:lnTo>
                <a:lnTo>
                  <a:pt x="178" y="105"/>
                </a:lnTo>
                <a:lnTo>
                  <a:pt x="180" y="106"/>
                </a:lnTo>
                <a:lnTo>
                  <a:pt x="186" y="107"/>
                </a:lnTo>
                <a:lnTo>
                  <a:pt x="188" y="108"/>
                </a:lnTo>
                <a:lnTo>
                  <a:pt x="192" y="110"/>
                </a:lnTo>
                <a:lnTo>
                  <a:pt x="193" y="110"/>
                </a:lnTo>
                <a:lnTo>
                  <a:pt x="195" y="110"/>
                </a:lnTo>
                <a:lnTo>
                  <a:pt x="196" y="110"/>
                </a:lnTo>
                <a:lnTo>
                  <a:pt x="197" y="110"/>
                </a:lnTo>
                <a:lnTo>
                  <a:pt x="200" y="110"/>
                </a:lnTo>
                <a:lnTo>
                  <a:pt x="201" y="110"/>
                </a:lnTo>
                <a:lnTo>
                  <a:pt x="203" y="110"/>
                </a:lnTo>
                <a:lnTo>
                  <a:pt x="206" y="110"/>
                </a:lnTo>
                <a:lnTo>
                  <a:pt x="208" y="110"/>
                </a:lnTo>
                <a:lnTo>
                  <a:pt x="209" y="109"/>
                </a:lnTo>
                <a:lnTo>
                  <a:pt x="210" y="109"/>
                </a:lnTo>
                <a:lnTo>
                  <a:pt x="212" y="110"/>
                </a:lnTo>
                <a:lnTo>
                  <a:pt x="213" y="110"/>
                </a:lnTo>
                <a:lnTo>
                  <a:pt x="215" y="110"/>
                </a:lnTo>
                <a:lnTo>
                  <a:pt x="219" y="112"/>
                </a:lnTo>
                <a:lnTo>
                  <a:pt x="220" y="112"/>
                </a:lnTo>
                <a:lnTo>
                  <a:pt x="221" y="112"/>
                </a:lnTo>
                <a:lnTo>
                  <a:pt x="222" y="113"/>
                </a:lnTo>
                <a:lnTo>
                  <a:pt x="223" y="112"/>
                </a:lnTo>
                <a:lnTo>
                  <a:pt x="225" y="112"/>
                </a:lnTo>
                <a:lnTo>
                  <a:pt x="226" y="112"/>
                </a:lnTo>
                <a:lnTo>
                  <a:pt x="228" y="111"/>
                </a:lnTo>
                <a:lnTo>
                  <a:pt x="230" y="110"/>
                </a:lnTo>
                <a:lnTo>
                  <a:pt x="231" y="109"/>
                </a:lnTo>
                <a:lnTo>
                  <a:pt x="233" y="108"/>
                </a:lnTo>
                <a:lnTo>
                  <a:pt x="235" y="106"/>
                </a:lnTo>
                <a:lnTo>
                  <a:pt x="236" y="104"/>
                </a:lnTo>
                <a:lnTo>
                  <a:pt x="238" y="103"/>
                </a:lnTo>
                <a:lnTo>
                  <a:pt x="238" y="101"/>
                </a:lnTo>
                <a:lnTo>
                  <a:pt x="239" y="101"/>
                </a:lnTo>
                <a:lnTo>
                  <a:pt x="239" y="100"/>
                </a:lnTo>
                <a:lnTo>
                  <a:pt x="241" y="93"/>
                </a:lnTo>
                <a:lnTo>
                  <a:pt x="241" y="92"/>
                </a:lnTo>
                <a:lnTo>
                  <a:pt x="241" y="91"/>
                </a:lnTo>
                <a:lnTo>
                  <a:pt x="241" y="86"/>
                </a:lnTo>
                <a:lnTo>
                  <a:pt x="241" y="85"/>
                </a:lnTo>
                <a:lnTo>
                  <a:pt x="241" y="85"/>
                </a:lnTo>
                <a:lnTo>
                  <a:pt x="241" y="84"/>
                </a:lnTo>
                <a:lnTo>
                  <a:pt x="242" y="83"/>
                </a:lnTo>
                <a:lnTo>
                  <a:pt x="242" y="82"/>
                </a:lnTo>
                <a:lnTo>
                  <a:pt x="243" y="82"/>
                </a:lnTo>
                <a:lnTo>
                  <a:pt x="244" y="81"/>
                </a:lnTo>
                <a:lnTo>
                  <a:pt x="245" y="80"/>
                </a:lnTo>
                <a:lnTo>
                  <a:pt x="246" y="80"/>
                </a:lnTo>
                <a:lnTo>
                  <a:pt x="249" y="78"/>
                </a:lnTo>
                <a:lnTo>
                  <a:pt x="254" y="76"/>
                </a:lnTo>
                <a:lnTo>
                  <a:pt x="255" y="76"/>
                </a:lnTo>
                <a:lnTo>
                  <a:pt x="257" y="74"/>
                </a:lnTo>
                <a:lnTo>
                  <a:pt x="258" y="73"/>
                </a:lnTo>
                <a:lnTo>
                  <a:pt x="260" y="72"/>
                </a:lnTo>
                <a:lnTo>
                  <a:pt x="263" y="71"/>
                </a:lnTo>
                <a:lnTo>
                  <a:pt x="264" y="70"/>
                </a:lnTo>
                <a:lnTo>
                  <a:pt x="271" y="66"/>
                </a:lnTo>
                <a:lnTo>
                  <a:pt x="274" y="64"/>
                </a:lnTo>
                <a:lnTo>
                  <a:pt x="276" y="62"/>
                </a:lnTo>
                <a:lnTo>
                  <a:pt x="279" y="60"/>
                </a:lnTo>
                <a:lnTo>
                  <a:pt x="282" y="58"/>
                </a:lnTo>
                <a:lnTo>
                  <a:pt x="283" y="58"/>
                </a:lnTo>
                <a:lnTo>
                  <a:pt x="285" y="56"/>
                </a:lnTo>
                <a:lnTo>
                  <a:pt x="288" y="54"/>
                </a:lnTo>
                <a:lnTo>
                  <a:pt x="291" y="51"/>
                </a:lnTo>
                <a:lnTo>
                  <a:pt x="293" y="49"/>
                </a:lnTo>
                <a:lnTo>
                  <a:pt x="293" y="48"/>
                </a:lnTo>
                <a:lnTo>
                  <a:pt x="294" y="48"/>
                </a:lnTo>
                <a:lnTo>
                  <a:pt x="295" y="47"/>
                </a:lnTo>
                <a:lnTo>
                  <a:pt x="296" y="47"/>
                </a:lnTo>
                <a:lnTo>
                  <a:pt x="297" y="46"/>
                </a:lnTo>
                <a:lnTo>
                  <a:pt x="298" y="46"/>
                </a:lnTo>
                <a:lnTo>
                  <a:pt x="298" y="46"/>
                </a:lnTo>
                <a:lnTo>
                  <a:pt x="299" y="46"/>
                </a:lnTo>
                <a:lnTo>
                  <a:pt x="303" y="47"/>
                </a:lnTo>
                <a:lnTo>
                  <a:pt x="306" y="48"/>
                </a:lnTo>
                <a:lnTo>
                  <a:pt x="308" y="48"/>
                </a:lnTo>
                <a:lnTo>
                  <a:pt x="312" y="49"/>
                </a:lnTo>
                <a:lnTo>
                  <a:pt x="317" y="49"/>
                </a:lnTo>
                <a:lnTo>
                  <a:pt x="318" y="49"/>
                </a:lnTo>
                <a:lnTo>
                  <a:pt x="320" y="50"/>
                </a:lnTo>
                <a:lnTo>
                  <a:pt x="323" y="51"/>
                </a:lnTo>
                <a:lnTo>
                  <a:pt x="324" y="51"/>
                </a:lnTo>
                <a:lnTo>
                  <a:pt x="325" y="51"/>
                </a:lnTo>
                <a:lnTo>
                  <a:pt x="326" y="52"/>
                </a:lnTo>
                <a:lnTo>
                  <a:pt x="328" y="54"/>
                </a:lnTo>
                <a:lnTo>
                  <a:pt x="330" y="55"/>
                </a:lnTo>
                <a:lnTo>
                  <a:pt x="333" y="57"/>
                </a:lnTo>
                <a:lnTo>
                  <a:pt x="333" y="58"/>
                </a:lnTo>
                <a:lnTo>
                  <a:pt x="335" y="59"/>
                </a:lnTo>
                <a:lnTo>
                  <a:pt x="339" y="62"/>
                </a:lnTo>
                <a:lnTo>
                  <a:pt x="341" y="63"/>
                </a:lnTo>
                <a:lnTo>
                  <a:pt x="343" y="64"/>
                </a:lnTo>
                <a:lnTo>
                  <a:pt x="344" y="65"/>
                </a:lnTo>
                <a:lnTo>
                  <a:pt x="345" y="65"/>
                </a:lnTo>
                <a:lnTo>
                  <a:pt x="346" y="66"/>
                </a:lnTo>
                <a:lnTo>
                  <a:pt x="347" y="66"/>
                </a:lnTo>
                <a:lnTo>
                  <a:pt x="348" y="66"/>
                </a:lnTo>
                <a:lnTo>
                  <a:pt x="349" y="66"/>
                </a:lnTo>
                <a:lnTo>
                  <a:pt x="350" y="66"/>
                </a:lnTo>
                <a:lnTo>
                  <a:pt x="351" y="66"/>
                </a:lnTo>
                <a:lnTo>
                  <a:pt x="351" y="65"/>
                </a:lnTo>
                <a:lnTo>
                  <a:pt x="352" y="65"/>
                </a:lnTo>
                <a:lnTo>
                  <a:pt x="353" y="64"/>
                </a:lnTo>
                <a:lnTo>
                  <a:pt x="353" y="63"/>
                </a:lnTo>
                <a:lnTo>
                  <a:pt x="354" y="62"/>
                </a:lnTo>
                <a:lnTo>
                  <a:pt x="354" y="60"/>
                </a:lnTo>
                <a:lnTo>
                  <a:pt x="356" y="52"/>
                </a:lnTo>
                <a:lnTo>
                  <a:pt x="357" y="50"/>
                </a:lnTo>
                <a:lnTo>
                  <a:pt x="357" y="49"/>
                </a:lnTo>
                <a:lnTo>
                  <a:pt x="357" y="47"/>
                </a:lnTo>
                <a:lnTo>
                  <a:pt x="357" y="44"/>
                </a:lnTo>
                <a:lnTo>
                  <a:pt x="357" y="43"/>
                </a:lnTo>
                <a:lnTo>
                  <a:pt x="356" y="41"/>
                </a:lnTo>
                <a:lnTo>
                  <a:pt x="356" y="40"/>
                </a:lnTo>
                <a:lnTo>
                  <a:pt x="357" y="39"/>
                </a:lnTo>
                <a:lnTo>
                  <a:pt x="357" y="38"/>
                </a:lnTo>
                <a:lnTo>
                  <a:pt x="357" y="37"/>
                </a:lnTo>
                <a:lnTo>
                  <a:pt x="358" y="37"/>
                </a:lnTo>
                <a:lnTo>
                  <a:pt x="358" y="36"/>
                </a:lnTo>
                <a:lnTo>
                  <a:pt x="359" y="36"/>
                </a:lnTo>
                <a:lnTo>
                  <a:pt x="361" y="35"/>
                </a:lnTo>
                <a:lnTo>
                  <a:pt x="363" y="35"/>
                </a:lnTo>
                <a:lnTo>
                  <a:pt x="364" y="35"/>
                </a:lnTo>
                <a:lnTo>
                  <a:pt x="366" y="34"/>
                </a:lnTo>
                <a:lnTo>
                  <a:pt x="371" y="32"/>
                </a:lnTo>
                <a:lnTo>
                  <a:pt x="372" y="31"/>
                </a:lnTo>
                <a:lnTo>
                  <a:pt x="373" y="31"/>
                </a:lnTo>
                <a:lnTo>
                  <a:pt x="375" y="29"/>
                </a:lnTo>
                <a:lnTo>
                  <a:pt x="377" y="28"/>
                </a:lnTo>
                <a:lnTo>
                  <a:pt x="378" y="28"/>
                </a:lnTo>
                <a:lnTo>
                  <a:pt x="379" y="27"/>
                </a:lnTo>
                <a:lnTo>
                  <a:pt x="379" y="26"/>
                </a:lnTo>
                <a:lnTo>
                  <a:pt x="380" y="25"/>
                </a:lnTo>
                <a:lnTo>
                  <a:pt x="380" y="25"/>
                </a:lnTo>
                <a:lnTo>
                  <a:pt x="381" y="24"/>
                </a:lnTo>
                <a:lnTo>
                  <a:pt x="381" y="22"/>
                </a:lnTo>
                <a:lnTo>
                  <a:pt x="381" y="22"/>
                </a:lnTo>
                <a:lnTo>
                  <a:pt x="381" y="21"/>
                </a:lnTo>
                <a:lnTo>
                  <a:pt x="381" y="20"/>
                </a:lnTo>
                <a:lnTo>
                  <a:pt x="380" y="20"/>
                </a:lnTo>
                <a:lnTo>
                  <a:pt x="380" y="19"/>
                </a:lnTo>
                <a:lnTo>
                  <a:pt x="378" y="17"/>
                </a:lnTo>
                <a:lnTo>
                  <a:pt x="378" y="16"/>
                </a:lnTo>
                <a:lnTo>
                  <a:pt x="378" y="16"/>
                </a:lnTo>
                <a:lnTo>
                  <a:pt x="378" y="15"/>
                </a:lnTo>
                <a:lnTo>
                  <a:pt x="378" y="14"/>
                </a:lnTo>
                <a:lnTo>
                  <a:pt x="378" y="13"/>
                </a:lnTo>
                <a:lnTo>
                  <a:pt x="378" y="12"/>
                </a:lnTo>
                <a:lnTo>
                  <a:pt x="378" y="10"/>
                </a:lnTo>
                <a:lnTo>
                  <a:pt x="379" y="8"/>
                </a:lnTo>
                <a:lnTo>
                  <a:pt x="380" y="6"/>
                </a:lnTo>
                <a:lnTo>
                  <a:pt x="381" y="5"/>
                </a:lnTo>
                <a:lnTo>
                  <a:pt x="381" y="4"/>
                </a:lnTo>
                <a:lnTo>
                  <a:pt x="382" y="4"/>
                </a:lnTo>
                <a:lnTo>
                  <a:pt x="383" y="3"/>
                </a:lnTo>
                <a:lnTo>
                  <a:pt x="384" y="3"/>
                </a:lnTo>
                <a:lnTo>
                  <a:pt x="385" y="3"/>
                </a:lnTo>
                <a:lnTo>
                  <a:pt x="386" y="2"/>
                </a:lnTo>
                <a:lnTo>
                  <a:pt x="386" y="2"/>
                </a:lnTo>
                <a:lnTo>
                  <a:pt x="387" y="2"/>
                </a:lnTo>
                <a:lnTo>
                  <a:pt x="387" y="2"/>
                </a:lnTo>
                <a:lnTo>
                  <a:pt x="387" y="2"/>
                </a:lnTo>
                <a:lnTo>
                  <a:pt x="388" y="2"/>
                </a:lnTo>
                <a:lnTo>
                  <a:pt x="390" y="2"/>
                </a:lnTo>
                <a:lnTo>
                  <a:pt x="393" y="2"/>
                </a:lnTo>
                <a:lnTo>
                  <a:pt x="393" y="1"/>
                </a:lnTo>
                <a:lnTo>
                  <a:pt x="394" y="1"/>
                </a:lnTo>
                <a:lnTo>
                  <a:pt x="394" y="1"/>
                </a:lnTo>
                <a:lnTo>
                  <a:pt x="394" y="0"/>
                </a:lnTo>
                <a:lnTo>
                  <a:pt x="394" y="0"/>
                </a:lnTo>
                <a:lnTo>
                  <a:pt x="395" y="0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392" name="Freeform 233">
            <a:extLst>
              <a:ext uri="{FF2B5EF4-FFF2-40B4-BE49-F238E27FC236}">
                <a16:creationId xmlns:a16="http://schemas.microsoft.com/office/drawing/2014/main" id="{CC45C185-02F2-4093-A5A0-A0C4F4DE66B9}"/>
              </a:ext>
            </a:extLst>
          </p:cNvPr>
          <p:cNvSpPr>
            <a:spLocks/>
          </p:cNvSpPr>
          <p:nvPr/>
        </p:nvSpPr>
        <p:spPr bwMode="auto">
          <a:xfrm>
            <a:off x="7511064" y="2129294"/>
            <a:ext cx="604294" cy="774475"/>
          </a:xfrm>
          <a:custGeom>
            <a:avLst/>
            <a:gdLst>
              <a:gd name="T0" fmla="*/ 389 w 593"/>
              <a:gd name="T1" fmla="*/ 6 h 760"/>
              <a:gd name="T2" fmla="*/ 403 w 593"/>
              <a:gd name="T3" fmla="*/ 16 h 760"/>
              <a:gd name="T4" fmla="*/ 421 w 593"/>
              <a:gd name="T5" fmla="*/ 15 h 760"/>
              <a:gd name="T6" fmla="*/ 416 w 593"/>
              <a:gd name="T7" fmla="*/ 40 h 760"/>
              <a:gd name="T8" fmla="*/ 428 w 593"/>
              <a:gd name="T9" fmla="*/ 47 h 760"/>
              <a:gd name="T10" fmla="*/ 461 w 593"/>
              <a:gd name="T11" fmla="*/ 45 h 760"/>
              <a:gd name="T12" fmla="*/ 461 w 593"/>
              <a:gd name="T13" fmla="*/ 53 h 760"/>
              <a:gd name="T14" fmla="*/ 487 w 593"/>
              <a:gd name="T15" fmla="*/ 72 h 760"/>
              <a:gd name="T16" fmla="*/ 518 w 593"/>
              <a:gd name="T17" fmla="*/ 72 h 760"/>
              <a:gd name="T18" fmla="*/ 550 w 593"/>
              <a:gd name="T19" fmla="*/ 94 h 760"/>
              <a:gd name="T20" fmla="*/ 561 w 593"/>
              <a:gd name="T21" fmla="*/ 108 h 760"/>
              <a:gd name="T22" fmla="*/ 591 w 593"/>
              <a:gd name="T23" fmla="*/ 132 h 760"/>
              <a:gd name="T24" fmla="*/ 585 w 593"/>
              <a:gd name="T25" fmla="*/ 165 h 760"/>
              <a:gd name="T26" fmla="*/ 578 w 593"/>
              <a:gd name="T27" fmla="*/ 205 h 760"/>
              <a:gd name="T28" fmla="*/ 580 w 593"/>
              <a:gd name="T29" fmla="*/ 228 h 760"/>
              <a:gd name="T30" fmla="*/ 567 w 593"/>
              <a:gd name="T31" fmla="*/ 250 h 760"/>
              <a:gd name="T32" fmla="*/ 549 w 593"/>
              <a:gd name="T33" fmla="*/ 249 h 760"/>
              <a:gd name="T34" fmla="*/ 526 w 593"/>
              <a:gd name="T35" fmla="*/ 271 h 760"/>
              <a:gd name="T36" fmla="*/ 540 w 593"/>
              <a:gd name="T37" fmla="*/ 279 h 760"/>
              <a:gd name="T38" fmla="*/ 534 w 593"/>
              <a:gd name="T39" fmla="*/ 289 h 760"/>
              <a:gd name="T40" fmla="*/ 538 w 593"/>
              <a:gd name="T41" fmla="*/ 303 h 760"/>
              <a:gd name="T42" fmla="*/ 538 w 593"/>
              <a:gd name="T43" fmla="*/ 311 h 760"/>
              <a:gd name="T44" fmla="*/ 550 w 593"/>
              <a:gd name="T45" fmla="*/ 318 h 760"/>
              <a:gd name="T46" fmla="*/ 553 w 593"/>
              <a:gd name="T47" fmla="*/ 347 h 760"/>
              <a:gd name="T48" fmla="*/ 561 w 593"/>
              <a:gd name="T49" fmla="*/ 373 h 760"/>
              <a:gd name="T50" fmla="*/ 559 w 593"/>
              <a:gd name="T51" fmla="*/ 395 h 760"/>
              <a:gd name="T52" fmla="*/ 562 w 593"/>
              <a:gd name="T53" fmla="*/ 423 h 760"/>
              <a:gd name="T54" fmla="*/ 561 w 593"/>
              <a:gd name="T55" fmla="*/ 454 h 760"/>
              <a:gd name="T56" fmla="*/ 570 w 593"/>
              <a:gd name="T57" fmla="*/ 488 h 760"/>
              <a:gd name="T58" fmla="*/ 549 w 593"/>
              <a:gd name="T59" fmla="*/ 520 h 760"/>
              <a:gd name="T60" fmla="*/ 543 w 593"/>
              <a:gd name="T61" fmla="*/ 540 h 760"/>
              <a:gd name="T62" fmla="*/ 535 w 593"/>
              <a:gd name="T63" fmla="*/ 551 h 760"/>
              <a:gd name="T64" fmla="*/ 540 w 593"/>
              <a:gd name="T65" fmla="*/ 565 h 760"/>
              <a:gd name="T66" fmla="*/ 530 w 593"/>
              <a:gd name="T67" fmla="*/ 582 h 760"/>
              <a:gd name="T68" fmla="*/ 531 w 593"/>
              <a:gd name="T69" fmla="*/ 604 h 760"/>
              <a:gd name="T70" fmla="*/ 506 w 593"/>
              <a:gd name="T71" fmla="*/ 630 h 760"/>
              <a:gd name="T72" fmla="*/ 486 w 593"/>
              <a:gd name="T73" fmla="*/ 633 h 760"/>
              <a:gd name="T74" fmla="*/ 487 w 593"/>
              <a:gd name="T75" fmla="*/ 678 h 760"/>
              <a:gd name="T76" fmla="*/ 474 w 593"/>
              <a:gd name="T77" fmla="*/ 696 h 760"/>
              <a:gd name="T78" fmla="*/ 460 w 593"/>
              <a:gd name="T79" fmla="*/ 728 h 760"/>
              <a:gd name="T80" fmla="*/ 456 w 593"/>
              <a:gd name="T81" fmla="*/ 745 h 760"/>
              <a:gd name="T82" fmla="*/ 440 w 593"/>
              <a:gd name="T83" fmla="*/ 760 h 760"/>
              <a:gd name="T84" fmla="*/ 404 w 593"/>
              <a:gd name="T85" fmla="*/ 732 h 760"/>
              <a:gd name="T86" fmla="*/ 394 w 593"/>
              <a:gd name="T87" fmla="*/ 687 h 760"/>
              <a:gd name="T88" fmla="*/ 352 w 593"/>
              <a:gd name="T89" fmla="*/ 647 h 760"/>
              <a:gd name="T90" fmla="*/ 314 w 593"/>
              <a:gd name="T91" fmla="*/ 637 h 760"/>
              <a:gd name="T92" fmla="*/ 299 w 593"/>
              <a:gd name="T93" fmla="*/ 606 h 760"/>
              <a:gd name="T94" fmla="*/ 266 w 593"/>
              <a:gd name="T95" fmla="*/ 562 h 760"/>
              <a:gd name="T96" fmla="*/ 244 w 593"/>
              <a:gd name="T97" fmla="*/ 530 h 760"/>
              <a:gd name="T98" fmla="*/ 216 w 593"/>
              <a:gd name="T99" fmla="*/ 498 h 760"/>
              <a:gd name="T100" fmla="*/ 183 w 593"/>
              <a:gd name="T101" fmla="*/ 495 h 760"/>
              <a:gd name="T102" fmla="*/ 151 w 593"/>
              <a:gd name="T103" fmla="*/ 492 h 760"/>
              <a:gd name="T104" fmla="*/ 129 w 593"/>
              <a:gd name="T105" fmla="*/ 461 h 760"/>
              <a:gd name="T106" fmla="*/ 93 w 593"/>
              <a:gd name="T107" fmla="*/ 431 h 760"/>
              <a:gd name="T108" fmla="*/ 82 w 593"/>
              <a:gd name="T109" fmla="*/ 399 h 760"/>
              <a:gd name="T110" fmla="*/ 70 w 593"/>
              <a:gd name="T111" fmla="*/ 366 h 760"/>
              <a:gd name="T112" fmla="*/ 55 w 593"/>
              <a:gd name="T113" fmla="*/ 332 h 760"/>
              <a:gd name="T114" fmla="*/ 39 w 593"/>
              <a:gd name="T115" fmla="*/ 304 h 760"/>
              <a:gd name="T116" fmla="*/ 37 w 593"/>
              <a:gd name="T117" fmla="*/ 272 h 760"/>
              <a:gd name="T118" fmla="*/ 4 w 593"/>
              <a:gd name="T119" fmla="*/ 250 h 7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593" h="760">
                <a:moveTo>
                  <a:pt x="383" y="0"/>
                </a:moveTo>
                <a:lnTo>
                  <a:pt x="383" y="1"/>
                </a:lnTo>
                <a:lnTo>
                  <a:pt x="383" y="1"/>
                </a:lnTo>
                <a:lnTo>
                  <a:pt x="383" y="1"/>
                </a:lnTo>
                <a:lnTo>
                  <a:pt x="383" y="3"/>
                </a:lnTo>
                <a:lnTo>
                  <a:pt x="383" y="4"/>
                </a:lnTo>
                <a:lnTo>
                  <a:pt x="383" y="5"/>
                </a:lnTo>
                <a:lnTo>
                  <a:pt x="384" y="7"/>
                </a:lnTo>
                <a:lnTo>
                  <a:pt x="384" y="7"/>
                </a:lnTo>
                <a:lnTo>
                  <a:pt x="385" y="8"/>
                </a:lnTo>
                <a:lnTo>
                  <a:pt x="385" y="8"/>
                </a:lnTo>
                <a:lnTo>
                  <a:pt x="386" y="8"/>
                </a:lnTo>
                <a:lnTo>
                  <a:pt x="387" y="8"/>
                </a:lnTo>
                <a:lnTo>
                  <a:pt x="387" y="8"/>
                </a:lnTo>
                <a:lnTo>
                  <a:pt x="388" y="8"/>
                </a:lnTo>
                <a:lnTo>
                  <a:pt x="388" y="7"/>
                </a:lnTo>
                <a:lnTo>
                  <a:pt x="389" y="6"/>
                </a:lnTo>
                <a:lnTo>
                  <a:pt x="391" y="4"/>
                </a:lnTo>
                <a:lnTo>
                  <a:pt x="392" y="3"/>
                </a:lnTo>
                <a:lnTo>
                  <a:pt x="392" y="3"/>
                </a:lnTo>
                <a:lnTo>
                  <a:pt x="393" y="2"/>
                </a:lnTo>
                <a:lnTo>
                  <a:pt x="394" y="2"/>
                </a:lnTo>
                <a:lnTo>
                  <a:pt x="395" y="2"/>
                </a:lnTo>
                <a:lnTo>
                  <a:pt x="395" y="2"/>
                </a:lnTo>
                <a:lnTo>
                  <a:pt x="396" y="2"/>
                </a:lnTo>
                <a:lnTo>
                  <a:pt x="396" y="4"/>
                </a:lnTo>
                <a:lnTo>
                  <a:pt x="398" y="6"/>
                </a:lnTo>
                <a:lnTo>
                  <a:pt x="400" y="8"/>
                </a:lnTo>
                <a:lnTo>
                  <a:pt x="401" y="10"/>
                </a:lnTo>
                <a:lnTo>
                  <a:pt x="401" y="11"/>
                </a:lnTo>
                <a:lnTo>
                  <a:pt x="402" y="14"/>
                </a:lnTo>
                <a:lnTo>
                  <a:pt x="403" y="15"/>
                </a:lnTo>
                <a:lnTo>
                  <a:pt x="403" y="15"/>
                </a:lnTo>
                <a:lnTo>
                  <a:pt x="403" y="16"/>
                </a:lnTo>
                <a:lnTo>
                  <a:pt x="404" y="16"/>
                </a:lnTo>
                <a:lnTo>
                  <a:pt x="405" y="16"/>
                </a:lnTo>
                <a:lnTo>
                  <a:pt x="405" y="16"/>
                </a:lnTo>
                <a:lnTo>
                  <a:pt x="406" y="16"/>
                </a:lnTo>
                <a:lnTo>
                  <a:pt x="407" y="16"/>
                </a:lnTo>
                <a:lnTo>
                  <a:pt x="410" y="15"/>
                </a:lnTo>
                <a:lnTo>
                  <a:pt x="411" y="15"/>
                </a:lnTo>
                <a:lnTo>
                  <a:pt x="412" y="15"/>
                </a:lnTo>
                <a:lnTo>
                  <a:pt x="414" y="14"/>
                </a:lnTo>
                <a:lnTo>
                  <a:pt x="415" y="13"/>
                </a:lnTo>
                <a:lnTo>
                  <a:pt x="416" y="12"/>
                </a:lnTo>
                <a:lnTo>
                  <a:pt x="417" y="11"/>
                </a:lnTo>
                <a:lnTo>
                  <a:pt x="418" y="10"/>
                </a:lnTo>
                <a:lnTo>
                  <a:pt x="418" y="11"/>
                </a:lnTo>
                <a:lnTo>
                  <a:pt x="418" y="12"/>
                </a:lnTo>
                <a:lnTo>
                  <a:pt x="420" y="14"/>
                </a:lnTo>
                <a:lnTo>
                  <a:pt x="421" y="15"/>
                </a:lnTo>
                <a:lnTo>
                  <a:pt x="422" y="17"/>
                </a:lnTo>
                <a:lnTo>
                  <a:pt x="423" y="19"/>
                </a:lnTo>
                <a:lnTo>
                  <a:pt x="423" y="20"/>
                </a:lnTo>
                <a:lnTo>
                  <a:pt x="424" y="21"/>
                </a:lnTo>
                <a:lnTo>
                  <a:pt x="424" y="22"/>
                </a:lnTo>
                <a:lnTo>
                  <a:pt x="424" y="24"/>
                </a:lnTo>
                <a:lnTo>
                  <a:pt x="424" y="25"/>
                </a:lnTo>
                <a:lnTo>
                  <a:pt x="424" y="25"/>
                </a:lnTo>
                <a:lnTo>
                  <a:pt x="424" y="26"/>
                </a:lnTo>
                <a:lnTo>
                  <a:pt x="423" y="27"/>
                </a:lnTo>
                <a:lnTo>
                  <a:pt x="423" y="28"/>
                </a:lnTo>
                <a:lnTo>
                  <a:pt x="421" y="31"/>
                </a:lnTo>
                <a:lnTo>
                  <a:pt x="419" y="33"/>
                </a:lnTo>
                <a:lnTo>
                  <a:pt x="418" y="34"/>
                </a:lnTo>
                <a:lnTo>
                  <a:pt x="417" y="38"/>
                </a:lnTo>
                <a:lnTo>
                  <a:pt x="416" y="39"/>
                </a:lnTo>
                <a:lnTo>
                  <a:pt x="416" y="40"/>
                </a:lnTo>
                <a:lnTo>
                  <a:pt x="415" y="41"/>
                </a:lnTo>
                <a:lnTo>
                  <a:pt x="415" y="42"/>
                </a:lnTo>
                <a:lnTo>
                  <a:pt x="415" y="43"/>
                </a:lnTo>
                <a:lnTo>
                  <a:pt x="415" y="43"/>
                </a:lnTo>
                <a:lnTo>
                  <a:pt x="415" y="44"/>
                </a:lnTo>
                <a:lnTo>
                  <a:pt x="416" y="45"/>
                </a:lnTo>
                <a:lnTo>
                  <a:pt x="416" y="45"/>
                </a:lnTo>
                <a:lnTo>
                  <a:pt x="417" y="45"/>
                </a:lnTo>
                <a:lnTo>
                  <a:pt x="417" y="46"/>
                </a:lnTo>
                <a:lnTo>
                  <a:pt x="418" y="46"/>
                </a:lnTo>
                <a:lnTo>
                  <a:pt x="419" y="46"/>
                </a:lnTo>
                <a:lnTo>
                  <a:pt x="423" y="47"/>
                </a:lnTo>
                <a:lnTo>
                  <a:pt x="424" y="47"/>
                </a:lnTo>
                <a:lnTo>
                  <a:pt x="425" y="48"/>
                </a:lnTo>
                <a:lnTo>
                  <a:pt x="426" y="47"/>
                </a:lnTo>
                <a:lnTo>
                  <a:pt x="427" y="47"/>
                </a:lnTo>
                <a:lnTo>
                  <a:pt x="428" y="47"/>
                </a:lnTo>
                <a:lnTo>
                  <a:pt x="430" y="46"/>
                </a:lnTo>
                <a:lnTo>
                  <a:pt x="433" y="45"/>
                </a:lnTo>
                <a:lnTo>
                  <a:pt x="435" y="44"/>
                </a:lnTo>
                <a:lnTo>
                  <a:pt x="436" y="44"/>
                </a:lnTo>
                <a:lnTo>
                  <a:pt x="437" y="44"/>
                </a:lnTo>
                <a:lnTo>
                  <a:pt x="440" y="44"/>
                </a:lnTo>
                <a:lnTo>
                  <a:pt x="442" y="44"/>
                </a:lnTo>
                <a:lnTo>
                  <a:pt x="443" y="44"/>
                </a:lnTo>
                <a:lnTo>
                  <a:pt x="446" y="44"/>
                </a:lnTo>
                <a:lnTo>
                  <a:pt x="449" y="45"/>
                </a:lnTo>
                <a:lnTo>
                  <a:pt x="451" y="45"/>
                </a:lnTo>
                <a:lnTo>
                  <a:pt x="452" y="45"/>
                </a:lnTo>
                <a:lnTo>
                  <a:pt x="453" y="45"/>
                </a:lnTo>
                <a:lnTo>
                  <a:pt x="457" y="44"/>
                </a:lnTo>
                <a:lnTo>
                  <a:pt x="459" y="44"/>
                </a:lnTo>
                <a:lnTo>
                  <a:pt x="460" y="44"/>
                </a:lnTo>
                <a:lnTo>
                  <a:pt x="461" y="45"/>
                </a:lnTo>
                <a:lnTo>
                  <a:pt x="462" y="45"/>
                </a:lnTo>
                <a:lnTo>
                  <a:pt x="463" y="45"/>
                </a:lnTo>
                <a:lnTo>
                  <a:pt x="465" y="46"/>
                </a:lnTo>
                <a:lnTo>
                  <a:pt x="466" y="47"/>
                </a:lnTo>
                <a:lnTo>
                  <a:pt x="467" y="47"/>
                </a:lnTo>
                <a:lnTo>
                  <a:pt x="467" y="48"/>
                </a:lnTo>
                <a:lnTo>
                  <a:pt x="467" y="48"/>
                </a:lnTo>
                <a:lnTo>
                  <a:pt x="467" y="48"/>
                </a:lnTo>
                <a:lnTo>
                  <a:pt x="467" y="49"/>
                </a:lnTo>
                <a:lnTo>
                  <a:pt x="467" y="49"/>
                </a:lnTo>
                <a:lnTo>
                  <a:pt x="464" y="50"/>
                </a:lnTo>
                <a:lnTo>
                  <a:pt x="463" y="51"/>
                </a:lnTo>
                <a:lnTo>
                  <a:pt x="462" y="51"/>
                </a:lnTo>
                <a:lnTo>
                  <a:pt x="462" y="52"/>
                </a:lnTo>
                <a:lnTo>
                  <a:pt x="461" y="52"/>
                </a:lnTo>
                <a:lnTo>
                  <a:pt x="461" y="53"/>
                </a:lnTo>
                <a:lnTo>
                  <a:pt x="461" y="53"/>
                </a:lnTo>
                <a:lnTo>
                  <a:pt x="461" y="54"/>
                </a:lnTo>
                <a:lnTo>
                  <a:pt x="461" y="54"/>
                </a:lnTo>
                <a:lnTo>
                  <a:pt x="461" y="54"/>
                </a:lnTo>
                <a:lnTo>
                  <a:pt x="462" y="55"/>
                </a:lnTo>
                <a:lnTo>
                  <a:pt x="462" y="55"/>
                </a:lnTo>
                <a:lnTo>
                  <a:pt x="462" y="56"/>
                </a:lnTo>
                <a:lnTo>
                  <a:pt x="464" y="57"/>
                </a:lnTo>
                <a:lnTo>
                  <a:pt x="465" y="58"/>
                </a:lnTo>
                <a:lnTo>
                  <a:pt x="466" y="59"/>
                </a:lnTo>
                <a:lnTo>
                  <a:pt x="467" y="60"/>
                </a:lnTo>
                <a:lnTo>
                  <a:pt x="472" y="62"/>
                </a:lnTo>
                <a:lnTo>
                  <a:pt x="475" y="64"/>
                </a:lnTo>
                <a:lnTo>
                  <a:pt x="477" y="65"/>
                </a:lnTo>
                <a:lnTo>
                  <a:pt x="482" y="69"/>
                </a:lnTo>
                <a:lnTo>
                  <a:pt x="484" y="70"/>
                </a:lnTo>
                <a:lnTo>
                  <a:pt x="485" y="71"/>
                </a:lnTo>
                <a:lnTo>
                  <a:pt x="487" y="72"/>
                </a:lnTo>
                <a:lnTo>
                  <a:pt x="488" y="72"/>
                </a:lnTo>
                <a:lnTo>
                  <a:pt x="490" y="73"/>
                </a:lnTo>
                <a:lnTo>
                  <a:pt x="491" y="73"/>
                </a:lnTo>
                <a:lnTo>
                  <a:pt x="493" y="74"/>
                </a:lnTo>
                <a:lnTo>
                  <a:pt x="495" y="74"/>
                </a:lnTo>
                <a:lnTo>
                  <a:pt x="497" y="74"/>
                </a:lnTo>
                <a:lnTo>
                  <a:pt x="499" y="74"/>
                </a:lnTo>
                <a:lnTo>
                  <a:pt x="501" y="74"/>
                </a:lnTo>
                <a:lnTo>
                  <a:pt x="502" y="74"/>
                </a:lnTo>
                <a:lnTo>
                  <a:pt x="504" y="74"/>
                </a:lnTo>
                <a:lnTo>
                  <a:pt x="506" y="73"/>
                </a:lnTo>
                <a:lnTo>
                  <a:pt x="507" y="73"/>
                </a:lnTo>
                <a:lnTo>
                  <a:pt x="512" y="72"/>
                </a:lnTo>
                <a:lnTo>
                  <a:pt x="514" y="72"/>
                </a:lnTo>
                <a:lnTo>
                  <a:pt x="515" y="71"/>
                </a:lnTo>
                <a:lnTo>
                  <a:pt x="517" y="71"/>
                </a:lnTo>
                <a:lnTo>
                  <a:pt x="518" y="72"/>
                </a:lnTo>
                <a:lnTo>
                  <a:pt x="520" y="72"/>
                </a:lnTo>
                <a:lnTo>
                  <a:pt x="521" y="72"/>
                </a:lnTo>
                <a:lnTo>
                  <a:pt x="522" y="73"/>
                </a:lnTo>
                <a:lnTo>
                  <a:pt x="523" y="74"/>
                </a:lnTo>
                <a:lnTo>
                  <a:pt x="524" y="74"/>
                </a:lnTo>
                <a:lnTo>
                  <a:pt x="525" y="75"/>
                </a:lnTo>
                <a:lnTo>
                  <a:pt x="526" y="77"/>
                </a:lnTo>
                <a:lnTo>
                  <a:pt x="530" y="81"/>
                </a:lnTo>
                <a:lnTo>
                  <a:pt x="532" y="83"/>
                </a:lnTo>
                <a:lnTo>
                  <a:pt x="533" y="84"/>
                </a:lnTo>
                <a:lnTo>
                  <a:pt x="536" y="87"/>
                </a:lnTo>
                <a:lnTo>
                  <a:pt x="540" y="91"/>
                </a:lnTo>
                <a:lnTo>
                  <a:pt x="541" y="92"/>
                </a:lnTo>
                <a:lnTo>
                  <a:pt x="542" y="92"/>
                </a:lnTo>
                <a:lnTo>
                  <a:pt x="544" y="93"/>
                </a:lnTo>
                <a:lnTo>
                  <a:pt x="545" y="93"/>
                </a:lnTo>
                <a:lnTo>
                  <a:pt x="550" y="94"/>
                </a:lnTo>
                <a:lnTo>
                  <a:pt x="551" y="94"/>
                </a:lnTo>
                <a:lnTo>
                  <a:pt x="552" y="95"/>
                </a:lnTo>
                <a:lnTo>
                  <a:pt x="554" y="95"/>
                </a:lnTo>
                <a:lnTo>
                  <a:pt x="555" y="96"/>
                </a:lnTo>
                <a:lnTo>
                  <a:pt x="556" y="97"/>
                </a:lnTo>
                <a:lnTo>
                  <a:pt x="557" y="97"/>
                </a:lnTo>
                <a:lnTo>
                  <a:pt x="558" y="98"/>
                </a:lnTo>
                <a:lnTo>
                  <a:pt x="558" y="99"/>
                </a:lnTo>
                <a:lnTo>
                  <a:pt x="559" y="99"/>
                </a:lnTo>
                <a:lnTo>
                  <a:pt x="559" y="100"/>
                </a:lnTo>
                <a:lnTo>
                  <a:pt x="559" y="101"/>
                </a:lnTo>
                <a:lnTo>
                  <a:pt x="559" y="102"/>
                </a:lnTo>
                <a:lnTo>
                  <a:pt x="560" y="106"/>
                </a:lnTo>
                <a:lnTo>
                  <a:pt x="560" y="107"/>
                </a:lnTo>
                <a:lnTo>
                  <a:pt x="561" y="107"/>
                </a:lnTo>
                <a:lnTo>
                  <a:pt x="561" y="108"/>
                </a:lnTo>
                <a:lnTo>
                  <a:pt x="561" y="108"/>
                </a:lnTo>
                <a:lnTo>
                  <a:pt x="562" y="108"/>
                </a:lnTo>
                <a:lnTo>
                  <a:pt x="562" y="109"/>
                </a:lnTo>
                <a:lnTo>
                  <a:pt x="563" y="109"/>
                </a:lnTo>
                <a:lnTo>
                  <a:pt x="567" y="110"/>
                </a:lnTo>
                <a:lnTo>
                  <a:pt x="571" y="111"/>
                </a:lnTo>
                <a:lnTo>
                  <a:pt x="574" y="112"/>
                </a:lnTo>
                <a:lnTo>
                  <a:pt x="576" y="113"/>
                </a:lnTo>
                <a:lnTo>
                  <a:pt x="579" y="114"/>
                </a:lnTo>
                <a:lnTo>
                  <a:pt x="588" y="119"/>
                </a:lnTo>
                <a:lnTo>
                  <a:pt x="589" y="120"/>
                </a:lnTo>
                <a:lnTo>
                  <a:pt x="590" y="120"/>
                </a:lnTo>
                <a:lnTo>
                  <a:pt x="590" y="121"/>
                </a:lnTo>
                <a:lnTo>
                  <a:pt x="591" y="121"/>
                </a:lnTo>
                <a:lnTo>
                  <a:pt x="591" y="122"/>
                </a:lnTo>
                <a:lnTo>
                  <a:pt x="591" y="123"/>
                </a:lnTo>
                <a:lnTo>
                  <a:pt x="591" y="130"/>
                </a:lnTo>
                <a:lnTo>
                  <a:pt x="591" y="132"/>
                </a:lnTo>
                <a:lnTo>
                  <a:pt x="592" y="137"/>
                </a:lnTo>
                <a:lnTo>
                  <a:pt x="592" y="143"/>
                </a:lnTo>
                <a:lnTo>
                  <a:pt x="593" y="145"/>
                </a:lnTo>
                <a:lnTo>
                  <a:pt x="593" y="150"/>
                </a:lnTo>
                <a:lnTo>
                  <a:pt x="593" y="152"/>
                </a:lnTo>
                <a:lnTo>
                  <a:pt x="593" y="153"/>
                </a:lnTo>
                <a:lnTo>
                  <a:pt x="593" y="154"/>
                </a:lnTo>
                <a:lnTo>
                  <a:pt x="592" y="155"/>
                </a:lnTo>
                <a:lnTo>
                  <a:pt x="592" y="156"/>
                </a:lnTo>
                <a:lnTo>
                  <a:pt x="592" y="157"/>
                </a:lnTo>
                <a:lnTo>
                  <a:pt x="591" y="158"/>
                </a:lnTo>
                <a:lnTo>
                  <a:pt x="588" y="160"/>
                </a:lnTo>
                <a:lnTo>
                  <a:pt x="588" y="160"/>
                </a:lnTo>
                <a:lnTo>
                  <a:pt x="587" y="161"/>
                </a:lnTo>
                <a:lnTo>
                  <a:pt x="586" y="162"/>
                </a:lnTo>
                <a:lnTo>
                  <a:pt x="586" y="163"/>
                </a:lnTo>
                <a:lnTo>
                  <a:pt x="585" y="165"/>
                </a:lnTo>
                <a:lnTo>
                  <a:pt x="584" y="168"/>
                </a:lnTo>
                <a:lnTo>
                  <a:pt x="583" y="172"/>
                </a:lnTo>
                <a:lnTo>
                  <a:pt x="582" y="174"/>
                </a:lnTo>
                <a:lnTo>
                  <a:pt x="582" y="176"/>
                </a:lnTo>
                <a:lnTo>
                  <a:pt x="581" y="182"/>
                </a:lnTo>
                <a:lnTo>
                  <a:pt x="581" y="183"/>
                </a:lnTo>
                <a:lnTo>
                  <a:pt x="581" y="186"/>
                </a:lnTo>
                <a:lnTo>
                  <a:pt x="582" y="189"/>
                </a:lnTo>
                <a:lnTo>
                  <a:pt x="582" y="191"/>
                </a:lnTo>
                <a:lnTo>
                  <a:pt x="582" y="192"/>
                </a:lnTo>
                <a:lnTo>
                  <a:pt x="581" y="194"/>
                </a:lnTo>
                <a:lnTo>
                  <a:pt x="581" y="195"/>
                </a:lnTo>
                <a:lnTo>
                  <a:pt x="581" y="197"/>
                </a:lnTo>
                <a:lnTo>
                  <a:pt x="580" y="199"/>
                </a:lnTo>
                <a:lnTo>
                  <a:pt x="579" y="203"/>
                </a:lnTo>
                <a:lnTo>
                  <a:pt x="578" y="204"/>
                </a:lnTo>
                <a:lnTo>
                  <a:pt x="578" y="205"/>
                </a:lnTo>
                <a:lnTo>
                  <a:pt x="578" y="206"/>
                </a:lnTo>
                <a:lnTo>
                  <a:pt x="578" y="207"/>
                </a:lnTo>
                <a:lnTo>
                  <a:pt x="578" y="209"/>
                </a:lnTo>
                <a:lnTo>
                  <a:pt x="578" y="213"/>
                </a:lnTo>
                <a:lnTo>
                  <a:pt x="578" y="215"/>
                </a:lnTo>
                <a:lnTo>
                  <a:pt x="578" y="216"/>
                </a:lnTo>
                <a:lnTo>
                  <a:pt x="577" y="218"/>
                </a:lnTo>
                <a:lnTo>
                  <a:pt x="577" y="219"/>
                </a:lnTo>
                <a:lnTo>
                  <a:pt x="577" y="221"/>
                </a:lnTo>
                <a:lnTo>
                  <a:pt x="576" y="223"/>
                </a:lnTo>
                <a:lnTo>
                  <a:pt x="576" y="224"/>
                </a:lnTo>
                <a:lnTo>
                  <a:pt x="576" y="225"/>
                </a:lnTo>
                <a:lnTo>
                  <a:pt x="576" y="226"/>
                </a:lnTo>
                <a:lnTo>
                  <a:pt x="577" y="226"/>
                </a:lnTo>
                <a:lnTo>
                  <a:pt x="577" y="227"/>
                </a:lnTo>
                <a:lnTo>
                  <a:pt x="579" y="228"/>
                </a:lnTo>
                <a:lnTo>
                  <a:pt x="580" y="228"/>
                </a:lnTo>
                <a:lnTo>
                  <a:pt x="581" y="229"/>
                </a:lnTo>
                <a:lnTo>
                  <a:pt x="582" y="230"/>
                </a:lnTo>
                <a:lnTo>
                  <a:pt x="582" y="231"/>
                </a:lnTo>
                <a:lnTo>
                  <a:pt x="582" y="232"/>
                </a:lnTo>
                <a:lnTo>
                  <a:pt x="582" y="233"/>
                </a:lnTo>
                <a:lnTo>
                  <a:pt x="582" y="233"/>
                </a:lnTo>
                <a:lnTo>
                  <a:pt x="582" y="234"/>
                </a:lnTo>
                <a:lnTo>
                  <a:pt x="581" y="235"/>
                </a:lnTo>
                <a:lnTo>
                  <a:pt x="581" y="236"/>
                </a:lnTo>
                <a:lnTo>
                  <a:pt x="580" y="236"/>
                </a:lnTo>
                <a:lnTo>
                  <a:pt x="578" y="238"/>
                </a:lnTo>
                <a:lnTo>
                  <a:pt x="574" y="241"/>
                </a:lnTo>
                <a:lnTo>
                  <a:pt x="573" y="243"/>
                </a:lnTo>
                <a:lnTo>
                  <a:pt x="571" y="244"/>
                </a:lnTo>
                <a:lnTo>
                  <a:pt x="570" y="245"/>
                </a:lnTo>
                <a:lnTo>
                  <a:pt x="568" y="249"/>
                </a:lnTo>
                <a:lnTo>
                  <a:pt x="567" y="250"/>
                </a:lnTo>
                <a:lnTo>
                  <a:pt x="566" y="251"/>
                </a:lnTo>
                <a:lnTo>
                  <a:pt x="565" y="251"/>
                </a:lnTo>
                <a:lnTo>
                  <a:pt x="565" y="252"/>
                </a:lnTo>
                <a:lnTo>
                  <a:pt x="564" y="252"/>
                </a:lnTo>
                <a:lnTo>
                  <a:pt x="563" y="252"/>
                </a:lnTo>
                <a:lnTo>
                  <a:pt x="562" y="252"/>
                </a:lnTo>
                <a:lnTo>
                  <a:pt x="562" y="252"/>
                </a:lnTo>
                <a:lnTo>
                  <a:pt x="561" y="252"/>
                </a:lnTo>
                <a:lnTo>
                  <a:pt x="560" y="252"/>
                </a:lnTo>
                <a:lnTo>
                  <a:pt x="559" y="251"/>
                </a:lnTo>
                <a:lnTo>
                  <a:pt x="555" y="249"/>
                </a:lnTo>
                <a:lnTo>
                  <a:pt x="554" y="249"/>
                </a:lnTo>
                <a:lnTo>
                  <a:pt x="554" y="248"/>
                </a:lnTo>
                <a:lnTo>
                  <a:pt x="553" y="248"/>
                </a:lnTo>
                <a:lnTo>
                  <a:pt x="552" y="248"/>
                </a:lnTo>
                <a:lnTo>
                  <a:pt x="550" y="248"/>
                </a:lnTo>
                <a:lnTo>
                  <a:pt x="549" y="249"/>
                </a:lnTo>
                <a:lnTo>
                  <a:pt x="548" y="249"/>
                </a:lnTo>
                <a:lnTo>
                  <a:pt x="547" y="250"/>
                </a:lnTo>
                <a:lnTo>
                  <a:pt x="545" y="251"/>
                </a:lnTo>
                <a:lnTo>
                  <a:pt x="543" y="251"/>
                </a:lnTo>
                <a:lnTo>
                  <a:pt x="542" y="252"/>
                </a:lnTo>
                <a:lnTo>
                  <a:pt x="540" y="254"/>
                </a:lnTo>
                <a:lnTo>
                  <a:pt x="539" y="254"/>
                </a:lnTo>
                <a:lnTo>
                  <a:pt x="538" y="256"/>
                </a:lnTo>
                <a:lnTo>
                  <a:pt x="537" y="257"/>
                </a:lnTo>
                <a:lnTo>
                  <a:pt x="535" y="258"/>
                </a:lnTo>
                <a:lnTo>
                  <a:pt x="534" y="259"/>
                </a:lnTo>
                <a:lnTo>
                  <a:pt x="533" y="261"/>
                </a:lnTo>
                <a:lnTo>
                  <a:pt x="529" y="266"/>
                </a:lnTo>
                <a:lnTo>
                  <a:pt x="528" y="268"/>
                </a:lnTo>
                <a:lnTo>
                  <a:pt x="527" y="269"/>
                </a:lnTo>
                <a:lnTo>
                  <a:pt x="527" y="270"/>
                </a:lnTo>
                <a:lnTo>
                  <a:pt x="526" y="271"/>
                </a:lnTo>
                <a:lnTo>
                  <a:pt x="526" y="273"/>
                </a:lnTo>
                <a:lnTo>
                  <a:pt x="526" y="274"/>
                </a:lnTo>
                <a:lnTo>
                  <a:pt x="526" y="275"/>
                </a:lnTo>
                <a:lnTo>
                  <a:pt x="526" y="276"/>
                </a:lnTo>
                <a:lnTo>
                  <a:pt x="526" y="277"/>
                </a:lnTo>
                <a:lnTo>
                  <a:pt x="527" y="278"/>
                </a:lnTo>
                <a:lnTo>
                  <a:pt x="527" y="278"/>
                </a:lnTo>
                <a:lnTo>
                  <a:pt x="528" y="279"/>
                </a:lnTo>
                <a:lnTo>
                  <a:pt x="528" y="279"/>
                </a:lnTo>
                <a:lnTo>
                  <a:pt x="529" y="279"/>
                </a:lnTo>
                <a:lnTo>
                  <a:pt x="530" y="279"/>
                </a:lnTo>
                <a:lnTo>
                  <a:pt x="531" y="279"/>
                </a:lnTo>
                <a:lnTo>
                  <a:pt x="533" y="279"/>
                </a:lnTo>
                <a:lnTo>
                  <a:pt x="535" y="279"/>
                </a:lnTo>
                <a:lnTo>
                  <a:pt x="537" y="279"/>
                </a:lnTo>
                <a:lnTo>
                  <a:pt x="538" y="279"/>
                </a:lnTo>
                <a:lnTo>
                  <a:pt x="540" y="279"/>
                </a:lnTo>
                <a:lnTo>
                  <a:pt x="541" y="279"/>
                </a:lnTo>
                <a:lnTo>
                  <a:pt x="542" y="280"/>
                </a:lnTo>
                <a:lnTo>
                  <a:pt x="542" y="280"/>
                </a:lnTo>
                <a:lnTo>
                  <a:pt x="543" y="281"/>
                </a:lnTo>
                <a:lnTo>
                  <a:pt x="543" y="281"/>
                </a:lnTo>
                <a:lnTo>
                  <a:pt x="543" y="282"/>
                </a:lnTo>
                <a:lnTo>
                  <a:pt x="544" y="282"/>
                </a:lnTo>
                <a:lnTo>
                  <a:pt x="543" y="283"/>
                </a:lnTo>
                <a:lnTo>
                  <a:pt x="543" y="283"/>
                </a:lnTo>
                <a:lnTo>
                  <a:pt x="542" y="284"/>
                </a:lnTo>
                <a:lnTo>
                  <a:pt x="542" y="284"/>
                </a:lnTo>
                <a:lnTo>
                  <a:pt x="540" y="285"/>
                </a:lnTo>
                <a:lnTo>
                  <a:pt x="535" y="288"/>
                </a:lnTo>
                <a:lnTo>
                  <a:pt x="534" y="288"/>
                </a:lnTo>
                <a:lnTo>
                  <a:pt x="534" y="288"/>
                </a:lnTo>
                <a:lnTo>
                  <a:pt x="534" y="289"/>
                </a:lnTo>
                <a:lnTo>
                  <a:pt x="534" y="289"/>
                </a:lnTo>
                <a:lnTo>
                  <a:pt x="534" y="290"/>
                </a:lnTo>
                <a:lnTo>
                  <a:pt x="534" y="291"/>
                </a:lnTo>
                <a:lnTo>
                  <a:pt x="534" y="292"/>
                </a:lnTo>
                <a:lnTo>
                  <a:pt x="534" y="292"/>
                </a:lnTo>
                <a:lnTo>
                  <a:pt x="535" y="293"/>
                </a:lnTo>
                <a:lnTo>
                  <a:pt x="535" y="294"/>
                </a:lnTo>
                <a:lnTo>
                  <a:pt x="537" y="296"/>
                </a:lnTo>
                <a:lnTo>
                  <a:pt x="538" y="297"/>
                </a:lnTo>
                <a:lnTo>
                  <a:pt x="538" y="298"/>
                </a:lnTo>
                <a:lnTo>
                  <a:pt x="539" y="299"/>
                </a:lnTo>
                <a:lnTo>
                  <a:pt x="539" y="300"/>
                </a:lnTo>
                <a:lnTo>
                  <a:pt x="540" y="301"/>
                </a:lnTo>
                <a:lnTo>
                  <a:pt x="540" y="301"/>
                </a:lnTo>
                <a:lnTo>
                  <a:pt x="539" y="302"/>
                </a:lnTo>
                <a:lnTo>
                  <a:pt x="539" y="302"/>
                </a:lnTo>
                <a:lnTo>
                  <a:pt x="539" y="303"/>
                </a:lnTo>
                <a:lnTo>
                  <a:pt x="538" y="303"/>
                </a:lnTo>
                <a:lnTo>
                  <a:pt x="537" y="304"/>
                </a:lnTo>
                <a:lnTo>
                  <a:pt x="536" y="304"/>
                </a:lnTo>
                <a:lnTo>
                  <a:pt x="535" y="304"/>
                </a:lnTo>
                <a:lnTo>
                  <a:pt x="533" y="304"/>
                </a:lnTo>
                <a:lnTo>
                  <a:pt x="532" y="305"/>
                </a:lnTo>
                <a:lnTo>
                  <a:pt x="531" y="305"/>
                </a:lnTo>
                <a:lnTo>
                  <a:pt x="531" y="305"/>
                </a:lnTo>
                <a:lnTo>
                  <a:pt x="531" y="305"/>
                </a:lnTo>
                <a:lnTo>
                  <a:pt x="531" y="305"/>
                </a:lnTo>
                <a:lnTo>
                  <a:pt x="531" y="306"/>
                </a:lnTo>
                <a:lnTo>
                  <a:pt x="532" y="306"/>
                </a:lnTo>
                <a:lnTo>
                  <a:pt x="533" y="307"/>
                </a:lnTo>
                <a:lnTo>
                  <a:pt x="535" y="308"/>
                </a:lnTo>
                <a:lnTo>
                  <a:pt x="536" y="309"/>
                </a:lnTo>
                <a:lnTo>
                  <a:pt x="537" y="310"/>
                </a:lnTo>
                <a:lnTo>
                  <a:pt x="537" y="310"/>
                </a:lnTo>
                <a:lnTo>
                  <a:pt x="538" y="311"/>
                </a:lnTo>
                <a:lnTo>
                  <a:pt x="538" y="312"/>
                </a:lnTo>
                <a:lnTo>
                  <a:pt x="538" y="313"/>
                </a:lnTo>
                <a:lnTo>
                  <a:pt x="537" y="314"/>
                </a:lnTo>
                <a:lnTo>
                  <a:pt x="537" y="314"/>
                </a:lnTo>
                <a:lnTo>
                  <a:pt x="537" y="315"/>
                </a:lnTo>
                <a:lnTo>
                  <a:pt x="537" y="315"/>
                </a:lnTo>
                <a:lnTo>
                  <a:pt x="538" y="315"/>
                </a:lnTo>
                <a:lnTo>
                  <a:pt x="538" y="316"/>
                </a:lnTo>
                <a:lnTo>
                  <a:pt x="539" y="316"/>
                </a:lnTo>
                <a:lnTo>
                  <a:pt x="539" y="316"/>
                </a:lnTo>
                <a:lnTo>
                  <a:pt x="540" y="316"/>
                </a:lnTo>
                <a:lnTo>
                  <a:pt x="541" y="316"/>
                </a:lnTo>
                <a:lnTo>
                  <a:pt x="544" y="316"/>
                </a:lnTo>
                <a:lnTo>
                  <a:pt x="546" y="316"/>
                </a:lnTo>
                <a:lnTo>
                  <a:pt x="547" y="317"/>
                </a:lnTo>
                <a:lnTo>
                  <a:pt x="549" y="317"/>
                </a:lnTo>
                <a:lnTo>
                  <a:pt x="550" y="318"/>
                </a:lnTo>
                <a:lnTo>
                  <a:pt x="552" y="318"/>
                </a:lnTo>
                <a:lnTo>
                  <a:pt x="553" y="319"/>
                </a:lnTo>
                <a:lnTo>
                  <a:pt x="554" y="320"/>
                </a:lnTo>
                <a:lnTo>
                  <a:pt x="554" y="320"/>
                </a:lnTo>
                <a:lnTo>
                  <a:pt x="555" y="321"/>
                </a:lnTo>
                <a:lnTo>
                  <a:pt x="555" y="322"/>
                </a:lnTo>
                <a:lnTo>
                  <a:pt x="556" y="322"/>
                </a:lnTo>
                <a:lnTo>
                  <a:pt x="556" y="324"/>
                </a:lnTo>
                <a:lnTo>
                  <a:pt x="556" y="326"/>
                </a:lnTo>
                <a:lnTo>
                  <a:pt x="556" y="329"/>
                </a:lnTo>
                <a:lnTo>
                  <a:pt x="556" y="331"/>
                </a:lnTo>
                <a:lnTo>
                  <a:pt x="556" y="334"/>
                </a:lnTo>
                <a:lnTo>
                  <a:pt x="556" y="335"/>
                </a:lnTo>
                <a:lnTo>
                  <a:pt x="555" y="337"/>
                </a:lnTo>
                <a:lnTo>
                  <a:pt x="554" y="343"/>
                </a:lnTo>
                <a:lnTo>
                  <a:pt x="554" y="345"/>
                </a:lnTo>
                <a:lnTo>
                  <a:pt x="553" y="347"/>
                </a:lnTo>
                <a:lnTo>
                  <a:pt x="553" y="352"/>
                </a:lnTo>
                <a:lnTo>
                  <a:pt x="553" y="356"/>
                </a:lnTo>
                <a:lnTo>
                  <a:pt x="553" y="357"/>
                </a:lnTo>
                <a:lnTo>
                  <a:pt x="553" y="363"/>
                </a:lnTo>
                <a:lnTo>
                  <a:pt x="553" y="364"/>
                </a:lnTo>
                <a:lnTo>
                  <a:pt x="553" y="365"/>
                </a:lnTo>
                <a:lnTo>
                  <a:pt x="553" y="365"/>
                </a:lnTo>
                <a:lnTo>
                  <a:pt x="553" y="366"/>
                </a:lnTo>
                <a:lnTo>
                  <a:pt x="554" y="366"/>
                </a:lnTo>
                <a:lnTo>
                  <a:pt x="554" y="367"/>
                </a:lnTo>
                <a:lnTo>
                  <a:pt x="556" y="368"/>
                </a:lnTo>
                <a:lnTo>
                  <a:pt x="557" y="368"/>
                </a:lnTo>
                <a:lnTo>
                  <a:pt x="558" y="369"/>
                </a:lnTo>
                <a:lnTo>
                  <a:pt x="559" y="370"/>
                </a:lnTo>
                <a:lnTo>
                  <a:pt x="560" y="371"/>
                </a:lnTo>
                <a:lnTo>
                  <a:pt x="561" y="372"/>
                </a:lnTo>
                <a:lnTo>
                  <a:pt x="561" y="373"/>
                </a:lnTo>
                <a:lnTo>
                  <a:pt x="562" y="375"/>
                </a:lnTo>
                <a:lnTo>
                  <a:pt x="562" y="377"/>
                </a:lnTo>
                <a:lnTo>
                  <a:pt x="563" y="379"/>
                </a:lnTo>
                <a:lnTo>
                  <a:pt x="563" y="380"/>
                </a:lnTo>
                <a:lnTo>
                  <a:pt x="563" y="382"/>
                </a:lnTo>
                <a:lnTo>
                  <a:pt x="563" y="384"/>
                </a:lnTo>
                <a:lnTo>
                  <a:pt x="563" y="386"/>
                </a:lnTo>
                <a:lnTo>
                  <a:pt x="563" y="388"/>
                </a:lnTo>
                <a:lnTo>
                  <a:pt x="563" y="390"/>
                </a:lnTo>
                <a:lnTo>
                  <a:pt x="562" y="390"/>
                </a:lnTo>
                <a:lnTo>
                  <a:pt x="562" y="390"/>
                </a:lnTo>
                <a:lnTo>
                  <a:pt x="561" y="390"/>
                </a:lnTo>
                <a:lnTo>
                  <a:pt x="561" y="391"/>
                </a:lnTo>
                <a:lnTo>
                  <a:pt x="560" y="392"/>
                </a:lnTo>
                <a:lnTo>
                  <a:pt x="560" y="393"/>
                </a:lnTo>
                <a:lnTo>
                  <a:pt x="559" y="394"/>
                </a:lnTo>
                <a:lnTo>
                  <a:pt x="559" y="395"/>
                </a:lnTo>
                <a:lnTo>
                  <a:pt x="557" y="401"/>
                </a:lnTo>
                <a:lnTo>
                  <a:pt x="557" y="403"/>
                </a:lnTo>
                <a:lnTo>
                  <a:pt x="557" y="403"/>
                </a:lnTo>
                <a:lnTo>
                  <a:pt x="557" y="404"/>
                </a:lnTo>
                <a:lnTo>
                  <a:pt x="557" y="405"/>
                </a:lnTo>
                <a:lnTo>
                  <a:pt x="557" y="405"/>
                </a:lnTo>
                <a:lnTo>
                  <a:pt x="557" y="406"/>
                </a:lnTo>
                <a:lnTo>
                  <a:pt x="557" y="407"/>
                </a:lnTo>
                <a:lnTo>
                  <a:pt x="558" y="408"/>
                </a:lnTo>
                <a:lnTo>
                  <a:pt x="560" y="410"/>
                </a:lnTo>
                <a:lnTo>
                  <a:pt x="560" y="410"/>
                </a:lnTo>
                <a:lnTo>
                  <a:pt x="560" y="411"/>
                </a:lnTo>
                <a:lnTo>
                  <a:pt x="561" y="412"/>
                </a:lnTo>
                <a:lnTo>
                  <a:pt x="561" y="414"/>
                </a:lnTo>
                <a:lnTo>
                  <a:pt x="561" y="416"/>
                </a:lnTo>
                <a:lnTo>
                  <a:pt x="562" y="417"/>
                </a:lnTo>
                <a:lnTo>
                  <a:pt x="562" y="423"/>
                </a:lnTo>
                <a:lnTo>
                  <a:pt x="562" y="425"/>
                </a:lnTo>
                <a:lnTo>
                  <a:pt x="563" y="428"/>
                </a:lnTo>
                <a:lnTo>
                  <a:pt x="563" y="429"/>
                </a:lnTo>
                <a:lnTo>
                  <a:pt x="564" y="431"/>
                </a:lnTo>
                <a:lnTo>
                  <a:pt x="565" y="434"/>
                </a:lnTo>
                <a:lnTo>
                  <a:pt x="566" y="437"/>
                </a:lnTo>
                <a:lnTo>
                  <a:pt x="567" y="438"/>
                </a:lnTo>
                <a:lnTo>
                  <a:pt x="567" y="440"/>
                </a:lnTo>
                <a:lnTo>
                  <a:pt x="568" y="441"/>
                </a:lnTo>
                <a:lnTo>
                  <a:pt x="568" y="441"/>
                </a:lnTo>
                <a:lnTo>
                  <a:pt x="568" y="442"/>
                </a:lnTo>
                <a:lnTo>
                  <a:pt x="567" y="443"/>
                </a:lnTo>
                <a:lnTo>
                  <a:pt x="564" y="448"/>
                </a:lnTo>
                <a:lnTo>
                  <a:pt x="563" y="449"/>
                </a:lnTo>
                <a:lnTo>
                  <a:pt x="562" y="451"/>
                </a:lnTo>
                <a:lnTo>
                  <a:pt x="561" y="453"/>
                </a:lnTo>
                <a:lnTo>
                  <a:pt x="561" y="454"/>
                </a:lnTo>
                <a:lnTo>
                  <a:pt x="561" y="456"/>
                </a:lnTo>
                <a:lnTo>
                  <a:pt x="560" y="460"/>
                </a:lnTo>
                <a:lnTo>
                  <a:pt x="560" y="462"/>
                </a:lnTo>
                <a:lnTo>
                  <a:pt x="560" y="464"/>
                </a:lnTo>
                <a:lnTo>
                  <a:pt x="560" y="466"/>
                </a:lnTo>
                <a:lnTo>
                  <a:pt x="561" y="469"/>
                </a:lnTo>
                <a:lnTo>
                  <a:pt x="561" y="471"/>
                </a:lnTo>
                <a:lnTo>
                  <a:pt x="562" y="473"/>
                </a:lnTo>
                <a:lnTo>
                  <a:pt x="564" y="477"/>
                </a:lnTo>
                <a:lnTo>
                  <a:pt x="565" y="479"/>
                </a:lnTo>
                <a:lnTo>
                  <a:pt x="566" y="480"/>
                </a:lnTo>
                <a:lnTo>
                  <a:pt x="568" y="483"/>
                </a:lnTo>
                <a:lnTo>
                  <a:pt x="569" y="483"/>
                </a:lnTo>
                <a:lnTo>
                  <a:pt x="569" y="484"/>
                </a:lnTo>
                <a:lnTo>
                  <a:pt x="570" y="485"/>
                </a:lnTo>
                <a:lnTo>
                  <a:pt x="570" y="487"/>
                </a:lnTo>
                <a:lnTo>
                  <a:pt x="570" y="488"/>
                </a:lnTo>
                <a:lnTo>
                  <a:pt x="569" y="489"/>
                </a:lnTo>
                <a:lnTo>
                  <a:pt x="569" y="492"/>
                </a:lnTo>
                <a:lnTo>
                  <a:pt x="568" y="494"/>
                </a:lnTo>
                <a:lnTo>
                  <a:pt x="568" y="495"/>
                </a:lnTo>
                <a:lnTo>
                  <a:pt x="567" y="496"/>
                </a:lnTo>
                <a:lnTo>
                  <a:pt x="565" y="499"/>
                </a:lnTo>
                <a:lnTo>
                  <a:pt x="564" y="501"/>
                </a:lnTo>
                <a:lnTo>
                  <a:pt x="563" y="503"/>
                </a:lnTo>
                <a:lnTo>
                  <a:pt x="562" y="507"/>
                </a:lnTo>
                <a:lnTo>
                  <a:pt x="561" y="509"/>
                </a:lnTo>
                <a:lnTo>
                  <a:pt x="560" y="510"/>
                </a:lnTo>
                <a:lnTo>
                  <a:pt x="560" y="512"/>
                </a:lnTo>
                <a:lnTo>
                  <a:pt x="559" y="512"/>
                </a:lnTo>
                <a:lnTo>
                  <a:pt x="558" y="513"/>
                </a:lnTo>
                <a:lnTo>
                  <a:pt x="554" y="516"/>
                </a:lnTo>
                <a:lnTo>
                  <a:pt x="551" y="518"/>
                </a:lnTo>
                <a:lnTo>
                  <a:pt x="549" y="520"/>
                </a:lnTo>
                <a:lnTo>
                  <a:pt x="548" y="521"/>
                </a:lnTo>
                <a:lnTo>
                  <a:pt x="546" y="523"/>
                </a:lnTo>
                <a:lnTo>
                  <a:pt x="545" y="524"/>
                </a:lnTo>
                <a:lnTo>
                  <a:pt x="544" y="525"/>
                </a:lnTo>
                <a:lnTo>
                  <a:pt x="544" y="526"/>
                </a:lnTo>
                <a:lnTo>
                  <a:pt x="544" y="528"/>
                </a:lnTo>
                <a:lnTo>
                  <a:pt x="543" y="529"/>
                </a:lnTo>
                <a:lnTo>
                  <a:pt x="543" y="530"/>
                </a:lnTo>
                <a:lnTo>
                  <a:pt x="543" y="531"/>
                </a:lnTo>
                <a:lnTo>
                  <a:pt x="543" y="533"/>
                </a:lnTo>
                <a:lnTo>
                  <a:pt x="544" y="535"/>
                </a:lnTo>
                <a:lnTo>
                  <a:pt x="544" y="536"/>
                </a:lnTo>
                <a:lnTo>
                  <a:pt x="544" y="537"/>
                </a:lnTo>
                <a:lnTo>
                  <a:pt x="544" y="538"/>
                </a:lnTo>
                <a:lnTo>
                  <a:pt x="543" y="538"/>
                </a:lnTo>
                <a:lnTo>
                  <a:pt x="543" y="539"/>
                </a:lnTo>
                <a:lnTo>
                  <a:pt x="543" y="540"/>
                </a:lnTo>
                <a:lnTo>
                  <a:pt x="542" y="541"/>
                </a:lnTo>
                <a:lnTo>
                  <a:pt x="542" y="541"/>
                </a:lnTo>
                <a:lnTo>
                  <a:pt x="541" y="542"/>
                </a:lnTo>
                <a:lnTo>
                  <a:pt x="541" y="542"/>
                </a:lnTo>
                <a:lnTo>
                  <a:pt x="540" y="543"/>
                </a:lnTo>
                <a:lnTo>
                  <a:pt x="537" y="545"/>
                </a:lnTo>
                <a:lnTo>
                  <a:pt x="536" y="545"/>
                </a:lnTo>
                <a:lnTo>
                  <a:pt x="536" y="545"/>
                </a:lnTo>
                <a:lnTo>
                  <a:pt x="535" y="546"/>
                </a:lnTo>
                <a:lnTo>
                  <a:pt x="535" y="546"/>
                </a:lnTo>
                <a:lnTo>
                  <a:pt x="535" y="547"/>
                </a:lnTo>
                <a:lnTo>
                  <a:pt x="535" y="547"/>
                </a:lnTo>
                <a:lnTo>
                  <a:pt x="535" y="548"/>
                </a:lnTo>
                <a:lnTo>
                  <a:pt x="535" y="549"/>
                </a:lnTo>
                <a:lnTo>
                  <a:pt x="535" y="550"/>
                </a:lnTo>
                <a:lnTo>
                  <a:pt x="535" y="550"/>
                </a:lnTo>
                <a:lnTo>
                  <a:pt x="535" y="551"/>
                </a:lnTo>
                <a:lnTo>
                  <a:pt x="536" y="552"/>
                </a:lnTo>
                <a:lnTo>
                  <a:pt x="536" y="553"/>
                </a:lnTo>
                <a:lnTo>
                  <a:pt x="536" y="554"/>
                </a:lnTo>
                <a:lnTo>
                  <a:pt x="537" y="554"/>
                </a:lnTo>
                <a:lnTo>
                  <a:pt x="538" y="555"/>
                </a:lnTo>
                <a:lnTo>
                  <a:pt x="539" y="556"/>
                </a:lnTo>
                <a:lnTo>
                  <a:pt x="541" y="558"/>
                </a:lnTo>
                <a:lnTo>
                  <a:pt x="541" y="558"/>
                </a:lnTo>
                <a:lnTo>
                  <a:pt x="542" y="559"/>
                </a:lnTo>
                <a:lnTo>
                  <a:pt x="542" y="559"/>
                </a:lnTo>
                <a:lnTo>
                  <a:pt x="542" y="560"/>
                </a:lnTo>
                <a:lnTo>
                  <a:pt x="542" y="560"/>
                </a:lnTo>
                <a:lnTo>
                  <a:pt x="542" y="561"/>
                </a:lnTo>
                <a:lnTo>
                  <a:pt x="541" y="563"/>
                </a:lnTo>
                <a:lnTo>
                  <a:pt x="541" y="564"/>
                </a:lnTo>
                <a:lnTo>
                  <a:pt x="540" y="564"/>
                </a:lnTo>
                <a:lnTo>
                  <a:pt x="540" y="565"/>
                </a:lnTo>
                <a:lnTo>
                  <a:pt x="539" y="565"/>
                </a:lnTo>
                <a:lnTo>
                  <a:pt x="539" y="565"/>
                </a:lnTo>
                <a:lnTo>
                  <a:pt x="537" y="566"/>
                </a:lnTo>
                <a:lnTo>
                  <a:pt x="536" y="567"/>
                </a:lnTo>
                <a:lnTo>
                  <a:pt x="535" y="567"/>
                </a:lnTo>
                <a:lnTo>
                  <a:pt x="534" y="570"/>
                </a:lnTo>
                <a:lnTo>
                  <a:pt x="532" y="571"/>
                </a:lnTo>
                <a:lnTo>
                  <a:pt x="531" y="572"/>
                </a:lnTo>
                <a:lnTo>
                  <a:pt x="530" y="573"/>
                </a:lnTo>
                <a:lnTo>
                  <a:pt x="530" y="574"/>
                </a:lnTo>
                <a:lnTo>
                  <a:pt x="529" y="575"/>
                </a:lnTo>
                <a:lnTo>
                  <a:pt x="529" y="576"/>
                </a:lnTo>
                <a:lnTo>
                  <a:pt x="529" y="577"/>
                </a:lnTo>
                <a:lnTo>
                  <a:pt x="529" y="578"/>
                </a:lnTo>
                <a:lnTo>
                  <a:pt x="529" y="579"/>
                </a:lnTo>
                <a:lnTo>
                  <a:pt x="529" y="580"/>
                </a:lnTo>
                <a:lnTo>
                  <a:pt x="530" y="582"/>
                </a:lnTo>
                <a:lnTo>
                  <a:pt x="531" y="584"/>
                </a:lnTo>
                <a:lnTo>
                  <a:pt x="532" y="585"/>
                </a:lnTo>
                <a:lnTo>
                  <a:pt x="534" y="588"/>
                </a:lnTo>
                <a:lnTo>
                  <a:pt x="535" y="589"/>
                </a:lnTo>
                <a:lnTo>
                  <a:pt x="535" y="590"/>
                </a:lnTo>
                <a:lnTo>
                  <a:pt x="536" y="591"/>
                </a:lnTo>
                <a:lnTo>
                  <a:pt x="536" y="593"/>
                </a:lnTo>
                <a:lnTo>
                  <a:pt x="536" y="594"/>
                </a:lnTo>
                <a:lnTo>
                  <a:pt x="536" y="595"/>
                </a:lnTo>
                <a:lnTo>
                  <a:pt x="536" y="596"/>
                </a:lnTo>
                <a:lnTo>
                  <a:pt x="536" y="597"/>
                </a:lnTo>
                <a:lnTo>
                  <a:pt x="536" y="598"/>
                </a:lnTo>
                <a:lnTo>
                  <a:pt x="535" y="598"/>
                </a:lnTo>
                <a:lnTo>
                  <a:pt x="535" y="599"/>
                </a:lnTo>
                <a:lnTo>
                  <a:pt x="533" y="601"/>
                </a:lnTo>
                <a:lnTo>
                  <a:pt x="532" y="602"/>
                </a:lnTo>
                <a:lnTo>
                  <a:pt x="531" y="604"/>
                </a:lnTo>
                <a:lnTo>
                  <a:pt x="530" y="605"/>
                </a:lnTo>
                <a:lnTo>
                  <a:pt x="529" y="606"/>
                </a:lnTo>
                <a:lnTo>
                  <a:pt x="529" y="608"/>
                </a:lnTo>
                <a:lnTo>
                  <a:pt x="527" y="613"/>
                </a:lnTo>
                <a:lnTo>
                  <a:pt x="526" y="617"/>
                </a:lnTo>
                <a:lnTo>
                  <a:pt x="526" y="617"/>
                </a:lnTo>
                <a:lnTo>
                  <a:pt x="525" y="618"/>
                </a:lnTo>
                <a:lnTo>
                  <a:pt x="525" y="619"/>
                </a:lnTo>
                <a:lnTo>
                  <a:pt x="524" y="619"/>
                </a:lnTo>
                <a:lnTo>
                  <a:pt x="523" y="619"/>
                </a:lnTo>
                <a:lnTo>
                  <a:pt x="519" y="621"/>
                </a:lnTo>
                <a:lnTo>
                  <a:pt x="517" y="622"/>
                </a:lnTo>
                <a:lnTo>
                  <a:pt x="515" y="623"/>
                </a:lnTo>
                <a:lnTo>
                  <a:pt x="514" y="624"/>
                </a:lnTo>
                <a:lnTo>
                  <a:pt x="510" y="627"/>
                </a:lnTo>
                <a:lnTo>
                  <a:pt x="508" y="629"/>
                </a:lnTo>
                <a:lnTo>
                  <a:pt x="506" y="630"/>
                </a:lnTo>
                <a:lnTo>
                  <a:pt x="505" y="630"/>
                </a:lnTo>
                <a:lnTo>
                  <a:pt x="504" y="631"/>
                </a:lnTo>
                <a:lnTo>
                  <a:pt x="502" y="631"/>
                </a:lnTo>
                <a:lnTo>
                  <a:pt x="501" y="632"/>
                </a:lnTo>
                <a:lnTo>
                  <a:pt x="500" y="632"/>
                </a:lnTo>
                <a:lnTo>
                  <a:pt x="499" y="632"/>
                </a:lnTo>
                <a:lnTo>
                  <a:pt x="498" y="632"/>
                </a:lnTo>
                <a:lnTo>
                  <a:pt x="497" y="632"/>
                </a:lnTo>
                <a:lnTo>
                  <a:pt x="495" y="632"/>
                </a:lnTo>
                <a:lnTo>
                  <a:pt x="490" y="631"/>
                </a:lnTo>
                <a:lnTo>
                  <a:pt x="489" y="631"/>
                </a:lnTo>
                <a:lnTo>
                  <a:pt x="488" y="631"/>
                </a:lnTo>
                <a:lnTo>
                  <a:pt x="487" y="631"/>
                </a:lnTo>
                <a:lnTo>
                  <a:pt x="487" y="631"/>
                </a:lnTo>
                <a:lnTo>
                  <a:pt x="486" y="631"/>
                </a:lnTo>
                <a:lnTo>
                  <a:pt x="486" y="632"/>
                </a:lnTo>
                <a:lnTo>
                  <a:pt x="486" y="633"/>
                </a:lnTo>
                <a:lnTo>
                  <a:pt x="485" y="638"/>
                </a:lnTo>
                <a:lnTo>
                  <a:pt x="484" y="641"/>
                </a:lnTo>
                <a:lnTo>
                  <a:pt x="484" y="643"/>
                </a:lnTo>
                <a:lnTo>
                  <a:pt x="484" y="649"/>
                </a:lnTo>
                <a:lnTo>
                  <a:pt x="483" y="651"/>
                </a:lnTo>
                <a:lnTo>
                  <a:pt x="483" y="653"/>
                </a:lnTo>
                <a:lnTo>
                  <a:pt x="482" y="656"/>
                </a:lnTo>
                <a:lnTo>
                  <a:pt x="482" y="658"/>
                </a:lnTo>
                <a:lnTo>
                  <a:pt x="482" y="659"/>
                </a:lnTo>
                <a:lnTo>
                  <a:pt x="482" y="660"/>
                </a:lnTo>
                <a:lnTo>
                  <a:pt x="482" y="662"/>
                </a:lnTo>
                <a:lnTo>
                  <a:pt x="483" y="663"/>
                </a:lnTo>
                <a:lnTo>
                  <a:pt x="484" y="667"/>
                </a:lnTo>
                <a:lnTo>
                  <a:pt x="485" y="669"/>
                </a:lnTo>
                <a:lnTo>
                  <a:pt x="485" y="670"/>
                </a:lnTo>
                <a:lnTo>
                  <a:pt x="487" y="676"/>
                </a:lnTo>
                <a:lnTo>
                  <a:pt x="487" y="678"/>
                </a:lnTo>
                <a:lnTo>
                  <a:pt x="487" y="680"/>
                </a:lnTo>
                <a:lnTo>
                  <a:pt x="487" y="682"/>
                </a:lnTo>
                <a:lnTo>
                  <a:pt x="487" y="684"/>
                </a:lnTo>
                <a:lnTo>
                  <a:pt x="486" y="685"/>
                </a:lnTo>
                <a:lnTo>
                  <a:pt x="486" y="686"/>
                </a:lnTo>
                <a:lnTo>
                  <a:pt x="486" y="687"/>
                </a:lnTo>
                <a:lnTo>
                  <a:pt x="485" y="688"/>
                </a:lnTo>
                <a:lnTo>
                  <a:pt x="485" y="688"/>
                </a:lnTo>
                <a:lnTo>
                  <a:pt x="484" y="689"/>
                </a:lnTo>
                <a:lnTo>
                  <a:pt x="483" y="690"/>
                </a:lnTo>
                <a:lnTo>
                  <a:pt x="483" y="691"/>
                </a:lnTo>
                <a:lnTo>
                  <a:pt x="481" y="692"/>
                </a:lnTo>
                <a:lnTo>
                  <a:pt x="480" y="693"/>
                </a:lnTo>
                <a:lnTo>
                  <a:pt x="479" y="693"/>
                </a:lnTo>
                <a:lnTo>
                  <a:pt x="476" y="695"/>
                </a:lnTo>
                <a:lnTo>
                  <a:pt x="475" y="695"/>
                </a:lnTo>
                <a:lnTo>
                  <a:pt x="474" y="696"/>
                </a:lnTo>
                <a:lnTo>
                  <a:pt x="473" y="696"/>
                </a:lnTo>
                <a:lnTo>
                  <a:pt x="472" y="697"/>
                </a:lnTo>
                <a:lnTo>
                  <a:pt x="471" y="698"/>
                </a:lnTo>
                <a:lnTo>
                  <a:pt x="470" y="699"/>
                </a:lnTo>
                <a:lnTo>
                  <a:pt x="469" y="700"/>
                </a:lnTo>
                <a:lnTo>
                  <a:pt x="468" y="702"/>
                </a:lnTo>
                <a:lnTo>
                  <a:pt x="466" y="705"/>
                </a:lnTo>
                <a:lnTo>
                  <a:pt x="465" y="708"/>
                </a:lnTo>
                <a:lnTo>
                  <a:pt x="464" y="710"/>
                </a:lnTo>
                <a:lnTo>
                  <a:pt x="463" y="712"/>
                </a:lnTo>
                <a:lnTo>
                  <a:pt x="463" y="713"/>
                </a:lnTo>
                <a:lnTo>
                  <a:pt x="462" y="716"/>
                </a:lnTo>
                <a:lnTo>
                  <a:pt x="462" y="718"/>
                </a:lnTo>
                <a:lnTo>
                  <a:pt x="461" y="722"/>
                </a:lnTo>
                <a:lnTo>
                  <a:pt x="461" y="724"/>
                </a:lnTo>
                <a:lnTo>
                  <a:pt x="460" y="726"/>
                </a:lnTo>
                <a:lnTo>
                  <a:pt x="460" y="728"/>
                </a:lnTo>
                <a:lnTo>
                  <a:pt x="460" y="730"/>
                </a:lnTo>
                <a:lnTo>
                  <a:pt x="460" y="732"/>
                </a:lnTo>
                <a:lnTo>
                  <a:pt x="461" y="734"/>
                </a:lnTo>
                <a:lnTo>
                  <a:pt x="461" y="735"/>
                </a:lnTo>
                <a:lnTo>
                  <a:pt x="461" y="736"/>
                </a:lnTo>
                <a:lnTo>
                  <a:pt x="461" y="738"/>
                </a:lnTo>
                <a:lnTo>
                  <a:pt x="462" y="739"/>
                </a:lnTo>
                <a:lnTo>
                  <a:pt x="464" y="744"/>
                </a:lnTo>
                <a:lnTo>
                  <a:pt x="464" y="746"/>
                </a:lnTo>
                <a:lnTo>
                  <a:pt x="464" y="746"/>
                </a:lnTo>
                <a:lnTo>
                  <a:pt x="463" y="746"/>
                </a:lnTo>
                <a:lnTo>
                  <a:pt x="462" y="745"/>
                </a:lnTo>
                <a:lnTo>
                  <a:pt x="461" y="745"/>
                </a:lnTo>
                <a:lnTo>
                  <a:pt x="460" y="745"/>
                </a:lnTo>
                <a:lnTo>
                  <a:pt x="459" y="745"/>
                </a:lnTo>
                <a:lnTo>
                  <a:pt x="457" y="745"/>
                </a:lnTo>
                <a:lnTo>
                  <a:pt x="456" y="745"/>
                </a:lnTo>
                <a:lnTo>
                  <a:pt x="454" y="746"/>
                </a:lnTo>
                <a:lnTo>
                  <a:pt x="453" y="747"/>
                </a:lnTo>
                <a:lnTo>
                  <a:pt x="451" y="747"/>
                </a:lnTo>
                <a:lnTo>
                  <a:pt x="450" y="748"/>
                </a:lnTo>
                <a:lnTo>
                  <a:pt x="449" y="749"/>
                </a:lnTo>
                <a:lnTo>
                  <a:pt x="448" y="750"/>
                </a:lnTo>
                <a:lnTo>
                  <a:pt x="447" y="751"/>
                </a:lnTo>
                <a:lnTo>
                  <a:pt x="447" y="752"/>
                </a:lnTo>
                <a:lnTo>
                  <a:pt x="446" y="753"/>
                </a:lnTo>
                <a:lnTo>
                  <a:pt x="444" y="757"/>
                </a:lnTo>
                <a:lnTo>
                  <a:pt x="443" y="758"/>
                </a:lnTo>
                <a:lnTo>
                  <a:pt x="443" y="758"/>
                </a:lnTo>
                <a:lnTo>
                  <a:pt x="443" y="759"/>
                </a:lnTo>
                <a:lnTo>
                  <a:pt x="442" y="759"/>
                </a:lnTo>
                <a:lnTo>
                  <a:pt x="442" y="759"/>
                </a:lnTo>
                <a:lnTo>
                  <a:pt x="441" y="759"/>
                </a:lnTo>
                <a:lnTo>
                  <a:pt x="440" y="760"/>
                </a:lnTo>
                <a:lnTo>
                  <a:pt x="439" y="759"/>
                </a:lnTo>
                <a:lnTo>
                  <a:pt x="438" y="759"/>
                </a:lnTo>
                <a:lnTo>
                  <a:pt x="437" y="759"/>
                </a:lnTo>
                <a:lnTo>
                  <a:pt x="436" y="758"/>
                </a:lnTo>
                <a:lnTo>
                  <a:pt x="434" y="757"/>
                </a:lnTo>
                <a:lnTo>
                  <a:pt x="430" y="755"/>
                </a:lnTo>
                <a:lnTo>
                  <a:pt x="428" y="753"/>
                </a:lnTo>
                <a:lnTo>
                  <a:pt x="424" y="750"/>
                </a:lnTo>
                <a:lnTo>
                  <a:pt x="418" y="746"/>
                </a:lnTo>
                <a:lnTo>
                  <a:pt x="415" y="744"/>
                </a:lnTo>
                <a:lnTo>
                  <a:pt x="412" y="742"/>
                </a:lnTo>
                <a:lnTo>
                  <a:pt x="411" y="741"/>
                </a:lnTo>
                <a:lnTo>
                  <a:pt x="409" y="739"/>
                </a:lnTo>
                <a:lnTo>
                  <a:pt x="407" y="737"/>
                </a:lnTo>
                <a:lnTo>
                  <a:pt x="406" y="735"/>
                </a:lnTo>
                <a:lnTo>
                  <a:pt x="405" y="734"/>
                </a:lnTo>
                <a:lnTo>
                  <a:pt x="404" y="732"/>
                </a:lnTo>
                <a:lnTo>
                  <a:pt x="404" y="731"/>
                </a:lnTo>
                <a:lnTo>
                  <a:pt x="403" y="730"/>
                </a:lnTo>
                <a:lnTo>
                  <a:pt x="403" y="728"/>
                </a:lnTo>
                <a:lnTo>
                  <a:pt x="402" y="726"/>
                </a:lnTo>
                <a:lnTo>
                  <a:pt x="402" y="720"/>
                </a:lnTo>
                <a:lnTo>
                  <a:pt x="401" y="714"/>
                </a:lnTo>
                <a:lnTo>
                  <a:pt x="401" y="709"/>
                </a:lnTo>
                <a:lnTo>
                  <a:pt x="401" y="707"/>
                </a:lnTo>
                <a:lnTo>
                  <a:pt x="400" y="704"/>
                </a:lnTo>
                <a:lnTo>
                  <a:pt x="400" y="702"/>
                </a:lnTo>
                <a:lnTo>
                  <a:pt x="399" y="699"/>
                </a:lnTo>
                <a:lnTo>
                  <a:pt x="398" y="694"/>
                </a:lnTo>
                <a:lnTo>
                  <a:pt x="397" y="692"/>
                </a:lnTo>
                <a:lnTo>
                  <a:pt x="396" y="691"/>
                </a:lnTo>
                <a:lnTo>
                  <a:pt x="396" y="690"/>
                </a:lnTo>
                <a:lnTo>
                  <a:pt x="395" y="689"/>
                </a:lnTo>
                <a:lnTo>
                  <a:pt x="394" y="687"/>
                </a:lnTo>
                <a:lnTo>
                  <a:pt x="391" y="683"/>
                </a:lnTo>
                <a:lnTo>
                  <a:pt x="387" y="679"/>
                </a:lnTo>
                <a:lnTo>
                  <a:pt x="383" y="674"/>
                </a:lnTo>
                <a:lnTo>
                  <a:pt x="376" y="666"/>
                </a:lnTo>
                <a:lnTo>
                  <a:pt x="375" y="665"/>
                </a:lnTo>
                <a:lnTo>
                  <a:pt x="373" y="663"/>
                </a:lnTo>
                <a:lnTo>
                  <a:pt x="372" y="661"/>
                </a:lnTo>
                <a:lnTo>
                  <a:pt x="370" y="660"/>
                </a:lnTo>
                <a:lnTo>
                  <a:pt x="368" y="657"/>
                </a:lnTo>
                <a:lnTo>
                  <a:pt x="366" y="656"/>
                </a:lnTo>
                <a:lnTo>
                  <a:pt x="364" y="655"/>
                </a:lnTo>
                <a:lnTo>
                  <a:pt x="362" y="653"/>
                </a:lnTo>
                <a:lnTo>
                  <a:pt x="360" y="651"/>
                </a:lnTo>
                <a:lnTo>
                  <a:pt x="358" y="650"/>
                </a:lnTo>
                <a:lnTo>
                  <a:pt x="356" y="649"/>
                </a:lnTo>
                <a:lnTo>
                  <a:pt x="353" y="647"/>
                </a:lnTo>
                <a:lnTo>
                  <a:pt x="352" y="647"/>
                </a:lnTo>
                <a:lnTo>
                  <a:pt x="351" y="646"/>
                </a:lnTo>
                <a:lnTo>
                  <a:pt x="348" y="646"/>
                </a:lnTo>
                <a:lnTo>
                  <a:pt x="346" y="646"/>
                </a:lnTo>
                <a:lnTo>
                  <a:pt x="344" y="645"/>
                </a:lnTo>
                <a:lnTo>
                  <a:pt x="341" y="645"/>
                </a:lnTo>
                <a:lnTo>
                  <a:pt x="335" y="645"/>
                </a:lnTo>
                <a:lnTo>
                  <a:pt x="332" y="645"/>
                </a:lnTo>
                <a:lnTo>
                  <a:pt x="331" y="645"/>
                </a:lnTo>
                <a:lnTo>
                  <a:pt x="329" y="645"/>
                </a:lnTo>
                <a:lnTo>
                  <a:pt x="328" y="644"/>
                </a:lnTo>
                <a:lnTo>
                  <a:pt x="326" y="644"/>
                </a:lnTo>
                <a:lnTo>
                  <a:pt x="324" y="643"/>
                </a:lnTo>
                <a:lnTo>
                  <a:pt x="322" y="642"/>
                </a:lnTo>
                <a:lnTo>
                  <a:pt x="320" y="641"/>
                </a:lnTo>
                <a:lnTo>
                  <a:pt x="318" y="640"/>
                </a:lnTo>
                <a:lnTo>
                  <a:pt x="316" y="639"/>
                </a:lnTo>
                <a:lnTo>
                  <a:pt x="314" y="637"/>
                </a:lnTo>
                <a:lnTo>
                  <a:pt x="312" y="636"/>
                </a:lnTo>
                <a:lnTo>
                  <a:pt x="311" y="634"/>
                </a:lnTo>
                <a:lnTo>
                  <a:pt x="309" y="633"/>
                </a:lnTo>
                <a:lnTo>
                  <a:pt x="308" y="631"/>
                </a:lnTo>
                <a:lnTo>
                  <a:pt x="308" y="630"/>
                </a:lnTo>
                <a:lnTo>
                  <a:pt x="307" y="629"/>
                </a:lnTo>
                <a:lnTo>
                  <a:pt x="306" y="627"/>
                </a:lnTo>
                <a:lnTo>
                  <a:pt x="306" y="625"/>
                </a:lnTo>
                <a:lnTo>
                  <a:pt x="305" y="623"/>
                </a:lnTo>
                <a:lnTo>
                  <a:pt x="304" y="617"/>
                </a:lnTo>
                <a:lnTo>
                  <a:pt x="303" y="615"/>
                </a:lnTo>
                <a:lnTo>
                  <a:pt x="303" y="613"/>
                </a:lnTo>
                <a:lnTo>
                  <a:pt x="302" y="612"/>
                </a:lnTo>
                <a:lnTo>
                  <a:pt x="301" y="610"/>
                </a:lnTo>
                <a:lnTo>
                  <a:pt x="301" y="609"/>
                </a:lnTo>
                <a:lnTo>
                  <a:pt x="300" y="608"/>
                </a:lnTo>
                <a:lnTo>
                  <a:pt x="299" y="606"/>
                </a:lnTo>
                <a:lnTo>
                  <a:pt x="296" y="603"/>
                </a:lnTo>
                <a:lnTo>
                  <a:pt x="291" y="597"/>
                </a:lnTo>
                <a:lnTo>
                  <a:pt x="284" y="590"/>
                </a:lnTo>
                <a:lnTo>
                  <a:pt x="283" y="589"/>
                </a:lnTo>
                <a:lnTo>
                  <a:pt x="282" y="588"/>
                </a:lnTo>
                <a:lnTo>
                  <a:pt x="281" y="587"/>
                </a:lnTo>
                <a:lnTo>
                  <a:pt x="280" y="585"/>
                </a:lnTo>
                <a:lnTo>
                  <a:pt x="280" y="584"/>
                </a:lnTo>
                <a:lnTo>
                  <a:pt x="278" y="580"/>
                </a:lnTo>
                <a:lnTo>
                  <a:pt x="277" y="578"/>
                </a:lnTo>
                <a:lnTo>
                  <a:pt x="275" y="576"/>
                </a:lnTo>
                <a:lnTo>
                  <a:pt x="272" y="572"/>
                </a:lnTo>
                <a:lnTo>
                  <a:pt x="271" y="571"/>
                </a:lnTo>
                <a:lnTo>
                  <a:pt x="270" y="569"/>
                </a:lnTo>
                <a:lnTo>
                  <a:pt x="267" y="564"/>
                </a:lnTo>
                <a:lnTo>
                  <a:pt x="267" y="563"/>
                </a:lnTo>
                <a:lnTo>
                  <a:pt x="266" y="562"/>
                </a:lnTo>
                <a:lnTo>
                  <a:pt x="265" y="561"/>
                </a:lnTo>
                <a:lnTo>
                  <a:pt x="264" y="560"/>
                </a:lnTo>
                <a:lnTo>
                  <a:pt x="260" y="556"/>
                </a:lnTo>
                <a:lnTo>
                  <a:pt x="258" y="555"/>
                </a:lnTo>
                <a:lnTo>
                  <a:pt x="257" y="553"/>
                </a:lnTo>
                <a:lnTo>
                  <a:pt x="255" y="551"/>
                </a:lnTo>
                <a:lnTo>
                  <a:pt x="254" y="549"/>
                </a:lnTo>
                <a:lnTo>
                  <a:pt x="253" y="548"/>
                </a:lnTo>
                <a:lnTo>
                  <a:pt x="249" y="545"/>
                </a:lnTo>
                <a:lnTo>
                  <a:pt x="248" y="544"/>
                </a:lnTo>
                <a:lnTo>
                  <a:pt x="248" y="543"/>
                </a:lnTo>
                <a:lnTo>
                  <a:pt x="247" y="542"/>
                </a:lnTo>
                <a:lnTo>
                  <a:pt x="246" y="541"/>
                </a:lnTo>
                <a:lnTo>
                  <a:pt x="246" y="539"/>
                </a:lnTo>
                <a:lnTo>
                  <a:pt x="245" y="538"/>
                </a:lnTo>
                <a:lnTo>
                  <a:pt x="245" y="536"/>
                </a:lnTo>
                <a:lnTo>
                  <a:pt x="244" y="530"/>
                </a:lnTo>
                <a:lnTo>
                  <a:pt x="243" y="528"/>
                </a:lnTo>
                <a:lnTo>
                  <a:pt x="243" y="527"/>
                </a:lnTo>
                <a:lnTo>
                  <a:pt x="243" y="525"/>
                </a:lnTo>
                <a:lnTo>
                  <a:pt x="242" y="524"/>
                </a:lnTo>
                <a:lnTo>
                  <a:pt x="242" y="523"/>
                </a:lnTo>
                <a:lnTo>
                  <a:pt x="241" y="522"/>
                </a:lnTo>
                <a:lnTo>
                  <a:pt x="240" y="521"/>
                </a:lnTo>
                <a:lnTo>
                  <a:pt x="237" y="517"/>
                </a:lnTo>
                <a:lnTo>
                  <a:pt x="233" y="514"/>
                </a:lnTo>
                <a:lnTo>
                  <a:pt x="229" y="509"/>
                </a:lnTo>
                <a:lnTo>
                  <a:pt x="226" y="506"/>
                </a:lnTo>
                <a:lnTo>
                  <a:pt x="224" y="504"/>
                </a:lnTo>
                <a:lnTo>
                  <a:pt x="222" y="503"/>
                </a:lnTo>
                <a:lnTo>
                  <a:pt x="221" y="501"/>
                </a:lnTo>
                <a:lnTo>
                  <a:pt x="219" y="500"/>
                </a:lnTo>
                <a:lnTo>
                  <a:pt x="218" y="499"/>
                </a:lnTo>
                <a:lnTo>
                  <a:pt x="216" y="498"/>
                </a:lnTo>
                <a:lnTo>
                  <a:pt x="214" y="497"/>
                </a:lnTo>
                <a:lnTo>
                  <a:pt x="212" y="496"/>
                </a:lnTo>
                <a:lnTo>
                  <a:pt x="210" y="495"/>
                </a:lnTo>
                <a:lnTo>
                  <a:pt x="209" y="495"/>
                </a:lnTo>
                <a:lnTo>
                  <a:pt x="205" y="493"/>
                </a:lnTo>
                <a:lnTo>
                  <a:pt x="202" y="493"/>
                </a:lnTo>
                <a:lnTo>
                  <a:pt x="194" y="491"/>
                </a:lnTo>
                <a:lnTo>
                  <a:pt x="192" y="491"/>
                </a:lnTo>
                <a:lnTo>
                  <a:pt x="189" y="490"/>
                </a:lnTo>
                <a:lnTo>
                  <a:pt x="188" y="491"/>
                </a:lnTo>
                <a:lnTo>
                  <a:pt x="187" y="491"/>
                </a:lnTo>
                <a:lnTo>
                  <a:pt x="187" y="491"/>
                </a:lnTo>
                <a:lnTo>
                  <a:pt x="186" y="491"/>
                </a:lnTo>
                <a:lnTo>
                  <a:pt x="185" y="492"/>
                </a:lnTo>
                <a:lnTo>
                  <a:pt x="184" y="492"/>
                </a:lnTo>
                <a:lnTo>
                  <a:pt x="184" y="493"/>
                </a:lnTo>
                <a:lnTo>
                  <a:pt x="183" y="495"/>
                </a:lnTo>
                <a:lnTo>
                  <a:pt x="182" y="496"/>
                </a:lnTo>
                <a:lnTo>
                  <a:pt x="182" y="496"/>
                </a:lnTo>
                <a:lnTo>
                  <a:pt x="181" y="497"/>
                </a:lnTo>
                <a:lnTo>
                  <a:pt x="180" y="497"/>
                </a:lnTo>
                <a:lnTo>
                  <a:pt x="180" y="497"/>
                </a:lnTo>
                <a:lnTo>
                  <a:pt x="179" y="497"/>
                </a:lnTo>
                <a:lnTo>
                  <a:pt x="177" y="497"/>
                </a:lnTo>
                <a:lnTo>
                  <a:pt x="175" y="497"/>
                </a:lnTo>
                <a:lnTo>
                  <a:pt x="172" y="496"/>
                </a:lnTo>
                <a:lnTo>
                  <a:pt x="168" y="495"/>
                </a:lnTo>
                <a:lnTo>
                  <a:pt x="167" y="495"/>
                </a:lnTo>
                <a:lnTo>
                  <a:pt x="165" y="494"/>
                </a:lnTo>
                <a:lnTo>
                  <a:pt x="160" y="494"/>
                </a:lnTo>
                <a:lnTo>
                  <a:pt x="157" y="494"/>
                </a:lnTo>
                <a:lnTo>
                  <a:pt x="155" y="493"/>
                </a:lnTo>
                <a:lnTo>
                  <a:pt x="153" y="493"/>
                </a:lnTo>
                <a:lnTo>
                  <a:pt x="151" y="492"/>
                </a:lnTo>
                <a:lnTo>
                  <a:pt x="149" y="492"/>
                </a:lnTo>
                <a:lnTo>
                  <a:pt x="147" y="491"/>
                </a:lnTo>
                <a:lnTo>
                  <a:pt x="145" y="490"/>
                </a:lnTo>
                <a:lnTo>
                  <a:pt x="144" y="489"/>
                </a:lnTo>
                <a:lnTo>
                  <a:pt x="143" y="489"/>
                </a:lnTo>
                <a:lnTo>
                  <a:pt x="142" y="488"/>
                </a:lnTo>
                <a:lnTo>
                  <a:pt x="141" y="487"/>
                </a:lnTo>
                <a:lnTo>
                  <a:pt x="140" y="485"/>
                </a:lnTo>
                <a:lnTo>
                  <a:pt x="140" y="485"/>
                </a:lnTo>
                <a:lnTo>
                  <a:pt x="137" y="481"/>
                </a:lnTo>
                <a:lnTo>
                  <a:pt x="135" y="476"/>
                </a:lnTo>
                <a:lnTo>
                  <a:pt x="133" y="473"/>
                </a:lnTo>
                <a:lnTo>
                  <a:pt x="133" y="471"/>
                </a:lnTo>
                <a:lnTo>
                  <a:pt x="132" y="470"/>
                </a:lnTo>
                <a:lnTo>
                  <a:pt x="131" y="465"/>
                </a:lnTo>
                <a:lnTo>
                  <a:pt x="130" y="463"/>
                </a:lnTo>
                <a:lnTo>
                  <a:pt x="129" y="461"/>
                </a:lnTo>
                <a:lnTo>
                  <a:pt x="128" y="460"/>
                </a:lnTo>
                <a:lnTo>
                  <a:pt x="127" y="458"/>
                </a:lnTo>
                <a:lnTo>
                  <a:pt x="126" y="456"/>
                </a:lnTo>
                <a:lnTo>
                  <a:pt x="125" y="455"/>
                </a:lnTo>
                <a:lnTo>
                  <a:pt x="124" y="453"/>
                </a:lnTo>
                <a:lnTo>
                  <a:pt x="121" y="450"/>
                </a:lnTo>
                <a:lnTo>
                  <a:pt x="119" y="448"/>
                </a:lnTo>
                <a:lnTo>
                  <a:pt x="112" y="442"/>
                </a:lnTo>
                <a:lnTo>
                  <a:pt x="110" y="441"/>
                </a:lnTo>
                <a:lnTo>
                  <a:pt x="108" y="440"/>
                </a:lnTo>
                <a:lnTo>
                  <a:pt x="106" y="439"/>
                </a:lnTo>
                <a:lnTo>
                  <a:pt x="104" y="438"/>
                </a:lnTo>
                <a:lnTo>
                  <a:pt x="99" y="435"/>
                </a:lnTo>
                <a:lnTo>
                  <a:pt x="97" y="435"/>
                </a:lnTo>
                <a:lnTo>
                  <a:pt x="96" y="434"/>
                </a:lnTo>
                <a:lnTo>
                  <a:pt x="94" y="433"/>
                </a:lnTo>
                <a:lnTo>
                  <a:pt x="93" y="431"/>
                </a:lnTo>
                <a:lnTo>
                  <a:pt x="92" y="430"/>
                </a:lnTo>
                <a:lnTo>
                  <a:pt x="91" y="429"/>
                </a:lnTo>
                <a:lnTo>
                  <a:pt x="90" y="429"/>
                </a:lnTo>
                <a:lnTo>
                  <a:pt x="90" y="428"/>
                </a:lnTo>
                <a:lnTo>
                  <a:pt x="89" y="427"/>
                </a:lnTo>
                <a:lnTo>
                  <a:pt x="89" y="426"/>
                </a:lnTo>
                <a:lnTo>
                  <a:pt x="89" y="425"/>
                </a:lnTo>
                <a:lnTo>
                  <a:pt x="88" y="422"/>
                </a:lnTo>
                <a:lnTo>
                  <a:pt x="87" y="418"/>
                </a:lnTo>
                <a:lnTo>
                  <a:pt x="86" y="415"/>
                </a:lnTo>
                <a:lnTo>
                  <a:pt x="85" y="411"/>
                </a:lnTo>
                <a:lnTo>
                  <a:pt x="83" y="406"/>
                </a:lnTo>
                <a:lnTo>
                  <a:pt x="82" y="405"/>
                </a:lnTo>
                <a:lnTo>
                  <a:pt x="82" y="403"/>
                </a:lnTo>
                <a:lnTo>
                  <a:pt x="82" y="402"/>
                </a:lnTo>
                <a:lnTo>
                  <a:pt x="82" y="400"/>
                </a:lnTo>
                <a:lnTo>
                  <a:pt x="82" y="399"/>
                </a:lnTo>
                <a:lnTo>
                  <a:pt x="83" y="396"/>
                </a:lnTo>
                <a:lnTo>
                  <a:pt x="83" y="393"/>
                </a:lnTo>
                <a:lnTo>
                  <a:pt x="83" y="391"/>
                </a:lnTo>
                <a:lnTo>
                  <a:pt x="83" y="387"/>
                </a:lnTo>
                <a:lnTo>
                  <a:pt x="83" y="382"/>
                </a:lnTo>
                <a:lnTo>
                  <a:pt x="83" y="380"/>
                </a:lnTo>
                <a:lnTo>
                  <a:pt x="83" y="378"/>
                </a:lnTo>
                <a:lnTo>
                  <a:pt x="83" y="376"/>
                </a:lnTo>
                <a:lnTo>
                  <a:pt x="82" y="374"/>
                </a:lnTo>
                <a:lnTo>
                  <a:pt x="82" y="373"/>
                </a:lnTo>
                <a:lnTo>
                  <a:pt x="81" y="372"/>
                </a:lnTo>
                <a:lnTo>
                  <a:pt x="80" y="371"/>
                </a:lnTo>
                <a:lnTo>
                  <a:pt x="79" y="370"/>
                </a:lnTo>
                <a:lnTo>
                  <a:pt x="78" y="369"/>
                </a:lnTo>
                <a:lnTo>
                  <a:pt x="75" y="368"/>
                </a:lnTo>
                <a:lnTo>
                  <a:pt x="73" y="367"/>
                </a:lnTo>
                <a:lnTo>
                  <a:pt x="70" y="366"/>
                </a:lnTo>
                <a:lnTo>
                  <a:pt x="69" y="365"/>
                </a:lnTo>
                <a:lnTo>
                  <a:pt x="68" y="365"/>
                </a:lnTo>
                <a:lnTo>
                  <a:pt x="66" y="364"/>
                </a:lnTo>
                <a:lnTo>
                  <a:pt x="65" y="363"/>
                </a:lnTo>
                <a:lnTo>
                  <a:pt x="65" y="362"/>
                </a:lnTo>
                <a:lnTo>
                  <a:pt x="64" y="361"/>
                </a:lnTo>
                <a:lnTo>
                  <a:pt x="63" y="359"/>
                </a:lnTo>
                <a:lnTo>
                  <a:pt x="61" y="356"/>
                </a:lnTo>
                <a:lnTo>
                  <a:pt x="60" y="354"/>
                </a:lnTo>
                <a:lnTo>
                  <a:pt x="59" y="352"/>
                </a:lnTo>
                <a:lnTo>
                  <a:pt x="58" y="350"/>
                </a:lnTo>
                <a:lnTo>
                  <a:pt x="57" y="348"/>
                </a:lnTo>
                <a:lnTo>
                  <a:pt x="57" y="346"/>
                </a:lnTo>
                <a:lnTo>
                  <a:pt x="56" y="344"/>
                </a:lnTo>
                <a:lnTo>
                  <a:pt x="56" y="342"/>
                </a:lnTo>
                <a:lnTo>
                  <a:pt x="55" y="340"/>
                </a:lnTo>
                <a:lnTo>
                  <a:pt x="55" y="332"/>
                </a:lnTo>
                <a:lnTo>
                  <a:pt x="54" y="330"/>
                </a:lnTo>
                <a:lnTo>
                  <a:pt x="54" y="328"/>
                </a:lnTo>
                <a:lnTo>
                  <a:pt x="53" y="326"/>
                </a:lnTo>
                <a:lnTo>
                  <a:pt x="51" y="319"/>
                </a:lnTo>
                <a:lnTo>
                  <a:pt x="51" y="317"/>
                </a:lnTo>
                <a:lnTo>
                  <a:pt x="50" y="315"/>
                </a:lnTo>
                <a:lnTo>
                  <a:pt x="49" y="313"/>
                </a:lnTo>
                <a:lnTo>
                  <a:pt x="48" y="312"/>
                </a:lnTo>
                <a:lnTo>
                  <a:pt x="47" y="310"/>
                </a:lnTo>
                <a:lnTo>
                  <a:pt x="46" y="310"/>
                </a:lnTo>
                <a:lnTo>
                  <a:pt x="45" y="309"/>
                </a:lnTo>
                <a:lnTo>
                  <a:pt x="45" y="308"/>
                </a:lnTo>
                <a:lnTo>
                  <a:pt x="41" y="307"/>
                </a:lnTo>
                <a:lnTo>
                  <a:pt x="41" y="306"/>
                </a:lnTo>
                <a:lnTo>
                  <a:pt x="40" y="306"/>
                </a:lnTo>
                <a:lnTo>
                  <a:pt x="39" y="305"/>
                </a:lnTo>
                <a:lnTo>
                  <a:pt x="39" y="304"/>
                </a:lnTo>
                <a:lnTo>
                  <a:pt x="37" y="302"/>
                </a:lnTo>
                <a:lnTo>
                  <a:pt x="36" y="301"/>
                </a:lnTo>
                <a:lnTo>
                  <a:pt x="36" y="300"/>
                </a:lnTo>
                <a:lnTo>
                  <a:pt x="36" y="298"/>
                </a:lnTo>
                <a:lnTo>
                  <a:pt x="36" y="295"/>
                </a:lnTo>
                <a:lnTo>
                  <a:pt x="35" y="294"/>
                </a:lnTo>
                <a:lnTo>
                  <a:pt x="35" y="292"/>
                </a:lnTo>
                <a:lnTo>
                  <a:pt x="35" y="291"/>
                </a:lnTo>
                <a:lnTo>
                  <a:pt x="35" y="290"/>
                </a:lnTo>
                <a:lnTo>
                  <a:pt x="35" y="288"/>
                </a:lnTo>
                <a:lnTo>
                  <a:pt x="36" y="285"/>
                </a:lnTo>
                <a:lnTo>
                  <a:pt x="36" y="282"/>
                </a:lnTo>
                <a:lnTo>
                  <a:pt x="37" y="278"/>
                </a:lnTo>
                <a:lnTo>
                  <a:pt x="37" y="277"/>
                </a:lnTo>
                <a:lnTo>
                  <a:pt x="37" y="276"/>
                </a:lnTo>
                <a:lnTo>
                  <a:pt x="37" y="274"/>
                </a:lnTo>
                <a:lnTo>
                  <a:pt x="37" y="272"/>
                </a:lnTo>
                <a:lnTo>
                  <a:pt x="36" y="271"/>
                </a:lnTo>
                <a:lnTo>
                  <a:pt x="35" y="269"/>
                </a:lnTo>
                <a:lnTo>
                  <a:pt x="35" y="268"/>
                </a:lnTo>
                <a:lnTo>
                  <a:pt x="34" y="267"/>
                </a:lnTo>
                <a:lnTo>
                  <a:pt x="33" y="266"/>
                </a:lnTo>
                <a:lnTo>
                  <a:pt x="32" y="265"/>
                </a:lnTo>
                <a:lnTo>
                  <a:pt x="31" y="265"/>
                </a:lnTo>
                <a:lnTo>
                  <a:pt x="30" y="264"/>
                </a:lnTo>
                <a:lnTo>
                  <a:pt x="25" y="262"/>
                </a:lnTo>
                <a:lnTo>
                  <a:pt x="23" y="261"/>
                </a:lnTo>
                <a:lnTo>
                  <a:pt x="22" y="261"/>
                </a:lnTo>
                <a:lnTo>
                  <a:pt x="18" y="258"/>
                </a:lnTo>
                <a:lnTo>
                  <a:pt x="11" y="254"/>
                </a:lnTo>
                <a:lnTo>
                  <a:pt x="8" y="252"/>
                </a:lnTo>
                <a:lnTo>
                  <a:pt x="7" y="252"/>
                </a:lnTo>
                <a:lnTo>
                  <a:pt x="5" y="251"/>
                </a:lnTo>
                <a:lnTo>
                  <a:pt x="4" y="250"/>
                </a:lnTo>
                <a:lnTo>
                  <a:pt x="3" y="249"/>
                </a:lnTo>
                <a:lnTo>
                  <a:pt x="2" y="248"/>
                </a:lnTo>
                <a:lnTo>
                  <a:pt x="1" y="247"/>
                </a:lnTo>
                <a:lnTo>
                  <a:pt x="0" y="245"/>
                </a:lnTo>
              </a:path>
            </a:pathLst>
          </a:custGeom>
          <a:noFill/>
          <a:ln w="98425">
            <a:solidFill>
              <a:srgbClr val="CCCC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393" name="Freeform 234">
            <a:extLst>
              <a:ext uri="{FF2B5EF4-FFF2-40B4-BE49-F238E27FC236}">
                <a16:creationId xmlns:a16="http://schemas.microsoft.com/office/drawing/2014/main" id="{4E0D005D-7554-4CBB-9AF6-A596B7F45610}"/>
              </a:ext>
            </a:extLst>
          </p:cNvPr>
          <p:cNvSpPr>
            <a:spLocks/>
          </p:cNvSpPr>
          <p:nvPr/>
        </p:nvSpPr>
        <p:spPr bwMode="auto">
          <a:xfrm>
            <a:off x="7498836" y="2129294"/>
            <a:ext cx="402523" cy="249666"/>
          </a:xfrm>
          <a:custGeom>
            <a:avLst/>
            <a:gdLst>
              <a:gd name="T0" fmla="*/ 3 w 395"/>
              <a:gd name="T1" fmla="*/ 231 h 245"/>
              <a:gd name="T2" fmla="*/ 0 w 395"/>
              <a:gd name="T3" fmla="*/ 221 h 245"/>
              <a:gd name="T4" fmla="*/ 2 w 395"/>
              <a:gd name="T5" fmla="*/ 214 h 245"/>
              <a:gd name="T6" fmla="*/ 8 w 395"/>
              <a:gd name="T7" fmla="*/ 208 h 245"/>
              <a:gd name="T8" fmla="*/ 23 w 395"/>
              <a:gd name="T9" fmla="*/ 199 h 245"/>
              <a:gd name="T10" fmla="*/ 27 w 395"/>
              <a:gd name="T11" fmla="*/ 194 h 245"/>
              <a:gd name="T12" fmla="*/ 32 w 395"/>
              <a:gd name="T13" fmla="*/ 171 h 245"/>
              <a:gd name="T14" fmla="*/ 36 w 395"/>
              <a:gd name="T15" fmla="*/ 164 h 245"/>
              <a:gd name="T16" fmla="*/ 43 w 395"/>
              <a:gd name="T17" fmla="*/ 154 h 245"/>
              <a:gd name="T18" fmla="*/ 52 w 395"/>
              <a:gd name="T19" fmla="*/ 139 h 245"/>
              <a:gd name="T20" fmla="*/ 62 w 395"/>
              <a:gd name="T21" fmla="*/ 124 h 245"/>
              <a:gd name="T22" fmla="*/ 73 w 395"/>
              <a:gd name="T23" fmla="*/ 123 h 245"/>
              <a:gd name="T24" fmla="*/ 84 w 395"/>
              <a:gd name="T25" fmla="*/ 125 h 245"/>
              <a:gd name="T26" fmla="*/ 91 w 395"/>
              <a:gd name="T27" fmla="*/ 121 h 245"/>
              <a:gd name="T28" fmla="*/ 99 w 395"/>
              <a:gd name="T29" fmla="*/ 117 h 245"/>
              <a:gd name="T30" fmla="*/ 107 w 395"/>
              <a:gd name="T31" fmla="*/ 118 h 245"/>
              <a:gd name="T32" fmla="*/ 113 w 395"/>
              <a:gd name="T33" fmla="*/ 123 h 245"/>
              <a:gd name="T34" fmla="*/ 117 w 395"/>
              <a:gd name="T35" fmla="*/ 127 h 245"/>
              <a:gd name="T36" fmla="*/ 119 w 395"/>
              <a:gd name="T37" fmla="*/ 127 h 245"/>
              <a:gd name="T38" fmla="*/ 122 w 395"/>
              <a:gd name="T39" fmla="*/ 121 h 245"/>
              <a:gd name="T40" fmla="*/ 129 w 395"/>
              <a:gd name="T41" fmla="*/ 117 h 245"/>
              <a:gd name="T42" fmla="*/ 133 w 395"/>
              <a:gd name="T43" fmla="*/ 112 h 245"/>
              <a:gd name="T44" fmla="*/ 142 w 395"/>
              <a:gd name="T45" fmla="*/ 109 h 245"/>
              <a:gd name="T46" fmla="*/ 155 w 395"/>
              <a:gd name="T47" fmla="*/ 106 h 245"/>
              <a:gd name="T48" fmla="*/ 166 w 395"/>
              <a:gd name="T49" fmla="*/ 103 h 245"/>
              <a:gd name="T50" fmla="*/ 173 w 395"/>
              <a:gd name="T51" fmla="*/ 103 h 245"/>
              <a:gd name="T52" fmla="*/ 186 w 395"/>
              <a:gd name="T53" fmla="*/ 107 h 245"/>
              <a:gd name="T54" fmla="*/ 196 w 395"/>
              <a:gd name="T55" fmla="*/ 110 h 245"/>
              <a:gd name="T56" fmla="*/ 206 w 395"/>
              <a:gd name="T57" fmla="*/ 110 h 245"/>
              <a:gd name="T58" fmla="*/ 213 w 395"/>
              <a:gd name="T59" fmla="*/ 110 h 245"/>
              <a:gd name="T60" fmla="*/ 222 w 395"/>
              <a:gd name="T61" fmla="*/ 113 h 245"/>
              <a:gd name="T62" fmla="*/ 230 w 395"/>
              <a:gd name="T63" fmla="*/ 110 h 245"/>
              <a:gd name="T64" fmla="*/ 238 w 395"/>
              <a:gd name="T65" fmla="*/ 103 h 245"/>
              <a:gd name="T66" fmla="*/ 241 w 395"/>
              <a:gd name="T67" fmla="*/ 92 h 245"/>
              <a:gd name="T68" fmla="*/ 241 w 395"/>
              <a:gd name="T69" fmla="*/ 84 h 245"/>
              <a:gd name="T70" fmla="*/ 245 w 395"/>
              <a:gd name="T71" fmla="*/ 80 h 245"/>
              <a:gd name="T72" fmla="*/ 257 w 395"/>
              <a:gd name="T73" fmla="*/ 74 h 245"/>
              <a:gd name="T74" fmla="*/ 271 w 395"/>
              <a:gd name="T75" fmla="*/ 66 h 245"/>
              <a:gd name="T76" fmla="*/ 283 w 395"/>
              <a:gd name="T77" fmla="*/ 58 h 245"/>
              <a:gd name="T78" fmla="*/ 293 w 395"/>
              <a:gd name="T79" fmla="*/ 48 h 245"/>
              <a:gd name="T80" fmla="*/ 298 w 395"/>
              <a:gd name="T81" fmla="*/ 46 h 245"/>
              <a:gd name="T82" fmla="*/ 308 w 395"/>
              <a:gd name="T83" fmla="*/ 48 h 245"/>
              <a:gd name="T84" fmla="*/ 323 w 395"/>
              <a:gd name="T85" fmla="*/ 51 h 245"/>
              <a:gd name="T86" fmla="*/ 330 w 395"/>
              <a:gd name="T87" fmla="*/ 55 h 245"/>
              <a:gd name="T88" fmla="*/ 341 w 395"/>
              <a:gd name="T89" fmla="*/ 63 h 245"/>
              <a:gd name="T90" fmla="*/ 347 w 395"/>
              <a:gd name="T91" fmla="*/ 66 h 245"/>
              <a:gd name="T92" fmla="*/ 351 w 395"/>
              <a:gd name="T93" fmla="*/ 65 h 245"/>
              <a:gd name="T94" fmla="*/ 354 w 395"/>
              <a:gd name="T95" fmla="*/ 60 h 245"/>
              <a:gd name="T96" fmla="*/ 357 w 395"/>
              <a:gd name="T97" fmla="*/ 44 h 245"/>
              <a:gd name="T98" fmla="*/ 357 w 395"/>
              <a:gd name="T99" fmla="*/ 38 h 245"/>
              <a:gd name="T100" fmla="*/ 361 w 395"/>
              <a:gd name="T101" fmla="*/ 35 h 245"/>
              <a:gd name="T102" fmla="*/ 372 w 395"/>
              <a:gd name="T103" fmla="*/ 31 h 245"/>
              <a:gd name="T104" fmla="*/ 379 w 395"/>
              <a:gd name="T105" fmla="*/ 27 h 245"/>
              <a:gd name="T106" fmla="*/ 381 w 395"/>
              <a:gd name="T107" fmla="*/ 22 h 245"/>
              <a:gd name="T108" fmla="*/ 380 w 395"/>
              <a:gd name="T109" fmla="*/ 19 h 245"/>
              <a:gd name="T110" fmla="*/ 378 w 395"/>
              <a:gd name="T111" fmla="*/ 14 h 245"/>
              <a:gd name="T112" fmla="*/ 380 w 395"/>
              <a:gd name="T113" fmla="*/ 6 h 245"/>
              <a:gd name="T114" fmla="*/ 384 w 395"/>
              <a:gd name="T115" fmla="*/ 3 h 245"/>
              <a:gd name="T116" fmla="*/ 387 w 395"/>
              <a:gd name="T117" fmla="*/ 2 h 245"/>
              <a:gd name="T118" fmla="*/ 393 w 395"/>
              <a:gd name="T119" fmla="*/ 1 h 245"/>
              <a:gd name="T120" fmla="*/ 395 w 395"/>
              <a:gd name="T121" fmla="*/ 0 h 2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395" h="245">
                <a:moveTo>
                  <a:pt x="12" y="245"/>
                </a:moveTo>
                <a:lnTo>
                  <a:pt x="11" y="244"/>
                </a:lnTo>
                <a:lnTo>
                  <a:pt x="9" y="241"/>
                </a:lnTo>
                <a:lnTo>
                  <a:pt x="6" y="236"/>
                </a:lnTo>
                <a:lnTo>
                  <a:pt x="3" y="231"/>
                </a:lnTo>
                <a:lnTo>
                  <a:pt x="2" y="229"/>
                </a:lnTo>
                <a:lnTo>
                  <a:pt x="1" y="227"/>
                </a:lnTo>
                <a:lnTo>
                  <a:pt x="1" y="225"/>
                </a:lnTo>
                <a:lnTo>
                  <a:pt x="0" y="223"/>
                </a:lnTo>
                <a:lnTo>
                  <a:pt x="0" y="221"/>
                </a:lnTo>
                <a:lnTo>
                  <a:pt x="0" y="219"/>
                </a:lnTo>
                <a:lnTo>
                  <a:pt x="0" y="218"/>
                </a:lnTo>
                <a:lnTo>
                  <a:pt x="1" y="217"/>
                </a:lnTo>
                <a:lnTo>
                  <a:pt x="1" y="215"/>
                </a:lnTo>
                <a:lnTo>
                  <a:pt x="2" y="214"/>
                </a:lnTo>
                <a:lnTo>
                  <a:pt x="3" y="213"/>
                </a:lnTo>
                <a:lnTo>
                  <a:pt x="4" y="212"/>
                </a:lnTo>
                <a:lnTo>
                  <a:pt x="4" y="211"/>
                </a:lnTo>
                <a:lnTo>
                  <a:pt x="6" y="210"/>
                </a:lnTo>
                <a:lnTo>
                  <a:pt x="8" y="208"/>
                </a:lnTo>
                <a:lnTo>
                  <a:pt x="11" y="206"/>
                </a:lnTo>
                <a:lnTo>
                  <a:pt x="19" y="202"/>
                </a:lnTo>
                <a:lnTo>
                  <a:pt x="20" y="201"/>
                </a:lnTo>
                <a:lnTo>
                  <a:pt x="22" y="200"/>
                </a:lnTo>
                <a:lnTo>
                  <a:pt x="23" y="199"/>
                </a:lnTo>
                <a:lnTo>
                  <a:pt x="24" y="198"/>
                </a:lnTo>
                <a:lnTo>
                  <a:pt x="25" y="197"/>
                </a:lnTo>
                <a:lnTo>
                  <a:pt x="26" y="196"/>
                </a:lnTo>
                <a:lnTo>
                  <a:pt x="26" y="195"/>
                </a:lnTo>
                <a:lnTo>
                  <a:pt x="27" y="194"/>
                </a:lnTo>
                <a:lnTo>
                  <a:pt x="27" y="192"/>
                </a:lnTo>
                <a:lnTo>
                  <a:pt x="28" y="188"/>
                </a:lnTo>
                <a:lnTo>
                  <a:pt x="28" y="183"/>
                </a:lnTo>
                <a:lnTo>
                  <a:pt x="29" y="180"/>
                </a:lnTo>
                <a:lnTo>
                  <a:pt x="32" y="171"/>
                </a:lnTo>
                <a:lnTo>
                  <a:pt x="32" y="169"/>
                </a:lnTo>
                <a:lnTo>
                  <a:pt x="33" y="168"/>
                </a:lnTo>
                <a:lnTo>
                  <a:pt x="34" y="166"/>
                </a:lnTo>
                <a:lnTo>
                  <a:pt x="35" y="165"/>
                </a:lnTo>
                <a:lnTo>
                  <a:pt x="36" y="164"/>
                </a:lnTo>
                <a:lnTo>
                  <a:pt x="38" y="162"/>
                </a:lnTo>
                <a:lnTo>
                  <a:pt x="39" y="161"/>
                </a:lnTo>
                <a:lnTo>
                  <a:pt x="40" y="160"/>
                </a:lnTo>
                <a:lnTo>
                  <a:pt x="41" y="158"/>
                </a:lnTo>
                <a:lnTo>
                  <a:pt x="43" y="154"/>
                </a:lnTo>
                <a:lnTo>
                  <a:pt x="44" y="153"/>
                </a:lnTo>
                <a:lnTo>
                  <a:pt x="46" y="149"/>
                </a:lnTo>
                <a:lnTo>
                  <a:pt x="47" y="147"/>
                </a:lnTo>
                <a:lnTo>
                  <a:pt x="48" y="145"/>
                </a:lnTo>
                <a:lnTo>
                  <a:pt x="52" y="139"/>
                </a:lnTo>
                <a:lnTo>
                  <a:pt x="54" y="135"/>
                </a:lnTo>
                <a:lnTo>
                  <a:pt x="55" y="134"/>
                </a:lnTo>
                <a:lnTo>
                  <a:pt x="57" y="131"/>
                </a:lnTo>
                <a:lnTo>
                  <a:pt x="58" y="129"/>
                </a:lnTo>
                <a:lnTo>
                  <a:pt x="62" y="124"/>
                </a:lnTo>
                <a:lnTo>
                  <a:pt x="63" y="123"/>
                </a:lnTo>
                <a:lnTo>
                  <a:pt x="64" y="121"/>
                </a:lnTo>
                <a:lnTo>
                  <a:pt x="64" y="121"/>
                </a:lnTo>
                <a:lnTo>
                  <a:pt x="67" y="121"/>
                </a:lnTo>
                <a:lnTo>
                  <a:pt x="73" y="123"/>
                </a:lnTo>
                <a:lnTo>
                  <a:pt x="79" y="125"/>
                </a:lnTo>
                <a:lnTo>
                  <a:pt x="81" y="125"/>
                </a:lnTo>
                <a:lnTo>
                  <a:pt x="82" y="125"/>
                </a:lnTo>
                <a:lnTo>
                  <a:pt x="83" y="125"/>
                </a:lnTo>
                <a:lnTo>
                  <a:pt x="84" y="125"/>
                </a:lnTo>
                <a:lnTo>
                  <a:pt x="85" y="125"/>
                </a:lnTo>
                <a:lnTo>
                  <a:pt x="86" y="124"/>
                </a:lnTo>
                <a:lnTo>
                  <a:pt x="88" y="124"/>
                </a:lnTo>
                <a:lnTo>
                  <a:pt x="89" y="123"/>
                </a:lnTo>
                <a:lnTo>
                  <a:pt x="91" y="121"/>
                </a:lnTo>
                <a:lnTo>
                  <a:pt x="92" y="120"/>
                </a:lnTo>
                <a:lnTo>
                  <a:pt x="94" y="119"/>
                </a:lnTo>
                <a:lnTo>
                  <a:pt x="96" y="118"/>
                </a:lnTo>
                <a:lnTo>
                  <a:pt x="98" y="118"/>
                </a:lnTo>
                <a:lnTo>
                  <a:pt x="99" y="117"/>
                </a:lnTo>
                <a:lnTo>
                  <a:pt x="101" y="117"/>
                </a:lnTo>
                <a:lnTo>
                  <a:pt x="103" y="117"/>
                </a:lnTo>
                <a:lnTo>
                  <a:pt x="104" y="117"/>
                </a:lnTo>
                <a:lnTo>
                  <a:pt x="105" y="118"/>
                </a:lnTo>
                <a:lnTo>
                  <a:pt x="107" y="118"/>
                </a:lnTo>
                <a:lnTo>
                  <a:pt x="108" y="119"/>
                </a:lnTo>
                <a:lnTo>
                  <a:pt x="110" y="120"/>
                </a:lnTo>
                <a:lnTo>
                  <a:pt x="111" y="121"/>
                </a:lnTo>
                <a:lnTo>
                  <a:pt x="112" y="122"/>
                </a:lnTo>
                <a:lnTo>
                  <a:pt x="113" y="123"/>
                </a:lnTo>
                <a:lnTo>
                  <a:pt x="115" y="126"/>
                </a:lnTo>
                <a:lnTo>
                  <a:pt x="116" y="127"/>
                </a:lnTo>
                <a:lnTo>
                  <a:pt x="116" y="127"/>
                </a:lnTo>
                <a:lnTo>
                  <a:pt x="117" y="127"/>
                </a:lnTo>
                <a:lnTo>
                  <a:pt x="117" y="127"/>
                </a:lnTo>
                <a:lnTo>
                  <a:pt x="118" y="127"/>
                </a:lnTo>
                <a:lnTo>
                  <a:pt x="118" y="127"/>
                </a:lnTo>
                <a:lnTo>
                  <a:pt x="118" y="127"/>
                </a:lnTo>
                <a:lnTo>
                  <a:pt x="119" y="127"/>
                </a:lnTo>
                <a:lnTo>
                  <a:pt x="119" y="127"/>
                </a:lnTo>
                <a:lnTo>
                  <a:pt x="119" y="126"/>
                </a:lnTo>
                <a:lnTo>
                  <a:pt x="120" y="124"/>
                </a:lnTo>
                <a:lnTo>
                  <a:pt x="120" y="123"/>
                </a:lnTo>
                <a:lnTo>
                  <a:pt x="121" y="122"/>
                </a:lnTo>
                <a:lnTo>
                  <a:pt x="122" y="121"/>
                </a:lnTo>
                <a:lnTo>
                  <a:pt x="123" y="121"/>
                </a:lnTo>
                <a:lnTo>
                  <a:pt x="124" y="120"/>
                </a:lnTo>
                <a:lnTo>
                  <a:pt x="125" y="119"/>
                </a:lnTo>
                <a:lnTo>
                  <a:pt x="128" y="117"/>
                </a:lnTo>
                <a:lnTo>
                  <a:pt x="129" y="117"/>
                </a:lnTo>
                <a:lnTo>
                  <a:pt x="130" y="116"/>
                </a:lnTo>
                <a:lnTo>
                  <a:pt x="131" y="115"/>
                </a:lnTo>
                <a:lnTo>
                  <a:pt x="132" y="113"/>
                </a:lnTo>
                <a:lnTo>
                  <a:pt x="133" y="113"/>
                </a:lnTo>
                <a:lnTo>
                  <a:pt x="133" y="112"/>
                </a:lnTo>
                <a:lnTo>
                  <a:pt x="134" y="112"/>
                </a:lnTo>
                <a:lnTo>
                  <a:pt x="136" y="111"/>
                </a:lnTo>
                <a:lnTo>
                  <a:pt x="139" y="110"/>
                </a:lnTo>
                <a:lnTo>
                  <a:pt x="141" y="110"/>
                </a:lnTo>
                <a:lnTo>
                  <a:pt x="142" y="109"/>
                </a:lnTo>
                <a:lnTo>
                  <a:pt x="146" y="108"/>
                </a:lnTo>
                <a:lnTo>
                  <a:pt x="147" y="107"/>
                </a:lnTo>
                <a:lnTo>
                  <a:pt x="149" y="107"/>
                </a:lnTo>
                <a:lnTo>
                  <a:pt x="154" y="106"/>
                </a:lnTo>
                <a:lnTo>
                  <a:pt x="155" y="106"/>
                </a:lnTo>
                <a:lnTo>
                  <a:pt x="158" y="106"/>
                </a:lnTo>
                <a:lnTo>
                  <a:pt x="159" y="106"/>
                </a:lnTo>
                <a:lnTo>
                  <a:pt x="161" y="105"/>
                </a:lnTo>
                <a:lnTo>
                  <a:pt x="165" y="104"/>
                </a:lnTo>
                <a:lnTo>
                  <a:pt x="166" y="103"/>
                </a:lnTo>
                <a:lnTo>
                  <a:pt x="167" y="103"/>
                </a:lnTo>
                <a:lnTo>
                  <a:pt x="168" y="103"/>
                </a:lnTo>
                <a:lnTo>
                  <a:pt x="170" y="103"/>
                </a:lnTo>
                <a:lnTo>
                  <a:pt x="171" y="103"/>
                </a:lnTo>
                <a:lnTo>
                  <a:pt x="173" y="103"/>
                </a:lnTo>
                <a:lnTo>
                  <a:pt x="174" y="104"/>
                </a:lnTo>
                <a:lnTo>
                  <a:pt x="176" y="104"/>
                </a:lnTo>
                <a:lnTo>
                  <a:pt x="178" y="105"/>
                </a:lnTo>
                <a:lnTo>
                  <a:pt x="180" y="106"/>
                </a:lnTo>
                <a:lnTo>
                  <a:pt x="186" y="107"/>
                </a:lnTo>
                <a:lnTo>
                  <a:pt x="188" y="108"/>
                </a:lnTo>
                <a:lnTo>
                  <a:pt x="192" y="110"/>
                </a:lnTo>
                <a:lnTo>
                  <a:pt x="193" y="110"/>
                </a:lnTo>
                <a:lnTo>
                  <a:pt x="195" y="110"/>
                </a:lnTo>
                <a:lnTo>
                  <a:pt x="196" y="110"/>
                </a:lnTo>
                <a:lnTo>
                  <a:pt x="197" y="110"/>
                </a:lnTo>
                <a:lnTo>
                  <a:pt x="200" y="110"/>
                </a:lnTo>
                <a:lnTo>
                  <a:pt x="201" y="110"/>
                </a:lnTo>
                <a:lnTo>
                  <a:pt x="203" y="110"/>
                </a:lnTo>
                <a:lnTo>
                  <a:pt x="206" y="110"/>
                </a:lnTo>
                <a:lnTo>
                  <a:pt x="208" y="110"/>
                </a:lnTo>
                <a:lnTo>
                  <a:pt x="209" y="109"/>
                </a:lnTo>
                <a:lnTo>
                  <a:pt x="210" y="109"/>
                </a:lnTo>
                <a:lnTo>
                  <a:pt x="212" y="110"/>
                </a:lnTo>
                <a:lnTo>
                  <a:pt x="213" y="110"/>
                </a:lnTo>
                <a:lnTo>
                  <a:pt x="215" y="110"/>
                </a:lnTo>
                <a:lnTo>
                  <a:pt x="219" y="112"/>
                </a:lnTo>
                <a:lnTo>
                  <a:pt x="220" y="112"/>
                </a:lnTo>
                <a:lnTo>
                  <a:pt x="221" y="112"/>
                </a:lnTo>
                <a:lnTo>
                  <a:pt x="222" y="113"/>
                </a:lnTo>
                <a:lnTo>
                  <a:pt x="223" y="112"/>
                </a:lnTo>
                <a:lnTo>
                  <a:pt x="225" y="112"/>
                </a:lnTo>
                <a:lnTo>
                  <a:pt x="226" y="112"/>
                </a:lnTo>
                <a:lnTo>
                  <a:pt x="228" y="111"/>
                </a:lnTo>
                <a:lnTo>
                  <a:pt x="230" y="110"/>
                </a:lnTo>
                <a:lnTo>
                  <a:pt x="231" y="109"/>
                </a:lnTo>
                <a:lnTo>
                  <a:pt x="233" y="108"/>
                </a:lnTo>
                <a:lnTo>
                  <a:pt x="235" y="106"/>
                </a:lnTo>
                <a:lnTo>
                  <a:pt x="236" y="104"/>
                </a:lnTo>
                <a:lnTo>
                  <a:pt x="238" y="103"/>
                </a:lnTo>
                <a:lnTo>
                  <a:pt x="238" y="101"/>
                </a:lnTo>
                <a:lnTo>
                  <a:pt x="239" y="101"/>
                </a:lnTo>
                <a:lnTo>
                  <a:pt x="239" y="100"/>
                </a:lnTo>
                <a:lnTo>
                  <a:pt x="241" y="93"/>
                </a:lnTo>
                <a:lnTo>
                  <a:pt x="241" y="92"/>
                </a:lnTo>
                <a:lnTo>
                  <a:pt x="241" y="91"/>
                </a:lnTo>
                <a:lnTo>
                  <a:pt x="241" y="86"/>
                </a:lnTo>
                <a:lnTo>
                  <a:pt x="241" y="85"/>
                </a:lnTo>
                <a:lnTo>
                  <a:pt x="241" y="85"/>
                </a:lnTo>
                <a:lnTo>
                  <a:pt x="241" y="84"/>
                </a:lnTo>
                <a:lnTo>
                  <a:pt x="242" y="83"/>
                </a:lnTo>
                <a:lnTo>
                  <a:pt x="242" y="82"/>
                </a:lnTo>
                <a:lnTo>
                  <a:pt x="243" y="82"/>
                </a:lnTo>
                <a:lnTo>
                  <a:pt x="244" y="81"/>
                </a:lnTo>
                <a:lnTo>
                  <a:pt x="245" y="80"/>
                </a:lnTo>
                <a:lnTo>
                  <a:pt x="246" y="80"/>
                </a:lnTo>
                <a:lnTo>
                  <a:pt x="249" y="78"/>
                </a:lnTo>
                <a:lnTo>
                  <a:pt x="254" y="76"/>
                </a:lnTo>
                <a:lnTo>
                  <a:pt x="255" y="76"/>
                </a:lnTo>
                <a:lnTo>
                  <a:pt x="257" y="74"/>
                </a:lnTo>
                <a:lnTo>
                  <a:pt x="258" y="73"/>
                </a:lnTo>
                <a:lnTo>
                  <a:pt x="260" y="72"/>
                </a:lnTo>
                <a:lnTo>
                  <a:pt x="263" y="71"/>
                </a:lnTo>
                <a:lnTo>
                  <a:pt x="264" y="70"/>
                </a:lnTo>
                <a:lnTo>
                  <a:pt x="271" y="66"/>
                </a:lnTo>
                <a:lnTo>
                  <a:pt x="274" y="64"/>
                </a:lnTo>
                <a:lnTo>
                  <a:pt x="276" y="62"/>
                </a:lnTo>
                <a:lnTo>
                  <a:pt x="279" y="60"/>
                </a:lnTo>
                <a:lnTo>
                  <a:pt x="282" y="58"/>
                </a:lnTo>
                <a:lnTo>
                  <a:pt x="283" y="58"/>
                </a:lnTo>
                <a:lnTo>
                  <a:pt x="285" y="56"/>
                </a:lnTo>
                <a:lnTo>
                  <a:pt x="288" y="54"/>
                </a:lnTo>
                <a:lnTo>
                  <a:pt x="291" y="51"/>
                </a:lnTo>
                <a:lnTo>
                  <a:pt x="293" y="49"/>
                </a:lnTo>
                <a:lnTo>
                  <a:pt x="293" y="48"/>
                </a:lnTo>
                <a:lnTo>
                  <a:pt x="294" y="48"/>
                </a:lnTo>
                <a:lnTo>
                  <a:pt x="295" y="47"/>
                </a:lnTo>
                <a:lnTo>
                  <a:pt x="296" y="47"/>
                </a:lnTo>
                <a:lnTo>
                  <a:pt x="297" y="46"/>
                </a:lnTo>
                <a:lnTo>
                  <a:pt x="298" y="46"/>
                </a:lnTo>
                <a:lnTo>
                  <a:pt x="298" y="46"/>
                </a:lnTo>
                <a:lnTo>
                  <a:pt x="299" y="46"/>
                </a:lnTo>
                <a:lnTo>
                  <a:pt x="303" y="47"/>
                </a:lnTo>
                <a:lnTo>
                  <a:pt x="306" y="48"/>
                </a:lnTo>
                <a:lnTo>
                  <a:pt x="308" y="48"/>
                </a:lnTo>
                <a:lnTo>
                  <a:pt x="312" y="49"/>
                </a:lnTo>
                <a:lnTo>
                  <a:pt x="317" y="49"/>
                </a:lnTo>
                <a:lnTo>
                  <a:pt x="318" y="49"/>
                </a:lnTo>
                <a:lnTo>
                  <a:pt x="320" y="50"/>
                </a:lnTo>
                <a:lnTo>
                  <a:pt x="323" y="51"/>
                </a:lnTo>
                <a:lnTo>
                  <a:pt x="324" y="51"/>
                </a:lnTo>
                <a:lnTo>
                  <a:pt x="325" y="51"/>
                </a:lnTo>
                <a:lnTo>
                  <a:pt x="326" y="52"/>
                </a:lnTo>
                <a:lnTo>
                  <a:pt x="328" y="54"/>
                </a:lnTo>
                <a:lnTo>
                  <a:pt x="330" y="55"/>
                </a:lnTo>
                <a:lnTo>
                  <a:pt x="333" y="57"/>
                </a:lnTo>
                <a:lnTo>
                  <a:pt x="333" y="58"/>
                </a:lnTo>
                <a:lnTo>
                  <a:pt x="335" y="59"/>
                </a:lnTo>
                <a:lnTo>
                  <a:pt x="339" y="62"/>
                </a:lnTo>
                <a:lnTo>
                  <a:pt x="341" y="63"/>
                </a:lnTo>
                <a:lnTo>
                  <a:pt x="343" y="64"/>
                </a:lnTo>
                <a:lnTo>
                  <a:pt x="344" y="65"/>
                </a:lnTo>
                <a:lnTo>
                  <a:pt x="345" y="65"/>
                </a:lnTo>
                <a:lnTo>
                  <a:pt x="346" y="66"/>
                </a:lnTo>
                <a:lnTo>
                  <a:pt x="347" y="66"/>
                </a:lnTo>
                <a:lnTo>
                  <a:pt x="348" y="66"/>
                </a:lnTo>
                <a:lnTo>
                  <a:pt x="349" y="66"/>
                </a:lnTo>
                <a:lnTo>
                  <a:pt x="350" y="66"/>
                </a:lnTo>
                <a:lnTo>
                  <a:pt x="351" y="66"/>
                </a:lnTo>
                <a:lnTo>
                  <a:pt x="351" y="65"/>
                </a:lnTo>
                <a:lnTo>
                  <a:pt x="352" y="65"/>
                </a:lnTo>
                <a:lnTo>
                  <a:pt x="353" y="64"/>
                </a:lnTo>
                <a:lnTo>
                  <a:pt x="353" y="63"/>
                </a:lnTo>
                <a:lnTo>
                  <a:pt x="354" y="62"/>
                </a:lnTo>
                <a:lnTo>
                  <a:pt x="354" y="60"/>
                </a:lnTo>
                <a:lnTo>
                  <a:pt x="356" y="52"/>
                </a:lnTo>
                <a:lnTo>
                  <a:pt x="357" y="50"/>
                </a:lnTo>
                <a:lnTo>
                  <a:pt x="357" y="49"/>
                </a:lnTo>
                <a:lnTo>
                  <a:pt x="357" y="47"/>
                </a:lnTo>
                <a:lnTo>
                  <a:pt x="357" y="44"/>
                </a:lnTo>
                <a:lnTo>
                  <a:pt x="357" y="43"/>
                </a:lnTo>
                <a:lnTo>
                  <a:pt x="356" y="41"/>
                </a:lnTo>
                <a:lnTo>
                  <a:pt x="356" y="40"/>
                </a:lnTo>
                <a:lnTo>
                  <a:pt x="357" y="39"/>
                </a:lnTo>
                <a:lnTo>
                  <a:pt x="357" y="38"/>
                </a:lnTo>
                <a:lnTo>
                  <a:pt x="357" y="37"/>
                </a:lnTo>
                <a:lnTo>
                  <a:pt x="358" y="37"/>
                </a:lnTo>
                <a:lnTo>
                  <a:pt x="358" y="36"/>
                </a:lnTo>
                <a:lnTo>
                  <a:pt x="359" y="36"/>
                </a:lnTo>
                <a:lnTo>
                  <a:pt x="361" y="35"/>
                </a:lnTo>
                <a:lnTo>
                  <a:pt x="363" y="35"/>
                </a:lnTo>
                <a:lnTo>
                  <a:pt x="364" y="35"/>
                </a:lnTo>
                <a:lnTo>
                  <a:pt x="366" y="34"/>
                </a:lnTo>
                <a:lnTo>
                  <a:pt x="371" y="32"/>
                </a:lnTo>
                <a:lnTo>
                  <a:pt x="372" y="31"/>
                </a:lnTo>
                <a:lnTo>
                  <a:pt x="373" y="31"/>
                </a:lnTo>
                <a:lnTo>
                  <a:pt x="375" y="29"/>
                </a:lnTo>
                <a:lnTo>
                  <a:pt x="377" y="28"/>
                </a:lnTo>
                <a:lnTo>
                  <a:pt x="378" y="28"/>
                </a:lnTo>
                <a:lnTo>
                  <a:pt x="379" y="27"/>
                </a:lnTo>
                <a:lnTo>
                  <a:pt x="379" y="26"/>
                </a:lnTo>
                <a:lnTo>
                  <a:pt x="380" y="25"/>
                </a:lnTo>
                <a:lnTo>
                  <a:pt x="380" y="25"/>
                </a:lnTo>
                <a:lnTo>
                  <a:pt x="381" y="24"/>
                </a:lnTo>
                <a:lnTo>
                  <a:pt x="381" y="22"/>
                </a:lnTo>
                <a:lnTo>
                  <a:pt x="381" y="22"/>
                </a:lnTo>
                <a:lnTo>
                  <a:pt x="381" y="21"/>
                </a:lnTo>
                <a:lnTo>
                  <a:pt x="381" y="20"/>
                </a:lnTo>
                <a:lnTo>
                  <a:pt x="380" y="20"/>
                </a:lnTo>
                <a:lnTo>
                  <a:pt x="380" y="19"/>
                </a:lnTo>
                <a:lnTo>
                  <a:pt x="378" y="17"/>
                </a:lnTo>
                <a:lnTo>
                  <a:pt x="378" y="16"/>
                </a:lnTo>
                <a:lnTo>
                  <a:pt x="378" y="16"/>
                </a:lnTo>
                <a:lnTo>
                  <a:pt x="378" y="15"/>
                </a:lnTo>
                <a:lnTo>
                  <a:pt x="378" y="14"/>
                </a:lnTo>
                <a:lnTo>
                  <a:pt x="378" y="13"/>
                </a:lnTo>
                <a:lnTo>
                  <a:pt x="378" y="12"/>
                </a:lnTo>
                <a:lnTo>
                  <a:pt x="378" y="10"/>
                </a:lnTo>
                <a:lnTo>
                  <a:pt x="379" y="8"/>
                </a:lnTo>
                <a:lnTo>
                  <a:pt x="380" y="6"/>
                </a:lnTo>
                <a:lnTo>
                  <a:pt x="381" y="5"/>
                </a:lnTo>
                <a:lnTo>
                  <a:pt x="381" y="4"/>
                </a:lnTo>
                <a:lnTo>
                  <a:pt x="382" y="4"/>
                </a:lnTo>
                <a:lnTo>
                  <a:pt x="383" y="3"/>
                </a:lnTo>
                <a:lnTo>
                  <a:pt x="384" y="3"/>
                </a:lnTo>
                <a:lnTo>
                  <a:pt x="385" y="3"/>
                </a:lnTo>
                <a:lnTo>
                  <a:pt x="386" y="2"/>
                </a:lnTo>
                <a:lnTo>
                  <a:pt x="386" y="2"/>
                </a:lnTo>
                <a:lnTo>
                  <a:pt x="387" y="2"/>
                </a:lnTo>
                <a:lnTo>
                  <a:pt x="387" y="2"/>
                </a:lnTo>
                <a:lnTo>
                  <a:pt x="387" y="2"/>
                </a:lnTo>
                <a:lnTo>
                  <a:pt x="388" y="2"/>
                </a:lnTo>
                <a:lnTo>
                  <a:pt x="390" y="2"/>
                </a:lnTo>
                <a:lnTo>
                  <a:pt x="393" y="2"/>
                </a:lnTo>
                <a:lnTo>
                  <a:pt x="393" y="1"/>
                </a:lnTo>
                <a:lnTo>
                  <a:pt x="394" y="1"/>
                </a:lnTo>
                <a:lnTo>
                  <a:pt x="394" y="1"/>
                </a:lnTo>
                <a:lnTo>
                  <a:pt x="394" y="0"/>
                </a:lnTo>
                <a:lnTo>
                  <a:pt x="394" y="0"/>
                </a:lnTo>
                <a:lnTo>
                  <a:pt x="395" y="0"/>
                </a:lnTo>
              </a:path>
            </a:pathLst>
          </a:custGeom>
          <a:noFill/>
          <a:ln w="98425">
            <a:solidFill>
              <a:srgbClr val="CCCC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394" name="Freeform 235">
            <a:extLst>
              <a:ext uri="{FF2B5EF4-FFF2-40B4-BE49-F238E27FC236}">
                <a16:creationId xmlns:a16="http://schemas.microsoft.com/office/drawing/2014/main" id="{94FC92C4-6319-4E55-ABA2-F9FE2EE553DC}"/>
              </a:ext>
            </a:extLst>
          </p:cNvPr>
          <p:cNvSpPr>
            <a:spLocks/>
          </p:cNvSpPr>
          <p:nvPr/>
        </p:nvSpPr>
        <p:spPr bwMode="auto">
          <a:xfrm>
            <a:off x="7379607" y="1885742"/>
            <a:ext cx="511561" cy="372971"/>
          </a:xfrm>
          <a:custGeom>
            <a:avLst/>
            <a:gdLst>
              <a:gd name="T0" fmla="*/ 347 w 502"/>
              <a:gd name="T1" fmla="*/ 27 h 366"/>
              <a:gd name="T2" fmla="*/ 372 w 502"/>
              <a:gd name="T3" fmla="*/ 45 h 366"/>
              <a:gd name="T4" fmla="*/ 410 w 502"/>
              <a:gd name="T5" fmla="*/ 52 h 366"/>
              <a:gd name="T6" fmla="*/ 422 w 502"/>
              <a:gd name="T7" fmla="*/ 69 h 366"/>
              <a:gd name="T8" fmla="*/ 433 w 502"/>
              <a:gd name="T9" fmla="*/ 73 h 366"/>
              <a:gd name="T10" fmla="*/ 466 w 502"/>
              <a:gd name="T11" fmla="*/ 73 h 366"/>
              <a:gd name="T12" fmla="*/ 477 w 502"/>
              <a:gd name="T13" fmla="*/ 90 h 366"/>
              <a:gd name="T14" fmla="*/ 472 w 502"/>
              <a:gd name="T15" fmla="*/ 121 h 366"/>
              <a:gd name="T16" fmla="*/ 474 w 502"/>
              <a:gd name="T17" fmla="*/ 148 h 366"/>
              <a:gd name="T18" fmla="*/ 482 w 502"/>
              <a:gd name="T19" fmla="*/ 168 h 366"/>
              <a:gd name="T20" fmla="*/ 494 w 502"/>
              <a:gd name="T21" fmla="*/ 199 h 366"/>
              <a:gd name="T22" fmla="*/ 492 w 502"/>
              <a:gd name="T23" fmla="*/ 213 h 366"/>
              <a:gd name="T24" fmla="*/ 477 w 502"/>
              <a:gd name="T25" fmla="*/ 216 h 366"/>
              <a:gd name="T26" fmla="*/ 489 w 502"/>
              <a:gd name="T27" fmla="*/ 225 h 366"/>
              <a:gd name="T28" fmla="*/ 500 w 502"/>
              <a:gd name="T29" fmla="*/ 242 h 366"/>
              <a:gd name="T30" fmla="*/ 497 w 502"/>
              <a:gd name="T31" fmla="*/ 259 h 366"/>
              <a:gd name="T32" fmla="*/ 488 w 502"/>
              <a:gd name="T33" fmla="*/ 271 h 366"/>
              <a:gd name="T34" fmla="*/ 474 w 502"/>
              <a:gd name="T35" fmla="*/ 286 h 366"/>
              <a:gd name="T36" fmla="*/ 463 w 502"/>
              <a:gd name="T37" fmla="*/ 305 h 366"/>
              <a:gd name="T38" fmla="*/ 437 w 502"/>
              <a:gd name="T39" fmla="*/ 289 h 366"/>
              <a:gd name="T40" fmla="*/ 410 w 502"/>
              <a:gd name="T41" fmla="*/ 288 h 366"/>
              <a:gd name="T42" fmla="*/ 372 w 502"/>
              <a:gd name="T43" fmla="*/ 315 h 366"/>
              <a:gd name="T44" fmla="*/ 358 w 502"/>
              <a:gd name="T45" fmla="*/ 332 h 366"/>
              <a:gd name="T46" fmla="*/ 338 w 502"/>
              <a:gd name="T47" fmla="*/ 351 h 366"/>
              <a:gd name="T48" fmla="*/ 312 w 502"/>
              <a:gd name="T49" fmla="*/ 349 h 366"/>
              <a:gd name="T50" fmla="*/ 282 w 502"/>
              <a:gd name="T51" fmla="*/ 343 h 366"/>
              <a:gd name="T52" fmla="*/ 250 w 502"/>
              <a:gd name="T53" fmla="*/ 352 h 366"/>
              <a:gd name="T54" fmla="*/ 236 w 502"/>
              <a:gd name="T55" fmla="*/ 366 h 366"/>
              <a:gd name="T56" fmla="*/ 222 w 502"/>
              <a:gd name="T57" fmla="*/ 357 h 366"/>
              <a:gd name="T58" fmla="*/ 200 w 502"/>
              <a:gd name="T59" fmla="*/ 364 h 366"/>
              <a:gd name="T60" fmla="*/ 175 w 502"/>
              <a:gd name="T61" fmla="*/ 351 h 366"/>
              <a:gd name="T62" fmla="*/ 152 w 502"/>
              <a:gd name="T63" fmla="*/ 331 h 366"/>
              <a:gd name="T64" fmla="*/ 156 w 502"/>
              <a:gd name="T65" fmla="*/ 312 h 366"/>
              <a:gd name="T66" fmla="*/ 135 w 502"/>
              <a:gd name="T67" fmla="*/ 302 h 366"/>
              <a:gd name="T68" fmla="*/ 113 w 502"/>
              <a:gd name="T69" fmla="*/ 285 h 366"/>
              <a:gd name="T70" fmla="*/ 87 w 502"/>
              <a:gd name="T71" fmla="*/ 265 h 366"/>
              <a:gd name="T72" fmla="*/ 65 w 502"/>
              <a:gd name="T73" fmla="*/ 252 h 366"/>
              <a:gd name="T74" fmla="*/ 56 w 502"/>
              <a:gd name="T75" fmla="*/ 231 h 366"/>
              <a:gd name="T76" fmla="*/ 39 w 502"/>
              <a:gd name="T77" fmla="*/ 214 h 366"/>
              <a:gd name="T78" fmla="*/ 43 w 502"/>
              <a:gd name="T79" fmla="*/ 178 h 366"/>
              <a:gd name="T80" fmla="*/ 26 w 502"/>
              <a:gd name="T81" fmla="*/ 150 h 366"/>
              <a:gd name="T82" fmla="*/ 4 w 502"/>
              <a:gd name="T83" fmla="*/ 133 h 366"/>
              <a:gd name="T84" fmla="*/ 3 w 502"/>
              <a:gd name="T85" fmla="*/ 119 h 366"/>
              <a:gd name="T86" fmla="*/ 13 w 502"/>
              <a:gd name="T87" fmla="*/ 103 h 366"/>
              <a:gd name="T88" fmla="*/ 6 w 502"/>
              <a:gd name="T89" fmla="*/ 82 h 366"/>
              <a:gd name="T90" fmla="*/ 34 w 502"/>
              <a:gd name="T91" fmla="*/ 83 h 366"/>
              <a:gd name="T92" fmla="*/ 46 w 502"/>
              <a:gd name="T93" fmla="*/ 110 h 366"/>
              <a:gd name="T94" fmla="*/ 66 w 502"/>
              <a:gd name="T95" fmla="*/ 123 h 366"/>
              <a:gd name="T96" fmla="*/ 63 w 502"/>
              <a:gd name="T97" fmla="*/ 134 h 366"/>
              <a:gd name="T98" fmla="*/ 76 w 502"/>
              <a:gd name="T99" fmla="*/ 159 h 366"/>
              <a:gd name="T100" fmla="*/ 83 w 502"/>
              <a:gd name="T101" fmla="*/ 179 h 366"/>
              <a:gd name="T102" fmla="*/ 95 w 502"/>
              <a:gd name="T103" fmla="*/ 172 h 366"/>
              <a:gd name="T104" fmla="*/ 98 w 502"/>
              <a:gd name="T105" fmla="*/ 140 h 366"/>
              <a:gd name="T106" fmla="*/ 106 w 502"/>
              <a:gd name="T107" fmla="*/ 128 h 366"/>
              <a:gd name="T108" fmla="*/ 126 w 502"/>
              <a:gd name="T109" fmla="*/ 98 h 366"/>
              <a:gd name="T110" fmla="*/ 142 w 502"/>
              <a:gd name="T111" fmla="*/ 79 h 366"/>
              <a:gd name="T112" fmla="*/ 164 w 502"/>
              <a:gd name="T113" fmla="*/ 62 h 366"/>
              <a:gd name="T114" fmla="*/ 182 w 502"/>
              <a:gd name="T115" fmla="*/ 38 h 366"/>
              <a:gd name="T116" fmla="*/ 242 w 502"/>
              <a:gd name="T117" fmla="*/ 30 h 366"/>
              <a:gd name="T118" fmla="*/ 270 w 502"/>
              <a:gd name="T119" fmla="*/ 20 h 366"/>
              <a:gd name="T120" fmla="*/ 295 w 502"/>
              <a:gd name="T121" fmla="*/ 11 h 3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502" h="366">
                <a:moveTo>
                  <a:pt x="308" y="1"/>
                </a:moveTo>
                <a:lnTo>
                  <a:pt x="310" y="2"/>
                </a:lnTo>
                <a:lnTo>
                  <a:pt x="312" y="4"/>
                </a:lnTo>
                <a:lnTo>
                  <a:pt x="314" y="5"/>
                </a:lnTo>
                <a:lnTo>
                  <a:pt x="320" y="10"/>
                </a:lnTo>
                <a:lnTo>
                  <a:pt x="327" y="14"/>
                </a:lnTo>
                <a:lnTo>
                  <a:pt x="331" y="17"/>
                </a:lnTo>
                <a:lnTo>
                  <a:pt x="333" y="18"/>
                </a:lnTo>
                <a:lnTo>
                  <a:pt x="337" y="21"/>
                </a:lnTo>
                <a:lnTo>
                  <a:pt x="339" y="23"/>
                </a:lnTo>
                <a:lnTo>
                  <a:pt x="340" y="24"/>
                </a:lnTo>
                <a:lnTo>
                  <a:pt x="341" y="25"/>
                </a:lnTo>
                <a:lnTo>
                  <a:pt x="344" y="26"/>
                </a:lnTo>
                <a:lnTo>
                  <a:pt x="345" y="26"/>
                </a:lnTo>
                <a:lnTo>
                  <a:pt x="347" y="27"/>
                </a:lnTo>
                <a:lnTo>
                  <a:pt x="349" y="29"/>
                </a:lnTo>
                <a:lnTo>
                  <a:pt x="352" y="32"/>
                </a:lnTo>
                <a:lnTo>
                  <a:pt x="354" y="33"/>
                </a:lnTo>
                <a:lnTo>
                  <a:pt x="356" y="36"/>
                </a:lnTo>
                <a:lnTo>
                  <a:pt x="357" y="37"/>
                </a:lnTo>
                <a:lnTo>
                  <a:pt x="357" y="37"/>
                </a:lnTo>
                <a:lnTo>
                  <a:pt x="358" y="38"/>
                </a:lnTo>
                <a:lnTo>
                  <a:pt x="358" y="38"/>
                </a:lnTo>
                <a:lnTo>
                  <a:pt x="359" y="38"/>
                </a:lnTo>
                <a:lnTo>
                  <a:pt x="359" y="38"/>
                </a:lnTo>
                <a:lnTo>
                  <a:pt x="364" y="41"/>
                </a:lnTo>
                <a:lnTo>
                  <a:pt x="366" y="43"/>
                </a:lnTo>
                <a:lnTo>
                  <a:pt x="368" y="43"/>
                </a:lnTo>
                <a:lnTo>
                  <a:pt x="369" y="44"/>
                </a:lnTo>
                <a:lnTo>
                  <a:pt x="372" y="45"/>
                </a:lnTo>
                <a:lnTo>
                  <a:pt x="376" y="46"/>
                </a:lnTo>
                <a:lnTo>
                  <a:pt x="379" y="46"/>
                </a:lnTo>
                <a:lnTo>
                  <a:pt x="381" y="46"/>
                </a:lnTo>
                <a:lnTo>
                  <a:pt x="386" y="47"/>
                </a:lnTo>
                <a:lnTo>
                  <a:pt x="388" y="47"/>
                </a:lnTo>
                <a:lnTo>
                  <a:pt x="389" y="47"/>
                </a:lnTo>
                <a:lnTo>
                  <a:pt x="394" y="49"/>
                </a:lnTo>
                <a:lnTo>
                  <a:pt x="397" y="49"/>
                </a:lnTo>
                <a:lnTo>
                  <a:pt x="399" y="50"/>
                </a:lnTo>
                <a:lnTo>
                  <a:pt x="402" y="50"/>
                </a:lnTo>
                <a:lnTo>
                  <a:pt x="404" y="50"/>
                </a:lnTo>
                <a:lnTo>
                  <a:pt x="406" y="51"/>
                </a:lnTo>
                <a:lnTo>
                  <a:pt x="408" y="51"/>
                </a:lnTo>
                <a:lnTo>
                  <a:pt x="409" y="51"/>
                </a:lnTo>
                <a:lnTo>
                  <a:pt x="410" y="52"/>
                </a:lnTo>
                <a:lnTo>
                  <a:pt x="412" y="53"/>
                </a:lnTo>
                <a:lnTo>
                  <a:pt x="416" y="55"/>
                </a:lnTo>
                <a:lnTo>
                  <a:pt x="418" y="56"/>
                </a:lnTo>
                <a:lnTo>
                  <a:pt x="419" y="56"/>
                </a:lnTo>
                <a:lnTo>
                  <a:pt x="419" y="57"/>
                </a:lnTo>
                <a:lnTo>
                  <a:pt x="420" y="58"/>
                </a:lnTo>
                <a:lnTo>
                  <a:pt x="420" y="58"/>
                </a:lnTo>
                <a:lnTo>
                  <a:pt x="421" y="59"/>
                </a:lnTo>
                <a:lnTo>
                  <a:pt x="421" y="60"/>
                </a:lnTo>
                <a:lnTo>
                  <a:pt x="421" y="61"/>
                </a:lnTo>
                <a:lnTo>
                  <a:pt x="422" y="62"/>
                </a:lnTo>
                <a:lnTo>
                  <a:pt x="422" y="63"/>
                </a:lnTo>
                <a:lnTo>
                  <a:pt x="422" y="66"/>
                </a:lnTo>
                <a:lnTo>
                  <a:pt x="422" y="68"/>
                </a:lnTo>
                <a:lnTo>
                  <a:pt x="422" y="69"/>
                </a:lnTo>
                <a:lnTo>
                  <a:pt x="422" y="70"/>
                </a:lnTo>
                <a:lnTo>
                  <a:pt x="422" y="70"/>
                </a:lnTo>
                <a:lnTo>
                  <a:pt x="423" y="71"/>
                </a:lnTo>
                <a:lnTo>
                  <a:pt x="423" y="71"/>
                </a:lnTo>
                <a:lnTo>
                  <a:pt x="424" y="72"/>
                </a:lnTo>
                <a:lnTo>
                  <a:pt x="424" y="72"/>
                </a:lnTo>
                <a:lnTo>
                  <a:pt x="425" y="72"/>
                </a:lnTo>
                <a:lnTo>
                  <a:pt x="426" y="73"/>
                </a:lnTo>
                <a:lnTo>
                  <a:pt x="427" y="73"/>
                </a:lnTo>
                <a:lnTo>
                  <a:pt x="427" y="73"/>
                </a:lnTo>
                <a:lnTo>
                  <a:pt x="428" y="74"/>
                </a:lnTo>
                <a:lnTo>
                  <a:pt x="429" y="74"/>
                </a:lnTo>
                <a:lnTo>
                  <a:pt x="429" y="73"/>
                </a:lnTo>
                <a:lnTo>
                  <a:pt x="430" y="73"/>
                </a:lnTo>
                <a:lnTo>
                  <a:pt x="433" y="73"/>
                </a:lnTo>
                <a:lnTo>
                  <a:pt x="435" y="72"/>
                </a:lnTo>
                <a:lnTo>
                  <a:pt x="436" y="72"/>
                </a:lnTo>
                <a:lnTo>
                  <a:pt x="437" y="72"/>
                </a:lnTo>
                <a:lnTo>
                  <a:pt x="439" y="72"/>
                </a:lnTo>
                <a:lnTo>
                  <a:pt x="441" y="72"/>
                </a:lnTo>
                <a:lnTo>
                  <a:pt x="446" y="73"/>
                </a:lnTo>
                <a:lnTo>
                  <a:pt x="449" y="73"/>
                </a:lnTo>
                <a:lnTo>
                  <a:pt x="451" y="73"/>
                </a:lnTo>
                <a:lnTo>
                  <a:pt x="456" y="73"/>
                </a:lnTo>
                <a:lnTo>
                  <a:pt x="457" y="73"/>
                </a:lnTo>
                <a:lnTo>
                  <a:pt x="458" y="73"/>
                </a:lnTo>
                <a:lnTo>
                  <a:pt x="464" y="73"/>
                </a:lnTo>
                <a:lnTo>
                  <a:pt x="465" y="72"/>
                </a:lnTo>
                <a:lnTo>
                  <a:pt x="466" y="73"/>
                </a:lnTo>
                <a:lnTo>
                  <a:pt x="466" y="73"/>
                </a:lnTo>
                <a:lnTo>
                  <a:pt x="467" y="73"/>
                </a:lnTo>
                <a:lnTo>
                  <a:pt x="468" y="73"/>
                </a:lnTo>
                <a:lnTo>
                  <a:pt x="469" y="74"/>
                </a:lnTo>
                <a:lnTo>
                  <a:pt x="470" y="75"/>
                </a:lnTo>
                <a:lnTo>
                  <a:pt x="471" y="75"/>
                </a:lnTo>
                <a:lnTo>
                  <a:pt x="472" y="76"/>
                </a:lnTo>
                <a:lnTo>
                  <a:pt x="472" y="77"/>
                </a:lnTo>
                <a:lnTo>
                  <a:pt x="473" y="79"/>
                </a:lnTo>
                <a:lnTo>
                  <a:pt x="474" y="80"/>
                </a:lnTo>
                <a:lnTo>
                  <a:pt x="475" y="82"/>
                </a:lnTo>
                <a:lnTo>
                  <a:pt x="476" y="84"/>
                </a:lnTo>
                <a:lnTo>
                  <a:pt x="476" y="85"/>
                </a:lnTo>
                <a:lnTo>
                  <a:pt x="476" y="87"/>
                </a:lnTo>
                <a:lnTo>
                  <a:pt x="476" y="88"/>
                </a:lnTo>
                <a:lnTo>
                  <a:pt x="477" y="90"/>
                </a:lnTo>
                <a:lnTo>
                  <a:pt x="477" y="91"/>
                </a:lnTo>
                <a:lnTo>
                  <a:pt x="476" y="93"/>
                </a:lnTo>
                <a:lnTo>
                  <a:pt x="476" y="95"/>
                </a:lnTo>
                <a:lnTo>
                  <a:pt x="475" y="99"/>
                </a:lnTo>
                <a:lnTo>
                  <a:pt x="475" y="100"/>
                </a:lnTo>
                <a:lnTo>
                  <a:pt x="474" y="101"/>
                </a:lnTo>
                <a:lnTo>
                  <a:pt x="474" y="102"/>
                </a:lnTo>
                <a:lnTo>
                  <a:pt x="474" y="103"/>
                </a:lnTo>
                <a:lnTo>
                  <a:pt x="474" y="108"/>
                </a:lnTo>
                <a:lnTo>
                  <a:pt x="474" y="109"/>
                </a:lnTo>
                <a:lnTo>
                  <a:pt x="474" y="110"/>
                </a:lnTo>
                <a:lnTo>
                  <a:pt x="474" y="111"/>
                </a:lnTo>
                <a:lnTo>
                  <a:pt x="473" y="114"/>
                </a:lnTo>
                <a:lnTo>
                  <a:pt x="472" y="119"/>
                </a:lnTo>
                <a:lnTo>
                  <a:pt x="472" y="121"/>
                </a:lnTo>
                <a:lnTo>
                  <a:pt x="471" y="123"/>
                </a:lnTo>
                <a:lnTo>
                  <a:pt x="471" y="124"/>
                </a:lnTo>
                <a:lnTo>
                  <a:pt x="472" y="125"/>
                </a:lnTo>
                <a:lnTo>
                  <a:pt x="472" y="126"/>
                </a:lnTo>
                <a:lnTo>
                  <a:pt x="473" y="129"/>
                </a:lnTo>
                <a:lnTo>
                  <a:pt x="474" y="131"/>
                </a:lnTo>
                <a:lnTo>
                  <a:pt x="475" y="135"/>
                </a:lnTo>
                <a:lnTo>
                  <a:pt x="475" y="137"/>
                </a:lnTo>
                <a:lnTo>
                  <a:pt x="475" y="139"/>
                </a:lnTo>
                <a:lnTo>
                  <a:pt x="475" y="141"/>
                </a:lnTo>
                <a:lnTo>
                  <a:pt x="475" y="142"/>
                </a:lnTo>
                <a:lnTo>
                  <a:pt x="474" y="145"/>
                </a:lnTo>
                <a:lnTo>
                  <a:pt x="474" y="146"/>
                </a:lnTo>
                <a:lnTo>
                  <a:pt x="474" y="147"/>
                </a:lnTo>
                <a:lnTo>
                  <a:pt x="474" y="148"/>
                </a:lnTo>
                <a:lnTo>
                  <a:pt x="474" y="149"/>
                </a:lnTo>
                <a:lnTo>
                  <a:pt x="475" y="150"/>
                </a:lnTo>
                <a:lnTo>
                  <a:pt x="475" y="151"/>
                </a:lnTo>
                <a:lnTo>
                  <a:pt x="476" y="151"/>
                </a:lnTo>
                <a:lnTo>
                  <a:pt x="477" y="152"/>
                </a:lnTo>
                <a:lnTo>
                  <a:pt x="479" y="154"/>
                </a:lnTo>
                <a:lnTo>
                  <a:pt x="480" y="155"/>
                </a:lnTo>
                <a:lnTo>
                  <a:pt x="480" y="156"/>
                </a:lnTo>
                <a:lnTo>
                  <a:pt x="481" y="157"/>
                </a:lnTo>
                <a:lnTo>
                  <a:pt x="481" y="158"/>
                </a:lnTo>
                <a:lnTo>
                  <a:pt x="481" y="161"/>
                </a:lnTo>
                <a:lnTo>
                  <a:pt x="481" y="162"/>
                </a:lnTo>
                <a:lnTo>
                  <a:pt x="481" y="166"/>
                </a:lnTo>
                <a:lnTo>
                  <a:pt x="481" y="167"/>
                </a:lnTo>
                <a:lnTo>
                  <a:pt x="482" y="168"/>
                </a:lnTo>
                <a:lnTo>
                  <a:pt x="482" y="169"/>
                </a:lnTo>
                <a:lnTo>
                  <a:pt x="483" y="169"/>
                </a:lnTo>
                <a:lnTo>
                  <a:pt x="485" y="173"/>
                </a:lnTo>
                <a:lnTo>
                  <a:pt x="486" y="175"/>
                </a:lnTo>
                <a:lnTo>
                  <a:pt x="488" y="178"/>
                </a:lnTo>
                <a:lnTo>
                  <a:pt x="489" y="180"/>
                </a:lnTo>
                <a:lnTo>
                  <a:pt x="491" y="185"/>
                </a:lnTo>
                <a:lnTo>
                  <a:pt x="492" y="188"/>
                </a:lnTo>
                <a:lnTo>
                  <a:pt x="493" y="190"/>
                </a:lnTo>
                <a:lnTo>
                  <a:pt x="494" y="194"/>
                </a:lnTo>
                <a:lnTo>
                  <a:pt x="494" y="196"/>
                </a:lnTo>
                <a:lnTo>
                  <a:pt x="494" y="197"/>
                </a:lnTo>
                <a:lnTo>
                  <a:pt x="494" y="198"/>
                </a:lnTo>
                <a:lnTo>
                  <a:pt x="494" y="199"/>
                </a:lnTo>
                <a:lnTo>
                  <a:pt x="494" y="199"/>
                </a:lnTo>
                <a:lnTo>
                  <a:pt x="494" y="200"/>
                </a:lnTo>
                <a:lnTo>
                  <a:pt x="494" y="201"/>
                </a:lnTo>
                <a:lnTo>
                  <a:pt x="493" y="202"/>
                </a:lnTo>
                <a:lnTo>
                  <a:pt x="492" y="204"/>
                </a:lnTo>
                <a:lnTo>
                  <a:pt x="492" y="204"/>
                </a:lnTo>
                <a:lnTo>
                  <a:pt x="492" y="205"/>
                </a:lnTo>
                <a:lnTo>
                  <a:pt x="492" y="206"/>
                </a:lnTo>
                <a:lnTo>
                  <a:pt x="492" y="207"/>
                </a:lnTo>
                <a:lnTo>
                  <a:pt x="493" y="209"/>
                </a:lnTo>
                <a:lnTo>
                  <a:pt x="493" y="211"/>
                </a:lnTo>
                <a:lnTo>
                  <a:pt x="493" y="212"/>
                </a:lnTo>
                <a:lnTo>
                  <a:pt x="493" y="212"/>
                </a:lnTo>
                <a:lnTo>
                  <a:pt x="493" y="213"/>
                </a:lnTo>
                <a:lnTo>
                  <a:pt x="492" y="213"/>
                </a:lnTo>
                <a:lnTo>
                  <a:pt x="492" y="213"/>
                </a:lnTo>
                <a:lnTo>
                  <a:pt x="492" y="214"/>
                </a:lnTo>
                <a:lnTo>
                  <a:pt x="491" y="214"/>
                </a:lnTo>
                <a:lnTo>
                  <a:pt x="491" y="214"/>
                </a:lnTo>
                <a:lnTo>
                  <a:pt x="490" y="214"/>
                </a:lnTo>
                <a:lnTo>
                  <a:pt x="487" y="213"/>
                </a:lnTo>
                <a:lnTo>
                  <a:pt x="484" y="213"/>
                </a:lnTo>
                <a:lnTo>
                  <a:pt x="483" y="213"/>
                </a:lnTo>
                <a:lnTo>
                  <a:pt x="482" y="213"/>
                </a:lnTo>
                <a:lnTo>
                  <a:pt x="481" y="213"/>
                </a:lnTo>
                <a:lnTo>
                  <a:pt x="480" y="214"/>
                </a:lnTo>
                <a:lnTo>
                  <a:pt x="479" y="214"/>
                </a:lnTo>
                <a:lnTo>
                  <a:pt x="478" y="214"/>
                </a:lnTo>
                <a:lnTo>
                  <a:pt x="478" y="215"/>
                </a:lnTo>
                <a:lnTo>
                  <a:pt x="477" y="215"/>
                </a:lnTo>
                <a:lnTo>
                  <a:pt x="477" y="216"/>
                </a:lnTo>
                <a:lnTo>
                  <a:pt x="476" y="217"/>
                </a:lnTo>
                <a:lnTo>
                  <a:pt x="476" y="218"/>
                </a:lnTo>
                <a:lnTo>
                  <a:pt x="476" y="219"/>
                </a:lnTo>
                <a:lnTo>
                  <a:pt x="476" y="219"/>
                </a:lnTo>
                <a:lnTo>
                  <a:pt x="476" y="219"/>
                </a:lnTo>
                <a:lnTo>
                  <a:pt x="476" y="220"/>
                </a:lnTo>
                <a:lnTo>
                  <a:pt x="477" y="220"/>
                </a:lnTo>
                <a:lnTo>
                  <a:pt x="478" y="221"/>
                </a:lnTo>
                <a:lnTo>
                  <a:pt x="479" y="222"/>
                </a:lnTo>
                <a:lnTo>
                  <a:pt x="480" y="222"/>
                </a:lnTo>
                <a:lnTo>
                  <a:pt x="481" y="223"/>
                </a:lnTo>
                <a:lnTo>
                  <a:pt x="486" y="224"/>
                </a:lnTo>
                <a:lnTo>
                  <a:pt x="487" y="224"/>
                </a:lnTo>
                <a:lnTo>
                  <a:pt x="488" y="224"/>
                </a:lnTo>
                <a:lnTo>
                  <a:pt x="489" y="225"/>
                </a:lnTo>
                <a:lnTo>
                  <a:pt x="491" y="226"/>
                </a:lnTo>
                <a:lnTo>
                  <a:pt x="492" y="226"/>
                </a:lnTo>
                <a:lnTo>
                  <a:pt x="493" y="227"/>
                </a:lnTo>
                <a:lnTo>
                  <a:pt x="494" y="228"/>
                </a:lnTo>
                <a:lnTo>
                  <a:pt x="495" y="229"/>
                </a:lnTo>
                <a:lnTo>
                  <a:pt x="498" y="233"/>
                </a:lnTo>
                <a:lnTo>
                  <a:pt x="499" y="235"/>
                </a:lnTo>
                <a:lnTo>
                  <a:pt x="500" y="236"/>
                </a:lnTo>
                <a:lnTo>
                  <a:pt x="500" y="237"/>
                </a:lnTo>
                <a:lnTo>
                  <a:pt x="501" y="239"/>
                </a:lnTo>
                <a:lnTo>
                  <a:pt x="502" y="241"/>
                </a:lnTo>
                <a:lnTo>
                  <a:pt x="502" y="241"/>
                </a:lnTo>
                <a:lnTo>
                  <a:pt x="502" y="242"/>
                </a:lnTo>
                <a:lnTo>
                  <a:pt x="501" y="242"/>
                </a:lnTo>
                <a:lnTo>
                  <a:pt x="500" y="242"/>
                </a:lnTo>
                <a:lnTo>
                  <a:pt x="499" y="243"/>
                </a:lnTo>
                <a:lnTo>
                  <a:pt x="498" y="243"/>
                </a:lnTo>
                <a:lnTo>
                  <a:pt x="498" y="244"/>
                </a:lnTo>
                <a:lnTo>
                  <a:pt x="497" y="245"/>
                </a:lnTo>
                <a:lnTo>
                  <a:pt x="496" y="247"/>
                </a:lnTo>
                <a:lnTo>
                  <a:pt x="495" y="249"/>
                </a:lnTo>
                <a:lnTo>
                  <a:pt x="495" y="251"/>
                </a:lnTo>
                <a:lnTo>
                  <a:pt x="495" y="252"/>
                </a:lnTo>
                <a:lnTo>
                  <a:pt x="495" y="253"/>
                </a:lnTo>
                <a:lnTo>
                  <a:pt x="495" y="254"/>
                </a:lnTo>
                <a:lnTo>
                  <a:pt x="495" y="255"/>
                </a:lnTo>
                <a:lnTo>
                  <a:pt x="495" y="255"/>
                </a:lnTo>
                <a:lnTo>
                  <a:pt x="495" y="256"/>
                </a:lnTo>
                <a:lnTo>
                  <a:pt x="497" y="258"/>
                </a:lnTo>
                <a:lnTo>
                  <a:pt x="497" y="259"/>
                </a:lnTo>
                <a:lnTo>
                  <a:pt x="498" y="259"/>
                </a:lnTo>
                <a:lnTo>
                  <a:pt x="498" y="260"/>
                </a:lnTo>
                <a:lnTo>
                  <a:pt x="498" y="261"/>
                </a:lnTo>
                <a:lnTo>
                  <a:pt x="498" y="261"/>
                </a:lnTo>
                <a:lnTo>
                  <a:pt x="498" y="263"/>
                </a:lnTo>
                <a:lnTo>
                  <a:pt x="497" y="264"/>
                </a:lnTo>
                <a:lnTo>
                  <a:pt x="497" y="264"/>
                </a:lnTo>
                <a:lnTo>
                  <a:pt x="496" y="265"/>
                </a:lnTo>
                <a:lnTo>
                  <a:pt x="496" y="266"/>
                </a:lnTo>
                <a:lnTo>
                  <a:pt x="495" y="267"/>
                </a:lnTo>
                <a:lnTo>
                  <a:pt x="494" y="267"/>
                </a:lnTo>
                <a:lnTo>
                  <a:pt x="492" y="268"/>
                </a:lnTo>
                <a:lnTo>
                  <a:pt x="490" y="270"/>
                </a:lnTo>
                <a:lnTo>
                  <a:pt x="489" y="270"/>
                </a:lnTo>
                <a:lnTo>
                  <a:pt x="488" y="271"/>
                </a:lnTo>
                <a:lnTo>
                  <a:pt x="483" y="273"/>
                </a:lnTo>
                <a:lnTo>
                  <a:pt x="481" y="274"/>
                </a:lnTo>
                <a:lnTo>
                  <a:pt x="480" y="274"/>
                </a:lnTo>
                <a:lnTo>
                  <a:pt x="478" y="274"/>
                </a:lnTo>
                <a:lnTo>
                  <a:pt x="476" y="275"/>
                </a:lnTo>
                <a:lnTo>
                  <a:pt x="475" y="275"/>
                </a:lnTo>
                <a:lnTo>
                  <a:pt x="475" y="276"/>
                </a:lnTo>
                <a:lnTo>
                  <a:pt x="474" y="276"/>
                </a:lnTo>
                <a:lnTo>
                  <a:pt x="474" y="277"/>
                </a:lnTo>
                <a:lnTo>
                  <a:pt x="474" y="278"/>
                </a:lnTo>
                <a:lnTo>
                  <a:pt x="473" y="279"/>
                </a:lnTo>
                <a:lnTo>
                  <a:pt x="473" y="280"/>
                </a:lnTo>
                <a:lnTo>
                  <a:pt x="474" y="282"/>
                </a:lnTo>
                <a:lnTo>
                  <a:pt x="474" y="283"/>
                </a:lnTo>
                <a:lnTo>
                  <a:pt x="474" y="286"/>
                </a:lnTo>
                <a:lnTo>
                  <a:pt x="474" y="288"/>
                </a:lnTo>
                <a:lnTo>
                  <a:pt x="474" y="289"/>
                </a:lnTo>
                <a:lnTo>
                  <a:pt x="473" y="291"/>
                </a:lnTo>
                <a:lnTo>
                  <a:pt x="471" y="299"/>
                </a:lnTo>
                <a:lnTo>
                  <a:pt x="471" y="301"/>
                </a:lnTo>
                <a:lnTo>
                  <a:pt x="470" y="302"/>
                </a:lnTo>
                <a:lnTo>
                  <a:pt x="470" y="303"/>
                </a:lnTo>
                <a:lnTo>
                  <a:pt x="469" y="304"/>
                </a:lnTo>
                <a:lnTo>
                  <a:pt x="468" y="304"/>
                </a:lnTo>
                <a:lnTo>
                  <a:pt x="468" y="305"/>
                </a:lnTo>
                <a:lnTo>
                  <a:pt x="467" y="305"/>
                </a:lnTo>
                <a:lnTo>
                  <a:pt x="466" y="305"/>
                </a:lnTo>
                <a:lnTo>
                  <a:pt x="465" y="305"/>
                </a:lnTo>
                <a:lnTo>
                  <a:pt x="464" y="305"/>
                </a:lnTo>
                <a:lnTo>
                  <a:pt x="463" y="305"/>
                </a:lnTo>
                <a:lnTo>
                  <a:pt x="462" y="304"/>
                </a:lnTo>
                <a:lnTo>
                  <a:pt x="461" y="304"/>
                </a:lnTo>
                <a:lnTo>
                  <a:pt x="460" y="303"/>
                </a:lnTo>
                <a:lnTo>
                  <a:pt x="458" y="302"/>
                </a:lnTo>
                <a:lnTo>
                  <a:pt x="456" y="301"/>
                </a:lnTo>
                <a:lnTo>
                  <a:pt x="452" y="298"/>
                </a:lnTo>
                <a:lnTo>
                  <a:pt x="450" y="297"/>
                </a:lnTo>
                <a:lnTo>
                  <a:pt x="450" y="296"/>
                </a:lnTo>
                <a:lnTo>
                  <a:pt x="447" y="294"/>
                </a:lnTo>
                <a:lnTo>
                  <a:pt x="445" y="293"/>
                </a:lnTo>
                <a:lnTo>
                  <a:pt x="443" y="291"/>
                </a:lnTo>
                <a:lnTo>
                  <a:pt x="442" y="290"/>
                </a:lnTo>
                <a:lnTo>
                  <a:pt x="441" y="290"/>
                </a:lnTo>
                <a:lnTo>
                  <a:pt x="440" y="290"/>
                </a:lnTo>
                <a:lnTo>
                  <a:pt x="437" y="289"/>
                </a:lnTo>
                <a:lnTo>
                  <a:pt x="435" y="288"/>
                </a:lnTo>
                <a:lnTo>
                  <a:pt x="434" y="288"/>
                </a:lnTo>
                <a:lnTo>
                  <a:pt x="429" y="288"/>
                </a:lnTo>
                <a:lnTo>
                  <a:pt x="425" y="287"/>
                </a:lnTo>
                <a:lnTo>
                  <a:pt x="423" y="287"/>
                </a:lnTo>
                <a:lnTo>
                  <a:pt x="420" y="286"/>
                </a:lnTo>
                <a:lnTo>
                  <a:pt x="416" y="285"/>
                </a:lnTo>
                <a:lnTo>
                  <a:pt x="415" y="285"/>
                </a:lnTo>
                <a:lnTo>
                  <a:pt x="415" y="285"/>
                </a:lnTo>
                <a:lnTo>
                  <a:pt x="414" y="285"/>
                </a:lnTo>
                <a:lnTo>
                  <a:pt x="413" y="286"/>
                </a:lnTo>
                <a:lnTo>
                  <a:pt x="412" y="286"/>
                </a:lnTo>
                <a:lnTo>
                  <a:pt x="411" y="287"/>
                </a:lnTo>
                <a:lnTo>
                  <a:pt x="410" y="287"/>
                </a:lnTo>
                <a:lnTo>
                  <a:pt x="410" y="288"/>
                </a:lnTo>
                <a:lnTo>
                  <a:pt x="408" y="290"/>
                </a:lnTo>
                <a:lnTo>
                  <a:pt x="405" y="293"/>
                </a:lnTo>
                <a:lnTo>
                  <a:pt x="402" y="295"/>
                </a:lnTo>
                <a:lnTo>
                  <a:pt x="400" y="297"/>
                </a:lnTo>
                <a:lnTo>
                  <a:pt x="399" y="297"/>
                </a:lnTo>
                <a:lnTo>
                  <a:pt x="396" y="299"/>
                </a:lnTo>
                <a:lnTo>
                  <a:pt x="393" y="301"/>
                </a:lnTo>
                <a:lnTo>
                  <a:pt x="391" y="303"/>
                </a:lnTo>
                <a:lnTo>
                  <a:pt x="388" y="305"/>
                </a:lnTo>
                <a:lnTo>
                  <a:pt x="381" y="309"/>
                </a:lnTo>
                <a:lnTo>
                  <a:pt x="380" y="310"/>
                </a:lnTo>
                <a:lnTo>
                  <a:pt x="377" y="311"/>
                </a:lnTo>
                <a:lnTo>
                  <a:pt x="375" y="312"/>
                </a:lnTo>
                <a:lnTo>
                  <a:pt x="374" y="313"/>
                </a:lnTo>
                <a:lnTo>
                  <a:pt x="372" y="315"/>
                </a:lnTo>
                <a:lnTo>
                  <a:pt x="371" y="315"/>
                </a:lnTo>
                <a:lnTo>
                  <a:pt x="366" y="317"/>
                </a:lnTo>
                <a:lnTo>
                  <a:pt x="363" y="319"/>
                </a:lnTo>
                <a:lnTo>
                  <a:pt x="362" y="319"/>
                </a:lnTo>
                <a:lnTo>
                  <a:pt x="361" y="320"/>
                </a:lnTo>
                <a:lnTo>
                  <a:pt x="360" y="321"/>
                </a:lnTo>
                <a:lnTo>
                  <a:pt x="359" y="321"/>
                </a:lnTo>
                <a:lnTo>
                  <a:pt x="359" y="322"/>
                </a:lnTo>
                <a:lnTo>
                  <a:pt x="358" y="323"/>
                </a:lnTo>
                <a:lnTo>
                  <a:pt x="358" y="324"/>
                </a:lnTo>
                <a:lnTo>
                  <a:pt x="358" y="324"/>
                </a:lnTo>
                <a:lnTo>
                  <a:pt x="358" y="325"/>
                </a:lnTo>
                <a:lnTo>
                  <a:pt x="358" y="330"/>
                </a:lnTo>
                <a:lnTo>
                  <a:pt x="358" y="331"/>
                </a:lnTo>
                <a:lnTo>
                  <a:pt x="358" y="332"/>
                </a:lnTo>
                <a:lnTo>
                  <a:pt x="356" y="339"/>
                </a:lnTo>
                <a:lnTo>
                  <a:pt x="356" y="340"/>
                </a:lnTo>
                <a:lnTo>
                  <a:pt x="355" y="340"/>
                </a:lnTo>
                <a:lnTo>
                  <a:pt x="355" y="342"/>
                </a:lnTo>
                <a:lnTo>
                  <a:pt x="353" y="343"/>
                </a:lnTo>
                <a:lnTo>
                  <a:pt x="352" y="345"/>
                </a:lnTo>
                <a:lnTo>
                  <a:pt x="350" y="347"/>
                </a:lnTo>
                <a:lnTo>
                  <a:pt x="348" y="348"/>
                </a:lnTo>
                <a:lnTo>
                  <a:pt x="347" y="349"/>
                </a:lnTo>
                <a:lnTo>
                  <a:pt x="345" y="350"/>
                </a:lnTo>
                <a:lnTo>
                  <a:pt x="343" y="351"/>
                </a:lnTo>
                <a:lnTo>
                  <a:pt x="342" y="351"/>
                </a:lnTo>
                <a:lnTo>
                  <a:pt x="340" y="351"/>
                </a:lnTo>
                <a:lnTo>
                  <a:pt x="339" y="352"/>
                </a:lnTo>
                <a:lnTo>
                  <a:pt x="338" y="351"/>
                </a:lnTo>
                <a:lnTo>
                  <a:pt x="337" y="351"/>
                </a:lnTo>
                <a:lnTo>
                  <a:pt x="336" y="351"/>
                </a:lnTo>
                <a:lnTo>
                  <a:pt x="332" y="349"/>
                </a:lnTo>
                <a:lnTo>
                  <a:pt x="330" y="349"/>
                </a:lnTo>
                <a:lnTo>
                  <a:pt x="329" y="349"/>
                </a:lnTo>
                <a:lnTo>
                  <a:pt x="327" y="348"/>
                </a:lnTo>
                <a:lnTo>
                  <a:pt x="326" y="348"/>
                </a:lnTo>
                <a:lnTo>
                  <a:pt x="325" y="349"/>
                </a:lnTo>
                <a:lnTo>
                  <a:pt x="323" y="349"/>
                </a:lnTo>
                <a:lnTo>
                  <a:pt x="320" y="349"/>
                </a:lnTo>
                <a:lnTo>
                  <a:pt x="318" y="349"/>
                </a:lnTo>
                <a:lnTo>
                  <a:pt x="317" y="349"/>
                </a:lnTo>
                <a:lnTo>
                  <a:pt x="314" y="349"/>
                </a:lnTo>
                <a:lnTo>
                  <a:pt x="313" y="349"/>
                </a:lnTo>
                <a:lnTo>
                  <a:pt x="312" y="349"/>
                </a:lnTo>
                <a:lnTo>
                  <a:pt x="310" y="349"/>
                </a:lnTo>
                <a:lnTo>
                  <a:pt x="309" y="349"/>
                </a:lnTo>
                <a:lnTo>
                  <a:pt x="305" y="347"/>
                </a:lnTo>
                <a:lnTo>
                  <a:pt x="303" y="346"/>
                </a:lnTo>
                <a:lnTo>
                  <a:pt x="297" y="345"/>
                </a:lnTo>
                <a:lnTo>
                  <a:pt x="295" y="344"/>
                </a:lnTo>
                <a:lnTo>
                  <a:pt x="293" y="343"/>
                </a:lnTo>
                <a:lnTo>
                  <a:pt x="291" y="343"/>
                </a:lnTo>
                <a:lnTo>
                  <a:pt x="290" y="342"/>
                </a:lnTo>
                <a:lnTo>
                  <a:pt x="288" y="342"/>
                </a:lnTo>
                <a:lnTo>
                  <a:pt x="287" y="342"/>
                </a:lnTo>
                <a:lnTo>
                  <a:pt x="285" y="342"/>
                </a:lnTo>
                <a:lnTo>
                  <a:pt x="284" y="342"/>
                </a:lnTo>
                <a:lnTo>
                  <a:pt x="283" y="342"/>
                </a:lnTo>
                <a:lnTo>
                  <a:pt x="282" y="343"/>
                </a:lnTo>
                <a:lnTo>
                  <a:pt x="278" y="344"/>
                </a:lnTo>
                <a:lnTo>
                  <a:pt x="276" y="345"/>
                </a:lnTo>
                <a:lnTo>
                  <a:pt x="275" y="345"/>
                </a:lnTo>
                <a:lnTo>
                  <a:pt x="272" y="345"/>
                </a:lnTo>
                <a:lnTo>
                  <a:pt x="271" y="345"/>
                </a:lnTo>
                <a:lnTo>
                  <a:pt x="266" y="346"/>
                </a:lnTo>
                <a:lnTo>
                  <a:pt x="264" y="346"/>
                </a:lnTo>
                <a:lnTo>
                  <a:pt x="263" y="347"/>
                </a:lnTo>
                <a:lnTo>
                  <a:pt x="259" y="348"/>
                </a:lnTo>
                <a:lnTo>
                  <a:pt x="258" y="349"/>
                </a:lnTo>
                <a:lnTo>
                  <a:pt x="256" y="349"/>
                </a:lnTo>
                <a:lnTo>
                  <a:pt x="253" y="350"/>
                </a:lnTo>
                <a:lnTo>
                  <a:pt x="251" y="351"/>
                </a:lnTo>
                <a:lnTo>
                  <a:pt x="250" y="351"/>
                </a:lnTo>
                <a:lnTo>
                  <a:pt x="250" y="352"/>
                </a:lnTo>
                <a:lnTo>
                  <a:pt x="249" y="352"/>
                </a:lnTo>
                <a:lnTo>
                  <a:pt x="248" y="354"/>
                </a:lnTo>
                <a:lnTo>
                  <a:pt x="247" y="355"/>
                </a:lnTo>
                <a:lnTo>
                  <a:pt x="246" y="356"/>
                </a:lnTo>
                <a:lnTo>
                  <a:pt x="245" y="356"/>
                </a:lnTo>
                <a:lnTo>
                  <a:pt x="242" y="358"/>
                </a:lnTo>
                <a:lnTo>
                  <a:pt x="241" y="359"/>
                </a:lnTo>
                <a:lnTo>
                  <a:pt x="240" y="360"/>
                </a:lnTo>
                <a:lnTo>
                  <a:pt x="239" y="360"/>
                </a:lnTo>
                <a:lnTo>
                  <a:pt x="238" y="361"/>
                </a:lnTo>
                <a:lnTo>
                  <a:pt x="237" y="362"/>
                </a:lnTo>
                <a:lnTo>
                  <a:pt x="237" y="363"/>
                </a:lnTo>
                <a:lnTo>
                  <a:pt x="236" y="365"/>
                </a:lnTo>
                <a:lnTo>
                  <a:pt x="236" y="366"/>
                </a:lnTo>
                <a:lnTo>
                  <a:pt x="236" y="366"/>
                </a:lnTo>
                <a:lnTo>
                  <a:pt x="235" y="366"/>
                </a:lnTo>
                <a:lnTo>
                  <a:pt x="235" y="366"/>
                </a:lnTo>
                <a:lnTo>
                  <a:pt x="235" y="366"/>
                </a:lnTo>
                <a:lnTo>
                  <a:pt x="234" y="366"/>
                </a:lnTo>
                <a:lnTo>
                  <a:pt x="234" y="366"/>
                </a:lnTo>
                <a:lnTo>
                  <a:pt x="233" y="366"/>
                </a:lnTo>
                <a:lnTo>
                  <a:pt x="233" y="366"/>
                </a:lnTo>
                <a:lnTo>
                  <a:pt x="232" y="365"/>
                </a:lnTo>
                <a:lnTo>
                  <a:pt x="230" y="362"/>
                </a:lnTo>
                <a:lnTo>
                  <a:pt x="229" y="361"/>
                </a:lnTo>
                <a:lnTo>
                  <a:pt x="228" y="360"/>
                </a:lnTo>
                <a:lnTo>
                  <a:pt x="227" y="359"/>
                </a:lnTo>
                <a:lnTo>
                  <a:pt x="225" y="358"/>
                </a:lnTo>
                <a:lnTo>
                  <a:pt x="224" y="357"/>
                </a:lnTo>
                <a:lnTo>
                  <a:pt x="222" y="357"/>
                </a:lnTo>
                <a:lnTo>
                  <a:pt x="221" y="356"/>
                </a:lnTo>
                <a:lnTo>
                  <a:pt x="220" y="356"/>
                </a:lnTo>
                <a:lnTo>
                  <a:pt x="218" y="356"/>
                </a:lnTo>
                <a:lnTo>
                  <a:pt x="216" y="356"/>
                </a:lnTo>
                <a:lnTo>
                  <a:pt x="215" y="357"/>
                </a:lnTo>
                <a:lnTo>
                  <a:pt x="213" y="357"/>
                </a:lnTo>
                <a:lnTo>
                  <a:pt x="211" y="358"/>
                </a:lnTo>
                <a:lnTo>
                  <a:pt x="209" y="359"/>
                </a:lnTo>
                <a:lnTo>
                  <a:pt x="208" y="360"/>
                </a:lnTo>
                <a:lnTo>
                  <a:pt x="206" y="362"/>
                </a:lnTo>
                <a:lnTo>
                  <a:pt x="205" y="363"/>
                </a:lnTo>
                <a:lnTo>
                  <a:pt x="203" y="363"/>
                </a:lnTo>
                <a:lnTo>
                  <a:pt x="202" y="364"/>
                </a:lnTo>
                <a:lnTo>
                  <a:pt x="201" y="364"/>
                </a:lnTo>
                <a:lnTo>
                  <a:pt x="200" y="364"/>
                </a:lnTo>
                <a:lnTo>
                  <a:pt x="199" y="364"/>
                </a:lnTo>
                <a:lnTo>
                  <a:pt x="198" y="364"/>
                </a:lnTo>
                <a:lnTo>
                  <a:pt x="196" y="364"/>
                </a:lnTo>
                <a:lnTo>
                  <a:pt x="190" y="362"/>
                </a:lnTo>
                <a:lnTo>
                  <a:pt x="184" y="360"/>
                </a:lnTo>
                <a:lnTo>
                  <a:pt x="181" y="360"/>
                </a:lnTo>
                <a:lnTo>
                  <a:pt x="182" y="359"/>
                </a:lnTo>
                <a:lnTo>
                  <a:pt x="182" y="358"/>
                </a:lnTo>
                <a:lnTo>
                  <a:pt x="181" y="357"/>
                </a:lnTo>
                <a:lnTo>
                  <a:pt x="180" y="356"/>
                </a:lnTo>
                <a:lnTo>
                  <a:pt x="180" y="355"/>
                </a:lnTo>
                <a:lnTo>
                  <a:pt x="179" y="354"/>
                </a:lnTo>
                <a:lnTo>
                  <a:pt x="178" y="352"/>
                </a:lnTo>
                <a:lnTo>
                  <a:pt x="176" y="351"/>
                </a:lnTo>
                <a:lnTo>
                  <a:pt x="175" y="351"/>
                </a:lnTo>
                <a:lnTo>
                  <a:pt x="174" y="349"/>
                </a:lnTo>
                <a:lnTo>
                  <a:pt x="171" y="348"/>
                </a:lnTo>
                <a:lnTo>
                  <a:pt x="169" y="346"/>
                </a:lnTo>
                <a:lnTo>
                  <a:pt x="161" y="342"/>
                </a:lnTo>
                <a:lnTo>
                  <a:pt x="159" y="341"/>
                </a:lnTo>
                <a:lnTo>
                  <a:pt x="156" y="339"/>
                </a:lnTo>
                <a:lnTo>
                  <a:pt x="155" y="338"/>
                </a:lnTo>
                <a:lnTo>
                  <a:pt x="154" y="337"/>
                </a:lnTo>
                <a:lnTo>
                  <a:pt x="154" y="336"/>
                </a:lnTo>
                <a:lnTo>
                  <a:pt x="153" y="336"/>
                </a:lnTo>
                <a:lnTo>
                  <a:pt x="153" y="334"/>
                </a:lnTo>
                <a:lnTo>
                  <a:pt x="152" y="333"/>
                </a:lnTo>
                <a:lnTo>
                  <a:pt x="152" y="333"/>
                </a:lnTo>
                <a:lnTo>
                  <a:pt x="152" y="331"/>
                </a:lnTo>
                <a:lnTo>
                  <a:pt x="152" y="331"/>
                </a:lnTo>
                <a:lnTo>
                  <a:pt x="152" y="330"/>
                </a:lnTo>
                <a:lnTo>
                  <a:pt x="153" y="328"/>
                </a:lnTo>
                <a:lnTo>
                  <a:pt x="153" y="327"/>
                </a:lnTo>
                <a:lnTo>
                  <a:pt x="154" y="326"/>
                </a:lnTo>
                <a:lnTo>
                  <a:pt x="156" y="323"/>
                </a:lnTo>
                <a:lnTo>
                  <a:pt x="156" y="321"/>
                </a:lnTo>
                <a:lnTo>
                  <a:pt x="157" y="320"/>
                </a:lnTo>
                <a:lnTo>
                  <a:pt x="157" y="319"/>
                </a:lnTo>
                <a:lnTo>
                  <a:pt x="157" y="317"/>
                </a:lnTo>
                <a:lnTo>
                  <a:pt x="157" y="316"/>
                </a:lnTo>
                <a:lnTo>
                  <a:pt x="157" y="315"/>
                </a:lnTo>
                <a:lnTo>
                  <a:pt x="157" y="314"/>
                </a:lnTo>
                <a:lnTo>
                  <a:pt x="157" y="314"/>
                </a:lnTo>
                <a:lnTo>
                  <a:pt x="157" y="313"/>
                </a:lnTo>
                <a:lnTo>
                  <a:pt x="156" y="312"/>
                </a:lnTo>
                <a:lnTo>
                  <a:pt x="156" y="311"/>
                </a:lnTo>
                <a:lnTo>
                  <a:pt x="155" y="310"/>
                </a:lnTo>
                <a:lnTo>
                  <a:pt x="154" y="309"/>
                </a:lnTo>
                <a:lnTo>
                  <a:pt x="152" y="307"/>
                </a:lnTo>
                <a:lnTo>
                  <a:pt x="150" y="305"/>
                </a:lnTo>
                <a:lnTo>
                  <a:pt x="148" y="304"/>
                </a:lnTo>
                <a:lnTo>
                  <a:pt x="147" y="304"/>
                </a:lnTo>
                <a:lnTo>
                  <a:pt x="147" y="304"/>
                </a:lnTo>
                <a:lnTo>
                  <a:pt x="145" y="303"/>
                </a:lnTo>
                <a:lnTo>
                  <a:pt x="144" y="303"/>
                </a:lnTo>
                <a:lnTo>
                  <a:pt x="142" y="303"/>
                </a:lnTo>
                <a:lnTo>
                  <a:pt x="139" y="303"/>
                </a:lnTo>
                <a:lnTo>
                  <a:pt x="137" y="303"/>
                </a:lnTo>
                <a:lnTo>
                  <a:pt x="136" y="302"/>
                </a:lnTo>
                <a:lnTo>
                  <a:pt x="135" y="302"/>
                </a:lnTo>
                <a:lnTo>
                  <a:pt x="135" y="301"/>
                </a:lnTo>
                <a:lnTo>
                  <a:pt x="134" y="301"/>
                </a:lnTo>
                <a:lnTo>
                  <a:pt x="134" y="300"/>
                </a:lnTo>
                <a:lnTo>
                  <a:pt x="132" y="298"/>
                </a:lnTo>
                <a:lnTo>
                  <a:pt x="132" y="297"/>
                </a:lnTo>
                <a:lnTo>
                  <a:pt x="131" y="297"/>
                </a:lnTo>
                <a:lnTo>
                  <a:pt x="130" y="296"/>
                </a:lnTo>
                <a:lnTo>
                  <a:pt x="127" y="294"/>
                </a:lnTo>
                <a:lnTo>
                  <a:pt x="123" y="291"/>
                </a:lnTo>
                <a:lnTo>
                  <a:pt x="121" y="290"/>
                </a:lnTo>
                <a:lnTo>
                  <a:pt x="119" y="288"/>
                </a:lnTo>
                <a:lnTo>
                  <a:pt x="118" y="288"/>
                </a:lnTo>
                <a:lnTo>
                  <a:pt x="117" y="287"/>
                </a:lnTo>
                <a:lnTo>
                  <a:pt x="115" y="286"/>
                </a:lnTo>
                <a:lnTo>
                  <a:pt x="113" y="285"/>
                </a:lnTo>
                <a:lnTo>
                  <a:pt x="112" y="284"/>
                </a:lnTo>
                <a:lnTo>
                  <a:pt x="108" y="282"/>
                </a:lnTo>
                <a:lnTo>
                  <a:pt x="107" y="281"/>
                </a:lnTo>
                <a:lnTo>
                  <a:pt x="104" y="279"/>
                </a:lnTo>
                <a:lnTo>
                  <a:pt x="99" y="274"/>
                </a:lnTo>
                <a:lnTo>
                  <a:pt x="98" y="273"/>
                </a:lnTo>
                <a:lnTo>
                  <a:pt x="97" y="272"/>
                </a:lnTo>
                <a:lnTo>
                  <a:pt x="96" y="272"/>
                </a:lnTo>
                <a:lnTo>
                  <a:pt x="95" y="271"/>
                </a:lnTo>
                <a:lnTo>
                  <a:pt x="92" y="270"/>
                </a:lnTo>
                <a:lnTo>
                  <a:pt x="91" y="270"/>
                </a:lnTo>
                <a:lnTo>
                  <a:pt x="91" y="269"/>
                </a:lnTo>
                <a:lnTo>
                  <a:pt x="90" y="268"/>
                </a:lnTo>
                <a:lnTo>
                  <a:pt x="88" y="267"/>
                </a:lnTo>
                <a:lnTo>
                  <a:pt x="87" y="265"/>
                </a:lnTo>
                <a:lnTo>
                  <a:pt x="85" y="263"/>
                </a:lnTo>
                <a:lnTo>
                  <a:pt x="84" y="262"/>
                </a:lnTo>
                <a:lnTo>
                  <a:pt x="83" y="261"/>
                </a:lnTo>
                <a:lnTo>
                  <a:pt x="82" y="260"/>
                </a:lnTo>
                <a:lnTo>
                  <a:pt x="80" y="259"/>
                </a:lnTo>
                <a:lnTo>
                  <a:pt x="78" y="258"/>
                </a:lnTo>
                <a:lnTo>
                  <a:pt x="76" y="257"/>
                </a:lnTo>
                <a:lnTo>
                  <a:pt x="72" y="256"/>
                </a:lnTo>
                <a:lnTo>
                  <a:pt x="71" y="256"/>
                </a:lnTo>
                <a:lnTo>
                  <a:pt x="68" y="254"/>
                </a:lnTo>
                <a:lnTo>
                  <a:pt x="67" y="254"/>
                </a:lnTo>
                <a:lnTo>
                  <a:pt x="67" y="253"/>
                </a:lnTo>
                <a:lnTo>
                  <a:pt x="66" y="253"/>
                </a:lnTo>
                <a:lnTo>
                  <a:pt x="66" y="252"/>
                </a:lnTo>
                <a:lnTo>
                  <a:pt x="65" y="252"/>
                </a:lnTo>
                <a:lnTo>
                  <a:pt x="65" y="251"/>
                </a:lnTo>
                <a:lnTo>
                  <a:pt x="65" y="250"/>
                </a:lnTo>
                <a:lnTo>
                  <a:pt x="65" y="249"/>
                </a:lnTo>
                <a:lnTo>
                  <a:pt x="65" y="247"/>
                </a:lnTo>
                <a:lnTo>
                  <a:pt x="65" y="245"/>
                </a:lnTo>
                <a:lnTo>
                  <a:pt x="65" y="244"/>
                </a:lnTo>
                <a:lnTo>
                  <a:pt x="65" y="243"/>
                </a:lnTo>
                <a:lnTo>
                  <a:pt x="64" y="242"/>
                </a:lnTo>
                <a:lnTo>
                  <a:pt x="63" y="240"/>
                </a:lnTo>
                <a:lnTo>
                  <a:pt x="62" y="238"/>
                </a:lnTo>
                <a:lnTo>
                  <a:pt x="60" y="235"/>
                </a:lnTo>
                <a:lnTo>
                  <a:pt x="59" y="234"/>
                </a:lnTo>
                <a:lnTo>
                  <a:pt x="58" y="233"/>
                </a:lnTo>
                <a:lnTo>
                  <a:pt x="57" y="232"/>
                </a:lnTo>
                <a:lnTo>
                  <a:pt x="56" y="231"/>
                </a:lnTo>
                <a:lnTo>
                  <a:pt x="55" y="231"/>
                </a:lnTo>
                <a:lnTo>
                  <a:pt x="52" y="230"/>
                </a:lnTo>
                <a:lnTo>
                  <a:pt x="51" y="229"/>
                </a:lnTo>
                <a:lnTo>
                  <a:pt x="50" y="228"/>
                </a:lnTo>
                <a:lnTo>
                  <a:pt x="48" y="227"/>
                </a:lnTo>
                <a:lnTo>
                  <a:pt x="45" y="225"/>
                </a:lnTo>
                <a:lnTo>
                  <a:pt x="44" y="224"/>
                </a:lnTo>
                <a:lnTo>
                  <a:pt x="43" y="223"/>
                </a:lnTo>
                <a:lnTo>
                  <a:pt x="43" y="223"/>
                </a:lnTo>
                <a:lnTo>
                  <a:pt x="42" y="222"/>
                </a:lnTo>
                <a:lnTo>
                  <a:pt x="41" y="221"/>
                </a:lnTo>
                <a:lnTo>
                  <a:pt x="40" y="219"/>
                </a:lnTo>
                <a:lnTo>
                  <a:pt x="40" y="218"/>
                </a:lnTo>
                <a:lnTo>
                  <a:pt x="39" y="216"/>
                </a:lnTo>
                <a:lnTo>
                  <a:pt x="39" y="214"/>
                </a:lnTo>
                <a:lnTo>
                  <a:pt x="38" y="212"/>
                </a:lnTo>
                <a:lnTo>
                  <a:pt x="38" y="210"/>
                </a:lnTo>
                <a:lnTo>
                  <a:pt x="38" y="207"/>
                </a:lnTo>
                <a:lnTo>
                  <a:pt x="38" y="205"/>
                </a:lnTo>
                <a:lnTo>
                  <a:pt x="38" y="202"/>
                </a:lnTo>
                <a:lnTo>
                  <a:pt x="39" y="201"/>
                </a:lnTo>
                <a:lnTo>
                  <a:pt x="39" y="200"/>
                </a:lnTo>
                <a:lnTo>
                  <a:pt x="41" y="193"/>
                </a:lnTo>
                <a:lnTo>
                  <a:pt x="42" y="188"/>
                </a:lnTo>
                <a:lnTo>
                  <a:pt x="43" y="187"/>
                </a:lnTo>
                <a:lnTo>
                  <a:pt x="43" y="185"/>
                </a:lnTo>
                <a:lnTo>
                  <a:pt x="43" y="184"/>
                </a:lnTo>
                <a:lnTo>
                  <a:pt x="43" y="182"/>
                </a:lnTo>
                <a:lnTo>
                  <a:pt x="43" y="180"/>
                </a:lnTo>
                <a:lnTo>
                  <a:pt x="43" y="178"/>
                </a:lnTo>
                <a:lnTo>
                  <a:pt x="42" y="176"/>
                </a:lnTo>
                <a:lnTo>
                  <a:pt x="41" y="173"/>
                </a:lnTo>
                <a:lnTo>
                  <a:pt x="41" y="171"/>
                </a:lnTo>
                <a:lnTo>
                  <a:pt x="40" y="170"/>
                </a:lnTo>
                <a:lnTo>
                  <a:pt x="38" y="166"/>
                </a:lnTo>
                <a:lnTo>
                  <a:pt x="37" y="164"/>
                </a:lnTo>
                <a:lnTo>
                  <a:pt x="37" y="163"/>
                </a:lnTo>
                <a:lnTo>
                  <a:pt x="36" y="162"/>
                </a:lnTo>
                <a:lnTo>
                  <a:pt x="35" y="160"/>
                </a:lnTo>
                <a:lnTo>
                  <a:pt x="33" y="158"/>
                </a:lnTo>
                <a:lnTo>
                  <a:pt x="31" y="156"/>
                </a:lnTo>
                <a:lnTo>
                  <a:pt x="30" y="154"/>
                </a:lnTo>
                <a:lnTo>
                  <a:pt x="27" y="152"/>
                </a:lnTo>
                <a:lnTo>
                  <a:pt x="26" y="151"/>
                </a:lnTo>
                <a:lnTo>
                  <a:pt x="26" y="150"/>
                </a:lnTo>
                <a:lnTo>
                  <a:pt x="24" y="146"/>
                </a:lnTo>
                <a:lnTo>
                  <a:pt x="23" y="145"/>
                </a:lnTo>
                <a:lnTo>
                  <a:pt x="21" y="143"/>
                </a:lnTo>
                <a:lnTo>
                  <a:pt x="19" y="141"/>
                </a:lnTo>
                <a:lnTo>
                  <a:pt x="19" y="140"/>
                </a:lnTo>
                <a:lnTo>
                  <a:pt x="18" y="140"/>
                </a:lnTo>
                <a:lnTo>
                  <a:pt x="16" y="139"/>
                </a:lnTo>
                <a:lnTo>
                  <a:pt x="13" y="138"/>
                </a:lnTo>
                <a:lnTo>
                  <a:pt x="11" y="138"/>
                </a:lnTo>
                <a:lnTo>
                  <a:pt x="10" y="137"/>
                </a:lnTo>
                <a:lnTo>
                  <a:pt x="9" y="136"/>
                </a:lnTo>
                <a:lnTo>
                  <a:pt x="7" y="136"/>
                </a:lnTo>
                <a:lnTo>
                  <a:pt x="6" y="135"/>
                </a:lnTo>
                <a:lnTo>
                  <a:pt x="5" y="134"/>
                </a:lnTo>
                <a:lnTo>
                  <a:pt x="4" y="133"/>
                </a:lnTo>
                <a:lnTo>
                  <a:pt x="3" y="132"/>
                </a:lnTo>
                <a:lnTo>
                  <a:pt x="2" y="131"/>
                </a:lnTo>
                <a:lnTo>
                  <a:pt x="1" y="130"/>
                </a:lnTo>
                <a:lnTo>
                  <a:pt x="1" y="129"/>
                </a:lnTo>
                <a:lnTo>
                  <a:pt x="0" y="128"/>
                </a:lnTo>
                <a:lnTo>
                  <a:pt x="0" y="127"/>
                </a:lnTo>
                <a:lnTo>
                  <a:pt x="0" y="127"/>
                </a:lnTo>
                <a:lnTo>
                  <a:pt x="0" y="126"/>
                </a:lnTo>
                <a:lnTo>
                  <a:pt x="0" y="125"/>
                </a:lnTo>
                <a:lnTo>
                  <a:pt x="0" y="124"/>
                </a:lnTo>
                <a:lnTo>
                  <a:pt x="0" y="123"/>
                </a:lnTo>
                <a:lnTo>
                  <a:pt x="1" y="122"/>
                </a:lnTo>
                <a:lnTo>
                  <a:pt x="1" y="121"/>
                </a:lnTo>
                <a:lnTo>
                  <a:pt x="2" y="121"/>
                </a:lnTo>
                <a:lnTo>
                  <a:pt x="3" y="119"/>
                </a:lnTo>
                <a:lnTo>
                  <a:pt x="4" y="118"/>
                </a:lnTo>
                <a:lnTo>
                  <a:pt x="6" y="117"/>
                </a:lnTo>
                <a:lnTo>
                  <a:pt x="8" y="115"/>
                </a:lnTo>
                <a:lnTo>
                  <a:pt x="9" y="114"/>
                </a:lnTo>
                <a:lnTo>
                  <a:pt x="10" y="113"/>
                </a:lnTo>
                <a:lnTo>
                  <a:pt x="11" y="112"/>
                </a:lnTo>
                <a:lnTo>
                  <a:pt x="12" y="111"/>
                </a:lnTo>
                <a:lnTo>
                  <a:pt x="13" y="110"/>
                </a:lnTo>
                <a:lnTo>
                  <a:pt x="13" y="109"/>
                </a:lnTo>
                <a:lnTo>
                  <a:pt x="13" y="108"/>
                </a:lnTo>
                <a:lnTo>
                  <a:pt x="13" y="107"/>
                </a:lnTo>
                <a:lnTo>
                  <a:pt x="13" y="106"/>
                </a:lnTo>
                <a:lnTo>
                  <a:pt x="13" y="106"/>
                </a:lnTo>
                <a:lnTo>
                  <a:pt x="13" y="105"/>
                </a:lnTo>
                <a:lnTo>
                  <a:pt x="13" y="103"/>
                </a:lnTo>
                <a:lnTo>
                  <a:pt x="12" y="100"/>
                </a:lnTo>
                <a:lnTo>
                  <a:pt x="11" y="98"/>
                </a:lnTo>
                <a:lnTo>
                  <a:pt x="11" y="96"/>
                </a:lnTo>
                <a:lnTo>
                  <a:pt x="10" y="92"/>
                </a:lnTo>
                <a:lnTo>
                  <a:pt x="10" y="91"/>
                </a:lnTo>
                <a:lnTo>
                  <a:pt x="9" y="89"/>
                </a:lnTo>
                <a:lnTo>
                  <a:pt x="8" y="88"/>
                </a:lnTo>
                <a:lnTo>
                  <a:pt x="8" y="87"/>
                </a:lnTo>
                <a:lnTo>
                  <a:pt x="6" y="85"/>
                </a:lnTo>
                <a:lnTo>
                  <a:pt x="6" y="84"/>
                </a:lnTo>
                <a:lnTo>
                  <a:pt x="5" y="84"/>
                </a:lnTo>
                <a:lnTo>
                  <a:pt x="5" y="83"/>
                </a:lnTo>
                <a:lnTo>
                  <a:pt x="5" y="83"/>
                </a:lnTo>
                <a:lnTo>
                  <a:pt x="6" y="83"/>
                </a:lnTo>
                <a:lnTo>
                  <a:pt x="6" y="82"/>
                </a:lnTo>
                <a:lnTo>
                  <a:pt x="6" y="82"/>
                </a:lnTo>
                <a:lnTo>
                  <a:pt x="7" y="82"/>
                </a:lnTo>
                <a:lnTo>
                  <a:pt x="7" y="82"/>
                </a:lnTo>
                <a:lnTo>
                  <a:pt x="9" y="82"/>
                </a:lnTo>
                <a:lnTo>
                  <a:pt x="11" y="82"/>
                </a:lnTo>
                <a:lnTo>
                  <a:pt x="12" y="82"/>
                </a:lnTo>
                <a:lnTo>
                  <a:pt x="17" y="81"/>
                </a:lnTo>
                <a:lnTo>
                  <a:pt x="20" y="81"/>
                </a:lnTo>
                <a:lnTo>
                  <a:pt x="23" y="81"/>
                </a:lnTo>
                <a:lnTo>
                  <a:pt x="26" y="81"/>
                </a:lnTo>
                <a:lnTo>
                  <a:pt x="28" y="81"/>
                </a:lnTo>
                <a:lnTo>
                  <a:pt x="30" y="82"/>
                </a:lnTo>
                <a:lnTo>
                  <a:pt x="31" y="82"/>
                </a:lnTo>
                <a:lnTo>
                  <a:pt x="33" y="83"/>
                </a:lnTo>
                <a:lnTo>
                  <a:pt x="34" y="83"/>
                </a:lnTo>
                <a:lnTo>
                  <a:pt x="35" y="84"/>
                </a:lnTo>
                <a:lnTo>
                  <a:pt x="36" y="85"/>
                </a:lnTo>
                <a:lnTo>
                  <a:pt x="37" y="86"/>
                </a:lnTo>
                <a:lnTo>
                  <a:pt x="38" y="87"/>
                </a:lnTo>
                <a:lnTo>
                  <a:pt x="39" y="89"/>
                </a:lnTo>
                <a:lnTo>
                  <a:pt x="40" y="91"/>
                </a:lnTo>
                <a:lnTo>
                  <a:pt x="41" y="92"/>
                </a:lnTo>
                <a:lnTo>
                  <a:pt x="41" y="93"/>
                </a:lnTo>
                <a:lnTo>
                  <a:pt x="42" y="94"/>
                </a:lnTo>
                <a:lnTo>
                  <a:pt x="42" y="99"/>
                </a:lnTo>
                <a:lnTo>
                  <a:pt x="43" y="101"/>
                </a:lnTo>
                <a:lnTo>
                  <a:pt x="44" y="106"/>
                </a:lnTo>
                <a:lnTo>
                  <a:pt x="45" y="107"/>
                </a:lnTo>
                <a:lnTo>
                  <a:pt x="45" y="109"/>
                </a:lnTo>
                <a:lnTo>
                  <a:pt x="46" y="110"/>
                </a:lnTo>
                <a:lnTo>
                  <a:pt x="46" y="111"/>
                </a:lnTo>
                <a:lnTo>
                  <a:pt x="47" y="112"/>
                </a:lnTo>
                <a:lnTo>
                  <a:pt x="48" y="113"/>
                </a:lnTo>
                <a:lnTo>
                  <a:pt x="49" y="113"/>
                </a:lnTo>
                <a:lnTo>
                  <a:pt x="51" y="114"/>
                </a:lnTo>
                <a:lnTo>
                  <a:pt x="52" y="115"/>
                </a:lnTo>
                <a:lnTo>
                  <a:pt x="53" y="115"/>
                </a:lnTo>
                <a:lnTo>
                  <a:pt x="60" y="118"/>
                </a:lnTo>
                <a:lnTo>
                  <a:pt x="61" y="118"/>
                </a:lnTo>
                <a:lnTo>
                  <a:pt x="62" y="119"/>
                </a:lnTo>
                <a:lnTo>
                  <a:pt x="64" y="119"/>
                </a:lnTo>
                <a:lnTo>
                  <a:pt x="64" y="120"/>
                </a:lnTo>
                <a:lnTo>
                  <a:pt x="65" y="121"/>
                </a:lnTo>
                <a:lnTo>
                  <a:pt x="66" y="122"/>
                </a:lnTo>
                <a:lnTo>
                  <a:pt x="66" y="123"/>
                </a:lnTo>
                <a:lnTo>
                  <a:pt x="66" y="124"/>
                </a:lnTo>
                <a:lnTo>
                  <a:pt x="66" y="125"/>
                </a:lnTo>
                <a:lnTo>
                  <a:pt x="66" y="126"/>
                </a:lnTo>
                <a:lnTo>
                  <a:pt x="66" y="126"/>
                </a:lnTo>
                <a:lnTo>
                  <a:pt x="66" y="127"/>
                </a:lnTo>
                <a:lnTo>
                  <a:pt x="65" y="127"/>
                </a:lnTo>
                <a:lnTo>
                  <a:pt x="64" y="128"/>
                </a:lnTo>
                <a:lnTo>
                  <a:pt x="63" y="128"/>
                </a:lnTo>
                <a:lnTo>
                  <a:pt x="63" y="129"/>
                </a:lnTo>
                <a:lnTo>
                  <a:pt x="63" y="130"/>
                </a:lnTo>
                <a:lnTo>
                  <a:pt x="62" y="130"/>
                </a:lnTo>
                <a:lnTo>
                  <a:pt x="62" y="131"/>
                </a:lnTo>
                <a:lnTo>
                  <a:pt x="62" y="132"/>
                </a:lnTo>
                <a:lnTo>
                  <a:pt x="63" y="133"/>
                </a:lnTo>
                <a:lnTo>
                  <a:pt x="63" y="134"/>
                </a:lnTo>
                <a:lnTo>
                  <a:pt x="64" y="136"/>
                </a:lnTo>
                <a:lnTo>
                  <a:pt x="65" y="137"/>
                </a:lnTo>
                <a:lnTo>
                  <a:pt x="67" y="138"/>
                </a:lnTo>
                <a:lnTo>
                  <a:pt x="68" y="140"/>
                </a:lnTo>
                <a:lnTo>
                  <a:pt x="72" y="143"/>
                </a:lnTo>
                <a:lnTo>
                  <a:pt x="73" y="144"/>
                </a:lnTo>
                <a:lnTo>
                  <a:pt x="74" y="145"/>
                </a:lnTo>
                <a:lnTo>
                  <a:pt x="75" y="146"/>
                </a:lnTo>
                <a:lnTo>
                  <a:pt x="76" y="149"/>
                </a:lnTo>
                <a:lnTo>
                  <a:pt x="77" y="150"/>
                </a:lnTo>
                <a:lnTo>
                  <a:pt x="77" y="150"/>
                </a:lnTo>
                <a:lnTo>
                  <a:pt x="77" y="151"/>
                </a:lnTo>
                <a:lnTo>
                  <a:pt x="77" y="152"/>
                </a:lnTo>
                <a:lnTo>
                  <a:pt x="76" y="155"/>
                </a:lnTo>
                <a:lnTo>
                  <a:pt x="76" y="159"/>
                </a:lnTo>
                <a:lnTo>
                  <a:pt x="76" y="161"/>
                </a:lnTo>
                <a:lnTo>
                  <a:pt x="75" y="164"/>
                </a:lnTo>
                <a:lnTo>
                  <a:pt x="75" y="165"/>
                </a:lnTo>
                <a:lnTo>
                  <a:pt x="75" y="166"/>
                </a:lnTo>
                <a:lnTo>
                  <a:pt x="75" y="167"/>
                </a:lnTo>
                <a:lnTo>
                  <a:pt x="75" y="167"/>
                </a:lnTo>
                <a:lnTo>
                  <a:pt x="76" y="169"/>
                </a:lnTo>
                <a:lnTo>
                  <a:pt x="76" y="171"/>
                </a:lnTo>
                <a:lnTo>
                  <a:pt x="77" y="173"/>
                </a:lnTo>
                <a:lnTo>
                  <a:pt x="79" y="175"/>
                </a:lnTo>
                <a:lnTo>
                  <a:pt x="80" y="177"/>
                </a:lnTo>
                <a:lnTo>
                  <a:pt x="81" y="177"/>
                </a:lnTo>
                <a:lnTo>
                  <a:pt x="81" y="178"/>
                </a:lnTo>
                <a:lnTo>
                  <a:pt x="82" y="178"/>
                </a:lnTo>
                <a:lnTo>
                  <a:pt x="83" y="179"/>
                </a:lnTo>
                <a:lnTo>
                  <a:pt x="84" y="179"/>
                </a:lnTo>
                <a:lnTo>
                  <a:pt x="85" y="180"/>
                </a:lnTo>
                <a:lnTo>
                  <a:pt x="87" y="180"/>
                </a:lnTo>
                <a:lnTo>
                  <a:pt x="88" y="181"/>
                </a:lnTo>
                <a:lnTo>
                  <a:pt x="89" y="181"/>
                </a:lnTo>
                <a:lnTo>
                  <a:pt x="90" y="181"/>
                </a:lnTo>
                <a:lnTo>
                  <a:pt x="91" y="181"/>
                </a:lnTo>
                <a:lnTo>
                  <a:pt x="92" y="181"/>
                </a:lnTo>
                <a:lnTo>
                  <a:pt x="93" y="180"/>
                </a:lnTo>
                <a:lnTo>
                  <a:pt x="93" y="180"/>
                </a:lnTo>
                <a:lnTo>
                  <a:pt x="94" y="180"/>
                </a:lnTo>
                <a:lnTo>
                  <a:pt x="94" y="179"/>
                </a:lnTo>
                <a:lnTo>
                  <a:pt x="94" y="178"/>
                </a:lnTo>
                <a:lnTo>
                  <a:pt x="95" y="175"/>
                </a:lnTo>
                <a:lnTo>
                  <a:pt x="95" y="172"/>
                </a:lnTo>
                <a:lnTo>
                  <a:pt x="96" y="170"/>
                </a:lnTo>
                <a:lnTo>
                  <a:pt x="96" y="169"/>
                </a:lnTo>
                <a:lnTo>
                  <a:pt x="96" y="167"/>
                </a:lnTo>
                <a:lnTo>
                  <a:pt x="95" y="165"/>
                </a:lnTo>
                <a:lnTo>
                  <a:pt x="95" y="162"/>
                </a:lnTo>
                <a:lnTo>
                  <a:pt x="95" y="161"/>
                </a:lnTo>
                <a:lnTo>
                  <a:pt x="95" y="159"/>
                </a:lnTo>
                <a:lnTo>
                  <a:pt x="95" y="157"/>
                </a:lnTo>
                <a:lnTo>
                  <a:pt x="95" y="154"/>
                </a:lnTo>
                <a:lnTo>
                  <a:pt x="96" y="150"/>
                </a:lnTo>
                <a:lnTo>
                  <a:pt x="96" y="146"/>
                </a:lnTo>
                <a:lnTo>
                  <a:pt x="97" y="144"/>
                </a:lnTo>
                <a:lnTo>
                  <a:pt x="97" y="142"/>
                </a:lnTo>
                <a:lnTo>
                  <a:pt x="97" y="141"/>
                </a:lnTo>
                <a:lnTo>
                  <a:pt x="98" y="140"/>
                </a:lnTo>
                <a:lnTo>
                  <a:pt x="98" y="140"/>
                </a:lnTo>
                <a:lnTo>
                  <a:pt x="99" y="139"/>
                </a:lnTo>
                <a:lnTo>
                  <a:pt x="99" y="139"/>
                </a:lnTo>
                <a:lnTo>
                  <a:pt x="100" y="138"/>
                </a:lnTo>
                <a:lnTo>
                  <a:pt x="102" y="138"/>
                </a:lnTo>
                <a:lnTo>
                  <a:pt x="103" y="137"/>
                </a:lnTo>
                <a:lnTo>
                  <a:pt x="104" y="137"/>
                </a:lnTo>
                <a:lnTo>
                  <a:pt x="104" y="137"/>
                </a:lnTo>
                <a:lnTo>
                  <a:pt x="105" y="136"/>
                </a:lnTo>
                <a:lnTo>
                  <a:pt x="105" y="135"/>
                </a:lnTo>
                <a:lnTo>
                  <a:pt x="105" y="134"/>
                </a:lnTo>
                <a:lnTo>
                  <a:pt x="106" y="133"/>
                </a:lnTo>
                <a:lnTo>
                  <a:pt x="106" y="132"/>
                </a:lnTo>
                <a:lnTo>
                  <a:pt x="106" y="129"/>
                </a:lnTo>
                <a:lnTo>
                  <a:pt x="106" y="128"/>
                </a:lnTo>
                <a:lnTo>
                  <a:pt x="107" y="126"/>
                </a:lnTo>
                <a:lnTo>
                  <a:pt x="107" y="124"/>
                </a:lnTo>
                <a:lnTo>
                  <a:pt x="108" y="122"/>
                </a:lnTo>
                <a:lnTo>
                  <a:pt x="109" y="120"/>
                </a:lnTo>
                <a:lnTo>
                  <a:pt x="110" y="117"/>
                </a:lnTo>
                <a:lnTo>
                  <a:pt x="111" y="115"/>
                </a:lnTo>
                <a:lnTo>
                  <a:pt x="112" y="114"/>
                </a:lnTo>
                <a:lnTo>
                  <a:pt x="113" y="113"/>
                </a:lnTo>
                <a:lnTo>
                  <a:pt x="115" y="110"/>
                </a:lnTo>
                <a:lnTo>
                  <a:pt x="117" y="108"/>
                </a:lnTo>
                <a:lnTo>
                  <a:pt x="121" y="104"/>
                </a:lnTo>
                <a:lnTo>
                  <a:pt x="123" y="103"/>
                </a:lnTo>
                <a:lnTo>
                  <a:pt x="124" y="102"/>
                </a:lnTo>
                <a:lnTo>
                  <a:pt x="125" y="100"/>
                </a:lnTo>
                <a:lnTo>
                  <a:pt x="126" y="98"/>
                </a:lnTo>
                <a:lnTo>
                  <a:pt x="126" y="96"/>
                </a:lnTo>
                <a:lnTo>
                  <a:pt x="128" y="92"/>
                </a:lnTo>
                <a:lnTo>
                  <a:pt x="129" y="90"/>
                </a:lnTo>
                <a:lnTo>
                  <a:pt x="129" y="89"/>
                </a:lnTo>
                <a:lnTo>
                  <a:pt x="130" y="88"/>
                </a:lnTo>
                <a:lnTo>
                  <a:pt x="130" y="87"/>
                </a:lnTo>
                <a:lnTo>
                  <a:pt x="131" y="86"/>
                </a:lnTo>
                <a:lnTo>
                  <a:pt x="132" y="86"/>
                </a:lnTo>
                <a:lnTo>
                  <a:pt x="133" y="85"/>
                </a:lnTo>
                <a:lnTo>
                  <a:pt x="134" y="84"/>
                </a:lnTo>
                <a:lnTo>
                  <a:pt x="138" y="82"/>
                </a:lnTo>
                <a:lnTo>
                  <a:pt x="139" y="81"/>
                </a:lnTo>
                <a:lnTo>
                  <a:pt x="140" y="81"/>
                </a:lnTo>
                <a:lnTo>
                  <a:pt x="141" y="80"/>
                </a:lnTo>
                <a:lnTo>
                  <a:pt x="142" y="79"/>
                </a:lnTo>
                <a:lnTo>
                  <a:pt x="145" y="75"/>
                </a:lnTo>
                <a:lnTo>
                  <a:pt x="147" y="74"/>
                </a:lnTo>
                <a:lnTo>
                  <a:pt x="149" y="72"/>
                </a:lnTo>
                <a:lnTo>
                  <a:pt x="151" y="71"/>
                </a:lnTo>
                <a:lnTo>
                  <a:pt x="153" y="69"/>
                </a:lnTo>
                <a:lnTo>
                  <a:pt x="155" y="68"/>
                </a:lnTo>
                <a:lnTo>
                  <a:pt x="157" y="67"/>
                </a:lnTo>
                <a:lnTo>
                  <a:pt x="160" y="67"/>
                </a:lnTo>
                <a:lnTo>
                  <a:pt x="161" y="66"/>
                </a:lnTo>
                <a:lnTo>
                  <a:pt x="162" y="66"/>
                </a:lnTo>
                <a:lnTo>
                  <a:pt x="162" y="65"/>
                </a:lnTo>
                <a:lnTo>
                  <a:pt x="163" y="64"/>
                </a:lnTo>
                <a:lnTo>
                  <a:pt x="163" y="64"/>
                </a:lnTo>
                <a:lnTo>
                  <a:pt x="164" y="63"/>
                </a:lnTo>
                <a:lnTo>
                  <a:pt x="164" y="62"/>
                </a:lnTo>
                <a:lnTo>
                  <a:pt x="165" y="60"/>
                </a:lnTo>
                <a:lnTo>
                  <a:pt x="166" y="56"/>
                </a:lnTo>
                <a:lnTo>
                  <a:pt x="167" y="54"/>
                </a:lnTo>
                <a:lnTo>
                  <a:pt x="167" y="53"/>
                </a:lnTo>
                <a:lnTo>
                  <a:pt x="168" y="50"/>
                </a:lnTo>
                <a:lnTo>
                  <a:pt x="170" y="48"/>
                </a:lnTo>
                <a:lnTo>
                  <a:pt x="172" y="45"/>
                </a:lnTo>
                <a:lnTo>
                  <a:pt x="173" y="44"/>
                </a:lnTo>
                <a:lnTo>
                  <a:pt x="174" y="43"/>
                </a:lnTo>
                <a:lnTo>
                  <a:pt x="175" y="42"/>
                </a:lnTo>
                <a:lnTo>
                  <a:pt x="176" y="41"/>
                </a:lnTo>
                <a:lnTo>
                  <a:pt x="178" y="40"/>
                </a:lnTo>
                <a:lnTo>
                  <a:pt x="178" y="39"/>
                </a:lnTo>
                <a:lnTo>
                  <a:pt x="179" y="39"/>
                </a:lnTo>
                <a:lnTo>
                  <a:pt x="182" y="38"/>
                </a:lnTo>
                <a:lnTo>
                  <a:pt x="185" y="37"/>
                </a:lnTo>
                <a:lnTo>
                  <a:pt x="189" y="36"/>
                </a:lnTo>
                <a:lnTo>
                  <a:pt x="195" y="35"/>
                </a:lnTo>
                <a:lnTo>
                  <a:pt x="198" y="34"/>
                </a:lnTo>
                <a:lnTo>
                  <a:pt x="205" y="32"/>
                </a:lnTo>
                <a:lnTo>
                  <a:pt x="213" y="31"/>
                </a:lnTo>
                <a:lnTo>
                  <a:pt x="218" y="29"/>
                </a:lnTo>
                <a:lnTo>
                  <a:pt x="220" y="29"/>
                </a:lnTo>
                <a:lnTo>
                  <a:pt x="221" y="29"/>
                </a:lnTo>
                <a:lnTo>
                  <a:pt x="223" y="28"/>
                </a:lnTo>
                <a:lnTo>
                  <a:pt x="225" y="28"/>
                </a:lnTo>
                <a:lnTo>
                  <a:pt x="228" y="28"/>
                </a:lnTo>
                <a:lnTo>
                  <a:pt x="233" y="29"/>
                </a:lnTo>
                <a:lnTo>
                  <a:pt x="240" y="29"/>
                </a:lnTo>
                <a:lnTo>
                  <a:pt x="242" y="30"/>
                </a:lnTo>
                <a:lnTo>
                  <a:pt x="244" y="30"/>
                </a:lnTo>
                <a:lnTo>
                  <a:pt x="245" y="31"/>
                </a:lnTo>
                <a:lnTo>
                  <a:pt x="247" y="31"/>
                </a:lnTo>
                <a:lnTo>
                  <a:pt x="251" y="33"/>
                </a:lnTo>
                <a:lnTo>
                  <a:pt x="253" y="34"/>
                </a:lnTo>
                <a:lnTo>
                  <a:pt x="254" y="34"/>
                </a:lnTo>
                <a:lnTo>
                  <a:pt x="255" y="35"/>
                </a:lnTo>
                <a:lnTo>
                  <a:pt x="255" y="35"/>
                </a:lnTo>
                <a:lnTo>
                  <a:pt x="256" y="34"/>
                </a:lnTo>
                <a:lnTo>
                  <a:pt x="257" y="34"/>
                </a:lnTo>
                <a:lnTo>
                  <a:pt x="258" y="34"/>
                </a:lnTo>
                <a:lnTo>
                  <a:pt x="258" y="33"/>
                </a:lnTo>
                <a:lnTo>
                  <a:pt x="259" y="33"/>
                </a:lnTo>
                <a:lnTo>
                  <a:pt x="269" y="21"/>
                </a:lnTo>
                <a:lnTo>
                  <a:pt x="270" y="20"/>
                </a:lnTo>
                <a:lnTo>
                  <a:pt x="272" y="19"/>
                </a:lnTo>
                <a:lnTo>
                  <a:pt x="273" y="18"/>
                </a:lnTo>
                <a:lnTo>
                  <a:pt x="274" y="17"/>
                </a:lnTo>
                <a:lnTo>
                  <a:pt x="277" y="15"/>
                </a:lnTo>
                <a:lnTo>
                  <a:pt x="279" y="14"/>
                </a:lnTo>
                <a:lnTo>
                  <a:pt x="282" y="13"/>
                </a:lnTo>
                <a:lnTo>
                  <a:pt x="285" y="12"/>
                </a:lnTo>
                <a:lnTo>
                  <a:pt x="288" y="11"/>
                </a:lnTo>
                <a:lnTo>
                  <a:pt x="289" y="10"/>
                </a:lnTo>
                <a:lnTo>
                  <a:pt x="291" y="10"/>
                </a:lnTo>
                <a:lnTo>
                  <a:pt x="292" y="10"/>
                </a:lnTo>
                <a:lnTo>
                  <a:pt x="293" y="10"/>
                </a:lnTo>
                <a:lnTo>
                  <a:pt x="294" y="10"/>
                </a:lnTo>
                <a:lnTo>
                  <a:pt x="294" y="10"/>
                </a:lnTo>
                <a:lnTo>
                  <a:pt x="295" y="11"/>
                </a:lnTo>
                <a:lnTo>
                  <a:pt x="298" y="12"/>
                </a:lnTo>
                <a:lnTo>
                  <a:pt x="299" y="12"/>
                </a:lnTo>
                <a:lnTo>
                  <a:pt x="300" y="12"/>
                </a:lnTo>
                <a:lnTo>
                  <a:pt x="300" y="12"/>
                </a:lnTo>
                <a:lnTo>
                  <a:pt x="301" y="12"/>
                </a:lnTo>
                <a:lnTo>
                  <a:pt x="301" y="12"/>
                </a:lnTo>
                <a:lnTo>
                  <a:pt x="301" y="12"/>
                </a:lnTo>
                <a:lnTo>
                  <a:pt x="302" y="11"/>
                </a:lnTo>
                <a:lnTo>
                  <a:pt x="302" y="10"/>
                </a:lnTo>
                <a:lnTo>
                  <a:pt x="303" y="10"/>
                </a:lnTo>
                <a:lnTo>
                  <a:pt x="305" y="4"/>
                </a:lnTo>
                <a:lnTo>
                  <a:pt x="307" y="1"/>
                </a:lnTo>
                <a:lnTo>
                  <a:pt x="307" y="0"/>
                </a:lnTo>
                <a:lnTo>
                  <a:pt x="308" y="1"/>
                </a:lnTo>
                <a:close/>
              </a:path>
            </a:pathLst>
          </a:custGeom>
          <a:solidFill>
            <a:srgbClr val="CCCCCC"/>
          </a:solidFill>
          <a:ln w="98425">
            <a:solidFill>
              <a:srgbClr val="CCCCCC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395" name="Freeform 236">
            <a:extLst>
              <a:ext uri="{FF2B5EF4-FFF2-40B4-BE49-F238E27FC236}">
                <a16:creationId xmlns:a16="http://schemas.microsoft.com/office/drawing/2014/main" id="{BF38C457-2C37-41D3-9FAE-80A9F285254F}"/>
              </a:ext>
            </a:extLst>
          </p:cNvPr>
          <p:cNvSpPr>
            <a:spLocks/>
          </p:cNvSpPr>
          <p:nvPr/>
        </p:nvSpPr>
        <p:spPr bwMode="auto">
          <a:xfrm>
            <a:off x="7744426" y="1500542"/>
            <a:ext cx="728618" cy="645056"/>
          </a:xfrm>
          <a:custGeom>
            <a:avLst/>
            <a:gdLst>
              <a:gd name="T0" fmla="*/ 616 w 715"/>
              <a:gd name="T1" fmla="*/ 21 h 633"/>
              <a:gd name="T2" fmla="*/ 651 w 715"/>
              <a:gd name="T3" fmla="*/ 12 h 633"/>
              <a:gd name="T4" fmla="*/ 670 w 715"/>
              <a:gd name="T5" fmla="*/ 31 h 633"/>
              <a:gd name="T6" fmla="*/ 689 w 715"/>
              <a:gd name="T7" fmla="*/ 67 h 633"/>
              <a:gd name="T8" fmla="*/ 693 w 715"/>
              <a:gd name="T9" fmla="*/ 90 h 633"/>
              <a:gd name="T10" fmla="*/ 706 w 715"/>
              <a:gd name="T11" fmla="*/ 120 h 633"/>
              <a:gd name="T12" fmla="*/ 680 w 715"/>
              <a:gd name="T13" fmla="*/ 154 h 633"/>
              <a:gd name="T14" fmla="*/ 650 w 715"/>
              <a:gd name="T15" fmla="*/ 162 h 633"/>
              <a:gd name="T16" fmla="*/ 632 w 715"/>
              <a:gd name="T17" fmla="*/ 180 h 633"/>
              <a:gd name="T18" fmla="*/ 618 w 715"/>
              <a:gd name="T19" fmla="*/ 210 h 633"/>
              <a:gd name="T20" fmla="*/ 591 w 715"/>
              <a:gd name="T21" fmla="*/ 249 h 633"/>
              <a:gd name="T22" fmla="*/ 603 w 715"/>
              <a:gd name="T23" fmla="*/ 296 h 633"/>
              <a:gd name="T24" fmla="*/ 638 w 715"/>
              <a:gd name="T25" fmla="*/ 350 h 633"/>
              <a:gd name="T26" fmla="*/ 637 w 715"/>
              <a:gd name="T27" fmla="*/ 367 h 633"/>
              <a:gd name="T28" fmla="*/ 631 w 715"/>
              <a:gd name="T29" fmla="*/ 397 h 633"/>
              <a:gd name="T30" fmla="*/ 601 w 715"/>
              <a:gd name="T31" fmla="*/ 410 h 633"/>
              <a:gd name="T32" fmla="*/ 598 w 715"/>
              <a:gd name="T33" fmla="*/ 437 h 633"/>
              <a:gd name="T34" fmla="*/ 578 w 715"/>
              <a:gd name="T35" fmla="*/ 459 h 633"/>
              <a:gd name="T36" fmla="*/ 526 w 715"/>
              <a:gd name="T37" fmla="*/ 469 h 633"/>
              <a:gd name="T38" fmla="*/ 457 w 715"/>
              <a:gd name="T39" fmla="*/ 465 h 633"/>
              <a:gd name="T40" fmla="*/ 435 w 715"/>
              <a:gd name="T41" fmla="*/ 486 h 633"/>
              <a:gd name="T42" fmla="*/ 415 w 715"/>
              <a:gd name="T43" fmla="*/ 503 h 633"/>
              <a:gd name="T44" fmla="*/ 379 w 715"/>
              <a:gd name="T45" fmla="*/ 527 h 633"/>
              <a:gd name="T46" fmla="*/ 353 w 715"/>
              <a:gd name="T47" fmla="*/ 524 h 633"/>
              <a:gd name="T48" fmla="*/ 310 w 715"/>
              <a:gd name="T49" fmla="*/ 541 h 633"/>
              <a:gd name="T50" fmla="*/ 276 w 715"/>
              <a:gd name="T51" fmla="*/ 557 h 633"/>
              <a:gd name="T52" fmla="*/ 233 w 715"/>
              <a:gd name="T53" fmla="*/ 574 h 633"/>
              <a:gd name="T54" fmla="*/ 220 w 715"/>
              <a:gd name="T55" fmla="*/ 602 h 633"/>
              <a:gd name="T56" fmla="*/ 195 w 715"/>
              <a:gd name="T57" fmla="*/ 619 h 633"/>
              <a:gd name="T58" fmla="*/ 174 w 715"/>
              <a:gd name="T59" fmla="*/ 632 h 633"/>
              <a:gd name="T60" fmla="*/ 155 w 715"/>
              <a:gd name="T61" fmla="*/ 624 h 633"/>
              <a:gd name="T62" fmla="*/ 144 w 715"/>
              <a:gd name="T63" fmla="*/ 619 h 633"/>
              <a:gd name="T64" fmla="*/ 118 w 715"/>
              <a:gd name="T65" fmla="*/ 597 h 633"/>
              <a:gd name="T66" fmla="*/ 135 w 715"/>
              <a:gd name="T67" fmla="*/ 590 h 633"/>
              <a:gd name="T68" fmla="*/ 127 w 715"/>
              <a:gd name="T69" fmla="*/ 551 h 633"/>
              <a:gd name="T70" fmla="*/ 117 w 715"/>
              <a:gd name="T71" fmla="*/ 519 h 633"/>
              <a:gd name="T72" fmla="*/ 118 w 715"/>
              <a:gd name="T73" fmla="*/ 471 h 633"/>
              <a:gd name="T74" fmla="*/ 98 w 715"/>
              <a:gd name="T75" fmla="*/ 451 h 633"/>
              <a:gd name="T76" fmla="*/ 64 w 715"/>
              <a:gd name="T77" fmla="*/ 448 h 633"/>
              <a:gd name="T78" fmla="*/ 39 w 715"/>
              <a:gd name="T79" fmla="*/ 427 h 633"/>
              <a:gd name="T80" fmla="*/ 9 w 715"/>
              <a:gd name="T81" fmla="*/ 409 h 633"/>
              <a:gd name="T82" fmla="*/ 37 w 715"/>
              <a:gd name="T83" fmla="*/ 354 h 633"/>
              <a:gd name="T84" fmla="*/ 77 w 715"/>
              <a:gd name="T85" fmla="*/ 348 h 633"/>
              <a:gd name="T86" fmla="*/ 111 w 715"/>
              <a:gd name="T87" fmla="*/ 341 h 633"/>
              <a:gd name="T88" fmla="*/ 133 w 715"/>
              <a:gd name="T89" fmla="*/ 297 h 633"/>
              <a:gd name="T90" fmla="*/ 158 w 715"/>
              <a:gd name="T91" fmla="*/ 301 h 633"/>
              <a:gd name="T92" fmla="*/ 184 w 715"/>
              <a:gd name="T93" fmla="*/ 264 h 633"/>
              <a:gd name="T94" fmla="*/ 212 w 715"/>
              <a:gd name="T95" fmla="*/ 287 h 633"/>
              <a:gd name="T96" fmla="*/ 244 w 715"/>
              <a:gd name="T97" fmla="*/ 260 h 633"/>
              <a:gd name="T98" fmla="*/ 252 w 715"/>
              <a:gd name="T99" fmla="*/ 225 h 633"/>
              <a:gd name="T100" fmla="*/ 295 w 715"/>
              <a:gd name="T101" fmla="*/ 212 h 633"/>
              <a:gd name="T102" fmla="*/ 328 w 715"/>
              <a:gd name="T103" fmla="*/ 212 h 633"/>
              <a:gd name="T104" fmla="*/ 383 w 715"/>
              <a:gd name="T105" fmla="*/ 211 h 633"/>
              <a:gd name="T106" fmla="*/ 401 w 715"/>
              <a:gd name="T107" fmla="*/ 180 h 633"/>
              <a:gd name="T108" fmla="*/ 435 w 715"/>
              <a:gd name="T109" fmla="*/ 158 h 633"/>
              <a:gd name="T110" fmla="*/ 485 w 715"/>
              <a:gd name="T111" fmla="*/ 150 h 633"/>
              <a:gd name="T112" fmla="*/ 549 w 715"/>
              <a:gd name="T113" fmla="*/ 110 h 633"/>
              <a:gd name="T114" fmla="*/ 599 w 715"/>
              <a:gd name="T115" fmla="*/ 103 h 633"/>
              <a:gd name="T116" fmla="*/ 606 w 715"/>
              <a:gd name="T117" fmla="*/ 78 h 633"/>
              <a:gd name="T118" fmla="*/ 577 w 715"/>
              <a:gd name="T119" fmla="*/ 56 h 633"/>
              <a:gd name="T120" fmla="*/ 557 w 715"/>
              <a:gd name="T121" fmla="*/ 43 h 633"/>
              <a:gd name="T122" fmla="*/ 566 w 715"/>
              <a:gd name="T123" fmla="*/ 8 h 6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715" h="633">
                <a:moveTo>
                  <a:pt x="573" y="0"/>
                </a:moveTo>
                <a:lnTo>
                  <a:pt x="574" y="0"/>
                </a:lnTo>
                <a:lnTo>
                  <a:pt x="575" y="1"/>
                </a:lnTo>
                <a:lnTo>
                  <a:pt x="577" y="2"/>
                </a:lnTo>
                <a:lnTo>
                  <a:pt x="582" y="5"/>
                </a:lnTo>
                <a:lnTo>
                  <a:pt x="584" y="6"/>
                </a:lnTo>
                <a:lnTo>
                  <a:pt x="586" y="7"/>
                </a:lnTo>
                <a:lnTo>
                  <a:pt x="587" y="7"/>
                </a:lnTo>
                <a:lnTo>
                  <a:pt x="589" y="8"/>
                </a:lnTo>
                <a:lnTo>
                  <a:pt x="594" y="9"/>
                </a:lnTo>
                <a:lnTo>
                  <a:pt x="596" y="10"/>
                </a:lnTo>
                <a:lnTo>
                  <a:pt x="597" y="10"/>
                </a:lnTo>
                <a:lnTo>
                  <a:pt x="599" y="11"/>
                </a:lnTo>
                <a:lnTo>
                  <a:pt x="601" y="12"/>
                </a:lnTo>
                <a:lnTo>
                  <a:pt x="603" y="13"/>
                </a:lnTo>
                <a:lnTo>
                  <a:pt x="604" y="14"/>
                </a:lnTo>
                <a:lnTo>
                  <a:pt x="607" y="17"/>
                </a:lnTo>
                <a:lnTo>
                  <a:pt x="608" y="18"/>
                </a:lnTo>
                <a:lnTo>
                  <a:pt x="610" y="19"/>
                </a:lnTo>
                <a:lnTo>
                  <a:pt x="611" y="20"/>
                </a:lnTo>
                <a:lnTo>
                  <a:pt x="613" y="20"/>
                </a:lnTo>
                <a:lnTo>
                  <a:pt x="615" y="21"/>
                </a:lnTo>
                <a:lnTo>
                  <a:pt x="616" y="21"/>
                </a:lnTo>
                <a:lnTo>
                  <a:pt x="618" y="21"/>
                </a:lnTo>
                <a:lnTo>
                  <a:pt x="619" y="21"/>
                </a:lnTo>
                <a:lnTo>
                  <a:pt x="620" y="21"/>
                </a:lnTo>
                <a:lnTo>
                  <a:pt x="622" y="21"/>
                </a:lnTo>
                <a:lnTo>
                  <a:pt x="623" y="20"/>
                </a:lnTo>
                <a:lnTo>
                  <a:pt x="625" y="20"/>
                </a:lnTo>
                <a:lnTo>
                  <a:pt x="630" y="18"/>
                </a:lnTo>
                <a:lnTo>
                  <a:pt x="631" y="17"/>
                </a:lnTo>
                <a:lnTo>
                  <a:pt x="633" y="17"/>
                </a:lnTo>
                <a:lnTo>
                  <a:pt x="635" y="16"/>
                </a:lnTo>
                <a:lnTo>
                  <a:pt x="637" y="16"/>
                </a:lnTo>
                <a:lnTo>
                  <a:pt x="639" y="16"/>
                </a:lnTo>
                <a:lnTo>
                  <a:pt x="640" y="17"/>
                </a:lnTo>
                <a:lnTo>
                  <a:pt x="643" y="17"/>
                </a:lnTo>
                <a:lnTo>
                  <a:pt x="644" y="17"/>
                </a:lnTo>
                <a:lnTo>
                  <a:pt x="646" y="17"/>
                </a:lnTo>
                <a:lnTo>
                  <a:pt x="647" y="17"/>
                </a:lnTo>
                <a:lnTo>
                  <a:pt x="647" y="17"/>
                </a:lnTo>
                <a:lnTo>
                  <a:pt x="648" y="17"/>
                </a:lnTo>
                <a:lnTo>
                  <a:pt x="649" y="16"/>
                </a:lnTo>
                <a:lnTo>
                  <a:pt x="649" y="16"/>
                </a:lnTo>
                <a:lnTo>
                  <a:pt x="650" y="15"/>
                </a:lnTo>
                <a:lnTo>
                  <a:pt x="651" y="12"/>
                </a:lnTo>
                <a:lnTo>
                  <a:pt x="652" y="12"/>
                </a:lnTo>
                <a:lnTo>
                  <a:pt x="652" y="11"/>
                </a:lnTo>
                <a:lnTo>
                  <a:pt x="653" y="11"/>
                </a:lnTo>
                <a:lnTo>
                  <a:pt x="653" y="11"/>
                </a:lnTo>
                <a:lnTo>
                  <a:pt x="653" y="11"/>
                </a:lnTo>
                <a:lnTo>
                  <a:pt x="654" y="11"/>
                </a:lnTo>
                <a:lnTo>
                  <a:pt x="654" y="12"/>
                </a:lnTo>
                <a:lnTo>
                  <a:pt x="654" y="12"/>
                </a:lnTo>
                <a:lnTo>
                  <a:pt x="655" y="12"/>
                </a:lnTo>
                <a:lnTo>
                  <a:pt x="655" y="13"/>
                </a:lnTo>
                <a:lnTo>
                  <a:pt x="655" y="16"/>
                </a:lnTo>
                <a:lnTo>
                  <a:pt x="656" y="17"/>
                </a:lnTo>
                <a:lnTo>
                  <a:pt x="656" y="18"/>
                </a:lnTo>
                <a:lnTo>
                  <a:pt x="656" y="19"/>
                </a:lnTo>
                <a:lnTo>
                  <a:pt x="657" y="20"/>
                </a:lnTo>
                <a:lnTo>
                  <a:pt x="658" y="21"/>
                </a:lnTo>
                <a:lnTo>
                  <a:pt x="658" y="21"/>
                </a:lnTo>
                <a:lnTo>
                  <a:pt x="659" y="22"/>
                </a:lnTo>
                <a:lnTo>
                  <a:pt x="661" y="23"/>
                </a:lnTo>
                <a:lnTo>
                  <a:pt x="665" y="26"/>
                </a:lnTo>
                <a:lnTo>
                  <a:pt x="666" y="28"/>
                </a:lnTo>
                <a:lnTo>
                  <a:pt x="669" y="30"/>
                </a:lnTo>
                <a:lnTo>
                  <a:pt x="670" y="31"/>
                </a:lnTo>
                <a:lnTo>
                  <a:pt x="671" y="31"/>
                </a:lnTo>
                <a:lnTo>
                  <a:pt x="672" y="32"/>
                </a:lnTo>
                <a:lnTo>
                  <a:pt x="674" y="32"/>
                </a:lnTo>
                <a:lnTo>
                  <a:pt x="678" y="33"/>
                </a:lnTo>
                <a:lnTo>
                  <a:pt x="679" y="33"/>
                </a:lnTo>
                <a:lnTo>
                  <a:pt x="680" y="34"/>
                </a:lnTo>
                <a:lnTo>
                  <a:pt x="681" y="34"/>
                </a:lnTo>
                <a:lnTo>
                  <a:pt x="682" y="35"/>
                </a:lnTo>
                <a:lnTo>
                  <a:pt x="684" y="36"/>
                </a:lnTo>
                <a:lnTo>
                  <a:pt x="685" y="38"/>
                </a:lnTo>
                <a:lnTo>
                  <a:pt x="687" y="40"/>
                </a:lnTo>
                <a:lnTo>
                  <a:pt x="689" y="42"/>
                </a:lnTo>
                <a:lnTo>
                  <a:pt x="690" y="45"/>
                </a:lnTo>
                <a:lnTo>
                  <a:pt x="691" y="46"/>
                </a:lnTo>
                <a:lnTo>
                  <a:pt x="692" y="48"/>
                </a:lnTo>
                <a:lnTo>
                  <a:pt x="692" y="50"/>
                </a:lnTo>
                <a:lnTo>
                  <a:pt x="693" y="52"/>
                </a:lnTo>
                <a:lnTo>
                  <a:pt x="693" y="54"/>
                </a:lnTo>
                <a:lnTo>
                  <a:pt x="692" y="56"/>
                </a:lnTo>
                <a:lnTo>
                  <a:pt x="692" y="58"/>
                </a:lnTo>
                <a:lnTo>
                  <a:pt x="691" y="61"/>
                </a:lnTo>
                <a:lnTo>
                  <a:pt x="691" y="64"/>
                </a:lnTo>
                <a:lnTo>
                  <a:pt x="689" y="67"/>
                </a:lnTo>
                <a:lnTo>
                  <a:pt x="688" y="71"/>
                </a:lnTo>
                <a:lnTo>
                  <a:pt x="686" y="74"/>
                </a:lnTo>
                <a:lnTo>
                  <a:pt x="684" y="78"/>
                </a:lnTo>
                <a:lnTo>
                  <a:pt x="684" y="79"/>
                </a:lnTo>
                <a:lnTo>
                  <a:pt x="683" y="81"/>
                </a:lnTo>
                <a:lnTo>
                  <a:pt x="683" y="82"/>
                </a:lnTo>
                <a:lnTo>
                  <a:pt x="682" y="83"/>
                </a:lnTo>
                <a:lnTo>
                  <a:pt x="682" y="84"/>
                </a:lnTo>
                <a:lnTo>
                  <a:pt x="682" y="85"/>
                </a:lnTo>
                <a:lnTo>
                  <a:pt x="682" y="86"/>
                </a:lnTo>
                <a:lnTo>
                  <a:pt x="682" y="86"/>
                </a:lnTo>
                <a:lnTo>
                  <a:pt x="683" y="87"/>
                </a:lnTo>
                <a:lnTo>
                  <a:pt x="683" y="87"/>
                </a:lnTo>
                <a:lnTo>
                  <a:pt x="683" y="88"/>
                </a:lnTo>
                <a:lnTo>
                  <a:pt x="684" y="89"/>
                </a:lnTo>
                <a:lnTo>
                  <a:pt x="685" y="89"/>
                </a:lnTo>
                <a:lnTo>
                  <a:pt x="686" y="90"/>
                </a:lnTo>
                <a:lnTo>
                  <a:pt x="686" y="90"/>
                </a:lnTo>
                <a:lnTo>
                  <a:pt x="687" y="90"/>
                </a:lnTo>
                <a:lnTo>
                  <a:pt x="688" y="90"/>
                </a:lnTo>
                <a:lnTo>
                  <a:pt x="689" y="90"/>
                </a:lnTo>
                <a:lnTo>
                  <a:pt x="691" y="90"/>
                </a:lnTo>
                <a:lnTo>
                  <a:pt x="693" y="90"/>
                </a:lnTo>
                <a:lnTo>
                  <a:pt x="696" y="89"/>
                </a:lnTo>
                <a:lnTo>
                  <a:pt x="702" y="87"/>
                </a:lnTo>
                <a:lnTo>
                  <a:pt x="705" y="86"/>
                </a:lnTo>
                <a:lnTo>
                  <a:pt x="707" y="86"/>
                </a:lnTo>
                <a:lnTo>
                  <a:pt x="708" y="86"/>
                </a:lnTo>
                <a:lnTo>
                  <a:pt x="709" y="86"/>
                </a:lnTo>
                <a:lnTo>
                  <a:pt x="710" y="86"/>
                </a:lnTo>
                <a:lnTo>
                  <a:pt x="711" y="86"/>
                </a:lnTo>
                <a:lnTo>
                  <a:pt x="712" y="86"/>
                </a:lnTo>
                <a:lnTo>
                  <a:pt x="713" y="86"/>
                </a:lnTo>
                <a:lnTo>
                  <a:pt x="713" y="87"/>
                </a:lnTo>
                <a:lnTo>
                  <a:pt x="714" y="88"/>
                </a:lnTo>
                <a:lnTo>
                  <a:pt x="714" y="88"/>
                </a:lnTo>
                <a:lnTo>
                  <a:pt x="715" y="89"/>
                </a:lnTo>
                <a:lnTo>
                  <a:pt x="715" y="90"/>
                </a:lnTo>
                <a:lnTo>
                  <a:pt x="715" y="92"/>
                </a:lnTo>
                <a:lnTo>
                  <a:pt x="715" y="94"/>
                </a:lnTo>
                <a:lnTo>
                  <a:pt x="715" y="96"/>
                </a:lnTo>
                <a:lnTo>
                  <a:pt x="714" y="98"/>
                </a:lnTo>
                <a:lnTo>
                  <a:pt x="714" y="100"/>
                </a:lnTo>
                <a:lnTo>
                  <a:pt x="712" y="104"/>
                </a:lnTo>
                <a:lnTo>
                  <a:pt x="711" y="107"/>
                </a:lnTo>
                <a:lnTo>
                  <a:pt x="706" y="120"/>
                </a:lnTo>
                <a:lnTo>
                  <a:pt x="703" y="128"/>
                </a:lnTo>
                <a:lnTo>
                  <a:pt x="702" y="130"/>
                </a:lnTo>
                <a:lnTo>
                  <a:pt x="702" y="130"/>
                </a:lnTo>
                <a:lnTo>
                  <a:pt x="702" y="130"/>
                </a:lnTo>
                <a:lnTo>
                  <a:pt x="702" y="131"/>
                </a:lnTo>
                <a:lnTo>
                  <a:pt x="702" y="131"/>
                </a:lnTo>
                <a:lnTo>
                  <a:pt x="701" y="132"/>
                </a:lnTo>
                <a:lnTo>
                  <a:pt x="701" y="133"/>
                </a:lnTo>
                <a:lnTo>
                  <a:pt x="699" y="134"/>
                </a:lnTo>
                <a:lnTo>
                  <a:pt x="697" y="136"/>
                </a:lnTo>
                <a:lnTo>
                  <a:pt x="696" y="137"/>
                </a:lnTo>
                <a:lnTo>
                  <a:pt x="693" y="139"/>
                </a:lnTo>
                <a:lnTo>
                  <a:pt x="692" y="140"/>
                </a:lnTo>
                <a:lnTo>
                  <a:pt x="688" y="143"/>
                </a:lnTo>
                <a:lnTo>
                  <a:pt x="686" y="144"/>
                </a:lnTo>
                <a:lnTo>
                  <a:pt x="685" y="145"/>
                </a:lnTo>
                <a:lnTo>
                  <a:pt x="684" y="145"/>
                </a:lnTo>
                <a:lnTo>
                  <a:pt x="683" y="146"/>
                </a:lnTo>
                <a:lnTo>
                  <a:pt x="683" y="147"/>
                </a:lnTo>
                <a:lnTo>
                  <a:pt x="682" y="148"/>
                </a:lnTo>
                <a:lnTo>
                  <a:pt x="682" y="149"/>
                </a:lnTo>
                <a:lnTo>
                  <a:pt x="681" y="152"/>
                </a:lnTo>
                <a:lnTo>
                  <a:pt x="680" y="154"/>
                </a:lnTo>
                <a:lnTo>
                  <a:pt x="678" y="161"/>
                </a:lnTo>
                <a:lnTo>
                  <a:pt x="677" y="163"/>
                </a:lnTo>
                <a:lnTo>
                  <a:pt x="677" y="164"/>
                </a:lnTo>
                <a:lnTo>
                  <a:pt x="676" y="165"/>
                </a:lnTo>
                <a:lnTo>
                  <a:pt x="676" y="166"/>
                </a:lnTo>
                <a:lnTo>
                  <a:pt x="675" y="167"/>
                </a:lnTo>
                <a:lnTo>
                  <a:pt x="674" y="167"/>
                </a:lnTo>
                <a:lnTo>
                  <a:pt x="673" y="168"/>
                </a:lnTo>
                <a:lnTo>
                  <a:pt x="673" y="168"/>
                </a:lnTo>
                <a:lnTo>
                  <a:pt x="672" y="169"/>
                </a:lnTo>
                <a:lnTo>
                  <a:pt x="671" y="169"/>
                </a:lnTo>
                <a:lnTo>
                  <a:pt x="670" y="169"/>
                </a:lnTo>
                <a:lnTo>
                  <a:pt x="669" y="169"/>
                </a:lnTo>
                <a:lnTo>
                  <a:pt x="668" y="170"/>
                </a:lnTo>
                <a:lnTo>
                  <a:pt x="667" y="169"/>
                </a:lnTo>
                <a:lnTo>
                  <a:pt x="665" y="169"/>
                </a:lnTo>
                <a:lnTo>
                  <a:pt x="664" y="169"/>
                </a:lnTo>
                <a:lnTo>
                  <a:pt x="662" y="169"/>
                </a:lnTo>
                <a:lnTo>
                  <a:pt x="660" y="168"/>
                </a:lnTo>
                <a:lnTo>
                  <a:pt x="658" y="167"/>
                </a:lnTo>
                <a:lnTo>
                  <a:pt x="657" y="166"/>
                </a:lnTo>
                <a:lnTo>
                  <a:pt x="653" y="164"/>
                </a:lnTo>
                <a:lnTo>
                  <a:pt x="650" y="162"/>
                </a:lnTo>
                <a:lnTo>
                  <a:pt x="649" y="162"/>
                </a:lnTo>
                <a:lnTo>
                  <a:pt x="646" y="161"/>
                </a:lnTo>
                <a:lnTo>
                  <a:pt x="643" y="160"/>
                </a:lnTo>
                <a:lnTo>
                  <a:pt x="642" y="159"/>
                </a:lnTo>
                <a:lnTo>
                  <a:pt x="641" y="159"/>
                </a:lnTo>
                <a:lnTo>
                  <a:pt x="640" y="159"/>
                </a:lnTo>
                <a:lnTo>
                  <a:pt x="639" y="159"/>
                </a:lnTo>
                <a:lnTo>
                  <a:pt x="638" y="159"/>
                </a:lnTo>
                <a:lnTo>
                  <a:pt x="635" y="160"/>
                </a:lnTo>
                <a:lnTo>
                  <a:pt x="634" y="160"/>
                </a:lnTo>
                <a:lnTo>
                  <a:pt x="633" y="161"/>
                </a:lnTo>
                <a:lnTo>
                  <a:pt x="633" y="161"/>
                </a:lnTo>
                <a:lnTo>
                  <a:pt x="632" y="161"/>
                </a:lnTo>
                <a:lnTo>
                  <a:pt x="632" y="162"/>
                </a:lnTo>
                <a:lnTo>
                  <a:pt x="632" y="163"/>
                </a:lnTo>
                <a:lnTo>
                  <a:pt x="632" y="163"/>
                </a:lnTo>
                <a:lnTo>
                  <a:pt x="632" y="165"/>
                </a:lnTo>
                <a:lnTo>
                  <a:pt x="632" y="170"/>
                </a:lnTo>
                <a:lnTo>
                  <a:pt x="633" y="172"/>
                </a:lnTo>
                <a:lnTo>
                  <a:pt x="633" y="174"/>
                </a:lnTo>
                <a:lnTo>
                  <a:pt x="633" y="175"/>
                </a:lnTo>
                <a:lnTo>
                  <a:pt x="632" y="179"/>
                </a:lnTo>
                <a:lnTo>
                  <a:pt x="632" y="180"/>
                </a:lnTo>
                <a:lnTo>
                  <a:pt x="631" y="181"/>
                </a:lnTo>
                <a:lnTo>
                  <a:pt x="631" y="182"/>
                </a:lnTo>
                <a:lnTo>
                  <a:pt x="630" y="183"/>
                </a:lnTo>
                <a:lnTo>
                  <a:pt x="629" y="184"/>
                </a:lnTo>
                <a:lnTo>
                  <a:pt x="627" y="187"/>
                </a:lnTo>
                <a:lnTo>
                  <a:pt x="626" y="188"/>
                </a:lnTo>
                <a:lnTo>
                  <a:pt x="625" y="189"/>
                </a:lnTo>
                <a:lnTo>
                  <a:pt x="624" y="190"/>
                </a:lnTo>
                <a:lnTo>
                  <a:pt x="624" y="191"/>
                </a:lnTo>
                <a:lnTo>
                  <a:pt x="623" y="193"/>
                </a:lnTo>
                <a:lnTo>
                  <a:pt x="622" y="194"/>
                </a:lnTo>
                <a:lnTo>
                  <a:pt x="622" y="196"/>
                </a:lnTo>
                <a:lnTo>
                  <a:pt x="621" y="198"/>
                </a:lnTo>
                <a:lnTo>
                  <a:pt x="620" y="200"/>
                </a:lnTo>
                <a:lnTo>
                  <a:pt x="620" y="202"/>
                </a:lnTo>
                <a:lnTo>
                  <a:pt x="620" y="203"/>
                </a:lnTo>
                <a:lnTo>
                  <a:pt x="620" y="204"/>
                </a:lnTo>
                <a:lnTo>
                  <a:pt x="620" y="207"/>
                </a:lnTo>
                <a:lnTo>
                  <a:pt x="620" y="208"/>
                </a:lnTo>
                <a:lnTo>
                  <a:pt x="619" y="208"/>
                </a:lnTo>
                <a:lnTo>
                  <a:pt x="619" y="209"/>
                </a:lnTo>
                <a:lnTo>
                  <a:pt x="618" y="209"/>
                </a:lnTo>
                <a:lnTo>
                  <a:pt x="618" y="210"/>
                </a:lnTo>
                <a:lnTo>
                  <a:pt x="618" y="210"/>
                </a:lnTo>
                <a:lnTo>
                  <a:pt x="616" y="211"/>
                </a:lnTo>
                <a:lnTo>
                  <a:pt x="615" y="211"/>
                </a:lnTo>
                <a:lnTo>
                  <a:pt x="614" y="212"/>
                </a:lnTo>
                <a:lnTo>
                  <a:pt x="611" y="215"/>
                </a:lnTo>
                <a:lnTo>
                  <a:pt x="606" y="219"/>
                </a:lnTo>
                <a:lnTo>
                  <a:pt x="605" y="220"/>
                </a:lnTo>
                <a:lnTo>
                  <a:pt x="604" y="221"/>
                </a:lnTo>
                <a:lnTo>
                  <a:pt x="603" y="222"/>
                </a:lnTo>
                <a:lnTo>
                  <a:pt x="602" y="223"/>
                </a:lnTo>
                <a:lnTo>
                  <a:pt x="601" y="224"/>
                </a:lnTo>
                <a:lnTo>
                  <a:pt x="601" y="225"/>
                </a:lnTo>
                <a:lnTo>
                  <a:pt x="600" y="227"/>
                </a:lnTo>
                <a:lnTo>
                  <a:pt x="599" y="229"/>
                </a:lnTo>
                <a:lnTo>
                  <a:pt x="599" y="231"/>
                </a:lnTo>
                <a:lnTo>
                  <a:pt x="598" y="232"/>
                </a:lnTo>
                <a:lnTo>
                  <a:pt x="598" y="237"/>
                </a:lnTo>
                <a:lnTo>
                  <a:pt x="597" y="238"/>
                </a:lnTo>
                <a:lnTo>
                  <a:pt x="597" y="239"/>
                </a:lnTo>
                <a:lnTo>
                  <a:pt x="597" y="241"/>
                </a:lnTo>
                <a:lnTo>
                  <a:pt x="596" y="242"/>
                </a:lnTo>
                <a:lnTo>
                  <a:pt x="592" y="247"/>
                </a:lnTo>
                <a:lnTo>
                  <a:pt x="591" y="249"/>
                </a:lnTo>
                <a:lnTo>
                  <a:pt x="591" y="250"/>
                </a:lnTo>
                <a:lnTo>
                  <a:pt x="590" y="251"/>
                </a:lnTo>
                <a:lnTo>
                  <a:pt x="590" y="252"/>
                </a:lnTo>
                <a:lnTo>
                  <a:pt x="590" y="253"/>
                </a:lnTo>
                <a:lnTo>
                  <a:pt x="589" y="255"/>
                </a:lnTo>
                <a:lnTo>
                  <a:pt x="589" y="256"/>
                </a:lnTo>
                <a:lnTo>
                  <a:pt x="589" y="257"/>
                </a:lnTo>
                <a:lnTo>
                  <a:pt x="589" y="258"/>
                </a:lnTo>
                <a:lnTo>
                  <a:pt x="590" y="259"/>
                </a:lnTo>
                <a:lnTo>
                  <a:pt x="590" y="260"/>
                </a:lnTo>
                <a:lnTo>
                  <a:pt x="591" y="263"/>
                </a:lnTo>
                <a:lnTo>
                  <a:pt x="592" y="263"/>
                </a:lnTo>
                <a:lnTo>
                  <a:pt x="593" y="265"/>
                </a:lnTo>
                <a:lnTo>
                  <a:pt x="594" y="269"/>
                </a:lnTo>
                <a:lnTo>
                  <a:pt x="594" y="271"/>
                </a:lnTo>
                <a:lnTo>
                  <a:pt x="595" y="273"/>
                </a:lnTo>
                <a:lnTo>
                  <a:pt x="595" y="277"/>
                </a:lnTo>
                <a:lnTo>
                  <a:pt x="596" y="279"/>
                </a:lnTo>
                <a:lnTo>
                  <a:pt x="596" y="280"/>
                </a:lnTo>
                <a:lnTo>
                  <a:pt x="597" y="283"/>
                </a:lnTo>
                <a:lnTo>
                  <a:pt x="598" y="285"/>
                </a:lnTo>
                <a:lnTo>
                  <a:pt x="601" y="290"/>
                </a:lnTo>
                <a:lnTo>
                  <a:pt x="603" y="296"/>
                </a:lnTo>
                <a:lnTo>
                  <a:pt x="604" y="298"/>
                </a:lnTo>
                <a:lnTo>
                  <a:pt x="605" y="300"/>
                </a:lnTo>
                <a:lnTo>
                  <a:pt x="607" y="302"/>
                </a:lnTo>
                <a:lnTo>
                  <a:pt x="608" y="304"/>
                </a:lnTo>
                <a:lnTo>
                  <a:pt x="610" y="306"/>
                </a:lnTo>
                <a:lnTo>
                  <a:pt x="610" y="307"/>
                </a:lnTo>
                <a:lnTo>
                  <a:pt x="612" y="310"/>
                </a:lnTo>
                <a:lnTo>
                  <a:pt x="613" y="313"/>
                </a:lnTo>
                <a:lnTo>
                  <a:pt x="614" y="315"/>
                </a:lnTo>
                <a:lnTo>
                  <a:pt x="615" y="317"/>
                </a:lnTo>
                <a:lnTo>
                  <a:pt x="618" y="325"/>
                </a:lnTo>
                <a:lnTo>
                  <a:pt x="619" y="327"/>
                </a:lnTo>
                <a:lnTo>
                  <a:pt x="619" y="328"/>
                </a:lnTo>
                <a:lnTo>
                  <a:pt x="623" y="335"/>
                </a:lnTo>
                <a:lnTo>
                  <a:pt x="626" y="340"/>
                </a:lnTo>
                <a:lnTo>
                  <a:pt x="627" y="341"/>
                </a:lnTo>
                <a:lnTo>
                  <a:pt x="627" y="342"/>
                </a:lnTo>
                <a:lnTo>
                  <a:pt x="628" y="344"/>
                </a:lnTo>
                <a:lnTo>
                  <a:pt x="629" y="344"/>
                </a:lnTo>
                <a:lnTo>
                  <a:pt x="631" y="345"/>
                </a:lnTo>
                <a:lnTo>
                  <a:pt x="634" y="347"/>
                </a:lnTo>
                <a:lnTo>
                  <a:pt x="636" y="348"/>
                </a:lnTo>
                <a:lnTo>
                  <a:pt x="638" y="350"/>
                </a:lnTo>
                <a:lnTo>
                  <a:pt x="639" y="351"/>
                </a:lnTo>
                <a:lnTo>
                  <a:pt x="640" y="352"/>
                </a:lnTo>
                <a:lnTo>
                  <a:pt x="641" y="354"/>
                </a:lnTo>
                <a:lnTo>
                  <a:pt x="642" y="355"/>
                </a:lnTo>
                <a:lnTo>
                  <a:pt x="643" y="356"/>
                </a:lnTo>
                <a:lnTo>
                  <a:pt x="644" y="358"/>
                </a:lnTo>
                <a:lnTo>
                  <a:pt x="645" y="360"/>
                </a:lnTo>
                <a:lnTo>
                  <a:pt x="645" y="360"/>
                </a:lnTo>
                <a:lnTo>
                  <a:pt x="645" y="361"/>
                </a:lnTo>
                <a:lnTo>
                  <a:pt x="645" y="361"/>
                </a:lnTo>
                <a:lnTo>
                  <a:pt x="645" y="361"/>
                </a:lnTo>
                <a:lnTo>
                  <a:pt x="645" y="361"/>
                </a:lnTo>
                <a:lnTo>
                  <a:pt x="644" y="360"/>
                </a:lnTo>
                <a:lnTo>
                  <a:pt x="643" y="361"/>
                </a:lnTo>
                <a:lnTo>
                  <a:pt x="643" y="361"/>
                </a:lnTo>
                <a:lnTo>
                  <a:pt x="642" y="361"/>
                </a:lnTo>
                <a:lnTo>
                  <a:pt x="641" y="362"/>
                </a:lnTo>
                <a:lnTo>
                  <a:pt x="641" y="362"/>
                </a:lnTo>
                <a:lnTo>
                  <a:pt x="640" y="363"/>
                </a:lnTo>
                <a:lnTo>
                  <a:pt x="639" y="364"/>
                </a:lnTo>
                <a:lnTo>
                  <a:pt x="638" y="365"/>
                </a:lnTo>
                <a:lnTo>
                  <a:pt x="637" y="366"/>
                </a:lnTo>
                <a:lnTo>
                  <a:pt x="637" y="367"/>
                </a:lnTo>
                <a:lnTo>
                  <a:pt x="637" y="368"/>
                </a:lnTo>
                <a:lnTo>
                  <a:pt x="637" y="369"/>
                </a:lnTo>
                <a:lnTo>
                  <a:pt x="636" y="370"/>
                </a:lnTo>
                <a:lnTo>
                  <a:pt x="636" y="371"/>
                </a:lnTo>
                <a:lnTo>
                  <a:pt x="636" y="372"/>
                </a:lnTo>
                <a:lnTo>
                  <a:pt x="637" y="374"/>
                </a:lnTo>
                <a:lnTo>
                  <a:pt x="638" y="378"/>
                </a:lnTo>
                <a:lnTo>
                  <a:pt x="638" y="381"/>
                </a:lnTo>
                <a:lnTo>
                  <a:pt x="638" y="383"/>
                </a:lnTo>
                <a:lnTo>
                  <a:pt x="639" y="387"/>
                </a:lnTo>
                <a:lnTo>
                  <a:pt x="639" y="388"/>
                </a:lnTo>
                <a:lnTo>
                  <a:pt x="639" y="389"/>
                </a:lnTo>
                <a:lnTo>
                  <a:pt x="638" y="390"/>
                </a:lnTo>
                <a:lnTo>
                  <a:pt x="638" y="391"/>
                </a:lnTo>
                <a:lnTo>
                  <a:pt x="638" y="392"/>
                </a:lnTo>
                <a:lnTo>
                  <a:pt x="637" y="393"/>
                </a:lnTo>
                <a:lnTo>
                  <a:pt x="637" y="394"/>
                </a:lnTo>
                <a:lnTo>
                  <a:pt x="637" y="394"/>
                </a:lnTo>
                <a:lnTo>
                  <a:pt x="636" y="395"/>
                </a:lnTo>
                <a:lnTo>
                  <a:pt x="636" y="395"/>
                </a:lnTo>
                <a:lnTo>
                  <a:pt x="635" y="395"/>
                </a:lnTo>
                <a:lnTo>
                  <a:pt x="634" y="396"/>
                </a:lnTo>
                <a:lnTo>
                  <a:pt x="631" y="397"/>
                </a:lnTo>
                <a:lnTo>
                  <a:pt x="627" y="398"/>
                </a:lnTo>
                <a:lnTo>
                  <a:pt x="623" y="399"/>
                </a:lnTo>
                <a:lnTo>
                  <a:pt x="622" y="399"/>
                </a:lnTo>
                <a:lnTo>
                  <a:pt x="621" y="400"/>
                </a:lnTo>
                <a:lnTo>
                  <a:pt x="621" y="400"/>
                </a:lnTo>
                <a:lnTo>
                  <a:pt x="620" y="401"/>
                </a:lnTo>
                <a:lnTo>
                  <a:pt x="618" y="405"/>
                </a:lnTo>
                <a:lnTo>
                  <a:pt x="616" y="409"/>
                </a:lnTo>
                <a:lnTo>
                  <a:pt x="616" y="409"/>
                </a:lnTo>
                <a:lnTo>
                  <a:pt x="616" y="411"/>
                </a:lnTo>
                <a:lnTo>
                  <a:pt x="616" y="412"/>
                </a:lnTo>
                <a:lnTo>
                  <a:pt x="616" y="412"/>
                </a:lnTo>
                <a:lnTo>
                  <a:pt x="615" y="412"/>
                </a:lnTo>
                <a:lnTo>
                  <a:pt x="615" y="413"/>
                </a:lnTo>
                <a:lnTo>
                  <a:pt x="615" y="413"/>
                </a:lnTo>
                <a:lnTo>
                  <a:pt x="614" y="413"/>
                </a:lnTo>
                <a:lnTo>
                  <a:pt x="613" y="413"/>
                </a:lnTo>
                <a:lnTo>
                  <a:pt x="612" y="413"/>
                </a:lnTo>
                <a:lnTo>
                  <a:pt x="610" y="413"/>
                </a:lnTo>
                <a:lnTo>
                  <a:pt x="609" y="412"/>
                </a:lnTo>
                <a:lnTo>
                  <a:pt x="607" y="412"/>
                </a:lnTo>
                <a:lnTo>
                  <a:pt x="602" y="410"/>
                </a:lnTo>
                <a:lnTo>
                  <a:pt x="601" y="410"/>
                </a:lnTo>
                <a:lnTo>
                  <a:pt x="600" y="410"/>
                </a:lnTo>
                <a:lnTo>
                  <a:pt x="600" y="410"/>
                </a:lnTo>
                <a:lnTo>
                  <a:pt x="599" y="410"/>
                </a:lnTo>
                <a:lnTo>
                  <a:pt x="598" y="410"/>
                </a:lnTo>
                <a:lnTo>
                  <a:pt x="598" y="410"/>
                </a:lnTo>
                <a:lnTo>
                  <a:pt x="597" y="411"/>
                </a:lnTo>
                <a:lnTo>
                  <a:pt x="596" y="411"/>
                </a:lnTo>
                <a:lnTo>
                  <a:pt x="596" y="411"/>
                </a:lnTo>
                <a:lnTo>
                  <a:pt x="596" y="412"/>
                </a:lnTo>
                <a:lnTo>
                  <a:pt x="596" y="412"/>
                </a:lnTo>
                <a:lnTo>
                  <a:pt x="596" y="413"/>
                </a:lnTo>
                <a:lnTo>
                  <a:pt x="596" y="417"/>
                </a:lnTo>
                <a:lnTo>
                  <a:pt x="596" y="420"/>
                </a:lnTo>
                <a:lnTo>
                  <a:pt x="596" y="421"/>
                </a:lnTo>
                <a:lnTo>
                  <a:pt x="596" y="422"/>
                </a:lnTo>
                <a:lnTo>
                  <a:pt x="596" y="424"/>
                </a:lnTo>
                <a:lnTo>
                  <a:pt x="596" y="426"/>
                </a:lnTo>
                <a:lnTo>
                  <a:pt x="596" y="427"/>
                </a:lnTo>
                <a:lnTo>
                  <a:pt x="597" y="428"/>
                </a:lnTo>
                <a:lnTo>
                  <a:pt x="598" y="432"/>
                </a:lnTo>
                <a:lnTo>
                  <a:pt x="598" y="434"/>
                </a:lnTo>
                <a:lnTo>
                  <a:pt x="598" y="435"/>
                </a:lnTo>
                <a:lnTo>
                  <a:pt x="598" y="437"/>
                </a:lnTo>
                <a:lnTo>
                  <a:pt x="598" y="439"/>
                </a:lnTo>
                <a:lnTo>
                  <a:pt x="598" y="440"/>
                </a:lnTo>
                <a:lnTo>
                  <a:pt x="598" y="442"/>
                </a:lnTo>
                <a:lnTo>
                  <a:pt x="598" y="443"/>
                </a:lnTo>
                <a:lnTo>
                  <a:pt x="597" y="447"/>
                </a:lnTo>
                <a:lnTo>
                  <a:pt x="596" y="453"/>
                </a:lnTo>
                <a:lnTo>
                  <a:pt x="596" y="454"/>
                </a:lnTo>
                <a:lnTo>
                  <a:pt x="596" y="455"/>
                </a:lnTo>
                <a:lnTo>
                  <a:pt x="595" y="456"/>
                </a:lnTo>
                <a:lnTo>
                  <a:pt x="594" y="458"/>
                </a:lnTo>
                <a:lnTo>
                  <a:pt x="594" y="458"/>
                </a:lnTo>
                <a:lnTo>
                  <a:pt x="593" y="459"/>
                </a:lnTo>
                <a:lnTo>
                  <a:pt x="593" y="459"/>
                </a:lnTo>
                <a:lnTo>
                  <a:pt x="592" y="460"/>
                </a:lnTo>
                <a:lnTo>
                  <a:pt x="591" y="460"/>
                </a:lnTo>
                <a:lnTo>
                  <a:pt x="590" y="460"/>
                </a:lnTo>
                <a:lnTo>
                  <a:pt x="589" y="461"/>
                </a:lnTo>
                <a:lnTo>
                  <a:pt x="588" y="461"/>
                </a:lnTo>
                <a:lnTo>
                  <a:pt x="587" y="460"/>
                </a:lnTo>
                <a:lnTo>
                  <a:pt x="583" y="460"/>
                </a:lnTo>
                <a:lnTo>
                  <a:pt x="581" y="459"/>
                </a:lnTo>
                <a:lnTo>
                  <a:pt x="580" y="459"/>
                </a:lnTo>
                <a:lnTo>
                  <a:pt x="578" y="459"/>
                </a:lnTo>
                <a:lnTo>
                  <a:pt x="572" y="460"/>
                </a:lnTo>
                <a:lnTo>
                  <a:pt x="569" y="460"/>
                </a:lnTo>
                <a:lnTo>
                  <a:pt x="560" y="462"/>
                </a:lnTo>
                <a:lnTo>
                  <a:pt x="558" y="462"/>
                </a:lnTo>
                <a:lnTo>
                  <a:pt x="557" y="462"/>
                </a:lnTo>
                <a:lnTo>
                  <a:pt x="556" y="463"/>
                </a:lnTo>
                <a:lnTo>
                  <a:pt x="555" y="463"/>
                </a:lnTo>
                <a:lnTo>
                  <a:pt x="554" y="464"/>
                </a:lnTo>
                <a:lnTo>
                  <a:pt x="553" y="465"/>
                </a:lnTo>
                <a:lnTo>
                  <a:pt x="550" y="468"/>
                </a:lnTo>
                <a:lnTo>
                  <a:pt x="549" y="469"/>
                </a:lnTo>
                <a:lnTo>
                  <a:pt x="548" y="470"/>
                </a:lnTo>
                <a:lnTo>
                  <a:pt x="546" y="471"/>
                </a:lnTo>
                <a:lnTo>
                  <a:pt x="546" y="471"/>
                </a:lnTo>
                <a:lnTo>
                  <a:pt x="545" y="472"/>
                </a:lnTo>
                <a:lnTo>
                  <a:pt x="544" y="472"/>
                </a:lnTo>
                <a:lnTo>
                  <a:pt x="543" y="472"/>
                </a:lnTo>
                <a:lnTo>
                  <a:pt x="542" y="472"/>
                </a:lnTo>
                <a:lnTo>
                  <a:pt x="540" y="472"/>
                </a:lnTo>
                <a:lnTo>
                  <a:pt x="538" y="471"/>
                </a:lnTo>
                <a:lnTo>
                  <a:pt x="533" y="470"/>
                </a:lnTo>
                <a:lnTo>
                  <a:pt x="528" y="470"/>
                </a:lnTo>
                <a:lnTo>
                  <a:pt x="526" y="469"/>
                </a:lnTo>
                <a:lnTo>
                  <a:pt x="522" y="468"/>
                </a:lnTo>
                <a:lnTo>
                  <a:pt x="521" y="468"/>
                </a:lnTo>
                <a:lnTo>
                  <a:pt x="520" y="468"/>
                </a:lnTo>
                <a:lnTo>
                  <a:pt x="519" y="468"/>
                </a:lnTo>
                <a:lnTo>
                  <a:pt x="518" y="468"/>
                </a:lnTo>
                <a:lnTo>
                  <a:pt x="517" y="469"/>
                </a:lnTo>
                <a:lnTo>
                  <a:pt x="515" y="470"/>
                </a:lnTo>
                <a:lnTo>
                  <a:pt x="513" y="470"/>
                </a:lnTo>
                <a:lnTo>
                  <a:pt x="510" y="471"/>
                </a:lnTo>
                <a:lnTo>
                  <a:pt x="507" y="472"/>
                </a:lnTo>
                <a:lnTo>
                  <a:pt x="504" y="472"/>
                </a:lnTo>
                <a:lnTo>
                  <a:pt x="501" y="472"/>
                </a:lnTo>
                <a:lnTo>
                  <a:pt x="498" y="472"/>
                </a:lnTo>
                <a:lnTo>
                  <a:pt x="494" y="472"/>
                </a:lnTo>
                <a:lnTo>
                  <a:pt x="491" y="472"/>
                </a:lnTo>
                <a:lnTo>
                  <a:pt x="482" y="471"/>
                </a:lnTo>
                <a:lnTo>
                  <a:pt x="479" y="470"/>
                </a:lnTo>
                <a:lnTo>
                  <a:pt x="477" y="470"/>
                </a:lnTo>
                <a:lnTo>
                  <a:pt x="473" y="469"/>
                </a:lnTo>
                <a:lnTo>
                  <a:pt x="467" y="467"/>
                </a:lnTo>
                <a:lnTo>
                  <a:pt x="462" y="466"/>
                </a:lnTo>
                <a:lnTo>
                  <a:pt x="459" y="465"/>
                </a:lnTo>
                <a:lnTo>
                  <a:pt x="457" y="465"/>
                </a:lnTo>
                <a:lnTo>
                  <a:pt x="450" y="464"/>
                </a:lnTo>
                <a:lnTo>
                  <a:pt x="448" y="464"/>
                </a:lnTo>
                <a:lnTo>
                  <a:pt x="447" y="464"/>
                </a:lnTo>
                <a:lnTo>
                  <a:pt x="446" y="465"/>
                </a:lnTo>
                <a:lnTo>
                  <a:pt x="445" y="465"/>
                </a:lnTo>
                <a:lnTo>
                  <a:pt x="444" y="465"/>
                </a:lnTo>
                <a:lnTo>
                  <a:pt x="442" y="466"/>
                </a:lnTo>
                <a:lnTo>
                  <a:pt x="441" y="467"/>
                </a:lnTo>
                <a:lnTo>
                  <a:pt x="440" y="467"/>
                </a:lnTo>
                <a:lnTo>
                  <a:pt x="439" y="468"/>
                </a:lnTo>
                <a:lnTo>
                  <a:pt x="438" y="469"/>
                </a:lnTo>
                <a:lnTo>
                  <a:pt x="437" y="470"/>
                </a:lnTo>
                <a:lnTo>
                  <a:pt x="436" y="472"/>
                </a:lnTo>
                <a:lnTo>
                  <a:pt x="436" y="473"/>
                </a:lnTo>
                <a:lnTo>
                  <a:pt x="436" y="473"/>
                </a:lnTo>
                <a:lnTo>
                  <a:pt x="435" y="474"/>
                </a:lnTo>
                <a:lnTo>
                  <a:pt x="435" y="475"/>
                </a:lnTo>
                <a:lnTo>
                  <a:pt x="435" y="476"/>
                </a:lnTo>
                <a:lnTo>
                  <a:pt x="435" y="478"/>
                </a:lnTo>
                <a:lnTo>
                  <a:pt x="435" y="481"/>
                </a:lnTo>
                <a:lnTo>
                  <a:pt x="435" y="482"/>
                </a:lnTo>
                <a:lnTo>
                  <a:pt x="435" y="484"/>
                </a:lnTo>
                <a:lnTo>
                  <a:pt x="435" y="486"/>
                </a:lnTo>
                <a:lnTo>
                  <a:pt x="435" y="487"/>
                </a:lnTo>
                <a:lnTo>
                  <a:pt x="435" y="488"/>
                </a:lnTo>
                <a:lnTo>
                  <a:pt x="434" y="488"/>
                </a:lnTo>
                <a:lnTo>
                  <a:pt x="434" y="489"/>
                </a:lnTo>
                <a:lnTo>
                  <a:pt x="433" y="489"/>
                </a:lnTo>
                <a:lnTo>
                  <a:pt x="433" y="490"/>
                </a:lnTo>
                <a:lnTo>
                  <a:pt x="432" y="490"/>
                </a:lnTo>
                <a:lnTo>
                  <a:pt x="431" y="490"/>
                </a:lnTo>
                <a:lnTo>
                  <a:pt x="429" y="491"/>
                </a:lnTo>
                <a:lnTo>
                  <a:pt x="427" y="491"/>
                </a:lnTo>
                <a:lnTo>
                  <a:pt x="425" y="491"/>
                </a:lnTo>
                <a:lnTo>
                  <a:pt x="424" y="491"/>
                </a:lnTo>
                <a:lnTo>
                  <a:pt x="423" y="491"/>
                </a:lnTo>
                <a:lnTo>
                  <a:pt x="422" y="492"/>
                </a:lnTo>
                <a:lnTo>
                  <a:pt x="422" y="493"/>
                </a:lnTo>
                <a:lnTo>
                  <a:pt x="422" y="493"/>
                </a:lnTo>
                <a:lnTo>
                  <a:pt x="421" y="495"/>
                </a:lnTo>
                <a:lnTo>
                  <a:pt x="421" y="496"/>
                </a:lnTo>
                <a:lnTo>
                  <a:pt x="420" y="498"/>
                </a:lnTo>
                <a:lnTo>
                  <a:pt x="419" y="499"/>
                </a:lnTo>
                <a:lnTo>
                  <a:pt x="418" y="500"/>
                </a:lnTo>
                <a:lnTo>
                  <a:pt x="417" y="501"/>
                </a:lnTo>
                <a:lnTo>
                  <a:pt x="415" y="503"/>
                </a:lnTo>
                <a:lnTo>
                  <a:pt x="414" y="505"/>
                </a:lnTo>
                <a:lnTo>
                  <a:pt x="413" y="505"/>
                </a:lnTo>
                <a:lnTo>
                  <a:pt x="411" y="506"/>
                </a:lnTo>
                <a:lnTo>
                  <a:pt x="409" y="508"/>
                </a:lnTo>
                <a:lnTo>
                  <a:pt x="407" y="508"/>
                </a:lnTo>
                <a:lnTo>
                  <a:pt x="406" y="509"/>
                </a:lnTo>
                <a:lnTo>
                  <a:pt x="405" y="509"/>
                </a:lnTo>
                <a:lnTo>
                  <a:pt x="400" y="511"/>
                </a:lnTo>
                <a:lnTo>
                  <a:pt x="399" y="511"/>
                </a:lnTo>
                <a:lnTo>
                  <a:pt x="397" y="512"/>
                </a:lnTo>
                <a:lnTo>
                  <a:pt x="395" y="512"/>
                </a:lnTo>
                <a:lnTo>
                  <a:pt x="394" y="513"/>
                </a:lnTo>
                <a:lnTo>
                  <a:pt x="393" y="514"/>
                </a:lnTo>
                <a:lnTo>
                  <a:pt x="392" y="514"/>
                </a:lnTo>
                <a:lnTo>
                  <a:pt x="390" y="516"/>
                </a:lnTo>
                <a:lnTo>
                  <a:pt x="389" y="517"/>
                </a:lnTo>
                <a:lnTo>
                  <a:pt x="388" y="517"/>
                </a:lnTo>
                <a:lnTo>
                  <a:pt x="386" y="520"/>
                </a:lnTo>
                <a:lnTo>
                  <a:pt x="383" y="523"/>
                </a:lnTo>
                <a:lnTo>
                  <a:pt x="382" y="525"/>
                </a:lnTo>
                <a:lnTo>
                  <a:pt x="380" y="526"/>
                </a:lnTo>
                <a:lnTo>
                  <a:pt x="380" y="526"/>
                </a:lnTo>
                <a:lnTo>
                  <a:pt x="379" y="527"/>
                </a:lnTo>
                <a:lnTo>
                  <a:pt x="378" y="527"/>
                </a:lnTo>
                <a:lnTo>
                  <a:pt x="378" y="527"/>
                </a:lnTo>
                <a:lnTo>
                  <a:pt x="376" y="528"/>
                </a:lnTo>
                <a:lnTo>
                  <a:pt x="376" y="528"/>
                </a:lnTo>
                <a:lnTo>
                  <a:pt x="375" y="527"/>
                </a:lnTo>
                <a:lnTo>
                  <a:pt x="374" y="527"/>
                </a:lnTo>
                <a:lnTo>
                  <a:pt x="374" y="527"/>
                </a:lnTo>
                <a:lnTo>
                  <a:pt x="373" y="527"/>
                </a:lnTo>
                <a:lnTo>
                  <a:pt x="372" y="526"/>
                </a:lnTo>
                <a:lnTo>
                  <a:pt x="371" y="525"/>
                </a:lnTo>
                <a:lnTo>
                  <a:pt x="368" y="522"/>
                </a:lnTo>
                <a:lnTo>
                  <a:pt x="367" y="521"/>
                </a:lnTo>
                <a:lnTo>
                  <a:pt x="366" y="521"/>
                </a:lnTo>
                <a:lnTo>
                  <a:pt x="365" y="520"/>
                </a:lnTo>
                <a:lnTo>
                  <a:pt x="363" y="519"/>
                </a:lnTo>
                <a:lnTo>
                  <a:pt x="362" y="519"/>
                </a:lnTo>
                <a:lnTo>
                  <a:pt x="361" y="519"/>
                </a:lnTo>
                <a:lnTo>
                  <a:pt x="360" y="519"/>
                </a:lnTo>
                <a:lnTo>
                  <a:pt x="359" y="520"/>
                </a:lnTo>
                <a:lnTo>
                  <a:pt x="357" y="521"/>
                </a:lnTo>
                <a:lnTo>
                  <a:pt x="356" y="522"/>
                </a:lnTo>
                <a:lnTo>
                  <a:pt x="355" y="523"/>
                </a:lnTo>
                <a:lnTo>
                  <a:pt x="353" y="524"/>
                </a:lnTo>
                <a:lnTo>
                  <a:pt x="349" y="529"/>
                </a:lnTo>
                <a:lnTo>
                  <a:pt x="347" y="530"/>
                </a:lnTo>
                <a:lnTo>
                  <a:pt x="346" y="531"/>
                </a:lnTo>
                <a:lnTo>
                  <a:pt x="344" y="533"/>
                </a:lnTo>
                <a:lnTo>
                  <a:pt x="343" y="533"/>
                </a:lnTo>
                <a:lnTo>
                  <a:pt x="342" y="534"/>
                </a:lnTo>
                <a:lnTo>
                  <a:pt x="342" y="534"/>
                </a:lnTo>
                <a:lnTo>
                  <a:pt x="340" y="534"/>
                </a:lnTo>
                <a:lnTo>
                  <a:pt x="339" y="535"/>
                </a:lnTo>
                <a:lnTo>
                  <a:pt x="338" y="536"/>
                </a:lnTo>
                <a:lnTo>
                  <a:pt x="335" y="538"/>
                </a:lnTo>
                <a:lnTo>
                  <a:pt x="334" y="539"/>
                </a:lnTo>
                <a:lnTo>
                  <a:pt x="332" y="539"/>
                </a:lnTo>
                <a:lnTo>
                  <a:pt x="331" y="540"/>
                </a:lnTo>
                <a:lnTo>
                  <a:pt x="329" y="540"/>
                </a:lnTo>
                <a:lnTo>
                  <a:pt x="328" y="541"/>
                </a:lnTo>
                <a:lnTo>
                  <a:pt x="326" y="541"/>
                </a:lnTo>
                <a:lnTo>
                  <a:pt x="324" y="541"/>
                </a:lnTo>
                <a:lnTo>
                  <a:pt x="317" y="541"/>
                </a:lnTo>
                <a:lnTo>
                  <a:pt x="315" y="541"/>
                </a:lnTo>
                <a:lnTo>
                  <a:pt x="313" y="541"/>
                </a:lnTo>
                <a:lnTo>
                  <a:pt x="312" y="541"/>
                </a:lnTo>
                <a:lnTo>
                  <a:pt x="310" y="541"/>
                </a:lnTo>
                <a:lnTo>
                  <a:pt x="308" y="540"/>
                </a:lnTo>
                <a:lnTo>
                  <a:pt x="306" y="540"/>
                </a:lnTo>
                <a:lnTo>
                  <a:pt x="305" y="539"/>
                </a:lnTo>
                <a:lnTo>
                  <a:pt x="304" y="539"/>
                </a:lnTo>
                <a:lnTo>
                  <a:pt x="303" y="538"/>
                </a:lnTo>
                <a:lnTo>
                  <a:pt x="301" y="537"/>
                </a:lnTo>
                <a:lnTo>
                  <a:pt x="301" y="537"/>
                </a:lnTo>
                <a:lnTo>
                  <a:pt x="300" y="537"/>
                </a:lnTo>
                <a:lnTo>
                  <a:pt x="300" y="537"/>
                </a:lnTo>
                <a:lnTo>
                  <a:pt x="299" y="537"/>
                </a:lnTo>
                <a:lnTo>
                  <a:pt x="299" y="537"/>
                </a:lnTo>
                <a:lnTo>
                  <a:pt x="298" y="537"/>
                </a:lnTo>
                <a:lnTo>
                  <a:pt x="297" y="538"/>
                </a:lnTo>
                <a:lnTo>
                  <a:pt x="296" y="539"/>
                </a:lnTo>
                <a:lnTo>
                  <a:pt x="294" y="540"/>
                </a:lnTo>
                <a:lnTo>
                  <a:pt x="288" y="545"/>
                </a:lnTo>
                <a:lnTo>
                  <a:pt x="285" y="548"/>
                </a:lnTo>
                <a:lnTo>
                  <a:pt x="282" y="551"/>
                </a:lnTo>
                <a:lnTo>
                  <a:pt x="281" y="551"/>
                </a:lnTo>
                <a:lnTo>
                  <a:pt x="280" y="552"/>
                </a:lnTo>
                <a:lnTo>
                  <a:pt x="279" y="554"/>
                </a:lnTo>
                <a:lnTo>
                  <a:pt x="277" y="556"/>
                </a:lnTo>
                <a:lnTo>
                  <a:pt x="276" y="557"/>
                </a:lnTo>
                <a:lnTo>
                  <a:pt x="274" y="558"/>
                </a:lnTo>
                <a:lnTo>
                  <a:pt x="273" y="559"/>
                </a:lnTo>
                <a:lnTo>
                  <a:pt x="272" y="560"/>
                </a:lnTo>
                <a:lnTo>
                  <a:pt x="270" y="561"/>
                </a:lnTo>
                <a:lnTo>
                  <a:pt x="267" y="562"/>
                </a:lnTo>
                <a:lnTo>
                  <a:pt x="265" y="562"/>
                </a:lnTo>
                <a:lnTo>
                  <a:pt x="263" y="563"/>
                </a:lnTo>
                <a:lnTo>
                  <a:pt x="261" y="563"/>
                </a:lnTo>
                <a:lnTo>
                  <a:pt x="259" y="563"/>
                </a:lnTo>
                <a:lnTo>
                  <a:pt x="257" y="563"/>
                </a:lnTo>
                <a:lnTo>
                  <a:pt x="254" y="563"/>
                </a:lnTo>
                <a:lnTo>
                  <a:pt x="252" y="563"/>
                </a:lnTo>
                <a:lnTo>
                  <a:pt x="251" y="563"/>
                </a:lnTo>
                <a:lnTo>
                  <a:pt x="249" y="563"/>
                </a:lnTo>
                <a:lnTo>
                  <a:pt x="247" y="564"/>
                </a:lnTo>
                <a:lnTo>
                  <a:pt x="246" y="564"/>
                </a:lnTo>
                <a:lnTo>
                  <a:pt x="244" y="565"/>
                </a:lnTo>
                <a:lnTo>
                  <a:pt x="243" y="566"/>
                </a:lnTo>
                <a:lnTo>
                  <a:pt x="240" y="568"/>
                </a:lnTo>
                <a:lnTo>
                  <a:pt x="238" y="570"/>
                </a:lnTo>
                <a:lnTo>
                  <a:pt x="237" y="571"/>
                </a:lnTo>
                <a:lnTo>
                  <a:pt x="234" y="573"/>
                </a:lnTo>
                <a:lnTo>
                  <a:pt x="233" y="574"/>
                </a:lnTo>
                <a:lnTo>
                  <a:pt x="231" y="576"/>
                </a:lnTo>
                <a:lnTo>
                  <a:pt x="228" y="578"/>
                </a:lnTo>
                <a:lnTo>
                  <a:pt x="227" y="579"/>
                </a:lnTo>
                <a:lnTo>
                  <a:pt x="226" y="580"/>
                </a:lnTo>
                <a:lnTo>
                  <a:pt x="226" y="580"/>
                </a:lnTo>
                <a:lnTo>
                  <a:pt x="225" y="581"/>
                </a:lnTo>
                <a:lnTo>
                  <a:pt x="225" y="583"/>
                </a:lnTo>
                <a:lnTo>
                  <a:pt x="225" y="584"/>
                </a:lnTo>
                <a:lnTo>
                  <a:pt x="224" y="587"/>
                </a:lnTo>
                <a:lnTo>
                  <a:pt x="224" y="589"/>
                </a:lnTo>
                <a:lnTo>
                  <a:pt x="224" y="590"/>
                </a:lnTo>
                <a:lnTo>
                  <a:pt x="223" y="592"/>
                </a:lnTo>
                <a:lnTo>
                  <a:pt x="223" y="593"/>
                </a:lnTo>
                <a:lnTo>
                  <a:pt x="223" y="594"/>
                </a:lnTo>
                <a:lnTo>
                  <a:pt x="223" y="596"/>
                </a:lnTo>
                <a:lnTo>
                  <a:pt x="223" y="597"/>
                </a:lnTo>
                <a:lnTo>
                  <a:pt x="222" y="599"/>
                </a:lnTo>
                <a:lnTo>
                  <a:pt x="222" y="600"/>
                </a:lnTo>
                <a:lnTo>
                  <a:pt x="222" y="600"/>
                </a:lnTo>
                <a:lnTo>
                  <a:pt x="222" y="600"/>
                </a:lnTo>
                <a:lnTo>
                  <a:pt x="221" y="601"/>
                </a:lnTo>
                <a:lnTo>
                  <a:pt x="221" y="601"/>
                </a:lnTo>
                <a:lnTo>
                  <a:pt x="220" y="602"/>
                </a:lnTo>
                <a:lnTo>
                  <a:pt x="218" y="603"/>
                </a:lnTo>
                <a:lnTo>
                  <a:pt x="217" y="603"/>
                </a:lnTo>
                <a:lnTo>
                  <a:pt x="217" y="604"/>
                </a:lnTo>
                <a:lnTo>
                  <a:pt x="216" y="604"/>
                </a:lnTo>
                <a:lnTo>
                  <a:pt x="216" y="605"/>
                </a:lnTo>
                <a:lnTo>
                  <a:pt x="214" y="609"/>
                </a:lnTo>
                <a:lnTo>
                  <a:pt x="214" y="610"/>
                </a:lnTo>
                <a:lnTo>
                  <a:pt x="213" y="611"/>
                </a:lnTo>
                <a:lnTo>
                  <a:pt x="211" y="613"/>
                </a:lnTo>
                <a:lnTo>
                  <a:pt x="211" y="614"/>
                </a:lnTo>
                <a:lnTo>
                  <a:pt x="210" y="614"/>
                </a:lnTo>
                <a:lnTo>
                  <a:pt x="210" y="615"/>
                </a:lnTo>
                <a:lnTo>
                  <a:pt x="209" y="615"/>
                </a:lnTo>
                <a:lnTo>
                  <a:pt x="208" y="615"/>
                </a:lnTo>
                <a:lnTo>
                  <a:pt x="207" y="616"/>
                </a:lnTo>
                <a:lnTo>
                  <a:pt x="206" y="616"/>
                </a:lnTo>
                <a:lnTo>
                  <a:pt x="203" y="616"/>
                </a:lnTo>
                <a:lnTo>
                  <a:pt x="201" y="616"/>
                </a:lnTo>
                <a:lnTo>
                  <a:pt x="200" y="617"/>
                </a:lnTo>
                <a:lnTo>
                  <a:pt x="199" y="617"/>
                </a:lnTo>
                <a:lnTo>
                  <a:pt x="198" y="617"/>
                </a:lnTo>
                <a:lnTo>
                  <a:pt x="197" y="618"/>
                </a:lnTo>
                <a:lnTo>
                  <a:pt x="195" y="619"/>
                </a:lnTo>
                <a:lnTo>
                  <a:pt x="194" y="620"/>
                </a:lnTo>
                <a:lnTo>
                  <a:pt x="192" y="622"/>
                </a:lnTo>
                <a:lnTo>
                  <a:pt x="190" y="623"/>
                </a:lnTo>
                <a:lnTo>
                  <a:pt x="190" y="624"/>
                </a:lnTo>
                <a:lnTo>
                  <a:pt x="189" y="625"/>
                </a:lnTo>
                <a:lnTo>
                  <a:pt x="189" y="626"/>
                </a:lnTo>
                <a:lnTo>
                  <a:pt x="188" y="627"/>
                </a:lnTo>
                <a:lnTo>
                  <a:pt x="189" y="627"/>
                </a:lnTo>
                <a:lnTo>
                  <a:pt x="188" y="628"/>
                </a:lnTo>
                <a:lnTo>
                  <a:pt x="187" y="629"/>
                </a:lnTo>
                <a:lnTo>
                  <a:pt x="186" y="630"/>
                </a:lnTo>
                <a:lnTo>
                  <a:pt x="185" y="631"/>
                </a:lnTo>
                <a:lnTo>
                  <a:pt x="183" y="632"/>
                </a:lnTo>
                <a:lnTo>
                  <a:pt x="182" y="632"/>
                </a:lnTo>
                <a:lnTo>
                  <a:pt x="181" y="632"/>
                </a:lnTo>
                <a:lnTo>
                  <a:pt x="178" y="633"/>
                </a:lnTo>
                <a:lnTo>
                  <a:pt x="177" y="633"/>
                </a:lnTo>
                <a:lnTo>
                  <a:pt x="176" y="633"/>
                </a:lnTo>
                <a:lnTo>
                  <a:pt x="176" y="633"/>
                </a:lnTo>
                <a:lnTo>
                  <a:pt x="175" y="633"/>
                </a:lnTo>
                <a:lnTo>
                  <a:pt x="174" y="633"/>
                </a:lnTo>
                <a:lnTo>
                  <a:pt x="174" y="632"/>
                </a:lnTo>
                <a:lnTo>
                  <a:pt x="174" y="632"/>
                </a:lnTo>
                <a:lnTo>
                  <a:pt x="173" y="631"/>
                </a:lnTo>
                <a:lnTo>
                  <a:pt x="172" y="628"/>
                </a:lnTo>
                <a:lnTo>
                  <a:pt x="172" y="627"/>
                </a:lnTo>
                <a:lnTo>
                  <a:pt x="171" y="625"/>
                </a:lnTo>
                <a:lnTo>
                  <a:pt x="169" y="623"/>
                </a:lnTo>
                <a:lnTo>
                  <a:pt x="167" y="621"/>
                </a:lnTo>
                <a:lnTo>
                  <a:pt x="167" y="619"/>
                </a:lnTo>
                <a:lnTo>
                  <a:pt x="166" y="619"/>
                </a:lnTo>
                <a:lnTo>
                  <a:pt x="166" y="619"/>
                </a:lnTo>
                <a:lnTo>
                  <a:pt x="165" y="619"/>
                </a:lnTo>
                <a:lnTo>
                  <a:pt x="164" y="619"/>
                </a:lnTo>
                <a:lnTo>
                  <a:pt x="163" y="620"/>
                </a:lnTo>
                <a:lnTo>
                  <a:pt x="163" y="620"/>
                </a:lnTo>
                <a:lnTo>
                  <a:pt x="162" y="621"/>
                </a:lnTo>
                <a:lnTo>
                  <a:pt x="160" y="623"/>
                </a:lnTo>
                <a:lnTo>
                  <a:pt x="159" y="624"/>
                </a:lnTo>
                <a:lnTo>
                  <a:pt x="159" y="625"/>
                </a:lnTo>
                <a:lnTo>
                  <a:pt x="158" y="625"/>
                </a:lnTo>
                <a:lnTo>
                  <a:pt x="158" y="625"/>
                </a:lnTo>
                <a:lnTo>
                  <a:pt x="157" y="625"/>
                </a:lnTo>
                <a:lnTo>
                  <a:pt x="156" y="625"/>
                </a:lnTo>
                <a:lnTo>
                  <a:pt x="156" y="625"/>
                </a:lnTo>
                <a:lnTo>
                  <a:pt x="155" y="624"/>
                </a:lnTo>
                <a:lnTo>
                  <a:pt x="155" y="624"/>
                </a:lnTo>
                <a:lnTo>
                  <a:pt x="154" y="622"/>
                </a:lnTo>
                <a:lnTo>
                  <a:pt x="154" y="621"/>
                </a:lnTo>
                <a:lnTo>
                  <a:pt x="154" y="620"/>
                </a:lnTo>
                <a:lnTo>
                  <a:pt x="154" y="618"/>
                </a:lnTo>
                <a:lnTo>
                  <a:pt x="154" y="618"/>
                </a:lnTo>
                <a:lnTo>
                  <a:pt x="154" y="618"/>
                </a:lnTo>
                <a:lnTo>
                  <a:pt x="154" y="617"/>
                </a:lnTo>
                <a:lnTo>
                  <a:pt x="153" y="617"/>
                </a:lnTo>
                <a:lnTo>
                  <a:pt x="153" y="617"/>
                </a:lnTo>
                <a:lnTo>
                  <a:pt x="153" y="618"/>
                </a:lnTo>
                <a:lnTo>
                  <a:pt x="153" y="618"/>
                </a:lnTo>
                <a:lnTo>
                  <a:pt x="152" y="618"/>
                </a:lnTo>
                <a:lnTo>
                  <a:pt x="152" y="619"/>
                </a:lnTo>
                <a:lnTo>
                  <a:pt x="149" y="619"/>
                </a:lnTo>
                <a:lnTo>
                  <a:pt x="147" y="619"/>
                </a:lnTo>
                <a:lnTo>
                  <a:pt x="146" y="619"/>
                </a:lnTo>
                <a:lnTo>
                  <a:pt x="146" y="619"/>
                </a:lnTo>
                <a:lnTo>
                  <a:pt x="146" y="619"/>
                </a:lnTo>
                <a:lnTo>
                  <a:pt x="145" y="619"/>
                </a:lnTo>
                <a:lnTo>
                  <a:pt x="145" y="619"/>
                </a:lnTo>
                <a:lnTo>
                  <a:pt x="144" y="620"/>
                </a:lnTo>
                <a:lnTo>
                  <a:pt x="144" y="619"/>
                </a:lnTo>
                <a:lnTo>
                  <a:pt x="144" y="619"/>
                </a:lnTo>
                <a:lnTo>
                  <a:pt x="143" y="617"/>
                </a:lnTo>
                <a:lnTo>
                  <a:pt x="142" y="615"/>
                </a:lnTo>
                <a:lnTo>
                  <a:pt x="142" y="614"/>
                </a:lnTo>
                <a:lnTo>
                  <a:pt x="141" y="613"/>
                </a:lnTo>
                <a:lnTo>
                  <a:pt x="140" y="611"/>
                </a:lnTo>
                <a:lnTo>
                  <a:pt x="137" y="607"/>
                </a:lnTo>
                <a:lnTo>
                  <a:pt x="136" y="606"/>
                </a:lnTo>
                <a:lnTo>
                  <a:pt x="135" y="605"/>
                </a:lnTo>
                <a:lnTo>
                  <a:pt x="134" y="604"/>
                </a:lnTo>
                <a:lnTo>
                  <a:pt x="133" y="604"/>
                </a:lnTo>
                <a:lnTo>
                  <a:pt x="131" y="603"/>
                </a:lnTo>
                <a:lnTo>
                  <a:pt x="130" y="602"/>
                </a:lnTo>
                <a:lnTo>
                  <a:pt x="129" y="602"/>
                </a:lnTo>
                <a:lnTo>
                  <a:pt x="128" y="602"/>
                </a:lnTo>
                <a:lnTo>
                  <a:pt x="123" y="601"/>
                </a:lnTo>
                <a:lnTo>
                  <a:pt x="122" y="600"/>
                </a:lnTo>
                <a:lnTo>
                  <a:pt x="121" y="600"/>
                </a:lnTo>
                <a:lnTo>
                  <a:pt x="120" y="599"/>
                </a:lnTo>
                <a:lnTo>
                  <a:pt x="119" y="598"/>
                </a:lnTo>
                <a:lnTo>
                  <a:pt x="118" y="598"/>
                </a:lnTo>
                <a:lnTo>
                  <a:pt x="118" y="597"/>
                </a:lnTo>
                <a:lnTo>
                  <a:pt x="118" y="597"/>
                </a:lnTo>
                <a:lnTo>
                  <a:pt x="118" y="597"/>
                </a:lnTo>
                <a:lnTo>
                  <a:pt x="118" y="596"/>
                </a:lnTo>
                <a:lnTo>
                  <a:pt x="118" y="595"/>
                </a:lnTo>
                <a:lnTo>
                  <a:pt x="119" y="594"/>
                </a:lnTo>
                <a:lnTo>
                  <a:pt x="119" y="593"/>
                </a:lnTo>
                <a:lnTo>
                  <a:pt x="120" y="593"/>
                </a:lnTo>
                <a:lnTo>
                  <a:pt x="120" y="592"/>
                </a:lnTo>
                <a:lnTo>
                  <a:pt x="121" y="592"/>
                </a:lnTo>
                <a:lnTo>
                  <a:pt x="122" y="592"/>
                </a:lnTo>
                <a:lnTo>
                  <a:pt x="123" y="591"/>
                </a:lnTo>
                <a:lnTo>
                  <a:pt x="124" y="591"/>
                </a:lnTo>
                <a:lnTo>
                  <a:pt x="125" y="591"/>
                </a:lnTo>
                <a:lnTo>
                  <a:pt x="126" y="591"/>
                </a:lnTo>
                <a:lnTo>
                  <a:pt x="129" y="591"/>
                </a:lnTo>
                <a:lnTo>
                  <a:pt x="132" y="592"/>
                </a:lnTo>
                <a:lnTo>
                  <a:pt x="133" y="592"/>
                </a:lnTo>
                <a:lnTo>
                  <a:pt x="133" y="592"/>
                </a:lnTo>
                <a:lnTo>
                  <a:pt x="134" y="592"/>
                </a:lnTo>
                <a:lnTo>
                  <a:pt x="134" y="591"/>
                </a:lnTo>
                <a:lnTo>
                  <a:pt x="134" y="591"/>
                </a:lnTo>
                <a:lnTo>
                  <a:pt x="135" y="591"/>
                </a:lnTo>
                <a:lnTo>
                  <a:pt x="135" y="590"/>
                </a:lnTo>
                <a:lnTo>
                  <a:pt x="135" y="590"/>
                </a:lnTo>
                <a:lnTo>
                  <a:pt x="135" y="589"/>
                </a:lnTo>
                <a:lnTo>
                  <a:pt x="135" y="587"/>
                </a:lnTo>
                <a:lnTo>
                  <a:pt x="134" y="585"/>
                </a:lnTo>
                <a:lnTo>
                  <a:pt x="134" y="584"/>
                </a:lnTo>
                <a:lnTo>
                  <a:pt x="134" y="583"/>
                </a:lnTo>
                <a:lnTo>
                  <a:pt x="134" y="582"/>
                </a:lnTo>
                <a:lnTo>
                  <a:pt x="134" y="582"/>
                </a:lnTo>
                <a:lnTo>
                  <a:pt x="135" y="580"/>
                </a:lnTo>
                <a:lnTo>
                  <a:pt x="136" y="579"/>
                </a:lnTo>
                <a:lnTo>
                  <a:pt x="136" y="578"/>
                </a:lnTo>
                <a:lnTo>
                  <a:pt x="136" y="577"/>
                </a:lnTo>
                <a:lnTo>
                  <a:pt x="136" y="577"/>
                </a:lnTo>
                <a:lnTo>
                  <a:pt x="136" y="576"/>
                </a:lnTo>
                <a:lnTo>
                  <a:pt x="136" y="575"/>
                </a:lnTo>
                <a:lnTo>
                  <a:pt x="136" y="574"/>
                </a:lnTo>
                <a:lnTo>
                  <a:pt x="136" y="572"/>
                </a:lnTo>
                <a:lnTo>
                  <a:pt x="135" y="568"/>
                </a:lnTo>
                <a:lnTo>
                  <a:pt x="134" y="566"/>
                </a:lnTo>
                <a:lnTo>
                  <a:pt x="133" y="563"/>
                </a:lnTo>
                <a:lnTo>
                  <a:pt x="131" y="558"/>
                </a:lnTo>
                <a:lnTo>
                  <a:pt x="130" y="556"/>
                </a:lnTo>
                <a:lnTo>
                  <a:pt x="128" y="553"/>
                </a:lnTo>
                <a:lnTo>
                  <a:pt x="127" y="551"/>
                </a:lnTo>
                <a:lnTo>
                  <a:pt x="125" y="547"/>
                </a:lnTo>
                <a:lnTo>
                  <a:pt x="124" y="547"/>
                </a:lnTo>
                <a:lnTo>
                  <a:pt x="124" y="546"/>
                </a:lnTo>
                <a:lnTo>
                  <a:pt x="123" y="545"/>
                </a:lnTo>
                <a:lnTo>
                  <a:pt x="123" y="544"/>
                </a:lnTo>
                <a:lnTo>
                  <a:pt x="123" y="540"/>
                </a:lnTo>
                <a:lnTo>
                  <a:pt x="123" y="539"/>
                </a:lnTo>
                <a:lnTo>
                  <a:pt x="123" y="536"/>
                </a:lnTo>
                <a:lnTo>
                  <a:pt x="123" y="535"/>
                </a:lnTo>
                <a:lnTo>
                  <a:pt x="122" y="534"/>
                </a:lnTo>
                <a:lnTo>
                  <a:pt x="122" y="533"/>
                </a:lnTo>
                <a:lnTo>
                  <a:pt x="121" y="532"/>
                </a:lnTo>
                <a:lnTo>
                  <a:pt x="119" y="530"/>
                </a:lnTo>
                <a:lnTo>
                  <a:pt x="118" y="529"/>
                </a:lnTo>
                <a:lnTo>
                  <a:pt x="117" y="529"/>
                </a:lnTo>
                <a:lnTo>
                  <a:pt x="117" y="528"/>
                </a:lnTo>
                <a:lnTo>
                  <a:pt x="116" y="527"/>
                </a:lnTo>
                <a:lnTo>
                  <a:pt x="116" y="526"/>
                </a:lnTo>
                <a:lnTo>
                  <a:pt x="116" y="525"/>
                </a:lnTo>
                <a:lnTo>
                  <a:pt x="116" y="524"/>
                </a:lnTo>
                <a:lnTo>
                  <a:pt x="116" y="523"/>
                </a:lnTo>
                <a:lnTo>
                  <a:pt x="117" y="520"/>
                </a:lnTo>
                <a:lnTo>
                  <a:pt x="117" y="519"/>
                </a:lnTo>
                <a:lnTo>
                  <a:pt x="117" y="517"/>
                </a:lnTo>
                <a:lnTo>
                  <a:pt x="117" y="515"/>
                </a:lnTo>
                <a:lnTo>
                  <a:pt x="117" y="513"/>
                </a:lnTo>
                <a:lnTo>
                  <a:pt x="116" y="509"/>
                </a:lnTo>
                <a:lnTo>
                  <a:pt x="115" y="507"/>
                </a:lnTo>
                <a:lnTo>
                  <a:pt x="114" y="504"/>
                </a:lnTo>
                <a:lnTo>
                  <a:pt x="114" y="503"/>
                </a:lnTo>
                <a:lnTo>
                  <a:pt x="113" y="502"/>
                </a:lnTo>
                <a:lnTo>
                  <a:pt x="113" y="501"/>
                </a:lnTo>
                <a:lnTo>
                  <a:pt x="114" y="499"/>
                </a:lnTo>
                <a:lnTo>
                  <a:pt x="114" y="497"/>
                </a:lnTo>
                <a:lnTo>
                  <a:pt x="115" y="492"/>
                </a:lnTo>
                <a:lnTo>
                  <a:pt x="116" y="489"/>
                </a:lnTo>
                <a:lnTo>
                  <a:pt x="116" y="488"/>
                </a:lnTo>
                <a:lnTo>
                  <a:pt x="116" y="487"/>
                </a:lnTo>
                <a:lnTo>
                  <a:pt x="116" y="486"/>
                </a:lnTo>
                <a:lnTo>
                  <a:pt x="116" y="481"/>
                </a:lnTo>
                <a:lnTo>
                  <a:pt x="116" y="480"/>
                </a:lnTo>
                <a:lnTo>
                  <a:pt x="116" y="479"/>
                </a:lnTo>
                <a:lnTo>
                  <a:pt x="117" y="478"/>
                </a:lnTo>
                <a:lnTo>
                  <a:pt x="117" y="477"/>
                </a:lnTo>
                <a:lnTo>
                  <a:pt x="118" y="473"/>
                </a:lnTo>
                <a:lnTo>
                  <a:pt x="118" y="471"/>
                </a:lnTo>
                <a:lnTo>
                  <a:pt x="119" y="469"/>
                </a:lnTo>
                <a:lnTo>
                  <a:pt x="119" y="468"/>
                </a:lnTo>
                <a:lnTo>
                  <a:pt x="118" y="466"/>
                </a:lnTo>
                <a:lnTo>
                  <a:pt x="118" y="465"/>
                </a:lnTo>
                <a:lnTo>
                  <a:pt x="118" y="463"/>
                </a:lnTo>
                <a:lnTo>
                  <a:pt x="118" y="462"/>
                </a:lnTo>
                <a:lnTo>
                  <a:pt x="117" y="460"/>
                </a:lnTo>
                <a:lnTo>
                  <a:pt x="116" y="458"/>
                </a:lnTo>
                <a:lnTo>
                  <a:pt x="115" y="457"/>
                </a:lnTo>
                <a:lnTo>
                  <a:pt x="114" y="455"/>
                </a:lnTo>
                <a:lnTo>
                  <a:pt x="114" y="454"/>
                </a:lnTo>
                <a:lnTo>
                  <a:pt x="113" y="453"/>
                </a:lnTo>
                <a:lnTo>
                  <a:pt x="112" y="453"/>
                </a:lnTo>
                <a:lnTo>
                  <a:pt x="111" y="452"/>
                </a:lnTo>
                <a:lnTo>
                  <a:pt x="110" y="451"/>
                </a:lnTo>
                <a:lnTo>
                  <a:pt x="109" y="451"/>
                </a:lnTo>
                <a:lnTo>
                  <a:pt x="108" y="451"/>
                </a:lnTo>
                <a:lnTo>
                  <a:pt x="108" y="451"/>
                </a:lnTo>
                <a:lnTo>
                  <a:pt x="107" y="450"/>
                </a:lnTo>
                <a:lnTo>
                  <a:pt x="106" y="451"/>
                </a:lnTo>
                <a:lnTo>
                  <a:pt x="100" y="451"/>
                </a:lnTo>
                <a:lnTo>
                  <a:pt x="99" y="451"/>
                </a:lnTo>
                <a:lnTo>
                  <a:pt x="98" y="451"/>
                </a:lnTo>
                <a:lnTo>
                  <a:pt x="93" y="451"/>
                </a:lnTo>
                <a:lnTo>
                  <a:pt x="91" y="451"/>
                </a:lnTo>
                <a:lnTo>
                  <a:pt x="88" y="451"/>
                </a:lnTo>
                <a:lnTo>
                  <a:pt x="83" y="450"/>
                </a:lnTo>
                <a:lnTo>
                  <a:pt x="81" y="450"/>
                </a:lnTo>
                <a:lnTo>
                  <a:pt x="79" y="450"/>
                </a:lnTo>
                <a:lnTo>
                  <a:pt x="78" y="450"/>
                </a:lnTo>
                <a:lnTo>
                  <a:pt x="77" y="450"/>
                </a:lnTo>
                <a:lnTo>
                  <a:pt x="75" y="451"/>
                </a:lnTo>
                <a:lnTo>
                  <a:pt x="72" y="451"/>
                </a:lnTo>
                <a:lnTo>
                  <a:pt x="71" y="451"/>
                </a:lnTo>
                <a:lnTo>
                  <a:pt x="71" y="452"/>
                </a:lnTo>
                <a:lnTo>
                  <a:pt x="70" y="452"/>
                </a:lnTo>
                <a:lnTo>
                  <a:pt x="69" y="451"/>
                </a:lnTo>
                <a:lnTo>
                  <a:pt x="69" y="451"/>
                </a:lnTo>
                <a:lnTo>
                  <a:pt x="68" y="451"/>
                </a:lnTo>
                <a:lnTo>
                  <a:pt x="67" y="450"/>
                </a:lnTo>
                <a:lnTo>
                  <a:pt x="66" y="450"/>
                </a:lnTo>
                <a:lnTo>
                  <a:pt x="66" y="450"/>
                </a:lnTo>
                <a:lnTo>
                  <a:pt x="65" y="449"/>
                </a:lnTo>
                <a:lnTo>
                  <a:pt x="65" y="449"/>
                </a:lnTo>
                <a:lnTo>
                  <a:pt x="64" y="448"/>
                </a:lnTo>
                <a:lnTo>
                  <a:pt x="64" y="448"/>
                </a:lnTo>
                <a:lnTo>
                  <a:pt x="64" y="447"/>
                </a:lnTo>
                <a:lnTo>
                  <a:pt x="64" y="446"/>
                </a:lnTo>
                <a:lnTo>
                  <a:pt x="64" y="444"/>
                </a:lnTo>
                <a:lnTo>
                  <a:pt x="64" y="441"/>
                </a:lnTo>
                <a:lnTo>
                  <a:pt x="64" y="440"/>
                </a:lnTo>
                <a:lnTo>
                  <a:pt x="63" y="439"/>
                </a:lnTo>
                <a:lnTo>
                  <a:pt x="63" y="438"/>
                </a:lnTo>
                <a:lnTo>
                  <a:pt x="63" y="437"/>
                </a:lnTo>
                <a:lnTo>
                  <a:pt x="62" y="436"/>
                </a:lnTo>
                <a:lnTo>
                  <a:pt x="62" y="436"/>
                </a:lnTo>
                <a:lnTo>
                  <a:pt x="61" y="435"/>
                </a:lnTo>
                <a:lnTo>
                  <a:pt x="61" y="434"/>
                </a:lnTo>
                <a:lnTo>
                  <a:pt x="60" y="434"/>
                </a:lnTo>
                <a:lnTo>
                  <a:pt x="58" y="433"/>
                </a:lnTo>
                <a:lnTo>
                  <a:pt x="54" y="431"/>
                </a:lnTo>
                <a:lnTo>
                  <a:pt x="52" y="430"/>
                </a:lnTo>
                <a:lnTo>
                  <a:pt x="51" y="429"/>
                </a:lnTo>
                <a:lnTo>
                  <a:pt x="50" y="429"/>
                </a:lnTo>
                <a:lnTo>
                  <a:pt x="48" y="429"/>
                </a:lnTo>
                <a:lnTo>
                  <a:pt x="46" y="428"/>
                </a:lnTo>
                <a:lnTo>
                  <a:pt x="44" y="428"/>
                </a:lnTo>
                <a:lnTo>
                  <a:pt x="41" y="428"/>
                </a:lnTo>
                <a:lnTo>
                  <a:pt x="39" y="427"/>
                </a:lnTo>
                <a:lnTo>
                  <a:pt x="36" y="427"/>
                </a:lnTo>
                <a:lnTo>
                  <a:pt x="31" y="425"/>
                </a:lnTo>
                <a:lnTo>
                  <a:pt x="30" y="425"/>
                </a:lnTo>
                <a:lnTo>
                  <a:pt x="28" y="425"/>
                </a:lnTo>
                <a:lnTo>
                  <a:pt x="23" y="424"/>
                </a:lnTo>
                <a:lnTo>
                  <a:pt x="21" y="424"/>
                </a:lnTo>
                <a:lnTo>
                  <a:pt x="18" y="424"/>
                </a:lnTo>
                <a:lnTo>
                  <a:pt x="14" y="423"/>
                </a:lnTo>
                <a:lnTo>
                  <a:pt x="11" y="422"/>
                </a:lnTo>
                <a:lnTo>
                  <a:pt x="10" y="421"/>
                </a:lnTo>
                <a:lnTo>
                  <a:pt x="8" y="421"/>
                </a:lnTo>
                <a:lnTo>
                  <a:pt x="6" y="419"/>
                </a:lnTo>
                <a:lnTo>
                  <a:pt x="1" y="416"/>
                </a:lnTo>
                <a:lnTo>
                  <a:pt x="1" y="416"/>
                </a:lnTo>
                <a:lnTo>
                  <a:pt x="0" y="415"/>
                </a:lnTo>
                <a:lnTo>
                  <a:pt x="0" y="415"/>
                </a:lnTo>
                <a:lnTo>
                  <a:pt x="1" y="415"/>
                </a:lnTo>
                <a:lnTo>
                  <a:pt x="1" y="414"/>
                </a:lnTo>
                <a:lnTo>
                  <a:pt x="1" y="414"/>
                </a:lnTo>
                <a:lnTo>
                  <a:pt x="2" y="413"/>
                </a:lnTo>
                <a:lnTo>
                  <a:pt x="3" y="412"/>
                </a:lnTo>
                <a:lnTo>
                  <a:pt x="4" y="412"/>
                </a:lnTo>
                <a:lnTo>
                  <a:pt x="9" y="409"/>
                </a:lnTo>
                <a:lnTo>
                  <a:pt x="12" y="407"/>
                </a:lnTo>
                <a:lnTo>
                  <a:pt x="15" y="405"/>
                </a:lnTo>
                <a:lnTo>
                  <a:pt x="16" y="404"/>
                </a:lnTo>
                <a:lnTo>
                  <a:pt x="17" y="403"/>
                </a:lnTo>
                <a:lnTo>
                  <a:pt x="19" y="401"/>
                </a:lnTo>
                <a:lnTo>
                  <a:pt x="26" y="394"/>
                </a:lnTo>
                <a:lnTo>
                  <a:pt x="27" y="392"/>
                </a:lnTo>
                <a:lnTo>
                  <a:pt x="29" y="390"/>
                </a:lnTo>
                <a:lnTo>
                  <a:pt x="30" y="388"/>
                </a:lnTo>
                <a:lnTo>
                  <a:pt x="30" y="387"/>
                </a:lnTo>
                <a:lnTo>
                  <a:pt x="31" y="385"/>
                </a:lnTo>
                <a:lnTo>
                  <a:pt x="31" y="384"/>
                </a:lnTo>
                <a:lnTo>
                  <a:pt x="32" y="381"/>
                </a:lnTo>
                <a:lnTo>
                  <a:pt x="32" y="374"/>
                </a:lnTo>
                <a:lnTo>
                  <a:pt x="33" y="370"/>
                </a:lnTo>
                <a:lnTo>
                  <a:pt x="33" y="366"/>
                </a:lnTo>
                <a:lnTo>
                  <a:pt x="34" y="364"/>
                </a:lnTo>
                <a:lnTo>
                  <a:pt x="34" y="362"/>
                </a:lnTo>
                <a:lnTo>
                  <a:pt x="35" y="360"/>
                </a:lnTo>
                <a:lnTo>
                  <a:pt x="35" y="359"/>
                </a:lnTo>
                <a:lnTo>
                  <a:pt x="36" y="357"/>
                </a:lnTo>
                <a:lnTo>
                  <a:pt x="37" y="356"/>
                </a:lnTo>
                <a:lnTo>
                  <a:pt x="37" y="354"/>
                </a:lnTo>
                <a:lnTo>
                  <a:pt x="38" y="354"/>
                </a:lnTo>
                <a:lnTo>
                  <a:pt x="39" y="353"/>
                </a:lnTo>
                <a:lnTo>
                  <a:pt x="39" y="352"/>
                </a:lnTo>
                <a:lnTo>
                  <a:pt x="40" y="351"/>
                </a:lnTo>
                <a:lnTo>
                  <a:pt x="41" y="351"/>
                </a:lnTo>
                <a:lnTo>
                  <a:pt x="42" y="351"/>
                </a:lnTo>
                <a:lnTo>
                  <a:pt x="43" y="351"/>
                </a:lnTo>
                <a:lnTo>
                  <a:pt x="44" y="351"/>
                </a:lnTo>
                <a:lnTo>
                  <a:pt x="45" y="351"/>
                </a:lnTo>
                <a:lnTo>
                  <a:pt x="50" y="352"/>
                </a:lnTo>
                <a:lnTo>
                  <a:pt x="51" y="352"/>
                </a:lnTo>
                <a:lnTo>
                  <a:pt x="53" y="352"/>
                </a:lnTo>
                <a:lnTo>
                  <a:pt x="55" y="352"/>
                </a:lnTo>
                <a:lnTo>
                  <a:pt x="56" y="353"/>
                </a:lnTo>
                <a:lnTo>
                  <a:pt x="58" y="352"/>
                </a:lnTo>
                <a:lnTo>
                  <a:pt x="60" y="352"/>
                </a:lnTo>
                <a:lnTo>
                  <a:pt x="63" y="352"/>
                </a:lnTo>
                <a:lnTo>
                  <a:pt x="65" y="351"/>
                </a:lnTo>
                <a:lnTo>
                  <a:pt x="68" y="351"/>
                </a:lnTo>
                <a:lnTo>
                  <a:pt x="73" y="349"/>
                </a:lnTo>
                <a:lnTo>
                  <a:pt x="74" y="348"/>
                </a:lnTo>
                <a:lnTo>
                  <a:pt x="76" y="348"/>
                </a:lnTo>
                <a:lnTo>
                  <a:pt x="77" y="348"/>
                </a:lnTo>
                <a:lnTo>
                  <a:pt x="78" y="348"/>
                </a:lnTo>
                <a:lnTo>
                  <a:pt x="79" y="348"/>
                </a:lnTo>
                <a:lnTo>
                  <a:pt x="80" y="348"/>
                </a:lnTo>
                <a:lnTo>
                  <a:pt x="81" y="348"/>
                </a:lnTo>
                <a:lnTo>
                  <a:pt x="84" y="350"/>
                </a:lnTo>
                <a:lnTo>
                  <a:pt x="85" y="350"/>
                </a:lnTo>
                <a:lnTo>
                  <a:pt x="86" y="350"/>
                </a:lnTo>
                <a:lnTo>
                  <a:pt x="91" y="351"/>
                </a:lnTo>
                <a:lnTo>
                  <a:pt x="95" y="352"/>
                </a:lnTo>
                <a:lnTo>
                  <a:pt x="97" y="352"/>
                </a:lnTo>
                <a:lnTo>
                  <a:pt x="98" y="352"/>
                </a:lnTo>
                <a:lnTo>
                  <a:pt x="99" y="352"/>
                </a:lnTo>
                <a:lnTo>
                  <a:pt x="100" y="352"/>
                </a:lnTo>
                <a:lnTo>
                  <a:pt x="101" y="352"/>
                </a:lnTo>
                <a:lnTo>
                  <a:pt x="102" y="351"/>
                </a:lnTo>
                <a:lnTo>
                  <a:pt x="103" y="351"/>
                </a:lnTo>
                <a:lnTo>
                  <a:pt x="104" y="351"/>
                </a:lnTo>
                <a:lnTo>
                  <a:pt x="104" y="350"/>
                </a:lnTo>
                <a:lnTo>
                  <a:pt x="105" y="350"/>
                </a:lnTo>
                <a:lnTo>
                  <a:pt x="106" y="349"/>
                </a:lnTo>
                <a:lnTo>
                  <a:pt x="107" y="348"/>
                </a:lnTo>
                <a:lnTo>
                  <a:pt x="110" y="343"/>
                </a:lnTo>
                <a:lnTo>
                  <a:pt x="111" y="341"/>
                </a:lnTo>
                <a:lnTo>
                  <a:pt x="111" y="340"/>
                </a:lnTo>
                <a:lnTo>
                  <a:pt x="115" y="333"/>
                </a:lnTo>
                <a:lnTo>
                  <a:pt x="116" y="331"/>
                </a:lnTo>
                <a:lnTo>
                  <a:pt x="117" y="329"/>
                </a:lnTo>
                <a:lnTo>
                  <a:pt x="118" y="325"/>
                </a:lnTo>
                <a:lnTo>
                  <a:pt x="119" y="324"/>
                </a:lnTo>
                <a:lnTo>
                  <a:pt x="119" y="321"/>
                </a:lnTo>
                <a:lnTo>
                  <a:pt x="120" y="318"/>
                </a:lnTo>
                <a:lnTo>
                  <a:pt x="120" y="316"/>
                </a:lnTo>
                <a:lnTo>
                  <a:pt x="120" y="315"/>
                </a:lnTo>
                <a:lnTo>
                  <a:pt x="121" y="313"/>
                </a:lnTo>
                <a:lnTo>
                  <a:pt x="123" y="307"/>
                </a:lnTo>
                <a:lnTo>
                  <a:pt x="124" y="305"/>
                </a:lnTo>
                <a:lnTo>
                  <a:pt x="125" y="304"/>
                </a:lnTo>
                <a:lnTo>
                  <a:pt x="125" y="303"/>
                </a:lnTo>
                <a:lnTo>
                  <a:pt x="126" y="302"/>
                </a:lnTo>
                <a:lnTo>
                  <a:pt x="127" y="301"/>
                </a:lnTo>
                <a:lnTo>
                  <a:pt x="128" y="300"/>
                </a:lnTo>
                <a:lnTo>
                  <a:pt x="129" y="299"/>
                </a:lnTo>
                <a:lnTo>
                  <a:pt x="130" y="299"/>
                </a:lnTo>
                <a:lnTo>
                  <a:pt x="131" y="298"/>
                </a:lnTo>
                <a:lnTo>
                  <a:pt x="132" y="298"/>
                </a:lnTo>
                <a:lnTo>
                  <a:pt x="133" y="297"/>
                </a:lnTo>
                <a:lnTo>
                  <a:pt x="134" y="297"/>
                </a:lnTo>
                <a:lnTo>
                  <a:pt x="135" y="297"/>
                </a:lnTo>
                <a:lnTo>
                  <a:pt x="136" y="297"/>
                </a:lnTo>
                <a:lnTo>
                  <a:pt x="137" y="298"/>
                </a:lnTo>
                <a:lnTo>
                  <a:pt x="139" y="298"/>
                </a:lnTo>
                <a:lnTo>
                  <a:pt x="140" y="299"/>
                </a:lnTo>
                <a:lnTo>
                  <a:pt x="141" y="299"/>
                </a:lnTo>
                <a:lnTo>
                  <a:pt x="142" y="300"/>
                </a:lnTo>
                <a:lnTo>
                  <a:pt x="145" y="302"/>
                </a:lnTo>
                <a:lnTo>
                  <a:pt x="146" y="303"/>
                </a:lnTo>
                <a:lnTo>
                  <a:pt x="148" y="303"/>
                </a:lnTo>
                <a:lnTo>
                  <a:pt x="149" y="304"/>
                </a:lnTo>
                <a:lnTo>
                  <a:pt x="150" y="304"/>
                </a:lnTo>
                <a:lnTo>
                  <a:pt x="151" y="304"/>
                </a:lnTo>
                <a:lnTo>
                  <a:pt x="152" y="304"/>
                </a:lnTo>
                <a:lnTo>
                  <a:pt x="153" y="304"/>
                </a:lnTo>
                <a:lnTo>
                  <a:pt x="154" y="303"/>
                </a:lnTo>
                <a:lnTo>
                  <a:pt x="155" y="303"/>
                </a:lnTo>
                <a:lnTo>
                  <a:pt x="156" y="303"/>
                </a:lnTo>
                <a:lnTo>
                  <a:pt x="156" y="302"/>
                </a:lnTo>
                <a:lnTo>
                  <a:pt x="157" y="302"/>
                </a:lnTo>
                <a:lnTo>
                  <a:pt x="158" y="301"/>
                </a:lnTo>
                <a:lnTo>
                  <a:pt x="158" y="301"/>
                </a:lnTo>
                <a:lnTo>
                  <a:pt x="159" y="300"/>
                </a:lnTo>
                <a:lnTo>
                  <a:pt x="159" y="298"/>
                </a:lnTo>
                <a:lnTo>
                  <a:pt x="161" y="294"/>
                </a:lnTo>
                <a:lnTo>
                  <a:pt x="162" y="292"/>
                </a:lnTo>
                <a:lnTo>
                  <a:pt x="163" y="290"/>
                </a:lnTo>
                <a:lnTo>
                  <a:pt x="163" y="289"/>
                </a:lnTo>
                <a:lnTo>
                  <a:pt x="164" y="289"/>
                </a:lnTo>
                <a:lnTo>
                  <a:pt x="165" y="287"/>
                </a:lnTo>
                <a:lnTo>
                  <a:pt x="168" y="285"/>
                </a:lnTo>
                <a:lnTo>
                  <a:pt x="170" y="284"/>
                </a:lnTo>
                <a:lnTo>
                  <a:pt x="173" y="281"/>
                </a:lnTo>
                <a:lnTo>
                  <a:pt x="176" y="279"/>
                </a:lnTo>
                <a:lnTo>
                  <a:pt x="177" y="278"/>
                </a:lnTo>
                <a:lnTo>
                  <a:pt x="178" y="278"/>
                </a:lnTo>
                <a:lnTo>
                  <a:pt x="178" y="277"/>
                </a:lnTo>
                <a:lnTo>
                  <a:pt x="179" y="276"/>
                </a:lnTo>
                <a:lnTo>
                  <a:pt x="180" y="274"/>
                </a:lnTo>
                <a:lnTo>
                  <a:pt x="181" y="272"/>
                </a:lnTo>
                <a:lnTo>
                  <a:pt x="182" y="270"/>
                </a:lnTo>
                <a:lnTo>
                  <a:pt x="183" y="266"/>
                </a:lnTo>
                <a:lnTo>
                  <a:pt x="183" y="265"/>
                </a:lnTo>
                <a:lnTo>
                  <a:pt x="184" y="264"/>
                </a:lnTo>
                <a:lnTo>
                  <a:pt x="184" y="264"/>
                </a:lnTo>
                <a:lnTo>
                  <a:pt x="184" y="263"/>
                </a:lnTo>
                <a:lnTo>
                  <a:pt x="184" y="263"/>
                </a:lnTo>
                <a:lnTo>
                  <a:pt x="185" y="263"/>
                </a:lnTo>
                <a:lnTo>
                  <a:pt x="186" y="263"/>
                </a:lnTo>
                <a:lnTo>
                  <a:pt x="186" y="263"/>
                </a:lnTo>
                <a:lnTo>
                  <a:pt x="187" y="263"/>
                </a:lnTo>
                <a:lnTo>
                  <a:pt x="188" y="264"/>
                </a:lnTo>
                <a:lnTo>
                  <a:pt x="189" y="264"/>
                </a:lnTo>
                <a:lnTo>
                  <a:pt x="189" y="265"/>
                </a:lnTo>
                <a:lnTo>
                  <a:pt x="190" y="265"/>
                </a:lnTo>
                <a:lnTo>
                  <a:pt x="192" y="267"/>
                </a:lnTo>
                <a:lnTo>
                  <a:pt x="194" y="269"/>
                </a:lnTo>
                <a:lnTo>
                  <a:pt x="195" y="271"/>
                </a:lnTo>
                <a:lnTo>
                  <a:pt x="198" y="276"/>
                </a:lnTo>
                <a:lnTo>
                  <a:pt x="199" y="278"/>
                </a:lnTo>
                <a:lnTo>
                  <a:pt x="200" y="279"/>
                </a:lnTo>
                <a:lnTo>
                  <a:pt x="201" y="281"/>
                </a:lnTo>
                <a:lnTo>
                  <a:pt x="203" y="282"/>
                </a:lnTo>
                <a:lnTo>
                  <a:pt x="205" y="283"/>
                </a:lnTo>
                <a:lnTo>
                  <a:pt x="207" y="285"/>
                </a:lnTo>
                <a:lnTo>
                  <a:pt x="208" y="285"/>
                </a:lnTo>
                <a:lnTo>
                  <a:pt x="209" y="286"/>
                </a:lnTo>
                <a:lnTo>
                  <a:pt x="212" y="287"/>
                </a:lnTo>
                <a:lnTo>
                  <a:pt x="214" y="288"/>
                </a:lnTo>
                <a:lnTo>
                  <a:pt x="215" y="288"/>
                </a:lnTo>
                <a:lnTo>
                  <a:pt x="216" y="288"/>
                </a:lnTo>
                <a:lnTo>
                  <a:pt x="217" y="288"/>
                </a:lnTo>
                <a:lnTo>
                  <a:pt x="218" y="288"/>
                </a:lnTo>
                <a:lnTo>
                  <a:pt x="219" y="288"/>
                </a:lnTo>
                <a:lnTo>
                  <a:pt x="219" y="288"/>
                </a:lnTo>
                <a:lnTo>
                  <a:pt x="220" y="287"/>
                </a:lnTo>
                <a:lnTo>
                  <a:pt x="221" y="287"/>
                </a:lnTo>
                <a:lnTo>
                  <a:pt x="222" y="286"/>
                </a:lnTo>
                <a:lnTo>
                  <a:pt x="223" y="286"/>
                </a:lnTo>
                <a:lnTo>
                  <a:pt x="225" y="285"/>
                </a:lnTo>
                <a:lnTo>
                  <a:pt x="227" y="283"/>
                </a:lnTo>
                <a:lnTo>
                  <a:pt x="231" y="278"/>
                </a:lnTo>
                <a:lnTo>
                  <a:pt x="235" y="274"/>
                </a:lnTo>
                <a:lnTo>
                  <a:pt x="240" y="269"/>
                </a:lnTo>
                <a:lnTo>
                  <a:pt x="241" y="268"/>
                </a:lnTo>
                <a:lnTo>
                  <a:pt x="242" y="267"/>
                </a:lnTo>
                <a:lnTo>
                  <a:pt x="242" y="266"/>
                </a:lnTo>
                <a:lnTo>
                  <a:pt x="243" y="265"/>
                </a:lnTo>
                <a:lnTo>
                  <a:pt x="243" y="263"/>
                </a:lnTo>
                <a:lnTo>
                  <a:pt x="244" y="262"/>
                </a:lnTo>
                <a:lnTo>
                  <a:pt x="244" y="260"/>
                </a:lnTo>
                <a:lnTo>
                  <a:pt x="244" y="259"/>
                </a:lnTo>
                <a:lnTo>
                  <a:pt x="244" y="258"/>
                </a:lnTo>
                <a:lnTo>
                  <a:pt x="244" y="257"/>
                </a:lnTo>
                <a:lnTo>
                  <a:pt x="245" y="255"/>
                </a:lnTo>
                <a:lnTo>
                  <a:pt x="246" y="253"/>
                </a:lnTo>
                <a:lnTo>
                  <a:pt x="247" y="251"/>
                </a:lnTo>
                <a:lnTo>
                  <a:pt x="249" y="248"/>
                </a:lnTo>
                <a:lnTo>
                  <a:pt x="250" y="247"/>
                </a:lnTo>
                <a:lnTo>
                  <a:pt x="250" y="246"/>
                </a:lnTo>
                <a:lnTo>
                  <a:pt x="250" y="245"/>
                </a:lnTo>
                <a:lnTo>
                  <a:pt x="251" y="244"/>
                </a:lnTo>
                <a:lnTo>
                  <a:pt x="251" y="243"/>
                </a:lnTo>
                <a:lnTo>
                  <a:pt x="251" y="242"/>
                </a:lnTo>
                <a:lnTo>
                  <a:pt x="251" y="241"/>
                </a:lnTo>
                <a:lnTo>
                  <a:pt x="251" y="238"/>
                </a:lnTo>
                <a:lnTo>
                  <a:pt x="251" y="236"/>
                </a:lnTo>
                <a:lnTo>
                  <a:pt x="250" y="232"/>
                </a:lnTo>
                <a:lnTo>
                  <a:pt x="250" y="230"/>
                </a:lnTo>
                <a:lnTo>
                  <a:pt x="250" y="229"/>
                </a:lnTo>
                <a:lnTo>
                  <a:pt x="250" y="227"/>
                </a:lnTo>
                <a:lnTo>
                  <a:pt x="251" y="227"/>
                </a:lnTo>
                <a:lnTo>
                  <a:pt x="251" y="226"/>
                </a:lnTo>
                <a:lnTo>
                  <a:pt x="252" y="225"/>
                </a:lnTo>
                <a:lnTo>
                  <a:pt x="252" y="224"/>
                </a:lnTo>
                <a:lnTo>
                  <a:pt x="253" y="224"/>
                </a:lnTo>
                <a:lnTo>
                  <a:pt x="254" y="223"/>
                </a:lnTo>
                <a:lnTo>
                  <a:pt x="255" y="222"/>
                </a:lnTo>
                <a:lnTo>
                  <a:pt x="256" y="222"/>
                </a:lnTo>
                <a:lnTo>
                  <a:pt x="257" y="221"/>
                </a:lnTo>
                <a:lnTo>
                  <a:pt x="259" y="221"/>
                </a:lnTo>
                <a:lnTo>
                  <a:pt x="260" y="220"/>
                </a:lnTo>
                <a:lnTo>
                  <a:pt x="262" y="220"/>
                </a:lnTo>
                <a:lnTo>
                  <a:pt x="263" y="220"/>
                </a:lnTo>
                <a:lnTo>
                  <a:pt x="266" y="220"/>
                </a:lnTo>
                <a:lnTo>
                  <a:pt x="273" y="220"/>
                </a:lnTo>
                <a:lnTo>
                  <a:pt x="276" y="220"/>
                </a:lnTo>
                <a:lnTo>
                  <a:pt x="278" y="219"/>
                </a:lnTo>
                <a:lnTo>
                  <a:pt x="281" y="219"/>
                </a:lnTo>
                <a:lnTo>
                  <a:pt x="283" y="218"/>
                </a:lnTo>
                <a:lnTo>
                  <a:pt x="284" y="218"/>
                </a:lnTo>
                <a:lnTo>
                  <a:pt x="285" y="217"/>
                </a:lnTo>
                <a:lnTo>
                  <a:pt x="287" y="216"/>
                </a:lnTo>
                <a:lnTo>
                  <a:pt x="289" y="215"/>
                </a:lnTo>
                <a:lnTo>
                  <a:pt x="291" y="214"/>
                </a:lnTo>
                <a:lnTo>
                  <a:pt x="293" y="212"/>
                </a:lnTo>
                <a:lnTo>
                  <a:pt x="295" y="212"/>
                </a:lnTo>
                <a:lnTo>
                  <a:pt x="296" y="211"/>
                </a:lnTo>
                <a:lnTo>
                  <a:pt x="298" y="211"/>
                </a:lnTo>
                <a:lnTo>
                  <a:pt x="299" y="210"/>
                </a:lnTo>
                <a:lnTo>
                  <a:pt x="301" y="210"/>
                </a:lnTo>
                <a:lnTo>
                  <a:pt x="302" y="210"/>
                </a:lnTo>
                <a:lnTo>
                  <a:pt x="303" y="210"/>
                </a:lnTo>
                <a:lnTo>
                  <a:pt x="305" y="210"/>
                </a:lnTo>
                <a:lnTo>
                  <a:pt x="306" y="211"/>
                </a:lnTo>
                <a:lnTo>
                  <a:pt x="307" y="211"/>
                </a:lnTo>
                <a:lnTo>
                  <a:pt x="308" y="211"/>
                </a:lnTo>
                <a:lnTo>
                  <a:pt x="313" y="214"/>
                </a:lnTo>
                <a:lnTo>
                  <a:pt x="315" y="214"/>
                </a:lnTo>
                <a:lnTo>
                  <a:pt x="316" y="215"/>
                </a:lnTo>
                <a:lnTo>
                  <a:pt x="317" y="215"/>
                </a:lnTo>
                <a:lnTo>
                  <a:pt x="318" y="215"/>
                </a:lnTo>
                <a:lnTo>
                  <a:pt x="319" y="215"/>
                </a:lnTo>
                <a:lnTo>
                  <a:pt x="320" y="215"/>
                </a:lnTo>
                <a:lnTo>
                  <a:pt x="321" y="215"/>
                </a:lnTo>
                <a:lnTo>
                  <a:pt x="321" y="215"/>
                </a:lnTo>
                <a:lnTo>
                  <a:pt x="322" y="215"/>
                </a:lnTo>
                <a:lnTo>
                  <a:pt x="323" y="214"/>
                </a:lnTo>
                <a:lnTo>
                  <a:pt x="325" y="213"/>
                </a:lnTo>
                <a:lnTo>
                  <a:pt x="328" y="212"/>
                </a:lnTo>
                <a:lnTo>
                  <a:pt x="330" y="211"/>
                </a:lnTo>
                <a:lnTo>
                  <a:pt x="331" y="210"/>
                </a:lnTo>
                <a:lnTo>
                  <a:pt x="333" y="210"/>
                </a:lnTo>
                <a:lnTo>
                  <a:pt x="338" y="210"/>
                </a:lnTo>
                <a:lnTo>
                  <a:pt x="344" y="208"/>
                </a:lnTo>
                <a:lnTo>
                  <a:pt x="345" y="208"/>
                </a:lnTo>
                <a:lnTo>
                  <a:pt x="347" y="208"/>
                </a:lnTo>
                <a:lnTo>
                  <a:pt x="350" y="208"/>
                </a:lnTo>
                <a:lnTo>
                  <a:pt x="352" y="208"/>
                </a:lnTo>
                <a:lnTo>
                  <a:pt x="355" y="208"/>
                </a:lnTo>
                <a:lnTo>
                  <a:pt x="357" y="208"/>
                </a:lnTo>
                <a:lnTo>
                  <a:pt x="360" y="209"/>
                </a:lnTo>
                <a:lnTo>
                  <a:pt x="362" y="209"/>
                </a:lnTo>
                <a:lnTo>
                  <a:pt x="364" y="210"/>
                </a:lnTo>
                <a:lnTo>
                  <a:pt x="368" y="211"/>
                </a:lnTo>
                <a:lnTo>
                  <a:pt x="369" y="212"/>
                </a:lnTo>
                <a:lnTo>
                  <a:pt x="371" y="212"/>
                </a:lnTo>
                <a:lnTo>
                  <a:pt x="373" y="212"/>
                </a:lnTo>
                <a:lnTo>
                  <a:pt x="375" y="212"/>
                </a:lnTo>
                <a:lnTo>
                  <a:pt x="377" y="212"/>
                </a:lnTo>
                <a:lnTo>
                  <a:pt x="379" y="212"/>
                </a:lnTo>
                <a:lnTo>
                  <a:pt x="381" y="212"/>
                </a:lnTo>
                <a:lnTo>
                  <a:pt x="383" y="211"/>
                </a:lnTo>
                <a:lnTo>
                  <a:pt x="384" y="210"/>
                </a:lnTo>
                <a:lnTo>
                  <a:pt x="385" y="209"/>
                </a:lnTo>
                <a:lnTo>
                  <a:pt x="388" y="207"/>
                </a:lnTo>
                <a:lnTo>
                  <a:pt x="389" y="206"/>
                </a:lnTo>
                <a:lnTo>
                  <a:pt x="391" y="205"/>
                </a:lnTo>
                <a:lnTo>
                  <a:pt x="394" y="204"/>
                </a:lnTo>
                <a:lnTo>
                  <a:pt x="395" y="204"/>
                </a:lnTo>
                <a:lnTo>
                  <a:pt x="396" y="203"/>
                </a:lnTo>
                <a:lnTo>
                  <a:pt x="397" y="202"/>
                </a:lnTo>
                <a:lnTo>
                  <a:pt x="398" y="202"/>
                </a:lnTo>
                <a:lnTo>
                  <a:pt x="399" y="201"/>
                </a:lnTo>
                <a:lnTo>
                  <a:pt x="399" y="200"/>
                </a:lnTo>
                <a:lnTo>
                  <a:pt x="400" y="199"/>
                </a:lnTo>
                <a:lnTo>
                  <a:pt x="400" y="198"/>
                </a:lnTo>
                <a:lnTo>
                  <a:pt x="400" y="197"/>
                </a:lnTo>
                <a:lnTo>
                  <a:pt x="401" y="195"/>
                </a:lnTo>
                <a:lnTo>
                  <a:pt x="401" y="193"/>
                </a:lnTo>
                <a:lnTo>
                  <a:pt x="400" y="189"/>
                </a:lnTo>
                <a:lnTo>
                  <a:pt x="400" y="187"/>
                </a:lnTo>
                <a:lnTo>
                  <a:pt x="400" y="185"/>
                </a:lnTo>
                <a:lnTo>
                  <a:pt x="401" y="183"/>
                </a:lnTo>
                <a:lnTo>
                  <a:pt x="401" y="182"/>
                </a:lnTo>
                <a:lnTo>
                  <a:pt x="401" y="180"/>
                </a:lnTo>
                <a:lnTo>
                  <a:pt x="402" y="179"/>
                </a:lnTo>
                <a:lnTo>
                  <a:pt x="402" y="178"/>
                </a:lnTo>
                <a:lnTo>
                  <a:pt x="403" y="176"/>
                </a:lnTo>
                <a:lnTo>
                  <a:pt x="403" y="175"/>
                </a:lnTo>
                <a:lnTo>
                  <a:pt x="404" y="175"/>
                </a:lnTo>
                <a:lnTo>
                  <a:pt x="405" y="174"/>
                </a:lnTo>
                <a:lnTo>
                  <a:pt x="405" y="173"/>
                </a:lnTo>
                <a:lnTo>
                  <a:pt x="406" y="173"/>
                </a:lnTo>
                <a:lnTo>
                  <a:pt x="407" y="173"/>
                </a:lnTo>
                <a:lnTo>
                  <a:pt x="407" y="172"/>
                </a:lnTo>
                <a:lnTo>
                  <a:pt x="409" y="172"/>
                </a:lnTo>
                <a:lnTo>
                  <a:pt x="413" y="171"/>
                </a:lnTo>
                <a:lnTo>
                  <a:pt x="415" y="171"/>
                </a:lnTo>
                <a:lnTo>
                  <a:pt x="417" y="170"/>
                </a:lnTo>
                <a:lnTo>
                  <a:pt x="419" y="169"/>
                </a:lnTo>
                <a:lnTo>
                  <a:pt x="421" y="168"/>
                </a:lnTo>
                <a:lnTo>
                  <a:pt x="423" y="166"/>
                </a:lnTo>
                <a:lnTo>
                  <a:pt x="425" y="165"/>
                </a:lnTo>
                <a:lnTo>
                  <a:pt x="427" y="162"/>
                </a:lnTo>
                <a:lnTo>
                  <a:pt x="429" y="161"/>
                </a:lnTo>
                <a:lnTo>
                  <a:pt x="430" y="160"/>
                </a:lnTo>
                <a:lnTo>
                  <a:pt x="432" y="159"/>
                </a:lnTo>
                <a:lnTo>
                  <a:pt x="435" y="158"/>
                </a:lnTo>
                <a:lnTo>
                  <a:pt x="437" y="157"/>
                </a:lnTo>
                <a:lnTo>
                  <a:pt x="439" y="156"/>
                </a:lnTo>
                <a:lnTo>
                  <a:pt x="440" y="156"/>
                </a:lnTo>
                <a:lnTo>
                  <a:pt x="441" y="156"/>
                </a:lnTo>
                <a:lnTo>
                  <a:pt x="442" y="156"/>
                </a:lnTo>
                <a:lnTo>
                  <a:pt x="444" y="157"/>
                </a:lnTo>
                <a:lnTo>
                  <a:pt x="445" y="157"/>
                </a:lnTo>
                <a:lnTo>
                  <a:pt x="449" y="158"/>
                </a:lnTo>
                <a:lnTo>
                  <a:pt x="453" y="159"/>
                </a:lnTo>
                <a:lnTo>
                  <a:pt x="456" y="160"/>
                </a:lnTo>
                <a:lnTo>
                  <a:pt x="458" y="160"/>
                </a:lnTo>
                <a:lnTo>
                  <a:pt x="459" y="160"/>
                </a:lnTo>
                <a:lnTo>
                  <a:pt x="460" y="160"/>
                </a:lnTo>
                <a:lnTo>
                  <a:pt x="465" y="159"/>
                </a:lnTo>
                <a:lnTo>
                  <a:pt x="469" y="159"/>
                </a:lnTo>
                <a:lnTo>
                  <a:pt x="470" y="158"/>
                </a:lnTo>
                <a:lnTo>
                  <a:pt x="472" y="158"/>
                </a:lnTo>
                <a:lnTo>
                  <a:pt x="474" y="157"/>
                </a:lnTo>
                <a:lnTo>
                  <a:pt x="475" y="156"/>
                </a:lnTo>
                <a:lnTo>
                  <a:pt x="477" y="155"/>
                </a:lnTo>
                <a:lnTo>
                  <a:pt x="481" y="152"/>
                </a:lnTo>
                <a:lnTo>
                  <a:pt x="483" y="151"/>
                </a:lnTo>
                <a:lnTo>
                  <a:pt x="485" y="150"/>
                </a:lnTo>
                <a:lnTo>
                  <a:pt x="489" y="148"/>
                </a:lnTo>
                <a:lnTo>
                  <a:pt x="500" y="143"/>
                </a:lnTo>
                <a:lnTo>
                  <a:pt x="507" y="140"/>
                </a:lnTo>
                <a:lnTo>
                  <a:pt x="511" y="138"/>
                </a:lnTo>
                <a:lnTo>
                  <a:pt x="514" y="137"/>
                </a:lnTo>
                <a:lnTo>
                  <a:pt x="521" y="134"/>
                </a:lnTo>
                <a:lnTo>
                  <a:pt x="524" y="133"/>
                </a:lnTo>
                <a:lnTo>
                  <a:pt x="528" y="132"/>
                </a:lnTo>
                <a:lnTo>
                  <a:pt x="529" y="131"/>
                </a:lnTo>
                <a:lnTo>
                  <a:pt x="530" y="130"/>
                </a:lnTo>
                <a:lnTo>
                  <a:pt x="533" y="129"/>
                </a:lnTo>
                <a:lnTo>
                  <a:pt x="535" y="127"/>
                </a:lnTo>
                <a:lnTo>
                  <a:pt x="537" y="126"/>
                </a:lnTo>
                <a:lnTo>
                  <a:pt x="538" y="124"/>
                </a:lnTo>
                <a:lnTo>
                  <a:pt x="539" y="123"/>
                </a:lnTo>
                <a:lnTo>
                  <a:pt x="540" y="121"/>
                </a:lnTo>
                <a:lnTo>
                  <a:pt x="541" y="119"/>
                </a:lnTo>
                <a:lnTo>
                  <a:pt x="544" y="115"/>
                </a:lnTo>
                <a:lnTo>
                  <a:pt x="545" y="114"/>
                </a:lnTo>
                <a:lnTo>
                  <a:pt x="546" y="112"/>
                </a:lnTo>
                <a:lnTo>
                  <a:pt x="546" y="112"/>
                </a:lnTo>
                <a:lnTo>
                  <a:pt x="548" y="111"/>
                </a:lnTo>
                <a:lnTo>
                  <a:pt x="549" y="110"/>
                </a:lnTo>
                <a:lnTo>
                  <a:pt x="550" y="109"/>
                </a:lnTo>
                <a:lnTo>
                  <a:pt x="553" y="109"/>
                </a:lnTo>
                <a:lnTo>
                  <a:pt x="555" y="108"/>
                </a:lnTo>
                <a:lnTo>
                  <a:pt x="556" y="108"/>
                </a:lnTo>
                <a:lnTo>
                  <a:pt x="558" y="108"/>
                </a:lnTo>
                <a:lnTo>
                  <a:pt x="559" y="108"/>
                </a:lnTo>
                <a:lnTo>
                  <a:pt x="561" y="108"/>
                </a:lnTo>
                <a:lnTo>
                  <a:pt x="563" y="108"/>
                </a:lnTo>
                <a:lnTo>
                  <a:pt x="567" y="109"/>
                </a:lnTo>
                <a:lnTo>
                  <a:pt x="568" y="109"/>
                </a:lnTo>
                <a:lnTo>
                  <a:pt x="570" y="109"/>
                </a:lnTo>
                <a:lnTo>
                  <a:pt x="572" y="109"/>
                </a:lnTo>
                <a:lnTo>
                  <a:pt x="573" y="109"/>
                </a:lnTo>
                <a:lnTo>
                  <a:pt x="575" y="109"/>
                </a:lnTo>
                <a:lnTo>
                  <a:pt x="577" y="109"/>
                </a:lnTo>
                <a:lnTo>
                  <a:pt x="581" y="108"/>
                </a:lnTo>
                <a:lnTo>
                  <a:pt x="583" y="108"/>
                </a:lnTo>
                <a:lnTo>
                  <a:pt x="585" y="107"/>
                </a:lnTo>
                <a:lnTo>
                  <a:pt x="588" y="106"/>
                </a:lnTo>
                <a:lnTo>
                  <a:pt x="591" y="105"/>
                </a:lnTo>
                <a:lnTo>
                  <a:pt x="592" y="104"/>
                </a:lnTo>
                <a:lnTo>
                  <a:pt x="594" y="104"/>
                </a:lnTo>
                <a:lnTo>
                  <a:pt x="599" y="103"/>
                </a:lnTo>
                <a:lnTo>
                  <a:pt x="600" y="102"/>
                </a:lnTo>
                <a:lnTo>
                  <a:pt x="602" y="102"/>
                </a:lnTo>
                <a:lnTo>
                  <a:pt x="603" y="101"/>
                </a:lnTo>
                <a:lnTo>
                  <a:pt x="603" y="101"/>
                </a:lnTo>
                <a:lnTo>
                  <a:pt x="604" y="100"/>
                </a:lnTo>
                <a:lnTo>
                  <a:pt x="605" y="100"/>
                </a:lnTo>
                <a:lnTo>
                  <a:pt x="606" y="98"/>
                </a:lnTo>
                <a:lnTo>
                  <a:pt x="606" y="97"/>
                </a:lnTo>
                <a:lnTo>
                  <a:pt x="607" y="96"/>
                </a:lnTo>
                <a:lnTo>
                  <a:pt x="608" y="93"/>
                </a:lnTo>
                <a:lnTo>
                  <a:pt x="609" y="89"/>
                </a:lnTo>
                <a:lnTo>
                  <a:pt x="610" y="87"/>
                </a:lnTo>
                <a:lnTo>
                  <a:pt x="610" y="86"/>
                </a:lnTo>
                <a:lnTo>
                  <a:pt x="610" y="85"/>
                </a:lnTo>
                <a:lnTo>
                  <a:pt x="610" y="84"/>
                </a:lnTo>
                <a:lnTo>
                  <a:pt x="610" y="83"/>
                </a:lnTo>
                <a:lnTo>
                  <a:pt x="610" y="82"/>
                </a:lnTo>
                <a:lnTo>
                  <a:pt x="610" y="81"/>
                </a:lnTo>
                <a:lnTo>
                  <a:pt x="609" y="81"/>
                </a:lnTo>
                <a:lnTo>
                  <a:pt x="609" y="80"/>
                </a:lnTo>
                <a:lnTo>
                  <a:pt x="608" y="79"/>
                </a:lnTo>
                <a:lnTo>
                  <a:pt x="607" y="78"/>
                </a:lnTo>
                <a:lnTo>
                  <a:pt x="606" y="78"/>
                </a:lnTo>
                <a:lnTo>
                  <a:pt x="605" y="77"/>
                </a:lnTo>
                <a:lnTo>
                  <a:pt x="604" y="77"/>
                </a:lnTo>
                <a:lnTo>
                  <a:pt x="601" y="75"/>
                </a:lnTo>
                <a:lnTo>
                  <a:pt x="595" y="73"/>
                </a:lnTo>
                <a:lnTo>
                  <a:pt x="591" y="72"/>
                </a:lnTo>
                <a:lnTo>
                  <a:pt x="585" y="69"/>
                </a:lnTo>
                <a:lnTo>
                  <a:pt x="583" y="69"/>
                </a:lnTo>
                <a:lnTo>
                  <a:pt x="582" y="68"/>
                </a:lnTo>
                <a:lnTo>
                  <a:pt x="581" y="67"/>
                </a:lnTo>
                <a:lnTo>
                  <a:pt x="580" y="67"/>
                </a:lnTo>
                <a:lnTo>
                  <a:pt x="579" y="66"/>
                </a:lnTo>
                <a:lnTo>
                  <a:pt x="579" y="65"/>
                </a:lnTo>
                <a:lnTo>
                  <a:pt x="578" y="65"/>
                </a:lnTo>
                <a:lnTo>
                  <a:pt x="578" y="64"/>
                </a:lnTo>
                <a:lnTo>
                  <a:pt x="577" y="63"/>
                </a:lnTo>
                <a:lnTo>
                  <a:pt x="577" y="61"/>
                </a:lnTo>
                <a:lnTo>
                  <a:pt x="576" y="60"/>
                </a:lnTo>
                <a:lnTo>
                  <a:pt x="576" y="60"/>
                </a:lnTo>
                <a:lnTo>
                  <a:pt x="576" y="59"/>
                </a:lnTo>
                <a:lnTo>
                  <a:pt x="576" y="58"/>
                </a:lnTo>
                <a:lnTo>
                  <a:pt x="576" y="58"/>
                </a:lnTo>
                <a:lnTo>
                  <a:pt x="576" y="57"/>
                </a:lnTo>
                <a:lnTo>
                  <a:pt x="577" y="56"/>
                </a:lnTo>
                <a:lnTo>
                  <a:pt x="578" y="54"/>
                </a:lnTo>
                <a:lnTo>
                  <a:pt x="578" y="53"/>
                </a:lnTo>
                <a:lnTo>
                  <a:pt x="579" y="52"/>
                </a:lnTo>
                <a:lnTo>
                  <a:pt x="579" y="52"/>
                </a:lnTo>
                <a:lnTo>
                  <a:pt x="579" y="51"/>
                </a:lnTo>
                <a:lnTo>
                  <a:pt x="578" y="50"/>
                </a:lnTo>
                <a:lnTo>
                  <a:pt x="578" y="50"/>
                </a:lnTo>
                <a:lnTo>
                  <a:pt x="577" y="49"/>
                </a:lnTo>
                <a:lnTo>
                  <a:pt x="577" y="49"/>
                </a:lnTo>
                <a:lnTo>
                  <a:pt x="576" y="49"/>
                </a:lnTo>
                <a:lnTo>
                  <a:pt x="575" y="49"/>
                </a:lnTo>
                <a:lnTo>
                  <a:pt x="574" y="48"/>
                </a:lnTo>
                <a:lnTo>
                  <a:pt x="570" y="49"/>
                </a:lnTo>
                <a:lnTo>
                  <a:pt x="568" y="48"/>
                </a:lnTo>
                <a:lnTo>
                  <a:pt x="565" y="48"/>
                </a:lnTo>
                <a:lnTo>
                  <a:pt x="564" y="48"/>
                </a:lnTo>
                <a:lnTo>
                  <a:pt x="564" y="48"/>
                </a:lnTo>
                <a:lnTo>
                  <a:pt x="562" y="47"/>
                </a:lnTo>
                <a:lnTo>
                  <a:pt x="561" y="46"/>
                </a:lnTo>
                <a:lnTo>
                  <a:pt x="560" y="46"/>
                </a:lnTo>
                <a:lnTo>
                  <a:pt x="559" y="45"/>
                </a:lnTo>
                <a:lnTo>
                  <a:pt x="558" y="44"/>
                </a:lnTo>
                <a:lnTo>
                  <a:pt x="557" y="43"/>
                </a:lnTo>
                <a:lnTo>
                  <a:pt x="557" y="42"/>
                </a:lnTo>
                <a:lnTo>
                  <a:pt x="556" y="41"/>
                </a:lnTo>
                <a:lnTo>
                  <a:pt x="556" y="41"/>
                </a:lnTo>
                <a:lnTo>
                  <a:pt x="556" y="40"/>
                </a:lnTo>
                <a:lnTo>
                  <a:pt x="556" y="38"/>
                </a:lnTo>
                <a:lnTo>
                  <a:pt x="556" y="35"/>
                </a:lnTo>
                <a:lnTo>
                  <a:pt x="556" y="34"/>
                </a:lnTo>
                <a:lnTo>
                  <a:pt x="557" y="33"/>
                </a:lnTo>
                <a:lnTo>
                  <a:pt x="557" y="32"/>
                </a:lnTo>
                <a:lnTo>
                  <a:pt x="557" y="31"/>
                </a:lnTo>
                <a:lnTo>
                  <a:pt x="559" y="27"/>
                </a:lnTo>
                <a:lnTo>
                  <a:pt x="560" y="26"/>
                </a:lnTo>
                <a:lnTo>
                  <a:pt x="561" y="24"/>
                </a:lnTo>
                <a:lnTo>
                  <a:pt x="561" y="22"/>
                </a:lnTo>
                <a:lnTo>
                  <a:pt x="562" y="21"/>
                </a:lnTo>
                <a:lnTo>
                  <a:pt x="562" y="19"/>
                </a:lnTo>
                <a:lnTo>
                  <a:pt x="563" y="18"/>
                </a:lnTo>
                <a:lnTo>
                  <a:pt x="564" y="13"/>
                </a:lnTo>
                <a:lnTo>
                  <a:pt x="564" y="12"/>
                </a:lnTo>
                <a:lnTo>
                  <a:pt x="564" y="11"/>
                </a:lnTo>
                <a:lnTo>
                  <a:pt x="565" y="10"/>
                </a:lnTo>
                <a:lnTo>
                  <a:pt x="565" y="10"/>
                </a:lnTo>
                <a:lnTo>
                  <a:pt x="566" y="8"/>
                </a:lnTo>
                <a:lnTo>
                  <a:pt x="571" y="2"/>
                </a:lnTo>
                <a:lnTo>
                  <a:pt x="572" y="1"/>
                </a:lnTo>
                <a:lnTo>
                  <a:pt x="573" y="0"/>
                </a:lnTo>
                <a:lnTo>
                  <a:pt x="573" y="0"/>
                </a:lnTo>
                <a:lnTo>
                  <a:pt x="573" y="0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396" name="Freeform 237">
            <a:extLst>
              <a:ext uri="{FF2B5EF4-FFF2-40B4-BE49-F238E27FC236}">
                <a16:creationId xmlns:a16="http://schemas.microsoft.com/office/drawing/2014/main" id="{84660539-C83D-4510-8706-16C58DCE5661}"/>
              </a:ext>
            </a:extLst>
          </p:cNvPr>
          <p:cNvSpPr>
            <a:spLocks/>
          </p:cNvSpPr>
          <p:nvPr/>
        </p:nvSpPr>
        <p:spPr bwMode="auto">
          <a:xfrm>
            <a:off x="7744426" y="1500542"/>
            <a:ext cx="728618" cy="645056"/>
          </a:xfrm>
          <a:custGeom>
            <a:avLst/>
            <a:gdLst>
              <a:gd name="T0" fmla="*/ 607 w 715"/>
              <a:gd name="T1" fmla="*/ 17 h 633"/>
              <a:gd name="T2" fmla="*/ 637 w 715"/>
              <a:gd name="T3" fmla="*/ 16 h 633"/>
              <a:gd name="T4" fmla="*/ 653 w 715"/>
              <a:gd name="T5" fmla="*/ 11 h 633"/>
              <a:gd name="T6" fmla="*/ 669 w 715"/>
              <a:gd name="T7" fmla="*/ 30 h 633"/>
              <a:gd name="T8" fmla="*/ 692 w 715"/>
              <a:gd name="T9" fmla="*/ 50 h 633"/>
              <a:gd name="T10" fmla="*/ 682 w 715"/>
              <a:gd name="T11" fmla="*/ 86 h 633"/>
              <a:gd name="T12" fmla="*/ 707 w 715"/>
              <a:gd name="T13" fmla="*/ 86 h 633"/>
              <a:gd name="T14" fmla="*/ 712 w 715"/>
              <a:gd name="T15" fmla="*/ 104 h 633"/>
              <a:gd name="T16" fmla="*/ 686 w 715"/>
              <a:gd name="T17" fmla="*/ 144 h 633"/>
              <a:gd name="T18" fmla="*/ 673 w 715"/>
              <a:gd name="T19" fmla="*/ 168 h 633"/>
              <a:gd name="T20" fmla="*/ 643 w 715"/>
              <a:gd name="T21" fmla="*/ 160 h 633"/>
              <a:gd name="T22" fmla="*/ 633 w 715"/>
              <a:gd name="T23" fmla="*/ 174 h 633"/>
              <a:gd name="T24" fmla="*/ 620 w 715"/>
              <a:gd name="T25" fmla="*/ 200 h 633"/>
              <a:gd name="T26" fmla="*/ 604 w 715"/>
              <a:gd name="T27" fmla="*/ 221 h 633"/>
              <a:gd name="T28" fmla="*/ 590 w 715"/>
              <a:gd name="T29" fmla="*/ 251 h 633"/>
              <a:gd name="T30" fmla="*/ 596 w 715"/>
              <a:gd name="T31" fmla="*/ 280 h 633"/>
              <a:gd name="T32" fmla="*/ 619 w 715"/>
              <a:gd name="T33" fmla="*/ 328 h 633"/>
              <a:gd name="T34" fmla="*/ 645 w 715"/>
              <a:gd name="T35" fmla="*/ 360 h 633"/>
              <a:gd name="T36" fmla="*/ 637 w 715"/>
              <a:gd name="T37" fmla="*/ 368 h 633"/>
              <a:gd name="T38" fmla="*/ 637 w 715"/>
              <a:gd name="T39" fmla="*/ 394 h 633"/>
              <a:gd name="T40" fmla="*/ 616 w 715"/>
              <a:gd name="T41" fmla="*/ 412 h 633"/>
              <a:gd name="T42" fmla="*/ 597 w 715"/>
              <a:gd name="T43" fmla="*/ 411 h 633"/>
              <a:gd name="T44" fmla="*/ 598 w 715"/>
              <a:gd name="T45" fmla="*/ 437 h 633"/>
              <a:gd name="T46" fmla="*/ 589 w 715"/>
              <a:gd name="T47" fmla="*/ 461 h 633"/>
              <a:gd name="T48" fmla="*/ 549 w 715"/>
              <a:gd name="T49" fmla="*/ 469 h 633"/>
              <a:gd name="T50" fmla="*/ 518 w 715"/>
              <a:gd name="T51" fmla="*/ 468 h 633"/>
              <a:gd name="T52" fmla="*/ 459 w 715"/>
              <a:gd name="T53" fmla="*/ 465 h 633"/>
              <a:gd name="T54" fmla="*/ 435 w 715"/>
              <a:gd name="T55" fmla="*/ 474 h 633"/>
              <a:gd name="T56" fmla="*/ 427 w 715"/>
              <a:gd name="T57" fmla="*/ 491 h 633"/>
              <a:gd name="T58" fmla="*/ 409 w 715"/>
              <a:gd name="T59" fmla="*/ 508 h 633"/>
              <a:gd name="T60" fmla="*/ 380 w 715"/>
              <a:gd name="T61" fmla="*/ 526 h 633"/>
              <a:gd name="T62" fmla="*/ 363 w 715"/>
              <a:gd name="T63" fmla="*/ 519 h 633"/>
              <a:gd name="T64" fmla="*/ 339 w 715"/>
              <a:gd name="T65" fmla="*/ 535 h 633"/>
              <a:gd name="T66" fmla="*/ 305 w 715"/>
              <a:gd name="T67" fmla="*/ 539 h 633"/>
              <a:gd name="T68" fmla="*/ 280 w 715"/>
              <a:gd name="T69" fmla="*/ 552 h 633"/>
              <a:gd name="T70" fmla="*/ 249 w 715"/>
              <a:gd name="T71" fmla="*/ 563 h 633"/>
              <a:gd name="T72" fmla="*/ 225 w 715"/>
              <a:gd name="T73" fmla="*/ 584 h 633"/>
              <a:gd name="T74" fmla="*/ 217 w 715"/>
              <a:gd name="T75" fmla="*/ 603 h 633"/>
              <a:gd name="T76" fmla="*/ 200 w 715"/>
              <a:gd name="T77" fmla="*/ 617 h 633"/>
              <a:gd name="T78" fmla="*/ 183 w 715"/>
              <a:gd name="T79" fmla="*/ 632 h 633"/>
              <a:gd name="T80" fmla="*/ 167 w 715"/>
              <a:gd name="T81" fmla="*/ 619 h 633"/>
              <a:gd name="T82" fmla="*/ 155 w 715"/>
              <a:gd name="T83" fmla="*/ 624 h 633"/>
              <a:gd name="T84" fmla="*/ 146 w 715"/>
              <a:gd name="T85" fmla="*/ 619 h 633"/>
              <a:gd name="T86" fmla="*/ 131 w 715"/>
              <a:gd name="T87" fmla="*/ 603 h 633"/>
              <a:gd name="T88" fmla="*/ 120 w 715"/>
              <a:gd name="T89" fmla="*/ 593 h 633"/>
              <a:gd name="T90" fmla="*/ 135 w 715"/>
              <a:gd name="T91" fmla="*/ 590 h 633"/>
              <a:gd name="T92" fmla="*/ 135 w 715"/>
              <a:gd name="T93" fmla="*/ 568 h 633"/>
              <a:gd name="T94" fmla="*/ 122 w 715"/>
              <a:gd name="T95" fmla="*/ 533 h 633"/>
              <a:gd name="T96" fmla="*/ 115 w 715"/>
              <a:gd name="T97" fmla="*/ 507 h 633"/>
              <a:gd name="T98" fmla="*/ 118 w 715"/>
              <a:gd name="T99" fmla="*/ 473 h 633"/>
              <a:gd name="T100" fmla="*/ 109 w 715"/>
              <a:gd name="T101" fmla="*/ 451 h 633"/>
              <a:gd name="T102" fmla="*/ 72 w 715"/>
              <a:gd name="T103" fmla="*/ 451 h 633"/>
              <a:gd name="T104" fmla="*/ 64 w 715"/>
              <a:gd name="T105" fmla="*/ 441 h 633"/>
              <a:gd name="T106" fmla="*/ 44 w 715"/>
              <a:gd name="T107" fmla="*/ 428 h 633"/>
              <a:gd name="T108" fmla="*/ 0 w 715"/>
              <a:gd name="T109" fmla="*/ 415 h 633"/>
              <a:gd name="T110" fmla="*/ 30 w 715"/>
              <a:gd name="T111" fmla="*/ 388 h 633"/>
              <a:gd name="T112" fmla="*/ 39 w 715"/>
              <a:gd name="T113" fmla="*/ 352 h 633"/>
              <a:gd name="T114" fmla="*/ 73 w 715"/>
              <a:gd name="T115" fmla="*/ 349 h 633"/>
              <a:gd name="T116" fmla="*/ 101 w 715"/>
              <a:gd name="T117" fmla="*/ 352 h 633"/>
              <a:gd name="T118" fmla="*/ 120 w 715"/>
              <a:gd name="T119" fmla="*/ 318 h 6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715" h="633">
                <a:moveTo>
                  <a:pt x="573" y="0"/>
                </a:moveTo>
                <a:lnTo>
                  <a:pt x="574" y="0"/>
                </a:lnTo>
                <a:lnTo>
                  <a:pt x="575" y="1"/>
                </a:lnTo>
                <a:lnTo>
                  <a:pt x="577" y="2"/>
                </a:lnTo>
                <a:lnTo>
                  <a:pt x="582" y="5"/>
                </a:lnTo>
                <a:lnTo>
                  <a:pt x="584" y="6"/>
                </a:lnTo>
                <a:lnTo>
                  <a:pt x="586" y="7"/>
                </a:lnTo>
                <a:lnTo>
                  <a:pt x="587" y="7"/>
                </a:lnTo>
                <a:lnTo>
                  <a:pt x="589" y="8"/>
                </a:lnTo>
                <a:lnTo>
                  <a:pt x="594" y="9"/>
                </a:lnTo>
                <a:lnTo>
                  <a:pt x="596" y="10"/>
                </a:lnTo>
                <a:lnTo>
                  <a:pt x="597" y="10"/>
                </a:lnTo>
                <a:lnTo>
                  <a:pt x="599" y="11"/>
                </a:lnTo>
                <a:lnTo>
                  <a:pt x="601" y="12"/>
                </a:lnTo>
                <a:lnTo>
                  <a:pt x="603" y="13"/>
                </a:lnTo>
                <a:lnTo>
                  <a:pt x="604" y="14"/>
                </a:lnTo>
                <a:lnTo>
                  <a:pt x="607" y="17"/>
                </a:lnTo>
                <a:lnTo>
                  <a:pt x="608" y="18"/>
                </a:lnTo>
                <a:lnTo>
                  <a:pt x="610" y="19"/>
                </a:lnTo>
                <a:lnTo>
                  <a:pt x="611" y="20"/>
                </a:lnTo>
                <a:lnTo>
                  <a:pt x="613" y="20"/>
                </a:lnTo>
                <a:lnTo>
                  <a:pt x="615" y="21"/>
                </a:lnTo>
                <a:lnTo>
                  <a:pt x="616" y="21"/>
                </a:lnTo>
                <a:lnTo>
                  <a:pt x="618" y="21"/>
                </a:lnTo>
                <a:lnTo>
                  <a:pt x="619" y="21"/>
                </a:lnTo>
                <a:lnTo>
                  <a:pt x="620" y="21"/>
                </a:lnTo>
                <a:lnTo>
                  <a:pt x="622" y="21"/>
                </a:lnTo>
                <a:lnTo>
                  <a:pt x="623" y="20"/>
                </a:lnTo>
                <a:lnTo>
                  <a:pt x="625" y="20"/>
                </a:lnTo>
                <a:lnTo>
                  <a:pt x="630" y="18"/>
                </a:lnTo>
                <a:lnTo>
                  <a:pt x="631" y="17"/>
                </a:lnTo>
                <a:lnTo>
                  <a:pt x="633" y="17"/>
                </a:lnTo>
                <a:lnTo>
                  <a:pt x="635" y="16"/>
                </a:lnTo>
                <a:lnTo>
                  <a:pt x="637" y="16"/>
                </a:lnTo>
                <a:lnTo>
                  <a:pt x="639" y="16"/>
                </a:lnTo>
                <a:lnTo>
                  <a:pt x="640" y="17"/>
                </a:lnTo>
                <a:lnTo>
                  <a:pt x="643" y="17"/>
                </a:lnTo>
                <a:lnTo>
                  <a:pt x="644" y="17"/>
                </a:lnTo>
                <a:lnTo>
                  <a:pt x="646" y="17"/>
                </a:lnTo>
                <a:lnTo>
                  <a:pt x="647" y="17"/>
                </a:lnTo>
                <a:lnTo>
                  <a:pt x="647" y="17"/>
                </a:lnTo>
                <a:lnTo>
                  <a:pt x="648" y="17"/>
                </a:lnTo>
                <a:lnTo>
                  <a:pt x="649" y="16"/>
                </a:lnTo>
                <a:lnTo>
                  <a:pt x="649" y="16"/>
                </a:lnTo>
                <a:lnTo>
                  <a:pt x="650" y="15"/>
                </a:lnTo>
                <a:lnTo>
                  <a:pt x="651" y="12"/>
                </a:lnTo>
                <a:lnTo>
                  <a:pt x="652" y="12"/>
                </a:lnTo>
                <a:lnTo>
                  <a:pt x="652" y="11"/>
                </a:lnTo>
                <a:lnTo>
                  <a:pt x="653" y="11"/>
                </a:lnTo>
                <a:lnTo>
                  <a:pt x="653" y="11"/>
                </a:lnTo>
                <a:lnTo>
                  <a:pt x="653" y="11"/>
                </a:lnTo>
                <a:lnTo>
                  <a:pt x="654" y="11"/>
                </a:lnTo>
                <a:lnTo>
                  <a:pt x="654" y="12"/>
                </a:lnTo>
                <a:lnTo>
                  <a:pt x="654" y="12"/>
                </a:lnTo>
                <a:lnTo>
                  <a:pt x="655" y="12"/>
                </a:lnTo>
                <a:lnTo>
                  <a:pt x="655" y="13"/>
                </a:lnTo>
                <a:lnTo>
                  <a:pt x="655" y="16"/>
                </a:lnTo>
                <a:lnTo>
                  <a:pt x="656" y="17"/>
                </a:lnTo>
                <a:lnTo>
                  <a:pt x="656" y="18"/>
                </a:lnTo>
                <a:lnTo>
                  <a:pt x="656" y="19"/>
                </a:lnTo>
                <a:lnTo>
                  <a:pt x="657" y="20"/>
                </a:lnTo>
                <a:lnTo>
                  <a:pt x="658" y="21"/>
                </a:lnTo>
                <a:lnTo>
                  <a:pt x="658" y="21"/>
                </a:lnTo>
                <a:lnTo>
                  <a:pt x="659" y="22"/>
                </a:lnTo>
                <a:lnTo>
                  <a:pt x="661" y="23"/>
                </a:lnTo>
                <a:lnTo>
                  <a:pt x="665" y="26"/>
                </a:lnTo>
                <a:lnTo>
                  <a:pt x="666" y="28"/>
                </a:lnTo>
                <a:lnTo>
                  <a:pt x="669" y="30"/>
                </a:lnTo>
                <a:lnTo>
                  <a:pt x="670" y="31"/>
                </a:lnTo>
                <a:lnTo>
                  <a:pt x="671" y="31"/>
                </a:lnTo>
                <a:lnTo>
                  <a:pt x="672" y="32"/>
                </a:lnTo>
                <a:lnTo>
                  <a:pt x="674" y="32"/>
                </a:lnTo>
                <a:lnTo>
                  <a:pt x="678" y="33"/>
                </a:lnTo>
                <a:lnTo>
                  <a:pt x="679" y="33"/>
                </a:lnTo>
                <a:lnTo>
                  <a:pt x="680" y="34"/>
                </a:lnTo>
                <a:lnTo>
                  <a:pt x="681" y="34"/>
                </a:lnTo>
                <a:lnTo>
                  <a:pt x="682" y="35"/>
                </a:lnTo>
                <a:lnTo>
                  <a:pt x="684" y="36"/>
                </a:lnTo>
                <a:lnTo>
                  <a:pt x="685" y="38"/>
                </a:lnTo>
                <a:lnTo>
                  <a:pt x="687" y="40"/>
                </a:lnTo>
                <a:lnTo>
                  <a:pt x="689" y="42"/>
                </a:lnTo>
                <a:lnTo>
                  <a:pt x="690" y="45"/>
                </a:lnTo>
                <a:lnTo>
                  <a:pt x="691" y="46"/>
                </a:lnTo>
                <a:lnTo>
                  <a:pt x="692" y="48"/>
                </a:lnTo>
                <a:lnTo>
                  <a:pt x="692" y="50"/>
                </a:lnTo>
                <a:lnTo>
                  <a:pt x="693" y="52"/>
                </a:lnTo>
                <a:lnTo>
                  <a:pt x="693" y="54"/>
                </a:lnTo>
                <a:lnTo>
                  <a:pt x="692" y="56"/>
                </a:lnTo>
                <a:lnTo>
                  <a:pt x="692" y="58"/>
                </a:lnTo>
                <a:lnTo>
                  <a:pt x="691" y="61"/>
                </a:lnTo>
                <a:lnTo>
                  <a:pt x="691" y="64"/>
                </a:lnTo>
                <a:lnTo>
                  <a:pt x="689" y="67"/>
                </a:lnTo>
                <a:lnTo>
                  <a:pt x="688" y="71"/>
                </a:lnTo>
                <a:lnTo>
                  <a:pt x="686" y="74"/>
                </a:lnTo>
                <a:lnTo>
                  <a:pt x="684" y="78"/>
                </a:lnTo>
                <a:lnTo>
                  <a:pt x="684" y="79"/>
                </a:lnTo>
                <a:lnTo>
                  <a:pt x="683" y="81"/>
                </a:lnTo>
                <a:lnTo>
                  <a:pt x="683" y="82"/>
                </a:lnTo>
                <a:lnTo>
                  <a:pt x="682" y="83"/>
                </a:lnTo>
                <a:lnTo>
                  <a:pt x="682" y="84"/>
                </a:lnTo>
                <a:lnTo>
                  <a:pt x="682" y="85"/>
                </a:lnTo>
                <a:lnTo>
                  <a:pt x="682" y="86"/>
                </a:lnTo>
                <a:lnTo>
                  <a:pt x="682" y="86"/>
                </a:lnTo>
                <a:lnTo>
                  <a:pt x="683" y="87"/>
                </a:lnTo>
                <a:lnTo>
                  <a:pt x="683" y="87"/>
                </a:lnTo>
                <a:lnTo>
                  <a:pt x="683" y="88"/>
                </a:lnTo>
                <a:lnTo>
                  <a:pt x="684" y="89"/>
                </a:lnTo>
                <a:lnTo>
                  <a:pt x="685" y="89"/>
                </a:lnTo>
                <a:lnTo>
                  <a:pt x="686" y="90"/>
                </a:lnTo>
                <a:lnTo>
                  <a:pt x="686" y="90"/>
                </a:lnTo>
                <a:lnTo>
                  <a:pt x="687" y="90"/>
                </a:lnTo>
                <a:lnTo>
                  <a:pt x="688" y="90"/>
                </a:lnTo>
                <a:lnTo>
                  <a:pt x="689" y="90"/>
                </a:lnTo>
                <a:lnTo>
                  <a:pt x="691" y="90"/>
                </a:lnTo>
                <a:lnTo>
                  <a:pt x="693" y="90"/>
                </a:lnTo>
                <a:lnTo>
                  <a:pt x="696" y="89"/>
                </a:lnTo>
                <a:lnTo>
                  <a:pt x="702" y="87"/>
                </a:lnTo>
                <a:lnTo>
                  <a:pt x="705" y="86"/>
                </a:lnTo>
                <a:lnTo>
                  <a:pt x="707" y="86"/>
                </a:lnTo>
                <a:lnTo>
                  <a:pt x="708" y="86"/>
                </a:lnTo>
                <a:lnTo>
                  <a:pt x="709" y="86"/>
                </a:lnTo>
                <a:lnTo>
                  <a:pt x="710" y="86"/>
                </a:lnTo>
                <a:lnTo>
                  <a:pt x="711" y="86"/>
                </a:lnTo>
                <a:lnTo>
                  <a:pt x="712" y="86"/>
                </a:lnTo>
                <a:lnTo>
                  <a:pt x="713" y="86"/>
                </a:lnTo>
                <a:lnTo>
                  <a:pt x="713" y="87"/>
                </a:lnTo>
                <a:lnTo>
                  <a:pt x="714" y="88"/>
                </a:lnTo>
                <a:lnTo>
                  <a:pt x="714" y="88"/>
                </a:lnTo>
                <a:lnTo>
                  <a:pt x="715" y="89"/>
                </a:lnTo>
                <a:lnTo>
                  <a:pt x="715" y="90"/>
                </a:lnTo>
                <a:lnTo>
                  <a:pt x="715" y="92"/>
                </a:lnTo>
                <a:lnTo>
                  <a:pt x="715" y="94"/>
                </a:lnTo>
                <a:lnTo>
                  <a:pt x="715" y="96"/>
                </a:lnTo>
                <a:lnTo>
                  <a:pt x="714" y="98"/>
                </a:lnTo>
                <a:lnTo>
                  <a:pt x="714" y="100"/>
                </a:lnTo>
                <a:lnTo>
                  <a:pt x="712" y="104"/>
                </a:lnTo>
                <a:lnTo>
                  <a:pt x="711" y="107"/>
                </a:lnTo>
                <a:lnTo>
                  <a:pt x="706" y="120"/>
                </a:lnTo>
                <a:lnTo>
                  <a:pt x="703" y="128"/>
                </a:lnTo>
                <a:lnTo>
                  <a:pt x="702" y="130"/>
                </a:lnTo>
                <a:lnTo>
                  <a:pt x="702" y="130"/>
                </a:lnTo>
                <a:lnTo>
                  <a:pt x="702" y="130"/>
                </a:lnTo>
                <a:lnTo>
                  <a:pt x="702" y="131"/>
                </a:lnTo>
                <a:lnTo>
                  <a:pt x="702" y="131"/>
                </a:lnTo>
                <a:lnTo>
                  <a:pt x="701" y="132"/>
                </a:lnTo>
                <a:lnTo>
                  <a:pt x="701" y="133"/>
                </a:lnTo>
                <a:lnTo>
                  <a:pt x="699" y="134"/>
                </a:lnTo>
                <a:lnTo>
                  <a:pt x="697" y="136"/>
                </a:lnTo>
                <a:lnTo>
                  <a:pt x="696" y="137"/>
                </a:lnTo>
                <a:lnTo>
                  <a:pt x="693" y="139"/>
                </a:lnTo>
                <a:lnTo>
                  <a:pt x="692" y="140"/>
                </a:lnTo>
                <a:lnTo>
                  <a:pt x="688" y="143"/>
                </a:lnTo>
                <a:lnTo>
                  <a:pt x="686" y="144"/>
                </a:lnTo>
                <a:lnTo>
                  <a:pt x="685" y="145"/>
                </a:lnTo>
                <a:lnTo>
                  <a:pt x="684" y="145"/>
                </a:lnTo>
                <a:lnTo>
                  <a:pt x="683" y="146"/>
                </a:lnTo>
                <a:lnTo>
                  <a:pt x="683" y="147"/>
                </a:lnTo>
                <a:lnTo>
                  <a:pt x="682" y="148"/>
                </a:lnTo>
                <a:lnTo>
                  <a:pt x="682" y="149"/>
                </a:lnTo>
                <a:lnTo>
                  <a:pt x="681" y="152"/>
                </a:lnTo>
                <a:lnTo>
                  <a:pt x="680" y="154"/>
                </a:lnTo>
                <a:lnTo>
                  <a:pt x="678" y="161"/>
                </a:lnTo>
                <a:lnTo>
                  <a:pt x="677" y="163"/>
                </a:lnTo>
                <a:lnTo>
                  <a:pt x="677" y="164"/>
                </a:lnTo>
                <a:lnTo>
                  <a:pt x="676" y="165"/>
                </a:lnTo>
                <a:lnTo>
                  <a:pt x="676" y="166"/>
                </a:lnTo>
                <a:lnTo>
                  <a:pt x="675" y="167"/>
                </a:lnTo>
                <a:lnTo>
                  <a:pt x="674" y="167"/>
                </a:lnTo>
                <a:lnTo>
                  <a:pt x="673" y="168"/>
                </a:lnTo>
                <a:lnTo>
                  <a:pt x="673" y="168"/>
                </a:lnTo>
                <a:lnTo>
                  <a:pt x="672" y="169"/>
                </a:lnTo>
                <a:lnTo>
                  <a:pt x="671" y="169"/>
                </a:lnTo>
                <a:lnTo>
                  <a:pt x="670" y="169"/>
                </a:lnTo>
                <a:lnTo>
                  <a:pt x="669" y="169"/>
                </a:lnTo>
                <a:lnTo>
                  <a:pt x="668" y="170"/>
                </a:lnTo>
                <a:lnTo>
                  <a:pt x="667" y="169"/>
                </a:lnTo>
                <a:lnTo>
                  <a:pt x="665" y="169"/>
                </a:lnTo>
                <a:lnTo>
                  <a:pt x="664" y="169"/>
                </a:lnTo>
                <a:lnTo>
                  <a:pt x="662" y="169"/>
                </a:lnTo>
                <a:lnTo>
                  <a:pt x="660" y="168"/>
                </a:lnTo>
                <a:lnTo>
                  <a:pt x="658" y="167"/>
                </a:lnTo>
                <a:lnTo>
                  <a:pt x="657" y="166"/>
                </a:lnTo>
                <a:lnTo>
                  <a:pt x="653" y="164"/>
                </a:lnTo>
                <a:lnTo>
                  <a:pt x="650" y="162"/>
                </a:lnTo>
                <a:lnTo>
                  <a:pt x="649" y="162"/>
                </a:lnTo>
                <a:lnTo>
                  <a:pt x="646" y="161"/>
                </a:lnTo>
                <a:lnTo>
                  <a:pt x="643" y="160"/>
                </a:lnTo>
                <a:lnTo>
                  <a:pt x="642" y="159"/>
                </a:lnTo>
                <a:lnTo>
                  <a:pt x="641" y="159"/>
                </a:lnTo>
                <a:lnTo>
                  <a:pt x="640" y="159"/>
                </a:lnTo>
                <a:lnTo>
                  <a:pt x="639" y="159"/>
                </a:lnTo>
                <a:lnTo>
                  <a:pt x="638" y="159"/>
                </a:lnTo>
                <a:lnTo>
                  <a:pt x="635" y="160"/>
                </a:lnTo>
                <a:lnTo>
                  <a:pt x="634" y="160"/>
                </a:lnTo>
                <a:lnTo>
                  <a:pt x="633" y="161"/>
                </a:lnTo>
                <a:lnTo>
                  <a:pt x="633" y="161"/>
                </a:lnTo>
                <a:lnTo>
                  <a:pt x="632" y="161"/>
                </a:lnTo>
                <a:lnTo>
                  <a:pt x="632" y="162"/>
                </a:lnTo>
                <a:lnTo>
                  <a:pt x="632" y="163"/>
                </a:lnTo>
                <a:lnTo>
                  <a:pt x="632" y="163"/>
                </a:lnTo>
                <a:lnTo>
                  <a:pt x="632" y="165"/>
                </a:lnTo>
                <a:lnTo>
                  <a:pt x="632" y="170"/>
                </a:lnTo>
                <a:lnTo>
                  <a:pt x="633" y="172"/>
                </a:lnTo>
                <a:lnTo>
                  <a:pt x="633" y="174"/>
                </a:lnTo>
                <a:lnTo>
                  <a:pt x="633" y="175"/>
                </a:lnTo>
                <a:lnTo>
                  <a:pt x="632" y="179"/>
                </a:lnTo>
                <a:lnTo>
                  <a:pt x="632" y="180"/>
                </a:lnTo>
                <a:lnTo>
                  <a:pt x="631" y="181"/>
                </a:lnTo>
                <a:lnTo>
                  <a:pt x="631" y="182"/>
                </a:lnTo>
                <a:lnTo>
                  <a:pt x="630" y="183"/>
                </a:lnTo>
                <a:lnTo>
                  <a:pt x="629" y="184"/>
                </a:lnTo>
                <a:lnTo>
                  <a:pt x="627" y="187"/>
                </a:lnTo>
                <a:lnTo>
                  <a:pt x="626" y="188"/>
                </a:lnTo>
                <a:lnTo>
                  <a:pt x="625" y="189"/>
                </a:lnTo>
                <a:lnTo>
                  <a:pt x="624" y="190"/>
                </a:lnTo>
                <a:lnTo>
                  <a:pt x="624" y="191"/>
                </a:lnTo>
                <a:lnTo>
                  <a:pt x="623" y="193"/>
                </a:lnTo>
                <a:lnTo>
                  <a:pt x="622" y="194"/>
                </a:lnTo>
                <a:lnTo>
                  <a:pt x="622" y="196"/>
                </a:lnTo>
                <a:lnTo>
                  <a:pt x="621" y="198"/>
                </a:lnTo>
                <a:lnTo>
                  <a:pt x="620" y="200"/>
                </a:lnTo>
                <a:lnTo>
                  <a:pt x="620" y="202"/>
                </a:lnTo>
                <a:lnTo>
                  <a:pt x="620" y="203"/>
                </a:lnTo>
                <a:lnTo>
                  <a:pt x="620" y="204"/>
                </a:lnTo>
                <a:lnTo>
                  <a:pt x="620" y="207"/>
                </a:lnTo>
                <a:lnTo>
                  <a:pt x="620" y="208"/>
                </a:lnTo>
                <a:lnTo>
                  <a:pt x="619" y="208"/>
                </a:lnTo>
                <a:lnTo>
                  <a:pt x="619" y="209"/>
                </a:lnTo>
                <a:lnTo>
                  <a:pt x="618" y="209"/>
                </a:lnTo>
                <a:lnTo>
                  <a:pt x="618" y="210"/>
                </a:lnTo>
                <a:lnTo>
                  <a:pt x="618" y="210"/>
                </a:lnTo>
                <a:lnTo>
                  <a:pt x="616" y="211"/>
                </a:lnTo>
                <a:lnTo>
                  <a:pt x="615" y="211"/>
                </a:lnTo>
                <a:lnTo>
                  <a:pt x="614" y="212"/>
                </a:lnTo>
                <a:lnTo>
                  <a:pt x="611" y="215"/>
                </a:lnTo>
                <a:lnTo>
                  <a:pt x="606" y="219"/>
                </a:lnTo>
                <a:lnTo>
                  <a:pt x="605" y="220"/>
                </a:lnTo>
                <a:lnTo>
                  <a:pt x="604" y="221"/>
                </a:lnTo>
                <a:lnTo>
                  <a:pt x="603" y="222"/>
                </a:lnTo>
                <a:lnTo>
                  <a:pt x="602" y="223"/>
                </a:lnTo>
                <a:lnTo>
                  <a:pt x="601" y="224"/>
                </a:lnTo>
                <a:lnTo>
                  <a:pt x="601" y="225"/>
                </a:lnTo>
                <a:lnTo>
                  <a:pt x="600" y="227"/>
                </a:lnTo>
                <a:lnTo>
                  <a:pt x="599" y="229"/>
                </a:lnTo>
                <a:lnTo>
                  <a:pt x="599" y="231"/>
                </a:lnTo>
                <a:lnTo>
                  <a:pt x="598" y="232"/>
                </a:lnTo>
                <a:lnTo>
                  <a:pt x="598" y="237"/>
                </a:lnTo>
                <a:lnTo>
                  <a:pt x="597" y="238"/>
                </a:lnTo>
                <a:lnTo>
                  <a:pt x="597" y="239"/>
                </a:lnTo>
                <a:lnTo>
                  <a:pt x="597" y="241"/>
                </a:lnTo>
                <a:lnTo>
                  <a:pt x="596" y="242"/>
                </a:lnTo>
                <a:lnTo>
                  <a:pt x="592" y="247"/>
                </a:lnTo>
                <a:lnTo>
                  <a:pt x="591" y="249"/>
                </a:lnTo>
                <a:lnTo>
                  <a:pt x="591" y="250"/>
                </a:lnTo>
                <a:lnTo>
                  <a:pt x="590" y="251"/>
                </a:lnTo>
                <a:lnTo>
                  <a:pt x="590" y="252"/>
                </a:lnTo>
                <a:lnTo>
                  <a:pt x="590" y="253"/>
                </a:lnTo>
                <a:lnTo>
                  <a:pt x="589" y="255"/>
                </a:lnTo>
                <a:lnTo>
                  <a:pt x="589" y="256"/>
                </a:lnTo>
                <a:lnTo>
                  <a:pt x="589" y="257"/>
                </a:lnTo>
                <a:lnTo>
                  <a:pt x="589" y="258"/>
                </a:lnTo>
                <a:lnTo>
                  <a:pt x="590" y="259"/>
                </a:lnTo>
                <a:lnTo>
                  <a:pt x="590" y="260"/>
                </a:lnTo>
                <a:lnTo>
                  <a:pt x="591" y="263"/>
                </a:lnTo>
                <a:lnTo>
                  <a:pt x="592" y="263"/>
                </a:lnTo>
                <a:lnTo>
                  <a:pt x="593" y="265"/>
                </a:lnTo>
                <a:lnTo>
                  <a:pt x="594" y="269"/>
                </a:lnTo>
                <a:lnTo>
                  <a:pt x="594" y="271"/>
                </a:lnTo>
                <a:lnTo>
                  <a:pt x="595" y="273"/>
                </a:lnTo>
                <a:lnTo>
                  <a:pt x="595" y="277"/>
                </a:lnTo>
                <a:lnTo>
                  <a:pt x="596" y="279"/>
                </a:lnTo>
                <a:lnTo>
                  <a:pt x="596" y="280"/>
                </a:lnTo>
                <a:lnTo>
                  <a:pt x="597" y="283"/>
                </a:lnTo>
                <a:lnTo>
                  <a:pt x="598" y="285"/>
                </a:lnTo>
                <a:lnTo>
                  <a:pt x="601" y="290"/>
                </a:lnTo>
                <a:lnTo>
                  <a:pt x="603" y="296"/>
                </a:lnTo>
                <a:lnTo>
                  <a:pt x="604" y="298"/>
                </a:lnTo>
                <a:lnTo>
                  <a:pt x="605" y="300"/>
                </a:lnTo>
                <a:lnTo>
                  <a:pt x="607" y="302"/>
                </a:lnTo>
                <a:lnTo>
                  <a:pt x="608" y="304"/>
                </a:lnTo>
                <a:lnTo>
                  <a:pt x="610" y="306"/>
                </a:lnTo>
                <a:lnTo>
                  <a:pt x="610" y="307"/>
                </a:lnTo>
                <a:lnTo>
                  <a:pt x="612" y="310"/>
                </a:lnTo>
                <a:lnTo>
                  <a:pt x="613" y="313"/>
                </a:lnTo>
                <a:lnTo>
                  <a:pt x="614" y="315"/>
                </a:lnTo>
                <a:lnTo>
                  <a:pt x="615" y="317"/>
                </a:lnTo>
                <a:lnTo>
                  <a:pt x="618" y="325"/>
                </a:lnTo>
                <a:lnTo>
                  <a:pt x="619" y="327"/>
                </a:lnTo>
                <a:lnTo>
                  <a:pt x="619" y="328"/>
                </a:lnTo>
                <a:lnTo>
                  <a:pt x="623" y="335"/>
                </a:lnTo>
                <a:lnTo>
                  <a:pt x="626" y="340"/>
                </a:lnTo>
                <a:lnTo>
                  <a:pt x="627" y="341"/>
                </a:lnTo>
                <a:lnTo>
                  <a:pt x="627" y="342"/>
                </a:lnTo>
                <a:lnTo>
                  <a:pt x="628" y="344"/>
                </a:lnTo>
                <a:lnTo>
                  <a:pt x="629" y="344"/>
                </a:lnTo>
                <a:lnTo>
                  <a:pt x="631" y="345"/>
                </a:lnTo>
                <a:lnTo>
                  <a:pt x="634" y="347"/>
                </a:lnTo>
                <a:lnTo>
                  <a:pt x="636" y="348"/>
                </a:lnTo>
                <a:lnTo>
                  <a:pt x="638" y="350"/>
                </a:lnTo>
                <a:lnTo>
                  <a:pt x="639" y="351"/>
                </a:lnTo>
                <a:lnTo>
                  <a:pt x="640" y="352"/>
                </a:lnTo>
                <a:lnTo>
                  <a:pt x="641" y="354"/>
                </a:lnTo>
                <a:lnTo>
                  <a:pt x="642" y="355"/>
                </a:lnTo>
                <a:lnTo>
                  <a:pt x="643" y="356"/>
                </a:lnTo>
                <a:lnTo>
                  <a:pt x="644" y="358"/>
                </a:lnTo>
                <a:lnTo>
                  <a:pt x="645" y="360"/>
                </a:lnTo>
                <a:lnTo>
                  <a:pt x="645" y="360"/>
                </a:lnTo>
                <a:lnTo>
                  <a:pt x="645" y="361"/>
                </a:lnTo>
                <a:lnTo>
                  <a:pt x="645" y="361"/>
                </a:lnTo>
                <a:lnTo>
                  <a:pt x="645" y="361"/>
                </a:lnTo>
                <a:lnTo>
                  <a:pt x="645" y="361"/>
                </a:lnTo>
                <a:lnTo>
                  <a:pt x="644" y="360"/>
                </a:lnTo>
                <a:lnTo>
                  <a:pt x="643" y="361"/>
                </a:lnTo>
                <a:lnTo>
                  <a:pt x="643" y="361"/>
                </a:lnTo>
                <a:lnTo>
                  <a:pt x="642" y="361"/>
                </a:lnTo>
                <a:lnTo>
                  <a:pt x="641" y="362"/>
                </a:lnTo>
                <a:lnTo>
                  <a:pt x="641" y="362"/>
                </a:lnTo>
                <a:lnTo>
                  <a:pt x="640" y="363"/>
                </a:lnTo>
                <a:lnTo>
                  <a:pt x="639" y="364"/>
                </a:lnTo>
                <a:lnTo>
                  <a:pt x="638" y="365"/>
                </a:lnTo>
                <a:lnTo>
                  <a:pt x="637" y="366"/>
                </a:lnTo>
                <a:lnTo>
                  <a:pt x="637" y="367"/>
                </a:lnTo>
                <a:lnTo>
                  <a:pt x="637" y="368"/>
                </a:lnTo>
                <a:lnTo>
                  <a:pt x="637" y="369"/>
                </a:lnTo>
                <a:lnTo>
                  <a:pt x="636" y="370"/>
                </a:lnTo>
                <a:lnTo>
                  <a:pt x="636" y="371"/>
                </a:lnTo>
                <a:lnTo>
                  <a:pt x="636" y="372"/>
                </a:lnTo>
                <a:lnTo>
                  <a:pt x="637" y="374"/>
                </a:lnTo>
                <a:lnTo>
                  <a:pt x="638" y="378"/>
                </a:lnTo>
                <a:lnTo>
                  <a:pt x="638" y="381"/>
                </a:lnTo>
                <a:lnTo>
                  <a:pt x="638" y="383"/>
                </a:lnTo>
                <a:lnTo>
                  <a:pt x="639" y="387"/>
                </a:lnTo>
                <a:lnTo>
                  <a:pt x="639" y="388"/>
                </a:lnTo>
                <a:lnTo>
                  <a:pt x="639" y="389"/>
                </a:lnTo>
                <a:lnTo>
                  <a:pt x="638" y="390"/>
                </a:lnTo>
                <a:lnTo>
                  <a:pt x="638" y="391"/>
                </a:lnTo>
                <a:lnTo>
                  <a:pt x="638" y="392"/>
                </a:lnTo>
                <a:lnTo>
                  <a:pt x="637" y="393"/>
                </a:lnTo>
                <a:lnTo>
                  <a:pt x="637" y="394"/>
                </a:lnTo>
                <a:lnTo>
                  <a:pt x="637" y="394"/>
                </a:lnTo>
                <a:lnTo>
                  <a:pt x="636" y="395"/>
                </a:lnTo>
                <a:lnTo>
                  <a:pt x="636" y="395"/>
                </a:lnTo>
                <a:lnTo>
                  <a:pt x="635" y="395"/>
                </a:lnTo>
                <a:lnTo>
                  <a:pt x="634" y="396"/>
                </a:lnTo>
                <a:lnTo>
                  <a:pt x="631" y="397"/>
                </a:lnTo>
                <a:lnTo>
                  <a:pt x="627" y="398"/>
                </a:lnTo>
                <a:lnTo>
                  <a:pt x="623" y="399"/>
                </a:lnTo>
                <a:lnTo>
                  <a:pt x="622" y="399"/>
                </a:lnTo>
                <a:lnTo>
                  <a:pt x="621" y="400"/>
                </a:lnTo>
                <a:lnTo>
                  <a:pt x="621" y="400"/>
                </a:lnTo>
                <a:lnTo>
                  <a:pt x="620" y="401"/>
                </a:lnTo>
                <a:lnTo>
                  <a:pt x="618" y="405"/>
                </a:lnTo>
                <a:lnTo>
                  <a:pt x="616" y="409"/>
                </a:lnTo>
                <a:lnTo>
                  <a:pt x="616" y="409"/>
                </a:lnTo>
                <a:lnTo>
                  <a:pt x="616" y="411"/>
                </a:lnTo>
                <a:lnTo>
                  <a:pt x="616" y="412"/>
                </a:lnTo>
                <a:lnTo>
                  <a:pt x="616" y="412"/>
                </a:lnTo>
                <a:lnTo>
                  <a:pt x="615" y="412"/>
                </a:lnTo>
                <a:lnTo>
                  <a:pt x="615" y="413"/>
                </a:lnTo>
                <a:lnTo>
                  <a:pt x="615" y="413"/>
                </a:lnTo>
                <a:lnTo>
                  <a:pt x="614" y="413"/>
                </a:lnTo>
                <a:lnTo>
                  <a:pt x="613" y="413"/>
                </a:lnTo>
                <a:lnTo>
                  <a:pt x="612" y="413"/>
                </a:lnTo>
                <a:lnTo>
                  <a:pt x="610" y="413"/>
                </a:lnTo>
                <a:lnTo>
                  <a:pt x="609" y="412"/>
                </a:lnTo>
                <a:lnTo>
                  <a:pt x="607" y="412"/>
                </a:lnTo>
                <a:lnTo>
                  <a:pt x="602" y="410"/>
                </a:lnTo>
                <a:lnTo>
                  <a:pt x="601" y="410"/>
                </a:lnTo>
                <a:lnTo>
                  <a:pt x="600" y="410"/>
                </a:lnTo>
                <a:lnTo>
                  <a:pt x="600" y="410"/>
                </a:lnTo>
                <a:lnTo>
                  <a:pt x="599" y="410"/>
                </a:lnTo>
                <a:lnTo>
                  <a:pt x="598" y="410"/>
                </a:lnTo>
                <a:lnTo>
                  <a:pt x="598" y="410"/>
                </a:lnTo>
                <a:lnTo>
                  <a:pt x="597" y="411"/>
                </a:lnTo>
                <a:lnTo>
                  <a:pt x="596" y="411"/>
                </a:lnTo>
                <a:lnTo>
                  <a:pt x="596" y="411"/>
                </a:lnTo>
                <a:lnTo>
                  <a:pt x="596" y="412"/>
                </a:lnTo>
                <a:lnTo>
                  <a:pt x="596" y="412"/>
                </a:lnTo>
                <a:lnTo>
                  <a:pt x="596" y="413"/>
                </a:lnTo>
                <a:lnTo>
                  <a:pt x="596" y="417"/>
                </a:lnTo>
                <a:lnTo>
                  <a:pt x="596" y="420"/>
                </a:lnTo>
                <a:lnTo>
                  <a:pt x="596" y="421"/>
                </a:lnTo>
                <a:lnTo>
                  <a:pt x="596" y="422"/>
                </a:lnTo>
                <a:lnTo>
                  <a:pt x="596" y="424"/>
                </a:lnTo>
                <a:lnTo>
                  <a:pt x="596" y="426"/>
                </a:lnTo>
                <a:lnTo>
                  <a:pt x="596" y="427"/>
                </a:lnTo>
                <a:lnTo>
                  <a:pt x="597" y="428"/>
                </a:lnTo>
                <a:lnTo>
                  <a:pt x="598" y="432"/>
                </a:lnTo>
                <a:lnTo>
                  <a:pt x="598" y="434"/>
                </a:lnTo>
                <a:lnTo>
                  <a:pt x="598" y="435"/>
                </a:lnTo>
                <a:lnTo>
                  <a:pt x="598" y="437"/>
                </a:lnTo>
                <a:lnTo>
                  <a:pt x="598" y="439"/>
                </a:lnTo>
                <a:lnTo>
                  <a:pt x="598" y="440"/>
                </a:lnTo>
                <a:lnTo>
                  <a:pt x="598" y="442"/>
                </a:lnTo>
                <a:lnTo>
                  <a:pt x="598" y="443"/>
                </a:lnTo>
                <a:lnTo>
                  <a:pt x="597" y="447"/>
                </a:lnTo>
                <a:lnTo>
                  <a:pt x="596" y="453"/>
                </a:lnTo>
                <a:lnTo>
                  <a:pt x="596" y="454"/>
                </a:lnTo>
                <a:lnTo>
                  <a:pt x="596" y="455"/>
                </a:lnTo>
                <a:lnTo>
                  <a:pt x="595" y="456"/>
                </a:lnTo>
                <a:lnTo>
                  <a:pt x="594" y="458"/>
                </a:lnTo>
                <a:lnTo>
                  <a:pt x="594" y="458"/>
                </a:lnTo>
                <a:lnTo>
                  <a:pt x="593" y="459"/>
                </a:lnTo>
                <a:lnTo>
                  <a:pt x="593" y="459"/>
                </a:lnTo>
                <a:lnTo>
                  <a:pt x="592" y="460"/>
                </a:lnTo>
                <a:lnTo>
                  <a:pt x="591" y="460"/>
                </a:lnTo>
                <a:lnTo>
                  <a:pt x="590" y="460"/>
                </a:lnTo>
                <a:lnTo>
                  <a:pt x="589" y="461"/>
                </a:lnTo>
                <a:lnTo>
                  <a:pt x="588" y="461"/>
                </a:lnTo>
                <a:lnTo>
                  <a:pt x="587" y="460"/>
                </a:lnTo>
                <a:lnTo>
                  <a:pt x="583" y="460"/>
                </a:lnTo>
                <a:lnTo>
                  <a:pt x="581" y="459"/>
                </a:lnTo>
                <a:lnTo>
                  <a:pt x="580" y="459"/>
                </a:lnTo>
                <a:lnTo>
                  <a:pt x="578" y="459"/>
                </a:lnTo>
                <a:lnTo>
                  <a:pt x="572" y="460"/>
                </a:lnTo>
                <a:lnTo>
                  <a:pt x="569" y="460"/>
                </a:lnTo>
                <a:lnTo>
                  <a:pt x="560" y="462"/>
                </a:lnTo>
                <a:lnTo>
                  <a:pt x="558" y="462"/>
                </a:lnTo>
                <a:lnTo>
                  <a:pt x="557" y="462"/>
                </a:lnTo>
                <a:lnTo>
                  <a:pt x="556" y="463"/>
                </a:lnTo>
                <a:lnTo>
                  <a:pt x="555" y="463"/>
                </a:lnTo>
                <a:lnTo>
                  <a:pt x="554" y="464"/>
                </a:lnTo>
                <a:lnTo>
                  <a:pt x="553" y="465"/>
                </a:lnTo>
                <a:lnTo>
                  <a:pt x="550" y="468"/>
                </a:lnTo>
                <a:lnTo>
                  <a:pt x="549" y="469"/>
                </a:lnTo>
                <a:lnTo>
                  <a:pt x="548" y="470"/>
                </a:lnTo>
                <a:lnTo>
                  <a:pt x="546" y="471"/>
                </a:lnTo>
                <a:lnTo>
                  <a:pt x="546" y="471"/>
                </a:lnTo>
                <a:lnTo>
                  <a:pt x="545" y="472"/>
                </a:lnTo>
                <a:lnTo>
                  <a:pt x="544" y="472"/>
                </a:lnTo>
                <a:lnTo>
                  <a:pt x="543" y="472"/>
                </a:lnTo>
                <a:lnTo>
                  <a:pt x="542" y="472"/>
                </a:lnTo>
                <a:lnTo>
                  <a:pt x="540" y="472"/>
                </a:lnTo>
                <a:lnTo>
                  <a:pt x="538" y="471"/>
                </a:lnTo>
                <a:lnTo>
                  <a:pt x="533" y="470"/>
                </a:lnTo>
                <a:lnTo>
                  <a:pt x="528" y="470"/>
                </a:lnTo>
                <a:lnTo>
                  <a:pt x="526" y="469"/>
                </a:lnTo>
                <a:lnTo>
                  <a:pt x="522" y="468"/>
                </a:lnTo>
                <a:lnTo>
                  <a:pt x="521" y="468"/>
                </a:lnTo>
                <a:lnTo>
                  <a:pt x="520" y="468"/>
                </a:lnTo>
                <a:lnTo>
                  <a:pt x="519" y="468"/>
                </a:lnTo>
                <a:lnTo>
                  <a:pt x="518" y="468"/>
                </a:lnTo>
                <a:lnTo>
                  <a:pt x="517" y="469"/>
                </a:lnTo>
                <a:lnTo>
                  <a:pt x="515" y="470"/>
                </a:lnTo>
                <a:lnTo>
                  <a:pt x="513" y="470"/>
                </a:lnTo>
                <a:lnTo>
                  <a:pt x="510" y="471"/>
                </a:lnTo>
                <a:lnTo>
                  <a:pt x="507" y="472"/>
                </a:lnTo>
                <a:lnTo>
                  <a:pt x="504" y="472"/>
                </a:lnTo>
                <a:lnTo>
                  <a:pt x="501" y="472"/>
                </a:lnTo>
                <a:lnTo>
                  <a:pt x="498" y="472"/>
                </a:lnTo>
                <a:lnTo>
                  <a:pt x="494" y="472"/>
                </a:lnTo>
                <a:lnTo>
                  <a:pt x="491" y="472"/>
                </a:lnTo>
                <a:lnTo>
                  <a:pt x="482" y="471"/>
                </a:lnTo>
                <a:lnTo>
                  <a:pt x="479" y="470"/>
                </a:lnTo>
                <a:lnTo>
                  <a:pt x="477" y="470"/>
                </a:lnTo>
                <a:lnTo>
                  <a:pt x="473" y="469"/>
                </a:lnTo>
                <a:lnTo>
                  <a:pt x="467" y="467"/>
                </a:lnTo>
                <a:lnTo>
                  <a:pt x="462" y="466"/>
                </a:lnTo>
                <a:lnTo>
                  <a:pt x="459" y="465"/>
                </a:lnTo>
                <a:lnTo>
                  <a:pt x="457" y="465"/>
                </a:lnTo>
                <a:lnTo>
                  <a:pt x="450" y="464"/>
                </a:lnTo>
                <a:lnTo>
                  <a:pt x="448" y="464"/>
                </a:lnTo>
                <a:lnTo>
                  <a:pt x="447" y="464"/>
                </a:lnTo>
                <a:lnTo>
                  <a:pt x="446" y="465"/>
                </a:lnTo>
                <a:lnTo>
                  <a:pt x="445" y="465"/>
                </a:lnTo>
                <a:lnTo>
                  <a:pt x="444" y="465"/>
                </a:lnTo>
                <a:lnTo>
                  <a:pt x="442" y="466"/>
                </a:lnTo>
                <a:lnTo>
                  <a:pt x="441" y="467"/>
                </a:lnTo>
                <a:lnTo>
                  <a:pt x="440" y="467"/>
                </a:lnTo>
                <a:lnTo>
                  <a:pt x="439" y="468"/>
                </a:lnTo>
                <a:lnTo>
                  <a:pt x="438" y="469"/>
                </a:lnTo>
                <a:lnTo>
                  <a:pt x="437" y="470"/>
                </a:lnTo>
                <a:lnTo>
                  <a:pt x="436" y="472"/>
                </a:lnTo>
                <a:lnTo>
                  <a:pt x="436" y="473"/>
                </a:lnTo>
                <a:lnTo>
                  <a:pt x="436" y="473"/>
                </a:lnTo>
                <a:lnTo>
                  <a:pt x="435" y="474"/>
                </a:lnTo>
                <a:lnTo>
                  <a:pt x="435" y="475"/>
                </a:lnTo>
                <a:lnTo>
                  <a:pt x="435" y="476"/>
                </a:lnTo>
                <a:lnTo>
                  <a:pt x="435" y="478"/>
                </a:lnTo>
                <a:lnTo>
                  <a:pt x="435" y="481"/>
                </a:lnTo>
                <a:lnTo>
                  <a:pt x="435" y="482"/>
                </a:lnTo>
                <a:lnTo>
                  <a:pt x="435" y="484"/>
                </a:lnTo>
                <a:lnTo>
                  <a:pt x="435" y="486"/>
                </a:lnTo>
                <a:lnTo>
                  <a:pt x="435" y="487"/>
                </a:lnTo>
                <a:lnTo>
                  <a:pt x="435" y="488"/>
                </a:lnTo>
                <a:lnTo>
                  <a:pt x="434" y="488"/>
                </a:lnTo>
                <a:lnTo>
                  <a:pt x="434" y="489"/>
                </a:lnTo>
                <a:lnTo>
                  <a:pt x="433" y="489"/>
                </a:lnTo>
                <a:lnTo>
                  <a:pt x="433" y="490"/>
                </a:lnTo>
                <a:lnTo>
                  <a:pt x="432" y="490"/>
                </a:lnTo>
                <a:lnTo>
                  <a:pt x="431" y="490"/>
                </a:lnTo>
                <a:lnTo>
                  <a:pt x="429" y="491"/>
                </a:lnTo>
                <a:lnTo>
                  <a:pt x="427" y="491"/>
                </a:lnTo>
                <a:lnTo>
                  <a:pt x="425" y="491"/>
                </a:lnTo>
                <a:lnTo>
                  <a:pt x="424" y="491"/>
                </a:lnTo>
                <a:lnTo>
                  <a:pt x="423" y="491"/>
                </a:lnTo>
                <a:lnTo>
                  <a:pt x="422" y="492"/>
                </a:lnTo>
                <a:lnTo>
                  <a:pt x="422" y="493"/>
                </a:lnTo>
                <a:lnTo>
                  <a:pt x="422" y="493"/>
                </a:lnTo>
                <a:lnTo>
                  <a:pt x="421" y="495"/>
                </a:lnTo>
                <a:lnTo>
                  <a:pt x="421" y="496"/>
                </a:lnTo>
                <a:lnTo>
                  <a:pt x="420" y="498"/>
                </a:lnTo>
                <a:lnTo>
                  <a:pt x="419" y="499"/>
                </a:lnTo>
                <a:lnTo>
                  <a:pt x="418" y="500"/>
                </a:lnTo>
                <a:lnTo>
                  <a:pt x="417" y="501"/>
                </a:lnTo>
                <a:lnTo>
                  <a:pt x="415" y="503"/>
                </a:lnTo>
                <a:lnTo>
                  <a:pt x="414" y="505"/>
                </a:lnTo>
                <a:lnTo>
                  <a:pt x="413" y="505"/>
                </a:lnTo>
                <a:lnTo>
                  <a:pt x="411" y="506"/>
                </a:lnTo>
                <a:lnTo>
                  <a:pt x="409" y="508"/>
                </a:lnTo>
                <a:lnTo>
                  <a:pt x="407" y="508"/>
                </a:lnTo>
                <a:lnTo>
                  <a:pt x="406" y="509"/>
                </a:lnTo>
                <a:lnTo>
                  <a:pt x="405" y="509"/>
                </a:lnTo>
                <a:lnTo>
                  <a:pt x="400" y="511"/>
                </a:lnTo>
                <a:lnTo>
                  <a:pt x="399" y="511"/>
                </a:lnTo>
                <a:lnTo>
                  <a:pt x="397" y="512"/>
                </a:lnTo>
                <a:lnTo>
                  <a:pt x="395" y="512"/>
                </a:lnTo>
                <a:lnTo>
                  <a:pt x="394" y="513"/>
                </a:lnTo>
                <a:lnTo>
                  <a:pt x="393" y="514"/>
                </a:lnTo>
                <a:lnTo>
                  <a:pt x="392" y="514"/>
                </a:lnTo>
                <a:lnTo>
                  <a:pt x="390" y="516"/>
                </a:lnTo>
                <a:lnTo>
                  <a:pt x="389" y="517"/>
                </a:lnTo>
                <a:lnTo>
                  <a:pt x="388" y="517"/>
                </a:lnTo>
                <a:lnTo>
                  <a:pt x="386" y="520"/>
                </a:lnTo>
                <a:lnTo>
                  <a:pt x="383" y="523"/>
                </a:lnTo>
                <a:lnTo>
                  <a:pt x="382" y="525"/>
                </a:lnTo>
                <a:lnTo>
                  <a:pt x="380" y="526"/>
                </a:lnTo>
                <a:lnTo>
                  <a:pt x="380" y="526"/>
                </a:lnTo>
                <a:lnTo>
                  <a:pt x="379" y="527"/>
                </a:lnTo>
                <a:lnTo>
                  <a:pt x="378" y="527"/>
                </a:lnTo>
                <a:lnTo>
                  <a:pt x="378" y="527"/>
                </a:lnTo>
                <a:lnTo>
                  <a:pt x="376" y="528"/>
                </a:lnTo>
                <a:lnTo>
                  <a:pt x="376" y="528"/>
                </a:lnTo>
                <a:lnTo>
                  <a:pt x="375" y="527"/>
                </a:lnTo>
                <a:lnTo>
                  <a:pt x="374" y="527"/>
                </a:lnTo>
                <a:lnTo>
                  <a:pt x="374" y="527"/>
                </a:lnTo>
                <a:lnTo>
                  <a:pt x="373" y="527"/>
                </a:lnTo>
                <a:lnTo>
                  <a:pt x="372" y="526"/>
                </a:lnTo>
                <a:lnTo>
                  <a:pt x="371" y="525"/>
                </a:lnTo>
                <a:lnTo>
                  <a:pt x="368" y="522"/>
                </a:lnTo>
                <a:lnTo>
                  <a:pt x="367" y="521"/>
                </a:lnTo>
                <a:lnTo>
                  <a:pt x="366" y="521"/>
                </a:lnTo>
                <a:lnTo>
                  <a:pt x="365" y="520"/>
                </a:lnTo>
                <a:lnTo>
                  <a:pt x="363" y="519"/>
                </a:lnTo>
                <a:lnTo>
                  <a:pt x="362" y="519"/>
                </a:lnTo>
                <a:lnTo>
                  <a:pt x="361" y="519"/>
                </a:lnTo>
                <a:lnTo>
                  <a:pt x="360" y="519"/>
                </a:lnTo>
                <a:lnTo>
                  <a:pt x="359" y="520"/>
                </a:lnTo>
                <a:lnTo>
                  <a:pt x="357" y="521"/>
                </a:lnTo>
                <a:lnTo>
                  <a:pt x="356" y="522"/>
                </a:lnTo>
                <a:lnTo>
                  <a:pt x="355" y="523"/>
                </a:lnTo>
                <a:lnTo>
                  <a:pt x="353" y="524"/>
                </a:lnTo>
                <a:lnTo>
                  <a:pt x="349" y="529"/>
                </a:lnTo>
                <a:lnTo>
                  <a:pt x="347" y="530"/>
                </a:lnTo>
                <a:lnTo>
                  <a:pt x="346" y="531"/>
                </a:lnTo>
                <a:lnTo>
                  <a:pt x="344" y="533"/>
                </a:lnTo>
                <a:lnTo>
                  <a:pt x="343" y="533"/>
                </a:lnTo>
                <a:lnTo>
                  <a:pt x="342" y="534"/>
                </a:lnTo>
                <a:lnTo>
                  <a:pt x="342" y="534"/>
                </a:lnTo>
                <a:lnTo>
                  <a:pt x="340" y="534"/>
                </a:lnTo>
                <a:lnTo>
                  <a:pt x="339" y="535"/>
                </a:lnTo>
                <a:lnTo>
                  <a:pt x="338" y="536"/>
                </a:lnTo>
                <a:lnTo>
                  <a:pt x="335" y="538"/>
                </a:lnTo>
                <a:lnTo>
                  <a:pt x="334" y="539"/>
                </a:lnTo>
                <a:lnTo>
                  <a:pt x="332" y="539"/>
                </a:lnTo>
                <a:lnTo>
                  <a:pt x="331" y="540"/>
                </a:lnTo>
                <a:lnTo>
                  <a:pt x="329" y="540"/>
                </a:lnTo>
                <a:lnTo>
                  <a:pt x="328" y="541"/>
                </a:lnTo>
                <a:lnTo>
                  <a:pt x="326" y="541"/>
                </a:lnTo>
                <a:lnTo>
                  <a:pt x="324" y="541"/>
                </a:lnTo>
                <a:lnTo>
                  <a:pt x="317" y="541"/>
                </a:lnTo>
                <a:lnTo>
                  <a:pt x="315" y="541"/>
                </a:lnTo>
                <a:lnTo>
                  <a:pt x="313" y="541"/>
                </a:lnTo>
                <a:lnTo>
                  <a:pt x="312" y="541"/>
                </a:lnTo>
                <a:lnTo>
                  <a:pt x="310" y="541"/>
                </a:lnTo>
                <a:lnTo>
                  <a:pt x="308" y="540"/>
                </a:lnTo>
                <a:lnTo>
                  <a:pt x="306" y="540"/>
                </a:lnTo>
                <a:lnTo>
                  <a:pt x="305" y="539"/>
                </a:lnTo>
                <a:lnTo>
                  <a:pt x="304" y="539"/>
                </a:lnTo>
                <a:lnTo>
                  <a:pt x="303" y="538"/>
                </a:lnTo>
                <a:lnTo>
                  <a:pt x="301" y="537"/>
                </a:lnTo>
                <a:lnTo>
                  <a:pt x="301" y="537"/>
                </a:lnTo>
                <a:lnTo>
                  <a:pt x="300" y="537"/>
                </a:lnTo>
                <a:lnTo>
                  <a:pt x="300" y="537"/>
                </a:lnTo>
                <a:lnTo>
                  <a:pt x="299" y="537"/>
                </a:lnTo>
                <a:lnTo>
                  <a:pt x="299" y="537"/>
                </a:lnTo>
                <a:lnTo>
                  <a:pt x="298" y="537"/>
                </a:lnTo>
                <a:lnTo>
                  <a:pt x="297" y="538"/>
                </a:lnTo>
                <a:lnTo>
                  <a:pt x="296" y="539"/>
                </a:lnTo>
                <a:lnTo>
                  <a:pt x="294" y="540"/>
                </a:lnTo>
                <a:lnTo>
                  <a:pt x="288" y="545"/>
                </a:lnTo>
                <a:lnTo>
                  <a:pt x="285" y="548"/>
                </a:lnTo>
                <a:lnTo>
                  <a:pt x="282" y="551"/>
                </a:lnTo>
                <a:lnTo>
                  <a:pt x="281" y="551"/>
                </a:lnTo>
                <a:lnTo>
                  <a:pt x="280" y="552"/>
                </a:lnTo>
                <a:lnTo>
                  <a:pt x="279" y="554"/>
                </a:lnTo>
                <a:lnTo>
                  <a:pt x="277" y="556"/>
                </a:lnTo>
                <a:lnTo>
                  <a:pt x="276" y="557"/>
                </a:lnTo>
                <a:lnTo>
                  <a:pt x="274" y="558"/>
                </a:lnTo>
                <a:lnTo>
                  <a:pt x="273" y="559"/>
                </a:lnTo>
                <a:lnTo>
                  <a:pt x="272" y="560"/>
                </a:lnTo>
                <a:lnTo>
                  <a:pt x="270" y="561"/>
                </a:lnTo>
                <a:lnTo>
                  <a:pt x="267" y="562"/>
                </a:lnTo>
                <a:lnTo>
                  <a:pt x="265" y="562"/>
                </a:lnTo>
                <a:lnTo>
                  <a:pt x="263" y="563"/>
                </a:lnTo>
                <a:lnTo>
                  <a:pt x="261" y="563"/>
                </a:lnTo>
                <a:lnTo>
                  <a:pt x="259" y="563"/>
                </a:lnTo>
                <a:lnTo>
                  <a:pt x="257" y="563"/>
                </a:lnTo>
                <a:lnTo>
                  <a:pt x="254" y="563"/>
                </a:lnTo>
                <a:lnTo>
                  <a:pt x="252" y="563"/>
                </a:lnTo>
                <a:lnTo>
                  <a:pt x="251" y="563"/>
                </a:lnTo>
                <a:lnTo>
                  <a:pt x="249" y="563"/>
                </a:lnTo>
                <a:lnTo>
                  <a:pt x="247" y="564"/>
                </a:lnTo>
                <a:lnTo>
                  <a:pt x="246" y="564"/>
                </a:lnTo>
                <a:lnTo>
                  <a:pt x="244" y="565"/>
                </a:lnTo>
                <a:lnTo>
                  <a:pt x="243" y="566"/>
                </a:lnTo>
                <a:lnTo>
                  <a:pt x="240" y="568"/>
                </a:lnTo>
                <a:lnTo>
                  <a:pt x="238" y="570"/>
                </a:lnTo>
                <a:lnTo>
                  <a:pt x="237" y="571"/>
                </a:lnTo>
                <a:lnTo>
                  <a:pt x="234" y="573"/>
                </a:lnTo>
                <a:lnTo>
                  <a:pt x="233" y="574"/>
                </a:lnTo>
                <a:lnTo>
                  <a:pt x="231" y="576"/>
                </a:lnTo>
                <a:lnTo>
                  <a:pt x="228" y="578"/>
                </a:lnTo>
                <a:lnTo>
                  <a:pt x="227" y="579"/>
                </a:lnTo>
                <a:lnTo>
                  <a:pt x="226" y="580"/>
                </a:lnTo>
                <a:lnTo>
                  <a:pt x="226" y="580"/>
                </a:lnTo>
                <a:lnTo>
                  <a:pt x="225" y="581"/>
                </a:lnTo>
                <a:lnTo>
                  <a:pt x="225" y="583"/>
                </a:lnTo>
                <a:lnTo>
                  <a:pt x="225" y="584"/>
                </a:lnTo>
                <a:lnTo>
                  <a:pt x="224" y="587"/>
                </a:lnTo>
                <a:lnTo>
                  <a:pt x="224" y="589"/>
                </a:lnTo>
                <a:lnTo>
                  <a:pt x="224" y="590"/>
                </a:lnTo>
                <a:lnTo>
                  <a:pt x="223" y="592"/>
                </a:lnTo>
                <a:lnTo>
                  <a:pt x="223" y="593"/>
                </a:lnTo>
                <a:lnTo>
                  <a:pt x="223" y="594"/>
                </a:lnTo>
                <a:lnTo>
                  <a:pt x="223" y="596"/>
                </a:lnTo>
                <a:lnTo>
                  <a:pt x="223" y="597"/>
                </a:lnTo>
                <a:lnTo>
                  <a:pt x="222" y="599"/>
                </a:lnTo>
                <a:lnTo>
                  <a:pt x="222" y="600"/>
                </a:lnTo>
                <a:lnTo>
                  <a:pt x="222" y="600"/>
                </a:lnTo>
                <a:lnTo>
                  <a:pt x="222" y="600"/>
                </a:lnTo>
                <a:lnTo>
                  <a:pt x="221" y="601"/>
                </a:lnTo>
                <a:lnTo>
                  <a:pt x="221" y="601"/>
                </a:lnTo>
                <a:lnTo>
                  <a:pt x="220" y="602"/>
                </a:lnTo>
                <a:lnTo>
                  <a:pt x="218" y="603"/>
                </a:lnTo>
                <a:lnTo>
                  <a:pt x="217" y="603"/>
                </a:lnTo>
                <a:lnTo>
                  <a:pt x="217" y="604"/>
                </a:lnTo>
                <a:lnTo>
                  <a:pt x="216" y="604"/>
                </a:lnTo>
                <a:lnTo>
                  <a:pt x="216" y="605"/>
                </a:lnTo>
                <a:lnTo>
                  <a:pt x="214" y="609"/>
                </a:lnTo>
                <a:lnTo>
                  <a:pt x="214" y="610"/>
                </a:lnTo>
                <a:lnTo>
                  <a:pt x="213" y="611"/>
                </a:lnTo>
                <a:lnTo>
                  <a:pt x="211" y="613"/>
                </a:lnTo>
                <a:lnTo>
                  <a:pt x="211" y="614"/>
                </a:lnTo>
                <a:lnTo>
                  <a:pt x="210" y="614"/>
                </a:lnTo>
                <a:lnTo>
                  <a:pt x="210" y="615"/>
                </a:lnTo>
                <a:lnTo>
                  <a:pt x="209" y="615"/>
                </a:lnTo>
                <a:lnTo>
                  <a:pt x="208" y="615"/>
                </a:lnTo>
                <a:lnTo>
                  <a:pt x="207" y="616"/>
                </a:lnTo>
                <a:lnTo>
                  <a:pt x="206" y="616"/>
                </a:lnTo>
                <a:lnTo>
                  <a:pt x="203" y="616"/>
                </a:lnTo>
                <a:lnTo>
                  <a:pt x="201" y="616"/>
                </a:lnTo>
                <a:lnTo>
                  <a:pt x="200" y="617"/>
                </a:lnTo>
                <a:lnTo>
                  <a:pt x="199" y="617"/>
                </a:lnTo>
                <a:lnTo>
                  <a:pt x="198" y="617"/>
                </a:lnTo>
                <a:lnTo>
                  <a:pt x="197" y="618"/>
                </a:lnTo>
                <a:lnTo>
                  <a:pt x="195" y="619"/>
                </a:lnTo>
                <a:lnTo>
                  <a:pt x="194" y="620"/>
                </a:lnTo>
                <a:lnTo>
                  <a:pt x="192" y="622"/>
                </a:lnTo>
                <a:lnTo>
                  <a:pt x="190" y="623"/>
                </a:lnTo>
                <a:lnTo>
                  <a:pt x="190" y="624"/>
                </a:lnTo>
                <a:lnTo>
                  <a:pt x="189" y="625"/>
                </a:lnTo>
                <a:lnTo>
                  <a:pt x="189" y="626"/>
                </a:lnTo>
                <a:lnTo>
                  <a:pt x="188" y="627"/>
                </a:lnTo>
                <a:lnTo>
                  <a:pt x="189" y="627"/>
                </a:lnTo>
                <a:lnTo>
                  <a:pt x="188" y="628"/>
                </a:lnTo>
                <a:lnTo>
                  <a:pt x="187" y="629"/>
                </a:lnTo>
                <a:lnTo>
                  <a:pt x="186" y="630"/>
                </a:lnTo>
                <a:lnTo>
                  <a:pt x="185" y="631"/>
                </a:lnTo>
                <a:lnTo>
                  <a:pt x="183" y="632"/>
                </a:lnTo>
                <a:lnTo>
                  <a:pt x="182" y="632"/>
                </a:lnTo>
                <a:lnTo>
                  <a:pt x="181" y="632"/>
                </a:lnTo>
                <a:lnTo>
                  <a:pt x="178" y="633"/>
                </a:lnTo>
                <a:lnTo>
                  <a:pt x="177" y="633"/>
                </a:lnTo>
                <a:lnTo>
                  <a:pt x="176" y="633"/>
                </a:lnTo>
                <a:lnTo>
                  <a:pt x="176" y="633"/>
                </a:lnTo>
                <a:lnTo>
                  <a:pt x="175" y="633"/>
                </a:lnTo>
                <a:lnTo>
                  <a:pt x="174" y="633"/>
                </a:lnTo>
                <a:lnTo>
                  <a:pt x="174" y="632"/>
                </a:lnTo>
                <a:lnTo>
                  <a:pt x="174" y="632"/>
                </a:lnTo>
                <a:lnTo>
                  <a:pt x="173" y="631"/>
                </a:lnTo>
                <a:lnTo>
                  <a:pt x="172" y="628"/>
                </a:lnTo>
                <a:lnTo>
                  <a:pt x="172" y="627"/>
                </a:lnTo>
                <a:lnTo>
                  <a:pt x="171" y="625"/>
                </a:lnTo>
                <a:lnTo>
                  <a:pt x="169" y="623"/>
                </a:lnTo>
                <a:lnTo>
                  <a:pt x="167" y="621"/>
                </a:lnTo>
                <a:lnTo>
                  <a:pt x="167" y="619"/>
                </a:lnTo>
                <a:lnTo>
                  <a:pt x="166" y="619"/>
                </a:lnTo>
                <a:lnTo>
                  <a:pt x="166" y="619"/>
                </a:lnTo>
                <a:lnTo>
                  <a:pt x="165" y="619"/>
                </a:lnTo>
                <a:lnTo>
                  <a:pt x="164" y="619"/>
                </a:lnTo>
                <a:lnTo>
                  <a:pt x="163" y="620"/>
                </a:lnTo>
                <a:lnTo>
                  <a:pt x="163" y="620"/>
                </a:lnTo>
                <a:lnTo>
                  <a:pt x="162" y="621"/>
                </a:lnTo>
                <a:lnTo>
                  <a:pt x="160" y="623"/>
                </a:lnTo>
                <a:lnTo>
                  <a:pt x="159" y="624"/>
                </a:lnTo>
                <a:lnTo>
                  <a:pt x="159" y="625"/>
                </a:lnTo>
                <a:lnTo>
                  <a:pt x="158" y="625"/>
                </a:lnTo>
                <a:lnTo>
                  <a:pt x="158" y="625"/>
                </a:lnTo>
                <a:lnTo>
                  <a:pt x="157" y="625"/>
                </a:lnTo>
                <a:lnTo>
                  <a:pt x="156" y="625"/>
                </a:lnTo>
                <a:lnTo>
                  <a:pt x="156" y="625"/>
                </a:lnTo>
                <a:lnTo>
                  <a:pt x="155" y="624"/>
                </a:lnTo>
                <a:lnTo>
                  <a:pt x="155" y="624"/>
                </a:lnTo>
                <a:lnTo>
                  <a:pt x="154" y="622"/>
                </a:lnTo>
                <a:lnTo>
                  <a:pt x="154" y="621"/>
                </a:lnTo>
                <a:lnTo>
                  <a:pt x="154" y="620"/>
                </a:lnTo>
                <a:lnTo>
                  <a:pt x="154" y="618"/>
                </a:lnTo>
                <a:lnTo>
                  <a:pt x="154" y="618"/>
                </a:lnTo>
                <a:lnTo>
                  <a:pt x="154" y="618"/>
                </a:lnTo>
                <a:lnTo>
                  <a:pt x="154" y="617"/>
                </a:lnTo>
                <a:lnTo>
                  <a:pt x="153" y="617"/>
                </a:lnTo>
                <a:lnTo>
                  <a:pt x="153" y="617"/>
                </a:lnTo>
                <a:lnTo>
                  <a:pt x="153" y="618"/>
                </a:lnTo>
                <a:lnTo>
                  <a:pt x="153" y="618"/>
                </a:lnTo>
                <a:lnTo>
                  <a:pt x="152" y="618"/>
                </a:lnTo>
                <a:lnTo>
                  <a:pt x="152" y="619"/>
                </a:lnTo>
                <a:lnTo>
                  <a:pt x="149" y="619"/>
                </a:lnTo>
                <a:lnTo>
                  <a:pt x="147" y="619"/>
                </a:lnTo>
                <a:lnTo>
                  <a:pt x="146" y="619"/>
                </a:lnTo>
                <a:lnTo>
                  <a:pt x="146" y="619"/>
                </a:lnTo>
                <a:lnTo>
                  <a:pt x="146" y="619"/>
                </a:lnTo>
                <a:lnTo>
                  <a:pt x="145" y="619"/>
                </a:lnTo>
                <a:lnTo>
                  <a:pt x="145" y="619"/>
                </a:lnTo>
                <a:lnTo>
                  <a:pt x="144" y="620"/>
                </a:lnTo>
                <a:lnTo>
                  <a:pt x="144" y="619"/>
                </a:lnTo>
                <a:lnTo>
                  <a:pt x="144" y="619"/>
                </a:lnTo>
                <a:lnTo>
                  <a:pt x="143" y="617"/>
                </a:lnTo>
                <a:lnTo>
                  <a:pt x="142" y="615"/>
                </a:lnTo>
                <a:lnTo>
                  <a:pt x="142" y="614"/>
                </a:lnTo>
                <a:lnTo>
                  <a:pt x="141" y="613"/>
                </a:lnTo>
                <a:lnTo>
                  <a:pt x="140" y="611"/>
                </a:lnTo>
                <a:lnTo>
                  <a:pt x="137" y="607"/>
                </a:lnTo>
                <a:lnTo>
                  <a:pt x="136" y="606"/>
                </a:lnTo>
                <a:lnTo>
                  <a:pt x="135" y="605"/>
                </a:lnTo>
                <a:lnTo>
                  <a:pt x="134" y="604"/>
                </a:lnTo>
                <a:lnTo>
                  <a:pt x="133" y="604"/>
                </a:lnTo>
                <a:lnTo>
                  <a:pt x="131" y="603"/>
                </a:lnTo>
                <a:lnTo>
                  <a:pt x="130" y="602"/>
                </a:lnTo>
                <a:lnTo>
                  <a:pt x="129" y="602"/>
                </a:lnTo>
                <a:lnTo>
                  <a:pt x="128" y="602"/>
                </a:lnTo>
                <a:lnTo>
                  <a:pt x="123" y="601"/>
                </a:lnTo>
                <a:lnTo>
                  <a:pt x="122" y="600"/>
                </a:lnTo>
                <a:lnTo>
                  <a:pt x="121" y="600"/>
                </a:lnTo>
                <a:lnTo>
                  <a:pt x="120" y="599"/>
                </a:lnTo>
                <a:lnTo>
                  <a:pt x="119" y="598"/>
                </a:lnTo>
                <a:lnTo>
                  <a:pt x="118" y="598"/>
                </a:lnTo>
                <a:lnTo>
                  <a:pt x="118" y="597"/>
                </a:lnTo>
                <a:lnTo>
                  <a:pt x="118" y="597"/>
                </a:lnTo>
                <a:lnTo>
                  <a:pt x="118" y="597"/>
                </a:lnTo>
                <a:lnTo>
                  <a:pt x="118" y="596"/>
                </a:lnTo>
                <a:lnTo>
                  <a:pt x="118" y="595"/>
                </a:lnTo>
                <a:lnTo>
                  <a:pt x="119" y="594"/>
                </a:lnTo>
                <a:lnTo>
                  <a:pt x="119" y="593"/>
                </a:lnTo>
                <a:lnTo>
                  <a:pt x="120" y="593"/>
                </a:lnTo>
                <a:lnTo>
                  <a:pt x="120" y="592"/>
                </a:lnTo>
                <a:lnTo>
                  <a:pt x="121" y="592"/>
                </a:lnTo>
                <a:lnTo>
                  <a:pt x="122" y="592"/>
                </a:lnTo>
                <a:lnTo>
                  <a:pt x="123" y="591"/>
                </a:lnTo>
                <a:lnTo>
                  <a:pt x="124" y="591"/>
                </a:lnTo>
                <a:lnTo>
                  <a:pt x="125" y="591"/>
                </a:lnTo>
                <a:lnTo>
                  <a:pt x="126" y="591"/>
                </a:lnTo>
                <a:lnTo>
                  <a:pt x="129" y="591"/>
                </a:lnTo>
                <a:lnTo>
                  <a:pt x="132" y="592"/>
                </a:lnTo>
                <a:lnTo>
                  <a:pt x="133" y="592"/>
                </a:lnTo>
                <a:lnTo>
                  <a:pt x="133" y="592"/>
                </a:lnTo>
                <a:lnTo>
                  <a:pt x="134" y="592"/>
                </a:lnTo>
                <a:lnTo>
                  <a:pt x="134" y="591"/>
                </a:lnTo>
                <a:lnTo>
                  <a:pt x="134" y="591"/>
                </a:lnTo>
                <a:lnTo>
                  <a:pt x="135" y="591"/>
                </a:lnTo>
                <a:lnTo>
                  <a:pt x="135" y="590"/>
                </a:lnTo>
                <a:lnTo>
                  <a:pt x="135" y="590"/>
                </a:lnTo>
                <a:lnTo>
                  <a:pt x="135" y="589"/>
                </a:lnTo>
                <a:lnTo>
                  <a:pt x="135" y="587"/>
                </a:lnTo>
                <a:lnTo>
                  <a:pt x="134" y="585"/>
                </a:lnTo>
                <a:lnTo>
                  <a:pt x="134" y="584"/>
                </a:lnTo>
                <a:lnTo>
                  <a:pt x="134" y="583"/>
                </a:lnTo>
                <a:lnTo>
                  <a:pt x="134" y="582"/>
                </a:lnTo>
                <a:lnTo>
                  <a:pt x="134" y="582"/>
                </a:lnTo>
                <a:lnTo>
                  <a:pt x="135" y="580"/>
                </a:lnTo>
                <a:lnTo>
                  <a:pt x="136" y="579"/>
                </a:lnTo>
                <a:lnTo>
                  <a:pt x="136" y="578"/>
                </a:lnTo>
                <a:lnTo>
                  <a:pt x="136" y="577"/>
                </a:lnTo>
                <a:lnTo>
                  <a:pt x="136" y="577"/>
                </a:lnTo>
                <a:lnTo>
                  <a:pt x="136" y="576"/>
                </a:lnTo>
                <a:lnTo>
                  <a:pt x="136" y="575"/>
                </a:lnTo>
                <a:lnTo>
                  <a:pt x="136" y="574"/>
                </a:lnTo>
                <a:lnTo>
                  <a:pt x="136" y="572"/>
                </a:lnTo>
                <a:lnTo>
                  <a:pt x="135" y="568"/>
                </a:lnTo>
                <a:lnTo>
                  <a:pt x="134" y="566"/>
                </a:lnTo>
                <a:lnTo>
                  <a:pt x="133" y="563"/>
                </a:lnTo>
                <a:lnTo>
                  <a:pt x="131" y="558"/>
                </a:lnTo>
                <a:lnTo>
                  <a:pt x="130" y="556"/>
                </a:lnTo>
                <a:lnTo>
                  <a:pt x="128" y="553"/>
                </a:lnTo>
                <a:lnTo>
                  <a:pt x="127" y="551"/>
                </a:lnTo>
                <a:lnTo>
                  <a:pt x="125" y="547"/>
                </a:lnTo>
                <a:lnTo>
                  <a:pt x="124" y="547"/>
                </a:lnTo>
                <a:lnTo>
                  <a:pt x="124" y="546"/>
                </a:lnTo>
                <a:lnTo>
                  <a:pt x="123" y="545"/>
                </a:lnTo>
                <a:lnTo>
                  <a:pt x="123" y="544"/>
                </a:lnTo>
                <a:lnTo>
                  <a:pt x="123" y="540"/>
                </a:lnTo>
                <a:lnTo>
                  <a:pt x="123" y="539"/>
                </a:lnTo>
                <a:lnTo>
                  <a:pt x="123" y="536"/>
                </a:lnTo>
                <a:lnTo>
                  <a:pt x="123" y="535"/>
                </a:lnTo>
                <a:lnTo>
                  <a:pt x="122" y="534"/>
                </a:lnTo>
                <a:lnTo>
                  <a:pt x="122" y="533"/>
                </a:lnTo>
                <a:lnTo>
                  <a:pt x="121" y="532"/>
                </a:lnTo>
                <a:lnTo>
                  <a:pt x="119" y="530"/>
                </a:lnTo>
                <a:lnTo>
                  <a:pt x="118" y="529"/>
                </a:lnTo>
                <a:lnTo>
                  <a:pt x="117" y="529"/>
                </a:lnTo>
                <a:lnTo>
                  <a:pt x="117" y="528"/>
                </a:lnTo>
                <a:lnTo>
                  <a:pt x="116" y="527"/>
                </a:lnTo>
                <a:lnTo>
                  <a:pt x="116" y="526"/>
                </a:lnTo>
                <a:lnTo>
                  <a:pt x="116" y="525"/>
                </a:lnTo>
                <a:lnTo>
                  <a:pt x="116" y="524"/>
                </a:lnTo>
                <a:lnTo>
                  <a:pt x="116" y="523"/>
                </a:lnTo>
                <a:lnTo>
                  <a:pt x="117" y="520"/>
                </a:lnTo>
                <a:lnTo>
                  <a:pt x="117" y="519"/>
                </a:lnTo>
                <a:lnTo>
                  <a:pt x="117" y="517"/>
                </a:lnTo>
                <a:lnTo>
                  <a:pt x="117" y="515"/>
                </a:lnTo>
                <a:lnTo>
                  <a:pt x="117" y="513"/>
                </a:lnTo>
                <a:lnTo>
                  <a:pt x="116" y="509"/>
                </a:lnTo>
                <a:lnTo>
                  <a:pt x="115" y="507"/>
                </a:lnTo>
                <a:lnTo>
                  <a:pt x="114" y="504"/>
                </a:lnTo>
                <a:lnTo>
                  <a:pt x="114" y="503"/>
                </a:lnTo>
                <a:lnTo>
                  <a:pt x="113" y="502"/>
                </a:lnTo>
                <a:lnTo>
                  <a:pt x="113" y="501"/>
                </a:lnTo>
                <a:lnTo>
                  <a:pt x="114" y="499"/>
                </a:lnTo>
                <a:lnTo>
                  <a:pt x="114" y="497"/>
                </a:lnTo>
                <a:lnTo>
                  <a:pt x="115" y="492"/>
                </a:lnTo>
                <a:lnTo>
                  <a:pt x="116" y="489"/>
                </a:lnTo>
                <a:lnTo>
                  <a:pt x="116" y="488"/>
                </a:lnTo>
                <a:lnTo>
                  <a:pt x="116" y="487"/>
                </a:lnTo>
                <a:lnTo>
                  <a:pt x="116" y="486"/>
                </a:lnTo>
                <a:lnTo>
                  <a:pt x="116" y="481"/>
                </a:lnTo>
                <a:lnTo>
                  <a:pt x="116" y="480"/>
                </a:lnTo>
                <a:lnTo>
                  <a:pt x="116" y="479"/>
                </a:lnTo>
                <a:lnTo>
                  <a:pt x="117" y="478"/>
                </a:lnTo>
                <a:lnTo>
                  <a:pt x="117" y="477"/>
                </a:lnTo>
                <a:lnTo>
                  <a:pt x="118" y="473"/>
                </a:lnTo>
                <a:lnTo>
                  <a:pt x="118" y="471"/>
                </a:lnTo>
                <a:lnTo>
                  <a:pt x="119" y="469"/>
                </a:lnTo>
                <a:lnTo>
                  <a:pt x="119" y="468"/>
                </a:lnTo>
                <a:lnTo>
                  <a:pt x="118" y="466"/>
                </a:lnTo>
                <a:lnTo>
                  <a:pt x="118" y="465"/>
                </a:lnTo>
                <a:lnTo>
                  <a:pt x="118" y="463"/>
                </a:lnTo>
                <a:lnTo>
                  <a:pt x="118" y="462"/>
                </a:lnTo>
                <a:lnTo>
                  <a:pt x="117" y="460"/>
                </a:lnTo>
                <a:lnTo>
                  <a:pt x="116" y="458"/>
                </a:lnTo>
                <a:lnTo>
                  <a:pt x="115" y="457"/>
                </a:lnTo>
                <a:lnTo>
                  <a:pt x="114" y="455"/>
                </a:lnTo>
                <a:lnTo>
                  <a:pt x="114" y="454"/>
                </a:lnTo>
                <a:lnTo>
                  <a:pt x="113" y="453"/>
                </a:lnTo>
                <a:lnTo>
                  <a:pt x="112" y="453"/>
                </a:lnTo>
                <a:lnTo>
                  <a:pt x="111" y="452"/>
                </a:lnTo>
                <a:lnTo>
                  <a:pt x="110" y="451"/>
                </a:lnTo>
                <a:lnTo>
                  <a:pt x="109" y="451"/>
                </a:lnTo>
                <a:lnTo>
                  <a:pt x="108" y="451"/>
                </a:lnTo>
                <a:lnTo>
                  <a:pt x="108" y="451"/>
                </a:lnTo>
                <a:lnTo>
                  <a:pt x="107" y="450"/>
                </a:lnTo>
                <a:lnTo>
                  <a:pt x="106" y="451"/>
                </a:lnTo>
                <a:lnTo>
                  <a:pt x="100" y="451"/>
                </a:lnTo>
                <a:lnTo>
                  <a:pt x="99" y="451"/>
                </a:lnTo>
                <a:lnTo>
                  <a:pt x="98" y="451"/>
                </a:lnTo>
                <a:lnTo>
                  <a:pt x="93" y="451"/>
                </a:lnTo>
                <a:lnTo>
                  <a:pt x="91" y="451"/>
                </a:lnTo>
                <a:lnTo>
                  <a:pt x="88" y="451"/>
                </a:lnTo>
                <a:lnTo>
                  <a:pt x="83" y="450"/>
                </a:lnTo>
                <a:lnTo>
                  <a:pt x="81" y="450"/>
                </a:lnTo>
                <a:lnTo>
                  <a:pt x="79" y="450"/>
                </a:lnTo>
                <a:lnTo>
                  <a:pt x="78" y="450"/>
                </a:lnTo>
                <a:lnTo>
                  <a:pt x="77" y="450"/>
                </a:lnTo>
                <a:lnTo>
                  <a:pt x="75" y="451"/>
                </a:lnTo>
                <a:lnTo>
                  <a:pt x="72" y="451"/>
                </a:lnTo>
                <a:lnTo>
                  <a:pt x="71" y="451"/>
                </a:lnTo>
                <a:lnTo>
                  <a:pt x="71" y="452"/>
                </a:lnTo>
                <a:lnTo>
                  <a:pt x="70" y="452"/>
                </a:lnTo>
                <a:lnTo>
                  <a:pt x="69" y="451"/>
                </a:lnTo>
                <a:lnTo>
                  <a:pt x="69" y="451"/>
                </a:lnTo>
                <a:lnTo>
                  <a:pt x="68" y="451"/>
                </a:lnTo>
                <a:lnTo>
                  <a:pt x="67" y="450"/>
                </a:lnTo>
                <a:lnTo>
                  <a:pt x="66" y="450"/>
                </a:lnTo>
                <a:lnTo>
                  <a:pt x="66" y="450"/>
                </a:lnTo>
                <a:lnTo>
                  <a:pt x="65" y="449"/>
                </a:lnTo>
                <a:lnTo>
                  <a:pt x="65" y="449"/>
                </a:lnTo>
                <a:lnTo>
                  <a:pt x="64" y="448"/>
                </a:lnTo>
                <a:lnTo>
                  <a:pt x="64" y="448"/>
                </a:lnTo>
                <a:lnTo>
                  <a:pt x="64" y="447"/>
                </a:lnTo>
                <a:lnTo>
                  <a:pt x="64" y="446"/>
                </a:lnTo>
                <a:lnTo>
                  <a:pt x="64" y="444"/>
                </a:lnTo>
                <a:lnTo>
                  <a:pt x="64" y="441"/>
                </a:lnTo>
                <a:lnTo>
                  <a:pt x="64" y="440"/>
                </a:lnTo>
                <a:lnTo>
                  <a:pt x="63" y="439"/>
                </a:lnTo>
                <a:lnTo>
                  <a:pt x="63" y="438"/>
                </a:lnTo>
                <a:lnTo>
                  <a:pt x="63" y="437"/>
                </a:lnTo>
                <a:lnTo>
                  <a:pt x="62" y="436"/>
                </a:lnTo>
                <a:lnTo>
                  <a:pt x="62" y="436"/>
                </a:lnTo>
                <a:lnTo>
                  <a:pt x="61" y="435"/>
                </a:lnTo>
                <a:lnTo>
                  <a:pt x="61" y="434"/>
                </a:lnTo>
                <a:lnTo>
                  <a:pt x="60" y="434"/>
                </a:lnTo>
                <a:lnTo>
                  <a:pt x="58" y="433"/>
                </a:lnTo>
                <a:lnTo>
                  <a:pt x="54" y="431"/>
                </a:lnTo>
                <a:lnTo>
                  <a:pt x="52" y="430"/>
                </a:lnTo>
                <a:lnTo>
                  <a:pt x="51" y="429"/>
                </a:lnTo>
                <a:lnTo>
                  <a:pt x="50" y="429"/>
                </a:lnTo>
                <a:lnTo>
                  <a:pt x="48" y="429"/>
                </a:lnTo>
                <a:lnTo>
                  <a:pt x="46" y="428"/>
                </a:lnTo>
                <a:lnTo>
                  <a:pt x="44" y="428"/>
                </a:lnTo>
                <a:lnTo>
                  <a:pt x="41" y="428"/>
                </a:lnTo>
                <a:lnTo>
                  <a:pt x="39" y="427"/>
                </a:lnTo>
                <a:lnTo>
                  <a:pt x="36" y="427"/>
                </a:lnTo>
                <a:lnTo>
                  <a:pt x="31" y="425"/>
                </a:lnTo>
                <a:lnTo>
                  <a:pt x="30" y="425"/>
                </a:lnTo>
                <a:lnTo>
                  <a:pt x="28" y="425"/>
                </a:lnTo>
                <a:lnTo>
                  <a:pt x="23" y="424"/>
                </a:lnTo>
                <a:lnTo>
                  <a:pt x="21" y="424"/>
                </a:lnTo>
                <a:lnTo>
                  <a:pt x="18" y="424"/>
                </a:lnTo>
                <a:lnTo>
                  <a:pt x="14" y="423"/>
                </a:lnTo>
                <a:lnTo>
                  <a:pt x="11" y="422"/>
                </a:lnTo>
                <a:lnTo>
                  <a:pt x="10" y="421"/>
                </a:lnTo>
                <a:lnTo>
                  <a:pt x="8" y="421"/>
                </a:lnTo>
                <a:lnTo>
                  <a:pt x="6" y="419"/>
                </a:lnTo>
                <a:lnTo>
                  <a:pt x="1" y="416"/>
                </a:lnTo>
                <a:lnTo>
                  <a:pt x="1" y="416"/>
                </a:lnTo>
                <a:lnTo>
                  <a:pt x="0" y="415"/>
                </a:lnTo>
                <a:lnTo>
                  <a:pt x="0" y="415"/>
                </a:lnTo>
                <a:lnTo>
                  <a:pt x="1" y="415"/>
                </a:lnTo>
                <a:lnTo>
                  <a:pt x="1" y="414"/>
                </a:lnTo>
                <a:lnTo>
                  <a:pt x="1" y="414"/>
                </a:lnTo>
                <a:lnTo>
                  <a:pt x="2" y="413"/>
                </a:lnTo>
                <a:lnTo>
                  <a:pt x="3" y="412"/>
                </a:lnTo>
                <a:lnTo>
                  <a:pt x="4" y="412"/>
                </a:lnTo>
                <a:lnTo>
                  <a:pt x="9" y="409"/>
                </a:lnTo>
                <a:lnTo>
                  <a:pt x="12" y="407"/>
                </a:lnTo>
                <a:lnTo>
                  <a:pt x="15" y="405"/>
                </a:lnTo>
                <a:lnTo>
                  <a:pt x="16" y="404"/>
                </a:lnTo>
                <a:lnTo>
                  <a:pt x="17" y="403"/>
                </a:lnTo>
                <a:lnTo>
                  <a:pt x="19" y="401"/>
                </a:lnTo>
                <a:lnTo>
                  <a:pt x="26" y="394"/>
                </a:lnTo>
                <a:lnTo>
                  <a:pt x="27" y="392"/>
                </a:lnTo>
                <a:lnTo>
                  <a:pt x="29" y="390"/>
                </a:lnTo>
                <a:lnTo>
                  <a:pt x="30" y="388"/>
                </a:lnTo>
                <a:lnTo>
                  <a:pt x="30" y="387"/>
                </a:lnTo>
                <a:lnTo>
                  <a:pt x="31" y="385"/>
                </a:lnTo>
                <a:lnTo>
                  <a:pt x="31" y="384"/>
                </a:lnTo>
                <a:lnTo>
                  <a:pt x="32" y="381"/>
                </a:lnTo>
                <a:lnTo>
                  <a:pt x="32" y="374"/>
                </a:lnTo>
                <a:lnTo>
                  <a:pt x="33" y="370"/>
                </a:lnTo>
                <a:lnTo>
                  <a:pt x="33" y="366"/>
                </a:lnTo>
                <a:lnTo>
                  <a:pt x="34" y="364"/>
                </a:lnTo>
                <a:lnTo>
                  <a:pt x="34" y="362"/>
                </a:lnTo>
                <a:lnTo>
                  <a:pt x="35" y="360"/>
                </a:lnTo>
                <a:lnTo>
                  <a:pt x="35" y="359"/>
                </a:lnTo>
                <a:lnTo>
                  <a:pt x="36" y="357"/>
                </a:lnTo>
                <a:lnTo>
                  <a:pt x="37" y="356"/>
                </a:lnTo>
                <a:lnTo>
                  <a:pt x="37" y="354"/>
                </a:lnTo>
                <a:lnTo>
                  <a:pt x="38" y="354"/>
                </a:lnTo>
                <a:lnTo>
                  <a:pt x="39" y="353"/>
                </a:lnTo>
                <a:lnTo>
                  <a:pt x="39" y="352"/>
                </a:lnTo>
                <a:lnTo>
                  <a:pt x="40" y="351"/>
                </a:lnTo>
                <a:lnTo>
                  <a:pt x="41" y="351"/>
                </a:lnTo>
                <a:lnTo>
                  <a:pt x="42" y="351"/>
                </a:lnTo>
                <a:lnTo>
                  <a:pt x="43" y="351"/>
                </a:lnTo>
                <a:lnTo>
                  <a:pt x="44" y="351"/>
                </a:lnTo>
                <a:lnTo>
                  <a:pt x="45" y="351"/>
                </a:lnTo>
                <a:lnTo>
                  <a:pt x="50" y="352"/>
                </a:lnTo>
                <a:lnTo>
                  <a:pt x="51" y="352"/>
                </a:lnTo>
                <a:lnTo>
                  <a:pt x="53" y="352"/>
                </a:lnTo>
                <a:lnTo>
                  <a:pt x="55" y="352"/>
                </a:lnTo>
                <a:lnTo>
                  <a:pt x="56" y="353"/>
                </a:lnTo>
                <a:lnTo>
                  <a:pt x="58" y="352"/>
                </a:lnTo>
                <a:lnTo>
                  <a:pt x="60" y="352"/>
                </a:lnTo>
                <a:lnTo>
                  <a:pt x="63" y="352"/>
                </a:lnTo>
                <a:lnTo>
                  <a:pt x="65" y="351"/>
                </a:lnTo>
                <a:lnTo>
                  <a:pt x="68" y="351"/>
                </a:lnTo>
                <a:lnTo>
                  <a:pt x="73" y="349"/>
                </a:lnTo>
                <a:lnTo>
                  <a:pt x="74" y="348"/>
                </a:lnTo>
                <a:lnTo>
                  <a:pt x="76" y="348"/>
                </a:lnTo>
                <a:lnTo>
                  <a:pt x="77" y="348"/>
                </a:lnTo>
                <a:lnTo>
                  <a:pt x="78" y="348"/>
                </a:lnTo>
                <a:lnTo>
                  <a:pt x="79" y="348"/>
                </a:lnTo>
                <a:lnTo>
                  <a:pt x="80" y="348"/>
                </a:lnTo>
                <a:lnTo>
                  <a:pt x="81" y="348"/>
                </a:lnTo>
                <a:lnTo>
                  <a:pt x="84" y="350"/>
                </a:lnTo>
                <a:lnTo>
                  <a:pt x="85" y="350"/>
                </a:lnTo>
                <a:lnTo>
                  <a:pt x="86" y="350"/>
                </a:lnTo>
                <a:lnTo>
                  <a:pt x="91" y="351"/>
                </a:lnTo>
                <a:lnTo>
                  <a:pt x="95" y="352"/>
                </a:lnTo>
                <a:lnTo>
                  <a:pt x="97" y="352"/>
                </a:lnTo>
                <a:lnTo>
                  <a:pt x="98" y="352"/>
                </a:lnTo>
                <a:lnTo>
                  <a:pt x="99" y="352"/>
                </a:lnTo>
                <a:lnTo>
                  <a:pt x="100" y="352"/>
                </a:lnTo>
                <a:lnTo>
                  <a:pt x="101" y="352"/>
                </a:lnTo>
                <a:lnTo>
                  <a:pt x="102" y="351"/>
                </a:lnTo>
                <a:lnTo>
                  <a:pt x="103" y="351"/>
                </a:lnTo>
                <a:lnTo>
                  <a:pt x="104" y="351"/>
                </a:lnTo>
                <a:lnTo>
                  <a:pt x="104" y="350"/>
                </a:lnTo>
                <a:lnTo>
                  <a:pt x="105" y="350"/>
                </a:lnTo>
                <a:lnTo>
                  <a:pt x="106" y="349"/>
                </a:lnTo>
                <a:lnTo>
                  <a:pt x="107" y="348"/>
                </a:lnTo>
                <a:lnTo>
                  <a:pt x="110" y="343"/>
                </a:lnTo>
                <a:lnTo>
                  <a:pt x="111" y="341"/>
                </a:lnTo>
                <a:lnTo>
                  <a:pt x="111" y="340"/>
                </a:lnTo>
                <a:lnTo>
                  <a:pt x="115" y="333"/>
                </a:lnTo>
                <a:lnTo>
                  <a:pt x="116" y="331"/>
                </a:lnTo>
                <a:lnTo>
                  <a:pt x="117" y="329"/>
                </a:lnTo>
                <a:lnTo>
                  <a:pt x="118" y="325"/>
                </a:lnTo>
                <a:lnTo>
                  <a:pt x="119" y="324"/>
                </a:lnTo>
                <a:lnTo>
                  <a:pt x="119" y="321"/>
                </a:lnTo>
                <a:lnTo>
                  <a:pt x="120" y="318"/>
                </a:lnTo>
                <a:lnTo>
                  <a:pt x="120" y="316"/>
                </a:lnTo>
                <a:lnTo>
                  <a:pt x="120" y="315"/>
                </a:lnTo>
                <a:lnTo>
                  <a:pt x="121" y="313"/>
                </a:lnTo>
                <a:lnTo>
                  <a:pt x="123" y="307"/>
                </a:lnTo>
              </a:path>
            </a:pathLst>
          </a:custGeom>
          <a:noFill/>
          <a:ln w="98425">
            <a:solidFill>
              <a:srgbClr val="CCCC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397" name="Freeform 238">
            <a:extLst>
              <a:ext uri="{FF2B5EF4-FFF2-40B4-BE49-F238E27FC236}">
                <a16:creationId xmlns:a16="http://schemas.microsoft.com/office/drawing/2014/main" id="{0E996681-5522-42C2-8528-679A6CFA3CE7}"/>
              </a:ext>
            </a:extLst>
          </p:cNvPr>
          <p:cNvSpPr>
            <a:spLocks/>
          </p:cNvSpPr>
          <p:nvPr/>
        </p:nvSpPr>
        <p:spPr bwMode="auto">
          <a:xfrm>
            <a:off x="7869768" y="1500542"/>
            <a:ext cx="496275" cy="312847"/>
          </a:xfrm>
          <a:custGeom>
            <a:avLst/>
            <a:gdLst>
              <a:gd name="T0" fmla="*/ 5 w 487"/>
              <a:gd name="T1" fmla="*/ 300 h 307"/>
              <a:gd name="T2" fmla="*/ 12 w 487"/>
              <a:gd name="T3" fmla="*/ 297 h 307"/>
              <a:gd name="T4" fmla="*/ 22 w 487"/>
              <a:gd name="T5" fmla="*/ 302 h 307"/>
              <a:gd name="T6" fmla="*/ 30 w 487"/>
              <a:gd name="T7" fmla="*/ 304 h 307"/>
              <a:gd name="T8" fmla="*/ 35 w 487"/>
              <a:gd name="T9" fmla="*/ 301 h 307"/>
              <a:gd name="T10" fmla="*/ 41 w 487"/>
              <a:gd name="T11" fmla="*/ 289 h 307"/>
              <a:gd name="T12" fmla="*/ 55 w 487"/>
              <a:gd name="T13" fmla="*/ 278 h 307"/>
              <a:gd name="T14" fmla="*/ 60 w 487"/>
              <a:gd name="T15" fmla="*/ 265 h 307"/>
              <a:gd name="T16" fmla="*/ 63 w 487"/>
              <a:gd name="T17" fmla="*/ 263 h 307"/>
              <a:gd name="T18" fmla="*/ 71 w 487"/>
              <a:gd name="T19" fmla="*/ 269 h 307"/>
              <a:gd name="T20" fmla="*/ 82 w 487"/>
              <a:gd name="T21" fmla="*/ 283 h 307"/>
              <a:gd name="T22" fmla="*/ 93 w 487"/>
              <a:gd name="T23" fmla="*/ 288 h 307"/>
              <a:gd name="T24" fmla="*/ 99 w 487"/>
              <a:gd name="T25" fmla="*/ 286 h 307"/>
              <a:gd name="T26" fmla="*/ 118 w 487"/>
              <a:gd name="T27" fmla="*/ 268 h 307"/>
              <a:gd name="T28" fmla="*/ 121 w 487"/>
              <a:gd name="T29" fmla="*/ 259 h 307"/>
              <a:gd name="T30" fmla="*/ 127 w 487"/>
              <a:gd name="T31" fmla="*/ 247 h 307"/>
              <a:gd name="T32" fmla="*/ 128 w 487"/>
              <a:gd name="T33" fmla="*/ 238 h 307"/>
              <a:gd name="T34" fmla="*/ 128 w 487"/>
              <a:gd name="T35" fmla="*/ 226 h 307"/>
              <a:gd name="T36" fmla="*/ 134 w 487"/>
              <a:gd name="T37" fmla="*/ 221 h 307"/>
              <a:gd name="T38" fmla="*/ 153 w 487"/>
              <a:gd name="T39" fmla="*/ 220 h 307"/>
              <a:gd name="T40" fmla="*/ 166 w 487"/>
              <a:gd name="T41" fmla="*/ 215 h 307"/>
              <a:gd name="T42" fmla="*/ 178 w 487"/>
              <a:gd name="T43" fmla="*/ 210 h 307"/>
              <a:gd name="T44" fmla="*/ 190 w 487"/>
              <a:gd name="T45" fmla="*/ 214 h 307"/>
              <a:gd name="T46" fmla="*/ 198 w 487"/>
              <a:gd name="T47" fmla="*/ 215 h 307"/>
              <a:gd name="T48" fmla="*/ 208 w 487"/>
              <a:gd name="T49" fmla="*/ 210 h 307"/>
              <a:gd name="T50" fmla="*/ 229 w 487"/>
              <a:gd name="T51" fmla="*/ 208 h 307"/>
              <a:gd name="T52" fmla="*/ 246 w 487"/>
              <a:gd name="T53" fmla="*/ 212 h 307"/>
              <a:gd name="T54" fmla="*/ 260 w 487"/>
              <a:gd name="T55" fmla="*/ 211 h 307"/>
              <a:gd name="T56" fmla="*/ 272 w 487"/>
              <a:gd name="T57" fmla="*/ 204 h 307"/>
              <a:gd name="T58" fmla="*/ 277 w 487"/>
              <a:gd name="T59" fmla="*/ 198 h 307"/>
              <a:gd name="T60" fmla="*/ 278 w 487"/>
              <a:gd name="T61" fmla="*/ 183 h 307"/>
              <a:gd name="T62" fmla="*/ 281 w 487"/>
              <a:gd name="T63" fmla="*/ 175 h 307"/>
              <a:gd name="T64" fmla="*/ 290 w 487"/>
              <a:gd name="T65" fmla="*/ 171 h 307"/>
              <a:gd name="T66" fmla="*/ 304 w 487"/>
              <a:gd name="T67" fmla="*/ 162 h 307"/>
              <a:gd name="T68" fmla="*/ 317 w 487"/>
              <a:gd name="T69" fmla="*/ 156 h 307"/>
              <a:gd name="T70" fmla="*/ 333 w 487"/>
              <a:gd name="T71" fmla="*/ 160 h 307"/>
              <a:gd name="T72" fmla="*/ 349 w 487"/>
              <a:gd name="T73" fmla="*/ 158 h 307"/>
              <a:gd name="T74" fmla="*/ 366 w 487"/>
              <a:gd name="T75" fmla="*/ 148 h 307"/>
              <a:gd name="T76" fmla="*/ 405 w 487"/>
              <a:gd name="T77" fmla="*/ 132 h 307"/>
              <a:gd name="T78" fmla="*/ 416 w 487"/>
              <a:gd name="T79" fmla="*/ 123 h 307"/>
              <a:gd name="T80" fmla="*/ 425 w 487"/>
              <a:gd name="T81" fmla="*/ 111 h 307"/>
              <a:gd name="T82" fmla="*/ 436 w 487"/>
              <a:gd name="T83" fmla="*/ 108 h 307"/>
              <a:gd name="T84" fmla="*/ 450 w 487"/>
              <a:gd name="T85" fmla="*/ 109 h 307"/>
              <a:gd name="T86" fmla="*/ 468 w 487"/>
              <a:gd name="T87" fmla="*/ 105 h 307"/>
              <a:gd name="T88" fmla="*/ 480 w 487"/>
              <a:gd name="T89" fmla="*/ 101 h 307"/>
              <a:gd name="T90" fmla="*/ 486 w 487"/>
              <a:gd name="T91" fmla="*/ 89 h 307"/>
              <a:gd name="T92" fmla="*/ 487 w 487"/>
              <a:gd name="T93" fmla="*/ 81 h 307"/>
              <a:gd name="T94" fmla="*/ 481 w 487"/>
              <a:gd name="T95" fmla="*/ 77 h 307"/>
              <a:gd name="T96" fmla="*/ 458 w 487"/>
              <a:gd name="T97" fmla="*/ 67 h 307"/>
              <a:gd name="T98" fmla="*/ 454 w 487"/>
              <a:gd name="T99" fmla="*/ 61 h 307"/>
              <a:gd name="T100" fmla="*/ 454 w 487"/>
              <a:gd name="T101" fmla="*/ 56 h 307"/>
              <a:gd name="T102" fmla="*/ 455 w 487"/>
              <a:gd name="T103" fmla="*/ 50 h 307"/>
              <a:gd name="T104" fmla="*/ 445 w 487"/>
              <a:gd name="T105" fmla="*/ 48 h 307"/>
              <a:gd name="T106" fmla="*/ 436 w 487"/>
              <a:gd name="T107" fmla="*/ 45 h 307"/>
              <a:gd name="T108" fmla="*/ 433 w 487"/>
              <a:gd name="T109" fmla="*/ 38 h 307"/>
              <a:gd name="T110" fmla="*/ 437 w 487"/>
              <a:gd name="T111" fmla="*/ 26 h 307"/>
              <a:gd name="T112" fmla="*/ 441 w 487"/>
              <a:gd name="T113" fmla="*/ 12 h 307"/>
              <a:gd name="T114" fmla="*/ 450 w 487"/>
              <a:gd name="T115" fmla="*/ 0 h 3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487" h="307">
                <a:moveTo>
                  <a:pt x="0" y="307"/>
                </a:moveTo>
                <a:lnTo>
                  <a:pt x="1" y="305"/>
                </a:lnTo>
                <a:lnTo>
                  <a:pt x="2" y="304"/>
                </a:lnTo>
                <a:lnTo>
                  <a:pt x="2" y="303"/>
                </a:lnTo>
                <a:lnTo>
                  <a:pt x="3" y="302"/>
                </a:lnTo>
                <a:lnTo>
                  <a:pt x="4" y="301"/>
                </a:lnTo>
                <a:lnTo>
                  <a:pt x="5" y="300"/>
                </a:lnTo>
                <a:lnTo>
                  <a:pt x="6" y="299"/>
                </a:lnTo>
                <a:lnTo>
                  <a:pt x="7" y="299"/>
                </a:lnTo>
                <a:lnTo>
                  <a:pt x="8" y="298"/>
                </a:lnTo>
                <a:lnTo>
                  <a:pt x="9" y="298"/>
                </a:lnTo>
                <a:lnTo>
                  <a:pt x="10" y="297"/>
                </a:lnTo>
                <a:lnTo>
                  <a:pt x="11" y="297"/>
                </a:lnTo>
                <a:lnTo>
                  <a:pt x="12" y="297"/>
                </a:lnTo>
                <a:lnTo>
                  <a:pt x="13" y="297"/>
                </a:lnTo>
                <a:lnTo>
                  <a:pt x="14" y="298"/>
                </a:lnTo>
                <a:lnTo>
                  <a:pt x="16" y="298"/>
                </a:lnTo>
                <a:lnTo>
                  <a:pt x="17" y="299"/>
                </a:lnTo>
                <a:lnTo>
                  <a:pt x="18" y="299"/>
                </a:lnTo>
                <a:lnTo>
                  <a:pt x="19" y="300"/>
                </a:lnTo>
                <a:lnTo>
                  <a:pt x="22" y="302"/>
                </a:lnTo>
                <a:lnTo>
                  <a:pt x="23" y="303"/>
                </a:lnTo>
                <a:lnTo>
                  <a:pt x="25" y="303"/>
                </a:lnTo>
                <a:lnTo>
                  <a:pt x="26" y="304"/>
                </a:lnTo>
                <a:lnTo>
                  <a:pt x="27" y="304"/>
                </a:lnTo>
                <a:lnTo>
                  <a:pt x="28" y="304"/>
                </a:lnTo>
                <a:lnTo>
                  <a:pt x="29" y="304"/>
                </a:lnTo>
                <a:lnTo>
                  <a:pt x="30" y="304"/>
                </a:lnTo>
                <a:lnTo>
                  <a:pt x="31" y="303"/>
                </a:lnTo>
                <a:lnTo>
                  <a:pt x="32" y="303"/>
                </a:lnTo>
                <a:lnTo>
                  <a:pt x="33" y="303"/>
                </a:lnTo>
                <a:lnTo>
                  <a:pt x="33" y="302"/>
                </a:lnTo>
                <a:lnTo>
                  <a:pt x="34" y="302"/>
                </a:lnTo>
                <a:lnTo>
                  <a:pt x="35" y="301"/>
                </a:lnTo>
                <a:lnTo>
                  <a:pt x="35" y="301"/>
                </a:lnTo>
                <a:lnTo>
                  <a:pt x="36" y="300"/>
                </a:lnTo>
                <a:lnTo>
                  <a:pt x="36" y="298"/>
                </a:lnTo>
                <a:lnTo>
                  <a:pt x="38" y="294"/>
                </a:lnTo>
                <a:lnTo>
                  <a:pt x="39" y="292"/>
                </a:lnTo>
                <a:lnTo>
                  <a:pt x="40" y="290"/>
                </a:lnTo>
                <a:lnTo>
                  <a:pt x="40" y="289"/>
                </a:lnTo>
                <a:lnTo>
                  <a:pt x="41" y="289"/>
                </a:lnTo>
                <a:lnTo>
                  <a:pt x="42" y="287"/>
                </a:lnTo>
                <a:lnTo>
                  <a:pt x="45" y="285"/>
                </a:lnTo>
                <a:lnTo>
                  <a:pt x="47" y="284"/>
                </a:lnTo>
                <a:lnTo>
                  <a:pt x="50" y="281"/>
                </a:lnTo>
                <a:lnTo>
                  <a:pt x="53" y="279"/>
                </a:lnTo>
                <a:lnTo>
                  <a:pt x="54" y="278"/>
                </a:lnTo>
                <a:lnTo>
                  <a:pt x="55" y="278"/>
                </a:lnTo>
                <a:lnTo>
                  <a:pt x="55" y="277"/>
                </a:lnTo>
                <a:lnTo>
                  <a:pt x="56" y="276"/>
                </a:lnTo>
                <a:lnTo>
                  <a:pt x="57" y="274"/>
                </a:lnTo>
                <a:lnTo>
                  <a:pt x="58" y="272"/>
                </a:lnTo>
                <a:lnTo>
                  <a:pt x="59" y="270"/>
                </a:lnTo>
                <a:lnTo>
                  <a:pt x="60" y="266"/>
                </a:lnTo>
                <a:lnTo>
                  <a:pt x="60" y="265"/>
                </a:lnTo>
                <a:lnTo>
                  <a:pt x="61" y="264"/>
                </a:lnTo>
                <a:lnTo>
                  <a:pt x="61" y="264"/>
                </a:lnTo>
                <a:lnTo>
                  <a:pt x="61" y="263"/>
                </a:lnTo>
                <a:lnTo>
                  <a:pt x="61" y="263"/>
                </a:lnTo>
                <a:lnTo>
                  <a:pt x="62" y="263"/>
                </a:lnTo>
                <a:lnTo>
                  <a:pt x="63" y="263"/>
                </a:lnTo>
                <a:lnTo>
                  <a:pt x="63" y="263"/>
                </a:lnTo>
                <a:lnTo>
                  <a:pt x="64" y="263"/>
                </a:lnTo>
                <a:lnTo>
                  <a:pt x="65" y="264"/>
                </a:lnTo>
                <a:lnTo>
                  <a:pt x="66" y="264"/>
                </a:lnTo>
                <a:lnTo>
                  <a:pt x="66" y="265"/>
                </a:lnTo>
                <a:lnTo>
                  <a:pt x="67" y="265"/>
                </a:lnTo>
                <a:lnTo>
                  <a:pt x="69" y="267"/>
                </a:lnTo>
                <a:lnTo>
                  <a:pt x="71" y="269"/>
                </a:lnTo>
                <a:lnTo>
                  <a:pt x="72" y="271"/>
                </a:lnTo>
                <a:lnTo>
                  <a:pt x="75" y="276"/>
                </a:lnTo>
                <a:lnTo>
                  <a:pt x="76" y="278"/>
                </a:lnTo>
                <a:lnTo>
                  <a:pt x="77" y="279"/>
                </a:lnTo>
                <a:lnTo>
                  <a:pt x="78" y="281"/>
                </a:lnTo>
                <a:lnTo>
                  <a:pt x="80" y="282"/>
                </a:lnTo>
                <a:lnTo>
                  <a:pt x="82" y="283"/>
                </a:lnTo>
                <a:lnTo>
                  <a:pt x="84" y="285"/>
                </a:lnTo>
                <a:lnTo>
                  <a:pt x="85" y="285"/>
                </a:lnTo>
                <a:lnTo>
                  <a:pt x="86" y="286"/>
                </a:lnTo>
                <a:lnTo>
                  <a:pt x="89" y="287"/>
                </a:lnTo>
                <a:lnTo>
                  <a:pt x="91" y="288"/>
                </a:lnTo>
                <a:lnTo>
                  <a:pt x="92" y="288"/>
                </a:lnTo>
                <a:lnTo>
                  <a:pt x="93" y="288"/>
                </a:lnTo>
                <a:lnTo>
                  <a:pt x="94" y="288"/>
                </a:lnTo>
                <a:lnTo>
                  <a:pt x="95" y="288"/>
                </a:lnTo>
                <a:lnTo>
                  <a:pt x="96" y="288"/>
                </a:lnTo>
                <a:lnTo>
                  <a:pt x="96" y="288"/>
                </a:lnTo>
                <a:lnTo>
                  <a:pt x="97" y="287"/>
                </a:lnTo>
                <a:lnTo>
                  <a:pt x="98" y="287"/>
                </a:lnTo>
                <a:lnTo>
                  <a:pt x="99" y="286"/>
                </a:lnTo>
                <a:lnTo>
                  <a:pt x="100" y="286"/>
                </a:lnTo>
                <a:lnTo>
                  <a:pt x="102" y="285"/>
                </a:lnTo>
                <a:lnTo>
                  <a:pt x="104" y="283"/>
                </a:lnTo>
                <a:lnTo>
                  <a:pt x="108" y="278"/>
                </a:lnTo>
                <a:lnTo>
                  <a:pt x="112" y="274"/>
                </a:lnTo>
                <a:lnTo>
                  <a:pt x="117" y="269"/>
                </a:lnTo>
                <a:lnTo>
                  <a:pt x="118" y="268"/>
                </a:lnTo>
                <a:lnTo>
                  <a:pt x="119" y="267"/>
                </a:lnTo>
                <a:lnTo>
                  <a:pt x="119" y="266"/>
                </a:lnTo>
                <a:lnTo>
                  <a:pt x="120" y="265"/>
                </a:lnTo>
                <a:lnTo>
                  <a:pt x="120" y="263"/>
                </a:lnTo>
                <a:lnTo>
                  <a:pt x="121" y="262"/>
                </a:lnTo>
                <a:lnTo>
                  <a:pt x="121" y="260"/>
                </a:lnTo>
                <a:lnTo>
                  <a:pt x="121" y="259"/>
                </a:lnTo>
                <a:lnTo>
                  <a:pt x="121" y="258"/>
                </a:lnTo>
                <a:lnTo>
                  <a:pt x="121" y="257"/>
                </a:lnTo>
                <a:lnTo>
                  <a:pt x="122" y="255"/>
                </a:lnTo>
                <a:lnTo>
                  <a:pt x="123" y="253"/>
                </a:lnTo>
                <a:lnTo>
                  <a:pt x="124" y="251"/>
                </a:lnTo>
                <a:lnTo>
                  <a:pt x="126" y="248"/>
                </a:lnTo>
                <a:lnTo>
                  <a:pt x="127" y="247"/>
                </a:lnTo>
                <a:lnTo>
                  <a:pt x="127" y="246"/>
                </a:lnTo>
                <a:lnTo>
                  <a:pt x="127" y="245"/>
                </a:lnTo>
                <a:lnTo>
                  <a:pt x="128" y="244"/>
                </a:lnTo>
                <a:lnTo>
                  <a:pt x="128" y="243"/>
                </a:lnTo>
                <a:lnTo>
                  <a:pt x="128" y="242"/>
                </a:lnTo>
                <a:lnTo>
                  <a:pt x="128" y="241"/>
                </a:lnTo>
                <a:lnTo>
                  <a:pt x="128" y="238"/>
                </a:lnTo>
                <a:lnTo>
                  <a:pt x="128" y="236"/>
                </a:lnTo>
                <a:lnTo>
                  <a:pt x="127" y="232"/>
                </a:lnTo>
                <a:lnTo>
                  <a:pt x="127" y="230"/>
                </a:lnTo>
                <a:lnTo>
                  <a:pt x="127" y="229"/>
                </a:lnTo>
                <a:lnTo>
                  <a:pt x="127" y="227"/>
                </a:lnTo>
                <a:lnTo>
                  <a:pt x="128" y="227"/>
                </a:lnTo>
                <a:lnTo>
                  <a:pt x="128" y="226"/>
                </a:lnTo>
                <a:lnTo>
                  <a:pt x="129" y="225"/>
                </a:lnTo>
                <a:lnTo>
                  <a:pt x="129" y="224"/>
                </a:lnTo>
                <a:lnTo>
                  <a:pt x="130" y="224"/>
                </a:lnTo>
                <a:lnTo>
                  <a:pt x="131" y="223"/>
                </a:lnTo>
                <a:lnTo>
                  <a:pt x="132" y="222"/>
                </a:lnTo>
                <a:lnTo>
                  <a:pt x="133" y="222"/>
                </a:lnTo>
                <a:lnTo>
                  <a:pt x="134" y="221"/>
                </a:lnTo>
                <a:lnTo>
                  <a:pt x="136" y="221"/>
                </a:lnTo>
                <a:lnTo>
                  <a:pt x="137" y="220"/>
                </a:lnTo>
                <a:lnTo>
                  <a:pt x="139" y="220"/>
                </a:lnTo>
                <a:lnTo>
                  <a:pt x="140" y="220"/>
                </a:lnTo>
                <a:lnTo>
                  <a:pt x="143" y="220"/>
                </a:lnTo>
                <a:lnTo>
                  <a:pt x="150" y="220"/>
                </a:lnTo>
                <a:lnTo>
                  <a:pt x="153" y="220"/>
                </a:lnTo>
                <a:lnTo>
                  <a:pt x="155" y="219"/>
                </a:lnTo>
                <a:lnTo>
                  <a:pt x="158" y="219"/>
                </a:lnTo>
                <a:lnTo>
                  <a:pt x="160" y="218"/>
                </a:lnTo>
                <a:lnTo>
                  <a:pt x="161" y="218"/>
                </a:lnTo>
                <a:lnTo>
                  <a:pt x="162" y="217"/>
                </a:lnTo>
                <a:lnTo>
                  <a:pt x="164" y="216"/>
                </a:lnTo>
                <a:lnTo>
                  <a:pt x="166" y="215"/>
                </a:lnTo>
                <a:lnTo>
                  <a:pt x="168" y="214"/>
                </a:lnTo>
                <a:lnTo>
                  <a:pt x="170" y="212"/>
                </a:lnTo>
                <a:lnTo>
                  <a:pt x="172" y="212"/>
                </a:lnTo>
                <a:lnTo>
                  <a:pt x="173" y="211"/>
                </a:lnTo>
                <a:lnTo>
                  <a:pt x="175" y="211"/>
                </a:lnTo>
                <a:lnTo>
                  <a:pt x="176" y="210"/>
                </a:lnTo>
                <a:lnTo>
                  <a:pt x="178" y="210"/>
                </a:lnTo>
                <a:lnTo>
                  <a:pt x="179" y="210"/>
                </a:lnTo>
                <a:lnTo>
                  <a:pt x="180" y="210"/>
                </a:lnTo>
                <a:lnTo>
                  <a:pt x="182" y="210"/>
                </a:lnTo>
                <a:lnTo>
                  <a:pt x="183" y="211"/>
                </a:lnTo>
                <a:lnTo>
                  <a:pt x="184" y="211"/>
                </a:lnTo>
                <a:lnTo>
                  <a:pt x="185" y="211"/>
                </a:lnTo>
                <a:lnTo>
                  <a:pt x="190" y="214"/>
                </a:lnTo>
                <a:lnTo>
                  <a:pt x="192" y="214"/>
                </a:lnTo>
                <a:lnTo>
                  <a:pt x="193" y="215"/>
                </a:lnTo>
                <a:lnTo>
                  <a:pt x="194" y="215"/>
                </a:lnTo>
                <a:lnTo>
                  <a:pt x="195" y="215"/>
                </a:lnTo>
                <a:lnTo>
                  <a:pt x="196" y="215"/>
                </a:lnTo>
                <a:lnTo>
                  <a:pt x="197" y="215"/>
                </a:lnTo>
                <a:lnTo>
                  <a:pt x="198" y="215"/>
                </a:lnTo>
                <a:lnTo>
                  <a:pt x="198" y="215"/>
                </a:lnTo>
                <a:lnTo>
                  <a:pt x="199" y="215"/>
                </a:lnTo>
                <a:lnTo>
                  <a:pt x="200" y="214"/>
                </a:lnTo>
                <a:lnTo>
                  <a:pt x="202" y="213"/>
                </a:lnTo>
                <a:lnTo>
                  <a:pt x="205" y="212"/>
                </a:lnTo>
                <a:lnTo>
                  <a:pt x="207" y="211"/>
                </a:lnTo>
                <a:lnTo>
                  <a:pt x="208" y="210"/>
                </a:lnTo>
                <a:lnTo>
                  <a:pt x="210" y="210"/>
                </a:lnTo>
                <a:lnTo>
                  <a:pt x="215" y="210"/>
                </a:lnTo>
                <a:lnTo>
                  <a:pt x="221" y="208"/>
                </a:lnTo>
                <a:lnTo>
                  <a:pt x="222" y="208"/>
                </a:lnTo>
                <a:lnTo>
                  <a:pt x="224" y="208"/>
                </a:lnTo>
                <a:lnTo>
                  <a:pt x="227" y="208"/>
                </a:lnTo>
                <a:lnTo>
                  <a:pt x="229" y="208"/>
                </a:lnTo>
                <a:lnTo>
                  <a:pt x="232" y="208"/>
                </a:lnTo>
                <a:lnTo>
                  <a:pt x="234" y="208"/>
                </a:lnTo>
                <a:lnTo>
                  <a:pt x="237" y="209"/>
                </a:lnTo>
                <a:lnTo>
                  <a:pt x="239" y="209"/>
                </a:lnTo>
                <a:lnTo>
                  <a:pt x="241" y="210"/>
                </a:lnTo>
                <a:lnTo>
                  <a:pt x="245" y="211"/>
                </a:lnTo>
                <a:lnTo>
                  <a:pt x="246" y="212"/>
                </a:lnTo>
                <a:lnTo>
                  <a:pt x="248" y="212"/>
                </a:lnTo>
                <a:lnTo>
                  <a:pt x="250" y="212"/>
                </a:lnTo>
                <a:lnTo>
                  <a:pt x="252" y="212"/>
                </a:lnTo>
                <a:lnTo>
                  <a:pt x="254" y="212"/>
                </a:lnTo>
                <a:lnTo>
                  <a:pt x="256" y="212"/>
                </a:lnTo>
                <a:lnTo>
                  <a:pt x="258" y="212"/>
                </a:lnTo>
                <a:lnTo>
                  <a:pt x="260" y="211"/>
                </a:lnTo>
                <a:lnTo>
                  <a:pt x="261" y="210"/>
                </a:lnTo>
                <a:lnTo>
                  <a:pt x="262" y="209"/>
                </a:lnTo>
                <a:lnTo>
                  <a:pt x="265" y="207"/>
                </a:lnTo>
                <a:lnTo>
                  <a:pt x="266" y="206"/>
                </a:lnTo>
                <a:lnTo>
                  <a:pt x="268" y="205"/>
                </a:lnTo>
                <a:lnTo>
                  <a:pt x="271" y="204"/>
                </a:lnTo>
                <a:lnTo>
                  <a:pt x="272" y="204"/>
                </a:lnTo>
                <a:lnTo>
                  <a:pt x="273" y="203"/>
                </a:lnTo>
                <a:lnTo>
                  <a:pt x="274" y="202"/>
                </a:lnTo>
                <a:lnTo>
                  <a:pt x="275" y="202"/>
                </a:lnTo>
                <a:lnTo>
                  <a:pt x="276" y="201"/>
                </a:lnTo>
                <a:lnTo>
                  <a:pt x="276" y="200"/>
                </a:lnTo>
                <a:lnTo>
                  <a:pt x="277" y="199"/>
                </a:lnTo>
                <a:lnTo>
                  <a:pt x="277" y="198"/>
                </a:lnTo>
                <a:lnTo>
                  <a:pt x="277" y="197"/>
                </a:lnTo>
                <a:lnTo>
                  <a:pt x="278" y="195"/>
                </a:lnTo>
                <a:lnTo>
                  <a:pt x="278" y="193"/>
                </a:lnTo>
                <a:lnTo>
                  <a:pt x="277" y="189"/>
                </a:lnTo>
                <a:lnTo>
                  <a:pt x="277" y="187"/>
                </a:lnTo>
                <a:lnTo>
                  <a:pt x="277" y="185"/>
                </a:lnTo>
                <a:lnTo>
                  <a:pt x="278" y="183"/>
                </a:lnTo>
                <a:lnTo>
                  <a:pt x="278" y="182"/>
                </a:lnTo>
                <a:lnTo>
                  <a:pt x="278" y="180"/>
                </a:lnTo>
                <a:lnTo>
                  <a:pt x="279" y="179"/>
                </a:lnTo>
                <a:lnTo>
                  <a:pt x="279" y="178"/>
                </a:lnTo>
                <a:lnTo>
                  <a:pt x="280" y="176"/>
                </a:lnTo>
                <a:lnTo>
                  <a:pt x="280" y="175"/>
                </a:lnTo>
                <a:lnTo>
                  <a:pt x="281" y="175"/>
                </a:lnTo>
                <a:lnTo>
                  <a:pt x="282" y="174"/>
                </a:lnTo>
                <a:lnTo>
                  <a:pt x="282" y="173"/>
                </a:lnTo>
                <a:lnTo>
                  <a:pt x="283" y="173"/>
                </a:lnTo>
                <a:lnTo>
                  <a:pt x="284" y="173"/>
                </a:lnTo>
                <a:lnTo>
                  <a:pt x="284" y="172"/>
                </a:lnTo>
                <a:lnTo>
                  <a:pt x="286" y="172"/>
                </a:lnTo>
                <a:lnTo>
                  <a:pt x="290" y="171"/>
                </a:lnTo>
                <a:lnTo>
                  <a:pt x="292" y="171"/>
                </a:lnTo>
                <a:lnTo>
                  <a:pt x="294" y="170"/>
                </a:lnTo>
                <a:lnTo>
                  <a:pt x="296" y="169"/>
                </a:lnTo>
                <a:lnTo>
                  <a:pt x="298" y="168"/>
                </a:lnTo>
                <a:lnTo>
                  <a:pt x="300" y="166"/>
                </a:lnTo>
                <a:lnTo>
                  <a:pt x="302" y="165"/>
                </a:lnTo>
                <a:lnTo>
                  <a:pt x="304" y="162"/>
                </a:lnTo>
                <a:lnTo>
                  <a:pt x="306" y="161"/>
                </a:lnTo>
                <a:lnTo>
                  <a:pt x="307" y="160"/>
                </a:lnTo>
                <a:lnTo>
                  <a:pt x="309" y="159"/>
                </a:lnTo>
                <a:lnTo>
                  <a:pt x="312" y="158"/>
                </a:lnTo>
                <a:lnTo>
                  <a:pt x="314" y="157"/>
                </a:lnTo>
                <a:lnTo>
                  <a:pt x="316" y="156"/>
                </a:lnTo>
                <a:lnTo>
                  <a:pt x="317" y="156"/>
                </a:lnTo>
                <a:lnTo>
                  <a:pt x="318" y="156"/>
                </a:lnTo>
                <a:lnTo>
                  <a:pt x="319" y="156"/>
                </a:lnTo>
                <a:lnTo>
                  <a:pt x="321" y="157"/>
                </a:lnTo>
                <a:lnTo>
                  <a:pt x="322" y="157"/>
                </a:lnTo>
                <a:lnTo>
                  <a:pt x="326" y="158"/>
                </a:lnTo>
                <a:lnTo>
                  <a:pt x="330" y="159"/>
                </a:lnTo>
                <a:lnTo>
                  <a:pt x="333" y="160"/>
                </a:lnTo>
                <a:lnTo>
                  <a:pt x="335" y="160"/>
                </a:lnTo>
                <a:lnTo>
                  <a:pt x="336" y="160"/>
                </a:lnTo>
                <a:lnTo>
                  <a:pt x="337" y="160"/>
                </a:lnTo>
                <a:lnTo>
                  <a:pt x="342" y="159"/>
                </a:lnTo>
                <a:lnTo>
                  <a:pt x="346" y="159"/>
                </a:lnTo>
                <a:lnTo>
                  <a:pt x="347" y="158"/>
                </a:lnTo>
                <a:lnTo>
                  <a:pt x="349" y="158"/>
                </a:lnTo>
                <a:lnTo>
                  <a:pt x="351" y="157"/>
                </a:lnTo>
                <a:lnTo>
                  <a:pt x="352" y="156"/>
                </a:lnTo>
                <a:lnTo>
                  <a:pt x="354" y="155"/>
                </a:lnTo>
                <a:lnTo>
                  <a:pt x="358" y="152"/>
                </a:lnTo>
                <a:lnTo>
                  <a:pt x="360" y="151"/>
                </a:lnTo>
                <a:lnTo>
                  <a:pt x="362" y="150"/>
                </a:lnTo>
                <a:lnTo>
                  <a:pt x="366" y="148"/>
                </a:lnTo>
                <a:lnTo>
                  <a:pt x="377" y="143"/>
                </a:lnTo>
                <a:lnTo>
                  <a:pt x="384" y="140"/>
                </a:lnTo>
                <a:lnTo>
                  <a:pt x="388" y="138"/>
                </a:lnTo>
                <a:lnTo>
                  <a:pt x="391" y="137"/>
                </a:lnTo>
                <a:lnTo>
                  <a:pt x="398" y="134"/>
                </a:lnTo>
                <a:lnTo>
                  <a:pt x="401" y="133"/>
                </a:lnTo>
                <a:lnTo>
                  <a:pt x="405" y="132"/>
                </a:lnTo>
                <a:lnTo>
                  <a:pt x="406" y="131"/>
                </a:lnTo>
                <a:lnTo>
                  <a:pt x="407" y="130"/>
                </a:lnTo>
                <a:lnTo>
                  <a:pt x="410" y="129"/>
                </a:lnTo>
                <a:lnTo>
                  <a:pt x="412" y="127"/>
                </a:lnTo>
                <a:lnTo>
                  <a:pt x="414" y="126"/>
                </a:lnTo>
                <a:lnTo>
                  <a:pt x="415" y="124"/>
                </a:lnTo>
                <a:lnTo>
                  <a:pt x="416" y="123"/>
                </a:lnTo>
                <a:lnTo>
                  <a:pt x="417" y="121"/>
                </a:lnTo>
                <a:lnTo>
                  <a:pt x="418" y="119"/>
                </a:lnTo>
                <a:lnTo>
                  <a:pt x="421" y="115"/>
                </a:lnTo>
                <a:lnTo>
                  <a:pt x="422" y="114"/>
                </a:lnTo>
                <a:lnTo>
                  <a:pt x="423" y="112"/>
                </a:lnTo>
                <a:lnTo>
                  <a:pt x="423" y="112"/>
                </a:lnTo>
                <a:lnTo>
                  <a:pt x="425" y="111"/>
                </a:lnTo>
                <a:lnTo>
                  <a:pt x="426" y="110"/>
                </a:lnTo>
                <a:lnTo>
                  <a:pt x="427" y="109"/>
                </a:lnTo>
                <a:lnTo>
                  <a:pt x="430" y="109"/>
                </a:lnTo>
                <a:lnTo>
                  <a:pt x="432" y="108"/>
                </a:lnTo>
                <a:lnTo>
                  <a:pt x="433" y="108"/>
                </a:lnTo>
                <a:lnTo>
                  <a:pt x="435" y="108"/>
                </a:lnTo>
                <a:lnTo>
                  <a:pt x="436" y="108"/>
                </a:lnTo>
                <a:lnTo>
                  <a:pt x="438" y="108"/>
                </a:lnTo>
                <a:lnTo>
                  <a:pt x="440" y="108"/>
                </a:lnTo>
                <a:lnTo>
                  <a:pt x="444" y="109"/>
                </a:lnTo>
                <a:lnTo>
                  <a:pt x="445" y="109"/>
                </a:lnTo>
                <a:lnTo>
                  <a:pt x="447" y="109"/>
                </a:lnTo>
                <a:lnTo>
                  <a:pt x="449" y="109"/>
                </a:lnTo>
                <a:lnTo>
                  <a:pt x="450" y="109"/>
                </a:lnTo>
                <a:lnTo>
                  <a:pt x="452" y="109"/>
                </a:lnTo>
                <a:lnTo>
                  <a:pt x="454" y="109"/>
                </a:lnTo>
                <a:lnTo>
                  <a:pt x="458" y="108"/>
                </a:lnTo>
                <a:lnTo>
                  <a:pt x="460" y="108"/>
                </a:lnTo>
                <a:lnTo>
                  <a:pt x="462" y="107"/>
                </a:lnTo>
                <a:lnTo>
                  <a:pt x="465" y="106"/>
                </a:lnTo>
                <a:lnTo>
                  <a:pt x="468" y="105"/>
                </a:lnTo>
                <a:lnTo>
                  <a:pt x="469" y="104"/>
                </a:lnTo>
                <a:lnTo>
                  <a:pt x="471" y="104"/>
                </a:lnTo>
                <a:lnTo>
                  <a:pt x="476" y="103"/>
                </a:lnTo>
                <a:lnTo>
                  <a:pt x="477" y="102"/>
                </a:lnTo>
                <a:lnTo>
                  <a:pt x="479" y="102"/>
                </a:lnTo>
                <a:lnTo>
                  <a:pt x="480" y="101"/>
                </a:lnTo>
                <a:lnTo>
                  <a:pt x="480" y="101"/>
                </a:lnTo>
                <a:lnTo>
                  <a:pt x="481" y="100"/>
                </a:lnTo>
                <a:lnTo>
                  <a:pt x="482" y="100"/>
                </a:lnTo>
                <a:lnTo>
                  <a:pt x="483" y="98"/>
                </a:lnTo>
                <a:lnTo>
                  <a:pt x="483" y="97"/>
                </a:lnTo>
                <a:lnTo>
                  <a:pt x="484" y="96"/>
                </a:lnTo>
                <a:lnTo>
                  <a:pt x="485" y="93"/>
                </a:lnTo>
                <a:lnTo>
                  <a:pt x="486" y="89"/>
                </a:lnTo>
                <a:lnTo>
                  <a:pt x="487" y="87"/>
                </a:lnTo>
                <a:lnTo>
                  <a:pt x="487" y="86"/>
                </a:lnTo>
                <a:lnTo>
                  <a:pt x="487" y="85"/>
                </a:lnTo>
                <a:lnTo>
                  <a:pt x="487" y="84"/>
                </a:lnTo>
                <a:lnTo>
                  <a:pt x="487" y="83"/>
                </a:lnTo>
                <a:lnTo>
                  <a:pt x="487" y="82"/>
                </a:lnTo>
                <a:lnTo>
                  <a:pt x="487" y="81"/>
                </a:lnTo>
                <a:lnTo>
                  <a:pt x="486" y="81"/>
                </a:lnTo>
                <a:lnTo>
                  <a:pt x="486" y="80"/>
                </a:lnTo>
                <a:lnTo>
                  <a:pt x="485" y="79"/>
                </a:lnTo>
                <a:lnTo>
                  <a:pt x="484" y="78"/>
                </a:lnTo>
                <a:lnTo>
                  <a:pt x="483" y="78"/>
                </a:lnTo>
                <a:lnTo>
                  <a:pt x="482" y="77"/>
                </a:lnTo>
                <a:lnTo>
                  <a:pt x="481" y="77"/>
                </a:lnTo>
                <a:lnTo>
                  <a:pt x="478" y="75"/>
                </a:lnTo>
                <a:lnTo>
                  <a:pt x="472" y="73"/>
                </a:lnTo>
                <a:lnTo>
                  <a:pt x="468" y="72"/>
                </a:lnTo>
                <a:lnTo>
                  <a:pt x="462" y="69"/>
                </a:lnTo>
                <a:lnTo>
                  <a:pt x="460" y="69"/>
                </a:lnTo>
                <a:lnTo>
                  <a:pt x="459" y="68"/>
                </a:lnTo>
                <a:lnTo>
                  <a:pt x="458" y="67"/>
                </a:lnTo>
                <a:lnTo>
                  <a:pt x="457" y="67"/>
                </a:lnTo>
                <a:lnTo>
                  <a:pt x="456" y="66"/>
                </a:lnTo>
                <a:lnTo>
                  <a:pt x="456" y="65"/>
                </a:lnTo>
                <a:lnTo>
                  <a:pt x="455" y="65"/>
                </a:lnTo>
                <a:lnTo>
                  <a:pt x="455" y="64"/>
                </a:lnTo>
                <a:lnTo>
                  <a:pt x="454" y="63"/>
                </a:lnTo>
                <a:lnTo>
                  <a:pt x="454" y="61"/>
                </a:lnTo>
                <a:lnTo>
                  <a:pt x="453" y="60"/>
                </a:lnTo>
                <a:lnTo>
                  <a:pt x="453" y="60"/>
                </a:lnTo>
                <a:lnTo>
                  <a:pt x="453" y="59"/>
                </a:lnTo>
                <a:lnTo>
                  <a:pt x="453" y="58"/>
                </a:lnTo>
                <a:lnTo>
                  <a:pt x="453" y="58"/>
                </a:lnTo>
                <a:lnTo>
                  <a:pt x="453" y="57"/>
                </a:lnTo>
                <a:lnTo>
                  <a:pt x="454" y="56"/>
                </a:lnTo>
                <a:lnTo>
                  <a:pt x="455" y="54"/>
                </a:lnTo>
                <a:lnTo>
                  <a:pt x="455" y="53"/>
                </a:lnTo>
                <a:lnTo>
                  <a:pt x="456" y="52"/>
                </a:lnTo>
                <a:lnTo>
                  <a:pt x="456" y="52"/>
                </a:lnTo>
                <a:lnTo>
                  <a:pt x="456" y="51"/>
                </a:lnTo>
                <a:lnTo>
                  <a:pt x="455" y="50"/>
                </a:lnTo>
                <a:lnTo>
                  <a:pt x="455" y="50"/>
                </a:lnTo>
                <a:lnTo>
                  <a:pt x="454" y="49"/>
                </a:lnTo>
                <a:lnTo>
                  <a:pt x="454" y="49"/>
                </a:lnTo>
                <a:lnTo>
                  <a:pt x="453" y="49"/>
                </a:lnTo>
                <a:lnTo>
                  <a:pt x="452" y="49"/>
                </a:lnTo>
                <a:lnTo>
                  <a:pt x="451" y="48"/>
                </a:lnTo>
                <a:lnTo>
                  <a:pt x="447" y="49"/>
                </a:lnTo>
                <a:lnTo>
                  <a:pt x="445" y="48"/>
                </a:lnTo>
                <a:lnTo>
                  <a:pt x="442" y="48"/>
                </a:lnTo>
                <a:lnTo>
                  <a:pt x="441" y="48"/>
                </a:lnTo>
                <a:lnTo>
                  <a:pt x="441" y="48"/>
                </a:lnTo>
                <a:lnTo>
                  <a:pt x="439" y="47"/>
                </a:lnTo>
                <a:lnTo>
                  <a:pt x="438" y="46"/>
                </a:lnTo>
                <a:lnTo>
                  <a:pt x="437" y="46"/>
                </a:lnTo>
                <a:lnTo>
                  <a:pt x="436" y="45"/>
                </a:lnTo>
                <a:lnTo>
                  <a:pt x="435" y="44"/>
                </a:lnTo>
                <a:lnTo>
                  <a:pt x="434" y="43"/>
                </a:lnTo>
                <a:lnTo>
                  <a:pt x="434" y="42"/>
                </a:lnTo>
                <a:lnTo>
                  <a:pt x="433" y="41"/>
                </a:lnTo>
                <a:lnTo>
                  <a:pt x="433" y="41"/>
                </a:lnTo>
                <a:lnTo>
                  <a:pt x="433" y="40"/>
                </a:lnTo>
                <a:lnTo>
                  <a:pt x="433" y="38"/>
                </a:lnTo>
                <a:lnTo>
                  <a:pt x="433" y="35"/>
                </a:lnTo>
                <a:lnTo>
                  <a:pt x="433" y="34"/>
                </a:lnTo>
                <a:lnTo>
                  <a:pt x="434" y="33"/>
                </a:lnTo>
                <a:lnTo>
                  <a:pt x="434" y="32"/>
                </a:lnTo>
                <a:lnTo>
                  <a:pt x="434" y="31"/>
                </a:lnTo>
                <a:lnTo>
                  <a:pt x="436" y="27"/>
                </a:lnTo>
                <a:lnTo>
                  <a:pt x="437" y="26"/>
                </a:lnTo>
                <a:lnTo>
                  <a:pt x="438" y="24"/>
                </a:lnTo>
                <a:lnTo>
                  <a:pt x="438" y="22"/>
                </a:lnTo>
                <a:lnTo>
                  <a:pt x="439" y="21"/>
                </a:lnTo>
                <a:lnTo>
                  <a:pt x="439" y="19"/>
                </a:lnTo>
                <a:lnTo>
                  <a:pt x="440" y="18"/>
                </a:lnTo>
                <a:lnTo>
                  <a:pt x="441" y="13"/>
                </a:lnTo>
                <a:lnTo>
                  <a:pt x="441" y="12"/>
                </a:lnTo>
                <a:lnTo>
                  <a:pt x="441" y="11"/>
                </a:lnTo>
                <a:lnTo>
                  <a:pt x="442" y="10"/>
                </a:lnTo>
                <a:lnTo>
                  <a:pt x="442" y="10"/>
                </a:lnTo>
                <a:lnTo>
                  <a:pt x="443" y="8"/>
                </a:lnTo>
                <a:lnTo>
                  <a:pt x="448" y="2"/>
                </a:lnTo>
                <a:lnTo>
                  <a:pt x="449" y="1"/>
                </a:lnTo>
                <a:lnTo>
                  <a:pt x="450" y="0"/>
                </a:lnTo>
                <a:lnTo>
                  <a:pt x="450" y="0"/>
                </a:lnTo>
                <a:lnTo>
                  <a:pt x="450" y="0"/>
                </a:lnTo>
              </a:path>
            </a:pathLst>
          </a:custGeom>
          <a:noFill/>
          <a:ln w="98425">
            <a:solidFill>
              <a:srgbClr val="CCCC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398" name="Freeform 239">
            <a:extLst>
              <a:ext uri="{FF2B5EF4-FFF2-40B4-BE49-F238E27FC236}">
                <a16:creationId xmlns:a16="http://schemas.microsoft.com/office/drawing/2014/main" id="{ECDE4BC3-47C3-4E61-866E-6CACB897FA57}"/>
              </a:ext>
            </a:extLst>
          </p:cNvPr>
          <p:cNvSpPr>
            <a:spLocks/>
          </p:cNvSpPr>
          <p:nvPr/>
        </p:nvSpPr>
        <p:spPr bwMode="auto">
          <a:xfrm>
            <a:off x="8344644" y="1522961"/>
            <a:ext cx="542132" cy="364818"/>
          </a:xfrm>
          <a:custGeom>
            <a:avLst/>
            <a:gdLst>
              <a:gd name="T0" fmla="*/ 298 w 532"/>
              <a:gd name="T1" fmla="*/ 4 h 358"/>
              <a:gd name="T2" fmla="*/ 315 w 532"/>
              <a:gd name="T3" fmla="*/ 17 h 358"/>
              <a:gd name="T4" fmla="*/ 328 w 532"/>
              <a:gd name="T5" fmla="*/ 17 h 358"/>
              <a:gd name="T6" fmla="*/ 340 w 532"/>
              <a:gd name="T7" fmla="*/ 8 h 358"/>
              <a:gd name="T8" fmla="*/ 350 w 532"/>
              <a:gd name="T9" fmla="*/ 24 h 358"/>
              <a:gd name="T10" fmla="*/ 369 w 532"/>
              <a:gd name="T11" fmla="*/ 20 h 358"/>
              <a:gd name="T12" fmla="*/ 388 w 532"/>
              <a:gd name="T13" fmla="*/ 46 h 358"/>
              <a:gd name="T14" fmla="*/ 385 w 532"/>
              <a:gd name="T15" fmla="*/ 79 h 358"/>
              <a:gd name="T16" fmla="*/ 403 w 532"/>
              <a:gd name="T17" fmla="*/ 106 h 358"/>
              <a:gd name="T18" fmla="*/ 425 w 532"/>
              <a:gd name="T19" fmla="*/ 134 h 358"/>
              <a:gd name="T20" fmla="*/ 432 w 532"/>
              <a:gd name="T21" fmla="*/ 158 h 358"/>
              <a:gd name="T22" fmla="*/ 451 w 532"/>
              <a:gd name="T23" fmla="*/ 144 h 358"/>
              <a:gd name="T24" fmla="*/ 485 w 532"/>
              <a:gd name="T25" fmla="*/ 155 h 358"/>
              <a:gd name="T26" fmla="*/ 497 w 532"/>
              <a:gd name="T27" fmla="*/ 169 h 358"/>
              <a:gd name="T28" fmla="*/ 506 w 532"/>
              <a:gd name="T29" fmla="*/ 210 h 358"/>
              <a:gd name="T30" fmla="*/ 511 w 532"/>
              <a:gd name="T31" fmla="*/ 252 h 358"/>
              <a:gd name="T32" fmla="*/ 514 w 532"/>
              <a:gd name="T33" fmla="*/ 284 h 358"/>
              <a:gd name="T34" fmla="*/ 531 w 532"/>
              <a:gd name="T35" fmla="*/ 319 h 358"/>
              <a:gd name="T36" fmla="*/ 520 w 532"/>
              <a:gd name="T37" fmla="*/ 330 h 358"/>
              <a:gd name="T38" fmla="*/ 495 w 532"/>
              <a:gd name="T39" fmla="*/ 331 h 358"/>
              <a:gd name="T40" fmla="*/ 476 w 532"/>
              <a:gd name="T41" fmla="*/ 316 h 358"/>
              <a:gd name="T42" fmla="*/ 457 w 532"/>
              <a:gd name="T43" fmla="*/ 330 h 358"/>
              <a:gd name="T44" fmla="*/ 454 w 532"/>
              <a:gd name="T45" fmla="*/ 349 h 358"/>
              <a:gd name="T46" fmla="*/ 436 w 532"/>
              <a:gd name="T47" fmla="*/ 352 h 358"/>
              <a:gd name="T48" fmla="*/ 425 w 532"/>
              <a:gd name="T49" fmla="*/ 342 h 358"/>
              <a:gd name="T50" fmla="*/ 399 w 532"/>
              <a:gd name="T51" fmla="*/ 332 h 358"/>
              <a:gd name="T52" fmla="*/ 379 w 532"/>
              <a:gd name="T53" fmla="*/ 332 h 358"/>
              <a:gd name="T54" fmla="*/ 359 w 532"/>
              <a:gd name="T55" fmla="*/ 343 h 358"/>
              <a:gd name="T56" fmla="*/ 324 w 532"/>
              <a:gd name="T57" fmla="*/ 324 h 358"/>
              <a:gd name="T58" fmla="*/ 305 w 532"/>
              <a:gd name="T59" fmla="*/ 305 h 358"/>
              <a:gd name="T60" fmla="*/ 274 w 532"/>
              <a:gd name="T61" fmla="*/ 279 h 358"/>
              <a:gd name="T62" fmla="*/ 256 w 532"/>
              <a:gd name="T63" fmla="*/ 279 h 358"/>
              <a:gd name="T64" fmla="*/ 239 w 532"/>
              <a:gd name="T65" fmla="*/ 267 h 358"/>
              <a:gd name="T66" fmla="*/ 230 w 532"/>
              <a:gd name="T67" fmla="*/ 284 h 358"/>
              <a:gd name="T68" fmla="*/ 211 w 532"/>
              <a:gd name="T69" fmla="*/ 299 h 358"/>
              <a:gd name="T70" fmla="*/ 200 w 532"/>
              <a:gd name="T71" fmla="*/ 313 h 358"/>
              <a:gd name="T72" fmla="*/ 172 w 532"/>
              <a:gd name="T73" fmla="*/ 309 h 358"/>
              <a:gd name="T74" fmla="*/ 163 w 532"/>
              <a:gd name="T75" fmla="*/ 330 h 358"/>
              <a:gd name="T76" fmla="*/ 139 w 532"/>
              <a:gd name="T77" fmla="*/ 353 h 358"/>
              <a:gd name="T78" fmla="*/ 106 w 532"/>
              <a:gd name="T79" fmla="*/ 358 h 358"/>
              <a:gd name="T80" fmla="*/ 95 w 532"/>
              <a:gd name="T81" fmla="*/ 343 h 358"/>
              <a:gd name="T82" fmla="*/ 82 w 532"/>
              <a:gd name="T83" fmla="*/ 341 h 358"/>
              <a:gd name="T84" fmla="*/ 62 w 532"/>
              <a:gd name="T85" fmla="*/ 341 h 358"/>
              <a:gd name="T86" fmla="*/ 54 w 532"/>
              <a:gd name="T87" fmla="*/ 334 h 358"/>
              <a:gd name="T88" fmla="*/ 30 w 532"/>
              <a:gd name="T89" fmla="*/ 306 h 358"/>
              <a:gd name="T90" fmla="*/ 9 w 532"/>
              <a:gd name="T91" fmla="*/ 263 h 358"/>
              <a:gd name="T92" fmla="*/ 0 w 532"/>
              <a:gd name="T93" fmla="*/ 234 h 358"/>
              <a:gd name="T94" fmla="*/ 10 w 532"/>
              <a:gd name="T95" fmla="*/ 207 h 358"/>
              <a:gd name="T96" fmla="*/ 29 w 532"/>
              <a:gd name="T97" fmla="*/ 187 h 358"/>
              <a:gd name="T98" fmla="*/ 36 w 532"/>
              <a:gd name="T99" fmla="*/ 167 h 358"/>
              <a:gd name="T100" fmla="*/ 43 w 532"/>
              <a:gd name="T101" fmla="*/ 141 h 358"/>
              <a:gd name="T102" fmla="*/ 61 w 532"/>
              <a:gd name="T103" fmla="*/ 140 h 358"/>
              <a:gd name="T104" fmla="*/ 84 w 532"/>
              <a:gd name="T105" fmla="*/ 146 h 358"/>
              <a:gd name="T106" fmla="*/ 96 w 532"/>
              <a:gd name="T107" fmla="*/ 123 h 358"/>
              <a:gd name="T108" fmla="*/ 128 w 532"/>
              <a:gd name="T109" fmla="*/ 114 h 358"/>
              <a:gd name="T110" fmla="*/ 164 w 532"/>
              <a:gd name="T111" fmla="*/ 130 h 358"/>
              <a:gd name="T112" fmla="*/ 189 w 532"/>
              <a:gd name="T113" fmla="*/ 125 h 358"/>
              <a:gd name="T114" fmla="*/ 211 w 532"/>
              <a:gd name="T115" fmla="*/ 100 h 358"/>
              <a:gd name="T116" fmla="*/ 252 w 532"/>
              <a:gd name="T117" fmla="*/ 103 h 358"/>
              <a:gd name="T118" fmla="*/ 269 w 532"/>
              <a:gd name="T119" fmla="*/ 97 h 358"/>
              <a:gd name="T120" fmla="*/ 275 w 532"/>
              <a:gd name="T121" fmla="*/ 56 h 358"/>
              <a:gd name="T122" fmla="*/ 274 w 532"/>
              <a:gd name="T123" fmla="*/ 29 h 358"/>
              <a:gd name="T124" fmla="*/ 262 w 532"/>
              <a:gd name="T125" fmla="*/ 19 h 3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532" h="358">
                <a:moveTo>
                  <a:pt x="280" y="0"/>
                </a:moveTo>
                <a:lnTo>
                  <a:pt x="281" y="1"/>
                </a:lnTo>
                <a:lnTo>
                  <a:pt x="284" y="3"/>
                </a:lnTo>
                <a:lnTo>
                  <a:pt x="285" y="3"/>
                </a:lnTo>
                <a:lnTo>
                  <a:pt x="287" y="4"/>
                </a:lnTo>
                <a:lnTo>
                  <a:pt x="288" y="5"/>
                </a:lnTo>
                <a:lnTo>
                  <a:pt x="289" y="5"/>
                </a:lnTo>
                <a:lnTo>
                  <a:pt x="290" y="5"/>
                </a:lnTo>
                <a:lnTo>
                  <a:pt x="291" y="5"/>
                </a:lnTo>
                <a:lnTo>
                  <a:pt x="292" y="5"/>
                </a:lnTo>
                <a:lnTo>
                  <a:pt x="293" y="5"/>
                </a:lnTo>
                <a:lnTo>
                  <a:pt x="293" y="5"/>
                </a:lnTo>
                <a:lnTo>
                  <a:pt x="296" y="4"/>
                </a:lnTo>
                <a:lnTo>
                  <a:pt x="297" y="4"/>
                </a:lnTo>
                <a:lnTo>
                  <a:pt x="298" y="4"/>
                </a:lnTo>
                <a:lnTo>
                  <a:pt x="299" y="4"/>
                </a:lnTo>
                <a:lnTo>
                  <a:pt x="300" y="4"/>
                </a:lnTo>
                <a:lnTo>
                  <a:pt x="302" y="5"/>
                </a:lnTo>
                <a:lnTo>
                  <a:pt x="308" y="6"/>
                </a:lnTo>
                <a:lnTo>
                  <a:pt x="310" y="7"/>
                </a:lnTo>
                <a:lnTo>
                  <a:pt x="311" y="8"/>
                </a:lnTo>
                <a:lnTo>
                  <a:pt x="312" y="9"/>
                </a:lnTo>
                <a:lnTo>
                  <a:pt x="312" y="9"/>
                </a:lnTo>
                <a:lnTo>
                  <a:pt x="313" y="10"/>
                </a:lnTo>
                <a:lnTo>
                  <a:pt x="313" y="11"/>
                </a:lnTo>
                <a:lnTo>
                  <a:pt x="313" y="11"/>
                </a:lnTo>
                <a:lnTo>
                  <a:pt x="313" y="14"/>
                </a:lnTo>
                <a:lnTo>
                  <a:pt x="314" y="15"/>
                </a:lnTo>
                <a:lnTo>
                  <a:pt x="314" y="16"/>
                </a:lnTo>
                <a:lnTo>
                  <a:pt x="315" y="17"/>
                </a:lnTo>
                <a:lnTo>
                  <a:pt x="315" y="18"/>
                </a:lnTo>
                <a:lnTo>
                  <a:pt x="316" y="19"/>
                </a:lnTo>
                <a:lnTo>
                  <a:pt x="317" y="19"/>
                </a:lnTo>
                <a:lnTo>
                  <a:pt x="319" y="20"/>
                </a:lnTo>
                <a:lnTo>
                  <a:pt x="320" y="20"/>
                </a:lnTo>
                <a:lnTo>
                  <a:pt x="321" y="20"/>
                </a:lnTo>
                <a:lnTo>
                  <a:pt x="322" y="20"/>
                </a:lnTo>
                <a:lnTo>
                  <a:pt x="323" y="20"/>
                </a:lnTo>
                <a:lnTo>
                  <a:pt x="324" y="20"/>
                </a:lnTo>
                <a:lnTo>
                  <a:pt x="325" y="20"/>
                </a:lnTo>
                <a:lnTo>
                  <a:pt x="325" y="20"/>
                </a:lnTo>
                <a:lnTo>
                  <a:pt x="326" y="19"/>
                </a:lnTo>
                <a:lnTo>
                  <a:pt x="327" y="19"/>
                </a:lnTo>
                <a:lnTo>
                  <a:pt x="327" y="18"/>
                </a:lnTo>
                <a:lnTo>
                  <a:pt x="328" y="17"/>
                </a:lnTo>
                <a:lnTo>
                  <a:pt x="329" y="15"/>
                </a:lnTo>
                <a:lnTo>
                  <a:pt x="330" y="13"/>
                </a:lnTo>
                <a:lnTo>
                  <a:pt x="331" y="11"/>
                </a:lnTo>
                <a:lnTo>
                  <a:pt x="332" y="10"/>
                </a:lnTo>
                <a:lnTo>
                  <a:pt x="333" y="9"/>
                </a:lnTo>
                <a:lnTo>
                  <a:pt x="334" y="9"/>
                </a:lnTo>
                <a:lnTo>
                  <a:pt x="335" y="8"/>
                </a:lnTo>
                <a:lnTo>
                  <a:pt x="335" y="8"/>
                </a:lnTo>
                <a:lnTo>
                  <a:pt x="336" y="8"/>
                </a:lnTo>
                <a:lnTo>
                  <a:pt x="336" y="7"/>
                </a:lnTo>
                <a:lnTo>
                  <a:pt x="337" y="7"/>
                </a:lnTo>
                <a:lnTo>
                  <a:pt x="338" y="7"/>
                </a:lnTo>
                <a:lnTo>
                  <a:pt x="339" y="7"/>
                </a:lnTo>
                <a:lnTo>
                  <a:pt x="339" y="8"/>
                </a:lnTo>
                <a:lnTo>
                  <a:pt x="340" y="8"/>
                </a:lnTo>
                <a:lnTo>
                  <a:pt x="340" y="8"/>
                </a:lnTo>
                <a:lnTo>
                  <a:pt x="340" y="8"/>
                </a:lnTo>
                <a:lnTo>
                  <a:pt x="341" y="9"/>
                </a:lnTo>
                <a:lnTo>
                  <a:pt x="342" y="10"/>
                </a:lnTo>
                <a:lnTo>
                  <a:pt x="342" y="12"/>
                </a:lnTo>
                <a:lnTo>
                  <a:pt x="343" y="13"/>
                </a:lnTo>
                <a:lnTo>
                  <a:pt x="344" y="18"/>
                </a:lnTo>
                <a:lnTo>
                  <a:pt x="345" y="20"/>
                </a:lnTo>
                <a:lnTo>
                  <a:pt x="345" y="21"/>
                </a:lnTo>
                <a:lnTo>
                  <a:pt x="346" y="22"/>
                </a:lnTo>
                <a:lnTo>
                  <a:pt x="346" y="23"/>
                </a:lnTo>
                <a:lnTo>
                  <a:pt x="347" y="23"/>
                </a:lnTo>
                <a:lnTo>
                  <a:pt x="348" y="24"/>
                </a:lnTo>
                <a:lnTo>
                  <a:pt x="349" y="24"/>
                </a:lnTo>
                <a:lnTo>
                  <a:pt x="350" y="24"/>
                </a:lnTo>
                <a:lnTo>
                  <a:pt x="351" y="24"/>
                </a:lnTo>
                <a:lnTo>
                  <a:pt x="352" y="24"/>
                </a:lnTo>
                <a:lnTo>
                  <a:pt x="353" y="23"/>
                </a:lnTo>
                <a:lnTo>
                  <a:pt x="356" y="22"/>
                </a:lnTo>
                <a:lnTo>
                  <a:pt x="358" y="21"/>
                </a:lnTo>
                <a:lnTo>
                  <a:pt x="361" y="20"/>
                </a:lnTo>
                <a:lnTo>
                  <a:pt x="362" y="20"/>
                </a:lnTo>
                <a:lnTo>
                  <a:pt x="363" y="19"/>
                </a:lnTo>
                <a:lnTo>
                  <a:pt x="365" y="19"/>
                </a:lnTo>
                <a:lnTo>
                  <a:pt x="366" y="19"/>
                </a:lnTo>
                <a:lnTo>
                  <a:pt x="367" y="19"/>
                </a:lnTo>
                <a:lnTo>
                  <a:pt x="367" y="19"/>
                </a:lnTo>
                <a:lnTo>
                  <a:pt x="368" y="20"/>
                </a:lnTo>
                <a:lnTo>
                  <a:pt x="369" y="20"/>
                </a:lnTo>
                <a:lnTo>
                  <a:pt x="369" y="20"/>
                </a:lnTo>
                <a:lnTo>
                  <a:pt x="370" y="21"/>
                </a:lnTo>
                <a:lnTo>
                  <a:pt x="373" y="24"/>
                </a:lnTo>
                <a:lnTo>
                  <a:pt x="374" y="25"/>
                </a:lnTo>
                <a:lnTo>
                  <a:pt x="376" y="26"/>
                </a:lnTo>
                <a:lnTo>
                  <a:pt x="379" y="28"/>
                </a:lnTo>
                <a:lnTo>
                  <a:pt x="380" y="29"/>
                </a:lnTo>
                <a:lnTo>
                  <a:pt x="382" y="30"/>
                </a:lnTo>
                <a:lnTo>
                  <a:pt x="383" y="31"/>
                </a:lnTo>
                <a:lnTo>
                  <a:pt x="383" y="33"/>
                </a:lnTo>
                <a:lnTo>
                  <a:pt x="384" y="33"/>
                </a:lnTo>
                <a:lnTo>
                  <a:pt x="385" y="35"/>
                </a:lnTo>
                <a:lnTo>
                  <a:pt x="387" y="41"/>
                </a:lnTo>
                <a:lnTo>
                  <a:pt x="388" y="43"/>
                </a:lnTo>
                <a:lnTo>
                  <a:pt x="388" y="45"/>
                </a:lnTo>
                <a:lnTo>
                  <a:pt x="388" y="46"/>
                </a:lnTo>
                <a:lnTo>
                  <a:pt x="388" y="47"/>
                </a:lnTo>
                <a:lnTo>
                  <a:pt x="388" y="49"/>
                </a:lnTo>
                <a:lnTo>
                  <a:pt x="388" y="50"/>
                </a:lnTo>
                <a:lnTo>
                  <a:pt x="388" y="51"/>
                </a:lnTo>
                <a:lnTo>
                  <a:pt x="385" y="58"/>
                </a:lnTo>
                <a:lnTo>
                  <a:pt x="384" y="60"/>
                </a:lnTo>
                <a:lnTo>
                  <a:pt x="384" y="61"/>
                </a:lnTo>
                <a:lnTo>
                  <a:pt x="384" y="63"/>
                </a:lnTo>
                <a:lnTo>
                  <a:pt x="384" y="65"/>
                </a:lnTo>
                <a:lnTo>
                  <a:pt x="383" y="67"/>
                </a:lnTo>
                <a:lnTo>
                  <a:pt x="384" y="69"/>
                </a:lnTo>
                <a:lnTo>
                  <a:pt x="384" y="72"/>
                </a:lnTo>
                <a:lnTo>
                  <a:pt x="384" y="74"/>
                </a:lnTo>
                <a:lnTo>
                  <a:pt x="385" y="76"/>
                </a:lnTo>
                <a:lnTo>
                  <a:pt x="385" y="79"/>
                </a:lnTo>
                <a:lnTo>
                  <a:pt x="386" y="82"/>
                </a:lnTo>
                <a:lnTo>
                  <a:pt x="387" y="85"/>
                </a:lnTo>
                <a:lnTo>
                  <a:pt x="388" y="87"/>
                </a:lnTo>
                <a:lnTo>
                  <a:pt x="389" y="89"/>
                </a:lnTo>
                <a:lnTo>
                  <a:pt x="390" y="91"/>
                </a:lnTo>
                <a:lnTo>
                  <a:pt x="392" y="94"/>
                </a:lnTo>
                <a:lnTo>
                  <a:pt x="393" y="96"/>
                </a:lnTo>
                <a:lnTo>
                  <a:pt x="395" y="98"/>
                </a:lnTo>
                <a:lnTo>
                  <a:pt x="396" y="100"/>
                </a:lnTo>
                <a:lnTo>
                  <a:pt x="398" y="102"/>
                </a:lnTo>
                <a:lnTo>
                  <a:pt x="399" y="103"/>
                </a:lnTo>
                <a:lnTo>
                  <a:pt x="400" y="104"/>
                </a:lnTo>
                <a:lnTo>
                  <a:pt x="401" y="105"/>
                </a:lnTo>
                <a:lnTo>
                  <a:pt x="402" y="106"/>
                </a:lnTo>
                <a:lnTo>
                  <a:pt x="403" y="106"/>
                </a:lnTo>
                <a:lnTo>
                  <a:pt x="405" y="107"/>
                </a:lnTo>
                <a:lnTo>
                  <a:pt x="407" y="108"/>
                </a:lnTo>
                <a:lnTo>
                  <a:pt x="412" y="110"/>
                </a:lnTo>
                <a:lnTo>
                  <a:pt x="413" y="111"/>
                </a:lnTo>
                <a:lnTo>
                  <a:pt x="415" y="112"/>
                </a:lnTo>
                <a:lnTo>
                  <a:pt x="417" y="113"/>
                </a:lnTo>
                <a:lnTo>
                  <a:pt x="418" y="115"/>
                </a:lnTo>
                <a:lnTo>
                  <a:pt x="419" y="116"/>
                </a:lnTo>
                <a:lnTo>
                  <a:pt x="421" y="118"/>
                </a:lnTo>
                <a:lnTo>
                  <a:pt x="422" y="121"/>
                </a:lnTo>
                <a:lnTo>
                  <a:pt x="423" y="124"/>
                </a:lnTo>
                <a:lnTo>
                  <a:pt x="424" y="126"/>
                </a:lnTo>
                <a:lnTo>
                  <a:pt x="425" y="129"/>
                </a:lnTo>
                <a:lnTo>
                  <a:pt x="425" y="131"/>
                </a:lnTo>
                <a:lnTo>
                  <a:pt x="425" y="134"/>
                </a:lnTo>
                <a:lnTo>
                  <a:pt x="425" y="139"/>
                </a:lnTo>
                <a:lnTo>
                  <a:pt x="425" y="145"/>
                </a:lnTo>
                <a:lnTo>
                  <a:pt x="425" y="146"/>
                </a:lnTo>
                <a:lnTo>
                  <a:pt x="426" y="148"/>
                </a:lnTo>
                <a:lnTo>
                  <a:pt x="426" y="151"/>
                </a:lnTo>
                <a:lnTo>
                  <a:pt x="426" y="153"/>
                </a:lnTo>
                <a:lnTo>
                  <a:pt x="427" y="154"/>
                </a:lnTo>
                <a:lnTo>
                  <a:pt x="427" y="155"/>
                </a:lnTo>
                <a:lnTo>
                  <a:pt x="428" y="156"/>
                </a:lnTo>
                <a:lnTo>
                  <a:pt x="428" y="156"/>
                </a:lnTo>
                <a:lnTo>
                  <a:pt x="428" y="157"/>
                </a:lnTo>
                <a:lnTo>
                  <a:pt x="429" y="157"/>
                </a:lnTo>
                <a:lnTo>
                  <a:pt x="430" y="158"/>
                </a:lnTo>
                <a:lnTo>
                  <a:pt x="431" y="158"/>
                </a:lnTo>
                <a:lnTo>
                  <a:pt x="432" y="158"/>
                </a:lnTo>
                <a:lnTo>
                  <a:pt x="432" y="158"/>
                </a:lnTo>
                <a:lnTo>
                  <a:pt x="433" y="158"/>
                </a:lnTo>
                <a:lnTo>
                  <a:pt x="434" y="158"/>
                </a:lnTo>
                <a:lnTo>
                  <a:pt x="435" y="158"/>
                </a:lnTo>
                <a:lnTo>
                  <a:pt x="436" y="157"/>
                </a:lnTo>
                <a:lnTo>
                  <a:pt x="437" y="156"/>
                </a:lnTo>
                <a:lnTo>
                  <a:pt x="438" y="156"/>
                </a:lnTo>
                <a:lnTo>
                  <a:pt x="439" y="155"/>
                </a:lnTo>
                <a:lnTo>
                  <a:pt x="441" y="153"/>
                </a:lnTo>
                <a:lnTo>
                  <a:pt x="445" y="148"/>
                </a:lnTo>
                <a:lnTo>
                  <a:pt x="447" y="147"/>
                </a:lnTo>
                <a:lnTo>
                  <a:pt x="448" y="146"/>
                </a:lnTo>
                <a:lnTo>
                  <a:pt x="449" y="145"/>
                </a:lnTo>
                <a:lnTo>
                  <a:pt x="450" y="145"/>
                </a:lnTo>
                <a:lnTo>
                  <a:pt x="451" y="144"/>
                </a:lnTo>
                <a:lnTo>
                  <a:pt x="452" y="144"/>
                </a:lnTo>
                <a:lnTo>
                  <a:pt x="453" y="144"/>
                </a:lnTo>
                <a:lnTo>
                  <a:pt x="453" y="144"/>
                </a:lnTo>
                <a:lnTo>
                  <a:pt x="454" y="144"/>
                </a:lnTo>
                <a:lnTo>
                  <a:pt x="455" y="144"/>
                </a:lnTo>
                <a:lnTo>
                  <a:pt x="457" y="144"/>
                </a:lnTo>
                <a:lnTo>
                  <a:pt x="459" y="144"/>
                </a:lnTo>
                <a:lnTo>
                  <a:pt x="461" y="145"/>
                </a:lnTo>
                <a:lnTo>
                  <a:pt x="463" y="146"/>
                </a:lnTo>
                <a:lnTo>
                  <a:pt x="466" y="147"/>
                </a:lnTo>
                <a:lnTo>
                  <a:pt x="471" y="149"/>
                </a:lnTo>
                <a:lnTo>
                  <a:pt x="473" y="151"/>
                </a:lnTo>
                <a:lnTo>
                  <a:pt x="477" y="152"/>
                </a:lnTo>
                <a:lnTo>
                  <a:pt x="482" y="154"/>
                </a:lnTo>
                <a:lnTo>
                  <a:pt x="485" y="155"/>
                </a:lnTo>
                <a:lnTo>
                  <a:pt x="487" y="156"/>
                </a:lnTo>
                <a:lnTo>
                  <a:pt x="491" y="158"/>
                </a:lnTo>
                <a:lnTo>
                  <a:pt x="492" y="159"/>
                </a:lnTo>
                <a:lnTo>
                  <a:pt x="493" y="159"/>
                </a:lnTo>
                <a:lnTo>
                  <a:pt x="493" y="159"/>
                </a:lnTo>
                <a:lnTo>
                  <a:pt x="493" y="159"/>
                </a:lnTo>
                <a:lnTo>
                  <a:pt x="494" y="159"/>
                </a:lnTo>
                <a:lnTo>
                  <a:pt x="493" y="159"/>
                </a:lnTo>
                <a:lnTo>
                  <a:pt x="493" y="160"/>
                </a:lnTo>
                <a:lnTo>
                  <a:pt x="494" y="161"/>
                </a:lnTo>
                <a:lnTo>
                  <a:pt x="494" y="162"/>
                </a:lnTo>
                <a:lnTo>
                  <a:pt x="494" y="163"/>
                </a:lnTo>
                <a:lnTo>
                  <a:pt x="495" y="165"/>
                </a:lnTo>
                <a:lnTo>
                  <a:pt x="496" y="167"/>
                </a:lnTo>
                <a:lnTo>
                  <a:pt x="497" y="169"/>
                </a:lnTo>
                <a:lnTo>
                  <a:pt x="498" y="172"/>
                </a:lnTo>
                <a:lnTo>
                  <a:pt x="500" y="174"/>
                </a:lnTo>
                <a:lnTo>
                  <a:pt x="503" y="179"/>
                </a:lnTo>
                <a:lnTo>
                  <a:pt x="505" y="182"/>
                </a:lnTo>
                <a:lnTo>
                  <a:pt x="505" y="183"/>
                </a:lnTo>
                <a:lnTo>
                  <a:pt x="506" y="185"/>
                </a:lnTo>
                <a:lnTo>
                  <a:pt x="506" y="186"/>
                </a:lnTo>
                <a:lnTo>
                  <a:pt x="507" y="187"/>
                </a:lnTo>
                <a:lnTo>
                  <a:pt x="507" y="189"/>
                </a:lnTo>
                <a:lnTo>
                  <a:pt x="507" y="191"/>
                </a:lnTo>
                <a:lnTo>
                  <a:pt x="507" y="193"/>
                </a:lnTo>
                <a:lnTo>
                  <a:pt x="506" y="199"/>
                </a:lnTo>
                <a:lnTo>
                  <a:pt x="506" y="201"/>
                </a:lnTo>
                <a:lnTo>
                  <a:pt x="506" y="203"/>
                </a:lnTo>
                <a:lnTo>
                  <a:pt x="506" y="210"/>
                </a:lnTo>
                <a:lnTo>
                  <a:pt x="506" y="220"/>
                </a:lnTo>
                <a:lnTo>
                  <a:pt x="507" y="222"/>
                </a:lnTo>
                <a:lnTo>
                  <a:pt x="507" y="224"/>
                </a:lnTo>
                <a:lnTo>
                  <a:pt x="507" y="227"/>
                </a:lnTo>
                <a:lnTo>
                  <a:pt x="508" y="231"/>
                </a:lnTo>
                <a:lnTo>
                  <a:pt x="509" y="234"/>
                </a:lnTo>
                <a:lnTo>
                  <a:pt x="510" y="239"/>
                </a:lnTo>
                <a:lnTo>
                  <a:pt x="511" y="241"/>
                </a:lnTo>
                <a:lnTo>
                  <a:pt x="511" y="242"/>
                </a:lnTo>
                <a:lnTo>
                  <a:pt x="511" y="244"/>
                </a:lnTo>
                <a:lnTo>
                  <a:pt x="511" y="247"/>
                </a:lnTo>
                <a:lnTo>
                  <a:pt x="511" y="249"/>
                </a:lnTo>
                <a:lnTo>
                  <a:pt x="511" y="250"/>
                </a:lnTo>
                <a:lnTo>
                  <a:pt x="511" y="251"/>
                </a:lnTo>
                <a:lnTo>
                  <a:pt x="511" y="252"/>
                </a:lnTo>
                <a:lnTo>
                  <a:pt x="512" y="254"/>
                </a:lnTo>
                <a:lnTo>
                  <a:pt x="515" y="259"/>
                </a:lnTo>
                <a:lnTo>
                  <a:pt x="516" y="263"/>
                </a:lnTo>
                <a:lnTo>
                  <a:pt x="517" y="264"/>
                </a:lnTo>
                <a:lnTo>
                  <a:pt x="517" y="265"/>
                </a:lnTo>
                <a:lnTo>
                  <a:pt x="518" y="266"/>
                </a:lnTo>
                <a:lnTo>
                  <a:pt x="518" y="267"/>
                </a:lnTo>
                <a:lnTo>
                  <a:pt x="518" y="268"/>
                </a:lnTo>
                <a:lnTo>
                  <a:pt x="518" y="269"/>
                </a:lnTo>
                <a:lnTo>
                  <a:pt x="517" y="270"/>
                </a:lnTo>
                <a:lnTo>
                  <a:pt x="517" y="272"/>
                </a:lnTo>
                <a:lnTo>
                  <a:pt x="515" y="277"/>
                </a:lnTo>
                <a:lnTo>
                  <a:pt x="514" y="280"/>
                </a:lnTo>
                <a:lnTo>
                  <a:pt x="514" y="283"/>
                </a:lnTo>
                <a:lnTo>
                  <a:pt x="514" y="284"/>
                </a:lnTo>
                <a:lnTo>
                  <a:pt x="514" y="286"/>
                </a:lnTo>
                <a:lnTo>
                  <a:pt x="514" y="287"/>
                </a:lnTo>
                <a:lnTo>
                  <a:pt x="514" y="288"/>
                </a:lnTo>
                <a:lnTo>
                  <a:pt x="514" y="290"/>
                </a:lnTo>
                <a:lnTo>
                  <a:pt x="515" y="291"/>
                </a:lnTo>
                <a:lnTo>
                  <a:pt x="517" y="295"/>
                </a:lnTo>
                <a:lnTo>
                  <a:pt x="518" y="298"/>
                </a:lnTo>
                <a:lnTo>
                  <a:pt x="521" y="304"/>
                </a:lnTo>
                <a:lnTo>
                  <a:pt x="522" y="305"/>
                </a:lnTo>
                <a:lnTo>
                  <a:pt x="524" y="308"/>
                </a:lnTo>
                <a:lnTo>
                  <a:pt x="528" y="312"/>
                </a:lnTo>
                <a:lnTo>
                  <a:pt x="530" y="316"/>
                </a:lnTo>
                <a:lnTo>
                  <a:pt x="531" y="317"/>
                </a:lnTo>
                <a:lnTo>
                  <a:pt x="531" y="318"/>
                </a:lnTo>
                <a:lnTo>
                  <a:pt x="531" y="319"/>
                </a:lnTo>
                <a:lnTo>
                  <a:pt x="532" y="320"/>
                </a:lnTo>
                <a:lnTo>
                  <a:pt x="532" y="321"/>
                </a:lnTo>
                <a:lnTo>
                  <a:pt x="532" y="322"/>
                </a:lnTo>
                <a:lnTo>
                  <a:pt x="532" y="323"/>
                </a:lnTo>
                <a:lnTo>
                  <a:pt x="532" y="324"/>
                </a:lnTo>
                <a:lnTo>
                  <a:pt x="531" y="325"/>
                </a:lnTo>
                <a:lnTo>
                  <a:pt x="531" y="326"/>
                </a:lnTo>
                <a:lnTo>
                  <a:pt x="530" y="326"/>
                </a:lnTo>
                <a:lnTo>
                  <a:pt x="529" y="327"/>
                </a:lnTo>
                <a:lnTo>
                  <a:pt x="528" y="327"/>
                </a:lnTo>
                <a:lnTo>
                  <a:pt x="527" y="328"/>
                </a:lnTo>
                <a:lnTo>
                  <a:pt x="525" y="329"/>
                </a:lnTo>
                <a:lnTo>
                  <a:pt x="523" y="330"/>
                </a:lnTo>
                <a:lnTo>
                  <a:pt x="521" y="330"/>
                </a:lnTo>
                <a:lnTo>
                  <a:pt x="520" y="330"/>
                </a:lnTo>
                <a:lnTo>
                  <a:pt x="518" y="330"/>
                </a:lnTo>
                <a:lnTo>
                  <a:pt x="517" y="330"/>
                </a:lnTo>
                <a:lnTo>
                  <a:pt x="516" y="330"/>
                </a:lnTo>
                <a:lnTo>
                  <a:pt x="515" y="330"/>
                </a:lnTo>
                <a:lnTo>
                  <a:pt x="513" y="329"/>
                </a:lnTo>
                <a:lnTo>
                  <a:pt x="511" y="328"/>
                </a:lnTo>
                <a:lnTo>
                  <a:pt x="509" y="328"/>
                </a:lnTo>
                <a:lnTo>
                  <a:pt x="507" y="328"/>
                </a:lnTo>
                <a:lnTo>
                  <a:pt x="506" y="328"/>
                </a:lnTo>
                <a:lnTo>
                  <a:pt x="505" y="328"/>
                </a:lnTo>
                <a:lnTo>
                  <a:pt x="502" y="329"/>
                </a:lnTo>
                <a:lnTo>
                  <a:pt x="498" y="330"/>
                </a:lnTo>
                <a:lnTo>
                  <a:pt x="497" y="331"/>
                </a:lnTo>
                <a:lnTo>
                  <a:pt x="496" y="331"/>
                </a:lnTo>
                <a:lnTo>
                  <a:pt x="495" y="331"/>
                </a:lnTo>
                <a:lnTo>
                  <a:pt x="494" y="331"/>
                </a:lnTo>
                <a:lnTo>
                  <a:pt x="493" y="331"/>
                </a:lnTo>
                <a:lnTo>
                  <a:pt x="491" y="330"/>
                </a:lnTo>
                <a:lnTo>
                  <a:pt x="490" y="330"/>
                </a:lnTo>
                <a:lnTo>
                  <a:pt x="488" y="329"/>
                </a:lnTo>
                <a:lnTo>
                  <a:pt x="487" y="328"/>
                </a:lnTo>
                <a:lnTo>
                  <a:pt x="485" y="327"/>
                </a:lnTo>
                <a:lnTo>
                  <a:pt x="484" y="326"/>
                </a:lnTo>
                <a:lnTo>
                  <a:pt x="483" y="325"/>
                </a:lnTo>
                <a:lnTo>
                  <a:pt x="482" y="324"/>
                </a:lnTo>
                <a:lnTo>
                  <a:pt x="480" y="321"/>
                </a:lnTo>
                <a:lnTo>
                  <a:pt x="478" y="318"/>
                </a:lnTo>
                <a:lnTo>
                  <a:pt x="477" y="317"/>
                </a:lnTo>
                <a:lnTo>
                  <a:pt x="477" y="317"/>
                </a:lnTo>
                <a:lnTo>
                  <a:pt x="476" y="316"/>
                </a:lnTo>
                <a:lnTo>
                  <a:pt x="475" y="316"/>
                </a:lnTo>
                <a:lnTo>
                  <a:pt x="474" y="315"/>
                </a:lnTo>
                <a:lnTo>
                  <a:pt x="473" y="315"/>
                </a:lnTo>
                <a:lnTo>
                  <a:pt x="473" y="316"/>
                </a:lnTo>
                <a:lnTo>
                  <a:pt x="472" y="316"/>
                </a:lnTo>
                <a:lnTo>
                  <a:pt x="472" y="316"/>
                </a:lnTo>
                <a:lnTo>
                  <a:pt x="471" y="317"/>
                </a:lnTo>
                <a:lnTo>
                  <a:pt x="470" y="318"/>
                </a:lnTo>
                <a:lnTo>
                  <a:pt x="469" y="319"/>
                </a:lnTo>
                <a:lnTo>
                  <a:pt x="466" y="321"/>
                </a:lnTo>
                <a:lnTo>
                  <a:pt x="463" y="324"/>
                </a:lnTo>
                <a:lnTo>
                  <a:pt x="460" y="327"/>
                </a:lnTo>
                <a:lnTo>
                  <a:pt x="459" y="328"/>
                </a:lnTo>
                <a:lnTo>
                  <a:pt x="458" y="329"/>
                </a:lnTo>
                <a:lnTo>
                  <a:pt x="457" y="330"/>
                </a:lnTo>
                <a:lnTo>
                  <a:pt x="457" y="331"/>
                </a:lnTo>
                <a:lnTo>
                  <a:pt x="456" y="332"/>
                </a:lnTo>
                <a:lnTo>
                  <a:pt x="456" y="333"/>
                </a:lnTo>
                <a:lnTo>
                  <a:pt x="456" y="334"/>
                </a:lnTo>
                <a:lnTo>
                  <a:pt x="456" y="335"/>
                </a:lnTo>
                <a:lnTo>
                  <a:pt x="456" y="337"/>
                </a:lnTo>
                <a:lnTo>
                  <a:pt x="457" y="341"/>
                </a:lnTo>
                <a:lnTo>
                  <a:pt x="457" y="342"/>
                </a:lnTo>
                <a:lnTo>
                  <a:pt x="457" y="343"/>
                </a:lnTo>
                <a:lnTo>
                  <a:pt x="457" y="344"/>
                </a:lnTo>
                <a:lnTo>
                  <a:pt x="456" y="345"/>
                </a:lnTo>
                <a:lnTo>
                  <a:pt x="456" y="347"/>
                </a:lnTo>
                <a:lnTo>
                  <a:pt x="455" y="348"/>
                </a:lnTo>
                <a:lnTo>
                  <a:pt x="454" y="348"/>
                </a:lnTo>
                <a:lnTo>
                  <a:pt x="454" y="349"/>
                </a:lnTo>
                <a:lnTo>
                  <a:pt x="451" y="350"/>
                </a:lnTo>
                <a:lnTo>
                  <a:pt x="450" y="351"/>
                </a:lnTo>
                <a:lnTo>
                  <a:pt x="449" y="352"/>
                </a:lnTo>
                <a:lnTo>
                  <a:pt x="448" y="353"/>
                </a:lnTo>
                <a:lnTo>
                  <a:pt x="446" y="353"/>
                </a:lnTo>
                <a:lnTo>
                  <a:pt x="445" y="354"/>
                </a:lnTo>
                <a:lnTo>
                  <a:pt x="443" y="354"/>
                </a:lnTo>
                <a:lnTo>
                  <a:pt x="441" y="354"/>
                </a:lnTo>
                <a:lnTo>
                  <a:pt x="440" y="354"/>
                </a:lnTo>
                <a:lnTo>
                  <a:pt x="439" y="354"/>
                </a:lnTo>
                <a:lnTo>
                  <a:pt x="438" y="354"/>
                </a:lnTo>
                <a:lnTo>
                  <a:pt x="437" y="354"/>
                </a:lnTo>
                <a:lnTo>
                  <a:pt x="437" y="353"/>
                </a:lnTo>
                <a:lnTo>
                  <a:pt x="436" y="353"/>
                </a:lnTo>
                <a:lnTo>
                  <a:pt x="436" y="352"/>
                </a:lnTo>
                <a:lnTo>
                  <a:pt x="435" y="352"/>
                </a:lnTo>
                <a:lnTo>
                  <a:pt x="434" y="351"/>
                </a:lnTo>
                <a:lnTo>
                  <a:pt x="433" y="350"/>
                </a:lnTo>
                <a:lnTo>
                  <a:pt x="433" y="349"/>
                </a:lnTo>
                <a:lnTo>
                  <a:pt x="433" y="348"/>
                </a:lnTo>
                <a:lnTo>
                  <a:pt x="433" y="347"/>
                </a:lnTo>
                <a:lnTo>
                  <a:pt x="432" y="345"/>
                </a:lnTo>
                <a:lnTo>
                  <a:pt x="431" y="344"/>
                </a:lnTo>
                <a:lnTo>
                  <a:pt x="431" y="343"/>
                </a:lnTo>
                <a:lnTo>
                  <a:pt x="430" y="342"/>
                </a:lnTo>
                <a:lnTo>
                  <a:pt x="430" y="342"/>
                </a:lnTo>
                <a:lnTo>
                  <a:pt x="429" y="342"/>
                </a:lnTo>
                <a:lnTo>
                  <a:pt x="429" y="341"/>
                </a:lnTo>
                <a:lnTo>
                  <a:pt x="428" y="341"/>
                </a:lnTo>
                <a:lnTo>
                  <a:pt x="425" y="342"/>
                </a:lnTo>
                <a:lnTo>
                  <a:pt x="424" y="342"/>
                </a:lnTo>
                <a:lnTo>
                  <a:pt x="423" y="342"/>
                </a:lnTo>
                <a:lnTo>
                  <a:pt x="422" y="341"/>
                </a:lnTo>
                <a:lnTo>
                  <a:pt x="420" y="340"/>
                </a:lnTo>
                <a:lnTo>
                  <a:pt x="417" y="339"/>
                </a:lnTo>
                <a:lnTo>
                  <a:pt x="415" y="338"/>
                </a:lnTo>
                <a:lnTo>
                  <a:pt x="412" y="337"/>
                </a:lnTo>
                <a:lnTo>
                  <a:pt x="411" y="336"/>
                </a:lnTo>
                <a:lnTo>
                  <a:pt x="410" y="336"/>
                </a:lnTo>
                <a:lnTo>
                  <a:pt x="409" y="335"/>
                </a:lnTo>
                <a:lnTo>
                  <a:pt x="406" y="335"/>
                </a:lnTo>
                <a:lnTo>
                  <a:pt x="405" y="334"/>
                </a:lnTo>
                <a:lnTo>
                  <a:pt x="403" y="334"/>
                </a:lnTo>
                <a:lnTo>
                  <a:pt x="401" y="333"/>
                </a:lnTo>
                <a:lnTo>
                  <a:pt x="399" y="332"/>
                </a:lnTo>
                <a:lnTo>
                  <a:pt x="395" y="331"/>
                </a:lnTo>
                <a:lnTo>
                  <a:pt x="394" y="330"/>
                </a:lnTo>
                <a:lnTo>
                  <a:pt x="392" y="330"/>
                </a:lnTo>
                <a:lnTo>
                  <a:pt x="390" y="329"/>
                </a:lnTo>
                <a:lnTo>
                  <a:pt x="389" y="329"/>
                </a:lnTo>
                <a:lnTo>
                  <a:pt x="388" y="329"/>
                </a:lnTo>
                <a:lnTo>
                  <a:pt x="387" y="329"/>
                </a:lnTo>
                <a:lnTo>
                  <a:pt x="386" y="329"/>
                </a:lnTo>
                <a:lnTo>
                  <a:pt x="385" y="329"/>
                </a:lnTo>
                <a:lnTo>
                  <a:pt x="384" y="329"/>
                </a:lnTo>
                <a:lnTo>
                  <a:pt x="383" y="329"/>
                </a:lnTo>
                <a:lnTo>
                  <a:pt x="382" y="330"/>
                </a:lnTo>
                <a:lnTo>
                  <a:pt x="381" y="330"/>
                </a:lnTo>
                <a:lnTo>
                  <a:pt x="380" y="331"/>
                </a:lnTo>
                <a:lnTo>
                  <a:pt x="379" y="332"/>
                </a:lnTo>
                <a:lnTo>
                  <a:pt x="378" y="333"/>
                </a:lnTo>
                <a:lnTo>
                  <a:pt x="375" y="336"/>
                </a:lnTo>
                <a:lnTo>
                  <a:pt x="373" y="339"/>
                </a:lnTo>
                <a:lnTo>
                  <a:pt x="371" y="341"/>
                </a:lnTo>
                <a:lnTo>
                  <a:pt x="370" y="342"/>
                </a:lnTo>
                <a:lnTo>
                  <a:pt x="369" y="343"/>
                </a:lnTo>
                <a:lnTo>
                  <a:pt x="369" y="343"/>
                </a:lnTo>
                <a:lnTo>
                  <a:pt x="368" y="343"/>
                </a:lnTo>
                <a:lnTo>
                  <a:pt x="366" y="344"/>
                </a:lnTo>
                <a:lnTo>
                  <a:pt x="365" y="344"/>
                </a:lnTo>
                <a:lnTo>
                  <a:pt x="364" y="344"/>
                </a:lnTo>
                <a:lnTo>
                  <a:pt x="363" y="344"/>
                </a:lnTo>
                <a:lnTo>
                  <a:pt x="362" y="344"/>
                </a:lnTo>
                <a:lnTo>
                  <a:pt x="360" y="343"/>
                </a:lnTo>
                <a:lnTo>
                  <a:pt x="359" y="343"/>
                </a:lnTo>
                <a:lnTo>
                  <a:pt x="356" y="342"/>
                </a:lnTo>
                <a:lnTo>
                  <a:pt x="354" y="341"/>
                </a:lnTo>
                <a:lnTo>
                  <a:pt x="352" y="340"/>
                </a:lnTo>
                <a:lnTo>
                  <a:pt x="350" y="339"/>
                </a:lnTo>
                <a:lnTo>
                  <a:pt x="348" y="338"/>
                </a:lnTo>
                <a:lnTo>
                  <a:pt x="342" y="335"/>
                </a:lnTo>
                <a:lnTo>
                  <a:pt x="340" y="334"/>
                </a:lnTo>
                <a:lnTo>
                  <a:pt x="337" y="332"/>
                </a:lnTo>
                <a:lnTo>
                  <a:pt x="335" y="331"/>
                </a:lnTo>
                <a:lnTo>
                  <a:pt x="334" y="330"/>
                </a:lnTo>
                <a:lnTo>
                  <a:pt x="333" y="329"/>
                </a:lnTo>
                <a:lnTo>
                  <a:pt x="333" y="328"/>
                </a:lnTo>
                <a:lnTo>
                  <a:pt x="331" y="327"/>
                </a:lnTo>
                <a:lnTo>
                  <a:pt x="330" y="327"/>
                </a:lnTo>
                <a:lnTo>
                  <a:pt x="324" y="324"/>
                </a:lnTo>
                <a:lnTo>
                  <a:pt x="321" y="323"/>
                </a:lnTo>
                <a:lnTo>
                  <a:pt x="319" y="322"/>
                </a:lnTo>
                <a:lnTo>
                  <a:pt x="318" y="321"/>
                </a:lnTo>
                <a:lnTo>
                  <a:pt x="317" y="320"/>
                </a:lnTo>
                <a:lnTo>
                  <a:pt x="316" y="320"/>
                </a:lnTo>
                <a:lnTo>
                  <a:pt x="315" y="318"/>
                </a:lnTo>
                <a:lnTo>
                  <a:pt x="314" y="318"/>
                </a:lnTo>
                <a:lnTo>
                  <a:pt x="313" y="317"/>
                </a:lnTo>
                <a:lnTo>
                  <a:pt x="312" y="315"/>
                </a:lnTo>
                <a:lnTo>
                  <a:pt x="310" y="311"/>
                </a:lnTo>
                <a:lnTo>
                  <a:pt x="309" y="310"/>
                </a:lnTo>
                <a:lnTo>
                  <a:pt x="308" y="308"/>
                </a:lnTo>
                <a:lnTo>
                  <a:pt x="307" y="307"/>
                </a:lnTo>
                <a:lnTo>
                  <a:pt x="306" y="306"/>
                </a:lnTo>
                <a:lnTo>
                  <a:pt x="305" y="305"/>
                </a:lnTo>
                <a:lnTo>
                  <a:pt x="302" y="303"/>
                </a:lnTo>
                <a:lnTo>
                  <a:pt x="300" y="301"/>
                </a:lnTo>
                <a:lnTo>
                  <a:pt x="298" y="300"/>
                </a:lnTo>
                <a:lnTo>
                  <a:pt x="297" y="299"/>
                </a:lnTo>
                <a:lnTo>
                  <a:pt x="296" y="299"/>
                </a:lnTo>
                <a:lnTo>
                  <a:pt x="293" y="298"/>
                </a:lnTo>
                <a:lnTo>
                  <a:pt x="292" y="297"/>
                </a:lnTo>
                <a:lnTo>
                  <a:pt x="290" y="297"/>
                </a:lnTo>
                <a:lnTo>
                  <a:pt x="289" y="296"/>
                </a:lnTo>
                <a:lnTo>
                  <a:pt x="289" y="295"/>
                </a:lnTo>
                <a:lnTo>
                  <a:pt x="288" y="295"/>
                </a:lnTo>
                <a:lnTo>
                  <a:pt x="285" y="292"/>
                </a:lnTo>
                <a:lnTo>
                  <a:pt x="279" y="285"/>
                </a:lnTo>
                <a:lnTo>
                  <a:pt x="275" y="281"/>
                </a:lnTo>
                <a:lnTo>
                  <a:pt x="274" y="279"/>
                </a:lnTo>
                <a:lnTo>
                  <a:pt x="273" y="278"/>
                </a:lnTo>
                <a:lnTo>
                  <a:pt x="272" y="278"/>
                </a:lnTo>
                <a:lnTo>
                  <a:pt x="271" y="277"/>
                </a:lnTo>
                <a:lnTo>
                  <a:pt x="270" y="277"/>
                </a:lnTo>
                <a:lnTo>
                  <a:pt x="269" y="277"/>
                </a:lnTo>
                <a:lnTo>
                  <a:pt x="265" y="276"/>
                </a:lnTo>
                <a:lnTo>
                  <a:pt x="264" y="276"/>
                </a:lnTo>
                <a:lnTo>
                  <a:pt x="263" y="276"/>
                </a:lnTo>
                <a:lnTo>
                  <a:pt x="262" y="276"/>
                </a:lnTo>
                <a:lnTo>
                  <a:pt x="261" y="276"/>
                </a:lnTo>
                <a:lnTo>
                  <a:pt x="260" y="277"/>
                </a:lnTo>
                <a:lnTo>
                  <a:pt x="259" y="278"/>
                </a:lnTo>
                <a:lnTo>
                  <a:pt x="257" y="279"/>
                </a:lnTo>
                <a:lnTo>
                  <a:pt x="257" y="279"/>
                </a:lnTo>
                <a:lnTo>
                  <a:pt x="256" y="279"/>
                </a:lnTo>
                <a:lnTo>
                  <a:pt x="255" y="280"/>
                </a:lnTo>
                <a:lnTo>
                  <a:pt x="255" y="280"/>
                </a:lnTo>
                <a:lnTo>
                  <a:pt x="254" y="280"/>
                </a:lnTo>
                <a:lnTo>
                  <a:pt x="253" y="279"/>
                </a:lnTo>
                <a:lnTo>
                  <a:pt x="252" y="279"/>
                </a:lnTo>
                <a:lnTo>
                  <a:pt x="251" y="278"/>
                </a:lnTo>
                <a:lnTo>
                  <a:pt x="251" y="278"/>
                </a:lnTo>
                <a:lnTo>
                  <a:pt x="250" y="276"/>
                </a:lnTo>
                <a:lnTo>
                  <a:pt x="249" y="275"/>
                </a:lnTo>
                <a:lnTo>
                  <a:pt x="248" y="274"/>
                </a:lnTo>
                <a:lnTo>
                  <a:pt x="245" y="272"/>
                </a:lnTo>
                <a:lnTo>
                  <a:pt x="243" y="271"/>
                </a:lnTo>
                <a:lnTo>
                  <a:pt x="242" y="270"/>
                </a:lnTo>
                <a:lnTo>
                  <a:pt x="239" y="267"/>
                </a:lnTo>
                <a:lnTo>
                  <a:pt x="239" y="267"/>
                </a:lnTo>
                <a:lnTo>
                  <a:pt x="238" y="266"/>
                </a:lnTo>
                <a:lnTo>
                  <a:pt x="237" y="266"/>
                </a:lnTo>
                <a:lnTo>
                  <a:pt x="236" y="265"/>
                </a:lnTo>
                <a:lnTo>
                  <a:pt x="236" y="265"/>
                </a:lnTo>
                <a:lnTo>
                  <a:pt x="235" y="265"/>
                </a:lnTo>
                <a:lnTo>
                  <a:pt x="235" y="266"/>
                </a:lnTo>
                <a:lnTo>
                  <a:pt x="235" y="268"/>
                </a:lnTo>
                <a:lnTo>
                  <a:pt x="234" y="270"/>
                </a:lnTo>
                <a:lnTo>
                  <a:pt x="234" y="271"/>
                </a:lnTo>
                <a:lnTo>
                  <a:pt x="233" y="274"/>
                </a:lnTo>
                <a:lnTo>
                  <a:pt x="232" y="276"/>
                </a:lnTo>
                <a:lnTo>
                  <a:pt x="231" y="278"/>
                </a:lnTo>
                <a:lnTo>
                  <a:pt x="231" y="282"/>
                </a:lnTo>
                <a:lnTo>
                  <a:pt x="231" y="283"/>
                </a:lnTo>
                <a:lnTo>
                  <a:pt x="230" y="284"/>
                </a:lnTo>
                <a:lnTo>
                  <a:pt x="230" y="285"/>
                </a:lnTo>
                <a:lnTo>
                  <a:pt x="229" y="286"/>
                </a:lnTo>
                <a:lnTo>
                  <a:pt x="228" y="287"/>
                </a:lnTo>
                <a:lnTo>
                  <a:pt x="228" y="288"/>
                </a:lnTo>
                <a:lnTo>
                  <a:pt x="227" y="288"/>
                </a:lnTo>
                <a:lnTo>
                  <a:pt x="225" y="289"/>
                </a:lnTo>
                <a:lnTo>
                  <a:pt x="220" y="292"/>
                </a:lnTo>
                <a:lnTo>
                  <a:pt x="217" y="293"/>
                </a:lnTo>
                <a:lnTo>
                  <a:pt x="216" y="294"/>
                </a:lnTo>
                <a:lnTo>
                  <a:pt x="214" y="295"/>
                </a:lnTo>
                <a:lnTo>
                  <a:pt x="213" y="296"/>
                </a:lnTo>
                <a:lnTo>
                  <a:pt x="212" y="297"/>
                </a:lnTo>
                <a:lnTo>
                  <a:pt x="212" y="297"/>
                </a:lnTo>
                <a:lnTo>
                  <a:pt x="211" y="298"/>
                </a:lnTo>
                <a:lnTo>
                  <a:pt x="211" y="299"/>
                </a:lnTo>
                <a:lnTo>
                  <a:pt x="211" y="299"/>
                </a:lnTo>
                <a:lnTo>
                  <a:pt x="210" y="301"/>
                </a:lnTo>
                <a:lnTo>
                  <a:pt x="210" y="304"/>
                </a:lnTo>
                <a:lnTo>
                  <a:pt x="209" y="305"/>
                </a:lnTo>
                <a:lnTo>
                  <a:pt x="209" y="306"/>
                </a:lnTo>
                <a:lnTo>
                  <a:pt x="208" y="307"/>
                </a:lnTo>
                <a:lnTo>
                  <a:pt x="208" y="308"/>
                </a:lnTo>
                <a:lnTo>
                  <a:pt x="207" y="308"/>
                </a:lnTo>
                <a:lnTo>
                  <a:pt x="206" y="309"/>
                </a:lnTo>
                <a:lnTo>
                  <a:pt x="205" y="310"/>
                </a:lnTo>
                <a:lnTo>
                  <a:pt x="204" y="311"/>
                </a:lnTo>
                <a:lnTo>
                  <a:pt x="203" y="312"/>
                </a:lnTo>
                <a:lnTo>
                  <a:pt x="202" y="312"/>
                </a:lnTo>
                <a:lnTo>
                  <a:pt x="201" y="313"/>
                </a:lnTo>
                <a:lnTo>
                  <a:pt x="200" y="313"/>
                </a:lnTo>
                <a:lnTo>
                  <a:pt x="199" y="313"/>
                </a:lnTo>
                <a:lnTo>
                  <a:pt x="198" y="313"/>
                </a:lnTo>
                <a:lnTo>
                  <a:pt x="197" y="313"/>
                </a:lnTo>
                <a:lnTo>
                  <a:pt x="197" y="313"/>
                </a:lnTo>
                <a:lnTo>
                  <a:pt x="195" y="313"/>
                </a:lnTo>
                <a:lnTo>
                  <a:pt x="193" y="312"/>
                </a:lnTo>
                <a:lnTo>
                  <a:pt x="188" y="311"/>
                </a:lnTo>
                <a:lnTo>
                  <a:pt x="185" y="310"/>
                </a:lnTo>
                <a:lnTo>
                  <a:pt x="182" y="309"/>
                </a:lnTo>
                <a:lnTo>
                  <a:pt x="179" y="309"/>
                </a:lnTo>
                <a:lnTo>
                  <a:pt x="177" y="309"/>
                </a:lnTo>
                <a:lnTo>
                  <a:pt x="176" y="309"/>
                </a:lnTo>
                <a:lnTo>
                  <a:pt x="174" y="309"/>
                </a:lnTo>
                <a:lnTo>
                  <a:pt x="173" y="309"/>
                </a:lnTo>
                <a:lnTo>
                  <a:pt x="172" y="309"/>
                </a:lnTo>
                <a:lnTo>
                  <a:pt x="171" y="310"/>
                </a:lnTo>
                <a:lnTo>
                  <a:pt x="170" y="310"/>
                </a:lnTo>
                <a:lnTo>
                  <a:pt x="170" y="311"/>
                </a:lnTo>
                <a:lnTo>
                  <a:pt x="169" y="313"/>
                </a:lnTo>
                <a:lnTo>
                  <a:pt x="169" y="314"/>
                </a:lnTo>
                <a:lnTo>
                  <a:pt x="168" y="315"/>
                </a:lnTo>
                <a:lnTo>
                  <a:pt x="168" y="321"/>
                </a:lnTo>
                <a:lnTo>
                  <a:pt x="167" y="323"/>
                </a:lnTo>
                <a:lnTo>
                  <a:pt x="167" y="325"/>
                </a:lnTo>
                <a:lnTo>
                  <a:pt x="167" y="326"/>
                </a:lnTo>
                <a:lnTo>
                  <a:pt x="166" y="327"/>
                </a:lnTo>
                <a:lnTo>
                  <a:pt x="165" y="328"/>
                </a:lnTo>
                <a:lnTo>
                  <a:pt x="165" y="329"/>
                </a:lnTo>
                <a:lnTo>
                  <a:pt x="164" y="330"/>
                </a:lnTo>
                <a:lnTo>
                  <a:pt x="163" y="330"/>
                </a:lnTo>
                <a:lnTo>
                  <a:pt x="160" y="333"/>
                </a:lnTo>
                <a:lnTo>
                  <a:pt x="159" y="333"/>
                </a:lnTo>
                <a:lnTo>
                  <a:pt x="158" y="334"/>
                </a:lnTo>
                <a:lnTo>
                  <a:pt x="157" y="335"/>
                </a:lnTo>
                <a:lnTo>
                  <a:pt x="157" y="336"/>
                </a:lnTo>
                <a:lnTo>
                  <a:pt x="154" y="339"/>
                </a:lnTo>
                <a:lnTo>
                  <a:pt x="153" y="341"/>
                </a:lnTo>
                <a:lnTo>
                  <a:pt x="152" y="342"/>
                </a:lnTo>
                <a:lnTo>
                  <a:pt x="151" y="343"/>
                </a:lnTo>
                <a:lnTo>
                  <a:pt x="149" y="345"/>
                </a:lnTo>
                <a:lnTo>
                  <a:pt x="144" y="348"/>
                </a:lnTo>
                <a:lnTo>
                  <a:pt x="141" y="351"/>
                </a:lnTo>
                <a:lnTo>
                  <a:pt x="140" y="352"/>
                </a:lnTo>
                <a:lnTo>
                  <a:pt x="139" y="352"/>
                </a:lnTo>
                <a:lnTo>
                  <a:pt x="139" y="353"/>
                </a:lnTo>
                <a:lnTo>
                  <a:pt x="137" y="353"/>
                </a:lnTo>
                <a:lnTo>
                  <a:pt x="128" y="353"/>
                </a:lnTo>
                <a:lnTo>
                  <a:pt x="127" y="354"/>
                </a:lnTo>
                <a:lnTo>
                  <a:pt x="124" y="354"/>
                </a:lnTo>
                <a:lnTo>
                  <a:pt x="123" y="354"/>
                </a:lnTo>
                <a:lnTo>
                  <a:pt x="120" y="354"/>
                </a:lnTo>
                <a:lnTo>
                  <a:pt x="118" y="354"/>
                </a:lnTo>
                <a:lnTo>
                  <a:pt x="117" y="355"/>
                </a:lnTo>
                <a:lnTo>
                  <a:pt x="112" y="356"/>
                </a:lnTo>
                <a:lnTo>
                  <a:pt x="111" y="357"/>
                </a:lnTo>
                <a:lnTo>
                  <a:pt x="109" y="357"/>
                </a:lnTo>
                <a:lnTo>
                  <a:pt x="108" y="358"/>
                </a:lnTo>
                <a:lnTo>
                  <a:pt x="107" y="358"/>
                </a:lnTo>
                <a:lnTo>
                  <a:pt x="107" y="358"/>
                </a:lnTo>
                <a:lnTo>
                  <a:pt x="106" y="358"/>
                </a:lnTo>
                <a:lnTo>
                  <a:pt x="105" y="358"/>
                </a:lnTo>
                <a:lnTo>
                  <a:pt x="104" y="358"/>
                </a:lnTo>
                <a:lnTo>
                  <a:pt x="103" y="357"/>
                </a:lnTo>
                <a:lnTo>
                  <a:pt x="102" y="357"/>
                </a:lnTo>
                <a:lnTo>
                  <a:pt x="101" y="356"/>
                </a:lnTo>
                <a:lnTo>
                  <a:pt x="100" y="356"/>
                </a:lnTo>
                <a:lnTo>
                  <a:pt x="99" y="356"/>
                </a:lnTo>
                <a:lnTo>
                  <a:pt x="99" y="355"/>
                </a:lnTo>
                <a:lnTo>
                  <a:pt x="98" y="354"/>
                </a:lnTo>
                <a:lnTo>
                  <a:pt x="98" y="353"/>
                </a:lnTo>
                <a:lnTo>
                  <a:pt x="97" y="352"/>
                </a:lnTo>
                <a:lnTo>
                  <a:pt x="97" y="351"/>
                </a:lnTo>
                <a:lnTo>
                  <a:pt x="96" y="349"/>
                </a:lnTo>
                <a:lnTo>
                  <a:pt x="96" y="347"/>
                </a:lnTo>
                <a:lnTo>
                  <a:pt x="95" y="343"/>
                </a:lnTo>
                <a:lnTo>
                  <a:pt x="95" y="342"/>
                </a:lnTo>
                <a:lnTo>
                  <a:pt x="94" y="341"/>
                </a:lnTo>
                <a:lnTo>
                  <a:pt x="94" y="340"/>
                </a:lnTo>
                <a:lnTo>
                  <a:pt x="93" y="339"/>
                </a:lnTo>
                <a:lnTo>
                  <a:pt x="93" y="339"/>
                </a:lnTo>
                <a:lnTo>
                  <a:pt x="92" y="338"/>
                </a:lnTo>
                <a:lnTo>
                  <a:pt x="91" y="338"/>
                </a:lnTo>
                <a:lnTo>
                  <a:pt x="91" y="338"/>
                </a:lnTo>
                <a:lnTo>
                  <a:pt x="90" y="338"/>
                </a:lnTo>
                <a:lnTo>
                  <a:pt x="89" y="338"/>
                </a:lnTo>
                <a:lnTo>
                  <a:pt x="88" y="339"/>
                </a:lnTo>
                <a:lnTo>
                  <a:pt x="86" y="339"/>
                </a:lnTo>
                <a:lnTo>
                  <a:pt x="85" y="340"/>
                </a:lnTo>
                <a:lnTo>
                  <a:pt x="83" y="341"/>
                </a:lnTo>
                <a:lnTo>
                  <a:pt x="82" y="341"/>
                </a:lnTo>
                <a:lnTo>
                  <a:pt x="81" y="341"/>
                </a:lnTo>
                <a:lnTo>
                  <a:pt x="80" y="341"/>
                </a:lnTo>
                <a:lnTo>
                  <a:pt x="79" y="341"/>
                </a:lnTo>
                <a:lnTo>
                  <a:pt x="79" y="341"/>
                </a:lnTo>
                <a:lnTo>
                  <a:pt x="77" y="341"/>
                </a:lnTo>
                <a:lnTo>
                  <a:pt x="76" y="341"/>
                </a:lnTo>
                <a:lnTo>
                  <a:pt x="73" y="339"/>
                </a:lnTo>
                <a:lnTo>
                  <a:pt x="72" y="339"/>
                </a:lnTo>
                <a:lnTo>
                  <a:pt x="70" y="338"/>
                </a:lnTo>
                <a:lnTo>
                  <a:pt x="69" y="338"/>
                </a:lnTo>
                <a:lnTo>
                  <a:pt x="68" y="339"/>
                </a:lnTo>
                <a:lnTo>
                  <a:pt x="67" y="339"/>
                </a:lnTo>
                <a:lnTo>
                  <a:pt x="66" y="340"/>
                </a:lnTo>
                <a:lnTo>
                  <a:pt x="63" y="341"/>
                </a:lnTo>
                <a:lnTo>
                  <a:pt x="62" y="341"/>
                </a:lnTo>
                <a:lnTo>
                  <a:pt x="61" y="342"/>
                </a:lnTo>
                <a:lnTo>
                  <a:pt x="61" y="342"/>
                </a:lnTo>
                <a:lnTo>
                  <a:pt x="60" y="342"/>
                </a:lnTo>
                <a:lnTo>
                  <a:pt x="59" y="342"/>
                </a:lnTo>
                <a:lnTo>
                  <a:pt x="59" y="341"/>
                </a:lnTo>
                <a:lnTo>
                  <a:pt x="58" y="341"/>
                </a:lnTo>
                <a:lnTo>
                  <a:pt x="57" y="340"/>
                </a:lnTo>
                <a:lnTo>
                  <a:pt x="57" y="340"/>
                </a:lnTo>
                <a:lnTo>
                  <a:pt x="56" y="339"/>
                </a:lnTo>
                <a:lnTo>
                  <a:pt x="56" y="339"/>
                </a:lnTo>
                <a:lnTo>
                  <a:pt x="56" y="339"/>
                </a:lnTo>
                <a:lnTo>
                  <a:pt x="56" y="338"/>
                </a:lnTo>
                <a:lnTo>
                  <a:pt x="56" y="338"/>
                </a:lnTo>
                <a:lnTo>
                  <a:pt x="55" y="336"/>
                </a:lnTo>
                <a:lnTo>
                  <a:pt x="54" y="334"/>
                </a:lnTo>
                <a:lnTo>
                  <a:pt x="53" y="333"/>
                </a:lnTo>
                <a:lnTo>
                  <a:pt x="52" y="332"/>
                </a:lnTo>
                <a:lnTo>
                  <a:pt x="51" y="330"/>
                </a:lnTo>
                <a:lnTo>
                  <a:pt x="50" y="329"/>
                </a:lnTo>
                <a:lnTo>
                  <a:pt x="49" y="328"/>
                </a:lnTo>
                <a:lnTo>
                  <a:pt x="47" y="326"/>
                </a:lnTo>
                <a:lnTo>
                  <a:pt x="45" y="325"/>
                </a:lnTo>
                <a:lnTo>
                  <a:pt x="42" y="323"/>
                </a:lnTo>
                <a:lnTo>
                  <a:pt x="40" y="322"/>
                </a:lnTo>
                <a:lnTo>
                  <a:pt x="39" y="322"/>
                </a:lnTo>
                <a:lnTo>
                  <a:pt x="38" y="320"/>
                </a:lnTo>
                <a:lnTo>
                  <a:pt x="38" y="319"/>
                </a:lnTo>
                <a:lnTo>
                  <a:pt x="37" y="318"/>
                </a:lnTo>
                <a:lnTo>
                  <a:pt x="34" y="313"/>
                </a:lnTo>
                <a:lnTo>
                  <a:pt x="30" y="306"/>
                </a:lnTo>
                <a:lnTo>
                  <a:pt x="30" y="305"/>
                </a:lnTo>
                <a:lnTo>
                  <a:pt x="29" y="303"/>
                </a:lnTo>
                <a:lnTo>
                  <a:pt x="26" y="295"/>
                </a:lnTo>
                <a:lnTo>
                  <a:pt x="25" y="293"/>
                </a:lnTo>
                <a:lnTo>
                  <a:pt x="24" y="291"/>
                </a:lnTo>
                <a:lnTo>
                  <a:pt x="23" y="288"/>
                </a:lnTo>
                <a:lnTo>
                  <a:pt x="21" y="285"/>
                </a:lnTo>
                <a:lnTo>
                  <a:pt x="21" y="284"/>
                </a:lnTo>
                <a:lnTo>
                  <a:pt x="19" y="282"/>
                </a:lnTo>
                <a:lnTo>
                  <a:pt x="18" y="280"/>
                </a:lnTo>
                <a:lnTo>
                  <a:pt x="16" y="278"/>
                </a:lnTo>
                <a:lnTo>
                  <a:pt x="15" y="276"/>
                </a:lnTo>
                <a:lnTo>
                  <a:pt x="14" y="274"/>
                </a:lnTo>
                <a:lnTo>
                  <a:pt x="12" y="268"/>
                </a:lnTo>
                <a:lnTo>
                  <a:pt x="9" y="263"/>
                </a:lnTo>
                <a:lnTo>
                  <a:pt x="8" y="261"/>
                </a:lnTo>
                <a:lnTo>
                  <a:pt x="7" y="258"/>
                </a:lnTo>
                <a:lnTo>
                  <a:pt x="7" y="257"/>
                </a:lnTo>
                <a:lnTo>
                  <a:pt x="6" y="255"/>
                </a:lnTo>
                <a:lnTo>
                  <a:pt x="6" y="251"/>
                </a:lnTo>
                <a:lnTo>
                  <a:pt x="5" y="249"/>
                </a:lnTo>
                <a:lnTo>
                  <a:pt x="5" y="247"/>
                </a:lnTo>
                <a:lnTo>
                  <a:pt x="4" y="243"/>
                </a:lnTo>
                <a:lnTo>
                  <a:pt x="3" y="241"/>
                </a:lnTo>
                <a:lnTo>
                  <a:pt x="2" y="241"/>
                </a:lnTo>
                <a:lnTo>
                  <a:pt x="1" y="238"/>
                </a:lnTo>
                <a:lnTo>
                  <a:pt x="1" y="237"/>
                </a:lnTo>
                <a:lnTo>
                  <a:pt x="0" y="236"/>
                </a:lnTo>
                <a:lnTo>
                  <a:pt x="0" y="235"/>
                </a:lnTo>
                <a:lnTo>
                  <a:pt x="0" y="234"/>
                </a:lnTo>
                <a:lnTo>
                  <a:pt x="0" y="233"/>
                </a:lnTo>
                <a:lnTo>
                  <a:pt x="1" y="231"/>
                </a:lnTo>
                <a:lnTo>
                  <a:pt x="1" y="230"/>
                </a:lnTo>
                <a:lnTo>
                  <a:pt x="1" y="229"/>
                </a:lnTo>
                <a:lnTo>
                  <a:pt x="2" y="228"/>
                </a:lnTo>
                <a:lnTo>
                  <a:pt x="2" y="227"/>
                </a:lnTo>
                <a:lnTo>
                  <a:pt x="3" y="225"/>
                </a:lnTo>
                <a:lnTo>
                  <a:pt x="7" y="220"/>
                </a:lnTo>
                <a:lnTo>
                  <a:pt x="8" y="219"/>
                </a:lnTo>
                <a:lnTo>
                  <a:pt x="8" y="217"/>
                </a:lnTo>
                <a:lnTo>
                  <a:pt x="8" y="216"/>
                </a:lnTo>
                <a:lnTo>
                  <a:pt x="9" y="215"/>
                </a:lnTo>
                <a:lnTo>
                  <a:pt x="9" y="210"/>
                </a:lnTo>
                <a:lnTo>
                  <a:pt x="10" y="209"/>
                </a:lnTo>
                <a:lnTo>
                  <a:pt x="10" y="207"/>
                </a:lnTo>
                <a:lnTo>
                  <a:pt x="11" y="205"/>
                </a:lnTo>
                <a:lnTo>
                  <a:pt x="12" y="203"/>
                </a:lnTo>
                <a:lnTo>
                  <a:pt x="12" y="202"/>
                </a:lnTo>
                <a:lnTo>
                  <a:pt x="13" y="201"/>
                </a:lnTo>
                <a:lnTo>
                  <a:pt x="14" y="200"/>
                </a:lnTo>
                <a:lnTo>
                  <a:pt x="15" y="199"/>
                </a:lnTo>
                <a:lnTo>
                  <a:pt x="16" y="198"/>
                </a:lnTo>
                <a:lnTo>
                  <a:pt x="17" y="197"/>
                </a:lnTo>
                <a:lnTo>
                  <a:pt x="22" y="193"/>
                </a:lnTo>
                <a:lnTo>
                  <a:pt x="25" y="190"/>
                </a:lnTo>
                <a:lnTo>
                  <a:pt x="26" y="189"/>
                </a:lnTo>
                <a:lnTo>
                  <a:pt x="27" y="189"/>
                </a:lnTo>
                <a:lnTo>
                  <a:pt x="29" y="188"/>
                </a:lnTo>
                <a:lnTo>
                  <a:pt x="29" y="188"/>
                </a:lnTo>
                <a:lnTo>
                  <a:pt x="29" y="187"/>
                </a:lnTo>
                <a:lnTo>
                  <a:pt x="30" y="187"/>
                </a:lnTo>
                <a:lnTo>
                  <a:pt x="30" y="186"/>
                </a:lnTo>
                <a:lnTo>
                  <a:pt x="31" y="186"/>
                </a:lnTo>
                <a:lnTo>
                  <a:pt x="31" y="185"/>
                </a:lnTo>
                <a:lnTo>
                  <a:pt x="31" y="182"/>
                </a:lnTo>
                <a:lnTo>
                  <a:pt x="31" y="181"/>
                </a:lnTo>
                <a:lnTo>
                  <a:pt x="31" y="180"/>
                </a:lnTo>
                <a:lnTo>
                  <a:pt x="31" y="178"/>
                </a:lnTo>
                <a:lnTo>
                  <a:pt x="32" y="176"/>
                </a:lnTo>
                <a:lnTo>
                  <a:pt x="33" y="174"/>
                </a:lnTo>
                <a:lnTo>
                  <a:pt x="33" y="172"/>
                </a:lnTo>
                <a:lnTo>
                  <a:pt x="34" y="171"/>
                </a:lnTo>
                <a:lnTo>
                  <a:pt x="35" y="169"/>
                </a:lnTo>
                <a:lnTo>
                  <a:pt x="35" y="168"/>
                </a:lnTo>
                <a:lnTo>
                  <a:pt x="36" y="167"/>
                </a:lnTo>
                <a:lnTo>
                  <a:pt x="37" y="166"/>
                </a:lnTo>
                <a:lnTo>
                  <a:pt x="38" y="165"/>
                </a:lnTo>
                <a:lnTo>
                  <a:pt x="40" y="162"/>
                </a:lnTo>
                <a:lnTo>
                  <a:pt x="41" y="161"/>
                </a:lnTo>
                <a:lnTo>
                  <a:pt x="42" y="160"/>
                </a:lnTo>
                <a:lnTo>
                  <a:pt x="42" y="159"/>
                </a:lnTo>
                <a:lnTo>
                  <a:pt x="43" y="158"/>
                </a:lnTo>
                <a:lnTo>
                  <a:pt x="43" y="157"/>
                </a:lnTo>
                <a:lnTo>
                  <a:pt x="44" y="153"/>
                </a:lnTo>
                <a:lnTo>
                  <a:pt x="44" y="152"/>
                </a:lnTo>
                <a:lnTo>
                  <a:pt x="44" y="150"/>
                </a:lnTo>
                <a:lnTo>
                  <a:pt x="43" y="148"/>
                </a:lnTo>
                <a:lnTo>
                  <a:pt x="43" y="143"/>
                </a:lnTo>
                <a:lnTo>
                  <a:pt x="43" y="141"/>
                </a:lnTo>
                <a:lnTo>
                  <a:pt x="43" y="141"/>
                </a:lnTo>
                <a:lnTo>
                  <a:pt x="43" y="140"/>
                </a:lnTo>
                <a:lnTo>
                  <a:pt x="43" y="139"/>
                </a:lnTo>
                <a:lnTo>
                  <a:pt x="44" y="139"/>
                </a:lnTo>
                <a:lnTo>
                  <a:pt x="44" y="139"/>
                </a:lnTo>
                <a:lnTo>
                  <a:pt x="45" y="138"/>
                </a:lnTo>
                <a:lnTo>
                  <a:pt x="46" y="138"/>
                </a:lnTo>
                <a:lnTo>
                  <a:pt x="49" y="137"/>
                </a:lnTo>
                <a:lnTo>
                  <a:pt x="50" y="137"/>
                </a:lnTo>
                <a:lnTo>
                  <a:pt x="51" y="137"/>
                </a:lnTo>
                <a:lnTo>
                  <a:pt x="52" y="137"/>
                </a:lnTo>
                <a:lnTo>
                  <a:pt x="53" y="137"/>
                </a:lnTo>
                <a:lnTo>
                  <a:pt x="54" y="138"/>
                </a:lnTo>
                <a:lnTo>
                  <a:pt x="57" y="139"/>
                </a:lnTo>
                <a:lnTo>
                  <a:pt x="60" y="140"/>
                </a:lnTo>
                <a:lnTo>
                  <a:pt x="61" y="140"/>
                </a:lnTo>
                <a:lnTo>
                  <a:pt x="64" y="142"/>
                </a:lnTo>
                <a:lnTo>
                  <a:pt x="68" y="144"/>
                </a:lnTo>
                <a:lnTo>
                  <a:pt x="69" y="145"/>
                </a:lnTo>
                <a:lnTo>
                  <a:pt x="71" y="146"/>
                </a:lnTo>
                <a:lnTo>
                  <a:pt x="73" y="147"/>
                </a:lnTo>
                <a:lnTo>
                  <a:pt x="75" y="147"/>
                </a:lnTo>
                <a:lnTo>
                  <a:pt x="76" y="147"/>
                </a:lnTo>
                <a:lnTo>
                  <a:pt x="78" y="147"/>
                </a:lnTo>
                <a:lnTo>
                  <a:pt x="79" y="148"/>
                </a:lnTo>
                <a:lnTo>
                  <a:pt x="80" y="147"/>
                </a:lnTo>
                <a:lnTo>
                  <a:pt x="81" y="147"/>
                </a:lnTo>
                <a:lnTo>
                  <a:pt x="82" y="147"/>
                </a:lnTo>
                <a:lnTo>
                  <a:pt x="83" y="147"/>
                </a:lnTo>
                <a:lnTo>
                  <a:pt x="84" y="146"/>
                </a:lnTo>
                <a:lnTo>
                  <a:pt x="84" y="146"/>
                </a:lnTo>
                <a:lnTo>
                  <a:pt x="85" y="145"/>
                </a:lnTo>
                <a:lnTo>
                  <a:pt x="86" y="145"/>
                </a:lnTo>
                <a:lnTo>
                  <a:pt x="87" y="144"/>
                </a:lnTo>
                <a:lnTo>
                  <a:pt x="87" y="143"/>
                </a:lnTo>
                <a:lnTo>
                  <a:pt x="88" y="142"/>
                </a:lnTo>
                <a:lnTo>
                  <a:pt x="88" y="141"/>
                </a:lnTo>
                <a:lnTo>
                  <a:pt x="89" y="139"/>
                </a:lnTo>
                <a:lnTo>
                  <a:pt x="91" y="132"/>
                </a:lnTo>
                <a:lnTo>
                  <a:pt x="92" y="130"/>
                </a:lnTo>
                <a:lnTo>
                  <a:pt x="93" y="127"/>
                </a:lnTo>
                <a:lnTo>
                  <a:pt x="93" y="126"/>
                </a:lnTo>
                <a:lnTo>
                  <a:pt x="94" y="125"/>
                </a:lnTo>
                <a:lnTo>
                  <a:pt x="94" y="124"/>
                </a:lnTo>
                <a:lnTo>
                  <a:pt x="95" y="123"/>
                </a:lnTo>
                <a:lnTo>
                  <a:pt x="96" y="123"/>
                </a:lnTo>
                <a:lnTo>
                  <a:pt x="97" y="122"/>
                </a:lnTo>
                <a:lnTo>
                  <a:pt x="99" y="121"/>
                </a:lnTo>
                <a:lnTo>
                  <a:pt x="103" y="118"/>
                </a:lnTo>
                <a:lnTo>
                  <a:pt x="104" y="117"/>
                </a:lnTo>
                <a:lnTo>
                  <a:pt x="107" y="115"/>
                </a:lnTo>
                <a:lnTo>
                  <a:pt x="108" y="114"/>
                </a:lnTo>
                <a:lnTo>
                  <a:pt x="110" y="112"/>
                </a:lnTo>
                <a:lnTo>
                  <a:pt x="112" y="111"/>
                </a:lnTo>
                <a:lnTo>
                  <a:pt x="112" y="110"/>
                </a:lnTo>
                <a:lnTo>
                  <a:pt x="113" y="109"/>
                </a:lnTo>
                <a:lnTo>
                  <a:pt x="113" y="109"/>
                </a:lnTo>
                <a:lnTo>
                  <a:pt x="113" y="108"/>
                </a:lnTo>
                <a:lnTo>
                  <a:pt x="114" y="109"/>
                </a:lnTo>
                <a:lnTo>
                  <a:pt x="121" y="111"/>
                </a:lnTo>
                <a:lnTo>
                  <a:pt x="128" y="114"/>
                </a:lnTo>
                <a:lnTo>
                  <a:pt x="131" y="115"/>
                </a:lnTo>
                <a:lnTo>
                  <a:pt x="134" y="116"/>
                </a:lnTo>
                <a:lnTo>
                  <a:pt x="141" y="120"/>
                </a:lnTo>
                <a:lnTo>
                  <a:pt x="146" y="121"/>
                </a:lnTo>
                <a:lnTo>
                  <a:pt x="148" y="122"/>
                </a:lnTo>
                <a:lnTo>
                  <a:pt x="149" y="123"/>
                </a:lnTo>
                <a:lnTo>
                  <a:pt x="150" y="124"/>
                </a:lnTo>
                <a:lnTo>
                  <a:pt x="152" y="125"/>
                </a:lnTo>
                <a:lnTo>
                  <a:pt x="154" y="127"/>
                </a:lnTo>
                <a:lnTo>
                  <a:pt x="155" y="128"/>
                </a:lnTo>
                <a:lnTo>
                  <a:pt x="156" y="128"/>
                </a:lnTo>
                <a:lnTo>
                  <a:pt x="157" y="129"/>
                </a:lnTo>
                <a:lnTo>
                  <a:pt x="158" y="129"/>
                </a:lnTo>
                <a:lnTo>
                  <a:pt x="160" y="130"/>
                </a:lnTo>
                <a:lnTo>
                  <a:pt x="164" y="130"/>
                </a:lnTo>
                <a:lnTo>
                  <a:pt x="165" y="130"/>
                </a:lnTo>
                <a:lnTo>
                  <a:pt x="172" y="131"/>
                </a:lnTo>
                <a:lnTo>
                  <a:pt x="174" y="132"/>
                </a:lnTo>
                <a:lnTo>
                  <a:pt x="176" y="132"/>
                </a:lnTo>
                <a:lnTo>
                  <a:pt x="178" y="132"/>
                </a:lnTo>
                <a:lnTo>
                  <a:pt x="179" y="132"/>
                </a:lnTo>
                <a:lnTo>
                  <a:pt x="181" y="132"/>
                </a:lnTo>
                <a:lnTo>
                  <a:pt x="182" y="131"/>
                </a:lnTo>
                <a:lnTo>
                  <a:pt x="183" y="131"/>
                </a:lnTo>
                <a:lnTo>
                  <a:pt x="184" y="130"/>
                </a:lnTo>
                <a:lnTo>
                  <a:pt x="185" y="130"/>
                </a:lnTo>
                <a:lnTo>
                  <a:pt x="186" y="129"/>
                </a:lnTo>
                <a:lnTo>
                  <a:pt x="187" y="128"/>
                </a:lnTo>
                <a:lnTo>
                  <a:pt x="188" y="127"/>
                </a:lnTo>
                <a:lnTo>
                  <a:pt x="189" y="125"/>
                </a:lnTo>
                <a:lnTo>
                  <a:pt x="190" y="123"/>
                </a:lnTo>
                <a:lnTo>
                  <a:pt x="192" y="116"/>
                </a:lnTo>
                <a:lnTo>
                  <a:pt x="193" y="114"/>
                </a:lnTo>
                <a:lnTo>
                  <a:pt x="195" y="111"/>
                </a:lnTo>
                <a:lnTo>
                  <a:pt x="197" y="107"/>
                </a:lnTo>
                <a:lnTo>
                  <a:pt x="198" y="105"/>
                </a:lnTo>
                <a:lnTo>
                  <a:pt x="199" y="104"/>
                </a:lnTo>
                <a:lnTo>
                  <a:pt x="200" y="103"/>
                </a:lnTo>
                <a:lnTo>
                  <a:pt x="201" y="103"/>
                </a:lnTo>
                <a:lnTo>
                  <a:pt x="201" y="102"/>
                </a:lnTo>
                <a:lnTo>
                  <a:pt x="202" y="102"/>
                </a:lnTo>
                <a:lnTo>
                  <a:pt x="203" y="101"/>
                </a:lnTo>
                <a:lnTo>
                  <a:pt x="204" y="101"/>
                </a:lnTo>
                <a:lnTo>
                  <a:pt x="205" y="101"/>
                </a:lnTo>
                <a:lnTo>
                  <a:pt x="211" y="100"/>
                </a:lnTo>
                <a:lnTo>
                  <a:pt x="217" y="98"/>
                </a:lnTo>
                <a:lnTo>
                  <a:pt x="219" y="98"/>
                </a:lnTo>
                <a:lnTo>
                  <a:pt x="220" y="98"/>
                </a:lnTo>
                <a:lnTo>
                  <a:pt x="222" y="98"/>
                </a:lnTo>
                <a:lnTo>
                  <a:pt x="226" y="99"/>
                </a:lnTo>
                <a:lnTo>
                  <a:pt x="227" y="99"/>
                </a:lnTo>
                <a:lnTo>
                  <a:pt x="228" y="99"/>
                </a:lnTo>
                <a:lnTo>
                  <a:pt x="232" y="99"/>
                </a:lnTo>
                <a:lnTo>
                  <a:pt x="233" y="99"/>
                </a:lnTo>
                <a:lnTo>
                  <a:pt x="235" y="99"/>
                </a:lnTo>
                <a:lnTo>
                  <a:pt x="237" y="100"/>
                </a:lnTo>
                <a:lnTo>
                  <a:pt x="240" y="100"/>
                </a:lnTo>
                <a:lnTo>
                  <a:pt x="248" y="103"/>
                </a:lnTo>
                <a:lnTo>
                  <a:pt x="250" y="103"/>
                </a:lnTo>
                <a:lnTo>
                  <a:pt x="252" y="103"/>
                </a:lnTo>
                <a:lnTo>
                  <a:pt x="253" y="103"/>
                </a:lnTo>
                <a:lnTo>
                  <a:pt x="255" y="104"/>
                </a:lnTo>
                <a:lnTo>
                  <a:pt x="256" y="103"/>
                </a:lnTo>
                <a:lnTo>
                  <a:pt x="258" y="103"/>
                </a:lnTo>
                <a:lnTo>
                  <a:pt x="259" y="103"/>
                </a:lnTo>
                <a:lnTo>
                  <a:pt x="261" y="103"/>
                </a:lnTo>
                <a:lnTo>
                  <a:pt x="263" y="102"/>
                </a:lnTo>
                <a:lnTo>
                  <a:pt x="264" y="102"/>
                </a:lnTo>
                <a:lnTo>
                  <a:pt x="266" y="101"/>
                </a:lnTo>
                <a:lnTo>
                  <a:pt x="267" y="100"/>
                </a:lnTo>
                <a:lnTo>
                  <a:pt x="267" y="100"/>
                </a:lnTo>
                <a:lnTo>
                  <a:pt x="268" y="99"/>
                </a:lnTo>
                <a:lnTo>
                  <a:pt x="269" y="98"/>
                </a:lnTo>
                <a:lnTo>
                  <a:pt x="269" y="98"/>
                </a:lnTo>
                <a:lnTo>
                  <a:pt x="269" y="97"/>
                </a:lnTo>
                <a:lnTo>
                  <a:pt x="270" y="96"/>
                </a:lnTo>
                <a:lnTo>
                  <a:pt x="270" y="95"/>
                </a:lnTo>
                <a:lnTo>
                  <a:pt x="270" y="94"/>
                </a:lnTo>
                <a:lnTo>
                  <a:pt x="270" y="93"/>
                </a:lnTo>
                <a:lnTo>
                  <a:pt x="271" y="91"/>
                </a:lnTo>
                <a:lnTo>
                  <a:pt x="271" y="85"/>
                </a:lnTo>
                <a:lnTo>
                  <a:pt x="271" y="78"/>
                </a:lnTo>
                <a:lnTo>
                  <a:pt x="271" y="77"/>
                </a:lnTo>
                <a:lnTo>
                  <a:pt x="271" y="73"/>
                </a:lnTo>
                <a:lnTo>
                  <a:pt x="271" y="70"/>
                </a:lnTo>
                <a:lnTo>
                  <a:pt x="270" y="69"/>
                </a:lnTo>
                <a:lnTo>
                  <a:pt x="271" y="67"/>
                </a:lnTo>
                <a:lnTo>
                  <a:pt x="271" y="65"/>
                </a:lnTo>
                <a:lnTo>
                  <a:pt x="271" y="64"/>
                </a:lnTo>
                <a:lnTo>
                  <a:pt x="275" y="56"/>
                </a:lnTo>
                <a:lnTo>
                  <a:pt x="275" y="54"/>
                </a:lnTo>
                <a:lnTo>
                  <a:pt x="276" y="52"/>
                </a:lnTo>
                <a:lnTo>
                  <a:pt x="276" y="49"/>
                </a:lnTo>
                <a:lnTo>
                  <a:pt x="277" y="46"/>
                </a:lnTo>
                <a:lnTo>
                  <a:pt x="277" y="39"/>
                </a:lnTo>
                <a:lnTo>
                  <a:pt x="277" y="37"/>
                </a:lnTo>
                <a:lnTo>
                  <a:pt x="277" y="36"/>
                </a:lnTo>
                <a:lnTo>
                  <a:pt x="277" y="35"/>
                </a:lnTo>
                <a:lnTo>
                  <a:pt x="277" y="34"/>
                </a:lnTo>
                <a:lnTo>
                  <a:pt x="276" y="33"/>
                </a:lnTo>
                <a:lnTo>
                  <a:pt x="276" y="32"/>
                </a:lnTo>
                <a:lnTo>
                  <a:pt x="275" y="31"/>
                </a:lnTo>
                <a:lnTo>
                  <a:pt x="275" y="30"/>
                </a:lnTo>
                <a:lnTo>
                  <a:pt x="274" y="29"/>
                </a:lnTo>
                <a:lnTo>
                  <a:pt x="274" y="29"/>
                </a:lnTo>
                <a:lnTo>
                  <a:pt x="273" y="28"/>
                </a:lnTo>
                <a:lnTo>
                  <a:pt x="272" y="28"/>
                </a:lnTo>
                <a:lnTo>
                  <a:pt x="271" y="27"/>
                </a:lnTo>
                <a:lnTo>
                  <a:pt x="268" y="26"/>
                </a:lnTo>
                <a:lnTo>
                  <a:pt x="267" y="26"/>
                </a:lnTo>
                <a:lnTo>
                  <a:pt x="266" y="25"/>
                </a:lnTo>
                <a:lnTo>
                  <a:pt x="265" y="25"/>
                </a:lnTo>
                <a:lnTo>
                  <a:pt x="264" y="24"/>
                </a:lnTo>
                <a:lnTo>
                  <a:pt x="263" y="23"/>
                </a:lnTo>
                <a:lnTo>
                  <a:pt x="263" y="22"/>
                </a:lnTo>
                <a:lnTo>
                  <a:pt x="262" y="22"/>
                </a:lnTo>
                <a:lnTo>
                  <a:pt x="262" y="21"/>
                </a:lnTo>
                <a:lnTo>
                  <a:pt x="262" y="20"/>
                </a:lnTo>
                <a:lnTo>
                  <a:pt x="262" y="19"/>
                </a:lnTo>
                <a:lnTo>
                  <a:pt x="262" y="19"/>
                </a:lnTo>
                <a:lnTo>
                  <a:pt x="262" y="18"/>
                </a:lnTo>
                <a:lnTo>
                  <a:pt x="263" y="17"/>
                </a:lnTo>
                <a:lnTo>
                  <a:pt x="263" y="15"/>
                </a:lnTo>
                <a:lnTo>
                  <a:pt x="264" y="14"/>
                </a:lnTo>
                <a:lnTo>
                  <a:pt x="265" y="13"/>
                </a:lnTo>
                <a:lnTo>
                  <a:pt x="265" y="12"/>
                </a:lnTo>
                <a:lnTo>
                  <a:pt x="266" y="11"/>
                </a:lnTo>
                <a:lnTo>
                  <a:pt x="268" y="10"/>
                </a:lnTo>
                <a:lnTo>
                  <a:pt x="269" y="8"/>
                </a:lnTo>
                <a:lnTo>
                  <a:pt x="275" y="4"/>
                </a:lnTo>
                <a:lnTo>
                  <a:pt x="278" y="2"/>
                </a:lnTo>
                <a:lnTo>
                  <a:pt x="279" y="1"/>
                </a:lnTo>
                <a:lnTo>
                  <a:pt x="280" y="0"/>
                </a:lnTo>
                <a:lnTo>
                  <a:pt x="280" y="0"/>
                </a:lnTo>
                <a:close/>
              </a:path>
            </a:pathLst>
          </a:custGeom>
          <a:solidFill>
            <a:srgbClr val="CCCCCC"/>
          </a:solidFill>
          <a:ln w="98425">
            <a:solidFill>
              <a:srgbClr val="CCCCCC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399" name="Freeform 240">
            <a:extLst>
              <a:ext uri="{FF2B5EF4-FFF2-40B4-BE49-F238E27FC236}">
                <a16:creationId xmlns:a16="http://schemas.microsoft.com/office/drawing/2014/main" id="{7A7D2DCA-E73C-4079-99E1-B933A2F40271}"/>
              </a:ext>
            </a:extLst>
          </p:cNvPr>
          <p:cNvSpPr>
            <a:spLocks/>
          </p:cNvSpPr>
          <p:nvPr/>
        </p:nvSpPr>
        <p:spPr bwMode="auto">
          <a:xfrm>
            <a:off x="8669720" y="1684990"/>
            <a:ext cx="629770" cy="488123"/>
          </a:xfrm>
          <a:custGeom>
            <a:avLst/>
            <a:gdLst>
              <a:gd name="T0" fmla="*/ 240 w 618"/>
              <a:gd name="T1" fmla="*/ 22 h 479"/>
              <a:gd name="T2" fmla="*/ 288 w 618"/>
              <a:gd name="T3" fmla="*/ 18 h 479"/>
              <a:gd name="T4" fmla="*/ 313 w 618"/>
              <a:gd name="T5" fmla="*/ 64 h 479"/>
              <a:gd name="T6" fmla="*/ 349 w 618"/>
              <a:gd name="T7" fmla="*/ 58 h 479"/>
              <a:gd name="T8" fmla="*/ 371 w 618"/>
              <a:gd name="T9" fmla="*/ 86 h 479"/>
              <a:gd name="T10" fmla="*/ 373 w 618"/>
              <a:gd name="T11" fmla="*/ 111 h 479"/>
              <a:gd name="T12" fmla="*/ 401 w 618"/>
              <a:gd name="T13" fmla="*/ 87 h 479"/>
              <a:gd name="T14" fmla="*/ 439 w 618"/>
              <a:gd name="T15" fmla="*/ 87 h 479"/>
              <a:gd name="T16" fmla="*/ 460 w 618"/>
              <a:gd name="T17" fmla="*/ 85 h 479"/>
              <a:gd name="T18" fmla="*/ 488 w 618"/>
              <a:gd name="T19" fmla="*/ 72 h 479"/>
              <a:gd name="T20" fmla="*/ 532 w 618"/>
              <a:gd name="T21" fmla="*/ 97 h 479"/>
              <a:gd name="T22" fmla="*/ 543 w 618"/>
              <a:gd name="T23" fmla="*/ 135 h 479"/>
              <a:gd name="T24" fmla="*/ 520 w 618"/>
              <a:gd name="T25" fmla="*/ 176 h 479"/>
              <a:gd name="T26" fmla="*/ 493 w 618"/>
              <a:gd name="T27" fmla="*/ 189 h 479"/>
              <a:gd name="T28" fmla="*/ 466 w 618"/>
              <a:gd name="T29" fmla="*/ 208 h 479"/>
              <a:gd name="T30" fmla="*/ 456 w 618"/>
              <a:gd name="T31" fmla="*/ 222 h 479"/>
              <a:gd name="T32" fmla="*/ 475 w 618"/>
              <a:gd name="T33" fmla="*/ 244 h 479"/>
              <a:gd name="T34" fmla="*/ 500 w 618"/>
              <a:gd name="T35" fmla="*/ 259 h 479"/>
              <a:gd name="T36" fmla="*/ 526 w 618"/>
              <a:gd name="T37" fmla="*/ 276 h 479"/>
              <a:gd name="T38" fmla="*/ 556 w 618"/>
              <a:gd name="T39" fmla="*/ 299 h 479"/>
              <a:gd name="T40" fmla="*/ 601 w 618"/>
              <a:gd name="T41" fmla="*/ 354 h 479"/>
              <a:gd name="T42" fmla="*/ 617 w 618"/>
              <a:gd name="T43" fmla="*/ 406 h 479"/>
              <a:gd name="T44" fmla="*/ 590 w 618"/>
              <a:gd name="T45" fmla="*/ 401 h 479"/>
              <a:gd name="T46" fmla="*/ 571 w 618"/>
              <a:gd name="T47" fmla="*/ 413 h 479"/>
              <a:gd name="T48" fmla="*/ 527 w 618"/>
              <a:gd name="T49" fmla="*/ 441 h 479"/>
              <a:gd name="T50" fmla="*/ 511 w 618"/>
              <a:gd name="T51" fmla="*/ 464 h 479"/>
              <a:gd name="T52" fmla="*/ 503 w 618"/>
              <a:gd name="T53" fmla="*/ 477 h 479"/>
              <a:gd name="T54" fmla="*/ 470 w 618"/>
              <a:gd name="T55" fmla="*/ 477 h 479"/>
              <a:gd name="T56" fmla="*/ 429 w 618"/>
              <a:gd name="T57" fmla="*/ 462 h 479"/>
              <a:gd name="T58" fmla="*/ 394 w 618"/>
              <a:gd name="T59" fmla="*/ 436 h 479"/>
              <a:gd name="T60" fmla="*/ 369 w 618"/>
              <a:gd name="T61" fmla="*/ 409 h 479"/>
              <a:gd name="T62" fmla="*/ 324 w 618"/>
              <a:gd name="T63" fmla="*/ 410 h 479"/>
              <a:gd name="T64" fmla="*/ 296 w 618"/>
              <a:gd name="T65" fmla="*/ 419 h 479"/>
              <a:gd name="T66" fmla="*/ 280 w 618"/>
              <a:gd name="T67" fmla="*/ 396 h 479"/>
              <a:gd name="T68" fmla="*/ 256 w 618"/>
              <a:gd name="T69" fmla="*/ 420 h 479"/>
              <a:gd name="T70" fmla="*/ 219 w 618"/>
              <a:gd name="T71" fmla="*/ 422 h 479"/>
              <a:gd name="T72" fmla="*/ 192 w 618"/>
              <a:gd name="T73" fmla="*/ 416 h 479"/>
              <a:gd name="T74" fmla="*/ 166 w 618"/>
              <a:gd name="T75" fmla="*/ 435 h 479"/>
              <a:gd name="T76" fmla="*/ 138 w 618"/>
              <a:gd name="T77" fmla="*/ 441 h 479"/>
              <a:gd name="T78" fmla="*/ 126 w 618"/>
              <a:gd name="T79" fmla="*/ 422 h 479"/>
              <a:gd name="T80" fmla="*/ 105 w 618"/>
              <a:gd name="T81" fmla="*/ 404 h 479"/>
              <a:gd name="T82" fmla="*/ 117 w 618"/>
              <a:gd name="T83" fmla="*/ 373 h 479"/>
              <a:gd name="T84" fmla="*/ 110 w 618"/>
              <a:gd name="T85" fmla="*/ 330 h 479"/>
              <a:gd name="T86" fmla="*/ 84 w 618"/>
              <a:gd name="T87" fmla="*/ 322 h 479"/>
              <a:gd name="T88" fmla="*/ 44 w 618"/>
              <a:gd name="T89" fmla="*/ 318 h 479"/>
              <a:gd name="T90" fmla="*/ 30 w 618"/>
              <a:gd name="T91" fmla="*/ 293 h 479"/>
              <a:gd name="T92" fmla="*/ 6 w 618"/>
              <a:gd name="T93" fmla="*/ 281 h 479"/>
              <a:gd name="T94" fmla="*/ 7 w 618"/>
              <a:gd name="T95" fmla="*/ 258 h 479"/>
              <a:gd name="T96" fmla="*/ 14 w 618"/>
              <a:gd name="T97" fmla="*/ 223 h 479"/>
              <a:gd name="T98" fmla="*/ 3 w 618"/>
              <a:gd name="T99" fmla="*/ 184 h 479"/>
              <a:gd name="T100" fmla="*/ 33 w 618"/>
              <a:gd name="T101" fmla="*/ 181 h 479"/>
              <a:gd name="T102" fmla="*/ 62 w 618"/>
              <a:gd name="T103" fmla="*/ 171 h 479"/>
              <a:gd name="T104" fmla="*/ 92 w 618"/>
              <a:gd name="T105" fmla="*/ 177 h 479"/>
              <a:gd name="T106" fmla="*/ 114 w 618"/>
              <a:gd name="T107" fmla="*/ 191 h 479"/>
              <a:gd name="T108" fmla="*/ 136 w 618"/>
              <a:gd name="T109" fmla="*/ 189 h 479"/>
              <a:gd name="T110" fmla="*/ 151 w 618"/>
              <a:gd name="T111" fmla="*/ 159 h 479"/>
              <a:gd name="T112" fmla="*/ 172 w 618"/>
              <a:gd name="T113" fmla="*/ 171 h 479"/>
              <a:gd name="T114" fmla="*/ 204 w 618"/>
              <a:gd name="T115" fmla="*/ 171 h 479"/>
              <a:gd name="T116" fmla="*/ 202 w 618"/>
              <a:gd name="T117" fmla="*/ 145 h 479"/>
              <a:gd name="T118" fmla="*/ 197 w 618"/>
              <a:gd name="T119" fmla="*/ 104 h 479"/>
              <a:gd name="T120" fmla="*/ 187 w 618"/>
              <a:gd name="T121" fmla="*/ 42 h 479"/>
              <a:gd name="T122" fmla="*/ 174 w 618"/>
              <a:gd name="T123" fmla="*/ 0 h 4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618" h="479">
                <a:moveTo>
                  <a:pt x="180" y="0"/>
                </a:moveTo>
                <a:lnTo>
                  <a:pt x="182" y="0"/>
                </a:lnTo>
                <a:lnTo>
                  <a:pt x="190" y="1"/>
                </a:lnTo>
                <a:lnTo>
                  <a:pt x="194" y="1"/>
                </a:lnTo>
                <a:lnTo>
                  <a:pt x="197" y="2"/>
                </a:lnTo>
                <a:lnTo>
                  <a:pt x="200" y="3"/>
                </a:lnTo>
                <a:lnTo>
                  <a:pt x="203" y="4"/>
                </a:lnTo>
                <a:lnTo>
                  <a:pt x="204" y="4"/>
                </a:lnTo>
                <a:lnTo>
                  <a:pt x="206" y="5"/>
                </a:lnTo>
                <a:lnTo>
                  <a:pt x="207" y="5"/>
                </a:lnTo>
                <a:lnTo>
                  <a:pt x="212" y="8"/>
                </a:lnTo>
                <a:lnTo>
                  <a:pt x="216" y="10"/>
                </a:lnTo>
                <a:lnTo>
                  <a:pt x="219" y="11"/>
                </a:lnTo>
                <a:lnTo>
                  <a:pt x="226" y="14"/>
                </a:lnTo>
                <a:lnTo>
                  <a:pt x="228" y="15"/>
                </a:lnTo>
                <a:lnTo>
                  <a:pt x="230" y="16"/>
                </a:lnTo>
                <a:lnTo>
                  <a:pt x="232" y="17"/>
                </a:lnTo>
                <a:lnTo>
                  <a:pt x="234" y="18"/>
                </a:lnTo>
                <a:lnTo>
                  <a:pt x="235" y="19"/>
                </a:lnTo>
                <a:lnTo>
                  <a:pt x="240" y="22"/>
                </a:lnTo>
                <a:lnTo>
                  <a:pt x="241" y="23"/>
                </a:lnTo>
                <a:lnTo>
                  <a:pt x="242" y="24"/>
                </a:lnTo>
                <a:lnTo>
                  <a:pt x="244" y="24"/>
                </a:lnTo>
                <a:lnTo>
                  <a:pt x="245" y="25"/>
                </a:lnTo>
                <a:lnTo>
                  <a:pt x="247" y="25"/>
                </a:lnTo>
                <a:lnTo>
                  <a:pt x="248" y="25"/>
                </a:lnTo>
                <a:lnTo>
                  <a:pt x="250" y="26"/>
                </a:lnTo>
                <a:lnTo>
                  <a:pt x="251" y="26"/>
                </a:lnTo>
                <a:lnTo>
                  <a:pt x="256" y="26"/>
                </a:lnTo>
                <a:lnTo>
                  <a:pt x="258" y="26"/>
                </a:lnTo>
                <a:lnTo>
                  <a:pt x="260" y="26"/>
                </a:lnTo>
                <a:lnTo>
                  <a:pt x="261" y="25"/>
                </a:lnTo>
                <a:lnTo>
                  <a:pt x="264" y="25"/>
                </a:lnTo>
                <a:lnTo>
                  <a:pt x="274" y="22"/>
                </a:lnTo>
                <a:lnTo>
                  <a:pt x="277" y="21"/>
                </a:lnTo>
                <a:lnTo>
                  <a:pt x="282" y="19"/>
                </a:lnTo>
                <a:lnTo>
                  <a:pt x="284" y="19"/>
                </a:lnTo>
                <a:lnTo>
                  <a:pt x="285" y="18"/>
                </a:lnTo>
                <a:lnTo>
                  <a:pt x="287" y="18"/>
                </a:lnTo>
                <a:lnTo>
                  <a:pt x="288" y="18"/>
                </a:lnTo>
                <a:lnTo>
                  <a:pt x="289" y="18"/>
                </a:lnTo>
                <a:lnTo>
                  <a:pt x="290" y="19"/>
                </a:lnTo>
                <a:lnTo>
                  <a:pt x="291" y="19"/>
                </a:lnTo>
                <a:lnTo>
                  <a:pt x="292" y="20"/>
                </a:lnTo>
                <a:lnTo>
                  <a:pt x="293" y="20"/>
                </a:lnTo>
                <a:lnTo>
                  <a:pt x="294" y="22"/>
                </a:lnTo>
                <a:lnTo>
                  <a:pt x="295" y="23"/>
                </a:lnTo>
                <a:lnTo>
                  <a:pt x="296" y="25"/>
                </a:lnTo>
                <a:lnTo>
                  <a:pt x="297" y="26"/>
                </a:lnTo>
                <a:lnTo>
                  <a:pt x="297" y="27"/>
                </a:lnTo>
                <a:lnTo>
                  <a:pt x="299" y="34"/>
                </a:lnTo>
                <a:lnTo>
                  <a:pt x="300" y="36"/>
                </a:lnTo>
                <a:lnTo>
                  <a:pt x="302" y="40"/>
                </a:lnTo>
                <a:lnTo>
                  <a:pt x="306" y="48"/>
                </a:lnTo>
                <a:lnTo>
                  <a:pt x="308" y="52"/>
                </a:lnTo>
                <a:lnTo>
                  <a:pt x="310" y="58"/>
                </a:lnTo>
                <a:lnTo>
                  <a:pt x="311" y="60"/>
                </a:lnTo>
                <a:lnTo>
                  <a:pt x="312" y="62"/>
                </a:lnTo>
                <a:lnTo>
                  <a:pt x="313" y="64"/>
                </a:lnTo>
                <a:lnTo>
                  <a:pt x="313" y="64"/>
                </a:lnTo>
                <a:lnTo>
                  <a:pt x="314" y="65"/>
                </a:lnTo>
                <a:lnTo>
                  <a:pt x="314" y="65"/>
                </a:lnTo>
                <a:lnTo>
                  <a:pt x="315" y="66"/>
                </a:lnTo>
                <a:lnTo>
                  <a:pt x="316" y="66"/>
                </a:lnTo>
                <a:lnTo>
                  <a:pt x="317" y="66"/>
                </a:lnTo>
                <a:lnTo>
                  <a:pt x="317" y="67"/>
                </a:lnTo>
                <a:lnTo>
                  <a:pt x="318" y="67"/>
                </a:lnTo>
                <a:lnTo>
                  <a:pt x="319" y="67"/>
                </a:lnTo>
                <a:lnTo>
                  <a:pt x="320" y="67"/>
                </a:lnTo>
                <a:lnTo>
                  <a:pt x="321" y="67"/>
                </a:lnTo>
                <a:lnTo>
                  <a:pt x="322" y="67"/>
                </a:lnTo>
                <a:lnTo>
                  <a:pt x="324" y="66"/>
                </a:lnTo>
                <a:lnTo>
                  <a:pt x="327" y="65"/>
                </a:lnTo>
                <a:lnTo>
                  <a:pt x="334" y="63"/>
                </a:lnTo>
                <a:lnTo>
                  <a:pt x="337" y="62"/>
                </a:lnTo>
                <a:lnTo>
                  <a:pt x="341" y="60"/>
                </a:lnTo>
                <a:lnTo>
                  <a:pt x="343" y="60"/>
                </a:lnTo>
                <a:lnTo>
                  <a:pt x="345" y="59"/>
                </a:lnTo>
                <a:lnTo>
                  <a:pt x="347" y="58"/>
                </a:lnTo>
                <a:lnTo>
                  <a:pt x="349" y="58"/>
                </a:lnTo>
                <a:lnTo>
                  <a:pt x="350" y="58"/>
                </a:lnTo>
                <a:lnTo>
                  <a:pt x="352" y="58"/>
                </a:lnTo>
                <a:lnTo>
                  <a:pt x="354" y="58"/>
                </a:lnTo>
                <a:lnTo>
                  <a:pt x="355" y="58"/>
                </a:lnTo>
                <a:lnTo>
                  <a:pt x="357" y="59"/>
                </a:lnTo>
                <a:lnTo>
                  <a:pt x="359" y="60"/>
                </a:lnTo>
                <a:lnTo>
                  <a:pt x="360" y="61"/>
                </a:lnTo>
                <a:lnTo>
                  <a:pt x="362" y="62"/>
                </a:lnTo>
                <a:lnTo>
                  <a:pt x="363" y="63"/>
                </a:lnTo>
                <a:lnTo>
                  <a:pt x="364" y="64"/>
                </a:lnTo>
                <a:lnTo>
                  <a:pt x="364" y="65"/>
                </a:lnTo>
                <a:lnTo>
                  <a:pt x="365" y="66"/>
                </a:lnTo>
                <a:lnTo>
                  <a:pt x="366" y="68"/>
                </a:lnTo>
                <a:lnTo>
                  <a:pt x="367" y="69"/>
                </a:lnTo>
                <a:lnTo>
                  <a:pt x="367" y="71"/>
                </a:lnTo>
                <a:lnTo>
                  <a:pt x="369" y="74"/>
                </a:lnTo>
                <a:lnTo>
                  <a:pt x="369" y="76"/>
                </a:lnTo>
                <a:lnTo>
                  <a:pt x="370" y="79"/>
                </a:lnTo>
                <a:lnTo>
                  <a:pt x="371" y="82"/>
                </a:lnTo>
                <a:lnTo>
                  <a:pt x="371" y="86"/>
                </a:lnTo>
                <a:lnTo>
                  <a:pt x="373" y="91"/>
                </a:lnTo>
                <a:lnTo>
                  <a:pt x="373" y="93"/>
                </a:lnTo>
                <a:lnTo>
                  <a:pt x="373" y="94"/>
                </a:lnTo>
                <a:lnTo>
                  <a:pt x="373" y="95"/>
                </a:lnTo>
                <a:lnTo>
                  <a:pt x="373" y="96"/>
                </a:lnTo>
                <a:lnTo>
                  <a:pt x="373" y="96"/>
                </a:lnTo>
                <a:lnTo>
                  <a:pt x="372" y="97"/>
                </a:lnTo>
                <a:lnTo>
                  <a:pt x="372" y="98"/>
                </a:lnTo>
                <a:lnTo>
                  <a:pt x="370" y="102"/>
                </a:lnTo>
                <a:lnTo>
                  <a:pt x="369" y="104"/>
                </a:lnTo>
                <a:lnTo>
                  <a:pt x="369" y="105"/>
                </a:lnTo>
                <a:lnTo>
                  <a:pt x="369" y="106"/>
                </a:lnTo>
                <a:lnTo>
                  <a:pt x="369" y="106"/>
                </a:lnTo>
                <a:lnTo>
                  <a:pt x="369" y="107"/>
                </a:lnTo>
                <a:lnTo>
                  <a:pt x="369" y="108"/>
                </a:lnTo>
                <a:lnTo>
                  <a:pt x="370" y="109"/>
                </a:lnTo>
                <a:lnTo>
                  <a:pt x="370" y="110"/>
                </a:lnTo>
                <a:lnTo>
                  <a:pt x="371" y="110"/>
                </a:lnTo>
                <a:lnTo>
                  <a:pt x="372" y="111"/>
                </a:lnTo>
                <a:lnTo>
                  <a:pt x="373" y="111"/>
                </a:lnTo>
                <a:lnTo>
                  <a:pt x="375" y="112"/>
                </a:lnTo>
                <a:lnTo>
                  <a:pt x="376" y="112"/>
                </a:lnTo>
                <a:lnTo>
                  <a:pt x="377" y="113"/>
                </a:lnTo>
                <a:lnTo>
                  <a:pt x="379" y="113"/>
                </a:lnTo>
                <a:lnTo>
                  <a:pt x="380" y="112"/>
                </a:lnTo>
                <a:lnTo>
                  <a:pt x="381" y="112"/>
                </a:lnTo>
                <a:lnTo>
                  <a:pt x="383" y="111"/>
                </a:lnTo>
                <a:lnTo>
                  <a:pt x="385" y="110"/>
                </a:lnTo>
                <a:lnTo>
                  <a:pt x="388" y="107"/>
                </a:lnTo>
                <a:lnTo>
                  <a:pt x="389" y="107"/>
                </a:lnTo>
                <a:lnTo>
                  <a:pt x="390" y="106"/>
                </a:lnTo>
                <a:lnTo>
                  <a:pt x="391" y="105"/>
                </a:lnTo>
                <a:lnTo>
                  <a:pt x="391" y="105"/>
                </a:lnTo>
                <a:lnTo>
                  <a:pt x="392" y="104"/>
                </a:lnTo>
                <a:lnTo>
                  <a:pt x="392" y="103"/>
                </a:lnTo>
                <a:lnTo>
                  <a:pt x="394" y="101"/>
                </a:lnTo>
                <a:lnTo>
                  <a:pt x="396" y="95"/>
                </a:lnTo>
                <a:lnTo>
                  <a:pt x="398" y="92"/>
                </a:lnTo>
                <a:lnTo>
                  <a:pt x="399" y="90"/>
                </a:lnTo>
                <a:lnTo>
                  <a:pt x="401" y="87"/>
                </a:lnTo>
                <a:lnTo>
                  <a:pt x="403" y="85"/>
                </a:lnTo>
                <a:lnTo>
                  <a:pt x="405" y="83"/>
                </a:lnTo>
                <a:lnTo>
                  <a:pt x="407" y="81"/>
                </a:lnTo>
                <a:lnTo>
                  <a:pt x="409" y="80"/>
                </a:lnTo>
                <a:lnTo>
                  <a:pt x="410" y="79"/>
                </a:lnTo>
                <a:lnTo>
                  <a:pt x="411" y="78"/>
                </a:lnTo>
                <a:lnTo>
                  <a:pt x="413" y="77"/>
                </a:lnTo>
                <a:lnTo>
                  <a:pt x="414" y="77"/>
                </a:lnTo>
                <a:lnTo>
                  <a:pt x="415" y="77"/>
                </a:lnTo>
                <a:lnTo>
                  <a:pt x="417" y="77"/>
                </a:lnTo>
                <a:lnTo>
                  <a:pt x="419" y="77"/>
                </a:lnTo>
                <a:lnTo>
                  <a:pt x="421" y="77"/>
                </a:lnTo>
                <a:lnTo>
                  <a:pt x="422" y="78"/>
                </a:lnTo>
                <a:lnTo>
                  <a:pt x="424" y="78"/>
                </a:lnTo>
                <a:lnTo>
                  <a:pt x="430" y="81"/>
                </a:lnTo>
                <a:lnTo>
                  <a:pt x="432" y="82"/>
                </a:lnTo>
                <a:lnTo>
                  <a:pt x="433" y="83"/>
                </a:lnTo>
                <a:lnTo>
                  <a:pt x="435" y="84"/>
                </a:lnTo>
                <a:lnTo>
                  <a:pt x="437" y="86"/>
                </a:lnTo>
                <a:lnTo>
                  <a:pt x="439" y="87"/>
                </a:lnTo>
                <a:lnTo>
                  <a:pt x="443" y="91"/>
                </a:lnTo>
                <a:lnTo>
                  <a:pt x="444" y="91"/>
                </a:lnTo>
                <a:lnTo>
                  <a:pt x="445" y="92"/>
                </a:lnTo>
                <a:lnTo>
                  <a:pt x="446" y="93"/>
                </a:lnTo>
                <a:lnTo>
                  <a:pt x="447" y="93"/>
                </a:lnTo>
                <a:lnTo>
                  <a:pt x="448" y="93"/>
                </a:lnTo>
                <a:lnTo>
                  <a:pt x="449" y="93"/>
                </a:lnTo>
                <a:lnTo>
                  <a:pt x="450" y="93"/>
                </a:lnTo>
                <a:lnTo>
                  <a:pt x="451" y="93"/>
                </a:lnTo>
                <a:lnTo>
                  <a:pt x="452" y="93"/>
                </a:lnTo>
                <a:lnTo>
                  <a:pt x="453" y="92"/>
                </a:lnTo>
                <a:lnTo>
                  <a:pt x="454" y="92"/>
                </a:lnTo>
                <a:lnTo>
                  <a:pt x="455" y="91"/>
                </a:lnTo>
                <a:lnTo>
                  <a:pt x="456" y="91"/>
                </a:lnTo>
                <a:lnTo>
                  <a:pt x="457" y="90"/>
                </a:lnTo>
                <a:lnTo>
                  <a:pt x="458" y="89"/>
                </a:lnTo>
                <a:lnTo>
                  <a:pt x="458" y="89"/>
                </a:lnTo>
                <a:lnTo>
                  <a:pt x="459" y="88"/>
                </a:lnTo>
                <a:lnTo>
                  <a:pt x="459" y="87"/>
                </a:lnTo>
                <a:lnTo>
                  <a:pt x="460" y="85"/>
                </a:lnTo>
                <a:lnTo>
                  <a:pt x="462" y="81"/>
                </a:lnTo>
                <a:lnTo>
                  <a:pt x="463" y="78"/>
                </a:lnTo>
                <a:lnTo>
                  <a:pt x="464" y="76"/>
                </a:lnTo>
                <a:lnTo>
                  <a:pt x="465" y="75"/>
                </a:lnTo>
                <a:lnTo>
                  <a:pt x="466" y="74"/>
                </a:lnTo>
                <a:lnTo>
                  <a:pt x="466" y="73"/>
                </a:lnTo>
                <a:lnTo>
                  <a:pt x="467" y="72"/>
                </a:lnTo>
                <a:lnTo>
                  <a:pt x="468" y="72"/>
                </a:lnTo>
                <a:lnTo>
                  <a:pt x="469" y="71"/>
                </a:lnTo>
                <a:lnTo>
                  <a:pt x="469" y="71"/>
                </a:lnTo>
                <a:lnTo>
                  <a:pt x="470" y="71"/>
                </a:lnTo>
                <a:lnTo>
                  <a:pt x="471" y="70"/>
                </a:lnTo>
                <a:lnTo>
                  <a:pt x="473" y="70"/>
                </a:lnTo>
                <a:lnTo>
                  <a:pt x="474" y="70"/>
                </a:lnTo>
                <a:lnTo>
                  <a:pt x="476" y="70"/>
                </a:lnTo>
                <a:lnTo>
                  <a:pt x="478" y="70"/>
                </a:lnTo>
                <a:lnTo>
                  <a:pt x="480" y="70"/>
                </a:lnTo>
                <a:lnTo>
                  <a:pt x="482" y="70"/>
                </a:lnTo>
                <a:lnTo>
                  <a:pt x="483" y="71"/>
                </a:lnTo>
                <a:lnTo>
                  <a:pt x="488" y="72"/>
                </a:lnTo>
                <a:lnTo>
                  <a:pt x="490" y="72"/>
                </a:lnTo>
                <a:lnTo>
                  <a:pt x="491" y="72"/>
                </a:lnTo>
                <a:lnTo>
                  <a:pt x="493" y="72"/>
                </a:lnTo>
                <a:lnTo>
                  <a:pt x="495" y="73"/>
                </a:lnTo>
                <a:lnTo>
                  <a:pt x="500" y="73"/>
                </a:lnTo>
                <a:lnTo>
                  <a:pt x="502" y="73"/>
                </a:lnTo>
                <a:lnTo>
                  <a:pt x="504" y="73"/>
                </a:lnTo>
                <a:lnTo>
                  <a:pt x="505" y="73"/>
                </a:lnTo>
                <a:lnTo>
                  <a:pt x="507" y="74"/>
                </a:lnTo>
                <a:lnTo>
                  <a:pt x="508" y="74"/>
                </a:lnTo>
                <a:lnTo>
                  <a:pt x="510" y="75"/>
                </a:lnTo>
                <a:lnTo>
                  <a:pt x="511" y="76"/>
                </a:lnTo>
                <a:lnTo>
                  <a:pt x="513" y="77"/>
                </a:lnTo>
                <a:lnTo>
                  <a:pt x="516" y="80"/>
                </a:lnTo>
                <a:lnTo>
                  <a:pt x="519" y="83"/>
                </a:lnTo>
                <a:lnTo>
                  <a:pt x="520" y="84"/>
                </a:lnTo>
                <a:lnTo>
                  <a:pt x="523" y="86"/>
                </a:lnTo>
                <a:lnTo>
                  <a:pt x="526" y="89"/>
                </a:lnTo>
                <a:lnTo>
                  <a:pt x="530" y="94"/>
                </a:lnTo>
                <a:lnTo>
                  <a:pt x="532" y="97"/>
                </a:lnTo>
                <a:lnTo>
                  <a:pt x="534" y="99"/>
                </a:lnTo>
                <a:lnTo>
                  <a:pt x="539" y="103"/>
                </a:lnTo>
                <a:lnTo>
                  <a:pt x="543" y="107"/>
                </a:lnTo>
                <a:lnTo>
                  <a:pt x="545" y="109"/>
                </a:lnTo>
                <a:lnTo>
                  <a:pt x="547" y="112"/>
                </a:lnTo>
                <a:lnTo>
                  <a:pt x="548" y="114"/>
                </a:lnTo>
                <a:lnTo>
                  <a:pt x="550" y="116"/>
                </a:lnTo>
                <a:lnTo>
                  <a:pt x="550" y="118"/>
                </a:lnTo>
                <a:lnTo>
                  <a:pt x="551" y="120"/>
                </a:lnTo>
                <a:lnTo>
                  <a:pt x="551" y="122"/>
                </a:lnTo>
                <a:lnTo>
                  <a:pt x="551" y="123"/>
                </a:lnTo>
                <a:lnTo>
                  <a:pt x="551" y="123"/>
                </a:lnTo>
                <a:lnTo>
                  <a:pt x="551" y="125"/>
                </a:lnTo>
                <a:lnTo>
                  <a:pt x="551" y="126"/>
                </a:lnTo>
                <a:lnTo>
                  <a:pt x="550" y="127"/>
                </a:lnTo>
                <a:lnTo>
                  <a:pt x="550" y="128"/>
                </a:lnTo>
                <a:lnTo>
                  <a:pt x="549" y="129"/>
                </a:lnTo>
                <a:lnTo>
                  <a:pt x="547" y="131"/>
                </a:lnTo>
                <a:lnTo>
                  <a:pt x="544" y="134"/>
                </a:lnTo>
                <a:lnTo>
                  <a:pt x="543" y="135"/>
                </a:lnTo>
                <a:lnTo>
                  <a:pt x="543" y="136"/>
                </a:lnTo>
                <a:lnTo>
                  <a:pt x="542" y="137"/>
                </a:lnTo>
                <a:lnTo>
                  <a:pt x="541" y="139"/>
                </a:lnTo>
                <a:lnTo>
                  <a:pt x="540" y="143"/>
                </a:lnTo>
                <a:lnTo>
                  <a:pt x="539" y="145"/>
                </a:lnTo>
                <a:lnTo>
                  <a:pt x="538" y="147"/>
                </a:lnTo>
                <a:lnTo>
                  <a:pt x="536" y="150"/>
                </a:lnTo>
                <a:lnTo>
                  <a:pt x="536" y="152"/>
                </a:lnTo>
                <a:lnTo>
                  <a:pt x="535" y="153"/>
                </a:lnTo>
                <a:lnTo>
                  <a:pt x="535" y="157"/>
                </a:lnTo>
                <a:lnTo>
                  <a:pt x="534" y="158"/>
                </a:lnTo>
                <a:lnTo>
                  <a:pt x="534" y="160"/>
                </a:lnTo>
                <a:lnTo>
                  <a:pt x="533" y="162"/>
                </a:lnTo>
                <a:lnTo>
                  <a:pt x="532" y="164"/>
                </a:lnTo>
                <a:lnTo>
                  <a:pt x="530" y="166"/>
                </a:lnTo>
                <a:lnTo>
                  <a:pt x="529" y="167"/>
                </a:lnTo>
                <a:lnTo>
                  <a:pt x="524" y="173"/>
                </a:lnTo>
                <a:lnTo>
                  <a:pt x="522" y="175"/>
                </a:lnTo>
                <a:lnTo>
                  <a:pt x="521" y="176"/>
                </a:lnTo>
                <a:lnTo>
                  <a:pt x="520" y="176"/>
                </a:lnTo>
                <a:lnTo>
                  <a:pt x="519" y="177"/>
                </a:lnTo>
                <a:lnTo>
                  <a:pt x="518" y="178"/>
                </a:lnTo>
                <a:lnTo>
                  <a:pt x="517" y="178"/>
                </a:lnTo>
                <a:lnTo>
                  <a:pt x="516" y="178"/>
                </a:lnTo>
                <a:lnTo>
                  <a:pt x="514" y="179"/>
                </a:lnTo>
                <a:lnTo>
                  <a:pt x="513" y="179"/>
                </a:lnTo>
                <a:lnTo>
                  <a:pt x="511" y="179"/>
                </a:lnTo>
                <a:lnTo>
                  <a:pt x="508" y="178"/>
                </a:lnTo>
                <a:lnTo>
                  <a:pt x="506" y="178"/>
                </a:lnTo>
                <a:lnTo>
                  <a:pt x="505" y="178"/>
                </a:lnTo>
                <a:lnTo>
                  <a:pt x="505" y="178"/>
                </a:lnTo>
                <a:lnTo>
                  <a:pt x="504" y="179"/>
                </a:lnTo>
                <a:lnTo>
                  <a:pt x="503" y="179"/>
                </a:lnTo>
                <a:lnTo>
                  <a:pt x="502" y="179"/>
                </a:lnTo>
                <a:lnTo>
                  <a:pt x="501" y="180"/>
                </a:lnTo>
                <a:lnTo>
                  <a:pt x="501" y="181"/>
                </a:lnTo>
                <a:lnTo>
                  <a:pt x="499" y="183"/>
                </a:lnTo>
                <a:lnTo>
                  <a:pt x="495" y="187"/>
                </a:lnTo>
                <a:lnTo>
                  <a:pt x="494" y="188"/>
                </a:lnTo>
                <a:lnTo>
                  <a:pt x="493" y="189"/>
                </a:lnTo>
                <a:lnTo>
                  <a:pt x="491" y="190"/>
                </a:lnTo>
                <a:lnTo>
                  <a:pt x="490" y="190"/>
                </a:lnTo>
                <a:lnTo>
                  <a:pt x="489" y="191"/>
                </a:lnTo>
                <a:lnTo>
                  <a:pt x="486" y="192"/>
                </a:lnTo>
                <a:lnTo>
                  <a:pt x="485" y="192"/>
                </a:lnTo>
                <a:lnTo>
                  <a:pt x="484" y="192"/>
                </a:lnTo>
                <a:lnTo>
                  <a:pt x="482" y="194"/>
                </a:lnTo>
                <a:lnTo>
                  <a:pt x="479" y="195"/>
                </a:lnTo>
                <a:lnTo>
                  <a:pt x="478" y="196"/>
                </a:lnTo>
                <a:lnTo>
                  <a:pt x="477" y="197"/>
                </a:lnTo>
                <a:lnTo>
                  <a:pt x="477" y="197"/>
                </a:lnTo>
                <a:lnTo>
                  <a:pt x="475" y="199"/>
                </a:lnTo>
                <a:lnTo>
                  <a:pt x="474" y="200"/>
                </a:lnTo>
                <a:lnTo>
                  <a:pt x="473" y="201"/>
                </a:lnTo>
                <a:lnTo>
                  <a:pt x="470" y="203"/>
                </a:lnTo>
                <a:lnTo>
                  <a:pt x="470" y="203"/>
                </a:lnTo>
                <a:lnTo>
                  <a:pt x="469" y="204"/>
                </a:lnTo>
                <a:lnTo>
                  <a:pt x="467" y="206"/>
                </a:lnTo>
                <a:lnTo>
                  <a:pt x="466" y="207"/>
                </a:lnTo>
                <a:lnTo>
                  <a:pt x="466" y="208"/>
                </a:lnTo>
                <a:lnTo>
                  <a:pt x="466" y="209"/>
                </a:lnTo>
                <a:lnTo>
                  <a:pt x="466" y="211"/>
                </a:lnTo>
                <a:lnTo>
                  <a:pt x="465" y="212"/>
                </a:lnTo>
                <a:lnTo>
                  <a:pt x="465" y="213"/>
                </a:lnTo>
                <a:lnTo>
                  <a:pt x="465" y="213"/>
                </a:lnTo>
                <a:lnTo>
                  <a:pt x="464" y="214"/>
                </a:lnTo>
                <a:lnTo>
                  <a:pt x="463" y="214"/>
                </a:lnTo>
                <a:lnTo>
                  <a:pt x="463" y="214"/>
                </a:lnTo>
                <a:lnTo>
                  <a:pt x="461" y="215"/>
                </a:lnTo>
                <a:lnTo>
                  <a:pt x="460" y="215"/>
                </a:lnTo>
                <a:lnTo>
                  <a:pt x="460" y="215"/>
                </a:lnTo>
                <a:lnTo>
                  <a:pt x="459" y="215"/>
                </a:lnTo>
                <a:lnTo>
                  <a:pt x="458" y="216"/>
                </a:lnTo>
                <a:lnTo>
                  <a:pt x="458" y="216"/>
                </a:lnTo>
                <a:lnTo>
                  <a:pt x="457" y="217"/>
                </a:lnTo>
                <a:lnTo>
                  <a:pt x="457" y="218"/>
                </a:lnTo>
                <a:lnTo>
                  <a:pt x="456" y="219"/>
                </a:lnTo>
                <a:lnTo>
                  <a:pt x="456" y="220"/>
                </a:lnTo>
                <a:lnTo>
                  <a:pt x="456" y="221"/>
                </a:lnTo>
                <a:lnTo>
                  <a:pt x="456" y="222"/>
                </a:lnTo>
                <a:lnTo>
                  <a:pt x="456" y="223"/>
                </a:lnTo>
                <a:lnTo>
                  <a:pt x="456" y="224"/>
                </a:lnTo>
                <a:lnTo>
                  <a:pt x="456" y="225"/>
                </a:lnTo>
                <a:lnTo>
                  <a:pt x="456" y="226"/>
                </a:lnTo>
                <a:lnTo>
                  <a:pt x="457" y="228"/>
                </a:lnTo>
                <a:lnTo>
                  <a:pt x="459" y="232"/>
                </a:lnTo>
                <a:lnTo>
                  <a:pt x="460" y="234"/>
                </a:lnTo>
                <a:lnTo>
                  <a:pt x="461" y="236"/>
                </a:lnTo>
                <a:lnTo>
                  <a:pt x="462" y="236"/>
                </a:lnTo>
                <a:lnTo>
                  <a:pt x="463" y="237"/>
                </a:lnTo>
                <a:lnTo>
                  <a:pt x="463" y="237"/>
                </a:lnTo>
                <a:lnTo>
                  <a:pt x="464" y="238"/>
                </a:lnTo>
                <a:lnTo>
                  <a:pt x="465" y="238"/>
                </a:lnTo>
                <a:lnTo>
                  <a:pt x="468" y="239"/>
                </a:lnTo>
                <a:lnTo>
                  <a:pt x="469" y="239"/>
                </a:lnTo>
                <a:lnTo>
                  <a:pt x="470" y="240"/>
                </a:lnTo>
                <a:lnTo>
                  <a:pt x="471" y="241"/>
                </a:lnTo>
                <a:lnTo>
                  <a:pt x="473" y="242"/>
                </a:lnTo>
                <a:lnTo>
                  <a:pt x="474" y="243"/>
                </a:lnTo>
                <a:lnTo>
                  <a:pt x="475" y="244"/>
                </a:lnTo>
                <a:lnTo>
                  <a:pt x="477" y="248"/>
                </a:lnTo>
                <a:lnTo>
                  <a:pt x="478" y="249"/>
                </a:lnTo>
                <a:lnTo>
                  <a:pt x="480" y="251"/>
                </a:lnTo>
                <a:lnTo>
                  <a:pt x="481" y="252"/>
                </a:lnTo>
                <a:lnTo>
                  <a:pt x="482" y="254"/>
                </a:lnTo>
                <a:lnTo>
                  <a:pt x="484" y="257"/>
                </a:lnTo>
                <a:lnTo>
                  <a:pt x="485" y="258"/>
                </a:lnTo>
                <a:lnTo>
                  <a:pt x="486" y="259"/>
                </a:lnTo>
                <a:lnTo>
                  <a:pt x="487" y="260"/>
                </a:lnTo>
                <a:lnTo>
                  <a:pt x="488" y="261"/>
                </a:lnTo>
                <a:lnTo>
                  <a:pt x="489" y="262"/>
                </a:lnTo>
                <a:lnTo>
                  <a:pt x="489" y="262"/>
                </a:lnTo>
                <a:lnTo>
                  <a:pt x="490" y="262"/>
                </a:lnTo>
                <a:lnTo>
                  <a:pt x="491" y="262"/>
                </a:lnTo>
                <a:lnTo>
                  <a:pt x="492" y="262"/>
                </a:lnTo>
                <a:lnTo>
                  <a:pt x="493" y="262"/>
                </a:lnTo>
                <a:lnTo>
                  <a:pt x="494" y="262"/>
                </a:lnTo>
                <a:lnTo>
                  <a:pt x="498" y="260"/>
                </a:lnTo>
                <a:lnTo>
                  <a:pt x="499" y="259"/>
                </a:lnTo>
                <a:lnTo>
                  <a:pt x="500" y="259"/>
                </a:lnTo>
                <a:lnTo>
                  <a:pt x="502" y="259"/>
                </a:lnTo>
                <a:lnTo>
                  <a:pt x="503" y="258"/>
                </a:lnTo>
                <a:lnTo>
                  <a:pt x="505" y="258"/>
                </a:lnTo>
                <a:lnTo>
                  <a:pt x="507" y="258"/>
                </a:lnTo>
                <a:lnTo>
                  <a:pt x="509" y="258"/>
                </a:lnTo>
                <a:lnTo>
                  <a:pt x="511" y="258"/>
                </a:lnTo>
                <a:lnTo>
                  <a:pt x="513" y="258"/>
                </a:lnTo>
                <a:lnTo>
                  <a:pt x="515" y="259"/>
                </a:lnTo>
                <a:lnTo>
                  <a:pt x="516" y="259"/>
                </a:lnTo>
                <a:lnTo>
                  <a:pt x="517" y="260"/>
                </a:lnTo>
                <a:lnTo>
                  <a:pt x="519" y="260"/>
                </a:lnTo>
                <a:lnTo>
                  <a:pt x="520" y="261"/>
                </a:lnTo>
                <a:lnTo>
                  <a:pt x="520" y="261"/>
                </a:lnTo>
                <a:lnTo>
                  <a:pt x="521" y="262"/>
                </a:lnTo>
                <a:lnTo>
                  <a:pt x="522" y="263"/>
                </a:lnTo>
                <a:lnTo>
                  <a:pt x="523" y="265"/>
                </a:lnTo>
                <a:lnTo>
                  <a:pt x="524" y="267"/>
                </a:lnTo>
                <a:lnTo>
                  <a:pt x="524" y="269"/>
                </a:lnTo>
                <a:lnTo>
                  <a:pt x="525" y="274"/>
                </a:lnTo>
                <a:lnTo>
                  <a:pt x="526" y="276"/>
                </a:lnTo>
                <a:lnTo>
                  <a:pt x="527" y="278"/>
                </a:lnTo>
                <a:lnTo>
                  <a:pt x="528" y="280"/>
                </a:lnTo>
                <a:lnTo>
                  <a:pt x="529" y="282"/>
                </a:lnTo>
                <a:lnTo>
                  <a:pt x="530" y="284"/>
                </a:lnTo>
                <a:lnTo>
                  <a:pt x="531" y="286"/>
                </a:lnTo>
                <a:lnTo>
                  <a:pt x="532" y="287"/>
                </a:lnTo>
                <a:lnTo>
                  <a:pt x="533" y="289"/>
                </a:lnTo>
                <a:lnTo>
                  <a:pt x="535" y="290"/>
                </a:lnTo>
                <a:lnTo>
                  <a:pt x="536" y="291"/>
                </a:lnTo>
                <a:lnTo>
                  <a:pt x="538" y="292"/>
                </a:lnTo>
                <a:lnTo>
                  <a:pt x="539" y="293"/>
                </a:lnTo>
                <a:lnTo>
                  <a:pt x="541" y="293"/>
                </a:lnTo>
                <a:lnTo>
                  <a:pt x="542" y="294"/>
                </a:lnTo>
                <a:lnTo>
                  <a:pt x="546" y="294"/>
                </a:lnTo>
                <a:lnTo>
                  <a:pt x="548" y="295"/>
                </a:lnTo>
                <a:lnTo>
                  <a:pt x="550" y="295"/>
                </a:lnTo>
                <a:lnTo>
                  <a:pt x="551" y="296"/>
                </a:lnTo>
                <a:lnTo>
                  <a:pt x="553" y="297"/>
                </a:lnTo>
                <a:lnTo>
                  <a:pt x="554" y="298"/>
                </a:lnTo>
                <a:lnTo>
                  <a:pt x="556" y="299"/>
                </a:lnTo>
                <a:lnTo>
                  <a:pt x="557" y="301"/>
                </a:lnTo>
                <a:lnTo>
                  <a:pt x="559" y="304"/>
                </a:lnTo>
                <a:lnTo>
                  <a:pt x="563" y="308"/>
                </a:lnTo>
                <a:lnTo>
                  <a:pt x="565" y="311"/>
                </a:lnTo>
                <a:lnTo>
                  <a:pt x="567" y="313"/>
                </a:lnTo>
                <a:lnTo>
                  <a:pt x="570" y="318"/>
                </a:lnTo>
                <a:lnTo>
                  <a:pt x="573" y="323"/>
                </a:lnTo>
                <a:lnTo>
                  <a:pt x="575" y="327"/>
                </a:lnTo>
                <a:lnTo>
                  <a:pt x="578" y="330"/>
                </a:lnTo>
                <a:lnTo>
                  <a:pt x="579" y="331"/>
                </a:lnTo>
                <a:lnTo>
                  <a:pt x="580" y="333"/>
                </a:lnTo>
                <a:lnTo>
                  <a:pt x="584" y="337"/>
                </a:lnTo>
                <a:lnTo>
                  <a:pt x="589" y="343"/>
                </a:lnTo>
                <a:lnTo>
                  <a:pt x="591" y="345"/>
                </a:lnTo>
                <a:lnTo>
                  <a:pt x="592" y="346"/>
                </a:lnTo>
                <a:lnTo>
                  <a:pt x="594" y="347"/>
                </a:lnTo>
                <a:lnTo>
                  <a:pt x="598" y="351"/>
                </a:lnTo>
                <a:lnTo>
                  <a:pt x="599" y="352"/>
                </a:lnTo>
                <a:lnTo>
                  <a:pt x="600" y="353"/>
                </a:lnTo>
                <a:lnTo>
                  <a:pt x="601" y="354"/>
                </a:lnTo>
                <a:lnTo>
                  <a:pt x="602" y="356"/>
                </a:lnTo>
                <a:lnTo>
                  <a:pt x="603" y="357"/>
                </a:lnTo>
                <a:lnTo>
                  <a:pt x="604" y="359"/>
                </a:lnTo>
                <a:lnTo>
                  <a:pt x="605" y="361"/>
                </a:lnTo>
                <a:lnTo>
                  <a:pt x="606" y="363"/>
                </a:lnTo>
                <a:lnTo>
                  <a:pt x="607" y="365"/>
                </a:lnTo>
                <a:lnTo>
                  <a:pt x="607" y="368"/>
                </a:lnTo>
                <a:lnTo>
                  <a:pt x="607" y="370"/>
                </a:lnTo>
                <a:lnTo>
                  <a:pt x="608" y="376"/>
                </a:lnTo>
                <a:lnTo>
                  <a:pt x="608" y="380"/>
                </a:lnTo>
                <a:lnTo>
                  <a:pt x="609" y="383"/>
                </a:lnTo>
                <a:lnTo>
                  <a:pt x="609" y="387"/>
                </a:lnTo>
                <a:lnTo>
                  <a:pt x="610" y="390"/>
                </a:lnTo>
                <a:lnTo>
                  <a:pt x="610" y="392"/>
                </a:lnTo>
                <a:lnTo>
                  <a:pt x="611" y="394"/>
                </a:lnTo>
                <a:lnTo>
                  <a:pt x="611" y="395"/>
                </a:lnTo>
                <a:lnTo>
                  <a:pt x="612" y="397"/>
                </a:lnTo>
                <a:lnTo>
                  <a:pt x="613" y="400"/>
                </a:lnTo>
                <a:lnTo>
                  <a:pt x="616" y="405"/>
                </a:lnTo>
                <a:lnTo>
                  <a:pt x="617" y="406"/>
                </a:lnTo>
                <a:lnTo>
                  <a:pt x="617" y="407"/>
                </a:lnTo>
                <a:lnTo>
                  <a:pt x="618" y="409"/>
                </a:lnTo>
                <a:lnTo>
                  <a:pt x="618" y="410"/>
                </a:lnTo>
                <a:lnTo>
                  <a:pt x="618" y="411"/>
                </a:lnTo>
                <a:lnTo>
                  <a:pt x="618" y="411"/>
                </a:lnTo>
                <a:lnTo>
                  <a:pt x="618" y="411"/>
                </a:lnTo>
                <a:lnTo>
                  <a:pt x="618" y="411"/>
                </a:lnTo>
                <a:lnTo>
                  <a:pt x="617" y="412"/>
                </a:lnTo>
                <a:lnTo>
                  <a:pt x="617" y="412"/>
                </a:lnTo>
                <a:lnTo>
                  <a:pt x="616" y="412"/>
                </a:lnTo>
                <a:lnTo>
                  <a:pt x="615" y="412"/>
                </a:lnTo>
                <a:lnTo>
                  <a:pt x="613" y="411"/>
                </a:lnTo>
                <a:lnTo>
                  <a:pt x="611" y="411"/>
                </a:lnTo>
                <a:lnTo>
                  <a:pt x="609" y="410"/>
                </a:lnTo>
                <a:lnTo>
                  <a:pt x="602" y="407"/>
                </a:lnTo>
                <a:lnTo>
                  <a:pt x="599" y="406"/>
                </a:lnTo>
                <a:lnTo>
                  <a:pt x="597" y="405"/>
                </a:lnTo>
                <a:lnTo>
                  <a:pt x="594" y="403"/>
                </a:lnTo>
                <a:lnTo>
                  <a:pt x="591" y="401"/>
                </a:lnTo>
                <a:lnTo>
                  <a:pt x="590" y="401"/>
                </a:lnTo>
                <a:lnTo>
                  <a:pt x="588" y="400"/>
                </a:lnTo>
                <a:lnTo>
                  <a:pt x="587" y="399"/>
                </a:lnTo>
                <a:lnTo>
                  <a:pt x="586" y="399"/>
                </a:lnTo>
                <a:lnTo>
                  <a:pt x="585" y="398"/>
                </a:lnTo>
                <a:lnTo>
                  <a:pt x="584" y="398"/>
                </a:lnTo>
                <a:lnTo>
                  <a:pt x="583" y="398"/>
                </a:lnTo>
                <a:lnTo>
                  <a:pt x="582" y="398"/>
                </a:lnTo>
                <a:lnTo>
                  <a:pt x="581" y="398"/>
                </a:lnTo>
                <a:lnTo>
                  <a:pt x="581" y="399"/>
                </a:lnTo>
                <a:lnTo>
                  <a:pt x="580" y="399"/>
                </a:lnTo>
                <a:lnTo>
                  <a:pt x="579" y="399"/>
                </a:lnTo>
                <a:lnTo>
                  <a:pt x="578" y="400"/>
                </a:lnTo>
                <a:lnTo>
                  <a:pt x="578" y="401"/>
                </a:lnTo>
                <a:lnTo>
                  <a:pt x="577" y="402"/>
                </a:lnTo>
                <a:lnTo>
                  <a:pt x="576" y="402"/>
                </a:lnTo>
                <a:lnTo>
                  <a:pt x="576" y="404"/>
                </a:lnTo>
                <a:lnTo>
                  <a:pt x="573" y="409"/>
                </a:lnTo>
                <a:lnTo>
                  <a:pt x="572" y="411"/>
                </a:lnTo>
                <a:lnTo>
                  <a:pt x="572" y="412"/>
                </a:lnTo>
                <a:lnTo>
                  <a:pt x="571" y="413"/>
                </a:lnTo>
                <a:lnTo>
                  <a:pt x="570" y="415"/>
                </a:lnTo>
                <a:lnTo>
                  <a:pt x="568" y="416"/>
                </a:lnTo>
                <a:lnTo>
                  <a:pt x="567" y="417"/>
                </a:lnTo>
                <a:lnTo>
                  <a:pt x="565" y="419"/>
                </a:lnTo>
                <a:lnTo>
                  <a:pt x="563" y="420"/>
                </a:lnTo>
                <a:lnTo>
                  <a:pt x="561" y="421"/>
                </a:lnTo>
                <a:lnTo>
                  <a:pt x="558" y="422"/>
                </a:lnTo>
                <a:lnTo>
                  <a:pt x="555" y="424"/>
                </a:lnTo>
                <a:lnTo>
                  <a:pt x="554" y="424"/>
                </a:lnTo>
                <a:lnTo>
                  <a:pt x="553" y="426"/>
                </a:lnTo>
                <a:lnTo>
                  <a:pt x="552" y="426"/>
                </a:lnTo>
                <a:lnTo>
                  <a:pt x="548" y="428"/>
                </a:lnTo>
                <a:lnTo>
                  <a:pt x="544" y="430"/>
                </a:lnTo>
                <a:lnTo>
                  <a:pt x="541" y="431"/>
                </a:lnTo>
                <a:lnTo>
                  <a:pt x="540" y="432"/>
                </a:lnTo>
                <a:lnTo>
                  <a:pt x="538" y="433"/>
                </a:lnTo>
                <a:lnTo>
                  <a:pt x="534" y="436"/>
                </a:lnTo>
                <a:lnTo>
                  <a:pt x="532" y="438"/>
                </a:lnTo>
                <a:lnTo>
                  <a:pt x="530" y="439"/>
                </a:lnTo>
                <a:lnTo>
                  <a:pt x="527" y="441"/>
                </a:lnTo>
                <a:lnTo>
                  <a:pt x="525" y="442"/>
                </a:lnTo>
                <a:lnTo>
                  <a:pt x="524" y="443"/>
                </a:lnTo>
                <a:lnTo>
                  <a:pt x="523" y="444"/>
                </a:lnTo>
                <a:lnTo>
                  <a:pt x="522" y="445"/>
                </a:lnTo>
                <a:lnTo>
                  <a:pt x="521" y="446"/>
                </a:lnTo>
                <a:lnTo>
                  <a:pt x="521" y="447"/>
                </a:lnTo>
                <a:lnTo>
                  <a:pt x="520" y="448"/>
                </a:lnTo>
                <a:lnTo>
                  <a:pt x="520" y="449"/>
                </a:lnTo>
                <a:lnTo>
                  <a:pt x="520" y="450"/>
                </a:lnTo>
                <a:lnTo>
                  <a:pt x="520" y="454"/>
                </a:lnTo>
                <a:lnTo>
                  <a:pt x="520" y="455"/>
                </a:lnTo>
                <a:lnTo>
                  <a:pt x="519" y="456"/>
                </a:lnTo>
                <a:lnTo>
                  <a:pt x="519" y="456"/>
                </a:lnTo>
                <a:lnTo>
                  <a:pt x="519" y="457"/>
                </a:lnTo>
                <a:lnTo>
                  <a:pt x="518" y="458"/>
                </a:lnTo>
                <a:lnTo>
                  <a:pt x="517" y="459"/>
                </a:lnTo>
                <a:lnTo>
                  <a:pt x="515" y="460"/>
                </a:lnTo>
                <a:lnTo>
                  <a:pt x="513" y="462"/>
                </a:lnTo>
                <a:lnTo>
                  <a:pt x="512" y="463"/>
                </a:lnTo>
                <a:lnTo>
                  <a:pt x="511" y="464"/>
                </a:lnTo>
                <a:lnTo>
                  <a:pt x="511" y="464"/>
                </a:lnTo>
                <a:lnTo>
                  <a:pt x="510" y="465"/>
                </a:lnTo>
                <a:lnTo>
                  <a:pt x="510" y="466"/>
                </a:lnTo>
                <a:lnTo>
                  <a:pt x="510" y="467"/>
                </a:lnTo>
                <a:lnTo>
                  <a:pt x="510" y="468"/>
                </a:lnTo>
                <a:lnTo>
                  <a:pt x="510" y="468"/>
                </a:lnTo>
                <a:lnTo>
                  <a:pt x="510" y="470"/>
                </a:lnTo>
                <a:lnTo>
                  <a:pt x="511" y="473"/>
                </a:lnTo>
                <a:lnTo>
                  <a:pt x="511" y="474"/>
                </a:lnTo>
                <a:lnTo>
                  <a:pt x="511" y="475"/>
                </a:lnTo>
                <a:lnTo>
                  <a:pt x="511" y="475"/>
                </a:lnTo>
                <a:lnTo>
                  <a:pt x="511" y="476"/>
                </a:lnTo>
                <a:lnTo>
                  <a:pt x="510" y="477"/>
                </a:lnTo>
                <a:lnTo>
                  <a:pt x="510" y="477"/>
                </a:lnTo>
                <a:lnTo>
                  <a:pt x="509" y="477"/>
                </a:lnTo>
                <a:lnTo>
                  <a:pt x="508" y="477"/>
                </a:lnTo>
                <a:lnTo>
                  <a:pt x="507" y="477"/>
                </a:lnTo>
                <a:lnTo>
                  <a:pt x="506" y="477"/>
                </a:lnTo>
                <a:lnTo>
                  <a:pt x="505" y="477"/>
                </a:lnTo>
                <a:lnTo>
                  <a:pt x="503" y="477"/>
                </a:lnTo>
                <a:lnTo>
                  <a:pt x="500" y="476"/>
                </a:lnTo>
                <a:lnTo>
                  <a:pt x="498" y="476"/>
                </a:lnTo>
                <a:lnTo>
                  <a:pt x="496" y="476"/>
                </a:lnTo>
                <a:lnTo>
                  <a:pt x="495" y="475"/>
                </a:lnTo>
                <a:lnTo>
                  <a:pt x="494" y="476"/>
                </a:lnTo>
                <a:lnTo>
                  <a:pt x="491" y="476"/>
                </a:lnTo>
                <a:lnTo>
                  <a:pt x="487" y="476"/>
                </a:lnTo>
                <a:lnTo>
                  <a:pt x="485" y="477"/>
                </a:lnTo>
                <a:lnTo>
                  <a:pt x="483" y="477"/>
                </a:lnTo>
                <a:lnTo>
                  <a:pt x="482" y="476"/>
                </a:lnTo>
                <a:lnTo>
                  <a:pt x="482" y="476"/>
                </a:lnTo>
                <a:lnTo>
                  <a:pt x="481" y="476"/>
                </a:lnTo>
                <a:lnTo>
                  <a:pt x="479" y="475"/>
                </a:lnTo>
                <a:lnTo>
                  <a:pt x="478" y="475"/>
                </a:lnTo>
                <a:lnTo>
                  <a:pt x="477" y="475"/>
                </a:lnTo>
                <a:lnTo>
                  <a:pt x="477" y="475"/>
                </a:lnTo>
                <a:lnTo>
                  <a:pt x="476" y="475"/>
                </a:lnTo>
                <a:lnTo>
                  <a:pt x="473" y="477"/>
                </a:lnTo>
                <a:lnTo>
                  <a:pt x="471" y="477"/>
                </a:lnTo>
                <a:lnTo>
                  <a:pt x="470" y="477"/>
                </a:lnTo>
                <a:lnTo>
                  <a:pt x="466" y="478"/>
                </a:lnTo>
                <a:lnTo>
                  <a:pt x="464" y="479"/>
                </a:lnTo>
                <a:lnTo>
                  <a:pt x="462" y="479"/>
                </a:lnTo>
                <a:lnTo>
                  <a:pt x="460" y="479"/>
                </a:lnTo>
                <a:lnTo>
                  <a:pt x="459" y="479"/>
                </a:lnTo>
                <a:lnTo>
                  <a:pt x="458" y="479"/>
                </a:lnTo>
                <a:lnTo>
                  <a:pt x="457" y="478"/>
                </a:lnTo>
                <a:lnTo>
                  <a:pt x="456" y="478"/>
                </a:lnTo>
                <a:lnTo>
                  <a:pt x="455" y="477"/>
                </a:lnTo>
                <a:lnTo>
                  <a:pt x="453" y="476"/>
                </a:lnTo>
                <a:lnTo>
                  <a:pt x="448" y="472"/>
                </a:lnTo>
                <a:lnTo>
                  <a:pt x="446" y="470"/>
                </a:lnTo>
                <a:lnTo>
                  <a:pt x="445" y="470"/>
                </a:lnTo>
                <a:lnTo>
                  <a:pt x="443" y="469"/>
                </a:lnTo>
                <a:lnTo>
                  <a:pt x="440" y="467"/>
                </a:lnTo>
                <a:lnTo>
                  <a:pt x="437" y="466"/>
                </a:lnTo>
                <a:lnTo>
                  <a:pt x="434" y="465"/>
                </a:lnTo>
                <a:lnTo>
                  <a:pt x="432" y="464"/>
                </a:lnTo>
                <a:lnTo>
                  <a:pt x="431" y="463"/>
                </a:lnTo>
                <a:lnTo>
                  <a:pt x="429" y="462"/>
                </a:lnTo>
                <a:lnTo>
                  <a:pt x="428" y="461"/>
                </a:lnTo>
                <a:lnTo>
                  <a:pt x="424" y="458"/>
                </a:lnTo>
                <a:lnTo>
                  <a:pt x="423" y="457"/>
                </a:lnTo>
                <a:lnTo>
                  <a:pt x="422" y="456"/>
                </a:lnTo>
                <a:lnTo>
                  <a:pt x="420" y="456"/>
                </a:lnTo>
                <a:lnTo>
                  <a:pt x="419" y="455"/>
                </a:lnTo>
                <a:lnTo>
                  <a:pt x="415" y="453"/>
                </a:lnTo>
                <a:lnTo>
                  <a:pt x="412" y="452"/>
                </a:lnTo>
                <a:lnTo>
                  <a:pt x="410" y="451"/>
                </a:lnTo>
                <a:lnTo>
                  <a:pt x="409" y="450"/>
                </a:lnTo>
                <a:lnTo>
                  <a:pt x="407" y="449"/>
                </a:lnTo>
                <a:lnTo>
                  <a:pt x="406" y="447"/>
                </a:lnTo>
                <a:lnTo>
                  <a:pt x="405" y="446"/>
                </a:lnTo>
                <a:lnTo>
                  <a:pt x="402" y="442"/>
                </a:lnTo>
                <a:lnTo>
                  <a:pt x="400" y="440"/>
                </a:lnTo>
                <a:lnTo>
                  <a:pt x="399" y="439"/>
                </a:lnTo>
                <a:lnTo>
                  <a:pt x="398" y="438"/>
                </a:lnTo>
                <a:lnTo>
                  <a:pt x="397" y="438"/>
                </a:lnTo>
                <a:lnTo>
                  <a:pt x="396" y="437"/>
                </a:lnTo>
                <a:lnTo>
                  <a:pt x="394" y="436"/>
                </a:lnTo>
                <a:lnTo>
                  <a:pt x="392" y="436"/>
                </a:lnTo>
                <a:lnTo>
                  <a:pt x="387" y="434"/>
                </a:lnTo>
                <a:lnTo>
                  <a:pt x="385" y="434"/>
                </a:lnTo>
                <a:lnTo>
                  <a:pt x="384" y="433"/>
                </a:lnTo>
                <a:lnTo>
                  <a:pt x="383" y="432"/>
                </a:lnTo>
                <a:lnTo>
                  <a:pt x="382" y="432"/>
                </a:lnTo>
                <a:lnTo>
                  <a:pt x="381" y="431"/>
                </a:lnTo>
                <a:lnTo>
                  <a:pt x="380" y="430"/>
                </a:lnTo>
                <a:lnTo>
                  <a:pt x="380" y="429"/>
                </a:lnTo>
                <a:lnTo>
                  <a:pt x="379" y="428"/>
                </a:lnTo>
                <a:lnTo>
                  <a:pt x="378" y="425"/>
                </a:lnTo>
                <a:lnTo>
                  <a:pt x="377" y="421"/>
                </a:lnTo>
                <a:lnTo>
                  <a:pt x="376" y="419"/>
                </a:lnTo>
                <a:lnTo>
                  <a:pt x="375" y="417"/>
                </a:lnTo>
                <a:lnTo>
                  <a:pt x="375" y="416"/>
                </a:lnTo>
                <a:lnTo>
                  <a:pt x="374" y="415"/>
                </a:lnTo>
                <a:lnTo>
                  <a:pt x="374" y="415"/>
                </a:lnTo>
                <a:lnTo>
                  <a:pt x="373" y="413"/>
                </a:lnTo>
                <a:lnTo>
                  <a:pt x="370" y="410"/>
                </a:lnTo>
                <a:lnTo>
                  <a:pt x="369" y="409"/>
                </a:lnTo>
                <a:lnTo>
                  <a:pt x="368" y="408"/>
                </a:lnTo>
                <a:lnTo>
                  <a:pt x="367" y="408"/>
                </a:lnTo>
                <a:lnTo>
                  <a:pt x="365" y="407"/>
                </a:lnTo>
                <a:lnTo>
                  <a:pt x="363" y="406"/>
                </a:lnTo>
                <a:lnTo>
                  <a:pt x="361" y="405"/>
                </a:lnTo>
                <a:lnTo>
                  <a:pt x="356" y="404"/>
                </a:lnTo>
                <a:lnTo>
                  <a:pt x="351" y="402"/>
                </a:lnTo>
                <a:lnTo>
                  <a:pt x="348" y="402"/>
                </a:lnTo>
                <a:lnTo>
                  <a:pt x="344" y="401"/>
                </a:lnTo>
                <a:lnTo>
                  <a:pt x="343" y="401"/>
                </a:lnTo>
                <a:lnTo>
                  <a:pt x="341" y="401"/>
                </a:lnTo>
                <a:lnTo>
                  <a:pt x="340" y="401"/>
                </a:lnTo>
                <a:lnTo>
                  <a:pt x="339" y="401"/>
                </a:lnTo>
                <a:lnTo>
                  <a:pt x="337" y="401"/>
                </a:lnTo>
                <a:lnTo>
                  <a:pt x="333" y="403"/>
                </a:lnTo>
                <a:lnTo>
                  <a:pt x="331" y="403"/>
                </a:lnTo>
                <a:lnTo>
                  <a:pt x="330" y="404"/>
                </a:lnTo>
                <a:lnTo>
                  <a:pt x="328" y="405"/>
                </a:lnTo>
                <a:lnTo>
                  <a:pt x="327" y="406"/>
                </a:lnTo>
                <a:lnTo>
                  <a:pt x="324" y="410"/>
                </a:lnTo>
                <a:lnTo>
                  <a:pt x="323" y="410"/>
                </a:lnTo>
                <a:lnTo>
                  <a:pt x="322" y="411"/>
                </a:lnTo>
                <a:lnTo>
                  <a:pt x="321" y="412"/>
                </a:lnTo>
                <a:lnTo>
                  <a:pt x="320" y="412"/>
                </a:lnTo>
                <a:lnTo>
                  <a:pt x="316" y="414"/>
                </a:lnTo>
                <a:lnTo>
                  <a:pt x="314" y="415"/>
                </a:lnTo>
                <a:lnTo>
                  <a:pt x="313" y="416"/>
                </a:lnTo>
                <a:lnTo>
                  <a:pt x="310" y="418"/>
                </a:lnTo>
                <a:lnTo>
                  <a:pt x="307" y="419"/>
                </a:lnTo>
                <a:lnTo>
                  <a:pt x="306" y="420"/>
                </a:lnTo>
                <a:lnTo>
                  <a:pt x="305" y="420"/>
                </a:lnTo>
                <a:lnTo>
                  <a:pt x="304" y="420"/>
                </a:lnTo>
                <a:lnTo>
                  <a:pt x="304" y="421"/>
                </a:lnTo>
                <a:lnTo>
                  <a:pt x="303" y="421"/>
                </a:lnTo>
                <a:lnTo>
                  <a:pt x="301" y="420"/>
                </a:lnTo>
                <a:lnTo>
                  <a:pt x="300" y="420"/>
                </a:lnTo>
                <a:lnTo>
                  <a:pt x="299" y="420"/>
                </a:lnTo>
                <a:lnTo>
                  <a:pt x="298" y="420"/>
                </a:lnTo>
                <a:lnTo>
                  <a:pt x="297" y="419"/>
                </a:lnTo>
                <a:lnTo>
                  <a:pt x="296" y="419"/>
                </a:lnTo>
                <a:lnTo>
                  <a:pt x="295" y="418"/>
                </a:lnTo>
                <a:lnTo>
                  <a:pt x="294" y="417"/>
                </a:lnTo>
                <a:lnTo>
                  <a:pt x="294" y="416"/>
                </a:lnTo>
                <a:lnTo>
                  <a:pt x="293" y="415"/>
                </a:lnTo>
                <a:lnTo>
                  <a:pt x="292" y="414"/>
                </a:lnTo>
                <a:lnTo>
                  <a:pt x="291" y="412"/>
                </a:lnTo>
                <a:lnTo>
                  <a:pt x="290" y="408"/>
                </a:lnTo>
                <a:lnTo>
                  <a:pt x="289" y="406"/>
                </a:lnTo>
                <a:lnTo>
                  <a:pt x="288" y="404"/>
                </a:lnTo>
                <a:lnTo>
                  <a:pt x="287" y="402"/>
                </a:lnTo>
                <a:lnTo>
                  <a:pt x="286" y="400"/>
                </a:lnTo>
                <a:lnTo>
                  <a:pt x="285" y="399"/>
                </a:lnTo>
                <a:lnTo>
                  <a:pt x="284" y="399"/>
                </a:lnTo>
                <a:lnTo>
                  <a:pt x="284" y="398"/>
                </a:lnTo>
                <a:lnTo>
                  <a:pt x="283" y="397"/>
                </a:lnTo>
                <a:lnTo>
                  <a:pt x="281" y="396"/>
                </a:lnTo>
                <a:lnTo>
                  <a:pt x="281" y="396"/>
                </a:lnTo>
                <a:lnTo>
                  <a:pt x="281" y="396"/>
                </a:lnTo>
                <a:lnTo>
                  <a:pt x="280" y="396"/>
                </a:lnTo>
                <a:lnTo>
                  <a:pt x="280" y="396"/>
                </a:lnTo>
                <a:lnTo>
                  <a:pt x="277" y="398"/>
                </a:lnTo>
                <a:lnTo>
                  <a:pt x="275" y="399"/>
                </a:lnTo>
                <a:lnTo>
                  <a:pt x="273" y="400"/>
                </a:lnTo>
                <a:lnTo>
                  <a:pt x="271" y="401"/>
                </a:lnTo>
                <a:lnTo>
                  <a:pt x="270" y="402"/>
                </a:lnTo>
                <a:lnTo>
                  <a:pt x="269" y="404"/>
                </a:lnTo>
                <a:lnTo>
                  <a:pt x="268" y="405"/>
                </a:lnTo>
                <a:lnTo>
                  <a:pt x="267" y="406"/>
                </a:lnTo>
                <a:lnTo>
                  <a:pt x="267" y="406"/>
                </a:lnTo>
                <a:lnTo>
                  <a:pt x="266" y="407"/>
                </a:lnTo>
                <a:lnTo>
                  <a:pt x="265" y="409"/>
                </a:lnTo>
                <a:lnTo>
                  <a:pt x="264" y="413"/>
                </a:lnTo>
                <a:lnTo>
                  <a:pt x="263" y="414"/>
                </a:lnTo>
                <a:lnTo>
                  <a:pt x="262" y="415"/>
                </a:lnTo>
                <a:lnTo>
                  <a:pt x="262" y="416"/>
                </a:lnTo>
                <a:lnTo>
                  <a:pt x="261" y="416"/>
                </a:lnTo>
                <a:lnTo>
                  <a:pt x="260" y="417"/>
                </a:lnTo>
                <a:lnTo>
                  <a:pt x="259" y="418"/>
                </a:lnTo>
                <a:lnTo>
                  <a:pt x="258" y="419"/>
                </a:lnTo>
                <a:lnTo>
                  <a:pt x="256" y="420"/>
                </a:lnTo>
                <a:lnTo>
                  <a:pt x="255" y="420"/>
                </a:lnTo>
                <a:lnTo>
                  <a:pt x="251" y="421"/>
                </a:lnTo>
                <a:lnTo>
                  <a:pt x="249" y="422"/>
                </a:lnTo>
                <a:lnTo>
                  <a:pt x="247" y="423"/>
                </a:lnTo>
                <a:lnTo>
                  <a:pt x="244" y="425"/>
                </a:lnTo>
                <a:lnTo>
                  <a:pt x="242" y="425"/>
                </a:lnTo>
                <a:lnTo>
                  <a:pt x="241" y="425"/>
                </a:lnTo>
                <a:lnTo>
                  <a:pt x="240" y="425"/>
                </a:lnTo>
                <a:lnTo>
                  <a:pt x="238" y="425"/>
                </a:lnTo>
                <a:lnTo>
                  <a:pt x="237" y="425"/>
                </a:lnTo>
                <a:lnTo>
                  <a:pt x="236" y="425"/>
                </a:lnTo>
                <a:lnTo>
                  <a:pt x="234" y="425"/>
                </a:lnTo>
                <a:lnTo>
                  <a:pt x="230" y="423"/>
                </a:lnTo>
                <a:lnTo>
                  <a:pt x="228" y="422"/>
                </a:lnTo>
                <a:lnTo>
                  <a:pt x="227" y="422"/>
                </a:lnTo>
                <a:lnTo>
                  <a:pt x="226" y="422"/>
                </a:lnTo>
                <a:lnTo>
                  <a:pt x="225" y="422"/>
                </a:lnTo>
                <a:lnTo>
                  <a:pt x="223" y="422"/>
                </a:lnTo>
                <a:lnTo>
                  <a:pt x="221" y="422"/>
                </a:lnTo>
                <a:lnTo>
                  <a:pt x="219" y="422"/>
                </a:lnTo>
                <a:lnTo>
                  <a:pt x="217" y="421"/>
                </a:lnTo>
                <a:lnTo>
                  <a:pt x="215" y="421"/>
                </a:lnTo>
                <a:lnTo>
                  <a:pt x="213" y="421"/>
                </a:lnTo>
                <a:lnTo>
                  <a:pt x="209" y="421"/>
                </a:lnTo>
                <a:lnTo>
                  <a:pt x="208" y="421"/>
                </a:lnTo>
                <a:lnTo>
                  <a:pt x="206" y="421"/>
                </a:lnTo>
                <a:lnTo>
                  <a:pt x="204" y="421"/>
                </a:lnTo>
                <a:lnTo>
                  <a:pt x="203" y="421"/>
                </a:lnTo>
                <a:lnTo>
                  <a:pt x="202" y="421"/>
                </a:lnTo>
                <a:lnTo>
                  <a:pt x="201" y="421"/>
                </a:lnTo>
                <a:lnTo>
                  <a:pt x="200" y="420"/>
                </a:lnTo>
                <a:lnTo>
                  <a:pt x="198" y="419"/>
                </a:lnTo>
                <a:lnTo>
                  <a:pt x="196" y="417"/>
                </a:lnTo>
                <a:lnTo>
                  <a:pt x="195" y="417"/>
                </a:lnTo>
                <a:lnTo>
                  <a:pt x="195" y="416"/>
                </a:lnTo>
                <a:lnTo>
                  <a:pt x="194" y="416"/>
                </a:lnTo>
                <a:lnTo>
                  <a:pt x="194" y="416"/>
                </a:lnTo>
                <a:lnTo>
                  <a:pt x="193" y="416"/>
                </a:lnTo>
                <a:lnTo>
                  <a:pt x="192" y="416"/>
                </a:lnTo>
                <a:lnTo>
                  <a:pt x="192" y="416"/>
                </a:lnTo>
                <a:lnTo>
                  <a:pt x="191" y="416"/>
                </a:lnTo>
                <a:lnTo>
                  <a:pt x="186" y="419"/>
                </a:lnTo>
                <a:lnTo>
                  <a:pt x="185" y="419"/>
                </a:lnTo>
                <a:lnTo>
                  <a:pt x="184" y="420"/>
                </a:lnTo>
                <a:lnTo>
                  <a:pt x="181" y="420"/>
                </a:lnTo>
                <a:lnTo>
                  <a:pt x="180" y="421"/>
                </a:lnTo>
                <a:lnTo>
                  <a:pt x="178" y="421"/>
                </a:lnTo>
                <a:lnTo>
                  <a:pt x="177" y="422"/>
                </a:lnTo>
                <a:lnTo>
                  <a:pt x="176" y="423"/>
                </a:lnTo>
                <a:lnTo>
                  <a:pt x="175" y="423"/>
                </a:lnTo>
                <a:lnTo>
                  <a:pt x="175" y="424"/>
                </a:lnTo>
                <a:lnTo>
                  <a:pt x="174" y="425"/>
                </a:lnTo>
                <a:lnTo>
                  <a:pt x="173" y="426"/>
                </a:lnTo>
                <a:lnTo>
                  <a:pt x="173" y="427"/>
                </a:lnTo>
                <a:lnTo>
                  <a:pt x="171" y="430"/>
                </a:lnTo>
                <a:lnTo>
                  <a:pt x="171" y="431"/>
                </a:lnTo>
                <a:lnTo>
                  <a:pt x="170" y="431"/>
                </a:lnTo>
                <a:lnTo>
                  <a:pt x="169" y="432"/>
                </a:lnTo>
                <a:lnTo>
                  <a:pt x="167" y="434"/>
                </a:lnTo>
                <a:lnTo>
                  <a:pt x="166" y="435"/>
                </a:lnTo>
                <a:lnTo>
                  <a:pt x="164" y="436"/>
                </a:lnTo>
                <a:lnTo>
                  <a:pt x="162" y="437"/>
                </a:lnTo>
                <a:lnTo>
                  <a:pt x="161" y="437"/>
                </a:lnTo>
                <a:lnTo>
                  <a:pt x="159" y="439"/>
                </a:lnTo>
                <a:lnTo>
                  <a:pt x="157" y="440"/>
                </a:lnTo>
                <a:lnTo>
                  <a:pt x="155" y="441"/>
                </a:lnTo>
                <a:lnTo>
                  <a:pt x="154" y="442"/>
                </a:lnTo>
                <a:lnTo>
                  <a:pt x="153" y="442"/>
                </a:lnTo>
                <a:lnTo>
                  <a:pt x="151" y="443"/>
                </a:lnTo>
                <a:lnTo>
                  <a:pt x="150" y="443"/>
                </a:lnTo>
                <a:lnTo>
                  <a:pt x="148" y="443"/>
                </a:lnTo>
                <a:lnTo>
                  <a:pt x="147" y="444"/>
                </a:lnTo>
                <a:lnTo>
                  <a:pt x="146" y="444"/>
                </a:lnTo>
                <a:lnTo>
                  <a:pt x="145" y="444"/>
                </a:lnTo>
                <a:lnTo>
                  <a:pt x="143" y="444"/>
                </a:lnTo>
                <a:lnTo>
                  <a:pt x="142" y="443"/>
                </a:lnTo>
                <a:lnTo>
                  <a:pt x="141" y="443"/>
                </a:lnTo>
                <a:lnTo>
                  <a:pt x="140" y="443"/>
                </a:lnTo>
                <a:lnTo>
                  <a:pt x="139" y="442"/>
                </a:lnTo>
                <a:lnTo>
                  <a:pt x="138" y="441"/>
                </a:lnTo>
                <a:lnTo>
                  <a:pt x="137" y="441"/>
                </a:lnTo>
                <a:lnTo>
                  <a:pt x="137" y="440"/>
                </a:lnTo>
                <a:lnTo>
                  <a:pt x="136" y="439"/>
                </a:lnTo>
                <a:lnTo>
                  <a:pt x="137" y="439"/>
                </a:lnTo>
                <a:lnTo>
                  <a:pt x="137" y="437"/>
                </a:lnTo>
                <a:lnTo>
                  <a:pt x="137" y="435"/>
                </a:lnTo>
                <a:lnTo>
                  <a:pt x="138" y="433"/>
                </a:lnTo>
                <a:lnTo>
                  <a:pt x="137" y="433"/>
                </a:lnTo>
                <a:lnTo>
                  <a:pt x="137" y="432"/>
                </a:lnTo>
                <a:lnTo>
                  <a:pt x="137" y="431"/>
                </a:lnTo>
                <a:lnTo>
                  <a:pt x="137" y="430"/>
                </a:lnTo>
                <a:lnTo>
                  <a:pt x="136" y="430"/>
                </a:lnTo>
                <a:lnTo>
                  <a:pt x="136" y="429"/>
                </a:lnTo>
                <a:lnTo>
                  <a:pt x="135" y="428"/>
                </a:lnTo>
                <a:lnTo>
                  <a:pt x="135" y="428"/>
                </a:lnTo>
                <a:lnTo>
                  <a:pt x="133" y="426"/>
                </a:lnTo>
                <a:lnTo>
                  <a:pt x="132" y="425"/>
                </a:lnTo>
                <a:lnTo>
                  <a:pt x="128" y="423"/>
                </a:lnTo>
                <a:lnTo>
                  <a:pt x="127" y="422"/>
                </a:lnTo>
                <a:lnTo>
                  <a:pt x="126" y="422"/>
                </a:lnTo>
                <a:lnTo>
                  <a:pt x="125" y="421"/>
                </a:lnTo>
                <a:lnTo>
                  <a:pt x="123" y="421"/>
                </a:lnTo>
                <a:lnTo>
                  <a:pt x="120" y="421"/>
                </a:lnTo>
                <a:lnTo>
                  <a:pt x="118" y="420"/>
                </a:lnTo>
                <a:lnTo>
                  <a:pt x="117" y="419"/>
                </a:lnTo>
                <a:lnTo>
                  <a:pt x="112" y="418"/>
                </a:lnTo>
                <a:lnTo>
                  <a:pt x="107" y="416"/>
                </a:lnTo>
                <a:lnTo>
                  <a:pt x="106" y="416"/>
                </a:lnTo>
                <a:lnTo>
                  <a:pt x="105" y="415"/>
                </a:lnTo>
                <a:lnTo>
                  <a:pt x="105" y="415"/>
                </a:lnTo>
                <a:lnTo>
                  <a:pt x="104" y="415"/>
                </a:lnTo>
                <a:lnTo>
                  <a:pt x="104" y="414"/>
                </a:lnTo>
                <a:lnTo>
                  <a:pt x="104" y="414"/>
                </a:lnTo>
                <a:lnTo>
                  <a:pt x="106" y="410"/>
                </a:lnTo>
                <a:lnTo>
                  <a:pt x="106" y="409"/>
                </a:lnTo>
                <a:lnTo>
                  <a:pt x="106" y="409"/>
                </a:lnTo>
                <a:lnTo>
                  <a:pt x="106" y="407"/>
                </a:lnTo>
                <a:lnTo>
                  <a:pt x="105" y="405"/>
                </a:lnTo>
                <a:lnTo>
                  <a:pt x="105" y="405"/>
                </a:lnTo>
                <a:lnTo>
                  <a:pt x="105" y="404"/>
                </a:lnTo>
                <a:lnTo>
                  <a:pt x="105" y="403"/>
                </a:lnTo>
                <a:lnTo>
                  <a:pt x="106" y="402"/>
                </a:lnTo>
                <a:lnTo>
                  <a:pt x="107" y="400"/>
                </a:lnTo>
                <a:lnTo>
                  <a:pt x="109" y="398"/>
                </a:lnTo>
                <a:lnTo>
                  <a:pt x="111" y="396"/>
                </a:lnTo>
                <a:lnTo>
                  <a:pt x="112" y="395"/>
                </a:lnTo>
                <a:lnTo>
                  <a:pt x="114" y="392"/>
                </a:lnTo>
                <a:lnTo>
                  <a:pt x="115" y="390"/>
                </a:lnTo>
                <a:lnTo>
                  <a:pt x="116" y="389"/>
                </a:lnTo>
                <a:lnTo>
                  <a:pt x="116" y="387"/>
                </a:lnTo>
                <a:lnTo>
                  <a:pt x="117" y="385"/>
                </a:lnTo>
                <a:lnTo>
                  <a:pt x="118" y="383"/>
                </a:lnTo>
                <a:lnTo>
                  <a:pt x="118" y="382"/>
                </a:lnTo>
                <a:lnTo>
                  <a:pt x="118" y="381"/>
                </a:lnTo>
                <a:lnTo>
                  <a:pt x="118" y="379"/>
                </a:lnTo>
                <a:lnTo>
                  <a:pt x="118" y="378"/>
                </a:lnTo>
                <a:lnTo>
                  <a:pt x="118" y="377"/>
                </a:lnTo>
                <a:lnTo>
                  <a:pt x="118" y="377"/>
                </a:lnTo>
                <a:lnTo>
                  <a:pt x="117" y="374"/>
                </a:lnTo>
                <a:lnTo>
                  <a:pt x="117" y="373"/>
                </a:lnTo>
                <a:lnTo>
                  <a:pt x="116" y="371"/>
                </a:lnTo>
                <a:lnTo>
                  <a:pt x="115" y="369"/>
                </a:lnTo>
                <a:lnTo>
                  <a:pt x="113" y="366"/>
                </a:lnTo>
                <a:lnTo>
                  <a:pt x="112" y="364"/>
                </a:lnTo>
                <a:lnTo>
                  <a:pt x="111" y="362"/>
                </a:lnTo>
                <a:lnTo>
                  <a:pt x="111" y="361"/>
                </a:lnTo>
                <a:lnTo>
                  <a:pt x="111" y="360"/>
                </a:lnTo>
                <a:lnTo>
                  <a:pt x="110" y="358"/>
                </a:lnTo>
                <a:lnTo>
                  <a:pt x="110" y="356"/>
                </a:lnTo>
                <a:lnTo>
                  <a:pt x="110" y="354"/>
                </a:lnTo>
                <a:lnTo>
                  <a:pt x="110" y="351"/>
                </a:lnTo>
                <a:lnTo>
                  <a:pt x="110" y="350"/>
                </a:lnTo>
                <a:lnTo>
                  <a:pt x="110" y="349"/>
                </a:lnTo>
                <a:lnTo>
                  <a:pt x="111" y="345"/>
                </a:lnTo>
                <a:lnTo>
                  <a:pt x="111" y="343"/>
                </a:lnTo>
                <a:lnTo>
                  <a:pt x="111" y="340"/>
                </a:lnTo>
                <a:lnTo>
                  <a:pt x="111" y="336"/>
                </a:lnTo>
                <a:lnTo>
                  <a:pt x="111" y="333"/>
                </a:lnTo>
                <a:lnTo>
                  <a:pt x="111" y="331"/>
                </a:lnTo>
                <a:lnTo>
                  <a:pt x="110" y="330"/>
                </a:lnTo>
                <a:lnTo>
                  <a:pt x="110" y="328"/>
                </a:lnTo>
                <a:lnTo>
                  <a:pt x="109" y="327"/>
                </a:lnTo>
                <a:lnTo>
                  <a:pt x="109" y="326"/>
                </a:lnTo>
                <a:lnTo>
                  <a:pt x="108" y="325"/>
                </a:lnTo>
                <a:lnTo>
                  <a:pt x="107" y="324"/>
                </a:lnTo>
                <a:lnTo>
                  <a:pt x="107" y="323"/>
                </a:lnTo>
                <a:lnTo>
                  <a:pt x="105" y="322"/>
                </a:lnTo>
                <a:lnTo>
                  <a:pt x="104" y="321"/>
                </a:lnTo>
                <a:lnTo>
                  <a:pt x="102" y="319"/>
                </a:lnTo>
                <a:lnTo>
                  <a:pt x="101" y="319"/>
                </a:lnTo>
                <a:lnTo>
                  <a:pt x="100" y="318"/>
                </a:lnTo>
                <a:lnTo>
                  <a:pt x="99" y="318"/>
                </a:lnTo>
                <a:lnTo>
                  <a:pt x="99" y="318"/>
                </a:lnTo>
                <a:lnTo>
                  <a:pt x="98" y="318"/>
                </a:lnTo>
                <a:lnTo>
                  <a:pt x="97" y="318"/>
                </a:lnTo>
                <a:lnTo>
                  <a:pt x="95" y="318"/>
                </a:lnTo>
                <a:lnTo>
                  <a:pt x="94" y="319"/>
                </a:lnTo>
                <a:lnTo>
                  <a:pt x="92" y="319"/>
                </a:lnTo>
                <a:lnTo>
                  <a:pt x="89" y="321"/>
                </a:lnTo>
                <a:lnTo>
                  <a:pt x="84" y="322"/>
                </a:lnTo>
                <a:lnTo>
                  <a:pt x="82" y="323"/>
                </a:lnTo>
                <a:lnTo>
                  <a:pt x="81" y="323"/>
                </a:lnTo>
                <a:lnTo>
                  <a:pt x="79" y="323"/>
                </a:lnTo>
                <a:lnTo>
                  <a:pt x="78" y="323"/>
                </a:lnTo>
                <a:lnTo>
                  <a:pt x="73" y="322"/>
                </a:lnTo>
                <a:lnTo>
                  <a:pt x="70" y="322"/>
                </a:lnTo>
                <a:lnTo>
                  <a:pt x="64" y="321"/>
                </a:lnTo>
                <a:lnTo>
                  <a:pt x="62" y="321"/>
                </a:lnTo>
                <a:lnTo>
                  <a:pt x="61" y="321"/>
                </a:lnTo>
                <a:lnTo>
                  <a:pt x="54" y="322"/>
                </a:lnTo>
                <a:lnTo>
                  <a:pt x="53" y="322"/>
                </a:lnTo>
                <a:lnTo>
                  <a:pt x="52" y="322"/>
                </a:lnTo>
                <a:lnTo>
                  <a:pt x="51" y="322"/>
                </a:lnTo>
                <a:lnTo>
                  <a:pt x="50" y="322"/>
                </a:lnTo>
                <a:lnTo>
                  <a:pt x="49" y="321"/>
                </a:lnTo>
                <a:lnTo>
                  <a:pt x="48" y="321"/>
                </a:lnTo>
                <a:lnTo>
                  <a:pt x="47" y="320"/>
                </a:lnTo>
                <a:lnTo>
                  <a:pt x="46" y="320"/>
                </a:lnTo>
                <a:lnTo>
                  <a:pt x="45" y="319"/>
                </a:lnTo>
                <a:lnTo>
                  <a:pt x="44" y="318"/>
                </a:lnTo>
                <a:lnTo>
                  <a:pt x="43" y="317"/>
                </a:lnTo>
                <a:lnTo>
                  <a:pt x="42" y="317"/>
                </a:lnTo>
                <a:lnTo>
                  <a:pt x="42" y="316"/>
                </a:lnTo>
                <a:lnTo>
                  <a:pt x="42" y="315"/>
                </a:lnTo>
                <a:lnTo>
                  <a:pt x="41" y="314"/>
                </a:lnTo>
                <a:lnTo>
                  <a:pt x="41" y="313"/>
                </a:lnTo>
                <a:lnTo>
                  <a:pt x="40" y="311"/>
                </a:lnTo>
                <a:lnTo>
                  <a:pt x="40" y="310"/>
                </a:lnTo>
                <a:lnTo>
                  <a:pt x="40" y="308"/>
                </a:lnTo>
                <a:lnTo>
                  <a:pt x="40" y="305"/>
                </a:lnTo>
                <a:lnTo>
                  <a:pt x="40" y="304"/>
                </a:lnTo>
                <a:lnTo>
                  <a:pt x="40" y="303"/>
                </a:lnTo>
                <a:lnTo>
                  <a:pt x="39" y="302"/>
                </a:lnTo>
                <a:lnTo>
                  <a:pt x="38" y="301"/>
                </a:lnTo>
                <a:lnTo>
                  <a:pt x="38" y="300"/>
                </a:lnTo>
                <a:lnTo>
                  <a:pt x="36" y="298"/>
                </a:lnTo>
                <a:lnTo>
                  <a:pt x="34" y="297"/>
                </a:lnTo>
                <a:lnTo>
                  <a:pt x="32" y="295"/>
                </a:lnTo>
                <a:lnTo>
                  <a:pt x="31" y="294"/>
                </a:lnTo>
                <a:lnTo>
                  <a:pt x="30" y="293"/>
                </a:lnTo>
                <a:lnTo>
                  <a:pt x="29" y="291"/>
                </a:lnTo>
                <a:lnTo>
                  <a:pt x="28" y="290"/>
                </a:lnTo>
                <a:lnTo>
                  <a:pt x="27" y="290"/>
                </a:lnTo>
                <a:lnTo>
                  <a:pt x="26" y="289"/>
                </a:lnTo>
                <a:lnTo>
                  <a:pt x="25" y="288"/>
                </a:lnTo>
                <a:lnTo>
                  <a:pt x="23" y="288"/>
                </a:lnTo>
                <a:lnTo>
                  <a:pt x="22" y="287"/>
                </a:lnTo>
                <a:lnTo>
                  <a:pt x="21" y="287"/>
                </a:lnTo>
                <a:lnTo>
                  <a:pt x="17" y="287"/>
                </a:lnTo>
                <a:lnTo>
                  <a:pt x="16" y="287"/>
                </a:lnTo>
                <a:lnTo>
                  <a:pt x="15" y="286"/>
                </a:lnTo>
                <a:lnTo>
                  <a:pt x="14" y="286"/>
                </a:lnTo>
                <a:lnTo>
                  <a:pt x="13" y="286"/>
                </a:lnTo>
                <a:lnTo>
                  <a:pt x="12" y="285"/>
                </a:lnTo>
                <a:lnTo>
                  <a:pt x="11" y="285"/>
                </a:lnTo>
                <a:lnTo>
                  <a:pt x="10" y="284"/>
                </a:lnTo>
                <a:lnTo>
                  <a:pt x="9" y="283"/>
                </a:lnTo>
                <a:lnTo>
                  <a:pt x="8" y="283"/>
                </a:lnTo>
                <a:lnTo>
                  <a:pt x="7" y="282"/>
                </a:lnTo>
                <a:lnTo>
                  <a:pt x="6" y="281"/>
                </a:lnTo>
                <a:lnTo>
                  <a:pt x="6" y="280"/>
                </a:lnTo>
                <a:lnTo>
                  <a:pt x="5" y="279"/>
                </a:lnTo>
                <a:lnTo>
                  <a:pt x="5" y="277"/>
                </a:lnTo>
                <a:lnTo>
                  <a:pt x="4" y="275"/>
                </a:lnTo>
                <a:lnTo>
                  <a:pt x="4" y="274"/>
                </a:lnTo>
                <a:lnTo>
                  <a:pt x="3" y="273"/>
                </a:lnTo>
                <a:lnTo>
                  <a:pt x="1" y="270"/>
                </a:lnTo>
                <a:lnTo>
                  <a:pt x="1" y="269"/>
                </a:lnTo>
                <a:lnTo>
                  <a:pt x="0" y="268"/>
                </a:lnTo>
                <a:lnTo>
                  <a:pt x="0" y="267"/>
                </a:lnTo>
                <a:lnTo>
                  <a:pt x="0" y="266"/>
                </a:lnTo>
                <a:lnTo>
                  <a:pt x="0" y="265"/>
                </a:lnTo>
                <a:lnTo>
                  <a:pt x="0" y="264"/>
                </a:lnTo>
                <a:lnTo>
                  <a:pt x="0" y="263"/>
                </a:lnTo>
                <a:lnTo>
                  <a:pt x="1" y="262"/>
                </a:lnTo>
                <a:lnTo>
                  <a:pt x="2" y="261"/>
                </a:lnTo>
                <a:lnTo>
                  <a:pt x="2" y="260"/>
                </a:lnTo>
                <a:lnTo>
                  <a:pt x="3" y="260"/>
                </a:lnTo>
                <a:lnTo>
                  <a:pt x="4" y="259"/>
                </a:lnTo>
                <a:lnTo>
                  <a:pt x="7" y="258"/>
                </a:lnTo>
                <a:lnTo>
                  <a:pt x="8" y="257"/>
                </a:lnTo>
                <a:lnTo>
                  <a:pt x="9" y="256"/>
                </a:lnTo>
                <a:lnTo>
                  <a:pt x="9" y="256"/>
                </a:lnTo>
                <a:lnTo>
                  <a:pt x="10" y="255"/>
                </a:lnTo>
                <a:lnTo>
                  <a:pt x="10" y="254"/>
                </a:lnTo>
                <a:lnTo>
                  <a:pt x="12" y="250"/>
                </a:lnTo>
                <a:lnTo>
                  <a:pt x="12" y="249"/>
                </a:lnTo>
                <a:lnTo>
                  <a:pt x="13" y="248"/>
                </a:lnTo>
                <a:lnTo>
                  <a:pt x="15" y="244"/>
                </a:lnTo>
                <a:lnTo>
                  <a:pt x="16" y="243"/>
                </a:lnTo>
                <a:lnTo>
                  <a:pt x="16" y="242"/>
                </a:lnTo>
                <a:lnTo>
                  <a:pt x="17" y="240"/>
                </a:lnTo>
                <a:lnTo>
                  <a:pt x="17" y="238"/>
                </a:lnTo>
                <a:lnTo>
                  <a:pt x="17" y="236"/>
                </a:lnTo>
                <a:lnTo>
                  <a:pt x="17" y="234"/>
                </a:lnTo>
                <a:lnTo>
                  <a:pt x="17" y="233"/>
                </a:lnTo>
                <a:lnTo>
                  <a:pt x="17" y="231"/>
                </a:lnTo>
                <a:lnTo>
                  <a:pt x="16" y="225"/>
                </a:lnTo>
                <a:lnTo>
                  <a:pt x="15" y="224"/>
                </a:lnTo>
                <a:lnTo>
                  <a:pt x="14" y="223"/>
                </a:lnTo>
                <a:lnTo>
                  <a:pt x="14" y="221"/>
                </a:lnTo>
                <a:lnTo>
                  <a:pt x="13" y="220"/>
                </a:lnTo>
                <a:lnTo>
                  <a:pt x="12" y="218"/>
                </a:lnTo>
                <a:lnTo>
                  <a:pt x="11" y="217"/>
                </a:lnTo>
                <a:lnTo>
                  <a:pt x="10" y="216"/>
                </a:lnTo>
                <a:lnTo>
                  <a:pt x="10" y="215"/>
                </a:lnTo>
                <a:lnTo>
                  <a:pt x="10" y="213"/>
                </a:lnTo>
                <a:lnTo>
                  <a:pt x="10" y="211"/>
                </a:lnTo>
                <a:lnTo>
                  <a:pt x="10" y="205"/>
                </a:lnTo>
                <a:lnTo>
                  <a:pt x="10" y="202"/>
                </a:lnTo>
                <a:lnTo>
                  <a:pt x="10" y="201"/>
                </a:lnTo>
                <a:lnTo>
                  <a:pt x="10" y="200"/>
                </a:lnTo>
                <a:lnTo>
                  <a:pt x="9" y="199"/>
                </a:lnTo>
                <a:lnTo>
                  <a:pt x="8" y="196"/>
                </a:lnTo>
                <a:lnTo>
                  <a:pt x="7" y="193"/>
                </a:lnTo>
                <a:lnTo>
                  <a:pt x="7" y="191"/>
                </a:lnTo>
                <a:lnTo>
                  <a:pt x="6" y="189"/>
                </a:lnTo>
                <a:lnTo>
                  <a:pt x="4" y="186"/>
                </a:lnTo>
                <a:lnTo>
                  <a:pt x="4" y="185"/>
                </a:lnTo>
                <a:lnTo>
                  <a:pt x="3" y="184"/>
                </a:lnTo>
                <a:lnTo>
                  <a:pt x="3" y="183"/>
                </a:lnTo>
                <a:lnTo>
                  <a:pt x="3" y="182"/>
                </a:lnTo>
                <a:lnTo>
                  <a:pt x="4" y="181"/>
                </a:lnTo>
                <a:lnTo>
                  <a:pt x="4" y="180"/>
                </a:lnTo>
                <a:lnTo>
                  <a:pt x="4" y="179"/>
                </a:lnTo>
                <a:lnTo>
                  <a:pt x="5" y="178"/>
                </a:lnTo>
                <a:lnTo>
                  <a:pt x="6" y="177"/>
                </a:lnTo>
                <a:lnTo>
                  <a:pt x="8" y="175"/>
                </a:lnTo>
                <a:lnTo>
                  <a:pt x="11" y="172"/>
                </a:lnTo>
                <a:lnTo>
                  <a:pt x="13" y="170"/>
                </a:lnTo>
                <a:lnTo>
                  <a:pt x="14" y="169"/>
                </a:lnTo>
                <a:lnTo>
                  <a:pt x="14" y="170"/>
                </a:lnTo>
                <a:lnTo>
                  <a:pt x="15" y="171"/>
                </a:lnTo>
                <a:lnTo>
                  <a:pt x="16" y="172"/>
                </a:lnTo>
                <a:lnTo>
                  <a:pt x="18" y="173"/>
                </a:lnTo>
                <a:lnTo>
                  <a:pt x="21" y="175"/>
                </a:lnTo>
                <a:lnTo>
                  <a:pt x="23" y="176"/>
                </a:lnTo>
                <a:lnTo>
                  <a:pt x="29" y="179"/>
                </a:lnTo>
                <a:lnTo>
                  <a:pt x="31" y="180"/>
                </a:lnTo>
                <a:lnTo>
                  <a:pt x="33" y="181"/>
                </a:lnTo>
                <a:lnTo>
                  <a:pt x="35" y="182"/>
                </a:lnTo>
                <a:lnTo>
                  <a:pt x="37" y="183"/>
                </a:lnTo>
                <a:lnTo>
                  <a:pt x="40" y="184"/>
                </a:lnTo>
                <a:lnTo>
                  <a:pt x="41" y="184"/>
                </a:lnTo>
                <a:lnTo>
                  <a:pt x="43" y="185"/>
                </a:lnTo>
                <a:lnTo>
                  <a:pt x="44" y="185"/>
                </a:lnTo>
                <a:lnTo>
                  <a:pt x="45" y="185"/>
                </a:lnTo>
                <a:lnTo>
                  <a:pt x="46" y="185"/>
                </a:lnTo>
                <a:lnTo>
                  <a:pt x="47" y="185"/>
                </a:lnTo>
                <a:lnTo>
                  <a:pt x="49" y="184"/>
                </a:lnTo>
                <a:lnTo>
                  <a:pt x="50" y="184"/>
                </a:lnTo>
                <a:lnTo>
                  <a:pt x="50" y="184"/>
                </a:lnTo>
                <a:lnTo>
                  <a:pt x="51" y="183"/>
                </a:lnTo>
                <a:lnTo>
                  <a:pt x="52" y="182"/>
                </a:lnTo>
                <a:lnTo>
                  <a:pt x="54" y="180"/>
                </a:lnTo>
                <a:lnTo>
                  <a:pt x="56" y="177"/>
                </a:lnTo>
                <a:lnTo>
                  <a:pt x="59" y="174"/>
                </a:lnTo>
                <a:lnTo>
                  <a:pt x="60" y="173"/>
                </a:lnTo>
                <a:lnTo>
                  <a:pt x="61" y="172"/>
                </a:lnTo>
                <a:lnTo>
                  <a:pt x="62" y="171"/>
                </a:lnTo>
                <a:lnTo>
                  <a:pt x="63" y="171"/>
                </a:lnTo>
                <a:lnTo>
                  <a:pt x="64" y="170"/>
                </a:lnTo>
                <a:lnTo>
                  <a:pt x="65" y="170"/>
                </a:lnTo>
                <a:lnTo>
                  <a:pt x="66" y="170"/>
                </a:lnTo>
                <a:lnTo>
                  <a:pt x="67" y="170"/>
                </a:lnTo>
                <a:lnTo>
                  <a:pt x="68" y="170"/>
                </a:lnTo>
                <a:lnTo>
                  <a:pt x="69" y="170"/>
                </a:lnTo>
                <a:lnTo>
                  <a:pt x="70" y="170"/>
                </a:lnTo>
                <a:lnTo>
                  <a:pt x="71" y="170"/>
                </a:lnTo>
                <a:lnTo>
                  <a:pt x="73" y="171"/>
                </a:lnTo>
                <a:lnTo>
                  <a:pt x="75" y="171"/>
                </a:lnTo>
                <a:lnTo>
                  <a:pt x="76" y="172"/>
                </a:lnTo>
                <a:lnTo>
                  <a:pt x="80" y="173"/>
                </a:lnTo>
                <a:lnTo>
                  <a:pt x="82" y="174"/>
                </a:lnTo>
                <a:lnTo>
                  <a:pt x="84" y="175"/>
                </a:lnTo>
                <a:lnTo>
                  <a:pt x="86" y="175"/>
                </a:lnTo>
                <a:lnTo>
                  <a:pt x="87" y="176"/>
                </a:lnTo>
                <a:lnTo>
                  <a:pt x="90" y="176"/>
                </a:lnTo>
                <a:lnTo>
                  <a:pt x="91" y="177"/>
                </a:lnTo>
                <a:lnTo>
                  <a:pt x="92" y="177"/>
                </a:lnTo>
                <a:lnTo>
                  <a:pt x="93" y="178"/>
                </a:lnTo>
                <a:lnTo>
                  <a:pt x="96" y="179"/>
                </a:lnTo>
                <a:lnTo>
                  <a:pt x="98" y="180"/>
                </a:lnTo>
                <a:lnTo>
                  <a:pt x="101" y="181"/>
                </a:lnTo>
                <a:lnTo>
                  <a:pt x="103" y="182"/>
                </a:lnTo>
                <a:lnTo>
                  <a:pt x="104" y="183"/>
                </a:lnTo>
                <a:lnTo>
                  <a:pt x="105" y="183"/>
                </a:lnTo>
                <a:lnTo>
                  <a:pt x="106" y="183"/>
                </a:lnTo>
                <a:lnTo>
                  <a:pt x="109" y="182"/>
                </a:lnTo>
                <a:lnTo>
                  <a:pt x="110" y="182"/>
                </a:lnTo>
                <a:lnTo>
                  <a:pt x="110" y="183"/>
                </a:lnTo>
                <a:lnTo>
                  <a:pt x="111" y="183"/>
                </a:lnTo>
                <a:lnTo>
                  <a:pt x="111" y="183"/>
                </a:lnTo>
                <a:lnTo>
                  <a:pt x="112" y="184"/>
                </a:lnTo>
                <a:lnTo>
                  <a:pt x="112" y="185"/>
                </a:lnTo>
                <a:lnTo>
                  <a:pt x="113" y="186"/>
                </a:lnTo>
                <a:lnTo>
                  <a:pt x="114" y="188"/>
                </a:lnTo>
                <a:lnTo>
                  <a:pt x="114" y="189"/>
                </a:lnTo>
                <a:lnTo>
                  <a:pt x="114" y="190"/>
                </a:lnTo>
                <a:lnTo>
                  <a:pt x="114" y="191"/>
                </a:lnTo>
                <a:lnTo>
                  <a:pt x="115" y="192"/>
                </a:lnTo>
                <a:lnTo>
                  <a:pt x="116" y="193"/>
                </a:lnTo>
                <a:lnTo>
                  <a:pt x="117" y="193"/>
                </a:lnTo>
                <a:lnTo>
                  <a:pt x="117" y="194"/>
                </a:lnTo>
                <a:lnTo>
                  <a:pt x="118" y="194"/>
                </a:lnTo>
                <a:lnTo>
                  <a:pt x="118" y="195"/>
                </a:lnTo>
                <a:lnTo>
                  <a:pt x="119" y="195"/>
                </a:lnTo>
                <a:lnTo>
                  <a:pt x="120" y="195"/>
                </a:lnTo>
                <a:lnTo>
                  <a:pt x="121" y="195"/>
                </a:lnTo>
                <a:lnTo>
                  <a:pt x="122" y="195"/>
                </a:lnTo>
                <a:lnTo>
                  <a:pt x="124" y="195"/>
                </a:lnTo>
                <a:lnTo>
                  <a:pt x="126" y="195"/>
                </a:lnTo>
                <a:lnTo>
                  <a:pt x="127" y="194"/>
                </a:lnTo>
                <a:lnTo>
                  <a:pt x="129" y="194"/>
                </a:lnTo>
                <a:lnTo>
                  <a:pt x="130" y="193"/>
                </a:lnTo>
                <a:lnTo>
                  <a:pt x="131" y="192"/>
                </a:lnTo>
                <a:lnTo>
                  <a:pt x="132" y="191"/>
                </a:lnTo>
                <a:lnTo>
                  <a:pt x="135" y="190"/>
                </a:lnTo>
                <a:lnTo>
                  <a:pt x="135" y="189"/>
                </a:lnTo>
                <a:lnTo>
                  <a:pt x="136" y="189"/>
                </a:lnTo>
                <a:lnTo>
                  <a:pt x="137" y="188"/>
                </a:lnTo>
                <a:lnTo>
                  <a:pt x="137" y="186"/>
                </a:lnTo>
                <a:lnTo>
                  <a:pt x="138" y="185"/>
                </a:lnTo>
                <a:lnTo>
                  <a:pt x="138" y="184"/>
                </a:lnTo>
                <a:lnTo>
                  <a:pt x="138" y="183"/>
                </a:lnTo>
                <a:lnTo>
                  <a:pt x="138" y="182"/>
                </a:lnTo>
                <a:lnTo>
                  <a:pt x="137" y="178"/>
                </a:lnTo>
                <a:lnTo>
                  <a:pt x="137" y="176"/>
                </a:lnTo>
                <a:lnTo>
                  <a:pt x="137" y="175"/>
                </a:lnTo>
                <a:lnTo>
                  <a:pt x="137" y="174"/>
                </a:lnTo>
                <a:lnTo>
                  <a:pt x="137" y="173"/>
                </a:lnTo>
                <a:lnTo>
                  <a:pt x="138" y="172"/>
                </a:lnTo>
                <a:lnTo>
                  <a:pt x="138" y="171"/>
                </a:lnTo>
                <a:lnTo>
                  <a:pt x="139" y="170"/>
                </a:lnTo>
                <a:lnTo>
                  <a:pt x="140" y="169"/>
                </a:lnTo>
                <a:lnTo>
                  <a:pt x="141" y="168"/>
                </a:lnTo>
                <a:lnTo>
                  <a:pt x="144" y="165"/>
                </a:lnTo>
                <a:lnTo>
                  <a:pt x="147" y="162"/>
                </a:lnTo>
                <a:lnTo>
                  <a:pt x="150" y="160"/>
                </a:lnTo>
                <a:lnTo>
                  <a:pt x="151" y="159"/>
                </a:lnTo>
                <a:lnTo>
                  <a:pt x="152" y="158"/>
                </a:lnTo>
                <a:lnTo>
                  <a:pt x="153" y="157"/>
                </a:lnTo>
                <a:lnTo>
                  <a:pt x="153" y="157"/>
                </a:lnTo>
                <a:lnTo>
                  <a:pt x="154" y="157"/>
                </a:lnTo>
                <a:lnTo>
                  <a:pt x="154" y="156"/>
                </a:lnTo>
                <a:lnTo>
                  <a:pt x="155" y="156"/>
                </a:lnTo>
                <a:lnTo>
                  <a:pt x="156" y="157"/>
                </a:lnTo>
                <a:lnTo>
                  <a:pt x="157" y="157"/>
                </a:lnTo>
                <a:lnTo>
                  <a:pt x="158" y="158"/>
                </a:lnTo>
                <a:lnTo>
                  <a:pt x="158" y="158"/>
                </a:lnTo>
                <a:lnTo>
                  <a:pt x="159" y="159"/>
                </a:lnTo>
                <a:lnTo>
                  <a:pt x="161" y="162"/>
                </a:lnTo>
                <a:lnTo>
                  <a:pt x="163" y="165"/>
                </a:lnTo>
                <a:lnTo>
                  <a:pt x="164" y="166"/>
                </a:lnTo>
                <a:lnTo>
                  <a:pt x="165" y="167"/>
                </a:lnTo>
                <a:lnTo>
                  <a:pt x="166" y="168"/>
                </a:lnTo>
                <a:lnTo>
                  <a:pt x="168" y="169"/>
                </a:lnTo>
                <a:lnTo>
                  <a:pt x="169" y="170"/>
                </a:lnTo>
                <a:lnTo>
                  <a:pt x="171" y="171"/>
                </a:lnTo>
                <a:lnTo>
                  <a:pt x="172" y="171"/>
                </a:lnTo>
                <a:lnTo>
                  <a:pt x="174" y="172"/>
                </a:lnTo>
                <a:lnTo>
                  <a:pt x="175" y="172"/>
                </a:lnTo>
                <a:lnTo>
                  <a:pt x="176" y="172"/>
                </a:lnTo>
                <a:lnTo>
                  <a:pt x="177" y="172"/>
                </a:lnTo>
                <a:lnTo>
                  <a:pt x="178" y="172"/>
                </a:lnTo>
                <a:lnTo>
                  <a:pt x="179" y="171"/>
                </a:lnTo>
                <a:lnTo>
                  <a:pt x="183" y="170"/>
                </a:lnTo>
                <a:lnTo>
                  <a:pt x="186" y="169"/>
                </a:lnTo>
                <a:lnTo>
                  <a:pt x="187" y="169"/>
                </a:lnTo>
                <a:lnTo>
                  <a:pt x="188" y="169"/>
                </a:lnTo>
                <a:lnTo>
                  <a:pt x="190" y="169"/>
                </a:lnTo>
                <a:lnTo>
                  <a:pt x="192" y="169"/>
                </a:lnTo>
                <a:lnTo>
                  <a:pt x="194" y="170"/>
                </a:lnTo>
                <a:lnTo>
                  <a:pt x="196" y="171"/>
                </a:lnTo>
                <a:lnTo>
                  <a:pt x="197" y="171"/>
                </a:lnTo>
                <a:lnTo>
                  <a:pt x="198" y="171"/>
                </a:lnTo>
                <a:lnTo>
                  <a:pt x="199" y="171"/>
                </a:lnTo>
                <a:lnTo>
                  <a:pt x="201" y="171"/>
                </a:lnTo>
                <a:lnTo>
                  <a:pt x="202" y="171"/>
                </a:lnTo>
                <a:lnTo>
                  <a:pt x="204" y="171"/>
                </a:lnTo>
                <a:lnTo>
                  <a:pt x="206" y="170"/>
                </a:lnTo>
                <a:lnTo>
                  <a:pt x="208" y="169"/>
                </a:lnTo>
                <a:lnTo>
                  <a:pt x="209" y="168"/>
                </a:lnTo>
                <a:lnTo>
                  <a:pt x="210" y="168"/>
                </a:lnTo>
                <a:lnTo>
                  <a:pt x="211" y="167"/>
                </a:lnTo>
                <a:lnTo>
                  <a:pt x="212" y="167"/>
                </a:lnTo>
                <a:lnTo>
                  <a:pt x="212" y="166"/>
                </a:lnTo>
                <a:lnTo>
                  <a:pt x="213" y="165"/>
                </a:lnTo>
                <a:lnTo>
                  <a:pt x="213" y="164"/>
                </a:lnTo>
                <a:lnTo>
                  <a:pt x="213" y="163"/>
                </a:lnTo>
                <a:lnTo>
                  <a:pt x="213" y="162"/>
                </a:lnTo>
                <a:lnTo>
                  <a:pt x="213" y="161"/>
                </a:lnTo>
                <a:lnTo>
                  <a:pt x="212" y="160"/>
                </a:lnTo>
                <a:lnTo>
                  <a:pt x="212" y="159"/>
                </a:lnTo>
                <a:lnTo>
                  <a:pt x="212" y="158"/>
                </a:lnTo>
                <a:lnTo>
                  <a:pt x="211" y="157"/>
                </a:lnTo>
                <a:lnTo>
                  <a:pt x="209" y="153"/>
                </a:lnTo>
                <a:lnTo>
                  <a:pt x="205" y="149"/>
                </a:lnTo>
                <a:lnTo>
                  <a:pt x="203" y="146"/>
                </a:lnTo>
                <a:lnTo>
                  <a:pt x="202" y="145"/>
                </a:lnTo>
                <a:lnTo>
                  <a:pt x="199" y="139"/>
                </a:lnTo>
                <a:lnTo>
                  <a:pt x="198" y="136"/>
                </a:lnTo>
                <a:lnTo>
                  <a:pt x="196" y="132"/>
                </a:lnTo>
                <a:lnTo>
                  <a:pt x="195" y="131"/>
                </a:lnTo>
                <a:lnTo>
                  <a:pt x="195" y="129"/>
                </a:lnTo>
                <a:lnTo>
                  <a:pt x="195" y="128"/>
                </a:lnTo>
                <a:lnTo>
                  <a:pt x="195" y="127"/>
                </a:lnTo>
                <a:lnTo>
                  <a:pt x="195" y="125"/>
                </a:lnTo>
                <a:lnTo>
                  <a:pt x="195" y="124"/>
                </a:lnTo>
                <a:lnTo>
                  <a:pt x="195" y="121"/>
                </a:lnTo>
                <a:lnTo>
                  <a:pt x="196" y="118"/>
                </a:lnTo>
                <a:lnTo>
                  <a:pt x="198" y="113"/>
                </a:lnTo>
                <a:lnTo>
                  <a:pt x="198" y="111"/>
                </a:lnTo>
                <a:lnTo>
                  <a:pt x="199" y="110"/>
                </a:lnTo>
                <a:lnTo>
                  <a:pt x="199" y="109"/>
                </a:lnTo>
                <a:lnTo>
                  <a:pt x="199" y="108"/>
                </a:lnTo>
                <a:lnTo>
                  <a:pt x="199" y="107"/>
                </a:lnTo>
                <a:lnTo>
                  <a:pt x="198" y="106"/>
                </a:lnTo>
                <a:lnTo>
                  <a:pt x="198" y="105"/>
                </a:lnTo>
                <a:lnTo>
                  <a:pt x="197" y="104"/>
                </a:lnTo>
                <a:lnTo>
                  <a:pt x="196" y="100"/>
                </a:lnTo>
                <a:lnTo>
                  <a:pt x="193" y="95"/>
                </a:lnTo>
                <a:lnTo>
                  <a:pt x="192" y="93"/>
                </a:lnTo>
                <a:lnTo>
                  <a:pt x="192" y="92"/>
                </a:lnTo>
                <a:lnTo>
                  <a:pt x="192" y="91"/>
                </a:lnTo>
                <a:lnTo>
                  <a:pt x="192" y="90"/>
                </a:lnTo>
                <a:lnTo>
                  <a:pt x="192" y="88"/>
                </a:lnTo>
                <a:lnTo>
                  <a:pt x="192" y="85"/>
                </a:lnTo>
                <a:lnTo>
                  <a:pt x="192" y="83"/>
                </a:lnTo>
                <a:lnTo>
                  <a:pt x="192" y="82"/>
                </a:lnTo>
                <a:lnTo>
                  <a:pt x="191" y="80"/>
                </a:lnTo>
                <a:lnTo>
                  <a:pt x="190" y="75"/>
                </a:lnTo>
                <a:lnTo>
                  <a:pt x="189" y="72"/>
                </a:lnTo>
                <a:lnTo>
                  <a:pt x="188" y="68"/>
                </a:lnTo>
                <a:lnTo>
                  <a:pt x="188" y="65"/>
                </a:lnTo>
                <a:lnTo>
                  <a:pt x="188" y="63"/>
                </a:lnTo>
                <a:lnTo>
                  <a:pt x="187" y="61"/>
                </a:lnTo>
                <a:lnTo>
                  <a:pt x="187" y="51"/>
                </a:lnTo>
                <a:lnTo>
                  <a:pt x="187" y="44"/>
                </a:lnTo>
                <a:lnTo>
                  <a:pt x="187" y="42"/>
                </a:lnTo>
                <a:lnTo>
                  <a:pt x="187" y="40"/>
                </a:lnTo>
                <a:lnTo>
                  <a:pt x="188" y="34"/>
                </a:lnTo>
                <a:lnTo>
                  <a:pt x="188" y="32"/>
                </a:lnTo>
                <a:lnTo>
                  <a:pt x="188" y="30"/>
                </a:lnTo>
                <a:lnTo>
                  <a:pt x="188" y="28"/>
                </a:lnTo>
                <a:lnTo>
                  <a:pt x="187" y="27"/>
                </a:lnTo>
                <a:lnTo>
                  <a:pt x="187" y="26"/>
                </a:lnTo>
                <a:lnTo>
                  <a:pt x="186" y="24"/>
                </a:lnTo>
                <a:lnTo>
                  <a:pt x="186" y="23"/>
                </a:lnTo>
                <a:lnTo>
                  <a:pt x="184" y="20"/>
                </a:lnTo>
                <a:lnTo>
                  <a:pt x="181" y="15"/>
                </a:lnTo>
                <a:lnTo>
                  <a:pt x="179" y="13"/>
                </a:lnTo>
                <a:lnTo>
                  <a:pt x="178" y="10"/>
                </a:lnTo>
                <a:lnTo>
                  <a:pt x="177" y="8"/>
                </a:lnTo>
                <a:lnTo>
                  <a:pt x="176" y="6"/>
                </a:lnTo>
                <a:lnTo>
                  <a:pt x="175" y="4"/>
                </a:lnTo>
                <a:lnTo>
                  <a:pt x="175" y="3"/>
                </a:lnTo>
                <a:lnTo>
                  <a:pt x="175" y="2"/>
                </a:lnTo>
                <a:lnTo>
                  <a:pt x="174" y="1"/>
                </a:lnTo>
                <a:lnTo>
                  <a:pt x="174" y="0"/>
                </a:lnTo>
                <a:lnTo>
                  <a:pt x="175" y="0"/>
                </a:lnTo>
                <a:lnTo>
                  <a:pt x="176" y="0"/>
                </a:lnTo>
                <a:lnTo>
                  <a:pt x="177" y="0"/>
                </a:lnTo>
                <a:lnTo>
                  <a:pt x="180" y="0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400" name="Freeform 241">
            <a:extLst>
              <a:ext uri="{FF2B5EF4-FFF2-40B4-BE49-F238E27FC236}">
                <a16:creationId xmlns:a16="http://schemas.microsoft.com/office/drawing/2014/main" id="{1A83A1C1-0B0E-410A-898A-7DD3A0660928}"/>
              </a:ext>
            </a:extLst>
          </p:cNvPr>
          <p:cNvSpPr>
            <a:spLocks/>
          </p:cNvSpPr>
          <p:nvPr/>
        </p:nvSpPr>
        <p:spPr bwMode="auto">
          <a:xfrm>
            <a:off x="8669720" y="1684990"/>
            <a:ext cx="629770" cy="488123"/>
          </a:xfrm>
          <a:custGeom>
            <a:avLst/>
            <a:gdLst>
              <a:gd name="T0" fmla="*/ 232 w 618"/>
              <a:gd name="T1" fmla="*/ 17 h 479"/>
              <a:gd name="T2" fmla="*/ 274 w 618"/>
              <a:gd name="T3" fmla="*/ 22 h 479"/>
              <a:gd name="T4" fmla="*/ 299 w 618"/>
              <a:gd name="T5" fmla="*/ 34 h 479"/>
              <a:gd name="T6" fmla="*/ 319 w 618"/>
              <a:gd name="T7" fmla="*/ 67 h 479"/>
              <a:gd name="T8" fmla="*/ 357 w 618"/>
              <a:gd name="T9" fmla="*/ 59 h 479"/>
              <a:gd name="T10" fmla="*/ 373 w 618"/>
              <a:gd name="T11" fmla="*/ 93 h 479"/>
              <a:gd name="T12" fmla="*/ 372 w 618"/>
              <a:gd name="T13" fmla="*/ 111 h 479"/>
              <a:gd name="T14" fmla="*/ 394 w 618"/>
              <a:gd name="T15" fmla="*/ 101 h 479"/>
              <a:gd name="T16" fmla="*/ 422 w 618"/>
              <a:gd name="T17" fmla="*/ 78 h 479"/>
              <a:gd name="T18" fmla="*/ 452 w 618"/>
              <a:gd name="T19" fmla="*/ 93 h 479"/>
              <a:gd name="T20" fmla="*/ 467 w 618"/>
              <a:gd name="T21" fmla="*/ 72 h 479"/>
              <a:gd name="T22" fmla="*/ 495 w 618"/>
              <a:gd name="T23" fmla="*/ 73 h 479"/>
              <a:gd name="T24" fmla="*/ 534 w 618"/>
              <a:gd name="T25" fmla="*/ 99 h 479"/>
              <a:gd name="T26" fmla="*/ 547 w 618"/>
              <a:gd name="T27" fmla="*/ 131 h 479"/>
              <a:gd name="T28" fmla="*/ 530 w 618"/>
              <a:gd name="T29" fmla="*/ 166 h 479"/>
              <a:gd name="T30" fmla="*/ 504 w 618"/>
              <a:gd name="T31" fmla="*/ 179 h 479"/>
              <a:gd name="T32" fmla="*/ 478 w 618"/>
              <a:gd name="T33" fmla="*/ 196 h 479"/>
              <a:gd name="T34" fmla="*/ 464 w 618"/>
              <a:gd name="T35" fmla="*/ 214 h 479"/>
              <a:gd name="T36" fmla="*/ 456 w 618"/>
              <a:gd name="T37" fmla="*/ 225 h 479"/>
              <a:gd name="T38" fmla="*/ 475 w 618"/>
              <a:gd name="T39" fmla="*/ 244 h 479"/>
              <a:gd name="T40" fmla="*/ 494 w 618"/>
              <a:gd name="T41" fmla="*/ 262 h 479"/>
              <a:gd name="T42" fmla="*/ 521 w 618"/>
              <a:gd name="T43" fmla="*/ 262 h 479"/>
              <a:gd name="T44" fmla="*/ 539 w 618"/>
              <a:gd name="T45" fmla="*/ 293 h 479"/>
              <a:gd name="T46" fmla="*/ 575 w 618"/>
              <a:gd name="T47" fmla="*/ 327 h 479"/>
              <a:gd name="T48" fmla="*/ 606 w 618"/>
              <a:gd name="T49" fmla="*/ 363 h 479"/>
              <a:gd name="T50" fmla="*/ 618 w 618"/>
              <a:gd name="T51" fmla="*/ 409 h 479"/>
              <a:gd name="T52" fmla="*/ 591 w 618"/>
              <a:gd name="T53" fmla="*/ 401 h 479"/>
              <a:gd name="T54" fmla="*/ 576 w 618"/>
              <a:gd name="T55" fmla="*/ 404 h 479"/>
              <a:gd name="T56" fmla="*/ 544 w 618"/>
              <a:gd name="T57" fmla="*/ 430 h 479"/>
              <a:gd name="T58" fmla="*/ 520 w 618"/>
              <a:gd name="T59" fmla="*/ 454 h 479"/>
              <a:gd name="T60" fmla="*/ 510 w 618"/>
              <a:gd name="T61" fmla="*/ 470 h 479"/>
              <a:gd name="T62" fmla="*/ 495 w 618"/>
              <a:gd name="T63" fmla="*/ 475 h 479"/>
              <a:gd name="T64" fmla="*/ 466 w 618"/>
              <a:gd name="T65" fmla="*/ 478 h 479"/>
              <a:gd name="T66" fmla="*/ 432 w 618"/>
              <a:gd name="T67" fmla="*/ 464 h 479"/>
              <a:gd name="T68" fmla="*/ 400 w 618"/>
              <a:gd name="T69" fmla="*/ 440 h 479"/>
              <a:gd name="T70" fmla="*/ 377 w 618"/>
              <a:gd name="T71" fmla="*/ 421 h 479"/>
              <a:gd name="T72" fmla="*/ 344 w 618"/>
              <a:gd name="T73" fmla="*/ 401 h 479"/>
              <a:gd name="T74" fmla="*/ 314 w 618"/>
              <a:gd name="T75" fmla="*/ 415 h 479"/>
              <a:gd name="T76" fmla="*/ 294 w 618"/>
              <a:gd name="T77" fmla="*/ 416 h 479"/>
              <a:gd name="T78" fmla="*/ 280 w 618"/>
              <a:gd name="T79" fmla="*/ 396 h 479"/>
              <a:gd name="T80" fmla="*/ 260 w 618"/>
              <a:gd name="T81" fmla="*/ 417 h 479"/>
              <a:gd name="T82" fmla="*/ 228 w 618"/>
              <a:gd name="T83" fmla="*/ 422 h 479"/>
              <a:gd name="T84" fmla="*/ 200 w 618"/>
              <a:gd name="T85" fmla="*/ 420 h 479"/>
              <a:gd name="T86" fmla="*/ 177 w 618"/>
              <a:gd name="T87" fmla="*/ 422 h 479"/>
              <a:gd name="T88" fmla="*/ 157 w 618"/>
              <a:gd name="T89" fmla="*/ 440 h 479"/>
              <a:gd name="T90" fmla="*/ 137 w 618"/>
              <a:gd name="T91" fmla="*/ 440 h 479"/>
              <a:gd name="T92" fmla="*/ 127 w 618"/>
              <a:gd name="T93" fmla="*/ 422 h 479"/>
              <a:gd name="T94" fmla="*/ 106 w 618"/>
              <a:gd name="T95" fmla="*/ 409 h 479"/>
              <a:gd name="T96" fmla="*/ 118 w 618"/>
              <a:gd name="T97" fmla="*/ 382 h 479"/>
              <a:gd name="T98" fmla="*/ 110 w 618"/>
              <a:gd name="T99" fmla="*/ 354 h 479"/>
              <a:gd name="T100" fmla="*/ 105 w 618"/>
              <a:gd name="T101" fmla="*/ 322 h 479"/>
              <a:gd name="T102" fmla="*/ 78 w 618"/>
              <a:gd name="T103" fmla="*/ 323 h 479"/>
              <a:gd name="T104" fmla="*/ 43 w 618"/>
              <a:gd name="T105" fmla="*/ 317 h 479"/>
              <a:gd name="T106" fmla="*/ 32 w 618"/>
              <a:gd name="T107" fmla="*/ 295 h 479"/>
              <a:gd name="T108" fmla="*/ 11 w 618"/>
              <a:gd name="T109" fmla="*/ 285 h 479"/>
              <a:gd name="T110" fmla="*/ 0 w 618"/>
              <a:gd name="T111" fmla="*/ 265 h 479"/>
              <a:gd name="T112" fmla="*/ 15 w 618"/>
              <a:gd name="T113" fmla="*/ 244 h 479"/>
              <a:gd name="T114" fmla="*/ 10 w 618"/>
              <a:gd name="T115" fmla="*/ 215 h 479"/>
              <a:gd name="T116" fmla="*/ 4 w 618"/>
              <a:gd name="T117" fmla="*/ 181 h 479"/>
              <a:gd name="T118" fmla="*/ 33 w 618"/>
              <a:gd name="T119" fmla="*/ 181 h 4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618" h="479">
                <a:moveTo>
                  <a:pt x="180" y="0"/>
                </a:moveTo>
                <a:lnTo>
                  <a:pt x="182" y="0"/>
                </a:lnTo>
                <a:lnTo>
                  <a:pt x="190" y="1"/>
                </a:lnTo>
                <a:lnTo>
                  <a:pt x="194" y="1"/>
                </a:lnTo>
                <a:lnTo>
                  <a:pt x="197" y="2"/>
                </a:lnTo>
                <a:lnTo>
                  <a:pt x="200" y="3"/>
                </a:lnTo>
                <a:lnTo>
                  <a:pt x="203" y="4"/>
                </a:lnTo>
                <a:lnTo>
                  <a:pt x="204" y="4"/>
                </a:lnTo>
                <a:lnTo>
                  <a:pt x="206" y="5"/>
                </a:lnTo>
                <a:lnTo>
                  <a:pt x="207" y="5"/>
                </a:lnTo>
                <a:lnTo>
                  <a:pt x="212" y="8"/>
                </a:lnTo>
                <a:lnTo>
                  <a:pt x="216" y="10"/>
                </a:lnTo>
                <a:lnTo>
                  <a:pt x="219" y="11"/>
                </a:lnTo>
                <a:lnTo>
                  <a:pt x="226" y="14"/>
                </a:lnTo>
                <a:lnTo>
                  <a:pt x="228" y="15"/>
                </a:lnTo>
                <a:lnTo>
                  <a:pt x="230" y="16"/>
                </a:lnTo>
                <a:lnTo>
                  <a:pt x="232" y="17"/>
                </a:lnTo>
                <a:lnTo>
                  <a:pt x="234" y="18"/>
                </a:lnTo>
                <a:lnTo>
                  <a:pt x="235" y="19"/>
                </a:lnTo>
                <a:lnTo>
                  <a:pt x="240" y="22"/>
                </a:lnTo>
                <a:lnTo>
                  <a:pt x="241" y="23"/>
                </a:lnTo>
                <a:lnTo>
                  <a:pt x="242" y="24"/>
                </a:lnTo>
                <a:lnTo>
                  <a:pt x="244" y="24"/>
                </a:lnTo>
                <a:lnTo>
                  <a:pt x="245" y="25"/>
                </a:lnTo>
                <a:lnTo>
                  <a:pt x="247" y="25"/>
                </a:lnTo>
                <a:lnTo>
                  <a:pt x="248" y="25"/>
                </a:lnTo>
                <a:lnTo>
                  <a:pt x="250" y="26"/>
                </a:lnTo>
                <a:lnTo>
                  <a:pt x="251" y="26"/>
                </a:lnTo>
                <a:lnTo>
                  <a:pt x="256" y="26"/>
                </a:lnTo>
                <a:lnTo>
                  <a:pt x="258" y="26"/>
                </a:lnTo>
                <a:lnTo>
                  <a:pt x="260" y="26"/>
                </a:lnTo>
                <a:lnTo>
                  <a:pt x="261" y="25"/>
                </a:lnTo>
                <a:lnTo>
                  <a:pt x="264" y="25"/>
                </a:lnTo>
                <a:lnTo>
                  <a:pt x="274" y="22"/>
                </a:lnTo>
                <a:lnTo>
                  <a:pt x="277" y="21"/>
                </a:lnTo>
                <a:lnTo>
                  <a:pt x="282" y="19"/>
                </a:lnTo>
                <a:lnTo>
                  <a:pt x="284" y="19"/>
                </a:lnTo>
                <a:lnTo>
                  <a:pt x="285" y="18"/>
                </a:lnTo>
                <a:lnTo>
                  <a:pt x="287" y="18"/>
                </a:lnTo>
                <a:lnTo>
                  <a:pt x="288" y="18"/>
                </a:lnTo>
                <a:lnTo>
                  <a:pt x="289" y="18"/>
                </a:lnTo>
                <a:lnTo>
                  <a:pt x="290" y="19"/>
                </a:lnTo>
                <a:lnTo>
                  <a:pt x="291" y="19"/>
                </a:lnTo>
                <a:lnTo>
                  <a:pt x="292" y="20"/>
                </a:lnTo>
                <a:lnTo>
                  <a:pt x="293" y="20"/>
                </a:lnTo>
                <a:lnTo>
                  <a:pt x="294" y="22"/>
                </a:lnTo>
                <a:lnTo>
                  <a:pt x="295" y="23"/>
                </a:lnTo>
                <a:lnTo>
                  <a:pt x="296" y="25"/>
                </a:lnTo>
                <a:lnTo>
                  <a:pt x="297" y="26"/>
                </a:lnTo>
                <a:lnTo>
                  <a:pt x="297" y="27"/>
                </a:lnTo>
                <a:lnTo>
                  <a:pt x="299" y="34"/>
                </a:lnTo>
                <a:lnTo>
                  <a:pt x="300" y="36"/>
                </a:lnTo>
                <a:lnTo>
                  <a:pt x="302" y="40"/>
                </a:lnTo>
                <a:lnTo>
                  <a:pt x="306" y="48"/>
                </a:lnTo>
                <a:lnTo>
                  <a:pt x="308" y="52"/>
                </a:lnTo>
                <a:lnTo>
                  <a:pt x="310" y="58"/>
                </a:lnTo>
                <a:lnTo>
                  <a:pt x="311" y="60"/>
                </a:lnTo>
                <a:lnTo>
                  <a:pt x="312" y="62"/>
                </a:lnTo>
                <a:lnTo>
                  <a:pt x="313" y="64"/>
                </a:lnTo>
                <a:lnTo>
                  <a:pt x="313" y="64"/>
                </a:lnTo>
                <a:lnTo>
                  <a:pt x="314" y="65"/>
                </a:lnTo>
                <a:lnTo>
                  <a:pt x="314" y="65"/>
                </a:lnTo>
                <a:lnTo>
                  <a:pt x="315" y="66"/>
                </a:lnTo>
                <a:lnTo>
                  <a:pt x="316" y="66"/>
                </a:lnTo>
                <a:lnTo>
                  <a:pt x="317" y="66"/>
                </a:lnTo>
                <a:lnTo>
                  <a:pt x="317" y="67"/>
                </a:lnTo>
                <a:lnTo>
                  <a:pt x="318" y="67"/>
                </a:lnTo>
                <a:lnTo>
                  <a:pt x="319" y="67"/>
                </a:lnTo>
                <a:lnTo>
                  <a:pt x="320" y="67"/>
                </a:lnTo>
                <a:lnTo>
                  <a:pt x="321" y="67"/>
                </a:lnTo>
                <a:lnTo>
                  <a:pt x="322" y="67"/>
                </a:lnTo>
                <a:lnTo>
                  <a:pt x="324" y="66"/>
                </a:lnTo>
                <a:lnTo>
                  <a:pt x="327" y="65"/>
                </a:lnTo>
                <a:lnTo>
                  <a:pt x="334" y="63"/>
                </a:lnTo>
                <a:lnTo>
                  <a:pt x="337" y="62"/>
                </a:lnTo>
                <a:lnTo>
                  <a:pt x="341" y="60"/>
                </a:lnTo>
                <a:lnTo>
                  <a:pt x="343" y="60"/>
                </a:lnTo>
                <a:lnTo>
                  <a:pt x="345" y="59"/>
                </a:lnTo>
                <a:lnTo>
                  <a:pt x="347" y="58"/>
                </a:lnTo>
                <a:lnTo>
                  <a:pt x="349" y="58"/>
                </a:lnTo>
                <a:lnTo>
                  <a:pt x="350" y="58"/>
                </a:lnTo>
                <a:lnTo>
                  <a:pt x="352" y="58"/>
                </a:lnTo>
                <a:lnTo>
                  <a:pt x="354" y="58"/>
                </a:lnTo>
                <a:lnTo>
                  <a:pt x="355" y="58"/>
                </a:lnTo>
                <a:lnTo>
                  <a:pt x="357" y="59"/>
                </a:lnTo>
                <a:lnTo>
                  <a:pt x="359" y="60"/>
                </a:lnTo>
                <a:lnTo>
                  <a:pt x="360" y="61"/>
                </a:lnTo>
                <a:lnTo>
                  <a:pt x="362" y="62"/>
                </a:lnTo>
                <a:lnTo>
                  <a:pt x="363" y="63"/>
                </a:lnTo>
                <a:lnTo>
                  <a:pt x="364" y="64"/>
                </a:lnTo>
                <a:lnTo>
                  <a:pt x="364" y="65"/>
                </a:lnTo>
                <a:lnTo>
                  <a:pt x="365" y="66"/>
                </a:lnTo>
                <a:lnTo>
                  <a:pt x="366" y="68"/>
                </a:lnTo>
                <a:lnTo>
                  <a:pt x="367" y="69"/>
                </a:lnTo>
                <a:lnTo>
                  <a:pt x="367" y="71"/>
                </a:lnTo>
                <a:lnTo>
                  <a:pt x="369" y="74"/>
                </a:lnTo>
                <a:lnTo>
                  <a:pt x="369" y="76"/>
                </a:lnTo>
                <a:lnTo>
                  <a:pt x="370" y="79"/>
                </a:lnTo>
                <a:lnTo>
                  <a:pt x="371" y="82"/>
                </a:lnTo>
                <a:lnTo>
                  <a:pt x="371" y="86"/>
                </a:lnTo>
                <a:lnTo>
                  <a:pt x="373" y="91"/>
                </a:lnTo>
                <a:lnTo>
                  <a:pt x="373" y="93"/>
                </a:lnTo>
                <a:lnTo>
                  <a:pt x="373" y="94"/>
                </a:lnTo>
                <a:lnTo>
                  <a:pt x="373" y="95"/>
                </a:lnTo>
                <a:lnTo>
                  <a:pt x="373" y="96"/>
                </a:lnTo>
                <a:lnTo>
                  <a:pt x="373" y="96"/>
                </a:lnTo>
                <a:lnTo>
                  <a:pt x="372" y="97"/>
                </a:lnTo>
                <a:lnTo>
                  <a:pt x="372" y="98"/>
                </a:lnTo>
                <a:lnTo>
                  <a:pt x="370" y="102"/>
                </a:lnTo>
                <a:lnTo>
                  <a:pt x="369" y="104"/>
                </a:lnTo>
                <a:lnTo>
                  <a:pt x="369" y="105"/>
                </a:lnTo>
                <a:lnTo>
                  <a:pt x="369" y="106"/>
                </a:lnTo>
                <a:lnTo>
                  <a:pt x="369" y="106"/>
                </a:lnTo>
                <a:lnTo>
                  <a:pt x="369" y="107"/>
                </a:lnTo>
                <a:lnTo>
                  <a:pt x="369" y="108"/>
                </a:lnTo>
                <a:lnTo>
                  <a:pt x="370" y="109"/>
                </a:lnTo>
                <a:lnTo>
                  <a:pt x="370" y="110"/>
                </a:lnTo>
                <a:lnTo>
                  <a:pt x="371" y="110"/>
                </a:lnTo>
                <a:lnTo>
                  <a:pt x="372" y="111"/>
                </a:lnTo>
                <a:lnTo>
                  <a:pt x="373" y="111"/>
                </a:lnTo>
                <a:lnTo>
                  <a:pt x="375" y="112"/>
                </a:lnTo>
                <a:lnTo>
                  <a:pt x="376" y="112"/>
                </a:lnTo>
                <a:lnTo>
                  <a:pt x="377" y="113"/>
                </a:lnTo>
                <a:lnTo>
                  <a:pt x="379" y="113"/>
                </a:lnTo>
                <a:lnTo>
                  <a:pt x="380" y="112"/>
                </a:lnTo>
                <a:lnTo>
                  <a:pt x="381" y="112"/>
                </a:lnTo>
                <a:lnTo>
                  <a:pt x="383" y="111"/>
                </a:lnTo>
                <a:lnTo>
                  <a:pt x="385" y="110"/>
                </a:lnTo>
                <a:lnTo>
                  <a:pt x="388" y="107"/>
                </a:lnTo>
                <a:lnTo>
                  <a:pt x="389" y="107"/>
                </a:lnTo>
                <a:lnTo>
                  <a:pt x="390" y="106"/>
                </a:lnTo>
                <a:lnTo>
                  <a:pt x="391" y="105"/>
                </a:lnTo>
                <a:lnTo>
                  <a:pt x="391" y="105"/>
                </a:lnTo>
                <a:lnTo>
                  <a:pt x="392" y="104"/>
                </a:lnTo>
                <a:lnTo>
                  <a:pt x="392" y="103"/>
                </a:lnTo>
                <a:lnTo>
                  <a:pt x="394" y="101"/>
                </a:lnTo>
                <a:lnTo>
                  <a:pt x="396" y="95"/>
                </a:lnTo>
                <a:lnTo>
                  <a:pt x="398" y="92"/>
                </a:lnTo>
                <a:lnTo>
                  <a:pt x="399" y="90"/>
                </a:lnTo>
                <a:lnTo>
                  <a:pt x="401" y="87"/>
                </a:lnTo>
                <a:lnTo>
                  <a:pt x="403" y="85"/>
                </a:lnTo>
                <a:lnTo>
                  <a:pt x="405" y="83"/>
                </a:lnTo>
                <a:lnTo>
                  <a:pt x="407" y="81"/>
                </a:lnTo>
                <a:lnTo>
                  <a:pt x="409" y="80"/>
                </a:lnTo>
                <a:lnTo>
                  <a:pt x="410" y="79"/>
                </a:lnTo>
                <a:lnTo>
                  <a:pt x="411" y="78"/>
                </a:lnTo>
                <a:lnTo>
                  <a:pt x="413" y="77"/>
                </a:lnTo>
                <a:lnTo>
                  <a:pt x="414" y="77"/>
                </a:lnTo>
                <a:lnTo>
                  <a:pt x="415" y="77"/>
                </a:lnTo>
                <a:lnTo>
                  <a:pt x="417" y="77"/>
                </a:lnTo>
                <a:lnTo>
                  <a:pt x="419" y="77"/>
                </a:lnTo>
                <a:lnTo>
                  <a:pt x="421" y="77"/>
                </a:lnTo>
                <a:lnTo>
                  <a:pt x="422" y="78"/>
                </a:lnTo>
                <a:lnTo>
                  <a:pt x="424" y="78"/>
                </a:lnTo>
                <a:lnTo>
                  <a:pt x="430" y="81"/>
                </a:lnTo>
                <a:lnTo>
                  <a:pt x="432" y="82"/>
                </a:lnTo>
                <a:lnTo>
                  <a:pt x="433" y="83"/>
                </a:lnTo>
                <a:lnTo>
                  <a:pt x="435" y="84"/>
                </a:lnTo>
                <a:lnTo>
                  <a:pt x="437" y="86"/>
                </a:lnTo>
                <a:lnTo>
                  <a:pt x="439" y="87"/>
                </a:lnTo>
                <a:lnTo>
                  <a:pt x="443" y="91"/>
                </a:lnTo>
                <a:lnTo>
                  <a:pt x="444" y="91"/>
                </a:lnTo>
                <a:lnTo>
                  <a:pt x="445" y="92"/>
                </a:lnTo>
                <a:lnTo>
                  <a:pt x="446" y="93"/>
                </a:lnTo>
                <a:lnTo>
                  <a:pt x="447" y="93"/>
                </a:lnTo>
                <a:lnTo>
                  <a:pt x="448" y="93"/>
                </a:lnTo>
                <a:lnTo>
                  <a:pt x="449" y="93"/>
                </a:lnTo>
                <a:lnTo>
                  <a:pt x="450" y="93"/>
                </a:lnTo>
                <a:lnTo>
                  <a:pt x="451" y="93"/>
                </a:lnTo>
                <a:lnTo>
                  <a:pt x="452" y="93"/>
                </a:lnTo>
                <a:lnTo>
                  <a:pt x="453" y="92"/>
                </a:lnTo>
                <a:lnTo>
                  <a:pt x="454" y="92"/>
                </a:lnTo>
                <a:lnTo>
                  <a:pt x="455" y="91"/>
                </a:lnTo>
                <a:lnTo>
                  <a:pt x="456" y="91"/>
                </a:lnTo>
                <a:lnTo>
                  <a:pt x="457" y="90"/>
                </a:lnTo>
                <a:lnTo>
                  <a:pt x="458" y="89"/>
                </a:lnTo>
                <a:lnTo>
                  <a:pt x="458" y="89"/>
                </a:lnTo>
                <a:lnTo>
                  <a:pt x="459" y="88"/>
                </a:lnTo>
                <a:lnTo>
                  <a:pt x="459" y="87"/>
                </a:lnTo>
                <a:lnTo>
                  <a:pt x="460" y="85"/>
                </a:lnTo>
                <a:lnTo>
                  <a:pt x="462" y="81"/>
                </a:lnTo>
                <a:lnTo>
                  <a:pt x="463" y="78"/>
                </a:lnTo>
                <a:lnTo>
                  <a:pt x="464" y="76"/>
                </a:lnTo>
                <a:lnTo>
                  <a:pt x="465" y="75"/>
                </a:lnTo>
                <a:lnTo>
                  <a:pt x="466" y="74"/>
                </a:lnTo>
                <a:lnTo>
                  <a:pt x="466" y="73"/>
                </a:lnTo>
                <a:lnTo>
                  <a:pt x="467" y="72"/>
                </a:lnTo>
                <a:lnTo>
                  <a:pt x="468" y="72"/>
                </a:lnTo>
                <a:lnTo>
                  <a:pt x="469" y="71"/>
                </a:lnTo>
                <a:lnTo>
                  <a:pt x="469" y="71"/>
                </a:lnTo>
                <a:lnTo>
                  <a:pt x="470" y="71"/>
                </a:lnTo>
                <a:lnTo>
                  <a:pt x="471" y="70"/>
                </a:lnTo>
                <a:lnTo>
                  <a:pt x="473" y="70"/>
                </a:lnTo>
                <a:lnTo>
                  <a:pt x="474" y="70"/>
                </a:lnTo>
                <a:lnTo>
                  <a:pt x="476" y="70"/>
                </a:lnTo>
                <a:lnTo>
                  <a:pt x="478" y="70"/>
                </a:lnTo>
                <a:lnTo>
                  <a:pt x="480" y="70"/>
                </a:lnTo>
                <a:lnTo>
                  <a:pt x="482" y="70"/>
                </a:lnTo>
                <a:lnTo>
                  <a:pt x="483" y="71"/>
                </a:lnTo>
                <a:lnTo>
                  <a:pt x="488" y="72"/>
                </a:lnTo>
                <a:lnTo>
                  <a:pt x="490" y="72"/>
                </a:lnTo>
                <a:lnTo>
                  <a:pt x="491" y="72"/>
                </a:lnTo>
                <a:lnTo>
                  <a:pt x="493" y="72"/>
                </a:lnTo>
                <a:lnTo>
                  <a:pt x="495" y="73"/>
                </a:lnTo>
                <a:lnTo>
                  <a:pt x="500" y="73"/>
                </a:lnTo>
                <a:lnTo>
                  <a:pt x="502" y="73"/>
                </a:lnTo>
                <a:lnTo>
                  <a:pt x="504" y="73"/>
                </a:lnTo>
                <a:lnTo>
                  <a:pt x="505" y="73"/>
                </a:lnTo>
                <a:lnTo>
                  <a:pt x="507" y="74"/>
                </a:lnTo>
                <a:lnTo>
                  <a:pt x="508" y="74"/>
                </a:lnTo>
                <a:lnTo>
                  <a:pt x="510" y="75"/>
                </a:lnTo>
                <a:lnTo>
                  <a:pt x="511" y="76"/>
                </a:lnTo>
                <a:lnTo>
                  <a:pt x="513" y="77"/>
                </a:lnTo>
                <a:lnTo>
                  <a:pt x="516" y="80"/>
                </a:lnTo>
                <a:lnTo>
                  <a:pt x="519" y="83"/>
                </a:lnTo>
                <a:lnTo>
                  <a:pt x="520" y="84"/>
                </a:lnTo>
                <a:lnTo>
                  <a:pt x="523" y="86"/>
                </a:lnTo>
                <a:lnTo>
                  <a:pt x="526" y="89"/>
                </a:lnTo>
                <a:lnTo>
                  <a:pt x="530" y="94"/>
                </a:lnTo>
                <a:lnTo>
                  <a:pt x="532" y="97"/>
                </a:lnTo>
                <a:lnTo>
                  <a:pt x="534" y="99"/>
                </a:lnTo>
                <a:lnTo>
                  <a:pt x="539" y="103"/>
                </a:lnTo>
                <a:lnTo>
                  <a:pt x="543" y="107"/>
                </a:lnTo>
                <a:lnTo>
                  <a:pt x="545" y="109"/>
                </a:lnTo>
                <a:lnTo>
                  <a:pt x="547" y="112"/>
                </a:lnTo>
                <a:lnTo>
                  <a:pt x="548" y="114"/>
                </a:lnTo>
                <a:lnTo>
                  <a:pt x="550" y="116"/>
                </a:lnTo>
                <a:lnTo>
                  <a:pt x="550" y="118"/>
                </a:lnTo>
                <a:lnTo>
                  <a:pt x="551" y="120"/>
                </a:lnTo>
                <a:lnTo>
                  <a:pt x="551" y="122"/>
                </a:lnTo>
                <a:lnTo>
                  <a:pt x="551" y="123"/>
                </a:lnTo>
                <a:lnTo>
                  <a:pt x="551" y="123"/>
                </a:lnTo>
                <a:lnTo>
                  <a:pt x="551" y="125"/>
                </a:lnTo>
                <a:lnTo>
                  <a:pt x="551" y="126"/>
                </a:lnTo>
                <a:lnTo>
                  <a:pt x="550" y="127"/>
                </a:lnTo>
                <a:lnTo>
                  <a:pt x="550" y="128"/>
                </a:lnTo>
                <a:lnTo>
                  <a:pt x="549" y="129"/>
                </a:lnTo>
                <a:lnTo>
                  <a:pt x="547" y="131"/>
                </a:lnTo>
                <a:lnTo>
                  <a:pt x="544" y="134"/>
                </a:lnTo>
                <a:lnTo>
                  <a:pt x="543" y="135"/>
                </a:lnTo>
                <a:lnTo>
                  <a:pt x="543" y="136"/>
                </a:lnTo>
                <a:lnTo>
                  <a:pt x="542" y="137"/>
                </a:lnTo>
                <a:lnTo>
                  <a:pt x="541" y="139"/>
                </a:lnTo>
                <a:lnTo>
                  <a:pt x="540" y="143"/>
                </a:lnTo>
                <a:lnTo>
                  <a:pt x="539" y="145"/>
                </a:lnTo>
                <a:lnTo>
                  <a:pt x="538" y="147"/>
                </a:lnTo>
                <a:lnTo>
                  <a:pt x="536" y="150"/>
                </a:lnTo>
                <a:lnTo>
                  <a:pt x="536" y="152"/>
                </a:lnTo>
                <a:lnTo>
                  <a:pt x="535" y="153"/>
                </a:lnTo>
                <a:lnTo>
                  <a:pt x="535" y="157"/>
                </a:lnTo>
                <a:lnTo>
                  <a:pt x="534" y="158"/>
                </a:lnTo>
                <a:lnTo>
                  <a:pt x="534" y="160"/>
                </a:lnTo>
                <a:lnTo>
                  <a:pt x="533" y="162"/>
                </a:lnTo>
                <a:lnTo>
                  <a:pt x="532" y="164"/>
                </a:lnTo>
                <a:lnTo>
                  <a:pt x="530" y="166"/>
                </a:lnTo>
                <a:lnTo>
                  <a:pt x="529" y="167"/>
                </a:lnTo>
                <a:lnTo>
                  <a:pt x="524" y="173"/>
                </a:lnTo>
                <a:lnTo>
                  <a:pt x="522" y="175"/>
                </a:lnTo>
                <a:lnTo>
                  <a:pt x="521" y="176"/>
                </a:lnTo>
                <a:lnTo>
                  <a:pt x="520" y="176"/>
                </a:lnTo>
                <a:lnTo>
                  <a:pt x="519" y="177"/>
                </a:lnTo>
                <a:lnTo>
                  <a:pt x="518" y="178"/>
                </a:lnTo>
                <a:lnTo>
                  <a:pt x="517" y="178"/>
                </a:lnTo>
                <a:lnTo>
                  <a:pt x="516" y="178"/>
                </a:lnTo>
                <a:lnTo>
                  <a:pt x="514" y="179"/>
                </a:lnTo>
                <a:lnTo>
                  <a:pt x="513" y="179"/>
                </a:lnTo>
                <a:lnTo>
                  <a:pt x="511" y="179"/>
                </a:lnTo>
                <a:lnTo>
                  <a:pt x="508" y="178"/>
                </a:lnTo>
                <a:lnTo>
                  <a:pt x="506" y="178"/>
                </a:lnTo>
                <a:lnTo>
                  <a:pt x="505" y="178"/>
                </a:lnTo>
                <a:lnTo>
                  <a:pt x="505" y="178"/>
                </a:lnTo>
                <a:lnTo>
                  <a:pt x="504" y="179"/>
                </a:lnTo>
                <a:lnTo>
                  <a:pt x="503" y="179"/>
                </a:lnTo>
                <a:lnTo>
                  <a:pt x="502" y="179"/>
                </a:lnTo>
                <a:lnTo>
                  <a:pt x="501" y="180"/>
                </a:lnTo>
                <a:lnTo>
                  <a:pt x="501" y="181"/>
                </a:lnTo>
                <a:lnTo>
                  <a:pt x="499" y="183"/>
                </a:lnTo>
                <a:lnTo>
                  <a:pt x="495" y="187"/>
                </a:lnTo>
                <a:lnTo>
                  <a:pt x="494" y="188"/>
                </a:lnTo>
                <a:lnTo>
                  <a:pt x="493" y="189"/>
                </a:lnTo>
                <a:lnTo>
                  <a:pt x="491" y="190"/>
                </a:lnTo>
                <a:lnTo>
                  <a:pt x="490" y="190"/>
                </a:lnTo>
                <a:lnTo>
                  <a:pt x="489" y="191"/>
                </a:lnTo>
                <a:lnTo>
                  <a:pt x="486" y="192"/>
                </a:lnTo>
                <a:lnTo>
                  <a:pt x="485" y="192"/>
                </a:lnTo>
                <a:lnTo>
                  <a:pt x="484" y="192"/>
                </a:lnTo>
                <a:lnTo>
                  <a:pt x="482" y="194"/>
                </a:lnTo>
                <a:lnTo>
                  <a:pt x="479" y="195"/>
                </a:lnTo>
                <a:lnTo>
                  <a:pt x="478" y="196"/>
                </a:lnTo>
                <a:lnTo>
                  <a:pt x="477" y="197"/>
                </a:lnTo>
                <a:lnTo>
                  <a:pt x="477" y="197"/>
                </a:lnTo>
                <a:lnTo>
                  <a:pt x="475" y="199"/>
                </a:lnTo>
                <a:lnTo>
                  <a:pt x="474" y="200"/>
                </a:lnTo>
                <a:lnTo>
                  <a:pt x="473" y="201"/>
                </a:lnTo>
                <a:lnTo>
                  <a:pt x="470" y="203"/>
                </a:lnTo>
                <a:lnTo>
                  <a:pt x="470" y="203"/>
                </a:lnTo>
                <a:lnTo>
                  <a:pt x="469" y="204"/>
                </a:lnTo>
                <a:lnTo>
                  <a:pt x="467" y="206"/>
                </a:lnTo>
                <a:lnTo>
                  <a:pt x="466" y="207"/>
                </a:lnTo>
                <a:lnTo>
                  <a:pt x="466" y="208"/>
                </a:lnTo>
                <a:lnTo>
                  <a:pt x="466" y="209"/>
                </a:lnTo>
                <a:lnTo>
                  <a:pt x="466" y="211"/>
                </a:lnTo>
                <a:lnTo>
                  <a:pt x="465" y="212"/>
                </a:lnTo>
                <a:lnTo>
                  <a:pt x="465" y="213"/>
                </a:lnTo>
                <a:lnTo>
                  <a:pt x="465" y="213"/>
                </a:lnTo>
                <a:lnTo>
                  <a:pt x="464" y="214"/>
                </a:lnTo>
                <a:lnTo>
                  <a:pt x="463" y="214"/>
                </a:lnTo>
                <a:lnTo>
                  <a:pt x="463" y="214"/>
                </a:lnTo>
                <a:lnTo>
                  <a:pt x="461" y="215"/>
                </a:lnTo>
                <a:lnTo>
                  <a:pt x="460" y="215"/>
                </a:lnTo>
                <a:lnTo>
                  <a:pt x="460" y="215"/>
                </a:lnTo>
                <a:lnTo>
                  <a:pt x="459" y="215"/>
                </a:lnTo>
                <a:lnTo>
                  <a:pt x="458" y="216"/>
                </a:lnTo>
                <a:lnTo>
                  <a:pt x="458" y="216"/>
                </a:lnTo>
                <a:lnTo>
                  <a:pt x="457" y="217"/>
                </a:lnTo>
                <a:lnTo>
                  <a:pt x="457" y="218"/>
                </a:lnTo>
                <a:lnTo>
                  <a:pt x="456" y="219"/>
                </a:lnTo>
                <a:lnTo>
                  <a:pt x="456" y="220"/>
                </a:lnTo>
                <a:lnTo>
                  <a:pt x="456" y="221"/>
                </a:lnTo>
                <a:lnTo>
                  <a:pt x="456" y="222"/>
                </a:lnTo>
                <a:lnTo>
                  <a:pt x="456" y="223"/>
                </a:lnTo>
                <a:lnTo>
                  <a:pt x="456" y="224"/>
                </a:lnTo>
                <a:lnTo>
                  <a:pt x="456" y="225"/>
                </a:lnTo>
                <a:lnTo>
                  <a:pt x="456" y="226"/>
                </a:lnTo>
                <a:lnTo>
                  <a:pt x="457" y="228"/>
                </a:lnTo>
                <a:lnTo>
                  <a:pt x="459" y="232"/>
                </a:lnTo>
                <a:lnTo>
                  <a:pt x="460" y="234"/>
                </a:lnTo>
                <a:lnTo>
                  <a:pt x="461" y="236"/>
                </a:lnTo>
                <a:lnTo>
                  <a:pt x="462" y="236"/>
                </a:lnTo>
                <a:lnTo>
                  <a:pt x="463" y="237"/>
                </a:lnTo>
                <a:lnTo>
                  <a:pt x="463" y="237"/>
                </a:lnTo>
                <a:lnTo>
                  <a:pt x="464" y="238"/>
                </a:lnTo>
                <a:lnTo>
                  <a:pt x="465" y="238"/>
                </a:lnTo>
                <a:lnTo>
                  <a:pt x="468" y="239"/>
                </a:lnTo>
                <a:lnTo>
                  <a:pt x="469" y="239"/>
                </a:lnTo>
                <a:lnTo>
                  <a:pt x="470" y="240"/>
                </a:lnTo>
                <a:lnTo>
                  <a:pt x="471" y="241"/>
                </a:lnTo>
                <a:lnTo>
                  <a:pt x="473" y="242"/>
                </a:lnTo>
                <a:lnTo>
                  <a:pt x="474" y="243"/>
                </a:lnTo>
                <a:lnTo>
                  <a:pt x="475" y="244"/>
                </a:lnTo>
                <a:lnTo>
                  <a:pt x="477" y="248"/>
                </a:lnTo>
                <a:lnTo>
                  <a:pt x="478" y="249"/>
                </a:lnTo>
                <a:lnTo>
                  <a:pt x="480" y="251"/>
                </a:lnTo>
                <a:lnTo>
                  <a:pt x="481" y="252"/>
                </a:lnTo>
                <a:lnTo>
                  <a:pt x="482" y="254"/>
                </a:lnTo>
                <a:lnTo>
                  <a:pt x="484" y="257"/>
                </a:lnTo>
                <a:lnTo>
                  <a:pt x="485" y="258"/>
                </a:lnTo>
                <a:lnTo>
                  <a:pt x="486" y="259"/>
                </a:lnTo>
                <a:lnTo>
                  <a:pt x="487" y="260"/>
                </a:lnTo>
                <a:lnTo>
                  <a:pt x="488" y="261"/>
                </a:lnTo>
                <a:lnTo>
                  <a:pt x="489" y="262"/>
                </a:lnTo>
                <a:lnTo>
                  <a:pt x="489" y="262"/>
                </a:lnTo>
                <a:lnTo>
                  <a:pt x="490" y="262"/>
                </a:lnTo>
                <a:lnTo>
                  <a:pt x="491" y="262"/>
                </a:lnTo>
                <a:lnTo>
                  <a:pt x="492" y="262"/>
                </a:lnTo>
                <a:lnTo>
                  <a:pt x="493" y="262"/>
                </a:lnTo>
                <a:lnTo>
                  <a:pt x="494" y="262"/>
                </a:lnTo>
                <a:lnTo>
                  <a:pt x="498" y="260"/>
                </a:lnTo>
                <a:lnTo>
                  <a:pt x="499" y="259"/>
                </a:lnTo>
                <a:lnTo>
                  <a:pt x="500" y="259"/>
                </a:lnTo>
                <a:lnTo>
                  <a:pt x="502" y="259"/>
                </a:lnTo>
                <a:lnTo>
                  <a:pt x="503" y="258"/>
                </a:lnTo>
                <a:lnTo>
                  <a:pt x="505" y="258"/>
                </a:lnTo>
                <a:lnTo>
                  <a:pt x="507" y="258"/>
                </a:lnTo>
                <a:lnTo>
                  <a:pt x="509" y="258"/>
                </a:lnTo>
                <a:lnTo>
                  <a:pt x="511" y="258"/>
                </a:lnTo>
                <a:lnTo>
                  <a:pt x="513" y="258"/>
                </a:lnTo>
                <a:lnTo>
                  <a:pt x="515" y="259"/>
                </a:lnTo>
                <a:lnTo>
                  <a:pt x="516" y="259"/>
                </a:lnTo>
                <a:lnTo>
                  <a:pt x="517" y="260"/>
                </a:lnTo>
                <a:lnTo>
                  <a:pt x="519" y="260"/>
                </a:lnTo>
                <a:lnTo>
                  <a:pt x="520" y="261"/>
                </a:lnTo>
                <a:lnTo>
                  <a:pt x="520" y="261"/>
                </a:lnTo>
                <a:lnTo>
                  <a:pt x="521" y="262"/>
                </a:lnTo>
                <a:lnTo>
                  <a:pt x="522" y="263"/>
                </a:lnTo>
                <a:lnTo>
                  <a:pt x="523" y="265"/>
                </a:lnTo>
                <a:lnTo>
                  <a:pt x="524" y="267"/>
                </a:lnTo>
                <a:lnTo>
                  <a:pt x="524" y="269"/>
                </a:lnTo>
                <a:lnTo>
                  <a:pt x="525" y="274"/>
                </a:lnTo>
                <a:lnTo>
                  <a:pt x="526" y="276"/>
                </a:lnTo>
                <a:lnTo>
                  <a:pt x="527" y="278"/>
                </a:lnTo>
                <a:lnTo>
                  <a:pt x="528" y="280"/>
                </a:lnTo>
                <a:lnTo>
                  <a:pt x="529" y="282"/>
                </a:lnTo>
                <a:lnTo>
                  <a:pt x="530" y="284"/>
                </a:lnTo>
                <a:lnTo>
                  <a:pt x="531" y="286"/>
                </a:lnTo>
                <a:lnTo>
                  <a:pt x="532" y="287"/>
                </a:lnTo>
                <a:lnTo>
                  <a:pt x="533" y="289"/>
                </a:lnTo>
                <a:lnTo>
                  <a:pt x="535" y="290"/>
                </a:lnTo>
                <a:lnTo>
                  <a:pt x="536" y="291"/>
                </a:lnTo>
                <a:lnTo>
                  <a:pt x="538" y="292"/>
                </a:lnTo>
                <a:lnTo>
                  <a:pt x="539" y="293"/>
                </a:lnTo>
                <a:lnTo>
                  <a:pt x="541" y="293"/>
                </a:lnTo>
                <a:lnTo>
                  <a:pt x="542" y="294"/>
                </a:lnTo>
                <a:lnTo>
                  <a:pt x="546" y="294"/>
                </a:lnTo>
                <a:lnTo>
                  <a:pt x="548" y="295"/>
                </a:lnTo>
                <a:lnTo>
                  <a:pt x="550" y="295"/>
                </a:lnTo>
                <a:lnTo>
                  <a:pt x="551" y="296"/>
                </a:lnTo>
                <a:lnTo>
                  <a:pt x="553" y="297"/>
                </a:lnTo>
                <a:lnTo>
                  <a:pt x="554" y="298"/>
                </a:lnTo>
                <a:lnTo>
                  <a:pt x="556" y="299"/>
                </a:lnTo>
                <a:lnTo>
                  <a:pt x="557" y="301"/>
                </a:lnTo>
                <a:lnTo>
                  <a:pt x="559" y="304"/>
                </a:lnTo>
                <a:lnTo>
                  <a:pt x="563" y="308"/>
                </a:lnTo>
                <a:lnTo>
                  <a:pt x="565" y="311"/>
                </a:lnTo>
                <a:lnTo>
                  <a:pt x="567" y="313"/>
                </a:lnTo>
                <a:lnTo>
                  <a:pt x="570" y="318"/>
                </a:lnTo>
                <a:lnTo>
                  <a:pt x="573" y="323"/>
                </a:lnTo>
                <a:lnTo>
                  <a:pt x="575" y="327"/>
                </a:lnTo>
                <a:lnTo>
                  <a:pt x="578" y="330"/>
                </a:lnTo>
                <a:lnTo>
                  <a:pt x="579" y="331"/>
                </a:lnTo>
                <a:lnTo>
                  <a:pt x="580" y="333"/>
                </a:lnTo>
                <a:lnTo>
                  <a:pt x="584" y="337"/>
                </a:lnTo>
                <a:lnTo>
                  <a:pt x="589" y="343"/>
                </a:lnTo>
                <a:lnTo>
                  <a:pt x="591" y="345"/>
                </a:lnTo>
                <a:lnTo>
                  <a:pt x="592" y="346"/>
                </a:lnTo>
                <a:lnTo>
                  <a:pt x="594" y="347"/>
                </a:lnTo>
                <a:lnTo>
                  <a:pt x="598" y="351"/>
                </a:lnTo>
                <a:lnTo>
                  <a:pt x="599" y="352"/>
                </a:lnTo>
                <a:lnTo>
                  <a:pt x="600" y="353"/>
                </a:lnTo>
                <a:lnTo>
                  <a:pt x="601" y="354"/>
                </a:lnTo>
                <a:lnTo>
                  <a:pt x="602" y="356"/>
                </a:lnTo>
                <a:lnTo>
                  <a:pt x="603" y="357"/>
                </a:lnTo>
                <a:lnTo>
                  <a:pt x="604" y="359"/>
                </a:lnTo>
                <a:lnTo>
                  <a:pt x="605" y="361"/>
                </a:lnTo>
                <a:lnTo>
                  <a:pt x="606" y="363"/>
                </a:lnTo>
                <a:lnTo>
                  <a:pt x="607" y="365"/>
                </a:lnTo>
                <a:lnTo>
                  <a:pt x="607" y="368"/>
                </a:lnTo>
                <a:lnTo>
                  <a:pt x="607" y="370"/>
                </a:lnTo>
                <a:lnTo>
                  <a:pt x="608" y="376"/>
                </a:lnTo>
                <a:lnTo>
                  <a:pt x="608" y="380"/>
                </a:lnTo>
                <a:lnTo>
                  <a:pt x="609" y="383"/>
                </a:lnTo>
                <a:lnTo>
                  <a:pt x="609" y="387"/>
                </a:lnTo>
                <a:lnTo>
                  <a:pt x="610" y="390"/>
                </a:lnTo>
                <a:lnTo>
                  <a:pt x="610" y="392"/>
                </a:lnTo>
                <a:lnTo>
                  <a:pt x="611" y="394"/>
                </a:lnTo>
                <a:lnTo>
                  <a:pt x="611" y="395"/>
                </a:lnTo>
                <a:lnTo>
                  <a:pt x="612" y="397"/>
                </a:lnTo>
                <a:lnTo>
                  <a:pt x="613" y="400"/>
                </a:lnTo>
                <a:lnTo>
                  <a:pt x="616" y="405"/>
                </a:lnTo>
                <a:lnTo>
                  <a:pt x="617" y="406"/>
                </a:lnTo>
                <a:lnTo>
                  <a:pt x="617" y="407"/>
                </a:lnTo>
                <a:lnTo>
                  <a:pt x="618" y="409"/>
                </a:lnTo>
                <a:lnTo>
                  <a:pt x="618" y="410"/>
                </a:lnTo>
                <a:lnTo>
                  <a:pt x="618" y="411"/>
                </a:lnTo>
                <a:lnTo>
                  <a:pt x="618" y="411"/>
                </a:lnTo>
                <a:lnTo>
                  <a:pt x="618" y="411"/>
                </a:lnTo>
                <a:lnTo>
                  <a:pt x="618" y="411"/>
                </a:lnTo>
                <a:lnTo>
                  <a:pt x="617" y="412"/>
                </a:lnTo>
                <a:lnTo>
                  <a:pt x="617" y="412"/>
                </a:lnTo>
                <a:lnTo>
                  <a:pt x="616" y="412"/>
                </a:lnTo>
                <a:lnTo>
                  <a:pt x="615" y="412"/>
                </a:lnTo>
                <a:lnTo>
                  <a:pt x="613" y="411"/>
                </a:lnTo>
                <a:lnTo>
                  <a:pt x="611" y="411"/>
                </a:lnTo>
                <a:lnTo>
                  <a:pt x="609" y="410"/>
                </a:lnTo>
                <a:lnTo>
                  <a:pt x="602" y="407"/>
                </a:lnTo>
                <a:lnTo>
                  <a:pt x="599" y="406"/>
                </a:lnTo>
                <a:lnTo>
                  <a:pt x="597" y="405"/>
                </a:lnTo>
                <a:lnTo>
                  <a:pt x="594" y="403"/>
                </a:lnTo>
                <a:lnTo>
                  <a:pt x="591" y="401"/>
                </a:lnTo>
                <a:lnTo>
                  <a:pt x="590" y="401"/>
                </a:lnTo>
                <a:lnTo>
                  <a:pt x="588" y="400"/>
                </a:lnTo>
                <a:lnTo>
                  <a:pt x="587" y="399"/>
                </a:lnTo>
                <a:lnTo>
                  <a:pt x="586" y="399"/>
                </a:lnTo>
                <a:lnTo>
                  <a:pt x="585" y="398"/>
                </a:lnTo>
                <a:lnTo>
                  <a:pt x="584" y="398"/>
                </a:lnTo>
                <a:lnTo>
                  <a:pt x="583" y="398"/>
                </a:lnTo>
                <a:lnTo>
                  <a:pt x="582" y="398"/>
                </a:lnTo>
                <a:lnTo>
                  <a:pt x="581" y="398"/>
                </a:lnTo>
                <a:lnTo>
                  <a:pt x="581" y="399"/>
                </a:lnTo>
                <a:lnTo>
                  <a:pt x="580" y="399"/>
                </a:lnTo>
                <a:lnTo>
                  <a:pt x="579" y="399"/>
                </a:lnTo>
                <a:lnTo>
                  <a:pt x="578" y="400"/>
                </a:lnTo>
                <a:lnTo>
                  <a:pt x="578" y="401"/>
                </a:lnTo>
                <a:lnTo>
                  <a:pt x="577" y="402"/>
                </a:lnTo>
                <a:lnTo>
                  <a:pt x="576" y="402"/>
                </a:lnTo>
                <a:lnTo>
                  <a:pt x="576" y="404"/>
                </a:lnTo>
                <a:lnTo>
                  <a:pt x="573" y="409"/>
                </a:lnTo>
                <a:lnTo>
                  <a:pt x="572" y="411"/>
                </a:lnTo>
                <a:lnTo>
                  <a:pt x="572" y="412"/>
                </a:lnTo>
                <a:lnTo>
                  <a:pt x="571" y="413"/>
                </a:lnTo>
                <a:lnTo>
                  <a:pt x="570" y="415"/>
                </a:lnTo>
                <a:lnTo>
                  <a:pt x="568" y="416"/>
                </a:lnTo>
                <a:lnTo>
                  <a:pt x="567" y="417"/>
                </a:lnTo>
                <a:lnTo>
                  <a:pt x="565" y="419"/>
                </a:lnTo>
                <a:lnTo>
                  <a:pt x="563" y="420"/>
                </a:lnTo>
                <a:lnTo>
                  <a:pt x="561" y="421"/>
                </a:lnTo>
                <a:lnTo>
                  <a:pt x="558" y="422"/>
                </a:lnTo>
                <a:lnTo>
                  <a:pt x="555" y="424"/>
                </a:lnTo>
                <a:lnTo>
                  <a:pt x="554" y="424"/>
                </a:lnTo>
                <a:lnTo>
                  <a:pt x="553" y="426"/>
                </a:lnTo>
                <a:lnTo>
                  <a:pt x="552" y="426"/>
                </a:lnTo>
                <a:lnTo>
                  <a:pt x="548" y="428"/>
                </a:lnTo>
                <a:lnTo>
                  <a:pt x="544" y="430"/>
                </a:lnTo>
                <a:lnTo>
                  <a:pt x="541" y="431"/>
                </a:lnTo>
                <a:lnTo>
                  <a:pt x="540" y="432"/>
                </a:lnTo>
                <a:lnTo>
                  <a:pt x="538" y="433"/>
                </a:lnTo>
                <a:lnTo>
                  <a:pt x="534" y="436"/>
                </a:lnTo>
                <a:lnTo>
                  <a:pt x="532" y="438"/>
                </a:lnTo>
                <a:lnTo>
                  <a:pt x="530" y="439"/>
                </a:lnTo>
                <a:lnTo>
                  <a:pt x="527" y="441"/>
                </a:lnTo>
                <a:lnTo>
                  <a:pt x="525" y="442"/>
                </a:lnTo>
                <a:lnTo>
                  <a:pt x="524" y="443"/>
                </a:lnTo>
                <a:lnTo>
                  <a:pt x="523" y="444"/>
                </a:lnTo>
                <a:lnTo>
                  <a:pt x="522" y="445"/>
                </a:lnTo>
                <a:lnTo>
                  <a:pt x="521" y="446"/>
                </a:lnTo>
                <a:lnTo>
                  <a:pt x="521" y="447"/>
                </a:lnTo>
                <a:lnTo>
                  <a:pt x="520" y="448"/>
                </a:lnTo>
                <a:lnTo>
                  <a:pt x="520" y="449"/>
                </a:lnTo>
                <a:lnTo>
                  <a:pt x="520" y="450"/>
                </a:lnTo>
                <a:lnTo>
                  <a:pt x="520" y="454"/>
                </a:lnTo>
                <a:lnTo>
                  <a:pt x="520" y="455"/>
                </a:lnTo>
                <a:lnTo>
                  <a:pt x="519" y="456"/>
                </a:lnTo>
                <a:lnTo>
                  <a:pt x="519" y="456"/>
                </a:lnTo>
                <a:lnTo>
                  <a:pt x="519" y="457"/>
                </a:lnTo>
                <a:lnTo>
                  <a:pt x="518" y="458"/>
                </a:lnTo>
                <a:lnTo>
                  <a:pt x="517" y="459"/>
                </a:lnTo>
                <a:lnTo>
                  <a:pt x="515" y="460"/>
                </a:lnTo>
                <a:lnTo>
                  <a:pt x="513" y="462"/>
                </a:lnTo>
                <a:lnTo>
                  <a:pt x="512" y="463"/>
                </a:lnTo>
                <a:lnTo>
                  <a:pt x="511" y="464"/>
                </a:lnTo>
                <a:lnTo>
                  <a:pt x="511" y="464"/>
                </a:lnTo>
                <a:lnTo>
                  <a:pt x="510" y="465"/>
                </a:lnTo>
                <a:lnTo>
                  <a:pt x="510" y="466"/>
                </a:lnTo>
                <a:lnTo>
                  <a:pt x="510" y="467"/>
                </a:lnTo>
                <a:lnTo>
                  <a:pt x="510" y="468"/>
                </a:lnTo>
                <a:lnTo>
                  <a:pt x="510" y="468"/>
                </a:lnTo>
                <a:lnTo>
                  <a:pt x="510" y="470"/>
                </a:lnTo>
                <a:lnTo>
                  <a:pt x="511" y="473"/>
                </a:lnTo>
                <a:lnTo>
                  <a:pt x="511" y="474"/>
                </a:lnTo>
                <a:lnTo>
                  <a:pt x="511" y="475"/>
                </a:lnTo>
                <a:lnTo>
                  <a:pt x="511" y="475"/>
                </a:lnTo>
                <a:lnTo>
                  <a:pt x="511" y="476"/>
                </a:lnTo>
                <a:lnTo>
                  <a:pt x="510" y="477"/>
                </a:lnTo>
                <a:lnTo>
                  <a:pt x="510" y="477"/>
                </a:lnTo>
                <a:lnTo>
                  <a:pt x="509" y="477"/>
                </a:lnTo>
                <a:lnTo>
                  <a:pt x="508" y="477"/>
                </a:lnTo>
                <a:lnTo>
                  <a:pt x="507" y="477"/>
                </a:lnTo>
                <a:lnTo>
                  <a:pt x="506" y="477"/>
                </a:lnTo>
                <a:lnTo>
                  <a:pt x="505" y="477"/>
                </a:lnTo>
                <a:lnTo>
                  <a:pt x="503" y="477"/>
                </a:lnTo>
                <a:lnTo>
                  <a:pt x="500" y="476"/>
                </a:lnTo>
                <a:lnTo>
                  <a:pt x="498" y="476"/>
                </a:lnTo>
                <a:lnTo>
                  <a:pt x="496" y="476"/>
                </a:lnTo>
                <a:lnTo>
                  <a:pt x="495" y="475"/>
                </a:lnTo>
                <a:lnTo>
                  <a:pt x="494" y="476"/>
                </a:lnTo>
                <a:lnTo>
                  <a:pt x="491" y="476"/>
                </a:lnTo>
                <a:lnTo>
                  <a:pt x="487" y="476"/>
                </a:lnTo>
                <a:lnTo>
                  <a:pt x="485" y="477"/>
                </a:lnTo>
                <a:lnTo>
                  <a:pt x="483" y="477"/>
                </a:lnTo>
                <a:lnTo>
                  <a:pt x="482" y="476"/>
                </a:lnTo>
                <a:lnTo>
                  <a:pt x="482" y="476"/>
                </a:lnTo>
                <a:lnTo>
                  <a:pt x="481" y="476"/>
                </a:lnTo>
                <a:lnTo>
                  <a:pt x="479" y="475"/>
                </a:lnTo>
                <a:lnTo>
                  <a:pt x="478" y="475"/>
                </a:lnTo>
                <a:lnTo>
                  <a:pt x="477" y="475"/>
                </a:lnTo>
                <a:lnTo>
                  <a:pt x="477" y="475"/>
                </a:lnTo>
                <a:lnTo>
                  <a:pt x="476" y="475"/>
                </a:lnTo>
                <a:lnTo>
                  <a:pt x="473" y="477"/>
                </a:lnTo>
                <a:lnTo>
                  <a:pt x="471" y="477"/>
                </a:lnTo>
                <a:lnTo>
                  <a:pt x="470" y="477"/>
                </a:lnTo>
                <a:lnTo>
                  <a:pt x="466" y="478"/>
                </a:lnTo>
                <a:lnTo>
                  <a:pt x="464" y="479"/>
                </a:lnTo>
                <a:lnTo>
                  <a:pt x="462" y="479"/>
                </a:lnTo>
                <a:lnTo>
                  <a:pt x="460" y="479"/>
                </a:lnTo>
                <a:lnTo>
                  <a:pt x="459" y="479"/>
                </a:lnTo>
                <a:lnTo>
                  <a:pt x="458" y="479"/>
                </a:lnTo>
                <a:lnTo>
                  <a:pt x="457" y="478"/>
                </a:lnTo>
                <a:lnTo>
                  <a:pt x="456" y="478"/>
                </a:lnTo>
                <a:lnTo>
                  <a:pt x="455" y="477"/>
                </a:lnTo>
                <a:lnTo>
                  <a:pt x="453" y="476"/>
                </a:lnTo>
                <a:lnTo>
                  <a:pt x="448" y="472"/>
                </a:lnTo>
                <a:lnTo>
                  <a:pt x="446" y="470"/>
                </a:lnTo>
                <a:lnTo>
                  <a:pt x="445" y="470"/>
                </a:lnTo>
                <a:lnTo>
                  <a:pt x="443" y="469"/>
                </a:lnTo>
                <a:lnTo>
                  <a:pt x="440" y="467"/>
                </a:lnTo>
                <a:lnTo>
                  <a:pt x="437" y="466"/>
                </a:lnTo>
                <a:lnTo>
                  <a:pt x="434" y="465"/>
                </a:lnTo>
                <a:lnTo>
                  <a:pt x="432" y="464"/>
                </a:lnTo>
                <a:lnTo>
                  <a:pt x="431" y="463"/>
                </a:lnTo>
                <a:lnTo>
                  <a:pt x="429" y="462"/>
                </a:lnTo>
                <a:lnTo>
                  <a:pt x="428" y="461"/>
                </a:lnTo>
                <a:lnTo>
                  <a:pt x="424" y="458"/>
                </a:lnTo>
                <a:lnTo>
                  <a:pt x="423" y="457"/>
                </a:lnTo>
                <a:lnTo>
                  <a:pt x="422" y="456"/>
                </a:lnTo>
                <a:lnTo>
                  <a:pt x="420" y="456"/>
                </a:lnTo>
                <a:lnTo>
                  <a:pt x="419" y="455"/>
                </a:lnTo>
                <a:lnTo>
                  <a:pt x="415" y="453"/>
                </a:lnTo>
                <a:lnTo>
                  <a:pt x="412" y="452"/>
                </a:lnTo>
                <a:lnTo>
                  <a:pt x="410" y="451"/>
                </a:lnTo>
                <a:lnTo>
                  <a:pt x="409" y="450"/>
                </a:lnTo>
                <a:lnTo>
                  <a:pt x="407" y="449"/>
                </a:lnTo>
                <a:lnTo>
                  <a:pt x="406" y="447"/>
                </a:lnTo>
                <a:lnTo>
                  <a:pt x="405" y="446"/>
                </a:lnTo>
                <a:lnTo>
                  <a:pt x="402" y="442"/>
                </a:lnTo>
                <a:lnTo>
                  <a:pt x="400" y="440"/>
                </a:lnTo>
                <a:lnTo>
                  <a:pt x="399" y="439"/>
                </a:lnTo>
                <a:lnTo>
                  <a:pt x="398" y="438"/>
                </a:lnTo>
                <a:lnTo>
                  <a:pt x="397" y="438"/>
                </a:lnTo>
                <a:lnTo>
                  <a:pt x="396" y="437"/>
                </a:lnTo>
                <a:lnTo>
                  <a:pt x="394" y="436"/>
                </a:lnTo>
                <a:lnTo>
                  <a:pt x="392" y="436"/>
                </a:lnTo>
                <a:lnTo>
                  <a:pt x="387" y="434"/>
                </a:lnTo>
                <a:lnTo>
                  <a:pt x="385" y="434"/>
                </a:lnTo>
                <a:lnTo>
                  <a:pt x="384" y="433"/>
                </a:lnTo>
                <a:lnTo>
                  <a:pt x="383" y="432"/>
                </a:lnTo>
                <a:lnTo>
                  <a:pt x="382" y="432"/>
                </a:lnTo>
                <a:lnTo>
                  <a:pt x="381" y="431"/>
                </a:lnTo>
                <a:lnTo>
                  <a:pt x="380" y="430"/>
                </a:lnTo>
                <a:lnTo>
                  <a:pt x="380" y="429"/>
                </a:lnTo>
                <a:lnTo>
                  <a:pt x="379" y="428"/>
                </a:lnTo>
                <a:lnTo>
                  <a:pt x="378" y="425"/>
                </a:lnTo>
                <a:lnTo>
                  <a:pt x="377" y="421"/>
                </a:lnTo>
                <a:lnTo>
                  <a:pt x="376" y="419"/>
                </a:lnTo>
                <a:lnTo>
                  <a:pt x="375" y="417"/>
                </a:lnTo>
                <a:lnTo>
                  <a:pt x="375" y="416"/>
                </a:lnTo>
                <a:lnTo>
                  <a:pt x="374" y="415"/>
                </a:lnTo>
                <a:lnTo>
                  <a:pt x="374" y="415"/>
                </a:lnTo>
                <a:lnTo>
                  <a:pt x="373" y="413"/>
                </a:lnTo>
                <a:lnTo>
                  <a:pt x="370" y="410"/>
                </a:lnTo>
                <a:lnTo>
                  <a:pt x="369" y="409"/>
                </a:lnTo>
                <a:lnTo>
                  <a:pt x="368" y="408"/>
                </a:lnTo>
                <a:lnTo>
                  <a:pt x="367" y="408"/>
                </a:lnTo>
                <a:lnTo>
                  <a:pt x="365" y="407"/>
                </a:lnTo>
                <a:lnTo>
                  <a:pt x="363" y="406"/>
                </a:lnTo>
                <a:lnTo>
                  <a:pt x="361" y="405"/>
                </a:lnTo>
                <a:lnTo>
                  <a:pt x="356" y="404"/>
                </a:lnTo>
                <a:lnTo>
                  <a:pt x="351" y="402"/>
                </a:lnTo>
                <a:lnTo>
                  <a:pt x="348" y="402"/>
                </a:lnTo>
                <a:lnTo>
                  <a:pt x="344" y="401"/>
                </a:lnTo>
                <a:lnTo>
                  <a:pt x="343" y="401"/>
                </a:lnTo>
                <a:lnTo>
                  <a:pt x="341" y="401"/>
                </a:lnTo>
                <a:lnTo>
                  <a:pt x="340" y="401"/>
                </a:lnTo>
                <a:lnTo>
                  <a:pt x="339" y="401"/>
                </a:lnTo>
                <a:lnTo>
                  <a:pt x="337" y="401"/>
                </a:lnTo>
                <a:lnTo>
                  <a:pt x="333" y="403"/>
                </a:lnTo>
                <a:lnTo>
                  <a:pt x="331" y="403"/>
                </a:lnTo>
                <a:lnTo>
                  <a:pt x="330" y="404"/>
                </a:lnTo>
                <a:lnTo>
                  <a:pt x="328" y="405"/>
                </a:lnTo>
                <a:lnTo>
                  <a:pt x="327" y="406"/>
                </a:lnTo>
                <a:lnTo>
                  <a:pt x="324" y="410"/>
                </a:lnTo>
                <a:lnTo>
                  <a:pt x="323" y="410"/>
                </a:lnTo>
                <a:lnTo>
                  <a:pt x="322" y="411"/>
                </a:lnTo>
                <a:lnTo>
                  <a:pt x="321" y="412"/>
                </a:lnTo>
                <a:lnTo>
                  <a:pt x="320" y="412"/>
                </a:lnTo>
                <a:lnTo>
                  <a:pt x="316" y="414"/>
                </a:lnTo>
                <a:lnTo>
                  <a:pt x="314" y="415"/>
                </a:lnTo>
                <a:lnTo>
                  <a:pt x="313" y="416"/>
                </a:lnTo>
                <a:lnTo>
                  <a:pt x="310" y="418"/>
                </a:lnTo>
                <a:lnTo>
                  <a:pt x="307" y="419"/>
                </a:lnTo>
                <a:lnTo>
                  <a:pt x="306" y="420"/>
                </a:lnTo>
                <a:lnTo>
                  <a:pt x="305" y="420"/>
                </a:lnTo>
                <a:lnTo>
                  <a:pt x="304" y="420"/>
                </a:lnTo>
                <a:lnTo>
                  <a:pt x="304" y="421"/>
                </a:lnTo>
                <a:lnTo>
                  <a:pt x="303" y="421"/>
                </a:lnTo>
                <a:lnTo>
                  <a:pt x="301" y="420"/>
                </a:lnTo>
                <a:lnTo>
                  <a:pt x="300" y="420"/>
                </a:lnTo>
                <a:lnTo>
                  <a:pt x="299" y="420"/>
                </a:lnTo>
                <a:lnTo>
                  <a:pt x="298" y="420"/>
                </a:lnTo>
                <a:lnTo>
                  <a:pt x="297" y="419"/>
                </a:lnTo>
                <a:lnTo>
                  <a:pt x="296" y="419"/>
                </a:lnTo>
                <a:lnTo>
                  <a:pt x="295" y="418"/>
                </a:lnTo>
                <a:lnTo>
                  <a:pt x="294" y="417"/>
                </a:lnTo>
                <a:lnTo>
                  <a:pt x="294" y="416"/>
                </a:lnTo>
                <a:lnTo>
                  <a:pt x="293" y="415"/>
                </a:lnTo>
                <a:lnTo>
                  <a:pt x="292" y="414"/>
                </a:lnTo>
                <a:lnTo>
                  <a:pt x="291" y="412"/>
                </a:lnTo>
                <a:lnTo>
                  <a:pt x="290" y="408"/>
                </a:lnTo>
                <a:lnTo>
                  <a:pt x="289" y="406"/>
                </a:lnTo>
                <a:lnTo>
                  <a:pt x="288" y="404"/>
                </a:lnTo>
                <a:lnTo>
                  <a:pt x="287" y="402"/>
                </a:lnTo>
                <a:lnTo>
                  <a:pt x="286" y="400"/>
                </a:lnTo>
                <a:lnTo>
                  <a:pt x="285" y="399"/>
                </a:lnTo>
                <a:lnTo>
                  <a:pt x="284" y="399"/>
                </a:lnTo>
                <a:lnTo>
                  <a:pt x="284" y="398"/>
                </a:lnTo>
                <a:lnTo>
                  <a:pt x="283" y="397"/>
                </a:lnTo>
                <a:lnTo>
                  <a:pt x="281" y="396"/>
                </a:lnTo>
                <a:lnTo>
                  <a:pt x="281" y="396"/>
                </a:lnTo>
                <a:lnTo>
                  <a:pt x="281" y="396"/>
                </a:lnTo>
                <a:lnTo>
                  <a:pt x="280" y="396"/>
                </a:lnTo>
                <a:lnTo>
                  <a:pt x="280" y="396"/>
                </a:lnTo>
                <a:lnTo>
                  <a:pt x="277" y="398"/>
                </a:lnTo>
                <a:lnTo>
                  <a:pt x="275" y="399"/>
                </a:lnTo>
                <a:lnTo>
                  <a:pt x="273" y="400"/>
                </a:lnTo>
                <a:lnTo>
                  <a:pt x="271" y="401"/>
                </a:lnTo>
                <a:lnTo>
                  <a:pt x="270" y="402"/>
                </a:lnTo>
                <a:lnTo>
                  <a:pt x="269" y="404"/>
                </a:lnTo>
                <a:lnTo>
                  <a:pt x="268" y="405"/>
                </a:lnTo>
                <a:lnTo>
                  <a:pt x="267" y="406"/>
                </a:lnTo>
                <a:lnTo>
                  <a:pt x="267" y="406"/>
                </a:lnTo>
                <a:lnTo>
                  <a:pt x="266" y="407"/>
                </a:lnTo>
                <a:lnTo>
                  <a:pt x="265" y="409"/>
                </a:lnTo>
                <a:lnTo>
                  <a:pt x="264" y="413"/>
                </a:lnTo>
                <a:lnTo>
                  <a:pt x="263" y="414"/>
                </a:lnTo>
                <a:lnTo>
                  <a:pt x="262" y="415"/>
                </a:lnTo>
                <a:lnTo>
                  <a:pt x="262" y="416"/>
                </a:lnTo>
                <a:lnTo>
                  <a:pt x="261" y="416"/>
                </a:lnTo>
                <a:lnTo>
                  <a:pt x="260" y="417"/>
                </a:lnTo>
                <a:lnTo>
                  <a:pt x="259" y="418"/>
                </a:lnTo>
                <a:lnTo>
                  <a:pt x="258" y="419"/>
                </a:lnTo>
                <a:lnTo>
                  <a:pt x="256" y="420"/>
                </a:lnTo>
                <a:lnTo>
                  <a:pt x="255" y="420"/>
                </a:lnTo>
                <a:lnTo>
                  <a:pt x="251" y="421"/>
                </a:lnTo>
                <a:lnTo>
                  <a:pt x="249" y="422"/>
                </a:lnTo>
                <a:lnTo>
                  <a:pt x="247" y="423"/>
                </a:lnTo>
                <a:lnTo>
                  <a:pt x="244" y="425"/>
                </a:lnTo>
                <a:lnTo>
                  <a:pt x="242" y="425"/>
                </a:lnTo>
                <a:lnTo>
                  <a:pt x="241" y="425"/>
                </a:lnTo>
                <a:lnTo>
                  <a:pt x="240" y="425"/>
                </a:lnTo>
                <a:lnTo>
                  <a:pt x="238" y="425"/>
                </a:lnTo>
                <a:lnTo>
                  <a:pt x="237" y="425"/>
                </a:lnTo>
                <a:lnTo>
                  <a:pt x="236" y="425"/>
                </a:lnTo>
                <a:lnTo>
                  <a:pt x="234" y="425"/>
                </a:lnTo>
                <a:lnTo>
                  <a:pt x="230" y="423"/>
                </a:lnTo>
                <a:lnTo>
                  <a:pt x="228" y="422"/>
                </a:lnTo>
                <a:lnTo>
                  <a:pt x="227" y="422"/>
                </a:lnTo>
                <a:lnTo>
                  <a:pt x="226" y="422"/>
                </a:lnTo>
                <a:lnTo>
                  <a:pt x="225" y="422"/>
                </a:lnTo>
                <a:lnTo>
                  <a:pt x="223" y="422"/>
                </a:lnTo>
                <a:lnTo>
                  <a:pt x="221" y="422"/>
                </a:lnTo>
                <a:lnTo>
                  <a:pt x="219" y="422"/>
                </a:lnTo>
                <a:lnTo>
                  <a:pt x="217" y="421"/>
                </a:lnTo>
                <a:lnTo>
                  <a:pt x="215" y="421"/>
                </a:lnTo>
                <a:lnTo>
                  <a:pt x="213" y="421"/>
                </a:lnTo>
                <a:lnTo>
                  <a:pt x="209" y="421"/>
                </a:lnTo>
                <a:lnTo>
                  <a:pt x="208" y="421"/>
                </a:lnTo>
                <a:lnTo>
                  <a:pt x="206" y="421"/>
                </a:lnTo>
                <a:lnTo>
                  <a:pt x="204" y="421"/>
                </a:lnTo>
                <a:lnTo>
                  <a:pt x="203" y="421"/>
                </a:lnTo>
                <a:lnTo>
                  <a:pt x="202" y="421"/>
                </a:lnTo>
                <a:lnTo>
                  <a:pt x="201" y="421"/>
                </a:lnTo>
                <a:lnTo>
                  <a:pt x="200" y="420"/>
                </a:lnTo>
                <a:lnTo>
                  <a:pt x="198" y="419"/>
                </a:lnTo>
                <a:lnTo>
                  <a:pt x="196" y="417"/>
                </a:lnTo>
                <a:lnTo>
                  <a:pt x="195" y="417"/>
                </a:lnTo>
                <a:lnTo>
                  <a:pt x="195" y="416"/>
                </a:lnTo>
                <a:lnTo>
                  <a:pt x="194" y="416"/>
                </a:lnTo>
                <a:lnTo>
                  <a:pt x="194" y="416"/>
                </a:lnTo>
                <a:lnTo>
                  <a:pt x="193" y="416"/>
                </a:lnTo>
                <a:lnTo>
                  <a:pt x="192" y="416"/>
                </a:lnTo>
                <a:lnTo>
                  <a:pt x="192" y="416"/>
                </a:lnTo>
                <a:lnTo>
                  <a:pt x="191" y="416"/>
                </a:lnTo>
                <a:lnTo>
                  <a:pt x="186" y="419"/>
                </a:lnTo>
                <a:lnTo>
                  <a:pt x="185" y="419"/>
                </a:lnTo>
                <a:lnTo>
                  <a:pt x="184" y="420"/>
                </a:lnTo>
                <a:lnTo>
                  <a:pt x="181" y="420"/>
                </a:lnTo>
                <a:lnTo>
                  <a:pt x="180" y="421"/>
                </a:lnTo>
                <a:lnTo>
                  <a:pt x="178" y="421"/>
                </a:lnTo>
                <a:lnTo>
                  <a:pt x="177" y="422"/>
                </a:lnTo>
                <a:lnTo>
                  <a:pt x="176" y="423"/>
                </a:lnTo>
                <a:lnTo>
                  <a:pt x="175" y="423"/>
                </a:lnTo>
                <a:lnTo>
                  <a:pt x="175" y="424"/>
                </a:lnTo>
                <a:lnTo>
                  <a:pt x="174" y="425"/>
                </a:lnTo>
                <a:lnTo>
                  <a:pt x="173" y="426"/>
                </a:lnTo>
                <a:lnTo>
                  <a:pt x="173" y="427"/>
                </a:lnTo>
                <a:lnTo>
                  <a:pt x="171" y="430"/>
                </a:lnTo>
                <a:lnTo>
                  <a:pt x="171" y="431"/>
                </a:lnTo>
                <a:lnTo>
                  <a:pt x="170" y="431"/>
                </a:lnTo>
                <a:lnTo>
                  <a:pt x="169" y="432"/>
                </a:lnTo>
                <a:lnTo>
                  <a:pt x="167" y="434"/>
                </a:lnTo>
                <a:lnTo>
                  <a:pt x="166" y="435"/>
                </a:lnTo>
                <a:lnTo>
                  <a:pt x="164" y="436"/>
                </a:lnTo>
                <a:lnTo>
                  <a:pt x="162" y="437"/>
                </a:lnTo>
                <a:lnTo>
                  <a:pt x="161" y="437"/>
                </a:lnTo>
                <a:lnTo>
                  <a:pt x="159" y="439"/>
                </a:lnTo>
                <a:lnTo>
                  <a:pt x="157" y="440"/>
                </a:lnTo>
                <a:lnTo>
                  <a:pt x="155" y="441"/>
                </a:lnTo>
                <a:lnTo>
                  <a:pt x="154" y="442"/>
                </a:lnTo>
                <a:lnTo>
                  <a:pt x="153" y="442"/>
                </a:lnTo>
                <a:lnTo>
                  <a:pt x="151" y="443"/>
                </a:lnTo>
                <a:lnTo>
                  <a:pt x="150" y="443"/>
                </a:lnTo>
                <a:lnTo>
                  <a:pt x="148" y="443"/>
                </a:lnTo>
                <a:lnTo>
                  <a:pt x="147" y="444"/>
                </a:lnTo>
                <a:lnTo>
                  <a:pt x="146" y="444"/>
                </a:lnTo>
                <a:lnTo>
                  <a:pt x="145" y="444"/>
                </a:lnTo>
                <a:lnTo>
                  <a:pt x="143" y="444"/>
                </a:lnTo>
                <a:lnTo>
                  <a:pt x="142" y="443"/>
                </a:lnTo>
                <a:lnTo>
                  <a:pt x="141" y="443"/>
                </a:lnTo>
                <a:lnTo>
                  <a:pt x="140" y="443"/>
                </a:lnTo>
                <a:lnTo>
                  <a:pt x="139" y="442"/>
                </a:lnTo>
                <a:lnTo>
                  <a:pt x="138" y="441"/>
                </a:lnTo>
                <a:lnTo>
                  <a:pt x="137" y="441"/>
                </a:lnTo>
                <a:lnTo>
                  <a:pt x="137" y="440"/>
                </a:lnTo>
                <a:lnTo>
                  <a:pt x="136" y="439"/>
                </a:lnTo>
                <a:lnTo>
                  <a:pt x="137" y="439"/>
                </a:lnTo>
                <a:lnTo>
                  <a:pt x="137" y="437"/>
                </a:lnTo>
                <a:lnTo>
                  <a:pt x="137" y="435"/>
                </a:lnTo>
                <a:lnTo>
                  <a:pt x="138" y="433"/>
                </a:lnTo>
                <a:lnTo>
                  <a:pt x="137" y="433"/>
                </a:lnTo>
                <a:lnTo>
                  <a:pt x="137" y="432"/>
                </a:lnTo>
                <a:lnTo>
                  <a:pt x="137" y="431"/>
                </a:lnTo>
                <a:lnTo>
                  <a:pt x="137" y="430"/>
                </a:lnTo>
                <a:lnTo>
                  <a:pt x="136" y="430"/>
                </a:lnTo>
                <a:lnTo>
                  <a:pt x="136" y="429"/>
                </a:lnTo>
                <a:lnTo>
                  <a:pt x="135" y="428"/>
                </a:lnTo>
                <a:lnTo>
                  <a:pt x="135" y="428"/>
                </a:lnTo>
                <a:lnTo>
                  <a:pt x="133" y="426"/>
                </a:lnTo>
                <a:lnTo>
                  <a:pt x="132" y="425"/>
                </a:lnTo>
                <a:lnTo>
                  <a:pt x="128" y="423"/>
                </a:lnTo>
                <a:lnTo>
                  <a:pt x="127" y="422"/>
                </a:lnTo>
                <a:lnTo>
                  <a:pt x="126" y="422"/>
                </a:lnTo>
                <a:lnTo>
                  <a:pt x="125" y="421"/>
                </a:lnTo>
                <a:lnTo>
                  <a:pt x="123" y="421"/>
                </a:lnTo>
                <a:lnTo>
                  <a:pt x="120" y="421"/>
                </a:lnTo>
                <a:lnTo>
                  <a:pt x="118" y="420"/>
                </a:lnTo>
                <a:lnTo>
                  <a:pt x="117" y="419"/>
                </a:lnTo>
                <a:lnTo>
                  <a:pt x="112" y="418"/>
                </a:lnTo>
                <a:lnTo>
                  <a:pt x="107" y="416"/>
                </a:lnTo>
                <a:lnTo>
                  <a:pt x="106" y="416"/>
                </a:lnTo>
                <a:lnTo>
                  <a:pt x="105" y="415"/>
                </a:lnTo>
                <a:lnTo>
                  <a:pt x="105" y="415"/>
                </a:lnTo>
                <a:lnTo>
                  <a:pt x="104" y="415"/>
                </a:lnTo>
                <a:lnTo>
                  <a:pt x="104" y="414"/>
                </a:lnTo>
                <a:lnTo>
                  <a:pt x="104" y="414"/>
                </a:lnTo>
                <a:lnTo>
                  <a:pt x="106" y="410"/>
                </a:lnTo>
                <a:lnTo>
                  <a:pt x="106" y="409"/>
                </a:lnTo>
                <a:lnTo>
                  <a:pt x="106" y="409"/>
                </a:lnTo>
                <a:lnTo>
                  <a:pt x="106" y="407"/>
                </a:lnTo>
                <a:lnTo>
                  <a:pt x="105" y="405"/>
                </a:lnTo>
                <a:lnTo>
                  <a:pt x="105" y="405"/>
                </a:lnTo>
                <a:lnTo>
                  <a:pt x="105" y="404"/>
                </a:lnTo>
                <a:lnTo>
                  <a:pt x="105" y="403"/>
                </a:lnTo>
                <a:lnTo>
                  <a:pt x="106" y="402"/>
                </a:lnTo>
                <a:lnTo>
                  <a:pt x="107" y="400"/>
                </a:lnTo>
                <a:lnTo>
                  <a:pt x="109" y="398"/>
                </a:lnTo>
                <a:lnTo>
                  <a:pt x="111" y="396"/>
                </a:lnTo>
                <a:lnTo>
                  <a:pt x="112" y="395"/>
                </a:lnTo>
                <a:lnTo>
                  <a:pt x="114" y="392"/>
                </a:lnTo>
                <a:lnTo>
                  <a:pt x="115" y="390"/>
                </a:lnTo>
                <a:lnTo>
                  <a:pt x="116" y="389"/>
                </a:lnTo>
                <a:lnTo>
                  <a:pt x="116" y="387"/>
                </a:lnTo>
                <a:lnTo>
                  <a:pt x="117" y="385"/>
                </a:lnTo>
                <a:lnTo>
                  <a:pt x="118" y="383"/>
                </a:lnTo>
                <a:lnTo>
                  <a:pt x="118" y="382"/>
                </a:lnTo>
                <a:lnTo>
                  <a:pt x="118" y="381"/>
                </a:lnTo>
                <a:lnTo>
                  <a:pt x="118" y="379"/>
                </a:lnTo>
                <a:lnTo>
                  <a:pt x="118" y="378"/>
                </a:lnTo>
                <a:lnTo>
                  <a:pt x="118" y="377"/>
                </a:lnTo>
                <a:lnTo>
                  <a:pt x="118" y="377"/>
                </a:lnTo>
                <a:lnTo>
                  <a:pt x="117" y="374"/>
                </a:lnTo>
                <a:lnTo>
                  <a:pt x="117" y="373"/>
                </a:lnTo>
                <a:lnTo>
                  <a:pt x="116" y="371"/>
                </a:lnTo>
                <a:lnTo>
                  <a:pt x="115" y="369"/>
                </a:lnTo>
                <a:lnTo>
                  <a:pt x="113" y="366"/>
                </a:lnTo>
                <a:lnTo>
                  <a:pt x="112" y="364"/>
                </a:lnTo>
                <a:lnTo>
                  <a:pt x="111" y="362"/>
                </a:lnTo>
                <a:lnTo>
                  <a:pt x="111" y="361"/>
                </a:lnTo>
                <a:lnTo>
                  <a:pt x="111" y="360"/>
                </a:lnTo>
                <a:lnTo>
                  <a:pt x="110" y="358"/>
                </a:lnTo>
                <a:lnTo>
                  <a:pt x="110" y="356"/>
                </a:lnTo>
                <a:lnTo>
                  <a:pt x="110" y="354"/>
                </a:lnTo>
                <a:lnTo>
                  <a:pt x="110" y="351"/>
                </a:lnTo>
                <a:lnTo>
                  <a:pt x="110" y="350"/>
                </a:lnTo>
                <a:lnTo>
                  <a:pt x="110" y="349"/>
                </a:lnTo>
                <a:lnTo>
                  <a:pt x="111" y="345"/>
                </a:lnTo>
                <a:lnTo>
                  <a:pt x="111" y="343"/>
                </a:lnTo>
                <a:lnTo>
                  <a:pt x="111" y="340"/>
                </a:lnTo>
                <a:lnTo>
                  <a:pt x="111" y="336"/>
                </a:lnTo>
                <a:lnTo>
                  <a:pt x="111" y="333"/>
                </a:lnTo>
                <a:lnTo>
                  <a:pt x="111" y="331"/>
                </a:lnTo>
                <a:lnTo>
                  <a:pt x="110" y="330"/>
                </a:lnTo>
                <a:lnTo>
                  <a:pt x="110" y="328"/>
                </a:lnTo>
                <a:lnTo>
                  <a:pt x="109" y="327"/>
                </a:lnTo>
                <a:lnTo>
                  <a:pt x="109" y="326"/>
                </a:lnTo>
                <a:lnTo>
                  <a:pt x="108" y="325"/>
                </a:lnTo>
                <a:lnTo>
                  <a:pt x="107" y="324"/>
                </a:lnTo>
                <a:lnTo>
                  <a:pt x="107" y="323"/>
                </a:lnTo>
                <a:lnTo>
                  <a:pt x="105" y="322"/>
                </a:lnTo>
                <a:lnTo>
                  <a:pt x="104" y="321"/>
                </a:lnTo>
                <a:lnTo>
                  <a:pt x="102" y="319"/>
                </a:lnTo>
                <a:lnTo>
                  <a:pt x="101" y="319"/>
                </a:lnTo>
                <a:lnTo>
                  <a:pt x="100" y="318"/>
                </a:lnTo>
                <a:lnTo>
                  <a:pt x="99" y="318"/>
                </a:lnTo>
                <a:lnTo>
                  <a:pt x="99" y="318"/>
                </a:lnTo>
                <a:lnTo>
                  <a:pt x="98" y="318"/>
                </a:lnTo>
                <a:lnTo>
                  <a:pt x="97" y="318"/>
                </a:lnTo>
                <a:lnTo>
                  <a:pt x="95" y="318"/>
                </a:lnTo>
                <a:lnTo>
                  <a:pt x="94" y="319"/>
                </a:lnTo>
                <a:lnTo>
                  <a:pt x="92" y="319"/>
                </a:lnTo>
                <a:lnTo>
                  <a:pt x="89" y="321"/>
                </a:lnTo>
                <a:lnTo>
                  <a:pt x="84" y="322"/>
                </a:lnTo>
                <a:lnTo>
                  <a:pt x="82" y="323"/>
                </a:lnTo>
                <a:lnTo>
                  <a:pt x="81" y="323"/>
                </a:lnTo>
                <a:lnTo>
                  <a:pt x="79" y="323"/>
                </a:lnTo>
                <a:lnTo>
                  <a:pt x="78" y="323"/>
                </a:lnTo>
                <a:lnTo>
                  <a:pt x="73" y="322"/>
                </a:lnTo>
                <a:lnTo>
                  <a:pt x="70" y="322"/>
                </a:lnTo>
                <a:lnTo>
                  <a:pt x="64" y="321"/>
                </a:lnTo>
                <a:lnTo>
                  <a:pt x="62" y="321"/>
                </a:lnTo>
                <a:lnTo>
                  <a:pt x="61" y="321"/>
                </a:lnTo>
                <a:lnTo>
                  <a:pt x="54" y="322"/>
                </a:lnTo>
                <a:lnTo>
                  <a:pt x="53" y="322"/>
                </a:lnTo>
                <a:lnTo>
                  <a:pt x="52" y="322"/>
                </a:lnTo>
                <a:lnTo>
                  <a:pt x="51" y="322"/>
                </a:lnTo>
                <a:lnTo>
                  <a:pt x="50" y="322"/>
                </a:lnTo>
                <a:lnTo>
                  <a:pt x="49" y="321"/>
                </a:lnTo>
                <a:lnTo>
                  <a:pt x="48" y="321"/>
                </a:lnTo>
                <a:lnTo>
                  <a:pt x="47" y="320"/>
                </a:lnTo>
                <a:lnTo>
                  <a:pt x="46" y="320"/>
                </a:lnTo>
                <a:lnTo>
                  <a:pt x="45" y="319"/>
                </a:lnTo>
                <a:lnTo>
                  <a:pt x="44" y="318"/>
                </a:lnTo>
                <a:lnTo>
                  <a:pt x="43" y="317"/>
                </a:lnTo>
                <a:lnTo>
                  <a:pt x="42" y="317"/>
                </a:lnTo>
                <a:lnTo>
                  <a:pt x="42" y="316"/>
                </a:lnTo>
                <a:lnTo>
                  <a:pt x="42" y="315"/>
                </a:lnTo>
                <a:lnTo>
                  <a:pt x="41" y="314"/>
                </a:lnTo>
                <a:lnTo>
                  <a:pt x="41" y="313"/>
                </a:lnTo>
                <a:lnTo>
                  <a:pt x="40" y="311"/>
                </a:lnTo>
                <a:lnTo>
                  <a:pt x="40" y="310"/>
                </a:lnTo>
                <a:lnTo>
                  <a:pt x="40" y="308"/>
                </a:lnTo>
                <a:lnTo>
                  <a:pt x="40" y="305"/>
                </a:lnTo>
                <a:lnTo>
                  <a:pt x="40" y="304"/>
                </a:lnTo>
                <a:lnTo>
                  <a:pt x="40" y="303"/>
                </a:lnTo>
                <a:lnTo>
                  <a:pt x="39" y="302"/>
                </a:lnTo>
                <a:lnTo>
                  <a:pt x="38" y="301"/>
                </a:lnTo>
                <a:lnTo>
                  <a:pt x="38" y="300"/>
                </a:lnTo>
                <a:lnTo>
                  <a:pt x="36" y="298"/>
                </a:lnTo>
                <a:lnTo>
                  <a:pt x="34" y="297"/>
                </a:lnTo>
                <a:lnTo>
                  <a:pt x="32" y="295"/>
                </a:lnTo>
                <a:lnTo>
                  <a:pt x="31" y="294"/>
                </a:lnTo>
                <a:lnTo>
                  <a:pt x="30" y="293"/>
                </a:lnTo>
                <a:lnTo>
                  <a:pt x="29" y="291"/>
                </a:lnTo>
                <a:lnTo>
                  <a:pt x="28" y="290"/>
                </a:lnTo>
                <a:lnTo>
                  <a:pt x="27" y="290"/>
                </a:lnTo>
                <a:lnTo>
                  <a:pt x="26" y="289"/>
                </a:lnTo>
                <a:lnTo>
                  <a:pt x="25" y="288"/>
                </a:lnTo>
                <a:lnTo>
                  <a:pt x="23" y="288"/>
                </a:lnTo>
                <a:lnTo>
                  <a:pt x="22" y="287"/>
                </a:lnTo>
                <a:lnTo>
                  <a:pt x="21" y="287"/>
                </a:lnTo>
                <a:lnTo>
                  <a:pt x="17" y="287"/>
                </a:lnTo>
                <a:lnTo>
                  <a:pt x="16" y="287"/>
                </a:lnTo>
                <a:lnTo>
                  <a:pt x="15" y="286"/>
                </a:lnTo>
                <a:lnTo>
                  <a:pt x="14" y="286"/>
                </a:lnTo>
                <a:lnTo>
                  <a:pt x="13" y="286"/>
                </a:lnTo>
                <a:lnTo>
                  <a:pt x="12" y="285"/>
                </a:lnTo>
                <a:lnTo>
                  <a:pt x="11" y="285"/>
                </a:lnTo>
                <a:lnTo>
                  <a:pt x="10" y="284"/>
                </a:lnTo>
                <a:lnTo>
                  <a:pt x="9" y="283"/>
                </a:lnTo>
                <a:lnTo>
                  <a:pt x="8" y="283"/>
                </a:lnTo>
                <a:lnTo>
                  <a:pt x="7" y="282"/>
                </a:lnTo>
                <a:lnTo>
                  <a:pt x="6" y="281"/>
                </a:lnTo>
                <a:lnTo>
                  <a:pt x="6" y="280"/>
                </a:lnTo>
                <a:lnTo>
                  <a:pt x="5" y="279"/>
                </a:lnTo>
                <a:lnTo>
                  <a:pt x="5" y="277"/>
                </a:lnTo>
                <a:lnTo>
                  <a:pt x="4" y="275"/>
                </a:lnTo>
                <a:lnTo>
                  <a:pt x="4" y="274"/>
                </a:lnTo>
                <a:lnTo>
                  <a:pt x="3" y="273"/>
                </a:lnTo>
                <a:lnTo>
                  <a:pt x="1" y="270"/>
                </a:lnTo>
                <a:lnTo>
                  <a:pt x="1" y="269"/>
                </a:lnTo>
                <a:lnTo>
                  <a:pt x="0" y="268"/>
                </a:lnTo>
                <a:lnTo>
                  <a:pt x="0" y="267"/>
                </a:lnTo>
                <a:lnTo>
                  <a:pt x="0" y="266"/>
                </a:lnTo>
                <a:lnTo>
                  <a:pt x="0" y="265"/>
                </a:lnTo>
                <a:lnTo>
                  <a:pt x="0" y="264"/>
                </a:lnTo>
                <a:lnTo>
                  <a:pt x="0" y="263"/>
                </a:lnTo>
                <a:lnTo>
                  <a:pt x="1" y="262"/>
                </a:lnTo>
                <a:lnTo>
                  <a:pt x="2" y="261"/>
                </a:lnTo>
                <a:lnTo>
                  <a:pt x="2" y="260"/>
                </a:lnTo>
                <a:lnTo>
                  <a:pt x="3" y="260"/>
                </a:lnTo>
                <a:lnTo>
                  <a:pt x="4" y="259"/>
                </a:lnTo>
                <a:lnTo>
                  <a:pt x="7" y="258"/>
                </a:lnTo>
                <a:lnTo>
                  <a:pt x="8" y="257"/>
                </a:lnTo>
                <a:lnTo>
                  <a:pt x="9" y="256"/>
                </a:lnTo>
                <a:lnTo>
                  <a:pt x="9" y="256"/>
                </a:lnTo>
                <a:lnTo>
                  <a:pt x="10" y="255"/>
                </a:lnTo>
                <a:lnTo>
                  <a:pt x="10" y="254"/>
                </a:lnTo>
                <a:lnTo>
                  <a:pt x="12" y="250"/>
                </a:lnTo>
                <a:lnTo>
                  <a:pt x="12" y="249"/>
                </a:lnTo>
                <a:lnTo>
                  <a:pt x="13" y="248"/>
                </a:lnTo>
                <a:lnTo>
                  <a:pt x="15" y="244"/>
                </a:lnTo>
                <a:lnTo>
                  <a:pt x="16" y="243"/>
                </a:lnTo>
                <a:lnTo>
                  <a:pt x="16" y="242"/>
                </a:lnTo>
                <a:lnTo>
                  <a:pt x="17" y="240"/>
                </a:lnTo>
                <a:lnTo>
                  <a:pt x="17" y="238"/>
                </a:lnTo>
                <a:lnTo>
                  <a:pt x="17" y="236"/>
                </a:lnTo>
                <a:lnTo>
                  <a:pt x="17" y="234"/>
                </a:lnTo>
                <a:lnTo>
                  <a:pt x="17" y="233"/>
                </a:lnTo>
                <a:lnTo>
                  <a:pt x="17" y="231"/>
                </a:lnTo>
                <a:lnTo>
                  <a:pt x="16" y="225"/>
                </a:lnTo>
                <a:lnTo>
                  <a:pt x="15" y="224"/>
                </a:lnTo>
                <a:lnTo>
                  <a:pt x="14" y="223"/>
                </a:lnTo>
                <a:lnTo>
                  <a:pt x="14" y="221"/>
                </a:lnTo>
                <a:lnTo>
                  <a:pt x="13" y="220"/>
                </a:lnTo>
                <a:lnTo>
                  <a:pt x="12" y="218"/>
                </a:lnTo>
                <a:lnTo>
                  <a:pt x="11" y="217"/>
                </a:lnTo>
                <a:lnTo>
                  <a:pt x="10" y="216"/>
                </a:lnTo>
                <a:lnTo>
                  <a:pt x="10" y="215"/>
                </a:lnTo>
                <a:lnTo>
                  <a:pt x="10" y="213"/>
                </a:lnTo>
                <a:lnTo>
                  <a:pt x="10" y="211"/>
                </a:lnTo>
                <a:lnTo>
                  <a:pt x="10" y="205"/>
                </a:lnTo>
                <a:lnTo>
                  <a:pt x="10" y="202"/>
                </a:lnTo>
                <a:lnTo>
                  <a:pt x="10" y="201"/>
                </a:lnTo>
                <a:lnTo>
                  <a:pt x="10" y="200"/>
                </a:lnTo>
                <a:lnTo>
                  <a:pt x="9" y="199"/>
                </a:lnTo>
                <a:lnTo>
                  <a:pt x="8" y="196"/>
                </a:lnTo>
                <a:lnTo>
                  <a:pt x="7" y="193"/>
                </a:lnTo>
                <a:lnTo>
                  <a:pt x="7" y="191"/>
                </a:lnTo>
                <a:lnTo>
                  <a:pt x="6" y="189"/>
                </a:lnTo>
                <a:lnTo>
                  <a:pt x="4" y="186"/>
                </a:lnTo>
                <a:lnTo>
                  <a:pt x="4" y="185"/>
                </a:lnTo>
                <a:lnTo>
                  <a:pt x="3" y="184"/>
                </a:lnTo>
                <a:lnTo>
                  <a:pt x="3" y="183"/>
                </a:lnTo>
                <a:lnTo>
                  <a:pt x="3" y="182"/>
                </a:lnTo>
                <a:lnTo>
                  <a:pt x="4" y="181"/>
                </a:lnTo>
                <a:lnTo>
                  <a:pt x="4" y="180"/>
                </a:lnTo>
                <a:lnTo>
                  <a:pt x="4" y="179"/>
                </a:lnTo>
                <a:lnTo>
                  <a:pt x="5" y="178"/>
                </a:lnTo>
                <a:lnTo>
                  <a:pt x="6" y="177"/>
                </a:lnTo>
                <a:lnTo>
                  <a:pt x="8" y="175"/>
                </a:lnTo>
                <a:lnTo>
                  <a:pt x="11" y="172"/>
                </a:lnTo>
                <a:lnTo>
                  <a:pt x="13" y="170"/>
                </a:lnTo>
                <a:lnTo>
                  <a:pt x="14" y="169"/>
                </a:lnTo>
                <a:lnTo>
                  <a:pt x="14" y="170"/>
                </a:lnTo>
                <a:lnTo>
                  <a:pt x="15" y="171"/>
                </a:lnTo>
                <a:lnTo>
                  <a:pt x="16" y="172"/>
                </a:lnTo>
                <a:lnTo>
                  <a:pt x="18" y="173"/>
                </a:lnTo>
                <a:lnTo>
                  <a:pt x="21" y="175"/>
                </a:lnTo>
                <a:lnTo>
                  <a:pt x="23" y="176"/>
                </a:lnTo>
                <a:lnTo>
                  <a:pt x="29" y="179"/>
                </a:lnTo>
                <a:lnTo>
                  <a:pt x="31" y="180"/>
                </a:lnTo>
                <a:lnTo>
                  <a:pt x="33" y="181"/>
                </a:lnTo>
                <a:lnTo>
                  <a:pt x="35" y="182"/>
                </a:lnTo>
                <a:lnTo>
                  <a:pt x="37" y="183"/>
                </a:lnTo>
                <a:lnTo>
                  <a:pt x="40" y="184"/>
                </a:lnTo>
                <a:lnTo>
                  <a:pt x="41" y="184"/>
                </a:lnTo>
              </a:path>
            </a:pathLst>
          </a:custGeom>
          <a:noFill/>
          <a:ln w="98425">
            <a:solidFill>
              <a:srgbClr val="CCCC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401" name="Freeform 242">
            <a:extLst>
              <a:ext uri="{FF2B5EF4-FFF2-40B4-BE49-F238E27FC236}">
                <a16:creationId xmlns:a16="http://schemas.microsoft.com/office/drawing/2014/main" id="{817575CB-25D6-42AB-9128-1CCE0F338A92}"/>
              </a:ext>
            </a:extLst>
          </p:cNvPr>
          <p:cNvSpPr>
            <a:spLocks/>
          </p:cNvSpPr>
          <p:nvPr/>
        </p:nvSpPr>
        <p:spPr bwMode="auto">
          <a:xfrm>
            <a:off x="8711500" y="1684990"/>
            <a:ext cx="175276" cy="198714"/>
          </a:xfrm>
          <a:custGeom>
            <a:avLst/>
            <a:gdLst>
              <a:gd name="T0" fmla="*/ 4 w 172"/>
              <a:gd name="T1" fmla="*/ 185 h 195"/>
              <a:gd name="T2" fmla="*/ 9 w 172"/>
              <a:gd name="T3" fmla="*/ 184 h 195"/>
              <a:gd name="T4" fmla="*/ 13 w 172"/>
              <a:gd name="T5" fmla="*/ 180 h 195"/>
              <a:gd name="T6" fmla="*/ 20 w 172"/>
              <a:gd name="T7" fmla="*/ 172 h 195"/>
              <a:gd name="T8" fmla="*/ 24 w 172"/>
              <a:gd name="T9" fmla="*/ 170 h 195"/>
              <a:gd name="T10" fmla="*/ 28 w 172"/>
              <a:gd name="T11" fmla="*/ 170 h 195"/>
              <a:gd name="T12" fmla="*/ 34 w 172"/>
              <a:gd name="T13" fmla="*/ 171 h 195"/>
              <a:gd name="T14" fmla="*/ 43 w 172"/>
              <a:gd name="T15" fmla="*/ 175 h 195"/>
              <a:gd name="T16" fmla="*/ 50 w 172"/>
              <a:gd name="T17" fmla="*/ 177 h 195"/>
              <a:gd name="T18" fmla="*/ 57 w 172"/>
              <a:gd name="T19" fmla="*/ 180 h 195"/>
              <a:gd name="T20" fmla="*/ 64 w 172"/>
              <a:gd name="T21" fmla="*/ 183 h 195"/>
              <a:gd name="T22" fmla="*/ 69 w 172"/>
              <a:gd name="T23" fmla="*/ 183 h 195"/>
              <a:gd name="T24" fmla="*/ 71 w 172"/>
              <a:gd name="T25" fmla="*/ 185 h 195"/>
              <a:gd name="T26" fmla="*/ 73 w 172"/>
              <a:gd name="T27" fmla="*/ 190 h 195"/>
              <a:gd name="T28" fmla="*/ 76 w 172"/>
              <a:gd name="T29" fmla="*/ 193 h 195"/>
              <a:gd name="T30" fmla="*/ 78 w 172"/>
              <a:gd name="T31" fmla="*/ 195 h 195"/>
              <a:gd name="T32" fmla="*/ 83 w 172"/>
              <a:gd name="T33" fmla="*/ 195 h 195"/>
              <a:gd name="T34" fmla="*/ 89 w 172"/>
              <a:gd name="T35" fmla="*/ 193 h 195"/>
              <a:gd name="T36" fmla="*/ 94 w 172"/>
              <a:gd name="T37" fmla="*/ 189 h 195"/>
              <a:gd name="T38" fmla="*/ 97 w 172"/>
              <a:gd name="T39" fmla="*/ 185 h 195"/>
              <a:gd name="T40" fmla="*/ 96 w 172"/>
              <a:gd name="T41" fmla="*/ 178 h 195"/>
              <a:gd name="T42" fmla="*/ 96 w 172"/>
              <a:gd name="T43" fmla="*/ 173 h 195"/>
              <a:gd name="T44" fmla="*/ 99 w 172"/>
              <a:gd name="T45" fmla="*/ 169 h 195"/>
              <a:gd name="T46" fmla="*/ 109 w 172"/>
              <a:gd name="T47" fmla="*/ 160 h 195"/>
              <a:gd name="T48" fmla="*/ 112 w 172"/>
              <a:gd name="T49" fmla="*/ 157 h 195"/>
              <a:gd name="T50" fmla="*/ 115 w 172"/>
              <a:gd name="T51" fmla="*/ 157 h 195"/>
              <a:gd name="T52" fmla="*/ 118 w 172"/>
              <a:gd name="T53" fmla="*/ 159 h 195"/>
              <a:gd name="T54" fmla="*/ 124 w 172"/>
              <a:gd name="T55" fmla="*/ 167 h 195"/>
              <a:gd name="T56" fmla="*/ 130 w 172"/>
              <a:gd name="T57" fmla="*/ 171 h 195"/>
              <a:gd name="T58" fmla="*/ 135 w 172"/>
              <a:gd name="T59" fmla="*/ 172 h 195"/>
              <a:gd name="T60" fmla="*/ 142 w 172"/>
              <a:gd name="T61" fmla="*/ 170 h 195"/>
              <a:gd name="T62" fmla="*/ 149 w 172"/>
              <a:gd name="T63" fmla="*/ 169 h 195"/>
              <a:gd name="T64" fmla="*/ 156 w 172"/>
              <a:gd name="T65" fmla="*/ 171 h 195"/>
              <a:gd name="T66" fmla="*/ 161 w 172"/>
              <a:gd name="T67" fmla="*/ 171 h 195"/>
              <a:gd name="T68" fmla="*/ 168 w 172"/>
              <a:gd name="T69" fmla="*/ 168 h 195"/>
              <a:gd name="T70" fmla="*/ 171 w 172"/>
              <a:gd name="T71" fmla="*/ 166 h 195"/>
              <a:gd name="T72" fmla="*/ 172 w 172"/>
              <a:gd name="T73" fmla="*/ 162 h 195"/>
              <a:gd name="T74" fmla="*/ 171 w 172"/>
              <a:gd name="T75" fmla="*/ 158 h 195"/>
              <a:gd name="T76" fmla="*/ 162 w 172"/>
              <a:gd name="T77" fmla="*/ 146 h 195"/>
              <a:gd name="T78" fmla="*/ 155 w 172"/>
              <a:gd name="T79" fmla="*/ 132 h 195"/>
              <a:gd name="T80" fmla="*/ 154 w 172"/>
              <a:gd name="T81" fmla="*/ 127 h 195"/>
              <a:gd name="T82" fmla="*/ 155 w 172"/>
              <a:gd name="T83" fmla="*/ 118 h 195"/>
              <a:gd name="T84" fmla="*/ 158 w 172"/>
              <a:gd name="T85" fmla="*/ 109 h 195"/>
              <a:gd name="T86" fmla="*/ 157 w 172"/>
              <a:gd name="T87" fmla="*/ 105 h 195"/>
              <a:gd name="T88" fmla="*/ 151 w 172"/>
              <a:gd name="T89" fmla="*/ 93 h 195"/>
              <a:gd name="T90" fmla="*/ 151 w 172"/>
              <a:gd name="T91" fmla="*/ 88 h 195"/>
              <a:gd name="T92" fmla="*/ 150 w 172"/>
              <a:gd name="T93" fmla="*/ 80 h 195"/>
              <a:gd name="T94" fmla="*/ 147 w 172"/>
              <a:gd name="T95" fmla="*/ 65 h 195"/>
              <a:gd name="T96" fmla="*/ 146 w 172"/>
              <a:gd name="T97" fmla="*/ 44 h 195"/>
              <a:gd name="T98" fmla="*/ 147 w 172"/>
              <a:gd name="T99" fmla="*/ 32 h 195"/>
              <a:gd name="T100" fmla="*/ 146 w 172"/>
              <a:gd name="T101" fmla="*/ 26 h 195"/>
              <a:gd name="T102" fmla="*/ 140 w 172"/>
              <a:gd name="T103" fmla="*/ 15 h 195"/>
              <a:gd name="T104" fmla="*/ 135 w 172"/>
              <a:gd name="T105" fmla="*/ 6 h 195"/>
              <a:gd name="T106" fmla="*/ 133 w 172"/>
              <a:gd name="T107" fmla="*/ 1 h 195"/>
              <a:gd name="T108" fmla="*/ 136 w 172"/>
              <a:gd name="T109" fmla="*/ 0 h 1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172" h="195">
                <a:moveTo>
                  <a:pt x="0" y="184"/>
                </a:moveTo>
                <a:lnTo>
                  <a:pt x="2" y="185"/>
                </a:lnTo>
                <a:lnTo>
                  <a:pt x="3" y="185"/>
                </a:lnTo>
                <a:lnTo>
                  <a:pt x="4" y="185"/>
                </a:lnTo>
                <a:lnTo>
                  <a:pt x="5" y="185"/>
                </a:lnTo>
                <a:lnTo>
                  <a:pt x="6" y="185"/>
                </a:lnTo>
                <a:lnTo>
                  <a:pt x="8" y="184"/>
                </a:lnTo>
                <a:lnTo>
                  <a:pt x="9" y="184"/>
                </a:lnTo>
                <a:lnTo>
                  <a:pt x="9" y="184"/>
                </a:lnTo>
                <a:lnTo>
                  <a:pt x="10" y="183"/>
                </a:lnTo>
                <a:lnTo>
                  <a:pt x="11" y="182"/>
                </a:lnTo>
                <a:lnTo>
                  <a:pt x="13" y="180"/>
                </a:lnTo>
                <a:lnTo>
                  <a:pt x="15" y="177"/>
                </a:lnTo>
                <a:lnTo>
                  <a:pt x="18" y="174"/>
                </a:lnTo>
                <a:lnTo>
                  <a:pt x="19" y="173"/>
                </a:lnTo>
                <a:lnTo>
                  <a:pt x="20" y="172"/>
                </a:lnTo>
                <a:lnTo>
                  <a:pt x="21" y="171"/>
                </a:lnTo>
                <a:lnTo>
                  <a:pt x="22" y="171"/>
                </a:lnTo>
                <a:lnTo>
                  <a:pt x="23" y="170"/>
                </a:lnTo>
                <a:lnTo>
                  <a:pt x="24" y="170"/>
                </a:lnTo>
                <a:lnTo>
                  <a:pt x="25" y="170"/>
                </a:lnTo>
                <a:lnTo>
                  <a:pt x="26" y="170"/>
                </a:lnTo>
                <a:lnTo>
                  <a:pt x="27" y="170"/>
                </a:lnTo>
                <a:lnTo>
                  <a:pt x="28" y="170"/>
                </a:lnTo>
                <a:lnTo>
                  <a:pt x="29" y="170"/>
                </a:lnTo>
                <a:lnTo>
                  <a:pt x="30" y="170"/>
                </a:lnTo>
                <a:lnTo>
                  <a:pt x="32" y="171"/>
                </a:lnTo>
                <a:lnTo>
                  <a:pt x="34" y="171"/>
                </a:lnTo>
                <a:lnTo>
                  <a:pt x="35" y="172"/>
                </a:lnTo>
                <a:lnTo>
                  <a:pt x="39" y="173"/>
                </a:lnTo>
                <a:lnTo>
                  <a:pt x="41" y="174"/>
                </a:lnTo>
                <a:lnTo>
                  <a:pt x="43" y="175"/>
                </a:lnTo>
                <a:lnTo>
                  <a:pt x="45" y="175"/>
                </a:lnTo>
                <a:lnTo>
                  <a:pt x="46" y="176"/>
                </a:lnTo>
                <a:lnTo>
                  <a:pt x="49" y="176"/>
                </a:lnTo>
                <a:lnTo>
                  <a:pt x="50" y="177"/>
                </a:lnTo>
                <a:lnTo>
                  <a:pt x="51" y="177"/>
                </a:lnTo>
                <a:lnTo>
                  <a:pt x="52" y="178"/>
                </a:lnTo>
                <a:lnTo>
                  <a:pt x="55" y="179"/>
                </a:lnTo>
                <a:lnTo>
                  <a:pt x="57" y="180"/>
                </a:lnTo>
                <a:lnTo>
                  <a:pt x="60" y="181"/>
                </a:lnTo>
                <a:lnTo>
                  <a:pt x="62" y="182"/>
                </a:lnTo>
                <a:lnTo>
                  <a:pt x="63" y="183"/>
                </a:lnTo>
                <a:lnTo>
                  <a:pt x="64" y="183"/>
                </a:lnTo>
                <a:lnTo>
                  <a:pt x="65" y="183"/>
                </a:lnTo>
                <a:lnTo>
                  <a:pt x="68" y="182"/>
                </a:lnTo>
                <a:lnTo>
                  <a:pt x="69" y="182"/>
                </a:lnTo>
                <a:lnTo>
                  <a:pt x="69" y="183"/>
                </a:lnTo>
                <a:lnTo>
                  <a:pt x="70" y="183"/>
                </a:lnTo>
                <a:lnTo>
                  <a:pt x="70" y="183"/>
                </a:lnTo>
                <a:lnTo>
                  <a:pt x="71" y="184"/>
                </a:lnTo>
                <a:lnTo>
                  <a:pt x="71" y="185"/>
                </a:lnTo>
                <a:lnTo>
                  <a:pt x="72" y="186"/>
                </a:lnTo>
                <a:lnTo>
                  <a:pt x="73" y="188"/>
                </a:lnTo>
                <a:lnTo>
                  <a:pt x="73" y="189"/>
                </a:lnTo>
                <a:lnTo>
                  <a:pt x="73" y="190"/>
                </a:lnTo>
                <a:lnTo>
                  <a:pt x="73" y="191"/>
                </a:lnTo>
                <a:lnTo>
                  <a:pt x="74" y="192"/>
                </a:lnTo>
                <a:lnTo>
                  <a:pt x="75" y="193"/>
                </a:lnTo>
                <a:lnTo>
                  <a:pt x="76" y="193"/>
                </a:lnTo>
                <a:lnTo>
                  <a:pt x="76" y="194"/>
                </a:lnTo>
                <a:lnTo>
                  <a:pt x="77" y="194"/>
                </a:lnTo>
                <a:lnTo>
                  <a:pt x="77" y="195"/>
                </a:lnTo>
                <a:lnTo>
                  <a:pt x="78" y="195"/>
                </a:lnTo>
                <a:lnTo>
                  <a:pt x="79" y="195"/>
                </a:lnTo>
                <a:lnTo>
                  <a:pt x="80" y="195"/>
                </a:lnTo>
                <a:lnTo>
                  <a:pt x="81" y="195"/>
                </a:lnTo>
                <a:lnTo>
                  <a:pt x="83" y="195"/>
                </a:lnTo>
                <a:lnTo>
                  <a:pt x="85" y="195"/>
                </a:lnTo>
                <a:lnTo>
                  <a:pt x="86" y="194"/>
                </a:lnTo>
                <a:lnTo>
                  <a:pt x="88" y="194"/>
                </a:lnTo>
                <a:lnTo>
                  <a:pt x="89" y="193"/>
                </a:lnTo>
                <a:lnTo>
                  <a:pt x="90" y="192"/>
                </a:lnTo>
                <a:lnTo>
                  <a:pt x="91" y="191"/>
                </a:lnTo>
                <a:lnTo>
                  <a:pt x="94" y="190"/>
                </a:lnTo>
                <a:lnTo>
                  <a:pt x="94" y="189"/>
                </a:lnTo>
                <a:lnTo>
                  <a:pt x="95" y="189"/>
                </a:lnTo>
                <a:lnTo>
                  <a:pt x="96" y="188"/>
                </a:lnTo>
                <a:lnTo>
                  <a:pt x="96" y="186"/>
                </a:lnTo>
                <a:lnTo>
                  <a:pt x="97" y="185"/>
                </a:lnTo>
                <a:lnTo>
                  <a:pt x="97" y="184"/>
                </a:lnTo>
                <a:lnTo>
                  <a:pt x="97" y="183"/>
                </a:lnTo>
                <a:lnTo>
                  <a:pt x="97" y="182"/>
                </a:lnTo>
                <a:lnTo>
                  <a:pt x="96" y="178"/>
                </a:lnTo>
                <a:lnTo>
                  <a:pt x="96" y="176"/>
                </a:lnTo>
                <a:lnTo>
                  <a:pt x="96" y="175"/>
                </a:lnTo>
                <a:lnTo>
                  <a:pt x="96" y="174"/>
                </a:lnTo>
                <a:lnTo>
                  <a:pt x="96" y="173"/>
                </a:lnTo>
                <a:lnTo>
                  <a:pt x="97" y="172"/>
                </a:lnTo>
                <a:lnTo>
                  <a:pt x="97" y="171"/>
                </a:lnTo>
                <a:lnTo>
                  <a:pt x="98" y="170"/>
                </a:lnTo>
                <a:lnTo>
                  <a:pt x="99" y="169"/>
                </a:lnTo>
                <a:lnTo>
                  <a:pt x="100" y="168"/>
                </a:lnTo>
                <a:lnTo>
                  <a:pt x="103" y="165"/>
                </a:lnTo>
                <a:lnTo>
                  <a:pt x="106" y="162"/>
                </a:lnTo>
                <a:lnTo>
                  <a:pt x="109" y="160"/>
                </a:lnTo>
                <a:lnTo>
                  <a:pt x="110" y="159"/>
                </a:lnTo>
                <a:lnTo>
                  <a:pt x="111" y="158"/>
                </a:lnTo>
                <a:lnTo>
                  <a:pt x="112" y="157"/>
                </a:lnTo>
                <a:lnTo>
                  <a:pt x="112" y="157"/>
                </a:lnTo>
                <a:lnTo>
                  <a:pt x="113" y="157"/>
                </a:lnTo>
                <a:lnTo>
                  <a:pt x="113" y="156"/>
                </a:lnTo>
                <a:lnTo>
                  <a:pt x="114" y="156"/>
                </a:lnTo>
                <a:lnTo>
                  <a:pt x="115" y="157"/>
                </a:lnTo>
                <a:lnTo>
                  <a:pt x="116" y="157"/>
                </a:lnTo>
                <a:lnTo>
                  <a:pt x="117" y="158"/>
                </a:lnTo>
                <a:lnTo>
                  <a:pt x="117" y="158"/>
                </a:lnTo>
                <a:lnTo>
                  <a:pt x="118" y="159"/>
                </a:lnTo>
                <a:lnTo>
                  <a:pt x="120" y="162"/>
                </a:lnTo>
                <a:lnTo>
                  <a:pt x="122" y="165"/>
                </a:lnTo>
                <a:lnTo>
                  <a:pt x="123" y="166"/>
                </a:lnTo>
                <a:lnTo>
                  <a:pt x="124" y="167"/>
                </a:lnTo>
                <a:lnTo>
                  <a:pt x="125" y="168"/>
                </a:lnTo>
                <a:lnTo>
                  <a:pt x="127" y="169"/>
                </a:lnTo>
                <a:lnTo>
                  <a:pt x="128" y="170"/>
                </a:lnTo>
                <a:lnTo>
                  <a:pt x="130" y="171"/>
                </a:lnTo>
                <a:lnTo>
                  <a:pt x="131" y="171"/>
                </a:lnTo>
                <a:lnTo>
                  <a:pt x="133" y="172"/>
                </a:lnTo>
                <a:lnTo>
                  <a:pt x="134" y="172"/>
                </a:lnTo>
                <a:lnTo>
                  <a:pt x="135" y="172"/>
                </a:lnTo>
                <a:lnTo>
                  <a:pt x="136" y="172"/>
                </a:lnTo>
                <a:lnTo>
                  <a:pt x="137" y="172"/>
                </a:lnTo>
                <a:lnTo>
                  <a:pt x="138" y="171"/>
                </a:lnTo>
                <a:lnTo>
                  <a:pt x="142" y="170"/>
                </a:lnTo>
                <a:lnTo>
                  <a:pt x="145" y="169"/>
                </a:lnTo>
                <a:lnTo>
                  <a:pt x="146" y="169"/>
                </a:lnTo>
                <a:lnTo>
                  <a:pt x="147" y="169"/>
                </a:lnTo>
                <a:lnTo>
                  <a:pt x="149" y="169"/>
                </a:lnTo>
                <a:lnTo>
                  <a:pt x="151" y="169"/>
                </a:lnTo>
                <a:lnTo>
                  <a:pt x="153" y="170"/>
                </a:lnTo>
                <a:lnTo>
                  <a:pt x="155" y="171"/>
                </a:lnTo>
                <a:lnTo>
                  <a:pt x="156" y="171"/>
                </a:lnTo>
                <a:lnTo>
                  <a:pt x="157" y="171"/>
                </a:lnTo>
                <a:lnTo>
                  <a:pt x="158" y="171"/>
                </a:lnTo>
                <a:lnTo>
                  <a:pt x="160" y="171"/>
                </a:lnTo>
                <a:lnTo>
                  <a:pt x="161" y="171"/>
                </a:lnTo>
                <a:lnTo>
                  <a:pt x="163" y="171"/>
                </a:lnTo>
                <a:lnTo>
                  <a:pt x="165" y="170"/>
                </a:lnTo>
                <a:lnTo>
                  <a:pt x="167" y="169"/>
                </a:lnTo>
                <a:lnTo>
                  <a:pt x="168" y="168"/>
                </a:lnTo>
                <a:lnTo>
                  <a:pt x="169" y="168"/>
                </a:lnTo>
                <a:lnTo>
                  <a:pt x="170" y="167"/>
                </a:lnTo>
                <a:lnTo>
                  <a:pt x="171" y="167"/>
                </a:lnTo>
                <a:lnTo>
                  <a:pt x="171" y="166"/>
                </a:lnTo>
                <a:lnTo>
                  <a:pt x="172" y="165"/>
                </a:lnTo>
                <a:lnTo>
                  <a:pt x="172" y="164"/>
                </a:lnTo>
                <a:lnTo>
                  <a:pt x="172" y="163"/>
                </a:lnTo>
                <a:lnTo>
                  <a:pt x="172" y="162"/>
                </a:lnTo>
                <a:lnTo>
                  <a:pt x="172" y="161"/>
                </a:lnTo>
                <a:lnTo>
                  <a:pt x="171" y="160"/>
                </a:lnTo>
                <a:lnTo>
                  <a:pt x="171" y="159"/>
                </a:lnTo>
                <a:lnTo>
                  <a:pt x="171" y="158"/>
                </a:lnTo>
                <a:lnTo>
                  <a:pt x="170" y="157"/>
                </a:lnTo>
                <a:lnTo>
                  <a:pt x="168" y="153"/>
                </a:lnTo>
                <a:lnTo>
                  <a:pt x="164" y="149"/>
                </a:lnTo>
                <a:lnTo>
                  <a:pt x="162" y="146"/>
                </a:lnTo>
                <a:lnTo>
                  <a:pt x="161" y="145"/>
                </a:lnTo>
                <a:lnTo>
                  <a:pt x="158" y="139"/>
                </a:lnTo>
                <a:lnTo>
                  <a:pt x="157" y="136"/>
                </a:lnTo>
                <a:lnTo>
                  <a:pt x="155" y="132"/>
                </a:lnTo>
                <a:lnTo>
                  <a:pt x="154" y="131"/>
                </a:lnTo>
                <a:lnTo>
                  <a:pt x="154" y="129"/>
                </a:lnTo>
                <a:lnTo>
                  <a:pt x="154" y="128"/>
                </a:lnTo>
                <a:lnTo>
                  <a:pt x="154" y="127"/>
                </a:lnTo>
                <a:lnTo>
                  <a:pt x="154" y="125"/>
                </a:lnTo>
                <a:lnTo>
                  <a:pt x="154" y="124"/>
                </a:lnTo>
                <a:lnTo>
                  <a:pt x="154" y="121"/>
                </a:lnTo>
                <a:lnTo>
                  <a:pt x="155" y="118"/>
                </a:lnTo>
                <a:lnTo>
                  <a:pt x="157" y="113"/>
                </a:lnTo>
                <a:lnTo>
                  <a:pt x="157" y="111"/>
                </a:lnTo>
                <a:lnTo>
                  <a:pt x="158" y="110"/>
                </a:lnTo>
                <a:lnTo>
                  <a:pt x="158" y="109"/>
                </a:lnTo>
                <a:lnTo>
                  <a:pt x="158" y="108"/>
                </a:lnTo>
                <a:lnTo>
                  <a:pt x="158" y="107"/>
                </a:lnTo>
                <a:lnTo>
                  <a:pt x="157" y="106"/>
                </a:lnTo>
                <a:lnTo>
                  <a:pt x="157" y="105"/>
                </a:lnTo>
                <a:lnTo>
                  <a:pt x="156" y="104"/>
                </a:lnTo>
                <a:lnTo>
                  <a:pt x="155" y="100"/>
                </a:lnTo>
                <a:lnTo>
                  <a:pt x="152" y="95"/>
                </a:lnTo>
                <a:lnTo>
                  <a:pt x="151" y="93"/>
                </a:lnTo>
                <a:lnTo>
                  <a:pt x="151" y="92"/>
                </a:lnTo>
                <a:lnTo>
                  <a:pt x="151" y="91"/>
                </a:lnTo>
                <a:lnTo>
                  <a:pt x="151" y="90"/>
                </a:lnTo>
                <a:lnTo>
                  <a:pt x="151" y="88"/>
                </a:lnTo>
                <a:lnTo>
                  <a:pt x="151" y="85"/>
                </a:lnTo>
                <a:lnTo>
                  <a:pt x="151" y="83"/>
                </a:lnTo>
                <a:lnTo>
                  <a:pt x="151" y="82"/>
                </a:lnTo>
                <a:lnTo>
                  <a:pt x="150" y="80"/>
                </a:lnTo>
                <a:lnTo>
                  <a:pt x="149" y="75"/>
                </a:lnTo>
                <a:lnTo>
                  <a:pt x="148" y="72"/>
                </a:lnTo>
                <a:lnTo>
                  <a:pt x="147" y="68"/>
                </a:lnTo>
                <a:lnTo>
                  <a:pt x="147" y="65"/>
                </a:lnTo>
                <a:lnTo>
                  <a:pt x="147" y="63"/>
                </a:lnTo>
                <a:lnTo>
                  <a:pt x="146" y="61"/>
                </a:lnTo>
                <a:lnTo>
                  <a:pt x="146" y="51"/>
                </a:lnTo>
                <a:lnTo>
                  <a:pt x="146" y="44"/>
                </a:lnTo>
                <a:lnTo>
                  <a:pt x="146" y="42"/>
                </a:lnTo>
                <a:lnTo>
                  <a:pt x="146" y="40"/>
                </a:lnTo>
                <a:lnTo>
                  <a:pt x="147" y="34"/>
                </a:lnTo>
                <a:lnTo>
                  <a:pt x="147" y="32"/>
                </a:lnTo>
                <a:lnTo>
                  <a:pt x="147" y="30"/>
                </a:lnTo>
                <a:lnTo>
                  <a:pt x="147" y="28"/>
                </a:lnTo>
                <a:lnTo>
                  <a:pt x="146" y="27"/>
                </a:lnTo>
                <a:lnTo>
                  <a:pt x="146" y="26"/>
                </a:lnTo>
                <a:lnTo>
                  <a:pt x="145" y="24"/>
                </a:lnTo>
                <a:lnTo>
                  <a:pt x="145" y="23"/>
                </a:lnTo>
                <a:lnTo>
                  <a:pt x="143" y="20"/>
                </a:lnTo>
                <a:lnTo>
                  <a:pt x="140" y="15"/>
                </a:lnTo>
                <a:lnTo>
                  <a:pt x="138" y="13"/>
                </a:lnTo>
                <a:lnTo>
                  <a:pt x="137" y="10"/>
                </a:lnTo>
                <a:lnTo>
                  <a:pt x="136" y="8"/>
                </a:lnTo>
                <a:lnTo>
                  <a:pt x="135" y="6"/>
                </a:lnTo>
                <a:lnTo>
                  <a:pt x="134" y="4"/>
                </a:lnTo>
                <a:lnTo>
                  <a:pt x="134" y="3"/>
                </a:lnTo>
                <a:lnTo>
                  <a:pt x="134" y="2"/>
                </a:lnTo>
                <a:lnTo>
                  <a:pt x="133" y="1"/>
                </a:lnTo>
                <a:lnTo>
                  <a:pt x="133" y="0"/>
                </a:lnTo>
                <a:lnTo>
                  <a:pt x="134" y="0"/>
                </a:lnTo>
                <a:lnTo>
                  <a:pt x="135" y="0"/>
                </a:lnTo>
                <a:lnTo>
                  <a:pt x="136" y="0"/>
                </a:lnTo>
                <a:lnTo>
                  <a:pt x="139" y="0"/>
                </a:lnTo>
              </a:path>
            </a:pathLst>
          </a:custGeom>
          <a:noFill/>
          <a:ln w="98425">
            <a:solidFill>
              <a:srgbClr val="CCCC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402" name="Freeform 243">
            <a:extLst>
              <a:ext uri="{FF2B5EF4-FFF2-40B4-BE49-F238E27FC236}">
                <a16:creationId xmlns:a16="http://schemas.microsoft.com/office/drawing/2014/main" id="{CE2614DD-86EA-49D6-AAD0-76B08B1B9BB6}"/>
              </a:ext>
            </a:extLst>
          </p:cNvPr>
          <p:cNvSpPr>
            <a:spLocks/>
          </p:cNvSpPr>
          <p:nvPr/>
        </p:nvSpPr>
        <p:spPr bwMode="auto">
          <a:xfrm>
            <a:off x="8781815" y="2062037"/>
            <a:ext cx="637923" cy="419847"/>
          </a:xfrm>
          <a:custGeom>
            <a:avLst/>
            <a:gdLst>
              <a:gd name="T0" fmla="*/ 186 w 626"/>
              <a:gd name="T1" fmla="*/ 49 h 412"/>
              <a:gd name="T2" fmla="*/ 212 w 626"/>
              <a:gd name="T3" fmla="*/ 41 h 412"/>
              <a:gd name="T4" fmla="*/ 253 w 626"/>
              <a:gd name="T5" fmla="*/ 36 h 412"/>
              <a:gd name="T6" fmla="*/ 272 w 626"/>
              <a:gd name="T7" fmla="*/ 62 h 412"/>
              <a:gd name="T8" fmla="*/ 302 w 626"/>
              <a:gd name="T9" fmla="*/ 82 h 412"/>
              <a:gd name="T10" fmla="*/ 343 w 626"/>
              <a:gd name="T11" fmla="*/ 106 h 412"/>
              <a:gd name="T12" fmla="*/ 371 w 626"/>
              <a:gd name="T13" fmla="*/ 106 h 412"/>
              <a:gd name="T14" fmla="*/ 400 w 626"/>
              <a:gd name="T15" fmla="*/ 107 h 412"/>
              <a:gd name="T16" fmla="*/ 407 w 626"/>
              <a:gd name="T17" fmla="*/ 89 h 412"/>
              <a:gd name="T18" fmla="*/ 422 w 626"/>
              <a:gd name="T19" fmla="*/ 68 h 412"/>
              <a:gd name="T20" fmla="*/ 461 w 626"/>
              <a:gd name="T21" fmla="*/ 43 h 412"/>
              <a:gd name="T22" fmla="*/ 477 w 626"/>
              <a:gd name="T23" fmla="*/ 29 h 412"/>
              <a:gd name="T24" fmla="*/ 510 w 626"/>
              <a:gd name="T25" fmla="*/ 42 h 412"/>
              <a:gd name="T26" fmla="*/ 552 w 626"/>
              <a:gd name="T27" fmla="*/ 67 h 412"/>
              <a:gd name="T28" fmla="*/ 578 w 626"/>
              <a:gd name="T29" fmla="*/ 49 h 412"/>
              <a:gd name="T30" fmla="*/ 605 w 626"/>
              <a:gd name="T31" fmla="*/ 10 h 412"/>
              <a:gd name="T32" fmla="*/ 626 w 626"/>
              <a:gd name="T33" fmla="*/ 2 h 412"/>
              <a:gd name="T34" fmla="*/ 607 w 626"/>
              <a:gd name="T35" fmla="*/ 60 h 412"/>
              <a:gd name="T36" fmla="*/ 605 w 626"/>
              <a:gd name="T37" fmla="*/ 90 h 412"/>
              <a:gd name="T38" fmla="*/ 589 w 626"/>
              <a:gd name="T39" fmla="*/ 124 h 412"/>
              <a:gd name="T40" fmla="*/ 570 w 626"/>
              <a:gd name="T41" fmla="*/ 137 h 412"/>
              <a:gd name="T42" fmla="*/ 585 w 626"/>
              <a:gd name="T43" fmla="*/ 191 h 412"/>
              <a:gd name="T44" fmla="*/ 580 w 626"/>
              <a:gd name="T45" fmla="*/ 230 h 412"/>
              <a:gd name="T46" fmla="*/ 590 w 626"/>
              <a:gd name="T47" fmla="*/ 265 h 412"/>
              <a:gd name="T48" fmla="*/ 608 w 626"/>
              <a:gd name="T49" fmla="*/ 299 h 412"/>
              <a:gd name="T50" fmla="*/ 619 w 626"/>
              <a:gd name="T51" fmla="*/ 312 h 412"/>
              <a:gd name="T52" fmla="*/ 624 w 626"/>
              <a:gd name="T53" fmla="*/ 342 h 412"/>
              <a:gd name="T54" fmla="*/ 614 w 626"/>
              <a:gd name="T55" fmla="*/ 377 h 412"/>
              <a:gd name="T56" fmla="*/ 598 w 626"/>
              <a:gd name="T57" fmla="*/ 394 h 412"/>
              <a:gd name="T58" fmla="*/ 550 w 626"/>
              <a:gd name="T59" fmla="*/ 379 h 412"/>
              <a:gd name="T60" fmla="*/ 513 w 626"/>
              <a:gd name="T61" fmla="*/ 379 h 412"/>
              <a:gd name="T62" fmla="*/ 496 w 626"/>
              <a:gd name="T63" fmla="*/ 402 h 412"/>
              <a:gd name="T64" fmla="*/ 459 w 626"/>
              <a:gd name="T65" fmla="*/ 402 h 412"/>
              <a:gd name="T66" fmla="*/ 439 w 626"/>
              <a:gd name="T67" fmla="*/ 412 h 412"/>
              <a:gd name="T68" fmla="*/ 404 w 626"/>
              <a:gd name="T69" fmla="*/ 387 h 412"/>
              <a:gd name="T70" fmla="*/ 366 w 626"/>
              <a:gd name="T71" fmla="*/ 359 h 412"/>
              <a:gd name="T72" fmla="*/ 314 w 626"/>
              <a:gd name="T73" fmla="*/ 342 h 412"/>
              <a:gd name="T74" fmla="*/ 287 w 626"/>
              <a:gd name="T75" fmla="*/ 325 h 412"/>
              <a:gd name="T76" fmla="*/ 265 w 626"/>
              <a:gd name="T77" fmla="*/ 314 h 412"/>
              <a:gd name="T78" fmla="*/ 243 w 626"/>
              <a:gd name="T79" fmla="*/ 343 h 412"/>
              <a:gd name="T80" fmla="*/ 208 w 626"/>
              <a:gd name="T81" fmla="*/ 327 h 412"/>
              <a:gd name="T82" fmla="*/ 200 w 626"/>
              <a:gd name="T83" fmla="*/ 308 h 412"/>
              <a:gd name="T84" fmla="*/ 173 w 626"/>
              <a:gd name="T85" fmla="*/ 295 h 412"/>
              <a:gd name="T86" fmla="*/ 152 w 626"/>
              <a:gd name="T87" fmla="*/ 280 h 412"/>
              <a:gd name="T88" fmla="*/ 124 w 626"/>
              <a:gd name="T89" fmla="*/ 264 h 412"/>
              <a:gd name="T90" fmla="*/ 95 w 626"/>
              <a:gd name="T91" fmla="*/ 263 h 412"/>
              <a:gd name="T92" fmla="*/ 55 w 626"/>
              <a:gd name="T93" fmla="*/ 213 h 412"/>
              <a:gd name="T94" fmla="*/ 64 w 626"/>
              <a:gd name="T95" fmla="*/ 181 h 412"/>
              <a:gd name="T96" fmla="*/ 53 w 626"/>
              <a:gd name="T97" fmla="*/ 160 h 412"/>
              <a:gd name="T98" fmla="*/ 39 w 626"/>
              <a:gd name="T99" fmla="*/ 140 h 412"/>
              <a:gd name="T100" fmla="*/ 19 w 626"/>
              <a:gd name="T101" fmla="*/ 130 h 412"/>
              <a:gd name="T102" fmla="*/ 0 w 626"/>
              <a:gd name="T103" fmla="*/ 115 h 412"/>
              <a:gd name="T104" fmla="*/ 6 w 626"/>
              <a:gd name="T105" fmla="*/ 105 h 412"/>
              <a:gd name="T106" fmla="*/ 16 w 626"/>
              <a:gd name="T107" fmla="*/ 86 h 412"/>
              <a:gd name="T108" fmla="*/ 17 w 626"/>
              <a:gd name="T109" fmla="*/ 74 h 412"/>
              <a:gd name="T110" fmla="*/ 35 w 626"/>
              <a:gd name="T111" fmla="*/ 74 h 412"/>
              <a:gd name="T112" fmla="*/ 61 w 626"/>
              <a:gd name="T113" fmla="*/ 61 h 412"/>
              <a:gd name="T114" fmla="*/ 83 w 626"/>
              <a:gd name="T115" fmla="*/ 46 h 412"/>
              <a:gd name="T116" fmla="*/ 109 w 626"/>
              <a:gd name="T117" fmla="*/ 52 h 412"/>
              <a:gd name="T118" fmla="*/ 141 w 626"/>
              <a:gd name="T119" fmla="*/ 51 h 412"/>
              <a:gd name="T120" fmla="*/ 161 w 626"/>
              <a:gd name="T121" fmla="*/ 31 h 4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626" h="412">
                <a:moveTo>
                  <a:pt x="171" y="26"/>
                </a:moveTo>
                <a:lnTo>
                  <a:pt x="171" y="26"/>
                </a:lnTo>
                <a:lnTo>
                  <a:pt x="173" y="27"/>
                </a:lnTo>
                <a:lnTo>
                  <a:pt x="174" y="28"/>
                </a:lnTo>
                <a:lnTo>
                  <a:pt x="174" y="29"/>
                </a:lnTo>
                <a:lnTo>
                  <a:pt x="175" y="29"/>
                </a:lnTo>
                <a:lnTo>
                  <a:pt x="176" y="30"/>
                </a:lnTo>
                <a:lnTo>
                  <a:pt x="177" y="32"/>
                </a:lnTo>
                <a:lnTo>
                  <a:pt x="178" y="34"/>
                </a:lnTo>
                <a:lnTo>
                  <a:pt x="179" y="36"/>
                </a:lnTo>
                <a:lnTo>
                  <a:pt x="180" y="38"/>
                </a:lnTo>
                <a:lnTo>
                  <a:pt x="181" y="42"/>
                </a:lnTo>
                <a:lnTo>
                  <a:pt x="182" y="44"/>
                </a:lnTo>
                <a:lnTo>
                  <a:pt x="183" y="45"/>
                </a:lnTo>
                <a:lnTo>
                  <a:pt x="184" y="46"/>
                </a:lnTo>
                <a:lnTo>
                  <a:pt x="184" y="47"/>
                </a:lnTo>
                <a:lnTo>
                  <a:pt x="185" y="48"/>
                </a:lnTo>
                <a:lnTo>
                  <a:pt x="186" y="49"/>
                </a:lnTo>
                <a:lnTo>
                  <a:pt x="187" y="49"/>
                </a:lnTo>
                <a:lnTo>
                  <a:pt x="188" y="50"/>
                </a:lnTo>
                <a:lnTo>
                  <a:pt x="189" y="50"/>
                </a:lnTo>
                <a:lnTo>
                  <a:pt x="190" y="50"/>
                </a:lnTo>
                <a:lnTo>
                  <a:pt x="191" y="50"/>
                </a:lnTo>
                <a:lnTo>
                  <a:pt x="193" y="51"/>
                </a:lnTo>
                <a:lnTo>
                  <a:pt x="194" y="51"/>
                </a:lnTo>
                <a:lnTo>
                  <a:pt x="194" y="50"/>
                </a:lnTo>
                <a:lnTo>
                  <a:pt x="195" y="50"/>
                </a:lnTo>
                <a:lnTo>
                  <a:pt x="196" y="50"/>
                </a:lnTo>
                <a:lnTo>
                  <a:pt x="197" y="49"/>
                </a:lnTo>
                <a:lnTo>
                  <a:pt x="200" y="48"/>
                </a:lnTo>
                <a:lnTo>
                  <a:pt x="203" y="46"/>
                </a:lnTo>
                <a:lnTo>
                  <a:pt x="204" y="45"/>
                </a:lnTo>
                <a:lnTo>
                  <a:pt x="206" y="44"/>
                </a:lnTo>
                <a:lnTo>
                  <a:pt x="210" y="42"/>
                </a:lnTo>
                <a:lnTo>
                  <a:pt x="211" y="42"/>
                </a:lnTo>
                <a:lnTo>
                  <a:pt x="212" y="41"/>
                </a:lnTo>
                <a:lnTo>
                  <a:pt x="213" y="40"/>
                </a:lnTo>
                <a:lnTo>
                  <a:pt x="214" y="40"/>
                </a:lnTo>
                <a:lnTo>
                  <a:pt x="217" y="36"/>
                </a:lnTo>
                <a:lnTo>
                  <a:pt x="218" y="35"/>
                </a:lnTo>
                <a:lnTo>
                  <a:pt x="220" y="34"/>
                </a:lnTo>
                <a:lnTo>
                  <a:pt x="221" y="33"/>
                </a:lnTo>
                <a:lnTo>
                  <a:pt x="223" y="33"/>
                </a:lnTo>
                <a:lnTo>
                  <a:pt x="227" y="31"/>
                </a:lnTo>
                <a:lnTo>
                  <a:pt x="229" y="31"/>
                </a:lnTo>
                <a:lnTo>
                  <a:pt x="230" y="31"/>
                </a:lnTo>
                <a:lnTo>
                  <a:pt x="231" y="31"/>
                </a:lnTo>
                <a:lnTo>
                  <a:pt x="233" y="31"/>
                </a:lnTo>
                <a:lnTo>
                  <a:pt x="234" y="31"/>
                </a:lnTo>
                <a:lnTo>
                  <a:pt x="238" y="32"/>
                </a:lnTo>
                <a:lnTo>
                  <a:pt x="241" y="32"/>
                </a:lnTo>
                <a:lnTo>
                  <a:pt x="246" y="34"/>
                </a:lnTo>
                <a:lnTo>
                  <a:pt x="251" y="35"/>
                </a:lnTo>
                <a:lnTo>
                  <a:pt x="253" y="36"/>
                </a:lnTo>
                <a:lnTo>
                  <a:pt x="255" y="37"/>
                </a:lnTo>
                <a:lnTo>
                  <a:pt x="257" y="38"/>
                </a:lnTo>
                <a:lnTo>
                  <a:pt x="258" y="38"/>
                </a:lnTo>
                <a:lnTo>
                  <a:pt x="259" y="39"/>
                </a:lnTo>
                <a:lnTo>
                  <a:pt x="260" y="40"/>
                </a:lnTo>
                <a:lnTo>
                  <a:pt x="263" y="43"/>
                </a:lnTo>
                <a:lnTo>
                  <a:pt x="264" y="45"/>
                </a:lnTo>
                <a:lnTo>
                  <a:pt x="264" y="45"/>
                </a:lnTo>
                <a:lnTo>
                  <a:pt x="265" y="46"/>
                </a:lnTo>
                <a:lnTo>
                  <a:pt x="265" y="47"/>
                </a:lnTo>
                <a:lnTo>
                  <a:pt x="266" y="49"/>
                </a:lnTo>
                <a:lnTo>
                  <a:pt x="267" y="51"/>
                </a:lnTo>
                <a:lnTo>
                  <a:pt x="268" y="55"/>
                </a:lnTo>
                <a:lnTo>
                  <a:pt x="269" y="58"/>
                </a:lnTo>
                <a:lnTo>
                  <a:pt x="270" y="59"/>
                </a:lnTo>
                <a:lnTo>
                  <a:pt x="270" y="60"/>
                </a:lnTo>
                <a:lnTo>
                  <a:pt x="271" y="61"/>
                </a:lnTo>
                <a:lnTo>
                  <a:pt x="272" y="62"/>
                </a:lnTo>
                <a:lnTo>
                  <a:pt x="273" y="62"/>
                </a:lnTo>
                <a:lnTo>
                  <a:pt x="274" y="63"/>
                </a:lnTo>
                <a:lnTo>
                  <a:pt x="275" y="64"/>
                </a:lnTo>
                <a:lnTo>
                  <a:pt x="277" y="64"/>
                </a:lnTo>
                <a:lnTo>
                  <a:pt x="282" y="66"/>
                </a:lnTo>
                <a:lnTo>
                  <a:pt x="284" y="66"/>
                </a:lnTo>
                <a:lnTo>
                  <a:pt x="286" y="67"/>
                </a:lnTo>
                <a:lnTo>
                  <a:pt x="287" y="68"/>
                </a:lnTo>
                <a:lnTo>
                  <a:pt x="288" y="68"/>
                </a:lnTo>
                <a:lnTo>
                  <a:pt x="289" y="69"/>
                </a:lnTo>
                <a:lnTo>
                  <a:pt x="290" y="70"/>
                </a:lnTo>
                <a:lnTo>
                  <a:pt x="292" y="72"/>
                </a:lnTo>
                <a:lnTo>
                  <a:pt x="295" y="76"/>
                </a:lnTo>
                <a:lnTo>
                  <a:pt x="296" y="77"/>
                </a:lnTo>
                <a:lnTo>
                  <a:pt x="297" y="79"/>
                </a:lnTo>
                <a:lnTo>
                  <a:pt x="299" y="80"/>
                </a:lnTo>
                <a:lnTo>
                  <a:pt x="300" y="81"/>
                </a:lnTo>
                <a:lnTo>
                  <a:pt x="302" y="82"/>
                </a:lnTo>
                <a:lnTo>
                  <a:pt x="305" y="83"/>
                </a:lnTo>
                <a:lnTo>
                  <a:pt x="309" y="85"/>
                </a:lnTo>
                <a:lnTo>
                  <a:pt x="310" y="86"/>
                </a:lnTo>
                <a:lnTo>
                  <a:pt x="312" y="86"/>
                </a:lnTo>
                <a:lnTo>
                  <a:pt x="313" y="87"/>
                </a:lnTo>
                <a:lnTo>
                  <a:pt x="314" y="88"/>
                </a:lnTo>
                <a:lnTo>
                  <a:pt x="318" y="91"/>
                </a:lnTo>
                <a:lnTo>
                  <a:pt x="319" y="92"/>
                </a:lnTo>
                <a:lnTo>
                  <a:pt x="321" y="93"/>
                </a:lnTo>
                <a:lnTo>
                  <a:pt x="322" y="94"/>
                </a:lnTo>
                <a:lnTo>
                  <a:pt x="324" y="95"/>
                </a:lnTo>
                <a:lnTo>
                  <a:pt x="327" y="96"/>
                </a:lnTo>
                <a:lnTo>
                  <a:pt x="330" y="97"/>
                </a:lnTo>
                <a:lnTo>
                  <a:pt x="333" y="99"/>
                </a:lnTo>
                <a:lnTo>
                  <a:pt x="335" y="100"/>
                </a:lnTo>
                <a:lnTo>
                  <a:pt x="336" y="100"/>
                </a:lnTo>
                <a:lnTo>
                  <a:pt x="338" y="102"/>
                </a:lnTo>
                <a:lnTo>
                  <a:pt x="343" y="106"/>
                </a:lnTo>
                <a:lnTo>
                  <a:pt x="345" y="107"/>
                </a:lnTo>
                <a:lnTo>
                  <a:pt x="346" y="108"/>
                </a:lnTo>
                <a:lnTo>
                  <a:pt x="347" y="108"/>
                </a:lnTo>
                <a:lnTo>
                  <a:pt x="348" y="109"/>
                </a:lnTo>
                <a:lnTo>
                  <a:pt x="349" y="109"/>
                </a:lnTo>
                <a:lnTo>
                  <a:pt x="350" y="109"/>
                </a:lnTo>
                <a:lnTo>
                  <a:pt x="352" y="109"/>
                </a:lnTo>
                <a:lnTo>
                  <a:pt x="354" y="109"/>
                </a:lnTo>
                <a:lnTo>
                  <a:pt x="356" y="108"/>
                </a:lnTo>
                <a:lnTo>
                  <a:pt x="360" y="107"/>
                </a:lnTo>
                <a:lnTo>
                  <a:pt x="361" y="107"/>
                </a:lnTo>
                <a:lnTo>
                  <a:pt x="363" y="107"/>
                </a:lnTo>
                <a:lnTo>
                  <a:pt x="366" y="105"/>
                </a:lnTo>
                <a:lnTo>
                  <a:pt x="367" y="105"/>
                </a:lnTo>
                <a:lnTo>
                  <a:pt x="367" y="105"/>
                </a:lnTo>
                <a:lnTo>
                  <a:pt x="368" y="105"/>
                </a:lnTo>
                <a:lnTo>
                  <a:pt x="369" y="105"/>
                </a:lnTo>
                <a:lnTo>
                  <a:pt x="371" y="106"/>
                </a:lnTo>
                <a:lnTo>
                  <a:pt x="372" y="106"/>
                </a:lnTo>
                <a:lnTo>
                  <a:pt x="372" y="106"/>
                </a:lnTo>
                <a:lnTo>
                  <a:pt x="373" y="107"/>
                </a:lnTo>
                <a:lnTo>
                  <a:pt x="375" y="107"/>
                </a:lnTo>
                <a:lnTo>
                  <a:pt x="377" y="106"/>
                </a:lnTo>
                <a:lnTo>
                  <a:pt x="381" y="106"/>
                </a:lnTo>
                <a:lnTo>
                  <a:pt x="384" y="106"/>
                </a:lnTo>
                <a:lnTo>
                  <a:pt x="385" y="105"/>
                </a:lnTo>
                <a:lnTo>
                  <a:pt x="386" y="106"/>
                </a:lnTo>
                <a:lnTo>
                  <a:pt x="388" y="106"/>
                </a:lnTo>
                <a:lnTo>
                  <a:pt x="390" y="106"/>
                </a:lnTo>
                <a:lnTo>
                  <a:pt x="393" y="107"/>
                </a:lnTo>
                <a:lnTo>
                  <a:pt x="395" y="107"/>
                </a:lnTo>
                <a:lnTo>
                  <a:pt x="396" y="107"/>
                </a:lnTo>
                <a:lnTo>
                  <a:pt x="397" y="107"/>
                </a:lnTo>
                <a:lnTo>
                  <a:pt x="398" y="107"/>
                </a:lnTo>
                <a:lnTo>
                  <a:pt x="399" y="107"/>
                </a:lnTo>
                <a:lnTo>
                  <a:pt x="400" y="107"/>
                </a:lnTo>
                <a:lnTo>
                  <a:pt x="400" y="107"/>
                </a:lnTo>
                <a:lnTo>
                  <a:pt x="401" y="106"/>
                </a:lnTo>
                <a:lnTo>
                  <a:pt x="401" y="105"/>
                </a:lnTo>
                <a:lnTo>
                  <a:pt x="401" y="105"/>
                </a:lnTo>
                <a:lnTo>
                  <a:pt x="401" y="104"/>
                </a:lnTo>
                <a:lnTo>
                  <a:pt x="401" y="103"/>
                </a:lnTo>
                <a:lnTo>
                  <a:pt x="400" y="100"/>
                </a:lnTo>
                <a:lnTo>
                  <a:pt x="400" y="98"/>
                </a:lnTo>
                <a:lnTo>
                  <a:pt x="400" y="98"/>
                </a:lnTo>
                <a:lnTo>
                  <a:pt x="400" y="97"/>
                </a:lnTo>
                <a:lnTo>
                  <a:pt x="400" y="96"/>
                </a:lnTo>
                <a:lnTo>
                  <a:pt x="400" y="95"/>
                </a:lnTo>
                <a:lnTo>
                  <a:pt x="401" y="94"/>
                </a:lnTo>
                <a:lnTo>
                  <a:pt x="401" y="94"/>
                </a:lnTo>
                <a:lnTo>
                  <a:pt x="402" y="93"/>
                </a:lnTo>
                <a:lnTo>
                  <a:pt x="403" y="92"/>
                </a:lnTo>
                <a:lnTo>
                  <a:pt x="405" y="90"/>
                </a:lnTo>
                <a:lnTo>
                  <a:pt x="407" y="89"/>
                </a:lnTo>
                <a:lnTo>
                  <a:pt x="408" y="88"/>
                </a:lnTo>
                <a:lnTo>
                  <a:pt x="409" y="87"/>
                </a:lnTo>
                <a:lnTo>
                  <a:pt x="409" y="86"/>
                </a:lnTo>
                <a:lnTo>
                  <a:pt x="409" y="86"/>
                </a:lnTo>
                <a:lnTo>
                  <a:pt x="410" y="85"/>
                </a:lnTo>
                <a:lnTo>
                  <a:pt x="410" y="84"/>
                </a:lnTo>
                <a:lnTo>
                  <a:pt x="410" y="80"/>
                </a:lnTo>
                <a:lnTo>
                  <a:pt x="410" y="79"/>
                </a:lnTo>
                <a:lnTo>
                  <a:pt x="410" y="78"/>
                </a:lnTo>
                <a:lnTo>
                  <a:pt x="411" y="77"/>
                </a:lnTo>
                <a:lnTo>
                  <a:pt x="411" y="76"/>
                </a:lnTo>
                <a:lnTo>
                  <a:pt x="412" y="75"/>
                </a:lnTo>
                <a:lnTo>
                  <a:pt x="413" y="74"/>
                </a:lnTo>
                <a:lnTo>
                  <a:pt x="414" y="73"/>
                </a:lnTo>
                <a:lnTo>
                  <a:pt x="415" y="72"/>
                </a:lnTo>
                <a:lnTo>
                  <a:pt x="417" y="71"/>
                </a:lnTo>
                <a:lnTo>
                  <a:pt x="420" y="69"/>
                </a:lnTo>
                <a:lnTo>
                  <a:pt x="422" y="68"/>
                </a:lnTo>
                <a:lnTo>
                  <a:pt x="424" y="66"/>
                </a:lnTo>
                <a:lnTo>
                  <a:pt x="428" y="63"/>
                </a:lnTo>
                <a:lnTo>
                  <a:pt x="430" y="62"/>
                </a:lnTo>
                <a:lnTo>
                  <a:pt x="431" y="61"/>
                </a:lnTo>
                <a:lnTo>
                  <a:pt x="434" y="60"/>
                </a:lnTo>
                <a:lnTo>
                  <a:pt x="438" y="58"/>
                </a:lnTo>
                <a:lnTo>
                  <a:pt x="442" y="56"/>
                </a:lnTo>
                <a:lnTo>
                  <a:pt x="443" y="56"/>
                </a:lnTo>
                <a:lnTo>
                  <a:pt x="444" y="54"/>
                </a:lnTo>
                <a:lnTo>
                  <a:pt x="445" y="54"/>
                </a:lnTo>
                <a:lnTo>
                  <a:pt x="448" y="52"/>
                </a:lnTo>
                <a:lnTo>
                  <a:pt x="451" y="51"/>
                </a:lnTo>
                <a:lnTo>
                  <a:pt x="453" y="50"/>
                </a:lnTo>
                <a:lnTo>
                  <a:pt x="455" y="49"/>
                </a:lnTo>
                <a:lnTo>
                  <a:pt x="457" y="47"/>
                </a:lnTo>
                <a:lnTo>
                  <a:pt x="458" y="46"/>
                </a:lnTo>
                <a:lnTo>
                  <a:pt x="460" y="45"/>
                </a:lnTo>
                <a:lnTo>
                  <a:pt x="461" y="43"/>
                </a:lnTo>
                <a:lnTo>
                  <a:pt x="462" y="42"/>
                </a:lnTo>
                <a:lnTo>
                  <a:pt x="462" y="41"/>
                </a:lnTo>
                <a:lnTo>
                  <a:pt x="463" y="39"/>
                </a:lnTo>
                <a:lnTo>
                  <a:pt x="466" y="34"/>
                </a:lnTo>
                <a:lnTo>
                  <a:pt x="466" y="32"/>
                </a:lnTo>
                <a:lnTo>
                  <a:pt x="467" y="32"/>
                </a:lnTo>
                <a:lnTo>
                  <a:pt x="468" y="31"/>
                </a:lnTo>
                <a:lnTo>
                  <a:pt x="468" y="30"/>
                </a:lnTo>
                <a:lnTo>
                  <a:pt x="469" y="29"/>
                </a:lnTo>
                <a:lnTo>
                  <a:pt x="470" y="29"/>
                </a:lnTo>
                <a:lnTo>
                  <a:pt x="471" y="29"/>
                </a:lnTo>
                <a:lnTo>
                  <a:pt x="471" y="28"/>
                </a:lnTo>
                <a:lnTo>
                  <a:pt x="472" y="28"/>
                </a:lnTo>
                <a:lnTo>
                  <a:pt x="473" y="28"/>
                </a:lnTo>
                <a:lnTo>
                  <a:pt x="474" y="28"/>
                </a:lnTo>
                <a:lnTo>
                  <a:pt x="475" y="28"/>
                </a:lnTo>
                <a:lnTo>
                  <a:pt x="476" y="29"/>
                </a:lnTo>
                <a:lnTo>
                  <a:pt x="477" y="29"/>
                </a:lnTo>
                <a:lnTo>
                  <a:pt x="478" y="30"/>
                </a:lnTo>
                <a:lnTo>
                  <a:pt x="480" y="31"/>
                </a:lnTo>
                <a:lnTo>
                  <a:pt x="481" y="31"/>
                </a:lnTo>
                <a:lnTo>
                  <a:pt x="484" y="33"/>
                </a:lnTo>
                <a:lnTo>
                  <a:pt x="487" y="35"/>
                </a:lnTo>
                <a:lnTo>
                  <a:pt x="489" y="36"/>
                </a:lnTo>
                <a:lnTo>
                  <a:pt x="492" y="37"/>
                </a:lnTo>
                <a:lnTo>
                  <a:pt x="499" y="40"/>
                </a:lnTo>
                <a:lnTo>
                  <a:pt x="501" y="41"/>
                </a:lnTo>
                <a:lnTo>
                  <a:pt x="503" y="41"/>
                </a:lnTo>
                <a:lnTo>
                  <a:pt x="505" y="42"/>
                </a:lnTo>
                <a:lnTo>
                  <a:pt x="506" y="42"/>
                </a:lnTo>
                <a:lnTo>
                  <a:pt x="507" y="42"/>
                </a:lnTo>
                <a:lnTo>
                  <a:pt x="507" y="42"/>
                </a:lnTo>
                <a:lnTo>
                  <a:pt x="508" y="41"/>
                </a:lnTo>
                <a:lnTo>
                  <a:pt x="508" y="41"/>
                </a:lnTo>
                <a:lnTo>
                  <a:pt x="509" y="41"/>
                </a:lnTo>
                <a:lnTo>
                  <a:pt x="510" y="42"/>
                </a:lnTo>
                <a:lnTo>
                  <a:pt x="511" y="42"/>
                </a:lnTo>
                <a:lnTo>
                  <a:pt x="512" y="43"/>
                </a:lnTo>
                <a:lnTo>
                  <a:pt x="515" y="45"/>
                </a:lnTo>
                <a:lnTo>
                  <a:pt x="517" y="47"/>
                </a:lnTo>
                <a:lnTo>
                  <a:pt x="518" y="48"/>
                </a:lnTo>
                <a:lnTo>
                  <a:pt x="520" y="49"/>
                </a:lnTo>
                <a:lnTo>
                  <a:pt x="524" y="54"/>
                </a:lnTo>
                <a:lnTo>
                  <a:pt x="526" y="55"/>
                </a:lnTo>
                <a:lnTo>
                  <a:pt x="528" y="57"/>
                </a:lnTo>
                <a:lnTo>
                  <a:pt x="530" y="58"/>
                </a:lnTo>
                <a:lnTo>
                  <a:pt x="531" y="59"/>
                </a:lnTo>
                <a:lnTo>
                  <a:pt x="532" y="60"/>
                </a:lnTo>
                <a:lnTo>
                  <a:pt x="534" y="61"/>
                </a:lnTo>
                <a:lnTo>
                  <a:pt x="536" y="62"/>
                </a:lnTo>
                <a:lnTo>
                  <a:pt x="538" y="63"/>
                </a:lnTo>
                <a:lnTo>
                  <a:pt x="543" y="65"/>
                </a:lnTo>
                <a:lnTo>
                  <a:pt x="548" y="66"/>
                </a:lnTo>
                <a:lnTo>
                  <a:pt x="552" y="67"/>
                </a:lnTo>
                <a:lnTo>
                  <a:pt x="553" y="68"/>
                </a:lnTo>
                <a:lnTo>
                  <a:pt x="554" y="68"/>
                </a:lnTo>
                <a:lnTo>
                  <a:pt x="556" y="68"/>
                </a:lnTo>
                <a:lnTo>
                  <a:pt x="557" y="68"/>
                </a:lnTo>
                <a:lnTo>
                  <a:pt x="558" y="68"/>
                </a:lnTo>
                <a:lnTo>
                  <a:pt x="559" y="68"/>
                </a:lnTo>
                <a:lnTo>
                  <a:pt x="560" y="68"/>
                </a:lnTo>
                <a:lnTo>
                  <a:pt x="561" y="67"/>
                </a:lnTo>
                <a:lnTo>
                  <a:pt x="562" y="67"/>
                </a:lnTo>
                <a:lnTo>
                  <a:pt x="563" y="67"/>
                </a:lnTo>
                <a:lnTo>
                  <a:pt x="564" y="66"/>
                </a:lnTo>
                <a:lnTo>
                  <a:pt x="566" y="65"/>
                </a:lnTo>
                <a:lnTo>
                  <a:pt x="567" y="63"/>
                </a:lnTo>
                <a:lnTo>
                  <a:pt x="568" y="62"/>
                </a:lnTo>
                <a:lnTo>
                  <a:pt x="570" y="60"/>
                </a:lnTo>
                <a:lnTo>
                  <a:pt x="575" y="52"/>
                </a:lnTo>
                <a:lnTo>
                  <a:pt x="576" y="50"/>
                </a:lnTo>
                <a:lnTo>
                  <a:pt x="578" y="49"/>
                </a:lnTo>
                <a:lnTo>
                  <a:pt x="579" y="48"/>
                </a:lnTo>
                <a:lnTo>
                  <a:pt x="580" y="46"/>
                </a:lnTo>
                <a:lnTo>
                  <a:pt x="585" y="43"/>
                </a:lnTo>
                <a:lnTo>
                  <a:pt x="587" y="40"/>
                </a:lnTo>
                <a:lnTo>
                  <a:pt x="589" y="38"/>
                </a:lnTo>
                <a:lnTo>
                  <a:pt x="591" y="36"/>
                </a:lnTo>
                <a:lnTo>
                  <a:pt x="592" y="35"/>
                </a:lnTo>
                <a:lnTo>
                  <a:pt x="594" y="32"/>
                </a:lnTo>
                <a:lnTo>
                  <a:pt x="595" y="30"/>
                </a:lnTo>
                <a:lnTo>
                  <a:pt x="596" y="28"/>
                </a:lnTo>
                <a:lnTo>
                  <a:pt x="597" y="26"/>
                </a:lnTo>
                <a:lnTo>
                  <a:pt x="598" y="24"/>
                </a:lnTo>
                <a:lnTo>
                  <a:pt x="601" y="17"/>
                </a:lnTo>
                <a:lnTo>
                  <a:pt x="601" y="16"/>
                </a:lnTo>
                <a:lnTo>
                  <a:pt x="602" y="14"/>
                </a:lnTo>
                <a:lnTo>
                  <a:pt x="603" y="12"/>
                </a:lnTo>
                <a:lnTo>
                  <a:pt x="604" y="11"/>
                </a:lnTo>
                <a:lnTo>
                  <a:pt x="605" y="10"/>
                </a:lnTo>
                <a:lnTo>
                  <a:pt x="606" y="8"/>
                </a:lnTo>
                <a:lnTo>
                  <a:pt x="608" y="7"/>
                </a:lnTo>
                <a:lnTo>
                  <a:pt x="609" y="6"/>
                </a:lnTo>
                <a:lnTo>
                  <a:pt x="611" y="5"/>
                </a:lnTo>
                <a:lnTo>
                  <a:pt x="613" y="4"/>
                </a:lnTo>
                <a:lnTo>
                  <a:pt x="614" y="3"/>
                </a:lnTo>
                <a:lnTo>
                  <a:pt x="616" y="2"/>
                </a:lnTo>
                <a:lnTo>
                  <a:pt x="617" y="1"/>
                </a:lnTo>
                <a:lnTo>
                  <a:pt x="618" y="1"/>
                </a:lnTo>
                <a:lnTo>
                  <a:pt x="619" y="0"/>
                </a:lnTo>
                <a:lnTo>
                  <a:pt x="621" y="0"/>
                </a:lnTo>
                <a:lnTo>
                  <a:pt x="622" y="0"/>
                </a:lnTo>
                <a:lnTo>
                  <a:pt x="623" y="0"/>
                </a:lnTo>
                <a:lnTo>
                  <a:pt x="624" y="0"/>
                </a:lnTo>
                <a:lnTo>
                  <a:pt x="625" y="1"/>
                </a:lnTo>
                <a:lnTo>
                  <a:pt x="625" y="1"/>
                </a:lnTo>
                <a:lnTo>
                  <a:pt x="626" y="2"/>
                </a:lnTo>
                <a:lnTo>
                  <a:pt x="626" y="2"/>
                </a:lnTo>
                <a:lnTo>
                  <a:pt x="626" y="2"/>
                </a:lnTo>
                <a:lnTo>
                  <a:pt x="626" y="4"/>
                </a:lnTo>
                <a:lnTo>
                  <a:pt x="626" y="6"/>
                </a:lnTo>
                <a:lnTo>
                  <a:pt x="626" y="8"/>
                </a:lnTo>
                <a:lnTo>
                  <a:pt x="626" y="10"/>
                </a:lnTo>
                <a:lnTo>
                  <a:pt x="625" y="12"/>
                </a:lnTo>
                <a:lnTo>
                  <a:pt x="625" y="14"/>
                </a:lnTo>
                <a:lnTo>
                  <a:pt x="624" y="16"/>
                </a:lnTo>
                <a:lnTo>
                  <a:pt x="624" y="18"/>
                </a:lnTo>
                <a:lnTo>
                  <a:pt x="621" y="24"/>
                </a:lnTo>
                <a:lnTo>
                  <a:pt x="620" y="29"/>
                </a:lnTo>
                <a:lnTo>
                  <a:pt x="616" y="40"/>
                </a:lnTo>
                <a:lnTo>
                  <a:pt x="614" y="45"/>
                </a:lnTo>
                <a:lnTo>
                  <a:pt x="613" y="47"/>
                </a:lnTo>
                <a:lnTo>
                  <a:pt x="612" y="51"/>
                </a:lnTo>
                <a:lnTo>
                  <a:pt x="610" y="56"/>
                </a:lnTo>
                <a:lnTo>
                  <a:pt x="609" y="57"/>
                </a:lnTo>
                <a:lnTo>
                  <a:pt x="607" y="60"/>
                </a:lnTo>
                <a:lnTo>
                  <a:pt x="607" y="61"/>
                </a:lnTo>
                <a:lnTo>
                  <a:pt x="607" y="62"/>
                </a:lnTo>
                <a:lnTo>
                  <a:pt x="606" y="63"/>
                </a:lnTo>
                <a:lnTo>
                  <a:pt x="606" y="64"/>
                </a:lnTo>
                <a:lnTo>
                  <a:pt x="606" y="66"/>
                </a:lnTo>
                <a:lnTo>
                  <a:pt x="606" y="68"/>
                </a:lnTo>
                <a:lnTo>
                  <a:pt x="607" y="73"/>
                </a:lnTo>
                <a:lnTo>
                  <a:pt x="607" y="74"/>
                </a:lnTo>
                <a:lnTo>
                  <a:pt x="607" y="76"/>
                </a:lnTo>
                <a:lnTo>
                  <a:pt x="607" y="77"/>
                </a:lnTo>
                <a:lnTo>
                  <a:pt x="607" y="78"/>
                </a:lnTo>
                <a:lnTo>
                  <a:pt x="605" y="82"/>
                </a:lnTo>
                <a:lnTo>
                  <a:pt x="605" y="84"/>
                </a:lnTo>
                <a:lnTo>
                  <a:pt x="605" y="85"/>
                </a:lnTo>
                <a:lnTo>
                  <a:pt x="605" y="86"/>
                </a:lnTo>
                <a:lnTo>
                  <a:pt x="604" y="87"/>
                </a:lnTo>
                <a:lnTo>
                  <a:pt x="605" y="89"/>
                </a:lnTo>
                <a:lnTo>
                  <a:pt x="605" y="90"/>
                </a:lnTo>
                <a:lnTo>
                  <a:pt x="605" y="93"/>
                </a:lnTo>
                <a:lnTo>
                  <a:pt x="606" y="95"/>
                </a:lnTo>
                <a:lnTo>
                  <a:pt x="606" y="100"/>
                </a:lnTo>
                <a:lnTo>
                  <a:pt x="606" y="102"/>
                </a:lnTo>
                <a:lnTo>
                  <a:pt x="606" y="103"/>
                </a:lnTo>
                <a:lnTo>
                  <a:pt x="606" y="104"/>
                </a:lnTo>
                <a:lnTo>
                  <a:pt x="606" y="106"/>
                </a:lnTo>
                <a:lnTo>
                  <a:pt x="605" y="108"/>
                </a:lnTo>
                <a:lnTo>
                  <a:pt x="604" y="109"/>
                </a:lnTo>
                <a:lnTo>
                  <a:pt x="604" y="110"/>
                </a:lnTo>
                <a:lnTo>
                  <a:pt x="603" y="111"/>
                </a:lnTo>
                <a:lnTo>
                  <a:pt x="602" y="112"/>
                </a:lnTo>
                <a:lnTo>
                  <a:pt x="601" y="113"/>
                </a:lnTo>
                <a:lnTo>
                  <a:pt x="600" y="115"/>
                </a:lnTo>
                <a:lnTo>
                  <a:pt x="595" y="118"/>
                </a:lnTo>
                <a:lnTo>
                  <a:pt x="594" y="120"/>
                </a:lnTo>
                <a:lnTo>
                  <a:pt x="590" y="123"/>
                </a:lnTo>
                <a:lnTo>
                  <a:pt x="589" y="124"/>
                </a:lnTo>
                <a:lnTo>
                  <a:pt x="588" y="126"/>
                </a:lnTo>
                <a:lnTo>
                  <a:pt x="587" y="127"/>
                </a:lnTo>
                <a:lnTo>
                  <a:pt x="586" y="129"/>
                </a:lnTo>
                <a:lnTo>
                  <a:pt x="584" y="130"/>
                </a:lnTo>
                <a:lnTo>
                  <a:pt x="584" y="131"/>
                </a:lnTo>
                <a:lnTo>
                  <a:pt x="583" y="131"/>
                </a:lnTo>
                <a:lnTo>
                  <a:pt x="582" y="132"/>
                </a:lnTo>
                <a:lnTo>
                  <a:pt x="581" y="132"/>
                </a:lnTo>
                <a:lnTo>
                  <a:pt x="579" y="133"/>
                </a:lnTo>
                <a:lnTo>
                  <a:pt x="576" y="133"/>
                </a:lnTo>
                <a:lnTo>
                  <a:pt x="574" y="133"/>
                </a:lnTo>
                <a:lnTo>
                  <a:pt x="573" y="134"/>
                </a:lnTo>
                <a:lnTo>
                  <a:pt x="572" y="134"/>
                </a:lnTo>
                <a:lnTo>
                  <a:pt x="571" y="135"/>
                </a:lnTo>
                <a:lnTo>
                  <a:pt x="571" y="135"/>
                </a:lnTo>
                <a:lnTo>
                  <a:pt x="570" y="136"/>
                </a:lnTo>
                <a:lnTo>
                  <a:pt x="570" y="136"/>
                </a:lnTo>
                <a:lnTo>
                  <a:pt x="570" y="137"/>
                </a:lnTo>
                <a:lnTo>
                  <a:pt x="569" y="137"/>
                </a:lnTo>
                <a:lnTo>
                  <a:pt x="569" y="138"/>
                </a:lnTo>
                <a:lnTo>
                  <a:pt x="569" y="139"/>
                </a:lnTo>
                <a:lnTo>
                  <a:pt x="569" y="140"/>
                </a:lnTo>
                <a:lnTo>
                  <a:pt x="570" y="142"/>
                </a:lnTo>
                <a:lnTo>
                  <a:pt x="570" y="144"/>
                </a:lnTo>
                <a:lnTo>
                  <a:pt x="572" y="149"/>
                </a:lnTo>
                <a:lnTo>
                  <a:pt x="573" y="153"/>
                </a:lnTo>
                <a:lnTo>
                  <a:pt x="574" y="156"/>
                </a:lnTo>
                <a:lnTo>
                  <a:pt x="576" y="163"/>
                </a:lnTo>
                <a:lnTo>
                  <a:pt x="576" y="166"/>
                </a:lnTo>
                <a:lnTo>
                  <a:pt x="577" y="168"/>
                </a:lnTo>
                <a:lnTo>
                  <a:pt x="578" y="172"/>
                </a:lnTo>
                <a:lnTo>
                  <a:pt x="581" y="179"/>
                </a:lnTo>
                <a:lnTo>
                  <a:pt x="583" y="185"/>
                </a:lnTo>
                <a:lnTo>
                  <a:pt x="584" y="187"/>
                </a:lnTo>
                <a:lnTo>
                  <a:pt x="584" y="189"/>
                </a:lnTo>
                <a:lnTo>
                  <a:pt x="585" y="191"/>
                </a:lnTo>
                <a:lnTo>
                  <a:pt x="585" y="197"/>
                </a:lnTo>
                <a:lnTo>
                  <a:pt x="585" y="201"/>
                </a:lnTo>
                <a:lnTo>
                  <a:pt x="586" y="203"/>
                </a:lnTo>
                <a:lnTo>
                  <a:pt x="586" y="205"/>
                </a:lnTo>
                <a:lnTo>
                  <a:pt x="587" y="210"/>
                </a:lnTo>
                <a:lnTo>
                  <a:pt x="587" y="212"/>
                </a:lnTo>
                <a:lnTo>
                  <a:pt x="587" y="213"/>
                </a:lnTo>
                <a:lnTo>
                  <a:pt x="587" y="215"/>
                </a:lnTo>
                <a:lnTo>
                  <a:pt x="587" y="216"/>
                </a:lnTo>
                <a:lnTo>
                  <a:pt x="586" y="217"/>
                </a:lnTo>
                <a:lnTo>
                  <a:pt x="586" y="218"/>
                </a:lnTo>
                <a:lnTo>
                  <a:pt x="585" y="219"/>
                </a:lnTo>
                <a:lnTo>
                  <a:pt x="583" y="223"/>
                </a:lnTo>
                <a:lnTo>
                  <a:pt x="581" y="224"/>
                </a:lnTo>
                <a:lnTo>
                  <a:pt x="581" y="226"/>
                </a:lnTo>
                <a:lnTo>
                  <a:pt x="580" y="227"/>
                </a:lnTo>
                <a:lnTo>
                  <a:pt x="580" y="228"/>
                </a:lnTo>
                <a:lnTo>
                  <a:pt x="580" y="230"/>
                </a:lnTo>
                <a:lnTo>
                  <a:pt x="579" y="231"/>
                </a:lnTo>
                <a:lnTo>
                  <a:pt x="579" y="233"/>
                </a:lnTo>
                <a:lnTo>
                  <a:pt x="579" y="234"/>
                </a:lnTo>
                <a:lnTo>
                  <a:pt x="579" y="235"/>
                </a:lnTo>
                <a:lnTo>
                  <a:pt x="579" y="238"/>
                </a:lnTo>
                <a:lnTo>
                  <a:pt x="579" y="239"/>
                </a:lnTo>
                <a:lnTo>
                  <a:pt x="579" y="241"/>
                </a:lnTo>
                <a:lnTo>
                  <a:pt x="580" y="242"/>
                </a:lnTo>
                <a:lnTo>
                  <a:pt x="580" y="244"/>
                </a:lnTo>
                <a:lnTo>
                  <a:pt x="581" y="245"/>
                </a:lnTo>
                <a:lnTo>
                  <a:pt x="584" y="250"/>
                </a:lnTo>
                <a:lnTo>
                  <a:pt x="585" y="252"/>
                </a:lnTo>
                <a:lnTo>
                  <a:pt x="586" y="253"/>
                </a:lnTo>
                <a:lnTo>
                  <a:pt x="586" y="254"/>
                </a:lnTo>
                <a:lnTo>
                  <a:pt x="587" y="256"/>
                </a:lnTo>
                <a:lnTo>
                  <a:pt x="588" y="260"/>
                </a:lnTo>
                <a:lnTo>
                  <a:pt x="589" y="262"/>
                </a:lnTo>
                <a:lnTo>
                  <a:pt x="590" y="265"/>
                </a:lnTo>
                <a:lnTo>
                  <a:pt x="592" y="268"/>
                </a:lnTo>
                <a:lnTo>
                  <a:pt x="593" y="269"/>
                </a:lnTo>
                <a:lnTo>
                  <a:pt x="594" y="271"/>
                </a:lnTo>
                <a:lnTo>
                  <a:pt x="596" y="274"/>
                </a:lnTo>
                <a:lnTo>
                  <a:pt x="599" y="277"/>
                </a:lnTo>
                <a:lnTo>
                  <a:pt x="602" y="280"/>
                </a:lnTo>
                <a:lnTo>
                  <a:pt x="603" y="281"/>
                </a:lnTo>
                <a:lnTo>
                  <a:pt x="604" y="283"/>
                </a:lnTo>
                <a:lnTo>
                  <a:pt x="605" y="284"/>
                </a:lnTo>
                <a:lnTo>
                  <a:pt x="605" y="285"/>
                </a:lnTo>
                <a:lnTo>
                  <a:pt x="605" y="286"/>
                </a:lnTo>
                <a:lnTo>
                  <a:pt x="606" y="290"/>
                </a:lnTo>
                <a:lnTo>
                  <a:pt x="606" y="291"/>
                </a:lnTo>
                <a:lnTo>
                  <a:pt x="606" y="292"/>
                </a:lnTo>
                <a:lnTo>
                  <a:pt x="608" y="296"/>
                </a:lnTo>
                <a:lnTo>
                  <a:pt x="608" y="297"/>
                </a:lnTo>
                <a:lnTo>
                  <a:pt x="608" y="298"/>
                </a:lnTo>
                <a:lnTo>
                  <a:pt x="608" y="299"/>
                </a:lnTo>
                <a:lnTo>
                  <a:pt x="608" y="301"/>
                </a:lnTo>
                <a:lnTo>
                  <a:pt x="608" y="302"/>
                </a:lnTo>
                <a:lnTo>
                  <a:pt x="607" y="305"/>
                </a:lnTo>
                <a:lnTo>
                  <a:pt x="606" y="306"/>
                </a:lnTo>
                <a:lnTo>
                  <a:pt x="606" y="307"/>
                </a:lnTo>
                <a:lnTo>
                  <a:pt x="606" y="308"/>
                </a:lnTo>
                <a:lnTo>
                  <a:pt x="607" y="308"/>
                </a:lnTo>
                <a:lnTo>
                  <a:pt x="607" y="308"/>
                </a:lnTo>
                <a:lnTo>
                  <a:pt x="607" y="309"/>
                </a:lnTo>
                <a:lnTo>
                  <a:pt x="608" y="309"/>
                </a:lnTo>
                <a:lnTo>
                  <a:pt x="608" y="309"/>
                </a:lnTo>
                <a:lnTo>
                  <a:pt x="609" y="309"/>
                </a:lnTo>
                <a:lnTo>
                  <a:pt x="611" y="310"/>
                </a:lnTo>
                <a:lnTo>
                  <a:pt x="612" y="310"/>
                </a:lnTo>
                <a:lnTo>
                  <a:pt x="616" y="311"/>
                </a:lnTo>
                <a:lnTo>
                  <a:pt x="618" y="311"/>
                </a:lnTo>
                <a:lnTo>
                  <a:pt x="618" y="312"/>
                </a:lnTo>
                <a:lnTo>
                  <a:pt x="619" y="312"/>
                </a:lnTo>
                <a:lnTo>
                  <a:pt x="620" y="313"/>
                </a:lnTo>
                <a:lnTo>
                  <a:pt x="621" y="314"/>
                </a:lnTo>
                <a:lnTo>
                  <a:pt x="622" y="315"/>
                </a:lnTo>
                <a:lnTo>
                  <a:pt x="623" y="315"/>
                </a:lnTo>
                <a:lnTo>
                  <a:pt x="624" y="316"/>
                </a:lnTo>
                <a:lnTo>
                  <a:pt x="624" y="318"/>
                </a:lnTo>
                <a:lnTo>
                  <a:pt x="625" y="319"/>
                </a:lnTo>
                <a:lnTo>
                  <a:pt x="625" y="320"/>
                </a:lnTo>
                <a:lnTo>
                  <a:pt x="626" y="322"/>
                </a:lnTo>
                <a:lnTo>
                  <a:pt x="626" y="327"/>
                </a:lnTo>
                <a:lnTo>
                  <a:pt x="626" y="329"/>
                </a:lnTo>
                <a:lnTo>
                  <a:pt x="626" y="330"/>
                </a:lnTo>
                <a:lnTo>
                  <a:pt x="626" y="333"/>
                </a:lnTo>
                <a:lnTo>
                  <a:pt x="626" y="335"/>
                </a:lnTo>
                <a:lnTo>
                  <a:pt x="625" y="338"/>
                </a:lnTo>
                <a:lnTo>
                  <a:pt x="625" y="340"/>
                </a:lnTo>
                <a:lnTo>
                  <a:pt x="624" y="341"/>
                </a:lnTo>
                <a:lnTo>
                  <a:pt x="624" y="342"/>
                </a:lnTo>
                <a:lnTo>
                  <a:pt x="623" y="344"/>
                </a:lnTo>
                <a:lnTo>
                  <a:pt x="622" y="345"/>
                </a:lnTo>
                <a:lnTo>
                  <a:pt x="619" y="349"/>
                </a:lnTo>
                <a:lnTo>
                  <a:pt x="615" y="354"/>
                </a:lnTo>
                <a:lnTo>
                  <a:pt x="615" y="355"/>
                </a:lnTo>
                <a:lnTo>
                  <a:pt x="614" y="356"/>
                </a:lnTo>
                <a:lnTo>
                  <a:pt x="613" y="357"/>
                </a:lnTo>
                <a:lnTo>
                  <a:pt x="612" y="359"/>
                </a:lnTo>
                <a:lnTo>
                  <a:pt x="612" y="360"/>
                </a:lnTo>
                <a:lnTo>
                  <a:pt x="611" y="362"/>
                </a:lnTo>
                <a:lnTo>
                  <a:pt x="611" y="363"/>
                </a:lnTo>
                <a:lnTo>
                  <a:pt x="611" y="365"/>
                </a:lnTo>
                <a:lnTo>
                  <a:pt x="611" y="366"/>
                </a:lnTo>
                <a:lnTo>
                  <a:pt x="611" y="368"/>
                </a:lnTo>
                <a:lnTo>
                  <a:pt x="611" y="369"/>
                </a:lnTo>
                <a:lnTo>
                  <a:pt x="612" y="371"/>
                </a:lnTo>
                <a:lnTo>
                  <a:pt x="614" y="376"/>
                </a:lnTo>
                <a:lnTo>
                  <a:pt x="614" y="377"/>
                </a:lnTo>
                <a:lnTo>
                  <a:pt x="614" y="377"/>
                </a:lnTo>
                <a:lnTo>
                  <a:pt x="614" y="379"/>
                </a:lnTo>
                <a:lnTo>
                  <a:pt x="613" y="381"/>
                </a:lnTo>
                <a:lnTo>
                  <a:pt x="612" y="385"/>
                </a:lnTo>
                <a:lnTo>
                  <a:pt x="611" y="388"/>
                </a:lnTo>
                <a:lnTo>
                  <a:pt x="611" y="391"/>
                </a:lnTo>
                <a:lnTo>
                  <a:pt x="611" y="394"/>
                </a:lnTo>
                <a:lnTo>
                  <a:pt x="611" y="395"/>
                </a:lnTo>
                <a:lnTo>
                  <a:pt x="611" y="395"/>
                </a:lnTo>
                <a:lnTo>
                  <a:pt x="611" y="395"/>
                </a:lnTo>
                <a:lnTo>
                  <a:pt x="610" y="395"/>
                </a:lnTo>
                <a:lnTo>
                  <a:pt x="610" y="395"/>
                </a:lnTo>
                <a:lnTo>
                  <a:pt x="608" y="396"/>
                </a:lnTo>
                <a:lnTo>
                  <a:pt x="606" y="396"/>
                </a:lnTo>
                <a:lnTo>
                  <a:pt x="604" y="395"/>
                </a:lnTo>
                <a:lnTo>
                  <a:pt x="602" y="395"/>
                </a:lnTo>
                <a:lnTo>
                  <a:pt x="600" y="395"/>
                </a:lnTo>
                <a:lnTo>
                  <a:pt x="598" y="394"/>
                </a:lnTo>
                <a:lnTo>
                  <a:pt x="595" y="393"/>
                </a:lnTo>
                <a:lnTo>
                  <a:pt x="593" y="392"/>
                </a:lnTo>
                <a:lnTo>
                  <a:pt x="590" y="391"/>
                </a:lnTo>
                <a:lnTo>
                  <a:pt x="588" y="390"/>
                </a:lnTo>
                <a:lnTo>
                  <a:pt x="586" y="389"/>
                </a:lnTo>
                <a:lnTo>
                  <a:pt x="576" y="385"/>
                </a:lnTo>
                <a:lnTo>
                  <a:pt x="572" y="383"/>
                </a:lnTo>
                <a:lnTo>
                  <a:pt x="571" y="382"/>
                </a:lnTo>
                <a:lnTo>
                  <a:pt x="569" y="381"/>
                </a:lnTo>
                <a:lnTo>
                  <a:pt x="567" y="381"/>
                </a:lnTo>
                <a:lnTo>
                  <a:pt x="565" y="380"/>
                </a:lnTo>
                <a:lnTo>
                  <a:pt x="563" y="380"/>
                </a:lnTo>
                <a:lnTo>
                  <a:pt x="562" y="380"/>
                </a:lnTo>
                <a:lnTo>
                  <a:pt x="558" y="379"/>
                </a:lnTo>
                <a:lnTo>
                  <a:pt x="555" y="379"/>
                </a:lnTo>
                <a:lnTo>
                  <a:pt x="553" y="379"/>
                </a:lnTo>
                <a:lnTo>
                  <a:pt x="552" y="379"/>
                </a:lnTo>
                <a:lnTo>
                  <a:pt x="550" y="379"/>
                </a:lnTo>
                <a:lnTo>
                  <a:pt x="546" y="380"/>
                </a:lnTo>
                <a:lnTo>
                  <a:pt x="545" y="380"/>
                </a:lnTo>
                <a:lnTo>
                  <a:pt x="544" y="380"/>
                </a:lnTo>
                <a:lnTo>
                  <a:pt x="543" y="380"/>
                </a:lnTo>
                <a:lnTo>
                  <a:pt x="542" y="380"/>
                </a:lnTo>
                <a:lnTo>
                  <a:pt x="539" y="378"/>
                </a:lnTo>
                <a:lnTo>
                  <a:pt x="537" y="378"/>
                </a:lnTo>
                <a:lnTo>
                  <a:pt x="535" y="378"/>
                </a:lnTo>
                <a:lnTo>
                  <a:pt x="534" y="378"/>
                </a:lnTo>
                <a:lnTo>
                  <a:pt x="533" y="378"/>
                </a:lnTo>
                <a:lnTo>
                  <a:pt x="532" y="378"/>
                </a:lnTo>
                <a:lnTo>
                  <a:pt x="528" y="379"/>
                </a:lnTo>
                <a:lnTo>
                  <a:pt x="526" y="380"/>
                </a:lnTo>
                <a:lnTo>
                  <a:pt x="524" y="380"/>
                </a:lnTo>
                <a:lnTo>
                  <a:pt x="522" y="380"/>
                </a:lnTo>
                <a:lnTo>
                  <a:pt x="518" y="380"/>
                </a:lnTo>
                <a:lnTo>
                  <a:pt x="515" y="379"/>
                </a:lnTo>
                <a:lnTo>
                  <a:pt x="513" y="379"/>
                </a:lnTo>
                <a:lnTo>
                  <a:pt x="509" y="378"/>
                </a:lnTo>
                <a:lnTo>
                  <a:pt x="507" y="377"/>
                </a:lnTo>
                <a:lnTo>
                  <a:pt x="507" y="377"/>
                </a:lnTo>
                <a:lnTo>
                  <a:pt x="506" y="377"/>
                </a:lnTo>
                <a:lnTo>
                  <a:pt x="506" y="377"/>
                </a:lnTo>
                <a:lnTo>
                  <a:pt x="506" y="377"/>
                </a:lnTo>
                <a:lnTo>
                  <a:pt x="505" y="378"/>
                </a:lnTo>
                <a:lnTo>
                  <a:pt x="504" y="379"/>
                </a:lnTo>
                <a:lnTo>
                  <a:pt x="504" y="381"/>
                </a:lnTo>
                <a:lnTo>
                  <a:pt x="503" y="384"/>
                </a:lnTo>
                <a:lnTo>
                  <a:pt x="500" y="395"/>
                </a:lnTo>
                <a:lnTo>
                  <a:pt x="500" y="397"/>
                </a:lnTo>
                <a:lnTo>
                  <a:pt x="499" y="398"/>
                </a:lnTo>
                <a:lnTo>
                  <a:pt x="498" y="400"/>
                </a:lnTo>
                <a:lnTo>
                  <a:pt x="498" y="400"/>
                </a:lnTo>
                <a:lnTo>
                  <a:pt x="497" y="401"/>
                </a:lnTo>
                <a:lnTo>
                  <a:pt x="496" y="402"/>
                </a:lnTo>
                <a:lnTo>
                  <a:pt x="496" y="402"/>
                </a:lnTo>
                <a:lnTo>
                  <a:pt x="495" y="402"/>
                </a:lnTo>
                <a:lnTo>
                  <a:pt x="493" y="402"/>
                </a:lnTo>
                <a:lnTo>
                  <a:pt x="491" y="403"/>
                </a:lnTo>
                <a:lnTo>
                  <a:pt x="488" y="403"/>
                </a:lnTo>
                <a:lnTo>
                  <a:pt x="486" y="402"/>
                </a:lnTo>
                <a:lnTo>
                  <a:pt x="484" y="402"/>
                </a:lnTo>
                <a:lnTo>
                  <a:pt x="478" y="401"/>
                </a:lnTo>
                <a:lnTo>
                  <a:pt x="477" y="401"/>
                </a:lnTo>
                <a:lnTo>
                  <a:pt x="476" y="401"/>
                </a:lnTo>
                <a:lnTo>
                  <a:pt x="475" y="401"/>
                </a:lnTo>
                <a:lnTo>
                  <a:pt x="473" y="401"/>
                </a:lnTo>
                <a:lnTo>
                  <a:pt x="469" y="402"/>
                </a:lnTo>
                <a:lnTo>
                  <a:pt x="467" y="402"/>
                </a:lnTo>
                <a:lnTo>
                  <a:pt x="464" y="403"/>
                </a:lnTo>
                <a:lnTo>
                  <a:pt x="462" y="403"/>
                </a:lnTo>
                <a:lnTo>
                  <a:pt x="461" y="403"/>
                </a:lnTo>
                <a:lnTo>
                  <a:pt x="460" y="403"/>
                </a:lnTo>
                <a:lnTo>
                  <a:pt x="459" y="402"/>
                </a:lnTo>
                <a:lnTo>
                  <a:pt x="458" y="401"/>
                </a:lnTo>
                <a:lnTo>
                  <a:pt x="456" y="401"/>
                </a:lnTo>
                <a:lnTo>
                  <a:pt x="456" y="401"/>
                </a:lnTo>
                <a:lnTo>
                  <a:pt x="455" y="401"/>
                </a:lnTo>
                <a:lnTo>
                  <a:pt x="454" y="401"/>
                </a:lnTo>
                <a:lnTo>
                  <a:pt x="453" y="401"/>
                </a:lnTo>
                <a:lnTo>
                  <a:pt x="452" y="401"/>
                </a:lnTo>
                <a:lnTo>
                  <a:pt x="451" y="402"/>
                </a:lnTo>
                <a:lnTo>
                  <a:pt x="449" y="402"/>
                </a:lnTo>
                <a:lnTo>
                  <a:pt x="448" y="403"/>
                </a:lnTo>
                <a:lnTo>
                  <a:pt x="447" y="404"/>
                </a:lnTo>
                <a:lnTo>
                  <a:pt x="447" y="404"/>
                </a:lnTo>
                <a:lnTo>
                  <a:pt x="444" y="407"/>
                </a:lnTo>
                <a:lnTo>
                  <a:pt x="443" y="409"/>
                </a:lnTo>
                <a:lnTo>
                  <a:pt x="441" y="410"/>
                </a:lnTo>
                <a:lnTo>
                  <a:pt x="440" y="411"/>
                </a:lnTo>
                <a:lnTo>
                  <a:pt x="439" y="412"/>
                </a:lnTo>
                <a:lnTo>
                  <a:pt x="439" y="412"/>
                </a:lnTo>
                <a:lnTo>
                  <a:pt x="438" y="412"/>
                </a:lnTo>
                <a:lnTo>
                  <a:pt x="437" y="412"/>
                </a:lnTo>
                <a:lnTo>
                  <a:pt x="437" y="412"/>
                </a:lnTo>
                <a:lnTo>
                  <a:pt x="436" y="412"/>
                </a:lnTo>
                <a:lnTo>
                  <a:pt x="436" y="412"/>
                </a:lnTo>
                <a:lnTo>
                  <a:pt x="435" y="412"/>
                </a:lnTo>
                <a:lnTo>
                  <a:pt x="435" y="411"/>
                </a:lnTo>
                <a:lnTo>
                  <a:pt x="429" y="403"/>
                </a:lnTo>
                <a:lnTo>
                  <a:pt x="428" y="401"/>
                </a:lnTo>
                <a:lnTo>
                  <a:pt x="426" y="400"/>
                </a:lnTo>
                <a:lnTo>
                  <a:pt x="425" y="399"/>
                </a:lnTo>
                <a:lnTo>
                  <a:pt x="424" y="398"/>
                </a:lnTo>
                <a:lnTo>
                  <a:pt x="420" y="395"/>
                </a:lnTo>
                <a:lnTo>
                  <a:pt x="415" y="392"/>
                </a:lnTo>
                <a:lnTo>
                  <a:pt x="413" y="391"/>
                </a:lnTo>
                <a:lnTo>
                  <a:pt x="411" y="390"/>
                </a:lnTo>
                <a:lnTo>
                  <a:pt x="409" y="389"/>
                </a:lnTo>
                <a:lnTo>
                  <a:pt x="404" y="387"/>
                </a:lnTo>
                <a:lnTo>
                  <a:pt x="398" y="386"/>
                </a:lnTo>
                <a:lnTo>
                  <a:pt x="397" y="385"/>
                </a:lnTo>
                <a:lnTo>
                  <a:pt x="394" y="385"/>
                </a:lnTo>
                <a:lnTo>
                  <a:pt x="393" y="384"/>
                </a:lnTo>
                <a:lnTo>
                  <a:pt x="392" y="384"/>
                </a:lnTo>
                <a:lnTo>
                  <a:pt x="391" y="384"/>
                </a:lnTo>
                <a:lnTo>
                  <a:pt x="389" y="382"/>
                </a:lnTo>
                <a:lnTo>
                  <a:pt x="387" y="381"/>
                </a:lnTo>
                <a:lnTo>
                  <a:pt x="386" y="379"/>
                </a:lnTo>
                <a:lnTo>
                  <a:pt x="384" y="378"/>
                </a:lnTo>
                <a:lnTo>
                  <a:pt x="382" y="375"/>
                </a:lnTo>
                <a:lnTo>
                  <a:pt x="381" y="373"/>
                </a:lnTo>
                <a:lnTo>
                  <a:pt x="379" y="371"/>
                </a:lnTo>
                <a:lnTo>
                  <a:pt x="374" y="365"/>
                </a:lnTo>
                <a:lnTo>
                  <a:pt x="372" y="364"/>
                </a:lnTo>
                <a:lnTo>
                  <a:pt x="370" y="362"/>
                </a:lnTo>
                <a:lnTo>
                  <a:pt x="368" y="361"/>
                </a:lnTo>
                <a:lnTo>
                  <a:pt x="366" y="359"/>
                </a:lnTo>
                <a:lnTo>
                  <a:pt x="364" y="358"/>
                </a:lnTo>
                <a:lnTo>
                  <a:pt x="362" y="357"/>
                </a:lnTo>
                <a:lnTo>
                  <a:pt x="356" y="355"/>
                </a:lnTo>
                <a:lnTo>
                  <a:pt x="351" y="351"/>
                </a:lnTo>
                <a:lnTo>
                  <a:pt x="349" y="351"/>
                </a:lnTo>
                <a:lnTo>
                  <a:pt x="348" y="351"/>
                </a:lnTo>
                <a:lnTo>
                  <a:pt x="344" y="349"/>
                </a:lnTo>
                <a:lnTo>
                  <a:pt x="339" y="348"/>
                </a:lnTo>
                <a:lnTo>
                  <a:pt x="333" y="346"/>
                </a:lnTo>
                <a:lnTo>
                  <a:pt x="332" y="346"/>
                </a:lnTo>
                <a:lnTo>
                  <a:pt x="328" y="344"/>
                </a:lnTo>
                <a:lnTo>
                  <a:pt x="327" y="344"/>
                </a:lnTo>
                <a:lnTo>
                  <a:pt x="326" y="343"/>
                </a:lnTo>
                <a:lnTo>
                  <a:pt x="325" y="343"/>
                </a:lnTo>
                <a:lnTo>
                  <a:pt x="323" y="343"/>
                </a:lnTo>
                <a:lnTo>
                  <a:pt x="317" y="343"/>
                </a:lnTo>
                <a:lnTo>
                  <a:pt x="315" y="343"/>
                </a:lnTo>
                <a:lnTo>
                  <a:pt x="314" y="342"/>
                </a:lnTo>
                <a:lnTo>
                  <a:pt x="313" y="342"/>
                </a:lnTo>
                <a:lnTo>
                  <a:pt x="312" y="342"/>
                </a:lnTo>
                <a:lnTo>
                  <a:pt x="312" y="342"/>
                </a:lnTo>
                <a:lnTo>
                  <a:pt x="311" y="341"/>
                </a:lnTo>
                <a:lnTo>
                  <a:pt x="310" y="341"/>
                </a:lnTo>
                <a:lnTo>
                  <a:pt x="309" y="340"/>
                </a:lnTo>
                <a:lnTo>
                  <a:pt x="307" y="338"/>
                </a:lnTo>
                <a:lnTo>
                  <a:pt x="304" y="334"/>
                </a:lnTo>
                <a:lnTo>
                  <a:pt x="302" y="333"/>
                </a:lnTo>
                <a:lnTo>
                  <a:pt x="300" y="331"/>
                </a:lnTo>
                <a:lnTo>
                  <a:pt x="299" y="330"/>
                </a:lnTo>
                <a:lnTo>
                  <a:pt x="298" y="329"/>
                </a:lnTo>
                <a:lnTo>
                  <a:pt x="297" y="329"/>
                </a:lnTo>
                <a:lnTo>
                  <a:pt x="296" y="328"/>
                </a:lnTo>
                <a:lnTo>
                  <a:pt x="295" y="327"/>
                </a:lnTo>
                <a:lnTo>
                  <a:pt x="293" y="327"/>
                </a:lnTo>
                <a:lnTo>
                  <a:pt x="291" y="326"/>
                </a:lnTo>
                <a:lnTo>
                  <a:pt x="287" y="325"/>
                </a:lnTo>
                <a:lnTo>
                  <a:pt x="284" y="325"/>
                </a:lnTo>
                <a:lnTo>
                  <a:pt x="282" y="324"/>
                </a:lnTo>
                <a:lnTo>
                  <a:pt x="280" y="323"/>
                </a:lnTo>
                <a:lnTo>
                  <a:pt x="279" y="323"/>
                </a:lnTo>
                <a:lnTo>
                  <a:pt x="278" y="322"/>
                </a:lnTo>
                <a:lnTo>
                  <a:pt x="277" y="321"/>
                </a:lnTo>
                <a:lnTo>
                  <a:pt x="276" y="321"/>
                </a:lnTo>
                <a:lnTo>
                  <a:pt x="275" y="320"/>
                </a:lnTo>
                <a:lnTo>
                  <a:pt x="274" y="319"/>
                </a:lnTo>
                <a:lnTo>
                  <a:pt x="273" y="318"/>
                </a:lnTo>
                <a:lnTo>
                  <a:pt x="271" y="315"/>
                </a:lnTo>
                <a:lnTo>
                  <a:pt x="270" y="314"/>
                </a:lnTo>
                <a:lnTo>
                  <a:pt x="269" y="314"/>
                </a:lnTo>
                <a:lnTo>
                  <a:pt x="268" y="313"/>
                </a:lnTo>
                <a:lnTo>
                  <a:pt x="268" y="313"/>
                </a:lnTo>
                <a:lnTo>
                  <a:pt x="267" y="313"/>
                </a:lnTo>
                <a:lnTo>
                  <a:pt x="266" y="313"/>
                </a:lnTo>
                <a:lnTo>
                  <a:pt x="265" y="314"/>
                </a:lnTo>
                <a:lnTo>
                  <a:pt x="264" y="315"/>
                </a:lnTo>
                <a:lnTo>
                  <a:pt x="263" y="316"/>
                </a:lnTo>
                <a:lnTo>
                  <a:pt x="261" y="318"/>
                </a:lnTo>
                <a:lnTo>
                  <a:pt x="260" y="319"/>
                </a:lnTo>
                <a:lnTo>
                  <a:pt x="259" y="321"/>
                </a:lnTo>
                <a:lnTo>
                  <a:pt x="257" y="323"/>
                </a:lnTo>
                <a:lnTo>
                  <a:pt x="256" y="326"/>
                </a:lnTo>
                <a:lnTo>
                  <a:pt x="254" y="330"/>
                </a:lnTo>
                <a:lnTo>
                  <a:pt x="254" y="331"/>
                </a:lnTo>
                <a:lnTo>
                  <a:pt x="253" y="332"/>
                </a:lnTo>
                <a:lnTo>
                  <a:pt x="252" y="334"/>
                </a:lnTo>
                <a:lnTo>
                  <a:pt x="250" y="336"/>
                </a:lnTo>
                <a:lnTo>
                  <a:pt x="248" y="340"/>
                </a:lnTo>
                <a:lnTo>
                  <a:pt x="247" y="340"/>
                </a:lnTo>
                <a:lnTo>
                  <a:pt x="246" y="341"/>
                </a:lnTo>
                <a:lnTo>
                  <a:pt x="245" y="342"/>
                </a:lnTo>
                <a:lnTo>
                  <a:pt x="245" y="342"/>
                </a:lnTo>
                <a:lnTo>
                  <a:pt x="243" y="343"/>
                </a:lnTo>
                <a:lnTo>
                  <a:pt x="242" y="343"/>
                </a:lnTo>
                <a:lnTo>
                  <a:pt x="241" y="343"/>
                </a:lnTo>
                <a:lnTo>
                  <a:pt x="239" y="343"/>
                </a:lnTo>
                <a:lnTo>
                  <a:pt x="237" y="343"/>
                </a:lnTo>
                <a:lnTo>
                  <a:pt x="235" y="343"/>
                </a:lnTo>
                <a:lnTo>
                  <a:pt x="234" y="343"/>
                </a:lnTo>
                <a:lnTo>
                  <a:pt x="233" y="343"/>
                </a:lnTo>
                <a:lnTo>
                  <a:pt x="232" y="342"/>
                </a:lnTo>
                <a:lnTo>
                  <a:pt x="231" y="342"/>
                </a:lnTo>
                <a:lnTo>
                  <a:pt x="229" y="341"/>
                </a:lnTo>
                <a:lnTo>
                  <a:pt x="224" y="339"/>
                </a:lnTo>
                <a:lnTo>
                  <a:pt x="216" y="334"/>
                </a:lnTo>
                <a:lnTo>
                  <a:pt x="213" y="333"/>
                </a:lnTo>
                <a:lnTo>
                  <a:pt x="212" y="332"/>
                </a:lnTo>
                <a:lnTo>
                  <a:pt x="211" y="331"/>
                </a:lnTo>
                <a:lnTo>
                  <a:pt x="210" y="330"/>
                </a:lnTo>
                <a:lnTo>
                  <a:pt x="209" y="329"/>
                </a:lnTo>
                <a:lnTo>
                  <a:pt x="208" y="327"/>
                </a:lnTo>
                <a:lnTo>
                  <a:pt x="207" y="326"/>
                </a:lnTo>
                <a:lnTo>
                  <a:pt x="207" y="325"/>
                </a:lnTo>
                <a:lnTo>
                  <a:pt x="207" y="323"/>
                </a:lnTo>
                <a:lnTo>
                  <a:pt x="207" y="322"/>
                </a:lnTo>
                <a:lnTo>
                  <a:pt x="207" y="320"/>
                </a:lnTo>
                <a:lnTo>
                  <a:pt x="207" y="318"/>
                </a:lnTo>
                <a:lnTo>
                  <a:pt x="208" y="315"/>
                </a:lnTo>
                <a:lnTo>
                  <a:pt x="208" y="314"/>
                </a:lnTo>
                <a:lnTo>
                  <a:pt x="208" y="314"/>
                </a:lnTo>
                <a:lnTo>
                  <a:pt x="208" y="313"/>
                </a:lnTo>
                <a:lnTo>
                  <a:pt x="208" y="312"/>
                </a:lnTo>
                <a:lnTo>
                  <a:pt x="208" y="311"/>
                </a:lnTo>
                <a:lnTo>
                  <a:pt x="207" y="310"/>
                </a:lnTo>
                <a:lnTo>
                  <a:pt x="207" y="310"/>
                </a:lnTo>
                <a:lnTo>
                  <a:pt x="206" y="310"/>
                </a:lnTo>
                <a:lnTo>
                  <a:pt x="203" y="309"/>
                </a:lnTo>
                <a:lnTo>
                  <a:pt x="202" y="309"/>
                </a:lnTo>
                <a:lnTo>
                  <a:pt x="200" y="308"/>
                </a:lnTo>
                <a:lnTo>
                  <a:pt x="199" y="308"/>
                </a:lnTo>
                <a:lnTo>
                  <a:pt x="197" y="307"/>
                </a:lnTo>
                <a:lnTo>
                  <a:pt x="196" y="306"/>
                </a:lnTo>
                <a:lnTo>
                  <a:pt x="194" y="305"/>
                </a:lnTo>
                <a:lnTo>
                  <a:pt x="191" y="303"/>
                </a:lnTo>
                <a:lnTo>
                  <a:pt x="190" y="302"/>
                </a:lnTo>
                <a:lnTo>
                  <a:pt x="188" y="301"/>
                </a:lnTo>
                <a:lnTo>
                  <a:pt x="186" y="301"/>
                </a:lnTo>
                <a:lnTo>
                  <a:pt x="184" y="300"/>
                </a:lnTo>
                <a:lnTo>
                  <a:pt x="182" y="299"/>
                </a:lnTo>
                <a:lnTo>
                  <a:pt x="180" y="299"/>
                </a:lnTo>
                <a:lnTo>
                  <a:pt x="178" y="298"/>
                </a:lnTo>
                <a:lnTo>
                  <a:pt x="177" y="298"/>
                </a:lnTo>
                <a:lnTo>
                  <a:pt x="176" y="297"/>
                </a:lnTo>
                <a:lnTo>
                  <a:pt x="175" y="297"/>
                </a:lnTo>
                <a:lnTo>
                  <a:pt x="174" y="296"/>
                </a:lnTo>
                <a:lnTo>
                  <a:pt x="174" y="296"/>
                </a:lnTo>
                <a:lnTo>
                  <a:pt x="173" y="295"/>
                </a:lnTo>
                <a:lnTo>
                  <a:pt x="173" y="294"/>
                </a:lnTo>
                <a:lnTo>
                  <a:pt x="172" y="293"/>
                </a:lnTo>
                <a:lnTo>
                  <a:pt x="171" y="289"/>
                </a:lnTo>
                <a:lnTo>
                  <a:pt x="171" y="288"/>
                </a:lnTo>
                <a:lnTo>
                  <a:pt x="171" y="288"/>
                </a:lnTo>
                <a:lnTo>
                  <a:pt x="170" y="287"/>
                </a:lnTo>
                <a:lnTo>
                  <a:pt x="170" y="287"/>
                </a:lnTo>
                <a:lnTo>
                  <a:pt x="170" y="286"/>
                </a:lnTo>
                <a:lnTo>
                  <a:pt x="169" y="286"/>
                </a:lnTo>
                <a:lnTo>
                  <a:pt x="168" y="286"/>
                </a:lnTo>
                <a:lnTo>
                  <a:pt x="167" y="285"/>
                </a:lnTo>
                <a:lnTo>
                  <a:pt x="164" y="284"/>
                </a:lnTo>
                <a:lnTo>
                  <a:pt x="162" y="283"/>
                </a:lnTo>
                <a:lnTo>
                  <a:pt x="158" y="283"/>
                </a:lnTo>
                <a:lnTo>
                  <a:pt x="157" y="282"/>
                </a:lnTo>
                <a:lnTo>
                  <a:pt x="155" y="282"/>
                </a:lnTo>
                <a:lnTo>
                  <a:pt x="154" y="281"/>
                </a:lnTo>
                <a:lnTo>
                  <a:pt x="152" y="280"/>
                </a:lnTo>
                <a:lnTo>
                  <a:pt x="150" y="279"/>
                </a:lnTo>
                <a:lnTo>
                  <a:pt x="149" y="278"/>
                </a:lnTo>
                <a:lnTo>
                  <a:pt x="148" y="277"/>
                </a:lnTo>
                <a:lnTo>
                  <a:pt x="147" y="276"/>
                </a:lnTo>
                <a:lnTo>
                  <a:pt x="143" y="272"/>
                </a:lnTo>
                <a:lnTo>
                  <a:pt x="143" y="272"/>
                </a:lnTo>
                <a:lnTo>
                  <a:pt x="142" y="272"/>
                </a:lnTo>
                <a:lnTo>
                  <a:pt x="141" y="271"/>
                </a:lnTo>
                <a:lnTo>
                  <a:pt x="139" y="270"/>
                </a:lnTo>
                <a:lnTo>
                  <a:pt x="135" y="268"/>
                </a:lnTo>
                <a:lnTo>
                  <a:pt x="134" y="268"/>
                </a:lnTo>
                <a:lnTo>
                  <a:pt x="132" y="267"/>
                </a:lnTo>
                <a:lnTo>
                  <a:pt x="131" y="266"/>
                </a:lnTo>
                <a:lnTo>
                  <a:pt x="130" y="266"/>
                </a:lnTo>
                <a:lnTo>
                  <a:pt x="129" y="265"/>
                </a:lnTo>
                <a:lnTo>
                  <a:pt x="126" y="264"/>
                </a:lnTo>
                <a:lnTo>
                  <a:pt x="125" y="264"/>
                </a:lnTo>
                <a:lnTo>
                  <a:pt x="124" y="264"/>
                </a:lnTo>
                <a:lnTo>
                  <a:pt x="123" y="264"/>
                </a:lnTo>
                <a:lnTo>
                  <a:pt x="122" y="264"/>
                </a:lnTo>
                <a:lnTo>
                  <a:pt x="120" y="265"/>
                </a:lnTo>
                <a:lnTo>
                  <a:pt x="119" y="265"/>
                </a:lnTo>
                <a:lnTo>
                  <a:pt x="118" y="265"/>
                </a:lnTo>
                <a:lnTo>
                  <a:pt x="117" y="265"/>
                </a:lnTo>
                <a:lnTo>
                  <a:pt x="115" y="265"/>
                </a:lnTo>
                <a:lnTo>
                  <a:pt x="112" y="264"/>
                </a:lnTo>
                <a:lnTo>
                  <a:pt x="111" y="264"/>
                </a:lnTo>
                <a:lnTo>
                  <a:pt x="110" y="264"/>
                </a:lnTo>
                <a:lnTo>
                  <a:pt x="109" y="264"/>
                </a:lnTo>
                <a:lnTo>
                  <a:pt x="104" y="265"/>
                </a:lnTo>
                <a:lnTo>
                  <a:pt x="102" y="265"/>
                </a:lnTo>
                <a:lnTo>
                  <a:pt x="101" y="265"/>
                </a:lnTo>
                <a:lnTo>
                  <a:pt x="99" y="264"/>
                </a:lnTo>
                <a:lnTo>
                  <a:pt x="97" y="264"/>
                </a:lnTo>
                <a:lnTo>
                  <a:pt x="96" y="264"/>
                </a:lnTo>
                <a:lnTo>
                  <a:pt x="95" y="263"/>
                </a:lnTo>
                <a:lnTo>
                  <a:pt x="94" y="263"/>
                </a:lnTo>
                <a:lnTo>
                  <a:pt x="93" y="263"/>
                </a:lnTo>
                <a:lnTo>
                  <a:pt x="92" y="261"/>
                </a:lnTo>
                <a:lnTo>
                  <a:pt x="89" y="259"/>
                </a:lnTo>
                <a:lnTo>
                  <a:pt x="88" y="258"/>
                </a:lnTo>
                <a:lnTo>
                  <a:pt x="85" y="255"/>
                </a:lnTo>
                <a:lnTo>
                  <a:pt x="84" y="254"/>
                </a:lnTo>
                <a:lnTo>
                  <a:pt x="74" y="247"/>
                </a:lnTo>
                <a:lnTo>
                  <a:pt x="69" y="244"/>
                </a:lnTo>
                <a:lnTo>
                  <a:pt x="67" y="242"/>
                </a:lnTo>
                <a:lnTo>
                  <a:pt x="59" y="236"/>
                </a:lnTo>
                <a:lnTo>
                  <a:pt x="53" y="232"/>
                </a:lnTo>
                <a:lnTo>
                  <a:pt x="53" y="232"/>
                </a:lnTo>
                <a:lnTo>
                  <a:pt x="53" y="231"/>
                </a:lnTo>
                <a:lnTo>
                  <a:pt x="53" y="228"/>
                </a:lnTo>
                <a:lnTo>
                  <a:pt x="54" y="223"/>
                </a:lnTo>
                <a:lnTo>
                  <a:pt x="55" y="218"/>
                </a:lnTo>
                <a:lnTo>
                  <a:pt x="55" y="213"/>
                </a:lnTo>
                <a:lnTo>
                  <a:pt x="55" y="212"/>
                </a:lnTo>
                <a:lnTo>
                  <a:pt x="56" y="211"/>
                </a:lnTo>
                <a:lnTo>
                  <a:pt x="56" y="210"/>
                </a:lnTo>
                <a:lnTo>
                  <a:pt x="56" y="209"/>
                </a:lnTo>
                <a:lnTo>
                  <a:pt x="57" y="208"/>
                </a:lnTo>
                <a:lnTo>
                  <a:pt x="59" y="205"/>
                </a:lnTo>
                <a:lnTo>
                  <a:pt x="60" y="204"/>
                </a:lnTo>
                <a:lnTo>
                  <a:pt x="61" y="203"/>
                </a:lnTo>
                <a:lnTo>
                  <a:pt x="63" y="198"/>
                </a:lnTo>
                <a:lnTo>
                  <a:pt x="64" y="195"/>
                </a:lnTo>
                <a:lnTo>
                  <a:pt x="65" y="193"/>
                </a:lnTo>
                <a:lnTo>
                  <a:pt x="65" y="191"/>
                </a:lnTo>
                <a:lnTo>
                  <a:pt x="66" y="190"/>
                </a:lnTo>
                <a:lnTo>
                  <a:pt x="66" y="189"/>
                </a:lnTo>
                <a:lnTo>
                  <a:pt x="66" y="187"/>
                </a:lnTo>
                <a:lnTo>
                  <a:pt x="65" y="186"/>
                </a:lnTo>
                <a:lnTo>
                  <a:pt x="65" y="182"/>
                </a:lnTo>
                <a:lnTo>
                  <a:pt x="64" y="181"/>
                </a:lnTo>
                <a:lnTo>
                  <a:pt x="64" y="180"/>
                </a:lnTo>
                <a:lnTo>
                  <a:pt x="64" y="179"/>
                </a:lnTo>
                <a:lnTo>
                  <a:pt x="64" y="178"/>
                </a:lnTo>
                <a:lnTo>
                  <a:pt x="65" y="177"/>
                </a:lnTo>
                <a:lnTo>
                  <a:pt x="65" y="174"/>
                </a:lnTo>
                <a:lnTo>
                  <a:pt x="65" y="172"/>
                </a:lnTo>
                <a:lnTo>
                  <a:pt x="65" y="171"/>
                </a:lnTo>
                <a:lnTo>
                  <a:pt x="65" y="170"/>
                </a:lnTo>
                <a:lnTo>
                  <a:pt x="65" y="169"/>
                </a:lnTo>
                <a:lnTo>
                  <a:pt x="65" y="168"/>
                </a:lnTo>
                <a:lnTo>
                  <a:pt x="64" y="167"/>
                </a:lnTo>
                <a:lnTo>
                  <a:pt x="63" y="166"/>
                </a:lnTo>
                <a:lnTo>
                  <a:pt x="62" y="165"/>
                </a:lnTo>
                <a:lnTo>
                  <a:pt x="61" y="164"/>
                </a:lnTo>
                <a:lnTo>
                  <a:pt x="59" y="163"/>
                </a:lnTo>
                <a:lnTo>
                  <a:pt x="58" y="162"/>
                </a:lnTo>
                <a:lnTo>
                  <a:pt x="54" y="160"/>
                </a:lnTo>
                <a:lnTo>
                  <a:pt x="53" y="160"/>
                </a:lnTo>
                <a:lnTo>
                  <a:pt x="50" y="158"/>
                </a:lnTo>
                <a:lnTo>
                  <a:pt x="48" y="156"/>
                </a:lnTo>
                <a:lnTo>
                  <a:pt x="46" y="155"/>
                </a:lnTo>
                <a:lnTo>
                  <a:pt x="45" y="154"/>
                </a:lnTo>
                <a:lnTo>
                  <a:pt x="43" y="152"/>
                </a:lnTo>
                <a:lnTo>
                  <a:pt x="43" y="151"/>
                </a:lnTo>
                <a:lnTo>
                  <a:pt x="42" y="151"/>
                </a:lnTo>
                <a:lnTo>
                  <a:pt x="42" y="150"/>
                </a:lnTo>
                <a:lnTo>
                  <a:pt x="41" y="149"/>
                </a:lnTo>
                <a:lnTo>
                  <a:pt x="41" y="148"/>
                </a:lnTo>
                <a:lnTo>
                  <a:pt x="41" y="147"/>
                </a:lnTo>
                <a:lnTo>
                  <a:pt x="41" y="144"/>
                </a:lnTo>
                <a:lnTo>
                  <a:pt x="40" y="142"/>
                </a:lnTo>
                <a:lnTo>
                  <a:pt x="40" y="142"/>
                </a:lnTo>
                <a:lnTo>
                  <a:pt x="40" y="141"/>
                </a:lnTo>
                <a:lnTo>
                  <a:pt x="40" y="140"/>
                </a:lnTo>
                <a:lnTo>
                  <a:pt x="39" y="140"/>
                </a:lnTo>
                <a:lnTo>
                  <a:pt x="39" y="140"/>
                </a:lnTo>
                <a:lnTo>
                  <a:pt x="37" y="139"/>
                </a:lnTo>
                <a:lnTo>
                  <a:pt x="37" y="139"/>
                </a:lnTo>
                <a:lnTo>
                  <a:pt x="36" y="138"/>
                </a:lnTo>
                <a:lnTo>
                  <a:pt x="35" y="137"/>
                </a:lnTo>
                <a:lnTo>
                  <a:pt x="34" y="137"/>
                </a:lnTo>
                <a:lnTo>
                  <a:pt x="34" y="136"/>
                </a:lnTo>
                <a:lnTo>
                  <a:pt x="33" y="136"/>
                </a:lnTo>
                <a:lnTo>
                  <a:pt x="32" y="136"/>
                </a:lnTo>
                <a:lnTo>
                  <a:pt x="30" y="136"/>
                </a:lnTo>
                <a:lnTo>
                  <a:pt x="29" y="135"/>
                </a:lnTo>
                <a:lnTo>
                  <a:pt x="26" y="135"/>
                </a:lnTo>
                <a:lnTo>
                  <a:pt x="24" y="134"/>
                </a:lnTo>
                <a:lnTo>
                  <a:pt x="23" y="134"/>
                </a:lnTo>
                <a:lnTo>
                  <a:pt x="23" y="133"/>
                </a:lnTo>
                <a:lnTo>
                  <a:pt x="22" y="133"/>
                </a:lnTo>
                <a:lnTo>
                  <a:pt x="21" y="131"/>
                </a:lnTo>
                <a:lnTo>
                  <a:pt x="20" y="131"/>
                </a:lnTo>
                <a:lnTo>
                  <a:pt x="19" y="130"/>
                </a:lnTo>
                <a:lnTo>
                  <a:pt x="17" y="129"/>
                </a:lnTo>
                <a:lnTo>
                  <a:pt x="16" y="129"/>
                </a:lnTo>
                <a:lnTo>
                  <a:pt x="15" y="128"/>
                </a:lnTo>
                <a:lnTo>
                  <a:pt x="12" y="127"/>
                </a:lnTo>
                <a:lnTo>
                  <a:pt x="10" y="127"/>
                </a:lnTo>
                <a:lnTo>
                  <a:pt x="8" y="126"/>
                </a:lnTo>
                <a:lnTo>
                  <a:pt x="7" y="125"/>
                </a:lnTo>
                <a:lnTo>
                  <a:pt x="5" y="124"/>
                </a:lnTo>
                <a:lnTo>
                  <a:pt x="4" y="124"/>
                </a:lnTo>
                <a:lnTo>
                  <a:pt x="3" y="123"/>
                </a:lnTo>
                <a:lnTo>
                  <a:pt x="2" y="122"/>
                </a:lnTo>
                <a:lnTo>
                  <a:pt x="1" y="121"/>
                </a:lnTo>
                <a:lnTo>
                  <a:pt x="1" y="119"/>
                </a:lnTo>
                <a:lnTo>
                  <a:pt x="0" y="118"/>
                </a:lnTo>
                <a:lnTo>
                  <a:pt x="0" y="117"/>
                </a:lnTo>
                <a:lnTo>
                  <a:pt x="0" y="116"/>
                </a:lnTo>
                <a:lnTo>
                  <a:pt x="0" y="116"/>
                </a:lnTo>
                <a:lnTo>
                  <a:pt x="0" y="115"/>
                </a:lnTo>
                <a:lnTo>
                  <a:pt x="0" y="115"/>
                </a:lnTo>
                <a:lnTo>
                  <a:pt x="1" y="114"/>
                </a:lnTo>
                <a:lnTo>
                  <a:pt x="1" y="113"/>
                </a:lnTo>
                <a:lnTo>
                  <a:pt x="2" y="113"/>
                </a:lnTo>
                <a:lnTo>
                  <a:pt x="3" y="112"/>
                </a:lnTo>
                <a:lnTo>
                  <a:pt x="4" y="112"/>
                </a:lnTo>
                <a:lnTo>
                  <a:pt x="5" y="111"/>
                </a:lnTo>
                <a:lnTo>
                  <a:pt x="7" y="110"/>
                </a:lnTo>
                <a:lnTo>
                  <a:pt x="7" y="110"/>
                </a:lnTo>
                <a:lnTo>
                  <a:pt x="8" y="109"/>
                </a:lnTo>
                <a:lnTo>
                  <a:pt x="8" y="109"/>
                </a:lnTo>
                <a:lnTo>
                  <a:pt x="8" y="109"/>
                </a:lnTo>
                <a:lnTo>
                  <a:pt x="8" y="108"/>
                </a:lnTo>
                <a:lnTo>
                  <a:pt x="7" y="108"/>
                </a:lnTo>
                <a:lnTo>
                  <a:pt x="6" y="106"/>
                </a:lnTo>
                <a:lnTo>
                  <a:pt x="6" y="106"/>
                </a:lnTo>
                <a:lnTo>
                  <a:pt x="6" y="105"/>
                </a:lnTo>
                <a:lnTo>
                  <a:pt x="6" y="105"/>
                </a:lnTo>
                <a:lnTo>
                  <a:pt x="6" y="105"/>
                </a:lnTo>
                <a:lnTo>
                  <a:pt x="6" y="104"/>
                </a:lnTo>
                <a:lnTo>
                  <a:pt x="6" y="104"/>
                </a:lnTo>
                <a:lnTo>
                  <a:pt x="6" y="103"/>
                </a:lnTo>
                <a:lnTo>
                  <a:pt x="7" y="102"/>
                </a:lnTo>
                <a:lnTo>
                  <a:pt x="10" y="100"/>
                </a:lnTo>
                <a:lnTo>
                  <a:pt x="11" y="99"/>
                </a:lnTo>
                <a:lnTo>
                  <a:pt x="12" y="98"/>
                </a:lnTo>
                <a:lnTo>
                  <a:pt x="13" y="98"/>
                </a:lnTo>
                <a:lnTo>
                  <a:pt x="13" y="97"/>
                </a:lnTo>
                <a:lnTo>
                  <a:pt x="14" y="96"/>
                </a:lnTo>
                <a:lnTo>
                  <a:pt x="14" y="95"/>
                </a:lnTo>
                <a:lnTo>
                  <a:pt x="14" y="94"/>
                </a:lnTo>
                <a:lnTo>
                  <a:pt x="15" y="93"/>
                </a:lnTo>
                <a:lnTo>
                  <a:pt x="15" y="89"/>
                </a:lnTo>
                <a:lnTo>
                  <a:pt x="15" y="87"/>
                </a:lnTo>
                <a:lnTo>
                  <a:pt x="16" y="86"/>
                </a:lnTo>
                <a:lnTo>
                  <a:pt x="16" y="86"/>
                </a:lnTo>
                <a:lnTo>
                  <a:pt x="17" y="84"/>
                </a:lnTo>
                <a:lnTo>
                  <a:pt x="18" y="83"/>
                </a:lnTo>
                <a:lnTo>
                  <a:pt x="18" y="83"/>
                </a:lnTo>
                <a:lnTo>
                  <a:pt x="17" y="82"/>
                </a:lnTo>
                <a:lnTo>
                  <a:pt x="17" y="82"/>
                </a:lnTo>
                <a:lnTo>
                  <a:pt x="17" y="81"/>
                </a:lnTo>
                <a:lnTo>
                  <a:pt x="15" y="80"/>
                </a:lnTo>
                <a:lnTo>
                  <a:pt x="15" y="79"/>
                </a:lnTo>
                <a:lnTo>
                  <a:pt x="14" y="78"/>
                </a:lnTo>
                <a:lnTo>
                  <a:pt x="14" y="78"/>
                </a:lnTo>
                <a:lnTo>
                  <a:pt x="14" y="77"/>
                </a:lnTo>
                <a:lnTo>
                  <a:pt x="14" y="77"/>
                </a:lnTo>
                <a:lnTo>
                  <a:pt x="14" y="76"/>
                </a:lnTo>
                <a:lnTo>
                  <a:pt x="15" y="76"/>
                </a:lnTo>
                <a:lnTo>
                  <a:pt x="15" y="75"/>
                </a:lnTo>
                <a:lnTo>
                  <a:pt x="16" y="75"/>
                </a:lnTo>
                <a:lnTo>
                  <a:pt x="16" y="74"/>
                </a:lnTo>
                <a:lnTo>
                  <a:pt x="17" y="74"/>
                </a:lnTo>
                <a:lnTo>
                  <a:pt x="19" y="73"/>
                </a:lnTo>
                <a:lnTo>
                  <a:pt x="21" y="73"/>
                </a:lnTo>
                <a:lnTo>
                  <a:pt x="22" y="72"/>
                </a:lnTo>
                <a:lnTo>
                  <a:pt x="23" y="72"/>
                </a:lnTo>
                <a:lnTo>
                  <a:pt x="24" y="71"/>
                </a:lnTo>
                <a:lnTo>
                  <a:pt x="25" y="71"/>
                </a:lnTo>
                <a:lnTo>
                  <a:pt x="25" y="70"/>
                </a:lnTo>
                <a:lnTo>
                  <a:pt x="26" y="70"/>
                </a:lnTo>
                <a:lnTo>
                  <a:pt x="26" y="69"/>
                </a:lnTo>
                <a:lnTo>
                  <a:pt x="27" y="70"/>
                </a:lnTo>
                <a:lnTo>
                  <a:pt x="27" y="71"/>
                </a:lnTo>
                <a:lnTo>
                  <a:pt x="28" y="71"/>
                </a:lnTo>
                <a:lnTo>
                  <a:pt x="29" y="72"/>
                </a:lnTo>
                <a:lnTo>
                  <a:pt x="30" y="73"/>
                </a:lnTo>
                <a:lnTo>
                  <a:pt x="31" y="73"/>
                </a:lnTo>
                <a:lnTo>
                  <a:pt x="32" y="73"/>
                </a:lnTo>
                <a:lnTo>
                  <a:pt x="33" y="74"/>
                </a:lnTo>
                <a:lnTo>
                  <a:pt x="35" y="74"/>
                </a:lnTo>
                <a:lnTo>
                  <a:pt x="36" y="74"/>
                </a:lnTo>
                <a:lnTo>
                  <a:pt x="37" y="74"/>
                </a:lnTo>
                <a:lnTo>
                  <a:pt x="38" y="73"/>
                </a:lnTo>
                <a:lnTo>
                  <a:pt x="40" y="73"/>
                </a:lnTo>
                <a:lnTo>
                  <a:pt x="41" y="73"/>
                </a:lnTo>
                <a:lnTo>
                  <a:pt x="43" y="72"/>
                </a:lnTo>
                <a:lnTo>
                  <a:pt x="44" y="72"/>
                </a:lnTo>
                <a:lnTo>
                  <a:pt x="45" y="71"/>
                </a:lnTo>
                <a:lnTo>
                  <a:pt x="47" y="70"/>
                </a:lnTo>
                <a:lnTo>
                  <a:pt x="49" y="69"/>
                </a:lnTo>
                <a:lnTo>
                  <a:pt x="51" y="67"/>
                </a:lnTo>
                <a:lnTo>
                  <a:pt x="52" y="67"/>
                </a:lnTo>
                <a:lnTo>
                  <a:pt x="54" y="66"/>
                </a:lnTo>
                <a:lnTo>
                  <a:pt x="56" y="65"/>
                </a:lnTo>
                <a:lnTo>
                  <a:pt x="57" y="64"/>
                </a:lnTo>
                <a:lnTo>
                  <a:pt x="59" y="62"/>
                </a:lnTo>
                <a:lnTo>
                  <a:pt x="60" y="61"/>
                </a:lnTo>
                <a:lnTo>
                  <a:pt x="61" y="61"/>
                </a:lnTo>
                <a:lnTo>
                  <a:pt x="61" y="60"/>
                </a:lnTo>
                <a:lnTo>
                  <a:pt x="63" y="57"/>
                </a:lnTo>
                <a:lnTo>
                  <a:pt x="63" y="56"/>
                </a:lnTo>
                <a:lnTo>
                  <a:pt x="64" y="55"/>
                </a:lnTo>
                <a:lnTo>
                  <a:pt x="65" y="54"/>
                </a:lnTo>
                <a:lnTo>
                  <a:pt x="65" y="53"/>
                </a:lnTo>
                <a:lnTo>
                  <a:pt x="66" y="53"/>
                </a:lnTo>
                <a:lnTo>
                  <a:pt x="67" y="52"/>
                </a:lnTo>
                <a:lnTo>
                  <a:pt x="68" y="51"/>
                </a:lnTo>
                <a:lnTo>
                  <a:pt x="70" y="51"/>
                </a:lnTo>
                <a:lnTo>
                  <a:pt x="71" y="50"/>
                </a:lnTo>
                <a:lnTo>
                  <a:pt x="74" y="50"/>
                </a:lnTo>
                <a:lnTo>
                  <a:pt x="75" y="49"/>
                </a:lnTo>
                <a:lnTo>
                  <a:pt x="76" y="49"/>
                </a:lnTo>
                <a:lnTo>
                  <a:pt x="81" y="46"/>
                </a:lnTo>
                <a:lnTo>
                  <a:pt x="82" y="46"/>
                </a:lnTo>
                <a:lnTo>
                  <a:pt x="82" y="46"/>
                </a:lnTo>
                <a:lnTo>
                  <a:pt x="83" y="46"/>
                </a:lnTo>
                <a:lnTo>
                  <a:pt x="84" y="46"/>
                </a:lnTo>
                <a:lnTo>
                  <a:pt x="84" y="46"/>
                </a:lnTo>
                <a:lnTo>
                  <a:pt x="85" y="46"/>
                </a:lnTo>
                <a:lnTo>
                  <a:pt x="85" y="47"/>
                </a:lnTo>
                <a:lnTo>
                  <a:pt x="86" y="47"/>
                </a:lnTo>
                <a:lnTo>
                  <a:pt x="88" y="49"/>
                </a:lnTo>
                <a:lnTo>
                  <a:pt x="90" y="50"/>
                </a:lnTo>
                <a:lnTo>
                  <a:pt x="91" y="51"/>
                </a:lnTo>
                <a:lnTo>
                  <a:pt x="92" y="51"/>
                </a:lnTo>
                <a:lnTo>
                  <a:pt x="93" y="51"/>
                </a:lnTo>
                <a:lnTo>
                  <a:pt x="94" y="51"/>
                </a:lnTo>
                <a:lnTo>
                  <a:pt x="96" y="51"/>
                </a:lnTo>
                <a:lnTo>
                  <a:pt x="98" y="51"/>
                </a:lnTo>
                <a:lnTo>
                  <a:pt x="99" y="51"/>
                </a:lnTo>
                <a:lnTo>
                  <a:pt x="103" y="51"/>
                </a:lnTo>
                <a:lnTo>
                  <a:pt x="105" y="51"/>
                </a:lnTo>
                <a:lnTo>
                  <a:pt x="107" y="51"/>
                </a:lnTo>
                <a:lnTo>
                  <a:pt x="109" y="52"/>
                </a:lnTo>
                <a:lnTo>
                  <a:pt x="111" y="52"/>
                </a:lnTo>
                <a:lnTo>
                  <a:pt x="113" y="52"/>
                </a:lnTo>
                <a:lnTo>
                  <a:pt x="115" y="52"/>
                </a:lnTo>
                <a:lnTo>
                  <a:pt x="116" y="52"/>
                </a:lnTo>
                <a:lnTo>
                  <a:pt x="117" y="52"/>
                </a:lnTo>
                <a:lnTo>
                  <a:pt x="118" y="52"/>
                </a:lnTo>
                <a:lnTo>
                  <a:pt x="120" y="53"/>
                </a:lnTo>
                <a:lnTo>
                  <a:pt x="124" y="55"/>
                </a:lnTo>
                <a:lnTo>
                  <a:pt x="126" y="55"/>
                </a:lnTo>
                <a:lnTo>
                  <a:pt x="127" y="55"/>
                </a:lnTo>
                <a:lnTo>
                  <a:pt x="128" y="55"/>
                </a:lnTo>
                <a:lnTo>
                  <a:pt x="130" y="55"/>
                </a:lnTo>
                <a:lnTo>
                  <a:pt x="131" y="55"/>
                </a:lnTo>
                <a:lnTo>
                  <a:pt x="132" y="55"/>
                </a:lnTo>
                <a:lnTo>
                  <a:pt x="134" y="55"/>
                </a:lnTo>
                <a:lnTo>
                  <a:pt x="137" y="53"/>
                </a:lnTo>
                <a:lnTo>
                  <a:pt x="139" y="52"/>
                </a:lnTo>
                <a:lnTo>
                  <a:pt x="141" y="51"/>
                </a:lnTo>
                <a:lnTo>
                  <a:pt x="145" y="50"/>
                </a:lnTo>
                <a:lnTo>
                  <a:pt x="146" y="50"/>
                </a:lnTo>
                <a:lnTo>
                  <a:pt x="148" y="49"/>
                </a:lnTo>
                <a:lnTo>
                  <a:pt x="149" y="48"/>
                </a:lnTo>
                <a:lnTo>
                  <a:pt x="150" y="47"/>
                </a:lnTo>
                <a:lnTo>
                  <a:pt x="151" y="46"/>
                </a:lnTo>
                <a:lnTo>
                  <a:pt x="152" y="46"/>
                </a:lnTo>
                <a:lnTo>
                  <a:pt x="152" y="45"/>
                </a:lnTo>
                <a:lnTo>
                  <a:pt x="153" y="44"/>
                </a:lnTo>
                <a:lnTo>
                  <a:pt x="154" y="43"/>
                </a:lnTo>
                <a:lnTo>
                  <a:pt x="155" y="39"/>
                </a:lnTo>
                <a:lnTo>
                  <a:pt x="156" y="37"/>
                </a:lnTo>
                <a:lnTo>
                  <a:pt x="157" y="36"/>
                </a:lnTo>
                <a:lnTo>
                  <a:pt x="157" y="36"/>
                </a:lnTo>
                <a:lnTo>
                  <a:pt x="158" y="35"/>
                </a:lnTo>
                <a:lnTo>
                  <a:pt x="159" y="34"/>
                </a:lnTo>
                <a:lnTo>
                  <a:pt x="160" y="32"/>
                </a:lnTo>
                <a:lnTo>
                  <a:pt x="161" y="31"/>
                </a:lnTo>
                <a:lnTo>
                  <a:pt x="163" y="30"/>
                </a:lnTo>
                <a:lnTo>
                  <a:pt x="165" y="29"/>
                </a:lnTo>
                <a:lnTo>
                  <a:pt x="167" y="28"/>
                </a:lnTo>
                <a:lnTo>
                  <a:pt x="170" y="26"/>
                </a:lnTo>
                <a:lnTo>
                  <a:pt x="170" y="26"/>
                </a:lnTo>
                <a:lnTo>
                  <a:pt x="171" y="26"/>
                </a:lnTo>
                <a:lnTo>
                  <a:pt x="171" y="26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403" name="Freeform 244">
            <a:extLst>
              <a:ext uri="{FF2B5EF4-FFF2-40B4-BE49-F238E27FC236}">
                <a16:creationId xmlns:a16="http://schemas.microsoft.com/office/drawing/2014/main" id="{6F2B49FC-D3C2-4462-ADD4-FDDAB3B0234F}"/>
              </a:ext>
            </a:extLst>
          </p:cNvPr>
          <p:cNvSpPr>
            <a:spLocks/>
          </p:cNvSpPr>
          <p:nvPr/>
        </p:nvSpPr>
        <p:spPr bwMode="auto">
          <a:xfrm>
            <a:off x="8781815" y="2062037"/>
            <a:ext cx="637923" cy="419847"/>
          </a:xfrm>
          <a:custGeom>
            <a:avLst/>
            <a:gdLst>
              <a:gd name="T0" fmla="*/ 185 w 626"/>
              <a:gd name="T1" fmla="*/ 48 h 412"/>
              <a:gd name="T2" fmla="*/ 210 w 626"/>
              <a:gd name="T3" fmla="*/ 42 h 412"/>
              <a:gd name="T4" fmla="*/ 241 w 626"/>
              <a:gd name="T5" fmla="*/ 32 h 412"/>
              <a:gd name="T6" fmla="*/ 269 w 626"/>
              <a:gd name="T7" fmla="*/ 58 h 412"/>
              <a:gd name="T8" fmla="*/ 295 w 626"/>
              <a:gd name="T9" fmla="*/ 76 h 412"/>
              <a:gd name="T10" fmla="*/ 327 w 626"/>
              <a:gd name="T11" fmla="*/ 96 h 412"/>
              <a:gd name="T12" fmla="*/ 361 w 626"/>
              <a:gd name="T13" fmla="*/ 107 h 412"/>
              <a:gd name="T14" fmla="*/ 388 w 626"/>
              <a:gd name="T15" fmla="*/ 106 h 412"/>
              <a:gd name="T16" fmla="*/ 400 w 626"/>
              <a:gd name="T17" fmla="*/ 98 h 412"/>
              <a:gd name="T18" fmla="*/ 410 w 626"/>
              <a:gd name="T19" fmla="*/ 79 h 412"/>
              <a:gd name="T20" fmla="*/ 442 w 626"/>
              <a:gd name="T21" fmla="*/ 56 h 412"/>
              <a:gd name="T22" fmla="*/ 467 w 626"/>
              <a:gd name="T23" fmla="*/ 32 h 412"/>
              <a:gd name="T24" fmla="*/ 487 w 626"/>
              <a:gd name="T25" fmla="*/ 35 h 412"/>
              <a:gd name="T26" fmla="*/ 517 w 626"/>
              <a:gd name="T27" fmla="*/ 47 h 412"/>
              <a:gd name="T28" fmla="*/ 556 w 626"/>
              <a:gd name="T29" fmla="*/ 68 h 412"/>
              <a:gd name="T30" fmla="*/ 580 w 626"/>
              <a:gd name="T31" fmla="*/ 46 h 412"/>
              <a:gd name="T32" fmla="*/ 606 w 626"/>
              <a:gd name="T33" fmla="*/ 8 h 412"/>
              <a:gd name="T34" fmla="*/ 626 w 626"/>
              <a:gd name="T35" fmla="*/ 2 h 412"/>
              <a:gd name="T36" fmla="*/ 609 w 626"/>
              <a:gd name="T37" fmla="*/ 57 h 412"/>
              <a:gd name="T38" fmla="*/ 604 w 626"/>
              <a:gd name="T39" fmla="*/ 87 h 412"/>
              <a:gd name="T40" fmla="*/ 595 w 626"/>
              <a:gd name="T41" fmla="*/ 118 h 412"/>
              <a:gd name="T42" fmla="*/ 571 w 626"/>
              <a:gd name="T43" fmla="*/ 135 h 412"/>
              <a:gd name="T44" fmla="*/ 578 w 626"/>
              <a:gd name="T45" fmla="*/ 172 h 412"/>
              <a:gd name="T46" fmla="*/ 585 w 626"/>
              <a:gd name="T47" fmla="*/ 219 h 412"/>
              <a:gd name="T48" fmla="*/ 584 w 626"/>
              <a:gd name="T49" fmla="*/ 250 h 412"/>
              <a:gd name="T50" fmla="*/ 605 w 626"/>
              <a:gd name="T51" fmla="*/ 285 h 412"/>
              <a:gd name="T52" fmla="*/ 607 w 626"/>
              <a:gd name="T53" fmla="*/ 309 h 412"/>
              <a:gd name="T54" fmla="*/ 625 w 626"/>
              <a:gd name="T55" fmla="*/ 320 h 412"/>
              <a:gd name="T56" fmla="*/ 613 w 626"/>
              <a:gd name="T57" fmla="*/ 357 h 412"/>
              <a:gd name="T58" fmla="*/ 611 w 626"/>
              <a:gd name="T59" fmla="*/ 391 h 412"/>
              <a:gd name="T60" fmla="*/ 586 w 626"/>
              <a:gd name="T61" fmla="*/ 389 h 412"/>
              <a:gd name="T62" fmla="*/ 543 w 626"/>
              <a:gd name="T63" fmla="*/ 380 h 412"/>
              <a:gd name="T64" fmla="*/ 507 w 626"/>
              <a:gd name="T65" fmla="*/ 377 h 412"/>
              <a:gd name="T66" fmla="*/ 493 w 626"/>
              <a:gd name="T67" fmla="*/ 402 h 412"/>
              <a:gd name="T68" fmla="*/ 458 w 626"/>
              <a:gd name="T69" fmla="*/ 401 h 412"/>
              <a:gd name="T70" fmla="*/ 439 w 626"/>
              <a:gd name="T71" fmla="*/ 412 h 412"/>
              <a:gd name="T72" fmla="*/ 409 w 626"/>
              <a:gd name="T73" fmla="*/ 389 h 412"/>
              <a:gd name="T74" fmla="*/ 370 w 626"/>
              <a:gd name="T75" fmla="*/ 362 h 412"/>
              <a:gd name="T76" fmla="*/ 323 w 626"/>
              <a:gd name="T77" fmla="*/ 343 h 412"/>
              <a:gd name="T78" fmla="*/ 296 w 626"/>
              <a:gd name="T79" fmla="*/ 328 h 412"/>
              <a:gd name="T80" fmla="*/ 269 w 626"/>
              <a:gd name="T81" fmla="*/ 314 h 412"/>
              <a:gd name="T82" fmla="*/ 250 w 626"/>
              <a:gd name="T83" fmla="*/ 336 h 412"/>
              <a:gd name="T84" fmla="*/ 224 w 626"/>
              <a:gd name="T85" fmla="*/ 339 h 412"/>
              <a:gd name="T86" fmla="*/ 208 w 626"/>
              <a:gd name="T87" fmla="*/ 313 h 412"/>
              <a:gd name="T88" fmla="*/ 184 w 626"/>
              <a:gd name="T89" fmla="*/ 300 h 412"/>
              <a:gd name="T90" fmla="*/ 170 w 626"/>
              <a:gd name="T91" fmla="*/ 286 h 412"/>
              <a:gd name="T92" fmla="*/ 142 w 626"/>
              <a:gd name="T93" fmla="*/ 272 h 412"/>
              <a:gd name="T94" fmla="*/ 117 w 626"/>
              <a:gd name="T95" fmla="*/ 265 h 412"/>
              <a:gd name="T96" fmla="*/ 88 w 626"/>
              <a:gd name="T97" fmla="*/ 258 h 412"/>
              <a:gd name="T98" fmla="*/ 56 w 626"/>
              <a:gd name="T99" fmla="*/ 209 h 412"/>
              <a:gd name="T100" fmla="*/ 64 w 626"/>
              <a:gd name="T101" fmla="*/ 178 h 412"/>
              <a:gd name="T102" fmla="*/ 48 w 626"/>
              <a:gd name="T103" fmla="*/ 156 h 412"/>
              <a:gd name="T104" fmla="*/ 37 w 626"/>
              <a:gd name="T105" fmla="*/ 139 h 412"/>
              <a:gd name="T106" fmla="*/ 19 w 626"/>
              <a:gd name="T107" fmla="*/ 130 h 412"/>
              <a:gd name="T108" fmla="*/ 0 w 626"/>
              <a:gd name="T109" fmla="*/ 116 h 412"/>
              <a:gd name="T110" fmla="*/ 6 w 626"/>
              <a:gd name="T111" fmla="*/ 106 h 412"/>
              <a:gd name="T112" fmla="*/ 15 w 626"/>
              <a:gd name="T113" fmla="*/ 89 h 412"/>
              <a:gd name="T114" fmla="*/ 15 w 626"/>
              <a:gd name="T115" fmla="*/ 76 h 412"/>
              <a:gd name="T116" fmla="*/ 29 w 626"/>
              <a:gd name="T117" fmla="*/ 72 h 412"/>
              <a:gd name="T118" fmla="*/ 52 w 626"/>
              <a:gd name="T119" fmla="*/ 67 h 4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626" h="412">
                <a:moveTo>
                  <a:pt x="171" y="26"/>
                </a:moveTo>
                <a:lnTo>
                  <a:pt x="171" y="26"/>
                </a:lnTo>
                <a:lnTo>
                  <a:pt x="173" y="27"/>
                </a:lnTo>
                <a:lnTo>
                  <a:pt x="174" y="28"/>
                </a:lnTo>
                <a:lnTo>
                  <a:pt x="174" y="29"/>
                </a:lnTo>
                <a:lnTo>
                  <a:pt x="175" y="29"/>
                </a:lnTo>
                <a:lnTo>
                  <a:pt x="176" y="30"/>
                </a:lnTo>
                <a:lnTo>
                  <a:pt x="177" y="32"/>
                </a:lnTo>
                <a:lnTo>
                  <a:pt x="178" y="34"/>
                </a:lnTo>
                <a:lnTo>
                  <a:pt x="179" y="36"/>
                </a:lnTo>
                <a:lnTo>
                  <a:pt x="180" y="38"/>
                </a:lnTo>
                <a:lnTo>
                  <a:pt x="181" y="42"/>
                </a:lnTo>
                <a:lnTo>
                  <a:pt x="182" y="44"/>
                </a:lnTo>
                <a:lnTo>
                  <a:pt x="183" y="45"/>
                </a:lnTo>
                <a:lnTo>
                  <a:pt x="184" y="46"/>
                </a:lnTo>
                <a:lnTo>
                  <a:pt x="184" y="47"/>
                </a:lnTo>
                <a:lnTo>
                  <a:pt x="185" y="48"/>
                </a:lnTo>
                <a:lnTo>
                  <a:pt x="186" y="49"/>
                </a:lnTo>
                <a:lnTo>
                  <a:pt x="187" y="49"/>
                </a:lnTo>
                <a:lnTo>
                  <a:pt x="188" y="50"/>
                </a:lnTo>
                <a:lnTo>
                  <a:pt x="189" y="50"/>
                </a:lnTo>
                <a:lnTo>
                  <a:pt x="190" y="50"/>
                </a:lnTo>
                <a:lnTo>
                  <a:pt x="191" y="50"/>
                </a:lnTo>
                <a:lnTo>
                  <a:pt x="193" y="51"/>
                </a:lnTo>
                <a:lnTo>
                  <a:pt x="194" y="51"/>
                </a:lnTo>
                <a:lnTo>
                  <a:pt x="194" y="50"/>
                </a:lnTo>
                <a:lnTo>
                  <a:pt x="195" y="50"/>
                </a:lnTo>
                <a:lnTo>
                  <a:pt x="196" y="50"/>
                </a:lnTo>
                <a:lnTo>
                  <a:pt x="197" y="49"/>
                </a:lnTo>
                <a:lnTo>
                  <a:pt x="200" y="48"/>
                </a:lnTo>
                <a:lnTo>
                  <a:pt x="203" y="46"/>
                </a:lnTo>
                <a:lnTo>
                  <a:pt x="204" y="45"/>
                </a:lnTo>
                <a:lnTo>
                  <a:pt x="206" y="44"/>
                </a:lnTo>
                <a:lnTo>
                  <a:pt x="210" y="42"/>
                </a:lnTo>
                <a:lnTo>
                  <a:pt x="211" y="42"/>
                </a:lnTo>
                <a:lnTo>
                  <a:pt x="212" y="41"/>
                </a:lnTo>
                <a:lnTo>
                  <a:pt x="213" y="40"/>
                </a:lnTo>
                <a:lnTo>
                  <a:pt x="214" y="40"/>
                </a:lnTo>
                <a:lnTo>
                  <a:pt x="217" y="36"/>
                </a:lnTo>
                <a:lnTo>
                  <a:pt x="218" y="35"/>
                </a:lnTo>
                <a:lnTo>
                  <a:pt x="220" y="34"/>
                </a:lnTo>
                <a:lnTo>
                  <a:pt x="221" y="33"/>
                </a:lnTo>
                <a:lnTo>
                  <a:pt x="223" y="33"/>
                </a:lnTo>
                <a:lnTo>
                  <a:pt x="227" y="31"/>
                </a:lnTo>
                <a:lnTo>
                  <a:pt x="229" y="31"/>
                </a:lnTo>
                <a:lnTo>
                  <a:pt x="230" y="31"/>
                </a:lnTo>
                <a:lnTo>
                  <a:pt x="231" y="31"/>
                </a:lnTo>
                <a:lnTo>
                  <a:pt x="233" y="31"/>
                </a:lnTo>
                <a:lnTo>
                  <a:pt x="234" y="31"/>
                </a:lnTo>
                <a:lnTo>
                  <a:pt x="238" y="32"/>
                </a:lnTo>
                <a:lnTo>
                  <a:pt x="241" y="32"/>
                </a:lnTo>
                <a:lnTo>
                  <a:pt x="246" y="34"/>
                </a:lnTo>
                <a:lnTo>
                  <a:pt x="251" y="35"/>
                </a:lnTo>
                <a:lnTo>
                  <a:pt x="253" y="36"/>
                </a:lnTo>
                <a:lnTo>
                  <a:pt x="255" y="37"/>
                </a:lnTo>
                <a:lnTo>
                  <a:pt x="257" y="38"/>
                </a:lnTo>
                <a:lnTo>
                  <a:pt x="258" y="38"/>
                </a:lnTo>
                <a:lnTo>
                  <a:pt x="259" y="39"/>
                </a:lnTo>
                <a:lnTo>
                  <a:pt x="260" y="40"/>
                </a:lnTo>
                <a:lnTo>
                  <a:pt x="263" y="43"/>
                </a:lnTo>
                <a:lnTo>
                  <a:pt x="264" y="45"/>
                </a:lnTo>
                <a:lnTo>
                  <a:pt x="264" y="45"/>
                </a:lnTo>
                <a:lnTo>
                  <a:pt x="265" y="46"/>
                </a:lnTo>
                <a:lnTo>
                  <a:pt x="265" y="47"/>
                </a:lnTo>
                <a:lnTo>
                  <a:pt x="266" y="49"/>
                </a:lnTo>
                <a:lnTo>
                  <a:pt x="267" y="51"/>
                </a:lnTo>
                <a:lnTo>
                  <a:pt x="268" y="55"/>
                </a:lnTo>
                <a:lnTo>
                  <a:pt x="269" y="58"/>
                </a:lnTo>
                <a:lnTo>
                  <a:pt x="270" y="59"/>
                </a:lnTo>
                <a:lnTo>
                  <a:pt x="270" y="60"/>
                </a:lnTo>
                <a:lnTo>
                  <a:pt x="271" y="61"/>
                </a:lnTo>
                <a:lnTo>
                  <a:pt x="272" y="62"/>
                </a:lnTo>
                <a:lnTo>
                  <a:pt x="273" y="62"/>
                </a:lnTo>
                <a:lnTo>
                  <a:pt x="274" y="63"/>
                </a:lnTo>
                <a:lnTo>
                  <a:pt x="275" y="64"/>
                </a:lnTo>
                <a:lnTo>
                  <a:pt x="277" y="64"/>
                </a:lnTo>
                <a:lnTo>
                  <a:pt x="282" y="66"/>
                </a:lnTo>
                <a:lnTo>
                  <a:pt x="284" y="66"/>
                </a:lnTo>
                <a:lnTo>
                  <a:pt x="286" y="67"/>
                </a:lnTo>
                <a:lnTo>
                  <a:pt x="287" y="68"/>
                </a:lnTo>
                <a:lnTo>
                  <a:pt x="288" y="68"/>
                </a:lnTo>
                <a:lnTo>
                  <a:pt x="289" y="69"/>
                </a:lnTo>
                <a:lnTo>
                  <a:pt x="290" y="70"/>
                </a:lnTo>
                <a:lnTo>
                  <a:pt x="292" y="72"/>
                </a:lnTo>
                <a:lnTo>
                  <a:pt x="295" y="76"/>
                </a:lnTo>
                <a:lnTo>
                  <a:pt x="296" y="77"/>
                </a:lnTo>
                <a:lnTo>
                  <a:pt x="297" y="79"/>
                </a:lnTo>
                <a:lnTo>
                  <a:pt x="299" y="80"/>
                </a:lnTo>
                <a:lnTo>
                  <a:pt x="300" y="81"/>
                </a:lnTo>
                <a:lnTo>
                  <a:pt x="302" y="82"/>
                </a:lnTo>
                <a:lnTo>
                  <a:pt x="305" y="83"/>
                </a:lnTo>
                <a:lnTo>
                  <a:pt x="309" y="85"/>
                </a:lnTo>
                <a:lnTo>
                  <a:pt x="310" y="86"/>
                </a:lnTo>
                <a:lnTo>
                  <a:pt x="312" y="86"/>
                </a:lnTo>
                <a:lnTo>
                  <a:pt x="313" y="87"/>
                </a:lnTo>
                <a:lnTo>
                  <a:pt x="314" y="88"/>
                </a:lnTo>
                <a:lnTo>
                  <a:pt x="318" y="91"/>
                </a:lnTo>
                <a:lnTo>
                  <a:pt x="319" y="92"/>
                </a:lnTo>
                <a:lnTo>
                  <a:pt x="321" y="93"/>
                </a:lnTo>
                <a:lnTo>
                  <a:pt x="322" y="94"/>
                </a:lnTo>
                <a:lnTo>
                  <a:pt x="324" y="95"/>
                </a:lnTo>
                <a:lnTo>
                  <a:pt x="327" y="96"/>
                </a:lnTo>
                <a:lnTo>
                  <a:pt x="330" y="97"/>
                </a:lnTo>
                <a:lnTo>
                  <a:pt x="333" y="99"/>
                </a:lnTo>
                <a:lnTo>
                  <a:pt x="335" y="100"/>
                </a:lnTo>
                <a:lnTo>
                  <a:pt x="336" y="100"/>
                </a:lnTo>
                <a:lnTo>
                  <a:pt x="338" y="102"/>
                </a:lnTo>
                <a:lnTo>
                  <a:pt x="343" y="106"/>
                </a:lnTo>
                <a:lnTo>
                  <a:pt x="345" y="107"/>
                </a:lnTo>
                <a:lnTo>
                  <a:pt x="346" y="108"/>
                </a:lnTo>
                <a:lnTo>
                  <a:pt x="347" y="108"/>
                </a:lnTo>
                <a:lnTo>
                  <a:pt x="348" y="109"/>
                </a:lnTo>
                <a:lnTo>
                  <a:pt x="349" y="109"/>
                </a:lnTo>
                <a:lnTo>
                  <a:pt x="350" y="109"/>
                </a:lnTo>
                <a:lnTo>
                  <a:pt x="352" y="109"/>
                </a:lnTo>
                <a:lnTo>
                  <a:pt x="354" y="109"/>
                </a:lnTo>
                <a:lnTo>
                  <a:pt x="356" y="108"/>
                </a:lnTo>
                <a:lnTo>
                  <a:pt x="360" y="107"/>
                </a:lnTo>
                <a:lnTo>
                  <a:pt x="361" y="107"/>
                </a:lnTo>
                <a:lnTo>
                  <a:pt x="363" y="107"/>
                </a:lnTo>
                <a:lnTo>
                  <a:pt x="366" y="105"/>
                </a:lnTo>
                <a:lnTo>
                  <a:pt x="367" y="105"/>
                </a:lnTo>
                <a:lnTo>
                  <a:pt x="367" y="105"/>
                </a:lnTo>
                <a:lnTo>
                  <a:pt x="368" y="105"/>
                </a:lnTo>
                <a:lnTo>
                  <a:pt x="369" y="105"/>
                </a:lnTo>
                <a:lnTo>
                  <a:pt x="371" y="106"/>
                </a:lnTo>
                <a:lnTo>
                  <a:pt x="372" y="106"/>
                </a:lnTo>
                <a:lnTo>
                  <a:pt x="372" y="106"/>
                </a:lnTo>
                <a:lnTo>
                  <a:pt x="373" y="107"/>
                </a:lnTo>
                <a:lnTo>
                  <a:pt x="375" y="107"/>
                </a:lnTo>
                <a:lnTo>
                  <a:pt x="377" y="106"/>
                </a:lnTo>
                <a:lnTo>
                  <a:pt x="381" y="106"/>
                </a:lnTo>
                <a:lnTo>
                  <a:pt x="384" y="106"/>
                </a:lnTo>
                <a:lnTo>
                  <a:pt x="385" y="105"/>
                </a:lnTo>
                <a:lnTo>
                  <a:pt x="386" y="106"/>
                </a:lnTo>
                <a:lnTo>
                  <a:pt x="388" y="106"/>
                </a:lnTo>
                <a:lnTo>
                  <a:pt x="390" y="106"/>
                </a:lnTo>
                <a:lnTo>
                  <a:pt x="393" y="107"/>
                </a:lnTo>
                <a:lnTo>
                  <a:pt x="395" y="107"/>
                </a:lnTo>
                <a:lnTo>
                  <a:pt x="396" y="107"/>
                </a:lnTo>
                <a:lnTo>
                  <a:pt x="397" y="107"/>
                </a:lnTo>
                <a:lnTo>
                  <a:pt x="398" y="107"/>
                </a:lnTo>
                <a:lnTo>
                  <a:pt x="399" y="107"/>
                </a:lnTo>
                <a:lnTo>
                  <a:pt x="400" y="107"/>
                </a:lnTo>
                <a:lnTo>
                  <a:pt x="400" y="107"/>
                </a:lnTo>
                <a:lnTo>
                  <a:pt x="401" y="106"/>
                </a:lnTo>
                <a:lnTo>
                  <a:pt x="401" y="105"/>
                </a:lnTo>
                <a:lnTo>
                  <a:pt x="401" y="105"/>
                </a:lnTo>
                <a:lnTo>
                  <a:pt x="401" y="104"/>
                </a:lnTo>
                <a:lnTo>
                  <a:pt x="401" y="103"/>
                </a:lnTo>
                <a:lnTo>
                  <a:pt x="400" y="100"/>
                </a:lnTo>
                <a:lnTo>
                  <a:pt x="400" y="98"/>
                </a:lnTo>
                <a:lnTo>
                  <a:pt x="400" y="98"/>
                </a:lnTo>
                <a:lnTo>
                  <a:pt x="400" y="97"/>
                </a:lnTo>
                <a:lnTo>
                  <a:pt x="400" y="96"/>
                </a:lnTo>
                <a:lnTo>
                  <a:pt x="400" y="95"/>
                </a:lnTo>
                <a:lnTo>
                  <a:pt x="401" y="94"/>
                </a:lnTo>
                <a:lnTo>
                  <a:pt x="401" y="94"/>
                </a:lnTo>
                <a:lnTo>
                  <a:pt x="402" y="93"/>
                </a:lnTo>
                <a:lnTo>
                  <a:pt x="403" y="92"/>
                </a:lnTo>
                <a:lnTo>
                  <a:pt x="405" y="90"/>
                </a:lnTo>
                <a:lnTo>
                  <a:pt x="407" y="89"/>
                </a:lnTo>
                <a:lnTo>
                  <a:pt x="408" y="88"/>
                </a:lnTo>
                <a:lnTo>
                  <a:pt x="409" y="87"/>
                </a:lnTo>
                <a:lnTo>
                  <a:pt x="409" y="86"/>
                </a:lnTo>
                <a:lnTo>
                  <a:pt x="409" y="86"/>
                </a:lnTo>
                <a:lnTo>
                  <a:pt x="410" y="85"/>
                </a:lnTo>
                <a:lnTo>
                  <a:pt x="410" y="84"/>
                </a:lnTo>
                <a:lnTo>
                  <a:pt x="410" y="80"/>
                </a:lnTo>
                <a:lnTo>
                  <a:pt x="410" y="79"/>
                </a:lnTo>
                <a:lnTo>
                  <a:pt x="410" y="78"/>
                </a:lnTo>
                <a:lnTo>
                  <a:pt x="411" y="77"/>
                </a:lnTo>
                <a:lnTo>
                  <a:pt x="411" y="76"/>
                </a:lnTo>
                <a:lnTo>
                  <a:pt x="412" y="75"/>
                </a:lnTo>
                <a:lnTo>
                  <a:pt x="413" y="74"/>
                </a:lnTo>
                <a:lnTo>
                  <a:pt x="414" y="73"/>
                </a:lnTo>
                <a:lnTo>
                  <a:pt x="415" y="72"/>
                </a:lnTo>
                <a:lnTo>
                  <a:pt x="417" y="71"/>
                </a:lnTo>
                <a:lnTo>
                  <a:pt x="420" y="69"/>
                </a:lnTo>
                <a:lnTo>
                  <a:pt x="422" y="68"/>
                </a:lnTo>
                <a:lnTo>
                  <a:pt x="424" y="66"/>
                </a:lnTo>
                <a:lnTo>
                  <a:pt x="428" y="63"/>
                </a:lnTo>
                <a:lnTo>
                  <a:pt x="430" y="62"/>
                </a:lnTo>
                <a:lnTo>
                  <a:pt x="431" y="61"/>
                </a:lnTo>
                <a:lnTo>
                  <a:pt x="434" y="60"/>
                </a:lnTo>
                <a:lnTo>
                  <a:pt x="438" y="58"/>
                </a:lnTo>
                <a:lnTo>
                  <a:pt x="442" y="56"/>
                </a:lnTo>
                <a:lnTo>
                  <a:pt x="443" y="56"/>
                </a:lnTo>
                <a:lnTo>
                  <a:pt x="444" y="54"/>
                </a:lnTo>
                <a:lnTo>
                  <a:pt x="445" y="54"/>
                </a:lnTo>
                <a:lnTo>
                  <a:pt x="448" y="52"/>
                </a:lnTo>
                <a:lnTo>
                  <a:pt x="451" y="51"/>
                </a:lnTo>
                <a:lnTo>
                  <a:pt x="453" y="50"/>
                </a:lnTo>
                <a:lnTo>
                  <a:pt x="455" y="49"/>
                </a:lnTo>
                <a:lnTo>
                  <a:pt x="457" y="47"/>
                </a:lnTo>
                <a:lnTo>
                  <a:pt x="458" y="46"/>
                </a:lnTo>
                <a:lnTo>
                  <a:pt x="460" y="45"/>
                </a:lnTo>
                <a:lnTo>
                  <a:pt x="461" y="43"/>
                </a:lnTo>
                <a:lnTo>
                  <a:pt x="462" y="42"/>
                </a:lnTo>
                <a:lnTo>
                  <a:pt x="462" y="41"/>
                </a:lnTo>
                <a:lnTo>
                  <a:pt x="463" y="39"/>
                </a:lnTo>
                <a:lnTo>
                  <a:pt x="466" y="34"/>
                </a:lnTo>
                <a:lnTo>
                  <a:pt x="466" y="32"/>
                </a:lnTo>
                <a:lnTo>
                  <a:pt x="467" y="32"/>
                </a:lnTo>
                <a:lnTo>
                  <a:pt x="468" y="31"/>
                </a:lnTo>
                <a:lnTo>
                  <a:pt x="468" y="30"/>
                </a:lnTo>
                <a:lnTo>
                  <a:pt x="469" y="29"/>
                </a:lnTo>
                <a:lnTo>
                  <a:pt x="470" y="29"/>
                </a:lnTo>
                <a:lnTo>
                  <a:pt x="471" y="29"/>
                </a:lnTo>
                <a:lnTo>
                  <a:pt x="471" y="28"/>
                </a:lnTo>
                <a:lnTo>
                  <a:pt x="472" y="28"/>
                </a:lnTo>
                <a:lnTo>
                  <a:pt x="473" y="28"/>
                </a:lnTo>
                <a:lnTo>
                  <a:pt x="474" y="28"/>
                </a:lnTo>
                <a:lnTo>
                  <a:pt x="475" y="28"/>
                </a:lnTo>
                <a:lnTo>
                  <a:pt x="476" y="29"/>
                </a:lnTo>
                <a:lnTo>
                  <a:pt x="477" y="29"/>
                </a:lnTo>
                <a:lnTo>
                  <a:pt x="478" y="30"/>
                </a:lnTo>
                <a:lnTo>
                  <a:pt x="480" y="31"/>
                </a:lnTo>
                <a:lnTo>
                  <a:pt x="481" y="31"/>
                </a:lnTo>
                <a:lnTo>
                  <a:pt x="484" y="33"/>
                </a:lnTo>
                <a:lnTo>
                  <a:pt x="487" y="35"/>
                </a:lnTo>
                <a:lnTo>
                  <a:pt x="489" y="36"/>
                </a:lnTo>
                <a:lnTo>
                  <a:pt x="492" y="37"/>
                </a:lnTo>
                <a:lnTo>
                  <a:pt x="499" y="40"/>
                </a:lnTo>
                <a:lnTo>
                  <a:pt x="501" y="41"/>
                </a:lnTo>
                <a:lnTo>
                  <a:pt x="503" y="41"/>
                </a:lnTo>
                <a:lnTo>
                  <a:pt x="505" y="42"/>
                </a:lnTo>
                <a:lnTo>
                  <a:pt x="506" y="42"/>
                </a:lnTo>
                <a:lnTo>
                  <a:pt x="507" y="42"/>
                </a:lnTo>
                <a:lnTo>
                  <a:pt x="507" y="42"/>
                </a:lnTo>
                <a:lnTo>
                  <a:pt x="508" y="41"/>
                </a:lnTo>
                <a:lnTo>
                  <a:pt x="508" y="41"/>
                </a:lnTo>
                <a:lnTo>
                  <a:pt x="509" y="41"/>
                </a:lnTo>
                <a:lnTo>
                  <a:pt x="510" y="42"/>
                </a:lnTo>
                <a:lnTo>
                  <a:pt x="511" y="42"/>
                </a:lnTo>
                <a:lnTo>
                  <a:pt x="512" y="43"/>
                </a:lnTo>
                <a:lnTo>
                  <a:pt x="515" y="45"/>
                </a:lnTo>
                <a:lnTo>
                  <a:pt x="517" y="47"/>
                </a:lnTo>
                <a:lnTo>
                  <a:pt x="518" y="48"/>
                </a:lnTo>
                <a:lnTo>
                  <a:pt x="520" y="49"/>
                </a:lnTo>
                <a:lnTo>
                  <a:pt x="524" y="54"/>
                </a:lnTo>
                <a:lnTo>
                  <a:pt x="526" y="55"/>
                </a:lnTo>
                <a:lnTo>
                  <a:pt x="528" y="57"/>
                </a:lnTo>
                <a:lnTo>
                  <a:pt x="530" y="58"/>
                </a:lnTo>
                <a:lnTo>
                  <a:pt x="531" y="59"/>
                </a:lnTo>
                <a:lnTo>
                  <a:pt x="532" y="60"/>
                </a:lnTo>
                <a:lnTo>
                  <a:pt x="534" y="61"/>
                </a:lnTo>
                <a:lnTo>
                  <a:pt x="536" y="62"/>
                </a:lnTo>
                <a:lnTo>
                  <a:pt x="538" y="63"/>
                </a:lnTo>
                <a:lnTo>
                  <a:pt x="543" y="65"/>
                </a:lnTo>
                <a:lnTo>
                  <a:pt x="548" y="66"/>
                </a:lnTo>
                <a:lnTo>
                  <a:pt x="552" y="67"/>
                </a:lnTo>
                <a:lnTo>
                  <a:pt x="553" y="68"/>
                </a:lnTo>
                <a:lnTo>
                  <a:pt x="554" y="68"/>
                </a:lnTo>
                <a:lnTo>
                  <a:pt x="556" y="68"/>
                </a:lnTo>
                <a:lnTo>
                  <a:pt x="557" y="68"/>
                </a:lnTo>
                <a:lnTo>
                  <a:pt x="558" y="68"/>
                </a:lnTo>
                <a:lnTo>
                  <a:pt x="559" y="68"/>
                </a:lnTo>
                <a:lnTo>
                  <a:pt x="560" y="68"/>
                </a:lnTo>
                <a:lnTo>
                  <a:pt x="561" y="67"/>
                </a:lnTo>
                <a:lnTo>
                  <a:pt x="562" y="67"/>
                </a:lnTo>
                <a:lnTo>
                  <a:pt x="563" y="67"/>
                </a:lnTo>
                <a:lnTo>
                  <a:pt x="564" y="66"/>
                </a:lnTo>
                <a:lnTo>
                  <a:pt x="566" y="65"/>
                </a:lnTo>
                <a:lnTo>
                  <a:pt x="567" y="63"/>
                </a:lnTo>
                <a:lnTo>
                  <a:pt x="568" y="62"/>
                </a:lnTo>
                <a:lnTo>
                  <a:pt x="570" y="60"/>
                </a:lnTo>
                <a:lnTo>
                  <a:pt x="575" y="52"/>
                </a:lnTo>
                <a:lnTo>
                  <a:pt x="576" y="50"/>
                </a:lnTo>
                <a:lnTo>
                  <a:pt x="578" y="49"/>
                </a:lnTo>
                <a:lnTo>
                  <a:pt x="579" y="48"/>
                </a:lnTo>
                <a:lnTo>
                  <a:pt x="580" y="46"/>
                </a:lnTo>
                <a:lnTo>
                  <a:pt x="585" y="43"/>
                </a:lnTo>
                <a:lnTo>
                  <a:pt x="587" y="40"/>
                </a:lnTo>
                <a:lnTo>
                  <a:pt x="589" y="38"/>
                </a:lnTo>
                <a:lnTo>
                  <a:pt x="591" y="36"/>
                </a:lnTo>
                <a:lnTo>
                  <a:pt x="592" y="35"/>
                </a:lnTo>
                <a:lnTo>
                  <a:pt x="594" y="32"/>
                </a:lnTo>
                <a:lnTo>
                  <a:pt x="595" y="30"/>
                </a:lnTo>
                <a:lnTo>
                  <a:pt x="596" y="28"/>
                </a:lnTo>
                <a:lnTo>
                  <a:pt x="597" y="26"/>
                </a:lnTo>
                <a:lnTo>
                  <a:pt x="598" y="24"/>
                </a:lnTo>
                <a:lnTo>
                  <a:pt x="601" y="17"/>
                </a:lnTo>
                <a:lnTo>
                  <a:pt x="601" y="16"/>
                </a:lnTo>
                <a:lnTo>
                  <a:pt x="602" y="14"/>
                </a:lnTo>
                <a:lnTo>
                  <a:pt x="603" y="12"/>
                </a:lnTo>
                <a:lnTo>
                  <a:pt x="604" y="11"/>
                </a:lnTo>
                <a:lnTo>
                  <a:pt x="605" y="10"/>
                </a:lnTo>
                <a:lnTo>
                  <a:pt x="606" y="8"/>
                </a:lnTo>
                <a:lnTo>
                  <a:pt x="608" y="7"/>
                </a:lnTo>
                <a:lnTo>
                  <a:pt x="609" y="6"/>
                </a:lnTo>
                <a:lnTo>
                  <a:pt x="611" y="5"/>
                </a:lnTo>
                <a:lnTo>
                  <a:pt x="613" y="4"/>
                </a:lnTo>
                <a:lnTo>
                  <a:pt x="614" y="3"/>
                </a:lnTo>
                <a:lnTo>
                  <a:pt x="616" y="2"/>
                </a:lnTo>
                <a:lnTo>
                  <a:pt x="617" y="1"/>
                </a:lnTo>
                <a:lnTo>
                  <a:pt x="618" y="1"/>
                </a:lnTo>
                <a:lnTo>
                  <a:pt x="619" y="0"/>
                </a:lnTo>
                <a:lnTo>
                  <a:pt x="621" y="0"/>
                </a:lnTo>
                <a:lnTo>
                  <a:pt x="622" y="0"/>
                </a:lnTo>
                <a:lnTo>
                  <a:pt x="623" y="0"/>
                </a:lnTo>
                <a:lnTo>
                  <a:pt x="624" y="0"/>
                </a:lnTo>
                <a:lnTo>
                  <a:pt x="625" y="1"/>
                </a:lnTo>
                <a:lnTo>
                  <a:pt x="625" y="1"/>
                </a:lnTo>
                <a:lnTo>
                  <a:pt x="626" y="2"/>
                </a:lnTo>
                <a:lnTo>
                  <a:pt x="626" y="2"/>
                </a:lnTo>
                <a:lnTo>
                  <a:pt x="626" y="2"/>
                </a:lnTo>
                <a:lnTo>
                  <a:pt x="626" y="4"/>
                </a:lnTo>
                <a:lnTo>
                  <a:pt x="626" y="6"/>
                </a:lnTo>
                <a:lnTo>
                  <a:pt x="626" y="8"/>
                </a:lnTo>
                <a:lnTo>
                  <a:pt x="626" y="10"/>
                </a:lnTo>
                <a:lnTo>
                  <a:pt x="625" y="12"/>
                </a:lnTo>
                <a:lnTo>
                  <a:pt x="625" y="14"/>
                </a:lnTo>
                <a:lnTo>
                  <a:pt x="624" y="16"/>
                </a:lnTo>
                <a:lnTo>
                  <a:pt x="624" y="18"/>
                </a:lnTo>
                <a:lnTo>
                  <a:pt x="621" y="24"/>
                </a:lnTo>
                <a:lnTo>
                  <a:pt x="620" y="29"/>
                </a:lnTo>
                <a:lnTo>
                  <a:pt x="616" y="40"/>
                </a:lnTo>
                <a:lnTo>
                  <a:pt x="614" y="45"/>
                </a:lnTo>
                <a:lnTo>
                  <a:pt x="613" y="47"/>
                </a:lnTo>
                <a:lnTo>
                  <a:pt x="612" y="51"/>
                </a:lnTo>
                <a:lnTo>
                  <a:pt x="610" y="56"/>
                </a:lnTo>
                <a:lnTo>
                  <a:pt x="609" y="57"/>
                </a:lnTo>
                <a:lnTo>
                  <a:pt x="607" y="60"/>
                </a:lnTo>
                <a:lnTo>
                  <a:pt x="607" y="61"/>
                </a:lnTo>
                <a:lnTo>
                  <a:pt x="607" y="62"/>
                </a:lnTo>
                <a:lnTo>
                  <a:pt x="606" y="63"/>
                </a:lnTo>
                <a:lnTo>
                  <a:pt x="606" y="64"/>
                </a:lnTo>
                <a:lnTo>
                  <a:pt x="606" y="66"/>
                </a:lnTo>
                <a:lnTo>
                  <a:pt x="606" y="68"/>
                </a:lnTo>
                <a:lnTo>
                  <a:pt x="607" y="73"/>
                </a:lnTo>
                <a:lnTo>
                  <a:pt x="607" y="74"/>
                </a:lnTo>
                <a:lnTo>
                  <a:pt x="607" y="76"/>
                </a:lnTo>
                <a:lnTo>
                  <a:pt x="607" y="77"/>
                </a:lnTo>
                <a:lnTo>
                  <a:pt x="607" y="78"/>
                </a:lnTo>
                <a:lnTo>
                  <a:pt x="605" y="82"/>
                </a:lnTo>
                <a:lnTo>
                  <a:pt x="605" y="84"/>
                </a:lnTo>
                <a:lnTo>
                  <a:pt x="605" y="85"/>
                </a:lnTo>
                <a:lnTo>
                  <a:pt x="605" y="86"/>
                </a:lnTo>
                <a:lnTo>
                  <a:pt x="604" y="87"/>
                </a:lnTo>
                <a:lnTo>
                  <a:pt x="605" y="89"/>
                </a:lnTo>
                <a:lnTo>
                  <a:pt x="605" y="90"/>
                </a:lnTo>
                <a:lnTo>
                  <a:pt x="605" y="93"/>
                </a:lnTo>
                <a:lnTo>
                  <a:pt x="606" y="95"/>
                </a:lnTo>
                <a:lnTo>
                  <a:pt x="606" y="100"/>
                </a:lnTo>
                <a:lnTo>
                  <a:pt x="606" y="102"/>
                </a:lnTo>
                <a:lnTo>
                  <a:pt x="606" y="103"/>
                </a:lnTo>
                <a:lnTo>
                  <a:pt x="606" y="104"/>
                </a:lnTo>
                <a:lnTo>
                  <a:pt x="606" y="106"/>
                </a:lnTo>
                <a:lnTo>
                  <a:pt x="605" y="108"/>
                </a:lnTo>
                <a:lnTo>
                  <a:pt x="604" y="109"/>
                </a:lnTo>
                <a:lnTo>
                  <a:pt x="604" y="110"/>
                </a:lnTo>
                <a:lnTo>
                  <a:pt x="603" y="111"/>
                </a:lnTo>
                <a:lnTo>
                  <a:pt x="602" y="112"/>
                </a:lnTo>
                <a:lnTo>
                  <a:pt x="601" y="113"/>
                </a:lnTo>
                <a:lnTo>
                  <a:pt x="600" y="115"/>
                </a:lnTo>
                <a:lnTo>
                  <a:pt x="595" y="118"/>
                </a:lnTo>
                <a:lnTo>
                  <a:pt x="594" y="120"/>
                </a:lnTo>
                <a:lnTo>
                  <a:pt x="590" y="123"/>
                </a:lnTo>
                <a:lnTo>
                  <a:pt x="589" y="124"/>
                </a:lnTo>
                <a:lnTo>
                  <a:pt x="588" y="126"/>
                </a:lnTo>
                <a:lnTo>
                  <a:pt x="587" y="127"/>
                </a:lnTo>
                <a:lnTo>
                  <a:pt x="586" y="129"/>
                </a:lnTo>
                <a:lnTo>
                  <a:pt x="584" y="130"/>
                </a:lnTo>
                <a:lnTo>
                  <a:pt x="584" y="131"/>
                </a:lnTo>
                <a:lnTo>
                  <a:pt x="583" y="131"/>
                </a:lnTo>
                <a:lnTo>
                  <a:pt x="582" y="132"/>
                </a:lnTo>
                <a:lnTo>
                  <a:pt x="581" y="132"/>
                </a:lnTo>
                <a:lnTo>
                  <a:pt x="579" y="133"/>
                </a:lnTo>
                <a:lnTo>
                  <a:pt x="576" y="133"/>
                </a:lnTo>
                <a:lnTo>
                  <a:pt x="574" y="133"/>
                </a:lnTo>
                <a:lnTo>
                  <a:pt x="573" y="134"/>
                </a:lnTo>
                <a:lnTo>
                  <a:pt x="572" y="134"/>
                </a:lnTo>
                <a:lnTo>
                  <a:pt x="571" y="135"/>
                </a:lnTo>
                <a:lnTo>
                  <a:pt x="571" y="135"/>
                </a:lnTo>
                <a:lnTo>
                  <a:pt x="570" y="136"/>
                </a:lnTo>
                <a:lnTo>
                  <a:pt x="570" y="136"/>
                </a:lnTo>
                <a:lnTo>
                  <a:pt x="570" y="137"/>
                </a:lnTo>
                <a:lnTo>
                  <a:pt x="569" y="137"/>
                </a:lnTo>
                <a:lnTo>
                  <a:pt x="569" y="138"/>
                </a:lnTo>
                <a:lnTo>
                  <a:pt x="569" y="139"/>
                </a:lnTo>
                <a:lnTo>
                  <a:pt x="569" y="140"/>
                </a:lnTo>
                <a:lnTo>
                  <a:pt x="570" y="142"/>
                </a:lnTo>
                <a:lnTo>
                  <a:pt x="570" y="144"/>
                </a:lnTo>
                <a:lnTo>
                  <a:pt x="572" y="149"/>
                </a:lnTo>
                <a:lnTo>
                  <a:pt x="573" y="153"/>
                </a:lnTo>
                <a:lnTo>
                  <a:pt x="574" y="156"/>
                </a:lnTo>
                <a:lnTo>
                  <a:pt x="576" y="163"/>
                </a:lnTo>
                <a:lnTo>
                  <a:pt x="576" y="166"/>
                </a:lnTo>
                <a:lnTo>
                  <a:pt x="577" y="168"/>
                </a:lnTo>
                <a:lnTo>
                  <a:pt x="578" y="172"/>
                </a:lnTo>
                <a:lnTo>
                  <a:pt x="581" y="179"/>
                </a:lnTo>
                <a:lnTo>
                  <a:pt x="583" y="185"/>
                </a:lnTo>
                <a:lnTo>
                  <a:pt x="584" y="187"/>
                </a:lnTo>
                <a:lnTo>
                  <a:pt x="584" y="189"/>
                </a:lnTo>
                <a:lnTo>
                  <a:pt x="585" y="191"/>
                </a:lnTo>
                <a:lnTo>
                  <a:pt x="585" y="197"/>
                </a:lnTo>
                <a:lnTo>
                  <a:pt x="585" y="201"/>
                </a:lnTo>
                <a:lnTo>
                  <a:pt x="586" y="203"/>
                </a:lnTo>
                <a:lnTo>
                  <a:pt x="586" y="205"/>
                </a:lnTo>
                <a:lnTo>
                  <a:pt x="587" y="210"/>
                </a:lnTo>
                <a:lnTo>
                  <a:pt x="587" y="212"/>
                </a:lnTo>
                <a:lnTo>
                  <a:pt x="587" y="213"/>
                </a:lnTo>
                <a:lnTo>
                  <a:pt x="587" y="215"/>
                </a:lnTo>
                <a:lnTo>
                  <a:pt x="587" y="216"/>
                </a:lnTo>
                <a:lnTo>
                  <a:pt x="586" y="217"/>
                </a:lnTo>
                <a:lnTo>
                  <a:pt x="586" y="218"/>
                </a:lnTo>
                <a:lnTo>
                  <a:pt x="585" y="219"/>
                </a:lnTo>
                <a:lnTo>
                  <a:pt x="583" y="223"/>
                </a:lnTo>
                <a:lnTo>
                  <a:pt x="581" y="224"/>
                </a:lnTo>
                <a:lnTo>
                  <a:pt x="581" y="226"/>
                </a:lnTo>
                <a:lnTo>
                  <a:pt x="580" y="227"/>
                </a:lnTo>
                <a:lnTo>
                  <a:pt x="580" y="228"/>
                </a:lnTo>
                <a:lnTo>
                  <a:pt x="580" y="230"/>
                </a:lnTo>
                <a:lnTo>
                  <a:pt x="579" y="231"/>
                </a:lnTo>
                <a:lnTo>
                  <a:pt x="579" y="233"/>
                </a:lnTo>
                <a:lnTo>
                  <a:pt x="579" y="234"/>
                </a:lnTo>
                <a:lnTo>
                  <a:pt x="579" y="235"/>
                </a:lnTo>
                <a:lnTo>
                  <a:pt x="579" y="238"/>
                </a:lnTo>
                <a:lnTo>
                  <a:pt x="579" y="239"/>
                </a:lnTo>
                <a:lnTo>
                  <a:pt x="579" y="241"/>
                </a:lnTo>
                <a:lnTo>
                  <a:pt x="580" y="242"/>
                </a:lnTo>
                <a:lnTo>
                  <a:pt x="580" y="244"/>
                </a:lnTo>
                <a:lnTo>
                  <a:pt x="581" y="245"/>
                </a:lnTo>
                <a:lnTo>
                  <a:pt x="584" y="250"/>
                </a:lnTo>
                <a:lnTo>
                  <a:pt x="585" y="252"/>
                </a:lnTo>
                <a:lnTo>
                  <a:pt x="586" y="253"/>
                </a:lnTo>
                <a:lnTo>
                  <a:pt x="586" y="254"/>
                </a:lnTo>
                <a:lnTo>
                  <a:pt x="587" y="256"/>
                </a:lnTo>
                <a:lnTo>
                  <a:pt x="588" y="260"/>
                </a:lnTo>
                <a:lnTo>
                  <a:pt x="589" y="262"/>
                </a:lnTo>
                <a:lnTo>
                  <a:pt x="590" y="265"/>
                </a:lnTo>
                <a:lnTo>
                  <a:pt x="592" y="268"/>
                </a:lnTo>
                <a:lnTo>
                  <a:pt x="593" y="269"/>
                </a:lnTo>
                <a:lnTo>
                  <a:pt x="594" y="271"/>
                </a:lnTo>
                <a:lnTo>
                  <a:pt x="596" y="274"/>
                </a:lnTo>
                <a:lnTo>
                  <a:pt x="599" y="277"/>
                </a:lnTo>
                <a:lnTo>
                  <a:pt x="602" y="280"/>
                </a:lnTo>
                <a:lnTo>
                  <a:pt x="603" y="281"/>
                </a:lnTo>
                <a:lnTo>
                  <a:pt x="604" y="283"/>
                </a:lnTo>
                <a:lnTo>
                  <a:pt x="605" y="284"/>
                </a:lnTo>
                <a:lnTo>
                  <a:pt x="605" y="285"/>
                </a:lnTo>
                <a:lnTo>
                  <a:pt x="605" y="286"/>
                </a:lnTo>
                <a:lnTo>
                  <a:pt x="606" y="290"/>
                </a:lnTo>
                <a:lnTo>
                  <a:pt x="606" y="291"/>
                </a:lnTo>
                <a:lnTo>
                  <a:pt x="606" y="292"/>
                </a:lnTo>
                <a:lnTo>
                  <a:pt x="608" y="296"/>
                </a:lnTo>
                <a:lnTo>
                  <a:pt x="608" y="297"/>
                </a:lnTo>
                <a:lnTo>
                  <a:pt x="608" y="298"/>
                </a:lnTo>
                <a:lnTo>
                  <a:pt x="608" y="299"/>
                </a:lnTo>
                <a:lnTo>
                  <a:pt x="608" y="301"/>
                </a:lnTo>
                <a:lnTo>
                  <a:pt x="608" y="302"/>
                </a:lnTo>
                <a:lnTo>
                  <a:pt x="607" y="305"/>
                </a:lnTo>
                <a:lnTo>
                  <a:pt x="606" y="306"/>
                </a:lnTo>
                <a:lnTo>
                  <a:pt x="606" y="307"/>
                </a:lnTo>
                <a:lnTo>
                  <a:pt x="606" y="308"/>
                </a:lnTo>
                <a:lnTo>
                  <a:pt x="607" y="308"/>
                </a:lnTo>
                <a:lnTo>
                  <a:pt x="607" y="308"/>
                </a:lnTo>
                <a:lnTo>
                  <a:pt x="607" y="309"/>
                </a:lnTo>
                <a:lnTo>
                  <a:pt x="608" y="309"/>
                </a:lnTo>
                <a:lnTo>
                  <a:pt x="608" y="309"/>
                </a:lnTo>
                <a:lnTo>
                  <a:pt x="609" y="309"/>
                </a:lnTo>
                <a:lnTo>
                  <a:pt x="611" y="310"/>
                </a:lnTo>
                <a:lnTo>
                  <a:pt x="612" y="310"/>
                </a:lnTo>
                <a:lnTo>
                  <a:pt x="616" y="311"/>
                </a:lnTo>
                <a:lnTo>
                  <a:pt x="618" y="311"/>
                </a:lnTo>
                <a:lnTo>
                  <a:pt x="618" y="312"/>
                </a:lnTo>
                <a:lnTo>
                  <a:pt x="619" y="312"/>
                </a:lnTo>
                <a:lnTo>
                  <a:pt x="620" y="313"/>
                </a:lnTo>
                <a:lnTo>
                  <a:pt x="621" y="314"/>
                </a:lnTo>
                <a:lnTo>
                  <a:pt x="622" y="315"/>
                </a:lnTo>
                <a:lnTo>
                  <a:pt x="623" y="315"/>
                </a:lnTo>
                <a:lnTo>
                  <a:pt x="624" y="316"/>
                </a:lnTo>
                <a:lnTo>
                  <a:pt x="624" y="318"/>
                </a:lnTo>
                <a:lnTo>
                  <a:pt x="625" y="319"/>
                </a:lnTo>
                <a:lnTo>
                  <a:pt x="625" y="320"/>
                </a:lnTo>
                <a:lnTo>
                  <a:pt x="626" y="322"/>
                </a:lnTo>
                <a:lnTo>
                  <a:pt x="626" y="327"/>
                </a:lnTo>
                <a:lnTo>
                  <a:pt x="626" y="329"/>
                </a:lnTo>
                <a:lnTo>
                  <a:pt x="626" y="330"/>
                </a:lnTo>
                <a:lnTo>
                  <a:pt x="626" y="333"/>
                </a:lnTo>
                <a:lnTo>
                  <a:pt x="626" y="335"/>
                </a:lnTo>
                <a:lnTo>
                  <a:pt x="625" y="338"/>
                </a:lnTo>
                <a:lnTo>
                  <a:pt x="625" y="340"/>
                </a:lnTo>
                <a:lnTo>
                  <a:pt x="624" y="341"/>
                </a:lnTo>
                <a:lnTo>
                  <a:pt x="624" y="342"/>
                </a:lnTo>
                <a:lnTo>
                  <a:pt x="623" y="344"/>
                </a:lnTo>
                <a:lnTo>
                  <a:pt x="622" y="345"/>
                </a:lnTo>
                <a:lnTo>
                  <a:pt x="619" y="349"/>
                </a:lnTo>
                <a:lnTo>
                  <a:pt x="615" y="354"/>
                </a:lnTo>
                <a:lnTo>
                  <a:pt x="615" y="355"/>
                </a:lnTo>
                <a:lnTo>
                  <a:pt x="614" y="356"/>
                </a:lnTo>
                <a:lnTo>
                  <a:pt x="613" y="357"/>
                </a:lnTo>
                <a:lnTo>
                  <a:pt x="612" y="359"/>
                </a:lnTo>
                <a:lnTo>
                  <a:pt x="612" y="360"/>
                </a:lnTo>
                <a:lnTo>
                  <a:pt x="611" y="362"/>
                </a:lnTo>
                <a:lnTo>
                  <a:pt x="611" y="363"/>
                </a:lnTo>
                <a:lnTo>
                  <a:pt x="611" y="365"/>
                </a:lnTo>
                <a:lnTo>
                  <a:pt x="611" y="366"/>
                </a:lnTo>
                <a:lnTo>
                  <a:pt x="611" y="368"/>
                </a:lnTo>
                <a:lnTo>
                  <a:pt x="611" y="369"/>
                </a:lnTo>
                <a:lnTo>
                  <a:pt x="612" y="371"/>
                </a:lnTo>
                <a:lnTo>
                  <a:pt x="614" y="376"/>
                </a:lnTo>
                <a:lnTo>
                  <a:pt x="614" y="377"/>
                </a:lnTo>
                <a:lnTo>
                  <a:pt x="614" y="377"/>
                </a:lnTo>
                <a:lnTo>
                  <a:pt x="614" y="379"/>
                </a:lnTo>
                <a:lnTo>
                  <a:pt x="613" y="381"/>
                </a:lnTo>
                <a:lnTo>
                  <a:pt x="612" y="385"/>
                </a:lnTo>
                <a:lnTo>
                  <a:pt x="611" y="388"/>
                </a:lnTo>
                <a:lnTo>
                  <a:pt x="611" y="391"/>
                </a:lnTo>
                <a:lnTo>
                  <a:pt x="611" y="394"/>
                </a:lnTo>
                <a:lnTo>
                  <a:pt x="611" y="395"/>
                </a:lnTo>
                <a:lnTo>
                  <a:pt x="611" y="395"/>
                </a:lnTo>
                <a:lnTo>
                  <a:pt x="611" y="395"/>
                </a:lnTo>
                <a:lnTo>
                  <a:pt x="610" y="395"/>
                </a:lnTo>
                <a:lnTo>
                  <a:pt x="610" y="395"/>
                </a:lnTo>
                <a:lnTo>
                  <a:pt x="608" y="396"/>
                </a:lnTo>
                <a:lnTo>
                  <a:pt x="606" y="396"/>
                </a:lnTo>
                <a:lnTo>
                  <a:pt x="604" y="395"/>
                </a:lnTo>
                <a:lnTo>
                  <a:pt x="602" y="395"/>
                </a:lnTo>
                <a:lnTo>
                  <a:pt x="600" y="395"/>
                </a:lnTo>
                <a:lnTo>
                  <a:pt x="598" y="394"/>
                </a:lnTo>
                <a:lnTo>
                  <a:pt x="595" y="393"/>
                </a:lnTo>
                <a:lnTo>
                  <a:pt x="593" y="392"/>
                </a:lnTo>
                <a:lnTo>
                  <a:pt x="590" y="391"/>
                </a:lnTo>
                <a:lnTo>
                  <a:pt x="588" y="390"/>
                </a:lnTo>
                <a:lnTo>
                  <a:pt x="586" y="389"/>
                </a:lnTo>
                <a:lnTo>
                  <a:pt x="576" y="385"/>
                </a:lnTo>
                <a:lnTo>
                  <a:pt x="572" y="383"/>
                </a:lnTo>
                <a:lnTo>
                  <a:pt x="571" y="382"/>
                </a:lnTo>
                <a:lnTo>
                  <a:pt x="569" y="381"/>
                </a:lnTo>
                <a:lnTo>
                  <a:pt x="567" y="381"/>
                </a:lnTo>
                <a:lnTo>
                  <a:pt x="565" y="380"/>
                </a:lnTo>
                <a:lnTo>
                  <a:pt x="563" y="380"/>
                </a:lnTo>
                <a:lnTo>
                  <a:pt x="562" y="380"/>
                </a:lnTo>
                <a:lnTo>
                  <a:pt x="558" y="379"/>
                </a:lnTo>
                <a:lnTo>
                  <a:pt x="555" y="379"/>
                </a:lnTo>
                <a:lnTo>
                  <a:pt x="553" y="379"/>
                </a:lnTo>
                <a:lnTo>
                  <a:pt x="552" y="379"/>
                </a:lnTo>
                <a:lnTo>
                  <a:pt x="550" y="379"/>
                </a:lnTo>
                <a:lnTo>
                  <a:pt x="546" y="380"/>
                </a:lnTo>
                <a:lnTo>
                  <a:pt x="545" y="380"/>
                </a:lnTo>
                <a:lnTo>
                  <a:pt x="544" y="380"/>
                </a:lnTo>
                <a:lnTo>
                  <a:pt x="543" y="380"/>
                </a:lnTo>
                <a:lnTo>
                  <a:pt x="542" y="380"/>
                </a:lnTo>
                <a:lnTo>
                  <a:pt x="539" y="378"/>
                </a:lnTo>
                <a:lnTo>
                  <a:pt x="537" y="378"/>
                </a:lnTo>
                <a:lnTo>
                  <a:pt x="535" y="378"/>
                </a:lnTo>
                <a:lnTo>
                  <a:pt x="534" y="378"/>
                </a:lnTo>
                <a:lnTo>
                  <a:pt x="533" y="378"/>
                </a:lnTo>
                <a:lnTo>
                  <a:pt x="532" y="378"/>
                </a:lnTo>
                <a:lnTo>
                  <a:pt x="528" y="379"/>
                </a:lnTo>
                <a:lnTo>
                  <a:pt x="526" y="380"/>
                </a:lnTo>
                <a:lnTo>
                  <a:pt x="524" y="380"/>
                </a:lnTo>
                <a:lnTo>
                  <a:pt x="522" y="380"/>
                </a:lnTo>
                <a:lnTo>
                  <a:pt x="518" y="380"/>
                </a:lnTo>
                <a:lnTo>
                  <a:pt x="515" y="379"/>
                </a:lnTo>
                <a:lnTo>
                  <a:pt x="513" y="379"/>
                </a:lnTo>
                <a:lnTo>
                  <a:pt x="509" y="378"/>
                </a:lnTo>
                <a:lnTo>
                  <a:pt x="507" y="377"/>
                </a:lnTo>
                <a:lnTo>
                  <a:pt x="507" y="377"/>
                </a:lnTo>
                <a:lnTo>
                  <a:pt x="506" y="377"/>
                </a:lnTo>
                <a:lnTo>
                  <a:pt x="506" y="377"/>
                </a:lnTo>
                <a:lnTo>
                  <a:pt x="506" y="377"/>
                </a:lnTo>
                <a:lnTo>
                  <a:pt x="505" y="378"/>
                </a:lnTo>
                <a:lnTo>
                  <a:pt x="504" y="379"/>
                </a:lnTo>
                <a:lnTo>
                  <a:pt x="504" y="381"/>
                </a:lnTo>
                <a:lnTo>
                  <a:pt x="503" y="384"/>
                </a:lnTo>
                <a:lnTo>
                  <a:pt x="500" y="395"/>
                </a:lnTo>
                <a:lnTo>
                  <a:pt x="500" y="397"/>
                </a:lnTo>
                <a:lnTo>
                  <a:pt x="499" y="398"/>
                </a:lnTo>
                <a:lnTo>
                  <a:pt x="498" y="400"/>
                </a:lnTo>
                <a:lnTo>
                  <a:pt x="498" y="400"/>
                </a:lnTo>
                <a:lnTo>
                  <a:pt x="497" y="401"/>
                </a:lnTo>
                <a:lnTo>
                  <a:pt x="496" y="402"/>
                </a:lnTo>
                <a:lnTo>
                  <a:pt x="496" y="402"/>
                </a:lnTo>
                <a:lnTo>
                  <a:pt x="495" y="402"/>
                </a:lnTo>
                <a:lnTo>
                  <a:pt x="493" y="402"/>
                </a:lnTo>
                <a:lnTo>
                  <a:pt x="491" y="403"/>
                </a:lnTo>
                <a:lnTo>
                  <a:pt x="488" y="403"/>
                </a:lnTo>
                <a:lnTo>
                  <a:pt x="486" y="402"/>
                </a:lnTo>
                <a:lnTo>
                  <a:pt x="484" y="402"/>
                </a:lnTo>
                <a:lnTo>
                  <a:pt x="478" y="401"/>
                </a:lnTo>
                <a:lnTo>
                  <a:pt x="477" y="401"/>
                </a:lnTo>
                <a:lnTo>
                  <a:pt x="476" y="401"/>
                </a:lnTo>
                <a:lnTo>
                  <a:pt x="475" y="401"/>
                </a:lnTo>
                <a:lnTo>
                  <a:pt x="473" y="401"/>
                </a:lnTo>
                <a:lnTo>
                  <a:pt x="469" y="402"/>
                </a:lnTo>
                <a:lnTo>
                  <a:pt x="467" y="402"/>
                </a:lnTo>
                <a:lnTo>
                  <a:pt x="464" y="403"/>
                </a:lnTo>
                <a:lnTo>
                  <a:pt x="462" y="403"/>
                </a:lnTo>
                <a:lnTo>
                  <a:pt x="461" y="403"/>
                </a:lnTo>
                <a:lnTo>
                  <a:pt x="460" y="403"/>
                </a:lnTo>
                <a:lnTo>
                  <a:pt x="459" y="402"/>
                </a:lnTo>
                <a:lnTo>
                  <a:pt x="458" y="401"/>
                </a:lnTo>
                <a:lnTo>
                  <a:pt x="456" y="401"/>
                </a:lnTo>
                <a:lnTo>
                  <a:pt x="456" y="401"/>
                </a:lnTo>
                <a:lnTo>
                  <a:pt x="455" y="401"/>
                </a:lnTo>
                <a:lnTo>
                  <a:pt x="454" y="401"/>
                </a:lnTo>
                <a:lnTo>
                  <a:pt x="453" y="401"/>
                </a:lnTo>
                <a:lnTo>
                  <a:pt x="452" y="401"/>
                </a:lnTo>
                <a:lnTo>
                  <a:pt x="451" y="402"/>
                </a:lnTo>
                <a:lnTo>
                  <a:pt x="449" y="402"/>
                </a:lnTo>
                <a:lnTo>
                  <a:pt x="448" y="403"/>
                </a:lnTo>
                <a:lnTo>
                  <a:pt x="447" y="404"/>
                </a:lnTo>
                <a:lnTo>
                  <a:pt x="447" y="404"/>
                </a:lnTo>
                <a:lnTo>
                  <a:pt x="444" y="407"/>
                </a:lnTo>
                <a:lnTo>
                  <a:pt x="443" y="409"/>
                </a:lnTo>
                <a:lnTo>
                  <a:pt x="441" y="410"/>
                </a:lnTo>
                <a:lnTo>
                  <a:pt x="440" y="411"/>
                </a:lnTo>
                <a:lnTo>
                  <a:pt x="439" y="412"/>
                </a:lnTo>
                <a:lnTo>
                  <a:pt x="439" y="412"/>
                </a:lnTo>
                <a:lnTo>
                  <a:pt x="438" y="412"/>
                </a:lnTo>
                <a:lnTo>
                  <a:pt x="437" y="412"/>
                </a:lnTo>
                <a:lnTo>
                  <a:pt x="437" y="412"/>
                </a:lnTo>
                <a:lnTo>
                  <a:pt x="436" y="412"/>
                </a:lnTo>
                <a:lnTo>
                  <a:pt x="436" y="412"/>
                </a:lnTo>
                <a:lnTo>
                  <a:pt x="435" y="412"/>
                </a:lnTo>
                <a:lnTo>
                  <a:pt x="435" y="411"/>
                </a:lnTo>
                <a:lnTo>
                  <a:pt x="429" y="403"/>
                </a:lnTo>
                <a:lnTo>
                  <a:pt x="428" y="401"/>
                </a:lnTo>
                <a:lnTo>
                  <a:pt x="426" y="400"/>
                </a:lnTo>
                <a:lnTo>
                  <a:pt x="425" y="399"/>
                </a:lnTo>
                <a:lnTo>
                  <a:pt x="424" y="398"/>
                </a:lnTo>
                <a:lnTo>
                  <a:pt x="420" y="395"/>
                </a:lnTo>
                <a:lnTo>
                  <a:pt x="415" y="392"/>
                </a:lnTo>
                <a:lnTo>
                  <a:pt x="413" y="391"/>
                </a:lnTo>
                <a:lnTo>
                  <a:pt x="411" y="390"/>
                </a:lnTo>
                <a:lnTo>
                  <a:pt x="409" y="389"/>
                </a:lnTo>
                <a:lnTo>
                  <a:pt x="404" y="387"/>
                </a:lnTo>
                <a:lnTo>
                  <a:pt x="398" y="386"/>
                </a:lnTo>
                <a:lnTo>
                  <a:pt x="397" y="385"/>
                </a:lnTo>
                <a:lnTo>
                  <a:pt x="394" y="385"/>
                </a:lnTo>
                <a:lnTo>
                  <a:pt x="393" y="384"/>
                </a:lnTo>
                <a:lnTo>
                  <a:pt x="392" y="384"/>
                </a:lnTo>
                <a:lnTo>
                  <a:pt x="391" y="384"/>
                </a:lnTo>
                <a:lnTo>
                  <a:pt x="389" y="382"/>
                </a:lnTo>
                <a:lnTo>
                  <a:pt x="387" y="381"/>
                </a:lnTo>
                <a:lnTo>
                  <a:pt x="386" y="379"/>
                </a:lnTo>
                <a:lnTo>
                  <a:pt x="384" y="378"/>
                </a:lnTo>
                <a:lnTo>
                  <a:pt x="382" y="375"/>
                </a:lnTo>
                <a:lnTo>
                  <a:pt x="381" y="373"/>
                </a:lnTo>
                <a:lnTo>
                  <a:pt x="379" y="371"/>
                </a:lnTo>
                <a:lnTo>
                  <a:pt x="374" y="365"/>
                </a:lnTo>
                <a:lnTo>
                  <a:pt x="372" y="364"/>
                </a:lnTo>
                <a:lnTo>
                  <a:pt x="370" y="362"/>
                </a:lnTo>
                <a:lnTo>
                  <a:pt x="368" y="361"/>
                </a:lnTo>
                <a:lnTo>
                  <a:pt x="366" y="359"/>
                </a:lnTo>
                <a:lnTo>
                  <a:pt x="364" y="358"/>
                </a:lnTo>
                <a:lnTo>
                  <a:pt x="362" y="357"/>
                </a:lnTo>
                <a:lnTo>
                  <a:pt x="356" y="355"/>
                </a:lnTo>
                <a:lnTo>
                  <a:pt x="351" y="351"/>
                </a:lnTo>
                <a:lnTo>
                  <a:pt x="349" y="351"/>
                </a:lnTo>
                <a:lnTo>
                  <a:pt x="348" y="351"/>
                </a:lnTo>
                <a:lnTo>
                  <a:pt x="344" y="349"/>
                </a:lnTo>
                <a:lnTo>
                  <a:pt x="339" y="348"/>
                </a:lnTo>
                <a:lnTo>
                  <a:pt x="333" y="346"/>
                </a:lnTo>
                <a:lnTo>
                  <a:pt x="332" y="346"/>
                </a:lnTo>
                <a:lnTo>
                  <a:pt x="328" y="344"/>
                </a:lnTo>
                <a:lnTo>
                  <a:pt x="327" y="344"/>
                </a:lnTo>
                <a:lnTo>
                  <a:pt x="326" y="343"/>
                </a:lnTo>
                <a:lnTo>
                  <a:pt x="325" y="343"/>
                </a:lnTo>
                <a:lnTo>
                  <a:pt x="323" y="343"/>
                </a:lnTo>
                <a:lnTo>
                  <a:pt x="317" y="343"/>
                </a:lnTo>
                <a:lnTo>
                  <a:pt x="315" y="343"/>
                </a:lnTo>
                <a:lnTo>
                  <a:pt x="314" y="342"/>
                </a:lnTo>
                <a:lnTo>
                  <a:pt x="313" y="342"/>
                </a:lnTo>
                <a:lnTo>
                  <a:pt x="312" y="342"/>
                </a:lnTo>
                <a:lnTo>
                  <a:pt x="312" y="342"/>
                </a:lnTo>
                <a:lnTo>
                  <a:pt x="311" y="341"/>
                </a:lnTo>
                <a:lnTo>
                  <a:pt x="310" y="341"/>
                </a:lnTo>
                <a:lnTo>
                  <a:pt x="309" y="340"/>
                </a:lnTo>
                <a:lnTo>
                  <a:pt x="307" y="338"/>
                </a:lnTo>
                <a:lnTo>
                  <a:pt x="304" y="334"/>
                </a:lnTo>
                <a:lnTo>
                  <a:pt x="302" y="333"/>
                </a:lnTo>
                <a:lnTo>
                  <a:pt x="300" y="331"/>
                </a:lnTo>
                <a:lnTo>
                  <a:pt x="299" y="330"/>
                </a:lnTo>
                <a:lnTo>
                  <a:pt x="298" y="329"/>
                </a:lnTo>
                <a:lnTo>
                  <a:pt x="297" y="329"/>
                </a:lnTo>
                <a:lnTo>
                  <a:pt x="296" y="328"/>
                </a:lnTo>
                <a:lnTo>
                  <a:pt x="295" y="327"/>
                </a:lnTo>
                <a:lnTo>
                  <a:pt x="293" y="327"/>
                </a:lnTo>
                <a:lnTo>
                  <a:pt x="291" y="326"/>
                </a:lnTo>
                <a:lnTo>
                  <a:pt x="287" y="325"/>
                </a:lnTo>
                <a:lnTo>
                  <a:pt x="284" y="325"/>
                </a:lnTo>
                <a:lnTo>
                  <a:pt x="282" y="324"/>
                </a:lnTo>
                <a:lnTo>
                  <a:pt x="280" y="323"/>
                </a:lnTo>
                <a:lnTo>
                  <a:pt x="279" y="323"/>
                </a:lnTo>
                <a:lnTo>
                  <a:pt x="278" y="322"/>
                </a:lnTo>
                <a:lnTo>
                  <a:pt x="277" y="321"/>
                </a:lnTo>
                <a:lnTo>
                  <a:pt x="276" y="321"/>
                </a:lnTo>
                <a:lnTo>
                  <a:pt x="275" y="320"/>
                </a:lnTo>
                <a:lnTo>
                  <a:pt x="274" y="319"/>
                </a:lnTo>
                <a:lnTo>
                  <a:pt x="273" y="318"/>
                </a:lnTo>
                <a:lnTo>
                  <a:pt x="271" y="315"/>
                </a:lnTo>
                <a:lnTo>
                  <a:pt x="270" y="314"/>
                </a:lnTo>
                <a:lnTo>
                  <a:pt x="269" y="314"/>
                </a:lnTo>
                <a:lnTo>
                  <a:pt x="268" y="313"/>
                </a:lnTo>
                <a:lnTo>
                  <a:pt x="268" y="313"/>
                </a:lnTo>
                <a:lnTo>
                  <a:pt x="267" y="313"/>
                </a:lnTo>
                <a:lnTo>
                  <a:pt x="266" y="313"/>
                </a:lnTo>
                <a:lnTo>
                  <a:pt x="265" y="314"/>
                </a:lnTo>
                <a:lnTo>
                  <a:pt x="264" y="315"/>
                </a:lnTo>
                <a:lnTo>
                  <a:pt x="263" y="316"/>
                </a:lnTo>
                <a:lnTo>
                  <a:pt x="261" y="318"/>
                </a:lnTo>
                <a:lnTo>
                  <a:pt x="260" y="319"/>
                </a:lnTo>
                <a:lnTo>
                  <a:pt x="259" y="321"/>
                </a:lnTo>
                <a:lnTo>
                  <a:pt x="257" y="323"/>
                </a:lnTo>
                <a:lnTo>
                  <a:pt x="256" y="326"/>
                </a:lnTo>
                <a:lnTo>
                  <a:pt x="254" y="330"/>
                </a:lnTo>
                <a:lnTo>
                  <a:pt x="254" y="331"/>
                </a:lnTo>
                <a:lnTo>
                  <a:pt x="253" y="332"/>
                </a:lnTo>
                <a:lnTo>
                  <a:pt x="252" y="334"/>
                </a:lnTo>
                <a:lnTo>
                  <a:pt x="250" y="336"/>
                </a:lnTo>
                <a:lnTo>
                  <a:pt x="248" y="340"/>
                </a:lnTo>
                <a:lnTo>
                  <a:pt x="247" y="340"/>
                </a:lnTo>
                <a:lnTo>
                  <a:pt x="246" y="341"/>
                </a:lnTo>
                <a:lnTo>
                  <a:pt x="245" y="342"/>
                </a:lnTo>
                <a:lnTo>
                  <a:pt x="245" y="342"/>
                </a:lnTo>
                <a:lnTo>
                  <a:pt x="243" y="343"/>
                </a:lnTo>
                <a:lnTo>
                  <a:pt x="242" y="343"/>
                </a:lnTo>
                <a:lnTo>
                  <a:pt x="241" y="343"/>
                </a:lnTo>
                <a:lnTo>
                  <a:pt x="239" y="343"/>
                </a:lnTo>
                <a:lnTo>
                  <a:pt x="237" y="343"/>
                </a:lnTo>
                <a:lnTo>
                  <a:pt x="235" y="343"/>
                </a:lnTo>
                <a:lnTo>
                  <a:pt x="234" y="343"/>
                </a:lnTo>
                <a:lnTo>
                  <a:pt x="233" y="343"/>
                </a:lnTo>
                <a:lnTo>
                  <a:pt x="232" y="342"/>
                </a:lnTo>
                <a:lnTo>
                  <a:pt x="231" y="342"/>
                </a:lnTo>
                <a:lnTo>
                  <a:pt x="229" y="341"/>
                </a:lnTo>
                <a:lnTo>
                  <a:pt x="224" y="339"/>
                </a:lnTo>
                <a:lnTo>
                  <a:pt x="216" y="334"/>
                </a:lnTo>
                <a:lnTo>
                  <a:pt x="213" y="333"/>
                </a:lnTo>
                <a:lnTo>
                  <a:pt x="212" y="332"/>
                </a:lnTo>
                <a:lnTo>
                  <a:pt x="211" y="331"/>
                </a:lnTo>
                <a:lnTo>
                  <a:pt x="210" y="330"/>
                </a:lnTo>
                <a:lnTo>
                  <a:pt x="209" y="329"/>
                </a:lnTo>
                <a:lnTo>
                  <a:pt x="208" y="327"/>
                </a:lnTo>
                <a:lnTo>
                  <a:pt x="207" y="326"/>
                </a:lnTo>
                <a:lnTo>
                  <a:pt x="207" y="325"/>
                </a:lnTo>
                <a:lnTo>
                  <a:pt x="207" y="323"/>
                </a:lnTo>
                <a:lnTo>
                  <a:pt x="207" y="322"/>
                </a:lnTo>
                <a:lnTo>
                  <a:pt x="207" y="320"/>
                </a:lnTo>
                <a:lnTo>
                  <a:pt x="207" y="318"/>
                </a:lnTo>
                <a:lnTo>
                  <a:pt x="208" y="315"/>
                </a:lnTo>
                <a:lnTo>
                  <a:pt x="208" y="314"/>
                </a:lnTo>
                <a:lnTo>
                  <a:pt x="208" y="314"/>
                </a:lnTo>
                <a:lnTo>
                  <a:pt x="208" y="313"/>
                </a:lnTo>
                <a:lnTo>
                  <a:pt x="208" y="312"/>
                </a:lnTo>
                <a:lnTo>
                  <a:pt x="208" y="311"/>
                </a:lnTo>
                <a:lnTo>
                  <a:pt x="207" y="310"/>
                </a:lnTo>
                <a:lnTo>
                  <a:pt x="207" y="310"/>
                </a:lnTo>
                <a:lnTo>
                  <a:pt x="206" y="310"/>
                </a:lnTo>
                <a:lnTo>
                  <a:pt x="203" y="309"/>
                </a:lnTo>
                <a:lnTo>
                  <a:pt x="202" y="309"/>
                </a:lnTo>
                <a:lnTo>
                  <a:pt x="200" y="308"/>
                </a:lnTo>
                <a:lnTo>
                  <a:pt x="199" y="308"/>
                </a:lnTo>
                <a:lnTo>
                  <a:pt x="197" y="307"/>
                </a:lnTo>
                <a:lnTo>
                  <a:pt x="196" y="306"/>
                </a:lnTo>
                <a:lnTo>
                  <a:pt x="194" y="305"/>
                </a:lnTo>
                <a:lnTo>
                  <a:pt x="191" y="303"/>
                </a:lnTo>
                <a:lnTo>
                  <a:pt x="190" y="302"/>
                </a:lnTo>
                <a:lnTo>
                  <a:pt x="188" y="301"/>
                </a:lnTo>
                <a:lnTo>
                  <a:pt x="186" y="301"/>
                </a:lnTo>
                <a:lnTo>
                  <a:pt x="184" y="300"/>
                </a:lnTo>
                <a:lnTo>
                  <a:pt x="182" y="299"/>
                </a:lnTo>
                <a:lnTo>
                  <a:pt x="180" y="299"/>
                </a:lnTo>
                <a:lnTo>
                  <a:pt x="178" y="298"/>
                </a:lnTo>
                <a:lnTo>
                  <a:pt x="177" y="298"/>
                </a:lnTo>
                <a:lnTo>
                  <a:pt x="176" y="297"/>
                </a:lnTo>
                <a:lnTo>
                  <a:pt x="175" y="297"/>
                </a:lnTo>
                <a:lnTo>
                  <a:pt x="174" y="296"/>
                </a:lnTo>
                <a:lnTo>
                  <a:pt x="174" y="296"/>
                </a:lnTo>
                <a:lnTo>
                  <a:pt x="173" y="295"/>
                </a:lnTo>
                <a:lnTo>
                  <a:pt x="173" y="294"/>
                </a:lnTo>
                <a:lnTo>
                  <a:pt x="172" y="293"/>
                </a:lnTo>
                <a:lnTo>
                  <a:pt x="171" y="289"/>
                </a:lnTo>
                <a:lnTo>
                  <a:pt x="171" y="288"/>
                </a:lnTo>
                <a:lnTo>
                  <a:pt x="171" y="288"/>
                </a:lnTo>
                <a:lnTo>
                  <a:pt x="170" y="287"/>
                </a:lnTo>
                <a:lnTo>
                  <a:pt x="170" y="287"/>
                </a:lnTo>
                <a:lnTo>
                  <a:pt x="170" y="286"/>
                </a:lnTo>
                <a:lnTo>
                  <a:pt x="169" y="286"/>
                </a:lnTo>
                <a:lnTo>
                  <a:pt x="168" y="286"/>
                </a:lnTo>
                <a:lnTo>
                  <a:pt x="167" y="285"/>
                </a:lnTo>
                <a:lnTo>
                  <a:pt x="164" y="284"/>
                </a:lnTo>
                <a:lnTo>
                  <a:pt x="162" y="283"/>
                </a:lnTo>
                <a:lnTo>
                  <a:pt x="158" y="283"/>
                </a:lnTo>
                <a:lnTo>
                  <a:pt x="157" y="282"/>
                </a:lnTo>
                <a:lnTo>
                  <a:pt x="155" y="282"/>
                </a:lnTo>
                <a:lnTo>
                  <a:pt x="154" y="281"/>
                </a:lnTo>
                <a:lnTo>
                  <a:pt x="152" y="280"/>
                </a:lnTo>
                <a:lnTo>
                  <a:pt x="150" y="279"/>
                </a:lnTo>
                <a:lnTo>
                  <a:pt x="149" y="278"/>
                </a:lnTo>
                <a:lnTo>
                  <a:pt x="148" y="277"/>
                </a:lnTo>
                <a:lnTo>
                  <a:pt x="147" y="276"/>
                </a:lnTo>
                <a:lnTo>
                  <a:pt x="143" y="272"/>
                </a:lnTo>
                <a:lnTo>
                  <a:pt x="143" y="272"/>
                </a:lnTo>
                <a:lnTo>
                  <a:pt x="142" y="272"/>
                </a:lnTo>
                <a:lnTo>
                  <a:pt x="141" y="271"/>
                </a:lnTo>
                <a:lnTo>
                  <a:pt x="139" y="270"/>
                </a:lnTo>
                <a:lnTo>
                  <a:pt x="135" y="268"/>
                </a:lnTo>
                <a:lnTo>
                  <a:pt x="134" y="268"/>
                </a:lnTo>
                <a:lnTo>
                  <a:pt x="132" y="267"/>
                </a:lnTo>
                <a:lnTo>
                  <a:pt x="131" y="266"/>
                </a:lnTo>
                <a:lnTo>
                  <a:pt x="130" y="266"/>
                </a:lnTo>
                <a:lnTo>
                  <a:pt x="129" y="265"/>
                </a:lnTo>
                <a:lnTo>
                  <a:pt x="126" y="264"/>
                </a:lnTo>
                <a:lnTo>
                  <a:pt x="125" y="264"/>
                </a:lnTo>
                <a:lnTo>
                  <a:pt x="124" y="264"/>
                </a:lnTo>
                <a:lnTo>
                  <a:pt x="123" y="264"/>
                </a:lnTo>
                <a:lnTo>
                  <a:pt x="122" y="264"/>
                </a:lnTo>
                <a:lnTo>
                  <a:pt x="120" y="265"/>
                </a:lnTo>
                <a:lnTo>
                  <a:pt x="119" y="265"/>
                </a:lnTo>
                <a:lnTo>
                  <a:pt x="118" y="265"/>
                </a:lnTo>
                <a:lnTo>
                  <a:pt x="117" y="265"/>
                </a:lnTo>
                <a:lnTo>
                  <a:pt x="115" y="265"/>
                </a:lnTo>
                <a:lnTo>
                  <a:pt x="112" y="264"/>
                </a:lnTo>
                <a:lnTo>
                  <a:pt x="111" y="264"/>
                </a:lnTo>
                <a:lnTo>
                  <a:pt x="110" y="264"/>
                </a:lnTo>
                <a:lnTo>
                  <a:pt x="109" y="264"/>
                </a:lnTo>
                <a:lnTo>
                  <a:pt x="104" y="265"/>
                </a:lnTo>
                <a:lnTo>
                  <a:pt x="102" y="265"/>
                </a:lnTo>
                <a:lnTo>
                  <a:pt x="101" y="265"/>
                </a:lnTo>
                <a:lnTo>
                  <a:pt x="99" y="264"/>
                </a:lnTo>
                <a:lnTo>
                  <a:pt x="97" y="264"/>
                </a:lnTo>
                <a:lnTo>
                  <a:pt x="96" y="264"/>
                </a:lnTo>
                <a:lnTo>
                  <a:pt x="95" y="263"/>
                </a:lnTo>
                <a:lnTo>
                  <a:pt x="94" y="263"/>
                </a:lnTo>
                <a:lnTo>
                  <a:pt x="93" y="263"/>
                </a:lnTo>
                <a:lnTo>
                  <a:pt x="92" y="261"/>
                </a:lnTo>
                <a:lnTo>
                  <a:pt x="89" y="259"/>
                </a:lnTo>
                <a:lnTo>
                  <a:pt x="88" y="258"/>
                </a:lnTo>
                <a:lnTo>
                  <a:pt x="85" y="255"/>
                </a:lnTo>
                <a:lnTo>
                  <a:pt x="84" y="254"/>
                </a:lnTo>
                <a:lnTo>
                  <a:pt x="74" y="247"/>
                </a:lnTo>
                <a:lnTo>
                  <a:pt x="69" y="244"/>
                </a:lnTo>
                <a:lnTo>
                  <a:pt x="67" y="242"/>
                </a:lnTo>
                <a:lnTo>
                  <a:pt x="59" y="236"/>
                </a:lnTo>
                <a:lnTo>
                  <a:pt x="53" y="232"/>
                </a:lnTo>
                <a:lnTo>
                  <a:pt x="53" y="232"/>
                </a:lnTo>
                <a:lnTo>
                  <a:pt x="53" y="231"/>
                </a:lnTo>
                <a:lnTo>
                  <a:pt x="53" y="228"/>
                </a:lnTo>
                <a:lnTo>
                  <a:pt x="54" y="223"/>
                </a:lnTo>
                <a:lnTo>
                  <a:pt x="55" y="218"/>
                </a:lnTo>
                <a:lnTo>
                  <a:pt x="55" y="213"/>
                </a:lnTo>
                <a:lnTo>
                  <a:pt x="55" y="212"/>
                </a:lnTo>
                <a:lnTo>
                  <a:pt x="56" y="211"/>
                </a:lnTo>
                <a:lnTo>
                  <a:pt x="56" y="210"/>
                </a:lnTo>
                <a:lnTo>
                  <a:pt x="56" y="209"/>
                </a:lnTo>
                <a:lnTo>
                  <a:pt x="57" y="208"/>
                </a:lnTo>
                <a:lnTo>
                  <a:pt x="59" y="205"/>
                </a:lnTo>
                <a:lnTo>
                  <a:pt x="60" y="204"/>
                </a:lnTo>
                <a:lnTo>
                  <a:pt x="61" y="203"/>
                </a:lnTo>
                <a:lnTo>
                  <a:pt x="63" y="198"/>
                </a:lnTo>
                <a:lnTo>
                  <a:pt x="64" y="195"/>
                </a:lnTo>
                <a:lnTo>
                  <a:pt x="65" y="193"/>
                </a:lnTo>
                <a:lnTo>
                  <a:pt x="65" y="191"/>
                </a:lnTo>
                <a:lnTo>
                  <a:pt x="66" y="190"/>
                </a:lnTo>
                <a:lnTo>
                  <a:pt x="66" y="189"/>
                </a:lnTo>
                <a:lnTo>
                  <a:pt x="66" y="187"/>
                </a:lnTo>
                <a:lnTo>
                  <a:pt x="65" y="186"/>
                </a:lnTo>
                <a:lnTo>
                  <a:pt x="65" y="182"/>
                </a:lnTo>
                <a:lnTo>
                  <a:pt x="64" y="181"/>
                </a:lnTo>
                <a:lnTo>
                  <a:pt x="64" y="180"/>
                </a:lnTo>
                <a:lnTo>
                  <a:pt x="64" y="179"/>
                </a:lnTo>
                <a:lnTo>
                  <a:pt x="64" y="178"/>
                </a:lnTo>
                <a:lnTo>
                  <a:pt x="65" y="177"/>
                </a:lnTo>
                <a:lnTo>
                  <a:pt x="65" y="174"/>
                </a:lnTo>
                <a:lnTo>
                  <a:pt x="65" y="172"/>
                </a:lnTo>
                <a:lnTo>
                  <a:pt x="65" y="171"/>
                </a:lnTo>
                <a:lnTo>
                  <a:pt x="65" y="170"/>
                </a:lnTo>
                <a:lnTo>
                  <a:pt x="65" y="169"/>
                </a:lnTo>
                <a:lnTo>
                  <a:pt x="65" y="168"/>
                </a:lnTo>
                <a:lnTo>
                  <a:pt x="64" y="167"/>
                </a:lnTo>
                <a:lnTo>
                  <a:pt x="63" y="166"/>
                </a:lnTo>
                <a:lnTo>
                  <a:pt x="62" y="165"/>
                </a:lnTo>
                <a:lnTo>
                  <a:pt x="61" y="164"/>
                </a:lnTo>
                <a:lnTo>
                  <a:pt x="59" y="163"/>
                </a:lnTo>
                <a:lnTo>
                  <a:pt x="58" y="162"/>
                </a:lnTo>
                <a:lnTo>
                  <a:pt x="54" y="160"/>
                </a:lnTo>
                <a:lnTo>
                  <a:pt x="53" y="160"/>
                </a:lnTo>
                <a:lnTo>
                  <a:pt x="50" y="158"/>
                </a:lnTo>
                <a:lnTo>
                  <a:pt x="48" y="156"/>
                </a:lnTo>
                <a:lnTo>
                  <a:pt x="46" y="155"/>
                </a:lnTo>
                <a:lnTo>
                  <a:pt x="45" y="154"/>
                </a:lnTo>
                <a:lnTo>
                  <a:pt x="43" y="152"/>
                </a:lnTo>
                <a:lnTo>
                  <a:pt x="43" y="151"/>
                </a:lnTo>
                <a:lnTo>
                  <a:pt x="42" y="151"/>
                </a:lnTo>
                <a:lnTo>
                  <a:pt x="42" y="150"/>
                </a:lnTo>
                <a:lnTo>
                  <a:pt x="41" y="149"/>
                </a:lnTo>
                <a:lnTo>
                  <a:pt x="41" y="148"/>
                </a:lnTo>
                <a:lnTo>
                  <a:pt x="41" y="147"/>
                </a:lnTo>
                <a:lnTo>
                  <a:pt x="41" y="144"/>
                </a:lnTo>
                <a:lnTo>
                  <a:pt x="40" y="142"/>
                </a:lnTo>
                <a:lnTo>
                  <a:pt x="40" y="142"/>
                </a:lnTo>
                <a:lnTo>
                  <a:pt x="40" y="141"/>
                </a:lnTo>
                <a:lnTo>
                  <a:pt x="40" y="140"/>
                </a:lnTo>
                <a:lnTo>
                  <a:pt x="39" y="140"/>
                </a:lnTo>
                <a:lnTo>
                  <a:pt x="39" y="140"/>
                </a:lnTo>
                <a:lnTo>
                  <a:pt x="37" y="139"/>
                </a:lnTo>
                <a:lnTo>
                  <a:pt x="37" y="139"/>
                </a:lnTo>
                <a:lnTo>
                  <a:pt x="36" y="138"/>
                </a:lnTo>
                <a:lnTo>
                  <a:pt x="35" y="137"/>
                </a:lnTo>
                <a:lnTo>
                  <a:pt x="34" y="137"/>
                </a:lnTo>
                <a:lnTo>
                  <a:pt x="34" y="136"/>
                </a:lnTo>
                <a:lnTo>
                  <a:pt x="33" y="136"/>
                </a:lnTo>
                <a:lnTo>
                  <a:pt x="32" y="136"/>
                </a:lnTo>
                <a:lnTo>
                  <a:pt x="30" y="136"/>
                </a:lnTo>
                <a:lnTo>
                  <a:pt x="29" y="135"/>
                </a:lnTo>
                <a:lnTo>
                  <a:pt x="26" y="135"/>
                </a:lnTo>
                <a:lnTo>
                  <a:pt x="24" y="134"/>
                </a:lnTo>
                <a:lnTo>
                  <a:pt x="23" y="134"/>
                </a:lnTo>
                <a:lnTo>
                  <a:pt x="23" y="133"/>
                </a:lnTo>
                <a:lnTo>
                  <a:pt x="22" y="133"/>
                </a:lnTo>
                <a:lnTo>
                  <a:pt x="21" y="131"/>
                </a:lnTo>
                <a:lnTo>
                  <a:pt x="20" y="131"/>
                </a:lnTo>
                <a:lnTo>
                  <a:pt x="19" y="130"/>
                </a:lnTo>
                <a:lnTo>
                  <a:pt x="17" y="129"/>
                </a:lnTo>
                <a:lnTo>
                  <a:pt x="16" y="129"/>
                </a:lnTo>
                <a:lnTo>
                  <a:pt x="15" y="128"/>
                </a:lnTo>
                <a:lnTo>
                  <a:pt x="12" y="127"/>
                </a:lnTo>
                <a:lnTo>
                  <a:pt x="10" y="127"/>
                </a:lnTo>
                <a:lnTo>
                  <a:pt x="8" y="126"/>
                </a:lnTo>
                <a:lnTo>
                  <a:pt x="7" y="125"/>
                </a:lnTo>
                <a:lnTo>
                  <a:pt x="5" y="124"/>
                </a:lnTo>
                <a:lnTo>
                  <a:pt x="4" y="124"/>
                </a:lnTo>
                <a:lnTo>
                  <a:pt x="3" y="123"/>
                </a:lnTo>
                <a:lnTo>
                  <a:pt x="2" y="122"/>
                </a:lnTo>
                <a:lnTo>
                  <a:pt x="1" y="121"/>
                </a:lnTo>
                <a:lnTo>
                  <a:pt x="1" y="119"/>
                </a:lnTo>
                <a:lnTo>
                  <a:pt x="0" y="118"/>
                </a:lnTo>
                <a:lnTo>
                  <a:pt x="0" y="117"/>
                </a:lnTo>
                <a:lnTo>
                  <a:pt x="0" y="116"/>
                </a:lnTo>
                <a:lnTo>
                  <a:pt x="0" y="116"/>
                </a:lnTo>
                <a:lnTo>
                  <a:pt x="0" y="115"/>
                </a:lnTo>
                <a:lnTo>
                  <a:pt x="0" y="115"/>
                </a:lnTo>
                <a:lnTo>
                  <a:pt x="1" y="114"/>
                </a:lnTo>
                <a:lnTo>
                  <a:pt x="1" y="113"/>
                </a:lnTo>
                <a:lnTo>
                  <a:pt x="2" y="113"/>
                </a:lnTo>
                <a:lnTo>
                  <a:pt x="3" y="112"/>
                </a:lnTo>
                <a:lnTo>
                  <a:pt x="4" y="112"/>
                </a:lnTo>
                <a:lnTo>
                  <a:pt x="5" y="111"/>
                </a:lnTo>
                <a:lnTo>
                  <a:pt x="7" y="110"/>
                </a:lnTo>
                <a:lnTo>
                  <a:pt x="7" y="110"/>
                </a:lnTo>
                <a:lnTo>
                  <a:pt x="8" y="109"/>
                </a:lnTo>
                <a:lnTo>
                  <a:pt x="8" y="109"/>
                </a:lnTo>
                <a:lnTo>
                  <a:pt x="8" y="109"/>
                </a:lnTo>
                <a:lnTo>
                  <a:pt x="8" y="108"/>
                </a:lnTo>
                <a:lnTo>
                  <a:pt x="7" y="108"/>
                </a:lnTo>
                <a:lnTo>
                  <a:pt x="6" y="106"/>
                </a:lnTo>
                <a:lnTo>
                  <a:pt x="6" y="106"/>
                </a:lnTo>
                <a:lnTo>
                  <a:pt x="6" y="105"/>
                </a:lnTo>
                <a:lnTo>
                  <a:pt x="6" y="105"/>
                </a:lnTo>
                <a:lnTo>
                  <a:pt x="6" y="105"/>
                </a:lnTo>
                <a:lnTo>
                  <a:pt x="6" y="104"/>
                </a:lnTo>
                <a:lnTo>
                  <a:pt x="6" y="104"/>
                </a:lnTo>
                <a:lnTo>
                  <a:pt x="6" y="103"/>
                </a:lnTo>
                <a:lnTo>
                  <a:pt x="7" y="102"/>
                </a:lnTo>
                <a:lnTo>
                  <a:pt x="10" y="100"/>
                </a:lnTo>
                <a:lnTo>
                  <a:pt x="11" y="99"/>
                </a:lnTo>
                <a:lnTo>
                  <a:pt x="12" y="98"/>
                </a:lnTo>
                <a:lnTo>
                  <a:pt x="13" y="98"/>
                </a:lnTo>
                <a:lnTo>
                  <a:pt x="13" y="97"/>
                </a:lnTo>
                <a:lnTo>
                  <a:pt x="14" y="96"/>
                </a:lnTo>
                <a:lnTo>
                  <a:pt x="14" y="95"/>
                </a:lnTo>
                <a:lnTo>
                  <a:pt x="14" y="94"/>
                </a:lnTo>
                <a:lnTo>
                  <a:pt x="15" y="93"/>
                </a:lnTo>
                <a:lnTo>
                  <a:pt x="15" y="89"/>
                </a:lnTo>
                <a:lnTo>
                  <a:pt x="15" y="87"/>
                </a:lnTo>
                <a:lnTo>
                  <a:pt x="16" y="86"/>
                </a:lnTo>
                <a:lnTo>
                  <a:pt x="16" y="86"/>
                </a:lnTo>
                <a:lnTo>
                  <a:pt x="17" y="84"/>
                </a:lnTo>
                <a:lnTo>
                  <a:pt x="18" y="83"/>
                </a:lnTo>
                <a:lnTo>
                  <a:pt x="18" y="83"/>
                </a:lnTo>
                <a:lnTo>
                  <a:pt x="17" y="82"/>
                </a:lnTo>
                <a:lnTo>
                  <a:pt x="17" y="82"/>
                </a:lnTo>
                <a:lnTo>
                  <a:pt x="17" y="81"/>
                </a:lnTo>
                <a:lnTo>
                  <a:pt x="15" y="80"/>
                </a:lnTo>
                <a:lnTo>
                  <a:pt x="15" y="79"/>
                </a:lnTo>
                <a:lnTo>
                  <a:pt x="14" y="78"/>
                </a:lnTo>
                <a:lnTo>
                  <a:pt x="14" y="78"/>
                </a:lnTo>
                <a:lnTo>
                  <a:pt x="14" y="77"/>
                </a:lnTo>
                <a:lnTo>
                  <a:pt x="14" y="77"/>
                </a:lnTo>
                <a:lnTo>
                  <a:pt x="14" y="76"/>
                </a:lnTo>
                <a:lnTo>
                  <a:pt x="15" y="76"/>
                </a:lnTo>
                <a:lnTo>
                  <a:pt x="15" y="75"/>
                </a:lnTo>
                <a:lnTo>
                  <a:pt x="16" y="75"/>
                </a:lnTo>
                <a:lnTo>
                  <a:pt x="16" y="74"/>
                </a:lnTo>
                <a:lnTo>
                  <a:pt x="17" y="74"/>
                </a:lnTo>
                <a:lnTo>
                  <a:pt x="19" y="73"/>
                </a:lnTo>
                <a:lnTo>
                  <a:pt x="21" y="73"/>
                </a:lnTo>
                <a:lnTo>
                  <a:pt x="22" y="72"/>
                </a:lnTo>
                <a:lnTo>
                  <a:pt x="23" y="72"/>
                </a:lnTo>
                <a:lnTo>
                  <a:pt x="24" y="71"/>
                </a:lnTo>
                <a:lnTo>
                  <a:pt x="25" y="71"/>
                </a:lnTo>
                <a:lnTo>
                  <a:pt x="25" y="70"/>
                </a:lnTo>
                <a:lnTo>
                  <a:pt x="26" y="70"/>
                </a:lnTo>
                <a:lnTo>
                  <a:pt x="26" y="69"/>
                </a:lnTo>
                <a:lnTo>
                  <a:pt x="27" y="70"/>
                </a:lnTo>
                <a:lnTo>
                  <a:pt x="27" y="71"/>
                </a:lnTo>
                <a:lnTo>
                  <a:pt x="28" y="71"/>
                </a:lnTo>
                <a:lnTo>
                  <a:pt x="29" y="72"/>
                </a:lnTo>
                <a:lnTo>
                  <a:pt x="30" y="73"/>
                </a:lnTo>
                <a:lnTo>
                  <a:pt x="31" y="73"/>
                </a:lnTo>
                <a:lnTo>
                  <a:pt x="32" y="73"/>
                </a:lnTo>
                <a:lnTo>
                  <a:pt x="33" y="74"/>
                </a:lnTo>
                <a:lnTo>
                  <a:pt x="35" y="74"/>
                </a:lnTo>
                <a:lnTo>
                  <a:pt x="36" y="74"/>
                </a:lnTo>
                <a:lnTo>
                  <a:pt x="37" y="74"/>
                </a:lnTo>
                <a:lnTo>
                  <a:pt x="38" y="73"/>
                </a:lnTo>
                <a:lnTo>
                  <a:pt x="40" y="73"/>
                </a:lnTo>
                <a:lnTo>
                  <a:pt x="41" y="73"/>
                </a:lnTo>
                <a:lnTo>
                  <a:pt x="43" y="72"/>
                </a:lnTo>
                <a:lnTo>
                  <a:pt x="44" y="72"/>
                </a:lnTo>
                <a:lnTo>
                  <a:pt x="45" y="71"/>
                </a:lnTo>
                <a:lnTo>
                  <a:pt x="47" y="70"/>
                </a:lnTo>
                <a:lnTo>
                  <a:pt x="49" y="69"/>
                </a:lnTo>
                <a:lnTo>
                  <a:pt x="51" y="67"/>
                </a:lnTo>
                <a:lnTo>
                  <a:pt x="52" y="67"/>
                </a:lnTo>
                <a:lnTo>
                  <a:pt x="54" y="66"/>
                </a:lnTo>
                <a:lnTo>
                  <a:pt x="56" y="65"/>
                </a:lnTo>
                <a:lnTo>
                  <a:pt x="57" y="64"/>
                </a:lnTo>
                <a:lnTo>
                  <a:pt x="59" y="62"/>
                </a:lnTo>
              </a:path>
            </a:pathLst>
          </a:custGeom>
          <a:noFill/>
          <a:ln w="98425">
            <a:solidFill>
              <a:srgbClr val="CCCC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404" name="Freeform 245">
            <a:extLst>
              <a:ext uri="{FF2B5EF4-FFF2-40B4-BE49-F238E27FC236}">
                <a16:creationId xmlns:a16="http://schemas.microsoft.com/office/drawing/2014/main" id="{95713406-93E0-4367-9AC7-78D010B6DAC6}"/>
              </a:ext>
            </a:extLst>
          </p:cNvPr>
          <p:cNvSpPr>
            <a:spLocks/>
          </p:cNvSpPr>
          <p:nvPr/>
        </p:nvSpPr>
        <p:spPr bwMode="auto">
          <a:xfrm>
            <a:off x="8841938" y="2088532"/>
            <a:ext cx="114133" cy="36686"/>
          </a:xfrm>
          <a:custGeom>
            <a:avLst/>
            <a:gdLst>
              <a:gd name="T0" fmla="*/ 1 w 112"/>
              <a:gd name="T1" fmla="*/ 35 h 36"/>
              <a:gd name="T2" fmla="*/ 2 w 112"/>
              <a:gd name="T3" fmla="*/ 34 h 36"/>
              <a:gd name="T4" fmla="*/ 4 w 112"/>
              <a:gd name="T5" fmla="*/ 30 h 36"/>
              <a:gd name="T6" fmla="*/ 6 w 112"/>
              <a:gd name="T7" fmla="*/ 28 h 36"/>
              <a:gd name="T8" fmla="*/ 7 w 112"/>
              <a:gd name="T9" fmla="*/ 27 h 36"/>
              <a:gd name="T10" fmla="*/ 9 w 112"/>
              <a:gd name="T11" fmla="*/ 25 h 36"/>
              <a:gd name="T12" fmla="*/ 12 w 112"/>
              <a:gd name="T13" fmla="*/ 24 h 36"/>
              <a:gd name="T14" fmla="*/ 16 w 112"/>
              <a:gd name="T15" fmla="*/ 23 h 36"/>
              <a:gd name="T16" fmla="*/ 22 w 112"/>
              <a:gd name="T17" fmla="*/ 20 h 36"/>
              <a:gd name="T18" fmla="*/ 23 w 112"/>
              <a:gd name="T19" fmla="*/ 20 h 36"/>
              <a:gd name="T20" fmla="*/ 25 w 112"/>
              <a:gd name="T21" fmla="*/ 20 h 36"/>
              <a:gd name="T22" fmla="*/ 26 w 112"/>
              <a:gd name="T23" fmla="*/ 20 h 36"/>
              <a:gd name="T24" fmla="*/ 27 w 112"/>
              <a:gd name="T25" fmla="*/ 21 h 36"/>
              <a:gd name="T26" fmla="*/ 31 w 112"/>
              <a:gd name="T27" fmla="*/ 24 h 36"/>
              <a:gd name="T28" fmla="*/ 33 w 112"/>
              <a:gd name="T29" fmla="*/ 25 h 36"/>
              <a:gd name="T30" fmla="*/ 35 w 112"/>
              <a:gd name="T31" fmla="*/ 25 h 36"/>
              <a:gd name="T32" fmla="*/ 39 w 112"/>
              <a:gd name="T33" fmla="*/ 25 h 36"/>
              <a:gd name="T34" fmla="*/ 44 w 112"/>
              <a:gd name="T35" fmla="*/ 25 h 36"/>
              <a:gd name="T36" fmla="*/ 48 w 112"/>
              <a:gd name="T37" fmla="*/ 25 h 36"/>
              <a:gd name="T38" fmla="*/ 52 w 112"/>
              <a:gd name="T39" fmla="*/ 26 h 36"/>
              <a:gd name="T40" fmla="*/ 56 w 112"/>
              <a:gd name="T41" fmla="*/ 26 h 36"/>
              <a:gd name="T42" fmla="*/ 58 w 112"/>
              <a:gd name="T43" fmla="*/ 26 h 36"/>
              <a:gd name="T44" fmla="*/ 61 w 112"/>
              <a:gd name="T45" fmla="*/ 27 h 36"/>
              <a:gd name="T46" fmla="*/ 67 w 112"/>
              <a:gd name="T47" fmla="*/ 29 h 36"/>
              <a:gd name="T48" fmla="*/ 69 w 112"/>
              <a:gd name="T49" fmla="*/ 29 h 36"/>
              <a:gd name="T50" fmla="*/ 72 w 112"/>
              <a:gd name="T51" fmla="*/ 29 h 36"/>
              <a:gd name="T52" fmla="*/ 75 w 112"/>
              <a:gd name="T53" fmla="*/ 29 h 36"/>
              <a:gd name="T54" fmla="*/ 80 w 112"/>
              <a:gd name="T55" fmla="*/ 26 h 36"/>
              <a:gd name="T56" fmla="*/ 86 w 112"/>
              <a:gd name="T57" fmla="*/ 24 h 36"/>
              <a:gd name="T58" fmla="*/ 89 w 112"/>
              <a:gd name="T59" fmla="*/ 23 h 36"/>
              <a:gd name="T60" fmla="*/ 91 w 112"/>
              <a:gd name="T61" fmla="*/ 21 h 36"/>
              <a:gd name="T62" fmla="*/ 93 w 112"/>
              <a:gd name="T63" fmla="*/ 20 h 36"/>
              <a:gd name="T64" fmla="*/ 94 w 112"/>
              <a:gd name="T65" fmla="*/ 18 h 36"/>
              <a:gd name="T66" fmla="*/ 96 w 112"/>
              <a:gd name="T67" fmla="*/ 13 h 36"/>
              <a:gd name="T68" fmla="*/ 98 w 112"/>
              <a:gd name="T69" fmla="*/ 10 h 36"/>
              <a:gd name="T70" fmla="*/ 99 w 112"/>
              <a:gd name="T71" fmla="*/ 9 h 36"/>
              <a:gd name="T72" fmla="*/ 101 w 112"/>
              <a:gd name="T73" fmla="*/ 6 h 36"/>
              <a:gd name="T74" fmla="*/ 104 w 112"/>
              <a:gd name="T75" fmla="*/ 4 h 36"/>
              <a:gd name="T76" fmla="*/ 108 w 112"/>
              <a:gd name="T77" fmla="*/ 2 h 36"/>
              <a:gd name="T78" fmla="*/ 111 w 112"/>
              <a:gd name="T79" fmla="*/ 0 h 36"/>
              <a:gd name="T80" fmla="*/ 112 w 112"/>
              <a:gd name="T81" fmla="*/ 0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112" h="36">
                <a:moveTo>
                  <a:pt x="0" y="36"/>
                </a:moveTo>
                <a:lnTo>
                  <a:pt x="1" y="35"/>
                </a:lnTo>
                <a:lnTo>
                  <a:pt x="2" y="35"/>
                </a:lnTo>
                <a:lnTo>
                  <a:pt x="2" y="34"/>
                </a:lnTo>
                <a:lnTo>
                  <a:pt x="4" y="31"/>
                </a:lnTo>
                <a:lnTo>
                  <a:pt x="4" y="30"/>
                </a:lnTo>
                <a:lnTo>
                  <a:pt x="5" y="29"/>
                </a:lnTo>
                <a:lnTo>
                  <a:pt x="6" y="28"/>
                </a:lnTo>
                <a:lnTo>
                  <a:pt x="6" y="27"/>
                </a:lnTo>
                <a:lnTo>
                  <a:pt x="7" y="27"/>
                </a:lnTo>
                <a:lnTo>
                  <a:pt x="8" y="26"/>
                </a:lnTo>
                <a:lnTo>
                  <a:pt x="9" y="25"/>
                </a:lnTo>
                <a:lnTo>
                  <a:pt x="11" y="25"/>
                </a:lnTo>
                <a:lnTo>
                  <a:pt x="12" y="24"/>
                </a:lnTo>
                <a:lnTo>
                  <a:pt x="15" y="24"/>
                </a:lnTo>
                <a:lnTo>
                  <a:pt x="16" y="23"/>
                </a:lnTo>
                <a:lnTo>
                  <a:pt x="17" y="23"/>
                </a:lnTo>
                <a:lnTo>
                  <a:pt x="22" y="20"/>
                </a:lnTo>
                <a:lnTo>
                  <a:pt x="23" y="20"/>
                </a:lnTo>
                <a:lnTo>
                  <a:pt x="23" y="20"/>
                </a:lnTo>
                <a:lnTo>
                  <a:pt x="24" y="20"/>
                </a:lnTo>
                <a:lnTo>
                  <a:pt x="25" y="20"/>
                </a:lnTo>
                <a:lnTo>
                  <a:pt x="25" y="20"/>
                </a:lnTo>
                <a:lnTo>
                  <a:pt x="26" y="20"/>
                </a:lnTo>
                <a:lnTo>
                  <a:pt x="26" y="21"/>
                </a:lnTo>
                <a:lnTo>
                  <a:pt x="27" y="21"/>
                </a:lnTo>
                <a:lnTo>
                  <a:pt x="29" y="23"/>
                </a:lnTo>
                <a:lnTo>
                  <a:pt x="31" y="24"/>
                </a:lnTo>
                <a:lnTo>
                  <a:pt x="32" y="25"/>
                </a:lnTo>
                <a:lnTo>
                  <a:pt x="33" y="25"/>
                </a:lnTo>
                <a:lnTo>
                  <a:pt x="34" y="25"/>
                </a:lnTo>
                <a:lnTo>
                  <a:pt x="35" y="25"/>
                </a:lnTo>
                <a:lnTo>
                  <a:pt x="37" y="25"/>
                </a:lnTo>
                <a:lnTo>
                  <a:pt x="39" y="25"/>
                </a:lnTo>
                <a:lnTo>
                  <a:pt x="40" y="25"/>
                </a:lnTo>
                <a:lnTo>
                  <a:pt x="44" y="25"/>
                </a:lnTo>
                <a:lnTo>
                  <a:pt x="46" y="25"/>
                </a:lnTo>
                <a:lnTo>
                  <a:pt x="48" y="25"/>
                </a:lnTo>
                <a:lnTo>
                  <a:pt x="50" y="26"/>
                </a:lnTo>
                <a:lnTo>
                  <a:pt x="52" y="26"/>
                </a:lnTo>
                <a:lnTo>
                  <a:pt x="54" y="26"/>
                </a:lnTo>
                <a:lnTo>
                  <a:pt x="56" y="26"/>
                </a:lnTo>
                <a:lnTo>
                  <a:pt x="57" y="26"/>
                </a:lnTo>
                <a:lnTo>
                  <a:pt x="58" y="26"/>
                </a:lnTo>
                <a:lnTo>
                  <a:pt x="59" y="26"/>
                </a:lnTo>
                <a:lnTo>
                  <a:pt x="61" y="27"/>
                </a:lnTo>
                <a:lnTo>
                  <a:pt x="65" y="29"/>
                </a:lnTo>
                <a:lnTo>
                  <a:pt x="67" y="29"/>
                </a:lnTo>
                <a:lnTo>
                  <a:pt x="68" y="29"/>
                </a:lnTo>
                <a:lnTo>
                  <a:pt x="69" y="29"/>
                </a:lnTo>
                <a:lnTo>
                  <a:pt x="71" y="29"/>
                </a:lnTo>
                <a:lnTo>
                  <a:pt x="72" y="29"/>
                </a:lnTo>
                <a:lnTo>
                  <a:pt x="73" y="29"/>
                </a:lnTo>
                <a:lnTo>
                  <a:pt x="75" y="29"/>
                </a:lnTo>
                <a:lnTo>
                  <a:pt x="78" y="27"/>
                </a:lnTo>
                <a:lnTo>
                  <a:pt x="80" y="26"/>
                </a:lnTo>
                <a:lnTo>
                  <a:pt x="82" y="25"/>
                </a:lnTo>
                <a:lnTo>
                  <a:pt x="86" y="24"/>
                </a:lnTo>
                <a:lnTo>
                  <a:pt x="87" y="24"/>
                </a:lnTo>
                <a:lnTo>
                  <a:pt x="89" y="23"/>
                </a:lnTo>
                <a:lnTo>
                  <a:pt x="90" y="22"/>
                </a:lnTo>
                <a:lnTo>
                  <a:pt x="91" y="21"/>
                </a:lnTo>
                <a:lnTo>
                  <a:pt x="92" y="20"/>
                </a:lnTo>
                <a:lnTo>
                  <a:pt x="93" y="20"/>
                </a:lnTo>
                <a:lnTo>
                  <a:pt x="93" y="19"/>
                </a:lnTo>
                <a:lnTo>
                  <a:pt x="94" y="18"/>
                </a:lnTo>
                <a:lnTo>
                  <a:pt x="95" y="17"/>
                </a:lnTo>
                <a:lnTo>
                  <a:pt x="96" y="13"/>
                </a:lnTo>
                <a:lnTo>
                  <a:pt x="97" y="11"/>
                </a:lnTo>
                <a:lnTo>
                  <a:pt x="98" y="10"/>
                </a:lnTo>
                <a:lnTo>
                  <a:pt x="98" y="10"/>
                </a:lnTo>
                <a:lnTo>
                  <a:pt x="99" y="9"/>
                </a:lnTo>
                <a:lnTo>
                  <a:pt x="100" y="8"/>
                </a:lnTo>
                <a:lnTo>
                  <a:pt x="101" y="6"/>
                </a:lnTo>
                <a:lnTo>
                  <a:pt x="102" y="5"/>
                </a:lnTo>
                <a:lnTo>
                  <a:pt x="104" y="4"/>
                </a:lnTo>
                <a:lnTo>
                  <a:pt x="106" y="3"/>
                </a:lnTo>
                <a:lnTo>
                  <a:pt x="108" y="2"/>
                </a:lnTo>
                <a:lnTo>
                  <a:pt x="111" y="0"/>
                </a:lnTo>
                <a:lnTo>
                  <a:pt x="111" y="0"/>
                </a:lnTo>
                <a:lnTo>
                  <a:pt x="112" y="0"/>
                </a:lnTo>
                <a:lnTo>
                  <a:pt x="112" y="0"/>
                </a:lnTo>
              </a:path>
            </a:pathLst>
          </a:custGeom>
          <a:noFill/>
          <a:ln w="98425">
            <a:solidFill>
              <a:srgbClr val="CCCC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405" name="Freeform 246">
            <a:extLst>
              <a:ext uri="{FF2B5EF4-FFF2-40B4-BE49-F238E27FC236}">
                <a16:creationId xmlns:a16="http://schemas.microsoft.com/office/drawing/2014/main" id="{8BEACCF1-5F6C-44E1-992D-7EEB56450F32}"/>
              </a:ext>
            </a:extLst>
          </p:cNvPr>
          <p:cNvSpPr>
            <a:spLocks/>
          </p:cNvSpPr>
          <p:nvPr/>
        </p:nvSpPr>
        <p:spPr bwMode="auto">
          <a:xfrm>
            <a:off x="8574948" y="2298455"/>
            <a:ext cx="659323" cy="612447"/>
          </a:xfrm>
          <a:custGeom>
            <a:avLst/>
            <a:gdLst>
              <a:gd name="T0" fmla="*/ 318 w 647"/>
              <a:gd name="T1" fmla="*/ 33 h 601"/>
              <a:gd name="T2" fmla="*/ 352 w 647"/>
              <a:gd name="T3" fmla="*/ 46 h 601"/>
              <a:gd name="T4" fmla="*/ 378 w 647"/>
              <a:gd name="T5" fmla="*/ 65 h 601"/>
              <a:gd name="T6" fmla="*/ 411 w 647"/>
              <a:gd name="T7" fmla="*/ 81 h 601"/>
              <a:gd name="T8" fmla="*/ 438 w 647"/>
              <a:gd name="T9" fmla="*/ 111 h 601"/>
              <a:gd name="T10" fmla="*/ 468 w 647"/>
              <a:gd name="T11" fmla="*/ 82 h 601"/>
              <a:gd name="T12" fmla="*/ 500 w 647"/>
              <a:gd name="T13" fmla="*/ 97 h 601"/>
              <a:gd name="T14" fmla="*/ 542 w 647"/>
              <a:gd name="T15" fmla="*/ 116 h 601"/>
              <a:gd name="T16" fmla="*/ 597 w 647"/>
              <a:gd name="T17" fmla="*/ 153 h 601"/>
              <a:gd name="T18" fmla="*/ 633 w 647"/>
              <a:gd name="T19" fmla="*/ 197 h 601"/>
              <a:gd name="T20" fmla="*/ 647 w 647"/>
              <a:gd name="T21" fmla="*/ 219 h 601"/>
              <a:gd name="T22" fmla="*/ 627 w 647"/>
              <a:gd name="T23" fmla="*/ 237 h 601"/>
              <a:gd name="T24" fmla="*/ 630 w 647"/>
              <a:gd name="T25" fmla="*/ 262 h 601"/>
              <a:gd name="T26" fmla="*/ 609 w 647"/>
              <a:gd name="T27" fmla="*/ 255 h 601"/>
              <a:gd name="T28" fmla="*/ 613 w 647"/>
              <a:gd name="T29" fmla="*/ 271 h 601"/>
              <a:gd name="T30" fmla="*/ 584 w 647"/>
              <a:gd name="T31" fmla="*/ 286 h 601"/>
              <a:gd name="T32" fmla="*/ 571 w 647"/>
              <a:gd name="T33" fmla="*/ 330 h 601"/>
              <a:gd name="T34" fmla="*/ 586 w 647"/>
              <a:gd name="T35" fmla="*/ 349 h 601"/>
              <a:gd name="T36" fmla="*/ 587 w 647"/>
              <a:gd name="T37" fmla="*/ 374 h 601"/>
              <a:gd name="T38" fmla="*/ 583 w 647"/>
              <a:gd name="T39" fmla="*/ 400 h 601"/>
              <a:gd name="T40" fmla="*/ 588 w 647"/>
              <a:gd name="T41" fmla="*/ 427 h 601"/>
              <a:gd name="T42" fmla="*/ 576 w 647"/>
              <a:gd name="T43" fmla="*/ 450 h 601"/>
              <a:gd name="T44" fmla="*/ 567 w 647"/>
              <a:gd name="T45" fmla="*/ 472 h 601"/>
              <a:gd name="T46" fmla="*/ 577 w 647"/>
              <a:gd name="T47" fmla="*/ 495 h 601"/>
              <a:gd name="T48" fmla="*/ 543 w 647"/>
              <a:gd name="T49" fmla="*/ 515 h 601"/>
              <a:gd name="T50" fmla="*/ 521 w 647"/>
              <a:gd name="T51" fmla="*/ 536 h 601"/>
              <a:gd name="T52" fmla="*/ 476 w 647"/>
              <a:gd name="T53" fmla="*/ 541 h 601"/>
              <a:gd name="T54" fmla="*/ 449 w 647"/>
              <a:gd name="T55" fmla="*/ 532 h 601"/>
              <a:gd name="T56" fmla="*/ 427 w 647"/>
              <a:gd name="T57" fmla="*/ 543 h 601"/>
              <a:gd name="T58" fmla="*/ 393 w 647"/>
              <a:gd name="T59" fmla="*/ 563 h 601"/>
              <a:gd name="T60" fmla="*/ 360 w 647"/>
              <a:gd name="T61" fmla="*/ 593 h 601"/>
              <a:gd name="T62" fmla="*/ 327 w 647"/>
              <a:gd name="T63" fmla="*/ 597 h 601"/>
              <a:gd name="T64" fmla="*/ 301 w 647"/>
              <a:gd name="T65" fmla="*/ 596 h 601"/>
              <a:gd name="T66" fmla="*/ 276 w 647"/>
              <a:gd name="T67" fmla="*/ 579 h 601"/>
              <a:gd name="T68" fmla="*/ 259 w 647"/>
              <a:gd name="T69" fmla="*/ 563 h 601"/>
              <a:gd name="T70" fmla="*/ 281 w 647"/>
              <a:gd name="T71" fmla="*/ 525 h 601"/>
              <a:gd name="T72" fmla="*/ 301 w 647"/>
              <a:gd name="T73" fmla="*/ 504 h 601"/>
              <a:gd name="T74" fmla="*/ 286 w 647"/>
              <a:gd name="T75" fmla="*/ 481 h 601"/>
              <a:gd name="T76" fmla="*/ 251 w 647"/>
              <a:gd name="T77" fmla="*/ 484 h 601"/>
              <a:gd name="T78" fmla="*/ 210 w 647"/>
              <a:gd name="T79" fmla="*/ 473 h 601"/>
              <a:gd name="T80" fmla="*/ 192 w 647"/>
              <a:gd name="T81" fmla="*/ 428 h 601"/>
              <a:gd name="T82" fmla="*/ 155 w 647"/>
              <a:gd name="T83" fmla="*/ 425 h 601"/>
              <a:gd name="T84" fmla="*/ 112 w 647"/>
              <a:gd name="T85" fmla="*/ 419 h 601"/>
              <a:gd name="T86" fmla="*/ 83 w 647"/>
              <a:gd name="T87" fmla="*/ 402 h 601"/>
              <a:gd name="T88" fmla="*/ 82 w 647"/>
              <a:gd name="T89" fmla="*/ 387 h 601"/>
              <a:gd name="T90" fmla="*/ 40 w 647"/>
              <a:gd name="T91" fmla="*/ 381 h 601"/>
              <a:gd name="T92" fmla="*/ 7 w 647"/>
              <a:gd name="T93" fmla="*/ 344 h 601"/>
              <a:gd name="T94" fmla="*/ 1 w 647"/>
              <a:gd name="T95" fmla="*/ 316 h 601"/>
              <a:gd name="T96" fmla="*/ 11 w 647"/>
              <a:gd name="T97" fmla="*/ 270 h 601"/>
              <a:gd name="T98" fmla="*/ 7 w 647"/>
              <a:gd name="T99" fmla="*/ 227 h 601"/>
              <a:gd name="T100" fmla="*/ 16 w 647"/>
              <a:gd name="T101" fmla="*/ 205 h 601"/>
              <a:gd name="T102" fmla="*/ 37 w 647"/>
              <a:gd name="T103" fmla="*/ 182 h 601"/>
              <a:gd name="T104" fmla="*/ 53 w 647"/>
              <a:gd name="T105" fmla="*/ 171 h 601"/>
              <a:gd name="T106" fmla="*/ 101 w 647"/>
              <a:gd name="T107" fmla="*/ 170 h 601"/>
              <a:gd name="T108" fmla="*/ 123 w 647"/>
              <a:gd name="T109" fmla="*/ 162 h 601"/>
              <a:gd name="T110" fmla="*/ 150 w 647"/>
              <a:gd name="T111" fmla="*/ 150 h 601"/>
              <a:gd name="T112" fmla="*/ 124 w 647"/>
              <a:gd name="T113" fmla="*/ 123 h 601"/>
              <a:gd name="T114" fmla="*/ 139 w 647"/>
              <a:gd name="T115" fmla="*/ 78 h 601"/>
              <a:gd name="T116" fmla="*/ 158 w 647"/>
              <a:gd name="T117" fmla="*/ 70 h 601"/>
              <a:gd name="T118" fmla="*/ 205 w 647"/>
              <a:gd name="T119" fmla="*/ 46 h 601"/>
              <a:gd name="T120" fmla="*/ 228 w 647"/>
              <a:gd name="T121" fmla="*/ 37 h 601"/>
              <a:gd name="T122" fmla="*/ 236 w 647"/>
              <a:gd name="T123" fmla="*/ 12 h 6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647" h="601">
                <a:moveTo>
                  <a:pt x="262" y="4"/>
                </a:moveTo>
                <a:lnTo>
                  <a:pt x="270" y="10"/>
                </a:lnTo>
                <a:lnTo>
                  <a:pt x="272" y="12"/>
                </a:lnTo>
                <a:lnTo>
                  <a:pt x="277" y="15"/>
                </a:lnTo>
                <a:lnTo>
                  <a:pt x="287" y="22"/>
                </a:lnTo>
                <a:lnTo>
                  <a:pt x="288" y="23"/>
                </a:lnTo>
                <a:lnTo>
                  <a:pt x="291" y="26"/>
                </a:lnTo>
                <a:lnTo>
                  <a:pt x="292" y="27"/>
                </a:lnTo>
                <a:lnTo>
                  <a:pt x="295" y="29"/>
                </a:lnTo>
                <a:lnTo>
                  <a:pt x="296" y="31"/>
                </a:lnTo>
                <a:lnTo>
                  <a:pt x="297" y="31"/>
                </a:lnTo>
                <a:lnTo>
                  <a:pt x="298" y="31"/>
                </a:lnTo>
                <a:lnTo>
                  <a:pt x="299" y="32"/>
                </a:lnTo>
                <a:lnTo>
                  <a:pt x="300" y="32"/>
                </a:lnTo>
                <a:lnTo>
                  <a:pt x="302" y="32"/>
                </a:lnTo>
                <a:lnTo>
                  <a:pt x="304" y="33"/>
                </a:lnTo>
                <a:lnTo>
                  <a:pt x="305" y="33"/>
                </a:lnTo>
                <a:lnTo>
                  <a:pt x="307" y="33"/>
                </a:lnTo>
                <a:lnTo>
                  <a:pt x="312" y="32"/>
                </a:lnTo>
                <a:lnTo>
                  <a:pt x="313" y="32"/>
                </a:lnTo>
                <a:lnTo>
                  <a:pt x="314" y="32"/>
                </a:lnTo>
                <a:lnTo>
                  <a:pt x="315" y="32"/>
                </a:lnTo>
                <a:lnTo>
                  <a:pt x="318" y="33"/>
                </a:lnTo>
                <a:lnTo>
                  <a:pt x="320" y="33"/>
                </a:lnTo>
                <a:lnTo>
                  <a:pt x="321" y="33"/>
                </a:lnTo>
                <a:lnTo>
                  <a:pt x="322" y="33"/>
                </a:lnTo>
                <a:lnTo>
                  <a:pt x="323" y="33"/>
                </a:lnTo>
                <a:lnTo>
                  <a:pt x="325" y="32"/>
                </a:lnTo>
                <a:lnTo>
                  <a:pt x="326" y="32"/>
                </a:lnTo>
                <a:lnTo>
                  <a:pt x="327" y="32"/>
                </a:lnTo>
                <a:lnTo>
                  <a:pt x="328" y="32"/>
                </a:lnTo>
                <a:lnTo>
                  <a:pt x="329" y="32"/>
                </a:lnTo>
                <a:lnTo>
                  <a:pt x="332" y="33"/>
                </a:lnTo>
                <a:lnTo>
                  <a:pt x="333" y="34"/>
                </a:lnTo>
                <a:lnTo>
                  <a:pt x="334" y="34"/>
                </a:lnTo>
                <a:lnTo>
                  <a:pt x="335" y="35"/>
                </a:lnTo>
                <a:lnTo>
                  <a:pt x="337" y="36"/>
                </a:lnTo>
                <a:lnTo>
                  <a:pt x="338" y="36"/>
                </a:lnTo>
                <a:lnTo>
                  <a:pt x="342" y="38"/>
                </a:lnTo>
                <a:lnTo>
                  <a:pt x="344" y="39"/>
                </a:lnTo>
                <a:lnTo>
                  <a:pt x="345" y="40"/>
                </a:lnTo>
                <a:lnTo>
                  <a:pt x="346" y="40"/>
                </a:lnTo>
                <a:lnTo>
                  <a:pt x="346" y="40"/>
                </a:lnTo>
                <a:lnTo>
                  <a:pt x="350" y="44"/>
                </a:lnTo>
                <a:lnTo>
                  <a:pt x="351" y="45"/>
                </a:lnTo>
                <a:lnTo>
                  <a:pt x="352" y="46"/>
                </a:lnTo>
                <a:lnTo>
                  <a:pt x="353" y="47"/>
                </a:lnTo>
                <a:lnTo>
                  <a:pt x="355" y="48"/>
                </a:lnTo>
                <a:lnTo>
                  <a:pt x="357" y="49"/>
                </a:lnTo>
                <a:lnTo>
                  <a:pt x="358" y="50"/>
                </a:lnTo>
                <a:lnTo>
                  <a:pt x="360" y="50"/>
                </a:lnTo>
                <a:lnTo>
                  <a:pt x="361" y="51"/>
                </a:lnTo>
                <a:lnTo>
                  <a:pt x="365" y="51"/>
                </a:lnTo>
                <a:lnTo>
                  <a:pt x="367" y="52"/>
                </a:lnTo>
                <a:lnTo>
                  <a:pt x="370" y="53"/>
                </a:lnTo>
                <a:lnTo>
                  <a:pt x="371" y="54"/>
                </a:lnTo>
                <a:lnTo>
                  <a:pt x="372" y="54"/>
                </a:lnTo>
                <a:lnTo>
                  <a:pt x="373" y="54"/>
                </a:lnTo>
                <a:lnTo>
                  <a:pt x="373" y="55"/>
                </a:lnTo>
                <a:lnTo>
                  <a:pt x="373" y="55"/>
                </a:lnTo>
                <a:lnTo>
                  <a:pt x="374" y="56"/>
                </a:lnTo>
                <a:lnTo>
                  <a:pt x="374" y="56"/>
                </a:lnTo>
                <a:lnTo>
                  <a:pt x="374" y="57"/>
                </a:lnTo>
                <a:lnTo>
                  <a:pt x="375" y="61"/>
                </a:lnTo>
                <a:lnTo>
                  <a:pt x="376" y="62"/>
                </a:lnTo>
                <a:lnTo>
                  <a:pt x="376" y="63"/>
                </a:lnTo>
                <a:lnTo>
                  <a:pt x="377" y="64"/>
                </a:lnTo>
                <a:lnTo>
                  <a:pt x="377" y="64"/>
                </a:lnTo>
                <a:lnTo>
                  <a:pt x="378" y="65"/>
                </a:lnTo>
                <a:lnTo>
                  <a:pt x="379" y="65"/>
                </a:lnTo>
                <a:lnTo>
                  <a:pt x="380" y="66"/>
                </a:lnTo>
                <a:lnTo>
                  <a:pt x="381" y="66"/>
                </a:lnTo>
                <a:lnTo>
                  <a:pt x="383" y="67"/>
                </a:lnTo>
                <a:lnTo>
                  <a:pt x="385" y="67"/>
                </a:lnTo>
                <a:lnTo>
                  <a:pt x="387" y="68"/>
                </a:lnTo>
                <a:lnTo>
                  <a:pt x="389" y="69"/>
                </a:lnTo>
                <a:lnTo>
                  <a:pt x="391" y="69"/>
                </a:lnTo>
                <a:lnTo>
                  <a:pt x="393" y="70"/>
                </a:lnTo>
                <a:lnTo>
                  <a:pt x="394" y="71"/>
                </a:lnTo>
                <a:lnTo>
                  <a:pt x="397" y="73"/>
                </a:lnTo>
                <a:lnTo>
                  <a:pt x="399" y="74"/>
                </a:lnTo>
                <a:lnTo>
                  <a:pt x="400" y="75"/>
                </a:lnTo>
                <a:lnTo>
                  <a:pt x="402" y="76"/>
                </a:lnTo>
                <a:lnTo>
                  <a:pt x="403" y="76"/>
                </a:lnTo>
                <a:lnTo>
                  <a:pt x="405" y="77"/>
                </a:lnTo>
                <a:lnTo>
                  <a:pt x="406" y="77"/>
                </a:lnTo>
                <a:lnTo>
                  <a:pt x="409" y="78"/>
                </a:lnTo>
                <a:lnTo>
                  <a:pt x="410" y="78"/>
                </a:lnTo>
                <a:lnTo>
                  <a:pt x="410" y="78"/>
                </a:lnTo>
                <a:lnTo>
                  <a:pt x="411" y="79"/>
                </a:lnTo>
                <a:lnTo>
                  <a:pt x="411" y="80"/>
                </a:lnTo>
                <a:lnTo>
                  <a:pt x="411" y="81"/>
                </a:lnTo>
                <a:lnTo>
                  <a:pt x="411" y="82"/>
                </a:lnTo>
                <a:lnTo>
                  <a:pt x="411" y="82"/>
                </a:lnTo>
                <a:lnTo>
                  <a:pt x="411" y="83"/>
                </a:lnTo>
                <a:lnTo>
                  <a:pt x="410" y="86"/>
                </a:lnTo>
                <a:lnTo>
                  <a:pt x="410" y="88"/>
                </a:lnTo>
                <a:lnTo>
                  <a:pt x="410" y="90"/>
                </a:lnTo>
                <a:lnTo>
                  <a:pt x="410" y="91"/>
                </a:lnTo>
                <a:lnTo>
                  <a:pt x="410" y="93"/>
                </a:lnTo>
                <a:lnTo>
                  <a:pt x="410" y="94"/>
                </a:lnTo>
                <a:lnTo>
                  <a:pt x="411" y="95"/>
                </a:lnTo>
                <a:lnTo>
                  <a:pt x="412" y="97"/>
                </a:lnTo>
                <a:lnTo>
                  <a:pt x="413" y="98"/>
                </a:lnTo>
                <a:lnTo>
                  <a:pt x="414" y="99"/>
                </a:lnTo>
                <a:lnTo>
                  <a:pt x="415" y="100"/>
                </a:lnTo>
                <a:lnTo>
                  <a:pt x="416" y="101"/>
                </a:lnTo>
                <a:lnTo>
                  <a:pt x="419" y="102"/>
                </a:lnTo>
                <a:lnTo>
                  <a:pt x="427" y="107"/>
                </a:lnTo>
                <a:lnTo>
                  <a:pt x="432" y="109"/>
                </a:lnTo>
                <a:lnTo>
                  <a:pt x="434" y="110"/>
                </a:lnTo>
                <a:lnTo>
                  <a:pt x="435" y="110"/>
                </a:lnTo>
                <a:lnTo>
                  <a:pt x="436" y="111"/>
                </a:lnTo>
                <a:lnTo>
                  <a:pt x="437" y="111"/>
                </a:lnTo>
                <a:lnTo>
                  <a:pt x="438" y="111"/>
                </a:lnTo>
                <a:lnTo>
                  <a:pt x="440" y="111"/>
                </a:lnTo>
                <a:lnTo>
                  <a:pt x="442" y="111"/>
                </a:lnTo>
                <a:lnTo>
                  <a:pt x="444" y="111"/>
                </a:lnTo>
                <a:lnTo>
                  <a:pt x="445" y="111"/>
                </a:lnTo>
                <a:lnTo>
                  <a:pt x="446" y="111"/>
                </a:lnTo>
                <a:lnTo>
                  <a:pt x="448" y="110"/>
                </a:lnTo>
                <a:lnTo>
                  <a:pt x="448" y="110"/>
                </a:lnTo>
                <a:lnTo>
                  <a:pt x="449" y="109"/>
                </a:lnTo>
                <a:lnTo>
                  <a:pt x="450" y="108"/>
                </a:lnTo>
                <a:lnTo>
                  <a:pt x="451" y="108"/>
                </a:lnTo>
                <a:lnTo>
                  <a:pt x="453" y="104"/>
                </a:lnTo>
                <a:lnTo>
                  <a:pt x="455" y="102"/>
                </a:lnTo>
                <a:lnTo>
                  <a:pt x="456" y="100"/>
                </a:lnTo>
                <a:lnTo>
                  <a:pt x="457" y="99"/>
                </a:lnTo>
                <a:lnTo>
                  <a:pt x="457" y="98"/>
                </a:lnTo>
                <a:lnTo>
                  <a:pt x="459" y="94"/>
                </a:lnTo>
                <a:lnTo>
                  <a:pt x="460" y="91"/>
                </a:lnTo>
                <a:lnTo>
                  <a:pt x="462" y="89"/>
                </a:lnTo>
                <a:lnTo>
                  <a:pt x="463" y="87"/>
                </a:lnTo>
                <a:lnTo>
                  <a:pt x="464" y="86"/>
                </a:lnTo>
                <a:lnTo>
                  <a:pt x="466" y="84"/>
                </a:lnTo>
                <a:lnTo>
                  <a:pt x="467" y="83"/>
                </a:lnTo>
                <a:lnTo>
                  <a:pt x="468" y="82"/>
                </a:lnTo>
                <a:lnTo>
                  <a:pt x="469" y="81"/>
                </a:lnTo>
                <a:lnTo>
                  <a:pt x="470" y="81"/>
                </a:lnTo>
                <a:lnTo>
                  <a:pt x="471" y="81"/>
                </a:lnTo>
                <a:lnTo>
                  <a:pt x="471" y="81"/>
                </a:lnTo>
                <a:lnTo>
                  <a:pt x="472" y="82"/>
                </a:lnTo>
                <a:lnTo>
                  <a:pt x="473" y="82"/>
                </a:lnTo>
                <a:lnTo>
                  <a:pt x="474" y="83"/>
                </a:lnTo>
                <a:lnTo>
                  <a:pt x="476" y="86"/>
                </a:lnTo>
                <a:lnTo>
                  <a:pt x="477" y="87"/>
                </a:lnTo>
                <a:lnTo>
                  <a:pt x="478" y="88"/>
                </a:lnTo>
                <a:lnTo>
                  <a:pt x="479" y="89"/>
                </a:lnTo>
                <a:lnTo>
                  <a:pt x="480" y="89"/>
                </a:lnTo>
                <a:lnTo>
                  <a:pt x="481" y="90"/>
                </a:lnTo>
                <a:lnTo>
                  <a:pt x="482" y="91"/>
                </a:lnTo>
                <a:lnTo>
                  <a:pt x="483" y="91"/>
                </a:lnTo>
                <a:lnTo>
                  <a:pt x="485" y="92"/>
                </a:lnTo>
                <a:lnTo>
                  <a:pt x="487" y="93"/>
                </a:lnTo>
                <a:lnTo>
                  <a:pt x="490" y="93"/>
                </a:lnTo>
                <a:lnTo>
                  <a:pt x="494" y="94"/>
                </a:lnTo>
                <a:lnTo>
                  <a:pt x="496" y="95"/>
                </a:lnTo>
                <a:lnTo>
                  <a:pt x="498" y="95"/>
                </a:lnTo>
                <a:lnTo>
                  <a:pt x="499" y="96"/>
                </a:lnTo>
                <a:lnTo>
                  <a:pt x="500" y="97"/>
                </a:lnTo>
                <a:lnTo>
                  <a:pt x="501" y="97"/>
                </a:lnTo>
                <a:lnTo>
                  <a:pt x="502" y="98"/>
                </a:lnTo>
                <a:lnTo>
                  <a:pt x="503" y="99"/>
                </a:lnTo>
                <a:lnTo>
                  <a:pt x="505" y="101"/>
                </a:lnTo>
                <a:lnTo>
                  <a:pt x="507" y="102"/>
                </a:lnTo>
                <a:lnTo>
                  <a:pt x="510" y="106"/>
                </a:lnTo>
                <a:lnTo>
                  <a:pt x="512" y="108"/>
                </a:lnTo>
                <a:lnTo>
                  <a:pt x="513" y="109"/>
                </a:lnTo>
                <a:lnTo>
                  <a:pt x="514" y="109"/>
                </a:lnTo>
                <a:lnTo>
                  <a:pt x="515" y="110"/>
                </a:lnTo>
                <a:lnTo>
                  <a:pt x="515" y="110"/>
                </a:lnTo>
                <a:lnTo>
                  <a:pt x="516" y="110"/>
                </a:lnTo>
                <a:lnTo>
                  <a:pt x="517" y="110"/>
                </a:lnTo>
                <a:lnTo>
                  <a:pt x="518" y="111"/>
                </a:lnTo>
                <a:lnTo>
                  <a:pt x="520" y="111"/>
                </a:lnTo>
                <a:lnTo>
                  <a:pt x="526" y="111"/>
                </a:lnTo>
                <a:lnTo>
                  <a:pt x="528" y="111"/>
                </a:lnTo>
                <a:lnTo>
                  <a:pt x="529" y="111"/>
                </a:lnTo>
                <a:lnTo>
                  <a:pt x="530" y="112"/>
                </a:lnTo>
                <a:lnTo>
                  <a:pt x="531" y="112"/>
                </a:lnTo>
                <a:lnTo>
                  <a:pt x="535" y="114"/>
                </a:lnTo>
                <a:lnTo>
                  <a:pt x="536" y="114"/>
                </a:lnTo>
                <a:lnTo>
                  <a:pt x="542" y="116"/>
                </a:lnTo>
                <a:lnTo>
                  <a:pt x="547" y="117"/>
                </a:lnTo>
                <a:lnTo>
                  <a:pt x="551" y="119"/>
                </a:lnTo>
                <a:lnTo>
                  <a:pt x="552" y="119"/>
                </a:lnTo>
                <a:lnTo>
                  <a:pt x="554" y="119"/>
                </a:lnTo>
                <a:lnTo>
                  <a:pt x="559" y="123"/>
                </a:lnTo>
                <a:lnTo>
                  <a:pt x="565" y="125"/>
                </a:lnTo>
                <a:lnTo>
                  <a:pt x="567" y="126"/>
                </a:lnTo>
                <a:lnTo>
                  <a:pt x="569" y="127"/>
                </a:lnTo>
                <a:lnTo>
                  <a:pt x="571" y="129"/>
                </a:lnTo>
                <a:lnTo>
                  <a:pt x="573" y="130"/>
                </a:lnTo>
                <a:lnTo>
                  <a:pt x="575" y="132"/>
                </a:lnTo>
                <a:lnTo>
                  <a:pt x="577" y="133"/>
                </a:lnTo>
                <a:lnTo>
                  <a:pt x="582" y="139"/>
                </a:lnTo>
                <a:lnTo>
                  <a:pt x="584" y="141"/>
                </a:lnTo>
                <a:lnTo>
                  <a:pt x="585" y="143"/>
                </a:lnTo>
                <a:lnTo>
                  <a:pt x="587" y="146"/>
                </a:lnTo>
                <a:lnTo>
                  <a:pt x="589" y="147"/>
                </a:lnTo>
                <a:lnTo>
                  <a:pt x="590" y="149"/>
                </a:lnTo>
                <a:lnTo>
                  <a:pt x="592" y="150"/>
                </a:lnTo>
                <a:lnTo>
                  <a:pt x="594" y="152"/>
                </a:lnTo>
                <a:lnTo>
                  <a:pt x="595" y="152"/>
                </a:lnTo>
                <a:lnTo>
                  <a:pt x="596" y="152"/>
                </a:lnTo>
                <a:lnTo>
                  <a:pt x="597" y="153"/>
                </a:lnTo>
                <a:lnTo>
                  <a:pt x="600" y="153"/>
                </a:lnTo>
                <a:lnTo>
                  <a:pt x="601" y="154"/>
                </a:lnTo>
                <a:lnTo>
                  <a:pt x="607" y="155"/>
                </a:lnTo>
                <a:lnTo>
                  <a:pt x="612" y="157"/>
                </a:lnTo>
                <a:lnTo>
                  <a:pt x="614" y="158"/>
                </a:lnTo>
                <a:lnTo>
                  <a:pt x="616" y="159"/>
                </a:lnTo>
                <a:lnTo>
                  <a:pt x="618" y="160"/>
                </a:lnTo>
                <a:lnTo>
                  <a:pt x="623" y="163"/>
                </a:lnTo>
                <a:lnTo>
                  <a:pt x="627" y="166"/>
                </a:lnTo>
                <a:lnTo>
                  <a:pt x="628" y="167"/>
                </a:lnTo>
                <a:lnTo>
                  <a:pt x="629" y="168"/>
                </a:lnTo>
                <a:lnTo>
                  <a:pt x="631" y="169"/>
                </a:lnTo>
                <a:lnTo>
                  <a:pt x="632" y="171"/>
                </a:lnTo>
                <a:lnTo>
                  <a:pt x="638" y="179"/>
                </a:lnTo>
                <a:lnTo>
                  <a:pt x="638" y="180"/>
                </a:lnTo>
                <a:lnTo>
                  <a:pt x="638" y="181"/>
                </a:lnTo>
                <a:lnTo>
                  <a:pt x="638" y="182"/>
                </a:lnTo>
                <a:lnTo>
                  <a:pt x="638" y="184"/>
                </a:lnTo>
                <a:lnTo>
                  <a:pt x="637" y="186"/>
                </a:lnTo>
                <a:lnTo>
                  <a:pt x="636" y="189"/>
                </a:lnTo>
                <a:lnTo>
                  <a:pt x="634" y="195"/>
                </a:lnTo>
                <a:lnTo>
                  <a:pt x="634" y="196"/>
                </a:lnTo>
                <a:lnTo>
                  <a:pt x="633" y="197"/>
                </a:lnTo>
                <a:lnTo>
                  <a:pt x="633" y="198"/>
                </a:lnTo>
                <a:lnTo>
                  <a:pt x="633" y="199"/>
                </a:lnTo>
                <a:lnTo>
                  <a:pt x="633" y="199"/>
                </a:lnTo>
                <a:lnTo>
                  <a:pt x="634" y="200"/>
                </a:lnTo>
                <a:lnTo>
                  <a:pt x="634" y="201"/>
                </a:lnTo>
                <a:lnTo>
                  <a:pt x="635" y="202"/>
                </a:lnTo>
                <a:lnTo>
                  <a:pt x="636" y="204"/>
                </a:lnTo>
                <a:lnTo>
                  <a:pt x="637" y="204"/>
                </a:lnTo>
                <a:lnTo>
                  <a:pt x="639" y="205"/>
                </a:lnTo>
                <a:lnTo>
                  <a:pt x="642" y="207"/>
                </a:lnTo>
                <a:lnTo>
                  <a:pt x="643" y="208"/>
                </a:lnTo>
                <a:lnTo>
                  <a:pt x="644" y="209"/>
                </a:lnTo>
                <a:lnTo>
                  <a:pt x="645" y="210"/>
                </a:lnTo>
                <a:lnTo>
                  <a:pt x="646" y="210"/>
                </a:lnTo>
                <a:lnTo>
                  <a:pt x="646" y="211"/>
                </a:lnTo>
                <a:lnTo>
                  <a:pt x="647" y="212"/>
                </a:lnTo>
                <a:lnTo>
                  <a:pt x="647" y="213"/>
                </a:lnTo>
                <a:lnTo>
                  <a:pt x="647" y="214"/>
                </a:lnTo>
                <a:lnTo>
                  <a:pt x="647" y="215"/>
                </a:lnTo>
                <a:lnTo>
                  <a:pt x="647" y="216"/>
                </a:lnTo>
                <a:lnTo>
                  <a:pt x="647" y="217"/>
                </a:lnTo>
                <a:lnTo>
                  <a:pt x="647" y="218"/>
                </a:lnTo>
                <a:lnTo>
                  <a:pt x="647" y="219"/>
                </a:lnTo>
                <a:lnTo>
                  <a:pt x="647" y="220"/>
                </a:lnTo>
                <a:lnTo>
                  <a:pt x="646" y="222"/>
                </a:lnTo>
                <a:lnTo>
                  <a:pt x="645" y="224"/>
                </a:lnTo>
                <a:lnTo>
                  <a:pt x="644" y="225"/>
                </a:lnTo>
                <a:lnTo>
                  <a:pt x="642" y="227"/>
                </a:lnTo>
                <a:lnTo>
                  <a:pt x="640" y="229"/>
                </a:lnTo>
                <a:lnTo>
                  <a:pt x="639" y="231"/>
                </a:lnTo>
                <a:lnTo>
                  <a:pt x="637" y="232"/>
                </a:lnTo>
                <a:lnTo>
                  <a:pt x="636" y="232"/>
                </a:lnTo>
                <a:lnTo>
                  <a:pt x="635" y="233"/>
                </a:lnTo>
                <a:lnTo>
                  <a:pt x="634" y="233"/>
                </a:lnTo>
                <a:lnTo>
                  <a:pt x="633" y="234"/>
                </a:lnTo>
                <a:lnTo>
                  <a:pt x="632" y="234"/>
                </a:lnTo>
                <a:lnTo>
                  <a:pt x="631" y="234"/>
                </a:lnTo>
                <a:lnTo>
                  <a:pt x="629" y="234"/>
                </a:lnTo>
                <a:lnTo>
                  <a:pt x="628" y="234"/>
                </a:lnTo>
                <a:lnTo>
                  <a:pt x="627" y="234"/>
                </a:lnTo>
                <a:lnTo>
                  <a:pt x="627" y="234"/>
                </a:lnTo>
                <a:lnTo>
                  <a:pt x="627" y="234"/>
                </a:lnTo>
                <a:lnTo>
                  <a:pt x="627" y="234"/>
                </a:lnTo>
                <a:lnTo>
                  <a:pt x="627" y="235"/>
                </a:lnTo>
                <a:lnTo>
                  <a:pt x="627" y="236"/>
                </a:lnTo>
                <a:lnTo>
                  <a:pt x="627" y="237"/>
                </a:lnTo>
                <a:lnTo>
                  <a:pt x="628" y="238"/>
                </a:lnTo>
                <a:lnTo>
                  <a:pt x="628" y="239"/>
                </a:lnTo>
                <a:lnTo>
                  <a:pt x="629" y="240"/>
                </a:lnTo>
                <a:lnTo>
                  <a:pt x="630" y="241"/>
                </a:lnTo>
                <a:lnTo>
                  <a:pt x="632" y="243"/>
                </a:lnTo>
                <a:lnTo>
                  <a:pt x="633" y="244"/>
                </a:lnTo>
                <a:lnTo>
                  <a:pt x="634" y="245"/>
                </a:lnTo>
                <a:lnTo>
                  <a:pt x="635" y="247"/>
                </a:lnTo>
                <a:lnTo>
                  <a:pt x="635" y="248"/>
                </a:lnTo>
                <a:lnTo>
                  <a:pt x="635" y="249"/>
                </a:lnTo>
                <a:lnTo>
                  <a:pt x="635" y="250"/>
                </a:lnTo>
                <a:lnTo>
                  <a:pt x="635" y="251"/>
                </a:lnTo>
                <a:lnTo>
                  <a:pt x="635" y="251"/>
                </a:lnTo>
                <a:lnTo>
                  <a:pt x="635" y="252"/>
                </a:lnTo>
                <a:lnTo>
                  <a:pt x="635" y="253"/>
                </a:lnTo>
                <a:lnTo>
                  <a:pt x="634" y="256"/>
                </a:lnTo>
                <a:lnTo>
                  <a:pt x="633" y="259"/>
                </a:lnTo>
                <a:lnTo>
                  <a:pt x="633" y="260"/>
                </a:lnTo>
                <a:lnTo>
                  <a:pt x="632" y="261"/>
                </a:lnTo>
                <a:lnTo>
                  <a:pt x="632" y="261"/>
                </a:lnTo>
                <a:lnTo>
                  <a:pt x="631" y="262"/>
                </a:lnTo>
                <a:lnTo>
                  <a:pt x="630" y="262"/>
                </a:lnTo>
                <a:lnTo>
                  <a:pt x="630" y="262"/>
                </a:lnTo>
                <a:lnTo>
                  <a:pt x="629" y="263"/>
                </a:lnTo>
                <a:lnTo>
                  <a:pt x="627" y="263"/>
                </a:lnTo>
                <a:lnTo>
                  <a:pt x="626" y="263"/>
                </a:lnTo>
                <a:lnTo>
                  <a:pt x="626" y="262"/>
                </a:lnTo>
                <a:lnTo>
                  <a:pt x="625" y="262"/>
                </a:lnTo>
                <a:lnTo>
                  <a:pt x="624" y="262"/>
                </a:lnTo>
                <a:lnTo>
                  <a:pt x="624" y="261"/>
                </a:lnTo>
                <a:lnTo>
                  <a:pt x="623" y="260"/>
                </a:lnTo>
                <a:lnTo>
                  <a:pt x="622" y="259"/>
                </a:lnTo>
                <a:lnTo>
                  <a:pt x="622" y="259"/>
                </a:lnTo>
                <a:lnTo>
                  <a:pt x="621" y="257"/>
                </a:lnTo>
                <a:lnTo>
                  <a:pt x="620" y="255"/>
                </a:lnTo>
                <a:lnTo>
                  <a:pt x="620" y="255"/>
                </a:lnTo>
                <a:lnTo>
                  <a:pt x="619" y="255"/>
                </a:lnTo>
                <a:lnTo>
                  <a:pt x="619" y="254"/>
                </a:lnTo>
                <a:lnTo>
                  <a:pt x="618" y="254"/>
                </a:lnTo>
                <a:lnTo>
                  <a:pt x="617" y="254"/>
                </a:lnTo>
                <a:lnTo>
                  <a:pt x="616" y="253"/>
                </a:lnTo>
                <a:lnTo>
                  <a:pt x="615" y="253"/>
                </a:lnTo>
                <a:lnTo>
                  <a:pt x="613" y="254"/>
                </a:lnTo>
                <a:lnTo>
                  <a:pt x="612" y="254"/>
                </a:lnTo>
                <a:lnTo>
                  <a:pt x="611" y="255"/>
                </a:lnTo>
                <a:lnTo>
                  <a:pt x="609" y="255"/>
                </a:lnTo>
                <a:lnTo>
                  <a:pt x="608" y="256"/>
                </a:lnTo>
                <a:lnTo>
                  <a:pt x="607" y="257"/>
                </a:lnTo>
                <a:lnTo>
                  <a:pt x="606" y="258"/>
                </a:lnTo>
                <a:lnTo>
                  <a:pt x="604" y="260"/>
                </a:lnTo>
                <a:lnTo>
                  <a:pt x="603" y="261"/>
                </a:lnTo>
                <a:lnTo>
                  <a:pt x="603" y="262"/>
                </a:lnTo>
                <a:lnTo>
                  <a:pt x="602" y="263"/>
                </a:lnTo>
                <a:lnTo>
                  <a:pt x="602" y="263"/>
                </a:lnTo>
                <a:lnTo>
                  <a:pt x="602" y="264"/>
                </a:lnTo>
                <a:lnTo>
                  <a:pt x="602" y="264"/>
                </a:lnTo>
                <a:lnTo>
                  <a:pt x="602" y="265"/>
                </a:lnTo>
                <a:lnTo>
                  <a:pt x="602" y="265"/>
                </a:lnTo>
                <a:lnTo>
                  <a:pt x="603" y="265"/>
                </a:lnTo>
                <a:lnTo>
                  <a:pt x="604" y="265"/>
                </a:lnTo>
                <a:lnTo>
                  <a:pt x="608" y="266"/>
                </a:lnTo>
                <a:lnTo>
                  <a:pt x="609" y="267"/>
                </a:lnTo>
                <a:lnTo>
                  <a:pt x="610" y="267"/>
                </a:lnTo>
                <a:lnTo>
                  <a:pt x="611" y="268"/>
                </a:lnTo>
                <a:lnTo>
                  <a:pt x="611" y="268"/>
                </a:lnTo>
                <a:lnTo>
                  <a:pt x="612" y="269"/>
                </a:lnTo>
                <a:lnTo>
                  <a:pt x="612" y="269"/>
                </a:lnTo>
                <a:lnTo>
                  <a:pt x="613" y="270"/>
                </a:lnTo>
                <a:lnTo>
                  <a:pt x="613" y="271"/>
                </a:lnTo>
                <a:lnTo>
                  <a:pt x="613" y="271"/>
                </a:lnTo>
                <a:lnTo>
                  <a:pt x="613" y="272"/>
                </a:lnTo>
                <a:lnTo>
                  <a:pt x="612" y="273"/>
                </a:lnTo>
                <a:lnTo>
                  <a:pt x="612" y="273"/>
                </a:lnTo>
                <a:lnTo>
                  <a:pt x="612" y="274"/>
                </a:lnTo>
                <a:lnTo>
                  <a:pt x="611" y="275"/>
                </a:lnTo>
                <a:lnTo>
                  <a:pt x="610" y="276"/>
                </a:lnTo>
                <a:lnTo>
                  <a:pt x="609" y="276"/>
                </a:lnTo>
                <a:lnTo>
                  <a:pt x="608" y="277"/>
                </a:lnTo>
                <a:lnTo>
                  <a:pt x="606" y="277"/>
                </a:lnTo>
                <a:lnTo>
                  <a:pt x="603" y="278"/>
                </a:lnTo>
                <a:lnTo>
                  <a:pt x="600" y="278"/>
                </a:lnTo>
                <a:lnTo>
                  <a:pt x="596" y="278"/>
                </a:lnTo>
                <a:lnTo>
                  <a:pt x="594" y="279"/>
                </a:lnTo>
                <a:lnTo>
                  <a:pt x="592" y="279"/>
                </a:lnTo>
                <a:lnTo>
                  <a:pt x="591" y="280"/>
                </a:lnTo>
                <a:lnTo>
                  <a:pt x="589" y="281"/>
                </a:lnTo>
                <a:lnTo>
                  <a:pt x="588" y="282"/>
                </a:lnTo>
                <a:lnTo>
                  <a:pt x="587" y="282"/>
                </a:lnTo>
                <a:lnTo>
                  <a:pt x="587" y="283"/>
                </a:lnTo>
                <a:lnTo>
                  <a:pt x="586" y="284"/>
                </a:lnTo>
                <a:lnTo>
                  <a:pt x="585" y="285"/>
                </a:lnTo>
                <a:lnTo>
                  <a:pt x="584" y="286"/>
                </a:lnTo>
                <a:lnTo>
                  <a:pt x="583" y="288"/>
                </a:lnTo>
                <a:lnTo>
                  <a:pt x="581" y="292"/>
                </a:lnTo>
                <a:lnTo>
                  <a:pt x="580" y="293"/>
                </a:lnTo>
                <a:lnTo>
                  <a:pt x="579" y="295"/>
                </a:lnTo>
                <a:lnTo>
                  <a:pt x="577" y="298"/>
                </a:lnTo>
                <a:lnTo>
                  <a:pt x="575" y="299"/>
                </a:lnTo>
                <a:lnTo>
                  <a:pt x="574" y="301"/>
                </a:lnTo>
                <a:lnTo>
                  <a:pt x="573" y="303"/>
                </a:lnTo>
                <a:lnTo>
                  <a:pt x="573" y="304"/>
                </a:lnTo>
                <a:lnTo>
                  <a:pt x="573" y="305"/>
                </a:lnTo>
                <a:lnTo>
                  <a:pt x="572" y="307"/>
                </a:lnTo>
                <a:lnTo>
                  <a:pt x="572" y="311"/>
                </a:lnTo>
                <a:lnTo>
                  <a:pt x="572" y="314"/>
                </a:lnTo>
                <a:lnTo>
                  <a:pt x="572" y="316"/>
                </a:lnTo>
                <a:lnTo>
                  <a:pt x="571" y="319"/>
                </a:lnTo>
                <a:lnTo>
                  <a:pt x="570" y="323"/>
                </a:lnTo>
                <a:lnTo>
                  <a:pt x="570" y="325"/>
                </a:lnTo>
                <a:lnTo>
                  <a:pt x="570" y="326"/>
                </a:lnTo>
                <a:lnTo>
                  <a:pt x="570" y="327"/>
                </a:lnTo>
                <a:lnTo>
                  <a:pt x="570" y="328"/>
                </a:lnTo>
                <a:lnTo>
                  <a:pt x="570" y="329"/>
                </a:lnTo>
                <a:lnTo>
                  <a:pt x="571" y="329"/>
                </a:lnTo>
                <a:lnTo>
                  <a:pt x="571" y="330"/>
                </a:lnTo>
                <a:lnTo>
                  <a:pt x="572" y="331"/>
                </a:lnTo>
                <a:lnTo>
                  <a:pt x="573" y="331"/>
                </a:lnTo>
                <a:lnTo>
                  <a:pt x="577" y="335"/>
                </a:lnTo>
                <a:lnTo>
                  <a:pt x="584" y="340"/>
                </a:lnTo>
                <a:lnTo>
                  <a:pt x="585" y="340"/>
                </a:lnTo>
                <a:lnTo>
                  <a:pt x="585" y="341"/>
                </a:lnTo>
                <a:lnTo>
                  <a:pt x="585" y="341"/>
                </a:lnTo>
                <a:lnTo>
                  <a:pt x="586" y="342"/>
                </a:lnTo>
                <a:lnTo>
                  <a:pt x="585" y="342"/>
                </a:lnTo>
                <a:lnTo>
                  <a:pt x="585" y="342"/>
                </a:lnTo>
                <a:lnTo>
                  <a:pt x="585" y="343"/>
                </a:lnTo>
                <a:lnTo>
                  <a:pt x="583" y="344"/>
                </a:lnTo>
                <a:lnTo>
                  <a:pt x="583" y="344"/>
                </a:lnTo>
                <a:lnTo>
                  <a:pt x="582" y="345"/>
                </a:lnTo>
                <a:lnTo>
                  <a:pt x="582" y="345"/>
                </a:lnTo>
                <a:lnTo>
                  <a:pt x="582" y="346"/>
                </a:lnTo>
                <a:lnTo>
                  <a:pt x="582" y="346"/>
                </a:lnTo>
                <a:lnTo>
                  <a:pt x="582" y="347"/>
                </a:lnTo>
                <a:lnTo>
                  <a:pt x="583" y="347"/>
                </a:lnTo>
                <a:lnTo>
                  <a:pt x="583" y="348"/>
                </a:lnTo>
                <a:lnTo>
                  <a:pt x="584" y="348"/>
                </a:lnTo>
                <a:lnTo>
                  <a:pt x="585" y="349"/>
                </a:lnTo>
                <a:lnTo>
                  <a:pt x="586" y="349"/>
                </a:lnTo>
                <a:lnTo>
                  <a:pt x="588" y="350"/>
                </a:lnTo>
                <a:lnTo>
                  <a:pt x="589" y="350"/>
                </a:lnTo>
                <a:lnTo>
                  <a:pt x="593" y="351"/>
                </a:lnTo>
                <a:lnTo>
                  <a:pt x="594" y="352"/>
                </a:lnTo>
                <a:lnTo>
                  <a:pt x="594" y="352"/>
                </a:lnTo>
                <a:lnTo>
                  <a:pt x="595" y="353"/>
                </a:lnTo>
                <a:lnTo>
                  <a:pt x="595" y="353"/>
                </a:lnTo>
                <a:lnTo>
                  <a:pt x="596" y="354"/>
                </a:lnTo>
                <a:lnTo>
                  <a:pt x="596" y="355"/>
                </a:lnTo>
                <a:lnTo>
                  <a:pt x="596" y="355"/>
                </a:lnTo>
                <a:lnTo>
                  <a:pt x="596" y="356"/>
                </a:lnTo>
                <a:lnTo>
                  <a:pt x="596" y="357"/>
                </a:lnTo>
                <a:lnTo>
                  <a:pt x="596" y="358"/>
                </a:lnTo>
                <a:lnTo>
                  <a:pt x="595" y="359"/>
                </a:lnTo>
                <a:lnTo>
                  <a:pt x="595" y="360"/>
                </a:lnTo>
                <a:lnTo>
                  <a:pt x="594" y="362"/>
                </a:lnTo>
                <a:lnTo>
                  <a:pt x="593" y="364"/>
                </a:lnTo>
                <a:lnTo>
                  <a:pt x="589" y="369"/>
                </a:lnTo>
                <a:lnTo>
                  <a:pt x="588" y="370"/>
                </a:lnTo>
                <a:lnTo>
                  <a:pt x="588" y="371"/>
                </a:lnTo>
                <a:lnTo>
                  <a:pt x="587" y="372"/>
                </a:lnTo>
                <a:lnTo>
                  <a:pt x="587" y="373"/>
                </a:lnTo>
                <a:lnTo>
                  <a:pt x="587" y="374"/>
                </a:lnTo>
                <a:lnTo>
                  <a:pt x="587" y="375"/>
                </a:lnTo>
                <a:lnTo>
                  <a:pt x="587" y="376"/>
                </a:lnTo>
                <a:lnTo>
                  <a:pt x="588" y="378"/>
                </a:lnTo>
                <a:lnTo>
                  <a:pt x="588" y="379"/>
                </a:lnTo>
                <a:lnTo>
                  <a:pt x="589" y="380"/>
                </a:lnTo>
                <a:lnTo>
                  <a:pt x="589" y="381"/>
                </a:lnTo>
                <a:lnTo>
                  <a:pt x="591" y="383"/>
                </a:lnTo>
                <a:lnTo>
                  <a:pt x="592" y="385"/>
                </a:lnTo>
                <a:lnTo>
                  <a:pt x="593" y="386"/>
                </a:lnTo>
                <a:lnTo>
                  <a:pt x="593" y="387"/>
                </a:lnTo>
                <a:lnTo>
                  <a:pt x="594" y="388"/>
                </a:lnTo>
                <a:lnTo>
                  <a:pt x="594" y="388"/>
                </a:lnTo>
                <a:lnTo>
                  <a:pt x="594" y="389"/>
                </a:lnTo>
                <a:lnTo>
                  <a:pt x="594" y="390"/>
                </a:lnTo>
                <a:lnTo>
                  <a:pt x="593" y="391"/>
                </a:lnTo>
                <a:lnTo>
                  <a:pt x="593" y="391"/>
                </a:lnTo>
                <a:lnTo>
                  <a:pt x="592" y="392"/>
                </a:lnTo>
                <a:lnTo>
                  <a:pt x="592" y="392"/>
                </a:lnTo>
                <a:lnTo>
                  <a:pt x="590" y="394"/>
                </a:lnTo>
                <a:lnTo>
                  <a:pt x="587" y="396"/>
                </a:lnTo>
                <a:lnTo>
                  <a:pt x="585" y="397"/>
                </a:lnTo>
                <a:lnTo>
                  <a:pt x="584" y="398"/>
                </a:lnTo>
                <a:lnTo>
                  <a:pt x="583" y="400"/>
                </a:lnTo>
                <a:lnTo>
                  <a:pt x="582" y="401"/>
                </a:lnTo>
                <a:lnTo>
                  <a:pt x="581" y="403"/>
                </a:lnTo>
                <a:lnTo>
                  <a:pt x="580" y="404"/>
                </a:lnTo>
                <a:lnTo>
                  <a:pt x="579" y="406"/>
                </a:lnTo>
                <a:lnTo>
                  <a:pt x="579" y="407"/>
                </a:lnTo>
                <a:lnTo>
                  <a:pt x="578" y="409"/>
                </a:lnTo>
                <a:lnTo>
                  <a:pt x="578" y="410"/>
                </a:lnTo>
                <a:lnTo>
                  <a:pt x="577" y="412"/>
                </a:lnTo>
                <a:lnTo>
                  <a:pt x="577" y="413"/>
                </a:lnTo>
                <a:lnTo>
                  <a:pt x="577" y="414"/>
                </a:lnTo>
                <a:lnTo>
                  <a:pt x="577" y="415"/>
                </a:lnTo>
                <a:lnTo>
                  <a:pt x="577" y="416"/>
                </a:lnTo>
                <a:lnTo>
                  <a:pt x="577" y="417"/>
                </a:lnTo>
                <a:lnTo>
                  <a:pt x="578" y="418"/>
                </a:lnTo>
                <a:lnTo>
                  <a:pt x="578" y="419"/>
                </a:lnTo>
                <a:lnTo>
                  <a:pt x="578" y="419"/>
                </a:lnTo>
                <a:lnTo>
                  <a:pt x="579" y="420"/>
                </a:lnTo>
                <a:lnTo>
                  <a:pt x="580" y="421"/>
                </a:lnTo>
                <a:lnTo>
                  <a:pt x="582" y="422"/>
                </a:lnTo>
                <a:lnTo>
                  <a:pt x="585" y="425"/>
                </a:lnTo>
                <a:lnTo>
                  <a:pt x="586" y="426"/>
                </a:lnTo>
                <a:lnTo>
                  <a:pt x="587" y="427"/>
                </a:lnTo>
                <a:lnTo>
                  <a:pt x="588" y="427"/>
                </a:lnTo>
                <a:lnTo>
                  <a:pt x="588" y="428"/>
                </a:lnTo>
                <a:lnTo>
                  <a:pt x="589" y="429"/>
                </a:lnTo>
                <a:lnTo>
                  <a:pt x="589" y="430"/>
                </a:lnTo>
                <a:lnTo>
                  <a:pt x="590" y="431"/>
                </a:lnTo>
                <a:lnTo>
                  <a:pt x="590" y="432"/>
                </a:lnTo>
                <a:lnTo>
                  <a:pt x="590" y="433"/>
                </a:lnTo>
                <a:lnTo>
                  <a:pt x="590" y="435"/>
                </a:lnTo>
                <a:lnTo>
                  <a:pt x="590" y="437"/>
                </a:lnTo>
                <a:lnTo>
                  <a:pt x="590" y="438"/>
                </a:lnTo>
                <a:lnTo>
                  <a:pt x="590" y="439"/>
                </a:lnTo>
                <a:lnTo>
                  <a:pt x="589" y="440"/>
                </a:lnTo>
                <a:lnTo>
                  <a:pt x="589" y="441"/>
                </a:lnTo>
                <a:lnTo>
                  <a:pt x="588" y="442"/>
                </a:lnTo>
                <a:lnTo>
                  <a:pt x="586" y="443"/>
                </a:lnTo>
                <a:lnTo>
                  <a:pt x="584" y="444"/>
                </a:lnTo>
                <a:lnTo>
                  <a:pt x="583" y="445"/>
                </a:lnTo>
                <a:lnTo>
                  <a:pt x="580" y="446"/>
                </a:lnTo>
                <a:lnTo>
                  <a:pt x="579" y="447"/>
                </a:lnTo>
                <a:lnTo>
                  <a:pt x="578" y="448"/>
                </a:lnTo>
                <a:lnTo>
                  <a:pt x="577" y="448"/>
                </a:lnTo>
                <a:lnTo>
                  <a:pt x="577" y="449"/>
                </a:lnTo>
                <a:lnTo>
                  <a:pt x="576" y="450"/>
                </a:lnTo>
                <a:lnTo>
                  <a:pt x="576" y="450"/>
                </a:lnTo>
                <a:lnTo>
                  <a:pt x="575" y="452"/>
                </a:lnTo>
                <a:lnTo>
                  <a:pt x="575" y="453"/>
                </a:lnTo>
                <a:lnTo>
                  <a:pt x="575" y="454"/>
                </a:lnTo>
                <a:lnTo>
                  <a:pt x="575" y="455"/>
                </a:lnTo>
                <a:lnTo>
                  <a:pt x="575" y="456"/>
                </a:lnTo>
                <a:lnTo>
                  <a:pt x="576" y="459"/>
                </a:lnTo>
                <a:lnTo>
                  <a:pt x="576" y="461"/>
                </a:lnTo>
                <a:lnTo>
                  <a:pt x="577" y="462"/>
                </a:lnTo>
                <a:lnTo>
                  <a:pt x="577" y="463"/>
                </a:lnTo>
                <a:lnTo>
                  <a:pt x="577" y="464"/>
                </a:lnTo>
                <a:lnTo>
                  <a:pt x="577" y="464"/>
                </a:lnTo>
                <a:lnTo>
                  <a:pt x="576" y="465"/>
                </a:lnTo>
                <a:lnTo>
                  <a:pt x="576" y="466"/>
                </a:lnTo>
                <a:lnTo>
                  <a:pt x="575" y="467"/>
                </a:lnTo>
                <a:lnTo>
                  <a:pt x="574" y="468"/>
                </a:lnTo>
                <a:lnTo>
                  <a:pt x="574" y="469"/>
                </a:lnTo>
                <a:lnTo>
                  <a:pt x="573" y="469"/>
                </a:lnTo>
                <a:lnTo>
                  <a:pt x="571" y="470"/>
                </a:lnTo>
                <a:lnTo>
                  <a:pt x="570" y="470"/>
                </a:lnTo>
                <a:lnTo>
                  <a:pt x="569" y="471"/>
                </a:lnTo>
                <a:lnTo>
                  <a:pt x="568" y="471"/>
                </a:lnTo>
                <a:lnTo>
                  <a:pt x="567" y="471"/>
                </a:lnTo>
                <a:lnTo>
                  <a:pt x="567" y="472"/>
                </a:lnTo>
                <a:lnTo>
                  <a:pt x="567" y="472"/>
                </a:lnTo>
                <a:lnTo>
                  <a:pt x="567" y="472"/>
                </a:lnTo>
                <a:lnTo>
                  <a:pt x="567" y="473"/>
                </a:lnTo>
                <a:lnTo>
                  <a:pt x="567" y="474"/>
                </a:lnTo>
                <a:lnTo>
                  <a:pt x="567" y="475"/>
                </a:lnTo>
                <a:lnTo>
                  <a:pt x="568" y="476"/>
                </a:lnTo>
                <a:lnTo>
                  <a:pt x="569" y="477"/>
                </a:lnTo>
                <a:lnTo>
                  <a:pt x="571" y="479"/>
                </a:lnTo>
                <a:lnTo>
                  <a:pt x="572" y="480"/>
                </a:lnTo>
                <a:lnTo>
                  <a:pt x="576" y="484"/>
                </a:lnTo>
                <a:lnTo>
                  <a:pt x="578" y="485"/>
                </a:lnTo>
                <a:lnTo>
                  <a:pt x="578" y="486"/>
                </a:lnTo>
                <a:lnTo>
                  <a:pt x="579" y="487"/>
                </a:lnTo>
                <a:lnTo>
                  <a:pt x="580" y="488"/>
                </a:lnTo>
                <a:lnTo>
                  <a:pt x="580" y="489"/>
                </a:lnTo>
                <a:lnTo>
                  <a:pt x="581" y="490"/>
                </a:lnTo>
                <a:lnTo>
                  <a:pt x="581" y="491"/>
                </a:lnTo>
                <a:lnTo>
                  <a:pt x="580" y="491"/>
                </a:lnTo>
                <a:lnTo>
                  <a:pt x="580" y="492"/>
                </a:lnTo>
                <a:lnTo>
                  <a:pt x="580" y="493"/>
                </a:lnTo>
                <a:lnTo>
                  <a:pt x="579" y="494"/>
                </a:lnTo>
                <a:lnTo>
                  <a:pt x="578" y="495"/>
                </a:lnTo>
                <a:lnTo>
                  <a:pt x="577" y="495"/>
                </a:lnTo>
                <a:lnTo>
                  <a:pt x="575" y="498"/>
                </a:lnTo>
                <a:lnTo>
                  <a:pt x="574" y="499"/>
                </a:lnTo>
                <a:lnTo>
                  <a:pt x="573" y="499"/>
                </a:lnTo>
                <a:lnTo>
                  <a:pt x="573" y="500"/>
                </a:lnTo>
                <a:lnTo>
                  <a:pt x="572" y="501"/>
                </a:lnTo>
                <a:lnTo>
                  <a:pt x="571" y="504"/>
                </a:lnTo>
                <a:lnTo>
                  <a:pt x="571" y="505"/>
                </a:lnTo>
                <a:lnTo>
                  <a:pt x="570" y="506"/>
                </a:lnTo>
                <a:lnTo>
                  <a:pt x="569" y="507"/>
                </a:lnTo>
                <a:lnTo>
                  <a:pt x="568" y="508"/>
                </a:lnTo>
                <a:lnTo>
                  <a:pt x="568" y="509"/>
                </a:lnTo>
                <a:lnTo>
                  <a:pt x="567" y="509"/>
                </a:lnTo>
                <a:lnTo>
                  <a:pt x="566" y="510"/>
                </a:lnTo>
                <a:lnTo>
                  <a:pt x="565" y="511"/>
                </a:lnTo>
                <a:lnTo>
                  <a:pt x="565" y="511"/>
                </a:lnTo>
                <a:lnTo>
                  <a:pt x="564" y="511"/>
                </a:lnTo>
                <a:lnTo>
                  <a:pt x="563" y="512"/>
                </a:lnTo>
                <a:lnTo>
                  <a:pt x="560" y="512"/>
                </a:lnTo>
                <a:lnTo>
                  <a:pt x="557" y="513"/>
                </a:lnTo>
                <a:lnTo>
                  <a:pt x="553" y="514"/>
                </a:lnTo>
                <a:lnTo>
                  <a:pt x="548" y="514"/>
                </a:lnTo>
                <a:lnTo>
                  <a:pt x="545" y="514"/>
                </a:lnTo>
                <a:lnTo>
                  <a:pt x="543" y="515"/>
                </a:lnTo>
                <a:lnTo>
                  <a:pt x="541" y="516"/>
                </a:lnTo>
                <a:lnTo>
                  <a:pt x="540" y="516"/>
                </a:lnTo>
                <a:lnTo>
                  <a:pt x="539" y="517"/>
                </a:lnTo>
                <a:lnTo>
                  <a:pt x="538" y="518"/>
                </a:lnTo>
                <a:lnTo>
                  <a:pt x="537" y="518"/>
                </a:lnTo>
                <a:lnTo>
                  <a:pt x="536" y="520"/>
                </a:lnTo>
                <a:lnTo>
                  <a:pt x="535" y="521"/>
                </a:lnTo>
                <a:lnTo>
                  <a:pt x="535" y="522"/>
                </a:lnTo>
                <a:lnTo>
                  <a:pt x="534" y="523"/>
                </a:lnTo>
                <a:lnTo>
                  <a:pt x="535" y="524"/>
                </a:lnTo>
                <a:lnTo>
                  <a:pt x="535" y="527"/>
                </a:lnTo>
                <a:lnTo>
                  <a:pt x="535" y="528"/>
                </a:lnTo>
                <a:lnTo>
                  <a:pt x="535" y="528"/>
                </a:lnTo>
                <a:lnTo>
                  <a:pt x="534" y="529"/>
                </a:lnTo>
                <a:lnTo>
                  <a:pt x="534" y="530"/>
                </a:lnTo>
                <a:lnTo>
                  <a:pt x="533" y="530"/>
                </a:lnTo>
                <a:lnTo>
                  <a:pt x="533" y="531"/>
                </a:lnTo>
                <a:lnTo>
                  <a:pt x="532" y="532"/>
                </a:lnTo>
                <a:lnTo>
                  <a:pt x="528" y="534"/>
                </a:lnTo>
                <a:lnTo>
                  <a:pt x="527" y="535"/>
                </a:lnTo>
                <a:lnTo>
                  <a:pt x="526" y="535"/>
                </a:lnTo>
                <a:lnTo>
                  <a:pt x="524" y="535"/>
                </a:lnTo>
                <a:lnTo>
                  <a:pt x="521" y="536"/>
                </a:lnTo>
                <a:lnTo>
                  <a:pt x="516" y="537"/>
                </a:lnTo>
                <a:lnTo>
                  <a:pt x="513" y="538"/>
                </a:lnTo>
                <a:lnTo>
                  <a:pt x="512" y="538"/>
                </a:lnTo>
                <a:lnTo>
                  <a:pt x="511" y="538"/>
                </a:lnTo>
                <a:lnTo>
                  <a:pt x="507" y="537"/>
                </a:lnTo>
                <a:lnTo>
                  <a:pt x="504" y="537"/>
                </a:lnTo>
                <a:lnTo>
                  <a:pt x="503" y="536"/>
                </a:lnTo>
                <a:lnTo>
                  <a:pt x="500" y="536"/>
                </a:lnTo>
                <a:lnTo>
                  <a:pt x="498" y="535"/>
                </a:lnTo>
                <a:lnTo>
                  <a:pt x="495" y="535"/>
                </a:lnTo>
                <a:lnTo>
                  <a:pt x="494" y="535"/>
                </a:lnTo>
                <a:lnTo>
                  <a:pt x="493" y="535"/>
                </a:lnTo>
                <a:lnTo>
                  <a:pt x="492" y="535"/>
                </a:lnTo>
                <a:lnTo>
                  <a:pt x="491" y="535"/>
                </a:lnTo>
                <a:lnTo>
                  <a:pt x="490" y="536"/>
                </a:lnTo>
                <a:lnTo>
                  <a:pt x="488" y="537"/>
                </a:lnTo>
                <a:lnTo>
                  <a:pt x="487" y="538"/>
                </a:lnTo>
                <a:lnTo>
                  <a:pt x="485" y="540"/>
                </a:lnTo>
                <a:lnTo>
                  <a:pt x="483" y="540"/>
                </a:lnTo>
                <a:lnTo>
                  <a:pt x="481" y="541"/>
                </a:lnTo>
                <a:lnTo>
                  <a:pt x="479" y="541"/>
                </a:lnTo>
                <a:lnTo>
                  <a:pt x="477" y="541"/>
                </a:lnTo>
                <a:lnTo>
                  <a:pt x="476" y="541"/>
                </a:lnTo>
                <a:lnTo>
                  <a:pt x="475" y="541"/>
                </a:lnTo>
                <a:lnTo>
                  <a:pt x="474" y="541"/>
                </a:lnTo>
                <a:lnTo>
                  <a:pt x="472" y="540"/>
                </a:lnTo>
                <a:lnTo>
                  <a:pt x="471" y="540"/>
                </a:lnTo>
                <a:lnTo>
                  <a:pt x="470" y="539"/>
                </a:lnTo>
                <a:lnTo>
                  <a:pt x="466" y="537"/>
                </a:lnTo>
                <a:lnTo>
                  <a:pt x="465" y="536"/>
                </a:lnTo>
                <a:lnTo>
                  <a:pt x="464" y="535"/>
                </a:lnTo>
                <a:lnTo>
                  <a:pt x="464" y="534"/>
                </a:lnTo>
                <a:lnTo>
                  <a:pt x="462" y="532"/>
                </a:lnTo>
                <a:lnTo>
                  <a:pt x="461" y="531"/>
                </a:lnTo>
                <a:lnTo>
                  <a:pt x="460" y="530"/>
                </a:lnTo>
                <a:lnTo>
                  <a:pt x="460" y="529"/>
                </a:lnTo>
                <a:lnTo>
                  <a:pt x="459" y="529"/>
                </a:lnTo>
                <a:lnTo>
                  <a:pt x="459" y="529"/>
                </a:lnTo>
                <a:lnTo>
                  <a:pt x="458" y="529"/>
                </a:lnTo>
                <a:lnTo>
                  <a:pt x="457" y="529"/>
                </a:lnTo>
                <a:lnTo>
                  <a:pt x="456" y="529"/>
                </a:lnTo>
                <a:lnTo>
                  <a:pt x="455" y="529"/>
                </a:lnTo>
                <a:lnTo>
                  <a:pt x="453" y="530"/>
                </a:lnTo>
                <a:lnTo>
                  <a:pt x="451" y="531"/>
                </a:lnTo>
                <a:lnTo>
                  <a:pt x="450" y="531"/>
                </a:lnTo>
                <a:lnTo>
                  <a:pt x="449" y="532"/>
                </a:lnTo>
                <a:lnTo>
                  <a:pt x="449" y="532"/>
                </a:lnTo>
                <a:lnTo>
                  <a:pt x="448" y="533"/>
                </a:lnTo>
                <a:lnTo>
                  <a:pt x="445" y="536"/>
                </a:lnTo>
                <a:lnTo>
                  <a:pt x="444" y="537"/>
                </a:lnTo>
                <a:lnTo>
                  <a:pt x="443" y="538"/>
                </a:lnTo>
                <a:lnTo>
                  <a:pt x="442" y="539"/>
                </a:lnTo>
                <a:lnTo>
                  <a:pt x="441" y="539"/>
                </a:lnTo>
                <a:lnTo>
                  <a:pt x="440" y="540"/>
                </a:lnTo>
                <a:lnTo>
                  <a:pt x="440" y="540"/>
                </a:lnTo>
                <a:lnTo>
                  <a:pt x="439" y="540"/>
                </a:lnTo>
                <a:lnTo>
                  <a:pt x="438" y="540"/>
                </a:lnTo>
                <a:lnTo>
                  <a:pt x="437" y="541"/>
                </a:lnTo>
                <a:lnTo>
                  <a:pt x="436" y="540"/>
                </a:lnTo>
                <a:lnTo>
                  <a:pt x="433" y="540"/>
                </a:lnTo>
                <a:lnTo>
                  <a:pt x="432" y="540"/>
                </a:lnTo>
                <a:lnTo>
                  <a:pt x="431" y="540"/>
                </a:lnTo>
                <a:lnTo>
                  <a:pt x="430" y="540"/>
                </a:lnTo>
                <a:lnTo>
                  <a:pt x="430" y="540"/>
                </a:lnTo>
                <a:lnTo>
                  <a:pt x="429" y="540"/>
                </a:lnTo>
                <a:lnTo>
                  <a:pt x="429" y="541"/>
                </a:lnTo>
                <a:lnTo>
                  <a:pt x="428" y="541"/>
                </a:lnTo>
                <a:lnTo>
                  <a:pt x="427" y="542"/>
                </a:lnTo>
                <a:lnTo>
                  <a:pt x="427" y="543"/>
                </a:lnTo>
                <a:lnTo>
                  <a:pt x="426" y="544"/>
                </a:lnTo>
                <a:lnTo>
                  <a:pt x="425" y="546"/>
                </a:lnTo>
                <a:lnTo>
                  <a:pt x="424" y="550"/>
                </a:lnTo>
                <a:lnTo>
                  <a:pt x="423" y="551"/>
                </a:lnTo>
                <a:lnTo>
                  <a:pt x="423" y="552"/>
                </a:lnTo>
                <a:lnTo>
                  <a:pt x="422" y="553"/>
                </a:lnTo>
                <a:lnTo>
                  <a:pt x="421" y="554"/>
                </a:lnTo>
                <a:lnTo>
                  <a:pt x="421" y="554"/>
                </a:lnTo>
                <a:lnTo>
                  <a:pt x="420" y="554"/>
                </a:lnTo>
                <a:lnTo>
                  <a:pt x="419" y="555"/>
                </a:lnTo>
                <a:lnTo>
                  <a:pt x="418" y="555"/>
                </a:lnTo>
                <a:lnTo>
                  <a:pt x="416" y="555"/>
                </a:lnTo>
                <a:lnTo>
                  <a:pt x="413" y="555"/>
                </a:lnTo>
                <a:lnTo>
                  <a:pt x="412" y="555"/>
                </a:lnTo>
                <a:lnTo>
                  <a:pt x="409" y="555"/>
                </a:lnTo>
                <a:lnTo>
                  <a:pt x="406" y="556"/>
                </a:lnTo>
                <a:lnTo>
                  <a:pt x="404" y="557"/>
                </a:lnTo>
                <a:lnTo>
                  <a:pt x="400" y="558"/>
                </a:lnTo>
                <a:lnTo>
                  <a:pt x="398" y="559"/>
                </a:lnTo>
                <a:lnTo>
                  <a:pt x="396" y="560"/>
                </a:lnTo>
                <a:lnTo>
                  <a:pt x="394" y="561"/>
                </a:lnTo>
                <a:lnTo>
                  <a:pt x="394" y="562"/>
                </a:lnTo>
                <a:lnTo>
                  <a:pt x="393" y="563"/>
                </a:lnTo>
                <a:lnTo>
                  <a:pt x="392" y="564"/>
                </a:lnTo>
                <a:lnTo>
                  <a:pt x="390" y="566"/>
                </a:lnTo>
                <a:lnTo>
                  <a:pt x="389" y="568"/>
                </a:lnTo>
                <a:lnTo>
                  <a:pt x="387" y="571"/>
                </a:lnTo>
                <a:lnTo>
                  <a:pt x="385" y="572"/>
                </a:lnTo>
                <a:lnTo>
                  <a:pt x="383" y="573"/>
                </a:lnTo>
                <a:lnTo>
                  <a:pt x="382" y="574"/>
                </a:lnTo>
                <a:lnTo>
                  <a:pt x="381" y="575"/>
                </a:lnTo>
                <a:lnTo>
                  <a:pt x="377" y="577"/>
                </a:lnTo>
                <a:lnTo>
                  <a:pt x="376" y="578"/>
                </a:lnTo>
                <a:lnTo>
                  <a:pt x="375" y="579"/>
                </a:lnTo>
                <a:lnTo>
                  <a:pt x="374" y="579"/>
                </a:lnTo>
                <a:lnTo>
                  <a:pt x="372" y="581"/>
                </a:lnTo>
                <a:lnTo>
                  <a:pt x="370" y="583"/>
                </a:lnTo>
                <a:lnTo>
                  <a:pt x="368" y="585"/>
                </a:lnTo>
                <a:lnTo>
                  <a:pt x="367" y="586"/>
                </a:lnTo>
                <a:lnTo>
                  <a:pt x="366" y="588"/>
                </a:lnTo>
                <a:lnTo>
                  <a:pt x="364" y="591"/>
                </a:lnTo>
                <a:lnTo>
                  <a:pt x="363" y="592"/>
                </a:lnTo>
                <a:lnTo>
                  <a:pt x="362" y="593"/>
                </a:lnTo>
                <a:lnTo>
                  <a:pt x="361" y="593"/>
                </a:lnTo>
                <a:lnTo>
                  <a:pt x="361" y="593"/>
                </a:lnTo>
                <a:lnTo>
                  <a:pt x="360" y="593"/>
                </a:lnTo>
                <a:lnTo>
                  <a:pt x="359" y="593"/>
                </a:lnTo>
                <a:lnTo>
                  <a:pt x="358" y="593"/>
                </a:lnTo>
                <a:lnTo>
                  <a:pt x="358" y="593"/>
                </a:lnTo>
                <a:lnTo>
                  <a:pt x="357" y="592"/>
                </a:lnTo>
                <a:lnTo>
                  <a:pt x="354" y="590"/>
                </a:lnTo>
                <a:lnTo>
                  <a:pt x="352" y="589"/>
                </a:lnTo>
                <a:lnTo>
                  <a:pt x="351" y="588"/>
                </a:lnTo>
                <a:lnTo>
                  <a:pt x="349" y="588"/>
                </a:lnTo>
                <a:lnTo>
                  <a:pt x="348" y="587"/>
                </a:lnTo>
                <a:lnTo>
                  <a:pt x="346" y="587"/>
                </a:lnTo>
                <a:lnTo>
                  <a:pt x="345" y="587"/>
                </a:lnTo>
                <a:lnTo>
                  <a:pt x="343" y="587"/>
                </a:lnTo>
                <a:lnTo>
                  <a:pt x="338" y="588"/>
                </a:lnTo>
                <a:lnTo>
                  <a:pt x="336" y="588"/>
                </a:lnTo>
                <a:lnTo>
                  <a:pt x="335" y="588"/>
                </a:lnTo>
                <a:lnTo>
                  <a:pt x="335" y="589"/>
                </a:lnTo>
                <a:lnTo>
                  <a:pt x="334" y="589"/>
                </a:lnTo>
                <a:lnTo>
                  <a:pt x="333" y="589"/>
                </a:lnTo>
                <a:lnTo>
                  <a:pt x="333" y="590"/>
                </a:lnTo>
                <a:lnTo>
                  <a:pt x="332" y="591"/>
                </a:lnTo>
                <a:lnTo>
                  <a:pt x="330" y="594"/>
                </a:lnTo>
                <a:lnTo>
                  <a:pt x="328" y="596"/>
                </a:lnTo>
                <a:lnTo>
                  <a:pt x="327" y="597"/>
                </a:lnTo>
                <a:lnTo>
                  <a:pt x="326" y="598"/>
                </a:lnTo>
                <a:lnTo>
                  <a:pt x="325" y="599"/>
                </a:lnTo>
                <a:lnTo>
                  <a:pt x="325" y="600"/>
                </a:lnTo>
                <a:lnTo>
                  <a:pt x="324" y="600"/>
                </a:lnTo>
                <a:lnTo>
                  <a:pt x="323" y="601"/>
                </a:lnTo>
                <a:lnTo>
                  <a:pt x="322" y="601"/>
                </a:lnTo>
                <a:lnTo>
                  <a:pt x="322" y="601"/>
                </a:lnTo>
                <a:lnTo>
                  <a:pt x="320" y="601"/>
                </a:lnTo>
                <a:lnTo>
                  <a:pt x="319" y="600"/>
                </a:lnTo>
                <a:lnTo>
                  <a:pt x="317" y="600"/>
                </a:lnTo>
                <a:lnTo>
                  <a:pt x="316" y="600"/>
                </a:lnTo>
                <a:lnTo>
                  <a:pt x="315" y="599"/>
                </a:lnTo>
                <a:lnTo>
                  <a:pt x="314" y="599"/>
                </a:lnTo>
                <a:lnTo>
                  <a:pt x="312" y="597"/>
                </a:lnTo>
                <a:lnTo>
                  <a:pt x="311" y="596"/>
                </a:lnTo>
                <a:lnTo>
                  <a:pt x="310" y="595"/>
                </a:lnTo>
                <a:lnTo>
                  <a:pt x="309" y="595"/>
                </a:lnTo>
                <a:lnTo>
                  <a:pt x="308" y="595"/>
                </a:lnTo>
                <a:lnTo>
                  <a:pt x="307" y="595"/>
                </a:lnTo>
                <a:lnTo>
                  <a:pt x="305" y="595"/>
                </a:lnTo>
                <a:lnTo>
                  <a:pt x="304" y="595"/>
                </a:lnTo>
                <a:lnTo>
                  <a:pt x="302" y="595"/>
                </a:lnTo>
                <a:lnTo>
                  <a:pt x="301" y="596"/>
                </a:lnTo>
                <a:lnTo>
                  <a:pt x="300" y="596"/>
                </a:lnTo>
                <a:lnTo>
                  <a:pt x="299" y="597"/>
                </a:lnTo>
                <a:lnTo>
                  <a:pt x="299" y="597"/>
                </a:lnTo>
                <a:lnTo>
                  <a:pt x="299" y="598"/>
                </a:lnTo>
                <a:lnTo>
                  <a:pt x="298" y="598"/>
                </a:lnTo>
                <a:lnTo>
                  <a:pt x="298" y="598"/>
                </a:lnTo>
                <a:lnTo>
                  <a:pt x="298" y="598"/>
                </a:lnTo>
                <a:lnTo>
                  <a:pt x="297" y="597"/>
                </a:lnTo>
                <a:lnTo>
                  <a:pt x="297" y="596"/>
                </a:lnTo>
                <a:lnTo>
                  <a:pt x="295" y="593"/>
                </a:lnTo>
                <a:lnTo>
                  <a:pt x="295" y="592"/>
                </a:lnTo>
                <a:lnTo>
                  <a:pt x="294" y="591"/>
                </a:lnTo>
                <a:lnTo>
                  <a:pt x="293" y="590"/>
                </a:lnTo>
                <a:lnTo>
                  <a:pt x="293" y="589"/>
                </a:lnTo>
                <a:lnTo>
                  <a:pt x="292" y="588"/>
                </a:lnTo>
                <a:lnTo>
                  <a:pt x="291" y="587"/>
                </a:lnTo>
                <a:lnTo>
                  <a:pt x="288" y="585"/>
                </a:lnTo>
                <a:lnTo>
                  <a:pt x="287" y="584"/>
                </a:lnTo>
                <a:lnTo>
                  <a:pt x="285" y="584"/>
                </a:lnTo>
                <a:lnTo>
                  <a:pt x="283" y="582"/>
                </a:lnTo>
                <a:lnTo>
                  <a:pt x="280" y="581"/>
                </a:lnTo>
                <a:lnTo>
                  <a:pt x="278" y="580"/>
                </a:lnTo>
                <a:lnTo>
                  <a:pt x="276" y="579"/>
                </a:lnTo>
                <a:lnTo>
                  <a:pt x="275" y="578"/>
                </a:lnTo>
                <a:lnTo>
                  <a:pt x="274" y="577"/>
                </a:lnTo>
                <a:lnTo>
                  <a:pt x="273" y="576"/>
                </a:lnTo>
                <a:lnTo>
                  <a:pt x="272" y="575"/>
                </a:lnTo>
                <a:lnTo>
                  <a:pt x="271" y="572"/>
                </a:lnTo>
                <a:lnTo>
                  <a:pt x="270" y="571"/>
                </a:lnTo>
                <a:lnTo>
                  <a:pt x="269" y="570"/>
                </a:lnTo>
                <a:lnTo>
                  <a:pt x="268" y="569"/>
                </a:lnTo>
                <a:lnTo>
                  <a:pt x="268" y="569"/>
                </a:lnTo>
                <a:lnTo>
                  <a:pt x="267" y="569"/>
                </a:lnTo>
                <a:lnTo>
                  <a:pt x="266" y="568"/>
                </a:lnTo>
                <a:lnTo>
                  <a:pt x="265" y="568"/>
                </a:lnTo>
                <a:lnTo>
                  <a:pt x="264" y="568"/>
                </a:lnTo>
                <a:lnTo>
                  <a:pt x="261" y="568"/>
                </a:lnTo>
                <a:lnTo>
                  <a:pt x="261" y="568"/>
                </a:lnTo>
                <a:lnTo>
                  <a:pt x="260" y="567"/>
                </a:lnTo>
                <a:lnTo>
                  <a:pt x="259" y="567"/>
                </a:lnTo>
                <a:lnTo>
                  <a:pt x="259" y="567"/>
                </a:lnTo>
                <a:lnTo>
                  <a:pt x="259" y="566"/>
                </a:lnTo>
                <a:lnTo>
                  <a:pt x="259" y="565"/>
                </a:lnTo>
                <a:lnTo>
                  <a:pt x="259" y="565"/>
                </a:lnTo>
                <a:lnTo>
                  <a:pt x="259" y="564"/>
                </a:lnTo>
                <a:lnTo>
                  <a:pt x="259" y="563"/>
                </a:lnTo>
                <a:lnTo>
                  <a:pt x="259" y="563"/>
                </a:lnTo>
                <a:lnTo>
                  <a:pt x="260" y="561"/>
                </a:lnTo>
                <a:lnTo>
                  <a:pt x="261" y="560"/>
                </a:lnTo>
                <a:lnTo>
                  <a:pt x="262" y="558"/>
                </a:lnTo>
                <a:lnTo>
                  <a:pt x="264" y="555"/>
                </a:lnTo>
                <a:lnTo>
                  <a:pt x="265" y="555"/>
                </a:lnTo>
                <a:lnTo>
                  <a:pt x="267" y="553"/>
                </a:lnTo>
                <a:lnTo>
                  <a:pt x="270" y="549"/>
                </a:lnTo>
                <a:lnTo>
                  <a:pt x="271" y="548"/>
                </a:lnTo>
                <a:lnTo>
                  <a:pt x="272" y="547"/>
                </a:lnTo>
                <a:lnTo>
                  <a:pt x="272" y="546"/>
                </a:lnTo>
                <a:lnTo>
                  <a:pt x="273" y="545"/>
                </a:lnTo>
                <a:lnTo>
                  <a:pt x="274" y="541"/>
                </a:lnTo>
                <a:lnTo>
                  <a:pt x="275" y="540"/>
                </a:lnTo>
                <a:lnTo>
                  <a:pt x="275" y="539"/>
                </a:lnTo>
                <a:lnTo>
                  <a:pt x="277" y="535"/>
                </a:lnTo>
                <a:lnTo>
                  <a:pt x="278" y="534"/>
                </a:lnTo>
                <a:lnTo>
                  <a:pt x="279" y="533"/>
                </a:lnTo>
                <a:lnTo>
                  <a:pt x="279" y="532"/>
                </a:lnTo>
                <a:lnTo>
                  <a:pt x="279" y="531"/>
                </a:lnTo>
                <a:lnTo>
                  <a:pt x="280" y="528"/>
                </a:lnTo>
                <a:lnTo>
                  <a:pt x="280" y="527"/>
                </a:lnTo>
                <a:lnTo>
                  <a:pt x="281" y="525"/>
                </a:lnTo>
                <a:lnTo>
                  <a:pt x="282" y="524"/>
                </a:lnTo>
                <a:lnTo>
                  <a:pt x="283" y="522"/>
                </a:lnTo>
                <a:lnTo>
                  <a:pt x="284" y="519"/>
                </a:lnTo>
                <a:lnTo>
                  <a:pt x="285" y="518"/>
                </a:lnTo>
                <a:lnTo>
                  <a:pt x="286" y="518"/>
                </a:lnTo>
                <a:lnTo>
                  <a:pt x="286" y="517"/>
                </a:lnTo>
                <a:lnTo>
                  <a:pt x="287" y="517"/>
                </a:lnTo>
                <a:lnTo>
                  <a:pt x="288" y="517"/>
                </a:lnTo>
                <a:lnTo>
                  <a:pt x="289" y="516"/>
                </a:lnTo>
                <a:lnTo>
                  <a:pt x="292" y="516"/>
                </a:lnTo>
                <a:lnTo>
                  <a:pt x="295" y="515"/>
                </a:lnTo>
                <a:lnTo>
                  <a:pt x="296" y="514"/>
                </a:lnTo>
                <a:lnTo>
                  <a:pt x="298" y="514"/>
                </a:lnTo>
                <a:lnTo>
                  <a:pt x="298" y="513"/>
                </a:lnTo>
                <a:lnTo>
                  <a:pt x="299" y="513"/>
                </a:lnTo>
                <a:lnTo>
                  <a:pt x="300" y="512"/>
                </a:lnTo>
                <a:lnTo>
                  <a:pt x="300" y="512"/>
                </a:lnTo>
                <a:lnTo>
                  <a:pt x="301" y="510"/>
                </a:lnTo>
                <a:lnTo>
                  <a:pt x="301" y="508"/>
                </a:lnTo>
                <a:lnTo>
                  <a:pt x="302" y="507"/>
                </a:lnTo>
                <a:lnTo>
                  <a:pt x="302" y="506"/>
                </a:lnTo>
                <a:lnTo>
                  <a:pt x="302" y="505"/>
                </a:lnTo>
                <a:lnTo>
                  <a:pt x="301" y="504"/>
                </a:lnTo>
                <a:lnTo>
                  <a:pt x="301" y="503"/>
                </a:lnTo>
                <a:lnTo>
                  <a:pt x="300" y="502"/>
                </a:lnTo>
                <a:lnTo>
                  <a:pt x="297" y="498"/>
                </a:lnTo>
                <a:lnTo>
                  <a:pt x="296" y="497"/>
                </a:lnTo>
                <a:lnTo>
                  <a:pt x="296" y="496"/>
                </a:lnTo>
                <a:lnTo>
                  <a:pt x="294" y="496"/>
                </a:lnTo>
                <a:lnTo>
                  <a:pt x="292" y="494"/>
                </a:lnTo>
                <a:lnTo>
                  <a:pt x="290" y="493"/>
                </a:lnTo>
                <a:lnTo>
                  <a:pt x="289" y="492"/>
                </a:lnTo>
                <a:lnTo>
                  <a:pt x="288" y="491"/>
                </a:lnTo>
                <a:lnTo>
                  <a:pt x="288" y="490"/>
                </a:lnTo>
                <a:lnTo>
                  <a:pt x="287" y="490"/>
                </a:lnTo>
                <a:lnTo>
                  <a:pt x="287" y="489"/>
                </a:lnTo>
                <a:lnTo>
                  <a:pt x="287" y="488"/>
                </a:lnTo>
                <a:lnTo>
                  <a:pt x="287" y="487"/>
                </a:lnTo>
                <a:lnTo>
                  <a:pt x="287" y="486"/>
                </a:lnTo>
                <a:lnTo>
                  <a:pt x="288" y="485"/>
                </a:lnTo>
                <a:lnTo>
                  <a:pt x="288" y="485"/>
                </a:lnTo>
                <a:lnTo>
                  <a:pt x="288" y="484"/>
                </a:lnTo>
                <a:lnTo>
                  <a:pt x="287" y="483"/>
                </a:lnTo>
                <a:lnTo>
                  <a:pt x="287" y="482"/>
                </a:lnTo>
                <a:lnTo>
                  <a:pt x="287" y="481"/>
                </a:lnTo>
                <a:lnTo>
                  <a:pt x="286" y="481"/>
                </a:lnTo>
                <a:lnTo>
                  <a:pt x="285" y="480"/>
                </a:lnTo>
                <a:lnTo>
                  <a:pt x="284" y="479"/>
                </a:lnTo>
                <a:lnTo>
                  <a:pt x="283" y="479"/>
                </a:lnTo>
                <a:lnTo>
                  <a:pt x="282" y="478"/>
                </a:lnTo>
                <a:lnTo>
                  <a:pt x="281" y="478"/>
                </a:lnTo>
                <a:lnTo>
                  <a:pt x="280" y="478"/>
                </a:lnTo>
                <a:lnTo>
                  <a:pt x="280" y="478"/>
                </a:lnTo>
                <a:lnTo>
                  <a:pt x="279" y="478"/>
                </a:lnTo>
                <a:lnTo>
                  <a:pt x="278" y="478"/>
                </a:lnTo>
                <a:lnTo>
                  <a:pt x="277" y="478"/>
                </a:lnTo>
                <a:lnTo>
                  <a:pt x="277" y="478"/>
                </a:lnTo>
                <a:lnTo>
                  <a:pt x="275" y="479"/>
                </a:lnTo>
                <a:lnTo>
                  <a:pt x="273" y="480"/>
                </a:lnTo>
                <a:lnTo>
                  <a:pt x="273" y="480"/>
                </a:lnTo>
                <a:lnTo>
                  <a:pt x="269" y="480"/>
                </a:lnTo>
                <a:lnTo>
                  <a:pt x="267" y="481"/>
                </a:lnTo>
                <a:lnTo>
                  <a:pt x="265" y="481"/>
                </a:lnTo>
                <a:lnTo>
                  <a:pt x="262" y="483"/>
                </a:lnTo>
                <a:lnTo>
                  <a:pt x="260" y="483"/>
                </a:lnTo>
                <a:lnTo>
                  <a:pt x="259" y="484"/>
                </a:lnTo>
                <a:lnTo>
                  <a:pt x="257" y="484"/>
                </a:lnTo>
                <a:lnTo>
                  <a:pt x="255" y="484"/>
                </a:lnTo>
                <a:lnTo>
                  <a:pt x="251" y="484"/>
                </a:lnTo>
                <a:lnTo>
                  <a:pt x="248" y="484"/>
                </a:lnTo>
                <a:lnTo>
                  <a:pt x="246" y="484"/>
                </a:lnTo>
                <a:lnTo>
                  <a:pt x="244" y="484"/>
                </a:lnTo>
                <a:lnTo>
                  <a:pt x="243" y="483"/>
                </a:lnTo>
                <a:lnTo>
                  <a:pt x="238" y="482"/>
                </a:lnTo>
                <a:lnTo>
                  <a:pt x="237" y="482"/>
                </a:lnTo>
                <a:lnTo>
                  <a:pt x="236" y="482"/>
                </a:lnTo>
                <a:lnTo>
                  <a:pt x="235" y="481"/>
                </a:lnTo>
                <a:lnTo>
                  <a:pt x="234" y="481"/>
                </a:lnTo>
                <a:lnTo>
                  <a:pt x="232" y="482"/>
                </a:lnTo>
                <a:lnTo>
                  <a:pt x="231" y="482"/>
                </a:lnTo>
                <a:lnTo>
                  <a:pt x="229" y="483"/>
                </a:lnTo>
                <a:lnTo>
                  <a:pt x="228" y="483"/>
                </a:lnTo>
                <a:lnTo>
                  <a:pt x="228" y="483"/>
                </a:lnTo>
                <a:lnTo>
                  <a:pt x="227" y="483"/>
                </a:lnTo>
                <a:lnTo>
                  <a:pt x="227" y="483"/>
                </a:lnTo>
                <a:lnTo>
                  <a:pt x="226" y="483"/>
                </a:lnTo>
                <a:lnTo>
                  <a:pt x="225" y="483"/>
                </a:lnTo>
                <a:lnTo>
                  <a:pt x="222" y="481"/>
                </a:lnTo>
                <a:lnTo>
                  <a:pt x="215" y="477"/>
                </a:lnTo>
                <a:lnTo>
                  <a:pt x="213" y="475"/>
                </a:lnTo>
                <a:lnTo>
                  <a:pt x="211" y="474"/>
                </a:lnTo>
                <a:lnTo>
                  <a:pt x="210" y="473"/>
                </a:lnTo>
                <a:lnTo>
                  <a:pt x="206" y="469"/>
                </a:lnTo>
                <a:lnTo>
                  <a:pt x="202" y="467"/>
                </a:lnTo>
                <a:lnTo>
                  <a:pt x="201" y="465"/>
                </a:lnTo>
                <a:lnTo>
                  <a:pt x="198" y="463"/>
                </a:lnTo>
                <a:lnTo>
                  <a:pt x="197" y="462"/>
                </a:lnTo>
                <a:lnTo>
                  <a:pt x="196" y="461"/>
                </a:lnTo>
                <a:lnTo>
                  <a:pt x="196" y="460"/>
                </a:lnTo>
                <a:lnTo>
                  <a:pt x="195" y="458"/>
                </a:lnTo>
                <a:lnTo>
                  <a:pt x="194" y="456"/>
                </a:lnTo>
                <a:lnTo>
                  <a:pt x="193" y="454"/>
                </a:lnTo>
                <a:lnTo>
                  <a:pt x="193" y="453"/>
                </a:lnTo>
                <a:lnTo>
                  <a:pt x="193" y="451"/>
                </a:lnTo>
                <a:lnTo>
                  <a:pt x="193" y="449"/>
                </a:lnTo>
                <a:lnTo>
                  <a:pt x="193" y="446"/>
                </a:lnTo>
                <a:lnTo>
                  <a:pt x="194" y="442"/>
                </a:lnTo>
                <a:lnTo>
                  <a:pt x="194" y="439"/>
                </a:lnTo>
                <a:lnTo>
                  <a:pt x="194" y="438"/>
                </a:lnTo>
                <a:lnTo>
                  <a:pt x="194" y="437"/>
                </a:lnTo>
                <a:lnTo>
                  <a:pt x="194" y="435"/>
                </a:lnTo>
                <a:lnTo>
                  <a:pt x="194" y="434"/>
                </a:lnTo>
                <a:lnTo>
                  <a:pt x="193" y="432"/>
                </a:lnTo>
                <a:lnTo>
                  <a:pt x="193" y="429"/>
                </a:lnTo>
                <a:lnTo>
                  <a:pt x="192" y="428"/>
                </a:lnTo>
                <a:lnTo>
                  <a:pt x="192" y="427"/>
                </a:lnTo>
                <a:lnTo>
                  <a:pt x="191" y="426"/>
                </a:lnTo>
                <a:lnTo>
                  <a:pt x="190" y="425"/>
                </a:lnTo>
                <a:lnTo>
                  <a:pt x="190" y="424"/>
                </a:lnTo>
                <a:lnTo>
                  <a:pt x="189" y="423"/>
                </a:lnTo>
                <a:lnTo>
                  <a:pt x="188" y="423"/>
                </a:lnTo>
                <a:lnTo>
                  <a:pt x="187" y="423"/>
                </a:lnTo>
                <a:lnTo>
                  <a:pt x="186" y="422"/>
                </a:lnTo>
                <a:lnTo>
                  <a:pt x="185" y="422"/>
                </a:lnTo>
                <a:lnTo>
                  <a:pt x="183" y="422"/>
                </a:lnTo>
                <a:lnTo>
                  <a:pt x="181" y="422"/>
                </a:lnTo>
                <a:lnTo>
                  <a:pt x="180" y="422"/>
                </a:lnTo>
                <a:lnTo>
                  <a:pt x="176" y="423"/>
                </a:lnTo>
                <a:lnTo>
                  <a:pt x="172" y="423"/>
                </a:lnTo>
                <a:lnTo>
                  <a:pt x="171" y="423"/>
                </a:lnTo>
                <a:lnTo>
                  <a:pt x="169" y="424"/>
                </a:lnTo>
                <a:lnTo>
                  <a:pt x="165" y="425"/>
                </a:lnTo>
                <a:lnTo>
                  <a:pt x="163" y="425"/>
                </a:lnTo>
                <a:lnTo>
                  <a:pt x="158" y="426"/>
                </a:lnTo>
                <a:lnTo>
                  <a:pt x="157" y="426"/>
                </a:lnTo>
                <a:lnTo>
                  <a:pt x="157" y="426"/>
                </a:lnTo>
                <a:lnTo>
                  <a:pt x="156" y="425"/>
                </a:lnTo>
                <a:lnTo>
                  <a:pt x="155" y="425"/>
                </a:lnTo>
                <a:lnTo>
                  <a:pt x="154" y="424"/>
                </a:lnTo>
                <a:lnTo>
                  <a:pt x="153" y="422"/>
                </a:lnTo>
                <a:lnTo>
                  <a:pt x="152" y="422"/>
                </a:lnTo>
                <a:lnTo>
                  <a:pt x="151" y="421"/>
                </a:lnTo>
                <a:lnTo>
                  <a:pt x="149" y="420"/>
                </a:lnTo>
                <a:lnTo>
                  <a:pt x="147" y="419"/>
                </a:lnTo>
                <a:lnTo>
                  <a:pt x="144" y="418"/>
                </a:lnTo>
                <a:lnTo>
                  <a:pt x="139" y="416"/>
                </a:lnTo>
                <a:lnTo>
                  <a:pt x="132" y="415"/>
                </a:lnTo>
                <a:lnTo>
                  <a:pt x="131" y="414"/>
                </a:lnTo>
                <a:lnTo>
                  <a:pt x="130" y="414"/>
                </a:lnTo>
                <a:lnTo>
                  <a:pt x="129" y="414"/>
                </a:lnTo>
                <a:lnTo>
                  <a:pt x="128" y="414"/>
                </a:lnTo>
                <a:lnTo>
                  <a:pt x="128" y="414"/>
                </a:lnTo>
                <a:lnTo>
                  <a:pt x="127" y="415"/>
                </a:lnTo>
                <a:lnTo>
                  <a:pt x="125" y="415"/>
                </a:lnTo>
                <a:lnTo>
                  <a:pt x="121" y="417"/>
                </a:lnTo>
                <a:lnTo>
                  <a:pt x="120" y="418"/>
                </a:lnTo>
                <a:lnTo>
                  <a:pt x="118" y="419"/>
                </a:lnTo>
                <a:lnTo>
                  <a:pt x="117" y="419"/>
                </a:lnTo>
                <a:lnTo>
                  <a:pt x="115" y="419"/>
                </a:lnTo>
                <a:lnTo>
                  <a:pt x="114" y="419"/>
                </a:lnTo>
                <a:lnTo>
                  <a:pt x="112" y="419"/>
                </a:lnTo>
                <a:lnTo>
                  <a:pt x="110" y="418"/>
                </a:lnTo>
                <a:lnTo>
                  <a:pt x="109" y="418"/>
                </a:lnTo>
                <a:lnTo>
                  <a:pt x="109" y="417"/>
                </a:lnTo>
                <a:lnTo>
                  <a:pt x="108" y="417"/>
                </a:lnTo>
                <a:lnTo>
                  <a:pt x="107" y="416"/>
                </a:lnTo>
                <a:lnTo>
                  <a:pt x="106" y="415"/>
                </a:lnTo>
                <a:lnTo>
                  <a:pt x="105" y="415"/>
                </a:lnTo>
                <a:lnTo>
                  <a:pt x="102" y="411"/>
                </a:lnTo>
                <a:lnTo>
                  <a:pt x="101" y="409"/>
                </a:lnTo>
                <a:lnTo>
                  <a:pt x="99" y="408"/>
                </a:lnTo>
                <a:lnTo>
                  <a:pt x="98" y="407"/>
                </a:lnTo>
                <a:lnTo>
                  <a:pt x="97" y="406"/>
                </a:lnTo>
                <a:lnTo>
                  <a:pt x="96" y="406"/>
                </a:lnTo>
                <a:lnTo>
                  <a:pt x="96" y="406"/>
                </a:lnTo>
                <a:lnTo>
                  <a:pt x="95" y="405"/>
                </a:lnTo>
                <a:lnTo>
                  <a:pt x="94" y="405"/>
                </a:lnTo>
                <a:lnTo>
                  <a:pt x="92" y="405"/>
                </a:lnTo>
                <a:lnTo>
                  <a:pt x="88" y="404"/>
                </a:lnTo>
                <a:lnTo>
                  <a:pt x="87" y="404"/>
                </a:lnTo>
                <a:lnTo>
                  <a:pt x="86" y="404"/>
                </a:lnTo>
                <a:lnTo>
                  <a:pt x="85" y="403"/>
                </a:lnTo>
                <a:lnTo>
                  <a:pt x="84" y="403"/>
                </a:lnTo>
                <a:lnTo>
                  <a:pt x="83" y="402"/>
                </a:lnTo>
                <a:lnTo>
                  <a:pt x="82" y="402"/>
                </a:lnTo>
                <a:lnTo>
                  <a:pt x="82" y="402"/>
                </a:lnTo>
                <a:lnTo>
                  <a:pt x="82" y="401"/>
                </a:lnTo>
                <a:lnTo>
                  <a:pt x="82" y="401"/>
                </a:lnTo>
                <a:lnTo>
                  <a:pt x="83" y="401"/>
                </a:lnTo>
                <a:lnTo>
                  <a:pt x="84" y="400"/>
                </a:lnTo>
                <a:lnTo>
                  <a:pt x="85" y="399"/>
                </a:lnTo>
                <a:lnTo>
                  <a:pt x="86" y="399"/>
                </a:lnTo>
                <a:lnTo>
                  <a:pt x="86" y="398"/>
                </a:lnTo>
                <a:lnTo>
                  <a:pt x="87" y="397"/>
                </a:lnTo>
                <a:lnTo>
                  <a:pt x="87" y="397"/>
                </a:lnTo>
                <a:lnTo>
                  <a:pt x="87" y="396"/>
                </a:lnTo>
                <a:lnTo>
                  <a:pt x="88" y="394"/>
                </a:lnTo>
                <a:lnTo>
                  <a:pt x="88" y="393"/>
                </a:lnTo>
                <a:lnTo>
                  <a:pt x="88" y="393"/>
                </a:lnTo>
                <a:lnTo>
                  <a:pt x="88" y="392"/>
                </a:lnTo>
                <a:lnTo>
                  <a:pt x="87" y="391"/>
                </a:lnTo>
                <a:lnTo>
                  <a:pt x="87" y="390"/>
                </a:lnTo>
                <a:lnTo>
                  <a:pt x="86" y="390"/>
                </a:lnTo>
                <a:lnTo>
                  <a:pt x="86" y="389"/>
                </a:lnTo>
                <a:lnTo>
                  <a:pt x="85" y="389"/>
                </a:lnTo>
                <a:lnTo>
                  <a:pt x="84" y="388"/>
                </a:lnTo>
                <a:lnTo>
                  <a:pt x="82" y="387"/>
                </a:lnTo>
                <a:lnTo>
                  <a:pt x="80" y="387"/>
                </a:lnTo>
                <a:lnTo>
                  <a:pt x="75" y="385"/>
                </a:lnTo>
                <a:lnTo>
                  <a:pt x="74" y="384"/>
                </a:lnTo>
                <a:lnTo>
                  <a:pt x="72" y="384"/>
                </a:lnTo>
                <a:lnTo>
                  <a:pt x="70" y="383"/>
                </a:lnTo>
                <a:lnTo>
                  <a:pt x="68" y="381"/>
                </a:lnTo>
                <a:lnTo>
                  <a:pt x="66" y="380"/>
                </a:lnTo>
                <a:lnTo>
                  <a:pt x="63" y="377"/>
                </a:lnTo>
                <a:lnTo>
                  <a:pt x="62" y="376"/>
                </a:lnTo>
                <a:lnTo>
                  <a:pt x="61" y="376"/>
                </a:lnTo>
                <a:lnTo>
                  <a:pt x="60" y="375"/>
                </a:lnTo>
                <a:lnTo>
                  <a:pt x="59" y="375"/>
                </a:lnTo>
                <a:lnTo>
                  <a:pt x="58" y="375"/>
                </a:lnTo>
                <a:lnTo>
                  <a:pt x="57" y="375"/>
                </a:lnTo>
                <a:lnTo>
                  <a:pt x="56" y="375"/>
                </a:lnTo>
                <a:lnTo>
                  <a:pt x="54" y="375"/>
                </a:lnTo>
                <a:lnTo>
                  <a:pt x="53" y="376"/>
                </a:lnTo>
                <a:lnTo>
                  <a:pt x="51" y="376"/>
                </a:lnTo>
                <a:lnTo>
                  <a:pt x="49" y="377"/>
                </a:lnTo>
                <a:lnTo>
                  <a:pt x="44" y="380"/>
                </a:lnTo>
                <a:lnTo>
                  <a:pt x="42" y="380"/>
                </a:lnTo>
                <a:lnTo>
                  <a:pt x="41" y="381"/>
                </a:lnTo>
                <a:lnTo>
                  <a:pt x="40" y="381"/>
                </a:lnTo>
                <a:lnTo>
                  <a:pt x="39" y="381"/>
                </a:lnTo>
                <a:lnTo>
                  <a:pt x="38" y="381"/>
                </a:lnTo>
                <a:lnTo>
                  <a:pt x="36" y="380"/>
                </a:lnTo>
                <a:lnTo>
                  <a:pt x="36" y="380"/>
                </a:lnTo>
                <a:lnTo>
                  <a:pt x="35" y="380"/>
                </a:lnTo>
                <a:lnTo>
                  <a:pt x="33" y="378"/>
                </a:lnTo>
                <a:lnTo>
                  <a:pt x="30" y="376"/>
                </a:lnTo>
                <a:lnTo>
                  <a:pt x="27" y="373"/>
                </a:lnTo>
                <a:lnTo>
                  <a:pt x="25" y="371"/>
                </a:lnTo>
                <a:lnTo>
                  <a:pt x="22" y="368"/>
                </a:lnTo>
                <a:lnTo>
                  <a:pt x="21" y="367"/>
                </a:lnTo>
                <a:lnTo>
                  <a:pt x="16" y="362"/>
                </a:lnTo>
                <a:lnTo>
                  <a:pt x="15" y="361"/>
                </a:lnTo>
                <a:lnTo>
                  <a:pt x="15" y="360"/>
                </a:lnTo>
                <a:lnTo>
                  <a:pt x="12" y="356"/>
                </a:lnTo>
                <a:lnTo>
                  <a:pt x="9" y="352"/>
                </a:lnTo>
                <a:lnTo>
                  <a:pt x="8" y="350"/>
                </a:lnTo>
                <a:lnTo>
                  <a:pt x="8" y="349"/>
                </a:lnTo>
                <a:lnTo>
                  <a:pt x="7" y="348"/>
                </a:lnTo>
                <a:lnTo>
                  <a:pt x="7" y="347"/>
                </a:lnTo>
                <a:lnTo>
                  <a:pt x="7" y="346"/>
                </a:lnTo>
                <a:lnTo>
                  <a:pt x="7" y="345"/>
                </a:lnTo>
                <a:lnTo>
                  <a:pt x="7" y="344"/>
                </a:lnTo>
                <a:lnTo>
                  <a:pt x="7" y="343"/>
                </a:lnTo>
                <a:lnTo>
                  <a:pt x="8" y="342"/>
                </a:lnTo>
                <a:lnTo>
                  <a:pt x="9" y="341"/>
                </a:lnTo>
                <a:lnTo>
                  <a:pt x="10" y="339"/>
                </a:lnTo>
                <a:lnTo>
                  <a:pt x="11" y="337"/>
                </a:lnTo>
                <a:lnTo>
                  <a:pt x="13" y="335"/>
                </a:lnTo>
                <a:lnTo>
                  <a:pt x="13" y="334"/>
                </a:lnTo>
                <a:lnTo>
                  <a:pt x="14" y="333"/>
                </a:lnTo>
                <a:lnTo>
                  <a:pt x="14" y="333"/>
                </a:lnTo>
                <a:lnTo>
                  <a:pt x="14" y="332"/>
                </a:lnTo>
                <a:lnTo>
                  <a:pt x="14" y="332"/>
                </a:lnTo>
                <a:lnTo>
                  <a:pt x="13" y="331"/>
                </a:lnTo>
                <a:lnTo>
                  <a:pt x="12" y="329"/>
                </a:lnTo>
                <a:lnTo>
                  <a:pt x="11" y="328"/>
                </a:lnTo>
                <a:lnTo>
                  <a:pt x="11" y="327"/>
                </a:lnTo>
                <a:lnTo>
                  <a:pt x="10" y="326"/>
                </a:lnTo>
                <a:lnTo>
                  <a:pt x="9" y="325"/>
                </a:lnTo>
                <a:lnTo>
                  <a:pt x="6" y="323"/>
                </a:lnTo>
                <a:lnTo>
                  <a:pt x="4" y="321"/>
                </a:lnTo>
                <a:lnTo>
                  <a:pt x="3" y="320"/>
                </a:lnTo>
                <a:lnTo>
                  <a:pt x="2" y="319"/>
                </a:lnTo>
                <a:lnTo>
                  <a:pt x="1" y="317"/>
                </a:lnTo>
                <a:lnTo>
                  <a:pt x="1" y="316"/>
                </a:lnTo>
                <a:lnTo>
                  <a:pt x="1" y="316"/>
                </a:lnTo>
                <a:lnTo>
                  <a:pt x="0" y="314"/>
                </a:lnTo>
                <a:lnTo>
                  <a:pt x="0" y="313"/>
                </a:lnTo>
                <a:lnTo>
                  <a:pt x="0" y="312"/>
                </a:lnTo>
                <a:lnTo>
                  <a:pt x="0" y="310"/>
                </a:lnTo>
                <a:lnTo>
                  <a:pt x="1" y="308"/>
                </a:lnTo>
                <a:lnTo>
                  <a:pt x="1" y="307"/>
                </a:lnTo>
                <a:lnTo>
                  <a:pt x="2" y="303"/>
                </a:lnTo>
                <a:lnTo>
                  <a:pt x="3" y="301"/>
                </a:lnTo>
                <a:lnTo>
                  <a:pt x="4" y="299"/>
                </a:lnTo>
                <a:lnTo>
                  <a:pt x="5" y="295"/>
                </a:lnTo>
                <a:lnTo>
                  <a:pt x="6" y="290"/>
                </a:lnTo>
                <a:lnTo>
                  <a:pt x="6" y="289"/>
                </a:lnTo>
                <a:lnTo>
                  <a:pt x="6" y="289"/>
                </a:lnTo>
                <a:lnTo>
                  <a:pt x="6" y="288"/>
                </a:lnTo>
                <a:lnTo>
                  <a:pt x="5" y="287"/>
                </a:lnTo>
                <a:lnTo>
                  <a:pt x="5" y="286"/>
                </a:lnTo>
                <a:lnTo>
                  <a:pt x="5" y="285"/>
                </a:lnTo>
                <a:lnTo>
                  <a:pt x="6" y="284"/>
                </a:lnTo>
                <a:lnTo>
                  <a:pt x="6" y="283"/>
                </a:lnTo>
                <a:lnTo>
                  <a:pt x="7" y="279"/>
                </a:lnTo>
                <a:lnTo>
                  <a:pt x="9" y="275"/>
                </a:lnTo>
                <a:lnTo>
                  <a:pt x="11" y="270"/>
                </a:lnTo>
                <a:lnTo>
                  <a:pt x="11" y="268"/>
                </a:lnTo>
                <a:lnTo>
                  <a:pt x="12" y="266"/>
                </a:lnTo>
                <a:lnTo>
                  <a:pt x="12" y="265"/>
                </a:lnTo>
                <a:lnTo>
                  <a:pt x="13" y="263"/>
                </a:lnTo>
                <a:lnTo>
                  <a:pt x="13" y="260"/>
                </a:lnTo>
                <a:lnTo>
                  <a:pt x="13" y="259"/>
                </a:lnTo>
                <a:lnTo>
                  <a:pt x="13" y="255"/>
                </a:lnTo>
                <a:lnTo>
                  <a:pt x="13" y="254"/>
                </a:lnTo>
                <a:lnTo>
                  <a:pt x="13" y="252"/>
                </a:lnTo>
                <a:lnTo>
                  <a:pt x="14" y="248"/>
                </a:lnTo>
                <a:lnTo>
                  <a:pt x="14" y="247"/>
                </a:lnTo>
                <a:lnTo>
                  <a:pt x="14" y="245"/>
                </a:lnTo>
                <a:lnTo>
                  <a:pt x="13" y="242"/>
                </a:lnTo>
                <a:lnTo>
                  <a:pt x="13" y="241"/>
                </a:lnTo>
                <a:lnTo>
                  <a:pt x="13" y="240"/>
                </a:lnTo>
                <a:lnTo>
                  <a:pt x="12" y="238"/>
                </a:lnTo>
                <a:lnTo>
                  <a:pt x="12" y="237"/>
                </a:lnTo>
                <a:lnTo>
                  <a:pt x="11" y="235"/>
                </a:lnTo>
                <a:lnTo>
                  <a:pt x="11" y="234"/>
                </a:lnTo>
                <a:lnTo>
                  <a:pt x="8" y="230"/>
                </a:lnTo>
                <a:lnTo>
                  <a:pt x="7" y="229"/>
                </a:lnTo>
                <a:lnTo>
                  <a:pt x="7" y="228"/>
                </a:lnTo>
                <a:lnTo>
                  <a:pt x="7" y="227"/>
                </a:lnTo>
                <a:lnTo>
                  <a:pt x="7" y="227"/>
                </a:lnTo>
                <a:lnTo>
                  <a:pt x="7" y="226"/>
                </a:lnTo>
                <a:lnTo>
                  <a:pt x="7" y="225"/>
                </a:lnTo>
                <a:lnTo>
                  <a:pt x="7" y="225"/>
                </a:lnTo>
                <a:lnTo>
                  <a:pt x="8" y="225"/>
                </a:lnTo>
                <a:lnTo>
                  <a:pt x="8" y="224"/>
                </a:lnTo>
                <a:lnTo>
                  <a:pt x="9" y="223"/>
                </a:lnTo>
                <a:lnTo>
                  <a:pt x="10" y="223"/>
                </a:lnTo>
                <a:lnTo>
                  <a:pt x="11" y="222"/>
                </a:lnTo>
                <a:lnTo>
                  <a:pt x="13" y="222"/>
                </a:lnTo>
                <a:lnTo>
                  <a:pt x="14" y="221"/>
                </a:lnTo>
                <a:lnTo>
                  <a:pt x="15" y="221"/>
                </a:lnTo>
                <a:lnTo>
                  <a:pt x="16" y="220"/>
                </a:lnTo>
                <a:lnTo>
                  <a:pt x="16" y="219"/>
                </a:lnTo>
                <a:lnTo>
                  <a:pt x="17" y="218"/>
                </a:lnTo>
                <a:lnTo>
                  <a:pt x="17" y="217"/>
                </a:lnTo>
                <a:lnTo>
                  <a:pt x="17" y="217"/>
                </a:lnTo>
                <a:lnTo>
                  <a:pt x="17" y="216"/>
                </a:lnTo>
                <a:lnTo>
                  <a:pt x="17" y="215"/>
                </a:lnTo>
                <a:lnTo>
                  <a:pt x="17" y="213"/>
                </a:lnTo>
                <a:lnTo>
                  <a:pt x="17" y="212"/>
                </a:lnTo>
                <a:lnTo>
                  <a:pt x="16" y="206"/>
                </a:lnTo>
                <a:lnTo>
                  <a:pt x="16" y="205"/>
                </a:lnTo>
                <a:lnTo>
                  <a:pt x="16" y="205"/>
                </a:lnTo>
                <a:lnTo>
                  <a:pt x="16" y="204"/>
                </a:lnTo>
                <a:lnTo>
                  <a:pt x="18" y="201"/>
                </a:lnTo>
                <a:lnTo>
                  <a:pt x="18" y="200"/>
                </a:lnTo>
                <a:lnTo>
                  <a:pt x="19" y="198"/>
                </a:lnTo>
                <a:lnTo>
                  <a:pt x="19" y="194"/>
                </a:lnTo>
                <a:lnTo>
                  <a:pt x="20" y="193"/>
                </a:lnTo>
                <a:lnTo>
                  <a:pt x="20" y="192"/>
                </a:lnTo>
                <a:lnTo>
                  <a:pt x="20" y="191"/>
                </a:lnTo>
                <a:lnTo>
                  <a:pt x="21" y="190"/>
                </a:lnTo>
                <a:lnTo>
                  <a:pt x="21" y="189"/>
                </a:lnTo>
                <a:lnTo>
                  <a:pt x="22" y="188"/>
                </a:lnTo>
                <a:lnTo>
                  <a:pt x="22" y="188"/>
                </a:lnTo>
                <a:lnTo>
                  <a:pt x="23" y="188"/>
                </a:lnTo>
                <a:lnTo>
                  <a:pt x="23" y="187"/>
                </a:lnTo>
                <a:lnTo>
                  <a:pt x="25" y="187"/>
                </a:lnTo>
                <a:lnTo>
                  <a:pt x="31" y="185"/>
                </a:lnTo>
                <a:lnTo>
                  <a:pt x="33" y="185"/>
                </a:lnTo>
                <a:lnTo>
                  <a:pt x="34" y="184"/>
                </a:lnTo>
                <a:lnTo>
                  <a:pt x="35" y="184"/>
                </a:lnTo>
                <a:lnTo>
                  <a:pt x="36" y="183"/>
                </a:lnTo>
                <a:lnTo>
                  <a:pt x="36" y="183"/>
                </a:lnTo>
                <a:lnTo>
                  <a:pt x="37" y="182"/>
                </a:lnTo>
                <a:lnTo>
                  <a:pt x="37" y="182"/>
                </a:lnTo>
                <a:lnTo>
                  <a:pt x="37" y="181"/>
                </a:lnTo>
                <a:lnTo>
                  <a:pt x="37" y="181"/>
                </a:lnTo>
                <a:lnTo>
                  <a:pt x="37" y="180"/>
                </a:lnTo>
                <a:lnTo>
                  <a:pt x="37" y="179"/>
                </a:lnTo>
                <a:lnTo>
                  <a:pt x="36" y="176"/>
                </a:lnTo>
                <a:lnTo>
                  <a:pt x="36" y="175"/>
                </a:lnTo>
                <a:lnTo>
                  <a:pt x="36" y="174"/>
                </a:lnTo>
                <a:lnTo>
                  <a:pt x="36" y="173"/>
                </a:lnTo>
                <a:lnTo>
                  <a:pt x="36" y="173"/>
                </a:lnTo>
                <a:lnTo>
                  <a:pt x="37" y="172"/>
                </a:lnTo>
                <a:lnTo>
                  <a:pt x="37" y="171"/>
                </a:lnTo>
                <a:lnTo>
                  <a:pt x="38" y="171"/>
                </a:lnTo>
                <a:lnTo>
                  <a:pt x="39" y="170"/>
                </a:lnTo>
                <a:lnTo>
                  <a:pt x="39" y="170"/>
                </a:lnTo>
                <a:lnTo>
                  <a:pt x="40" y="170"/>
                </a:lnTo>
                <a:lnTo>
                  <a:pt x="41" y="169"/>
                </a:lnTo>
                <a:lnTo>
                  <a:pt x="42" y="169"/>
                </a:lnTo>
                <a:lnTo>
                  <a:pt x="43" y="169"/>
                </a:lnTo>
                <a:lnTo>
                  <a:pt x="45" y="169"/>
                </a:lnTo>
                <a:lnTo>
                  <a:pt x="46" y="169"/>
                </a:lnTo>
                <a:lnTo>
                  <a:pt x="51" y="171"/>
                </a:lnTo>
                <a:lnTo>
                  <a:pt x="53" y="171"/>
                </a:lnTo>
                <a:lnTo>
                  <a:pt x="55" y="171"/>
                </a:lnTo>
                <a:lnTo>
                  <a:pt x="56" y="172"/>
                </a:lnTo>
                <a:lnTo>
                  <a:pt x="60" y="172"/>
                </a:lnTo>
                <a:lnTo>
                  <a:pt x="62" y="172"/>
                </a:lnTo>
                <a:lnTo>
                  <a:pt x="68" y="173"/>
                </a:lnTo>
                <a:lnTo>
                  <a:pt x="69" y="173"/>
                </a:lnTo>
                <a:lnTo>
                  <a:pt x="71" y="173"/>
                </a:lnTo>
                <a:lnTo>
                  <a:pt x="73" y="173"/>
                </a:lnTo>
                <a:lnTo>
                  <a:pt x="75" y="173"/>
                </a:lnTo>
                <a:lnTo>
                  <a:pt x="77" y="173"/>
                </a:lnTo>
                <a:lnTo>
                  <a:pt x="79" y="172"/>
                </a:lnTo>
                <a:lnTo>
                  <a:pt x="80" y="172"/>
                </a:lnTo>
                <a:lnTo>
                  <a:pt x="83" y="171"/>
                </a:lnTo>
                <a:lnTo>
                  <a:pt x="88" y="169"/>
                </a:lnTo>
                <a:lnTo>
                  <a:pt x="90" y="168"/>
                </a:lnTo>
                <a:lnTo>
                  <a:pt x="92" y="167"/>
                </a:lnTo>
                <a:lnTo>
                  <a:pt x="93" y="167"/>
                </a:lnTo>
                <a:lnTo>
                  <a:pt x="93" y="167"/>
                </a:lnTo>
                <a:lnTo>
                  <a:pt x="94" y="167"/>
                </a:lnTo>
                <a:lnTo>
                  <a:pt x="94" y="168"/>
                </a:lnTo>
                <a:lnTo>
                  <a:pt x="98" y="169"/>
                </a:lnTo>
                <a:lnTo>
                  <a:pt x="100" y="170"/>
                </a:lnTo>
                <a:lnTo>
                  <a:pt x="101" y="170"/>
                </a:lnTo>
                <a:lnTo>
                  <a:pt x="104" y="171"/>
                </a:lnTo>
                <a:lnTo>
                  <a:pt x="106" y="171"/>
                </a:lnTo>
                <a:lnTo>
                  <a:pt x="106" y="172"/>
                </a:lnTo>
                <a:lnTo>
                  <a:pt x="108" y="172"/>
                </a:lnTo>
                <a:lnTo>
                  <a:pt x="110" y="174"/>
                </a:lnTo>
                <a:lnTo>
                  <a:pt x="111" y="175"/>
                </a:lnTo>
                <a:lnTo>
                  <a:pt x="112" y="175"/>
                </a:lnTo>
                <a:lnTo>
                  <a:pt x="112" y="175"/>
                </a:lnTo>
                <a:lnTo>
                  <a:pt x="113" y="175"/>
                </a:lnTo>
                <a:lnTo>
                  <a:pt x="113" y="175"/>
                </a:lnTo>
                <a:lnTo>
                  <a:pt x="114" y="175"/>
                </a:lnTo>
                <a:lnTo>
                  <a:pt x="114" y="174"/>
                </a:lnTo>
                <a:lnTo>
                  <a:pt x="115" y="174"/>
                </a:lnTo>
                <a:lnTo>
                  <a:pt x="116" y="172"/>
                </a:lnTo>
                <a:lnTo>
                  <a:pt x="117" y="171"/>
                </a:lnTo>
                <a:lnTo>
                  <a:pt x="117" y="169"/>
                </a:lnTo>
                <a:lnTo>
                  <a:pt x="118" y="166"/>
                </a:lnTo>
                <a:lnTo>
                  <a:pt x="119" y="166"/>
                </a:lnTo>
                <a:lnTo>
                  <a:pt x="119" y="165"/>
                </a:lnTo>
                <a:lnTo>
                  <a:pt x="120" y="165"/>
                </a:lnTo>
                <a:lnTo>
                  <a:pt x="120" y="164"/>
                </a:lnTo>
                <a:lnTo>
                  <a:pt x="122" y="163"/>
                </a:lnTo>
                <a:lnTo>
                  <a:pt x="123" y="162"/>
                </a:lnTo>
                <a:lnTo>
                  <a:pt x="124" y="162"/>
                </a:lnTo>
                <a:lnTo>
                  <a:pt x="125" y="162"/>
                </a:lnTo>
                <a:lnTo>
                  <a:pt x="125" y="161"/>
                </a:lnTo>
                <a:lnTo>
                  <a:pt x="126" y="161"/>
                </a:lnTo>
                <a:lnTo>
                  <a:pt x="128" y="162"/>
                </a:lnTo>
                <a:lnTo>
                  <a:pt x="131" y="162"/>
                </a:lnTo>
                <a:lnTo>
                  <a:pt x="132" y="162"/>
                </a:lnTo>
                <a:lnTo>
                  <a:pt x="135" y="162"/>
                </a:lnTo>
                <a:lnTo>
                  <a:pt x="136" y="162"/>
                </a:lnTo>
                <a:lnTo>
                  <a:pt x="137" y="162"/>
                </a:lnTo>
                <a:lnTo>
                  <a:pt x="139" y="162"/>
                </a:lnTo>
                <a:lnTo>
                  <a:pt x="140" y="161"/>
                </a:lnTo>
                <a:lnTo>
                  <a:pt x="141" y="161"/>
                </a:lnTo>
                <a:lnTo>
                  <a:pt x="143" y="160"/>
                </a:lnTo>
                <a:lnTo>
                  <a:pt x="145" y="158"/>
                </a:lnTo>
                <a:lnTo>
                  <a:pt x="146" y="157"/>
                </a:lnTo>
                <a:lnTo>
                  <a:pt x="147" y="156"/>
                </a:lnTo>
                <a:lnTo>
                  <a:pt x="147" y="155"/>
                </a:lnTo>
                <a:lnTo>
                  <a:pt x="148" y="155"/>
                </a:lnTo>
                <a:lnTo>
                  <a:pt x="149" y="154"/>
                </a:lnTo>
                <a:lnTo>
                  <a:pt x="149" y="152"/>
                </a:lnTo>
                <a:lnTo>
                  <a:pt x="149" y="151"/>
                </a:lnTo>
                <a:lnTo>
                  <a:pt x="150" y="150"/>
                </a:lnTo>
                <a:lnTo>
                  <a:pt x="150" y="149"/>
                </a:lnTo>
                <a:lnTo>
                  <a:pt x="150" y="147"/>
                </a:lnTo>
                <a:lnTo>
                  <a:pt x="150" y="146"/>
                </a:lnTo>
                <a:lnTo>
                  <a:pt x="150" y="144"/>
                </a:lnTo>
                <a:lnTo>
                  <a:pt x="149" y="143"/>
                </a:lnTo>
                <a:lnTo>
                  <a:pt x="149" y="142"/>
                </a:lnTo>
                <a:lnTo>
                  <a:pt x="148" y="140"/>
                </a:lnTo>
                <a:lnTo>
                  <a:pt x="148" y="139"/>
                </a:lnTo>
                <a:lnTo>
                  <a:pt x="146" y="137"/>
                </a:lnTo>
                <a:lnTo>
                  <a:pt x="145" y="134"/>
                </a:lnTo>
                <a:lnTo>
                  <a:pt x="144" y="134"/>
                </a:lnTo>
                <a:lnTo>
                  <a:pt x="143" y="133"/>
                </a:lnTo>
                <a:lnTo>
                  <a:pt x="143" y="132"/>
                </a:lnTo>
                <a:lnTo>
                  <a:pt x="142" y="132"/>
                </a:lnTo>
                <a:lnTo>
                  <a:pt x="141" y="131"/>
                </a:lnTo>
                <a:lnTo>
                  <a:pt x="139" y="130"/>
                </a:lnTo>
                <a:lnTo>
                  <a:pt x="138" y="130"/>
                </a:lnTo>
                <a:lnTo>
                  <a:pt x="134" y="129"/>
                </a:lnTo>
                <a:lnTo>
                  <a:pt x="132" y="128"/>
                </a:lnTo>
                <a:lnTo>
                  <a:pt x="127" y="125"/>
                </a:lnTo>
                <a:lnTo>
                  <a:pt x="126" y="125"/>
                </a:lnTo>
                <a:lnTo>
                  <a:pt x="125" y="124"/>
                </a:lnTo>
                <a:lnTo>
                  <a:pt x="124" y="123"/>
                </a:lnTo>
                <a:lnTo>
                  <a:pt x="124" y="122"/>
                </a:lnTo>
                <a:lnTo>
                  <a:pt x="123" y="121"/>
                </a:lnTo>
                <a:lnTo>
                  <a:pt x="123" y="119"/>
                </a:lnTo>
                <a:lnTo>
                  <a:pt x="122" y="118"/>
                </a:lnTo>
                <a:lnTo>
                  <a:pt x="122" y="116"/>
                </a:lnTo>
                <a:lnTo>
                  <a:pt x="122" y="114"/>
                </a:lnTo>
                <a:lnTo>
                  <a:pt x="122" y="113"/>
                </a:lnTo>
                <a:lnTo>
                  <a:pt x="121" y="111"/>
                </a:lnTo>
                <a:lnTo>
                  <a:pt x="122" y="110"/>
                </a:lnTo>
                <a:lnTo>
                  <a:pt x="122" y="108"/>
                </a:lnTo>
                <a:lnTo>
                  <a:pt x="122" y="107"/>
                </a:lnTo>
                <a:lnTo>
                  <a:pt x="122" y="106"/>
                </a:lnTo>
                <a:lnTo>
                  <a:pt x="123" y="104"/>
                </a:lnTo>
                <a:lnTo>
                  <a:pt x="123" y="103"/>
                </a:lnTo>
                <a:lnTo>
                  <a:pt x="124" y="101"/>
                </a:lnTo>
                <a:lnTo>
                  <a:pt x="124" y="100"/>
                </a:lnTo>
                <a:lnTo>
                  <a:pt x="125" y="99"/>
                </a:lnTo>
                <a:lnTo>
                  <a:pt x="133" y="89"/>
                </a:lnTo>
                <a:lnTo>
                  <a:pt x="134" y="88"/>
                </a:lnTo>
                <a:lnTo>
                  <a:pt x="135" y="87"/>
                </a:lnTo>
                <a:lnTo>
                  <a:pt x="136" y="85"/>
                </a:lnTo>
                <a:lnTo>
                  <a:pt x="137" y="81"/>
                </a:lnTo>
                <a:lnTo>
                  <a:pt x="139" y="78"/>
                </a:lnTo>
                <a:lnTo>
                  <a:pt x="139" y="77"/>
                </a:lnTo>
                <a:lnTo>
                  <a:pt x="140" y="74"/>
                </a:lnTo>
                <a:lnTo>
                  <a:pt x="141" y="74"/>
                </a:lnTo>
                <a:lnTo>
                  <a:pt x="141" y="73"/>
                </a:lnTo>
                <a:lnTo>
                  <a:pt x="142" y="72"/>
                </a:lnTo>
                <a:lnTo>
                  <a:pt x="142" y="71"/>
                </a:lnTo>
                <a:lnTo>
                  <a:pt x="143" y="70"/>
                </a:lnTo>
                <a:lnTo>
                  <a:pt x="144" y="70"/>
                </a:lnTo>
                <a:lnTo>
                  <a:pt x="144" y="69"/>
                </a:lnTo>
                <a:lnTo>
                  <a:pt x="145" y="69"/>
                </a:lnTo>
                <a:lnTo>
                  <a:pt x="147" y="68"/>
                </a:lnTo>
                <a:lnTo>
                  <a:pt x="148" y="68"/>
                </a:lnTo>
                <a:lnTo>
                  <a:pt x="149" y="68"/>
                </a:lnTo>
                <a:lnTo>
                  <a:pt x="150" y="67"/>
                </a:lnTo>
                <a:lnTo>
                  <a:pt x="151" y="68"/>
                </a:lnTo>
                <a:lnTo>
                  <a:pt x="151" y="68"/>
                </a:lnTo>
                <a:lnTo>
                  <a:pt x="153" y="69"/>
                </a:lnTo>
                <a:lnTo>
                  <a:pt x="154" y="69"/>
                </a:lnTo>
                <a:lnTo>
                  <a:pt x="154" y="69"/>
                </a:lnTo>
                <a:lnTo>
                  <a:pt x="155" y="69"/>
                </a:lnTo>
                <a:lnTo>
                  <a:pt x="156" y="70"/>
                </a:lnTo>
                <a:lnTo>
                  <a:pt x="157" y="70"/>
                </a:lnTo>
                <a:lnTo>
                  <a:pt x="158" y="70"/>
                </a:lnTo>
                <a:lnTo>
                  <a:pt x="159" y="69"/>
                </a:lnTo>
                <a:lnTo>
                  <a:pt x="161" y="69"/>
                </a:lnTo>
                <a:lnTo>
                  <a:pt x="162" y="68"/>
                </a:lnTo>
                <a:lnTo>
                  <a:pt x="163" y="68"/>
                </a:lnTo>
                <a:lnTo>
                  <a:pt x="168" y="65"/>
                </a:lnTo>
                <a:lnTo>
                  <a:pt x="170" y="64"/>
                </a:lnTo>
                <a:lnTo>
                  <a:pt x="172" y="63"/>
                </a:lnTo>
                <a:lnTo>
                  <a:pt x="174" y="63"/>
                </a:lnTo>
                <a:lnTo>
                  <a:pt x="177" y="62"/>
                </a:lnTo>
                <a:lnTo>
                  <a:pt x="179" y="61"/>
                </a:lnTo>
                <a:lnTo>
                  <a:pt x="184" y="60"/>
                </a:lnTo>
                <a:lnTo>
                  <a:pt x="186" y="59"/>
                </a:lnTo>
                <a:lnTo>
                  <a:pt x="188" y="59"/>
                </a:lnTo>
                <a:lnTo>
                  <a:pt x="191" y="58"/>
                </a:lnTo>
                <a:lnTo>
                  <a:pt x="193" y="57"/>
                </a:lnTo>
                <a:lnTo>
                  <a:pt x="194" y="57"/>
                </a:lnTo>
                <a:lnTo>
                  <a:pt x="196" y="56"/>
                </a:lnTo>
                <a:lnTo>
                  <a:pt x="198" y="54"/>
                </a:lnTo>
                <a:lnTo>
                  <a:pt x="200" y="53"/>
                </a:lnTo>
                <a:lnTo>
                  <a:pt x="200" y="52"/>
                </a:lnTo>
                <a:lnTo>
                  <a:pt x="201" y="51"/>
                </a:lnTo>
                <a:lnTo>
                  <a:pt x="204" y="48"/>
                </a:lnTo>
                <a:lnTo>
                  <a:pt x="205" y="46"/>
                </a:lnTo>
                <a:lnTo>
                  <a:pt x="206" y="45"/>
                </a:lnTo>
                <a:lnTo>
                  <a:pt x="207" y="44"/>
                </a:lnTo>
                <a:lnTo>
                  <a:pt x="208" y="44"/>
                </a:lnTo>
                <a:lnTo>
                  <a:pt x="209" y="43"/>
                </a:lnTo>
                <a:lnTo>
                  <a:pt x="210" y="43"/>
                </a:lnTo>
                <a:lnTo>
                  <a:pt x="210" y="43"/>
                </a:lnTo>
                <a:lnTo>
                  <a:pt x="213" y="43"/>
                </a:lnTo>
                <a:lnTo>
                  <a:pt x="217" y="43"/>
                </a:lnTo>
                <a:lnTo>
                  <a:pt x="219" y="43"/>
                </a:lnTo>
                <a:lnTo>
                  <a:pt x="220" y="43"/>
                </a:lnTo>
                <a:lnTo>
                  <a:pt x="221" y="43"/>
                </a:lnTo>
                <a:lnTo>
                  <a:pt x="223" y="43"/>
                </a:lnTo>
                <a:lnTo>
                  <a:pt x="224" y="43"/>
                </a:lnTo>
                <a:lnTo>
                  <a:pt x="225" y="42"/>
                </a:lnTo>
                <a:lnTo>
                  <a:pt x="225" y="42"/>
                </a:lnTo>
                <a:lnTo>
                  <a:pt x="226" y="41"/>
                </a:lnTo>
                <a:lnTo>
                  <a:pt x="226" y="40"/>
                </a:lnTo>
                <a:lnTo>
                  <a:pt x="227" y="40"/>
                </a:lnTo>
                <a:lnTo>
                  <a:pt x="227" y="40"/>
                </a:lnTo>
                <a:lnTo>
                  <a:pt x="227" y="39"/>
                </a:lnTo>
                <a:lnTo>
                  <a:pt x="228" y="38"/>
                </a:lnTo>
                <a:lnTo>
                  <a:pt x="228" y="37"/>
                </a:lnTo>
                <a:lnTo>
                  <a:pt x="228" y="37"/>
                </a:lnTo>
                <a:lnTo>
                  <a:pt x="227" y="36"/>
                </a:lnTo>
                <a:lnTo>
                  <a:pt x="227" y="35"/>
                </a:lnTo>
                <a:lnTo>
                  <a:pt x="227" y="34"/>
                </a:lnTo>
                <a:lnTo>
                  <a:pt x="226" y="32"/>
                </a:lnTo>
                <a:lnTo>
                  <a:pt x="225" y="28"/>
                </a:lnTo>
                <a:lnTo>
                  <a:pt x="224" y="27"/>
                </a:lnTo>
                <a:lnTo>
                  <a:pt x="224" y="26"/>
                </a:lnTo>
                <a:lnTo>
                  <a:pt x="224" y="25"/>
                </a:lnTo>
                <a:lnTo>
                  <a:pt x="224" y="24"/>
                </a:lnTo>
                <a:lnTo>
                  <a:pt x="224" y="23"/>
                </a:lnTo>
                <a:lnTo>
                  <a:pt x="225" y="22"/>
                </a:lnTo>
                <a:lnTo>
                  <a:pt x="225" y="22"/>
                </a:lnTo>
                <a:lnTo>
                  <a:pt x="225" y="21"/>
                </a:lnTo>
                <a:lnTo>
                  <a:pt x="226" y="20"/>
                </a:lnTo>
                <a:lnTo>
                  <a:pt x="226" y="19"/>
                </a:lnTo>
                <a:lnTo>
                  <a:pt x="228" y="18"/>
                </a:lnTo>
                <a:lnTo>
                  <a:pt x="229" y="16"/>
                </a:lnTo>
                <a:lnTo>
                  <a:pt x="230" y="15"/>
                </a:lnTo>
                <a:lnTo>
                  <a:pt x="231" y="15"/>
                </a:lnTo>
                <a:lnTo>
                  <a:pt x="232" y="14"/>
                </a:lnTo>
                <a:lnTo>
                  <a:pt x="233" y="14"/>
                </a:lnTo>
                <a:lnTo>
                  <a:pt x="235" y="13"/>
                </a:lnTo>
                <a:lnTo>
                  <a:pt x="236" y="12"/>
                </a:lnTo>
                <a:lnTo>
                  <a:pt x="237" y="12"/>
                </a:lnTo>
                <a:lnTo>
                  <a:pt x="240" y="12"/>
                </a:lnTo>
                <a:lnTo>
                  <a:pt x="241" y="12"/>
                </a:lnTo>
                <a:lnTo>
                  <a:pt x="242" y="11"/>
                </a:lnTo>
                <a:lnTo>
                  <a:pt x="243" y="11"/>
                </a:lnTo>
                <a:lnTo>
                  <a:pt x="244" y="10"/>
                </a:lnTo>
                <a:lnTo>
                  <a:pt x="245" y="10"/>
                </a:lnTo>
                <a:lnTo>
                  <a:pt x="246" y="9"/>
                </a:lnTo>
                <a:lnTo>
                  <a:pt x="249" y="7"/>
                </a:lnTo>
                <a:lnTo>
                  <a:pt x="252" y="4"/>
                </a:lnTo>
                <a:lnTo>
                  <a:pt x="253" y="3"/>
                </a:lnTo>
                <a:lnTo>
                  <a:pt x="254" y="3"/>
                </a:lnTo>
                <a:lnTo>
                  <a:pt x="255" y="2"/>
                </a:lnTo>
                <a:lnTo>
                  <a:pt x="256" y="1"/>
                </a:lnTo>
                <a:lnTo>
                  <a:pt x="256" y="0"/>
                </a:lnTo>
                <a:lnTo>
                  <a:pt x="262" y="4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406" name="Freeform 247">
            <a:extLst>
              <a:ext uri="{FF2B5EF4-FFF2-40B4-BE49-F238E27FC236}">
                <a16:creationId xmlns:a16="http://schemas.microsoft.com/office/drawing/2014/main" id="{35A29CF1-3748-403C-8198-E5FE332CD757}"/>
              </a:ext>
            </a:extLst>
          </p:cNvPr>
          <p:cNvSpPr>
            <a:spLocks/>
          </p:cNvSpPr>
          <p:nvPr/>
        </p:nvSpPr>
        <p:spPr bwMode="auto">
          <a:xfrm>
            <a:off x="8658510" y="2302531"/>
            <a:ext cx="575761" cy="608370"/>
          </a:xfrm>
          <a:custGeom>
            <a:avLst/>
            <a:gdLst>
              <a:gd name="T0" fmla="*/ 223 w 565"/>
              <a:gd name="T1" fmla="*/ 29 h 597"/>
              <a:gd name="T2" fmla="*/ 251 w 565"/>
              <a:gd name="T3" fmla="*/ 30 h 597"/>
              <a:gd name="T4" fmla="*/ 278 w 565"/>
              <a:gd name="T5" fmla="*/ 46 h 597"/>
              <a:gd name="T6" fmla="*/ 295 w 565"/>
              <a:gd name="T7" fmla="*/ 60 h 597"/>
              <a:gd name="T8" fmla="*/ 323 w 565"/>
              <a:gd name="T9" fmla="*/ 73 h 597"/>
              <a:gd name="T10" fmla="*/ 329 w 565"/>
              <a:gd name="T11" fmla="*/ 91 h 597"/>
              <a:gd name="T12" fmla="*/ 363 w 565"/>
              <a:gd name="T13" fmla="*/ 107 h 597"/>
              <a:gd name="T14" fmla="*/ 384 w 565"/>
              <a:gd name="T15" fmla="*/ 80 h 597"/>
              <a:gd name="T16" fmla="*/ 401 w 565"/>
              <a:gd name="T17" fmla="*/ 87 h 597"/>
              <a:gd name="T18" fmla="*/ 432 w 565"/>
              <a:gd name="T19" fmla="*/ 105 h 597"/>
              <a:gd name="T20" fmla="*/ 470 w 565"/>
              <a:gd name="T21" fmla="*/ 115 h 597"/>
              <a:gd name="T22" fmla="*/ 512 w 565"/>
              <a:gd name="T23" fmla="*/ 148 h 597"/>
              <a:gd name="T24" fmla="*/ 556 w 565"/>
              <a:gd name="T25" fmla="*/ 175 h 597"/>
              <a:gd name="T26" fmla="*/ 555 w 565"/>
              <a:gd name="T27" fmla="*/ 200 h 597"/>
              <a:gd name="T28" fmla="*/ 564 w 565"/>
              <a:gd name="T29" fmla="*/ 218 h 597"/>
              <a:gd name="T30" fmla="*/ 545 w 565"/>
              <a:gd name="T31" fmla="*/ 230 h 597"/>
              <a:gd name="T32" fmla="*/ 553 w 565"/>
              <a:gd name="T33" fmla="*/ 247 h 597"/>
              <a:gd name="T34" fmla="*/ 542 w 565"/>
              <a:gd name="T35" fmla="*/ 257 h 597"/>
              <a:gd name="T36" fmla="*/ 526 w 565"/>
              <a:gd name="T37" fmla="*/ 252 h 597"/>
              <a:gd name="T38" fmla="*/ 529 w 565"/>
              <a:gd name="T39" fmla="*/ 264 h 597"/>
              <a:gd name="T40" fmla="*/ 518 w 565"/>
              <a:gd name="T41" fmla="*/ 274 h 597"/>
              <a:gd name="T42" fmla="*/ 493 w 565"/>
              <a:gd name="T43" fmla="*/ 295 h 597"/>
              <a:gd name="T44" fmla="*/ 489 w 565"/>
              <a:gd name="T45" fmla="*/ 326 h 597"/>
              <a:gd name="T46" fmla="*/ 500 w 565"/>
              <a:gd name="T47" fmla="*/ 342 h 597"/>
              <a:gd name="T48" fmla="*/ 514 w 565"/>
              <a:gd name="T49" fmla="*/ 352 h 597"/>
              <a:gd name="T50" fmla="*/ 507 w 565"/>
              <a:gd name="T51" fmla="*/ 376 h 597"/>
              <a:gd name="T52" fmla="*/ 502 w 565"/>
              <a:gd name="T53" fmla="*/ 394 h 597"/>
              <a:gd name="T54" fmla="*/ 496 w 565"/>
              <a:gd name="T55" fmla="*/ 415 h 597"/>
              <a:gd name="T56" fmla="*/ 508 w 565"/>
              <a:gd name="T57" fmla="*/ 435 h 597"/>
              <a:gd name="T58" fmla="*/ 493 w 565"/>
              <a:gd name="T59" fmla="*/ 451 h 597"/>
              <a:gd name="T60" fmla="*/ 486 w 565"/>
              <a:gd name="T61" fmla="*/ 467 h 597"/>
              <a:gd name="T62" fmla="*/ 498 w 565"/>
              <a:gd name="T63" fmla="*/ 485 h 597"/>
              <a:gd name="T64" fmla="*/ 487 w 565"/>
              <a:gd name="T65" fmla="*/ 503 h 597"/>
              <a:gd name="T66" fmla="*/ 457 w 565"/>
              <a:gd name="T67" fmla="*/ 513 h 597"/>
              <a:gd name="T68" fmla="*/ 445 w 565"/>
              <a:gd name="T69" fmla="*/ 531 h 597"/>
              <a:gd name="T70" fmla="*/ 409 w 565"/>
              <a:gd name="T71" fmla="*/ 531 h 597"/>
              <a:gd name="T72" fmla="*/ 382 w 565"/>
              <a:gd name="T73" fmla="*/ 531 h 597"/>
              <a:gd name="T74" fmla="*/ 366 w 565"/>
              <a:gd name="T75" fmla="*/ 529 h 597"/>
              <a:gd name="T76" fmla="*/ 347 w 565"/>
              <a:gd name="T77" fmla="*/ 536 h 597"/>
              <a:gd name="T78" fmla="*/ 331 w 565"/>
              <a:gd name="T79" fmla="*/ 551 h 597"/>
              <a:gd name="T80" fmla="*/ 300 w 565"/>
              <a:gd name="T81" fmla="*/ 570 h 597"/>
              <a:gd name="T82" fmla="*/ 277 w 565"/>
              <a:gd name="T83" fmla="*/ 589 h 597"/>
              <a:gd name="T84" fmla="*/ 251 w 565"/>
              <a:gd name="T85" fmla="*/ 585 h 597"/>
              <a:gd name="T86" fmla="*/ 233 w 565"/>
              <a:gd name="T87" fmla="*/ 595 h 597"/>
              <a:gd name="T88" fmla="*/ 216 w 565"/>
              <a:gd name="T89" fmla="*/ 594 h 597"/>
              <a:gd name="T90" fmla="*/ 194 w 565"/>
              <a:gd name="T91" fmla="*/ 575 h 597"/>
              <a:gd name="T92" fmla="*/ 177 w 565"/>
              <a:gd name="T93" fmla="*/ 563 h 597"/>
              <a:gd name="T94" fmla="*/ 190 w 565"/>
              <a:gd name="T95" fmla="*/ 542 h 597"/>
              <a:gd name="T96" fmla="*/ 204 w 565"/>
              <a:gd name="T97" fmla="*/ 514 h 597"/>
              <a:gd name="T98" fmla="*/ 220 w 565"/>
              <a:gd name="T99" fmla="*/ 501 h 597"/>
              <a:gd name="T100" fmla="*/ 205 w 565"/>
              <a:gd name="T101" fmla="*/ 482 h 597"/>
              <a:gd name="T102" fmla="*/ 195 w 565"/>
              <a:gd name="T103" fmla="*/ 474 h 597"/>
              <a:gd name="T104" fmla="*/ 161 w 565"/>
              <a:gd name="T105" fmla="*/ 479 h 597"/>
              <a:gd name="T106" fmla="*/ 131 w 565"/>
              <a:gd name="T107" fmla="*/ 471 h 597"/>
              <a:gd name="T108" fmla="*/ 112 w 565"/>
              <a:gd name="T109" fmla="*/ 438 h 597"/>
              <a:gd name="T110" fmla="*/ 103 w 565"/>
              <a:gd name="T111" fmla="*/ 418 h 597"/>
              <a:gd name="T112" fmla="*/ 70 w 565"/>
              <a:gd name="T113" fmla="*/ 418 h 597"/>
              <a:gd name="T114" fmla="*/ 35 w 565"/>
              <a:gd name="T115" fmla="*/ 415 h 597"/>
              <a:gd name="T116" fmla="*/ 14 w 565"/>
              <a:gd name="T117" fmla="*/ 402 h 597"/>
              <a:gd name="T118" fmla="*/ 4 w 565"/>
              <a:gd name="T119" fmla="*/ 395 h 5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565" h="597">
                <a:moveTo>
                  <a:pt x="180" y="0"/>
                </a:moveTo>
                <a:lnTo>
                  <a:pt x="188" y="6"/>
                </a:lnTo>
                <a:lnTo>
                  <a:pt x="190" y="8"/>
                </a:lnTo>
                <a:lnTo>
                  <a:pt x="195" y="11"/>
                </a:lnTo>
                <a:lnTo>
                  <a:pt x="205" y="18"/>
                </a:lnTo>
                <a:lnTo>
                  <a:pt x="206" y="19"/>
                </a:lnTo>
                <a:lnTo>
                  <a:pt x="209" y="22"/>
                </a:lnTo>
                <a:lnTo>
                  <a:pt x="210" y="23"/>
                </a:lnTo>
                <a:lnTo>
                  <a:pt x="213" y="25"/>
                </a:lnTo>
                <a:lnTo>
                  <a:pt x="214" y="27"/>
                </a:lnTo>
                <a:lnTo>
                  <a:pt x="215" y="27"/>
                </a:lnTo>
                <a:lnTo>
                  <a:pt x="216" y="27"/>
                </a:lnTo>
                <a:lnTo>
                  <a:pt x="217" y="28"/>
                </a:lnTo>
                <a:lnTo>
                  <a:pt x="218" y="28"/>
                </a:lnTo>
                <a:lnTo>
                  <a:pt x="220" y="28"/>
                </a:lnTo>
                <a:lnTo>
                  <a:pt x="222" y="29"/>
                </a:lnTo>
                <a:lnTo>
                  <a:pt x="223" y="29"/>
                </a:lnTo>
                <a:lnTo>
                  <a:pt x="225" y="29"/>
                </a:lnTo>
                <a:lnTo>
                  <a:pt x="230" y="28"/>
                </a:lnTo>
                <a:lnTo>
                  <a:pt x="231" y="28"/>
                </a:lnTo>
                <a:lnTo>
                  <a:pt x="232" y="28"/>
                </a:lnTo>
                <a:lnTo>
                  <a:pt x="233" y="28"/>
                </a:lnTo>
                <a:lnTo>
                  <a:pt x="236" y="29"/>
                </a:lnTo>
                <a:lnTo>
                  <a:pt x="238" y="29"/>
                </a:lnTo>
                <a:lnTo>
                  <a:pt x="239" y="29"/>
                </a:lnTo>
                <a:lnTo>
                  <a:pt x="240" y="29"/>
                </a:lnTo>
                <a:lnTo>
                  <a:pt x="241" y="29"/>
                </a:lnTo>
                <a:lnTo>
                  <a:pt x="243" y="28"/>
                </a:lnTo>
                <a:lnTo>
                  <a:pt x="244" y="28"/>
                </a:lnTo>
                <a:lnTo>
                  <a:pt x="245" y="28"/>
                </a:lnTo>
                <a:lnTo>
                  <a:pt x="246" y="28"/>
                </a:lnTo>
                <a:lnTo>
                  <a:pt x="247" y="28"/>
                </a:lnTo>
                <a:lnTo>
                  <a:pt x="250" y="29"/>
                </a:lnTo>
                <a:lnTo>
                  <a:pt x="251" y="30"/>
                </a:lnTo>
                <a:lnTo>
                  <a:pt x="252" y="30"/>
                </a:lnTo>
                <a:lnTo>
                  <a:pt x="253" y="31"/>
                </a:lnTo>
                <a:lnTo>
                  <a:pt x="255" y="32"/>
                </a:lnTo>
                <a:lnTo>
                  <a:pt x="256" y="32"/>
                </a:lnTo>
                <a:lnTo>
                  <a:pt x="260" y="34"/>
                </a:lnTo>
                <a:lnTo>
                  <a:pt x="262" y="35"/>
                </a:lnTo>
                <a:lnTo>
                  <a:pt x="263" y="36"/>
                </a:lnTo>
                <a:lnTo>
                  <a:pt x="264" y="36"/>
                </a:lnTo>
                <a:lnTo>
                  <a:pt x="264" y="36"/>
                </a:lnTo>
                <a:lnTo>
                  <a:pt x="268" y="40"/>
                </a:lnTo>
                <a:lnTo>
                  <a:pt x="269" y="41"/>
                </a:lnTo>
                <a:lnTo>
                  <a:pt x="270" y="42"/>
                </a:lnTo>
                <a:lnTo>
                  <a:pt x="271" y="43"/>
                </a:lnTo>
                <a:lnTo>
                  <a:pt x="273" y="44"/>
                </a:lnTo>
                <a:lnTo>
                  <a:pt x="275" y="45"/>
                </a:lnTo>
                <a:lnTo>
                  <a:pt x="276" y="46"/>
                </a:lnTo>
                <a:lnTo>
                  <a:pt x="278" y="46"/>
                </a:lnTo>
                <a:lnTo>
                  <a:pt x="279" y="47"/>
                </a:lnTo>
                <a:lnTo>
                  <a:pt x="283" y="47"/>
                </a:lnTo>
                <a:lnTo>
                  <a:pt x="285" y="48"/>
                </a:lnTo>
                <a:lnTo>
                  <a:pt x="288" y="49"/>
                </a:lnTo>
                <a:lnTo>
                  <a:pt x="289" y="50"/>
                </a:lnTo>
                <a:lnTo>
                  <a:pt x="290" y="50"/>
                </a:lnTo>
                <a:lnTo>
                  <a:pt x="291" y="50"/>
                </a:lnTo>
                <a:lnTo>
                  <a:pt x="291" y="51"/>
                </a:lnTo>
                <a:lnTo>
                  <a:pt x="291" y="51"/>
                </a:lnTo>
                <a:lnTo>
                  <a:pt x="292" y="52"/>
                </a:lnTo>
                <a:lnTo>
                  <a:pt x="292" y="52"/>
                </a:lnTo>
                <a:lnTo>
                  <a:pt x="292" y="53"/>
                </a:lnTo>
                <a:lnTo>
                  <a:pt x="293" y="57"/>
                </a:lnTo>
                <a:lnTo>
                  <a:pt x="294" y="58"/>
                </a:lnTo>
                <a:lnTo>
                  <a:pt x="294" y="59"/>
                </a:lnTo>
                <a:lnTo>
                  <a:pt x="295" y="60"/>
                </a:lnTo>
                <a:lnTo>
                  <a:pt x="295" y="60"/>
                </a:lnTo>
                <a:lnTo>
                  <a:pt x="296" y="61"/>
                </a:lnTo>
                <a:lnTo>
                  <a:pt x="297" y="61"/>
                </a:lnTo>
                <a:lnTo>
                  <a:pt x="298" y="62"/>
                </a:lnTo>
                <a:lnTo>
                  <a:pt x="299" y="62"/>
                </a:lnTo>
                <a:lnTo>
                  <a:pt x="301" y="63"/>
                </a:lnTo>
                <a:lnTo>
                  <a:pt x="303" y="63"/>
                </a:lnTo>
                <a:lnTo>
                  <a:pt x="305" y="64"/>
                </a:lnTo>
                <a:lnTo>
                  <a:pt x="307" y="65"/>
                </a:lnTo>
                <a:lnTo>
                  <a:pt x="309" y="65"/>
                </a:lnTo>
                <a:lnTo>
                  <a:pt x="311" y="66"/>
                </a:lnTo>
                <a:lnTo>
                  <a:pt x="312" y="67"/>
                </a:lnTo>
                <a:lnTo>
                  <a:pt x="315" y="69"/>
                </a:lnTo>
                <a:lnTo>
                  <a:pt x="317" y="70"/>
                </a:lnTo>
                <a:lnTo>
                  <a:pt x="318" y="71"/>
                </a:lnTo>
                <a:lnTo>
                  <a:pt x="320" y="72"/>
                </a:lnTo>
                <a:lnTo>
                  <a:pt x="321" y="72"/>
                </a:lnTo>
                <a:lnTo>
                  <a:pt x="323" y="73"/>
                </a:lnTo>
                <a:lnTo>
                  <a:pt x="324" y="73"/>
                </a:lnTo>
                <a:lnTo>
                  <a:pt x="327" y="74"/>
                </a:lnTo>
                <a:lnTo>
                  <a:pt x="328" y="74"/>
                </a:lnTo>
                <a:lnTo>
                  <a:pt x="328" y="74"/>
                </a:lnTo>
                <a:lnTo>
                  <a:pt x="329" y="75"/>
                </a:lnTo>
                <a:lnTo>
                  <a:pt x="329" y="76"/>
                </a:lnTo>
                <a:lnTo>
                  <a:pt x="329" y="77"/>
                </a:lnTo>
                <a:lnTo>
                  <a:pt x="329" y="78"/>
                </a:lnTo>
                <a:lnTo>
                  <a:pt x="329" y="78"/>
                </a:lnTo>
                <a:lnTo>
                  <a:pt x="329" y="79"/>
                </a:lnTo>
                <a:lnTo>
                  <a:pt x="328" y="82"/>
                </a:lnTo>
                <a:lnTo>
                  <a:pt x="328" y="84"/>
                </a:lnTo>
                <a:lnTo>
                  <a:pt x="328" y="86"/>
                </a:lnTo>
                <a:lnTo>
                  <a:pt x="328" y="87"/>
                </a:lnTo>
                <a:lnTo>
                  <a:pt x="328" y="89"/>
                </a:lnTo>
                <a:lnTo>
                  <a:pt x="328" y="90"/>
                </a:lnTo>
                <a:lnTo>
                  <a:pt x="329" y="91"/>
                </a:lnTo>
                <a:lnTo>
                  <a:pt x="330" y="93"/>
                </a:lnTo>
                <a:lnTo>
                  <a:pt x="331" y="94"/>
                </a:lnTo>
                <a:lnTo>
                  <a:pt x="332" y="95"/>
                </a:lnTo>
                <a:lnTo>
                  <a:pt x="333" y="96"/>
                </a:lnTo>
                <a:lnTo>
                  <a:pt x="334" y="97"/>
                </a:lnTo>
                <a:lnTo>
                  <a:pt x="337" y="98"/>
                </a:lnTo>
                <a:lnTo>
                  <a:pt x="345" y="103"/>
                </a:lnTo>
                <a:lnTo>
                  <a:pt x="350" y="105"/>
                </a:lnTo>
                <a:lnTo>
                  <a:pt x="352" y="106"/>
                </a:lnTo>
                <a:lnTo>
                  <a:pt x="353" y="106"/>
                </a:lnTo>
                <a:lnTo>
                  <a:pt x="354" y="107"/>
                </a:lnTo>
                <a:lnTo>
                  <a:pt x="355" y="107"/>
                </a:lnTo>
                <a:lnTo>
                  <a:pt x="356" y="107"/>
                </a:lnTo>
                <a:lnTo>
                  <a:pt x="358" y="107"/>
                </a:lnTo>
                <a:lnTo>
                  <a:pt x="360" y="107"/>
                </a:lnTo>
                <a:lnTo>
                  <a:pt x="362" y="107"/>
                </a:lnTo>
                <a:lnTo>
                  <a:pt x="363" y="107"/>
                </a:lnTo>
                <a:lnTo>
                  <a:pt x="364" y="107"/>
                </a:lnTo>
                <a:lnTo>
                  <a:pt x="366" y="106"/>
                </a:lnTo>
                <a:lnTo>
                  <a:pt x="366" y="106"/>
                </a:lnTo>
                <a:lnTo>
                  <a:pt x="367" y="105"/>
                </a:lnTo>
                <a:lnTo>
                  <a:pt x="368" y="104"/>
                </a:lnTo>
                <a:lnTo>
                  <a:pt x="369" y="104"/>
                </a:lnTo>
                <a:lnTo>
                  <a:pt x="371" y="100"/>
                </a:lnTo>
                <a:lnTo>
                  <a:pt x="373" y="98"/>
                </a:lnTo>
                <a:lnTo>
                  <a:pt x="374" y="96"/>
                </a:lnTo>
                <a:lnTo>
                  <a:pt x="375" y="95"/>
                </a:lnTo>
                <a:lnTo>
                  <a:pt x="375" y="94"/>
                </a:lnTo>
                <a:lnTo>
                  <a:pt x="377" y="90"/>
                </a:lnTo>
                <a:lnTo>
                  <a:pt x="378" y="87"/>
                </a:lnTo>
                <a:lnTo>
                  <a:pt x="380" y="85"/>
                </a:lnTo>
                <a:lnTo>
                  <a:pt x="381" y="83"/>
                </a:lnTo>
                <a:lnTo>
                  <a:pt x="382" y="82"/>
                </a:lnTo>
                <a:lnTo>
                  <a:pt x="384" y="80"/>
                </a:lnTo>
                <a:lnTo>
                  <a:pt x="385" y="79"/>
                </a:lnTo>
                <a:lnTo>
                  <a:pt x="386" y="78"/>
                </a:lnTo>
                <a:lnTo>
                  <a:pt x="387" y="77"/>
                </a:lnTo>
                <a:lnTo>
                  <a:pt x="388" y="77"/>
                </a:lnTo>
                <a:lnTo>
                  <a:pt x="389" y="77"/>
                </a:lnTo>
                <a:lnTo>
                  <a:pt x="389" y="77"/>
                </a:lnTo>
                <a:lnTo>
                  <a:pt x="390" y="78"/>
                </a:lnTo>
                <a:lnTo>
                  <a:pt x="391" y="78"/>
                </a:lnTo>
                <a:lnTo>
                  <a:pt x="392" y="79"/>
                </a:lnTo>
                <a:lnTo>
                  <a:pt x="394" y="82"/>
                </a:lnTo>
                <a:lnTo>
                  <a:pt x="395" y="83"/>
                </a:lnTo>
                <a:lnTo>
                  <a:pt x="396" y="84"/>
                </a:lnTo>
                <a:lnTo>
                  <a:pt x="397" y="85"/>
                </a:lnTo>
                <a:lnTo>
                  <a:pt x="398" y="85"/>
                </a:lnTo>
                <a:lnTo>
                  <a:pt x="399" y="86"/>
                </a:lnTo>
                <a:lnTo>
                  <a:pt x="400" y="87"/>
                </a:lnTo>
                <a:lnTo>
                  <a:pt x="401" y="87"/>
                </a:lnTo>
                <a:lnTo>
                  <a:pt x="403" y="88"/>
                </a:lnTo>
                <a:lnTo>
                  <a:pt x="405" y="89"/>
                </a:lnTo>
                <a:lnTo>
                  <a:pt x="408" y="89"/>
                </a:lnTo>
                <a:lnTo>
                  <a:pt x="412" y="90"/>
                </a:lnTo>
                <a:lnTo>
                  <a:pt x="414" y="91"/>
                </a:lnTo>
                <a:lnTo>
                  <a:pt x="416" y="91"/>
                </a:lnTo>
                <a:lnTo>
                  <a:pt x="417" y="92"/>
                </a:lnTo>
                <a:lnTo>
                  <a:pt x="418" y="93"/>
                </a:lnTo>
                <a:lnTo>
                  <a:pt x="419" y="93"/>
                </a:lnTo>
                <a:lnTo>
                  <a:pt x="420" y="94"/>
                </a:lnTo>
                <a:lnTo>
                  <a:pt x="421" y="95"/>
                </a:lnTo>
                <a:lnTo>
                  <a:pt x="423" y="97"/>
                </a:lnTo>
                <a:lnTo>
                  <a:pt x="425" y="98"/>
                </a:lnTo>
                <a:lnTo>
                  <a:pt x="428" y="102"/>
                </a:lnTo>
                <a:lnTo>
                  <a:pt x="430" y="104"/>
                </a:lnTo>
                <a:lnTo>
                  <a:pt x="431" y="105"/>
                </a:lnTo>
                <a:lnTo>
                  <a:pt x="432" y="105"/>
                </a:lnTo>
                <a:lnTo>
                  <a:pt x="433" y="106"/>
                </a:lnTo>
                <a:lnTo>
                  <a:pt x="433" y="106"/>
                </a:lnTo>
                <a:lnTo>
                  <a:pt x="434" y="106"/>
                </a:lnTo>
                <a:lnTo>
                  <a:pt x="435" y="106"/>
                </a:lnTo>
                <a:lnTo>
                  <a:pt x="436" y="107"/>
                </a:lnTo>
                <a:lnTo>
                  <a:pt x="438" y="107"/>
                </a:lnTo>
                <a:lnTo>
                  <a:pt x="444" y="107"/>
                </a:lnTo>
                <a:lnTo>
                  <a:pt x="446" y="107"/>
                </a:lnTo>
                <a:lnTo>
                  <a:pt x="447" y="107"/>
                </a:lnTo>
                <a:lnTo>
                  <a:pt x="448" y="108"/>
                </a:lnTo>
                <a:lnTo>
                  <a:pt x="449" y="108"/>
                </a:lnTo>
                <a:lnTo>
                  <a:pt x="453" y="110"/>
                </a:lnTo>
                <a:lnTo>
                  <a:pt x="454" y="110"/>
                </a:lnTo>
                <a:lnTo>
                  <a:pt x="460" y="112"/>
                </a:lnTo>
                <a:lnTo>
                  <a:pt x="465" y="113"/>
                </a:lnTo>
                <a:lnTo>
                  <a:pt x="469" y="115"/>
                </a:lnTo>
                <a:lnTo>
                  <a:pt x="470" y="115"/>
                </a:lnTo>
                <a:lnTo>
                  <a:pt x="472" y="115"/>
                </a:lnTo>
                <a:lnTo>
                  <a:pt x="477" y="119"/>
                </a:lnTo>
                <a:lnTo>
                  <a:pt x="483" y="121"/>
                </a:lnTo>
                <a:lnTo>
                  <a:pt x="485" y="122"/>
                </a:lnTo>
                <a:lnTo>
                  <a:pt x="487" y="123"/>
                </a:lnTo>
                <a:lnTo>
                  <a:pt x="489" y="125"/>
                </a:lnTo>
                <a:lnTo>
                  <a:pt x="491" y="126"/>
                </a:lnTo>
                <a:lnTo>
                  <a:pt x="493" y="128"/>
                </a:lnTo>
                <a:lnTo>
                  <a:pt x="495" y="129"/>
                </a:lnTo>
                <a:lnTo>
                  <a:pt x="500" y="135"/>
                </a:lnTo>
                <a:lnTo>
                  <a:pt x="502" y="137"/>
                </a:lnTo>
                <a:lnTo>
                  <a:pt x="503" y="139"/>
                </a:lnTo>
                <a:lnTo>
                  <a:pt x="505" y="142"/>
                </a:lnTo>
                <a:lnTo>
                  <a:pt x="507" y="143"/>
                </a:lnTo>
                <a:lnTo>
                  <a:pt x="508" y="145"/>
                </a:lnTo>
                <a:lnTo>
                  <a:pt x="510" y="146"/>
                </a:lnTo>
                <a:lnTo>
                  <a:pt x="512" y="148"/>
                </a:lnTo>
                <a:lnTo>
                  <a:pt x="513" y="148"/>
                </a:lnTo>
                <a:lnTo>
                  <a:pt x="514" y="148"/>
                </a:lnTo>
                <a:lnTo>
                  <a:pt x="515" y="149"/>
                </a:lnTo>
                <a:lnTo>
                  <a:pt x="518" y="149"/>
                </a:lnTo>
                <a:lnTo>
                  <a:pt x="519" y="150"/>
                </a:lnTo>
                <a:lnTo>
                  <a:pt x="525" y="151"/>
                </a:lnTo>
                <a:lnTo>
                  <a:pt x="530" y="153"/>
                </a:lnTo>
                <a:lnTo>
                  <a:pt x="532" y="154"/>
                </a:lnTo>
                <a:lnTo>
                  <a:pt x="534" y="155"/>
                </a:lnTo>
                <a:lnTo>
                  <a:pt x="536" y="156"/>
                </a:lnTo>
                <a:lnTo>
                  <a:pt x="541" y="159"/>
                </a:lnTo>
                <a:lnTo>
                  <a:pt x="545" y="162"/>
                </a:lnTo>
                <a:lnTo>
                  <a:pt x="546" y="163"/>
                </a:lnTo>
                <a:lnTo>
                  <a:pt x="547" y="164"/>
                </a:lnTo>
                <a:lnTo>
                  <a:pt x="549" y="165"/>
                </a:lnTo>
                <a:lnTo>
                  <a:pt x="550" y="167"/>
                </a:lnTo>
                <a:lnTo>
                  <a:pt x="556" y="175"/>
                </a:lnTo>
                <a:lnTo>
                  <a:pt x="556" y="176"/>
                </a:lnTo>
                <a:lnTo>
                  <a:pt x="556" y="177"/>
                </a:lnTo>
                <a:lnTo>
                  <a:pt x="556" y="178"/>
                </a:lnTo>
                <a:lnTo>
                  <a:pt x="556" y="180"/>
                </a:lnTo>
                <a:lnTo>
                  <a:pt x="555" y="182"/>
                </a:lnTo>
                <a:lnTo>
                  <a:pt x="554" y="185"/>
                </a:lnTo>
                <a:lnTo>
                  <a:pt x="552" y="191"/>
                </a:lnTo>
                <a:lnTo>
                  <a:pt x="552" y="192"/>
                </a:lnTo>
                <a:lnTo>
                  <a:pt x="551" y="193"/>
                </a:lnTo>
                <a:lnTo>
                  <a:pt x="551" y="194"/>
                </a:lnTo>
                <a:lnTo>
                  <a:pt x="551" y="195"/>
                </a:lnTo>
                <a:lnTo>
                  <a:pt x="551" y="195"/>
                </a:lnTo>
                <a:lnTo>
                  <a:pt x="552" y="196"/>
                </a:lnTo>
                <a:lnTo>
                  <a:pt x="552" y="197"/>
                </a:lnTo>
                <a:lnTo>
                  <a:pt x="553" y="198"/>
                </a:lnTo>
                <a:lnTo>
                  <a:pt x="554" y="200"/>
                </a:lnTo>
                <a:lnTo>
                  <a:pt x="555" y="200"/>
                </a:lnTo>
                <a:lnTo>
                  <a:pt x="557" y="201"/>
                </a:lnTo>
                <a:lnTo>
                  <a:pt x="560" y="203"/>
                </a:lnTo>
                <a:lnTo>
                  <a:pt x="561" y="204"/>
                </a:lnTo>
                <a:lnTo>
                  <a:pt x="562" y="205"/>
                </a:lnTo>
                <a:lnTo>
                  <a:pt x="563" y="206"/>
                </a:lnTo>
                <a:lnTo>
                  <a:pt x="564" y="206"/>
                </a:lnTo>
                <a:lnTo>
                  <a:pt x="564" y="207"/>
                </a:lnTo>
                <a:lnTo>
                  <a:pt x="565" y="208"/>
                </a:lnTo>
                <a:lnTo>
                  <a:pt x="565" y="209"/>
                </a:lnTo>
                <a:lnTo>
                  <a:pt x="565" y="210"/>
                </a:lnTo>
                <a:lnTo>
                  <a:pt x="565" y="211"/>
                </a:lnTo>
                <a:lnTo>
                  <a:pt x="565" y="212"/>
                </a:lnTo>
                <a:lnTo>
                  <a:pt x="565" y="213"/>
                </a:lnTo>
                <a:lnTo>
                  <a:pt x="565" y="214"/>
                </a:lnTo>
                <a:lnTo>
                  <a:pt x="565" y="215"/>
                </a:lnTo>
                <a:lnTo>
                  <a:pt x="565" y="216"/>
                </a:lnTo>
                <a:lnTo>
                  <a:pt x="564" y="218"/>
                </a:lnTo>
                <a:lnTo>
                  <a:pt x="563" y="220"/>
                </a:lnTo>
                <a:lnTo>
                  <a:pt x="562" y="221"/>
                </a:lnTo>
                <a:lnTo>
                  <a:pt x="560" y="223"/>
                </a:lnTo>
                <a:lnTo>
                  <a:pt x="558" y="225"/>
                </a:lnTo>
                <a:lnTo>
                  <a:pt x="557" y="227"/>
                </a:lnTo>
                <a:lnTo>
                  <a:pt x="555" y="228"/>
                </a:lnTo>
                <a:lnTo>
                  <a:pt x="554" y="228"/>
                </a:lnTo>
                <a:lnTo>
                  <a:pt x="553" y="229"/>
                </a:lnTo>
                <a:lnTo>
                  <a:pt x="552" y="229"/>
                </a:lnTo>
                <a:lnTo>
                  <a:pt x="551" y="230"/>
                </a:lnTo>
                <a:lnTo>
                  <a:pt x="550" y="230"/>
                </a:lnTo>
                <a:lnTo>
                  <a:pt x="549" y="230"/>
                </a:lnTo>
                <a:lnTo>
                  <a:pt x="547" y="230"/>
                </a:lnTo>
                <a:lnTo>
                  <a:pt x="546" y="230"/>
                </a:lnTo>
                <a:lnTo>
                  <a:pt x="545" y="230"/>
                </a:lnTo>
                <a:lnTo>
                  <a:pt x="545" y="230"/>
                </a:lnTo>
                <a:lnTo>
                  <a:pt x="545" y="230"/>
                </a:lnTo>
                <a:lnTo>
                  <a:pt x="545" y="230"/>
                </a:lnTo>
                <a:lnTo>
                  <a:pt x="545" y="231"/>
                </a:lnTo>
                <a:lnTo>
                  <a:pt x="545" y="232"/>
                </a:lnTo>
                <a:lnTo>
                  <a:pt x="545" y="233"/>
                </a:lnTo>
                <a:lnTo>
                  <a:pt x="546" y="234"/>
                </a:lnTo>
                <a:lnTo>
                  <a:pt x="546" y="235"/>
                </a:lnTo>
                <a:lnTo>
                  <a:pt x="547" y="236"/>
                </a:lnTo>
                <a:lnTo>
                  <a:pt x="548" y="237"/>
                </a:lnTo>
                <a:lnTo>
                  <a:pt x="550" y="239"/>
                </a:lnTo>
                <a:lnTo>
                  <a:pt x="551" y="240"/>
                </a:lnTo>
                <a:lnTo>
                  <a:pt x="552" y="241"/>
                </a:lnTo>
                <a:lnTo>
                  <a:pt x="553" y="243"/>
                </a:lnTo>
                <a:lnTo>
                  <a:pt x="553" y="244"/>
                </a:lnTo>
                <a:lnTo>
                  <a:pt x="553" y="245"/>
                </a:lnTo>
                <a:lnTo>
                  <a:pt x="553" y="246"/>
                </a:lnTo>
                <a:lnTo>
                  <a:pt x="553" y="247"/>
                </a:lnTo>
                <a:lnTo>
                  <a:pt x="553" y="247"/>
                </a:lnTo>
                <a:lnTo>
                  <a:pt x="553" y="248"/>
                </a:lnTo>
                <a:lnTo>
                  <a:pt x="553" y="249"/>
                </a:lnTo>
                <a:lnTo>
                  <a:pt x="552" y="252"/>
                </a:lnTo>
                <a:lnTo>
                  <a:pt x="551" y="255"/>
                </a:lnTo>
                <a:lnTo>
                  <a:pt x="551" y="256"/>
                </a:lnTo>
                <a:lnTo>
                  <a:pt x="550" y="257"/>
                </a:lnTo>
                <a:lnTo>
                  <a:pt x="550" y="257"/>
                </a:lnTo>
                <a:lnTo>
                  <a:pt x="549" y="258"/>
                </a:lnTo>
                <a:lnTo>
                  <a:pt x="548" y="258"/>
                </a:lnTo>
                <a:lnTo>
                  <a:pt x="548" y="258"/>
                </a:lnTo>
                <a:lnTo>
                  <a:pt x="547" y="259"/>
                </a:lnTo>
                <a:lnTo>
                  <a:pt x="545" y="259"/>
                </a:lnTo>
                <a:lnTo>
                  <a:pt x="544" y="259"/>
                </a:lnTo>
                <a:lnTo>
                  <a:pt x="544" y="258"/>
                </a:lnTo>
                <a:lnTo>
                  <a:pt x="543" y="258"/>
                </a:lnTo>
                <a:lnTo>
                  <a:pt x="542" y="258"/>
                </a:lnTo>
                <a:lnTo>
                  <a:pt x="542" y="257"/>
                </a:lnTo>
                <a:lnTo>
                  <a:pt x="541" y="256"/>
                </a:lnTo>
                <a:lnTo>
                  <a:pt x="540" y="255"/>
                </a:lnTo>
                <a:lnTo>
                  <a:pt x="540" y="255"/>
                </a:lnTo>
                <a:lnTo>
                  <a:pt x="539" y="253"/>
                </a:lnTo>
                <a:lnTo>
                  <a:pt x="538" y="251"/>
                </a:lnTo>
                <a:lnTo>
                  <a:pt x="538" y="251"/>
                </a:lnTo>
                <a:lnTo>
                  <a:pt x="537" y="251"/>
                </a:lnTo>
                <a:lnTo>
                  <a:pt x="537" y="250"/>
                </a:lnTo>
                <a:lnTo>
                  <a:pt x="536" y="250"/>
                </a:lnTo>
                <a:lnTo>
                  <a:pt x="535" y="250"/>
                </a:lnTo>
                <a:lnTo>
                  <a:pt x="534" y="249"/>
                </a:lnTo>
                <a:lnTo>
                  <a:pt x="533" y="249"/>
                </a:lnTo>
                <a:lnTo>
                  <a:pt x="531" y="250"/>
                </a:lnTo>
                <a:lnTo>
                  <a:pt x="530" y="250"/>
                </a:lnTo>
                <a:lnTo>
                  <a:pt x="529" y="251"/>
                </a:lnTo>
                <a:lnTo>
                  <a:pt x="527" y="251"/>
                </a:lnTo>
                <a:lnTo>
                  <a:pt x="526" y="252"/>
                </a:lnTo>
                <a:lnTo>
                  <a:pt x="525" y="253"/>
                </a:lnTo>
                <a:lnTo>
                  <a:pt x="524" y="254"/>
                </a:lnTo>
                <a:lnTo>
                  <a:pt x="522" y="256"/>
                </a:lnTo>
                <a:lnTo>
                  <a:pt x="521" y="257"/>
                </a:lnTo>
                <a:lnTo>
                  <a:pt x="521" y="258"/>
                </a:lnTo>
                <a:lnTo>
                  <a:pt x="520" y="259"/>
                </a:lnTo>
                <a:lnTo>
                  <a:pt x="520" y="259"/>
                </a:lnTo>
                <a:lnTo>
                  <a:pt x="520" y="260"/>
                </a:lnTo>
                <a:lnTo>
                  <a:pt x="520" y="260"/>
                </a:lnTo>
                <a:lnTo>
                  <a:pt x="520" y="261"/>
                </a:lnTo>
                <a:lnTo>
                  <a:pt x="520" y="261"/>
                </a:lnTo>
                <a:lnTo>
                  <a:pt x="521" y="261"/>
                </a:lnTo>
                <a:lnTo>
                  <a:pt x="522" y="261"/>
                </a:lnTo>
                <a:lnTo>
                  <a:pt x="526" y="262"/>
                </a:lnTo>
                <a:lnTo>
                  <a:pt x="527" y="263"/>
                </a:lnTo>
                <a:lnTo>
                  <a:pt x="528" y="263"/>
                </a:lnTo>
                <a:lnTo>
                  <a:pt x="529" y="264"/>
                </a:lnTo>
                <a:lnTo>
                  <a:pt x="529" y="264"/>
                </a:lnTo>
                <a:lnTo>
                  <a:pt x="530" y="265"/>
                </a:lnTo>
                <a:lnTo>
                  <a:pt x="530" y="265"/>
                </a:lnTo>
                <a:lnTo>
                  <a:pt x="531" y="266"/>
                </a:lnTo>
                <a:lnTo>
                  <a:pt x="531" y="267"/>
                </a:lnTo>
                <a:lnTo>
                  <a:pt x="531" y="267"/>
                </a:lnTo>
                <a:lnTo>
                  <a:pt x="531" y="268"/>
                </a:lnTo>
                <a:lnTo>
                  <a:pt x="530" y="269"/>
                </a:lnTo>
                <a:lnTo>
                  <a:pt x="530" y="269"/>
                </a:lnTo>
                <a:lnTo>
                  <a:pt x="530" y="270"/>
                </a:lnTo>
                <a:lnTo>
                  <a:pt x="529" y="271"/>
                </a:lnTo>
                <a:lnTo>
                  <a:pt x="528" y="272"/>
                </a:lnTo>
                <a:lnTo>
                  <a:pt x="527" y="272"/>
                </a:lnTo>
                <a:lnTo>
                  <a:pt x="526" y="273"/>
                </a:lnTo>
                <a:lnTo>
                  <a:pt x="524" y="273"/>
                </a:lnTo>
                <a:lnTo>
                  <a:pt x="521" y="274"/>
                </a:lnTo>
                <a:lnTo>
                  <a:pt x="518" y="274"/>
                </a:lnTo>
                <a:lnTo>
                  <a:pt x="514" y="274"/>
                </a:lnTo>
                <a:lnTo>
                  <a:pt x="512" y="275"/>
                </a:lnTo>
                <a:lnTo>
                  <a:pt x="510" y="275"/>
                </a:lnTo>
                <a:lnTo>
                  <a:pt x="509" y="276"/>
                </a:lnTo>
                <a:lnTo>
                  <a:pt x="507" y="277"/>
                </a:lnTo>
                <a:lnTo>
                  <a:pt x="506" y="278"/>
                </a:lnTo>
                <a:lnTo>
                  <a:pt x="505" y="278"/>
                </a:lnTo>
                <a:lnTo>
                  <a:pt x="505" y="279"/>
                </a:lnTo>
                <a:lnTo>
                  <a:pt x="504" y="280"/>
                </a:lnTo>
                <a:lnTo>
                  <a:pt x="503" y="281"/>
                </a:lnTo>
                <a:lnTo>
                  <a:pt x="502" y="282"/>
                </a:lnTo>
                <a:lnTo>
                  <a:pt x="501" y="284"/>
                </a:lnTo>
                <a:lnTo>
                  <a:pt x="499" y="288"/>
                </a:lnTo>
                <a:lnTo>
                  <a:pt x="498" y="289"/>
                </a:lnTo>
                <a:lnTo>
                  <a:pt x="497" y="291"/>
                </a:lnTo>
                <a:lnTo>
                  <a:pt x="495" y="294"/>
                </a:lnTo>
                <a:lnTo>
                  <a:pt x="493" y="295"/>
                </a:lnTo>
                <a:lnTo>
                  <a:pt x="492" y="297"/>
                </a:lnTo>
                <a:lnTo>
                  <a:pt x="491" y="299"/>
                </a:lnTo>
                <a:lnTo>
                  <a:pt x="491" y="300"/>
                </a:lnTo>
                <a:lnTo>
                  <a:pt x="491" y="301"/>
                </a:lnTo>
                <a:lnTo>
                  <a:pt x="490" y="303"/>
                </a:lnTo>
                <a:lnTo>
                  <a:pt x="490" y="307"/>
                </a:lnTo>
                <a:lnTo>
                  <a:pt x="490" y="310"/>
                </a:lnTo>
                <a:lnTo>
                  <a:pt x="490" y="312"/>
                </a:lnTo>
                <a:lnTo>
                  <a:pt x="489" y="315"/>
                </a:lnTo>
                <a:lnTo>
                  <a:pt x="488" y="319"/>
                </a:lnTo>
                <a:lnTo>
                  <a:pt x="488" y="321"/>
                </a:lnTo>
                <a:lnTo>
                  <a:pt x="488" y="322"/>
                </a:lnTo>
                <a:lnTo>
                  <a:pt x="488" y="323"/>
                </a:lnTo>
                <a:lnTo>
                  <a:pt x="488" y="324"/>
                </a:lnTo>
                <a:lnTo>
                  <a:pt x="488" y="325"/>
                </a:lnTo>
                <a:lnTo>
                  <a:pt x="489" y="325"/>
                </a:lnTo>
                <a:lnTo>
                  <a:pt x="489" y="326"/>
                </a:lnTo>
                <a:lnTo>
                  <a:pt x="490" y="327"/>
                </a:lnTo>
                <a:lnTo>
                  <a:pt x="491" y="327"/>
                </a:lnTo>
                <a:lnTo>
                  <a:pt x="495" y="331"/>
                </a:lnTo>
                <a:lnTo>
                  <a:pt x="502" y="336"/>
                </a:lnTo>
                <a:lnTo>
                  <a:pt x="503" y="336"/>
                </a:lnTo>
                <a:lnTo>
                  <a:pt x="503" y="337"/>
                </a:lnTo>
                <a:lnTo>
                  <a:pt x="503" y="337"/>
                </a:lnTo>
                <a:lnTo>
                  <a:pt x="504" y="338"/>
                </a:lnTo>
                <a:lnTo>
                  <a:pt x="503" y="338"/>
                </a:lnTo>
                <a:lnTo>
                  <a:pt x="503" y="338"/>
                </a:lnTo>
                <a:lnTo>
                  <a:pt x="503" y="339"/>
                </a:lnTo>
                <a:lnTo>
                  <a:pt x="501" y="340"/>
                </a:lnTo>
                <a:lnTo>
                  <a:pt x="501" y="340"/>
                </a:lnTo>
                <a:lnTo>
                  <a:pt x="500" y="341"/>
                </a:lnTo>
                <a:lnTo>
                  <a:pt x="500" y="341"/>
                </a:lnTo>
                <a:lnTo>
                  <a:pt x="500" y="342"/>
                </a:lnTo>
                <a:lnTo>
                  <a:pt x="500" y="342"/>
                </a:lnTo>
                <a:lnTo>
                  <a:pt x="500" y="343"/>
                </a:lnTo>
                <a:lnTo>
                  <a:pt x="501" y="343"/>
                </a:lnTo>
                <a:lnTo>
                  <a:pt x="501" y="344"/>
                </a:lnTo>
                <a:lnTo>
                  <a:pt x="502" y="344"/>
                </a:lnTo>
                <a:lnTo>
                  <a:pt x="503" y="345"/>
                </a:lnTo>
                <a:lnTo>
                  <a:pt x="504" y="345"/>
                </a:lnTo>
                <a:lnTo>
                  <a:pt x="506" y="346"/>
                </a:lnTo>
                <a:lnTo>
                  <a:pt x="507" y="346"/>
                </a:lnTo>
                <a:lnTo>
                  <a:pt x="511" y="347"/>
                </a:lnTo>
                <a:lnTo>
                  <a:pt x="512" y="348"/>
                </a:lnTo>
                <a:lnTo>
                  <a:pt x="512" y="348"/>
                </a:lnTo>
                <a:lnTo>
                  <a:pt x="513" y="349"/>
                </a:lnTo>
                <a:lnTo>
                  <a:pt x="513" y="349"/>
                </a:lnTo>
                <a:lnTo>
                  <a:pt x="514" y="350"/>
                </a:lnTo>
                <a:lnTo>
                  <a:pt x="514" y="351"/>
                </a:lnTo>
                <a:lnTo>
                  <a:pt x="514" y="351"/>
                </a:lnTo>
                <a:lnTo>
                  <a:pt x="514" y="352"/>
                </a:lnTo>
                <a:lnTo>
                  <a:pt x="514" y="353"/>
                </a:lnTo>
                <a:lnTo>
                  <a:pt x="514" y="354"/>
                </a:lnTo>
                <a:lnTo>
                  <a:pt x="513" y="355"/>
                </a:lnTo>
                <a:lnTo>
                  <a:pt x="513" y="356"/>
                </a:lnTo>
                <a:lnTo>
                  <a:pt x="512" y="358"/>
                </a:lnTo>
                <a:lnTo>
                  <a:pt x="511" y="360"/>
                </a:lnTo>
                <a:lnTo>
                  <a:pt x="507" y="365"/>
                </a:lnTo>
                <a:lnTo>
                  <a:pt x="506" y="366"/>
                </a:lnTo>
                <a:lnTo>
                  <a:pt x="506" y="367"/>
                </a:lnTo>
                <a:lnTo>
                  <a:pt x="505" y="368"/>
                </a:lnTo>
                <a:lnTo>
                  <a:pt x="505" y="369"/>
                </a:lnTo>
                <a:lnTo>
                  <a:pt x="505" y="370"/>
                </a:lnTo>
                <a:lnTo>
                  <a:pt x="505" y="371"/>
                </a:lnTo>
                <a:lnTo>
                  <a:pt x="505" y="372"/>
                </a:lnTo>
                <a:lnTo>
                  <a:pt x="506" y="374"/>
                </a:lnTo>
                <a:lnTo>
                  <a:pt x="506" y="375"/>
                </a:lnTo>
                <a:lnTo>
                  <a:pt x="507" y="376"/>
                </a:lnTo>
                <a:lnTo>
                  <a:pt x="507" y="377"/>
                </a:lnTo>
                <a:lnTo>
                  <a:pt x="509" y="379"/>
                </a:lnTo>
                <a:lnTo>
                  <a:pt x="510" y="381"/>
                </a:lnTo>
                <a:lnTo>
                  <a:pt x="511" y="382"/>
                </a:lnTo>
                <a:lnTo>
                  <a:pt x="511" y="383"/>
                </a:lnTo>
                <a:lnTo>
                  <a:pt x="512" y="384"/>
                </a:lnTo>
                <a:lnTo>
                  <a:pt x="512" y="384"/>
                </a:lnTo>
                <a:lnTo>
                  <a:pt x="512" y="385"/>
                </a:lnTo>
                <a:lnTo>
                  <a:pt x="512" y="386"/>
                </a:lnTo>
                <a:lnTo>
                  <a:pt x="511" y="387"/>
                </a:lnTo>
                <a:lnTo>
                  <a:pt x="511" y="387"/>
                </a:lnTo>
                <a:lnTo>
                  <a:pt x="510" y="388"/>
                </a:lnTo>
                <a:lnTo>
                  <a:pt x="510" y="388"/>
                </a:lnTo>
                <a:lnTo>
                  <a:pt x="508" y="390"/>
                </a:lnTo>
                <a:lnTo>
                  <a:pt x="505" y="392"/>
                </a:lnTo>
                <a:lnTo>
                  <a:pt x="503" y="393"/>
                </a:lnTo>
                <a:lnTo>
                  <a:pt x="502" y="394"/>
                </a:lnTo>
                <a:lnTo>
                  <a:pt x="501" y="396"/>
                </a:lnTo>
                <a:lnTo>
                  <a:pt x="500" y="397"/>
                </a:lnTo>
                <a:lnTo>
                  <a:pt x="499" y="399"/>
                </a:lnTo>
                <a:lnTo>
                  <a:pt x="498" y="400"/>
                </a:lnTo>
                <a:lnTo>
                  <a:pt x="497" y="402"/>
                </a:lnTo>
                <a:lnTo>
                  <a:pt x="497" y="403"/>
                </a:lnTo>
                <a:lnTo>
                  <a:pt x="496" y="405"/>
                </a:lnTo>
                <a:lnTo>
                  <a:pt x="496" y="406"/>
                </a:lnTo>
                <a:lnTo>
                  <a:pt x="495" y="408"/>
                </a:lnTo>
                <a:lnTo>
                  <a:pt x="495" y="409"/>
                </a:lnTo>
                <a:lnTo>
                  <a:pt x="495" y="410"/>
                </a:lnTo>
                <a:lnTo>
                  <a:pt x="495" y="411"/>
                </a:lnTo>
                <a:lnTo>
                  <a:pt x="495" y="412"/>
                </a:lnTo>
                <a:lnTo>
                  <a:pt x="495" y="413"/>
                </a:lnTo>
                <a:lnTo>
                  <a:pt x="496" y="414"/>
                </a:lnTo>
                <a:lnTo>
                  <a:pt x="496" y="415"/>
                </a:lnTo>
                <a:lnTo>
                  <a:pt x="496" y="415"/>
                </a:lnTo>
                <a:lnTo>
                  <a:pt x="497" y="416"/>
                </a:lnTo>
                <a:lnTo>
                  <a:pt x="498" y="417"/>
                </a:lnTo>
                <a:lnTo>
                  <a:pt x="500" y="418"/>
                </a:lnTo>
                <a:lnTo>
                  <a:pt x="503" y="421"/>
                </a:lnTo>
                <a:lnTo>
                  <a:pt x="504" y="422"/>
                </a:lnTo>
                <a:lnTo>
                  <a:pt x="505" y="423"/>
                </a:lnTo>
                <a:lnTo>
                  <a:pt x="506" y="423"/>
                </a:lnTo>
                <a:lnTo>
                  <a:pt x="506" y="424"/>
                </a:lnTo>
                <a:lnTo>
                  <a:pt x="507" y="425"/>
                </a:lnTo>
                <a:lnTo>
                  <a:pt x="507" y="426"/>
                </a:lnTo>
                <a:lnTo>
                  <a:pt x="508" y="427"/>
                </a:lnTo>
                <a:lnTo>
                  <a:pt x="508" y="428"/>
                </a:lnTo>
                <a:lnTo>
                  <a:pt x="508" y="429"/>
                </a:lnTo>
                <a:lnTo>
                  <a:pt x="508" y="431"/>
                </a:lnTo>
                <a:lnTo>
                  <a:pt x="508" y="433"/>
                </a:lnTo>
                <a:lnTo>
                  <a:pt x="508" y="434"/>
                </a:lnTo>
                <a:lnTo>
                  <a:pt x="508" y="435"/>
                </a:lnTo>
                <a:lnTo>
                  <a:pt x="507" y="436"/>
                </a:lnTo>
                <a:lnTo>
                  <a:pt x="507" y="437"/>
                </a:lnTo>
                <a:lnTo>
                  <a:pt x="506" y="438"/>
                </a:lnTo>
                <a:lnTo>
                  <a:pt x="504" y="439"/>
                </a:lnTo>
                <a:lnTo>
                  <a:pt x="502" y="440"/>
                </a:lnTo>
                <a:lnTo>
                  <a:pt x="501" y="441"/>
                </a:lnTo>
                <a:lnTo>
                  <a:pt x="498" y="442"/>
                </a:lnTo>
                <a:lnTo>
                  <a:pt x="497" y="443"/>
                </a:lnTo>
                <a:lnTo>
                  <a:pt x="496" y="444"/>
                </a:lnTo>
                <a:lnTo>
                  <a:pt x="495" y="444"/>
                </a:lnTo>
                <a:lnTo>
                  <a:pt x="495" y="445"/>
                </a:lnTo>
                <a:lnTo>
                  <a:pt x="494" y="446"/>
                </a:lnTo>
                <a:lnTo>
                  <a:pt x="494" y="446"/>
                </a:lnTo>
                <a:lnTo>
                  <a:pt x="493" y="448"/>
                </a:lnTo>
                <a:lnTo>
                  <a:pt x="493" y="449"/>
                </a:lnTo>
                <a:lnTo>
                  <a:pt x="493" y="450"/>
                </a:lnTo>
                <a:lnTo>
                  <a:pt x="493" y="451"/>
                </a:lnTo>
                <a:lnTo>
                  <a:pt x="493" y="452"/>
                </a:lnTo>
                <a:lnTo>
                  <a:pt x="494" y="455"/>
                </a:lnTo>
                <a:lnTo>
                  <a:pt x="494" y="457"/>
                </a:lnTo>
                <a:lnTo>
                  <a:pt x="495" y="458"/>
                </a:lnTo>
                <a:lnTo>
                  <a:pt x="495" y="459"/>
                </a:lnTo>
                <a:lnTo>
                  <a:pt x="495" y="460"/>
                </a:lnTo>
                <a:lnTo>
                  <a:pt x="495" y="460"/>
                </a:lnTo>
                <a:lnTo>
                  <a:pt x="494" y="461"/>
                </a:lnTo>
                <a:lnTo>
                  <a:pt x="494" y="462"/>
                </a:lnTo>
                <a:lnTo>
                  <a:pt x="493" y="463"/>
                </a:lnTo>
                <a:lnTo>
                  <a:pt x="492" y="464"/>
                </a:lnTo>
                <a:lnTo>
                  <a:pt x="492" y="465"/>
                </a:lnTo>
                <a:lnTo>
                  <a:pt x="491" y="465"/>
                </a:lnTo>
                <a:lnTo>
                  <a:pt x="489" y="466"/>
                </a:lnTo>
                <a:lnTo>
                  <a:pt x="488" y="466"/>
                </a:lnTo>
                <a:lnTo>
                  <a:pt x="487" y="467"/>
                </a:lnTo>
                <a:lnTo>
                  <a:pt x="486" y="467"/>
                </a:lnTo>
                <a:lnTo>
                  <a:pt x="485" y="467"/>
                </a:lnTo>
                <a:lnTo>
                  <a:pt x="485" y="468"/>
                </a:lnTo>
                <a:lnTo>
                  <a:pt x="485" y="468"/>
                </a:lnTo>
                <a:lnTo>
                  <a:pt x="485" y="468"/>
                </a:lnTo>
                <a:lnTo>
                  <a:pt x="485" y="469"/>
                </a:lnTo>
                <a:lnTo>
                  <a:pt x="485" y="470"/>
                </a:lnTo>
                <a:lnTo>
                  <a:pt x="485" y="471"/>
                </a:lnTo>
                <a:lnTo>
                  <a:pt x="486" y="472"/>
                </a:lnTo>
                <a:lnTo>
                  <a:pt x="487" y="473"/>
                </a:lnTo>
                <a:lnTo>
                  <a:pt x="489" y="475"/>
                </a:lnTo>
                <a:lnTo>
                  <a:pt x="490" y="476"/>
                </a:lnTo>
                <a:lnTo>
                  <a:pt x="494" y="480"/>
                </a:lnTo>
                <a:lnTo>
                  <a:pt x="496" y="481"/>
                </a:lnTo>
                <a:lnTo>
                  <a:pt x="496" y="482"/>
                </a:lnTo>
                <a:lnTo>
                  <a:pt x="497" y="483"/>
                </a:lnTo>
                <a:lnTo>
                  <a:pt x="498" y="484"/>
                </a:lnTo>
                <a:lnTo>
                  <a:pt x="498" y="485"/>
                </a:lnTo>
                <a:lnTo>
                  <a:pt x="499" y="486"/>
                </a:lnTo>
                <a:lnTo>
                  <a:pt x="499" y="487"/>
                </a:lnTo>
                <a:lnTo>
                  <a:pt x="498" y="487"/>
                </a:lnTo>
                <a:lnTo>
                  <a:pt x="498" y="488"/>
                </a:lnTo>
                <a:lnTo>
                  <a:pt x="498" y="489"/>
                </a:lnTo>
                <a:lnTo>
                  <a:pt x="497" y="490"/>
                </a:lnTo>
                <a:lnTo>
                  <a:pt x="496" y="491"/>
                </a:lnTo>
                <a:lnTo>
                  <a:pt x="495" y="491"/>
                </a:lnTo>
                <a:lnTo>
                  <a:pt x="493" y="494"/>
                </a:lnTo>
                <a:lnTo>
                  <a:pt x="492" y="495"/>
                </a:lnTo>
                <a:lnTo>
                  <a:pt x="491" y="495"/>
                </a:lnTo>
                <a:lnTo>
                  <a:pt x="491" y="496"/>
                </a:lnTo>
                <a:lnTo>
                  <a:pt x="490" y="497"/>
                </a:lnTo>
                <a:lnTo>
                  <a:pt x="489" y="500"/>
                </a:lnTo>
                <a:lnTo>
                  <a:pt x="489" y="501"/>
                </a:lnTo>
                <a:lnTo>
                  <a:pt x="488" y="502"/>
                </a:lnTo>
                <a:lnTo>
                  <a:pt x="487" y="503"/>
                </a:lnTo>
                <a:lnTo>
                  <a:pt x="486" y="504"/>
                </a:lnTo>
                <a:lnTo>
                  <a:pt x="486" y="505"/>
                </a:lnTo>
                <a:lnTo>
                  <a:pt x="485" y="505"/>
                </a:lnTo>
                <a:lnTo>
                  <a:pt x="484" y="506"/>
                </a:lnTo>
                <a:lnTo>
                  <a:pt x="483" y="507"/>
                </a:lnTo>
                <a:lnTo>
                  <a:pt x="483" y="507"/>
                </a:lnTo>
                <a:lnTo>
                  <a:pt x="482" y="507"/>
                </a:lnTo>
                <a:lnTo>
                  <a:pt x="481" y="508"/>
                </a:lnTo>
                <a:lnTo>
                  <a:pt x="478" y="508"/>
                </a:lnTo>
                <a:lnTo>
                  <a:pt x="475" y="509"/>
                </a:lnTo>
                <a:lnTo>
                  <a:pt x="471" y="510"/>
                </a:lnTo>
                <a:lnTo>
                  <a:pt x="466" y="510"/>
                </a:lnTo>
                <a:lnTo>
                  <a:pt x="463" y="510"/>
                </a:lnTo>
                <a:lnTo>
                  <a:pt x="461" y="511"/>
                </a:lnTo>
                <a:lnTo>
                  <a:pt x="459" y="512"/>
                </a:lnTo>
                <a:lnTo>
                  <a:pt x="458" y="512"/>
                </a:lnTo>
                <a:lnTo>
                  <a:pt x="457" y="513"/>
                </a:lnTo>
                <a:lnTo>
                  <a:pt x="456" y="514"/>
                </a:lnTo>
                <a:lnTo>
                  <a:pt x="455" y="514"/>
                </a:lnTo>
                <a:lnTo>
                  <a:pt x="454" y="516"/>
                </a:lnTo>
                <a:lnTo>
                  <a:pt x="453" y="517"/>
                </a:lnTo>
                <a:lnTo>
                  <a:pt x="453" y="518"/>
                </a:lnTo>
                <a:lnTo>
                  <a:pt x="452" y="519"/>
                </a:lnTo>
                <a:lnTo>
                  <a:pt x="453" y="520"/>
                </a:lnTo>
                <a:lnTo>
                  <a:pt x="453" y="523"/>
                </a:lnTo>
                <a:lnTo>
                  <a:pt x="453" y="524"/>
                </a:lnTo>
                <a:lnTo>
                  <a:pt x="453" y="524"/>
                </a:lnTo>
                <a:lnTo>
                  <a:pt x="452" y="525"/>
                </a:lnTo>
                <a:lnTo>
                  <a:pt x="452" y="526"/>
                </a:lnTo>
                <a:lnTo>
                  <a:pt x="451" y="526"/>
                </a:lnTo>
                <a:lnTo>
                  <a:pt x="451" y="527"/>
                </a:lnTo>
                <a:lnTo>
                  <a:pt x="450" y="528"/>
                </a:lnTo>
                <a:lnTo>
                  <a:pt x="446" y="530"/>
                </a:lnTo>
                <a:lnTo>
                  <a:pt x="445" y="531"/>
                </a:lnTo>
                <a:lnTo>
                  <a:pt x="444" y="531"/>
                </a:lnTo>
                <a:lnTo>
                  <a:pt x="442" y="531"/>
                </a:lnTo>
                <a:lnTo>
                  <a:pt x="439" y="532"/>
                </a:lnTo>
                <a:lnTo>
                  <a:pt x="434" y="533"/>
                </a:lnTo>
                <a:lnTo>
                  <a:pt x="431" y="534"/>
                </a:lnTo>
                <a:lnTo>
                  <a:pt x="430" y="534"/>
                </a:lnTo>
                <a:lnTo>
                  <a:pt x="429" y="534"/>
                </a:lnTo>
                <a:lnTo>
                  <a:pt x="425" y="533"/>
                </a:lnTo>
                <a:lnTo>
                  <a:pt x="422" y="533"/>
                </a:lnTo>
                <a:lnTo>
                  <a:pt x="421" y="532"/>
                </a:lnTo>
                <a:lnTo>
                  <a:pt x="418" y="532"/>
                </a:lnTo>
                <a:lnTo>
                  <a:pt x="416" y="531"/>
                </a:lnTo>
                <a:lnTo>
                  <a:pt x="413" y="531"/>
                </a:lnTo>
                <a:lnTo>
                  <a:pt x="412" y="531"/>
                </a:lnTo>
                <a:lnTo>
                  <a:pt x="411" y="531"/>
                </a:lnTo>
                <a:lnTo>
                  <a:pt x="410" y="531"/>
                </a:lnTo>
                <a:lnTo>
                  <a:pt x="409" y="531"/>
                </a:lnTo>
                <a:lnTo>
                  <a:pt x="408" y="532"/>
                </a:lnTo>
                <a:lnTo>
                  <a:pt x="406" y="533"/>
                </a:lnTo>
                <a:lnTo>
                  <a:pt x="405" y="534"/>
                </a:lnTo>
                <a:lnTo>
                  <a:pt x="403" y="536"/>
                </a:lnTo>
                <a:lnTo>
                  <a:pt x="401" y="536"/>
                </a:lnTo>
                <a:lnTo>
                  <a:pt x="399" y="537"/>
                </a:lnTo>
                <a:lnTo>
                  <a:pt x="397" y="537"/>
                </a:lnTo>
                <a:lnTo>
                  <a:pt x="395" y="537"/>
                </a:lnTo>
                <a:lnTo>
                  <a:pt x="394" y="537"/>
                </a:lnTo>
                <a:lnTo>
                  <a:pt x="393" y="537"/>
                </a:lnTo>
                <a:lnTo>
                  <a:pt x="392" y="537"/>
                </a:lnTo>
                <a:lnTo>
                  <a:pt x="390" y="536"/>
                </a:lnTo>
                <a:lnTo>
                  <a:pt x="389" y="536"/>
                </a:lnTo>
                <a:lnTo>
                  <a:pt x="388" y="535"/>
                </a:lnTo>
                <a:lnTo>
                  <a:pt x="384" y="533"/>
                </a:lnTo>
                <a:lnTo>
                  <a:pt x="383" y="532"/>
                </a:lnTo>
                <a:lnTo>
                  <a:pt x="382" y="531"/>
                </a:lnTo>
                <a:lnTo>
                  <a:pt x="382" y="530"/>
                </a:lnTo>
                <a:lnTo>
                  <a:pt x="380" y="528"/>
                </a:lnTo>
                <a:lnTo>
                  <a:pt x="379" y="527"/>
                </a:lnTo>
                <a:lnTo>
                  <a:pt x="378" y="526"/>
                </a:lnTo>
                <a:lnTo>
                  <a:pt x="378" y="525"/>
                </a:lnTo>
                <a:lnTo>
                  <a:pt x="377" y="525"/>
                </a:lnTo>
                <a:lnTo>
                  <a:pt x="377" y="525"/>
                </a:lnTo>
                <a:lnTo>
                  <a:pt x="376" y="525"/>
                </a:lnTo>
                <a:lnTo>
                  <a:pt x="375" y="525"/>
                </a:lnTo>
                <a:lnTo>
                  <a:pt x="374" y="525"/>
                </a:lnTo>
                <a:lnTo>
                  <a:pt x="373" y="525"/>
                </a:lnTo>
                <a:lnTo>
                  <a:pt x="371" y="526"/>
                </a:lnTo>
                <a:lnTo>
                  <a:pt x="369" y="527"/>
                </a:lnTo>
                <a:lnTo>
                  <a:pt x="368" y="527"/>
                </a:lnTo>
                <a:lnTo>
                  <a:pt x="367" y="528"/>
                </a:lnTo>
                <a:lnTo>
                  <a:pt x="367" y="528"/>
                </a:lnTo>
                <a:lnTo>
                  <a:pt x="366" y="529"/>
                </a:lnTo>
                <a:lnTo>
                  <a:pt x="363" y="532"/>
                </a:lnTo>
                <a:lnTo>
                  <a:pt x="362" y="533"/>
                </a:lnTo>
                <a:lnTo>
                  <a:pt x="361" y="534"/>
                </a:lnTo>
                <a:lnTo>
                  <a:pt x="360" y="535"/>
                </a:lnTo>
                <a:lnTo>
                  <a:pt x="359" y="535"/>
                </a:lnTo>
                <a:lnTo>
                  <a:pt x="358" y="536"/>
                </a:lnTo>
                <a:lnTo>
                  <a:pt x="358" y="536"/>
                </a:lnTo>
                <a:lnTo>
                  <a:pt x="357" y="536"/>
                </a:lnTo>
                <a:lnTo>
                  <a:pt x="356" y="536"/>
                </a:lnTo>
                <a:lnTo>
                  <a:pt x="355" y="537"/>
                </a:lnTo>
                <a:lnTo>
                  <a:pt x="354" y="536"/>
                </a:lnTo>
                <a:lnTo>
                  <a:pt x="351" y="536"/>
                </a:lnTo>
                <a:lnTo>
                  <a:pt x="350" y="536"/>
                </a:lnTo>
                <a:lnTo>
                  <a:pt x="349" y="536"/>
                </a:lnTo>
                <a:lnTo>
                  <a:pt x="348" y="536"/>
                </a:lnTo>
                <a:lnTo>
                  <a:pt x="348" y="536"/>
                </a:lnTo>
                <a:lnTo>
                  <a:pt x="347" y="536"/>
                </a:lnTo>
                <a:lnTo>
                  <a:pt x="347" y="537"/>
                </a:lnTo>
                <a:lnTo>
                  <a:pt x="346" y="537"/>
                </a:lnTo>
                <a:lnTo>
                  <a:pt x="345" y="538"/>
                </a:lnTo>
                <a:lnTo>
                  <a:pt x="345" y="539"/>
                </a:lnTo>
                <a:lnTo>
                  <a:pt x="344" y="540"/>
                </a:lnTo>
                <a:lnTo>
                  <a:pt x="343" y="542"/>
                </a:lnTo>
                <a:lnTo>
                  <a:pt x="342" y="546"/>
                </a:lnTo>
                <a:lnTo>
                  <a:pt x="341" y="547"/>
                </a:lnTo>
                <a:lnTo>
                  <a:pt x="341" y="548"/>
                </a:lnTo>
                <a:lnTo>
                  <a:pt x="340" y="549"/>
                </a:lnTo>
                <a:lnTo>
                  <a:pt x="339" y="550"/>
                </a:lnTo>
                <a:lnTo>
                  <a:pt x="339" y="550"/>
                </a:lnTo>
                <a:lnTo>
                  <a:pt x="338" y="550"/>
                </a:lnTo>
                <a:lnTo>
                  <a:pt x="337" y="551"/>
                </a:lnTo>
                <a:lnTo>
                  <a:pt x="336" y="551"/>
                </a:lnTo>
                <a:lnTo>
                  <a:pt x="334" y="551"/>
                </a:lnTo>
                <a:lnTo>
                  <a:pt x="331" y="551"/>
                </a:lnTo>
                <a:lnTo>
                  <a:pt x="330" y="551"/>
                </a:lnTo>
                <a:lnTo>
                  <a:pt x="327" y="551"/>
                </a:lnTo>
                <a:lnTo>
                  <a:pt x="324" y="552"/>
                </a:lnTo>
                <a:lnTo>
                  <a:pt x="322" y="553"/>
                </a:lnTo>
                <a:lnTo>
                  <a:pt x="318" y="554"/>
                </a:lnTo>
                <a:lnTo>
                  <a:pt x="316" y="555"/>
                </a:lnTo>
                <a:lnTo>
                  <a:pt x="314" y="556"/>
                </a:lnTo>
                <a:lnTo>
                  <a:pt x="312" y="557"/>
                </a:lnTo>
                <a:lnTo>
                  <a:pt x="312" y="558"/>
                </a:lnTo>
                <a:lnTo>
                  <a:pt x="311" y="559"/>
                </a:lnTo>
                <a:lnTo>
                  <a:pt x="310" y="560"/>
                </a:lnTo>
                <a:lnTo>
                  <a:pt x="308" y="562"/>
                </a:lnTo>
                <a:lnTo>
                  <a:pt x="307" y="564"/>
                </a:lnTo>
                <a:lnTo>
                  <a:pt x="305" y="567"/>
                </a:lnTo>
                <a:lnTo>
                  <a:pt x="303" y="568"/>
                </a:lnTo>
                <a:lnTo>
                  <a:pt x="301" y="569"/>
                </a:lnTo>
                <a:lnTo>
                  <a:pt x="300" y="570"/>
                </a:lnTo>
                <a:lnTo>
                  <a:pt x="299" y="571"/>
                </a:lnTo>
                <a:lnTo>
                  <a:pt x="295" y="573"/>
                </a:lnTo>
                <a:lnTo>
                  <a:pt x="294" y="574"/>
                </a:lnTo>
                <a:lnTo>
                  <a:pt x="293" y="575"/>
                </a:lnTo>
                <a:lnTo>
                  <a:pt x="292" y="575"/>
                </a:lnTo>
                <a:lnTo>
                  <a:pt x="290" y="577"/>
                </a:lnTo>
                <a:lnTo>
                  <a:pt x="288" y="579"/>
                </a:lnTo>
                <a:lnTo>
                  <a:pt x="286" y="581"/>
                </a:lnTo>
                <a:lnTo>
                  <a:pt x="285" y="582"/>
                </a:lnTo>
                <a:lnTo>
                  <a:pt x="284" y="584"/>
                </a:lnTo>
                <a:lnTo>
                  <a:pt x="282" y="587"/>
                </a:lnTo>
                <a:lnTo>
                  <a:pt x="281" y="588"/>
                </a:lnTo>
                <a:lnTo>
                  <a:pt x="280" y="589"/>
                </a:lnTo>
                <a:lnTo>
                  <a:pt x="279" y="589"/>
                </a:lnTo>
                <a:lnTo>
                  <a:pt x="279" y="589"/>
                </a:lnTo>
                <a:lnTo>
                  <a:pt x="278" y="589"/>
                </a:lnTo>
                <a:lnTo>
                  <a:pt x="277" y="589"/>
                </a:lnTo>
                <a:lnTo>
                  <a:pt x="276" y="589"/>
                </a:lnTo>
                <a:lnTo>
                  <a:pt x="276" y="589"/>
                </a:lnTo>
                <a:lnTo>
                  <a:pt x="275" y="588"/>
                </a:lnTo>
                <a:lnTo>
                  <a:pt x="272" y="586"/>
                </a:lnTo>
                <a:lnTo>
                  <a:pt x="270" y="585"/>
                </a:lnTo>
                <a:lnTo>
                  <a:pt x="269" y="584"/>
                </a:lnTo>
                <a:lnTo>
                  <a:pt x="267" y="584"/>
                </a:lnTo>
                <a:lnTo>
                  <a:pt x="266" y="583"/>
                </a:lnTo>
                <a:lnTo>
                  <a:pt x="264" y="583"/>
                </a:lnTo>
                <a:lnTo>
                  <a:pt x="263" y="583"/>
                </a:lnTo>
                <a:lnTo>
                  <a:pt x="261" y="583"/>
                </a:lnTo>
                <a:lnTo>
                  <a:pt x="256" y="584"/>
                </a:lnTo>
                <a:lnTo>
                  <a:pt x="254" y="584"/>
                </a:lnTo>
                <a:lnTo>
                  <a:pt x="253" y="584"/>
                </a:lnTo>
                <a:lnTo>
                  <a:pt x="253" y="585"/>
                </a:lnTo>
                <a:lnTo>
                  <a:pt x="252" y="585"/>
                </a:lnTo>
                <a:lnTo>
                  <a:pt x="251" y="585"/>
                </a:lnTo>
                <a:lnTo>
                  <a:pt x="251" y="586"/>
                </a:lnTo>
                <a:lnTo>
                  <a:pt x="250" y="587"/>
                </a:lnTo>
                <a:lnTo>
                  <a:pt x="248" y="590"/>
                </a:lnTo>
                <a:lnTo>
                  <a:pt x="246" y="592"/>
                </a:lnTo>
                <a:lnTo>
                  <a:pt x="245" y="593"/>
                </a:lnTo>
                <a:lnTo>
                  <a:pt x="244" y="594"/>
                </a:lnTo>
                <a:lnTo>
                  <a:pt x="243" y="595"/>
                </a:lnTo>
                <a:lnTo>
                  <a:pt x="243" y="596"/>
                </a:lnTo>
                <a:lnTo>
                  <a:pt x="242" y="596"/>
                </a:lnTo>
                <a:lnTo>
                  <a:pt x="241" y="597"/>
                </a:lnTo>
                <a:lnTo>
                  <a:pt x="240" y="597"/>
                </a:lnTo>
                <a:lnTo>
                  <a:pt x="240" y="597"/>
                </a:lnTo>
                <a:lnTo>
                  <a:pt x="238" y="597"/>
                </a:lnTo>
                <a:lnTo>
                  <a:pt x="237" y="596"/>
                </a:lnTo>
                <a:lnTo>
                  <a:pt x="235" y="596"/>
                </a:lnTo>
                <a:lnTo>
                  <a:pt x="234" y="596"/>
                </a:lnTo>
                <a:lnTo>
                  <a:pt x="233" y="595"/>
                </a:lnTo>
                <a:lnTo>
                  <a:pt x="232" y="595"/>
                </a:lnTo>
                <a:lnTo>
                  <a:pt x="230" y="593"/>
                </a:lnTo>
                <a:lnTo>
                  <a:pt x="229" y="592"/>
                </a:lnTo>
                <a:lnTo>
                  <a:pt x="228" y="591"/>
                </a:lnTo>
                <a:lnTo>
                  <a:pt x="227" y="591"/>
                </a:lnTo>
                <a:lnTo>
                  <a:pt x="226" y="591"/>
                </a:lnTo>
                <a:lnTo>
                  <a:pt x="225" y="591"/>
                </a:lnTo>
                <a:lnTo>
                  <a:pt x="223" y="591"/>
                </a:lnTo>
                <a:lnTo>
                  <a:pt x="222" y="591"/>
                </a:lnTo>
                <a:lnTo>
                  <a:pt x="220" y="591"/>
                </a:lnTo>
                <a:lnTo>
                  <a:pt x="219" y="592"/>
                </a:lnTo>
                <a:lnTo>
                  <a:pt x="218" y="592"/>
                </a:lnTo>
                <a:lnTo>
                  <a:pt x="217" y="593"/>
                </a:lnTo>
                <a:lnTo>
                  <a:pt x="217" y="593"/>
                </a:lnTo>
                <a:lnTo>
                  <a:pt x="217" y="594"/>
                </a:lnTo>
                <a:lnTo>
                  <a:pt x="216" y="594"/>
                </a:lnTo>
                <a:lnTo>
                  <a:pt x="216" y="594"/>
                </a:lnTo>
                <a:lnTo>
                  <a:pt x="216" y="594"/>
                </a:lnTo>
                <a:lnTo>
                  <a:pt x="215" y="593"/>
                </a:lnTo>
                <a:lnTo>
                  <a:pt x="215" y="592"/>
                </a:lnTo>
                <a:lnTo>
                  <a:pt x="213" y="589"/>
                </a:lnTo>
                <a:lnTo>
                  <a:pt x="213" y="588"/>
                </a:lnTo>
                <a:lnTo>
                  <a:pt x="212" y="587"/>
                </a:lnTo>
                <a:lnTo>
                  <a:pt x="211" y="586"/>
                </a:lnTo>
                <a:lnTo>
                  <a:pt x="211" y="585"/>
                </a:lnTo>
                <a:lnTo>
                  <a:pt x="210" y="584"/>
                </a:lnTo>
                <a:lnTo>
                  <a:pt x="209" y="583"/>
                </a:lnTo>
                <a:lnTo>
                  <a:pt x="206" y="581"/>
                </a:lnTo>
                <a:lnTo>
                  <a:pt x="205" y="580"/>
                </a:lnTo>
                <a:lnTo>
                  <a:pt x="203" y="580"/>
                </a:lnTo>
                <a:lnTo>
                  <a:pt x="201" y="578"/>
                </a:lnTo>
                <a:lnTo>
                  <a:pt x="198" y="577"/>
                </a:lnTo>
                <a:lnTo>
                  <a:pt x="196" y="576"/>
                </a:lnTo>
                <a:lnTo>
                  <a:pt x="194" y="575"/>
                </a:lnTo>
                <a:lnTo>
                  <a:pt x="193" y="574"/>
                </a:lnTo>
                <a:lnTo>
                  <a:pt x="192" y="573"/>
                </a:lnTo>
                <a:lnTo>
                  <a:pt x="191" y="572"/>
                </a:lnTo>
                <a:lnTo>
                  <a:pt x="190" y="571"/>
                </a:lnTo>
                <a:lnTo>
                  <a:pt x="189" y="568"/>
                </a:lnTo>
                <a:lnTo>
                  <a:pt x="188" y="567"/>
                </a:lnTo>
                <a:lnTo>
                  <a:pt x="187" y="566"/>
                </a:lnTo>
                <a:lnTo>
                  <a:pt x="186" y="565"/>
                </a:lnTo>
                <a:lnTo>
                  <a:pt x="186" y="565"/>
                </a:lnTo>
                <a:lnTo>
                  <a:pt x="185" y="565"/>
                </a:lnTo>
                <a:lnTo>
                  <a:pt x="184" y="564"/>
                </a:lnTo>
                <a:lnTo>
                  <a:pt x="183" y="564"/>
                </a:lnTo>
                <a:lnTo>
                  <a:pt x="182" y="564"/>
                </a:lnTo>
                <a:lnTo>
                  <a:pt x="179" y="564"/>
                </a:lnTo>
                <a:lnTo>
                  <a:pt x="179" y="564"/>
                </a:lnTo>
                <a:lnTo>
                  <a:pt x="178" y="563"/>
                </a:lnTo>
                <a:lnTo>
                  <a:pt x="177" y="563"/>
                </a:lnTo>
                <a:lnTo>
                  <a:pt x="177" y="563"/>
                </a:lnTo>
                <a:lnTo>
                  <a:pt x="177" y="562"/>
                </a:lnTo>
                <a:lnTo>
                  <a:pt x="177" y="561"/>
                </a:lnTo>
                <a:lnTo>
                  <a:pt x="177" y="561"/>
                </a:lnTo>
                <a:lnTo>
                  <a:pt x="177" y="560"/>
                </a:lnTo>
                <a:lnTo>
                  <a:pt x="177" y="559"/>
                </a:lnTo>
                <a:lnTo>
                  <a:pt x="177" y="559"/>
                </a:lnTo>
                <a:lnTo>
                  <a:pt x="178" y="557"/>
                </a:lnTo>
                <a:lnTo>
                  <a:pt x="179" y="556"/>
                </a:lnTo>
                <a:lnTo>
                  <a:pt x="180" y="554"/>
                </a:lnTo>
                <a:lnTo>
                  <a:pt x="182" y="551"/>
                </a:lnTo>
                <a:lnTo>
                  <a:pt x="183" y="551"/>
                </a:lnTo>
                <a:lnTo>
                  <a:pt x="185" y="549"/>
                </a:lnTo>
                <a:lnTo>
                  <a:pt x="188" y="545"/>
                </a:lnTo>
                <a:lnTo>
                  <a:pt x="189" y="544"/>
                </a:lnTo>
                <a:lnTo>
                  <a:pt x="190" y="543"/>
                </a:lnTo>
                <a:lnTo>
                  <a:pt x="190" y="542"/>
                </a:lnTo>
                <a:lnTo>
                  <a:pt x="191" y="541"/>
                </a:lnTo>
                <a:lnTo>
                  <a:pt x="192" y="537"/>
                </a:lnTo>
                <a:lnTo>
                  <a:pt x="193" y="536"/>
                </a:lnTo>
                <a:lnTo>
                  <a:pt x="193" y="535"/>
                </a:lnTo>
                <a:lnTo>
                  <a:pt x="195" y="531"/>
                </a:lnTo>
                <a:lnTo>
                  <a:pt x="196" y="530"/>
                </a:lnTo>
                <a:lnTo>
                  <a:pt x="197" y="529"/>
                </a:lnTo>
                <a:lnTo>
                  <a:pt x="197" y="528"/>
                </a:lnTo>
                <a:lnTo>
                  <a:pt x="197" y="527"/>
                </a:lnTo>
                <a:lnTo>
                  <a:pt x="198" y="524"/>
                </a:lnTo>
                <a:lnTo>
                  <a:pt x="198" y="523"/>
                </a:lnTo>
                <a:lnTo>
                  <a:pt x="199" y="521"/>
                </a:lnTo>
                <a:lnTo>
                  <a:pt x="200" y="520"/>
                </a:lnTo>
                <a:lnTo>
                  <a:pt x="201" y="518"/>
                </a:lnTo>
                <a:lnTo>
                  <a:pt x="202" y="515"/>
                </a:lnTo>
                <a:lnTo>
                  <a:pt x="203" y="514"/>
                </a:lnTo>
                <a:lnTo>
                  <a:pt x="204" y="514"/>
                </a:lnTo>
                <a:lnTo>
                  <a:pt x="204" y="513"/>
                </a:lnTo>
                <a:lnTo>
                  <a:pt x="205" y="513"/>
                </a:lnTo>
                <a:lnTo>
                  <a:pt x="206" y="513"/>
                </a:lnTo>
                <a:lnTo>
                  <a:pt x="207" y="512"/>
                </a:lnTo>
                <a:lnTo>
                  <a:pt x="210" y="512"/>
                </a:lnTo>
                <a:lnTo>
                  <a:pt x="213" y="511"/>
                </a:lnTo>
                <a:lnTo>
                  <a:pt x="214" y="510"/>
                </a:lnTo>
                <a:lnTo>
                  <a:pt x="216" y="510"/>
                </a:lnTo>
                <a:lnTo>
                  <a:pt x="216" y="509"/>
                </a:lnTo>
                <a:lnTo>
                  <a:pt x="217" y="509"/>
                </a:lnTo>
                <a:lnTo>
                  <a:pt x="218" y="508"/>
                </a:lnTo>
                <a:lnTo>
                  <a:pt x="218" y="508"/>
                </a:lnTo>
                <a:lnTo>
                  <a:pt x="219" y="506"/>
                </a:lnTo>
                <a:lnTo>
                  <a:pt x="219" y="504"/>
                </a:lnTo>
                <a:lnTo>
                  <a:pt x="220" y="503"/>
                </a:lnTo>
                <a:lnTo>
                  <a:pt x="220" y="502"/>
                </a:lnTo>
                <a:lnTo>
                  <a:pt x="220" y="501"/>
                </a:lnTo>
                <a:lnTo>
                  <a:pt x="219" y="500"/>
                </a:lnTo>
                <a:lnTo>
                  <a:pt x="219" y="499"/>
                </a:lnTo>
                <a:lnTo>
                  <a:pt x="218" y="498"/>
                </a:lnTo>
                <a:lnTo>
                  <a:pt x="215" y="494"/>
                </a:lnTo>
                <a:lnTo>
                  <a:pt x="214" y="493"/>
                </a:lnTo>
                <a:lnTo>
                  <a:pt x="214" y="492"/>
                </a:lnTo>
                <a:lnTo>
                  <a:pt x="212" y="492"/>
                </a:lnTo>
                <a:lnTo>
                  <a:pt x="210" y="490"/>
                </a:lnTo>
                <a:lnTo>
                  <a:pt x="208" y="489"/>
                </a:lnTo>
                <a:lnTo>
                  <a:pt x="207" y="488"/>
                </a:lnTo>
                <a:lnTo>
                  <a:pt x="206" y="487"/>
                </a:lnTo>
                <a:lnTo>
                  <a:pt x="206" y="486"/>
                </a:lnTo>
                <a:lnTo>
                  <a:pt x="205" y="486"/>
                </a:lnTo>
                <a:lnTo>
                  <a:pt x="205" y="485"/>
                </a:lnTo>
                <a:lnTo>
                  <a:pt x="205" y="484"/>
                </a:lnTo>
                <a:lnTo>
                  <a:pt x="205" y="483"/>
                </a:lnTo>
                <a:lnTo>
                  <a:pt x="205" y="482"/>
                </a:lnTo>
                <a:lnTo>
                  <a:pt x="206" y="481"/>
                </a:lnTo>
                <a:lnTo>
                  <a:pt x="206" y="481"/>
                </a:lnTo>
                <a:lnTo>
                  <a:pt x="206" y="480"/>
                </a:lnTo>
                <a:lnTo>
                  <a:pt x="205" y="479"/>
                </a:lnTo>
                <a:lnTo>
                  <a:pt x="205" y="478"/>
                </a:lnTo>
                <a:lnTo>
                  <a:pt x="205" y="477"/>
                </a:lnTo>
                <a:lnTo>
                  <a:pt x="204" y="477"/>
                </a:lnTo>
                <a:lnTo>
                  <a:pt x="203" y="476"/>
                </a:lnTo>
                <a:lnTo>
                  <a:pt x="202" y="475"/>
                </a:lnTo>
                <a:lnTo>
                  <a:pt x="201" y="475"/>
                </a:lnTo>
                <a:lnTo>
                  <a:pt x="200" y="474"/>
                </a:lnTo>
                <a:lnTo>
                  <a:pt x="199" y="474"/>
                </a:lnTo>
                <a:lnTo>
                  <a:pt x="198" y="474"/>
                </a:lnTo>
                <a:lnTo>
                  <a:pt x="198" y="474"/>
                </a:lnTo>
                <a:lnTo>
                  <a:pt x="197" y="474"/>
                </a:lnTo>
                <a:lnTo>
                  <a:pt x="196" y="474"/>
                </a:lnTo>
                <a:lnTo>
                  <a:pt x="195" y="474"/>
                </a:lnTo>
                <a:lnTo>
                  <a:pt x="195" y="474"/>
                </a:lnTo>
                <a:lnTo>
                  <a:pt x="193" y="475"/>
                </a:lnTo>
                <a:lnTo>
                  <a:pt x="191" y="476"/>
                </a:lnTo>
                <a:lnTo>
                  <a:pt x="191" y="476"/>
                </a:lnTo>
                <a:lnTo>
                  <a:pt x="187" y="476"/>
                </a:lnTo>
                <a:lnTo>
                  <a:pt x="185" y="477"/>
                </a:lnTo>
                <a:lnTo>
                  <a:pt x="183" y="477"/>
                </a:lnTo>
                <a:lnTo>
                  <a:pt x="180" y="479"/>
                </a:lnTo>
                <a:lnTo>
                  <a:pt x="178" y="479"/>
                </a:lnTo>
                <a:lnTo>
                  <a:pt x="177" y="480"/>
                </a:lnTo>
                <a:lnTo>
                  <a:pt x="175" y="480"/>
                </a:lnTo>
                <a:lnTo>
                  <a:pt x="173" y="480"/>
                </a:lnTo>
                <a:lnTo>
                  <a:pt x="169" y="480"/>
                </a:lnTo>
                <a:lnTo>
                  <a:pt x="166" y="480"/>
                </a:lnTo>
                <a:lnTo>
                  <a:pt x="164" y="480"/>
                </a:lnTo>
                <a:lnTo>
                  <a:pt x="162" y="480"/>
                </a:lnTo>
                <a:lnTo>
                  <a:pt x="161" y="479"/>
                </a:lnTo>
                <a:lnTo>
                  <a:pt x="156" y="478"/>
                </a:lnTo>
                <a:lnTo>
                  <a:pt x="155" y="478"/>
                </a:lnTo>
                <a:lnTo>
                  <a:pt x="154" y="478"/>
                </a:lnTo>
                <a:lnTo>
                  <a:pt x="153" y="477"/>
                </a:lnTo>
                <a:lnTo>
                  <a:pt x="152" y="477"/>
                </a:lnTo>
                <a:lnTo>
                  <a:pt x="150" y="478"/>
                </a:lnTo>
                <a:lnTo>
                  <a:pt x="149" y="478"/>
                </a:lnTo>
                <a:lnTo>
                  <a:pt x="147" y="479"/>
                </a:lnTo>
                <a:lnTo>
                  <a:pt x="146" y="479"/>
                </a:lnTo>
                <a:lnTo>
                  <a:pt x="146" y="479"/>
                </a:lnTo>
                <a:lnTo>
                  <a:pt x="145" y="479"/>
                </a:lnTo>
                <a:lnTo>
                  <a:pt x="145" y="479"/>
                </a:lnTo>
                <a:lnTo>
                  <a:pt x="144" y="479"/>
                </a:lnTo>
                <a:lnTo>
                  <a:pt x="143" y="479"/>
                </a:lnTo>
                <a:lnTo>
                  <a:pt x="140" y="477"/>
                </a:lnTo>
                <a:lnTo>
                  <a:pt x="133" y="473"/>
                </a:lnTo>
                <a:lnTo>
                  <a:pt x="131" y="471"/>
                </a:lnTo>
                <a:lnTo>
                  <a:pt x="129" y="470"/>
                </a:lnTo>
                <a:lnTo>
                  <a:pt x="128" y="469"/>
                </a:lnTo>
                <a:lnTo>
                  <a:pt x="124" y="465"/>
                </a:lnTo>
                <a:lnTo>
                  <a:pt x="120" y="463"/>
                </a:lnTo>
                <a:lnTo>
                  <a:pt x="119" y="461"/>
                </a:lnTo>
                <a:lnTo>
                  <a:pt x="116" y="459"/>
                </a:lnTo>
                <a:lnTo>
                  <a:pt x="115" y="458"/>
                </a:lnTo>
                <a:lnTo>
                  <a:pt x="114" y="457"/>
                </a:lnTo>
                <a:lnTo>
                  <a:pt x="114" y="456"/>
                </a:lnTo>
                <a:lnTo>
                  <a:pt x="113" y="454"/>
                </a:lnTo>
                <a:lnTo>
                  <a:pt x="112" y="452"/>
                </a:lnTo>
                <a:lnTo>
                  <a:pt x="111" y="450"/>
                </a:lnTo>
                <a:lnTo>
                  <a:pt x="111" y="449"/>
                </a:lnTo>
                <a:lnTo>
                  <a:pt x="111" y="447"/>
                </a:lnTo>
                <a:lnTo>
                  <a:pt x="111" y="445"/>
                </a:lnTo>
                <a:lnTo>
                  <a:pt x="111" y="442"/>
                </a:lnTo>
                <a:lnTo>
                  <a:pt x="112" y="438"/>
                </a:lnTo>
                <a:lnTo>
                  <a:pt x="112" y="435"/>
                </a:lnTo>
                <a:lnTo>
                  <a:pt x="112" y="434"/>
                </a:lnTo>
                <a:lnTo>
                  <a:pt x="112" y="433"/>
                </a:lnTo>
                <a:lnTo>
                  <a:pt x="112" y="431"/>
                </a:lnTo>
                <a:lnTo>
                  <a:pt x="112" y="430"/>
                </a:lnTo>
                <a:lnTo>
                  <a:pt x="111" y="428"/>
                </a:lnTo>
                <a:lnTo>
                  <a:pt x="111" y="425"/>
                </a:lnTo>
                <a:lnTo>
                  <a:pt x="110" y="424"/>
                </a:lnTo>
                <a:lnTo>
                  <a:pt x="110" y="423"/>
                </a:lnTo>
                <a:lnTo>
                  <a:pt x="109" y="422"/>
                </a:lnTo>
                <a:lnTo>
                  <a:pt x="108" y="421"/>
                </a:lnTo>
                <a:lnTo>
                  <a:pt x="108" y="420"/>
                </a:lnTo>
                <a:lnTo>
                  <a:pt x="107" y="419"/>
                </a:lnTo>
                <a:lnTo>
                  <a:pt x="106" y="419"/>
                </a:lnTo>
                <a:lnTo>
                  <a:pt x="105" y="419"/>
                </a:lnTo>
                <a:lnTo>
                  <a:pt x="104" y="418"/>
                </a:lnTo>
                <a:lnTo>
                  <a:pt x="103" y="418"/>
                </a:lnTo>
                <a:lnTo>
                  <a:pt x="101" y="418"/>
                </a:lnTo>
                <a:lnTo>
                  <a:pt x="99" y="418"/>
                </a:lnTo>
                <a:lnTo>
                  <a:pt x="98" y="418"/>
                </a:lnTo>
                <a:lnTo>
                  <a:pt x="94" y="419"/>
                </a:lnTo>
                <a:lnTo>
                  <a:pt x="90" y="419"/>
                </a:lnTo>
                <a:lnTo>
                  <a:pt x="89" y="419"/>
                </a:lnTo>
                <a:lnTo>
                  <a:pt x="87" y="420"/>
                </a:lnTo>
                <a:lnTo>
                  <a:pt x="83" y="421"/>
                </a:lnTo>
                <a:lnTo>
                  <a:pt x="81" y="421"/>
                </a:lnTo>
                <a:lnTo>
                  <a:pt x="76" y="422"/>
                </a:lnTo>
                <a:lnTo>
                  <a:pt x="75" y="422"/>
                </a:lnTo>
                <a:lnTo>
                  <a:pt x="75" y="422"/>
                </a:lnTo>
                <a:lnTo>
                  <a:pt x="74" y="421"/>
                </a:lnTo>
                <a:lnTo>
                  <a:pt x="73" y="421"/>
                </a:lnTo>
                <a:lnTo>
                  <a:pt x="72" y="420"/>
                </a:lnTo>
                <a:lnTo>
                  <a:pt x="71" y="418"/>
                </a:lnTo>
                <a:lnTo>
                  <a:pt x="70" y="418"/>
                </a:lnTo>
                <a:lnTo>
                  <a:pt x="69" y="417"/>
                </a:lnTo>
                <a:lnTo>
                  <a:pt x="67" y="416"/>
                </a:lnTo>
                <a:lnTo>
                  <a:pt x="65" y="415"/>
                </a:lnTo>
                <a:lnTo>
                  <a:pt x="62" y="414"/>
                </a:lnTo>
                <a:lnTo>
                  <a:pt x="57" y="412"/>
                </a:lnTo>
                <a:lnTo>
                  <a:pt x="50" y="411"/>
                </a:lnTo>
                <a:lnTo>
                  <a:pt x="49" y="410"/>
                </a:lnTo>
                <a:lnTo>
                  <a:pt x="48" y="410"/>
                </a:lnTo>
                <a:lnTo>
                  <a:pt x="47" y="410"/>
                </a:lnTo>
                <a:lnTo>
                  <a:pt x="46" y="410"/>
                </a:lnTo>
                <a:lnTo>
                  <a:pt x="46" y="410"/>
                </a:lnTo>
                <a:lnTo>
                  <a:pt x="45" y="411"/>
                </a:lnTo>
                <a:lnTo>
                  <a:pt x="43" y="411"/>
                </a:lnTo>
                <a:lnTo>
                  <a:pt x="39" y="413"/>
                </a:lnTo>
                <a:lnTo>
                  <a:pt x="38" y="414"/>
                </a:lnTo>
                <a:lnTo>
                  <a:pt x="36" y="415"/>
                </a:lnTo>
                <a:lnTo>
                  <a:pt x="35" y="415"/>
                </a:lnTo>
                <a:lnTo>
                  <a:pt x="33" y="415"/>
                </a:lnTo>
                <a:lnTo>
                  <a:pt x="32" y="415"/>
                </a:lnTo>
                <a:lnTo>
                  <a:pt x="30" y="415"/>
                </a:lnTo>
                <a:lnTo>
                  <a:pt x="28" y="414"/>
                </a:lnTo>
                <a:lnTo>
                  <a:pt x="27" y="414"/>
                </a:lnTo>
                <a:lnTo>
                  <a:pt x="27" y="413"/>
                </a:lnTo>
                <a:lnTo>
                  <a:pt x="26" y="413"/>
                </a:lnTo>
                <a:lnTo>
                  <a:pt x="25" y="412"/>
                </a:lnTo>
                <a:lnTo>
                  <a:pt x="24" y="411"/>
                </a:lnTo>
                <a:lnTo>
                  <a:pt x="23" y="411"/>
                </a:lnTo>
                <a:lnTo>
                  <a:pt x="20" y="407"/>
                </a:lnTo>
                <a:lnTo>
                  <a:pt x="19" y="405"/>
                </a:lnTo>
                <a:lnTo>
                  <a:pt x="17" y="404"/>
                </a:lnTo>
                <a:lnTo>
                  <a:pt x="16" y="403"/>
                </a:lnTo>
                <a:lnTo>
                  <a:pt x="15" y="402"/>
                </a:lnTo>
                <a:lnTo>
                  <a:pt x="14" y="402"/>
                </a:lnTo>
                <a:lnTo>
                  <a:pt x="14" y="402"/>
                </a:lnTo>
                <a:lnTo>
                  <a:pt x="13" y="401"/>
                </a:lnTo>
                <a:lnTo>
                  <a:pt x="12" y="401"/>
                </a:lnTo>
                <a:lnTo>
                  <a:pt x="10" y="401"/>
                </a:lnTo>
                <a:lnTo>
                  <a:pt x="6" y="400"/>
                </a:lnTo>
                <a:lnTo>
                  <a:pt x="5" y="400"/>
                </a:lnTo>
                <a:lnTo>
                  <a:pt x="4" y="400"/>
                </a:lnTo>
                <a:lnTo>
                  <a:pt x="3" y="399"/>
                </a:lnTo>
                <a:lnTo>
                  <a:pt x="2" y="399"/>
                </a:lnTo>
                <a:lnTo>
                  <a:pt x="1" y="398"/>
                </a:lnTo>
                <a:lnTo>
                  <a:pt x="0" y="398"/>
                </a:lnTo>
                <a:lnTo>
                  <a:pt x="0" y="398"/>
                </a:lnTo>
                <a:lnTo>
                  <a:pt x="0" y="397"/>
                </a:lnTo>
                <a:lnTo>
                  <a:pt x="0" y="397"/>
                </a:lnTo>
                <a:lnTo>
                  <a:pt x="1" y="397"/>
                </a:lnTo>
                <a:lnTo>
                  <a:pt x="2" y="396"/>
                </a:lnTo>
                <a:lnTo>
                  <a:pt x="3" y="395"/>
                </a:lnTo>
                <a:lnTo>
                  <a:pt x="4" y="395"/>
                </a:lnTo>
                <a:lnTo>
                  <a:pt x="4" y="394"/>
                </a:lnTo>
                <a:lnTo>
                  <a:pt x="5" y="393"/>
                </a:lnTo>
                <a:lnTo>
                  <a:pt x="5" y="393"/>
                </a:lnTo>
                <a:lnTo>
                  <a:pt x="5" y="392"/>
                </a:lnTo>
              </a:path>
            </a:pathLst>
          </a:custGeom>
          <a:noFill/>
          <a:ln w="98425">
            <a:solidFill>
              <a:srgbClr val="CCCC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407" name="Freeform 248">
            <a:extLst>
              <a:ext uri="{FF2B5EF4-FFF2-40B4-BE49-F238E27FC236}">
                <a16:creationId xmlns:a16="http://schemas.microsoft.com/office/drawing/2014/main" id="{A86B156F-AF09-4B21-9353-5CAD299F93B6}"/>
              </a:ext>
            </a:extLst>
          </p:cNvPr>
          <p:cNvSpPr>
            <a:spLocks/>
          </p:cNvSpPr>
          <p:nvPr/>
        </p:nvSpPr>
        <p:spPr bwMode="auto">
          <a:xfrm>
            <a:off x="8574948" y="2298455"/>
            <a:ext cx="266990" cy="403542"/>
          </a:xfrm>
          <a:custGeom>
            <a:avLst/>
            <a:gdLst>
              <a:gd name="T0" fmla="*/ 87 w 262"/>
              <a:gd name="T1" fmla="*/ 390 h 396"/>
              <a:gd name="T2" fmla="*/ 75 w 262"/>
              <a:gd name="T3" fmla="*/ 385 h 396"/>
              <a:gd name="T4" fmla="*/ 62 w 262"/>
              <a:gd name="T5" fmla="*/ 376 h 396"/>
              <a:gd name="T6" fmla="*/ 54 w 262"/>
              <a:gd name="T7" fmla="*/ 375 h 396"/>
              <a:gd name="T8" fmla="*/ 40 w 262"/>
              <a:gd name="T9" fmla="*/ 381 h 396"/>
              <a:gd name="T10" fmla="*/ 30 w 262"/>
              <a:gd name="T11" fmla="*/ 376 h 396"/>
              <a:gd name="T12" fmla="*/ 15 w 262"/>
              <a:gd name="T13" fmla="*/ 360 h 396"/>
              <a:gd name="T14" fmla="*/ 7 w 262"/>
              <a:gd name="T15" fmla="*/ 346 h 396"/>
              <a:gd name="T16" fmla="*/ 11 w 262"/>
              <a:gd name="T17" fmla="*/ 337 h 396"/>
              <a:gd name="T18" fmla="*/ 13 w 262"/>
              <a:gd name="T19" fmla="*/ 331 h 396"/>
              <a:gd name="T20" fmla="*/ 4 w 262"/>
              <a:gd name="T21" fmla="*/ 321 h 396"/>
              <a:gd name="T22" fmla="*/ 0 w 262"/>
              <a:gd name="T23" fmla="*/ 313 h 396"/>
              <a:gd name="T24" fmla="*/ 4 w 262"/>
              <a:gd name="T25" fmla="*/ 299 h 396"/>
              <a:gd name="T26" fmla="*/ 5 w 262"/>
              <a:gd name="T27" fmla="*/ 286 h 396"/>
              <a:gd name="T28" fmla="*/ 11 w 262"/>
              <a:gd name="T29" fmla="*/ 268 h 396"/>
              <a:gd name="T30" fmla="*/ 13 w 262"/>
              <a:gd name="T31" fmla="*/ 254 h 396"/>
              <a:gd name="T32" fmla="*/ 13 w 262"/>
              <a:gd name="T33" fmla="*/ 240 h 396"/>
              <a:gd name="T34" fmla="*/ 7 w 262"/>
              <a:gd name="T35" fmla="*/ 228 h 396"/>
              <a:gd name="T36" fmla="*/ 8 w 262"/>
              <a:gd name="T37" fmla="*/ 224 h 396"/>
              <a:gd name="T38" fmla="*/ 16 w 262"/>
              <a:gd name="T39" fmla="*/ 220 h 396"/>
              <a:gd name="T40" fmla="*/ 17 w 262"/>
              <a:gd name="T41" fmla="*/ 213 h 396"/>
              <a:gd name="T42" fmla="*/ 18 w 262"/>
              <a:gd name="T43" fmla="*/ 200 h 396"/>
              <a:gd name="T44" fmla="*/ 21 w 262"/>
              <a:gd name="T45" fmla="*/ 189 h 396"/>
              <a:gd name="T46" fmla="*/ 33 w 262"/>
              <a:gd name="T47" fmla="*/ 185 h 396"/>
              <a:gd name="T48" fmla="*/ 37 w 262"/>
              <a:gd name="T49" fmla="*/ 181 h 396"/>
              <a:gd name="T50" fmla="*/ 36 w 262"/>
              <a:gd name="T51" fmla="*/ 173 h 396"/>
              <a:gd name="T52" fmla="*/ 40 w 262"/>
              <a:gd name="T53" fmla="*/ 170 h 396"/>
              <a:gd name="T54" fmla="*/ 53 w 262"/>
              <a:gd name="T55" fmla="*/ 171 h 396"/>
              <a:gd name="T56" fmla="*/ 71 w 262"/>
              <a:gd name="T57" fmla="*/ 173 h 396"/>
              <a:gd name="T58" fmla="*/ 88 w 262"/>
              <a:gd name="T59" fmla="*/ 169 h 396"/>
              <a:gd name="T60" fmla="*/ 98 w 262"/>
              <a:gd name="T61" fmla="*/ 169 h 396"/>
              <a:gd name="T62" fmla="*/ 110 w 262"/>
              <a:gd name="T63" fmla="*/ 174 h 396"/>
              <a:gd name="T64" fmla="*/ 114 w 262"/>
              <a:gd name="T65" fmla="*/ 174 h 396"/>
              <a:gd name="T66" fmla="*/ 119 w 262"/>
              <a:gd name="T67" fmla="*/ 165 h 396"/>
              <a:gd name="T68" fmla="*/ 125 w 262"/>
              <a:gd name="T69" fmla="*/ 161 h 396"/>
              <a:gd name="T70" fmla="*/ 137 w 262"/>
              <a:gd name="T71" fmla="*/ 162 h 396"/>
              <a:gd name="T72" fmla="*/ 147 w 262"/>
              <a:gd name="T73" fmla="*/ 156 h 396"/>
              <a:gd name="T74" fmla="*/ 150 w 262"/>
              <a:gd name="T75" fmla="*/ 149 h 396"/>
              <a:gd name="T76" fmla="*/ 148 w 262"/>
              <a:gd name="T77" fmla="*/ 139 h 396"/>
              <a:gd name="T78" fmla="*/ 141 w 262"/>
              <a:gd name="T79" fmla="*/ 131 h 396"/>
              <a:gd name="T80" fmla="*/ 125 w 262"/>
              <a:gd name="T81" fmla="*/ 124 h 396"/>
              <a:gd name="T82" fmla="*/ 122 w 262"/>
              <a:gd name="T83" fmla="*/ 114 h 396"/>
              <a:gd name="T84" fmla="*/ 123 w 262"/>
              <a:gd name="T85" fmla="*/ 104 h 396"/>
              <a:gd name="T86" fmla="*/ 135 w 262"/>
              <a:gd name="T87" fmla="*/ 87 h 396"/>
              <a:gd name="T88" fmla="*/ 141 w 262"/>
              <a:gd name="T89" fmla="*/ 73 h 396"/>
              <a:gd name="T90" fmla="*/ 147 w 262"/>
              <a:gd name="T91" fmla="*/ 68 h 396"/>
              <a:gd name="T92" fmla="*/ 154 w 262"/>
              <a:gd name="T93" fmla="*/ 69 h 396"/>
              <a:gd name="T94" fmla="*/ 161 w 262"/>
              <a:gd name="T95" fmla="*/ 69 h 396"/>
              <a:gd name="T96" fmla="*/ 177 w 262"/>
              <a:gd name="T97" fmla="*/ 62 h 396"/>
              <a:gd name="T98" fmla="*/ 194 w 262"/>
              <a:gd name="T99" fmla="*/ 57 h 396"/>
              <a:gd name="T100" fmla="*/ 205 w 262"/>
              <a:gd name="T101" fmla="*/ 46 h 396"/>
              <a:gd name="T102" fmla="*/ 213 w 262"/>
              <a:gd name="T103" fmla="*/ 43 h 396"/>
              <a:gd name="T104" fmla="*/ 225 w 262"/>
              <a:gd name="T105" fmla="*/ 42 h 396"/>
              <a:gd name="T106" fmla="*/ 228 w 262"/>
              <a:gd name="T107" fmla="*/ 38 h 396"/>
              <a:gd name="T108" fmla="*/ 225 w 262"/>
              <a:gd name="T109" fmla="*/ 28 h 396"/>
              <a:gd name="T110" fmla="*/ 225 w 262"/>
              <a:gd name="T111" fmla="*/ 22 h 396"/>
              <a:gd name="T112" fmla="*/ 231 w 262"/>
              <a:gd name="T113" fmla="*/ 15 h 396"/>
              <a:gd name="T114" fmla="*/ 241 w 262"/>
              <a:gd name="T115" fmla="*/ 12 h 396"/>
              <a:gd name="T116" fmla="*/ 252 w 262"/>
              <a:gd name="T117" fmla="*/ 4 h 3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262" h="396">
                <a:moveTo>
                  <a:pt x="87" y="396"/>
                </a:moveTo>
                <a:lnTo>
                  <a:pt x="88" y="394"/>
                </a:lnTo>
                <a:lnTo>
                  <a:pt x="88" y="393"/>
                </a:lnTo>
                <a:lnTo>
                  <a:pt x="88" y="393"/>
                </a:lnTo>
                <a:lnTo>
                  <a:pt x="88" y="392"/>
                </a:lnTo>
                <a:lnTo>
                  <a:pt x="87" y="391"/>
                </a:lnTo>
                <a:lnTo>
                  <a:pt x="87" y="390"/>
                </a:lnTo>
                <a:lnTo>
                  <a:pt x="86" y="390"/>
                </a:lnTo>
                <a:lnTo>
                  <a:pt x="86" y="389"/>
                </a:lnTo>
                <a:lnTo>
                  <a:pt x="85" y="389"/>
                </a:lnTo>
                <a:lnTo>
                  <a:pt x="84" y="388"/>
                </a:lnTo>
                <a:lnTo>
                  <a:pt x="82" y="387"/>
                </a:lnTo>
                <a:lnTo>
                  <a:pt x="80" y="387"/>
                </a:lnTo>
                <a:lnTo>
                  <a:pt x="75" y="385"/>
                </a:lnTo>
                <a:lnTo>
                  <a:pt x="74" y="384"/>
                </a:lnTo>
                <a:lnTo>
                  <a:pt x="72" y="384"/>
                </a:lnTo>
                <a:lnTo>
                  <a:pt x="70" y="383"/>
                </a:lnTo>
                <a:lnTo>
                  <a:pt x="68" y="381"/>
                </a:lnTo>
                <a:lnTo>
                  <a:pt x="66" y="380"/>
                </a:lnTo>
                <a:lnTo>
                  <a:pt x="63" y="377"/>
                </a:lnTo>
                <a:lnTo>
                  <a:pt x="62" y="376"/>
                </a:lnTo>
                <a:lnTo>
                  <a:pt x="61" y="376"/>
                </a:lnTo>
                <a:lnTo>
                  <a:pt x="60" y="375"/>
                </a:lnTo>
                <a:lnTo>
                  <a:pt x="59" y="375"/>
                </a:lnTo>
                <a:lnTo>
                  <a:pt x="58" y="375"/>
                </a:lnTo>
                <a:lnTo>
                  <a:pt x="57" y="375"/>
                </a:lnTo>
                <a:lnTo>
                  <a:pt x="56" y="375"/>
                </a:lnTo>
                <a:lnTo>
                  <a:pt x="54" y="375"/>
                </a:lnTo>
                <a:lnTo>
                  <a:pt x="53" y="376"/>
                </a:lnTo>
                <a:lnTo>
                  <a:pt x="51" y="376"/>
                </a:lnTo>
                <a:lnTo>
                  <a:pt x="49" y="377"/>
                </a:lnTo>
                <a:lnTo>
                  <a:pt x="44" y="380"/>
                </a:lnTo>
                <a:lnTo>
                  <a:pt x="42" y="380"/>
                </a:lnTo>
                <a:lnTo>
                  <a:pt x="41" y="381"/>
                </a:lnTo>
                <a:lnTo>
                  <a:pt x="40" y="381"/>
                </a:lnTo>
                <a:lnTo>
                  <a:pt x="39" y="381"/>
                </a:lnTo>
                <a:lnTo>
                  <a:pt x="38" y="381"/>
                </a:lnTo>
                <a:lnTo>
                  <a:pt x="36" y="380"/>
                </a:lnTo>
                <a:lnTo>
                  <a:pt x="36" y="380"/>
                </a:lnTo>
                <a:lnTo>
                  <a:pt x="35" y="380"/>
                </a:lnTo>
                <a:lnTo>
                  <a:pt x="33" y="378"/>
                </a:lnTo>
                <a:lnTo>
                  <a:pt x="30" y="376"/>
                </a:lnTo>
                <a:lnTo>
                  <a:pt x="27" y="373"/>
                </a:lnTo>
                <a:lnTo>
                  <a:pt x="25" y="371"/>
                </a:lnTo>
                <a:lnTo>
                  <a:pt x="22" y="368"/>
                </a:lnTo>
                <a:lnTo>
                  <a:pt x="21" y="367"/>
                </a:lnTo>
                <a:lnTo>
                  <a:pt x="16" y="362"/>
                </a:lnTo>
                <a:lnTo>
                  <a:pt x="15" y="361"/>
                </a:lnTo>
                <a:lnTo>
                  <a:pt x="15" y="360"/>
                </a:lnTo>
                <a:lnTo>
                  <a:pt x="12" y="356"/>
                </a:lnTo>
                <a:lnTo>
                  <a:pt x="9" y="352"/>
                </a:lnTo>
                <a:lnTo>
                  <a:pt x="8" y="350"/>
                </a:lnTo>
                <a:lnTo>
                  <a:pt x="8" y="349"/>
                </a:lnTo>
                <a:lnTo>
                  <a:pt x="7" y="348"/>
                </a:lnTo>
                <a:lnTo>
                  <a:pt x="7" y="347"/>
                </a:lnTo>
                <a:lnTo>
                  <a:pt x="7" y="346"/>
                </a:lnTo>
                <a:lnTo>
                  <a:pt x="7" y="345"/>
                </a:lnTo>
                <a:lnTo>
                  <a:pt x="7" y="344"/>
                </a:lnTo>
                <a:lnTo>
                  <a:pt x="7" y="343"/>
                </a:lnTo>
                <a:lnTo>
                  <a:pt x="8" y="342"/>
                </a:lnTo>
                <a:lnTo>
                  <a:pt x="9" y="341"/>
                </a:lnTo>
                <a:lnTo>
                  <a:pt x="10" y="339"/>
                </a:lnTo>
                <a:lnTo>
                  <a:pt x="11" y="337"/>
                </a:lnTo>
                <a:lnTo>
                  <a:pt x="13" y="335"/>
                </a:lnTo>
                <a:lnTo>
                  <a:pt x="13" y="334"/>
                </a:lnTo>
                <a:lnTo>
                  <a:pt x="14" y="333"/>
                </a:lnTo>
                <a:lnTo>
                  <a:pt x="14" y="333"/>
                </a:lnTo>
                <a:lnTo>
                  <a:pt x="14" y="332"/>
                </a:lnTo>
                <a:lnTo>
                  <a:pt x="14" y="332"/>
                </a:lnTo>
                <a:lnTo>
                  <a:pt x="13" y="331"/>
                </a:lnTo>
                <a:lnTo>
                  <a:pt x="12" y="329"/>
                </a:lnTo>
                <a:lnTo>
                  <a:pt x="11" y="328"/>
                </a:lnTo>
                <a:lnTo>
                  <a:pt x="11" y="327"/>
                </a:lnTo>
                <a:lnTo>
                  <a:pt x="10" y="326"/>
                </a:lnTo>
                <a:lnTo>
                  <a:pt x="9" y="325"/>
                </a:lnTo>
                <a:lnTo>
                  <a:pt x="6" y="323"/>
                </a:lnTo>
                <a:lnTo>
                  <a:pt x="4" y="321"/>
                </a:lnTo>
                <a:lnTo>
                  <a:pt x="3" y="320"/>
                </a:lnTo>
                <a:lnTo>
                  <a:pt x="2" y="319"/>
                </a:lnTo>
                <a:lnTo>
                  <a:pt x="1" y="317"/>
                </a:lnTo>
                <a:lnTo>
                  <a:pt x="1" y="316"/>
                </a:lnTo>
                <a:lnTo>
                  <a:pt x="1" y="316"/>
                </a:lnTo>
                <a:lnTo>
                  <a:pt x="0" y="314"/>
                </a:lnTo>
                <a:lnTo>
                  <a:pt x="0" y="313"/>
                </a:lnTo>
                <a:lnTo>
                  <a:pt x="0" y="312"/>
                </a:lnTo>
                <a:lnTo>
                  <a:pt x="0" y="310"/>
                </a:lnTo>
                <a:lnTo>
                  <a:pt x="1" y="308"/>
                </a:lnTo>
                <a:lnTo>
                  <a:pt x="1" y="307"/>
                </a:lnTo>
                <a:lnTo>
                  <a:pt x="2" y="303"/>
                </a:lnTo>
                <a:lnTo>
                  <a:pt x="3" y="301"/>
                </a:lnTo>
                <a:lnTo>
                  <a:pt x="4" y="299"/>
                </a:lnTo>
                <a:lnTo>
                  <a:pt x="5" y="295"/>
                </a:lnTo>
                <a:lnTo>
                  <a:pt x="6" y="290"/>
                </a:lnTo>
                <a:lnTo>
                  <a:pt x="6" y="289"/>
                </a:lnTo>
                <a:lnTo>
                  <a:pt x="6" y="289"/>
                </a:lnTo>
                <a:lnTo>
                  <a:pt x="6" y="288"/>
                </a:lnTo>
                <a:lnTo>
                  <a:pt x="5" y="287"/>
                </a:lnTo>
                <a:lnTo>
                  <a:pt x="5" y="286"/>
                </a:lnTo>
                <a:lnTo>
                  <a:pt x="5" y="285"/>
                </a:lnTo>
                <a:lnTo>
                  <a:pt x="6" y="284"/>
                </a:lnTo>
                <a:lnTo>
                  <a:pt x="6" y="283"/>
                </a:lnTo>
                <a:lnTo>
                  <a:pt x="7" y="279"/>
                </a:lnTo>
                <a:lnTo>
                  <a:pt x="9" y="275"/>
                </a:lnTo>
                <a:lnTo>
                  <a:pt x="11" y="270"/>
                </a:lnTo>
                <a:lnTo>
                  <a:pt x="11" y="268"/>
                </a:lnTo>
                <a:lnTo>
                  <a:pt x="12" y="266"/>
                </a:lnTo>
                <a:lnTo>
                  <a:pt x="12" y="265"/>
                </a:lnTo>
                <a:lnTo>
                  <a:pt x="13" y="263"/>
                </a:lnTo>
                <a:lnTo>
                  <a:pt x="13" y="260"/>
                </a:lnTo>
                <a:lnTo>
                  <a:pt x="13" y="259"/>
                </a:lnTo>
                <a:lnTo>
                  <a:pt x="13" y="255"/>
                </a:lnTo>
                <a:lnTo>
                  <a:pt x="13" y="254"/>
                </a:lnTo>
                <a:lnTo>
                  <a:pt x="13" y="252"/>
                </a:lnTo>
                <a:lnTo>
                  <a:pt x="14" y="248"/>
                </a:lnTo>
                <a:lnTo>
                  <a:pt x="14" y="247"/>
                </a:lnTo>
                <a:lnTo>
                  <a:pt x="14" y="245"/>
                </a:lnTo>
                <a:lnTo>
                  <a:pt x="13" y="242"/>
                </a:lnTo>
                <a:lnTo>
                  <a:pt x="13" y="241"/>
                </a:lnTo>
                <a:lnTo>
                  <a:pt x="13" y="240"/>
                </a:lnTo>
                <a:lnTo>
                  <a:pt x="12" y="238"/>
                </a:lnTo>
                <a:lnTo>
                  <a:pt x="12" y="237"/>
                </a:lnTo>
                <a:lnTo>
                  <a:pt x="11" y="235"/>
                </a:lnTo>
                <a:lnTo>
                  <a:pt x="11" y="234"/>
                </a:lnTo>
                <a:lnTo>
                  <a:pt x="8" y="230"/>
                </a:lnTo>
                <a:lnTo>
                  <a:pt x="7" y="229"/>
                </a:lnTo>
                <a:lnTo>
                  <a:pt x="7" y="228"/>
                </a:lnTo>
                <a:lnTo>
                  <a:pt x="7" y="227"/>
                </a:lnTo>
                <a:lnTo>
                  <a:pt x="7" y="227"/>
                </a:lnTo>
                <a:lnTo>
                  <a:pt x="7" y="226"/>
                </a:lnTo>
                <a:lnTo>
                  <a:pt x="7" y="225"/>
                </a:lnTo>
                <a:lnTo>
                  <a:pt x="7" y="225"/>
                </a:lnTo>
                <a:lnTo>
                  <a:pt x="8" y="225"/>
                </a:lnTo>
                <a:lnTo>
                  <a:pt x="8" y="224"/>
                </a:lnTo>
                <a:lnTo>
                  <a:pt x="9" y="223"/>
                </a:lnTo>
                <a:lnTo>
                  <a:pt x="10" y="223"/>
                </a:lnTo>
                <a:lnTo>
                  <a:pt x="11" y="222"/>
                </a:lnTo>
                <a:lnTo>
                  <a:pt x="13" y="222"/>
                </a:lnTo>
                <a:lnTo>
                  <a:pt x="14" y="221"/>
                </a:lnTo>
                <a:lnTo>
                  <a:pt x="15" y="221"/>
                </a:lnTo>
                <a:lnTo>
                  <a:pt x="16" y="220"/>
                </a:lnTo>
                <a:lnTo>
                  <a:pt x="16" y="219"/>
                </a:lnTo>
                <a:lnTo>
                  <a:pt x="17" y="218"/>
                </a:lnTo>
                <a:lnTo>
                  <a:pt x="17" y="217"/>
                </a:lnTo>
                <a:lnTo>
                  <a:pt x="17" y="217"/>
                </a:lnTo>
                <a:lnTo>
                  <a:pt x="17" y="216"/>
                </a:lnTo>
                <a:lnTo>
                  <a:pt x="17" y="215"/>
                </a:lnTo>
                <a:lnTo>
                  <a:pt x="17" y="213"/>
                </a:lnTo>
                <a:lnTo>
                  <a:pt x="17" y="212"/>
                </a:lnTo>
                <a:lnTo>
                  <a:pt x="16" y="206"/>
                </a:lnTo>
                <a:lnTo>
                  <a:pt x="16" y="205"/>
                </a:lnTo>
                <a:lnTo>
                  <a:pt x="16" y="205"/>
                </a:lnTo>
                <a:lnTo>
                  <a:pt x="16" y="204"/>
                </a:lnTo>
                <a:lnTo>
                  <a:pt x="18" y="201"/>
                </a:lnTo>
                <a:lnTo>
                  <a:pt x="18" y="200"/>
                </a:lnTo>
                <a:lnTo>
                  <a:pt x="19" y="198"/>
                </a:lnTo>
                <a:lnTo>
                  <a:pt x="19" y="194"/>
                </a:lnTo>
                <a:lnTo>
                  <a:pt x="20" y="193"/>
                </a:lnTo>
                <a:lnTo>
                  <a:pt x="20" y="192"/>
                </a:lnTo>
                <a:lnTo>
                  <a:pt x="20" y="191"/>
                </a:lnTo>
                <a:lnTo>
                  <a:pt x="21" y="190"/>
                </a:lnTo>
                <a:lnTo>
                  <a:pt x="21" y="189"/>
                </a:lnTo>
                <a:lnTo>
                  <a:pt x="22" y="188"/>
                </a:lnTo>
                <a:lnTo>
                  <a:pt x="22" y="188"/>
                </a:lnTo>
                <a:lnTo>
                  <a:pt x="23" y="188"/>
                </a:lnTo>
                <a:lnTo>
                  <a:pt x="23" y="187"/>
                </a:lnTo>
                <a:lnTo>
                  <a:pt x="25" y="187"/>
                </a:lnTo>
                <a:lnTo>
                  <a:pt x="31" y="185"/>
                </a:lnTo>
                <a:lnTo>
                  <a:pt x="33" y="185"/>
                </a:lnTo>
                <a:lnTo>
                  <a:pt x="34" y="184"/>
                </a:lnTo>
                <a:lnTo>
                  <a:pt x="35" y="184"/>
                </a:lnTo>
                <a:lnTo>
                  <a:pt x="36" y="183"/>
                </a:lnTo>
                <a:lnTo>
                  <a:pt x="36" y="183"/>
                </a:lnTo>
                <a:lnTo>
                  <a:pt x="37" y="182"/>
                </a:lnTo>
                <a:lnTo>
                  <a:pt x="37" y="182"/>
                </a:lnTo>
                <a:lnTo>
                  <a:pt x="37" y="181"/>
                </a:lnTo>
                <a:lnTo>
                  <a:pt x="37" y="181"/>
                </a:lnTo>
                <a:lnTo>
                  <a:pt x="37" y="180"/>
                </a:lnTo>
                <a:lnTo>
                  <a:pt x="37" y="179"/>
                </a:lnTo>
                <a:lnTo>
                  <a:pt x="36" y="176"/>
                </a:lnTo>
                <a:lnTo>
                  <a:pt x="36" y="175"/>
                </a:lnTo>
                <a:lnTo>
                  <a:pt x="36" y="174"/>
                </a:lnTo>
                <a:lnTo>
                  <a:pt x="36" y="173"/>
                </a:lnTo>
                <a:lnTo>
                  <a:pt x="36" y="173"/>
                </a:lnTo>
                <a:lnTo>
                  <a:pt x="37" y="172"/>
                </a:lnTo>
                <a:lnTo>
                  <a:pt x="37" y="171"/>
                </a:lnTo>
                <a:lnTo>
                  <a:pt x="38" y="171"/>
                </a:lnTo>
                <a:lnTo>
                  <a:pt x="39" y="170"/>
                </a:lnTo>
                <a:lnTo>
                  <a:pt x="39" y="170"/>
                </a:lnTo>
                <a:lnTo>
                  <a:pt x="40" y="170"/>
                </a:lnTo>
                <a:lnTo>
                  <a:pt x="41" y="169"/>
                </a:lnTo>
                <a:lnTo>
                  <a:pt x="42" y="169"/>
                </a:lnTo>
                <a:lnTo>
                  <a:pt x="43" y="169"/>
                </a:lnTo>
                <a:lnTo>
                  <a:pt x="45" y="169"/>
                </a:lnTo>
                <a:lnTo>
                  <a:pt x="46" y="169"/>
                </a:lnTo>
                <a:lnTo>
                  <a:pt x="51" y="171"/>
                </a:lnTo>
                <a:lnTo>
                  <a:pt x="53" y="171"/>
                </a:lnTo>
                <a:lnTo>
                  <a:pt x="55" y="171"/>
                </a:lnTo>
                <a:lnTo>
                  <a:pt x="56" y="172"/>
                </a:lnTo>
                <a:lnTo>
                  <a:pt x="60" y="172"/>
                </a:lnTo>
                <a:lnTo>
                  <a:pt x="62" y="172"/>
                </a:lnTo>
                <a:lnTo>
                  <a:pt x="68" y="173"/>
                </a:lnTo>
                <a:lnTo>
                  <a:pt x="69" y="173"/>
                </a:lnTo>
                <a:lnTo>
                  <a:pt x="71" y="173"/>
                </a:lnTo>
                <a:lnTo>
                  <a:pt x="73" y="173"/>
                </a:lnTo>
                <a:lnTo>
                  <a:pt x="75" y="173"/>
                </a:lnTo>
                <a:lnTo>
                  <a:pt x="77" y="173"/>
                </a:lnTo>
                <a:lnTo>
                  <a:pt x="79" y="172"/>
                </a:lnTo>
                <a:lnTo>
                  <a:pt x="80" y="172"/>
                </a:lnTo>
                <a:lnTo>
                  <a:pt x="83" y="171"/>
                </a:lnTo>
                <a:lnTo>
                  <a:pt x="88" y="169"/>
                </a:lnTo>
                <a:lnTo>
                  <a:pt x="90" y="168"/>
                </a:lnTo>
                <a:lnTo>
                  <a:pt x="92" y="167"/>
                </a:lnTo>
                <a:lnTo>
                  <a:pt x="93" y="167"/>
                </a:lnTo>
                <a:lnTo>
                  <a:pt x="93" y="167"/>
                </a:lnTo>
                <a:lnTo>
                  <a:pt x="94" y="167"/>
                </a:lnTo>
                <a:lnTo>
                  <a:pt x="94" y="168"/>
                </a:lnTo>
                <a:lnTo>
                  <a:pt x="98" y="169"/>
                </a:lnTo>
                <a:lnTo>
                  <a:pt x="100" y="170"/>
                </a:lnTo>
                <a:lnTo>
                  <a:pt x="101" y="170"/>
                </a:lnTo>
                <a:lnTo>
                  <a:pt x="104" y="171"/>
                </a:lnTo>
                <a:lnTo>
                  <a:pt x="106" y="171"/>
                </a:lnTo>
                <a:lnTo>
                  <a:pt x="106" y="172"/>
                </a:lnTo>
                <a:lnTo>
                  <a:pt x="108" y="172"/>
                </a:lnTo>
                <a:lnTo>
                  <a:pt x="110" y="174"/>
                </a:lnTo>
                <a:lnTo>
                  <a:pt x="111" y="175"/>
                </a:lnTo>
                <a:lnTo>
                  <a:pt x="112" y="175"/>
                </a:lnTo>
                <a:lnTo>
                  <a:pt x="112" y="175"/>
                </a:lnTo>
                <a:lnTo>
                  <a:pt x="113" y="175"/>
                </a:lnTo>
                <a:lnTo>
                  <a:pt x="113" y="175"/>
                </a:lnTo>
                <a:lnTo>
                  <a:pt x="114" y="175"/>
                </a:lnTo>
                <a:lnTo>
                  <a:pt x="114" y="174"/>
                </a:lnTo>
                <a:lnTo>
                  <a:pt x="115" y="174"/>
                </a:lnTo>
                <a:lnTo>
                  <a:pt x="116" y="172"/>
                </a:lnTo>
                <a:lnTo>
                  <a:pt x="117" y="171"/>
                </a:lnTo>
                <a:lnTo>
                  <a:pt x="117" y="169"/>
                </a:lnTo>
                <a:lnTo>
                  <a:pt x="118" y="166"/>
                </a:lnTo>
                <a:lnTo>
                  <a:pt x="119" y="166"/>
                </a:lnTo>
                <a:lnTo>
                  <a:pt x="119" y="165"/>
                </a:lnTo>
                <a:lnTo>
                  <a:pt x="120" y="165"/>
                </a:lnTo>
                <a:lnTo>
                  <a:pt x="120" y="164"/>
                </a:lnTo>
                <a:lnTo>
                  <a:pt x="122" y="163"/>
                </a:lnTo>
                <a:lnTo>
                  <a:pt x="123" y="162"/>
                </a:lnTo>
                <a:lnTo>
                  <a:pt x="124" y="162"/>
                </a:lnTo>
                <a:lnTo>
                  <a:pt x="125" y="162"/>
                </a:lnTo>
                <a:lnTo>
                  <a:pt x="125" y="161"/>
                </a:lnTo>
                <a:lnTo>
                  <a:pt x="126" y="161"/>
                </a:lnTo>
                <a:lnTo>
                  <a:pt x="128" y="162"/>
                </a:lnTo>
                <a:lnTo>
                  <a:pt x="131" y="162"/>
                </a:lnTo>
                <a:lnTo>
                  <a:pt x="132" y="162"/>
                </a:lnTo>
                <a:lnTo>
                  <a:pt x="135" y="162"/>
                </a:lnTo>
                <a:lnTo>
                  <a:pt x="136" y="162"/>
                </a:lnTo>
                <a:lnTo>
                  <a:pt x="137" y="162"/>
                </a:lnTo>
                <a:lnTo>
                  <a:pt x="139" y="162"/>
                </a:lnTo>
                <a:lnTo>
                  <a:pt x="140" y="161"/>
                </a:lnTo>
                <a:lnTo>
                  <a:pt x="141" y="161"/>
                </a:lnTo>
                <a:lnTo>
                  <a:pt x="143" y="160"/>
                </a:lnTo>
                <a:lnTo>
                  <a:pt x="145" y="158"/>
                </a:lnTo>
                <a:lnTo>
                  <a:pt x="146" y="157"/>
                </a:lnTo>
                <a:lnTo>
                  <a:pt x="147" y="156"/>
                </a:lnTo>
                <a:lnTo>
                  <a:pt x="147" y="155"/>
                </a:lnTo>
                <a:lnTo>
                  <a:pt x="148" y="155"/>
                </a:lnTo>
                <a:lnTo>
                  <a:pt x="149" y="154"/>
                </a:lnTo>
                <a:lnTo>
                  <a:pt x="149" y="152"/>
                </a:lnTo>
                <a:lnTo>
                  <a:pt x="149" y="151"/>
                </a:lnTo>
                <a:lnTo>
                  <a:pt x="150" y="150"/>
                </a:lnTo>
                <a:lnTo>
                  <a:pt x="150" y="149"/>
                </a:lnTo>
                <a:lnTo>
                  <a:pt x="150" y="147"/>
                </a:lnTo>
                <a:lnTo>
                  <a:pt x="150" y="146"/>
                </a:lnTo>
                <a:lnTo>
                  <a:pt x="150" y="144"/>
                </a:lnTo>
                <a:lnTo>
                  <a:pt x="149" y="143"/>
                </a:lnTo>
                <a:lnTo>
                  <a:pt x="149" y="142"/>
                </a:lnTo>
                <a:lnTo>
                  <a:pt x="148" y="140"/>
                </a:lnTo>
                <a:lnTo>
                  <a:pt x="148" y="139"/>
                </a:lnTo>
                <a:lnTo>
                  <a:pt x="146" y="137"/>
                </a:lnTo>
                <a:lnTo>
                  <a:pt x="145" y="134"/>
                </a:lnTo>
                <a:lnTo>
                  <a:pt x="144" y="134"/>
                </a:lnTo>
                <a:lnTo>
                  <a:pt x="143" y="133"/>
                </a:lnTo>
                <a:lnTo>
                  <a:pt x="143" y="132"/>
                </a:lnTo>
                <a:lnTo>
                  <a:pt x="142" y="132"/>
                </a:lnTo>
                <a:lnTo>
                  <a:pt x="141" y="131"/>
                </a:lnTo>
                <a:lnTo>
                  <a:pt x="139" y="130"/>
                </a:lnTo>
                <a:lnTo>
                  <a:pt x="138" y="130"/>
                </a:lnTo>
                <a:lnTo>
                  <a:pt x="134" y="129"/>
                </a:lnTo>
                <a:lnTo>
                  <a:pt x="132" y="128"/>
                </a:lnTo>
                <a:lnTo>
                  <a:pt x="127" y="125"/>
                </a:lnTo>
                <a:lnTo>
                  <a:pt x="126" y="125"/>
                </a:lnTo>
                <a:lnTo>
                  <a:pt x="125" y="124"/>
                </a:lnTo>
                <a:lnTo>
                  <a:pt x="124" y="123"/>
                </a:lnTo>
                <a:lnTo>
                  <a:pt x="124" y="122"/>
                </a:lnTo>
                <a:lnTo>
                  <a:pt x="123" y="121"/>
                </a:lnTo>
                <a:lnTo>
                  <a:pt x="123" y="119"/>
                </a:lnTo>
                <a:lnTo>
                  <a:pt x="122" y="118"/>
                </a:lnTo>
                <a:lnTo>
                  <a:pt x="122" y="116"/>
                </a:lnTo>
                <a:lnTo>
                  <a:pt x="122" y="114"/>
                </a:lnTo>
                <a:lnTo>
                  <a:pt x="122" y="113"/>
                </a:lnTo>
                <a:lnTo>
                  <a:pt x="121" y="111"/>
                </a:lnTo>
                <a:lnTo>
                  <a:pt x="122" y="110"/>
                </a:lnTo>
                <a:lnTo>
                  <a:pt x="122" y="108"/>
                </a:lnTo>
                <a:lnTo>
                  <a:pt x="122" y="107"/>
                </a:lnTo>
                <a:lnTo>
                  <a:pt x="122" y="106"/>
                </a:lnTo>
                <a:lnTo>
                  <a:pt x="123" y="104"/>
                </a:lnTo>
                <a:lnTo>
                  <a:pt x="123" y="103"/>
                </a:lnTo>
                <a:lnTo>
                  <a:pt x="124" y="101"/>
                </a:lnTo>
                <a:lnTo>
                  <a:pt x="124" y="100"/>
                </a:lnTo>
                <a:lnTo>
                  <a:pt x="125" y="99"/>
                </a:lnTo>
                <a:lnTo>
                  <a:pt x="133" y="89"/>
                </a:lnTo>
                <a:lnTo>
                  <a:pt x="134" y="88"/>
                </a:lnTo>
                <a:lnTo>
                  <a:pt x="135" y="87"/>
                </a:lnTo>
                <a:lnTo>
                  <a:pt x="136" y="85"/>
                </a:lnTo>
                <a:lnTo>
                  <a:pt x="137" y="81"/>
                </a:lnTo>
                <a:lnTo>
                  <a:pt x="139" y="78"/>
                </a:lnTo>
                <a:lnTo>
                  <a:pt x="139" y="77"/>
                </a:lnTo>
                <a:lnTo>
                  <a:pt x="140" y="74"/>
                </a:lnTo>
                <a:lnTo>
                  <a:pt x="141" y="74"/>
                </a:lnTo>
                <a:lnTo>
                  <a:pt x="141" y="73"/>
                </a:lnTo>
                <a:lnTo>
                  <a:pt x="142" y="72"/>
                </a:lnTo>
                <a:lnTo>
                  <a:pt x="142" y="71"/>
                </a:lnTo>
                <a:lnTo>
                  <a:pt x="143" y="70"/>
                </a:lnTo>
                <a:lnTo>
                  <a:pt x="144" y="70"/>
                </a:lnTo>
                <a:lnTo>
                  <a:pt x="144" y="69"/>
                </a:lnTo>
                <a:lnTo>
                  <a:pt x="145" y="69"/>
                </a:lnTo>
                <a:lnTo>
                  <a:pt x="147" y="68"/>
                </a:lnTo>
                <a:lnTo>
                  <a:pt x="148" y="68"/>
                </a:lnTo>
                <a:lnTo>
                  <a:pt x="149" y="68"/>
                </a:lnTo>
                <a:lnTo>
                  <a:pt x="150" y="67"/>
                </a:lnTo>
                <a:lnTo>
                  <a:pt x="151" y="68"/>
                </a:lnTo>
                <a:lnTo>
                  <a:pt x="151" y="68"/>
                </a:lnTo>
                <a:lnTo>
                  <a:pt x="153" y="69"/>
                </a:lnTo>
                <a:lnTo>
                  <a:pt x="154" y="69"/>
                </a:lnTo>
                <a:lnTo>
                  <a:pt x="154" y="69"/>
                </a:lnTo>
                <a:lnTo>
                  <a:pt x="155" y="69"/>
                </a:lnTo>
                <a:lnTo>
                  <a:pt x="156" y="70"/>
                </a:lnTo>
                <a:lnTo>
                  <a:pt x="157" y="70"/>
                </a:lnTo>
                <a:lnTo>
                  <a:pt x="158" y="70"/>
                </a:lnTo>
                <a:lnTo>
                  <a:pt x="159" y="69"/>
                </a:lnTo>
                <a:lnTo>
                  <a:pt x="161" y="69"/>
                </a:lnTo>
                <a:lnTo>
                  <a:pt x="162" y="68"/>
                </a:lnTo>
                <a:lnTo>
                  <a:pt x="163" y="68"/>
                </a:lnTo>
                <a:lnTo>
                  <a:pt x="168" y="65"/>
                </a:lnTo>
                <a:lnTo>
                  <a:pt x="170" y="64"/>
                </a:lnTo>
                <a:lnTo>
                  <a:pt x="172" y="63"/>
                </a:lnTo>
                <a:lnTo>
                  <a:pt x="174" y="63"/>
                </a:lnTo>
                <a:lnTo>
                  <a:pt x="177" y="62"/>
                </a:lnTo>
                <a:lnTo>
                  <a:pt x="179" y="61"/>
                </a:lnTo>
                <a:lnTo>
                  <a:pt x="184" y="60"/>
                </a:lnTo>
                <a:lnTo>
                  <a:pt x="186" y="59"/>
                </a:lnTo>
                <a:lnTo>
                  <a:pt x="188" y="59"/>
                </a:lnTo>
                <a:lnTo>
                  <a:pt x="191" y="58"/>
                </a:lnTo>
                <a:lnTo>
                  <a:pt x="193" y="57"/>
                </a:lnTo>
                <a:lnTo>
                  <a:pt x="194" y="57"/>
                </a:lnTo>
                <a:lnTo>
                  <a:pt x="196" y="56"/>
                </a:lnTo>
                <a:lnTo>
                  <a:pt x="198" y="54"/>
                </a:lnTo>
                <a:lnTo>
                  <a:pt x="200" y="53"/>
                </a:lnTo>
                <a:lnTo>
                  <a:pt x="200" y="52"/>
                </a:lnTo>
                <a:lnTo>
                  <a:pt x="201" y="51"/>
                </a:lnTo>
                <a:lnTo>
                  <a:pt x="204" y="48"/>
                </a:lnTo>
                <a:lnTo>
                  <a:pt x="205" y="46"/>
                </a:lnTo>
                <a:lnTo>
                  <a:pt x="206" y="45"/>
                </a:lnTo>
                <a:lnTo>
                  <a:pt x="207" y="44"/>
                </a:lnTo>
                <a:lnTo>
                  <a:pt x="208" y="44"/>
                </a:lnTo>
                <a:lnTo>
                  <a:pt x="209" y="43"/>
                </a:lnTo>
                <a:lnTo>
                  <a:pt x="210" y="43"/>
                </a:lnTo>
                <a:lnTo>
                  <a:pt x="210" y="43"/>
                </a:lnTo>
                <a:lnTo>
                  <a:pt x="213" y="43"/>
                </a:lnTo>
                <a:lnTo>
                  <a:pt x="217" y="43"/>
                </a:lnTo>
                <a:lnTo>
                  <a:pt x="219" y="43"/>
                </a:lnTo>
                <a:lnTo>
                  <a:pt x="220" y="43"/>
                </a:lnTo>
                <a:lnTo>
                  <a:pt x="221" y="43"/>
                </a:lnTo>
                <a:lnTo>
                  <a:pt x="223" y="43"/>
                </a:lnTo>
                <a:lnTo>
                  <a:pt x="224" y="43"/>
                </a:lnTo>
                <a:lnTo>
                  <a:pt x="225" y="42"/>
                </a:lnTo>
                <a:lnTo>
                  <a:pt x="225" y="42"/>
                </a:lnTo>
                <a:lnTo>
                  <a:pt x="226" y="41"/>
                </a:lnTo>
                <a:lnTo>
                  <a:pt x="226" y="40"/>
                </a:lnTo>
                <a:lnTo>
                  <a:pt x="227" y="40"/>
                </a:lnTo>
                <a:lnTo>
                  <a:pt x="227" y="40"/>
                </a:lnTo>
                <a:lnTo>
                  <a:pt x="227" y="39"/>
                </a:lnTo>
                <a:lnTo>
                  <a:pt x="228" y="38"/>
                </a:lnTo>
                <a:lnTo>
                  <a:pt x="228" y="37"/>
                </a:lnTo>
                <a:lnTo>
                  <a:pt x="228" y="37"/>
                </a:lnTo>
                <a:lnTo>
                  <a:pt x="227" y="36"/>
                </a:lnTo>
                <a:lnTo>
                  <a:pt x="227" y="35"/>
                </a:lnTo>
                <a:lnTo>
                  <a:pt x="227" y="34"/>
                </a:lnTo>
                <a:lnTo>
                  <a:pt x="226" y="32"/>
                </a:lnTo>
                <a:lnTo>
                  <a:pt x="225" y="28"/>
                </a:lnTo>
                <a:lnTo>
                  <a:pt x="224" y="27"/>
                </a:lnTo>
                <a:lnTo>
                  <a:pt x="224" y="26"/>
                </a:lnTo>
                <a:lnTo>
                  <a:pt x="224" y="25"/>
                </a:lnTo>
                <a:lnTo>
                  <a:pt x="224" y="24"/>
                </a:lnTo>
                <a:lnTo>
                  <a:pt x="224" y="23"/>
                </a:lnTo>
                <a:lnTo>
                  <a:pt x="225" y="22"/>
                </a:lnTo>
                <a:lnTo>
                  <a:pt x="225" y="22"/>
                </a:lnTo>
                <a:lnTo>
                  <a:pt x="225" y="21"/>
                </a:lnTo>
                <a:lnTo>
                  <a:pt x="226" y="20"/>
                </a:lnTo>
                <a:lnTo>
                  <a:pt x="226" y="19"/>
                </a:lnTo>
                <a:lnTo>
                  <a:pt x="228" y="18"/>
                </a:lnTo>
                <a:lnTo>
                  <a:pt x="229" y="16"/>
                </a:lnTo>
                <a:lnTo>
                  <a:pt x="230" y="15"/>
                </a:lnTo>
                <a:lnTo>
                  <a:pt x="231" y="15"/>
                </a:lnTo>
                <a:lnTo>
                  <a:pt x="232" y="14"/>
                </a:lnTo>
                <a:lnTo>
                  <a:pt x="233" y="14"/>
                </a:lnTo>
                <a:lnTo>
                  <a:pt x="235" y="13"/>
                </a:lnTo>
                <a:lnTo>
                  <a:pt x="236" y="12"/>
                </a:lnTo>
                <a:lnTo>
                  <a:pt x="237" y="12"/>
                </a:lnTo>
                <a:lnTo>
                  <a:pt x="240" y="12"/>
                </a:lnTo>
                <a:lnTo>
                  <a:pt x="241" y="12"/>
                </a:lnTo>
                <a:lnTo>
                  <a:pt x="242" y="11"/>
                </a:lnTo>
                <a:lnTo>
                  <a:pt x="243" y="11"/>
                </a:lnTo>
                <a:lnTo>
                  <a:pt x="244" y="10"/>
                </a:lnTo>
                <a:lnTo>
                  <a:pt x="245" y="10"/>
                </a:lnTo>
                <a:lnTo>
                  <a:pt x="246" y="9"/>
                </a:lnTo>
                <a:lnTo>
                  <a:pt x="249" y="7"/>
                </a:lnTo>
                <a:lnTo>
                  <a:pt x="252" y="4"/>
                </a:lnTo>
                <a:lnTo>
                  <a:pt x="253" y="3"/>
                </a:lnTo>
                <a:lnTo>
                  <a:pt x="254" y="3"/>
                </a:lnTo>
                <a:lnTo>
                  <a:pt x="255" y="2"/>
                </a:lnTo>
                <a:lnTo>
                  <a:pt x="256" y="1"/>
                </a:lnTo>
                <a:lnTo>
                  <a:pt x="256" y="0"/>
                </a:lnTo>
                <a:lnTo>
                  <a:pt x="262" y="4"/>
                </a:lnTo>
              </a:path>
            </a:pathLst>
          </a:custGeom>
          <a:noFill/>
          <a:ln w="98425">
            <a:solidFill>
              <a:srgbClr val="CCCC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408" name="Freeform 249">
            <a:extLst>
              <a:ext uri="{FF2B5EF4-FFF2-40B4-BE49-F238E27FC236}">
                <a16:creationId xmlns:a16="http://schemas.microsoft.com/office/drawing/2014/main" id="{BCF7A3EB-7667-4934-A9A1-343F6121A4ED}"/>
              </a:ext>
            </a:extLst>
          </p:cNvPr>
          <p:cNvSpPr>
            <a:spLocks/>
          </p:cNvSpPr>
          <p:nvPr/>
        </p:nvSpPr>
        <p:spPr bwMode="auto">
          <a:xfrm>
            <a:off x="8859262" y="2446217"/>
            <a:ext cx="928351" cy="669513"/>
          </a:xfrm>
          <a:custGeom>
            <a:avLst/>
            <a:gdLst>
              <a:gd name="T0" fmla="*/ 482 w 911"/>
              <a:gd name="T1" fmla="*/ 2 h 657"/>
              <a:gd name="T2" fmla="*/ 532 w 911"/>
              <a:gd name="T3" fmla="*/ 24 h 657"/>
              <a:gd name="T4" fmla="*/ 510 w 911"/>
              <a:gd name="T5" fmla="*/ 45 h 657"/>
              <a:gd name="T6" fmla="*/ 540 w 911"/>
              <a:gd name="T7" fmla="*/ 65 h 657"/>
              <a:gd name="T8" fmla="*/ 544 w 911"/>
              <a:gd name="T9" fmla="*/ 123 h 657"/>
              <a:gd name="T10" fmla="*/ 553 w 911"/>
              <a:gd name="T11" fmla="*/ 154 h 657"/>
              <a:gd name="T12" fmla="*/ 581 w 911"/>
              <a:gd name="T13" fmla="*/ 123 h 657"/>
              <a:gd name="T14" fmla="*/ 572 w 911"/>
              <a:gd name="T15" fmla="*/ 88 h 657"/>
              <a:gd name="T16" fmla="*/ 611 w 911"/>
              <a:gd name="T17" fmla="*/ 108 h 657"/>
              <a:gd name="T18" fmla="*/ 636 w 911"/>
              <a:gd name="T19" fmla="*/ 150 h 657"/>
              <a:gd name="T20" fmla="*/ 642 w 911"/>
              <a:gd name="T21" fmla="*/ 172 h 657"/>
              <a:gd name="T22" fmla="*/ 685 w 911"/>
              <a:gd name="T23" fmla="*/ 207 h 657"/>
              <a:gd name="T24" fmla="*/ 692 w 911"/>
              <a:gd name="T25" fmla="*/ 282 h 657"/>
              <a:gd name="T26" fmla="*/ 710 w 911"/>
              <a:gd name="T27" fmla="*/ 300 h 657"/>
              <a:gd name="T28" fmla="*/ 678 w 911"/>
              <a:gd name="T29" fmla="*/ 342 h 657"/>
              <a:gd name="T30" fmla="*/ 713 w 911"/>
              <a:gd name="T31" fmla="*/ 349 h 657"/>
              <a:gd name="T32" fmla="*/ 733 w 911"/>
              <a:gd name="T33" fmla="*/ 382 h 657"/>
              <a:gd name="T34" fmla="*/ 782 w 911"/>
              <a:gd name="T35" fmla="*/ 404 h 657"/>
              <a:gd name="T36" fmla="*/ 818 w 911"/>
              <a:gd name="T37" fmla="*/ 431 h 657"/>
              <a:gd name="T38" fmla="*/ 864 w 911"/>
              <a:gd name="T39" fmla="*/ 441 h 657"/>
              <a:gd name="T40" fmla="*/ 908 w 911"/>
              <a:gd name="T41" fmla="*/ 491 h 657"/>
              <a:gd name="T42" fmla="*/ 868 w 911"/>
              <a:gd name="T43" fmla="*/ 519 h 657"/>
              <a:gd name="T44" fmla="*/ 827 w 911"/>
              <a:gd name="T45" fmla="*/ 507 h 657"/>
              <a:gd name="T46" fmla="*/ 777 w 911"/>
              <a:gd name="T47" fmla="*/ 516 h 657"/>
              <a:gd name="T48" fmla="*/ 714 w 911"/>
              <a:gd name="T49" fmla="*/ 491 h 657"/>
              <a:gd name="T50" fmla="*/ 661 w 911"/>
              <a:gd name="T51" fmla="*/ 554 h 657"/>
              <a:gd name="T52" fmla="*/ 618 w 911"/>
              <a:gd name="T53" fmla="*/ 646 h 657"/>
              <a:gd name="T54" fmla="*/ 600 w 911"/>
              <a:gd name="T55" fmla="*/ 630 h 657"/>
              <a:gd name="T56" fmla="*/ 574 w 911"/>
              <a:gd name="T57" fmla="*/ 597 h 657"/>
              <a:gd name="T58" fmla="*/ 509 w 911"/>
              <a:gd name="T59" fmla="*/ 585 h 657"/>
              <a:gd name="T60" fmla="*/ 486 w 911"/>
              <a:gd name="T61" fmla="*/ 559 h 657"/>
              <a:gd name="T62" fmla="*/ 432 w 911"/>
              <a:gd name="T63" fmla="*/ 540 h 657"/>
              <a:gd name="T64" fmla="*/ 385 w 911"/>
              <a:gd name="T65" fmla="*/ 568 h 657"/>
              <a:gd name="T66" fmla="*/ 346 w 911"/>
              <a:gd name="T67" fmla="*/ 586 h 657"/>
              <a:gd name="T68" fmla="*/ 259 w 911"/>
              <a:gd name="T69" fmla="*/ 583 h 657"/>
              <a:gd name="T70" fmla="*/ 182 w 911"/>
              <a:gd name="T71" fmla="*/ 546 h 657"/>
              <a:gd name="T72" fmla="*/ 157 w 911"/>
              <a:gd name="T73" fmla="*/ 524 h 657"/>
              <a:gd name="T74" fmla="*/ 132 w 911"/>
              <a:gd name="T75" fmla="*/ 505 h 657"/>
              <a:gd name="T76" fmla="*/ 89 w 911"/>
              <a:gd name="T77" fmla="*/ 512 h 657"/>
              <a:gd name="T78" fmla="*/ 13 w 911"/>
              <a:gd name="T79" fmla="*/ 484 h 657"/>
              <a:gd name="T80" fmla="*/ 12 w 911"/>
              <a:gd name="T81" fmla="*/ 459 h 657"/>
              <a:gd name="T82" fmla="*/ 36 w 911"/>
              <a:gd name="T83" fmla="*/ 454 h 657"/>
              <a:gd name="T84" fmla="*/ 70 w 911"/>
              <a:gd name="T85" fmla="*/ 443 h 657"/>
              <a:gd name="T86" fmla="*/ 108 w 911"/>
              <a:gd name="T87" fmla="*/ 426 h 657"/>
              <a:gd name="T88" fmla="*/ 148 w 911"/>
              <a:gd name="T89" fmla="*/ 398 h 657"/>
              <a:gd name="T90" fmla="*/ 176 w 911"/>
              <a:gd name="T91" fmla="*/ 384 h 657"/>
              <a:gd name="T92" fmla="*/ 211 w 911"/>
              <a:gd name="T93" fmla="*/ 391 h 657"/>
              <a:gd name="T94" fmla="*/ 256 w 911"/>
              <a:gd name="T95" fmla="*/ 382 h 657"/>
              <a:gd name="T96" fmla="*/ 292 w 911"/>
              <a:gd name="T97" fmla="*/ 360 h 657"/>
              <a:gd name="T98" fmla="*/ 288 w 911"/>
              <a:gd name="T99" fmla="*/ 328 h 657"/>
              <a:gd name="T100" fmla="*/ 297 w 911"/>
              <a:gd name="T101" fmla="*/ 305 h 657"/>
              <a:gd name="T102" fmla="*/ 301 w 911"/>
              <a:gd name="T103" fmla="*/ 276 h 657"/>
              <a:gd name="T104" fmla="*/ 315 w 911"/>
              <a:gd name="T105" fmla="*/ 245 h 657"/>
              <a:gd name="T106" fmla="*/ 317 w 911"/>
              <a:gd name="T107" fmla="*/ 210 h 657"/>
              <a:gd name="T108" fmla="*/ 306 w 911"/>
              <a:gd name="T109" fmla="*/ 196 h 657"/>
              <a:gd name="T110" fmla="*/ 302 w 911"/>
              <a:gd name="T111" fmla="*/ 147 h 657"/>
              <a:gd name="T112" fmla="*/ 333 w 911"/>
              <a:gd name="T113" fmla="*/ 124 h 657"/>
              <a:gd name="T114" fmla="*/ 338 w 911"/>
              <a:gd name="T115" fmla="*/ 109 h 657"/>
              <a:gd name="T116" fmla="*/ 356 w 911"/>
              <a:gd name="T117" fmla="*/ 106 h 657"/>
              <a:gd name="T118" fmla="*/ 357 w 911"/>
              <a:gd name="T119" fmla="*/ 87 h 657"/>
              <a:gd name="T120" fmla="*/ 355 w 911"/>
              <a:gd name="T121" fmla="*/ 56 h 657"/>
              <a:gd name="T122" fmla="*/ 371 w 911"/>
              <a:gd name="T123" fmla="*/ 27 h 657"/>
              <a:gd name="T124" fmla="*/ 415 w 911"/>
              <a:gd name="T125" fmla="*/ 26 h 6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911" h="657">
                <a:moveTo>
                  <a:pt x="430" y="0"/>
                </a:moveTo>
                <a:lnTo>
                  <a:pt x="431" y="0"/>
                </a:lnTo>
                <a:lnTo>
                  <a:pt x="431" y="0"/>
                </a:lnTo>
                <a:lnTo>
                  <a:pt x="433" y="1"/>
                </a:lnTo>
                <a:lnTo>
                  <a:pt x="437" y="2"/>
                </a:lnTo>
                <a:lnTo>
                  <a:pt x="439" y="2"/>
                </a:lnTo>
                <a:lnTo>
                  <a:pt x="442" y="3"/>
                </a:lnTo>
                <a:lnTo>
                  <a:pt x="446" y="3"/>
                </a:lnTo>
                <a:lnTo>
                  <a:pt x="448" y="3"/>
                </a:lnTo>
                <a:lnTo>
                  <a:pt x="450" y="3"/>
                </a:lnTo>
                <a:lnTo>
                  <a:pt x="452" y="2"/>
                </a:lnTo>
                <a:lnTo>
                  <a:pt x="456" y="1"/>
                </a:lnTo>
                <a:lnTo>
                  <a:pt x="457" y="1"/>
                </a:lnTo>
                <a:lnTo>
                  <a:pt x="458" y="1"/>
                </a:lnTo>
                <a:lnTo>
                  <a:pt x="459" y="1"/>
                </a:lnTo>
                <a:lnTo>
                  <a:pt x="461" y="1"/>
                </a:lnTo>
                <a:lnTo>
                  <a:pt x="463" y="1"/>
                </a:lnTo>
                <a:lnTo>
                  <a:pt x="466" y="3"/>
                </a:lnTo>
                <a:lnTo>
                  <a:pt x="467" y="3"/>
                </a:lnTo>
                <a:lnTo>
                  <a:pt x="468" y="3"/>
                </a:lnTo>
                <a:lnTo>
                  <a:pt x="469" y="3"/>
                </a:lnTo>
                <a:lnTo>
                  <a:pt x="470" y="3"/>
                </a:lnTo>
                <a:lnTo>
                  <a:pt x="474" y="2"/>
                </a:lnTo>
                <a:lnTo>
                  <a:pt x="476" y="2"/>
                </a:lnTo>
                <a:lnTo>
                  <a:pt x="477" y="2"/>
                </a:lnTo>
                <a:lnTo>
                  <a:pt x="479" y="2"/>
                </a:lnTo>
                <a:lnTo>
                  <a:pt x="482" y="2"/>
                </a:lnTo>
                <a:lnTo>
                  <a:pt x="486" y="3"/>
                </a:lnTo>
                <a:lnTo>
                  <a:pt x="487" y="3"/>
                </a:lnTo>
                <a:lnTo>
                  <a:pt x="489" y="3"/>
                </a:lnTo>
                <a:lnTo>
                  <a:pt x="491" y="4"/>
                </a:lnTo>
                <a:lnTo>
                  <a:pt x="493" y="4"/>
                </a:lnTo>
                <a:lnTo>
                  <a:pt x="495" y="5"/>
                </a:lnTo>
                <a:lnTo>
                  <a:pt x="496" y="6"/>
                </a:lnTo>
                <a:lnTo>
                  <a:pt x="500" y="8"/>
                </a:lnTo>
                <a:lnTo>
                  <a:pt x="510" y="12"/>
                </a:lnTo>
                <a:lnTo>
                  <a:pt x="512" y="13"/>
                </a:lnTo>
                <a:lnTo>
                  <a:pt x="514" y="14"/>
                </a:lnTo>
                <a:lnTo>
                  <a:pt x="517" y="15"/>
                </a:lnTo>
                <a:lnTo>
                  <a:pt x="519" y="16"/>
                </a:lnTo>
                <a:lnTo>
                  <a:pt x="522" y="17"/>
                </a:lnTo>
                <a:lnTo>
                  <a:pt x="524" y="18"/>
                </a:lnTo>
                <a:lnTo>
                  <a:pt x="526" y="18"/>
                </a:lnTo>
                <a:lnTo>
                  <a:pt x="528" y="18"/>
                </a:lnTo>
                <a:lnTo>
                  <a:pt x="530" y="19"/>
                </a:lnTo>
                <a:lnTo>
                  <a:pt x="532" y="19"/>
                </a:lnTo>
                <a:lnTo>
                  <a:pt x="534" y="18"/>
                </a:lnTo>
                <a:lnTo>
                  <a:pt x="534" y="18"/>
                </a:lnTo>
                <a:lnTo>
                  <a:pt x="535" y="18"/>
                </a:lnTo>
                <a:lnTo>
                  <a:pt x="534" y="19"/>
                </a:lnTo>
                <a:lnTo>
                  <a:pt x="534" y="20"/>
                </a:lnTo>
                <a:lnTo>
                  <a:pt x="533" y="21"/>
                </a:lnTo>
                <a:lnTo>
                  <a:pt x="533" y="22"/>
                </a:lnTo>
                <a:lnTo>
                  <a:pt x="532" y="24"/>
                </a:lnTo>
                <a:lnTo>
                  <a:pt x="531" y="28"/>
                </a:lnTo>
                <a:lnTo>
                  <a:pt x="531" y="29"/>
                </a:lnTo>
                <a:lnTo>
                  <a:pt x="531" y="29"/>
                </a:lnTo>
                <a:lnTo>
                  <a:pt x="530" y="30"/>
                </a:lnTo>
                <a:lnTo>
                  <a:pt x="530" y="31"/>
                </a:lnTo>
                <a:lnTo>
                  <a:pt x="529" y="31"/>
                </a:lnTo>
                <a:lnTo>
                  <a:pt x="529" y="32"/>
                </a:lnTo>
                <a:lnTo>
                  <a:pt x="528" y="32"/>
                </a:lnTo>
                <a:lnTo>
                  <a:pt x="527" y="32"/>
                </a:lnTo>
                <a:lnTo>
                  <a:pt x="526" y="32"/>
                </a:lnTo>
                <a:lnTo>
                  <a:pt x="525" y="32"/>
                </a:lnTo>
                <a:lnTo>
                  <a:pt x="524" y="32"/>
                </a:lnTo>
                <a:lnTo>
                  <a:pt x="518" y="31"/>
                </a:lnTo>
                <a:lnTo>
                  <a:pt x="514" y="30"/>
                </a:lnTo>
                <a:lnTo>
                  <a:pt x="513" y="30"/>
                </a:lnTo>
                <a:lnTo>
                  <a:pt x="512" y="30"/>
                </a:lnTo>
                <a:lnTo>
                  <a:pt x="512" y="31"/>
                </a:lnTo>
                <a:lnTo>
                  <a:pt x="511" y="31"/>
                </a:lnTo>
                <a:lnTo>
                  <a:pt x="511" y="32"/>
                </a:lnTo>
                <a:lnTo>
                  <a:pt x="511" y="33"/>
                </a:lnTo>
                <a:lnTo>
                  <a:pt x="510" y="34"/>
                </a:lnTo>
                <a:lnTo>
                  <a:pt x="510" y="36"/>
                </a:lnTo>
                <a:lnTo>
                  <a:pt x="510" y="37"/>
                </a:lnTo>
                <a:lnTo>
                  <a:pt x="510" y="38"/>
                </a:lnTo>
                <a:lnTo>
                  <a:pt x="510" y="42"/>
                </a:lnTo>
                <a:lnTo>
                  <a:pt x="510" y="43"/>
                </a:lnTo>
                <a:lnTo>
                  <a:pt x="510" y="45"/>
                </a:lnTo>
                <a:lnTo>
                  <a:pt x="510" y="48"/>
                </a:lnTo>
                <a:lnTo>
                  <a:pt x="510" y="50"/>
                </a:lnTo>
                <a:lnTo>
                  <a:pt x="510" y="51"/>
                </a:lnTo>
                <a:lnTo>
                  <a:pt x="511" y="51"/>
                </a:lnTo>
                <a:lnTo>
                  <a:pt x="511" y="52"/>
                </a:lnTo>
                <a:lnTo>
                  <a:pt x="511" y="53"/>
                </a:lnTo>
                <a:lnTo>
                  <a:pt x="512" y="53"/>
                </a:lnTo>
                <a:lnTo>
                  <a:pt x="512" y="54"/>
                </a:lnTo>
                <a:lnTo>
                  <a:pt x="513" y="54"/>
                </a:lnTo>
                <a:lnTo>
                  <a:pt x="514" y="54"/>
                </a:lnTo>
                <a:lnTo>
                  <a:pt x="518" y="56"/>
                </a:lnTo>
                <a:lnTo>
                  <a:pt x="522" y="57"/>
                </a:lnTo>
                <a:lnTo>
                  <a:pt x="528" y="58"/>
                </a:lnTo>
                <a:lnTo>
                  <a:pt x="531" y="59"/>
                </a:lnTo>
                <a:lnTo>
                  <a:pt x="533" y="60"/>
                </a:lnTo>
                <a:lnTo>
                  <a:pt x="535" y="60"/>
                </a:lnTo>
                <a:lnTo>
                  <a:pt x="538" y="60"/>
                </a:lnTo>
                <a:lnTo>
                  <a:pt x="541" y="61"/>
                </a:lnTo>
                <a:lnTo>
                  <a:pt x="542" y="61"/>
                </a:lnTo>
                <a:lnTo>
                  <a:pt x="542" y="61"/>
                </a:lnTo>
                <a:lnTo>
                  <a:pt x="543" y="62"/>
                </a:lnTo>
                <a:lnTo>
                  <a:pt x="543" y="62"/>
                </a:lnTo>
                <a:lnTo>
                  <a:pt x="543" y="62"/>
                </a:lnTo>
                <a:lnTo>
                  <a:pt x="543" y="63"/>
                </a:lnTo>
                <a:lnTo>
                  <a:pt x="542" y="63"/>
                </a:lnTo>
                <a:lnTo>
                  <a:pt x="541" y="64"/>
                </a:lnTo>
                <a:lnTo>
                  <a:pt x="540" y="65"/>
                </a:lnTo>
                <a:lnTo>
                  <a:pt x="539" y="66"/>
                </a:lnTo>
                <a:lnTo>
                  <a:pt x="538" y="67"/>
                </a:lnTo>
                <a:lnTo>
                  <a:pt x="537" y="68"/>
                </a:lnTo>
                <a:lnTo>
                  <a:pt x="536" y="71"/>
                </a:lnTo>
                <a:lnTo>
                  <a:pt x="535" y="73"/>
                </a:lnTo>
                <a:lnTo>
                  <a:pt x="532" y="77"/>
                </a:lnTo>
                <a:lnTo>
                  <a:pt x="531" y="78"/>
                </a:lnTo>
                <a:lnTo>
                  <a:pt x="531" y="80"/>
                </a:lnTo>
                <a:lnTo>
                  <a:pt x="530" y="82"/>
                </a:lnTo>
                <a:lnTo>
                  <a:pt x="530" y="84"/>
                </a:lnTo>
                <a:lnTo>
                  <a:pt x="530" y="86"/>
                </a:lnTo>
                <a:lnTo>
                  <a:pt x="530" y="88"/>
                </a:lnTo>
                <a:lnTo>
                  <a:pt x="531" y="90"/>
                </a:lnTo>
                <a:lnTo>
                  <a:pt x="531" y="92"/>
                </a:lnTo>
                <a:lnTo>
                  <a:pt x="532" y="97"/>
                </a:lnTo>
                <a:lnTo>
                  <a:pt x="534" y="102"/>
                </a:lnTo>
                <a:lnTo>
                  <a:pt x="535" y="106"/>
                </a:lnTo>
                <a:lnTo>
                  <a:pt x="536" y="108"/>
                </a:lnTo>
                <a:lnTo>
                  <a:pt x="536" y="109"/>
                </a:lnTo>
                <a:lnTo>
                  <a:pt x="537" y="110"/>
                </a:lnTo>
                <a:lnTo>
                  <a:pt x="538" y="112"/>
                </a:lnTo>
                <a:lnTo>
                  <a:pt x="541" y="116"/>
                </a:lnTo>
                <a:lnTo>
                  <a:pt x="542" y="117"/>
                </a:lnTo>
                <a:lnTo>
                  <a:pt x="542" y="119"/>
                </a:lnTo>
                <a:lnTo>
                  <a:pt x="543" y="120"/>
                </a:lnTo>
                <a:lnTo>
                  <a:pt x="544" y="122"/>
                </a:lnTo>
                <a:lnTo>
                  <a:pt x="544" y="123"/>
                </a:lnTo>
                <a:lnTo>
                  <a:pt x="544" y="124"/>
                </a:lnTo>
                <a:lnTo>
                  <a:pt x="544" y="125"/>
                </a:lnTo>
                <a:lnTo>
                  <a:pt x="544" y="126"/>
                </a:lnTo>
                <a:lnTo>
                  <a:pt x="543" y="126"/>
                </a:lnTo>
                <a:lnTo>
                  <a:pt x="543" y="127"/>
                </a:lnTo>
                <a:lnTo>
                  <a:pt x="542" y="128"/>
                </a:lnTo>
                <a:lnTo>
                  <a:pt x="540" y="130"/>
                </a:lnTo>
                <a:lnTo>
                  <a:pt x="539" y="131"/>
                </a:lnTo>
                <a:lnTo>
                  <a:pt x="538" y="132"/>
                </a:lnTo>
                <a:lnTo>
                  <a:pt x="538" y="133"/>
                </a:lnTo>
                <a:lnTo>
                  <a:pt x="537" y="134"/>
                </a:lnTo>
                <a:lnTo>
                  <a:pt x="537" y="135"/>
                </a:lnTo>
                <a:lnTo>
                  <a:pt x="537" y="136"/>
                </a:lnTo>
                <a:lnTo>
                  <a:pt x="536" y="137"/>
                </a:lnTo>
                <a:lnTo>
                  <a:pt x="536" y="138"/>
                </a:lnTo>
                <a:lnTo>
                  <a:pt x="536" y="139"/>
                </a:lnTo>
                <a:lnTo>
                  <a:pt x="537" y="140"/>
                </a:lnTo>
                <a:lnTo>
                  <a:pt x="537" y="140"/>
                </a:lnTo>
                <a:lnTo>
                  <a:pt x="538" y="141"/>
                </a:lnTo>
                <a:lnTo>
                  <a:pt x="538" y="142"/>
                </a:lnTo>
                <a:lnTo>
                  <a:pt x="540" y="144"/>
                </a:lnTo>
                <a:lnTo>
                  <a:pt x="541" y="145"/>
                </a:lnTo>
                <a:lnTo>
                  <a:pt x="542" y="146"/>
                </a:lnTo>
                <a:lnTo>
                  <a:pt x="544" y="148"/>
                </a:lnTo>
                <a:lnTo>
                  <a:pt x="549" y="151"/>
                </a:lnTo>
                <a:lnTo>
                  <a:pt x="551" y="153"/>
                </a:lnTo>
                <a:lnTo>
                  <a:pt x="553" y="154"/>
                </a:lnTo>
                <a:lnTo>
                  <a:pt x="556" y="155"/>
                </a:lnTo>
                <a:lnTo>
                  <a:pt x="558" y="155"/>
                </a:lnTo>
                <a:lnTo>
                  <a:pt x="559" y="156"/>
                </a:lnTo>
                <a:lnTo>
                  <a:pt x="561" y="156"/>
                </a:lnTo>
                <a:lnTo>
                  <a:pt x="562" y="155"/>
                </a:lnTo>
                <a:lnTo>
                  <a:pt x="563" y="155"/>
                </a:lnTo>
                <a:lnTo>
                  <a:pt x="564" y="154"/>
                </a:lnTo>
                <a:lnTo>
                  <a:pt x="566" y="153"/>
                </a:lnTo>
                <a:lnTo>
                  <a:pt x="568" y="152"/>
                </a:lnTo>
                <a:lnTo>
                  <a:pt x="570" y="150"/>
                </a:lnTo>
                <a:lnTo>
                  <a:pt x="571" y="148"/>
                </a:lnTo>
                <a:lnTo>
                  <a:pt x="572" y="147"/>
                </a:lnTo>
                <a:lnTo>
                  <a:pt x="573" y="146"/>
                </a:lnTo>
                <a:lnTo>
                  <a:pt x="574" y="144"/>
                </a:lnTo>
                <a:lnTo>
                  <a:pt x="575" y="142"/>
                </a:lnTo>
                <a:lnTo>
                  <a:pt x="576" y="138"/>
                </a:lnTo>
                <a:lnTo>
                  <a:pt x="578" y="135"/>
                </a:lnTo>
                <a:lnTo>
                  <a:pt x="579" y="133"/>
                </a:lnTo>
                <a:lnTo>
                  <a:pt x="581" y="131"/>
                </a:lnTo>
                <a:lnTo>
                  <a:pt x="581" y="129"/>
                </a:lnTo>
                <a:lnTo>
                  <a:pt x="582" y="129"/>
                </a:lnTo>
                <a:lnTo>
                  <a:pt x="582" y="128"/>
                </a:lnTo>
                <a:lnTo>
                  <a:pt x="582" y="127"/>
                </a:lnTo>
                <a:lnTo>
                  <a:pt x="582" y="126"/>
                </a:lnTo>
                <a:lnTo>
                  <a:pt x="582" y="125"/>
                </a:lnTo>
                <a:lnTo>
                  <a:pt x="581" y="124"/>
                </a:lnTo>
                <a:lnTo>
                  <a:pt x="581" y="123"/>
                </a:lnTo>
                <a:lnTo>
                  <a:pt x="581" y="122"/>
                </a:lnTo>
                <a:lnTo>
                  <a:pt x="580" y="120"/>
                </a:lnTo>
                <a:lnTo>
                  <a:pt x="578" y="117"/>
                </a:lnTo>
                <a:lnTo>
                  <a:pt x="578" y="117"/>
                </a:lnTo>
                <a:lnTo>
                  <a:pt x="577" y="115"/>
                </a:lnTo>
                <a:lnTo>
                  <a:pt x="576" y="113"/>
                </a:lnTo>
                <a:lnTo>
                  <a:pt x="576" y="112"/>
                </a:lnTo>
                <a:lnTo>
                  <a:pt x="576" y="111"/>
                </a:lnTo>
                <a:lnTo>
                  <a:pt x="575" y="110"/>
                </a:lnTo>
                <a:lnTo>
                  <a:pt x="574" y="109"/>
                </a:lnTo>
                <a:lnTo>
                  <a:pt x="567" y="102"/>
                </a:lnTo>
                <a:lnTo>
                  <a:pt x="566" y="101"/>
                </a:lnTo>
                <a:lnTo>
                  <a:pt x="566" y="101"/>
                </a:lnTo>
                <a:lnTo>
                  <a:pt x="565" y="100"/>
                </a:lnTo>
                <a:lnTo>
                  <a:pt x="565" y="99"/>
                </a:lnTo>
                <a:lnTo>
                  <a:pt x="564" y="98"/>
                </a:lnTo>
                <a:lnTo>
                  <a:pt x="564" y="97"/>
                </a:lnTo>
                <a:lnTo>
                  <a:pt x="563" y="96"/>
                </a:lnTo>
                <a:lnTo>
                  <a:pt x="563" y="96"/>
                </a:lnTo>
                <a:lnTo>
                  <a:pt x="563" y="96"/>
                </a:lnTo>
                <a:lnTo>
                  <a:pt x="564" y="95"/>
                </a:lnTo>
                <a:lnTo>
                  <a:pt x="564" y="95"/>
                </a:lnTo>
                <a:lnTo>
                  <a:pt x="564" y="94"/>
                </a:lnTo>
                <a:lnTo>
                  <a:pt x="566" y="92"/>
                </a:lnTo>
                <a:lnTo>
                  <a:pt x="568" y="90"/>
                </a:lnTo>
                <a:lnTo>
                  <a:pt x="570" y="89"/>
                </a:lnTo>
                <a:lnTo>
                  <a:pt x="572" y="88"/>
                </a:lnTo>
                <a:lnTo>
                  <a:pt x="575" y="86"/>
                </a:lnTo>
                <a:lnTo>
                  <a:pt x="577" y="85"/>
                </a:lnTo>
                <a:lnTo>
                  <a:pt x="579" y="85"/>
                </a:lnTo>
                <a:lnTo>
                  <a:pt x="580" y="84"/>
                </a:lnTo>
                <a:lnTo>
                  <a:pt x="582" y="84"/>
                </a:lnTo>
                <a:lnTo>
                  <a:pt x="583" y="84"/>
                </a:lnTo>
                <a:lnTo>
                  <a:pt x="585" y="84"/>
                </a:lnTo>
                <a:lnTo>
                  <a:pt x="587" y="85"/>
                </a:lnTo>
                <a:lnTo>
                  <a:pt x="591" y="86"/>
                </a:lnTo>
                <a:lnTo>
                  <a:pt x="593" y="87"/>
                </a:lnTo>
                <a:lnTo>
                  <a:pt x="594" y="87"/>
                </a:lnTo>
                <a:lnTo>
                  <a:pt x="595" y="87"/>
                </a:lnTo>
                <a:lnTo>
                  <a:pt x="596" y="88"/>
                </a:lnTo>
                <a:lnTo>
                  <a:pt x="597" y="89"/>
                </a:lnTo>
                <a:lnTo>
                  <a:pt x="598" y="90"/>
                </a:lnTo>
                <a:lnTo>
                  <a:pt x="600" y="92"/>
                </a:lnTo>
                <a:lnTo>
                  <a:pt x="601" y="94"/>
                </a:lnTo>
                <a:lnTo>
                  <a:pt x="601" y="94"/>
                </a:lnTo>
                <a:lnTo>
                  <a:pt x="602" y="97"/>
                </a:lnTo>
                <a:lnTo>
                  <a:pt x="604" y="99"/>
                </a:lnTo>
                <a:lnTo>
                  <a:pt x="605" y="100"/>
                </a:lnTo>
                <a:lnTo>
                  <a:pt x="607" y="103"/>
                </a:lnTo>
                <a:lnTo>
                  <a:pt x="608" y="104"/>
                </a:lnTo>
                <a:lnTo>
                  <a:pt x="608" y="105"/>
                </a:lnTo>
                <a:lnTo>
                  <a:pt x="609" y="107"/>
                </a:lnTo>
                <a:lnTo>
                  <a:pt x="610" y="107"/>
                </a:lnTo>
                <a:lnTo>
                  <a:pt x="611" y="108"/>
                </a:lnTo>
                <a:lnTo>
                  <a:pt x="612" y="110"/>
                </a:lnTo>
                <a:lnTo>
                  <a:pt x="613" y="111"/>
                </a:lnTo>
                <a:lnTo>
                  <a:pt x="613" y="113"/>
                </a:lnTo>
                <a:lnTo>
                  <a:pt x="614" y="114"/>
                </a:lnTo>
                <a:lnTo>
                  <a:pt x="615" y="118"/>
                </a:lnTo>
                <a:lnTo>
                  <a:pt x="617" y="123"/>
                </a:lnTo>
                <a:lnTo>
                  <a:pt x="618" y="127"/>
                </a:lnTo>
                <a:lnTo>
                  <a:pt x="618" y="128"/>
                </a:lnTo>
                <a:lnTo>
                  <a:pt x="619" y="129"/>
                </a:lnTo>
                <a:lnTo>
                  <a:pt x="620" y="130"/>
                </a:lnTo>
                <a:lnTo>
                  <a:pt x="620" y="131"/>
                </a:lnTo>
                <a:lnTo>
                  <a:pt x="621" y="132"/>
                </a:lnTo>
                <a:lnTo>
                  <a:pt x="624" y="135"/>
                </a:lnTo>
                <a:lnTo>
                  <a:pt x="625" y="135"/>
                </a:lnTo>
                <a:lnTo>
                  <a:pt x="625" y="136"/>
                </a:lnTo>
                <a:lnTo>
                  <a:pt x="626" y="137"/>
                </a:lnTo>
                <a:lnTo>
                  <a:pt x="626" y="138"/>
                </a:lnTo>
                <a:lnTo>
                  <a:pt x="628" y="141"/>
                </a:lnTo>
                <a:lnTo>
                  <a:pt x="629" y="143"/>
                </a:lnTo>
                <a:lnTo>
                  <a:pt x="629" y="144"/>
                </a:lnTo>
                <a:lnTo>
                  <a:pt x="631" y="145"/>
                </a:lnTo>
                <a:lnTo>
                  <a:pt x="632" y="147"/>
                </a:lnTo>
                <a:lnTo>
                  <a:pt x="633" y="148"/>
                </a:lnTo>
                <a:lnTo>
                  <a:pt x="634" y="149"/>
                </a:lnTo>
                <a:lnTo>
                  <a:pt x="634" y="149"/>
                </a:lnTo>
                <a:lnTo>
                  <a:pt x="635" y="150"/>
                </a:lnTo>
                <a:lnTo>
                  <a:pt x="636" y="150"/>
                </a:lnTo>
                <a:lnTo>
                  <a:pt x="636" y="150"/>
                </a:lnTo>
                <a:lnTo>
                  <a:pt x="637" y="151"/>
                </a:lnTo>
                <a:lnTo>
                  <a:pt x="637" y="151"/>
                </a:lnTo>
                <a:lnTo>
                  <a:pt x="638" y="151"/>
                </a:lnTo>
                <a:lnTo>
                  <a:pt x="639" y="150"/>
                </a:lnTo>
                <a:lnTo>
                  <a:pt x="639" y="150"/>
                </a:lnTo>
                <a:lnTo>
                  <a:pt x="640" y="150"/>
                </a:lnTo>
                <a:lnTo>
                  <a:pt x="640" y="149"/>
                </a:lnTo>
                <a:lnTo>
                  <a:pt x="641" y="147"/>
                </a:lnTo>
                <a:lnTo>
                  <a:pt x="642" y="146"/>
                </a:lnTo>
                <a:lnTo>
                  <a:pt x="642" y="146"/>
                </a:lnTo>
                <a:lnTo>
                  <a:pt x="643" y="146"/>
                </a:lnTo>
                <a:lnTo>
                  <a:pt x="643" y="146"/>
                </a:lnTo>
                <a:lnTo>
                  <a:pt x="644" y="146"/>
                </a:lnTo>
                <a:lnTo>
                  <a:pt x="644" y="146"/>
                </a:lnTo>
                <a:lnTo>
                  <a:pt x="644" y="147"/>
                </a:lnTo>
                <a:lnTo>
                  <a:pt x="644" y="148"/>
                </a:lnTo>
                <a:lnTo>
                  <a:pt x="645" y="149"/>
                </a:lnTo>
                <a:lnTo>
                  <a:pt x="645" y="151"/>
                </a:lnTo>
                <a:lnTo>
                  <a:pt x="645" y="153"/>
                </a:lnTo>
                <a:lnTo>
                  <a:pt x="644" y="155"/>
                </a:lnTo>
                <a:lnTo>
                  <a:pt x="644" y="158"/>
                </a:lnTo>
                <a:lnTo>
                  <a:pt x="644" y="159"/>
                </a:lnTo>
                <a:lnTo>
                  <a:pt x="643" y="164"/>
                </a:lnTo>
                <a:lnTo>
                  <a:pt x="642" y="168"/>
                </a:lnTo>
                <a:lnTo>
                  <a:pt x="642" y="171"/>
                </a:lnTo>
                <a:lnTo>
                  <a:pt x="642" y="172"/>
                </a:lnTo>
                <a:lnTo>
                  <a:pt x="642" y="172"/>
                </a:lnTo>
                <a:lnTo>
                  <a:pt x="642" y="173"/>
                </a:lnTo>
                <a:lnTo>
                  <a:pt x="642" y="173"/>
                </a:lnTo>
                <a:lnTo>
                  <a:pt x="643" y="174"/>
                </a:lnTo>
                <a:lnTo>
                  <a:pt x="643" y="175"/>
                </a:lnTo>
                <a:lnTo>
                  <a:pt x="644" y="175"/>
                </a:lnTo>
                <a:lnTo>
                  <a:pt x="645" y="176"/>
                </a:lnTo>
                <a:lnTo>
                  <a:pt x="646" y="177"/>
                </a:lnTo>
                <a:lnTo>
                  <a:pt x="649" y="178"/>
                </a:lnTo>
                <a:lnTo>
                  <a:pt x="651" y="180"/>
                </a:lnTo>
                <a:lnTo>
                  <a:pt x="654" y="181"/>
                </a:lnTo>
                <a:lnTo>
                  <a:pt x="656" y="182"/>
                </a:lnTo>
                <a:lnTo>
                  <a:pt x="660" y="183"/>
                </a:lnTo>
                <a:lnTo>
                  <a:pt x="664" y="184"/>
                </a:lnTo>
                <a:lnTo>
                  <a:pt x="666" y="185"/>
                </a:lnTo>
                <a:lnTo>
                  <a:pt x="668" y="186"/>
                </a:lnTo>
                <a:lnTo>
                  <a:pt x="671" y="187"/>
                </a:lnTo>
                <a:lnTo>
                  <a:pt x="672" y="188"/>
                </a:lnTo>
                <a:lnTo>
                  <a:pt x="674" y="190"/>
                </a:lnTo>
                <a:lnTo>
                  <a:pt x="678" y="193"/>
                </a:lnTo>
                <a:lnTo>
                  <a:pt x="680" y="194"/>
                </a:lnTo>
                <a:lnTo>
                  <a:pt x="680" y="195"/>
                </a:lnTo>
                <a:lnTo>
                  <a:pt x="681" y="196"/>
                </a:lnTo>
                <a:lnTo>
                  <a:pt x="682" y="197"/>
                </a:lnTo>
                <a:lnTo>
                  <a:pt x="682" y="198"/>
                </a:lnTo>
                <a:lnTo>
                  <a:pt x="683" y="200"/>
                </a:lnTo>
                <a:lnTo>
                  <a:pt x="685" y="207"/>
                </a:lnTo>
                <a:lnTo>
                  <a:pt x="686" y="211"/>
                </a:lnTo>
                <a:lnTo>
                  <a:pt x="687" y="213"/>
                </a:lnTo>
                <a:lnTo>
                  <a:pt x="689" y="218"/>
                </a:lnTo>
                <a:lnTo>
                  <a:pt x="691" y="224"/>
                </a:lnTo>
                <a:lnTo>
                  <a:pt x="692" y="226"/>
                </a:lnTo>
                <a:lnTo>
                  <a:pt x="692" y="226"/>
                </a:lnTo>
                <a:lnTo>
                  <a:pt x="687" y="236"/>
                </a:lnTo>
                <a:lnTo>
                  <a:pt x="686" y="239"/>
                </a:lnTo>
                <a:lnTo>
                  <a:pt x="685" y="241"/>
                </a:lnTo>
                <a:lnTo>
                  <a:pt x="684" y="242"/>
                </a:lnTo>
                <a:lnTo>
                  <a:pt x="684" y="243"/>
                </a:lnTo>
                <a:lnTo>
                  <a:pt x="684" y="245"/>
                </a:lnTo>
                <a:lnTo>
                  <a:pt x="683" y="247"/>
                </a:lnTo>
                <a:lnTo>
                  <a:pt x="684" y="249"/>
                </a:lnTo>
                <a:lnTo>
                  <a:pt x="684" y="250"/>
                </a:lnTo>
                <a:lnTo>
                  <a:pt x="685" y="254"/>
                </a:lnTo>
                <a:lnTo>
                  <a:pt x="685" y="256"/>
                </a:lnTo>
                <a:lnTo>
                  <a:pt x="685" y="258"/>
                </a:lnTo>
                <a:lnTo>
                  <a:pt x="686" y="263"/>
                </a:lnTo>
                <a:lnTo>
                  <a:pt x="686" y="265"/>
                </a:lnTo>
                <a:lnTo>
                  <a:pt x="686" y="266"/>
                </a:lnTo>
                <a:lnTo>
                  <a:pt x="687" y="268"/>
                </a:lnTo>
                <a:lnTo>
                  <a:pt x="687" y="270"/>
                </a:lnTo>
                <a:lnTo>
                  <a:pt x="690" y="276"/>
                </a:lnTo>
                <a:lnTo>
                  <a:pt x="692" y="280"/>
                </a:lnTo>
                <a:lnTo>
                  <a:pt x="692" y="281"/>
                </a:lnTo>
                <a:lnTo>
                  <a:pt x="692" y="282"/>
                </a:lnTo>
                <a:lnTo>
                  <a:pt x="692" y="283"/>
                </a:lnTo>
                <a:lnTo>
                  <a:pt x="692" y="284"/>
                </a:lnTo>
                <a:lnTo>
                  <a:pt x="692" y="287"/>
                </a:lnTo>
                <a:lnTo>
                  <a:pt x="692" y="288"/>
                </a:lnTo>
                <a:lnTo>
                  <a:pt x="693" y="289"/>
                </a:lnTo>
                <a:lnTo>
                  <a:pt x="693" y="289"/>
                </a:lnTo>
                <a:lnTo>
                  <a:pt x="693" y="290"/>
                </a:lnTo>
                <a:lnTo>
                  <a:pt x="693" y="290"/>
                </a:lnTo>
                <a:lnTo>
                  <a:pt x="694" y="290"/>
                </a:lnTo>
                <a:lnTo>
                  <a:pt x="695" y="291"/>
                </a:lnTo>
                <a:lnTo>
                  <a:pt x="696" y="291"/>
                </a:lnTo>
                <a:lnTo>
                  <a:pt x="698" y="291"/>
                </a:lnTo>
                <a:lnTo>
                  <a:pt x="702" y="291"/>
                </a:lnTo>
                <a:lnTo>
                  <a:pt x="703" y="291"/>
                </a:lnTo>
                <a:lnTo>
                  <a:pt x="706" y="290"/>
                </a:lnTo>
                <a:lnTo>
                  <a:pt x="706" y="290"/>
                </a:lnTo>
                <a:lnTo>
                  <a:pt x="707" y="290"/>
                </a:lnTo>
                <a:lnTo>
                  <a:pt x="708" y="291"/>
                </a:lnTo>
                <a:lnTo>
                  <a:pt x="709" y="291"/>
                </a:lnTo>
                <a:lnTo>
                  <a:pt x="709" y="292"/>
                </a:lnTo>
                <a:lnTo>
                  <a:pt x="710" y="292"/>
                </a:lnTo>
                <a:lnTo>
                  <a:pt x="710" y="293"/>
                </a:lnTo>
                <a:lnTo>
                  <a:pt x="710" y="294"/>
                </a:lnTo>
                <a:lnTo>
                  <a:pt x="710" y="296"/>
                </a:lnTo>
                <a:lnTo>
                  <a:pt x="710" y="297"/>
                </a:lnTo>
                <a:lnTo>
                  <a:pt x="710" y="298"/>
                </a:lnTo>
                <a:lnTo>
                  <a:pt x="710" y="300"/>
                </a:lnTo>
                <a:lnTo>
                  <a:pt x="710" y="302"/>
                </a:lnTo>
                <a:lnTo>
                  <a:pt x="709" y="304"/>
                </a:lnTo>
                <a:lnTo>
                  <a:pt x="708" y="306"/>
                </a:lnTo>
                <a:lnTo>
                  <a:pt x="708" y="308"/>
                </a:lnTo>
                <a:lnTo>
                  <a:pt x="707" y="309"/>
                </a:lnTo>
                <a:lnTo>
                  <a:pt x="706" y="311"/>
                </a:lnTo>
                <a:lnTo>
                  <a:pt x="705" y="312"/>
                </a:lnTo>
                <a:lnTo>
                  <a:pt x="705" y="313"/>
                </a:lnTo>
                <a:lnTo>
                  <a:pt x="704" y="313"/>
                </a:lnTo>
                <a:lnTo>
                  <a:pt x="702" y="315"/>
                </a:lnTo>
                <a:lnTo>
                  <a:pt x="699" y="318"/>
                </a:lnTo>
                <a:lnTo>
                  <a:pt x="696" y="319"/>
                </a:lnTo>
                <a:lnTo>
                  <a:pt x="695" y="320"/>
                </a:lnTo>
                <a:lnTo>
                  <a:pt x="693" y="321"/>
                </a:lnTo>
                <a:lnTo>
                  <a:pt x="692" y="322"/>
                </a:lnTo>
                <a:lnTo>
                  <a:pt x="691" y="324"/>
                </a:lnTo>
                <a:lnTo>
                  <a:pt x="690" y="326"/>
                </a:lnTo>
                <a:lnTo>
                  <a:pt x="689" y="327"/>
                </a:lnTo>
                <a:lnTo>
                  <a:pt x="687" y="333"/>
                </a:lnTo>
                <a:lnTo>
                  <a:pt x="685" y="335"/>
                </a:lnTo>
                <a:lnTo>
                  <a:pt x="685" y="336"/>
                </a:lnTo>
                <a:lnTo>
                  <a:pt x="684" y="337"/>
                </a:lnTo>
                <a:lnTo>
                  <a:pt x="683" y="338"/>
                </a:lnTo>
                <a:lnTo>
                  <a:pt x="682" y="339"/>
                </a:lnTo>
                <a:lnTo>
                  <a:pt x="680" y="341"/>
                </a:lnTo>
                <a:lnTo>
                  <a:pt x="679" y="341"/>
                </a:lnTo>
                <a:lnTo>
                  <a:pt x="678" y="342"/>
                </a:lnTo>
                <a:lnTo>
                  <a:pt x="678" y="343"/>
                </a:lnTo>
                <a:lnTo>
                  <a:pt x="677" y="344"/>
                </a:lnTo>
                <a:lnTo>
                  <a:pt x="677" y="345"/>
                </a:lnTo>
                <a:lnTo>
                  <a:pt x="677" y="347"/>
                </a:lnTo>
                <a:lnTo>
                  <a:pt x="677" y="348"/>
                </a:lnTo>
                <a:lnTo>
                  <a:pt x="677" y="350"/>
                </a:lnTo>
                <a:lnTo>
                  <a:pt x="677" y="352"/>
                </a:lnTo>
                <a:lnTo>
                  <a:pt x="678" y="354"/>
                </a:lnTo>
                <a:lnTo>
                  <a:pt x="678" y="354"/>
                </a:lnTo>
                <a:lnTo>
                  <a:pt x="678" y="355"/>
                </a:lnTo>
                <a:lnTo>
                  <a:pt x="679" y="355"/>
                </a:lnTo>
                <a:lnTo>
                  <a:pt x="680" y="356"/>
                </a:lnTo>
                <a:lnTo>
                  <a:pt x="681" y="356"/>
                </a:lnTo>
                <a:lnTo>
                  <a:pt x="682" y="356"/>
                </a:lnTo>
                <a:lnTo>
                  <a:pt x="683" y="356"/>
                </a:lnTo>
                <a:lnTo>
                  <a:pt x="684" y="357"/>
                </a:lnTo>
                <a:lnTo>
                  <a:pt x="686" y="356"/>
                </a:lnTo>
                <a:lnTo>
                  <a:pt x="688" y="356"/>
                </a:lnTo>
                <a:lnTo>
                  <a:pt x="689" y="356"/>
                </a:lnTo>
                <a:lnTo>
                  <a:pt x="691" y="355"/>
                </a:lnTo>
                <a:lnTo>
                  <a:pt x="695" y="354"/>
                </a:lnTo>
                <a:lnTo>
                  <a:pt x="705" y="351"/>
                </a:lnTo>
                <a:lnTo>
                  <a:pt x="707" y="350"/>
                </a:lnTo>
                <a:lnTo>
                  <a:pt x="710" y="349"/>
                </a:lnTo>
                <a:lnTo>
                  <a:pt x="711" y="349"/>
                </a:lnTo>
                <a:lnTo>
                  <a:pt x="712" y="349"/>
                </a:lnTo>
                <a:lnTo>
                  <a:pt x="713" y="349"/>
                </a:lnTo>
                <a:lnTo>
                  <a:pt x="715" y="349"/>
                </a:lnTo>
                <a:lnTo>
                  <a:pt x="716" y="349"/>
                </a:lnTo>
                <a:lnTo>
                  <a:pt x="716" y="349"/>
                </a:lnTo>
                <a:lnTo>
                  <a:pt x="717" y="350"/>
                </a:lnTo>
                <a:lnTo>
                  <a:pt x="718" y="350"/>
                </a:lnTo>
                <a:lnTo>
                  <a:pt x="719" y="351"/>
                </a:lnTo>
                <a:lnTo>
                  <a:pt x="720" y="352"/>
                </a:lnTo>
                <a:lnTo>
                  <a:pt x="721" y="355"/>
                </a:lnTo>
                <a:lnTo>
                  <a:pt x="723" y="357"/>
                </a:lnTo>
                <a:lnTo>
                  <a:pt x="724" y="358"/>
                </a:lnTo>
                <a:lnTo>
                  <a:pt x="724" y="360"/>
                </a:lnTo>
                <a:lnTo>
                  <a:pt x="725" y="362"/>
                </a:lnTo>
                <a:lnTo>
                  <a:pt x="725" y="363"/>
                </a:lnTo>
                <a:lnTo>
                  <a:pt x="725" y="365"/>
                </a:lnTo>
                <a:lnTo>
                  <a:pt x="725" y="366"/>
                </a:lnTo>
                <a:lnTo>
                  <a:pt x="725" y="369"/>
                </a:lnTo>
                <a:lnTo>
                  <a:pt x="725" y="374"/>
                </a:lnTo>
                <a:lnTo>
                  <a:pt x="725" y="376"/>
                </a:lnTo>
                <a:lnTo>
                  <a:pt x="725" y="377"/>
                </a:lnTo>
                <a:lnTo>
                  <a:pt x="725" y="378"/>
                </a:lnTo>
                <a:lnTo>
                  <a:pt x="725" y="378"/>
                </a:lnTo>
                <a:lnTo>
                  <a:pt x="726" y="379"/>
                </a:lnTo>
                <a:lnTo>
                  <a:pt x="726" y="380"/>
                </a:lnTo>
                <a:lnTo>
                  <a:pt x="727" y="380"/>
                </a:lnTo>
                <a:lnTo>
                  <a:pt x="727" y="380"/>
                </a:lnTo>
                <a:lnTo>
                  <a:pt x="731" y="381"/>
                </a:lnTo>
                <a:lnTo>
                  <a:pt x="733" y="382"/>
                </a:lnTo>
                <a:lnTo>
                  <a:pt x="734" y="382"/>
                </a:lnTo>
                <a:lnTo>
                  <a:pt x="735" y="383"/>
                </a:lnTo>
                <a:lnTo>
                  <a:pt x="737" y="384"/>
                </a:lnTo>
                <a:lnTo>
                  <a:pt x="740" y="385"/>
                </a:lnTo>
                <a:lnTo>
                  <a:pt x="741" y="385"/>
                </a:lnTo>
                <a:lnTo>
                  <a:pt x="742" y="386"/>
                </a:lnTo>
                <a:lnTo>
                  <a:pt x="743" y="387"/>
                </a:lnTo>
                <a:lnTo>
                  <a:pt x="745" y="389"/>
                </a:lnTo>
                <a:lnTo>
                  <a:pt x="747" y="391"/>
                </a:lnTo>
                <a:lnTo>
                  <a:pt x="748" y="391"/>
                </a:lnTo>
                <a:lnTo>
                  <a:pt x="748" y="392"/>
                </a:lnTo>
                <a:lnTo>
                  <a:pt x="750" y="393"/>
                </a:lnTo>
                <a:lnTo>
                  <a:pt x="751" y="393"/>
                </a:lnTo>
                <a:lnTo>
                  <a:pt x="752" y="393"/>
                </a:lnTo>
                <a:lnTo>
                  <a:pt x="760" y="394"/>
                </a:lnTo>
                <a:lnTo>
                  <a:pt x="764" y="395"/>
                </a:lnTo>
                <a:lnTo>
                  <a:pt x="771" y="396"/>
                </a:lnTo>
                <a:lnTo>
                  <a:pt x="772" y="396"/>
                </a:lnTo>
                <a:lnTo>
                  <a:pt x="774" y="397"/>
                </a:lnTo>
                <a:lnTo>
                  <a:pt x="775" y="397"/>
                </a:lnTo>
                <a:lnTo>
                  <a:pt x="776" y="398"/>
                </a:lnTo>
                <a:lnTo>
                  <a:pt x="778" y="399"/>
                </a:lnTo>
                <a:lnTo>
                  <a:pt x="779" y="400"/>
                </a:lnTo>
                <a:lnTo>
                  <a:pt x="780" y="402"/>
                </a:lnTo>
                <a:lnTo>
                  <a:pt x="781" y="402"/>
                </a:lnTo>
                <a:lnTo>
                  <a:pt x="781" y="403"/>
                </a:lnTo>
                <a:lnTo>
                  <a:pt x="782" y="404"/>
                </a:lnTo>
                <a:lnTo>
                  <a:pt x="782" y="406"/>
                </a:lnTo>
                <a:lnTo>
                  <a:pt x="782" y="408"/>
                </a:lnTo>
                <a:lnTo>
                  <a:pt x="783" y="412"/>
                </a:lnTo>
                <a:lnTo>
                  <a:pt x="783" y="413"/>
                </a:lnTo>
                <a:lnTo>
                  <a:pt x="783" y="414"/>
                </a:lnTo>
                <a:lnTo>
                  <a:pt x="784" y="415"/>
                </a:lnTo>
                <a:lnTo>
                  <a:pt x="784" y="416"/>
                </a:lnTo>
                <a:lnTo>
                  <a:pt x="785" y="416"/>
                </a:lnTo>
                <a:lnTo>
                  <a:pt x="785" y="417"/>
                </a:lnTo>
                <a:lnTo>
                  <a:pt x="786" y="417"/>
                </a:lnTo>
                <a:lnTo>
                  <a:pt x="787" y="418"/>
                </a:lnTo>
                <a:lnTo>
                  <a:pt x="789" y="418"/>
                </a:lnTo>
                <a:lnTo>
                  <a:pt x="791" y="418"/>
                </a:lnTo>
                <a:lnTo>
                  <a:pt x="794" y="419"/>
                </a:lnTo>
                <a:lnTo>
                  <a:pt x="795" y="419"/>
                </a:lnTo>
                <a:lnTo>
                  <a:pt x="797" y="419"/>
                </a:lnTo>
                <a:lnTo>
                  <a:pt x="798" y="420"/>
                </a:lnTo>
                <a:lnTo>
                  <a:pt x="799" y="420"/>
                </a:lnTo>
                <a:lnTo>
                  <a:pt x="800" y="421"/>
                </a:lnTo>
                <a:lnTo>
                  <a:pt x="808" y="427"/>
                </a:lnTo>
                <a:lnTo>
                  <a:pt x="810" y="428"/>
                </a:lnTo>
                <a:lnTo>
                  <a:pt x="812" y="429"/>
                </a:lnTo>
                <a:lnTo>
                  <a:pt x="813" y="430"/>
                </a:lnTo>
                <a:lnTo>
                  <a:pt x="815" y="431"/>
                </a:lnTo>
                <a:lnTo>
                  <a:pt x="816" y="431"/>
                </a:lnTo>
                <a:lnTo>
                  <a:pt x="817" y="431"/>
                </a:lnTo>
                <a:lnTo>
                  <a:pt x="818" y="431"/>
                </a:lnTo>
                <a:lnTo>
                  <a:pt x="819" y="431"/>
                </a:lnTo>
                <a:lnTo>
                  <a:pt x="821" y="431"/>
                </a:lnTo>
                <a:lnTo>
                  <a:pt x="823" y="431"/>
                </a:lnTo>
                <a:lnTo>
                  <a:pt x="828" y="430"/>
                </a:lnTo>
                <a:lnTo>
                  <a:pt x="831" y="429"/>
                </a:lnTo>
                <a:lnTo>
                  <a:pt x="833" y="429"/>
                </a:lnTo>
                <a:lnTo>
                  <a:pt x="837" y="429"/>
                </a:lnTo>
                <a:lnTo>
                  <a:pt x="842" y="428"/>
                </a:lnTo>
                <a:lnTo>
                  <a:pt x="843" y="428"/>
                </a:lnTo>
                <a:lnTo>
                  <a:pt x="844" y="428"/>
                </a:lnTo>
                <a:lnTo>
                  <a:pt x="845" y="428"/>
                </a:lnTo>
                <a:lnTo>
                  <a:pt x="846" y="428"/>
                </a:lnTo>
                <a:lnTo>
                  <a:pt x="847" y="429"/>
                </a:lnTo>
                <a:lnTo>
                  <a:pt x="850" y="430"/>
                </a:lnTo>
                <a:lnTo>
                  <a:pt x="854" y="431"/>
                </a:lnTo>
                <a:lnTo>
                  <a:pt x="855" y="432"/>
                </a:lnTo>
                <a:lnTo>
                  <a:pt x="857" y="432"/>
                </a:lnTo>
                <a:lnTo>
                  <a:pt x="858" y="433"/>
                </a:lnTo>
                <a:lnTo>
                  <a:pt x="860" y="435"/>
                </a:lnTo>
                <a:lnTo>
                  <a:pt x="861" y="436"/>
                </a:lnTo>
                <a:lnTo>
                  <a:pt x="862" y="436"/>
                </a:lnTo>
                <a:lnTo>
                  <a:pt x="863" y="437"/>
                </a:lnTo>
                <a:lnTo>
                  <a:pt x="863" y="438"/>
                </a:lnTo>
                <a:lnTo>
                  <a:pt x="863" y="439"/>
                </a:lnTo>
                <a:lnTo>
                  <a:pt x="864" y="439"/>
                </a:lnTo>
                <a:lnTo>
                  <a:pt x="864" y="440"/>
                </a:lnTo>
                <a:lnTo>
                  <a:pt x="864" y="441"/>
                </a:lnTo>
                <a:lnTo>
                  <a:pt x="865" y="443"/>
                </a:lnTo>
                <a:lnTo>
                  <a:pt x="865" y="446"/>
                </a:lnTo>
                <a:lnTo>
                  <a:pt x="865" y="448"/>
                </a:lnTo>
                <a:lnTo>
                  <a:pt x="865" y="448"/>
                </a:lnTo>
                <a:lnTo>
                  <a:pt x="866" y="449"/>
                </a:lnTo>
                <a:lnTo>
                  <a:pt x="866" y="450"/>
                </a:lnTo>
                <a:lnTo>
                  <a:pt x="867" y="451"/>
                </a:lnTo>
                <a:lnTo>
                  <a:pt x="867" y="451"/>
                </a:lnTo>
                <a:lnTo>
                  <a:pt x="868" y="452"/>
                </a:lnTo>
                <a:lnTo>
                  <a:pt x="869" y="452"/>
                </a:lnTo>
                <a:lnTo>
                  <a:pt x="870" y="453"/>
                </a:lnTo>
                <a:lnTo>
                  <a:pt x="873" y="454"/>
                </a:lnTo>
                <a:lnTo>
                  <a:pt x="875" y="455"/>
                </a:lnTo>
                <a:lnTo>
                  <a:pt x="885" y="459"/>
                </a:lnTo>
                <a:lnTo>
                  <a:pt x="886" y="460"/>
                </a:lnTo>
                <a:lnTo>
                  <a:pt x="888" y="461"/>
                </a:lnTo>
                <a:lnTo>
                  <a:pt x="890" y="463"/>
                </a:lnTo>
                <a:lnTo>
                  <a:pt x="891" y="464"/>
                </a:lnTo>
                <a:lnTo>
                  <a:pt x="893" y="466"/>
                </a:lnTo>
                <a:lnTo>
                  <a:pt x="894" y="468"/>
                </a:lnTo>
                <a:lnTo>
                  <a:pt x="896" y="470"/>
                </a:lnTo>
                <a:lnTo>
                  <a:pt x="901" y="477"/>
                </a:lnTo>
                <a:lnTo>
                  <a:pt x="904" y="481"/>
                </a:lnTo>
                <a:lnTo>
                  <a:pt x="905" y="483"/>
                </a:lnTo>
                <a:lnTo>
                  <a:pt x="906" y="484"/>
                </a:lnTo>
                <a:lnTo>
                  <a:pt x="907" y="486"/>
                </a:lnTo>
                <a:lnTo>
                  <a:pt x="908" y="491"/>
                </a:lnTo>
                <a:lnTo>
                  <a:pt x="909" y="493"/>
                </a:lnTo>
                <a:lnTo>
                  <a:pt x="910" y="495"/>
                </a:lnTo>
                <a:lnTo>
                  <a:pt x="910" y="495"/>
                </a:lnTo>
                <a:lnTo>
                  <a:pt x="911" y="495"/>
                </a:lnTo>
                <a:lnTo>
                  <a:pt x="910" y="495"/>
                </a:lnTo>
                <a:lnTo>
                  <a:pt x="910" y="495"/>
                </a:lnTo>
                <a:lnTo>
                  <a:pt x="909" y="495"/>
                </a:lnTo>
                <a:lnTo>
                  <a:pt x="909" y="496"/>
                </a:lnTo>
                <a:lnTo>
                  <a:pt x="907" y="496"/>
                </a:lnTo>
                <a:lnTo>
                  <a:pt x="905" y="498"/>
                </a:lnTo>
                <a:lnTo>
                  <a:pt x="900" y="501"/>
                </a:lnTo>
                <a:lnTo>
                  <a:pt x="894" y="506"/>
                </a:lnTo>
                <a:lnTo>
                  <a:pt x="892" y="508"/>
                </a:lnTo>
                <a:lnTo>
                  <a:pt x="888" y="511"/>
                </a:lnTo>
                <a:lnTo>
                  <a:pt x="886" y="512"/>
                </a:lnTo>
                <a:lnTo>
                  <a:pt x="885" y="513"/>
                </a:lnTo>
                <a:lnTo>
                  <a:pt x="884" y="513"/>
                </a:lnTo>
                <a:lnTo>
                  <a:pt x="883" y="514"/>
                </a:lnTo>
                <a:lnTo>
                  <a:pt x="882" y="514"/>
                </a:lnTo>
                <a:lnTo>
                  <a:pt x="881" y="514"/>
                </a:lnTo>
                <a:lnTo>
                  <a:pt x="878" y="515"/>
                </a:lnTo>
                <a:lnTo>
                  <a:pt x="874" y="515"/>
                </a:lnTo>
                <a:lnTo>
                  <a:pt x="873" y="516"/>
                </a:lnTo>
                <a:lnTo>
                  <a:pt x="872" y="516"/>
                </a:lnTo>
                <a:lnTo>
                  <a:pt x="871" y="517"/>
                </a:lnTo>
                <a:lnTo>
                  <a:pt x="868" y="519"/>
                </a:lnTo>
                <a:lnTo>
                  <a:pt x="868" y="519"/>
                </a:lnTo>
                <a:lnTo>
                  <a:pt x="867" y="520"/>
                </a:lnTo>
                <a:lnTo>
                  <a:pt x="866" y="520"/>
                </a:lnTo>
                <a:lnTo>
                  <a:pt x="865" y="520"/>
                </a:lnTo>
                <a:lnTo>
                  <a:pt x="862" y="521"/>
                </a:lnTo>
                <a:lnTo>
                  <a:pt x="861" y="521"/>
                </a:lnTo>
                <a:lnTo>
                  <a:pt x="860" y="521"/>
                </a:lnTo>
                <a:lnTo>
                  <a:pt x="859" y="521"/>
                </a:lnTo>
                <a:lnTo>
                  <a:pt x="858" y="521"/>
                </a:lnTo>
                <a:lnTo>
                  <a:pt x="857" y="520"/>
                </a:lnTo>
                <a:lnTo>
                  <a:pt x="857" y="520"/>
                </a:lnTo>
                <a:lnTo>
                  <a:pt x="855" y="518"/>
                </a:lnTo>
                <a:lnTo>
                  <a:pt x="855" y="518"/>
                </a:lnTo>
                <a:lnTo>
                  <a:pt x="854" y="518"/>
                </a:lnTo>
                <a:lnTo>
                  <a:pt x="851" y="517"/>
                </a:lnTo>
                <a:lnTo>
                  <a:pt x="850" y="517"/>
                </a:lnTo>
                <a:lnTo>
                  <a:pt x="849" y="516"/>
                </a:lnTo>
                <a:lnTo>
                  <a:pt x="847" y="515"/>
                </a:lnTo>
                <a:lnTo>
                  <a:pt x="843" y="512"/>
                </a:lnTo>
                <a:lnTo>
                  <a:pt x="841" y="510"/>
                </a:lnTo>
                <a:lnTo>
                  <a:pt x="839" y="509"/>
                </a:lnTo>
                <a:lnTo>
                  <a:pt x="837" y="508"/>
                </a:lnTo>
                <a:lnTo>
                  <a:pt x="835" y="507"/>
                </a:lnTo>
                <a:lnTo>
                  <a:pt x="833" y="507"/>
                </a:lnTo>
                <a:lnTo>
                  <a:pt x="831" y="506"/>
                </a:lnTo>
                <a:lnTo>
                  <a:pt x="829" y="506"/>
                </a:lnTo>
                <a:lnTo>
                  <a:pt x="828" y="506"/>
                </a:lnTo>
                <a:lnTo>
                  <a:pt x="827" y="507"/>
                </a:lnTo>
                <a:lnTo>
                  <a:pt x="827" y="507"/>
                </a:lnTo>
                <a:lnTo>
                  <a:pt x="826" y="507"/>
                </a:lnTo>
                <a:lnTo>
                  <a:pt x="824" y="508"/>
                </a:lnTo>
                <a:lnTo>
                  <a:pt x="821" y="509"/>
                </a:lnTo>
                <a:lnTo>
                  <a:pt x="821" y="510"/>
                </a:lnTo>
                <a:lnTo>
                  <a:pt x="819" y="511"/>
                </a:lnTo>
                <a:lnTo>
                  <a:pt x="816" y="514"/>
                </a:lnTo>
                <a:lnTo>
                  <a:pt x="814" y="515"/>
                </a:lnTo>
                <a:lnTo>
                  <a:pt x="808" y="520"/>
                </a:lnTo>
                <a:lnTo>
                  <a:pt x="805" y="521"/>
                </a:lnTo>
                <a:lnTo>
                  <a:pt x="804" y="522"/>
                </a:lnTo>
                <a:lnTo>
                  <a:pt x="803" y="523"/>
                </a:lnTo>
                <a:lnTo>
                  <a:pt x="802" y="523"/>
                </a:lnTo>
                <a:lnTo>
                  <a:pt x="801" y="523"/>
                </a:lnTo>
                <a:lnTo>
                  <a:pt x="799" y="523"/>
                </a:lnTo>
                <a:lnTo>
                  <a:pt x="797" y="524"/>
                </a:lnTo>
                <a:lnTo>
                  <a:pt x="793" y="524"/>
                </a:lnTo>
                <a:lnTo>
                  <a:pt x="791" y="524"/>
                </a:lnTo>
                <a:lnTo>
                  <a:pt x="790" y="523"/>
                </a:lnTo>
                <a:lnTo>
                  <a:pt x="789" y="523"/>
                </a:lnTo>
                <a:lnTo>
                  <a:pt x="788" y="523"/>
                </a:lnTo>
                <a:lnTo>
                  <a:pt x="787" y="522"/>
                </a:lnTo>
                <a:lnTo>
                  <a:pt x="785" y="521"/>
                </a:lnTo>
                <a:lnTo>
                  <a:pt x="783" y="520"/>
                </a:lnTo>
                <a:lnTo>
                  <a:pt x="782" y="519"/>
                </a:lnTo>
                <a:lnTo>
                  <a:pt x="779" y="517"/>
                </a:lnTo>
                <a:lnTo>
                  <a:pt x="777" y="516"/>
                </a:lnTo>
                <a:lnTo>
                  <a:pt x="774" y="513"/>
                </a:lnTo>
                <a:lnTo>
                  <a:pt x="770" y="509"/>
                </a:lnTo>
                <a:lnTo>
                  <a:pt x="769" y="509"/>
                </a:lnTo>
                <a:lnTo>
                  <a:pt x="768" y="508"/>
                </a:lnTo>
                <a:lnTo>
                  <a:pt x="767" y="507"/>
                </a:lnTo>
                <a:lnTo>
                  <a:pt x="764" y="506"/>
                </a:lnTo>
                <a:lnTo>
                  <a:pt x="762" y="505"/>
                </a:lnTo>
                <a:lnTo>
                  <a:pt x="756" y="501"/>
                </a:lnTo>
                <a:lnTo>
                  <a:pt x="751" y="498"/>
                </a:lnTo>
                <a:lnTo>
                  <a:pt x="750" y="498"/>
                </a:lnTo>
                <a:lnTo>
                  <a:pt x="748" y="497"/>
                </a:lnTo>
                <a:lnTo>
                  <a:pt x="747" y="497"/>
                </a:lnTo>
                <a:lnTo>
                  <a:pt x="743" y="495"/>
                </a:lnTo>
                <a:lnTo>
                  <a:pt x="737" y="493"/>
                </a:lnTo>
                <a:lnTo>
                  <a:pt x="735" y="492"/>
                </a:lnTo>
                <a:lnTo>
                  <a:pt x="733" y="492"/>
                </a:lnTo>
                <a:lnTo>
                  <a:pt x="731" y="491"/>
                </a:lnTo>
                <a:lnTo>
                  <a:pt x="729" y="490"/>
                </a:lnTo>
                <a:lnTo>
                  <a:pt x="727" y="490"/>
                </a:lnTo>
                <a:lnTo>
                  <a:pt x="724" y="490"/>
                </a:lnTo>
                <a:lnTo>
                  <a:pt x="722" y="489"/>
                </a:lnTo>
                <a:lnTo>
                  <a:pt x="721" y="489"/>
                </a:lnTo>
                <a:lnTo>
                  <a:pt x="720" y="489"/>
                </a:lnTo>
                <a:lnTo>
                  <a:pt x="718" y="489"/>
                </a:lnTo>
                <a:lnTo>
                  <a:pt x="717" y="490"/>
                </a:lnTo>
                <a:lnTo>
                  <a:pt x="716" y="490"/>
                </a:lnTo>
                <a:lnTo>
                  <a:pt x="714" y="491"/>
                </a:lnTo>
                <a:lnTo>
                  <a:pt x="713" y="491"/>
                </a:lnTo>
                <a:lnTo>
                  <a:pt x="712" y="492"/>
                </a:lnTo>
                <a:lnTo>
                  <a:pt x="710" y="494"/>
                </a:lnTo>
                <a:lnTo>
                  <a:pt x="708" y="495"/>
                </a:lnTo>
                <a:lnTo>
                  <a:pt x="704" y="499"/>
                </a:lnTo>
                <a:lnTo>
                  <a:pt x="697" y="506"/>
                </a:lnTo>
                <a:lnTo>
                  <a:pt x="695" y="507"/>
                </a:lnTo>
                <a:lnTo>
                  <a:pt x="690" y="511"/>
                </a:lnTo>
                <a:lnTo>
                  <a:pt x="687" y="514"/>
                </a:lnTo>
                <a:lnTo>
                  <a:pt x="684" y="516"/>
                </a:lnTo>
                <a:lnTo>
                  <a:pt x="683" y="517"/>
                </a:lnTo>
                <a:lnTo>
                  <a:pt x="682" y="518"/>
                </a:lnTo>
                <a:lnTo>
                  <a:pt x="681" y="519"/>
                </a:lnTo>
                <a:lnTo>
                  <a:pt x="681" y="520"/>
                </a:lnTo>
                <a:lnTo>
                  <a:pt x="680" y="521"/>
                </a:lnTo>
                <a:lnTo>
                  <a:pt x="679" y="523"/>
                </a:lnTo>
                <a:lnTo>
                  <a:pt x="678" y="525"/>
                </a:lnTo>
                <a:lnTo>
                  <a:pt x="676" y="531"/>
                </a:lnTo>
                <a:lnTo>
                  <a:pt x="676" y="533"/>
                </a:lnTo>
                <a:lnTo>
                  <a:pt x="675" y="534"/>
                </a:lnTo>
                <a:lnTo>
                  <a:pt x="674" y="536"/>
                </a:lnTo>
                <a:lnTo>
                  <a:pt x="673" y="538"/>
                </a:lnTo>
                <a:lnTo>
                  <a:pt x="670" y="543"/>
                </a:lnTo>
                <a:lnTo>
                  <a:pt x="669" y="545"/>
                </a:lnTo>
                <a:lnTo>
                  <a:pt x="668" y="547"/>
                </a:lnTo>
                <a:lnTo>
                  <a:pt x="666" y="549"/>
                </a:lnTo>
                <a:lnTo>
                  <a:pt x="661" y="554"/>
                </a:lnTo>
                <a:lnTo>
                  <a:pt x="655" y="560"/>
                </a:lnTo>
                <a:lnTo>
                  <a:pt x="653" y="563"/>
                </a:lnTo>
                <a:lnTo>
                  <a:pt x="651" y="565"/>
                </a:lnTo>
                <a:lnTo>
                  <a:pt x="650" y="567"/>
                </a:lnTo>
                <a:lnTo>
                  <a:pt x="646" y="575"/>
                </a:lnTo>
                <a:lnTo>
                  <a:pt x="644" y="578"/>
                </a:lnTo>
                <a:lnTo>
                  <a:pt x="641" y="584"/>
                </a:lnTo>
                <a:lnTo>
                  <a:pt x="640" y="587"/>
                </a:lnTo>
                <a:lnTo>
                  <a:pt x="638" y="592"/>
                </a:lnTo>
                <a:lnTo>
                  <a:pt x="635" y="597"/>
                </a:lnTo>
                <a:lnTo>
                  <a:pt x="634" y="599"/>
                </a:lnTo>
                <a:lnTo>
                  <a:pt x="633" y="602"/>
                </a:lnTo>
                <a:lnTo>
                  <a:pt x="632" y="607"/>
                </a:lnTo>
                <a:lnTo>
                  <a:pt x="631" y="610"/>
                </a:lnTo>
                <a:lnTo>
                  <a:pt x="629" y="612"/>
                </a:lnTo>
                <a:lnTo>
                  <a:pt x="627" y="616"/>
                </a:lnTo>
                <a:lnTo>
                  <a:pt x="626" y="618"/>
                </a:lnTo>
                <a:lnTo>
                  <a:pt x="625" y="621"/>
                </a:lnTo>
                <a:lnTo>
                  <a:pt x="624" y="623"/>
                </a:lnTo>
                <a:lnTo>
                  <a:pt x="622" y="627"/>
                </a:lnTo>
                <a:lnTo>
                  <a:pt x="622" y="628"/>
                </a:lnTo>
                <a:lnTo>
                  <a:pt x="622" y="629"/>
                </a:lnTo>
                <a:lnTo>
                  <a:pt x="621" y="633"/>
                </a:lnTo>
                <a:lnTo>
                  <a:pt x="620" y="639"/>
                </a:lnTo>
                <a:lnTo>
                  <a:pt x="619" y="642"/>
                </a:lnTo>
                <a:lnTo>
                  <a:pt x="619" y="644"/>
                </a:lnTo>
                <a:lnTo>
                  <a:pt x="618" y="646"/>
                </a:lnTo>
                <a:lnTo>
                  <a:pt x="617" y="648"/>
                </a:lnTo>
                <a:lnTo>
                  <a:pt x="617" y="649"/>
                </a:lnTo>
                <a:lnTo>
                  <a:pt x="616" y="651"/>
                </a:lnTo>
                <a:lnTo>
                  <a:pt x="615" y="652"/>
                </a:lnTo>
                <a:lnTo>
                  <a:pt x="614" y="653"/>
                </a:lnTo>
                <a:lnTo>
                  <a:pt x="613" y="655"/>
                </a:lnTo>
                <a:lnTo>
                  <a:pt x="612" y="656"/>
                </a:lnTo>
                <a:lnTo>
                  <a:pt x="611" y="656"/>
                </a:lnTo>
                <a:lnTo>
                  <a:pt x="610" y="656"/>
                </a:lnTo>
                <a:lnTo>
                  <a:pt x="609" y="657"/>
                </a:lnTo>
                <a:lnTo>
                  <a:pt x="608" y="657"/>
                </a:lnTo>
                <a:lnTo>
                  <a:pt x="608" y="657"/>
                </a:lnTo>
                <a:lnTo>
                  <a:pt x="607" y="657"/>
                </a:lnTo>
                <a:lnTo>
                  <a:pt x="606" y="657"/>
                </a:lnTo>
                <a:lnTo>
                  <a:pt x="605" y="656"/>
                </a:lnTo>
                <a:lnTo>
                  <a:pt x="604" y="656"/>
                </a:lnTo>
                <a:lnTo>
                  <a:pt x="604" y="655"/>
                </a:lnTo>
                <a:lnTo>
                  <a:pt x="603" y="655"/>
                </a:lnTo>
                <a:lnTo>
                  <a:pt x="603" y="654"/>
                </a:lnTo>
                <a:lnTo>
                  <a:pt x="603" y="653"/>
                </a:lnTo>
                <a:lnTo>
                  <a:pt x="602" y="652"/>
                </a:lnTo>
                <a:lnTo>
                  <a:pt x="602" y="651"/>
                </a:lnTo>
                <a:lnTo>
                  <a:pt x="602" y="646"/>
                </a:lnTo>
                <a:lnTo>
                  <a:pt x="601" y="640"/>
                </a:lnTo>
                <a:lnTo>
                  <a:pt x="600" y="637"/>
                </a:lnTo>
                <a:lnTo>
                  <a:pt x="600" y="633"/>
                </a:lnTo>
                <a:lnTo>
                  <a:pt x="600" y="630"/>
                </a:lnTo>
                <a:lnTo>
                  <a:pt x="599" y="626"/>
                </a:lnTo>
                <a:lnTo>
                  <a:pt x="598" y="622"/>
                </a:lnTo>
                <a:lnTo>
                  <a:pt x="598" y="620"/>
                </a:lnTo>
                <a:lnTo>
                  <a:pt x="597" y="618"/>
                </a:lnTo>
                <a:lnTo>
                  <a:pt x="597" y="611"/>
                </a:lnTo>
                <a:lnTo>
                  <a:pt x="597" y="610"/>
                </a:lnTo>
                <a:lnTo>
                  <a:pt x="596" y="608"/>
                </a:lnTo>
                <a:lnTo>
                  <a:pt x="596" y="607"/>
                </a:lnTo>
                <a:lnTo>
                  <a:pt x="595" y="605"/>
                </a:lnTo>
                <a:lnTo>
                  <a:pt x="595" y="603"/>
                </a:lnTo>
                <a:lnTo>
                  <a:pt x="594" y="602"/>
                </a:lnTo>
                <a:lnTo>
                  <a:pt x="593" y="600"/>
                </a:lnTo>
                <a:lnTo>
                  <a:pt x="591" y="599"/>
                </a:lnTo>
                <a:lnTo>
                  <a:pt x="591" y="598"/>
                </a:lnTo>
                <a:lnTo>
                  <a:pt x="590" y="597"/>
                </a:lnTo>
                <a:lnTo>
                  <a:pt x="589" y="596"/>
                </a:lnTo>
                <a:lnTo>
                  <a:pt x="588" y="596"/>
                </a:lnTo>
                <a:lnTo>
                  <a:pt x="587" y="596"/>
                </a:lnTo>
                <a:lnTo>
                  <a:pt x="586" y="595"/>
                </a:lnTo>
                <a:lnTo>
                  <a:pt x="584" y="595"/>
                </a:lnTo>
                <a:lnTo>
                  <a:pt x="583" y="595"/>
                </a:lnTo>
                <a:lnTo>
                  <a:pt x="582" y="595"/>
                </a:lnTo>
                <a:lnTo>
                  <a:pt x="581" y="595"/>
                </a:lnTo>
                <a:lnTo>
                  <a:pt x="580" y="595"/>
                </a:lnTo>
                <a:lnTo>
                  <a:pt x="579" y="595"/>
                </a:lnTo>
                <a:lnTo>
                  <a:pt x="576" y="596"/>
                </a:lnTo>
                <a:lnTo>
                  <a:pt x="574" y="597"/>
                </a:lnTo>
                <a:lnTo>
                  <a:pt x="572" y="597"/>
                </a:lnTo>
                <a:lnTo>
                  <a:pt x="569" y="597"/>
                </a:lnTo>
                <a:lnTo>
                  <a:pt x="566" y="598"/>
                </a:lnTo>
                <a:lnTo>
                  <a:pt x="562" y="598"/>
                </a:lnTo>
                <a:lnTo>
                  <a:pt x="556" y="599"/>
                </a:lnTo>
                <a:lnTo>
                  <a:pt x="553" y="600"/>
                </a:lnTo>
                <a:lnTo>
                  <a:pt x="548" y="600"/>
                </a:lnTo>
                <a:lnTo>
                  <a:pt x="547" y="600"/>
                </a:lnTo>
                <a:lnTo>
                  <a:pt x="546" y="600"/>
                </a:lnTo>
                <a:lnTo>
                  <a:pt x="543" y="600"/>
                </a:lnTo>
                <a:lnTo>
                  <a:pt x="538" y="598"/>
                </a:lnTo>
                <a:lnTo>
                  <a:pt x="536" y="598"/>
                </a:lnTo>
                <a:lnTo>
                  <a:pt x="534" y="597"/>
                </a:lnTo>
                <a:lnTo>
                  <a:pt x="531" y="595"/>
                </a:lnTo>
                <a:lnTo>
                  <a:pt x="529" y="594"/>
                </a:lnTo>
                <a:lnTo>
                  <a:pt x="527" y="593"/>
                </a:lnTo>
                <a:lnTo>
                  <a:pt x="524" y="590"/>
                </a:lnTo>
                <a:lnTo>
                  <a:pt x="523" y="589"/>
                </a:lnTo>
                <a:lnTo>
                  <a:pt x="522" y="589"/>
                </a:lnTo>
                <a:lnTo>
                  <a:pt x="521" y="588"/>
                </a:lnTo>
                <a:lnTo>
                  <a:pt x="517" y="587"/>
                </a:lnTo>
                <a:lnTo>
                  <a:pt x="516" y="586"/>
                </a:lnTo>
                <a:lnTo>
                  <a:pt x="514" y="586"/>
                </a:lnTo>
                <a:lnTo>
                  <a:pt x="513" y="585"/>
                </a:lnTo>
                <a:lnTo>
                  <a:pt x="512" y="585"/>
                </a:lnTo>
                <a:lnTo>
                  <a:pt x="511" y="585"/>
                </a:lnTo>
                <a:lnTo>
                  <a:pt x="509" y="585"/>
                </a:lnTo>
                <a:lnTo>
                  <a:pt x="508" y="585"/>
                </a:lnTo>
                <a:lnTo>
                  <a:pt x="507" y="585"/>
                </a:lnTo>
                <a:lnTo>
                  <a:pt x="502" y="585"/>
                </a:lnTo>
                <a:lnTo>
                  <a:pt x="501" y="585"/>
                </a:lnTo>
                <a:lnTo>
                  <a:pt x="500" y="585"/>
                </a:lnTo>
                <a:lnTo>
                  <a:pt x="499" y="585"/>
                </a:lnTo>
                <a:lnTo>
                  <a:pt x="498" y="585"/>
                </a:lnTo>
                <a:lnTo>
                  <a:pt x="498" y="585"/>
                </a:lnTo>
                <a:lnTo>
                  <a:pt x="497" y="585"/>
                </a:lnTo>
                <a:lnTo>
                  <a:pt x="497" y="584"/>
                </a:lnTo>
                <a:lnTo>
                  <a:pt x="496" y="584"/>
                </a:lnTo>
                <a:lnTo>
                  <a:pt x="496" y="583"/>
                </a:lnTo>
                <a:lnTo>
                  <a:pt x="495" y="582"/>
                </a:lnTo>
                <a:lnTo>
                  <a:pt x="495" y="582"/>
                </a:lnTo>
                <a:lnTo>
                  <a:pt x="494" y="581"/>
                </a:lnTo>
                <a:lnTo>
                  <a:pt x="494" y="580"/>
                </a:lnTo>
                <a:lnTo>
                  <a:pt x="494" y="579"/>
                </a:lnTo>
                <a:lnTo>
                  <a:pt x="493" y="573"/>
                </a:lnTo>
                <a:lnTo>
                  <a:pt x="492" y="570"/>
                </a:lnTo>
                <a:lnTo>
                  <a:pt x="492" y="568"/>
                </a:lnTo>
                <a:lnTo>
                  <a:pt x="492" y="567"/>
                </a:lnTo>
                <a:lnTo>
                  <a:pt x="491" y="566"/>
                </a:lnTo>
                <a:lnTo>
                  <a:pt x="491" y="564"/>
                </a:lnTo>
                <a:lnTo>
                  <a:pt x="490" y="563"/>
                </a:lnTo>
                <a:lnTo>
                  <a:pt x="489" y="562"/>
                </a:lnTo>
                <a:lnTo>
                  <a:pt x="488" y="560"/>
                </a:lnTo>
                <a:lnTo>
                  <a:pt x="486" y="559"/>
                </a:lnTo>
                <a:lnTo>
                  <a:pt x="485" y="558"/>
                </a:lnTo>
                <a:lnTo>
                  <a:pt x="484" y="557"/>
                </a:lnTo>
                <a:lnTo>
                  <a:pt x="483" y="556"/>
                </a:lnTo>
                <a:lnTo>
                  <a:pt x="482" y="555"/>
                </a:lnTo>
                <a:lnTo>
                  <a:pt x="480" y="555"/>
                </a:lnTo>
                <a:lnTo>
                  <a:pt x="478" y="554"/>
                </a:lnTo>
                <a:lnTo>
                  <a:pt x="477" y="554"/>
                </a:lnTo>
                <a:lnTo>
                  <a:pt x="475" y="554"/>
                </a:lnTo>
                <a:lnTo>
                  <a:pt x="470" y="554"/>
                </a:lnTo>
                <a:lnTo>
                  <a:pt x="468" y="554"/>
                </a:lnTo>
                <a:lnTo>
                  <a:pt x="466" y="554"/>
                </a:lnTo>
                <a:lnTo>
                  <a:pt x="464" y="554"/>
                </a:lnTo>
                <a:lnTo>
                  <a:pt x="462" y="554"/>
                </a:lnTo>
                <a:lnTo>
                  <a:pt x="461" y="553"/>
                </a:lnTo>
                <a:lnTo>
                  <a:pt x="459" y="553"/>
                </a:lnTo>
                <a:lnTo>
                  <a:pt x="457" y="552"/>
                </a:lnTo>
                <a:lnTo>
                  <a:pt x="456" y="552"/>
                </a:lnTo>
                <a:lnTo>
                  <a:pt x="446" y="547"/>
                </a:lnTo>
                <a:lnTo>
                  <a:pt x="444" y="545"/>
                </a:lnTo>
                <a:lnTo>
                  <a:pt x="440" y="542"/>
                </a:lnTo>
                <a:lnTo>
                  <a:pt x="438" y="542"/>
                </a:lnTo>
                <a:lnTo>
                  <a:pt x="436" y="540"/>
                </a:lnTo>
                <a:lnTo>
                  <a:pt x="435" y="540"/>
                </a:lnTo>
                <a:lnTo>
                  <a:pt x="434" y="540"/>
                </a:lnTo>
                <a:lnTo>
                  <a:pt x="433" y="540"/>
                </a:lnTo>
                <a:lnTo>
                  <a:pt x="432" y="540"/>
                </a:lnTo>
                <a:lnTo>
                  <a:pt x="432" y="540"/>
                </a:lnTo>
                <a:lnTo>
                  <a:pt x="431" y="540"/>
                </a:lnTo>
                <a:lnTo>
                  <a:pt x="429" y="540"/>
                </a:lnTo>
                <a:lnTo>
                  <a:pt x="426" y="541"/>
                </a:lnTo>
                <a:lnTo>
                  <a:pt x="424" y="542"/>
                </a:lnTo>
                <a:lnTo>
                  <a:pt x="422" y="542"/>
                </a:lnTo>
                <a:lnTo>
                  <a:pt x="420" y="542"/>
                </a:lnTo>
                <a:lnTo>
                  <a:pt x="416" y="542"/>
                </a:lnTo>
                <a:lnTo>
                  <a:pt x="413" y="542"/>
                </a:lnTo>
                <a:lnTo>
                  <a:pt x="409" y="542"/>
                </a:lnTo>
                <a:lnTo>
                  <a:pt x="404" y="542"/>
                </a:lnTo>
                <a:lnTo>
                  <a:pt x="403" y="542"/>
                </a:lnTo>
                <a:lnTo>
                  <a:pt x="402" y="542"/>
                </a:lnTo>
                <a:lnTo>
                  <a:pt x="401" y="542"/>
                </a:lnTo>
                <a:lnTo>
                  <a:pt x="400" y="542"/>
                </a:lnTo>
                <a:lnTo>
                  <a:pt x="399" y="542"/>
                </a:lnTo>
                <a:lnTo>
                  <a:pt x="398" y="543"/>
                </a:lnTo>
                <a:lnTo>
                  <a:pt x="397" y="544"/>
                </a:lnTo>
                <a:lnTo>
                  <a:pt x="396" y="545"/>
                </a:lnTo>
                <a:lnTo>
                  <a:pt x="395" y="546"/>
                </a:lnTo>
                <a:lnTo>
                  <a:pt x="394" y="548"/>
                </a:lnTo>
                <a:lnTo>
                  <a:pt x="392" y="550"/>
                </a:lnTo>
                <a:lnTo>
                  <a:pt x="390" y="555"/>
                </a:lnTo>
                <a:lnTo>
                  <a:pt x="389" y="558"/>
                </a:lnTo>
                <a:lnTo>
                  <a:pt x="387" y="563"/>
                </a:lnTo>
                <a:lnTo>
                  <a:pt x="386" y="565"/>
                </a:lnTo>
                <a:lnTo>
                  <a:pt x="385" y="567"/>
                </a:lnTo>
                <a:lnTo>
                  <a:pt x="385" y="568"/>
                </a:lnTo>
                <a:lnTo>
                  <a:pt x="381" y="573"/>
                </a:lnTo>
                <a:lnTo>
                  <a:pt x="378" y="579"/>
                </a:lnTo>
                <a:lnTo>
                  <a:pt x="376" y="581"/>
                </a:lnTo>
                <a:lnTo>
                  <a:pt x="375" y="582"/>
                </a:lnTo>
                <a:lnTo>
                  <a:pt x="374" y="583"/>
                </a:lnTo>
                <a:lnTo>
                  <a:pt x="372" y="584"/>
                </a:lnTo>
                <a:lnTo>
                  <a:pt x="371" y="586"/>
                </a:lnTo>
                <a:lnTo>
                  <a:pt x="367" y="588"/>
                </a:lnTo>
                <a:lnTo>
                  <a:pt x="366" y="589"/>
                </a:lnTo>
                <a:lnTo>
                  <a:pt x="364" y="590"/>
                </a:lnTo>
                <a:lnTo>
                  <a:pt x="363" y="590"/>
                </a:lnTo>
                <a:lnTo>
                  <a:pt x="361" y="590"/>
                </a:lnTo>
                <a:lnTo>
                  <a:pt x="360" y="590"/>
                </a:lnTo>
                <a:lnTo>
                  <a:pt x="358" y="590"/>
                </a:lnTo>
                <a:lnTo>
                  <a:pt x="357" y="590"/>
                </a:lnTo>
                <a:lnTo>
                  <a:pt x="356" y="589"/>
                </a:lnTo>
                <a:lnTo>
                  <a:pt x="355" y="589"/>
                </a:lnTo>
                <a:lnTo>
                  <a:pt x="354" y="588"/>
                </a:lnTo>
                <a:lnTo>
                  <a:pt x="352" y="587"/>
                </a:lnTo>
                <a:lnTo>
                  <a:pt x="351" y="586"/>
                </a:lnTo>
                <a:lnTo>
                  <a:pt x="351" y="586"/>
                </a:lnTo>
                <a:lnTo>
                  <a:pt x="350" y="585"/>
                </a:lnTo>
                <a:lnTo>
                  <a:pt x="349" y="585"/>
                </a:lnTo>
                <a:lnTo>
                  <a:pt x="349" y="585"/>
                </a:lnTo>
                <a:lnTo>
                  <a:pt x="348" y="585"/>
                </a:lnTo>
                <a:lnTo>
                  <a:pt x="347" y="585"/>
                </a:lnTo>
                <a:lnTo>
                  <a:pt x="346" y="586"/>
                </a:lnTo>
                <a:lnTo>
                  <a:pt x="344" y="587"/>
                </a:lnTo>
                <a:lnTo>
                  <a:pt x="343" y="587"/>
                </a:lnTo>
                <a:lnTo>
                  <a:pt x="342" y="588"/>
                </a:lnTo>
                <a:lnTo>
                  <a:pt x="341" y="588"/>
                </a:lnTo>
                <a:lnTo>
                  <a:pt x="340" y="588"/>
                </a:lnTo>
                <a:lnTo>
                  <a:pt x="339" y="588"/>
                </a:lnTo>
                <a:lnTo>
                  <a:pt x="338" y="588"/>
                </a:lnTo>
                <a:lnTo>
                  <a:pt x="337" y="588"/>
                </a:lnTo>
                <a:lnTo>
                  <a:pt x="335" y="588"/>
                </a:lnTo>
                <a:lnTo>
                  <a:pt x="331" y="587"/>
                </a:lnTo>
                <a:lnTo>
                  <a:pt x="329" y="587"/>
                </a:lnTo>
                <a:lnTo>
                  <a:pt x="325" y="586"/>
                </a:lnTo>
                <a:lnTo>
                  <a:pt x="323" y="586"/>
                </a:lnTo>
                <a:lnTo>
                  <a:pt x="320" y="586"/>
                </a:lnTo>
                <a:lnTo>
                  <a:pt x="318" y="586"/>
                </a:lnTo>
                <a:lnTo>
                  <a:pt x="313" y="586"/>
                </a:lnTo>
                <a:lnTo>
                  <a:pt x="310" y="586"/>
                </a:lnTo>
                <a:lnTo>
                  <a:pt x="306" y="586"/>
                </a:lnTo>
                <a:lnTo>
                  <a:pt x="301" y="585"/>
                </a:lnTo>
                <a:lnTo>
                  <a:pt x="295" y="585"/>
                </a:lnTo>
                <a:lnTo>
                  <a:pt x="277" y="583"/>
                </a:lnTo>
                <a:lnTo>
                  <a:pt x="273" y="583"/>
                </a:lnTo>
                <a:lnTo>
                  <a:pt x="271" y="583"/>
                </a:lnTo>
                <a:lnTo>
                  <a:pt x="268" y="583"/>
                </a:lnTo>
                <a:lnTo>
                  <a:pt x="267" y="583"/>
                </a:lnTo>
                <a:lnTo>
                  <a:pt x="262" y="583"/>
                </a:lnTo>
                <a:lnTo>
                  <a:pt x="259" y="583"/>
                </a:lnTo>
                <a:lnTo>
                  <a:pt x="257" y="583"/>
                </a:lnTo>
                <a:lnTo>
                  <a:pt x="253" y="583"/>
                </a:lnTo>
                <a:lnTo>
                  <a:pt x="246" y="582"/>
                </a:lnTo>
                <a:lnTo>
                  <a:pt x="244" y="582"/>
                </a:lnTo>
                <a:lnTo>
                  <a:pt x="242" y="582"/>
                </a:lnTo>
                <a:lnTo>
                  <a:pt x="240" y="581"/>
                </a:lnTo>
                <a:lnTo>
                  <a:pt x="238" y="581"/>
                </a:lnTo>
                <a:lnTo>
                  <a:pt x="237" y="580"/>
                </a:lnTo>
                <a:lnTo>
                  <a:pt x="235" y="580"/>
                </a:lnTo>
                <a:lnTo>
                  <a:pt x="233" y="579"/>
                </a:lnTo>
                <a:lnTo>
                  <a:pt x="231" y="578"/>
                </a:lnTo>
                <a:lnTo>
                  <a:pt x="229" y="577"/>
                </a:lnTo>
                <a:lnTo>
                  <a:pt x="225" y="575"/>
                </a:lnTo>
                <a:lnTo>
                  <a:pt x="217" y="571"/>
                </a:lnTo>
                <a:lnTo>
                  <a:pt x="205" y="565"/>
                </a:lnTo>
                <a:lnTo>
                  <a:pt x="201" y="562"/>
                </a:lnTo>
                <a:lnTo>
                  <a:pt x="199" y="561"/>
                </a:lnTo>
                <a:lnTo>
                  <a:pt x="197" y="560"/>
                </a:lnTo>
                <a:lnTo>
                  <a:pt x="196" y="559"/>
                </a:lnTo>
                <a:lnTo>
                  <a:pt x="194" y="557"/>
                </a:lnTo>
                <a:lnTo>
                  <a:pt x="191" y="555"/>
                </a:lnTo>
                <a:lnTo>
                  <a:pt x="189" y="553"/>
                </a:lnTo>
                <a:lnTo>
                  <a:pt x="187" y="552"/>
                </a:lnTo>
                <a:lnTo>
                  <a:pt x="185" y="550"/>
                </a:lnTo>
                <a:lnTo>
                  <a:pt x="184" y="548"/>
                </a:lnTo>
                <a:lnTo>
                  <a:pt x="183" y="547"/>
                </a:lnTo>
                <a:lnTo>
                  <a:pt x="182" y="546"/>
                </a:lnTo>
                <a:lnTo>
                  <a:pt x="181" y="545"/>
                </a:lnTo>
                <a:lnTo>
                  <a:pt x="180" y="544"/>
                </a:lnTo>
                <a:lnTo>
                  <a:pt x="180" y="543"/>
                </a:lnTo>
                <a:lnTo>
                  <a:pt x="179" y="542"/>
                </a:lnTo>
                <a:lnTo>
                  <a:pt x="178" y="538"/>
                </a:lnTo>
                <a:lnTo>
                  <a:pt x="178" y="537"/>
                </a:lnTo>
                <a:lnTo>
                  <a:pt x="178" y="536"/>
                </a:lnTo>
                <a:lnTo>
                  <a:pt x="178" y="536"/>
                </a:lnTo>
                <a:lnTo>
                  <a:pt x="177" y="535"/>
                </a:lnTo>
                <a:lnTo>
                  <a:pt x="177" y="535"/>
                </a:lnTo>
                <a:lnTo>
                  <a:pt x="176" y="534"/>
                </a:lnTo>
                <a:lnTo>
                  <a:pt x="175" y="533"/>
                </a:lnTo>
                <a:lnTo>
                  <a:pt x="174" y="533"/>
                </a:lnTo>
                <a:lnTo>
                  <a:pt x="173" y="533"/>
                </a:lnTo>
                <a:lnTo>
                  <a:pt x="172" y="532"/>
                </a:lnTo>
                <a:lnTo>
                  <a:pt x="171" y="532"/>
                </a:lnTo>
                <a:lnTo>
                  <a:pt x="170" y="532"/>
                </a:lnTo>
                <a:lnTo>
                  <a:pt x="170" y="532"/>
                </a:lnTo>
                <a:lnTo>
                  <a:pt x="169" y="531"/>
                </a:lnTo>
                <a:lnTo>
                  <a:pt x="168" y="530"/>
                </a:lnTo>
                <a:lnTo>
                  <a:pt x="166" y="528"/>
                </a:lnTo>
                <a:lnTo>
                  <a:pt x="165" y="528"/>
                </a:lnTo>
                <a:lnTo>
                  <a:pt x="164" y="527"/>
                </a:lnTo>
                <a:lnTo>
                  <a:pt x="163" y="526"/>
                </a:lnTo>
                <a:lnTo>
                  <a:pt x="162" y="526"/>
                </a:lnTo>
                <a:lnTo>
                  <a:pt x="161" y="525"/>
                </a:lnTo>
                <a:lnTo>
                  <a:pt x="157" y="524"/>
                </a:lnTo>
                <a:lnTo>
                  <a:pt x="156" y="524"/>
                </a:lnTo>
                <a:lnTo>
                  <a:pt x="156" y="524"/>
                </a:lnTo>
                <a:lnTo>
                  <a:pt x="155" y="523"/>
                </a:lnTo>
                <a:lnTo>
                  <a:pt x="155" y="523"/>
                </a:lnTo>
                <a:lnTo>
                  <a:pt x="154" y="522"/>
                </a:lnTo>
                <a:lnTo>
                  <a:pt x="154" y="521"/>
                </a:lnTo>
                <a:lnTo>
                  <a:pt x="154" y="521"/>
                </a:lnTo>
                <a:lnTo>
                  <a:pt x="154" y="520"/>
                </a:lnTo>
                <a:lnTo>
                  <a:pt x="153" y="519"/>
                </a:lnTo>
                <a:lnTo>
                  <a:pt x="152" y="519"/>
                </a:lnTo>
                <a:lnTo>
                  <a:pt x="150" y="518"/>
                </a:lnTo>
                <a:lnTo>
                  <a:pt x="149" y="517"/>
                </a:lnTo>
                <a:lnTo>
                  <a:pt x="148" y="516"/>
                </a:lnTo>
                <a:lnTo>
                  <a:pt x="146" y="514"/>
                </a:lnTo>
                <a:lnTo>
                  <a:pt x="145" y="513"/>
                </a:lnTo>
                <a:lnTo>
                  <a:pt x="144" y="513"/>
                </a:lnTo>
                <a:lnTo>
                  <a:pt x="144" y="512"/>
                </a:lnTo>
                <a:lnTo>
                  <a:pt x="143" y="512"/>
                </a:lnTo>
                <a:lnTo>
                  <a:pt x="141" y="512"/>
                </a:lnTo>
                <a:lnTo>
                  <a:pt x="139" y="511"/>
                </a:lnTo>
                <a:lnTo>
                  <a:pt x="137" y="510"/>
                </a:lnTo>
                <a:lnTo>
                  <a:pt x="136" y="510"/>
                </a:lnTo>
                <a:lnTo>
                  <a:pt x="135" y="509"/>
                </a:lnTo>
                <a:lnTo>
                  <a:pt x="135" y="508"/>
                </a:lnTo>
                <a:lnTo>
                  <a:pt x="134" y="507"/>
                </a:lnTo>
                <a:lnTo>
                  <a:pt x="133" y="507"/>
                </a:lnTo>
                <a:lnTo>
                  <a:pt x="132" y="505"/>
                </a:lnTo>
                <a:lnTo>
                  <a:pt x="132" y="504"/>
                </a:lnTo>
                <a:lnTo>
                  <a:pt x="131" y="504"/>
                </a:lnTo>
                <a:lnTo>
                  <a:pt x="131" y="503"/>
                </a:lnTo>
                <a:lnTo>
                  <a:pt x="130" y="502"/>
                </a:lnTo>
                <a:lnTo>
                  <a:pt x="129" y="502"/>
                </a:lnTo>
                <a:lnTo>
                  <a:pt x="129" y="502"/>
                </a:lnTo>
                <a:lnTo>
                  <a:pt x="128" y="501"/>
                </a:lnTo>
                <a:lnTo>
                  <a:pt x="127" y="501"/>
                </a:lnTo>
                <a:lnTo>
                  <a:pt x="126" y="501"/>
                </a:lnTo>
                <a:lnTo>
                  <a:pt x="121" y="501"/>
                </a:lnTo>
                <a:lnTo>
                  <a:pt x="119" y="501"/>
                </a:lnTo>
                <a:lnTo>
                  <a:pt x="116" y="501"/>
                </a:lnTo>
                <a:lnTo>
                  <a:pt x="113" y="501"/>
                </a:lnTo>
                <a:lnTo>
                  <a:pt x="110" y="502"/>
                </a:lnTo>
                <a:lnTo>
                  <a:pt x="108" y="502"/>
                </a:lnTo>
                <a:lnTo>
                  <a:pt x="107" y="503"/>
                </a:lnTo>
                <a:lnTo>
                  <a:pt x="106" y="503"/>
                </a:lnTo>
                <a:lnTo>
                  <a:pt x="105" y="504"/>
                </a:lnTo>
                <a:lnTo>
                  <a:pt x="103" y="504"/>
                </a:lnTo>
                <a:lnTo>
                  <a:pt x="102" y="505"/>
                </a:lnTo>
                <a:lnTo>
                  <a:pt x="97" y="509"/>
                </a:lnTo>
                <a:lnTo>
                  <a:pt x="95" y="510"/>
                </a:lnTo>
                <a:lnTo>
                  <a:pt x="94" y="510"/>
                </a:lnTo>
                <a:lnTo>
                  <a:pt x="92" y="511"/>
                </a:lnTo>
                <a:lnTo>
                  <a:pt x="91" y="512"/>
                </a:lnTo>
                <a:lnTo>
                  <a:pt x="90" y="512"/>
                </a:lnTo>
                <a:lnTo>
                  <a:pt x="89" y="512"/>
                </a:lnTo>
                <a:lnTo>
                  <a:pt x="87" y="512"/>
                </a:lnTo>
                <a:lnTo>
                  <a:pt x="85" y="512"/>
                </a:lnTo>
                <a:lnTo>
                  <a:pt x="83" y="512"/>
                </a:lnTo>
                <a:lnTo>
                  <a:pt x="81" y="512"/>
                </a:lnTo>
                <a:lnTo>
                  <a:pt x="77" y="512"/>
                </a:lnTo>
                <a:lnTo>
                  <a:pt x="68" y="511"/>
                </a:lnTo>
                <a:lnTo>
                  <a:pt x="67" y="510"/>
                </a:lnTo>
                <a:lnTo>
                  <a:pt x="65" y="510"/>
                </a:lnTo>
                <a:lnTo>
                  <a:pt x="63" y="509"/>
                </a:lnTo>
                <a:lnTo>
                  <a:pt x="62" y="508"/>
                </a:lnTo>
                <a:lnTo>
                  <a:pt x="60" y="507"/>
                </a:lnTo>
                <a:lnTo>
                  <a:pt x="58" y="505"/>
                </a:lnTo>
                <a:lnTo>
                  <a:pt x="56" y="504"/>
                </a:lnTo>
                <a:lnTo>
                  <a:pt x="50" y="499"/>
                </a:lnTo>
                <a:lnTo>
                  <a:pt x="48" y="497"/>
                </a:lnTo>
                <a:lnTo>
                  <a:pt x="47" y="496"/>
                </a:lnTo>
                <a:lnTo>
                  <a:pt x="45" y="495"/>
                </a:lnTo>
                <a:lnTo>
                  <a:pt x="44" y="494"/>
                </a:lnTo>
                <a:lnTo>
                  <a:pt x="39" y="492"/>
                </a:lnTo>
                <a:lnTo>
                  <a:pt x="34" y="489"/>
                </a:lnTo>
                <a:lnTo>
                  <a:pt x="33" y="488"/>
                </a:lnTo>
                <a:lnTo>
                  <a:pt x="31" y="488"/>
                </a:lnTo>
                <a:lnTo>
                  <a:pt x="29" y="487"/>
                </a:lnTo>
                <a:lnTo>
                  <a:pt x="26" y="486"/>
                </a:lnTo>
                <a:lnTo>
                  <a:pt x="18" y="485"/>
                </a:lnTo>
                <a:lnTo>
                  <a:pt x="15" y="484"/>
                </a:lnTo>
                <a:lnTo>
                  <a:pt x="13" y="484"/>
                </a:lnTo>
                <a:lnTo>
                  <a:pt x="11" y="483"/>
                </a:lnTo>
                <a:lnTo>
                  <a:pt x="9" y="482"/>
                </a:lnTo>
                <a:lnTo>
                  <a:pt x="0" y="479"/>
                </a:lnTo>
                <a:lnTo>
                  <a:pt x="1" y="478"/>
                </a:lnTo>
                <a:lnTo>
                  <a:pt x="2" y="476"/>
                </a:lnTo>
                <a:lnTo>
                  <a:pt x="4" y="471"/>
                </a:lnTo>
                <a:lnTo>
                  <a:pt x="4" y="470"/>
                </a:lnTo>
                <a:lnTo>
                  <a:pt x="5" y="470"/>
                </a:lnTo>
                <a:lnTo>
                  <a:pt x="5" y="469"/>
                </a:lnTo>
                <a:lnTo>
                  <a:pt x="6" y="469"/>
                </a:lnTo>
                <a:lnTo>
                  <a:pt x="7" y="469"/>
                </a:lnTo>
                <a:lnTo>
                  <a:pt x="7" y="468"/>
                </a:lnTo>
                <a:lnTo>
                  <a:pt x="9" y="467"/>
                </a:lnTo>
                <a:lnTo>
                  <a:pt x="10" y="467"/>
                </a:lnTo>
                <a:lnTo>
                  <a:pt x="10" y="466"/>
                </a:lnTo>
                <a:lnTo>
                  <a:pt x="10" y="466"/>
                </a:lnTo>
                <a:lnTo>
                  <a:pt x="10" y="466"/>
                </a:lnTo>
                <a:lnTo>
                  <a:pt x="9" y="465"/>
                </a:lnTo>
                <a:lnTo>
                  <a:pt x="9" y="465"/>
                </a:lnTo>
                <a:lnTo>
                  <a:pt x="9" y="465"/>
                </a:lnTo>
                <a:lnTo>
                  <a:pt x="9" y="464"/>
                </a:lnTo>
                <a:lnTo>
                  <a:pt x="10" y="464"/>
                </a:lnTo>
                <a:lnTo>
                  <a:pt x="11" y="463"/>
                </a:lnTo>
                <a:lnTo>
                  <a:pt x="11" y="462"/>
                </a:lnTo>
                <a:lnTo>
                  <a:pt x="12" y="460"/>
                </a:lnTo>
                <a:lnTo>
                  <a:pt x="12" y="460"/>
                </a:lnTo>
                <a:lnTo>
                  <a:pt x="12" y="459"/>
                </a:lnTo>
                <a:lnTo>
                  <a:pt x="12" y="458"/>
                </a:lnTo>
                <a:lnTo>
                  <a:pt x="13" y="458"/>
                </a:lnTo>
                <a:lnTo>
                  <a:pt x="13" y="458"/>
                </a:lnTo>
                <a:lnTo>
                  <a:pt x="15" y="458"/>
                </a:lnTo>
                <a:lnTo>
                  <a:pt x="15" y="457"/>
                </a:lnTo>
                <a:lnTo>
                  <a:pt x="16" y="457"/>
                </a:lnTo>
                <a:lnTo>
                  <a:pt x="16" y="457"/>
                </a:lnTo>
                <a:lnTo>
                  <a:pt x="17" y="456"/>
                </a:lnTo>
                <a:lnTo>
                  <a:pt x="19" y="454"/>
                </a:lnTo>
                <a:lnTo>
                  <a:pt x="19" y="453"/>
                </a:lnTo>
                <a:lnTo>
                  <a:pt x="19" y="453"/>
                </a:lnTo>
                <a:lnTo>
                  <a:pt x="20" y="453"/>
                </a:lnTo>
                <a:lnTo>
                  <a:pt x="20" y="452"/>
                </a:lnTo>
                <a:lnTo>
                  <a:pt x="20" y="452"/>
                </a:lnTo>
                <a:lnTo>
                  <a:pt x="21" y="451"/>
                </a:lnTo>
                <a:lnTo>
                  <a:pt x="22" y="451"/>
                </a:lnTo>
                <a:lnTo>
                  <a:pt x="23" y="450"/>
                </a:lnTo>
                <a:lnTo>
                  <a:pt x="25" y="450"/>
                </a:lnTo>
                <a:lnTo>
                  <a:pt x="26" y="450"/>
                </a:lnTo>
                <a:lnTo>
                  <a:pt x="28" y="450"/>
                </a:lnTo>
                <a:lnTo>
                  <a:pt x="29" y="450"/>
                </a:lnTo>
                <a:lnTo>
                  <a:pt x="30" y="450"/>
                </a:lnTo>
                <a:lnTo>
                  <a:pt x="31" y="450"/>
                </a:lnTo>
                <a:lnTo>
                  <a:pt x="32" y="451"/>
                </a:lnTo>
                <a:lnTo>
                  <a:pt x="33" y="452"/>
                </a:lnTo>
                <a:lnTo>
                  <a:pt x="35" y="454"/>
                </a:lnTo>
                <a:lnTo>
                  <a:pt x="36" y="454"/>
                </a:lnTo>
                <a:lnTo>
                  <a:pt x="37" y="455"/>
                </a:lnTo>
                <a:lnTo>
                  <a:pt x="38" y="455"/>
                </a:lnTo>
                <a:lnTo>
                  <a:pt x="40" y="455"/>
                </a:lnTo>
                <a:lnTo>
                  <a:pt x="41" y="456"/>
                </a:lnTo>
                <a:lnTo>
                  <a:pt x="43" y="456"/>
                </a:lnTo>
                <a:lnTo>
                  <a:pt x="43" y="456"/>
                </a:lnTo>
                <a:lnTo>
                  <a:pt x="44" y="456"/>
                </a:lnTo>
                <a:lnTo>
                  <a:pt x="45" y="455"/>
                </a:lnTo>
                <a:lnTo>
                  <a:pt x="46" y="455"/>
                </a:lnTo>
                <a:lnTo>
                  <a:pt x="46" y="454"/>
                </a:lnTo>
                <a:lnTo>
                  <a:pt x="47" y="453"/>
                </a:lnTo>
                <a:lnTo>
                  <a:pt x="48" y="452"/>
                </a:lnTo>
                <a:lnTo>
                  <a:pt x="49" y="451"/>
                </a:lnTo>
                <a:lnTo>
                  <a:pt x="51" y="449"/>
                </a:lnTo>
                <a:lnTo>
                  <a:pt x="53" y="446"/>
                </a:lnTo>
                <a:lnTo>
                  <a:pt x="54" y="445"/>
                </a:lnTo>
                <a:lnTo>
                  <a:pt x="54" y="444"/>
                </a:lnTo>
                <a:lnTo>
                  <a:pt x="55" y="444"/>
                </a:lnTo>
                <a:lnTo>
                  <a:pt x="56" y="444"/>
                </a:lnTo>
                <a:lnTo>
                  <a:pt x="56" y="443"/>
                </a:lnTo>
                <a:lnTo>
                  <a:pt x="57" y="443"/>
                </a:lnTo>
                <a:lnTo>
                  <a:pt x="59" y="443"/>
                </a:lnTo>
                <a:lnTo>
                  <a:pt x="64" y="442"/>
                </a:lnTo>
                <a:lnTo>
                  <a:pt x="66" y="442"/>
                </a:lnTo>
                <a:lnTo>
                  <a:pt x="67" y="442"/>
                </a:lnTo>
                <a:lnTo>
                  <a:pt x="69" y="442"/>
                </a:lnTo>
                <a:lnTo>
                  <a:pt x="70" y="443"/>
                </a:lnTo>
                <a:lnTo>
                  <a:pt x="72" y="443"/>
                </a:lnTo>
                <a:lnTo>
                  <a:pt x="73" y="444"/>
                </a:lnTo>
                <a:lnTo>
                  <a:pt x="75" y="445"/>
                </a:lnTo>
                <a:lnTo>
                  <a:pt x="78" y="447"/>
                </a:lnTo>
                <a:lnTo>
                  <a:pt x="79" y="448"/>
                </a:lnTo>
                <a:lnTo>
                  <a:pt x="79" y="448"/>
                </a:lnTo>
                <a:lnTo>
                  <a:pt x="80" y="448"/>
                </a:lnTo>
                <a:lnTo>
                  <a:pt x="81" y="448"/>
                </a:lnTo>
                <a:lnTo>
                  <a:pt x="82" y="448"/>
                </a:lnTo>
                <a:lnTo>
                  <a:pt x="82" y="448"/>
                </a:lnTo>
                <a:lnTo>
                  <a:pt x="83" y="448"/>
                </a:lnTo>
                <a:lnTo>
                  <a:pt x="84" y="447"/>
                </a:lnTo>
                <a:lnTo>
                  <a:pt x="85" y="446"/>
                </a:lnTo>
                <a:lnTo>
                  <a:pt x="87" y="443"/>
                </a:lnTo>
                <a:lnTo>
                  <a:pt x="88" y="441"/>
                </a:lnTo>
                <a:lnTo>
                  <a:pt x="89" y="440"/>
                </a:lnTo>
                <a:lnTo>
                  <a:pt x="91" y="438"/>
                </a:lnTo>
                <a:lnTo>
                  <a:pt x="93" y="436"/>
                </a:lnTo>
                <a:lnTo>
                  <a:pt x="95" y="434"/>
                </a:lnTo>
                <a:lnTo>
                  <a:pt x="96" y="434"/>
                </a:lnTo>
                <a:lnTo>
                  <a:pt x="97" y="433"/>
                </a:lnTo>
                <a:lnTo>
                  <a:pt x="98" y="432"/>
                </a:lnTo>
                <a:lnTo>
                  <a:pt x="102" y="430"/>
                </a:lnTo>
                <a:lnTo>
                  <a:pt x="103" y="429"/>
                </a:lnTo>
                <a:lnTo>
                  <a:pt x="104" y="428"/>
                </a:lnTo>
                <a:lnTo>
                  <a:pt x="106" y="427"/>
                </a:lnTo>
                <a:lnTo>
                  <a:pt x="108" y="426"/>
                </a:lnTo>
                <a:lnTo>
                  <a:pt x="110" y="423"/>
                </a:lnTo>
                <a:lnTo>
                  <a:pt x="111" y="421"/>
                </a:lnTo>
                <a:lnTo>
                  <a:pt x="113" y="419"/>
                </a:lnTo>
                <a:lnTo>
                  <a:pt x="114" y="418"/>
                </a:lnTo>
                <a:lnTo>
                  <a:pt x="115" y="417"/>
                </a:lnTo>
                <a:lnTo>
                  <a:pt x="115" y="416"/>
                </a:lnTo>
                <a:lnTo>
                  <a:pt x="117" y="415"/>
                </a:lnTo>
                <a:lnTo>
                  <a:pt x="119" y="414"/>
                </a:lnTo>
                <a:lnTo>
                  <a:pt x="121" y="413"/>
                </a:lnTo>
                <a:lnTo>
                  <a:pt x="125" y="412"/>
                </a:lnTo>
                <a:lnTo>
                  <a:pt x="127" y="411"/>
                </a:lnTo>
                <a:lnTo>
                  <a:pt x="130" y="410"/>
                </a:lnTo>
                <a:lnTo>
                  <a:pt x="133" y="410"/>
                </a:lnTo>
                <a:lnTo>
                  <a:pt x="134" y="410"/>
                </a:lnTo>
                <a:lnTo>
                  <a:pt x="137" y="410"/>
                </a:lnTo>
                <a:lnTo>
                  <a:pt x="139" y="410"/>
                </a:lnTo>
                <a:lnTo>
                  <a:pt x="140" y="410"/>
                </a:lnTo>
                <a:lnTo>
                  <a:pt x="141" y="409"/>
                </a:lnTo>
                <a:lnTo>
                  <a:pt x="142" y="409"/>
                </a:lnTo>
                <a:lnTo>
                  <a:pt x="142" y="409"/>
                </a:lnTo>
                <a:lnTo>
                  <a:pt x="143" y="408"/>
                </a:lnTo>
                <a:lnTo>
                  <a:pt x="144" y="407"/>
                </a:lnTo>
                <a:lnTo>
                  <a:pt x="144" y="406"/>
                </a:lnTo>
                <a:lnTo>
                  <a:pt x="145" y="405"/>
                </a:lnTo>
                <a:lnTo>
                  <a:pt x="146" y="401"/>
                </a:lnTo>
                <a:lnTo>
                  <a:pt x="147" y="399"/>
                </a:lnTo>
                <a:lnTo>
                  <a:pt x="148" y="398"/>
                </a:lnTo>
                <a:lnTo>
                  <a:pt x="148" y="397"/>
                </a:lnTo>
                <a:lnTo>
                  <a:pt x="149" y="396"/>
                </a:lnTo>
                <a:lnTo>
                  <a:pt x="150" y="396"/>
                </a:lnTo>
                <a:lnTo>
                  <a:pt x="150" y="395"/>
                </a:lnTo>
                <a:lnTo>
                  <a:pt x="151" y="395"/>
                </a:lnTo>
                <a:lnTo>
                  <a:pt x="151" y="395"/>
                </a:lnTo>
                <a:lnTo>
                  <a:pt x="152" y="395"/>
                </a:lnTo>
                <a:lnTo>
                  <a:pt x="153" y="395"/>
                </a:lnTo>
                <a:lnTo>
                  <a:pt x="154" y="395"/>
                </a:lnTo>
                <a:lnTo>
                  <a:pt x="157" y="395"/>
                </a:lnTo>
                <a:lnTo>
                  <a:pt x="158" y="396"/>
                </a:lnTo>
                <a:lnTo>
                  <a:pt x="159" y="395"/>
                </a:lnTo>
                <a:lnTo>
                  <a:pt x="160" y="395"/>
                </a:lnTo>
                <a:lnTo>
                  <a:pt x="161" y="395"/>
                </a:lnTo>
                <a:lnTo>
                  <a:pt x="161" y="395"/>
                </a:lnTo>
                <a:lnTo>
                  <a:pt x="162" y="394"/>
                </a:lnTo>
                <a:lnTo>
                  <a:pt x="163" y="394"/>
                </a:lnTo>
                <a:lnTo>
                  <a:pt x="164" y="393"/>
                </a:lnTo>
                <a:lnTo>
                  <a:pt x="165" y="392"/>
                </a:lnTo>
                <a:lnTo>
                  <a:pt x="166" y="391"/>
                </a:lnTo>
                <a:lnTo>
                  <a:pt x="169" y="388"/>
                </a:lnTo>
                <a:lnTo>
                  <a:pt x="170" y="387"/>
                </a:lnTo>
                <a:lnTo>
                  <a:pt x="170" y="387"/>
                </a:lnTo>
                <a:lnTo>
                  <a:pt x="171" y="386"/>
                </a:lnTo>
                <a:lnTo>
                  <a:pt x="172" y="386"/>
                </a:lnTo>
                <a:lnTo>
                  <a:pt x="174" y="385"/>
                </a:lnTo>
                <a:lnTo>
                  <a:pt x="176" y="384"/>
                </a:lnTo>
                <a:lnTo>
                  <a:pt x="177" y="384"/>
                </a:lnTo>
                <a:lnTo>
                  <a:pt x="178" y="384"/>
                </a:lnTo>
                <a:lnTo>
                  <a:pt x="179" y="384"/>
                </a:lnTo>
                <a:lnTo>
                  <a:pt x="180" y="384"/>
                </a:lnTo>
                <a:lnTo>
                  <a:pt x="180" y="384"/>
                </a:lnTo>
                <a:lnTo>
                  <a:pt x="181" y="384"/>
                </a:lnTo>
                <a:lnTo>
                  <a:pt x="181" y="385"/>
                </a:lnTo>
                <a:lnTo>
                  <a:pt x="182" y="386"/>
                </a:lnTo>
                <a:lnTo>
                  <a:pt x="183" y="387"/>
                </a:lnTo>
                <a:lnTo>
                  <a:pt x="185" y="389"/>
                </a:lnTo>
                <a:lnTo>
                  <a:pt x="185" y="390"/>
                </a:lnTo>
                <a:lnTo>
                  <a:pt x="186" y="391"/>
                </a:lnTo>
                <a:lnTo>
                  <a:pt x="187" y="392"/>
                </a:lnTo>
                <a:lnTo>
                  <a:pt x="191" y="394"/>
                </a:lnTo>
                <a:lnTo>
                  <a:pt x="192" y="395"/>
                </a:lnTo>
                <a:lnTo>
                  <a:pt x="193" y="395"/>
                </a:lnTo>
                <a:lnTo>
                  <a:pt x="195" y="396"/>
                </a:lnTo>
                <a:lnTo>
                  <a:pt x="196" y="396"/>
                </a:lnTo>
                <a:lnTo>
                  <a:pt x="197" y="396"/>
                </a:lnTo>
                <a:lnTo>
                  <a:pt x="198" y="396"/>
                </a:lnTo>
                <a:lnTo>
                  <a:pt x="200" y="396"/>
                </a:lnTo>
                <a:lnTo>
                  <a:pt x="202" y="396"/>
                </a:lnTo>
                <a:lnTo>
                  <a:pt x="204" y="395"/>
                </a:lnTo>
                <a:lnTo>
                  <a:pt x="206" y="395"/>
                </a:lnTo>
                <a:lnTo>
                  <a:pt x="208" y="393"/>
                </a:lnTo>
                <a:lnTo>
                  <a:pt x="209" y="392"/>
                </a:lnTo>
                <a:lnTo>
                  <a:pt x="211" y="391"/>
                </a:lnTo>
                <a:lnTo>
                  <a:pt x="212" y="390"/>
                </a:lnTo>
                <a:lnTo>
                  <a:pt x="213" y="390"/>
                </a:lnTo>
                <a:lnTo>
                  <a:pt x="214" y="390"/>
                </a:lnTo>
                <a:lnTo>
                  <a:pt x="215" y="390"/>
                </a:lnTo>
                <a:lnTo>
                  <a:pt x="216" y="390"/>
                </a:lnTo>
                <a:lnTo>
                  <a:pt x="219" y="390"/>
                </a:lnTo>
                <a:lnTo>
                  <a:pt x="221" y="391"/>
                </a:lnTo>
                <a:lnTo>
                  <a:pt x="224" y="391"/>
                </a:lnTo>
                <a:lnTo>
                  <a:pt x="225" y="392"/>
                </a:lnTo>
                <a:lnTo>
                  <a:pt x="228" y="392"/>
                </a:lnTo>
                <a:lnTo>
                  <a:pt x="232" y="393"/>
                </a:lnTo>
                <a:lnTo>
                  <a:pt x="233" y="393"/>
                </a:lnTo>
                <a:lnTo>
                  <a:pt x="234" y="393"/>
                </a:lnTo>
                <a:lnTo>
                  <a:pt x="237" y="392"/>
                </a:lnTo>
                <a:lnTo>
                  <a:pt x="242" y="391"/>
                </a:lnTo>
                <a:lnTo>
                  <a:pt x="245" y="390"/>
                </a:lnTo>
                <a:lnTo>
                  <a:pt x="247" y="390"/>
                </a:lnTo>
                <a:lnTo>
                  <a:pt x="248" y="390"/>
                </a:lnTo>
                <a:lnTo>
                  <a:pt x="249" y="389"/>
                </a:lnTo>
                <a:lnTo>
                  <a:pt x="253" y="387"/>
                </a:lnTo>
                <a:lnTo>
                  <a:pt x="254" y="386"/>
                </a:lnTo>
                <a:lnTo>
                  <a:pt x="254" y="385"/>
                </a:lnTo>
                <a:lnTo>
                  <a:pt x="255" y="385"/>
                </a:lnTo>
                <a:lnTo>
                  <a:pt x="255" y="384"/>
                </a:lnTo>
                <a:lnTo>
                  <a:pt x="256" y="383"/>
                </a:lnTo>
                <a:lnTo>
                  <a:pt x="256" y="383"/>
                </a:lnTo>
                <a:lnTo>
                  <a:pt x="256" y="382"/>
                </a:lnTo>
                <a:lnTo>
                  <a:pt x="256" y="379"/>
                </a:lnTo>
                <a:lnTo>
                  <a:pt x="255" y="378"/>
                </a:lnTo>
                <a:lnTo>
                  <a:pt x="256" y="377"/>
                </a:lnTo>
                <a:lnTo>
                  <a:pt x="256" y="376"/>
                </a:lnTo>
                <a:lnTo>
                  <a:pt x="257" y="375"/>
                </a:lnTo>
                <a:lnTo>
                  <a:pt x="258" y="373"/>
                </a:lnTo>
                <a:lnTo>
                  <a:pt x="259" y="373"/>
                </a:lnTo>
                <a:lnTo>
                  <a:pt x="260" y="372"/>
                </a:lnTo>
                <a:lnTo>
                  <a:pt x="261" y="371"/>
                </a:lnTo>
                <a:lnTo>
                  <a:pt x="262" y="371"/>
                </a:lnTo>
                <a:lnTo>
                  <a:pt x="264" y="370"/>
                </a:lnTo>
                <a:lnTo>
                  <a:pt x="266" y="369"/>
                </a:lnTo>
                <a:lnTo>
                  <a:pt x="269" y="369"/>
                </a:lnTo>
                <a:lnTo>
                  <a:pt x="274" y="369"/>
                </a:lnTo>
                <a:lnTo>
                  <a:pt x="278" y="368"/>
                </a:lnTo>
                <a:lnTo>
                  <a:pt x="281" y="367"/>
                </a:lnTo>
                <a:lnTo>
                  <a:pt x="284" y="367"/>
                </a:lnTo>
                <a:lnTo>
                  <a:pt x="285" y="366"/>
                </a:lnTo>
                <a:lnTo>
                  <a:pt x="286" y="366"/>
                </a:lnTo>
                <a:lnTo>
                  <a:pt x="286" y="366"/>
                </a:lnTo>
                <a:lnTo>
                  <a:pt x="287" y="365"/>
                </a:lnTo>
                <a:lnTo>
                  <a:pt x="288" y="364"/>
                </a:lnTo>
                <a:lnTo>
                  <a:pt x="289" y="364"/>
                </a:lnTo>
                <a:lnTo>
                  <a:pt x="289" y="363"/>
                </a:lnTo>
                <a:lnTo>
                  <a:pt x="290" y="362"/>
                </a:lnTo>
                <a:lnTo>
                  <a:pt x="291" y="361"/>
                </a:lnTo>
                <a:lnTo>
                  <a:pt x="292" y="360"/>
                </a:lnTo>
                <a:lnTo>
                  <a:pt x="292" y="359"/>
                </a:lnTo>
                <a:lnTo>
                  <a:pt x="293" y="356"/>
                </a:lnTo>
                <a:lnTo>
                  <a:pt x="294" y="355"/>
                </a:lnTo>
                <a:lnTo>
                  <a:pt x="294" y="354"/>
                </a:lnTo>
                <a:lnTo>
                  <a:pt x="295" y="354"/>
                </a:lnTo>
                <a:lnTo>
                  <a:pt x="296" y="353"/>
                </a:lnTo>
                <a:lnTo>
                  <a:pt x="298" y="350"/>
                </a:lnTo>
                <a:lnTo>
                  <a:pt x="299" y="350"/>
                </a:lnTo>
                <a:lnTo>
                  <a:pt x="300" y="349"/>
                </a:lnTo>
                <a:lnTo>
                  <a:pt x="301" y="348"/>
                </a:lnTo>
                <a:lnTo>
                  <a:pt x="301" y="347"/>
                </a:lnTo>
                <a:lnTo>
                  <a:pt x="301" y="346"/>
                </a:lnTo>
                <a:lnTo>
                  <a:pt x="302" y="346"/>
                </a:lnTo>
                <a:lnTo>
                  <a:pt x="302" y="345"/>
                </a:lnTo>
                <a:lnTo>
                  <a:pt x="301" y="344"/>
                </a:lnTo>
                <a:lnTo>
                  <a:pt x="301" y="343"/>
                </a:lnTo>
                <a:lnTo>
                  <a:pt x="300" y="342"/>
                </a:lnTo>
                <a:lnTo>
                  <a:pt x="299" y="341"/>
                </a:lnTo>
                <a:lnTo>
                  <a:pt x="299" y="340"/>
                </a:lnTo>
                <a:lnTo>
                  <a:pt x="297" y="339"/>
                </a:lnTo>
                <a:lnTo>
                  <a:pt x="293" y="335"/>
                </a:lnTo>
                <a:lnTo>
                  <a:pt x="292" y="334"/>
                </a:lnTo>
                <a:lnTo>
                  <a:pt x="290" y="332"/>
                </a:lnTo>
                <a:lnTo>
                  <a:pt x="289" y="331"/>
                </a:lnTo>
                <a:lnTo>
                  <a:pt x="288" y="330"/>
                </a:lnTo>
                <a:lnTo>
                  <a:pt x="288" y="329"/>
                </a:lnTo>
                <a:lnTo>
                  <a:pt x="288" y="328"/>
                </a:lnTo>
                <a:lnTo>
                  <a:pt x="288" y="327"/>
                </a:lnTo>
                <a:lnTo>
                  <a:pt x="288" y="327"/>
                </a:lnTo>
                <a:lnTo>
                  <a:pt x="288" y="327"/>
                </a:lnTo>
                <a:lnTo>
                  <a:pt x="288" y="326"/>
                </a:lnTo>
                <a:lnTo>
                  <a:pt x="289" y="326"/>
                </a:lnTo>
                <a:lnTo>
                  <a:pt x="290" y="326"/>
                </a:lnTo>
                <a:lnTo>
                  <a:pt x="291" y="325"/>
                </a:lnTo>
                <a:lnTo>
                  <a:pt x="292" y="325"/>
                </a:lnTo>
                <a:lnTo>
                  <a:pt x="294" y="324"/>
                </a:lnTo>
                <a:lnTo>
                  <a:pt x="295" y="324"/>
                </a:lnTo>
                <a:lnTo>
                  <a:pt x="295" y="323"/>
                </a:lnTo>
                <a:lnTo>
                  <a:pt x="296" y="322"/>
                </a:lnTo>
                <a:lnTo>
                  <a:pt x="297" y="321"/>
                </a:lnTo>
                <a:lnTo>
                  <a:pt x="297" y="320"/>
                </a:lnTo>
                <a:lnTo>
                  <a:pt x="298" y="319"/>
                </a:lnTo>
                <a:lnTo>
                  <a:pt x="298" y="319"/>
                </a:lnTo>
                <a:lnTo>
                  <a:pt x="298" y="318"/>
                </a:lnTo>
                <a:lnTo>
                  <a:pt x="298" y="317"/>
                </a:lnTo>
                <a:lnTo>
                  <a:pt x="297" y="316"/>
                </a:lnTo>
                <a:lnTo>
                  <a:pt x="297" y="314"/>
                </a:lnTo>
                <a:lnTo>
                  <a:pt x="296" y="311"/>
                </a:lnTo>
                <a:lnTo>
                  <a:pt x="296" y="310"/>
                </a:lnTo>
                <a:lnTo>
                  <a:pt x="296" y="309"/>
                </a:lnTo>
                <a:lnTo>
                  <a:pt x="296" y="308"/>
                </a:lnTo>
                <a:lnTo>
                  <a:pt x="296" y="307"/>
                </a:lnTo>
                <a:lnTo>
                  <a:pt x="297" y="305"/>
                </a:lnTo>
                <a:lnTo>
                  <a:pt x="297" y="305"/>
                </a:lnTo>
                <a:lnTo>
                  <a:pt x="298" y="304"/>
                </a:lnTo>
                <a:lnTo>
                  <a:pt x="298" y="303"/>
                </a:lnTo>
                <a:lnTo>
                  <a:pt x="299" y="303"/>
                </a:lnTo>
                <a:lnTo>
                  <a:pt x="300" y="302"/>
                </a:lnTo>
                <a:lnTo>
                  <a:pt x="301" y="301"/>
                </a:lnTo>
                <a:lnTo>
                  <a:pt x="304" y="300"/>
                </a:lnTo>
                <a:lnTo>
                  <a:pt x="305" y="299"/>
                </a:lnTo>
                <a:lnTo>
                  <a:pt x="307" y="298"/>
                </a:lnTo>
                <a:lnTo>
                  <a:pt x="309" y="297"/>
                </a:lnTo>
                <a:lnTo>
                  <a:pt x="310" y="296"/>
                </a:lnTo>
                <a:lnTo>
                  <a:pt x="310" y="295"/>
                </a:lnTo>
                <a:lnTo>
                  <a:pt x="311" y="294"/>
                </a:lnTo>
                <a:lnTo>
                  <a:pt x="311" y="293"/>
                </a:lnTo>
                <a:lnTo>
                  <a:pt x="311" y="292"/>
                </a:lnTo>
                <a:lnTo>
                  <a:pt x="311" y="290"/>
                </a:lnTo>
                <a:lnTo>
                  <a:pt x="311" y="288"/>
                </a:lnTo>
                <a:lnTo>
                  <a:pt x="311" y="287"/>
                </a:lnTo>
                <a:lnTo>
                  <a:pt x="311" y="286"/>
                </a:lnTo>
                <a:lnTo>
                  <a:pt x="310" y="285"/>
                </a:lnTo>
                <a:lnTo>
                  <a:pt x="310" y="284"/>
                </a:lnTo>
                <a:lnTo>
                  <a:pt x="309" y="283"/>
                </a:lnTo>
                <a:lnTo>
                  <a:pt x="309" y="282"/>
                </a:lnTo>
                <a:lnTo>
                  <a:pt x="308" y="282"/>
                </a:lnTo>
                <a:lnTo>
                  <a:pt x="307" y="281"/>
                </a:lnTo>
                <a:lnTo>
                  <a:pt x="306" y="280"/>
                </a:lnTo>
                <a:lnTo>
                  <a:pt x="303" y="277"/>
                </a:lnTo>
                <a:lnTo>
                  <a:pt x="301" y="276"/>
                </a:lnTo>
                <a:lnTo>
                  <a:pt x="300" y="275"/>
                </a:lnTo>
                <a:lnTo>
                  <a:pt x="299" y="274"/>
                </a:lnTo>
                <a:lnTo>
                  <a:pt x="299" y="274"/>
                </a:lnTo>
                <a:lnTo>
                  <a:pt x="299" y="273"/>
                </a:lnTo>
                <a:lnTo>
                  <a:pt x="298" y="272"/>
                </a:lnTo>
                <a:lnTo>
                  <a:pt x="298" y="271"/>
                </a:lnTo>
                <a:lnTo>
                  <a:pt x="298" y="270"/>
                </a:lnTo>
                <a:lnTo>
                  <a:pt x="298" y="269"/>
                </a:lnTo>
                <a:lnTo>
                  <a:pt x="298" y="268"/>
                </a:lnTo>
                <a:lnTo>
                  <a:pt x="298" y="267"/>
                </a:lnTo>
                <a:lnTo>
                  <a:pt x="299" y="265"/>
                </a:lnTo>
                <a:lnTo>
                  <a:pt x="299" y="264"/>
                </a:lnTo>
                <a:lnTo>
                  <a:pt x="300" y="262"/>
                </a:lnTo>
                <a:lnTo>
                  <a:pt x="300" y="261"/>
                </a:lnTo>
                <a:lnTo>
                  <a:pt x="301" y="259"/>
                </a:lnTo>
                <a:lnTo>
                  <a:pt x="302" y="258"/>
                </a:lnTo>
                <a:lnTo>
                  <a:pt x="303" y="256"/>
                </a:lnTo>
                <a:lnTo>
                  <a:pt x="304" y="255"/>
                </a:lnTo>
                <a:lnTo>
                  <a:pt x="305" y="253"/>
                </a:lnTo>
                <a:lnTo>
                  <a:pt x="306" y="252"/>
                </a:lnTo>
                <a:lnTo>
                  <a:pt x="308" y="251"/>
                </a:lnTo>
                <a:lnTo>
                  <a:pt x="311" y="249"/>
                </a:lnTo>
                <a:lnTo>
                  <a:pt x="313" y="247"/>
                </a:lnTo>
                <a:lnTo>
                  <a:pt x="313" y="247"/>
                </a:lnTo>
                <a:lnTo>
                  <a:pt x="314" y="246"/>
                </a:lnTo>
                <a:lnTo>
                  <a:pt x="314" y="246"/>
                </a:lnTo>
                <a:lnTo>
                  <a:pt x="315" y="245"/>
                </a:lnTo>
                <a:lnTo>
                  <a:pt x="315" y="244"/>
                </a:lnTo>
                <a:lnTo>
                  <a:pt x="315" y="243"/>
                </a:lnTo>
                <a:lnTo>
                  <a:pt x="315" y="243"/>
                </a:lnTo>
                <a:lnTo>
                  <a:pt x="314" y="242"/>
                </a:lnTo>
                <a:lnTo>
                  <a:pt x="314" y="241"/>
                </a:lnTo>
                <a:lnTo>
                  <a:pt x="313" y="240"/>
                </a:lnTo>
                <a:lnTo>
                  <a:pt x="312" y="238"/>
                </a:lnTo>
                <a:lnTo>
                  <a:pt x="310" y="236"/>
                </a:lnTo>
                <a:lnTo>
                  <a:pt x="310" y="235"/>
                </a:lnTo>
                <a:lnTo>
                  <a:pt x="309" y="234"/>
                </a:lnTo>
                <a:lnTo>
                  <a:pt x="309" y="233"/>
                </a:lnTo>
                <a:lnTo>
                  <a:pt x="308" y="231"/>
                </a:lnTo>
                <a:lnTo>
                  <a:pt x="308" y="230"/>
                </a:lnTo>
                <a:lnTo>
                  <a:pt x="308" y="229"/>
                </a:lnTo>
                <a:lnTo>
                  <a:pt x="308" y="228"/>
                </a:lnTo>
                <a:lnTo>
                  <a:pt x="308" y="227"/>
                </a:lnTo>
                <a:lnTo>
                  <a:pt x="309" y="226"/>
                </a:lnTo>
                <a:lnTo>
                  <a:pt x="309" y="225"/>
                </a:lnTo>
                <a:lnTo>
                  <a:pt x="310" y="224"/>
                </a:lnTo>
                <a:lnTo>
                  <a:pt x="314" y="219"/>
                </a:lnTo>
                <a:lnTo>
                  <a:pt x="315" y="217"/>
                </a:lnTo>
                <a:lnTo>
                  <a:pt x="316" y="215"/>
                </a:lnTo>
                <a:lnTo>
                  <a:pt x="316" y="214"/>
                </a:lnTo>
                <a:lnTo>
                  <a:pt x="317" y="213"/>
                </a:lnTo>
                <a:lnTo>
                  <a:pt x="317" y="212"/>
                </a:lnTo>
                <a:lnTo>
                  <a:pt x="317" y="211"/>
                </a:lnTo>
                <a:lnTo>
                  <a:pt x="317" y="210"/>
                </a:lnTo>
                <a:lnTo>
                  <a:pt x="317" y="210"/>
                </a:lnTo>
                <a:lnTo>
                  <a:pt x="317" y="209"/>
                </a:lnTo>
                <a:lnTo>
                  <a:pt x="316" y="208"/>
                </a:lnTo>
                <a:lnTo>
                  <a:pt x="316" y="208"/>
                </a:lnTo>
                <a:lnTo>
                  <a:pt x="315" y="207"/>
                </a:lnTo>
                <a:lnTo>
                  <a:pt x="315" y="207"/>
                </a:lnTo>
                <a:lnTo>
                  <a:pt x="314" y="206"/>
                </a:lnTo>
                <a:lnTo>
                  <a:pt x="310" y="205"/>
                </a:lnTo>
                <a:lnTo>
                  <a:pt x="309" y="205"/>
                </a:lnTo>
                <a:lnTo>
                  <a:pt x="307" y="204"/>
                </a:lnTo>
                <a:lnTo>
                  <a:pt x="306" y="204"/>
                </a:lnTo>
                <a:lnTo>
                  <a:pt x="305" y="203"/>
                </a:lnTo>
                <a:lnTo>
                  <a:pt x="304" y="203"/>
                </a:lnTo>
                <a:lnTo>
                  <a:pt x="304" y="202"/>
                </a:lnTo>
                <a:lnTo>
                  <a:pt x="303" y="202"/>
                </a:lnTo>
                <a:lnTo>
                  <a:pt x="303" y="201"/>
                </a:lnTo>
                <a:lnTo>
                  <a:pt x="303" y="201"/>
                </a:lnTo>
                <a:lnTo>
                  <a:pt x="303" y="200"/>
                </a:lnTo>
                <a:lnTo>
                  <a:pt x="303" y="200"/>
                </a:lnTo>
                <a:lnTo>
                  <a:pt x="304" y="199"/>
                </a:lnTo>
                <a:lnTo>
                  <a:pt x="304" y="199"/>
                </a:lnTo>
                <a:lnTo>
                  <a:pt x="306" y="198"/>
                </a:lnTo>
                <a:lnTo>
                  <a:pt x="306" y="197"/>
                </a:lnTo>
                <a:lnTo>
                  <a:pt x="306" y="197"/>
                </a:lnTo>
                <a:lnTo>
                  <a:pt x="307" y="197"/>
                </a:lnTo>
                <a:lnTo>
                  <a:pt x="306" y="196"/>
                </a:lnTo>
                <a:lnTo>
                  <a:pt x="306" y="196"/>
                </a:lnTo>
                <a:lnTo>
                  <a:pt x="306" y="195"/>
                </a:lnTo>
                <a:lnTo>
                  <a:pt x="305" y="195"/>
                </a:lnTo>
                <a:lnTo>
                  <a:pt x="298" y="190"/>
                </a:lnTo>
                <a:lnTo>
                  <a:pt x="294" y="186"/>
                </a:lnTo>
                <a:lnTo>
                  <a:pt x="293" y="186"/>
                </a:lnTo>
                <a:lnTo>
                  <a:pt x="292" y="185"/>
                </a:lnTo>
                <a:lnTo>
                  <a:pt x="292" y="184"/>
                </a:lnTo>
                <a:lnTo>
                  <a:pt x="291" y="184"/>
                </a:lnTo>
                <a:lnTo>
                  <a:pt x="291" y="183"/>
                </a:lnTo>
                <a:lnTo>
                  <a:pt x="291" y="182"/>
                </a:lnTo>
                <a:lnTo>
                  <a:pt x="291" y="181"/>
                </a:lnTo>
                <a:lnTo>
                  <a:pt x="291" y="180"/>
                </a:lnTo>
                <a:lnTo>
                  <a:pt x="291" y="178"/>
                </a:lnTo>
                <a:lnTo>
                  <a:pt x="292" y="174"/>
                </a:lnTo>
                <a:lnTo>
                  <a:pt x="293" y="171"/>
                </a:lnTo>
                <a:lnTo>
                  <a:pt x="293" y="169"/>
                </a:lnTo>
                <a:lnTo>
                  <a:pt x="293" y="166"/>
                </a:lnTo>
                <a:lnTo>
                  <a:pt x="293" y="162"/>
                </a:lnTo>
                <a:lnTo>
                  <a:pt x="294" y="160"/>
                </a:lnTo>
                <a:lnTo>
                  <a:pt x="294" y="159"/>
                </a:lnTo>
                <a:lnTo>
                  <a:pt x="294" y="158"/>
                </a:lnTo>
                <a:lnTo>
                  <a:pt x="295" y="156"/>
                </a:lnTo>
                <a:lnTo>
                  <a:pt x="296" y="154"/>
                </a:lnTo>
                <a:lnTo>
                  <a:pt x="298" y="153"/>
                </a:lnTo>
                <a:lnTo>
                  <a:pt x="300" y="150"/>
                </a:lnTo>
                <a:lnTo>
                  <a:pt x="301" y="148"/>
                </a:lnTo>
                <a:lnTo>
                  <a:pt x="302" y="147"/>
                </a:lnTo>
                <a:lnTo>
                  <a:pt x="304" y="143"/>
                </a:lnTo>
                <a:lnTo>
                  <a:pt x="305" y="141"/>
                </a:lnTo>
                <a:lnTo>
                  <a:pt x="306" y="140"/>
                </a:lnTo>
                <a:lnTo>
                  <a:pt x="307" y="139"/>
                </a:lnTo>
                <a:lnTo>
                  <a:pt x="308" y="138"/>
                </a:lnTo>
                <a:lnTo>
                  <a:pt x="308" y="137"/>
                </a:lnTo>
                <a:lnTo>
                  <a:pt x="309" y="137"/>
                </a:lnTo>
                <a:lnTo>
                  <a:pt x="310" y="136"/>
                </a:lnTo>
                <a:lnTo>
                  <a:pt x="312" y="135"/>
                </a:lnTo>
                <a:lnTo>
                  <a:pt x="313" y="134"/>
                </a:lnTo>
                <a:lnTo>
                  <a:pt x="315" y="134"/>
                </a:lnTo>
                <a:lnTo>
                  <a:pt x="317" y="133"/>
                </a:lnTo>
                <a:lnTo>
                  <a:pt x="321" y="133"/>
                </a:lnTo>
                <a:lnTo>
                  <a:pt x="324" y="133"/>
                </a:lnTo>
                <a:lnTo>
                  <a:pt x="327" y="132"/>
                </a:lnTo>
                <a:lnTo>
                  <a:pt x="329" y="132"/>
                </a:lnTo>
                <a:lnTo>
                  <a:pt x="330" y="131"/>
                </a:lnTo>
                <a:lnTo>
                  <a:pt x="331" y="131"/>
                </a:lnTo>
                <a:lnTo>
                  <a:pt x="332" y="130"/>
                </a:lnTo>
                <a:lnTo>
                  <a:pt x="333" y="129"/>
                </a:lnTo>
                <a:lnTo>
                  <a:pt x="333" y="128"/>
                </a:lnTo>
                <a:lnTo>
                  <a:pt x="333" y="128"/>
                </a:lnTo>
                <a:lnTo>
                  <a:pt x="334" y="127"/>
                </a:lnTo>
                <a:lnTo>
                  <a:pt x="334" y="126"/>
                </a:lnTo>
                <a:lnTo>
                  <a:pt x="334" y="126"/>
                </a:lnTo>
                <a:lnTo>
                  <a:pt x="334" y="125"/>
                </a:lnTo>
                <a:lnTo>
                  <a:pt x="333" y="124"/>
                </a:lnTo>
                <a:lnTo>
                  <a:pt x="333" y="124"/>
                </a:lnTo>
                <a:lnTo>
                  <a:pt x="332" y="123"/>
                </a:lnTo>
                <a:lnTo>
                  <a:pt x="332" y="123"/>
                </a:lnTo>
                <a:lnTo>
                  <a:pt x="331" y="122"/>
                </a:lnTo>
                <a:lnTo>
                  <a:pt x="330" y="122"/>
                </a:lnTo>
                <a:lnTo>
                  <a:pt x="329" y="121"/>
                </a:lnTo>
                <a:lnTo>
                  <a:pt x="325" y="120"/>
                </a:lnTo>
                <a:lnTo>
                  <a:pt x="324" y="120"/>
                </a:lnTo>
                <a:lnTo>
                  <a:pt x="323" y="120"/>
                </a:lnTo>
                <a:lnTo>
                  <a:pt x="323" y="120"/>
                </a:lnTo>
                <a:lnTo>
                  <a:pt x="323" y="119"/>
                </a:lnTo>
                <a:lnTo>
                  <a:pt x="323" y="119"/>
                </a:lnTo>
                <a:lnTo>
                  <a:pt x="323" y="118"/>
                </a:lnTo>
                <a:lnTo>
                  <a:pt x="323" y="118"/>
                </a:lnTo>
                <a:lnTo>
                  <a:pt x="324" y="117"/>
                </a:lnTo>
                <a:lnTo>
                  <a:pt x="324" y="116"/>
                </a:lnTo>
                <a:lnTo>
                  <a:pt x="325" y="115"/>
                </a:lnTo>
                <a:lnTo>
                  <a:pt x="327" y="113"/>
                </a:lnTo>
                <a:lnTo>
                  <a:pt x="328" y="112"/>
                </a:lnTo>
                <a:lnTo>
                  <a:pt x="329" y="111"/>
                </a:lnTo>
                <a:lnTo>
                  <a:pt x="330" y="110"/>
                </a:lnTo>
                <a:lnTo>
                  <a:pt x="332" y="110"/>
                </a:lnTo>
                <a:lnTo>
                  <a:pt x="333" y="109"/>
                </a:lnTo>
                <a:lnTo>
                  <a:pt x="334" y="109"/>
                </a:lnTo>
                <a:lnTo>
                  <a:pt x="336" y="108"/>
                </a:lnTo>
                <a:lnTo>
                  <a:pt x="337" y="108"/>
                </a:lnTo>
                <a:lnTo>
                  <a:pt x="338" y="109"/>
                </a:lnTo>
                <a:lnTo>
                  <a:pt x="339" y="109"/>
                </a:lnTo>
                <a:lnTo>
                  <a:pt x="340" y="109"/>
                </a:lnTo>
                <a:lnTo>
                  <a:pt x="340" y="110"/>
                </a:lnTo>
                <a:lnTo>
                  <a:pt x="341" y="110"/>
                </a:lnTo>
                <a:lnTo>
                  <a:pt x="341" y="110"/>
                </a:lnTo>
                <a:lnTo>
                  <a:pt x="342" y="112"/>
                </a:lnTo>
                <a:lnTo>
                  <a:pt x="343" y="114"/>
                </a:lnTo>
                <a:lnTo>
                  <a:pt x="343" y="114"/>
                </a:lnTo>
                <a:lnTo>
                  <a:pt x="344" y="115"/>
                </a:lnTo>
                <a:lnTo>
                  <a:pt x="345" y="116"/>
                </a:lnTo>
                <a:lnTo>
                  <a:pt x="345" y="117"/>
                </a:lnTo>
                <a:lnTo>
                  <a:pt x="346" y="117"/>
                </a:lnTo>
                <a:lnTo>
                  <a:pt x="347" y="117"/>
                </a:lnTo>
                <a:lnTo>
                  <a:pt x="347" y="118"/>
                </a:lnTo>
                <a:lnTo>
                  <a:pt x="348" y="118"/>
                </a:lnTo>
                <a:lnTo>
                  <a:pt x="350" y="118"/>
                </a:lnTo>
                <a:lnTo>
                  <a:pt x="351" y="117"/>
                </a:lnTo>
                <a:lnTo>
                  <a:pt x="351" y="117"/>
                </a:lnTo>
                <a:lnTo>
                  <a:pt x="352" y="117"/>
                </a:lnTo>
                <a:lnTo>
                  <a:pt x="353" y="116"/>
                </a:lnTo>
                <a:lnTo>
                  <a:pt x="353" y="116"/>
                </a:lnTo>
                <a:lnTo>
                  <a:pt x="354" y="115"/>
                </a:lnTo>
                <a:lnTo>
                  <a:pt x="354" y="114"/>
                </a:lnTo>
                <a:lnTo>
                  <a:pt x="355" y="111"/>
                </a:lnTo>
                <a:lnTo>
                  <a:pt x="356" y="108"/>
                </a:lnTo>
                <a:lnTo>
                  <a:pt x="356" y="107"/>
                </a:lnTo>
                <a:lnTo>
                  <a:pt x="356" y="106"/>
                </a:lnTo>
                <a:lnTo>
                  <a:pt x="356" y="106"/>
                </a:lnTo>
                <a:lnTo>
                  <a:pt x="356" y="105"/>
                </a:lnTo>
                <a:lnTo>
                  <a:pt x="356" y="104"/>
                </a:lnTo>
                <a:lnTo>
                  <a:pt x="356" y="103"/>
                </a:lnTo>
                <a:lnTo>
                  <a:pt x="356" y="102"/>
                </a:lnTo>
                <a:lnTo>
                  <a:pt x="355" y="100"/>
                </a:lnTo>
                <a:lnTo>
                  <a:pt x="354" y="99"/>
                </a:lnTo>
                <a:lnTo>
                  <a:pt x="353" y="98"/>
                </a:lnTo>
                <a:lnTo>
                  <a:pt x="351" y="96"/>
                </a:lnTo>
                <a:lnTo>
                  <a:pt x="350" y="95"/>
                </a:lnTo>
                <a:lnTo>
                  <a:pt x="349" y="94"/>
                </a:lnTo>
                <a:lnTo>
                  <a:pt x="349" y="93"/>
                </a:lnTo>
                <a:lnTo>
                  <a:pt x="348" y="92"/>
                </a:lnTo>
                <a:lnTo>
                  <a:pt x="348" y="91"/>
                </a:lnTo>
                <a:lnTo>
                  <a:pt x="348" y="90"/>
                </a:lnTo>
                <a:lnTo>
                  <a:pt x="348" y="89"/>
                </a:lnTo>
                <a:lnTo>
                  <a:pt x="348" y="89"/>
                </a:lnTo>
                <a:lnTo>
                  <a:pt x="348" y="89"/>
                </a:lnTo>
                <a:lnTo>
                  <a:pt x="348" y="89"/>
                </a:lnTo>
                <a:lnTo>
                  <a:pt x="349" y="89"/>
                </a:lnTo>
                <a:lnTo>
                  <a:pt x="350" y="89"/>
                </a:lnTo>
                <a:lnTo>
                  <a:pt x="352" y="89"/>
                </a:lnTo>
                <a:lnTo>
                  <a:pt x="353" y="89"/>
                </a:lnTo>
                <a:lnTo>
                  <a:pt x="354" y="89"/>
                </a:lnTo>
                <a:lnTo>
                  <a:pt x="355" y="88"/>
                </a:lnTo>
                <a:lnTo>
                  <a:pt x="356" y="88"/>
                </a:lnTo>
                <a:lnTo>
                  <a:pt x="357" y="87"/>
                </a:lnTo>
                <a:lnTo>
                  <a:pt x="358" y="87"/>
                </a:lnTo>
                <a:lnTo>
                  <a:pt x="360" y="86"/>
                </a:lnTo>
                <a:lnTo>
                  <a:pt x="361" y="84"/>
                </a:lnTo>
                <a:lnTo>
                  <a:pt x="363" y="82"/>
                </a:lnTo>
                <a:lnTo>
                  <a:pt x="365" y="80"/>
                </a:lnTo>
                <a:lnTo>
                  <a:pt x="366" y="79"/>
                </a:lnTo>
                <a:lnTo>
                  <a:pt x="367" y="77"/>
                </a:lnTo>
                <a:lnTo>
                  <a:pt x="368" y="75"/>
                </a:lnTo>
                <a:lnTo>
                  <a:pt x="368" y="74"/>
                </a:lnTo>
                <a:lnTo>
                  <a:pt x="368" y="73"/>
                </a:lnTo>
                <a:lnTo>
                  <a:pt x="368" y="72"/>
                </a:lnTo>
                <a:lnTo>
                  <a:pt x="368" y="71"/>
                </a:lnTo>
                <a:lnTo>
                  <a:pt x="368" y="70"/>
                </a:lnTo>
                <a:lnTo>
                  <a:pt x="368" y="69"/>
                </a:lnTo>
                <a:lnTo>
                  <a:pt x="368" y="68"/>
                </a:lnTo>
                <a:lnTo>
                  <a:pt x="368" y="67"/>
                </a:lnTo>
                <a:lnTo>
                  <a:pt x="367" y="66"/>
                </a:lnTo>
                <a:lnTo>
                  <a:pt x="367" y="65"/>
                </a:lnTo>
                <a:lnTo>
                  <a:pt x="366" y="65"/>
                </a:lnTo>
                <a:lnTo>
                  <a:pt x="365" y="64"/>
                </a:lnTo>
                <a:lnTo>
                  <a:pt x="364" y="63"/>
                </a:lnTo>
                <a:lnTo>
                  <a:pt x="363" y="62"/>
                </a:lnTo>
                <a:lnTo>
                  <a:pt x="360" y="60"/>
                </a:lnTo>
                <a:lnTo>
                  <a:pt x="358" y="59"/>
                </a:lnTo>
                <a:lnTo>
                  <a:pt x="357" y="59"/>
                </a:lnTo>
                <a:lnTo>
                  <a:pt x="356" y="57"/>
                </a:lnTo>
                <a:lnTo>
                  <a:pt x="355" y="56"/>
                </a:lnTo>
                <a:lnTo>
                  <a:pt x="355" y="55"/>
                </a:lnTo>
                <a:lnTo>
                  <a:pt x="354" y="54"/>
                </a:lnTo>
                <a:lnTo>
                  <a:pt x="354" y="54"/>
                </a:lnTo>
                <a:lnTo>
                  <a:pt x="354" y="53"/>
                </a:lnTo>
                <a:lnTo>
                  <a:pt x="354" y="52"/>
                </a:lnTo>
                <a:lnTo>
                  <a:pt x="355" y="51"/>
                </a:lnTo>
                <a:lnTo>
                  <a:pt x="355" y="50"/>
                </a:lnTo>
                <a:lnTo>
                  <a:pt x="357" y="44"/>
                </a:lnTo>
                <a:lnTo>
                  <a:pt x="358" y="41"/>
                </a:lnTo>
                <a:lnTo>
                  <a:pt x="359" y="39"/>
                </a:lnTo>
                <a:lnTo>
                  <a:pt x="359" y="37"/>
                </a:lnTo>
                <a:lnTo>
                  <a:pt x="359" y="36"/>
                </a:lnTo>
                <a:lnTo>
                  <a:pt x="359" y="35"/>
                </a:lnTo>
                <a:lnTo>
                  <a:pt x="359" y="34"/>
                </a:lnTo>
                <a:lnTo>
                  <a:pt x="359" y="35"/>
                </a:lnTo>
                <a:lnTo>
                  <a:pt x="360" y="35"/>
                </a:lnTo>
                <a:lnTo>
                  <a:pt x="360" y="35"/>
                </a:lnTo>
                <a:lnTo>
                  <a:pt x="361" y="35"/>
                </a:lnTo>
                <a:lnTo>
                  <a:pt x="361" y="35"/>
                </a:lnTo>
                <a:lnTo>
                  <a:pt x="362" y="35"/>
                </a:lnTo>
                <a:lnTo>
                  <a:pt x="363" y="35"/>
                </a:lnTo>
                <a:lnTo>
                  <a:pt x="363" y="35"/>
                </a:lnTo>
                <a:lnTo>
                  <a:pt x="364" y="34"/>
                </a:lnTo>
                <a:lnTo>
                  <a:pt x="365" y="33"/>
                </a:lnTo>
                <a:lnTo>
                  <a:pt x="367" y="32"/>
                </a:lnTo>
                <a:lnTo>
                  <a:pt x="368" y="30"/>
                </a:lnTo>
                <a:lnTo>
                  <a:pt x="371" y="27"/>
                </a:lnTo>
                <a:lnTo>
                  <a:pt x="371" y="27"/>
                </a:lnTo>
                <a:lnTo>
                  <a:pt x="372" y="26"/>
                </a:lnTo>
                <a:lnTo>
                  <a:pt x="373" y="25"/>
                </a:lnTo>
                <a:lnTo>
                  <a:pt x="375" y="25"/>
                </a:lnTo>
                <a:lnTo>
                  <a:pt x="376" y="24"/>
                </a:lnTo>
                <a:lnTo>
                  <a:pt x="377" y="24"/>
                </a:lnTo>
                <a:lnTo>
                  <a:pt x="378" y="24"/>
                </a:lnTo>
                <a:lnTo>
                  <a:pt x="379" y="24"/>
                </a:lnTo>
                <a:lnTo>
                  <a:pt x="380" y="24"/>
                </a:lnTo>
                <a:lnTo>
                  <a:pt x="380" y="24"/>
                </a:lnTo>
                <a:lnTo>
                  <a:pt x="382" y="24"/>
                </a:lnTo>
                <a:lnTo>
                  <a:pt x="383" y="25"/>
                </a:lnTo>
                <a:lnTo>
                  <a:pt x="384" y="26"/>
                </a:lnTo>
                <a:lnTo>
                  <a:pt x="385" y="26"/>
                </a:lnTo>
                <a:lnTo>
                  <a:pt x="386" y="26"/>
                </a:lnTo>
                <a:lnTo>
                  <a:pt x="388" y="26"/>
                </a:lnTo>
                <a:lnTo>
                  <a:pt x="391" y="25"/>
                </a:lnTo>
                <a:lnTo>
                  <a:pt x="393" y="25"/>
                </a:lnTo>
                <a:lnTo>
                  <a:pt x="397" y="24"/>
                </a:lnTo>
                <a:lnTo>
                  <a:pt x="399" y="24"/>
                </a:lnTo>
                <a:lnTo>
                  <a:pt x="400" y="24"/>
                </a:lnTo>
                <a:lnTo>
                  <a:pt x="401" y="24"/>
                </a:lnTo>
                <a:lnTo>
                  <a:pt x="402" y="24"/>
                </a:lnTo>
                <a:lnTo>
                  <a:pt x="408" y="25"/>
                </a:lnTo>
                <a:lnTo>
                  <a:pt x="410" y="25"/>
                </a:lnTo>
                <a:lnTo>
                  <a:pt x="412" y="26"/>
                </a:lnTo>
                <a:lnTo>
                  <a:pt x="415" y="26"/>
                </a:lnTo>
                <a:lnTo>
                  <a:pt x="417" y="25"/>
                </a:lnTo>
                <a:lnTo>
                  <a:pt x="419" y="25"/>
                </a:lnTo>
                <a:lnTo>
                  <a:pt x="420" y="25"/>
                </a:lnTo>
                <a:lnTo>
                  <a:pt x="420" y="25"/>
                </a:lnTo>
                <a:lnTo>
                  <a:pt x="421" y="24"/>
                </a:lnTo>
                <a:lnTo>
                  <a:pt x="422" y="23"/>
                </a:lnTo>
                <a:lnTo>
                  <a:pt x="422" y="23"/>
                </a:lnTo>
                <a:lnTo>
                  <a:pt x="423" y="21"/>
                </a:lnTo>
                <a:lnTo>
                  <a:pt x="424" y="20"/>
                </a:lnTo>
                <a:lnTo>
                  <a:pt x="424" y="18"/>
                </a:lnTo>
                <a:lnTo>
                  <a:pt x="427" y="7"/>
                </a:lnTo>
                <a:lnTo>
                  <a:pt x="428" y="4"/>
                </a:lnTo>
                <a:lnTo>
                  <a:pt x="428" y="2"/>
                </a:lnTo>
                <a:lnTo>
                  <a:pt x="429" y="1"/>
                </a:lnTo>
                <a:lnTo>
                  <a:pt x="430" y="0"/>
                </a:lnTo>
                <a:lnTo>
                  <a:pt x="430" y="0"/>
                </a:lnTo>
                <a:lnTo>
                  <a:pt x="430" y="0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409" name="Freeform 250">
            <a:extLst>
              <a:ext uri="{FF2B5EF4-FFF2-40B4-BE49-F238E27FC236}">
                <a16:creationId xmlns:a16="http://schemas.microsoft.com/office/drawing/2014/main" id="{AFDC530E-D5EC-4687-98E0-DD1269F1B942}"/>
              </a:ext>
            </a:extLst>
          </p:cNvPr>
          <p:cNvSpPr>
            <a:spLocks/>
          </p:cNvSpPr>
          <p:nvPr/>
        </p:nvSpPr>
        <p:spPr bwMode="auto">
          <a:xfrm>
            <a:off x="8995814" y="2446217"/>
            <a:ext cx="791799" cy="669513"/>
          </a:xfrm>
          <a:custGeom>
            <a:avLst/>
            <a:gdLst>
              <a:gd name="T0" fmla="*/ 329 w 777"/>
              <a:gd name="T1" fmla="*/ 1 h 657"/>
              <a:gd name="T2" fmla="*/ 362 w 777"/>
              <a:gd name="T3" fmla="*/ 6 h 657"/>
              <a:gd name="T4" fmla="*/ 400 w 777"/>
              <a:gd name="T5" fmla="*/ 20 h 657"/>
              <a:gd name="T6" fmla="*/ 380 w 777"/>
              <a:gd name="T7" fmla="*/ 30 h 657"/>
              <a:gd name="T8" fmla="*/ 377 w 777"/>
              <a:gd name="T9" fmla="*/ 51 h 657"/>
              <a:gd name="T10" fmla="*/ 409 w 777"/>
              <a:gd name="T11" fmla="*/ 62 h 657"/>
              <a:gd name="T12" fmla="*/ 396 w 777"/>
              <a:gd name="T13" fmla="*/ 86 h 657"/>
              <a:gd name="T14" fmla="*/ 410 w 777"/>
              <a:gd name="T15" fmla="*/ 124 h 657"/>
              <a:gd name="T16" fmla="*/ 403 w 777"/>
              <a:gd name="T17" fmla="*/ 140 h 657"/>
              <a:gd name="T18" fmla="*/ 432 w 777"/>
              <a:gd name="T19" fmla="*/ 153 h 657"/>
              <a:gd name="T20" fmla="*/ 448 w 777"/>
              <a:gd name="T21" fmla="*/ 125 h 657"/>
              <a:gd name="T22" fmla="*/ 431 w 777"/>
              <a:gd name="T23" fmla="*/ 99 h 657"/>
              <a:gd name="T24" fmla="*/ 448 w 777"/>
              <a:gd name="T25" fmla="*/ 84 h 657"/>
              <a:gd name="T26" fmla="*/ 473 w 777"/>
              <a:gd name="T27" fmla="*/ 103 h 657"/>
              <a:gd name="T28" fmla="*/ 487 w 777"/>
              <a:gd name="T29" fmla="*/ 132 h 657"/>
              <a:gd name="T30" fmla="*/ 503 w 777"/>
              <a:gd name="T31" fmla="*/ 151 h 657"/>
              <a:gd name="T32" fmla="*/ 511 w 777"/>
              <a:gd name="T33" fmla="*/ 151 h 657"/>
              <a:gd name="T34" fmla="*/ 515 w 777"/>
              <a:gd name="T35" fmla="*/ 178 h 657"/>
              <a:gd name="T36" fmla="*/ 549 w 777"/>
              <a:gd name="T37" fmla="*/ 200 h 657"/>
              <a:gd name="T38" fmla="*/ 551 w 777"/>
              <a:gd name="T39" fmla="*/ 254 h 657"/>
              <a:gd name="T40" fmla="*/ 559 w 777"/>
              <a:gd name="T41" fmla="*/ 289 h 657"/>
              <a:gd name="T42" fmla="*/ 576 w 777"/>
              <a:gd name="T43" fmla="*/ 294 h 657"/>
              <a:gd name="T44" fmla="*/ 561 w 777"/>
              <a:gd name="T45" fmla="*/ 320 h 657"/>
              <a:gd name="T46" fmla="*/ 543 w 777"/>
              <a:gd name="T47" fmla="*/ 345 h 657"/>
              <a:gd name="T48" fmla="*/ 557 w 777"/>
              <a:gd name="T49" fmla="*/ 355 h 657"/>
              <a:gd name="T50" fmla="*/ 590 w 777"/>
              <a:gd name="T51" fmla="*/ 358 h 657"/>
              <a:gd name="T52" fmla="*/ 599 w 777"/>
              <a:gd name="T53" fmla="*/ 382 h 657"/>
              <a:gd name="T54" fmla="*/ 637 w 777"/>
              <a:gd name="T55" fmla="*/ 396 h 657"/>
              <a:gd name="T56" fmla="*/ 650 w 777"/>
              <a:gd name="T57" fmla="*/ 416 h 657"/>
              <a:gd name="T58" fmla="*/ 681 w 777"/>
              <a:gd name="T59" fmla="*/ 431 h 657"/>
              <a:gd name="T60" fmla="*/ 716 w 777"/>
              <a:gd name="T61" fmla="*/ 430 h 657"/>
              <a:gd name="T62" fmla="*/ 731 w 777"/>
              <a:gd name="T63" fmla="*/ 448 h 657"/>
              <a:gd name="T64" fmla="*/ 762 w 777"/>
              <a:gd name="T65" fmla="*/ 470 h 657"/>
              <a:gd name="T66" fmla="*/ 766 w 777"/>
              <a:gd name="T67" fmla="*/ 501 h 657"/>
              <a:gd name="T68" fmla="*/ 733 w 777"/>
              <a:gd name="T69" fmla="*/ 520 h 657"/>
              <a:gd name="T70" fmla="*/ 709 w 777"/>
              <a:gd name="T71" fmla="*/ 512 h 657"/>
              <a:gd name="T72" fmla="*/ 680 w 777"/>
              <a:gd name="T73" fmla="*/ 515 h 657"/>
              <a:gd name="T74" fmla="*/ 648 w 777"/>
              <a:gd name="T75" fmla="*/ 519 h 657"/>
              <a:gd name="T76" fmla="*/ 601 w 777"/>
              <a:gd name="T77" fmla="*/ 492 h 657"/>
              <a:gd name="T78" fmla="*/ 570 w 777"/>
              <a:gd name="T79" fmla="*/ 499 h 657"/>
              <a:gd name="T80" fmla="*/ 539 w 777"/>
              <a:gd name="T81" fmla="*/ 538 h 657"/>
              <a:gd name="T82" fmla="*/ 499 w 777"/>
              <a:gd name="T83" fmla="*/ 602 h 657"/>
              <a:gd name="T84" fmla="*/ 483 w 777"/>
              <a:gd name="T85" fmla="*/ 649 h 657"/>
              <a:gd name="T86" fmla="*/ 469 w 777"/>
              <a:gd name="T87" fmla="*/ 654 h 657"/>
              <a:gd name="T88" fmla="*/ 461 w 777"/>
              <a:gd name="T89" fmla="*/ 605 h 657"/>
              <a:gd name="T90" fmla="*/ 442 w 777"/>
              <a:gd name="T91" fmla="*/ 596 h 657"/>
              <a:gd name="T92" fmla="*/ 393 w 777"/>
              <a:gd name="T93" fmla="*/ 593 h 657"/>
              <a:gd name="T94" fmla="*/ 365 w 777"/>
              <a:gd name="T95" fmla="*/ 585 h 657"/>
              <a:gd name="T96" fmla="*/ 357 w 777"/>
              <a:gd name="T97" fmla="*/ 564 h 657"/>
              <a:gd name="T98" fmla="*/ 328 w 777"/>
              <a:gd name="T99" fmla="*/ 554 h 657"/>
              <a:gd name="T100" fmla="*/ 292 w 777"/>
              <a:gd name="T101" fmla="*/ 541 h 657"/>
              <a:gd name="T102" fmla="*/ 260 w 777"/>
              <a:gd name="T103" fmla="*/ 548 h 657"/>
              <a:gd name="T104" fmla="*/ 230 w 777"/>
              <a:gd name="T105" fmla="*/ 590 h 657"/>
              <a:gd name="T106" fmla="*/ 212 w 777"/>
              <a:gd name="T107" fmla="*/ 586 h 657"/>
              <a:gd name="T108" fmla="*/ 176 w 777"/>
              <a:gd name="T109" fmla="*/ 586 h 657"/>
              <a:gd name="T110" fmla="*/ 104 w 777"/>
              <a:gd name="T111" fmla="*/ 581 h 657"/>
              <a:gd name="T112" fmla="*/ 51 w 777"/>
              <a:gd name="T113" fmla="*/ 550 h 657"/>
              <a:gd name="T114" fmla="*/ 39 w 777"/>
              <a:gd name="T115" fmla="*/ 533 h 657"/>
              <a:gd name="T116" fmla="*/ 21 w 777"/>
              <a:gd name="T117" fmla="*/ 523 h 657"/>
              <a:gd name="T118" fmla="*/ 3 w 777"/>
              <a:gd name="T119" fmla="*/ 510 h 6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777" h="657">
                <a:moveTo>
                  <a:pt x="296" y="0"/>
                </a:moveTo>
                <a:lnTo>
                  <a:pt x="297" y="0"/>
                </a:lnTo>
                <a:lnTo>
                  <a:pt x="297" y="0"/>
                </a:lnTo>
                <a:lnTo>
                  <a:pt x="299" y="1"/>
                </a:lnTo>
                <a:lnTo>
                  <a:pt x="303" y="2"/>
                </a:lnTo>
                <a:lnTo>
                  <a:pt x="305" y="2"/>
                </a:lnTo>
                <a:lnTo>
                  <a:pt x="308" y="3"/>
                </a:lnTo>
                <a:lnTo>
                  <a:pt x="312" y="3"/>
                </a:lnTo>
                <a:lnTo>
                  <a:pt x="314" y="3"/>
                </a:lnTo>
                <a:lnTo>
                  <a:pt x="316" y="3"/>
                </a:lnTo>
                <a:lnTo>
                  <a:pt x="318" y="2"/>
                </a:lnTo>
                <a:lnTo>
                  <a:pt x="322" y="1"/>
                </a:lnTo>
                <a:lnTo>
                  <a:pt x="323" y="1"/>
                </a:lnTo>
                <a:lnTo>
                  <a:pt x="324" y="1"/>
                </a:lnTo>
                <a:lnTo>
                  <a:pt x="325" y="1"/>
                </a:lnTo>
                <a:lnTo>
                  <a:pt x="327" y="1"/>
                </a:lnTo>
                <a:lnTo>
                  <a:pt x="329" y="1"/>
                </a:lnTo>
                <a:lnTo>
                  <a:pt x="332" y="3"/>
                </a:lnTo>
                <a:lnTo>
                  <a:pt x="333" y="3"/>
                </a:lnTo>
                <a:lnTo>
                  <a:pt x="334" y="3"/>
                </a:lnTo>
                <a:lnTo>
                  <a:pt x="335" y="3"/>
                </a:lnTo>
                <a:lnTo>
                  <a:pt x="336" y="3"/>
                </a:lnTo>
                <a:lnTo>
                  <a:pt x="340" y="2"/>
                </a:lnTo>
                <a:lnTo>
                  <a:pt x="342" y="2"/>
                </a:lnTo>
                <a:lnTo>
                  <a:pt x="343" y="2"/>
                </a:lnTo>
                <a:lnTo>
                  <a:pt x="345" y="2"/>
                </a:lnTo>
                <a:lnTo>
                  <a:pt x="348" y="2"/>
                </a:lnTo>
                <a:lnTo>
                  <a:pt x="352" y="3"/>
                </a:lnTo>
                <a:lnTo>
                  <a:pt x="353" y="3"/>
                </a:lnTo>
                <a:lnTo>
                  <a:pt x="355" y="3"/>
                </a:lnTo>
                <a:lnTo>
                  <a:pt x="357" y="4"/>
                </a:lnTo>
                <a:lnTo>
                  <a:pt x="359" y="4"/>
                </a:lnTo>
                <a:lnTo>
                  <a:pt x="361" y="5"/>
                </a:lnTo>
                <a:lnTo>
                  <a:pt x="362" y="6"/>
                </a:lnTo>
                <a:lnTo>
                  <a:pt x="366" y="8"/>
                </a:lnTo>
                <a:lnTo>
                  <a:pt x="376" y="12"/>
                </a:lnTo>
                <a:lnTo>
                  <a:pt x="378" y="13"/>
                </a:lnTo>
                <a:lnTo>
                  <a:pt x="380" y="14"/>
                </a:lnTo>
                <a:lnTo>
                  <a:pt x="383" y="15"/>
                </a:lnTo>
                <a:lnTo>
                  <a:pt x="385" y="16"/>
                </a:lnTo>
                <a:lnTo>
                  <a:pt x="388" y="17"/>
                </a:lnTo>
                <a:lnTo>
                  <a:pt x="390" y="18"/>
                </a:lnTo>
                <a:lnTo>
                  <a:pt x="392" y="18"/>
                </a:lnTo>
                <a:lnTo>
                  <a:pt x="394" y="18"/>
                </a:lnTo>
                <a:lnTo>
                  <a:pt x="396" y="19"/>
                </a:lnTo>
                <a:lnTo>
                  <a:pt x="398" y="19"/>
                </a:lnTo>
                <a:lnTo>
                  <a:pt x="400" y="18"/>
                </a:lnTo>
                <a:lnTo>
                  <a:pt x="400" y="18"/>
                </a:lnTo>
                <a:lnTo>
                  <a:pt x="401" y="18"/>
                </a:lnTo>
                <a:lnTo>
                  <a:pt x="400" y="19"/>
                </a:lnTo>
                <a:lnTo>
                  <a:pt x="400" y="20"/>
                </a:lnTo>
                <a:lnTo>
                  <a:pt x="399" y="21"/>
                </a:lnTo>
                <a:lnTo>
                  <a:pt x="399" y="22"/>
                </a:lnTo>
                <a:lnTo>
                  <a:pt x="398" y="24"/>
                </a:lnTo>
                <a:lnTo>
                  <a:pt x="397" y="28"/>
                </a:lnTo>
                <a:lnTo>
                  <a:pt x="397" y="29"/>
                </a:lnTo>
                <a:lnTo>
                  <a:pt x="397" y="29"/>
                </a:lnTo>
                <a:lnTo>
                  <a:pt x="396" y="30"/>
                </a:lnTo>
                <a:lnTo>
                  <a:pt x="396" y="31"/>
                </a:lnTo>
                <a:lnTo>
                  <a:pt x="395" y="31"/>
                </a:lnTo>
                <a:lnTo>
                  <a:pt x="395" y="32"/>
                </a:lnTo>
                <a:lnTo>
                  <a:pt x="394" y="32"/>
                </a:lnTo>
                <a:lnTo>
                  <a:pt x="393" y="32"/>
                </a:lnTo>
                <a:lnTo>
                  <a:pt x="392" y="32"/>
                </a:lnTo>
                <a:lnTo>
                  <a:pt x="391" y="32"/>
                </a:lnTo>
                <a:lnTo>
                  <a:pt x="390" y="32"/>
                </a:lnTo>
                <a:lnTo>
                  <a:pt x="384" y="31"/>
                </a:lnTo>
                <a:lnTo>
                  <a:pt x="380" y="30"/>
                </a:lnTo>
                <a:lnTo>
                  <a:pt x="379" y="30"/>
                </a:lnTo>
                <a:lnTo>
                  <a:pt x="378" y="30"/>
                </a:lnTo>
                <a:lnTo>
                  <a:pt x="378" y="31"/>
                </a:lnTo>
                <a:lnTo>
                  <a:pt x="377" y="31"/>
                </a:lnTo>
                <a:lnTo>
                  <a:pt x="377" y="32"/>
                </a:lnTo>
                <a:lnTo>
                  <a:pt x="377" y="33"/>
                </a:lnTo>
                <a:lnTo>
                  <a:pt x="376" y="34"/>
                </a:lnTo>
                <a:lnTo>
                  <a:pt x="376" y="36"/>
                </a:lnTo>
                <a:lnTo>
                  <a:pt x="376" y="37"/>
                </a:lnTo>
                <a:lnTo>
                  <a:pt x="376" y="38"/>
                </a:lnTo>
                <a:lnTo>
                  <a:pt x="376" y="42"/>
                </a:lnTo>
                <a:lnTo>
                  <a:pt x="376" y="43"/>
                </a:lnTo>
                <a:lnTo>
                  <a:pt x="376" y="45"/>
                </a:lnTo>
                <a:lnTo>
                  <a:pt x="376" y="48"/>
                </a:lnTo>
                <a:lnTo>
                  <a:pt x="376" y="50"/>
                </a:lnTo>
                <a:lnTo>
                  <a:pt x="376" y="51"/>
                </a:lnTo>
                <a:lnTo>
                  <a:pt x="377" y="51"/>
                </a:lnTo>
                <a:lnTo>
                  <a:pt x="377" y="52"/>
                </a:lnTo>
                <a:lnTo>
                  <a:pt x="377" y="53"/>
                </a:lnTo>
                <a:lnTo>
                  <a:pt x="378" y="53"/>
                </a:lnTo>
                <a:lnTo>
                  <a:pt x="378" y="54"/>
                </a:lnTo>
                <a:lnTo>
                  <a:pt x="379" y="54"/>
                </a:lnTo>
                <a:lnTo>
                  <a:pt x="380" y="54"/>
                </a:lnTo>
                <a:lnTo>
                  <a:pt x="384" y="56"/>
                </a:lnTo>
                <a:lnTo>
                  <a:pt x="388" y="57"/>
                </a:lnTo>
                <a:lnTo>
                  <a:pt x="394" y="58"/>
                </a:lnTo>
                <a:lnTo>
                  <a:pt x="397" y="59"/>
                </a:lnTo>
                <a:lnTo>
                  <a:pt x="399" y="60"/>
                </a:lnTo>
                <a:lnTo>
                  <a:pt x="401" y="60"/>
                </a:lnTo>
                <a:lnTo>
                  <a:pt x="404" y="60"/>
                </a:lnTo>
                <a:lnTo>
                  <a:pt x="407" y="61"/>
                </a:lnTo>
                <a:lnTo>
                  <a:pt x="408" y="61"/>
                </a:lnTo>
                <a:lnTo>
                  <a:pt x="408" y="61"/>
                </a:lnTo>
                <a:lnTo>
                  <a:pt x="409" y="62"/>
                </a:lnTo>
                <a:lnTo>
                  <a:pt x="409" y="62"/>
                </a:lnTo>
                <a:lnTo>
                  <a:pt x="409" y="62"/>
                </a:lnTo>
                <a:lnTo>
                  <a:pt x="409" y="63"/>
                </a:lnTo>
                <a:lnTo>
                  <a:pt x="408" y="63"/>
                </a:lnTo>
                <a:lnTo>
                  <a:pt x="407" y="64"/>
                </a:lnTo>
                <a:lnTo>
                  <a:pt x="406" y="65"/>
                </a:lnTo>
                <a:lnTo>
                  <a:pt x="405" y="66"/>
                </a:lnTo>
                <a:lnTo>
                  <a:pt x="404" y="67"/>
                </a:lnTo>
                <a:lnTo>
                  <a:pt x="403" y="68"/>
                </a:lnTo>
                <a:lnTo>
                  <a:pt x="402" y="71"/>
                </a:lnTo>
                <a:lnTo>
                  <a:pt x="401" y="73"/>
                </a:lnTo>
                <a:lnTo>
                  <a:pt x="398" y="77"/>
                </a:lnTo>
                <a:lnTo>
                  <a:pt x="397" y="78"/>
                </a:lnTo>
                <a:lnTo>
                  <a:pt x="397" y="80"/>
                </a:lnTo>
                <a:lnTo>
                  <a:pt x="396" y="82"/>
                </a:lnTo>
                <a:lnTo>
                  <a:pt x="396" y="84"/>
                </a:lnTo>
                <a:lnTo>
                  <a:pt x="396" y="86"/>
                </a:lnTo>
                <a:lnTo>
                  <a:pt x="396" y="88"/>
                </a:lnTo>
                <a:lnTo>
                  <a:pt x="397" y="90"/>
                </a:lnTo>
                <a:lnTo>
                  <a:pt x="397" y="92"/>
                </a:lnTo>
                <a:lnTo>
                  <a:pt x="398" y="97"/>
                </a:lnTo>
                <a:lnTo>
                  <a:pt x="400" y="102"/>
                </a:lnTo>
                <a:lnTo>
                  <a:pt x="401" y="106"/>
                </a:lnTo>
                <a:lnTo>
                  <a:pt x="402" y="108"/>
                </a:lnTo>
                <a:lnTo>
                  <a:pt x="402" y="109"/>
                </a:lnTo>
                <a:lnTo>
                  <a:pt x="403" y="110"/>
                </a:lnTo>
                <a:lnTo>
                  <a:pt x="404" y="112"/>
                </a:lnTo>
                <a:lnTo>
                  <a:pt x="407" y="116"/>
                </a:lnTo>
                <a:lnTo>
                  <a:pt x="408" y="117"/>
                </a:lnTo>
                <a:lnTo>
                  <a:pt x="408" y="119"/>
                </a:lnTo>
                <a:lnTo>
                  <a:pt x="409" y="120"/>
                </a:lnTo>
                <a:lnTo>
                  <a:pt x="410" y="122"/>
                </a:lnTo>
                <a:lnTo>
                  <a:pt x="410" y="123"/>
                </a:lnTo>
                <a:lnTo>
                  <a:pt x="410" y="124"/>
                </a:lnTo>
                <a:lnTo>
                  <a:pt x="410" y="125"/>
                </a:lnTo>
                <a:lnTo>
                  <a:pt x="410" y="126"/>
                </a:lnTo>
                <a:lnTo>
                  <a:pt x="409" y="126"/>
                </a:lnTo>
                <a:lnTo>
                  <a:pt x="409" y="127"/>
                </a:lnTo>
                <a:lnTo>
                  <a:pt x="408" y="128"/>
                </a:lnTo>
                <a:lnTo>
                  <a:pt x="406" y="130"/>
                </a:lnTo>
                <a:lnTo>
                  <a:pt x="405" y="131"/>
                </a:lnTo>
                <a:lnTo>
                  <a:pt x="404" y="132"/>
                </a:lnTo>
                <a:lnTo>
                  <a:pt x="404" y="133"/>
                </a:lnTo>
                <a:lnTo>
                  <a:pt x="403" y="134"/>
                </a:lnTo>
                <a:lnTo>
                  <a:pt x="403" y="135"/>
                </a:lnTo>
                <a:lnTo>
                  <a:pt x="403" y="136"/>
                </a:lnTo>
                <a:lnTo>
                  <a:pt x="402" y="137"/>
                </a:lnTo>
                <a:lnTo>
                  <a:pt x="402" y="138"/>
                </a:lnTo>
                <a:lnTo>
                  <a:pt x="402" y="139"/>
                </a:lnTo>
                <a:lnTo>
                  <a:pt x="403" y="140"/>
                </a:lnTo>
                <a:lnTo>
                  <a:pt x="403" y="140"/>
                </a:lnTo>
                <a:lnTo>
                  <a:pt x="404" y="141"/>
                </a:lnTo>
                <a:lnTo>
                  <a:pt x="404" y="142"/>
                </a:lnTo>
                <a:lnTo>
                  <a:pt x="406" y="144"/>
                </a:lnTo>
                <a:lnTo>
                  <a:pt x="407" y="145"/>
                </a:lnTo>
                <a:lnTo>
                  <a:pt x="408" y="146"/>
                </a:lnTo>
                <a:lnTo>
                  <a:pt x="410" y="148"/>
                </a:lnTo>
                <a:lnTo>
                  <a:pt x="415" y="151"/>
                </a:lnTo>
                <a:lnTo>
                  <a:pt x="417" y="153"/>
                </a:lnTo>
                <a:lnTo>
                  <a:pt x="419" y="154"/>
                </a:lnTo>
                <a:lnTo>
                  <a:pt x="422" y="155"/>
                </a:lnTo>
                <a:lnTo>
                  <a:pt x="424" y="155"/>
                </a:lnTo>
                <a:lnTo>
                  <a:pt x="425" y="156"/>
                </a:lnTo>
                <a:lnTo>
                  <a:pt x="427" y="156"/>
                </a:lnTo>
                <a:lnTo>
                  <a:pt x="428" y="155"/>
                </a:lnTo>
                <a:lnTo>
                  <a:pt x="429" y="155"/>
                </a:lnTo>
                <a:lnTo>
                  <a:pt x="430" y="154"/>
                </a:lnTo>
                <a:lnTo>
                  <a:pt x="432" y="153"/>
                </a:lnTo>
                <a:lnTo>
                  <a:pt x="434" y="152"/>
                </a:lnTo>
                <a:lnTo>
                  <a:pt x="436" y="150"/>
                </a:lnTo>
                <a:lnTo>
                  <a:pt x="437" y="148"/>
                </a:lnTo>
                <a:lnTo>
                  <a:pt x="438" y="147"/>
                </a:lnTo>
                <a:lnTo>
                  <a:pt x="439" y="146"/>
                </a:lnTo>
                <a:lnTo>
                  <a:pt x="440" y="144"/>
                </a:lnTo>
                <a:lnTo>
                  <a:pt x="441" y="142"/>
                </a:lnTo>
                <a:lnTo>
                  <a:pt x="442" y="138"/>
                </a:lnTo>
                <a:lnTo>
                  <a:pt x="444" y="135"/>
                </a:lnTo>
                <a:lnTo>
                  <a:pt x="445" y="133"/>
                </a:lnTo>
                <a:lnTo>
                  <a:pt x="447" y="131"/>
                </a:lnTo>
                <a:lnTo>
                  <a:pt x="447" y="129"/>
                </a:lnTo>
                <a:lnTo>
                  <a:pt x="448" y="129"/>
                </a:lnTo>
                <a:lnTo>
                  <a:pt x="448" y="128"/>
                </a:lnTo>
                <a:lnTo>
                  <a:pt x="448" y="127"/>
                </a:lnTo>
                <a:lnTo>
                  <a:pt x="448" y="126"/>
                </a:lnTo>
                <a:lnTo>
                  <a:pt x="448" y="125"/>
                </a:lnTo>
                <a:lnTo>
                  <a:pt x="447" y="124"/>
                </a:lnTo>
                <a:lnTo>
                  <a:pt x="447" y="123"/>
                </a:lnTo>
                <a:lnTo>
                  <a:pt x="447" y="122"/>
                </a:lnTo>
                <a:lnTo>
                  <a:pt x="446" y="120"/>
                </a:lnTo>
                <a:lnTo>
                  <a:pt x="444" y="117"/>
                </a:lnTo>
                <a:lnTo>
                  <a:pt x="444" y="117"/>
                </a:lnTo>
                <a:lnTo>
                  <a:pt x="443" y="115"/>
                </a:lnTo>
                <a:lnTo>
                  <a:pt x="442" y="113"/>
                </a:lnTo>
                <a:lnTo>
                  <a:pt x="442" y="112"/>
                </a:lnTo>
                <a:lnTo>
                  <a:pt x="442" y="111"/>
                </a:lnTo>
                <a:lnTo>
                  <a:pt x="441" y="110"/>
                </a:lnTo>
                <a:lnTo>
                  <a:pt x="440" y="109"/>
                </a:lnTo>
                <a:lnTo>
                  <a:pt x="433" y="102"/>
                </a:lnTo>
                <a:lnTo>
                  <a:pt x="432" y="101"/>
                </a:lnTo>
                <a:lnTo>
                  <a:pt x="432" y="101"/>
                </a:lnTo>
                <a:lnTo>
                  <a:pt x="431" y="100"/>
                </a:lnTo>
                <a:lnTo>
                  <a:pt x="431" y="99"/>
                </a:lnTo>
                <a:lnTo>
                  <a:pt x="430" y="98"/>
                </a:lnTo>
                <a:lnTo>
                  <a:pt x="430" y="97"/>
                </a:lnTo>
                <a:lnTo>
                  <a:pt x="429" y="96"/>
                </a:lnTo>
                <a:lnTo>
                  <a:pt x="429" y="96"/>
                </a:lnTo>
                <a:lnTo>
                  <a:pt x="429" y="96"/>
                </a:lnTo>
                <a:lnTo>
                  <a:pt x="430" y="95"/>
                </a:lnTo>
                <a:lnTo>
                  <a:pt x="430" y="95"/>
                </a:lnTo>
                <a:lnTo>
                  <a:pt x="430" y="94"/>
                </a:lnTo>
                <a:lnTo>
                  <a:pt x="432" y="92"/>
                </a:lnTo>
                <a:lnTo>
                  <a:pt x="434" y="90"/>
                </a:lnTo>
                <a:lnTo>
                  <a:pt x="436" y="89"/>
                </a:lnTo>
                <a:lnTo>
                  <a:pt x="438" y="88"/>
                </a:lnTo>
                <a:lnTo>
                  <a:pt x="441" y="86"/>
                </a:lnTo>
                <a:lnTo>
                  <a:pt x="443" y="85"/>
                </a:lnTo>
                <a:lnTo>
                  <a:pt x="445" y="85"/>
                </a:lnTo>
                <a:lnTo>
                  <a:pt x="446" y="84"/>
                </a:lnTo>
                <a:lnTo>
                  <a:pt x="448" y="84"/>
                </a:lnTo>
                <a:lnTo>
                  <a:pt x="449" y="84"/>
                </a:lnTo>
                <a:lnTo>
                  <a:pt x="451" y="84"/>
                </a:lnTo>
                <a:lnTo>
                  <a:pt x="453" y="85"/>
                </a:lnTo>
                <a:lnTo>
                  <a:pt x="457" y="86"/>
                </a:lnTo>
                <a:lnTo>
                  <a:pt x="459" y="87"/>
                </a:lnTo>
                <a:lnTo>
                  <a:pt x="460" y="87"/>
                </a:lnTo>
                <a:lnTo>
                  <a:pt x="461" y="87"/>
                </a:lnTo>
                <a:lnTo>
                  <a:pt x="462" y="88"/>
                </a:lnTo>
                <a:lnTo>
                  <a:pt x="463" y="89"/>
                </a:lnTo>
                <a:lnTo>
                  <a:pt x="464" y="90"/>
                </a:lnTo>
                <a:lnTo>
                  <a:pt x="466" y="92"/>
                </a:lnTo>
                <a:lnTo>
                  <a:pt x="467" y="94"/>
                </a:lnTo>
                <a:lnTo>
                  <a:pt x="467" y="94"/>
                </a:lnTo>
                <a:lnTo>
                  <a:pt x="468" y="97"/>
                </a:lnTo>
                <a:lnTo>
                  <a:pt x="470" y="99"/>
                </a:lnTo>
                <a:lnTo>
                  <a:pt x="471" y="100"/>
                </a:lnTo>
                <a:lnTo>
                  <a:pt x="473" y="103"/>
                </a:lnTo>
                <a:lnTo>
                  <a:pt x="474" y="104"/>
                </a:lnTo>
                <a:lnTo>
                  <a:pt x="474" y="105"/>
                </a:lnTo>
                <a:lnTo>
                  <a:pt x="475" y="107"/>
                </a:lnTo>
                <a:lnTo>
                  <a:pt x="476" y="107"/>
                </a:lnTo>
                <a:lnTo>
                  <a:pt x="477" y="108"/>
                </a:lnTo>
                <a:lnTo>
                  <a:pt x="478" y="110"/>
                </a:lnTo>
                <a:lnTo>
                  <a:pt x="479" y="111"/>
                </a:lnTo>
                <a:lnTo>
                  <a:pt x="479" y="113"/>
                </a:lnTo>
                <a:lnTo>
                  <a:pt x="480" y="114"/>
                </a:lnTo>
                <a:lnTo>
                  <a:pt x="481" y="118"/>
                </a:lnTo>
                <a:lnTo>
                  <a:pt x="483" y="123"/>
                </a:lnTo>
                <a:lnTo>
                  <a:pt x="484" y="127"/>
                </a:lnTo>
                <a:lnTo>
                  <a:pt x="484" y="128"/>
                </a:lnTo>
                <a:lnTo>
                  <a:pt x="485" y="129"/>
                </a:lnTo>
                <a:lnTo>
                  <a:pt x="486" y="130"/>
                </a:lnTo>
                <a:lnTo>
                  <a:pt x="486" y="131"/>
                </a:lnTo>
                <a:lnTo>
                  <a:pt x="487" y="132"/>
                </a:lnTo>
                <a:lnTo>
                  <a:pt x="490" y="135"/>
                </a:lnTo>
                <a:lnTo>
                  <a:pt x="491" y="135"/>
                </a:lnTo>
                <a:lnTo>
                  <a:pt x="491" y="136"/>
                </a:lnTo>
                <a:lnTo>
                  <a:pt x="492" y="137"/>
                </a:lnTo>
                <a:lnTo>
                  <a:pt x="492" y="138"/>
                </a:lnTo>
                <a:lnTo>
                  <a:pt x="494" y="141"/>
                </a:lnTo>
                <a:lnTo>
                  <a:pt x="495" y="143"/>
                </a:lnTo>
                <a:lnTo>
                  <a:pt x="495" y="144"/>
                </a:lnTo>
                <a:lnTo>
                  <a:pt x="497" y="145"/>
                </a:lnTo>
                <a:lnTo>
                  <a:pt x="498" y="147"/>
                </a:lnTo>
                <a:lnTo>
                  <a:pt x="499" y="148"/>
                </a:lnTo>
                <a:lnTo>
                  <a:pt x="500" y="149"/>
                </a:lnTo>
                <a:lnTo>
                  <a:pt x="500" y="149"/>
                </a:lnTo>
                <a:lnTo>
                  <a:pt x="501" y="150"/>
                </a:lnTo>
                <a:lnTo>
                  <a:pt x="502" y="150"/>
                </a:lnTo>
                <a:lnTo>
                  <a:pt x="502" y="150"/>
                </a:lnTo>
                <a:lnTo>
                  <a:pt x="503" y="151"/>
                </a:lnTo>
                <a:lnTo>
                  <a:pt x="503" y="151"/>
                </a:lnTo>
                <a:lnTo>
                  <a:pt x="504" y="151"/>
                </a:lnTo>
                <a:lnTo>
                  <a:pt x="505" y="150"/>
                </a:lnTo>
                <a:lnTo>
                  <a:pt x="505" y="150"/>
                </a:lnTo>
                <a:lnTo>
                  <a:pt x="506" y="150"/>
                </a:lnTo>
                <a:lnTo>
                  <a:pt x="506" y="149"/>
                </a:lnTo>
                <a:lnTo>
                  <a:pt x="507" y="147"/>
                </a:lnTo>
                <a:lnTo>
                  <a:pt x="508" y="146"/>
                </a:lnTo>
                <a:lnTo>
                  <a:pt x="508" y="146"/>
                </a:lnTo>
                <a:lnTo>
                  <a:pt x="509" y="146"/>
                </a:lnTo>
                <a:lnTo>
                  <a:pt x="509" y="146"/>
                </a:lnTo>
                <a:lnTo>
                  <a:pt x="510" y="146"/>
                </a:lnTo>
                <a:lnTo>
                  <a:pt x="510" y="146"/>
                </a:lnTo>
                <a:lnTo>
                  <a:pt x="510" y="147"/>
                </a:lnTo>
                <a:lnTo>
                  <a:pt x="510" y="148"/>
                </a:lnTo>
                <a:lnTo>
                  <a:pt x="511" y="149"/>
                </a:lnTo>
                <a:lnTo>
                  <a:pt x="511" y="151"/>
                </a:lnTo>
                <a:lnTo>
                  <a:pt x="511" y="153"/>
                </a:lnTo>
                <a:lnTo>
                  <a:pt x="510" y="155"/>
                </a:lnTo>
                <a:lnTo>
                  <a:pt x="510" y="158"/>
                </a:lnTo>
                <a:lnTo>
                  <a:pt x="510" y="159"/>
                </a:lnTo>
                <a:lnTo>
                  <a:pt x="509" y="164"/>
                </a:lnTo>
                <a:lnTo>
                  <a:pt x="508" y="168"/>
                </a:lnTo>
                <a:lnTo>
                  <a:pt x="508" y="171"/>
                </a:lnTo>
                <a:lnTo>
                  <a:pt x="508" y="172"/>
                </a:lnTo>
                <a:lnTo>
                  <a:pt x="508" y="172"/>
                </a:lnTo>
                <a:lnTo>
                  <a:pt x="508" y="173"/>
                </a:lnTo>
                <a:lnTo>
                  <a:pt x="508" y="173"/>
                </a:lnTo>
                <a:lnTo>
                  <a:pt x="509" y="174"/>
                </a:lnTo>
                <a:lnTo>
                  <a:pt x="509" y="175"/>
                </a:lnTo>
                <a:lnTo>
                  <a:pt x="510" y="175"/>
                </a:lnTo>
                <a:lnTo>
                  <a:pt x="511" y="176"/>
                </a:lnTo>
                <a:lnTo>
                  <a:pt x="512" y="177"/>
                </a:lnTo>
                <a:lnTo>
                  <a:pt x="515" y="178"/>
                </a:lnTo>
                <a:lnTo>
                  <a:pt x="517" y="180"/>
                </a:lnTo>
                <a:lnTo>
                  <a:pt x="520" y="181"/>
                </a:lnTo>
                <a:lnTo>
                  <a:pt x="522" y="182"/>
                </a:lnTo>
                <a:lnTo>
                  <a:pt x="526" y="183"/>
                </a:lnTo>
                <a:lnTo>
                  <a:pt x="530" y="184"/>
                </a:lnTo>
                <a:lnTo>
                  <a:pt x="532" y="185"/>
                </a:lnTo>
                <a:lnTo>
                  <a:pt x="534" y="186"/>
                </a:lnTo>
                <a:lnTo>
                  <a:pt x="537" y="187"/>
                </a:lnTo>
                <a:lnTo>
                  <a:pt x="538" y="188"/>
                </a:lnTo>
                <a:lnTo>
                  <a:pt x="540" y="190"/>
                </a:lnTo>
                <a:lnTo>
                  <a:pt x="544" y="193"/>
                </a:lnTo>
                <a:lnTo>
                  <a:pt x="546" y="194"/>
                </a:lnTo>
                <a:lnTo>
                  <a:pt x="546" y="195"/>
                </a:lnTo>
                <a:lnTo>
                  <a:pt x="547" y="196"/>
                </a:lnTo>
                <a:lnTo>
                  <a:pt x="548" y="197"/>
                </a:lnTo>
                <a:lnTo>
                  <a:pt x="548" y="198"/>
                </a:lnTo>
                <a:lnTo>
                  <a:pt x="549" y="200"/>
                </a:lnTo>
                <a:lnTo>
                  <a:pt x="551" y="207"/>
                </a:lnTo>
                <a:lnTo>
                  <a:pt x="552" y="211"/>
                </a:lnTo>
                <a:lnTo>
                  <a:pt x="553" y="213"/>
                </a:lnTo>
                <a:lnTo>
                  <a:pt x="555" y="218"/>
                </a:lnTo>
                <a:lnTo>
                  <a:pt x="557" y="224"/>
                </a:lnTo>
                <a:lnTo>
                  <a:pt x="558" y="226"/>
                </a:lnTo>
                <a:lnTo>
                  <a:pt x="558" y="226"/>
                </a:lnTo>
                <a:lnTo>
                  <a:pt x="553" y="236"/>
                </a:lnTo>
                <a:lnTo>
                  <a:pt x="552" y="239"/>
                </a:lnTo>
                <a:lnTo>
                  <a:pt x="551" y="241"/>
                </a:lnTo>
                <a:lnTo>
                  <a:pt x="550" y="242"/>
                </a:lnTo>
                <a:lnTo>
                  <a:pt x="550" y="243"/>
                </a:lnTo>
                <a:lnTo>
                  <a:pt x="550" y="245"/>
                </a:lnTo>
                <a:lnTo>
                  <a:pt x="549" y="247"/>
                </a:lnTo>
                <a:lnTo>
                  <a:pt x="550" y="249"/>
                </a:lnTo>
                <a:lnTo>
                  <a:pt x="550" y="250"/>
                </a:lnTo>
                <a:lnTo>
                  <a:pt x="551" y="254"/>
                </a:lnTo>
                <a:lnTo>
                  <a:pt x="551" y="256"/>
                </a:lnTo>
                <a:lnTo>
                  <a:pt x="551" y="258"/>
                </a:lnTo>
                <a:lnTo>
                  <a:pt x="552" y="263"/>
                </a:lnTo>
                <a:lnTo>
                  <a:pt x="552" y="265"/>
                </a:lnTo>
                <a:lnTo>
                  <a:pt x="552" y="266"/>
                </a:lnTo>
                <a:lnTo>
                  <a:pt x="553" y="268"/>
                </a:lnTo>
                <a:lnTo>
                  <a:pt x="553" y="270"/>
                </a:lnTo>
                <a:lnTo>
                  <a:pt x="556" y="276"/>
                </a:lnTo>
                <a:lnTo>
                  <a:pt x="558" y="280"/>
                </a:lnTo>
                <a:lnTo>
                  <a:pt x="558" y="281"/>
                </a:lnTo>
                <a:lnTo>
                  <a:pt x="558" y="282"/>
                </a:lnTo>
                <a:lnTo>
                  <a:pt x="558" y="283"/>
                </a:lnTo>
                <a:lnTo>
                  <a:pt x="558" y="284"/>
                </a:lnTo>
                <a:lnTo>
                  <a:pt x="558" y="287"/>
                </a:lnTo>
                <a:lnTo>
                  <a:pt x="558" y="288"/>
                </a:lnTo>
                <a:lnTo>
                  <a:pt x="559" y="289"/>
                </a:lnTo>
                <a:lnTo>
                  <a:pt x="559" y="289"/>
                </a:lnTo>
                <a:lnTo>
                  <a:pt x="559" y="290"/>
                </a:lnTo>
                <a:lnTo>
                  <a:pt x="559" y="290"/>
                </a:lnTo>
                <a:lnTo>
                  <a:pt x="560" y="290"/>
                </a:lnTo>
                <a:lnTo>
                  <a:pt x="561" y="291"/>
                </a:lnTo>
                <a:lnTo>
                  <a:pt x="562" y="291"/>
                </a:lnTo>
                <a:lnTo>
                  <a:pt x="564" y="291"/>
                </a:lnTo>
                <a:lnTo>
                  <a:pt x="568" y="291"/>
                </a:lnTo>
                <a:lnTo>
                  <a:pt x="569" y="291"/>
                </a:lnTo>
                <a:lnTo>
                  <a:pt x="572" y="290"/>
                </a:lnTo>
                <a:lnTo>
                  <a:pt x="572" y="290"/>
                </a:lnTo>
                <a:lnTo>
                  <a:pt x="573" y="290"/>
                </a:lnTo>
                <a:lnTo>
                  <a:pt x="574" y="291"/>
                </a:lnTo>
                <a:lnTo>
                  <a:pt x="575" y="291"/>
                </a:lnTo>
                <a:lnTo>
                  <a:pt x="575" y="292"/>
                </a:lnTo>
                <a:lnTo>
                  <a:pt x="576" y="292"/>
                </a:lnTo>
                <a:lnTo>
                  <a:pt x="576" y="293"/>
                </a:lnTo>
                <a:lnTo>
                  <a:pt x="576" y="294"/>
                </a:lnTo>
                <a:lnTo>
                  <a:pt x="576" y="296"/>
                </a:lnTo>
                <a:lnTo>
                  <a:pt x="576" y="297"/>
                </a:lnTo>
                <a:lnTo>
                  <a:pt x="576" y="298"/>
                </a:lnTo>
                <a:lnTo>
                  <a:pt x="576" y="300"/>
                </a:lnTo>
                <a:lnTo>
                  <a:pt x="576" y="302"/>
                </a:lnTo>
                <a:lnTo>
                  <a:pt x="575" y="304"/>
                </a:lnTo>
                <a:lnTo>
                  <a:pt x="574" y="306"/>
                </a:lnTo>
                <a:lnTo>
                  <a:pt x="574" y="308"/>
                </a:lnTo>
                <a:lnTo>
                  <a:pt x="573" y="309"/>
                </a:lnTo>
                <a:lnTo>
                  <a:pt x="572" y="311"/>
                </a:lnTo>
                <a:lnTo>
                  <a:pt x="571" y="312"/>
                </a:lnTo>
                <a:lnTo>
                  <a:pt x="571" y="313"/>
                </a:lnTo>
                <a:lnTo>
                  <a:pt x="570" y="313"/>
                </a:lnTo>
                <a:lnTo>
                  <a:pt x="568" y="315"/>
                </a:lnTo>
                <a:lnTo>
                  <a:pt x="565" y="318"/>
                </a:lnTo>
                <a:lnTo>
                  <a:pt x="562" y="319"/>
                </a:lnTo>
                <a:lnTo>
                  <a:pt x="561" y="320"/>
                </a:lnTo>
                <a:lnTo>
                  <a:pt x="559" y="321"/>
                </a:lnTo>
                <a:lnTo>
                  <a:pt x="558" y="322"/>
                </a:lnTo>
                <a:lnTo>
                  <a:pt x="557" y="324"/>
                </a:lnTo>
                <a:lnTo>
                  <a:pt x="556" y="326"/>
                </a:lnTo>
                <a:lnTo>
                  <a:pt x="555" y="327"/>
                </a:lnTo>
                <a:lnTo>
                  <a:pt x="553" y="333"/>
                </a:lnTo>
                <a:lnTo>
                  <a:pt x="551" y="335"/>
                </a:lnTo>
                <a:lnTo>
                  <a:pt x="551" y="336"/>
                </a:lnTo>
                <a:lnTo>
                  <a:pt x="550" y="337"/>
                </a:lnTo>
                <a:lnTo>
                  <a:pt x="549" y="338"/>
                </a:lnTo>
                <a:lnTo>
                  <a:pt x="548" y="339"/>
                </a:lnTo>
                <a:lnTo>
                  <a:pt x="546" y="341"/>
                </a:lnTo>
                <a:lnTo>
                  <a:pt x="545" y="341"/>
                </a:lnTo>
                <a:lnTo>
                  <a:pt x="544" y="342"/>
                </a:lnTo>
                <a:lnTo>
                  <a:pt x="544" y="343"/>
                </a:lnTo>
                <a:lnTo>
                  <a:pt x="543" y="344"/>
                </a:lnTo>
                <a:lnTo>
                  <a:pt x="543" y="345"/>
                </a:lnTo>
                <a:lnTo>
                  <a:pt x="543" y="347"/>
                </a:lnTo>
                <a:lnTo>
                  <a:pt x="543" y="348"/>
                </a:lnTo>
                <a:lnTo>
                  <a:pt x="543" y="350"/>
                </a:lnTo>
                <a:lnTo>
                  <a:pt x="543" y="352"/>
                </a:lnTo>
                <a:lnTo>
                  <a:pt x="544" y="354"/>
                </a:lnTo>
                <a:lnTo>
                  <a:pt x="544" y="354"/>
                </a:lnTo>
                <a:lnTo>
                  <a:pt x="544" y="355"/>
                </a:lnTo>
                <a:lnTo>
                  <a:pt x="545" y="355"/>
                </a:lnTo>
                <a:lnTo>
                  <a:pt x="546" y="356"/>
                </a:lnTo>
                <a:lnTo>
                  <a:pt x="547" y="356"/>
                </a:lnTo>
                <a:lnTo>
                  <a:pt x="548" y="356"/>
                </a:lnTo>
                <a:lnTo>
                  <a:pt x="549" y="356"/>
                </a:lnTo>
                <a:lnTo>
                  <a:pt x="550" y="357"/>
                </a:lnTo>
                <a:lnTo>
                  <a:pt x="552" y="356"/>
                </a:lnTo>
                <a:lnTo>
                  <a:pt x="554" y="356"/>
                </a:lnTo>
                <a:lnTo>
                  <a:pt x="555" y="356"/>
                </a:lnTo>
                <a:lnTo>
                  <a:pt x="557" y="355"/>
                </a:lnTo>
                <a:lnTo>
                  <a:pt x="561" y="354"/>
                </a:lnTo>
                <a:lnTo>
                  <a:pt x="571" y="351"/>
                </a:lnTo>
                <a:lnTo>
                  <a:pt x="573" y="350"/>
                </a:lnTo>
                <a:lnTo>
                  <a:pt x="576" y="349"/>
                </a:lnTo>
                <a:lnTo>
                  <a:pt x="577" y="349"/>
                </a:lnTo>
                <a:lnTo>
                  <a:pt x="578" y="349"/>
                </a:lnTo>
                <a:lnTo>
                  <a:pt x="579" y="349"/>
                </a:lnTo>
                <a:lnTo>
                  <a:pt x="581" y="349"/>
                </a:lnTo>
                <a:lnTo>
                  <a:pt x="582" y="349"/>
                </a:lnTo>
                <a:lnTo>
                  <a:pt x="582" y="349"/>
                </a:lnTo>
                <a:lnTo>
                  <a:pt x="583" y="350"/>
                </a:lnTo>
                <a:lnTo>
                  <a:pt x="584" y="350"/>
                </a:lnTo>
                <a:lnTo>
                  <a:pt x="585" y="351"/>
                </a:lnTo>
                <a:lnTo>
                  <a:pt x="586" y="352"/>
                </a:lnTo>
                <a:lnTo>
                  <a:pt x="587" y="355"/>
                </a:lnTo>
                <a:lnTo>
                  <a:pt x="589" y="357"/>
                </a:lnTo>
                <a:lnTo>
                  <a:pt x="590" y="358"/>
                </a:lnTo>
                <a:lnTo>
                  <a:pt x="590" y="360"/>
                </a:lnTo>
                <a:lnTo>
                  <a:pt x="591" y="362"/>
                </a:lnTo>
                <a:lnTo>
                  <a:pt x="591" y="363"/>
                </a:lnTo>
                <a:lnTo>
                  <a:pt x="591" y="365"/>
                </a:lnTo>
                <a:lnTo>
                  <a:pt x="591" y="366"/>
                </a:lnTo>
                <a:lnTo>
                  <a:pt x="591" y="369"/>
                </a:lnTo>
                <a:lnTo>
                  <a:pt x="591" y="374"/>
                </a:lnTo>
                <a:lnTo>
                  <a:pt x="591" y="376"/>
                </a:lnTo>
                <a:lnTo>
                  <a:pt x="591" y="377"/>
                </a:lnTo>
                <a:lnTo>
                  <a:pt x="591" y="378"/>
                </a:lnTo>
                <a:lnTo>
                  <a:pt x="591" y="378"/>
                </a:lnTo>
                <a:lnTo>
                  <a:pt x="592" y="379"/>
                </a:lnTo>
                <a:lnTo>
                  <a:pt x="592" y="380"/>
                </a:lnTo>
                <a:lnTo>
                  <a:pt x="593" y="380"/>
                </a:lnTo>
                <a:lnTo>
                  <a:pt x="593" y="380"/>
                </a:lnTo>
                <a:lnTo>
                  <a:pt x="597" y="381"/>
                </a:lnTo>
                <a:lnTo>
                  <a:pt x="599" y="382"/>
                </a:lnTo>
                <a:lnTo>
                  <a:pt x="600" y="382"/>
                </a:lnTo>
                <a:lnTo>
                  <a:pt x="601" y="383"/>
                </a:lnTo>
                <a:lnTo>
                  <a:pt x="603" y="384"/>
                </a:lnTo>
                <a:lnTo>
                  <a:pt x="606" y="385"/>
                </a:lnTo>
                <a:lnTo>
                  <a:pt x="607" y="385"/>
                </a:lnTo>
                <a:lnTo>
                  <a:pt x="608" y="386"/>
                </a:lnTo>
                <a:lnTo>
                  <a:pt x="609" y="387"/>
                </a:lnTo>
                <a:lnTo>
                  <a:pt x="611" y="389"/>
                </a:lnTo>
                <a:lnTo>
                  <a:pt x="613" y="391"/>
                </a:lnTo>
                <a:lnTo>
                  <a:pt x="614" y="391"/>
                </a:lnTo>
                <a:lnTo>
                  <a:pt x="614" y="392"/>
                </a:lnTo>
                <a:lnTo>
                  <a:pt x="616" y="393"/>
                </a:lnTo>
                <a:lnTo>
                  <a:pt x="617" y="393"/>
                </a:lnTo>
                <a:lnTo>
                  <a:pt x="618" y="393"/>
                </a:lnTo>
                <a:lnTo>
                  <a:pt x="626" y="394"/>
                </a:lnTo>
                <a:lnTo>
                  <a:pt x="630" y="395"/>
                </a:lnTo>
                <a:lnTo>
                  <a:pt x="637" y="396"/>
                </a:lnTo>
                <a:lnTo>
                  <a:pt x="638" y="396"/>
                </a:lnTo>
                <a:lnTo>
                  <a:pt x="640" y="397"/>
                </a:lnTo>
                <a:lnTo>
                  <a:pt x="641" y="397"/>
                </a:lnTo>
                <a:lnTo>
                  <a:pt x="642" y="398"/>
                </a:lnTo>
                <a:lnTo>
                  <a:pt x="644" y="399"/>
                </a:lnTo>
                <a:lnTo>
                  <a:pt x="645" y="400"/>
                </a:lnTo>
                <a:lnTo>
                  <a:pt x="646" y="402"/>
                </a:lnTo>
                <a:lnTo>
                  <a:pt x="647" y="402"/>
                </a:lnTo>
                <a:lnTo>
                  <a:pt x="647" y="403"/>
                </a:lnTo>
                <a:lnTo>
                  <a:pt x="648" y="404"/>
                </a:lnTo>
                <a:lnTo>
                  <a:pt x="648" y="406"/>
                </a:lnTo>
                <a:lnTo>
                  <a:pt x="648" y="408"/>
                </a:lnTo>
                <a:lnTo>
                  <a:pt x="649" y="412"/>
                </a:lnTo>
                <a:lnTo>
                  <a:pt x="649" y="413"/>
                </a:lnTo>
                <a:lnTo>
                  <a:pt x="649" y="414"/>
                </a:lnTo>
                <a:lnTo>
                  <a:pt x="650" y="415"/>
                </a:lnTo>
                <a:lnTo>
                  <a:pt x="650" y="416"/>
                </a:lnTo>
                <a:lnTo>
                  <a:pt x="651" y="416"/>
                </a:lnTo>
                <a:lnTo>
                  <a:pt x="651" y="417"/>
                </a:lnTo>
                <a:lnTo>
                  <a:pt x="652" y="417"/>
                </a:lnTo>
                <a:lnTo>
                  <a:pt x="653" y="418"/>
                </a:lnTo>
                <a:lnTo>
                  <a:pt x="655" y="418"/>
                </a:lnTo>
                <a:lnTo>
                  <a:pt x="657" y="418"/>
                </a:lnTo>
                <a:lnTo>
                  <a:pt x="660" y="419"/>
                </a:lnTo>
                <a:lnTo>
                  <a:pt x="661" y="419"/>
                </a:lnTo>
                <a:lnTo>
                  <a:pt x="663" y="419"/>
                </a:lnTo>
                <a:lnTo>
                  <a:pt x="664" y="420"/>
                </a:lnTo>
                <a:lnTo>
                  <a:pt x="665" y="420"/>
                </a:lnTo>
                <a:lnTo>
                  <a:pt x="666" y="421"/>
                </a:lnTo>
                <a:lnTo>
                  <a:pt x="674" y="427"/>
                </a:lnTo>
                <a:lnTo>
                  <a:pt x="676" y="428"/>
                </a:lnTo>
                <a:lnTo>
                  <a:pt x="678" y="429"/>
                </a:lnTo>
                <a:lnTo>
                  <a:pt x="679" y="430"/>
                </a:lnTo>
                <a:lnTo>
                  <a:pt x="681" y="431"/>
                </a:lnTo>
                <a:lnTo>
                  <a:pt x="682" y="431"/>
                </a:lnTo>
                <a:lnTo>
                  <a:pt x="683" y="431"/>
                </a:lnTo>
                <a:lnTo>
                  <a:pt x="684" y="431"/>
                </a:lnTo>
                <a:lnTo>
                  <a:pt x="685" y="431"/>
                </a:lnTo>
                <a:lnTo>
                  <a:pt x="687" y="431"/>
                </a:lnTo>
                <a:lnTo>
                  <a:pt x="689" y="431"/>
                </a:lnTo>
                <a:lnTo>
                  <a:pt x="694" y="430"/>
                </a:lnTo>
                <a:lnTo>
                  <a:pt x="697" y="429"/>
                </a:lnTo>
                <a:lnTo>
                  <a:pt x="699" y="429"/>
                </a:lnTo>
                <a:lnTo>
                  <a:pt x="703" y="429"/>
                </a:lnTo>
                <a:lnTo>
                  <a:pt x="708" y="428"/>
                </a:lnTo>
                <a:lnTo>
                  <a:pt x="709" y="428"/>
                </a:lnTo>
                <a:lnTo>
                  <a:pt x="710" y="428"/>
                </a:lnTo>
                <a:lnTo>
                  <a:pt x="711" y="428"/>
                </a:lnTo>
                <a:lnTo>
                  <a:pt x="712" y="428"/>
                </a:lnTo>
                <a:lnTo>
                  <a:pt x="713" y="429"/>
                </a:lnTo>
                <a:lnTo>
                  <a:pt x="716" y="430"/>
                </a:lnTo>
                <a:lnTo>
                  <a:pt x="720" y="431"/>
                </a:lnTo>
                <a:lnTo>
                  <a:pt x="721" y="432"/>
                </a:lnTo>
                <a:lnTo>
                  <a:pt x="723" y="432"/>
                </a:lnTo>
                <a:lnTo>
                  <a:pt x="724" y="433"/>
                </a:lnTo>
                <a:lnTo>
                  <a:pt x="726" y="435"/>
                </a:lnTo>
                <a:lnTo>
                  <a:pt x="727" y="436"/>
                </a:lnTo>
                <a:lnTo>
                  <a:pt x="728" y="436"/>
                </a:lnTo>
                <a:lnTo>
                  <a:pt x="729" y="437"/>
                </a:lnTo>
                <a:lnTo>
                  <a:pt x="729" y="438"/>
                </a:lnTo>
                <a:lnTo>
                  <a:pt x="729" y="439"/>
                </a:lnTo>
                <a:lnTo>
                  <a:pt x="730" y="439"/>
                </a:lnTo>
                <a:lnTo>
                  <a:pt x="730" y="440"/>
                </a:lnTo>
                <a:lnTo>
                  <a:pt x="730" y="441"/>
                </a:lnTo>
                <a:lnTo>
                  <a:pt x="731" y="443"/>
                </a:lnTo>
                <a:lnTo>
                  <a:pt x="731" y="446"/>
                </a:lnTo>
                <a:lnTo>
                  <a:pt x="731" y="448"/>
                </a:lnTo>
                <a:lnTo>
                  <a:pt x="731" y="448"/>
                </a:lnTo>
                <a:lnTo>
                  <a:pt x="732" y="449"/>
                </a:lnTo>
                <a:lnTo>
                  <a:pt x="732" y="450"/>
                </a:lnTo>
                <a:lnTo>
                  <a:pt x="733" y="451"/>
                </a:lnTo>
                <a:lnTo>
                  <a:pt x="733" y="451"/>
                </a:lnTo>
                <a:lnTo>
                  <a:pt x="734" y="452"/>
                </a:lnTo>
                <a:lnTo>
                  <a:pt x="735" y="452"/>
                </a:lnTo>
                <a:lnTo>
                  <a:pt x="736" y="453"/>
                </a:lnTo>
                <a:lnTo>
                  <a:pt x="739" y="454"/>
                </a:lnTo>
                <a:lnTo>
                  <a:pt x="741" y="455"/>
                </a:lnTo>
                <a:lnTo>
                  <a:pt x="751" y="459"/>
                </a:lnTo>
                <a:lnTo>
                  <a:pt x="752" y="460"/>
                </a:lnTo>
                <a:lnTo>
                  <a:pt x="754" y="461"/>
                </a:lnTo>
                <a:lnTo>
                  <a:pt x="756" y="463"/>
                </a:lnTo>
                <a:lnTo>
                  <a:pt x="757" y="464"/>
                </a:lnTo>
                <a:lnTo>
                  <a:pt x="759" y="466"/>
                </a:lnTo>
                <a:lnTo>
                  <a:pt x="760" y="468"/>
                </a:lnTo>
                <a:lnTo>
                  <a:pt x="762" y="470"/>
                </a:lnTo>
                <a:lnTo>
                  <a:pt x="767" y="477"/>
                </a:lnTo>
                <a:lnTo>
                  <a:pt x="770" y="481"/>
                </a:lnTo>
                <a:lnTo>
                  <a:pt x="771" y="483"/>
                </a:lnTo>
                <a:lnTo>
                  <a:pt x="772" y="484"/>
                </a:lnTo>
                <a:lnTo>
                  <a:pt x="773" y="486"/>
                </a:lnTo>
                <a:lnTo>
                  <a:pt x="774" y="491"/>
                </a:lnTo>
                <a:lnTo>
                  <a:pt x="775" y="493"/>
                </a:lnTo>
                <a:lnTo>
                  <a:pt x="776" y="495"/>
                </a:lnTo>
                <a:lnTo>
                  <a:pt x="776" y="495"/>
                </a:lnTo>
                <a:lnTo>
                  <a:pt x="777" y="495"/>
                </a:lnTo>
                <a:lnTo>
                  <a:pt x="776" y="495"/>
                </a:lnTo>
                <a:lnTo>
                  <a:pt x="776" y="495"/>
                </a:lnTo>
                <a:lnTo>
                  <a:pt x="775" y="495"/>
                </a:lnTo>
                <a:lnTo>
                  <a:pt x="775" y="496"/>
                </a:lnTo>
                <a:lnTo>
                  <a:pt x="773" y="496"/>
                </a:lnTo>
                <a:lnTo>
                  <a:pt x="771" y="498"/>
                </a:lnTo>
                <a:lnTo>
                  <a:pt x="766" y="501"/>
                </a:lnTo>
                <a:lnTo>
                  <a:pt x="760" y="506"/>
                </a:lnTo>
                <a:lnTo>
                  <a:pt x="758" y="508"/>
                </a:lnTo>
                <a:lnTo>
                  <a:pt x="754" y="511"/>
                </a:lnTo>
                <a:lnTo>
                  <a:pt x="752" y="512"/>
                </a:lnTo>
                <a:lnTo>
                  <a:pt x="751" y="513"/>
                </a:lnTo>
                <a:lnTo>
                  <a:pt x="750" y="513"/>
                </a:lnTo>
                <a:lnTo>
                  <a:pt x="749" y="514"/>
                </a:lnTo>
                <a:lnTo>
                  <a:pt x="748" y="514"/>
                </a:lnTo>
                <a:lnTo>
                  <a:pt x="747" y="514"/>
                </a:lnTo>
                <a:lnTo>
                  <a:pt x="744" y="515"/>
                </a:lnTo>
                <a:lnTo>
                  <a:pt x="740" y="515"/>
                </a:lnTo>
                <a:lnTo>
                  <a:pt x="739" y="516"/>
                </a:lnTo>
                <a:lnTo>
                  <a:pt x="738" y="516"/>
                </a:lnTo>
                <a:lnTo>
                  <a:pt x="737" y="517"/>
                </a:lnTo>
                <a:lnTo>
                  <a:pt x="734" y="519"/>
                </a:lnTo>
                <a:lnTo>
                  <a:pt x="734" y="519"/>
                </a:lnTo>
                <a:lnTo>
                  <a:pt x="733" y="520"/>
                </a:lnTo>
                <a:lnTo>
                  <a:pt x="732" y="520"/>
                </a:lnTo>
                <a:lnTo>
                  <a:pt x="731" y="520"/>
                </a:lnTo>
                <a:lnTo>
                  <a:pt x="728" y="521"/>
                </a:lnTo>
                <a:lnTo>
                  <a:pt x="727" y="521"/>
                </a:lnTo>
                <a:lnTo>
                  <a:pt x="726" y="521"/>
                </a:lnTo>
                <a:lnTo>
                  <a:pt x="725" y="521"/>
                </a:lnTo>
                <a:lnTo>
                  <a:pt x="724" y="521"/>
                </a:lnTo>
                <a:lnTo>
                  <a:pt x="723" y="520"/>
                </a:lnTo>
                <a:lnTo>
                  <a:pt x="723" y="520"/>
                </a:lnTo>
                <a:lnTo>
                  <a:pt x="721" y="518"/>
                </a:lnTo>
                <a:lnTo>
                  <a:pt x="721" y="518"/>
                </a:lnTo>
                <a:lnTo>
                  <a:pt x="720" y="518"/>
                </a:lnTo>
                <a:lnTo>
                  <a:pt x="717" y="517"/>
                </a:lnTo>
                <a:lnTo>
                  <a:pt x="716" y="517"/>
                </a:lnTo>
                <a:lnTo>
                  <a:pt x="715" y="516"/>
                </a:lnTo>
                <a:lnTo>
                  <a:pt x="713" y="515"/>
                </a:lnTo>
                <a:lnTo>
                  <a:pt x="709" y="512"/>
                </a:lnTo>
                <a:lnTo>
                  <a:pt x="707" y="510"/>
                </a:lnTo>
                <a:lnTo>
                  <a:pt x="705" y="509"/>
                </a:lnTo>
                <a:lnTo>
                  <a:pt x="703" y="508"/>
                </a:lnTo>
                <a:lnTo>
                  <a:pt x="701" y="507"/>
                </a:lnTo>
                <a:lnTo>
                  <a:pt x="699" y="507"/>
                </a:lnTo>
                <a:lnTo>
                  <a:pt x="697" y="506"/>
                </a:lnTo>
                <a:lnTo>
                  <a:pt x="695" y="506"/>
                </a:lnTo>
                <a:lnTo>
                  <a:pt x="694" y="506"/>
                </a:lnTo>
                <a:lnTo>
                  <a:pt x="693" y="507"/>
                </a:lnTo>
                <a:lnTo>
                  <a:pt x="693" y="507"/>
                </a:lnTo>
                <a:lnTo>
                  <a:pt x="692" y="507"/>
                </a:lnTo>
                <a:lnTo>
                  <a:pt x="690" y="508"/>
                </a:lnTo>
                <a:lnTo>
                  <a:pt x="687" y="509"/>
                </a:lnTo>
                <a:lnTo>
                  <a:pt x="687" y="510"/>
                </a:lnTo>
                <a:lnTo>
                  <a:pt x="685" y="511"/>
                </a:lnTo>
                <a:lnTo>
                  <a:pt x="682" y="514"/>
                </a:lnTo>
                <a:lnTo>
                  <a:pt x="680" y="515"/>
                </a:lnTo>
                <a:lnTo>
                  <a:pt x="674" y="520"/>
                </a:lnTo>
                <a:lnTo>
                  <a:pt x="671" y="521"/>
                </a:lnTo>
                <a:lnTo>
                  <a:pt x="670" y="522"/>
                </a:lnTo>
                <a:lnTo>
                  <a:pt x="669" y="523"/>
                </a:lnTo>
                <a:lnTo>
                  <a:pt x="668" y="523"/>
                </a:lnTo>
                <a:lnTo>
                  <a:pt x="667" y="523"/>
                </a:lnTo>
                <a:lnTo>
                  <a:pt x="665" y="523"/>
                </a:lnTo>
                <a:lnTo>
                  <a:pt x="663" y="524"/>
                </a:lnTo>
                <a:lnTo>
                  <a:pt x="659" y="524"/>
                </a:lnTo>
                <a:lnTo>
                  <a:pt x="657" y="524"/>
                </a:lnTo>
                <a:lnTo>
                  <a:pt x="656" y="523"/>
                </a:lnTo>
                <a:lnTo>
                  <a:pt x="655" y="523"/>
                </a:lnTo>
                <a:lnTo>
                  <a:pt x="654" y="523"/>
                </a:lnTo>
                <a:lnTo>
                  <a:pt x="653" y="522"/>
                </a:lnTo>
                <a:lnTo>
                  <a:pt x="651" y="521"/>
                </a:lnTo>
                <a:lnTo>
                  <a:pt x="649" y="520"/>
                </a:lnTo>
                <a:lnTo>
                  <a:pt x="648" y="519"/>
                </a:lnTo>
                <a:lnTo>
                  <a:pt x="645" y="517"/>
                </a:lnTo>
                <a:lnTo>
                  <a:pt x="643" y="516"/>
                </a:lnTo>
                <a:lnTo>
                  <a:pt x="640" y="513"/>
                </a:lnTo>
                <a:lnTo>
                  <a:pt x="636" y="509"/>
                </a:lnTo>
                <a:lnTo>
                  <a:pt x="635" y="509"/>
                </a:lnTo>
                <a:lnTo>
                  <a:pt x="634" y="508"/>
                </a:lnTo>
                <a:lnTo>
                  <a:pt x="633" y="507"/>
                </a:lnTo>
                <a:lnTo>
                  <a:pt x="630" y="506"/>
                </a:lnTo>
                <a:lnTo>
                  <a:pt x="628" y="505"/>
                </a:lnTo>
                <a:lnTo>
                  <a:pt x="622" y="501"/>
                </a:lnTo>
                <a:lnTo>
                  <a:pt x="617" y="498"/>
                </a:lnTo>
                <a:lnTo>
                  <a:pt x="616" y="498"/>
                </a:lnTo>
                <a:lnTo>
                  <a:pt x="614" y="497"/>
                </a:lnTo>
                <a:lnTo>
                  <a:pt x="613" y="497"/>
                </a:lnTo>
                <a:lnTo>
                  <a:pt x="609" y="495"/>
                </a:lnTo>
                <a:lnTo>
                  <a:pt x="603" y="493"/>
                </a:lnTo>
                <a:lnTo>
                  <a:pt x="601" y="492"/>
                </a:lnTo>
                <a:lnTo>
                  <a:pt x="599" y="492"/>
                </a:lnTo>
                <a:lnTo>
                  <a:pt x="597" y="491"/>
                </a:lnTo>
                <a:lnTo>
                  <a:pt x="595" y="490"/>
                </a:lnTo>
                <a:lnTo>
                  <a:pt x="593" y="490"/>
                </a:lnTo>
                <a:lnTo>
                  <a:pt x="590" y="490"/>
                </a:lnTo>
                <a:lnTo>
                  <a:pt x="588" y="489"/>
                </a:lnTo>
                <a:lnTo>
                  <a:pt x="587" y="489"/>
                </a:lnTo>
                <a:lnTo>
                  <a:pt x="586" y="489"/>
                </a:lnTo>
                <a:lnTo>
                  <a:pt x="584" y="489"/>
                </a:lnTo>
                <a:lnTo>
                  <a:pt x="583" y="490"/>
                </a:lnTo>
                <a:lnTo>
                  <a:pt x="582" y="490"/>
                </a:lnTo>
                <a:lnTo>
                  <a:pt x="580" y="491"/>
                </a:lnTo>
                <a:lnTo>
                  <a:pt x="579" y="491"/>
                </a:lnTo>
                <a:lnTo>
                  <a:pt x="578" y="492"/>
                </a:lnTo>
                <a:lnTo>
                  <a:pt x="576" y="494"/>
                </a:lnTo>
                <a:lnTo>
                  <a:pt x="574" y="495"/>
                </a:lnTo>
                <a:lnTo>
                  <a:pt x="570" y="499"/>
                </a:lnTo>
                <a:lnTo>
                  <a:pt x="563" y="506"/>
                </a:lnTo>
                <a:lnTo>
                  <a:pt x="561" y="507"/>
                </a:lnTo>
                <a:lnTo>
                  <a:pt x="556" y="511"/>
                </a:lnTo>
                <a:lnTo>
                  <a:pt x="553" y="514"/>
                </a:lnTo>
                <a:lnTo>
                  <a:pt x="550" y="516"/>
                </a:lnTo>
                <a:lnTo>
                  <a:pt x="549" y="517"/>
                </a:lnTo>
                <a:lnTo>
                  <a:pt x="548" y="518"/>
                </a:lnTo>
                <a:lnTo>
                  <a:pt x="547" y="519"/>
                </a:lnTo>
                <a:lnTo>
                  <a:pt x="547" y="520"/>
                </a:lnTo>
                <a:lnTo>
                  <a:pt x="546" y="521"/>
                </a:lnTo>
                <a:lnTo>
                  <a:pt x="545" y="523"/>
                </a:lnTo>
                <a:lnTo>
                  <a:pt x="544" y="525"/>
                </a:lnTo>
                <a:lnTo>
                  <a:pt x="542" y="531"/>
                </a:lnTo>
                <a:lnTo>
                  <a:pt x="542" y="533"/>
                </a:lnTo>
                <a:lnTo>
                  <a:pt x="541" y="534"/>
                </a:lnTo>
                <a:lnTo>
                  <a:pt x="540" y="536"/>
                </a:lnTo>
                <a:lnTo>
                  <a:pt x="539" y="538"/>
                </a:lnTo>
                <a:lnTo>
                  <a:pt x="536" y="543"/>
                </a:lnTo>
                <a:lnTo>
                  <a:pt x="535" y="545"/>
                </a:lnTo>
                <a:lnTo>
                  <a:pt x="534" y="547"/>
                </a:lnTo>
                <a:lnTo>
                  <a:pt x="532" y="549"/>
                </a:lnTo>
                <a:lnTo>
                  <a:pt x="527" y="554"/>
                </a:lnTo>
                <a:lnTo>
                  <a:pt x="521" y="560"/>
                </a:lnTo>
                <a:lnTo>
                  <a:pt x="519" y="563"/>
                </a:lnTo>
                <a:lnTo>
                  <a:pt x="517" y="565"/>
                </a:lnTo>
                <a:lnTo>
                  <a:pt x="516" y="567"/>
                </a:lnTo>
                <a:lnTo>
                  <a:pt x="512" y="575"/>
                </a:lnTo>
                <a:lnTo>
                  <a:pt x="510" y="578"/>
                </a:lnTo>
                <a:lnTo>
                  <a:pt x="507" y="584"/>
                </a:lnTo>
                <a:lnTo>
                  <a:pt x="506" y="587"/>
                </a:lnTo>
                <a:lnTo>
                  <a:pt x="504" y="592"/>
                </a:lnTo>
                <a:lnTo>
                  <a:pt x="501" y="597"/>
                </a:lnTo>
                <a:lnTo>
                  <a:pt x="500" y="599"/>
                </a:lnTo>
                <a:lnTo>
                  <a:pt x="499" y="602"/>
                </a:lnTo>
                <a:lnTo>
                  <a:pt x="498" y="607"/>
                </a:lnTo>
                <a:lnTo>
                  <a:pt x="497" y="610"/>
                </a:lnTo>
                <a:lnTo>
                  <a:pt x="495" y="612"/>
                </a:lnTo>
                <a:lnTo>
                  <a:pt x="493" y="616"/>
                </a:lnTo>
                <a:lnTo>
                  <a:pt x="492" y="618"/>
                </a:lnTo>
                <a:lnTo>
                  <a:pt x="491" y="621"/>
                </a:lnTo>
                <a:lnTo>
                  <a:pt x="490" y="623"/>
                </a:lnTo>
                <a:lnTo>
                  <a:pt x="488" y="627"/>
                </a:lnTo>
                <a:lnTo>
                  <a:pt x="488" y="628"/>
                </a:lnTo>
                <a:lnTo>
                  <a:pt x="488" y="629"/>
                </a:lnTo>
                <a:lnTo>
                  <a:pt x="487" y="633"/>
                </a:lnTo>
                <a:lnTo>
                  <a:pt x="486" y="639"/>
                </a:lnTo>
                <a:lnTo>
                  <a:pt x="485" y="642"/>
                </a:lnTo>
                <a:lnTo>
                  <a:pt x="485" y="644"/>
                </a:lnTo>
                <a:lnTo>
                  <a:pt x="484" y="646"/>
                </a:lnTo>
                <a:lnTo>
                  <a:pt x="483" y="648"/>
                </a:lnTo>
                <a:lnTo>
                  <a:pt x="483" y="649"/>
                </a:lnTo>
                <a:lnTo>
                  <a:pt x="482" y="651"/>
                </a:lnTo>
                <a:lnTo>
                  <a:pt x="481" y="652"/>
                </a:lnTo>
                <a:lnTo>
                  <a:pt x="480" y="653"/>
                </a:lnTo>
                <a:lnTo>
                  <a:pt x="479" y="655"/>
                </a:lnTo>
                <a:lnTo>
                  <a:pt x="478" y="656"/>
                </a:lnTo>
                <a:lnTo>
                  <a:pt x="477" y="656"/>
                </a:lnTo>
                <a:lnTo>
                  <a:pt x="476" y="656"/>
                </a:lnTo>
                <a:lnTo>
                  <a:pt x="475" y="657"/>
                </a:lnTo>
                <a:lnTo>
                  <a:pt x="474" y="657"/>
                </a:lnTo>
                <a:lnTo>
                  <a:pt x="474" y="657"/>
                </a:lnTo>
                <a:lnTo>
                  <a:pt x="473" y="657"/>
                </a:lnTo>
                <a:lnTo>
                  <a:pt x="472" y="657"/>
                </a:lnTo>
                <a:lnTo>
                  <a:pt x="471" y="656"/>
                </a:lnTo>
                <a:lnTo>
                  <a:pt x="470" y="656"/>
                </a:lnTo>
                <a:lnTo>
                  <a:pt x="470" y="655"/>
                </a:lnTo>
                <a:lnTo>
                  <a:pt x="469" y="655"/>
                </a:lnTo>
                <a:lnTo>
                  <a:pt x="469" y="654"/>
                </a:lnTo>
                <a:lnTo>
                  <a:pt x="469" y="653"/>
                </a:lnTo>
                <a:lnTo>
                  <a:pt x="468" y="652"/>
                </a:lnTo>
                <a:lnTo>
                  <a:pt x="468" y="651"/>
                </a:lnTo>
                <a:lnTo>
                  <a:pt x="468" y="646"/>
                </a:lnTo>
                <a:lnTo>
                  <a:pt x="467" y="640"/>
                </a:lnTo>
                <a:lnTo>
                  <a:pt x="466" y="637"/>
                </a:lnTo>
                <a:lnTo>
                  <a:pt x="466" y="633"/>
                </a:lnTo>
                <a:lnTo>
                  <a:pt x="466" y="630"/>
                </a:lnTo>
                <a:lnTo>
                  <a:pt x="465" y="626"/>
                </a:lnTo>
                <a:lnTo>
                  <a:pt x="464" y="622"/>
                </a:lnTo>
                <a:lnTo>
                  <a:pt x="464" y="620"/>
                </a:lnTo>
                <a:lnTo>
                  <a:pt x="463" y="618"/>
                </a:lnTo>
                <a:lnTo>
                  <a:pt x="463" y="611"/>
                </a:lnTo>
                <a:lnTo>
                  <a:pt x="463" y="610"/>
                </a:lnTo>
                <a:lnTo>
                  <a:pt x="462" y="608"/>
                </a:lnTo>
                <a:lnTo>
                  <a:pt x="462" y="607"/>
                </a:lnTo>
                <a:lnTo>
                  <a:pt x="461" y="605"/>
                </a:lnTo>
                <a:lnTo>
                  <a:pt x="461" y="603"/>
                </a:lnTo>
                <a:lnTo>
                  <a:pt x="460" y="602"/>
                </a:lnTo>
                <a:lnTo>
                  <a:pt x="459" y="600"/>
                </a:lnTo>
                <a:lnTo>
                  <a:pt x="457" y="599"/>
                </a:lnTo>
                <a:lnTo>
                  <a:pt x="457" y="598"/>
                </a:lnTo>
                <a:lnTo>
                  <a:pt x="456" y="597"/>
                </a:lnTo>
                <a:lnTo>
                  <a:pt x="455" y="596"/>
                </a:lnTo>
                <a:lnTo>
                  <a:pt x="454" y="596"/>
                </a:lnTo>
                <a:lnTo>
                  <a:pt x="453" y="596"/>
                </a:lnTo>
                <a:lnTo>
                  <a:pt x="452" y="595"/>
                </a:lnTo>
                <a:lnTo>
                  <a:pt x="450" y="595"/>
                </a:lnTo>
                <a:lnTo>
                  <a:pt x="449" y="595"/>
                </a:lnTo>
                <a:lnTo>
                  <a:pt x="448" y="595"/>
                </a:lnTo>
                <a:lnTo>
                  <a:pt x="447" y="595"/>
                </a:lnTo>
                <a:lnTo>
                  <a:pt x="446" y="595"/>
                </a:lnTo>
                <a:lnTo>
                  <a:pt x="445" y="595"/>
                </a:lnTo>
                <a:lnTo>
                  <a:pt x="442" y="596"/>
                </a:lnTo>
                <a:lnTo>
                  <a:pt x="440" y="597"/>
                </a:lnTo>
                <a:lnTo>
                  <a:pt x="438" y="597"/>
                </a:lnTo>
                <a:lnTo>
                  <a:pt x="435" y="597"/>
                </a:lnTo>
                <a:lnTo>
                  <a:pt x="432" y="598"/>
                </a:lnTo>
                <a:lnTo>
                  <a:pt x="428" y="598"/>
                </a:lnTo>
                <a:lnTo>
                  <a:pt x="422" y="599"/>
                </a:lnTo>
                <a:lnTo>
                  <a:pt x="419" y="600"/>
                </a:lnTo>
                <a:lnTo>
                  <a:pt x="414" y="600"/>
                </a:lnTo>
                <a:lnTo>
                  <a:pt x="413" y="600"/>
                </a:lnTo>
                <a:lnTo>
                  <a:pt x="412" y="600"/>
                </a:lnTo>
                <a:lnTo>
                  <a:pt x="409" y="600"/>
                </a:lnTo>
                <a:lnTo>
                  <a:pt x="404" y="598"/>
                </a:lnTo>
                <a:lnTo>
                  <a:pt x="402" y="598"/>
                </a:lnTo>
                <a:lnTo>
                  <a:pt x="400" y="597"/>
                </a:lnTo>
                <a:lnTo>
                  <a:pt x="397" y="595"/>
                </a:lnTo>
                <a:lnTo>
                  <a:pt x="395" y="594"/>
                </a:lnTo>
                <a:lnTo>
                  <a:pt x="393" y="593"/>
                </a:lnTo>
                <a:lnTo>
                  <a:pt x="390" y="590"/>
                </a:lnTo>
                <a:lnTo>
                  <a:pt x="389" y="589"/>
                </a:lnTo>
                <a:lnTo>
                  <a:pt x="388" y="589"/>
                </a:lnTo>
                <a:lnTo>
                  <a:pt x="387" y="588"/>
                </a:lnTo>
                <a:lnTo>
                  <a:pt x="383" y="587"/>
                </a:lnTo>
                <a:lnTo>
                  <a:pt x="382" y="586"/>
                </a:lnTo>
                <a:lnTo>
                  <a:pt x="380" y="586"/>
                </a:lnTo>
                <a:lnTo>
                  <a:pt x="379" y="585"/>
                </a:lnTo>
                <a:lnTo>
                  <a:pt x="378" y="585"/>
                </a:lnTo>
                <a:lnTo>
                  <a:pt x="377" y="585"/>
                </a:lnTo>
                <a:lnTo>
                  <a:pt x="375" y="585"/>
                </a:lnTo>
                <a:lnTo>
                  <a:pt x="374" y="585"/>
                </a:lnTo>
                <a:lnTo>
                  <a:pt x="373" y="585"/>
                </a:lnTo>
                <a:lnTo>
                  <a:pt x="368" y="585"/>
                </a:lnTo>
                <a:lnTo>
                  <a:pt x="367" y="585"/>
                </a:lnTo>
                <a:lnTo>
                  <a:pt x="366" y="585"/>
                </a:lnTo>
                <a:lnTo>
                  <a:pt x="365" y="585"/>
                </a:lnTo>
                <a:lnTo>
                  <a:pt x="364" y="585"/>
                </a:lnTo>
                <a:lnTo>
                  <a:pt x="364" y="585"/>
                </a:lnTo>
                <a:lnTo>
                  <a:pt x="363" y="585"/>
                </a:lnTo>
                <a:lnTo>
                  <a:pt x="363" y="584"/>
                </a:lnTo>
                <a:lnTo>
                  <a:pt x="362" y="584"/>
                </a:lnTo>
                <a:lnTo>
                  <a:pt x="362" y="583"/>
                </a:lnTo>
                <a:lnTo>
                  <a:pt x="361" y="582"/>
                </a:lnTo>
                <a:lnTo>
                  <a:pt x="361" y="582"/>
                </a:lnTo>
                <a:lnTo>
                  <a:pt x="360" y="581"/>
                </a:lnTo>
                <a:lnTo>
                  <a:pt x="360" y="580"/>
                </a:lnTo>
                <a:lnTo>
                  <a:pt x="360" y="579"/>
                </a:lnTo>
                <a:lnTo>
                  <a:pt x="359" y="573"/>
                </a:lnTo>
                <a:lnTo>
                  <a:pt x="358" y="570"/>
                </a:lnTo>
                <a:lnTo>
                  <a:pt x="358" y="568"/>
                </a:lnTo>
                <a:lnTo>
                  <a:pt x="358" y="567"/>
                </a:lnTo>
                <a:lnTo>
                  <a:pt x="357" y="566"/>
                </a:lnTo>
                <a:lnTo>
                  <a:pt x="357" y="564"/>
                </a:lnTo>
                <a:lnTo>
                  <a:pt x="356" y="563"/>
                </a:lnTo>
                <a:lnTo>
                  <a:pt x="355" y="562"/>
                </a:lnTo>
                <a:lnTo>
                  <a:pt x="354" y="560"/>
                </a:lnTo>
                <a:lnTo>
                  <a:pt x="352" y="559"/>
                </a:lnTo>
                <a:lnTo>
                  <a:pt x="351" y="558"/>
                </a:lnTo>
                <a:lnTo>
                  <a:pt x="350" y="557"/>
                </a:lnTo>
                <a:lnTo>
                  <a:pt x="349" y="556"/>
                </a:lnTo>
                <a:lnTo>
                  <a:pt x="348" y="555"/>
                </a:lnTo>
                <a:lnTo>
                  <a:pt x="346" y="555"/>
                </a:lnTo>
                <a:lnTo>
                  <a:pt x="344" y="554"/>
                </a:lnTo>
                <a:lnTo>
                  <a:pt x="343" y="554"/>
                </a:lnTo>
                <a:lnTo>
                  <a:pt x="341" y="554"/>
                </a:lnTo>
                <a:lnTo>
                  <a:pt x="336" y="554"/>
                </a:lnTo>
                <a:lnTo>
                  <a:pt x="334" y="554"/>
                </a:lnTo>
                <a:lnTo>
                  <a:pt x="332" y="554"/>
                </a:lnTo>
                <a:lnTo>
                  <a:pt x="330" y="554"/>
                </a:lnTo>
                <a:lnTo>
                  <a:pt x="328" y="554"/>
                </a:lnTo>
                <a:lnTo>
                  <a:pt x="327" y="553"/>
                </a:lnTo>
                <a:lnTo>
                  <a:pt x="325" y="553"/>
                </a:lnTo>
                <a:lnTo>
                  <a:pt x="323" y="552"/>
                </a:lnTo>
                <a:lnTo>
                  <a:pt x="322" y="552"/>
                </a:lnTo>
                <a:lnTo>
                  <a:pt x="312" y="547"/>
                </a:lnTo>
                <a:lnTo>
                  <a:pt x="310" y="545"/>
                </a:lnTo>
                <a:lnTo>
                  <a:pt x="306" y="542"/>
                </a:lnTo>
                <a:lnTo>
                  <a:pt x="304" y="542"/>
                </a:lnTo>
                <a:lnTo>
                  <a:pt x="302" y="540"/>
                </a:lnTo>
                <a:lnTo>
                  <a:pt x="301" y="540"/>
                </a:lnTo>
                <a:lnTo>
                  <a:pt x="300" y="540"/>
                </a:lnTo>
                <a:lnTo>
                  <a:pt x="299" y="540"/>
                </a:lnTo>
                <a:lnTo>
                  <a:pt x="298" y="540"/>
                </a:lnTo>
                <a:lnTo>
                  <a:pt x="298" y="540"/>
                </a:lnTo>
                <a:lnTo>
                  <a:pt x="297" y="540"/>
                </a:lnTo>
                <a:lnTo>
                  <a:pt x="295" y="540"/>
                </a:lnTo>
                <a:lnTo>
                  <a:pt x="292" y="541"/>
                </a:lnTo>
                <a:lnTo>
                  <a:pt x="290" y="542"/>
                </a:lnTo>
                <a:lnTo>
                  <a:pt x="288" y="542"/>
                </a:lnTo>
                <a:lnTo>
                  <a:pt x="286" y="542"/>
                </a:lnTo>
                <a:lnTo>
                  <a:pt x="282" y="542"/>
                </a:lnTo>
                <a:lnTo>
                  <a:pt x="279" y="542"/>
                </a:lnTo>
                <a:lnTo>
                  <a:pt x="275" y="542"/>
                </a:lnTo>
                <a:lnTo>
                  <a:pt x="270" y="542"/>
                </a:lnTo>
                <a:lnTo>
                  <a:pt x="269" y="542"/>
                </a:lnTo>
                <a:lnTo>
                  <a:pt x="268" y="542"/>
                </a:lnTo>
                <a:lnTo>
                  <a:pt x="267" y="542"/>
                </a:lnTo>
                <a:lnTo>
                  <a:pt x="266" y="542"/>
                </a:lnTo>
                <a:lnTo>
                  <a:pt x="265" y="542"/>
                </a:lnTo>
                <a:lnTo>
                  <a:pt x="264" y="543"/>
                </a:lnTo>
                <a:lnTo>
                  <a:pt x="263" y="544"/>
                </a:lnTo>
                <a:lnTo>
                  <a:pt x="262" y="545"/>
                </a:lnTo>
                <a:lnTo>
                  <a:pt x="261" y="546"/>
                </a:lnTo>
                <a:lnTo>
                  <a:pt x="260" y="548"/>
                </a:lnTo>
                <a:lnTo>
                  <a:pt x="258" y="550"/>
                </a:lnTo>
                <a:lnTo>
                  <a:pt x="256" y="555"/>
                </a:lnTo>
                <a:lnTo>
                  <a:pt x="255" y="558"/>
                </a:lnTo>
                <a:lnTo>
                  <a:pt x="253" y="563"/>
                </a:lnTo>
                <a:lnTo>
                  <a:pt x="252" y="565"/>
                </a:lnTo>
                <a:lnTo>
                  <a:pt x="251" y="567"/>
                </a:lnTo>
                <a:lnTo>
                  <a:pt x="251" y="568"/>
                </a:lnTo>
                <a:lnTo>
                  <a:pt x="247" y="573"/>
                </a:lnTo>
                <a:lnTo>
                  <a:pt x="244" y="579"/>
                </a:lnTo>
                <a:lnTo>
                  <a:pt x="242" y="581"/>
                </a:lnTo>
                <a:lnTo>
                  <a:pt x="241" y="582"/>
                </a:lnTo>
                <a:lnTo>
                  <a:pt x="240" y="583"/>
                </a:lnTo>
                <a:lnTo>
                  <a:pt x="238" y="584"/>
                </a:lnTo>
                <a:lnTo>
                  <a:pt x="237" y="586"/>
                </a:lnTo>
                <a:lnTo>
                  <a:pt x="233" y="588"/>
                </a:lnTo>
                <a:lnTo>
                  <a:pt x="232" y="589"/>
                </a:lnTo>
                <a:lnTo>
                  <a:pt x="230" y="590"/>
                </a:lnTo>
                <a:lnTo>
                  <a:pt x="229" y="590"/>
                </a:lnTo>
                <a:lnTo>
                  <a:pt x="227" y="590"/>
                </a:lnTo>
                <a:lnTo>
                  <a:pt x="226" y="590"/>
                </a:lnTo>
                <a:lnTo>
                  <a:pt x="224" y="590"/>
                </a:lnTo>
                <a:lnTo>
                  <a:pt x="223" y="590"/>
                </a:lnTo>
                <a:lnTo>
                  <a:pt x="222" y="589"/>
                </a:lnTo>
                <a:lnTo>
                  <a:pt x="221" y="589"/>
                </a:lnTo>
                <a:lnTo>
                  <a:pt x="220" y="588"/>
                </a:lnTo>
                <a:lnTo>
                  <a:pt x="218" y="587"/>
                </a:lnTo>
                <a:lnTo>
                  <a:pt x="217" y="586"/>
                </a:lnTo>
                <a:lnTo>
                  <a:pt x="217" y="586"/>
                </a:lnTo>
                <a:lnTo>
                  <a:pt x="216" y="585"/>
                </a:lnTo>
                <a:lnTo>
                  <a:pt x="215" y="585"/>
                </a:lnTo>
                <a:lnTo>
                  <a:pt x="215" y="585"/>
                </a:lnTo>
                <a:lnTo>
                  <a:pt x="214" y="585"/>
                </a:lnTo>
                <a:lnTo>
                  <a:pt x="213" y="585"/>
                </a:lnTo>
                <a:lnTo>
                  <a:pt x="212" y="586"/>
                </a:lnTo>
                <a:lnTo>
                  <a:pt x="210" y="587"/>
                </a:lnTo>
                <a:lnTo>
                  <a:pt x="209" y="587"/>
                </a:lnTo>
                <a:lnTo>
                  <a:pt x="208" y="588"/>
                </a:lnTo>
                <a:lnTo>
                  <a:pt x="207" y="588"/>
                </a:lnTo>
                <a:lnTo>
                  <a:pt x="206" y="588"/>
                </a:lnTo>
                <a:lnTo>
                  <a:pt x="205" y="588"/>
                </a:lnTo>
                <a:lnTo>
                  <a:pt x="204" y="588"/>
                </a:lnTo>
                <a:lnTo>
                  <a:pt x="203" y="588"/>
                </a:lnTo>
                <a:lnTo>
                  <a:pt x="201" y="588"/>
                </a:lnTo>
                <a:lnTo>
                  <a:pt x="197" y="587"/>
                </a:lnTo>
                <a:lnTo>
                  <a:pt x="195" y="587"/>
                </a:lnTo>
                <a:lnTo>
                  <a:pt x="191" y="586"/>
                </a:lnTo>
                <a:lnTo>
                  <a:pt x="189" y="586"/>
                </a:lnTo>
                <a:lnTo>
                  <a:pt x="186" y="586"/>
                </a:lnTo>
                <a:lnTo>
                  <a:pt x="184" y="586"/>
                </a:lnTo>
                <a:lnTo>
                  <a:pt x="179" y="586"/>
                </a:lnTo>
                <a:lnTo>
                  <a:pt x="176" y="586"/>
                </a:lnTo>
                <a:lnTo>
                  <a:pt x="172" y="586"/>
                </a:lnTo>
                <a:lnTo>
                  <a:pt x="167" y="585"/>
                </a:lnTo>
                <a:lnTo>
                  <a:pt x="161" y="585"/>
                </a:lnTo>
                <a:lnTo>
                  <a:pt x="143" y="583"/>
                </a:lnTo>
                <a:lnTo>
                  <a:pt x="139" y="583"/>
                </a:lnTo>
                <a:lnTo>
                  <a:pt x="137" y="583"/>
                </a:lnTo>
                <a:lnTo>
                  <a:pt x="134" y="583"/>
                </a:lnTo>
                <a:lnTo>
                  <a:pt x="133" y="583"/>
                </a:lnTo>
                <a:lnTo>
                  <a:pt x="128" y="583"/>
                </a:lnTo>
                <a:lnTo>
                  <a:pt x="125" y="583"/>
                </a:lnTo>
                <a:lnTo>
                  <a:pt x="123" y="583"/>
                </a:lnTo>
                <a:lnTo>
                  <a:pt x="119" y="583"/>
                </a:lnTo>
                <a:lnTo>
                  <a:pt x="112" y="582"/>
                </a:lnTo>
                <a:lnTo>
                  <a:pt x="110" y="582"/>
                </a:lnTo>
                <a:lnTo>
                  <a:pt x="108" y="582"/>
                </a:lnTo>
                <a:lnTo>
                  <a:pt x="106" y="581"/>
                </a:lnTo>
                <a:lnTo>
                  <a:pt x="104" y="581"/>
                </a:lnTo>
                <a:lnTo>
                  <a:pt x="103" y="580"/>
                </a:lnTo>
                <a:lnTo>
                  <a:pt x="101" y="580"/>
                </a:lnTo>
                <a:lnTo>
                  <a:pt x="99" y="579"/>
                </a:lnTo>
                <a:lnTo>
                  <a:pt x="97" y="578"/>
                </a:lnTo>
                <a:lnTo>
                  <a:pt x="95" y="577"/>
                </a:lnTo>
                <a:lnTo>
                  <a:pt x="91" y="575"/>
                </a:lnTo>
                <a:lnTo>
                  <a:pt x="83" y="571"/>
                </a:lnTo>
                <a:lnTo>
                  <a:pt x="71" y="565"/>
                </a:lnTo>
                <a:lnTo>
                  <a:pt x="67" y="562"/>
                </a:lnTo>
                <a:lnTo>
                  <a:pt x="65" y="561"/>
                </a:lnTo>
                <a:lnTo>
                  <a:pt x="63" y="560"/>
                </a:lnTo>
                <a:lnTo>
                  <a:pt x="62" y="559"/>
                </a:lnTo>
                <a:lnTo>
                  <a:pt x="60" y="557"/>
                </a:lnTo>
                <a:lnTo>
                  <a:pt x="57" y="555"/>
                </a:lnTo>
                <a:lnTo>
                  <a:pt x="55" y="553"/>
                </a:lnTo>
                <a:lnTo>
                  <a:pt x="53" y="552"/>
                </a:lnTo>
                <a:lnTo>
                  <a:pt x="51" y="550"/>
                </a:lnTo>
                <a:lnTo>
                  <a:pt x="50" y="548"/>
                </a:lnTo>
                <a:lnTo>
                  <a:pt x="49" y="547"/>
                </a:lnTo>
                <a:lnTo>
                  <a:pt x="48" y="546"/>
                </a:lnTo>
                <a:lnTo>
                  <a:pt x="47" y="545"/>
                </a:lnTo>
                <a:lnTo>
                  <a:pt x="46" y="544"/>
                </a:lnTo>
                <a:lnTo>
                  <a:pt x="46" y="543"/>
                </a:lnTo>
                <a:lnTo>
                  <a:pt x="45" y="542"/>
                </a:lnTo>
                <a:lnTo>
                  <a:pt x="44" y="538"/>
                </a:lnTo>
                <a:lnTo>
                  <a:pt x="44" y="537"/>
                </a:lnTo>
                <a:lnTo>
                  <a:pt x="44" y="536"/>
                </a:lnTo>
                <a:lnTo>
                  <a:pt x="44" y="536"/>
                </a:lnTo>
                <a:lnTo>
                  <a:pt x="43" y="535"/>
                </a:lnTo>
                <a:lnTo>
                  <a:pt x="43" y="535"/>
                </a:lnTo>
                <a:lnTo>
                  <a:pt x="42" y="534"/>
                </a:lnTo>
                <a:lnTo>
                  <a:pt x="41" y="533"/>
                </a:lnTo>
                <a:lnTo>
                  <a:pt x="40" y="533"/>
                </a:lnTo>
                <a:lnTo>
                  <a:pt x="39" y="533"/>
                </a:lnTo>
                <a:lnTo>
                  <a:pt x="38" y="532"/>
                </a:lnTo>
                <a:lnTo>
                  <a:pt x="37" y="532"/>
                </a:lnTo>
                <a:lnTo>
                  <a:pt x="36" y="532"/>
                </a:lnTo>
                <a:lnTo>
                  <a:pt x="36" y="532"/>
                </a:lnTo>
                <a:lnTo>
                  <a:pt x="35" y="531"/>
                </a:lnTo>
                <a:lnTo>
                  <a:pt x="34" y="530"/>
                </a:lnTo>
                <a:lnTo>
                  <a:pt x="32" y="528"/>
                </a:lnTo>
                <a:lnTo>
                  <a:pt x="31" y="528"/>
                </a:lnTo>
                <a:lnTo>
                  <a:pt x="30" y="527"/>
                </a:lnTo>
                <a:lnTo>
                  <a:pt x="29" y="526"/>
                </a:lnTo>
                <a:lnTo>
                  <a:pt x="28" y="526"/>
                </a:lnTo>
                <a:lnTo>
                  <a:pt x="27" y="525"/>
                </a:lnTo>
                <a:lnTo>
                  <a:pt x="23" y="524"/>
                </a:lnTo>
                <a:lnTo>
                  <a:pt x="22" y="524"/>
                </a:lnTo>
                <a:lnTo>
                  <a:pt x="22" y="524"/>
                </a:lnTo>
                <a:lnTo>
                  <a:pt x="21" y="523"/>
                </a:lnTo>
                <a:lnTo>
                  <a:pt x="21" y="523"/>
                </a:lnTo>
                <a:lnTo>
                  <a:pt x="20" y="522"/>
                </a:lnTo>
                <a:lnTo>
                  <a:pt x="20" y="521"/>
                </a:lnTo>
                <a:lnTo>
                  <a:pt x="20" y="521"/>
                </a:lnTo>
                <a:lnTo>
                  <a:pt x="20" y="520"/>
                </a:lnTo>
                <a:lnTo>
                  <a:pt x="19" y="519"/>
                </a:lnTo>
                <a:lnTo>
                  <a:pt x="18" y="519"/>
                </a:lnTo>
                <a:lnTo>
                  <a:pt x="16" y="518"/>
                </a:lnTo>
                <a:lnTo>
                  <a:pt x="15" y="517"/>
                </a:lnTo>
                <a:lnTo>
                  <a:pt x="14" y="516"/>
                </a:lnTo>
                <a:lnTo>
                  <a:pt x="12" y="514"/>
                </a:lnTo>
                <a:lnTo>
                  <a:pt x="11" y="513"/>
                </a:lnTo>
                <a:lnTo>
                  <a:pt x="10" y="513"/>
                </a:lnTo>
                <a:lnTo>
                  <a:pt x="10" y="512"/>
                </a:lnTo>
                <a:lnTo>
                  <a:pt x="9" y="512"/>
                </a:lnTo>
                <a:lnTo>
                  <a:pt x="7" y="512"/>
                </a:lnTo>
                <a:lnTo>
                  <a:pt x="5" y="511"/>
                </a:lnTo>
                <a:lnTo>
                  <a:pt x="3" y="510"/>
                </a:lnTo>
                <a:lnTo>
                  <a:pt x="2" y="510"/>
                </a:lnTo>
                <a:lnTo>
                  <a:pt x="1" y="509"/>
                </a:lnTo>
                <a:lnTo>
                  <a:pt x="1" y="508"/>
                </a:lnTo>
                <a:lnTo>
                  <a:pt x="0" y="507"/>
                </a:lnTo>
              </a:path>
            </a:pathLst>
          </a:custGeom>
          <a:noFill/>
          <a:ln w="98425">
            <a:solidFill>
              <a:srgbClr val="CCCC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410" name="Freeform 251">
            <a:extLst>
              <a:ext uri="{FF2B5EF4-FFF2-40B4-BE49-F238E27FC236}">
                <a16:creationId xmlns:a16="http://schemas.microsoft.com/office/drawing/2014/main" id="{0D11399A-DA06-4252-8FE6-8DDD96CE768B}"/>
              </a:ext>
            </a:extLst>
          </p:cNvPr>
          <p:cNvSpPr>
            <a:spLocks/>
          </p:cNvSpPr>
          <p:nvPr/>
        </p:nvSpPr>
        <p:spPr bwMode="auto">
          <a:xfrm>
            <a:off x="8859262" y="2446217"/>
            <a:ext cx="438190" cy="521751"/>
          </a:xfrm>
          <a:custGeom>
            <a:avLst/>
            <a:gdLst>
              <a:gd name="T0" fmla="*/ 127 w 430"/>
              <a:gd name="T1" fmla="*/ 501 h 512"/>
              <a:gd name="T2" fmla="*/ 103 w 430"/>
              <a:gd name="T3" fmla="*/ 504 h 512"/>
              <a:gd name="T4" fmla="*/ 83 w 430"/>
              <a:gd name="T5" fmla="*/ 512 h 512"/>
              <a:gd name="T6" fmla="*/ 50 w 430"/>
              <a:gd name="T7" fmla="*/ 499 h 512"/>
              <a:gd name="T8" fmla="*/ 18 w 430"/>
              <a:gd name="T9" fmla="*/ 485 h 512"/>
              <a:gd name="T10" fmla="*/ 5 w 430"/>
              <a:gd name="T11" fmla="*/ 469 h 512"/>
              <a:gd name="T12" fmla="*/ 9 w 430"/>
              <a:gd name="T13" fmla="*/ 465 h 512"/>
              <a:gd name="T14" fmla="*/ 15 w 430"/>
              <a:gd name="T15" fmla="*/ 458 h 512"/>
              <a:gd name="T16" fmla="*/ 21 w 430"/>
              <a:gd name="T17" fmla="*/ 451 h 512"/>
              <a:gd name="T18" fmla="*/ 35 w 430"/>
              <a:gd name="T19" fmla="*/ 454 h 512"/>
              <a:gd name="T20" fmla="*/ 46 w 430"/>
              <a:gd name="T21" fmla="*/ 454 h 512"/>
              <a:gd name="T22" fmla="*/ 57 w 430"/>
              <a:gd name="T23" fmla="*/ 443 h 512"/>
              <a:gd name="T24" fmla="*/ 79 w 430"/>
              <a:gd name="T25" fmla="*/ 448 h 512"/>
              <a:gd name="T26" fmla="*/ 89 w 430"/>
              <a:gd name="T27" fmla="*/ 440 h 512"/>
              <a:gd name="T28" fmla="*/ 108 w 430"/>
              <a:gd name="T29" fmla="*/ 426 h 512"/>
              <a:gd name="T30" fmla="*/ 127 w 430"/>
              <a:gd name="T31" fmla="*/ 411 h 512"/>
              <a:gd name="T32" fmla="*/ 144 w 430"/>
              <a:gd name="T33" fmla="*/ 407 h 512"/>
              <a:gd name="T34" fmla="*/ 151 w 430"/>
              <a:gd name="T35" fmla="*/ 395 h 512"/>
              <a:gd name="T36" fmla="*/ 163 w 430"/>
              <a:gd name="T37" fmla="*/ 394 h 512"/>
              <a:gd name="T38" fmla="*/ 177 w 430"/>
              <a:gd name="T39" fmla="*/ 384 h 512"/>
              <a:gd name="T40" fmla="*/ 186 w 430"/>
              <a:gd name="T41" fmla="*/ 391 h 512"/>
              <a:gd name="T42" fmla="*/ 204 w 430"/>
              <a:gd name="T43" fmla="*/ 395 h 512"/>
              <a:gd name="T44" fmla="*/ 221 w 430"/>
              <a:gd name="T45" fmla="*/ 391 h 512"/>
              <a:gd name="T46" fmla="*/ 248 w 430"/>
              <a:gd name="T47" fmla="*/ 390 h 512"/>
              <a:gd name="T48" fmla="*/ 255 w 430"/>
              <a:gd name="T49" fmla="*/ 378 h 512"/>
              <a:gd name="T50" fmla="*/ 269 w 430"/>
              <a:gd name="T51" fmla="*/ 369 h 512"/>
              <a:gd name="T52" fmla="*/ 289 w 430"/>
              <a:gd name="T53" fmla="*/ 363 h 512"/>
              <a:gd name="T54" fmla="*/ 299 w 430"/>
              <a:gd name="T55" fmla="*/ 350 h 512"/>
              <a:gd name="T56" fmla="*/ 299 w 430"/>
              <a:gd name="T57" fmla="*/ 340 h 512"/>
              <a:gd name="T58" fmla="*/ 288 w 430"/>
              <a:gd name="T59" fmla="*/ 327 h 512"/>
              <a:gd name="T60" fmla="*/ 297 w 430"/>
              <a:gd name="T61" fmla="*/ 320 h 512"/>
              <a:gd name="T62" fmla="*/ 296 w 430"/>
              <a:gd name="T63" fmla="*/ 307 h 512"/>
              <a:gd name="T64" fmla="*/ 309 w 430"/>
              <a:gd name="T65" fmla="*/ 297 h 512"/>
              <a:gd name="T66" fmla="*/ 310 w 430"/>
              <a:gd name="T67" fmla="*/ 284 h 512"/>
              <a:gd name="T68" fmla="*/ 299 w 430"/>
              <a:gd name="T69" fmla="*/ 273 h 512"/>
              <a:gd name="T70" fmla="*/ 301 w 430"/>
              <a:gd name="T71" fmla="*/ 259 h 512"/>
              <a:gd name="T72" fmla="*/ 314 w 430"/>
              <a:gd name="T73" fmla="*/ 246 h 512"/>
              <a:gd name="T74" fmla="*/ 309 w 430"/>
              <a:gd name="T75" fmla="*/ 234 h 512"/>
              <a:gd name="T76" fmla="*/ 315 w 430"/>
              <a:gd name="T77" fmla="*/ 217 h 512"/>
              <a:gd name="T78" fmla="*/ 315 w 430"/>
              <a:gd name="T79" fmla="*/ 207 h 512"/>
              <a:gd name="T80" fmla="*/ 303 w 430"/>
              <a:gd name="T81" fmla="*/ 201 h 512"/>
              <a:gd name="T82" fmla="*/ 306 w 430"/>
              <a:gd name="T83" fmla="*/ 196 h 512"/>
              <a:gd name="T84" fmla="*/ 291 w 430"/>
              <a:gd name="T85" fmla="*/ 181 h 512"/>
              <a:gd name="T86" fmla="*/ 295 w 430"/>
              <a:gd name="T87" fmla="*/ 156 h 512"/>
              <a:gd name="T88" fmla="*/ 308 w 430"/>
              <a:gd name="T89" fmla="*/ 137 h 512"/>
              <a:gd name="T90" fmla="*/ 330 w 430"/>
              <a:gd name="T91" fmla="*/ 131 h 512"/>
              <a:gd name="T92" fmla="*/ 333 w 430"/>
              <a:gd name="T93" fmla="*/ 124 h 512"/>
              <a:gd name="T94" fmla="*/ 323 w 430"/>
              <a:gd name="T95" fmla="*/ 119 h 512"/>
              <a:gd name="T96" fmla="*/ 333 w 430"/>
              <a:gd name="T97" fmla="*/ 109 h 512"/>
              <a:gd name="T98" fmla="*/ 343 w 430"/>
              <a:gd name="T99" fmla="*/ 114 h 512"/>
              <a:gd name="T100" fmla="*/ 351 w 430"/>
              <a:gd name="T101" fmla="*/ 117 h 512"/>
              <a:gd name="T102" fmla="*/ 356 w 430"/>
              <a:gd name="T103" fmla="*/ 105 h 512"/>
              <a:gd name="T104" fmla="*/ 348 w 430"/>
              <a:gd name="T105" fmla="*/ 92 h 512"/>
              <a:gd name="T106" fmla="*/ 354 w 430"/>
              <a:gd name="T107" fmla="*/ 89 h 512"/>
              <a:gd name="T108" fmla="*/ 368 w 430"/>
              <a:gd name="T109" fmla="*/ 75 h 512"/>
              <a:gd name="T110" fmla="*/ 366 w 430"/>
              <a:gd name="T111" fmla="*/ 65 h 512"/>
              <a:gd name="T112" fmla="*/ 354 w 430"/>
              <a:gd name="T113" fmla="*/ 54 h 512"/>
              <a:gd name="T114" fmla="*/ 359 w 430"/>
              <a:gd name="T115" fmla="*/ 34 h 512"/>
              <a:gd name="T116" fmla="*/ 367 w 430"/>
              <a:gd name="T117" fmla="*/ 32 h 512"/>
              <a:gd name="T118" fmla="*/ 380 w 430"/>
              <a:gd name="T119" fmla="*/ 24 h 512"/>
              <a:gd name="T120" fmla="*/ 399 w 430"/>
              <a:gd name="T121" fmla="*/ 24 h 512"/>
              <a:gd name="T122" fmla="*/ 420 w 430"/>
              <a:gd name="T123" fmla="*/ 25 h 512"/>
              <a:gd name="T124" fmla="*/ 430 w 430"/>
              <a:gd name="T125" fmla="*/ 0 h 5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430" h="512">
                <a:moveTo>
                  <a:pt x="134" y="507"/>
                </a:moveTo>
                <a:lnTo>
                  <a:pt x="133" y="507"/>
                </a:lnTo>
                <a:lnTo>
                  <a:pt x="132" y="505"/>
                </a:lnTo>
                <a:lnTo>
                  <a:pt x="132" y="504"/>
                </a:lnTo>
                <a:lnTo>
                  <a:pt x="131" y="504"/>
                </a:lnTo>
                <a:lnTo>
                  <a:pt x="131" y="503"/>
                </a:lnTo>
                <a:lnTo>
                  <a:pt x="130" y="502"/>
                </a:lnTo>
                <a:lnTo>
                  <a:pt x="129" y="502"/>
                </a:lnTo>
                <a:lnTo>
                  <a:pt x="129" y="502"/>
                </a:lnTo>
                <a:lnTo>
                  <a:pt x="128" y="501"/>
                </a:lnTo>
                <a:lnTo>
                  <a:pt x="127" y="501"/>
                </a:lnTo>
                <a:lnTo>
                  <a:pt x="126" y="501"/>
                </a:lnTo>
                <a:lnTo>
                  <a:pt x="121" y="501"/>
                </a:lnTo>
                <a:lnTo>
                  <a:pt x="119" y="501"/>
                </a:lnTo>
                <a:lnTo>
                  <a:pt x="116" y="501"/>
                </a:lnTo>
                <a:lnTo>
                  <a:pt x="113" y="501"/>
                </a:lnTo>
                <a:lnTo>
                  <a:pt x="110" y="502"/>
                </a:lnTo>
                <a:lnTo>
                  <a:pt x="108" y="502"/>
                </a:lnTo>
                <a:lnTo>
                  <a:pt x="107" y="503"/>
                </a:lnTo>
                <a:lnTo>
                  <a:pt x="106" y="503"/>
                </a:lnTo>
                <a:lnTo>
                  <a:pt x="105" y="504"/>
                </a:lnTo>
                <a:lnTo>
                  <a:pt x="103" y="504"/>
                </a:lnTo>
                <a:lnTo>
                  <a:pt x="102" y="505"/>
                </a:lnTo>
                <a:lnTo>
                  <a:pt x="97" y="509"/>
                </a:lnTo>
                <a:lnTo>
                  <a:pt x="95" y="510"/>
                </a:lnTo>
                <a:lnTo>
                  <a:pt x="94" y="510"/>
                </a:lnTo>
                <a:lnTo>
                  <a:pt x="92" y="511"/>
                </a:lnTo>
                <a:lnTo>
                  <a:pt x="91" y="512"/>
                </a:lnTo>
                <a:lnTo>
                  <a:pt x="90" y="512"/>
                </a:lnTo>
                <a:lnTo>
                  <a:pt x="89" y="512"/>
                </a:lnTo>
                <a:lnTo>
                  <a:pt x="87" y="512"/>
                </a:lnTo>
                <a:lnTo>
                  <a:pt x="85" y="512"/>
                </a:lnTo>
                <a:lnTo>
                  <a:pt x="83" y="512"/>
                </a:lnTo>
                <a:lnTo>
                  <a:pt x="81" y="512"/>
                </a:lnTo>
                <a:lnTo>
                  <a:pt x="77" y="512"/>
                </a:lnTo>
                <a:lnTo>
                  <a:pt x="68" y="511"/>
                </a:lnTo>
                <a:lnTo>
                  <a:pt x="67" y="510"/>
                </a:lnTo>
                <a:lnTo>
                  <a:pt x="65" y="510"/>
                </a:lnTo>
                <a:lnTo>
                  <a:pt x="63" y="509"/>
                </a:lnTo>
                <a:lnTo>
                  <a:pt x="62" y="508"/>
                </a:lnTo>
                <a:lnTo>
                  <a:pt x="60" y="507"/>
                </a:lnTo>
                <a:lnTo>
                  <a:pt x="58" y="505"/>
                </a:lnTo>
                <a:lnTo>
                  <a:pt x="56" y="504"/>
                </a:lnTo>
                <a:lnTo>
                  <a:pt x="50" y="499"/>
                </a:lnTo>
                <a:lnTo>
                  <a:pt x="48" y="497"/>
                </a:lnTo>
                <a:lnTo>
                  <a:pt x="47" y="496"/>
                </a:lnTo>
                <a:lnTo>
                  <a:pt x="45" y="495"/>
                </a:lnTo>
                <a:lnTo>
                  <a:pt x="44" y="494"/>
                </a:lnTo>
                <a:lnTo>
                  <a:pt x="39" y="492"/>
                </a:lnTo>
                <a:lnTo>
                  <a:pt x="34" y="489"/>
                </a:lnTo>
                <a:lnTo>
                  <a:pt x="33" y="488"/>
                </a:lnTo>
                <a:lnTo>
                  <a:pt x="31" y="488"/>
                </a:lnTo>
                <a:lnTo>
                  <a:pt x="29" y="487"/>
                </a:lnTo>
                <a:lnTo>
                  <a:pt x="26" y="486"/>
                </a:lnTo>
                <a:lnTo>
                  <a:pt x="18" y="485"/>
                </a:lnTo>
                <a:lnTo>
                  <a:pt x="15" y="484"/>
                </a:lnTo>
                <a:lnTo>
                  <a:pt x="13" y="484"/>
                </a:lnTo>
                <a:lnTo>
                  <a:pt x="11" y="483"/>
                </a:lnTo>
                <a:lnTo>
                  <a:pt x="9" y="482"/>
                </a:lnTo>
                <a:lnTo>
                  <a:pt x="0" y="479"/>
                </a:lnTo>
                <a:lnTo>
                  <a:pt x="1" y="478"/>
                </a:lnTo>
                <a:lnTo>
                  <a:pt x="2" y="476"/>
                </a:lnTo>
                <a:lnTo>
                  <a:pt x="4" y="471"/>
                </a:lnTo>
                <a:lnTo>
                  <a:pt x="4" y="470"/>
                </a:lnTo>
                <a:lnTo>
                  <a:pt x="5" y="470"/>
                </a:lnTo>
                <a:lnTo>
                  <a:pt x="5" y="469"/>
                </a:lnTo>
                <a:lnTo>
                  <a:pt x="6" y="469"/>
                </a:lnTo>
                <a:lnTo>
                  <a:pt x="7" y="469"/>
                </a:lnTo>
                <a:lnTo>
                  <a:pt x="7" y="468"/>
                </a:lnTo>
                <a:lnTo>
                  <a:pt x="9" y="467"/>
                </a:lnTo>
                <a:lnTo>
                  <a:pt x="10" y="467"/>
                </a:lnTo>
                <a:lnTo>
                  <a:pt x="10" y="466"/>
                </a:lnTo>
                <a:lnTo>
                  <a:pt x="10" y="466"/>
                </a:lnTo>
                <a:lnTo>
                  <a:pt x="10" y="466"/>
                </a:lnTo>
                <a:lnTo>
                  <a:pt x="9" y="465"/>
                </a:lnTo>
                <a:lnTo>
                  <a:pt x="9" y="465"/>
                </a:lnTo>
                <a:lnTo>
                  <a:pt x="9" y="465"/>
                </a:lnTo>
                <a:lnTo>
                  <a:pt x="9" y="464"/>
                </a:lnTo>
                <a:lnTo>
                  <a:pt x="10" y="464"/>
                </a:lnTo>
                <a:lnTo>
                  <a:pt x="11" y="463"/>
                </a:lnTo>
                <a:lnTo>
                  <a:pt x="11" y="462"/>
                </a:lnTo>
                <a:lnTo>
                  <a:pt x="12" y="460"/>
                </a:lnTo>
                <a:lnTo>
                  <a:pt x="12" y="460"/>
                </a:lnTo>
                <a:lnTo>
                  <a:pt x="12" y="459"/>
                </a:lnTo>
                <a:lnTo>
                  <a:pt x="12" y="458"/>
                </a:lnTo>
                <a:lnTo>
                  <a:pt x="13" y="458"/>
                </a:lnTo>
                <a:lnTo>
                  <a:pt x="13" y="458"/>
                </a:lnTo>
                <a:lnTo>
                  <a:pt x="15" y="458"/>
                </a:lnTo>
                <a:lnTo>
                  <a:pt x="15" y="457"/>
                </a:lnTo>
                <a:lnTo>
                  <a:pt x="16" y="457"/>
                </a:lnTo>
                <a:lnTo>
                  <a:pt x="16" y="457"/>
                </a:lnTo>
                <a:lnTo>
                  <a:pt x="17" y="456"/>
                </a:lnTo>
                <a:lnTo>
                  <a:pt x="19" y="454"/>
                </a:lnTo>
                <a:lnTo>
                  <a:pt x="19" y="453"/>
                </a:lnTo>
                <a:lnTo>
                  <a:pt x="19" y="453"/>
                </a:lnTo>
                <a:lnTo>
                  <a:pt x="20" y="453"/>
                </a:lnTo>
                <a:lnTo>
                  <a:pt x="20" y="452"/>
                </a:lnTo>
                <a:lnTo>
                  <a:pt x="20" y="452"/>
                </a:lnTo>
                <a:lnTo>
                  <a:pt x="21" y="451"/>
                </a:lnTo>
                <a:lnTo>
                  <a:pt x="22" y="451"/>
                </a:lnTo>
                <a:lnTo>
                  <a:pt x="23" y="450"/>
                </a:lnTo>
                <a:lnTo>
                  <a:pt x="25" y="450"/>
                </a:lnTo>
                <a:lnTo>
                  <a:pt x="26" y="450"/>
                </a:lnTo>
                <a:lnTo>
                  <a:pt x="28" y="450"/>
                </a:lnTo>
                <a:lnTo>
                  <a:pt x="29" y="450"/>
                </a:lnTo>
                <a:lnTo>
                  <a:pt x="30" y="450"/>
                </a:lnTo>
                <a:lnTo>
                  <a:pt x="31" y="450"/>
                </a:lnTo>
                <a:lnTo>
                  <a:pt x="32" y="451"/>
                </a:lnTo>
                <a:lnTo>
                  <a:pt x="33" y="452"/>
                </a:lnTo>
                <a:lnTo>
                  <a:pt x="35" y="454"/>
                </a:lnTo>
                <a:lnTo>
                  <a:pt x="36" y="454"/>
                </a:lnTo>
                <a:lnTo>
                  <a:pt x="37" y="455"/>
                </a:lnTo>
                <a:lnTo>
                  <a:pt x="38" y="455"/>
                </a:lnTo>
                <a:lnTo>
                  <a:pt x="40" y="455"/>
                </a:lnTo>
                <a:lnTo>
                  <a:pt x="41" y="456"/>
                </a:lnTo>
                <a:lnTo>
                  <a:pt x="43" y="456"/>
                </a:lnTo>
                <a:lnTo>
                  <a:pt x="43" y="456"/>
                </a:lnTo>
                <a:lnTo>
                  <a:pt x="44" y="456"/>
                </a:lnTo>
                <a:lnTo>
                  <a:pt x="45" y="455"/>
                </a:lnTo>
                <a:lnTo>
                  <a:pt x="46" y="455"/>
                </a:lnTo>
                <a:lnTo>
                  <a:pt x="46" y="454"/>
                </a:lnTo>
                <a:lnTo>
                  <a:pt x="47" y="453"/>
                </a:lnTo>
                <a:lnTo>
                  <a:pt x="48" y="452"/>
                </a:lnTo>
                <a:lnTo>
                  <a:pt x="49" y="451"/>
                </a:lnTo>
                <a:lnTo>
                  <a:pt x="51" y="449"/>
                </a:lnTo>
                <a:lnTo>
                  <a:pt x="53" y="446"/>
                </a:lnTo>
                <a:lnTo>
                  <a:pt x="54" y="445"/>
                </a:lnTo>
                <a:lnTo>
                  <a:pt x="54" y="444"/>
                </a:lnTo>
                <a:lnTo>
                  <a:pt x="55" y="444"/>
                </a:lnTo>
                <a:lnTo>
                  <a:pt x="56" y="444"/>
                </a:lnTo>
                <a:lnTo>
                  <a:pt x="56" y="443"/>
                </a:lnTo>
                <a:lnTo>
                  <a:pt x="57" y="443"/>
                </a:lnTo>
                <a:lnTo>
                  <a:pt x="59" y="443"/>
                </a:lnTo>
                <a:lnTo>
                  <a:pt x="64" y="442"/>
                </a:lnTo>
                <a:lnTo>
                  <a:pt x="66" y="442"/>
                </a:lnTo>
                <a:lnTo>
                  <a:pt x="67" y="442"/>
                </a:lnTo>
                <a:lnTo>
                  <a:pt x="69" y="442"/>
                </a:lnTo>
                <a:lnTo>
                  <a:pt x="70" y="443"/>
                </a:lnTo>
                <a:lnTo>
                  <a:pt x="72" y="443"/>
                </a:lnTo>
                <a:lnTo>
                  <a:pt x="73" y="444"/>
                </a:lnTo>
                <a:lnTo>
                  <a:pt x="75" y="445"/>
                </a:lnTo>
                <a:lnTo>
                  <a:pt x="78" y="447"/>
                </a:lnTo>
                <a:lnTo>
                  <a:pt x="79" y="448"/>
                </a:lnTo>
                <a:lnTo>
                  <a:pt x="79" y="448"/>
                </a:lnTo>
                <a:lnTo>
                  <a:pt x="80" y="448"/>
                </a:lnTo>
                <a:lnTo>
                  <a:pt x="81" y="448"/>
                </a:lnTo>
                <a:lnTo>
                  <a:pt x="82" y="448"/>
                </a:lnTo>
                <a:lnTo>
                  <a:pt x="82" y="448"/>
                </a:lnTo>
                <a:lnTo>
                  <a:pt x="83" y="448"/>
                </a:lnTo>
                <a:lnTo>
                  <a:pt x="84" y="447"/>
                </a:lnTo>
                <a:lnTo>
                  <a:pt x="85" y="446"/>
                </a:lnTo>
                <a:lnTo>
                  <a:pt x="87" y="443"/>
                </a:lnTo>
                <a:lnTo>
                  <a:pt x="88" y="441"/>
                </a:lnTo>
                <a:lnTo>
                  <a:pt x="89" y="440"/>
                </a:lnTo>
                <a:lnTo>
                  <a:pt x="91" y="438"/>
                </a:lnTo>
                <a:lnTo>
                  <a:pt x="93" y="436"/>
                </a:lnTo>
                <a:lnTo>
                  <a:pt x="95" y="434"/>
                </a:lnTo>
                <a:lnTo>
                  <a:pt x="96" y="434"/>
                </a:lnTo>
                <a:lnTo>
                  <a:pt x="97" y="433"/>
                </a:lnTo>
                <a:lnTo>
                  <a:pt x="98" y="432"/>
                </a:lnTo>
                <a:lnTo>
                  <a:pt x="102" y="430"/>
                </a:lnTo>
                <a:lnTo>
                  <a:pt x="103" y="429"/>
                </a:lnTo>
                <a:lnTo>
                  <a:pt x="104" y="428"/>
                </a:lnTo>
                <a:lnTo>
                  <a:pt x="106" y="427"/>
                </a:lnTo>
                <a:lnTo>
                  <a:pt x="108" y="426"/>
                </a:lnTo>
                <a:lnTo>
                  <a:pt x="110" y="423"/>
                </a:lnTo>
                <a:lnTo>
                  <a:pt x="111" y="421"/>
                </a:lnTo>
                <a:lnTo>
                  <a:pt x="113" y="419"/>
                </a:lnTo>
                <a:lnTo>
                  <a:pt x="114" y="418"/>
                </a:lnTo>
                <a:lnTo>
                  <a:pt x="115" y="417"/>
                </a:lnTo>
                <a:lnTo>
                  <a:pt x="115" y="416"/>
                </a:lnTo>
                <a:lnTo>
                  <a:pt x="117" y="415"/>
                </a:lnTo>
                <a:lnTo>
                  <a:pt x="119" y="414"/>
                </a:lnTo>
                <a:lnTo>
                  <a:pt x="121" y="413"/>
                </a:lnTo>
                <a:lnTo>
                  <a:pt x="125" y="412"/>
                </a:lnTo>
                <a:lnTo>
                  <a:pt x="127" y="411"/>
                </a:lnTo>
                <a:lnTo>
                  <a:pt x="130" y="410"/>
                </a:lnTo>
                <a:lnTo>
                  <a:pt x="133" y="410"/>
                </a:lnTo>
                <a:lnTo>
                  <a:pt x="134" y="410"/>
                </a:lnTo>
                <a:lnTo>
                  <a:pt x="137" y="410"/>
                </a:lnTo>
                <a:lnTo>
                  <a:pt x="139" y="410"/>
                </a:lnTo>
                <a:lnTo>
                  <a:pt x="140" y="410"/>
                </a:lnTo>
                <a:lnTo>
                  <a:pt x="141" y="409"/>
                </a:lnTo>
                <a:lnTo>
                  <a:pt x="142" y="409"/>
                </a:lnTo>
                <a:lnTo>
                  <a:pt x="142" y="409"/>
                </a:lnTo>
                <a:lnTo>
                  <a:pt x="143" y="408"/>
                </a:lnTo>
                <a:lnTo>
                  <a:pt x="144" y="407"/>
                </a:lnTo>
                <a:lnTo>
                  <a:pt x="144" y="406"/>
                </a:lnTo>
                <a:lnTo>
                  <a:pt x="145" y="405"/>
                </a:lnTo>
                <a:lnTo>
                  <a:pt x="146" y="401"/>
                </a:lnTo>
                <a:lnTo>
                  <a:pt x="147" y="399"/>
                </a:lnTo>
                <a:lnTo>
                  <a:pt x="148" y="398"/>
                </a:lnTo>
                <a:lnTo>
                  <a:pt x="148" y="397"/>
                </a:lnTo>
                <a:lnTo>
                  <a:pt x="149" y="396"/>
                </a:lnTo>
                <a:lnTo>
                  <a:pt x="150" y="396"/>
                </a:lnTo>
                <a:lnTo>
                  <a:pt x="150" y="395"/>
                </a:lnTo>
                <a:lnTo>
                  <a:pt x="151" y="395"/>
                </a:lnTo>
                <a:lnTo>
                  <a:pt x="151" y="395"/>
                </a:lnTo>
                <a:lnTo>
                  <a:pt x="152" y="395"/>
                </a:lnTo>
                <a:lnTo>
                  <a:pt x="153" y="395"/>
                </a:lnTo>
                <a:lnTo>
                  <a:pt x="154" y="395"/>
                </a:lnTo>
                <a:lnTo>
                  <a:pt x="157" y="395"/>
                </a:lnTo>
                <a:lnTo>
                  <a:pt x="158" y="396"/>
                </a:lnTo>
                <a:lnTo>
                  <a:pt x="159" y="395"/>
                </a:lnTo>
                <a:lnTo>
                  <a:pt x="160" y="395"/>
                </a:lnTo>
                <a:lnTo>
                  <a:pt x="161" y="395"/>
                </a:lnTo>
                <a:lnTo>
                  <a:pt x="161" y="395"/>
                </a:lnTo>
                <a:lnTo>
                  <a:pt x="162" y="394"/>
                </a:lnTo>
                <a:lnTo>
                  <a:pt x="163" y="394"/>
                </a:lnTo>
                <a:lnTo>
                  <a:pt x="164" y="393"/>
                </a:lnTo>
                <a:lnTo>
                  <a:pt x="165" y="392"/>
                </a:lnTo>
                <a:lnTo>
                  <a:pt x="166" y="391"/>
                </a:lnTo>
                <a:lnTo>
                  <a:pt x="169" y="388"/>
                </a:lnTo>
                <a:lnTo>
                  <a:pt x="170" y="387"/>
                </a:lnTo>
                <a:lnTo>
                  <a:pt x="170" y="387"/>
                </a:lnTo>
                <a:lnTo>
                  <a:pt x="171" y="386"/>
                </a:lnTo>
                <a:lnTo>
                  <a:pt x="172" y="386"/>
                </a:lnTo>
                <a:lnTo>
                  <a:pt x="174" y="385"/>
                </a:lnTo>
                <a:lnTo>
                  <a:pt x="176" y="384"/>
                </a:lnTo>
                <a:lnTo>
                  <a:pt x="177" y="384"/>
                </a:lnTo>
                <a:lnTo>
                  <a:pt x="178" y="384"/>
                </a:lnTo>
                <a:lnTo>
                  <a:pt x="179" y="384"/>
                </a:lnTo>
                <a:lnTo>
                  <a:pt x="180" y="384"/>
                </a:lnTo>
                <a:lnTo>
                  <a:pt x="180" y="384"/>
                </a:lnTo>
                <a:lnTo>
                  <a:pt x="181" y="384"/>
                </a:lnTo>
                <a:lnTo>
                  <a:pt x="181" y="385"/>
                </a:lnTo>
                <a:lnTo>
                  <a:pt x="182" y="386"/>
                </a:lnTo>
                <a:lnTo>
                  <a:pt x="183" y="387"/>
                </a:lnTo>
                <a:lnTo>
                  <a:pt x="185" y="389"/>
                </a:lnTo>
                <a:lnTo>
                  <a:pt x="185" y="390"/>
                </a:lnTo>
                <a:lnTo>
                  <a:pt x="186" y="391"/>
                </a:lnTo>
                <a:lnTo>
                  <a:pt x="187" y="392"/>
                </a:lnTo>
                <a:lnTo>
                  <a:pt x="191" y="394"/>
                </a:lnTo>
                <a:lnTo>
                  <a:pt x="192" y="395"/>
                </a:lnTo>
                <a:lnTo>
                  <a:pt x="193" y="395"/>
                </a:lnTo>
                <a:lnTo>
                  <a:pt x="195" y="396"/>
                </a:lnTo>
                <a:lnTo>
                  <a:pt x="196" y="396"/>
                </a:lnTo>
                <a:lnTo>
                  <a:pt x="197" y="396"/>
                </a:lnTo>
                <a:lnTo>
                  <a:pt x="198" y="396"/>
                </a:lnTo>
                <a:lnTo>
                  <a:pt x="200" y="396"/>
                </a:lnTo>
                <a:lnTo>
                  <a:pt x="202" y="396"/>
                </a:lnTo>
                <a:lnTo>
                  <a:pt x="204" y="395"/>
                </a:lnTo>
                <a:lnTo>
                  <a:pt x="206" y="395"/>
                </a:lnTo>
                <a:lnTo>
                  <a:pt x="208" y="393"/>
                </a:lnTo>
                <a:lnTo>
                  <a:pt x="209" y="392"/>
                </a:lnTo>
                <a:lnTo>
                  <a:pt x="211" y="391"/>
                </a:lnTo>
                <a:lnTo>
                  <a:pt x="212" y="390"/>
                </a:lnTo>
                <a:lnTo>
                  <a:pt x="213" y="390"/>
                </a:lnTo>
                <a:lnTo>
                  <a:pt x="214" y="390"/>
                </a:lnTo>
                <a:lnTo>
                  <a:pt x="215" y="390"/>
                </a:lnTo>
                <a:lnTo>
                  <a:pt x="216" y="390"/>
                </a:lnTo>
                <a:lnTo>
                  <a:pt x="219" y="390"/>
                </a:lnTo>
                <a:lnTo>
                  <a:pt x="221" y="391"/>
                </a:lnTo>
                <a:lnTo>
                  <a:pt x="224" y="391"/>
                </a:lnTo>
                <a:lnTo>
                  <a:pt x="225" y="392"/>
                </a:lnTo>
                <a:lnTo>
                  <a:pt x="228" y="392"/>
                </a:lnTo>
                <a:lnTo>
                  <a:pt x="232" y="393"/>
                </a:lnTo>
                <a:lnTo>
                  <a:pt x="233" y="393"/>
                </a:lnTo>
                <a:lnTo>
                  <a:pt x="234" y="393"/>
                </a:lnTo>
                <a:lnTo>
                  <a:pt x="237" y="392"/>
                </a:lnTo>
                <a:lnTo>
                  <a:pt x="242" y="391"/>
                </a:lnTo>
                <a:lnTo>
                  <a:pt x="245" y="390"/>
                </a:lnTo>
                <a:lnTo>
                  <a:pt x="247" y="390"/>
                </a:lnTo>
                <a:lnTo>
                  <a:pt x="248" y="390"/>
                </a:lnTo>
                <a:lnTo>
                  <a:pt x="249" y="389"/>
                </a:lnTo>
                <a:lnTo>
                  <a:pt x="253" y="387"/>
                </a:lnTo>
                <a:lnTo>
                  <a:pt x="254" y="386"/>
                </a:lnTo>
                <a:lnTo>
                  <a:pt x="254" y="385"/>
                </a:lnTo>
                <a:lnTo>
                  <a:pt x="255" y="385"/>
                </a:lnTo>
                <a:lnTo>
                  <a:pt x="255" y="384"/>
                </a:lnTo>
                <a:lnTo>
                  <a:pt x="256" y="383"/>
                </a:lnTo>
                <a:lnTo>
                  <a:pt x="256" y="383"/>
                </a:lnTo>
                <a:lnTo>
                  <a:pt x="256" y="382"/>
                </a:lnTo>
                <a:lnTo>
                  <a:pt x="256" y="379"/>
                </a:lnTo>
                <a:lnTo>
                  <a:pt x="255" y="378"/>
                </a:lnTo>
                <a:lnTo>
                  <a:pt x="256" y="377"/>
                </a:lnTo>
                <a:lnTo>
                  <a:pt x="256" y="376"/>
                </a:lnTo>
                <a:lnTo>
                  <a:pt x="257" y="375"/>
                </a:lnTo>
                <a:lnTo>
                  <a:pt x="258" y="373"/>
                </a:lnTo>
                <a:lnTo>
                  <a:pt x="259" y="373"/>
                </a:lnTo>
                <a:lnTo>
                  <a:pt x="260" y="372"/>
                </a:lnTo>
                <a:lnTo>
                  <a:pt x="261" y="371"/>
                </a:lnTo>
                <a:lnTo>
                  <a:pt x="262" y="371"/>
                </a:lnTo>
                <a:lnTo>
                  <a:pt x="264" y="370"/>
                </a:lnTo>
                <a:lnTo>
                  <a:pt x="266" y="369"/>
                </a:lnTo>
                <a:lnTo>
                  <a:pt x="269" y="369"/>
                </a:lnTo>
                <a:lnTo>
                  <a:pt x="274" y="369"/>
                </a:lnTo>
                <a:lnTo>
                  <a:pt x="278" y="368"/>
                </a:lnTo>
                <a:lnTo>
                  <a:pt x="281" y="367"/>
                </a:lnTo>
                <a:lnTo>
                  <a:pt x="284" y="367"/>
                </a:lnTo>
                <a:lnTo>
                  <a:pt x="285" y="366"/>
                </a:lnTo>
                <a:lnTo>
                  <a:pt x="286" y="366"/>
                </a:lnTo>
                <a:lnTo>
                  <a:pt x="286" y="366"/>
                </a:lnTo>
                <a:lnTo>
                  <a:pt x="287" y="365"/>
                </a:lnTo>
                <a:lnTo>
                  <a:pt x="288" y="364"/>
                </a:lnTo>
                <a:lnTo>
                  <a:pt x="289" y="364"/>
                </a:lnTo>
                <a:lnTo>
                  <a:pt x="289" y="363"/>
                </a:lnTo>
                <a:lnTo>
                  <a:pt x="290" y="362"/>
                </a:lnTo>
                <a:lnTo>
                  <a:pt x="291" y="361"/>
                </a:lnTo>
                <a:lnTo>
                  <a:pt x="292" y="360"/>
                </a:lnTo>
                <a:lnTo>
                  <a:pt x="292" y="359"/>
                </a:lnTo>
                <a:lnTo>
                  <a:pt x="293" y="356"/>
                </a:lnTo>
                <a:lnTo>
                  <a:pt x="294" y="355"/>
                </a:lnTo>
                <a:lnTo>
                  <a:pt x="294" y="354"/>
                </a:lnTo>
                <a:lnTo>
                  <a:pt x="295" y="354"/>
                </a:lnTo>
                <a:lnTo>
                  <a:pt x="296" y="353"/>
                </a:lnTo>
                <a:lnTo>
                  <a:pt x="298" y="350"/>
                </a:lnTo>
                <a:lnTo>
                  <a:pt x="299" y="350"/>
                </a:lnTo>
                <a:lnTo>
                  <a:pt x="300" y="349"/>
                </a:lnTo>
                <a:lnTo>
                  <a:pt x="301" y="348"/>
                </a:lnTo>
                <a:lnTo>
                  <a:pt x="301" y="347"/>
                </a:lnTo>
                <a:lnTo>
                  <a:pt x="301" y="346"/>
                </a:lnTo>
                <a:lnTo>
                  <a:pt x="302" y="346"/>
                </a:lnTo>
                <a:lnTo>
                  <a:pt x="302" y="345"/>
                </a:lnTo>
                <a:lnTo>
                  <a:pt x="301" y="344"/>
                </a:lnTo>
                <a:lnTo>
                  <a:pt x="301" y="343"/>
                </a:lnTo>
                <a:lnTo>
                  <a:pt x="300" y="342"/>
                </a:lnTo>
                <a:lnTo>
                  <a:pt x="299" y="341"/>
                </a:lnTo>
                <a:lnTo>
                  <a:pt x="299" y="340"/>
                </a:lnTo>
                <a:lnTo>
                  <a:pt x="297" y="339"/>
                </a:lnTo>
                <a:lnTo>
                  <a:pt x="293" y="335"/>
                </a:lnTo>
                <a:lnTo>
                  <a:pt x="292" y="334"/>
                </a:lnTo>
                <a:lnTo>
                  <a:pt x="290" y="332"/>
                </a:lnTo>
                <a:lnTo>
                  <a:pt x="289" y="331"/>
                </a:lnTo>
                <a:lnTo>
                  <a:pt x="288" y="330"/>
                </a:lnTo>
                <a:lnTo>
                  <a:pt x="288" y="329"/>
                </a:lnTo>
                <a:lnTo>
                  <a:pt x="288" y="328"/>
                </a:lnTo>
                <a:lnTo>
                  <a:pt x="288" y="327"/>
                </a:lnTo>
                <a:lnTo>
                  <a:pt x="288" y="327"/>
                </a:lnTo>
                <a:lnTo>
                  <a:pt x="288" y="327"/>
                </a:lnTo>
                <a:lnTo>
                  <a:pt x="288" y="326"/>
                </a:lnTo>
                <a:lnTo>
                  <a:pt x="289" y="326"/>
                </a:lnTo>
                <a:lnTo>
                  <a:pt x="290" y="326"/>
                </a:lnTo>
                <a:lnTo>
                  <a:pt x="291" y="325"/>
                </a:lnTo>
                <a:lnTo>
                  <a:pt x="292" y="325"/>
                </a:lnTo>
                <a:lnTo>
                  <a:pt x="294" y="324"/>
                </a:lnTo>
                <a:lnTo>
                  <a:pt x="295" y="324"/>
                </a:lnTo>
                <a:lnTo>
                  <a:pt x="295" y="323"/>
                </a:lnTo>
                <a:lnTo>
                  <a:pt x="296" y="322"/>
                </a:lnTo>
                <a:lnTo>
                  <a:pt x="297" y="321"/>
                </a:lnTo>
                <a:lnTo>
                  <a:pt x="297" y="320"/>
                </a:lnTo>
                <a:lnTo>
                  <a:pt x="298" y="319"/>
                </a:lnTo>
                <a:lnTo>
                  <a:pt x="298" y="319"/>
                </a:lnTo>
                <a:lnTo>
                  <a:pt x="298" y="318"/>
                </a:lnTo>
                <a:lnTo>
                  <a:pt x="298" y="317"/>
                </a:lnTo>
                <a:lnTo>
                  <a:pt x="297" y="316"/>
                </a:lnTo>
                <a:lnTo>
                  <a:pt x="297" y="314"/>
                </a:lnTo>
                <a:lnTo>
                  <a:pt x="296" y="311"/>
                </a:lnTo>
                <a:lnTo>
                  <a:pt x="296" y="310"/>
                </a:lnTo>
                <a:lnTo>
                  <a:pt x="296" y="309"/>
                </a:lnTo>
                <a:lnTo>
                  <a:pt x="296" y="308"/>
                </a:lnTo>
                <a:lnTo>
                  <a:pt x="296" y="307"/>
                </a:lnTo>
                <a:lnTo>
                  <a:pt x="297" y="305"/>
                </a:lnTo>
                <a:lnTo>
                  <a:pt x="297" y="305"/>
                </a:lnTo>
                <a:lnTo>
                  <a:pt x="298" y="304"/>
                </a:lnTo>
                <a:lnTo>
                  <a:pt x="298" y="303"/>
                </a:lnTo>
                <a:lnTo>
                  <a:pt x="299" y="303"/>
                </a:lnTo>
                <a:lnTo>
                  <a:pt x="300" y="302"/>
                </a:lnTo>
                <a:lnTo>
                  <a:pt x="301" y="301"/>
                </a:lnTo>
                <a:lnTo>
                  <a:pt x="304" y="300"/>
                </a:lnTo>
                <a:lnTo>
                  <a:pt x="305" y="299"/>
                </a:lnTo>
                <a:lnTo>
                  <a:pt x="307" y="298"/>
                </a:lnTo>
                <a:lnTo>
                  <a:pt x="309" y="297"/>
                </a:lnTo>
                <a:lnTo>
                  <a:pt x="310" y="296"/>
                </a:lnTo>
                <a:lnTo>
                  <a:pt x="310" y="295"/>
                </a:lnTo>
                <a:lnTo>
                  <a:pt x="311" y="294"/>
                </a:lnTo>
                <a:lnTo>
                  <a:pt x="311" y="293"/>
                </a:lnTo>
                <a:lnTo>
                  <a:pt x="311" y="292"/>
                </a:lnTo>
                <a:lnTo>
                  <a:pt x="311" y="290"/>
                </a:lnTo>
                <a:lnTo>
                  <a:pt x="311" y="288"/>
                </a:lnTo>
                <a:lnTo>
                  <a:pt x="311" y="287"/>
                </a:lnTo>
                <a:lnTo>
                  <a:pt x="311" y="286"/>
                </a:lnTo>
                <a:lnTo>
                  <a:pt x="310" y="285"/>
                </a:lnTo>
                <a:lnTo>
                  <a:pt x="310" y="284"/>
                </a:lnTo>
                <a:lnTo>
                  <a:pt x="309" y="283"/>
                </a:lnTo>
                <a:lnTo>
                  <a:pt x="309" y="282"/>
                </a:lnTo>
                <a:lnTo>
                  <a:pt x="308" y="282"/>
                </a:lnTo>
                <a:lnTo>
                  <a:pt x="307" y="281"/>
                </a:lnTo>
                <a:lnTo>
                  <a:pt x="306" y="280"/>
                </a:lnTo>
                <a:lnTo>
                  <a:pt x="303" y="277"/>
                </a:lnTo>
                <a:lnTo>
                  <a:pt x="301" y="276"/>
                </a:lnTo>
                <a:lnTo>
                  <a:pt x="300" y="275"/>
                </a:lnTo>
                <a:lnTo>
                  <a:pt x="299" y="274"/>
                </a:lnTo>
                <a:lnTo>
                  <a:pt x="299" y="274"/>
                </a:lnTo>
                <a:lnTo>
                  <a:pt x="299" y="273"/>
                </a:lnTo>
                <a:lnTo>
                  <a:pt x="298" y="272"/>
                </a:lnTo>
                <a:lnTo>
                  <a:pt x="298" y="271"/>
                </a:lnTo>
                <a:lnTo>
                  <a:pt x="298" y="270"/>
                </a:lnTo>
                <a:lnTo>
                  <a:pt x="298" y="269"/>
                </a:lnTo>
                <a:lnTo>
                  <a:pt x="298" y="268"/>
                </a:lnTo>
                <a:lnTo>
                  <a:pt x="298" y="267"/>
                </a:lnTo>
                <a:lnTo>
                  <a:pt x="299" y="265"/>
                </a:lnTo>
                <a:lnTo>
                  <a:pt x="299" y="264"/>
                </a:lnTo>
                <a:lnTo>
                  <a:pt x="300" y="262"/>
                </a:lnTo>
                <a:lnTo>
                  <a:pt x="300" y="261"/>
                </a:lnTo>
                <a:lnTo>
                  <a:pt x="301" y="259"/>
                </a:lnTo>
                <a:lnTo>
                  <a:pt x="302" y="258"/>
                </a:lnTo>
                <a:lnTo>
                  <a:pt x="303" y="256"/>
                </a:lnTo>
                <a:lnTo>
                  <a:pt x="304" y="255"/>
                </a:lnTo>
                <a:lnTo>
                  <a:pt x="305" y="253"/>
                </a:lnTo>
                <a:lnTo>
                  <a:pt x="306" y="252"/>
                </a:lnTo>
                <a:lnTo>
                  <a:pt x="308" y="251"/>
                </a:lnTo>
                <a:lnTo>
                  <a:pt x="311" y="249"/>
                </a:lnTo>
                <a:lnTo>
                  <a:pt x="313" y="247"/>
                </a:lnTo>
                <a:lnTo>
                  <a:pt x="313" y="247"/>
                </a:lnTo>
                <a:lnTo>
                  <a:pt x="314" y="246"/>
                </a:lnTo>
                <a:lnTo>
                  <a:pt x="314" y="246"/>
                </a:lnTo>
                <a:lnTo>
                  <a:pt x="315" y="245"/>
                </a:lnTo>
                <a:lnTo>
                  <a:pt x="315" y="244"/>
                </a:lnTo>
                <a:lnTo>
                  <a:pt x="315" y="243"/>
                </a:lnTo>
                <a:lnTo>
                  <a:pt x="315" y="243"/>
                </a:lnTo>
                <a:lnTo>
                  <a:pt x="314" y="242"/>
                </a:lnTo>
                <a:lnTo>
                  <a:pt x="314" y="241"/>
                </a:lnTo>
                <a:lnTo>
                  <a:pt x="313" y="240"/>
                </a:lnTo>
                <a:lnTo>
                  <a:pt x="312" y="238"/>
                </a:lnTo>
                <a:lnTo>
                  <a:pt x="310" y="236"/>
                </a:lnTo>
                <a:lnTo>
                  <a:pt x="310" y="235"/>
                </a:lnTo>
                <a:lnTo>
                  <a:pt x="309" y="234"/>
                </a:lnTo>
                <a:lnTo>
                  <a:pt x="309" y="233"/>
                </a:lnTo>
                <a:lnTo>
                  <a:pt x="308" y="231"/>
                </a:lnTo>
                <a:lnTo>
                  <a:pt x="308" y="230"/>
                </a:lnTo>
                <a:lnTo>
                  <a:pt x="308" y="229"/>
                </a:lnTo>
                <a:lnTo>
                  <a:pt x="308" y="228"/>
                </a:lnTo>
                <a:lnTo>
                  <a:pt x="308" y="227"/>
                </a:lnTo>
                <a:lnTo>
                  <a:pt x="309" y="226"/>
                </a:lnTo>
                <a:lnTo>
                  <a:pt x="309" y="225"/>
                </a:lnTo>
                <a:lnTo>
                  <a:pt x="310" y="224"/>
                </a:lnTo>
                <a:lnTo>
                  <a:pt x="314" y="219"/>
                </a:lnTo>
                <a:lnTo>
                  <a:pt x="315" y="217"/>
                </a:lnTo>
                <a:lnTo>
                  <a:pt x="316" y="215"/>
                </a:lnTo>
                <a:lnTo>
                  <a:pt x="316" y="214"/>
                </a:lnTo>
                <a:lnTo>
                  <a:pt x="317" y="213"/>
                </a:lnTo>
                <a:lnTo>
                  <a:pt x="317" y="212"/>
                </a:lnTo>
                <a:lnTo>
                  <a:pt x="317" y="211"/>
                </a:lnTo>
                <a:lnTo>
                  <a:pt x="317" y="210"/>
                </a:lnTo>
                <a:lnTo>
                  <a:pt x="317" y="210"/>
                </a:lnTo>
                <a:lnTo>
                  <a:pt x="317" y="209"/>
                </a:lnTo>
                <a:lnTo>
                  <a:pt x="316" y="208"/>
                </a:lnTo>
                <a:lnTo>
                  <a:pt x="316" y="208"/>
                </a:lnTo>
                <a:lnTo>
                  <a:pt x="315" y="207"/>
                </a:lnTo>
                <a:lnTo>
                  <a:pt x="315" y="207"/>
                </a:lnTo>
                <a:lnTo>
                  <a:pt x="314" y="206"/>
                </a:lnTo>
                <a:lnTo>
                  <a:pt x="310" y="205"/>
                </a:lnTo>
                <a:lnTo>
                  <a:pt x="309" y="205"/>
                </a:lnTo>
                <a:lnTo>
                  <a:pt x="307" y="204"/>
                </a:lnTo>
                <a:lnTo>
                  <a:pt x="306" y="204"/>
                </a:lnTo>
                <a:lnTo>
                  <a:pt x="305" y="203"/>
                </a:lnTo>
                <a:lnTo>
                  <a:pt x="304" y="203"/>
                </a:lnTo>
                <a:lnTo>
                  <a:pt x="304" y="202"/>
                </a:lnTo>
                <a:lnTo>
                  <a:pt x="303" y="202"/>
                </a:lnTo>
                <a:lnTo>
                  <a:pt x="303" y="201"/>
                </a:lnTo>
                <a:lnTo>
                  <a:pt x="303" y="201"/>
                </a:lnTo>
                <a:lnTo>
                  <a:pt x="303" y="200"/>
                </a:lnTo>
                <a:lnTo>
                  <a:pt x="303" y="200"/>
                </a:lnTo>
                <a:lnTo>
                  <a:pt x="304" y="199"/>
                </a:lnTo>
                <a:lnTo>
                  <a:pt x="304" y="199"/>
                </a:lnTo>
                <a:lnTo>
                  <a:pt x="306" y="198"/>
                </a:lnTo>
                <a:lnTo>
                  <a:pt x="306" y="197"/>
                </a:lnTo>
                <a:lnTo>
                  <a:pt x="306" y="197"/>
                </a:lnTo>
                <a:lnTo>
                  <a:pt x="307" y="197"/>
                </a:lnTo>
                <a:lnTo>
                  <a:pt x="306" y="196"/>
                </a:lnTo>
                <a:lnTo>
                  <a:pt x="306" y="196"/>
                </a:lnTo>
                <a:lnTo>
                  <a:pt x="306" y="195"/>
                </a:lnTo>
                <a:lnTo>
                  <a:pt x="305" y="195"/>
                </a:lnTo>
                <a:lnTo>
                  <a:pt x="298" y="190"/>
                </a:lnTo>
                <a:lnTo>
                  <a:pt x="294" y="186"/>
                </a:lnTo>
                <a:lnTo>
                  <a:pt x="293" y="186"/>
                </a:lnTo>
                <a:lnTo>
                  <a:pt x="292" y="185"/>
                </a:lnTo>
                <a:lnTo>
                  <a:pt x="292" y="184"/>
                </a:lnTo>
                <a:lnTo>
                  <a:pt x="291" y="184"/>
                </a:lnTo>
                <a:lnTo>
                  <a:pt x="291" y="183"/>
                </a:lnTo>
                <a:lnTo>
                  <a:pt x="291" y="182"/>
                </a:lnTo>
                <a:lnTo>
                  <a:pt x="291" y="181"/>
                </a:lnTo>
                <a:lnTo>
                  <a:pt x="291" y="180"/>
                </a:lnTo>
                <a:lnTo>
                  <a:pt x="291" y="178"/>
                </a:lnTo>
                <a:lnTo>
                  <a:pt x="292" y="174"/>
                </a:lnTo>
                <a:lnTo>
                  <a:pt x="293" y="171"/>
                </a:lnTo>
                <a:lnTo>
                  <a:pt x="293" y="169"/>
                </a:lnTo>
                <a:lnTo>
                  <a:pt x="293" y="166"/>
                </a:lnTo>
                <a:lnTo>
                  <a:pt x="293" y="162"/>
                </a:lnTo>
                <a:lnTo>
                  <a:pt x="294" y="160"/>
                </a:lnTo>
                <a:lnTo>
                  <a:pt x="294" y="159"/>
                </a:lnTo>
                <a:lnTo>
                  <a:pt x="294" y="158"/>
                </a:lnTo>
                <a:lnTo>
                  <a:pt x="295" y="156"/>
                </a:lnTo>
                <a:lnTo>
                  <a:pt x="296" y="154"/>
                </a:lnTo>
                <a:lnTo>
                  <a:pt x="298" y="153"/>
                </a:lnTo>
                <a:lnTo>
                  <a:pt x="300" y="150"/>
                </a:lnTo>
                <a:lnTo>
                  <a:pt x="301" y="148"/>
                </a:lnTo>
                <a:lnTo>
                  <a:pt x="302" y="147"/>
                </a:lnTo>
                <a:lnTo>
                  <a:pt x="304" y="143"/>
                </a:lnTo>
                <a:lnTo>
                  <a:pt x="305" y="141"/>
                </a:lnTo>
                <a:lnTo>
                  <a:pt x="306" y="140"/>
                </a:lnTo>
                <a:lnTo>
                  <a:pt x="307" y="139"/>
                </a:lnTo>
                <a:lnTo>
                  <a:pt x="308" y="138"/>
                </a:lnTo>
                <a:lnTo>
                  <a:pt x="308" y="137"/>
                </a:lnTo>
                <a:lnTo>
                  <a:pt x="309" y="137"/>
                </a:lnTo>
                <a:lnTo>
                  <a:pt x="310" y="136"/>
                </a:lnTo>
                <a:lnTo>
                  <a:pt x="312" y="135"/>
                </a:lnTo>
                <a:lnTo>
                  <a:pt x="313" y="134"/>
                </a:lnTo>
                <a:lnTo>
                  <a:pt x="315" y="134"/>
                </a:lnTo>
                <a:lnTo>
                  <a:pt x="317" y="133"/>
                </a:lnTo>
                <a:lnTo>
                  <a:pt x="321" y="133"/>
                </a:lnTo>
                <a:lnTo>
                  <a:pt x="324" y="133"/>
                </a:lnTo>
                <a:lnTo>
                  <a:pt x="327" y="132"/>
                </a:lnTo>
                <a:lnTo>
                  <a:pt x="329" y="132"/>
                </a:lnTo>
                <a:lnTo>
                  <a:pt x="330" y="131"/>
                </a:lnTo>
                <a:lnTo>
                  <a:pt x="331" y="131"/>
                </a:lnTo>
                <a:lnTo>
                  <a:pt x="332" y="130"/>
                </a:lnTo>
                <a:lnTo>
                  <a:pt x="333" y="129"/>
                </a:lnTo>
                <a:lnTo>
                  <a:pt x="333" y="128"/>
                </a:lnTo>
                <a:lnTo>
                  <a:pt x="333" y="128"/>
                </a:lnTo>
                <a:lnTo>
                  <a:pt x="334" y="127"/>
                </a:lnTo>
                <a:lnTo>
                  <a:pt x="334" y="126"/>
                </a:lnTo>
                <a:lnTo>
                  <a:pt x="334" y="126"/>
                </a:lnTo>
                <a:lnTo>
                  <a:pt x="334" y="125"/>
                </a:lnTo>
                <a:lnTo>
                  <a:pt x="333" y="124"/>
                </a:lnTo>
                <a:lnTo>
                  <a:pt x="333" y="124"/>
                </a:lnTo>
                <a:lnTo>
                  <a:pt x="332" y="123"/>
                </a:lnTo>
                <a:lnTo>
                  <a:pt x="332" y="123"/>
                </a:lnTo>
                <a:lnTo>
                  <a:pt x="331" y="122"/>
                </a:lnTo>
                <a:lnTo>
                  <a:pt x="330" y="122"/>
                </a:lnTo>
                <a:lnTo>
                  <a:pt x="329" y="121"/>
                </a:lnTo>
                <a:lnTo>
                  <a:pt x="325" y="120"/>
                </a:lnTo>
                <a:lnTo>
                  <a:pt x="324" y="120"/>
                </a:lnTo>
                <a:lnTo>
                  <a:pt x="323" y="120"/>
                </a:lnTo>
                <a:lnTo>
                  <a:pt x="323" y="120"/>
                </a:lnTo>
                <a:lnTo>
                  <a:pt x="323" y="119"/>
                </a:lnTo>
                <a:lnTo>
                  <a:pt x="323" y="119"/>
                </a:lnTo>
                <a:lnTo>
                  <a:pt x="323" y="118"/>
                </a:lnTo>
                <a:lnTo>
                  <a:pt x="323" y="118"/>
                </a:lnTo>
                <a:lnTo>
                  <a:pt x="324" y="117"/>
                </a:lnTo>
                <a:lnTo>
                  <a:pt x="324" y="116"/>
                </a:lnTo>
                <a:lnTo>
                  <a:pt x="325" y="115"/>
                </a:lnTo>
                <a:lnTo>
                  <a:pt x="327" y="113"/>
                </a:lnTo>
                <a:lnTo>
                  <a:pt x="328" y="112"/>
                </a:lnTo>
                <a:lnTo>
                  <a:pt x="329" y="111"/>
                </a:lnTo>
                <a:lnTo>
                  <a:pt x="330" y="110"/>
                </a:lnTo>
                <a:lnTo>
                  <a:pt x="332" y="110"/>
                </a:lnTo>
                <a:lnTo>
                  <a:pt x="333" y="109"/>
                </a:lnTo>
                <a:lnTo>
                  <a:pt x="334" y="109"/>
                </a:lnTo>
                <a:lnTo>
                  <a:pt x="336" y="108"/>
                </a:lnTo>
                <a:lnTo>
                  <a:pt x="337" y="108"/>
                </a:lnTo>
                <a:lnTo>
                  <a:pt x="338" y="109"/>
                </a:lnTo>
                <a:lnTo>
                  <a:pt x="339" y="109"/>
                </a:lnTo>
                <a:lnTo>
                  <a:pt x="340" y="109"/>
                </a:lnTo>
                <a:lnTo>
                  <a:pt x="340" y="110"/>
                </a:lnTo>
                <a:lnTo>
                  <a:pt x="341" y="110"/>
                </a:lnTo>
                <a:lnTo>
                  <a:pt x="341" y="110"/>
                </a:lnTo>
                <a:lnTo>
                  <a:pt x="342" y="112"/>
                </a:lnTo>
                <a:lnTo>
                  <a:pt x="343" y="114"/>
                </a:lnTo>
                <a:lnTo>
                  <a:pt x="343" y="114"/>
                </a:lnTo>
                <a:lnTo>
                  <a:pt x="344" y="115"/>
                </a:lnTo>
                <a:lnTo>
                  <a:pt x="345" y="116"/>
                </a:lnTo>
                <a:lnTo>
                  <a:pt x="345" y="117"/>
                </a:lnTo>
                <a:lnTo>
                  <a:pt x="346" y="117"/>
                </a:lnTo>
                <a:lnTo>
                  <a:pt x="347" y="117"/>
                </a:lnTo>
                <a:lnTo>
                  <a:pt x="347" y="118"/>
                </a:lnTo>
                <a:lnTo>
                  <a:pt x="348" y="118"/>
                </a:lnTo>
                <a:lnTo>
                  <a:pt x="350" y="118"/>
                </a:lnTo>
                <a:lnTo>
                  <a:pt x="351" y="117"/>
                </a:lnTo>
                <a:lnTo>
                  <a:pt x="351" y="117"/>
                </a:lnTo>
                <a:lnTo>
                  <a:pt x="352" y="117"/>
                </a:lnTo>
                <a:lnTo>
                  <a:pt x="353" y="116"/>
                </a:lnTo>
                <a:lnTo>
                  <a:pt x="353" y="116"/>
                </a:lnTo>
                <a:lnTo>
                  <a:pt x="354" y="115"/>
                </a:lnTo>
                <a:lnTo>
                  <a:pt x="354" y="114"/>
                </a:lnTo>
                <a:lnTo>
                  <a:pt x="355" y="111"/>
                </a:lnTo>
                <a:lnTo>
                  <a:pt x="356" y="108"/>
                </a:lnTo>
                <a:lnTo>
                  <a:pt x="356" y="107"/>
                </a:lnTo>
                <a:lnTo>
                  <a:pt x="356" y="106"/>
                </a:lnTo>
                <a:lnTo>
                  <a:pt x="356" y="106"/>
                </a:lnTo>
                <a:lnTo>
                  <a:pt x="356" y="105"/>
                </a:lnTo>
                <a:lnTo>
                  <a:pt x="356" y="104"/>
                </a:lnTo>
                <a:lnTo>
                  <a:pt x="356" y="103"/>
                </a:lnTo>
                <a:lnTo>
                  <a:pt x="356" y="102"/>
                </a:lnTo>
                <a:lnTo>
                  <a:pt x="355" y="100"/>
                </a:lnTo>
                <a:lnTo>
                  <a:pt x="354" y="99"/>
                </a:lnTo>
                <a:lnTo>
                  <a:pt x="353" y="98"/>
                </a:lnTo>
                <a:lnTo>
                  <a:pt x="351" y="96"/>
                </a:lnTo>
                <a:lnTo>
                  <a:pt x="350" y="95"/>
                </a:lnTo>
                <a:lnTo>
                  <a:pt x="349" y="94"/>
                </a:lnTo>
                <a:lnTo>
                  <a:pt x="349" y="93"/>
                </a:lnTo>
                <a:lnTo>
                  <a:pt x="348" y="92"/>
                </a:lnTo>
                <a:lnTo>
                  <a:pt x="348" y="91"/>
                </a:lnTo>
                <a:lnTo>
                  <a:pt x="348" y="90"/>
                </a:lnTo>
                <a:lnTo>
                  <a:pt x="348" y="89"/>
                </a:lnTo>
                <a:lnTo>
                  <a:pt x="348" y="89"/>
                </a:lnTo>
                <a:lnTo>
                  <a:pt x="348" y="89"/>
                </a:lnTo>
                <a:lnTo>
                  <a:pt x="348" y="89"/>
                </a:lnTo>
                <a:lnTo>
                  <a:pt x="349" y="89"/>
                </a:lnTo>
                <a:lnTo>
                  <a:pt x="350" y="89"/>
                </a:lnTo>
                <a:lnTo>
                  <a:pt x="352" y="89"/>
                </a:lnTo>
                <a:lnTo>
                  <a:pt x="353" y="89"/>
                </a:lnTo>
                <a:lnTo>
                  <a:pt x="354" y="89"/>
                </a:lnTo>
                <a:lnTo>
                  <a:pt x="355" y="88"/>
                </a:lnTo>
                <a:lnTo>
                  <a:pt x="356" y="88"/>
                </a:lnTo>
                <a:lnTo>
                  <a:pt x="357" y="87"/>
                </a:lnTo>
                <a:lnTo>
                  <a:pt x="358" y="87"/>
                </a:lnTo>
                <a:lnTo>
                  <a:pt x="360" y="86"/>
                </a:lnTo>
                <a:lnTo>
                  <a:pt x="361" y="84"/>
                </a:lnTo>
                <a:lnTo>
                  <a:pt x="363" y="82"/>
                </a:lnTo>
                <a:lnTo>
                  <a:pt x="365" y="80"/>
                </a:lnTo>
                <a:lnTo>
                  <a:pt x="366" y="79"/>
                </a:lnTo>
                <a:lnTo>
                  <a:pt x="367" y="77"/>
                </a:lnTo>
                <a:lnTo>
                  <a:pt x="368" y="75"/>
                </a:lnTo>
                <a:lnTo>
                  <a:pt x="368" y="74"/>
                </a:lnTo>
                <a:lnTo>
                  <a:pt x="368" y="73"/>
                </a:lnTo>
                <a:lnTo>
                  <a:pt x="368" y="72"/>
                </a:lnTo>
                <a:lnTo>
                  <a:pt x="368" y="71"/>
                </a:lnTo>
                <a:lnTo>
                  <a:pt x="368" y="70"/>
                </a:lnTo>
                <a:lnTo>
                  <a:pt x="368" y="69"/>
                </a:lnTo>
                <a:lnTo>
                  <a:pt x="368" y="68"/>
                </a:lnTo>
                <a:lnTo>
                  <a:pt x="368" y="67"/>
                </a:lnTo>
                <a:lnTo>
                  <a:pt x="367" y="66"/>
                </a:lnTo>
                <a:lnTo>
                  <a:pt x="367" y="65"/>
                </a:lnTo>
                <a:lnTo>
                  <a:pt x="366" y="65"/>
                </a:lnTo>
                <a:lnTo>
                  <a:pt x="365" y="64"/>
                </a:lnTo>
                <a:lnTo>
                  <a:pt x="364" y="63"/>
                </a:lnTo>
                <a:lnTo>
                  <a:pt x="363" y="62"/>
                </a:lnTo>
                <a:lnTo>
                  <a:pt x="360" y="60"/>
                </a:lnTo>
                <a:lnTo>
                  <a:pt x="358" y="59"/>
                </a:lnTo>
                <a:lnTo>
                  <a:pt x="357" y="59"/>
                </a:lnTo>
                <a:lnTo>
                  <a:pt x="356" y="57"/>
                </a:lnTo>
                <a:lnTo>
                  <a:pt x="355" y="56"/>
                </a:lnTo>
                <a:lnTo>
                  <a:pt x="355" y="55"/>
                </a:lnTo>
                <a:lnTo>
                  <a:pt x="354" y="54"/>
                </a:lnTo>
                <a:lnTo>
                  <a:pt x="354" y="54"/>
                </a:lnTo>
                <a:lnTo>
                  <a:pt x="354" y="53"/>
                </a:lnTo>
                <a:lnTo>
                  <a:pt x="354" y="52"/>
                </a:lnTo>
                <a:lnTo>
                  <a:pt x="355" y="51"/>
                </a:lnTo>
                <a:lnTo>
                  <a:pt x="355" y="50"/>
                </a:lnTo>
                <a:lnTo>
                  <a:pt x="357" y="44"/>
                </a:lnTo>
                <a:lnTo>
                  <a:pt x="358" y="41"/>
                </a:lnTo>
                <a:lnTo>
                  <a:pt x="359" y="39"/>
                </a:lnTo>
                <a:lnTo>
                  <a:pt x="359" y="37"/>
                </a:lnTo>
                <a:lnTo>
                  <a:pt x="359" y="36"/>
                </a:lnTo>
                <a:lnTo>
                  <a:pt x="359" y="35"/>
                </a:lnTo>
                <a:lnTo>
                  <a:pt x="359" y="34"/>
                </a:lnTo>
                <a:lnTo>
                  <a:pt x="359" y="35"/>
                </a:lnTo>
                <a:lnTo>
                  <a:pt x="360" y="35"/>
                </a:lnTo>
                <a:lnTo>
                  <a:pt x="360" y="35"/>
                </a:lnTo>
                <a:lnTo>
                  <a:pt x="361" y="35"/>
                </a:lnTo>
                <a:lnTo>
                  <a:pt x="361" y="35"/>
                </a:lnTo>
                <a:lnTo>
                  <a:pt x="362" y="35"/>
                </a:lnTo>
                <a:lnTo>
                  <a:pt x="363" y="35"/>
                </a:lnTo>
                <a:lnTo>
                  <a:pt x="363" y="35"/>
                </a:lnTo>
                <a:lnTo>
                  <a:pt x="364" y="34"/>
                </a:lnTo>
                <a:lnTo>
                  <a:pt x="365" y="33"/>
                </a:lnTo>
                <a:lnTo>
                  <a:pt x="367" y="32"/>
                </a:lnTo>
                <a:lnTo>
                  <a:pt x="368" y="30"/>
                </a:lnTo>
                <a:lnTo>
                  <a:pt x="371" y="27"/>
                </a:lnTo>
                <a:lnTo>
                  <a:pt x="371" y="27"/>
                </a:lnTo>
                <a:lnTo>
                  <a:pt x="372" y="26"/>
                </a:lnTo>
                <a:lnTo>
                  <a:pt x="373" y="25"/>
                </a:lnTo>
                <a:lnTo>
                  <a:pt x="375" y="25"/>
                </a:lnTo>
                <a:lnTo>
                  <a:pt x="376" y="24"/>
                </a:lnTo>
                <a:lnTo>
                  <a:pt x="377" y="24"/>
                </a:lnTo>
                <a:lnTo>
                  <a:pt x="378" y="24"/>
                </a:lnTo>
                <a:lnTo>
                  <a:pt x="379" y="24"/>
                </a:lnTo>
                <a:lnTo>
                  <a:pt x="380" y="24"/>
                </a:lnTo>
                <a:lnTo>
                  <a:pt x="380" y="24"/>
                </a:lnTo>
                <a:lnTo>
                  <a:pt x="382" y="24"/>
                </a:lnTo>
                <a:lnTo>
                  <a:pt x="383" y="25"/>
                </a:lnTo>
                <a:lnTo>
                  <a:pt x="384" y="26"/>
                </a:lnTo>
                <a:lnTo>
                  <a:pt x="385" y="26"/>
                </a:lnTo>
                <a:lnTo>
                  <a:pt x="386" y="26"/>
                </a:lnTo>
                <a:lnTo>
                  <a:pt x="388" y="26"/>
                </a:lnTo>
                <a:lnTo>
                  <a:pt x="391" y="25"/>
                </a:lnTo>
                <a:lnTo>
                  <a:pt x="393" y="25"/>
                </a:lnTo>
                <a:lnTo>
                  <a:pt x="397" y="24"/>
                </a:lnTo>
                <a:lnTo>
                  <a:pt x="399" y="24"/>
                </a:lnTo>
                <a:lnTo>
                  <a:pt x="400" y="24"/>
                </a:lnTo>
                <a:lnTo>
                  <a:pt x="401" y="24"/>
                </a:lnTo>
                <a:lnTo>
                  <a:pt x="402" y="24"/>
                </a:lnTo>
                <a:lnTo>
                  <a:pt x="408" y="25"/>
                </a:lnTo>
                <a:lnTo>
                  <a:pt x="410" y="25"/>
                </a:lnTo>
                <a:lnTo>
                  <a:pt x="412" y="26"/>
                </a:lnTo>
                <a:lnTo>
                  <a:pt x="415" y="26"/>
                </a:lnTo>
                <a:lnTo>
                  <a:pt x="417" y="25"/>
                </a:lnTo>
                <a:lnTo>
                  <a:pt x="419" y="25"/>
                </a:lnTo>
                <a:lnTo>
                  <a:pt x="420" y="25"/>
                </a:lnTo>
                <a:lnTo>
                  <a:pt x="420" y="25"/>
                </a:lnTo>
                <a:lnTo>
                  <a:pt x="421" y="24"/>
                </a:lnTo>
                <a:lnTo>
                  <a:pt x="422" y="23"/>
                </a:lnTo>
                <a:lnTo>
                  <a:pt x="422" y="23"/>
                </a:lnTo>
                <a:lnTo>
                  <a:pt x="423" y="21"/>
                </a:lnTo>
                <a:lnTo>
                  <a:pt x="424" y="20"/>
                </a:lnTo>
                <a:lnTo>
                  <a:pt x="424" y="18"/>
                </a:lnTo>
                <a:lnTo>
                  <a:pt x="427" y="7"/>
                </a:lnTo>
                <a:lnTo>
                  <a:pt x="428" y="4"/>
                </a:lnTo>
                <a:lnTo>
                  <a:pt x="428" y="2"/>
                </a:lnTo>
                <a:lnTo>
                  <a:pt x="429" y="1"/>
                </a:lnTo>
                <a:lnTo>
                  <a:pt x="430" y="0"/>
                </a:lnTo>
                <a:lnTo>
                  <a:pt x="430" y="0"/>
                </a:lnTo>
                <a:lnTo>
                  <a:pt x="430" y="0"/>
                </a:lnTo>
              </a:path>
            </a:pathLst>
          </a:custGeom>
          <a:noFill/>
          <a:ln w="98425">
            <a:solidFill>
              <a:srgbClr val="CCCC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411" name="Freeform 252">
            <a:extLst>
              <a:ext uri="{FF2B5EF4-FFF2-40B4-BE49-F238E27FC236}">
                <a16:creationId xmlns:a16="http://schemas.microsoft.com/office/drawing/2014/main" id="{56397B23-43F1-49EC-9E32-7E13A72A2782}"/>
              </a:ext>
            </a:extLst>
          </p:cNvPr>
          <p:cNvSpPr>
            <a:spLocks/>
          </p:cNvSpPr>
          <p:nvPr/>
        </p:nvSpPr>
        <p:spPr bwMode="auto">
          <a:xfrm>
            <a:off x="9361652" y="1895932"/>
            <a:ext cx="526847" cy="781608"/>
          </a:xfrm>
          <a:custGeom>
            <a:avLst/>
            <a:gdLst>
              <a:gd name="T0" fmla="*/ 258 w 517"/>
              <a:gd name="T1" fmla="*/ 105 h 767"/>
              <a:gd name="T2" fmla="*/ 281 w 517"/>
              <a:gd name="T3" fmla="*/ 107 h 767"/>
              <a:gd name="T4" fmla="*/ 290 w 517"/>
              <a:gd name="T5" fmla="*/ 147 h 767"/>
              <a:gd name="T6" fmla="*/ 254 w 517"/>
              <a:gd name="T7" fmla="*/ 165 h 767"/>
              <a:gd name="T8" fmla="*/ 217 w 517"/>
              <a:gd name="T9" fmla="*/ 213 h 767"/>
              <a:gd name="T10" fmla="*/ 194 w 517"/>
              <a:gd name="T11" fmla="*/ 277 h 767"/>
              <a:gd name="T12" fmla="*/ 201 w 517"/>
              <a:gd name="T13" fmla="*/ 320 h 767"/>
              <a:gd name="T14" fmla="*/ 189 w 517"/>
              <a:gd name="T15" fmla="*/ 356 h 767"/>
              <a:gd name="T16" fmla="*/ 201 w 517"/>
              <a:gd name="T17" fmla="*/ 389 h 767"/>
              <a:gd name="T18" fmla="*/ 215 w 517"/>
              <a:gd name="T19" fmla="*/ 406 h 767"/>
              <a:gd name="T20" fmla="*/ 258 w 517"/>
              <a:gd name="T21" fmla="*/ 384 h 767"/>
              <a:gd name="T22" fmla="*/ 276 w 517"/>
              <a:gd name="T23" fmla="*/ 406 h 767"/>
              <a:gd name="T24" fmla="*/ 294 w 517"/>
              <a:gd name="T25" fmla="*/ 409 h 767"/>
              <a:gd name="T26" fmla="*/ 314 w 517"/>
              <a:gd name="T27" fmla="*/ 396 h 767"/>
              <a:gd name="T28" fmla="*/ 322 w 517"/>
              <a:gd name="T29" fmla="*/ 379 h 767"/>
              <a:gd name="T30" fmla="*/ 336 w 517"/>
              <a:gd name="T31" fmla="*/ 420 h 767"/>
              <a:gd name="T32" fmla="*/ 379 w 517"/>
              <a:gd name="T33" fmla="*/ 449 h 767"/>
              <a:gd name="T34" fmla="*/ 416 w 517"/>
              <a:gd name="T35" fmla="*/ 449 h 767"/>
              <a:gd name="T36" fmla="*/ 419 w 517"/>
              <a:gd name="T37" fmla="*/ 495 h 767"/>
              <a:gd name="T38" fmla="*/ 444 w 517"/>
              <a:gd name="T39" fmla="*/ 501 h 767"/>
              <a:gd name="T40" fmla="*/ 491 w 517"/>
              <a:gd name="T41" fmla="*/ 558 h 767"/>
              <a:gd name="T42" fmla="*/ 501 w 517"/>
              <a:gd name="T43" fmla="*/ 569 h 767"/>
              <a:gd name="T44" fmla="*/ 513 w 517"/>
              <a:gd name="T45" fmla="*/ 593 h 767"/>
              <a:gd name="T46" fmla="*/ 484 w 517"/>
              <a:gd name="T47" fmla="*/ 602 h 767"/>
              <a:gd name="T48" fmla="*/ 459 w 517"/>
              <a:gd name="T49" fmla="*/ 646 h 767"/>
              <a:gd name="T50" fmla="*/ 424 w 517"/>
              <a:gd name="T51" fmla="*/ 640 h 767"/>
              <a:gd name="T52" fmla="*/ 400 w 517"/>
              <a:gd name="T53" fmla="*/ 647 h 767"/>
              <a:gd name="T54" fmla="*/ 400 w 517"/>
              <a:gd name="T55" fmla="*/ 674 h 767"/>
              <a:gd name="T56" fmla="*/ 364 w 517"/>
              <a:gd name="T57" fmla="*/ 676 h 767"/>
              <a:gd name="T58" fmla="*/ 339 w 517"/>
              <a:gd name="T59" fmla="*/ 702 h 767"/>
              <a:gd name="T60" fmla="*/ 298 w 517"/>
              <a:gd name="T61" fmla="*/ 692 h 767"/>
              <a:gd name="T62" fmla="*/ 281 w 517"/>
              <a:gd name="T63" fmla="*/ 678 h 767"/>
              <a:gd name="T64" fmla="*/ 278 w 517"/>
              <a:gd name="T65" fmla="*/ 719 h 767"/>
              <a:gd name="T66" fmla="*/ 239 w 517"/>
              <a:gd name="T67" fmla="*/ 750 h 767"/>
              <a:gd name="T68" fmla="*/ 200 w 517"/>
              <a:gd name="T69" fmla="*/ 767 h 767"/>
              <a:gd name="T70" fmla="*/ 161 w 517"/>
              <a:gd name="T71" fmla="*/ 721 h 767"/>
              <a:gd name="T72" fmla="*/ 151 w 517"/>
              <a:gd name="T73" fmla="*/ 686 h 767"/>
              <a:gd name="T74" fmla="*/ 133 w 517"/>
              <a:gd name="T75" fmla="*/ 678 h 767"/>
              <a:gd name="T76" fmla="*/ 111 w 517"/>
              <a:gd name="T77" fmla="*/ 639 h 767"/>
              <a:gd name="T78" fmla="*/ 71 w 517"/>
              <a:gd name="T79" fmla="*/ 634 h 767"/>
              <a:gd name="T80" fmla="*/ 88 w 517"/>
              <a:gd name="T81" fmla="*/ 664 h 767"/>
              <a:gd name="T82" fmla="*/ 65 w 517"/>
              <a:gd name="T83" fmla="*/ 695 h 767"/>
              <a:gd name="T84" fmla="*/ 50 w 517"/>
              <a:gd name="T85" fmla="*/ 667 h 767"/>
              <a:gd name="T86" fmla="*/ 38 w 517"/>
              <a:gd name="T87" fmla="*/ 620 h 767"/>
              <a:gd name="T88" fmla="*/ 25 w 517"/>
              <a:gd name="T89" fmla="*/ 596 h 767"/>
              <a:gd name="T90" fmla="*/ 21 w 517"/>
              <a:gd name="T91" fmla="*/ 570 h 767"/>
              <a:gd name="T92" fmla="*/ 42 w 517"/>
              <a:gd name="T93" fmla="*/ 551 h 767"/>
              <a:gd name="T94" fmla="*/ 55 w 517"/>
              <a:gd name="T95" fmla="*/ 504 h 767"/>
              <a:gd name="T96" fmla="*/ 39 w 517"/>
              <a:gd name="T97" fmla="*/ 472 h 767"/>
              <a:gd name="T98" fmla="*/ 30 w 517"/>
              <a:gd name="T99" fmla="*/ 440 h 767"/>
              <a:gd name="T100" fmla="*/ 11 w 517"/>
              <a:gd name="T101" fmla="*/ 391 h 767"/>
              <a:gd name="T102" fmla="*/ 7 w 517"/>
              <a:gd name="T103" fmla="*/ 329 h 767"/>
              <a:gd name="T104" fmla="*/ 15 w 517"/>
              <a:gd name="T105" fmla="*/ 294 h 767"/>
              <a:gd name="T106" fmla="*/ 36 w 517"/>
              <a:gd name="T107" fmla="*/ 252 h 767"/>
              <a:gd name="T108" fmla="*/ 51 w 517"/>
              <a:gd name="T109" fmla="*/ 192 h 767"/>
              <a:gd name="T110" fmla="*/ 74 w 517"/>
              <a:gd name="T111" fmla="*/ 150 h 767"/>
              <a:gd name="T112" fmla="*/ 113 w 517"/>
              <a:gd name="T113" fmla="*/ 146 h 767"/>
              <a:gd name="T114" fmla="*/ 120 w 517"/>
              <a:gd name="T115" fmla="*/ 114 h 767"/>
              <a:gd name="T116" fmla="*/ 84 w 517"/>
              <a:gd name="T117" fmla="*/ 70 h 767"/>
              <a:gd name="T118" fmla="*/ 55 w 517"/>
              <a:gd name="T119" fmla="*/ 22 h 767"/>
              <a:gd name="T120" fmla="*/ 96 w 517"/>
              <a:gd name="T121" fmla="*/ 15 h 767"/>
              <a:gd name="T122" fmla="*/ 157 w 517"/>
              <a:gd name="T123" fmla="*/ 31 h 767"/>
              <a:gd name="T124" fmla="*/ 200 w 517"/>
              <a:gd name="T125" fmla="*/ 54 h 7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517" h="767">
                <a:moveTo>
                  <a:pt x="238" y="79"/>
                </a:moveTo>
                <a:lnTo>
                  <a:pt x="240" y="79"/>
                </a:lnTo>
                <a:lnTo>
                  <a:pt x="241" y="79"/>
                </a:lnTo>
                <a:lnTo>
                  <a:pt x="243" y="78"/>
                </a:lnTo>
                <a:lnTo>
                  <a:pt x="249" y="77"/>
                </a:lnTo>
                <a:lnTo>
                  <a:pt x="250" y="77"/>
                </a:lnTo>
                <a:lnTo>
                  <a:pt x="251" y="77"/>
                </a:lnTo>
                <a:lnTo>
                  <a:pt x="252" y="77"/>
                </a:lnTo>
                <a:lnTo>
                  <a:pt x="253" y="77"/>
                </a:lnTo>
                <a:lnTo>
                  <a:pt x="254" y="77"/>
                </a:lnTo>
                <a:lnTo>
                  <a:pt x="254" y="77"/>
                </a:lnTo>
                <a:lnTo>
                  <a:pt x="255" y="77"/>
                </a:lnTo>
                <a:lnTo>
                  <a:pt x="255" y="78"/>
                </a:lnTo>
                <a:lnTo>
                  <a:pt x="255" y="78"/>
                </a:lnTo>
                <a:lnTo>
                  <a:pt x="256" y="79"/>
                </a:lnTo>
                <a:lnTo>
                  <a:pt x="257" y="83"/>
                </a:lnTo>
                <a:lnTo>
                  <a:pt x="258" y="87"/>
                </a:lnTo>
                <a:lnTo>
                  <a:pt x="258" y="87"/>
                </a:lnTo>
                <a:lnTo>
                  <a:pt x="258" y="89"/>
                </a:lnTo>
                <a:lnTo>
                  <a:pt x="258" y="90"/>
                </a:lnTo>
                <a:lnTo>
                  <a:pt x="258" y="92"/>
                </a:lnTo>
                <a:lnTo>
                  <a:pt x="258" y="103"/>
                </a:lnTo>
                <a:lnTo>
                  <a:pt x="258" y="104"/>
                </a:lnTo>
                <a:lnTo>
                  <a:pt x="258" y="105"/>
                </a:lnTo>
                <a:lnTo>
                  <a:pt x="258" y="107"/>
                </a:lnTo>
                <a:lnTo>
                  <a:pt x="259" y="109"/>
                </a:lnTo>
                <a:lnTo>
                  <a:pt x="259" y="110"/>
                </a:lnTo>
                <a:lnTo>
                  <a:pt x="260" y="110"/>
                </a:lnTo>
                <a:lnTo>
                  <a:pt x="260" y="111"/>
                </a:lnTo>
                <a:lnTo>
                  <a:pt x="260" y="111"/>
                </a:lnTo>
                <a:lnTo>
                  <a:pt x="261" y="112"/>
                </a:lnTo>
                <a:lnTo>
                  <a:pt x="262" y="112"/>
                </a:lnTo>
                <a:lnTo>
                  <a:pt x="263" y="112"/>
                </a:lnTo>
                <a:lnTo>
                  <a:pt x="263" y="112"/>
                </a:lnTo>
                <a:lnTo>
                  <a:pt x="264" y="111"/>
                </a:lnTo>
                <a:lnTo>
                  <a:pt x="264" y="111"/>
                </a:lnTo>
                <a:lnTo>
                  <a:pt x="267" y="109"/>
                </a:lnTo>
                <a:lnTo>
                  <a:pt x="268" y="108"/>
                </a:lnTo>
                <a:lnTo>
                  <a:pt x="269" y="107"/>
                </a:lnTo>
                <a:lnTo>
                  <a:pt x="270" y="107"/>
                </a:lnTo>
                <a:lnTo>
                  <a:pt x="271" y="107"/>
                </a:lnTo>
                <a:lnTo>
                  <a:pt x="272" y="106"/>
                </a:lnTo>
                <a:lnTo>
                  <a:pt x="274" y="106"/>
                </a:lnTo>
                <a:lnTo>
                  <a:pt x="275" y="106"/>
                </a:lnTo>
                <a:lnTo>
                  <a:pt x="276" y="106"/>
                </a:lnTo>
                <a:lnTo>
                  <a:pt x="278" y="106"/>
                </a:lnTo>
                <a:lnTo>
                  <a:pt x="279" y="106"/>
                </a:lnTo>
                <a:lnTo>
                  <a:pt x="281" y="107"/>
                </a:lnTo>
                <a:lnTo>
                  <a:pt x="282" y="107"/>
                </a:lnTo>
                <a:lnTo>
                  <a:pt x="284" y="108"/>
                </a:lnTo>
                <a:lnTo>
                  <a:pt x="285" y="109"/>
                </a:lnTo>
                <a:lnTo>
                  <a:pt x="287" y="110"/>
                </a:lnTo>
                <a:lnTo>
                  <a:pt x="288" y="111"/>
                </a:lnTo>
                <a:lnTo>
                  <a:pt x="289" y="112"/>
                </a:lnTo>
                <a:lnTo>
                  <a:pt x="290" y="112"/>
                </a:lnTo>
                <a:lnTo>
                  <a:pt x="291" y="113"/>
                </a:lnTo>
                <a:lnTo>
                  <a:pt x="292" y="115"/>
                </a:lnTo>
                <a:lnTo>
                  <a:pt x="292" y="116"/>
                </a:lnTo>
                <a:lnTo>
                  <a:pt x="293" y="117"/>
                </a:lnTo>
                <a:lnTo>
                  <a:pt x="294" y="119"/>
                </a:lnTo>
                <a:lnTo>
                  <a:pt x="294" y="120"/>
                </a:lnTo>
                <a:lnTo>
                  <a:pt x="294" y="121"/>
                </a:lnTo>
                <a:lnTo>
                  <a:pt x="294" y="121"/>
                </a:lnTo>
                <a:lnTo>
                  <a:pt x="294" y="122"/>
                </a:lnTo>
                <a:lnTo>
                  <a:pt x="293" y="134"/>
                </a:lnTo>
                <a:lnTo>
                  <a:pt x="293" y="137"/>
                </a:lnTo>
                <a:lnTo>
                  <a:pt x="293" y="140"/>
                </a:lnTo>
                <a:lnTo>
                  <a:pt x="292" y="143"/>
                </a:lnTo>
                <a:lnTo>
                  <a:pt x="292" y="144"/>
                </a:lnTo>
                <a:lnTo>
                  <a:pt x="291" y="145"/>
                </a:lnTo>
                <a:lnTo>
                  <a:pt x="291" y="147"/>
                </a:lnTo>
                <a:lnTo>
                  <a:pt x="290" y="147"/>
                </a:lnTo>
                <a:lnTo>
                  <a:pt x="290" y="148"/>
                </a:lnTo>
                <a:lnTo>
                  <a:pt x="289" y="148"/>
                </a:lnTo>
                <a:lnTo>
                  <a:pt x="288" y="149"/>
                </a:lnTo>
                <a:lnTo>
                  <a:pt x="287" y="149"/>
                </a:lnTo>
                <a:lnTo>
                  <a:pt x="286" y="149"/>
                </a:lnTo>
                <a:lnTo>
                  <a:pt x="285" y="149"/>
                </a:lnTo>
                <a:lnTo>
                  <a:pt x="284" y="149"/>
                </a:lnTo>
                <a:lnTo>
                  <a:pt x="282" y="149"/>
                </a:lnTo>
                <a:lnTo>
                  <a:pt x="280" y="149"/>
                </a:lnTo>
                <a:lnTo>
                  <a:pt x="278" y="148"/>
                </a:lnTo>
                <a:lnTo>
                  <a:pt x="276" y="148"/>
                </a:lnTo>
                <a:lnTo>
                  <a:pt x="275" y="148"/>
                </a:lnTo>
                <a:lnTo>
                  <a:pt x="274" y="148"/>
                </a:lnTo>
                <a:lnTo>
                  <a:pt x="273" y="149"/>
                </a:lnTo>
                <a:lnTo>
                  <a:pt x="272" y="149"/>
                </a:lnTo>
                <a:lnTo>
                  <a:pt x="271" y="150"/>
                </a:lnTo>
                <a:lnTo>
                  <a:pt x="269" y="152"/>
                </a:lnTo>
                <a:lnTo>
                  <a:pt x="266" y="155"/>
                </a:lnTo>
                <a:lnTo>
                  <a:pt x="262" y="160"/>
                </a:lnTo>
                <a:lnTo>
                  <a:pt x="260" y="161"/>
                </a:lnTo>
                <a:lnTo>
                  <a:pt x="259" y="162"/>
                </a:lnTo>
                <a:lnTo>
                  <a:pt x="257" y="164"/>
                </a:lnTo>
                <a:lnTo>
                  <a:pt x="256" y="165"/>
                </a:lnTo>
                <a:lnTo>
                  <a:pt x="254" y="165"/>
                </a:lnTo>
                <a:lnTo>
                  <a:pt x="251" y="166"/>
                </a:lnTo>
                <a:lnTo>
                  <a:pt x="250" y="167"/>
                </a:lnTo>
                <a:lnTo>
                  <a:pt x="248" y="168"/>
                </a:lnTo>
                <a:lnTo>
                  <a:pt x="247" y="169"/>
                </a:lnTo>
                <a:lnTo>
                  <a:pt x="246" y="170"/>
                </a:lnTo>
                <a:lnTo>
                  <a:pt x="245" y="171"/>
                </a:lnTo>
                <a:lnTo>
                  <a:pt x="241" y="174"/>
                </a:lnTo>
                <a:lnTo>
                  <a:pt x="240" y="175"/>
                </a:lnTo>
                <a:lnTo>
                  <a:pt x="239" y="176"/>
                </a:lnTo>
                <a:lnTo>
                  <a:pt x="236" y="178"/>
                </a:lnTo>
                <a:lnTo>
                  <a:pt x="235" y="179"/>
                </a:lnTo>
                <a:lnTo>
                  <a:pt x="233" y="181"/>
                </a:lnTo>
                <a:lnTo>
                  <a:pt x="230" y="185"/>
                </a:lnTo>
                <a:lnTo>
                  <a:pt x="223" y="193"/>
                </a:lnTo>
                <a:lnTo>
                  <a:pt x="221" y="196"/>
                </a:lnTo>
                <a:lnTo>
                  <a:pt x="220" y="198"/>
                </a:lnTo>
                <a:lnTo>
                  <a:pt x="220" y="199"/>
                </a:lnTo>
                <a:lnTo>
                  <a:pt x="219" y="200"/>
                </a:lnTo>
                <a:lnTo>
                  <a:pt x="219" y="202"/>
                </a:lnTo>
                <a:lnTo>
                  <a:pt x="218" y="205"/>
                </a:lnTo>
                <a:lnTo>
                  <a:pt x="218" y="209"/>
                </a:lnTo>
                <a:lnTo>
                  <a:pt x="218" y="211"/>
                </a:lnTo>
                <a:lnTo>
                  <a:pt x="217" y="212"/>
                </a:lnTo>
                <a:lnTo>
                  <a:pt x="217" y="213"/>
                </a:lnTo>
                <a:lnTo>
                  <a:pt x="216" y="215"/>
                </a:lnTo>
                <a:lnTo>
                  <a:pt x="214" y="220"/>
                </a:lnTo>
                <a:lnTo>
                  <a:pt x="214" y="222"/>
                </a:lnTo>
                <a:lnTo>
                  <a:pt x="213" y="223"/>
                </a:lnTo>
                <a:lnTo>
                  <a:pt x="213" y="225"/>
                </a:lnTo>
                <a:lnTo>
                  <a:pt x="213" y="227"/>
                </a:lnTo>
                <a:lnTo>
                  <a:pt x="213" y="229"/>
                </a:lnTo>
                <a:lnTo>
                  <a:pt x="213" y="236"/>
                </a:lnTo>
                <a:lnTo>
                  <a:pt x="213" y="242"/>
                </a:lnTo>
                <a:lnTo>
                  <a:pt x="213" y="245"/>
                </a:lnTo>
                <a:lnTo>
                  <a:pt x="213" y="247"/>
                </a:lnTo>
                <a:lnTo>
                  <a:pt x="213" y="249"/>
                </a:lnTo>
                <a:lnTo>
                  <a:pt x="213" y="250"/>
                </a:lnTo>
                <a:lnTo>
                  <a:pt x="212" y="252"/>
                </a:lnTo>
                <a:lnTo>
                  <a:pt x="211" y="254"/>
                </a:lnTo>
                <a:lnTo>
                  <a:pt x="211" y="255"/>
                </a:lnTo>
                <a:lnTo>
                  <a:pt x="210" y="257"/>
                </a:lnTo>
                <a:lnTo>
                  <a:pt x="209" y="259"/>
                </a:lnTo>
                <a:lnTo>
                  <a:pt x="208" y="260"/>
                </a:lnTo>
                <a:lnTo>
                  <a:pt x="207" y="261"/>
                </a:lnTo>
                <a:lnTo>
                  <a:pt x="199" y="270"/>
                </a:lnTo>
                <a:lnTo>
                  <a:pt x="197" y="273"/>
                </a:lnTo>
                <a:lnTo>
                  <a:pt x="196" y="275"/>
                </a:lnTo>
                <a:lnTo>
                  <a:pt x="194" y="277"/>
                </a:lnTo>
                <a:lnTo>
                  <a:pt x="193" y="279"/>
                </a:lnTo>
                <a:lnTo>
                  <a:pt x="192" y="283"/>
                </a:lnTo>
                <a:lnTo>
                  <a:pt x="191" y="284"/>
                </a:lnTo>
                <a:lnTo>
                  <a:pt x="191" y="285"/>
                </a:lnTo>
                <a:lnTo>
                  <a:pt x="190" y="287"/>
                </a:lnTo>
                <a:lnTo>
                  <a:pt x="190" y="288"/>
                </a:lnTo>
                <a:lnTo>
                  <a:pt x="190" y="290"/>
                </a:lnTo>
                <a:lnTo>
                  <a:pt x="189" y="295"/>
                </a:lnTo>
                <a:lnTo>
                  <a:pt x="188" y="300"/>
                </a:lnTo>
                <a:lnTo>
                  <a:pt x="188" y="301"/>
                </a:lnTo>
                <a:lnTo>
                  <a:pt x="188" y="302"/>
                </a:lnTo>
                <a:lnTo>
                  <a:pt x="189" y="303"/>
                </a:lnTo>
                <a:lnTo>
                  <a:pt x="189" y="304"/>
                </a:lnTo>
                <a:lnTo>
                  <a:pt x="189" y="304"/>
                </a:lnTo>
                <a:lnTo>
                  <a:pt x="189" y="305"/>
                </a:lnTo>
                <a:lnTo>
                  <a:pt x="190" y="306"/>
                </a:lnTo>
                <a:lnTo>
                  <a:pt x="191" y="307"/>
                </a:lnTo>
                <a:lnTo>
                  <a:pt x="192" y="309"/>
                </a:lnTo>
                <a:lnTo>
                  <a:pt x="198" y="315"/>
                </a:lnTo>
                <a:lnTo>
                  <a:pt x="199" y="316"/>
                </a:lnTo>
                <a:lnTo>
                  <a:pt x="200" y="318"/>
                </a:lnTo>
                <a:lnTo>
                  <a:pt x="200" y="318"/>
                </a:lnTo>
                <a:lnTo>
                  <a:pt x="201" y="319"/>
                </a:lnTo>
                <a:lnTo>
                  <a:pt x="201" y="320"/>
                </a:lnTo>
                <a:lnTo>
                  <a:pt x="201" y="321"/>
                </a:lnTo>
                <a:lnTo>
                  <a:pt x="202" y="322"/>
                </a:lnTo>
                <a:lnTo>
                  <a:pt x="202" y="323"/>
                </a:lnTo>
                <a:lnTo>
                  <a:pt x="202" y="324"/>
                </a:lnTo>
                <a:lnTo>
                  <a:pt x="202" y="325"/>
                </a:lnTo>
                <a:lnTo>
                  <a:pt x="202" y="326"/>
                </a:lnTo>
                <a:lnTo>
                  <a:pt x="201" y="328"/>
                </a:lnTo>
                <a:lnTo>
                  <a:pt x="201" y="329"/>
                </a:lnTo>
                <a:lnTo>
                  <a:pt x="200" y="331"/>
                </a:lnTo>
                <a:lnTo>
                  <a:pt x="199" y="333"/>
                </a:lnTo>
                <a:lnTo>
                  <a:pt x="198" y="334"/>
                </a:lnTo>
                <a:lnTo>
                  <a:pt x="195" y="338"/>
                </a:lnTo>
                <a:lnTo>
                  <a:pt x="193" y="340"/>
                </a:lnTo>
                <a:lnTo>
                  <a:pt x="191" y="342"/>
                </a:lnTo>
                <a:lnTo>
                  <a:pt x="191" y="343"/>
                </a:lnTo>
                <a:lnTo>
                  <a:pt x="191" y="344"/>
                </a:lnTo>
                <a:lnTo>
                  <a:pt x="190" y="345"/>
                </a:lnTo>
                <a:lnTo>
                  <a:pt x="190" y="347"/>
                </a:lnTo>
                <a:lnTo>
                  <a:pt x="190" y="348"/>
                </a:lnTo>
                <a:lnTo>
                  <a:pt x="190" y="350"/>
                </a:lnTo>
                <a:lnTo>
                  <a:pt x="190" y="351"/>
                </a:lnTo>
                <a:lnTo>
                  <a:pt x="190" y="353"/>
                </a:lnTo>
                <a:lnTo>
                  <a:pt x="190" y="354"/>
                </a:lnTo>
                <a:lnTo>
                  <a:pt x="189" y="356"/>
                </a:lnTo>
                <a:lnTo>
                  <a:pt x="188" y="358"/>
                </a:lnTo>
                <a:lnTo>
                  <a:pt x="186" y="363"/>
                </a:lnTo>
                <a:lnTo>
                  <a:pt x="185" y="365"/>
                </a:lnTo>
                <a:lnTo>
                  <a:pt x="185" y="366"/>
                </a:lnTo>
                <a:lnTo>
                  <a:pt x="185" y="367"/>
                </a:lnTo>
                <a:lnTo>
                  <a:pt x="185" y="369"/>
                </a:lnTo>
                <a:lnTo>
                  <a:pt x="185" y="369"/>
                </a:lnTo>
                <a:lnTo>
                  <a:pt x="185" y="370"/>
                </a:lnTo>
                <a:lnTo>
                  <a:pt x="185" y="371"/>
                </a:lnTo>
                <a:lnTo>
                  <a:pt x="185" y="372"/>
                </a:lnTo>
                <a:lnTo>
                  <a:pt x="186" y="373"/>
                </a:lnTo>
                <a:lnTo>
                  <a:pt x="187" y="375"/>
                </a:lnTo>
                <a:lnTo>
                  <a:pt x="188" y="377"/>
                </a:lnTo>
                <a:lnTo>
                  <a:pt x="189" y="378"/>
                </a:lnTo>
                <a:lnTo>
                  <a:pt x="189" y="379"/>
                </a:lnTo>
                <a:lnTo>
                  <a:pt x="192" y="382"/>
                </a:lnTo>
                <a:lnTo>
                  <a:pt x="194" y="385"/>
                </a:lnTo>
                <a:lnTo>
                  <a:pt x="195" y="386"/>
                </a:lnTo>
                <a:lnTo>
                  <a:pt x="197" y="388"/>
                </a:lnTo>
                <a:lnTo>
                  <a:pt x="197" y="388"/>
                </a:lnTo>
                <a:lnTo>
                  <a:pt x="198" y="389"/>
                </a:lnTo>
                <a:lnTo>
                  <a:pt x="199" y="389"/>
                </a:lnTo>
                <a:lnTo>
                  <a:pt x="200" y="389"/>
                </a:lnTo>
                <a:lnTo>
                  <a:pt x="201" y="389"/>
                </a:lnTo>
                <a:lnTo>
                  <a:pt x="202" y="389"/>
                </a:lnTo>
                <a:lnTo>
                  <a:pt x="203" y="389"/>
                </a:lnTo>
                <a:lnTo>
                  <a:pt x="207" y="389"/>
                </a:lnTo>
                <a:lnTo>
                  <a:pt x="208" y="388"/>
                </a:lnTo>
                <a:lnTo>
                  <a:pt x="210" y="388"/>
                </a:lnTo>
                <a:lnTo>
                  <a:pt x="211" y="387"/>
                </a:lnTo>
                <a:lnTo>
                  <a:pt x="212" y="387"/>
                </a:lnTo>
                <a:lnTo>
                  <a:pt x="212" y="387"/>
                </a:lnTo>
                <a:lnTo>
                  <a:pt x="213" y="387"/>
                </a:lnTo>
                <a:lnTo>
                  <a:pt x="213" y="388"/>
                </a:lnTo>
                <a:lnTo>
                  <a:pt x="213" y="388"/>
                </a:lnTo>
                <a:lnTo>
                  <a:pt x="213" y="389"/>
                </a:lnTo>
                <a:lnTo>
                  <a:pt x="214" y="390"/>
                </a:lnTo>
                <a:lnTo>
                  <a:pt x="214" y="391"/>
                </a:lnTo>
                <a:lnTo>
                  <a:pt x="213" y="394"/>
                </a:lnTo>
                <a:lnTo>
                  <a:pt x="213" y="398"/>
                </a:lnTo>
                <a:lnTo>
                  <a:pt x="213" y="400"/>
                </a:lnTo>
                <a:lnTo>
                  <a:pt x="212" y="401"/>
                </a:lnTo>
                <a:lnTo>
                  <a:pt x="213" y="403"/>
                </a:lnTo>
                <a:lnTo>
                  <a:pt x="213" y="403"/>
                </a:lnTo>
                <a:lnTo>
                  <a:pt x="213" y="404"/>
                </a:lnTo>
                <a:lnTo>
                  <a:pt x="214" y="405"/>
                </a:lnTo>
                <a:lnTo>
                  <a:pt x="214" y="406"/>
                </a:lnTo>
                <a:lnTo>
                  <a:pt x="215" y="406"/>
                </a:lnTo>
                <a:lnTo>
                  <a:pt x="215" y="406"/>
                </a:lnTo>
                <a:lnTo>
                  <a:pt x="216" y="406"/>
                </a:lnTo>
                <a:lnTo>
                  <a:pt x="217" y="407"/>
                </a:lnTo>
                <a:lnTo>
                  <a:pt x="218" y="407"/>
                </a:lnTo>
                <a:lnTo>
                  <a:pt x="223" y="406"/>
                </a:lnTo>
                <a:lnTo>
                  <a:pt x="228" y="406"/>
                </a:lnTo>
                <a:lnTo>
                  <a:pt x="229" y="406"/>
                </a:lnTo>
                <a:lnTo>
                  <a:pt x="230" y="406"/>
                </a:lnTo>
                <a:lnTo>
                  <a:pt x="231" y="406"/>
                </a:lnTo>
                <a:lnTo>
                  <a:pt x="232" y="405"/>
                </a:lnTo>
                <a:lnTo>
                  <a:pt x="232" y="404"/>
                </a:lnTo>
                <a:lnTo>
                  <a:pt x="234" y="402"/>
                </a:lnTo>
                <a:lnTo>
                  <a:pt x="235" y="401"/>
                </a:lnTo>
                <a:lnTo>
                  <a:pt x="236" y="400"/>
                </a:lnTo>
                <a:lnTo>
                  <a:pt x="237" y="399"/>
                </a:lnTo>
                <a:lnTo>
                  <a:pt x="238" y="397"/>
                </a:lnTo>
                <a:lnTo>
                  <a:pt x="243" y="394"/>
                </a:lnTo>
                <a:lnTo>
                  <a:pt x="247" y="391"/>
                </a:lnTo>
                <a:lnTo>
                  <a:pt x="249" y="389"/>
                </a:lnTo>
                <a:lnTo>
                  <a:pt x="252" y="387"/>
                </a:lnTo>
                <a:lnTo>
                  <a:pt x="253" y="386"/>
                </a:lnTo>
                <a:lnTo>
                  <a:pt x="254" y="386"/>
                </a:lnTo>
                <a:lnTo>
                  <a:pt x="255" y="385"/>
                </a:lnTo>
                <a:lnTo>
                  <a:pt x="258" y="384"/>
                </a:lnTo>
                <a:lnTo>
                  <a:pt x="260" y="383"/>
                </a:lnTo>
                <a:lnTo>
                  <a:pt x="261" y="383"/>
                </a:lnTo>
                <a:lnTo>
                  <a:pt x="262" y="382"/>
                </a:lnTo>
                <a:lnTo>
                  <a:pt x="264" y="382"/>
                </a:lnTo>
                <a:lnTo>
                  <a:pt x="267" y="382"/>
                </a:lnTo>
                <a:lnTo>
                  <a:pt x="269" y="381"/>
                </a:lnTo>
                <a:lnTo>
                  <a:pt x="270" y="381"/>
                </a:lnTo>
                <a:lnTo>
                  <a:pt x="271" y="382"/>
                </a:lnTo>
                <a:lnTo>
                  <a:pt x="272" y="382"/>
                </a:lnTo>
                <a:lnTo>
                  <a:pt x="273" y="382"/>
                </a:lnTo>
                <a:lnTo>
                  <a:pt x="274" y="383"/>
                </a:lnTo>
                <a:lnTo>
                  <a:pt x="275" y="384"/>
                </a:lnTo>
                <a:lnTo>
                  <a:pt x="276" y="384"/>
                </a:lnTo>
                <a:lnTo>
                  <a:pt x="277" y="385"/>
                </a:lnTo>
                <a:lnTo>
                  <a:pt x="277" y="386"/>
                </a:lnTo>
                <a:lnTo>
                  <a:pt x="278" y="387"/>
                </a:lnTo>
                <a:lnTo>
                  <a:pt x="278" y="389"/>
                </a:lnTo>
                <a:lnTo>
                  <a:pt x="278" y="390"/>
                </a:lnTo>
                <a:lnTo>
                  <a:pt x="278" y="390"/>
                </a:lnTo>
                <a:lnTo>
                  <a:pt x="278" y="391"/>
                </a:lnTo>
                <a:lnTo>
                  <a:pt x="278" y="394"/>
                </a:lnTo>
                <a:lnTo>
                  <a:pt x="277" y="397"/>
                </a:lnTo>
                <a:lnTo>
                  <a:pt x="276" y="403"/>
                </a:lnTo>
                <a:lnTo>
                  <a:pt x="276" y="406"/>
                </a:lnTo>
                <a:lnTo>
                  <a:pt x="276" y="408"/>
                </a:lnTo>
                <a:lnTo>
                  <a:pt x="276" y="409"/>
                </a:lnTo>
                <a:lnTo>
                  <a:pt x="276" y="410"/>
                </a:lnTo>
                <a:lnTo>
                  <a:pt x="276" y="412"/>
                </a:lnTo>
                <a:lnTo>
                  <a:pt x="277" y="413"/>
                </a:lnTo>
                <a:lnTo>
                  <a:pt x="278" y="415"/>
                </a:lnTo>
                <a:lnTo>
                  <a:pt x="279" y="417"/>
                </a:lnTo>
                <a:lnTo>
                  <a:pt x="280" y="418"/>
                </a:lnTo>
                <a:lnTo>
                  <a:pt x="281" y="419"/>
                </a:lnTo>
                <a:lnTo>
                  <a:pt x="282" y="420"/>
                </a:lnTo>
                <a:lnTo>
                  <a:pt x="283" y="420"/>
                </a:lnTo>
                <a:lnTo>
                  <a:pt x="283" y="421"/>
                </a:lnTo>
                <a:lnTo>
                  <a:pt x="284" y="421"/>
                </a:lnTo>
                <a:lnTo>
                  <a:pt x="284" y="420"/>
                </a:lnTo>
                <a:lnTo>
                  <a:pt x="285" y="420"/>
                </a:lnTo>
                <a:lnTo>
                  <a:pt x="285" y="420"/>
                </a:lnTo>
                <a:lnTo>
                  <a:pt x="286" y="420"/>
                </a:lnTo>
                <a:lnTo>
                  <a:pt x="287" y="418"/>
                </a:lnTo>
                <a:lnTo>
                  <a:pt x="288" y="415"/>
                </a:lnTo>
                <a:lnTo>
                  <a:pt x="289" y="414"/>
                </a:lnTo>
                <a:lnTo>
                  <a:pt x="290" y="414"/>
                </a:lnTo>
                <a:lnTo>
                  <a:pt x="293" y="410"/>
                </a:lnTo>
                <a:lnTo>
                  <a:pt x="294" y="410"/>
                </a:lnTo>
                <a:lnTo>
                  <a:pt x="294" y="409"/>
                </a:lnTo>
                <a:lnTo>
                  <a:pt x="295" y="408"/>
                </a:lnTo>
                <a:lnTo>
                  <a:pt x="296" y="406"/>
                </a:lnTo>
                <a:lnTo>
                  <a:pt x="296" y="405"/>
                </a:lnTo>
                <a:lnTo>
                  <a:pt x="297" y="404"/>
                </a:lnTo>
                <a:lnTo>
                  <a:pt x="297" y="404"/>
                </a:lnTo>
                <a:lnTo>
                  <a:pt x="298" y="403"/>
                </a:lnTo>
                <a:lnTo>
                  <a:pt x="299" y="403"/>
                </a:lnTo>
                <a:lnTo>
                  <a:pt x="301" y="401"/>
                </a:lnTo>
                <a:lnTo>
                  <a:pt x="302" y="401"/>
                </a:lnTo>
                <a:lnTo>
                  <a:pt x="303" y="400"/>
                </a:lnTo>
                <a:lnTo>
                  <a:pt x="304" y="400"/>
                </a:lnTo>
                <a:lnTo>
                  <a:pt x="304" y="399"/>
                </a:lnTo>
                <a:lnTo>
                  <a:pt x="305" y="399"/>
                </a:lnTo>
                <a:lnTo>
                  <a:pt x="305" y="399"/>
                </a:lnTo>
                <a:lnTo>
                  <a:pt x="306" y="400"/>
                </a:lnTo>
                <a:lnTo>
                  <a:pt x="307" y="400"/>
                </a:lnTo>
                <a:lnTo>
                  <a:pt x="308" y="400"/>
                </a:lnTo>
                <a:lnTo>
                  <a:pt x="308" y="400"/>
                </a:lnTo>
                <a:lnTo>
                  <a:pt x="309" y="400"/>
                </a:lnTo>
                <a:lnTo>
                  <a:pt x="310" y="400"/>
                </a:lnTo>
                <a:lnTo>
                  <a:pt x="311" y="399"/>
                </a:lnTo>
                <a:lnTo>
                  <a:pt x="311" y="398"/>
                </a:lnTo>
                <a:lnTo>
                  <a:pt x="313" y="397"/>
                </a:lnTo>
                <a:lnTo>
                  <a:pt x="314" y="396"/>
                </a:lnTo>
                <a:lnTo>
                  <a:pt x="314" y="395"/>
                </a:lnTo>
                <a:lnTo>
                  <a:pt x="314" y="395"/>
                </a:lnTo>
                <a:lnTo>
                  <a:pt x="315" y="394"/>
                </a:lnTo>
                <a:lnTo>
                  <a:pt x="315" y="393"/>
                </a:lnTo>
                <a:lnTo>
                  <a:pt x="315" y="391"/>
                </a:lnTo>
                <a:lnTo>
                  <a:pt x="315" y="390"/>
                </a:lnTo>
                <a:lnTo>
                  <a:pt x="314" y="389"/>
                </a:lnTo>
                <a:lnTo>
                  <a:pt x="312" y="379"/>
                </a:lnTo>
                <a:lnTo>
                  <a:pt x="312" y="377"/>
                </a:lnTo>
                <a:lnTo>
                  <a:pt x="312" y="376"/>
                </a:lnTo>
                <a:lnTo>
                  <a:pt x="312" y="375"/>
                </a:lnTo>
                <a:lnTo>
                  <a:pt x="312" y="374"/>
                </a:lnTo>
                <a:lnTo>
                  <a:pt x="313" y="374"/>
                </a:lnTo>
                <a:lnTo>
                  <a:pt x="313" y="373"/>
                </a:lnTo>
                <a:lnTo>
                  <a:pt x="314" y="373"/>
                </a:lnTo>
                <a:lnTo>
                  <a:pt x="315" y="373"/>
                </a:lnTo>
                <a:lnTo>
                  <a:pt x="316" y="373"/>
                </a:lnTo>
                <a:lnTo>
                  <a:pt x="318" y="373"/>
                </a:lnTo>
                <a:lnTo>
                  <a:pt x="319" y="373"/>
                </a:lnTo>
                <a:lnTo>
                  <a:pt x="319" y="374"/>
                </a:lnTo>
                <a:lnTo>
                  <a:pt x="319" y="374"/>
                </a:lnTo>
                <a:lnTo>
                  <a:pt x="320" y="375"/>
                </a:lnTo>
                <a:lnTo>
                  <a:pt x="320" y="376"/>
                </a:lnTo>
                <a:lnTo>
                  <a:pt x="322" y="379"/>
                </a:lnTo>
                <a:lnTo>
                  <a:pt x="324" y="383"/>
                </a:lnTo>
                <a:lnTo>
                  <a:pt x="325" y="385"/>
                </a:lnTo>
                <a:lnTo>
                  <a:pt x="326" y="387"/>
                </a:lnTo>
                <a:lnTo>
                  <a:pt x="326" y="389"/>
                </a:lnTo>
                <a:lnTo>
                  <a:pt x="326" y="391"/>
                </a:lnTo>
                <a:lnTo>
                  <a:pt x="326" y="394"/>
                </a:lnTo>
                <a:lnTo>
                  <a:pt x="326" y="395"/>
                </a:lnTo>
                <a:lnTo>
                  <a:pt x="327" y="397"/>
                </a:lnTo>
                <a:lnTo>
                  <a:pt x="327" y="398"/>
                </a:lnTo>
                <a:lnTo>
                  <a:pt x="328" y="401"/>
                </a:lnTo>
                <a:lnTo>
                  <a:pt x="329" y="402"/>
                </a:lnTo>
                <a:lnTo>
                  <a:pt x="331" y="406"/>
                </a:lnTo>
                <a:lnTo>
                  <a:pt x="331" y="407"/>
                </a:lnTo>
                <a:lnTo>
                  <a:pt x="332" y="408"/>
                </a:lnTo>
                <a:lnTo>
                  <a:pt x="333" y="409"/>
                </a:lnTo>
                <a:lnTo>
                  <a:pt x="333" y="410"/>
                </a:lnTo>
                <a:lnTo>
                  <a:pt x="333" y="411"/>
                </a:lnTo>
                <a:lnTo>
                  <a:pt x="333" y="412"/>
                </a:lnTo>
                <a:lnTo>
                  <a:pt x="334" y="414"/>
                </a:lnTo>
                <a:lnTo>
                  <a:pt x="334" y="416"/>
                </a:lnTo>
                <a:lnTo>
                  <a:pt x="334" y="417"/>
                </a:lnTo>
                <a:lnTo>
                  <a:pt x="335" y="418"/>
                </a:lnTo>
                <a:lnTo>
                  <a:pt x="335" y="419"/>
                </a:lnTo>
                <a:lnTo>
                  <a:pt x="336" y="420"/>
                </a:lnTo>
                <a:lnTo>
                  <a:pt x="340" y="424"/>
                </a:lnTo>
                <a:lnTo>
                  <a:pt x="341" y="425"/>
                </a:lnTo>
                <a:lnTo>
                  <a:pt x="342" y="427"/>
                </a:lnTo>
                <a:lnTo>
                  <a:pt x="343" y="429"/>
                </a:lnTo>
                <a:lnTo>
                  <a:pt x="344" y="431"/>
                </a:lnTo>
                <a:lnTo>
                  <a:pt x="345" y="432"/>
                </a:lnTo>
                <a:lnTo>
                  <a:pt x="346" y="433"/>
                </a:lnTo>
                <a:lnTo>
                  <a:pt x="347" y="434"/>
                </a:lnTo>
                <a:lnTo>
                  <a:pt x="349" y="435"/>
                </a:lnTo>
                <a:lnTo>
                  <a:pt x="349" y="435"/>
                </a:lnTo>
                <a:lnTo>
                  <a:pt x="352" y="436"/>
                </a:lnTo>
                <a:lnTo>
                  <a:pt x="353" y="437"/>
                </a:lnTo>
                <a:lnTo>
                  <a:pt x="354" y="438"/>
                </a:lnTo>
                <a:lnTo>
                  <a:pt x="356" y="439"/>
                </a:lnTo>
                <a:lnTo>
                  <a:pt x="358" y="441"/>
                </a:lnTo>
                <a:lnTo>
                  <a:pt x="359" y="442"/>
                </a:lnTo>
                <a:lnTo>
                  <a:pt x="361" y="443"/>
                </a:lnTo>
                <a:lnTo>
                  <a:pt x="362" y="444"/>
                </a:lnTo>
                <a:lnTo>
                  <a:pt x="368" y="447"/>
                </a:lnTo>
                <a:lnTo>
                  <a:pt x="371" y="448"/>
                </a:lnTo>
                <a:lnTo>
                  <a:pt x="372" y="448"/>
                </a:lnTo>
                <a:lnTo>
                  <a:pt x="373" y="448"/>
                </a:lnTo>
                <a:lnTo>
                  <a:pt x="378" y="449"/>
                </a:lnTo>
                <a:lnTo>
                  <a:pt x="379" y="449"/>
                </a:lnTo>
                <a:lnTo>
                  <a:pt x="380" y="449"/>
                </a:lnTo>
                <a:lnTo>
                  <a:pt x="381" y="449"/>
                </a:lnTo>
                <a:lnTo>
                  <a:pt x="382" y="449"/>
                </a:lnTo>
                <a:lnTo>
                  <a:pt x="383" y="449"/>
                </a:lnTo>
                <a:lnTo>
                  <a:pt x="386" y="447"/>
                </a:lnTo>
                <a:lnTo>
                  <a:pt x="389" y="446"/>
                </a:lnTo>
                <a:lnTo>
                  <a:pt x="391" y="445"/>
                </a:lnTo>
                <a:lnTo>
                  <a:pt x="393" y="445"/>
                </a:lnTo>
                <a:lnTo>
                  <a:pt x="400" y="442"/>
                </a:lnTo>
                <a:lnTo>
                  <a:pt x="402" y="442"/>
                </a:lnTo>
                <a:lnTo>
                  <a:pt x="406" y="441"/>
                </a:lnTo>
                <a:lnTo>
                  <a:pt x="407" y="441"/>
                </a:lnTo>
                <a:lnTo>
                  <a:pt x="407" y="441"/>
                </a:lnTo>
                <a:lnTo>
                  <a:pt x="408" y="441"/>
                </a:lnTo>
                <a:lnTo>
                  <a:pt x="409" y="441"/>
                </a:lnTo>
                <a:lnTo>
                  <a:pt x="410" y="441"/>
                </a:lnTo>
                <a:lnTo>
                  <a:pt x="410" y="442"/>
                </a:lnTo>
                <a:lnTo>
                  <a:pt x="411" y="442"/>
                </a:lnTo>
                <a:lnTo>
                  <a:pt x="412" y="442"/>
                </a:lnTo>
                <a:lnTo>
                  <a:pt x="413" y="443"/>
                </a:lnTo>
                <a:lnTo>
                  <a:pt x="414" y="445"/>
                </a:lnTo>
                <a:lnTo>
                  <a:pt x="414" y="446"/>
                </a:lnTo>
                <a:lnTo>
                  <a:pt x="415" y="447"/>
                </a:lnTo>
                <a:lnTo>
                  <a:pt x="416" y="449"/>
                </a:lnTo>
                <a:lnTo>
                  <a:pt x="416" y="451"/>
                </a:lnTo>
                <a:lnTo>
                  <a:pt x="417" y="454"/>
                </a:lnTo>
                <a:lnTo>
                  <a:pt x="417" y="456"/>
                </a:lnTo>
                <a:lnTo>
                  <a:pt x="417" y="457"/>
                </a:lnTo>
                <a:lnTo>
                  <a:pt x="418" y="459"/>
                </a:lnTo>
                <a:lnTo>
                  <a:pt x="417" y="461"/>
                </a:lnTo>
                <a:lnTo>
                  <a:pt x="417" y="462"/>
                </a:lnTo>
                <a:lnTo>
                  <a:pt x="417" y="464"/>
                </a:lnTo>
                <a:lnTo>
                  <a:pt x="417" y="465"/>
                </a:lnTo>
                <a:lnTo>
                  <a:pt x="415" y="471"/>
                </a:lnTo>
                <a:lnTo>
                  <a:pt x="415" y="474"/>
                </a:lnTo>
                <a:lnTo>
                  <a:pt x="415" y="475"/>
                </a:lnTo>
                <a:lnTo>
                  <a:pt x="415" y="477"/>
                </a:lnTo>
                <a:lnTo>
                  <a:pt x="414" y="478"/>
                </a:lnTo>
                <a:lnTo>
                  <a:pt x="414" y="480"/>
                </a:lnTo>
                <a:lnTo>
                  <a:pt x="415" y="482"/>
                </a:lnTo>
                <a:lnTo>
                  <a:pt x="415" y="484"/>
                </a:lnTo>
                <a:lnTo>
                  <a:pt x="415" y="486"/>
                </a:lnTo>
                <a:lnTo>
                  <a:pt x="416" y="488"/>
                </a:lnTo>
                <a:lnTo>
                  <a:pt x="416" y="490"/>
                </a:lnTo>
                <a:lnTo>
                  <a:pt x="417" y="492"/>
                </a:lnTo>
                <a:lnTo>
                  <a:pt x="418" y="493"/>
                </a:lnTo>
                <a:lnTo>
                  <a:pt x="419" y="494"/>
                </a:lnTo>
                <a:lnTo>
                  <a:pt x="419" y="495"/>
                </a:lnTo>
                <a:lnTo>
                  <a:pt x="420" y="496"/>
                </a:lnTo>
                <a:lnTo>
                  <a:pt x="422" y="497"/>
                </a:lnTo>
                <a:lnTo>
                  <a:pt x="423" y="498"/>
                </a:lnTo>
                <a:lnTo>
                  <a:pt x="425" y="499"/>
                </a:lnTo>
                <a:lnTo>
                  <a:pt x="426" y="500"/>
                </a:lnTo>
                <a:lnTo>
                  <a:pt x="428" y="501"/>
                </a:lnTo>
                <a:lnTo>
                  <a:pt x="429" y="501"/>
                </a:lnTo>
                <a:lnTo>
                  <a:pt x="430" y="501"/>
                </a:lnTo>
                <a:lnTo>
                  <a:pt x="431" y="501"/>
                </a:lnTo>
                <a:lnTo>
                  <a:pt x="432" y="501"/>
                </a:lnTo>
                <a:lnTo>
                  <a:pt x="433" y="501"/>
                </a:lnTo>
                <a:lnTo>
                  <a:pt x="434" y="501"/>
                </a:lnTo>
                <a:lnTo>
                  <a:pt x="434" y="500"/>
                </a:lnTo>
                <a:lnTo>
                  <a:pt x="436" y="499"/>
                </a:lnTo>
                <a:lnTo>
                  <a:pt x="437" y="499"/>
                </a:lnTo>
                <a:lnTo>
                  <a:pt x="437" y="498"/>
                </a:lnTo>
                <a:lnTo>
                  <a:pt x="438" y="498"/>
                </a:lnTo>
                <a:lnTo>
                  <a:pt x="439" y="498"/>
                </a:lnTo>
                <a:lnTo>
                  <a:pt x="439" y="498"/>
                </a:lnTo>
                <a:lnTo>
                  <a:pt x="440" y="498"/>
                </a:lnTo>
                <a:lnTo>
                  <a:pt x="440" y="499"/>
                </a:lnTo>
                <a:lnTo>
                  <a:pt x="441" y="499"/>
                </a:lnTo>
                <a:lnTo>
                  <a:pt x="443" y="500"/>
                </a:lnTo>
                <a:lnTo>
                  <a:pt x="444" y="501"/>
                </a:lnTo>
                <a:lnTo>
                  <a:pt x="445" y="503"/>
                </a:lnTo>
                <a:lnTo>
                  <a:pt x="447" y="505"/>
                </a:lnTo>
                <a:lnTo>
                  <a:pt x="448" y="507"/>
                </a:lnTo>
                <a:lnTo>
                  <a:pt x="449" y="508"/>
                </a:lnTo>
                <a:lnTo>
                  <a:pt x="450" y="510"/>
                </a:lnTo>
                <a:lnTo>
                  <a:pt x="452" y="514"/>
                </a:lnTo>
                <a:lnTo>
                  <a:pt x="453" y="515"/>
                </a:lnTo>
                <a:lnTo>
                  <a:pt x="454" y="518"/>
                </a:lnTo>
                <a:lnTo>
                  <a:pt x="455" y="519"/>
                </a:lnTo>
                <a:lnTo>
                  <a:pt x="456" y="520"/>
                </a:lnTo>
                <a:lnTo>
                  <a:pt x="457" y="521"/>
                </a:lnTo>
                <a:lnTo>
                  <a:pt x="458" y="521"/>
                </a:lnTo>
                <a:lnTo>
                  <a:pt x="468" y="529"/>
                </a:lnTo>
                <a:lnTo>
                  <a:pt x="470" y="531"/>
                </a:lnTo>
                <a:lnTo>
                  <a:pt x="472" y="532"/>
                </a:lnTo>
                <a:lnTo>
                  <a:pt x="477" y="537"/>
                </a:lnTo>
                <a:lnTo>
                  <a:pt x="480" y="540"/>
                </a:lnTo>
                <a:lnTo>
                  <a:pt x="481" y="542"/>
                </a:lnTo>
                <a:lnTo>
                  <a:pt x="484" y="545"/>
                </a:lnTo>
                <a:lnTo>
                  <a:pt x="486" y="548"/>
                </a:lnTo>
                <a:lnTo>
                  <a:pt x="488" y="551"/>
                </a:lnTo>
                <a:lnTo>
                  <a:pt x="490" y="555"/>
                </a:lnTo>
                <a:lnTo>
                  <a:pt x="491" y="556"/>
                </a:lnTo>
                <a:lnTo>
                  <a:pt x="491" y="558"/>
                </a:lnTo>
                <a:lnTo>
                  <a:pt x="491" y="559"/>
                </a:lnTo>
                <a:lnTo>
                  <a:pt x="491" y="559"/>
                </a:lnTo>
                <a:lnTo>
                  <a:pt x="491" y="560"/>
                </a:lnTo>
                <a:lnTo>
                  <a:pt x="491" y="561"/>
                </a:lnTo>
                <a:lnTo>
                  <a:pt x="491" y="562"/>
                </a:lnTo>
                <a:lnTo>
                  <a:pt x="490" y="564"/>
                </a:lnTo>
                <a:lnTo>
                  <a:pt x="489" y="565"/>
                </a:lnTo>
                <a:lnTo>
                  <a:pt x="489" y="567"/>
                </a:lnTo>
                <a:lnTo>
                  <a:pt x="489" y="568"/>
                </a:lnTo>
                <a:lnTo>
                  <a:pt x="489" y="568"/>
                </a:lnTo>
                <a:lnTo>
                  <a:pt x="489" y="569"/>
                </a:lnTo>
                <a:lnTo>
                  <a:pt x="489" y="571"/>
                </a:lnTo>
                <a:lnTo>
                  <a:pt x="490" y="572"/>
                </a:lnTo>
                <a:lnTo>
                  <a:pt x="490" y="573"/>
                </a:lnTo>
                <a:lnTo>
                  <a:pt x="491" y="574"/>
                </a:lnTo>
                <a:lnTo>
                  <a:pt x="492" y="574"/>
                </a:lnTo>
                <a:lnTo>
                  <a:pt x="492" y="575"/>
                </a:lnTo>
                <a:lnTo>
                  <a:pt x="493" y="575"/>
                </a:lnTo>
                <a:lnTo>
                  <a:pt x="494" y="575"/>
                </a:lnTo>
                <a:lnTo>
                  <a:pt x="494" y="574"/>
                </a:lnTo>
                <a:lnTo>
                  <a:pt x="495" y="574"/>
                </a:lnTo>
                <a:lnTo>
                  <a:pt x="498" y="571"/>
                </a:lnTo>
                <a:lnTo>
                  <a:pt x="500" y="570"/>
                </a:lnTo>
                <a:lnTo>
                  <a:pt x="501" y="569"/>
                </a:lnTo>
                <a:lnTo>
                  <a:pt x="502" y="568"/>
                </a:lnTo>
                <a:lnTo>
                  <a:pt x="503" y="568"/>
                </a:lnTo>
                <a:lnTo>
                  <a:pt x="505" y="568"/>
                </a:lnTo>
                <a:lnTo>
                  <a:pt x="506" y="568"/>
                </a:lnTo>
                <a:lnTo>
                  <a:pt x="507" y="568"/>
                </a:lnTo>
                <a:lnTo>
                  <a:pt x="507" y="568"/>
                </a:lnTo>
                <a:lnTo>
                  <a:pt x="508" y="568"/>
                </a:lnTo>
                <a:lnTo>
                  <a:pt x="508" y="568"/>
                </a:lnTo>
                <a:lnTo>
                  <a:pt x="509" y="568"/>
                </a:lnTo>
                <a:lnTo>
                  <a:pt x="509" y="569"/>
                </a:lnTo>
                <a:lnTo>
                  <a:pt x="511" y="570"/>
                </a:lnTo>
                <a:lnTo>
                  <a:pt x="512" y="572"/>
                </a:lnTo>
                <a:lnTo>
                  <a:pt x="513" y="574"/>
                </a:lnTo>
                <a:lnTo>
                  <a:pt x="515" y="579"/>
                </a:lnTo>
                <a:lnTo>
                  <a:pt x="516" y="582"/>
                </a:lnTo>
                <a:lnTo>
                  <a:pt x="517" y="583"/>
                </a:lnTo>
                <a:lnTo>
                  <a:pt x="517" y="583"/>
                </a:lnTo>
                <a:lnTo>
                  <a:pt x="517" y="584"/>
                </a:lnTo>
                <a:lnTo>
                  <a:pt x="517" y="585"/>
                </a:lnTo>
                <a:lnTo>
                  <a:pt x="516" y="586"/>
                </a:lnTo>
                <a:lnTo>
                  <a:pt x="516" y="587"/>
                </a:lnTo>
                <a:lnTo>
                  <a:pt x="515" y="588"/>
                </a:lnTo>
                <a:lnTo>
                  <a:pt x="514" y="590"/>
                </a:lnTo>
                <a:lnTo>
                  <a:pt x="513" y="593"/>
                </a:lnTo>
                <a:lnTo>
                  <a:pt x="511" y="595"/>
                </a:lnTo>
                <a:lnTo>
                  <a:pt x="510" y="596"/>
                </a:lnTo>
                <a:lnTo>
                  <a:pt x="510" y="596"/>
                </a:lnTo>
                <a:lnTo>
                  <a:pt x="509" y="597"/>
                </a:lnTo>
                <a:lnTo>
                  <a:pt x="508" y="598"/>
                </a:lnTo>
                <a:lnTo>
                  <a:pt x="507" y="598"/>
                </a:lnTo>
                <a:lnTo>
                  <a:pt x="506" y="599"/>
                </a:lnTo>
                <a:lnTo>
                  <a:pt x="505" y="599"/>
                </a:lnTo>
                <a:lnTo>
                  <a:pt x="505" y="599"/>
                </a:lnTo>
                <a:lnTo>
                  <a:pt x="504" y="599"/>
                </a:lnTo>
                <a:lnTo>
                  <a:pt x="503" y="599"/>
                </a:lnTo>
                <a:lnTo>
                  <a:pt x="502" y="599"/>
                </a:lnTo>
                <a:lnTo>
                  <a:pt x="501" y="599"/>
                </a:lnTo>
                <a:lnTo>
                  <a:pt x="499" y="599"/>
                </a:lnTo>
                <a:lnTo>
                  <a:pt x="497" y="598"/>
                </a:lnTo>
                <a:lnTo>
                  <a:pt x="493" y="597"/>
                </a:lnTo>
                <a:lnTo>
                  <a:pt x="491" y="597"/>
                </a:lnTo>
                <a:lnTo>
                  <a:pt x="489" y="597"/>
                </a:lnTo>
                <a:lnTo>
                  <a:pt x="488" y="597"/>
                </a:lnTo>
                <a:lnTo>
                  <a:pt x="488" y="597"/>
                </a:lnTo>
                <a:lnTo>
                  <a:pt x="487" y="597"/>
                </a:lnTo>
                <a:lnTo>
                  <a:pt x="486" y="598"/>
                </a:lnTo>
                <a:lnTo>
                  <a:pt x="485" y="599"/>
                </a:lnTo>
                <a:lnTo>
                  <a:pt x="484" y="602"/>
                </a:lnTo>
                <a:lnTo>
                  <a:pt x="483" y="603"/>
                </a:lnTo>
                <a:lnTo>
                  <a:pt x="482" y="604"/>
                </a:lnTo>
                <a:lnTo>
                  <a:pt x="482" y="605"/>
                </a:lnTo>
                <a:lnTo>
                  <a:pt x="481" y="606"/>
                </a:lnTo>
                <a:lnTo>
                  <a:pt x="480" y="607"/>
                </a:lnTo>
                <a:lnTo>
                  <a:pt x="479" y="608"/>
                </a:lnTo>
                <a:lnTo>
                  <a:pt x="476" y="610"/>
                </a:lnTo>
                <a:lnTo>
                  <a:pt x="474" y="611"/>
                </a:lnTo>
                <a:lnTo>
                  <a:pt x="473" y="612"/>
                </a:lnTo>
                <a:lnTo>
                  <a:pt x="471" y="615"/>
                </a:lnTo>
                <a:lnTo>
                  <a:pt x="468" y="617"/>
                </a:lnTo>
                <a:lnTo>
                  <a:pt x="468" y="618"/>
                </a:lnTo>
                <a:lnTo>
                  <a:pt x="467" y="619"/>
                </a:lnTo>
                <a:lnTo>
                  <a:pt x="467" y="620"/>
                </a:lnTo>
                <a:lnTo>
                  <a:pt x="466" y="621"/>
                </a:lnTo>
                <a:lnTo>
                  <a:pt x="466" y="622"/>
                </a:lnTo>
                <a:lnTo>
                  <a:pt x="466" y="626"/>
                </a:lnTo>
                <a:lnTo>
                  <a:pt x="466" y="628"/>
                </a:lnTo>
                <a:lnTo>
                  <a:pt x="466" y="629"/>
                </a:lnTo>
                <a:lnTo>
                  <a:pt x="465" y="632"/>
                </a:lnTo>
                <a:lnTo>
                  <a:pt x="464" y="634"/>
                </a:lnTo>
                <a:lnTo>
                  <a:pt x="462" y="638"/>
                </a:lnTo>
                <a:lnTo>
                  <a:pt x="461" y="642"/>
                </a:lnTo>
                <a:lnTo>
                  <a:pt x="459" y="646"/>
                </a:lnTo>
                <a:lnTo>
                  <a:pt x="459" y="647"/>
                </a:lnTo>
                <a:lnTo>
                  <a:pt x="458" y="647"/>
                </a:lnTo>
                <a:lnTo>
                  <a:pt x="457" y="648"/>
                </a:lnTo>
                <a:lnTo>
                  <a:pt x="456" y="649"/>
                </a:lnTo>
                <a:lnTo>
                  <a:pt x="456" y="649"/>
                </a:lnTo>
                <a:lnTo>
                  <a:pt x="456" y="650"/>
                </a:lnTo>
                <a:lnTo>
                  <a:pt x="454" y="650"/>
                </a:lnTo>
                <a:lnTo>
                  <a:pt x="450" y="651"/>
                </a:lnTo>
                <a:lnTo>
                  <a:pt x="447" y="652"/>
                </a:lnTo>
                <a:lnTo>
                  <a:pt x="445" y="652"/>
                </a:lnTo>
                <a:lnTo>
                  <a:pt x="444" y="652"/>
                </a:lnTo>
                <a:lnTo>
                  <a:pt x="442" y="652"/>
                </a:lnTo>
                <a:lnTo>
                  <a:pt x="440" y="651"/>
                </a:lnTo>
                <a:lnTo>
                  <a:pt x="439" y="651"/>
                </a:lnTo>
                <a:lnTo>
                  <a:pt x="437" y="650"/>
                </a:lnTo>
                <a:lnTo>
                  <a:pt x="436" y="650"/>
                </a:lnTo>
                <a:lnTo>
                  <a:pt x="435" y="649"/>
                </a:lnTo>
                <a:lnTo>
                  <a:pt x="434" y="648"/>
                </a:lnTo>
                <a:lnTo>
                  <a:pt x="433" y="647"/>
                </a:lnTo>
                <a:lnTo>
                  <a:pt x="430" y="645"/>
                </a:lnTo>
                <a:lnTo>
                  <a:pt x="429" y="643"/>
                </a:lnTo>
                <a:lnTo>
                  <a:pt x="427" y="642"/>
                </a:lnTo>
                <a:lnTo>
                  <a:pt x="425" y="641"/>
                </a:lnTo>
                <a:lnTo>
                  <a:pt x="424" y="640"/>
                </a:lnTo>
                <a:lnTo>
                  <a:pt x="423" y="640"/>
                </a:lnTo>
                <a:lnTo>
                  <a:pt x="422" y="639"/>
                </a:lnTo>
                <a:lnTo>
                  <a:pt x="421" y="639"/>
                </a:lnTo>
                <a:lnTo>
                  <a:pt x="419" y="639"/>
                </a:lnTo>
                <a:lnTo>
                  <a:pt x="418" y="639"/>
                </a:lnTo>
                <a:lnTo>
                  <a:pt x="417" y="640"/>
                </a:lnTo>
                <a:lnTo>
                  <a:pt x="417" y="640"/>
                </a:lnTo>
                <a:lnTo>
                  <a:pt x="416" y="641"/>
                </a:lnTo>
                <a:lnTo>
                  <a:pt x="415" y="642"/>
                </a:lnTo>
                <a:lnTo>
                  <a:pt x="413" y="645"/>
                </a:lnTo>
                <a:lnTo>
                  <a:pt x="412" y="646"/>
                </a:lnTo>
                <a:lnTo>
                  <a:pt x="412" y="646"/>
                </a:lnTo>
                <a:lnTo>
                  <a:pt x="411" y="647"/>
                </a:lnTo>
                <a:lnTo>
                  <a:pt x="411" y="647"/>
                </a:lnTo>
                <a:lnTo>
                  <a:pt x="410" y="648"/>
                </a:lnTo>
                <a:lnTo>
                  <a:pt x="410" y="648"/>
                </a:lnTo>
                <a:lnTo>
                  <a:pt x="409" y="648"/>
                </a:lnTo>
                <a:lnTo>
                  <a:pt x="408" y="648"/>
                </a:lnTo>
                <a:lnTo>
                  <a:pt x="407" y="647"/>
                </a:lnTo>
                <a:lnTo>
                  <a:pt x="404" y="647"/>
                </a:lnTo>
                <a:lnTo>
                  <a:pt x="403" y="647"/>
                </a:lnTo>
                <a:lnTo>
                  <a:pt x="402" y="647"/>
                </a:lnTo>
                <a:lnTo>
                  <a:pt x="401" y="647"/>
                </a:lnTo>
                <a:lnTo>
                  <a:pt x="400" y="647"/>
                </a:lnTo>
                <a:lnTo>
                  <a:pt x="399" y="647"/>
                </a:lnTo>
                <a:lnTo>
                  <a:pt x="399" y="647"/>
                </a:lnTo>
                <a:lnTo>
                  <a:pt x="398" y="648"/>
                </a:lnTo>
                <a:lnTo>
                  <a:pt x="398" y="648"/>
                </a:lnTo>
                <a:lnTo>
                  <a:pt x="397" y="648"/>
                </a:lnTo>
                <a:lnTo>
                  <a:pt x="397" y="649"/>
                </a:lnTo>
                <a:lnTo>
                  <a:pt x="397" y="649"/>
                </a:lnTo>
                <a:lnTo>
                  <a:pt x="397" y="650"/>
                </a:lnTo>
                <a:lnTo>
                  <a:pt x="397" y="650"/>
                </a:lnTo>
                <a:lnTo>
                  <a:pt x="397" y="651"/>
                </a:lnTo>
                <a:lnTo>
                  <a:pt x="397" y="652"/>
                </a:lnTo>
                <a:lnTo>
                  <a:pt x="398" y="653"/>
                </a:lnTo>
                <a:lnTo>
                  <a:pt x="401" y="659"/>
                </a:lnTo>
                <a:lnTo>
                  <a:pt x="402" y="662"/>
                </a:lnTo>
                <a:lnTo>
                  <a:pt x="402" y="663"/>
                </a:lnTo>
                <a:lnTo>
                  <a:pt x="402" y="664"/>
                </a:lnTo>
                <a:lnTo>
                  <a:pt x="403" y="666"/>
                </a:lnTo>
                <a:lnTo>
                  <a:pt x="403" y="667"/>
                </a:lnTo>
                <a:lnTo>
                  <a:pt x="402" y="668"/>
                </a:lnTo>
                <a:lnTo>
                  <a:pt x="402" y="669"/>
                </a:lnTo>
                <a:lnTo>
                  <a:pt x="402" y="670"/>
                </a:lnTo>
                <a:lnTo>
                  <a:pt x="401" y="671"/>
                </a:lnTo>
                <a:lnTo>
                  <a:pt x="401" y="673"/>
                </a:lnTo>
                <a:lnTo>
                  <a:pt x="400" y="674"/>
                </a:lnTo>
                <a:lnTo>
                  <a:pt x="398" y="675"/>
                </a:lnTo>
                <a:lnTo>
                  <a:pt x="398" y="676"/>
                </a:lnTo>
                <a:lnTo>
                  <a:pt x="397" y="677"/>
                </a:lnTo>
                <a:lnTo>
                  <a:pt x="396" y="677"/>
                </a:lnTo>
                <a:lnTo>
                  <a:pt x="395" y="678"/>
                </a:lnTo>
                <a:lnTo>
                  <a:pt x="394" y="678"/>
                </a:lnTo>
                <a:lnTo>
                  <a:pt x="392" y="679"/>
                </a:lnTo>
                <a:lnTo>
                  <a:pt x="391" y="679"/>
                </a:lnTo>
                <a:lnTo>
                  <a:pt x="390" y="679"/>
                </a:lnTo>
                <a:lnTo>
                  <a:pt x="388" y="679"/>
                </a:lnTo>
                <a:lnTo>
                  <a:pt x="387" y="679"/>
                </a:lnTo>
                <a:lnTo>
                  <a:pt x="386" y="679"/>
                </a:lnTo>
                <a:lnTo>
                  <a:pt x="384" y="679"/>
                </a:lnTo>
                <a:lnTo>
                  <a:pt x="383" y="678"/>
                </a:lnTo>
                <a:lnTo>
                  <a:pt x="382" y="678"/>
                </a:lnTo>
                <a:lnTo>
                  <a:pt x="379" y="677"/>
                </a:lnTo>
                <a:lnTo>
                  <a:pt x="378" y="677"/>
                </a:lnTo>
                <a:lnTo>
                  <a:pt x="377" y="676"/>
                </a:lnTo>
                <a:lnTo>
                  <a:pt x="376" y="676"/>
                </a:lnTo>
                <a:lnTo>
                  <a:pt x="374" y="676"/>
                </a:lnTo>
                <a:lnTo>
                  <a:pt x="372" y="676"/>
                </a:lnTo>
                <a:lnTo>
                  <a:pt x="370" y="676"/>
                </a:lnTo>
                <a:lnTo>
                  <a:pt x="368" y="676"/>
                </a:lnTo>
                <a:lnTo>
                  <a:pt x="364" y="676"/>
                </a:lnTo>
                <a:lnTo>
                  <a:pt x="362" y="677"/>
                </a:lnTo>
                <a:lnTo>
                  <a:pt x="361" y="677"/>
                </a:lnTo>
                <a:lnTo>
                  <a:pt x="358" y="678"/>
                </a:lnTo>
                <a:lnTo>
                  <a:pt x="355" y="679"/>
                </a:lnTo>
                <a:lnTo>
                  <a:pt x="352" y="680"/>
                </a:lnTo>
                <a:lnTo>
                  <a:pt x="350" y="680"/>
                </a:lnTo>
                <a:lnTo>
                  <a:pt x="349" y="680"/>
                </a:lnTo>
                <a:lnTo>
                  <a:pt x="349" y="681"/>
                </a:lnTo>
                <a:lnTo>
                  <a:pt x="348" y="681"/>
                </a:lnTo>
                <a:lnTo>
                  <a:pt x="348" y="682"/>
                </a:lnTo>
                <a:lnTo>
                  <a:pt x="348" y="682"/>
                </a:lnTo>
                <a:lnTo>
                  <a:pt x="348" y="684"/>
                </a:lnTo>
                <a:lnTo>
                  <a:pt x="348" y="685"/>
                </a:lnTo>
                <a:lnTo>
                  <a:pt x="347" y="688"/>
                </a:lnTo>
                <a:lnTo>
                  <a:pt x="347" y="690"/>
                </a:lnTo>
                <a:lnTo>
                  <a:pt x="346" y="691"/>
                </a:lnTo>
                <a:lnTo>
                  <a:pt x="346" y="692"/>
                </a:lnTo>
                <a:lnTo>
                  <a:pt x="345" y="694"/>
                </a:lnTo>
                <a:lnTo>
                  <a:pt x="344" y="695"/>
                </a:lnTo>
                <a:lnTo>
                  <a:pt x="343" y="697"/>
                </a:lnTo>
                <a:lnTo>
                  <a:pt x="342" y="698"/>
                </a:lnTo>
                <a:lnTo>
                  <a:pt x="341" y="700"/>
                </a:lnTo>
                <a:lnTo>
                  <a:pt x="340" y="701"/>
                </a:lnTo>
                <a:lnTo>
                  <a:pt x="339" y="702"/>
                </a:lnTo>
                <a:lnTo>
                  <a:pt x="338" y="703"/>
                </a:lnTo>
                <a:lnTo>
                  <a:pt x="336" y="704"/>
                </a:lnTo>
                <a:lnTo>
                  <a:pt x="335" y="704"/>
                </a:lnTo>
                <a:lnTo>
                  <a:pt x="334" y="705"/>
                </a:lnTo>
                <a:lnTo>
                  <a:pt x="333" y="705"/>
                </a:lnTo>
                <a:lnTo>
                  <a:pt x="333" y="705"/>
                </a:lnTo>
                <a:lnTo>
                  <a:pt x="332" y="704"/>
                </a:lnTo>
                <a:lnTo>
                  <a:pt x="330" y="703"/>
                </a:lnTo>
                <a:lnTo>
                  <a:pt x="326" y="700"/>
                </a:lnTo>
                <a:lnTo>
                  <a:pt x="324" y="699"/>
                </a:lnTo>
                <a:lnTo>
                  <a:pt x="323" y="698"/>
                </a:lnTo>
                <a:lnTo>
                  <a:pt x="321" y="697"/>
                </a:lnTo>
                <a:lnTo>
                  <a:pt x="320" y="697"/>
                </a:lnTo>
                <a:lnTo>
                  <a:pt x="319" y="696"/>
                </a:lnTo>
                <a:lnTo>
                  <a:pt x="318" y="696"/>
                </a:lnTo>
                <a:lnTo>
                  <a:pt x="316" y="696"/>
                </a:lnTo>
                <a:lnTo>
                  <a:pt x="315" y="695"/>
                </a:lnTo>
                <a:lnTo>
                  <a:pt x="312" y="695"/>
                </a:lnTo>
                <a:lnTo>
                  <a:pt x="309" y="695"/>
                </a:lnTo>
                <a:lnTo>
                  <a:pt x="307" y="694"/>
                </a:lnTo>
                <a:lnTo>
                  <a:pt x="304" y="693"/>
                </a:lnTo>
                <a:lnTo>
                  <a:pt x="301" y="692"/>
                </a:lnTo>
                <a:lnTo>
                  <a:pt x="300" y="692"/>
                </a:lnTo>
                <a:lnTo>
                  <a:pt x="298" y="692"/>
                </a:lnTo>
                <a:lnTo>
                  <a:pt x="295" y="692"/>
                </a:lnTo>
                <a:lnTo>
                  <a:pt x="293" y="691"/>
                </a:lnTo>
                <a:lnTo>
                  <a:pt x="293" y="691"/>
                </a:lnTo>
                <a:lnTo>
                  <a:pt x="292" y="691"/>
                </a:lnTo>
                <a:lnTo>
                  <a:pt x="292" y="690"/>
                </a:lnTo>
                <a:lnTo>
                  <a:pt x="291" y="689"/>
                </a:lnTo>
                <a:lnTo>
                  <a:pt x="291" y="688"/>
                </a:lnTo>
                <a:lnTo>
                  <a:pt x="290" y="687"/>
                </a:lnTo>
                <a:lnTo>
                  <a:pt x="290" y="686"/>
                </a:lnTo>
                <a:lnTo>
                  <a:pt x="289" y="682"/>
                </a:lnTo>
                <a:lnTo>
                  <a:pt x="289" y="681"/>
                </a:lnTo>
                <a:lnTo>
                  <a:pt x="289" y="680"/>
                </a:lnTo>
                <a:lnTo>
                  <a:pt x="289" y="679"/>
                </a:lnTo>
                <a:lnTo>
                  <a:pt x="288" y="678"/>
                </a:lnTo>
                <a:lnTo>
                  <a:pt x="287" y="677"/>
                </a:lnTo>
                <a:lnTo>
                  <a:pt x="287" y="677"/>
                </a:lnTo>
                <a:lnTo>
                  <a:pt x="286" y="676"/>
                </a:lnTo>
                <a:lnTo>
                  <a:pt x="285" y="676"/>
                </a:lnTo>
                <a:lnTo>
                  <a:pt x="285" y="676"/>
                </a:lnTo>
                <a:lnTo>
                  <a:pt x="284" y="676"/>
                </a:lnTo>
                <a:lnTo>
                  <a:pt x="283" y="677"/>
                </a:lnTo>
                <a:lnTo>
                  <a:pt x="282" y="677"/>
                </a:lnTo>
                <a:lnTo>
                  <a:pt x="281" y="677"/>
                </a:lnTo>
                <a:lnTo>
                  <a:pt x="281" y="678"/>
                </a:lnTo>
                <a:lnTo>
                  <a:pt x="280" y="679"/>
                </a:lnTo>
                <a:lnTo>
                  <a:pt x="280" y="679"/>
                </a:lnTo>
                <a:lnTo>
                  <a:pt x="278" y="681"/>
                </a:lnTo>
                <a:lnTo>
                  <a:pt x="275" y="686"/>
                </a:lnTo>
                <a:lnTo>
                  <a:pt x="274" y="688"/>
                </a:lnTo>
                <a:lnTo>
                  <a:pt x="273" y="690"/>
                </a:lnTo>
                <a:lnTo>
                  <a:pt x="273" y="691"/>
                </a:lnTo>
                <a:lnTo>
                  <a:pt x="273" y="693"/>
                </a:lnTo>
                <a:lnTo>
                  <a:pt x="273" y="695"/>
                </a:lnTo>
                <a:lnTo>
                  <a:pt x="273" y="697"/>
                </a:lnTo>
                <a:lnTo>
                  <a:pt x="273" y="698"/>
                </a:lnTo>
                <a:lnTo>
                  <a:pt x="274" y="701"/>
                </a:lnTo>
                <a:lnTo>
                  <a:pt x="274" y="702"/>
                </a:lnTo>
                <a:lnTo>
                  <a:pt x="275" y="704"/>
                </a:lnTo>
                <a:lnTo>
                  <a:pt x="276" y="708"/>
                </a:lnTo>
                <a:lnTo>
                  <a:pt x="278" y="711"/>
                </a:lnTo>
                <a:lnTo>
                  <a:pt x="278" y="712"/>
                </a:lnTo>
                <a:lnTo>
                  <a:pt x="279" y="713"/>
                </a:lnTo>
                <a:lnTo>
                  <a:pt x="279" y="714"/>
                </a:lnTo>
                <a:lnTo>
                  <a:pt x="279" y="715"/>
                </a:lnTo>
                <a:lnTo>
                  <a:pt x="279" y="717"/>
                </a:lnTo>
                <a:lnTo>
                  <a:pt x="279" y="718"/>
                </a:lnTo>
                <a:lnTo>
                  <a:pt x="278" y="718"/>
                </a:lnTo>
                <a:lnTo>
                  <a:pt x="278" y="719"/>
                </a:lnTo>
                <a:lnTo>
                  <a:pt x="277" y="720"/>
                </a:lnTo>
                <a:lnTo>
                  <a:pt x="276" y="721"/>
                </a:lnTo>
                <a:lnTo>
                  <a:pt x="273" y="724"/>
                </a:lnTo>
                <a:lnTo>
                  <a:pt x="270" y="726"/>
                </a:lnTo>
                <a:lnTo>
                  <a:pt x="269" y="728"/>
                </a:lnTo>
                <a:lnTo>
                  <a:pt x="268" y="729"/>
                </a:lnTo>
                <a:lnTo>
                  <a:pt x="267" y="730"/>
                </a:lnTo>
                <a:lnTo>
                  <a:pt x="265" y="731"/>
                </a:lnTo>
                <a:lnTo>
                  <a:pt x="263" y="736"/>
                </a:lnTo>
                <a:lnTo>
                  <a:pt x="260" y="739"/>
                </a:lnTo>
                <a:lnTo>
                  <a:pt x="258" y="742"/>
                </a:lnTo>
                <a:lnTo>
                  <a:pt x="256" y="745"/>
                </a:lnTo>
                <a:lnTo>
                  <a:pt x="254" y="746"/>
                </a:lnTo>
                <a:lnTo>
                  <a:pt x="254" y="746"/>
                </a:lnTo>
                <a:lnTo>
                  <a:pt x="253" y="747"/>
                </a:lnTo>
                <a:lnTo>
                  <a:pt x="252" y="748"/>
                </a:lnTo>
                <a:lnTo>
                  <a:pt x="251" y="748"/>
                </a:lnTo>
                <a:lnTo>
                  <a:pt x="250" y="749"/>
                </a:lnTo>
                <a:lnTo>
                  <a:pt x="249" y="749"/>
                </a:lnTo>
                <a:lnTo>
                  <a:pt x="248" y="750"/>
                </a:lnTo>
                <a:lnTo>
                  <a:pt x="247" y="750"/>
                </a:lnTo>
                <a:lnTo>
                  <a:pt x="245" y="750"/>
                </a:lnTo>
                <a:lnTo>
                  <a:pt x="241" y="750"/>
                </a:lnTo>
                <a:lnTo>
                  <a:pt x="239" y="750"/>
                </a:lnTo>
                <a:lnTo>
                  <a:pt x="234" y="751"/>
                </a:lnTo>
                <a:lnTo>
                  <a:pt x="230" y="752"/>
                </a:lnTo>
                <a:lnTo>
                  <a:pt x="229" y="752"/>
                </a:lnTo>
                <a:lnTo>
                  <a:pt x="221" y="754"/>
                </a:lnTo>
                <a:lnTo>
                  <a:pt x="219" y="754"/>
                </a:lnTo>
                <a:lnTo>
                  <a:pt x="216" y="754"/>
                </a:lnTo>
                <a:lnTo>
                  <a:pt x="215" y="754"/>
                </a:lnTo>
                <a:lnTo>
                  <a:pt x="214" y="755"/>
                </a:lnTo>
                <a:lnTo>
                  <a:pt x="213" y="755"/>
                </a:lnTo>
                <a:lnTo>
                  <a:pt x="212" y="756"/>
                </a:lnTo>
                <a:lnTo>
                  <a:pt x="211" y="757"/>
                </a:lnTo>
                <a:lnTo>
                  <a:pt x="209" y="758"/>
                </a:lnTo>
                <a:lnTo>
                  <a:pt x="209" y="759"/>
                </a:lnTo>
                <a:lnTo>
                  <a:pt x="208" y="760"/>
                </a:lnTo>
                <a:lnTo>
                  <a:pt x="206" y="763"/>
                </a:lnTo>
                <a:lnTo>
                  <a:pt x="205" y="764"/>
                </a:lnTo>
                <a:lnTo>
                  <a:pt x="204" y="765"/>
                </a:lnTo>
                <a:lnTo>
                  <a:pt x="203" y="766"/>
                </a:lnTo>
                <a:lnTo>
                  <a:pt x="203" y="767"/>
                </a:lnTo>
                <a:lnTo>
                  <a:pt x="202" y="767"/>
                </a:lnTo>
                <a:lnTo>
                  <a:pt x="201" y="767"/>
                </a:lnTo>
                <a:lnTo>
                  <a:pt x="201" y="767"/>
                </a:lnTo>
                <a:lnTo>
                  <a:pt x="200" y="767"/>
                </a:lnTo>
                <a:lnTo>
                  <a:pt x="200" y="767"/>
                </a:lnTo>
                <a:lnTo>
                  <a:pt x="199" y="767"/>
                </a:lnTo>
                <a:lnTo>
                  <a:pt x="199" y="766"/>
                </a:lnTo>
                <a:lnTo>
                  <a:pt x="199" y="766"/>
                </a:lnTo>
                <a:lnTo>
                  <a:pt x="198" y="764"/>
                </a:lnTo>
                <a:lnTo>
                  <a:pt x="196" y="758"/>
                </a:lnTo>
                <a:lnTo>
                  <a:pt x="194" y="753"/>
                </a:lnTo>
                <a:lnTo>
                  <a:pt x="193" y="751"/>
                </a:lnTo>
                <a:lnTo>
                  <a:pt x="192" y="747"/>
                </a:lnTo>
                <a:lnTo>
                  <a:pt x="190" y="740"/>
                </a:lnTo>
                <a:lnTo>
                  <a:pt x="189" y="738"/>
                </a:lnTo>
                <a:lnTo>
                  <a:pt x="189" y="737"/>
                </a:lnTo>
                <a:lnTo>
                  <a:pt x="188" y="736"/>
                </a:lnTo>
                <a:lnTo>
                  <a:pt x="187" y="735"/>
                </a:lnTo>
                <a:lnTo>
                  <a:pt x="187" y="734"/>
                </a:lnTo>
                <a:lnTo>
                  <a:pt x="185" y="733"/>
                </a:lnTo>
                <a:lnTo>
                  <a:pt x="181" y="730"/>
                </a:lnTo>
                <a:lnTo>
                  <a:pt x="179" y="728"/>
                </a:lnTo>
                <a:lnTo>
                  <a:pt x="178" y="727"/>
                </a:lnTo>
                <a:lnTo>
                  <a:pt x="175" y="726"/>
                </a:lnTo>
                <a:lnTo>
                  <a:pt x="173" y="725"/>
                </a:lnTo>
                <a:lnTo>
                  <a:pt x="171" y="724"/>
                </a:lnTo>
                <a:lnTo>
                  <a:pt x="167" y="723"/>
                </a:lnTo>
                <a:lnTo>
                  <a:pt x="163" y="722"/>
                </a:lnTo>
                <a:lnTo>
                  <a:pt x="161" y="721"/>
                </a:lnTo>
                <a:lnTo>
                  <a:pt x="158" y="720"/>
                </a:lnTo>
                <a:lnTo>
                  <a:pt x="156" y="718"/>
                </a:lnTo>
                <a:lnTo>
                  <a:pt x="153" y="717"/>
                </a:lnTo>
                <a:lnTo>
                  <a:pt x="152" y="716"/>
                </a:lnTo>
                <a:lnTo>
                  <a:pt x="151" y="715"/>
                </a:lnTo>
                <a:lnTo>
                  <a:pt x="150" y="715"/>
                </a:lnTo>
                <a:lnTo>
                  <a:pt x="150" y="714"/>
                </a:lnTo>
                <a:lnTo>
                  <a:pt x="149" y="713"/>
                </a:lnTo>
                <a:lnTo>
                  <a:pt x="149" y="713"/>
                </a:lnTo>
                <a:lnTo>
                  <a:pt x="149" y="712"/>
                </a:lnTo>
                <a:lnTo>
                  <a:pt x="149" y="712"/>
                </a:lnTo>
                <a:lnTo>
                  <a:pt x="149" y="711"/>
                </a:lnTo>
                <a:lnTo>
                  <a:pt x="149" y="708"/>
                </a:lnTo>
                <a:lnTo>
                  <a:pt x="150" y="704"/>
                </a:lnTo>
                <a:lnTo>
                  <a:pt x="151" y="699"/>
                </a:lnTo>
                <a:lnTo>
                  <a:pt x="151" y="698"/>
                </a:lnTo>
                <a:lnTo>
                  <a:pt x="151" y="695"/>
                </a:lnTo>
                <a:lnTo>
                  <a:pt x="152" y="693"/>
                </a:lnTo>
                <a:lnTo>
                  <a:pt x="152" y="691"/>
                </a:lnTo>
                <a:lnTo>
                  <a:pt x="152" y="689"/>
                </a:lnTo>
                <a:lnTo>
                  <a:pt x="151" y="688"/>
                </a:lnTo>
                <a:lnTo>
                  <a:pt x="151" y="687"/>
                </a:lnTo>
                <a:lnTo>
                  <a:pt x="151" y="686"/>
                </a:lnTo>
                <a:lnTo>
                  <a:pt x="151" y="686"/>
                </a:lnTo>
                <a:lnTo>
                  <a:pt x="150" y="686"/>
                </a:lnTo>
                <a:lnTo>
                  <a:pt x="150" y="686"/>
                </a:lnTo>
                <a:lnTo>
                  <a:pt x="149" y="686"/>
                </a:lnTo>
                <a:lnTo>
                  <a:pt x="149" y="686"/>
                </a:lnTo>
                <a:lnTo>
                  <a:pt x="148" y="687"/>
                </a:lnTo>
                <a:lnTo>
                  <a:pt x="147" y="689"/>
                </a:lnTo>
                <a:lnTo>
                  <a:pt x="147" y="690"/>
                </a:lnTo>
                <a:lnTo>
                  <a:pt x="146" y="690"/>
                </a:lnTo>
                <a:lnTo>
                  <a:pt x="146" y="690"/>
                </a:lnTo>
                <a:lnTo>
                  <a:pt x="145" y="691"/>
                </a:lnTo>
                <a:lnTo>
                  <a:pt x="144" y="691"/>
                </a:lnTo>
                <a:lnTo>
                  <a:pt x="144" y="691"/>
                </a:lnTo>
                <a:lnTo>
                  <a:pt x="143" y="690"/>
                </a:lnTo>
                <a:lnTo>
                  <a:pt x="143" y="690"/>
                </a:lnTo>
                <a:lnTo>
                  <a:pt x="142" y="690"/>
                </a:lnTo>
                <a:lnTo>
                  <a:pt x="141" y="689"/>
                </a:lnTo>
                <a:lnTo>
                  <a:pt x="141" y="689"/>
                </a:lnTo>
                <a:lnTo>
                  <a:pt x="140" y="688"/>
                </a:lnTo>
                <a:lnTo>
                  <a:pt x="139" y="687"/>
                </a:lnTo>
                <a:lnTo>
                  <a:pt x="138" y="685"/>
                </a:lnTo>
                <a:lnTo>
                  <a:pt x="136" y="684"/>
                </a:lnTo>
                <a:lnTo>
                  <a:pt x="136" y="683"/>
                </a:lnTo>
                <a:lnTo>
                  <a:pt x="135" y="681"/>
                </a:lnTo>
                <a:lnTo>
                  <a:pt x="133" y="678"/>
                </a:lnTo>
                <a:lnTo>
                  <a:pt x="133" y="677"/>
                </a:lnTo>
                <a:lnTo>
                  <a:pt x="132" y="676"/>
                </a:lnTo>
                <a:lnTo>
                  <a:pt x="132" y="675"/>
                </a:lnTo>
                <a:lnTo>
                  <a:pt x="131" y="675"/>
                </a:lnTo>
                <a:lnTo>
                  <a:pt x="128" y="672"/>
                </a:lnTo>
                <a:lnTo>
                  <a:pt x="127" y="671"/>
                </a:lnTo>
                <a:lnTo>
                  <a:pt x="127" y="670"/>
                </a:lnTo>
                <a:lnTo>
                  <a:pt x="126" y="669"/>
                </a:lnTo>
                <a:lnTo>
                  <a:pt x="125" y="668"/>
                </a:lnTo>
                <a:lnTo>
                  <a:pt x="125" y="667"/>
                </a:lnTo>
                <a:lnTo>
                  <a:pt x="124" y="663"/>
                </a:lnTo>
                <a:lnTo>
                  <a:pt x="122" y="658"/>
                </a:lnTo>
                <a:lnTo>
                  <a:pt x="121" y="654"/>
                </a:lnTo>
                <a:lnTo>
                  <a:pt x="120" y="653"/>
                </a:lnTo>
                <a:lnTo>
                  <a:pt x="120" y="651"/>
                </a:lnTo>
                <a:lnTo>
                  <a:pt x="119" y="650"/>
                </a:lnTo>
                <a:lnTo>
                  <a:pt x="118" y="648"/>
                </a:lnTo>
                <a:lnTo>
                  <a:pt x="117" y="647"/>
                </a:lnTo>
                <a:lnTo>
                  <a:pt x="116" y="647"/>
                </a:lnTo>
                <a:lnTo>
                  <a:pt x="115" y="645"/>
                </a:lnTo>
                <a:lnTo>
                  <a:pt x="115" y="644"/>
                </a:lnTo>
                <a:lnTo>
                  <a:pt x="114" y="643"/>
                </a:lnTo>
                <a:lnTo>
                  <a:pt x="112" y="640"/>
                </a:lnTo>
                <a:lnTo>
                  <a:pt x="111" y="639"/>
                </a:lnTo>
                <a:lnTo>
                  <a:pt x="109" y="637"/>
                </a:lnTo>
                <a:lnTo>
                  <a:pt x="108" y="634"/>
                </a:lnTo>
                <a:lnTo>
                  <a:pt x="108" y="634"/>
                </a:lnTo>
                <a:lnTo>
                  <a:pt x="107" y="632"/>
                </a:lnTo>
                <a:lnTo>
                  <a:pt x="105" y="630"/>
                </a:lnTo>
                <a:lnTo>
                  <a:pt x="104" y="629"/>
                </a:lnTo>
                <a:lnTo>
                  <a:pt x="103" y="628"/>
                </a:lnTo>
                <a:lnTo>
                  <a:pt x="102" y="627"/>
                </a:lnTo>
                <a:lnTo>
                  <a:pt x="101" y="627"/>
                </a:lnTo>
                <a:lnTo>
                  <a:pt x="100" y="627"/>
                </a:lnTo>
                <a:lnTo>
                  <a:pt x="98" y="626"/>
                </a:lnTo>
                <a:lnTo>
                  <a:pt x="94" y="625"/>
                </a:lnTo>
                <a:lnTo>
                  <a:pt x="92" y="624"/>
                </a:lnTo>
                <a:lnTo>
                  <a:pt x="90" y="624"/>
                </a:lnTo>
                <a:lnTo>
                  <a:pt x="89" y="624"/>
                </a:lnTo>
                <a:lnTo>
                  <a:pt x="87" y="624"/>
                </a:lnTo>
                <a:lnTo>
                  <a:pt x="86" y="625"/>
                </a:lnTo>
                <a:lnTo>
                  <a:pt x="84" y="625"/>
                </a:lnTo>
                <a:lnTo>
                  <a:pt x="82" y="626"/>
                </a:lnTo>
                <a:lnTo>
                  <a:pt x="79" y="628"/>
                </a:lnTo>
                <a:lnTo>
                  <a:pt x="77" y="629"/>
                </a:lnTo>
                <a:lnTo>
                  <a:pt x="75" y="630"/>
                </a:lnTo>
                <a:lnTo>
                  <a:pt x="73" y="632"/>
                </a:lnTo>
                <a:lnTo>
                  <a:pt x="71" y="634"/>
                </a:lnTo>
                <a:lnTo>
                  <a:pt x="71" y="635"/>
                </a:lnTo>
                <a:lnTo>
                  <a:pt x="71" y="635"/>
                </a:lnTo>
                <a:lnTo>
                  <a:pt x="70" y="636"/>
                </a:lnTo>
                <a:lnTo>
                  <a:pt x="70" y="636"/>
                </a:lnTo>
                <a:lnTo>
                  <a:pt x="70" y="636"/>
                </a:lnTo>
                <a:lnTo>
                  <a:pt x="71" y="637"/>
                </a:lnTo>
                <a:lnTo>
                  <a:pt x="71" y="638"/>
                </a:lnTo>
                <a:lnTo>
                  <a:pt x="72" y="639"/>
                </a:lnTo>
                <a:lnTo>
                  <a:pt x="72" y="640"/>
                </a:lnTo>
                <a:lnTo>
                  <a:pt x="73" y="641"/>
                </a:lnTo>
                <a:lnTo>
                  <a:pt x="73" y="641"/>
                </a:lnTo>
                <a:lnTo>
                  <a:pt x="74" y="642"/>
                </a:lnTo>
                <a:lnTo>
                  <a:pt x="81" y="649"/>
                </a:lnTo>
                <a:lnTo>
                  <a:pt x="82" y="650"/>
                </a:lnTo>
                <a:lnTo>
                  <a:pt x="83" y="651"/>
                </a:lnTo>
                <a:lnTo>
                  <a:pt x="83" y="652"/>
                </a:lnTo>
                <a:lnTo>
                  <a:pt x="83" y="653"/>
                </a:lnTo>
                <a:lnTo>
                  <a:pt x="84" y="655"/>
                </a:lnTo>
                <a:lnTo>
                  <a:pt x="85" y="657"/>
                </a:lnTo>
                <a:lnTo>
                  <a:pt x="85" y="657"/>
                </a:lnTo>
                <a:lnTo>
                  <a:pt x="87" y="660"/>
                </a:lnTo>
                <a:lnTo>
                  <a:pt x="88" y="662"/>
                </a:lnTo>
                <a:lnTo>
                  <a:pt x="88" y="663"/>
                </a:lnTo>
                <a:lnTo>
                  <a:pt x="88" y="664"/>
                </a:lnTo>
                <a:lnTo>
                  <a:pt x="89" y="665"/>
                </a:lnTo>
                <a:lnTo>
                  <a:pt x="89" y="666"/>
                </a:lnTo>
                <a:lnTo>
                  <a:pt x="89" y="667"/>
                </a:lnTo>
                <a:lnTo>
                  <a:pt x="89" y="668"/>
                </a:lnTo>
                <a:lnTo>
                  <a:pt x="89" y="669"/>
                </a:lnTo>
                <a:lnTo>
                  <a:pt x="88" y="669"/>
                </a:lnTo>
                <a:lnTo>
                  <a:pt x="88" y="671"/>
                </a:lnTo>
                <a:lnTo>
                  <a:pt x="86" y="673"/>
                </a:lnTo>
                <a:lnTo>
                  <a:pt x="85" y="675"/>
                </a:lnTo>
                <a:lnTo>
                  <a:pt x="83" y="678"/>
                </a:lnTo>
                <a:lnTo>
                  <a:pt x="82" y="682"/>
                </a:lnTo>
                <a:lnTo>
                  <a:pt x="81" y="684"/>
                </a:lnTo>
                <a:lnTo>
                  <a:pt x="80" y="686"/>
                </a:lnTo>
                <a:lnTo>
                  <a:pt x="79" y="687"/>
                </a:lnTo>
                <a:lnTo>
                  <a:pt x="78" y="688"/>
                </a:lnTo>
                <a:lnTo>
                  <a:pt x="77" y="690"/>
                </a:lnTo>
                <a:lnTo>
                  <a:pt x="75" y="692"/>
                </a:lnTo>
                <a:lnTo>
                  <a:pt x="73" y="693"/>
                </a:lnTo>
                <a:lnTo>
                  <a:pt x="71" y="694"/>
                </a:lnTo>
                <a:lnTo>
                  <a:pt x="70" y="695"/>
                </a:lnTo>
                <a:lnTo>
                  <a:pt x="69" y="695"/>
                </a:lnTo>
                <a:lnTo>
                  <a:pt x="68" y="696"/>
                </a:lnTo>
                <a:lnTo>
                  <a:pt x="66" y="696"/>
                </a:lnTo>
                <a:lnTo>
                  <a:pt x="65" y="695"/>
                </a:lnTo>
                <a:lnTo>
                  <a:pt x="63" y="695"/>
                </a:lnTo>
                <a:lnTo>
                  <a:pt x="60" y="694"/>
                </a:lnTo>
                <a:lnTo>
                  <a:pt x="58" y="693"/>
                </a:lnTo>
                <a:lnTo>
                  <a:pt x="56" y="691"/>
                </a:lnTo>
                <a:lnTo>
                  <a:pt x="51" y="688"/>
                </a:lnTo>
                <a:lnTo>
                  <a:pt x="49" y="686"/>
                </a:lnTo>
                <a:lnTo>
                  <a:pt x="48" y="685"/>
                </a:lnTo>
                <a:lnTo>
                  <a:pt x="47" y="684"/>
                </a:lnTo>
                <a:lnTo>
                  <a:pt x="45" y="682"/>
                </a:lnTo>
                <a:lnTo>
                  <a:pt x="45" y="681"/>
                </a:lnTo>
                <a:lnTo>
                  <a:pt x="44" y="680"/>
                </a:lnTo>
                <a:lnTo>
                  <a:pt x="44" y="680"/>
                </a:lnTo>
                <a:lnTo>
                  <a:pt x="43" y="679"/>
                </a:lnTo>
                <a:lnTo>
                  <a:pt x="43" y="678"/>
                </a:lnTo>
                <a:lnTo>
                  <a:pt x="43" y="677"/>
                </a:lnTo>
                <a:lnTo>
                  <a:pt x="44" y="676"/>
                </a:lnTo>
                <a:lnTo>
                  <a:pt x="44" y="675"/>
                </a:lnTo>
                <a:lnTo>
                  <a:pt x="44" y="674"/>
                </a:lnTo>
                <a:lnTo>
                  <a:pt x="45" y="673"/>
                </a:lnTo>
                <a:lnTo>
                  <a:pt x="45" y="672"/>
                </a:lnTo>
                <a:lnTo>
                  <a:pt x="46" y="671"/>
                </a:lnTo>
                <a:lnTo>
                  <a:pt x="47" y="670"/>
                </a:lnTo>
                <a:lnTo>
                  <a:pt x="49" y="668"/>
                </a:lnTo>
                <a:lnTo>
                  <a:pt x="50" y="667"/>
                </a:lnTo>
                <a:lnTo>
                  <a:pt x="50" y="666"/>
                </a:lnTo>
                <a:lnTo>
                  <a:pt x="51" y="666"/>
                </a:lnTo>
                <a:lnTo>
                  <a:pt x="51" y="665"/>
                </a:lnTo>
                <a:lnTo>
                  <a:pt x="51" y="664"/>
                </a:lnTo>
                <a:lnTo>
                  <a:pt x="51" y="663"/>
                </a:lnTo>
                <a:lnTo>
                  <a:pt x="51" y="662"/>
                </a:lnTo>
                <a:lnTo>
                  <a:pt x="50" y="660"/>
                </a:lnTo>
                <a:lnTo>
                  <a:pt x="49" y="659"/>
                </a:lnTo>
                <a:lnTo>
                  <a:pt x="49" y="657"/>
                </a:lnTo>
                <a:lnTo>
                  <a:pt x="48" y="656"/>
                </a:lnTo>
                <a:lnTo>
                  <a:pt x="45" y="652"/>
                </a:lnTo>
                <a:lnTo>
                  <a:pt x="44" y="650"/>
                </a:lnTo>
                <a:lnTo>
                  <a:pt x="43" y="649"/>
                </a:lnTo>
                <a:lnTo>
                  <a:pt x="43" y="648"/>
                </a:lnTo>
                <a:lnTo>
                  <a:pt x="42" y="646"/>
                </a:lnTo>
                <a:lnTo>
                  <a:pt x="41" y="642"/>
                </a:lnTo>
                <a:lnTo>
                  <a:pt x="39" y="637"/>
                </a:lnTo>
                <a:lnTo>
                  <a:pt x="38" y="632"/>
                </a:lnTo>
                <a:lnTo>
                  <a:pt x="38" y="630"/>
                </a:lnTo>
                <a:lnTo>
                  <a:pt x="37" y="628"/>
                </a:lnTo>
                <a:lnTo>
                  <a:pt x="37" y="626"/>
                </a:lnTo>
                <a:lnTo>
                  <a:pt x="37" y="624"/>
                </a:lnTo>
                <a:lnTo>
                  <a:pt x="37" y="622"/>
                </a:lnTo>
                <a:lnTo>
                  <a:pt x="38" y="620"/>
                </a:lnTo>
                <a:lnTo>
                  <a:pt x="38" y="618"/>
                </a:lnTo>
                <a:lnTo>
                  <a:pt x="39" y="617"/>
                </a:lnTo>
                <a:lnTo>
                  <a:pt x="42" y="613"/>
                </a:lnTo>
                <a:lnTo>
                  <a:pt x="43" y="611"/>
                </a:lnTo>
                <a:lnTo>
                  <a:pt x="44" y="608"/>
                </a:lnTo>
                <a:lnTo>
                  <a:pt x="45" y="607"/>
                </a:lnTo>
                <a:lnTo>
                  <a:pt x="46" y="606"/>
                </a:lnTo>
                <a:lnTo>
                  <a:pt x="47" y="605"/>
                </a:lnTo>
                <a:lnTo>
                  <a:pt x="48" y="604"/>
                </a:lnTo>
                <a:lnTo>
                  <a:pt x="49" y="603"/>
                </a:lnTo>
                <a:lnTo>
                  <a:pt x="50" y="603"/>
                </a:lnTo>
                <a:lnTo>
                  <a:pt x="50" y="602"/>
                </a:lnTo>
                <a:lnTo>
                  <a:pt x="50" y="602"/>
                </a:lnTo>
                <a:lnTo>
                  <a:pt x="50" y="602"/>
                </a:lnTo>
                <a:lnTo>
                  <a:pt x="49" y="601"/>
                </a:lnTo>
                <a:lnTo>
                  <a:pt x="49" y="601"/>
                </a:lnTo>
                <a:lnTo>
                  <a:pt x="48" y="601"/>
                </a:lnTo>
                <a:lnTo>
                  <a:pt x="45" y="600"/>
                </a:lnTo>
                <a:lnTo>
                  <a:pt x="42" y="600"/>
                </a:lnTo>
                <a:lnTo>
                  <a:pt x="40" y="600"/>
                </a:lnTo>
                <a:lnTo>
                  <a:pt x="38" y="599"/>
                </a:lnTo>
                <a:lnTo>
                  <a:pt x="35" y="598"/>
                </a:lnTo>
                <a:lnTo>
                  <a:pt x="29" y="597"/>
                </a:lnTo>
                <a:lnTo>
                  <a:pt x="25" y="596"/>
                </a:lnTo>
                <a:lnTo>
                  <a:pt x="21" y="594"/>
                </a:lnTo>
                <a:lnTo>
                  <a:pt x="20" y="594"/>
                </a:lnTo>
                <a:lnTo>
                  <a:pt x="19" y="594"/>
                </a:lnTo>
                <a:lnTo>
                  <a:pt x="19" y="593"/>
                </a:lnTo>
                <a:lnTo>
                  <a:pt x="18" y="593"/>
                </a:lnTo>
                <a:lnTo>
                  <a:pt x="18" y="592"/>
                </a:lnTo>
                <a:lnTo>
                  <a:pt x="18" y="591"/>
                </a:lnTo>
                <a:lnTo>
                  <a:pt x="17" y="591"/>
                </a:lnTo>
                <a:lnTo>
                  <a:pt x="17" y="590"/>
                </a:lnTo>
                <a:lnTo>
                  <a:pt x="17" y="588"/>
                </a:lnTo>
                <a:lnTo>
                  <a:pt x="17" y="585"/>
                </a:lnTo>
                <a:lnTo>
                  <a:pt x="17" y="583"/>
                </a:lnTo>
                <a:lnTo>
                  <a:pt x="17" y="582"/>
                </a:lnTo>
                <a:lnTo>
                  <a:pt x="17" y="578"/>
                </a:lnTo>
                <a:lnTo>
                  <a:pt x="17" y="577"/>
                </a:lnTo>
                <a:lnTo>
                  <a:pt x="17" y="576"/>
                </a:lnTo>
                <a:lnTo>
                  <a:pt x="17" y="574"/>
                </a:lnTo>
                <a:lnTo>
                  <a:pt x="18" y="573"/>
                </a:lnTo>
                <a:lnTo>
                  <a:pt x="18" y="572"/>
                </a:lnTo>
                <a:lnTo>
                  <a:pt x="18" y="571"/>
                </a:lnTo>
                <a:lnTo>
                  <a:pt x="19" y="571"/>
                </a:lnTo>
                <a:lnTo>
                  <a:pt x="19" y="570"/>
                </a:lnTo>
                <a:lnTo>
                  <a:pt x="20" y="570"/>
                </a:lnTo>
                <a:lnTo>
                  <a:pt x="21" y="570"/>
                </a:lnTo>
                <a:lnTo>
                  <a:pt x="25" y="571"/>
                </a:lnTo>
                <a:lnTo>
                  <a:pt x="31" y="572"/>
                </a:lnTo>
                <a:lnTo>
                  <a:pt x="32" y="572"/>
                </a:lnTo>
                <a:lnTo>
                  <a:pt x="33" y="572"/>
                </a:lnTo>
                <a:lnTo>
                  <a:pt x="34" y="572"/>
                </a:lnTo>
                <a:lnTo>
                  <a:pt x="35" y="572"/>
                </a:lnTo>
                <a:lnTo>
                  <a:pt x="36" y="572"/>
                </a:lnTo>
                <a:lnTo>
                  <a:pt x="36" y="571"/>
                </a:lnTo>
                <a:lnTo>
                  <a:pt x="37" y="571"/>
                </a:lnTo>
                <a:lnTo>
                  <a:pt x="37" y="570"/>
                </a:lnTo>
                <a:lnTo>
                  <a:pt x="38" y="569"/>
                </a:lnTo>
                <a:lnTo>
                  <a:pt x="38" y="569"/>
                </a:lnTo>
                <a:lnTo>
                  <a:pt x="38" y="568"/>
                </a:lnTo>
                <a:lnTo>
                  <a:pt x="39" y="564"/>
                </a:lnTo>
                <a:lnTo>
                  <a:pt x="40" y="562"/>
                </a:lnTo>
                <a:lnTo>
                  <a:pt x="40" y="561"/>
                </a:lnTo>
                <a:lnTo>
                  <a:pt x="41" y="560"/>
                </a:lnTo>
                <a:lnTo>
                  <a:pt x="41" y="559"/>
                </a:lnTo>
                <a:lnTo>
                  <a:pt x="42" y="558"/>
                </a:lnTo>
                <a:lnTo>
                  <a:pt x="42" y="558"/>
                </a:lnTo>
                <a:lnTo>
                  <a:pt x="42" y="558"/>
                </a:lnTo>
                <a:lnTo>
                  <a:pt x="42" y="557"/>
                </a:lnTo>
                <a:lnTo>
                  <a:pt x="42" y="554"/>
                </a:lnTo>
                <a:lnTo>
                  <a:pt x="42" y="551"/>
                </a:lnTo>
                <a:lnTo>
                  <a:pt x="43" y="548"/>
                </a:lnTo>
                <a:lnTo>
                  <a:pt x="44" y="544"/>
                </a:lnTo>
                <a:lnTo>
                  <a:pt x="45" y="542"/>
                </a:lnTo>
                <a:lnTo>
                  <a:pt x="45" y="540"/>
                </a:lnTo>
                <a:lnTo>
                  <a:pt x="45" y="540"/>
                </a:lnTo>
                <a:lnTo>
                  <a:pt x="45" y="539"/>
                </a:lnTo>
                <a:lnTo>
                  <a:pt x="43" y="534"/>
                </a:lnTo>
                <a:lnTo>
                  <a:pt x="42" y="532"/>
                </a:lnTo>
                <a:lnTo>
                  <a:pt x="42" y="531"/>
                </a:lnTo>
                <a:lnTo>
                  <a:pt x="42" y="529"/>
                </a:lnTo>
                <a:lnTo>
                  <a:pt x="42" y="528"/>
                </a:lnTo>
                <a:lnTo>
                  <a:pt x="42" y="526"/>
                </a:lnTo>
                <a:lnTo>
                  <a:pt x="42" y="525"/>
                </a:lnTo>
                <a:lnTo>
                  <a:pt x="43" y="523"/>
                </a:lnTo>
                <a:lnTo>
                  <a:pt x="43" y="522"/>
                </a:lnTo>
                <a:lnTo>
                  <a:pt x="44" y="520"/>
                </a:lnTo>
                <a:lnTo>
                  <a:pt x="45" y="519"/>
                </a:lnTo>
                <a:lnTo>
                  <a:pt x="46" y="518"/>
                </a:lnTo>
                <a:lnTo>
                  <a:pt x="46" y="517"/>
                </a:lnTo>
                <a:lnTo>
                  <a:pt x="50" y="512"/>
                </a:lnTo>
                <a:lnTo>
                  <a:pt x="53" y="508"/>
                </a:lnTo>
                <a:lnTo>
                  <a:pt x="54" y="507"/>
                </a:lnTo>
                <a:lnTo>
                  <a:pt x="55" y="505"/>
                </a:lnTo>
                <a:lnTo>
                  <a:pt x="55" y="504"/>
                </a:lnTo>
                <a:lnTo>
                  <a:pt x="56" y="503"/>
                </a:lnTo>
                <a:lnTo>
                  <a:pt x="56" y="501"/>
                </a:lnTo>
                <a:lnTo>
                  <a:pt x="57" y="498"/>
                </a:lnTo>
                <a:lnTo>
                  <a:pt x="57" y="496"/>
                </a:lnTo>
                <a:lnTo>
                  <a:pt x="57" y="493"/>
                </a:lnTo>
                <a:lnTo>
                  <a:pt x="57" y="492"/>
                </a:lnTo>
                <a:lnTo>
                  <a:pt x="57" y="490"/>
                </a:lnTo>
                <a:lnTo>
                  <a:pt x="57" y="485"/>
                </a:lnTo>
                <a:lnTo>
                  <a:pt x="56" y="483"/>
                </a:lnTo>
                <a:lnTo>
                  <a:pt x="56" y="482"/>
                </a:lnTo>
                <a:lnTo>
                  <a:pt x="55" y="481"/>
                </a:lnTo>
                <a:lnTo>
                  <a:pt x="55" y="479"/>
                </a:lnTo>
                <a:lnTo>
                  <a:pt x="54" y="478"/>
                </a:lnTo>
                <a:lnTo>
                  <a:pt x="53" y="478"/>
                </a:lnTo>
                <a:lnTo>
                  <a:pt x="52" y="477"/>
                </a:lnTo>
                <a:lnTo>
                  <a:pt x="51" y="476"/>
                </a:lnTo>
                <a:lnTo>
                  <a:pt x="50" y="475"/>
                </a:lnTo>
                <a:lnTo>
                  <a:pt x="49" y="475"/>
                </a:lnTo>
                <a:lnTo>
                  <a:pt x="49" y="474"/>
                </a:lnTo>
                <a:lnTo>
                  <a:pt x="47" y="474"/>
                </a:lnTo>
                <a:lnTo>
                  <a:pt x="43" y="473"/>
                </a:lnTo>
                <a:lnTo>
                  <a:pt x="42" y="473"/>
                </a:lnTo>
                <a:lnTo>
                  <a:pt x="40" y="472"/>
                </a:lnTo>
                <a:lnTo>
                  <a:pt x="39" y="472"/>
                </a:lnTo>
                <a:lnTo>
                  <a:pt x="39" y="472"/>
                </a:lnTo>
                <a:lnTo>
                  <a:pt x="38" y="472"/>
                </a:lnTo>
                <a:lnTo>
                  <a:pt x="38" y="471"/>
                </a:lnTo>
                <a:lnTo>
                  <a:pt x="38" y="471"/>
                </a:lnTo>
                <a:lnTo>
                  <a:pt x="37" y="471"/>
                </a:lnTo>
                <a:lnTo>
                  <a:pt x="37" y="470"/>
                </a:lnTo>
                <a:lnTo>
                  <a:pt x="37" y="469"/>
                </a:lnTo>
                <a:lnTo>
                  <a:pt x="38" y="468"/>
                </a:lnTo>
                <a:lnTo>
                  <a:pt x="39" y="465"/>
                </a:lnTo>
                <a:lnTo>
                  <a:pt x="39" y="464"/>
                </a:lnTo>
                <a:lnTo>
                  <a:pt x="39" y="462"/>
                </a:lnTo>
                <a:lnTo>
                  <a:pt x="39" y="461"/>
                </a:lnTo>
                <a:lnTo>
                  <a:pt x="39" y="460"/>
                </a:lnTo>
                <a:lnTo>
                  <a:pt x="39" y="459"/>
                </a:lnTo>
                <a:lnTo>
                  <a:pt x="37" y="455"/>
                </a:lnTo>
                <a:lnTo>
                  <a:pt x="37" y="454"/>
                </a:lnTo>
                <a:lnTo>
                  <a:pt x="37" y="453"/>
                </a:lnTo>
                <a:lnTo>
                  <a:pt x="36" y="449"/>
                </a:lnTo>
                <a:lnTo>
                  <a:pt x="36" y="448"/>
                </a:lnTo>
                <a:lnTo>
                  <a:pt x="36" y="447"/>
                </a:lnTo>
                <a:lnTo>
                  <a:pt x="35" y="446"/>
                </a:lnTo>
                <a:lnTo>
                  <a:pt x="34" y="444"/>
                </a:lnTo>
                <a:lnTo>
                  <a:pt x="33" y="443"/>
                </a:lnTo>
                <a:lnTo>
                  <a:pt x="30" y="440"/>
                </a:lnTo>
                <a:lnTo>
                  <a:pt x="27" y="437"/>
                </a:lnTo>
                <a:lnTo>
                  <a:pt x="25" y="434"/>
                </a:lnTo>
                <a:lnTo>
                  <a:pt x="24" y="432"/>
                </a:lnTo>
                <a:lnTo>
                  <a:pt x="23" y="431"/>
                </a:lnTo>
                <a:lnTo>
                  <a:pt x="21" y="428"/>
                </a:lnTo>
                <a:lnTo>
                  <a:pt x="20" y="425"/>
                </a:lnTo>
                <a:lnTo>
                  <a:pt x="19" y="423"/>
                </a:lnTo>
                <a:lnTo>
                  <a:pt x="18" y="419"/>
                </a:lnTo>
                <a:lnTo>
                  <a:pt x="17" y="417"/>
                </a:lnTo>
                <a:lnTo>
                  <a:pt x="17" y="416"/>
                </a:lnTo>
                <a:lnTo>
                  <a:pt x="16" y="415"/>
                </a:lnTo>
                <a:lnTo>
                  <a:pt x="15" y="413"/>
                </a:lnTo>
                <a:lnTo>
                  <a:pt x="12" y="408"/>
                </a:lnTo>
                <a:lnTo>
                  <a:pt x="11" y="407"/>
                </a:lnTo>
                <a:lnTo>
                  <a:pt x="11" y="405"/>
                </a:lnTo>
                <a:lnTo>
                  <a:pt x="10" y="404"/>
                </a:lnTo>
                <a:lnTo>
                  <a:pt x="10" y="402"/>
                </a:lnTo>
                <a:lnTo>
                  <a:pt x="10" y="401"/>
                </a:lnTo>
                <a:lnTo>
                  <a:pt x="10" y="398"/>
                </a:lnTo>
                <a:lnTo>
                  <a:pt x="10" y="397"/>
                </a:lnTo>
                <a:lnTo>
                  <a:pt x="10" y="396"/>
                </a:lnTo>
                <a:lnTo>
                  <a:pt x="10" y="394"/>
                </a:lnTo>
                <a:lnTo>
                  <a:pt x="11" y="393"/>
                </a:lnTo>
                <a:lnTo>
                  <a:pt x="11" y="391"/>
                </a:lnTo>
                <a:lnTo>
                  <a:pt x="11" y="390"/>
                </a:lnTo>
                <a:lnTo>
                  <a:pt x="12" y="389"/>
                </a:lnTo>
                <a:lnTo>
                  <a:pt x="12" y="387"/>
                </a:lnTo>
                <a:lnTo>
                  <a:pt x="14" y="386"/>
                </a:lnTo>
                <a:lnTo>
                  <a:pt x="16" y="382"/>
                </a:lnTo>
                <a:lnTo>
                  <a:pt x="17" y="381"/>
                </a:lnTo>
                <a:lnTo>
                  <a:pt x="17" y="380"/>
                </a:lnTo>
                <a:lnTo>
                  <a:pt x="18" y="379"/>
                </a:lnTo>
                <a:lnTo>
                  <a:pt x="18" y="378"/>
                </a:lnTo>
                <a:lnTo>
                  <a:pt x="18" y="376"/>
                </a:lnTo>
                <a:lnTo>
                  <a:pt x="18" y="375"/>
                </a:lnTo>
                <a:lnTo>
                  <a:pt x="18" y="373"/>
                </a:lnTo>
                <a:lnTo>
                  <a:pt x="17" y="368"/>
                </a:lnTo>
                <a:lnTo>
                  <a:pt x="17" y="366"/>
                </a:lnTo>
                <a:lnTo>
                  <a:pt x="16" y="364"/>
                </a:lnTo>
                <a:lnTo>
                  <a:pt x="16" y="360"/>
                </a:lnTo>
                <a:lnTo>
                  <a:pt x="16" y="354"/>
                </a:lnTo>
                <a:lnTo>
                  <a:pt x="15" y="352"/>
                </a:lnTo>
                <a:lnTo>
                  <a:pt x="15" y="350"/>
                </a:lnTo>
                <a:lnTo>
                  <a:pt x="14" y="348"/>
                </a:lnTo>
                <a:lnTo>
                  <a:pt x="12" y="342"/>
                </a:lnTo>
                <a:lnTo>
                  <a:pt x="9" y="335"/>
                </a:lnTo>
                <a:lnTo>
                  <a:pt x="8" y="331"/>
                </a:lnTo>
                <a:lnTo>
                  <a:pt x="7" y="329"/>
                </a:lnTo>
                <a:lnTo>
                  <a:pt x="7" y="326"/>
                </a:lnTo>
                <a:lnTo>
                  <a:pt x="5" y="319"/>
                </a:lnTo>
                <a:lnTo>
                  <a:pt x="4" y="316"/>
                </a:lnTo>
                <a:lnTo>
                  <a:pt x="3" y="312"/>
                </a:lnTo>
                <a:lnTo>
                  <a:pt x="1" y="307"/>
                </a:lnTo>
                <a:lnTo>
                  <a:pt x="1" y="305"/>
                </a:lnTo>
                <a:lnTo>
                  <a:pt x="0" y="303"/>
                </a:lnTo>
                <a:lnTo>
                  <a:pt x="0" y="302"/>
                </a:lnTo>
                <a:lnTo>
                  <a:pt x="0" y="301"/>
                </a:lnTo>
                <a:lnTo>
                  <a:pt x="0" y="300"/>
                </a:lnTo>
                <a:lnTo>
                  <a:pt x="1" y="300"/>
                </a:lnTo>
                <a:lnTo>
                  <a:pt x="1" y="299"/>
                </a:lnTo>
                <a:lnTo>
                  <a:pt x="1" y="299"/>
                </a:lnTo>
                <a:lnTo>
                  <a:pt x="2" y="298"/>
                </a:lnTo>
                <a:lnTo>
                  <a:pt x="2" y="298"/>
                </a:lnTo>
                <a:lnTo>
                  <a:pt x="3" y="297"/>
                </a:lnTo>
                <a:lnTo>
                  <a:pt x="4" y="297"/>
                </a:lnTo>
                <a:lnTo>
                  <a:pt x="5" y="296"/>
                </a:lnTo>
                <a:lnTo>
                  <a:pt x="7" y="296"/>
                </a:lnTo>
                <a:lnTo>
                  <a:pt x="10" y="296"/>
                </a:lnTo>
                <a:lnTo>
                  <a:pt x="12" y="295"/>
                </a:lnTo>
                <a:lnTo>
                  <a:pt x="13" y="295"/>
                </a:lnTo>
                <a:lnTo>
                  <a:pt x="14" y="294"/>
                </a:lnTo>
                <a:lnTo>
                  <a:pt x="15" y="294"/>
                </a:lnTo>
                <a:lnTo>
                  <a:pt x="15" y="293"/>
                </a:lnTo>
                <a:lnTo>
                  <a:pt x="17" y="292"/>
                </a:lnTo>
                <a:lnTo>
                  <a:pt x="18" y="290"/>
                </a:lnTo>
                <a:lnTo>
                  <a:pt x="19" y="289"/>
                </a:lnTo>
                <a:lnTo>
                  <a:pt x="20" y="287"/>
                </a:lnTo>
                <a:lnTo>
                  <a:pt x="21" y="286"/>
                </a:lnTo>
                <a:lnTo>
                  <a:pt x="25" y="283"/>
                </a:lnTo>
                <a:lnTo>
                  <a:pt x="26" y="281"/>
                </a:lnTo>
                <a:lnTo>
                  <a:pt x="31" y="278"/>
                </a:lnTo>
                <a:lnTo>
                  <a:pt x="32" y="276"/>
                </a:lnTo>
                <a:lnTo>
                  <a:pt x="33" y="275"/>
                </a:lnTo>
                <a:lnTo>
                  <a:pt x="34" y="274"/>
                </a:lnTo>
                <a:lnTo>
                  <a:pt x="35" y="273"/>
                </a:lnTo>
                <a:lnTo>
                  <a:pt x="35" y="272"/>
                </a:lnTo>
                <a:lnTo>
                  <a:pt x="36" y="271"/>
                </a:lnTo>
                <a:lnTo>
                  <a:pt x="37" y="269"/>
                </a:lnTo>
                <a:lnTo>
                  <a:pt x="37" y="267"/>
                </a:lnTo>
                <a:lnTo>
                  <a:pt x="37" y="266"/>
                </a:lnTo>
                <a:lnTo>
                  <a:pt x="37" y="265"/>
                </a:lnTo>
                <a:lnTo>
                  <a:pt x="37" y="263"/>
                </a:lnTo>
                <a:lnTo>
                  <a:pt x="37" y="258"/>
                </a:lnTo>
                <a:lnTo>
                  <a:pt x="36" y="256"/>
                </a:lnTo>
                <a:lnTo>
                  <a:pt x="36" y="253"/>
                </a:lnTo>
                <a:lnTo>
                  <a:pt x="36" y="252"/>
                </a:lnTo>
                <a:lnTo>
                  <a:pt x="35" y="250"/>
                </a:lnTo>
                <a:lnTo>
                  <a:pt x="36" y="249"/>
                </a:lnTo>
                <a:lnTo>
                  <a:pt x="36" y="248"/>
                </a:lnTo>
                <a:lnTo>
                  <a:pt x="36" y="247"/>
                </a:lnTo>
                <a:lnTo>
                  <a:pt x="36" y="245"/>
                </a:lnTo>
                <a:lnTo>
                  <a:pt x="38" y="241"/>
                </a:lnTo>
                <a:lnTo>
                  <a:pt x="38" y="240"/>
                </a:lnTo>
                <a:lnTo>
                  <a:pt x="38" y="239"/>
                </a:lnTo>
                <a:lnTo>
                  <a:pt x="38" y="237"/>
                </a:lnTo>
                <a:lnTo>
                  <a:pt x="38" y="236"/>
                </a:lnTo>
                <a:lnTo>
                  <a:pt x="37" y="231"/>
                </a:lnTo>
                <a:lnTo>
                  <a:pt x="37" y="229"/>
                </a:lnTo>
                <a:lnTo>
                  <a:pt x="37" y="227"/>
                </a:lnTo>
                <a:lnTo>
                  <a:pt x="37" y="226"/>
                </a:lnTo>
                <a:lnTo>
                  <a:pt x="38" y="225"/>
                </a:lnTo>
                <a:lnTo>
                  <a:pt x="38" y="224"/>
                </a:lnTo>
                <a:lnTo>
                  <a:pt x="38" y="223"/>
                </a:lnTo>
                <a:lnTo>
                  <a:pt x="40" y="220"/>
                </a:lnTo>
                <a:lnTo>
                  <a:pt x="41" y="219"/>
                </a:lnTo>
                <a:lnTo>
                  <a:pt x="43" y="214"/>
                </a:lnTo>
                <a:lnTo>
                  <a:pt x="44" y="210"/>
                </a:lnTo>
                <a:lnTo>
                  <a:pt x="45" y="208"/>
                </a:lnTo>
                <a:lnTo>
                  <a:pt x="47" y="203"/>
                </a:lnTo>
                <a:lnTo>
                  <a:pt x="51" y="192"/>
                </a:lnTo>
                <a:lnTo>
                  <a:pt x="52" y="187"/>
                </a:lnTo>
                <a:lnTo>
                  <a:pt x="55" y="181"/>
                </a:lnTo>
                <a:lnTo>
                  <a:pt x="55" y="179"/>
                </a:lnTo>
                <a:lnTo>
                  <a:pt x="56" y="177"/>
                </a:lnTo>
                <a:lnTo>
                  <a:pt x="56" y="175"/>
                </a:lnTo>
                <a:lnTo>
                  <a:pt x="57" y="173"/>
                </a:lnTo>
                <a:lnTo>
                  <a:pt x="57" y="171"/>
                </a:lnTo>
                <a:lnTo>
                  <a:pt x="57" y="169"/>
                </a:lnTo>
                <a:lnTo>
                  <a:pt x="57" y="167"/>
                </a:lnTo>
                <a:lnTo>
                  <a:pt x="57" y="165"/>
                </a:lnTo>
                <a:lnTo>
                  <a:pt x="57" y="165"/>
                </a:lnTo>
                <a:lnTo>
                  <a:pt x="57" y="165"/>
                </a:lnTo>
                <a:lnTo>
                  <a:pt x="58" y="165"/>
                </a:lnTo>
                <a:lnTo>
                  <a:pt x="59" y="164"/>
                </a:lnTo>
                <a:lnTo>
                  <a:pt x="60" y="163"/>
                </a:lnTo>
                <a:lnTo>
                  <a:pt x="60" y="163"/>
                </a:lnTo>
                <a:lnTo>
                  <a:pt x="61" y="162"/>
                </a:lnTo>
                <a:lnTo>
                  <a:pt x="65" y="157"/>
                </a:lnTo>
                <a:lnTo>
                  <a:pt x="66" y="156"/>
                </a:lnTo>
                <a:lnTo>
                  <a:pt x="67" y="155"/>
                </a:lnTo>
                <a:lnTo>
                  <a:pt x="69" y="154"/>
                </a:lnTo>
                <a:lnTo>
                  <a:pt x="71" y="152"/>
                </a:lnTo>
                <a:lnTo>
                  <a:pt x="72" y="151"/>
                </a:lnTo>
                <a:lnTo>
                  <a:pt x="74" y="150"/>
                </a:lnTo>
                <a:lnTo>
                  <a:pt x="75" y="150"/>
                </a:lnTo>
                <a:lnTo>
                  <a:pt x="76" y="149"/>
                </a:lnTo>
                <a:lnTo>
                  <a:pt x="78" y="149"/>
                </a:lnTo>
                <a:lnTo>
                  <a:pt x="79" y="148"/>
                </a:lnTo>
                <a:lnTo>
                  <a:pt x="81" y="148"/>
                </a:lnTo>
                <a:lnTo>
                  <a:pt x="86" y="147"/>
                </a:lnTo>
                <a:lnTo>
                  <a:pt x="88" y="147"/>
                </a:lnTo>
                <a:lnTo>
                  <a:pt x="91" y="146"/>
                </a:lnTo>
                <a:lnTo>
                  <a:pt x="92" y="146"/>
                </a:lnTo>
                <a:lnTo>
                  <a:pt x="94" y="145"/>
                </a:lnTo>
                <a:lnTo>
                  <a:pt x="95" y="144"/>
                </a:lnTo>
                <a:lnTo>
                  <a:pt x="97" y="143"/>
                </a:lnTo>
                <a:lnTo>
                  <a:pt x="99" y="141"/>
                </a:lnTo>
                <a:lnTo>
                  <a:pt x="100" y="140"/>
                </a:lnTo>
                <a:lnTo>
                  <a:pt x="101" y="140"/>
                </a:lnTo>
                <a:lnTo>
                  <a:pt x="102" y="139"/>
                </a:lnTo>
                <a:lnTo>
                  <a:pt x="102" y="139"/>
                </a:lnTo>
                <a:lnTo>
                  <a:pt x="103" y="139"/>
                </a:lnTo>
                <a:lnTo>
                  <a:pt x="104" y="139"/>
                </a:lnTo>
                <a:lnTo>
                  <a:pt x="105" y="139"/>
                </a:lnTo>
                <a:lnTo>
                  <a:pt x="106" y="140"/>
                </a:lnTo>
                <a:lnTo>
                  <a:pt x="107" y="141"/>
                </a:lnTo>
                <a:lnTo>
                  <a:pt x="111" y="145"/>
                </a:lnTo>
                <a:lnTo>
                  <a:pt x="113" y="146"/>
                </a:lnTo>
                <a:lnTo>
                  <a:pt x="113" y="147"/>
                </a:lnTo>
                <a:lnTo>
                  <a:pt x="114" y="147"/>
                </a:lnTo>
                <a:lnTo>
                  <a:pt x="115" y="147"/>
                </a:lnTo>
                <a:lnTo>
                  <a:pt x="116" y="148"/>
                </a:lnTo>
                <a:lnTo>
                  <a:pt x="117" y="148"/>
                </a:lnTo>
                <a:lnTo>
                  <a:pt x="118" y="147"/>
                </a:lnTo>
                <a:lnTo>
                  <a:pt x="119" y="147"/>
                </a:lnTo>
                <a:lnTo>
                  <a:pt x="119" y="146"/>
                </a:lnTo>
                <a:lnTo>
                  <a:pt x="120" y="145"/>
                </a:lnTo>
                <a:lnTo>
                  <a:pt x="121" y="144"/>
                </a:lnTo>
                <a:lnTo>
                  <a:pt x="121" y="143"/>
                </a:lnTo>
                <a:lnTo>
                  <a:pt x="122" y="142"/>
                </a:lnTo>
                <a:lnTo>
                  <a:pt x="122" y="141"/>
                </a:lnTo>
                <a:lnTo>
                  <a:pt x="121" y="139"/>
                </a:lnTo>
                <a:lnTo>
                  <a:pt x="121" y="138"/>
                </a:lnTo>
                <a:lnTo>
                  <a:pt x="120" y="134"/>
                </a:lnTo>
                <a:lnTo>
                  <a:pt x="119" y="132"/>
                </a:lnTo>
                <a:lnTo>
                  <a:pt x="119" y="129"/>
                </a:lnTo>
                <a:lnTo>
                  <a:pt x="119" y="127"/>
                </a:lnTo>
                <a:lnTo>
                  <a:pt x="118" y="126"/>
                </a:lnTo>
                <a:lnTo>
                  <a:pt x="119" y="124"/>
                </a:lnTo>
                <a:lnTo>
                  <a:pt x="119" y="119"/>
                </a:lnTo>
                <a:lnTo>
                  <a:pt x="119" y="116"/>
                </a:lnTo>
                <a:lnTo>
                  <a:pt x="120" y="114"/>
                </a:lnTo>
                <a:lnTo>
                  <a:pt x="119" y="111"/>
                </a:lnTo>
                <a:lnTo>
                  <a:pt x="119" y="109"/>
                </a:lnTo>
                <a:lnTo>
                  <a:pt x="118" y="107"/>
                </a:lnTo>
                <a:lnTo>
                  <a:pt x="118" y="105"/>
                </a:lnTo>
                <a:lnTo>
                  <a:pt x="117" y="103"/>
                </a:lnTo>
                <a:lnTo>
                  <a:pt x="115" y="101"/>
                </a:lnTo>
                <a:lnTo>
                  <a:pt x="114" y="99"/>
                </a:lnTo>
                <a:lnTo>
                  <a:pt x="112" y="98"/>
                </a:lnTo>
                <a:lnTo>
                  <a:pt x="111" y="97"/>
                </a:lnTo>
                <a:lnTo>
                  <a:pt x="110" y="96"/>
                </a:lnTo>
                <a:lnTo>
                  <a:pt x="108" y="94"/>
                </a:lnTo>
                <a:lnTo>
                  <a:pt x="100" y="90"/>
                </a:lnTo>
                <a:lnTo>
                  <a:pt x="98" y="89"/>
                </a:lnTo>
                <a:lnTo>
                  <a:pt x="95" y="88"/>
                </a:lnTo>
                <a:lnTo>
                  <a:pt x="94" y="87"/>
                </a:lnTo>
                <a:lnTo>
                  <a:pt x="92" y="86"/>
                </a:lnTo>
                <a:lnTo>
                  <a:pt x="91" y="85"/>
                </a:lnTo>
                <a:lnTo>
                  <a:pt x="90" y="84"/>
                </a:lnTo>
                <a:lnTo>
                  <a:pt x="89" y="83"/>
                </a:lnTo>
                <a:lnTo>
                  <a:pt x="88" y="82"/>
                </a:lnTo>
                <a:lnTo>
                  <a:pt x="88" y="80"/>
                </a:lnTo>
                <a:lnTo>
                  <a:pt x="87" y="79"/>
                </a:lnTo>
                <a:lnTo>
                  <a:pt x="86" y="77"/>
                </a:lnTo>
                <a:lnTo>
                  <a:pt x="84" y="70"/>
                </a:lnTo>
                <a:lnTo>
                  <a:pt x="80" y="64"/>
                </a:lnTo>
                <a:lnTo>
                  <a:pt x="79" y="60"/>
                </a:lnTo>
                <a:lnTo>
                  <a:pt x="78" y="57"/>
                </a:lnTo>
                <a:lnTo>
                  <a:pt x="76" y="52"/>
                </a:lnTo>
                <a:lnTo>
                  <a:pt x="75" y="48"/>
                </a:lnTo>
                <a:lnTo>
                  <a:pt x="74" y="46"/>
                </a:lnTo>
                <a:lnTo>
                  <a:pt x="73" y="44"/>
                </a:lnTo>
                <a:lnTo>
                  <a:pt x="72" y="43"/>
                </a:lnTo>
                <a:lnTo>
                  <a:pt x="72" y="42"/>
                </a:lnTo>
                <a:lnTo>
                  <a:pt x="71" y="41"/>
                </a:lnTo>
                <a:lnTo>
                  <a:pt x="70" y="40"/>
                </a:lnTo>
                <a:lnTo>
                  <a:pt x="69" y="39"/>
                </a:lnTo>
                <a:lnTo>
                  <a:pt x="65" y="36"/>
                </a:lnTo>
                <a:lnTo>
                  <a:pt x="61" y="32"/>
                </a:lnTo>
                <a:lnTo>
                  <a:pt x="59" y="31"/>
                </a:lnTo>
                <a:lnTo>
                  <a:pt x="58" y="30"/>
                </a:lnTo>
                <a:lnTo>
                  <a:pt x="58" y="29"/>
                </a:lnTo>
                <a:lnTo>
                  <a:pt x="57" y="28"/>
                </a:lnTo>
                <a:lnTo>
                  <a:pt x="56" y="27"/>
                </a:lnTo>
                <a:lnTo>
                  <a:pt x="56" y="26"/>
                </a:lnTo>
                <a:lnTo>
                  <a:pt x="55" y="25"/>
                </a:lnTo>
                <a:lnTo>
                  <a:pt x="55" y="24"/>
                </a:lnTo>
                <a:lnTo>
                  <a:pt x="55" y="23"/>
                </a:lnTo>
                <a:lnTo>
                  <a:pt x="55" y="22"/>
                </a:lnTo>
                <a:lnTo>
                  <a:pt x="55" y="21"/>
                </a:lnTo>
                <a:lnTo>
                  <a:pt x="56" y="19"/>
                </a:lnTo>
                <a:lnTo>
                  <a:pt x="56" y="17"/>
                </a:lnTo>
                <a:lnTo>
                  <a:pt x="57" y="15"/>
                </a:lnTo>
                <a:lnTo>
                  <a:pt x="58" y="13"/>
                </a:lnTo>
                <a:lnTo>
                  <a:pt x="60" y="11"/>
                </a:lnTo>
                <a:lnTo>
                  <a:pt x="61" y="9"/>
                </a:lnTo>
                <a:lnTo>
                  <a:pt x="63" y="7"/>
                </a:lnTo>
                <a:lnTo>
                  <a:pt x="64" y="5"/>
                </a:lnTo>
                <a:lnTo>
                  <a:pt x="65" y="4"/>
                </a:lnTo>
                <a:lnTo>
                  <a:pt x="67" y="3"/>
                </a:lnTo>
                <a:lnTo>
                  <a:pt x="69" y="1"/>
                </a:lnTo>
                <a:lnTo>
                  <a:pt x="70" y="1"/>
                </a:lnTo>
                <a:lnTo>
                  <a:pt x="71" y="0"/>
                </a:lnTo>
                <a:lnTo>
                  <a:pt x="72" y="0"/>
                </a:lnTo>
                <a:lnTo>
                  <a:pt x="72" y="0"/>
                </a:lnTo>
                <a:lnTo>
                  <a:pt x="72" y="1"/>
                </a:lnTo>
                <a:lnTo>
                  <a:pt x="74" y="2"/>
                </a:lnTo>
                <a:lnTo>
                  <a:pt x="76" y="4"/>
                </a:lnTo>
                <a:lnTo>
                  <a:pt x="79" y="5"/>
                </a:lnTo>
                <a:lnTo>
                  <a:pt x="83" y="7"/>
                </a:lnTo>
                <a:lnTo>
                  <a:pt x="89" y="11"/>
                </a:lnTo>
                <a:lnTo>
                  <a:pt x="92" y="13"/>
                </a:lnTo>
                <a:lnTo>
                  <a:pt x="96" y="15"/>
                </a:lnTo>
                <a:lnTo>
                  <a:pt x="97" y="15"/>
                </a:lnTo>
                <a:lnTo>
                  <a:pt x="98" y="16"/>
                </a:lnTo>
                <a:lnTo>
                  <a:pt x="100" y="16"/>
                </a:lnTo>
                <a:lnTo>
                  <a:pt x="102" y="16"/>
                </a:lnTo>
                <a:lnTo>
                  <a:pt x="104" y="16"/>
                </a:lnTo>
                <a:lnTo>
                  <a:pt x="107" y="16"/>
                </a:lnTo>
                <a:lnTo>
                  <a:pt x="109" y="16"/>
                </a:lnTo>
                <a:lnTo>
                  <a:pt x="111" y="16"/>
                </a:lnTo>
                <a:lnTo>
                  <a:pt x="113" y="17"/>
                </a:lnTo>
                <a:lnTo>
                  <a:pt x="118" y="18"/>
                </a:lnTo>
                <a:lnTo>
                  <a:pt x="120" y="19"/>
                </a:lnTo>
                <a:lnTo>
                  <a:pt x="122" y="20"/>
                </a:lnTo>
                <a:lnTo>
                  <a:pt x="130" y="23"/>
                </a:lnTo>
                <a:lnTo>
                  <a:pt x="133" y="24"/>
                </a:lnTo>
                <a:lnTo>
                  <a:pt x="135" y="25"/>
                </a:lnTo>
                <a:lnTo>
                  <a:pt x="138" y="26"/>
                </a:lnTo>
                <a:lnTo>
                  <a:pt x="142" y="27"/>
                </a:lnTo>
                <a:lnTo>
                  <a:pt x="144" y="27"/>
                </a:lnTo>
                <a:lnTo>
                  <a:pt x="149" y="28"/>
                </a:lnTo>
                <a:lnTo>
                  <a:pt x="151" y="28"/>
                </a:lnTo>
                <a:lnTo>
                  <a:pt x="152" y="28"/>
                </a:lnTo>
                <a:lnTo>
                  <a:pt x="154" y="29"/>
                </a:lnTo>
                <a:lnTo>
                  <a:pt x="155" y="30"/>
                </a:lnTo>
                <a:lnTo>
                  <a:pt x="157" y="31"/>
                </a:lnTo>
                <a:lnTo>
                  <a:pt x="159" y="32"/>
                </a:lnTo>
                <a:lnTo>
                  <a:pt x="160" y="33"/>
                </a:lnTo>
                <a:lnTo>
                  <a:pt x="167" y="37"/>
                </a:lnTo>
                <a:lnTo>
                  <a:pt x="169" y="38"/>
                </a:lnTo>
                <a:lnTo>
                  <a:pt x="170" y="38"/>
                </a:lnTo>
                <a:lnTo>
                  <a:pt x="172" y="39"/>
                </a:lnTo>
                <a:lnTo>
                  <a:pt x="174" y="39"/>
                </a:lnTo>
                <a:lnTo>
                  <a:pt x="175" y="39"/>
                </a:lnTo>
                <a:lnTo>
                  <a:pt x="177" y="40"/>
                </a:lnTo>
                <a:lnTo>
                  <a:pt x="179" y="40"/>
                </a:lnTo>
                <a:lnTo>
                  <a:pt x="185" y="39"/>
                </a:lnTo>
                <a:lnTo>
                  <a:pt x="187" y="39"/>
                </a:lnTo>
                <a:lnTo>
                  <a:pt x="188" y="39"/>
                </a:lnTo>
                <a:lnTo>
                  <a:pt x="189" y="39"/>
                </a:lnTo>
                <a:lnTo>
                  <a:pt x="191" y="40"/>
                </a:lnTo>
                <a:lnTo>
                  <a:pt x="191" y="40"/>
                </a:lnTo>
                <a:lnTo>
                  <a:pt x="192" y="40"/>
                </a:lnTo>
                <a:lnTo>
                  <a:pt x="193" y="41"/>
                </a:lnTo>
                <a:lnTo>
                  <a:pt x="193" y="42"/>
                </a:lnTo>
                <a:lnTo>
                  <a:pt x="194" y="42"/>
                </a:lnTo>
                <a:lnTo>
                  <a:pt x="195" y="44"/>
                </a:lnTo>
                <a:lnTo>
                  <a:pt x="197" y="50"/>
                </a:lnTo>
                <a:lnTo>
                  <a:pt x="198" y="52"/>
                </a:lnTo>
                <a:lnTo>
                  <a:pt x="200" y="54"/>
                </a:lnTo>
                <a:lnTo>
                  <a:pt x="201" y="57"/>
                </a:lnTo>
                <a:lnTo>
                  <a:pt x="203" y="59"/>
                </a:lnTo>
                <a:lnTo>
                  <a:pt x="205" y="61"/>
                </a:lnTo>
                <a:lnTo>
                  <a:pt x="206" y="63"/>
                </a:lnTo>
                <a:lnTo>
                  <a:pt x="207" y="64"/>
                </a:lnTo>
                <a:lnTo>
                  <a:pt x="209" y="66"/>
                </a:lnTo>
                <a:lnTo>
                  <a:pt x="211" y="67"/>
                </a:lnTo>
                <a:lnTo>
                  <a:pt x="213" y="69"/>
                </a:lnTo>
                <a:lnTo>
                  <a:pt x="216" y="71"/>
                </a:lnTo>
                <a:lnTo>
                  <a:pt x="217" y="72"/>
                </a:lnTo>
                <a:lnTo>
                  <a:pt x="219" y="73"/>
                </a:lnTo>
                <a:lnTo>
                  <a:pt x="221" y="74"/>
                </a:lnTo>
                <a:lnTo>
                  <a:pt x="223" y="76"/>
                </a:lnTo>
                <a:lnTo>
                  <a:pt x="226" y="77"/>
                </a:lnTo>
                <a:lnTo>
                  <a:pt x="227" y="77"/>
                </a:lnTo>
                <a:lnTo>
                  <a:pt x="229" y="78"/>
                </a:lnTo>
                <a:lnTo>
                  <a:pt x="230" y="78"/>
                </a:lnTo>
                <a:lnTo>
                  <a:pt x="232" y="79"/>
                </a:lnTo>
                <a:lnTo>
                  <a:pt x="233" y="79"/>
                </a:lnTo>
                <a:lnTo>
                  <a:pt x="235" y="79"/>
                </a:lnTo>
                <a:lnTo>
                  <a:pt x="236" y="79"/>
                </a:lnTo>
                <a:lnTo>
                  <a:pt x="238" y="79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412" name="Freeform 253">
            <a:extLst>
              <a:ext uri="{FF2B5EF4-FFF2-40B4-BE49-F238E27FC236}">
                <a16:creationId xmlns:a16="http://schemas.microsoft.com/office/drawing/2014/main" id="{49727838-882A-4C57-8F4F-D55EA2FDA113}"/>
              </a:ext>
            </a:extLst>
          </p:cNvPr>
          <p:cNvSpPr>
            <a:spLocks/>
          </p:cNvSpPr>
          <p:nvPr/>
        </p:nvSpPr>
        <p:spPr bwMode="auto">
          <a:xfrm>
            <a:off x="9405471" y="1974399"/>
            <a:ext cx="483028" cy="703142"/>
          </a:xfrm>
          <a:custGeom>
            <a:avLst/>
            <a:gdLst>
              <a:gd name="T0" fmla="*/ 215 w 474"/>
              <a:gd name="T1" fmla="*/ 10 h 690"/>
              <a:gd name="T2" fmla="*/ 220 w 474"/>
              <a:gd name="T3" fmla="*/ 35 h 690"/>
              <a:gd name="T4" fmla="*/ 242 w 474"/>
              <a:gd name="T5" fmla="*/ 32 h 690"/>
              <a:gd name="T6" fmla="*/ 249 w 474"/>
              <a:gd name="T7" fmla="*/ 66 h 690"/>
              <a:gd name="T8" fmla="*/ 231 w 474"/>
              <a:gd name="T9" fmla="*/ 71 h 690"/>
              <a:gd name="T10" fmla="*/ 202 w 474"/>
              <a:gd name="T11" fmla="*/ 94 h 690"/>
              <a:gd name="T12" fmla="*/ 174 w 474"/>
              <a:gd name="T13" fmla="*/ 135 h 690"/>
              <a:gd name="T14" fmla="*/ 168 w 474"/>
              <a:gd name="T15" fmla="*/ 178 h 690"/>
              <a:gd name="T16" fmla="*/ 145 w 474"/>
              <a:gd name="T17" fmla="*/ 223 h 690"/>
              <a:gd name="T18" fmla="*/ 159 w 474"/>
              <a:gd name="T19" fmla="*/ 245 h 690"/>
              <a:gd name="T20" fmla="*/ 147 w 474"/>
              <a:gd name="T21" fmla="*/ 271 h 690"/>
              <a:gd name="T22" fmla="*/ 144 w 474"/>
              <a:gd name="T23" fmla="*/ 298 h 690"/>
              <a:gd name="T24" fmla="*/ 167 w 474"/>
              <a:gd name="T25" fmla="*/ 311 h 690"/>
              <a:gd name="T26" fmla="*/ 171 w 474"/>
              <a:gd name="T27" fmla="*/ 328 h 690"/>
              <a:gd name="T28" fmla="*/ 194 w 474"/>
              <a:gd name="T29" fmla="*/ 322 h 690"/>
              <a:gd name="T30" fmla="*/ 228 w 474"/>
              <a:gd name="T31" fmla="*/ 305 h 690"/>
              <a:gd name="T32" fmla="*/ 233 w 474"/>
              <a:gd name="T33" fmla="*/ 331 h 690"/>
              <a:gd name="T34" fmla="*/ 244 w 474"/>
              <a:gd name="T35" fmla="*/ 341 h 690"/>
              <a:gd name="T36" fmla="*/ 261 w 474"/>
              <a:gd name="T37" fmla="*/ 323 h 690"/>
              <a:gd name="T38" fmla="*/ 272 w 474"/>
              <a:gd name="T39" fmla="*/ 316 h 690"/>
              <a:gd name="T40" fmla="*/ 276 w 474"/>
              <a:gd name="T41" fmla="*/ 297 h 690"/>
              <a:gd name="T42" fmla="*/ 289 w 474"/>
              <a:gd name="T43" fmla="*/ 331 h 690"/>
              <a:gd name="T44" fmla="*/ 303 w 474"/>
              <a:gd name="T45" fmla="*/ 356 h 690"/>
              <a:gd name="T46" fmla="*/ 336 w 474"/>
              <a:gd name="T47" fmla="*/ 372 h 690"/>
              <a:gd name="T48" fmla="*/ 367 w 474"/>
              <a:gd name="T49" fmla="*/ 365 h 690"/>
              <a:gd name="T50" fmla="*/ 372 w 474"/>
              <a:gd name="T51" fmla="*/ 394 h 690"/>
              <a:gd name="T52" fmla="*/ 380 w 474"/>
              <a:gd name="T53" fmla="*/ 421 h 690"/>
              <a:gd name="T54" fmla="*/ 397 w 474"/>
              <a:gd name="T55" fmla="*/ 421 h 690"/>
              <a:gd name="T56" fmla="*/ 425 w 474"/>
              <a:gd name="T57" fmla="*/ 452 h 690"/>
              <a:gd name="T58" fmla="*/ 447 w 474"/>
              <a:gd name="T59" fmla="*/ 487 h 690"/>
              <a:gd name="T60" fmla="*/ 457 w 474"/>
              <a:gd name="T61" fmla="*/ 493 h 690"/>
              <a:gd name="T62" fmla="*/ 474 w 474"/>
              <a:gd name="T63" fmla="*/ 506 h 690"/>
              <a:gd name="T64" fmla="*/ 462 w 474"/>
              <a:gd name="T65" fmla="*/ 522 h 690"/>
              <a:gd name="T66" fmla="*/ 439 w 474"/>
              <a:gd name="T67" fmla="*/ 527 h 690"/>
              <a:gd name="T68" fmla="*/ 423 w 474"/>
              <a:gd name="T69" fmla="*/ 552 h 690"/>
              <a:gd name="T70" fmla="*/ 399 w 474"/>
              <a:gd name="T71" fmla="*/ 575 h 690"/>
              <a:gd name="T72" fmla="*/ 375 w 474"/>
              <a:gd name="T73" fmla="*/ 562 h 690"/>
              <a:gd name="T74" fmla="*/ 359 w 474"/>
              <a:gd name="T75" fmla="*/ 570 h 690"/>
              <a:gd name="T76" fmla="*/ 359 w 474"/>
              <a:gd name="T77" fmla="*/ 586 h 690"/>
              <a:gd name="T78" fmla="*/ 348 w 474"/>
              <a:gd name="T79" fmla="*/ 602 h 690"/>
              <a:gd name="T80" fmla="*/ 319 w 474"/>
              <a:gd name="T81" fmla="*/ 600 h 690"/>
              <a:gd name="T82" fmla="*/ 302 w 474"/>
              <a:gd name="T83" fmla="*/ 617 h 690"/>
              <a:gd name="T84" fmla="*/ 280 w 474"/>
              <a:gd name="T85" fmla="*/ 621 h 690"/>
              <a:gd name="T86" fmla="*/ 249 w 474"/>
              <a:gd name="T87" fmla="*/ 614 h 690"/>
              <a:gd name="T88" fmla="*/ 240 w 474"/>
              <a:gd name="T89" fmla="*/ 600 h 690"/>
              <a:gd name="T90" fmla="*/ 232 w 474"/>
              <a:gd name="T91" fmla="*/ 627 h 690"/>
              <a:gd name="T92" fmla="*/ 224 w 474"/>
              <a:gd name="T93" fmla="*/ 653 h 690"/>
              <a:gd name="T94" fmla="*/ 196 w 474"/>
              <a:gd name="T95" fmla="*/ 673 h 690"/>
              <a:gd name="T96" fmla="*/ 161 w 474"/>
              <a:gd name="T97" fmla="*/ 688 h 690"/>
              <a:gd name="T98" fmla="*/ 146 w 474"/>
              <a:gd name="T99" fmla="*/ 661 h 690"/>
              <a:gd name="T100" fmla="*/ 110 w 474"/>
              <a:gd name="T101" fmla="*/ 640 h 690"/>
              <a:gd name="T102" fmla="*/ 109 w 474"/>
              <a:gd name="T103" fmla="*/ 612 h 690"/>
              <a:gd name="T104" fmla="*/ 100 w 474"/>
              <a:gd name="T105" fmla="*/ 613 h 690"/>
              <a:gd name="T106" fmla="*/ 84 w 474"/>
              <a:gd name="T107" fmla="*/ 594 h 690"/>
              <a:gd name="T108" fmla="*/ 69 w 474"/>
              <a:gd name="T109" fmla="*/ 563 h 690"/>
              <a:gd name="T110" fmla="*/ 44 w 474"/>
              <a:gd name="T111" fmla="*/ 547 h 690"/>
              <a:gd name="T112" fmla="*/ 29 w 474"/>
              <a:gd name="T113" fmla="*/ 563 h 690"/>
              <a:gd name="T114" fmla="*/ 46 w 474"/>
              <a:gd name="T115" fmla="*/ 589 h 690"/>
              <a:gd name="T116" fmla="*/ 28 w 474"/>
              <a:gd name="T117" fmla="*/ 617 h 690"/>
              <a:gd name="T118" fmla="*/ 1 w 474"/>
              <a:gd name="T119" fmla="*/ 603 h 6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474" h="690">
                <a:moveTo>
                  <a:pt x="195" y="2"/>
                </a:moveTo>
                <a:lnTo>
                  <a:pt x="197" y="2"/>
                </a:lnTo>
                <a:lnTo>
                  <a:pt x="198" y="2"/>
                </a:lnTo>
                <a:lnTo>
                  <a:pt x="200" y="1"/>
                </a:lnTo>
                <a:lnTo>
                  <a:pt x="206" y="0"/>
                </a:lnTo>
                <a:lnTo>
                  <a:pt x="207" y="0"/>
                </a:lnTo>
                <a:lnTo>
                  <a:pt x="208" y="0"/>
                </a:lnTo>
                <a:lnTo>
                  <a:pt x="209" y="0"/>
                </a:lnTo>
                <a:lnTo>
                  <a:pt x="210" y="0"/>
                </a:lnTo>
                <a:lnTo>
                  <a:pt x="211" y="0"/>
                </a:lnTo>
                <a:lnTo>
                  <a:pt x="211" y="0"/>
                </a:lnTo>
                <a:lnTo>
                  <a:pt x="212" y="0"/>
                </a:lnTo>
                <a:lnTo>
                  <a:pt x="212" y="1"/>
                </a:lnTo>
                <a:lnTo>
                  <a:pt x="212" y="1"/>
                </a:lnTo>
                <a:lnTo>
                  <a:pt x="213" y="2"/>
                </a:lnTo>
                <a:lnTo>
                  <a:pt x="214" y="6"/>
                </a:lnTo>
                <a:lnTo>
                  <a:pt x="215" y="10"/>
                </a:lnTo>
                <a:lnTo>
                  <a:pt x="215" y="10"/>
                </a:lnTo>
                <a:lnTo>
                  <a:pt x="215" y="12"/>
                </a:lnTo>
                <a:lnTo>
                  <a:pt x="215" y="13"/>
                </a:lnTo>
                <a:lnTo>
                  <a:pt x="215" y="15"/>
                </a:lnTo>
                <a:lnTo>
                  <a:pt x="215" y="26"/>
                </a:lnTo>
                <a:lnTo>
                  <a:pt x="215" y="27"/>
                </a:lnTo>
                <a:lnTo>
                  <a:pt x="215" y="28"/>
                </a:lnTo>
                <a:lnTo>
                  <a:pt x="215" y="30"/>
                </a:lnTo>
                <a:lnTo>
                  <a:pt x="216" y="32"/>
                </a:lnTo>
                <a:lnTo>
                  <a:pt x="216" y="33"/>
                </a:lnTo>
                <a:lnTo>
                  <a:pt x="217" y="33"/>
                </a:lnTo>
                <a:lnTo>
                  <a:pt x="217" y="34"/>
                </a:lnTo>
                <a:lnTo>
                  <a:pt x="217" y="34"/>
                </a:lnTo>
                <a:lnTo>
                  <a:pt x="218" y="35"/>
                </a:lnTo>
                <a:lnTo>
                  <a:pt x="219" y="35"/>
                </a:lnTo>
                <a:lnTo>
                  <a:pt x="220" y="35"/>
                </a:lnTo>
                <a:lnTo>
                  <a:pt x="220" y="35"/>
                </a:lnTo>
                <a:lnTo>
                  <a:pt x="221" y="34"/>
                </a:lnTo>
                <a:lnTo>
                  <a:pt x="221" y="34"/>
                </a:lnTo>
                <a:lnTo>
                  <a:pt x="224" y="32"/>
                </a:lnTo>
                <a:lnTo>
                  <a:pt x="225" y="31"/>
                </a:lnTo>
                <a:lnTo>
                  <a:pt x="226" y="30"/>
                </a:lnTo>
                <a:lnTo>
                  <a:pt x="227" y="30"/>
                </a:lnTo>
                <a:lnTo>
                  <a:pt x="228" y="30"/>
                </a:lnTo>
                <a:lnTo>
                  <a:pt x="229" y="29"/>
                </a:lnTo>
                <a:lnTo>
                  <a:pt x="231" y="29"/>
                </a:lnTo>
                <a:lnTo>
                  <a:pt x="232" y="29"/>
                </a:lnTo>
                <a:lnTo>
                  <a:pt x="233" y="29"/>
                </a:lnTo>
                <a:lnTo>
                  <a:pt x="235" y="29"/>
                </a:lnTo>
                <a:lnTo>
                  <a:pt x="236" y="29"/>
                </a:lnTo>
                <a:lnTo>
                  <a:pt x="238" y="30"/>
                </a:lnTo>
                <a:lnTo>
                  <a:pt x="239" y="30"/>
                </a:lnTo>
                <a:lnTo>
                  <a:pt x="241" y="31"/>
                </a:lnTo>
                <a:lnTo>
                  <a:pt x="242" y="32"/>
                </a:lnTo>
                <a:lnTo>
                  <a:pt x="244" y="33"/>
                </a:lnTo>
                <a:lnTo>
                  <a:pt x="245" y="34"/>
                </a:lnTo>
                <a:lnTo>
                  <a:pt x="246" y="35"/>
                </a:lnTo>
                <a:lnTo>
                  <a:pt x="247" y="35"/>
                </a:lnTo>
                <a:lnTo>
                  <a:pt x="248" y="36"/>
                </a:lnTo>
                <a:lnTo>
                  <a:pt x="249" y="38"/>
                </a:lnTo>
                <a:lnTo>
                  <a:pt x="249" y="39"/>
                </a:lnTo>
                <a:lnTo>
                  <a:pt x="250" y="40"/>
                </a:lnTo>
                <a:lnTo>
                  <a:pt x="251" y="42"/>
                </a:lnTo>
                <a:lnTo>
                  <a:pt x="251" y="43"/>
                </a:lnTo>
                <a:lnTo>
                  <a:pt x="251" y="44"/>
                </a:lnTo>
                <a:lnTo>
                  <a:pt x="251" y="44"/>
                </a:lnTo>
                <a:lnTo>
                  <a:pt x="251" y="45"/>
                </a:lnTo>
                <a:lnTo>
                  <a:pt x="250" y="57"/>
                </a:lnTo>
                <a:lnTo>
                  <a:pt x="250" y="60"/>
                </a:lnTo>
                <a:lnTo>
                  <a:pt x="250" y="63"/>
                </a:lnTo>
                <a:lnTo>
                  <a:pt x="249" y="66"/>
                </a:lnTo>
                <a:lnTo>
                  <a:pt x="249" y="67"/>
                </a:lnTo>
                <a:lnTo>
                  <a:pt x="248" y="68"/>
                </a:lnTo>
                <a:lnTo>
                  <a:pt x="248" y="70"/>
                </a:lnTo>
                <a:lnTo>
                  <a:pt x="247" y="70"/>
                </a:lnTo>
                <a:lnTo>
                  <a:pt x="247" y="71"/>
                </a:lnTo>
                <a:lnTo>
                  <a:pt x="246" y="71"/>
                </a:lnTo>
                <a:lnTo>
                  <a:pt x="245" y="72"/>
                </a:lnTo>
                <a:lnTo>
                  <a:pt x="244" y="72"/>
                </a:lnTo>
                <a:lnTo>
                  <a:pt x="243" y="72"/>
                </a:lnTo>
                <a:lnTo>
                  <a:pt x="242" y="72"/>
                </a:lnTo>
                <a:lnTo>
                  <a:pt x="241" y="72"/>
                </a:lnTo>
                <a:lnTo>
                  <a:pt x="239" y="72"/>
                </a:lnTo>
                <a:lnTo>
                  <a:pt x="237" y="72"/>
                </a:lnTo>
                <a:lnTo>
                  <a:pt x="235" y="71"/>
                </a:lnTo>
                <a:lnTo>
                  <a:pt x="233" y="71"/>
                </a:lnTo>
                <a:lnTo>
                  <a:pt x="232" y="71"/>
                </a:lnTo>
                <a:lnTo>
                  <a:pt x="231" y="71"/>
                </a:lnTo>
                <a:lnTo>
                  <a:pt x="230" y="72"/>
                </a:lnTo>
                <a:lnTo>
                  <a:pt x="229" y="72"/>
                </a:lnTo>
                <a:lnTo>
                  <a:pt x="228" y="73"/>
                </a:lnTo>
                <a:lnTo>
                  <a:pt x="226" y="75"/>
                </a:lnTo>
                <a:lnTo>
                  <a:pt x="223" y="78"/>
                </a:lnTo>
                <a:lnTo>
                  <a:pt x="219" y="83"/>
                </a:lnTo>
                <a:lnTo>
                  <a:pt x="217" y="84"/>
                </a:lnTo>
                <a:lnTo>
                  <a:pt x="216" y="85"/>
                </a:lnTo>
                <a:lnTo>
                  <a:pt x="214" y="87"/>
                </a:lnTo>
                <a:lnTo>
                  <a:pt x="213" y="88"/>
                </a:lnTo>
                <a:lnTo>
                  <a:pt x="211" y="88"/>
                </a:lnTo>
                <a:lnTo>
                  <a:pt x="208" y="89"/>
                </a:lnTo>
                <a:lnTo>
                  <a:pt x="207" y="90"/>
                </a:lnTo>
                <a:lnTo>
                  <a:pt x="205" y="91"/>
                </a:lnTo>
                <a:lnTo>
                  <a:pt x="204" y="92"/>
                </a:lnTo>
                <a:lnTo>
                  <a:pt x="203" y="93"/>
                </a:lnTo>
                <a:lnTo>
                  <a:pt x="202" y="94"/>
                </a:lnTo>
                <a:lnTo>
                  <a:pt x="198" y="97"/>
                </a:lnTo>
                <a:lnTo>
                  <a:pt x="197" y="98"/>
                </a:lnTo>
                <a:lnTo>
                  <a:pt x="196" y="99"/>
                </a:lnTo>
                <a:lnTo>
                  <a:pt x="193" y="101"/>
                </a:lnTo>
                <a:lnTo>
                  <a:pt x="192" y="102"/>
                </a:lnTo>
                <a:lnTo>
                  <a:pt x="190" y="104"/>
                </a:lnTo>
                <a:lnTo>
                  <a:pt x="187" y="108"/>
                </a:lnTo>
                <a:lnTo>
                  <a:pt x="180" y="116"/>
                </a:lnTo>
                <a:lnTo>
                  <a:pt x="178" y="119"/>
                </a:lnTo>
                <a:lnTo>
                  <a:pt x="177" y="121"/>
                </a:lnTo>
                <a:lnTo>
                  <a:pt x="177" y="122"/>
                </a:lnTo>
                <a:lnTo>
                  <a:pt x="176" y="123"/>
                </a:lnTo>
                <a:lnTo>
                  <a:pt x="176" y="125"/>
                </a:lnTo>
                <a:lnTo>
                  <a:pt x="175" y="128"/>
                </a:lnTo>
                <a:lnTo>
                  <a:pt x="175" y="132"/>
                </a:lnTo>
                <a:lnTo>
                  <a:pt x="175" y="134"/>
                </a:lnTo>
                <a:lnTo>
                  <a:pt x="174" y="135"/>
                </a:lnTo>
                <a:lnTo>
                  <a:pt x="174" y="136"/>
                </a:lnTo>
                <a:lnTo>
                  <a:pt x="173" y="138"/>
                </a:lnTo>
                <a:lnTo>
                  <a:pt x="171" y="143"/>
                </a:lnTo>
                <a:lnTo>
                  <a:pt x="171" y="145"/>
                </a:lnTo>
                <a:lnTo>
                  <a:pt x="170" y="146"/>
                </a:lnTo>
                <a:lnTo>
                  <a:pt x="170" y="148"/>
                </a:lnTo>
                <a:lnTo>
                  <a:pt x="170" y="150"/>
                </a:lnTo>
                <a:lnTo>
                  <a:pt x="170" y="152"/>
                </a:lnTo>
                <a:lnTo>
                  <a:pt x="170" y="159"/>
                </a:lnTo>
                <a:lnTo>
                  <a:pt x="170" y="165"/>
                </a:lnTo>
                <a:lnTo>
                  <a:pt x="170" y="168"/>
                </a:lnTo>
                <a:lnTo>
                  <a:pt x="170" y="170"/>
                </a:lnTo>
                <a:lnTo>
                  <a:pt x="170" y="172"/>
                </a:lnTo>
                <a:lnTo>
                  <a:pt x="170" y="173"/>
                </a:lnTo>
                <a:lnTo>
                  <a:pt x="169" y="175"/>
                </a:lnTo>
                <a:lnTo>
                  <a:pt x="168" y="177"/>
                </a:lnTo>
                <a:lnTo>
                  <a:pt x="168" y="178"/>
                </a:lnTo>
                <a:lnTo>
                  <a:pt x="167" y="180"/>
                </a:lnTo>
                <a:lnTo>
                  <a:pt x="166" y="182"/>
                </a:lnTo>
                <a:lnTo>
                  <a:pt x="165" y="183"/>
                </a:lnTo>
                <a:lnTo>
                  <a:pt x="164" y="184"/>
                </a:lnTo>
                <a:lnTo>
                  <a:pt x="156" y="193"/>
                </a:lnTo>
                <a:lnTo>
                  <a:pt x="154" y="196"/>
                </a:lnTo>
                <a:lnTo>
                  <a:pt x="153" y="198"/>
                </a:lnTo>
                <a:lnTo>
                  <a:pt x="151" y="200"/>
                </a:lnTo>
                <a:lnTo>
                  <a:pt x="150" y="202"/>
                </a:lnTo>
                <a:lnTo>
                  <a:pt x="149" y="206"/>
                </a:lnTo>
                <a:lnTo>
                  <a:pt x="148" y="207"/>
                </a:lnTo>
                <a:lnTo>
                  <a:pt x="148" y="208"/>
                </a:lnTo>
                <a:lnTo>
                  <a:pt x="147" y="210"/>
                </a:lnTo>
                <a:lnTo>
                  <a:pt x="147" y="211"/>
                </a:lnTo>
                <a:lnTo>
                  <a:pt x="147" y="213"/>
                </a:lnTo>
                <a:lnTo>
                  <a:pt x="146" y="218"/>
                </a:lnTo>
                <a:lnTo>
                  <a:pt x="145" y="223"/>
                </a:lnTo>
                <a:lnTo>
                  <a:pt x="145" y="224"/>
                </a:lnTo>
                <a:lnTo>
                  <a:pt x="145" y="225"/>
                </a:lnTo>
                <a:lnTo>
                  <a:pt x="146" y="226"/>
                </a:lnTo>
                <a:lnTo>
                  <a:pt x="146" y="227"/>
                </a:lnTo>
                <a:lnTo>
                  <a:pt x="146" y="227"/>
                </a:lnTo>
                <a:lnTo>
                  <a:pt x="146" y="228"/>
                </a:lnTo>
                <a:lnTo>
                  <a:pt x="147" y="229"/>
                </a:lnTo>
                <a:lnTo>
                  <a:pt x="148" y="230"/>
                </a:lnTo>
                <a:lnTo>
                  <a:pt x="149" y="232"/>
                </a:lnTo>
                <a:lnTo>
                  <a:pt x="155" y="238"/>
                </a:lnTo>
                <a:lnTo>
                  <a:pt x="156" y="239"/>
                </a:lnTo>
                <a:lnTo>
                  <a:pt x="157" y="241"/>
                </a:lnTo>
                <a:lnTo>
                  <a:pt x="157" y="241"/>
                </a:lnTo>
                <a:lnTo>
                  <a:pt x="158" y="242"/>
                </a:lnTo>
                <a:lnTo>
                  <a:pt x="158" y="243"/>
                </a:lnTo>
                <a:lnTo>
                  <a:pt x="158" y="244"/>
                </a:lnTo>
                <a:lnTo>
                  <a:pt x="159" y="245"/>
                </a:lnTo>
                <a:lnTo>
                  <a:pt x="159" y="246"/>
                </a:lnTo>
                <a:lnTo>
                  <a:pt x="159" y="247"/>
                </a:lnTo>
                <a:lnTo>
                  <a:pt x="159" y="248"/>
                </a:lnTo>
                <a:lnTo>
                  <a:pt x="159" y="249"/>
                </a:lnTo>
                <a:lnTo>
                  <a:pt x="158" y="251"/>
                </a:lnTo>
                <a:lnTo>
                  <a:pt x="158" y="252"/>
                </a:lnTo>
                <a:lnTo>
                  <a:pt x="157" y="254"/>
                </a:lnTo>
                <a:lnTo>
                  <a:pt x="156" y="256"/>
                </a:lnTo>
                <a:lnTo>
                  <a:pt x="155" y="257"/>
                </a:lnTo>
                <a:lnTo>
                  <a:pt x="152" y="261"/>
                </a:lnTo>
                <a:lnTo>
                  <a:pt x="150" y="263"/>
                </a:lnTo>
                <a:lnTo>
                  <a:pt x="148" y="265"/>
                </a:lnTo>
                <a:lnTo>
                  <a:pt x="148" y="266"/>
                </a:lnTo>
                <a:lnTo>
                  <a:pt x="148" y="267"/>
                </a:lnTo>
                <a:lnTo>
                  <a:pt x="147" y="268"/>
                </a:lnTo>
                <a:lnTo>
                  <a:pt x="147" y="270"/>
                </a:lnTo>
                <a:lnTo>
                  <a:pt x="147" y="271"/>
                </a:lnTo>
                <a:lnTo>
                  <a:pt x="147" y="273"/>
                </a:lnTo>
                <a:lnTo>
                  <a:pt x="147" y="274"/>
                </a:lnTo>
                <a:lnTo>
                  <a:pt x="147" y="276"/>
                </a:lnTo>
                <a:lnTo>
                  <a:pt x="147" y="277"/>
                </a:lnTo>
                <a:lnTo>
                  <a:pt x="146" y="279"/>
                </a:lnTo>
                <a:lnTo>
                  <a:pt x="145" y="281"/>
                </a:lnTo>
                <a:lnTo>
                  <a:pt x="143" y="286"/>
                </a:lnTo>
                <a:lnTo>
                  <a:pt x="142" y="288"/>
                </a:lnTo>
                <a:lnTo>
                  <a:pt x="142" y="289"/>
                </a:lnTo>
                <a:lnTo>
                  <a:pt x="142" y="290"/>
                </a:lnTo>
                <a:lnTo>
                  <a:pt x="142" y="292"/>
                </a:lnTo>
                <a:lnTo>
                  <a:pt x="142" y="292"/>
                </a:lnTo>
                <a:lnTo>
                  <a:pt x="142" y="293"/>
                </a:lnTo>
                <a:lnTo>
                  <a:pt x="142" y="294"/>
                </a:lnTo>
                <a:lnTo>
                  <a:pt x="142" y="295"/>
                </a:lnTo>
                <a:lnTo>
                  <a:pt x="143" y="296"/>
                </a:lnTo>
                <a:lnTo>
                  <a:pt x="144" y="298"/>
                </a:lnTo>
                <a:lnTo>
                  <a:pt x="145" y="300"/>
                </a:lnTo>
                <a:lnTo>
                  <a:pt x="146" y="301"/>
                </a:lnTo>
                <a:lnTo>
                  <a:pt x="146" y="302"/>
                </a:lnTo>
                <a:lnTo>
                  <a:pt x="149" y="305"/>
                </a:lnTo>
                <a:lnTo>
                  <a:pt x="151" y="308"/>
                </a:lnTo>
                <a:lnTo>
                  <a:pt x="152" y="309"/>
                </a:lnTo>
                <a:lnTo>
                  <a:pt x="154" y="311"/>
                </a:lnTo>
                <a:lnTo>
                  <a:pt x="154" y="311"/>
                </a:lnTo>
                <a:lnTo>
                  <a:pt x="155" y="312"/>
                </a:lnTo>
                <a:lnTo>
                  <a:pt x="156" y="312"/>
                </a:lnTo>
                <a:lnTo>
                  <a:pt x="157" y="312"/>
                </a:lnTo>
                <a:lnTo>
                  <a:pt x="158" y="312"/>
                </a:lnTo>
                <a:lnTo>
                  <a:pt x="159" y="312"/>
                </a:lnTo>
                <a:lnTo>
                  <a:pt x="160" y="312"/>
                </a:lnTo>
                <a:lnTo>
                  <a:pt x="164" y="312"/>
                </a:lnTo>
                <a:lnTo>
                  <a:pt x="165" y="311"/>
                </a:lnTo>
                <a:lnTo>
                  <a:pt x="167" y="311"/>
                </a:lnTo>
                <a:lnTo>
                  <a:pt x="168" y="310"/>
                </a:lnTo>
                <a:lnTo>
                  <a:pt x="169" y="310"/>
                </a:lnTo>
                <a:lnTo>
                  <a:pt x="169" y="310"/>
                </a:lnTo>
                <a:lnTo>
                  <a:pt x="170" y="310"/>
                </a:lnTo>
                <a:lnTo>
                  <a:pt x="170" y="311"/>
                </a:lnTo>
                <a:lnTo>
                  <a:pt x="170" y="311"/>
                </a:lnTo>
                <a:lnTo>
                  <a:pt x="170" y="312"/>
                </a:lnTo>
                <a:lnTo>
                  <a:pt x="171" y="313"/>
                </a:lnTo>
                <a:lnTo>
                  <a:pt x="171" y="314"/>
                </a:lnTo>
                <a:lnTo>
                  <a:pt x="170" y="317"/>
                </a:lnTo>
                <a:lnTo>
                  <a:pt x="170" y="321"/>
                </a:lnTo>
                <a:lnTo>
                  <a:pt x="170" y="323"/>
                </a:lnTo>
                <a:lnTo>
                  <a:pt x="169" y="324"/>
                </a:lnTo>
                <a:lnTo>
                  <a:pt x="170" y="326"/>
                </a:lnTo>
                <a:lnTo>
                  <a:pt x="170" y="326"/>
                </a:lnTo>
                <a:lnTo>
                  <a:pt x="170" y="327"/>
                </a:lnTo>
                <a:lnTo>
                  <a:pt x="171" y="328"/>
                </a:lnTo>
                <a:lnTo>
                  <a:pt x="171" y="329"/>
                </a:lnTo>
                <a:lnTo>
                  <a:pt x="172" y="329"/>
                </a:lnTo>
                <a:lnTo>
                  <a:pt x="172" y="329"/>
                </a:lnTo>
                <a:lnTo>
                  <a:pt x="173" y="329"/>
                </a:lnTo>
                <a:lnTo>
                  <a:pt x="174" y="330"/>
                </a:lnTo>
                <a:lnTo>
                  <a:pt x="175" y="330"/>
                </a:lnTo>
                <a:lnTo>
                  <a:pt x="180" y="329"/>
                </a:lnTo>
                <a:lnTo>
                  <a:pt x="185" y="329"/>
                </a:lnTo>
                <a:lnTo>
                  <a:pt x="186" y="329"/>
                </a:lnTo>
                <a:lnTo>
                  <a:pt x="187" y="329"/>
                </a:lnTo>
                <a:lnTo>
                  <a:pt x="188" y="329"/>
                </a:lnTo>
                <a:lnTo>
                  <a:pt x="189" y="328"/>
                </a:lnTo>
                <a:lnTo>
                  <a:pt x="189" y="327"/>
                </a:lnTo>
                <a:lnTo>
                  <a:pt x="191" y="325"/>
                </a:lnTo>
                <a:lnTo>
                  <a:pt x="192" y="324"/>
                </a:lnTo>
                <a:lnTo>
                  <a:pt x="193" y="323"/>
                </a:lnTo>
                <a:lnTo>
                  <a:pt x="194" y="322"/>
                </a:lnTo>
                <a:lnTo>
                  <a:pt x="195" y="320"/>
                </a:lnTo>
                <a:lnTo>
                  <a:pt x="200" y="317"/>
                </a:lnTo>
                <a:lnTo>
                  <a:pt x="204" y="314"/>
                </a:lnTo>
                <a:lnTo>
                  <a:pt x="206" y="312"/>
                </a:lnTo>
                <a:lnTo>
                  <a:pt x="209" y="310"/>
                </a:lnTo>
                <a:lnTo>
                  <a:pt x="210" y="309"/>
                </a:lnTo>
                <a:lnTo>
                  <a:pt x="211" y="309"/>
                </a:lnTo>
                <a:lnTo>
                  <a:pt x="212" y="308"/>
                </a:lnTo>
                <a:lnTo>
                  <a:pt x="215" y="307"/>
                </a:lnTo>
                <a:lnTo>
                  <a:pt x="217" y="306"/>
                </a:lnTo>
                <a:lnTo>
                  <a:pt x="218" y="306"/>
                </a:lnTo>
                <a:lnTo>
                  <a:pt x="219" y="305"/>
                </a:lnTo>
                <a:lnTo>
                  <a:pt x="221" y="305"/>
                </a:lnTo>
                <a:lnTo>
                  <a:pt x="224" y="305"/>
                </a:lnTo>
                <a:lnTo>
                  <a:pt x="226" y="304"/>
                </a:lnTo>
                <a:lnTo>
                  <a:pt x="227" y="304"/>
                </a:lnTo>
                <a:lnTo>
                  <a:pt x="228" y="305"/>
                </a:lnTo>
                <a:lnTo>
                  <a:pt x="229" y="305"/>
                </a:lnTo>
                <a:lnTo>
                  <a:pt x="230" y="305"/>
                </a:lnTo>
                <a:lnTo>
                  <a:pt x="231" y="306"/>
                </a:lnTo>
                <a:lnTo>
                  <a:pt x="232" y="307"/>
                </a:lnTo>
                <a:lnTo>
                  <a:pt x="233" y="307"/>
                </a:lnTo>
                <a:lnTo>
                  <a:pt x="234" y="308"/>
                </a:lnTo>
                <a:lnTo>
                  <a:pt x="234" y="309"/>
                </a:lnTo>
                <a:lnTo>
                  <a:pt x="235" y="310"/>
                </a:lnTo>
                <a:lnTo>
                  <a:pt x="235" y="312"/>
                </a:lnTo>
                <a:lnTo>
                  <a:pt x="235" y="313"/>
                </a:lnTo>
                <a:lnTo>
                  <a:pt x="235" y="313"/>
                </a:lnTo>
                <a:lnTo>
                  <a:pt x="235" y="314"/>
                </a:lnTo>
                <a:lnTo>
                  <a:pt x="235" y="317"/>
                </a:lnTo>
                <a:lnTo>
                  <a:pt x="234" y="320"/>
                </a:lnTo>
                <a:lnTo>
                  <a:pt x="233" y="326"/>
                </a:lnTo>
                <a:lnTo>
                  <a:pt x="233" y="329"/>
                </a:lnTo>
                <a:lnTo>
                  <a:pt x="233" y="331"/>
                </a:lnTo>
                <a:lnTo>
                  <a:pt x="233" y="332"/>
                </a:lnTo>
                <a:lnTo>
                  <a:pt x="233" y="333"/>
                </a:lnTo>
                <a:lnTo>
                  <a:pt x="233" y="335"/>
                </a:lnTo>
                <a:lnTo>
                  <a:pt x="234" y="336"/>
                </a:lnTo>
                <a:lnTo>
                  <a:pt x="235" y="338"/>
                </a:lnTo>
                <a:lnTo>
                  <a:pt x="236" y="340"/>
                </a:lnTo>
                <a:lnTo>
                  <a:pt x="237" y="341"/>
                </a:lnTo>
                <a:lnTo>
                  <a:pt x="238" y="342"/>
                </a:lnTo>
                <a:lnTo>
                  <a:pt x="239" y="343"/>
                </a:lnTo>
                <a:lnTo>
                  <a:pt x="240" y="343"/>
                </a:lnTo>
                <a:lnTo>
                  <a:pt x="240" y="344"/>
                </a:lnTo>
                <a:lnTo>
                  <a:pt x="241" y="344"/>
                </a:lnTo>
                <a:lnTo>
                  <a:pt x="241" y="343"/>
                </a:lnTo>
                <a:lnTo>
                  <a:pt x="242" y="343"/>
                </a:lnTo>
                <a:lnTo>
                  <a:pt x="242" y="343"/>
                </a:lnTo>
                <a:lnTo>
                  <a:pt x="243" y="343"/>
                </a:lnTo>
                <a:lnTo>
                  <a:pt x="244" y="341"/>
                </a:lnTo>
                <a:lnTo>
                  <a:pt x="245" y="338"/>
                </a:lnTo>
                <a:lnTo>
                  <a:pt x="246" y="337"/>
                </a:lnTo>
                <a:lnTo>
                  <a:pt x="247" y="337"/>
                </a:lnTo>
                <a:lnTo>
                  <a:pt x="250" y="333"/>
                </a:lnTo>
                <a:lnTo>
                  <a:pt x="251" y="333"/>
                </a:lnTo>
                <a:lnTo>
                  <a:pt x="251" y="332"/>
                </a:lnTo>
                <a:lnTo>
                  <a:pt x="252" y="331"/>
                </a:lnTo>
                <a:lnTo>
                  <a:pt x="253" y="329"/>
                </a:lnTo>
                <a:lnTo>
                  <a:pt x="253" y="328"/>
                </a:lnTo>
                <a:lnTo>
                  <a:pt x="254" y="327"/>
                </a:lnTo>
                <a:lnTo>
                  <a:pt x="254" y="327"/>
                </a:lnTo>
                <a:lnTo>
                  <a:pt x="255" y="326"/>
                </a:lnTo>
                <a:lnTo>
                  <a:pt x="256" y="326"/>
                </a:lnTo>
                <a:lnTo>
                  <a:pt x="258" y="324"/>
                </a:lnTo>
                <a:lnTo>
                  <a:pt x="259" y="324"/>
                </a:lnTo>
                <a:lnTo>
                  <a:pt x="260" y="323"/>
                </a:lnTo>
                <a:lnTo>
                  <a:pt x="261" y="323"/>
                </a:lnTo>
                <a:lnTo>
                  <a:pt x="261" y="322"/>
                </a:lnTo>
                <a:lnTo>
                  <a:pt x="262" y="322"/>
                </a:lnTo>
                <a:lnTo>
                  <a:pt x="262" y="322"/>
                </a:lnTo>
                <a:lnTo>
                  <a:pt x="263" y="323"/>
                </a:lnTo>
                <a:lnTo>
                  <a:pt x="264" y="323"/>
                </a:lnTo>
                <a:lnTo>
                  <a:pt x="265" y="323"/>
                </a:lnTo>
                <a:lnTo>
                  <a:pt x="265" y="323"/>
                </a:lnTo>
                <a:lnTo>
                  <a:pt x="266" y="323"/>
                </a:lnTo>
                <a:lnTo>
                  <a:pt x="267" y="323"/>
                </a:lnTo>
                <a:lnTo>
                  <a:pt x="268" y="322"/>
                </a:lnTo>
                <a:lnTo>
                  <a:pt x="268" y="321"/>
                </a:lnTo>
                <a:lnTo>
                  <a:pt x="270" y="320"/>
                </a:lnTo>
                <a:lnTo>
                  <a:pt x="271" y="319"/>
                </a:lnTo>
                <a:lnTo>
                  <a:pt x="271" y="318"/>
                </a:lnTo>
                <a:lnTo>
                  <a:pt x="271" y="318"/>
                </a:lnTo>
                <a:lnTo>
                  <a:pt x="272" y="317"/>
                </a:lnTo>
                <a:lnTo>
                  <a:pt x="272" y="316"/>
                </a:lnTo>
                <a:lnTo>
                  <a:pt x="272" y="314"/>
                </a:lnTo>
                <a:lnTo>
                  <a:pt x="272" y="313"/>
                </a:lnTo>
                <a:lnTo>
                  <a:pt x="271" y="312"/>
                </a:lnTo>
                <a:lnTo>
                  <a:pt x="269" y="302"/>
                </a:lnTo>
                <a:lnTo>
                  <a:pt x="269" y="300"/>
                </a:lnTo>
                <a:lnTo>
                  <a:pt x="269" y="299"/>
                </a:lnTo>
                <a:lnTo>
                  <a:pt x="269" y="298"/>
                </a:lnTo>
                <a:lnTo>
                  <a:pt x="269" y="297"/>
                </a:lnTo>
                <a:lnTo>
                  <a:pt x="270" y="297"/>
                </a:lnTo>
                <a:lnTo>
                  <a:pt x="270" y="296"/>
                </a:lnTo>
                <a:lnTo>
                  <a:pt x="271" y="296"/>
                </a:lnTo>
                <a:lnTo>
                  <a:pt x="272" y="296"/>
                </a:lnTo>
                <a:lnTo>
                  <a:pt x="273" y="296"/>
                </a:lnTo>
                <a:lnTo>
                  <a:pt x="275" y="296"/>
                </a:lnTo>
                <a:lnTo>
                  <a:pt x="276" y="296"/>
                </a:lnTo>
                <a:lnTo>
                  <a:pt x="276" y="297"/>
                </a:lnTo>
                <a:lnTo>
                  <a:pt x="276" y="297"/>
                </a:lnTo>
                <a:lnTo>
                  <a:pt x="277" y="298"/>
                </a:lnTo>
                <a:lnTo>
                  <a:pt x="277" y="299"/>
                </a:lnTo>
                <a:lnTo>
                  <a:pt x="279" y="302"/>
                </a:lnTo>
                <a:lnTo>
                  <a:pt x="281" y="306"/>
                </a:lnTo>
                <a:lnTo>
                  <a:pt x="282" y="308"/>
                </a:lnTo>
                <a:lnTo>
                  <a:pt x="283" y="310"/>
                </a:lnTo>
                <a:lnTo>
                  <a:pt x="283" y="312"/>
                </a:lnTo>
                <a:lnTo>
                  <a:pt x="283" y="314"/>
                </a:lnTo>
                <a:lnTo>
                  <a:pt x="283" y="317"/>
                </a:lnTo>
                <a:lnTo>
                  <a:pt x="283" y="318"/>
                </a:lnTo>
                <a:lnTo>
                  <a:pt x="284" y="320"/>
                </a:lnTo>
                <a:lnTo>
                  <a:pt x="284" y="321"/>
                </a:lnTo>
                <a:lnTo>
                  <a:pt x="285" y="324"/>
                </a:lnTo>
                <a:lnTo>
                  <a:pt x="286" y="325"/>
                </a:lnTo>
                <a:lnTo>
                  <a:pt x="288" y="329"/>
                </a:lnTo>
                <a:lnTo>
                  <a:pt x="288" y="330"/>
                </a:lnTo>
                <a:lnTo>
                  <a:pt x="289" y="331"/>
                </a:lnTo>
                <a:lnTo>
                  <a:pt x="290" y="332"/>
                </a:lnTo>
                <a:lnTo>
                  <a:pt x="290" y="333"/>
                </a:lnTo>
                <a:lnTo>
                  <a:pt x="290" y="334"/>
                </a:lnTo>
                <a:lnTo>
                  <a:pt x="290" y="335"/>
                </a:lnTo>
                <a:lnTo>
                  <a:pt x="291" y="337"/>
                </a:lnTo>
                <a:lnTo>
                  <a:pt x="291" y="339"/>
                </a:lnTo>
                <a:lnTo>
                  <a:pt x="291" y="340"/>
                </a:lnTo>
                <a:lnTo>
                  <a:pt x="292" y="341"/>
                </a:lnTo>
                <a:lnTo>
                  <a:pt x="292" y="342"/>
                </a:lnTo>
                <a:lnTo>
                  <a:pt x="293" y="343"/>
                </a:lnTo>
                <a:lnTo>
                  <a:pt x="297" y="347"/>
                </a:lnTo>
                <a:lnTo>
                  <a:pt x="298" y="348"/>
                </a:lnTo>
                <a:lnTo>
                  <a:pt x="299" y="350"/>
                </a:lnTo>
                <a:lnTo>
                  <a:pt x="300" y="352"/>
                </a:lnTo>
                <a:lnTo>
                  <a:pt x="301" y="354"/>
                </a:lnTo>
                <a:lnTo>
                  <a:pt x="302" y="355"/>
                </a:lnTo>
                <a:lnTo>
                  <a:pt x="303" y="356"/>
                </a:lnTo>
                <a:lnTo>
                  <a:pt x="304" y="357"/>
                </a:lnTo>
                <a:lnTo>
                  <a:pt x="306" y="358"/>
                </a:lnTo>
                <a:lnTo>
                  <a:pt x="306" y="358"/>
                </a:lnTo>
                <a:lnTo>
                  <a:pt x="309" y="359"/>
                </a:lnTo>
                <a:lnTo>
                  <a:pt x="310" y="360"/>
                </a:lnTo>
                <a:lnTo>
                  <a:pt x="311" y="361"/>
                </a:lnTo>
                <a:lnTo>
                  <a:pt x="313" y="362"/>
                </a:lnTo>
                <a:lnTo>
                  <a:pt x="315" y="364"/>
                </a:lnTo>
                <a:lnTo>
                  <a:pt x="316" y="365"/>
                </a:lnTo>
                <a:lnTo>
                  <a:pt x="318" y="366"/>
                </a:lnTo>
                <a:lnTo>
                  <a:pt x="319" y="367"/>
                </a:lnTo>
                <a:lnTo>
                  <a:pt x="325" y="370"/>
                </a:lnTo>
                <a:lnTo>
                  <a:pt x="328" y="371"/>
                </a:lnTo>
                <a:lnTo>
                  <a:pt x="329" y="371"/>
                </a:lnTo>
                <a:lnTo>
                  <a:pt x="330" y="371"/>
                </a:lnTo>
                <a:lnTo>
                  <a:pt x="335" y="372"/>
                </a:lnTo>
                <a:lnTo>
                  <a:pt x="336" y="372"/>
                </a:lnTo>
                <a:lnTo>
                  <a:pt x="337" y="372"/>
                </a:lnTo>
                <a:lnTo>
                  <a:pt x="338" y="372"/>
                </a:lnTo>
                <a:lnTo>
                  <a:pt x="339" y="372"/>
                </a:lnTo>
                <a:lnTo>
                  <a:pt x="340" y="372"/>
                </a:lnTo>
                <a:lnTo>
                  <a:pt x="343" y="370"/>
                </a:lnTo>
                <a:lnTo>
                  <a:pt x="346" y="369"/>
                </a:lnTo>
                <a:lnTo>
                  <a:pt x="348" y="368"/>
                </a:lnTo>
                <a:lnTo>
                  <a:pt x="350" y="368"/>
                </a:lnTo>
                <a:lnTo>
                  <a:pt x="357" y="365"/>
                </a:lnTo>
                <a:lnTo>
                  <a:pt x="359" y="365"/>
                </a:lnTo>
                <a:lnTo>
                  <a:pt x="363" y="364"/>
                </a:lnTo>
                <a:lnTo>
                  <a:pt x="364" y="364"/>
                </a:lnTo>
                <a:lnTo>
                  <a:pt x="364" y="364"/>
                </a:lnTo>
                <a:lnTo>
                  <a:pt x="365" y="364"/>
                </a:lnTo>
                <a:lnTo>
                  <a:pt x="366" y="364"/>
                </a:lnTo>
                <a:lnTo>
                  <a:pt x="367" y="364"/>
                </a:lnTo>
                <a:lnTo>
                  <a:pt x="367" y="365"/>
                </a:lnTo>
                <a:lnTo>
                  <a:pt x="368" y="365"/>
                </a:lnTo>
                <a:lnTo>
                  <a:pt x="369" y="365"/>
                </a:lnTo>
                <a:lnTo>
                  <a:pt x="370" y="366"/>
                </a:lnTo>
                <a:lnTo>
                  <a:pt x="371" y="368"/>
                </a:lnTo>
                <a:lnTo>
                  <a:pt x="371" y="369"/>
                </a:lnTo>
                <a:lnTo>
                  <a:pt x="372" y="370"/>
                </a:lnTo>
                <a:lnTo>
                  <a:pt x="373" y="372"/>
                </a:lnTo>
                <a:lnTo>
                  <a:pt x="373" y="374"/>
                </a:lnTo>
                <a:lnTo>
                  <a:pt x="374" y="377"/>
                </a:lnTo>
                <a:lnTo>
                  <a:pt x="374" y="379"/>
                </a:lnTo>
                <a:lnTo>
                  <a:pt x="374" y="380"/>
                </a:lnTo>
                <a:lnTo>
                  <a:pt x="375" y="382"/>
                </a:lnTo>
                <a:lnTo>
                  <a:pt x="374" y="384"/>
                </a:lnTo>
                <a:lnTo>
                  <a:pt x="374" y="385"/>
                </a:lnTo>
                <a:lnTo>
                  <a:pt x="374" y="387"/>
                </a:lnTo>
                <a:lnTo>
                  <a:pt x="374" y="388"/>
                </a:lnTo>
                <a:lnTo>
                  <a:pt x="372" y="394"/>
                </a:lnTo>
                <a:lnTo>
                  <a:pt x="372" y="397"/>
                </a:lnTo>
                <a:lnTo>
                  <a:pt x="372" y="398"/>
                </a:lnTo>
                <a:lnTo>
                  <a:pt x="372" y="400"/>
                </a:lnTo>
                <a:lnTo>
                  <a:pt x="371" y="401"/>
                </a:lnTo>
                <a:lnTo>
                  <a:pt x="371" y="403"/>
                </a:lnTo>
                <a:lnTo>
                  <a:pt x="372" y="405"/>
                </a:lnTo>
                <a:lnTo>
                  <a:pt x="372" y="407"/>
                </a:lnTo>
                <a:lnTo>
                  <a:pt x="372" y="409"/>
                </a:lnTo>
                <a:lnTo>
                  <a:pt x="373" y="411"/>
                </a:lnTo>
                <a:lnTo>
                  <a:pt x="373" y="413"/>
                </a:lnTo>
                <a:lnTo>
                  <a:pt x="374" y="415"/>
                </a:lnTo>
                <a:lnTo>
                  <a:pt x="375" y="416"/>
                </a:lnTo>
                <a:lnTo>
                  <a:pt x="376" y="417"/>
                </a:lnTo>
                <a:lnTo>
                  <a:pt x="376" y="418"/>
                </a:lnTo>
                <a:lnTo>
                  <a:pt x="377" y="419"/>
                </a:lnTo>
                <a:lnTo>
                  <a:pt x="379" y="420"/>
                </a:lnTo>
                <a:lnTo>
                  <a:pt x="380" y="421"/>
                </a:lnTo>
                <a:lnTo>
                  <a:pt x="382" y="422"/>
                </a:lnTo>
                <a:lnTo>
                  <a:pt x="383" y="423"/>
                </a:lnTo>
                <a:lnTo>
                  <a:pt x="385" y="424"/>
                </a:lnTo>
                <a:lnTo>
                  <a:pt x="386" y="424"/>
                </a:lnTo>
                <a:lnTo>
                  <a:pt x="387" y="424"/>
                </a:lnTo>
                <a:lnTo>
                  <a:pt x="388" y="424"/>
                </a:lnTo>
                <a:lnTo>
                  <a:pt x="389" y="424"/>
                </a:lnTo>
                <a:lnTo>
                  <a:pt x="390" y="424"/>
                </a:lnTo>
                <a:lnTo>
                  <a:pt x="391" y="424"/>
                </a:lnTo>
                <a:lnTo>
                  <a:pt x="391" y="423"/>
                </a:lnTo>
                <a:lnTo>
                  <a:pt x="393" y="422"/>
                </a:lnTo>
                <a:lnTo>
                  <a:pt x="394" y="422"/>
                </a:lnTo>
                <a:lnTo>
                  <a:pt x="394" y="421"/>
                </a:lnTo>
                <a:lnTo>
                  <a:pt x="395" y="421"/>
                </a:lnTo>
                <a:lnTo>
                  <a:pt x="396" y="421"/>
                </a:lnTo>
                <a:lnTo>
                  <a:pt x="396" y="421"/>
                </a:lnTo>
                <a:lnTo>
                  <a:pt x="397" y="421"/>
                </a:lnTo>
                <a:lnTo>
                  <a:pt x="397" y="422"/>
                </a:lnTo>
                <a:lnTo>
                  <a:pt x="398" y="422"/>
                </a:lnTo>
                <a:lnTo>
                  <a:pt x="400" y="423"/>
                </a:lnTo>
                <a:lnTo>
                  <a:pt x="401" y="424"/>
                </a:lnTo>
                <a:lnTo>
                  <a:pt x="402" y="426"/>
                </a:lnTo>
                <a:lnTo>
                  <a:pt x="404" y="428"/>
                </a:lnTo>
                <a:lnTo>
                  <a:pt x="405" y="430"/>
                </a:lnTo>
                <a:lnTo>
                  <a:pt x="406" y="431"/>
                </a:lnTo>
                <a:lnTo>
                  <a:pt x="407" y="433"/>
                </a:lnTo>
                <a:lnTo>
                  <a:pt x="409" y="437"/>
                </a:lnTo>
                <a:lnTo>
                  <a:pt x="410" y="438"/>
                </a:lnTo>
                <a:lnTo>
                  <a:pt x="411" y="441"/>
                </a:lnTo>
                <a:lnTo>
                  <a:pt x="412" y="442"/>
                </a:lnTo>
                <a:lnTo>
                  <a:pt x="413" y="443"/>
                </a:lnTo>
                <a:lnTo>
                  <a:pt x="414" y="444"/>
                </a:lnTo>
                <a:lnTo>
                  <a:pt x="415" y="444"/>
                </a:lnTo>
                <a:lnTo>
                  <a:pt x="425" y="452"/>
                </a:lnTo>
                <a:lnTo>
                  <a:pt x="427" y="454"/>
                </a:lnTo>
                <a:lnTo>
                  <a:pt x="429" y="455"/>
                </a:lnTo>
                <a:lnTo>
                  <a:pt x="434" y="460"/>
                </a:lnTo>
                <a:lnTo>
                  <a:pt x="437" y="463"/>
                </a:lnTo>
                <a:lnTo>
                  <a:pt x="438" y="465"/>
                </a:lnTo>
                <a:lnTo>
                  <a:pt x="441" y="468"/>
                </a:lnTo>
                <a:lnTo>
                  <a:pt x="443" y="471"/>
                </a:lnTo>
                <a:lnTo>
                  <a:pt x="445" y="474"/>
                </a:lnTo>
                <a:lnTo>
                  <a:pt x="447" y="478"/>
                </a:lnTo>
                <a:lnTo>
                  <a:pt x="448" y="479"/>
                </a:lnTo>
                <a:lnTo>
                  <a:pt x="448" y="481"/>
                </a:lnTo>
                <a:lnTo>
                  <a:pt x="448" y="482"/>
                </a:lnTo>
                <a:lnTo>
                  <a:pt x="448" y="482"/>
                </a:lnTo>
                <a:lnTo>
                  <a:pt x="448" y="483"/>
                </a:lnTo>
                <a:lnTo>
                  <a:pt x="448" y="484"/>
                </a:lnTo>
                <a:lnTo>
                  <a:pt x="448" y="485"/>
                </a:lnTo>
                <a:lnTo>
                  <a:pt x="447" y="487"/>
                </a:lnTo>
                <a:lnTo>
                  <a:pt x="446" y="488"/>
                </a:lnTo>
                <a:lnTo>
                  <a:pt x="446" y="490"/>
                </a:lnTo>
                <a:lnTo>
                  <a:pt x="446" y="491"/>
                </a:lnTo>
                <a:lnTo>
                  <a:pt x="446" y="491"/>
                </a:lnTo>
                <a:lnTo>
                  <a:pt x="446" y="492"/>
                </a:lnTo>
                <a:lnTo>
                  <a:pt x="446" y="494"/>
                </a:lnTo>
                <a:lnTo>
                  <a:pt x="447" y="495"/>
                </a:lnTo>
                <a:lnTo>
                  <a:pt x="447" y="496"/>
                </a:lnTo>
                <a:lnTo>
                  <a:pt x="448" y="497"/>
                </a:lnTo>
                <a:lnTo>
                  <a:pt x="449" y="497"/>
                </a:lnTo>
                <a:lnTo>
                  <a:pt x="449" y="498"/>
                </a:lnTo>
                <a:lnTo>
                  <a:pt x="450" y="498"/>
                </a:lnTo>
                <a:lnTo>
                  <a:pt x="451" y="498"/>
                </a:lnTo>
                <a:lnTo>
                  <a:pt x="451" y="497"/>
                </a:lnTo>
                <a:lnTo>
                  <a:pt x="452" y="497"/>
                </a:lnTo>
                <a:lnTo>
                  <a:pt x="455" y="494"/>
                </a:lnTo>
                <a:lnTo>
                  <a:pt x="457" y="493"/>
                </a:lnTo>
                <a:lnTo>
                  <a:pt x="458" y="492"/>
                </a:lnTo>
                <a:lnTo>
                  <a:pt x="459" y="491"/>
                </a:lnTo>
                <a:lnTo>
                  <a:pt x="460" y="491"/>
                </a:lnTo>
                <a:lnTo>
                  <a:pt x="462" y="491"/>
                </a:lnTo>
                <a:lnTo>
                  <a:pt x="463" y="491"/>
                </a:lnTo>
                <a:lnTo>
                  <a:pt x="464" y="491"/>
                </a:lnTo>
                <a:lnTo>
                  <a:pt x="464" y="491"/>
                </a:lnTo>
                <a:lnTo>
                  <a:pt x="465" y="491"/>
                </a:lnTo>
                <a:lnTo>
                  <a:pt x="465" y="491"/>
                </a:lnTo>
                <a:lnTo>
                  <a:pt x="466" y="491"/>
                </a:lnTo>
                <a:lnTo>
                  <a:pt x="466" y="492"/>
                </a:lnTo>
                <a:lnTo>
                  <a:pt x="468" y="493"/>
                </a:lnTo>
                <a:lnTo>
                  <a:pt x="469" y="495"/>
                </a:lnTo>
                <a:lnTo>
                  <a:pt x="470" y="497"/>
                </a:lnTo>
                <a:lnTo>
                  <a:pt x="472" y="502"/>
                </a:lnTo>
                <a:lnTo>
                  <a:pt x="473" y="505"/>
                </a:lnTo>
                <a:lnTo>
                  <a:pt x="474" y="506"/>
                </a:lnTo>
                <a:lnTo>
                  <a:pt x="474" y="506"/>
                </a:lnTo>
                <a:lnTo>
                  <a:pt x="474" y="507"/>
                </a:lnTo>
                <a:lnTo>
                  <a:pt x="474" y="508"/>
                </a:lnTo>
                <a:lnTo>
                  <a:pt x="473" y="509"/>
                </a:lnTo>
                <a:lnTo>
                  <a:pt x="473" y="510"/>
                </a:lnTo>
                <a:lnTo>
                  <a:pt x="472" y="511"/>
                </a:lnTo>
                <a:lnTo>
                  <a:pt x="471" y="513"/>
                </a:lnTo>
                <a:lnTo>
                  <a:pt x="470" y="516"/>
                </a:lnTo>
                <a:lnTo>
                  <a:pt x="468" y="518"/>
                </a:lnTo>
                <a:lnTo>
                  <a:pt x="467" y="519"/>
                </a:lnTo>
                <a:lnTo>
                  <a:pt x="467" y="519"/>
                </a:lnTo>
                <a:lnTo>
                  <a:pt x="466" y="520"/>
                </a:lnTo>
                <a:lnTo>
                  <a:pt x="465" y="521"/>
                </a:lnTo>
                <a:lnTo>
                  <a:pt x="464" y="521"/>
                </a:lnTo>
                <a:lnTo>
                  <a:pt x="463" y="522"/>
                </a:lnTo>
                <a:lnTo>
                  <a:pt x="462" y="522"/>
                </a:lnTo>
                <a:lnTo>
                  <a:pt x="462" y="522"/>
                </a:lnTo>
                <a:lnTo>
                  <a:pt x="461" y="522"/>
                </a:lnTo>
                <a:lnTo>
                  <a:pt x="460" y="522"/>
                </a:lnTo>
                <a:lnTo>
                  <a:pt x="459" y="522"/>
                </a:lnTo>
                <a:lnTo>
                  <a:pt x="458" y="522"/>
                </a:lnTo>
                <a:lnTo>
                  <a:pt x="456" y="522"/>
                </a:lnTo>
                <a:lnTo>
                  <a:pt x="454" y="521"/>
                </a:lnTo>
                <a:lnTo>
                  <a:pt x="450" y="520"/>
                </a:lnTo>
                <a:lnTo>
                  <a:pt x="448" y="520"/>
                </a:lnTo>
                <a:lnTo>
                  <a:pt x="446" y="520"/>
                </a:lnTo>
                <a:lnTo>
                  <a:pt x="445" y="520"/>
                </a:lnTo>
                <a:lnTo>
                  <a:pt x="445" y="520"/>
                </a:lnTo>
                <a:lnTo>
                  <a:pt x="444" y="520"/>
                </a:lnTo>
                <a:lnTo>
                  <a:pt x="443" y="521"/>
                </a:lnTo>
                <a:lnTo>
                  <a:pt x="442" y="522"/>
                </a:lnTo>
                <a:lnTo>
                  <a:pt x="441" y="525"/>
                </a:lnTo>
                <a:lnTo>
                  <a:pt x="440" y="526"/>
                </a:lnTo>
                <a:lnTo>
                  <a:pt x="439" y="527"/>
                </a:lnTo>
                <a:lnTo>
                  <a:pt x="439" y="528"/>
                </a:lnTo>
                <a:lnTo>
                  <a:pt x="438" y="529"/>
                </a:lnTo>
                <a:lnTo>
                  <a:pt x="437" y="530"/>
                </a:lnTo>
                <a:lnTo>
                  <a:pt x="436" y="531"/>
                </a:lnTo>
                <a:lnTo>
                  <a:pt x="433" y="533"/>
                </a:lnTo>
                <a:lnTo>
                  <a:pt x="431" y="534"/>
                </a:lnTo>
                <a:lnTo>
                  <a:pt x="430" y="535"/>
                </a:lnTo>
                <a:lnTo>
                  <a:pt x="428" y="538"/>
                </a:lnTo>
                <a:lnTo>
                  <a:pt x="425" y="540"/>
                </a:lnTo>
                <a:lnTo>
                  <a:pt x="425" y="541"/>
                </a:lnTo>
                <a:lnTo>
                  <a:pt x="424" y="542"/>
                </a:lnTo>
                <a:lnTo>
                  <a:pt x="424" y="543"/>
                </a:lnTo>
                <a:lnTo>
                  <a:pt x="423" y="544"/>
                </a:lnTo>
                <a:lnTo>
                  <a:pt x="423" y="545"/>
                </a:lnTo>
                <a:lnTo>
                  <a:pt x="423" y="549"/>
                </a:lnTo>
                <a:lnTo>
                  <a:pt x="423" y="551"/>
                </a:lnTo>
                <a:lnTo>
                  <a:pt x="423" y="552"/>
                </a:lnTo>
                <a:lnTo>
                  <a:pt x="422" y="555"/>
                </a:lnTo>
                <a:lnTo>
                  <a:pt x="421" y="557"/>
                </a:lnTo>
                <a:lnTo>
                  <a:pt x="419" y="561"/>
                </a:lnTo>
                <a:lnTo>
                  <a:pt x="418" y="565"/>
                </a:lnTo>
                <a:lnTo>
                  <a:pt x="416" y="569"/>
                </a:lnTo>
                <a:lnTo>
                  <a:pt x="416" y="570"/>
                </a:lnTo>
                <a:lnTo>
                  <a:pt x="415" y="570"/>
                </a:lnTo>
                <a:lnTo>
                  <a:pt x="414" y="571"/>
                </a:lnTo>
                <a:lnTo>
                  <a:pt x="413" y="572"/>
                </a:lnTo>
                <a:lnTo>
                  <a:pt x="413" y="572"/>
                </a:lnTo>
                <a:lnTo>
                  <a:pt x="413" y="573"/>
                </a:lnTo>
                <a:lnTo>
                  <a:pt x="411" y="573"/>
                </a:lnTo>
                <a:lnTo>
                  <a:pt x="407" y="574"/>
                </a:lnTo>
                <a:lnTo>
                  <a:pt x="404" y="575"/>
                </a:lnTo>
                <a:lnTo>
                  <a:pt x="402" y="575"/>
                </a:lnTo>
                <a:lnTo>
                  <a:pt x="401" y="575"/>
                </a:lnTo>
                <a:lnTo>
                  <a:pt x="399" y="575"/>
                </a:lnTo>
                <a:lnTo>
                  <a:pt x="397" y="574"/>
                </a:lnTo>
                <a:lnTo>
                  <a:pt x="396" y="574"/>
                </a:lnTo>
                <a:lnTo>
                  <a:pt x="394" y="573"/>
                </a:lnTo>
                <a:lnTo>
                  <a:pt x="393" y="573"/>
                </a:lnTo>
                <a:lnTo>
                  <a:pt x="392" y="572"/>
                </a:lnTo>
                <a:lnTo>
                  <a:pt x="391" y="571"/>
                </a:lnTo>
                <a:lnTo>
                  <a:pt x="390" y="570"/>
                </a:lnTo>
                <a:lnTo>
                  <a:pt x="387" y="568"/>
                </a:lnTo>
                <a:lnTo>
                  <a:pt x="386" y="566"/>
                </a:lnTo>
                <a:lnTo>
                  <a:pt x="384" y="565"/>
                </a:lnTo>
                <a:lnTo>
                  <a:pt x="382" y="564"/>
                </a:lnTo>
                <a:lnTo>
                  <a:pt x="381" y="563"/>
                </a:lnTo>
                <a:lnTo>
                  <a:pt x="380" y="563"/>
                </a:lnTo>
                <a:lnTo>
                  <a:pt x="379" y="562"/>
                </a:lnTo>
                <a:lnTo>
                  <a:pt x="378" y="562"/>
                </a:lnTo>
                <a:lnTo>
                  <a:pt x="376" y="562"/>
                </a:lnTo>
                <a:lnTo>
                  <a:pt x="375" y="562"/>
                </a:lnTo>
                <a:lnTo>
                  <a:pt x="374" y="563"/>
                </a:lnTo>
                <a:lnTo>
                  <a:pt x="374" y="563"/>
                </a:lnTo>
                <a:lnTo>
                  <a:pt x="373" y="564"/>
                </a:lnTo>
                <a:lnTo>
                  <a:pt x="372" y="565"/>
                </a:lnTo>
                <a:lnTo>
                  <a:pt x="370" y="568"/>
                </a:lnTo>
                <a:lnTo>
                  <a:pt x="369" y="569"/>
                </a:lnTo>
                <a:lnTo>
                  <a:pt x="369" y="569"/>
                </a:lnTo>
                <a:lnTo>
                  <a:pt x="368" y="570"/>
                </a:lnTo>
                <a:lnTo>
                  <a:pt x="368" y="570"/>
                </a:lnTo>
                <a:lnTo>
                  <a:pt x="367" y="571"/>
                </a:lnTo>
                <a:lnTo>
                  <a:pt x="367" y="571"/>
                </a:lnTo>
                <a:lnTo>
                  <a:pt x="366" y="571"/>
                </a:lnTo>
                <a:lnTo>
                  <a:pt x="365" y="571"/>
                </a:lnTo>
                <a:lnTo>
                  <a:pt x="364" y="570"/>
                </a:lnTo>
                <a:lnTo>
                  <a:pt x="361" y="570"/>
                </a:lnTo>
                <a:lnTo>
                  <a:pt x="360" y="570"/>
                </a:lnTo>
                <a:lnTo>
                  <a:pt x="359" y="570"/>
                </a:lnTo>
                <a:lnTo>
                  <a:pt x="358" y="570"/>
                </a:lnTo>
                <a:lnTo>
                  <a:pt x="357" y="570"/>
                </a:lnTo>
                <a:lnTo>
                  <a:pt x="356" y="570"/>
                </a:lnTo>
                <a:lnTo>
                  <a:pt x="356" y="570"/>
                </a:lnTo>
                <a:lnTo>
                  <a:pt x="355" y="571"/>
                </a:lnTo>
                <a:lnTo>
                  <a:pt x="355" y="571"/>
                </a:lnTo>
                <a:lnTo>
                  <a:pt x="354" y="571"/>
                </a:lnTo>
                <a:lnTo>
                  <a:pt x="354" y="572"/>
                </a:lnTo>
                <a:lnTo>
                  <a:pt x="354" y="572"/>
                </a:lnTo>
                <a:lnTo>
                  <a:pt x="354" y="573"/>
                </a:lnTo>
                <a:lnTo>
                  <a:pt x="354" y="573"/>
                </a:lnTo>
                <a:lnTo>
                  <a:pt x="354" y="574"/>
                </a:lnTo>
                <a:lnTo>
                  <a:pt x="354" y="575"/>
                </a:lnTo>
                <a:lnTo>
                  <a:pt x="355" y="576"/>
                </a:lnTo>
                <a:lnTo>
                  <a:pt x="358" y="582"/>
                </a:lnTo>
                <a:lnTo>
                  <a:pt x="359" y="585"/>
                </a:lnTo>
                <a:lnTo>
                  <a:pt x="359" y="586"/>
                </a:lnTo>
                <a:lnTo>
                  <a:pt x="359" y="587"/>
                </a:lnTo>
                <a:lnTo>
                  <a:pt x="360" y="589"/>
                </a:lnTo>
                <a:lnTo>
                  <a:pt x="360" y="590"/>
                </a:lnTo>
                <a:lnTo>
                  <a:pt x="359" y="591"/>
                </a:lnTo>
                <a:lnTo>
                  <a:pt x="359" y="592"/>
                </a:lnTo>
                <a:lnTo>
                  <a:pt x="359" y="593"/>
                </a:lnTo>
                <a:lnTo>
                  <a:pt x="358" y="594"/>
                </a:lnTo>
                <a:lnTo>
                  <a:pt x="358" y="596"/>
                </a:lnTo>
                <a:lnTo>
                  <a:pt x="357" y="597"/>
                </a:lnTo>
                <a:lnTo>
                  <a:pt x="355" y="598"/>
                </a:lnTo>
                <a:lnTo>
                  <a:pt x="355" y="599"/>
                </a:lnTo>
                <a:lnTo>
                  <a:pt x="354" y="600"/>
                </a:lnTo>
                <a:lnTo>
                  <a:pt x="353" y="600"/>
                </a:lnTo>
                <a:lnTo>
                  <a:pt x="352" y="601"/>
                </a:lnTo>
                <a:lnTo>
                  <a:pt x="351" y="601"/>
                </a:lnTo>
                <a:lnTo>
                  <a:pt x="349" y="602"/>
                </a:lnTo>
                <a:lnTo>
                  <a:pt x="348" y="602"/>
                </a:lnTo>
                <a:lnTo>
                  <a:pt x="347" y="602"/>
                </a:lnTo>
                <a:lnTo>
                  <a:pt x="345" y="602"/>
                </a:lnTo>
                <a:lnTo>
                  <a:pt x="344" y="602"/>
                </a:lnTo>
                <a:lnTo>
                  <a:pt x="343" y="602"/>
                </a:lnTo>
                <a:lnTo>
                  <a:pt x="341" y="602"/>
                </a:lnTo>
                <a:lnTo>
                  <a:pt x="340" y="601"/>
                </a:lnTo>
                <a:lnTo>
                  <a:pt x="339" y="601"/>
                </a:lnTo>
                <a:lnTo>
                  <a:pt x="336" y="600"/>
                </a:lnTo>
                <a:lnTo>
                  <a:pt x="335" y="600"/>
                </a:lnTo>
                <a:lnTo>
                  <a:pt x="334" y="599"/>
                </a:lnTo>
                <a:lnTo>
                  <a:pt x="333" y="599"/>
                </a:lnTo>
                <a:lnTo>
                  <a:pt x="331" y="599"/>
                </a:lnTo>
                <a:lnTo>
                  <a:pt x="329" y="599"/>
                </a:lnTo>
                <a:lnTo>
                  <a:pt x="327" y="599"/>
                </a:lnTo>
                <a:lnTo>
                  <a:pt x="325" y="599"/>
                </a:lnTo>
                <a:lnTo>
                  <a:pt x="321" y="599"/>
                </a:lnTo>
                <a:lnTo>
                  <a:pt x="319" y="600"/>
                </a:lnTo>
                <a:lnTo>
                  <a:pt x="318" y="600"/>
                </a:lnTo>
                <a:lnTo>
                  <a:pt x="315" y="601"/>
                </a:lnTo>
                <a:lnTo>
                  <a:pt x="312" y="602"/>
                </a:lnTo>
                <a:lnTo>
                  <a:pt x="309" y="603"/>
                </a:lnTo>
                <a:lnTo>
                  <a:pt x="307" y="603"/>
                </a:lnTo>
                <a:lnTo>
                  <a:pt x="306" y="603"/>
                </a:lnTo>
                <a:lnTo>
                  <a:pt x="306" y="604"/>
                </a:lnTo>
                <a:lnTo>
                  <a:pt x="305" y="604"/>
                </a:lnTo>
                <a:lnTo>
                  <a:pt x="305" y="605"/>
                </a:lnTo>
                <a:lnTo>
                  <a:pt x="305" y="605"/>
                </a:lnTo>
                <a:lnTo>
                  <a:pt x="305" y="607"/>
                </a:lnTo>
                <a:lnTo>
                  <a:pt x="305" y="608"/>
                </a:lnTo>
                <a:lnTo>
                  <a:pt x="304" y="611"/>
                </a:lnTo>
                <a:lnTo>
                  <a:pt x="304" y="613"/>
                </a:lnTo>
                <a:lnTo>
                  <a:pt x="303" y="614"/>
                </a:lnTo>
                <a:lnTo>
                  <a:pt x="303" y="615"/>
                </a:lnTo>
                <a:lnTo>
                  <a:pt x="302" y="617"/>
                </a:lnTo>
                <a:lnTo>
                  <a:pt x="301" y="618"/>
                </a:lnTo>
                <a:lnTo>
                  <a:pt x="300" y="620"/>
                </a:lnTo>
                <a:lnTo>
                  <a:pt x="299" y="621"/>
                </a:lnTo>
                <a:lnTo>
                  <a:pt x="298" y="623"/>
                </a:lnTo>
                <a:lnTo>
                  <a:pt x="297" y="624"/>
                </a:lnTo>
                <a:lnTo>
                  <a:pt x="296" y="625"/>
                </a:lnTo>
                <a:lnTo>
                  <a:pt x="295" y="626"/>
                </a:lnTo>
                <a:lnTo>
                  <a:pt x="293" y="627"/>
                </a:lnTo>
                <a:lnTo>
                  <a:pt x="292" y="627"/>
                </a:lnTo>
                <a:lnTo>
                  <a:pt x="291" y="628"/>
                </a:lnTo>
                <a:lnTo>
                  <a:pt x="290" y="628"/>
                </a:lnTo>
                <a:lnTo>
                  <a:pt x="290" y="628"/>
                </a:lnTo>
                <a:lnTo>
                  <a:pt x="289" y="627"/>
                </a:lnTo>
                <a:lnTo>
                  <a:pt x="287" y="626"/>
                </a:lnTo>
                <a:lnTo>
                  <a:pt x="283" y="623"/>
                </a:lnTo>
                <a:lnTo>
                  <a:pt x="281" y="622"/>
                </a:lnTo>
                <a:lnTo>
                  <a:pt x="280" y="621"/>
                </a:lnTo>
                <a:lnTo>
                  <a:pt x="278" y="620"/>
                </a:lnTo>
                <a:lnTo>
                  <a:pt x="277" y="620"/>
                </a:lnTo>
                <a:lnTo>
                  <a:pt x="276" y="619"/>
                </a:lnTo>
                <a:lnTo>
                  <a:pt x="275" y="619"/>
                </a:lnTo>
                <a:lnTo>
                  <a:pt x="273" y="619"/>
                </a:lnTo>
                <a:lnTo>
                  <a:pt x="272" y="618"/>
                </a:lnTo>
                <a:lnTo>
                  <a:pt x="269" y="618"/>
                </a:lnTo>
                <a:lnTo>
                  <a:pt x="266" y="618"/>
                </a:lnTo>
                <a:lnTo>
                  <a:pt x="264" y="617"/>
                </a:lnTo>
                <a:lnTo>
                  <a:pt x="261" y="616"/>
                </a:lnTo>
                <a:lnTo>
                  <a:pt x="258" y="615"/>
                </a:lnTo>
                <a:lnTo>
                  <a:pt x="257" y="615"/>
                </a:lnTo>
                <a:lnTo>
                  <a:pt x="255" y="615"/>
                </a:lnTo>
                <a:lnTo>
                  <a:pt x="252" y="615"/>
                </a:lnTo>
                <a:lnTo>
                  <a:pt x="250" y="614"/>
                </a:lnTo>
                <a:lnTo>
                  <a:pt x="250" y="614"/>
                </a:lnTo>
                <a:lnTo>
                  <a:pt x="249" y="614"/>
                </a:lnTo>
                <a:lnTo>
                  <a:pt x="249" y="613"/>
                </a:lnTo>
                <a:lnTo>
                  <a:pt x="248" y="612"/>
                </a:lnTo>
                <a:lnTo>
                  <a:pt x="248" y="611"/>
                </a:lnTo>
                <a:lnTo>
                  <a:pt x="247" y="610"/>
                </a:lnTo>
                <a:lnTo>
                  <a:pt x="247" y="609"/>
                </a:lnTo>
                <a:lnTo>
                  <a:pt x="246" y="605"/>
                </a:lnTo>
                <a:lnTo>
                  <a:pt x="246" y="604"/>
                </a:lnTo>
                <a:lnTo>
                  <a:pt x="246" y="603"/>
                </a:lnTo>
                <a:lnTo>
                  <a:pt x="246" y="602"/>
                </a:lnTo>
                <a:lnTo>
                  <a:pt x="245" y="601"/>
                </a:lnTo>
                <a:lnTo>
                  <a:pt x="244" y="600"/>
                </a:lnTo>
                <a:lnTo>
                  <a:pt x="244" y="600"/>
                </a:lnTo>
                <a:lnTo>
                  <a:pt x="243" y="599"/>
                </a:lnTo>
                <a:lnTo>
                  <a:pt x="242" y="599"/>
                </a:lnTo>
                <a:lnTo>
                  <a:pt x="242" y="599"/>
                </a:lnTo>
                <a:lnTo>
                  <a:pt x="241" y="599"/>
                </a:lnTo>
                <a:lnTo>
                  <a:pt x="240" y="600"/>
                </a:lnTo>
                <a:lnTo>
                  <a:pt x="239" y="600"/>
                </a:lnTo>
                <a:lnTo>
                  <a:pt x="238" y="600"/>
                </a:lnTo>
                <a:lnTo>
                  <a:pt x="238" y="601"/>
                </a:lnTo>
                <a:lnTo>
                  <a:pt x="237" y="602"/>
                </a:lnTo>
                <a:lnTo>
                  <a:pt x="237" y="602"/>
                </a:lnTo>
                <a:lnTo>
                  <a:pt x="235" y="604"/>
                </a:lnTo>
                <a:lnTo>
                  <a:pt x="232" y="609"/>
                </a:lnTo>
                <a:lnTo>
                  <a:pt x="231" y="611"/>
                </a:lnTo>
                <a:lnTo>
                  <a:pt x="230" y="613"/>
                </a:lnTo>
                <a:lnTo>
                  <a:pt x="230" y="614"/>
                </a:lnTo>
                <a:lnTo>
                  <a:pt x="230" y="616"/>
                </a:lnTo>
                <a:lnTo>
                  <a:pt x="230" y="618"/>
                </a:lnTo>
                <a:lnTo>
                  <a:pt x="230" y="620"/>
                </a:lnTo>
                <a:lnTo>
                  <a:pt x="230" y="621"/>
                </a:lnTo>
                <a:lnTo>
                  <a:pt x="231" y="624"/>
                </a:lnTo>
                <a:lnTo>
                  <a:pt x="231" y="625"/>
                </a:lnTo>
                <a:lnTo>
                  <a:pt x="232" y="627"/>
                </a:lnTo>
                <a:lnTo>
                  <a:pt x="233" y="631"/>
                </a:lnTo>
                <a:lnTo>
                  <a:pt x="235" y="634"/>
                </a:lnTo>
                <a:lnTo>
                  <a:pt x="235" y="635"/>
                </a:lnTo>
                <a:lnTo>
                  <a:pt x="236" y="636"/>
                </a:lnTo>
                <a:lnTo>
                  <a:pt x="236" y="637"/>
                </a:lnTo>
                <a:lnTo>
                  <a:pt x="236" y="638"/>
                </a:lnTo>
                <a:lnTo>
                  <a:pt x="236" y="640"/>
                </a:lnTo>
                <a:lnTo>
                  <a:pt x="236" y="641"/>
                </a:lnTo>
                <a:lnTo>
                  <a:pt x="235" y="641"/>
                </a:lnTo>
                <a:lnTo>
                  <a:pt x="235" y="642"/>
                </a:lnTo>
                <a:lnTo>
                  <a:pt x="234" y="643"/>
                </a:lnTo>
                <a:lnTo>
                  <a:pt x="233" y="644"/>
                </a:lnTo>
                <a:lnTo>
                  <a:pt x="230" y="647"/>
                </a:lnTo>
                <a:lnTo>
                  <a:pt x="227" y="649"/>
                </a:lnTo>
                <a:lnTo>
                  <a:pt x="226" y="651"/>
                </a:lnTo>
                <a:lnTo>
                  <a:pt x="225" y="652"/>
                </a:lnTo>
                <a:lnTo>
                  <a:pt x="224" y="653"/>
                </a:lnTo>
                <a:lnTo>
                  <a:pt x="222" y="654"/>
                </a:lnTo>
                <a:lnTo>
                  <a:pt x="220" y="659"/>
                </a:lnTo>
                <a:lnTo>
                  <a:pt x="217" y="662"/>
                </a:lnTo>
                <a:lnTo>
                  <a:pt x="215" y="665"/>
                </a:lnTo>
                <a:lnTo>
                  <a:pt x="213" y="668"/>
                </a:lnTo>
                <a:lnTo>
                  <a:pt x="211" y="669"/>
                </a:lnTo>
                <a:lnTo>
                  <a:pt x="211" y="669"/>
                </a:lnTo>
                <a:lnTo>
                  <a:pt x="210" y="670"/>
                </a:lnTo>
                <a:lnTo>
                  <a:pt x="209" y="671"/>
                </a:lnTo>
                <a:lnTo>
                  <a:pt x="208" y="671"/>
                </a:lnTo>
                <a:lnTo>
                  <a:pt x="207" y="672"/>
                </a:lnTo>
                <a:lnTo>
                  <a:pt x="206" y="672"/>
                </a:lnTo>
                <a:lnTo>
                  <a:pt x="205" y="673"/>
                </a:lnTo>
                <a:lnTo>
                  <a:pt x="204" y="673"/>
                </a:lnTo>
                <a:lnTo>
                  <a:pt x="202" y="673"/>
                </a:lnTo>
                <a:lnTo>
                  <a:pt x="198" y="673"/>
                </a:lnTo>
                <a:lnTo>
                  <a:pt x="196" y="673"/>
                </a:lnTo>
                <a:lnTo>
                  <a:pt x="191" y="674"/>
                </a:lnTo>
                <a:lnTo>
                  <a:pt x="187" y="675"/>
                </a:lnTo>
                <a:lnTo>
                  <a:pt x="186" y="675"/>
                </a:lnTo>
                <a:lnTo>
                  <a:pt x="178" y="677"/>
                </a:lnTo>
                <a:lnTo>
                  <a:pt x="176" y="677"/>
                </a:lnTo>
                <a:lnTo>
                  <a:pt x="173" y="677"/>
                </a:lnTo>
                <a:lnTo>
                  <a:pt x="172" y="677"/>
                </a:lnTo>
                <a:lnTo>
                  <a:pt x="171" y="678"/>
                </a:lnTo>
                <a:lnTo>
                  <a:pt x="170" y="678"/>
                </a:lnTo>
                <a:lnTo>
                  <a:pt x="169" y="679"/>
                </a:lnTo>
                <a:lnTo>
                  <a:pt x="168" y="680"/>
                </a:lnTo>
                <a:lnTo>
                  <a:pt x="166" y="681"/>
                </a:lnTo>
                <a:lnTo>
                  <a:pt x="166" y="682"/>
                </a:lnTo>
                <a:lnTo>
                  <a:pt x="165" y="683"/>
                </a:lnTo>
                <a:lnTo>
                  <a:pt x="163" y="686"/>
                </a:lnTo>
                <a:lnTo>
                  <a:pt x="162" y="687"/>
                </a:lnTo>
                <a:lnTo>
                  <a:pt x="161" y="688"/>
                </a:lnTo>
                <a:lnTo>
                  <a:pt x="160" y="689"/>
                </a:lnTo>
                <a:lnTo>
                  <a:pt x="160" y="690"/>
                </a:lnTo>
                <a:lnTo>
                  <a:pt x="159" y="690"/>
                </a:lnTo>
                <a:lnTo>
                  <a:pt x="158" y="690"/>
                </a:lnTo>
                <a:lnTo>
                  <a:pt x="158" y="690"/>
                </a:lnTo>
                <a:lnTo>
                  <a:pt x="157" y="690"/>
                </a:lnTo>
                <a:lnTo>
                  <a:pt x="157" y="690"/>
                </a:lnTo>
                <a:lnTo>
                  <a:pt x="156" y="690"/>
                </a:lnTo>
                <a:lnTo>
                  <a:pt x="156" y="689"/>
                </a:lnTo>
                <a:lnTo>
                  <a:pt x="156" y="689"/>
                </a:lnTo>
                <a:lnTo>
                  <a:pt x="155" y="687"/>
                </a:lnTo>
                <a:lnTo>
                  <a:pt x="153" y="681"/>
                </a:lnTo>
                <a:lnTo>
                  <a:pt x="151" y="676"/>
                </a:lnTo>
                <a:lnTo>
                  <a:pt x="150" y="674"/>
                </a:lnTo>
                <a:lnTo>
                  <a:pt x="149" y="670"/>
                </a:lnTo>
                <a:lnTo>
                  <a:pt x="147" y="663"/>
                </a:lnTo>
                <a:lnTo>
                  <a:pt x="146" y="661"/>
                </a:lnTo>
                <a:lnTo>
                  <a:pt x="146" y="660"/>
                </a:lnTo>
                <a:lnTo>
                  <a:pt x="145" y="659"/>
                </a:lnTo>
                <a:lnTo>
                  <a:pt x="144" y="658"/>
                </a:lnTo>
                <a:lnTo>
                  <a:pt x="144" y="657"/>
                </a:lnTo>
                <a:lnTo>
                  <a:pt x="142" y="656"/>
                </a:lnTo>
                <a:lnTo>
                  <a:pt x="138" y="653"/>
                </a:lnTo>
                <a:lnTo>
                  <a:pt x="136" y="651"/>
                </a:lnTo>
                <a:lnTo>
                  <a:pt x="135" y="650"/>
                </a:lnTo>
                <a:lnTo>
                  <a:pt x="132" y="649"/>
                </a:lnTo>
                <a:lnTo>
                  <a:pt x="130" y="648"/>
                </a:lnTo>
                <a:lnTo>
                  <a:pt x="128" y="647"/>
                </a:lnTo>
                <a:lnTo>
                  <a:pt x="124" y="646"/>
                </a:lnTo>
                <a:lnTo>
                  <a:pt x="120" y="645"/>
                </a:lnTo>
                <a:lnTo>
                  <a:pt x="118" y="644"/>
                </a:lnTo>
                <a:lnTo>
                  <a:pt x="115" y="643"/>
                </a:lnTo>
                <a:lnTo>
                  <a:pt x="113" y="641"/>
                </a:lnTo>
                <a:lnTo>
                  <a:pt x="110" y="640"/>
                </a:lnTo>
                <a:lnTo>
                  <a:pt x="109" y="639"/>
                </a:lnTo>
                <a:lnTo>
                  <a:pt x="108" y="638"/>
                </a:lnTo>
                <a:lnTo>
                  <a:pt x="107" y="638"/>
                </a:lnTo>
                <a:lnTo>
                  <a:pt x="107" y="637"/>
                </a:lnTo>
                <a:lnTo>
                  <a:pt x="106" y="636"/>
                </a:lnTo>
                <a:lnTo>
                  <a:pt x="106" y="636"/>
                </a:lnTo>
                <a:lnTo>
                  <a:pt x="106" y="635"/>
                </a:lnTo>
                <a:lnTo>
                  <a:pt x="106" y="635"/>
                </a:lnTo>
                <a:lnTo>
                  <a:pt x="106" y="634"/>
                </a:lnTo>
                <a:lnTo>
                  <a:pt x="106" y="631"/>
                </a:lnTo>
                <a:lnTo>
                  <a:pt x="107" y="627"/>
                </a:lnTo>
                <a:lnTo>
                  <a:pt x="108" y="622"/>
                </a:lnTo>
                <a:lnTo>
                  <a:pt x="108" y="621"/>
                </a:lnTo>
                <a:lnTo>
                  <a:pt x="108" y="618"/>
                </a:lnTo>
                <a:lnTo>
                  <a:pt x="109" y="616"/>
                </a:lnTo>
                <a:lnTo>
                  <a:pt x="109" y="614"/>
                </a:lnTo>
                <a:lnTo>
                  <a:pt x="109" y="612"/>
                </a:lnTo>
                <a:lnTo>
                  <a:pt x="108" y="611"/>
                </a:lnTo>
                <a:lnTo>
                  <a:pt x="108" y="610"/>
                </a:lnTo>
                <a:lnTo>
                  <a:pt x="108" y="609"/>
                </a:lnTo>
                <a:lnTo>
                  <a:pt x="108" y="609"/>
                </a:lnTo>
                <a:lnTo>
                  <a:pt x="107" y="609"/>
                </a:lnTo>
                <a:lnTo>
                  <a:pt x="107" y="609"/>
                </a:lnTo>
                <a:lnTo>
                  <a:pt x="106" y="609"/>
                </a:lnTo>
                <a:lnTo>
                  <a:pt x="106" y="609"/>
                </a:lnTo>
                <a:lnTo>
                  <a:pt x="105" y="610"/>
                </a:lnTo>
                <a:lnTo>
                  <a:pt x="104" y="612"/>
                </a:lnTo>
                <a:lnTo>
                  <a:pt x="104" y="613"/>
                </a:lnTo>
                <a:lnTo>
                  <a:pt x="103" y="613"/>
                </a:lnTo>
                <a:lnTo>
                  <a:pt x="103" y="613"/>
                </a:lnTo>
                <a:lnTo>
                  <a:pt x="102" y="614"/>
                </a:lnTo>
                <a:lnTo>
                  <a:pt x="101" y="614"/>
                </a:lnTo>
                <a:lnTo>
                  <a:pt x="101" y="614"/>
                </a:lnTo>
                <a:lnTo>
                  <a:pt x="100" y="613"/>
                </a:lnTo>
                <a:lnTo>
                  <a:pt x="100" y="613"/>
                </a:lnTo>
                <a:lnTo>
                  <a:pt x="99" y="613"/>
                </a:lnTo>
                <a:lnTo>
                  <a:pt x="98" y="612"/>
                </a:lnTo>
                <a:lnTo>
                  <a:pt x="98" y="612"/>
                </a:lnTo>
                <a:lnTo>
                  <a:pt x="97" y="611"/>
                </a:lnTo>
                <a:lnTo>
                  <a:pt x="96" y="610"/>
                </a:lnTo>
                <a:lnTo>
                  <a:pt x="95" y="608"/>
                </a:lnTo>
                <a:lnTo>
                  <a:pt x="93" y="607"/>
                </a:lnTo>
                <a:lnTo>
                  <a:pt x="93" y="606"/>
                </a:lnTo>
                <a:lnTo>
                  <a:pt x="92" y="604"/>
                </a:lnTo>
                <a:lnTo>
                  <a:pt x="90" y="601"/>
                </a:lnTo>
                <a:lnTo>
                  <a:pt x="90" y="600"/>
                </a:lnTo>
                <a:lnTo>
                  <a:pt x="89" y="599"/>
                </a:lnTo>
                <a:lnTo>
                  <a:pt x="89" y="598"/>
                </a:lnTo>
                <a:lnTo>
                  <a:pt x="88" y="598"/>
                </a:lnTo>
                <a:lnTo>
                  <a:pt x="85" y="595"/>
                </a:lnTo>
                <a:lnTo>
                  <a:pt x="84" y="594"/>
                </a:lnTo>
                <a:lnTo>
                  <a:pt x="84" y="593"/>
                </a:lnTo>
                <a:lnTo>
                  <a:pt x="83" y="592"/>
                </a:lnTo>
                <a:lnTo>
                  <a:pt x="82" y="591"/>
                </a:lnTo>
                <a:lnTo>
                  <a:pt x="82" y="590"/>
                </a:lnTo>
                <a:lnTo>
                  <a:pt x="81" y="586"/>
                </a:lnTo>
                <a:lnTo>
                  <a:pt x="79" y="581"/>
                </a:lnTo>
                <a:lnTo>
                  <a:pt x="78" y="577"/>
                </a:lnTo>
                <a:lnTo>
                  <a:pt x="77" y="576"/>
                </a:lnTo>
                <a:lnTo>
                  <a:pt x="77" y="574"/>
                </a:lnTo>
                <a:lnTo>
                  <a:pt x="76" y="573"/>
                </a:lnTo>
                <a:lnTo>
                  <a:pt x="75" y="571"/>
                </a:lnTo>
                <a:lnTo>
                  <a:pt x="74" y="570"/>
                </a:lnTo>
                <a:lnTo>
                  <a:pt x="73" y="570"/>
                </a:lnTo>
                <a:lnTo>
                  <a:pt x="72" y="568"/>
                </a:lnTo>
                <a:lnTo>
                  <a:pt x="72" y="567"/>
                </a:lnTo>
                <a:lnTo>
                  <a:pt x="71" y="566"/>
                </a:lnTo>
                <a:lnTo>
                  <a:pt x="69" y="563"/>
                </a:lnTo>
                <a:lnTo>
                  <a:pt x="68" y="562"/>
                </a:lnTo>
                <a:lnTo>
                  <a:pt x="66" y="560"/>
                </a:lnTo>
                <a:lnTo>
                  <a:pt x="65" y="557"/>
                </a:lnTo>
                <a:lnTo>
                  <a:pt x="65" y="557"/>
                </a:lnTo>
                <a:lnTo>
                  <a:pt x="64" y="555"/>
                </a:lnTo>
                <a:lnTo>
                  <a:pt x="62" y="553"/>
                </a:lnTo>
                <a:lnTo>
                  <a:pt x="61" y="552"/>
                </a:lnTo>
                <a:lnTo>
                  <a:pt x="60" y="551"/>
                </a:lnTo>
                <a:lnTo>
                  <a:pt x="59" y="550"/>
                </a:lnTo>
                <a:lnTo>
                  <a:pt x="58" y="550"/>
                </a:lnTo>
                <a:lnTo>
                  <a:pt x="57" y="550"/>
                </a:lnTo>
                <a:lnTo>
                  <a:pt x="55" y="549"/>
                </a:lnTo>
                <a:lnTo>
                  <a:pt x="51" y="548"/>
                </a:lnTo>
                <a:lnTo>
                  <a:pt x="49" y="547"/>
                </a:lnTo>
                <a:lnTo>
                  <a:pt x="47" y="547"/>
                </a:lnTo>
                <a:lnTo>
                  <a:pt x="46" y="547"/>
                </a:lnTo>
                <a:lnTo>
                  <a:pt x="44" y="547"/>
                </a:lnTo>
                <a:lnTo>
                  <a:pt x="43" y="548"/>
                </a:lnTo>
                <a:lnTo>
                  <a:pt x="41" y="548"/>
                </a:lnTo>
                <a:lnTo>
                  <a:pt x="39" y="549"/>
                </a:lnTo>
                <a:lnTo>
                  <a:pt x="36" y="551"/>
                </a:lnTo>
                <a:lnTo>
                  <a:pt x="34" y="552"/>
                </a:lnTo>
                <a:lnTo>
                  <a:pt x="32" y="553"/>
                </a:lnTo>
                <a:lnTo>
                  <a:pt x="30" y="555"/>
                </a:lnTo>
                <a:lnTo>
                  <a:pt x="28" y="557"/>
                </a:lnTo>
                <a:lnTo>
                  <a:pt x="28" y="558"/>
                </a:lnTo>
                <a:lnTo>
                  <a:pt x="28" y="558"/>
                </a:lnTo>
                <a:lnTo>
                  <a:pt x="27" y="559"/>
                </a:lnTo>
                <a:lnTo>
                  <a:pt x="27" y="559"/>
                </a:lnTo>
                <a:lnTo>
                  <a:pt x="27" y="559"/>
                </a:lnTo>
                <a:lnTo>
                  <a:pt x="28" y="560"/>
                </a:lnTo>
                <a:lnTo>
                  <a:pt x="28" y="561"/>
                </a:lnTo>
                <a:lnTo>
                  <a:pt x="29" y="562"/>
                </a:lnTo>
                <a:lnTo>
                  <a:pt x="29" y="563"/>
                </a:lnTo>
                <a:lnTo>
                  <a:pt x="30" y="564"/>
                </a:lnTo>
                <a:lnTo>
                  <a:pt x="30" y="564"/>
                </a:lnTo>
                <a:lnTo>
                  <a:pt x="31" y="565"/>
                </a:lnTo>
                <a:lnTo>
                  <a:pt x="38" y="572"/>
                </a:lnTo>
                <a:lnTo>
                  <a:pt x="39" y="573"/>
                </a:lnTo>
                <a:lnTo>
                  <a:pt x="40" y="574"/>
                </a:lnTo>
                <a:lnTo>
                  <a:pt x="40" y="575"/>
                </a:lnTo>
                <a:lnTo>
                  <a:pt x="40" y="576"/>
                </a:lnTo>
                <a:lnTo>
                  <a:pt x="41" y="578"/>
                </a:lnTo>
                <a:lnTo>
                  <a:pt x="42" y="580"/>
                </a:lnTo>
                <a:lnTo>
                  <a:pt x="42" y="580"/>
                </a:lnTo>
                <a:lnTo>
                  <a:pt x="44" y="583"/>
                </a:lnTo>
                <a:lnTo>
                  <a:pt x="45" y="585"/>
                </a:lnTo>
                <a:lnTo>
                  <a:pt x="45" y="586"/>
                </a:lnTo>
                <a:lnTo>
                  <a:pt x="45" y="587"/>
                </a:lnTo>
                <a:lnTo>
                  <a:pt x="46" y="588"/>
                </a:lnTo>
                <a:lnTo>
                  <a:pt x="46" y="589"/>
                </a:lnTo>
                <a:lnTo>
                  <a:pt x="46" y="590"/>
                </a:lnTo>
                <a:lnTo>
                  <a:pt x="46" y="591"/>
                </a:lnTo>
                <a:lnTo>
                  <a:pt x="46" y="592"/>
                </a:lnTo>
                <a:lnTo>
                  <a:pt x="45" y="592"/>
                </a:lnTo>
                <a:lnTo>
                  <a:pt x="45" y="594"/>
                </a:lnTo>
                <a:lnTo>
                  <a:pt x="43" y="596"/>
                </a:lnTo>
                <a:lnTo>
                  <a:pt x="42" y="598"/>
                </a:lnTo>
                <a:lnTo>
                  <a:pt x="40" y="601"/>
                </a:lnTo>
                <a:lnTo>
                  <a:pt x="39" y="605"/>
                </a:lnTo>
                <a:lnTo>
                  <a:pt x="38" y="607"/>
                </a:lnTo>
                <a:lnTo>
                  <a:pt x="37" y="609"/>
                </a:lnTo>
                <a:lnTo>
                  <a:pt x="36" y="610"/>
                </a:lnTo>
                <a:lnTo>
                  <a:pt x="35" y="611"/>
                </a:lnTo>
                <a:lnTo>
                  <a:pt x="34" y="613"/>
                </a:lnTo>
                <a:lnTo>
                  <a:pt x="32" y="615"/>
                </a:lnTo>
                <a:lnTo>
                  <a:pt x="30" y="616"/>
                </a:lnTo>
                <a:lnTo>
                  <a:pt x="28" y="617"/>
                </a:lnTo>
                <a:lnTo>
                  <a:pt x="27" y="618"/>
                </a:lnTo>
                <a:lnTo>
                  <a:pt x="26" y="618"/>
                </a:lnTo>
                <a:lnTo>
                  <a:pt x="25" y="619"/>
                </a:lnTo>
                <a:lnTo>
                  <a:pt x="23" y="619"/>
                </a:lnTo>
                <a:lnTo>
                  <a:pt x="22" y="618"/>
                </a:lnTo>
                <a:lnTo>
                  <a:pt x="20" y="618"/>
                </a:lnTo>
                <a:lnTo>
                  <a:pt x="17" y="617"/>
                </a:lnTo>
                <a:lnTo>
                  <a:pt x="15" y="616"/>
                </a:lnTo>
                <a:lnTo>
                  <a:pt x="13" y="614"/>
                </a:lnTo>
                <a:lnTo>
                  <a:pt x="8" y="611"/>
                </a:lnTo>
                <a:lnTo>
                  <a:pt x="6" y="609"/>
                </a:lnTo>
                <a:lnTo>
                  <a:pt x="5" y="608"/>
                </a:lnTo>
                <a:lnTo>
                  <a:pt x="4" y="607"/>
                </a:lnTo>
                <a:lnTo>
                  <a:pt x="2" y="605"/>
                </a:lnTo>
                <a:lnTo>
                  <a:pt x="2" y="604"/>
                </a:lnTo>
                <a:lnTo>
                  <a:pt x="1" y="603"/>
                </a:lnTo>
                <a:lnTo>
                  <a:pt x="1" y="603"/>
                </a:lnTo>
                <a:lnTo>
                  <a:pt x="0" y="602"/>
                </a:lnTo>
                <a:lnTo>
                  <a:pt x="0" y="601"/>
                </a:lnTo>
                <a:lnTo>
                  <a:pt x="0" y="600"/>
                </a:lnTo>
                <a:lnTo>
                  <a:pt x="1" y="599"/>
                </a:lnTo>
              </a:path>
            </a:pathLst>
          </a:custGeom>
          <a:noFill/>
          <a:ln w="98425">
            <a:solidFill>
              <a:srgbClr val="CCCC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413" name="Freeform 254">
            <a:extLst>
              <a:ext uri="{FF2B5EF4-FFF2-40B4-BE49-F238E27FC236}">
                <a16:creationId xmlns:a16="http://schemas.microsoft.com/office/drawing/2014/main" id="{83C0327D-19B8-4F4E-BC90-355BD499BACB}"/>
              </a:ext>
            </a:extLst>
          </p:cNvPr>
          <p:cNvSpPr>
            <a:spLocks/>
          </p:cNvSpPr>
          <p:nvPr/>
        </p:nvSpPr>
        <p:spPr bwMode="auto">
          <a:xfrm>
            <a:off x="9361652" y="1895932"/>
            <a:ext cx="242533" cy="688875"/>
          </a:xfrm>
          <a:custGeom>
            <a:avLst/>
            <a:gdLst>
              <a:gd name="T0" fmla="*/ 49 w 238"/>
              <a:gd name="T1" fmla="*/ 668 h 676"/>
              <a:gd name="T2" fmla="*/ 50 w 238"/>
              <a:gd name="T3" fmla="*/ 660 h 676"/>
              <a:gd name="T4" fmla="*/ 42 w 238"/>
              <a:gd name="T5" fmla="*/ 646 h 676"/>
              <a:gd name="T6" fmla="*/ 37 w 238"/>
              <a:gd name="T7" fmla="*/ 622 h 676"/>
              <a:gd name="T8" fmla="*/ 46 w 238"/>
              <a:gd name="T9" fmla="*/ 606 h 676"/>
              <a:gd name="T10" fmla="*/ 49 w 238"/>
              <a:gd name="T11" fmla="*/ 601 h 676"/>
              <a:gd name="T12" fmla="*/ 29 w 238"/>
              <a:gd name="T13" fmla="*/ 597 h 676"/>
              <a:gd name="T14" fmla="*/ 18 w 238"/>
              <a:gd name="T15" fmla="*/ 591 h 676"/>
              <a:gd name="T16" fmla="*/ 17 w 238"/>
              <a:gd name="T17" fmla="*/ 577 h 676"/>
              <a:gd name="T18" fmla="*/ 20 w 238"/>
              <a:gd name="T19" fmla="*/ 570 h 676"/>
              <a:gd name="T20" fmla="*/ 36 w 238"/>
              <a:gd name="T21" fmla="*/ 572 h 676"/>
              <a:gd name="T22" fmla="*/ 40 w 238"/>
              <a:gd name="T23" fmla="*/ 562 h 676"/>
              <a:gd name="T24" fmla="*/ 42 w 238"/>
              <a:gd name="T25" fmla="*/ 554 h 676"/>
              <a:gd name="T26" fmla="*/ 43 w 238"/>
              <a:gd name="T27" fmla="*/ 534 h 676"/>
              <a:gd name="T28" fmla="*/ 43 w 238"/>
              <a:gd name="T29" fmla="*/ 522 h 676"/>
              <a:gd name="T30" fmla="*/ 55 w 238"/>
              <a:gd name="T31" fmla="*/ 505 h 676"/>
              <a:gd name="T32" fmla="*/ 57 w 238"/>
              <a:gd name="T33" fmla="*/ 490 h 676"/>
              <a:gd name="T34" fmla="*/ 52 w 238"/>
              <a:gd name="T35" fmla="*/ 477 h 676"/>
              <a:gd name="T36" fmla="*/ 40 w 238"/>
              <a:gd name="T37" fmla="*/ 472 h 676"/>
              <a:gd name="T38" fmla="*/ 37 w 238"/>
              <a:gd name="T39" fmla="*/ 469 h 676"/>
              <a:gd name="T40" fmla="*/ 37 w 238"/>
              <a:gd name="T41" fmla="*/ 455 h 676"/>
              <a:gd name="T42" fmla="*/ 33 w 238"/>
              <a:gd name="T43" fmla="*/ 443 h 676"/>
              <a:gd name="T44" fmla="*/ 19 w 238"/>
              <a:gd name="T45" fmla="*/ 423 h 676"/>
              <a:gd name="T46" fmla="*/ 11 w 238"/>
              <a:gd name="T47" fmla="*/ 405 h 676"/>
              <a:gd name="T48" fmla="*/ 11 w 238"/>
              <a:gd name="T49" fmla="*/ 393 h 676"/>
              <a:gd name="T50" fmla="*/ 17 w 238"/>
              <a:gd name="T51" fmla="*/ 380 h 676"/>
              <a:gd name="T52" fmla="*/ 16 w 238"/>
              <a:gd name="T53" fmla="*/ 364 h 676"/>
              <a:gd name="T54" fmla="*/ 8 w 238"/>
              <a:gd name="T55" fmla="*/ 331 h 676"/>
              <a:gd name="T56" fmla="*/ 0 w 238"/>
              <a:gd name="T57" fmla="*/ 303 h 676"/>
              <a:gd name="T58" fmla="*/ 2 w 238"/>
              <a:gd name="T59" fmla="*/ 298 h 676"/>
              <a:gd name="T60" fmla="*/ 14 w 238"/>
              <a:gd name="T61" fmla="*/ 294 h 676"/>
              <a:gd name="T62" fmla="*/ 25 w 238"/>
              <a:gd name="T63" fmla="*/ 283 h 676"/>
              <a:gd name="T64" fmla="*/ 36 w 238"/>
              <a:gd name="T65" fmla="*/ 271 h 676"/>
              <a:gd name="T66" fmla="*/ 36 w 238"/>
              <a:gd name="T67" fmla="*/ 253 h 676"/>
              <a:gd name="T68" fmla="*/ 38 w 238"/>
              <a:gd name="T69" fmla="*/ 240 h 676"/>
              <a:gd name="T70" fmla="*/ 38 w 238"/>
              <a:gd name="T71" fmla="*/ 225 h 676"/>
              <a:gd name="T72" fmla="*/ 47 w 238"/>
              <a:gd name="T73" fmla="*/ 203 h 676"/>
              <a:gd name="T74" fmla="*/ 57 w 238"/>
              <a:gd name="T75" fmla="*/ 171 h 676"/>
              <a:gd name="T76" fmla="*/ 60 w 238"/>
              <a:gd name="T77" fmla="*/ 163 h 676"/>
              <a:gd name="T78" fmla="*/ 72 w 238"/>
              <a:gd name="T79" fmla="*/ 151 h 676"/>
              <a:gd name="T80" fmla="*/ 88 w 238"/>
              <a:gd name="T81" fmla="*/ 147 h 676"/>
              <a:gd name="T82" fmla="*/ 101 w 238"/>
              <a:gd name="T83" fmla="*/ 140 h 676"/>
              <a:gd name="T84" fmla="*/ 111 w 238"/>
              <a:gd name="T85" fmla="*/ 145 h 676"/>
              <a:gd name="T86" fmla="*/ 119 w 238"/>
              <a:gd name="T87" fmla="*/ 147 h 676"/>
              <a:gd name="T88" fmla="*/ 121 w 238"/>
              <a:gd name="T89" fmla="*/ 138 h 676"/>
              <a:gd name="T90" fmla="*/ 119 w 238"/>
              <a:gd name="T91" fmla="*/ 116 h 676"/>
              <a:gd name="T92" fmla="*/ 114 w 238"/>
              <a:gd name="T93" fmla="*/ 99 h 676"/>
              <a:gd name="T94" fmla="*/ 94 w 238"/>
              <a:gd name="T95" fmla="*/ 87 h 676"/>
              <a:gd name="T96" fmla="*/ 86 w 238"/>
              <a:gd name="T97" fmla="*/ 77 h 676"/>
              <a:gd name="T98" fmla="*/ 73 w 238"/>
              <a:gd name="T99" fmla="*/ 44 h 676"/>
              <a:gd name="T100" fmla="*/ 59 w 238"/>
              <a:gd name="T101" fmla="*/ 31 h 676"/>
              <a:gd name="T102" fmla="*/ 55 w 238"/>
              <a:gd name="T103" fmla="*/ 23 h 676"/>
              <a:gd name="T104" fmla="*/ 61 w 238"/>
              <a:gd name="T105" fmla="*/ 9 h 676"/>
              <a:gd name="T106" fmla="*/ 72 w 238"/>
              <a:gd name="T107" fmla="*/ 0 h 676"/>
              <a:gd name="T108" fmla="*/ 92 w 238"/>
              <a:gd name="T109" fmla="*/ 13 h 676"/>
              <a:gd name="T110" fmla="*/ 109 w 238"/>
              <a:gd name="T111" fmla="*/ 16 h 676"/>
              <a:gd name="T112" fmla="*/ 135 w 238"/>
              <a:gd name="T113" fmla="*/ 25 h 676"/>
              <a:gd name="T114" fmla="*/ 155 w 238"/>
              <a:gd name="T115" fmla="*/ 30 h 676"/>
              <a:gd name="T116" fmla="*/ 174 w 238"/>
              <a:gd name="T117" fmla="*/ 39 h 676"/>
              <a:gd name="T118" fmla="*/ 191 w 238"/>
              <a:gd name="T119" fmla="*/ 40 h 676"/>
              <a:gd name="T120" fmla="*/ 198 w 238"/>
              <a:gd name="T121" fmla="*/ 52 h 676"/>
              <a:gd name="T122" fmla="*/ 211 w 238"/>
              <a:gd name="T123" fmla="*/ 67 h 676"/>
              <a:gd name="T124" fmla="*/ 227 w 238"/>
              <a:gd name="T125" fmla="*/ 77 h 6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38" h="676">
                <a:moveTo>
                  <a:pt x="44" y="676"/>
                </a:moveTo>
                <a:lnTo>
                  <a:pt x="44" y="675"/>
                </a:lnTo>
                <a:lnTo>
                  <a:pt x="44" y="674"/>
                </a:lnTo>
                <a:lnTo>
                  <a:pt x="45" y="673"/>
                </a:lnTo>
                <a:lnTo>
                  <a:pt x="45" y="672"/>
                </a:lnTo>
                <a:lnTo>
                  <a:pt x="46" y="671"/>
                </a:lnTo>
                <a:lnTo>
                  <a:pt x="47" y="670"/>
                </a:lnTo>
                <a:lnTo>
                  <a:pt x="49" y="668"/>
                </a:lnTo>
                <a:lnTo>
                  <a:pt x="50" y="667"/>
                </a:lnTo>
                <a:lnTo>
                  <a:pt x="50" y="666"/>
                </a:lnTo>
                <a:lnTo>
                  <a:pt x="51" y="666"/>
                </a:lnTo>
                <a:lnTo>
                  <a:pt x="51" y="665"/>
                </a:lnTo>
                <a:lnTo>
                  <a:pt x="51" y="664"/>
                </a:lnTo>
                <a:lnTo>
                  <a:pt x="51" y="663"/>
                </a:lnTo>
                <a:lnTo>
                  <a:pt x="51" y="662"/>
                </a:lnTo>
                <a:lnTo>
                  <a:pt x="50" y="660"/>
                </a:lnTo>
                <a:lnTo>
                  <a:pt x="49" y="659"/>
                </a:lnTo>
                <a:lnTo>
                  <a:pt x="49" y="657"/>
                </a:lnTo>
                <a:lnTo>
                  <a:pt x="48" y="656"/>
                </a:lnTo>
                <a:lnTo>
                  <a:pt x="45" y="652"/>
                </a:lnTo>
                <a:lnTo>
                  <a:pt x="44" y="650"/>
                </a:lnTo>
                <a:lnTo>
                  <a:pt x="43" y="649"/>
                </a:lnTo>
                <a:lnTo>
                  <a:pt x="43" y="648"/>
                </a:lnTo>
                <a:lnTo>
                  <a:pt x="42" y="646"/>
                </a:lnTo>
                <a:lnTo>
                  <a:pt x="41" y="642"/>
                </a:lnTo>
                <a:lnTo>
                  <a:pt x="39" y="637"/>
                </a:lnTo>
                <a:lnTo>
                  <a:pt x="38" y="632"/>
                </a:lnTo>
                <a:lnTo>
                  <a:pt x="38" y="630"/>
                </a:lnTo>
                <a:lnTo>
                  <a:pt x="37" y="628"/>
                </a:lnTo>
                <a:lnTo>
                  <a:pt x="37" y="626"/>
                </a:lnTo>
                <a:lnTo>
                  <a:pt x="37" y="624"/>
                </a:lnTo>
                <a:lnTo>
                  <a:pt x="37" y="622"/>
                </a:lnTo>
                <a:lnTo>
                  <a:pt x="38" y="620"/>
                </a:lnTo>
                <a:lnTo>
                  <a:pt x="38" y="618"/>
                </a:lnTo>
                <a:lnTo>
                  <a:pt x="39" y="617"/>
                </a:lnTo>
                <a:lnTo>
                  <a:pt x="42" y="613"/>
                </a:lnTo>
                <a:lnTo>
                  <a:pt x="43" y="611"/>
                </a:lnTo>
                <a:lnTo>
                  <a:pt x="44" y="608"/>
                </a:lnTo>
                <a:lnTo>
                  <a:pt x="45" y="607"/>
                </a:lnTo>
                <a:lnTo>
                  <a:pt x="46" y="606"/>
                </a:lnTo>
                <a:lnTo>
                  <a:pt x="47" y="605"/>
                </a:lnTo>
                <a:lnTo>
                  <a:pt x="48" y="604"/>
                </a:lnTo>
                <a:lnTo>
                  <a:pt x="49" y="603"/>
                </a:lnTo>
                <a:lnTo>
                  <a:pt x="50" y="603"/>
                </a:lnTo>
                <a:lnTo>
                  <a:pt x="50" y="602"/>
                </a:lnTo>
                <a:lnTo>
                  <a:pt x="50" y="602"/>
                </a:lnTo>
                <a:lnTo>
                  <a:pt x="50" y="602"/>
                </a:lnTo>
                <a:lnTo>
                  <a:pt x="49" y="601"/>
                </a:lnTo>
                <a:lnTo>
                  <a:pt x="49" y="601"/>
                </a:lnTo>
                <a:lnTo>
                  <a:pt x="48" y="601"/>
                </a:lnTo>
                <a:lnTo>
                  <a:pt x="45" y="600"/>
                </a:lnTo>
                <a:lnTo>
                  <a:pt x="42" y="600"/>
                </a:lnTo>
                <a:lnTo>
                  <a:pt x="40" y="600"/>
                </a:lnTo>
                <a:lnTo>
                  <a:pt x="38" y="599"/>
                </a:lnTo>
                <a:lnTo>
                  <a:pt x="35" y="598"/>
                </a:lnTo>
                <a:lnTo>
                  <a:pt x="29" y="597"/>
                </a:lnTo>
                <a:lnTo>
                  <a:pt x="25" y="596"/>
                </a:lnTo>
                <a:lnTo>
                  <a:pt x="21" y="594"/>
                </a:lnTo>
                <a:lnTo>
                  <a:pt x="20" y="594"/>
                </a:lnTo>
                <a:lnTo>
                  <a:pt x="19" y="594"/>
                </a:lnTo>
                <a:lnTo>
                  <a:pt x="19" y="593"/>
                </a:lnTo>
                <a:lnTo>
                  <a:pt x="18" y="593"/>
                </a:lnTo>
                <a:lnTo>
                  <a:pt x="18" y="592"/>
                </a:lnTo>
                <a:lnTo>
                  <a:pt x="18" y="591"/>
                </a:lnTo>
                <a:lnTo>
                  <a:pt x="17" y="591"/>
                </a:lnTo>
                <a:lnTo>
                  <a:pt x="17" y="590"/>
                </a:lnTo>
                <a:lnTo>
                  <a:pt x="17" y="588"/>
                </a:lnTo>
                <a:lnTo>
                  <a:pt x="17" y="585"/>
                </a:lnTo>
                <a:lnTo>
                  <a:pt x="17" y="583"/>
                </a:lnTo>
                <a:lnTo>
                  <a:pt x="17" y="582"/>
                </a:lnTo>
                <a:lnTo>
                  <a:pt x="17" y="578"/>
                </a:lnTo>
                <a:lnTo>
                  <a:pt x="17" y="577"/>
                </a:lnTo>
                <a:lnTo>
                  <a:pt x="17" y="576"/>
                </a:lnTo>
                <a:lnTo>
                  <a:pt x="17" y="574"/>
                </a:lnTo>
                <a:lnTo>
                  <a:pt x="18" y="573"/>
                </a:lnTo>
                <a:lnTo>
                  <a:pt x="18" y="572"/>
                </a:lnTo>
                <a:lnTo>
                  <a:pt x="18" y="571"/>
                </a:lnTo>
                <a:lnTo>
                  <a:pt x="19" y="571"/>
                </a:lnTo>
                <a:lnTo>
                  <a:pt x="19" y="570"/>
                </a:lnTo>
                <a:lnTo>
                  <a:pt x="20" y="570"/>
                </a:lnTo>
                <a:lnTo>
                  <a:pt x="21" y="570"/>
                </a:lnTo>
                <a:lnTo>
                  <a:pt x="25" y="571"/>
                </a:lnTo>
                <a:lnTo>
                  <a:pt x="31" y="572"/>
                </a:lnTo>
                <a:lnTo>
                  <a:pt x="32" y="572"/>
                </a:lnTo>
                <a:lnTo>
                  <a:pt x="33" y="572"/>
                </a:lnTo>
                <a:lnTo>
                  <a:pt x="34" y="572"/>
                </a:lnTo>
                <a:lnTo>
                  <a:pt x="35" y="572"/>
                </a:lnTo>
                <a:lnTo>
                  <a:pt x="36" y="572"/>
                </a:lnTo>
                <a:lnTo>
                  <a:pt x="36" y="571"/>
                </a:lnTo>
                <a:lnTo>
                  <a:pt x="37" y="571"/>
                </a:lnTo>
                <a:lnTo>
                  <a:pt x="37" y="570"/>
                </a:lnTo>
                <a:lnTo>
                  <a:pt x="38" y="569"/>
                </a:lnTo>
                <a:lnTo>
                  <a:pt x="38" y="569"/>
                </a:lnTo>
                <a:lnTo>
                  <a:pt x="38" y="568"/>
                </a:lnTo>
                <a:lnTo>
                  <a:pt x="39" y="564"/>
                </a:lnTo>
                <a:lnTo>
                  <a:pt x="40" y="562"/>
                </a:lnTo>
                <a:lnTo>
                  <a:pt x="40" y="561"/>
                </a:lnTo>
                <a:lnTo>
                  <a:pt x="41" y="560"/>
                </a:lnTo>
                <a:lnTo>
                  <a:pt x="41" y="559"/>
                </a:lnTo>
                <a:lnTo>
                  <a:pt x="42" y="558"/>
                </a:lnTo>
                <a:lnTo>
                  <a:pt x="42" y="558"/>
                </a:lnTo>
                <a:lnTo>
                  <a:pt x="42" y="558"/>
                </a:lnTo>
                <a:lnTo>
                  <a:pt x="42" y="557"/>
                </a:lnTo>
                <a:lnTo>
                  <a:pt x="42" y="554"/>
                </a:lnTo>
                <a:lnTo>
                  <a:pt x="42" y="551"/>
                </a:lnTo>
                <a:lnTo>
                  <a:pt x="43" y="548"/>
                </a:lnTo>
                <a:lnTo>
                  <a:pt x="44" y="544"/>
                </a:lnTo>
                <a:lnTo>
                  <a:pt x="45" y="542"/>
                </a:lnTo>
                <a:lnTo>
                  <a:pt x="45" y="540"/>
                </a:lnTo>
                <a:lnTo>
                  <a:pt x="45" y="540"/>
                </a:lnTo>
                <a:lnTo>
                  <a:pt x="45" y="539"/>
                </a:lnTo>
                <a:lnTo>
                  <a:pt x="43" y="534"/>
                </a:lnTo>
                <a:lnTo>
                  <a:pt x="42" y="532"/>
                </a:lnTo>
                <a:lnTo>
                  <a:pt x="42" y="531"/>
                </a:lnTo>
                <a:lnTo>
                  <a:pt x="42" y="529"/>
                </a:lnTo>
                <a:lnTo>
                  <a:pt x="42" y="528"/>
                </a:lnTo>
                <a:lnTo>
                  <a:pt x="42" y="526"/>
                </a:lnTo>
                <a:lnTo>
                  <a:pt x="42" y="525"/>
                </a:lnTo>
                <a:lnTo>
                  <a:pt x="43" y="523"/>
                </a:lnTo>
                <a:lnTo>
                  <a:pt x="43" y="522"/>
                </a:lnTo>
                <a:lnTo>
                  <a:pt x="44" y="520"/>
                </a:lnTo>
                <a:lnTo>
                  <a:pt x="45" y="519"/>
                </a:lnTo>
                <a:lnTo>
                  <a:pt x="46" y="518"/>
                </a:lnTo>
                <a:lnTo>
                  <a:pt x="46" y="517"/>
                </a:lnTo>
                <a:lnTo>
                  <a:pt x="50" y="512"/>
                </a:lnTo>
                <a:lnTo>
                  <a:pt x="53" y="508"/>
                </a:lnTo>
                <a:lnTo>
                  <a:pt x="54" y="507"/>
                </a:lnTo>
                <a:lnTo>
                  <a:pt x="55" y="505"/>
                </a:lnTo>
                <a:lnTo>
                  <a:pt x="55" y="504"/>
                </a:lnTo>
                <a:lnTo>
                  <a:pt x="56" y="503"/>
                </a:lnTo>
                <a:lnTo>
                  <a:pt x="56" y="501"/>
                </a:lnTo>
                <a:lnTo>
                  <a:pt x="57" y="498"/>
                </a:lnTo>
                <a:lnTo>
                  <a:pt x="57" y="496"/>
                </a:lnTo>
                <a:lnTo>
                  <a:pt x="57" y="493"/>
                </a:lnTo>
                <a:lnTo>
                  <a:pt x="57" y="492"/>
                </a:lnTo>
                <a:lnTo>
                  <a:pt x="57" y="490"/>
                </a:lnTo>
                <a:lnTo>
                  <a:pt x="57" y="485"/>
                </a:lnTo>
                <a:lnTo>
                  <a:pt x="56" y="483"/>
                </a:lnTo>
                <a:lnTo>
                  <a:pt x="56" y="482"/>
                </a:lnTo>
                <a:lnTo>
                  <a:pt x="55" y="481"/>
                </a:lnTo>
                <a:lnTo>
                  <a:pt x="55" y="479"/>
                </a:lnTo>
                <a:lnTo>
                  <a:pt x="54" y="478"/>
                </a:lnTo>
                <a:lnTo>
                  <a:pt x="53" y="478"/>
                </a:lnTo>
                <a:lnTo>
                  <a:pt x="52" y="477"/>
                </a:lnTo>
                <a:lnTo>
                  <a:pt x="51" y="476"/>
                </a:lnTo>
                <a:lnTo>
                  <a:pt x="50" y="475"/>
                </a:lnTo>
                <a:lnTo>
                  <a:pt x="49" y="475"/>
                </a:lnTo>
                <a:lnTo>
                  <a:pt x="49" y="474"/>
                </a:lnTo>
                <a:lnTo>
                  <a:pt x="47" y="474"/>
                </a:lnTo>
                <a:lnTo>
                  <a:pt x="43" y="473"/>
                </a:lnTo>
                <a:lnTo>
                  <a:pt x="42" y="473"/>
                </a:lnTo>
                <a:lnTo>
                  <a:pt x="40" y="472"/>
                </a:lnTo>
                <a:lnTo>
                  <a:pt x="39" y="472"/>
                </a:lnTo>
                <a:lnTo>
                  <a:pt x="39" y="472"/>
                </a:lnTo>
                <a:lnTo>
                  <a:pt x="38" y="472"/>
                </a:lnTo>
                <a:lnTo>
                  <a:pt x="38" y="471"/>
                </a:lnTo>
                <a:lnTo>
                  <a:pt x="38" y="471"/>
                </a:lnTo>
                <a:lnTo>
                  <a:pt x="37" y="471"/>
                </a:lnTo>
                <a:lnTo>
                  <a:pt x="37" y="470"/>
                </a:lnTo>
                <a:lnTo>
                  <a:pt x="37" y="469"/>
                </a:lnTo>
                <a:lnTo>
                  <a:pt x="38" y="468"/>
                </a:lnTo>
                <a:lnTo>
                  <a:pt x="39" y="465"/>
                </a:lnTo>
                <a:lnTo>
                  <a:pt x="39" y="464"/>
                </a:lnTo>
                <a:lnTo>
                  <a:pt x="39" y="462"/>
                </a:lnTo>
                <a:lnTo>
                  <a:pt x="39" y="461"/>
                </a:lnTo>
                <a:lnTo>
                  <a:pt x="39" y="460"/>
                </a:lnTo>
                <a:lnTo>
                  <a:pt x="39" y="459"/>
                </a:lnTo>
                <a:lnTo>
                  <a:pt x="37" y="455"/>
                </a:lnTo>
                <a:lnTo>
                  <a:pt x="37" y="454"/>
                </a:lnTo>
                <a:lnTo>
                  <a:pt x="37" y="453"/>
                </a:lnTo>
                <a:lnTo>
                  <a:pt x="36" y="449"/>
                </a:lnTo>
                <a:lnTo>
                  <a:pt x="36" y="448"/>
                </a:lnTo>
                <a:lnTo>
                  <a:pt x="36" y="447"/>
                </a:lnTo>
                <a:lnTo>
                  <a:pt x="35" y="446"/>
                </a:lnTo>
                <a:lnTo>
                  <a:pt x="34" y="444"/>
                </a:lnTo>
                <a:lnTo>
                  <a:pt x="33" y="443"/>
                </a:lnTo>
                <a:lnTo>
                  <a:pt x="30" y="440"/>
                </a:lnTo>
                <a:lnTo>
                  <a:pt x="27" y="437"/>
                </a:lnTo>
                <a:lnTo>
                  <a:pt x="25" y="434"/>
                </a:lnTo>
                <a:lnTo>
                  <a:pt x="24" y="432"/>
                </a:lnTo>
                <a:lnTo>
                  <a:pt x="23" y="431"/>
                </a:lnTo>
                <a:lnTo>
                  <a:pt x="21" y="428"/>
                </a:lnTo>
                <a:lnTo>
                  <a:pt x="20" y="425"/>
                </a:lnTo>
                <a:lnTo>
                  <a:pt x="19" y="423"/>
                </a:lnTo>
                <a:lnTo>
                  <a:pt x="18" y="419"/>
                </a:lnTo>
                <a:lnTo>
                  <a:pt x="17" y="417"/>
                </a:lnTo>
                <a:lnTo>
                  <a:pt x="17" y="416"/>
                </a:lnTo>
                <a:lnTo>
                  <a:pt x="16" y="415"/>
                </a:lnTo>
                <a:lnTo>
                  <a:pt x="15" y="413"/>
                </a:lnTo>
                <a:lnTo>
                  <a:pt x="12" y="408"/>
                </a:lnTo>
                <a:lnTo>
                  <a:pt x="11" y="407"/>
                </a:lnTo>
                <a:lnTo>
                  <a:pt x="11" y="405"/>
                </a:lnTo>
                <a:lnTo>
                  <a:pt x="10" y="404"/>
                </a:lnTo>
                <a:lnTo>
                  <a:pt x="10" y="402"/>
                </a:lnTo>
                <a:lnTo>
                  <a:pt x="10" y="401"/>
                </a:lnTo>
                <a:lnTo>
                  <a:pt x="10" y="398"/>
                </a:lnTo>
                <a:lnTo>
                  <a:pt x="10" y="397"/>
                </a:lnTo>
                <a:lnTo>
                  <a:pt x="10" y="396"/>
                </a:lnTo>
                <a:lnTo>
                  <a:pt x="10" y="394"/>
                </a:lnTo>
                <a:lnTo>
                  <a:pt x="11" y="393"/>
                </a:lnTo>
                <a:lnTo>
                  <a:pt x="11" y="391"/>
                </a:lnTo>
                <a:lnTo>
                  <a:pt x="11" y="390"/>
                </a:lnTo>
                <a:lnTo>
                  <a:pt x="12" y="389"/>
                </a:lnTo>
                <a:lnTo>
                  <a:pt x="12" y="387"/>
                </a:lnTo>
                <a:lnTo>
                  <a:pt x="14" y="386"/>
                </a:lnTo>
                <a:lnTo>
                  <a:pt x="16" y="382"/>
                </a:lnTo>
                <a:lnTo>
                  <a:pt x="17" y="381"/>
                </a:lnTo>
                <a:lnTo>
                  <a:pt x="17" y="380"/>
                </a:lnTo>
                <a:lnTo>
                  <a:pt x="18" y="379"/>
                </a:lnTo>
                <a:lnTo>
                  <a:pt x="18" y="378"/>
                </a:lnTo>
                <a:lnTo>
                  <a:pt x="18" y="376"/>
                </a:lnTo>
                <a:lnTo>
                  <a:pt x="18" y="375"/>
                </a:lnTo>
                <a:lnTo>
                  <a:pt x="18" y="373"/>
                </a:lnTo>
                <a:lnTo>
                  <a:pt x="17" y="368"/>
                </a:lnTo>
                <a:lnTo>
                  <a:pt x="17" y="366"/>
                </a:lnTo>
                <a:lnTo>
                  <a:pt x="16" y="364"/>
                </a:lnTo>
                <a:lnTo>
                  <a:pt x="16" y="360"/>
                </a:lnTo>
                <a:lnTo>
                  <a:pt x="16" y="354"/>
                </a:lnTo>
                <a:lnTo>
                  <a:pt x="15" y="352"/>
                </a:lnTo>
                <a:lnTo>
                  <a:pt x="15" y="350"/>
                </a:lnTo>
                <a:lnTo>
                  <a:pt x="14" y="348"/>
                </a:lnTo>
                <a:lnTo>
                  <a:pt x="12" y="342"/>
                </a:lnTo>
                <a:lnTo>
                  <a:pt x="9" y="335"/>
                </a:lnTo>
                <a:lnTo>
                  <a:pt x="8" y="331"/>
                </a:lnTo>
                <a:lnTo>
                  <a:pt x="7" y="329"/>
                </a:lnTo>
                <a:lnTo>
                  <a:pt x="7" y="326"/>
                </a:lnTo>
                <a:lnTo>
                  <a:pt x="5" y="319"/>
                </a:lnTo>
                <a:lnTo>
                  <a:pt x="4" y="316"/>
                </a:lnTo>
                <a:lnTo>
                  <a:pt x="3" y="312"/>
                </a:lnTo>
                <a:lnTo>
                  <a:pt x="1" y="307"/>
                </a:lnTo>
                <a:lnTo>
                  <a:pt x="1" y="305"/>
                </a:lnTo>
                <a:lnTo>
                  <a:pt x="0" y="303"/>
                </a:lnTo>
                <a:lnTo>
                  <a:pt x="0" y="302"/>
                </a:lnTo>
                <a:lnTo>
                  <a:pt x="0" y="301"/>
                </a:lnTo>
                <a:lnTo>
                  <a:pt x="0" y="300"/>
                </a:lnTo>
                <a:lnTo>
                  <a:pt x="1" y="300"/>
                </a:lnTo>
                <a:lnTo>
                  <a:pt x="1" y="299"/>
                </a:lnTo>
                <a:lnTo>
                  <a:pt x="1" y="299"/>
                </a:lnTo>
                <a:lnTo>
                  <a:pt x="2" y="298"/>
                </a:lnTo>
                <a:lnTo>
                  <a:pt x="2" y="298"/>
                </a:lnTo>
                <a:lnTo>
                  <a:pt x="3" y="297"/>
                </a:lnTo>
                <a:lnTo>
                  <a:pt x="4" y="297"/>
                </a:lnTo>
                <a:lnTo>
                  <a:pt x="5" y="296"/>
                </a:lnTo>
                <a:lnTo>
                  <a:pt x="7" y="296"/>
                </a:lnTo>
                <a:lnTo>
                  <a:pt x="10" y="296"/>
                </a:lnTo>
                <a:lnTo>
                  <a:pt x="12" y="295"/>
                </a:lnTo>
                <a:lnTo>
                  <a:pt x="13" y="295"/>
                </a:lnTo>
                <a:lnTo>
                  <a:pt x="14" y="294"/>
                </a:lnTo>
                <a:lnTo>
                  <a:pt x="15" y="294"/>
                </a:lnTo>
                <a:lnTo>
                  <a:pt x="15" y="293"/>
                </a:lnTo>
                <a:lnTo>
                  <a:pt x="17" y="292"/>
                </a:lnTo>
                <a:lnTo>
                  <a:pt x="18" y="290"/>
                </a:lnTo>
                <a:lnTo>
                  <a:pt x="19" y="289"/>
                </a:lnTo>
                <a:lnTo>
                  <a:pt x="20" y="287"/>
                </a:lnTo>
                <a:lnTo>
                  <a:pt x="21" y="286"/>
                </a:lnTo>
                <a:lnTo>
                  <a:pt x="25" y="283"/>
                </a:lnTo>
                <a:lnTo>
                  <a:pt x="26" y="281"/>
                </a:lnTo>
                <a:lnTo>
                  <a:pt x="31" y="278"/>
                </a:lnTo>
                <a:lnTo>
                  <a:pt x="32" y="276"/>
                </a:lnTo>
                <a:lnTo>
                  <a:pt x="33" y="275"/>
                </a:lnTo>
                <a:lnTo>
                  <a:pt x="34" y="274"/>
                </a:lnTo>
                <a:lnTo>
                  <a:pt x="35" y="273"/>
                </a:lnTo>
                <a:lnTo>
                  <a:pt x="35" y="272"/>
                </a:lnTo>
                <a:lnTo>
                  <a:pt x="36" y="271"/>
                </a:lnTo>
                <a:lnTo>
                  <a:pt x="37" y="269"/>
                </a:lnTo>
                <a:lnTo>
                  <a:pt x="37" y="267"/>
                </a:lnTo>
                <a:lnTo>
                  <a:pt x="37" y="266"/>
                </a:lnTo>
                <a:lnTo>
                  <a:pt x="37" y="265"/>
                </a:lnTo>
                <a:lnTo>
                  <a:pt x="37" y="263"/>
                </a:lnTo>
                <a:lnTo>
                  <a:pt x="37" y="258"/>
                </a:lnTo>
                <a:lnTo>
                  <a:pt x="36" y="256"/>
                </a:lnTo>
                <a:lnTo>
                  <a:pt x="36" y="253"/>
                </a:lnTo>
                <a:lnTo>
                  <a:pt x="36" y="252"/>
                </a:lnTo>
                <a:lnTo>
                  <a:pt x="35" y="250"/>
                </a:lnTo>
                <a:lnTo>
                  <a:pt x="36" y="249"/>
                </a:lnTo>
                <a:lnTo>
                  <a:pt x="36" y="248"/>
                </a:lnTo>
                <a:lnTo>
                  <a:pt x="36" y="247"/>
                </a:lnTo>
                <a:lnTo>
                  <a:pt x="36" y="245"/>
                </a:lnTo>
                <a:lnTo>
                  <a:pt x="38" y="241"/>
                </a:lnTo>
                <a:lnTo>
                  <a:pt x="38" y="240"/>
                </a:lnTo>
                <a:lnTo>
                  <a:pt x="38" y="239"/>
                </a:lnTo>
                <a:lnTo>
                  <a:pt x="38" y="237"/>
                </a:lnTo>
                <a:lnTo>
                  <a:pt x="38" y="236"/>
                </a:lnTo>
                <a:lnTo>
                  <a:pt x="37" y="231"/>
                </a:lnTo>
                <a:lnTo>
                  <a:pt x="37" y="229"/>
                </a:lnTo>
                <a:lnTo>
                  <a:pt x="37" y="227"/>
                </a:lnTo>
                <a:lnTo>
                  <a:pt x="37" y="226"/>
                </a:lnTo>
                <a:lnTo>
                  <a:pt x="38" y="225"/>
                </a:lnTo>
                <a:lnTo>
                  <a:pt x="38" y="224"/>
                </a:lnTo>
                <a:lnTo>
                  <a:pt x="38" y="223"/>
                </a:lnTo>
                <a:lnTo>
                  <a:pt x="40" y="220"/>
                </a:lnTo>
                <a:lnTo>
                  <a:pt x="41" y="219"/>
                </a:lnTo>
                <a:lnTo>
                  <a:pt x="43" y="214"/>
                </a:lnTo>
                <a:lnTo>
                  <a:pt x="44" y="210"/>
                </a:lnTo>
                <a:lnTo>
                  <a:pt x="45" y="208"/>
                </a:lnTo>
                <a:lnTo>
                  <a:pt x="47" y="203"/>
                </a:lnTo>
                <a:lnTo>
                  <a:pt x="51" y="192"/>
                </a:lnTo>
                <a:lnTo>
                  <a:pt x="52" y="187"/>
                </a:lnTo>
                <a:lnTo>
                  <a:pt x="55" y="181"/>
                </a:lnTo>
                <a:lnTo>
                  <a:pt x="55" y="179"/>
                </a:lnTo>
                <a:lnTo>
                  <a:pt x="56" y="177"/>
                </a:lnTo>
                <a:lnTo>
                  <a:pt x="56" y="175"/>
                </a:lnTo>
                <a:lnTo>
                  <a:pt x="57" y="173"/>
                </a:lnTo>
                <a:lnTo>
                  <a:pt x="57" y="171"/>
                </a:lnTo>
                <a:lnTo>
                  <a:pt x="57" y="169"/>
                </a:lnTo>
                <a:lnTo>
                  <a:pt x="57" y="167"/>
                </a:lnTo>
                <a:lnTo>
                  <a:pt x="57" y="165"/>
                </a:lnTo>
                <a:lnTo>
                  <a:pt x="57" y="165"/>
                </a:lnTo>
                <a:lnTo>
                  <a:pt x="57" y="165"/>
                </a:lnTo>
                <a:lnTo>
                  <a:pt x="58" y="165"/>
                </a:lnTo>
                <a:lnTo>
                  <a:pt x="59" y="164"/>
                </a:lnTo>
                <a:lnTo>
                  <a:pt x="60" y="163"/>
                </a:lnTo>
                <a:lnTo>
                  <a:pt x="60" y="163"/>
                </a:lnTo>
                <a:lnTo>
                  <a:pt x="61" y="162"/>
                </a:lnTo>
                <a:lnTo>
                  <a:pt x="65" y="157"/>
                </a:lnTo>
                <a:lnTo>
                  <a:pt x="66" y="156"/>
                </a:lnTo>
                <a:lnTo>
                  <a:pt x="67" y="155"/>
                </a:lnTo>
                <a:lnTo>
                  <a:pt x="69" y="154"/>
                </a:lnTo>
                <a:lnTo>
                  <a:pt x="71" y="152"/>
                </a:lnTo>
                <a:lnTo>
                  <a:pt x="72" y="151"/>
                </a:lnTo>
                <a:lnTo>
                  <a:pt x="74" y="150"/>
                </a:lnTo>
                <a:lnTo>
                  <a:pt x="75" y="150"/>
                </a:lnTo>
                <a:lnTo>
                  <a:pt x="76" y="149"/>
                </a:lnTo>
                <a:lnTo>
                  <a:pt x="78" y="149"/>
                </a:lnTo>
                <a:lnTo>
                  <a:pt x="79" y="148"/>
                </a:lnTo>
                <a:lnTo>
                  <a:pt x="81" y="148"/>
                </a:lnTo>
                <a:lnTo>
                  <a:pt x="86" y="147"/>
                </a:lnTo>
                <a:lnTo>
                  <a:pt x="88" y="147"/>
                </a:lnTo>
                <a:lnTo>
                  <a:pt x="91" y="146"/>
                </a:lnTo>
                <a:lnTo>
                  <a:pt x="92" y="146"/>
                </a:lnTo>
                <a:lnTo>
                  <a:pt x="94" y="145"/>
                </a:lnTo>
                <a:lnTo>
                  <a:pt x="95" y="144"/>
                </a:lnTo>
                <a:lnTo>
                  <a:pt x="97" y="143"/>
                </a:lnTo>
                <a:lnTo>
                  <a:pt x="99" y="141"/>
                </a:lnTo>
                <a:lnTo>
                  <a:pt x="100" y="140"/>
                </a:lnTo>
                <a:lnTo>
                  <a:pt x="101" y="140"/>
                </a:lnTo>
                <a:lnTo>
                  <a:pt x="102" y="139"/>
                </a:lnTo>
                <a:lnTo>
                  <a:pt x="102" y="139"/>
                </a:lnTo>
                <a:lnTo>
                  <a:pt x="103" y="139"/>
                </a:lnTo>
                <a:lnTo>
                  <a:pt x="104" y="139"/>
                </a:lnTo>
                <a:lnTo>
                  <a:pt x="105" y="139"/>
                </a:lnTo>
                <a:lnTo>
                  <a:pt x="106" y="140"/>
                </a:lnTo>
                <a:lnTo>
                  <a:pt x="107" y="141"/>
                </a:lnTo>
                <a:lnTo>
                  <a:pt x="111" y="145"/>
                </a:lnTo>
                <a:lnTo>
                  <a:pt x="113" y="146"/>
                </a:lnTo>
                <a:lnTo>
                  <a:pt x="113" y="147"/>
                </a:lnTo>
                <a:lnTo>
                  <a:pt x="114" y="147"/>
                </a:lnTo>
                <a:lnTo>
                  <a:pt x="115" y="147"/>
                </a:lnTo>
                <a:lnTo>
                  <a:pt x="116" y="148"/>
                </a:lnTo>
                <a:lnTo>
                  <a:pt x="117" y="148"/>
                </a:lnTo>
                <a:lnTo>
                  <a:pt x="118" y="147"/>
                </a:lnTo>
                <a:lnTo>
                  <a:pt x="119" y="147"/>
                </a:lnTo>
                <a:lnTo>
                  <a:pt x="119" y="146"/>
                </a:lnTo>
                <a:lnTo>
                  <a:pt x="120" y="145"/>
                </a:lnTo>
                <a:lnTo>
                  <a:pt x="121" y="144"/>
                </a:lnTo>
                <a:lnTo>
                  <a:pt x="121" y="143"/>
                </a:lnTo>
                <a:lnTo>
                  <a:pt x="122" y="142"/>
                </a:lnTo>
                <a:lnTo>
                  <a:pt x="122" y="141"/>
                </a:lnTo>
                <a:lnTo>
                  <a:pt x="121" y="139"/>
                </a:lnTo>
                <a:lnTo>
                  <a:pt x="121" y="138"/>
                </a:lnTo>
                <a:lnTo>
                  <a:pt x="120" y="134"/>
                </a:lnTo>
                <a:lnTo>
                  <a:pt x="119" y="132"/>
                </a:lnTo>
                <a:lnTo>
                  <a:pt x="119" y="129"/>
                </a:lnTo>
                <a:lnTo>
                  <a:pt x="119" y="127"/>
                </a:lnTo>
                <a:lnTo>
                  <a:pt x="118" y="126"/>
                </a:lnTo>
                <a:lnTo>
                  <a:pt x="119" y="124"/>
                </a:lnTo>
                <a:lnTo>
                  <a:pt x="119" y="119"/>
                </a:lnTo>
                <a:lnTo>
                  <a:pt x="119" y="116"/>
                </a:lnTo>
                <a:lnTo>
                  <a:pt x="120" y="114"/>
                </a:lnTo>
                <a:lnTo>
                  <a:pt x="119" y="111"/>
                </a:lnTo>
                <a:lnTo>
                  <a:pt x="119" y="109"/>
                </a:lnTo>
                <a:lnTo>
                  <a:pt x="118" y="107"/>
                </a:lnTo>
                <a:lnTo>
                  <a:pt x="118" y="105"/>
                </a:lnTo>
                <a:lnTo>
                  <a:pt x="117" y="103"/>
                </a:lnTo>
                <a:lnTo>
                  <a:pt x="115" y="101"/>
                </a:lnTo>
                <a:lnTo>
                  <a:pt x="114" y="99"/>
                </a:lnTo>
                <a:lnTo>
                  <a:pt x="112" y="98"/>
                </a:lnTo>
                <a:lnTo>
                  <a:pt x="111" y="97"/>
                </a:lnTo>
                <a:lnTo>
                  <a:pt x="110" y="96"/>
                </a:lnTo>
                <a:lnTo>
                  <a:pt x="108" y="94"/>
                </a:lnTo>
                <a:lnTo>
                  <a:pt x="100" y="90"/>
                </a:lnTo>
                <a:lnTo>
                  <a:pt x="98" y="89"/>
                </a:lnTo>
                <a:lnTo>
                  <a:pt x="95" y="88"/>
                </a:lnTo>
                <a:lnTo>
                  <a:pt x="94" y="87"/>
                </a:lnTo>
                <a:lnTo>
                  <a:pt x="92" y="86"/>
                </a:lnTo>
                <a:lnTo>
                  <a:pt x="91" y="85"/>
                </a:lnTo>
                <a:lnTo>
                  <a:pt x="90" y="84"/>
                </a:lnTo>
                <a:lnTo>
                  <a:pt x="89" y="83"/>
                </a:lnTo>
                <a:lnTo>
                  <a:pt x="88" y="82"/>
                </a:lnTo>
                <a:lnTo>
                  <a:pt x="88" y="80"/>
                </a:lnTo>
                <a:lnTo>
                  <a:pt x="87" y="79"/>
                </a:lnTo>
                <a:lnTo>
                  <a:pt x="86" y="77"/>
                </a:lnTo>
                <a:lnTo>
                  <a:pt x="84" y="70"/>
                </a:lnTo>
                <a:lnTo>
                  <a:pt x="80" y="64"/>
                </a:lnTo>
                <a:lnTo>
                  <a:pt x="79" y="60"/>
                </a:lnTo>
                <a:lnTo>
                  <a:pt x="78" y="57"/>
                </a:lnTo>
                <a:lnTo>
                  <a:pt x="76" y="52"/>
                </a:lnTo>
                <a:lnTo>
                  <a:pt x="75" y="48"/>
                </a:lnTo>
                <a:lnTo>
                  <a:pt x="74" y="46"/>
                </a:lnTo>
                <a:lnTo>
                  <a:pt x="73" y="44"/>
                </a:lnTo>
                <a:lnTo>
                  <a:pt x="72" y="43"/>
                </a:lnTo>
                <a:lnTo>
                  <a:pt x="72" y="42"/>
                </a:lnTo>
                <a:lnTo>
                  <a:pt x="71" y="41"/>
                </a:lnTo>
                <a:lnTo>
                  <a:pt x="70" y="40"/>
                </a:lnTo>
                <a:lnTo>
                  <a:pt x="69" y="39"/>
                </a:lnTo>
                <a:lnTo>
                  <a:pt x="65" y="36"/>
                </a:lnTo>
                <a:lnTo>
                  <a:pt x="61" y="32"/>
                </a:lnTo>
                <a:lnTo>
                  <a:pt x="59" y="31"/>
                </a:lnTo>
                <a:lnTo>
                  <a:pt x="58" y="30"/>
                </a:lnTo>
                <a:lnTo>
                  <a:pt x="58" y="29"/>
                </a:lnTo>
                <a:lnTo>
                  <a:pt x="57" y="28"/>
                </a:lnTo>
                <a:lnTo>
                  <a:pt x="56" y="27"/>
                </a:lnTo>
                <a:lnTo>
                  <a:pt x="56" y="26"/>
                </a:lnTo>
                <a:lnTo>
                  <a:pt x="55" y="25"/>
                </a:lnTo>
                <a:lnTo>
                  <a:pt x="55" y="24"/>
                </a:lnTo>
                <a:lnTo>
                  <a:pt x="55" y="23"/>
                </a:lnTo>
                <a:lnTo>
                  <a:pt x="55" y="22"/>
                </a:lnTo>
                <a:lnTo>
                  <a:pt x="55" y="21"/>
                </a:lnTo>
                <a:lnTo>
                  <a:pt x="56" y="19"/>
                </a:lnTo>
                <a:lnTo>
                  <a:pt x="56" y="17"/>
                </a:lnTo>
                <a:lnTo>
                  <a:pt x="57" y="15"/>
                </a:lnTo>
                <a:lnTo>
                  <a:pt x="58" y="13"/>
                </a:lnTo>
                <a:lnTo>
                  <a:pt x="60" y="11"/>
                </a:lnTo>
                <a:lnTo>
                  <a:pt x="61" y="9"/>
                </a:lnTo>
                <a:lnTo>
                  <a:pt x="63" y="7"/>
                </a:lnTo>
                <a:lnTo>
                  <a:pt x="64" y="5"/>
                </a:lnTo>
                <a:lnTo>
                  <a:pt x="65" y="4"/>
                </a:lnTo>
                <a:lnTo>
                  <a:pt x="67" y="3"/>
                </a:lnTo>
                <a:lnTo>
                  <a:pt x="69" y="1"/>
                </a:lnTo>
                <a:lnTo>
                  <a:pt x="70" y="1"/>
                </a:lnTo>
                <a:lnTo>
                  <a:pt x="71" y="0"/>
                </a:lnTo>
                <a:lnTo>
                  <a:pt x="72" y="0"/>
                </a:lnTo>
                <a:lnTo>
                  <a:pt x="72" y="0"/>
                </a:lnTo>
                <a:lnTo>
                  <a:pt x="72" y="1"/>
                </a:lnTo>
                <a:lnTo>
                  <a:pt x="74" y="2"/>
                </a:lnTo>
                <a:lnTo>
                  <a:pt x="76" y="4"/>
                </a:lnTo>
                <a:lnTo>
                  <a:pt x="79" y="5"/>
                </a:lnTo>
                <a:lnTo>
                  <a:pt x="83" y="7"/>
                </a:lnTo>
                <a:lnTo>
                  <a:pt x="89" y="11"/>
                </a:lnTo>
                <a:lnTo>
                  <a:pt x="92" y="13"/>
                </a:lnTo>
                <a:lnTo>
                  <a:pt x="96" y="15"/>
                </a:lnTo>
                <a:lnTo>
                  <a:pt x="97" y="15"/>
                </a:lnTo>
                <a:lnTo>
                  <a:pt x="98" y="16"/>
                </a:lnTo>
                <a:lnTo>
                  <a:pt x="100" y="16"/>
                </a:lnTo>
                <a:lnTo>
                  <a:pt x="102" y="16"/>
                </a:lnTo>
                <a:lnTo>
                  <a:pt x="104" y="16"/>
                </a:lnTo>
                <a:lnTo>
                  <a:pt x="107" y="16"/>
                </a:lnTo>
                <a:lnTo>
                  <a:pt x="109" y="16"/>
                </a:lnTo>
                <a:lnTo>
                  <a:pt x="111" y="16"/>
                </a:lnTo>
                <a:lnTo>
                  <a:pt x="113" y="17"/>
                </a:lnTo>
                <a:lnTo>
                  <a:pt x="118" y="18"/>
                </a:lnTo>
                <a:lnTo>
                  <a:pt x="120" y="19"/>
                </a:lnTo>
                <a:lnTo>
                  <a:pt x="122" y="20"/>
                </a:lnTo>
                <a:lnTo>
                  <a:pt x="130" y="23"/>
                </a:lnTo>
                <a:lnTo>
                  <a:pt x="133" y="24"/>
                </a:lnTo>
                <a:lnTo>
                  <a:pt x="135" y="25"/>
                </a:lnTo>
                <a:lnTo>
                  <a:pt x="138" y="26"/>
                </a:lnTo>
                <a:lnTo>
                  <a:pt x="142" y="27"/>
                </a:lnTo>
                <a:lnTo>
                  <a:pt x="144" y="27"/>
                </a:lnTo>
                <a:lnTo>
                  <a:pt x="149" y="28"/>
                </a:lnTo>
                <a:lnTo>
                  <a:pt x="151" y="28"/>
                </a:lnTo>
                <a:lnTo>
                  <a:pt x="152" y="28"/>
                </a:lnTo>
                <a:lnTo>
                  <a:pt x="154" y="29"/>
                </a:lnTo>
                <a:lnTo>
                  <a:pt x="155" y="30"/>
                </a:lnTo>
                <a:lnTo>
                  <a:pt x="157" y="31"/>
                </a:lnTo>
                <a:lnTo>
                  <a:pt x="159" y="32"/>
                </a:lnTo>
                <a:lnTo>
                  <a:pt x="160" y="33"/>
                </a:lnTo>
                <a:lnTo>
                  <a:pt x="167" y="37"/>
                </a:lnTo>
                <a:lnTo>
                  <a:pt x="169" y="38"/>
                </a:lnTo>
                <a:lnTo>
                  <a:pt x="170" y="38"/>
                </a:lnTo>
                <a:lnTo>
                  <a:pt x="172" y="39"/>
                </a:lnTo>
                <a:lnTo>
                  <a:pt x="174" y="39"/>
                </a:lnTo>
                <a:lnTo>
                  <a:pt x="175" y="39"/>
                </a:lnTo>
                <a:lnTo>
                  <a:pt x="177" y="40"/>
                </a:lnTo>
                <a:lnTo>
                  <a:pt x="179" y="40"/>
                </a:lnTo>
                <a:lnTo>
                  <a:pt x="185" y="39"/>
                </a:lnTo>
                <a:lnTo>
                  <a:pt x="187" y="39"/>
                </a:lnTo>
                <a:lnTo>
                  <a:pt x="188" y="39"/>
                </a:lnTo>
                <a:lnTo>
                  <a:pt x="189" y="39"/>
                </a:lnTo>
                <a:lnTo>
                  <a:pt x="191" y="40"/>
                </a:lnTo>
                <a:lnTo>
                  <a:pt x="191" y="40"/>
                </a:lnTo>
                <a:lnTo>
                  <a:pt x="192" y="40"/>
                </a:lnTo>
                <a:lnTo>
                  <a:pt x="193" y="41"/>
                </a:lnTo>
                <a:lnTo>
                  <a:pt x="193" y="42"/>
                </a:lnTo>
                <a:lnTo>
                  <a:pt x="194" y="42"/>
                </a:lnTo>
                <a:lnTo>
                  <a:pt x="195" y="44"/>
                </a:lnTo>
                <a:lnTo>
                  <a:pt x="197" y="50"/>
                </a:lnTo>
                <a:lnTo>
                  <a:pt x="198" y="52"/>
                </a:lnTo>
                <a:lnTo>
                  <a:pt x="200" y="54"/>
                </a:lnTo>
                <a:lnTo>
                  <a:pt x="201" y="57"/>
                </a:lnTo>
                <a:lnTo>
                  <a:pt x="203" y="59"/>
                </a:lnTo>
                <a:lnTo>
                  <a:pt x="205" y="61"/>
                </a:lnTo>
                <a:lnTo>
                  <a:pt x="206" y="63"/>
                </a:lnTo>
                <a:lnTo>
                  <a:pt x="207" y="64"/>
                </a:lnTo>
                <a:lnTo>
                  <a:pt x="209" y="66"/>
                </a:lnTo>
                <a:lnTo>
                  <a:pt x="211" y="67"/>
                </a:lnTo>
                <a:lnTo>
                  <a:pt x="213" y="69"/>
                </a:lnTo>
                <a:lnTo>
                  <a:pt x="216" y="71"/>
                </a:lnTo>
                <a:lnTo>
                  <a:pt x="217" y="72"/>
                </a:lnTo>
                <a:lnTo>
                  <a:pt x="219" y="73"/>
                </a:lnTo>
                <a:lnTo>
                  <a:pt x="221" y="74"/>
                </a:lnTo>
                <a:lnTo>
                  <a:pt x="223" y="76"/>
                </a:lnTo>
                <a:lnTo>
                  <a:pt x="226" y="77"/>
                </a:lnTo>
                <a:lnTo>
                  <a:pt x="227" y="77"/>
                </a:lnTo>
                <a:lnTo>
                  <a:pt x="229" y="78"/>
                </a:lnTo>
                <a:lnTo>
                  <a:pt x="230" y="78"/>
                </a:lnTo>
                <a:lnTo>
                  <a:pt x="232" y="79"/>
                </a:lnTo>
                <a:lnTo>
                  <a:pt x="233" y="79"/>
                </a:lnTo>
                <a:lnTo>
                  <a:pt x="235" y="79"/>
                </a:lnTo>
                <a:lnTo>
                  <a:pt x="236" y="79"/>
                </a:lnTo>
                <a:lnTo>
                  <a:pt x="238" y="79"/>
                </a:lnTo>
              </a:path>
            </a:pathLst>
          </a:custGeom>
          <a:noFill/>
          <a:ln w="98425">
            <a:solidFill>
              <a:srgbClr val="CCCC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414" name="Freeform 255">
            <a:extLst>
              <a:ext uri="{FF2B5EF4-FFF2-40B4-BE49-F238E27FC236}">
                <a16:creationId xmlns:a16="http://schemas.microsoft.com/office/drawing/2014/main" id="{EE9D2F08-4ED6-4C8B-BBA0-2141FC883FF4}"/>
              </a:ext>
            </a:extLst>
          </p:cNvPr>
          <p:cNvSpPr>
            <a:spLocks/>
          </p:cNvSpPr>
          <p:nvPr/>
        </p:nvSpPr>
        <p:spPr bwMode="auto">
          <a:xfrm>
            <a:off x="9549156" y="2489017"/>
            <a:ext cx="558437" cy="461628"/>
          </a:xfrm>
          <a:custGeom>
            <a:avLst/>
            <a:gdLst>
              <a:gd name="T0" fmla="*/ 363 w 548"/>
              <a:gd name="T1" fmla="*/ 11 h 453"/>
              <a:gd name="T2" fmla="*/ 390 w 548"/>
              <a:gd name="T3" fmla="*/ 16 h 453"/>
              <a:gd name="T4" fmla="*/ 436 w 548"/>
              <a:gd name="T5" fmla="*/ 14 h 453"/>
              <a:gd name="T6" fmla="*/ 469 w 548"/>
              <a:gd name="T7" fmla="*/ 28 h 453"/>
              <a:gd name="T8" fmla="*/ 495 w 548"/>
              <a:gd name="T9" fmla="*/ 28 h 453"/>
              <a:gd name="T10" fmla="*/ 518 w 548"/>
              <a:gd name="T11" fmla="*/ 54 h 453"/>
              <a:gd name="T12" fmla="*/ 534 w 548"/>
              <a:gd name="T13" fmla="*/ 78 h 453"/>
              <a:gd name="T14" fmla="*/ 547 w 548"/>
              <a:gd name="T15" fmla="*/ 93 h 453"/>
              <a:gd name="T16" fmla="*/ 536 w 548"/>
              <a:gd name="T17" fmla="*/ 126 h 453"/>
              <a:gd name="T18" fmla="*/ 481 w 548"/>
              <a:gd name="T19" fmla="*/ 153 h 453"/>
              <a:gd name="T20" fmla="*/ 452 w 548"/>
              <a:gd name="T21" fmla="*/ 172 h 453"/>
              <a:gd name="T22" fmla="*/ 441 w 548"/>
              <a:gd name="T23" fmla="*/ 204 h 453"/>
              <a:gd name="T24" fmla="*/ 434 w 548"/>
              <a:gd name="T25" fmla="*/ 242 h 453"/>
              <a:gd name="T26" fmla="*/ 429 w 548"/>
              <a:gd name="T27" fmla="*/ 272 h 453"/>
              <a:gd name="T28" fmla="*/ 420 w 548"/>
              <a:gd name="T29" fmla="*/ 313 h 453"/>
              <a:gd name="T30" fmla="*/ 391 w 548"/>
              <a:gd name="T31" fmla="*/ 336 h 453"/>
              <a:gd name="T32" fmla="*/ 355 w 548"/>
              <a:gd name="T33" fmla="*/ 340 h 453"/>
              <a:gd name="T34" fmla="*/ 342 w 548"/>
              <a:gd name="T35" fmla="*/ 366 h 453"/>
              <a:gd name="T36" fmla="*/ 332 w 548"/>
              <a:gd name="T37" fmla="*/ 399 h 453"/>
              <a:gd name="T38" fmla="*/ 297 w 548"/>
              <a:gd name="T39" fmla="*/ 406 h 453"/>
              <a:gd name="T40" fmla="*/ 272 w 548"/>
              <a:gd name="T41" fmla="*/ 432 h 453"/>
              <a:gd name="T42" fmla="*/ 233 w 548"/>
              <a:gd name="T43" fmla="*/ 453 h 453"/>
              <a:gd name="T44" fmla="*/ 211 w 548"/>
              <a:gd name="T45" fmla="*/ 419 h 453"/>
              <a:gd name="T46" fmla="*/ 188 w 548"/>
              <a:gd name="T47" fmla="*/ 404 h 453"/>
              <a:gd name="T48" fmla="*/ 177 w 548"/>
              <a:gd name="T49" fmla="*/ 389 h 453"/>
              <a:gd name="T50" fmla="*/ 142 w 548"/>
              <a:gd name="T51" fmla="*/ 389 h 453"/>
              <a:gd name="T52" fmla="*/ 117 w 548"/>
              <a:gd name="T53" fmla="*/ 377 h 453"/>
              <a:gd name="T54" fmla="*/ 105 w 548"/>
              <a:gd name="T55" fmla="*/ 362 h 453"/>
              <a:gd name="T56" fmla="*/ 74 w 548"/>
              <a:gd name="T57" fmla="*/ 351 h 453"/>
              <a:gd name="T58" fmla="*/ 54 w 548"/>
              <a:gd name="T59" fmla="*/ 339 h 453"/>
              <a:gd name="T60" fmla="*/ 48 w 548"/>
              <a:gd name="T61" fmla="*/ 320 h 453"/>
              <a:gd name="T62" fmla="*/ 34 w 548"/>
              <a:gd name="T63" fmla="*/ 307 h 453"/>
              <a:gd name="T64" fmla="*/ 2 w 548"/>
              <a:gd name="T65" fmla="*/ 313 h 453"/>
              <a:gd name="T66" fmla="*/ 5 w 548"/>
              <a:gd name="T67" fmla="*/ 297 h 453"/>
              <a:gd name="T68" fmla="*/ 25 w 548"/>
              <a:gd name="T69" fmla="*/ 273 h 453"/>
              <a:gd name="T70" fmla="*/ 33 w 548"/>
              <a:gd name="T71" fmla="*/ 252 h 453"/>
              <a:gd name="T72" fmla="*/ 17 w 548"/>
              <a:gd name="T73" fmla="*/ 248 h 453"/>
              <a:gd name="T74" fmla="*/ 10 w 548"/>
              <a:gd name="T75" fmla="*/ 226 h 453"/>
              <a:gd name="T76" fmla="*/ 9 w 548"/>
              <a:gd name="T77" fmla="*/ 197 h 453"/>
              <a:gd name="T78" fmla="*/ 24 w 548"/>
              <a:gd name="T79" fmla="*/ 178 h 453"/>
              <a:gd name="T80" fmla="*/ 55 w 548"/>
              <a:gd name="T81" fmla="*/ 168 h 453"/>
              <a:gd name="T82" fmla="*/ 76 w 548"/>
              <a:gd name="T83" fmla="*/ 157 h 453"/>
              <a:gd name="T84" fmla="*/ 95 w 548"/>
              <a:gd name="T85" fmla="*/ 133 h 453"/>
              <a:gd name="T86" fmla="*/ 89 w 548"/>
              <a:gd name="T87" fmla="*/ 108 h 453"/>
              <a:gd name="T88" fmla="*/ 103 w 548"/>
              <a:gd name="T89" fmla="*/ 95 h 453"/>
              <a:gd name="T90" fmla="*/ 109 w 548"/>
              <a:gd name="T91" fmla="*/ 109 h 453"/>
              <a:gd name="T92" fmla="*/ 137 w 548"/>
              <a:gd name="T93" fmla="*/ 115 h 453"/>
              <a:gd name="T94" fmla="*/ 157 w 548"/>
              <a:gd name="T95" fmla="*/ 118 h 453"/>
              <a:gd name="T96" fmla="*/ 165 w 548"/>
              <a:gd name="T97" fmla="*/ 99 h 453"/>
              <a:gd name="T98" fmla="*/ 193 w 548"/>
              <a:gd name="T99" fmla="*/ 94 h 453"/>
              <a:gd name="T100" fmla="*/ 212 w 548"/>
              <a:gd name="T101" fmla="*/ 95 h 453"/>
              <a:gd name="T102" fmla="*/ 218 w 548"/>
              <a:gd name="T103" fmla="*/ 80 h 453"/>
              <a:gd name="T104" fmla="*/ 216 w 548"/>
              <a:gd name="T105" fmla="*/ 65 h 453"/>
              <a:gd name="T106" fmla="*/ 229 w 548"/>
              <a:gd name="T107" fmla="*/ 63 h 453"/>
              <a:gd name="T108" fmla="*/ 246 w 548"/>
              <a:gd name="T109" fmla="*/ 63 h 453"/>
              <a:gd name="T110" fmla="*/ 272 w 548"/>
              <a:gd name="T111" fmla="*/ 68 h 453"/>
              <a:gd name="T112" fmla="*/ 282 w 548"/>
              <a:gd name="T113" fmla="*/ 40 h 453"/>
              <a:gd name="T114" fmla="*/ 298 w 548"/>
              <a:gd name="T115" fmla="*/ 22 h 453"/>
              <a:gd name="T116" fmla="*/ 318 w 548"/>
              <a:gd name="T117" fmla="*/ 17 h 453"/>
              <a:gd name="T118" fmla="*/ 331 w 548"/>
              <a:gd name="T119" fmla="*/ 6 h 453"/>
              <a:gd name="T120" fmla="*/ 340 w 548"/>
              <a:gd name="T121" fmla="*/ 0 h 4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548" h="453">
                <a:moveTo>
                  <a:pt x="341" y="0"/>
                </a:moveTo>
                <a:lnTo>
                  <a:pt x="343" y="0"/>
                </a:lnTo>
                <a:lnTo>
                  <a:pt x="345" y="0"/>
                </a:lnTo>
                <a:lnTo>
                  <a:pt x="348" y="1"/>
                </a:lnTo>
                <a:lnTo>
                  <a:pt x="350" y="2"/>
                </a:lnTo>
                <a:lnTo>
                  <a:pt x="352" y="2"/>
                </a:lnTo>
                <a:lnTo>
                  <a:pt x="354" y="3"/>
                </a:lnTo>
                <a:lnTo>
                  <a:pt x="356" y="4"/>
                </a:lnTo>
                <a:lnTo>
                  <a:pt x="358" y="5"/>
                </a:lnTo>
                <a:lnTo>
                  <a:pt x="359" y="6"/>
                </a:lnTo>
                <a:lnTo>
                  <a:pt x="361" y="8"/>
                </a:lnTo>
                <a:lnTo>
                  <a:pt x="362" y="9"/>
                </a:lnTo>
                <a:lnTo>
                  <a:pt x="363" y="10"/>
                </a:lnTo>
                <a:lnTo>
                  <a:pt x="363" y="11"/>
                </a:lnTo>
                <a:lnTo>
                  <a:pt x="366" y="15"/>
                </a:lnTo>
                <a:lnTo>
                  <a:pt x="366" y="16"/>
                </a:lnTo>
                <a:lnTo>
                  <a:pt x="367" y="17"/>
                </a:lnTo>
                <a:lnTo>
                  <a:pt x="368" y="18"/>
                </a:lnTo>
                <a:lnTo>
                  <a:pt x="368" y="18"/>
                </a:lnTo>
                <a:lnTo>
                  <a:pt x="369" y="19"/>
                </a:lnTo>
                <a:lnTo>
                  <a:pt x="370" y="19"/>
                </a:lnTo>
                <a:lnTo>
                  <a:pt x="371" y="20"/>
                </a:lnTo>
                <a:lnTo>
                  <a:pt x="373" y="20"/>
                </a:lnTo>
                <a:lnTo>
                  <a:pt x="374" y="20"/>
                </a:lnTo>
                <a:lnTo>
                  <a:pt x="375" y="20"/>
                </a:lnTo>
                <a:lnTo>
                  <a:pt x="377" y="19"/>
                </a:lnTo>
                <a:lnTo>
                  <a:pt x="380" y="19"/>
                </a:lnTo>
                <a:lnTo>
                  <a:pt x="390" y="16"/>
                </a:lnTo>
                <a:lnTo>
                  <a:pt x="395" y="14"/>
                </a:lnTo>
                <a:lnTo>
                  <a:pt x="398" y="13"/>
                </a:lnTo>
                <a:lnTo>
                  <a:pt x="404" y="12"/>
                </a:lnTo>
                <a:lnTo>
                  <a:pt x="408" y="12"/>
                </a:lnTo>
                <a:lnTo>
                  <a:pt x="412" y="11"/>
                </a:lnTo>
                <a:lnTo>
                  <a:pt x="417" y="11"/>
                </a:lnTo>
                <a:lnTo>
                  <a:pt x="420" y="11"/>
                </a:lnTo>
                <a:lnTo>
                  <a:pt x="421" y="12"/>
                </a:lnTo>
                <a:lnTo>
                  <a:pt x="422" y="12"/>
                </a:lnTo>
                <a:lnTo>
                  <a:pt x="427" y="13"/>
                </a:lnTo>
                <a:lnTo>
                  <a:pt x="428" y="13"/>
                </a:lnTo>
                <a:lnTo>
                  <a:pt x="430" y="14"/>
                </a:lnTo>
                <a:lnTo>
                  <a:pt x="434" y="14"/>
                </a:lnTo>
                <a:lnTo>
                  <a:pt x="436" y="14"/>
                </a:lnTo>
                <a:lnTo>
                  <a:pt x="438" y="14"/>
                </a:lnTo>
                <a:lnTo>
                  <a:pt x="439" y="15"/>
                </a:lnTo>
                <a:lnTo>
                  <a:pt x="441" y="16"/>
                </a:lnTo>
                <a:lnTo>
                  <a:pt x="442" y="17"/>
                </a:lnTo>
                <a:lnTo>
                  <a:pt x="444" y="18"/>
                </a:lnTo>
                <a:lnTo>
                  <a:pt x="449" y="22"/>
                </a:lnTo>
                <a:lnTo>
                  <a:pt x="451" y="23"/>
                </a:lnTo>
                <a:lnTo>
                  <a:pt x="452" y="24"/>
                </a:lnTo>
                <a:lnTo>
                  <a:pt x="454" y="24"/>
                </a:lnTo>
                <a:lnTo>
                  <a:pt x="456" y="25"/>
                </a:lnTo>
                <a:lnTo>
                  <a:pt x="457" y="26"/>
                </a:lnTo>
                <a:lnTo>
                  <a:pt x="459" y="26"/>
                </a:lnTo>
                <a:lnTo>
                  <a:pt x="467" y="28"/>
                </a:lnTo>
                <a:lnTo>
                  <a:pt x="469" y="28"/>
                </a:lnTo>
                <a:lnTo>
                  <a:pt x="473" y="29"/>
                </a:lnTo>
                <a:lnTo>
                  <a:pt x="475" y="29"/>
                </a:lnTo>
                <a:lnTo>
                  <a:pt x="476" y="29"/>
                </a:lnTo>
                <a:lnTo>
                  <a:pt x="477" y="29"/>
                </a:lnTo>
                <a:lnTo>
                  <a:pt x="479" y="28"/>
                </a:lnTo>
                <a:lnTo>
                  <a:pt x="480" y="28"/>
                </a:lnTo>
                <a:lnTo>
                  <a:pt x="485" y="27"/>
                </a:lnTo>
                <a:lnTo>
                  <a:pt x="487" y="27"/>
                </a:lnTo>
                <a:lnTo>
                  <a:pt x="487" y="27"/>
                </a:lnTo>
                <a:lnTo>
                  <a:pt x="489" y="27"/>
                </a:lnTo>
                <a:lnTo>
                  <a:pt x="490" y="27"/>
                </a:lnTo>
                <a:lnTo>
                  <a:pt x="491" y="27"/>
                </a:lnTo>
                <a:lnTo>
                  <a:pt x="493" y="28"/>
                </a:lnTo>
                <a:lnTo>
                  <a:pt x="495" y="28"/>
                </a:lnTo>
                <a:lnTo>
                  <a:pt x="496" y="29"/>
                </a:lnTo>
                <a:lnTo>
                  <a:pt x="497" y="30"/>
                </a:lnTo>
                <a:lnTo>
                  <a:pt x="498" y="31"/>
                </a:lnTo>
                <a:lnTo>
                  <a:pt x="499" y="33"/>
                </a:lnTo>
                <a:lnTo>
                  <a:pt x="499" y="34"/>
                </a:lnTo>
                <a:lnTo>
                  <a:pt x="502" y="39"/>
                </a:lnTo>
                <a:lnTo>
                  <a:pt x="504" y="41"/>
                </a:lnTo>
                <a:lnTo>
                  <a:pt x="505" y="43"/>
                </a:lnTo>
                <a:lnTo>
                  <a:pt x="506" y="44"/>
                </a:lnTo>
                <a:lnTo>
                  <a:pt x="507" y="46"/>
                </a:lnTo>
                <a:lnTo>
                  <a:pt x="508" y="47"/>
                </a:lnTo>
                <a:lnTo>
                  <a:pt x="509" y="48"/>
                </a:lnTo>
                <a:lnTo>
                  <a:pt x="511" y="49"/>
                </a:lnTo>
                <a:lnTo>
                  <a:pt x="518" y="54"/>
                </a:lnTo>
                <a:lnTo>
                  <a:pt x="520" y="56"/>
                </a:lnTo>
                <a:lnTo>
                  <a:pt x="521" y="57"/>
                </a:lnTo>
                <a:lnTo>
                  <a:pt x="522" y="57"/>
                </a:lnTo>
                <a:lnTo>
                  <a:pt x="523" y="59"/>
                </a:lnTo>
                <a:lnTo>
                  <a:pt x="526" y="63"/>
                </a:lnTo>
                <a:lnTo>
                  <a:pt x="527" y="64"/>
                </a:lnTo>
                <a:lnTo>
                  <a:pt x="527" y="65"/>
                </a:lnTo>
                <a:lnTo>
                  <a:pt x="528" y="66"/>
                </a:lnTo>
                <a:lnTo>
                  <a:pt x="529" y="67"/>
                </a:lnTo>
                <a:lnTo>
                  <a:pt x="531" y="73"/>
                </a:lnTo>
                <a:lnTo>
                  <a:pt x="532" y="75"/>
                </a:lnTo>
                <a:lnTo>
                  <a:pt x="532" y="76"/>
                </a:lnTo>
                <a:lnTo>
                  <a:pt x="533" y="77"/>
                </a:lnTo>
                <a:lnTo>
                  <a:pt x="534" y="78"/>
                </a:lnTo>
                <a:lnTo>
                  <a:pt x="534" y="79"/>
                </a:lnTo>
                <a:lnTo>
                  <a:pt x="535" y="80"/>
                </a:lnTo>
                <a:lnTo>
                  <a:pt x="536" y="81"/>
                </a:lnTo>
                <a:lnTo>
                  <a:pt x="538" y="82"/>
                </a:lnTo>
                <a:lnTo>
                  <a:pt x="539" y="83"/>
                </a:lnTo>
                <a:lnTo>
                  <a:pt x="541" y="84"/>
                </a:lnTo>
                <a:lnTo>
                  <a:pt x="542" y="84"/>
                </a:lnTo>
                <a:lnTo>
                  <a:pt x="544" y="85"/>
                </a:lnTo>
                <a:lnTo>
                  <a:pt x="544" y="85"/>
                </a:lnTo>
                <a:lnTo>
                  <a:pt x="545" y="85"/>
                </a:lnTo>
                <a:lnTo>
                  <a:pt x="545" y="86"/>
                </a:lnTo>
                <a:lnTo>
                  <a:pt x="546" y="87"/>
                </a:lnTo>
                <a:lnTo>
                  <a:pt x="547" y="90"/>
                </a:lnTo>
                <a:lnTo>
                  <a:pt x="547" y="93"/>
                </a:lnTo>
                <a:lnTo>
                  <a:pt x="548" y="95"/>
                </a:lnTo>
                <a:lnTo>
                  <a:pt x="548" y="97"/>
                </a:lnTo>
                <a:lnTo>
                  <a:pt x="548" y="99"/>
                </a:lnTo>
                <a:lnTo>
                  <a:pt x="548" y="102"/>
                </a:lnTo>
                <a:lnTo>
                  <a:pt x="548" y="104"/>
                </a:lnTo>
                <a:lnTo>
                  <a:pt x="547" y="107"/>
                </a:lnTo>
                <a:lnTo>
                  <a:pt x="547" y="109"/>
                </a:lnTo>
                <a:lnTo>
                  <a:pt x="546" y="111"/>
                </a:lnTo>
                <a:lnTo>
                  <a:pt x="545" y="114"/>
                </a:lnTo>
                <a:lnTo>
                  <a:pt x="544" y="116"/>
                </a:lnTo>
                <a:lnTo>
                  <a:pt x="543" y="117"/>
                </a:lnTo>
                <a:lnTo>
                  <a:pt x="542" y="119"/>
                </a:lnTo>
                <a:lnTo>
                  <a:pt x="538" y="124"/>
                </a:lnTo>
                <a:lnTo>
                  <a:pt x="536" y="126"/>
                </a:lnTo>
                <a:lnTo>
                  <a:pt x="535" y="128"/>
                </a:lnTo>
                <a:lnTo>
                  <a:pt x="533" y="130"/>
                </a:lnTo>
                <a:lnTo>
                  <a:pt x="531" y="131"/>
                </a:lnTo>
                <a:lnTo>
                  <a:pt x="529" y="132"/>
                </a:lnTo>
                <a:lnTo>
                  <a:pt x="527" y="133"/>
                </a:lnTo>
                <a:lnTo>
                  <a:pt x="523" y="135"/>
                </a:lnTo>
                <a:lnTo>
                  <a:pt x="515" y="139"/>
                </a:lnTo>
                <a:lnTo>
                  <a:pt x="507" y="143"/>
                </a:lnTo>
                <a:lnTo>
                  <a:pt x="503" y="145"/>
                </a:lnTo>
                <a:lnTo>
                  <a:pt x="500" y="147"/>
                </a:lnTo>
                <a:lnTo>
                  <a:pt x="497" y="148"/>
                </a:lnTo>
                <a:lnTo>
                  <a:pt x="489" y="151"/>
                </a:lnTo>
                <a:lnTo>
                  <a:pt x="484" y="152"/>
                </a:lnTo>
                <a:lnTo>
                  <a:pt x="481" y="153"/>
                </a:lnTo>
                <a:lnTo>
                  <a:pt x="479" y="154"/>
                </a:lnTo>
                <a:lnTo>
                  <a:pt x="471" y="156"/>
                </a:lnTo>
                <a:lnTo>
                  <a:pt x="467" y="157"/>
                </a:lnTo>
                <a:lnTo>
                  <a:pt x="465" y="157"/>
                </a:lnTo>
                <a:lnTo>
                  <a:pt x="463" y="158"/>
                </a:lnTo>
                <a:lnTo>
                  <a:pt x="462" y="159"/>
                </a:lnTo>
                <a:lnTo>
                  <a:pt x="461" y="159"/>
                </a:lnTo>
                <a:lnTo>
                  <a:pt x="459" y="160"/>
                </a:lnTo>
                <a:lnTo>
                  <a:pt x="458" y="161"/>
                </a:lnTo>
                <a:lnTo>
                  <a:pt x="457" y="162"/>
                </a:lnTo>
                <a:lnTo>
                  <a:pt x="456" y="163"/>
                </a:lnTo>
                <a:lnTo>
                  <a:pt x="455" y="165"/>
                </a:lnTo>
                <a:lnTo>
                  <a:pt x="452" y="170"/>
                </a:lnTo>
                <a:lnTo>
                  <a:pt x="452" y="172"/>
                </a:lnTo>
                <a:lnTo>
                  <a:pt x="450" y="174"/>
                </a:lnTo>
                <a:lnTo>
                  <a:pt x="446" y="179"/>
                </a:lnTo>
                <a:lnTo>
                  <a:pt x="445" y="182"/>
                </a:lnTo>
                <a:lnTo>
                  <a:pt x="443" y="184"/>
                </a:lnTo>
                <a:lnTo>
                  <a:pt x="442" y="186"/>
                </a:lnTo>
                <a:lnTo>
                  <a:pt x="441" y="188"/>
                </a:lnTo>
                <a:lnTo>
                  <a:pt x="441" y="190"/>
                </a:lnTo>
                <a:lnTo>
                  <a:pt x="441" y="192"/>
                </a:lnTo>
                <a:lnTo>
                  <a:pt x="441" y="195"/>
                </a:lnTo>
                <a:lnTo>
                  <a:pt x="441" y="197"/>
                </a:lnTo>
                <a:lnTo>
                  <a:pt x="441" y="198"/>
                </a:lnTo>
                <a:lnTo>
                  <a:pt x="441" y="201"/>
                </a:lnTo>
                <a:lnTo>
                  <a:pt x="441" y="203"/>
                </a:lnTo>
                <a:lnTo>
                  <a:pt x="441" y="204"/>
                </a:lnTo>
                <a:lnTo>
                  <a:pt x="441" y="206"/>
                </a:lnTo>
                <a:lnTo>
                  <a:pt x="441" y="207"/>
                </a:lnTo>
                <a:lnTo>
                  <a:pt x="440" y="212"/>
                </a:lnTo>
                <a:lnTo>
                  <a:pt x="440" y="214"/>
                </a:lnTo>
                <a:lnTo>
                  <a:pt x="439" y="216"/>
                </a:lnTo>
                <a:lnTo>
                  <a:pt x="438" y="219"/>
                </a:lnTo>
                <a:lnTo>
                  <a:pt x="436" y="225"/>
                </a:lnTo>
                <a:lnTo>
                  <a:pt x="436" y="226"/>
                </a:lnTo>
                <a:lnTo>
                  <a:pt x="435" y="228"/>
                </a:lnTo>
                <a:lnTo>
                  <a:pt x="435" y="230"/>
                </a:lnTo>
                <a:lnTo>
                  <a:pt x="435" y="233"/>
                </a:lnTo>
                <a:lnTo>
                  <a:pt x="434" y="235"/>
                </a:lnTo>
                <a:lnTo>
                  <a:pt x="434" y="241"/>
                </a:lnTo>
                <a:lnTo>
                  <a:pt x="434" y="242"/>
                </a:lnTo>
                <a:lnTo>
                  <a:pt x="433" y="244"/>
                </a:lnTo>
                <a:lnTo>
                  <a:pt x="433" y="245"/>
                </a:lnTo>
                <a:lnTo>
                  <a:pt x="433" y="246"/>
                </a:lnTo>
                <a:lnTo>
                  <a:pt x="431" y="251"/>
                </a:lnTo>
                <a:lnTo>
                  <a:pt x="430" y="253"/>
                </a:lnTo>
                <a:lnTo>
                  <a:pt x="429" y="258"/>
                </a:lnTo>
                <a:lnTo>
                  <a:pt x="428" y="259"/>
                </a:lnTo>
                <a:lnTo>
                  <a:pt x="428" y="260"/>
                </a:lnTo>
                <a:lnTo>
                  <a:pt x="428" y="262"/>
                </a:lnTo>
                <a:lnTo>
                  <a:pt x="428" y="264"/>
                </a:lnTo>
                <a:lnTo>
                  <a:pt x="428" y="265"/>
                </a:lnTo>
                <a:lnTo>
                  <a:pt x="429" y="269"/>
                </a:lnTo>
                <a:lnTo>
                  <a:pt x="429" y="271"/>
                </a:lnTo>
                <a:lnTo>
                  <a:pt x="429" y="272"/>
                </a:lnTo>
                <a:lnTo>
                  <a:pt x="429" y="273"/>
                </a:lnTo>
                <a:lnTo>
                  <a:pt x="429" y="278"/>
                </a:lnTo>
                <a:lnTo>
                  <a:pt x="428" y="285"/>
                </a:lnTo>
                <a:lnTo>
                  <a:pt x="428" y="287"/>
                </a:lnTo>
                <a:lnTo>
                  <a:pt x="428" y="289"/>
                </a:lnTo>
                <a:lnTo>
                  <a:pt x="428" y="292"/>
                </a:lnTo>
                <a:lnTo>
                  <a:pt x="427" y="293"/>
                </a:lnTo>
                <a:lnTo>
                  <a:pt x="427" y="295"/>
                </a:lnTo>
                <a:lnTo>
                  <a:pt x="426" y="297"/>
                </a:lnTo>
                <a:lnTo>
                  <a:pt x="425" y="299"/>
                </a:lnTo>
                <a:lnTo>
                  <a:pt x="424" y="303"/>
                </a:lnTo>
                <a:lnTo>
                  <a:pt x="422" y="308"/>
                </a:lnTo>
                <a:lnTo>
                  <a:pt x="420" y="312"/>
                </a:lnTo>
                <a:lnTo>
                  <a:pt x="420" y="313"/>
                </a:lnTo>
                <a:lnTo>
                  <a:pt x="418" y="315"/>
                </a:lnTo>
                <a:lnTo>
                  <a:pt x="416" y="319"/>
                </a:lnTo>
                <a:lnTo>
                  <a:pt x="415" y="322"/>
                </a:lnTo>
                <a:lnTo>
                  <a:pt x="413" y="324"/>
                </a:lnTo>
                <a:lnTo>
                  <a:pt x="411" y="326"/>
                </a:lnTo>
                <a:lnTo>
                  <a:pt x="409" y="327"/>
                </a:lnTo>
                <a:lnTo>
                  <a:pt x="407" y="329"/>
                </a:lnTo>
                <a:lnTo>
                  <a:pt x="405" y="331"/>
                </a:lnTo>
                <a:lnTo>
                  <a:pt x="403" y="332"/>
                </a:lnTo>
                <a:lnTo>
                  <a:pt x="399" y="333"/>
                </a:lnTo>
                <a:lnTo>
                  <a:pt x="397" y="334"/>
                </a:lnTo>
                <a:lnTo>
                  <a:pt x="393" y="335"/>
                </a:lnTo>
                <a:lnTo>
                  <a:pt x="392" y="335"/>
                </a:lnTo>
                <a:lnTo>
                  <a:pt x="391" y="336"/>
                </a:lnTo>
                <a:lnTo>
                  <a:pt x="389" y="336"/>
                </a:lnTo>
                <a:lnTo>
                  <a:pt x="388" y="336"/>
                </a:lnTo>
                <a:lnTo>
                  <a:pt x="385" y="336"/>
                </a:lnTo>
                <a:lnTo>
                  <a:pt x="379" y="336"/>
                </a:lnTo>
                <a:lnTo>
                  <a:pt x="376" y="336"/>
                </a:lnTo>
                <a:lnTo>
                  <a:pt x="375" y="336"/>
                </a:lnTo>
                <a:lnTo>
                  <a:pt x="367" y="337"/>
                </a:lnTo>
                <a:lnTo>
                  <a:pt x="364" y="337"/>
                </a:lnTo>
                <a:lnTo>
                  <a:pt x="362" y="337"/>
                </a:lnTo>
                <a:lnTo>
                  <a:pt x="360" y="338"/>
                </a:lnTo>
                <a:lnTo>
                  <a:pt x="358" y="338"/>
                </a:lnTo>
                <a:lnTo>
                  <a:pt x="357" y="339"/>
                </a:lnTo>
                <a:lnTo>
                  <a:pt x="356" y="339"/>
                </a:lnTo>
                <a:lnTo>
                  <a:pt x="355" y="340"/>
                </a:lnTo>
                <a:lnTo>
                  <a:pt x="354" y="340"/>
                </a:lnTo>
                <a:lnTo>
                  <a:pt x="352" y="341"/>
                </a:lnTo>
                <a:lnTo>
                  <a:pt x="351" y="342"/>
                </a:lnTo>
                <a:lnTo>
                  <a:pt x="350" y="343"/>
                </a:lnTo>
                <a:lnTo>
                  <a:pt x="349" y="344"/>
                </a:lnTo>
                <a:lnTo>
                  <a:pt x="349" y="345"/>
                </a:lnTo>
                <a:lnTo>
                  <a:pt x="348" y="346"/>
                </a:lnTo>
                <a:lnTo>
                  <a:pt x="347" y="347"/>
                </a:lnTo>
                <a:lnTo>
                  <a:pt x="347" y="349"/>
                </a:lnTo>
                <a:lnTo>
                  <a:pt x="346" y="350"/>
                </a:lnTo>
                <a:lnTo>
                  <a:pt x="345" y="353"/>
                </a:lnTo>
                <a:lnTo>
                  <a:pt x="344" y="358"/>
                </a:lnTo>
                <a:lnTo>
                  <a:pt x="343" y="363"/>
                </a:lnTo>
                <a:lnTo>
                  <a:pt x="342" y="366"/>
                </a:lnTo>
                <a:lnTo>
                  <a:pt x="342" y="368"/>
                </a:lnTo>
                <a:lnTo>
                  <a:pt x="341" y="370"/>
                </a:lnTo>
                <a:lnTo>
                  <a:pt x="340" y="377"/>
                </a:lnTo>
                <a:lnTo>
                  <a:pt x="340" y="379"/>
                </a:lnTo>
                <a:lnTo>
                  <a:pt x="339" y="382"/>
                </a:lnTo>
                <a:lnTo>
                  <a:pt x="339" y="385"/>
                </a:lnTo>
                <a:lnTo>
                  <a:pt x="338" y="387"/>
                </a:lnTo>
                <a:lnTo>
                  <a:pt x="337" y="390"/>
                </a:lnTo>
                <a:lnTo>
                  <a:pt x="336" y="392"/>
                </a:lnTo>
                <a:lnTo>
                  <a:pt x="335" y="394"/>
                </a:lnTo>
                <a:lnTo>
                  <a:pt x="334" y="396"/>
                </a:lnTo>
                <a:lnTo>
                  <a:pt x="334" y="397"/>
                </a:lnTo>
                <a:lnTo>
                  <a:pt x="333" y="398"/>
                </a:lnTo>
                <a:lnTo>
                  <a:pt x="332" y="399"/>
                </a:lnTo>
                <a:lnTo>
                  <a:pt x="331" y="400"/>
                </a:lnTo>
                <a:lnTo>
                  <a:pt x="330" y="400"/>
                </a:lnTo>
                <a:lnTo>
                  <a:pt x="329" y="401"/>
                </a:lnTo>
                <a:lnTo>
                  <a:pt x="328" y="402"/>
                </a:lnTo>
                <a:lnTo>
                  <a:pt x="327" y="402"/>
                </a:lnTo>
                <a:lnTo>
                  <a:pt x="326" y="402"/>
                </a:lnTo>
                <a:lnTo>
                  <a:pt x="324" y="403"/>
                </a:lnTo>
                <a:lnTo>
                  <a:pt x="323" y="403"/>
                </a:lnTo>
                <a:lnTo>
                  <a:pt x="310" y="403"/>
                </a:lnTo>
                <a:lnTo>
                  <a:pt x="307" y="404"/>
                </a:lnTo>
                <a:lnTo>
                  <a:pt x="305" y="404"/>
                </a:lnTo>
                <a:lnTo>
                  <a:pt x="301" y="405"/>
                </a:lnTo>
                <a:lnTo>
                  <a:pt x="298" y="405"/>
                </a:lnTo>
                <a:lnTo>
                  <a:pt x="297" y="406"/>
                </a:lnTo>
                <a:lnTo>
                  <a:pt x="296" y="406"/>
                </a:lnTo>
                <a:lnTo>
                  <a:pt x="294" y="407"/>
                </a:lnTo>
                <a:lnTo>
                  <a:pt x="293" y="407"/>
                </a:lnTo>
                <a:lnTo>
                  <a:pt x="293" y="407"/>
                </a:lnTo>
                <a:lnTo>
                  <a:pt x="292" y="408"/>
                </a:lnTo>
                <a:lnTo>
                  <a:pt x="290" y="409"/>
                </a:lnTo>
                <a:lnTo>
                  <a:pt x="286" y="414"/>
                </a:lnTo>
                <a:lnTo>
                  <a:pt x="283" y="416"/>
                </a:lnTo>
                <a:lnTo>
                  <a:pt x="281" y="419"/>
                </a:lnTo>
                <a:lnTo>
                  <a:pt x="279" y="421"/>
                </a:lnTo>
                <a:lnTo>
                  <a:pt x="278" y="423"/>
                </a:lnTo>
                <a:lnTo>
                  <a:pt x="275" y="427"/>
                </a:lnTo>
                <a:lnTo>
                  <a:pt x="272" y="431"/>
                </a:lnTo>
                <a:lnTo>
                  <a:pt x="272" y="432"/>
                </a:lnTo>
                <a:lnTo>
                  <a:pt x="270" y="434"/>
                </a:lnTo>
                <a:lnTo>
                  <a:pt x="268" y="436"/>
                </a:lnTo>
                <a:lnTo>
                  <a:pt x="264" y="440"/>
                </a:lnTo>
                <a:lnTo>
                  <a:pt x="262" y="442"/>
                </a:lnTo>
                <a:lnTo>
                  <a:pt x="260" y="444"/>
                </a:lnTo>
                <a:lnTo>
                  <a:pt x="258" y="445"/>
                </a:lnTo>
                <a:lnTo>
                  <a:pt x="256" y="447"/>
                </a:lnTo>
                <a:lnTo>
                  <a:pt x="254" y="448"/>
                </a:lnTo>
                <a:lnTo>
                  <a:pt x="251" y="449"/>
                </a:lnTo>
                <a:lnTo>
                  <a:pt x="245" y="451"/>
                </a:lnTo>
                <a:lnTo>
                  <a:pt x="240" y="452"/>
                </a:lnTo>
                <a:lnTo>
                  <a:pt x="237" y="453"/>
                </a:lnTo>
                <a:lnTo>
                  <a:pt x="234" y="453"/>
                </a:lnTo>
                <a:lnTo>
                  <a:pt x="233" y="453"/>
                </a:lnTo>
                <a:lnTo>
                  <a:pt x="233" y="453"/>
                </a:lnTo>
                <a:lnTo>
                  <a:pt x="232" y="451"/>
                </a:lnTo>
                <a:lnTo>
                  <a:pt x="231" y="449"/>
                </a:lnTo>
                <a:lnTo>
                  <a:pt x="230" y="444"/>
                </a:lnTo>
                <a:lnTo>
                  <a:pt x="229" y="442"/>
                </a:lnTo>
                <a:lnTo>
                  <a:pt x="228" y="441"/>
                </a:lnTo>
                <a:lnTo>
                  <a:pt x="227" y="439"/>
                </a:lnTo>
                <a:lnTo>
                  <a:pt x="224" y="435"/>
                </a:lnTo>
                <a:lnTo>
                  <a:pt x="219" y="428"/>
                </a:lnTo>
                <a:lnTo>
                  <a:pt x="217" y="426"/>
                </a:lnTo>
                <a:lnTo>
                  <a:pt x="216" y="424"/>
                </a:lnTo>
                <a:lnTo>
                  <a:pt x="214" y="422"/>
                </a:lnTo>
                <a:lnTo>
                  <a:pt x="213" y="421"/>
                </a:lnTo>
                <a:lnTo>
                  <a:pt x="211" y="419"/>
                </a:lnTo>
                <a:lnTo>
                  <a:pt x="209" y="418"/>
                </a:lnTo>
                <a:lnTo>
                  <a:pt x="208" y="417"/>
                </a:lnTo>
                <a:lnTo>
                  <a:pt x="198" y="413"/>
                </a:lnTo>
                <a:lnTo>
                  <a:pt x="196" y="412"/>
                </a:lnTo>
                <a:lnTo>
                  <a:pt x="193" y="411"/>
                </a:lnTo>
                <a:lnTo>
                  <a:pt x="192" y="410"/>
                </a:lnTo>
                <a:lnTo>
                  <a:pt x="191" y="410"/>
                </a:lnTo>
                <a:lnTo>
                  <a:pt x="190" y="409"/>
                </a:lnTo>
                <a:lnTo>
                  <a:pt x="190" y="409"/>
                </a:lnTo>
                <a:lnTo>
                  <a:pt x="189" y="408"/>
                </a:lnTo>
                <a:lnTo>
                  <a:pt x="189" y="407"/>
                </a:lnTo>
                <a:lnTo>
                  <a:pt x="188" y="406"/>
                </a:lnTo>
                <a:lnTo>
                  <a:pt x="188" y="406"/>
                </a:lnTo>
                <a:lnTo>
                  <a:pt x="188" y="404"/>
                </a:lnTo>
                <a:lnTo>
                  <a:pt x="188" y="401"/>
                </a:lnTo>
                <a:lnTo>
                  <a:pt x="187" y="399"/>
                </a:lnTo>
                <a:lnTo>
                  <a:pt x="187" y="398"/>
                </a:lnTo>
                <a:lnTo>
                  <a:pt x="187" y="397"/>
                </a:lnTo>
                <a:lnTo>
                  <a:pt x="186" y="397"/>
                </a:lnTo>
                <a:lnTo>
                  <a:pt x="186" y="396"/>
                </a:lnTo>
                <a:lnTo>
                  <a:pt x="186" y="395"/>
                </a:lnTo>
                <a:lnTo>
                  <a:pt x="185" y="394"/>
                </a:lnTo>
                <a:lnTo>
                  <a:pt x="184" y="394"/>
                </a:lnTo>
                <a:lnTo>
                  <a:pt x="183" y="393"/>
                </a:lnTo>
                <a:lnTo>
                  <a:pt x="181" y="391"/>
                </a:lnTo>
                <a:lnTo>
                  <a:pt x="180" y="390"/>
                </a:lnTo>
                <a:lnTo>
                  <a:pt x="178" y="390"/>
                </a:lnTo>
                <a:lnTo>
                  <a:pt x="177" y="389"/>
                </a:lnTo>
                <a:lnTo>
                  <a:pt x="173" y="388"/>
                </a:lnTo>
                <a:lnTo>
                  <a:pt x="170" y="387"/>
                </a:lnTo>
                <a:lnTo>
                  <a:pt x="169" y="386"/>
                </a:lnTo>
                <a:lnTo>
                  <a:pt x="168" y="386"/>
                </a:lnTo>
                <a:lnTo>
                  <a:pt x="167" y="386"/>
                </a:lnTo>
                <a:lnTo>
                  <a:pt x="166" y="386"/>
                </a:lnTo>
                <a:lnTo>
                  <a:pt x="165" y="386"/>
                </a:lnTo>
                <a:lnTo>
                  <a:pt x="160" y="387"/>
                </a:lnTo>
                <a:lnTo>
                  <a:pt x="156" y="387"/>
                </a:lnTo>
                <a:lnTo>
                  <a:pt x="154" y="387"/>
                </a:lnTo>
                <a:lnTo>
                  <a:pt x="151" y="388"/>
                </a:lnTo>
                <a:lnTo>
                  <a:pt x="146" y="389"/>
                </a:lnTo>
                <a:lnTo>
                  <a:pt x="144" y="389"/>
                </a:lnTo>
                <a:lnTo>
                  <a:pt x="142" y="389"/>
                </a:lnTo>
                <a:lnTo>
                  <a:pt x="141" y="389"/>
                </a:lnTo>
                <a:lnTo>
                  <a:pt x="140" y="389"/>
                </a:lnTo>
                <a:lnTo>
                  <a:pt x="139" y="389"/>
                </a:lnTo>
                <a:lnTo>
                  <a:pt x="138" y="389"/>
                </a:lnTo>
                <a:lnTo>
                  <a:pt x="136" y="388"/>
                </a:lnTo>
                <a:lnTo>
                  <a:pt x="135" y="387"/>
                </a:lnTo>
                <a:lnTo>
                  <a:pt x="133" y="386"/>
                </a:lnTo>
                <a:lnTo>
                  <a:pt x="131" y="385"/>
                </a:lnTo>
                <a:lnTo>
                  <a:pt x="123" y="379"/>
                </a:lnTo>
                <a:lnTo>
                  <a:pt x="122" y="378"/>
                </a:lnTo>
                <a:lnTo>
                  <a:pt x="121" y="378"/>
                </a:lnTo>
                <a:lnTo>
                  <a:pt x="120" y="377"/>
                </a:lnTo>
                <a:lnTo>
                  <a:pt x="118" y="377"/>
                </a:lnTo>
                <a:lnTo>
                  <a:pt x="117" y="377"/>
                </a:lnTo>
                <a:lnTo>
                  <a:pt x="114" y="376"/>
                </a:lnTo>
                <a:lnTo>
                  <a:pt x="112" y="376"/>
                </a:lnTo>
                <a:lnTo>
                  <a:pt x="110" y="376"/>
                </a:lnTo>
                <a:lnTo>
                  <a:pt x="109" y="375"/>
                </a:lnTo>
                <a:lnTo>
                  <a:pt x="108" y="375"/>
                </a:lnTo>
                <a:lnTo>
                  <a:pt x="108" y="374"/>
                </a:lnTo>
                <a:lnTo>
                  <a:pt x="107" y="374"/>
                </a:lnTo>
                <a:lnTo>
                  <a:pt x="107" y="373"/>
                </a:lnTo>
                <a:lnTo>
                  <a:pt x="106" y="372"/>
                </a:lnTo>
                <a:lnTo>
                  <a:pt x="106" y="371"/>
                </a:lnTo>
                <a:lnTo>
                  <a:pt x="106" y="370"/>
                </a:lnTo>
                <a:lnTo>
                  <a:pt x="105" y="366"/>
                </a:lnTo>
                <a:lnTo>
                  <a:pt x="105" y="364"/>
                </a:lnTo>
                <a:lnTo>
                  <a:pt x="105" y="362"/>
                </a:lnTo>
                <a:lnTo>
                  <a:pt x="104" y="361"/>
                </a:lnTo>
                <a:lnTo>
                  <a:pt x="104" y="360"/>
                </a:lnTo>
                <a:lnTo>
                  <a:pt x="103" y="360"/>
                </a:lnTo>
                <a:lnTo>
                  <a:pt x="102" y="358"/>
                </a:lnTo>
                <a:lnTo>
                  <a:pt x="101" y="357"/>
                </a:lnTo>
                <a:lnTo>
                  <a:pt x="99" y="356"/>
                </a:lnTo>
                <a:lnTo>
                  <a:pt x="98" y="355"/>
                </a:lnTo>
                <a:lnTo>
                  <a:pt x="97" y="355"/>
                </a:lnTo>
                <a:lnTo>
                  <a:pt x="95" y="354"/>
                </a:lnTo>
                <a:lnTo>
                  <a:pt x="94" y="354"/>
                </a:lnTo>
                <a:lnTo>
                  <a:pt x="87" y="353"/>
                </a:lnTo>
                <a:lnTo>
                  <a:pt x="83" y="352"/>
                </a:lnTo>
                <a:lnTo>
                  <a:pt x="75" y="351"/>
                </a:lnTo>
                <a:lnTo>
                  <a:pt x="74" y="351"/>
                </a:lnTo>
                <a:lnTo>
                  <a:pt x="73" y="351"/>
                </a:lnTo>
                <a:lnTo>
                  <a:pt x="71" y="350"/>
                </a:lnTo>
                <a:lnTo>
                  <a:pt x="71" y="349"/>
                </a:lnTo>
                <a:lnTo>
                  <a:pt x="70" y="349"/>
                </a:lnTo>
                <a:lnTo>
                  <a:pt x="68" y="347"/>
                </a:lnTo>
                <a:lnTo>
                  <a:pt x="66" y="345"/>
                </a:lnTo>
                <a:lnTo>
                  <a:pt x="65" y="344"/>
                </a:lnTo>
                <a:lnTo>
                  <a:pt x="64" y="343"/>
                </a:lnTo>
                <a:lnTo>
                  <a:pt x="63" y="343"/>
                </a:lnTo>
                <a:lnTo>
                  <a:pt x="60" y="342"/>
                </a:lnTo>
                <a:lnTo>
                  <a:pt x="58" y="341"/>
                </a:lnTo>
                <a:lnTo>
                  <a:pt x="57" y="340"/>
                </a:lnTo>
                <a:lnTo>
                  <a:pt x="56" y="340"/>
                </a:lnTo>
                <a:lnTo>
                  <a:pt x="54" y="339"/>
                </a:lnTo>
                <a:lnTo>
                  <a:pt x="50" y="338"/>
                </a:lnTo>
                <a:lnTo>
                  <a:pt x="50" y="338"/>
                </a:lnTo>
                <a:lnTo>
                  <a:pt x="49" y="338"/>
                </a:lnTo>
                <a:lnTo>
                  <a:pt x="49" y="337"/>
                </a:lnTo>
                <a:lnTo>
                  <a:pt x="48" y="336"/>
                </a:lnTo>
                <a:lnTo>
                  <a:pt x="48" y="336"/>
                </a:lnTo>
                <a:lnTo>
                  <a:pt x="48" y="335"/>
                </a:lnTo>
                <a:lnTo>
                  <a:pt x="48" y="334"/>
                </a:lnTo>
                <a:lnTo>
                  <a:pt x="48" y="332"/>
                </a:lnTo>
                <a:lnTo>
                  <a:pt x="48" y="327"/>
                </a:lnTo>
                <a:lnTo>
                  <a:pt x="48" y="324"/>
                </a:lnTo>
                <a:lnTo>
                  <a:pt x="48" y="323"/>
                </a:lnTo>
                <a:lnTo>
                  <a:pt x="48" y="321"/>
                </a:lnTo>
                <a:lnTo>
                  <a:pt x="48" y="320"/>
                </a:lnTo>
                <a:lnTo>
                  <a:pt x="47" y="318"/>
                </a:lnTo>
                <a:lnTo>
                  <a:pt x="47" y="316"/>
                </a:lnTo>
                <a:lnTo>
                  <a:pt x="46" y="315"/>
                </a:lnTo>
                <a:lnTo>
                  <a:pt x="44" y="313"/>
                </a:lnTo>
                <a:lnTo>
                  <a:pt x="43" y="310"/>
                </a:lnTo>
                <a:lnTo>
                  <a:pt x="42" y="309"/>
                </a:lnTo>
                <a:lnTo>
                  <a:pt x="41" y="308"/>
                </a:lnTo>
                <a:lnTo>
                  <a:pt x="40" y="308"/>
                </a:lnTo>
                <a:lnTo>
                  <a:pt x="39" y="307"/>
                </a:lnTo>
                <a:lnTo>
                  <a:pt x="39" y="307"/>
                </a:lnTo>
                <a:lnTo>
                  <a:pt x="38" y="307"/>
                </a:lnTo>
                <a:lnTo>
                  <a:pt x="36" y="307"/>
                </a:lnTo>
                <a:lnTo>
                  <a:pt x="35" y="307"/>
                </a:lnTo>
                <a:lnTo>
                  <a:pt x="34" y="307"/>
                </a:lnTo>
                <a:lnTo>
                  <a:pt x="33" y="307"/>
                </a:lnTo>
                <a:lnTo>
                  <a:pt x="30" y="308"/>
                </a:lnTo>
                <a:lnTo>
                  <a:pt x="28" y="309"/>
                </a:lnTo>
                <a:lnTo>
                  <a:pt x="18" y="312"/>
                </a:lnTo>
                <a:lnTo>
                  <a:pt x="14" y="313"/>
                </a:lnTo>
                <a:lnTo>
                  <a:pt x="12" y="314"/>
                </a:lnTo>
                <a:lnTo>
                  <a:pt x="11" y="314"/>
                </a:lnTo>
                <a:lnTo>
                  <a:pt x="9" y="314"/>
                </a:lnTo>
                <a:lnTo>
                  <a:pt x="7" y="315"/>
                </a:lnTo>
                <a:lnTo>
                  <a:pt x="6" y="314"/>
                </a:lnTo>
                <a:lnTo>
                  <a:pt x="5" y="314"/>
                </a:lnTo>
                <a:lnTo>
                  <a:pt x="4" y="314"/>
                </a:lnTo>
                <a:lnTo>
                  <a:pt x="3" y="314"/>
                </a:lnTo>
                <a:lnTo>
                  <a:pt x="2" y="313"/>
                </a:lnTo>
                <a:lnTo>
                  <a:pt x="1" y="313"/>
                </a:lnTo>
                <a:lnTo>
                  <a:pt x="1" y="312"/>
                </a:lnTo>
                <a:lnTo>
                  <a:pt x="1" y="312"/>
                </a:lnTo>
                <a:lnTo>
                  <a:pt x="0" y="310"/>
                </a:lnTo>
                <a:lnTo>
                  <a:pt x="0" y="308"/>
                </a:lnTo>
                <a:lnTo>
                  <a:pt x="0" y="306"/>
                </a:lnTo>
                <a:lnTo>
                  <a:pt x="0" y="305"/>
                </a:lnTo>
                <a:lnTo>
                  <a:pt x="0" y="303"/>
                </a:lnTo>
                <a:lnTo>
                  <a:pt x="0" y="302"/>
                </a:lnTo>
                <a:lnTo>
                  <a:pt x="1" y="301"/>
                </a:lnTo>
                <a:lnTo>
                  <a:pt x="1" y="300"/>
                </a:lnTo>
                <a:lnTo>
                  <a:pt x="2" y="299"/>
                </a:lnTo>
                <a:lnTo>
                  <a:pt x="3" y="299"/>
                </a:lnTo>
                <a:lnTo>
                  <a:pt x="5" y="297"/>
                </a:lnTo>
                <a:lnTo>
                  <a:pt x="6" y="296"/>
                </a:lnTo>
                <a:lnTo>
                  <a:pt x="7" y="295"/>
                </a:lnTo>
                <a:lnTo>
                  <a:pt x="8" y="294"/>
                </a:lnTo>
                <a:lnTo>
                  <a:pt x="8" y="293"/>
                </a:lnTo>
                <a:lnTo>
                  <a:pt x="10" y="291"/>
                </a:lnTo>
                <a:lnTo>
                  <a:pt x="12" y="285"/>
                </a:lnTo>
                <a:lnTo>
                  <a:pt x="13" y="284"/>
                </a:lnTo>
                <a:lnTo>
                  <a:pt x="14" y="282"/>
                </a:lnTo>
                <a:lnTo>
                  <a:pt x="15" y="280"/>
                </a:lnTo>
                <a:lnTo>
                  <a:pt x="16" y="279"/>
                </a:lnTo>
                <a:lnTo>
                  <a:pt x="18" y="278"/>
                </a:lnTo>
                <a:lnTo>
                  <a:pt x="19" y="277"/>
                </a:lnTo>
                <a:lnTo>
                  <a:pt x="22" y="276"/>
                </a:lnTo>
                <a:lnTo>
                  <a:pt x="25" y="273"/>
                </a:lnTo>
                <a:lnTo>
                  <a:pt x="27" y="271"/>
                </a:lnTo>
                <a:lnTo>
                  <a:pt x="28" y="271"/>
                </a:lnTo>
                <a:lnTo>
                  <a:pt x="28" y="270"/>
                </a:lnTo>
                <a:lnTo>
                  <a:pt x="29" y="269"/>
                </a:lnTo>
                <a:lnTo>
                  <a:pt x="30" y="267"/>
                </a:lnTo>
                <a:lnTo>
                  <a:pt x="31" y="266"/>
                </a:lnTo>
                <a:lnTo>
                  <a:pt x="31" y="264"/>
                </a:lnTo>
                <a:lnTo>
                  <a:pt x="32" y="262"/>
                </a:lnTo>
                <a:lnTo>
                  <a:pt x="33" y="260"/>
                </a:lnTo>
                <a:lnTo>
                  <a:pt x="33" y="258"/>
                </a:lnTo>
                <a:lnTo>
                  <a:pt x="33" y="256"/>
                </a:lnTo>
                <a:lnTo>
                  <a:pt x="33" y="255"/>
                </a:lnTo>
                <a:lnTo>
                  <a:pt x="33" y="254"/>
                </a:lnTo>
                <a:lnTo>
                  <a:pt x="33" y="252"/>
                </a:lnTo>
                <a:lnTo>
                  <a:pt x="33" y="251"/>
                </a:lnTo>
                <a:lnTo>
                  <a:pt x="33" y="250"/>
                </a:lnTo>
                <a:lnTo>
                  <a:pt x="32" y="250"/>
                </a:lnTo>
                <a:lnTo>
                  <a:pt x="32" y="249"/>
                </a:lnTo>
                <a:lnTo>
                  <a:pt x="31" y="249"/>
                </a:lnTo>
                <a:lnTo>
                  <a:pt x="30" y="248"/>
                </a:lnTo>
                <a:lnTo>
                  <a:pt x="29" y="248"/>
                </a:lnTo>
                <a:lnTo>
                  <a:pt x="29" y="248"/>
                </a:lnTo>
                <a:lnTo>
                  <a:pt x="26" y="249"/>
                </a:lnTo>
                <a:lnTo>
                  <a:pt x="25" y="249"/>
                </a:lnTo>
                <a:lnTo>
                  <a:pt x="21" y="249"/>
                </a:lnTo>
                <a:lnTo>
                  <a:pt x="19" y="249"/>
                </a:lnTo>
                <a:lnTo>
                  <a:pt x="18" y="249"/>
                </a:lnTo>
                <a:lnTo>
                  <a:pt x="17" y="248"/>
                </a:lnTo>
                <a:lnTo>
                  <a:pt x="16" y="248"/>
                </a:lnTo>
                <a:lnTo>
                  <a:pt x="16" y="248"/>
                </a:lnTo>
                <a:lnTo>
                  <a:pt x="16" y="247"/>
                </a:lnTo>
                <a:lnTo>
                  <a:pt x="16" y="247"/>
                </a:lnTo>
                <a:lnTo>
                  <a:pt x="15" y="246"/>
                </a:lnTo>
                <a:lnTo>
                  <a:pt x="15" y="245"/>
                </a:lnTo>
                <a:lnTo>
                  <a:pt x="15" y="242"/>
                </a:lnTo>
                <a:lnTo>
                  <a:pt x="15" y="241"/>
                </a:lnTo>
                <a:lnTo>
                  <a:pt x="15" y="240"/>
                </a:lnTo>
                <a:lnTo>
                  <a:pt x="15" y="239"/>
                </a:lnTo>
                <a:lnTo>
                  <a:pt x="15" y="238"/>
                </a:lnTo>
                <a:lnTo>
                  <a:pt x="13" y="234"/>
                </a:lnTo>
                <a:lnTo>
                  <a:pt x="10" y="228"/>
                </a:lnTo>
                <a:lnTo>
                  <a:pt x="10" y="226"/>
                </a:lnTo>
                <a:lnTo>
                  <a:pt x="9" y="224"/>
                </a:lnTo>
                <a:lnTo>
                  <a:pt x="9" y="223"/>
                </a:lnTo>
                <a:lnTo>
                  <a:pt x="9" y="221"/>
                </a:lnTo>
                <a:lnTo>
                  <a:pt x="8" y="216"/>
                </a:lnTo>
                <a:lnTo>
                  <a:pt x="8" y="214"/>
                </a:lnTo>
                <a:lnTo>
                  <a:pt x="8" y="212"/>
                </a:lnTo>
                <a:lnTo>
                  <a:pt x="7" y="208"/>
                </a:lnTo>
                <a:lnTo>
                  <a:pt x="7" y="207"/>
                </a:lnTo>
                <a:lnTo>
                  <a:pt x="6" y="205"/>
                </a:lnTo>
                <a:lnTo>
                  <a:pt x="7" y="203"/>
                </a:lnTo>
                <a:lnTo>
                  <a:pt x="7" y="201"/>
                </a:lnTo>
                <a:lnTo>
                  <a:pt x="7" y="200"/>
                </a:lnTo>
                <a:lnTo>
                  <a:pt x="8" y="199"/>
                </a:lnTo>
                <a:lnTo>
                  <a:pt x="9" y="197"/>
                </a:lnTo>
                <a:lnTo>
                  <a:pt x="10" y="194"/>
                </a:lnTo>
                <a:lnTo>
                  <a:pt x="15" y="184"/>
                </a:lnTo>
                <a:lnTo>
                  <a:pt x="15" y="185"/>
                </a:lnTo>
                <a:lnTo>
                  <a:pt x="16" y="185"/>
                </a:lnTo>
                <a:lnTo>
                  <a:pt x="16" y="185"/>
                </a:lnTo>
                <a:lnTo>
                  <a:pt x="17" y="185"/>
                </a:lnTo>
                <a:lnTo>
                  <a:pt x="17" y="185"/>
                </a:lnTo>
                <a:lnTo>
                  <a:pt x="18" y="185"/>
                </a:lnTo>
                <a:lnTo>
                  <a:pt x="19" y="185"/>
                </a:lnTo>
                <a:lnTo>
                  <a:pt x="19" y="184"/>
                </a:lnTo>
                <a:lnTo>
                  <a:pt x="20" y="183"/>
                </a:lnTo>
                <a:lnTo>
                  <a:pt x="21" y="182"/>
                </a:lnTo>
                <a:lnTo>
                  <a:pt x="22" y="181"/>
                </a:lnTo>
                <a:lnTo>
                  <a:pt x="24" y="178"/>
                </a:lnTo>
                <a:lnTo>
                  <a:pt x="25" y="177"/>
                </a:lnTo>
                <a:lnTo>
                  <a:pt x="25" y="176"/>
                </a:lnTo>
                <a:lnTo>
                  <a:pt x="27" y="175"/>
                </a:lnTo>
                <a:lnTo>
                  <a:pt x="28" y="174"/>
                </a:lnTo>
                <a:lnTo>
                  <a:pt x="29" y="173"/>
                </a:lnTo>
                <a:lnTo>
                  <a:pt x="30" y="173"/>
                </a:lnTo>
                <a:lnTo>
                  <a:pt x="31" y="172"/>
                </a:lnTo>
                <a:lnTo>
                  <a:pt x="32" y="172"/>
                </a:lnTo>
                <a:lnTo>
                  <a:pt x="35" y="172"/>
                </a:lnTo>
                <a:lnTo>
                  <a:pt x="37" y="172"/>
                </a:lnTo>
                <a:lnTo>
                  <a:pt x="45" y="170"/>
                </a:lnTo>
                <a:lnTo>
                  <a:pt x="46" y="170"/>
                </a:lnTo>
                <a:lnTo>
                  <a:pt x="50" y="169"/>
                </a:lnTo>
                <a:lnTo>
                  <a:pt x="55" y="168"/>
                </a:lnTo>
                <a:lnTo>
                  <a:pt x="57" y="168"/>
                </a:lnTo>
                <a:lnTo>
                  <a:pt x="61" y="168"/>
                </a:lnTo>
                <a:lnTo>
                  <a:pt x="63" y="168"/>
                </a:lnTo>
                <a:lnTo>
                  <a:pt x="64" y="168"/>
                </a:lnTo>
                <a:lnTo>
                  <a:pt x="65" y="167"/>
                </a:lnTo>
                <a:lnTo>
                  <a:pt x="66" y="167"/>
                </a:lnTo>
                <a:lnTo>
                  <a:pt x="67" y="166"/>
                </a:lnTo>
                <a:lnTo>
                  <a:pt x="68" y="166"/>
                </a:lnTo>
                <a:lnTo>
                  <a:pt x="69" y="165"/>
                </a:lnTo>
                <a:lnTo>
                  <a:pt x="70" y="164"/>
                </a:lnTo>
                <a:lnTo>
                  <a:pt x="70" y="164"/>
                </a:lnTo>
                <a:lnTo>
                  <a:pt x="72" y="163"/>
                </a:lnTo>
                <a:lnTo>
                  <a:pt x="74" y="160"/>
                </a:lnTo>
                <a:lnTo>
                  <a:pt x="76" y="157"/>
                </a:lnTo>
                <a:lnTo>
                  <a:pt x="79" y="154"/>
                </a:lnTo>
                <a:lnTo>
                  <a:pt x="81" y="149"/>
                </a:lnTo>
                <a:lnTo>
                  <a:pt x="83" y="148"/>
                </a:lnTo>
                <a:lnTo>
                  <a:pt x="84" y="147"/>
                </a:lnTo>
                <a:lnTo>
                  <a:pt x="85" y="146"/>
                </a:lnTo>
                <a:lnTo>
                  <a:pt x="86" y="144"/>
                </a:lnTo>
                <a:lnTo>
                  <a:pt x="89" y="142"/>
                </a:lnTo>
                <a:lnTo>
                  <a:pt x="92" y="139"/>
                </a:lnTo>
                <a:lnTo>
                  <a:pt x="93" y="138"/>
                </a:lnTo>
                <a:lnTo>
                  <a:pt x="94" y="137"/>
                </a:lnTo>
                <a:lnTo>
                  <a:pt x="94" y="136"/>
                </a:lnTo>
                <a:lnTo>
                  <a:pt x="95" y="136"/>
                </a:lnTo>
                <a:lnTo>
                  <a:pt x="95" y="135"/>
                </a:lnTo>
                <a:lnTo>
                  <a:pt x="95" y="133"/>
                </a:lnTo>
                <a:lnTo>
                  <a:pt x="95" y="132"/>
                </a:lnTo>
                <a:lnTo>
                  <a:pt x="95" y="131"/>
                </a:lnTo>
                <a:lnTo>
                  <a:pt x="94" y="130"/>
                </a:lnTo>
                <a:lnTo>
                  <a:pt x="94" y="129"/>
                </a:lnTo>
                <a:lnTo>
                  <a:pt x="92" y="126"/>
                </a:lnTo>
                <a:lnTo>
                  <a:pt x="91" y="122"/>
                </a:lnTo>
                <a:lnTo>
                  <a:pt x="90" y="120"/>
                </a:lnTo>
                <a:lnTo>
                  <a:pt x="90" y="119"/>
                </a:lnTo>
                <a:lnTo>
                  <a:pt x="89" y="116"/>
                </a:lnTo>
                <a:lnTo>
                  <a:pt x="89" y="115"/>
                </a:lnTo>
                <a:lnTo>
                  <a:pt x="89" y="113"/>
                </a:lnTo>
                <a:lnTo>
                  <a:pt x="89" y="111"/>
                </a:lnTo>
                <a:lnTo>
                  <a:pt x="89" y="109"/>
                </a:lnTo>
                <a:lnTo>
                  <a:pt x="89" y="108"/>
                </a:lnTo>
                <a:lnTo>
                  <a:pt x="90" y="106"/>
                </a:lnTo>
                <a:lnTo>
                  <a:pt x="91" y="104"/>
                </a:lnTo>
                <a:lnTo>
                  <a:pt x="94" y="99"/>
                </a:lnTo>
                <a:lnTo>
                  <a:pt x="96" y="97"/>
                </a:lnTo>
                <a:lnTo>
                  <a:pt x="96" y="97"/>
                </a:lnTo>
                <a:lnTo>
                  <a:pt x="97" y="96"/>
                </a:lnTo>
                <a:lnTo>
                  <a:pt x="97" y="95"/>
                </a:lnTo>
                <a:lnTo>
                  <a:pt x="98" y="95"/>
                </a:lnTo>
                <a:lnTo>
                  <a:pt x="99" y="95"/>
                </a:lnTo>
                <a:lnTo>
                  <a:pt x="100" y="94"/>
                </a:lnTo>
                <a:lnTo>
                  <a:pt x="101" y="94"/>
                </a:lnTo>
                <a:lnTo>
                  <a:pt x="101" y="94"/>
                </a:lnTo>
                <a:lnTo>
                  <a:pt x="102" y="94"/>
                </a:lnTo>
                <a:lnTo>
                  <a:pt x="103" y="95"/>
                </a:lnTo>
                <a:lnTo>
                  <a:pt x="103" y="95"/>
                </a:lnTo>
                <a:lnTo>
                  <a:pt x="104" y="96"/>
                </a:lnTo>
                <a:lnTo>
                  <a:pt x="105" y="97"/>
                </a:lnTo>
                <a:lnTo>
                  <a:pt x="105" y="98"/>
                </a:lnTo>
                <a:lnTo>
                  <a:pt x="105" y="99"/>
                </a:lnTo>
                <a:lnTo>
                  <a:pt x="105" y="100"/>
                </a:lnTo>
                <a:lnTo>
                  <a:pt x="106" y="104"/>
                </a:lnTo>
                <a:lnTo>
                  <a:pt x="106" y="105"/>
                </a:lnTo>
                <a:lnTo>
                  <a:pt x="107" y="106"/>
                </a:lnTo>
                <a:lnTo>
                  <a:pt x="107" y="107"/>
                </a:lnTo>
                <a:lnTo>
                  <a:pt x="108" y="108"/>
                </a:lnTo>
                <a:lnTo>
                  <a:pt x="108" y="109"/>
                </a:lnTo>
                <a:lnTo>
                  <a:pt x="109" y="109"/>
                </a:lnTo>
                <a:lnTo>
                  <a:pt x="109" y="109"/>
                </a:lnTo>
                <a:lnTo>
                  <a:pt x="111" y="110"/>
                </a:lnTo>
                <a:lnTo>
                  <a:pt x="114" y="110"/>
                </a:lnTo>
                <a:lnTo>
                  <a:pt x="116" y="110"/>
                </a:lnTo>
                <a:lnTo>
                  <a:pt x="117" y="110"/>
                </a:lnTo>
                <a:lnTo>
                  <a:pt x="120" y="111"/>
                </a:lnTo>
                <a:lnTo>
                  <a:pt x="123" y="112"/>
                </a:lnTo>
                <a:lnTo>
                  <a:pt x="125" y="113"/>
                </a:lnTo>
                <a:lnTo>
                  <a:pt x="128" y="113"/>
                </a:lnTo>
                <a:lnTo>
                  <a:pt x="131" y="113"/>
                </a:lnTo>
                <a:lnTo>
                  <a:pt x="132" y="114"/>
                </a:lnTo>
                <a:lnTo>
                  <a:pt x="134" y="114"/>
                </a:lnTo>
                <a:lnTo>
                  <a:pt x="135" y="114"/>
                </a:lnTo>
                <a:lnTo>
                  <a:pt x="136" y="115"/>
                </a:lnTo>
                <a:lnTo>
                  <a:pt x="137" y="115"/>
                </a:lnTo>
                <a:lnTo>
                  <a:pt x="139" y="116"/>
                </a:lnTo>
                <a:lnTo>
                  <a:pt x="140" y="117"/>
                </a:lnTo>
                <a:lnTo>
                  <a:pt x="142" y="118"/>
                </a:lnTo>
                <a:lnTo>
                  <a:pt x="146" y="121"/>
                </a:lnTo>
                <a:lnTo>
                  <a:pt x="148" y="122"/>
                </a:lnTo>
                <a:lnTo>
                  <a:pt x="149" y="123"/>
                </a:lnTo>
                <a:lnTo>
                  <a:pt x="149" y="123"/>
                </a:lnTo>
                <a:lnTo>
                  <a:pt x="150" y="123"/>
                </a:lnTo>
                <a:lnTo>
                  <a:pt x="151" y="122"/>
                </a:lnTo>
                <a:lnTo>
                  <a:pt x="152" y="122"/>
                </a:lnTo>
                <a:lnTo>
                  <a:pt x="154" y="121"/>
                </a:lnTo>
                <a:lnTo>
                  <a:pt x="155" y="120"/>
                </a:lnTo>
                <a:lnTo>
                  <a:pt x="156" y="119"/>
                </a:lnTo>
                <a:lnTo>
                  <a:pt x="157" y="118"/>
                </a:lnTo>
                <a:lnTo>
                  <a:pt x="158" y="116"/>
                </a:lnTo>
                <a:lnTo>
                  <a:pt x="159" y="115"/>
                </a:lnTo>
                <a:lnTo>
                  <a:pt x="160" y="113"/>
                </a:lnTo>
                <a:lnTo>
                  <a:pt x="161" y="112"/>
                </a:lnTo>
                <a:lnTo>
                  <a:pt x="162" y="110"/>
                </a:lnTo>
                <a:lnTo>
                  <a:pt x="162" y="109"/>
                </a:lnTo>
                <a:lnTo>
                  <a:pt x="163" y="108"/>
                </a:lnTo>
                <a:lnTo>
                  <a:pt x="163" y="106"/>
                </a:lnTo>
                <a:lnTo>
                  <a:pt x="164" y="103"/>
                </a:lnTo>
                <a:lnTo>
                  <a:pt x="164" y="102"/>
                </a:lnTo>
                <a:lnTo>
                  <a:pt x="164" y="100"/>
                </a:lnTo>
                <a:lnTo>
                  <a:pt x="164" y="100"/>
                </a:lnTo>
                <a:lnTo>
                  <a:pt x="164" y="99"/>
                </a:lnTo>
                <a:lnTo>
                  <a:pt x="165" y="99"/>
                </a:lnTo>
                <a:lnTo>
                  <a:pt x="165" y="98"/>
                </a:lnTo>
                <a:lnTo>
                  <a:pt x="166" y="98"/>
                </a:lnTo>
                <a:lnTo>
                  <a:pt x="168" y="98"/>
                </a:lnTo>
                <a:lnTo>
                  <a:pt x="171" y="97"/>
                </a:lnTo>
                <a:lnTo>
                  <a:pt x="174" y="96"/>
                </a:lnTo>
                <a:lnTo>
                  <a:pt x="177" y="95"/>
                </a:lnTo>
                <a:lnTo>
                  <a:pt x="178" y="95"/>
                </a:lnTo>
                <a:lnTo>
                  <a:pt x="180" y="94"/>
                </a:lnTo>
                <a:lnTo>
                  <a:pt x="184" y="94"/>
                </a:lnTo>
                <a:lnTo>
                  <a:pt x="186" y="94"/>
                </a:lnTo>
                <a:lnTo>
                  <a:pt x="188" y="94"/>
                </a:lnTo>
                <a:lnTo>
                  <a:pt x="190" y="94"/>
                </a:lnTo>
                <a:lnTo>
                  <a:pt x="192" y="94"/>
                </a:lnTo>
                <a:lnTo>
                  <a:pt x="193" y="94"/>
                </a:lnTo>
                <a:lnTo>
                  <a:pt x="194" y="95"/>
                </a:lnTo>
                <a:lnTo>
                  <a:pt x="195" y="95"/>
                </a:lnTo>
                <a:lnTo>
                  <a:pt x="198" y="96"/>
                </a:lnTo>
                <a:lnTo>
                  <a:pt x="199" y="96"/>
                </a:lnTo>
                <a:lnTo>
                  <a:pt x="200" y="97"/>
                </a:lnTo>
                <a:lnTo>
                  <a:pt x="202" y="97"/>
                </a:lnTo>
                <a:lnTo>
                  <a:pt x="203" y="97"/>
                </a:lnTo>
                <a:lnTo>
                  <a:pt x="204" y="97"/>
                </a:lnTo>
                <a:lnTo>
                  <a:pt x="206" y="97"/>
                </a:lnTo>
                <a:lnTo>
                  <a:pt x="207" y="97"/>
                </a:lnTo>
                <a:lnTo>
                  <a:pt x="208" y="97"/>
                </a:lnTo>
                <a:lnTo>
                  <a:pt x="210" y="96"/>
                </a:lnTo>
                <a:lnTo>
                  <a:pt x="211" y="96"/>
                </a:lnTo>
                <a:lnTo>
                  <a:pt x="212" y="95"/>
                </a:lnTo>
                <a:lnTo>
                  <a:pt x="213" y="95"/>
                </a:lnTo>
                <a:lnTo>
                  <a:pt x="214" y="94"/>
                </a:lnTo>
                <a:lnTo>
                  <a:pt x="214" y="93"/>
                </a:lnTo>
                <a:lnTo>
                  <a:pt x="216" y="92"/>
                </a:lnTo>
                <a:lnTo>
                  <a:pt x="217" y="91"/>
                </a:lnTo>
                <a:lnTo>
                  <a:pt x="217" y="89"/>
                </a:lnTo>
                <a:lnTo>
                  <a:pt x="218" y="88"/>
                </a:lnTo>
                <a:lnTo>
                  <a:pt x="218" y="87"/>
                </a:lnTo>
                <a:lnTo>
                  <a:pt x="218" y="86"/>
                </a:lnTo>
                <a:lnTo>
                  <a:pt x="219" y="85"/>
                </a:lnTo>
                <a:lnTo>
                  <a:pt x="219" y="84"/>
                </a:lnTo>
                <a:lnTo>
                  <a:pt x="218" y="82"/>
                </a:lnTo>
                <a:lnTo>
                  <a:pt x="218" y="81"/>
                </a:lnTo>
                <a:lnTo>
                  <a:pt x="218" y="80"/>
                </a:lnTo>
                <a:lnTo>
                  <a:pt x="217" y="77"/>
                </a:lnTo>
                <a:lnTo>
                  <a:pt x="214" y="71"/>
                </a:lnTo>
                <a:lnTo>
                  <a:pt x="213" y="70"/>
                </a:lnTo>
                <a:lnTo>
                  <a:pt x="213" y="69"/>
                </a:lnTo>
                <a:lnTo>
                  <a:pt x="213" y="68"/>
                </a:lnTo>
                <a:lnTo>
                  <a:pt x="213" y="68"/>
                </a:lnTo>
                <a:lnTo>
                  <a:pt x="213" y="67"/>
                </a:lnTo>
                <a:lnTo>
                  <a:pt x="213" y="67"/>
                </a:lnTo>
                <a:lnTo>
                  <a:pt x="213" y="66"/>
                </a:lnTo>
                <a:lnTo>
                  <a:pt x="214" y="66"/>
                </a:lnTo>
                <a:lnTo>
                  <a:pt x="214" y="66"/>
                </a:lnTo>
                <a:lnTo>
                  <a:pt x="215" y="65"/>
                </a:lnTo>
                <a:lnTo>
                  <a:pt x="215" y="65"/>
                </a:lnTo>
                <a:lnTo>
                  <a:pt x="216" y="65"/>
                </a:lnTo>
                <a:lnTo>
                  <a:pt x="217" y="65"/>
                </a:lnTo>
                <a:lnTo>
                  <a:pt x="218" y="65"/>
                </a:lnTo>
                <a:lnTo>
                  <a:pt x="219" y="65"/>
                </a:lnTo>
                <a:lnTo>
                  <a:pt x="220" y="65"/>
                </a:lnTo>
                <a:lnTo>
                  <a:pt x="223" y="65"/>
                </a:lnTo>
                <a:lnTo>
                  <a:pt x="224" y="66"/>
                </a:lnTo>
                <a:lnTo>
                  <a:pt x="225" y="66"/>
                </a:lnTo>
                <a:lnTo>
                  <a:pt x="226" y="66"/>
                </a:lnTo>
                <a:lnTo>
                  <a:pt x="226" y="66"/>
                </a:lnTo>
                <a:lnTo>
                  <a:pt x="227" y="65"/>
                </a:lnTo>
                <a:lnTo>
                  <a:pt x="227" y="65"/>
                </a:lnTo>
                <a:lnTo>
                  <a:pt x="228" y="64"/>
                </a:lnTo>
                <a:lnTo>
                  <a:pt x="228" y="64"/>
                </a:lnTo>
                <a:lnTo>
                  <a:pt x="229" y="63"/>
                </a:lnTo>
                <a:lnTo>
                  <a:pt x="231" y="60"/>
                </a:lnTo>
                <a:lnTo>
                  <a:pt x="232" y="59"/>
                </a:lnTo>
                <a:lnTo>
                  <a:pt x="233" y="58"/>
                </a:lnTo>
                <a:lnTo>
                  <a:pt x="233" y="58"/>
                </a:lnTo>
                <a:lnTo>
                  <a:pt x="234" y="57"/>
                </a:lnTo>
                <a:lnTo>
                  <a:pt x="235" y="57"/>
                </a:lnTo>
                <a:lnTo>
                  <a:pt x="237" y="57"/>
                </a:lnTo>
                <a:lnTo>
                  <a:pt x="238" y="57"/>
                </a:lnTo>
                <a:lnTo>
                  <a:pt x="239" y="58"/>
                </a:lnTo>
                <a:lnTo>
                  <a:pt x="240" y="58"/>
                </a:lnTo>
                <a:lnTo>
                  <a:pt x="241" y="59"/>
                </a:lnTo>
                <a:lnTo>
                  <a:pt x="243" y="60"/>
                </a:lnTo>
                <a:lnTo>
                  <a:pt x="245" y="61"/>
                </a:lnTo>
                <a:lnTo>
                  <a:pt x="246" y="63"/>
                </a:lnTo>
                <a:lnTo>
                  <a:pt x="249" y="65"/>
                </a:lnTo>
                <a:lnTo>
                  <a:pt x="250" y="66"/>
                </a:lnTo>
                <a:lnTo>
                  <a:pt x="251" y="67"/>
                </a:lnTo>
                <a:lnTo>
                  <a:pt x="252" y="68"/>
                </a:lnTo>
                <a:lnTo>
                  <a:pt x="253" y="68"/>
                </a:lnTo>
                <a:lnTo>
                  <a:pt x="255" y="69"/>
                </a:lnTo>
                <a:lnTo>
                  <a:pt x="256" y="69"/>
                </a:lnTo>
                <a:lnTo>
                  <a:pt x="258" y="70"/>
                </a:lnTo>
                <a:lnTo>
                  <a:pt x="260" y="70"/>
                </a:lnTo>
                <a:lnTo>
                  <a:pt x="261" y="70"/>
                </a:lnTo>
                <a:lnTo>
                  <a:pt x="263" y="70"/>
                </a:lnTo>
                <a:lnTo>
                  <a:pt x="266" y="69"/>
                </a:lnTo>
                <a:lnTo>
                  <a:pt x="270" y="68"/>
                </a:lnTo>
                <a:lnTo>
                  <a:pt x="272" y="68"/>
                </a:lnTo>
                <a:lnTo>
                  <a:pt x="272" y="67"/>
                </a:lnTo>
                <a:lnTo>
                  <a:pt x="272" y="67"/>
                </a:lnTo>
                <a:lnTo>
                  <a:pt x="273" y="66"/>
                </a:lnTo>
                <a:lnTo>
                  <a:pt x="274" y="65"/>
                </a:lnTo>
                <a:lnTo>
                  <a:pt x="275" y="65"/>
                </a:lnTo>
                <a:lnTo>
                  <a:pt x="275" y="64"/>
                </a:lnTo>
                <a:lnTo>
                  <a:pt x="277" y="60"/>
                </a:lnTo>
                <a:lnTo>
                  <a:pt x="278" y="56"/>
                </a:lnTo>
                <a:lnTo>
                  <a:pt x="280" y="52"/>
                </a:lnTo>
                <a:lnTo>
                  <a:pt x="281" y="50"/>
                </a:lnTo>
                <a:lnTo>
                  <a:pt x="282" y="47"/>
                </a:lnTo>
                <a:lnTo>
                  <a:pt x="282" y="46"/>
                </a:lnTo>
                <a:lnTo>
                  <a:pt x="282" y="44"/>
                </a:lnTo>
                <a:lnTo>
                  <a:pt x="282" y="40"/>
                </a:lnTo>
                <a:lnTo>
                  <a:pt x="282" y="39"/>
                </a:lnTo>
                <a:lnTo>
                  <a:pt x="283" y="38"/>
                </a:lnTo>
                <a:lnTo>
                  <a:pt x="283" y="37"/>
                </a:lnTo>
                <a:lnTo>
                  <a:pt x="284" y="36"/>
                </a:lnTo>
                <a:lnTo>
                  <a:pt x="284" y="35"/>
                </a:lnTo>
                <a:lnTo>
                  <a:pt x="287" y="33"/>
                </a:lnTo>
                <a:lnTo>
                  <a:pt x="289" y="30"/>
                </a:lnTo>
                <a:lnTo>
                  <a:pt x="290" y="29"/>
                </a:lnTo>
                <a:lnTo>
                  <a:pt x="292" y="28"/>
                </a:lnTo>
                <a:lnTo>
                  <a:pt x="295" y="26"/>
                </a:lnTo>
                <a:lnTo>
                  <a:pt x="296" y="25"/>
                </a:lnTo>
                <a:lnTo>
                  <a:pt x="297" y="24"/>
                </a:lnTo>
                <a:lnTo>
                  <a:pt x="298" y="23"/>
                </a:lnTo>
                <a:lnTo>
                  <a:pt x="298" y="22"/>
                </a:lnTo>
                <a:lnTo>
                  <a:pt x="299" y="21"/>
                </a:lnTo>
                <a:lnTo>
                  <a:pt x="300" y="20"/>
                </a:lnTo>
                <a:lnTo>
                  <a:pt x="301" y="17"/>
                </a:lnTo>
                <a:lnTo>
                  <a:pt x="302" y="16"/>
                </a:lnTo>
                <a:lnTo>
                  <a:pt x="303" y="15"/>
                </a:lnTo>
                <a:lnTo>
                  <a:pt x="304" y="15"/>
                </a:lnTo>
                <a:lnTo>
                  <a:pt x="304" y="15"/>
                </a:lnTo>
                <a:lnTo>
                  <a:pt x="305" y="15"/>
                </a:lnTo>
                <a:lnTo>
                  <a:pt x="307" y="15"/>
                </a:lnTo>
                <a:lnTo>
                  <a:pt x="309" y="15"/>
                </a:lnTo>
                <a:lnTo>
                  <a:pt x="313" y="16"/>
                </a:lnTo>
                <a:lnTo>
                  <a:pt x="315" y="17"/>
                </a:lnTo>
                <a:lnTo>
                  <a:pt x="317" y="17"/>
                </a:lnTo>
                <a:lnTo>
                  <a:pt x="318" y="17"/>
                </a:lnTo>
                <a:lnTo>
                  <a:pt x="319" y="17"/>
                </a:lnTo>
                <a:lnTo>
                  <a:pt x="320" y="17"/>
                </a:lnTo>
                <a:lnTo>
                  <a:pt x="321" y="17"/>
                </a:lnTo>
                <a:lnTo>
                  <a:pt x="321" y="17"/>
                </a:lnTo>
                <a:lnTo>
                  <a:pt x="322" y="17"/>
                </a:lnTo>
                <a:lnTo>
                  <a:pt x="323" y="16"/>
                </a:lnTo>
                <a:lnTo>
                  <a:pt x="324" y="16"/>
                </a:lnTo>
                <a:lnTo>
                  <a:pt x="325" y="15"/>
                </a:lnTo>
                <a:lnTo>
                  <a:pt x="326" y="14"/>
                </a:lnTo>
                <a:lnTo>
                  <a:pt x="326" y="14"/>
                </a:lnTo>
                <a:lnTo>
                  <a:pt x="327" y="13"/>
                </a:lnTo>
                <a:lnTo>
                  <a:pt x="329" y="11"/>
                </a:lnTo>
                <a:lnTo>
                  <a:pt x="330" y="8"/>
                </a:lnTo>
                <a:lnTo>
                  <a:pt x="331" y="6"/>
                </a:lnTo>
                <a:lnTo>
                  <a:pt x="332" y="5"/>
                </a:lnTo>
                <a:lnTo>
                  <a:pt x="332" y="4"/>
                </a:lnTo>
                <a:lnTo>
                  <a:pt x="333" y="3"/>
                </a:lnTo>
                <a:lnTo>
                  <a:pt x="333" y="2"/>
                </a:lnTo>
                <a:lnTo>
                  <a:pt x="333" y="1"/>
                </a:lnTo>
                <a:lnTo>
                  <a:pt x="333" y="1"/>
                </a:lnTo>
                <a:lnTo>
                  <a:pt x="334" y="1"/>
                </a:lnTo>
                <a:lnTo>
                  <a:pt x="334" y="1"/>
                </a:lnTo>
                <a:lnTo>
                  <a:pt x="336" y="1"/>
                </a:lnTo>
                <a:lnTo>
                  <a:pt x="337" y="1"/>
                </a:lnTo>
                <a:lnTo>
                  <a:pt x="339" y="0"/>
                </a:lnTo>
                <a:lnTo>
                  <a:pt x="339" y="0"/>
                </a:lnTo>
                <a:lnTo>
                  <a:pt x="340" y="0"/>
                </a:lnTo>
                <a:lnTo>
                  <a:pt x="340" y="0"/>
                </a:lnTo>
                <a:lnTo>
                  <a:pt x="341" y="0"/>
                </a:lnTo>
                <a:close/>
              </a:path>
            </a:pathLst>
          </a:custGeom>
          <a:solidFill>
            <a:srgbClr val="CCCCCC"/>
          </a:solidFill>
          <a:ln w="98425">
            <a:solidFill>
              <a:srgbClr val="CCCCCC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415" name="Freeform 256">
            <a:extLst>
              <a:ext uri="{FF2B5EF4-FFF2-40B4-BE49-F238E27FC236}">
                <a16:creationId xmlns:a16="http://schemas.microsoft.com/office/drawing/2014/main" id="{0386DE61-91DC-49B0-B1F6-4F7284B86358}"/>
              </a:ext>
            </a:extLst>
          </p:cNvPr>
          <p:cNvSpPr>
            <a:spLocks/>
          </p:cNvSpPr>
          <p:nvPr/>
        </p:nvSpPr>
        <p:spPr bwMode="auto">
          <a:xfrm>
            <a:off x="9550175" y="1971342"/>
            <a:ext cx="744923" cy="604294"/>
          </a:xfrm>
          <a:custGeom>
            <a:avLst/>
            <a:gdLst>
              <a:gd name="T0" fmla="*/ 239 w 731"/>
              <a:gd name="T1" fmla="*/ 12 h 593"/>
              <a:gd name="T2" fmla="*/ 240 w 731"/>
              <a:gd name="T3" fmla="*/ 45 h 593"/>
              <a:gd name="T4" fmla="*/ 240 w 731"/>
              <a:gd name="T5" fmla="*/ 75 h 593"/>
              <a:gd name="T6" fmla="*/ 197 w 731"/>
              <a:gd name="T7" fmla="*/ 97 h 593"/>
              <a:gd name="T8" fmla="*/ 191 w 731"/>
              <a:gd name="T9" fmla="*/ 121 h 593"/>
              <a:gd name="T10" fmla="*/ 227 w 731"/>
              <a:gd name="T11" fmla="*/ 138 h 593"/>
              <a:gd name="T12" fmla="*/ 257 w 731"/>
              <a:gd name="T13" fmla="*/ 180 h 593"/>
              <a:gd name="T14" fmla="*/ 287 w 731"/>
              <a:gd name="T15" fmla="*/ 213 h 593"/>
              <a:gd name="T16" fmla="*/ 326 w 731"/>
              <a:gd name="T17" fmla="*/ 215 h 593"/>
              <a:gd name="T18" fmla="*/ 372 w 731"/>
              <a:gd name="T19" fmla="*/ 197 h 593"/>
              <a:gd name="T20" fmla="*/ 360 w 731"/>
              <a:gd name="T21" fmla="*/ 180 h 593"/>
              <a:gd name="T22" fmla="*/ 370 w 731"/>
              <a:gd name="T23" fmla="*/ 165 h 593"/>
              <a:gd name="T24" fmla="*/ 401 w 731"/>
              <a:gd name="T25" fmla="*/ 202 h 593"/>
              <a:gd name="T26" fmla="*/ 432 w 731"/>
              <a:gd name="T27" fmla="*/ 205 h 593"/>
              <a:gd name="T28" fmla="*/ 455 w 731"/>
              <a:gd name="T29" fmla="*/ 220 h 593"/>
              <a:gd name="T30" fmla="*/ 484 w 731"/>
              <a:gd name="T31" fmla="*/ 248 h 593"/>
              <a:gd name="T32" fmla="*/ 501 w 731"/>
              <a:gd name="T33" fmla="*/ 238 h 593"/>
              <a:gd name="T34" fmla="*/ 546 w 731"/>
              <a:gd name="T35" fmla="*/ 246 h 593"/>
              <a:gd name="T36" fmla="*/ 585 w 731"/>
              <a:gd name="T37" fmla="*/ 256 h 593"/>
              <a:gd name="T38" fmla="*/ 599 w 731"/>
              <a:gd name="T39" fmla="*/ 251 h 593"/>
              <a:gd name="T40" fmla="*/ 608 w 731"/>
              <a:gd name="T41" fmla="*/ 282 h 593"/>
              <a:gd name="T42" fmla="*/ 607 w 731"/>
              <a:gd name="T43" fmla="*/ 317 h 593"/>
              <a:gd name="T44" fmla="*/ 635 w 731"/>
              <a:gd name="T45" fmla="*/ 380 h 593"/>
              <a:gd name="T46" fmla="*/ 676 w 731"/>
              <a:gd name="T47" fmla="*/ 399 h 593"/>
              <a:gd name="T48" fmla="*/ 706 w 731"/>
              <a:gd name="T49" fmla="*/ 407 h 593"/>
              <a:gd name="T50" fmla="*/ 730 w 731"/>
              <a:gd name="T51" fmla="*/ 482 h 593"/>
              <a:gd name="T52" fmla="*/ 712 w 731"/>
              <a:gd name="T53" fmla="*/ 510 h 593"/>
              <a:gd name="T54" fmla="*/ 658 w 731"/>
              <a:gd name="T55" fmla="*/ 518 h 593"/>
              <a:gd name="T56" fmla="*/ 612 w 731"/>
              <a:gd name="T57" fmla="*/ 519 h 593"/>
              <a:gd name="T58" fmla="*/ 599 w 731"/>
              <a:gd name="T59" fmla="*/ 544 h 593"/>
              <a:gd name="T60" fmla="*/ 561 w 731"/>
              <a:gd name="T61" fmla="*/ 592 h 593"/>
              <a:gd name="T62" fmla="*/ 532 w 731"/>
              <a:gd name="T63" fmla="*/ 585 h 593"/>
              <a:gd name="T64" fmla="*/ 501 w 731"/>
              <a:gd name="T65" fmla="*/ 547 h 593"/>
              <a:gd name="T66" fmla="*/ 466 w 731"/>
              <a:gd name="T67" fmla="*/ 536 h 593"/>
              <a:gd name="T68" fmla="*/ 416 w 731"/>
              <a:gd name="T69" fmla="*/ 519 h 593"/>
              <a:gd name="T70" fmla="*/ 362 w 731"/>
              <a:gd name="T71" fmla="*/ 518 h 593"/>
              <a:gd name="T72" fmla="*/ 332 w 731"/>
              <a:gd name="T73" fmla="*/ 509 h 593"/>
              <a:gd name="T74" fmla="*/ 309 w 731"/>
              <a:gd name="T75" fmla="*/ 501 h 593"/>
              <a:gd name="T76" fmla="*/ 305 w 731"/>
              <a:gd name="T77" fmla="*/ 481 h 593"/>
              <a:gd name="T78" fmla="*/ 260 w 731"/>
              <a:gd name="T79" fmla="*/ 429 h 593"/>
              <a:gd name="T80" fmla="*/ 240 w 731"/>
              <a:gd name="T81" fmla="*/ 425 h 593"/>
              <a:gd name="T82" fmla="*/ 232 w 731"/>
              <a:gd name="T83" fmla="*/ 388 h 593"/>
              <a:gd name="T84" fmla="*/ 217 w 731"/>
              <a:gd name="T85" fmla="*/ 368 h 593"/>
              <a:gd name="T86" fmla="*/ 169 w 731"/>
              <a:gd name="T87" fmla="*/ 364 h 593"/>
              <a:gd name="T88" fmla="*/ 148 w 731"/>
              <a:gd name="T89" fmla="*/ 336 h 593"/>
              <a:gd name="T90" fmla="*/ 134 w 731"/>
              <a:gd name="T91" fmla="*/ 299 h 593"/>
              <a:gd name="T92" fmla="*/ 126 w 731"/>
              <a:gd name="T93" fmla="*/ 324 h 593"/>
              <a:gd name="T94" fmla="*/ 110 w 731"/>
              <a:gd name="T95" fmla="*/ 334 h 593"/>
              <a:gd name="T96" fmla="*/ 91 w 731"/>
              <a:gd name="T97" fmla="*/ 338 h 593"/>
              <a:gd name="T98" fmla="*/ 85 w 731"/>
              <a:gd name="T99" fmla="*/ 307 h 593"/>
              <a:gd name="T100" fmla="*/ 47 w 731"/>
              <a:gd name="T101" fmla="*/ 331 h 593"/>
              <a:gd name="T102" fmla="*/ 29 w 731"/>
              <a:gd name="T103" fmla="*/ 316 h 593"/>
              <a:gd name="T104" fmla="*/ 7 w 731"/>
              <a:gd name="T105" fmla="*/ 308 h 593"/>
              <a:gd name="T106" fmla="*/ 5 w 731"/>
              <a:gd name="T107" fmla="*/ 274 h 593"/>
              <a:gd name="T108" fmla="*/ 15 w 731"/>
              <a:gd name="T109" fmla="*/ 244 h 593"/>
              <a:gd name="T110" fmla="*/ 8 w 731"/>
              <a:gd name="T111" fmla="*/ 205 h 593"/>
              <a:gd name="T112" fmla="*/ 28 w 731"/>
              <a:gd name="T113" fmla="*/ 149 h 593"/>
              <a:gd name="T114" fmla="*/ 56 w 731"/>
              <a:gd name="T115" fmla="*/ 100 h 593"/>
              <a:gd name="T116" fmla="*/ 93 w 731"/>
              <a:gd name="T117" fmla="*/ 74 h 593"/>
              <a:gd name="T118" fmla="*/ 110 w 731"/>
              <a:gd name="T119" fmla="*/ 48 h 593"/>
              <a:gd name="T120" fmla="*/ 162 w 731"/>
              <a:gd name="T121" fmla="*/ 34 h 593"/>
              <a:gd name="T122" fmla="*/ 203 w 731"/>
              <a:gd name="T123" fmla="*/ 26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731" h="593">
                <a:moveTo>
                  <a:pt x="222" y="0"/>
                </a:moveTo>
                <a:lnTo>
                  <a:pt x="222" y="0"/>
                </a:lnTo>
                <a:lnTo>
                  <a:pt x="223" y="0"/>
                </a:lnTo>
                <a:lnTo>
                  <a:pt x="224" y="1"/>
                </a:lnTo>
                <a:lnTo>
                  <a:pt x="225" y="1"/>
                </a:lnTo>
                <a:lnTo>
                  <a:pt x="226" y="2"/>
                </a:lnTo>
                <a:lnTo>
                  <a:pt x="228" y="3"/>
                </a:lnTo>
                <a:lnTo>
                  <a:pt x="228" y="3"/>
                </a:lnTo>
                <a:lnTo>
                  <a:pt x="229" y="4"/>
                </a:lnTo>
                <a:lnTo>
                  <a:pt x="231" y="5"/>
                </a:lnTo>
                <a:lnTo>
                  <a:pt x="231" y="6"/>
                </a:lnTo>
                <a:lnTo>
                  <a:pt x="232" y="7"/>
                </a:lnTo>
                <a:lnTo>
                  <a:pt x="233" y="8"/>
                </a:lnTo>
                <a:lnTo>
                  <a:pt x="233" y="10"/>
                </a:lnTo>
                <a:lnTo>
                  <a:pt x="233" y="10"/>
                </a:lnTo>
                <a:lnTo>
                  <a:pt x="233" y="10"/>
                </a:lnTo>
                <a:lnTo>
                  <a:pt x="235" y="11"/>
                </a:lnTo>
                <a:lnTo>
                  <a:pt x="236" y="11"/>
                </a:lnTo>
                <a:lnTo>
                  <a:pt x="237" y="11"/>
                </a:lnTo>
                <a:lnTo>
                  <a:pt x="238" y="12"/>
                </a:lnTo>
                <a:lnTo>
                  <a:pt x="239" y="12"/>
                </a:lnTo>
                <a:lnTo>
                  <a:pt x="239" y="13"/>
                </a:lnTo>
                <a:lnTo>
                  <a:pt x="240" y="14"/>
                </a:lnTo>
                <a:lnTo>
                  <a:pt x="240" y="14"/>
                </a:lnTo>
                <a:lnTo>
                  <a:pt x="240" y="15"/>
                </a:lnTo>
                <a:lnTo>
                  <a:pt x="240" y="16"/>
                </a:lnTo>
                <a:lnTo>
                  <a:pt x="240" y="17"/>
                </a:lnTo>
                <a:lnTo>
                  <a:pt x="240" y="18"/>
                </a:lnTo>
                <a:lnTo>
                  <a:pt x="239" y="20"/>
                </a:lnTo>
                <a:lnTo>
                  <a:pt x="237" y="26"/>
                </a:lnTo>
                <a:lnTo>
                  <a:pt x="236" y="28"/>
                </a:lnTo>
                <a:lnTo>
                  <a:pt x="236" y="30"/>
                </a:lnTo>
                <a:lnTo>
                  <a:pt x="235" y="31"/>
                </a:lnTo>
                <a:lnTo>
                  <a:pt x="235" y="33"/>
                </a:lnTo>
                <a:lnTo>
                  <a:pt x="235" y="35"/>
                </a:lnTo>
                <a:lnTo>
                  <a:pt x="235" y="36"/>
                </a:lnTo>
                <a:lnTo>
                  <a:pt x="236" y="38"/>
                </a:lnTo>
                <a:lnTo>
                  <a:pt x="236" y="39"/>
                </a:lnTo>
                <a:lnTo>
                  <a:pt x="237" y="41"/>
                </a:lnTo>
                <a:lnTo>
                  <a:pt x="237" y="42"/>
                </a:lnTo>
                <a:lnTo>
                  <a:pt x="238" y="44"/>
                </a:lnTo>
                <a:lnTo>
                  <a:pt x="240" y="45"/>
                </a:lnTo>
                <a:lnTo>
                  <a:pt x="243" y="50"/>
                </a:lnTo>
                <a:lnTo>
                  <a:pt x="245" y="52"/>
                </a:lnTo>
                <a:lnTo>
                  <a:pt x="246" y="53"/>
                </a:lnTo>
                <a:lnTo>
                  <a:pt x="246" y="54"/>
                </a:lnTo>
                <a:lnTo>
                  <a:pt x="247" y="55"/>
                </a:lnTo>
                <a:lnTo>
                  <a:pt x="247" y="56"/>
                </a:lnTo>
                <a:lnTo>
                  <a:pt x="247" y="58"/>
                </a:lnTo>
                <a:lnTo>
                  <a:pt x="248" y="60"/>
                </a:lnTo>
                <a:lnTo>
                  <a:pt x="248" y="62"/>
                </a:lnTo>
                <a:lnTo>
                  <a:pt x="248" y="64"/>
                </a:lnTo>
                <a:lnTo>
                  <a:pt x="247" y="66"/>
                </a:lnTo>
                <a:lnTo>
                  <a:pt x="247" y="67"/>
                </a:lnTo>
                <a:lnTo>
                  <a:pt x="247" y="69"/>
                </a:lnTo>
                <a:lnTo>
                  <a:pt x="246" y="70"/>
                </a:lnTo>
                <a:lnTo>
                  <a:pt x="246" y="71"/>
                </a:lnTo>
                <a:lnTo>
                  <a:pt x="245" y="72"/>
                </a:lnTo>
                <a:lnTo>
                  <a:pt x="245" y="72"/>
                </a:lnTo>
                <a:lnTo>
                  <a:pt x="244" y="73"/>
                </a:lnTo>
                <a:lnTo>
                  <a:pt x="242" y="74"/>
                </a:lnTo>
                <a:lnTo>
                  <a:pt x="241" y="75"/>
                </a:lnTo>
                <a:lnTo>
                  <a:pt x="240" y="75"/>
                </a:lnTo>
                <a:lnTo>
                  <a:pt x="239" y="76"/>
                </a:lnTo>
                <a:lnTo>
                  <a:pt x="236" y="77"/>
                </a:lnTo>
                <a:lnTo>
                  <a:pt x="235" y="77"/>
                </a:lnTo>
                <a:lnTo>
                  <a:pt x="233" y="78"/>
                </a:lnTo>
                <a:lnTo>
                  <a:pt x="232" y="79"/>
                </a:lnTo>
                <a:lnTo>
                  <a:pt x="231" y="80"/>
                </a:lnTo>
                <a:lnTo>
                  <a:pt x="230" y="81"/>
                </a:lnTo>
                <a:lnTo>
                  <a:pt x="229" y="81"/>
                </a:lnTo>
                <a:lnTo>
                  <a:pt x="227" y="84"/>
                </a:lnTo>
                <a:lnTo>
                  <a:pt x="227" y="85"/>
                </a:lnTo>
                <a:lnTo>
                  <a:pt x="226" y="86"/>
                </a:lnTo>
                <a:lnTo>
                  <a:pt x="225" y="87"/>
                </a:lnTo>
                <a:lnTo>
                  <a:pt x="224" y="88"/>
                </a:lnTo>
                <a:lnTo>
                  <a:pt x="223" y="88"/>
                </a:lnTo>
                <a:lnTo>
                  <a:pt x="222" y="89"/>
                </a:lnTo>
                <a:lnTo>
                  <a:pt x="221" y="89"/>
                </a:lnTo>
                <a:lnTo>
                  <a:pt x="220" y="90"/>
                </a:lnTo>
                <a:lnTo>
                  <a:pt x="217" y="91"/>
                </a:lnTo>
                <a:lnTo>
                  <a:pt x="210" y="93"/>
                </a:lnTo>
                <a:lnTo>
                  <a:pt x="201" y="96"/>
                </a:lnTo>
                <a:lnTo>
                  <a:pt x="197" y="97"/>
                </a:lnTo>
                <a:lnTo>
                  <a:pt x="189" y="100"/>
                </a:lnTo>
                <a:lnTo>
                  <a:pt x="188" y="100"/>
                </a:lnTo>
                <a:lnTo>
                  <a:pt x="187" y="101"/>
                </a:lnTo>
                <a:lnTo>
                  <a:pt x="186" y="102"/>
                </a:lnTo>
                <a:lnTo>
                  <a:pt x="185" y="103"/>
                </a:lnTo>
                <a:lnTo>
                  <a:pt x="184" y="103"/>
                </a:lnTo>
                <a:lnTo>
                  <a:pt x="184" y="104"/>
                </a:lnTo>
                <a:lnTo>
                  <a:pt x="184" y="105"/>
                </a:lnTo>
                <a:lnTo>
                  <a:pt x="183" y="106"/>
                </a:lnTo>
                <a:lnTo>
                  <a:pt x="183" y="107"/>
                </a:lnTo>
                <a:lnTo>
                  <a:pt x="183" y="109"/>
                </a:lnTo>
                <a:lnTo>
                  <a:pt x="184" y="109"/>
                </a:lnTo>
                <a:lnTo>
                  <a:pt x="184" y="110"/>
                </a:lnTo>
                <a:lnTo>
                  <a:pt x="184" y="112"/>
                </a:lnTo>
                <a:lnTo>
                  <a:pt x="185" y="113"/>
                </a:lnTo>
                <a:lnTo>
                  <a:pt x="186" y="114"/>
                </a:lnTo>
                <a:lnTo>
                  <a:pt x="187" y="115"/>
                </a:lnTo>
                <a:lnTo>
                  <a:pt x="187" y="117"/>
                </a:lnTo>
                <a:lnTo>
                  <a:pt x="188" y="118"/>
                </a:lnTo>
                <a:lnTo>
                  <a:pt x="189" y="119"/>
                </a:lnTo>
                <a:lnTo>
                  <a:pt x="191" y="121"/>
                </a:lnTo>
                <a:lnTo>
                  <a:pt x="196" y="125"/>
                </a:lnTo>
                <a:lnTo>
                  <a:pt x="198" y="127"/>
                </a:lnTo>
                <a:lnTo>
                  <a:pt x="200" y="129"/>
                </a:lnTo>
                <a:lnTo>
                  <a:pt x="203" y="132"/>
                </a:lnTo>
                <a:lnTo>
                  <a:pt x="204" y="134"/>
                </a:lnTo>
                <a:lnTo>
                  <a:pt x="205" y="135"/>
                </a:lnTo>
                <a:lnTo>
                  <a:pt x="207" y="136"/>
                </a:lnTo>
                <a:lnTo>
                  <a:pt x="208" y="137"/>
                </a:lnTo>
                <a:lnTo>
                  <a:pt x="210" y="138"/>
                </a:lnTo>
                <a:lnTo>
                  <a:pt x="212" y="138"/>
                </a:lnTo>
                <a:lnTo>
                  <a:pt x="214" y="139"/>
                </a:lnTo>
                <a:lnTo>
                  <a:pt x="215" y="139"/>
                </a:lnTo>
                <a:lnTo>
                  <a:pt x="216" y="138"/>
                </a:lnTo>
                <a:lnTo>
                  <a:pt x="217" y="138"/>
                </a:lnTo>
                <a:lnTo>
                  <a:pt x="220" y="137"/>
                </a:lnTo>
                <a:lnTo>
                  <a:pt x="221" y="137"/>
                </a:lnTo>
                <a:lnTo>
                  <a:pt x="222" y="137"/>
                </a:lnTo>
                <a:lnTo>
                  <a:pt x="223" y="137"/>
                </a:lnTo>
                <a:lnTo>
                  <a:pt x="224" y="137"/>
                </a:lnTo>
                <a:lnTo>
                  <a:pt x="226" y="137"/>
                </a:lnTo>
                <a:lnTo>
                  <a:pt x="227" y="138"/>
                </a:lnTo>
                <a:lnTo>
                  <a:pt x="228" y="138"/>
                </a:lnTo>
                <a:lnTo>
                  <a:pt x="229" y="138"/>
                </a:lnTo>
                <a:lnTo>
                  <a:pt x="230" y="139"/>
                </a:lnTo>
                <a:lnTo>
                  <a:pt x="231" y="140"/>
                </a:lnTo>
                <a:lnTo>
                  <a:pt x="233" y="141"/>
                </a:lnTo>
                <a:lnTo>
                  <a:pt x="234" y="142"/>
                </a:lnTo>
                <a:lnTo>
                  <a:pt x="235" y="144"/>
                </a:lnTo>
                <a:lnTo>
                  <a:pt x="237" y="145"/>
                </a:lnTo>
                <a:lnTo>
                  <a:pt x="238" y="146"/>
                </a:lnTo>
                <a:lnTo>
                  <a:pt x="240" y="151"/>
                </a:lnTo>
                <a:lnTo>
                  <a:pt x="242" y="153"/>
                </a:lnTo>
                <a:lnTo>
                  <a:pt x="247" y="159"/>
                </a:lnTo>
                <a:lnTo>
                  <a:pt x="248" y="161"/>
                </a:lnTo>
                <a:lnTo>
                  <a:pt x="250" y="164"/>
                </a:lnTo>
                <a:lnTo>
                  <a:pt x="250" y="165"/>
                </a:lnTo>
                <a:lnTo>
                  <a:pt x="251" y="166"/>
                </a:lnTo>
                <a:lnTo>
                  <a:pt x="252" y="169"/>
                </a:lnTo>
                <a:lnTo>
                  <a:pt x="253" y="170"/>
                </a:lnTo>
                <a:lnTo>
                  <a:pt x="255" y="176"/>
                </a:lnTo>
                <a:lnTo>
                  <a:pt x="256" y="178"/>
                </a:lnTo>
                <a:lnTo>
                  <a:pt x="257" y="180"/>
                </a:lnTo>
                <a:lnTo>
                  <a:pt x="258" y="185"/>
                </a:lnTo>
                <a:lnTo>
                  <a:pt x="260" y="190"/>
                </a:lnTo>
                <a:lnTo>
                  <a:pt x="261" y="191"/>
                </a:lnTo>
                <a:lnTo>
                  <a:pt x="262" y="192"/>
                </a:lnTo>
                <a:lnTo>
                  <a:pt x="263" y="193"/>
                </a:lnTo>
                <a:lnTo>
                  <a:pt x="264" y="194"/>
                </a:lnTo>
                <a:lnTo>
                  <a:pt x="265" y="195"/>
                </a:lnTo>
                <a:lnTo>
                  <a:pt x="266" y="196"/>
                </a:lnTo>
                <a:lnTo>
                  <a:pt x="269" y="198"/>
                </a:lnTo>
                <a:lnTo>
                  <a:pt x="271" y="199"/>
                </a:lnTo>
                <a:lnTo>
                  <a:pt x="276" y="201"/>
                </a:lnTo>
                <a:lnTo>
                  <a:pt x="277" y="202"/>
                </a:lnTo>
                <a:lnTo>
                  <a:pt x="279" y="203"/>
                </a:lnTo>
                <a:lnTo>
                  <a:pt x="280" y="204"/>
                </a:lnTo>
                <a:lnTo>
                  <a:pt x="281" y="205"/>
                </a:lnTo>
                <a:lnTo>
                  <a:pt x="282" y="206"/>
                </a:lnTo>
                <a:lnTo>
                  <a:pt x="283" y="207"/>
                </a:lnTo>
                <a:lnTo>
                  <a:pt x="284" y="210"/>
                </a:lnTo>
                <a:lnTo>
                  <a:pt x="285" y="211"/>
                </a:lnTo>
                <a:lnTo>
                  <a:pt x="286" y="212"/>
                </a:lnTo>
                <a:lnTo>
                  <a:pt x="287" y="213"/>
                </a:lnTo>
                <a:lnTo>
                  <a:pt x="289" y="215"/>
                </a:lnTo>
                <a:lnTo>
                  <a:pt x="290" y="217"/>
                </a:lnTo>
                <a:lnTo>
                  <a:pt x="294" y="219"/>
                </a:lnTo>
                <a:lnTo>
                  <a:pt x="295" y="220"/>
                </a:lnTo>
                <a:lnTo>
                  <a:pt x="296" y="220"/>
                </a:lnTo>
                <a:lnTo>
                  <a:pt x="298" y="221"/>
                </a:lnTo>
                <a:lnTo>
                  <a:pt x="300" y="222"/>
                </a:lnTo>
                <a:lnTo>
                  <a:pt x="301" y="222"/>
                </a:lnTo>
                <a:lnTo>
                  <a:pt x="302" y="222"/>
                </a:lnTo>
                <a:lnTo>
                  <a:pt x="303" y="222"/>
                </a:lnTo>
                <a:lnTo>
                  <a:pt x="304" y="222"/>
                </a:lnTo>
                <a:lnTo>
                  <a:pt x="306" y="222"/>
                </a:lnTo>
                <a:lnTo>
                  <a:pt x="311" y="221"/>
                </a:lnTo>
                <a:lnTo>
                  <a:pt x="314" y="221"/>
                </a:lnTo>
                <a:lnTo>
                  <a:pt x="316" y="221"/>
                </a:lnTo>
                <a:lnTo>
                  <a:pt x="318" y="220"/>
                </a:lnTo>
                <a:lnTo>
                  <a:pt x="319" y="219"/>
                </a:lnTo>
                <a:lnTo>
                  <a:pt x="321" y="218"/>
                </a:lnTo>
                <a:lnTo>
                  <a:pt x="323" y="217"/>
                </a:lnTo>
                <a:lnTo>
                  <a:pt x="324" y="216"/>
                </a:lnTo>
                <a:lnTo>
                  <a:pt x="326" y="215"/>
                </a:lnTo>
                <a:lnTo>
                  <a:pt x="332" y="209"/>
                </a:lnTo>
                <a:lnTo>
                  <a:pt x="334" y="207"/>
                </a:lnTo>
                <a:lnTo>
                  <a:pt x="335" y="206"/>
                </a:lnTo>
                <a:lnTo>
                  <a:pt x="337" y="205"/>
                </a:lnTo>
                <a:lnTo>
                  <a:pt x="339" y="204"/>
                </a:lnTo>
                <a:lnTo>
                  <a:pt x="341" y="202"/>
                </a:lnTo>
                <a:lnTo>
                  <a:pt x="343" y="202"/>
                </a:lnTo>
                <a:lnTo>
                  <a:pt x="347" y="200"/>
                </a:lnTo>
                <a:lnTo>
                  <a:pt x="351" y="198"/>
                </a:lnTo>
                <a:lnTo>
                  <a:pt x="352" y="198"/>
                </a:lnTo>
                <a:lnTo>
                  <a:pt x="354" y="197"/>
                </a:lnTo>
                <a:lnTo>
                  <a:pt x="355" y="197"/>
                </a:lnTo>
                <a:lnTo>
                  <a:pt x="356" y="197"/>
                </a:lnTo>
                <a:lnTo>
                  <a:pt x="358" y="197"/>
                </a:lnTo>
                <a:lnTo>
                  <a:pt x="364" y="197"/>
                </a:lnTo>
                <a:lnTo>
                  <a:pt x="366" y="197"/>
                </a:lnTo>
                <a:lnTo>
                  <a:pt x="369" y="197"/>
                </a:lnTo>
                <a:lnTo>
                  <a:pt x="370" y="197"/>
                </a:lnTo>
                <a:lnTo>
                  <a:pt x="371" y="197"/>
                </a:lnTo>
                <a:lnTo>
                  <a:pt x="372" y="197"/>
                </a:lnTo>
                <a:lnTo>
                  <a:pt x="372" y="197"/>
                </a:lnTo>
                <a:lnTo>
                  <a:pt x="373" y="196"/>
                </a:lnTo>
                <a:lnTo>
                  <a:pt x="373" y="196"/>
                </a:lnTo>
                <a:lnTo>
                  <a:pt x="373" y="195"/>
                </a:lnTo>
                <a:lnTo>
                  <a:pt x="373" y="193"/>
                </a:lnTo>
                <a:lnTo>
                  <a:pt x="373" y="191"/>
                </a:lnTo>
                <a:lnTo>
                  <a:pt x="373" y="190"/>
                </a:lnTo>
                <a:lnTo>
                  <a:pt x="373" y="188"/>
                </a:lnTo>
                <a:lnTo>
                  <a:pt x="373" y="187"/>
                </a:lnTo>
                <a:lnTo>
                  <a:pt x="372" y="186"/>
                </a:lnTo>
                <a:lnTo>
                  <a:pt x="372" y="185"/>
                </a:lnTo>
                <a:lnTo>
                  <a:pt x="372" y="185"/>
                </a:lnTo>
                <a:lnTo>
                  <a:pt x="371" y="184"/>
                </a:lnTo>
                <a:lnTo>
                  <a:pt x="370" y="183"/>
                </a:lnTo>
                <a:lnTo>
                  <a:pt x="369" y="183"/>
                </a:lnTo>
                <a:lnTo>
                  <a:pt x="368" y="182"/>
                </a:lnTo>
                <a:lnTo>
                  <a:pt x="366" y="182"/>
                </a:lnTo>
                <a:lnTo>
                  <a:pt x="363" y="181"/>
                </a:lnTo>
                <a:lnTo>
                  <a:pt x="362" y="181"/>
                </a:lnTo>
                <a:lnTo>
                  <a:pt x="361" y="180"/>
                </a:lnTo>
                <a:lnTo>
                  <a:pt x="361" y="180"/>
                </a:lnTo>
                <a:lnTo>
                  <a:pt x="360" y="180"/>
                </a:lnTo>
                <a:lnTo>
                  <a:pt x="360" y="179"/>
                </a:lnTo>
                <a:lnTo>
                  <a:pt x="360" y="179"/>
                </a:lnTo>
                <a:lnTo>
                  <a:pt x="359" y="178"/>
                </a:lnTo>
                <a:lnTo>
                  <a:pt x="359" y="177"/>
                </a:lnTo>
                <a:lnTo>
                  <a:pt x="359" y="176"/>
                </a:lnTo>
                <a:lnTo>
                  <a:pt x="359" y="175"/>
                </a:lnTo>
                <a:lnTo>
                  <a:pt x="359" y="174"/>
                </a:lnTo>
                <a:lnTo>
                  <a:pt x="359" y="173"/>
                </a:lnTo>
                <a:lnTo>
                  <a:pt x="359" y="172"/>
                </a:lnTo>
                <a:lnTo>
                  <a:pt x="360" y="171"/>
                </a:lnTo>
                <a:lnTo>
                  <a:pt x="360" y="170"/>
                </a:lnTo>
                <a:lnTo>
                  <a:pt x="361" y="169"/>
                </a:lnTo>
                <a:lnTo>
                  <a:pt x="362" y="168"/>
                </a:lnTo>
                <a:lnTo>
                  <a:pt x="363" y="167"/>
                </a:lnTo>
                <a:lnTo>
                  <a:pt x="364" y="166"/>
                </a:lnTo>
                <a:lnTo>
                  <a:pt x="365" y="166"/>
                </a:lnTo>
                <a:lnTo>
                  <a:pt x="366" y="165"/>
                </a:lnTo>
                <a:lnTo>
                  <a:pt x="367" y="165"/>
                </a:lnTo>
                <a:lnTo>
                  <a:pt x="368" y="165"/>
                </a:lnTo>
                <a:lnTo>
                  <a:pt x="369" y="165"/>
                </a:lnTo>
                <a:lnTo>
                  <a:pt x="370" y="165"/>
                </a:lnTo>
                <a:lnTo>
                  <a:pt x="372" y="165"/>
                </a:lnTo>
                <a:lnTo>
                  <a:pt x="373" y="165"/>
                </a:lnTo>
                <a:lnTo>
                  <a:pt x="375" y="166"/>
                </a:lnTo>
                <a:lnTo>
                  <a:pt x="377" y="167"/>
                </a:lnTo>
                <a:lnTo>
                  <a:pt x="379" y="168"/>
                </a:lnTo>
                <a:lnTo>
                  <a:pt x="380" y="169"/>
                </a:lnTo>
                <a:lnTo>
                  <a:pt x="381" y="170"/>
                </a:lnTo>
                <a:lnTo>
                  <a:pt x="386" y="173"/>
                </a:lnTo>
                <a:lnTo>
                  <a:pt x="387" y="175"/>
                </a:lnTo>
                <a:lnTo>
                  <a:pt x="388" y="176"/>
                </a:lnTo>
                <a:lnTo>
                  <a:pt x="389" y="177"/>
                </a:lnTo>
                <a:lnTo>
                  <a:pt x="390" y="179"/>
                </a:lnTo>
                <a:lnTo>
                  <a:pt x="394" y="187"/>
                </a:lnTo>
                <a:lnTo>
                  <a:pt x="395" y="188"/>
                </a:lnTo>
                <a:lnTo>
                  <a:pt x="395" y="189"/>
                </a:lnTo>
                <a:lnTo>
                  <a:pt x="397" y="194"/>
                </a:lnTo>
                <a:lnTo>
                  <a:pt x="397" y="196"/>
                </a:lnTo>
                <a:lnTo>
                  <a:pt x="398" y="197"/>
                </a:lnTo>
                <a:lnTo>
                  <a:pt x="399" y="199"/>
                </a:lnTo>
                <a:lnTo>
                  <a:pt x="400" y="200"/>
                </a:lnTo>
                <a:lnTo>
                  <a:pt x="401" y="202"/>
                </a:lnTo>
                <a:lnTo>
                  <a:pt x="402" y="202"/>
                </a:lnTo>
                <a:lnTo>
                  <a:pt x="403" y="203"/>
                </a:lnTo>
                <a:lnTo>
                  <a:pt x="404" y="204"/>
                </a:lnTo>
                <a:lnTo>
                  <a:pt x="405" y="204"/>
                </a:lnTo>
                <a:lnTo>
                  <a:pt x="406" y="205"/>
                </a:lnTo>
                <a:lnTo>
                  <a:pt x="407" y="205"/>
                </a:lnTo>
                <a:lnTo>
                  <a:pt x="411" y="207"/>
                </a:lnTo>
                <a:lnTo>
                  <a:pt x="418" y="209"/>
                </a:lnTo>
                <a:lnTo>
                  <a:pt x="419" y="210"/>
                </a:lnTo>
                <a:lnTo>
                  <a:pt x="420" y="210"/>
                </a:lnTo>
                <a:lnTo>
                  <a:pt x="421" y="210"/>
                </a:lnTo>
                <a:lnTo>
                  <a:pt x="422" y="210"/>
                </a:lnTo>
                <a:lnTo>
                  <a:pt x="423" y="209"/>
                </a:lnTo>
                <a:lnTo>
                  <a:pt x="424" y="209"/>
                </a:lnTo>
                <a:lnTo>
                  <a:pt x="425" y="209"/>
                </a:lnTo>
                <a:lnTo>
                  <a:pt x="426" y="208"/>
                </a:lnTo>
                <a:lnTo>
                  <a:pt x="428" y="206"/>
                </a:lnTo>
                <a:lnTo>
                  <a:pt x="429" y="206"/>
                </a:lnTo>
                <a:lnTo>
                  <a:pt x="430" y="205"/>
                </a:lnTo>
                <a:lnTo>
                  <a:pt x="431" y="205"/>
                </a:lnTo>
                <a:lnTo>
                  <a:pt x="432" y="205"/>
                </a:lnTo>
                <a:lnTo>
                  <a:pt x="432" y="204"/>
                </a:lnTo>
                <a:lnTo>
                  <a:pt x="434" y="204"/>
                </a:lnTo>
                <a:lnTo>
                  <a:pt x="435" y="204"/>
                </a:lnTo>
                <a:lnTo>
                  <a:pt x="436" y="205"/>
                </a:lnTo>
                <a:lnTo>
                  <a:pt x="437" y="205"/>
                </a:lnTo>
                <a:lnTo>
                  <a:pt x="439" y="205"/>
                </a:lnTo>
                <a:lnTo>
                  <a:pt x="440" y="206"/>
                </a:lnTo>
                <a:lnTo>
                  <a:pt x="441" y="206"/>
                </a:lnTo>
                <a:lnTo>
                  <a:pt x="441" y="207"/>
                </a:lnTo>
                <a:lnTo>
                  <a:pt x="442" y="207"/>
                </a:lnTo>
                <a:lnTo>
                  <a:pt x="443" y="208"/>
                </a:lnTo>
                <a:lnTo>
                  <a:pt x="444" y="209"/>
                </a:lnTo>
                <a:lnTo>
                  <a:pt x="445" y="211"/>
                </a:lnTo>
                <a:lnTo>
                  <a:pt x="447" y="214"/>
                </a:lnTo>
                <a:lnTo>
                  <a:pt x="448" y="215"/>
                </a:lnTo>
                <a:lnTo>
                  <a:pt x="449" y="217"/>
                </a:lnTo>
                <a:lnTo>
                  <a:pt x="450" y="217"/>
                </a:lnTo>
                <a:lnTo>
                  <a:pt x="451" y="218"/>
                </a:lnTo>
                <a:lnTo>
                  <a:pt x="452" y="219"/>
                </a:lnTo>
                <a:lnTo>
                  <a:pt x="454" y="219"/>
                </a:lnTo>
                <a:lnTo>
                  <a:pt x="455" y="220"/>
                </a:lnTo>
                <a:lnTo>
                  <a:pt x="462" y="222"/>
                </a:lnTo>
                <a:lnTo>
                  <a:pt x="463" y="222"/>
                </a:lnTo>
                <a:lnTo>
                  <a:pt x="465" y="223"/>
                </a:lnTo>
                <a:lnTo>
                  <a:pt x="467" y="224"/>
                </a:lnTo>
                <a:lnTo>
                  <a:pt x="468" y="225"/>
                </a:lnTo>
                <a:lnTo>
                  <a:pt x="470" y="226"/>
                </a:lnTo>
                <a:lnTo>
                  <a:pt x="471" y="226"/>
                </a:lnTo>
                <a:lnTo>
                  <a:pt x="471" y="227"/>
                </a:lnTo>
                <a:lnTo>
                  <a:pt x="472" y="228"/>
                </a:lnTo>
                <a:lnTo>
                  <a:pt x="473" y="229"/>
                </a:lnTo>
                <a:lnTo>
                  <a:pt x="474" y="230"/>
                </a:lnTo>
                <a:lnTo>
                  <a:pt x="475" y="233"/>
                </a:lnTo>
                <a:lnTo>
                  <a:pt x="476" y="238"/>
                </a:lnTo>
                <a:lnTo>
                  <a:pt x="477" y="239"/>
                </a:lnTo>
                <a:lnTo>
                  <a:pt x="478" y="241"/>
                </a:lnTo>
                <a:lnTo>
                  <a:pt x="479" y="242"/>
                </a:lnTo>
                <a:lnTo>
                  <a:pt x="480" y="244"/>
                </a:lnTo>
                <a:lnTo>
                  <a:pt x="481" y="245"/>
                </a:lnTo>
                <a:lnTo>
                  <a:pt x="482" y="246"/>
                </a:lnTo>
                <a:lnTo>
                  <a:pt x="483" y="247"/>
                </a:lnTo>
                <a:lnTo>
                  <a:pt x="484" y="248"/>
                </a:lnTo>
                <a:lnTo>
                  <a:pt x="486" y="249"/>
                </a:lnTo>
                <a:lnTo>
                  <a:pt x="487" y="250"/>
                </a:lnTo>
                <a:lnTo>
                  <a:pt x="488" y="250"/>
                </a:lnTo>
                <a:lnTo>
                  <a:pt x="489" y="251"/>
                </a:lnTo>
                <a:lnTo>
                  <a:pt x="490" y="251"/>
                </a:lnTo>
                <a:lnTo>
                  <a:pt x="491" y="251"/>
                </a:lnTo>
                <a:lnTo>
                  <a:pt x="493" y="251"/>
                </a:lnTo>
                <a:lnTo>
                  <a:pt x="494" y="251"/>
                </a:lnTo>
                <a:lnTo>
                  <a:pt x="494" y="250"/>
                </a:lnTo>
                <a:lnTo>
                  <a:pt x="495" y="250"/>
                </a:lnTo>
                <a:lnTo>
                  <a:pt x="498" y="248"/>
                </a:lnTo>
                <a:lnTo>
                  <a:pt x="500" y="247"/>
                </a:lnTo>
                <a:lnTo>
                  <a:pt x="501" y="246"/>
                </a:lnTo>
                <a:lnTo>
                  <a:pt x="501" y="245"/>
                </a:lnTo>
                <a:lnTo>
                  <a:pt x="502" y="244"/>
                </a:lnTo>
                <a:lnTo>
                  <a:pt x="502" y="244"/>
                </a:lnTo>
                <a:lnTo>
                  <a:pt x="502" y="242"/>
                </a:lnTo>
                <a:lnTo>
                  <a:pt x="502" y="241"/>
                </a:lnTo>
                <a:lnTo>
                  <a:pt x="502" y="240"/>
                </a:lnTo>
                <a:lnTo>
                  <a:pt x="501" y="238"/>
                </a:lnTo>
                <a:lnTo>
                  <a:pt x="501" y="238"/>
                </a:lnTo>
                <a:lnTo>
                  <a:pt x="501" y="237"/>
                </a:lnTo>
                <a:lnTo>
                  <a:pt x="501" y="237"/>
                </a:lnTo>
                <a:lnTo>
                  <a:pt x="502" y="236"/>
                </a:lnTo>
                <a:lnTo>
                  <a:pt x="502" y="236"/>
                </a:lnTo>
                <a:lnTo>
                  <a:pt x="503" y="236"/>
                </a:lnTo>
                <a:lnTo>
                  <a:pt x="504" y="236"/>
                </a:lnTo>
                <a:lnTo>
                  <a:pt x="506" y="237"/>
                </a:lnTo>
                <a:lnTo>
                  <a:pt x="508" y="237"/>
                </a:lnTo>
                <a:lnTo>
                  <a:pt x="513" y="238"/>
                </a:lnTo>
                <a:lnTo>
                  <a:pt x="516" y="239"/>
                </a:lnTo>
                <a:lnTo>
                  <a:pt x="518" y="239"/>
                </a:lnTo>
                <a:lnTo>
                  <a:pt x="520" y="239"/>
                </a:lnTo>
                <a:lnTo>
                  <a:pt x="523" y="240"/>
                </a:lnTo>
                <a:lnTo>
                  <a:pt x="529" y="240"/>
                </a:lnTo>
                <a:lnTo>
                  <a:pt x="532" y="240"/>
                </a:lnTo>
                <a:lnTo>
                  <a:pt x="534" y="240"/>
                </a:lnTo>
                <a:lnTo>
                  <a:pt x="536" y="241"/>
                </a:lnTo>
                <a:lnTo>
                  <a:pt x="536" y="241"/>
                </a:lnTo>
                <a:lnTo>
                  <a:pt x="538" y="241"/>
                </a:lnTo>
                <a:lnTo>
                  <a:pt x="539" y="242"/>
                </a:lnTo>
                <a:lnTo>
                  <a:pt x="546" y="246"/>
                </a:lnTo>
                <a:lnTo>
                  <a:pt x="550" y="248"/>
                </a:lnTo>
                <a:lnTo>
                  <a:pt x="552" y="249"/>
                </a:lnTo>
                <a:lnTo>
                  <a:pt x="554" y="250"/>
                </a:lnTo>
                <a:lnTo>
                  <a:pt x="562" y="256"/>
                </a:lnTo>
                <a:lnTo>
                  <a:pt x="564" y="257"/>
                </a:lnTo>
                <a:lnTo>
                  <a:pt x="565" y="257"/>
                </a:lnTo>
                <a:lnTo>
                  <a:pt x="566" y="258"/>
                </a:lnTo>
                <a:lnTo>
                  <a:pt x="569" y="259"/>
                </a:lnTo>
                <a:lnTo>
                  <a:pt x="571" y="260"/>
                </a:lnTo>
                <a:lnTo>
                  <a:pt x="573" y="260"/>
                </a:lnTo>
                <a:lnTo>
                  <a:pt x="575" y="260"/>
                </a:lnTo>
                <a:lnTo>
                  <a:pt x="577" y="260"/>
                </a:lnTo>
                <a:lnTo>
                  <a:pt x="578" y="260"/>
                </a:lnTo>
                <a:lnTo>
                  <a:pt x="579" y="260"/>
                </a:lnTo>
                <a:lnTo>
                  <a:pt x="580" y="260"/>
                </a:lnTo>
                <a:lnTo>
                  <a:pt x="581" y="260"/>
                </a:lnTo>
                <a:lnTo>
                  <a:pt x="582" y="259"/>
                </a:lnTo>
                <a:lnTo>
                  <a:pt x="583" y="259"/>
                </a:lnTo>
                <a:lnTo>
                  <a:pt x="584" y="258"/>
                </a:lnTo>
                <a:lnTo>
                  <a:pt x="584" y="257"/>
                </a:lnTo>
                <a:lnTo>
                  <a:pt x="585" y="256"/>
                </a:lnTo>
                <a:lnTo>
                  <a:pt x="585" y="256"/>
                </a:lnTo>
                <a:lnTo>
                  <a:pt x="586" y="255"/>
                </a:lnTo>
                <a:lnTo>
                  <a:pt x="586" y="254"/>
                </a:lnTo>
                <a:lnTo>
                  <a:pt x="587" y="251"/>
                </a:lnTo>
                <a:lnTo>
                  <a:pt x="588" y="249"/>
                </a:lnTo>
                <a:lnTo>
                  <a:pt x="588" y="249"/>
                </a:lnTo>
                <a:lnTo>
                  <a:pt x="588" y="248"/>
                </a:lnTo>
                <a:lnTo>
                  <a:pt x="589" y="248"/>
                </a:lnTo>
                <a:lnTo>
                  <a:pt x="589" y="247"/>
                </a:lnTo>
                <a:lnTo>
                  <a:pt x="590" y="247"/>
                </a:lnTo>
                <a:lnTo>
                  <a:pt x="591" y="247"/>
                </a:lnTo>
                <a:lnTo>
                  <a:pt x="591" y="247"/>
                </a:lnTo>
                <a:lnTo>
                  <a:pt x="592" y="247"/>
                </a:lnTo>
                <a:lnTo>
                  <a:pt x="593" y="247"/>
                </a:lnTo>
                <a:lnTo>
                  <a:pt x="594" y="248"/>
                </a:lnTo>
                <a:lnTo>
                  <a:pt x="595" y="248"/>
                </a:lnTo>
                <a:lnTo>
                  <a:pt x="596" y="248"/>
                </a:lnTo>
                <a:lnTo>
                  <a:pt x="597" y="249"/>
                </a:lnTo>
                <a:lnTo>
                  <a:pt x="598" y="249"/>
                </a:lnTo>
                <a:lnTo>
                  <a:pt x="598" y="250"/>
                </a:lnTo>
                <a:lnTo>
                  <a:pt x="599" y="251"/>
                </a:lnTo>
                <a:lnTo>
                  <a:pt x="599" y="252"/>
                </a:lnTo>
                <a:lnTo>
                  <a:pt x="600" y="253"/>
                </a:lnTo>
                <a:lnTo>
                  <a:pt x="600" y="254"/>
                </a:lnTo>
                <a:lnTo>
                  <a:pt x="601" y="256"/>
                </a:lnTo>
                <a:lnTo>
                  <a:pt x="601" y="258"/>
                </a:lnTo>
                <a:lnTo>
                  <a:pt x="601" y="260"/>
                </a:lnTo>
                <a:lnTo>
                  <a:pt x="601" y="265"/>
                </a:lnTo>
                <a:lnTo>
                  <a:pt x="601" y="268"/>
                </a:lnTo>
                <a:lnTo>
                  <a:pt x="601" y="270"/>
                </a:lnTo>
                <a:lnTo>
                  <a:pt x="601" y="271"/>
                </a:lnTo>
                <a:lnTo>
                  <a:pt x="601" y="272"/>
                </a:lnTo>
                <a:lnTo>
                  <a:pt x="601" y="272"/>
                </a:lnTo>
                <a:lnTo>
                  <a:pt x="602" y="274"/>
                </a:lnTo>
                <a:lnTo>
                  <a:pt x="602" y="275"/>
                </a:lnTo>
                <a:lnTo>
                  <a:pt x="602" y="276"/>
                </a:lnTo>
                <a:lnTo>
                  <a:pt x="603" y="276"/>
                </a:lnTo>
                <a:lnTo>
                  <a:pt x="604" y="277"/>
                </a:lnTo>
                <a:lnTo>
                  <a:pt x="604" y="278"/>
                </a:lnTo>
                <a:lnTo>
                  <a:pt x="605" y="279"/>
                </a:lnTo>
                <a:lnTo>
                  <a:pt x="606" y="280"/>
                </a:lnTo>
                <a:lnTo>
                  <a:pt x="608" y="282"/>
                </a:lnTo>
                <a:lnTo>
                  <a:pt x="609" y="283"/>
                </a:lnTo>
                <a:lnTo>
                  <a:pt x="610" y="284"/>
                </a:lnTo>
                <a:lnTo>
                  <a:pt x="610" y="284"/>
                </a:lnTo>
                <a:lnTo>
                  <a:pt x="610" y="285"/>
                </a:lnTo>
                <a:lnTo>
                  <a:pt x="611" y="285"/>
                </a:lnTo>
                <a:lnTo>
                  <a:pt x="611" y="286"/>
                </a:lnTo>
                <a:lnTo>
                  <a:pt x="611" y="287"/>
                </a:lnTo>
                <a:lnTo>
                  <a:pt x="610" y="288"/>
                </a:lnTo>
                <a:lnTo>
                  <a:pt x="610" y="289"/>
                </a:lnTo>
                <a:lnTo>
                  <a:pt x="608" y="292"/>
                </a:lnTo>
                <a:lnTo>
                  <a:pt x="607" y="296"/>
                </a:lnTo>
                <a:lnTo>
                  <a:pt x="605" y="300"/>
                </a:lnTo>
                <a:lnTo>
                  <a:pt x="605" y="301"/>
                </a:lnTo>
                <a:lnTo>
                  <a:pt x="604" y="302"/>
                </a:lnTo>
                <a:lnTo>
                  <a:pt x="604" y="304"/>
                </a:lnTo>
                <a:lnTo>
                  <a:pt x="604" y="306"/>
                </a:lnTo>
                <a:lnTo>
                  <a:pt x="604" y="308"/>
                </a:lnTo>
                <a:lnTo>
                  <a:pt x="605" y="310"/>
                </a:lnTo>
                <a:lnTo>
                  <a:pt x="605" y="312"/>
                </a:lnTo>
                <a:lnTo>
                  <a:pt x="607" y="315"/>
                </a:lnTo>
                <a:lnTo>
                  <a:pt x="607" y="317"/>
                </a:lnTo>
                <a:lnTo>
                  <a:pt x="608" y="319"/>
                </a:lnTo>
                <a:lnTo>
                  <a:pt x="609" y="321"/>
                </a:lnTo>
                <a:lnTo>
                  <a:pt x="611" y="325"/>
                </a:lnTo>
                <a:lnTo>
                  <a:pt x="613" y="330"/>
                </a:lnTo>
                <a:lnTo>
                  <a:pt x="615" y="336"/>
                </a:lnTo>
                <a:lnTo>
                  <a:pt x="620" y="345"/>
                </a:lnTo>
                <a:lnTo>
                  <a:pt x="623" y="353"/>
                </a:lnTo>
                <a:lnTo>
                  <a:pt x="625" y="358"/>
                </a:lnTo>
                <a:lnTo>
                  <a:pt x="626" y="360"/>
                </a:lnTo>
                <a:lnTo>
                  <a:pt x="627" y="361"/>
                </a:lnTo>
                <a:lnTo>
                  <a:pt x="627" y="363"/>
                </a:lnTo>
                <a:lnTo>
                  <a:pt x="629" y="369"/>
                </a:lnTo>
                <a:lnTo>
                  <a:pt x="630" y="371"/>
                </a:lnTo>
                <a:lnTo>
                  <a:pt x="630" y="373"/>
                </a:lnTo>
                <a:lnTo>
                  <a:pt x="631" y="374"/>
                </a:lnTo>
                <a:lnTo>
                  <a:pt x="631" y="375"/>
                </a:lnTo>
                <a:lnTo>
                  <a:pt x="632" y="376"/>
                </a:lnTo>
                <a:lnTo>
                  <a:pt x="633" y="377"/>
                </a:lnTo>
                <a:lnTo>
                  <a:pt x="634" y="378"/>
                </a:lnTo>
                <a:lnTo>
                  <a:pt x="634" y="379"/>
                </a:lnTo>
                <a:lnTo>
                  <a:pt x="635" y="380"/>
                </a:lnTo>
                <a:lnTo>
                  <a:pt x="637" y="380"/>
                </a:lnTo>
                <a:lnTo>
                  <a:pt x="638" y="381"/>
                </a:lnTo>
                <a:lnTo>
                  <a:pt x="639" y="382"/>
                </a:lnTo>
                <a:lnTo>
                  <a:pt x="640" y="382"/>
                </a:lnTo>
                <a:lnTo>
                  <a:pt x="642" y="383"/>
                </a:lnTo>
                <a:lnTo>
                  <a:pt x="648" y="385"/>
                </a:lnTo>
                <a:lnTo>
                  <a:pt x="650" y="385"/>
                </a:lnTo>
                <a:lnTo>
                  <a:pt x="655" y="386"/>
                </a:lnTo>
                <a:lnTo>
                  <a:pt x="657" y="386"/>
                </a:lnTo>
                <a:lnTo>
                  <a:pt x="658" y="386"/>
                </a:lnTo>
                <a:lnTo>
                  <a:pt x="659" y="387"/>
                </a:lnTo>
                <a:lnTo>
                  <a:pt x="661" y="388"/>
                </a:lnTo>
                <a:lnTo>
                  <a:pt x="663" y="388"/>
                </a:lnTo>
                <a:lnTo>
                  <a:pt x="664" y="390"/>
                </a:lnTo>
                <a:lnTo>
                  <a:pt x="666" y="392"/>
                </a:lnTo>
                <a:lnTo>
                  <a:pt x="669" y="395"/>
                </a:lnTo>
                <a:lnTo>
                  <a:pt x="670" y="396"/>
                </a:lnTo>
                <a:lnTo>
                  <a:pt x="671" y="397"/>
                </a:lnTo>
                <a:lnTo>
                  <a:pt x="672" y="397"/>
                </a:lnTo>
                <a:lnTo>
                  <a:pt x="674" y="398"/>
                </a:lnTo>
                <a:lnTo>
                  <a:pt x="676" y="399"/>
                </a:lnTo>
                <a:lnTo>
                  <a:pt x="678" y="399"/>
                </a:lnTo>
                <a:lnTo>
                  <a:pt x="679" y="400"/>
                </a:lnTo>
                <a:lnTo>
                  <a:pt x="681" y="400"/>
                </a:lnTo>
                <a:lnTo>
                  <a:pt x="682" y="400"/>
                </a:lnTo>
                <a:lnTo>
                  <a:pt x="683" y="400"/>
                </a:lnTo>
                <a:lnTo>
                  <a:pt x="684" y="400"/>
                </a:lnTo>
                <a:lnTo>
                  <a:pt x="688" y="399"/>
                </a:lnTo>
                <a:lnTo>
                  <a:pt x="691" y="399"/>
                </a:lnTo>
                <a:lnTo>
                  <a:pt x="693" y="399"/>
                </a:lnTo>
                <a:lnTo>
                  <a:pt x="694" y="399"/>
                </a:lnTo>
                <a:lnTo>
                  <a:pt x="695" y="399"/>
                </a:lnTo>
                <a:lnTo>
                  <a:pt x="696" y="399"/>
                </a:lnTo>
                <a:lnTo>
                  <a:pt x="698" y="400"/>
                </a:lnTo>
                <a:lnTo>
                  <a:pt x="700" y="400"/>
                </a:lnTo>
                <a:lnTo>
                  <a:pt x="701" y="401"/>
                </a:lnTo>
                <a:lnTo>
                  <a:pt x="702" y="402"/>
                </a:lnTo>
                <a:lnTo>
                  <a:pt x="703" y="403"/>
                </a:lnTo>
                <a:lnTo>
                  <a:pt x="704" y="403"/>
                </a:lnTo>
                <a:lnTo>
                  <a:pt x="705" y="404"/>
                </a:lnTo>
                <a:lnTo>
                  <a:pt x="706" y="405"/>
                </a:lnTo>
                <a:lnTo>
                  <a:pt x="706" y="407"/>
                </a:lnTo>
                <a:lnTo>
                  <a:pt x="706" y="408"/>
                </a:lnTo>
                <a:lnTo>
                  <a:pt x="707" y="410"/>
                </a:lnTo>
                <a:lnTo>
                  <a:pt x="708" y="413"/>
                </a:lnTo>
                <a:lnTo>
                  <a:pt x="709" y="419"/>
                </a:lnTo>
                <a:lnTo>
                  <a:pt x="711" y="427"/>
                </a:lnTo>
                <a:lnTo>
                  <a:pt x="715" y="439"/>
                </a:lnTo>
                <a:lnTo>
                  <a:pt x="717" y="447"/>
                </a:lnTo>
                <a:lnTo>
                  <a:pt x="717" y="449"/>
                </a:lnTo>
                <a:lnTo>
                  <a:pt x="718" y="450"/>
                </a:lnTo>
                <a:lnTo>
                  <a:pt x="719" y="452"/>
                </a:lnTo>
                <a:lnTo>
                  <a:pt x="720" y="455"/>
                </a:lnTo>
                <a:lnTo>
                  <a:pt x="721" y="456"/>
                </a:lnTo>
                <a:lnTo>
                  <a:pt x="721" y="458"/>
                </a:lnTo>
                <a:lnTo>
                  <a:pt x="722" y="464"/>
                </a:lnTo>
                <a:lnTo>
                  <a:pt x="723" y="466"/>
                </a:lnTo>
                <a:lnTo>
                  <a:pt x="723" y="468"/>
                </a:lnTo>
                <a:lnTo>
                  <a:pt x="724" y="471"/>
                </a:lnTo>
                <a:lnTo>
                  <a:pt x="725" y="474"/>
                </a:lnTo>
                <a:lnTo>
                  <a:pt x="726" y="475"/>
                </a:lnTo>
                <a:lnTo>
                  <a:pt x="728" y="479"/>
                </a:lnTo>
                <a:lnTo>
                  <a:pt x="730" y="482"/>
                </a:lnTo>
                <a:lnTo>
                  <a:pt x="730" y="484"/>
                </a:lnTo>
                <a:lnTo>
                  <a:pt x="731" y="485"/>
                </a:lnTo>
                <a:lnTo>
                  <a:pt x="731" y="487"/>
                </a:lnTo>
                <a:lnTo>
                  <a:pt x="731" y="488"/>
                </a:lnTo>
                <a:lnTo>
                  <a:pt x="731" y="490"/>
                </a:lnTo>
                <a:lnTo>
                  <a:pt x="731" y="491"/>
                </a:lnTo>
                <a:lnTo>
                  <a:pt x="730" y="492"/>
                </a:lnTo>
                <a:lnTo>
                  <a:pt x="729" y="496"/>
                </a:lnTo>
                <a:lnTo>
                  <a:pt x="728" y="499"/>
                </a:lnTo>
                <a:lnTo>
                  <a:pt x="727" y="502"/>
                </a:lnTo>
                <a:lnTo>
                  <a:pt x="727" y="503"/>
                </a:lnTo>
                <a:lnTo>
                  <a:pt x="727" y="504"/>
                </a:lnTo>
                <a:lnTo>
                  <a:pt x="726" y="504"/>
                </a:lnTo>
                <a:lnTo>
                  <a:pt x="725" y="505"/>
                </a:lnTo>
                <a:lnTo>
                  <a:pt x="725" y="505"/>
                </a:lnTo>
                <a:lnTo>
                  <a:pt x="724" y="506"/>
                </a:lnTo>
                <a:lnTo>
                  <a:pt x="722" y="506"/>
                </a:lnTo>
                <a:lnTo>
                  <a:pt x="718" y="508"/>
                </a:lnTo>
                <a:lnTo>
                  <a:pt x="716" y="508"/>
                </a:lnTo>
                <a:lnTo>
                  <a:pt x="714" y="509"/>
                </a:lnTo>
                <a:lnTo>
                  <a:pt x="712" y="510"/>
                </a:lnTo>
                <a:lnTo>
                  <a:pt x="707" y="513"/>
                </a:lnTo>
                <a:lnTo>
                  <a:pt x="704" y="514"/>
                </a:lnTo>
                <a:lnTo>
                  <a:pt x="701" y="516"/>
                </a:lnTo>
                <a:lnTo>
                  <a:pt x="696" y="520"/>
                </a:lnTo>
                <a:lnTo>
                  <a:pt x="694" y="521"/>
                </a:lnTo>
                <a:lnTo>
                  <a:pt x="692" y="522"/>
                </a:lnTo>
                <a:lnTo>
                  <a:pt x="690" y="522"/>
                </a:lnTo>
                <a:lnTo>
                  <a:pt x="689" y="523"/>
                </a:lnTo>
                <a:lnTo>
                  <a:pt x="688" y="523"/>
                </a:lnTo>
                <a:lnTo>
                  <a:pt x="686" y="523"/>
                </a:lnTo>
                <a:lnTo>
                  <a:pt x="685" y="523"/>
                </a:lnTo>
                <a:lnTo>
                  <a:pt x="684" y="523"/>
                </a:lnTo>
                <a:lnTo>
                  <a:pt x="683" y="523"/>
                </a:lnTo>
                <a:lnTo>
                  <a:pt x="680" y="522"/>
                </a:lnTo>
                <a:lnTo>
                  <a:pt x="675" y="521"/>
                </a:lnTo>
                <a:lnTo>
                  <a:pt x="673" y="520"/>
                </a:lnTo>
                <a:lnTo>
                  <a:pt x="671" y="520"/>
                </a:lnTo>
                <a:lnTo>
                  <a:pt x="669" y="519"/>
                </a:lnTo>
                <a:lnTo>
                  <a:pt x="665" y="519"/>
                </a:lnTo>
                <a:lnTo>
                  <a:pt x="660" y="518"/>
                </a:lnTo>
                <a:lnTo>
                  <a:pt x="658" y="518"/>
                </a:lnTo>
                <a:lnTo>
                  <a:pt x="656" y="518"/>
                </a:lnTo>
                <a:lnTo>
                  <a:pt x="653" y="518"/>
                </a:lnTo>
                <a:lnTo>
                  <a:pt x="648" y="519"/>
                </a:lnTo>
                <a:lnTo>
                  <a:pt x="640" y="521"/>
                </a:lnTo>
                <a:lnTo>
                  <a:pt x="638" y="521"/>
                </a:lnTo>
                <a:lnTo>
                  <a:pt x="635" y="522"/>
                </a:lnTo>
                <a:lnTo>
                  <a:pt x="633" y="522"/>
                </a:lnTo>
                <a:lnTo>
                  <a:pt x="632" y="522"/>
                </a:lnTo>
                <a:lnTo>
                  <a:pt x="630" y="521"/>
                </a:lnTo>
                <a:lnTo>
                  <a:pt x="629" y="521"/>
                </a:lnTo>
                <a:lnTo>
                  <a:pt x="628" y="521"/>
                </a:lnTo>
                <a:lnTo>
                  <a:pt x="627" y="520"/>
                </a:lnTo>
                <a:lnTo>
                  <a:pt x="624" y="519"/>
                </a:lnTo>
                <a:lnTo>
                  <a:pt x="622" y="518"/>
                </a:lnTo>
                <a:lnTo>
                  <a:pt x="621" y="518"/>
                </a:lnTo>
                <a:lnTo>
                  <a:pt x="619" y="518"/>
                </a:lnTo>
                <a:lnTo>
                  <a:pt x="618" y="518"/>
                </a:lnTo>
                <a:lnTo>
                  <a:pt x="617" y="518"/>
                </a:lnTo>
                <a:lnTo>
                  <a:pt x="615" y="518"/>
                </a:lnTo>
                <a:lnTo>
                  <a:pt x="613" y="518"/>
                </a:lnTo>
                <a:lnTo>
                  <a:pt x="612" y="519"/>
                </a:lnTo>
                <a:lnTo>
                  <a:pt x="611" y="519"/>
                </a:lnTo>
                <a:lnTo>
                  <a:pt x="610" y="519"/>
                </a:lnTo>
                <a:lnTo>
                  <a:pt x="609" y="520"/>
                </a:lnTo>
                <a:lnTo>
                  <a:pt x="607" y="521"/>
                </a:lnTo>
                <a:lnTo>
                  <a:pt x="606" y="521"/>
                </a:lnTo>
                <a:lnTo>
                  <a:pt x="605" y="522"/>
                </a:lnTo>
                <a:lnTo>
                  <a:pt x="603" y="523"/>
                </a:lnTo>
                <a:lnTo>
                  <a:pt x="603" y="524"/>
                </a:lnTo>
                <a:lnTo>
                  <a:pt x="602" y="526"/>
                </a:lnTo>
                <a:lnTo>
                  <a:pt x="601" y="527"/>
                </a:lnTo>
                <a:lnTo>
                  <a:pt x="600" y="528"/>
                </a:lnTo>
                <a:lnTo>
                  <a:pt x="600" y="529"/>
                </a:lnTo>
                <a:lnTo>
                  <a:pt x="600" y="530"/>
                </a:lnTo>
                <a:lnTo>
                  <a:pt x="600" y="531"/>
                </a:lnTo>
                <a:lnTo>
                  <a:pt x="599" y="532"/>
                </a:lnTo>
                <a:lnTo>
                  <a:pt x="599" y="534"/>
                </a:lnTo>
                <a:lnTo>
                  <a:pt x="599" y="538"/>
                </a:lnTo>
                <a:lnTo>
                  <a:pt x="600" y="540"/>
                </a:lnTo>
                <a:lnTo>
                  <a:pt x="599" y="541"/>
                </a:lnTo>
                <a:lnTo>
                  <a:pt x="599" y="542"/>
                </a:lnTo>
                <a:lnTo>
                  <a:pt x="599" y="544"/>
                </a:lnTo>
                <a:lnTo>
                  <a:pt x="598" y="545"/>
                </a:lnTo>
                <a:lnTo>
                  <a:pt x="598" y="546"/>
                </a:lnTo>
                <a:lnTo>
                  <a:pt x="597" y="548"/>
                </a:lnTo>
                <a:lnTo>
                  <a:pt x="595" y="551"/>
                </a:lnTo>
                <a:lnTo>
                  <a:pt x="592" y="555"/>
                </a:lnTo>
                <a:lnTo>
                  <a:pt x="590" y="557"/>
                </a:lnTo>
                <a:lnTo>
                  <a:pt x="586" y="562"/>
                </a:lnTo>
                <a:lnTo>
                  <a:pt x="582" y="567"/>
                </a:lnTo>
                <a:lnTo>
                  <a:pt x="581" y="568"/>
                </a:lnTo>
                <a:lnTo>
                  <a:pt x="580" y="571"/>
                </a:lnTo>
                <a:lnTo>
                  <a:pt x="577" y="575"/>
                </a:lnTo>
                <a:lnTo>
                  <a:pt x="573" y="581"/>
                </a:lnTo>
                <a:lnTo>
                  <a:pt x="573" y="582"/>
                </a:lnTo>
                <a:lnTo>
                  <a:pt x="571" y="584"/>
                </a:lnTo>
                <a:lnTo>
                  <a:pt x="570" y="585"/>
                </a:lnTo>
                <a:lnTo>
                  <a:pt x="569" y="587"/>
                </a:lnTo>
                <a:lnTo>
                  <a:pt x="567" y="588"/>
                </a:lnTo>
                <a:lnTo>
                  <a:pt x="566" y="589"/>
                </a:lnTo>
                <a:lnTo>
                  <a:pt x="564" y="590"/>
                </a:lnTo>
                <a:lnTo>
                  <a:pt x="562" y="591"/>
                </a:lnTo>
                <a:lnTo>
                  <a:pt x="561" y="592"/>
                </a:lnTo>
                <a:lnTo>
                  <a:pt x="559" y="592"/>
                </a:lnTo>
                <a:lnTo>
                  <a:pt x="558" y="593"/>
                </a:lnTo>
                <a:lnTo>
                  <a:pt x="556" y="593"/>
                </a:lnTo>
                <a:lnTo>
                  <a:pt x="555" y="593"/>
                </a:lnTo>
                <a:lnTo>
                  <a:pt x="553" y="593"/>
                </a:lnTo>
                <a:lnTo>
                  <a:pt x="551" y="593"/>
                </a:lnTo>
                <a:lnTo>
                  <a:pt x="550" y="593"/>
                </a:lnTo>
                <a:lnTo>
                  <a:pt x="544" y="593"/>
                </a:lnTo>
                <a:lnTo>
                  <a:pt x="544" y="593"/>
                </a:lnTo>
                <a:lnTo>
                  <a:pt x="544" y="593"/>
                </a:lnTo>
                <a:lnTo>
                  <a:pt x="543" y="593"/>
                </a:lnTo>
                <a:lnTo>
                  <a:pt x="543" y="593"/>
                </a:lnTo>
                <a:lnTo>
                  <a:pt x="541" y="592"/>
                </a:lnTo>
                <a:lnTo>
                  <a:pt x="540" y="592"/>
                </a:lnTo>
                <a:lnTo>
                  <a:pt x="538" y="591"/>
                </a:lnTo>
                <a:lnTo>
                  <a:pt x="537" y="590"/>
                </a:lnTo>
                <a:lnTo>
                  <a:pt x="535" y="589"/>
                </a:lnTo>
                <a:lnTo>
                  <a:pt x="534" y="588"/>
                </a:lnTo>
                <a:lnTo>
                  <a:pt x="533" y="587"/>
                </a:lnTo>
                <a:lnTo>
                  <a:pt x="533" y="586"/>
                </a:lnTo>
                <a:lnTo>
                  <a:pt x="532" y="585"/>
                </a:lnTo>
                <a:lnTo>
                  <a:pt x="531" y="584"/>
                </a:lnTo>
                <a:lnTo>
                  <a:pt x="531" y="583"/>
                </a:lnTo>
                <a:lnTo>
                  <a:pt x="530" y="581"/>
                </a:lnTo>
                <a:lnTo>
                  <a:pt x="528" y="575"/>
                </a:lnTo>
                <a:lnTo>
                  <a:pt x="527" y="574"/>
                </a:lnTo>
                <a:lnTo>
                  <a:pt x="526" y="573"/>
                </a:lnTo>
                <a:lnTo>
                  <a:pt x="526" y="572"/>
                </a:lnTo>
                <a:lnTo>
                  <a:pt x="525" y="571"/>
                </a:lnTo>
                <a:lnTo>
                  <a:pt x="522" y="567"/>
                </a:lnTo>
                <a:lnTo>
                  <a:pt x="521" y="565"/>
                </a:lnTo>
                <a:lnTo>
                  <a:pt x="520" y="565"/>
                </a:lnTo>
                <a:lnTo>
                  <a:pt x="519" y="564"/>
                </a:lnTo>
                <a:lnTo>
                  <a:pt x="517" y="562"/>
                </a:lnTo>
                <a:lnTo>
                  <a:pt x="510" y="557"/>
                </a:lnTo>
                <a:lnTo>
                  <a:pt x="508" y="556"/>
                </a:lnTo>
                <a:lnTo>
                  <a:pt x="507" y="555"/>
                </a:lnTo>
                <a:lnTo>
                  <a:pt x="506" y="554"/>
                </a:lnTo>
                <a:lnTo>
                  <a:pt x="505" y="552"/>
                </a:lnTo>
                <a:lnTo>
                  <a:pt x="504" y="551"/>
                </a:lnTo>
                <a:lnTo>
                  <a:pt x="503" y="549"/>
                </a:lnTo>
                <a:lnTo>
                  <a:pt x="501" y="547"/>
                </a:lnTo>
                <a:lnTo>
                  <a:pt x="498" y="542"/>
                </a:lnTo>
                <a:lnTo>
                  <a:pt x="498" y="541"/>
                </a:lnTo>
                <a:lnTo>
                  <a:pt x="497" y="539"/>
                </a:lnTo>
                <a:lnTo>
                  <a:pt x="496" y="538"/>
                </a:lnTo>
                <a:lnTo>
                  <a:pt x="495" y="537"/>
                </a:lnTo>
                <a:lnTo>
                  <a:pt x="494" y="536"/>
                </a:lnTo>
                <a:lnTo>
                  <a:pt x="492" y="536"/>
                </a:lnTo>
                <a:lnTo>
                  <a:pt x="490" y="535"/>
                </a:lnTo>
                <a:lnTo>
                  <a:pt x="489" y="535"/>
                </a:lnTo>
                <a:lnTo>
                  <a:pt x="488" y="535"/>
                </a:lnTo>
                <a:lnTo>
                  <a:pt x="486" y="535"/>
                </a:lnTo>
                <a:lnTo>
                  <a:pt x="486" y="535"/>
                </a:lnTo>
                <a:lnTo>
                  <a:pt x="484" y="535"/>
                </a:lnTo>
                <a:lnTo>
                  <a:pt x="479" y="536"/>
                </a:lnTo>
                <a:lnTo>
                  <a:pt x="478" y="536"/>
                </a:lnTo>
                <a:lnTo>
                  <a:pt x="476" y="537"/>
                </a:lnTo>
                <a:lnTo>
                  <a:pt x="475" y="537"/>
                </a:lnTo>
                <a:lnTo>
                  <a:pt x="474" y="537"/>
                </a:lnTo>
                <a:lnTo>
                  <a:pt x="472" y="537"/>
                </a:lnTo>
                <a:lnTo>
                  <a:pt x="468" y="536"/>
                </a:lnTo>
                <a:lnTo>
                  <a:pt x="466" y="536"/>
                </a:lnTo>
                <a:lnTo>
                  <a:pt x="458" y="534"/>
                </a:lnTo>
                <a:lnTo>
                  <a:pt x="456" y="534"/>
                </a:lnTo>
                <a:lnTo>
                  <a:pt x="455" y="533"/>
                </a:lnTo>
                <a:lnTo>
                  <a:pt x="453" y="532"/>
                </a:lnTo>
                <a:lnTo>
                  <a:pt x="451" y="532"/>
                </a:lnTo>
                <a:lnTo>
                  <a:pt x="450" y="531"/>
                </a:lnTo>
                <a:lnTo>
                  <a:pt x="448" y="530"/>
                </a:lnTo>
                <a:lnTo>
                  <a:pt x="443" y="526"/>
                </a:lnTo>
                <a:lnTo>
                  <a:pt x="441" y="525"/>
                </a:lnTo>
                <a:lnTo>
                  <a:pt x="440" y="524"/>
                </a:lnTo>
                <a:lnTo>
                  <a:pt x="438" y="523"/>
                </a:lnTo>
                <a:lnTo>
                  <a:pt x="437" y="522"/>
                </a:lnTo>
                <a:lnTo>
                  <a:pt x="435" y="522"/>
                </a:lnTo>
                <a:lnTo>
                  <a:pt x="433" y="522"/>
                </a:lnTo>
                <a:lnTo>
                  <a:pt x="429" y="522"/>
                </a:lnTo>
                <a:lnTo>
                  <a:pt x="427" y="521"/>
                </a:lnTo>
                <a:lnTo>
                  <a:pt x="426" y="521"/>
                </a:lnTo>
                <a:lnTo>
                  <a:pt x="421" y="520"/>
                </a:lnTo>
                <a:lnTo>
                  <a:pt x="420" y="520"/>
                </a:lnTo>
                <a:lnTo>
                  <a:pt x="419" y="519"/>
                </a:lnTo>
                <a:lnTo>
                  <a:pt x="416" y="519"/>
                </a:lnTo>
                <a:lnTo>
                  <a:pt x="411" y="519"/>
                </a:lnTo>
                <a:lnTo>
                  <a:pt x="407" y="520"/>
                </a:lnTo>
                <a:lnTo>
                  <a:pt x="403" y="520"/>
                </a:lnTo>
                <a:lnTo>
                  <a:pt x="397" y="521"/>
                </a:lnTo>
                <a:lnTo>
                  <a:pt x="394" y="522"/>
                </a:lnTo>
                <a:lnTo>
                  <a:pt x="389" y="524"/>
                </a:lnTo>
                <a:lnTo>
                  <a:pt x="379" y="527"/>
                </a:lnTo>
                <a:lnTo>
                  <a:pt x="376" y="527"/>
                </a:lnTo>
                <a:lnTo>
                  <a:pt x="374" y="528"/>
                </a:lnTo>
                <a:lnTo>
                  <a:pt x="373" y="528"/>
                </a:lnTo>
                <a:lnTo>
                  <a:pt x="372" y="528"/>
                </a:lnTo>
                <a:lnTo>
                  <a:pt x="370" y="528"/>
                </a:lnTo>
                <a:lnTo>
                  <a:pt x="369" y="527"/>
                </a:lnTo>
                <a:lnTo>
                  <a:pt x="368" y="527"/>
                </a:lnTo>
                <a:lnTo>
                  <a:pt x="367" y="526"/>
                </a:lnTo>
                <a:lnTo>
                  <a:pt x="367" y="526"/>
                </a:lnTo>
                <a:lnTo>
                  <a:pt x="366" y="525"/>
                </a:lnTo>
                <a:lnTo>
                  <a:pt x="365" y="524"/>
                </a:lnTo>
                <a:lnTo>
                  <a:pt x="365" y="523"/>
                </a:lnTo>
                <a:lnTo>
                  <a:pt x="362" y="519"/>
                </a:lnTo>
                <a:lnTo>
                  <a:pt x="362" y="518"/>
                </a:lnTo>
                <a:lnTo>
                  <a:pt x="361" y="517"/>
                </a:lnTo>
                <a:lnTo>
                  <a:pt x="360" y="516"/>
                </a:lnTo>
                <a:lnTo>
                  <a:pt x="358" y="514"/>
                </a:lnTo>
                <a:lnTo>
                  <a:pt x="357" y="513"/>
                </a:lnTo>
                <a:lnTo>
                  <a:pt x="355" y="512"/>
                </a:lnTo>
                <a:lnTo>
                  <a:pt x="353" y="511"/>
                </a:lnTo>
                <a:lnTo>
                  <a:pt x="351" y="510"/>
                </a:lnTo>
                <a:lnTo>
                  <a:pt x="349" y="510"/>
                </a:lnTo>
                <a:lnTo>
                  <a:pt x="347" y="509"/>
                </a:lnTo>
                <a:lnTo>
                  <a:pt x="344" y="508"/>
                </a:lnTo>
                <a:lnTo>
                  <a:pt x="342" y="508"/>
                </a:lnTo>
                <a:lnTo>
                  <a:pt x="340" y="508"/>
                </a:lnTo>
                <a:lnTo>
                  <a:pt x="339" y="508"/>
                </a:lnTo>
                <a:lnTo>
                  <a:pt x="339" y="508"/>
                </a:lnTo>
                <a:lnTo>
                  <a:pt x="338" y="508"/>
                </a:lnTo>
                <a:lnTo>
                  <a:pt x="338" y="508"/>
                </a:lnTo>
                <a:lnTo>
                  <a:pt x="336" y="509"/>
                </a:lnTo>
                <a:lnTo>
                  <a:pt x="335" y="509"/>
                </a:lnTo>
                <a:lnTo>
                  <a:pt x="333" y="509"/>
                </a:lnTo>
                <a:lnTo>
                  <a:pt x="333" y="509"/>
                </a:lnTo>
                <a:lnTo>
                  <a:pt x="332" y="509"/>
                </a:lnTo>
                <a:lnTo>
                  <a:pt x="331" y="508"/>
                </a:lnTo>
                <a:lnTo>
                  <a:pt x="330" y="505"/>
                </a:lnTo>
                <a:lnTo>
                  <a:pt x="328" y="500"/>
                </a:lnTo>
                <a:lnTo>
                  <a:pt x="327" y="498"/>
                </a:lnTo>
                <a:lnTo>
                  <a:pt x="326" y="496"/>
                </a:lnTo>
                <a:lnTo>
                  <a:pt x="324" y="495"/>
                </a:lnTo>
                <a:lnTo>
                  <a:pt x="324" y="494"/>
                </a:lnTo>
                <a:lnTo>
                  <a:pt x="323" y="494"/>
                </a:lnTo>
                <a:lnTo>
                  <a:pt x="323" y="494"/>
                </a:lnTo>
                <a:lnTo>
                  <a:pt x="322" y="494"/>
                </a:lnTo>
                <a:lnTo>
                  <a:pt x="322" y="494"/>
                </a:lnTo>
                <a:lnTo>
                  <a:pt x="321" y="494"/>
                </a:lnTo>
                <a:lnTo>
                  <a:pt x="320" y="494"/>
                </a:lnTo>
                <a:lnTo>
                  <a:pt x="318" y="494"/>
                </a:lnTo>
                <a:lnTo>
                  <a:pt x="317" y="494"/>
                </a:lnTo>
                <a:lnTo>
                  <a:pt x="316" y="495"/>
                </a:lnTo>
                <a:lnTo>
                  <a:pt x="315" y="496"/>
                </a:lnTo>
                <a:lnTo>
                  <a:pt x="313" y="497"/>
                </a:lnTo>
                <a:lnTo>
                  <a:pt x="310" y="500"/>
                </a:lnTo>
                <a:lnTo>
                  <a:pt x="309" y="500"/>
                </a:lnTo>
                <a:lnTo>
                  <a:pt x="309" y="501"/>
                </a:lnTo>
                <a:lnTo>
                  <a:pt x="308" y="501"/>
                </a:lnTo>
                <a:lnTo>
                  <a:pt x="307" y="501"/>
                </a:lnTo>
                <a:lnTo>
                  <a:pt x="307" y="500"/>
                </a:lnTo>
                <a:lnTo>
                  <a:pt x="306" y="500"/>
                </a:lnTo>
                <a:lnTo>
                  <a:pt x="305" y="499"/>
                </a:lnTo>
                <a:lnTo>
                  <a:pt x="305" y="498"/>
                </a:lnTo>
                <a:lnTo>
                  <a:pt x="304" y="497"/>
                </a:lnTo>
                <a:lnTo>
                  <a:pt x="304" y="495"/>
                </a:lnTo>
                <a:lnTo>
                  <a:pt x="304" y="494"/>
                </a:lnTo>
                <a:lnTo>
                  <a:pt x="304" y="494"/>
                </a:lnTo>
                <a:lnTo>
                  <a:pt x="304" y="493"/>
                </a:lnTo>
                <a:lnTo>
                  <a:pt x="304" y="491"/>
                </a:lnTo>
                <a:lnTo>
                  <a:pt x="305" y="490"/>
                </a:lnTo>
                <a:lnTo>
                  <a:pt x="306" y="488"/>
                </a:lnTo>
                <a:lnTo>
                  <a:pt x="306" y="487"/>
                </a:lnTo>
                <a:lnTo>
                  <a:pt x="306" y="486"/>
                </a:lnTo>
                <a:lnTo>
                  <a:pt x="306" y="485"/>
                </a:lnTo>
                <a:lnTo>
                  <a:pt x="306" y="485"/>
                </a:lnTo>
                <a:lnTo>
                  <a:pt x="306" y="484"/>
                </a:lnTo>
                <a:lnTo>
                  <a:pt x="306" y="482"/>
                </a:lnTo>
                <a:lnTo>
                  <a:pt x="305" y="481"/>
                </a:lnTo>
                <a:lnTo>
                  <a:pt x="303" y="477"/>
                </a:lnTo>
                <a:lnTo>
                  <a:pt x="301" y="474"/>
                </a:lnTo>
                <a:lnTo>
                  <a:pt x="299" y="471"/>
                </a:lnTo>
                <a:lnTo>
                  <a:pt x="296" y="468"/>
                </a:lnTo>
                <a:lnTo>
                  <a:pt x="295" y="466"/>
                </a:lnTo>
                <a:lnTo>
                  <a:pt x="292" y="463"/>
                </a:lnTo>
                <a:lnTo>
                  <a:pt x="287" y="458"/>
                </a:lnTo>
                <a:lnTo>
                  <a:pt x="285" y="457"/>
                </a:lnTo>
                <a:lnTo>
                  <a:pt x="283" y="455"/>
                </a:lnTo>
                <a:lnTo>
                  <a:pt x="273" y="447"/>
                </a:lnTo>
                <a:lnTo>
                  <a:pt x="272" y="447"/>
                </a:lnTo>
                <a:lnTo>
                  <a:pt x="271" y="446"/>
                </a:lnTo>
                <a:lnTo>
                  <a:pt x="270" y="445"/>
                </a:lnTo>
                <a:lnTo>
                  <a:pt x="269" y="444"/>
                </a:lnTo>
                <a:lnTo>
                  <a:pt x="268" y="441"/>
                </a:lnTo>
                <a:lnTo>
                  <a:pt x="267" y="440"/>
                </a:lnTo>
                <a:lnTo>
                  <a:pt x="265" y="436"/>
                </a:lnTo>
                <a:lnTo>
                  <a:pt x="264" y="434"/>
                </a:lnTo>
                <a:lnTo>
                  <a:pt x="263" y="433"/>
                </a:lnTo>
                <a:lnTo>
                  <a:pt x="262" y="431"/>
                </a:lnTo>
                <a:lnTo>
                  <a:pt x="260" y="429"/>
                </a:lnTo>
                <a:lnTo>
                  <a:pt x="259" y="427"/>
                </a:lnTo>
                <a:lnTo>
                  <a:pt x="258" y="426"/>
                </a:lnTo>
                <a:lnTo>
                  <a:pt x="256" y="425"/>
                </a:lnTo>
                <a:lnTo>
                  <a:pt x="255" y="425"/>
                </a:lnTo>
                <a:lnTo>
                  <a:pt x="255" y="424"/>
                </a:lnTo>
                <a:lnTo>
                  <a:pt x="254" y="424"/>
                </a:lnTo>
                <a:lnTo>
                  <a:pt x="254" y="424"/>
                </a:lnTo>
                <a:lnTo>
                  <a:pt x="253" y="424"/>
                </a:lnTo>
                <a:lnTo>
                  <a:pt x="252" y="424"/>
                </a:lnTo>
                <a:lnTo>
                  <a:pt x="252" y="425"/>
                </a:lnTo>
                <a:lnTo>
                  <a:pt x="251" y="425"/>
                </a:lnTo>
                <a:lnTo>
                  <a:pt x="249" y="426"/>
                </a:lnTo>
                <a:lnTo>
                  <a:pt x="249" y="427"/>
                </a:lnTo>
                <a:lnTo>
                  <a:pt x="248" y="427"/>
                </a:lnTo>
                <a:lnTo>
                  <a:pt x="247" y="427"/>
                </a:lnTo>
                <a:lnTo>
                  <a:pt x="246" y="427"/>
                </a:lnTo>
                <a:lnTo>
                  <a:pt x="245" y="427"/>
                </a:lnTo>
                <a:lnTo>
                  <a:pt x="244" y="427"/>
                </a:lnTo>
                <a:lnTo>
                  <a:pt x="243" y="427"/>
                </a:lnTo>
                <a:lnTo>
                  <a:pt x="241" y="426"/>
                </a:lnTo>
                <a:lnTo>
                  <a:pt x="240" y="425"/>
                </a:lnTo>
                <a:lnTo>
                  <a:pt x="238" y="424"/>
                </a:lnTo>
                <a:lnTo>
                  <a:pt x="237" y="423"/>
                </a:lnTo>
                <a:lnTo>
                  <a:pt x="235" y="422"/>
                </a:lnTo>
                <a:lnTo>
                  <a:pt x="234" y="421"/>
                </a:lnTo>
                <a:lnTo>
                  <a:pt x="234" y="420"/>
                </a:lnTo>
                <a:lnTo>
                  <a:pt x="233" y="419"/>
                </a:lnTo>
                <a:lnTo>
                  <a:pt x="232" y="418"/>
                </a:lnTo>
                <a:lnTo>
                  <a:pt x="231" y="416"/>
                </a:lnTo>
                <a:lnTo>
                  <a:pt x="231" y="414"/>
                </a:lnTo>
                <a:lnTo>
                  <a:pt x="230" y="412"/>
                </a:lnTo>
                <a:lnTo>
                  <a:pt x="230" y="410"/>
                </a:lnTo>
                <a:lnTo>
                  <a:pt x="230" y="408"/>
                </a:lnTo>
                <a:lnTo>
                  <a:pt x="229" y="406"/>
                </a:lnTo>
                <a:lnTo>
                  <a:pt x="229" y="404"/>
                </a:lnTo>
                <a:lnTo>
                  <a:pt x="230" y="403"/>
                </a:lnTo>
                <a:lnTo>
                  <a:pt x="230" y="401"/>
                </a:lnTo>
                <a:lnTo>
                  <a:pt x="230" y="400"/>
                </a:lnTo>
                <a:lnTo>
                  <a:pt x="230" y="397"/>
                </a:lnTo>
                <a:lnTo>
                  <a:pt x="232" y="391"/>
                </a:lnTo>
                <a:lnTo>
                  <a:pt x="232" y="390"/>
                </a:lnTo>
                <a:lnTo>
                  <a:pt x="232" y="388"/>
                </a:lnTo>
                <a:lnTo>
                  <a:pt x="232" y="387"/>
                </a:lnTo>
                <a:lnTo>
                  <a:pt x="233" y="385"/>
                </a:lnTo>
                <a:lnTo>
                  <a:pt x="232" y="383"/>
                </a:lnTo>
                <a:lnTo>
                  <a:pt x="232" y="382"/>
                </a:lnTo>
                <a:lnTo>
                  <a:pt x="232" y="380"/>
                </a:lnTo>
                <a:lnTo>
                  <a:pt x="231" y="377"/>
                </a:lnTo>
                <a:lnTo>
                  <a:pt x="231" y="375"/>
                </a:lnTo>
                <a:lnTo>
                  <a:pt x="230" y="373"/>
                </a:lnTo>
                <a:lnTo>
                  <a:pt x="229" y="372"/>
                </a:lnTo>
                <a:lnTo>
                  <a:pt x="229" y="371"/>
                </a:lnTo>
                <a:lnTo>
                  <a:pt x="228" y="369"/>
                </a:lnTo>
                <a:lnTo>
                  <a:pt x="227" y="368"/>
                </a:lnTo>
                <a:lnTo>
                  <a:pt x="226" y="368"/>
                </a:lnTo>
                <a:lnTo>
                  <a:pt x="225" y="368"/>
                </a:lnTo>
                <a:lnTo>
                  <a:pt x="225" y="367"/>
                </a:lnTo>
                <a:lnTo>
                  <a:pt x="224" y="367"/>
                </a:lnTo>
                <a:lnTo>
                  <a:pt x="223" y="367"/>
                </a:lnTo>
                <a:lnTo>
                  <a:pt x="222" y="367"/>
                </a:lnTo>
                <a:lnTo>
                  <a:pt x="222" y="367"/>
                </a:lnTo>
                <a:lnTo>
                  <a:pt x="221" y="367"/>
                </a:lnTo>
                <a:lnTo>
                  <a:pt x="217" y="368"/>
                </a:lnTo>
                <a:lnTo>
                  <a:pt x="215" y="368"/>
                </a:lnTo>
                <a:lnTo>
                  <a:pt x="208" y="371"/>
                </a:lnTo>
                <a:lnTo>
                  <a:pt x="206" y="371"/>
                </a:lnTo>
                <a:lnTo>
                  <a:pt x="204" y="372"/>
                </a:lnTo>
                <a:lnTo>
                  <a:pt x="201" y="373"/>
                </a:lnTo>
                <a:lnTo>
                  <a:pt x="198" y="375"/>
                </a:lnTo>
                <a:lnTo>
                  <a:pt x="197" y="375"/>
                </a:lnTo>
                <a:lnTo>
                  <a:pt x="196" y="375"/>
                </a:lnTo>
                <a:lnTo>
                  <a:pt x="195" y="375"/>
                </a:lnTo>
                <a:lnTo>
                  <a:pt x="194" y="375"/>
                </a:lnTo>
                <a:lnTo>
                  <a:pt x="193" y="375"/>
                </a:lnTo>
                <a:lnTo>
                  <a:pt x="188" y="374"/>
                </a:lnTo>
                <a:lnTo>
                  <a:pt x="187" y="374"/>
                </a:lnTo>
                <a:lnTo>
                  <a:pt x="186" y="374"/>
                </a:lnTo>
                <a:lnTo>
                  <a:pt x="183" y="373"/>
                </a:lnTo>
                <a:lnTo>
                  <a:pt x="177" y="370"/>
                </a:lnTo>
                <a:lnTo>
                  <a:pt x="176" y="369"/>
                </a:lnTo>
                <a:lnTo>
                  <a:pt x="174" y="368"/>
                </a:lnTo>
                <a:lnTo>
                  <a:pt x="173" y="367"/>
                </a:lnTo>
                <a:lnTo>
                  <a:pt x="171" y="365"/>
                </a:lnTo>
                <a:lnTo>
                  <a:pt x="169" y="364"/>
                </a:lnTo>
                <a:lnTo>
                  <a:pt x="168" y="363"/>
                </a:lnTo>
                <a:lnTo>
                  <a:pt x="167" y="362"/>
                </a:lnTo>
                <a:lnTo>
                  <a:pt x="164" y="361"/>
                </a:lnTo>
                <a:lnTo>
                  <a:pt x="164" y="361"/>
                </a:lnTo>
                <a:lnTo>
                  <a:pt x="162" y="360"/>
                </a:lnTo>
                <a:lnTo>
                  <a:pt x="161" y="359"/>
                </a:lnTo>
                <a:lnTo>
                  <a:pt x="160" y="358"/>
                </a:lnTo>
                <a:lnTo>
                  <a:pt x="159" y="357"/>
                </a:lnTo>
                <a:lnTo>
                  <a:pt x="158" y="355"/>
                </a:lnTo>
                <a:lnTo>
                  <a:pt x="157" y="353"/>
                </a:lnTo>
                <a:lnTo>
                  <a:pt x="156" y="351"/>
                </a:lnTo>
                <a:lnTo>
                  <a:pt x="155" y="350"/>
                </a:lnTo>
                <a:lnTo>
                  <a:pt x="151" y="346"/>
                </a:lnTo>
                <a:lnTo>
                  <a:pt x="150" y="345"/>
                </a:lnTo>
                <a:lnTo>
                  <a:pt x="150" y="344"/>
                </a:lnTo>
                <a:lnTo>
                  <a:pt x="149" y="343"/>
                </a:lnTo>
                <a:lnTo>
                  <a:pt x="149" y="342"/>
                </a:lnTo>
                <a:lnTo>
                  <a:pt x="149" y="340"/>
                </a:lnTo>
                <a:lnTo>
                  <a:pt x="148" y="338"/>
                </a:lnTo>
                <a:lnTo>
                  <a:pt x="148" y="337"/>
                </a:lnTo>
                <a:lnTo>
                  <a:pt x="148" y="336"/>
                </a:lnTo>
                <a:lnTo>
                  <a:pt x="148" y="335"/>
                </a:lnTo>
                <a:lnTo>
                  <a:pt x="147" y="334"/>
                </a:lnTo>
                <a:lnTo>
                  <a:pt x="146" y="333"/>
                </a:lnTo>
                <a:lnTo>
                  <a:pt x="146" y="332"/>
                </a:lnTo>
                <a:lnTo>
                  <a:pt x="144" y="328"/>
                </a:lnTo>
                <a:lnTo>
                  <a:pt x="143" y="327"/>
                </a:lnTo>
                <a:lnTo>
                  <a:pt x="142" y="324"/>
                </a:lnTo>
                <a:lnTo>
                  <a:pt x="142" y="323"/>
                </a:lnTo>
                <a:lnTo>
                  <a:pt x="141" y="321"/>
                </a:lnTo>
                <a:lnTo>
                  <a:pt x="141" y="320"/>
                </a:lnTo>
                <a:lnTo>
                  <a:pt x="141" y="317"/>
                </a:lnTo>
                <a:lnTo>
                  <a:pt x="141" y="315"/>
                </a:lnTo>
                <a:lnTo>
                  <a:pt x="141" y="313"/>
                </a:lnTo>
                <a:lnTo>
                  <a:pt x="140" y="311"/>
                </a:lnTo>
                <a:lnTo>
                  <a:pt x="139" y="309"/>
                </a:lnTo>
                <a:lnTo>
                  <a:pt x="137" y="305"/>
                </a:lnTo>
                <a:lnTo>
                  <a:pt x="135" y="302"/>
                </a:lnTo>
                <a:lnTo>
                  <a:pt x="135" y="301"/>
                </a:lnTo>
                <a:lnTo>
                  <a:pt x="134" y="300"/>
                </a:lnTo>
                <a:lnTo>
                  <a:pt x="134" y="300"/>
                </a:lnTo>
                <a:lnTo>
                  <a:pt x="134" y="299"/>
                </a:lnTo>
                <a:lnTo>
                  <a:pt x="133" y="299"/>
                </a:lnTo>
                <a:lnTo>
                  <a:pt x="131" y="299"/>
                </a:lnTo>
                <a:lnTo>
                  <a:pt x="130" y="299"/>
                </a:lnTo>
                <a:lnTo>
                  <a:pt x="129" y="299"/>
                </a:lnTo>
                <a:lnTo>
                  <a:pt x="128" y="299"/>
                </a:lnTo>
                <a:lnTo>
                  <a:pt x="128" y="300"/>
                </a:lnTo>
                <a:lnTo>
                  <a:pt x="127" y="300"/>
                </a:lnTo>
                <a:lnTo>
                  <a:pt x="127" y="301"/>
                </a:lnTo>
                <a:lnTo>
                  <a:pt x="127" y="302"/>
                </a:lnTo>
                <a:lnTo>
                  <a:pt x="127" y="303"/>
                </a:lnTo>
                <a:lnTo>
                  <a:pt x="127" y="305"/>
                </a:lnTo>
                <a:lnTo>
                  <a:pt x="129" y="315"/>
                </a:lnTo>
                <a:lnTo>
                  <a:pt x="130" y="316"/>
                </a:lnTo>
                <a:lnTo>
                  <a:pt x="130" y="317"/>
                </a:lnTo>
                <a:lnTo>
                  <a:pt x="130" y="319"/>
                </a:lnTo>
                <a:lnTo>
                  <a:pt x="130" y="320"/>
                </a:lnTo>
                <a:lnTo>
                  <a:pt x="129" y="321"/>
                </a:lnTo>
                <a:lnTo>
                  <a:pt x="129" y="321"/>
                </a:lnTo>
                <a:lnTo>
                  <a:pt x="129" y="322"/>
                </a:lnTo>
                <a:lnTo>
                  <a:pt x="128" y="323"/>
                </a:lnTo>
                <a:lnTo>
                  <a:pt x="126" y="324"/>
                </a:lnTo>
                <a:lnTo>
                  <a:pt x="126" y="325"/>
                </a:lnTo>
                <a:lnTo>
                  <a:pt x="125" y="326"/>
                </a:lnTo>
                <a:lnTo>
                  <a:pt x="124" y="326"/>
                </a:lnTo>
                <a:lnTo>
                  <a:pt x="123" y="326"/>
                </a:lnTo>
                <a:lnTo>
                  <a:pt x="123" y="326"/>
                </a:lnTo>
                <a:lnTo>
                  <a:pt x="122" y="326"/>
                </a:lnTo>
                <a:lnTo>
                  <a:pt x="121" y="326"/>
                </a:lnTo>
                <a:lnTo>
                  <a:pt x="120" y="325"/>
                </a:lnTo>
                <a:lnTo>
                  <a:pt x="120" y="325"/>
                </a:lnTo>
                <a:lnTo>
                  <a:pt x="119" y="325"/>
                </a:lnTo>
                <a:lnTo>
                  <a:pt x="119" y="326"/>
                </a:lnTo>
                <a:lnTo>
                  <a:pt x="118" y="326"/>
                </a:lnTo>
                <a:lnTo>
                  <a:pt x="117" y="327"/>
                </a:lnTo>
                <a:lnTo>
                  <a:pt x="116" y="327"/>
                </a:lnTo>
                <a:lnTo>
                  <a:pt x="114" y="329"/>
                </a:lnTo>
                <a:lnTo>
                  <a:pt x="113" y="329"/>
                </a:lnTo>
                <a:lnTo>
                  <a:pt x="112" y="330"/>
                </a:lnTo>
                <a:lnTo>
                  <a:pt x="112" y="330"/>
                </a:lnTo>
                <a:lnTo>
                  <a:pt x="111" y="331"/>
                </a:lnTo>
                <a:lnTo>
                  <a:pt x="111" y="332"/>
                </a:lnTo>
                <a:lnTo>
                  <a:pt x="110" y="334"/>
                </a:lnTo>
                <a:lnTo>
                  <a:pt x="109" y="335"/>
                </a:lnTo>
                <a:lnTo>
                  <a:pt x="109" y="336"/>
                </a:lnTo>
                <a:lnTo>
                  <a:pt x="108" y="336"/>
                </a:lnTo>
                <a:lnTo>
                  <a:pt x="105" y="340"/>
                </a:lnTo>
                <a:lnTo>
                  <a:pt x="104" y="340"/>
                </a:lnTo>
                <a:lnTo>
                  <a:pt x="103" y="341"/>
                </a:lnTo>
                <a:lnTo>
                  <a:pt x="102" y="344"/>
                </a:lnTo>
                <a:lnTo>
                  <a:pt x="101" y="346"/>
                </a:lnTo>
                <a:lnTo>
                  <a:pt x="100" y="346"/>
                </a:lnTo>
                <a:lnTo>
                  <a:pt x="100" y="346"/>
                </a:lnTo>
                <a:lnTo>
                  <a:pt x="99" y="346"/>
                </a:lnTo>
                <a:lnTo>
                  <a:pt x="99" y="347"/>
                </a:lnTo>
                <a:lnTo>
                  <a:pt x="98" y="347"/>
                </a:lnTo>
                <a:lnTo>
                  <a:pt x="98" y="346"/>
                </a:lnTo>
                <a:lnTo>
                  <a:pt x="97" y="346"/>
                </a:lnTo>
                <a:lnTo>
                  <a:pt x="96" y="345"/>
                </a:lnTo>
                <a:lnTo>
                  <a:pt x="95" y="344"/>
                </a:lnTo>
                <a:lnTo>
                  <a:pt x="94" y="343"/>
                </a:lnTo>
                <a:lnTo>
                  <a:pt x="93" y="341"/>
                </a:lnTo>
                <a:lnTo>
                  <a:pt x="92" y="339"/>
                </a:lnTo>
                <a:lnTo>
                  <a:pt x="91" y="338"/>
                </a:lnTo>
                <a:lnTo>
                  <a:pt x="91" y="336"/>
                </a:lnTo>
                <a:lnTo>
                  <a:pt x="91" y="335"/>
                </a:lnTo>
                <a:lnTo>
                  <a:pt x="91" y="334"/>
                </a:lnTo>
                <a:lnTo>
                  <a:pt x="91" y="332"/>
                </a:lnTo>
                <a:lnTo>
                  <a:pt x="91" y="329"/>
                </a:lnTo>
                <a:lnTo>
                  <a:pt x="92" y="323"/>
                </a:lnTo>
                <a:lnTo>
                  <a:pt x="93" y="320"/>
                </a:lnTo>
                <a:lnTo>
                  <a:pt x="93" y="317"/>
                </a:lnTo>
                <a:lnTo>
                  <a:pt x="93" y="316"/>
                </a:lnTo>
                <a:lnTo>
                  <a:pt x="93" y="316"/>
                </a:lnTo>
                <a:lnTo>
                  <a:pt x="93" y="315"/>
                </a:lnTo>
                <a:lnTo>
                  <a:pt x="93" y="313"/>
                </a:lnTo>
                <a:lnTo>
                  <a:pt x="92" y="312"/>
                </a:lnTo>
                <a:lnTo>
                  <a:pt x="92" y="311"/>
                </a:lnTo>
                <a:lnTo>
                  <a:pt x="91" y="310"/>
                </a:lnTo>
                <a:lnTo>
                  <a:pt x="90" y="310"/>
                </a:lnTo>
                <a:lnTo>
                  <a:pt x="89" y="309"/>
                </a:lnTo>
                <a:lnTo>
                  <a:pt x="88" y="308"/>
                </a:lnTo>
                <a:lnTo>
                  <a:pt x="87" y="308"/>
                </a:lnTo>
                <a:lnTo>
                  <a:pt x="86" y="308"/>
                </a:lnTo>
                <a:lnTo>
                  <a:pt x="85" y="307"/>
                </a:lnTo>
                <a:lnTo>
                  <a:pt x="84" y="307"/>
                </a:lnTo>
                <a:lnTo>
                  <a:pt x="82" y="308"/>
                </a:lnTo>
                <a:lnTo>
                  <a:pt x="79" y="308"/>
                </a:lnTo>
                <a:lnTo>
                  <a:pt x="77" y="308"/>
                </a:lnTo>
                <a:lnTo>
                  <a:pt x="76" y="309"/>
                </a:lnTo>
                <a:lnTo>
                  <a:pt x="75" y="309"/>
                </a:lnTo>
                <a:lnTo>
                  <a:pt x="73" y="310"/>
                </a:lnTo>
                <a:lnTo>
                  <a:pt x="70" y="311"/>
                </a:lnTo>
                <a:lnTo>
                  <a:pt x="69" y="312"/>
                </a:lnTo>
                <a:lnTo>
                  <a:pt x="68" y="312"/>
                </a:lnTo>
                <a:lnTo>
                  <a:pt x="67" y="313"/>
                </a:lnTo>
                <a:lnTo>
                  <a:pt x="64" y="315"/>
                </a:lnTo>
                <a:lnTo>
                  <a:pt x="62" y="317"/>
                </a:lnTo>
                <a:lnTo>
                  <a:pt x="58" y="320"/>
                </a:lnTo>
                <a:lnTo>
                  <a:pt x="53" y="323"/>
                </a:lnTo>
                <a:lnTo>
                  <a:pt x="52" y="325"/>
                </a:lnTo>
                <a:lnTo>
                  <a:pt x="51" y="326"/>
                </a:lnTo>
                <a:lnTo>
                  <a:pt x="50" y="327"/>
                </a:lnTo>
                <a:lnTo>
                  <a:pt x="49" y="328"/>
                </a:lnTo>
                <a:lnTo>
                  <a:pt x="47" y="330"/>
                </a:lnTo>
                <a:lnTo>
                  <a:pt x="47" y="331"/>
                </a:lnTo>
                <a:lnTo>
                  <a:pt x="46" y="332"/>
                </a:lnTo>
                <a:lnTo>
                  <a:pt x="45" y="332"/>
                </a:lnTo>
                <a:lnTo>
                  <a:pt x="44" y="332"/>
                </a:lnTo>
                <a:lnTo>
                  <a:pt x="43" y="332"/>
                </a:lnTo>
                <a:lnTo>
                  <a:pt x="38" y="332"/>
                </a:lnTo>
                <a:lnTo>
                  <a:pt x="33" y="333"/>
                </a:lnTo>
                <a:lnTo>
                  <a:pt x="32" y="333"/>
                </a:lnTo>
                <a:lnTo>
                  <a:pt x="31" y="332"/>
                </a:lnTo>
                <a:lnTo>
                  <a:pt x="30" y="332"/>
                </a:lnTo>
                <a:lnTo>
                  <a:pt x="30" y="332"/>
                </a:lnTo>
                <a:lnTo>
                  <a:pt x="29" y="332"/>
                </a:lnTo>
                <a:lnTo>
                  <a:pt x="29" y="331"/>
                </a:lnTo>
                <a:lnTo>
                  <a:pt x="28" y="330"/>
                </a:lnTo>
                <a:lnTo>
                  <a:pt x="28" y="329"/>
                </a:lnTo>
                <a:lnTo>
                  <a:pt x="28" y="329"/>
                </a:lnTo>
                <a:lnTo>
                  <a:pt x="27" y="327"/>
                </a:lnTo>
                <a:lnTo>
                  <a:pt x="28" y="326"/>
                </a:lnTo>
                <a:lnTo>
                  <a:pt x="28" y="324"/>
                </a:lnTo>
                <a:lnTo>
                  <a:pt x="28" y="320"/>
                </a:lnTo>
                <a:lnTo>
                  <a:pt x="29" y="317"/>
                </a:lnTo>
                <a:lnTo>
                  <a:pt x="29" y="316"/>
                </a:lnTo>
                <a:lnTo>
                  <a:pt x="28" y="315"/>
                </a:lnTo>
                <a:lnTo>
                  <a:pt x="28" y="314"/>
                </a:lnTo>
                <a:lnTo>
                  <a:pt x="28" y="314"/>
                </a:lnTo>
                <a:lnTo>
                  <a:pt x="28" y="313"/>
                </a:lnTo>
                <a:lnTo>
                  <a:pt x="27" y="313"/>
                </a:lnTo>
                <a:lnTo>
                  <a:pt x="27" y="313"/>
                </a:lnTo>
                <a:lnTo>
                  <a:pt x="26" y="313"/>
                </a:lnTo>
                <a:lnTo>
                  <a:pt x="25" y="314"/>
                </a:lnTo>
                <a:lnTo>
                  <a:pt x="23" y="314"/>
                </a:lnTo>
                <a:lnTo>
                  <a:pt x="22" y="315"/>
                </a:lnTo>
                <a:lnTo>
                  <a:pt x="18" y="315"/>
                </a:lnTo>
                <a:lnTo>
                  <a:pt x="17" y="315"/>
                </a:lnTo>
                <a:lnTo>
                  <a:pt x="16" y="315"/>
                </a:lnTo>
                <a:lnTo>
                  <a:pt x="15" y="315"/>
                </a:lnTo>
                <a:lnTo>
                  <a:pt x="14" y="315"/>
                </a:lnTo>
                <a:lnTo>
                  <a:pt x="13" y="315"/>
                </a:lnTo>
                <a:lnTo>
                  <a:pt x="12" y="314"/>
                </a:lnTo>
                <a:lnTo>
                  <a:pt x="12" y="314"/>
                </a:lnTo>
                <a:lnTo>
                  <a:pt x="10" y="312"/>
                </a:lnTo>
                <a:lnTo>
                  <a:pt x="9" y="311"/>
                </a:lnTo>
                <a:lnTo>
                  <a:pt x="7" y="308"/>
                </a:lnTo>
                <a:lnTo>
                  <a:pt x="4" y="305"/>
                </a:lnTo>
                <a:lnTo>
                  <a:pt x="4" y="304"/>
                </a:lnTo>
                <a:lnTo>
                  <a:pt x="3" y="303"/>
                </a:lnTo>
                <a:lnTo>
                  <a:pt x="2" y="301"/>
                </a:lnTo>
                <a:lnTo>
                  <a:pt x="1" y="299"/>
                </a:lnTo>
                <a:lnTo>
                  <a:pt x="0" y="298"/>
                </a:lnTo>
                <a:lnTo>
                  <a:pt x="0" y="297"/>
                </a:lnTo>
                <a:lnTo>
                  <a:pt x="0" y="296"/>
                </a:lnTo>
                <a:lnTo>
                  <a:pt x="0" y="295"/>
                </a:lnTo>
                <a:lnTo>
                  <a:pt x="0" y="295"/>
                </a:lnTo>
                <a:lnTo>
                  <a:pt x="0" y="293"/>
                </a:lnTo>
                <a:lnTo>
                  <a:pt x="0" y="292"/>
                </a:lnTo>
                <a:lnTo>
                  <a:pt x="0" y="291"/>
                </a:lnTo>
                <a:lnTo>
                  <a:pt x="1" y="289"/>
                </a:lnTo>
                <a:lnTo>
                  <a:pt x="3" y="284"/>
                </a:lnTo>
                <a:lnTo>
                  <a:pt x="4" y="282"/>
                </a:lnTo>
                <a:lnTo>
                  <a:pt x="5" y="280"/>
                </a:lnTo>
                <a:lnTo>
                  <a:pt x="5" y="279"/>
                </a:lnTo>
                <a:lnTo>
                  <a:pt x="5" y="277"/>
                </a:lnTo>
                <a:lnTo>
                  <a:pt x="5" y="276"/>
                </a:lnTo>
                <a:lnTo>
                  <a:pt x="5" y="274"/>
                </a:lnTo>
                <a:lnTo>
                  <a:pt x="5" y="273"/>
                </a:lnTo>
                <a:lnTo>
                  <a:pt x="5" y="271"/>
                </a:lnTo>
                <a:lnTo>
                  <a:pt x="6" y="270"/>
                </a:lnTo>
                <a:lnTo>
                  <a:pt x="6" y="269"/>
                </a:lnTo>
                <a:lnTo>
                  <a:pt x="6" y="268"/>
                </a:lnTo>
                <a:lnTo>
                  <a:pt x="8" y="266"/>
                </a:lnTo>
                <a:lnTo>
                  <a:pt x="10" y="264"/>
                </a:lnTo>
                <a:lnTo>
                  <a:pt x="13" y="260"/>
                </a:lnTo>
                <a:lnTo>
                  <a:pt x="14" y="259"/>
                </a:lnTo>
                <a:lnTo>
                  <a:pt x="15" y="257"/>
                </a:lnTo>
                <a:lnTo>
                  <a:pt x="16" y="255"/>
                </a:lnTo>
                <a:lnTo>
                  <a:pt x="16" y="254"/>
                </a:lnTo>
                <a:lnTo>
                  <a:pt x="17" y="252"/>
                </a:lnTo>
                <a:lnTo>
                  <a:pt x="17" y="251"/>
                </a:lnTo>
                <a:lnTo>
                  <a:pt x="17" y="250"/>
                </a:lnTo>
                <a:lnTo>
                  <a:pt x="17" y="249"/>
                </a:lnTo>
                <a:lnTo>
                  <a:pt x="17" y="248"/>
                </a:lnTo>
                <a:lnTo>
                  <a:pt x="16" y="247"/>
                </a:lnTo>
                <a:lnTo>
                  <a:pt x="16" y="246"/>
                </a:lnTo>
                <a:lnTo>
                  <a:pt x="16" y="245"/>
                </a:lnTo>
                <a:lnTo>
                  <a:pt x="15" y="244"/>
                </a:lnTo>
                <a:lnTo>
                  <a:pt x="15" y="244"/>
                </a:lnTo>
                <a:lnTo>
                  <a:pt x="14" y="242"/>
                </a:lnTo>
                <a:lnTo>
                  <a:pt x="13" y="241"/>
                </a:lnTo>
                <a:lnTo>
                  <a:pt x="7" y="235"/>
                </a:lnTo>
                <a:lnTo>
                  <a:pt x="6" y="233"/>
                </a:lnTo>
                <a:lnTo>
                  <a:pt x="5" y="232"/>
                </a:lnTo>
                <a:lnTo>
                  <a:pt x="4" y="231"/>
                </a:lnTo>
                <a:lnTo>
                  <a:pt x="4" y="230"/>
                </a:lnTo>
                <a:lnTo>
                  <a:pt x="4" y="230"/>
                </a:lnTo>
                <a:lnTo>
                  <a:pt x="4" y="229"/>
                </a:lnTo>
                <a:lnTo>
                  <a:pt x="3" y="228"/>
                </a:lnTo>
                <a:lnTo>
                  <a:pt x="3" y="227"/>
                </a:lnTo>
                <a:lnTo>
                  <a:pt x="3" y="226"/>
                </a:lnTo>
                <a:lnTo>
                  <a:pt x="4" y="221"/>
                </a:lnTo>
                <a:lnTo>
                  <a:pt x="5" y="216"/>
                </a:lnTo>
                <a:lnTo>
                  <a:pt x="5" y="214"/>
                </a:lnTo>
                <a:lnTo>
                  <a:pt x="5" y="213"/>
                </a:lnTo>
                <a:lnTo>
                  <a:pt x="6" y="211"/>
                </a:lnTo>
                <a:lnTo>
                  <a:pt x="6" y="210"/>
                </a:lnTo>
                <a:lnTo>
                  <a:pt x="7" y="209"/>
                </a:lnTo>
                <a:lnTo>
                  <a:pt x="8" y="205"/>
                </a:lnTo>
                <a:lnTo>
                  <a:pt x="9" y="203"/>
                </a:lnTo>
                <a:lnTo>
                  <a:pt x="11" y="201"/>
                </a:lnTo>
                <a:lnTo>
                  <a:pt x="12" y="199"/>
                </a:lnTo>
                <a:lnTo>
                  <a:pt x="14" y="196"/>
                </a:lnTo>
                <a:lnTo>
                  <a:pt x="22" y="187"/>
                </a:lnTo>
                <a:lnTo>
                  <a:pt x="23" y="186"/>
                </a:lnTo>
                <a:lnTo>
                  <a:pt x="24" y="185"/>
                </a:lnTo>
                <a:lnTo>
                  <a:pt x="25" y="183"/>
                </a:lnTo>
                <a:lnTo>
                  <a:pt x="26" y="181"/>
                </a:lnTo>
                <a:lnTo>
                  <a:pt x="26" y="180"/>
                </a:lnTo>
                <a:lnTo>
                  <a:pt x="27" y="178"/>
                </a:lnTo>
                <a:lnTo>
                  <a:pt x="28" y="176"/>
                </a:lnTo>
                <a:lnTo>
                  <a:pt x="28" y="175"/>
                </a:lnTo>
                <a:lnTo>
                  <a:pt x="28" y="173"/>
                </a:lnTo>
                <a:lnTo>
                  <a:pt x="28" y="171"/>
                </a:lnTo>
                <a:lnTo>
                  <a:pt x="28" y="168"/>
                </a:lnTo>
                <a:lnTo>
                  <a:pt x="28" y="162"/>
                </a:lnTo>
                <a:lnTo>
                  <a:pt x="28" y="155"/>
                </a:lnTo>
                <a:lnTo>
                  <a:pt x="28" y="153"/>
                </a:lnTo>
                <a:lnTo>
                  <a:pt x="28" y="151"/>
                </a:lnTo>
                <a:lnTo>
                  <a:pt x="28" y="149"/>
                </a:lnTo>
                <a:lnTo>
                  <a:pt x="29" y="148"/>
                </a:lnTo>
                <a:lnTo>
                  <a:pt x="29" y="146"/>
                </a:lnTo>
                <a:lnTo>
                  <a:pt x="31" y="141"/>
                </a:lnTo>
                <a:lnTo>
                  <a:pt x="32" y="139"/>
                </a:lnTo>
                <a:lnTo>
                  <a:pt x="32" y="138"/>
                </a:lnTo>
                <a:lnTo>
                  <a:pt x="33" y="137"/>
                </a:lnTo>
                <a:lnTo>
                  <a:pt x="33" y="135"/>
                </a:lnTo>
                <a:lnTo>
                  <a:pt x="33" y="131"/>
                </a:lnTo>
                <a:lnTo>
                  <a:pt x="34" y="128"/>
                </a:lnTo>
                <a:lnTo>
                  <a:pt x="34" y="126"/>
                </a:lnTo>
                <a:lnTo>
                  <a:pt x="35" y="125"/>
                </a:lnTo>
                <a:lnTo>
                  <a:pt x="35" y="124"/>
                </a:lnTo>
                <a:lnTo>
                  <a:pt x="36" y="122"/>
                </a:lnTo>
                <a:lnTo>
                  <a:pt x="38" y="119"/>
                </a:lnTo>
                <a:lnTo>
                  <a:pt x="45" y="111"/>
                </a:lnTo>
                <a:lnTo>
                  <a:pt x="48" y="107"/>
                </a:lnTo>
                <a:lnTo>
                  <a:pt x="50" y="105"/>
                </a:lnTo>
                <a:lnTo>
                  <a:pt x="51" y="104"/>
                </a:lnTo>
                <a:lnTo>
                  <a:pt x="54" y="102"/>
                </a:lnTo>
                <a:lnTo>
                  <a:pt x="55" y="101"/>
                </a:lnTo>
                <a:lnTo>
                  <a:pt x="56" y="100"/>
                </a:lnTo>
                <a:lnTo>
                  <a:pt x="60" y="97"/>
                </a:lnTo>
                <a:lnTo>
                  <a:pt x="61" y="96"/>
                </a:lnTo>
                <a:lnTo>
                  <a:pt x="62" y="95"/>
                </a:lnTo>
                <a:lnTo>
                  <a:pt x="63" y="94"/>
                </a:lnTo>
                <a:lnTo>
                  <a:pt x="65" y="93"/>
                </a:lnTo>
                <a:lnTo>
                  <a:pt x="66" y="92"/>
                </a:lnTo>
                <a:lnTo>
                  <a:pt x="69" y="91"/>
                </a:lnTo>
                <a:lnTo>
                  <a:pt x="71" y="91"/>
                </a:lnTo>
                <a:lnTo>
                  <a:pt x="72" y="90"/>
                </a:lnTo>
                <a:lnTo>
                  <a:pt x="74" y="88"/>
                </a:lnTo>
                <a:lnTo>
                  <a:pt x="75" y="87"/>
                </a:lnTo>
                <a:lnTo>
                  <a:pt x="77" y="86"/>
                </a:lnTo>
                <a:lnTo>
                  <a:pt x="81" y="81"/>
                </a:lnTo>
                <a:lnTo>
                  <a:pt x="84" y="78"/>
                </a:lnTo>
                <a:lnTo>
                  <a:pt x="86" y="76"/>
                </a:lnTo>
                <a:lnTo>
                  <a:pt x="87" y="75"/>
                </a:lnTo>
                <a:lnTo>
                  <a:pt x="88" y="75"/>
                </a:lnTo>
                <a:lnTo>
                  <a:pt x="89" y="74"/>
                </a:lnTo>
                <a:lnTo>
                  <a:pt x="90" y="74"/>
                </a:lnTo>
                <a:lnTo>
                  <a:pt x="91" y="74"/>
                </a:lnTo>
                <a:lnTo>
                  <a:pt x="93" y="74"/>
                </a:lnTo>
                <a:lnTo>
                  <a:pt x="95" y="75"/>
                </a:lnTo>
                <a:lnTo>
                  <a:pt x="97" y="75"/>
                </a:lnTo>
                <a:lnTo>
                  <a:pt x="99" y="75"/>
                </a:lnTo>
                <a:lnTo>
                  <a:pt x="100" y="75"/>
                </a:lnTo>
                <a:lnTo>
                  <a:pt x="101" y="75"/>
                </a:lnTo>
                <a:lnTo>
                  <a:pt x="102" y="75"/>
                </a:lnTo>
                <a:lnTo>
                  <a:pt x="103" y="75"/>
                </a:lnTo>
                <a:lnTo>
                  <a:pt x="104" y="74"/>
                </a:lnTo>
                <a:lnTo>
                  <a:pt x="105" y="74"/>
                </a:lnTo>
                <a:lnTo>
                  <a:pt x="105" y="73"/>
                </a:lnTo>
                <a:lnTo>
                  <a:pt x="106" y="73"/>
                </a:lnTo>
                <a:lnTo>
                  <a:pt x="106" y="71"/>
                </a:lnTo>
                <a:lnTo>
                  <a:pt x="107" y="70"/>
                </a:lnTo>
                <a:lnTo>
                  <a:pt x="107" y="69"/>
                </a:lnTo>
                <a:lnTo>
                  <a:pt x="108" y="66"/>
                </a:lnTo>
                <a:lnTo>
                  <a:pt x="108" y="63"/>
                </a:lnTo>
                <a:lnTo>
                  <a:pt x="108" y="60"/>
                </a:lnTo>
                <a:lnTo>
                  <a:pt x="109" y="48"/>
                </a:lnTo>
                <a:lnTo>
                  <a:pt x="109" y="48"/>
                </a:lnTo>
                <a:lnTo>
                  <a:pt x="110" y="48"/>
                </a:lnTo>
                <a:lnTo>
                  <a:pt x="110" y="48"/>
                </a:lnTo>
                <a:lnTo>
                  <a:pt x="111" y="47"/>
                </a:lnTo>
                <a:lnTo>
                  <a:pt x="112" y="47"/>
                </a:lnTo>
                <a:lnTo>
                  <a:pt x="114" y="46"/>
                </a:lnTo>
                <a:lnTo>
                  <a:pt x="115" y="45"/>
                </a:lnTo>
                <a:lnTo>
                  <a:pt x="118" y="42"/>
                </a:lnTo>
                <a:lnTo>
                  <a:pt x="120" y="40"/>
                </a:lnTo>
                <a:lnTo>
                  <a:pt x="122" y="39"/>
                </a:lnTo>
                <a:lnTo>
                  <a:pt x="124" y="38"/>
                </a:lnTo>
                <a:lnTo>
                  <a:pt x="127" y="37"/>
                </a:lnTo>
                <a:lnTo>
                  <a:pt x="130" y="36"/>
                </a:lnTo>
                <a:lnTo>
                  <a:pt x="133" y="35"/>
                </a:lnTo>
                <a:lnTo>
                  <a:pt x="135" y="34"/>
                </a:lnTo>
                <a:lnTo>
                  <a:pt x="137" y="34"/>
                </a:lnTo>
                <a:lnTo>
                  <a:pt x="139" y="34"/>
                </a:lnTo>
                <a:lnTo>
                  <a:pt x="142" y="34"/>
                </a:lnTo>
                <a:lnTo>
                  <a:pt x="144" y="34"/>
                </a:lnTo>
                <a:lnTo>
                  <a:pt x="148" y="34"/>
                </a:lnTo>
                <a:lnTo>
                  <a:pt x="156" y="34"/>
                </a:lnTo>
                <a:lnTo>
                  <a:pt x="158" y="34"/>
                </a:lnTo>
                <a:lnTo>
                  <a:pt x="160" y="34"/>
                </a:lnTo>
                <a:lnTo>
                  <a:pt x="162" y="34"/>
                </a:lnTo>
                <a:lnTo>
                  <a:pt x="164" y="33"/>
                </a:lnTo>
                <a:lnTo>
                  <a:pt x="166" y="33"/>
                </a:lnTo>
                <a:lnTo>
                  <a:pt x="170" y="32"/>
                </a:lnTo>
                <a:lnTo>
                  <a:pt x="172" y="32"/>
                </a:lnTo>
                <a:lnTo>
                  <a:pt x="173" y="31"/>
                </a:lnTo>
                <a:lnTo>
                  <a:pt x="175" y="32"/>
                </a:lnTo>
                <a:lnTo>
                  <a:pt x="176" y="32"/>
                </a:lnTo>
                <a:lnTo>
                  <a:pt x="178" y="32"/>
                </a:lnTo>
                <a:lnTo>
                  <a:pt x="181" y="33"/>
                </a:lnTo>
                <a:lnTo>
                  <a:pt x="182" y="34"/>
                </a:lnTo>
                <a:lnTo>
                  <a:pt x="183" y="34"/>
                </a:lnTo>
                <a:lnTo>
                  <a:pt x="185" y="34"/>
                </a:lnTo>
                <a:lnTo>
                  <a:pt x="186" y="34"/>
                </a:lnTo>
                <a:lnTo>
                  <a:pt x="188" y="34"/>
                </a:lnTo>
                <a:lnTo>
                  <a:pt x="190" y="34"/>
                </a:lnTo>
                <a:lnTo>
                  <a:pt x="192" y="33"/>
                </a:lnTo>
                <a:lnTo>
                  <a:pt x="195" y="32"/>
                </a:lnTo>
                <a:lnTo>
                  <a:pt x="197" y="30"/>
                </a:lnTo>
                <a:lnTo>
                  <a:pt x="199" y="29"/>
                </a:lnTo>
                <a:lnTo>
                  <a:pt x="201" y="28"/>
                </a:lnTo>
                <a:lnTo>
                  <a:pt x="203" y="26"/>
                </a:lnTo>
                <a:lnTo>
                  <a:pt x="206" y="23"/>
                </a:lnTo>
                <a:lnTo>
                  <a:pt x="208" y="21"/>
                </a:lnTo>
                <a:lnTo>
                  <a:pt x="210" y="19"/>
                </a:lnTo>
                <a:lnTo>
                  <a:pt x="212" y="17"/>
                </a:lnTo>
                <a:lnTo>
                  <a:pt x="213" y="15"/>
                </a:lnTo>
                <a:lnTo>
                  <a:pt x="214" y="14"/>
                </a:lnTo>
                <a:lnTo>
                  <a:pt x="214" y="12"/>
                </a:lnTo>
                <a:lnTo>
                  <a:pt x="215" y="11"/>
                </a:lnTo>
                <a:lnTo>
                  <a:pt x="215" y="10"/>
                </a:lnTo>
                <a:lnTo>
                  <a:pt x="217" y="3"/>
                </a:lnTo>
                <a:lnTo>
                  <a:pt x="218" y="2"/>
                </a:lnTo>
                <a:lnTo>
                  <a:pt x="218" y="1"/>
                </a:lnTo>
                <a:lnTo>
                  <a:pt x="219" y="1"/>
                </a:lnTo>
                <a:lnTo>
                  <a:pt x="219" y="0"/>
                </a:lnTo>
                <a:lnTo>
                  <a:pt x="220" y="0"/>
                </a:lnTo>
                <a:lnTo>
                  <a:pt x="221" y="0"/>
                </a:lnTo>
                <a:lnTo>
                  <a:pt x="222" y="0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416" name="Freeform 257">
            <a:extLst>
              <a:ext uri="{FF2B5EF4-FFF2-40B4-BE49-F238E27FC236}">
                <a16:creationId xmlns:a16="http://schemas.microsoft.com/office/drawing/2014/main" id="{CC3D88A1-0ADE-4602-B328-7099E7D2F6A6}"/>
              </a:ext>
            </a:extLst>
          </p:cNvPr>
          <p:cNvSpPr>
            <a:spLocks/>
          </p:cNvSpPr>
          <p:nvPr/>
        </p:nvSpPr>
        <p:spPr bwMode="auto">
          <a:xfrm>
            <a:off x="9648004" y="1971342"/>
            <a:ext cx="647094" cy="604294"/>
          </a:xfrm>
          <a:custGeom>
            <a:avLst/>
            <a:gdLst>
              <a:gd name="T0" fmla="*/ 139 w 635"/>
              <a:gd name="T1" fmla="*/ 11 h 593"/>
              <a:gd name="T2" fmla="*/ 139 w 635"/>
              <a:gd name="T3" fmla="*/ 33 h 593"/>
              <a:gd name="T4" fmla="*/ 152 w 635"/>
              <a:gd name="T5" fmla="*/ 62 h 593"/>
              <a:gd name="T6" fmla="*/ 136 w 635"/>
              <a:gd name="T7" fmla="*/ 79 h 593"/>
              <a:gd name="T8" fmla="*/ 93 w 635"/>
              <a:gd name="T9" fmla="*/ 100 h 593"/>
              <a:gd name="T10" fmla="*/ 91 w 635"/>
              <a:gd name="T11" fmla="*/ 117 h 593"/>
              <a:gd name="T12" fmla="*/ 121 w 635"/>
              <a:gd name="T13" fmla="*/ 138 h 593"/>
              <a:gd name="T14" fmla="*/ 144 w 635"/>
              <a:gd name="T15" fmla="*/ 151 h 593"/>
              <a:gd name="T16" fmla="*/ 168 w 635"/>
              <a:gd name="T17" fmla="*/ 194 h 593"/>
              <a:gd name="T18" fmla="*/ 194 w 635"/>
              <a:gd name="T19" fmla="*/ 217 h 593"/>
              <a:gd name="T20" fmla="*/ 227 w 635"/>
              <a:gd name="T21" fmla="*/ 217 h 593"/>
              <a:gd name="T22" fmla="*/ 268 w 635"/>
              <a:gd name="T23" fmla="*/ 197 h 593"/>
              <a:gd name="T24" fmla="*/ 276 w 635"/>
              <a:gd name="T25" fmla="*/ 185 h 593"/>
              <a:gd name="T26" fmla="*/ 263 w 635"/>
              <a:gd name="T27" fmla="*/ 174 h 593"/>
              <a:gd name="T28" fmla="*/ 279 w 635"/>
              <a:gd name="T29" fmla="*/ 166 h 593"/>
              <a:gd name="T30" fmla="*/ 304 w 635"/>
              <a:gd name="T31" fmla="*/ 200 h 593"/>
              <a:gd name="T32" fmla="*/ 330 w 635"/>
              <a:gd name="T33" fmla="*/ 208 h 593"/>
              <a:gd name="T34" fmla="*/ 348 w 635"/>
              <a:gd name="T35" fmla="*/ 209 h 593"/>
              <a:gd name="T36" fmla="*/ 375 w 635"/>
              <a:gd name="T37" fmla="*/ 227 h 593"/>
              <a:gd name="T38" fmla="*/ 393 w 635"/>
              <a:gd name="T39" fmla="*/ 251 h 593"/>
              <a:gd name="T40" fmla="*/ 405 w 635"/>
              <a:gd name="T41" fmla="*/ 238 h 593"/>
              <a:gd name="T42" fmla="*/ 440 w 635"/>
              <a:gd name="T43" fmla="*/ 241 h 593"/>
              <a:gd name="T44" fmla="*/ 482 w 635"/>
              <a:gd name="T45" fmla="*/ 260 h 593"/>
              <a:gd name="T46" fmla="*/ 493 w 635"/>
              <a:gd name="T47" fmla="*/ 247 h 593"/>
              <a:gd name="T48" fmla="*/ 505 w 635"/>
              <a:gd name="T49" fmla="*/ 258 h 593"/>
              <a:gd name="T50" fmla="*/ 513 w 635"/>
              <a:gd name="T51" fmla="*/ 283 h 593"/>
              <a:gd name="T52" fmla="*/ 509 w 635"/>
              <a:gd name="T53" fmla="*/ 310 h 593"/>
              <a:gd name="T54" fmla="*/ 534 w 635"/>
              <a:gd name="T55" fmla="*/ 373 h 593"/>
              <a:gd name="T56" fmla="*/ 562 w 635"/>
              <a:gd name="T57" fmla="*/ 386 h 593"/>
              <a:gd name="T58" fmla="*/ 588 w 635"/>
              <a:gd name="T59" fmla="*/ 400 h 593"/>
              <a:gd name="T60" fmla="*/ 611 w 635"/>
              <a:gd name="T61" fmla="*/ 410 h 593"/>
              <a:gd name="T62" fmla="*/ 630 w 635"/>
              <a:gd name="T63" fmla="*/ 475 h 593"/>
              <a:gd name="T64" fmla="*/ 629 w 635"/>
              <a:gd name="T65" fmla="*/ 505 h 593"/>
              <a:gd name="T66" fmla="*/ 589 w 635"/>
              <a:gd name="T67" fmla="*/ 523 h 593"/>
              <a:gd name="T68" fmla="*/ 537 w 635"/>
              <a:gd name="T69" fmla="*/ 522 h 593"/>
              <a:gd name="T70" fmla="*/ 513 w 635"/>
              <a:gd name="T71" fmla="*/ 520 h 593"/>
              <a:gd name="T72" fmla="*/ 503 w 635"/>
              <a:gd name="T73" fmla="*/ 542 h 593"/>
              <a:gd name="T74" fmla="*/ 473 w 635"/>
              <a:gd name="T75" fmla="*/ 587 h 593"/>
              <a:gd name="T76" fmla="*/ 447 w 635"/>
              <a:gd name="T77" fmla="*/ 593 h 593"/>
              <a:gd name="T78" fmla="*/ 429 w 635"/>
              <a:gd name="T79" fmla="*/ 571 h 593"/>
              <a:gd name="T80" fmla="*/ 400 w 635"/>
              <a:gd name="T81" fmla="*/ 538 h 593"/>
              <a:gd name="T82" fmla="*/ 370 w 635"/>
              <a:gd name="T83" fmla="*/ 536 h 593"/>
              <a:gd name="T84" fmla="*/ 330 w 635"/>
              <a:gd name="T85" fmla="*/ 521 h 593"/>
              <a:gd name="T86" fmla="*/ 273 w 635"/>
              <a:gd name="T87" fmla="*/ 527 h 593"/>
              <a:gd name="T88" fmla="*/ 251 w 635"/>
              <a:gd name="T89" fmla="*/ 509 h 593"/>
              <a:gd name="T90" fmla="*/ 230 w 635"/>
              <a:gd name="T91" fmla="*/ 496 h 593"/>
              <a:gd name="T92" fmla="*/ 212 w 635"/>
              <a:gd name="T93" fmla="*/ 501 h 593"/>
              <a:gd name="T94" fmla="*/ 210 w 635"/>
              <a:gd name="T95" fmla="*/ 485 h 593"/>
              <a:gd name="T96" fmla="*/ 173 w 635"/>
              <a:gd name="T97" fmla="*/ 444 h 593"/>
              <a:gd name="T98" fmla="*/ 156 w 635"/>
              <a:gd name="T99" fmla="*/ 425 h 593"/>
              <a:gd name="T100" fmla="*/ 137 w 635"/>
              <a:gd name="T101" fmla="*/ 419 h 593"/>
              <a:gd name="T102" fmla="*/ 137 w 635"/>
              <a:gd name="T103" fmla="*/ 385 h 593"/>
              <a:gd name="T104" fmla="*/ 126 w 635"/>
              <a:gd name="T105" fmla="*/ 367 h 593"/>
              <a:gd name="T106" fmla="*/ 87 w 635"/>
              <a:gd name="T107" fmla="*/ 373 h 593"/>
              <a:gd name="T108" fmla="*/ 60 w 635"/>
              <a:gd name="T109" fmla="*/ 351 h 593"/>
              <a:gd name="T110" fmla="*/ 46 w 635"/>
              <a:gd name="T111" fmla="*/ 324 h 593"/>
              <a:gd name="T112" fmla="*/ 34 w 635"/>
              <a:gd name="T113" fmla="*/ 299 h 593"/>
              <a:gd name="T114" fmla="*/ 32 w 635"/>
              <a:gd name="T115" fmla="*/ 323 h 593"/>
              <a:gd name="T116" fmla="*/ 17 w 635"/>
              <a:gd name="T117" fmla="*/ 329 h 593"/>
              <a:gd name="T118" fmla="*/ 3 w 635"/>
              <a:gd name="T119" fmla="*/ 34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635" h="593">
                <a:moveTo>
                  <a:pt x="126" y="0"/>
                </a:moveTo>
                <a:lnTo>
                  <a:pt x="126" y="0"/>
                </a:lnTo>
                <a:lnTo>
                  <a:pt x="127" y="0"/>
                </a:lnTo>
                <a:lnTo>
                  <a:pt x="128" y="1"/>
                </a:lnTo>
                <a:lnTo>
                  <a:pt x="129" y="1"/>
                </a:lnTo>
                <a:lnTo>
                  <a:pt x="130" y="2"/>
                </a:lnTo>
                <a:lnTo>
                  <a:pt x="132" y="3"/>
                </a:lnTo>
                <a:lnTo>
                  <a:pt x="132" y="3"/>
                </a:lnTo>
                <a:lnTo>
                  <a:pt x="133" y="4"/>
                </a:lnTo>
                <a:lnTo>
                  <a:pt x="135" y="5"/>
                </a:lnTo>
                <a:lnTo>
                  <a:pt x="135" y="6"/>
                </a:lnTo>
                <a:lnTo>
                  <a:pt x="136" y="7"/>
                </a:lnTo>
                <a:lnTo>
                  <a:pt x="137" y="8"/>
                </a:lnTo>
                <a:lnTo>
                  <a:pt x="137" y="10"/>
                </a:lnTo>
                <a:lnTo>
                  <a:pt x="137" y="10"/>
                </a:lnTo>
                <a:lnTo>
                  <a:pt x="137" y="10"/>
                </a:lnTo>
                <a:lnTo>
                  <a:pt x="139" y="11"/>
                </a:lnTo>
                <a:lnTo>
                  <a:pt x="140" y="11"/>
                </a:lnTo>
                <a:lnTo>
                  <a:pt x="141" y="11"/>
                </a:lnTo>
                <a:lnTo>
                  <a:pt x="142" y="12"/>
                </a:lnTo>
                <a:lnTo>
                  <a:pt x="143" y="12"/>
                </a:lnTo>
                <a:lnTo>
                  <a:pt x="143" y="13"/>
                </a:lnTo>
                <a:lnTo>
                  <a:pt x="144" y="14"/>
                </a:lnTo>
                <a:lnTo>
                  <a:pt x="144" y="14"/>
                </a:lnTo>
                <a:lnTo>
                  <a:pt x="144" y="15"/>
                </a:lnTo>
                <a:lnTo>
                  <a:pt x="144" y="16"/>
                </a:lnTo>
                <a:lnTo>
                  <a:pt x="144" y="17"/>
                </a:lnTo>
                <a:lnTo>
                  <a:pt x="144" y="18"/>
                </a:lnTo>
                <a:lnTo>
                  <a:pt x="143" y="20"/>
                </a:lnTo>
                <a:lnTo>
                  <a:pt x="141" y="26"/>
                </a:lnTo>
                <a:lnTo>
                  <a:pt x="140" y="28"/>
                </a:lnTo>
                <a:lnTo>
                  <a:pt x="140" y="30"/>
                </a:lnTo>
                <a:lnTo>
                  <a:pt x="139" y="31"/>
                </a:lnTo>
                <a:lnTo>
                  <a:pt x="139" y="33"/>
                </a:lnTo>
                <a:lnTo>
                  <a:pt x="139" y="35"/>
                </a:lnTo>
                <a:lnTo>
                  <a:pt x="139" y="36"/>
                </a:lnTo>
                <a:lnTo>
                  <a:pt x="140" y="38"/>
                </a:lnTo>
                <a:lnTo>
                  <a:pt x="140" y="39"/>
                </a:lnTo>
                <a:lnTo>
                  <a:pt x="141" y="41"/>
                </a:lnTo>
                <a:lnTo>
                  <a:pt x="141" y="42"/>
                </a:lnTo>
                <a:lnTo>
                  <a:pt x="142" y="44"/>
                </a:lnTo>
                <a:lnTo>
                  <a:pt x="144" y="45"/>
                </a:lnTo>
                <a:lnTo>
                  <a:pt x="147" y="50"/>
                </a:lnTo>
                <a:lnTo>
                  <a:pt x="149" y="52"/>
                </a:lnTo>
                <a:lnTo>
                  <a:pt x="150" y="53"/>
                </a:lnTo>
                <a:lnTo>
                  <a:pt x="150" y="54"/>
                </a:lnTo>
                <a:lnTo>
                  <a:pt x="151" y="55"/>
                </a:lnTo>
                <a:lnTo>
                  <a:pt x="151" y="56"/>
                </a:lnTo>
                <a:lnTo>
                  <a:pt x="151" y="58"/>
                </a:lnTo>
                <a:lnTo>
                  <a:pt x="152" y="60"/>
                </a:lnTo>
                <a:lnTo>
                  <a:pt x="152" y="62"/>
                </a:lnTo>
                <a:lnTo>
                  <a:pt x="152" y="64"/>
                </a:lnTo>
                <a:lnTo>
                  <a:pt x="151" y="66"/>
                </a:lnTo>
                <a:lnTo>
                  <a:pt x="151" y="67"/>
                </a:lnTo>
                <a:lnTo>
                  <a:pt x="151" y="69"/>
                </a:lnTo>
                <a:lnTo>
                  <a:pt x="150" y="70"/>
                </a:lnTo>
                <a:lnTo>
                  <a:pt x="150" y="71"/>
                </a:lnTo>
                <a:lnTo>
                  <a:pt x="149" y="72"/>
                </a:lnTo>
                <a:lnTo>
                  <a:pt x="149" y="72"/>
                </a:lnTo>
                <a:lnTo>
                  <a:pt x="148" y="73"/>
                </a:lnTo>
                <a:lnTo>
                  <a:pt x="146" y="74"/>
                </a:lnTo>
                <a:lnTo>
                  <a:pt x="145" y="75"/>
                </a:lnTo>
                <a:lnTo>
                  <a:pt x="144" y="75"/>
                </a:lnTo>
                <a:lnTo>
                  <a:pt x="143" y="76"/>
                </a:lnTo>
                <a:lnTo>
                  <a:pt x="140" y="77"/>
                </a:lnTo>
                <a:lnTo>
                  <a:pt x="139" y="77"/>
                </a:lnTo>
                <a:lnTo>
                  <a:pt x="137" y="78"/>
                </a:lnTo>
                <a:lnTo>
                  <a:pt x="136" y="79"/>
                </a:lnTo>
                <a:lnTo>
                  <a:pt x="135" y="80"/>
                </a:lnTo>
                <a:lnTo>
                  <a:pt x="134" y="81"/>
                </a:lnTo>
                <a:lnTo>
                  <a:pt x="133" y="81"/>
                </a:lnTo>
                <a:lnTo>
                  <a:pt x="131" y="84"/>
                </a:lnTo>
                <a:lnTo>
                  <a:pt x="131" y="85"/>
                </a:lnTo>
                <a:lnTo>
                  <a:pt x="130" y="86"/>
                </a:lnTo>
                <a:lnTo>
                  <a:pt x="129" y="87"/>
                </a:lnTo>
                <a:lnTo>
                  <a:pt x="128" y="88"/>
                </a:lnTo>
                <a:lnTo>
                  <a:pt x="127" y="88"/>
                </a:lnTo>
                <a:lnTo>
                  <a:pt x="126" y="89"/>
                </a:lnTo>
                <a:lnTo>
                  <a:pt x="125" y="89"/>
                </a:lnTo>
                <a:lnTo>
                  <a:pt x="124" y="90"/>
                </a:lnTo>
                <a:lnTo>
                  <a:pt x="121" y="91"/>
                </a:lnTo>
                <a:lnTo>
                  <a:pt x="114" y="93"/>
                </a:lnTo>
                <a:lnTo>
                  <a:pt x="105" y="96"/>
                </a:lnTo>
                <a:lnTo>
                  <a:pt x="101" y="97"/>
                </a:lnTo>
                <a:lnTo>
                  <a:pt x="93" y="100"/>
                </a:lnTo>
                <a:lnTo>
                  <a:pt x="92" y="100"/>
                </a:lnTo>
                <a:lnTo>
                  <a:pt x="91" y="101"/>
                </a:lnTo>
                <a:lnTo>
                  <a:pt x="90" y="102"/>
                </a:lnTo>
                <a:lnTo>
                  <a:pt x="89" y="103"/>
                </a:lnTo>
                <a:lnTo>
                  <a:pt x="88" y="103"/>
                </a:lnTo>
                <a:lnTo>
                  <a:pt x="88" y="104"/>
                </a:lnTo>
                <a:lnTo>
                  <a:pt x="88" y="105"/>
                </a:lnTo>
                <a:lnTo>
                  <a:pt x="87" y="106"/>
                </a:lnTo>
                <a:lnTo>
                  <a:pt x="87" y="107"/>
                </a:lnTo>
                <a:lnTo>
                  <a:pt x="87" y="109"/>
                </a:lnTo>
                <a:lnTo>
                  <a:pt x="88" y="109"/>
                </a:lnTo>
                <a:lnTo>
                  <a:pt x="88" y="110"/>
                </a:lnTo>
                <a:lnTo>
                  <a:pt x="88" y="112"/>
                </a:lnTo>
                <a:lnTo>
                  <a:pt x="89" y="113"/>
                </a:lnTo>
                <a:lnTo>
                  <a:pt x="90" y="114"/>
                </a:lnTo>
                <a:lnTo>
                  <a:pt x="91" y="115"/>
                </a:lnTo>
                <a:lnTo>
                  <a:pt x="91" y="117"/>
                </a:lnTo>
                <a:lnTo>
                  <a:pt x="92" y="118"/>
                </a:lnTo>
                <a:lnTo>
                  <a:pt x="93" y="119"/>
                </a:lnTo>
                <a:lnTo>
                  <a:pt x="95" y="121"/>
                </a:lnTo>
                <a:lnTo>
                  <a:pt x="100" y="125"/>
                </a:lnTo>
                <a:lnTo>
                  <a:pt x="102" y="127"/>
                </a:lnTo>
                <a:lnTo>
                  <a:pt x="104" y="129"/>
                </a:lnTo>
                <a:lnTo>
                  <a:pt x="107" y="132"/>
                </a:lnTo>
                <a:lnTo>
                  <a:pt x="108" y="134"/>
                </a:lnTo>
                <a:lnTo>
                  <a:pt x="109" y="135"/>
                </a:lnTo>
                <a:lnTo>
                  <a:pt x="111" y="136"/>
                </a:lnTo>
                <a:lnTo>
                  <a:pt x="112" y="137"/>
                </a:lnTo>
                <a:lnTo>
                  <a:pt x="114" y="138"/>
                </a:lnTo>
                <a:lnTo>
                  <a:pt x="116" y="138"/>
                </a:lnTo>
                <a:lnTo>
                  <a:pt x="118" y="139"/>
                </a:lnTo>
                <a:lnTo>
                  <a:pt x="119" y="139"/>
                </a:lnTo>
                <a:lnTo>
                  <a:pt x="120" y="138"/>
                </a:lnTo>
                <a:lnTo>
                  <a:pt x="121" y="138"/>
                </a:lnTo>
                <a:lnTo>
                  <a:pt x="124" y="137"/>
                </a:lnTo>
                <a:lnTo>
                  <a:pt x="125" y="137"/>
                </a:lnTo>
                <a:lnTo>
                  <a:pt x="126" y="137"/>
                </a:lnTo>
                <a:lnTo>
                  <a:pt x="127" y="137"/>
                </a:lnTo>
                <a:lnTo>
                  <a:pt x="128" y="137"/>
                </a:lnTo>
                <a:lnTo>
                  <a:pt x="130" y="137"/>
                </a:lnTo>
                <a:lnTo>
                  <a:pt x="131" y="138"/>
                </a:lnTo>
                <a:lnTo>
                  <a:pt x="132" y="138"/>
                </a:lnTo>
                <a:lnTo>
                  <a:pt x="133" y="138"/>
                </a:lnTo>
                <a:lnTo>
                  <a:pt x="134" y="139"/>
                </a:lnTo>
                <a:lnTo>
                  <a:pt x="135" y="140"/>
                </a:lnTo>
                <a:lnTo>
                  <a:pt x="137" y="141"/>
                </a:lnTo>
                <a:lnTo>
                  <a:pt x="138" y="142"/>
                </a:lnTo>
                <a:lnTo>
                  <a:pt x="139" y="144"/>
                </a:lnTo>
                <a:lnTo>
                  <a:pt x="141" y="145"/>
                </a:lnTo>
                <a:lnTo>
                  <a:pt x="142" y="146"/>
                </a:lnTo>
                <a:lnTo>
                  <a:pt x="144" y="151"/>
                </a:lnTo>
                <a:lnTo>
                  <a:pt x="146" y="153"/>
                </a:lnTo>
                <a:lnTo>
                  <a:pt x="151" y="159"/>
                </a:lnTo>
                <a:lnTo>
                  <a:pt x="152" y="161"/>
                </a:lnTo>
                <a:lnTo>
                  <a:pt x="154" y="164"/>
                </a:lnTo>
                <a:lnTo>
                  <a:pt x="154" y="165"/>
                </a:lnTo>
                <a:lnTo>
                  <a:pt x="155" y="166"/>
                </a:lnTo>
                <a:lnTo>
                  <a:pt x="156" y="169"/>
                </a:lnTo>
                <a:lnTo>
                  <a:pt x="157" y="170"/>
                </a:lnTo>
                <a:lnTo>
                  <a:pt x="159" y="176"/>
                </a:lnTo>
                <a:lnTo>
                  <a:pt x="160" y="178"/>
                </a:lnTo>
                <a:lnTo>
                  <a:pt x="161" y="180"/>
                </a:lnTo>
                <a:lnTo>
                  <a:pt x="162" y="185"/>
                </a:lnTo>
                <a:lnTo>
                  <a:pt x="164" y="190"/>
                </a:lnTo>
                <a:lnTo>
                  <a:pt x="165" y="191"/>
                </a:lnTo>
                <a:lnTo>
                  <a:pt x="166" y="192"/>
                </a:lnTo>
                <a:lnTo>
                  <a:pt x="167" y="193"/>
                </a:lnTo>
                <a:lnTo>
                  <a:pt x="168" y="194"/>
                </a:lnTo>
                <a:lnTo>
                  <a:pt x="169" y="195"/>
                </a:lnTo>
                <a:lnTo>
                  <a:pt x="170" y="196"/>
                </a:lnTo>
                <a:lnTo>
                  <a:pt x="173" y="198"/>
                </a:lnTo>
                <a:lnTo>
                  <a:pt x="175" y="199"/>
                </a:lnTo>
                <a:lnTo>
                  <a:pt x="180" y="201"/>
                </a:lnTo>
                <a:lnTo>
                  <a:pt x="181" y="202"/>
                </a:lnTo>
                <a:lnTo>
                  <a:pt x="183" y="203"/>
                </a:lnTo>
                <a:lnTo>
                  <a:pt x="184" y="204"/>
                </a:lnTo>
                <a:lnTo>
                  <a:pt x="185" y="205"/>
                </a:lnTo>
                <a:lnTo>
                  <a:pt x="186" y="206"/>
                </a:lnTo>
                <a:lnTo>
                  <a:pt x="187" y="207"/>
                </a:lnTo>
                <a:lnTo>
                  <a:pt x="188" y="210"/>
                </a:lnTo>
                <a:lnTo>
                  <a:pt x="189" y="211"/>
                </a:lnTo>
                <a:lnTo>
                  <a:pt x="190" y="212"/>
                </a:lnTo>
                <a:lnTo>
                  <a:pt x="191" y="213"/>
                </a:lnTo>
                <a:lnTo>
                  <a:pt x="193" y="215"/>
                </a:lnTo>
                <a:lnTo>
                  <a:pt x="194" y="217"/>
                </a:lnTo>
                <a:lnTo>
                  <a:pt x="198" y="219"/>
                </a:lnTo>
                <a:lnTo>
                  <a:pt x="199" y="220"/>
                </a:lnTo>
                <a:lnTo>
                  <a:pt x="200" y="220"/>
                </a:lnTo>
                <a:lnTo>
                  <a:pt x="202" y="221"/>
                </a:lnTo>
                <a:lnTo>
                  <a:pt x="204" y="222"/>
                </a:lnTo>
                <a:lnTo>
                  <a:pt x="205" y="222"/>
                </a:lnTo>
                <a:lnTo>
                  <a:pt x="206" y="222"/>
                </a:lnTo>
                <a:lnTo>
                  <a:pt x="207" y="222"/>
                </a:lnTo>
                <a:lnTo>
                  <a:pt x="208" y="222"/>
                </a:lnTo>
                <a:lnTo>
                  <a:pt x="210" y="222"/>
                </a:lnTo>
                <a:lnTo>
                  <a:pt x="215" y="221"/>
                </a:lnTo>
                <a:lnTo>
                  <a:pt x="218" y="221"/>
                </a:lnTo>
                <a:lnTo>
                  <a:pt x="220" y="221"/>
                </a:lnTo>
                <a:lnTo>
                  <a:pt x="222" y="220"/>
                </a:lnTo>
                <a:lnTo>
                  <a:pt x="223" y="219"/>
                </a:lnTo>
                <a:lnTo>
                  <a:pt x="225" y="218"/>
                </a:lnTo>
                <a:lnTo>
                  <a:pt x="227" y="217"/>
                </a:lnTo>
                <a:lnTo>
                  <a:pt x="228" y="216"/>
                </a:lnTo>
                <a:lnTo>
                  <a:pt x="230" y="215"/>
                </a:lnTo>
                <a:lnTo>
                  <a:pt x="236" y="209"/>
                </a:lnTo>
                <a:lnTo>
                  <a:pt x="238" y="207"/>
                </a:lnTo>
                <a:lnTo>
                  <a:pt x="239" y="206"/>
                </a:lnTo>
                <a:lnTo>
                  <a:pt x="241" y="205"/>
                </a:lnTo>
                <a:lnTo>
                  <a:pt x="243" y="204"/>
                </a:lnTo>
                <a:lnTo>
                  <a:pt x="245" y="202"/>
                </a:lnTo>
                <a:lnTo>
                  <a:pt x="247" y="202"/>
                </a:lnTo>
                <a:lnTo>
                  <a:pt x="251" y="200"/>
                </a:lnTo>
                <a:lnTo>
                  <a:pt x="255" y="198"/>
                </a:lnTo>
                <a:lnTo>
                  <a:pt x="256" y="198"/>
                </a:lnTo>
                <a:lnTo>
                  <a:pt x="258" y="197"/>
                </a:lnTo>
                <a:lnTo>
                  <a:pt x="259" y="197"/>
                </a:lnTo>
                <a:lnTo>
                  <a:pt x="260" y="197"/>
                </a:lnTo>
                <a:lnTo>
                  <a:pt x="262" y="197"/>
                </a:lnTo>
                <a:lnTo>
                  <a:pt x="268" y="197"/>
                </a:lnTo>
                <a:lnTo>
                  <a:pt x="270" y="197"/>
                </a:lnTo>
                <a:lnTo>
                  <a:pt x="273" y="197"/>
                </a:lnTo>
                <a:lnTo>
                  <a:pt x="274" y="197"/>
                </a:lnTo>
                <a:lnTo>
                  <a:pt x="275" y="197"/>
                </a:lnTo>
                <a:lnTo>
                  <a:pt x="276" y="197"/>
                </a:lnTo>
                <a:lnTo>
                  <a:pt x="276" y="197"/>
                </a:lnTo>
                <a:lnTo>
                  <a:pt x="277" y="196"/>
                </a:lnTo>
                <a:lnTo>
                  <a:pt x="277" y="196"/>
                </a:lnTo>
                <a:lnTo>
                  <a:pt x="277" y="195"/>
                </a:lnTo>
                <a:lnTo>
                  <a:pt x="277" y="193"/>
                </a:lnTo>
                <a:lnTo>
                  <a:pt x="277" y="191"/>
                </a:lnTo>
                <a:lnTo>
                  <a:pt x="277" y="190"/>
                </a:lnTo>
                <a:lnTo>
                  <a:pt x="277" y="188"/>
                </a:lnTo>
                <a:lnTo>
                  <a:pt x="277" y="187"/>
                </a:lnTo>
                <a:lnTo>
                  <a:pt x="276" y="186"/>
                </a:lnTo>
                <a:lnTo>
                  <a:pt x="276" y="185"/>
                </a:lnTo>
                <a:lnTo>
                  <a:pt x="276" y="185"/>
                </a:lnTo>
                <a:lnTo>
                  <a:pt x="275" y="184"/>
                </a:lnTo>
                <a:lnTo>
                  <a:pt x="274" y="183"/>
                </a:lnTo>
                <a:lnTo>
                  <a:pt x="273" y="183"/>
                </a:lnTo>
                <a:lnTo>
                  <a:pt x="272" y="182"/>
                </a:lnTo>
                <a:lnTo>
                  <a:pt x="270" y="182"/>
                </a:lnTo>
                <a:lnTo>
                  <a:pt x="267" y="181"/>
                </a:lnTo>
                <a:lnTo>
                  <a:pt x="266" y="181"/>
                </a:lnTo>
                <a:lnTo>
                  <a:pt x="265" y="180"/>
                </a:lnTo>
                <a:lnTo>
                  <a:pt x="265" y="180"/>
                </a:lnTo>
                <a:lnTo>
                  <a:pt x="264" y="180"/>
                </a:lnTo>
                <a:lnTo>
                  <a:pt x="264" y="179"/>
                </a:lnTo>
                <a:lnTo>
                  <a:pt x="264" y="179"/>
                </a:lnTo>
                <a:lnTo>
                  <a:pt x="263" y="178"/>
                </a:lnTo>
                <a:lnTo>
                  <a:pt x="263" y="177"/>
                </a:lnTo>
                <a:lnTo>
                  <a:pt x="263" y="176"/>
                </a:lnTo>
                <a:lnTo>
                  <a:pt x="263" y="175"/>
                </a:lnTo>
                <a:lnTo>
                  <a:pt x="263" y="174"/>
                </a:lnTo>
                <a:lnTo>
                  <a:pt x="263" y="173"/>
                </a:lnTo>
                <a:lnTo>
                  <a:pt x="263" y="172"/>
                </a:lnTo>
                <a:lnTo>
                  <a:pt x="264" y="171"/>
                </a:lnTo>
                <a:lnTo>
                  <a:pt x="264" y="170"/>
                </a:lnTo>
                <a:lnTo>
                  <a:pt x="265" y="169"/>
                </a:lnTo>
                <a:lnTo>
                  <a:pt x="266" y="168"/>
                </a:lnTo>
                <a:lnTo>
                  <a:pt x="267" y="167"/>
                </a:lnTo>
                <a:lnTo>
                  <a:pt x="268" y="166"/>
                </a:lnTo>
                <a:lnTo>
                  <a:pt x="269" y="166"/>
                </a:lnTo>
                <a:lnTo>
                  <a:pt x="270" y="165"/>
                </a:lnTo>
                <a:lnTo>
                  <a:pt x="271" y="165"/>
                </a:lnTo>
                <a:lnTo>
                  <a:pt x="272" y="165"/>
                </a:lnTo>
                <a:lnTo>
                  <a:pt x="273" y="165"/>
                </a:lnTo>
                <a:lnTo>
                  <a:pt x="274" y="165"/>
                </a:lnTo>
                <a:lnTo>
                  <a:pt x="276" y="165"/>
                </a:lnTo>
                <a:lnTo>
                  <a:pt x="277" y="165"/>
                </a:lnTo>
                <a:lnTo>
                  <a:pt x="279" y="166"/>
                </a:lnTo>
                <a:lnTo>
                  <a:pt x="281" y="167"/>
                </a:lnTo>
                <a:lnTo>
                  <a:pt x="283" y="168"/>
                </a:lnTo>
                <a:lnTo>
                  <a:pt x="284" y="169"/>
                </a:lnTo>
                <a:lnTo>
                  <a:pt x="285" y="170"/>
                </a:lnTo>
                <a:lnTo>
                  <a:pt x="290" y="173"/>
                </a:lnTo>
                <a:lnTo>
                  <a:pt x="291" y="175"/>
                </a:lnTo>
                <a:lnTo>
                  <a:pt x="292" y="176"/>
                </a:lnTo>
                <a:lnTo>
                  <a:pt x="293" y="177"/>
                </a:lnTo>
                <a:lnTo>
                  <a:pt x="294" y="179"/>
                </a:lnTo>
                <a:lnTo>
                  <a:pt x="298" y="187"/>
                </a:lnTo>
                <a:lnTo>
                  <a:pt x="299" y="188"/>
                </a:lnTo>
                <a:lnTo>
                  <a:pt x="299" y="189"/>
                </a:lnTo>
                <a:lnTo>
                  <a:pt x="301" y="194"/>
                </a:lnTo>
                <a:lnTo>
                  <a:pt x="301" y="196"/>
                </a:lnTo>
                <a:lnTo>
                  <a:pt x="302" y="197"/>
                </a:lnTo>
                <a:lnTo>
                  <a:pt x="303" y="199"/>
                </a:lnTo>
                <a:lnTo>
                  <a:pt x="304" y="200"/>
                </a:lnTo>
                <a:lnTo>
                  <a:pt x="305" y="202"/>
                </a:lnTo>
                <a:lnTo>
                  <a:pt x="306" y="202"/>
                </a:lnTo>
                <a:lnTo>
                  <a:pt x="307" y="203"/>
                </a:lnTo>
                <a:lnTo>
                  <a:pt x="308" y="204"/>
                </a:lnTo>
                <a:lnTo>
                  <a:pt x="309" y="204"/>
                </a:lnTo>
                <a:lnTo>
                  <a:pt x="310" y="205"/>
                </a:lnTo>
                <a:lnTo>
                  <a:pt x="311" y="205"/>
                </a:lnTo>
                <a:lnTo>
                  <a:pt x="315" y="207"/>
                </a:lnTo>
                <a:lnTo>
                  <a:pt x="322" y="209"/>
                </a:lnTo>
                <a:lnTo>
                  <a:pt x="323" y="210"/>
                </a:lnTo>
                <a:lnTo>
                  <a:pt x="324" y="210"/>
                </a:lnTo>
                <a:lnTo>
                  <a:pt x="325" y="210"/>
                </a:lnTo>
                <a:lnTo>
                  <a:pt x="326" y="210"/>
                </a:lnTo>
                <a:lnTo>
                  <a:pt x="327" y="209"/>
                </a:lnTo>
                <a:lnTo>
                  <a:pt x="328" y="209"/>
                </a:lnTo>
                <a:lnTo>
                  <a:pt x="329" y="209"/>
                </a:lnTo>
                <a:lnTo>
                  <a:pt x="330" y="208"/>
                </a:lnTo>
                <a:lnTo>
                  <a:pt x="332" y="206"/>
                </a:lnTo>
                <a:lnTo>
                  <a:pt x="333" y="206"/>
                </a:lnTo>
                <a:lnTo>
                  <a:pt x="334" y="205"/>
                </a:lnTo>
                <a:lnTo>
                  <a:pt x="335" y="205"/>
                </a:lnTo>
                <a:lnTo>
                  <a:pt x="336" y="205"/>
                </a:lnTo>
                <a:lnTo>
                  <a:pt x="336" y="204"/>
                </a:lnTo>
                <a:lnTo>
                  <a:pt x="338" y="204"/>
                </a:lnTo>
                <a:lnTo>
                  <a:pt x="339" y="204"/>
                </a:lnTo>
                <a:lnTo>
                  <a:pt x="340" y="205"/>
                </a:lnTo>
                <a:lnTo>
                  <a:pt x="341" y="205"/>
                </a:lnTo>
                <a:lnTo>
                  <a:pt x="343" y="205"/>
                </a:lnTo>
                <a:lnTo>
                  <a:pt x="344" y="206"/>
                </a:lnTo>
                <a:lnTo>
                  <a:pt x="345" y="206"/>
                </a:lnTo>
                <a:lnTo>
                  <a:pt x="345" y="207"/>
                </a:lnTo>
                <a:lnTo>
                  <a:pt x="346" y="207"/>
                </a:lnTo>
                <a:lnTo>
                  <a:pt x="347" y="208"/>
                </a:lnTo>
                <a:lnTo>
                  <a:pt x="348" y="209"/>
                </a:lnTo>
                <a:lnTo>
                  <a:pt x="349" y="211"/>
                </a:lnTo>
                <a:lnTo>
                  <a:pt x="351" y="214"/>
                </a:lnTo>
                <a:lnTo>
                  <a:pt x="352" y="215"/>
                </a:lnTo>
                <a:lnTo>
                  <a:pt x="353" y="217"/>
                </a:lnTo>
                <a:lnTo>
                  <a:pt x="354" y="217"/>
                </a:lnTo>
                <a:lnTo>
                  <a:pt x="355" y="218"/>
                </a:lnTo>
                <a:lnTo>
                  <a:pt x="356" y="219"/>
                </a:lnTo>
                <a:lnTo>
                  <a:pt x="358" y="219"/>
                </a:lnTo>
                <a:lnTo>
                  <a:pt x="359" y="220"/>
                </a:lnTo>
                <a:lnTo>
                  <a:pt x="366" y="222"/>
                </a:lnTo>
                <a:lnTo>
                  <a:pt x="367" y="222"/>
                </a:lnTo>
                <a:lnTo>
                  <a:pt x="369" y="223"/>
                </a:lnTo>
                <a:lnTo>
                  <a:pt x="371" y="224"/>
                </a:lnTo>
                <a:lnTo>
                  <a:pt x="372" y="225"/>
                </a:lnTo>
                <a:lnTo>
                  <a:pt x="374" y="226"/>
                </a:lnTo>
                <a:lnTo>
                  <a:pt x="375" y="226"/>
                </a:lnTo>
                <a:lnTo>
                  <a:pt x="375" y="227"/>
                </a:lnTo>
                <a:lnTo>
                  <a:pt x="376" y="228"/>
                </a:lnTo>
                <a:lnTo>
                  <a:pt x="377" y="229"/>
                </a:lnTo>
                <a:lnTo>
                  <a:pt x="378" y="230"/>
                </a:lnTo>
                <a:lnTo>
                  <a:pt x="379" y="233"/>
                </a:lnTo>
                <a:lnTo>
                  <a:pt x="380" y="238"/>
                </a:lnTo>
                <a:lnTo>
                  <a:pt x="381" y="239"/>
                </a:lnTo>
                <a:lnTo>
                  <a:pt x="382" y="241"/>
                </a:lnTo>
                <a:lnTo>
                  <a:pt x="383" y="242"/>
                </a:lnTo>
                <a:lnTo>
                  <a:pt x="384" y="244"/>
                </a:lnTo>
                <a:lnTo>
                  <a:pt x="385" y="245"/>
                </a:lnTo>
                <a:lnTo>
                  <a:pt x="386" y="246"/>
                </a:lnTo>
                <a:lnTo>
                  <a:pt x="387" y="247"/>
                </a:lnTo>
                <a:lnTo>
                  <a:pt x="388" y="248"/>
                </a:lnTo>
                <a:lnTo>
                  <a:pt x="390" y="249"/>
                </a:lnTo>
                <a:lnTo>
                  <a:pt x="391" y="250"/>
                </a:lnTo>
                <a:lnTo>
                  <a:pt x="392" y="250"/>
                </a:lnTo>
                <a:lnTo>
                  <a:pt x="393" y="251"/>
                </a:lnTo>
                <a:lnTo>
                  <a:pt x="394" y="251"/>
                </a:lnTo>
                <a:lnTo>
                  <a:pt x="395" y="251"/>
                </a:lnTo>
                <a:lnTo>
                  <a:pt x="397" y="251"/>
                </a:lnTo>
                <a:lnTo>
                  <a:pt x="398" y="251"/>
                </a:lnTo>
                <a:lnTo>
                  <a:pt x="398" y="250"/>
                </a:lnTo>
                <a:lnTo>
                  <a:pt x="399" y="250"/>
                </a:lnTo>
                <a:lnTo>
                  <a:pt x="402" y="248"/>
                </a:lnTo>
                <a:lnTo>
                  <a:pt x="404" y="247"/>
                </a:lnTo>
                <a:lnTo>
                  <a:pt x="405" y="246"/>
                </a:lnTo>
                <a:lnTo>
                  <a:pt x="405" y="245"/>
                </a:lnTo>
                <a:lnTo>
                  <a:pt x="406" y="244"/>
                </a:lnTo>
                <a:lnTo>
                  <a:pt x="406" y="244"/>
                </a:lnTo>
                <a:lnTo>
                  <a:pt x="406" y="242"/>
                </a:lnTo>
                <a:lnTo>
                  <a:pt x="406" y="241"/>
                </a:lnTo>
                <a:lnTo>
                  <a:pt x="406" y="240"/>
                </a:lnTo>
                <a:lnTo>
                  <a:pt x="405" y="238"/>
                </a:lnTo>
                <a:lnTo>
                  <a:pt x="405" y="238"/>
                </a:lnTo>
                <a:lnTo>
                  <a:pt x="405" y="237"/>
                </a:lnTo>
                <a:lnTo>
                  <a:pt x="405" y="237"/>
                </a:lnTo>
                <a:lnTo>
                  <a:pt x="406" y="236"/>
                </a:lnTo>
                <a:lnTo>
                  <a:pt x="406" y="236"/>
                </a:lnTo>
                <a:lnTo>
                  <a:pt x="407" y="236"/>
                </a:lnTo>
                <a:lnTo>
                  <a:pt x="408" y="236"/>
                </a:lnTo>
                <a:lnTo>
                  <a:pt x="410" y="237"/>
                </a:lnTo>
                <a:lnTo>
                  <a:pt x="412" y="237"/>
                </a:lnTo>
                <a:lnTo>
                  <a:pt x="417" y="238"/>
                </a:lnTo>
                <a:lnTo>
                  <a:pt x="420" y="239"/>
                </a:lnTo>
                <a:lnTo>
                  <a:pt x="422" y="239"/>
                </a:lnTo>
                <a:lnTo>
                  <a:pt x="424" y="239"/>
                </a:lnTo>
                <a:lnTo>
                  <a:pt x="427" y="240"/>
                </a:lnTo>
                <a:lnTo>
                  <a:pt x="433" y="240"/>
                </a:lnTo>
                <a:lnTo>
                  <a:pt x="436" y="240"/>
                </a:lnTo>
                <a:lnTo>
                  <a:pt x="438" y="240"/>
                </a:lnTo>
                <a:lnTo>
                  <a:pt x="440" y="241"/>
                </a:lnTo>
                <a:lnTo>
                  <a:pt x="440" y="241"/>
                </a:lnTo>
                <a:lnTo>
                  <a:pt x="442" y="241"/>
                </a:lnTo>
                <a:lnTo>
                  <a:pt x="443" y="242"/>
                </a:lnTo>
                <a:lnTo>
                  <a:pt x="450" y="246"/>
                </a:lnTo>
                <a:lnTo>
                  <a:pt x="454" y="248"/>
                </a:lnTo>
                <a:lnTo>
                  <a:pt x="456" y="249"/>
                </a:lnTo>
                <a:lnTo>
                  <a:pt x="458" y="250"/>
                </a:lnTo>
                <a:lnTo>
                  <a:pt x="466" y="256"/>
                </a:lnTo>
                <a:lnTo>
                  <a:pt x="468" y="257"/>
                </a:lnTo>
                <a:lnTo>
                  <a:pt x="469" y="257"/>
                </a:lnTo>
                <a:lnTo>
                  <a:pt x="470" y="258"/>
                </a:lnTo>
                <a:lnTo>
                  <a:pt x="473" y="259"/>
                </a:lnTo>
                <a:lnTo>
                  <a:pt x="475" y="260"/>
                </a:lnTo>
                <a:lnTo>
                  <a:pt x="477" y="260"/>
                </a:lnTo>
                <a:lnTo>
                  <a:pt x="479" y="260"/>
                </a:lnTo>
                <a:lnTo>
                  <a:pt x="481" y="260"/>
                </a:lnTo>
                <a:lnTo>
                  <a:pt x="482" y="260"/>
                </a:lnTo>
                <a:lnTo>
                  <a:pt x="483" y="260"/>
                </a:lnTo>
                <a:lnTo>
                  <a:pt x="484" y="260"/>
                </a:lnTo>
                <a:lnTo>
                  <a:pt x="485" y="260"/>
                </a:lnTo>
                <a:lnTo>
                  <a:pt x="486" y="259"/>
                </a:lnTo>
                <a:lnTo>
                  <a:pt x="487" y="259"/>
                </a:lnTo>
                <a:lnTo>
                  <a:pt x="488" y="258"/>
                </a:lnTo>
                <a:lnTo>
                  <a:pt x="488" y="257"/>
                </a:lnTo>
                <a:lnTo>
                  <a:pt x="489" y="256"/>
                </a:lnTo>
                <a:lnTo>
                  <a:pt x="489" y="256"/>
                </a:lnTo>
                <a:lnTo>
                  <a:pt x="490" y="255"/>
                </a:lnTo>
                <a:lnTo>
                  <a:pt x="490" y="254"/>
                </a:lnTo>
                <a:lnTo>
                  <a:pt x="491" y="251"/>
                </a:lnTo>
                <a:lnTo>
                  <a:pt x="492" y="249"/>
                </a:lnTo>
                <a:lnTo>
                  <a:pt x="492" y="249"/>
                </a:lnTo>
                <a:lnTo>
                  <a:pt x="492" y="248"/>
                </a:lnTo>
                <a:lnTo>
                  <a:pt x="493" y="248"/>
                </a:lnTo>
                <a:lnTo>
                  <a:pt x="493" y="247"/>
                </a:lnTo>
                <a:lnTo>
                  <a:pt x="494" y="247"/>
                </a:lnTo>
                <a:lnTo>
                  <a:pt x="495" y="247"/>
                </a:lnTo>
                <a:lnTo>
                  <a:pt x="495" y="247"/>
                </a:lnTo>
                <a:lnTo>
                  <a:pt x="496" y="247"/>
                </a:lnTo>
                <a:lnTo>
                  <a:pt x="497" y="247"/>
                </a:lnTo>
                <a:lnTo>
                  <a:pt x="498" y="248"/>
                </a:lnTo>
                <a:lnTo>
                  <a:pt x="499" y="248"/>
                </a:lnTo>
                <a:lnTo>
                  <a:pt x="500" y="248"/>
                </a:lnTo>
                <a:lnTo>
                  <a:pt x="501" y="249"/>
                </a:lnTo>
                <a:lnTo>
                  <a:pt x="502" y="249"/>
                </a:lnTo>
                <a:lnTo>
                  <a:pt x="502" y="250"/>
                </a:lnTo>
                <a:lnTo>
                  <a:pt x="503" y="251"/>
                </a:lnTo>
                <a:lnTo>
                  <a:pt x="503" y="252"/>
                </a:lnTo>
                <a:lnTo>
                  <a:pt x="504" y="253"/>
                </a:lnTo>
                <a:lnTo>
                  <a:pt x="504" y="254"/>
                </a:lnTo>
                <a:lnTo>
                  <a:pt x="505" y="256"/>
                </a:lnTo>
                <a:lnTo>
                  <a:pt x="505" y="258"/>
                </a:lnTo>
                <a:lnTo>
                  <a:pt x="505" y="260"/>
                </a:lnTo>
                <a:lnTo>
                  <a:pt x="505" y="265"/>
                </a:lnTo>
                <a:lnTo>
                  <a:pt x="505" y="268"/>
                </a:lnTo>
                <a:lnTo>
                  <a:pt x="505" y="270"/>
                </a:lnTo>
                <a:lnTo>
                  <a:pt x="505" y="271"/>
                </a:lnTo>
                <a:lnTo>
                  <a:pt x="505" y="272"/>
                </a:lnTo>
                <a:lnTo>
                  <a:pt x="505" y="272"/>
                </a:lnTo>
                <a:lnTo>
                  <a:pt x="506" y="274"/>
                </a:lnTo>
                <a:lnTo>
                  <a:pt x="506" y="275"/>
                </a:lnTo>
                <a:lnTo>
                  <a:pt x="506" y="276"/>
                </a:lnTo>
                <a:lnTo>
                  <a:pt x="507" y="276"/>
                </a:lnTo>
                <a:lnTo>
                  <a:pt x="508" y="277"/>
                </a:lnTo>
                <a:lnTo>
                  <a:pt x="508" y="278"/>
                </a:lnTo>
                <a:lnTo>
                  <a:pt x="509" y="279"/>
                </a:lnTo>
                <a:lnTo>
                  <a:pt x="510" y="280"/>
                </a:lnTo>
                <a:lnTo>
                  <a:pt x="512" y="282"/>
                </a:lnTo>
                <a:lnTo>
                  <a:pt x="513" y="283"/>
                </a:lnTo>
                <a:lnTo>
                  <a:pt x="514" y="284"/>
                </a:lnTo>
                <a:lnTo>
                  <a:pt x="514" y="284"/>
                </a:lnTo>
                <a:lnTo>
                  <a:pt x="514" y="285"/>
                </a:lnTo>
                <a:lnTo>
                  <a:pt x="515" y="285"/>
                </a:lnTo>
                <a:lnTo>
                  <a:pt x="515" y="286"/>
                </a:lnTo>
                <a:lnTo>
                  <a:pt x="515" y="287"/>
                </a:lnTo>
                <a:lnTo>
                  <a:pt x="514" y="288"/>
                </a:lnTo>
                <a:lnTo>
                  <a:pt x="514" y="289"/>
                </a:lnTo>
                <a:lnTo>
                  <a:pt x="512" y="292"/>
                </a:lnTo>
                <a:lnTo>
                  <a:pt x="511" y="296"/>
                </a:lnTo>
                <a:lnTo>
                  <a:pt x="509" y="300"/>
                </a:lnTo>
                <a:lnTo>
                  <a:pt x="509" y="301"/>
                </a:lnTo>
                <a:lnTo>
                  <a:pt x="508" y="302"/>
                </a:lnTo>
                <a:lnTo>
                  <a:pt x="508" y="304"/>
                </a:lnTo>
                <a:lnTo>
                  <a:pt x="508" y="306"/>
                </a:lnTo>
                <a:lnTo>
                  <a:pt x="508" y="308"/>
                </a:lnTo>
                <a:lnTo>
                  <a:pt x="509" y="310"/>
                </a:lnTo>
                <a:lnTo>
                  <a:pt x="509" y="312"/>
                </a:lnTo>
                <a:lnTo>
                  <a:pt x="511" y="315"/>
                </a:lnTo>
                <a:lnTo>
                  <a:pt x="511" y="317"/>
                </a:lnTo>
                <a:lnTo>
                  <a:pt x="512" y="319"/>
                </a:lnTo>
                <a:lnTo>
                  <a:pt x="513" y="321"/>
                </a:lnTo>
                <a:lnTo>
                  <a:pt x="515" y="325"/>
                </a:lnTo>
                <a:lnTo>
                  <a:pt x="517" y="330"/>
                </a:lnTo>
                <a:lnTo>
                  <a:pt x="519" y="336"/>
                </a:lnTo>
                <a:lnTo>
                  <a:pt x="524" y="345"/>
                </a:lnTo>
                <a:lnTo>
                  <a:pt x="527" y="353"/>
                </a:lnTo>
                <a:lnTo>
                  <a:pt x="529" y="358"/>
                </a:lnTo>
                <a:lnTo>
                  <a:pt x="530" y="360"/>
                </a:lnTo>
                <a:lnTo>
                  <a:pt x="531" y="361"/>
                </a:lnTo>
                <a:lnTo>
                  <a:pt x="531" y="363"/>
                </a:lnTo>
                <a:lnTo>
                  <a:pt x="533" y="369"/>
                </a:lnTo>
                <a:lnTo>
                  <a:pt x="534" y="371"/>
                </a:lnTo>
                <a:lnTo>
                  <a:pt x="534" y="373"/>
                </a:lnTo>
                <a:lnTo>
                  <a:pt x="535" y="374"/>
                </a:lnTo>
                <a:lnTo>
                  <a:pt x="535" y="375"/>
                </a:lnTo>
                <a:lnTo>
                  <a:pt x="536" y="376"/>
                </a:lnTo>
                <a:lnTo>
                  <a:pt x="537" y="377"/>
                </a:lnTo>
                <a:lnTo>
                  <a:pt x="538" y="378"/>
                </a:lnTo>
                <a:lnTo>
                  <a:pt x="538" y="379"/>
                </a:lnTo>
                <a:lnTo>
                  <a:pt x="539" y="380"/>
                </a:lnTo>
                <a:lnTo>
                  <a:pt x="541" y="380"/>
                </a:lnTo>
                <a:lnTo>
                  <a:pt x="542" y="381"/>
                </a:lnTo>
                <a:lnTo>
                  <a:pt x="543" y="382"/>
                </a:lnTo>
                <a:lnTo>
                  <a:pt x="544" y="382"/>
                </a:lnTo>
                <a:lnTo>
                  <a:pt x="546" y="383"/>
                </a:lnTo>
                <a:lnTo>
                  <a:pt x="552" y="385"/>
                </a:lnTo>
                <a:lnTo>
                  <a:pt x="554" y="385"/>
                </a:lnTo>
                <a:lnTo>
                  <a:pt x="559" y="386"/>
                </a:lnTo>
                <a:lnTo>
                  <a:pt x="561" y="386"/>
                </a:lnTo>
                <a:lnTo>
                  <a:pt x="562" y="386"/>
                </a:lnTo>
                <a:lnTo>
                  <a:pt x="563" y="387"/>
                </a:lnTo>
                <a:lnTo>
                  <a:pt x="565" y="388"/>
                </a:lnTo>
                <a:lnTo>
                  <a:pt x="567" y="388"/>
                </a:lnTo>
                <a:lnTo>
                  <a:pt x="568" y="390"/>
                </a:lnTo>
                <a:lnTo>
                  <a:pt x="570" y="392"/>
                </a:lnTo>
                <a:lnTo>
                  <a:pt x="573" y="395"/>
                </a:lnTo>
                <a:lnTo>
                  <a:pt x="574" y="396"/>
                </a:lnTo>
                <a:lnTo>
                  <a:pt x="575" y="397"/>
                </a:lnTo>
                <a:lnTo>
                  <a:pt x="576" y="397"/>
                </a:lnTo>
                <a:lnTo>
                  <a:pt x="578" y="398"/>
                </a:lnTo>
                <a:lnTo>
                  <a:pt x="580" y="399"/>
                </a:lnTo>
                <a:lnTo>
                  <a:pt x="582" y="399"/>
                </a:lnTo>
                <a:lnTo>
                  <a:pt x="583" y="400"/>
                </a:lnTo>
                <a:lnTo>
                  <a:pt x="585" y="400"/>
                </a:lnTo>
                <a:lnTo>
                  <a:pt x="586" y="400"/>
                </a:lnTo>
                <a:lnTo>
                  <a:pt x="587" y="400"/>
                </a:lnTo>
                <a:lnTo>
                  <a:pt x="588" y="400"/>
                </a:lnTo>
                <a:lnTo>
                  <a:pt x="592" y="399"/>
                </a:lnTo>
                <a:lnTo>
                  <a:pt x="595" y="399"/>
                </a:lnTo>
                <a:lnTo>
                  <a:pt x="597" y="399"/>
                </a:lnTo>
                <a:lnTo>
                  <a:pt x="598" y="399"/>
                </a:lnTo>
                <a:lnTo>
                  <a:pt x="599" y="399"/>
                </a:lnTo>
                <a:lnTo>
                  <a:pt x="600" y="399"/>
                </a:lnTo>
                <a:lnTo>
                  <a:pt x="602" y="400"/>
                </a:lnTo>
                <a:lnTo>
                  <a:pt x="604" y="400"/>
                </a:lnTo>
                <a:lnTo>
                  <a:pt x="605" y="401"/>
                </a:lnTo>
                <a:lnTo>
                  <a:pt x="606" y="402"/>
                </a:lnTo>
                <a:lnTo>
                  <a:pt x="607" y="403"/>
                </a:lnTo>
                <a:lnTo>
                  <a:pt x="608" y="403"/>
                </a:lnTo>
                <a:lnTo>
                  <a:pt x="609" y="404"/>
                </a:lnTo>
                <a:lnTo>
                  <a:pt x="610" y="405"/>
                </a:lnTo>
                <a:lnTo>
                  <a:pt x="610" y="407"/>
                </a:lnTo>
                <a:lnTo>
                  <a:pt x="610" y="408"/>
                </a:lnTo>
                <a:lnTo>
                  <a:pt x="611" y="410"/>
                </a:lnTo>
                <a:lnTo>
                  <a:pt x="612" y="413"/>
                </a:lnTo>
                <a:lnTo>
                  <a:pt x="613" y="419"/>
                </a:lnTo>
                <a:lnTo>
                  <a:pt x="615" y="427"/>
                </a:lnTo>
                <a:lnTo>
                  <a:pt x="619" y="439"/>
                </a:lnTo>
                <a:lnTo>
                  <a:pt x="621" y="447"/>
                </a:lnTo>
                <a:lnTo>
                  <a:pt x="621" y="449"/>
                </a:lnTo>
                <a:lnTo>
                  <a:pt x="622" y="450"/>
                </a:lnTo>
                <a:lnTo>
                  <a:pt x="623" y="452"/>
                </a:lnTo>
                <a:lnTo>
                  <a:pt x="624" y="455"/>
                </a:lnTo>
                <a:lnTo>
                  <a:pt x="625" y="456"/>
                </a:lnTo>
                <a:lnTo>
                  <a:pt x="625" y="458"/>
                </a:lnTo>
                <a:lnTo>
                  <a:pt x="626" y="464"/>
                </a:lnTo>
                <a:lnTo>
                  <a:pt x="627" y="466"/>
                </a:lnTo>
                <a:lnTo>
                  <a:pt x="627" y="468"/>
                </a:lnTo>
                <a:lnTo>
                  <a:pt x="628" y="471"/>
                </a:lnTo>
                <a:lnTo>
                  <a:pt x="629" y="474"/>
                </a:lnTo>
                <a:lnTo>
                  <a:pt x="630" y="475"/>
                </a:lnTo>
                <a:lnTo>
                  <a:pt x="632" y="479"/>
                </a:lnTo>
                <a:lnTo>
                  <a:pt x="634" y="482"/>
                </a:lnTo>
                <a:lnTo>
                  <a:pt x="634" y="484"/>
                </a:lnTo>
                <a:lnTo>
                  <a:pt x="635" y="485"/>
                </a:lnTo>
                <a:lnTo>
                  <a:pt x="635" y="487"/>
                </a:lnTo>
                <a:lnTo>
                  <a:pt x="635" y="488"/>
                </a:lnTo>
                <a:lnTo>
                  <a:pt x="635" y="490"/>
                </a:lnTo>
                <a:lnTo>
                  <a:pt x="635" y="491"/>
                </a:lnTo>
                <a:lnTo>
                  <a:pt x="634" y="492"/>
                </a:lnTo>
                <a:lnTo>
                  <a:pt x="633" y="496"/>
                </a:lnTo>
                <a:lnTo>
                  <a:pt x="632" y="499"/>
                </a:lnTo>
                <a:lnTo>
                  <a:pt x="631" y="502"/>
                </a:lnTo>
                <a:lnTo>
                  <a:pt x="631" y="503"/>
                </a:lnTo>
                <a:lnTo>
                  <a:pt x="631" y="504"/>
                </a:lnTo>
                <a:lnTo>
                  <a:pt x="630" y="504"/>
                </a:lnTo>
                <a:lnTo>
                  <a:pt x="629" y="505"/>
                </a:lnTo>
                <a:lnTo>
                  <a:pt x="629" y="505"/>
                </a:lnTo>
                <a:lnTo>
                  <a:pt x="628" y="506"/>
                </a:lnTo>
                <a:lnTo>
                  <a:pt x="626" y="506"/>
                </a:lnTo>
                <a:lnTo>
                  <a:pt x="622" y="508"/>
                </a:lnTo>
                <a:lnTo>
                  <a:pt x="620" y="508"/>
                </a:lnTo>
                <a:lnTo>
                  <a:pt x="618" y="509"/>
                </a:lnTo>
                <a:lnTo>
                  <a:pt x="616" y="510"/>
                </a:lnTo>
                <a:lnTo>
                  <a:pt x="611" y="513"/>
                </a:lnTo>
                <a:lnTo>
                  <a:pt x="608" y="514"/>
                </a:lnTo>
                <a:lnTo>
                  <a:pt x="605" y="516"/>
                </a:lnTo>
                <a:lnTo>
                  <a:pt x="600" y="520"/>
                </a:lnTo>
                <a:lnTo>
                  <a:pt x="598" y="521"/>
                </a:lnTo>
                <a:lnTo>
                  <a:pt x="596" y="522"/>
                </a:lnTo>
                <a:lnTo>
                  <a:pt x="594" y="522"/>
                </a:lnTo>
                <a:lnTo>
                  <a:pt x="593" y="523"/>
                </a:lnTo>
                <a:lnTo>
                  <a:pt x="592" y="523"/>
                </a:lnTo>
                <a:lnTo>
                  <a:pt x="590" y="523"/>
                </a:lnTo>
                <a:lnTo>
                  <a:pt x="589" y="523"/>
                </a:lnTo>
                <a:lnTo>
                  <a:pt x="588" y="523"/>
                </a:lnTo>
                <a:lnTo>
                  <a:pt x="587" y="523"/>
                </a:lnTo>
                <a:lnTo>
                  <a:pt x="584" y="522"/>
                </a:lnTo>
                <a:lnTo>
                  <a:pt x="579" y="521"/>
                </a:lnTo>
                <a:lnTo>
                  <a:pt x="577" y="520"/>
                </a:lnTo>
                <a:lnTo>
                  <a:pt x="575" y="520"/>
                </a:lnTo>
                <a:lnTo>
                  <a:pt x="573" y="519"/>
                </a:lnTo>
                <a:lnTo>
                  <a:pt x="569" y="519"/>
                </a:lnTo>
                <a:lnTo>
                  <a:pt x="564" y="518"/>
                </a:lnTo>
                <a:lnTo>
                  <a:pt x="562" y="518"/>
                </a:lnTo>
                <a:lnTo>
                  <a:pt x="560" y="518"/>
                </a:lnTo>
                <a:lnTo>
                  <a:pt x="557" y="518"/>
                </a:lnTo>
                <a:lnTo>
                  <a:pt x="552" y="519"/>
                </a:lnTo>
                <a:lnTo>
                  <a:pt x="544" y="521"/>
                </a:lnTo>
                <a:lnTo>
                  <a:pt x="542" y="521"/>
                </a:lnTo>
                <a:lnTo>
                  <a:pt x="539" y="522"/>
                </a:lnTo>
                <a:lnTo>
                  <a:pt x="537" y="522"/>
                </a:lnTo>
                <a:lnTo>
                  <a:pt x="536" y="522"/>
                </a:lnTo>
                <a:lnTo>
                  <a:pt x="534" y="521"/>
                </a:lnTo>
                <a:lnTo>
                  <a:pt x="533" y="521"/>
                </a:lnTo>
                <a:lnTo>
                  <a:pt x="532" y="521"/>
                </a:lnTo>
                <a:lnTo>
                  <a:pt x="531" y="520"/>
                </a:lnTo>
                <a:lnTo>
                  <a:pt x="528" y="519"/>
                </a:lnTo>
                <a:lnTo>
                  <a:pt x="526" y="518"/>
                </a:lnTo>
                <a:lnTo>
                  <a:pt x="525" y="518"/>
                </a:lnTo>
                <a:lnTo>
                  <a:pt x="523" y="518"/>
                </a:lnTo>
                <a:lnTo>
                  <a:pt x="522" y="518"/>
                </a:lnTo>
                <a:lnTo>
                  <a:pt x="521" y="518"/>
                </a:lnTo>
                <a:lnTo>
                  <a:pt x="519" y="518"/>
                </a:lnTo>
                <a:lnTo>
                  <a:pt x="517" y="518"/>
                </a:lnTo>
                <a:lnTo>
                  <a:pt x="516" y="519"/>
                </a:lnTo>
                <a:lnTo>
                  <a:pt x="515" y="519"/>
                </a:lnTo>
                <a:lnTo>
                  <a:pt x="514" y="519"/>
                </a:lnTo>
                <a:lnTo>
                  <a:pt x="513" y="520"/>
                </a:lnTo>
                <a:lnTo>
                  <a:pt x="511" y="521"/>
                </a:lnTo>
                <a:lnTo>
                  <a:pt x="510" y="521"/>
                </a:lnTo>
                <a:lnTo>
                  <a:pt x="509" y="522"/>
                </a:lnTo>
                <a:lnTo>
                  <a:pt x="507" y="523"/>
                </a:lnTo>
                <a:lnTo>
                  <a:pt x="507" y="524"/>
                </a:lnTo>
                <a:lnTo>
                  <a:pt x="506" y="526"/>
                </a:lnTo>
                <a:lnTo>
                  <a:pt x="505" y="527"/>
                </a:lnTo>
                <a:lnTo>
                  <a:pt x="504" y="528"/>
                </a:lnTo>
                <a:lnTo>
                  <a:pt x="504" y="529"/>
                </a:lnTo>
                <a:lnTo>
                  <a:pt x="504" y="530"/>
                </a:lnTo>
                <a:lnTo>
                  <a:pt x="504" y="531"/>
                </a:lnTo>
                <a:lnTo>
                  <a:pt x="503" y="532"/>
                </a:lnTo>
                <a:lnTo>
                  <a:pt x="503" y="534"/>
                </a:lnTo>
                <a:lnTo>
                  <a:pt x="503" y="538"/>
                </a:lnTo>
                <a:lnTo>
                  <a:pt x="504" y="540"/>
                </a:lnTo>
                <a:lnTo>
                  <a:pt x="503" y="541"/>
                </a:lnTo>
                <a:lnTo>
                  <a:pt x="503" y="542"/>
                </a:lnTo>
                <a:lnTo>
                  <a:pt x="503" y="544"/>
                </a:lnTo>
                <a:lnTo>
                  <a:pt x="502" y="545"/>
                </a:lnTo>
                <a:lnTo>
                  <a:pt x="502" y="546"/>
                </a:lnTo>
                <a:lnTo>
                  <a:pt x="501" y="548"/>
                </a:lnTo>
                <a:lnTo>
                  <a:pt x="499" y="551"/>
                </a:lnTo>
                <a:lnTo>
                  <a:pt x="496" y="555"/>
                </a:lnTo>
                <a:lnTo>
                  <a:pt x="494" y="557"/>
                </a:lnTo>
                <a:lnTo>
                  <a:pt x="490" y="562"/>
                </a:lnTo>
                <a:lnTo>
                  <a:pt x="486" y="567"/>
                </a:lnTo>
                <a:lnTo>
                  <a:pt x="485" y="568"/>
                </a:lnTo>
                <a:lnTo>
                  <a:pt x="484" y="571"/>
                </a:lnTo>
                <a:lnTo>
                  <a:pt x="481" y="575"/>
                </a:lnTo>
                <a:lnTo>
                  <a:pt x="477" y="581"/>
                </a:lnTo>
                <a:lnTo>
                  <a:pt x="477" y="582"/>
                </a:lnTo>
                <a:lnTo>
                  <a:pt x="475" y="584"/>
                </a:lnTo>
                <a:lnTo>
                  <a:pt x="474" y="585"/>
                </a:lnTo>
                <a:lnTo>
                  <a:pt x="473" y="587"/>
                </a:lnTo>
                <a:lnTo>
                  <a:pt x="471" y="588"/>
                </a:lnTo>
                <a:lnTo>
                  <a:pt x="470" y="589"/>
                </a:lnTo>
                <a:lnTo>
                  <a:pt x="468" y="590"/>
                </a:lnTo>
                <a:lnTo>
                  <a:pt x="466" y="591"/>
                </a:lnTo>
                <a:lnTo>
                  <a:pt x="465" y="592"/>
                </a:lnTo>
                <a:lnTo>
                  <a:pt x="463" y="592"/>
                </a:lnTo>
                <a:lnTo>
                  <a:pt x="462" y="593"/>
                </a:lnTo>
                <a:lnTo>
                  <a:pt x="460" y="593"/>
                </a:lnTo>
                <a:lnTo>
                  <a:pt x="459" y="593"/>
                </a:lnTo>
                <a:lnTo>
                  <a:pt x="457" y="593"/>
                </a:lnTo>
                <a:lnTo>
                  <a:pt x="455" y="593"/>
                </a:lnTo>
                <a:lnTo>
                  <a:pt x="454" y="593"/>
                </a:lnTo>
                <a:lnTo>
                  <a:pt x="448" y="593"/>
                </a:lnTo>
                <a:lnTo>
                  <a:pt x="448" y="593"/>
                </a:lnTo>
                <a:lnTo>
                  <a:pt x="448" y="593"/>
                </a:lnTo>
                <a:lnTo>
                  <a:pt x="447" y="593"/>
                </a:lnTo>
                <a:lnTo>
                  <a:pt x="447" y="593"/>
                </a:lnTo>
                <a:lnTo>
                  <a:pt x="445" y="592"/>
                </a:lnTo>
                <a:lnTo>
                  <a:pt x="444" y="592"/>
                </a:lnTo>
                <a:lnTo>
                  <a:pt x="442" y="591"/>
                </a:lnTo>
                <a:lnTo>
                  <a:pt x="441" y="590"/>
                </a:lnTo>
                <a:lnTo>
                  <a:pt x="439" y="589"/>
                </a:lnTo>
                <a:lnTo>
                  <a:pt x="438" y="588"/>
                </a:lnTo>
                <a:lnTo>
                  <a:pt x="437" y="587"/>
                </a:lnTo>
                <a:lnTo>
                  <a:pt x="437" y="586"/>
                </a:lnTo>
                <a:lnTo>
                  <a:pt x="436" y="585"/>
                </a:lnTo>
                <a:lnTo>
                  <a:pt x="435" y="584"/>
                </a:lnTo>
                <a:lnTo>
                  <a:pt x="435" y="583"/>
                </a:lnTo>
                <a:lnTo>
                  <a:pt x="434" y="581"/>
                </a:lnTo>
                <a:lnTo>
                  <a:pt x="432" y="575"/>
                </a:lnTo>
                <a:lnTo>
                  <a:pt x="431" y="574"/>
                </a:lnTo>
                <a:lnTo>
                  <a:pt x="430" y="573"/>
                </a:lnTo>
                <a:lnTo>
                  <a:pt x="430" y="572"/>
                </a:lnTo>
                <a:lnTo>
                  <a:pt x="429" y="571"/>
                </a:lnTo>
                <a:lnTo>
                  <a:pt x="426" y="567"/>
                </a:lnTo>
                <a:lnTo>
                  <a:pt x="425" y="565"/>
                </a:lnTo>
                <a:lnTo>
                  <a:pt x="424" y="565"/>
                </a:lnTo>
                <a:lnTo>
                  <a:pt x="423" y="564"/>
                </a:lnTo>
                <a:lnTo>
                  <a:pt x="421" y="562"/>
                </a:lnTo>
                <a:lnTo>
                  <a:pt x="414" y="557"/>
                </a:lnTo>
                <a:lnTo>
                  <a:pt x="412" y="556"/>
                </a:lnTo>
                <a:lnTo>
                  <a:pt x="411" y="555"/>
                </a:lnTo>
                <a:lnTo>
                  <a:pt x="410" y="554"/>
                </a:lnTo>
                <a:lnTo>
                  <a:pt x="409" y="552"/>
                </a:lnTo>
                <a:lnTo>
                  <a:pt x="408" y="551"/>
                </a:lnTo>
                <a:lnTo>
                  <a:pt x="407" y="549"/>
                </a:lnTo>
                <a:lnTo>
                  <a:pt x="405" y="547"/>
                </a:lnTo>
                <a:lnTo>
                  <a:pt x="402" y="542"/>
                </a:lnTo>
                <a:lnTo>
                  <a:pt x="402" y="541"/>
                </a:lnTo>
                <a:lnTo>
                  <a:pt x="401" y="539"/>
                </a:lnTo>
                <a:lnTo>
                  <a:pt x="400" y="538"/>
                </a:lnTo>
                <a:lnTo>
                  <a:pt x="399" y="537"/>
                </a:lnTo>
                <a:lnTo>
                  <a:pt x="398" y="536"/>
                </a:lnTo>
                <a:lnTo>
                  <a:pt x="396" y="536"/>
                </a:lnTo>
                <a:lnTo>
                  <a:pt x="394" y="535"/>
                </a:lnTo>
                <a:lnTo>
                  <a:pt x="393" y="535"/>
                </a:lnTo>
                <a:lnTo>
                  <a:pt x="392" y="535"/>
                </a:lnTo>
                <a:lnTo>
                  <a:pt x="390" y="535"/>
                </a:lnTo>
                <a:lnTo>
                  <a:pt x="390" y="535"/>
                </a:lnTo>
                <a:lnTo>
                  <a:pt x="388" y="535"/>
                </a:lnTo>
                <a:lnTo>
                  <a:pt x="383" y="536"/>
                </a:lnTo>
                <a:lnTo>
                  <a:pt x="382" y="536"/>
                </a:lnTo>
                <a:lnTo>
                  <a:pt x="380" y="537"/>
                </a:lnTo>
                <a:lnTo>
                  <a:pt x="379" y="537"/>
                </a:lnTo>
                <a:lnTo>
                  <a:pt x="378" y="537"/>
                </a:lnTo>
                <a:lnTo>
                  <a:pt x="376" y="537"/>
                </a:lnTo>
                <a:lnTo>
                  <a:pt x="372" y="536"/>
                </a:lnTo>
                <a:lnTo>
                  <a:pt x="370" y="536"/>
                </a:lnTo>
                <a:lnTo>
                  <a:pt x="362" y="534"/>
                </a:lnTo>
                <a:lnTo>
                  <a:pt x="360" y="534"/>
                </a:lnTo>
                <a:lnTo>
                  <a:pt x="359" y="533"/>
                </a:lnTo>
                <a:lnTo>
                  <a:pt x="357" y="532"/>
                </a:lnTo>
                <a:lnTo>
                  <a:pt x="355" y="532"/>
                </a:lnTo>
                <a:lnTo>
                  <a:pt x="354" y="531"/>
                </a:lnTo>
                <a:lnTo>
                  <a:pt x="352" y="530"/>
                </a:lnTo>
                <a:lnTo>
                  <a:pt x="347" y="526"/>
                </a:lnTo>
                <a:lnTo>
                  <a:pt x="345" y="525"/>
                </a:lnTo>
                <a:lnTo>
                  <a:pt x="344" y="524"/>
                </a:lnTo>
                <a:lnTo>
                  <a:pt x="342" y="523"/>
                </a:lnTo>
                <a:lnTo>
                  <a:pt x="341" y="522"/>
                </a:lnTo>
                <a:lnTo>
                  <a:pt x="339" y="522"/>
                </a:lnTo>
                <a:lnTo>
                  <a:pt x="337" y="522"/>
                </a:lnTo>
                <a:lnTo>
                  <a:pt x="333" y="522"/>
                </a:lnTo>
                <a:lnTo>
                  <a:pt x="331" y="521"/>
                </a:lnTo>
                <a:lnTo>
                  <a:pt x="330" y="521"/>
                </a:lnTo>
                <a:lnTo>
                  <a:pt x="325" y="520"/>
                </a:lnTo>
                <a:lnTo>
                  <a:pt x="324" y="520"/>
                </a:lnTo>
                <a:lnTo>
                  <a:pt x="323" y="519"/>
                </a:lnTo>
                <a:lnTo>
                  <a:pt x="320" y="519"/>
                </a:lnTo>
                <a:lnTo>
                  <a:pt x="315" y="519"/>
                </a:lnTo>
                <a:lnTo>
                  <a:pt x="311" y="520"/>
                </a:lnTo>
                <a:lnTo>
                  <a:pt x="307" y="520"/>
                </a:lnTo>
                <a:lnTo>
                  <a:pt x="301" y="521"/>
                </a:lnTo>
                <a:lnTo>
                  <a:pt x="298" y="522"/>
                </a:lnTo>
                <a:lnTo>
                  <a:pt x="293" y="524"/>
                </a:lnTo>
                <a:lnTo>
                  <a:pt x="283" y="527"/>
                </a:lnTo>
                <a:lnTo>
                  <a:pt x="280" y="527"/>
                </a:lnTo>
                <a:lnTo>
                  <a:pt x="278" y="528"/>
                </a:lnTo>
                <a:lnTo>
                  <a:pt x="277" y="528"/>
                </a:lnTo>
                <a:lnTo>
                  <a:pt x="276" y="528"/>
                </a:lnTo>
                <a:lnTo>
                  <a:pt x="274" y="528"/>
                </a:lnTo>
                <a:lnTo>
                  <a:pt x="273" y="527"/>
                </a:lnTo>
                <a:lnTo>
                  <a:pt x="272" y="527"/>
                </a:lnTo>
                <a:lnTo>
                  <a:pt x="271" y="526"/>
                </a:lnTo>
                <a:lnTo>
                  <a:pt x="271" y="526"/>
                </a:lnTo>
                <a:lnTo>
                  <a:pt x="270" y="525"/>
                </a:lnTo>
                <a:lnTo>
                  <a:pt x="269" y="524"/>
                </a:lnTo>
                <a:lnTo>
                  <a:pt x="269" y="523"/>
                </a:lnTo>
                <a:lnTo>
                  <a:pt x="266" y="519"/>
                </a:lnTo>
                <a:lnTo>
                  <a:pt x="266" y="518"/>
                </a:lnTo>
                <a:lnTo>
                  <a:pt x="265" y="517"/>
                </a:lnTo>
                <a:lnTo>
                  <a:pt x="264" y="516"/>
                </a:lnTo>
                <a:lnTo>
                  <a:pt x="262" y="514"/>
                </a:lnTo>
                <a:lnTo>
                  <a:pt x="261" y="513"/>
                </a:lnTo>
                <a:lnTo>
                  <a:pt x="259" y="512"/>
                </a:lnTo>
                <a:lnTo>
                  <a:pt x="257" y="511"/>
                </a:lnTo>
                <a:lnTo>
                  <a:pt x="255" y="510"/>
                </a:lnTo>
                <a:lnTo>
                  <a:pt x="253" y="510"/>
                </a:lnTo>
                <a:lnTo>
                  <a:pt x="251" y="509"/>
                </a:lnTo>
                <a:lnTo>
                  <a:pt x="248" y="508"/>
                </a:lnTo>
                <a:lnTo>
                  <a:pt x="246" y="508"/>
                </a:lnTo>
                <a:lnTo>
                  <a:pt x="244" y="508"/>
                </a:lnTo>
                <a:lnTo>
                  <a:pt x="243" y="508"/>
                </a:lnTo>
                <a:lnTo>
                  <a:pt x="243" y="508"/>
                </a:lnTo>
                <a:lnTo>
                  <a:pt x="242" y="508"/>
                </a:lnTo>
                <a:lnTo>
                  <a:pt x="242" y="508"/>
                </a:lnTo>
                <a:lnTo>
                  <a:pt x="240" y="509"/>
                </a:lnTo>
                <a:lnTo>
                  <a:pt x="239" y="509"/>
                </a:lnTo>
                <a:lnTo>
                  <a:pt x="237" y="509"/>
                </a:lnTo>
                <a:lnTo>
                  <a:pt x="237" y="509"/>
                </a:lnTo>
                <a:lnTo>
                  <a:pt x="236" y="509"/>
                </a:lnTo>
                <a:lnTo>
                  <a:pt x="235" y="508"/>
                </a:lnTo>
                <a:lnTo>
                  <a:pt x="234" y="505"/>
                </a:lnTo>
                <a:lnTo>
                  <a:pt x="232" y="500"/>
                </a:lnTo>
                <a:lnTo>
                  <a:pt x="231" y="498"/>
                </a:lnTo>
                <a:lnTo>
                  <a:pt x="230" y="496"/>
                </a:lnTo>
                <a:lnTo>
                  <a:pt x="228" y="495"/>
                </a:lnTo>
                <a:lnTo>
                  <a:pt x="228" y="494"/>
                </a:lnTo>
                <a:lnTo>
                  <a:pt x="227" y="494"/>
                </a:lnTo>
                <a:lnTo>
                  <a:pt x="227" y="494"/>
                </a:lnTo>
                <a:lnTo>
                  <a:pt x="226" y="494"/>
                </a:lnTo>
                <a:lnTo>
                  <a:pt x="226" y="494"/>
                </a:lnTo>
                <a:lnTo>
                  <a:pt x="225" y="494"/>
                </a:lnTo>
                <a:lnTo>
                  <a:pt x="224" y="494"/>
                </a:lnTo>
                <a:lnTo>
                  <a:pt x="222" y="494"/>
                </a:lnTo>
                <a:lnTo>
                  <a:pt x="221" y="494"/>
                </a:lnTo>
                <a:lnTo>
                  <a:pt x="220" y="495"/>
                </a:lnTo>
                <a:lnTo>
                  <a:pt x="219" y="496"/>
                </a:lnTo>
                <a:lnTo>
                  <a:pt x="217" y="497"/>
                </a:lnTo>
                <a:lnTo>
                  <a:pt x="214" y="500"/>
                </a:lnTo>
                <a:lnTo>
                  <a:pt x="213" y="500"/>
                </a:lnTo>
                <a:lnTo>
                  <a:pt x="213" y="501"/>
                </a:lnTo>
                <a:lnTo>
                  <a:pt x="212" y="501"/>
                </a:lnTo>
                <a:lnTo>
                  <a:pt x="211" y="501"/>
                </a:lnTo>
                <a:lnTo>
                  <a:pt x="211" y="500"/>
                </a:lnTo>
                <a:lnTo>
                  <a:pt x="210" y="500"/>
                </a:lnTo>
                <a:lnTo>
                  <a:pt x="209" y="499"/>
                </a:lnTo>
                <a:lnTo>
                  <a:pt x="209" y="498"/>
                </a:lnTo>
                <a:lnTo>
                  <a:pt x="208" y="497"/>
                </a:lnTo>
                <a:lnTo>
                  <a:pt x="208" y="495"/>
                </a:lnTo>
                <a:lnTo>
                  <a:pt x="208" y="494"/>
                </a:lnTo>
                <a:lnTo>
                  <a:pt x="208" y="494"/>
                </a:lnTo>
                <a:lnTo>
                  <a:pt x="208" y="493"/>
                </a:lnTo>
                <a:lnTo>
                  <a:pt x="208" y="491"/>
                </a:lnTo>
                <a:lnTo>
                  <a:pt x="209" y="490"/>
                </a:lnTo>
                <a:lnTo>
                  <a:pt x="210" y="488"/>
                </a:lnTo>
                <a:lnTo>
                  <a:pt x="210" y="487"/>
                </a:lnTo>
                <a:lnTo>
                  <a:pt x="210" y="486"/>
                </a:lnTo>
                <a:lnTo>
                  <a:pt x="210" y="485"/>
                </a:lnTo>
                <a:lnTo>
                  <a:pt x="210" y="485"/>
                </a:lnTo>
                <a:lnTo>
                  <a:pt x="210" y="484"/>
                </a:lnTo>
                <a:lnTo>
                  <a:pt x="210" y="482"/>
                </a:lnTo>
                <a:lnTo>
                  <a:pt x="209" y="481"/>
                </a:lnTo>
                <a:lnTo>
                  <a:pt x="207" y="477"/>
                </a:lnTo>
                <a:lnTo>
                  <a:pt x="205" y="474"/>
                </a:lnTo>
                <a:lnTo>
                  <a:pt x="203" y="471"/>
                </a:lnTo>
                <a:lnTo>
                  <a:pt x="200" y="468"/>
                </a:lnTo>
                <a:lnTo>
                  <a:pt x="199" y="466"/>
                </a:lnTo>
                <a:lnTo>
                  <a:pt x="196" y="463"/>
                </a:lnTo>
                <a:lnTo>
                  <a:pt x="191" y="458"/>
                </a:lnTo>
                <a:lnTo>
                  <a:pt x="189" y="457"/>
                </a:lnTo>
                <a:lnTo>
                  <a:pt x="187" y="455"/>
                </a:lnTo>
                <a:lnTo>
                  <a:pt x="177" y="447"/>
                </a:lnTo>
                <a:lnTo>
                  <a:pt x="176" y="447"/>
                </a:lnTo>
                <a:lnTo>
                  <a:pt x="175" y="446"/>
                </a:lnTo>
                <a:lnTo>
                  <a:pt x="174" y="445"/>
                </a:lnTo>
                <a:lnTo>
                  <a:pt x="173" y="444"/>
                </a:lnTo>
                <a:lnTo>
                  <a:pt x="172" y="441"/>
                </a:lnTo>
                <a:lnTo>
                  <a:pt x="171" y="440"/>
                </a:lnTo>
                <a:lnTo>
                  <a:pt x="169" y="436"/>
                </a:lnTo>
                <a:lnTo>
                  <a:pt x="168" y="434"/>
                </a:lnTo>
                <a:lnTo>
                  <a:pt x="167" y="433"/>
                </a:lnTo>
                <a:lnTo>
                  <a:pt x="166" y="431"/>
                </a:lnTo>
                <a:lnTo>
                  <a:pt x="164" y="429"/>
                </a:lnTo>
                <a:lnTo>
                  <a:pt x="163" y="427"/>
                </a:lnTo>
                <a:lnTo>
                  <a:pt x="162" y="426"/>
                </a:lnTo>
                <a:lnTo>
                  <a:pt x="160" y="425"/>
                </a:lnTo>
                <a:lnTo>
                  <a:pt x="159" y="425"/>
                </a:lnTo>
                <a:lnTo>
                  <a:pt x="159" y="424"/>
                </a:lnTo>
                <a:lnTo>
                  <a:pt x="158" y="424"/>
                </a:lnTo>
                <a:lnTo>
                  <a:pt x="158" y="424"/>
                </a:lnTo>
                <a:lnTo>
                  <a:pt x="157" y="424"/>
                </a:lnTo>
                <a:lnTo>
                  <a:pt x="156" y="424"/>
                </a:lnTo>
                <a:lnTo>
                  <a:pt x="156" y="425"/>
                </a:lnTo>
                <a:lnTo>
                  <a:pt x="155" y="425"/>
                </a:lnTo>
                <a:lnTo>
                  <a:pt x="153" y="426"/>
                </a:lnTo>
                <a:lnTo>
                  <a:pt x="153" y="427"/>
                </a:lnTo>
                <a:lnTo>
                  <a:pt x="152" y="427"/>
                </a:lnTo>
                <a:lnTo>
                  <a:pt x="151" y="427"/>
                </a:lnTo>
                <a:lnTo>
                  <a:pt x="150" y="427"/>
                </a:lnTo>
                <a:lnTo>
                  <a:pt x="149" y="427"/>
                </a:lnTo>
                <a:lnTo>
                  <a:pt x="148" y="427"/>
                </a:lnTo>
                <a:lnTo>
                  <a:pt x="147" y="427"/>
                </a:lnTo>
                <a:lnTo>
                  <a:pt x="145" y="426"/>
                </a:lnTo>
                <a:lnTo>
                  <a:pt x="144" y="425"/>
                </a:lnTo>
                <a:lnTo>
                  <a:pt x="142" y="424"/>
                </a:lnTo>
                <a:lnTo>
                  <a:pt x="141" y="423"/>
                </a:lnTo>
                <a:lnTo>
                  <a:pt x="139" y="422"/>
                </a:lnTo>
                <a:lnTo>
                  <a:pt x="138" y="421"/>
                </a:lnTo>
                <a:lnTo>
                  <a:pt x="138" y="420"/>
                </a:lnTo>
                <a:lnTo>
                  <a:pt x="137" y="419"/>
                </a:lnTo>
                <a:lnTo>
                  <a:pt x="136" y="418"/>
                </a:lnTo>
                <a:lnTo>
                  <a:pt x="135" y="416"/>
                </a:lnTo>
                <a:lnTo>
                  <a:pt x="135" y="414"/>
                </a:lnTo>
                <a:lnTo>
                  <a:pt x="134" y="412"/>
                </a:lnTo>
                <a:lnTo>
                  <a:pt x="134" y="410"/>
                </a:lnTo>
                <a:lnTo>
                  <a:pt x="134" y="408"/>
                </a:lnTo>
                <a:lnTo>
                  <a:pt x="133" y="406"/>
                </a:lnTo>
                <a:lnTo>
                  <a:pt x="133" y="404"/>
                </a:lnTo>
                <a:lnTo>
                  <a:pt x="134" y="403"/>
                </a:lnTo>
                <a:lnTo>
                  <a:pt x="134" y="401"/>
                </a:lnTo>
                <a:lnTo>
                  <a:pt x="134" y="400"/>
                </a:lnTo>
                <a:lnTo>
                  <a:pt x="134" y="397"/>
                </a:lnTo>
                <a:lnTo>
                  <a:pt x="136" y="391"/>
                </a:lnTo>
                <a:lnTo>
                  <a:pt x="136" y="390"/>
                </a:lnTo>
                <a:lnTo>
                  <a:pt x="136" y="388"/>
                </a:lnTo>
                <a:lnTo>
                  <a:pt x="136" y="387"/>
                </a:lnTo>
                <a:lnTo>
                  <a:pt x="137" y="385"/>
                </a:lnTo>
                <a:lnTo>
                  <a:pt x="136" y="383"/>
                </a:lnTo>
                <a:lnTo>
                  <a:pt x="136" y="382"/>
                </a:lnTo>
                <a:lnTo>
                  <a:pt x="136" y="380"/>
                </a:lnTo>
                <a:lnTo>
                  <a:pt x="135" y="377"/>
                </a:lnTo>
                <a:lnTo>
                  <a:pt x="135" y="375"/>
                </a:lnTo>
                <a:lnTo>
                  <a:pt x="134" y="373"/>
                </a:lnTo>
                <a:lnTo>
                  <a:pt x="133" y="372"/>
                </a:lnTo>
                <a:lnTo>
                  <a:pt x="133" y="371"/>
                </a:lnTo>
                <a:lnTo>
                  <a:pt x="132" y="369"/>
                </a:lnTo>
                <a:lnTo>
                  <a:pt x="131" y="368"/>
                </a:lnTo>
                <a:lnTo>
                  <a:pt x="130" y="368"/>
                </a:lnTo>
                <a:lnTo>
                  <a:pt x="129" y="368"/>
                </a:lnTo>
                <a:lnTo>
                  <a:pt x="129" y="367"/>
                </a:lnTo>
                <a:lnTo>
                  <a:pt x="128" y="367"/>
                </a:lnTo>
                <a:lnTo>
                  <a:pt x="127" y="367"/>
                </a:lnTo>
                <a:lnTo>
                  <a:pt x="126" y="367"/>
                </a:lnTo>
                <a:lnTo>
                  <a:pt x="126" y="367"/>
                </a:lnTo>
                <a:lnTo>
                  <a:pt x="125" y="367"/>
                </a:lnTo>
                <a:lnTo>
                  <a:pt x="121" y="368"/>
                </a:lnTo>
                <a:lnTo>
                  <a:pt x="119" y="368"/>
                </a:lnTo>
                <a:lnTo>
                  <a:pt x="112" y="371"/>
                </a:lnTo>
                <a:lnTo>
                  <a:pt x="110" y="371"/>
                </a:lnTo>
                <a:lnTo>
                  <a:pt x="108" y="372"/>
                </a:lnTo>
                <a:lnTo>
                  <a:pt x="105" y="373"/>
                </a:lnTo>
                <a:lnTo>
                  <a:pt x="102" y="375"/>
                </a:lnTo>
                <a:lnTo>
                  <a:pt x="101" y="375"/>
                </a:lnTo>
                <a:lnTo>
                  <a:pt x="100" y="375"/>
                </a:lnTo>
                <a:lnTo>
                  <a:pt x="99" y="375"/>
                </a:lnTo>
                <a:lnTo>
                  <a:pt x="98" y="375"/>
                </a:lnTo>
                <a:lnTo>
                  <a:pt x="97" y="375"/>
                </a:lnTo>
                <a:lnTo>
                  <a:pt x="92" y="374"/>
                </a:lnTo>
                <a:lnTo>
                  <a:pt x="91" y="374"/>
                </a:lnTo>
                <a:lnTo>
                  <a:pt x="90" y="374"/>
                </a:lnTo>
                <a:lnTo>
                  <a:pt x="87" y="373"/>
                </a:lnTo>
                <a:lnTo>
                  <a:pt x="81" y="370"/>
                </a:lnTo>
                <a:lnTo>
                  <a:pt x="80" y="369"/>
                </a:lnTo>
                <a:lnTo>
                  <a:pt x="78" y="368"/>
                </a:lnTo>
                <a:lnTo>
                  <a:pt x="77" y="367"/>
                </a:lnTo>
                <a:lnTo>
                  <a:pt x="75" y="365"/>
                </a:lnTo>
                <a:lnTo>
                  <a:pt x="73" y="364"/>
                </a:lnTo>
                <a:lnTo>
                  <a:pt x="72" y="363"/>
                </a:lnTo>
                <a:lnTo>
                  <a:pt x="71" y="362"/>
                </a:lnTo>
                <a:lnTo>
                  <a:pt x="68" y="361"/>
                </a:lnTo>
                <a:lnTo>
                  <a:pt x="68" y="361"/>
                </a:lnTo>
                <a:lnTo>
                  <a:pt x="66" y="360"/>
                </a:lnTo>
                <a:lnTo>
                  <a:pt x="65" y="359"/>
                </a:lnTo>
                <a:lnTo>
                  <a:pt x="64" y="358"/>
                </a:lnTo>
                <a:lnTo>
                  <a:pt x="63" y="357"/>
                </a:lnTo>
                <a:lnTo>
                  <a:pt x="62" y="355"/>
                </a:lnTo>
                <a:lnTo>
                  <a:pt x="61" y="353"/>
                </a:lnTo>
                <a:lnTo>
                  <a:pt x="60" y="351"/>
                </a:lnTo>
                <a:lnTo>
                  <a:pt x="59" y="350"/>
                </a:lnTo>
                <a:lnTo>
                  <a:pt x="55" y="346"/>
                </a:lnTo>
                <a:lnTo>
                  <a:pt x="54" y="345"/>
                </a:lnTo>
                <a:lnTo>
                  <a:pt x="54" y="344"/>
                </a:lnTo>
                <a:lnTo>
                  <a:pt x="53" y="343"/>
                </a:lnTo>
                <a:lnTo>
                  <a:pt x="53" y="342"/>
                </a:lnTo>
                <a:lnTo>
                  <a:pt x="53" y="340"/>
                </a:lnTo>
                <a:lnTo>
                  <a:pt x="52" y="338"/>
                </a:lnTo>
                <a:lnTo>
                  <a:pt x="52" y="337"/>
                </a:lnTo>
                <a:lnTo>
                  <a:pt x="52" y="336"/>
                </a:lnTo>
                <a:lnTo>
                  <a:pt x="52" y="335"/>
                </a:lnTo>
                <a:lnTo>
                  <a:pt x="51" y="334"/>
                </a:lnTo>
                <a:lnTo>
                  <a:pt x="50" y="333"/>
                </a:lnTo>
                <a:lnTo>
                  <a:pt x="50" y="332"/>
                </a:lnTo>
                <a:lnTo>
                  <a:pt x="48" y="328"/>
                </a:lnTo>
                <a:lnTo>
                  <a:pt x="47" y="327"/>
                </a:lnTo>
                <a:lnTo>
                  <a:pt x="46" y="324"/>
                </a:lnTo>
                <a:lnTo>
                  <a:pt x="46" y="323"/>
                </a:lnTo>
                <a:lnTo>
                  <a:pt x="45" y="321"/>
                </a:lnTo>
                <a:lnTo>
                  <a:pt x="45" y="320"/>
                </a:lnTo>
                <a:lnTo>
                  <a:pt x="45" y="317"/>
                </a:lnTo>
                <a:lnTo>
                  <a:pt x="45" y="315"/>
                </a:lnTo>
                <a:lnTo>
                  <a:pt x="45" y="313"/>
                </a:lnTo>
                <a:lnTo>
                  <a:pt x="44" y="311"/>
                </a:lnTo>
                <a:lnTo>
                  <a:pt x="43" y="309"/>
                </a:lnTo>
                <a:lnTo>
                  <a:pt x="41" y="305"/>
                </a:lnTo>
                <a:lnTo>
                  <a:pt x="39" y="302"/>
                </a:lnTo>
                <a:lnTo>
                  <a:pt x="39" y="301"/>
                </a:lnTo>
                <a:lnTo>
                  <a:pt x="38" y="300"/>
                </a:lnTo>
                <a:lnTo>
                  <a:pt x="38" y="300"/>
                </a:lnTo>
                <a:lnTo>
                  <a:pt x="38" y="299"/>
                </a:lnTo>
                <a:lnTo>
                  <a:pt x="37" y="299"/>
                </a:lnTo>
                <a:lnTo>
                  <a:pt x="35" y="299"/>
                </a:lnTo>
                <a:lnTo>
                  <a:pt x="34" y="299"/>
                </a:lnTo>
                <a:lnTo>
                  <a:pt x="33" y="299"/>
                </a:lnTo>
                <a:lnTo>
                  <a:pt x="32" y="299"/>
                </a:lnTo>
                <a:lnTo>
                  <a:pt x="32" y="300"/>
                </a:lnTo>
                <a:lnTo>
                  <a:pt x="31" y="300"/>
                </a:lnTo>
                <a:lnTo>
                  <a:pt x="31" y="301"/>
                </a:lnTo>
                <a:lnTo>
                  <a:pt x="31" y="302"/>
                </a:lnTo>
                <a:lnTo>
                  <a:pt x="31" y="303"/>
                </a:lnTo>
                <a:lnTo>
                  <a:pt x="31" y="305"/>
                </a:lnTo>
                <a:lnTo>
                  <a:pt x="33" y="315"/>
                </a:lnTo>
                <a:lnTo>
                  <a:pt x="34" y="316"/>
                </a:lnTo>
                <a:lnTo>
                  <a:pt x="34" y="317"/>
                </a:lnTo>
                <a:lnTo>
                  <a:pt x="34" y="319"/>
                </a:lnTo>
                <a:lnTo>
                  <a:pt x="34" y="320"/>
                </a:lnTo>
                <a:lnTo>
                  <a:pt x="33" y="321"/>
                </a:lnTo>
                <a:lnTo>
                  <a:pt x="33" y="321"/>
                </a:lnTo>
                <a:lnTo>
                  <a:pt x="33" y="322"/>
                </a:lnTo>
                <a:lnTo>
                  <a:pt x="32" y="323"/>
                </a:lnTo>
                <a:lnTo>
                  <a:pt x="30" y="324"/>
                </a:lnTo>
                <a:lnTo>
                  <a:pt x="30" y="325"/>
                </a:lnTo>
                <a:lnTo>
                  <a:pt x="29" y="326"/>
                </a:lnTo>
                <a:lnTo>
                  <a:pt x="28" y="326"/>
                </a:lnTo>
                <a:lnTo>
                  <a:pt x="27" y="326"/>
                </a:lnTo>
                <a:lnTo>
                  <a:pt x="27" y="326"/>
                </a:lnTo>
                <a:lnTo>
                  <a:pt x="26" y="326"/>
                </a:lnTo>
                <a:lnTo>
                  <a:pt x="25" y="326"/>
                </a:lnTo>
                <a:lnTo>
                  <a:pt x="24" y="325"/>
                </a:lnTo>
                <a:lnTo>
                  <a:pt x="24" y="325"/>
                </a:lnTo>
                <a:lnTo>
                  <a:pt x="23" y="325"/>
                </a:lnTo>
                <a:lnTo>
                  <a:pt x="23" y="326"/>
                </a:lnTo>
                <a:lnTo>
                  <a:pt x="22" y="326"/>
                </a:lnTo>
                <a:lnTo>
                  <a:pt x="21" y="327"/>
                </a:lnTo>
                <a:lnTo>
                  <a:pt x="20" y="327"/>
                </a:lnTo>
                <a:lnTo>
                  <a:pt x="18" y="329"/>
                </a:lnTo>
                <a:lnTo>
                  <a:pt x="17" y="329"/>
                </a:lnTo>
                <a:lnTo>
                  <a:pt x="16" y="330"/>
                </a:lnTo>
                <a:lnTo>
                  <a:pt x="16" y="330"/>
                </a:lnTo>
                <a:lnTo>
                  <a:pt x="15" y="331"/>
                </a:lnTo>
                <a:lnTo>
                  <a:pt x="15" y="332"/>
                </a:lnTo>
                <a:lnTo>
                  <a:pt x="14" y="334"/>
                </a:lnTo>
                <a:lnTo>
                  <a:pt x="13" y="335"/>
                </a:lnTo>
                <a:lnTo>
                  <a:pt x="13" y="336"/>
                </a:lnTo>
                <a:lnTo>
                  <a:pt x="12" y="336"/>
                </a:lnTo>
                <a:lnTo>
                  <a:pt x="9" y="340"/>
                </a:lnTo>
                <a:lnTo>
                  <a:pt x="8" y="340"/>
                </a:lnTo>
                <a:lnTo>
                  <a:pt x="7" y="341"/>
                </a:lnTo>
                <a:lnTo>
                  <a:pt x="6" y="344"/>
                </a:lnTo>
                <a:lnTo>
                  <a:pt x="5" y="346"/>
                </a:lnTo>
                <a:lnTo>
                  <a:pt x="4" y="346"/>
                </a:lnTo>
                <a:lnTo>
                  <a:pt x="4" y="346"/>
                </a:lnTo>
                <a:lnTo>
                  <a:pt x="3" y="346"/>
                </a:lnTo>
                <a:lnTo>
                  <a:pt x="3" y="347"/>
                </a:lnTo>
                <a:lnTo>
                  <a:pt x="2" y="347"/>
                </a:lnTo>
                <a:lnTo>
                  <a:pt x="2" y="346"/>
                </a:lnTo>
                <a:lnTo>
                  <a:pt x="1" y="346"/>
                </a:lnTo>
                <a:lnTo>
                  <a:pt x="0" y="345"/>
                </a:lnTo>
              </a:path>
            </a:pathLst>
          </a:custGeom>
          <a:noFill/>
          <a:ln w="98425">
            <a:solidFill>
              <a:srgbClr val="CCCC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417" name="Freeform 258">
            <a:extLst>
              <a:ext uri="{FF2B5EF4-FFF2-40B4-BE49-F238E27FC236}">
                <a16:creationId xmlns:a16="http://schemas.microsoft.com/office/drawing/2014/main" id="{81047C3C-1C95-4925-AE9C-1BC07F0031C0}"/>
              </a:ext>
            </a:extLst>
          </p:cNvPr>
          <p:cNvSpPr>
            <a:spLocks/>
          </p:cNvSpPr>
          <p:nvPr/>
        </p:nvSpPr>
        <p:spPr bwMode="auto">
          <a:xfrm>
            <a:off x="9550175" y="1971342"/>
            <a:ext cx="226228" cy="351571"/>
          </a:xfrm>
          <a:custGeom>
            <a:avLst/>
            <a:gdLst>
              <a:gd name="T0" fmla="*/ 92 w 222"/>
              <a:gd name="T1" fmla="*/ 339 h 345"/>
              <a:gd name="T2" fmla="*/ 91 w 222"/>
              <a:gd name="T3" fmla="*/ 332 h 345"/>
              <a:gd name="T4" fmla="*/ 93 w 222"/>
              <a:gd name="T5" fmla="*/ 316 h 345"/>
              <a:gd name="T6" fmla="*/ 92 w 222"/>
              <a:gd name="T7" fmla="*/ 311 h 345"/>
              <a:gd name="T8" fmla="*/ 87 w 222"/>
              <a:gd name="T9" fmla="*/ 308 h 345"/>
              <a:gd name="T10" fmla="*/ 79 w 222"/>
              <a:gd name="T11" fmla="*/ 308 h 345"/>
              <a:gd name="T12" fmla="*/ 70 w 222"/>
              <a:gd name="T13" fmla="*/ 311 h 345"/>
              <a:gd name="T14" fmla="*/ 62 w 222"/>
              <a:gd name="T15" fmla="*/ 317 h 345"/>
              <a:gd name="T16" fmla="*/ 50 w 222"/>
              <a:gd name="T17" fmla="*/ 327 h 345"/>
              <a:gd name="T18" fmla="*/ 45 w 222"/>
              <a:gd name="T19" fmla="*/ 332 h 345"/>
              <a:gd name="T20" fmla="*/ 32 w 222"/>
              <a:gd name="T21" fmla="*/ 333 h 345"/>
              <a:gd name="T22" fmla="*/ 29 w 222"/>
              <a:gd name="T23" fmla="*/ 331 h 345"/>
              <a:gd name="T24" fmla="*/ 28 w 222"/>
              <a:gd name="T25" fmla="*/ 326 h 345"/>
              <a:gd name="T26" fmla="*/ 28 w 222"/>
              <a:gd name="T27" fmla="*/ 315 h 345"/>
              <a:gd name="T28" fmla="*/ 27 w 222"/>
              <a:gd name="T29" fmla="*/ 313 h 345"/>
              <a:gd name="T30" fmla="*/ 18 w 222"/>
              <a:gd name="T31" fmla="*/ 315 h 345"/>
              <a:gd name="T32" fmla="*/ 13 w 222"/>
              <a:gd name="T33" fmla="*/ 315 h 345"/>
              <a:gd name="T34" fmla="*/ 7 w 222"/>
              <a:gd name="T35" fmla="*/ 308 h 345"/>
              <a:gd name="T36" fmla="*/ 1 w 222"/>
              <a:gd name="T37" fmla="*/ 299 h 345"/>
              <a:gd name="T38" fmla="*/ 0 w 222"/>
              <a:gd name="T39" fmla="*/ 295 h 345"/>
              <a:gd name="T40" fmla="*/ 3 w 222"/>
              <a:gd name="T41" fmla="*/ 284 h 345"/>
              <a:gd name="T42" fmla="*/ 5 w 222"/>
              <a:gd name="T43" fmla="*/ 276 h 345"/>
              <a:gd name="T44" fmla="*/ 6 w 222"/>
              <a:gd name="T45" fmla="*/ 269 h 345"/>
              <a:gd name="T46" fmla="*/ 14 w 222"/>
              <a:gd name="T47" fmla="*/ 259 h 345"/>
              <a:gd name="T48" fmla="*/ 17 w 222"/>
              <a:gd name="T49" fmla="*/ 251 h 345"/>
              <a:gd name="T50" fmla="*/ 16 w 222"/>
              <a:gd name="T51" fmla="*/ 246 h 345"/>
              <a:gd name="T52" fmla="*/ 13 w 222"/>
              <a:gd name="T53" fmla="*/ 241 h 345"/>
              <a:gd name="T54" fmla="*/ 4 w 222"/>
              <a:gd name="T55" fmla="*/ 230 h 345"/>
              <a:gd name="T56" fmla="*/ 3 w 222"/>
              <a:gd name="T57" fmla="*/ 226 h 345"/>
              <a:gd name="T58" fmla="*/ 6 w 222"/>
              <a:gd name="T59" fmla="*/ 211 h 345"/>
              <a:gd name="T60" fmla="*/ 11 w 222"/>
              <a:gd name="T61" fmla="*/ 201 h 345"/>
              <a:gd name="T62" fmla="*/ 24 w 222"/>
              <a:gd name="T63" fmla="*/ 185 h 345"/>
              <a:gd name="T64" fmla="*/ 28 w 222"/>
              <a:gd name="T65" fmla="*/ 176 h 345"/>
              <a:gd name="T66" fmla="*/ 28 w 222"/>
              <a:gd name="T67" fmla="*/ 162 h 345"/>
              <a:gd name="T68" fmla="*/ 29 w 222"/>
              <a:gd name="T69" fmla="*/ 148 h 345"/>
              <a:gd name="T70" fmla="*/ 33 w 222"/>
              <a:gd name="T71" fmla="*/ 137 h 345"/>
              <a:gd name="T72" fmla="*/ 35 w 222"/>
              <a:gd name="T73" fmla="*/ 125 h 345"/>
              <a:gd name="T74" fmla="*/ 48 w 222"/>
              <a:gd name="T75" fmla="*/ 107 h 345"/>
              <a:gd name="T76" fmla="*/ 56 w 222"/>
              <a:gd name="T77" fmla="*/ 100 h 345"/>
              <a:gd name="T78" fmla="*/ 65 w 222"/>
              <a:gd name="T79" fmla="*/ 93 h 345"/>
              <a:gd name="T80" fmla="*/ 74 w 222"/>
              <a:gd name="T81" fmla="*/ 88 h 345"/>
              <a:gd name="T82" fmla="*/ 86 w 222"/>
              <a:gd name="T83" fmla="*/ 76 h 345"/>
              <a:gd name="T84" fmla="*/ 91 w 222"/>
              <a:gd name="T85" fmla="*/ 74 h 345"/>
              <a:gd name="T86" fmla="*/ 100 w 222"/>
              <a:gd name="T87" fmla="*/ 75 h 345"/>
              <a:gd name="T88" fmla="*/ 105 w 222"/>
              <a:gd name="T89" fmla="*/ 74 h 345"/>
              <a:gd name="T90" fmla="*/ 107 w 222"/>
              <a:gd name="T91" fmla="*/ 69 h 345"/>
              <a:gd name="T92" fmla="*/ 109 w 222"/>
              <a:gd name="T93" fmla="*/ 48 h 345"/>
              <a:gd name="T94" fmla="*/ 114 w 222"/>
              <a:gd name="T95" fmla="*/ 46 h 345"/>
              <a:gd name="T96" fmla="*/ 124 w 222"/>
              <a:gd name="T97" fmla="*/ 38 h 345"/>
              <a:gd name="T98" fmla="*/ 137 w 222"/>
              <a:gd name="T99" fmla="*/ 34 h 345"/>
              <a:gd name="T100" fmla="*/ 156 w 222"/>
              <a:gd name="T101" fmla="*/ 34 h 345"/>
              <a:gd name="T102" fmla="*/ 166 w 222"/>
              <a:gd name="T103" fmla="*/ 33 h 345"/>
              <a:gd name="T104" fmla="*/ 176 w 222"/>
              <a:gd name="T105" fmla="*/ 32 h 345"/>
              <a:gd name="T106" fmla="*/ 185 w 222"/>
              <a:gd name="T107" fmla="*/ 34 h 345"/>
              <a:gd name="T108" fmla="*/ 195 w 222"/>
              <a:gd name="T109" fmla="*/ 32 h 345"/>
              <a:gd name="T110" fmla="*/ 206 w 222"/>
              <a:gd name="T111" fmla="*/ 23 h 345"/>
              <a:gd name="T112" fmla="*/ 214 w 222"/>
              <a:gd name="T113" fmla="*/ 14 h 345"/>
              <a:gd name="T114" fmla="*/ 218 w 222"/>
              <a:gd name="T115" fmla="*/ 2 h 345"/>
              <a:gd name="T116" fmla="*/ 221 w 222"/>
              <a:gd name="T117" fmla="*/ 0 h 3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222" h="345">
                <a:moveTo>
                  <a:pt x="96" y="345"/>
                </a:moveTo>
                <a:lnTo>
                  <a:pt x="95" y="344"/>
                </a:lnTo>
                <a:lnTo>
                  <a:pt x="94" y="343"/>
                </a:lnTo>
                <a:lnTo>
                  <a:pt x="93" y="341"/>
                </a:lnTo>
                <a:lnTo>
                  <a:pt x="92" y="339"/>
                </a:lnTo>
                <a:lnTo>
                  <a:pt x="91" y="338"/>
                </a:lnTo>
                <a:lnTo>
                  <a:pt x="91" y="336"/>
                </a:lnTo>
                <a:lnTo>
                  <a:pt x="91" y="335"/>
                </a:lnTo>
                <a:lnTo>
                  <a:pt x="91" y="334"/>
                </a:lnTo>
                <a:lnTo>
                  <a:pt x="91" y="332"/>
                </a:lnTo>
                <a:lnTo>
                  <a:pt x="91" y="329"/>
                </a:lnTo>
                <a:lnTo>
                  <a:pt x="92" y="323"/>
                </a:lnTo>
                <a:lnTo>
                  <a:pt x="93" y="320"/>
                </a:lnTo>
                <a:lnTo>
                  <a:pt x="93" y="317"/>
                </a:lnTo>
                <a:lnTo>
                  <a:pt x="93" y="316"/>
                </a:lnTo>
                <a:lnTo>
                  <a:pt x="93" y="316"/>
                </a:lnTo>
                <a:lnTo>
                  <a:pt x="93" y="315"/>
                </a:lnTo>
                <a:lnTo>
                  <a:pt x="93" y="313"/>
                </a:lnTo>
                <a:lnTo>
                  <a:pt x="92" y="312"/>
                </a:lnTo>
                <a:lnTo>
                  <a:pt x="92" y="311"/>
                </a:lnTo>
                <a:lnTo>
                  <a:pt x="91" y="310"/>
                </a:lnTo>
                <a:lnTo>
                  <a:pt x="90" y="310"/>
                </a:lnTo>
                <a:lnTo>
                  <a:pt x="89" y="309"/>
                </a:lnTo>
                <a:lnTo>
                  <a:pt x="88" y="308"/>
                </a:lnTo>
                <a:lnTo>
                  <a:pt x="87" y="308"/>
                </a:lnTo>
                <a:lnTo>
                  <a:pt x="86" y="308"/>
                </a:lnTo>
                <a:lnTo>
                  <a:pt x="85" y="307"/>
                </a:lnTo>
                <a:lnTo>
                  <a:pt x="84" y="307"/>
                </a:lnTo>
                <a:lnTo>
                  <a:pt x="82" y="308"/>
                </a:lnTo>
                <a:lnTo>
                  <a:pt x="79" y="308"/>
                </a:lnTo>
                <a:lnTo>
                  <a:pt x="77" y="308"/>
                </a:lnTo>
                <a:lnTo>
                  <a:pt x="76" y="309"/>
                </a:lnTo>
                <a:lnTo>
                  <a:pt x="75" y="309"/>
                </a:lnTo>
                <a:lnTo>
                  <a:pt x="73" y="310"/>
                </a:lnTo>
                <a:lnTo>
                  <a:pt x="70" y="311"/>
                </a:lnTo>
                <a:lnTo>
                  <a:pt x="69" y="312"/>
                </a:lnTo>
                <a:lnTo>
                  <a:pt x="68" y="312"/>
                </a:lnTo>
                <a:lnTo>
                  <a:pt x="67" y="313"/>
                </a:lnTo>
                <a:lnTo>
                  <a:pt x="64" y="315"/>
                </a:lnTo>
                <a:lnTo>
                  <a:pt x="62" y="317"/>
                </a:lnTo>
                <a:lnTo>
                  <a:pt x="58" y="320"/>
                </a:lnTo>
                <a:lnTo>
                  <a:pt x="53" y="323"/>
                </a:lnTo>
                <a:lnTo>
                  <a:pt x="52" y="325"/>
                </a:lnTo>
                <a:lnTo>
                  <a:pt x="51" y="326"/>
                </a:lnTo>
                <a:lnTo>
                  <a:pt x="50" y="327"/>
                </a:lnTo>
                <a:lnTo>
                  <a:pt x="49" y="328"/>
                </a:lnTo>
                <a:lnTo>
                  <a:pt x="47" y="330"/>
                </a:lnTo>
                <a:lnTo>
                  <a:pt x="47" y="331"/>
                </a:lnTo>
                <a:lnTo>
                  <a:pt x="46" y="332"/>
                </a:lnTo>
                <a:lnTo>
                  <a:pt x="45" y="332"/>
                </a:lnTo>
                <a:lnTo>
                  <a:pt x="44" y="332"/>
                </a:lnTo>
                <a:lnTo>
                  <a:pt x="43" y="332"/>
                </a:lnTo>
                <a:lnTo>
                  <a:pt x="38" y="332"/>
                </a:lnTo>
                <a:lnTo>
                  <a:pt x="33" y="333"/>
                </a:lnTo>
                <a:lnTo>
                  <a:pt x="32" y="333"/>
                </a:lnTo>
                <a:lnTo>
                  <a:pt x="31" y="332"/>
                </a:lnTo>
                <a:lnTo>
                  <a:pt x="30" y="332"/>
                </a:lnTo>
                <a:lnTo>
                  <a:pt x="30" y="332"/>
                </a:lnTo>
                <a:lnTo>
                  <a:pt x="29" y="332"/>
                </a:lnTo>
                <a:lnTo>
                  <a:pt x="29" y="331"/>
                </a:lnTo>
                <a:lnTo>
                  <a:pt x="28" y="330"/>
                </a:lnTo>
                <a:lnTo>
                  <a:pt x="28" y="329"/>
                </a:lnTo>
                <a:lnTo>
                  <a:pt x="28" y="329"/>
                </a:lnTo>
                <a:lnTo>
                  <a:pt x="27" y="327"/>
                </a:lnTo>
                <a:lnTo>
                  <a:pt x="28" y="326"/>
                </a:lnTo>
                <a:lnTo>
                  <a:pt x="28" y="324"/>
                </a:lnTo>
                <a:lnTo>
                  <a:pt x="28" y="320"/>
                </a:lnTo>
                <a:lnTo>
                  <a:pt x="29" y="317"/>
                </a:lnTo>
                <a:lnTo>
                  <a:pt x="29" y="316"/>
                </a:lnTo>
                <a:lnTo>
                  <a:pt x="28" y="315"/>
                </a:lnTo>
                <a:lnTo>
                  <a:pt x="28" y="314"/>
                </a:lnTo>
                <a:lnTo>
                  <a:pt x="28" y="314"/>
                </a:lnTo>
                <a:lnTo>
                  <a:pt x="28" y="313"/>
                </a:lnTo>
                <a:lnTo>
                  <a:pt x="27" y="313"/>
                </a:lnTo>
                <a:lnTo>
                  <a:pt x="27" y="313"/>
                </a:lnTo>
                <a:lnTo>
                  <a:pt x="26" y="313"/>
                </a:lnTo>
                <a:lnTo>
                  <a:pt x="25" y="314"/>
                </a:lnTo>
                <a:lnTo>
                  <a:pt x="23" y="314"/>
                </a:lnTo>
                <a:lnTo>
                  <a:pt x="22" y="315"/>
                </a:lnTo>
                <a:lnTo>
                  <a:pt x="18" y="315"/>
                </a:lnTo>
                <a:lnTo>
                  <a:pt x="17" y="315"/>
                </a:lnTo>
                <a:lnTo>
                  <a:pt x="16" y="315"/>
                </a:lnTo>
                <a:lnTo>
                  <a:pt x="15" y="315"/>
                </a:lnTo>
                <a:lnTo>
                  <a:pt x="14" y="315"/>
                </a:lnTo>
                <a:lnTo>
                  <a:pt x="13" y="315"/>
                </a:lnTo>
                <a:lnTo>
                  <a:pt x="12" y="314"/>
                </a:lnTo>
                <a:lnTo>
                  <a:pt x="12" y="314"/>
                </a:lnTo>
                <a:lnTo>
                  <a:pt x="10" y="312"/>
                </a:lnTo>
                <a:lnTo>
                  <a:pt x="9" y="311"/>
                </a:lnTo>
                <a:lnTo>
                  <a:pt x="7" y="308"/>
                </a:lnTo>
                <a:lnTo>
                  <a:pt x="4" y="305"/>
                </a:lnTo>
                <a:lnTo>
                  <a:pt x="4" y="304"/>
                </a:lnTo>
                <a:lnTo>
                  <a:pt x="3" y="303"/>
                </a:lnTo>
                <a:lnTo>
                  <a:pt x="2" y="301"/>
                </a:lnTo>
                <a:lnTo>
                  <a:pt x="1" y="299"/>
                </a:lnTo>
                <a:lnTo>
                  <a:pt x="0" y="298"/>
                </a:lnTo>
                <a:lnTo>
                  <a:pt x="0" y="297"/>
                </a:lnTo>
                <a:lnTo>
                  <a:pt x="0" y="296"/>
                </a:lnTo>
                <a:lnTo>
                  <a:pt x="0" y="295"/>
                </a:lnTo>
                <a:lnTo>
                  <a:pt x="0" y="295"/>
                </a:lnTo>
                <a:lnTo>
                  <a:pt x="0" y="293"/>
                </a:lnTo>
                <a:lnTo>
                  <a:pt x="0" y="292"/>
                </a:lnTo>
                <a:lnTo>
                  <a:pt x="0" y="291"/>
                </a:lnTo>
                <a:lnTo>
                  <a:pt x="1" y="289"/>
                </a:lnTo>
                <a:lnTo>
                  <a:pt x="3" y="284"/>
                </a:lnTo>
                <a:lnTo>
                  <a:pt x="4" y="282"/>
                </a:lnTo>
                <a:lnTo>
                  <a:pt x="5" y="280"/>
                </a:lnTo>
                <a:lnTo>
                  <a:pt x="5" y="279"/>
                </a:lnTo>
                <a:lnTo>
                  <a:pt x="5" y="277"/>
                </a:lnTo>
                <a:lnTo>
                  <a:pt x="5" y="276"/>
                </a:lnTo>
                <a:lnTo>
                  <a:pt x="5" y="274"/>
                </a:lnTo>
                <a:lnTo>
                  <a:pt x="5" y="273"/>
                </a:lnTo>
                <a:lnTo>
                  <a:pt x="5" y="271"/>
                </a:lnTo>
                <a:lnTo>
                  <a:pt x="6" y="270"/>
                </a:lnTo>
                <a:lnTo>
                  <a:pt x="6" y="269"/>
                </a:lnTo>
                <a:lnTo>
                  <a:pt x="6" y="268"/>
                </a:lnTo>
                <a:lnTo>
                  <a:pt x="8" y="266"/>
                </a:lnTo>
                <a:lnTo>
                  <a:pt x="10" y="264"/>
                </a:lnTo>
                <a:lnTo>
                  <a:pt x="13" y="260"/>
                </a:lnTo>
                <a:lnTo>
                  <a:pt x="14" y="259"/>
                </a:lnTo>
                <a:lnTo>
                  <a:pt x="15" y="257"/>
                </a:lnTo>
                <a:lnTo>
                  <a:pt x="16" y="255"/>
                </a:lnTo>
                <a:lnTo>
                  <a:pt x="16" y="254"/>
                </a:lnTo>
                <a:lnTo>
                  <a:pt x="17" y="252"/>
                </a:lnTo>
                <a:lnTo>
                  <a:pt x="17" y="251"/>
                </a:lnTo>
                <a:lnTo>
                  <a:pt x="17" y="250"/>
                </a:lnTo>
                <a:lnTo>
                  <a:pt x="17" y="249"/>
                </a:lnTo>
                <a:lnTo>
                  <a:pt x="17" y="248"/>
                </a:lnTo>
                <a:lnTo>
                  <a:pt x="16" y="247"/>
                </a:lnTo>
                <a:lnTo>
                  <a:pt x="16" y="246"/>
                </a:lnTo>
                <a:lnTo>
                  <a:pt x="16" y="245"/>
                </a:lnTo>
                <a:lnTo>
                  <a:pt x="15" y="244"/>
                </a:lnTo>
                <a:lnTo>
                  <a:pt x="15" y="244"/>
                </a:lnTo>
                <a:lnTo>
                  <a:pt x="14" y="242"/>
                </a:lnTo>
                <a:lnTo>
                  <a:pt x="13" y="241"/>
                </a:lnTo>
                <a:lnTo>
                  <a:pt x="7" y="235"/>
                </a:lnTo>
                <a:lnTo>
                  <a:pt x="6" y="233"/>
                </a:lnTo>
                <a:lnTo>
                  <a:pt x="5" y="232"/>
                </a:lnTo>
                <a:lnTo>
                  <a:pt x="4" y="231"/>
                </a:lnTo>
                <a:lnTo>
                  <a:pt x="4" y="230"/>
                </a:lnTo>
                <a:lnTo>
                  <a:pt x="4" y="230"/>
                </a:lnTo>
                <a:lnTo>
                  <a:pt x="4" y="229"/>
                </a:lnTo>
                <a:lnTo>
                  <a:pt x="3" y="228"/>
                </a:lnTo>
                <a:lnTo>
                  <a:pt x="3" y="227"/>
                </a:lnTo>
                <a:lnTo>
                  <a:pt x="3" y="226"/>
                </a:lnTo>
                <a:lnTo>
                  <a:pt x="4" y="221"/>
                </a:lnTo>
                <a:lnTo>
                  <a:pt x="5" y="216"/>
                </a:lnTo>
                <a:lnTo>
                  <a:pt x="5" y="214"/>
                </a:lnTo>
                <a:lnTo>
                  <a:pt x="5" y="213"/>
                </a:lnTo>
                <a:lnTo>
                  <a:pt x="6" y="211"/>
                </a:lnTo>
                <a:lnTo>
                  <a:pt x="6" y="210"/>
                </a:lnTo>
                <a:lnTo>
                  <a:pt x="7" y="209"/>
                </a:lnTo>
                <a:lnTo>
                  <a:pt x="8" y="205"/>
                </a:lnTo>
                <a:lnTo>
                  <a:pt x="9" y="203"/>
                </a:lnTo>
                <a:lnTo>
                  <a:pt x="11" y="201"/>
                </a:lnTo>
                <a:lnTo>
                  <a:pt x="12" y="199"/>
                </a:lnTo>
                <a:lnTo>
                  <a:pt x="14" y="196"/>
                </a:lnTo>
                <a:lnTo>
                  <a:pt x="22" y="187"/>
                </a:lnTo>
                <a:lnTo>
                  <a:pt x="23" y="186"/>
                </a:lnTo>
                <a:lnTo>
                  <a:pt x="24" y="185"/>
                </a:lnTo>
                <a:lnTo>
                  <a:pt x="25" y="183"/>
                </a:lnTo>
                <a:lnTo>
                  <a:pt x="26" y="181"/>
                </a:lnTo>
                <a:lnTo>
                  <a:pt x="26" y="180"/>
                </a:lnTo>
                <a:lnTo>
                  <a:pt x="27" y="178"/>
                </a:lnTo>
                <a:lnTo>
                  <a:pt x="28" y="176"/>
                </a:lnTo>
                <a:lnTo>
                  <a:pt x="28" y="175"/>
                </a:lnTo>
                <a:lnTo>
                  <a:pt x="28" y="173"/>
                </a:lnTo>
                <a:lnTo>
                  <a:pt x="28" y="171"/>
                </a:lnTo>
                <a:lnTo>
                  <a:pt x="28" y="168"/>
                </a:lnTo>
                <a:lnTo>
                  <a:pt x="28" y="162"/>
                </a:lnTo>
                <a:lnTo>
                  <a:pt x="28" y="155"/>
                </a:lnTo>
                <a:lnTo>
                  <a:pt x="28" y="153"/>
                </a:lnTo>
                <a:lnTo>
                  <a:pt x="28" y="151"/>
                </a:lnTo>
                <a:lnTo>
                  <a:pt x="28" y="149"/>
                </a:lnTo>
                <a:lnTo>
                  <a:pt x="29" y="148"/>
                </a:lnTo>
                <a:lnTo>
                  <a:pt x="29" y="146"/>
                </a:lnTo>
                <a:lnTo>
                  <a:pt x="31" y="141"/>
                </a:lnTo>
                <a:lnTo>
                  <a:pt x="32" y="139"/>
                </a:lnTo>
                <a:lnTo>
                  <a:pt x="32" y="138"/>
                </a:lnTo>
                <a:lnTo>
                  <a:pt x="33" y="137"/>
                </a:lnTo>
                <a:lnTo>
                  <a:pt x="33" y="135"/>
                </a:lnTo>
                <a:lnTo>
                  <a:pt x="33" y="131"/>
                </a:lnTo>
                <a:lnTo>
                  <a:pt x="34" y="128"/>
                </a:lnTo>
                <a:lnTo>
                  <a:pt x="34" y="126"/>
                </a:lnTo>
                <a:lnTo>
                  <a:pt x="35" y="125"/>
                </a:lnTo>
                <a:lnTo>
                  <a:pt x="35" y="124"/>
                </a:lnTo>
                <a:lnTo>
                  <a:pt x="36" y="122"/>
                </a:lnTo>
                <a:lnTo>
                  <a:pt x="38" y="119"/>
                </a:lnTo>
                <a:lnTo>
                  <a:pt x="45" y="111"/>
                </a:lnTo>
                <a:lnTo>
                  <a:pt x="48" y="107"/>
                </a:lnTo>
                <a:lnTo>
                  <a:pt x="50" y="105"/>
                </a:lnTo>
                <a:lnTo>
                  <a:pt x="51" y="104"/>
                </a:lnTo>
                <a:lnTo>
                  <a:pt x="54" y="102"/>
                </a:lnTo>
                <a:lnTo>
                  <a:pt x="55" y="101"/>
                </a:lnTo>
                <a:lnTo>
                  <a:pt x="56" y="100"/>
                </a:lnTo>
                <a:lnTo>
                  <a:pt x="60" y="97"/>
                </a:lnTo>
                <a:lnTo>
                  <a:pt x="61" y="96"/>
                </a:lnTo>
                <a:lnTo>
                  <a:pt x="62" y="95"/>
                </a:lnTo>
                <a:lnTo>
                  <a:pt x="63" y="94"/>
                </a:lnTo>
                <a:lnTo>
                  <a:pt x="65" y="93"/>
                </a:lnTo>
                <a:lnTo>
                  <a:pt x="66" y="92"/>
                </a:lnTo>
                <a:lnTo>
                  <a:pt x="69" y="91"/>
                </a:lnTo>
                <a:lnTo>
                  <a:pt x="71" y="91"/>
                </a:lnTo>
                <a:lnTo>
                  <a:pt x="72" y="90"/>
                </a:lnTo>
                <a:lnTo>
                  <a:pt x="74" y="88"/>
                </a:lnTo>
                <a:lnTo>
                  <a:pt x="75" y="87"/>
                </a:lnTo>
                <a:lnTo>
                  <a:pt x="77" y="86"/>
                </a:lnTo>
                <a:lnTo>
                  <a:pt x="81" y="81"/>
                </a:lnTo>
                <a:lnTo>
                  <a:pt x="84" y="78"/>
                </a:lnTo>
                <a:lnTo>
                  <a:pt x="86" y="76"/>
                </a:lnTo>
                <a:lnTo>
                  <a:pt x="87" y="75"/>
                </a:lnTo>
                <a:lnTo>
                  <a:pt x="88" y="75"/>
                </a:lnTo>
                <a:lnTo>
                  <a:pt x="89" y="74"/>
                </a:lnTo>
                <a:lnTo>
                  <a:pt x="90" y="74"/>
                </a:lnTo>
                <a:lnTo>
                  <a:pt x="91" y="74"/>
                </a:lnTo>
                <a:lnTo>
                  <a:pt x="93" y="74"/>
                </a:lnTo>
                <a:lnTo>
                  <a:pt x="95" y="75"/>
                </a:lnTo>
                <a:lnTo>
                  <a:pt x="97" y="75"/>
                </a:lnTo>
                <a:lnTo>
                  <a:pt x="99" y="75"/>
                </a:lnTo>
                <a:lnTo>
                  <a:pt x="100" y="75"/>
                </a:lnTo>
                <a:lnTo>
                  <a:pt x="101" y="75"/>
                </a:lnTo>
                <a:lnTo>
                  <a:pt x="102" y="75"/>
                </a:lnTo>
                <a:lnTo>
                  <a:pt x="103" y="75"/>
                </a:lnTo>
                <a:lnTo>
                  <a:pt x="104" y="74"/>
                </a:lnTo>
                <a:lnTo>
                  <a:pt x="105" y="74"/>
                </a:lnTo>
                <a:lnTo>
                  <a:pt x="105" y="73"/>
                </a:lnTo>
                <a:lnTo>
                  <a:pt x="106" y="73"/>
                </a:lnTo>
                <a:lnTo>
                  <a:pt x="106" y="71"/>
                </a:lnTo>
                <a:lnTo>
                  <a:pt x="107" y="70"/>
                </a:lnTo>
                <a:lnTo>
                  <a:pt x="107" y="69"/>
                </a:lnTo>
                <a:lnTo>
                  <a:pt x="108" y="66"/>
                </a:lnTo>
                <a:lnTo>
                  <a:pt x="108" y="63"/>
                </a:lnTo>
                <a:lnTo>
                  <a:pt x="108" y="60"/>
                </a:lnTo>
                <a:lnTo>
                  <a:pt x="109" y="48"/>
                </a:lnTo>
                <a:lnTo>
                  <a:pt x="109" y="48"/>
                </a:lnTo>
                <a:lnTo>
                  <a:pt x="110" y="48"/>
                </a:lnTo>
                <a:lnTo>
                  <a:pt x="110" y="48"/>
                </a:lnTo>
                <a:lnTo>
                  <a:pt x="111" y="47"/>
                </a:lnTo>
                <a:lnTo>
                  <a:pt x="112" y="47"/>
                </a:lnTo>
                <a:lnTo>
                  <a:pt x="114" y="46"/>
                </a:lnTo>
                <a:lnTo>
                  <a:pt x="115" y="45"/>
                </a:lnTo>
                <a:lnTo>
                  <a:pt x="118" y="42"/>
                </a:lnTo>
                <a:lnTo>
                  <a:pt x="120" y="40"/>
                </a:lnTo>
                <a:lnTo>
                  <a:pt x="122" y="39"/>
                </a:lnTo>
                <a:lnTo>
                  <a:pt x="124" y="38"/>
                </a:lnTo>
                <a:lnTo>
                  <a:pt x="127" y="37"/>
                </a:lnTo>
                <a:lnTo>
                  <a:pt x="130" y="36"/>
                </a:lnTo>
                <a:lnTo>
                  <a:pt x="133" y="35"/>
                </a:lnTo>
                <a:lnTo>
                  <a:pt x="135" y="34"/>
                </a:lnTo>
                <a:lnTo>
                  <a:pt x="137" y="34"/>
                </a:lnTo>
                <a:lnTo>
                  <a:pt x="139" y="34"/>
                </a:lnTo>
                <a:lnTo>
                  <a:pt x="142" y="34"/>
                </a:lnTo>
                <a:lnTo>
                  <a:pt x="144" y="34"/>
                </a:lnTo>
                <a:lnTo>
                  <a:pt x="148" y="34"/>
                </a:lnTo>
                <a:lnTo>
                  <a:pt x="156" y="34"/>
                </a:lnTo>
                <a:lnTo>
                  <a:pt x="158" y="34"/>
                </a:lnTo>
                <a:lnTo>
                  <a:pt x="160" y="34"/>
                </a:lnTo>
                <a:lnTo>
                  <a:pt x="162" y="34"/>
                </a:lnTo>
                <a:lnTo>
                  <a:pt x="164" y="33"/>
                </a:lnTo>
                <a:lnTo>
                  <a:pt x="166" y="33"/>
                </a:lnTo>
                <a:lnTo>
                  <a:pt x="170" y="32"/>
                </a:lnTo>
                <a:lnTo>
                  <a:pt x="172" y="32"/>
                </a:lnTo>
                <a:lnTo>
                  <a:pt x="173" y="31"/>
                </a:lnTo>
                <a:lnTo>
                  <a:pt x="175" y="32"/>
                </a:lnTo>
                <a:lnTo>
                  <a:pt x="176" y="32"/>
                </a:lnTo>
                <a:lnTo>
                  <a:pt x="178" y="32"/>
                </a:lnTo>
                <a:lnTo>
                  <a:pt x="181" y="33"/>
                </a:lnTo>
                <a:lnTo>
                  <a:pt x="182" y="34"/>
                </a:lnTo>
                <a:lnTo>
                  <a:pt x="183" y="34"/>
                </a:lnTo>
                <a:lnTo>
                  <a:pt x="185" y="34"/>
                </a:lnTo>
                <a:lnTo>
                  <a:pt x="186" y="34"/>
                </a:lnTo>
                <a:lnTo>
                  <a:pt x="188" y="34"/>
                </a:lnTo>
                <a:lnTo>
                  <a:pt x="190" y="34"/>
                </a:lnTo>
                <a:lnTo>
                  <a:pt x="192" y="33"/>
                </a:lnTo>
                <a:lnTo>
                  <a:pt x="195" y="32"/>
                </a:lnTo>
                <a:lnTo>
                  <a:pt x="197" y="30"/>
                </a:lnTo>
                <a:lnTo>
                  <a:pt x="199" y="29"/>
                </a:lnTo>
                <a:lnTo>
                  <a:pt x="201" y="28"/>
                </a:lnTo>
                <a:lnTo>
                  <a:pt x="203" y="26"/>
                </a:lnTo>
                <a:lnTo>
                  <a:pt x="206" y="23"/>
                </a:lnTo>
                <a:lnTo>
                  <a:pt x="208" y="21"/>
                </a:lnTo>
                <a:lnTo>
                  <a:pt x="210" y="19"/>
                </a:lnTo>
                <a:lnTo>
                  <a:pt x="212" y="17"/>
                </a:lnTo>
                <a:lnTo>
                  <a:pt x="213" y="15"/>
                </a:lnTo>
                <a:lnTo>
                  <a:pt x="214" y="14"/>
                </a:lnTo>
                <a:lnTo>
                  <a:pt x="214" y="12"/>
                </a:lnTo>
                <a:lnTo>
                  <a:pt x="215" y="11"/>
                </a:lnTo>
                <a:lnTo>
                  <a:pt x="215" y="10"/>
                </a:lnTo>
                <a:lnTo>
                  <a:pt x="217" y="3"/>
                </a:lnTo>
                <a:lnTo>
                  <a:pt x="218" y="2"/>
                </a:lnTo>
                <a:lnTo>
                  <a:pt x="218" y="1"/>
                </a:lnTo>
                <a:lnTo>
                  <a:pt x="219" y="1"/>
                </a:lnTo>
                <a:lnTo>
                  <a:pt x="219" y="0"/>
                </a:lnTo>
                <a:lnTo>
                  <a:pt x="220" y="0"/>
                </a:lnTo>
                <a:lnTo>
                  <a:pt x="221" y="0"/>
                </a:lnTo>
                <a:lnTo>
                  <a:pt x="222" y="0"/>
                </a:lnTo>
              </a:path>
            </a:pathLst>
          </a:custGeom>
          <a:noFill/>
          <a:ln w="98425">
            <a:solidFill>
              <a:srgbClr val="CCCCC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418" name="Freeform 259">
            <a:extLst>
              <a:ext uri="{FF2B5EF4-FFF2-40B4-BE49-F238E27FC236}">
                <a16:creationId xmlns:a16="http://schemas.microsoft.com/office/drawing/2014/main" id="{40CA4687-2524-4141-9425-02E80C6F5A20}"/>
              </a:ext>
            </a:extLst>
          </p:cNvPr>
          <p:cNvSpPr>
            <a:spLocks/>
          </p:cNvSpPr>
          <p:nvPr/>
        </p:nvSpPr>
        <p:spPr bwMode="auto">
          <a:xfrm>
            <a:off x="8292672" y="2087513"/>
            <a:ext cx="198714" cy="152857"/>
          </a:xfrm>
          <a:custGeom>
            <a:avLst/>
            <a:gdLst>
              <a:gd name="T0" fmla="*/ 125 w 195"/>
              <a:gd name="T1" fmla="*/ 1 h 150"/>
              <a:gd name="T2" fmla="*/ 127 w 195"/>
              <a:gd name="T3" fmla="*/ 5 h 150"/>
              <a:gd name="T4" fmla="*/ 140 w 195"/>
              <a:gd name="T5" fmla="*/ 15 h 150"/>
              <a:gd name="T6" fmla="*/ 149 w 195"/>
              <a:gd name="T7" fmla="*/ 18 h 150"/>
              <a:gd name="T8" fmla="*/ 153 w 195"/>
              <a:gd name="T9" fmla="*/ 26 h 150"/>
              <a:gd name="T10" fmla="*/ 159 w 195"/>
              <a:gd name="T11" fmla="*/ 31 h 150"/>
              <a:gd name="T12" fmla="*/ 175 w 195"/>
              <a:gd name="T13" fmla="*/ 38 h 150"/>
              <a:gd name="T14" fmla="*/ 182 w 195"/>
              <a:gd name="T15" fmla="*/ 45 h 150"/>
              <a:gd name="T16" fmla="*/ 191 w 195"/>
              <a:gd name="T17" fmla="*/ 53 h 150"/>
              <a:gd name="T18" fmla="*/ 195 w 195"/>
              <a:gd name="T19" fmla="*/ 60 h 150"/>
              <a:gd name="T20" fmla="*/ 193 w 195"/>
              <a:gd name="T21" fmla="*/ 67 h 150"/>
              <a:gd name="T22" fmla="*/ 179 w 195"/>
              <a:gd name="T23" fmla="*/ 76 h 150"/>
              <a:gd name="T24" fmla="*/ 174 w 195"/>
              <a:gd name="T25" fmla="*/ 80 h 150"/>
              <a:gd name="T26" fmla="*/ 174 w 195"/>
              <a:gd name="T27" fmla="*/ 85 h 150"/>
              <a:gd name="T28" fmla="*/ 178 w 195"/>
              <a:gd name="T29" fmla="*/ 91 h 150"/>
              <a:gd name="T30" fmla="*/ 180 w 195"/>
              <a:gd name="T31" fmla="*/ 105 h 150"/>
              <a:gd name="T32" fmla="*/ 176 w 195"/>
              <a:gd name="T33" fmla="*/ 112 h 150"/>
              <a:gd name="T34" fmla="*/ 168 w 195"/>
              <a:gd name="T35" fmla="*/ 117 h 150"/>
              <a:gd name="T36" fmla="*/ 159 w 195"/>
              <a:gd name="T37" fmla="*/ 116 h 150"/>
              <a:gd name="T38" fmla="*/ 148 w 195"/>
              <a:gd name="T39" fmla="*/ 110 h 150"/>
              <a:gd name="T40" fmla="*/ 136 w 195"/>
              <a:gd name="T41" fmla="*/ 109 h 150"/>
              <a:gd name="T42" fmla="*/ 126 w 195"/>
              <a:gd name="T43" fmla="*/ 111 h 150"/>
              <a:gd name="T44" fmla="*/ 120 w 195"/>
              <a:gd name="T45" fmla="*/ 116 h 150"/>
              <a:gd name="T46" fmla="*/ 110 w 195"/>
              <a:gd name="T47" fmla="*/ 120 h 150"/>
              <a:gd name="T48" fmla="*/ 94 w 195"/>
              <a:gd name="T49" fmla="*/ 132 h 150"/>
              <a:gd name="T50" fmla="*/ 81 w 195"/>
              <a:gd name="T51" fmla="*/ 137 h 150"/>
              <a:gd name="T52" fmla="*/ 71 w 195"/>
              <a:gd name="T53" fmla="*/ 140 h 150"/>
              <a:gd name="T54" fmla="*/ 65 w 195"/>
              <a:gd name="T55" fmla="*/ 148 h 150"/>
              <a:gd name="T56" fmla="*/ 62 w 195"/>
              <a:gd name="T57" fmla="*/ 150 h 150"/>
              <a:gd name="T58" fmla="*/ 47 w 195"/>
              <a:gd name="T59" fmla="*/ 148 h 150"/>
              <a:gd name="T60" fmla="*/ 43 w 195"/>
              <a:gd name="T61" fmla="*/ 145 h 150"/>
              <a:gd name="T62" fmla="*/ 41 w 195"/>
              <a:gd name="T63" fmla="*/ 140 h 150"/>
              <a:gd name="T64" fmla="*/ 42 w 195"/>
              <a:gd name="T65" fmla="*/ 134 h 150"/>
              <a:gd name="T66" fmla="*/ 41 w 195"/>
              <a:gd name="T67" fmla="*/ 128 h 150"/>
              <a:gd name="T68" fmla="*/ 40 w 195"/>
              <a:gd name="T69" fmla="*/ 123 h 150"/>
              <a:gd name="T70" fmla="*/ 33 w 195"/>
              <a:gd name="T71" fmla="*/ 119 h 150"/>
              <a:gd name="T72" fmla="*/ 29 w 195"/>
              <a:gd name="T73" fmla="*/ 114 h 150"/>
              <a:gd name="T74" fmla="*/ 30 w 195"/>
              <a:gd name="T75" fmla="*/ 108 h 150"/>
              <a:gd name="T76" fmla="*/ 29 w 195"/>
              <a:gd name="T77" fmla="*/ 102 h 150"/>
              <a:gd name="T78" fmla="*/ 18 w 195"/>
              <a:gd name="T79" fmla="*/ 91 h 150"/>
              <a:gd name="T80" fmla="*/ 12 w 195"/>
              <a:gd name="T81" fmla="*/ 81 h 150"/>
              <a:gd name="T82" fmla="*/ 9 w 195"/>
              <a:gd name="T83" fmla="*/ 75 h 150"/>
              <a:gd name="T84" fmla="*/ 13 w 195"/>
              <a:gd name="T85" fmla="*/ 69 h 150"/>
              <a:gd name="T86" fmla="*/ 18 w 195"/>
              <a:gd name="T87" fmla="*/ 64 h 150"/>
              <a:gd name="T88" fmla="*/ 9 w 195"/>
              <a:gd name="T89" fmla="*/ 53 h 150"/>
              <a:gd name="T90" fmla="*/ 1 w 195"/>
              <a:gd name="T91" fmla="*/ 48 h 150"/>
              <a:gd name="T92" fmla="*/ 1 w 195"/>
              <a:gd name="T93" fmla="*/ 45 h 150"/>
              <a:gd name="T94" fmla="*/ 12 w 195"/>
              <a:gd name="T95" fmla="*/ 40 h 150"/>
              <a:gd name="T96" fmla="*/ 27 w 195"/>
              <a:gd name="T97" fmla="*/ 34 h 150"/>
              <a:gd name="T98" fmla="*/ 33 w 195"/>
              <a:gd name="T99" fmla="*/ 34 h 150"/>
              <a:gd name="T100" fmla="*/ 42 w 195"/>
              <a:gd name="T101" fmla="*/ 38 h 150"/>
              <a:gd name="T102" fmla="*/ 50 w 195"/>
              <a:gd name="T103" fmla="*/ 36 h 150"/>
              <a:gd name="T104" fmla="*/ 53 w 195"/>
              <a:gd name="T105" fmla="*/ 26 h 150"/>
              <a:gd name="T106" fmla="*/ 58 w 195"/>
              <a:gd name="T107" fmla="*/ 21 h 150"/>
              <a:gd name="T108" fmla="*/ 69 w 195"/>
              <a:gd name="T109" fmla="*/ 20 h 150"/>
              <a:gd name="T110" fmla="*/ 85 w 195"/>
              <a:gd name="T111" fmla="*/ 13 h 150"/>
              <a:gd name="T112" fmla="*/ 102 w 195"/>
              <a:gd name="T113" fmla="*/ 5 h 150"/>
              <a:gd name="T114" fmla="*/ 123 w 195"/>
              <a:gd name="T115" fmla="*/ 0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95" h="150">
                <a:moveTo>
                  <a:pt x="124" y="0"/>
                </a:moveTo>
                <a:lnTo>
                  <a:pt x="125" y="0"/>
                </a:lnTo>
                <a:lnTo>
                  <a:pt x="125" y="0"/>
                </a:lnTo>
                <a:lnTo>
                  <a:pt x="125" y="0"/>
                </a:lnTo>
                <a:lnTo>
                  <a:pt x="125" y="1"/>
                </a:lnTo>
                <a:lnTo>
                  <a:pt x="125" y="1"/>
                </a:lnTo>
                <a:lnTo>
                  <a:pt x="125" y="1"/>
                </a:lnTo>
                <a:lnTo>
                  <a:pt x="125" y="2"/>
                </a:lnTo>
                <a:lnTo>
                  <a:pt x="125" y="3"/>
                </a:lnTo>
                <a:lnTo>
                  <a:pt x="126" y="4"/>
                </a:lnTo>
                <a:lnTo>
                  <a:pt x="126" y="4"/>
                </a:lnTo>
                <a:lnTo>
                  <a:pt x="127" y="5"/>
                </a:lnTo>
                <a:lnTo>
                  <a:pt x="128" y="6"/>
                </a:lnTo>
                <a:lnTo>
                  <a:pt x="129" y="6"/>
                </a:lnTo>
                <a:lnTo>
                  <a:pt x="132" y="9"/>
                </a:lnTo>
                <a:lnTo>
                  <a:pt x="135" y="10"/>
                </a:lnTo>
                <a:lnTo>
                  <a:pt x="139" y="14"/>
                </a:lnTo>
                <a:lnTo>
                  <a:pt x="140" y="15"/>
                </a:lnTo>
                <a:lnTo>
                  <a:pt x="142" y="15"/>
                </a:lnTo>
                <a:lnTo>
                  <a:pt x="143" y="16"/>
                </a:lnTo>
                <a:lnTo>
                  <a:pt x="146" y="17"/>
                </a:lnTo>
                <a:lnTo>
                  <a:pt x="147" y="17"/>
                </a:lnTo>
                <a:lnTo>
                  <a:pt x="148" y="17"/>
                </a:lnTo>
                <a:lnTo>
                  <a:pt x="149" y="18"/>
                </a:lnTo>
                <a:lnTo>
                  <a:pt x="149" y="18"/>
                </a:lnTo>
                <a:lnTo>
                  <a:pt x="150" y="19"/>
                </a:lnTo>
                <a:lnTo>
                  <a:pt x="151" y="23"/>
                </a:lnTo>
                <a:lnTo>
                  <a:pt x="152" y="24"/>
                </a:lnTo>
                <a:lnTo>
                  <a:pt x="152" y="25"/>
                </a:lnTo>
                <a:lnTo>
                  <a:pt x="153" y="26"/>
                </a:lnTo>
                <a:lnTo>
                  <a:pt x="154" y="27"/>
                </a:lnTo>
                <a:lnTo>
                  <a:pt x="155" y="28"/>
                </a:lnTo>
                <a:lnTo>
                  <a:pt x="156" y="29"/>
                </a:lnTo>
                <a:lnTo>
                  <a:pt x="157" y="30"/>
                </a:lnTo>
                <a:lnTo>
                  <a:pt x="158" y="30"/>
                </a:lnTo>
                <a:lnTo>
                  <a:pt x="159" y="31"/>
                </a:lnTo>
                <a:lnTo>
                  <a:pt x="161" y="31"/>
                </a:lnTo>
                <a:lnTo>
                  <a:pt x="166" y="33"/>
                </a:lnTo>
                <a:lnTo>
                  <a:pt x="168" y="34"/>
                </a:lnTo>
                <a:lnTo>
                  <a:pt x="173" y="36"/>
                </a:lnTo>
                <a:lnTo>
                  <a:pt x="174" y="37"/>
                </a:lnTo>
                <a:lnTo>
                  <a:pt x="175" y="38"/>
                </a:lnTo>
                <a:lnTo>
                  <a:pt x="176" y="39"/>
                </a:lnTo>
                <a:lnTo>
                  <a:pt x="177" y="40"/>
                </a:lnTo>
                <a:lnTo>
                  <a:pt x="178" y="41"/>
                </a:lnTo>
                <a:lnTo>
                  <a:pt x="180" y="44"/>
                </a:lnTo>
                <a:lnTo>
                  <a:pt x="181" y="45"/>
                </a:lnTo>
                <a:lnTo>
                  <a:pt x="182" y="45"/>
                </a:lnTo>
                <a:lnTo>
                  <a:pt x="182" y="46"/>
                </a:lnTo>
                <a:lnTo>
                  <a:pt x="183" y="47"/>
                </a:lnTo>
                <a:lnTo>
                  <a:pt x="188" y="51"/>
                </a:lnTo>
                <a:lnTo>
                  <a:pt x="189" y="52"/>
                </a:lnTo>
                <a:lnTo>
                  <a:pt x="190" y="52"/>
                </a:lnTo>
                <a:lnTo>
                  <a:pt x="191" y="53"/>
                </a:lnTo>
                <a:lnTo>
                  <a:pt x="193" y="55"/>
                </a:lnTo>
                <a:lnTo>
                  <a:pt x="193" y="56"/>
                </a:lnTo>
                <a:lnTo>
                  <a:pt x="194" y="57"/>
                </a:lnTo>
                <a:lnTo>
                  <a:pt x="195" y="58"/>
                </a:lnTo>
                <a:lnTo>
                  <a:pt x="195" y="60"/>
                </a:lnTo>
                <a:lnTo>
                  <a:pt x="195" y="60"/>
                </a:lnTo>
                <a:lnTo>
                  <a:pt x="195" y="61"/>
                </a:lnTo>
                <a:lnTo>
                  <a:pt x="195" y="62"/>
                </a:lnTo>
                <a:lnTo>
                  <a:pt x="195" y="63"/>
                </a:lnTo>
                <a:lnTo>
                  <a:pt x="194" y="65"/>
                </a:lnTo>
                <a:lnTo>
                  <a:pt x="193" y="66"/>
                </a:lnTo>
                <a:lnTo>
                  <a:pt x="193" y="67"/>
                </a:lnTo>
                <a:lnTo>
                  <a:pt x="192" y="67"/>
                </a:lnTo>
                <a:lnTo>
                  <a:pt x="191" y="68"/>
                </a:lnTo>
                <a:lnTo>
                  <a:pt x="190" y="69"/>
                </a:lnTo>
                <a:lnTo>
                  <a:pt x="189" y="70"/>
                </a:lnTo>
                <a:lnTo>
                  <a:pt x="186" y="72"/>
                </a:lnTo>
                <a:lnTo>
                  <a:pt x="179" y="76"/>
                </a:lnTo>
                <a:lnTo>
                  <a:pt x="178" y="76"/>
                </a:lnTo>
                <a:lnTo>
                  <a:pt x="177" y="77"/>
                </a:lnTo>
                <a:lnTo>
                  <a:pt x="176" y="78"/>
                </a:lnTo>
                <a:lnTo>
                  <a:pt x="175" y="79"/>
                </a:lnTo>
                <a:lnTo>
                  <a:pt x="174" y="80"/>
                </a:lnTo>
                <a:lnTo>
                  <a:pt x="174" y="80"/>
                </a:lnTo>
                <a:lnTo>
                  <a:pt x="174" y="81"/>
                </a:lnTo>
                <a:lnTo>
                  <a:pt x="173" y="82"/>
                </a:lnTo>
                <a:lnTo>
                  <a:pt x="173" y="83"/>
                </a:lnTo>
                <a:lnTo>
                  <a:pt x="174" y="84"/>
                </a:lnTo>
                <a:lnTo>
                  <a:pt x="174" y="85"/>
                </a:lnTo>
                <a:lnTo>
                  <a:pt x="174" y="85"/>
                </a:lnTo>
                <a:lnTo>
                  <a:pt x="174" y="86"/>
                </a:lnTo>
                <a:lnTo>
                  <a:pt x="176" y="87"/>
                </a:lnTo>
                <a:lnTo>
                  <a:pt x="177" y="88"/>
                </a:lnTo>
                <a:lnTo>
                  <a:pt x="177" y="89"/>
                </a:lnTo>
                <a:lnTo>
                  <a:pt x="178" y="90"/>
                </a:lnTo>
                <a:lnTo>
                  <a:pt x="178" y="91"/>
                </a:lnTo>
                <a:lnTo>
                  <a:pt x="178" y="91"/>
                </a:lnTo>
                <a:lnTo>
                  <a:pt x="178" y="92"/>
                </a:lnTo>
                <a:lnTo>
                  <a:pt x="179" y="96"/>
                </a:lnTo>
                <a:lnTo>
                  <a:pt x="180" y="101"/>
                </a:lnTo>
                <a:lnTo>
                  <a:pt x="180" y="104"/>
                </a:lnTo>
                <a:lnTo>
                  <a:pt x="180" y="105"/>
                </a:lnTo>
                <a:lnTo>
                  <a:pt x="180" y="106"/>
                </a:lnTo>
                <a:lnTo>
                  <a:pt x="179" y="107"/>
                </a:lnTo>
                <a:lnTo>
                  <a:pt x="179" y="109"/>
                </a:lnTo>
                <a:lnTo>
                  <a:pt x="178" y="110"/>
                </a:lnTo>
                <a:lnTo>
                  <a:pt x="177" y="111"/>
                </a:lnTo>
                <a:lnTo>
                  <a:pt x="176" y="112"/>
                </a:lnTo>
                <a:lnTo>
                  <a:pt x="173" y="114"/>
                </a:lnTo>
                <a:lnTo>
                  <a:pt x="171" y="116"/>
                </a:lnTo>
                <a:lnTo>
                  <a:pt x="170" y="116"/>
                </a:lnTo>
                <a:lnTo>
                  <a:pt x="170" y="117"/>
                </a:lnTo>
                <a:lnTo>
                  <a:pt x="169" y="117"/>
                </a:lnTo>
                <a:lnTo>
                  <a:pt x="168" y="117"/>
                </a:lnTo>
                <a:lnTo>
                  <a:pt x="167" y="117"/>
                </a:lnTo>
                <a:lnTo>
                  <a:pt x="165" y="117"/>
                </a:lnTo>
                <a:lnTo>
                  <a:pt x="163" y="117"/>
                </a:lnTo>
                <a:lnTo>
                  <a:pt x="162" y="117"/>
                </a:lnTo>
                <a:lnTo>
                  <a:pt x="160" y="116"/>
                </a:lnTo>
                <a:lnTo>
                  <a:pt x="159" y="116"/>
                </a:lnTo>
                <a:lnTo>
                  <a:pt x="158" y="115"/>
                </a:lnTo>
                <a:lnTo>
                  <a:pt x="156" y="114"/>
                </a:lnTo>
                <a:lnTo>
                  <a:pt x="153" y="112"/>
                </a:lnTo>
                <a:lnTo>
                  <a:pt x="151" y="111"/>
                </a:lnTo>
                <a:lnTo>
                  <a:pt x="150" y="110"/>
                </a:lnTo>
                <a:lnTo>
                  <a:pt x="148" y="110"/>
                </a:lnTo>
                <a:lnTo>
                  <a:pt x="146" y="109"/>
                </a:lnTo>
                <a:lnTo>
                  <a:pt x="145" y="109"/>
                </a:lnTo>
                <a:lnTo>
                  <a:pt x="144" y="109"/>
                </a:lnTo>
                <a:lnTo>
                  <a:pt x="143" y="109"/>
                </a:lnTo>
                <a:lnTo>
                  <a:pt x="140" y="109"/>
                </a:lnTo>
                <a:lnTo>
                  <a:pt x="136" y="109"/>
                </a:lnTo>
                <a:lnTo>
                  <a:pt x="135" y="109"/>
                </a:lnTo>
                <a:lnTo>
                  <a:pt x="133" y="109"/>
                </a:lnTo>
                <a:lnTo>
                  <a:pt x="129" y="110"/>
                </a:lnTo>
                <a:lnTo>
                  <a:pt x="128" y="110"/>
                </a:lnTo>
                <a:lnTo>
                  <a:pt x="127" y="110"/>
                </a:lnTo>
                <a:lnTo>
                  <a:pt x="126" y="111"/>
                </a:lnTo>
                <a:lnTo>
                  <a:pt x="125" y="111"/>
                </a:lnTo>
                <a:lnTo>
                  <a:pt x="124" y="112"/>
                </a:lnTo>
                <a:lnTo>
                  <a:pt x="124" y="112"/>
                </a:lnTo>
                <a:lnTo>
                  <a:pt x="123" y="113"/>
                </a:lnTo>
                <a:lnTo>
                  <a:pt x="121" y="115"/>
                </a:lnTo>
                <a:lnTo>
                  <a:pt x="120" y="116"/>
                </a:lnTo>
                <a:lnTo>
                  <a:pt x="119" y="117"/>
                </a:lnTo>
                <a:lnTo>
                  <a:pt x="117" y="118"/>
                </a:lnTo>
                <a:lnTo>
                  <a:pt x="116" y="118"/>
                </a:lnTo>
                <a:lnTo>
                  <a:pt x="115" y="119"/>
                </a:lnTo>
                <a:lnTo>
                  <a:pt x="112" y="120"/>
                </a:lnTo>
                <a:lnTo>
                  <a:pt x="110" y="120"/>
                </a:lnTo>
                <a:lnTo>
                  <a:pt x="108" y="121"/>
                </a:lnTo>
                <a:lnTo>
                  <a:pt x="107" y="122"/>
                </a:lnTo>
                <a:lnTo>
                  <a:pt x="106" y="123"/>
                </a:lnTo>
                <a:lnTo>
                  <a:pt x="103" y="125"/>
                </a:lnTo>
                <a:lnTo>
                  <a:pt x="95" y="131"/>
                </a:lnTo>
                <a:lnTo>
                  <a:pt x="94" y="132"/>
                </a:lnTo>
                <a:lnTo>
                  <a:pt x="93" y="133"/>
                </a:lnTo>
                <a:lnTo>
                  <a:pt x="92" y="133"/>
                </a:lnTo>
                <a:lnTo>
                  <a:pt x="91" y="134"/>
                </a:lnTo>
                <a:lnTo>
                  <a:pt x="88" y="135"/>
                </a:lnTo>
                <a:lnTo>
                  <a:pt x="84" y="136"/>
                </a:lnTo>
                <a:lnTo>
                  <a:pt x="81" y="137"/>
                </a:lnTo>
                <a:lnTo>
                  <a:pt x="80" y="137"/>
                </a:lnTo>
                <a:lnTo>
                  <a:pt x="78" y="138"/>
                </a:lnTo>
                <a:lnTo>
                  <a:pt x="73" y="139"/>
                </a:lnTo>
                <a:lnTo>
                  <a:pt x="72" y="139"/>
                </a:lnTo>
                <a:lnTo>
                  <a:pt x="71" y="140"/>
                </a:lnTo>
                <a:lnTo>
                  <a:pt x="71" y="140"/>
                </a:lnTo>
                <a:lnTo>
                  <a:pt x="70" y="141"/>
                </a:lnTo>
                <a:lnTo>
                  <a:pt x="69" y="142"/>
                </a:lnTo>
                <a:lnTo>
                  <a:pt x="69" y="142"/>
                </a:lnTo>
                <a:lnTo>
                  <a:pt x="68" y="144"/>
                </a:lnTo>
                <a:lnTo>
                  <a:pt x="66" y="147"/>
                </a:lnTo>
                <a:lnTo>
                  <a:pt x="65" y="148"/>
                </a:lnTo>
                <a:lnTo>
                  <a:pt x="65" y="148"/>
                </a:lnTo>
                <a:lnTo>
                  <a:pt x="65" y="149"/>
                </a:lnTo>
                <a:lnTo>
                  <a:pt x="64" y="149"/>
                </a:lnTo>
                <a:lnTo>
                  <a:pt x="64" y="149"/>
                </a:lnTo>
                <a:lnTo>
                  <a:pt x="63" y="150"/>
                </a:lnTo>
                <a:lnTo>
                  <a:pt x="62" y="150"/>
                </a:lnTo>
                <a:lnTo>
                  <a:pt x="59" y="150"/>
                </a:lnTo>
                <a:lnTo>
                  <a:pt x="57" y="150"/>
                </a:lnTo>
                <a:lnTo>
                  <a:pt x="52" y="149"/>
                </a:lnTo>
                <a:lnTo>
                  <a:pt x="50" y="149"/>
                </a:lnTo>
                <a:lnTo>
                  <a:pt x="48" y="149"/>
                </a:lnTo>
                <a:lnTo>
                  <a:pt x="47" y="148"/>
                </a:lnTo>
                <a:lnTo>
                  <a:pt x="46" y="148"/>
                </a:lnTo>
                <a:lnTo>
                  <a:pt x="45" y="148"/>
                </a:lnTo>
                <a:lnTo>
                  <a:pt x="44" y="147"/>
                </a:lnTo>
                <a:lnTo>
                  <a:pt x="44" y="147"/>
                </a:lnTo>
                <a:lnTo>
                  <a:pt x="43" y="146"/>
                </a:lnTo>
                <a:lnTo>
                  <a:pt x="43" y="145"/>
                </a:lnTo>
                <a:lnTo>
                  <a:pt x="42" y="145"/>
                </a:lnTo>
                <a:lnTo>
                  <a:pt x="42" y="144"/>
                </a:lnTo>
                <a:lnTo>
                  <a:pt x="41" y="143"/>
                </a:lnTo>
                <a:lnTo>
                  <a:pt x="41" y="142"/>
                </a:lnTo>
                <a:lnTo>
                  <a:pt x="41" y="142"/>
                </a:lnTo>
                <a:lnTo>
                  <a:pt x="41" y="140"/>
                </a:lnTo>
                <a:lnTo>
                  <a:pt x="41" y="139"/>
                </a:lnTo>
                <a:lnTo>
                  <a:pt x="42" y="137"/>
                </a:lnTo>
                <a:lnTo>
                  <a:pt x="42" y="136"/>
                </a:lnTo>
                <a:lnTo>
                  <a:pt x="42" y="135"/>
                </a:lnTo>
                <a:lnTo>
                  <a:pt x="42" y="135"/>
                </a:lnTo>
                <a:lnTo>
                  <a:pt x="42" y="134"/>
                </a:lnTo>
                <a:lnTo>
                  <a:pt x="42" y="134"/>
                </a:lnTo>
                <a:lnTo>
                  <a:pt x="41" y="133"/>
                </a:lnTo>
                <a:lnTo>
                  <a:pt x="41" y="132"/>
                </a:lnTo>
                <a:lnTo>
                  <a:pt x="41" y="132"/>
                </a:lnTo>
                <a:lnTo>
                  <a:pt x="41" y="131"/>
                </a:lnTo>
                <a:lnTo>
                  <a:pt x="41" y="128"/>
                </a:lnTo>
                <a:lnTo>
                  <a:pt x="41" y="127"/>
                </a:lnTo>
                <a:lnTo>
                  <a:pt x="41" y="126"/>
                </a:lnTo>
                <a:lnTo>
                  <a:pt x="41" y="125"/>
                </a:lnTo>
                <a:lnTo>
                  <a:pt x="41" y="124"/>
                </a:lnTo>
                <a:lnTo>
                  <a:pt x="41" y="124"/>
                </a:lnTo>
                <a:lnTo>
                  <a:pt x="40" y="123"/>
                </a:lnTo>
                <a:lnTo>
                  <a:pt x="40" y="123"/>
                </a:lnTo>
                <a:lnTo>
                  <a:pt x="39" y="122"/>
                </a:lnTo>
                <a:lnTo>
                  <a:pt x="38" y="121"/>
                </a:lnTo>
                <a:lnTo>
                  <a:pt x="35" y="120"/>
                </a:lnTo>
                <a:lnTo>
                  <a:pt x="34" y="119"/>
                </a:lnTo>
                <a:lnTo>
                  <a:pt x="33" y="119"/>
                </a:lnTo>
                <a:lnTo>
                  <a:pt x="32" y="118"/>
                </a:lnTo>
                <a:lnTo>
                  <a:pt x="31" y="117"/>
                </a:lnTo>
                <a:lnTo>
                  <a:pt x="30" y="116"/>
                </a:lnTo>
                <a:lnTo>
                  <a:pt x="29" y="116"/>
                </a:lnTo>
                <a:lnTo>
                  <a:pt x="29" y="115"/>
                </a:lnTo>
                <a:lnTo>
                  <a:pt x="29" y="114"/>
                </a:lnTo>
                <a:lnTo>
                  <a:pt x="28" y="113"/>
                </a:lnTo>
                <a:lnTo>
                  <a:pt x="28" y="113"/>
                </a:lnTo>
                <a:lnTo>
                  <a:pt x="28" y="112"/>
                </a:lnTo>
                <a:lnTo>
                  <a:pt x="29" y="111"/>
                </a:lnTo>
                <a:lnTo>
                  <a:pt x="29" y="110"/>
                </a:lnTo>
                <a:lnTo>
                  <a:pt x="30" y="108"/>
                </a:lnTo>
                <a:lnTo>
                  <a:pt x="30" y="107"/>
                </a:lnTo>
                <a:lnTo>
                  <a:pt x="30" y="106"/>
                </a:lnTo>
                <a:lnTo>
                  <a:pt x="30" y="105"/>
                </a:lnTo>
                <a:lnTo>
                  <a:pt x="30" y="104"/>
                </a:lnTo>
                <a:lnTo>
                  <a:pt x="30" y="103"/>
                </a:lnTo>
                <a:lnTo>
                  <a:pt x="29" y="102"/>
                </a:lnTo>
                <a:lnTo>
                  <a:pt x="29" y="101"/>
                </a:lnTo>
                <a:lnTo>
                  <a:pt x="28" y="100"/>
                </a:lnTo>
                <a:lnTo>
                  <a:pt x="23" y="97"/>
                </a:lnTo>
                <a:lnTo>
                  <a:pt x="21" y="95"/>
                </a:lnTo>
                <a:lnTo>
                  <a:pt x="19" y="93"/>
                </a:lnTo>
                <a:lnTo>
                  <a:pt x="18" y="91"/>
                </a:lnTo>
                <a:lnTo>
                  <a:pt x="17" y="90"/>
                </a:lnTo>
                <a:lnTo>
                  <a:pt x="16" y="88"/>
                </a:lnTo>
                <a:lnTo>
                  <a:pt x="15" y="87"/>
                </a:lnTo>
                <a:lnTo>
                  <a:pt x="13" y="83"/>
                </a:lnTo>
                <a:lnTo>
                  <a:pt x="13" y="82"/>
                </a:lnTo>
                <a:lnTo>
                  <a:pt x="12" y="81"/>
                </a:lnTo>
                <a:lnTo>
                  <a:pt x="10" y="78"/>
                </a:lnTo>
                <a:lnTo>
                  <a:pt x="9" y="77"/>
                </a:lnTo>
                <a:lnTo>
                  <a:pt x="9" y="76"/>
                </a:lnTo>
                <a:lnTo>
                  <a:pt x="9" y="76"/>
                </a:lnTo>
                <a:lnTo>
                  <a:pt x="9" y="75"/>
                </a:lnTo>
                <a:lnTo>
                  <a:pt x="9" y="75"/>
                </a:lnTo>
                <a:lnTo>
                  <a:pt x="9" y="73"/>
                </a:lnTo>
                <a:lnTo>
                  <a:pt x="10" y="72"/>
                </a:lnTo>
                <a:lnTo>
                  <a:pt x="11" y="71"/>
                </a:lnTo>
                <a:lnTo>
                  <a:pt x="12" y="70"/>
                </a:lnTo>
                <a:lnTo>
                  <a:pt x="12" y="70"/>
                </a:lnTo>
                <a:lnTo>
                  <a:pt x="13" y="69"/>
                </a:lnTo>
                <a:lnTo>
                  <a:pt x="16" y="67"/>
                </a:lnTo>
                <a:lnTo>
                  <a:pt x="17" y="66"/>
                </a:lnTo>
                <a:lnTo>
                  <a:pt x="18" y="66"/>
                </a:lnTo>
                <a:lnTo>
                  <a:pt x="18" y="65"/>
                </a:lnTo>
                <a:lnTo>
                  <a:pt x="18" y="64"/>
                </a:lnTo>
                <a:lnTo>
                  <a:pt x="18" y="64"/>
                </a:lnTo>
                <a:lnTo>
                  <a:pt x="18" y="63"/>
                </a:lnTo>
                <a:lnTo>
                  <a:pt x="18" y="62"/>
                </a:lnTo>
                <a:lnTo>
                  <a:pt x="17" y="62"/>
                </a:lnTo>
                <a:lnTo>
                  <a:pt x="15" y="60"/>
                </a:lnTo>
                <a:lnTo>
                  <a:pt x="12" y="56"/>
                </a:lnTo>
                <a:lnTo>
                  <a:pt x="9" y="53"/>
                </a:lnTo>
                <a:lnTo>
                  <a:pt x="7" y="51"/>
                </a:lnTo>
                <a:lnTo>
                  <a:pt x="6" y="51"/>
                </a:lnTo>
                <a:lnTo>
                  <a:pt x="5" y="50"/>
                </a:lnTo>
                <a:lnTo>
                  <a:pt x="4" y="49"/>
                </a:lnTo>
                <a:lnTo>
                  <a:pt x="2" y="48"/>
                </a:lnTo>
                <a:lnTo>
                  <a:pt x="1" y="48"/>
                </a:lnTo>
                <a:lnTo>
                  <a:pt x="1" y="47"/>
                </a:lnTo>
                <a:lnTo>
                  <a:pt x="0" y="47"/>
                </a:lnTo>
                <a:lnTo>
                  <a:pt x="0" y="47"/>
                </a:lnTo>
                <a:lnTo>
                  <a:pt x="0" y="46"/>
                </a:lnTo>
                <a:lnTo>
                  <a:pt x="0" y="46"/>
                </a:lnTo>
                <a:lnTo>
                  <a:pt x="1" y="45"/>
                </a:lnTo>
                <a:lnTo>
                  <a:pt x="1" y="45"/>
                </a:lnTo>
                <a:lnTo>
                  <a:pt x="2" y="44"/>
                </a:lnTo>
                <a:lnTo>
                  <a:pt x="3" y="43"/>
                </a:lnTo>
                <a:lnTo>
                  <a:pt x="5" y="43"/>
                </a:lnTo>
                <a:lnTo>
                  <a:pt x="9" y="41"/>
                </a:lnTo>
                <a:lnTo>
                  <a:pt x="12" y="40"/>
                </a:lnTo>
                <a:lnTo>
                  <a:pt x="15" y="39"/>
                </a:lnTo>
                <a:lnTo>
                  <a:pt x="19" y="38"/>
                </a:lnTo>
                <a:lnTo>
                  <a:pt x="21" y="37"/>
                </a:lnTo>
                <a:lnTo>
                  <a:pt x="23" y="36"/>
                </a:lnTo>
                <a:lnTo>
                  <a:pt x="26" y="35"/>
                </a:lnTo>
                <a:lnTo>
                  <a:pt x="27" y="34"/>
                </a:lnTo>
                <a:lnTo>
                  <a:pt x="28" y="34"/>
                </a:lnTo>
                <a:lnTo>
                  <a:pt x="29" y="34"/>
                </a:lnTo>
                <a:lnTo>
                  <a:pt x="30" y="34"/>
                </a:lnTo>
                <a:lnTo>
                  <a:pt x="31" y="34"/>
                </a:lnTo>
                <a:lnTo>
                  <a:pt x="32" y="34"/>
                </a:lnTo>
                <a:lnTo>
                  <a:pt x="33" y="34"/>
                </a:lnTo>
                <a:lnTo>
                  <a:pt x="34" y="35"/>
                </a:lnTo>
                <a:lnTo>
                  <a:pt x="36" y="36"/>
                </a:lnTo>
                <a:lnTo>
                  <a:pt x="37" y="37"/>
                </a:lnTo>
                <a:lnTo>
                  <a:pt x="39" y="37"/>
                </a:lnTo>
                <a:lnTo>
                  <a:pt x="40" y="37"/>
                </a:lnTo>
                <a:lnTo>
                  <a:pt x="42" y="38"/>
                </a:lnTo>
                <a:lnTo>
                  <a:pt x="44" y="38"/>
                </a:lnTo>
                <a:lnTo>
                  <a:pt x="46" y="38"/>
                </a:lnTo>
                <a:lnTo>
                  <a:pt x="47" y="37"/>
                </a:lnTo>
                <a:lnTo>
                  <a:pt x="48" y="37"/>
                </a:lnTo>
                <a:lnTo>
                  <a:pt x="49" y="36"/>
                </a:lnTo>
                <a:lnTo>
                  <a:pt x="50" y="36"/>
                </a:lnTo>
                <a:lnTo>
                  <a:pt x="50" y="35"/>
                </a:lnTo>
                <a:lnTo>
                  <a:pt x="50" y="34"/>
                </a:lnTo>
                <a:lnTo>
                  <a:pt x="51" y="32"/>
                </a:lnTo>
                <a:lnTo>
                  <a:pt x="52" y="29"/>
                </a:lnTo>
                <a:lnTo>
                  <a:pt x="52" y="27"/>
                </a:lnTo>
                <a:lnTo>
                  <a:pt x="53" y="26"/>
                </a:lnTo>
                <a:lnTo>
                  <a:pt x="54" y="25"/>
                </a:lnTo>
                <a:lnTo>
                  <a:pt x="54" y="24"/>
                </a:lnTo>
                <a:lnTo>
                  <a:pt x="55" y="23"/>
                </a:lnTo>
                <a:lnTo>
                  <a:pt x="56" y="22"/>
                </a:lnTo>
                <a:lnTo>
                  <a:pt x="57" y="22"/>
                </a:lnTo>
                <a:lnTo>
                  <a:pt x="58" y="21"/>
                </a:lnTo>
                <a:lnTo>
                  <a:pt x="59" y="21"/>
                </a:lnTo>
                <a:lnTo>
                  <a:pt x="60" y="21"/>
                </a:lnTo>
                <a:lnTo>
                  <a:pt x="62" y="20"/>
                </a:lnTo>
                <a:lnTo>
                  <a:pt x="66" y="20"/>
                </a:lnTo>
                <a:lnTo>
                  <a:pt x="68" y="20"/>
                </a:lnTo>
                <a:lnTo>
                  <a:pt x="69" y="20"/>
                </a:lnTo>
                <a:lnTo>
                  <a:pt x="73" y="18"/>
                </a:lnTo>
                <a:lnTo>
                  <a:pt x="75" y="18"/>
                </a:lnTo>
                <a:lnTo>
                  <a:pt x="77" y="17"/>
                </a:lnTo>
                <a:lnTo>
                  <a:pt x="83" y="14"/>
                </a:lnTo>
                <a:lnTo>
                  <a:pt x="84" y="13"/>
                </a:lnTo>
                <a:lnTo>
                  <a:pt x="85" y="13"/>
                </a:lnTo>
                <a:lnTo>
                  <a:pt x="90" y="11"/>
                </a:lnTo>
                <a:lnTo>
                  <a:pt x="93" y="10"/>
                </a:lnTo>
                <a:lnTo>
                  <a:pt x="95" y="9"/>
                </a:lnTo>
                <a:lnTo>
                  <a:pt x="99" y="7"/>
                </a:lnTo>
                <a:lnTo>
                  <a:pt x="100" y="6"/>
                </a:lnTo>
                <a:lnTo>
                  <a:pt x="102" y="5"/>
                </a:lnTo>
                <a:lnTo>
                  <a:pt x="106" y="4"/>
                </a:lnTo>
                <a:lnTo>
                  <a:pt x="109" y="3"/>
                </a:lnTo>
                <a:lnTo>
                  <a:pt x="112" y="3"/>
                </a:lnTo>
                <a:lnTo>
                  <a:pt x="119" y="1"/>
                </a:lnTo>
                <a:lnTo>
                  <a:pt x="122" y="1"/>
                </a:lnTo>
                <a:lnTo>
                  <a:pt x="123" y="0"/>
                </a:lnTo>
                <a:lnTo>
                  <a:pt x="123" y="0"/>
                </a:lnTo>
                <a:lnTo>
                  <a:pt x="123" y="0"/>
                </a:lnTo>
                <a:lnTo>
                  <a:pt x="124" y="0"/>
                </a:lnTo>
                <a:close/>
              </a:path>
            </a:pathLst>
          </a:custGeom>
          <a:solidFill>
            <a:srgbClr val="7191D1"/>
          </a:solidFill>
          <a:ln w="26988">
            <a:solidFill>
              <a:srgbClr val="FFFFF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419" name="Freeform 260">
            <a:extLst>
              <a:ext uri="{FF2B5EF4-FFF2-40B4-BE49-F238E27FC236}">
                <a16:creationId xmlns:a16="http://schemas.microsoft.com/office/drawing/2014/main" id="{9EAA427B-76BB-4674-BD73-C98F4E39DFF5}"/>
              </a:ext>
            </a:extLst>
          </p:cNvPr>
          <p:cNvSpPr>
            <a:spLocks noEditPoints="1"/>
          </p:cNvSpPr>
          <p:nvPr/>
        </p:nvSpPr>
        <p:spPr bwMode="auto">
          <a:xfrm>
            <a:off x="7933968" y="1793008"/>
            <a:ext cx="915103" cy="740846"/>
          </a:xfrm>
          <a:custGeom>
            <a:avLst/>
            <a:gdLst>
              <a:gd name="T0" fmla="*/ 691 w 898"/>
              <a:gd name="T1" fmla="*/ 30 h 727"/>
              <a:gd name="T2" fmla="*/ 725 w 898"/>
              <a:gd name="T3" fmla="*/ 76 h 727"/>
              <a:gd name="T4" fmla="*/ 732 w 898"/>
              <a:gd name="T5" fmla="*/ 149 h 727"/>
              <a:gd name="T6" fmla="*/ 745 w 898"/>
              <a:gd name="T7" fmla="*/ 182 h 727"/>
              <a:gd name="T8" fmla="*/ 784 w 898"/>
              <a:gd name="T9" fmla="*/ 215 h 727"/>
              <a:gd name="T10" fmla="*/ 832 w 898"/>
              <a:gd name="T11" fmla="*/ 248 h 727"/>
              <a:gd name="T12" fmla="*/ 826 w 898"/>
              <a:gd name="T13" fmla="*/ 308 h 727"/>
              <a:gd name="T14" fmla="*/ 849 w 898"/>
              <a:gd name="T15" fmla="*/ 338 h 727"/>
              <a:gd name="T16" fmla="*/ 838 w 898"/>
              <a:gd name="T17" fmla="*/ 370 h 727"/>
              <a:gd name="T18" fmla="*/ 855 w 898"/>
              <a:gd name="T19" fmla="*/ 397 h 727"/>
              <a:gd name="T20" fmla="*/ 895 w 898"/>
              <a:gd name="T21" fmla="*/ 430 h 727"/>
              <a:gd name="T22" fmla="*/ 884 w 898"/>
              <a:gd name="T23" fmla="*/ 498 h 727"/>
              <a:gd name="T24" fmla="*/ 857 w 898"/>
              <a:gd name="T25" fmla="*/ 534 h 727"/>
              <a:gd name="T26" fmla="*/ 799 w 898"/>
              <a:gd name="T27" fmla="*/ 560 h 727"/>
              <a:gd name="T28" fmla="*/ 752 w 898"/>
              <a:gd name="T29" fmla="*/ 599 h 727"/>
              <a:gd name="T30" fmla="*/ 778 w 898"/>
              <a:gd name="T31" fmla="*/ 647 h 727"/>
              <a:gd name="T32" fmla="*/ 741 w 898"/>
              <a:gd name="T33" fmla="*/ 671 h 727"/>
              <a:gd name="T34" fmla="*/ 668 w 898"/>
              <a:gd name="T35" fmla="*/ 666 h 727"/>
              <a:gd name="T36" fmla="*/ 644 w 898"/>
              <a:gd name="T37" fmla="*/ 701 h 727"/>
              <a:gd name="T38" fmla="*/ 608 w 898"/>
              <a:gd name="T39" fmla="*/ 679 h 727"/>
              <a:gd name="T40" fmla="*/ 559 w 898"/>
              <a:gd name="T41" fmla="*/ 678 h 727"/>
              <a:gd name="T42" fmla="*/ 522 w 898"/>
              <a:gd name="T43" fmla="*/ 726 h 727"/>
              <a:gd name="T44" fmla="*/ 481 w 898"/>
              <a:gd name="T45" fmla="*/ 710 h 727"/>
              <a:gd name="T46" fmla="*/ 422 w 898"/>
              <a:gd name="T47" fmla="*/ 698 h 727"/>
              <a:gd name="T48" fmla="*/ 386 w 898"/>
              <a:gd name="T49" fmla="*/ 706 h 727"/>
              <a:gd name="T50" fmla="*/ 337 w 898"/>
              <a:gd name="T51" fmla="*/ 707 h 727"/>
              <a:gd name="T52" fmla="*/ 276 w 898"/>
              <a:gd name="T53" fmla="*/ 692 h 727"/>
              <a:gd name="T54" fmla="*/ 227 w 898"/>
              <a:gd name="T55" fmla="*/ 722 h 727"/>
              <a:gd name="T56" fmla="*/ 179 w 898"/>
              <a:gd name="T57" fmla="*/ 720 h 727"/>
              <a:gd name="T58" fmla="*/ 141 w 898"/>
              <a:gd name="T59" fmla="*/ 698 h 727"/>
              <a:gd name="T60" fmla="*/ 123 w 898"/>
              <a:gd name="T61" fmla="*/ 645 h 727"/>
              <a:gd name="T62" fmla="*/ 119 w 898"/>
              <a:gd name="T63" fmla="*/ 622 h 727"/>
              <a:gd name="T64" fmla="*/ 112 w 898"/>
              <a:gd name="T65" fmla="*/ 600 h 727"/>
              <a:gd name="T66" fmla="*/ 159 w 898"/>
              <a:gd name="T67" fmla="*/ 571 h 727"/>
              <a:gd name="T68" fmla="*/ 167 w 898"/>
              <a:gd name="T69" fmla="*/ 519 h 727"/>
              <a:gd name="T70" fmla="*/ 152 w 898"/>
              <a:gd name="T71" fmla="*/ 440 h 727"/>
              <a:gd name="T72" fmla="*/ 103 w 898"/>
              <a:gd name="T73" fmla="*/ 402 h 727"/>
              <a:gd name="T74" fmla="*/ 47 w 898"/>
              <a:gd name="T75" fmla="*/ 381 h 727"/>
              <a:gd name="T76" fmla="*/ 2 w 898"/>
              <a:gd name="T77" fmla="*/ 376 h 727"/>
              <a:gd name="T78" fmla="*/ 9 w 898"/>
              <a:gd name="T79" fmla="*/ 332 h 727"/>
              <a:gd name="T80" fmla="*/ 39 w 898"/>
              <a:gd name="T81" fmla="*/ 297 h 727"/>
              <a:gd name="T82" fmla="*/ 102 w 898"/>
              <a:gd name="T83" fmla="*/ 258 h 727"/>
              <a:gd name="T84" fmla="*/ 163 w 898"/>
              <a:gd name="T85" fmla="*/ 242 h 727"/>
              <a:gd name="T86" fmla="*/ 213 w 898"/>
              <a:gd name="T87" fmla="*/ 224 h 727"/>
              <a:gd name="T88" fmla="*/ 249 w 898"/>
              <a:gd name="T89" fmla="*/ 188 h 727"/>
              <a:gd name="T90" fmla="*/ 335 w 898"/>
              <a:gd name="T91" fmla="*/ 181 h 727"/>
              <a:gd name="T92" fmla="*/ 408 w 898"/>
              <a:gd name="T93" fmla="*/ 171 h 727"/>
              <a:gd name="T94" fmla="*/ 426 w 898"/>
              <a:gd name="T95" fmla="*/ 126 h 727"/>
              <a:gd name="T96" fmla="*/ 450 w 898"/>
              <a:gd name="T97" fmla="*/ 83 h 727"/>
              <a:gd name="T98" fmla="*/ 482 w 898"/>
              <a:gd name="T99" fmla="*/ 76 h 727"/>
              <a:gd name="T100" fmla="*/ 514 w 898"/>
              <a:gd name="T101" fmla="*/ 92 h 727"/>
              <a:gd name="T102" fmla="*/ 573 w 898"/>
              <a:gd name="T103" fmla="*/ 45 h 727"/>
              <a:gd name="T104" fmla="*/ 619 w 898"/>
              <a:gd name="T105" fmla="*/ 29 h 727"/>
              <a:gd name="T106" fmla="*/ 429 w 898"/>
              <a:gd name="T107" fmla="*/ 306 h 727"/>
              <a:gd name="T108" fmla="*/ 380 w 898"/>
              <a:gd name="T109" fmla="*/ 323 h 727"/>
              <a:gd name="T110" fmla="*/ 364 w 898"/>
              <a:gd name="T111" fmla="*/ 359 h 727"/>
              <a:gd name="T112" fmla="*/ 382 w 898"/>
              <a:gd name="T113" fmla="*/ 405 h 727"/>
              <a:gd name="T114" fmla="*/ 398 w 898"/>
              <a:gd name="T115" fmla="*/ 437 h 727"/>
              <a:gd name="T116" fmla="*/ 464 w 898"/>
              <a:gd name="T117" fmla="*/ 409 h 727"/>
              <a:gd name="T118" fmla="*/ 522 w 898"/>
              <a:gd name="T119" fmla="*/ 405 h 727"/>
              <a:gd name="T120" fmla="*/ 544 w 898"/>
              <a:gd name="T121" fmla="*/ 356 h 727"/>
              <a:gd name="T122" fmla="*/ 504 w 898"/>
              <a:gd name="T123" fmla="*/ 314 h 7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898" h="727">
                <a:moveTo>
                  <a:pt x="639" y="0"/>
                </a:moveTo>
                <a:lnTo>
                  <a:pt x="640" y="1"/>
                </a:lnTo>
                <a:lnTo>
                  <a:pt x="641" y="1"/>
                </a:lnTo>
                <a:lnTo>
                  <a:pt x="642" y="2"/>
                </a:lnTo>
                <a:lnTo>
                  <a:pt x="642" y="2"/>
                </a:lnTo>
                <a:lnTo>
                  <a:pt x="645" y="5"/>
                </a:lnTo>
                <a:lnTo>
                  <a:pt x="646" y="6"/>
                </a:lnTo>
                <a:lnTo>
                  <a:pt x="648" y="7"/>
                </a:lnTo>
                <a:lnTo>
                  <a:pt x="651" y="9"/>
                </a:lnTo>
                <a:lnTo>
                  <a:pt x="652" y="10"/>
                </a:lnTo>
                <a:lnTo>
                  <a:pt x="653" y="11"/>
                </a:lnTo>
                <a:lnTo>
                  <a:pt x="654" y="13"/>
                </a:lnTo>
                <a:lnTo>
                  <a:pt x="654" y="13"/>
                </a:lnTo>
                <a:lnTo>
                  <a:pt x="655" y="14"/>
                </a:lnTo>
                <a:lnTo>
                  <a:pt x="656" y="14"/>
                </a:lnTo>
                <a:lnTo>
                  <a:pt x="657" y="15"/>
                </a:lnTo>
                <a:lnTo>
                  <a:pt x="658" y="15"/>
                </a:lnTo>
                <a:lnTo>
                  <a:pt x="658" y="15"/>
                </a:lnTo>
                <a:lnTo>
                  <a:pt x="659" y="14"/>
                </a:lnTo>
                <a:lnTo>
                  <a:pt x="660" y="14"/>
                </a:lnTo>
                <a:lnTo>
                  <a:pt x="660" y="14"/>
                </a:lnTo>
                <a:lnTo>
                  <a:pt x="662" y="13"/>
                </a:lnTo>
                <a:lnTo>
                  <a:pt x="663" y="12"/>
                </a:lnTo>
                <a:lnTo>
                  <a:pt x="664" y="11"/>
                </a:lnTo>
                <a:lnTo>
                  <a:pt x="665" y="11"/>
                </a:lnTo>
                <a:lnTo>
                  <a:pt x="666" y="11"/>
                </a:lnTo>
                <a:lnTo>
                  <a:pt x="667" y="11"/>
                </a:lnTo>
                <a:lnTo>
                  <a:pt x="668" y="11"/>
                </a:lnTo>
                <a:lnTo>
                  <a:pt x="672" y="12"/>
                </a:lnTo>
                <a:lnTo>
                  <a:pt x="673" y="12"/>
                </a:lnTo>
                <a:lnTo>
                  <a:pt x="674" y="12"/>
                </a:lnTo>
                <a:lnTo>
                  <a:pt x="675" y="13"/>
                </a:lnTo>
                <a:lnTo>
                  <a:pt x="676" y="13"/>
                </a:lnTo>
                <a:lnTo>
                  <a:pt x="677" y="14"/>
                </a:lnTo>
                <a:lnTo>
                  <a:pt x="678" y="16"/>
                </a:lnTo>
                <a:lnTo>
                  <a:pt x="682" y="20"/>
                </a:lnTo>
                <a:lnTo>
                  <a:pt x="688" y="27"/>
                </a:lnTo>
                <a:lnTo>
                  <a:pt x="691" y="30"/>
                </a:lnTo>
                <a:lnTo>
                  <a:pt x="692" y="30"/>
                </a:lnTo>
                <a:lnTo>
                  <a:pt x="692" y="31"/>
                </a:lnTo>
                <a:lnTo>
                  <a:pt x="693" y="32"/>
                </a:lnTo>
                <a:lnTo>
                  <a:pt x="695" y="32"/>
                </a:lnTo>
                <a:lnTo>
                  <a:pt x="696" y="33"/>
                </a:lnTo>
                <a:lnTo>
                  <a:pt x="699" y="34"/>
                </a:lnTo>
                <a:lnTo>
                  <a:pt x="700" y="34"/>
                </a:lnTo>
                <a:lnTo>
                  <a:pt x="701" y="35"/>
                </a:lnTo>
                <a:lnTo>
                  <a:pt x="703" y="36"/>
                </a:lnTo>
                <a:lnTo>
                  <a:pt x="705" y="38"/>
                </a:lnTo>
                <a:lnTo>
                  <a:pt x="708" y="40"/>
                </a:lnTo>
                <a:lnTo>
                  <a:pt x="709" y="41"/>
                </a:lnTo>
                <a:lnTo>
                  <a:pt x="710" y="42"/>
                </a:lnTo>
                <a:lnTo>
                  <a:pt x="711" y="43"/>
                </a:lnTo>
                <a:lnTo>
                  <a:pt x="712" y="45"/>
                </a:lnTo>
                <a:lnTo>
                  <a:pt x="713" y="46"/>
                </a:lnTo>
                <a:lnTo>
                  <a:pt x="715" y="50"/>
                </a:lnTo>
                <a:lnTo>
                  <a:pt x="716" y="52"/>
                </a:lnTo>
                <a:lnTo>
                  <a:pt x="717" y="53"/>
                </a:lnTo>
                <a:lnTo>
                  <a:pt x="718" y="53"/>
                </a:lnTo>
                <a:lnTo>
                  <a:pt x="719" y="55"/>
                </a:lnTo>
                <a:lnTo>
                  <a:pt x="720" y="55"/>
                </a:lnTo>
                <a:lnTo>
                  <a:pt x="721" y="56"/>
                </a:lnTo>
                <a:lnTo>
                  <a:pt x="722" y="57"/>
                </a:lnTo>
                <a:lnTo>
                  <a:pt x="724" y="58"/>
                </a:lnTo>
                <a:lnTo>
                  <a:pt x="727" y="59"/>
                </a:lnTo>
                <a:lnTo>
                  <a:pt x="733" y="62"/>
                </a:lnTo>
                <a:lnTo>
                  <a:pt x="734" y="62"/>
                </a:lnTo>
                <a:lnTo>
                  <a:pt x="736" y="63"/>
                </a:lnTo>
                <a:lnTo>
                  <a:pt x="735" y="64"/>
                </a:lnTo>
                <a:lnTo>
                  <a:pt x="733" y="66"/>
                </a:lnTo>
                <a:lnTo>
                  <a:pt x="730" y="69"/>
                </a:lnTo>
                <a:lnTo>
                  <a:pt x="728" y="71"/>
                </a:lnTo>
                <a:lnTo>
                  <a:pt x="727" y="72"/>
                </a:lnTo>
                <a:lnTo>
                  <a:pt x="726" y="73"/>
                </a:lnTo>
                <a:lnTo>
                  <a:pt x="726" y="74"/>
                </a:lnTo>
                <a:lnTo>
                  <a:pt x="726" y="75"/>
                </a:lnTo>
                <a:lnTo>
                  <a:pt x="725" y="76"/>
                </a:lnTo>
                <a:lnTo>
                  <a:pt x="725" y="77"/>
                </a:lnTo>
                <a:lnTo>
                  <a:pt x="725" y="78"/>
                </a:lnTo>
                <a:lnTo>
                  <a:pt x="726" y="79"/>
                </a:lnTo>
                <a:lnTo>
                  <a:pt x="726" y="80"/>
                </a:lnTo>
                <a:lnTo>
                  <a:pt x="728" y="83"/>
                </a:lnTo>
                <a:lnTo>
                  <a:pt x="729" y="85"/>
                </a:lnTo>
                <a:lnTo>
                  <a:pt x="729" y="87"/>
                </a:lnTo>
                <a:lnTo>
                  <a:pt x="730" y="90"/>
                </a:lnTo>
                <a:lnTo>
                  <a:pt x="731" y="93"/>
                </a:lnTo>
                <a:lnTo>
                  <a:pt x="732" y="94"/>
                </a:lnTo>
                <a:lnTo>
                  <a:pt x="732" y="95"/>
                </a:lnTo>
                <a:lnTo>
                  <a:pt x="732" y="96"/>
                </a:lnTo>
                <a:lnTo>
                  <a:pt x="732" y="99"/>
                </a:lnTo>
                <a:lnTo>
                  <a:pt x="732" y="105"/>
                </a:lnTo>
                <a:lnTo>
                  <a:pt x="732" y="107"/>
                </a:lnTo>
                <a:lnTo>
                  <a:pt x="732" y="109"/>
                </a:lnTo>
                <a:lnTo>
                  <a:pt x="732" y="110"/>
                </a:lnTo>
                <a:lnTo>
                  <a:pt x="733" y="111"/>
                </a:lnTo>
                <a:lnTo>
                  <a:pt x="734" y="112"/>
                </a:lnTo>
                <a:lnTo>
                  <a:pt x="735" y="114"/>
                </a:lnTo>
                <a:lnTo>
                  <a:pt x="736" y="115"/>
                </a:lnTo>
                <a:lnTo>
                  <a:pt x="736" y="117"/>
                </a:lnTo>
                <a:lnTo>
                  <a:pt x="737" y="118"/>
                </a:lnTo>
                <a:lnTo>
                  <a:pt x="738" y="119"/>
                </a:lnTo>
                <a:lnTo>
                  <a:pt x="739" y="125"/>
                </a:lnTo>
                <a:lnTo>
                  <a:pt x="739" y="127"/>
                </a:lnTo>
                <a:lnTo>
                  <a:pt x="739" y="128"/>
                </a:lnTo>
                <a:lnTo>
                  <a:pt x="739" y="130"/>
                </a:lnTo>
                <a:lnTo>
                  <a:pt x="739" y="132"/>
                </a:lnTo>
                <a:lnTo>
                  <a:pt x="739" y="134"/>
                </a:lnTo>
                <a:lnTo>
                  <a:pt x="738" y="136"/>
                </a:lnTo>
                <a:lnTo>
                  <a:pt x="738" y="137"/>
                </a:lnTo>
                <a:lnTo>
                  <a:pt x="737" y="138"/>
                </a:lnTo>
                <a:lnTo>
                  <a:pt x="735" y="142"/>
                </a:lnTo>
                <a:lnTo>
                  <a:pt x="734" y="143"/>
                </a:lnTo>
                <a:lnTo>
                  <a:pt x="734" y="144"/>
                </a:lnTo>
                <a:lnTo>
                  <a:pt x="732" y="148"/>
                </a:lnTo>
                <a:lnTo>
                  <a:pt x="732" y="149"/>
                </a:lnTo>
                <a:lnTo>
                  <a:pt x="731" y="150"/>
                </a:lnTo>
                <a:lnTo>
                  <a:pt x="731" y="150"/>
                </a:lnTo>
                <a:lnTo>
                  <a:pt x="730" y="151"/>
                </a:lnTo>
                <a:lnTo>
                  <a:pt x="729" y="152"/>
                </a:lnTo>
                <a:lnTo>
                  <a:pt x="726" y="153"/>
                </a:lnTo>
                <a:lnTo>
                  <a:pt x="725" y="154"/>
                </a:lnTo>
                <a:lnTo>
                  <a:pt x="724" y="154"/>
                </a:lnTo>
                <a:lnTo>
                  <a:pt x="724" y="155"/>
                </a:lnTo>
                <a:lnTo>
                  <a:pt x="723" y="156"/>
                </a:lnTo>
                <a:lnTo>
                  <a:pt x="722" y="157"/>
                </a:lnTo>
                <a:lnTo>
                  <a:pt x="722" y="158"/>
                </a:lnTo>
                <a:lnTo>
                  <a:pt x="722" y="159"/>
                </a:lnTo>
                <a:lnTo>
                  <a:pt x="722" y="160"/>
                </a:lnTo>
                <a:lnTo>
                  <a:pt x="722" y="161"/>
                </a:lnTo>
                <a:lnTo>
                  <a:pt x="722" y="162"/>
                </a:lnTo>
                <a:lnTo>
                  <a:pt x="723" y="163"/>
                </a:lnTo>
                <a:lnTo>
                  <a:pt x="723" y="164"/>
                </a:lnTo>
                <a:lnTo>
                  <a:pt x="725" y="167"/>
                </a:lnTo>
                <a:lnTo>
                  <a:pt x="726" y="168"/>
                </a:lnTo>
                <a:lnTo>
                  <a:pt x="726" y="169"/>
                </a:lnTo>
                <a:lnTo>
                  <a:pt x="727" y="171"/>
                </a:lnTo>
                <a:lnTo>
                  <a:pt x="727" y="173"/>
                </a:lnTo>
                <a:lnTo>
                  <a:pt x="728" y="174"/>
                </a:lnTo>
                <a:lnTo>
                  <a:pt x="728" y="175"/>
                </a:lnTo>
                <a:lnTo>
                  <a:pt x="729" y="176"/>
                </a:lnTo>
                <a:lnTo>
                  <a:pt x="730" y="177"/>
                </a:lnTo>
                <a:lnTo>
                  <a:pt x="731" y="177"/>
                </a:lnTo>
                <a:lnTo>
                  <a:pt x="732" y="178"/>
                </a:lnTo>
                <a:lnTo>
                  <a:pt x="733" y="179"/>
                </a:lnTo>
                <a:lnTo>
                  <a:pt x="734" y="179"/>
                </a:lnTo>
                <a:lnTo>
                  <a:pt x="735" y="180"/>
                </a:lnTo>
                <a:lnTo>
                  <a:pt x="736" y="180"/>
                </a:lnTo>
                <a:lnTo>
                  <a:pt x="737" y="180"/>
                </a:lnTo>
                <a:lnTo>
                  <a:pt x="738" y="181"/>
                </a:lnTo>
                <a:lnTo>
                  <a:pt x="739" y="181"/>
                </a:lnTo>
                <a:lnTo>
                  <a:pt x="743" y="181"/>
                </a:lnTo>
                <a:lnTo>
                  <a:pt x="744" y="181"/>
                </a:lnTo>
                <a:lnTo>
                  <a:pt x="745" y="182"/>
                </a:lnTo>
                <a:lnTo>
                  <a:pt x="747" y="182"/>
                </a:lnTo>
                <a:lnTo>
                  <a:pt x="748" y="183"/>
                </a:lnTo>
                <a:lnTo>
                  <a:pt x="749" y="184"/>
                </a:lnTo>
                <a:lnTo>
                  <a:pt x="750" y="184"/>
                </a:lnTo>
                <a:lnTo>
                  <a:pt x="751" y="185"/>
                </a:lnTo>
                <a:lnTo>
                  <a:pt x="752" y="187"/>
                </a:lnTo>
                <a:lnTo>
                  <a:pt x="753" y="188"/>
                </a:lnTo>
                <a:lnTo>
                  <a:pt x="754" y="189"/>
                </a:lnTo>
                <a:lnTo>
                  <a:pt x="756" y="191"/>
                </a:lnTo>
                <a:lnTo>
                  <a:pt x="758" y="192"/>
                </a:lnTo>
                <a:lnTo>
                  <a:pt x="760" y="194"/>
                </a:lnTo>
                <a:lnTo>
                  <a:pt x="760" y="195"/>
                </a:lnTo>
                <a:lnTo>
                  <a:pt x="761" y="196"/>
                </a:lnTo>
                <a:lnTo>
                  <a:pt x="762" y="197"/>
                </a:lnTo>
                <a:lnTo>
                  <a:pt x="762" y="198"/>
                </a:lnTo>
                <a:lnTo>
                  <a:pt x="762" y="199"/>
                </a:lnTo>
                <a:lnTo>
                  <a:pt x="762" y="202"/>
                </a:lnTo>
                <a:lnTo>
                  <a:pt x="762" y="204"/>
                </a:lnTo>
                <a:lnTo>
                  <a:pt x="762" y="205"/>
                </a:lnTo>
                <a:lnTo>
                  <a:pt x="763" y="207"/>
                </a:lnTo>
                <a:lnTo>
                  <a:pt x="763" y="208"/>
                </a:lnTo>
                <a:lnTo>
                  <a:pt x="764" y="209"/>
                </a:lnTo>
                <a:lnTo>
                  <a:pt x="764" y="210"/>
                </a:lnTo>
                <a:lnTo>
                  <a:pt x="764" y="211"/>
                </a:lnTo>
                <a:lnTo>
                  <a:pt x="765" y="211"/>
                </a:lnTo>
                <a:lnTo>
                  <a:pt x="766" y="212"/>
                </a:lnTo>
                <a:lnTo>
                  <a:pt x="767" y="213"/>
                </a:lnTo>
                <a:lnTo>
                  <a:pt x="768" y="214"/>
                </a:lnTo>
                <a:lnTo>
                  <a:pt x="769" y="214"/>
                </a:lnTo>
                <a:lnTo>
                  <a:pt x="770" y="215"/>
                </a:lnTo>
                <a:lnTo>
                  <a:pt x="771" y="215"/>
                </a:lnTo>
                <a:lnTo>
                  <a:pt x="772" y="216"/>
                </a:lnTo>
                <a:lnTo>
                  <a:pt x="773" y="216"/>
                </a:lnTo>
                <a:lnTo>
                  <a:pt x="774" y="216"/>
                </a:lnTo>
                <a:lnTo>
                  <a:pt x="775" y="216"/>
                </a:lnTo>
                <a:lnTo>
                  <a:pt x="776" y="216"/>
                </a:lnTo>
                <a:lnTo>
                  <a:pt x="783" y="215"/>
                </a:lnTo>
                <a:lnTo>
                  <a:pt x="784" y="215"/>
                </a:lnTo>
                <a:lnTo>
                  <a:pt x="786" y="215"/>
                </a:lnTo>
                <a:lnTo>
                  <a:pt x="792" y="216"/>
                </a:lnTo>
                <a:lnTo>
                  <a:pt x="795" y="216"/>
                </a:lnTo>
                <a:lnTo>
                  <a:pt x="800" y="217"/>
                </a:lnTo>
                <a:lnTo>
                  <a:pt x="801" y="217"/>
                </a:lnTo>
                <a:lnTo>
                  <a:pt x="803" y="217"/>
                </a:lnTo>
                <a:lnTo>
                  <a:pt x="804" y="217"/>
                </a:lnTo>
                <a:lnTo>
                  <a:pt x="806" y="216"/>
                </a:lnTo>
                <a:lnTo>
                  <a:pt x="811" y="215"/>
                </a:lnTo>
                <a:lnTo>
                  <a:pt x="814" y="213"/>
                </a:lnTo>
                <a:lnTo>
                  <a:pt x="816" y="213"/>
                </a:lnTo>
                <a:lnTo>
                  <a:pt x="817" y="212"/>
                </a:lnTo>
                <a:lnTo>
                  <a:pt x="819" y="212"/>
                </a:lnTo>
                <a:lnTo>
                  <a:pt x="820" y="212"/>
                </a:lnTo>
                <a:lnTo>
                  <a:pt x="821" y="212"/>
                </a:lnTo>
                <a:lnTo>
                  <a:pt x="821" y="212"/>
                </a:lnTo>
                <a:lnTo>
                  <a:pt x="822" y="212"/>
                </a:lnTo>
                <a:lnTo>
                  <a:pt x="823" y="213"/>
                </a:lnTo>
                <a:lnTo>
                  <a:pt x="824" y="213"/>
                </a:lnTo>
                <a:lnTo>
                  <a:pt x="826" y="215"/>
                </a:lnTo>
                <a:lnTo>
                  <a:pt x="827" y="216"/>
                </a:lnTo>
                <a:lnTo>
                  <a:pt x="829" y="217"/>
                </a:lnTo>
                <a:lnTo>
                  <a:pt x="829" y="218"/>
                </a:lnTo>
                <a:lnTo>
                  <a:pt x="830" y="219"/>
                </a:lnTo>
                <a:lnTo>
                  <a:pt x="831" y="220"/>
                </a:lnTo>
                <a:lnTo>
                  <a:pt x="831" y="221"/>
                </a:lnTo>
                <a:lnTo>
                  <a:pt x="832" y="222"/>
                </a:lnTo>
                <a:lnTo>
                  <a:pt x="832" y="224"/>
                </a:lnTo>
                <a:lnTo>
                  <a:pt x="833" y="225"/>
                </a:lnTo>
                <a:lnTo>
                  <a:pt x="833" y="227"/>
                </a:lnTo>
                <a:lnTo>
                  <a:pt x="833" y="230"/>
                </a:lnTo>
                <a:lnTo>
                  <a:pt x="833" y="234"/>
                </a:lnTo>
                <a:lnTo>
                  <a:pt x="833" y="237"/>
                </a:lnTo>
                <a:lnTo>
                  <a:pt x="833" y="239"/>
                </a:lnTo>
                <a:lnTo>
                  <a:pt x="832" y="243"/>
                </a:lnTo>
                <a:lnTo>
                  <a:pt x="832" y="244"/>
                </a:lnTo>
                <a:lnTo>
                  <a:pt x="832" y="245"/>
                </a:lnTo>
                <a:lnTo>
                  <a:pt x="832" y="248"/>
                </a:lnTo>
                <a:lnTo>
                  <a:pt x="832" y="250"/>
                </a:lnTo>
                <a:lnTo>
                  <a:pt x="832" y="252"/>
                </a:lnTo>
                <a:lnTo>
                  <a:pt x="833" y="254"/>
                </a:lnTo>
                <a:lnTo>
                  <a:pt x="833" y="255"/>
                </a:lnTo>
                <a:lnTo>
                  <a:pt x="833" y="256"/>
                </a:lnTo>
                <a:lnTo>
                  <a:pt x="834" y="258"/>
                </a:lnTo>
                <a:lnTo>
                  <a:pt x="835" y="260"/>
                </a:lnTo>
                <a:lnTo>
                  <a:pt x="837" y="263"/>
                </a:lnTo>
                <a:lnTo>
                  <a:pt x="838" y="265"/>
                </a:lnTo>
                <a:lnTo>
                  <a:pt x="839" y="267"/>
                </a:lnTo>
                <a:lnTo>
                  <a:pt x="839" y="268"/>
                </a:lnTo>
                <a:lnTo>
                  <a:pt x="840" y="271"/>
                </a:lnTo>
                <a:lnTo>
                  <a:pt x="840" y="271"/>
                </a:lnTo>
                <a:lnTo>
                  <a:pt x="840" y="272"/>
                </a:lnTo>
                <a:lnTo>
                  <a:pt x="840" y="273"/>
                </a:lnTo>
                <a:lnTo>
                  <a:pt x="840" y="275"/>
                </a:lnTo>
                <a:lnTo>
                  <a:pt x="840" y="276"/>
                </a:lnTo>
                <a:lnTo>
                  <a:pt x="840" y="277"/>
                </a:lnTo>
                <a:lnTo>
                  <a:pt x="839" y="279"/>
                </a:lnTo>
                <a:lnTo>
                  <a:pt x="838" y="281"/>
                </a:lnTo>
                <a:lnTo>
                  <a:pt x="838" y="283"/>
                </a:lnTo>
                <a:lnTo>
                  <a:pt x="837" y="284"/>
                </a:lnTo>
                <a:lnTo>
                  <a:pt x="836" y="286"/>
                </a:lnTo>
                <a:lnTo>
                  <a:pt x="834" y="289"/>
                </a:lnTo>
                <a:lnTo>
                  <a:pt x="833" y="290"/>
                </a:lnTo>
                <a:lnTo>
                  <a:pt x="831" y="292"/>
                </a:lnTo>
                <a:lnTo>
                  <a:pt x="829" y="294"/>
                </a:lnTo>
                <a:lnTo>
                  <a:pt x="828" y="296"/>
                </a:lnTo>
                <a:lnTo>
                  <a:pt x="827" y="297"/>
                </a:lnTo>
                <a:lnTo>
                  <a:pt x="827" y="298"/>
                </a:lnTo>
                <a:lnTo>
                  <a:pt x="827" y="299"/>
                </a:lnTo>
                <a:lnTo>
                  <a:pt x="827" y="299"/>
                </a:lnTo>
                <a:lnTo>
                  <a:pt x="828" y="301"/>
                </a:lnTo>
                <a:lnTo>
                  <a:pt x="828" y="303"/>
                </a:lnTo>
                <a:lnTo>
                  <a:pt x="828" y="303"/>
                </a:lnTo>
                <a:lnTo>
                  <a:pt x="828" y="304"/>
                </a:lnTo>
                <a:lnTo>
                  <a:pt x="826" y="308"/>
                </a:lnTo>
                <a:lnTo>
                  <a:pt x="826" y="308"/>
                </a:lnTo>
                <a:lnTo>
                  <a:pt x="826" y="309"/>
                </a:lnTo>
                <a:lnTo>
                  <a:pt x="827" y="309"/>
                </a:lnTo>
                <a:lnTo>
                  <a:pt x="827" y="309"/>
                </a:lnTo>
                <a:lnTo>
                  <a:pt x="828" y="310"/>
                </a:lnTo>
                <a:lnTo>
                  <a:pt x="829" y="310"/>
                </a:lnTo>
                <a:lnTo>
                  <a:pt x="834" y="312"/>
                </a:lnTo>
                <a:lnTo>
                  <a:pt x="839" y="313"/>
                </a:lnTo>
                <a:lnTo>
                  <a:pt x="840" y="314"/>
                </a:lnTo>
                <a:lnTo>
                  <a:pt x="842" y="315"/>
                </a:lnTo>
                <a:lnTo>
                  <a:pt x="845" y="315"/>
                </a:lnTo>
                <a:lnTo>
                  <a:pt x="847" y="315"/>
                </a:lnTo>
                <a:lnTo>
                  <a:pt x="848" y="316"/>
                </a:lnTo>
                <a:lnTo>
                  <a:pt x="849" y="316"/>
                </a:lnTo>
                <a:lnTo>
                  <a:pt x="850" y="317"/>
                </a:lnTo>
                <a:lnTo>
                  <a:pt x="854" y="319"/>
                </a:lnTo>
                <a:lnTo>
                  <a:pt x="855" y="320"/>
                </a:lnTo>
                <a:lnTo>
                  <a:pt x="857" y="322"/>
                </a:lnTo>
                <a:lnTo>
                  <a:pt x="857" y="322"/>
                </a:lnTo>
                <a:lnTo>
                  <a:pt x="858" y="323"/>
                </a:lnTo>
                <a:lnTo>
                  <a:pt x="858" y="324"/>
                </a:lnTo>
                <a:lnTo>
                  <a:pt x="859" y="324"/>
                </a:lnTo>
                <a:lnTo>
                  <a:pt x="859" y="325"/>
                </a:lnTo>
                <a:lnTo>
                  <a:pt x="859" y="326"/>
                </a:lnTo>
                <a:lnTo>
                  <a:pt x="859" y="327"/>
                </a:lnTo>
                <a:lnTo>
                  <a:pt x="860" y="327"/>
                </a:lnTo>
                <a:lnTo>
                  <a:pt x="859" y="329"/>
                </a:lnTo>
                <a:lnTo>
                  <a:pt x="859" y="331"/>
                </a:lnTo>
                <a:lnTo>
                  <a:pt x="859" y="333"/>
                </a:lnTo>
                <a:lnTo>
                  <a:pt x="858" y="333"/>
                </a:lnTo>
                <a:lnTo>
                  <a:pt x="858" y="334"/>
                </a:lnTo>
                <a:lnTo>
                  <a:pt x="857" y="334"/>
                </a:lnTo>
                <a:lnTo>
                  <a:pt x="857" y="335"/>
                </a:lnTo>
                <a:lnTo>
                  <a:pt x="856" y="335"/>
                </a:lnTo>
                <a:lnTo>
                  <a:pt x="855" y="336"/>
                </a:lnTo>
                <a:lnTo>
                  <a:pt x="854" y="336"/>
                </a:lnTo>
                <a:lnTo>
                  <a:pt x="853" y="337"/>
                </a:lnTo>
                <a:lnTo>
                  <a:pt x="851" y="337"/>
                </a:lnTo>
                <a:lnTo>
                  <a:pt x="849" y="338"/>
                </a:lnTo>
                <a:lnTo>
                  <a:pt x="848" y="338"/>
                </a:lnTo>
                <a:lnTo>
                  <a:pt x="848" y="339"/>
                </a:lnTo>
                <a:lnTo>
                  <a:pt x="847" y="339"/>
                </a:lnTo>
                <a:lnTo>
                  <a:pt x="847" y="340"/>
                </a:lnTo>
                <a:lnTo>
                  <a:pt x="846" y="340"/>
                </a:lnTo>
                <a:lnTo>
                  <a:pt x="846" y="341"/>
                </a:lnTo>
                <a:lnTo>
                  <a:pt x="846" y="341"/>
                </a:lnTo>
                <a:lnTo>
                  <a:pt x="846" y="342"/>
                </a:lnTo>
                <a:lnTo>
                  <a:pt x="846" y="342"/>
                </a:lnTo>
                <a:lnTo>
                  <a:pt x="847" y="343"/>
                </a:lnTo>
                <a:lnTo>
                  <a:pt x="847" y="344"/>
                </a:lnTo>
                <a:lnTo>
                  <a:pt x="849" y="345"/>
                </a:lnTo>
                <a:lnTo>
                  <a:pt x="849" y="346"/>
                </a:lnTo>
                <a:lnTo>
                  <a:pt x="849" y="346"/>
                </a:lnTo>
                <a:lnTo>
                  <a:pt x="850" y="347"/>
                </a:lnTo>
                <a:lnTo>
                  <a:pt x="850" y="347"/>
                </a:lnTo>
                <a:lnTo>
                  <a:pt x="849" y="348"/>
                </a:lnTo>
                <a:lnTo>
                  <a:pt x="848" y="350"/>
                </a:lnTo>
                <a:lnTo>
                  <a:pt x="848" y="350"/>
                </a:lnTo>
                <a:lnTo>
                  <a:pt x="847" y="351"/>
                </a:lnTo>
                <a:lnTo>
                  <a:pt x="847" y="353"/>
                </a:lnTo>
                <a:lnTo>
                  <a:pt x="847" y="357"/>
                </a:lnTo>
                <a:lnTo>
                  <a:pt x="846" y="358"/>
                </a:lnTo>
                <a:lnTo>
                  <a:pt x="846" y="359"/>
                </a:lnTo>
                <a:lnTo>
                  <a:pt x="846" y="360"/>
                </a:lnTo>
                <a:lnTo>
                  <a:pt x="845" y="361"/>
                </a:lnTo>
                <a:lnTo>
                  <a:pt x="845" y="362"/>
                </a:lnTo>
                <a:lnTo>
                  <a:pt x="844" y="362"/>
                </a:lnTo>
                <a:lnTo>
                  <a:pt x="843" y="363"/>
                </a:lnTo>
                <a:lnTo>
                  <a:pt x="842" y="364"/>
                </a:lnTo>
                <a:lnTo>
                  <a:pt x="839" y="366"/>
                </a:lnTo>
                <a:lnTo>
                  <a:pt x="838" y="367"/>
                </a:lnTo>
                <a:lnTo>
                  <a:pt x="838" y="368"/>
                </a:lnTo>
                <a:lnTo>
                  <a:pt x="838" y="368"/>
                </a:lnTo>
                <a:lnTo>
                  <a:pt x="838" y="369"/>
                </a:lnTo>
                <a:lnTo>
                  <a:pt x="838" y="369"/>
                </a:lnTo>
                <a:lnTo>
                  <a:pt x="838" y="369"/>
                </a:lnTo>
                <a:lnTo>
                  <a:pt x="838" y="370"/>
                </a:lnTo>
                <a:lnTo>
                  <a:pt x="838" y="370"/>
                </a:lnTo>
                <a:lnTo>
                  <a:pt x="839" y="372"/>
                </a:lnTo>
                <a:lnTo>
                  <a:pt x="840" y="372"/>
                </a:lnTo>
                <a:lnTo>
                  <a:pt x="840" y="373"/>
                </a:lnTo>
                <a:lnTo>
                  <a:pt x="840" y="373"/>
                </a:lnTo>
                <a:lnTo>
                  <a:pt x="840" y="373"/>
                </a:lnTo>
                <a:lnTo>
                  <a:pt x="839" y="374"/>
                </a:lnTo>
                <a:lnTo>
                  <a:pt x="839" y="374"/>
                </a:lnTo>
                <a:lnTo>
                  <a:pt x="837" y="375"/>
                </a:lnTo>
                <a:lnTo>
                  <a:pt x="836" y="376"/>
                </a:lnTo>
                <a:lnTo>
                  <a:pt x="835" y="376"/>
                </a:lnTo>
                <a:lnTo>
                  <a:pt x="834" y="377"/>
                </a:lnTo>
                <a:lnTo>
                  <a:pt x="833" y="377"/>
                </a:lnTo>
                <a:lnTo>
                  <a:pt x="833" y="378"/>
                </a:lnTo>
                <a:lnTo>
                  <a:pt x="832" y="379"/>
                </a:lnTo>
                <a:lnTo>
                  <a:pt x="832" y="379"/>
                </a:lnTo>
                <a:lnTo>
                  <a:pt x="832" y="380"/>
                </a:lnTo>
                <a:lnTo>
                  <a:pt x="832" y="380"/>
                </a:lnTo>
                <a:lnTo>
                  <a:pt x="832" y="381"/>
                </a:lnTo>
                <a:lnTo>
                  <a:pt x="832" y="382"/>
                </a:lnTo>
                <a:lnTo>
                  <a:pt x="833" y="383"/>
                </a:lnTo>
                <a:lnTo>
                  <a:pt x="833" y="385"/>
                </a:lnTo>
                <a:lnTo>
                  <a:pt x="834" y="386"/>
                </a:lnTo>
                <a:lnTo>
                  <a:pt x="835" y="387"/>
                </a:lnTo>
                <a:lnTo>
                  <a:pt x="836" y="388"/>
                </a:lnTo>
                <a:lnTo>
                  <a:pt x="837" y="388"/>
                </a:lnTo>
                <a:lnTo>
                  <a:pt x="839" y="389"/>
                </a:lnTo>
                <a:lnTo>
                  <a:pt x="840" y="390"/>
                </a:lnTo>
                <a:lnTo>
                  <a:pt x="842" y="391"/>
                </a:lnTo>
                <a:lnTo>
                  <a:pt x="844" y="391"/>
                </a:lnTo>
                <a:lnTo>
                  <a:pt x="847" y="392"/>
                </a:lnTo>
                <a:lnTo>
                  <a:pt x="848" y="393"/>
                </a:lnTo>
                <a:lnTo>
                  <a:pt x="849" y="393"/>
                </a:lnTo>
                <a:lnTo>
                  <a:pt x="851" y="394"/>
                </a:lnTo>
                <a:lnTo>
                  <a:pt x="852" y="395"/>
                </a:lnTo>
                <a:lnTo>
                  <a:pt x="853" y="395"/>
                </a:lnTo>
                <a:lnTo>
                  <a:pt x="854" y="397"/>
                </a:lnTo>
                <a:lnTo>
                  <a:pt x="855" y="397"/>
                </a:lnTo>
                <a:lnTo>
                  <a:pt x="855" y="398"/>
                </a:lnTo>
                <a:lnTo>
                  <a:pt x="856" y="398"/>
                </a:lnTo>
                <a:lnTo>
                  <a:pt x="858" y="399"/>
                </a:lnTo>
                <a:lnTo>
                  <a:pt x="861" y="399"/>
                </a:lnTo>
                <a:lnTo>
                  <a:pt x="862" y="400"/>
                </a:lnTo>
                <a:lnTo>
                  <a:pt x="864" y="400"/>
                </a:lnTo>
                <a:lnTo>
                  <a:pt x="865" y="400"/>
                </a:lnTo>
                <a:lnTo>
                  <a:pt x="866" y="400"/>
                </a:lnTo>
                <a:lnTo>
                  <a:pt x="866" y="401"/>
                </a:lnTo>
                <a:lnTo>
                  <a:pt x="867" y="401"/>
                </a:lnTo>
                <a:lnTo>
                  <a:pt x="868" y="402"/>
                </a:lnTo>
                <a:lnTo>
                  <a:pt x="869" y="403"/>
                </a:lnTo>
                <a:lnTo>
                  <a:pt x="869" y="403"/>
                </a:lnTo>
                <a:lnTo>
                  <a:pt x="871" y="404"/>
                </a:lnTo>
                <a:lnTo>
                  <a:pt x="871" y="404"/>
                </a:lnTo>
                <a:lnTo>
                  <a:pt x="872" y="404"/>
                </a:lnTo>
                <a:lnTo>
                  <a:pt x="872" y="405"/>
                </a:lnTo>
                <a:lnTo>
                  <a:pt x="872" y="406"/>
                </a:lnTo>
                <a:lnTo>
                  <a:pt x="872" y="406"/>
                </a:lnTo>
                <a:lnTo>
                  <a:pt x="873" y="408"/>
                </a:lnTo>
                <a:lnTo>
                  <a:pt x="873" y="411"/>
                </a:lnTo>
                <a:lnTo>
                  <a:pt x="873" y="412"/>
                </a:lnTo>
                <a:lnTo>
                  <a:pt x="873" y="413"/>
                </a:lnTo>
                <a:lnTo>
                  <a:pt x="874" y="414"/>
                </a:lnTo>
                <a:lnTo>
                  <a:pt x="874" y="415"/>
                </a:lnTo>
                <a:lnTo>
                  <a:pt x="875" y="415"/>
                </a:lnTo>
                <a:lnTo>
                  <a:pt x="875" y="416"/>
                </a:lnTo>
                <a:lnTo>
                  <a:pt x="877" y="418"/>
                </a:lnTo>
                <a:lnTo>
                  <a:pt x="878" y="419"/>
                </a:lnTo>
                <a:lnTo>
                  <a:pt x="880" y="420"/>
                </a:lnTo>
                <a:lnTo>
                  <a:pt x="882" y="422"/>
                </a:lnTo>
                <a:lnTo>
                  <a:pt x="885" y="424"/>
                </a:lnTo>
                <a:lnTo>
                  <a:pt x="886" y="424"/>
                </a:lnTo>
                <a:lnTo>
                  <a:pt x="890" y="426"/>
                </a:lnTo>
                <a:lnTo>
                  <a:pt x="891" y="427"/>
                </a:lnTo>
                <a:lnTo>
                  <a:pt x="893" y="428"/>
                </a:lnTo>
                <a:lnTo>
                  <a:pt x="894" y="429"/>
                </a:lnTo>
                <a:lnTo>
                  <a:pt x="895" y="430"/>
                </a:lnTo>
                <a:lnTo>
                  <a:pt x="896" y="431"/>
                </a:lnTo>
                <a:lnTo>
                  <a:pt x="897" y="432"/>
                </a:lnTo>
                <a:lnTo>
                  <a:pt x="897" y="433"/>
                </a:lnTo>
                <a:lnTo>
                  <a:pt x="897" y="434"/>
                </a:lnTo>
                <a:lnTo>
                  <a:pt x="897" y="435"/>
                </a:lnTo>
                <a:lnTo>
                  <a:pt x="897" y="436"/>
                </a:lnTo>
                <a:lnTo>
                  <a:pt x="897" y="438"/>
                </a:lnTo>
                <a:lnTo>
                  <a:pt x="897" y="441"/>
                </a:lnTo>
                <a:lnTo>
                  <a:pt x="896" y="442"/>
                </a:lnTo>
                <a:lnTo>
                  <a:pt x="896" y="443"/>
                </a:lnTo>
                <a:lnTo>
                  <a:pt x="896" y="444"/>
                </a:lnTo>
                <a:lnTo>
                  <a:pt x="896" y="445"/>
                </a:lnTo>
                <a:lnTo>
                  <a:pt x="897" y="446"/>
                </a:lnTo>
                <a:lnTo>
                  <a:pt x="897" y="450"/>
                </a:lnTo>
                <a:lnTo>
                  <a:pt x="898" y="451"/>
                </a:lnTo>
                <a:lnTo>
                  <a:pt x="898" y="453"/>
                </a:lnTo>
                <a:lnTo>
                  <a:pt x="898" y="454"/>
                </a:lnTo>
                <a:lnTo>
                  <a:pt x="897" y="455"/>
                </a:lnTo>
                <a:lnTo>
                  <a:pt x="897" y="457"/>
                </a:lnTo>
                <a:lnTo>
                  <a:pt x="896" y="459"/>
                </a:lnTo>
                <a:lnTo>
                  <a:pt x="895" y="462"/>
                </a:lnTo>
                <a:lnTo>
                  <a:pt x="893" y="467"/>
                </a:lnTo>
                <a:lnTo>
                  <a:pt x="892" y="468"/>
                </a:lnTo>
                <a:lnTo>
                  <a:pt x="891" y="469"/>
                </a:lnTo>
                <a:lnTo>
                  <a:pt x="889" y="472"/>
                </a:lnTo>
                <a:lnTo>
                  <a:pt x="888" y="473"/>
                </a:lnTo>
                <a:lnTo>
                  <a:pt x="888" y="474"/>
                </a:lnTo>
                <a:lnTo>
                  <a:pt x="888" y="475"/>
                </a:lnTo>
                <a:lnTo>
                  <a:pt x="887" y="476"/>
                </a:lnTo>
                <a:lnTo>
                  <a:pt x="887" y="477"/>
                </a:lnTo>
                <a:lnTo>
                  <a:pt x="887" y="482"/>
                </a:lnTo>
                <a:lnTo>
                  <a:pt x="886" y="487"/>
                </a:lnTo>
                <a:lnTo>
                  <a:pt x="885" y="492"/>
                </a:lnTo>
                <a:lnTo>
                  <a:pt x="885" y="495"/>
                </a:lnTo>
                <a:lnTo>
                  <a:pt x="885" y="496"/>
                </a:lnTo>
                <a:lnTo>
                  <a:pt x="885" y="496"/>
                </a:lnTo>
                <a:lnTo>
                  <a:pt x="885" y="497"/>
                </a:lnTo>
                <a:lnTo>
                  <a:pt x="884" y="498"/>
                </a:lnTo>
                <a:lnTo>
                  <a:pt x="883" y="499"/>
                </a:lnTo>
                <a:lnTo>
                  <a:pt x="882" y="499"/>
                </a:lnTo>
                <a:lnTo>
                  <a:pt x="881" y="500"/>
                </a:lnTo>
                <a:lnTo>
                  <a:pt x="878" y="503"/>
                </a:lnTo>
                <a:lnTo>
                  <a:pt x="875" y="505"/>
                </a:lnTo>
                <a:lnTo>
                  <a:pt x="874" y="506"/>
                </a:lnTo>
                <a:lnTo>
                  <a:pt x="873" y="506"/>
                </a:lnTo>
                <a:lnTo>
                  <a:pt x="872" y="507"/>
                </a:lnTo>
                <a:lnTo>
                  <a:pt x="871" y="507"/>
                </a:lnTo>
                <a:lnTo>
                  <a:pt x="870" y="508"/>
                </a:lnTo>
                <a:lnTo>
                  <a:pt x="869" y="508"/>
                </a:lnTo>
                <a:lnTo>
                  <a:pt x="866" y="508"/>
                </a:lnTo>
                <a:lnTo>
                  <a:pt x="865" y="508"/>
                </a:lnTo>
                <a:lnTo>
                  <a:pt x="864" y="509"/>
                </a:lnTo>
                <a:lnTo>
                  <a:pt x="862" y="510"/>
                </a:lnTo>
                <a:lnTo>
                  <a:pt x="861" y="510"/>
                </a:lnTo>
                <a:lnTo>
                  <a:pt x="860" y="511"/>
                </a:lnTo>
                <a:lnTo>
                  <a:pt x="859" y="511"/>
                </a:lnTo>
                <a:lnTo>
                  <a:pt x="858" y="512"/>
                </a:lnTo>
                <a:lnTo>
                  <a:pt x="857" y="514"/>
                </a:lnTo>
                <a:lnTo>
                  <a:pt x="855" y="515"/>
                </a:lnTo>
                <a:lnTo>
                  <a:pt x="855" y="516"/>
                </a:lnTo>
                <a:lnTo>
                  <a:pt x="854" y="517"/>
                </a:lnTo>
                <a:lnTo>
                  <a:pt x="854" y="518"/>
                </a:lnTo>
                <a:lnTo>
                  <a:pt x="854" y="518"/>
                </a:lnTo>
                <a:lnTo>
                  <a:pt x="853" y="519"/>
                </a:lnTo>
                <a:lnTo>
                  <a:pt x="853" y="520"/>
                </a:lnTo>
                <a:lnTo>
                  <a:pt x="853" y="521"/>
                </a:lnTo>
                <a:lnTo>
                  <a:pt x="853" y="522"/>
                </a:lnTo>
                <a:lnTo>
                  <a:pt x="853" y="523"/>
                </a:lnTo>
                <a:lnTo>
                  <a:pt x="854" y="524"/>
                </a:lnTo>
                <a:lnTo>
                  <a:pt x="855" y="528"/>
                </a:lnTo>
                <a:lnTo>
                  <a:pt x="856" y="530"/>
                </a:lnTo>
                <a:lnTo>
                  <a:pt x="856" y="531"/>
                </a:lnTo>
                <a:lnTo>
                  <a:pt x="856" y="532"/>
                </a:lnTo>
                <a:lnTo>
                  <a:pt x="857" y="533"/>
                </a:lnTo>
                <a:lnTo>
                  <a:pt x="857" y="533"/>
                </a:lnTo>
                <a:lnTo>
                  <a:pt x="857" y="534"/>
                </a:lnTo>
                <a:lnTo>
                  <a:pt x="856" y="535"/>
                </a:lnTo>
                <a:lnTo>
                  <a:pt x="856" y="536"/>
                </a:lnTo>
                <a:lnTo>
                  <a:pt x="856" y="536"/>
                </a:lnTo>
                <a:lnTo>
                  <a:pt x="855" y="536"/>
                </a:lnTo>
                <a:lnTo>
                  <a:pt x="855" y="537"/>
                </a:lnTo>
                <a:lnTo>
                  <a:pt x="854" y="538"/>
                </a:lnTo>
                <a:lnTo>
                  <a:pt x="854" y="538"/>
                </a:lnTo>
                <a:lnTo>
                  <a:pt x="853" y="539"/>
                </a:lnTo>
                <a:lnTo>
                  <a:pt x="852" y="539"/>
                </a:lnTo>
                <a:lnTo>
                  <a:pt x="850" y="539"/>
                </a:lnTo>
                <a:lnTo>
                  <a:pt x="849" y="539"/>
                </a:lnTo>
                <a:lnTo>
                  <a:pt x="848" y="539"/>
                </a:lnTo>
                <a:lnTo>
                  <a:pt x="846" y="539"/>
                </a:lnTo>
                <a:lnTo>
                  <a:pt x="842" y="539"/>
                </a:lnTo>
                <a:lnTo>
                  <a:pt x="839" y="539"/>
                </a:lnTo>
                <a:lnTo>
                  <a:pt x="839" y="539"/>
                </a:lnTo>
                <a:lnTo>
                  <a:pt x="838" y="539"/>
                </a:lnTo>
                <a:lnTo>
                  <a:pt x="837" y="540"/>
                </a:lnTo>
                <a:lnTo>
                  <a:pt x="836" y="540"/>
                </a:lnTo>
                <a:lnTo>
                  <a:pt x="835" y="541"/>
                </a:lnTo>
                <a:lnTo>
                  <a:pt x="834" y="542"/>
                </a:lnTo>
                <a:lnTo>
                  <a:pt x="833" y="544"/>
                </a:lnTo>
                <a:lnTo>
                  <a:pt x="830" y="547"/>
                </a:lnTo>
                <a:lnTo>
                  <a:pt x="829" y="548"/>
                </a:lnTo>
                <a:lnTo>
                  <a:pt x="829" y="549"/>
                </a:lnTo>
                <a:lnTo>
                  <a:pt x="827" y="550"/>
                </a:lnTo>
                <a:lnTo>
                  <a:pt x="825" y="552"/>
                </a:lnTo>
                <a:lnTo>
                  <a:pt x="823" y="553"/>
                </a:lnTo>
                <a:lnTo>
                  <a:pt x="822" y="553"/>
                </a:lnTo>
                <a:lnTo>
                  <a:pt x="820" y="554"/>
                </a:lnTo>
                <a:lnTo>
                  <a:pt x="817" y="555"/>
                </a:lnTo>
                <a:lnTo>
                  <a:pt x="815" y="555"/>
                </a:lnTo>
                <a:lnTo>
                  <a:pt x="813" y="556"/>
                </a:lnTo>
                <a:lnTo>
                  <a:pt x="808" y="557"/>
                </a:lnTo>
                <a:lnTo>
                  <a:pt x="806" y="558"/>
                </a:lnTo>
                <a:lnTo>
                  <a:pt x="803" y="559"/>
                </a:lnTo>
                <a:lnTo>
                  <a:pt x="801" y="559"/>
                </a:lnTo>
                <a:lnTo>
                  <a:pt x="799" y="560"/>
                </a:lnTo>
                <a:lnTo>
                  <a:pt x="797" y="561"/>
                </a:lnTo>
                <a:lnTo>
                  <a:pt x="792" y="564"/>
                </a:lnTo>
                <a:lnTo>
                  <a:pt x="791" y="564"/>
                </a:lnTo>
                <a:lnTo>
                  <a:pt x="790" y="565"/>
                </a:lnTo>
                <a:lnTo>
                  <a:pt x="788" y="565"/>
                </a:lnTo>
                <a:lnTo>
                  <a:pt x="787" y="566"/>
                </a:lnTo>
                <a:lnTo>
                  <a:pt x="786" y="566"/>
                </a:lnTo>
                <a:lnTo>
                  <a:pt x="785" y="566"/>
                </a:lnTo>
                <a:lnTo>
                  <a:pt x="784" y="565"/>
                </a:lnTo>
                <a:lnTo>
                  <a:pt x="783" y="565"/>
                </a:lnTo>
                <a:lnTo>
                  <a:pt x="783" y="565"/>
                </a:lnTo>
                <a:lnTo>
                  <a:pt x="782" y="565"/>
                </a:lnTo>
                <a:lnTo>
                  <a:pt x="780" y="564"/>
                </a:lnTo>
                <a:lnTo>
                  <a:pt x="780" y="564"/>
                </a:lnTo>
                <a:lnTo>
                  <a:pt x="779" y="563"/>
                </a:lnTo>
                <a:lnTo>
                  <a:pt x="778" y="564"/>
                </a:lnTo>
                <a:lnTo>
                  <a:pt x="777" y="564"/>
                </a:lnTo>
                <a:lnTo>
                  <a:pt x="776" y="564"/>
                </a:lnTo>
                <a:lnTo>
                  <a:pt x="774" y="565"/>
                </a:lnTo>
                <a:lnTo>
                  <a:pt x="773" y="565"/>
                </a:lnTo>
                <a:lnTo>
                  <a:pt x="773" y="566"/>
                </a:lnTo>
                <a:lnTo>
                  <a:pt x="772" y="566"/>
                </a:lnTo>
                <a:lnTo>
                  <a:pt x="771" y="567"/>
                </a:lnTo>
                <a:lnTo>
                  <a:pt x="771" y="568"/>
                </a:lnTo>
                <a:lnTo>
                  <a:pt x="770" y="569"/>
                </a:lnTo>
                <a:lnTo>
                  <a:pt x="770" y="570"/>
                </a:lnTo>
                <a:lnTo>
                  <a:pt x="769" y="570"/>
                </a:lnTo>
                <a:lnTo>
                  <a:pt x="768" y="573"/>
                </a:lnTo>
                <a:lnTo>
                  <a:pt x="768" y="574"/>
                </a:lnTo>
                <a:lnTo>
                  <a:pt x="766" y="577"/>
                </a:lnTo>
                <a:lnTo>
                  <a:pt x="765" y="581"/>
                </a:lnTo>
                <a:lnTo>
                  <a:pt x="764" y="583"/>
                </a:lnTo>
                <a:lnTo>
                  <a:pt x="763" y="584"/>
                </a:lnTo>
                <a:lnTo>
                  <a:pt x="762" y="585"/>
                </a:lnTo>
                <a:lnTo>
                  <a:pt x="754" y="595"/>
                </a:lnTo>
                <a:lnTo>
                  <a:pt x="753" y="596"/>
                </a:lnTo>
                <a:lnTo>
                  <a:pt x="753" y="597"/>
                </a:lnTo>
                <a:lnTo>
                  <a:pt x="752" y="599"/>
                </a:lnTo>
                <a:lnTo>
                  <a:pt x="752" y="600"/>
                </a:lnTo>
                <a:lnTo>
                  <a:pt x="751" y="602"/>
                </a:lnTo>
                <a:lnTo>
                  <a:pt x="751" y="603"/>
                </a:lnTo>
                <a:lnTo>
                  <a:pt x="751" y="604"/>
                </a:lnTo>
                <a:lnTo>
                  <a:pt x="751" y="606"/>
                </a:lnTo>
                <a:lnTo>
                  <a:pt x="750" y="607"/>
                </a:lnTo>
                <a:lnTo>
                  <a:pt x="751" y="609"/>
                </a:lnTo>
                <a:lnTo>
                  <a:pt x="751" y="610"/>
                </a:lnTo>
                <a:lnTo>
                  <a:pt x="751" y="612"/>
                </a:lnTo>
                <a:lnTo>
                  <a:pt x="751" y="614"/>
                </a:lnTo>
                <a:lnTo>
                  <a:pt x="752" y="615"/>
                </a:lnTo>
                <a:lnTo>
                  <a:pt x="752" y="617"/>
                </a:lnTo>
                <a:lnTo>
                  <a:pt x="753" y="618"/>
                </a:lnTo>
                <a:lnTo>
                  <a:pt x="753" y="619"/>
                </a:lnTo>
                <a:lnTo>
                  <a:pt x="754" y="620"/>
                </a:lnTo>
                <a:lnTo>
                  <a:pt x="755" y="621"/>
                </a:lnTo>
                <a:lnTo>
                  <a:pt x="756" y="621"/>
                </a:lnTo>
                <a:lnTo>
                  <a:pt x="761" y="624"/>
                </a:lnTo>
                <a:lnTo>
                  <a:pt x="763" y="625"/>
                </a:lnTo>
                <a:lnTo>
                  <a:pt x="767" y="626"/>
                </a:lnTo>
                <a:lnTo>
                  <a:pt x="768" y="626"/>
                </a:lnTo>
                <a:lnTo>
                  <a:pt x="770" y="627"/>
                </a:lnTo>
                <a:lnTo>
                  <a:pt x="771" y="628"/>
                </a:lnTo>
                <a:lnTo>
                  <a:pt x="772" y="628"/>
                </a:lnTo>
                <a:lnTo>
                  <a:pt x="772" y="629"/>
                </a:lnTo>
                <a:lnTo>
                  <a:pt x="773" y="630"/>
                </a:lnTo>
                <a:lnTo>
                  <a:pt x="774" y="630"/>
                </a:lnTo>
                <a:lnTo>
                  <a:pt x="775" y="633"/>
                </a:lnTo>
                <a:lnTo>
                  <a:pt x="777" y="635"/>
                </a:lnTo>
                <a:lnTo>
                  <a:pt x="777" y="636"/>
                </a:lnTo>
                <a:lnTo>
                  <a:pt x="778" y="638"/>
                </a:lnTo>
                <a:lnTo>
                  <a:pt x="778" y="639"/>
                </a:lnTo>
                <a:lnTo>
                  <a:pt x="779" y="640"/>
                </a:lnTo>
                <a:lnTo>
                  <a:pt x="779" y="642"/>
                </a:lnTo>
                <a:lnTo>
                  <a:pt x="779" y="643"/>
                </a:lnTo>
                <a:lnTo>
                  <a:pt x="779" y="645"/>
                </a:lnTo>
                <a:lnTo>
                  <a:pt x="779" y="646"/>
                </a:lnTo>
                <a:lnTo>
                  <a:pt x="778" y="647"/>
                </a:lnTo>
                <a:lnTo>
                  <a:pt x="778" y="648"/>
                </a:lnTo>
                <a:lnTo>
                  <a:pt x="778" y="650"/>
                </a:lnTo>
                <a:lnTo>
                  <a:pt x="777" y="651"/>
                </a:lnTo>
                <a:lnTo>
                  <a:pt x="776" y="651"/>
                </a:lnTo>
                <a:lnTo>
                  <a:pt x="776" y="652"/>
                </a:lnTo>
                <a:lnTo>
                  <a:pt x="775" y="653"/>
                </a:lnTo>
                <a:lnTo>
                  <a:pt x="774" y="654"/>
                </a:lnTo>
                <a:lnTo>
                  <a:pt x="772" y="656"/>
                </a:lnTo>
                <a:lnTo>
                  <a:pt x="770" y="657"/>
                </a:lnTo>
                <a:lnTo>
                  <a:pt x="769" y="657"/>
                </a:lnTo>
                <a:lnTo>
                  <a:pt x="768" y="658"/>
                </a:lnTo>
                <a:lnTo>
                  <a:pt x="766" y="658"/>
                </a:lnTo>
                <a:lnTo>
                  <a:pt x="765" y="658"/>
                </a:lnTo>
                <a:lnTo>
                  <a:pt x="764" y="658"/>
                </a:lnTo>
                <a:lnTo>
                  <a:pt x="761" y="658"/>
                </a:lnTo>
                <a:lnTo>
                  <a:pt x="760" y="658"/>
                </a:lnTo>
                <a:lnTo>
                  <a:pt x="757" y="658"/>
                </a:lnTo>
                <a:lnTo>
                  <a:pt x="755" y="657"/>
                </a:lnTo>
                <a:lnTo>
                  <a:pt x="754" y="657"/>
                </a:lnTo>
                <a:lnTo>
                  <a:pt x="754" y="658"/>
                </a:lnTo>
                <a:lnTo>
                  <a:pt x="753" y="658"/>
                </a:lnTo>
                <a:lnTo>
                  <a:pt x="752" y="658"/>
                </a:lnTo>
                <a:lnTo>
                  <a:pt x="751" y="659"/>
                </a:lnTo>
                <a:lnTo>
                  <a:pt x="749" y="660"/>
                </a:lnTo>
                <a:lnTo>
                  <a:pt x="749" y="661"/>
                </a:lnTo>
                <a:lnTo>
                  <a:pt x="748" y="661"/>
                </a:lnTo>
                <a:lnTo>
                  <a:pt x="748" y="662"/>
                </a:lnTo>
                <a:lnTo>
                  <a:pt x="747" y="662"/>
                </a:lnTo>
                <a:lnTo>
                  <a:pt x="746" y="665"/>
                </a:lnTo>
                <a:lnTo>
                  <a:pt x="746" y="667"/>
                </a:lnTo>
                <a:lnTo>
                  <a:pt x="745" y="668"/>
                </a:lnTo>
                <a:lnTo>
                  <a:pt x="744" y="670"/>
                </a:lnTo>
                <a:lnTo>
                  <a:pt x="743" y="670"/>
                </a:lnTo>
                <a:lnTo>
                  <a:pt x="743" y="671"/>
                </a:lnTo>
                <a:lnTo>
                  <a:pt x="742" y="671"/>
                </a:lnTo>
                <a:lnTo>
                  <a:pt x="742" y="671"/>
                </a:lnTo>
                <a:lnTo>
                  <a:pt x="741" y="671"/>
                </a:lnTo>
                <a:lnTo>
                  <a:pt x="741" y="671"/>
                </a:lnTo>
                <a:lnTo>
                  <a:pt x="740" y="671"/>
                </a:lnTo>
                <a:lnTo>
                  <a:pt x="739" y="670"/>
                </a:lnTo>
                <a:lnTo>
                  <a:pt x="737" y="668"/>
                </a:lnTo>
                <a:lnTo>
                  <a:pt x="735" y="668"/>
                </a:lnTo>
                <a:lnTo>
                  <a:pt x="735" y="667"/>
                </a:lnTo>
                <a:lnTo>
                  <a:pt x="733" y="667"/>
                </a:lnTo>
                <a:lnTo>
                  <a:pt x="730" y="666"/>
                </a:lnTo>
                <a:lnTo>
                  <a:pt x="729" y="666"/>
                </a:lnTo>
                <a:lnTo>
                  <a:pt x="727" y="665"/>
                </a:lnTo>
                <a:lnTo>
                  <a:pt x="723" y="664"/>
                </a:lnTo>
                <a:lnTo>
                  <a:pt x="723" y="663"/>
                </a:lnTo>
                <a:lnTo>
                  <a:pt x="722" y="663"/>
                </a:lnTo>
                <a:lnTo>
                  <a:pt x="722" y="663"/>
                </a:lnTo>
                <a:lnTo>
                  <a:pt x="721" y="663"/>
                </a:lnTo>
                <a:lnTo>
                  <a:pt x="719" y="664"/>
                </a:lnTo>
                <a:lnTo>
                  <a:pt x="717" y="665"/>
                </a:lnTo>
                <a:lnTo>
                  <a:pt x="712" y="667"/>
                </a:lnTo>
                <a:lnTo>
                  <a:pt x="709" y="668"/>
                </a:lnTo>
                <a:lnTo>
                  <a:pt x="708" y="668"/>
                </a:lnTo>
                <a:lnTo>
                  <a:pt x="706" y="669"/>
                </a:lnTo>
                <a:lnTo>
                  <a:pt x="704" y="669"/>
                </a:lnTo>
                <a:lnTo>
                  <a:pt x="702" y="669"/>
                </a:lnTo>
                <a:lnTo>
                  <a:pt x="700" y="669"/>
                </a:lnTo>
                <a:lnTo>
                  <a:pt x="698" y="669"/>
                </a:lnTo>
                <a:lnTo>
                  <a:pt x="697" y="669"/>
                </a:lnTo>
                <a:lnTo>
                  <a:pt x="691" y="668"/>
                </a:lnTo>
                <a:lnTo>
                  <a:pt x="689" y="668"/>
                </a:lnTo>
                <a:lnTo>
                  <a:pt x="685" y="668"/>
                </a:lnTo>
                <a:lnTo>
                  <a:pt x="684" y="667"/>
                </a:lnTo>
                <a:lnTo>
                  <a:pt x="682" y="667"/>
                </a:lnTo>
                <a:lnTo>
                  <a:pt x="680" y="667"/>
                </a:lnTo>
                <a:lnTo>
                  <a:pt x="675" y="665"/>
                </a:lnTo>
                <a:lnTo>
                  <a:pt x="674" y="665"/>
                </a:lnTo>
                <a:lnTo>
                  <a:pt x="672" y="665"/>
                </a:lnTo>
                <a:lnTo>
                  <a:pt x="671" y="665"/>
                </a:lnTo>
                <a:lnTo>
                  <a:pt x="670" y="665"/>
                </a:lnTo>
                <a:lnTo>
                  <a:pt x="669" y="666"/>
                </a:lnTo>
                <a:lnTo>
                  <a:pt x="668" y="666"/>
                </a:lnTo>
                <a:lnTo>
                  <a:pt x="668" y="666"/>
                </a:lnTo>
                <a:lnTo>
                  <a:pt x="667" y="667"/>
                </a:lnTo>
                <a:lnTo>
                  <a:pt x="666" y="667"/>
                </a:lnTo>
                <a:lnTo>
                  <a:pt x="666" y="668"/>
                </a:lnTo>
                <a:lnTo>
                  <a:pt x="665" y="669"/>
                </a:lnTo>
                <a:lnTo>
                  <a:pt x="665" y="669"/>
                </a:lnTo>
                <a:lnTo>
                  <a:pt x="665" y="670"/>
                </a:lnTo>
                <a:lnTo>
                  <a:pt x="665" y="671"/>
                </a:lnTo>
                <a:lnTo>
                  <a:pt x="665" y="672"/>
                </a:lnTo>
                <a:lnTo>
                  <a:pt x="666" y="675"/>
                </a:lnTo>
                <a:lnTo>
                  <a:pt x="666" y="676"/>
                </a:lnTo>
                <a:lnTo>
                  <a:pt x="666" y="677"/>
                </a:lnTo>
                <a:lnTo>
                  <a:pt x="666" y="677"/>
                </a:lnTo>
                <a:lnTo>
                  <a:pt x="666" y="678"/>
                </a:lnTo>
                <a:lnTo>
                  <a:pt x="666" y="678"/>
                </a:lnTo>
                <a:lnTo>
                  <a:pt x="665" y="679"/>
                </a:lnTo>
                <a:lnTo>
                  <a:pt x="665" y="679"/>
                </a:lnTo>
                <a:lnTo>
                  <a:pt x="664" y="680"/>
                </a:lnTo>
                <a:lnTo>
                  <a:pt x="663" y="680"/>
                </a:lnTo>
                <a:lnTo>
                  <a:pt x="662" y="681"/>
                </a:lnTo>
                <a:lnTo>
                  <a:pt x="660" y="681"/>
                </a:lnTo>
                <a:lnTo>
                  <a:pt x="654" y="683"/>
                </a:lnTo>
                <a:lnTo>
                  <a:pt x="652" y="683"/>
                </a:lnTo>
                <a:lnTo>
                  <a:pt x="652" y="684"/>
                </a:lnTo>
                <a:lnTo>
                  <a:pt x="651" y="684"/>
                </a:lnTo>
                <a:lnTo>
                  <a:pt x="651" y="684"/>
                </a:lnTo>
                <a:lnTo>
                  <a:pt x="650" y="685"/>
                </a:lnTo>
                <a:lnTo>
                  <a:pt x="650" y="686"/>
                </a:lnTo>
                <a:lnTo>
                  <a:pt x="649" y="687"/>
                </a:lnTo>
                <a:lnTo>
                  <a:pt x="649" y="688"/>
                </a:lnTo>
                <a:lnTo>
                  <a:pt x="649" y="689"/>
                </a:lnTo>
                <a:lnTo>
                  <a:pt x="648" y="690"/>
                </a:lnTo>
                <a:lnTo>
                  <a:pt x="648" y="694"/>
                </a:lnTo>
                <a:lnTo>
                  <a:pt x="647" y="696"/>
                </a:lnTo>
                <a:lnTo>
                  <a:pt x="647" y="697"/>
                </a:lnTo>
                <a:lnTo>
                  <a:pt x="645" y="700"/>
                </a:lnTo>
                <a:lnTo>
                  <a:pt x="645" y="701"/>
                </a:lnTo>
                <a:lnTo>
                  <a:pt x="644" y="701"/>
                </a:lnTo>
                <a:lnTo>
                  <a:pt x="643" y="702"/>
                </a:lnTo>
                <a:lnTo>
                  <a:pt x="643" y="702"/>
                </a:lnTo>
                <a:lnTo>
                  <a:pt x="642" y="702"/>
                </a:lnTo>
                <a:lnTo>
                  <a:pt x="641" y="702"/>
                </a:lnTo>
                <a:lnTo>
                  <a:pt x="640" y="702"/>
                </a:lnTo>
                <a:lnTo>
                  <a:pt x="639" y="702"/>
                </a:lnTo>
                <a:lnTo>
                  <a:pt x="638" y="702"/>
                </a:lnTo>
                <a:lnTo>
                  <a:pt x="637" y="702"/>
                </a:lnTo>
                <a:lnTo>
                  <a:pt x="636" y="702"/>
                </a:lnTo>
                <a:lnTo>
                  <a:pt x="635" y="701"/>
                </a:lnTo>
                <a:lnTo>
                  <a:pt x="634" y="701"/>
                </a:lnTo>
                <a:lnTo>
                  <a:pt x="633" y="700"/>
                </a:lnTo>
                <a:lnTo>
                  <a:pt x="631" y="699"/>
                </a:lnTo>
                <a:lnTo>
                  <a:pt x="631" y="698"/>
                </a:lnTo>
                <a:lnTo>
                  <a:pt x="630" y="697"/>
                </a:lnTo>
                <a:lnTo>
                  <a:pt x="629" y="696"/>
                </a:lnTo>
                <a:lnTo>
                  <a:pt x="628" y="694"/>
                </a:lnTo>
                <a:lnTo>
                  <a:pt x="626" y="690"/>
                </a:lnTo>
                <a:lnTo>
                  <a:pt x="624" y="686"/>
                </a:lnTo>
                <a:lnTo>
                  <a:pt x="623" y="684"/>
                </a:lnTo>
                <a:lnTo>
                  <a:pt x="622" y="682"/>
                </a:lnTo>
                <a:lnTo>
                  <a:pt x="621" y="680"/>
                </a:lnTo>
                <a:lnTo>
                  <a:pt x="620" y="678"/>
                </a:lnTo>
                <a:lnTo>
                  <a:pt x="620" y="677"/>
                </a:lnTo>
                <a:lnTo>
                  <a:pt x="619" y="677"/>
                </a:lnTo>
                <a:lnTo>
                  <a:pt x="619" y="677"/>
                </a:lnTo>
                <a:lnTo>
                  <a:pt x="618" y="676"/>
                </a:lnTo>
                <a:lnTo>
                  <a:pt x="618" y="676"/>
                </a:lnTo>
                <a:lnTo>
                  <a:pt x="617" y="676"/>
                </a:lnTo>
                <a:lnTo>
                  <a:pt x="617" y="676"/>
                </a:lnTo>
                <a:lnTo>
                  <a:pt x="615" y="677"/>
                </a:lnTo>
                <a:lnTo>
                  <a:pt x="614" y="677"/>
                </a:lnTo>
                <a:lnTo>
                  <a:pt x="613" y="678"/>
                </a:lnTo>
                <a:lnTo>
                  <a:pt x="611" y="679"/>
                </a:lnTo>
                <a:lnTo>
                  <a:pt x="610" y="679"/>
                </a:lnTo>
                <a:lnTo>
                  <a:pt x="609" y="680"/>
                </a:lnTo>
                <a:lnTo>
                  <a:pt x="609" y="680"/>
                </a:lnTo>
                <a:lnTo>
                  <a:pt x="608" y="679"/>
                </a:lnTo>
                <a:lnTo>
                  <a:pt x="608" y="679"/>
                </a:lnTo>
                <a:lnTo>
                  <a:pt x="606" y="679"/>
                </a:lnTo>
                <a:lnTo>
                  <a:pt x="605" y="678"/>
                </a:lnTo>
                <a:lnTo>
                  <a:pt x="604" y="677"/>
                </a:lnTo>
                <a:lnTo>
                  <a:pt x="602" y="676"/>
                </a:lnTo>
                <a:lnTo>
                  <a:pt x="600" y="674"/>
                </a:lnTo>
                <a:lnTo>
                  <a:pt x="595" y="670"/>
                </a:lnTo>
                <a:lnTo>
                  <a:pt x="594" y="669"/>
                </a:lnTo>
                <a:lnTo>
                  <a:pt x="593" y="668"/>
                </a:lnTo>
                <a:lnTo>
                  <a:pt x="592" y="667"/>
                </a:lnTo>
                <a:lnTo>
                  <a:pt x="590" y="667"/>
                </a:lnTo>
                <a:lnTo>
                  <a:pt x="585" y="664"/>
                </a:lnTo>
                <a:lnTo>
                  <a:pt x="582" y="663"/>
                </a:lnTo>
                <a:lnTo>
                  <a:pt x="581" y="662"/>
                </a:lnTo>
                <a:lnTo>
                  <a:pt x="578" y="660"/>
                </a:lnTo>
                <a:lnTo>
                  <a:pt x="577" y="659"/>
                </a:lnTo>
                <a:lnTo>
                  <a:pt x="576" y="659"/>
                </a:lnTo>
                <a:lnTo>
                  <a:pt x="575" y="659"/>
                </a:lnTo>
                <a:lnTo>
                  <a:pt x="574" y="659"/>
                </a:lnTo>
                <a:lnTo>
                  <a:pt x="574" y="659"/>
                </a:lnTo>
                <a:lnTo>
                  <a:pt x="573" y="659"/>
                </a:lnTo>
                <a:lnTo>
                  <a:pt x="572" y="659"/>
                </a:lnTo>
                <a:lnTo>
                  <a:pt x="570" y="661"/>
                </a:lnTo>
                <a:lnTo>
                  <a:pt x="567" y="663"/>
                </a:lnTo>
                <a:lnTo>
                  <a:pt x="566" y="664"/>
                </a:lnTo>
                <a:lnTo>
                  <a:pt x="566" y="665"/>
                </a:lnTo>
                <a:lnTo>
                  <a:pt x="565" y="666"/>
                </a:lnTo>
                <a:lnTo>
                  <a:pt x="564" y="667"/>
                </a:lnTo>
                <a:lnTo>
                  <a:pt x="563" y="668"/>
                </a:lnTo>
                <a:lnTo>
                  <a:pt x="563" y="669"/>
                </a:lnTo>
                <a:lnTo>
                  <a:pt x="561" y="670"/>
                </a:lnTo>
                <a:lnTo>
                  <a:pt x="560" y="671"/>
                </a:lnTo>
                <a:lnTo>
                  <a:pt x="560" y="672"/>
                </a:lnTo>
                <a:lnTo>
                  <a:pt x="559" y="673"/>
                </a:lnTo>
                <a:lnTo>
                  <a:pt x="559" y="673"/>
                </a:lnTo>
                <a:lnTo>
                  <a:pt x="559" y="674"/>
                </a:lnTo>
                <a:lnTo>
                  <a:pt x="559" y="676"/>
                </a:lnTo>
                <a:lnTo>
                  <a:pt x="559" y="678"/>
                </a:lnTo>
                <a:lnTo>
                  <a:pt x="558" y="679"/>
                </a:lnTo>
                <a:lnTo>
                  <a:pt x="557" y="683"/>
                </a:lnTo>
                <a:lnTo>
                  <a:pt x="557" y="684"/>
                </a:lnTo>
                <a:lnTo>
                  <a:pt x="557" y="686"/>
                </a:lnTo>
                <a:lnTo>
                  <a:pt x="557" y="687"/>
                </a:lnTo>
                <a:lnTo>
                  <a:pt x="557" y="688"/>
                </a:lnTo>
                <a:lnTo>
                  <a:pt x="558" y="690"/>
                </a:lnTo>
                <a:lnTo>
                  <a:pt x="559" y="693"/>
                </a:lnTo>
                <a:lnTo>
                  <a:pt x="559" y="696"/>
                </a:lnTo>
                <a:lnTo>
                  <a:pt x="560" y="697"/>
                </a:lnTo>
                <a:lnTo>
                  <a:pt x="560" y="698"/>
                </a:lnTo>
                <a:lnTo>
                  <a:pt x="560" y="699"/>
                </a:lnTo>
                <a:lnTo>
                  <a:pt x="559" y="700"/>
                </a:lnTo>
                <a:lnTo>
                  <a:pt x="559" y="701"/>
                </a:lnTo>
                <a:lnTo>
                  <a:pt x="558" y="701"/>
                </a:lnTo>
                <a:lnTo>
                  <a:pt x="558" y="702"/>
                </a:lnTo>
                <a:lnTo>
                  <a:pt x="556" y="702"/>
                </a:lnTo>
                <a:lnTo>
                  <a:pt x="555" y="703"/>
                </a:lnTo>
                <a:lnTo>
                  <a:pt x="553" y="704"/>
                </a:lnTo>
                <a:lnTo>
                  <a:pt x="552" y="704"/>
                </a:lnTo>
                <a:lnTo>
                  <a:pt x="547" y="706"/>
                </a:lnTo>
                <a:lnTo>
                  <a:pt x="545" y="706"/>
                </a:lnTo>
                <a:lnTo>
                  <a:pt x="544" y="707"/>
                </a:lnTo>
                <a:lnTo>
                  <a:pt x="543" y="707"/>
                </a:lnTo>
                <a:lnTo>
                  <a:pt x="540" y="709"/>
                </a:lnTo>
                <a:lnTo>
                  <a:pt x="538" y="711"/>
                </a:lnTo>
                <a:lnTo>
                  <a:pt x="534" y="715"/>
                </a:lnTo>
                <a:lnTo>
                  <a:pt x="532" y="717"/>
                </a:lnTo>
                <a:lnTo>
                  <a:pt x="530" y="718"/>
                </a:lnTo>
                <a:lnTo>
                  <a:pt x="528" y="720"/>
                </a:lnTo>
                <a:lnTo>
                  <a:pt x="527" y="721"/>
                </a:lnTo>
                <a:lnTo>
                  <a:pt x="526" y="724"/>
                </a:lnTo>
                <a:lnTo>
                  <a:pt x="525" y="725"/>
                </a:lnTo>
                <a:lnTo>
                  <a:pt x="525" y="726"/>
                </a:lnTo>
                <a:lnTo>
                  <a:pt x="524" y="726"/>
                </a:lnTo>
                <a:lnTo>
                  <a:pt x="523" y="726"/>
                </a:lnTo>
                <a:lnTo>
                  <a:pt x="523" y="726"/>
                </a:lnTo>
                <a:lnTo>
                  <a:pt x="522" y="726"/>
                </a:lnTo>
                <a:lnTo>
                  <a:pt x="522" y="726"/>
                </a:lnTo>
                <a:lnTo>
                  <a:pt x="521" y="726"/>
                </a:lnTo>
                <a:lnTo>
                  <a:pt x="521" y="726"/>
                </a:lnTo>
                <a:lnTo>
                  <a:pt x="520" y="725"/>
                </a:lnTo>
                <a:lnTo>
                  <a:pt x="517" y="724"/>
                </a:lnTo>
                <a:lnTo>
                  <a:pt x="516" y="723"/>
                </a:lnTo>
                <a:lnTo>
                  <a:pt x="515" y="722"/>
                </a:lnTo>
                <a:lnTo>
                  <a:pt x="513" y="721"/>
                </a:lnTo>
                <a:lnTo>
                  <a:pt x="510" y="721"/>
                </a:lnTo>
                <a:lnTo>
                  <a:pt x="508" y="720"/>
                </a:lnTo>
                <a:lnTo>
                  <a:pt x="506" y="720"/>
                </a:lnTo>
                <a:lnTo>
                  <a:pt x="503" y="719"/>
                </a:lnTo>
                <a:lnTo>
                  <a:pt x="501" y="719"/>
                </a:lnTo>
                <a:lnTo>
                  <a:pt x="500" y="719"/>
                </a:lnTo>
                <a:lnTo>
                  <a:pt x="499" y="719"/>
                </a:lnTo>
                <a:lnTo>
                  <a:pt x="499" y="718"/>
                </a:lnTo>
                <a:lnTo>
                  <a:pt x="498" y="718"/>
                </a:lnTo>
                <a:lnTo>
                  <a:pt x="497" y="717"/>
                </a:lnTo>
                <a:lnTo>
                  <a:pt x="497" y="717"/>
                </a:lnTo>
                <a:lnTo>
                  <a:pt x="497" y="716"/>
                </a:lnTo>
                <a:lnTo>
                  <a:pt x="496" y="716"/>
                </a:lnTo>
                <a:lnTo>
                  <a:pt x="496" y="715"/>
                </a:lnTo>
                <a:lnTo>
                  <a:pt x="497" y="714"/>
                </a:lnTo>
                <a:lnTo>
                  <a:pt x="497" y="711"/>
                </a:lnTo>
                <a:lnTo>
                  <a:pt x="497" y="710"/>
                </a:lnTo>
                <a:lnTo>
                  <a:pt x="497" y="709"/>
                </a:lnTo>
                <a:lnTo>
                  <a:pt x="497" y="708"/>
                </a:lnTo>
                <a:lnTo>
                  <a:pt x="497" y="708"/>
                </a:lnTo>
                <a:lnTo>
                  <a:pt x="497" y="708"/>
                </a:lnTo>
                <a:lnTo>
                  <a:pt x="496" y="708"/>
                </a:lnTo>
                <a:lnTo>
                  <a:pt x="496" y="708"/>
                </a:lnTo>
                <a:lnTo>
                  <a:pt x="493" y="709"/>
                </a:lnTo>
                <a:lnTo>
                  <a:pt x="491" y="709"/>
                </a:lnTo>
                <a:lnTo>
                  <a:pt x="489" y="710"/>
                </a:lnTo>
                <a:lnTo>
                  <a:pt x="486" y="710"/>
                </a:lnTo>
                <a:lnTo>
                  <a:pt x="485" y="710"/>
                </a:lnTo>
                <a:lnTo>
                  <a:pt x="484" y="711"/>
                </a:lnTo>
                <a:lnTo>
                  <a:pt x="481" y="710"/>
                </a:lnTo>
                <a:lnTo>
                  <a:pt x="479" y="710"/>
                </a:lnTo>
                <a:lnTo>
                  <a:pt x="474" y="710"/>
                </a:lnTo>
                <a:lnTo>
                  <a:pt x="471" y="709"/>
                </a:lnTo>
                <a:lnTo>
                  <a:pt x="470" y="709"/>
                </a:lnTo>
                <a:lnTo>
                  <a:pt x="468" y="708"/>
                </a:lnTo>
                <a:lnTo>
                  <a:pt x="467" y="708"/>
                </a:lnTo>
                <a:lnTo>
                  <a:pt x="464" y="706"/>
                </a:lnTo>
                <a:lnTo>
                  <a:pt x="463" y="706"/>
                </a:lnTo>
                <a:lnTo>
                  <a:pt x="462" y="706"/>
                </a:lnTo>
                <a:lnTo>
                  <a:pt x="461" y="706"/>
                </a:lnTo>
                <a:lnTo>
                  <a:pt x="460" y="705"/>
                </a:lnTo>
                <a:lnTo>
                  <a:pt x="457" y="705"/>
                </a:lnTo>
                <a:lnTo>
                  <a:pt x="456" y="705"/>
                </a:lnTo>
                <a:lnTo>
                  <a:pt x="454" y="705"/>
                </a:lnTo>
                <a:lnTo>
                  <a:pt x="453" y="705"/>
                </a:lnTo>
                <a:lnTo>
                  <a:pt x="453" y="706"/>
                </a:lnTo>
                <a:lnTo>
                  <a:pt x="451" y="706"/>
                </a:lnTo>
                <a:lnTo>
                  <a:pt x="449" y="707"/>
                </a:lnTo>
                <a:lnTo>
                  <a:pt x="447" y="709"/>
                </a:lnTo>
                <a:lnTo>
                  <a:pt x="447" y="709"/>
                </a:lnTo>
                <a:lnTo>
                  <a:pt x="446" y="709"/>
                </a:lnTo>
                <a:lnTo>
                  <a:pt x="446" y="709"/>
                </a:lnTo>
                <a:lnTo>
                  <a:pt x="445" y="709"/>
                </a:lnTo>
                <a:lnTo>
                  <a:pt x="444" y="709"/>
                </a:lnTo>
                <a:lnTo>
                  <a:pt x="442" y="708"/>
                </a:lnTo>
                <a:lnTo>
                  <a:pt x="441" y="707"/>
                </a:lnTo>
                <a:lnTo>
                  <a:pt x="436" y="704"/>
                </a:lnTo>
                <a:lnTo>
                  <a:pt x="435" y="703"/>
                </a:lnTo>
                <a:lnTo>
                  <a:pt x="434" y="703"/>
                </a:lnTo>
                <a:lnTo>
                  <a:pt x="431" y="702"/>
                </a:lnTo>
                <a:lnTo>
                  <a:pt x="430" y="701"/>
                </a:lnTo>
                <a:lnTo>
                  <a:pt x="429" y="700"/>
                </a:lnTo>
                <a:lnTo>
                  <a:pt x="425" y="698"/>
                </a:lnTo>
                <a:lnTo>
                  <a:pt x="424" y="698"/>
                </a:lnTo>
                <a:lnTo>
                  <a:pt x="423" y="697"/>
                </a:lnTo>
                <a:lnTo>
                  <a:pt x="423" y="698"/>
                </a:lnTo>
                <a:lnTo>
                  <a:pt x="422" y="698"/>
                </a:lnTo>
                <a:lnTo>
                  <a:pt x="422" y="698"/>
                </a:lnTo>
                <a:lnTo>
                  <a:pt x="421" y="699"/>
                </a:lnTo>
                <a:lnTo>
                  <a:pt x="421" y="699"/>
                </a:lnTo>
                <a:lnTo>
                  <a:pt x="421" y="699"/>
                </a:lnTo>
                <a:lnTo>
                  <a:pt x="421" y="700"/>
                </a:lnTo>
                <a:lnTo>
                  <a:pt x="421" y="703"/>
                </a:lnTo>
                <a:lnTo>
                  <a:pt x="421" y="705"/>
                </a:lnTo>
                <a:lnTo>
                  <a:pt x="421" y="705"/>
                </a:lnTo>
                <a:lnTo>
                  <a:pt x="421" y="706"/>
                </a:lnTo>
                <a:lnTo>
                  <a:pt x="421" y="706"/>
                </a:lnTo>
                <a:lnTo>
                  <a:pt x="420" y="706"/>
                </a:lnTo>
                <a:lnTo>
                  <a:pt x="420" y="706"/>
                </a:lnTo>
                <a:lnTo>
                  <a:pt x="419" y="706"/>
                </a:lnTo>
                <a:lnTo>
                  <a:pt x="417" y="706"/>
                </a:lnTo>
                <a:lnTo>
                  <a:pt x="415" y="706"/>
                </a:lnTo>
                <a:lnTo>
                  <a:pt x="414" y="706"/>
                </a:lnTo>
                <a:lnTo>
                  <a:pt x="413" y="707"/>
                </a:lnTo>
                <a:lnTo>
                  <a:pt x="411" y="707"/>
                </a:lnTo>
                <a:lnTo>
                  <a:pt x="410" y="708"/>
                </a:lnTo>
                <a:lnTo>
                  <a:pt x="409" y="709"/>
                </a:lnTo>
                <a:lnTo>
                  <a:pt x="405" y="712"/>
                </a:lnTo>
                <a:lnTo>
                  <a:pt x="404" y="712"/>
                </a:lnTo>
                <a:lnTo>
                  <a:pt x="403" y="713"/>
                </a:lnTo>
                <a:lnTo>
                  <a:pt x="403" y="713"/>
                </a:lnTo>
                <a:lnTo>
                  <a:pt x="400" y="714"/>
                </a:lnTo>
                <a:lnTo>
                  <a:pt x="399" y="714"/>
                </a:lnTo>
                <a:lnTo>
                  <a:pt x="398" y="714"/>
                </a:lnTo>
                <a:lnTo>
                  <a:pt x="396" y="713"/>
                </a:lnTo>
                <a:lnTo>
                  <a:pt x="394" y="713"/>
                </a:lnTo>
                <a:lnTo>
                  <a:pt x="391" y="713"/>
                </a:lnTo>
                <a:lnTo>
                  <a:pt x="390" y="712"/>
                </a:lnTo>
                <a:lnTo>
                  <a:pt x="390" y="712"/>
                </a:lnTo>
                <a:lnTo>
                  <a:pt x="390" y="712"/>
                </a:lnTo>
                <a:lnTo>
                  <a:pt x="389" y="712"/>
                </a:lnTo>
                <a:lnTo>
                  <a:pt x="389" y="711"/>
                </a:lnTo>
                <a:lnTo>
                  <a:pt x="388" y="708"/>
                </a:lnTo>
                <a:lnTo>
                  <a:pt x="387" y="708"/>
                </a:lnTo>
                <a:lnTo>
                  <a:pt x="387" y="707"/>
                </a:lnTo>
                <a:lnTo>
                  <a:pt x="386" y="706"/>
                </a:lnTo>
                <a:lnTo>
                  <a:pt x="385" y="705"/>
                </a:lnTo>
                <a:lnTo>
                  <a:pt x="384" y="704"/>
                </a:lnTo>
                <a:lnTo>
                  <a:pt x="384" y="704"/>
                </a:lnTo>
                <a:lnTo>
                  <a:pt x="383" y="703"/>
                </a:lnTo>
                <a:lnTo>
                  <a:pt x="381" y="702"/>
                </a:lnTo>
                <a:lnTo>
                  <a:pt x="379" y="701"/>
                </a:lnTo>
                <a:lnTo>
                  <a:pt x="376" y="700"/>
                </a:lnTo>
                <a:lnTo>
                  <a:pt x="376" y="700"/>
                </a:lnTo>
                <a:lnTo>
                  <a:pt x="375" y="699"/>
                </a:lnTo>
                <a:lnTo>
                  <a:pt x="374" y="699"/>
                </a:lnTo>
                <a:lnTo>
                  <a:pt x="373" y="698"/>
                </a:lnTo>
                <a:lnTo>
                  <a:pt x="373" y="697"/>
                </a:lnTo>
                <a:lnTo>
                  <a:pt x="371" y="695"/>
                </a:lnTo>
                <a:lnTo>
                  <a:pt x="370" y="694"/>
                </a:lnTo>
                <a:lnTo>
                  <a:pt x="369" y="693"/>
                </a:lnTo>
                <a:lnTo>
                  <a:pt x="368" y="692"/>
                </a:lnTo>
                <a:lnTo>
                  <a:pt x="366" y="691"/>
                </a:lnTo>
                <a:lnTo>
                  <a:pt x="364" y="690"/>
                </a:lnTo>
                <a:lnTo>
                  <a:pt x="362" y="690"/>
                </a:lnTo>
                <a:lnTo>
                  <a:pt x="361" y="689"/>
                </a:lnTo>
                <a:lnTo>
                  <a:pt x="360" y="689"/>
                </a:lnTo>
                <a:lnTo>
                  <a:pt x="359" y="689"/>
                </a:lnTo>
                <a:lnTo>
                  <a:pt x="357" y="689"/>
                </a:lnTo>
                <a:lnTo>
                  <a:pt x="356" y="690"/>
                </a:lnTo>
                <a:lnTo>
                  <a:pt x="354" y="690"/>
                </a:lnTo>
                <a:lnTo>
                  <a:pt x="349" y="691"/>
                </a:lnTo>
                <a:lnTo>
                  <a:pt x="348" y="692"/>
                </a:lnTo>
                <a:lnTo>
                  <a:pt x="347" y="692"/>
                </a:lnTo>
                <a:lnTo>
                  <a:pt x="346" y="693"/>
                </a:lnTo>
                <a:lnTo>
                  <a:pt x="345" y="694"/>
                </a:lnTo>
                <a:lnTo>
                  <a:pt x="344" y="695"/>
                </a:lnTo>
                <a:lnTo>
                  <a:pt x="343" y="698"/>
                </a:lnTo>
                <a:lnTo>
                  <a:pt x="342" y="700"/>
                </a:lnTo>
                <a:lnTo>
                  <a:pt x="341" y="702"/>
                </a:lnTo>
                <a:lnTo>
                  <a:pt x="339" y="704"/>
                </a:lnTo>
                <a:lnTo>
                  <a:pt x="338" y="706"/>
                </a:lnTo>
                <a:lnTo>
                  <a:pt x="338" y="707"/>
                </a:lnTo>
                <a:lnTo>
                  <a:pt x="337" y="707"/>
                </a:lnTo>
                <a:lnTo>
                  <a:pt x="336" y="708"/>
                </a:lnTo>
                <a:lnTo>
                  <a:pt x="335" y="708"/>
                </a:lnTo>
                <a:lnTo>
                  <a:pt x="335" y="708"/>
                </a:lnTo>
                <a:lnTo>
                  <a:pt x="334" y="708"/>
                </a:lnTo>
                <a:lnTo>
                  <a:pt x="332" y="708"/>
                </a:lnTo>
                <a:lnTo>
                  <a:pt x="330" y="708"/>
                </a:lnTo>
                <a:lnTo>
                  <a:pt x="328" y="709"/>
                </a:lnTo>
                <a:lnTo>
                  <a:pt x="323" y="709"/>
                </a:lnTo>
                <a:lnTo>
                  <a:pt x="312" y="710"/>
                </a:lnTo>
                <a:lnTo>
                  <a:pt x="310" y="710"/>
                </a:lnTo>
                <a:lnTo>
                  <a:pt x="306" y="710"/>
                </a:lnTo>
                <a:lnTo>
                  <a:pt x="304" y="710"/>
                </a:lnTo>
                <a:lnTo>
                  <a:pt x="302" y="710"/>
                </a:lnTo>
                <a:lnTo>
                  <a:pt x="299" y="711"/>
                </a:lnTo>
                <a:lnTo>
                  <a:pt x="298" y="711"/>
                </a:lnTo>
                <a:lnTo>
                  <a:pt x="296" y="711"/>
                </a:lnTo>
                <a:lnTo>
                  <a:pt x="293" y="710"/>
                </a:lnTo>
                <a:lnTo>
                  <a:pt x="292" y="710"/>
                </a:lnTo>
                <a:lnTo>
                  <a:pt x="291" y="710"/>
                </a:lnTo>
                <a:lnTo>
                  <a:pt x="289" y="711"/>
                </a:lnTo>
                <a:lnTo>
                  <a:pt x="288" y="711"/>
                </a:lnTo>
                <a:lnTo>
                  <a:pt x="286" y="711"/>
                </a:lnTo>
                <a:lnTo>
                  <a:pt x="285" y="711"/>
                </a:lnTo>
                <a:lnTo>
                  <a:pt x="283" y="711"/>
                </a:lnTo>
                <a:lnTo>
                  <a:pt x="282" y="711"/>
                </a:lnTo>
                <a:lnTo>
                  <a:pt x="281" y="710"/>
                </a:lnTo>
                <a:lnTo>
                  <a:pt x="280" y="710"/>
                </a:lnTo>
                <a:lnTo>
                  <a:pt x="279" y="709"/>
                </a:lnTo>
                <a:lnTo>
                  <a:pt x="279" y="708"/>
                </a:lnTo>
                <a:lnTo>
                  <a:pt x="278" y="708"/>
                </a:lnTo>
                <a:lnTo>
                  <a:pt x="277" y="707"/>
                </a:lnTo>
                <a:lnTo>
                  <a:pt x="277" y="706"/>
                </a:lnTo>
                <a:lnTo>
                  <a:pt x="277" y="705"/>
                </a:lnTo>
                <a:lnTo>
                  <a:pt x="277" y="703"/>
                </a:lnTo>
                <a:lnTo>
                  <a:pt x="276" y="702"/>
                </a:lnTo>
                <a:lnTo>
                  <a:pt x="276" y="700"/>
                </a:lnTo>
                <a:lnTo>
                  <a:pt x="276" y="694"/>
                </a:lnTo>
                <a:lnTo>
                  <a:pt x="276" y="692"/>
                </a:lnTo>
                <a:lnTo>
                  <a:pt x="276" y="692"/>
                </a:lnTo>
                <a:lnTo>
                  <a:pt x="276" y="691"/>
                </a:lnTo>
                <a:lnTo>
                  <a:pt x="275" y="690"/>
                </a:lnTo>
                <a:lnTo>
                  <a:pt x="275" y="690"/>
                </a:lnTo>
                <a:lnTo>
                  <a:pt x="275" y="690"/>
                </a:lnTo>
                <a:lnTo>
                  <a:pt x="272" y="691"/>
                </a:lnTo>
                <a:lnTo>
                  <a:pt x="270" y="692"/>
                </a:lnTo>
                <a:lnTo>
                  <a:pt x="268" y="692"/>
                </a:lnTo>
                <a:lnTo>
                  <a:pt x="266" y="693"/>
                </a:lnTo>
                <a:lnTo>
                  <a:pt x="263" y="695"/>
                </a:lnTo>
                <a:lnTo>
                  <a:pt x="258" y="697"/>
                </a:lnTo>
                <a:lnTo>
                  <a:pt x="256" y="698"/>
                </a:lnTo>
                <a:lnTo>
                  <a:pt x="255" y="699"/>
                </a:lnTo>
                <a:lnTo>
                  <a:pt x="255" y="699"/>
                </a:lnTo>
                <a:lnTo>
                  <a:pt x="254" y="700"/>
                </a:lnTo>
                <a:lnTo>
                  <a:pt x="254" y="701"/>
                </a:lnTo>
                <a:lnTo>
                  <a:pt x="253" y="702"/>
                </a:lnTo>
                <a:lnTo>
                  <a:pt x="252" y="705"/>
                </a:lnTo>
                <a:lnTo>
                  <a:pt x="251" y="708"/>
                </a:lnTo>
                <a:lnTo>
                  <a:pt x="250" y="709"/>
                </a:lnTo>
                <a:lnTo>
                  <a:pt x="250" y="710"/>
                </a:lnTo>
                <a:lnTo>
                  <a:pt x="249" y="712"/>
                </a:lnTo>
                <a:lnTo>
                  <a:pt x="248" y="714"/>
                </a:lnTo>
                <a:lnTo>
                  <a:pt x="247" y="714"/>
                </a:lnTo>
                <a:lnTo>
                  <a:pt x="246" y="715"/>
                </a:lnTo>
                <a:lnTo>
                  <a:pt x="246" y="715"/>
                </a:lnTo>
                <a:lnTo>
                  <a:pt x="246" y="715"/>
                </a:lnTo>
                <a:lnTo>
                  <a:pt x="243" y="716"/>
                </a:lnTo>
                <a:lnTo>
                  <a:pt x="242" y="716"/>
                </a:lnTo>
                <a:lnTo>
                  <a:pt x="241" y="717"/>
                </a:lnTo>
                <a:lnTo>
                  <a:pt x="239" y="718"/>
                </a:lnTo>
                <a:lnTo>
                  <a:pt x="237" y="719"/>
                </a:lnTo>
                <a:lnTo>
                  <a:pt x="236" y="720"/>
                </a:lnTo>
                <a:lnTo>
                  <a:pt x="235" y="720"/>
                </a:lnTo>
                <a:lnTo>
                  <a:pt x="234" y="721"/>
                </a:lnTo>
                <a:lnTo>
                  <a:pt x="233" y="721"/>
                </a:lnTo>
                <a:lnTo>
                  <a:pt x="228" y="721"/>
                </a:lnTo>
                <a:lnTo>
                  <a:pt x="227" y="722"/>
                </a:lnTo>
                <a:lnTo>
                  <a:pt x="225" y="722"/>
                </a:lnTo>
                <a:lnTo>
                  <a:pt x="224" y="723"/>
                </a:lnTo>
                <a:lnTo>
                  <a:pt x="223" y="723"/>
                </a:lnTo>
                <a:lnTo>
                  <a:pt x="221" y="725"/>
                </a:lnTo>
                <a:lnTo>
                  <a:pt x="220" y="725"/>
                </a:lnTo>
                <a:lnTo>
                  <a:pt x="219" y="726"/>
                </a:lnTo>
                <a:lnTo>
                  <a:pt x="217" y="726"/>
                </a:lnTo>
                <a:lnTo>
                  <a:pt x="216" y="727"/>
                </a:lnTo>
                <a:lnTo>
                  <a:pt x="215" y="727"/>
                </a:lnTo>
                <a:lnTo>
                  <a:pt x="213" y="727"/>
                </a:lnTo>
                <a:lnTo>
                  <a:pt x="212" y="727"/>
                </a:lnTo>
                <a:lnTo>
                  <a:pt x="211" y="726"/>
                </a:lnTo>
                <a:lnTo>
                  <a:pt x="209" y="726"/>
                </a:lnTo>
                <a:lnTo>
                  <a:pt x="208" y="725"/>
                </a:lnTo>
                <a:lnTo>
                  <a:pt x="206" y="724"/>
                </a:lnTo>
                <a:lnTo>
                  <a:pt x="205" y="724"/>
                </a:lnTo>
                <a:lnTo>
                  <a:pt x="204" y="724"/>
                </a:lnTo>
                <a:lnTo>
                  <a:pt x="204" y="723"/>
                </a:lnTo>
                <a:lnTo>
                  <a:pt x="203" y="722"/>
                </a:lnTo>
                <a:lnTo>
                  <a:pt x="202" y="722"/>
                </a:lnTo>
                <a:lnTo>
                  <a:pt x="201" y="721"/>
                </a:lnTo>
                <a:lnTo>
                  <a:pt x="199" y="720"/>
                </a:lnTo>
                <a:lnTo>
                  <a:pt x="198" y="720"/>
                </a:lnTo>
                <a:lnTo>
                  <a:pt x="195" y="717"/>
                </a:lnTo>
                <a:lnTo>
                  <a:pt x="194" y="717"/>
                </a:lnTo>
                <a:lnTo>
                  <a:pt x="193" y="716"/>
                </a:lnTo>
                <a:lnTo>
                  <a:pt x="193" y="716"/>
                </a:lnTo>
                <a:lnTo>
                  <a:pt x="192" y="716"/>
                </a:lnTo>
                <a:lnTo>
                  <a:pt x="191" y="716"/>
                </a:lnTo>
                <a:lnTo>
                  <a:pt x="189" y="716"/>
                </a:lnTo>
                <a:lnTo>
                  <a:pt x="188" y="717"/>
                </a:lnTo>
                <a:lnTo>
                  <a:pt x="185" y="719"/>
                </a:lnTo>
                <a:lnTo>
                  <a:pt x="183" y="719"/>
                </a:lnTo>
                <a:lnTo>
                  <a:pt x="182" y="719"/>
                </a:lnTo>
                <a:lnTo>
                  <a:pt x="181" y="720"/>
                </a:lnTo>
                <a:lnTo>
                  <a:pt x="181" y="720"/>
                </a:lnTo>
                <a:lnTo>
                  <a:pt x="180" y="720"/>
                </a:lnTo>
                <a:lnTo>
                  <a:pt x="179" y="720"/>
                </a:lnTo>
                <a:lnTo>
                  <a:pt x="178" y="720"/>
                </a:lnTo>
                <a:lnTo>
                  <a:pt x="178" y="719"/>
                </a:lnTo>
                <a:lnTo>
                  <a:pt x="177" y="719"/>
                </a:lnTo>
                <a:lnTo>
                  <a:pt x="174" y="716"/>
                </a:lnTo>
                <a:lnTo>
                  <a:pt x="173" y="715"/>
                </a:lnTo>
                <a:lnTo>
                  <a:pt x="172" y="715"/>
                </a:lnTo>
                <a:lnTo>
                  <a:pt x="172" y="715"/>
                </a:lnTo>
                <a:lnTo>
                  <a:pt x="171" y="715"/>
                </a:lnTo>
                <a:lnTo>
                  <a:pt x="170" y="715"/>
                </a:lnTo>
                <a:lnTo>
                  <a:pt x="170" y="715"/>
                </a:lnTo>
                <a:lnTo>
                  <a:pt x="169" y="715"/>
                </a:lnTo>
                <a:lnTo>
                  <a:pt x="166" y="716"/>
                </a:lnTo>
                <a:lnTo>
                  <a:pt x="164" y="717"/>
                </a:lnTo>
                <a:lnTo>
                  <a:pt x="158" y="719"/>
                </a:lnTo>
                <a:lnTo>
                  <a:pt x="154" y="720"/>
                </a:lnTo>
                <a:lnTo>
                  <a:pt x="153" y="720"/>
                </a:lnTo>
                <a:lnTo>
                  <a:pt x="151" y="721"/>
                </a:lnTo>
                <a:lnTo>
                  <a:pt x="149" y="721"/>
                </a:lnTo>
                <a:lnTo>
                  <a:pt x="149" y="720"/>
                </a:lnTo>
                <a:lnTo>
                  <a:pt x="148" y="720"/>
                </a:lnTo>
                <a:lnTo>
                  <a:pt x="148" y="720"/>
                </a:lnTo>
                <a:lnTo>
                  <a:pt x="147" y="720"/>
                </a:lnTo>
                <a:lnTo>
                  <a:pt x="148" y="720"/>
                </a:lnTo>
                <a:lnTo>
                  <a:pt x="148" y="718"/>
                </a:lnTo>
                <a:lnTo>
                  <a:pt x="148" y="716"/>
                </a:lnTo>
                <a:lnTo>
                  <a:pt x="148" y="714"/>
                </a:lnTo>
                <a:lnTo>
                  <a:pt x="148" y="712"/>
                </a:lnTo>
                <a:lnTo>
                  <a:pt x="148" y="710"/>
                </a:lnTo>
                <a:lnTo>
                  <a:pt x="148" y="709"/>
                </a:lnTo>
                <a:lnTo>
                  <a:pt x="147" y="707"/>
                </a:lnTo>
                <a:lnTo>
                  <a:pt x="147" y="705"/>
                </a:lnTo>
                <a:lnTo>
                  <a:pt x="146" y="703"/>
                </a:lnTo>
                <a:lnTo>
                  <a:pt x="146" y="702"/>
                </a:lnTo>
                <a:lnTo>
                  <a:pt x="145" y="701"/>
                </a:lnTo>
                <a:lnTo>
                  <a:pt x="144" y="700"/>
                </a:lnTo>
                <a:lnTo>
                  <a:pt x="143" y="699"/>
                </a:lnTo>
                <a:lnTo>
                  <a:pt x="142" y="698"/>
                </a:lnTo>
                <a:lnTo>
                  <a:pt x="141" y="698"/>
                </a:lnTo>
                <a:lnTo>
                  <a:pt x="139" y="697"/>
                </a:lnTo>
                <a:lnTo>
                  <a:pt x="139" y="696"/>
                </a:lnTo>
                <a:lnTo>
                  <a:pt x="138" y="696"/>
                </a:lnTo>
                <a:lnTo>
                  <a:pt x="138" y="695"/>
                </a:lnTo>
                <a:lnTo>
                  <a:pt x="138" y="695"/>
                </a:lnTo>
                <a:lnTo>
                  <a:pt x="138" y="694"/>
                </a:lnTo>
                <a:lnTo>
                  <a:pt x="138" y="693"/>
                </a:lnTo>
                <a:lnTo>
                  <a:pt x="138" y="687"/>
                </a:lnTo>
                <a:lnTo>
                  <a:pt x="138" y="686"/>
                </a:lnTo>
                <a:lnTo>
                  <a:pt x="138" y="682"/>
                </a:lnTo>
                <a:lnTo>
                  <a:pt x="138" y="677"/>
                </a:lnTo>
                <a:lnTo>
                  <a:pt x="139" y="675"/>
                </a:lnTo>
                <a:lnTo>
                  <a:pt x="139" y="673"/>
                </a:lnTo>
                <a:lnTo>
                  <a:pt x="140" y="667"/>
                </a:lnTo>
                <a:lnTo>
                  <a:pt x="141" y="665"/>
                </a:lnTo>
                <a:lnTo>
                  <a:pt x="141" y="664"/>
                </a:lnTo>
                <a:lnTo>
                  <a:pt x="141" y="661"/>
                </a:lnTo>
                <a:lnTo>
                  <a:pt x="141" y="659"/>
                </a:lnTo>
                <a:lnTo>
                  <a:pt x="141" y="656"/>
                </a:lnTo>
                <a:lnTo>
                  <a:pt x="141" y="654"/>
                </a:lnTo>
                <a:lnTo>
                  <a:pt x="141" y="652"/>
                </a:lnTo>
                <a:lnTo>
                  <a:pt x="140" y="652"/>
                </a:lnTo>
                <a:lnTo>
                  <a:pt x="140" y="651"/>
                </a:lnTo>
                <a:lnTo>
                  <a:pt x="139" y="650"/>
                </a:lnTo>
                <a:lnTo>
                  <a:pt x="139" y="650"/>
                </a:lnTo>
                <a:lnTo>
                  <a:pt x="138" y="649"/>
                </a:lnTo>
                <a:lnTo>
                  <a:pt x="137" y="648"/>
                </a:lnTo>
                <a:lnTo>
                  <a:pt x="135" y="648"/>
                </a:lnTo>
                <a:lnTo>
                  <a:pt x="134" y="647"/>
                </a:lnTo>
                <a:lnTo>
                  <a:pt x="132" y="647"/>
                </a:lnTo>
                <a:lnTo>
                  <a:pt x="131" y="646"/>
                </a:lnTo>
                <a:lnTo>
                  <a:pt x="129" y="646"/>
                </a:lnTo>
                <a:lnTo>
                  <a:pt x="126" y="646"/>
                </a:lnTo>
                <a:lnTo>
                  <a:pt x="125" y="646"/>
                </a:lnTo>
                <a:lnTo>
                  <a:pt x="124" y="646"/>
                </a:lnTo>
                <a:lnTo>
                  <a:pt x="124" y="646"/>
                </a:lnTo>
                <a:lnTo>
                  <a:pt x="123" y="646"/>
                </a:lnTo>
                <a:lnTo>
                  <a:pt x="123" y="645"/>
                </a:lnTo>
                <a:lnTo>
                  <a:pt x="122" y="645"/>
                </a:lnTo>
                <a:lnTo>
                  <a:pt x="122" y="645"/>
                </a:lnTo>
                <a:lnTo>
                  <a:pt x="122" y="644"/>
                </a:lnTo>
                <a:lnTo>
                  <a:pt x="122" y="644"/>
                </a:lnTo>
                <a:lnTo>
                  <a:pt x="123" y="643"/>
                </a:lnTo>
                <a:lnTo>
                  <a:pt x="123" y="642"/>
                </a:lnTo>
                <a:lnTo>
                  <a:pt x="123" y="641"/>
                </a:lnTo>
                <a:lnTo>
                  <a:pt x="122" y="640"/>
                </a:lnTo>
                <a:lnTo>
                  <a:pt x="122" y="640"/>
                </a:lnTo>
                <a:lnTo>
                  <a:pt x="121" y="639"/>
                </a:lnTo>
                <a:lnTo>
                  <a:pt x="120" y="638"/>
                </a:lnTo>
                <a:lnTo>
                  <a:pt x="118" y="637"/>
                </a:lnTo>
                <a:lnTo>
                  <a:pt x="117" y="636"/>
                </a:lnTo>
                <a:lnTo>
                  <a:pt x="116" y="636"/>
                </a:lnTo>
                <a:lnTo>
                  <a:pt x="116" y="635"/>
                </a:lnTo>
                <a:lnTo>
                  <a:pt x="116" y="635"/>
                </a:lnTo>
                <a:lnTo>
                  <a:pt x="116" y="635"/>
                </a:lnTo>
                <a:lnTo>
                  <a:pt x="116" y="635"/>
                </a:lnTo>
                <a:lnTo>
                  <a:pt x="117" y="635"/>
                </a:lnTo>
                <a:lnTo>
                  <a:pt x="118" y="634"/>
                </a:lnTo>
                <a:lnTo>
                  <a:pt x="120" y="634"/>
                </a:lnTo>
                <a:lnTo>
                  <a:pt x="121" y="634"/>
                </a:lnTo>
                <a:lnTo>
                  <a:pt x="122" y="634"/>
                </a:lnTo>
                <a:lnTo>
                  <a:pt x="123" y="633"/>
                </a:lnTo>
                <a:lnTo>
                  <a:pt x="124" y="633"/>
                </a:lnTo>
                <a:lnTo>
                  <a:pt x="124" y="632"/>
                </a:lnTo>
                <a:lnTo>
                  <a:pt x="124" y="632"/>
                </a:lnTo>
                <a:lnTo>
                  <a:pt x="125" y="631"/>
                </a:lnTo>
                <a:lnTo>
                  <a:pt x="125" y="631"/>
                </a:lnTo>
                <a:lnTo>
                  <a:pt x="124" y="630"/>
                </a:lnTo>
                <a:lnTo>
                  <a:pt x="124" y="629"/>
                </a:lnTo>
                <a:lnTo>
                  <a:pt x="123" y="628"/>
                </a:lnTo>
                <a:lnTo>
                  <a:pt x="123" y="627"/>
                </a:lnTo>
                <a:lnTo>
                  <a:pt x="122" y="626"/>
                </a:lnTo>
                <a:lnTo>
                  <a:pt x="120" y="624"/>
                </a:lnTo>
                <a:lnTo>
                  <a:pt x="120" y="623"/>
                </a:lnTo>
                <a:lnTo>
                  <a:pt x="119" y="622"/>
                </a:lnTo>
                <a:lnTo>
                  <a:pt x="119" y="622"/>
                </a:lnTo>
                <a:lnTo>
                  <a:pt x="119" y="621"/>
                </a:lnTo>
                <a:lnTo>
                  <a:pt x="119" y="620"/>
                </a:lnTo>
                <a:lnTo>
                  <a:pt x="119" y="619"/>
                </a:lnTo>
                <a:lnTo>
                  <a:pt x="119" y="619"/>
                </a:lnTo>
                <a:lnTo>
                  <a:pt x="119" y="618"/>
                </a:lnTo>
                <a:lnTo>
                  <a:pt x="119" y="618"/>
                </a:lnTo>
                <a:lnTo>
                  <a:pt x="120" y="618"/>
                </a:lnTo>
                <a:lnTo>
                  <a:pt x="125" y="615"/>
                </a:lnTo>
                <a:lnTo>
                  <a:pt x="127" y="614"/>
                </a:lnTo>
                <a:lnTo>
                  <a:pt x="127" y="614"/>
                </a:lnTo>
                <a:lnTo>
                  <a:pt x="128" y="613"/>
                </a:lnTo>
                <a:lnTo>
                  <a:pt x="128" y="613"/>
                </a:lnTo>
                <a:lnTo>
                  <a:pt x="129" y="612"/>
                </a:lnTo>
                <a:lnTo>
                  <a:pt x="128" y="612"/>
                </a:lnTo>
                <a:lnTo>
                  <a:pt x="128" y="611"/>
                </a:lnTo>
                <a:lnTo>
                  <a:pt x="128" y="611"/>
                </a:lnTo>
                <a:lnTo>
                  <a:pt x="127" y="610"/>
                </a:lnTo>
                <a:lnTo>
                  <a:pt x="127" y="610"/>
                </a:lnTo>
                <a:lnTo>
                  <a:pt x="126" y="609"/>
                </a:lnTo>
                <a:lnTo>
                  <a:pt x="125" y="609"/>
                </a:lnTo>
                <a:lnTo>
                  <a:pt x="123" y="609"/>
                </a:lnTo>
                <a:lnTo>
                  <a:pt x="122" y="609"/>
                </a:lnTo>
                <a:lnTo>
                  <a:pt x="120" y="609"/>
                </a:lnTo>
                <a:lnTo>
                  <a:pt x="118" y="609"/>
                </a:lnTo>
                <a:lnTo>
                  <a:pt x="116" y="609"/>
                </a:lnTo>
                <a:lnTo>
                  <a:pt x="115" y="609"/>
                </a:lnTo>
                <a:lnTo>
                  <a:pt x="114" y="609"/>
                </a:lnTo>
                <a:lnTo>
                  <a:pt x="113" y="609"/>
                </a:lnTo>
                <a:lnTo>
                  <a:pt x="113" y="609"/>
                </a:lnTo>
                <a:lnTo>
                  <a:pt x="112" y="608"/>
                </a:lnTo>
                <a:lnTo>
                  <a:pt x="112" y="608"/>
                </a:lnTo>
                <a:lnTo>
                  <a:pt x="111" y="607"/>
                </a:lnTo>
                <a:lnTo>
                  <a:pt x="111" y="606"/>
                </a:lnTo>
                <a:lnTo>
                  <a:pt x="111" y="605"/>
                </a:lnTo>
                <a:lnTo>
                  <a:pt x="111" y="604"/>
                </a:lnTo>
                <a:lnTo>
                  <a:pt x="111" y="603"/>
                </a:lnTo>
                <a:lnTo>
                  <a:pt x="111" y="601"/>
                </a:lnTo>
                <a:lnTo>
                  <a:pt x="112" y="600"/>
                </a:lnTo>
                <a:lnTo>
                  <a:pt x="112" y="599"/>
                </a:lnTo>
                <a:lnTo>
                  <a:pt x="113" y="598"/>
                </a:lnTo>
                <a:lnTo>
                  <a:pt x="114" y="596"/>
                </a:lnTo>
                <a:lnTo>
                  <a:pt x="118" y="591"/>
                </a:lnTo>
                <a:lnTo>
                  <a:pt x="119" y="589"/>
                </a:lnTo>
                <a:lnTo>
                  <a:pt x="120" y="588"/>
                </a:lnTo>
                <a:lnTo>
                  <a:pt x="122" y="587"/>
                </a:lnTo>
                <a:lnTo>
                  <a:pt x="123" y="586"/>
                </a:lnTo>
                <a:lnTo>
                  <a:pt x="124" y="584"/>
                </a:lnTo>
                <a:lnTo>
                  <a:pt x="125" y="584"/>
                </a:lnTo>
                <a:lnTo>
                  <a:pt x="127" y="582"/>
                </a:lnTo>
                <a:lnTo>
                  <a:pt x="128" y="581"/>
                </a:lnTo>
                <a:lnTo>
                  <a:pt x="130" y="581"/>
                </a:lnTo>
                <a:lnTo>
                  <a:pt x="132" y="580"/>
                </a:lnTo>
                <a:lnTo>
                  <a:pt x="133" y="579"/>
                </a:lnTo>
                <a:lnTo>
                  <a:pt x="134" y="579"/>
                </a:lnTo>
                <a:lnTo>
                  <a:pt x="135" y="578"/>
                </a:lnTo>
                <a:lnTo>
                  <a:pt x="137" y="578"/>
                </a:lnTo>
                <a:lnTo>
                  <a:pt x="138" y="578"/>
                </a:lnTo>
                <a:lnTo>
                  <a:pt x="139" y="578"/>
                </a:lnTo>
                <a:lnTo>
                  <a:pt x="139" y="579"/>
                </a:lnTo>
                <a:lnTo>
                  <a:pt x="140" y="579"/>
                </a:lnTo>
                <a:lnTo>
                  <a:pt x="144" y="581"/>
                </a:lnTo>
                <a:lnTo>
                  <a:pt x="145" y="582"/>
                </a:lnTo>
                <a:lnTo>
                  <a:pt x="146" y="582"/>
                </a:lnTo>
                <a:lnTo>
                  <a:pt x="147" y="582"/>
                </a:lnTo>
                <a:lnTo>
                  <a:pt x="147" y="582"/>
                </a:lnTo>
                <a:lnTo>
                  <a:pt x="148" y="582"/>
                </a:lnTo>
                <a:lnTo>
                  <a:pt x="149" y="582"/>
                </a:lnTo>
                <a:lnTo>
                  <a:pt x="150" y="582"/>
                </a:lnTo>
                <a:lnTo>
                  <a:pt x="150" y="581"/>
                </a:lnTo>
                <a:lnTo>
                  <a:pt x="151" y="581"/>
                </a:lnTo>
                <a:lnTo>
                  <a:pt x="152" y="580"/>
                </a:lnTo>
                <a:lnTo>
                  <a:pt x="153" y="579"/>
                </a:lnTo>
                <a:lnTo>
                  <a:pt x="155" y="575"/>
                </a:lnTo>
                <a:lnTo>
                  <a:pt x="156" y="574"/>
                </a:lnTo>
                <a:lnTo>
                  <a:pt x="158" y="573"/>
                </a:lnTo>
                <a:lnTo>
                  <a:pt x="159" y="571"/>
                </a:lnTo>
                <a:lnTo>
                  <a:pt x="163" y="568"/>
                </a:lnTo>
                <a:lnTo>
                  <a:pt x="165" y="566"/>
                </a:lnTo>
                <a:lnTo>
                  <a:pt x="166" y="566"/>
                </a:lnTo>
                <a:lnTo>
                  <a:pt x="166" y="565"/>
                </a:lnTo>
                <a:lnTo>
                  <a:pt x="167" y="564"/>
                </a:lnTo>
                <a:lnTo>
                  <a:pt x="167" y="563"/>
                </a:lnTo>
                <a:lnTo>
                  <a:pt x="167" y="563"/>
                </a:lnTo>
                <a:lnTo>
                  <a:pt x="167" y="562"/>
                </a:lnTo>
                <a:lnTo>
                  <a:pt x="167" y="561"/>
                </a:lnTo>
                <a:lnTo>
                  <a:pt x="167" y="560"/>
                </a:lnTo>
                <a:lnTo>
                  <a:pt x="166" y="559"/>
                </a:lnTo>
                <a:lnTo>
                  <a:pt x="165" y="558"/>
                </a:lnTo>
                <a:lnTo>
                  <a:pt x="164" y="558"/>
                </a:lnTo>
                <a:lnTo>
                  <a:pt x="162" y="557"/>
                </a:lnTo>
                <a:lnTo>
                  <a:pt x="162" y="556"/>
                </a:lnTo>
                <a:lnTo>
                  <a:pt x="161" y="556"/>
                </a:lnTo>
                <a:lnTo>
                  <a:pt x="161" y="555"/>
                </a:lnTo>
                <a:lnTo>
                  <a:pt x="161" y="554"/>
                </a:lnTo>
                <a:lnTo>
                  <a:pt x="161" y="553"/>
                </a:lnTo>
                <a:lnTo>
                  <a:pt x="162" y="551"/>
                </a:lnTo>
                <a:lnTo>
                  <a:pt x="162" y="549"/>
                </a:lnTo>
                <a:lnTo>
                  <a:pt x="162" y="548"/>
                </a:lnTo>
                <a:lnTo>
                  <a:pt x="163" y="546"/>
                </a:lnTo>
                <a:lnTo>
                  <a:pt x="163" y="545"/>
                </a:lnTo>
                <a:lnTo>
                  <a:pt x="163" y="543"/>
                </a:lnTo>
                <a:lnTo>
                  <a:pt x="163" y="539"/>
                </a:lnTo>
                <a:lnTo>
                  <a:pt x="163" y="537"/>
                </a:lnTo>
                <a:lnTo>
                  <a:pt x="163" y="536"/>
                </a:lnTo>
                <a:lnTo>
                  <a:pt x="163" y="535"/>
                </a:lnTo>
                <a:lnTo>
                  <a:pt x="163" y="534"/>
                </a:lnTo>
                <a:lnTo>
                  <a:pt x="164" y="533"/>
                </a:lnTo>
                <a:lnTo>
                  <a:pt x="165" y="529"/>
                </a:lnTo>
                <a:lnTo>
                  <a:pt x="166" y="527"/>
                </a:lnTo>
                <a:lnTo>
                  <a:pt x="166" y="525"/>
                </a:lnTo>
                <a:lnTo>
                  <a:pt x="166" y="524"/>
                </a:lnTo>
                <a:lnTo>
                  <a:pt x="167" y="522"/>
                </a:lnTo>
                <a:lnTo>
                  <a:pt x="167" y="521"/>
                </a:lnTo>
                <a:lnTo>
                  <a:pt x="167" y="519"/>
                </a:lnTo>
                <a:lnTo>
                  <a:pt x="166" y="516"/>
                </a:lnTo>
                <a:lnTo>
                  <a:pt x="166" y="513"/>
                </a:lnTo>
                <a:lnTo>
                  <a:pt x="166" y="512"/>
                </a:lnTo>
                <a:lnTo>
                  <a:pt x="167" y="506"/>
                </a:lnTo>
                <a:lnTo>
                  <a:pt x="167" y="504"/>
                </a:lnTo>
                <a:lnTo>
                  <a:pt x="168" y="502"/>
                </a:lnTo>
                <a:lnTo>
                  <a:pt x="169" y="498"/>
                </a:lnTo>
                <a:lnTo>
                  <a:pt x="170" y="495"/>
                </a:lnTo>
                <a:lnTo>
                  <a:pt x="171" y="493"/>
                </a:lnTo>
                <a:lnTo>
                  <a:pt x="171" y="492"/>
                </a:lnTo>
                <a:lnTo>
                  <a:pt x="172" y="491"/>
                </a:lnTo>
                <a:lnTo>
                  <a:pt x="173" y="490"/>
                </a:lnTo>
                <a:lnTo>
                  <a:pt x="173" y="490"/>
                </a:lnTo>
                <a:lnTo>
                  <a:pt x="176" y="488"/>
                </a:lnTo>
                <a:lnTo>
                  <a:pt x="177" y="487"/>
                </a:lnTo>
                <a:lnTo>
                  <a:pt x="177" y="486"/>
                </a:lnTo>
                <a:lnTo>
                  <a:pt x="177" y="485"/>
                </a:lnTo>
                <a:lnTo>
                  <a:pt x="178" y="484"/>
                </a:lnTo>
                <a:lnTo>
                  <a:pt x="178" y="483"/>
                </a:lnTo>
                <a:lnTo>
                  <a:pt x="178" y="482"/>
                </a:lnTo>
                <a:lnTo>
                  <a:pt x="178" y="480"/>
                </a:lnTo>
                <a:lnTo>
                  <a:pt x="178" y="475"/>
                </a:lnTo>
                <a:lnTo>
                  <a:pt x="177" y="473"/>
                </a:lnTo>
                <a:lnTo>
                  <a:pt x="177" y="467"/>
                </a:lnTo>
                <a:lnTo>
                  <a:pt x="176" y="462"/>
                </a:lnTo>
                <a:lnTo>
                  <a:pt x="176" y="460"/>
                </a:lnTo>
                <a:lnTo>
                  <a:pt x="176" y="453"/>
                </a:lnTo>
                <a:lnTo>
                  <a:pt x="176" y="452"/>
                </a:lnTo>
                <a:lnTo>
                  <a:pt x="176" y="451"/>
                </a:lnTo>
                <a:lnTo>
                  <a:pt x="175" y="451"/>
                </a:lnTo>
                <a:lnTo>
                  <a:pt x="175" y="450"/>
                </a:lnTo>
                <a:lnTo>
                  <a:pt x="174" y="450"/>
                </a:lnTo>
                <a:lnTo>
                  <a:pt x="173" y="449"/>
                </a:lnTo>
                <a:lnTo>
                  <a:pt x="164" y="444"/>
                </a:lnTo>
                <a:lnTo>
                  <a:pt x="161" y="443"/>
                </a:lnTo>
                <a:lnTo>
                  <a:pt x="159" y="442"/>
                </a:lnTo>
                <a:lnTo>
                  <a:pt x="156" y="441"/>
                </a:lnTo>
                <a:lnTo>
                  <a:pt x="152" y="440"/>
                </a:lnTo>
                <a:lnTo>
                  <a:pt x="148" y="439"/>
                </a:lnTo>
                <a:lnTo>
                  <a:pt x="147" y="439"/>
                </a:lnTo>
                <a:lnTo>
                  <a:pt x="147" y="438"/>
                </a:lnTo>
                <a:lnTo>
                  <a:pt x="146" y="438"/>
                </a:lnTo>
                <a:lnTo>
                  <a:pt x="146" y="438"/>
                </a:lnTo>
                <a:lnTo>
                  <a:pt x="146" y="437"/>
                </a:lnTo>
                <a:lnTo>
                  <a:pt x="145" y="437"/>
                </a:lnTo>
                <a:lnTo>
                  <a:pt x="145" y="436"/>
                </a:lnTo>
                <a:lnTo>
                  <a:pt x="144" y="432"/>
                </a:lnTo>
                <a:lnTo>
                  <a:pt x="144" y="431"/>
                </a:lnTo>
                <a:lnTo>
                  <a:pt x="144" y="430"/>
                </a:lnTo>
                <a:lnTo>
                  <a:pt x="144" y="429"/>
                </a:lnTo>
                <a:lnTo>
                  <a:pt x="143" y="429"/>
                </a:lnTo>
                <a:lnTo>
                  <a:pt x="143" y="428"/>
                </a:lnTo>
                <a:lnTo>
                  <a:pt x="142" y="427"/>
                </a:lnTo>
                <a:lnTo>
                  <a:pt x="141" y="427"/>
                </a:lnTo>
                <a:lnTo>
                  <a:pt x="140" y="426"/>
                </a:lnTo>
                <a:lnTo>
                  <a:pt x="139" y="425"/>
                </a:lnTo>
                <a:lnTo>
                  <a:pt x="137" y="425"/>
                </a:lnTo>
                <a:lnTo>
                  <a:pt x="136" y="424"/>
                </a:lnTo>
                <a:lnTo>
                  <a:pt x="135" y="424"/>
                </a:lnTo>
                <a:lnTo>
                  <a:pt x="130" y="423"/>
                </a:lnTo>
                <a:lnTo>
                  <a:pt x="129" y="423"/>
                </a:lnTo>
                <a:lnTo>
                  <a:pt x="127" y="422"/>
                </a:lnTo>
                <a:lnTo>
                  <a:pt x="126" y="422"/>
                </a:lnTo>
                <a:lnTo>
                  <a:pt x="125" y="421"/>
                </a:lnTo>
                <a:lnTo>
                  <a:pt x="121" y="417"/>
                </a:lnTo>
                <a:lnTo>
                  <a:pt x="118" y="414"/>
                </a:lnTo>
                <a:lnTo>
                  <a:pt x="117" y="413"/>
                </a:lnTo>
                <a:lnTo>
                  <a:pt x="115" y="411"/>
                </a:lnTo>
                <a:lnTo>
                  <a:pt x="111" y="407"/>
                </a:lnTo>
                <a:lnTo>
                  <a:pt x="110" y="405"/>
                </a:lnTo>
                <a:lnTo>
                  <a:pt x="109" y="404"/>
                </a:lnTo>
                <a:lnTo>
                  <a:pt x="108" y="404"/>
                </a:lnTo>
                <a:lnTo>
                  <a:pt x="107" y="403"/>
                </a:lnTo>
                <a:lnTo>
                  <a:pt x="106" y="402"/>
                </a:lnTo>
                <a:lnTo>
                  <a:pt x="105" y="402"/>
                </a:lnTo>
                <a:lnTo>
                  <a:pt x="103" y="402"/>
                </a:lnTo>
                <a:lnTo>
                  <a:pt x="102" y="401"/>
                </a:lnTo>
                <a:lnTo>
                  <a:pt x="100" y="401"/>
                </a:lnTo>
                <a:lnTo>
                  <a:pt x="99" y="402"/>
                </a:lnTo>
                <a:lnTo>
                  <a:pt x="97" y="402"/>
                </a:lnTo>
                <a:lnTo>
                  <a:pt x="92" y="403"/>
                </a:lnTo>
                <a:lnTo>
                  <a:pt x="91" y="403"/>
                </a:lnTo>
                <a:lnTo>
                  <a:pt x="89" y="404"/>
                </a:lnTo>
                <a:lnTo>
                  <a:pt x="87" y="404"/>
                </a:lnTo>
                <a:lnTo>
                  <a:pt x="86" y="404"/>
                </a:lnTo>
                <a:lnTo>
                  <a:pt x="84" y="404"/>
                </a:lnTo>
                <a:lnTo>
                  <a:pt x="82" y="404"/>
                </a:lnTo>
                <a:lnTo>
                  <a:pt x="80" y="404"/>
                </a:lnTo>
                <a:lnTo>
                  <a:pt x="78" y="404"/>
                </a:lnTo>
                <a:lnTo>
                  <a:pt x="76" y="403"/>
                </a:lnTo>
                <a:lnTo>
                  <a:pt x="75" y="403"/>
                </a:lnTo>
                <a:lnTo>
                  <a:pt x="73" y="402"/>
                </a:lnTo>
                <a:lnTo>
                  <a:pt x="72" y="402"/>
                </a:lnTo>
                <a:lnTo>
                  <a:pt x="70" y="401"/>
                </a:lnTo>
                <a:lnTo>
                  <a:pt x="69" y="400"/>
                </a:lnTo>
                <a:lnTo>
                  <a:pt x="67" y="399"/>
                </a:lnTo>
                <a:lnTo>
                  <a:pt x="62" y="395"/>
                </a:lnTo>
                <a:lnTo>
                  <a:pt x="60" y="394"/>
                </a:lnTo>
                <a:lnTo>
                  <a:pt x="57" y="392"/>
                </a:lnTo>
                <a:lnTo>
                  <a:pt x="52" y="390"/>
                </a:lnTo>
                <a:lnTo>
                  <a:pt x="51" y="389"/>
                </a:lnTo>
                <a:lnTo>
                  <a:pt x="50" y="388"/>
                </a:lnTo>
                <a:lnTo>
                  <a:pt x="49" y="387"/>
                </a:lnTo>
                <a:lnTo>
                  <a:pt x="47" y="386"/>
                </a:lnTo>
                <a:lnTo>
                  <a:pt x="47" y="385"/>
                </a:lnTo>
                <a:lnTo>
                  <a:pt x="47" y="385"/>
                </a:lnTo>
                <a:lnTo>
                  <a:pt x="46" y="384"/>
                </a:lnTo>
                <a:lnTo>
                  <a:pt x="46" y="384"/>
                </a:lnTo>
                <a:lnTo>
                  <a:pt x="46" y="384"/>
                </a:lnTo>
                <a:lnTo>
                  <a:pt x="46" y="383"/>
                </a:lnTo>
                <a:lnTo>
                  <a:pt x="46" y="383"/>
                </a:lnTo>
                <a:lnTo>
                  <a:pt x="46" y="382"/>
                </a:lnTo>
                <a:lnTo>
                  <a:pt x="47" y="382"/>
                </a:lnTo>
                <a:lnTo>
                  <a:pt x="47" y="381"/>
                </a:lnTo>
                <a:lnTo>
                  <a:pt x="48" y="381"/>
                </a:lnTo>
                <a:lnTo>
                  <a:pt x="49" y="380"/>
                </a:lnTo>
                <a:lnTo>
                  <a:pt x="52" y="379"/>
                </a:lnTo>
                <a:lnTo>
                  <a:pt x="52" y="379"/>
                </a:lnTo>
                <a:lnTo>
                  <a:pt x="52" y="378"/>
                </a:lnTo>
                <a:lnTo>
                  <a:pt x="52" y="378"/>
                </a:lnTo>
                <a:lnTo>
                  <a:pt x="52" y="378"/>
                </a:lnTo>
                <a:lnTo>
                  <a:pt x="52" y="377"/>
                </a:lnTo>
                <a:lnTo>
                  <a:pt x="51" y="377"/>
                </a:lnTo>
                <a:lnTo>
                  <a:pt x="50" y="376"/>
                </a:lnTo>
                <a:lnTo>
                  <a:pt x="48" y="375"/>
                </a:lnTo>
                <a:lnTo>
                  <a:pt x="47" y="375"/>
                </a:lnTo>
                <a:lnTo>
                  <a:pt x="46" y="375"/>
                </a:lnTo>
                <a:lnTo>
                  <a:pt x="45" y="374"/>
                </a:lnTo>
                <a:lnTo>
                  <a:pt x="44" y="374"/>
                </a:lnTo>
                <a:lnTo>
                  <a:pt x="42" y="374"/>
                </a:lnTo>
                <a:lnTo>
                  <a:pt x="38" y="375"/>
                </a:lnTo>
                <a:lnTo>
                  <a:pt x="37" y="375"/>
                </a:lnTo>
                <a:lnTo>
                  <a:pt x="36" y="375"/>
                </a:lnTo>
                <a:lnTo>
                  <a:pt x="34" y="375"/>
                </a:lnTo>
                <a:lnTo>
                  <a:pt x="31" y="374"/>
                </a:lnTo>
                <a:lnTo>
                  <a:pt x="28" y="374"/>
                </a:lnTo>
                <a:lnTo>
                  <a:pt x="27" y="374"/>
                </a:lnTo>
                <a:lnTo>
                  <a:pt x="25" y="374"/>
                </a:lnTo>
                <a:lnTo>
                  <a:pt x="22" y="374"/>
                </a:lnTo>
                <a:lnTo>
                  <a:pt x="21" y="374"/>
                </a:lnTo>
                <a:lnTo>
                  <a:pt x="20" y="374"/>
                </a:lnTo>
                <a:lnTo>
                  <a:pt x="18" y="375"/>
                </a:lnTo>
                <a:lnTo>
                  <a:pt x="15" y="376"/>
                </a:lnTo>
                <a:lnTo>
                  <a:pt x="13" y="377"/>
                </a:lnTo>
                <a:lnTo>
                  <a:pt x="12" y="377"/>
                </a:lnTo>
                <a:lnTo>
                  <a:pt x="11" y="377"/>
                </a:lnTo>
                <a:lnTo>
                  <a:pt x="10" y="378"/>
                </a:lnTo>
                <a:lnTo>
                  <a:pt x="9" y="377"/>
                </a:lnTo>
                <a:lnTo>
                  <a:pt x="8" y="377"/>
                </a:lnTo>
                <a:lnTo>
                  <a:pt x="4" y="376"/>
                </a:lnTo>
                <a:lnTo>
                  <a:pt x="3" y="376"/>
                </a:lnTo>
                <a:lnTo>
                  <a:pt x="2" y="376"/>
                </a:lnTo>
                <a:lnTo>
                  <a:pt x="2" y="375"/>
                </a:lnTo>
                <a:lnTo>
                  <a:pt x="1" y="375"/>
                </a:lnTo>
                <a:lnTo>
                  <a:pt x="1" y="375"/>
                </a:lnTo>
                <a:lnTo>
                  <a:pt x="0" y="374"/>
                </a:lnTo>
                <a:lnTo>
                  <a:pt x="0" y="373"/>
                </a:lnTo>
                <a:lnTo>
                  <a:pt x="0" y="373"/>
                </a:lnTo>
                <a:lnTo>
                  <a:pt x="0" y="372"/>
                </a:lnTo>
                <a:lnTo>
                  <a:pt x="0" y="371"/>
                </a:lnTo>
                <a:lnTo>
                  <a:pt x="1" y="370"/>
                </a:lnTo>
                <a:lnTo>
                  <a:pt x="1" y="369"/>
                </a:lnTo>
                <a:lnTo>
                  <a:pt x="2" y="368"/>
                </a:lnTo>
                <a:lnTo>
                  <a:pt x="3" y="364"/>
                </a:lnTo>
                <a:lnTo>
                  <a:pt x="4" y="363"/>
                </a:lnTo>
                <a:lnTo>
                  <a:pt x="6" y="361"/>
                </a:lnTo>
                <a:lnTo>
                  <a:pt x="8" y="358"/>
                </a:lnTo>
                <a:lnTo>
                  <a:pt x="8" y="357"/>
                </a:lnTo>
                <a:lnTo>
                  <a:pt x="9" y="356"/>
                </a:lnTo>
                <a:lnTo>
                  <a:pt x="9" y="355"/>
                </a:lnTo>
                <a:lnTo>
                  <a:pt x="9" y="355"/>
                </a:lnTo>
                <a:lnTo>
                  <a:pt x="9" y="354"/>
                </a:lnTo>
                <a:lnTo>
                  <a:pt x="9" y="352"/>
                </a:lnTo>
                <a:lnTo>
                  <a:pt x="9" y="351"/>
                </a:lnTo>
                <a:lnTo>
                  <a:pt x="8" y="350"/>
                </a:lnTo>
                <a:lnTo>
                  <a:pt x="8" y="349"/>
                </a:lnTo>
                <a:lnTo>
                  <a:pt x="7" y="347"/>
                </a:lnTo>
                <a:lnTo>
                  <a:pt x="6" y="345"/>
                </a:lnTo>
                <a:lnTo>
                  <a:pt x="5" y="344"/>
                </a:lnTo>
                <a:lnTo>
                  <a:pt x="3" y="342"/>
                </a:lnTo>
                <a:lnTo>
                  <a:pt x="3" y="341"/>
                </a:lnTo>
                <a:lnTo>
                  <a:pt x="3" y="340"/>
                </a:lnTo>
                <a:lnTo>
                  <a:pt x="2" y="340"/>
                </a:lnTo>
                <a:lnTo>
                  <a:pt x="3" y="339"/>
                </a:lnTo>
                <a:lnTo>
                  <a:pt x="3" y="338"/>
                </a:lnTo>
                <a:lnTo>
                  <a:pt x="4" y="337"/>
                </a:lnTo>
                <a:lnTo>
                  <a:pt x="4" y="336"/>
                </a:lnTo>
                <a:lnTo>
                  <a:pt x="6" y="335"/>
                </a:lnTo>
                <a:lnTo>
                  <a:pt x="8" y="333"/>
                </a:lnTo>
                <a:lnTo>
                  <a:pt x="9" y="332"/>
                </a:lnTo>
                <a:lnTo>
                  <a:pt x="11" y="331"/>
                </a:lnTo>
                <a:lnTo>
                  <a:pt x="12" y="330"/>
                </a:lnTo>
                <a:lnTo>
                  <a:pt x="13" y="330"/>
                </a:lnTo>
                <a:lnTo>
                  <a:pt x="14" y="330"/>
                </a:lnTo>
                <a:lnTo>
                  <a:pt x="15" y="329"/>
                </a:lnTo>
                <a:lnTo>
                  <a:pt x="17" y="329"/>
                </a:lnTo>
                <a:lnTo>
                  <a:pt x="20" y="329"/>
                </a:lnTo>
                <a:lnTo>
                  <a:pt x="21" y="329"/>
                </a:lnTo>
                <a:lnTo>
                  <a:pt x="22" y="328"/>
                </a:lnTo>
                <a:lnTo>
                  <a:pt x="23" y="328"/>
                </a:lnTo>
                <a:lnTo>
                  <a:pt x="24" y="328"/>
                </a:lnTo>
                <a:lnTo>
                  <a:pt x="24" y="327"/>
                </a:lnTo>
                <a:lnTo>
                  <a:pt x="25" y="327"/>
                </a:lnTo>
                <a:lnTo>
                  <a:pt x="25" y="326"/>
                </a:lnTo>
                <a:lnTo>
                  <a:pt x="27" y="324"/>
                </a:lnTo>
                <a:lnTo>
                  <a:pt x="28" y="323"/>
                </a:lnTo>
                <a:lnTo>
                  <a:pt x="28" y="322"/>
                </a:lnTo>
                <a:lnTo>
                  <a:pt x="30" y="318"/>
                </a:lnTo>
                <a:lnTo>
                  <a:pt x="30" y="317"/>
                </a:lnTo>
                <a:lnTo>
                  <a:pt x="31" y="317"/>
                </a:lnTo>
                <a:lnTo>
                  <a:pt x="31" y="316"/>
                </a:lnTo>
                <a:lnTo>
                  <a:pt x="32" y="316"/>
                </a:lnTo>
                <a:lnTo>
                  <a:pt x="34" y="315"/>
                </a:lnTo>
                <a:lnTo>
                  <a:pt x="35" y="314"/>
                </a:lnTo>
                <a:lnTo>
                  <a:pt x="35" y="314"/>
                </a:lnTo>
                <a:lnTo>
                  <a:pt x="36" y="313"/>
                </a:lnTo>
                <a:lnTo>
                  <a:pt x="36" y="313"/>
                </a:lnTo>
                <a:lnTo>
                  <a:pt x="36" y="313"/>
                </a:lnTo>
                <a:lnTo>
                  <a:pt x="36" y="312"/>
                </a:lnTo>
                <a:lnTo>
                  <a:pt x="37" y="310"/>
                </a:lnTo>
                <a:lnTo>
                  <a:pt x="37" y="309"/>
                </a:lnTo>
                <a:lnTo>
                  <a:pt x="37" y="307"/>
                </a:lnTo>
                <a:lnTo>
                  <a:pt x="37" y="306"/>
                </a:lnTo>
                <a:lnTo>
                  <a:pt x="37" y="305"/>
                </a:lnTo>
                <a:lnTo>
                  <a:pt x="38" y="303"/>
                </a:lnTo>
                <a:lnTo>
                  <a:pt x="38" y="302"/>
                </a:lnTo>
                <a:lnTo>
                  <a:pt x="38" y="300"/>
                </a:lnTo>
                <a:lnTo>
                  <a:pt x="39" y="297"/>
                </a:lnTo>
                <a:lnTo>
                  <a:pt x="39" y="296"/>
                </a:lnTo>
                <a:lnTo>
                  <a:pt x="39" y="294"/>
                </a:lnTo>
                <a:lnTo>
                  <a:pt x="40" y="293"/>
                </a:lnTo>
                <a:lnTo>
                  <a:pt x="40" y="293"/>
                </a:lnTo>
                <a:lnTo>
                  <a:pt x="41" y="292"/>
                </a:lnTo>
                <a:lnTo>
                  <a:pt x="42" y="291"/>
                </a:lnTo>
                <a:lnTo>
                  <a:pt x="45" y="289"/>
                </a:lnTo>
                <a:lnTo>
                  <a:pt x="47" y="287"/>
                </a:lnTo>
                <a:lnTo>
                  <a:pt x="48" y="286"/>
                </a:lnTo>
                <a:lnTo>
                  <a:pt x="51" y="284"/>
                </a:lnTo>
                <a:lnTo>
                  <a:pt x="52" y="283"/>
                </a:lnTo>
                <a:lnTo>
                  <a:pt x="54" y="281"/>
                </a:lnTo>
                <a:lnTo>
                  <a:pt x="57" y="279"/>
                </a:lnTo>
                <a:lnTo>
                  <a:pt x="58" y="278"/>
                </a:lnTo>
                <a:lnTo>
                  <a:pt x="60" y="277"/>
                </a:lnTo>
                <a:lnTo>
                  <a:pt x="61" y="277"/>
                </a:lnTo>
                <a:lnTo>
                  <a:pt x="63" y="276"/>
                </a:lnTo>
                <a:lnTo>
                  <a:pt x="65" y="276"/>
                </a:lnTo>
                <a:lnTo>
                  <a:pt x="66" y="276"/>
                </a:lnTo>
                <a:lnTo>
                  <a:pt x="68" y="276"/>
                </a:lnTo>
                <a:lnTo>
                  <a:pt x="71" y="276"/>
                </a:lnTo>
                <a:lnTo>
                  <a:pt x="73" y="276"/>
                </a:lnTo>
                <a:lnTo>
                  <a:pt x="75" y="276"/>
                </a:lnTo>
                <a:lnTo>
                  <a:pt x="77" y="276"/>
                </a:lnTo>
                <a:lnTo>
                  <a:pt x="79" y="275"/>
                </a:lnTo>
                <a:lnTo>
                  <a:pt x="81" y="275"/>
                </a:lnTo>
                <a:lnTo>
                  <a:pt x="84" y="274"/>
                </a:lnTo>
                <a:lnTo>
                  <a:pt x="86" y="273"/>
                </a:lnTo>
                <a:lnTo>
                  <a:pt x="87" y="272"/>
                </a:lnTo>
                <a:lnTo>
                  <a:pt x="88" y="271"/>
                </a:lnTo>
                <a:lnTo>
                  <a:pt x="90" y="270"/>
                </a:lnTo>
                <a:lnTo>
                  <a:pt x="91" y="269"/>
                </a:lnTo>
                <a:lnTo>
                  <a:pt x="93" y="267"/>
                </a:lnTo>
                <a:lnTo>
                  <a:pt x="94" y="265"/>
                </a:lnTo>
                <a:lnTo>
                  <a:pt x="95" y="264"/>
                </a:lnTo>
                <a:lnTo>
                  <a:pt x="96" y="264"/>
                </a:lnTo>
                <a:lnTo>
                  <a:pt x="99" y="261"/>
                </a:lnTo>
                <a:lnTo>
                  <a:pt x="102" y="258"/>
                </a:lnTo>
                <a:lnTo>
                  <a:pt x="108" y="253"/>
                </a:lnTo>
                <a:lnTo>
                  <a:pt x="110" y="252"/>
                </a:lnTo>
                <a:lnTo>
                  <a:pt x="111" y="251"/>
                </a:lnTo>
                <a:lnTo>
                  <a:pt x="112" y="250"/>
                </a:lnTo>
                <a:lnTo>
                  <a:pt x="113" y="250"/>
                </a:lnTo>
                <a:lnTo>
                  <a:pt x="113" y="250"/>
                </a:lnTo>
                <a:lnTo>
                  <a:pt x="114" y="250"/>
                </a:lnTo>
                <a:lnTo>
                  <a:pt x="114" y="250"/>
                </a:lnTo>
                <a:lnTo>
                  <a:pt x="115" y="250"/>
                </a:lnTo>
                <a:lnTo>
                  <a:pt x="115" y="250"/>
                </a:lnTo>
                <a:lnTo>
                  <a:pt x="117" y="251"/>
                </a:lnTo>
                <a:lnTo>
                  <a:pt x="118" y="252"/>
                </a:lnTo>
                <a:lnTo>
                  <a:pt x="119" y="252"/>
                </a:lnTo>
                <a:lnTo>
                  <a:pt x="120" y="253"/>
                </a:lnTo>
                <a:lnTo>
                  <a:pt x="122" y="253"/>
                </a:lnTo>
                <a:lnTo>
                  <a:pt x="124" y="254"/>
                </a:lnTo>
                <a:lnTo>
                  <a:pt x="126" y="254"/>
                </a:lnTo>
                <a:lnTo>
                  <a:pt x="127" y="254"/>
                </a:lnTo>
                <a:lnTo>
                  <a:pt x="129" y="254"/>
                </a:lnTo>
                <a:lnTo>
                  <a:pt x="131" y="254"/>
                </a:lnTo>
                <a:lnTo>
                  <a:pt x="138" y="254"/>
                </a:lnTo>
                <a:lnTo>
                  <a:pt x="140" y="254"/>
                </a:lnTo>
                <a:lnTo>
                  <a:pt x="142" y="254"/>
                </a:lnTo>
                <a:lnTo>
                  <a:pt x="143" y="253"/>
                </a:lnTo>
                <a:lnTo>
                  <a:pt x="145" y="253"/>
                </a:lnTo>
                <a:lnTo>
                  <a:pt x="146" y="252"/>
                </a:lnTo>
                <a:lnTo>
                  <a:pt x="148" y="252"/>
                </a:lnTo>
                <a:lnTo>
                  <a:pt x="149" y="251"/>
                </a:lnTo>
                <a:lnTo>
                  <a:pt x="152" y="249"/>
                </a:lnTo>
                <a:lnTo>
                  <a:pt x="153" y="248"/>
                </a:lnTo>
                <a:lnTo>
                  <a:pt x="154" y="247"/>
                </a:lnTo>
                <a:lnTo>
                  <a:pt x="156" y="247"/>
                </a:lnTo>
                <a:lnTo>
                  <a:pt x="156" y="247"/>
                </a:lnTo>
                <a:lnTo>
                  <a:pt x="157" y="246"/>
                </a:lnTo>
                <a:lnTo>
                  <a:pt x="158" y="246"/>
                </a:lnTo>
                <a:lnTo>
                  <a:pt x="160" y="244"/>
                </a:lnTo>
                <a:lnTo>
                  <a:pt x="161" y="243"/>
                </a:lnTo>
                <a:lnTo>
                  <a:pt x="163" y="242"/>
                </a:lnTo>
                <a:lnTo>
                  <a:pt x="167" y="237"/>
                </a:lnTo>
                <a:lnTo>
                  <a:pt x="169" y="236"/>
                </a:lnTo>
                <a:lnTo>
                  <a:pt x="170" y="235"/>
                </a:lnTo>
                <a:lnTo>
                  <a:pt x="171" y="234"/>
                </a:lnTo>
                <a:lnTo>
                  <a:pt x="173" y="233"/>
                </a:lnTo>
                <a:lnTo>
                  <a:pt x="174" y="232"/>
                </a:lnTo>
                <a:lnTo>
                  <a:pt x="175" y="232"/>
                </a:lnTo>
                <a:lnTo>
                  <a:pt x="176" y="232"/>
                </a:lnTo>
                <a:lnTo>
                  <a:pt x="177" y="232"/>
                </a:lnTo>
                <a:lnTo>
                  <a:pt x="179" y="233"/>
                </a:lnTo>
                <a:lnTo>
                  <a:pt x="180" y="234"/>
                </a:lnTo>
                <a:lnTo>
                  <a:pt x="181" y="234"/>
                </a:lnTo>
                <a:lnTo>
                  <a:pt x="182" y="235"/>
                </a:lnTo>
                <a:lnTo>
                  <a:pt x="185" y="238"/>
                </a:lnTo>
                <a:lnTo>
                  <a:pt x="186" y="239"/>
                </a:lnTo>
                <a:lnTo>
                  <a:pt x="187" y="240"/>
                </a:lnTo>
                <a:lnTo>
                  <a:pt x="188" y="240"/>
                </a:lnTo>
                <a:lnTo>
                  <a:pt x="188" y="240"/>
                </a:lnTo>
                <a:lnTo>
                  <a:pt x="189" y="240"/>
                </a:lnTo>
                <a:lnTo>
                  <a:pt x="190" y="241"/>
                </a:lnTo>
                <a:lnTo>
                  <a:pt x="190" y="241"/>
                </a:lnTo>
                <a:lnTo>
                  <a:pt x="192" y="240"/>
                </a:lnTo>
                <a:lnTo>
                  <a:pt x="192" y="240"/>
                </a:lnTo>
                <a:lnTo>
                  <a:pt x="193" y="240"/>
                </a:lnTo>
                <a:lnTo>
                  <a:pt x="194" y="239"/>
                </a:lnTo>
                <a:lnTo>
                  <a:pt x="194" y="239"/>
                </a:lnTo>
                <a:lnTo>
                  <a:pt x="196" y="238"/>
                </a:lnTo>
                <a:lnTo>
                  <a:pt x="197" y="236"/>
                </a:lnTo>
                <a:lnTo>
                  <a:pt x="200" y="233"/>
                </a:lnTo>
                <a:lnTo>
                  <a:pt x="202" y="230"/>
                </a:lnTo>
                <a:lnTo>
                  <a:pt x="203" y="230"/>
                </a:lnTo>
                <a:lnTo>
                  <a:pt x="204" y="229"/>
                </a:lnTo>
                <a:lnTo>
                  <a:pt x="206" y="227"/>
                </a:lnTo>
                <a:lnTo>
                  <a:pt x="207" y="227"/>
                </a:lnTo>
                <a:lnTo>
                  <a:pt x="208" y="226"/>
                </a:lnTo>
                <a:lnTo>
                  <a:pt x="209" y="225"/>
                </a:lnTo>
                <a:lnTo>
                  <a:pt x="211" y="225"/>
                </a:lnTo>
                <a:lnTo>
                  <a:pt x="213" y="224"/>
                </a:lnTo>
                <a:lnTo>
                  <a:pt x="214" y="224"/>
                </a:lnTo>
                <a:lnTo>
                  <a:pt x="219" y="222"/>
                </a:lnTo>
                <a:lnTo>
                  <a:pt x="220" y="222"/>
                </a:lnTo>
                <a:lnTo>
                  <a:pt x="221" y="221"/>
                </a:lnTo>
                <a:lnTo>
                  <a:pt x="223" y="221"/>
                </a:lnTo>
                <a:lnTo>
                  <a:pt x="225" y="219"/>
                </a:lnTo>
                <a:lnTo>
                  <a:pt x="227" y="218"/>
                </a:lnTo>
                <a:lnTo>
                  <a:pt x="228" y="218"/>
                </a:lnTo>
                <a:lnTo>
                  <a:pt x="229" y="216"/>
                </a:lnTo>
                <a:lnTo>
                  <a:pt x="231" y="214"/>
                </a:lnTo>
                <a:lnTo>
                  <a:pt x="232" y="213"/>
                </a:lnTo>
                <a:lnTo>
                  <a:pt x="233" y="212"/>
                </a:lnTo>
                <a:lnTo>
                  <a:pt x="234" y="211"/>
                </a:lnTo>
                <a:lnTo>
                  <a:pt x="235" y="209"/>
                </a:lnTo>
                <a:lnTo>
                  <a:pt x="235" y="208"/>
                </a:lnTo>
                <a:lnTo>
                  <a:pt x="236" y="206"/>
                </a:lnTo>
                <a:lnTo>
                  <a:pt x="236" y="206"/>
                </a:lnTo>
                <a:lnTo>
                  <a:pt x="236" y="205"/>
                </a:lnTo>
                <a:lnTo>
                  <a:pt x="237" y="204"/>
                </a:lnTo>
                <a:lnTo>
                  <a:pt x="238" y="204"/>
                </a:lnTo>
                <a:lnTo>
                  <a:pt x="239" y="204"/>
                </a:lnTo>
                <a:lnTo>
                  <a:pt x="241" y="204"/>
                </a:lnTo>
                <a:lnTo>
                  <a:pt x="243" y="204"/>
                </a:lnTo>
                <a:lnTo>
                  <a:pt x="245" y="203"/>
                </a:lnTo>
                <a:lnTo>
                  <a:pt x="246" y="203"/>
                </a:lnTo>
                <a:lnTo>
                  <a:pt x="247" y="203"/>
                </a:lnTo>
                <a:lnTo>
                  <a:pt x="247" y="202"/>
                </a:lnTo>
                <a:lnTo>
                  <a:pt x="248" y="202"/>
                </a:lnTo>
                <a:lnTo>
                  <a:pt x="248" y="201"/>
                </a:lnTo>
                <a:lnTo>
                  <a:pt x="249" y="201"/>
                </a:lnTo>
                <a:lnTo>
                  <a:pt x="249" y="200"/>
                </a:lnTo>
                <a:lnTo>
                  <a:pt x="249" y="199"/>
                </a:lnTo>
                <a:lnTo>
                  <a:pt x="249" y="197"/>
                </a:lnTo>
                <a:lnTo>
                  <a:pt x="249" y="195"/>
                </a:lnTo>
                <a:lnTo>
                  <a:pt x="249" y="194"/>
                </a:lnTo>
                <a:lnTo>
                  <a:pt x="249" y="191"/>
                </a:lnTo>
                <a:lnTo>
                  <a:pt x="249" y="189"/>
                </a:lnTo>
                <a:lnTo>
                  <a:pt x="249" y="188"/>
                </a:lnTo>
                <a:lnTo>
                  <a:pt x="249" y="187"/>
                </a:lnTo>
                <a:lnTo>
                  <a:pt x="250" y="186"/>
                </a:lnTo>
                <a:lnTo>
                  <a:pt x="250" y="186"/>
                </a:lnTo>
                <a:lnTo>
                  <a:pt x="250" y="185"/>
                </a:lnTo>
                <a:lnTo>
                  <a:pt x="251" y="183"/>
                </a:lnTo>
                <a:lnTo>
                  <a:pt x="252" y="182"/>
                </a:lnTo>
                <a:lnTo>
                  <a:pt x="253" y="181"/>
                </a:lnTo>
                <a:lnTo>
                  <a:pt x="254" y="180"/>
                </a:lnTo>
                <a:lnTo>
                  <a:pt x="255" y="180"/>
                </a:lnTo>
                <a:lnTo>
                  <a:pt x="256" y="179"/>
                </a:lnTo>
                <a:lnTo>
                  <a:pt x="258" y="178"/>
                </a:lnTo>
                <a:lnTo>
                  <a:pt x="259" y="178"/>
                </a:lnTo>
                <a:lnTo>
                  <a:pt x="260" y="178"/>
                </a:lnTo>
                <a:lnTo>
                  <a:pt x="261" y="177"/>
                </a:lnTo>
                <a:lnTo>
                  <a:pt x="262" y="177"/>
                </a:lnTo>
                <a:lnTo>
                  <a:pt x="264" y="177"/>
                </a:lnTo>
                <a:lnTo>
                  <a:pt x="271" y="178"/>
                </a:lnTo>
                <a:lnTo>
                  <a:pt x="273" y="178"/>
                </a:lnTo>
                <a:lnTo>
                  <a:pt x="276" y="179"/>
                </a:lnTo>
                <a:lnTo>
                  <a:pt x="281" y="180"/>
                </a:lnTo>
                <a:lnTo>
                  <a:pt x="287" y="182"/>
                </a:lnTo>
                <a:lnTo>
                  <a:pt x="291" y="183"/>
                </a:lnTo>
                <a:lnTo>
                  <a:pt x="293" y="183"/>
                </a:lnTo>
                <a:lnTo>
                  <a:pt x="296" y="184"/>
                </a:lnTo>
                <a:lnTo>
                  <a:pt x="305" y="185"/>
                </a:lnTo>
                <a:lnTo>
                  <a:pt x="308" y="185"/>
                </a:lnTo>
                <a:lnTo>
                  <a:pt x="312" y="185"/>
                </a:lnTo>
                <a:lnTo>
                  <a:pt x="315" y="185"/>
                </a:lnTo>
                <a:lnTo>
                  <a:pt x="318" y="185"/>
                </a:lnTo>
                <a:lnTo>
                  <a:pt x="321" y="185"/>
                </a:lnTo>
                <a:lnTo>
                  <a:pt x="324" y="184"/>
                </a:lnTo>
                <a:lnTo>
                  <a:pt x="327" y="183"/>
                </a:lnTo>
                <a:lnTo>
                  <a:pt x="329" y="183"/>
                </a:lnTo>
                <a:lnTo>
                  <a:pt x="331" y="182"/>
                </a:lnTo>
                <a:lnTo>
                  <a:pt x="332" y="181"/>
                </a:lnTo>
                <a:lnTo>
                  <a:pt x="333" y="181"/>
                </a:lnTo>
                <a:lnTo>
                  <a:pt x="334" y="181"/>
                </a:lnTo>
                <a:lnTo>
                  <a:pt x="335" y="181"/>
                </a:lnTo>
                <a:lnTo>
                  <a:pt x="336" y="181"/>
                </a:lnTo>
                <a:lnTo>
                  <a:pt x="340" y="182"/>
                </a:lnTo>
                <a:lnTo>
                  <a:pt x="342" y="183"/>
                </a:lnTo>
                <a:lnTo>
                  <a:pt x="347" y="183"/>
                </a:lnTo>
                <a:lnTo>
                  <a:pt x="352" y="184"/>
                </a:lnTo>
                <a:lnTo>
                  <a:pt x="354" y="185"/>
                </a:lnTo>
                <a:lnTo>
                  <a:pt x="356" y="185"/>
                </a:lnTo>
                <a:lnTo>
                  <a:pt x="357" y="185"/>
                </a:lnTo>
                <a:lnTo>
                  <a:pt x="358" y="185"/>
                </a:lnTo>
                <a:lnTo>
                  <a:pt x="359" y="185"/>
                </a:lnTo>
                <a:lnTo>
                  <a:pt x="360" y="184"/>
                </a:lnTo>
                <a:lnTo>
                  <a:pt x="360" y="184"/>
                </a:lnTo>
                <a:lnTo>
                  <a:pt x="362" y="183"/>
                </a:lnTo>
                <a:lnTo>
                  <a:pt x="363" y="182"/>
                </a:lnTo>
                <a:lnTo>
                  <a:pt x="364" y="181"/>
                </a:lnTo>
                <a:lnTo>
                  <a:pt x="367" y="178"/>
                </a:lnTo>
                <a:lnTo>
                  <a:pt x="368" y="177"/>
                </a:lnTo>
                <a:lnTo>
                  <a:pt x="369" y="176"/>
                </a:lnTo>
                <a:lnTo>
                  <a:pt x="370" y="176"/>
                </a:lnTo>
                <a:lnTo>
                  <a:pt x="371" y="175"/>
                </a:lnTo>
                <a:lnTo>
                  <a:pt x="372" y="175"/>
                </a:lnTo>
                <a:lnTo>
                  <a:pt x="374" y="175"/>
                </a:lnTo>
                <a:lnTo>
                  <a:pt x="383" y="173"/>
                </a:lnTo>
                <a:lnTo>
                  <a:pt x="386" y="173"/>
                </a:lnTo>
                <a:lnTo>
                  <a:pt x="392" y="172"/>
                </a:lnTo>
                <a:lnTo>
                  <a:pt x="394" y="172"/>
                </a:lnTo>
                <a:lnTo>
                  <a:pt x="395" y="172"/>
                </a:lnTo>
                <a:lnTo>
                  <a:pt x="397" y="173"/>
                </a:lnTo>
                <a:lnTo>
                  <a:pt x="401" y="173"/>
                </a:lnTo>
                <a:lnTo>
                  <a:pt x="402" y="174"/>
                </a:lnTo>
                <a:lnTo>
                  <a:pt x="403" y="174"/>
                </a:lnTo>
                <a:lnTo>
                  <a:pt x="404" y="173"/>
                </a:lnTo>
                <a:lnTo>
                  <a:pt x="405" y="173"/>
                </a:lnTo>
                <a:lnTo>
                  <a:pt x="406" y="173"/>
                </a:lnTo>
                <a:lnTo>
                  <a:pt x="407" y="172"/>
                </a:lnTo>
                <a:lnTo>
                  <a:pt x="407" y="172"/>
                </a:lnTo>
                <a:lnTo>
                  <a:pt x="408" y="171"/>
                </a:lnTo>
                <a:lnTo>
                  <a:pt x="408" y="171"/>
                </a:lnTo>
                <a:lnTo>
                  <a:pt x="409" y="169"/>
                </a:lnTo>
                <a:lnTo>
                  <a:pt x="410" y="168"/>
                </a:lnTo>
                <a:lnTo>
                  <a:pt x="410" y="167"/>
                </a:lnTo>
                <a:lnTo>
                  <a:pt x="410" y="166"/>
                </a:lnTo>
                <a:lnTo>
                  <a:pt x="411" y="160"/>
                </a:lnTo>
                <a:lnTo>
                  <a:pt x="412" y="156"/>
                </a:lnTo>
                <a:lnTo>
                  <a:pt x="412" y="155"/>
                </a:lnTo>
                <a:lnTo>
                  <a:pt x="412" y="153"/>
                </a:lnTo>
                <a:lnTo>
                  <a:pt x="412" y="152"/>
                </a:lnTo>
                <a:lnTo>
                  <a:pt x="412" y="150"/>
                </a:lnTo>
                <a:lnTo>
                  <a:pt x="412" y="148"/>
                </a:lnTo>
                <a:lnTo>
                  <a:pt x="412" y="147"/>
                </a:lnTo>
                <a:lnTo>
                  <a:pt x="412" y="145"/>
                </a:lnTo>
                <a:lnTo>
                  <a:pt x="411" y="141"/>
                </a:lnTo>
                <a:lnTo>
                  <a:pt x="410" y="140"/>
                </a:lnTo>
                <a:lnTo>
                  <a:pt x="410" y="139"/>
                </a:lnTo>
                <a:lnTo>
                  <a:pt x="410" y="137"/>
                </a:lnTo>
                <a:lnTo>
                  <a:pt x="410" y="135"/>
                </a:lnTo>
                <a:lnTo>
                  <a:pt x="410" y="134"/>
                </a:lnTo>
                <a:lnTo>
                  <a:pt x="410" y="133"/>
                </a:lnTo>
                <a:lnTo>
                  <a:pt x="410" y="130"/>
                </a:lnTo>
                <a:lnTo>
                  <a:pt x="410" y="126"/>
                </a:lnTo>
                <a:lnTo>
                  <a:pt x="410" y="125"/>
                </a:lnTo>
                <a:lnTo>
                  <a:pt x="410" y="125"/>
                </a:lnTo>
                <a:lnTo>
                  <a:pt x="410" y="124"/>
                </a:lnTo>
                <a:lnTo>
                  <a:pt x="410" y="124"/>
                </a:lnTo>
                <a:lnTo>
                  <a:pt x="411" y="124"/>
                </a:lnTo>
                <a:lnTo>
                  <a:pt x="412" y="123"/>
                </a:lnTo>
                <a:lnTo>
                  <a:pt x="412" y="123"/>
                </a:lnTo>
                <a:lnTo>
                  <a:pt x="413" y="123"/>
                </a:lnTo>
                <a:lnTo>
                  <a:pt x="414" y="123"/>
                </a:lnTo>
                <a:lnTo>
                  <a:pt x="414" y="123"/>
                </a:lnTo>
                <a:lnTo>
                  <a:pt x="415" y="123"/>
                </a:lnTo>
                <a:lnTo>
                  <a:pt x="416" y="123"/>
                </a:lnTo>
                <a:lnTo>
                  <a:pt x="421" y="125"/>
                </a:lnTo>
                <a:lnTo>
                  <a:pt x="423" y="125"/>
                </a:lnTo>
                <a:lnTo>
                  <a:pt x="424" y="126"/>
                </a:lnTo>
                <a:lnTo>
                  <a:pt x="426" y="126"/>
                </a:lnTo>
                <a:lnTo>
                  <a:pt x="427" y="126"/>
                </a:lnTo>
                <a:lnTo>
                  <a:pt x="428" y="126"/>
                </a:lnTo>
                <a:lnTo>
                  <a:pt x="429" y="126"/>
                </a:lnTo>
                <a:lnTo>
                  <a:pt x="429" y="126"/>
                </a:lnTo>
                <a:lnTo>
                  <a:pt x="429" y="125"/>
                </a:lnTo>
                <a:lnTo>
                  <a:pt x="430" y="125"/>
                </a:lnTo>
                <a:lnTo>
                  <a:pt x="430" y="125"/>
                </a:lnTo>
                <a:lnTo>
                  <a:pt x="430" y="124"/>
                </a:lnTo>
                <a:lnTo>
                  <a:pt x="430" y="122"/>
                </a:lnTo>
                <a:lnTo>
                  <a:pt x="430" y="122"/>
                </a:lnTo>
                <a:lnTo>
                  <a:pt x="432" y="118"/>
                </a:lnTo>
                <a:lnTo>
                  <a:pt x="434" y="114"/>
                </a:lnTo>
                <a:lnTo>
                  <a:pt x="435" y="113"/>
                </a:lnTo>
                <a:lnTo>
                  <a:pt x="435" y="113"/>
                </a:lnTo>
                <a:lnTo>
                  <a:pt x="436" y="112"/>
                </a:lnTo>
                <a:lnTo>
                  <a:pt x="437" y="112"/>
                </a:lnTo>
                <a:lnTo>
                  <a:pt x="441" y="111"/>
                </a:lnTo>
                <a:lnTo>
                  <a:pt x="445" y="110"/>
                </a:lnTo>
                <a:lnTo>
                  <a:pt x="448" y="109"/>
                </a:lnTo>
                <a:lnTo>
                  <a:pt x="449" y="108"/>
                </a:lnTo>
                <a:lnTo>
                  <a:pt x="450" y="108"/>
                </a:lnTo>
                <a:lnTo>
                  <a:pt x="450" y="108"/>
                </a:lnTo>
                <a:lnTo>
                  <a:pt x="451" y="107"/>
                </a:lnTo>
                <a:lnTo>
                  <a:pt x="451" y="107"/>
                </a:lnTo>
                <a:lnTo>
                  <a:pt x="451" y="106"/>
                </a:lnTo>
                <a:lnTo>
                  <a:pt x="452" y="105"/>
                </a:lnTo>
                <a:lnTo>
                  <a:pt x="452" y="104"/>
                </a:lnTo>
                <a:lnTo>
                  <a:pt x="452" y="103"/>
                </a:lnTo>
                <a:lnTo>
                  <a:pt x="453" y="102"/>
                </a:lnTo>
                <a:lnTo>
                  <a:pt x="453" y="101"/>
                </a:lnTo>
                <a:lnTo>
                  <a:pt x="453" y="100"/>
                </a:lnTo>
                <a:lnTo>
                  <a:pt x="452" y="96"/>
                </a:lnTo>
                <a:lnTo>
                  <a:pt x="452" y="94"/>
                </a:lnTo>
                <a:lnTo>
                  <a:pt x="452" y="91"/>
                </a:lnTo>
                <a:lnTo>
                  <a:pt x="451" y="87"/>
                </a:lnTo>
                <a:lnTo>
                  <a:pt x="450" y="85"/>
                </a:lnTo>
                <a:lnTo>
                  <a:pt x="450" y="84"/>
                </a:lnTo>
                <a:lnTo>
                  <a:pt x="450" y="83"/>
                </a:lnTo>
                <a:lnTo>
                  <a:pt x="451" y="82"/>
                </a:lnTo>
                <a:lnTo>
                  <a:pt x="451" y="81"/>
                </a:lnTo>
                <a:lnTo>
                  <a:pt x="451" y="80"/>
                </a:lnTo>
                <a:lnTo>
                  <a:pt x="451" y="79"/>
                </a:lnTo>
                <a:lnTo>
                  <a:pt x="452" y="78"/>
                </a:lnTo>
                <a:lnTo>
                  <a:pt x="453" y="77"/>
                </a:lnTo>
                <a:lnTo>
                  <a:pt x="454" y="76"/>
                </a:lnTo>
                <a:lnTo>
                  <a:pt x="455" y="75"/>
                </a:lnTo>
                <a:lnTo>
                  <a:pt x="455" y="75"/>
                </a:lnTo>
                <a:lnTo>
                  <a:pt x="456" y="74"/>
                </a:lnTo>
                <a:lnTo>
                  <a:pt x="457" y="74"/>
                </a:lnTo>
                <a:lnTo>
                  <a:pt x="457" y="74"/>
                </a:lnTo>
                <a:lnTo>
                  <a:pt x="458" y="73"/>
                </a:lnTo>
                <a:lnTo>
                  <a:pt x="459" y="74"/>
                </a:lnTo>
                <a:lnTo>
                  <a:pt x="459" y="74"/>
                </a:lnTo>
                <a:lnTo>
                  <a:pt x="459" y="74"/>
                </a:lnTo>
                <a:lnTo>
                  <a:pt x="459" y="74"/>
                </a:lnTo>
                <a:lnTo>
                  <a:pt x="460" y="75"/>
                </a:lnTo>
                <a:lnTo>
                  <a:pt x="460" y="75"/>
                </a:lnTo>
                <a:lnTo>
                  <a:pt x="461" y="76"/>
                </a:lnTo>
                <a:lnTo>
                  <a:pt x="462" y="76"/>
                </a:lnTo>
                <a:lnTo>
                  <a:pt x="462" y="77"/>
                </a:lnTo>
                <a:lnTo>
                  <a:pt x="463" y="77"/>
                </a:lnTo>
                <a:lnTo>
                  <a:pt x="464" y="77"/>
                </a:lnTo>
                <a:lnTo>
                  <a:pt x="464" y="77"/>
                </a:lnTo>
                <a:lnTo>
                  <a:pt x="465" y="76"/>
                </a:lnTo>
                <a:lnTo>
                  <a:pt x="466" y="76"/>
                </a:lnTo>
                <a:lnTo>
                  <a:pt x="469" y="75"/>
                </a:lnTo>
                <a:lnTo>
                  <a:pt x="470" y="74"/>
                </a:lnTo>
                <a:lnTo>
                  <a:pt x="471" y="74"/>
                </a:lnTo>
                <a:lnTo>
                  <a:pt x="472" y="73"/>
                </a:lnTo>
                <a:lnTo>
                  <a:pt x="473" y="73"/>
                </a:lnTo>
                <a:lnTo>
                  <a:pt x="475" y="74"/>
                </a:lnTo>
                <a:lnTo>
                  <a:pt x="476" y="74"/>
                </a:lnTo>
                <a:lnTo>
                  <a:pt x="479" y="76"/>
                </a:lnTo>
                <a:lnTo>
                  <a:pt x="480" y="76"/>
                </a:lnTo>
                <a:lnTo>
                  <a:pt x="482" y="76"/>
                </a:lnTo>
                <a:lnTo>
                  <a:pt x="482" y="76"/>
                </a:lnTo>
                <a:lnTo>
                  <a:pt x="483" y="76"/>
                </a:lnTo>
                <a:lnTo>
                  <a:pt x="484" y="76"/>
                </a:lnTo>
                <a:lnTo>
                  <a:pt x="485" y="76"/>
                </a:lnTo>
                <a:lnTo>
                  <a:pt x="486" y="76"/>
                </a:lnTo>
                <a:lnTo>
                  <a:pt x="488" y="75"/>
                </a:lnTo>
                <a:lnTo>
                  <a:pt x="489" y="74"/>
                </a:lnTo>
                <a:lnTo>
                  <a:pt x="491" y="74"/>
                </a:lnTo>
                <a:lnTo>
                  <a:pt x="492" y="73"/>
                </a:lnTo>
                <a:lnTo>
                  <a:pt x="493" y="73"/>
                </a:lnTo>
                <a:lnTo>
                  <a:pt x="494" y="73"/>
                </a:lnTo>
                <a:lnTo>
                  <a:pt x="494" y="73"/>
                </a:lnTo>
                <a:lnTo>
                  <a:pt x="495" y="73"/>
                </a:lnTo>
                <a:lnTo>
                  <a:pt x="496" y="74"/>
                </a:lnTo>
                <a:lnTo>
                  <a:pt x="496" y="74"/>
                </a:lnTo>
                <a:lnTo>
                  <a:pt x="497" y="75"/>
                </a:lnTo>
                <a:lnTo>
                  <a:pt x="497" y="76"/>
                </a:lnTo>
                <a:lnTo>
                  <a:pt x="498" y="77"/>
                </a:lnTo>
                <a:lnTo>
                  <a:pt x="498" y="78"/>
                </a:lnTo>
                <a:lnTo>
                  <a:pt x="499" y="82"/>
                </a:lnTo>
                <a:lnTo>
                  <a:pt x="499" y="84"/>
                </a:lnTo>
                <a:lnTo>
                  <a:pt x="500" y="86"/>
                </a:lnTo>
                <a:lnTo>
                  <a:pt x="500" y="87"/>
                </a:lnTo>
                <a:lnTo>
                  <a:pt x="501" y="88"/>
                </a:lnTo>
                <a:lnTo>
                  <a:pt x="501" y="89"/>
                </a:lnTo>
                <a:lnTo>
                  <a:pt x="502" y="90"/>
                </a:lnTo>
                <a:lnTo>
                  <a:pt x="502" y="91"/>
                </a:lnTo>
                <a:lnTo>
                  <a:pt x="503" y="91"/>
                </a:lnTo>
                <a:lnTo>
                  <a:pt x="504" y="91"/>
                </a:lnTo>
                <a:lnTo>
                  <a:pt x="505" y="92"/>
                </a:lnTo>
                <a:lnTo>
                  <a:pt x="506" y="92"/>
                </a:lnTo>
                <a:lnTo>
                  <a:pt x="507" y="93"/>
                </a:lnTo>
                <a:lnTo>
                  <a:pt x="508" y="93"/>
                </a:lnTo>
                <a:lnTo>
                  <a:pt x="509" y="93"/>
                </a:lnTo>
                <a:lnTo>
                  <a:pt x="510" y="93"/>
                </a:lnTo>
                <a:lnTo>
                  <a:pt x="510" y="93"/>
                </a:lnTo>
                <a:lnTo>
                  <a:pt x="511" y="93"/>
                </a:lnTo>
                <a:lnTo>
                  <a:pt x="512" y="92"/>
                </a:lnTo>
                <a:lnTo>
                  <a:pt x="514" y="92"/>
                </a:lnTo>
                <a:lnTo>
                  <a:pt x="515" y="91"/>
                </a:lnTo>
                <a:lnTo>
                  <a:pt x="520" y="90"/>
                </a:lnTo>
                <a:lnTo>
                  <a:pt x="521" y="89"/>
                </a:lnTo>
                <a:lnTo>
                  <a:pt x="523" y="89"/>
                </a:lnTo>
                <a:lnTo>
                  <a:pt x="526" y="89"/>
                </a:lnTo>
                <a:lnTo>
                  <a:pt x="527" y="89"/>
                </a:lnTo>
                <a:lnTo>
                  <a:pt x="530" y="89"/>
                </a:lnTo>
                <a:lnTo>
                  <a:pt x="531" y="88"/>
                </a:lnTo>
                <a:lnTo>
                  <a:pt x="540" y="88"/>
                </a:lnTo>
                <a:lnTo>
                  <a:pt x="542" y="88"/>
                </a:lnTo>
                <a:lnTo>
                  <a:pt x="542" y="87"/>
                </a:lnTo>
                <a:lnTo>
                  <a:pt x="543" y="87"/>
                </a:lnTo>
                <a:lnTo>
                  <a:pt x="544" y="86"/>
                </a:lnTo>
                <a:lnTo>
                  <a:pt x="547" y="83"/>
                </a:lnTo>
                <a:lnTo>
                  <a:pt x="552" y="80"/>
                </a:lnTo>
                <a:lnTo>
                  <a:pt x="554" y="78"/>
                </a:lnTo>
                <a:lnTo>
                  <a:pt x="555" y="77"/>
                </a:lnTo>
                <a:lnTo>
                  <a:pt x="556" y="76"/>
                </a:lnTo>
                <a:lnTo>
                  <a:pt x="557" y="74"/>
                </a:lnTo>
                <a:lnTo>
                  <a:pt x="560" y="71"/>
                </a:lnTo>
                <a:lnTo>
                  <a:pt x="560" y="70"/>
                </a:lnTo>
                <a:lnTo>
                  <a:pt x="561" y="69"/>
                </a:lnTo>
                <a:lnTo>
                  <a:pt x="562" y="68"/>
                </a:lnTo>
                <a:lnTo>
                  <a:pt x="563" y="68"/>
                </a:lnTo>
                <a:lnTo>
                  <a:pt x="566" y="65"/>
                </a:lnTo>
                <a:lnTo>
                  <a:pt x="567" y="65"/>
                </a:lnTo>
                <a:lnTo>
                  <a:pt x="568" y="64"/>
                </a:lnTo>
                <a:lnTo>
                  <a:pt x="568" y="63"/>
                </a:lnTo>
                <a:lnTo>
                  <a:pt x="569" y="62"/>
                </a:lnTo>
                <a:lnTo>
                  <a:pt x="570" y="61"/>
                </a:lnTo>
                <a:lnTo>
                  <a:pt x="570" y="60"/>
                </a:lnTo>
                <a:lnTo>
                  <a:pt x="570" y="58"/>
                </a:lnTo>
                <a:lnTo>
                  <a:pt x="571" y="56"/>
                </a:lnTo>
                <a:lnTo>
                  <a:pt x="571" y="50"/>
                </a:lnTo>
                <a:lnTo>
                  <a:pt x="572" y="49"/>
                </a:lnTo>
                <a:lnTo>
                  <a:pt x="572" y="48"/>
                </a:lnTo>
                <a:lnTo>
                  <a:pt x="573" y="46"/>
                </a:lnTo>
                <a:lnTo>
                  <a:pt x="573" y="45"/>
                </a:lnTo>
                <a:lnTo>
                  <a:pt x="574" y="45"/>
                </a:lnTo>
                <a:lnTo>
                  <a:pt x="575" y="44"/>
                </a:lnTo>
                <a:lnTo>
                  <a:pt x="576" y="44"/>
                </a:lnTo>
                <a:lnTo>
                  <a:pt x="577" y="44"/>
                </a:lnTo>
                <a:lnTo>
                  <a:pt x="579" y="44"/>
                </a:lnTo>
                <a:lnTo>
                  <a:pt x="580" y="44"/>
                </a:lnTo>
                <a:lnTo>
                  <a:pt x="582" y="44"/>
                </a:lnTo>
                <a:lnTo>
                  <a:pt x="585" y="44"/>
                </a:lnTo>
                <a:lnTo>
                  <a:pt x="588" y="45"/>
                </a:lnTo>
                <a:lnTo>
                  <a:pt x="591" y="46"/>
                </a:lnTo>
                <a:lnTo>
                  <a:pt x="596" y="47"/>
                </a:lnTo>
                <a:lnTo>
                  <a:pt x="598" y="48"/>
                </a:lnTo>
                <a:lnTo>
                  <a:pt x="600" y="48"/>
                </a:lnTo>
                <a:lnTo>
                  <a:pt x="600" y="48"/>
                </a:lnTo>
                <a:lnTo>
                  <a:pt x="601" y="48"/>
                </a:lnTo>
                <a:lnTo>
                  <a:pt x="602" y="48"/>
                </a:lnTo>
                <a:lnTo>
                  <a:pt x="603" y="48"/>
                </a:lnTo>
                <a:lnTo>
                  <a:pt x="604" y="48"/>
                </a:lnTo>
                <a:lnTo>
                  <a:pt x="605" y="47"/>
                </a:lnTo>
                <a:lnTo>
                  <a:pt x="606" y="47"/>
                </a:lnTo>
                <a:lnTo>
                  <a:pt x="607" y="46"/>
                </a:lnTo>
                <a:lnTo>
                  <a:pt x="608" y="45"/>
                </a:lnTo>
                <a:lnTo>
                  <a:pt x="609" y="44"/>
                </a:lnTo>
                <a:lnTo>
                  <a:pt x="610" y="43"/>
                </a:lnTo>
                <a:lnTo>
                  <a:pt x="611" y="43"/>
                </a:lnTo>
                <a:lnTo>
                  <a:pt x="611" y="42"/>
                </a:lnTo>
                <a:lnTo>
                  <a:pt x="612" y="41"/>
                </a:lnTo>
                <a:lnTo>
                  <a:pt x="612" y="40"/>
                </a:lnTo>
                <a:lnTo>
                  <a:pt x="613" y="39"/>
                </a:lnTo>
                <a:lnTo>
                  <a:pt x="613" y="36"/>
                </a:lnTo>
                <a:lnTo>
                  <a:pt x="614" y="34"/>
                </a:lnTo>
                <a:lnTo>
                  <a:pt x="614" y="34"/>
                </a:lnTo>
                <a:lnTo>
                  <a:pt x="614" y="33"/>
                </a:lnTo>
                <a:lnTo>
                  <a:pt x="615" y="32"/>
                </a:lnTo>
                <a:lnTo>
                  <a:pt x="615" y="32"/>
                </a:lnTo>
                <a:lnTo>
                  <a:pt x="616" y="31"/>
                </a:lnTo>
                <a:lnTo>
                  <a:pt x="617" y="30"/>
                </a:lnTo>
                <a:lnTo>
                  <a:pt x="619" y="29"/>
                </a:lnTo>
                <a:lnTo>
                  <a:pt x="620" y="28"/>
                </a:lnTo>
                <a:lnTo>
                  <a:pt x="623" y="27"/>
                </a:lnTo>
                <a:lnTo>
                  <a:pt x="628" y="24"/>
                </a:lnTo>
                <a:lnTo>
                  <a:pt x="630" y="23"/>
                </a:lnTo>
                <a:lnTo>
                  <a:pt x="631" y="23"/>
                </a:lnTo>
                <a:lnTo>
                  <a:pt x="631" y="22"/>
                </a:lnTo>
                <a:lnTo>
                  <a:pt x="632" y="21"/>
                </a:lnTo>
                <a:lnTo>
                  <a:pt x="633" y="20"/>
                </a:lnTo>
                <a:lnTo>
                  <a:pt x="633" y="19"/>
                </a:lnTo>
                <a:lnTo>
                  <a:pt x="634" y="18"/>
                </a:lnTo>
                <a:lnTo>
                  <a:pt x="634" y="17"/>
                </a:lnTo>
                <a:lnTo>
                  <a:pt x="634" y="13"/>
                </a:lnTo>
                <a:lnTo>
                  <a:pt x="635" y="11"/>
                </a:lnTo>
                <a:lnTo>
                  <a:pt x="636" y="9"/>
                </a:lnTo>
                <a:lnTo>
                  <a:pt x="637" y="6"/>
                </a:lnTo>
                <a:lnTo>
                  <a:pt x="637" y="5"/>
                </a:lnTo>
                <a:lnTo>
                  <a:pt x="638" y="3"/>
                </a:lnTo>
                <a:lnTo>
                  <a:pt x="638" y="1"/>
                </a:lnTo>
                <a:lnTo>
                  <a:pt x="638" y="0"/>
                </a:lnTo>
                <a:lnTo>
                  <a:pt x="639" y="0"/>
                </a:lnTo>
                <a:lnTo>
                  <a:pt x="639" y="0"/>
                </a:lnTo>
                <a:close/>
                <a:moveTo>
                  <a:pt x="475" y="289"/>
                </a:moveTo>
                <a:lnTo>
                  <a:pt x="475" y="289"/>
                </a:lnTo>
                <a:lnTo>
                  <a:pt x="474" y="290"/>
                </a:lnTo>
                <a:lnTo>
                  <a:pt x="471" y="290"/>
                </a:lnTo>
                <a:lnTo>
                  <a:pt x="464" y="292"/>
                </a:lnTo>
                <a:lnTo>
                  <a:pt x="461" y="292"/>
                </a:lnTo>
                <a:lnTo>
                  <a:pt x="458" y="293"/>
                </a:lnTo>
                <a:lnTo>
                  <a:pt x="454" y="294"/>
                </a:lnTo>
                <a:lnTo>
                  <a:pt x="452" y="295"/>
                </a:lnTo>
                <a:lnTo>
                  <a:pt x="451" y="296"/>
                </a:lnTo>
                <a:lnTo>
                  <a:pt x="447" y="298"/>
                </a:lnTo>
                <a:lnTo>
                  <a:pt x="445" y="299"/>
                </a:lnTo>
                <a:lnTo>
                  <a:pt x="442" y="300"/>
                </a:lnTo>
                <a:lnTo>
                  <a:pt x="437" y="302"/>
                </a:lnTo>
                <a:lnTo>
                  <a:pt x="436" y="302"/>
                </a:lnTo>
                <a:lnTo>
                  <a:pt x="435" y="303"/>
                </a:lnTo>
                <a:lnTo>
                  <a:pt x="429" y="306"/>
                </a:lnTo>
                <a:lnTo>
                  <a:pt x="427" y="307"/>
                </a:lnTo>
                <a:lnTo>
                  <a:pt x="425" y="307"/>
                </a:lnTo>
                <a:lnTo>
                  <a:pt x="421" y="309"/>
                </a:lnTo>
                <a:lnTo>
                  <a:pt x="420" y="309"/>
                </a:lnTo>
                <a:lnTo>
                  <a:pt x="418" y="309"/>
                </a:lnTo>
                <a:lnTo>
                  <a:pt x="414" y="309"/>
                </a:lnTo>
                <a:lnTo>
                  <a:pt x="412" y="310"/>
                </a:lnTo>
                <a:lnTo>
                  <a:pt x="411" y="310"/>
                </a:lnTo>
                <a:lnTo>
                  <a:pt x="410" y="310"/>
                </a:lnTo>
                <a:lnTo>
                  <a:pt x="409" y="311"/>
                </a:lnTo>
                <a:lnTo>
                  <a:pt x="408" y="311"/>
                </a:lnTo>
                <a:lnTo>
                  <a:pt x="407" y="312"/>
                </a:lnTo>
                <a:lnTo>
                  <a:pt x="406" y="313"/>
                </a:lnTo>
                <a:lnTo>
                  <a:pt x="406" y="314"/>
                </a:lnTo>
                <a:lnTo>
                  <a:pt x="405" y="315"/>
                </a:lnTo>
                <a:lnTo>
                  <a:pt x="404" y="316"/>
                </a:lnTo>
                <a:lnTo>
                  <a:pt x="404" y="318"/>
                </a:lnTo>
                <a:lnTo>
                  <a:pt x="403" y="321"/>
                </a:lnTo>
                <a:lnTo>
                  <a:pt x="402" y="323"/>
                </a:lnTo>
                <a:lnTo>
                  <a:pt x="402" y="324"/>
                </a:lnTo>
                <a:lnTo>
                  <a:pt x="402" y="325"/>
                </a:lnTo>
                <a:lnTo>
                  <a:pt x="401" y="325"/>
                </a:lnTo>
                <a:lnTo>
                  <a:pt x="400" y="326"/>
                </a:lnTo>
                <a:lnTo>
                  <a:pt x="399" y="326"/>
                </a:lnTo>
                <a:lnTo>
                  <a:pt x="398" y="327"/>
                </a:lnTo>
                <a:lnTo>
                  <a:pt x="396" y="327"/>
                </a:lnTo>
                <a:lnTo>
                  <a:pt x="394" y="327"/>
                </a:lnTo>
                <a:lnTo>
                  <a:pt x="392" y="326"/>
                </a:lnTo>
                <a:lnTo>
                  <a:pt x="391" y="326"/>
                </a:lnTo>
                <a:lnTo>
                  <a:pt x="389" y="326"/>
                </a:lnTo>
                <a:lnTo>
                  <a:pt x="388" y="325"/>
                </a:lnTo>
                <a:lnTo>
                  <a:pt x="386" y="324"/>
                </a:lnTo>
                <a:lnTo>
                  <a:pt x="385" y="323"/>
                </a:lnTo>
                <a:lnTo>
                  <a:pt x="384" y="323"/>
                </a:lnTo>
                <a:lnTo>
                  <a:pt x="383" y="323"/>
                </a:lnTo>
                <a:lnTo>
                  <a:pt x="382" y="323"/>
                </a:lnTo>
                <a:lnTo>
                  <a:pt x="381" y="323"/>
                </a:lnTo>
                <a:lnTo>
                  <a:pt x="380" y="323"/>
                </a:lnTo>
                <a:lnTo>
                  <a:pt x="379" y="323"/>
                </a:lnTo>
                <a:lnTo>
                  <a:pt x="378" y="324"/>
                </a:lnTo>
                <a:lnTo>
                  <a:pt x="375" y="325"/>
                </a:lnTo>
                <a:lnTo>
                  <a:pt x="373" y="326"/>
                </a:lnTo>
                <a:lnTo>
                  <a:pt x="371" y="327"/>
                </a:lnTo>
                <a:lnTo>
                  <a:pt x="367" y="328"/>
                </a:lnTo>
                <a:lnTo>
                  <a:pt x="364" y="329"/>
                </a:lnTo>
                <a:lnTo>
                  <a:pt x="361" y="330"/>
                </a:lnTo>
                <a:lnTo>
                  <a:pt x="357" y="332"/>
                </a:lnTo>
                <a:lnTo>
                  <a:pt x="355" y="332"/>
                </a:lnTo>
                <a:lnTo>
                  <a:pt x="354" y="333"/>
                </a:lnTo>
                <a:lnTo>
                  <a:pt x="353" y="334"/>
                </a:lnTo>
                <a:lnTo>
                  <a:pt x="353" y="334"/>
                </a:lnTo>
                <a:lnTo>
                  <a:pt x="352" y="335"/>
                </a:lnTo>
                <a:lnTo>
                  <a:pt x="352" y="335"/>
                </a:lnTo>
                <a:lnTo>
                  <a:pt x="352" y="336"/>
                </a:lnTo>
                <a:lnTo>
                  <a:pt x="352" y="336"/>
                </a:lnTo>
                <a:lnTo>
                  <a:pt x="353" y="336"/>
                </a:lnTo>
                <a:lnTo>
                  <a:pt x="353" y="337"/>
                </a:lnTo>
                <a:lnTo>
                  <a:pt x="354" y="337"/>
                </a:lnTo>
                <a:lnTo>
                  <a:pt x="356" y="338"/>
                </a:lnTo>
                <a:lnTo>
                  <a:pt x="357" y="339"/>
                </a:lnTo>
                <a:lnTo>
                  <a:pt x="358" y="340"/>
                </a:lnTo>
                <a:lnTo>
                  <a:pt x="359" y="340"/>
                </a:lnTo>
                <a:lnTo>
                  <a:pt x="361" y="342"/>
                </a:lnTo>
                <a:lnTo>
                  <a:pt x="364" y="345"/>
                </a:lnTo>
                <a:lnTo>
                  <a:pt x="367" y="349"/>
                </a:lnTo>
                <a:lnTo>
                  <a:pt x="369" y="351"/>
                </a:lnTo>
                <a:lnTo>
                  <a:pt x="370" y="351"/>
                </a:lnTo>
                <a:lnTo>
                  <a:pt x="370" y="352"/>
                </a:lnTo>
                <a:lnTo>
                  <a:pt x="370" y="353"/>
                </a:lnTo>
                <a:lnTo>
                  <a:pt x="370" y="353"/>
                </a:lnTo>
                <a:lnTo>
                  <a:pt x="370" y="354"/>
                </a:lnTo>
                <a:lnTo>
                  <a:pt x="370" y="355"/>
                </a:lnTo>
                <a:lnTo>
                  <a:pt x="369" y="355"/>
                </a:lnTo>
                <a:lnTo>
                  <a:pt x="368" y="356"/>
                </a:lnTo>
                <a:lnTo>
                  <a:pt x="365" y="358"/>
                </a:lnTo>
                <a:lnTo>
                  <a:pt x="364" y="359"/>
                </a:lnTo>
                <a:lnTo>
                  <a:pt x="364" y="359"/>
                </a:lnTo>
                <a:lnTo>
                  <a:pt x="363" y="360"/>
                </a:lnTo>
                <a:lnTo>
                  <a:pt x="362" y="361"/>
                </a:lnTo>
                <a:lnTo>
                  <a:pt x="361" y="362"/>
                </a:lnTo>
                <a:lnTo>
                  <a:pt x="361" y="364"/>
                </a:lnTo>
                <a:lnTo>
                  <a:pt x="361" y="364"/>
                </a:lnTo>
                <a:lnTo>
                  <a:pt x="361" y="365"/>
                </a:lnTo>
                <a:lnTo>
                  <a:pt x="361" y="365"/>
                </a:lnTo>
                <a:lnTo>
                  <a:pt x="361" y="366"/>
                </a:lnTo>
                <a:lnTo>
                  <a:pt x="362" y="367"/>
                </a:lnTo>
                <a:lnTo>
                  <a:pt x="364" y="370"/>
                </a:lnTo>
                <a:lnTo>
                  <a:pt x="365" y="371"/>
                </a:lnTo>
                <a:lnTo>
                  <a:pt x="365" y="372"/>
                </a:lnTo>
                <a:lnTo>
                  <a:pt x="367" y="376"/>
                </a:lnTo>
                <a:lnTo>
                  <a:pt x="368" y="377"/>
                </a:lnTo>
                <a:lnTo>
                  <a:pt x="369" y="379"/>
                </a:lnTo>
                <a:lnTo>
                  <a:pt x="370" y="380"/>
                </a:lnTo>
                <a:lnTo>
                  <a:pt x="371" y="382"/>
                </a:lnTo>
                <a:lnTo>
                  <a:pt x="373" y="384"/>
                </a:lnTo>
                <a:lnTo>
                  <a:pt x="375" y="386"/>
                </a:lnTo>
                <a:lnTo>
                  <a:pt x="380" y="389"/>
                </a:lnTo>
                <a:lnTo>
                  <a:pt x="381" y="390"/>
                </a:lnTo>
                <a:lnTo>
                  <a:pt x="381" y="391"/>
                </a:lnTo>
                <a:lnTo>
                  <a:pt x="382" y="392"/>
                </a:lnTo>
                <a:lnTo>
                  <a:pt x="382" y="393"/>
                </a:lnTo>
                <a:lnTo>
                  <a:pt x="382" y="394"/>
                </a:lnTo>
                <a:lnTo>
                  <a:pt x="382" y="395"/>
                </a:lnTo>
                <a:lnTo>
                  <a:pt x="382" y="396"/>
                </a:lnTo>
                <a:lnTo>
                  <a:pt x="382" y="397"/>
                </a:lnTo>
                <a:lnTo>
                  <a:pt x="381" y="399"/>
                </a:lnTo>
                <a:lnTo>
                  <a:pt x="381" y="400"/>
                </a:lnTo>
                <a:lnTo>
                  <a:pt x="380" y="401"/>
                </a:lnTo>
                <a:lnTo>
                  <a:pt x="380" y="402"/>
                </a:lnTo>
                <a:lnTo>
                  <a:pt x="380" y="402"/>
                </a:lnTo>
                <a:lnTo>
                  <a:pt x="381" y="403"/>
                </a:lnTo>
                <a:lnTo>
                  <a:pt x="381" y="404"/>
                </a:lnTo>
                <a:lnTo>
                  <a:pt x="381" y="405"/>
                </a:lnTo>
                <a:lnTo>
                  <a:pt x="382" y="405"/>
                </a:lnTo>
                <a:lnTo>
                  <a:pt x="383" y="406"/>
                </a:lnTo>
                <a:lnTo>
                  <a:pt x="384" y="407"/>
                </a:lnTo>
                <a:lnTo>
                  <a:pt x="385" y="408"/>
                </a:lnTo>
                <a:lnTo>
                  <a:pt x="386" y="408"/>
                </a:lnTo>
                <a:lnTo>
                  <a:pt x="387" y="409"/>
                </a:lnTo>
                <a:lnTo>
                  <a:pt x="390" y="410"/>
                </a:lnTo>
                <a:lnTo>
                  <a:pt x="391" y="411"/>
                </a:lnTo>
                <a:lnTo>
                  <a:pt x="392" y="412"/>
                </a:lnTo>
                <a:lnTo>
                  <a:pt x="392" y="412"/>
                </a:lnTo>
                <a:lnTo>
                  <a:pt x="393" y="413"/>
                </a:lnTo>
                <a:lnTo>
                  <a:pt x="393" y="413"/>
                </a:lnTo>
                <a:lnTo>
                  <a:pt x="393" y="414"/>
                </a:lnTo>
                <a:lnTo>
                  <a:pt x="393" y="415"/>
                </a:lnTo>
                <a:lnTo>
                  <a:pt x="393" y="416"/>
                </a:lnTo>
                <a:lnTo>
                  <a:pt x="393" y="417"/>
                </a:lnTo>
                <a:lnTo>
                  <a:pt x="393" y="420"/>
                </a:lnTo>
                <a:lnTo>
                  <a:pt x="393" y="421"/>
                </a:lnTo>
                <a:lnTo>
                  <a:pt x="393" y="421"/>
                </a:lnTo>
                <a:lnTo>
                  <a:pt x="393" y="422"/>
                </a:lnTo>
                <a:lnTo>
                  <a:pt x="394" y="423"/>
                </a:lnTo>
                <a:lnTo>
                  <a:pt x="394" y="423"/>
                </a:lnTo>
                <a:lnTo>
                  <a:pt x="394" y="424"/>
                </a:lnTo>
                <a:lnTo>
                  <a:pt x="394" y="424"/>
                </a:lnTo>
                <a:lnTo>
                  <a:pt x="394" y="425"/>
                </a:lnTo>
                <a:lnTo>
                  <a:pt x="394" y="426"/>
                </a:lnTo>
                <a:lnTo>
                  <a:pt x="393" y="428"/>
                </a:lnTo>
                <a:lnTo>
                  <a:pt x="393" y="429"/>
                </a:lnTo>
                <a:lnTo>
                  <a:pt x="393" y="431"/>
                </a:lnTo>
                <a:lnTo>
                  <a:pt x="393" y="431"/>
                </a:lnTo>
                <a:lnTo>
                  <a:pt x="393" y="432"/>
                </a:lnTo>
                <a:lnTo>
                  <a:pt x="394" y="433"/>
                </a:lnTo>
                <a:lnTo>
                  <a:pt x="394" y="434"/>
                </a:lnTo>
                <a:lnTo>
                  <a:pt x="395" y="434"/>
                </a:lnTo>
                <a:lnTo>
                  <a:pt x="395" y="435"/>
                </a:lnTo>
                <a:lnTo>
                  <a:pt x="396" y="436"/>
                </a:lnTo>
                <a:lnTo>
                  <a:pt x="396" y="436"/>
                </a:lnTo>
                <a:lnTo>
                  <a:pt x="397" y="437"/>
                </a:lnTo>
                <a:lnTo>
                  <a:pt x="398" y="437"/>
                </a:lnTo>
                <a:lnTo>
                  <a:pt x="399" y="437"/>
                </a:lnTo>
                <a:lnTo>
                  <a:pt x="400" y="438"/>
                </a:lnTo>
                <a:lnTo>
                  <a:pt x="402" y="438"/>
                </a:lnTo>
                <a:lnTo>
                  <a:pt x="404" y="438"/>
                </a:lnTo>
                <a:lnTo>
                  <a:pt x="409" y="439"/>
                </a:lnTo>
                <a:lnTo>
                  <a:pt x="411" y="439"/>
                </a:lnTo>
                <a:lnTo>
                  <a:pt x="414" y="439"/>
                </a:lnTo>
                <a:lnTo>
                  <a:pt x="415" y="439"/>
                </a:lnTo>
                <a:lnTo>
                  <a:pt x="416" y="438"/>
                </a:lnTo>
                <a:lnTo>
                  <a:pt x="416" y="438"/>
                </a:lnTo>
                <a:lnTo>
                  <a:pt x="417" y="438"/>
                </a:lnTo>
                <a:lnTo>
                  <a:pt x="417" y="437"/>
                </a:lnTo>
                <a:lnTo>
                  <a:pt x="417" y="437"/>
                </a:lnTo>
                <a:lnTo>
                  <a:pt x="418" y="436"/>
                </a:lnTo>
                <a:lnTo>
                  <a:pt x="420" y="433"/>
                </a:lnTo>
                <a:lnTo>
                  <a:pt x="421" y="431"/>
                </a:lnTo>
                <a:lnTo>
                  <a:pt x="421" y="431"/>
                </a:lnTo>
                <a:lnTo>
                  <a:pt x="422" y="430"/>
                </a:lnTo>
                <a:lnTo>
                  <a:pt x="423" y="429"/>
                </a:lnTo>
                <a:lnTo>
                  <a:pt x="423" y="429"/>
                </a:lnTo>
                <a:lnTo>
                  <a:pt x="424" y="428"/>
                </a:lnTo>
                <a:lnTo>
                  <a:pt x="425" y="428"/>
                </a:lnTo>
                <a:lnTo>
                  <a:pt x="430" y="427"/>
                </a:lnTo>
                <a:lnTo>
                  <a:pt x="432" y="426"/>
                </a:lnTo>
                <a:lnTo>
                  <a:pt x="433" y="426"/>
                </a:lnTo>
                <a:lnTo>
                  <a:pt x="436" y="425"/>
                </a:lnTo>
                <a:lnTo>
                  <a:pt x="440" y="424"/>
                </a:lnTo>
                <a:lnTo>
                  <a:pt x="443" y="423"/>
                </a:lnTo>
                <a:lnTo>
                  <a:pt x="444" y="422"/>
                </a:lnTo>
                <a:lnTo>
                  <a:pt x="445" y="422"/>
                </a:lnTo>
                <a:lnTo>
                  <a:pt x="446" y="421"/>
                </a:lnTo>
                <a:lnTo>
                  <a:pt x="447" y="420"/>
                </a:lnTo>
                <a:lnTo>
                  <a:pt x="455" y="414"/>
                </a:lnTo>
                <a:lnTo>
                  <a:pt x="458" y="412"/>
                </a:lnTo>
                <a:lnTo>
                  <a:pt x="459" y="411"/>
                </a:lnTo>
                <a:lnTo>
                  <a:pt x="460" y="410"/>
                </a:lnTo>
                <a:lnTo>
                  <a:pt x="462" y="409"/>
                </a:lnTo>
                <a:lnTo>
                  <a:pt x="464" y="409"/>
                </a:lnTo>
                <a:lnTo>
                  <a:pt x="467" y="408"/>
                </a:lnTo>
                <a:lnTo>
                  <a:pt x="468" y="407"/>
                </a:lnTo>
                <a:lnTo>
                  <a:pt x="469" y="407"/>
                </a:lnTo>
                <a:lnTo>
                  <a:pt x="471" y="406"/>
                </a:lnTo>
                <a:lnTo>
                  <a:pt x="472" y="405"/>
                </a:lnTo>
                <a:lnTo>
                  <a:pt x="473" y="404"/>
                </a:lnTo>
                <a:lnTo>
                  <a:pt x="475" y="402"/>
                </a:lnTo>
                <a:lnTo>
                  <a:pt x="476" y="401"/>
                </a:lnTo>
                <a:lnTo>
                  <a:pt x="476" y="401"/>
                </a:lnTo>
                <a:lnTo>
                  <a:pt x="477" y="400"/>
                </a:lnTo>
                <a:lnTo>
                  <a:pt x="478" y="400"/>
                </a:lnTo>
                <a:lnTo>
                  <a:pt x="479" y="399"/>
                </a:lnTo>
                <a:lnTo>
                  <a:pt x="480" y="399"/>
                </a:lnTo>
                <a:lnTo>
                  <a:pt x="481" y="399"/>
                </a:lnTo>
                <a:lnTo>
                  <a:pt x="485" y="398"/>
                </a:lnTo>
                <a:lnTo>
                  <a:pt x="487" y="398"/>
                </a:lnTo>
                <a:lnTo>
                  <a:pt x="488" y="398"/>
                </a:lnTo>
                <a:lnTo>
                  <a:pt x="492" y="398"/>
                </a:lnTo>
                <a:lnTo>
                  <a:pt x="495" y="398"/>
                </a:lnTo>
                <a:lnTo>
                  <a:pt x="496" y="398"/>
                </a:lnTo>
                <a:lnTo>
                  <a:pt x="497" y="398"/>
                </a:lnTo>
                <a:lnTo>
                  <a:pt x="498" y="398"/>
                </a:lnTo>
                <a:lnTo>
                  <a:pt x="500" y="399"/>
                </a:lnTo>
                <a:lnTo>
                  <a:pt x="502" y="399"/>
                </a:lnTo>
                <a:lnTo>
                  <a:pt x="503" y="400"/>
                </a:lnTo>
                <a:lnTo>
                  <a:pt x="505" y="401"/>
                </a:lnTo>
                <a:lnTo>
                  <a:pt x="508" y="403"/>
                </a:lnTo>
                <a:lnTo>
                  <a:pt x="510" y="404"/>
                </a:lnTo>
                <a:lnTo>
                  <a:pt x="511" y="405"/>
                </a:lnTo>
                <a:lnTo>
                  <a:pt x="512" y="405"/>
                </a:lnTo>
                <a:lnTo>
                  <a:pt x="514" y="406"/>
                </a:lnTo>
                <a:lnTo>
                  <a:pt x="515" y="406"/>
                </a:lnTo>
                <a:lnTo>
                  <a:pt x="517" y="406"/>
                </a:lnTo>
                <a:lnTo>
                  <a:pt x="519" y="406"/>
                </a:lnTo>
                <a:lnTo>
                  <a:pt x="520" y="406"/>
                </a:lnTo>
                <a:lnTo>
                  <a:pt x="521" y="406"/>
                </a:lnTo>
                <a:lnTo>
                  <a:pt x="522" y="406"/>
                </a:lnTo>
                <a:lnTo>
                  <a:pt x="522" y="405"/>
                </a:lnTo>
                <a:lnTo>
                  <a:pt x="523" y="405"/>
                </a:lnTo>
                <a:lnTo>
                  <a:pt x="525" y="403"/>
                </a:lnTo>
                <a:lnTo>
                  <a:pt x="528" y="401"/>
                </a:lnTo>
                <a:lnTo>
                  <a:pt x="529" y="400"/>
                </a:lnTo>
                <a:lnTo>
                  <a:pt x="530" y="399"/>
                </a:lnTo>
                <a:lnTo>
                  <a:pt x="531" y="398"/>
                </a:lnTo>
                <a:lnTo>
                  <a:pt x="531" y="396"/>
                </a:lnTo>
                <a:lnTo>
                  <a:pt x="532" y="395"/>
                </a:lnTo>
                <a:lnTo>
                  <a:pt x="532" y="394"/>
                </a:lnTo>
                <a:lnTo>
                  <a:pt x="532" y="393"/>
                </a:lnTo>
                <a:lnTo>
                  <a:pt x="532" y="390"/>
                </a:lnTo>
                <a:lnTo>
                  <a:pt x="531" y="385"/>
                </a:lnTo>
                <a:lnTo>
                  <a:pt x="530" y="381"/>
                </a:lnTo>
                <a:lnTo>
                  <a:pt x="530" y="380"/>
                </a:lnTo>
                <a:lnTo>
                  <a:pt x="530" y="380"/>
                </a:lnTo>
                <a:lnTo>
                  <a:pt x="530" y="379"/>
                </a:lnTo>
                <a:lnTo>
                  <a:pt x="529" y="378"/>
                </a:lnTo>
                <a:lnTo>
                  <a:pt x="529" y="377"/>
                </a:lnTo>
                <a:lnTo>
                  <a:pt x="528" y="376"/>
                </a:lnTo>
                <a:lnTo>
                  <a:pt x="526" y="375"/>
                </a:lnTo>
                <a:lnTo>
                  <a:pt x="526" y="374"/>
                </a:lnTo>
                <a:lnTo>
                  <a:pt x="526" y="374"/>
                </a:lnTo>
                <a:lnTo>
                  <a:pt x="526" y="373"/>
                </a:lnTo>
                <a:lnTo>
                  <a:pt x="525" y="372"/>
                </a:lnTo>
                <a:lnTo>
                  <a:pt x="525" y="371"/>
                </a:lnTo>
                <a:lnTo>
                  <a:pt x="526" y="370"/>
                </a:lnTo>
                <a:lnTo>
                  <a:pt x="526" y="369"/>
                </a:lnTo>
                <a:lnTo>
                  <a:pt x="526" y="369"/>
                </a:lnTo>
                <a:lnTo>
                  <a:pt x="527" y="368"/>
                </a:lnTo>
                <a:lnTo>
                  <a:pt x="528" y="367"/>
                </a:lnTo>
                <a:lnTo>
                  <a:pt x="529" y="366"/>
                </a:lnTo>
                <a:lnTo>
                  <a:pt x="530" y="365"/>
                </a:lnTo>
                <a:lnTo>
                  <a:pt x="531" y="365"/>
                </a:lnTo>
                <a:lnTo>
                  <a:pt x="538" y="361"/>
                </a:lnTo>
                <a:lnTo>
                  <a:pt x="541" y="359"/>
                </a:lnTo>
                <a:lnTo>
                  <a:pt x="542" y="358"/>
                </a:lnTo>
                <a:lnTo>
                  <a:pt x="543" y="357"/>
                </a:lnTo>
                <a:lnTo>
                  <a:pt x="544" y="356"/>
                </a:lnTo>
                <a:lnTo>
                  <a:pt x="545" y="356"/>
                </a:lnTo>
                <a:lnTo>
                  <a:pt x="545" y="355"/>
                </a:lnTo>
                <a:lnTo>
                  <a:pt x="546" y="354"/>
                </a:lnTo>
                <a:lnTo>
                  <a:pt x="547" y="352"/>
                </a:lnTo>
                <a:lnTo>
                  <a:pt x="547" y="351"/>
                </a:lnTo>
                <a:lnTo>
                  <a:pt x="547" y="350"/>
                </a:lnTo>
                <a:lnTo>
                  <a:pt x="547" y="349"/>
                </a:lnTo>
                <a:lnTo>
                  <a:pt x="547" y="349"/>
                </a:lnTo>
                <a:lnTo>
                  <a:pt x="547" y="347"/>
                </a:lnTo>
                <a:lnTo>
                  <a:pt x="546" y="346"/>
                </a:lnTo>
                <a:lnTo>
                  <a:pt x="545" y="345"/>
                </a:lnTo>
                <a:lnTo>
                  <a:pt x="545" y="344"/>
                </a:lnTo>
                <a:lnTo>
                  <a:pt x="543" y="342"/>
                </a:lnTo>
                <a:lnTo>
                  <a:pt x="542" y="341"/>
                </a:lnTo>
                <a:lnTo>
                  <a:pt x="541" y="341"/>
                </a:lnTo>
                <a:lnTo>
                  <a:pt x="540" y="340"/>
                </a:lnTo>
                <a:lnTo>
                  <a:pt x="535" y="336"/>
                </a:lnTo>
                <a:lnTo>
                  <a:pt x="534" y="335"/>
                </a:lnTo>
                <a:lnTo>
                  <a:pt x="534" y="334"/>
                </a:lnTo>
                <a:lnTo>
                  <a:pt x="533" y="334"/>
                </a:lnTo>
                <a:lnTo>
                  <a:pt x="532" y="333"/>
                </a:lnTo>
                <a:lnTo>
                  <a:pt x="530" y="330"/>
                </a:lnTo>
                <a:lnTo>
                  <a:pt x="529" y="329"/>
                </a:lnTo>
                <a:lnTo>
                  <a:pt x="528" y="328"/>
                </a:lnTo>
                <a:lnTo>
                  <a:pt x="527" y="327"/>
                </a:lnTo>
                <a:lnTo>
                  <a:pt x="526" y="326"/>
                </a:lnTo>
                <a:lnTo>
                  <a:pt x="525" y="325"/>
                </a:lnTo>
                <a:lnTo>
                  <a:pt x="520" y="323"/>
                </a:lnTo>
                <a:lnTo>
                  <a:pt x="518" y="322"/>
                </a:lnTo>
                <a:lnTo>
                  <a:pt x="513" y="320"/>
                </a:lnTo>
                <a:lnTo>
                  <a:pt x="511" y="320"/>
                </a:lnTo>
                <a:lnTo>
                  <a:pt x="510" y="319"/>
                </a:lnTo>
                <a:lnTo>
                  <a:pt x="509" y="319"/>
                </a:lnTo>
                <a:lnTo>
                  <a:pt x="508" y="318"/>
                </a:lnTo>
                <a:lnTo>
                  <a:pt x="507" y="317"/>
                </a:lnTo>
                <a:lnTo>
                  <a:pt x="506" y="316"/>
                </a:lnTo>
                <a:lnTo>
                  <a:pt x="505" y="315"/>
                </a:lnTo>
                <a:lnTo>
                  <a:pt x="504" y="314"/>
                </a:lnTo>
                <a:lnTo>
                  <a:pt x="504" y="313"/>
                </a:lnTo>
                <a:lnTo>
                  <a:pt x="503" y="312"/>
                </a:lnTo>
                <a:lnTo>
                  <a:pt x="502" y="308"/>
                </a:lnTo>
                <a:lnTo>
                  <a:pt x="501" y="307"/>
                </a:lnTo>
                <a:lnTo>
                  <a:pt x="501" y="307"/>
                </a:lnTo>
                <a:lnTo>
                  <a:pt x="500" y="306"/>
                </a:lnTo>
                <a:lnTo>
                  <a:pt x="499" y="306"/>
                </a:lnTo>
                <a:lnTo>
                  <a:pt x="498" y="306"/>
                </a:lnTo>
                <a:lnTo>
                  <a:pt x="495" y="305"/>
                </a:lnTo>
                <a:lnTo>
                  <a:pt x="494" y="304"/>
                </a:lnTo>
                <a:lnTo>
                  <a:pt x="492" y="304"/>
                </a:lnTo>
                <a:lnTo>
                  <a:pt x="491" y="303"/>
                </a:lnTo>
                <a:lnTo>
                  <a:pt x="487" y="299"/>
                </a:lnTo>
                <a:lnTo>
                  <a:pt x="484" y="298"/>
                </a:lnTo>
                <a:lnTo>
                  <a:pt x="481" y="295"/>
                </a:lnTo>
                <a:lnTo>
                  <a:pt x="480" y="295"/>
                </a:lnTo>
                <a:lnTo>
                  <a:pt x="479" y="294"/>
                </a:lnTo>
                <a:lnTo>
                  <a:pt x="478" y="293"/>
                </a:lnTo>
                <a:lnTo>
                  <a:pt x="478" y="293"/>
                </a:lnTo>
                <a:lnTo>
                  <a:pt x="477" y="292"/>
                </a:lnTo>
                <a:lnTo>
                  <a:pt x="477" y="291"/>
                </a:lnTo>
                <a:lnTo>
                  <a:pt x="477" y="290"/>
                </a:lnTo>
                <a:lnTo>
                  <a:pt x="477" y="290"/>
                </a:lnTo>
                <a:lnTo>
                  <a:pt x="477" y="290"/>
                </a:lnTo>
                <a:lnTo>
                  <a:pt x="477" y="289"/>
                </a:lnTo>
                <a:lnTo>
                  <a:pt x="476" y="289"/>
                </a:lnTo>
                <a:lnTo>
                  <a:pt x="475" y="289"/>
                </a:lnTo>
                <a:lnTo>
                  <a:pt x="475" y="289"/>
                </a:lnTo>
                <a:close/>
              </a:path>
            </a:pathLst>
          </a:custGeom>
          <a:solidFill>
            <a:srgbClr val="BED8E8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420" name="Freeform 261">
            <a:extLst>
              <a:ext uri="{FF2B5EF4-FFF2-40B4-BE49-F238E27FC236}">
                <a16:creationId xmlns:a16="http://schemas.microsoft.com/office/drawing/2014/main" id="{89485CCF-22B2-4F5A-A85B-81D4CDEBF014}"/>
              </a:ext>
            </a:extLst>
          </p:cNvPr>
          <p:cNvSpPr>
            <a:spLocks/>
          </p:cNvSpPr>
          <p:nvPr/>
        </p:nvSpPr>
        <p:spPr bwMode="auto">
          <a:xfrm>
            <a:off x="8215225" y="1793008"/>
            <a:ext cx="633847" cy="739827"/>
          </a:xfrm>
          <a:custGeom>
            <a:avLst/>
            <a:gdLst>
              <a:gd name="T0" fmla="*/ 382 w 622"/>
              <a:gd name="T1" fmla="*/ 15 h 726"/>
              <a:gd name="T2" fmla="*/ 401 w 622"/>
              <a:gd name="T3" fmla="*/ 14 h 726"/>
              <a:gd name="T4" fmla="*/ 434 w 622"/>
              <a:gd name="T5" fmla="*/ 42 h 726"/>
              <a:gd name="T6" fmla="*/ 459 w 622"/>
              <a:gd name="T7" fmla="*/ 64 h 726"/>
              <a:gd name="T8" fmla="*/ 455 w 622"/>
              <a:gd name="T9" fmla="*/ 93 h 726"/>
              <a:gd name="T10" fmla="*/ 463 w 622"/>
              <a:gd name="T11" fmla="*/ 127 h 726"/>
              <a:gd name="T12" fmla="*/ 450 w 622"/>
              <a:gd name="T13" fmla="*/ 153 h 726"/>
              <a:gd name="T14" fmla="*/ 451 w 622"/>
              <a:gd name="T15" fmla="*/ 173 h 726"/>
              <a:gd name="T16" fmla="*/ 471 w 622"/>
              <a:gd name="T17" fmla="*/ 182 h 726"/>
              <a:gd name="T18" fmla="*/ 486 w 622"/>
              <a:gd name="T19" fmla="*/ 204 h 726"/>
              <a:gd name="T20" fmla="*/ 499 w 622"/>
              <a:gd name="T21" fmla="*/ 216 h 726"/>
              <a:gd name="T22" fmla="*/ 544 w 622"/>
              <a:gd name="T23" fmla="*/ 212 h 726"/>
              <a:gd name="T24" fmla="*/ 557 w 622"/>
              <a:gd name="T25" fmla="*/ 230 h 726"/>
              <a:gd name="T26" fmla="*/ 563 w 622"/>
              <a:gd name="T27" fmla="*/ 267 h 726"/>
              <a:gd name="T28" fmla="*/ 553 w 622"/>
              <a:gd name="T29" fmla="*/ 294 h 726"/>
              <a:gd name="T30" fmla="*/ 558 w 622"/>
              <a:gd name="T31" fmla="*/ 312 h 726"/>
              <a:gd name="T32" fmla="*/ 583 w 622"/>
              <a:gd name="T33" fmla="*/ 326 h 726"/>
              <a:gd name="T34" fmla="*/ 572 w 622"/>
              <a:gd name="T35" fmla="*/ 339 h 726"/>
              <a:gd name="T36" fmla="*/ 572 w 622"/>
              <a:gd name="T37" fmla="*/ 350 h 726"/>
              <a:gd name="T38" fmla="*/ 562 w 622"/>
              <a:gd name="T39" fmla="*/ 369 h 726"/>
              <a:gd name="T40" fmla="*/ 556 w 622"/>
              <a:gd name="T41" fmla="*/ 379 h 726"/>
              <a:gd name="T42" fmla="*/ 572 w 622"/>
              <a:gd name="T43" fmla="*/ 393 h 726"/>
              <a:gd name="T44" fmla="*/ 592 w 622"/>
              <a:gd name="T45" fmla="*/ 402 h 726"/>
              <a:gd name="T46" fmla="*/ 601 w 622"/>
              <a:gd name="T47" fmla="*/ 418 h 726"/>
              <a:gd name="T48" fmla="*/ 621 w 622"/>
              <a:gd name="T49" fmla="*/ 438 h 726"/>
              <a:gd name="T50" fmla="*/ 615 w 622"/>
              <a:gd name="T51" fmla="*/ 469 h 726"/>
              <a:gd name="T52" fmla="*/ 605 w 622"/>
              <a:gd name="T53" fmla="*/ 500 h 726"/>
              <a:gd name="T54" fmla="*/ 581 w 622"/>
              <a:gd name="T55" fmla="*/ 514 h 726"/>
              <a:gd name="T56" fmla="*/ 581 w 622"/>
              <a:gd name="T57" fmla="*/ 533 h 726"/>
              <a:gd name="T58" fmla="*/ 563 w 622"/>
              <a:gd name="T59" fmla="*/ 539 h 726"/>
              <a:gd name="T60" fmla="*/ 537 w 622"/>
              <a:gd name="T61" fmla="*/ 556 h 726"/>
              <a:gd name="T62" fmla="*/ 506 w 622"/>
              <a:gd name="T63" fmla="*/ 565 h 726"/>
              <a:gd name="T64" fmla="*/ 492 w 622"/>
              <a:gd name="T65" fmla="*/ 574 h 726"/>
              <a:gd name="T66" fmla="*/ 475 w 622"/>
              <a:gd name="T67" fmla="*/ 610 h 726"/>
              <a:gd name="T68" fmla="*/ 496 w 622"/>
              <a:gd name="T69" fmla="*/ 629 h 726"/>
              <a:gd name="T70" fmla="*/ 500 w 622"/>
              <a:gd name="T71" fmla="*/ 651 h 726"/>
              <a:gd name="T72" fmla="*/ 477 w 622"/>
              <a:gd name="T73" fmla="*/ 658 h 726"/>
              <a:gd name="T74" fmla="*/ 465 w 622"/>
              <a:gd name="T75" fmla="*/ 671 h 726"/>
              <a:gd name="T76" fmla="*/ 436 w 622"/>
              <a:gd name="T77" fmla="*/ 667 h 726"/>
              <a:gd name="T78" fmla="*/ 396 w 622"/>
              <a:gd name="T79" fmla="*/ 665 h 726"/>
              <a:gd name="T80" fmla="*/ 390 w 622"/>
              <a:gd name="T81" fmla="*/ 677 h 726"/>
              <a:gd name="T82" fmla="*/ 373 w 622"/>
              <a:gd name="T83" fmla="*/ 688 h 726"/>
              <a:gd name="T84" fmla="*/ 360 w 622"/>
              <a:gd name="T85" fmla="*/ 702 h 726"/>
              <a:gd name="T86" fmla="*/ 343 w 622"/>
              <a:gd name="T87" fmla="*/ 677 h 726"/>
              <a:gd name="T88" fmla="*/ 326 w 622"/>
              <a:gd name="T89" fmla="*/ 676 h 726"/>
              <a:gd name="T90" fmla="*/ 296 w 622"/>
              <a:gd name="T91" fmla="*/ 659 h 726"/>
              <a:gd name="T92" fmla="*/ 282 w 622"/>
              <a:gd name="T93" fmla="*/ 679 h 726"/>
              <a:gd name="T94" fmla="*/ 279 w 622"/>
              <a:gd name="T95" fmla="*/ 703 h 726"/>
              <a:gd name="T96" fmla="*/ 248 w 622"/>
              <a:gd name="T97" fmla="*/ 726 h 726"/>
              <a:gd name="T98" fmla="*/ 224 w 622"/>
              <a:gd name="T99" fmla="*/ 719 h 726"/>
              <a:gd name="T100" fmla="*/ 220 w 622"/>
              <a:gd name="T101" fmla="*/ 708 h 726"/>
              <a:gd name="T102" fmla="*/ 185 w 622"/>
              <a:gd name="T103" fmla="*/ 706 h 726"/>
              <a:gd name="T104" fmla="*/ 160 w 622"/>
              <a:gd name="T105" fmla="*/ 704 h 726"/>
              <a:gd name="T106" fmla="*/ 145 w 622"/>
              <a:gd name="T107" fmla="*/ 705 h 726"/>
              <a:gd name="T108" fmla="*/ 127 w 622"/>
              <a:gd name="T109" fmla="*/ 713 h 726"/>
              <a:gd name="T110" fmla="*/ 108 w 622"/>
              <a:gd name="T111" fmla="*/ 704 h 726"/>
              <a:gd name="T112" fmla="*/ 86 w 622"/>
              <a:gd name="T113" fmla="*/ 690 h 726"/>
              <a:gd name="T114" fmla="*/ 62 w 622"/>
              <a:gd name="T115" fmla="*/ 706 h 726"/>
              <a:gd name="T116" fmla="*/ 22 w 622"/>
              <a:gd name="T117" fmla="*/ 711 h 726"/>
              <a:gd name="T118" fmla="*/ 1 w 622"/>
              <a:gd name="T119" fmla="*/ 706 h 7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622" h="726">
                <a:moveTo>
                  <a:pt x="363" y="0"/>
                </a:moveTo>
                <a:lnTo>
                  <a:pt x="364" y="1"/>
                </a:lnTo>
                <a:lnTo>
                  <a:pt x="365" y="1"/>
                </a:lnTo>
                <a:lnTo>
                  <a:pt x="366" y="2"/>
                </a:lnTo>
                <a:lnTo>
                  <a:pt x="366" y="2"/>
                </a:lnTo>
                <a:lnTo>
                  <a:pt x="369" y="5"/>
                </a:lnTo>
                <a:lnTo>
                  <a:pt x="370" y="6"/>
                </a:lnTo>
                <a:lnTo>
                  <a:pt x="372" y="7"/>
                </a:lnTo>
                <a:lnTo>
                  <a:pt x="375" y="9"/>
                </a:lnTo>
                <a:lnTo>
                  <a:pt x="376" y="10"/>
                </a:lnTo>
                <a:lnTo>
                  <a:pt x="377" y="11"/>
                </a:lnTo>
                <a:lnTo>
                  <a:pt x="378" y="13"/>
                </a:lnTo>
                <a:lnTo>
                  <a:pt x="378" y="13"/>
                </a:lnTo>
                <a:lnTo>
                  <a:pt x="379" y="14"/>
                </a:lnTo>
                <a:lnTo>
                  <a:pt x="380" y="14"/>
                </a:lnTo>
                <a:lnTo>
                  <a:pt x="381" y="15"/>
                </a:lnTo>
                <a:lnTo>
                  <a:pt x="382" y="15"/>
                </a:lnTo>
                <a:lnTo>
                  <a:pt x="382" y="15"/>
                </a:lnTo>
                <a:lnTo>
                  <a:pt x="383" y="14"/>
                </a:lnTo>
                <a:lnTo>
                  <a:pt x="384" y="14"/>
                </a:lnTo>
                <a:lnTo>
                  <a:pt x="384" y="14"/>
                </a:lnTo>
                <a:lnTo>
                  <a:pt x="386" y="13"/>
                </a:lnTo>
                <a:lnTo>
                  <a:pt x="387" y="12"/>
                </a:lnTo>
                <a:lnTo>
                  <a:pt x="388" y="11"/>
                </a:lnTo>
                <a:lnTo>
                  <a:pt x="389" y="11"/>
                </a:lnTo>
                <a:lnTo>
                  <a:pt x="390" y="11"/>
                </a:lnTo>
                <a:lnTo>
                  <a:pt x="391" y="11"/>
                </a:lnTo>
                <a:lnTo>
                  <a:pt x="392" y="11"/>
                </a:lnTo>
                <a:lnTo>
                  <a:pt x="396" y="12"/>
                </a:lnTo>
                <a:lnTo>
                  <a:pt x="397" y="12"/>
                </a:lnTo>
                <a:lnTo>
                  <a:pt x="398" y="12"/>
                </a:lnTo>
                <a:lnTo>
                  <a:pt x="399" y="13"/>
                </a:lnTo>
                <a:lnTo>
                  <a:pt x="400" y="13"/>
                </a:lnTo>
                <a:lnTo>
                  <a:pt x="401" y="14"/>
                </a:lnTo>
                <a:lnTo>
                  <a:pt x="402" y="16"/>
                </a:lnTo>
                <a:lnTo>
                  <a:pt x="406" y="20"/>
                </a:lnTo>
                <a:lnTo>
                  <a:pt x="412" y="27"/>
                </a:lnTo>
                <a:lnTo>
                  <a:pt x="415" y="30"/>
                </a:lnTo>
                <a:lnTo>
                  <a:pt x="416" y="30"/>
                </a:lnTo>
                <a:lnTo>
                  <a:pt x="416" y="31"/>
                </a:lnTo>
                <a:lnTo>
                  <a:pt x="417" y="32"/>
                </a:lnTo>
                <a:lnTo>
                  <a:pt x="419" y="32"/>
                </a:lnTo>
                <a:lnTo>
                  <a:pt x="420" y="33"/>
                </a:lnTo>
                <a:lnTo>
                  <a:pt x="423" y="34"/>
                </a:lnTo>
                <a:lnTo>
                  <a:pt x="424" y="34"/>
                </a:lnTo>
                <a:lnTo>
                  <a:pt x="425" y="35"/>
                </a:lnTo>
                <a:lnTo>
                  <a:pt x="427" y="36"/>
                </a:lnTo>
                <a:lnTo>
                  <a:pt x="429" y="38"/>
                </a:lnTo>
                <a:lnTo>
                  <a:pt x="432" y="40"/>
                </a:lnTo>
                <a:lnTo>
                  <a:pt x="433" y="41"/>
                </a:lnTo>
                <a:lnTo>
                  <a:pt x="434" y="42"/>
                </a:lnTo>
                <a:lnTo>
                  <a:pt x="435" y="43"/>
                </a:lnTo>
                <a:lnTo>
                  <a:pt x="436" y="45"/>
                </a:lnTo>
                <a:lnTo>
                  <a:pt x="437" y="46"/>
                </a:lnTo>
                <a:lnTo>
                  <a:pt x="439" y="50"/>
                </a:lnTo>
                <a:lnTo>
                  <a:pt x="440" y="52"/>
                </a:lnTo>
                <a:lnTo>
                  <a:pt x="441" y="53"/>
                </a:lnTo>
                <a:lnTo>
                  <a:pt x="442" y="53"/>
                </a:lnTo>
                <a:lnTo>
                  <a:pt x="443" y="55"/>
                </a:lnTo>
                <a:lnTo>
                  <a:pt x="444" y="55"/>
                </a:lnTo>
                <a:lnTo>
                  <a:pt x="445" y="56"/>
                </a:lnTo>
                <a:lnTo>
                  <a:pt x="446" y="57"/>
                </a:lnTo>
                <a:lnTo>
                  <a:pt x="448" y="58"/>
                </a:lnTo>
                <a:lnTo>
                  <a:pt x="451" y="59"/>
                </a:lnTo>
                <a:lnTo>
                  <a:pt x="457" y="62"/>
                </a:lnTo>
                <a:lnTo>
                  <a:pt x="458" y="62"/>
                </a:lnTo>
                <a:lnTo>
                  <a:pt x="460" y="63"/>
                </a:lnTo>
                <a:lnTo>
                  <a:pt x="459" y="64"/>
                </a:lnTo>
                <a:lnTo>
                  <a:pt x="457" y="66"/>
                </a:lnTo>
                <a:lnTo>
                  <a:pt x="454" y="69"/>
                </a:lnTo>
                <a:lnTo>
                  <a:pt x="452" y="71"/>
                </a:lnTo>
                <a:lnTo>
                  <a:pt x="451" y="72"/>
                </a:lnTo>
                <a:lnTo>
                  <a:pt x="450" y="73"/>
                </a:lnTo>
                <a:lnTo>
                  <a:pt x="450" y="74"/>
                </a:lnTo>
                <a:lnTo>
                  <a:pt x="450" y="75"/>
                </a:lnTo>
                <a:lnTo>
                  <a:pt x="449" y="76"/>
                </a:lnTo>
                <a:lnTo>
                  <a:pt x="449" y="77"/>
                </a:lnTo>
                <a:lnTo>
                  <a:pt x="449" y="78"/>
                </a:lnTo>
                <a:lnTo>
                  <a:pt x="450" y="79"/>
                </a:lnTo>
                <a:lnTo>
                  <a:pt x="450" y="80"/>
                </a:lnTo>
                <a:lnTo>
                  <a:pt x="452" y="83"/>
                </a:lnTo>
                <a:lnTo>
                  <a:pt x="453" y="85"/>
                </a:lnTo>
                <a:lnTo>
                  <a:pt x="453" y="87"/>
                </a:lnTo>
                <a:lnTo>
                  <a:pt x="454" y="90"/>
                </a:lnTo>
                <a:lnTo>
                  <a:pt x="455" y="93"/>
                </a:lnTo>
                <a:lnTo>
                  <a:pt x="456" y="94"/>
                </a:lnTo>
                <a:lnTo>
                  <a:pt x="456" y="95"/>
                </a:lnTo>
                <a:lnTo>
                  <a:pt x="456" y="96"/>
                </a:lnTo>
                <a:lnTo>
                  <a:pt x="456" y="99"/>
                </a:lnTo>
                <a:lnTo>
                  <a:pt x="456" y="105"/>
                </a:lnTo>
                <a:lnTo>
                  <a:pt x="456" y="107"/>
                </a:lnTo>
                <a:lnTo>
                  <a:pt x="456" y="109"/>
                </a:lnTo>
                <a:lnTo>
                  <a:pt x="456" y="110"/>
                </a:lnTo>
                <a:lnTo>
                  <a:pt x="457" y="111"/>
                </a:lnTo>
                <a:lnTo>
                  <a:pt x="458" y="112"/>
                </a:lnTo>
                <a:lnTo>
                  <a:pt x="459" y="114"/>
                </a:lnTo>
                <a:lnTo>
                  <a:pt x="460" y="115"/>
                </a:lnTo>
                <a:lnTo>
                  <a:pt x="460" y="117"/>
                </a:lnTo>
                <a:lnTo>
                  <a:pt x="461" y="118"/>
                </a:lnTo>
                <a:lnTo>
                  <a:pt x="462" y="119"/>
                </a:lnTo>
                <a:lnTo>
                  <a:pt x="463" y="125"/>
                </a:lnTo>
                <a:lnTo>
                  <a:pt x="463" y="127"/>
                </a:lnTo>
                <a:lnTo>
                  <a:pt x="463" y="128"/>
                </a:lnTo>
                <a:lnTo>
                  <a:pt x="463" y="130"/>
                </a:lnTo>
                <a:lnTo>
                  <a:pt x="463" y="132"/>
                </a:lnTo>
                <a:lnTo>
                  <a:pt x="463" y="134"/>
                </a:lnTo>
                <a:lnTo>
                  <a:pt x="462" y="136"/>
                </a:lnTo>
                <a:lnTo>
                  <a:pt x="462" y="137"/>
                </a:lnTo>
                <a:lnTo>
                  <a:pt x="461" y="138"/>
                </a:lnTo>
                <a:lnTo>
                  <a:pt x="459" y="142"/>
                </a:lnTo>
                <a:lnTo>
                  <a:pt x="458" y="143"/>
                </a:lnTo>
                <a:lnTo>
                  <a:pt x="458" y="144"/>
                </a:lnTo>
                <a:lnTo>
                  <a:pt x="456" y="148"/>
                </a:lnTo>
                <a:lnTo>
                  <a:pt x="456" y="149"/>
                </a:lnTo>
                <a:lnTo>
                  <a:pt x="455" y="150"/>
                </a:lnTo>
                <a:lnTo>
                  <a:pt x="455" y="150"/>
                </a:lnTo>
                <a:lnTo>
                  <a:pt x="454" y="151"/>
                </a:lnTo>
                <a:lnTo>
                  <a:pt x="453" y="152"/>
                </a:lnTo>
                <a:lnTo>
                  <a:pt x="450" y="153"/>
                </a:lnTo>
                <a:lnTo>
                  <a:pt x="449" y="154"/>
                </a:lnTo>
                <a:lnTo>
                  <a:pt x="448" y="154"/>
                </a:lnTo>
                <a:lnTo>
                  <a:pt x="448" y="155"/>
                </a:lnTo>
                <a:lnTo>
                  <a:pt x="447" y="156"/>
                </a:lnTo>
                <a:lnTo>
                  <a:pt x="446" y="157"/>
                </a:lnTo>
                <a:lnTo>
                  <a:pt x="446" y="158"/>
                </a:lnTo>
                <a:lnTo>
                  <a:pt x="446" y="159"/>
                </a:lnTo>
                <a:lnTo>
                  <a:pt x="446" y="160"/>
                </a:lnTo>
                <a:lnTo>
                  <a:pt x="446" y="161"/>
                </a:lnTo>
                <a:lnTo>
                  <a:pt x="446" y="162"/>
                </a:lnTo>
                <a:lnTo>
                  <a:pt x="447" y="163"/>
                </a:lnTo>
                <a:lnTo>
                  <a:pt x="447" y="164"/>
                </a:lnTo>
                <a:lnTo>
                  <a:pt x="449" y="167"/>
                </a:lnTo>
                <a:lnTo>
                  <a:pt x="450" y="168"/>
                </a:lnTo>
                <a:lnTo>
                  <a:pt x="450" y="169"/>
                </a:lnTo>
                <a:lnTo>
                  <a:pt x="451" y="171"/>
                </a:lnTo>
                <a:lnTo>
                  <a:pt x="451" y="173"/>
                </a:lnTo>
                <a:lnTo>
                  <a:pt x="452" y="174"/>
                </a:lnTo>
                <a:lnTo>
                  <a:pt x="452" y="175"/>
                </a:lnTo>
                <a:lnTo>
                  <a:pt x="453" y="176"/>
                </a:lnTo>
                <a:lnTo>
                  <a:pt x="454" y="177"/>
                </a:lnTo>
                <a:lnTo>
                  <a:pt x="455" y="177"/>
                </a:lnTo>
                <a:lnTo>
                  <a:pt x="456" y="178"/>
                </a:lnTo>
                <a:lnTo>
                  <a:pt x="457" y="179"/>
                </a:lnTo>
                <a:lnTo>
                  <a:pt x="458" y="179"/>
                </a:lnTo>
                <a:lnTo>
                  <a:pt x="459" y="180"/>
                </a:lnTo>
                <a:lnTo>
                  <a:pt x="460" y="180"/>
                </a:lnTo>
                <a:lnTo>
                  <a:pt x="461" y="180"/>
                </a:lnTo>
                <a:lnTo>
                  <a:pt x="462" y="181"/>
                </a:lnTo>
                <a:lnTo>
                  <a:pt x="463" y="181"/>
                </a:lnTo>
                <a:lnTo>
                  <a:pt x="467" y="181"/>
                </a:lnTo>
                <a:lnTo>
                  <a:pt x="468" y="181"/>
                </a:lnTo>
                <a:lnTo>
                  <a:pt x="469" y="182"/>
                </a:lnTo>
                <a:lnTo>
                  <a:pt x="471" y="182"/>
                </a:lnTo>
                <a:lnTo>
                  <a:pt x="472" y="183"/>
                </a:lnTo>
                <a:lnTo>
                  <a:pt x="473" y="184"/>
                </a:lnTo>
                <a:lnTo>
                  <a:pt x="474" y="184"/>
                </a:lnTo>
                <a:lnTo>
                  <a:pt x="475" y="185"/>
                </a:lnTo>
                <a:lnTo>
                  <a:pt x="476" y="187"/>
                </a:lnTo>
                <a:lnTo>
                  <a:pt x="477" y="188"/>
                </a:lnTo>
                <a:lnTo>
                  <a:pt x="478" y="189"/>
                </a:lnTo>
                <a:lnTo>
                  <a:pt x="480" y="191"/>
                </a:lnTo>
                <a:lnTo>
                  <a:pt x="482" y="192"/>
                </a:lnTo>
                <a:lnTo>
                  <a:pt x="484" y="194"/>
                </a:lnTo>
                <a:lnTo>
                  <a:pt x="484" y="195"/>
                </a:lnTo>
                <a:lnTo>
                  <a:pt x="485" y="196"/>
                </a:lnTo>
                <a:lnTo>
                  <a:pt x="486" y="197"/>
                </a:lnTo>
                <a:lnTo>
                  <a:pt x="486" y="198"/>
                </a:lnTo>
                <a:lnTo>
                  <a:pt x="486" y="199"/>
                </a:lnTo>
                <a:lnTo>
                  <a:pt x="486" y="202"/>
                </a:lnTo>
                <a:lnTo>
                  <a:pt x="486" y="204"/>
                </a:lnTo>
                <a:lnTo>
                  <a:pt x="486" y="205"/>
                </a:lnTo>
                <a:lnTo>
                  <a:pt x="487" y="207"/>
                </a:lnTo>
                <a:lnTo>
                  <a:pt x="487" y="208"/>
                </a:lnTo>
                <a:lnTo>
                  <a:pt x="488" y="209"/>
                </a:lnTo>
                <a:lnTo>
                  <a:pt x="488" y="210"/>
                </a:lnTo>
                <a:lnTo>
                  <a:pt x="488" y="211"/>
                </a:lnTo>
                <a:lnTo>
                  <a:pt x="489" y="211"/>
                </a:lnTo>
                <a:lnTo>
                  <a:pt x="490" y="212"/>
                </a:lnTo>
                <a:lnTo>
                  <a:pt x="491" y="213"/>
                </a:lnTo>
                <a:lnTo>
                  <a:pt x="492" y="214"/>
                </a:lnTo>
                <a:lnTo>
                  <a:pt x="493" y="214"/>
                </a:lnTo>
                <a:lnTo>
                  <a:pt x="494" y="215"/>
                </a:lnTo>
                <a:lnTo>
                  <a:pt x="495" y="215"/>
                </a:lnTo>
                <a:lnTo>
                  <a:pt x="496" y="216"/>
                </a:lnTo>
                <a:lnTo>
                  <a:pt x="497" y="216"/>
                </a:lnTo>
                <a:lnTo>
                  <a:pt x="498" y="216"/>
                </a:lnTo>
                <a:lnTo>
                  <a:pt x="499" y="216"/>
                </a:lnTo>
                <a:lnTo>
                  <a:pt x="500" y="216"/>
                </a:lnTo>
                <a:lnTo>
                  <a:pt x="507" y="215"/>
                </a:lnTo>
                <a:lnTo>
                  <a:pt x="508" y="215"/>
                </a:lnTo>
                <a:lnTo>
                  <a:pt x="510" y="215"/>
                </a:lnTo>
                <a:lnTo>
                  <a:pt x="516" y="216"/>
                </a:lnTo>
                <a:lnTo>
                  <a:pt x="519" y="216"/>
                </a:lnTo>
                <a:lnTo>
                  <a:pt x="524" y="217"/>
                </a:lnTo>
                <a:lnTo>
                  <a:pt x="525" y="217"/>
                </a:lnTo>
                <a:lnTo>
                  <a:pt x="527" y="217"/>
                </a:lnTo>
                <a:lnTo>
                  <a:pt x="528" y="217"/>
                </a:lnTo>
                <a:lnTo>
                  <a:pt x="530" y="216"/>
                </a:lnTo>
                <a:lnTo>
                  <a:pt x="535" y="215"/>
                </a:lnTo>
                <a:lnTo>
                  <a:pt x="538" y="213"/>
                </a:lnTo>
                <a:lnTo>
                  <a:pt x="540" y="213"/>
                </a:lnTo>
                <a:lnTo>
                  <a:pt x="541" y="212"/>
                </a:lnTo>
                <a:lnTo>
                  <a:pt x="543" y="212"/>
                </a:lnTo>
                <a:lnTo>
                  <a:pt x="544" y="212"/>
                </a:lnTo>
                <a:lnTo>
                  <a:pt x="545" y="212"/>
                </a:lnTo>
                <a:lnTo>
                  <a:pt x="545" y="212"/>
                </a:lnTo>
                <a:lnTo>
                  <a:pt x="546" y="212"/>
                </a:lnTo>
                <a:lnTo>
                  <a:pt x="547" y="213"/>
                </a:lnTo>
                <a:lnTo>
                  <a:pt x="548" y="213"/>
                </a:lnTo>
                <a:lnTo>
                  <a:pt x="550" y="215"/>
                </a:lnTo>
                <a:lnTo>
                  <a:pt x="551" y="216"/>
                </a:lnTo>
                <a:lnTo>
                  <a:pt x="553" y="217"/>
                </a:lnTo>
                <a:lnTo>
                  <a:pt x="553" y="218"/>
                </a:lnTo>
                <a:lnTo>
                  <a:pt x="554" y="219"/>
                </a:lnTo>
                <a:lnTo>
                  <a:pt x="555" y="220"/>
                </a:lnTo>
                <a:lnTo>
                  <a:pt x="555" y="221"/>
                </a:lnTo>
                <a:lnTo>
                  <a:pt x="556" y="222"/>
                </a:lnTo>
                <a:lnTo>
                  <a:pt x="556" y="224"/>
                </a:lnTo>
                <a:lnTo>
                  <a:pt x="557" y="225"/>
                </a:lnTo>
                <a:lnTo>
                  <a:pt x="557" y="227"/>
                </a:lnTo>
                <a:lnTo>
                  <a:pt x="557" y="230"/>
                </a:lnTo>
                <a:lnTo>
                  <a:pt x="557" y="234"/>
                </a:lnTo>
                <a:lnTo>
                  <a:pt x="557" y="237"/>
                </a:lnTo>
                <a:lnTo>
                  <a:pt x="557" y="239"/>
                </a:lnTo>
                <a:lnTo>
                  <a:pt x="556" y="243"/>
                </a:lnTo>
                <a:lnTo>
                  <a:pt x="556" y="244"/>
                </a:lnTo>
                <a:lnTo>
                  <a:pt x="556" y="245"/>
                </a:lnTo>
                <a:lnTo>
                  <a:pt x="556" y="248"/>
                </a:lnTo>
                <a:lnTo>
                  <a:pt x="556" y="250"/>
                </a:lnTo>
                <a:lnTo>
                  <a:pt x="556" y="252"/>
                </a:lnTo>
                <a:lnTo>
                  <a:pt x="557" y="254"/>
                </a:lnTo>
                <a:lnTo>
                  <a:pt x="557" y="255"/>
                </a:lnTo>
                <a:lnTo>
                  <a:pt x="557" y="256"/>
                </a:lnTo>
                <a:lnTo>
                  <a:pt x="558" y="258"/>
                </a:lnTo>
                <a:lnTo>
                  <a:pt x="559" y="260"/>
                </a:lnTo>
                <a:lnTo>
                  <a:pt x="561" y="263"/>
                </a:lnTo>
                <a:lnTo>
                  <a:pt x="562" y="265"/>
                </a:lnTo>
                <a:lnTo>
                  <a:pt x="563" y="267"/>
                </a:lnTo>
                <a:lnTo>
                  <a:pt x="563" y="268"/>
                </a:lnTo>
                <a:lnTo>
                  <a:pt x="564" y="271"/>
                </a:lnTo>
                <a:lnTo>
                  <a:pt x="564" y="271"/>
                </a:lnTo>
                <a:lnTo>
                  <a:pt x="564" y="272"/>
                </a:lnTo>
                <a:lnTo>
                  <a:pt x="564" y="273"/>
                </a:lnTo>
                <a:lnTo>
                  <a:pt x="564" y="275"/>
                </a:lnTo>
                <a:lnTo>
                  <a:pt x="564" y="276"/>
                </a:lnTo>
                <a:lnTo>
                  <a:pt x="564" y="277"/>
                </a:lnTo>
                <a:lnTo>
                  <a:pt x="563" y="279"/>
                </a:lnTo>
                <a:lnTo>
                  <a:pt x="562" y="281"/>
                </a:lnTo>
                <a:lnTo>
                  <a:pt x="562" y="283"/>
                </a:lnTo>
                <a:lnTo>
                  <a:pt x="561" y="284"/>
                </a:lnTo>
                <a:lnTo>
                  <a:pt x="560" y="286"/>
                </a:lnTo>
                <a:lnTo>
                  <a:pt x="558" y="289"/>
                </a:lnTo>
                <a:lnTo>
                  <a:pt x="557" y="290"/>
                </a:lnTo>
                <a:lnTo>
                  <a:pt x="555" y="292"/>
                </a:lnTo>
                <a:lnTo>
                  <a:pt x="553" y="294"/>
                </a:lnTo>
                <a:lnTo>
                  <a:pt x="552" y="296"/>
                </a:lnTo>
                <a:lnTo>
                  <a:pt x="551" y="297"/>
                </a:lnTo>
                <a:lnTo>
                  <a:pt x="551" y="298"/>
                </a:lnTo>
                <a:lnTo>
                  <a:pt x="551" y="299"/>
                </a:lnTo>
                <a:lnTo>
                  <a:pt x="551" y="299"/>
                </a:lnTo>
                <a:lnTo>
                  <a:pt x="552" y="301"/>
                </a:lnTo>
                <a:lnTo>
                  <a:pt x="552" y="303"/>
                </a:lnTo>
                <a:lnTo>
                  <a:pt x="552" y="303"/>
                </a:lnTo>
                <a:lnTo>
                  <a:pt x="552" y="304"/>
                </a:lnTo>
                <a:lnTo>
                  <a:pt x="550" y="308"/>
                </a:lnTo>
                <a:lnTo>
                  <a:pt x="550" y="308"/>
                </a:lnTo>
                <a:lnTo>
                  <a:pt x="550" y="309"/>
                </a:lnTo>
                <a:lnTo>
                  <a:pt x="551" y="309"/>
                </a:lnTo>
                <a:lnTo>
                  <a:pt x="551" y="309"/>
                </a:lnTo>
                <a:lnTo>
                  <a:pt x="552" y="310"/>
                </a:lnTo>
                <a:lnTo>
                  <a:pt x="553" y="310"/>
                </a:lnTo>
                <a:lnTo>
                  <a:pt x="558" y="312"/>
                </a:lnTo>
                <a:lnTo>
                  <a:pt x="563" y="313"/>
                </a:lnTo>
                <a:lnTo>
                  <a:pt x="564" y="314"/>
                </a:lnTo>
                <a:lnTo>
                  <a:pt x="566" y="315"/>
                </a:lnTo>
                <a:lnTo>
                  <a:pt x="569" y="315"/>
                </a:lnTo>
                <a:lnTo>
                  <a:pt x="571" y="315"/>
                </a:lnTo>
                <a:lnTo>
                  <a:pt x="572" y="316"/>
                </a:lnTo>
                <a:lnTo>
                  <a:pt x="573" y="316"/>
                </a:lnTo>
                <a:lnTo>
                  <a:pt x="574" y="317"/>
                </a:lnTo>
                <a:lnTo>
                  <a:pt x="578" y="319"/>
                </a:lnTo>
                <a:lnTo>
                  <a:pt x="579" y="320"/>
                </a:lnTo>
                <a:lnTo>
                  <a:pt x="581" y="322"/>
                </a:lnTo>
                <a:lnTo>
                  <a:pt x="581" y="322"/>
                </a:lnTo>
                <a:lnTo>
                  <a:pt x="582" y="323"/>
                </a:lnTo>
                <a:lnTo>
                  <a:pt x="582" y="324"/>
                </a:lnTo>
                <a:lnTo>
                  <a:pt x="583" y="324"/>
                </a:lnTo>
                <a:lnTo>
                  <a:pt x="583" y="325"/>
                </a:lnTo>
                <a:lnTo>
                  <a:pt x="583" y="326"/>
                </a:lnTo>
                <a:lnTo>
                  <a:pt x="583" y="327"/>
                </a:lnTo>
                <a:lnTo>
                  <a:pt x="584" y="327"/>
                </a:lnTo>
                <a:lnTo>
                  <a:pt x="583" y="329"/>
                </a:lnTo>
                <a:lnTo>
                  <a:pt x="583" y="331"/>
                </a:lnTo>
                <a:lnTo>
                  <a:pt x="583" y="333"/>
                </a:lnTo>
                <a:lnTo>
                  <a:pt x="582" y="333"/>
                </a:lnTo>
                <a:lnTo>
                  <a:pt x="582" y="334"/>
                </a:lnTo>
                <a:lnTo>
                  <a:pt x="581" y="334"/>
                </a:lnTo>
                <a:lnTo>
                  <a:pt x="581" y="335"/>
                </a:lnTo>
                <a:lnTo>
                  <a:pt x="580" y="335"/>
                </a:lnTo>
                <a:lnTo>
                  <a:pt x="579" y="336"/>
                </a:lnTo>
                <a:lnTo>
                  <a:pt x="578" y="336"/>
                </a:lnTo>
                <a:lnTo>
                  <a:pt x="577" y="337"/>
                </a:lnTo>
                <a:lnTo>
                  <a:pt x="575" y="337"/>
                </a:lnTo>
                <a:lnTo>
                  <a:pt x="573" y="338"/>
                </a:lnTo>
                <a:lnTo>
                  <a:pt x="572" y="338"/>
                </a:lnTo>
                <a:lnTo>
                  <a:pt x="572" y="339"/>
                </a:lnTo>
                <a:lnTo>
                  <a:pt x="571" y="339"/>
                </a:lnTo>
                <a:lnTo>
                  <a:pt x="571" y="340"/>
                </a:lnTo>
                <a:lnTo>
                  <a:pt x="570" y="340"/>
                </a:lnTo>
                <a:lnTo>
                  <a:pt x="570" y="341"/>
                </a:lnTo>
                <a:lnTo>
                  <a:pt x="570" y="341"/>
                </a:lnTo>
                <a:lnTo>
                  <a:pt x="570" y="342"/>
                </a:lnTo>
                <a:lnTo>
                  <a:pt x="570" y="342"/>
                </a:lnTo>
                <a:lnTo>
                  <a:pt x="571" y="343"/>
                </a:lnTo>
                <a:lnTo>
                  <a:pt x="571" y="344"/>
                </a:lnTo>
                <a:lnTo>
                  <a:pt x="573" y="345"/>
                </a:lnTo>
                <a:lnTo>
                  <a:pt x="573" y="346"/>
                </a:lnTo>
                <a:lnTo>
                  <a:pt x="573" y="346"/>
                </a:lnTo>
                <a:lnTo>
                  <a:pt x="574" y="347"/>
                </a:lnTo>
                <a:lnTo>
                  <a:pt x="574" y="347"/>
                </a:lnTo>
                <a:lnTo>
                  <a:pt x="573" y="348"/>
                </a:lnTo>
                <a:lnTo>
                  <a:pt x="572" y="350"/>
                </a:lnTo>
                <a:lnTo>
                  <a:pt x="572" y="350"/>
                </a:lnTo>
                <a:lnTo>
                  <a:pt x="571" y="351"/>
                </a:lnTo>
                <a:lnTo>
                  <a:pt x="571" y="353"/>
                </a:lnTo>
                <a:lnTo>
                  <a:pt x="571" y="357"/>
                </a:lnTo>
                <a:lnTo>
                  <a:pt x="570" y="358"/>
                </a:lnTo>
                <a:lnTo>
                  <a:pt x="570" y="359"/>
                </a:lnTo>
                <a:lnTo>
                  <a:pt x="570" y="360"/>
                </a:lnTo>
                <a:lnTo>
                  <a:pt x="569" y="361"/>
                </a:lnTo>
                <a:lnTo>
                  <a:pt x="569" y="362"/>
                </a:lnTo>
                <a:lnTo>
                  <a:pt x="568" y="362"/>
                </a:lnTo>
                <a:lnTo>
                  <a:pt x="567" y="363"/>
                </a:lnTo>
                <a:lnTo>
                  <a:pt x="566" y="364"/>
                </a:lnTo>
                <a:lnTo>
                  <a:pt x="563" y="366"/>
                </a:lnTo>
                <a:lnTo>
                  <a:pt x="562" y="367"/>
                </a:lnTo>
                <a:lnTo>
                  <a:pt x="562" y="368"/>
                </a:lnTo>
                <a:lnTo>
                  <a:pt x="562" y="368"/>
                </a:lnTo>
                <a:lnTo>
                  <a:pt x="562" y="369"/>
                </a:lnTo>
                <a:lnTo>
                  <a:pt x="562" y="369"/>
                </a:lnTo>
                <a:lnTo>
                  <a:pt x="562" y="369"/>
                </a:lnTo>
                <a:lnTo>
                  <a:pt x="562" y="370"/>
                </a:lnTo>
                <a:lnTo>
                  <a:pt x="562" y="370"/>
                </a:lnTo>
                <a:lnTo>
                  <a:pt x="563" y="372"/>
                </a:lnTo>
                <a:lnTo>
                  <a:pt x="564" y="372"/>
                </a:lnTo>
                <a:lnTo>
                  <a:pt x="564" y="373"/>
                </a:lnTo>
                <a:lnTo>
                  <a:pt x="564" y="373"/>
                </a:lnTo>
                <a:lnTo>
                  <a:pt x="564" y="373"/>
                </a:lnTo>
                <a:lnTo>
                  <a:pt x="563" y="374"/>
                </a:lnTo>
                <a:lnTo>
                  <a:pt x="563" y="374"/>
                </a:lnTo>
                <a:lnTo>
                  <a:pt x="561" y="375"/>
                </a:lnTo>
                <a:lnTo>
                  <a:pt x="560" y="376"/>
                </a:lnTo>
                <a:lnTo>
                  <a:pt x="559" y="376"/>
                </a:lnTo>
                <a:lnTo>
                  <a:pt x="558" y="377"/>
                </a:lnTo>
                <a:lnTo>
                  <a:pt x="557" y="377"/>
                </a:lnTo>
                <a:lnTo>
                  <a:pt x="557" y="378"/>
                </a:lnTo>
                <a:lnTo>
                  <a:pt x="556" y="379"/>
                </a:lnTo>
                <a:lnTo>
                  <a:pt x="556" y="379"/>
                </a:lnTo>
                <a:lnTo>
                  <a:pt x="556" y="380"/>
                </a:lnTo>
                <a:lnTo>
                  <a:pt x="556" y="380"/>
                </a:lnTo>
                <a:lnTo>
                  <a:pt x="556" y="381"/>
                </a:lnTo>
                <a:lnTo>
                  <a:pt x="556" y="382"/>
                </a:lnTo>
                <a:lnTo>
                  <a:pt x="557" y="383"/>
                </a:lnTo>
                <a:lnTo>
                  <a:pt x="557" y="385"/>
                </a:lnTo>
                <a:lnTo>
                  <a:pt x="558" y="386"/>
                </a:lnTo>
                <a:lnTo>
                  <a:pt x="559" y="387"/>
                </a:lnTo>
                <a:lnTo>
                  <a:pt x="560" y="388"/>
                </a:lnTo>
                <a:lnTo>
                  <a:pt x="561" y="388"/>
                </a:lnTo>
                <a:lnTo>
                  <a:pt x="563" y="389"/>
                </a:lnTo>
                <a:lnTo>
                  <a:pt x="564" y="390"/>
                </a:lnTo>
                <a:lnTo>
                  <a:pt x="566" y="391"/>
                </a:lnTo>
                <a:lnTo>
                  <a:pt x="568" y="391"/>
                </a:lnTo>
                <a:lnTo>
                  <a:pt x="571" y="392"/>
                </a:lnTo>
                <a:lnTo>
                  <a:pt x="572" y="393"/>
                </a:lnTo>
                <a:lnTo>
                  <a:pt x="573" y="393"/>
                </a:lnTo>
                <a:lnTo>
                  <a:pt x="575" y="394"/>
                </a:lnTo>
                <a:lnTo>
                  <a:pt x="576" y="395"/>
                </a:lnTo>
                <a:lnTo>
                  <a:pt x="577" y="395"/>
                </a:lnTo>
                <a:lnTo>
                  <a:pt x="578" y="397"/>
                </a:lnTo>
                <a:lnTo>
                  <a:pt x="579" y="397"/>
                </a:lnTo>
                <a:lnTo>
                  <a:pt x="579" y="398"/>
                </a:lnTo>
                <a:lnTo>
                  <a:pt x="580" y="398"/>
                </a:lnTo>
                <a:lnTo>
                  <a:pt x="582" y="399"/>
                </a:lnTo>
                <a:lnTo>
                  <a:pt x="585" y="399"/>
                </a:lnTo>
                <a:lnTo>
                  <a:pt x="586" y="400"/>
                </a:lnTo>
                <a:lnTo>
                  <a:pt x="588" y="400"/>
                </a:lnTo>
                <a:lnTo>
                  <a:pt x="589" y="400"/>
                </a:lnTo>
                <a:lnTo>
                  <a:pt x="590" y="400"/>
                </a:lnTo>
                <a:lnTo>
                  <a:pt x="590" y="401"/>
                </a:lnTo>
                <a:lnTo>
                  <a:pt x="591" y="401"/>
                </a:lnTo>
                <a:lnTo>
                  <a:pt x="592" y="402"/>
                </a:lnTo>
                <a:lnTo>
                  <a:pt x="593" y="403"/>
                </a:lnTo>
                <a:lnTo>
                  <a:pt x="593" y="403"/>
                </a:lnTo>
                <a:lnTo>
                  <a:pt x="595" y="404"/>
                </a:lnTo>
                <a:lnTo>
                  <a:pt x="595" y="404"/>
                </a:lnTo>
                <a:lnTo>
                  <a:pt x="596" y="404"/>
                </a:lnTo>
                <a:lnTo>
                  <a:pt x="596" y="405"/>
                </a:lnTo>
                <a:lnTo>
                  <a:pt x="596" y="406"/>
                </a:lnTo>
                <a:lnTo>
                  <a:pt x="596" y="406"/>
                </a:lnTo>
                <a:lnTo>
                  <a:pt x="597" y="408"/>
                </a:lnTo>
                <a:lnTo>
                  <a:pt x="597" y="411"/>
                </a:lnTo>
                <a:lnTo>
                  <a:pt x="597" y="412"/>
                </a:lnTo>
                <a:lnTo>
                  <a:pt x="597" y="413"/>
                </a:lnTo>
                <a:lnTo>
                  <a:pt x="598" y="414"/>
                </a:lnTo>
                <a:lnTo>
                  <a:pt x="598" y="415"/>
                </a:lnTo>
                <a:lnTo>
                  <a:pt x="599" y="415"/>
                </a:lnTo>
                <a:lnTo>
                  <a:pt x="599" y="416"/>
                </a:lnTo>
                <a:lnTo>
                  <a:pt x="601" y="418"/>
                </a:lnTo>
                <a:lnTo>
                  <a:pt x="602" y="419"/>
                </a:lnTo>
                <a:lnTo>
                  <a:pt x="604" y="420"/>
                </a:lnTo>
                <a:lnTo>
                  <a:pt x="606" y="422"/>
                </a:lnTo>
                <a:lnTo>
                  <a:pt x="609" y="424"/>
                </a:lnTo>
                <a:lnTo>
                  <a:pt x="610" y="424"/>
                </a:lnTo>
                <a:lnTo>
                  <a:pt x="614" y="426"/>
                </a:lnTo>
                <a:lnTo>
                  <a:pt x="615" y="427"/>
                </a:lnTo>
                <a:lnTo>
                  <a:pt x="617" y="428"/>
                </a:lnTo>
                <a:lnTo>
                  <a:pt x="618" y="429"/>
                </a:lnTo>
                <a:lnTo>
                  <a:pt x="619" y="430"/>
                </a:lnTo>
                <a:lnTo>
                  <a:pt x="620" y="431"/>
                </a:lnTo>
                <a:lnTo>
                  <a:pt x="621" y="432"/>
                </a:lnTo>
                <a:lnTo>
                  <a:pt x="621" y="433"/>
                </a:lnTo>
                <a:lnTo>
                  <a:pt x="621" y="434"/>
                </a:lnTo>
                <a:lnTo>
                  <a:pt x="621" y="435"/>
                </a:lnTo>
                <a:lnTo>
                  <a:pt x="621" y="436"/>
                </a:lnTo>
                <a:lnTo>
                  <a:pt x="621" y="438"/>
                </a:lnTo>
                <a:lnTo>
                  <a:pt x="621" y="441"/>
                </a:lnTo>
                <a:lnTo>
                  <a:pt x="620" y="442"/>
                </a:lnTo>
                <a:lnTo>
                  <a:pt x="620" y="443"/>
                </a:lnTo>
                <a:lnTo>
                  <a:pt x="620" y="444"/>
                </a:lnTo>
                <a:lnTo>
                  <a:pt x="620" y="445"/>
                </a:lnTo>
                <a:lnTo>
                  <a:pt x="621" y="446"/>
                </a:lnTo>
                <a:lnTo>
                  <a:pt x="621" y="450"/>
                </a:lnTo>
                <a:lnTo>
                  <a:pt x="622" y="451"/>
                </a:lnTo>
                <a:lnTo>
                  <a:pt x="622" y="453"/>
                </a:lnTo>
                <a:lnTo>
                  <a:pt x="622" y="454"/>
                </a:lnTo>
                <a:lnTo>
                  <a:pt x="621" y="455"/>
                </a:lnTo>
                <a:lnTo>
                  <a:pt x="621" y="457"/>
                </a:lnTo>
                <a:lnTo>
                  <a:pt x="620" y="459"/>
                </a:lnTo>
                <a:lnTo>
                  <a:pt x="619" y="462"/>
                </a:lnTo>
                <a:lnTo>
                  <a:pt x="617" y="467"/>
                </a:lnTo>
                <a:lnTo>
                  <a:pt x="616" y="468"/>
                </a:lnTo>
                <a:lnTo>
                  <a:pt x="615" y="469"/>
                </a:lnTo>
                <a:lnTo>
                  <a:pt x="613" y="472"/>
                </a:lnTo>
                <a:lnTo>
                  <a:pt x="612" y="473"/>
                </a:lnTo>
                <a:lnTo>
                  <a:pt x="612" y="474"/>
                </a:lnTo>
                <a:lnTo>
                  <a:pt x="612" y="475"/>
                </a:lnTo>
                <a:lnTo>
                  <a:pt x="611" y="476"/>
                </a:lnTo>
                <a:lnTo>
                  <a:pt x="611" y="477"/>
                </a:lnTo>
                <a:lnTo>
                  <a:pt x="611" y="482"/>
                </a:lnTo>
                <a:lnTo>
                  <a:pt x="610" y="487"/>
                </a:lnTo>
                <a:lnTo>
                  <a:pt x="609" y="492"/>
                </a:lnTo>
                <a:lnTo>
                  <a:pt x="609" y="495"/>
                </a:lnTo>
                <a:lnTo>
                  <a:pt x="609" y="496"/>
                </a:lnTo>
                <a:lnTo>
                  <a:pt x="609" y="496"/>
                </a:lnTo>
                <a:lnTo>
                  <a:pt x="609" y="497"/>
                </a:lnTo>
                <a:lnTo>
                  <a:pt x="608" y="498"/>
                </a:lnTo>
                <a:lnTo>
                  <a:pt x="607" y="499"/>
                </a:lnTo>
                <a:lnTo>
                  <a:pt x="606" y="499"/>
                </a:lnTo>
                <a:lnTo>
                  <a:pt x="605" y="500"/>
                </a:lnTo>
                <a:lnTo>
                  <a:pt x="602" y="503"/>
                </a:lnTo>
                <a:lnTo>
                  <a:pt x="599" y="505"/>
                </a:lnTo>
                <a:lnTo>
                  <a:pt x="598" y="506"/>
                </a:lnTo>
                <a:lnTo>
                  <a:pt x="597" y="506"/>
                </a:lnTo>
                <a:lnTo>
                  <a:pt x="596" y="507"/>
                </a:lnTo>
                <a:lnTo>
                  <a:pt x="595" y="507"/>
                </a:lnTo>
                <a:lnTo>
                  <a:pt x="594" y="508"/>
                </a:lnTo>
                <a:lnTo>
                  <a:pt x="593" y="508"/>
                </a:lnTo>
                <a:lnTo>
                  <a:pt x="590" y="508"/>
                </a:lnTo>
                <a:lnTo>
                  <a:pt x="589" y="508"/>
                </a:lnTo>
                <a:lnTo>
                  <a:pt x="588" y="509"/>
                </a:lnTo>
                <a:lnTo>
                  <a:pt x="586" y="510"/>
                </a:lnTo>
                <a:lnTo>
                  <a:pt x="585" y="510"/>
                </a:lnTo>
                <a:lnTo>
                  <a:pt x="584" y="511"/>
                </a:lnTo>
                <a:lnTo>
                  <a:pt x="583" y="511"/>
                </a:lnTo>
                <a:lnTo>
                  <a:pt x="582" y="512"/>
                </a:lnTo>
                <a:lnTo>
                  <a:pt x="581" y="514"/>
                </a:lnTo>
                <a:lnTo>
                  <a:pt x="579" y="515"/>
                </a:lnTo>
                <a:lnTo>
                  <a:pt x="579" y="516"/>
                </a:lnTo>
                <a:lnTo>
                  <a:pt x="578" y="517"/>
                </a:lnTo>
                <a:lnTo>
                  <a:pt x="578" y="518"/>
                </a:lnTo>
                <a:lnTo>
                  <a:pt x="578" y="518"/>
                </a:lnTo>
                <a:lnTo>
                  <a:pt x="577" y="519"/>
                </a:lnTo>
                <a:lnTo>
                  <a:pt x="577" y="520"/>
                </a:lnTo>
                <a:lnTo>
                  <a:pt x="577" y="521"/>
                </a:lnTo>
                <a:lnTo>
                  <a:pt x="577" y="522"/>
                </a:lnTo>
                <a:lnTo>
                  <a:pt x="577" y="523"/>
                </a:lnTo>
                <a:lnTo>
                  <a:pt x="578" y="524"/>
                </a:lnTo>
                <a:lnTo>
                  <a:pt x="579" y="528"/>
                </a:lnTo>
                <a:lnTo>
                  <a:pt x="580" y="530"/>
                </a:lnTo>
                <a:lnTo>
                  <a:pt x="580" y="531"/>
                </a:lnTo>
                <a:lnTo>
                  <a:pt x="580" y="532"/>
                </a:lnTo>
                <a:lnTo>
                  <a:pt x="581" y="533"/>
                </a:lnTo>
                <a:lnTo>
                  <a:pt x="581" y="533"/>
                </a:lnTo>
                <a:lnTo>
                  <a:pt x="581" y="534"/>
                </a:lnTo>
                <a:lnTo>
                  <a:pt x="580" y="535"/>
                </a:lnTo>
                <a:lnTo>
                  <a:pt x="580" y="536"/>
                </a:lnTo>
                <a:lnTo>
                  <a:pt x="580" y="536"/>
                </a:lnTo>
                <a:lnTo>
                  <a:pt x="579" y="536"/>
                </a:lnTo>
                <a:lnTo>
                  <a:pt x="579" y="537"/>
                </a:lnTo>
                <a:lnTo>
                  <a:pt x="578" y="538"/>
                </a:lnTo>
                <a:lnTo>
                  <a:pt x="578" y="538"/>
                </a:lnTo>
                <a:lnTo>
                  <a:pt x="577" y="539"/>
                </a:lnTo>
                <a:lnTo>
                  <a:pt x="576" y="539"/>
                </a:lnTo>
                <a:lnTo>
                  <a:pt x="574" y="539"/>
                </a:lnTo>
                <a:lnTo>
                  <a:pt x="573" y="539"/>
                </a:lnTo>
                <a:lnTo>
                  <a:pt x="572" y="539"/>
                </a:lnTo>
                <a:lnTo>
                  <a:pt x="570" y="539"/>
                </a:lnTo>
                <a:lnTo>
                  <a:pt x="566" y="539"/>
                </a:lnTo>
                <a:lnTo>
                  <a:pt x="563" y="539"/>
                </a:lnTo>
                <a:lnTo>
                  <a:pt x="563" y="539"/>
                </a:lnTo>
                <a:lnTo>
                  <a:pt x="562" y="539"/>
                </a:lnTo>
                <a:lnTo>
                  <a:pt x="561" y="540"/>
                </a:lnTo>
                <a:lnTo>
                  <a:pt x="560" y="540"/>
                </a:lnTo>
                <a:lnTo>
                  <a:pt x="559" y="541"/>
                </a:lnTo>
                <a:lnTo>
                  <a:pt x="558" y="542"/>
                </a:lnTo>
                <a:lnTo>
                  <a:pt x="557" y="544"/>
                </a:lnTo>
                <a:lnTo>
                  <a:pt x="554" y="547"/>
                </a:lnTo>
                <a:lnTo>
                  <a:pt x="553" y="548"/>
                </a:lnTo>
                <a:lnTo>
                  <a:pt x="553" y="549"/>
                </a:lnTo>
                <a:lnTo>
                  <a:pt x="551" y="550"/>
                </a:lnTo>
                <a:lnTo>
                  <a:pt x="549" y="552"/>
                </a:lnTo>
                <a:lnTo>
                  <a:pt x="547" y="553"/>
                </a:lnTo>
                <a:lnTo>
                  <a:pt x="546" y="553"/>
                </a:lnTo>
                <a:lnTo>
                  <a:pt x="544" y="554"/>
                </a:lnTo>
                <a:lnTo>
                  <a:pt x="541" y="555"/>
                </a:lnTo>
                <a:lnTo>
                  <a:pt x="539" y="555"/>
                </a:lnTo>
                <a:lnTo>
                  <a:pt x="537" y="556"/>
                </a:lnTo>
                <a:lnTo>
                  <a:pt x="532" y="557"/>
                </a:lnTo>
                <a:lnTo>
                  <a:pt x="530" y="558"/>
                </a:lnTo>
                <a:lnTo>
                  <a:pt x="527" y="559"/>
                </a:lnTo>
                <a:lnTo>
                  <a:pt x="525" y="559"/>
                </a:lnTo>
                <a:lnTo>
                  <a:pt x="523" y="560"/>
                </a:lnTo>
                <a:lnTo>
                  <a:pt x="521" y="561"/>
                </a:lnTo>
                <a:lnTo>
                  <a:pt x="516" y="564"/>
                </a:lnTo>
                <a:lnTo>
                  <a:pt x="515" y="564"/>
                </a:lnTo>
                <a:lnTo>
                  <a:pt x="514" y="565"/>
                </a:lnTo>
                <a:lnTo>
                  <a:pt x="512" y="565"/>
                </a:lnTo>
                <a:lnTo>
                  <a:pt x="511" y="566"/>
                </a:lnTo>
                <a:lnTo>
                  <a:pt x="510" y="566"/>
                </a:lnTo>
                <a:lnTo>
                  <a:pt x="509" y="566"/>
                </a:lnTo>
                <a:lnTo>
                  <a:pt x="508" y="565"/>
                </a:lnTo>
                <a:lnTo>
                  <a:pt x="507" y="565"/>
                </a:lnTo>
                <a:lnTo>
                  <a:pt x="507" y="565"/>
                </a:lnTo>
                <a:lnTo>
                  <a:pt x="506" y="565"/>
                </a:lnTo>
                <a:lnTo>
                  <a:pt x="504" y="564"/>
                </a:lnTo>
                <a:lnTo>
                  <a:pt x="504" y="564"/>
                </a:lnTo>
                <a:lnTo>
                  <a:pt x="503" y="563"/>
                </a:lnTo>
                <a:lnTo>
                  <a:pt x="502" y="564"/>
                </a:lnTo>
                <a:lnTo>
                  <a:pt x="501" y="564"/>
                </a:lnTo>
                <a:lnTo>
                  <a:pt x="500" y="564"/>
                </a:lnTo>
                <a:lnTo>
                  <a:pt x="498" y="565"/>
                </a:lnTo>
                <a:lnTo>
                  <a:pt x="497" y="565"/>
                </a:lnTo>
                <a:lnTo>
                  <a:pt x="497" y="566"/>
                </a:lnTo>
                <a:lnTo>
                  <a:pt x="496" y="566"/>
                </a:lnTo>
                <a:lnTo>
                  <a:pt x="495" y="567"/>
                </a:lnTo>
                <a:lnTo>
                  <a:pt x="495" y="568"/>
                </a:lnTo>
                <a:lnTo>
                  <a:pt x="494" y="569"/>
                </a:lnTo>
                <a:lnTo>
                  <a:pt x="494" y="570"/>
                </a:lnTo>
                <a:lnTo>
                  <a:pt x="493" y="570"/>
                </a:lnTo>
                <a:lnTo>
                  <a:pt x="492" y="573"/>
                </a:lnTo>
                <a:lnTo>
                  <a:pt x="492" y="574"/>
                </a:lnTo>
                <a:lnTo>
                  <a:pt x="490" y="577"/>
                </a:lnTo>
                <a:lnTo>
                  <a:pt x="489" y="581"/>
                </a:lnTo>
                <a:lnTo>
                  <a:pt x="488" y="583"/>
                </a:lnTo>
                <a:lnTo>
                  <a:pt x="487" y="584"/>
                </a:lnTo>
                <a:lnTo>
                  <a:pt x="486" y="585"/>
                </a:lnTo>
                <a:lnTo>
                  <a:pt x="478" y="595"/>
                </a:lnTo>
                <a:lnTo>
                  <a:pt x="477" y="596"/>
                </a:lnTo>
                <a:lnTo>
                  <a:pt x="477" y="597"/>
                </a:lnTo>
                <a:lnTo>
                  <a:pt x="476" y="599"/>
                </a:lnTo>
                <a:lnTo>
                  <a:pt x="476" y="600"/>
                </a:lnTo>
                <a:lnTo>
                  <a:pt x="475" y="602"/>
                </a:lnTo>
                <a:lnTo>
                  <a:pt x="475" y="603"/>
                </a:lnTo>
                <a:lnTo>
                  <a:pt x="475" y="604"/>
                </a:lnTo>
                <a:lnTo>
                  <a:pt x="475" y="606"/>
                </a:lnTo>
                <a:lnTo>
                  <a:pt x="474" y="607"/>
                </a:lnTo>
                <a:lnTo>
                  <a:pt x="475" y="609"/>
                </a:lnTo>
                <a:lnTo>
                  <a:pt x="475" y="610"/>
                </a:lnTo>
                <a:lnTo>
                  <a:pt x="475" y="612"/>
                </a:lnTo>
                <a:lnTo>
                  <a:pt x="475" y="614"/>
                </a:lnTo>
                <a:lnTo>
                  <a:pt x="476" y="615"/>
                </a:lnTo>
                <a:lnTo>
                  <a:pt x="476" y="617"/>
                </a:lnTo>
                <a:lnTo>
                  <a:pt x="477" y="618"/>
                </a:lnTo>
                <a:lnTo>
                  <a:pt x="477" y="619"/>
                </a:lnTo>
                <a:lnTo>
                  <a:pt x="478" y="620"/>
                </a:lnTo>
                <a:lnTo>
                  <a:pt x="479" y="621"/>
                </a:lnTo>
                <a:lnTo>
                  <a:pt x="480" y="621"/>
                </a:lnTo>
                <a:lnTo>
                  <a:pt x="485" y="624"/>
                </a:lnTo>
                <a:lnTo>
                  <a:pt x="487" y="625"/>
                </a:lnTo>
                <a:lnTo>
                  <a:pt x="491" y="626"/>
                </a:lnTo>
                <a:lnTo>
                  <a:pt x="492" y="626"/>
                </a:lnTo>
                <a:lnTo>
                  <a:pt x="494" y="627"/>
                </a:lnTo>
                <a:lnTo>
                  <a:pt x="495" y="628"/>
                </a:lnTo>
                <a:lnTo>
                  <a:pt x="496" y="628"/>
                </a:lnTo>
                <a:lnTo>
                  <a:pt x="496" y="629"/>
                </a:lnTo>
                <a:lnTo>
                  <a:pt x="497" y="630"/>
                </a:lnTo>
                <a:lnTo>
                  <a:pt x="498" y="630"/>
                </a:lnTo>
                <a:lnTo>
                  <a:pt x="499" y="633"/>
                </a:lnTo>
                <a:lnTo>
                  <a:pt x="501" y="635"/>
                </a:lnTo>
                <a:lnTo>
                  <a:pt x="501" y="636"/>
                </a:lnTo>
                <a:lnTo>
                  <a:pt x="502" y="638"/>
                </a:lnTo>
                <a:lnTo>
                  <a:pt x="502" y="639"/>
                </a:lnTo>
                <a:lnTo>
                  <a:pt x="503" y="640"/>
                </a:lnTo>
                <a:lnTo>
                  <a:pt x="503" y="642"/>
                </a:lnTo>
                <a:lnTo>
                  <a:pt x="503" y="643"/>
                </a:lnTo>
                <a:lnTo>
                  <a:pt x="503" y="645"/>
                </a:lnTo>
                <a:lnTo>
                  <a:pt x="503" y="646"/>
                </a:lnTo>
                <a:lnTo>
                  <a:pt x="502" y="647"/>
                </a:lnTo>
                <a:lnTo>
                  <a:pt x="502" y="648"/>
                </a:lnTo>
                <a:lnTo>
                  <a:pt x="502" y="650"/>
                </a:lnTo>
                <a:lnTo>
                  <a:pt x="501" y="651"/>
                </a:lnTo>
                <a:lnTo>
                  <a:pt x="500" y="651"/>
                </a:lnTo>
                <a:lnTo>
                  <a:pt x="500" y="652"/>
                </a:lnTo>
                <a:lnTo>
                  <a:pt x="499" y="653"/>
                </a:lnTo>
                <a:lnTo>
                  <a:pt x="498" y="654"/>
                </a:lnTo>
                <a:lnTo>
                  <a:pt x="496" y="656"/>
                </a:lnTo>
                <a:lnTo>
                  <a:pt x="494" y="657"/>
                </a:lnTo>
                <a:lnTo>
                  <a:pt x="493" y="657"/>
                </a:lnTo>
                <a:lnTo>
                  <a:pt x="492" y="658"/>
                </a:lnTo>
                <a:lnTo>
                  <a:pt x="490" y="658"/>
                </a:lnTo>
                <a:lnTo>
                  <a:pt x="489" y="658"/>
                </a:lnTo>
                <a:lnTo>
                  <a:pt x="488" y="658"/>
                </a:lnTo>
                <a:lnTo>
                  <a:pt x="485" y="658"/>
                </a:lnTo>
                <a:lnTo>
                  <a:pt x="484" y="658"/>
                </a:lnTo>
                <a:lnTo>
                  <a:pt x="481" y="658"/>
                </a:lnTo>
                <a:lnTo>
                  <a:pt x="479" y="657"/>
                </a:lnTo>
                <a:lnTo>
                  <a:pt x="478" y="657"/>
                </a:lnTo>
                <a:lnTo>
                  <a:pt x="478" y="658"/>
                </a:lnTo>
                <a:lnTo>
                  <a:pt x="477" y="658"/>
                </a:lnTo>
                <a:lnTo>
                  <a:pt x="476" y="658"/>
                </a:lnTo>
                <a:lnTo>
                  <a:pt x="475" y="659"/>
                </a:lnTo>
                <a:lnTo>
                  <a:pt x="473" y="660"/>
                </a:lnTo>
                <a:lnTo>
                  <a:pt x="473" y="661"/>
                </a:lnTo>
                <a:lnTo>
                  <a:pt x="472" y="661"/>
                </a:lnTo>
                <a:lnTo>
                  <a:pt x="472" y="662"/>
                </a:lnTo>
                <a:lnTo>
                  <a:pt x="471" y="662"/>
                </a:lnTo>
                <a:lnTo>
                  <a:pt x="470" y="665"/>
                </a:lnTo>
                <a:lnTo>
                  <a:pt x="470" y="667"/>
                </a:lnTo>
                <a:lnTo>
                  <a:pt x="469" y="668"/>
                </a:lnTo>
                <a:lnTo>
                  <a:pt x="468" y="670"/>
                </a:lnTo>
                <a:lnTo>
                  <a:pt x="467" y="670"/>
                </a:lnTo>
                <a:lnTo>
                  <a:pt x="467" y="671"/>
                </a:lnTo>
                <a:lnTo>
                  <a:pt x="466" y="671"/>
                </a:lnTo>
                <a:lnTo>
                  <a:pt x="466" y="671"/>
                </a:lnTo>
                <a:lnTo>
                  <a:pt x="465" y="671"/>
                </a:lnTo>
                <a:lnTo>
                  <a:pt x="465" y="671"/>
                </a:lnTo>
                <a:lnTo>
                  <a:pt x="464" y="671"/>
                </a:lnTo>
                <a:lnTo>
                  <a:pt x="463" y="670"/>
                </a:lnTo>
                <a:lnTo>
                  <a:pt x="461" y="668"/>
                </a:lnTo>
                <a:lnTo>
                  <a:pt x="459" y="668"/>
                </a:lnTo>
                <a:lnTo>
                  <a:pt x="459" y="667"/>
                </a:lnTo>
                <a:lnTo>
                  <a:pt x="457" y="667"/>
                </a:lnTo>
                <a:lnTo>
                  <a:pt x="454" y="666"/>
                </a:lnTo>
                <a:lnTo>
                  <a:pt x="453" y="666"/>
                </a:lnTo>
                <a:lnTo>
                  <a:pt x="451" y="665"/>
                </a:lnTo>
                <a:lnTo>
                  <a:pt x="447" y="664"/>
                </a:lnTo>
                <a:lnTo>
                  <a:pt x="447" y="663"/>
                </a:lnTo>
                <a:lnTo>
                  <a:pt x="446" y="663"/>
                </a:lnTo>
                <a:lnTo>
                  <a:pt x="446" y="663"/>
                </a:lnTo>
                <a:lnTo>
                  <a:pt x="445" y="663"/>
                </a:lnTo>
                <a:lnTo>
                  <a:pt x="443" y="664"/>
                </a:lnTo>
                <a:lnTo>
                  <a:pt x="441" y="665"/>
                </a:lnTo>
                <a:lnTo>
                  <a:pt x="436" y="667"/>
                </a:lnTo>
                <a:lnTo>
                  <a:pt x="433" y="668"/>
                </a:lnTo>
                <a:lnTo>
                  <a:pt x="432" y="668"/>
                </a:lnTo>
                <a:lnTo>
                  <a:pt x="430" y="669"/>
                </a:lnTo>
                <a:lnTo>
                  <a:pt x="428" y="669"/>
                </a:lnTo>
                <a:lnTo>
                  <a:pt x="426" y="669"/>
                </a:lnTo>
                <a:lnTo>
                  <a:pt x="424" y="669"/>
                </a:lnTo>
                <a:lnTo>
                  <a:pt x="422" y="669"/>
                </a:lnTo>
                <a:lnTo>
                  <a:pt x="421" y="669"/>
                </a:lnTo>
                <a:lnTo>
                  <a:pt x="415" y="668"/>
                </a:lnTo>
                <a:lnTo>
                  <a:pt x="413" y="668"/>
                </a:lnTo>
                <a:lnTo>
                  <a:pt x="409" y="668"/>
                </a:lnTo>
                <a:lnTo>
                  <a:pt x="408" y="667"/>
                </a:lnTo>
                <a:lnTo>
                  <a:pt x="406" y="667"/>
                </a:lnTo>
                <a:lnTo>
                  <a:pt x="404" y="667"/>
                </a:lnTo>
                <a:lnTo>
                  <a:pt x="399" y="665"/>
                </a:lnTo>
                <a:lnTo>
                  <a:pt x="398" y="665"/>
                </a:lnTo>
                <a:lnTo>
                  <a:pt x="396" y="665"/>
                </a:lnTo>
                <a:lnTo>
                  <a:pt x="395" y="665"/>
                </a:lnTo>
                <a:lnTo>
                  <a:pt x="394" y="665"/>
                </a:lnTo>
                <a:lnTo>
                  <a:pt x="393" y="666"/>
                </a:lnTo>
                <a:lnTo>
                  <a:pt x="392" y="666"/>
                </a:lnTo>
                <a:lnTo>
                  <a:pt x="392" y="666"/>
                </a:lnTo>
                <a:lnTo>
                  <a:pt x="391" y="667"/>
                </a:lnTo>
                <a:lnTo>
                  <a:pt x="390" y="667"/>
                </a:lnTo>
                <a:lnTo>
                  <a:pt x="390" y="668"/>
                </a:lnTo>
                <a:lnTo>
                  <a:pt x="389" y="669"/>
                </a:lnTo>
                <a:lnTo>
                  <a:pt x="389" y="669"/>
                </a:lnTo>
                <a:lnTo>
                  <a:pt x="389" y="670"/>
                </a:lnTo>
                <a:lnTo>
                  <a:pt x="389" y="671"/>
                </a:lnTo>
                <a:lnTo>
                  <a:pt x="389" y="672"/>
                </a:lnTo>
                <a:lnTo>
                  <a:pt x="390" y="675"/>
                </a:lnTo>
                <a:lnTo>
                  <a:pt x="390" y="676"/>
                </a:lnTo>
                <a:lnTo>
                  <a:pt x="390" y="677"/>
                </a:lnTo>
                <a:lnTo>
                  <a:pt x="390" y="677"/>
                </a:lnTo>
                <a:lnTo>
                  <a:pt x="390" y="678"/>
                </a:lnTo>
                <a:lnTo>
                  <a:pt x="390" y="678"/>
                </a:lnTo>
                <a:lnTo>
                  <a:pt x="389" y="679"/>
                </a:lnTo>
                <a:lnTo>
                  <a:pt x="389" y="679"/>
                </a:lnTo>
                <a:lnTo>
                  <a:pt x="388" y="680"/>
                </a:lnTo>
                <a:lnTo>
                  <a:pt x="387" y="680"/>
                </a:lnTo>
                <a:lnTo>
                  <a:pt x="386" y="681"/>
                </a:lnTo>
                <a:lnTo>
                  <a:pt x="384" y="681"/>
                </a:lnTo>
                <a:lnTo>
                  <a:pt x="378" y="683"/>
                </a:lnTo>
                <a:lnTo>
                  <a:pt x="376" y="683"/>
                </a:lnTo>
                <a:lnTo>
                  <a:pt x="376" y="684"/>
                </a:lnTo>
                <a:lnTo>
                  <a:pt x="375" y="684"/>
                </a:lnTo>
                <a:lnTo>
                  <a:pt x="375" y="684"/>
                </a:lnTo>
                <a:lnTo>
                  <a:pt x="374" y="685"/>
                </a:lnTo>
                <a:lnTo>
                  <a:pt x="374" y="686"/>
                </a:lnTo>
                <a:lnTo>
                  <a:pt x="373" y="687"/>
                </a:lnTo>
                <a:lnTo>
                  <a:pt x="373" y="688"/>
                </a:lnTo>
                <a:lnTo>
                  <a:pt x="373" y="689"/>
                </a:lnTo>
                <a:lnTo>
                  <a:pt x="372" y="690"/>
                </a:lnTo>
                <a:lnTo>
                  <a:pt x="372" y="694"/>
                </a:lnTo>
                <a:lnTo>
                  <a:pt x="371" y="696"/>
                </a:lnTo>
                <a:lnTo>
                  <a:pt x="371" y="697"/>
                </a:lnTo>
                <a:lnTo>
                  <a:pt x="369" y="700"/>
                </a:lnTo>
                <a:lnTo>
                  <a:pt x="369" y="701"/>
                </a:lnTo>
                <a:lnTo>
                  <a:pt x="368" y="701"/>
                </a:lnTo>
                <a:lnTo>
                  <a:pt x="367" y="702"/>
                </a:lnTo>
                <a:lnTo>
                  <a:pt x="367" y="702"/>
                </a:lnTo>
                <a:lnTo>
                  <a:pt x="366" y="702"/>
                </a:lnTo>
                <a:lnTo>
                  <a:pt x="365" y="702"/>
                </a:lnTo>
                <a:lnTo>
                  <a:pt x="364" y="702"/>
                </a:lnTo>
                <a:lnTo>
                  <a:pt x="363" y="702"/>
                </a:lnTo>
                <a:lnTo>
                  <a:pt x="362" y="702"/>
                </a:lnTo>
                <a:lnTo>
                  <a:pt x="361" y="702"/>
                </a:lnTo>
                <a:lnTo>
                  <a:pt x="360" y="702"/>
                </a:lnTo>
                <a:lnTo>
                  <a:pt x="359" y="701"/>
                </a:lnTo>
                <a:lnTo>
                  <a:pt x="358" y="701"/>
                </a:lnTo>
                <a:lnTo>
                  <a:pt x="357" y="700"/>
                </a:lnTo>
                <a:lnTo>
                  <a:pt x="355" y="699"/>
                </a:lnTo>
                <a:lnTo>
                  <a:pt x="355" y="698"/>
                </a:lnTo>
                <a:lnTo>
                  <a:pt x="354" y="697"/>
                </a:lnTo>
                <a:lnTo>
                  <a:pt x="353" y="696"/>
                </a:lnTo>
                <a:lnTo>
                  <a:pt x="352" y="694"/>
                </a:lnTo>
                <a:lnTo>
                  <a:pt x="350" y="690"/>
                </a:lnTo>
                <a:lnTo>
                  <a:pt x="348" y="686"/>
                </a:lnTo>
                <a:lnTo>
                  <a:pt x="347" y="684"/>
                </a:lnTo>
                <a:lnTo>
                  <a:pt x="346" y="682"/>
                </a:lnTo>
                <a:lnTo>
                  <a:pt x="345" y="680"/>
                </a:lnTo>
                <a:lnTo>
                  <a:pt x="344" y="678"/>
                </a:lnTo>
                <a:lnTo>
                  <a:pt x="344" y="677"/>
                </a:lnTo>
                <a:lnTo>
                  <a:pt x="343" y="677"/>
                </a:lnTo>
                <a:lnTo>
                  <a:pt x="343" y="677"/>
                </a:lnTo>
                <a:lnTo>
                  <a:pt x="342" y="676"/>
                </a:lnTo>
                <a:lnTo>
                  <a:pt x="342" y="676"/>
                </a:lnTo>
                <a:lnTo>
                  <a:pt x="341" y="676"/>
                </a:lnTo>
                <a:lnTo>
                  <a:pt x="341" y="676"/>
                </a:lnTo>
                <a:lnTo>
                  <a:pt x="339" y="677"/>
                </a:lnTo>
                <a:lnTo>
                  <a:pt x="338" y="677"/>
                </a:lnTo>
                <a:lnTo>
                  <a:pt x="337" y="678"/>
                </a:lnTo>
                <a:lnTo>
                  <a:pt x="335" y="679"/>
                </a:lnTo>
                <a:lnTo>
                  <a:pt x="334" y="679"/>
                </a:lnTo>
                <a:lnTo>
                  <a:pt x="333" y="680"/>
                </a:lnTo>
                <a:lnTo>
                  <a:pt x="333" y="680"/>
                </a:lnTo>
                <a:lnTo>
                  <a:pt x="332" y="679"/>
                </a:lnTo>
                <a:lnTo>
                  <a:pt x="332" y="679"/>
                </a:lnTo>
                <a:lnTo>
                  <a:pt x="330" y="679"/>
                </a:lnTo>
                <a:lnTo>
                  <a:pt x="329" y="678"/>
                </a:lnTo>
                <a:lnTo>
                  <a:pt x="328" y="677"/>
                </a:lnTo>
                <a:lnTo>
                  <a:pt x="326" y="676"/>
                </a:lnTo>
                <a:lnTo>
                  <a:pt x="324" y="674"/>
                </a:lnTo>
                <a:lnTo>
                  <a:pt x="319" y="670"/>
                </a:lnTo>
                <a:lnTo>
                  <a:pt x="318" y="669"/>
                </a:lnTo>
                <a:lnTo>
                  <a:pt x="317" y="668"/>
                </a:lnTo>
                <a:lnTo>
                  <a:pt x="316" y="667"/>
                </a:lnTo>
                <a:lnTo>
                  <a:pt x="314" y="667"/>
                </a:lnTo>
                <a:lnTo>
                  <a:pt x="309" y="664"/>
                </a:lnTo>
                <a:lnTo>
                  <a:pt x="306" y="663"/>
                </a:lnTo>
                <a:lnTo>
                  <a:pt x="305" y="662"/>
                </a:lnTo>
                <a:lnTo>
                  <a:pt x="302" y="660"/>
                </a:lnTo>
                <a:lnTo>
                  <a:pt x="301" y="659"/>
                </a:lnTo>
                <a:lnTo>
                  <a:pt x="300" y="659"/>
                </a:lnTo>
                <a:lnTo>
                  <a:pt x="299" y="659"/>
                </a:lnTo>
                <a:lnTo>
                  <a:pt x="298" y="659"/>
                </a:lnTo>
                <a:lnTo>
                  <a:pt x="298" y="659"/>
                </a:lnTo>
                <a:lnTo>
                  <a:pt x="297" y="659"/>
                </a:lnTo>
                <a:lnTo>
                  <a:pt x="296" y="659"/>
                </a:lnTo>
                <a:lnTo>
                  <a:pt x="294" y="661"/>
                </a:lnTo>
                <a:lnTo>
                  <a:pt x="291" y="663"/>
                </a:lnTo>
                <a:lnTo>
                  <a:pt x="290" y="664"/>
                </a:lnTo>
                <a:lnTo>
                  <a:pt x="290" y="665"/>
                </a:lnTo>
                <a:lnTo>
                  <a:pt x="289" y="666"/>
                </a:lnTo>
                <a:lnTo>
                  <a:pt x="288" y="667"/>
                </a:lnTo>
                <a:lnTo>
                  <a:pt x="287" y="668"/>
                </a:lnTo>
                <a:lnTo>
                  <a:pt x="287" y="669"/>
                </a:lnTo>
                <a:lnTo>
                  <a:pt x="285" y="670"/>
                </a:lnTo>
                <a:lnTo>
                  <a:pt x="284" y="671"/>
                </a:lnTo>
                <a:lnTo>
                  <a:pt x="284" y="672"/>
                </a:lnTo>
                <a:lnTo>
                  <a:pt x="283" y="673"/>
                </a:lnTo>
                <a:lnTo>
                  <a:pt x="283" y="673"/>
                </a:lnTo>
                <a:lnTo>
                  <a:pt x="283" y="674"/>
                </a:lnTo>
                <a:lnTo>
                  <a:pt x="283" y="676"/>
                </a:lnTo>
                <a:lnTo>
                  <a:pt x="283" y="678"/>
                </a:lnTo>
                <a:lnTo>
                  <a:pt x="282" y="679"/>
                </a:lnTo>
                <a:lnTo>
                  <a:pt x="281" y="683"/>
                </a:lnTo>
                <a:lnTo>
                  <a:pt x="281" y="684"/>
                </a:lnTo>
                <a:lnTo>
                  <a:pt x="281" y="686"/>
                </a:lnTo>
                <a:lnTo>
                  <a:pt x="281" y="687"/>
                </a:lnTo>
                <a:lnTo>
                  <a:pt x="281" y="688"/>
                </a:lnTo>
                <a:lnTo>
                  <a:pt x="282" y="690"/>
                </a:lnTo>
                <a:lnTo>
                  <a:pt x="283" y="693"/>
                </a:lnTo>
                <a:lnTo>
                  <a:pt x="283" y="696"/>
                </a:lnTo>
                <a:lnTo>
                  <a:pt x="284" y="697"/>
                </a:lnTo>
                <a:lnTo>
                  <a:pt x="284" y="698"/>
                </a:lnTo>
                <a:lnTo>
                  <a:pt x="284" y="699"/>
                </a:lnTo>
                <a:lnTo>
                  <a:pt x="283" y="700"/>
                </a:lnTo>
                <a:lnTo>
                  <a:pt x="283" y="701"/>
                </a:lnTo>
                <a:lnTo>
                  <a:pt x="282" y="701"/>
                </a:lnTo>
                <a:lnTo>
                  <a:pt x="282" y="702"/>
                </a:lnTo>
                <a:lnTo>
                  <a:pt x="280" y="702"/>
                </a:lnTo>
                <a:lnTo>
                  <a:pt x="279" y="703"/>
                </a:lnTo>
                <a:lnTo>
                  <a:pt x="277" y="704"/>
                </a:lnTo>
                <a:lnTo>
                  <a:pt x="276" y="704"/>
                </a:lnTo>
                <a:lnTo>
                  <a:pt x="271" y="706"/>
                </a:lnTo>
                <a:lnTo>
                  <a:pt x="269" y="706"/>
                </a:lnTo>
                <a:lnTo>
                  <a:pt x="268" y="707"/>
                </a:lnTo>
                <a:lnTo>
                  <a:pt x="267" y="707"/>
                </a:lnTo>
                <a:lnTo>
                  <a:pt x="264" y="709"/>
                </a:lnTo>
                <a:lnTo>
                  <a:pt x="262" y="711"/>
                </a:lnTo>
                <a:lnTo>
                  <a:pt x="258" y="715"/>
                </a:lnTo>
                <a:lnTo>
                  <a:pt x="256" y="717"/>
                </a:lnTo>
                <a:lnTo>
                  <a:pt x="254" y="718"/>
                </a:lnTo>
                <a:lnTo>
                  <a:pt x="252" y="720"/>
                </a:lnTo>
                <a:lnTo>
                  <a:pt x="251" y="721"/>
                </a:lnTo>
                <a:lnTo>
                  <a:pt x="250" y="724"/>
                </a:lnTo>
                <a:lnTo>
                  <a:pt x="249" y="725"/>
                </a:lnTo>
                <a:lnTo>
                  <a:pt x="249" y="726"/>
                </a:lnTo>
                <a:lnTo>
                  <a:pt x="248" y="726"/>
                </a:lnTo>
                <a:lnTo>
                  <a:pt x="247" y="726"/>
                </a:lnTo>
                <a:lnTo>
                  <a:pt x="247" y="726"/>
                </a:lnTo>
                <a:lnTo>
                  <a:pt x="246" y="726"/>
                </a:lnTo>
                <a:lnTo>
                  <a:pt x="246" y="726"/>
                </a:lnTo>
                <a:lnTo>
                  <a:pt x="245" y="726"/>
                </a:lnTo>
                <a:lnTo>
                  <a:pt x="245" y="726"/>
                </a:lnTo>
                <a:lnTo>
                  <a:pt x="244" y="725"/>
                </a:lnTo>
                <a:lnTo>
                  <a:pt x="241" y="724"/>
                </a:lnTo>
                <a:lnTo>
                  <a:pt x="240" y="723"/>
                </a:lnTo>
                <a:lnTo>
                  <a:pt x="239" y="722"/>
                </a:lnTo>
                <a:lnTo>
                  <a:pt x="237" y="721"/>
                </a:lnTo>
                <a:lnTo>
                  <a:pt x="234" y="721"/>
                </a:lnTo>
                <a:lnTo>
                  <a:pt x="232" y="720"/>
                </a:lnTo>
                <a:lnTo>
                  <a:pt x="230" y="720"/>
                </a:lnTo>
                <a:lnTo>
                  <a:pt x="227" y="719"/>
                </a:lnTo>
                <a:lnTo>
                  <a:pt x="225" y="719"/>
                </a:lnTo>
                <a:lnTo>
                  <a:pt x="224" y="719"/>
                </a:lnTo>
                <a:lnTo>
                  <a:pt x="223" y="719"/>
                </a:lnTo>
                <a:lnTo>
                  <a:pt x="223" y="718"/>
                </a:lnTo>
                <a:lnTo>
                  <a:pt x="222" y="718"/>
                </a:lnTo>
                <a:lnTo>
                  <a:pt x="221" y="717"/>
                </a:lnTo>
                <a:lnTo>
                  <a:pt x="221" y="717"/>
                </a:lnTo>
                <a:lnTo>
                  <a:pt x="221" y="716"/>
                </a:lnTo>
                <a:lnTo>
                  <a:pt x="220" y="716"/>
                </a:lnTo>
                <a:lnTo>
                  <a:pt x="220" y="715"/>
                </a:lnTo>
                <a:lnTo>
                  <a:pt x="221" y="714"/>
                </a:lnTo>
                <a:lnTo>
                  <a:pt x="221" y="711"/>
                </a:lnTo>
                <a:lnTo>
                  <a:pt x="221" y="710"/>
                </a:lnTo>
                <a:lnTo>
                  <a:pt x="221" y="709"/>
                </a:lnTo>
                <a:lnTo>
                  <a:pt x="221" y="708"/>
                </a:lnTo>
                <a:lnTo>
                  <a:pt x="221" y="708"/>
                </a:lnTo>
                <a:lnTo>
                  <a:pt x="221" y="708"/>
                </a:lnTo>
                <a:lnTo>
                  <a:pt x="220" y="708"/>
                </a:lnTo>
                <a:lnTo>
                  <a:pt x="220" y="708"/>
                </a:lnTo>
                <a:lnTo>
                  <a:pt x="217" y="709"/>
                </a:lnTo>
                <a:lnTo>
                  <a:pt x="215" y="709"/>
                </a:lnTo>
                <a:lnTo>
                  <a:pt x="213" y="710"/>
                </a:lnTo>
                <a:lnTo>
                  <a:pt x="210" y="710"/>
                </a:lnTo>
                <a:lnTo>
                  <a:pt x="209" y="710"/>
                </a:lnTo>
                <a:lnTo>
                  <a:pt x="208" y="711"/>
                </a:lnTo>
                <a:lnTo>
                  <a:pt x="205" y="710"/>
                </a:lnTo>
                <a:lnTo>
                  <a:pt x="203" y="710"/>
                </a:lnTo>
                <a:lnTo>
                  <a:pt x="198" y="710"/>
                </a:lnTo>
                <a:lnTo>
                  <a:pt x="195" y="709"/>
                </a:lnTo>
                <a:lnTo>
                  <a:pt x="194" y="709"/>
                </a:lnTo>
                <a:lnTo>
                  <a:pt x="192" y="708"/>
                </a:lnTo>
                <a:lnTo>
                  <a:pt x="191" y="708"/>
                </a:lnTo>
                <a:lnTo>
                  <a:pt x="188" y="706"/>
                </a:lnTo>
                <a:lnTo>
                  <a:pt x="187" y="706"/>
                </a:lnTo>
                <a:lnTo>
                  <a:pt x="186" y="706"/>
                </a:lnTo>
                <a:lnTo>
                  <a:pt x="185" y="706"/>
                </a:lnTo>
                <a:lnTo>
                  <a:pt x="184" y="705"/>
                </a:lnTo>
                <a:lnTo>
                  <a:pt x="181" y="705"/>
                </a:lnTo>
                <a:lnTo>
                  <a:pt x="180" y="705"/>
                </a:lnTo>
                <a:lnTo>
                  <a:pt x="178" y="705"/>
                </a:lnTo>
                <a:lnTo>
                  <a:pt x="177" y="705"/>
                </a:lnTo>
                <a:lnTo>
                  <a:pt x="177" y="706"/>
                </a:lnTo>
                <a:lnTo>
                  <a:pt x="175" y="706"/>
                </a:lnTo>
                <a:lnTo>
                  <a:pt x="173" y="707"/>
                </a:lnTo>
                <a:lnTo>
                  <a:pt x="171" y="709"/>
                </a:lnTo>
                <a:lnTo>
                  <a:pt x="171" y="709"/>
                </a:lnTo>
                <a:lnTo>
                  <a:pt x="170" y="709"/>
                </a:lnTo>
                <a:lnTo>
                  <a:pt x="170" y="709"/>
                </a:lnTo>
                <a:lnTo>
                  <a:pt x="169" y="709"/>
                </a:lnTo>
                <a:lnTo>
                  <a:pt x="168" y="709"/>
                </a:lnTo>
                <a:lnTo>
                  <a:pt x="166" y="708"/>
                </a:lnTo>
                <a:lnTo>
                  <a:pt x="165" y="707"/>
                </a:lnTo>
                <a:lnTo>
                  <a:pt x="160" y="704"/>
                </a:lnTo>
                <a:lnTo>
                  <a:pt x="159" y="703"/>
                </a:lnTo>
                <a:lnTo>
                  <a:pt x="158" y="703"/>
                </a:lnTo>
                <a:lnTo>
                  <a:pt x="155" y="702"/>
                </a:lnTo>
                <a:lnTo>
                  <a:pt x="154" y="701"/>
                </a:lnTo>
                <a:lnTo>
                  <a:pt x="153" y="700"/>
                </a:lnTo>
                <a:lnTo>
                  <a:pt x="149" y="698"/>
                </a:lnTo>
                <a:lnTo>
                  <a:pt x="148" y="698"/>
                </a:lnTo>
                <a:lnTo>
                  <a:pt x="147" y="697"/>
                </a:lnTo>
                <a:lnTo>
                  <a:pt x="147" y="698"/>
                </a:lnTo>
                <a:lnTo>
                  <a:pt x="146" y="698"/>
                </a:lnTo>
                <a:lnTo>
                  <a:pt x="146" y="698"/>
                </a:lnTo>
                <a:lnTo>
                  <a:pt x="145" y="699"/>
                </a:lnTo>
                <a:lnTo>
                  <a:pt x="145" y="699"/>
                </a:lnTo>
                <a:lnTo>
                  <a:pt x="145" y="699"/>
                </a:lnTo>
                <a:lnTo>
                  <a:pt x="145" y="700"/>
                </a:lnTo>
                <a:lnTo>
                  <a:pt x="145" y="703"/>
                </a:lnTo>
                <a:lnTo>
                  <a:pt x="145" y="705"/>
                </a:lnTo>
                <a:lnTo>
                  <a:pt x="145" y="705"/>
                </a:lnTo>
                <a:lnTo>
                  <a:pt x="145" y="706"/>
                </a:lnTo>
                <a:lnTo>
                  <a:pt x="145" y="706"/>
                </a:lnTo>
                <a:lnTo>
                  <a:pt x="144" y="706"/>
                </a:lnTo>
                <a:lnTo>
                  <a:pt x="144" y="706"/>
                </a:lnTo>
                <a:lnTo>
                  <a:pt x="143" y="706"/>
                </a:lnTo>
                <a:lnTo>
                  <a:pt x="141" y="706"/>
                </a:lnTo>
                <a:lnTo>
                  <a:pt x="139" y="706"/>
                </a:lnTo>
                <a:lnTo>
                  <a:pt x="138" y="706"/>
                </a:lnTo>
                <a:lnTo>
                  <a:pt x="137" y="707"/>
                </a:lnTo>
                <a:lnTo>
                  <a:pt x="135" y="707"/>
                </a:lnTo>
                <a:lnTo>
                  <a:pt x="134" y="708"/>
                </a:lnTo>
                <a:lnTo>
                  <a:pt x="133" y="709"/>
                </a:lnTo>
                <a:lnTo>
                  <a:pt x="129" y="712"/>
                </a:lnTo>
                <a:lnTo>
                  <a:pt x="128" y="712"/>
                </a:lnTo>
                <a:lnTo>
                  <a:pt x="127" y="713"/>
                </a:lnTo>
                <a:lnTo>
                  <a:pt x="127" y="713"/>
                </a:lnTo>
                <a:lnTo>
                  <a:pt x="124" y="714"/>
                </a:lnTo>
                <a:lnTo>
                  <a:pt x="123" y="714"/>
                </a:lnTo>
                <a:lnTo>
                  <a:pt x="122" y="714"/>
                </a:lnTo>
                <a:lnTo>
                  <a:pt x="120" y="713"/>
                </a:lnTo>
                <a:lnTo>
                  <a:pt x="118" y="713"/>
                </a:lnTo>
                <a:lnTo>
                  <a:pt x="115" y="713"/>
                </a:lnTo>
                <a:lnTo>
                  <a:pt x="114" y="712"/>
                </a:lnTo>
                <a:lnTo>
                  <a:pt x="114" y="712"/>
                </a:lnTo>
                <a:lnTo>
                  <a:pt x="114" y="712"/>
                </a:lnTo>
                <a:lnTo>
                  <a:pt x="113" y="712"/>
                </a:lnTo>
                <a:lnTo>
                  <a:pt x="113" y="711"/>
                </a:lnTo>
                <a:lnTo>
                  <a:pt x="112" y="708"/>
                </a:lnTo>
                <a:lnTo>
                  <a:pt x="111" y="708"/>
                </a:lnTo>
                <a:lnTo>
                  <a:pt x="111" y="707"/>
                </a:lnTo>
                <a:lnTo>
                  <a:pt x="110" y="706"/>
                </a:lnTo>
                <a:lnTo>
                  <a:pt x="109" y="705"/>
                </a:lnTo>
                <a:lnTo>
                  <a:pt x="108" y="704"/>
                </a:lnTo>
                <a:lnTo>
                  <a:pt x="108" y="704"/>
                </a:lnTo>
                <a:lnTo>
                  <a:pt x="107" y="703"/>
                </a:lnTo>
                <a:lnTo>
                  <a:pt x="105" y="702"/>
                </a:lnTo>
                <a:lnTo>
                  <a:pt x="103" y="701"/>
                </a:lnTo>
                <a:lnTo>
                  <a:pt x="100" y="700"/>
                </a:lnTo>
                <a:lnTo>
                  <a:pt x="100" y="700"/>
                </a:lnTo>
                <a:lnTo>
                  <a:pt x="99" y="699"/>
                </a:lnTo>
                <a:lnTo>
                  <a:pt x="98" y="699"/>
                </a:lnTo>
                <a:lnTo>
                  <a:pt x="97" y="698"/>
                </a:lnTo>
                <a:lnTo>
                  <a:pt x="97" y="697"/>
                </a:lnTo>
                <a:lnTo>
                  <a:pt x="95" y="695"/>
                </a:lnTo>
                <a:lnTo>
                  <a:pt x="94" y="694"/>
                </a:lnTo>
                <a:lnTo>
                  <a:pt x="93" y="693"/>
                </a:lnTo>
                <a:lnTo>
                  <a:pt x="92" y="692"/>
                </a:lnTo>
                <a:lnTo>
                  <a:pt x="90" y="691"/>
                </a:lnTo>
                <a:lnTo>
                  <a:pt x="88" y="690"/>
                </a:lnTo>
                <a:lnTo>
                  <a:pt x="86" y="690"/>
                </a:lnTo>
                <a:lnTo>
                  <a:pt x="85" y="689"/>
                </a:lnTo>
                <a:lnTo>
                  <a:pt x="84" y="689"/>
                </a:lnTo>
                <a:lnTo>
                  <a:pt x="83" y="689"/>
                </a:lnTo>
                <a:lnTo>
                  <a:pt x="81" y="689"/>
                </a:lnTo>
                <a:lnTo>
                  <a:pt x="80" y="690"/>
                </a:lnTo>
                <a:lnTo>
                  <a:pt x="78" y="690"/>
                </a:lnTo>
                <a:lnTo>
                  <a:pt x="73" y="691"/>
                </a:lnTo>
                <a:lnTo>
                  <a:pt x="72" y="692"/>
                </a:lnTo>
                <a:lnTo>
                  <a:pt x="71" y="692"/>
                </a:lnTo>
                <a:lnTo>
                  <a:pt x="70" y="693"/>
                </a:lnTo>
                <a:lnTo>
                  <a:pt x="69" y="694"/>
                </a:lnTo>
                <a:lnTo>
                  <a:pt x="68" y="695"/>
                </a:lnTo>
                <a:lnTo>
                  <a:pt x="67" y="698"/>
                </a:lnTo>
                <a:lnTo>
                  <a:pt x="66" y="700"/>
                </a:lnTo>
                <a:lnTo>
                  <a:pt x="65" y="702"/>
                </a:lnTo>
                <a:lnTo>
                  <a:pt x="63" y="704"/>
                </a:lnTo>
                <a:lnTo>
                  <a:pt x="62" y="706"/>
                </a:lnTo>
                <a:lnTo>
                  <a:pt x="62" y="707"/>
                </a:lnTo>
                <a:lnTo>
                  <a:pt x="61" y="707"/>
                </a:lnTo>
                <a:lnTo>
                  <a:pt x="60" y="708"/>
                </a:lnTo>
                <a:lnTo>
                  <a:pt x="59" y="708"/>
                </a:lnTo>
                <a:lnTo>
                  <a:pt x="59" y="708"/>
                </a:lnTo>
                <a:lnTo>
                  <a:pt x="58" y="708"/>
                </a:lnTo>
                <a:lnTo>
                  <a:pt x="56" y="708"/>
                </a:lnTo>
                <a:lnTo>
                  <a:pt x="54" y="708"/>
                </a:lnTo>
                <a:lnTo>
                  <a:pt x="52" y="709"/>
                </a:lnTo>
                <a:lnTo>
                  <a:pt x="47" y="709"/>
                </a:lnTo>
                <a:lnTo>
                  <a:pt x="36" y="710"/>
                </a:lnTo>
                <a:lnTo>
                  <a:pt x="34" y="710"/>
                </a:lnTo>
                <a:lnTo>
                  <a:pt x="30" y="710"/>
                </a:lnTo>
                <a:lnTo>
                  <a:pt x="28" y="710"/>
                </a:lnTo>
                <a:lnTo>
                  <a:pt x="26" y="710"/>
                </a:lnTo>
                <a:lnTo>
                  <a:pt x="23" y="711"/>
                </a:lnTo>
                <a:lnTo>
                  <a:pt x="22" y="711"/>
                </a:lnTo>
                <a:lnTo>
                  <a:pt x="20" y="711"/>
                </a:lnTo>
                <a:lnTo>
                  <a:pt x="17" y="710"/>
                </a:lnTo>
                <a:lnTo>
                  <a:pt x="16" y="710"/>
                </a:lnTo>
                <a:lnTo>
                  <a:pt x="15" y="710"/>
                </a:lnTo>
                <a:lnTo>
                  <a:pt x="13" y="711"/>
                </a:lnTo>
                <a:lnTo>
                  <a:pt x="12" y="711"/>
                </a:lnTo>
                <a:lnTo>
                  <a:pt x="10" y="711"/>
                </a:lnTo>
                <a:lnTo>
                  <a:pt x="9" y="711"/>
                </a:lnTo>
                <a:lnTo>
                  <a:pt x="7" y="711"/>
                </a:lnTo>
                <a:lnTo>
                  <a:pt x="6" y="711"/>
                </a:lnTo>
                <a:lnTo>
                  <a:pt x="5" y="710"/>
                </a:lnTo>
                <a:lnTo>
                  <a:pt x="4" y="710"/>
                </a:lnTo>
                <a:lnTo>
                  <a:pt x="3" y="709"/>
                </a:lnTo>
                <a:lnTo>
                  <a:pt x="3" y="708"/>
                </a:lnTo>
                <a:lnTo>
                  <a:pt x="2" y="708"/>
                </a:lnTo>
                <a:lnTo>
                  <a:pt x="1" y="707"/>
                </a:lnTo>
                <a:lnTo>
                  <a:pt x="1" y="706"/>
                </a:lnTo>
                <a:lnTo>
                  <a:pt x="1" y="705"/>
                </a:lnTo>
                <a:lnTo>
                  <a:pt x="1" y="703"/>
                </a:lnTo>
                <a:lnTo>
                  <a:pt x="0" y="702"/>
                </a:lnTo>
                <a:lnTo>
                  <a:pt x="0" y="700"/>
                </a:lnTo>
              </a:path>
            </a:pathLst>
          </a:custGeom>
          <a:noFill/>
          <a:ln w="26988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421" name="Freeform 262">
            <a:extLst>
              <a:ext uri="{FF2B5EF4-FFF2-40B4-BE49-F238E27FC236}">
                <a16:creationId xmlns:a16="http://schemas.microsoft.com/office/drawing/2014/main" id="{5B18FF0A-1F76-4711-80D6-DE6129556DA0}"/>
              </a:ext>
            </a:extLst>
          </p:cNvPr>
          <p:cNvSpPr>
            <a:spLocks/>
          </p:cNvSpPr>
          <p:nvPr/>
        </p:nvSpPr>
        <p:spPr bwMode="auto">
          <a:xfrm>
            <a:off x="7933968" y="1793008"/>
            <a:ext cx="651170" cy="740846"/>
          </a:xfrm>
          <a:custGeom>
            <a:avLst/>
            <a:gdLst>
              <a:gd name="T0" fmla="*/ 255 w 639"/>
              <a:gd name="T1" fmla="*/ 699 h 727"/>
              <a:gd name="T2" fmla="*/ 242 w 639"/>
              <a:gd name="T3" fmla="*/ 716 h 727"/>
              <a:gd name="T4" fmla="*/ 217 w 639"/>
              <a:gd name="T5" fmla="*/ 726 h 727"/>
              <a:gd name="T6" fmla="*/ 198 w 639"/>
              <a:gd name="T7" fmla="*/ 720 h 727"/>
              <a:gd name="T8" fmla="*/ 178 w 639"/>
              <a:gd name="T9" fmla="*/ 720 h 727"/>
              <a:gd name="T10" fmla="*/ 151 w 639"/>
              <a:gd name="T11" fmla="*/ 721 h 727"/>
              <a:gd name="T12" fmla="*/ 146 w 639"/>
              <a:gd name="T13" fmla="*/ 702 h 727"/>
              <a:gd name="T14" fmla="*/ 138 w 639"/>
              <a:gd name="T15" fmla="*/ 677 h 727"/>
              <a:gd name="T16" fmla="*/ 137 w 639"/>
              <a:gd name="T17" fmla="*/ 648 h 727"/>
              <a:gd name="T18" fmla="*/ 123 w 639"/>
              <a:gd name="T19" fmla="*/ 643 h 727"/>
              <a:gd name="T20" fmla="*/ 120 w 639"/>
              <a:gd name="T21" fmla="*/ 634 h 727"/>
              <a:gd name="T22" fmla="*/ 119 w 639"/>
              <a:gd name="T23" fmla="*/ 622 h 727"/>
              <a:gd name="T24" fmla="*/ 128 w 639"/>
              <a:gd name="T25" fmla="*/ 611 h 727"/>
              <a:gd name="T26" fmla="*/ 112 w 639"/>
              <a:gd name="T27" fmla="*/ 608 h 727"/>
              <a:gd name="T28" fmla="*/ 124 w 639"/>
              <a:gd name="T29" fmla="*/ 584 h 727"/>
              <a:gd name="T30" fmla="*/ 146 w 639"/>
              <a:gd name="T31" fmla="*/ 582 h 727"/>
              <a:gd name="T32" fmla="*/ 166 w 639"/>
              <a:gd name="T33" fmla="*/ 566 h 727"/>
              <a:gd name="T34" fmla="*/ 161 w 639"/>
              <a:gd name="T35" fmla="*/ 553 h 727"/>
              <a:gd name="T36" fmla="*/ 166 w 639"/>
              <a:gd name="T37" fmla="*/ 524 h 727"/>
              <a:gd name="T38" fmla="*/ 173 w 639"/>
              <a:gd name="T39" fmla="*/ 490 h 727"/>
              <a:gd name="T40" fmla="*/ 176 w 639"/>
              <a:gd name="T41" fmla="*/ 451 h 727"/>
              <a:gd name="T42" fmla="*/ 145 w 639"/>
              <a:gd name="T43" fmla="*/ 437 h 727"/>
              <a:gd name="T44" fmla="*/ 129 w 639"/>
              <a:gd name="T45" fmla="*/ 423 h 727"/>
              <a:gd name="T46" fmla="*/ 102 w 639"/>
              <a:gd name="T47" fmla="*/ 401 h 727"/>
              <a:gd name="T48" fmla="*/ 72 w 639"/>
              <a:gd name="T49" fmla="*/ 402 h 727"/>
              <a:gd name="T50" fmla="*/ 46 w 639"/>
              <a:gd name="T51" fmla="*/ 384 h 727"/>
              <a:gd name="T52" fmla="*/ 48 w 639"/>
              <a:gd name="T53" fmla="*/ 375 h 727"/>
              <a:gd name="T54" fmla="*/ 20 w 639"/>
              <a:gd name="T55" fmla="*/ 374 h 727"/>
              <a:gd name="T56" fmla="*/ 0 w 639"/>
              <a:gd name="T57" fmla="*/ 373 h 727"/>
              <a:gd name="T58" fmla="*/ 9 w 639"/>
              <a:gd name="T59" fmla="*/ 352 h 727"/>
              <a:gd name="T60" fmla="*/ 8 w 639"/>
              <a:gd name="T61" fmla="*/ 333 h 727"/>
              <a:gd name="T62" fmla="*/ 27 w 639"/>
              <a:gd name="T63" fmla="*/ 324 h 727"/>
              <a:gd name="T64" fmla="*/ 37 w 639"/>
              <a:gd name="T65" fmla="*/ 309 h 727"/>
              <a:gd name="T66" fmla="*/ 48 w 639"/>
              <a:gd name="T67" fmla="*/ 286 h 727"/>
              <a:gd name="T68" fmla="*/ 79 w 639"/>
              <a:gd name="T69" fmla="*/ 275 h 727"/>
              <a:gd name="T70" fmla="*/ 111 w 639"/>
              <a:gd name="T71" fmla="*/ 251 h 727"/>
              <a:gd name="T72" fmla="*/ 129 w 639"/>
              <a:gd name="T73" fmla="*/ 254 h 727"/>
              <a:gd name="T74" fmla="*/ 158 w 639"/>
              <a:gd name="T75" fmla="*/ 246 h 727"/>
              <a:gd name="T76" fmla="*/ 182 w 639"/>
              <a:gd name="T77" fmla="*/ 235 h 727"/>
              <a:gd name="T78" fmla="*/ 200 w 639"/>
              <a:gd name="T79" fmla="*/ 233 h 727"/>
              <a:gd name="T80" fmla="*/ 227 w 639"/>
              <a:gd name="T81" fmla="*/ 218 h 727"/>
              <a:gd name="T82" fmla="*/ 243 w 639"/>
              <a:gd name="T83" fmla="*/ 204 h 727"/>
              <a:gd name="T84" fmla="*/ 249 w 639"/>
              <a:gd name="T85" fmla="*/ 187 h 727"/>
              <a:gd name="T86" fmla="*/ 271 w 639"/>
              <a:gd name="T87" fmla="*/ 178 h 727"/>
              <a:gd name="T88" fmla="*/ 329 w 639"/>
              <a:gd name="T89" fmla="*/ 183 h 727"/>
              <a:gd name="T90" fmla="*/ 360 w 639"/>
              <a:gd name="T91" fmla="*/ 184 h 727"/>
              <a:gd name="T92" fmla="*/ 395 w 639"/>
              <a:gd name="T93" fmla="*/ 172 h 727"/>
              <a:gd name="T94" fmla="*/ 411 w 639"/>
              <a:gd name="T95" fmla="*/ 160 h 727"/>
              <a:gd name="T96" fmla="*/ 410 w 639"/>
              <a:gd name="T97" fmla="*/ 130 h 727"/>
              <a:gd name="T98" fmla="*/ 424 w 639"/>
              <a:gd name="T99" fmla="*/ 126 h 727"/>
              <a:gd name="T100" fmla="*/ 436 w 639"/>
              <a:gd name="T101" fmla="*/ 112 h 727"/>
              <a:gd name="T102" fmla="*/ 453 w 639"/>
              <a:gd name="T103" fmla="*/ 100 h 727"/>
              <a:gd name="T104" fmla="*/ 455 w 639"/>
              <a:gd name="T105" fmla="*/ 75 h 727"/>
              <a:gd name="T106" fmla="*/ 464 w 639"/>
              <a:gd name="T107" fmla="*/ 77 h 727"/>
              <a:gd name="T108" fmla="*/ 485 w 639"/>
              <a:gd name="T109" fmla="*/ 76 h 727"/>
              <a:gd name="T110" fmla="*/ 499 w 639"/>
              <a:gd name="T111" fmla="*/ 82 h 727"/>
              <a:gd name="T112" fmla="*/ 510 w 639"/>
              <a:gd name="T113" fmla="*/ 93 h 727"/>
              <a:gd name="T114" fmla="*/ 544 w 639"/>
              <a:gd name="T115" fmla="*/ 86 h 727"/>
              <a:gd name="T116" fmla="*/ 569 w 639"/>
              <a:gd name="T117" fmla="*/ 62 h 727"/>
              <a:gd name="T118" fmla="*/ 582 w 639"/>
              <a:gd name="T119" fmla="*/ 44 h 727"/>
              <a:gd name="T120" fmla="*/ 609 w 639"/>
              <a:gd name="T121" fmla="*/ 44 h 727"/>
              <a:gd name="T122" fmla="*/ 620 w 639"/>
              <a:gd name="T123" fmla="*/ 28 h 727"/>
              <a:gd name="T124" fmla="*/ 638 w 639"/>
              <a:gd name="T125" fmla="*/ 3 h 7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639" h="727">
                <a:moveTo>
                  <a:pt x="276" y="700"/>
                </a:moveTo>
                <a:lnTo>
                  <a:pt x="276" y="694"/>
                </a:lnTo>
                <a:lnTo>
                  <a:pt x="276" y="692"/>
                </a:lnTo>
                <a:lnTo>
                  <a:pt x="276" y="692"/>
                </a:lnTo>
                <a:lnTo>
                  <a:pt x="276" y="691"/>
                </a:lnTo>
                <a:lnTo>
                  <a:pt x="275" y="690"/>
                </a:lnTo>
                <a:lnTo>
                  <a:pt x="275" y="690"/>
                </a:lnTo>
                <a:lnTo>
                  <a:pt x="275" y="690"/>
                </a:lnTo>
                <a:lnTo>
                  <a:pt x="272" y="691"/>
                </a:lnTo>
                <a:lnTo>
                  <a:pt x="270" y="692"/>
                </a:lnTo>
                <a:lnTo>
                  <a:pt x="268" y="692"/>
                </a:lnTo>
                <a:lnTo>
                  <a:pt x="266" y="693"/>
                </a:lnTo>
                <a:lnTo>
                  <a:pt x="263" y="695"/>
                </a:lnTo>
                <a:lnTo>
                  <a:pt x="258" y="697"/>
                </a:lnTo>
                <a:lnTo>
                  <a:pt x="256" y="698"/>
                </a:lnTo>
                <a:lnTo>
                  <a:pt x="255" y="699"/>
                </a:lnTo>
                <a:lnTo>
                  <a:pt x="255" y="699"/>
                </a:lnTo>
                <a:lnTo>
                  <a:pt x="254" y="700"/>
                </a:lnTo>
                <a:lnTo>
                  <a:pt x="254" y="701"/>
                </a:lnTo>
                <a:lnTo>
                  <a:pt x="253" y="702"/>
                </a:lnTo>
                <a:lnTo>
                  <a:pt x="252" y="705"/>
                </a:lnTo>
                <a:lnTo>
                  <a:pt x="251" y="708"/>
                </a:lnTo>
                <a:lnTo>
                  <a:pt x="250" y="709"/>
                </a:lnTo>
                <a:lnTo>
                  <a:pt x="250" y="710"/>
                </a:lnTo>
                <a:lnTo>
                  <a:pt x="249" y="712"/>
                </a:lnTo>
                <a:lnTo>
                  <a:pt x="248" y="714"/>
                </a:lnTo>
                <a:lnTo>
                  <a:pt x="247" y="714"/>
                </a:lnTo>
                <a:lnTo>
                  <a:pt x="246" y="715"/>
                </a:lnTo>
                <a:lnTo>
                  <a:pt x="246" y="715"/>
                </a:lnTo>
                <a:lnTo>
                  <a:pt x="246" y="715"/>
                </a:lnTo>
                <a:lnTo>
                  <a:pt x="243" y="716"/>
                </a:lnTo>
                <a:lnTo>
                  <a:pt x="242" y="716"/>
                </a:lnTo>
                <a:lnTo>
                  <a:pt x="241" y="717"/>
                </a:lnTo>
                <a:lnTo>
                  <a:pt x="239" y="718"/>
                </a:lnTo>
                <a:lnTo>
                  <a:pt x="237" y="719"/>
                </a:lnTo>
                <a:lnTo>
                  <a:pt x="236" y="720"/>
                </a:lnTo>
                <a:lnTo>
                  <a:pt x="235" y="720"/>
                </a:lnTo>
                <a:lnTo>
                  <a:pt x="234" y="721"/>
                </a:lnTo>
                <a:lnTo>
                  <a:pt x="233" y="721"/>
                </a:lnTo>
                <a:lnTo>
                  <a:pt x="228" y="721"/>
                </a:lnTo>
                <a:lnTo>
                  <a:pt x="227" y="722"/>
                </a:lnTo>
                <a:lnTo>
                  <a:pt x="225" y="722"/>
                </a:lnTo>
                <a:lnTo>
                  <a:pt x="224" y="723"/>
                </a:lnTo>
                <a:lnTo>
                  <a:pt x="223" y="723"/>
                </a:lnTo>
                <a:lnTo>
                  <a:pt x="221" y="725"/>
                </a:lnTo>
                <a:lnTo>
                  <a:pt x="220" y="725"/>
                </a:lnTo>
                <a:lnTo>
                  <a:pt x="219" y="726"/>
                </a:lnTo>
                <a:lnTo>
                  <a:pt x="217" y="726"/>
                </a:lnTo>
                <a:lnTo>
                  <a:pt x="216" y="727"/>
                </a:lnTo>
                <a:lnTo>
                  <a:pt x="215" y="727"/>
                </a:lnTo>
                <a:lnTo>
                  <a:pt x="213" y="727"/>
                </a:lnTo>
                <a:lnTo>
                  <a:pt x="212" y="727"/>
                </a:lnTo>
                <a:lnTo>
                  <a:pt x="211" y="726"/>
                </a:lnTo>
                <a:lnTo>
                  <a:pt x="209" y="726"/>
                </a:lnTo>
                <a:lnTo>
                  <a:pt x="208" y="725"/>
                </a:lnTo>
                <a:lnTo>
                  <a:pt x="206" y="724"/>
                </a:lnTo>
                <a:lnTo>
                  <a:pt x="205" y="724"/>
                </a:lnTo>
                <a:lnTo>
                  <a:pt x="204" y="724"/>
                </a:lnTo>
                <a:lnTo>
                  <a:pt x="204" y="723"/>
                </a:lnTo>
                <a:lnTo>
                  <a:pt x="203" y="722"/>
                </a:lnTo>
                <a:lnTo>
                  <a:pt x="202" y="722"/>
                </a:lnTo>
                <a:lnTo>
                  <a:pt x="201" y="721"/>
                </a:lnTo>
                <a:lnTo>
                  <a:pt x="199" y="720"/>
                </a:lnTo>
                <a:lnTo>
                  <a:pt x="198" y="720"/>
                </a:lnTo>
                <a:lnTo>
                  <a:pt x="195" y="717"/>
                </a:lnTo>
                <a:lnTo>
                  <a:pt x="194" y="717"/>
                </a:lnTo>
                <a:lnTo>
                  <a:pt x="193" y="716"/>
                </a:lnTo>
                <a:lnTo>
                  <a:pt x="193" y="716"/>
                </a:lnTo>
                <a:lnTo>
                  <a:pt x="192" y="716"/>
                </a:lnTo>
                <a:lnTo>
                  <a:pt x="191" y="716"/>
                </a:lnTo>
                <a:lnTo>
                  <a:pt x="189" y="716"/>
                </a:lnTo>
                <a:lnTo>
                  <a:pt x="188" y="717"/>
                </a:lnTo>
                <a:lnTo>
                  <a:pt x="185" y="719"/>
                </a:lnTo>
                <a:lnTo>
                  <a:pt x="183" y="719"/>
                </a:lnTo>
                <a:lnTo>
                  <a:pt x="182" y="719"/>
                </a:lnTo>
                <a:lnTo>
                  <a:pt x="181" y="720"/>
                </a:lnTo>
                <a:lnTo>
                  <a:pt x="181" y="720"/>
                </a:lnTo>
                <a:lnTo>
                  <a:pt x="180" y="720"/>
                </a:lnTo>
                <a:lnTo>
                  <a:pt x="179" y="720"/>
                </a:lnTo>
                <a:lnTo>
                  <a:pt x="178" y="720"/>
                </a:lnTo>
                <a:lnTo>
                  <a:pt x="178" y="719"/>
                </a:lnTo>
                <a:lnTo>
                  <a:pt x="177" y="719"/>
                </a:lnTo>
                <a:lnTo>
                  <a:pt x="174" y="716"/>
                </a:lnTo>
                <a:lnTo>
                  <a:pt x="173" y="715"/>
                </a:lnTo>
                <a:lnTo>
                  <a:pt x="172" y="715"/>
                </a:lnTo>
                <a:lnTo>
                  <a:pt x="172" y="715"/>
                </a:lnTo>
                <a:lnTo>
                  <a:pt x="171" y="715"/>
                </a:lnTo>
                <a:lnTo>
                  <a:pt x="170" y="715"/>
                </a:lnTo>
                <a:lnTo>
                  <a:pt x="170" y="715"/>
                </a:lnTo>
                <a:lnTo>
                  <a:pt x="169" y="715"/>
                </a:lnTo>
                <a:lnTo>
                  <a:pt x="166" y="716"/>
                </a:lnTo>
                <a:lnTo>
                  <a:pt x="164" y="717"/>
                </a:lnTo>
                <a:lnTo>
                  <a:pt x="158" y="719"/>
                </a:lnTo>
                <a:lnTo>
                  <a:pt x="154" y="720"/>
                </a:lnTo>
                <a:lnTo>
                  <a:pt x="153" y="720"/>
                </a:lnTo>
                <a:lnTo>
                  <a:pt x="151" y="721"/>
                </a:lnTo>
                <a:lnTo>
                  <a:pt x="149" y="721"/>
                </a:lnTo>
                <a:lnTo>
                  <a:pt x="149" y="720"/>
                </a:lnTo>
                <a:lnTo>
                  <a:pt x="148" y="720"/>
                </a:lnTo>
                <a:lnTo>
                  <a:pt x="148" y="720"/>
                </a:lnTo>
                <a:lnTo>
                  <a:pt x="147" y="720"/>
                </a:lnTo>
                <a:lnTo>
                  <a:pt x="148" y="720"/>
                </a:lnTo>
                <a:lnTo>
                  <a:pt x="148" y="718"/>
                </a:lnTo>
                <a:lnTo>
                  <a:pt x="148" y="716"/>
                </a:lnTo>
                <a:lnTo>
                  <a:pt x="148" y="714"/>
                </a:lnTo>
                <a:lnTo>
                  <a:pt x="148" y="712"/>
                </a:lnTo>
                <a:lnTo>
                  <a:pt x="148" y="710"/>
                </a:lnTo>
                <a:lnTo>
                  <a:pt x="148" y="709"/>
                </a:lnTo>
                <a:lnTo>
                  <a:pt x="147" y="707"/>
                </a:lnTo>
                <a:lnTo>
                  <a:pt x="147" y="705"/>
                </a:lnTo>
                <a:lnTo>
                  <a:pt x="146" y="703"/>
                </a:lnTo>
                <a:lnTo>
                  <a:pt x="146" y="702"/>
                </a:lnTo>
                <a:lnTo>
                  <a:pt x="145" y="701"/>
                </a:lnTo>
                <a:lnTo>
                  <a:pt x="144" y="700"/>
                </a:lnTo>
                <a:lnTo>
                  <a:pt x="143" y="699"/>
                </a:lnTo>
                <a:lnTo>
                  <a:pt x="142" y="698"/>
                </a:lnTo>
                <a:lnTo>
                  <a:pt x="141" y="698"/>
                </a:lnTo>
                <a:lnTo>
                  <a:pt x="139" y="697"/>
                </a:lnTo>
                <a:lnTo>
                  <a:pt x="139" y="696"/>
                </a:lnTo>
                <a:lnTo>
                  <a:pt x="138" y="696"/>
                </a:lnTo>
                <a:lnTo>
                  <a:pt x="138" y="695"/>
                </a:lnTo>
                <a:lnTo>
                  <a:pt x="138" y="695"/>
                </a:lnTo>
                <a:lnTo>
                  <a:pt x="138" y="694"/>
                </a:lnTo>
                <a:lnTo>
                  <a:pt x="138" y="693"/>
                </a:lnTo>
                <a:lnTo>
                  <a:pt x="138" y="687"/>
                </a:lnTo>
                <a:lnTo>
                  <a:pt x="138" y="686"/>
                </a:lnTo>
                <a:lnTo>
                  <a:pt x="138" y="682"/>
                </a:lnTo>
                <a:lnTo>
                  <a:pt x="138" y="677"/>
                </a:lnTo>
                <a:lnTo>
                  <a:pt x="139" y="675"/>
                </a:lnTo>
                <a:lnTo>
                  <a:pt x="139" y="673"/>
                </a:lnTo>
                <a:lnTo>
                  <a:pt x="140" y="667"/>
                </a:lnTo>
                <a:lnTo>
                  <a:pt x="141" y="665"/>
                </a:lnTo>
                <a:lnTo>
                  <a:pt x="141" y="664"/>
                </a:lnTo>
                <a:lnTo>
                  <a:pt x="141" y="661"/>
                </a:lnTo>
                <a:lnTo>
                  <a:pt x="141" y="659"/>
                </a:lnTo>
                <a:lnTo>
                  <a:pt x="141" y="656"/>
                </a:lnTo>
                <a:lnTo>
                  <a:pt x="141" y="654"/>
                </a:lnTo>
                <a:lnTo>
                  <a:pt x="141" y="652"/>
                </a:lnTo>
                <a:lnTo>
                  <a:pt x="140" y="652"/>
                </a:lnTo>
                <a:lnTo>
                  <a:pt x="140" y="651"/>
                </a:lnTo>
                <a:lnTo>
                  <a:pt x="139" y="650"/>
                </a:lnTo>
                <a:lnTo>
                  <a:pt x="139" y="650"/>
                </a:lnTo>
                <a:lnTo>
                  <a:pt x="138" y="649"/>
                </a:lnTo>
                <a:lnTo>
                  <a:pt x="137" y="648"/>
                </a:lnTo>
                <a:lnTo>
                  <a:pt x="135" y="648"/>
                </a:lnTo>
                <a:lnTo>
                  <a:pt x="134" y="647"/>
                </a:lnTo>
                <a:lnTo>
                  <a:pt x="132" y="647"/>
                </a:lnTo>
                <a:lnTo>
                  <a:pt x="131" y="646"/>
                </a:lnTo>
                <a:lnTo>
                  <a:pt x="129" y="646"/>
                </a:lnTo>
                <a:lnTo>
                  <a:pt x="126" y="646"/>
                </a:lnTo>
                <a:lnTo>
                  <a:pt x="125" y="646"/>
                </a:lnTo>
                <a:lnTo>
                  <a:pt x="124" y="646"/>
                </a:lnTo>
                <a:lnTo>
                  <a:pt x="124" y="646"/>
                </a:lnTo>
                <a:lnTo>
                  <a:pt x="123" y="646"/>
                </a:lnTo>
                <a:lnTo>
                  <a:pt x="123" y="645"/>
                </a:lnTo>
                <a:lnTo>
                  <a:pt x="122" y="645"/>
                </a:lnTo>
                <a:lnTo>
                  <a:pt x="122" y="645"/>
                </a:lnTo>
                <a:lnTo>
                  <a:pt x="122" y="644"/>
                </a:lnTo>
                <a:lnTo>
                  <a:pt x="122" y="644"/>
                </a:lnTo>
                <a:lnTo>
                  <a:pt x="123" y="643"/>
                </a:lnTo>
                <a:lnTo>
                  <a:pt x="123" y="642"/>
                </a:lnTo>
                <a:lnTo>
                  <a:pt x="123" y="641"/>
                </a:lnTo>
                <a:lnTo>
                  <a:pt x="122" y="640"/>
                </a:lnTo>
                <a:lnTo>
                  <a:pt x="122" y="640"/>
                </a:lnTo>
                <a:lnTo>
                  <a:pt x="121" y="639"/>
                </a:lnTo>
                <a:lnTo>
                  <a:pt x="120" y="638"/>
                </a:lnTo>
                <a:lnTo>
                  <a:pt x="118" y="637"/>
                </a:lnTo>
                <a:lnTo>
                  <a:pt x="117" y="636"/>
                </a:lnTo>
                <a:lnTo>
                  <a:pt x="116" y="636"/>
                </a:lnTo>
                <a:lnTo>
                  <a:pt x="116" y="635"/>
                </a:lnTo>
                <a:lnTo>
                  <a:pt x="116" y="635"/>
                </a:lnTo>
                <a:lnTo>
                  <a:pt x="116" y="635"/>
                </a:lnTo>
                <a:lnTo>
                  <a:pt x="116" y="635"/>
                </a:lnTo>
                <a:lnTo>
                  <a:pt x="117" y="635"/>
                </a:lnTo>
                <a:lnTo>
                  <a:pt x="118" y="634"/>
                </a:lnTo>
                <a:lnTo>
                  <a:pt x="120" y="634"/>
                </a:lnTo>
                <a:lnTo>
                  <a:pt x="121" y="634"/>
                </a:lnTo>
                <a:lnTo>
                  <a:pt x="122" y="634"/>
                </a:lnTo>
                <a:lnTo>
                  <a:pt x="123" y="633"/>
                </a:lnTo>
                <a:lnTo>
                  <a:pt x="124" y="633"/>
                </a:lnTo>
                <a:lnTo>
                  <a:pt x="124" y="632"/>
                </a:lnTo>
                <a:lnTo>
                  <a:pt x="124" y="632"/>
                </a:lnTo>
                <a:lnTo>
                  <a:pt x="125" y="631"/>
                </a:lnTo>
                <a:lnTo>
                  <a:pt x="125" y="631"/>
                </a:lnTo>
                <a:lnTo>
                  <a:pt x="124" y="630"/>
                </a:lnTo>
                <a:lnTo>
                  <a:pt x="124" y="629"/>
                </a:lnTo>
                <a:lnTo>
                  <a:pt x="123" y="628"/>
                </a:lnTo>
                <a:lnTo>
                  <a:pt x="123" y="627"/>
                </a:lnTo>
                <a:lnTo>
                  <a:pt x="122" y="626"/>
                </a:lnTo>
                <a:lnTo>
                  <a:pt x="120" y="624"/>
                </a:lnTo>
                <a:lnTo>
                  <a:pt x="120" y="623"/>
                </a:lnTo>
                <a:lnTo>
                  <a:pt x="119" y="622"/>
                </a:lnTo>
                <a:lnTo>
                  <a:pt x="119" y="622"/>
                </a:lnTo>
                <a:lnTo>
                  <a:pt x="119" y="621"/>
                </a:lnTo>
                <a:lnTo>
                  <a:pt x="119" y="620"/>
                </a:lnTo>
                <a:lnTo>
                  <a:pt x="119" y="619"/>
                </a:lnTo>
                <a:lnTo>
                  <a:pt x="119" y="619"/>
                </a:lnTo>
                <a:lnTo>
                  <a:pt x="119" y="618"/>
                </a:lnTo>
                <a:lnTo>
                  <a:pt x="119" y="618"/>
                </a:lnTo>
                <a:lnTo>
                  <a:pt x="120" y="618"/>
                </a:lnTo>
                <a:lnTo>
                  <a:pt x="125" y="615"/>
                </a:lnTo>
                <a:lnTo>
                  <a:pt x="127" y="614"/>
                </a:lnTo>
                <a:lnTo>
                  <a:pt x="127" y="614"/>
                </a:lnTo>
                <a:lnTo>
                  <a:pt x="128" y="613"/>
                </a:lnTo>
                <a:lnTo>
                  <a:pt x="128" y="613"/>
                </a:lnTo>
                <a:lnTo>
                  <a:pt x="129" y="612"/>
                </a:lnTo>
                <a:lnTo>
                  <a:pt x="128" y="612"/>
                </a:lnTo>
                <a:lnTo>
                  <a:pt x="128" y="611"/>
                </a:lnTo>
                <a:lnTo>
                  <a:pt x="128" y="611"/>
                </a:lnTo>
                <a:lnTo>
                  <a:pt x="127" y="610"/>
                </a:lnTo>
                <a:lnTo>
                  <a:pt x="127" y="610"/>
                </a:lnTo>
                <a:lnTo>
                  <a:pt x="126" y="609"/>
                </a:lnTo>
                <a:lnTo>
                  <a:pt x="125" y="609"/>
                </a:lnTo>
                <a:lnTo>
                  <a:pt x="123" y="609"/>
                </a:lnTo>
                <a:lnTo>
                  <a:pt x="122" y="609"/>
                </a:lnTo>
                <a:lnTo>
                  <a:pt x="120" y="609"/>
                </a:lnTo>
                <a:lnTo>
                  <a:pt x="118" y="609"/>
                </a:lnTo>
                <a:lnTo>
                  <a:pt x="116" y="609"/>
                </a:lnTo>
                <a:lnTo>
                  <a:pt x="115" y="609"/>
                </a:lnTo>
                <a:lnTo>
                  <a:pt x="114" y="609"/>
                </a:lnTo>
                <a:lnTo>
                  <a:pt x="113" y="609"/>
                </a:lnTo>
                <a:lnTo>
                  <a:pt x="113" y="609"/>
                </a:lnTo>
                <a:lnTo>
                  <a:pt x="112" y="608"/>
                </a:lnTo>
                <a:lnTo>
                  <a:pt x="112" y="608"/>
                </a:lnTo>
                <a:lnTo>
                  <a:pt x="111" y="607"/>
                </a:lnTo>
                <a:lnTo>
                  <a:pt x="111" y="606"/>
                </a:lnTo>
                <a:lnTo>
                  <a:pt x="111" y="605"/>
                </a:lnTo>
                <a:lnTo>
                  <a:pt x="111" y="604"/>
                </a:lnTo>
                <a:lnTo>
                  <a:pt x="111" y="603"/>
                </a:lnTo>
                <a:lnTo>
                  <a:pt x="111" y="601"/>
                </a:lnTo>
                <a:lnTo>
                  <a:pt x="112" y="600"/>
                </a:lnTo>
                <a:lnTo>
                  <a:pt x="112" y="599"/>
                </a:lnTo>
                <a:lnTo>
                  <a:pt x="113" y="598"/>
                </a:lnTo>
                <a:lnTo>
                  <a:pt x="114" y="596"/>
                </a:lnTo>
                <a:lnTo>
                  <a:pt x="118" y="591"/>
                </a:lnTo>
                <a:lnTo>
                  <a:pt x="119" y="589"/>
                </a:lnTo>
                <a:lnTo>
                  <a:pt x="120" y="588"/>
                </a:lnTo>
                <a:lnTo>
                  <a:pt x="122" y="587"/>
                </a:lnTo>
                <a:lnTo>
                  <a:pt x="123" y="586"/>
                </a:lnTo>
                <a:lnTo>
                  <a:pt x="124" y="584"/>
                </a:lnTo>
                <a:lnTo>
                  <a:pt x="125" y="584"/>
                </a:lnTo>
                <a:lnTo>
                  <a:pt x="127" y="582"/>
                </a:lnTo>
                <a:lnTo>
                  <a:pt x="128" y="581"/>
                </a:lnTo>
                <a:lnTo>
                  <a:pt x="130" y="581"/>
                </a:lnTo>
                <a:lnTo>
                  <a:pt x="132" y="580"/>
                </a:lnTo>
                <a:lnTo>
                  <a:pt x="133" y="579"/>
                </a:lnTo>
                <a:lnTo>
                  <a:pt x="134" y="579"/>
                </a:lnTo>
                <a:lnTo>
                  <a:pt x="135" y="578"/>
                </a:lnTo>
                <a:lnTo>
                  <a:pt x="137" y="578"/>
                </a:lnTo>
                <a:lnTo>
                  <a:pt x="138" y="578"/>
                </a:lnTo>
                <a:lnTo>
                  <a:pt x="139" y="578"/>
                </a:lnTo>
                <a:lnTo>
                  <a:pt x="139" y="579"/>
                </a:lnTo>
                <a:lnTo>
                  <a:pt x="140" y="579"/>
                </a:lnTo>
                <a:lnTo>
                  <a:pt x="144" y="581"/>
                </a:lnTo>
                <a:lnTo>
                  <a:pt x="145" y="582"/>
                </a:lnTo>
                <a:lnTo>
                  <a:pt x="146" y="582"/>
                </a:lnTo>
                <a:lnTo>
                  <a:pt x="147" y="582"/>
                </a:lnTo>
                <a:lnTo>
                  <a:pt x="147" y="582"/>
                </a:lnTo>
                <a:lnTo>
                  <a:pt x="148" y="582"/>
                </a:lnTo>
                <a:lnTo>
                  <a:pt x="149" y="582"/>
                </a:lnTo>
                <a:lnTo>
                  <a:pt x="150" y="582"/>
                </a:lnTo>
                <a:lnTo>
                  <a:pt x="150" y="581"/>
                </a:lnTo>
                <a:lnTo>
                  <a:pt x="151" y="581"/>
                </a:lnTo>
                <a:lnTo>
                  <a:pt x="152" y="580"/>
                </a:lnTo>
                <a:lnTo>
                  <a:pt x="153" y="579"/>
                </a:lnTo>
                <a:lnTo>
                  <a:pt x="155" y="575"/>
                </a:lnTo>
                <a:lnTo>
                  <a:pt x="156" y="574"/>
                </a:lnTo>
                <a:lnTo>
                  <a:pt x="158" y="573"/>
                </a:lnTo>
                <a:lnTo>
                  <a:pt x="159" y="571"/>
                </a:lnTo>
                <a:lnTo>
                  <a:pt x="163" y="568"/>
                </a:lnTo>
                <a:lnTo>
                  <a:pt x="165" y="566"/>
                </a:lnTo>
                <a:lnTo>
                  <a:pt x="166" y="566"/>
                </a:lnTo>
                <a:lnTo>
                  <a:pt x="166" y="565"/>
                </a:lnTo>
                <a:lnTo>
                  <a:pt x="167" y="564"/>
                </a:lnTo>
                <a:lnTo>
                  <a:pt x="167" y="563"/>
                </a:lnTo>
                <a:lnTo>
                  <a:pt x="167" y="563"/>
                </a:lnTo>
                <a:lnTo>
                  <a:pt x="167" y="562"/>
                </a:lnTo>
                <a:lnTo>
                  <a:pt x="167" y="561"/>
                </a:lnTo>
                <a:lnTo>
                  <a:pt x="167" y="560"/>
                </a:lnTo>
                <a:lnTo>
                  <a:pt x="166" y="559"/>
                </a:lnTo>
                <a:lnTo>
                  <a:pt x="165" y="558"/>
                </a:lnTo>
                <a:lnTo>
                  <a:pt x="164" y="558"/>
                </a:lnTo>
                <a:lnTo>
                  <a:pt x="162" y="557"/>
                </a:lnTo>
                <a:lnTo>
                  <a:pt x="162" y="556"/>
                </a:lnTo>
                <a:lnTo>
                  <a:pt x="161" y="556"/>
                </a:lnTo>
                <a:lnTo>
                  <a:pt x="161" y="555"/>
                </a:lnTo>
                <a:lnTo>
                  <a:pt x="161" y="554"/>
                </a:lnTo>
                <a:lnTo>
                  <a:pt x="161" y="553"/>
                </a:lnTo>
                <a:lnTo>
                  <a:pt x="162" y="551"/>
                </a:lnTo>
                <a:lnTo>
                  <a:pt x="162" y="549"/>
                </a:lnTo>
                <a:lnTo>
                  <a:pt x="162" y="548"/>
                </a:lnTo>
                <a:lnTo>
                  <a:pt x="163" y="546"/>
                </a:lnTo>
                <a:lnTo>
                  <a:pt x="163" y="545"/>
                </a:lnTo>
                <a:lnTo>
                  <a:pt x="163" y="543"/>
                </a:lnTo>
                <a:lnTo>
                  <a:pt x="163" y="539"/>
                </a:lnTo>
                <a:lnTo>
                  <a:pt x="163" y="537"/>
                </a:lnTo>
                <a:lnTo>
                  <a:pt x="163" y="536"/>
                </a:lnTo>
                <a:lnTo>
                  <a:pt x="163" y="535"/>
                </a:lnTo>
                <a:lnTo>
                  <a:pt x="163" y="534"/>
                </a:lnTo>
                <a:lnTo>
                  <a:pt x="164" y="533"/>
                </a:lnTo>
                <a:lnTo>
                  <a:pt x="165" y="529"/>
                </a:lnTo>
                <a:lnTo>
                  <a:pt x="166" y="527"/>
                </a:lnTo>
                <a:lnTo>
                  <a:pt x="166" y="525"/>
                </a:lnTo>
                <a:lnTo>
                  <a:pt x="166" y="524"/>
                </a:lnTo>
                <a:lnTo>
                  <a:pt x="167" y="522"/>
                </a:lnTo>
                <a:lnTo>
                  <a:pt x="167" y="521"/>
                </a:lnTo>
                <a:lnTo>
                  <a:pt x="167" y="519"/>
                </a:lnTo>
                <a:lnTo>
                  <a:pt x="166" y="516"/>
                </a:lnTo>
                <a:lnTo>
                  <a:pt x="166" y="513"/>
                </a:lnTo>
                <a:lnTo>
                  <a:pt x="166" y="512"/>
                </a:lnTo>
                <a:lnTo>
                  <a:pt x="167" y="506"/>
                </a:lnTo>
                <a:lnTo>
                  <a:pt x="167" y="504"/>
                </a:lnTo>
                <a:lnTo>
                  <a:pt x="168" y="502"/>
                </a:lnTo>
                <a:lnTo>
                  <a:pt x="169" y="498"/>
                </a:lnTo>
                <a:lnTo>
                  <a:pt x="170" y="495"/>
                </a:lnTo>
                <a:lnTo>
                  <a:pt x="171" y="493"/>
                </a:lnTo>
                <a:lnTo>
                  <a:pt x="171" y="492"/>
                </a:lnTo>
                <a:lnTo>
                  <a:pt x="172" y="491"/>
                </a:lnTo>
                <a:lnTo>
                  <a:pt x="173" y="490"/>
                </a:lnTo>
                <a:lnTo>
                  <a:pt x="173" y="490"/>
                </a:lnTo>
                <a:lnTo>
                  <a:pt x="176" y="488"/>
                </a:lnTo>
                <a:lnTo>
                  <a:pt x="177" y="487"/>
                </a:lnTo>
                <a:lnTo>
                  <a:pt x="177" y="486"/>
                </a:lnTo>
                <a:lnTo>
                  <a:pt x="177" y="485"/>
                </a:lnTo>
                <a:lnTo>
                  <a:pt x="178" y="484"/>
                </a:lnTo>
                <a:lnTo>
                  <a:pt x="178" y="483"/>
                </a:lnTo>
                <a:lnTo>
                  <a:pt x="178" y="482"/>
                </a:lnTo>
                <a:lnTo>
                  <a:pt x="178" y="480"/>
                </a:lnTo>
                <a:lnTo>
                  <a:pt x="178" y="475"/>
                </a:lnTo>
                <a:lnTo>
                  <a:pt x="177" y="473"/>
                </a:lnTo>
                <a:lnTo>
                  <a:pt x="177" y="467"/>
                </a:lnTo>
                <a:lnTo>
                  <a:pt x="176" y="462"/>
                </a:lnTo>
                <a:lnTo>
                  <a:pt x="176" y="460"/>
                </a:lnTo>
                <a:lnTo>
                  <a:pt x="176" y="453"/>
                </a:lnTo>
                <a:lnTo>
                  <a:pt x="176" y="452"/>
                </a:lnTo>
                <a:lnTo>
                  <a:pt x="176" y="451"/>
                </a:lnTo>
                <a:lnTo>
                  <a:pt x="175" y="451"/>
                </a:lnTo>
                <a:lnTo>
                  <a:pt x="175" y="450"/>
                </a:lnTo>
                <a:lnTo>
                  <a:pt x="174" y="450"/>
                </a:lnTo>
                <a:lnTo>
                  <a:pt x="173" y="449"/>
                </a:lnTo>
                <a:lnTo>
                  <a:pt x="164" y="444"/>
                </a:lnTo>
                <a:lnTo>
                  <a:pt x="161" y="443"/>
                </a:lnTo>
                <a:lnTo>
                  <a:pt x="159" y="442"/>
                </a:lnTo>
                <a:lnTo>
                  <a:pt x="156" y="441"/>
                </a:lnTo>
                <a:lnTo>
                  <a:pt x="152" y="440"/>
                </a:lnTo>
                <a:lnTo>
                  <a:pt x="148" y="439"/>
                </a:lnTo>
                <a:lnTo>
                  <a:pt x="147" y="439"/>
                </a:lnTo>
                <a:lnTo>
                  <a:pt x="147" y="438"/>
                </a:lnTo>
                <a:lnTo>
                  <a:pt x="146" y="438"/>
                </a:lnTo>
                <a:lnTo>
                  <a:pt x="146" y="438"/>
                </a:lnTo>
                <a:lnTo>
                  <a:pt x="146" y="437"/>
                </a:lnTo>
                <a:lnTo>
                  <a:pt x="145" y="437"/>
                </a:lnTo>
                <a:lnTo>
                  <a:pt x="145" y="436"/>
                </a:lnTo>
                <a:lnTo>
                  <a:pt x="144" y="432"/>
                </a:lnTo>
                <a:lnTo>
                  <a:pt x="144" y="431"/>
                </a:lnTo>
                <a:lnTo>
                  <a:pt x="144" y="430"/>
                </a:lnTo>
                <a:lnTo>
                  <a:pt x="144" y="429"/>
                </a:lnTo>
                <a:lnTo>
                  <a:pt x="143" y="429"/>
                </a:lnTo>
                <a:lnTo>
                  <a:pt x="143" y="428"/>
                </a:lnTo>
                <a:lnTo>
                  <a:pt x="142" y="427"/>
                </a:lnTo>
                <a:lnTo>
                  <a:pt x="141" y="427"/>
                </a:lnTo>
                <a:lnTo>
                  <a:pt x="140" y="426"/>
                </a:lnTo>
                <a:lnTo>
                  <a:pt x="139" y="425"/>
                </a:lnTo>
                <a:lnTo>
                  <a:pt x="137" y="425"/>
                </a:lnTo>
                <a:lnTo>
                  <a:pt x="136" y="424"/>
                </a:lnTo>
                <a:lnTo>
                  <a:pt x="135" y="424"/>
                </a:lnTo>
                <a:lnTo>
                  <a:pt x="130" y="423"/>
                </a:lnTo>
                <a:lnTo>
                  <a:pt x="129" y="423"/>
                </a:lnTo>
                <a:lnTo>
                  <a:pt x="127" y="422"/>
                </a:lnTo>
                <a:lnTo>
                  <a:pt x="126" y="422"/>
                </a:lnTo>
                <a:lnTo>
                  <a:pt x="125" y="421"/>
                </a:lnTo>
                <a:lnTo>
                  <a:pt x="121" y="417"/>
                </a:lnTo>
                <a:lnTo>
                  <a:pt x="118" y="414"/>
                </a:lnTo>
                <a:lnTo>
                  <a:pt x="117" y="413"/>
                </a:lnTo>
                <a:lnTo>
                  <a:pt x="115" y="411"/>
                </a:lnTo>
                <a:lnTo>
                  <a:pt x="111" y="407"/>
                </a:lnTo>
                <a:lnTo>
                  <a:pt x="110" y="405"/>
                </a:lnTo>
                <a:lnTo>
                  <a:pt x="109" y="404"/>
                </a:lnTo>
                <a:lnTo>
                  <a:pt x="108" y="404"/>
                </a:lnTo>
                <a:lnTo>
                  <a:pt x="107" y="403"/>
                </a:lnTo>
                <a:lnTo>
                  <a:pt x="106" y="402"/>
                </a:lnTo>
                <a:lnTo>
                  <a:pt x="105" y="402"/>
                </a:lnTo>
                <a:lnTo>
                  <a:pt x="103" y="402"/>
                </a:lnTo>
                <a:lnTo>
                  <a:pt x="102" y="401"/>
                </a:lnTo>
                <a:lnTo>
                  <a:pt x="100" y="401"/>
                </a:lnTo>
                <a:lnTo>
                  <a:pt x="99" y="402"/>
                </a:lnTo>
                <a:lnTo>
                  <a:pt x="97" y="402"/>
                </a:lnTo>
                <a:lnTo>
                  <a:pt x="92" y="403"/>
                </a:lnTo>
                <a:lnTo>
                  <a:pt x="91" y="403"/>
                </a:lnTo>
                <a:lnTo>
                  <a:pt x="89" y="404"/>
                </a:lnTo>
                <a:lnTo>
                  <a:pt x="87" y="404"/>
                </a:lnTo>
                <a:lnTo>
                  <a:pt x="86" y="404"/>
                </a:lnTo>
                <a:lnTo>
                  <a:pt x="84" y="404"/>
                </a:lnTo>
                <a:lnTo>
                  <a:pt x="82" y="404"/>
                </a:lnTo>
                <a:lnTo>
                  <a:pt x="80" y="404"/>
                </a:lnTo>
                <a:lnTo>
                  <a:pt x="78" y="404"/>
                </a:lnTo>
                <a:lnTo>
                  <a:pt x="76" y="403"/>
                </a:lnTo>
                <a:lnTo>
                  <a:pt x="75" y="403"/>
                </a:lnTo>
                <a:lnTo>
                  <a:pt x="73" y="402"/>
                </a:lnTo>
                <a:lnTo>
                  <a:pt x="72" y="402"/>
                </a:lnTo>
                <a:lnTo>
                  <a:pt x="70" y="401"/>
                </a:lnTo>
                <a:lnTo>
                  <a:pt x="69" y="400"/>
                </a:lnTo>
                <a:lnTo>
                  <a:pt x="67" y="399"/>
                </a:lnTo>
                <a:lnTo>
                  <a:pt x="62" y="395"/>
                </a:lnTo>
                <a:lnTo>
                  <a:pt x="60" y="394"/>
                </a:lnTo>
                <a:lnTo>
                  <a:pt x="57" y="392"/>
                </a:lnTo>
                <a:lnTo>
                  <a:pt x="52" y="390"/>
                </a:lnTo>
                <a:lnTo>
                  <a:pt x="51" y="389"/>
                </a:lnTo>
                <a:lnTo>
                  <a:pt x="50" y="388"/>
                </a:lnTo>
                <a:lnTo>
                  <a:pt x="49" y="387"/>
                </a:lnTo>
                <a:lnTo>
                  <a:pt x="47" y="386"/>
                </a:lnTo>
                <a:lnTo>
                  <a:pt x="47" y="385"/>
                </a:lnTo>
                <a:lnTo>
                  <a:pt x="47" y="385"/>
                </a:lnTo>
                <a:lnTo>
                  <a:pt x="46" y="384"/>
                </a:lnTo>
                <a:lnTo>
                  <a:pt x="46" y="384"/>
                </a:lnTo>
                <a:lnTo>
                  <a:pt x="46" y="384"/>
                </a:lnTo>
                <a:lnTo>
                  <a:pt x="46" y="383"/>
                </a:lnTo>
                <a:lnTo>
                  <a:pt x="46" y="383"/>
                </a:lnTo>
                <a:lnTo>
                  <a:pt x="46" y="382"/>
                </a:lnTo>
                <a:lnTo>
                  <a:pt x="47" y="382"/>
                </a:lnTo>
                <a:lnTo>
                  <a:pt x="47" y="381"/>
                </a:lnTo>
                <a:lnTo>
                  <a:pt x="48" y="381"/>
                </a:lnTo>
                <a:lnTo>
                  <a:pt x="49" y="380"/>
                </a:lnTo>
                <a:lnTo>
                  <a:pt x="52" y="379"/>
                </a:lnTo>
                <a:lnTo>
                  <a:pt x="52" y="379"/>
                </a:lnTo>
                <a:lnTo>
                  <a:pt x="52" y="378"/>
                </a:lnTo>
                <a:lnTo>
                  <a:pt x="52" y="378"/>
                </a:lnTo>
                <a:lnTo>
                  <a:pt x="52" y="378"/>
                </a:lnTo>
                <a:lnTo>
                  <a:pt x="52" y="377"/>
                </a:lnTo>
                <a:lnTo>
                  <a:pt x="51" y="377"/>
                </a:lnTo>
                <a:lnTo>
                  <a:pt x="50" y="376"/>
                </a:lnTo>
                <a:lnTo>
                  <a:pt x="48" y="375"/>
                </a:lnTo>
                <a:lnTo>
                  <a:pt x="47" y="375"/>
                </a:lnTo>
                <a:lnTo>
                  <a:pt x="46" y="375"/>
                </a:lnTo>
                <a:lnTo>
                  <a:pt x="45" y="374"/>
                </a:lnTo>
                <a:lnTo>
                  <a:pt x="44" y="374"/>
                </a:lnTo>
                <a:lnTo>
                  <a:pt x="42" y="374"/>
                </a:lnTo>
                <a:lnTo>
                  <a:pt x="38" y="375"/>
                </a:lnTo>
                <a:lnTo>
                  <a:pt x="37" y="375"/>
                </a:lnTo>
                <a:lnTo>
                  <a:pt x="36" y="375"/>
                </a:lnTo>
                <a:lnTo>
                  <a:pt x="34" y="375"/>
                </a:lnTo>
                <a:lnTo>
                  <a:pt x="31" y="374"/>
                </a:lnTo>
                <a:lnTo>
                  <a:pt x="28" y="374"/>
                </a:lnTo>
                <a:lnTo>
                  <a:pt x="27" y="374"/>
                </a:lnTo>
                <a:lnTo>
                  <a:pt x="25" y="374"/>
                </a:lnTo>
                <a:lnTo>
                  <a:pt x="22" y="374"/>
                </a:lnTo>
                <a:lnTo>
                  <a:pt x="21" y="374"/>
                </a:lnTo>
                <a:lnTo>
                  <a:pt x="20" y="374"/>
                </a:lnTo>
                <a:lnTo>
                  <a:pt x="18" y="375"/>
                </a:lnTo>
                <a:lnTo>
                  <a:pt x="15" y="376"/>
                </a:lnTo>
                <a:lnTo>
                  <a:pt x="13" y="377"/>
                </a:lnTo>
                <a:lnTo>
                  <a:pt x="12" y="377"/>
                </a:lnTo>
                <a:lnTo>
                  <a:pt x="11" y="377"/>
                </a:lnTo>
                <a:lnTo>
                  <a:pt x="10" y="378"/>
                </a:lnTo>
                <a:lnTo>
                  <a:pt x="9" y="377"/>
                </a:lnTo>
                <a:lnTo>
                  <a:pt x="8" y="377"/>
                </a:lnTo>
                <a:lnTo>
                  <a:pt x="4" y="376"/>
                </a:lnTo>
                <a:lnTo>
                  <a:pt x="3" y="376"/>
                </a:lnTo>
                <a:lnTo>
                  <a:pt x="2" y="376"/>
                </a:lnTo>
                <a:lnTo>
                  <a:pt x="2" y="375"/>
                </a:lnTo>
                <a:lnTo>
                  <a:pt x="1" y="375"/>
                </a:lnTo>
                <a:lnTo>
                  <a:pt x="1" y="375"/>
                </a:lnTo>
                <a:lnTo>
                  <a:pt x="0" y="374"/>
                </a:lnTo>
                <a:lnTo>
                  <a:pt x="0" y="373"/>
                </a:lnTo>
                <a:lnTo>
                  <a:pt x="0" y="373"/>
                </a:lnTo>
                <a:lnTo>
                  <a:pt x="0" y="372"/>
                </a:lnTo>
                <a:lnTo>
                  <a:pt x="0" y="371"/>
                </a:lnTo>
                <a:lnTo>
                  <a:pt x="1" y="370"/>
                </a:lnTo>
                <a:lnTo>
                  <a:pt x="1" y="369"/>
                </a:lnTo>
                <a:lnTo>
                  <a:pt x="2" y="368"/>
                </a:lnTo>
                <a:lnTo>
                  <a:pt x="3" y="364"/>
                </a:lnTo>
                <a:lnTo>
                  <a:pt x="4" y="363"/>
                </a:lnTo>
                <a:lnTo>
                  <a:pt x="6" y="361"/>
                </a:lnTo>
                <a:lnTo>
                  <a:pt x="8" y="358"/>
                </a:lnTo>
                <a:lnTo>
                  <a:pt x="8" y="357"/>
                </a:lnTo>
                <a:lnTo>
                  <a:pt x="9" y="356"/>
                </a:lnTo>
                <a:lnTo>
                  <a:pt x="9" y="355"/>
                </a:lnTo>
                <a:lnTo>
                  <a:pt x="9" y="355"/>
                </a:lnTo>
                <a:lnTo>
                  <a:pt x="9" y="354"/>
                </a:lnTo>
                <a:lnTo>
                  <a:pt x="9" y="352"/>
                </a:lnTo>
                <a:lnTo>
                  <a:pt x="9" y="351"/>
                </a:lnTo>
                <a:lnTo>
                  <a:pt x="8" y="350"/>
                </a:lnTo>
                <a:lnTo>
                  <a:pt x="8" y="349"/>
                </a:lnTo>
                <a:lnTo>
                  <a:pt x="7" y="347"/>
                </a:lnTo>
                <a:lnTo>
                  <a:pt x="6" y="345"/>
                </a:lnTo>
                <a:lnTo>
                  <a:pt x="5" y="344"/>
                </a:lnTo>
                <a:lnTo>
                  <a:pt x="3" y="342"/>
                </a:lnTo>
                <a:lnTo>
                  <a:pt x="3" y="341"/>
                </a:lnTo>
                <a:lnTo>
                  <a:pt x="3" y="340"/>
                </a:lnTo>
                <a:lnTo>
                  <a:pt x="2" y="340"/>
                </a:lnTo>
                <a:lnTo>
                  <a:pt x="3" y="339"/>
                </a:lnTo>
                <a:lnTo>
                  <a:pt x="3" y="338"/>
                </a:lnTo>
                <a:lnTo>
                  <a:pt x="4" y="337"/>
                </a:lnTo>
                <a:lnTo>
                  <a:pt x="4" y="336"/>
                </a:lnTo>
                <a:lnTo>
                  <a:pt x="6" y="335"/>
                </a:lnTo>
                <a:lnTo>
                  <a:pt x="8" y="333"/>
                </a:lnTo>
                <a:lnTo>
                  <a:pt x="9" y="332"/>
                </a:lnTo>
                <a:lnTo>
                  <a:pt x="11" y="331"/>
                </a:lnTo>
                <a:lnTo>
                  <a:pt x="12" y="330"/>
                </a:lnTo>
                <a:lnTo>
                  <a:pt x="13" y="330"/>
                </a:lnTo>
                <a:lnTo>
                  <a:pt x="14" y="330"/>
                </a:lnTo>
                <a:lnTo>
                  <a:pt x="15" y="329"/>
                </a:lnTo>
                <a:lnTo>
                  <a:pt x="17" y="329"/>
                </a:lnTo>
                <a:lnTo>
                  <a:pt x="20" y="329"/>
                </a:lnTo>
                <a:lnTo>
                  <a:pt x="21" y="329"/>
                </a:lnTo>
                <a:lnTo>
                  <a:pt x="22" y="328"/>
                </a:lnTo>
                <a:lnTo>
                  <a:pt x="23" y="328"/>
                </a:lnTo>
                <a:lnTo>
                  <a:pt x="24" y="328"/>
                </a:lnTo>
                <a:lnTo>
                  <a:pt x="24" y="327"/>
                </a:lnTo>
                <a:lnTo>
                  <a:pt x="25" y="327"/>
                </a:lnTo>
                <a:lnTo>
                  <a:pt x="25" y="326"/>
                </a:lnTo>
                <a:lnTo>
                  <a:pt x="27" y="324"/>
                </a:lnTo>
                <a:lnTo>
                  <a:pt x="28" y="323"/>
                </a:lnTo>
                <a:lnTo>
                  <a:pt x="28" y="322"/>
                </a:lnTo>
                <a:lnTo>
                  <a:pt x="30" y="318"/>
                </a:lnTo>
                <a:lnTo>
                  <a:pt x="30" y="317"/>
                </a:lnTo>
                <a:lnTo>
                  <a:pt x="31" y="317"/>
                </a:lnTo>
                <a:lnTo>
                  <a:pt x="31" y="316"/>
                </a:lnTo>
                <a:lnTo>
                  <a:pt x="32" y="316"/>
                </a:lnTo>
                <a:lnTo>
                  <a:pt x="34" y="315"/>
                </a:lnTo>
                <a:lnTo>
                  <a:pt x="35" y="314"/>
                </a:lnTo>
                <a:lnTo>
                  <a:pt x="35" y="314"/>
                </a:lnTo>
                <a:lnTo>
                  <a:pt x="36" y="313"/>
                </a:lnTo>
                <a:lnTo>
                  <a:pt x="36" y="313"/>
                </a:lnTo>
                <a:lnTo>
                  <a:pt x="36" y="313"/>
                </a:lnTo>
                <a:lnTo>
                  <a:pt x="36" y="312"/>
                </a:lnTo>
                <a:lnTo>
                  <a:pt x="37" y="310"/>
                </a:lnTo>
                <a:lnTo>
                  <a:pt x="37" y="309"/>
                </a:lnTo>
                <a:lnTo>
                  <a:pt x="37" y="307"/>
                </a:lnTo>
                <a:lnTo>
                  <a:pt x="37" y="306"/>
                </a:lnTo>
                <a:lnTo>
                  <a:pt x="37" y="305"/>
                </a:lnTo>
                <a:lnTo>
                  <a:pt x="38" y="303"/>
                </a:lnTo>
                <a:lnTo>
                  <a:pt x="38" y="302"/>
                </a:lnTo>
                <a:lnTo>
                  <a:pt x="38" y="300"/>
                </a:lnTo>
                <a:lnTo>
                  <a:pt x="39" y="297"/>
                </a:lnTo>
                <a:lnTo>
                  <a:pt x="39" y="296"/>
                </a:lnTo>
                <a:lnTo>
                  <a:pt x="39" y="294"/>
                </a:lnTo>
                <a:lnTo>
                  <a:pt x="40" y="293"/>
                </a:lnTo>
                <a:lnTo>
                  <a:pt x="40" y="293"/>
                </a:lnTo>
                <a:lnTo>
                  <a:pt x="41" y="292"/>
                </a:lnTo>
                <a:lnTo>
                  <a:pt x="42" y="291"/>
                </a:lnTo>
                <a:lnTo>
                  <a:pt x="45" y="289"/>
                </a:lnTo>
                <a:lnTo>
                  <a:pt x="47" y="287"/>
                </a:lnTo>
                <a:lnTo>
                  <a:pt x="48" y="286"/>
                </a:lnTo>
                <a:lnTo>
                  <a:pt x="51" y="284"/>
                </a:lnTo>
                <a:lnTo>
                  <a:pt x="52" y="283"/>
                </a:lnTo>
                <a:lnTo>
                  <a:pt x="54" y="281"/>
                </a:lnTo>
                <a:lnTo>
                  <a:pt x="57" y="279"/>
                </a:lnTo>
                <a:lnTo>
                  <a:pt x="58" y="278"/>
                </a:lnTo>
                <a:lnTo>
                  <a:pt x="60" y="277"/>
                </a:lnTo>
                <a:lnTo>
                  <a:pt x="61" y="277"/>
                </a:lnTo>
                <a:lnTo>
                  <a:pt x="63" y="276"/>
                </a:lnTo>
                <a:lnTo>
                  <a:pt x="65" y="276"/>
                </a:lnTo>
                <a:lnTo>
                  <a:pt x="66" y="276"/>
                </a:lnTo>
                <a:lnTo>
                  <a:pt x="68" y="276"/>
                </a:lnTo>
                <a:lnTo>
                  <a:pt x="71" y="276"/>
                </a:lnTo>
                <a:lnTo>
                  <a:pt x="73" y="276"/>
                </a:lnTo>
                <a:lnTo>
                  <a:pt x="75" y="276"/>
                </a:lnTo>
                <a:lnTo>
                  <a:pt x="77" y="276"/>
                </a:lnTo>
                <a:lnTo>
                  <a:pt x="79" y="275"/>
                </a:lnTo>
                <a:lnTo>
                  <a:pt x="81" y="275"/>
                </a:lnTo>
                <a:lnTo>
                  <a:pt x="84" y="274"/>
                </a:lnTo>
                <a:lnTo>
                  <a:pt x="86" y="273"/>
                </a:lnTo>
                <a:lnTo>
                  <a:pt x="87" y="272"/>
                </a:lnTo>
                <a:lnTo>
                  <a:pt x="88" y="271"/>
                </a:lnTo>
                <a:lnTo>
                  <a:pt x="90" y="270"/>
                </a:lnTo>
                <a:lnTo>
                  <a:pt x="91" y="269"/>
                </a:lnTo>
                <a:lnTo>
                  <a:pt x="93" y="267"/>
                </a:lnTo>
                <a:lnTo>
                  <a:pt x="94" y="265"/>
                </a:lnTo>
                <a:lnTo>
                  <a:pt x="95" y="264"/>
                </a:lnTo>
                <a:lnTo>
                  <a:pt x="96" y="264"/>
                </a:lnTo>
                <a:lnTo>
                  <a:pt x="99" y="261"/>
                </a:lnTo>
                <a:lnTo>
                  <a:pt x="102" y="258"/>
                </a:lnTo>
                <a:lnTo>
                  <a:pt x="108" y="253"/>
                </a:lnTo>
                <a:lnTo>
                  <a:pt x="110" y="252"/>
                </a:lnTo>
                <a:lnTo>
                  <a:pt x="111" y="251"/>
                </a:lnTo>
                <a:lnTo>
                  <a:pt x="112" y="250"/>
                </a:lnTo>
                <a:lnTo>
                  <a:pt x="113" y="250"/>
                </a:lnTo>
                <a:lnTo>
                  <a:pt x="113" y="250"/>
                </a:lnTo>
                <a:lnTo>
                  <a:pt x="114" y="250"/>
                </a:lnTo>
                <a:lnTo>
                  <a:pt x="114" y="250"/>
                </a:lnTo>
                <a:lnTo>
                  <a:pt x="115" y="250"/>
                </a:lnTo>
                <a:lnTo>
                  <a:pt x="115" y="250"/>
                </a:lnTo>
                <a:lnTo>
                  <a:pt x="117" y="251"/>
                </a:lnTo>
                <a:lnTo>
                  <a:pt x="118" y="252"/>
                </a:lnTo>
                <a:lnTo>
                  <a:pt x="119" y="252"/>
                </a:lnTo>
                <a:lnTo>
                  <a:pt x="120" y="253"/>
                </a:lnTo>
                <a:lnTo>
                  <a:pt x="122" y="253"/>
                </a:lnTo>
                <a:lnTo>
                  <a:pt x="124" y="254"/>
                </a:lnTo>
                <a:lnTo>
                  <a:pt x="126" y="254"/>
                </a:lnTo>
                <a:lnTo>
                  <a:pt x="127" y="254"/>
                </a:lnTo>
                <a:lnTo>
                  <a:pt x="129" y="254"/>
                </a:lnTo>
                <a:lnTo>
                  <a:pt x="131" y="254"/>
                </a:lnTo>
                <a:lnTo>
                  <a:pt x="138" y="254"/>
                </a:lnTo>
                <a:lnTo>
                  <a:pt x="140" y="254"/>
                </a:lnTo>
                <a:lnTo>
                  <a:pt x="142" y="254"/>
                </a:lnTo>
                <a:lnTo>
                  <a:pt x="143" y="253"/>
                </a:lnTo>
                <a:lnTo>
                  <a:pt x="145" y="253"/>
                </a:lnTo>
                <a:lnTo>
                  <a:pt x="146" y="252"/>
                </a:lnTo>
                <a:lnTo>
                  <a:pt x="148" y="252"/>
                </a:lnTo>
                <a:lnTo>
                  <a:pt x="149" y="251"/>
                </a:lnTo>
                <a:lnTo>
                  <a:pt x="152" y="249"/>
                </a:lnTo>
                <a:lnTo>
                  <a:pt x="153" y="248"/>
                </a:lnTo>
                <a:lnTo>
                  <a:pt x="154" y="247"/>
                </a:lnTo>
                <a:lnTo>
                  <a:pt x="156" y="247"/>
                </a:lnTo>
                <a:lnTo>
                  <a:pt x="156" y="247"/>
                </a:lnTo>
                <a:lnTo>
                  <a:pt x="157" y="246"/>
                </a:lnTo>
                <a:lnTo>
                  <a:pt x="158" y="246"/>
                </a:lnTo>
                <a:lnTo>
                  <a:pt x="160" y="244"/>
                </a:lnTo>
                <a:lnTo>
                  <a:pt x="161" y="243"/>
                </a:lnTo>
                <a:lnTo>
                  <a:pt x="163" y="242"/>
                </a:lnTo>
                <a:lnTo>
                  <a:pt x="167" y="237"/>
                </a:lnTo>
                <a:lnTo>
                  <a:pt x="169" y="236"/>
                </a:lnTo>
                <a:lnTo>
                  <a:pt x="170" y="235"/>
                </a:lnTo>
                <a:lnTo>
                  <a:pt x="171" y="234"/>
                </a:lnTo>
                <a:lnTo>
                  <a:pt x="173" y="233"/>
                </a:lnTo>
                <a:lnTo>
                  <a:pt x="174" y="232"/>
                </a:lnTo>
                <a:lnTo>
                  <a:pt x="175" y="232"/>
                </a:lnTo>
                <a:lnTo>
                  <a:pt x="176" y="232"/>
                </a:lnTo>
                <a:lnTo>
                  <a:pt x="177" y="232"/>
                </a:lnTo>
                <a:lnTo>
                  <a:pt x="179" y="233"/>
                </a:lnTo>
                <a:lnTo>
                  <a:pt x="180" y="234"/>
                </a:lnTo>
                <a:lnTo>
                  <a:pt x="181" y="234"/>
                </a:lnTo>
                <a:lnTo>
                  <a:pt x="182" y="235"/>
                </a:lnTo>
                <a:lnTo>
                  <a:pt x="185" y="238"/>
                </a:lnTo>
                <a:lnTo>
                  <a:pt x="186" y="239"/>
                </a:lnTo>
                <a:lnTo>
                  <a:pt x="187" y="240"/>
                </a:lnTo>
                <a:lnTo>
                  <a:pt x="188" y="240"/>
                </a:lnTo>
                <a:lnTo>
                  <a:pt x="188" y="240"/>
                </a:lnTo>
                <a:lnTo>
                  <a:pt x="189" y="240"/>
                </a:lnTo>
                <a:lnTo>
                  <a:pt x="190" y="241"/>
                </a:lnTo>
                <a:lnTo>
                  <a:pt x="190" y="241"/>
                </a:lnTo>
                <a:lnTo>
                  <a:pt x="192" y="240"/>
                </a:lnTo>
                <a:lnTo>
                  <a:pt x="192" y="240"/>
                </a:lnTo>
                <a:lnTo>
                  <a:pt x="193" y="240"/>
                </a:lnTo>
                <a:lnTo>
                  <a:pt x="194" y="239"/>
                </a:lnTo>
                <a:lnTo>
                  <a:pt x="194" y="239"/>
                </a:lnTo>
                <a:lnTo>
                  <a:pt x="196" y="238"/>
                </a:lnTo>
                <a:lnTo>
                  <a:pt x="197" y="236"/>
                </a:lnTo>
                <a:lnTo>
                  <a:pt x="200" y="233"/>
                </a:lnTo>
                <a:lnTo>
                  <a:pt x="202" y="230"/>
                </a:lnTo>
                <a:lnTo>
                  <a:pt x="203" y="230"/>
                </a:lnTo>
                <a:lnTo>
                  <a:pt x="204" y="229"/>
                </a:lnTo>
                <a:lnTo>
                  <a:pt x="206" y="227"/>
                </a:lnTo>
                <a:lnTo>
                  <a:pt x="207" y="227"/>
                </a:lnTo>
                <a:lnTo>
                  <a:pt x="208" y="226"/>
                </a:lnTo>
                <a:lnTo>
                  <a:pt x="209" y="225"/>
                </a:lnTo>
                <a:lnTo>
                  <a:pt x="211" y="225"/>
                </a:lnTo>
                <a:lnTo>
                  <a:pt x="213" y="224"/>
                </a:lnTo>
                <a:lnTo>
                  <a:pt x="214" y="224"/>
                </a:lnTo>
                <a:lnTo>
                  <a:pt x="219" y="222"/>
                </a:lnTo>
                <a:lnTo>
                  <a:pt x="220" y="222"/>
                </a:lnTo>
                <a:lnTo>
                  <a:pt x="221" y="221"/>
                </a:lnTo>
                <a:lnTo>
                  <a:pt x="223" y="221"/>
                </a:lnTo>
                <a:lnTo>
                  <a:pt x="225" y="219"/>
                </a:lnTo>
                <a:lnTo>
                  <a:pt x="227" y="218"/>
                </a:lnTo>
                <a:lnTo>
                  <a:pt x="228" y="218"/>
                </a:lnTo>
                <a:lnTo>
                  <a:pt x="229" y="216"/>
                </a:lnTo>
                <a:lnTo>
                  <a:pt x="231" y="214"/>
                </a:lnTo>
                <a:lnTo>
                  <a:pt x="232" y="213"/>
                </a:lnTo>
                <a:lnTo>
                  <a:pt x="233" y="212"/>
                </a:lnTo>
                <a:lnTo>
                  <a:pt x="234" y="211"/>
                </a:lnTo>
                <a:lnTo>
                  <a:pt x="235" y="209"/>
                </a:lnTo>
                <a:lnTo>
                  <a:pt x="235" y="208"/>
                </a:lnTo>
                <a:lnTo>
                  <a:pt x="236" y="206"/>
                </a:lnTo>
                <a:lnTo>
                  <a:pt x="236" y="206"/>
                </a:lnTo>
                <a:lnTo>
                  <a:pt x="236" y="205"/>
                </a:lnTo>
                <a:lnTo>
                  <a:pt x="237" y="204"/>
                </a:lnTo>
                <a:lnTo>
                  <a:pt x="238" y="204"/>
                </a:lnTo>
                <a:lnTo>
                  <a:pt x="239" y="204"/>
                </a:lnTo>
                <a:lnTo>
                  <a:pt x="241" y="204"/>
                </a:lnTo>
                <a:lnTo>
                  <a:pt x="243" y="204"/>
                </a:lnTo>
                <a:lnTo>
                  <a:pt x="245" y="203"/>
                </a:lnTo>
                <a:lnTo>
                  <a:pt x="246" y="203"/>
                </a:lnTo>
                <a:lnTo>
                  <a:pt x="247" y="203"/>
                </a:lnTo>
                <a:lnTo>
                  <a:pt x="247" y="202"/>
                </a:lnTo>
                <a:lnTo>
                  <a:pt x="248" y="202"/>
                </a:lnTo>
                <a:lnTo>
                  <a:pt x="248" y="201"/>
                </a:lnTo>
                <a:lnTo>
                  <a:pt x="249" y="201"/>
                </a:lnTo>
                <a:lnTo>
                  <a:pt x="249" y="200"/>
                </a:lnTo>
                <a:lnTo>
                  <a:pt x="249" y="199"/>
                </a:lnTo>
                <a:lnTo>
                  <a:pt x="249" y="197"/>
                </a:lnTo>
                <a:lnTo>
                  <a:pt x="249" y="195"/>
                </a:lnTo>
                <a:lnTo>
                  <a:pt x="249" y="194"/>
                </a:lnTo>
                <a:lnTo>
                  <a:pt x="249" y="191"/>
                </a:lnTo>
                <a:lnTo>
                  <a:pt x="249" y="189"/>
                </a:lnTo>
                <a:lnTo>
                  <a:pt x="249" y="188"/>
                </a:lnTo>
                <a:lnTo>
                  <a:pt x="249" y="187"/>
                </a:lnTo>
                <a:lnTo>
                  <a:pt x="250" y="186"/>
                </a:lnTo>
                <a:lnTo>
                  <a:pt x="250" y="186"/>
                </a:lnTo>
                <a:lnTo>
                  <a:pt x="250" y="185"/>
                </a:lnTo>
                <a:lnTo>
                  <a:pt x="251" y="183"/>
                </a:lnTo>
                <a:lnTo>
                  <a:pt x="252" y="182"/>
                </a:lnTo>
                <a:lnTo>
                  <a:pt x="253" y="181"/>
                </a:lnTo>
                <a:lnTo>
                  <a:pt x="254" y="180"/>
                </a:lnTo>
                <a:lnTo>
                  <a:pt x="255" y="180"/>
                </a:lnTo>
                <a:lnTo>
                  <a:pt x="256" y="179"/>
                </a:lnTo>
                <a:lnTo>
                  <a:pt x="258" y="178"/>
                </a:lnTo>
                <a:lnTo>
                  <a:pt x="259" y="178"/>
                </a:lnTo>
                <a:lnTo>
                  <a:pt x="260" y="178"/>
                </a:lnTo>
                <a:lnTo>
                  <a:pt x="261" y="177"/>
                </a:lnTo>
                <a:lnTo>
                  <a:pt x="262" y="177"/>
                </a:lnTo>
                <a:lnTo>
                  <a:pt x="264" y="177"/>
                </a:lnTo>
                <a:lnTo>
                  <a:pt x="271" y="178"/>
                </a:lnTo>
                <a:lnTo>
                  <a:pt x="273" y="178"/>
                </a:lnTo>
                <a:lnTo>
                  <a:pt x="276" y="179"/>
                </a:lnTo>
                <a:lnTo>
                  <a:pt x="281" y="180"/>
                </a:lnTo>
                <a:lnTo>
                  <a:pt x="287" y="182"/>
                </a:lnTo>
                <a:lnTo>
                  <a:pt x="291" y="183"/>
                </a:lnTo>
                <a:lnTo>
                  <a:pt x="293" y="183"/>
                </a:lnTo>
                <a:lnTo>
                  <a:pt x="296" y="184"/>
                </a:lnTo>
                <a:lnTo>
                  <a:pt x="305" y="185"/>
                </a:lnTo>
                <a:lnTo>
                  <a:pt x="308" y="185"/>
                </a:lnTo>
                <a:lnTo>
                  <a:pt x="312" y="185"/>
                </a:lnTo>
                <a:lnTo>
                  <a:pt x="315" y="185"/>
                </a:lnTo>
                <a:lnTo>
                  <a:pt x="318" y="185"/>
                </a:lnTo>
                <a:lnTo>
                  <a:pt x="321" y="185"/>
                </a:lnTo>
                <a:lnTo>
                  <a:pt x="324" y="184"/>
                </a:lnTo>
                <a:lnTo>
                  <a:pt x="327" y="183"/>
                </a:lnTo>
                <a:lnTo>
                  <a:pt x="329" y="183"/>
                </a:lnTo>
                <a:lnTo>
                  <a:pt x="331" y="182"/>
                </a:lnTo>
                <a:lnTo>
                  <a:pt x="332" y="181"/>
                </a:lnTo>
                <a:lnTo>
                  <a:pt x="333" y="181"/>
                </a:lnTo>
                <a:lnTo>
                  <a:pt x="334" y="181"/>
                </a:lnTo>
                <a:lnTo>
                  <a:pt x="335" y="181"/>
                </a:lnTo>
                <a:lnTo>
                  <a:pt x="336" y="181"/>
                </a:lnTo>
                <a:lnTo>
                  <a:pt x="340" y="182"/>
                </a:lnTo>
                <a:lnTo>
                  <a:pt x="342" y="183"/>
                </a:lnTo>
                <a:lnTo>
                  <a:pt x="347" y="183"/>
                </a:lnTo>
                <a:lnTo>
                  <a:pt x="352" y="184"/>
                </a:lnTo>
                <a:lnTo>
                  <a:pt x="354" y="185"/>
                </a:lnTo>
                <a:lnTo>
                  <a:pt x="356" y="185"/>
                </a:lnTo>
                <a:lnTo>
                  <a:pt x="357" y="185"/>
                </a:lnTo>
                <a:lnTo>
                  <a:pt x="358" y="185"/>
                </a:lnTo>
                <a:lnTo>
                  <a:pt x="359" y="185"/>
                </a:lnTo>
                <a:lnTo>
                  <a:pt x="360" y="184"/>
                </a:lnTo>
                <a:lnTo>
                  <a:pt x="360" y="184"/>
                </a:lnTo>
                <a:lnTo>
                  <a:pt x="362" y="183"/>
                </a:lnTo>
                <a:lnTo>
                  <a:pt x="363" y="182"/>
                </a:lnTo>
                <a:lnTo>
                  <a:pt x="364" y="181"/>
                </a:lnTo>
                <a:lnTo>
                  <a:pt x="367" y="178"/>
                </a:lnTo>
                <a:lnTo>
                  <a:pt x="368" y="177"/>
                </a:lnTo>
                <a:lnTo>
                  <a:pt x="369" y="176"/>
                </a:lnTo>
                <a:lnTo>
                  <a:pt x="370" y="176"/>
                </a:lnTo>
                <a:lnTo>
                  <a:pt x="371" y="175"/>
                </a:lnTo>
                <a:lnTo>
                  <a:pt x="372" y="175"/>
                </a:lnTo>
                <a:lnTo>
                  <a:pt x="374" y="175"/>
                </a:lnTo>
                <a:lnTo>
                  <a:pt x="383" y="173"/>
                </a:lnTo>
                <a:lnTo>
                  <a:pt x="386" y="173"/>
                </a:lnTo>
                <a:lnTo>
                  <a:pt x="392" y="172"/>
                </a:lnTo>
                <a:lnTo>
                  <a:pt x="394" y="172"/>
                </a:lnTo>
                <a:lnTo>
                  <a:pt x="395" y="172"/>
                </a:lnTo>
                <a:lnTo>
                  <a:pt x="397" y="173"/>
                </a:lnTo>
                <a:lnTo>
                  <a:pt x="401" y="173"/>
                </a:lnTo>
                <a:lnTo>
                  <a:pt x="402" y="174"/>
                </a:lnTo>
                <a:lnTo>
                  <a:pt x="403" y="174"/>
                </a:lnTo>
                <a:lnTo>
                  <a:pt x="404" y="173"/>
                </a:lnTo>
                <a:lnTo>
                  <a:pt x="405" y="173"/>
                </a:lnTo>
                <a:lnTo>
                  <a:pt x="406" y="173"/>
                </a:lnTo>
                <a:lnTo>
                  <a:pt x="407" y="172"/>
                </a:lnTo>
                <a:lnTo>
                  <a:pt x="407" y="172"/>
                </a:lnTo>
                <a:lnTo>
                  <a:pt x="408" y="171"/>
                </a:lnTo>
                <a:lnTo>
                  <a:pt x="408" y="171"/>
                </a:lnTo>
                <a:lnTo>
                  <a:pt x="409" y="169"/>
                </a:lnTo>
                <a:lnTo>
                  <a:pt x="410" y="168"/>
                </a:lnTo>
                <a:lnTo>
                  <a:pt x="410" y="167"/>
                </a:lnTo>
                <a:lnTo>
                  <a:pt x="410" y="166"/>
                </a:lnTo>
                <a:lnTo>
                  <a:pt x="411" y="160"/>
                </a:lnTo>
                <a:lnTo>
                  <a:pt x="412" y="156"/>
                </a:lnTo>
                <a:lnTo>
                  <a:pt x="412" y="155"/>
                </a:lnTo>
                <a:lnTo>
                  <a:pt x="412" y="153"/>
                </a:lnTo>
                <a:lnTo>
                  <a:pt x="412" y="152"/>
                </a:lnTo>
                <a:lnTo>
                  <a:pt x="412" y="150"/>
                </a:lnTo>
                <a:lnTo>
                  <a:pt x="412" y="148"/>
                </a:lnTo>
                <a:lnTo>
                  <a:pt x="412" y="147"/>
                </a:lnTo>
                <a:lnTo>
                  <a:pt x="412" y="145"/>
                </a:lnTo>
                <a:lnTo>
                  <a:pt x="411" y="141"/>
                </a:lnTo>
                <a:lnTo>
                  <a:pt x="410" y="140"/>
                </a:lnTo>
                <a:lnTo>
                  <a:pt x="410" y="139"/>
                </a:lnTo>
                <a:lnTo>
                  <a:pt x="410" y="137"/>
                </a:lnTo>
                <a:lnTo>
                  <a:pt x="410" y="135"/>
                </a:lnTo>
                <a:lnTo>
                  <a:pt x="410" y="134"/>
                </a:lnTo>
                <a:lnTo>
                  <a:pt x="410" y="133"/>
                </a:lnTo>
                <a:lnTo>
                  <a:pt x="410" y="130"/>
                </a:lnTo>
                <a:lnTo>
                  <a:pt x="410" y="126"/>
                </a:lnTo>
                <a:lnTo>
                  <a:pt x="410" y="125"/>
                </a:lnTo>
                <a:lnTo>
                  <a:pt x="410" y="125"/>
                </a:lnTo>
                <a:lnTo>
                  <a:pt x="410" y="124"/>
                </a:lnTo>
                <a:lnTo>
                  <a:pt x="410" y="124"/>
                </a:lnTo>
                <a:lnTo>
                  <a:pt x="411" y="124"/>
                </a:lnTo>
                <a:lnTo>
                  <a:pt x="412" y="123"/>
                </a:lnTo>
                <a:lnTo>
                  <a:pt x="412" y="123"/>
                </a:lnTo>
                <a:lnTo>
                  <a:pt x="413" y="123"/>
                </a:lnTo>
                <a:lnTo>
                  <a:pt x="414" y="123"/>
                </a:lnTo>
                <a:lnTo>
                  <a:pt x="414" y="123"/>
                </a:lnTo>
                <a:lnTo>
                  <a:pt x="415" y="123"/>
                </a:lnTo>
                <a:lnTo>
                  <a:pt x="416" y="123"/>
                </a:lnTo>
                <a:lnTo>
                  <a:pt x="421" y="125"/>
                </a:lnTo>
                <a:lnTo>
                  <a:pt x="423" y="125"/>
                </a:lnTo>
                <a:lnTo>
                  <a:pt x="424" y="126"/>
                </a:lnTo>
                <a:lnTo>
                  <a:pt x="426" y="126"/>
                </a:lnTo>
                <a:lnTo>
                  <a:pt x="427" y="126"/>
                </a:lnTo>
                <a:lnTo>
                  <a:pt x="428" y="126"/>
                </a:lnTo>
                <a:lnTo>
                  <a:pt x="429" y="126"/>
                </a:lnTo>
                <a:lnTo>
                  <a:pt x="429" y="126"/>
                </a:lnTo>
                <a:lnTo>
                  <a:pt x="429" y="125"/>
                </a:lnTo>
                <a:lnTo>
                  <a:pt x="430" y="125"/>
                </a:lnTo>
                <a:lnTo>
                  <a:pt x="430" y="125"/>
                </a:lnTo>
                <a:lnTo>
                  <a:pt x="430" y="124"/>
                </a:lnTo>
                <a:lnTo>
                  <a:pt x="430" y="122"/>
                </a:lnTo>
                <a:lnTo>
                  <a:pt x="430" y="122"/>
                </a:lnTo>
                <a:lnTo>
                  <a:pt x="432" y="118"/>
                </a:lnTo>
                <a:lnTo>
                  <a:pt x="434" y="114"/>
                </a:lnTo>
                <a:lnTo>
                  <a:pt x="435" y="113"/>
                </a:lnTo>
                <a:lnTo>
                  <a:pt x="435" y="113"/>
                </a:lnTo>
                <a:lnTo>
                  <a:pt x="436" y="112"/>
                </a:lnTo>
                <a:lnTo>
                  <a:pt x="437" y="112"/>
                </a:lnTo>
                <a:lnTo>
                  <a:pt x="441" y="111"/>
                </a:lnTo>
                <a:lnTo>
                  <a:pt x="445" y="110"/>
                </a:lnTo>
                <a:lnTo>
                  <a:pt x="448" y="109"/>
                </a:lnTo>
                <a:lnTo>
                  <a:pt x="449" y="108"/>
                </a:lnTo>
                <a:lnTo>
                  <a:pt x="450" y="108"/>
                </a:lnTo>
                <a:lnTo>
                  <a:pt x="450" y="108"/>
                </a:lnTo>
                <a:lnTo>
                  <a:pt x="451" y="107"/>
                </a:lnTo>
                <a:lnTo>
                  <a:pt x="451" y="107"/>
                </a:lnTo>
                <a:lnTo>
                  <a:pt x="451" y="106"/>
                </a:lnTo>
                <a:lnTo>
                  <a:pt x="452" y="105"/>
                </a:lnTo>
                <a:lnTo>
                  <a:pt x="452" y="104"/>
                </a:lnTo>
                <a:lnTo>
                  <a:pt x="452" y="103"/>
                </a:lnTo>
                <a:lnTo>
                  <a:pt x="453" y="102"/>
                </a:lnTo>
                <a:lnTo>
                  <a:pt x="453" y="101"/>
                </a:lnTo>
                <a:lnTo>
                  <a:pt x="453" y="100"/>
                </a:lnTo>
                <a:lnTo>
                  <a:pt x="452" y="96"/>
                </a:lnTo>
                <a:lnTo>
                  <a:pt x="452" y="94"/>
                </a:lnTo>
                <a:lnTo>
                  <a:pt x="452" y="91"/>
                </a:lnTo>
                <a:lnTo>
                  <a:pt x="451" y="87"/>
                </a:lnTo>
                <a:lnTo>
                  <a:pt x="450" y="85"/>
                </a:lnTo>
                <a:lnTo>
                  <a:pt x="450" y="84"/>
                </a:lnTo>
                <a:lnTo>
                  <a:pt x="450" y="83"/>
                </a:lnTo>
                <a:lnTo>
                  <a:pt x="451" y="82"/>
                </a:lnTo>
                <a:lnTo>
                  <a:pt x="451" y="81"/>
                </a:lnTo>
                <a:lnTo>
                  <a:pt x="451" y="80"/>
                </a:lnTo>
                <a:lnTo>
                  <a:pt x="451" y="79"/>
                </a:lnTo>
                <a:lnTo>
                  <a:pt x="452" y="78"/>
                </a:lnTo>
                <a:lnTo>
                  <a:pt x="453" y="77"/>
                </a:lnTo>
                <a:lnTo>
                  <a:pt x="454" y="76"/>
                </a:lnTo>
                <a:lnTo>
                  <a:pt x="455" y="75"/>
                </a:lnTo>
                <a:lnTo>
                  <a:pt x="455" y="75"/>
                </a:lnTo>
                <a:lnTo>
                  <a:pt x="456" y="74"/>
                </a:lnTo>
                <a:lnTo>
                  <a:pt x="457" y="74"/>
                </a:lnTo>
                <a:lnTo>
                  <a:pt x="457" y="74"/>
                </a:lnTo>
                <a:lnTo>
                  <a:pt x="458" y="73"/>
                </a:lnTo>
                <a:lnTo>
                  <a:pt x="459" y="74"/>
                </a:lnTo>
                <a:lnTo>
                  <a:pt x="459" y="74"/>
                </a:lnTo>
                <a:lnTo>
                  <a:pt x="459" y="74"/>
                </a:lnTo>
                <a:lnTo>
                  <a:pt x="459" y="74"/>
                </a:lnTo>
                <a:lnTo>
                  <a:pt x="460" y="75"/>
                </a:lnTo>
                <a:lnTo>
                  <a:pt x="460" y="75"/>
                </a:lnTo>
                <a:lnTo>
                  <a:pt x="461" y="76"/>
                </a:lnTo>
                <a:lnTo>
                  <a:pt x="462" y="76"/>
                </a:lnTo>
                <a:lnTo>
                  <a:pt x="462" y="77"/>
                </a:lnTo>
                <a:lnTo>
                  <a:pt x="463" y="77"/>
                </a:lnTo>
                <a:lnTo>
                  <a:pt x="464" y="77"/>
                </a:lnTo>
                <a:lnTo>
                  <a:pt x="464" y="77"/>
                </a:lnTo>
                <a:lnTo>
                  <a:pt x="465" y="76"/>
                </a:lnTo>
                <a:lnTo>
                  <a:pt x="466" y="76"/>
                </a:lnTo>
                <a:lnTo>
                  <a:pt x="469" y="75"/>
                </a:lnTo>
                <a:lnTo>
                  <a:pt x="470" y="74"/>
                </a:lnTo>
                <a:lnTo>
                  <a:pt x="471" y="74"/>
                </a:lnTo>
                <a:lnTo>
                  <a:pt x="472" y="73"/>
                </a:lnTo>
                <a:lnTo>
                  <a:pt x="473" y="73"/>
                </a:lnTo>
                <a:lnTo>
                  <a:pt x="475" y="74"/>
                </a:lnTo>
                <a:lnTo>
                  <a:pt x="476" y="74"/>
                </a:lnTo>
                <a:lnTo>
                  <a:pt x="479" y="76"/>
                </a:lnTo>
                <a:lnTo>
                  <a:pt x="480" y="76"/>
                </a:lnTo>
                <a:lnTo>
                  <a:pt x="482" y="76"/>
                </a:lnTo>
                <a:lnTo>
                  <a:pt x="482" y="76"/>
                </a:lnTo>
                <a:lnTo>
                  <a:pt x="483" y="76"/>
                </a:lnTo>
                <a:lnTo>
                  <a:pt x="484" y="76"/>
                </a:lnTo>
                <a:lnTo>
                  <a:pt x="485" y="76"/>
                </a:lnTo>
                <a:lnTo>
                  <a:pt x="486" y="76"/>
                </a:lnTo>
                <a:lnTo>
                  <a:pt x="488" y="75"/>
                </a:lnTo>
                <a:lnTo>
                  <a:pt x="489" y="74"/>
                </a:lnTo>
                <a:lnTo>
                  <a:pt x="491" y="74"/>
                </a:lnTo>
                <a:lnTo>
                  <a:pt x="492" y="73"/>
                </a:lnTo>
                <a:lnTo>
                  <a:pt x="493" y="73"/>
                </a:lnTo>
                <a:lnTo>
                  <a:pt x="494" y="73"/>
                </a:lnTo>
                <a:lnTo>
                  <a:pt x="494" y="73"/>
                </a:lnTo>
                <a:lnTo>
                  <a:pt x="495" y="73"/>
                </a:lnTo>
                <a:lnTo>
                  <a:pt x="496" y="74"/>
                </a:lnTo>
                <a:lnTo>
                  <a:pt x="496" y="74"/>
                </a:lnTo>
                <a:lnTo>
                  <a:pt x="497" y="75"/>
                </a:lnTo>
                <a:lnTo>
                  <a:pt x="497" y="76"/>
                </a:lnTo>
                <a:lnTo>
                  <a:pt x="498" y="77"/>
                </a:lnTo>
                <a:lnTo>
                  <a:pt x="498" y="78"/>
                </a:lnTo>
                <a:lnTo>
                  <a:pt x="499" y="82"/>
                </a:lnTo>
                <a:lnTo>
                  <a:pt x="499" y="84"/>
                </a:lnTo>
                <a:lnTo>
                  <a:pt x="500" y="86"/>
                </a:lnTo>
                <a:lnTo>
                  <a:pt x="500" y="87"/>
                </a:lnTo>
                <a:lnTo>
                  <a:pt x="501" y="88"/>
                </a:lnTo>
                <a:lnTo>
                  <a:pt x="501" y="89"/>
                </a:lnTo>
                <a:lnTo>
                  <a:pt x="502" y="90"/>
                </a:lnTo>
                <a:lnTo>
                  <a:pt x="502" y="91"/>
                </a:lnTo>
                <a:lnTo>
                  <a:pt x="503" y="91"/>
                </a:lnTo>
                <a:lnTo>
                  <a:pt x="504" y="91"/>
                </a:lnTo>
                <a:lnTo>
                  <a:pt x="505" y="92"/>
                </a:lnTo>
                <a:lnTo>
                  <a:pt x="506" y="92"/>
                </a:lnTo>
                <a:lnTo>
                  <a:pt x="507" y="93"/>
                </a:lnTo>
                <a:lnTo>
                  <a:pt x="508" y="93"/>
                </a:lnTo>
                <a:lnTo>
                  <a:pt x="509" y="93"/>
                </a:lnTo>
                <a:lnTo>
                  <a:pt x="510" y="93"/>
                </a:lnTo>
                <a:lnTo>
                  <a:pt x="510" y="93"/>
                </a:lnTo>
                <a:lnTo>
                  <a:pt x="511" y="93"/>
                </a:lnTo>
                <a:lnTo>
                  <a:pt x="512" y="92"/>
                </a:lnTo>
                <a:lnTo>
                  <a:pt x="514" y="92"/>
                </a:lnTo>
                <a:lnTo>
                  <a:pt x="515" y="91"/>
                </a:lnTo>
                <a:lnTo>
                  <a:pt x="520" y="90"/>
                </a:lnTo>
                <a:lnTo>
                  <a:pt x="521" y="89"/>
                </a:lnTo>
                <a:lnTo>
                  <a:pt x="523" y="89"/>
                </a:lnTo>
                <a:lnTo>
                  <a:pt x="526" y="89"/>
                </a:lnTo>
                <a:lnTo>
                  <a:pt x="527" y="89"/>
                </a:lnTo>
                <a:lnTo>
                  <a:pt x="530" y="89"/>
                </a:lnTo>
                <a:lnTo>
                  <a:pt x="531" y="88"/>
                </a:lnTo>
                <a:lnTo>
                  <a:pt x="540" y="88"/>
                </a:lnTo>
                <a:lnTo>
                  <a:pt x="542" y="88"/>
                </a:lnTo>
                <a:lnTo>
                  <a:pt x="542" y="87"/>
                </a:lnTo>
                <a:lnTo>
                  <a:pt x="543" y="87"/>
                </a:lnTo>
                <a:lnTo>
                  <a:pt x="544" y="86"/>
                </a:lnTo>
                <a:lnTo>
                  <a:pt x="547" y="83"/>
                </a:lnTo>
                <a:lnTo>
                  <a:pt x="552" y="80"/>
                </a:lnTo>
                <a:lnTo>
                  <a:pt x="554" y="78"/>
                </a:lnTo>
                <a:lnTo>
                  <a:pt x="555" y="77"/>
                </a:lnTo>
                <a:lnTo>
                  <a:pt x="556" y="76"/>
                </a:lnTo>
                <a:lnTo>
                  <a:pt x="557" y="74"/>
                </a:lnTo>
                <a:lnTo>
                  <a:pt x="560" y="71"/>
                </a:lnTo>
                <a:lnTo>
                  <a:pt x="560" y="70"/>
                </a:lnTo>
                <a:lnTo>
                  <a:pt x="561" y="69"/>
                </a:lnTo>
                <a:lnTo>
                  <a:pt x="562" y="68"/>
                </a:lnTo>
                <a:lnTo>
                  <a:pt x="563" y="68"/>
                </a:lnTo>
                <a:lnTo>
                  <a:pt x="566" y="65"/>
                </a:lnTo>
                <a:lnTo>
                  <a:pt x="567" y="65"/>
                </a:lnTo>
                <a:lnTo>
                  <a:pt x="568" y="64"/>
                </a:lnTo>
                <a:lnTo>
                  <a:pt x="568" y="63"/>
                </a:lnTo>
                <a:lnTo>
                  <a:pt x="569" y="62"/>
                </a:lnTo>
                <a:lnTo>
                  <a:pt x="570" y="61"/>
                </a:lnTo>
                <a:lnTo>
                  <a:pt x="570" y="60"/>
                </a:lnTo>
                <a:lnTo>
                  <a:pt x="570" y="58"/>
                </a:lnTo>
                <a:lnTo>
                  <a:pt x="571" y="56"/>
                </a:lnTo>
                <a:lnTo>
                  <a:pt x="571" y="50"/>
                </a:lnTo>
                <a:lnTo>
                  <a:pt x="572" y="49"/>
                </a:lnTo>
                <a:lnTo>
                  <a:pt x="572" y="48"/>
                </a:lnTo>
                <a:lnTo>
                  <a:pt x="573" y="46"/>
                </a:lnTo>
                <a:lnTo>
                  <a:pt x="573" y="45"/>
                </a:lnTo>
                <a:lnTo>
                  <a:pt x="574" y="45"/>
                </a:lnTo>
                <a:lnTo>
                  <a:pt x="575" y="44"/>
                </a:lnTo>
                <a:lnTo>
                  <a:pt x="576" y="44"/>
                </a:lnTo>
                <a:lnTo>
                  <a:pt x="577" y="44"/>
                </a:lnTo>
                <a:lnTo>
                  <a:pt x="579" y="44"/>
                </a:lnTo>
                <a:lnTo>
                  <a:pt x="580" y="44"/>
                </a:lnTo>
                <a:lnTo>
                  <a:pt x="582" y="44"/>
                </a:lnTo>
                <a:lnTo>
                  <a:pt x="585" y="44"/>
                </a:lnTo>
                <a:lnTo>
                  <a:pt x="588" y="45"/>
                </a:lnTo>
                <a:lnTo>
                  <a:pt x="591" y="46"/>
                </a:lnTo>
                <a:lnTo>
                  <a:pt x="596" y="47"/>
                </a:lnTo>
                <a:lnTo>
                  <a:pt x="598" y="48"/>
                </a:lnTo>
                <a:lnTo>
                  <a:pt x="600" y="48"/>
                </a:lnTo>
                <a:lnTo>
                  <a:pt x="600" y="48"/>
                </a:lnTo>
                <a:lnTo>
                  <a:pt x="601" y="48"/>
                </a:lnTo>
                <a:lnTo>
                  <a:pt x="602" y="48"/>
                </a:lnTo>
                <a:lnTo>
                  <a:pt x="603" y="48"/>
                </a:lnTo>
                <a:lnTo>
                  <a:pt x="604" y="48"/>
                </a:lnTo>
                <a:lnTo>
                  <a:pt x="605" y="47"/>
                </a:lnTo>
                <a:lnTo>
                  <a:pt x="606" y="47"/>
                </a:lnTo>
                <a:lnTo>
                  <a:pt x="607" y="46"/>
                </a:lnTo>
                <a:lnTo>
                  <a:pt x="608" y="45"/>
                </a:lnTo>
                <a:lnTo>
                  <a:pt x="609" y="44"/>
                </a:lnTo>
                <a:lnTo>
                  <a:pt x="610" y="43"/>
                </a:lnTo>
                <a:lnTo>
                  <a:pt x="611" y="43"/>
                </a:lnTo>
                <a:lnTo>
                  <a:pt x="611" y="42"/>
                </a:lnTo>
                <a:lnTo>
                  <a:pt x="612" y="41"/>
                </a:lnTo>
                <a:lnTo>
                  <a:pt x="612" y="40"/>
                </a:lnTo>
                <a:lnTo>
                  <a:pt x="613" y="39"/>
                </a:lnTo>
                <a:lnTo>
                  <a:pt x="613" y="36"/>
                </a:lnTo>
                <a:lnTo>
                  <a:pt x="614" y="34"/>
                </a:lnTo>
                <a:lnTo>
                  <a:pt x="614" y="34"/>
                </a:lnTo>
                <a:lnTo>
                  <a:pt x="614" y="33"/>
                </a:lnTo>
                <a:lnTo>
                  <a:pt x="615" y="32"/>
                </a:lnTo>
                <a:lnTo>
                  <a:pt x="615" y="32"/>
                </a:lnTo>
                <a:lnTo>
                  <a:pt x="616" y="31"/>
                </a:lnTo>
                <a:lnTo>
                  <a:pt x="617" y="30"/>
                </a:lnTo>
                <a:lnTo>
                  <a:pt x="619" y="29"/>
                </a:lnTo>
                <a:lnTo>
                  <a:pt x="620" y="28"/>
                </a:lnTo>
                <a:lnTo>
                  <a:pt x="623" y="27"/>
                </a:lnTo>
                <a:lnTo>
                  <a:pt x="628" y="24"/>
                </a:lnTo>
                <a:lnTo>
                  <a:pt x="630" y="23"/>
                </a:lnTo>
                <a:lnTo>
                  <a:pt x="631" y="23"/>
                </a:lnTo>
                <a:lnTo>
                  <a:pt x="631" y="22"/>
                </a:lnTo>
                <a:lnTo>
                  <a:pt x="632" y="21"/>
                </a:lnTo>
                <a:lnTo>
                  <a:pt x="633" y="20"/>
                </a:lnTo>
                <a:lnTo>
                  <a:pt x="633" y="19"/>
                </a:lnTo>
                <a:lnTo>
                  <a:pt x="634" y="18"/>
                </a:lnTo>
                <a:lnTo>
                  <a:pt x="634" y="17"/>
                </a:lnTo>
                <a:lnTo>
                  <a:pt x="634" y="13"/>
                </a:lnTo>
                <a:lnTo>
                  <a:pt x="635" y="11"/>
                </a:lnTo>
                <a:lnTo>
                  <a:pt x="636" y="9"/>
                </a:lnTo>
                <a:lnTo>
                  <a:pt x="637" y="6"/>
                </a:lnTo>
                <a:lnTo>
                  <a:pt x="637" y="5"/>
                </a:lnTo>
                <a:lnTo>
                  <a:pt x="638" y="3"/>
                </a:lnTo>
                <a:lnTo>
                  <a:pt x="638" y="1"/>
                </a:lnTo>
                <a:lnTo>
                  <a:pt x="638" y="0"/>
                </a:lnTo>
                <a:lnTo>
                  <a:pt x="639" y="0"/>
                </a:lnTo>
                <a:lnTo>
                  <a:pt x="639" y="0"/>
                </a:lnTo>
              </a:path>
            </a:pathLst>
          </a:custGeom>
          <a:noFill/>
          <a:ln w="26988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422" name="Freeform 263">
            <a:extLst>
              <a:ext uri="{FF2B5EF4-FFF2-40B4-BE49-F238E27FC236}">
                <a16:creationId xmlns:a16="http://schemas.microsoft.com/office/drawing/2014/main" id="{B46AC6E8-1E89-42EB-9BEB-C6C330AB7FD7}"/>
              </a:ext>
            </a:extLst>
          </p:cNvPr>
          <p:cNvSpPr>
            <a:spLocks/>
          </p:cNvSpPr>
          <p:nvPr/>
        </p:nvSpPr>
        <p:spPr bwMode="auto">
          <a:xfrm>
            <a:off x="8292672" y="2087513"/>
            <a:ext cx="198714" cy="152857"/>
          </a:xfrm>
          <a:custGeom>
            <a:avLst/>
            <a:gdLst>
              <a:gd name="T0" fmla="*/ 109 w 195"/>
              <a:gd name="T1" fmla="*/ 3 h 150"/>
              <a:gd name="T2" fmla="*/ 93 w 195"/>
              <a:gd name="T3" fmla="*/ 10 h 150"/>
              <a:gd name="T4" fmla="*/ 75 w 195"/>
              <a:gd name="T5" fmla="*/ 18 h 150"/>
              <a:gd name="T6" fmla="*/ 60 w 195"/>
              <a:gd name="T7" fmla="*/ 21 h 150"/>
              <a:gd name="T8" fmla="*/ 54 w 195"/>
              <a:gd name="T9" fmla="*/ 24 h 150"/>
              <a:gd name="T10" fmla="*/ 50 w 195"/>
              <a:gd name="T11" fmla="*/ 34 h 150"/>
              <a:gd name="T12" fmla="*/ 46 w 195"/>
              <a:gd name="T13" fmla="*/ 38 h 150"/>
              <a:gd name="T14" fmla="*/ 36 w 195"/>
              <a:gd name="T15" fmla="*/ 36 h 150"/>
              <a:gd name="T16" fmla="*/ 29 w 195"/>
              <a:gd name="T17" fmla="*/ 34 h 150"/>
              <a:gd name="T18" fmla="*/ 19 w 195"/>
              <a:gd name="T19" fmla="*/ 38 h 150"/>
              <a:gd name="T20" fmla="*/ 2 w 195"/>
              <a:gd name="T21" fmla="*/ 44 h 150"/>
              <a:gd name="T22" fmla="*/ 0 w 195"/>
              <a:gd name="T23" fmla="*/ 47 h 150"/>
              <a:gd name="T24" fmla="*/ 6 w 195"/>
              <a:gd name="T25" fmla="*/ 51 h 150"/>
              <a:gd name="T26" fmla="*/ 18 w 195"/>
              <a:gd name="T27" fmla="*/ 62 h 150"/>
              <a:gd name="T28" fmla="*/ 17 w 195"/>
              <a:gd name="T29" fmla="*/ 66 h 150"/>
              <a:gd name="T30" fmla="*/ 10 w 195"/>
              <a:gd name="T31" fmla="*/ 72 h 150"/>
              <a:gd name="T32" fmla="*/ 9 w 195"/>
              <a:gd name="T33" fmla="*/ 77 h 150"/>
              <a:gd name="T34" fmla="*/ 16 w 195"/>
              <a:gd name="T35" fmla="*/ 88 h 150"/>
              <a:gd name="T36" fmla="*/ 28 w 195"/>
              <a:gd name="T37" fmla="*/ 100 h 150"/>
              <a:gd name="T38" fmla="*/ 30 w 195"/>
              <a:gd name="T39" fmla="*/ 106 h 150"/>
              <a:gd name="T40" fmla="*/ 28 w 195"/>
              <a:gd name="T41" fmla="*/ 113 h 150"/>
              <a:gd name="T42" fmla="*/ 31 w 195"/>
              <a:gd name="T43" fmla="*/ 117 h 150"/>
              <a:gd name="T44" fmla="*/ 39 w 195"/>
              <a:gd name="T45" fmla="*/ 122 h 150"/>
              <a:gd name="T46" fmla="*/ 41 w 195"/>
              <a:gd name="T47" fmla="*/ 126 h 150"/>
              <a:gd name="T48" fmla="*/ 41 w 195"/>
              <a:gd name="T49" fmla="*/ 133 h 150"/>
              <a:gd name="T50" fmla="*/ 42 w 195"/>
              <a:gd name="T51" fmla="*/ 137 h 150"/>
              <a:gd name="T52" fmla="*/ 42 w 195"/>
              <a:gd name="T53" fmla="*/ 144 h 150"/>
              <a:gd name="T54" fmla="*/ 45 w 195"/>
              <a:gd name="T55" fmla="*/ 148 h 150"/>
              <a:gd name="T56" fmla="*/ 57 w 195"/>
              <a:gd name="T57" fmla="*/ 150 h 150"/>
              <a:gd name="T58" fmla="*/ 65 w 195"/>
              <a:gd name="T59" fmla="*/ 149 h 150"/>
              <a:gd name="T60" fmla="*/ 69 w 195"/>
              <a:gd name="T61" fmla="*/ 142 h 150"/>
              <a:gd name="T62" fmla="*/ 78 w 195"/>
              <a:gd name="T63" fmla="*/ 138 h 150"/>
              <a:gd name="T64" fmla="*/ 92 w 195"/>
              <a:gd name="T65" fmla="*/ 133 h 150"/>
              <a:gd name="T66" fmla="*/ 107 w 195"/>
              <a:gd name="T67" fmla="*/ 122 h 150"/>
              <a:gd name="T68" fmla="*/ 117 w 195"/>
              <a:gd name="T69" fmla="*/ 118 h 150"/>
              <a:gd name="T70" fmla="*/ 124 w 195"/>
              <a:gd name="T71" fmla="*/ 112 h 150"/>
              <a:gd name="T72" fmla="*/ 133 w 195"/>
              <a:gd name="T73" fmla="*/ 109 h 150"/>
              <a:gd name="T74" fmla="*/ 145 w 195"/>
              <a:gd name="T75" fmla="*/ 109 h 150"/>
              <a:gd name="T76" fmla="*/ 156 w 195"/>
              <a:gd name="T77" fmla="*/ 114 h 150"/>
              <a:gd name="T78" fmla="*/ 165 w 195"/>
              <a:gd name="T79" fmla="*/ 117 h 150"/>
              <a:gd name="T80" fmla="*/ 171 w 195"/>
              <a:gd name="T81" fmla="*/ 116 h 150"/>
              <a:gd name="T82" fmla="*/ 179 w 195"/>
              <a:gd name="T83" fmla="*/ 107 h 150"/>
              <a:gd name="T84" fmla="*/ 178 w 195"/>
              <a:gd name="T85" fmla="*/ 92 h 150"/>
              <a:gd name="T86" fmla="*/ 176 w 195"/>
              <a:gd name="T87" fmla="*/ 87 h 150"/>
              <a:gd name="T88" fmla="*/ 173 w 195"/>
              <a:gd name="T89" fmla="*/ 82 h 150"/>
              <a:gd name="T90" fmla="*/ 177 w 195"/>
              <a:gd name="T91" fmla="*/ 77 h 150"/>
              <a:gd name="T92" fmla="*/ 191 w 195"/>
              <a:gd name="T93" fmla="*/ 68 h 150"/>
              <a:gd name="T94" fmla="*/ 195 w 195"/>
              <a:gd name="T95" fmla="*/ 62 h 150"/>
              <a:gd name="T96" fmla="*/ 193 w 195"/>
              <a:gd name="T97" fmla="*/ 56 h 150"/>
              <a:gd name="T98" fmla="*/ 183 w 195"/>
              <a:gd name="T99" fmla="*/ 47 h 150"/>
              <a:gd name="T100" fmla="*/ 177 w 195"/>
              <a:gd name="T101" fmla="*/ 40 h 150"/>
              <a:gd name="T102" fmla="*/ 166 w 195"/>
              <a:gd name="T103" fmla="*/ 33 h 150"/>
              <a:gd name="T104" fmla="*/ 155 w 195"/>
              <a:gd name="T105" fmla="*/ 28 h 150"/>
              <a:gd name="T106" fmla="*/ 150 w 195"/>
              <a:gd name="T107" fmla="*/ 19 h 150"/>
              <a:gd name="T108" fmla="*/ 143 w 195"/>
              <a:gd name="T109" fmla="*/ 16 h 150"/>
              <a:gd name="T110" fmla="*/ 129 w 195"/>
              <a:gd name="T111" fmla="*/ 6 h 150"/>
              <a:gd name="T112" fmla="*/ 125 w 195"/>
              <a:gd name="T113" fmla="*/ 2 h 150"/>
              <a:gd name="T114" fmla="*/ 123 w 195"/>
              <a:gd name="T115" fmla="*/ 0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95" h="150">
                <a:moveTo>
                  <a:pt x="123" y="0"/>
                </a:moveTo>
                <a:lnTo>
                  <a:pt x="123" y="0"/>
                </a:lnTo>
                <a:lnTo>
                  <a:pt x="122" y="1"/>
                </a:lnTo>
                <a:lnTo>
                  <a:pt x="119" y="1"/>
                </a:lnTo>
                <a:lnTo>
                  <a:pt x="112" y="3"/>
                </a:lnTo>
                <a:lnTo>
                  <a:pt x="109" y="3"/>
                </a:lnTo>
                <a:lnTo>
                  <a:pt x="106" y="4"/>
                </a:lnTo>
                <a:lnTo>
                  <a:pt x="102" y="5"/>
                </a:lnTo>
                <a:lnTo>
                  <a:pt x="100" y="6"/>
                </a:lnTo>
                <a:lnTo>
                  <a:pt x="99" y="7"/>
                </a:lnTo>
                <a:lnTo>
                  <a:pt x="95" y="9"/>
                </a:lnTo>
                <a:lnTo>
                  <a:pt x="93" y="10"/>
                </a:lnTo>
                <a:lnTo>
                  <a:pt x="90" y="11"/>
                </a:lnTo>
                <a:lnTo>
                  <a:pt x="85" y="13"/>
                </a:lnTo>
                <a:lnTo>
                  <a:pt x="84" y="13"/>
                </a:lnTo>
                <a:lnTo>
                  <a:pt x="83" y="14"/>
                </a:lnTo>
                <a:lnTo>
                  <a:pt x="77" y="17"/>
                </a:lnTo>
                <a:lnTo>
                  <a:pt x="75" y="18"/>
                </a:lnTo>
                <a:lnTo>
                  <a:pt x="73" y="18"/>
                </a:lnTo>
                <a:lnTo>
                  <a:pt x="69" y="20"/>
                </a:lnTo>
                <a:lnTo>
                  <a:pt x="68" y="20"/>
                </a:lnTo>
                <a:lnTo>
                  <a:pt x="66" y="20"/>
                </a:lnTo>
                <a:lnTo>
                  <a:pt x="62" y="20"/>
                </a:lnTo>
                <a:lnTo>
                  <a:pt x="60" y="21"/>
                </a:lnTo>
                <a:lnTo>
                  <a:pt x="59" y="21"/>
                </a:lnTo>
                <a:lnTo>
                  <a:pt x="58" y="21"/>
                </a:lnTo>
                <a:lnTo>
                  <a:pt x="57" y="22"/>
                </a:lnTo>
                <a:lnTo>
                  <a:pt x="56" y="22"/>
                </a:lnTo>
                <a:lnTo>
                  <a:pt x="55" y="23"/>
                </a:lnTo>
                <a:lnTo>
                  <a:pt x="54" y="24"/>
                </a:lnTo>
                <a:lnTo>
                  <a:pt x="54" y="25"/>
                </a:lnTo>
                <a:lnTo>
                  <a:pt x="53" y="26"/>
                </a:lnTo>
                <a:lnTo>
                  <a:pt x="52" y="27"/>
                </a:lnTo>
                <a:lnTo>
                  <a:pt x="52" y="29"/>
                </a:lnTo>
                <a:lnTo>
                  <a:pt x="51" y="32"/>
                </a:lnTo>
                <a:lnTo>
                  <a:pt x="50" y="34"/>
                </a:lnTo>
                <a:lnTo>
                  <a:pt x="50" y="35"/>
                </a:lnTo>
                <a:lnTo>
                  <a:pt x="50" y="36"/>
                </a:lnTo>
                <a:lnTo>
                  <a:pt x="49" y="36"/>
                </a:lnTo>
                <a:lnTo>
                  <a:pt x="48" y="37"/>
                </a:lnTo>
                <a:lnTo>
                  <a:pt x="47" y="37"/>
                </a:lnTo>
                <a:lnTo>
                  <a:pt x="46" y="38"/>
                </a:lnTo>
                <a:lnTo>
                  <a:pt x="44" y="38"/>
                </a:lnTo>
                <a:lnTo>
                  <a:pt x="42" y="38"/>
                </a:lnTo>
                <a:lnTo>
                  <a:pt x="40" y="37"/>
                </a:lnTo>
                <a:lnTo>
                  <a:pt x="39" y="37"/>
                </a:lnTo>
                <a:lnTo>
                  <a:pt x="37" y="37"/>
                </a:lnTo>
                <a:lnTo>
                  <a:pt x="36" y="36"/>
                </a:lnTo>
                <a:lnTo>
                  <a:pt x="34" y="35"/>
                </a:lnTo>
                <a:lnTo>
                  <a:pt x="33" y="34"/>
                </a:lnTo>
                <a:lnTo>
                  <a:pt x="32" y="34"/>
                </a:lnTo>
                <a:lnTo>
                  <a:pt x="31" y="34"/>
                </a:lnTo>
                <a:lnTo>
                  <a:pt x="30" y="34"/>
                </a:lnTo>
                <a:lnTo>
                  <a:pt x="29" y="34"/>
                </a:lnTo>
                <a:lnTo>
                  <a:pt x="28" y="34"/>
                </a:lnTo>
                <a:lnTo>
                  <a:pt x="27" y="34"/>
                </a:lnTo>
                <a:lnTo>
                  <a:pt x="26" y="35"/>
                </a:lnTo>
                <a:lnTo>
                  <a:pt x="23" y="36"/>
                </a:lnTo>
                <a:lnTo>
                  <a:pt x="21" y="37"/>
                </a:lnTo>
                <a:lnTo>
                  <a:pt x="19" y="38"/>
                </a:lnTo>
                <a:lnTo>
                  <a:pt x="15" y="39"/>
                </a:lnTo>
                <a:lnTo>
                  <a:pt x="12" y="40"/>
                </a:lnTo>
                <a:lnTo>
                  <a:pt x="9" y="41"/>
                </a:lnTo>
                <a:lnTo>
                  <a:pt x="5" y="43"/>
                </a:lnTo>
                <a:lnTo>
                  <a:pt x="3" y="43"/>
                </a:lnTo>
                <a:lnTo>
                  <a:pt x="2" y="44"/>
                </a:lnTo>
                <a:lnTo>
                  <a:pt x="1" y="45"/>
                </a:lnTo>
                <a:lnTo>
                  <a:pt x="1" y="45"/>
                </a:lnTo>
                <a:lnTo>
                  <a:pt x="0" y="46"/>
                </a:lnTo>
                <a:lnTo>
                  <a:pt x="0" y="46"/>
                </a:lnTo>
                <a:lnTo>
                  <a:pt x="0" y="47"/>
                </a:lnTo>
                <a:lnTo>
                  <a:pt x="0" y="47"/>
                </a:lnTo>
                <a:lnTo>
                  <a:pt x="1" y="47"/>
                </a:lnTo>
                <a:lnTo>
                  <a:pt x="1" y="48"/>
                </a:lnTo>
                <a:lnTo>
                  <a:pt x="2" y="48"/>
                </a:lnTo>
                <a:lnTo>
                  <a:pt x="4" y="49"/>
                </a:lnTo>
                <a:lnTo>
                  <a:pt x="5" y="50"/>
                </a:lnTo>
                <a:lnTo>
                  <a:pt x="6" y="51"/>
                </a:lnTo>
                <a:lnTo>
                  <a:pt x="7" y="51"/>
                </a:lnTo>
                <a:lnTo>
                  <a:pt x="9" y="53"/>
                </a:lnTo>
                <a:lnTo>
                  <a:pt x="12" y="56"/>
                </a:lnTo>
                <a:lnTo>
                  <a:pt x="15" y="60"/>
                </a:lnTo>
                <a:lnTo>
                  <a:pt x="17" y="62"/>
                </a:lnTo>
                <a:lnTo>
                  <a:pt x="18" y="62"/>
                </a:lnTo>
                <a:lnTo>
                  <a:pt x="18" y="63"/>
                </a:lnTo>
                <a:lnTo>
                  <a:pt x="18" y="64"/>
                </a:lnTo>
                <a:lnTo>
                  <a:pt x="18" y="64"/>
                </a:lnTo>
                <a:lnTo>
                  <a:pt x="18" y="65"/>
                </a:lnTo>
                <a:lnTo>
                  <a:pt x="18" y="66"/>
                </a:lnTo>
                <a:lnTo>
                  <a:pt x="17" y="66"/>
                </a:lnTo>
                <a:lnTo>
                  <a:pt x="16" y="67"/>
                </a:lnTo>
                <a:lnTo>
                  <a:pt x="13" y="69"/>
                </a:lnTo>
                <a:lnTo>
                  <a:pt x="12" y="70"/>
                </a:lnTo>
                <a:lnTo>
                  <a:pt x="12" y="70"/>
                </a:lnTo>
                <a:lnTo>
                  <a:pt x="11" y="71"/>
                </a:lnTo>
                <a:lnTo>
                  <a:pt x="10" y="72"/>
                </a:lnTo>
                <a:lnTo>
                  <a:pt x="9" y="73"/>
                </a:lnTo>
                <a:lnTo>
                  <a:pt x="9" y="75"/>
                </a:lnTo>
                <a:lnTo>
                  <a:pt x="9" y="75"/>
                </a:lnTo>
                <a:lnTo>
                  <a:pt x="9" y="76"/>
                </a:lnTo>
                <a:lnTo>
                  <a:pt x="9" y="76"/>
                </a:lnTo>
                <a:lnTo>
                  <a:pt x="9" y="77"/>
                </a:lnTo>
                <a:lnTo>
                  <a:pt x="10" y="78"/>
                </a:lnTo>
                <a:lnTo>
                  <a:pt x="12" y="81"/>
                </a:lnTo>
                <a:lnTo>
                  <a:pt x="13" y="82"/>
                </a:lnTo>
                <a:lnTo>
                  <a:pt x="13" y="83"/>
                </a:lnTo>
                <a:lnTo>
                  <a:pt x="15" y="87"/>
                </a:lnTo>
                <a:lnTo>
                  <a:pt x="16" y="88"/>
                </a:lnTo>
                <a:lnTo>
                  <a:pt x="17" y="90"/>
                </a:lnTo>
                <a:lnTo>
                  <a:pt x="18" y="91"/>
                </a:lnTo>
                <a:lnTo>
                  <a:pt x="19" y="93"/>
                </a:lnTo>
                <a:lnTo>
                  <a:pt x="21" y="95"/>
                </a:lnTo>
                <a:lnTo>
                  <a:pt x="23" y="97"/>
                </a:lnTo>
                <a:lnTo>
                  <a:pt x="28" y="100"/>
                </a:lnTo>
                <a:lnTo>
                  <a:pt x="29" y="101"/>
                </a:lnTo>
                <a:lnTo>
                  <a:pt x="29" y="102"/>
                </a:lnTo>
                <a:lnTo>
                  <a:pt x="30" y="103"/>
                </a:lnTo>
                <a:lnTo>
                  <a:pt x="30" y="104"/>
                </a:lnTo>
                <a:lnTo>
                  <a:pt x="30" y="105"/>
                </a:lnTo>
                <a:lnTo>
                  <a:pt x="30" y="106"/>
                </a:lnTo>
                <a:lnTo>
                  <a:pt x="30" y="107"/>
                </a:lnTo>
                <a:lnTo>
                  <a:pt x="30" y="108"/>
                </a:lnTo>
                <a:lnTo>
                  <a:pt x="29" y="110"/>
                </a:lnTo>
                <a:lnTo>
                  <a:pt x="29" y="111"/>
                </a:lnTo>
                <a:lnTo>
                  <a:pt x="28" y="112"/>
                </a:lnTo>
                <a:lnTo>
                  <a:pt x="28" y="113"/>
                </a:lnTo>
                <a:lnTo>
                  <a:pt x="28" y="113"/>
                </a:lnTo>
                <a:lnTo>
                  <a:pt x="29" y="114"/>
                </a:lnTo>
                <a:lnTo>
                  <a:pt x="29" y="115"/>
                </a:lnTo>
                <a:lnTo>
                  <a:pt x="29" y="116"/>
                </a:lnTo>
                <a:lnTo>
                  <a:pt x="30" y="116"/>
                </a:lnTo>
                <a:lnTo>
                  <a:pt x="31" y="117"/>
                </a:lnTo>
                <a:lnTo>
                  <a:pt x="32" y="118"/>
                </a:lnTo>
                <a:lnTo>
                  <a:pt x="33" y="119"/>
                </a:lnTo>
                <a:lnTo>
                  <a:pt x="34" y="119"/>
                </a:lnTo>
                <a:lnTo>
                  <a:pt x="35" y="120"/>
                </a:lnTo>
                <a:lnTo>
                  <a:pt x="38" y="121"/>
                </a:lnTo>
                <a:lnTo>
                  <a:pt x="39" y="122"/>
                </a:lnTo>
                <a:lnTo>
                  <a:pt x="40" y="123"/>
                </a:lnTo>
                <a:lnTo>
                  <a:pt x="40" y="123"/>
                </a:lnTo>
                <a:lnTo>
                  <a:pt x="41" y="124"/>
                </a:lnTo>
                <a:lnTo>
                  <a:pt x="41" y="124"/>
                </a:lnTo>
                <a:lnTo>
                  <a:pt x="41" y="125"/>
                </a:lnTo>
                <a:lnTo>
                  <a:pt x="41" y="126"/>
                </a:lnTo>
                <a:lnTo>
                  <a:pt x="41" y="127"/>
                </a:lnTo>
                <a:lnTo>
                  <a:pt x="41" y="128"/>
                </a:lnTo>
                <a:lnTo>
                  <a:pt x="41" y="131"/>
                </a:lnTo>
                <a:lnTo>
                  <a:pt x="41" y="132"/>
                </a:lnTo>
                <a:lnTo>
                  <a:pt x="41" y="132"/>
                </a:lnTo>
                <a:lnTo>
                  <a:pt x="41" y="133"/>
                </a:lnTo>
                <a:lnTo>
                  <a:pt x="42" y="134"/>
                </a:lnTo>
                <a:lnTo>
                  <a:pt x="42" y="134"/>
                </a:lnTo>
                <a:lnTo>
                  <a:pt x="42" y="135"/>
                </a:lnTo>
                <a:lnTo>
                  <a:pt x="42" y="135"/>
                </a:lnTo>
                <a:lnTo>
                  <a:pt x="42" y="136"/>
                </a:lnTo>
                <a:lnTo>
                  <a:pt x="42" y="137"/>
                </a:lnTo>
                <a:lnTo>
                  <a:pt x="41" y="139"/>
                </a:lnTo>
                <a:lnTo>
                  <a:pt x="41" y="140"/>
                </a:lnTo>
                <a:lnTo>
                  <a:pt x="41" y="142"/>
                </a:lnTo>
                <a:lnTo>
                  <a:pt x="41" y="142"/>
                </a:lnTo>
                <a:lnTo>
                  <a:pt x="41" y="143"/>
                </a:lnTo>
                <a:lnTo>
                  <a:pt x="42" y="144"/>
                </a:lnTo>
                <a:lnTo>
                  <a:pt x="42" y="145"/>
                </a:lnTo>
                <a:lnTo>
                  <a:pt x="43" y="145"/>
                </a:lnTo>
                <a:lnTo>
                  <a:pt x="43" y="146"/>
                </a:lnTo>
                <a:lnTo>
                  <a:pt x="44" y="147"/>
                </a:lnTo>
                <a:lnTo>
                  <a:pt x="44" y="147"/>
                </a:lnTo>
                <a:lnTo>
                  <a:pt x="45" y="148"/>
                </a:lnTo>
                <a:lnTo>
                  <a:pt x="46" y="148"/>
                </a:lnTo>
                <a:lnTo>
                  <a:pt x="47" y="148"/>
                </a:lnTo>
                <a:lnTo>
                  <a:pt x="48" y="149"/>
                </a:lnTo>
                <a:lnTo>
                  <a:pt x="50" y="149"/>
                </a:lnTo>
                <a:lnTo>
                  <a:pt x="52" y="149"/>
                </a:lnTo>
                <a:lnTo>
                  <a:pt x="57" y="150"/>
                </a:lnTo>
                <a:lnTo>
                  <a:pt x="59" y="150"/>
                </a:lnTo>
                <a:lnTo>
                  <a:pt x="62" y="150"/>
                </a:lnTo>
                <a:lnTo>
                  <a:pt x="63" y="150"/>
                </a:lnTo>
                <a:lnTo>
                  <a:pt x="64" y="149"/>
                </a:lnTo>
                <a:lnTo>
                  <a:pt x="64" y="149"/>
                </a:lnTo>
                <a:lnTo>
                  <a:pt x="65" y="149"/>
                </a:lnTo>
                <a:lnTo>
                  <a:pt x="65" y="148"/>
                </a:lnTo>
                <a:lnTo>
                  <a:pt x="65" y="148"/>
                </a:lnTo>
                <a:lnTo>
                  <a:pt x="66" y="147"/>
                </a:lnTo>
                <a:lnTo>
                  <a:pt x="68" y="144"/>
                </a:lnTo>
                <a:lnTo>
                  <a:pt x="69" y="142"/>
                </a:lnTo>
                <a:lnTo>
                  <a:pt x="69" y="142"/>
                </a:lnTo>
                <a:lnTo>
                  <a:pt x="70" y="141"/>
                </a:lnTo>
                <a:lnTo>
                  <a:pt x="71" y="140"/>
                </a:lnTo>
                <a:lnTo>
                  <a:pt x="71" y="140"/>
                </a:lnTo>
                <a:lnTo>
                  <a:pt x="72" y="139"/>
                </a:lnTo>
                <a:lnTo>
                  <a:pt x="73" y="139"/>
                </a:lnTo>
                <a:lnTo>
                  <a:pt x="78" y="138"/>
                </a:lnTo>
                <a:lnTo>
                  <a:pt x="80" y="137"/>
                </a:lnTo>
                <a:lnTo>
                  <a:pt x="81" y="137"/>
                </a:lnTo>
                <a:lnTo>
                  <a:pt x="84" y="136"/>
                </a:lnTo>
                <a:lnTo>
                  <a:pt x="88" y="135"/>
                </a:lnTo>
                <a:lnTo>
                  <a:pt x="91" y="134"/>
                </a:lnTo>
                <a:lnTo>
                  <a:pt x="92" y="133"/>
                </a:lnTo>
                <a:lnTo>
                  <a:pt x="93" y="133"/>
                </a:lnTo>
                <a:lnTo>
                  <a:pt x="94" y="132"/>
                </a:lnTo>
                <a:lnTo>
                  <a:pt x="95" y="131"/>
                </a:lnTo>
                <a:lnTo>
                  <a:pt x="103" y="125"/>
                </a:lnTo>
                <a:lnTo>
                  <a:pt x="106" y="123"/>
                </a:lnTo>
                <a:lnTo>
                  <a:pt x="107" y="122"/>
                </a:lnTo>
                <a:lnTo>
                  <a:pt x="108" y="121"/>
                </a:lnTo>
                <a:lnTo>
                  <a:pt x="110" y="120"/>
                </a:lnTo>
                <a:lnTo>
                  <a:pt x="112" y="120"/>
                </a:lnTo>
                <a:lnTo>
                  <a:pt x="115" y="119"/>
                </a:lnTo>
                <a:lnTo>
                  <a:pt x="116" y="118"/>
                </a:lnTo>
                <a:lnTo>
                  <a:pt x="117" y="118"/>
                </a:lnTo>
                <a:lnTo>
                  <a:pt x="119" y="117"/>
                </a:lnTo>
                <a:lnTo>
                  <a:pt x="120" y="116"/>
                </a:lnTo>
                <a:lnTo>
                  <a:pt x="121" y="115"/>
                </a:lnTo>
                <a:lnTo>
                  <a:pt x="123" y="113"/>
                </a:lnTo>
                <a:lnTo>
                  <a:pt x="124" y="112"/>
                </a:lnTo>
                <a:lnTo>
                  <a:pt x="124" y="112"/>
                </a:lnTo>
                <a:lnTo>
                  <a:pt x="125" y="111"/>
                </a:lnTo>
                <a:lnTo>
                  <a:pt x="126" y="111"/>
                </a:lnTo>
                <a:lnTo>
                  <a:pt x="127" y="110"/>
                </a:lnTo>
                <a:lnTo>
                  <a:pt x="128" y="110"/>
                </a:lnTo>
                <a:lnTo>
                  <a:pt x="129" y="110"/>
                </a:lnTo>
                <a:lnTo>
                  <a:pt x="133" y="109"/>
                </a:lnTo>
                <a:lnTo>
                  <a:pt x="135" y="109"/>
                </a:lnTo>
                <a:lnTo>
                  <a:pt x="136" y="109"/>
                </a:lnTo>
                <a:lnTo>
                  <a:pt x="140" y="109"/>
                </a:lnTo>
                <a:lnTo>
                  <a:pt x="143" y="109"/>
                </a:lnTo>
                <a:lnTo>
                  <a:pt x="144" y="109"/>
                </a:lnTo>
                <a:lnTo>
                  <a:pt x="145" y="109"/>
                </a:lnTo>
                <a:lnTo>
                  <a:pt x="146" y="109"/>
                </a:lnTo>
                <a:lnTo>
                  <a:pt x="148" y="110"/>
                </a:lnTo>
                <a:lnTo>
                  <a:pt x="150" y="110"/>
                </a:lnTo>
                <a:lnTo>
                  <a:pt x="151" y="111"/>
                </a:lnTo>
                <a:lnTo>
                  <a:pt x="153" y="112"/>
                </a:lnTo>
                <a:lnTo>
                  <a:pt x="156" y="114"/>
                </a:lnTo>
                <a:lnTo>
                  <a:pt x="158" y="115"/>
                </a:lnTo>
                <a:lnTo>
                  <a:pt x="159" y="116"/>
                </a:lnTo>
                <a:lnTo>
                  <a:pt x="160" y="116"/>
                </a:lnTo>
                <a:lnTo>
                  <a:pt x="162" y="117"/>
                </a:lnTo>
                <a:lnTo>
                  <a:pt x="163" y="117"/>
                </a:lnTo>
                <a:lnTo>
                  <a:pt x="165" y="117"/>
                </a:lnTo>
                <a:lnTo>
                  <a:pt x="167" y="117"/>
                </a:lnTo>
                <a:lnTo>
                  <a:pt x="168" y="117"/>
                </a:lnTo>
                <a:lnTo>
                  <a:pt x="169" y="117"/>
                </a:lnTo>
                <a:lnTo>
                  <a:pt x="170" y="117"/>
                </a:lnTo>
                <a:lnTo>
                  <a:pt x="170" y="116"/>
                </a:lnTo>
                <a:lnTo>
                  <a:pt x="171" y="116"/>
                </a:lnTo>
                <a:lnTo>
                  <a:pt x="173" y="114"/>
                </a:lnTo>
                <a:lnTo>
                  <a:pt x="176" y="112"/>
                </a:lnTo>
                <a:lnTo>
                  <a:pt x="177" y="111"/>
                </a:lnTo>
                <a:lnTo>
                  <a:pt x="178" y="110"/>
                </a:lnTo>
                <a:lnTo>
                  <a:pt x="179" y="109"/>
                </a:lnTo>
                <a:lnTo>
                  <a:pt x="179" y="107"/>
                </a:lnTo>
                <a:lnTo>
                  <a:pt x="180" y="106"/>
                </a:lnTo>
                <a:lnTo>
                  <a:pt x="180" y="105"/>
                </a:lnTo>
                <a:lnTo>
                  <a:pt x="180" y="104"/>
                </a:lnTo>
                <a:lnTo>
                  <a:pt x="180" y="101"/>
                </a:lnTo>
                <a:lnTo>
                  <a:pt x="179" y="96"/>
                </a:lnTo>
                <a:lnTo>
                  <a:pt x="178" y="92"/>
                </a:lnTo>
                <a:lnTo>
                  <a:pt x="178" y="91"/>
                </a:lnTo>
                <a:lnTo>
                  <a:pt x="178" y="91"/>
                </a:lnTo>
                <a:lnTo>
                  <a:pt x="178" y="90"/>
                </a:lnTo>
                <a:lnTo>
                  <a:pt x="177" y="89"/>
                </a:lnTo>
                <a:lnTo>
                  <a:pt x="177" y="88"/>
                </a:lnTo>
                <a:lnTo>
                  <a:pt x="176" y="87"/>
                </a:lnTo>
                <a:lnTo>
                  <a:pt x="174" y="86"/>
                </a:lnTo>
                <a:lnTo>
                  <a:pt x="174" y="85"/>
                </a:lnTo>
                <a:lnTo>
                  <a:pt x="174" y="85"/>
                </a:lnTo>
                <a:lnTo>
                  <a:pt x="174" y="84"/>
                </a:lnTo>
                <a:lnTo>
                  <a:pt x="173" y="83"/>
                </a:lnTo>
                <a:lnTo>
                  <a:pt x="173" y="82"/>
                </a:lnTo>
                <a:lnTo>
                  <a:pt x="174" y="81"/>
                </a:lnTo>
                <a:lnTo>
                  <a:pt x="174" y="80"/>
                </a:lnTo>
                <a:lnTo>
                  <a:pt x="174" y="80"/>
                </a:lnTo>
                <a:lnTo>
                  <a:pt x="175" y="79"/>
                </a:lnTo>
                <a:lnTo>
                  <a:pt x="176" y="78"/>
                </a:lnTo>
                <a:lnTo>
                  <a:pt x="177" y="77"/>
                </a:lnTo>
                <a:lnTo>
                  <a:pt x="178" y="76"/>
                </a:lnTo>
                <a:lnTo>
                  <a:pt x="179" y="76"/>
                </a:lnTo>
                <a:lnTo>
                  <a:pt x="186" y="72"/>
                </a:lnTo>
                <a:lnTo>
                  <a:pt x="189" y="70"/>
                </a:lnTo>
                <a:lnTo>
                  <a:pt x="190" y="69"/>
                </a:lnTo>
                <a:lnTo>
                  <a:pt x="191" y="68"/>
                </a:lnTo>
                <a:lnTo>
                  <a:pt x="192" y="67"/>
                </a:lnTo>
                <a:lnTo>
                  <a:pt x="193" y="67"/>
                </a:lnTo>
                <a:lnTo>
                  <a:pt x="193" y="66"/>
                </a:lnTo>
                <a:lnTo>
                  <a:pt x="194" y="65"/>
                </a:lnTo>
                <a:lnTo>
                  <a:pt x="195" y="63"/>
                </a:lnTo>
                <a:lnTo>
                  <a:pt x="195" y="62"/>
                </a:lnTo>
                <a:lnTo>
                  <a:pt x="195" y="61"/>
                </a:lnTo>
                <a:lnTo>
                  <a:pt x="195" y="60"/>
                </a:lnTo>
                <a:lnTo>
                  <a:pt x="195" y="60"/>
                </a:lnTo>
                <a:lnTo>
                  <a:pt x="195" y="58"/>
                </a:lnTo>
                <a:lnTo>
                  <a:pt x="194" y="57"/>
                </a:lnTo>
                <a:lnTo>
                  <a:pt x="193" y="56"/>
                </a:lnTo>
                <a:lnTo>
                  <a:pt x="193" y="55"/>
                </a:lnTo>
                <a:lnTo>
                  <a:pt x="191" y="53"/>
                </a:lnTo>
                <a:lnTo>
                  <a:pt x="190" y="52"/>
                </a:lnTo>
                <a:lnTo>
                  <a:pt x="189" y="52"/>
                </a:lnTo>
                <a:lnTo>
                  <a:pt x="188" y="51"/>
                </a:lnTo>
                <a:lnTo>
                  <a:pt x="183" y="47"/>
                </a:lnTo>
                <a:lnTo>
                  <a:pt x="182" y="46"/>
                </a:lnTo>
                <a:lnTo>
                  <a:pt x="182" y="45"/>
                </a:lnTo>
                <a:lnTo>
                  <a:pt x="181" y="45"/>
                </a:lnTo>
                <a:lnTo>
                  <a:pt x="180" y="44"/>
                </a:lnTo>
                <a:lnTo>
                  <a:pt x="178" y="41"/>
                </a:lnTo>
                <a:lnTo>
                  <a:pt x="177" y="40"/>
                </a:lnTo>
                <a:lnTo>
                  <a:pt x="176" y="39"/>
                </a:lnTo>
                <a:lnTo>
                  <a:pt x="175" y="38"/>
                </a:lnTo>
                <a:lnTo>
                  <a:pt x="174" y="37"/>
                </a:lnTo>
                <a:lnTo>
                  <a:pt x="173" y="36"/>
                </a:lnTo>
                <a:lnTo>
                  <a:pt x="168" y="34"/>
                </a:lnTo>
                <a:lnTo>
                  <a:pt x="166" y="33"/>
                </a:lnTo>
                <a:lnTo>
                  <a:pt x="161" y="31"/>
                </a:lnTo>
                <a:lnTo>
                  <a:pt x="159" y="31"/>
                </a:lnTo>
                <a:lnTo>
                  <a:pt x="158" y="30"/>
                </a:lnTo>
                <a:lnTo>
                  <a:pt x="157" y="30"/>
                </a:lnTo>
                <a:lnTo>
                  <a:pt x="156" y="29"/>
                </a:lnTo>
                <a:lnTo>
                  <a:pt x="155" y="28"/>
                </a:lnTo>
                <a:lnTo>
                  <a:pt x="154" y="27"/>
                </a:lnTo>
                <a:lnTo>
                  <a:pt x="153" y="26"/>
                </a:lnTo>
                <a:lnTo>
                  <a:pt x="152" y="25"/>
                </a:lnTo>
                <a:lnTo>
                  <a:pt x="152" y="24"/>
                </a:lnTo>
                <a:lnTo>
                  <a:pt x="151" y="23"/>
                </a:lnTo>
                <a:lnTo>
                  <a:pt x="150" y="19"/>
                </a:lnTo>
                <a:lnTo>
                  <a:pt x="149" y="18"/>
                </a:lnTo>
                <a:lnTo>
                  <a:pt x="149" y="18"/>
                </a:lnTo>
                <a:lnTo>
                  <a:pt x="148" y="17"/>
                </a:lnTo>
                <a:lnTo>
                  <a:pt x="147" y="17"/>
                </a:lnTo>
                <a:lnTo>
                  <a:pt x="146" y="17"/>
                </a:lnTo>
                <a:lnTo>
                  <a:pt x="143" y="16"/>
                </a:lnTo>
                <a:lnTo>
                  <a:pt x="142" y="15"/>
                </a:lnTo>
                <a:lnTo>
                  <a:pt x="140" y="15"/>
                </a:lnTo>
                <a:lnTo>
                  <a:pt x="139" y="14"/>
                </a:lnTo>
                <a:lnTo>
                  <a:pt x="135" y="10"/>
                </a:lnTo>
                <a:lnTo>
                  <a:pt x="132" y="9"/>
                </a:lnTo>
                <a:lnTo>
                  <a:pt x="129" y="6"/>
                </a:lnTo>
                <a:lnTo>
                  <a:pt x="128" y="6"/>
                </a:lnTo>
                <a:lnTo>
                  <a:pt x="127" y="5"/>
                </a:lnTo>
                <a:lnTo>
                  <a:pt x="126" y="4"/>
                </a:lnTo>
                <a:lnTo>
                  <a:pt x="126" y="4"/>
                </a:lnTo>
                <a:lnTo>
                  <a:pt x="125" y="3"/>
                </a:lnTo>
                <a:lnTo>
                  <a:pt x="125" y="2"/>
                </a:lnTo>
                <a:lnTo>
                  <a:pt x="125" y="1"/>
                </a:lnTo>
                <a:lnTo>
                  <a:pt x="125" y="1"/>
                </a:lnTo>
                <a:lnTo>
                  <a:pt x="125" y="1"/>
                </a:lnTo>
                <a:lnTo>
                  <a:pt x="125" y="0"/>
                </a:lnTo>
                <a:lnTo>
                  <a:pt x="124" y="0"/>
                </a:lnTo>
                <a:lnTo>
                  <a:pt x="123" y="0"/>
                </a:lnTo>
                <a:lnTo>
                  <a:pt x="123" y="0"/>
                </a:lnTo>
              </a:path>
            </a:pathLst>
          </a:custGeom>
          <a:solidFill>
            <a:srgbClr val="BED8E8"/>
          </a:solidFill>
          <a:ln w="26988">
            <a:solidFill>
              <a:srgbClr val="FFFFF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423" name="Freeform 264">
            <a:extLst>
              <a:ext uri="{FF2B5EF4-FFF2-40B4-BE49-F238E27FC236}">
                <a16:creationId xmlns:a16="http://schemas.microsoft.com/office/drawing/2014/main" id="{5BAAA681-6307-4828-86F4-66F9FB6598DC}"/>
              </a:ext>
            </a:extLst>
          </p:cNvPr>
          <p:cNvSpPr>
            <a:spLocks/>
          </p:cNvSpPr>
          <p:nvPr/>
        </p:nvSpPr>
        <p:spPr bwMode="auto">
          <a:xfrm>
            <a:off x="7979825" y="2464560"/>
            <a:ext cx="902875" cy="703142"/>
          </a:xfrm>
          <a:custGeom>
            <a:avLst/>
            <a:gdLst>
              <a:gd name="T0" fmla="*/ 253 w 886"/>
              <a:gd name="T1" fmla="*/ 52 h 690"/>
              <a:gd name="T2" fmla="*/ 309 w 886"/>
              <a:gd name="T3" fmla="*/ 31 h 690"/>
              <a:gd name="T4" fmla="*/ 343 w 886"/>
              <a:gd name="T5" fmla="*/ 49 h 690"/>
              <a:gd name="T6" fmla="*/ 376 w 886"/>
              <a:gd name="T7" fmla="*/ 46 h 690"/>
              <a:gd name="T8" fmla="*/ 406 w 886"/>
              <a:gd name="T9" fmla="*/ 47 h 690"/>
              <a:gd name="T10" fmla="*/ 452 w 886"/>
              <a:gd name="T11" fmla="*/ 49 h 690"/>
              <a:gd name="T12" fmla="*/ 478 w 886"/>
              <a:gd name="T13" fmla="*/ 67 h 690"/>
              <a:gd name="T14" fmla="*/ 514 w 886"/>
              <a:gd name="T15" fmla="*/ 37 h 690"/>
              <a:gd name="T16" fmla="*/ 529 w 886"/>
              <a:gd name="T17" fmla="*/ 0 h 690"/>
              <a:gd name="T18" fmla="*/ 572 w 886"/>
              <a:gd name="T19" fmla="*/ 17 h 690"/>
              <a:gd name="T20" fmla="*/ 598 w 886"/>
              <a:gd name="T21" fmla="*/ 43 h 690"/>
              <a:gd name="T22" fmla="*/ 591 w 886"/>
              <a:gd name="T23" fmla="*/ 66 h 690"/>
              <a:gd name="T24" fmla="*/ 589 w 886"/>
              <a:gd name="T25" fmla="*/ 124 h 690"/>
              <a:gd name="T26" fmla="*/ 598 w 886"/>
              <a:gd name="T27" fmla="*/ 169 h 690"/>
              <a:gd name="T28" fmla="*/ 617 w 886"/>
              <a:gd name="T29" fmla="*/ 215 h 690"/>
              <a:gd name="T30" fmla="*/ 664 w 886"/>
              <a:gd name="T31" fmla="*/ 224 h 690"/>
              <a:gd name="T32" fmla="*/ 671 w 886"/>
              <a:gd name="T33" fmla="*/ 241 h 690"/>
              <a:gd name="T34" fmla="*/ 712 w 886"/>
              <a:gd name="T35" fmla="*/ 251 h 690"/>
              <a:gd name="T36" fmla="*/ 769 w 886"/>
              <a:gd name="T37" fmla="*/ 259 h 690"/>
              <a:gd name="T38" fmla="*/ 782 w 886"/>
              <a:gd name="T39" fmla="*/ 300 h 690"/>
              <a:gd name="T40" fmla="*/ 839 w 886"/>
              <a:gd name="T41" fmla="*/ 321 h 690"/>
              <a:gd name="T42" fmla="*/ 872 w 886"/>
              <a:gd name="T43" fmla="*/ 322 h 690"/>
              <a:gd name="T44" fmla="*/ 880 w 886"/>
              <a:gd name="T45" fmla="*/ 351 h 690"/>
              <a:gd name="T46" fmla="*/ 851 w 886"/>
              <a:gd name="T47" fmla="*/ 390 h 690"/>
              <a:gd name="T48" fmla="*/ 858 w 886"/>
              <a:gd name="T49" fmla="*/ 414 h 690"/>
              <a:gd name="T50" fmla="*/ 875 w 886"/>
              <a:gd name="T51" fmla="*/ 440 h 690"/>
              <a:gd name="T52" fmla="*/ 861 w 886"/>
              <a:gd name="T53" fmla="*/ 460 h 690"/>
              <a:gd name="T54" fmla="*/ 800 w 886"/>
              <a:gd name="T55" fmla="*/ 424 h 690"/>
              <a:gd name="T56" fmla="*/ 750 w 886"/>
              <a:gd name="T57" fmla="*/ 411 h 690"/>
              <a:gd name="T58" fmla="*/ 703 w 886"/>
              <a:gd name="T59" fmla="*/ 437 h 690"/>
              <a:gd name="T60" fmla="*/ 689 w 886"/>
              <a:gd name="T61" fmla="*/ 404 h 690"/>
              <a:gd name="T62" fmla="*/ 638 w 886"/>
              <a:gd name="T63" fmla="*/ 391 h 690"/>
              <a:gd name="T64" fmla="*/ 621 w 886"/>
              <a:gd name="T65" fmla="*/ 436 h 690"/>
              <a:gd name="T66" fmla="*/ 613 w 886"/>
              <a:gd name="T67" fmla="*/ 522 h 690"/>
              <a:gd name="T68" fmla="*/ 604 w 886"/>
              <a:gd name="T69" fmla="*/ 557 h 690"/>
              <a:gd name="T70" fmla="*/ 547 w 886"/>
              <a:gd name="T71" fmla="*/ 552 h 690"/>
              <a:gd name="T72" fmla="*/ 509 w 886"/>
              <a:gd name="T73" fmla="*/ 614 h 690"/>
              <a:gd name="T74" fmla="*/ 497 w 886"/>
              <a:gd name="T75" fmla="*/ 673 h 690"/>
              <a:gd name="T76" fmla="*/ 466 w 886"/>
              <a:gd name="T77" fmla="*/ 654 h 690"/>
              <a:gd name="T78" fmla="*/ 414 w 886"/>
              <a:gd name="T79" fmla="*/ 648 h 690"/>
              <a:gd name="T80" fmla="*/ 388 w 886"/>
              <a:gd name="T81" fmla="*/ 656 h 690"/>
              <a:gd name="T82" fmla="*/ 360 w 886"/>
              <a:gd name="T83" fmla="*/ 679 h 690"/>
              <a:gd name="T84" fmla="*/ 302 w 886"/>
              <a:gd name="T85" fmla="*/ 675 h 690"/>
              <a:gd name="T86" fmla="*/ 226 w 886"/>
              <a:gd name="T87" fmla="*/ 661 h 690"/>
              <a:gd name="T88" fmla="*/ 205 w 886"/>
              <a:gd name="T89" fmla="*/ 631 h 690"/>
              <a:gd name="T90" fmla="*/ 203 w 886"/>
              <a:gd name="T91" fmla="*/ 599 h 690"/>
              <a:gd name="T92" fmla="*/ 146 w 886"/>
              <a:gd name="T93" fmla="*/ 555 h 690"/>
              <a:gd name="T94" fmla="*/ 105 w 886"/>
              <a:gd name="T95" fmla="*/ 511 h 690"/>
              <a:gd name="T96" fmla="*/ 70 w 886"/>
              <a:gd name="T97" fmla="*/ 475 h 690"/>
              <a:gd name="T98" fmla="*/ 29 w 886"/>
              <a:gd name="T99" fmla="*/ 432 h 690"/>
              <a:gd name="T100" fmla="*/ 1 w 886"/>
              <a:gd name="T101" fmla="*/ 405 h 690"/>
              <a:gd name="T102" fmla="*/ 24 w 886"/>
              <a:gd name="T103" fmla="*/ 360 h 690"/>
              <a:gd name="T104" fmla="*/ 26 w 886"/>
              <a:gd name="T105" fmla="*/ 302 h 690"/>
              <a:gd name="T106" fmla="*/ 67 w 886"/>
              <a:gd name="T107" fmla="*/ 284 h 690"/>
              <a:gd name="T108" fmla="*/ 70 w 886"/>
              <a:gd name="T109" fmla="*/ 245 h 690"/>
              <a:gd name="T110" fmla="*/ 75 w 886"/>
              <a:gd name="T111" fmla="*/ 221 h 690"/>
              <a:gd name="T112" fmla="*/ 84 w 886"/>
              <a:gd name="T113" fmla="*/ 197 h 690"/>
              <a:gd name="T114" fmla="*/ 106 w 886"/>
              <a:gd name="T115" fmla="*/ 151 h 690"/>
              <a:gd name="T116" fmla="*/ 102 w 886"/>
              <a:gd name="T117" fmla="*/ 94 h 690"/>
              <a:gd name="T118" fmla="*/ 104 w 886"/>
              <a:gd name="T119" fmla="*/ 62 h 690"/>
              <a:gd name="T120" fmla="*/ 147 w 886"/>
              <a:gd name="T121" fmla="*/ 57 h 690"/>
              <a:gd name="T122" fmla="*/ 182 w 886"/>
              <a:gd name="T123" fmla="*/ 63 h 690"/>
              <a:gd name="T124" fmla="*/ 218 w 886"/>
              <a:gd name="T125" fmla="*/ 36 h 6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886" h="690">
                <a:moveTo>
                  <a:pt x="230" y="31"/>
                </a:moveTo>
                <a:lnTo>
                  <a:pt x="230" y="31"/>
                </a:lnTo>
                <a:lnTo>
                  <a:pt x="231" y="32"/>
                </a:lnTo>
                <a:lnTo>
                  <a:pt x="231" y="33"/>
                </a:lnTo>
                <a:lnTo>
                  <a:pt x="231" y="33"/>
                </a:lnTo>
                <a:lnTo>
                  <a:pt x="231" y="35"/>
                </a:lnTo>
                <a:lnTo>
                  <a:pt x="231" y="41"/>
                </a:lnTo>
                <a:lnTo>
                  <a:pt x="231" y="43"/>
                </a:lnTo>
                <a:lnTo>
                  <a:pt x="232" y="44"/>
                </a:lnTo>
                <a:lnTo>
                  <a:pt x="232" y="46"/>
                </a:lnTo>
                <a:lnTo>
                  <a:pt x="232" y="47"/>
                </a:lnTo>
                <a:lnTo>
                  <a:pt x="232" y="48"/>
                </a:lnTo>
                <a:lnTo>
                  <a:pt x="233" y="49"/>
                </a:lnTo>
                <a:lnTo>
                  <a:pt x="234" y="49"/>
                </a:lnTo>
                <a:lnTo>
                  <a:pt x="234" y="50"/>
                </a:lnTo>
                <a:lnTo>
                  <a:pt x="235" y="51"/>
                </a:lnTo>
                <a:lnTo>
                  <a:pt x="236" y="51"/>
                </a:lnTo>
                <a:lnTo>
                  <a:pt x="237" y="52"/>
                </a:lnTo>
                <a:lnTo>
                  <a:pt x="238" y="52"/>
                </a:lnTo>
                <a:lnTo>
                  <a:pt x="240" y="52"/>
                </a:lnTo>
                <a:lnTo>
                  <a:pt x="241" y="52"/>
                </a:lnTo>
                <a:lnTo>
                  <a:pt x="243" y="52"/>
                </a:lnTo>
                <a:lnTo>
                  <a:pt x="244" y="52"/>
                </a:lnTo>
                <a:lnTo>
                  <a:pt x="246" y="51"/>
                </a:lnTo>
                <a:lnTo>
                  <a:pt x="247" y="51"/>
                </a:lnTo>
                <a:lnTo>
                  <a:pt x="248" y="51"/>
                </a:lnTo>
                <a:lnTo>
                  <a:pt x="251" y="52"/>
                </a:lnTo>
                <a:lnTo>
                  <a:pt x="253" y="52"/>
                </a:lnTo>
                <a:lnTo>
                  <a:pt x="254" y="52"/>
                </a:lnTo>
                <a:lnTo>
                  <a:pt x="257" y="51"/>
                </a:lnTo>
                <a:lnTo>
                  <a:pt x="259" y="51"/>
                </a:lnTo>
                <a:lnTo>
                  <a:pt x="261" y="51"/>
                </a:lnTo>
                <a:lnTo>
                  <a:pt x="265" y="51"/>
                </a:lnTo>
                <a:lnTo>
                  <a:pt x="267" y="51"/>
                </a:lnTo>
                <a:lnTo>
                  <a:pt x="278" y="50"/>
                </a:lnTo>
                <a:lnTo>
                  <a:pt x="283" y="50"/>
                </a:lnTo>
                <a:lnTo>
                  <a:pt x="285" y="49"/>
                </a:lnTo>
                <a:lnTo>
                  <a:pt x="287" y="49"/>
                </a:lnTo>
                <a:lnTo>
                  <a:pt x="289" y="49"/>
                </a:lnTo>
                <a:lnTo>
                  <a:pt x="290" y="49"/>
                </a:lnTo>
                <a:lnTo>
                  <a:pt x="290" y="49"/>
                </a:lnTo>
                <a:lnTo>
                  <a:pt x="291" y="49"/>
                </a:lnTo>
                <a:lnTo>
                  <a:pt x="292" y="48"/>
                </a:lnTo>
                <a:lnTo>
                  <a:pt x="293" y="48"/>
                </a:lnTo>
                <a:lnTo>
                  <a:pt x="293" y="47"/>
                </a:lnTo>
                <a:lnTo>
                  <a:pt x="294" y="45"/>
                </a:lnTo>
                <a:lnTo>
                  <a:pt x="296" y="43"/>
                </a:lnTo>
                <a:lnTo>
                  <a:pt x="297" y="41"/>
                </a:lnTo>
                <a:lnTo>
                  <a:pt x="298" y="39"/>
                </a:lnTo>
                <a:lnTo>
                  <a:pt x="299" y="36"/>
                </a:lnTo>
                <a:lnTo>
                  <a:pt x="300" y="35"/>
                </a:lnTo>
                <a:lnTo>
                  <a:pt x="301" y="34"/>
                </a:lnTo>
                <a:lnTo>
                  <a:pt x="302" y="33"/>
                </a:lnTo>
                <a:lnTo>
                  <a:pt x="303" y="33"/>
                </a:lnTo>
                <a:lnTo>
                  <a:pt x="304" y="32"/>
                </a:lnTo>
                <a:lnTo>
                  <a:pt x="309" y="31"/>
                </a:lnTo>
                <a:lnTo>
                  <a:pt x="311" y="31"/>
                </a:lnTo>
                <a:lnTo>
                  <a:pt x="312" y="30"/>
                </a:lnTo>
                <a:lnTo>
                  <a:pt x="314" y="30"/>
                </a:lnTo>
                <a:lnTo>
                  <a:pt x="315" y="30"/>
                </a:lnTo>
                <a:lnTo>
                  <a:pt x="316" y="30"/>
                </a:lnTo>
                <a:lnTo>
                  <a:pt x="317" y="31"/>
                </a:lnTo>
                <a:lnTo>
                  <a:pt x="319" y="31"/>
                </a:lnTo>
                <a:lnTo>
                  <a:pt x="321" y="32"/>
                </a:lnTo>
                <a:lnTo>
                  <a:pt x="323" y="33"/>
                </a:lnTo>
                <a:lnTo>
                  <a:pt x="324" y="34"/>
                </a:lnTo>
                <a:lnTo>
                  <a:pt x="325" y="35"/>
                </a:lnTo>
                <a:lnTo>
                  <a:pt x="326" y="36"/>
                </a:lnTo>
                <a:lnTo>
                  <a:pt x="328" y="38"/>
                </a:lnTo>
                <a:lnTo>
                  <a:pt x="328" y="39"/>
                </a:lnTo>
                <a:lnTo>
                  <a:pt x="329" y="40"/>
                </a:lnTo>
                <a:lnTo>
                  <a:pt x="330" y="40"/>
                </a:lnTo>
                <a:lnTo>
                  <a:pt x="331" y="41"/>
                </a:lnTo>
                <a:lnTo>
                  <a:pt x="331" y="41"/>
                </a:lnTo>
                <a:lnTo>
                  <a:pt x="334" y="42"/>
                </a:lnTo>
                <a:lnTo>
                  <a:pt x="336" y="43"/>
                </a:lnTo>
                <a:lnTo>
                  <a:pt x="338" y="44"/>
                </a:lnTo>
                <a:lnTo>
                  <a:pt x="339" y="45"/>
                </a:lnTo>
                <a:lnTo>
                  <a:pt x="339" y="45"/>
                </a:lnTo>
                <a:lnTo>
                  <a:pt x="340" y="46"/>
                </a:lnTo>
                <a:lnTo>
                  <a:pt x="341" y="47"/>
                </a:lnTo>
                <a:lnTo>
                  <a:pt x="342" y="48"/>
                </a:lnTo>
                <a:lnTo>
                  <a:pt x="342" y="49"/>
                </a:lnTo>
                <a:lnTo>
                  <a:pt x="343" y="49"/>
                </a:lnTo>
                <a:lnTo>
                  <a:pt x="344" y="52"/>
                </a:lnTo>
                <a:lnTo>
                  <a:pt x="344" y="53"/>
                </a:lnTo>
                <a:lnTo>
                  <a:pt x="345" y="53"/>
                </a:lnTo>
                <a:lnTo>
                  <a:pt x="345" y="53"/>
                </a:lnTo>
                <a:lnTo>
                  <a:pt x="345" y="53"/>
                </a:lnTo>
                <a:lnTo>
                  <a:pt x="346" y="54"/>
                </a:lnTo>
                <a:lnTo>
                  <a:pt x="349" y="54"/>
                </a:lnTo>
                <a:lnTo>
                  <a:pt x="351" y="54"/>
                </a:lnTo>
                <a:lnTo>
                  <a:pt x="353" y="55"/>
                </a:lnTo>
                <a:lnTo>
                  <a:pt x="354" y="55"/>
                </a:lnTo>
                <a:lnTo>
                  <a:pt x="355" y="55"/>
                </a:lnTo>
                <a:lnTo>
                  <a:pt x="358" y="54"/>
                </a:lnTo>
                <a:lnTo>
                  <a:pt x="358" y="54"/>
                </a:lnTo>
                <a:lnTo>
                  <a:pt x="359" y="53"/>
                </a:lnTo>
                <a:lnTo>
                  <a:pt x="360" y="53"/>
                </a:lnTo>
                <a:lnTo>
                  <a:pt x="364" y="50"/>
                </a:lnTo>
                <a:lnTo>
                  <a:pt x="365" y="49"/>
                </a:lnTo>
                <a:lnTo>
                  <a:pt x="366" y="48"/>
                </a:lnTo>
                <a:lnTo>
                  <a:pt x="368" y="48"/>
                </a:lnTo>
                <a:lnTo>
                  <a:pt x="369" y="47"/>
                </a:lnTo>
                <a:lnTo>
                  <a:pt x="370" y="47"/>
                </a:lnTo>
                <a:lnTo>
                  <a:pt x="372" y="47"/>
                </a:lnTo>
                <a:lnTo>
                  <a:pt x="374" y="47"/>
                </a:lnTo>
                <a:lnTo>
                  <a:pt x="375" y="47"/>
                </a:lnTo>
                <a:lnTo>
                  <a:pt x="375" y="47"/>
                </a:lnTo>
                <a:lnTo>
                  <a:pt x="376" y="47"/>
                </a:lnTo>
                <a:lnTo>
                  <a:pt x="376" y="47"/>
                </a:lnTo>
                <a:lnTo>
                  <a:pt x="376" y="46"/>
                </a:lnTo>
                <a:lnTo>
                  <a:pt x="376" y="46"/>
                </a:lnTo>
                <a:lnTo>
                  <a:pt x="376" y="44"/>
                </a:lnTo>
                <a:lnTo>
                  <a:pt x="376" y="41"/>
                </a:lnTo>
                <a:lnTo>
                  <a:pt x="376" y="40"/>
                </a:lnTo>
                <a:lnTo>
                  <a:pt x="376" y="40"/>
                </a:lnTo>
                <a:lnTo>
                  <a:pt x="376" y="40"/>
                </a:lnTo>
                <a:lnTo>
                  <a:pt x="377" y="39"/>
                </a:lnTo>
                <a:lnTo>
                  <a:pt x="377" y="39"/>
                </a:lnTo>
                <a:lnTo>
                  <a:pt x="378" y="39"/>
                </a:lnTo>
                <a:lnTo>
                  <a:pt x="378" y="38"/>
                </a:lnTo>
                <a:lnTo>
                  <a:pt x="379" y="39"/>
                </a:lnTo>
                <a:lnTo>
                  <a:pt x="380" y="39"/>
                </a:lnTo>
                <a:lnTo>
                  <a:pt x="384" y="41"/>
                </a:lnTo>
                <a:lnTo>
                  <a:pt x="385" y="42"/>
                </a:lnTo>
                <a:lnTo>
                  <a:pt x="386" y="43"/>
                </a:lnTo>
                <a:lnTo>
                  <a:pt x="389" y="44"/>
                </a:lnTo>
                <a:lnTo>
                  <a:pt x="390" y="44"/>
                </a:lnTo>
                <a:lnTo>
                  <a:pt x="391" y="45"/>
                </a:lnTo>
                <a:lnTo>
                  <a:pt x="396" y="48"/>
                </a:lnTo>
                <a:lnTo>
                  <a:pt x="397" y="49"/>
                </a:lnTo>
                <a:lnTo>
                  <a:pt x="399" y="50"/>
                </a:lnTo>
                <a:lnTo>
                  <a:pt x="400" y="50"/>
                </a:lnTo>
                <a:lnTo>
                  <a:pt x="401" y="50"/>
                </a:lnTo>
                <a:lnTo>
                  <a:pt x="401" y="50"/>
                </a:lnTo>
                <a:lnTo>
                  <a:pt x="402" y="50"/>
                </a:lnTo>
                <a:lnTo>
                  <a:pt x="402" y="50"/>
                </a:lnTo>
                <a:lnTo>
                  <a:pt x="404" y="48"/>
                </a:lnTo>
                <a:lnTo>
                  <a:pt x="406" y="47"/>
                </a:lnTo>
                <a:lnTo>
                  <a:pt x="408" y="47"/>
                </a:lnTo>
                <a:lnTo>
                  <a:pt x="408" y="46"/>
                </a:lnTo>
                <a:lnTo>
                  <a:pt x="409" y="46"/>
                </a:lnTo>
                <a:lnTo>
                  <a:pt x="411" y="46"/>
                </a:lnTo>
                <a:lnTo>
                  <a:pt x="412" y="46"/>
                </a:lnTo>
                <a:lnTo>
                  <a:pt x="415" y="46"/>
                </a:lnTo>
                <a:lnTo>
                  <a:pt x="416" y="47"/>
                </a:lnTo>
                <a:lnTo>
                  <a:pt x="417" y="47"/>
                </a:lnTo>
                <a:lnTo>
                  <a:pt x="418" y="47"/>
                </a:lnTo>
                <a:lnTo>
                  <a:pt x="419" y="47"/>
                </a:lnTo>
                <a:lnTo>
                  <a:pt x="422" y="49"/>
                </a:lnTo>
                <a:lnTo>
                  <a:pt x="423" y="49"/>
                </a:lnTo>
                <a:lnTo>
                  <a:pt x="425" y="50"/>
                </a:lnTo>
                <a:lnTo>
                  <a:pt x="426" y="50"/>
                </a:lnTo>
                <a:lnTo>
                  <a:pt x="429" y="51"/>
                </a:lnTo>
                <a:lnTo>
                  <a:pt x="434" y="51"/>
                </a:lnTo>
                <a:lnTo>
                  <a:pt x="436" y="51"/>
                </a:lnTo>
                <a:lnTo>
                  <a:pt x="439" y="52"/>
                </a:lnTo>
                <a:lnTo>
                  <a:pt x="440" y="51"/>
                </a:lnTo>
                <a:lnTo>
                  <a:pt x="441" y="51"/>
                </a:lnTo>
                <a:lnTo>
                  <a:pt x="444" y="51"/>
                </a:lnTo>
                <a:lnTo>
                  <a:pt x="446" y="50"/>
                </a:lnTo>
                <a:lnTo>
                  <a:pt x="448" y="50"/>
                </a:lnTo>
                <a:lnTo>
                  <a:pt x="451" y="49"/>
                </a:lnTo>
                <a:lnTo>
                  <a:pt x="451" y="49"/>
                </a:lnTo>
                <a:lnTo>
                  <a:pt x="452" y="49"/>
                </a:lnTo>
                <a:lnTo>
                  <a:pt x="452" y="49"/>
                </a:lnTo>
                <a:lnTo>
                  <a:pt x="452" y="49"/>
                </a:lnTo>
                <a:lnTo>
                  <a:pt x="452" y="50"/>
                </a:lnTo>
                <a:lnTo>
                  <a:pt x="452" y="51"/>
                </a:lnTo>
                <a:lnTo>
                  <a:pt x="452" y="52"/>
                </a:lnTo>
                <a:lnTo>
                  <a:pt x="452" y="55"/>
                </a:lnTo>
                <a:lnTo>
                  <a:pt x="451" y="56"/>
                </a:lnTo>
                <a:lnTo>
                  <a:pt x="451" y="57"/>
                </a:lnTo>
                <a:lnTo>
                  <a:pt x="452" y="57"/>
                </a:lnTo>
                <a:lnTo>
                  <a:pt x="452" y="58"/>
                </a:lnTo>
                <a:lnTo>
                  <a:pt x="452" y="58"/>
                </a:lnTo>
                <a:lnTo>
                  <a:pt x="453" y="59"/>
                </a:lnTo>
                <a:lnTo>
                  <a:pt x="454" y="59"/>
                </a:lnTo>
                <a:lnTo>
                  <a:pt x="454" y="60"/>
                </a:lnTo>
                <a:lnTo>
                  <a:pt x="455" y="60"/>
                </a:lnTo>
                <a:lnTo>
                  <a:pt x="456" y="60"/>
                </a:lnTo>
                <a:lnTo>
                  <a:pt x="458" y="60"/>
                </a:lnTo>
                <a:lnTo>
                  <a:pt x="461" y="61"/>
                </a:lnTo>
                <a:lnTo>
                  <a:pt x="463" y="61"/>
                </a:lnTo>
                <a:lnTo>
                  <a:pt x="465" y="62"/>
                </a:lnTo>
                <a:lnTo>
                  <a:pt x="468" y="62"/>
                </a:lnTo>
                <a:lnTo>
                  <a:pt x="470" y="63"/>
                </a:lnTo>
                <a:lnTo>
                  <a:pt x="471" y="64"/>
                </a:lnTo>
                <a:lnTo>
                  <a:pt x="472" y="65"/>
                </a:lnTo>
                <a:lnTo>
                  <a:pt x="475" y="66"/>
                </a:lnTo>
                <a:lnTo>
                  <a:pt x="476" y="67"/>
                </a:lnTo>
                <a:lnTo>
                  <a:pt x="476" y="67"/>
                </a:lnTo>
                <a:lnTo>
                  <a:pt x="477" y="67"/>
                </a:lnTo>
                <a:lnTo>
                  <a:pt x="477" y="67"/>
                </a:lnTo>
                <a:lnTo>
                  <a:pt x="478" y="67"/>
                </a:lnTo>
                <a:lnTo>
                  <a:pt x="478" y="67"/>
                </a:lnTo>
                <a:lnTo>
                  <a:pt x="479" y="67"/>
                </a:lnTo>
                <a:lnTo>
                  <a:pt x="480" y="67"/>
                </a:lnTo>
                <a:lnTo>
                  <a:pt x="480" y="66"/>
                </a:lnTo>
                <a:lnTo>
                  <a:pt x="481" y="65"/>
                </a:lnTo>
                <a:lnTo>
                  <a:pt x="482" y="62"/>
                </a:lnTo>
                <a:lnTo>
                  <a:pt x="483" y="61"/>
                </a:lnTo>
                <a:lnTo>
                  <a:pt x="485" y="59"/>
                </a:lnTo>
                <a:lnTo>
                  <a:pt x="487" y="58"/>
                </a:lnTo>
                <a:lnTo>
                  <a:pt x="489" y="56"/>
                </a:lnTo>
                <a:lnTo>
                  <a:pt x="493" y="52"/>
                </a:lnTo>
                <a:lnTo>
                  <a:pt x="495" y="50"/>
                </a:lnTo>
                <a:lnTo>
                  <a:pt x="498" y="48"/>
                </a:lnTo>
                <a:lnTo>
                  <a:pt x="499" y="48"/>
                </a:lnTo>
                <a:lnTo>
                  <a:pt x="500" y="47"/>
                </a:lnTo>
                <a:lnTo>
                  <a:pt x="502" y="47"/>
                </a:lnTo>
                <a:lnTo>
                  <a:pt x="507" y="45"/>
                </a:lnTo>
                <a:lnTo>
                  <a:pt x="508" y="45"/>
                </a:lnTo>
                <a:lnTo>
                  <a:pt x="510" y="44"/>
                </a:lnTo>
                <a:lnTo>
                  <a:pt x="511" y="43"/>
                </a:lnTo>
                <a:lnTo>
                  <a:pt x="513" y="43"/>
                </a:lnTo>
                <a:lnTo>
                  <a:pt x="513" y="42"/>
                </a:lnTo>
                <a:lnTo>
                  <a:pt x="514" y="42"/>
                </a:lnTo>
                <a:lnTo>
                  <a:pt x="514" y="41"/>
                </a:lnTo>
                <a:lnTo>
                  <a:pt x="515" y="40"/>
                </a:lnTo>
                <a:lnTo>
                  <a:pt x="515" y="39"/>
                </a:lnTo>
                <a:lnTo>
                  <a:pt x="515" y="38"/>
                </a:lnTo>
                <a:lnTo>
                  <a:pt x="514" y="37"/>
                </a:lnTo>
                <a:lnTo>
                  <a:pt x="514" y="34"/>
                </a:lnTo>
                <a:lnTo>
                  <a:pt x="513" y="31"/>
                </a:lnTo>
                <a:lnTo>
                  <a:pt x="512" y="29"/>
                </a:lnTo>
                <a:lnTo>
                  <a:pt x="512" y="28"/>
                </a:lnTo>
                <a:lnTo>
                  <a:pt x="512" y="27"/>
                </a:lnTo>
                <a:lnTo>
                  <a:pt x="512" y="25"/>
                </a:lnTo>
                <a:lnTo>
                  <a:pt x="512" y="24"/>
                </a:lnTo>
                <a:lnTo>
                  <a:pt x="513" y="20"/>
                </a:lnTo>
                <a:lnTo>
                  <a:pt x="514" y="19"/>
                </a:lnTo>
                <a:lnTo>
                  <a:pt x="514" y="17"/>
                </a:lnTo>
                <a:lnTo>
                  <a:pt x="514" y="15"/>
                </a:lnTo>
                <a:lnTo>
                  <a:pt x="514" y="14"/>
                </a:lnTo>
                <a:lnTo>
                  <a:pt x="514" y="14"/>
                </a:lnTo>
                <a:lnTo>
                  <a:pt x="515" y="13"/>
                </a:lnTo>
                <a:lnTo>
                  <a:pt x="515" y="12"/>
                </a:lnTo>
                <a:lnTo>
                  <a:pt x="516" y="11"/>
                </a:lnTo>
                <a:lnTo>
                  <a:pt x="518" y="10"/>
                </a:lnTo>
                <a:lnTo>
                  <a:pt x="518" y="9"/>
                </a:lnTo>
                <a:lnTo>
                  <a:pt x="519" y="8"/>
                </a:lnTo>
                <a:lnTo>
                  <a:pt x="520" y="7"/>
                </a:lnTo>
                <a:lnTo>
                  <a:pt x="521" y="6"/>
                </a:lnTo>
                <a:lnTo>
                  <a:pt x="521" y="5"/>
                </a:lnTo>
                <a:lnTo>
                  <a:pt x="522" y="4"/>
                </a:lnTo>
                <a:lnTo>
                  <a:pt x="525" y="2"/>
                </a:lnTo>
                <a:lnTo>
                  <a:pt x="527" y="0"/>
                </a:lnTo>
                <a:lnTo>
                  <a:pt x="528" y="0"/>
                </a:lnTo>
                <a:lnTo>
                  <a:pt x="529" y="0"/>
                </a:lnTo>
                <a:lnTo>
                  <a:pt x="529" y="0"/>
                </a:lnTo>
                <a:lnTo>
                  <a:pt x="530" y="0"/>
                </a:lnTo>
                <a:lnTo>
                  <a:pt x="531" y="0"/>
                </a:lnTo>
                <a:lnTo>
                  <a:pt x="532" y="0"/>
                </a:lnTo>
                <a:lnTo>
                  <a:pt x="533" y="1"/>
                </a:lnTo>
                <a:lnTo>
                  <a:pt x="536" y="3"/>
                </a:lnTo>
                <a:lnTo>
                  <a:pt x="537" y="4"/>
                </a:lnTo>
                <a:lnTo>
                  <a:pt x="540" y="5"/>
                </a:lnTo>
                <a:lnTo>
                  <a:pt x="545" y="8"/>
                </a:lnTo>
                <a:lnTo>
                  <a:pt x="547" y="8"/>
                </a:lnTo>
                <a:lnTo>
                  <a:pt x="548" y="9"/>
                </a:lnTo>
                <a:lnTo>
                  <a:pt x="549" y="10"/>
                </a:lnTo>
                <a:lnTo>
                  <a:pt x="550" y="11"/>
                </a:lnTo>
                <a:lnTo>
                  <a:pt x="555" y="15"/>
                </a:lnTo>
                <a:lnTo>
                  <a:pt x="557" y="17"/>
                </a:lnTo>
                <a:lnTo>
                  <a:pt x="559" y="18"/>
                </a:lnTo>
                <a:lnTo>
                  <a:pt x="560" y="19"/>
                </a:lnTo>
                <a:lnTo>
                  <a:pt x="561" y="20"/>
                </a:lnTo>
                <a:lnTo>
                  <a:pt x="563" y="20"/>
                </a:lnTo>
                <a:lnTo>
                  <a:pt x="563" y="20"/>
                </a:lnTo>
                <a:lnTo>
                  <a:pt x="564" y="21"/>
                </a:lnTo>
                <a:lnTo>
                  <a:pt x="564" y="21"/>
                </a:lnTo>
                <a:lnTo>
                  <a:pt x="565" y="20"/>
                </a:lnTo>
                <a:lnTo>
                  <a:pt x="566" y="20"/>
                </a:lnTo>
                <a:lnTo>
                  <a:pt x="568" y="19"/>
                </a:lnTo>
                <a:lnTo>
                  <a:pt x="569" y="18"/>
                </a:lnTo>
                <a:lnTo>
                  <a:pt x="570" y="18"/>
                </a:lnTo>
                <a:lnTo>
                  <a:pt x="572" y="17"/>
                </a:lnTo>
                <a:lnTo>
                  <a:pt x="572" y="17"/>
                </a:lnTo>
                <a:lnTo>
                  <a:pt x="573" y="17"/>
                </a:lnTo>
                <a:lnTo>
                  <a:pt x="573" y="17"/>
                </a:lnTo>
                <a:lnTo>
                  <a:pt x="574" y="18"/>
                </a:lnTo>
                <a:lnTo>
                  <a:pt x="574" y="18"/>
                </a:lnTo>
                <a:lnTo>
                  <a:pt x="575" y="18"/>
                </a:lnTo>
                <a:lnTo>
                  <a:pt x="575" y="19"/>
                </a:lnTo>
                <a:lnTo>
                  <a:pt x="576" y="21"/>
                </a:lnTo>
                <a:lnTo>
                  <a:pt x="577" y="23"/>
                </a:lnTo>
                <a:lnTo>
                  <a:pt x="578" y="25"/>
                </a:lnTo>
                <a:lnTo>
                  <a:pt x="579" y="27"/>
                </a:lnTo>
                <a:lnTo>
                  <a:pt x="581" y="31"/>
                </a:lnTo>
                <a:lnTo>
                  <a:pt x="583" y="35"/>
                </a:lnTo>
                <a:lnTo>
                  <a:pt x="584" y="37"/>
                </a:lnTo>
                <a:lnTo>
                  <a:pt x="585" y="38"/>
                </a:lnTo>
                <a:lnTo>
                  <a:pt x="586" y="39"/>
                </a:lnTo>
                <a:lnTo>
                  <a:pt x="586" y="40"/>
                </a:lnTo>
                <a:lnTo>
                  <a:pt x="588" y="41"/>
                </a:lnTo>
                <a:lnTo>
                  <a:pt x="589" y="42"/>
                </a:lnTo>
                <a:lnTo>
                  <a:pt x="590" y="42"/>
                </a:lnTo>
                <a:lnTo>
                  <a:pt x="591" y="43"/>
                </a:lnTo>
                <a:lnTo>
                  <a:pt x="592" y="43"/>
                </a:lnTo>
                <a:lnTo>
                  <a:pt x="593" y="43"/>
                </a:lnTo>
                <a:lnTo>
                  <a:pt x="594" y="43"/>
                </a:lnTo>
                <a:lnTo>
                  <a:pt x="595" y="43"/>
                </a:lnTo>
                <a:lnTo>
                  <a:pt x="596" y="43"/>
                </a:lnTo>
                <a:lnTo>
                  <a:pt x="597" y="43"/>
                </a:lnTo>
                <a:lnTo>
                  <a:pt x="598" y="43"/>
                </a:lnTo>
                <a:lnTo>
                  <a:pt x="598" y="43"/>
                </a:lnTo>
                <a:lnTo>
                  <a:pt x="599" y="42"/>
                </a:lnTo>
                <a:lnTo>
                  <a:pt x="600" y="42"/>
                </a:lnTo>
                <a:lnTo>
                  <a:pt x="600" y="42"/>
                </a:lnTo>
                <a:lnTo>
                  <a:pt x="600" y="43"/>
                </a:lnTo>
                <a:lnTo>
                  <a:pt x="601" y="49"/>
                </a:lnTo>
                <a:lnTo>
                  <a:pt x="601" y="50"/>
                </a:lnTo>
                <a:lnTo>
                  <a:pt x="601" y="52"/>
                </a:lnTo>
                <a:lnTo>
                  <a:pt x="601" y="53"/>
                </a:lnTo>
                <a:lnTo>
                  <a:pt x="601" y="54"/>
                </a:lnTo>
                <a:lnTo>
                  <a:pt x="601" y="54"/>
                </a:lnTo>
                <a:lnTo>
                  <a:pt x="601" y="55"/>
                </a:lnTo>
                <a:lnTo>
                  <a:pt x="600" y="56"/>
                </a:lnTo>
                <a:lnTo>
                  <a:pt x="600" y="57"/>
                </a:lnTo>
                <a:lnTo>
                  <a:pt x="599" y="58"/>
                </a:lnTo>
                <a:lnTo>
                  <a:pt x="598" y="58"/>
                </a:lnTo>
                <a:lnTo>
                  <a:pt x="597" y="59"/>
                </a:lnTo>
                <a:lnTo>
                  <a:pt x="595" y="59"/>
                </a:lnTo>
                <a:lnTo>
                  <a:pt x="594" y="60"/>
                </a:lnTo>
                <a:lnTo>
                  <a:pt x="593" y="60"/>
                </a:lnTo>
                <a:lnTo>
                  <a:pt x="592" y="61"/>
                </a:lnTo>
                <a:lnTo>
                  <a:pt x="592" y="62"/>
                </a:lnTo>
                <a:lnTo>
                  <a:pt x="591" y="62"/>
                </a:lnTo>
                <a:lnTo>
                  <a:pt x="591" y="62"/>
                </a:lnTo>
                <a:lnTo>
                  <a:pt x="591" y="63"/>
                </a:lnTo>
                <a:lnTo>
                  <a:pt x="591" y="64"/>
                </a:lnTo>
                <a:lnTo>
                  <a:pt x="591" y="64"/>
                </a:lnTo>
                <a:lnTo>
                  <a:pt x="591" y="65"/>
                </a:lnTo>
                <a:lnTo>
                  <a:pt x="591" y="66"/>
                </a:lnTo>
                <a:lnTo>
                  <a:pt x="592" y="67"/>
                </a:lnTo>
                <a:lnTo>
                  <a:pt x="595" y="71"/>
                </a:lnTo>
                <a:lnTo>
                  <a:pt x="595" y="72"/>
                </a:lnTo>
                <a:lnTo>
                  <a:pt x="596" y="74"/>
                </a:lnTo>
                <a:lnTo>
                  <a:pt x="596" y="75"/>
                </a:lnTo>
                <a:lnTo>
                  <a:pt x="597" y="77"/>
                </a:lnTo>
                <a:lnTo>
                  <a:pt x="597" y="78"/>
                </a:lnTo>
                <a:lnTo>
                  <a:pt x="597" y="79"/>
                </a:lnTo>
                <a:lnTo>
                  <a:pt x="598" y="82"/>
                </a:lnTo>
                <a:lnTo>
                  <a:pt x="598" y="84"/>
                </a:lnTo>
                <a:lnTo>
                  <a:pt x="598" y="85"/>
                </a:lnTo>
                <a:lnTo>
                  <a:pt x="597" y="89"/>
                </a:lnTo>
                <a:lnTo>
                  <a:pt x="597" y="91"/>
                </a:lnTo>
                <a:lnTo>
                  <a:pt x="597" y="92"/>
                </a:lnTo>
                <a:lnTo>
                  <a:pt x="597" y="96"/>
                </a:lnTo>
                <a:lnTo>
                  <a:pt x="597" y="97"/>
                </a:lnTo>
                <a:lnTo>
                  <a:pt x="597" y="100"/>
                </a:lnTo>
                <a:lnTo>
                  <a:pt x="596" y="102"/>
                </a:lnTo>
                <a:lnTo>
                  <a:pt x="596" y="103"/>
                </a:lnTo>
                <a:lnTo>
                  <a:pt x="595" y="105"/>
                </a:lnTo>
                <a:lnTo>
                  <a:pt x="595" y="107"/>
                </a:lnTo>
                <a:lnTo>
                  <a:pt x="593" y="112"/>
                </a:lnTo>
                <a:lnTo>
                  <a:pt x="591" y="116"/>
                </a:lnTo>
                <a:lnTo>
                  <a:pt x="590" y="120"/>
                </a:lnTo>
                <a:lnTo>
                  <a:pt x="590" y="121"/>
                </a:lnTo>
                <a:lnTo>
                  <a:pt x="589" y="122"/>
                </a:lnTo>
                <a:lnTo>
                  <a:pt x="589" y="123"/>
                </a:lnTo>
                <a:lnTo>
                  <a:pt x="589" y="124"/>
                </a:lnTo>
                <a:lnTo>
                  <a:pt x="590" y="125"/>
                </a:lnTo>
                <a:lnTo>
                  <a:pt x="590" y="126"/>
                </a:lnTo>
                <a:lnTo>
                  <a:pt x="590" y="126"/>
                </a:lnTo>
                <a:lnTo>
                  <a:pt x="590" y="127"/>
                </a:lnTo>
                <a:lnTo>
                  <a:pt x="589" y="132"/>
                </a:lnTo>
                <a:lnTo>
                  <a:pt x="588" y="136"/>
                </a:lnTo>
                <a:lnTo>
                  <a:pt x="587" y="138"/>
                </a:lnTo>
                <a:lnTo>
                  <a:pt x="586" y="140"/>
                </a:lnTo>
                <a:lnTo>
                  <a:pt x="585" y="144"/>
                </a:lnTo>
                <a:lnTo>
                  <a:pt x="585" y="145"/>
                </a:lnTo>
                <a:lnTo>
                  <a:pt x="584" y="147"/>
                </a:lnTo>
                <a:lnTo>
                  <a:pt x="584" y="149"/>
                </a:lnTo>
                <a:lnTo>
                  <a:pt x="584" y="150"/>
                </a:lnTo>
                <a:lnTo>
                  <a:pt x="584" y="151"/>
                </a:lnTo>
                <a:lnTo>
                  <a:pt x="585" y="153"/>
                </a:lnTo>
                <a:lnTo>
                  <a:pt x="585" y="153"/>
                </a:lnTo>
                <a:lnTo>
                  <a:pt x="585" y="154"/>
                </a:lnTo>
                <a:lnTo>
                  <a:pt x="586" y="156"/>
                </a:lnTo>
                <a:lnTo>
                  <a:pt x="587" y="157"/>
                </a:lnTo>
                <a:lnTo>
                  <a:pt x="588" y="158"/>
                </a:lnTo>
                <a:lnTo>
                  <a:pt x="590" y="160"/>
                </a:lnTo>
                <a:lnTo>
                  <a:pt x="593" y="162"/>
                </a:lnTo>
                <a:lnTo>
                  <a:pt x="594" y="163"/>
                </a:lnTo>
                <a:lnTo>
                  <a:pt x="595" y="164"/>
                </a:lnTo>
                <a:lnTo>
                  <a:pt x="595" y="165"/>
                </a:lnTo>
                <a:lnTo>
                  <a:pt x="596" y="166"/>
                </a:lnTo>
                <a:lnTo>
                  <a:pt x="597" y="168"/>
                </a:lnTo>
                <a:lnTo>
                  <a:pt x="598" y="169"/>
                </a:lnTo>
                <a:lnTo>
                  <a:pt x="598" y="169"/>
                </a:lnTo>
                <a:lnTo>
                  <a:pt x="598" y="170"/>
                </a:lnTo>
                <a:lnTo>
                  <a:pt x="598" y="170"/>
                </a:lnTo>
                <a:lnTo>
                  <a:pt x="597" y="171"/>
                </a:lnTo>
                <a:lnTo>
                  <a:pt x="597" y="172"/>
                </a:lnTo>
                <a:lnTo>
                  <a:pt x="595" y="174"/>
                </a:lnTo>
                <a:lnTo>
                  <a:pt x="594" y="176"/>
                </a:lnTo>
                <a:lnTo>
                  <a:pt x="593" y="178"/>
                </a:lnTo>
                <a:lnTo>
                  <a:pt x="592" y="179"/>
                </a:lnTo>
                <a:lnTo>
                  <a:pt x="591" y="180"/>
                </a:lnTo>
                <a:lnTo>
                  <a:pt x="591" y="181"/>
                </a:lnTo>
                <a:lnTo>
                  <a:pt x="591" y="182"/>
                </a:lnTo>
                <a:lnTo>
                  <a:pt x="591" y="183"/>
                </a:lnTo>
                <a:lnTo>
                  <a:pt x="591" y="184"/>
                </a:lnTo>
                <a:lnTo>
                  <a:pt x="591" y="185"/>
                </a:lnTo>
                <a:lnTo>
                  <a:pt x="592" y="186"/>
                </a:lnTo>
                <a:lnTo>
                  <a:pt x="592" y="187"/>
                </a:lnTo>
                <a:lnTo>
                  <a:pt x="593" y="189"/>
                </a:lnTo>
                <a:lnTo>
                  <a:pt x="596" y="193"/>
                </a:lnTo>
                <a:lnTo>
                  <a:pt x="599" y="197"/>
                </a:lnTo>
                <a:lnTo>
                  <a:pt x="599" y="198"/>
                </a:lnTo>
                <a:lnTo>
                  <a:pt x="600" y="199"/>
                </a:lnTo>
                <a:lnTo>
                  <a:pt x="605" y="204"/>
                </a:lnTo>
                <a:lnTo>
                  <a:pt x="606" y="205"/>
                </a:lnTo>
                <a:lnTo>
                  <a:pt x="609" y="208"/>
                </a:lnTo>
                <a:lnTo>
                  <a:pt x="611" y="210"/>
                </a:lnTo>
                <a:lnTo>
                  <a:pt x="614" y="213"/>
                </a:lnTo>
                <a:lnTo>
                  <a:pt x="617" y="215"/>
                </a:lnTo>
                <a:lnTo>
                  <a:pt x="619" y="217"/>
                </a:lnTo>
                <a:lnTo>
                  <a:pt x="620" y="217"/>
                </a:lnTo>
                <a:lnTo>
                  <a:pt x="620" y="217"/>
                </a:lnTo>
                <a:lnTo>
                  <a:pt x="622" y="218"/>
                </a:lnTo>
                <a:lnTo>
                  <a:pt x="623" y="218"/>
                </a:lnTo>
                <a:lnTo>
                  <a:pt x="624" y="218"/>
                </a:lnTo>
                <a:lnTo>
                  <a:pt x="625" y="218"/>
                </a:lnTo>
                <a:lnTo>
                  <a:pt x="626" y="217"/>
                </a:lnTo>
                <a:lnTo>
                  <a:pt x="628" y="217"/>
                </a:lnTo>
                <a:lnTo>
                  <a:pt x="633" y="214"/>
                </a:lnTo>
                <a:lnTo>
                  <a:pt x="635" y="213"/>
                </a:lnTo>
                <a:lnTo>
                  <a:pt x="637" y="213"/>
                </a:lnTo>
                <a:lnTo>
                  <a:pt x="638" y="212"/>
                </a:lnTo>
                <a:lnTo>
                  <a:pt x="640" y="212"/>
                </a:lnTo>
                <a:lnTo>
                  <a:pt x="641" y="212"/>
                </a:lnTo>
                <a:lnTo>
                  <a:pt x="642" y="212"/>
                </a:lnTo>
                <a:lnTo>
                  <a:pt x="643" y="212"/>
                </a:lnTo>
                <a:lnTo>
                  <a:pt x="644" y="212"/>
                </a:lnTo>
                <a:lnTo>
                  <a:pt x="645" y="213"/>
                </a:lnTo>
                <a:lnTo>
                  <a:pt x="646" y="213"/>
                </a:lnTo>
                <a:lnTo>
                  <a:pt x="647" y="214"/>
                </a:lnTo>
                <a:lnTo>
                  <a:pt x="650" y="217"/>
                </a:lnTo>
                <a:lnTo>
                  <a:pt x="652" y="218"/>
                </a:lnTo>
                <a:lnTo>
                  <a:pt x="654" y="220"/>
                </a:lnTo>
                <a:lnTo>
                  <a:pt x="656" y="221"/>
                </a:lnTo>
                <a:lnTo>
                  <a:pt x="658" y="221"/>
                </a:lnTo>
                <a:lnTo>
                  <a:pt x="659" y="222"/>
                </a:lnTo>
                <a:lnTo>
                  <a:pt x="664" y="224"/>
                </a:lnTo>
                <a:lnTo>
                  <a:pt x="666" y="224"/>
                </a:lnTo>
                <a:lnTo>
                  <a:pt x="668" y="225"/>
                </a:lnTo>
                <a:lnTo>
                  <a:pt x="669" y="226"/>
                </a:lnTo>
                <a:lnTo>
                  <a:pt x="670" y="226"/>
                </a:lnTo>
                <a:lnTo>
                  <a:pt x="670" y="227"/>
                </a:lnTo>
                <a:lnTo>
                  <a:pt x="671" y="227"/>
                </a:lnTo>
                <a:lnTo>
                  <a:pt x="671" y="228"/>
                </a:lnTo>
                <a:lnTo>
                  <a:pt x="672" y="229"/>
                </a:lnTo>
                <a:lnTo>
                  <a:pt x="672" y="230"/>
                </a:lnTo>
                <a:lnTo>
                  <a:pt x="672" y="230"/>
                </a:lnTo>
                <a:lnTo>
                  <a:pt x="672" y="231"/>
                </a:lnTo>
                <a:lnTo>
                  <a:pt x="671" y="233"/>
                </a:lnTo>
                <a:lnTo>
                  <a:pt x="671" y="234"/>
                </a:lnTo>
                <a:lnTo>
                  <a:pt x="671" y="234"/>
                </a:lnTo>
                <a:lnTo>
                  <a:pt x="670" y="235"/>
                </a:lnTo>
                <a:lnTo>
                  <a:pt x="670" y="236"/>
                </a:lnTo>
                <a:lnTo>
                  <a:pt x="669" y="236"/>
                </a:lnTo>
                <a:lnTo>
                  <a:pt x="668" y="237"/>
                </a:lnTo>
                <a:lnTo>
                  <a:pt x="667" y="238"/>
                </a:lnTo>
                <a:lnTo>
                  <a:pt x="666" y="238"/>
                </a:lnTo>
                <a:lnTo>
                  <a:pt x="666" y="238"/>
                </a:lnTo>
                <a:lnTo>
                  <a:pt x="666" y="239"/>
                </a:lnTo>
                <a:lnTo>
                  <a:pt x="666" y="239"/>
                </a:lnTo>
                <a:lnTo>
                  <a:pt x="667" y="239"/>
                </a:lnTo>
                <a:lnTo>
                  <a:pt x="668" y="240"/>
                </a:lnTo>
                <a:lnTo>
                  <a:pt x="669" y="240"/>
                </a:lnTo>
                <a:lnTo>
                  <a:pt x="670" y="241"/>
                </a:lnTo>
                <a:lnTo>
                  <a:pt x="671" y="241"/>
                </a:lnTo>
                <a:lnTo>
                  <a:pt x="672" y="241"/>
                </a:lnTo>
                <a:lnTo>
                  <a:pt x="676" y="242"/>
                </a:lnTo>
                <a:lnTo>
                  <a:pt x="678" y="242"/>
                </a:lnTo>
                <a:lnTo>
                  <a:pt x="679" y="242"/>
                </a:lnTo>
                <a:lnTo>
                  <a:pt x="680" y="243"/>
                </a:lnTo>
                <a:lnTo>
                  <a:pt x="680" y="243"/>
                </a:lnTo>
                <a:lnTo>
                  <a:pt x="681" y="243"/>
                </a:lnTo>
                <a:lnTo>
                  <a:pt x="682" y="244"/>
                </a:lnTo>
                <a:lnTo>
                  <a:pt x="683" y="245"/>
                </a:lnTo>
                <a:lnTo>
                  <a:pt x="685" y="246"/>
                </a:lnTo>
                <a:lnTo>
                  <a:pt x="686" y="248"/>
                </a:lnTo>
                <a:lnTo>
                  <a:pt x="689" y="252"/>
                </a:lnTo>
                <a:lnTo>
                  <a:pt x="690" y="252"/>
                </a:lnTo>
                <a:lnTo>
                  <a:pt x="691" y="253"/>
                </a:lnTo>
                <a:lnTo>
                  <a:pt x="692" y="254"/>
                </a:lnTo>
                <a:lnTo>
                  <a:pt x="693" y="254"/>
                </a:lnTo>
                <a:lnTo>
                  <a:pt x="693" y="255"/>
                </a:lnTo>
                <a:lnTo>
                  <a:pt x="694" y="255"/>
                </a:lnTo>
                <a:lnTo>
                  <a:pt x="696" y="256"/>
                </a:lnTo>
                <a:lnTo>
                  <a:pt x="698" y="256"/>
                </a:lnTo>
                <a:lnTo>
                  <a:pt x="699" y="256"/>
                </a:lnTo>
                <a:lnTo>
                  <a:pt x="701" y="256"/>
                </a:lnTo>
                <a:lnTo>
                  <a:pt x="702" y="256"/>
                </a:lnTo>
                <a:lnTo>
                  <a:pt x="704" y="255"/>
                </a:lnTo>
                <a:lnTo>
                  <a:pt x="705" y="254"/>
                </a:lnTo>
                <a:lnTo>
                  <a:pt x="709" y="252"/>
                </a:lnTo>
                <a:lnTo>
                  <a:pt x="711" y="252"/>
                </a:lnTo>
                <a:lnTo>
                  <a:pt x="712" y="251"/>
                </a:lnTo>
                <a:lnTo>
                  <a:pt x="712" y="251"/>
                </a:lnTo>
                <a:lnTo>
                  <a:pt x="713" y="251"/>
                </a:lnTo>
                <a:lnTo>
                  <a:pt x="714" y="251"/>
                </a:lnTo>
                <a:lnTo>
                  <a:pt x="715" y="251"/>
                </a:lnTo>
                <a:lnTo>
                  <a:pt x="716" y="252"/>
                </a:lnTo>
                <a:lnTo>
                  <a:pt x="723" y="253"/>
                </a:lnTo>
                <a:lnTo>
                  <a:pt x="728" y="255"/>
                </a:lnTo>
                <a:lnTo>
                  <a:pt x="731" y="256"/>
                </a:lnTo>
                <a:lnTo>
                  <a:pt x="733" y="257"/>
                </a:lnTo>
                <a:lnTo>
                  <a:pt x="735" y="258"/>
                </a:lnTo>
                <a:lnTo>
                  <a:pt x="736" y="259"/>
                </a:lnTo>
                <a:lnTo>
                  <a:pt x="737" y="259"/>
                </a:lnTo>
                <a:lnTo>
                  <a:pt x="738" y="261"/>
                </a:lnTo>
                <a:lnTo>
                  <a:pt x="739" y="262"/>
                </a:lnTo>
                <a:lnTo>
                  <a:pt x="740" y="262"/>
                </a:lnTo>
                <a:lnTo>
                  <a:pt x="741" y="263"/>
                </a:lnTo>
                <a:lnTo>
                  <a:pt x="741" y="263"/>
                </a:lnTo>
                <a:lnTo>
                  <a:pt x="742" y="263"/>
                </a:lnTo>
                <a:lnTo>
                  <a:pt x="747" y="262"/>
                </a:lnTo>
                <a:lnTo>
                  <a:pt x="749" y="262"/>
                </a:lnTo>
                <a:lnTo>
                  <a:pt x="753" y="261"/>
                </a:lnTo>
                <a:lnTo>
                  <a:pt x="755" y="260"/>
                </a:lnTo>
                <a:lnTo>
                  <a:pt x="756" y="260"/>
                </a:lnTo>
                <a:lnTo>
                  <a:pt x="760" y="260"/>
                </a:lnTo>
                <a:lnTo>
                  <a:pt x="764" y="259"/>
                </a:lnTo>
                <a:lnTo>
                  <a:pt x="765" y="259"/>
                </a:lnTo>
                <a:lnTo>
                  <a:pt x="767" y="259"/>
                </a:lnTo>
                <a:lnTo>
                  <a:pt x="769" y="259"/>
                </a:lnTo>
                <a:lnTo>
                  <a:pt x="770" y="259"/>
                </a:lnTo>
                <a:lnTo>
                  <a:pt x="771" y="260"/>
                </a:lnTo>
                <a:lnTo>
                  <a:pt x="772" y="260"/>
                </a:lnTo>
                <a:lnTo>
                  <a:pt x="773" y="260"/>
                </a:lnTo>
                <a:lnTo>
                  <a:pt x="774" y="261"/>
                </a:lnTo>
                <a:lnTo>
                  <a:pt x="774" y="262"/>
                </a:lnTo>
                <a:lnTo>
                  <a:pt x="775" y="263"/>
                </a:lnTo>
                <a:lnTo>
                  <a:pt x="776" y="264"/>
                </a:lnTo>
                <a:lnTo>
                  <a:pt x="776" y="265"/>
                </a:lnTo>
                <a:lnTo>
                  <a:pt x="777" y="266"/>
                </a:lnTo>
                <a:lnTo>
                  <a:pt x="777" y="269"/>
                </a:lnTo>
                <a:lnTo>
                  <a:pt x="778" y="271"/>
                </a:lnTo>
                <a:lnTo>
                  <a:pt x="778" y="272"/>
                </a:lnTo>
                <a:lnTo>
                  <a:pt x="778" y="274"/>
                </a:lnTo>
                <a:lnTo>
                  <a:pt x="778" y="275"/>
                </a:lnTo>
                <a:lnTo>
                  <a:pt x="778" y="276"/>
                </a:lnTo>
                <a:lnTo>
                  <a:pt x="778" y="279"/>
                </a:lnTo>
                <a:lnTo>
                  <a:pt x="777" y="283"/>
                </a:lnTo>
                <a:lnTo>
                  <a:pt x="777" y="286"/>
                </a:lnTo>
                <a:lnTo>
                  <a:pt x="777" y="288"/>
                </a:lnTo>
                <a:lnTo>
                  <a:pt x="777" y="290"/>
                </a:lnTo>
                <a:lnTo>
                  <a:pt x="777" y="291"/>
                </a:lnTo>
                <a:lnTo>
                  <a:pt x="778" y="293"/>
                </a:lnTo>
                <a:lnTo>
                  <a:pt x="779" y="295"/>
                </a:lnTo>
                <a:lnTo>
                  <a:pt x="780" y="297"/>
                </a:lnTo>
                <a:lnTo>
                  <a:pt x="780" y="298"/>
                </a:lnTo>
                <a:lnTo>
                  <a:pt x="781" y="299"/>
                </a:lnTo>
                <a:lnTo>
                  <a:pt x="782" y="300"/>
                </a:lnTo>
                <a:lnTo>
                  <a:pt x="785" y="302"/>
                </a:lnTo>
                <a:lnTo>
                  <a:pt x="786" y="304"/>
                </a:lnTo>
                <a:lnTo>
                  <a:pt x="790" y="306"/>
                </a:lnTo>
                <a:lnTo>
                  <a:pt x="794" y="310"/>
                </a:lnTo>
                <a:lnTo>
                  <a:pt x="795" y="311"/>
                </a:lnTo>
                <a:lnTo>
                  <a:pt x="797" y="312"/>
                </a:lnTo>
                <a:lnTo>
                  <a:pt x="799" y="314"/>
                </a:lnTo>
                <a:lnTo>
                  <a:pt x="806" y="318"/>
                </a:lnTo>
                <a:lnTo>
                  <a:pt x="809" y="320"/>
                </a:lnTo>
                <a:lnTo>
                  <a:pt x="810" y="320"/>
                </a:lnTo>
                <a:lnTo>
                  <a:pt x="811" y="320"/>
                </a:lnTo>
                <a:lnTo>
                  <a:pt x="811" y="320"/>
                </a:lnTo>
                <a:lnTo>
                  <a:pt x="812" y="320"/>
                </a:lnTo>
                <a:lnTo>
                  <a:pt x="812" y="320"/>
                </a:lnTo>
                <a:lnTo>
                  <a:pt x="813" y="320"/>
                </a:lnTo>
                <a:lnTo>
                  <a:pt x="815" y="319"/>
                </a:lnTo>
                <a:lnTo>
                  <a:pt x="816" y="319"/>
                </a:lnTo>
                <a:lnTo>
                  <a:pt x="818" y="318"/>
                </a:lnTo>
                <a:lnTo>
                  <a:pt x="819" y="318"/>
                </a:lnTo>
                <a:lnTo>
                  <a:pt x="820" y="319"/>
                </a:lnTo>
                <a:lnTo>
                  <a:pt x="821" y="319"/>
                </a:lnTo>
                <a:lnTo>
                  <a:pt x="822" y="319"/>
                </a:lnTo>
                <a:lnTo>
                  <a:pt x="827" y="320"/>
                </a:lnTo>
                <a:lnTo>
                  <a:pt x="828" y="321"/>
                </a:lnTo>
                <a:lnTo>
                  <a:pt x="830" y="321"/>
                </a:lnTo>
                <a:lnTo>
                  <a:pt x="832" y="321"/>
                </a:lnTo>
                <a:lnTo>
                  <a:pt x="835" y="321"/>
                </a:lnTo>
                <a:lnTo>
                  <a:pt x="839" y="321"/>
                </a:lnTo>
                <a:lnTo>
                  <a:pt x="841" y="321"/>
                </a:lnTo>
                <a:lnTo>
                  <a:pt x="843" y="321"/>
                </a:lnTo>
                <a:lnTo>
                  <a:pt x="844" y="320"/>
                </a:lnTo>
                <a:lnTo>
                  <a:pt x="846" y="320"/>
                </a:lnTo>
                <a:lnTo>
                  <a:pt x="849" y="318"/>
                </a:lnTo>
                <a:lnTo>
                  <a:pt x="851" y="318"/>
                </a:lnTo>
                <a:lnTo>
                  <a:pt x="853" y="317"/>
                </a:lnTo>
                <a:lnTo>
                  <a:pt x="857" y="317"/>
                </a:lnTo>
                <a:lnTo>
                  <a:pt x="857" y="317"/>
                </a:lnTo>
                <a:lnTo>
                  <a:pt x="859" y="316"/>
                </a:lnTo>
                <a:lnTo>
                  <a:pt x="861" y="315"/>
                </a:lnTo>
                <a:lnTo>
                  <a:pt x="861" y="315"/>
                </a:lnTo>
                <a:lnTo>
                  <a:pt x="862" y="315"/>
                </a:lnTo>
                <a:lnTo>
                  <a:pt x="863" y="315"/>
                </a:lnTo>
                <a:lnTo>
                  <a:pt x="864" y="315"/>
                </a:lnTo>
                <a:lnTo>
                  <a:pt x="864" y="315"/>
                </a:lnTo>
                <a:lnTo>
                  <a:pt x="865" y="315"/>
                </a:lnTo>
                <a:lnTo>
                  <a:pt x="866" y="315"/>
                </a:lnTo>
                <a:lnTo>
                  <a:pt x="867" y="316"/>
                </a:lnTo>
                <a:lnTo>
                  <a:pt x="868" y="316"/>
                </a:lnTo>
                <a:lnTo>
                  <a:pt x="869" y="317"/>
                </a:lnTo>
                <a:lnTo>
                  <a:pt x="870" y="318"/>
                </a:lnTo>
                <a:lnTo>
                  <a:pt x="871" y="318"/>
                </a:lnTo>
                <a:lnTo>
                  <a:pt x="871" y="319"/>
                </a:lnTo>
                <a:lnTo>
                  <a:pt x="871" y="320"/>
                </a:lnTo>
                <a:lnTo>
                  <a:pt x="872" y="321"/>
                </a:lnTo>
                <a:lnTo>
                  <a:pt x="872" y="322"/>
                </a:lnTo>
                <a:lnTo>
                  <a:pt x="872" y="322"/>
                </a:lnTo>
                <a:lnTo>
                  <a:pt x="871" y="323"/>
                </a:lnTo>
                <a:lnTo>
                  <a:pt x="871" y="324"/>
                </a:lnTo>
                <a:lnTo>
                  <a:pt x="871" y="325"/>
                </a:lnTo>
                <a:lnTo>
                  <a:pt x="871" y="326"/>
                </a:lnTo>
                <a:lnTo>
                  <a:pt x="871" y="327"/>
                </a:lnTo>
                <a:lnTo>
                  <a:pt x="872" y="327"/>
                </a:lnTo>
                <a:lnTo>
                  <a:pt x="872" y="328"/>
                </a:lnTo>
                <a:lnTo>
                  <a:pt x="873" y="329"/>
                </a:lnTo>
                <a:lnTo>
                  <a:pt x="874" y="330"/>
                </a:lnTo>
                <a:lnTo>
                  <a:pt x="876" y="331"/>
                </a:lnTo>
                <a:lnTo>
                  <a:pt x="878" y="333"/>
                </a:lnTo>
                <a:lnTo>
                  <a:pt x="880" y="333"/>
                </a:lnTo>
                <a:lnTo>
                  <a:pt x="880" y="334"/>
                </a:lnTo>
                <a:lnTo>
                  <a:pt x="881" y="335"/>
                </a:lnTo>
                <a:lnTo>
                  <a:pt x="884" y="339"/>
                </a:lnTo>
                <a:lnTo>
                  <a:pt x="885" y="340"/>
                </a:lnTo>
                <a:lnTo>
                  <a:pt x="885" y="341"/>
                </a:lnTo>
                <a:lnTo>
                  <a:pt x="886" y="342"/>
                </a:lnTo>
                <a:lnTo>
                  <a:pt x="886" y="343"/>
                </a:lnTo>
                <a:lnTo>
                  <a:pt x="886" y="344"/>
                </a:lnTo>
                <a:lnTo>
                  <a:pt x="885" y="345"/>
                </a:lnTo>
                <a:lnTo>
                  <a:pt x="885" y="347"/>
                </a:lnTo>
                <a:lnTo>
                  <a:pt x="884" y="349"/>
                </a:lnTo>
                <a:lnTo>
                  <a:pt x="884" y="349"/>
                </a:lnTo>
                <a:lnTo>
                  <a:pt x="883" y="350"/>
                </a:lnTo>
                <a:lnTo>
                  <a:pt x="882" y="350"/>
                </a:lnTo>
                <a:lnTo>
                  <a:pt x="882" y="351"/>
                </a:lnTo>
                <a:lnTo>
                  <a:pt x="880" y="351"/>
                </a:lnTo>
                <a:lnTo>
                  <a:pt x="879" y="352"/>
                </a:lnTo>
                <a:lnTo>
                  <a:pt x="876" y="353"/>
                </a:lnTo>
                <a:lnTo>
                  <a:pt x="873" y="353"/>
                </a:lnTo>
                <a:lnTo>
                  <a:pt x="872" y="354"/>
                </a:lnTo>
                <a:lnTo>
                  <a:pt x="871" y="354"/>
                </a:lnTo>
                <a:lnTo>
                  <a:pt x="870" y="354"/>
                </a:lnTo>
                <a:lnTo>
                  <a:pt x="870" y="355"/>
                </a:lnTo>
                <a:lnTo>
                  <a:pt x="869" y="355"/>
                </a:lnTo>
                <a:lnTo>
                  <a:pt x="868" y="356"/>
                </a:lnTo>
                <a:lnTo>
                  <a:pt x="867" y="359"/>
                </a:lnTo>
                <a:lnTo>
                  <a:pt x="866" y="361"/>
                </a:lnTo>
                <a:lnTo>
                  <a:pt x="865" y="362"/>
                </a:lnTo>
                <a:lnTo>
                  <a:pt x="864" y="364"/>
                </a:lnTo>
                <a:lnTo>
                  <a:pt x="864" y="365"/>
                </a:lnTo>
                <a:lnTo>
                  <a:pt x="863" y="368"/>
                </a:lnTo>
                <a:lnTo>
                  <a:pt x="863" y="369"/>
                </a:lnTo>
                <a:lnTo>
                  <a:pt x="863" y="370"/>
                </a:lnTo>
                <a:lnTo>
                  <a:pt x="862" y="371"/>
                </a:lnTo>
                <a:lnTo>
                  <a:pt x="861" y="372"/>
                </a:lnTo>
                <a:lnTo>
                  <a:pt x="859" y="376"/>
                </a:lnTo>
                <a:lnTo>
                  <a:pt x="859" y="377"/>
                </a:lnTo>
                <a:lnTo>
                  <a:pt x="858" y="378"/>
                </a:lnTo>
                <a:lnTo>
                  <a:pt x="857" y="382"/>
                </a:lnTo>
                <a:lnTo>
                  <a:pt x="856" y="383"/>
                </a:lnTo>
                <a:lnTo>
                  <a:pt x="856" y="384"/>
                </a:lnTo>
                <a:lnTo>
                  <a:pt x="855" y="385"/>
                </a:lnTo>
                <a:lnTo>
                  <a:pt x="854" y="386"/>
                </a:lnTo>
                <a:lnTo>
                  <a:pt x="851" y="390"/>
                </a:lnTo>
                <a:lnTo>
                  <a:pt x="849" y="392"/>
                </a:lnTo>
                <a:lnTo>
                  <a:pt x="848" y="392"/>
                </a:lnTo>
                <a:lnTo>
                  <a:pt x="846" y="395"/>
                </a:lnTo>
                <a:lnTo>
                  <a:pt x="845" y="397"/>
                </a:lnTo>
                <a:lnTo>
                  <a:pt x="844" y="398"/>
                </a:lnTo>
                <a:lnTo>
                  <a:pt x="843" y="400"/>
                </a:lnTo>
                <a:lnTo>
                  <a:pt x="843" y="400"/>
                </a:lnTo>
                <a:lnTo>
                  <a:pt x="843" y="401"/>
                </a:lnTo>
                <a:lnTo>
                  <a:pt x="843" y="402"/>
                </a:lnTo>
                <a:lnTo>
                  <a:pt x="843" y="402"/>
                </a:lnTo>
                <a:lnTo>
                  <a:pt x="843" y="403"/>
                </a:lnTo>
                <a:lnTo>
                  <a:pt x="843" y="404"/>
                </a:lnTo>
                <a:lnTo>
                  <a:pt x="843" y="404"/>
                </a:lnTo>
                <a:lnTo>
                  <a:pt x="844" y="404"/>
                </a:lnTo>
                <a:lnTo>
                  <a:pt x="845" y="405"/>
                </a:lnTo>
                <a:lnTo>
                  <a:pt x="845" y="405"/>
                </a:lnTo>
                <a:lnTo>
                  <a:pt x="848" y="405"/>
                </a:lnTo>
                <a:lnTo>
                  <a:pt x="849" y="405"/>
                </a:lnTo>
                <a:lnTo>
                  <a:pt x="850" y="405"/>
                </a:lnTo>
                <a:lnTo>
                  <a:pt x="851" y="406"/>
                </a:lnTo>
                <a:lnTo>
                  <a:pt x="852" y="406"/>
                </a:lnTo>
                <a:lnTo>
                  <a:pt x="852" y="406"/>
                </a:lnTo>
                <a:lnTo>
                  <a:pt x="853" y="407"/>
                </a:lnTo>
                <a:lnTo>
                  <a:pt x="854" y="408"/>
                </a:lnTo>
                <a:lnTo>
                  <a:pt x="855" y="409"/>
                </a:lnTo>
                <a:lnTo>
                  <a:pt x="856" y="412"/>
                </a:lnTo>
                <a:lnTo>
                  <a:pt x="857" y="413"/>
                </a:lnTo>
                <a:lnTo>
                  <a:pt x="858" y="414"/>
                </a:lnTo>
                <a:lnTo>
                  <a:pt x="859" y="415"/>
                </a:lnTo>
                <a:lnTo>
                  <a:pt x="860" y="416"/>
                </a:lnTo>
                <a:lnTo>
                  <a:pt x="862" y="417"/>
                </a:lnTo>
                <a:lnTo>
                  <a:pt x="864" y="418"/>
                </a:lnTo>
                <a:lnTo>
                  <a:pt x="867" y="419"/>
                </a:lnTo>
                <a:lnTo>
                  <a:pt x="869" y="421"/>
                </a:lnTo>
                <a:lnTo>
                  <a:pt x="871" y="421"/>
                </a:lnTo>
                <a:lnTo>
                  <a:pt x="872" y="422"/>
                </a:lnTo>
                <a:lnTo>
                  <a:pt x="875" y="424"/>
                </a:lnTo>
                <a:lnTo>
                  <a:pt x="876" y="425"/>
                </a:lnTo>
                <a:lnTo>
                  <a:pt x="877" y="426"/>
                </a:lnTo>
                <a:lnTo>
                  <a:pt x="877" y="427"/>
                </a:lnTo>
                <a:lnTo>
                  <a:pt x="878" y="428"/>
                </a:lnTo>
                <a:lnTo>
                  <a:pt x="879" y="429"/>
                </a:lnTo>
                <a:lnTo>
                  <a:pt x="879" y="430"/>
                </a:lnTo>
                <a:lnTo>
                  <a:pt x="881" y="433"/>
                </a:lnTo>
                <a:lnTo>
                  <a:pt x="881" y="434"/>
                </a:lnTo>
                <a:lnTo>
                  <a:pt x="882" y="435"/>
                </a:lnTo>
                <a:lnTo>
                  <a:pt x="882" y="435"/>
                </a:lnTo>
                <a:lnTo>
                  <a:pt x="882" y="436"/>
                </a:lnTo>
                <a:lnTo>
                  <a:pt x="880" y="438"/>
                </a:lnTo>
                <a:lnTo>
                  <a:pt x="879" y="439"/>
                </a:lnTo>
                <a:lnTo>
                  <a:pt x="879" y="439"/>
                </a:lnTo>
                <a:lnTo>
                  <a:pt x="878" y="439"/>
                </a:lnTo>
                <a:lnTo>
                  <a:pt x="878" y="440"/>
                </a:lnTo>
                <a:lnTo>
                  <a:pt x="876" y="440"/>
                </a:lnTo>
                <a:lnTo>
                  <a:pt x="876" y="440"/>
                </a:lnTo>
                <a:lnTo>
                  <a:pt x="875" y="440"/>
                </a:lnTo>
                <a:lnTo>
                  <a:pt x="875" y="441"/>
                </a:lnTo>
                <a:lnTo>
                  <a:pt x="875" y="442"/>
                </a:lnTo>
                <a:lnTo>
                  <a:pt x="875" y="442"/>
                </a:lnTo>
                <a:lnTo>
                  <a:pt x="874" y="444"/>
                </a:lnTo>
                <a:lnTo>
                  <a:pt x="874" y="445"/>
                </a:lnTo>
                <a:lnTo>
                  <a:pt x="873" y="446"/>
                </a:lnTo>
                <a:lnTo>
                  <a:pt x="872" y="446"/>
                </a:lnTo>
                <a:lnTo>
                  <a:pt x="872" y="447"/>
                </a:lnTo>
                <a:lnTo>
                  <a:pt x="872" y="447"/>
                </a:lnTo>
                <a:lnTo>
                  <a:pt x="872" y="447"/>
                </a:lnTo>
                <a:lnTo>
                  <a:pt x="873" y="448"/>
                </a:lnTo>
                <a:lnTo>
                  <a:pt x="873" y="448"/>
                </a:lnTo>
                <a:lnTo>
                  <a:pt x="873" y="448"/>
                </a:lnTo>
                <a:lnTo>
                  <a:pt x="873" y="449"/>
                </a:lnTo>
                <a:lnTo>
                  <a:pt x="872" y="449"/>
                </a:lnTo>
                <a:lnTo>
                  <a:pt x="870" y="450"/>
                </a:lnTo>
                <a:lnTo>
                  <a:pt x="870" y="451"/>
                </a:lnTo>
                <a:lnTo>
                  <a:pt x="869" y="451"/>
                </a:lnTo>
                <a:lnTo>
                  <a:pt x="868" y="451"/>
                </a:lnTo>
                <a:lnTo>
                  <a:pt x="868" y="452"/>
                </a:lnTo>
                <a:lnTo>
                  <a:pt x="867" y="452"/>
                </a:lnTo>
                <a:lnTo>
                  <a:pt x="867" y="453"/>
                </a:lnTo>
                <a:lnTo>
                  <a:pt x="865" y="458"/>
                </a:lnTo>
                <a:lnTo>
                  <a:pt x="864" y="460"/>
                </a:lnTo>
                <a:lnTo>
                  <a:pt x="863" y="461"/>
                </a:lnTo>
                <a:lnTo>
                  <a:pt x="863" y="461"/>
                </a:lnTo>
                <a:lnTo>
                  <a:pt x="862" y="461"/>
                </a:lnTo>
                <a:lnTo>
                  <a:pt x="861" y="460"/>
                </a:lnTo>
                <a:lnTo>
                  <a:pt x="859" y="459"/>
                </a:lnTo>
                <a:lnTo>
                  <a:pt x="857" y="458"/>
                </a:lnTo>
                <a:lnTo>
                  <a:pt x="855" y="456"/>
                </a:lnTo>
                <a:lnTo>
                  <a:pt x="853" y="454"/>
                </a:lnTo>
                <a:lnTo>
                  <a:pt x="851" y="452"/>
                </a:lnTo>
                <a:lnTo>
                  <a:pt x="849" y="450"/>
                </a:lnTo>
                <a:lnTo>
                  <a:pt x="845" y="445"/>
                </a:lnTo>
                <a:lnTo>
                  <a:pt x="843" y="443"/>
                </a:lnTo>
                <a:lnTo>
                  <a:pt x="842" y="442"/>
                </a:lnTo>
                <a:lnTo>
                  <a:pt x="841" y="441"/>
                </a:lnTo>
                <a:lnTo>
                  <a:pt x="839" y="439"/>
                </a:lnTo>
                <a:lnTo>
                  <a:pt x="837" y="438"/>
                </a:lnTo>
                <a:lnTo>
                  <a:pt x="836" y="437"/>
                </a:lnTo>
                <a:lnTo>
                  <a:pt x="834" y="437"/>
                </a:lnTo>
                <a:lnTo>
                  <a:pt x="833" y="436"/>
                </a:lnTo>
                <a:lnTo>
                  <a:pt x="831" y="436"/>
                </a:lnTo>
                <a:lnTo>
                  <a:pt x="829" y="435"/>
                </a:lnTo>
                <a:lnTo>
                  <a:pt x="826" y="435"/>
                </a:lnTo>
                <a:lnTo>
                  <a:pt x="825" y="434"/>
                </a:lnTo>
                <a:lnTo>
                  <a:pt x="819" y="433"/>
                </a:lnTo>
                <a:lnTo>
                  <a:pt x="817" y="432"/>
                </a:lnTo>
                <a:lnTo>
                  <a:pt x="815" y="432"/>
                </a:lnTo>
                <a:lnTo>
                  <a:pt x="814" y="432"/>
                </a:lnTo>
                <a:lnTo>
                  <a:pt x="812" y="431"/>
                </a:lnTo>
                <a:lnTo>
                  <a:pt x="811" y="430"/>
                </a:lnTo>
                <a:lnTo>
                  <a:pt x="809" y="429"/>
                </a:lnTo>
                <a:lnTo>
                  <a:pt x="806" y="428"/>
                </a:lnTo>
                <a:lnTo>
                  <a:pt x="800" y="424"/>
                </a:lnTo>
                <a:lnTo>
                  <a:pt x="795" y="420"/>
                </a:lnTo>
                <a:lnTo>
                  <a:pt x="793" y="418"/>
                </a:lnTo>
                <a:lnTo>
                  <a:pt x="791" y="417"/>
                </a:lnTo>
                <a:lnTo>
                  <a:pt x="788" y="416"/>
                </a:lnTo>
                <a:lnTo>
                  <a:pt x="786" y="415"/>
                </a:lnTo>
                <a:lnTo>
                  <a:pt x="783" y="414"/>
                </a:lnTo>
                <a:lnTo>
                  <a:pt x="782" y="414"/>
                </a:lnTo>
                <a:lnTo>
                  <a:pt x="780" y="413"/>
                </a:lnTo>
                <a:lnTo>
                  <a:pt x="778" y="413"/>
                </a:lnTo>
                <a:lnTo>
                  <a:pt x="776" y="413"/>
                </a:lnTo>
                <a:lnTo>
                  <a:pt x="773" y="413"/>
                </a:lnTo>
                <a:lnTo>
                  <a:pt x="769" y="414"/>
                </a:lnTo>
                <a:lnTo>
                  <a:pt x="768" y="414"/>
                </a:lnTo>
                <a:lnTo>
                  <a:pt x="766" y="414"/>
                </a:lnTo>
                <a:lnTo>
                  <a:pt x="764" y="413"/>
                </a:lnTo>
                <a:lnTo>
                  <a:pt x="762" y="413"/>
                </a:lnTo>
                <a:lnTo>
                  <a:pt x="761" y="413"/>
                </a:lnTo>
                <a:lnTo>
                  <a:pt x="760" y="412"/>
                </a:lnTo>
                <a:lnTo>
                  <a:pt x="758" y="412"/>
                </a:lnTo>
                <a:lnTo>
                  <a:pt x="755" y="410"/>
                </a:lnTo>
                <a:lnTo>
                  <a:pt x="754" y="410"/>
                </a:lnTo>
                <a:lnTo>
                  <a:pt x="753" y="410"/>
                </a:lnTo>
                <a:lnTo>
                  <a:pt x="753" y="410"/>
                </a:lnTo>
                <a:lnTo>
                  <a:pt x="752" y="410"/>
                </a:lnTo>
                <a:lnTo>
                  <a:pt x="752" y="410"/>
                </a:lnTo>
                <a:lnTo>
                  <a:pt x="751" y="410"/>
                </a:lnTo>
                <a:lnTo>
                  <a:pt x="751" y="410"/>
                </a:lnTo>
                <a:lnTo>
                  <a:pt x="750" y="411"/>
                </a:lnTo>
                <a:lnTo>
                  <a:pt x="750" y="412"/>
                </a:lnTo>
                <a:lnTo>
                  <a:pt x="750" y="413"/>
                </a:lnTo>
                <a:lnTo>
                  <a:pt x="748" y="417"/>
                </a:lnTo>
                <a:lnTo>
                  <a:pt x="748" y="419"/>
                </a:lnTo>
                <a:lnTo>
                  <a:pt x="746" y="421"/>
                </a:lnTo>
                <a:lnTo>
                  <a:pt x="745" y="425"/>
                </a:lnTo>
                <a:lnTo>
                  <a:pt x="744" y="426"/>
                </a:lnTo>
                <a:lnTo>
                  <a:pt x="743" y="427"/>
                </a:lnTo>
                <a:lnTo>
                  <a:pt x="742" y="428"/>
                </a:lnTo>
                <a:lnTo>
                  <a:pt x="741" y="428"/>
                </a:lnTo>
                <a:lnTo>
                  <a:pt x="740" y="429"/>
                </a:lnTo>
                <a:lnTo>
                  <a:pt x="740" y="429"/>
                </a:lnTo>
                <a:lnTo>
                  <a:pt x="738" y="429"/>
                </a:lnTo>
                <a:lnTo>
                  <a:pt x="737" y="429"/>
                </a:lnTo>
                <a:lnTo>
                  <a:pt x="733" y="430"/>
                </a:lnTo>
                <a:lnTo>
                  <a:pt x="729" y="430"/>
                </a:lnTo>
                <a:lnTo>
                  <a:pt x="727" y="430"/>
                </a:lnTo>
                <a:lnTo>
                  <a:pt x="725" y="430"/>
                </a:lnTo>
                <a:lnTo>
                  <a:pt x="723" y="431"/>
                </a:lnTo>
                <a:lnTo>
                  <a:pt x="720" y="432"/>
                </a:lnTo>
                <a:lnTo>
                  <a:pt x="718" y="433"/>
                </a:lnTo>
                <a:lnTo>
                  <a:pt x="713" y="435"/>
                </a:lnTo>
                <a:lnTo>
                  <a:pt x="711" y="436"/>
                </a:lnTo>
                <a:lnTo>
                  <a:pt x="710" y="436"/>
                </a:lnTo>
                <a:lnTo>
                  <a:pt x="709" y="436"/>
                </a:lnTo>
                <a:lnTo>
                  <a:pt x="708" y="437"/>
                </a:lnTo>
                <a:lnTo>
                  <a:pt x="705" y="437"/>
                </a:lnTo>
                <a:lnTo>
                  <a:pt x="703" y="437"/>
                </a:lnTo>
                <a:lnTo>
                  <a:pt x="703" y="437"/>
                </a:lnTo>
                <a:lnTo>
                  <a:pt x="702" y="437"/>
                </a:lnTo>
                <a:lnTo>
                  <a:pt x="701" y="436"/>
                </a:lnTo>
                <a:lnTo>
                  <a:pt x="701" y="436"/>
                </a:lnTo>
                <a:lnTo>
                  <a:pt x="700" y="436"/>
                </a:lnTo>
                <a:lnTo>
                  <a:pt x="700" y="436"/>
                </a:lnTo>
                <a:lnTo>
                  <a:pt x="700" y="435"/>
                </a:lnTo>
                <a:lnTo>
                  <a:pt x="700" y="435"/>
                </a:lnTo>
                <a:lnTo>
                  <a:pt x="700" y="434"/>
                </a:lnTo>
                <a:lnTo>
                  <a:pt x="699" y="433"/>
                </a:lnTo>
                <a:lnTo>
                  <a:pt x="699" y="432"/>
                </a:lnTo>
                <a:lnTo>
                  <a:pt x="700" y="427"/>
                </a:lnTo>
                <a:lnTo>
                  <a:pt x="700" y="426"/>
                </a:lnTo>
                <a:lnTo>
                  <a:pt x="700" y="425"/>
                </a:lnTo>
                <a:lnTo>
                  <a:pt x="699" y="424"/>
                </a:lnTo>
                <a:lnTo>
                  <a:pt x="699" y="422"/>
                </a:lnTo>
                <a:lnTo>
                  <a:pt x="698" y="419"/>
                </a:lnTo>
                <a:lnTo>
                  <a:pt x="698" y="418"/>
                </a:lnTo>
                <a:lnTo>
                  <a:pt x="697" y="414"/>
                </a:lnTo>
                <a:lnTo>
                  <a:pt x="696" y="411"/>
                </a:lnTo>
                <a:lnTo>
                  <a:pt x="695" y="410"/>
                </a:lnTo>
                <a:lnTo>
                  <a:pt x="695" y="409"/>
                </a:lnTo>
                <a:lnTo>
                  <a:pt x="694" y="409"/>
                </a:lnTo>
                <a:lnTo>
                  <a:pt x="693" y="408"/>
                </a:lnTo>
                <a:lnTo>
                  <a:pt x="693" y="407"/>
                </a:lnTo>
                <a:lnTo>
                  <a:pt x="692" y="406"/>
                </a:lnTo>
                <a:lnTo>
                  <a:pt x="690" y="405"/>
                </a:lnTo>
                <a:lnTo>
                  <a:pt x="689" y="404"/>
                </a:lnTo>
                <a:lnTo>
                  <a:pt x="687" y="404"/>
                </a:lnTo>
                <a:lnTo>
                  <a:pt x="685" y="404"/>
                </a:lnTo>
                <a:lnTo>
                  <a:pt x="683" y="403"/>
                </a:lnTo>
                <a:lnTo>
                  <a:pt x="680" y="403"/>
                </a:lnTo>
                <a:lnTo>
                  <a:pt x="678" y="403"/>
                </a:lnTo>
                <a:lnTo>
                  <a:pt x="674" y="403"/>
                </a:lnTo>
                <a:lnTo>
                  <a:pt x="672" y="403"/>
                </a:lnTo>
                <a:lnTo>
                  <a:pt x="670" y="403"/>
                </a:lnTo>
                <a:lnTo>
                  <a:pt x="668" y="402"/>
                </a:lnTo>
                <a:lnTo>
                  <a:pt x="666" y="402"/>
                </a:lnTo>
                <a:lnTo>
                  <a:pt x="665" y="402"/>
                </a:lnTo>
                <a:lnTo>
                  <a:pt x="663" y="401"/>
                </a:lnTo>
                <a:lnTo>
                  <a:pt x="662" y="401"/>
                </a:lnTo>
                <a:lnTo>
                  <a:pt x="661" y="400"/>
                </a:lnTo>
                <a:lnTo>
                  <a:pt x="660" y="399"/>
                </a:lnTo>
                <a:lnTo>
                  <a:pt x="659" y="398"/>
                </a:lnTo>
                <a:lnTo>
                  <a:pt x="656" y="396"/>
                </a:lnTo>
                <a:lnTo>
                  <a:pt x="655" y="395"/>
                </a:lnTo>
                <a:lnTo>
                  <a:pt x="654" y="395"/>
                </a:lnTo>
                <a:lnTo>
                  <a:pt x="654" y="394"/>
                </a:lnTo>
                <a:lnTo>
                  <a:pt x="653" y="394"/>
                </a:lnTo>
                <a:lnTo>
                  <a:pt x="652" y="393"/>
                </a:lnTo>
                <a:lnTo>
                  <a:pt x="651" y="393"/>
                </a:lnTo>
                <a:lnTo>
                  <a:pt x="646" y="392"/>
                </a:lnTo>
                <a:lnTo>
                  <a:pt x="641" y="391"/>
                </a:lnTo>
                <a:lnTo>
                  <a:pt x="640" y="391"/>
                </a:lnTo>
                <a:lnTo>
                  <a:pt x="639" y="391"/>
                </a:lnTo>
                <a:lnTo>
                  <a:pt x="638" y="391"/>
                </a:lnTo>
                <a:lnTo>
                  <a:pt x="636" y="391"/>
                </a:lnTo>
                <a:lnTo>
                  <a:pt x="635" y="392"/>
                </a:lnTo>
                <a:lnTo>
                  <a:pt x="633" y="392"/>
                </a:lnTo>
                <a:lnTo>
                  <a:pt x="631" y="393"/>
                </a:lnTo>
                <a:lnTo>
                  <a:pt x="630" y="394"/>
                </a:lnTo>
                <a:lnTo>
                  <a:pt x="629" y="395"/>
                </a:lnTo>
                <a:lnTo>
                  <a:pt x="629" y="395"/>
                </a:lnTo>
                <a:lnTo>
                  <a:pt x="628" y="396"/>
                </a:lnTo>
                <a:lnTo>
                  <a:pt x="628" y="396"/>
                </a:lnTo>
                <a:lnTo>
                  <a:pt x="628" y="397"/>
                </a:lnTo>
                <a:lnTo>
                  <a:pt x="627" y="400"/>
                </a:lnTo>
                <a:lnTo>
                  <a:pt x="627" y="402"/>
                </a:lnTo>
                <a:lnTo>
                  <a:pt x="626" y="403"/>
                </a:lnTo>
                <a:lnTo>
                  <a:pt x="626" y="405"/>
                </a:lnTo>
                <a:lnTo>
                  <a:pt x="625" y="407"/>
                </a:lnTo>
                <a:lnTo>
                  <a:pt x="623" y="410"/>
                </a:lnTo>
                <a:lnTo>
                  <a:pt x="622" y="412"/>
                </a:lnTo>
                <a:lnTo>
                  <a:pt x="622" y="413"/>
                </a:lnTo>
                <a:lnTo>
                  <a:pt x="621" y="415"/>
                </a:lnTo>
                <a:lnTo>
                  <a:pt x="621" y="417"/>
                </a:lnTo>
                <a:lnTo>
                  <a:pt x="620" y="418"/>
                </a:lnTo>
                <a:lnTo>
                  <a:pt x="620" y="420"/>
                </a:lnTo>
                <a:lnTo>
                  <a:pt x="620" y="421"/>
                </a:lnTo>
                <a:lnTo>
                  <a:pt x="620" y="423"/>
                </a:lnTo>
                <a:lnTo>
                  <a:pt x="620" y="426"/>
                </a:lnTo>
                <a:lnTo>
                  <a:pt x="620" y="429"/>
                </a:lnTo>
                <a:lnTo>
                  <a:pt x="620" y="432"/>
                </a:lnTo>
                <a:lnTo>
                  <a:pt x="621" y="436"/>
                </a:lnTo>
                <a:lnTo>
                  <a:pt x="621" y="442"/>
                </a:lnTo>
                <a:lnTo>
                  <a:pt x="622" y="447"/>
                </a:lnTo>
                <a:lnTo>
                  <a:pt x="622" y="449"/>
                </a:lnTo>
                <a:lnTo>
                  <a:pt x="624" y="457"/>
                </a:lnTo>
                <a:lnTo>
                  <a:pt x="624" y="459"/>
                </a:lnTo>
                <a:lnTo>
                  <a:pt x="624" y="461"/>
                </a:lnTo>
                <a:lnTo>
                  <a:pt x="624" y="463"/>
                </a:lnTo>
                <a:lnTo>
                  <a:pt x="624" y="465"/>
                </a:lnTo>
                <a:lnTo>
                  <a:pt x="624" y="467"/>
                </a:lnTo>
                <a:lnTo>
                  <a:pt x="624" y="469"/>
                </a:lnTo>
                <a:lnTo>
                  <a:pt x="623" y="472"/>
                </a:lnTo>
                <a:lnTo>
                  <a:pt x="621" y="481"/>
                </a:lnTo>
                <a:lnTo>
                  <a:pt x="621" y="482"/>
                </a:lnTo>
                <a:lnTo>
                  <a:pt x="620" y="485"/>
                </a:lnTo>
                <a:lnTo>
                  <a:pt x="620" y="486"/>
                </a:lnTo>
                <a:lnTo>
                  <a:pt x="619" y="489"/>
                </a:lnTo>
                <a:lnTo>
                  <a:pt x="619" y="491"/>
                </a:lnTo>
                <a:lnTo>
                  <a:pt x="619" y="493"/>
                </a:lnTo>
                <a:lnTo>
                  <a:pt x="619" y="496"/>
                </a:lnTo>
                <a:lnTo>
                  <a:pt x="619" y="501"/>
                </a:lnTo>
                <a:lnTo>
                  <a:pt x="619" y="502"/>
                </a:lnTo>
                <a:lnTo>
                  <a:pt x="619" y="503"/>
                </a:lnTo>
                <a:lnTo>
                  <a:pt x="619" y="504"/>
                </a:lnTo>
                <a:lnTo>
                  <a:pt x="618" y="505"/>
                </a:lnTo>
                <a:lnTo>
                  <a:pt x="617" y="508"/>
                </a:lnTo>
                <a:lnTo>
                  <a:pt x="616" y="511"/>
                </a:lnTo>
                <a:lnTo>
                  <a:pt x="614" y="517"/>
                </a:lnTo>
                <a:lnTo>
                  <a:pt x="613" y="522"/>
                </a:lnTo>
                <a:lnTo>
                  <a:pt x="612" y="524"/>
                </a:lnTo>
                <a:lnTo>
                  <a:pt x="612" y="526"/>
                </a:lnTo>
                <a:lnTo>
                  <a:pt x="612" y="528"/>
                </a:lnTo>
                <a:lnTo>
                  <a:pt x="611" y="531"/>
                </a:lnTo>
                <a:lnTo>
                  <a:pt x="611" y="533"/>
                </a:lnTo>
                <a:lnTo>
                  <a:pt x="611" y="535"/>
                </a:lnTo>
                <a:lnTo>
                  <a:pt x="611" y="536"/>
                </a:lnTo>
                <a:lnTo>
                  <a:pt x="612" y="538"/>
                </a:lnTo>
                <a:lnTo>
                  <a:pt x="612" y="539"/>
                </a:lnTo>
                <a:lnTo>
                  <a:pt x="612" y="540"/>
                </a:lnTo>
                <a:lnTo>
                  <a:pt x="613" y="541"/>
                </a:lnTo>
                <a:lnTo>
                  <a:pt x="615" y="544"/>
                </a:lnTo>
                <a:lnTo>
                  <a:pt x="616" y="545"/>
                </a:lnTo>
                <a:lnTo>
                  <a:pt x="616" y="546"/>
                </a:lnTo>
                <a:lnTo>
                  <a:pt x="617" y="547"/>
                </a:lnTo>
                <a:lnTo>
                  <a:pt x="617" y="548"/>
                </a:lnTo>
                <a:lnTo>
                  <a:pt x="617" y="550"/>
                </a:lnTo>
                <a:lnTo>
                  <a:pt x="617" y="551"/>
                </a:lnTo>
                <a:lnTo>
                  <a:pt x="616" y="552"/>
                </a:lnTo>
                <a:lnTo>
                  <a:pt x="616" y="553"/>
                </a:lnTo>
                <a:lnTo>
                  <a:pt x="615" y="554"/>
                </a:lnTo>
                <a:lnTo>
                  <a:pt x="614" y="555"/>
                </a:lnTo>
                <a:lnTo>
                  <a:pt x="612" y="556"/>
                </a:lnTo>
                <a:lnTo>
                  <a:pt x="611" y="557"/>
                </a:lnTo>
                <a:lnTo>
                  <a:pt x="610" y="557"/>
                </a:lnTo>
                <a:lnTo>
                  <a:pt x="609" y="557"/>
                </a:lnTo>
                <a:lnTo>
                  <a:pt x="607" y="557"/>
                </a:lnTo>
                <a:lnTo>
                  <a:pt x="604" y="557"/>
                </a:lnTo>
                <a:lnTo>
                  <a:pt x="602" y="556"/>
                </a:lnTo>
                <a:lnTo>
                  <a:pt x="595" y="555"/>
                </a:lnTo>
                <a:lnTo>
                  <a:pt x="591" y="553"/>
                </a:lnTo>
                <a:lnTo>
                  <a:pt x="589" y="553"/>
                </a:lnTo>
                <a:lnTo>
                  <a:pt x="587" y="552"/>
                </a:lnTo>
                <a:lnTo>
                  <a:pt x="582" y="550"/>
                </a:lnTo>
                <a:lnTo>
                  <a:pt x="581" y="550"/>
                </a:lnTo>
                <a:lnTo>
                  <a:pt x="578" y="548"/>
                </a:lnTo>
                <a:lnTo>
                  <a:pt x="577" y="548"/>
                </a:lnTo>
                <a:lnTo>
                  <a:pt x="575" y="547"/>
                </a:lnTo>
                <a:lnTo>
                  <a:pt x="573" y="547"/>
                </a:lnTo>
                <a:lnTo>
                  <a:pt x="567" y="546"/>
                </a:lnTo>
                <a:lnTo>
                  <a:pt x="563" y="545"/>
                </a:lnTo>
                <a:lnTo>
                  <a:pt x="561" y="545"/>
                </a:lnTo>
                <a:lnTo>
                  <a:pt x="560" y="545"/>
                </a:lnTo>
                <a:lnTo>
                  <a:pt x="558" y="545"/>
                </a:lnTo>
                <a:lnTo>
                  <a:pt x="557" y="545"/>
                </a:lnTo>
                <a:lnTo>
                  <a:pt x="555" y="545"/>
                </a:lnTo>
                <a:lnTo>
                  <a:pt x="554" y="545"/>
                </a:lnTo>
                <a:lnTo>
                  <a:pt x="553" y="546"/>
                </a:lnTo>
                <a:lnTo>
                  <a:pt x="552" y="546"/>
                </a:lnTo>
                <a:lnTo>
                  <a:pt x="551" y="546"/>
                </a:lnTo>
                <a:lnTo>
                  <a:pt x="551" y="547"/>
                </a:lnTo>
                <a:lnTo>
                  <a:pt x="550" y="548"/>
                </a:lnTo>
                <a:lnTo>
                  <a:pt x="549" y="548"/>
                </a:lnTo>
                <a:lnTo>
                  <a:pt x="548" y="549"/>
                </a:lnTo>
                <a:lnTo>
                  <a:pt x="548" y="551"/>
                </a:lnTo>
                <a:lnTo>
                  <a:pt x="547" y="552"/>
                </a:lnTo>
                <a:lnTo>
                  <a:pt x="547" y="553"/>
                </a:lnTo>
                <a:lnTo>
                  <a:pt x="546" y="558"/>
                </a:lnTo>
                <a:lnTo>
                  <a:pt x="545" y="565"/>
                </a:lnTo>
                <a:lnTo>
                  <a:pt x="544" y="567"/>
                </a:lnTo>
                <a:lnTo>
                  <a:pt x="544" y="571"/>
                </a:lnTo>
                <a:lnTo>
                  <a:pt x="543" y="573"/>
                </a:lnTo>
                <a:lnTo>
                  <a:pt x="543" y="574"/>
                </a:lnTo>
                <a:lnTo>
                  <a:pt x="542" y="575"/>
                </a:lnTo>
                <a:lnTo>
                  <a:pt x="542" y="576"/>
                </a:lnTo>
                <a:lnTo>
                  <a:pt x="541" y="578"/>
                </a:lnTo>
                <a:lnTo>
                  <a:pt x="539" y="580"/>
                </a:lnTo>
                <a:lnTo>
                  <a:pt x="537" y="582"/>
                </a:lnTo>
                <a:lnTo>
                  <a:pt x="535" y="585"/>
                </a:lnTo>
                <a:lnTo>
                  <a:pt x="534" y="586"/>
                </a:lnTo>
                <a:lnTo>
                  <a:pt x="532" y="588"/>
                </a:lnTo>
                <a:lnTo>
                  <a:pt x="531" y="589"/>
                </a:lnTo>
                <a:lnTo>
                  <a:pt x="529" y="590"/>
                </a:lnTo>
                <a:lnTo>
                  <a:pt x="525" y="593"/>
                </a:lnTo>
                <a:lnTo>
                  <a:pt x="520" y="597"/>
                </a:lnTo>
                <a:lnTo>
                  <a:pt x="518" y="598"/>
                </a:lnTo>
                <a:lnTo>
                  <a:pt x="517" y="600"/>
                </a:lnTo>
                <a:lnTo>
                  <a:pt x="516" y="601"/>
                </a:lnTo>
                <a:lnTo>
                  <a:pt x="515" y="602"/>
                </a:lnTo>
                <a:lnTo>
                  <a:pt x="514" y="604"/>
                </a:lnTo>
                <a:lnTo>
                  <a:pt x="512" y="606"/>
                </a:lnTo>
                <a:lnTo>
                  <a:pt x="511" y="609"/>
                </a:lnTo>
                <a:lnTo>
                  <a:pt x="510" y="611"/>
                </a:lnTo>
                <a:lnTo>
                  <a:pt x="509" y="614"/>
                </a:lnTo>
                <a:lnTo>
                  <a:pt x="508" y="618"/>
                </a:lnTo>
                <a:lnTo>
                  <a:pt x="507" y="620"/>
                </a:lnTo>
                <a:lnTo>
                  <a:pt x="507" y="622"/>
                </a:lnTo>
                <a:lnTo>
                  <a:pt x="507" y="624"/>
                </a:lnTo>
                <a:lnTo>
                  <a:pt x="506" y="626"/>
                </a:lnTo>
                <a:lnTo>
                  <a:pt x="506" y="627"/>
                </a:lnTo>
                <a:lnTo>
                  <a:pt x="506" y="629"/>
                </a:lnTo>
                <a:lnTo>
                  <a:pt x="507" y="637"/>
                </a:lnTo>
                <a:lnTo>
                  <a:pt x="507" y="640"/>
                </a:lnTo>
                <a:lnTo>
                  <a:pt x="507" y="642"/>
                </a:lnTo>
                <a:lnTo>
                  <a:pt x="507" y="645"/>
                </a:lnTo>
                <a:lnTo>
                  <a:pt x="506" y="652"/>
                </a:lnTo>
                <a:lnTo>
                  <a:pt x="506" y="657"/>
                </a:lnTo>
                <a:lnTo>
                  <a:pt x="506" y="658"/>
                </a:lnTo>
                <a:lnTo>
                  <a:pt x="506" y="660"/>
                </a:lnTo>
                <a:lnTo>
                  <a:pt x="505" y="661"/>
                </a:lnTo>
                <a:lnTo>
                  <a:pt x="505" y="663"/>
                </a:lnTo>
                <a:lnTo>
                  <a:pt x="504" y="664"/>
                </a:lnTo>
                <a:lnTo>
                  <a:pt x="504" y="666"/>
                </a:lnTo>
                <a:lnTo>
                  <a:pt x="503" y="667"/>
                </a:lnTo>
                <a:lnTo>
                  <a:pt x="502" y="668"/>
                </a:lnTo>
                <a:lnTo>
                  <a:pt x="501" y="670"/>
                </a:lnTo>
                <a:lnTo>
                  <a:pt x="500" y="671"/>
                </a:lnTo>
                <a:lnTo>
                  <a:pt x="500" y="671"/>
                </a:lnTo>
                <a:lnTo>
                  <a:pt x="499" y="672"/>
                </a:lnTo>
                <a:lnTo>
                  <a:pt x="498" y="672"/>
                </a:lnTo>
                <a:lnTo>
                  <a:pt x="498" y="672"/>
                </a:lnTo>
                <a:lnTo>
                  <a:pt x="497" y="673"/>
                </a:lnTo>
                <a:lnTo>
                  <a:pt x="496" y="673"/>
                </a:lnTo>
                <a:lnTo>
                  <a:pt x="495" y="673"/>
                </a:lnTo>
                <a:lnTo>
                  <a:pt x="494" y="673"/>
                </a:lnTo>
                <a:lnTo>
                  <a:pt x="492" y="674"/>
                </a:lnTo>
                <a:lnTo>
                  <a:pt x="491" y="674"/>
                </a:lnTo>
                <a:lnTo>
                  <a:pt x="490" y="673"/>
                </a:lnTo>
                <a:lnTo>
                  <a:pt x="489" y="673"/>
                </a:lnTo>
                <a:lnTo>
                  <a:pt x="488" y="673"/>
                </a:lnTo>
                <a:lnTo>
                  <a:pt x="487" y="673"/>
                </a:lnTo>
                <a:lnTo>
                  <a:pt x="486" y="672"/>
                </a:lnTo>
                <a:lnTo>
                  <a:pt x="486" y="672"/>
                </a:lnTo>
                <a:lnTo>
                  <a:pt x="485" y="671"/>
                </a:lnTo>
                <a:lnTo>
                  <a:pt x="484" y="670"/>
                </a:lnTo>
                <a:lnTo>
                  <a:pt x="483" y="670"/>
                </a:lnTo>
                <a:lnTo>
                  <a:pt x="482" y="668"/>
                </a:lnTo>
                <a:lnTo>
                  <a:pt x="479" y="664"/>
                </a:lnTo>
                <a:lnTo>
                  <a:pt x="478" y="663"/>
                </a:lnTo>
                <a:lnTo>
                  <a:pt x="477" y="662"/>
                </a:lnTo>
                <a:lnTo>
                  <a:pt x="476" y="661"/>
                </a:lnTo>
                <a:lnTo>
                  <a:pt x="474" y="660"/>
                </a:lnTo>
                <a:lnTo>
                  <a:pt x="473" y="660"/>
                </a:lnTo>
                <a:lnTo>
                  <a:pt x="471" y="659"/>
                </a:lnTo>
                <a:lnTo>
                  <a:pt x="470" y="658"/>
                </a:lnTo>
                <a:lnTo>
                  <a:pt x="469" y="658"/>
                </a:lnTo>
                <a:lnTo>
                  <a:pt x="468" y="657"/>
                </a:lnTo>
                <a:lnTo>
                  <a:pt x="467" y="656"/>
                </a:lnTo>
                <a:lnTo>
                  <a:pt x="466" y="655"/>
                </a:lnTo>
                <a:lnTo>
                  <a:pt x="466" y="654"/>
                </a:lnTo>
                <a:lnTo>
                  <a:pt x="463" y="651"/>
                </a:lnTo>
                <a:lnTo>
                  <a:pt x="462" y="650"/>
                </a:lnTo>
                <a:lnTo>
                  <a:pt x="461" y="649"/>
                </a:lnTo>
                <a:lnTo>
                  <a:pt x="461" y="648"/>
                </a:lnTo>
                <a:lnTo>
                  <a:pt x="460" y="648"/>
                </a:lnTo>
                <a:lnTo>
                  <a:pt x="459" y="648"/>
                </a:lnTo>
                <a:lnTo>
                  <a:pt x="458" y="647"/>
                </a:lnTo>
                <a:lnTo>
                  <a:pt x="457" y="648"/>
                </a:lnTo>
                <a:lnTo>
                  <a:pt x="456" y="648"/>
                </a:lnTo>
                <a:lnTo>
                  <a:pt x="455" y="648"/>
                </a:lnTo>
                <a:lnTo>
                  <a:pt x="454" y="649"/>
                </a:lnTo>
                <a:lnTo>
                  <a:pt x="445" y="654"/>
                </a:lnTo>
                <a:lnTo>
                  <a:pt x="444" y="655"/>
                </a:lnTo>
                <a:lnTo>
                  <a:pt x="442" y="656"/>
                </a:lnTo>
                <a:lnTo>
                  <a:pt x="441" y="656"/>
                </a:lnTo>
                <a:lnTo>
                  <a:pt x="440" y="657"/>
                </a:lnTo>
                <a:lnTo>
                  <a:pt x="439" y="657"/>
                </a:lnTo>
                <a:lnTo>
                  <a:pt x="438" y="657"/>
                </a:lnTo>
                <a:lnTo>
                  <a:pt x="437" y="657"/>
                </a:lnTo>
                <a:lnTo>
                  <a:pt x="436" y="657"/>
                </a:lnTo>
                <a:lnTo>
                  <a:pt x="435" y="657"/>
                </a:lnTo>
                <a:lnTo>
                  <a:pt x="434" y="656"/>
                </a:lnTo>
                <a:lnTo>
                  <a:pt x="430" y="655"/>
                </a:lnTo>
                <a:lnTo>
                  <a:pt x="424" y="653"/>
                </a:lnTo>
                <a:lnTo>
                  <a:pt x="422" y="652"/>
                </a:lnTo>
                <a:lnTo>
                  <a:pt x="417" y="650"/>
                </a:lnTo>
                <a:lnTo>
                  <a:pt x="415" y="649"/>
                </a:lnTo>
                <a:lnTo>
                  <a:pt x="414" y="648"/>
                </a:lnTo>
                <a:lnTo>
                  <a:pt x="413" y="648"/>
                </a:lnTo>
                <a:lnTo>
                  <a:pt x="412" y="647"/>
                </a:lnTo>
                <a:lnTo>
                  <a:pt x="411" y="646"/>
                </a:lnTo>
                <a:lnTo>
                  <a:pt x="409" y="643"/>
                </a:lnTo>
                <a:lnTo>
                  <a:pt x="407" y="642"/>
                </a:lnTo>
                <a:lnTo>
                  <a:pt x="403" y="638"/>
                </a:lnTo>
                <a:lnTo>
                  <a:pt x="401" y="636"/>
                </a:lnTo>
                <a:lnTo>
                  <a:pt x="400" y="635"/>
                </a:lnTo>
                <a:lnTo>
                  <a:pt x="399" y="634"/>
                </a:lnTo>
                <a:lnTo>
                  <a:pt x="398" y="634"/>
                </a:lnTo>
                <a:lnTo>
                  <a:pt x="398" y="634"/>
                </a:lnTo>
                <a:lnTo>
                  <a:pt x="396" y="634"/>
                </a:lnTo>
                <a:lnTo>
                  <a:pt x="396" y="634"/>
                </a:lnTo>
                <a:lnTo>
                  <a:pt x="395" y="634"/>
                </a:lnTo>
                <a:lnTo>
                  <a:pt x="394" y="635"/>
                </a:lnTo>
                <a:lnTo>
                  <a:pt x="393" y="635"/>
                </a:lnTo>
                <a:lnTo>
                  <a:pt x="393" y="636"/>
                </a:lnTo>
                <a:lnTo>
                  <a:pt x="392" y="636"/>
                </a:lnTo>
                <a:lnTo>
                  <a:pt x="392" y="637"/>
                </a:lnTo>
                <a:lnTo>
                  <a:pt x="391" y="637"/>
                </a:lnTo>
                <a:lnTo>
                  <a:pt x="391" y="638"/>
                </a:lnTo>
                <a:lnTo>
                  <a:pt x="391" y="639"/>
                </a:lnTo>
                <a:lnTo>
                  <a:pt x="391" y="644"/>
                </a:lnTo>
                <a:lnTo>
                  <a:pt x="390" y="646"/>
                </a:lnTo>
                <a:lnTo>
                  <a:pt x="390" y="648"/>
                </a:lnTo>
                <a:lnTo>
                  <a:pt x="389" y="651"/>
                </a:lnTo>
                <a:lnTo>
                  <a:pt x="388" y="655"/>
                </a:lnTo>
                <a:lnTo>
                  <a:pt x="388" y="656"/>
                </a:lnTo>
                <a:lnTo>
                  <a:pt x="387" y="658"/>
                </a:lnTo>
                <a:lnTo>
                  <a:pt x="387" y="659"/>
                </a:lnTo>
                <a:lnTo>
                  <a:pt x="386" y="661"/>
                </a:lnTo>
                <a:lnTo>
                  <a:pt x="385" y="662"/>
                </a:lnTo>
                <a:lnTo>
                  <a:pt x="384" y="663"/>
                </a:lnTo>
                <a:lnTo>
                  <a:pt x="383" y="664"/>
                </a:lnTo>
                <a:lnTo>
                  <a:pt x="382" y="665"/>
                </a:lnTo>
                <a:lnTo>
                  <a:pt x="381" y="666"/>
                </a:lnTo>
                <a:lnTo>
                  <a:pt x="381" y="667"/>
                </a:lnTo>
                <a:lnTo>
                  <a:pt x="380" y="667"/>
                </a:lnTo>
                <a:lnTo>
                  <a:pt x="379" y="667"/>
                </a:lnTo>
                <a:lnTo>
                  <a:pt x="378" y="668"/>
                </a:lnTo>
                <a:lnTo>
                  <a:pt x="377" y="668"/>
                </a:lnTo>
                <a:lnTo>
                  <a:pt x="372" y="668"/>
                </a:lnTo>
                <a:lnTo>
                  <a:pt x="370" y="669"/>
                </a:lnTo>
                <a:lnTo>
                  <a:pt x="368" y="669"/>
                </a:lnTo>
                <a:lnTo>
                  <a:pt x="367" y="669"/>
                </a:lnTo>
                <a:lnTo>
                  <a:pt x="367" y="670"/>
                </a:lnTo>
                <a:lnTo>
                  <a:pt x="366" y="670"/>
                </a:lnTo>
                <a:lnTo>
                  <a:pt x="365" y="671"/>
                </a:lnTo>
                <a:lnTo>
                  <a:pt x="365" y="671"/>
                </a:lnTo>
                <a:lnTo>
                  <a:pt x="364" y="673"/>
                </a:lnTo>
                <a:lnTo>
                  <a:pt x="363" y="675"/>
                </a:lnTo>
                <a:lnTo>
                  <a:pt x="362" y="677"/>
                </a:lnTo>
                <a:lnTo>
                  <a:pt x="362" y="677"/>
                </a:lnTo>
                <a:lnTo>
                  <a:pt x="362" y="678"/>
                </a:lnTo>
                <a:lnTo>
                  <a:pt x="361" y="679"/>
                </a:lnTo>
                <a:lnTo>
                  <a:pt x="360" y="679"/>
                </a:lnTo>
                <a:lnTo>
                  <a:pt x="359" y="680"/>
                </a:lnTo>
                <a:lnTo>
                  <a:pt x="358" y="680"/>
                </a:lnTo>
                <a:lnTo>
                  <a:pt x="356" y="681"/>
                </a:lnTo>
                <a:lnTo>
                  <a:pt x="354" y="682"/>
                </a:lnTo>
                <a:lnTo>
                  <a:pt x="353" y="682"/>
                </a:lnTo>
                <a:lnTo>
                  <a:pt x="352" y="682"/>
                </a:lnTo>
                <a:lnTo>
                  <a:pt x="351" y="683"/>
                </a:lnTo>
                <a:lnTo>
                  <a:pt x="350" y="684"/>
                </a:lnTo>
                <a:lnTo>
                  <a:pt x="349" y="684"/>
                </a:lnTo>
                <a:lnTo>
                  <a:pt x="346" y="687"/>
                </a:lnTo>
                <a:lnTo>
                  <a:pt x="345" y="688"/>
                </a:lnTo>
                <a:lnTo>
                  <a:pt x="344" y="689"/>
                </a:lnTo>
                <a:lnTo>
                  <a:pt x="343" y="690"/>
                </a:lnTo>
                <a:lnTo>
                  <a:pt x="342" y="690"/>
                </a:lnTo>
                <a:lnTo>
                  <a:pt x="340" y="690"/>
                </a:lnTo>
                <a:lnTo>
                  <a:pt x="339" y="690"/>
                </a:lnTo>
                <a:lnTo>
                  <a:pt x="339" y="690"/>
                </a:lnTo>
                <a:lnTo>
                  <a:pt x="338" y="690"/>
                </a:lnTo>
                <a:lnTo>
                  <a:pt x="337" y="689"/>
                </a:lnTo>
                <a:lnTo>
                  <a:pt x="333" y="688"/>
                </a:lnTo>
                <a:lnTo>
                  <a:pt x="328" y="685"/>
                </a:lnTo>
                <a:lnTo>
                  <a:pt x="324" y="683"/>
                </a:lnTo>
                <a:lnTo>
                  <a:pt x="313" y="678"/>
                </a:lnTo>
                <a:lnTo>
                  <a:pt x="311" y="677"/>
                </a:lnTo>
                <a:lnTo>
                  <a:pt x="309" y="676"/>
                </a:lnTo>
                <a:lnTo>
                  <a:pt x="308" y="676"/>
                </a:lnTo>
                <a:lnTo>
                  <a:pt x="307" y="675"/>
                </a:lnTo>
                <a:lnTo>
                  <a:pt x="302" y="675"/>
                </a:lnTo>
                <a:lnTo>
                  <a:pt x="299" y="674"/>
                </a:lnTo>
                <a:lnTo>
                  <a:pt x="297" y="674"/>
                </a:lnTo>
                <a:lnTo>
                  <a:pt x="291" y="671"/>
                </a:lnTo>
                <a:lnTo>
                  <a:pt x="284" y="669"/>
                </a:lnTo>
                <a:lnTo>
                  <a:pt x="280" y="668"/>
                </a:lnTo>
                <a:lnTo>
                  <a:pt x="279" y="668"/>
                </a:lnTo>
                <a:lnTo>
                  <a:pt x="277" y="667"/>
                </a:lnTo>
                <a:lnTo>
                  <a:pt x="274" y="667"/>
                </a:lnTo>
                <a:lnTo>
                  <a:pt x="269" y="667"/>
                </a:lnTo>
                <a:lnTo>
                  <a:pt x="268" y="667"/>
                </a:lnTo>
                <a:lnTo>
                  <a:pt x="266" y="667"/>
                </a:lnTo>
                <a:lnTo>
                  <a:pt x="260" y="666"/>
                </a:lnTo>
                <a:lnTo>
                  <a:pt x="258" y="665"/>
                </a:lnTo>
                <a:lnTo>
                  <a:pt x="254" y="665"/>
                </a:lnTo>
                <a:lnTo>
                  <a:pt x="253" y="665"/>
                </a:lnTo>
                <a:lnTo>
                  <a:pt x="251" y="665"/>
                </a:lnTo>
                <a:lnTo>
                  <a:pt x="246" y="666"/>
                </a:lnTo>
                <a:lnTo>
                  <a:pt x="244" y="666"/>
                </a:lnTo>
                <a:lnTo>
                  <a:pt x="242" y="666"/>
                </a:lnTo>
                <a:lnTo>
                  <a:pt x="241" y="666"/>
                </a:lnTo>
                <a:lnTo>
                  <a:pt x="240" y="666"/>
                </a:lnTo>
                <a:lnTo>
                  <a:pt x="239" y="666"/>
                </a:lnTo>
                <a:lnTo>
                  <a:pt x="238" y="665"/>
                </a:lnTo>
                <a:lnTo>
                  <a:pt x="235" y="664"/>
                </a:lnTo>
                <a:lnTo>
                  <a:pt x="234" y="663"/>
                </a:lnTo>
                <a:lnTo>
                  <a:pt x="231" y="663"/>
                </a:lnTo>
                <a:lnTo>
                  <a:pt x="227" y="662"/>
                </a:lnTo>
                <a:lnTo>
                  <a:pt x="226" y="661"/>
                </a:lnTo>
                <a:lnTo>
                  <a:pt x="225" y="661"/>
                </a:lnTo>
                <a:lnTo>
                  <a:pt x="224" y="661"/>
                </a:lnTo>
                <a:lnTo>
                  <a:pt x="222" y="659"/>
                </a:lnTo>
                <a:lnTo>
                  <a:pt x="219" y="656"/>
                </a:lnTo>
                <a:lnTo>
                  <a:pt x="218" y="655"/>
                </a:lnTo>
                <a:lnTo>
                  <a:pt x="217" y="655"/>
                </a:lnTo>
                <a:lnTo>
                  <a:pt x="216" y="653"/>
                </a:lnTo>
                <a:lnTo>
                  <a:pt x="215" y="652"/>
                </a:lnTo>
                <a:lnTo>
                  <a:pt x="215" y="651"/>
                </a:lnTo>
                <a:lnTo>
                  <a:pt x="214" y="650"/>
                </a:lnTo>
                <a:lnTo>
                  <a:pt x="213" y="647"/>
                </a:lnTo>
                <a:lnTo>
                  <a:pt x="212" y="646"/>
                </a:lnTo>
                <a:lnTo>
                  <a:pt x="212" y="645"/>
                </a:lnTo>
                <a:lnTo>
                  <a:pt x="211" y="645"/>
                </a:lnTo>
                <a:lnTo>
                  <a:pt x="211" y="644"/>
                </a:lnTo>
                <a:lnTo>
                  <a:pt x="209" y="642"/>
                </a:lnTo>
                <a:lnTo>
                  <a:pt x="208" y="641"/>
                </a:lnTo>
                <a:lnTo>
                  <a:pt x="207" y="640"/>
                </a:lnTo>
                <a:lnTo>
                  <a:pt x="206" y="639"/>
                </a:lnTo>
                <a:lnTo>
                  <a:pt x="205" y="638"/>
                </a:lnTo>
                <a:lnTo>
                  <a:pt x="205" y="637"/>
                </a:lnTo>
                <a:lnTo>
                  <a:pt x="204" y="636"/>
                </a:lnTo>
                <a:lnTo>
                  <a:pt x="204" y="635"/>
                </a:lnTo>
                <a:lnTo>
                  <a:pt x="204" y="634"/>
                </a:lnTo>
                <a:lnTo>
                  <a:pt x="204" y="634"/>
                </a:lnTo>
                <a:lnTo>
                  <a:pt x="205" y="633"/>
                </a:lnTo>
                <a:lnTo>
                  <a:pt x="205" y="632"/>
                </a:lnTo>
                <a:lnTo>
                  <a:pt x="205" y="631"/>
                </a:lnTo>
                <a:lnTo>
                  <a:pt x="206" y="630"/>
                </a:lnTo>
                <a:lnTo>
                  <a:pt x="207" y="630"/>
                </a:lnTo>
                <a:lnTo>
                  <a:pt x="207" y="629"/>
                </a:lnTo>
                <a:lnTo>
                  <a:pt x="209" y="628"/>
                </a:lnTo>
                <a:lnTo>
                  <a:pt x="210" y="627"/>
                </a:lnTo>
                <a:lnTo>
                  <a:pt x="211" y="626"/>
                </a:lnTo>
                <a:lnTo>
                  <a:pt x="215" y="625"/>
                </a:lnTo>
                <a:lnTo>
                  <a:pt x="216" y="624"/>
                </a:lnTo>
                <a:lnTo>
                  <a:pt x="216" y="624"/>
                </a:lnTo>
                <a:lnTo>
                  <a:pt x="217" y="623"/>
                </a:lnTo>
                <a:lnTo>
                  <a:pt x="217" y="622"/>
                </a:lnTo>
                <a:lnTo>
                  <a:pt x="218" y="622"/>
                </a:lnTo>
                <a:lnTo>
                  <a:pt x="218" y="621"/>
                </a:lnTo>
                <a:lnTo>
                  <a:pt x="219" y="620"/>
                </a:lnTo>
                <a:lnTo>
                  <a:pt x="219" y="618"/>
                </a:lnTo>
                <a:lnTo>
                  <a:pt x="219" y="617"/>
                </a:lnTo>
                <a:lnTo>
                  <a:pt x="219" y="616"/>
                </a:lnTo>
                <a:lnTo>
                  <a:pt x="218" y="615"/>
                </a:lnTo>
                <a:lnTo>
                  <a:pt x="218" y="614"/>
                </a:lnTo>
                <a:lnTo>
                  <a:pt x="217" y="614"/>
                </a:lnTo>
                <a:lnTo>
                  <a:pt x="217" y="613"/>
                </a:lnTo>
                <a:lnTo>
                  <a:pt x="216" y="612"/>
                </a:lnTo>
                <a:lnTo>
                  <a:pt x="212" y="609"/>
                </a:lnTo>
                <a:lnTo>
                  <a:pt x="210" y="608"/>
                </a:lnTo>
                <a:lnTo>
                  <a:pt x="209" y="607"/>
                </a:lnTo>
                <a:lnTo>
                  <a:pt x="208" y="605"/>
                </a:lnTo>
                <a:lnTo>
                  <a:pt x="205" y="601"/>
                </a:lnTo>
                <a:lnTo>
                  <a:pt x="203" y="599"/>
                </a:lnTo>
                <a:lnTo>
                  <a:pt x="201" y="597"/>
                </a:lnTo>
                <a:lnTo>
                  <a:pt x="200" y="595"/>
                </a:lnTo>
                <a:lnTo>
                  <a:pt x="198" y="594"/>
                </a:lnTo>
                <a:lnTo>
                  <a:pt x="197" y="593"/>
                </a:lnTo>
                <a:lnTo>
                  <a:pt x="196" y="592"/>
                </a:lnTo>
                <a:lnTo>
                  <a:pt x="195" y="591"/>
                </a:lnTo>
                <a:lnTo>
                  <a:pt x="194" y="591"/>
                </a:lnTo>
                <a:lnTo>
                  <a:pt x="193" y="590"/>
                </a:lnTo>
                <a:lnTo>
                  <a:pt x="190" y="589"/>
                </a:lnTo>
                <a:lnTo>
                  <a:pt x="186" y="588"/>
                </a:lnTo>
                <a:lnTo>
                  <a:pt x="184" y="587"/>
                </a:lnTo>
                <a:lnTo>
                  <a:pt x="182" y="586"/>
                </a:lnTo>
                <a:lnTo>
                  <a:pt x="180" y="585"/>
                </a:lnTo>
                <a:lnTo>
                  <a:pt x="178" y="584"/>
                </a:lnTo>
                <a:lnTo>
                  <a:pt x="177" y="584"/>
                </a:lnTo>
                <a:lnTo>
                  <a:pt x="172" y="580"/>
                </a:lnTo>
                <a:lnTo>
                  <a:pt x="171" y="579"/>
                </a:lnTo>
                <a:lnTo>
                  <a:pt x="170" y="578"/>
                </a:lnTo>
                <a:lnTo>
                  <a:pt x="168" y="577"/>
                </a:lnTo>
                <a:lnTo>
                  <a:pt x="167" y="575"/>
                </a:lnTo>
                <a:lnTo>
                  <a:pt x="165" y="573"/>
                </a:lnTo>
                <a:lnTo>
                  <a:pt x="159" y="566"/>
                </a:lnTo>
                <a:lnTo>
                  <a:pt x="156" y="564"/>
                </a:lnTo>
                <a:lnTo>
                  <a:pt x="154" y="562"/>
                </a:lnTo>
                <a:lnTo>
                  <a:pt x="152" y="560"/>
                </a:lnTo>
                <a:lnTo>
                  <a:pt x="150" y="559"/>
                </a:lnTo>
                <a:lnTo>
                  <a:pt x="148" y="557"/>
                </a:lnTo>
                <a:lnTo>
                  <a:pt x="146" y="555"/>
                </a:lnTo>
                <a:lnTo>
                  <a:pt x="144" y="554"/>
                </a:lnTo>
                <a:lnTo>
                  <a:pt x="142" y="553"/>
                </a:lnTo>
                <a:lnTo>
                  <a:pt x="140" y="552"/>
                </a:lnTo>
                <a:lnTo>
                  <a:pt x="138" y="551"/>
                </a:lnTo>
                <a:lnTo>
                  <a:pt x="136" y="550"/>
                </a:lnTo>
                <a:lnTo>
                  <a:pt x="134" y="549"/>
                </a:lnTo>
                <a:lnTo>
                  <a:pt x="125" y="547"/>
                </a:lnTo>
                <a:lnTo>
                  <a:pt x="123" y="546"/>
                </a:lnTo>
                <a:lnTo>
                  <a:pt x="121" y="545"/>
                </a:lnTo>
                <a:lnTo>
                  <a:pt x="120" y="545"/>
                </a:lnTo>
                <a:lnTo>
                  <a:pt x="118" y="544"/>
                </a:lnTo>
                <a:lnTo>
                  <a:pt x="117" y="543"/>
                </a:lnTo>
                <a:lnTo>
                  <a:pt x="117" y="543"/>
                </a:lnTo>
                <a:lnTo>
                  <a:pt x="116" y="542"/>
                </a:lnTo>
                <a:lnTo>
                  <a:pt x="115" y="541"/>
                </a:lnTo>
                <a:lnTo>
                  <a:pt x="115" y="539"/>
                </a:lnTo>
                <a:lnTo>
                  <a:pt x="114" y="537"/>
                </a:lnTo>
                <a:lnTo>
                  <a:pt x="114" y="536"/>
                </a:lnTo>
                <a:lnTo>
                  <a:pt x="113" y="532"/>
                </a:lnTo>
                <a:lnTo>
                  <a:pt x="113" y="530"/>
                </a:lnTo>
                <a:lnTo>
                  <a:pt x="113" y="529"/>
                </a:lnTo>
                <a:lnTo>
                  <a:pt x="112" y="527"/>
                </a:lnTo>
                <a:lnTo>
                  <a:pt x="111" y="524"/>
                </a:lnTo>
                <a:lnTo>
                  <a:pt x="108" y="518"/>
                </a:lnTo>
                <a:lnTo>
                  <a:pt x="107" y="516"/>
                </a:lnTo>
                <a:lnTo>
                  <a:pt x="107" y="514"/>
                </a:lnTo>
                <a:lnTo>
                  <a:pt x="105" y="512"/>
                </a:lnTo>
                <a:lnTo>
                  <a:pt x="105" y="511"/>
                </a:lnTo>
                <a:lnTo>
                  <a:pt x="104" y="511"/>
                </a:lnTo>
                <a:lnTo>
                  <a:pt x="103" y="510"/>
                </a:lnTo>
                <a:lnTo>
                  <a:pt x="103" y="509"/>
                </a:lnTo>
                <a:lnTo>
                  <a:pt x="99" y="507"/>
                </a:lnTo>
                <a:lnTo>
                  <a:pt x="98" y="506"/>
                </a:lnTo>
                <a:lnTo>
                  <a:pt x="97" y="505"/>
                </a:lnTo>
                <a:lnTo>
                  <a:pt x="97" y="504"/>
                </a:lnTo>
                <a:lnTo>
                  <a:pt x="96" y="504"/>
                </a:lnTo>
                <a:lnTo>
                  <a:pt x="95" y="503"/>
                </a:lnTo>
                <a:lnTo>
                  <a:pt x="95" y="501"/>
                </a:lnTo>
                <a:lnTo>
                  <a:pt x="94" y="500"/>
                </a:lnTo>
                <a:lnTo>
                  <a:pt x="93" y="498"/>
                </a:lnTo>
                <a:lnTo>
                  <a:pt x="92" y="496"/>
                </a:lnTo>
                <a:lnTo>
                  <a:pt x="90" y="490"/>
                </a:lnTo>
                <a:lnTo>
                  <a:pt x="88" y="485"/>
                </a:lnTo>
                <a:lnTo>
                  <a:pt x="87" y="482"/>
                </a:lnTo>
                <a:lnTo>
                  <a:pt x="86" y="480"/>
                </a:lnTo>
                <a:lnTo>
                  <a:pt x="85" y="479"/>
                </a:lnTo>
                <a:lnTo>
                  <a:pt x="84" y="477"/>
                </a:lnTo>
                <a:lnTo>
                  <a:pt x="83" y="476"/>
                </a:lnTo>
                <a:lnTo>
                  <a:pt x="82" y="475"/>
                </a:lnTo>
                <a:lnTo>
                  <a:pt x="82" y="475"/>
                </a:lnTo>
                <a:lnTo>
                  <a:pt x="81" y="475"/>
                </a:lnTo>
                <a:lnTo>
                  <a:pt x="80" y="474"/>
                </a:lnTo>
                <a:lnTo>
                  <a:pt x="79" y="474"/>
                </a:lnTo>
                <a:lnTo>
                  <a:pt x="75" y="475"/>
                </a:lnTo>
                <a:lnTo>
                  <a:pt x="72" y="475"/>
                </a:lnTo>
                <a:lnTo>
                  <a:pt x="70" y="475"/>
                </a:lnTo>
                <a:lnTo>
                  <a:pt x="66" y="475"/>
                </a:lnTo>
                <a:lnTo>
                  <a:pt x="65" y="475"/>
                </a:lnTo>
                <a:lnTo>
                  <a:pt x="63" y="475"/>
                </a:lnTo>
                <a:lnTo>
                  <a:pt x="61" y="474"/>
                </a:lnTo>
                <a:lnTo>
                  <a:pt x="60" y="474"/>
                </a:lnTo>
                <a:lnTo>
                  <a:pt x="58" y="473"/>
                </a:lnTo>
                <a:lnTo>
                  <a:pt x="58" y="473"/>
                </a:lnTo>
                <a:lnTo>
                  <a:pt x="57" y="472"/>
                </a:lnTo>
                <a:lnTo>
                  <a:pt x="56" y="471"/>
                </a:lnTo>
                <a:lnTo>
                  <a:pt x="55" y="470"/>
                </a:lnTo>
                <a:lnTo>
                  <a:pt x="51" y="466"/>
                </a:lnTo>
                <a:lnTo>
                  <a:pt x="50" y="465"/>
                </a:lnTo>
                <a:lnTo>
                  <a:pt x="49" y="463"/>
                </a:lnTo>
                <a:lnTo>
                  <a:pt x="47" y="461"/>
                </a:lnTo>
                <a:lnTo>
                  <a:pt x="46" y="458"/>
                </a:lnTo>
                <a:lnTo>
                  <a:pt x="43" y="453"/>
                </a:lnTo>
                <a:lnTo>
                  <a:pt x="42" y="450"/>
                </a:lnTo>
                <a:lnTo>
                  <a:pt x="40" y="444"/>
                </a:lnTo>
                <a:lnTo>
                  <a:pt x="37" y="439"/>
                </a:lnTo>
                <a:lnTo>
                  <a:pt x="36" y="435"/>
                </a:lnTo>
                <a:lnTo>
                  <a:pt x="35" y="434"/>
                </a:lnTo>
                <a:lnTo>
                  <a:pt x="35" y="433"/>
                </a:lnTo>
                <a:lnTo>
                  <a:pt x="34" y="433"/>
                </a:lnTo>
                <a:lnTo>
                  <a:pt x="34" y="433"/>
                </a:lnTo>
                <a:lnTo>
                  <a:pt x="34" y="432"/>
                </a:lnTo>
                <a:lnTo>
                  <a:pt x="33" y="432"/>
                </a:lnTo>
                <a:lnTo>
                  <a:pt x="32" y="432"/>
                </a:lnTo>
                <a:lnTo>
                  <a:pt x="29" y="432"/>
                </a:lnTo>
                <a:lnTo>
                  <a:pt x="28" y="432"/>
                </a:lnTo>
                <a:lnTo>
                  <a:pt x="27" y="432"/>
                </a:lnTo>
                <a:lnTo>
                  <a:pt x="26" y="431"/>
                </a:lnTo>
                <a:lnTo>
                  <a:pt x="25" y="430"/>
                </a:lnTo>
                <a:lnTo>
                  <a:pt x="24" y="429"/>
                </a:lnTo>
                <a:lnTo>
                  <a:pt x="23" y="427"/>
                </a:lnTo>
                <a:lnTo>
                  <a:pt x="21" y="424"/>
                </a:lnTo>
                <a:lnTo>
                  <a:pt x="20" y="423"/>
                </a:lnTo>
                <a:lnTo>
                  <a:pt x="19" y="422"/>
                </a:lnTo>
                <a:lnTo>
                  <a:pt x="18" y="421"/>
                </a:lnTo>
                <a:lnTo>
                  <a:pt x="17" y="420"/>
                </a:lnTo>
                <a:lnTo>
                  <a:pt x="16" y="419"/>
                </a:lnTo>
                <a:lnTo>
                  <a:pt x="15" y="419"/>
                </a:lnTo>
                <a:lnTo>
                  <a:pt x="14" y="418"/>
                </a:lnTo>
                <a:lnTo>
                  <a:pt x="13" y="418"/>
                </a:lnTo>
                <a:lnTo>
                  <a:pt x="12" y="418"/>
                </a:lnTo>
                <a:lnTo>
                  <a:pt x="10" y="417"/>
                </a:lnTo>
                <a:lnTo>
                  <a:pt x="8" y="417"/>
                </a:lnTo>
                <a:lnTo>
                  <a:pt x="6" y="417"/>
                </a:lnTo>
                <a:lnTo>
                  <a:pt x="5" y="417"/>
                </a:lnTo>
                <a:lnTo>
                  <a:pt x="4" y="417"/>
                </a:lnTo>
                <a:lnTo>
                  <a:pt x="4" y="417"/>
                </a:lnTo>
                <a:lnTo>
                  <a:pt x="4" y="415"/>
                </a:lnTo>
                <a:lnTo>
                  <a:pt x="2" y="410"/>
                </a:lnTo>
                <a:lnTo>
                  <a:pt x="1" y="409"/>
                </a:lnTo>
                <a:lnTo>
                  <a:pt x="1" y="407"/>
                </a:lnTo>
                <a:lnTo>
                  <a:pt x="1" y="406"/>
                </a:lnTo>
                <a:lnTo>
                  <a:pt x="1" y="405"/>
                </a:lnTo>
                <a:lnTo>
                  <a:pt x="0" y="403"/>
                </a:lnTo>
                <a:lnTo>
                  <a:pt x="0" y="401"/>
                </a:lnTo>
                <a:lnTo>
                  <a:pt x="0" y="399"/>
                </a:lnTo>
                <a:lnTo>
                  <a:pt x="0" y="397"/>
                </a:lnTo>
                <a:lnTo>
                  <a:pt x="1" y="395"/>
                </a:lnTo>
                <a:lnTo>
                  <a:pt x="1" y="393"/>
                </a:lnTo>
                <a:lnTo>
                  <a:pt x="2" y="389"/>
                </a:lnTo>
                <a:lnTo>
                  <a:pt x="2" y="387"/>
                </a:lnTo>
                <a:lnTo>
                  <a:pt x="3" y="384"/>
                </a:lnTo>
                <a:lnTo>
                  <a:pt x="3" y="383"/>
                </a:lnTo>
                <a:lnTo>
                  <a:pt x="4" y="381"/>
                </a:lnTo>
                <a:lnTo>
                  <a:pt x="5" y="379"/>
                </a:lnTo>
                <a:lnTo>
                  <a:pt x="6" y="376"/>
                </a:lnTo>
                <a:lnTo>
                  <a:pt x="8" y="373"/>
                </a:lnTo>
                <a:lnTo>
                  <a:pt x="9" y="371"/>
                </a:lnTo>
                <a:lnTo>
                  <a:pt x="10" y="370"/>
                </a:lnTo>
                <a:lnTo>
                  <a:pt x="11" y="369"/>
                </a:lnTo>
                <a:lnTo>
                  <a:pt x="12" y="368"/>
                </a:lnTo>
                <a:lnTo>
                  <a:pt x="13" y="367"/>
                </a:lnTo>
                <a:lnTo>
                  <a:pt x="14" y="367"/>
                </a:lnTo>
                <a:lnTo>
                  <a:pt x="15" y="366"/>
                </a:lnTo>
                <a:lnTo>
                  <a:pt x="16" y="366"/>
                </a:lnTo>
                <a:lnTo>
                  <a:pt x="19" y="364"/>
                </a:lnTo>
                <a:lnTo>
                  <a:pt x="20" y="364"/>
                </a:lnTo>
                <a:lnTo>
                  <a:pt x="21" y="363"/>
                </a:lnTo>
                <a:lnTo>
                  <a:pt x="23" y="362"/>
                </a:lnTo>
                <a:lnTo>
                  <a:pt x="23" y="361"/>
                </a:lnTo>
                <a:lnTo>
                  <a:pt x="24" y="360"/>
                </a:lnTo>
                <a:lnTo>
                  <a:pt x="25" y="359"/>
                </a:lnTo>
                <a:lnTo>
                  <a:pt x="25" y="359"/>
                </a:lnTo>
                <a:lnTo>
                  <a:pt x="26" y="358"/>
                </a:lnTo>
                <a:lnTo>
                  <a:pt x="26" y="357"/>
                </a:lnTo>
                <a:lnTo>
                  <a:pt x="26" y="356"/>
                </a:lnTo>
                <a:lnTo>
                  <a:pt x="27" y="355"/>
                </a:lnTo>
                <a:lnTo>
                  <a:pt x="27" y="353"/>
                </a:lnTo>
                <a:lnTo>
                  <a:pt x="27" y="351"/>
                </a:lnTo>
                <a:lnTo>
                  <a:pt x="27" y="349"/>
                </a:lnTo>
                <a:lnTo>
                  <a:pt x="27" y="347"/>
                </a:lnTo>
                <a:lnTo>
                  <a:pt x="25" y="341"/>
                </a:lnTo>
                <a:lnTo>
                  <a:pt x="25" y="340"/>
                </a:lnTo>
                <a:lnTo>
                  <a:pt x="24" y="338"/>
                </a:lnTo>
                <a:lnTo>
                  <a:pt x="23" y="334"/>
                </a:lnTo>
                <a:lnTo>
                  <a:pt x="22" y="333"/>
                </a:lnTo>
                <a:lnTo>
                  <a:pt x="22" y="331"/>
                </a:lnTo>
                <a:lnTo>
                  <a:pt x="22" y="330"/>
                </a:lnTo>
                <a:lnTo>
                  <a:pt x="22" y="329"/>
                </a:lnTo>
                <a:lnTo>
                  <a:pt x="22" y="327"/>
                </a:lnTo>
                <a:lnTo>
                  <a:pt x="23" y="324"/>
                </a:lnTo>
                <a:lnTo>
                  <a:pt x="23" y="322"/>
                </a:lnTo>
                <a:lnTo>
                  <a:pt x="24" y="320"/>
                </a:lnTo>
                <a:lnTo>
                  <a:pt x="24" y="314"/>
                </a:lnTo>
                <a:lnTo>
                  <a:pt x="24" y="312"/>
                </a:lnTo>
                <a:lnTo>
                  <a:pt x="25" y="309"/>
                </a:lnTo>
                <a:lnTo>
                  <a:pt x="26" y="304"/>
                </a:lnTo>
                <a:lnTo>
                  <a:pt x="26" y="303"/>
                </a:lnTo>
                <a:lnTo>
                  <a:pt x="26" y="302"/>
                </a:lnTo>
                <a:lnTo>
                  <a:pt x="27" y="302"/>
                </a:lnTo>
                <a:lnTo>
                  <a:pt x="27" y="302"/>
                </a:lnTo>
                <a:lnTo>
                  <a:pt x="28" y="302"/>
                </a:lnTo>
                <a:lnTo>
                  <a:pt x="29" y="302"/>
                </a:lnTo>
                <a:lnTo>
                  <a:pt x="30" y="302"/>
                </a:lnTo>
                <a:lnTo>
                  <a:pt x="35" y="303"/>
                </a:lnTo>
                <a:lnTo>
                  <a:pt x="37" y="303"/>
                </a:lnTo>
                <a:lnTo>
                  <a:pt x="38" y="303"/>
                </a:lnTo>
                <a:lnTo>
                  <a:pt x="39" y="303"/>
                </a:lnTo>
                <a:lnTo>
                  <a:pt x="40" y="303"/>
                </a:lnTo>
                <a:lnTo>
                  <a:pt x="41" y="303"/>
                </a:lnTo>
                <a:lnTo>
                  <a:pt x="42" y="302"/>
                </a:lnTo>
                <a:lnTo>
                  <a:pt x="44" y="302"/>
                </a:lnTo>
                <a:lnTo>
                  <a:pt x="45" y="301"/>
                </a:lnTo>
                <a:lnTo>
                  <a:pt x="46" y="301"/>
                </a:lnTo>
                <a:lnTo>
                  <a:pt x="48" y="300"/>
                </a:lnTo>
                <a:lnTo>
                  <a:pt x="50" y="298"/>
                </a:lnTo>
                <a:lnTo>
                  <a:pt x="54" y="295"/>
                </a:lnTo>
                <a:lnTo>
                  <a:pt x="55" y="294"/>
                </a:lnTo>
                <a:lnTo>
                  <a:pt x="57" y="293"/>
                </a:lnTo>
                <a:lnTo>
                  <a:pt x="59" y="292"/>
                </a:lnTo>
                <a:lnTo>
                  <a:pt x="63" y="290"/>
                </a:lnTo>
                <a:lnTo>
                  <a:pt x="64" y="290"/>
                </a:lnTo>
                <a:lnTo>
                  <a:pt x="65" y="290"/>
                </a:lnTo>
                <a:lnTo>
                  <a:pt x="65" y="289"/>
                </a:lnTo>
                <a:lnTo>
                  <a:pt x="66" y="288"/>
                </a:lnTo>
                <a:lnTo>
                  <a:pt x="66" y="288"/>
                </a:lnTo>
                <a:lnTo>
                  <a:pt x="67" y="284"/>
                </a:lnTo>
                <a:lnTo>
                  <a:pt x="69" y="279"/>
                </a:lnTo>
                <a:lnTo>
                  <a:pt x="69" y="277"/>
                </a:lnTo>
                <a:lnTo>
                  <a:pt x="70" y="276"/>
                </a:lnTo>
                <a:lnTo>
                  <a:pt x="71" y="275"/>
                </a:lnTo>
                <a:lnTo>
                  <a:pt x="72" y="273"/>
                </a:lnTo>
                <a:lnTo>
                  <a:pt x="73" y="272"/>
                </a:lnTo>
                <a:lnTo>
                  <a:pt x="75" y="270"/>
                </a:lnTo>
                <a:lnTo>
                  <a:pt x="75" y="269"/>
                </a:lnTo>
                <a:lnTo>
                  <a:pt x="76" y="269"/>
                </a:lnTo>
                <a:lnTo>
                  <a:pt x="76" y="268"/>
                </a:lnTo>
                <a:lnTo>
                  <a:pt x="76" y="267"/>
                </a:lnTo>
                <a:lnTo>
                  <a:pt x="76" y="266"/>
                </a:lnTo>
                <a:lnTo>
                  <a:pt x="76" y="265"/>
                </a:lnTo>
                <a:lnTo>
                  <a:pt x="76" y="264"/>
                </a:lnTo>
                <a:lnTo>
                  <a:pt x="76" y="262"/>
                </a:lnTo>
                <a:lnTo>
                  <a:pt x="75" y="261"/>
                </a:lnTo>
                <a:lnTo>
                  <a:pt x="75" y="260"/>
                </a:lnTo>
                <a:lnTo>
                  <a:pt x="74" y="259"/>
                </a:lnTo>
                <a:lnTo>
                  <a:pt x="72" y="256"/>
                </a:lnTo>
                <a:lnTo>
                  <a:pt x="71" y="255"/>
                </a:lnTo>
                <a:lnTo>
                  <a:pt x="70" y="253"/>
                </a:lnTo>
                <a:lnTo>
                  <a:pt x="69" y="251"/>
                </a:lnTo>
                <a:lnTo>
                  <a:pt x="69" y="250"/>
                </a:lnTo>
                <a:lnTo>
                  <a:pt x="69" y="249"/>
                </a:lnTo>
                <a:lnTo>
                  <a:pt x="69" y="248"/>
                </a:lnTo>
                <a:lnTo>
                  <a:pt x="69" y="247"/>
                </a:lnTo>
                <a:lnTo>
                  <a:pt x="69" y="246"/>
                </a:lnTo>
                <a:lnTo>
                  <a:pt x="70" y="245"/>
                </a:lnTo>
                <a:lnTo>
                  <a:pt x="70" y="244"/>
                </a:lnTo>
                <a:lnTo>
                  <a:pt x="71" y="243"/>
                </a:lnTo>
                <a:lnTo>
                  <a:pt x="72" y="242"/>
                </a:lnTo>
                <a:lnTo>
                  <a:pt x="74" y="241"/>
                </a:lnTo>
                <a:lnTo>
                  <a:pt x="75" y="238"/>
                </a:lnTo>
                <a:lnTo>
                  <a:pt x="76" y="238"/>
                </a:lnTo>
                <a:lnTo>
                  <a:pt x="77" y="237"/>
                </a:lnTo>
                <a:lnTo>
                  <a:pt x="79" y="236"/>
                </a:lnTo>
                <a:lnTo>
                  <a:pt x="79" y="236"/>
                </a:lnTo>
                <a:lnTo>
                  <a:pt x="80" y="236"/>
                </a:lnTo>
                <a:lnTo>
                  <a:pt x="80" y="235"/>
                </a:lnTo>
                <a:lnTo>
                  <a:pt x="81" y="235"/>
                </a:lnTo>
                <a:lnTo>
                  <a:pt x="81" y="234"/>
                </a:lnTo>
                <a:lnTo>
                  <a:pt x="82" y="232"/>
                </a:lnTo>
                <a:lnTo>
                  <a:pt x="82" y="231"/>
                </a:lnTo>
                <a:lnTo>
                  <a:pt x="82" y="231"/>
                </a:lnTo>
                <a:lnTo>
                  <a:pt x="82" y="230"/>
                </a:lnTo>
                <a:lnTo>
                  <a:pt x="82" y="230"/>
                </a:lnTo>
                <a:lnTo>
                  <a:pt x="81" y="229"/>
                </a:lnTo>
                <a:lnTo>
                  <a:pt x="81" y="229"/>
                </a:lnTo>
                <a:lnTo>
                  <a:pt x="79" y="227"/>
                </a:lnTo>
                <a:lnTo>
                  <a:pt x="78" y="226"/>
                </a:lnTo>
                <a:lnTo>
                  <a:pt x="77" y="225"/>
                </a:lnTo>
                <a:lnTo>
                  <a:pt x="76" y="225"/>
                </a:lnTo>
                <a:lnTo>
                  <a:pt x="76" y="224"/>
                </a:lnTo>
                <a:lnTo>
                  <a:pt x="76" y="223"/>
                </a:lnTo>
                <a:lnTo>
                  <a:pt x="75" y="222"/>
                </a:lnTo>
                <a:lnTo>
                  <a:pt x="75" y="221"/>
                </a:lnTo>
                <a:lnTo>
                  <a:pt x="75" y="221"/>
                </a:lnTo>
                <a:lnTo>
                  <a:pt x="75" y="220"/>
                </a:lnTo>
                <a:lnTo>
                  <a:pt x="75" y="219"/>
                </a:lnTo>
                <a:lnTo>
                  <a:pt x="75" y="218"/>
                </a:lnTo>
                <a:lnTo>
                  <a:pt x="75" y="218"/>
                </a:lnTo>
                <a:lnTo>
                  <a:pt x="75" y="217"/>
                </a:lnTo>
                <a:lnTo>
                  <a:pt x="75" y="217"/>
                </a:lnTo>
                <a:lnTo>
                  <a:pt x="76" y="216"/>
                </a:lnTo>
                <a:lnTo>
                  <a:pt x="76" y="216"/>
                </a:lnTo>
                <a:lnTo>
                  <a:pt x="77" y="216"/>
                </a:lnTo>
                <a:lnTo>
                  <a:pt x="80" y="214"/>
                </a:lnTo>
                <a:lnTo>
                  <a:pt x="81" y="213"/>
                </a:lnTo>
                <a:lnTo>
                  <a:pt x="81" y="213"/>
                </a:lnTo>
                <a:lnTo>
                  <a:pt x="82" y="212"/>
                </a:lnTo>
                <a:lnTo>
                  <a:pt x="82" y="212"/>
                </a:lnTo>
                <a:lnTo>
                  <a:pt x="83" y="211"/>
                </a:lnTo>
                <a:lnTo>
                  <a:pt x="83" y="210"/>
                </a:lnTo>
                <a:lnTo>
                  <a:pt x="83" y="209"/>
                </a:lnTo>
                <a:lnTo>
                  <a:pt x="84" y="209"/>
                </a:lnTo>
                <a:lnTo>
                  <a:pt x="84" y="208"/>
                </a:lnTo>
                <a:lnTo>
                  <a:pt x="84" y="207"/>
                </a:lnTo>
                <a:lnTo>
                  <a:pt x="84" y="206"/>
                </a:lnTo>
                <a:lnTo>
                  <a:pt x="83" y="204"/>
                </a:lnTo>
                <a:lnTo>
                  <a:pt x="83" y="202"/>
                </a:lnTo>
                <a:lnTo>
                  <a:pt x="83" y="201"/>
                </a:lnTo>
                <a:lnTo>
                  <a:pt x="83" y="200"/>
                </a:lnTo>
                <a:lnTo>
                  <a:pt x="84" y="199"/>
                </a:lnTo>
                <a:lnTo>
                  <a:pt x="84" y="197"/>
                </a:lnTo>
                <a:lnTo>
                  <a:pt x="84" y="196"/>
                </a:lnTo>
                <a:lnTo>
                  <a:pt x="85" y="195"/>
                </a:lnTo>
                <a:lnTo>
                  <a:pt x="86" y="194"/>
                </a:lnTo>
                <a:lnTo>
                  <a:pt x="88" y="192"/>
                </a:lnTo>
                <a:lnTo>
                  <a:pt x="89" y="191"/>
                </a:lnTo>
                <a:lnTo>
                  <a:pt x="91" y="189"/>
                </a:lnTo>
                <a:lnTo>
                  <a:pt x="94" y="187"/>
                </a:lnTo>
                <a:lnTo>
                  <a:pt x="98" y="184"/>
                </a:lnTo>
                <a:lnTo>
                  <a:pt x="99" y="183"/>
                </a:lnTo>
                <a:lnTo>
                  <a:pt x="100" y="183"/>
                </a:lnTo>
                <a:lnTo>
                  <a:pt x="100" y="181"/>
                </a:lnTo>
                <a:lnTo>
                  <a:pt x="101" y="180"/>
                </a:lnTo>
                <a:lnTo>
                  <a:pt x="102" y="178"/>
                </a:lnTo>
                <a:lnTo>
                  <a:pt x="103" y="174"/>
                </a:lnTo>
                <a:lnTo>
                  <a:pt x="104" y="172"/>
                </a:lnTo>
                <a:lnTo>
                  <a:pt x="105" y="170"/>
                </a:lnTo>
                <a:lnTo>
                  <a:pt x="107" y="167"/>
                </a:lnTo>
                <a:lnTo>
                  <a:pt x="108" y="166"/>
                </a:lnTo>
                <a:lnTo>
                  <a:pt x="108" y="165"/>
                </a:lnTo>
                <a:lnTo>
                  <a:pt x="109" y="163"/>
                </a:lnTo>
                <a:lnTo>
                  <a:pt x="109" y="160"/>
                </a:lnTo>
                <a:lnTo>
                  <a:pt x="110" y="159"/>
                </a:lnTo>
                <a:lnTo>
                  <a:pt x="110" y="158"/>
                </a:lnTo>
                <a:lnTo>
                  <a:pt x="110" y="156"/>
                </a:lnTo>
                <a:lnTo>
                  <a:pt x="109" y="155"/>
                </a:lnTo>
                <a:lnTo>
                  <a:pt x="109" y="154"/>
                </a:lnTo>
                <a:lnTo>
                  <a:pt x="108" y="154"/>
                </a:lnTo>
                <a:lnTo>
                  <a:pt x="106" y="151"/>
                </a:lnTo>
                <a:lnTo>
                  <a:pt x="105" y="150"/>
                </a:lnTo>
                <a:lnTo>
                  <a:pt x="104" y="148"/>
                </a:lnTo>
                <a:lnTo>
                  <a:pt x="102" y="144"/>
                </a:lnTo>
                <a:lnTo>
                  <a:pt x="101" y="142"/>
                </a:lnTo>
                <a:lnTo>
                  <a:pt x="101" y="140"/>
                </a:lnTo>
                <a:lnTo>
                  <a:pt x="100" y="137"/>
                </a:lnTo>
                <a:lnTo>
                  <a:pt x="100" y="135"/>
                </a:lnTo>
                <a:lnTo>
                  <a:pt x="100" y="133"/>
                </a:lnTo>
                <a:lnTo>
                  <a:pt x="100" y="131"/>
                </a:lnTo>
                <a:lnTo>
                  <a:pt x="101" y="127"/>
                </a:lnTo>
                <a:lnTo>
                  <a:pt x="101" y="125"/>
                </a:lnTo>
                <a:lnTo>
                  <a:pt x="101" y="124"/>
                </a:lnTo>
                <a:lnTo>
                  <a:pt x="102" y="122"/>
                </a:lnTo>
                <a:lnTo>
                  <a:pt x="103" y="120"/>
                </a:lnTo>
                <a:lnTo>
                  <a:pt x="104" y="119"/>
                </a:lnTo>
                <a:lnTo>
                  <a:pt x="107" y="114"/>
                </a:lnTo>
                <a:lnTo>
                  <a:pt x="108" y="113"/>
                </a:lnTo>
                <a:lnTo>
                  <a:pt x="108" y="112"/>
                </a:lnTo>
                <a:lnTo>
                  <a:pt x="108" y="112"/>
                </a:lnTo>
                <a:lnTo>
                  <a:pt x="107" y="111"/>
                </a:lnTo>
                <a:lnTo>
                  <a:pt x="107" y="109"/>
                </a:lnTo>
                <a:lnTo>
                  <a:pt x="106" y="108"/>
                </a:lnTo>
                <a:lnTo>
                  <a:pt x="105" y="105"/>
                </a:lnTo>
                <a:lnTo>
                  <a:pt x="104" y="102"/>
                </a:lnTo>
                <a:lnTo>
                  <a:pt x="103" y="100"/>
                </a:lnTo>
                <a:lnTo>
                  <a:pt x="103" y="99"/>
                </a:lnTo>
                <a:lnTo>
                  <a:pt x="102" y="96"/>
                </a:lnTo>
                <a:lnTo>
                  <a:pt x="102" y="94"/>
                </a:lnTo>
                <a:lnTo>
                  <a:pt x="102" y="88"/>
                </a:lnTo>
                <a:lnTo>
                  <a:pt x="101" y="87"/>
                </a:lnTo>
                <a:lnTo>
                  <a:pt x="101" y="85"/>
                </a:lnTo>
                <a:lnTo>
                  <a:pt x="101" y="83"/>
                </a:lnTo>
                <a:lnTo>
                  <a:pt x="100" y="82"/>
                </a:lnTo>
                <a:lnTo>
                  <a:pt x="100" y="81"/>
                </a:lnTo>
                <a:lnTo>
                  <a:pt x="100" y="81"/>
                </a:lnTo>
                <a:lnTo>
                  <a:pt x="98" y="79"/>
                </a:lnTo>
                <a:lnTo>
                  <a:pt x="97" y="78"/>
                </a:lnTo>
                <a:lnTo>
                  <a:pt x="97" y="77"/>
                </a:lnTo>
                <a:lnTo>
                  <a:pt x="97" y="76"/>
                </a:lnTo>
                <a:lnTo>
                  <a:pt x="97" y="76"/>
                </a:lnTo>
                <a:lnTo>
                  <a:pt x="97" y="75"/>
                </a:lnTo>
                <a:lnTo>
                  <a:pt x="97" y="74"/>
                </a:lnTo>
                <a:lnTo>
                  <a:pt x="97" y="74"/>
                </a:lnTo>
                <a:lnTo>
                  <a:pt x="97" y="72"/>
                </a:lnTo>
                <a:lnTo>
                  <a:pt x="99" y="66"/>
                </a:lnTo>
                <a:lnTo>
                  <a:pt x="99" y="65"/>
                </a:lnTo>
                <a:lnTo>
                  <a:pt x="100" y="64"/>
                </a:lnTo>
                <a:lnTo>
                  <a:pt x="100" y="63"/>
                </a:lnTo>
                <a:lnTo>
                  <a:pt x="101" y="62"/>
                </a:lnTo>
                <a:lnTo>
                  <a:pt x="101" y="61"/>
                </a:lnTo>
                <a:lnTo>
                  <a:pt x="102" y="61"/>
                </a:lnTo>
                <a:lnTo>
                  <a:pt x="102" y="61"/>
                </a:lnTo>
                <a:lnTo>
                  <a:pt x="103" y="61"/>
                </a:lnTo>
                <a:lnTo>
                  <a:pt x="103" y="61"/>
                </a:lnTo>
                <a:lnTo>
                  <a:pt x="104" y="61"/>
                </a:lnTo>
                <a:lnTo>
                  <a:pt x="104" y="62"/>
                </a:lnTo>
                <a:lnTo>
                  <a:pt x="106" y="62"/>
                </a:lnTo>
                <a:lnTo>
                  <a:pt x="108" y="61"/>
                </a:lnTo>
                <a:lnTo>
                  <a:pt x="109" y="61"/>
                </a:lnTo>
                <a:lnTo>
                  <a:pt x="113" y="60"/>
                </a:lnTo>
                <a:lnTo>
                  <a:pt x="119" y="58"/>
                </a:lnTo>
                <a:lnTo>
                  <a:pt x="121" y="57"/>
                </a:lnTo>
                <a:lnTo>
                  <a:pt x="124" y="56"/>
                </a:lnTo>
                <a:lnTo>
                  <a:pt x="125" y="56"/>
                </a:lnTo>
                <a:lnTo>
                  <a:pt x="125" y="56"/>
                </a:lnTo>
                <a:lnTo>
                  <a:pt x="126" y="56"/>
                </a:lnTo>
                <a:lnTo>
                  <a:pt x="127" y="56"/>
                </a:lnTo>
                <a:lnTo>
                  <a:pt x="127" y="56"/>
                </a:lnTo>
                <a:lnTo>
                  <a:pt x="128" y="56"/>
                </a:lnTo>
                <a:lnTo>
                  <a:pt x="129" y="57"/>
                </a:lnTo>
                <a:lnTo>
                  <a:pt x="132" y="60"/>
                </a:lnTo>
                <a:lnTo>
                  <a:pt x="133" y="60"/>
                </a:lnTo>
                <a:lnTo>
                  <a:pt x="133" y="61"/>
                </a:lnTo>
                <a:lnTo>
                  <a:pt x="134" y="61"/>
                </a:lnTo>
                <a:lnTo>
                  <a:pt x="135" y="61"/>
                </a:lnTo>
                <a:lnTo>
                  <a:pt x="136" y="61"/>
                </a:lnTo>
                <a:lnTo>
                  <a:pt x="136" y="61"/>
                </a:lnTo>
                <a:lnTo>
                  <a:pt x="137" y="60"/>
                </a:lnTo>
                <a:lnTo>
                  <a:pt x="138" y="60"/>
                </a:lnTo>
                <a:lnTo>
                  <a:pt x="140" y="60"/>
                </a:lnTo>
                <a:lnTo>
                  <a:pt x="143" y="58"/>
                </a:lnTo>
                <a:lnTo>
                  <a:pt x="144" y="57"/>
                </a:lnTo>
                <a:lnTo>
                  <a:pt x="146" y="57"/>
                </a:lnTo>
                <a:lnTo>
                  <a:pt x="147" y="57"/>
                </a:lnTo>
                <a:lnTo>
                  <a:pt x="148" y="57"/>
                </a:lnTo>
                <a:lnTo>
                  <a:pt x="148" y="57"/>
                </a:lnTo>
                <a:lnTo>
                  <a:pt x="149" y="58"/>
                </a:lnTo>
                <a:lnTo>
                  <a:pt x="150" y="58"/>
                </a:lnTo>
                <a:lnTo>
                  <a:pt x="153" y="61"/>
                </a:lnTo>
                <a:lnTo>
                  <a:pt x="154" y="61"/>
                </a:lnTo>
                <a:lnTo>
                  <a:pt x="156" y="62"/>
                </a:lnTo>
                <a:lnTo>
                  <a:pt x="157" y="63"/>
                </a:lnTo>
                <a:lnTo>
                  <a:pt x="158" y="63"/>
                </a:lnTo>
                <a:lnTo>
                  <a:pt x="159" y="64"/>
                </a:lnTo>
                <a:lnTo>
                  <a:pt x="159" y="65"/>
                </a:lnTo>
                <a:lnTo>
                  <a:pt x="160" y="65"/>
                </a:lnTo>
                <a:lnTo>
                  <a:pt x="161" y="65"/>
                </a:lnTo>
                <a:lnTo>
                  <a:pt x="163" y="66"/>
                </a:lnTo>
                <a:lnTo>
                  <a:pt x="164" y="67"/>
                </a:lnTo>
                <a:lnTo>
                  <a:pt x="166" y="67"/>
                </a:lnTo>
                <a:lnTo>
                  <a:pt x="167" y="68"/>
                </a:lnTo>
                <a:lnTo>
                  <a:pt x="168" y="68"/>
                </a:lnTo>
                <a:lnTo>
                  <a:pt x="170" y="68"/>
                </a:lnTo>
                <a:lnTo>
                  <a:pt x="171" y="68"/>
                </a:lnTo>
                <a:lnTo>
                  <a:pt x="172" y="67"/>
                </a:lnTo>
                <a:lnTo>
                  <a:pt x="174" y="67"/>
                </a:lnTo>
                <a:lnTo>
                  <a:pt x="175" y="66"/>
                </a:lnTo>
                <a:lnTo>
                  <a:pt x="176" y="66"/>
                </a:lnTo>
                <a:lnTo>
                  <a:pt x="178" y="64"/>
                </a:lnTo>
                <a:lnTo>
                  <a:pt x="179" y="64"/>
                </a:lnTo>
                <a:lnTo>
                  <a:pt x="180" y="63"/>
                </a:lnTo>
                <a:lnTo>
                  <a:pt x="182" y="63"/>
                </a:lnTo>
                <a:lnTo>
                  <a:pt x="183" y="62"/>
                </a:lnTo>
                <a:lnTo>
                  <a:pt x="188" y="62"/>
                </a:lnTo>
                <a:lnTo>
                  <a:pt x="189" y="62"/>
                </a:lnTo>
                <a:lnTo>
                  <a:pt x="190" y="61"/>
                </a:lnTo>
                <a:lnTo>
                  <a:pt x="191" y="61"/>
                </a:lnTo>
                <a:lnTo>
                  <a:pt x="192" y="60"/>
                </a:lnTo>
                <a:lnTo>
                  <a:pt x="194" y="59"/>
                </a:lnTo>
                <a:lnTo>
                  <a:pt x="196" y="58"/>
                </a:lnTo>
                <a:lnTo>
                  <a:pt x="197" y="57"/>
                </a:lnTo>
                <a:lnTo>
                  <a:pt x="198" y="57"/>
                </a:lnTo>
                <a:lnTo>
                  <a:pt x="201" y="56"/>
                </a:lnTo>
                <a:lnTo>
                  <a:pt x="201" y="56"/>
                </a:lnTo>
                <a:lnTo>
                  <a:pt x="201" y="56"/>
                </a:lnTo>
                <a:lnTo>
                  <a:pt x="202" y="55"/>
                </a:lnTo>
                <a:lnTo>
                  <a:pt x="203" y="55"/>
                </a:lnTo>
                <a:lnTo>
                  <a:pt x="204" y="53"/>
                </a:lnTo>
                <a:lnTo>
                  <a:pt x="205" y="51"/>
                </a:lnTo>
                <a:lnTo>
                  <a:pt x="205" y="50"/>
                </a:lnTo>
                <a:lnTo>
                  <a:pt x="206" y="49"/>
                </a:lnTo>
                <a:lnTo>
                  <a:pt x="207" y="46"/>
                </a:lnTo>
                <a:lnTo>
                  <a:pt x="208" y="43"/>
                </a:lnTo>
                <a:lnTo>
                  <a:pt x="209" y="42"/>
                </a:lnTo>
                <a:lnTo>
                  <a:pt x="209" y="41"/>
                </a:lnTo>
                <a:lnTo>
                  <a:pt x="210" y="40"/>
                </a:lnTo>
                <a:lnTo>
                  <a:pt x="210" y="40"/>
                </a:lnTo>
                <a:lnTo>
                  <a:pt x="211" y="39"/>
                </a:lnTo>
                <a:lnTo>
                  <a:pt x="213" y="38"/>
                </a:lnTo>
                <a:lnTo>
                  <a:pt x="218" y="36"/>
                </a:lnTo>
                <a:lnTo>
                  <a:pt x="221" y="34"/>
                </a:lnTo>
                <a:lnTo>
                  <a:pt x="223" y="33"/>
                </a:lnTo>
                <a:lnTo>
                  <a:pt x="225" y="33"/>
                </a:lnTo>
                <a:lnTo>
                  <a:pt x="227" y="32"/>
                </a:lnTo>
                <a:lnTo>
                  <a:pt x="230" y="31"/>
                </a:lnTo>
                <a:lnTo>
                  <a:pt x="230" y="31"/>
                </a:lnTo>
                <a:close/>
              </a:path>
            </a:pathLst>
          </a:custGeom>
          <a:solidFill>
            <a:srgbClr val="A2A2A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424" name="Freeform 265">
            <a:extLst>
              <a:ext uri="{FF2B5EF4-FFF2-40B4-BE49-F238E27FC236}">
                <a16:creationId xmlns:a16="http://schemas.microsoft.com/office/drawing/2014/main" id="{9D95B865-89B9-44FE-88DD-EACD184E75AD}"/>
              </a:ext>
            </a:extLst>
          </p:cNvPr>
          <p:cNvSpPr>
            <a:spLocks/>
          </p:cNvSpPr>
          <p:nvPr/>
        </p:nvSpPr>
        <p:spPr bwMode="auto">
          <a:xfrm>
            <a:off x="8214206" y="2464560"/>
            <a:ext cx="668494" cy="600218"/>
          </a:xfrm>
          <a:custGeom>
            <a:avLst/>
            <a:gdLst>
              <a:gd name="T0" fmla="*/ 6 w 656"/>
              <a:gd name="T1" fmla="*/ 51 h 589"/>
              <a:gd name="T2" fmla="*/ 37 w 656"/>
              <a:gd name="T3" fmla="*/ 51 h 589"/>
              <a:gd name="T4" fmla="*/ 70 w 656"/>
              <a:gd name="T5" fmla="*/ 35 h 589"/>
              <a:gd name="T6" fmla="*/ 96 w 656"/>
              <a:gd name="T7" fmla="*/ 36 h 589"/>
              <a:gd name="T8" fmla="*/ 114 w 656"/>
              <a:gd name="T9" fmla="*/ 52 h 589"/>
              <a:gd name="T10" fmla="*/ 136 w 656"/>
              <a:gd name="T11" fmla="*/ 48 h 589"/>
              <a:gd name="T12" fmla="*/ 147 w 656"/>
              <a:gd name="T13" fmla="*/ 39 h 589"/>
              <a:gd name="T14" fmla="*/ 171 w 656"/>
              <a:gd name="T15" fmla="*/ 50 h 589"/>
              <a:gd name="T16" fmla="*/ 195 w 656"/>
              <a:gd name="T17" fmla="*/ 50 h 589"/>
              <a:gd name="T18" fmla="*/ 222 w 656"/>
              <a:gd name="T19" fmla="*/ 51 h 589"/>
              <a:gd name="T20" fmla="*/ 238 w 656"/>
              <a:gd name="T21" fmla="*/ 62 h 589"/>
              <a:gd name="T22" fmla="*/ 255 w 656"/>
              <a:gd name="T23" fmla="*/ 59 h 589"/>
              <a:gd name="T24" fmla="*/ 285 w 656"/>
              <a:gd name="T25" fmla="*/ 40 h 589"/>
              <a:gd name="T26" fmla="*/ 285 w 656"/>
              <a:gd name="T27" fmla="*/ 13 h 589"/>
              <a:gd name="T28" fmla="*/ 302 w 656"/>
              <a:gd name="T29" fmla="*/ 0 h 589"/>
              <a:gd name="T30" fmla="*/ 334 w 656"/>
              <a:gd name="T31" fmla="*/ 21 h 589"/>
              <a:gd name="T32" fmla="*/ 348 w 656"/>
              <a:gd name="T33" fmla="*/ 25 h 589"/>
              <a:gd name="T34" fmla="*/ 367 w 656"/>
              <a:gd name="T35" fmla="*/ 43 h 589"/>
              <a:gd name="T36" fmla="*/ 368 w 656"/>
              <a:gd name="T37" fmla="*/ 58 h 589"/>
              <a:gd name="T38" fmla="*/ 366 w 656"/>
              <a:gd name="T39" fmla="*/ 74 h 589"/>
              <a:gd name="T40" fmla="*/ 365 w 656"/>
              <a:gd name="T41" fmla="*/ 107 h 589"/>
              <a:gd name="T42" fmla="*/ 355 w 656"/>
              <a:gd name="T43" fmla="*/ 145 h 589"/>
              <a:gd name="T44" fmla="*/ 367 w 656"/>
              <a:gd name="T45" fmla="*/ 168 h 589"/>
              <a:gd name="T46" fmla="*/ 362 w 656"/>
              <a:gd name="T47" fmla="*/ 186 h 589"/>
              <a:gd name="T48" fmla="*/ 393 w 656"/>
              <a:gd name="T49" fmla="*/ 218 h 589"/>
              <a:gd name="T50" fmla="*/ 420 w 656"/>
              <a:gd name="T51" fmla="*/ 217 h 589"/>
              <a:gd name="T52" fmla="*/ 442 w 656"/>
              <a:gd name="T53" fmla="*/ 231 h 589"/>
              <a:gd name="T54" fmla="*/ 441 w 656"/>
              <a:gd name="T55" fmla="*/ 241 h 589"/>
              <a:gd name="T56" fmla="*/ 463 w 656"/>
              <a:gd name="T57" fmla="*/ 255 h 589"/>
              <a:gd name="T58" fmla="*/ 493 w 656"/>
              <a:gd name="T59" fmla="*/ 253 h 589"/>
              <a:gd name="T60" fmla="*/ 526 w 656"/>
              <a:gd name="T61" fmla="*/ 260 h 589"/>
              <a:gd name="T62" fmla="*/ 548 w 656"/>
              <a:gd name="T63" fmla="*/ 271 h 589"/>
              <a:gd name="T64" fmla="*/ 555 w 656"/>
              <a:gd name="T65" fmla="*/ 302 h 589"/>
              <a:gd name="T66" fmla="*/ 588 w 656"/>
              <a:gd name="T67" fmla="*/ 318 h 589"/>
              <a:gd name="T68" fmla="*/ 623 w 656"/>
              <a:gd name="T69" fmla="*/ 317 h 589"/>
              <a:gd name="T70" fmla="*/ 641 w 656"/>
              <a:gd name="T71" fmla="*/ 319 h 589"/>
              <a:gd name="T72" fmla="*/ 650 w 656"/>
              <a:gd name="T73" fmla="*/ 334 h 589"/>
              <a:gd name="T74" fmla="*/ 646 w 656"/>
              <a:gd name="T75" fmla="*/ 353 h 589"/>
              <a:gd name="T76" fmla="*/ 631 w 656"/>
              <a:gd name="T77" fmla="*/ 372 h 589"/>
              <a:gd name="T78" fmla="*/ 613 w 656"/>
              <a:gd name="T79" fmla="*/ 401 h 589"/>
              <a:gd name="T80" fmla="*/ 625 w 656"/>
              <a:gd name="T81" fmla="*/ 409 h 589"/>
              <a:gd name="T82" fmla="*/ 649 w 656"/>
              <a:gd name="T83" fmla="*/ 429 h 589"/>
              <a:gd name="T84" fmla="*/ 645 w 656"/>
              <a:gd name="T85" fmla="*/ 442 h 589"/>
              <a:gd name="T86" fmla="*/ 638 w 656"/>
              <a:gd name="T87" fmla="*/ 452 h 589"/>
              <a:gd name="T88" fmla="*/ 612 w 656"/>
              <a:gd name="T89" fmla="*/ 442 h 589"/>
              <a:gd name="T90" fmla="*/ 579 w 656"/>
              <a:gd name="T91" fmla="*/ 429 h 589"/>
              <a:gd name="T92" fmla="*/ 534 w 656"/>
              <a:gd name="T93" fmla="*/ 413 h 589"/>
              <a:gd name="T94" fmla="*/ 518 w 656"/>
              <a:gd name="T95" fmla="*/ 419 h 589"/>
              <a:gd name="T96" fmla="*/ 488 w 656"/>
              <a:gd name="T97" fmla="*/ 433 h 589"/>
              <a:gd name="T98" fmla="*/ 469 w 656"/>
              <a:gd name="T99" fmla="*/ 433 h 589"/>
              <a:gd name="T100" fmla="*/ 460 w 656"/>
              <a:gd name="T101" fmla="*/ 405 h 589"/>
              <a:gd name="T102" fmla="*/ 429 w 656"/>
              <a:gd name="T103" fmla="*/ 398 h 589"/>
              <a:gd name="T104" fmla="*/ 400 w 656"/>
              <a:gd name="T105" fmla="*/ 394 h 589"/>
              <a:gd name="T106" fmla="*/ 390 w 656"/>
              <a:gd name="T107" fmla="*/ 420 h 589"/>
              <a:gd name="T108" fmla="*/ 393 w 656"/>
              <a:gd name="T109" fmla="*/ 472 h 589"/>
              <a:gd name="T110" fmla="*/ 383 w 656"/>
              <a:gd name="T111" fmla="*/ 522 h 589"/>
              <a:gd name="T112" fmla="*/ 387 w 656"/>
              <a:gd name="T113" fmla="*/ 550 h 589"/>
              <a:gd name="T114" fmla="*/ 352 w 656"/>
              <a:gd name="T115" fmla="*/ 550 h 589"/>
              <a:gd name="T116" fmla="*/ 321 w 656"/>
              <a:gd name="T117" fmla="*/ 547 h 589"/>
              <a:gd name="T118" fmla="*/ 307 w 656"/>
              <a:gd name="T119" fmla="*/ 582 h 5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656" h="589">
                <a:moveTo>
                  <a:pt x="0" y="31"/>
                </a:moveTo>
                <a:lnTo>
                  <a:pt x="0" y="31"/>
                </a:lnTo>
                <a:lnTo>
                  <a:pt x="1" y="32"/>
                </a:lnTo>
                <a:lnTo>
                  <a:pt x="1" y="33"/>
                </a:lnTo>
                <a:lnTo>
                  <a:pt x="1" y="33"/>
                </a:lnTo>
                <a:lnTo>
                  <a:pt x="1" y="35"/>
                </a:lnTo>
                <a:lnTo>
                  <a:pt x="1" y="41"/>
                </a:lnTo>
                <a:lnTo>
                  <a:pt x="1" y="43"/>
                </a:lnTo>
                <a:lnTo>
                  <a:pt x="2" y="44"/>
                </a:lnTo>
                <a:lnTo>
                  <a:pt x="2" y="46"/>
                </a:lnTo>
                <a:lnTo>
                  <a:pt x="2" y="47"/>
                </a:lnTo>
                <a:lnTo>
                  <a:pt x="2" y="48"/>
                </a:lnTo>
                <a:lnTo>
                  <a:pt x="3" y="49"/>
                </a:lnTo>
                <a:lnTo>
                  <a:pt x="4" y="49"/>
                </a:lnTo>
                <a:lnTo>
                  <a:pt x="4" y="50"/>
                </a:lnTo>
                <a:lnTo>
                  <a:pt x="5" y="51"/>
                </a:lnTo>
                <a:lnTo>
                  <a:pt x="6" y="51"/>
                </a:lnTo>
                <a:lnTo>
                  <a:pt x="7" y="52"/>
                </a:lnTo>
                <a:lnTo>
                  <a:pt x="8" y="52"/>
                </a:lnTo>
                <a:lnTo>
                  <a:pt x="10" y="52"/>
                </a:lnTo>
                <a:lnTo>
                  <a:pt x="11" y="52"/>
                </a:lnTo>
                <a:lnTo>
                  <a:pt x="13" y="52"/>
                </a:lnTo>
                <a:lnTo>
                  <a:pt x="14" y="52"/>
                </a:lnTo>
                <a:lnTo>
                  <a:pt x="16" y="51"/>
                </a:lnTo>
                <a:lnTo>
                  <a:pt x="17" y="51"/>
                </a:lnTo>
                <a:lnTo>
                  <a:pt x="18" y="51"/>
                </a:lnTo>
                <a:lnTo>
                  <a:pt x="21" y="52"/>
                </a:lnTo>
                <a:lnTo>
                  <a:pt x="23" y="52"/>
                </a:lnTo>
                <a:lnTo>
                  <a:pt x="24" y="52"/>
                </a:lnTo>
                <a:lnTo>
                  <a:pt x="27" y="51"/>
                </a:lnTo>
                <a:lnTo>
                  <a:pt x="29" y="51"/>
                </a:lnTo>
                <a:lnTo>
                  <a:pt x="31" y="51"/>
                </a:lnTo>
                <a:lnTo>
                  <a:pt x="35" y="51"/>
                </a:lnTo>
                <a:lnTo>
                  <a:pt x="37" y="51"/>
                </a:lnTo>
                <a:lnTo>
                  <a:pt x="48" y="50"/>
                </a:lnTo>
                <a:lnTo>
                  <a:pt x="53" y="50"/>
                </a:lnTo>
                <a:lnTo>
                  <a:pt x="55" y="49"/>
                </a:lnTo>
                <a:lnTo>
                  <a:pt x="57" y="49"/>
                </a:lnTo>
                <a:lnTo>
                  <a:pt x="59" y="49"/>
                </a:lnTo>
                <a:lnTo>
                  <a:pt x="60" y="49"/>
                </a:lnTo>
                <a:lnTo>
                  <a:pt x="60" y="49"/>
                </a:lnTo>
                <a:lnTo>
                  <a:pt x="61" y="49"/>
                </a:lnTo>
                <a:lnTo>
                  <a:pt x="62" y="48"/>
                </a:lnTo>
                <a:lnTo>
                  <a:pt x="63" y="48"/>
                </a:lnTo>
                <a:lnTo>
                  <a:pt x="63" y="47"/>
                </a:lnTo>
                <a:lnTo>
                  <a:pt x="64" y="45"/>
                </a:lnTo>
                <a:lnTo>
                  <a:pt x="66" y="43"/>
                </a:lnTo>
                <a:lnTo>
                  <a:pt x="67" y="41"/>
                </a:lnTo>
                <a:lnTo>
                  <a:pt x="68" y="39"/>
                </a:lnTo>
                <a:lnTo>
                  <a:pt x="69" y="36"/>
                </a:lnTo>
                <a:lnTo>
                  <a:pt x="70" y="35"/>
                </a:lnTo>
                <a:lnTo>
                  <a:pt x="71" y="34"/>
                </a:lnTo>
                <a:lnTo>
                  <a:pt x="72" y="33"/>
                </a:lnTo>
                <a:lnTo>
                  <a:pt x="73" y="33"/>
                </a:lnTo>
                <a:lnTo>
                  <a:pt x="74" y="32"/>
                </a:lnTo>
                <a:lnTo>
                  <a:pt x="79" y="31"/>
                </a:lnTo>
                <a:lnTo>
                  <a:pt x="81" y="31"/>
                </a:lnTo>
                <a:lnTo>
                  <a:pt x="82" y="30"/>
                </a:lnTo>
                <a:lnTo>
                  <a:pt x="84" y="30"/>
                </a:lnTo>
                <a:lnTo>
                  <a:pt x="85" y="30"/>
                </a:lnTo>
                <a:lnTo>
                  <a:pt x="86" y="30"/>
                </a:lnTo>
                <a:lnTo>
                  <a:pt x="87" y="31"/>
                </a:lnTo>
                <a:lnTo>
                  <a:pt x="89" y="31"/>
                </a:lnTo>
                <a:lnTo>
                  <a:pt x="91" y="32"/>
                </a:lnTo>
                <a:lnTo>
                  <a:pt x="93" y="33"/>
                </a:lnTo>
                <a:lnTo>
                  <a:pt x="94" y="34"/>
                </a:lnTo>
                <a:lnTo>
                  <a:pt x="95" y="35"/>
                </a:lnTo>
                <a:lnTo>
                  <a:pt x="96" y="36"/>
                </a:lnTo>
                <a:lnTo>
                  <a:pt x="98" y="38"/>
                </a:lnTo>
                <a:lnTo>
                  <a:pt x="98" y="39"/>
                </a:lnTo>
                <a:lnTo>
                  <a:pt x="99" y="40"/>
                </a:lnTo>
                <a:lnTo>
                  <a:pt x="100" y="40"/>
                </a:lnTo>
                <a:lnTo>
                  <a:pt x="101" y="41"/>
                </a:lnTo>
                <a:lnTo>
                  <a:pt x="101" y="41"/>
                </a:lnTo>
                <a:lnTo>
                  <a:pt x="104" y="42"/>
                </a:lnTo>
                <a:lnTo>
                  <a:pt x="106" y="43"/>
                </a:lnTo>
                <a:lnTo>
                  <a:pt x="108" y="44"/>
                </a:lnTo>
                <a:lnTo>
                  <a:pt x="109" y="45"/>
                </a:lnTo>
                <a:lnTo>
                  <a:pt x="109" y="45"/>
                </a:lnTo>
                <a:lnTo>
                  <a:pt x="110" y="46"/>
                </a:lnTo>
                <a:lnTo>
                  <a:pt x="111" y="47"/>
                </a:lnTo>
                <a:lnTo>
                  <a:pt x="112" y="48"/>
                </a:lnTo>
                <a:lnTo>
                  <a:pt x="112" y="49"/>
                </a:lnTo>
                <a:lnTo>
                  <a:pt x="113" y="49"/>
                </a:lnTo>
                <a:lnTo>
                  <a:pt x="114" y="52"/>
                </a:lnTo>
                <a:lnTo>
                  <a:pt x="114" y="53"/>
                </a:lnTo>
                <a:lnTo>
                  <a:pt x="115" y="53"/>
                </a:lnTo>
                <a:lnTo>
                  <a:pt x="115" y="53"/>
                </a:lnTo>
                <a:lnTo>
                  <a:pt x="115" y="53"/>
                </a:lnTo>
                <a:lnTo>
                  <a:pt x="116" y="54"/>
                </a:lnTo>
                <a:lnTo>
                  <a:pt x="119" y="54"/>
                </a:lnTo>
                <a:lnTo>
                  <a:pt x="121" y="54"/>
                </a:lnTo>
                <a:lnTo>
                  <a:pt x="123" y="55"/>
                </a:lnTo>
                <a:lnTo>
                  <a:pt x="124" y="55"/>
                </a:lnTo>
                <a:lnTo>
                  <a:pt x="125" y="55"/>
                </a:lnTo>
                <a:lnTo>
                  <a:pt x="128" y="54"/>
                </a:lnTo>
                <a:lnTo>
                  <a:pt x="128" y="54"/>
                </a:lnTo>
                <a:lnTo>
                  <a:pt x="129" y="53"/>
                </a:lnTo>
                <a:lnTo>
                  <a:pt x="130" y="53"/>
                </a:lnTo>
                <a:lnTo>
                  <a:pt x="134" y="50"/>
                </a:lnTo>
                <a:lnTo>
                  <a:pt x="135" y="49"/>
                </a:lnTo>
                <a:lnTo>
                  <a:pt x="136" y="48"/>
                </a:lnTo>
                <a:lnTo>
                  <a:pt x="138" y="48"/>
                </a:lnTo>
                <a:lnTo>
                  <a:pt x="139" y="47"/>
                </a:lnTo>
                <a:lnTo>
                  <a:pt x="140" y="47"/>
                </a:lnTo>
                <a:lnTo>
                  <a:pt x="142" y="47"/>
                </a:lnTo>
                <a:lnTo>
                  <a:pt x="144" y="47"/>
                </a:lnTo>
                <a:lnTo>
                  <a:pt x="145" y="47"/>
                </a:lnTo>
                <a:lnTo>
                  <a:pt x="145" y="47"/>
                </a:lnTo>
                <a:lnTo>
                  <a:pt x="146" y="47"/>
                </a:lnTo>
                <a:lnTo>
                  <a:pt x="146" y="47"/>
                </a:lnTo>
                <a:lnTo>
                  <a:pt x="146" y="46"/>
                </a:lnTo>
                <a:lnTo>
                  <a:pt x="146" y="46"/>
                </a:lnTo>
                <a:lnTo>
                  <a:pt x="146" y="44"/>
                </a:lnTo>
                <a:lnTo>
                  <a:pt x="146" y="41"/>
                </a:lnTo>
                <a:lnTo>
                  <a:pt x="146" y="40"/>
                </a:lnTo>
                <a:lnTo>
                  <a:pt x="146" y="40"/>
                </a:lnTo>
                <a:lnTo>
                  <a:pt x="146" y="40"/>
                </a:lnTo>
                <a:lnTo>
                  <a:pt x="147" y="39"/>
                </a:lnTo>
                <a:lnTo>
                  <a:pt x="147" y="39"/>
                </a:lnTo>
                <a:lnTo>
                  <a:pt x="148" y="39"/>
                </a:lnTo>
                <a:lnTo>
                  <a:pt x="148" y="38"/>
                </a:lnTo>
                <a:lnTo>
                  <a:pt x="149" y="39"/>
                </a:lnTo>
                <a:lnTo>
                  <a:pt x="150" y="39"/>
                </a:lnTo>
                <a:lnTo>
                  <a:pt x="154" y="41"/>
                </a:lnTo>
                <a:lnTo>
                  <a:pt x="155" y="42"/>
                </a:lnTo>
                <a:lnTo>
                  <a:pt x="156" y="43"/>
                </a:lnTo>
                <a:lnTo>
                  <a:pt x="159" y="44"/>
                </a:lnTo>
                <a:lnTo>
                  <a:pt x="160" y="44"/>
                </a:lnTo>
                <a:lnTo>
                  <a:pt x="161" y="45"/>
                </a:lnTo>
                <a:lnTo>
                  <a:pt x="166" y="48"/>
                </a:lnTo>
                <a:lnTo>
                  <a:pt x="167" y="49"/>
                </a:lnTo>
                <a:lnTo>
                  <a:pt x="169" y="50"/>
                </a:lnTo>
                <a:lnTo>
                  <a:pt x="170" y="50"/>
                </a:lnTo>
                <a:lnTo>
                  <a:pt x="171" y="50"/>
                </a:lnTo>
                <a:lnTo>
                  <a:pt x="171" y="50"/>
                </a:lnTo>
                <a:lnTo>
                  <a:pt x="172" y="50"/>
                </a:lnTo>
                <a:lnTo>
                  <a:pt x="172" y="50"/>
                </a:lnTo>
                <a:lnTo>
                  <a:pt x="174" y="48"/>
                </a:lnTo>
                <a:lnTo>
                  <a:pt x="176" y="47"/>
                </a:lnTo>
                <a:lnTo>
                  <a:pt x="178" y="47"/>
                </a:lnTo>
                <a:lnTo>
                  <a:pt x="178" y="46"/>
                </a:lnTo>
                <a:lnTo>
                  <a:pt x="179" y="46"/>
                </a:lnTo>
                <a:lnTo>
                  <a:pt x="181" y="46"/>
                </a:lnTo>
                <a:lnTo>
                  <a:pt x="182" y="46"/>
                </a:lnTo>
                <a:lnTo>
                  <a:pt x="185" y="46"/>
                </a:lnTo>
                <a:lnTo>
                  <a:pt x="186" y="47"/>
                </a:lnTo>
                <a:lnTo>
                  <a:pt x="187" y="47"/>
                </a:lnTo>
                <a:lnTo>
                  <a:pt x="188" y="47"/>
                </a:lnTo>
                <a:lnTo>
                  <a:pt x="189" y="47"/>
                </a:lnTo>
                <a:lnTo>
                  <a:pt x="192" y="49"/>
                </a:lnTo>
                <a:lnTo>
                  <a:pt x="193" y="49"/>
                </a:lnTo>
                <a:lnTo>
                  <a:pt x="195" y="50"/>
                </a:lnTo>
                <a:lnTo>
                  <a:pt x="196" y="50"/>
                </a:lnTo>
                <a:lnTo>
                  <a:pt x="199" y="51"/>
                </a:lnTo>
                <a:lnTo>
                  <a:pt x="204" y="51"/>
                </a:lnTo>
                <a:lnTo>
                  <a:pt x="206" y="51"/>
                </a:lnTo>
                <a:lnTo>
                  <a:pt x="209" y="52"/>
                </a:lnTo>
                <a:lnTo>
                  <a:pt x="210" y="51"/>
                </a:lnTo>
                <a:lnTo>
                  <a:pt x="211" y="51"/>
                </a:lnTo>
                <a:lnTo>
                  <a:pt x="214" y="51"/>
                </a:lnTo>
                <a:lnTo>
                  <a:pt x="216" y="50"/>
                </a:lnTo>
                <a:lnTo>
                  <a:pt x="218" y="50"/>
                </a:lnTo>
                <a:lnTo>
                  <a:pt x="221" y="49"/>
                </a:lnTo>
                <a:lnTo>
                  <a:pt x="221" y="49"/>
                </a:lnTo>
                <a:lnTo>
                  <a:pt x="222" y="49"/>
                </a:lnTo>
                <a:lnTo>
                  <a:pt x="222" y="49"/>
                </a:lnTo>
                <a:lnTo>
                  <a:pt x="222" y="49"/>
                </a:lnTo>
                <a:lnTo>
                  <a:pt x="222" y="50"/>
                </a:lnTo>
                <a:lnTo>
                  <a:pt x="222" y="51"/>
                </a:lnTo>
                <a:lnTo>
                  <a:pt x="222" y="52"/>
                </a:lnTo>
                <a:lnTo>
                  <a:pt x="222" y="55"/>
                </a:lnTo>
                <a:lnTo>
                  <a:pt x="221" y="56"/>
                </a:lnTo>
                <a:lnTo>
                  <a:pt x="221" y="57"/>
                </a:lnTo>
                <a:lnTo>
                  <a:pt x="222" y="57"/>
                </a:lnTo>
                <a:lnTo>
                  <a:pt x="222" y="58"/>
                </a:lnTo>
                <a:lnTo>
                  <a:pt x="222" y="58"/>
                </a:lnTo>
                <a:lnTo>
                  <a:pt x="223" y="59"/>
                </a:lnTo>
                <a:lnTo>
                  <a:pt x="224" y="59"/>
                </a:lnTo>
                <a:lnTo>
                  <a:pt x="224" y="60"/>
                </a:lnTo>
                <a:lnTo>
                  <a:pt x="225" y="60"/>
                </a:lnTo>
                <a:lnTo>
                  <a:pt x="226" y="60"/>
                </a:lnTo>
                <a:lnTo>
                  <a:pt x="228" y="60"/>
                </a:lnTo>
                <a:lnTo>
                  <a:pt x="231" y="61"/>
                </a:lnTo>
                <a:lnTo>
                  <a:pt x="233" y="61"/>
                </a:lnTo>
                <a:lnTo>
                  <a:pt x="235" y="62"/>
                </a:lnTo>
                <a:lnTo>
                  <a:pt x="238" y="62"/>
                </a:lnTo>
                <a:lnTo>
                  <a:pt x="240" y="63"/>
                </a:lnTo>
                <a:lnTo>
                  <a:pt x="241" y="64"/>
                </a:lnTo>
                <a:lnTo>
                  <a:pt x="242" y="65"/>
                </a:lnTo>
                <a:lnTo>
                  <a:pt x="245" y="66"/>
                </a:lnTo>
                <a:lnTo>
                  <a:pt x="246" y="67"/>
                </a:lnTo>
                <a:lnTo>
                  <a:pt x="246" y="67"/>
                </a:lnTo>
                <a:lnTo>
                  <a:pt x="247" y="67"/>
                </a:lnTo>
                <a:lnTo>
                  <a:pt x="247" y="67"/>
                </a:lnTo>
                <a:lnTo>
                  <a:pt x="248" y="67"/>
                </a:lnTo>
                <a:lnTo>
                  <a:pt x="248" y="67"/>
                </a:lnTo>
                <a:lnTo>
                  <a:pt x="249" y="67"/>
                </a:lnTo>
                <a:lnTo>
                  <a:pt x="250" y="67"/>
                </a:lnTo>
                <a:lnTo>
                  <a:pt x="250" y="66"/>
                </a:lnTo>
                <a:lnTo>
                  <a:pt x="251" y="65"/>
                </a:lnTo>
                <a:lnTo>
                  <a:pt x="252" y="62"/>
                </a:lnTo>
                <a:lnTo>
                  <a:pt x="253" y="61"/>
                </a:lnTo>
                <a:lnTo>
                  <a:pt x="255" y="59"/>
                </a:lnTo>
                <a:lnTo>
                  <a:pt x="257" y="58"/>
                </a:lnTo>
                <a:lnTo>
                  <a:pt x="259" y="56"/>
                </a:lnTo>
                <a:lnTo>
                  <a:pt x="263" y="52"/>
                </a:lnTo>
                <a:lnTo>
                  <a:pt x="265" y="50"/>
                </a:lnTo>
                <a:lnTo>
                  <a:pt x="268" y="48"/>
                </a:lnTo>
                <a:lnTo>
                  <a:pt x="269" y="48"/>
                </a:lnTo>
                <a:lnTo>
                  <a:pt x="270" y="47"/>
                </a:lnTo>
                <a:lnTo>
                  <a:pt x="272" y="47"/>
                </a:lnTo>
                <a:lnTo>
                  <a:pt x="277" y="45"/>
                </a:lnTo>
                <a:lnTo>
                  <a:pt x="278" y="45"/>
                </a:lnTo>
                <a:lnTo>
                  <a:pt x="280" y="44"/>
                </a:lnTo>
                <a:lnTo>
                  <a:pt x="281" y="43"/>
                </a:lnTo>
                <a:lnTo>
                  <a:pt x="283" y="43"/>
                </a:lnTo>
                <a:lnTo>
                  <a:pt x="283" y="42"/>
                </a:lnTo>
                <a:lnTo>
                  <a:pt x="284" y="42"/>
                </a:lnTo>
                <a:lnTo>
                  <a:pt x="284" y="41"/>
                </a:lnTo>
                <a:lnTo>
                  <a:pt x="285" y="40"/>
                </a:lnTo>
                <a:lnTo>
                  <a:pt x="285" y="39"/>
                </a:lnTo>
                <a:lnTo>
                  <a:pt x="285" y="38"/>
                </a:lnTo>
                <a:lnTo>
                  <a:pt x="284" y="37"/>
                </a:lnTo>
                <a:lnTo>
                  <a:pt x="284" y="34"/>
                </a:lnTo>
                <a:lnTo>
                  <a:pt x="283" y="31"/>
                </a:lnTo>
                <a:lnTo>
                  <a:pt x="282" y="29"/>
                </a:lnTo>
                <a:lnTo>
                  <a:pt x="282" y="28"/>
                </a:lnTo>
                <a:lnTo>
                  <a:pt x="282" y="27"/>
                </a:lnTo>
                <a:lnTo>
                  <a:pt x="282" y="25"/>
                </a:lnTo>
                <a:lnTo>
                  <a:pt x="282" y="24"/>
                </a:lnTo>
                <a:lnTo>
                  <a:pt x="283" y="20"/>
                </a:lnTo>
                <a:lnTo>
                  <a:pt x="284" y="19"/>
                </a:lnTo>
                <a:lnTo>
                  <a:pt x="284" y="17"/>
                </a:lnTo>
                <a:lnTo>
                  <a:pt x="284" y="15"/>
                </a:lnTo>
                <a:lnTo>
                  <a:pt x="284" y="14"/>
                </a:lnTo>
                <a:lnTo>
                  <a:pt x="284" y="14"/>
                </a:lnTo>
                <a:lnTo>
                  <a:pt x="285" y="13"/>
                </a:lnTo>
                <a:lnTo>
                  <a:pt x="285" y="12"/>
                </a:lnTo>
                <a:lnTo>
                  <a:pt x="286" y="11"/>
                </a:lnTo>
                <a:lnTo>
                  <a:pt x="288" y="10"/>
                </a:lnTo>
                <a:lnTo>
                  <a:pt x="288" y="9"/>
                </a:lnTo>
                <a:lnTo>
                  <a:pt x="289" y="8"/>
                </a:lnTo>
                <a:lnTo>
                  <a:pt x="290" y="7"/>
                </a:lnTo>
                <a:lnTo>
                  <a:pt x="291" y="6"/>
                </a:lnTo>
                <a:lnTo>
                  <a:pt x="291" y="5"/>
                </a:lnTo>
                <a:lnTo>
                  <a:pt x="292" y="4"/>
                </a:lnTo>
                <a:lnTo>
                  <a:pt x="295" y="2"/>
                </a:lnTo>
                <a:lnTo>
                  <a:pt x="297" y="0"/>
                </a:lnTo>
                <a:lnTo>
                  <a:pt x="298" y="0"/>
                </a:lnTo>
                <a:lnTo>
                  <a:pt x="299" y="0"/>
                </a:lnTo>
                <a:lnTo>
                  <a:pt x="299" y="0"/>
                </a:lnTo>
                <a:lnTo>
                  <a:pt x="300" y="0"/>
                </a:lnTo>
                <a:lnTo>
                  <a:pt x="301" y="0"/>
                </a:lnTo>
                <a:lnTo>
                  <a:pt x="302" y="0"/>
                </a:lnTo>
                <a:lnTo>
                  <a:pt x="303" y="1"/>
                </a:lnTo>
                <a:lnTo>
                  <a:pt x="306" y="3"/>
                </a:lnTo>
                <a:lnTo>
                  <a:pt x="307" y="4"/>
                </a:lnTo>
                <a:lnTo>
                  <a:pt x="310" y="5"/>
                </a:lnTo>
                <a:lnTo>
                  <a:pt x="315" y="8"/>
                </a:lnTo>
                <a:lnTo>
                  <a:pt x="317" y="8"/>
                </a:lnTo>
                <a:lnTo>
                  <a:pt x="318" y="9"/>
                </a:lnTo>
                <a:lnTo>
                  <a:pt x="319" y="10"/>
                </a:lnTo>
                <a:lnTo>
                  <a:pt x="320" y="11"/>
                </a:lnTo>
                <a:lnTo>
                  <a:pt x="325" y="15"/>
                </a:lnTo>
                <a:lnTo>
                  <a:pt x="327" y="17"/>
                </a:lnTo>
                <a:lnTo>
                  <a:pt x="329" y="18"/>
                </a:lnTo>
                <a:lnTo>
                  <a:pt x="330" y="19"/>
                </a:lnTo>
                <a:lnTo>
                  <a:pt x="331" y="20"/>
                </a:lnTo>
                <a:lnTo>
                  <a:pt x="333" y="20"/>
                </a:lnTo>
                <a:lnTo>
                  <a:pt x="333" y="20"/>
                </a:lnTo>
                <a:lnTo>
                  <a:pt x="334" y="21"/>
                </a:lnTo>
                <a:lnTo>
                  <a:pt x="334" y="21"/>
                </a:lnTo>
                <a:lnTo>
                  <a:pt x="335" y="20"/>
                </a:lnTo>
                <a:lnTo>
                  <a:pt x="336" y="20"/>
                </a:lnTo>
                <a:lnTo>
                  <a:pt x="338" y="19"/>
                </a:lnTo>
                <a:lnTo>
                  <a:pt x="339" y="18"/>
                </a:lnTo>
                <a:lnTo>
                  <a:pt x="340" y="18"/>
                </a:lnTo>
                <a:lnTo>
                  <a:pt x="342" y="17"/>
                </a:lnTo>
                <a:lnTo>
                  <a:pt x="342" y="17"/>
                </a:lnTo>
                <a:lnTo>
                  <a:pt x="343" y="17"/>
                </a:lnTo>
                <a:lnTo>
                  <a:pt x="343" y="17"/>
                </a:lnTo>
                <a:lnTo>
                  <a:pt x="344" y="18"/>
                </a:lnTo>
                <a:lnTo>
                  <a:pt x="344" y="18"/>
                </a:lnTo>
                <a:lnTo>
                  <a:pt x="345" y="18"/>
                </a:lnTo>
                <a:lnTo>
                  <a:pt x="345" y="19"/>
                </a:lnTo>
                <a:lnTo>
                  <a:pt x="346" y="21"/>
                </a:lnTo>
                <a:lnTo>
                  <a:pt x="347" y="23"/>
                </a:lnTo>
                <a:lnTo>
                  <a:pt x="348" y="25"/>
                </a:lnTo>
                <a:lnTo>
                  <a:pt x="349" y="27"/>
                </a:lnTo>
                <a:lnTo>
                  <a:pt x="351" y="31"/>
                </a:lnTo>
                <a:lnTo>
                  <a:pt x="353" y="35"/>
                </a:lnTo>
                <a:lnTo>
                  <a:pt x="354" y="37"/>
                </a:lnTo>
                <a:lnTo>
                  <a:pt x="355" y="38"/>
                </a:lnTo>
                <a:lnTo>
                  <a:pt x="356" y="39"/>
                </a:lnTo>
                <a:lnTo>
                  <a:pt x="356" y="40"/>
                </a:lnTo>
                <a:lnTo>
                  <a:pt x="358" y="41"/>
                </a:lnTo>
                <a:lnTo>
                  <a:pt x="359" y="42"/>
                </a:lnTo>
                <a:lnTo>
                  <a:pt x="360" y="42"/>
                </a:lnTo>
                <a:lnTo>
                  <a:pt x="361" y="43"/>
                </a:lnTo>
                <a:lnTo>
                  <a:pt x="362" y="43"/>
                </a:lnTo>
                <a:lnTo>
                  <a:pt x="363" y="43"/>
                </a:lnTo>
                <a:lnTo>
                  <a:pt x="364" y="43"/>
                </a:lnTo>
                <a:lnTo>
                  <a:pt x="365" y="43"/>
                </a:lnTo>
                <a:lnTo>
                  <a:pt x="366" y="43"/>
                </a:lnTo>
                <a:lnTo>
                  <a:pt x="367" y="43"/>
                </a:lnTo>
                <a:lnTo>
                  <a:pt x="368" y="43"/>
                </a:lnTo>
                <a:lnTo>
                  <a:pt x="368" y="43"/>
                </a:lnTo>
                <a:lnTo>
                  <a:pt x="369" y="42"/>
                </a:lnTo>
                <a:lnTo>
                  <a:pt x="370" y="42"/>
                </a:lnTo>
                <a:lnTo>
                  <a:pt x="370" y="42"/>
                </a:lnTo>
                <a:lnTo>
                  <a:pt x="370" y="43"/>
                </a:lnTo>
                <a:lnTo>
                  <a:pt x="371" y="49"/>
                </a:lnTo>
                <a:lnTo>
                  <a:pt x="371" y="50"/>
                </a:lnTo>
                <a:lnTo>
                  <a:pt x="371" y="52"/>
                </a:lnTo>
                <a:lnTo>
                  <a:pt x="371" y="53"/>
                </a:lnTo>
                <a:lnTo>
                  <a:pt x="371" y="54"/>
                </a:lnTo>
                <a:lnTo>
                  <a:pt x="371" y="54"/>
                </a:lnTo>
                <a:lnTo>
                  <a:pt x="371" y="55"/>
                </a:lnTo>
                <a:lnTo>
                  <a:pt x="370" y="56"/>
                </a:lnTo>
                <a:lnTo>
                  <a:pt x="370" y="57"/>
                </a:lnTo>
                <a:lnTo>
                  <a:pt x="369" y="58"/>
                </a:lnTo>
                <a:lnTo>
                  <a:pt x="368" y="58"/>
                </a:lnTo>
                <a:lnTo>
                  <a:pt x="367" y="59"/>
                </a:lnTo>
                <a:lnTo>
                  <a:pt x="365" y="59"/>
                </a:lnTo>
                <a:lnTo>
                  <a:pt x="364" y="60"/>
                </a:lnTo>
                <a:lnTo>
                  <a:pt x="363" y="60"/>
                </a:lnTo>
                <a:lnTo>
                  <a:pt x="362" y="61"/>
                </a:lnTo>
                <a:lnTo>
                  <a:pt x="362" y="62"/>
                </a:lnTo>
                <a:lnTo>
                  <a:pt x="361" y="62"/>
                </a:lnTo>
                <a:lnTo>
                  <a:pt x="361" y="62"/>
                </a:lnTo>
                <a:lnTo>
                  <a:pt x="361" y="63"/>
                </a:lnTo>
                <a:lnTo>
                  <a:pt x="361" y="64"/>
                </a:lnTo>
                <a:lnTo>
                  <a:pt x="361" y="64"/>
                </a:lnTo>
                <a:lnTo>
                  <a:pt x="361" y="65"/>
                </a:lnTo>
                <a:lnTo>
                  <a:pt x="361" y="66"/>
                </a:lnTo>
                <a:lnTo>
                  <a:pt x="362" y="67"/>
                </a:lnTo>
                <a:lnTo>
                  <a:pt x="365" y="71"/>
                </a:lnTo>
                <a:lnTo>
                  <a:pt x="365" y="72"/>
                </a:lnTo>
                <a:lnTo>
                  <a:pt x="366" y="74"/>
                </a:lnTo>
                <a:lnTo>
                  <a:pt x="366" y="75"/>
                </a:lnTo>
                <a:lnTo>
                  <a:pt x="367" y="77"/>
                </a:lnTo>
                <a:lnTo>
                  <a:pt x="367" y="78"/>
                </a:lnTo>
                <a:lnTo>
                  <a:pt x="367" y="79"/>
                </a:lnTo>
                <a:lnTo>
                  <a:pt x="368" y="82"/>
                </a:lnTo>
                <a:lnTo>
                  <a:pt x="368" y="84"/>
                </a:lnTo>
                <a:lnTo>
                  <a:pt x="368" y="85"/>
                </a:lnTo>
                <a:lnTo>
                  <a:pt x="367" y="89"/>
                </a:lnTo>
                <a:lnTo>
                  <a:pt x="367" y="91"/>
                </a:lnTo>
                <a:lnTo>
                  <a:pt x="367" y="92"/>
                </a:lnTo>
                <a:lnTo>
                  <a:pt x="367" y="96"/>
                </a:lnTo>
                <a:lnTo>
                  <a:pt x="367" y="97"/>
                </a:lnTo>
                <a:lnTo>
                  <a:pt x="367" y="100"/>
                </a:lnTo>
                <a:lnTo>
                  <a:pt x="366" y="102"/>
                </a:lnTo>
                <a:lnTo>
                  <a:pt x="366" y="103"/>
                </a:lnTo>
                <a:lnTo>
                  <a:pt x="365" y="105"/>
                </a:lnTo>
                <a:lnTo>
                  <a:pt x="365" y="107"/>
                </a:lnTo>
                <a:lnTo>
                  <a:pt x="363" y="112"/>
                </a:lnTo>
                <a:lnTo>
                  <a:pt x="361" y="116"/>
                </a:lnTo>
                <a:lnTo>
                  <a:pt x="360" y="120"/>
                </a:lnTo>
                <a:lnTo>
                  <a:pt x="360" y="121"/>
                </a:lnTo>
                <a:lnTo>
                  <a:pt x="359" y="122"/>
                </a:lnTo>
                <a:lnTo>
                  <a:pt x="359" y="123"/>
                </a:lnTo>
                <a:lnTo>
                  <a:pt x="359" y="124"/>
                </a:lnTo>
                <a:lnTo>
                  <a:pt x="360" y="125"/>
                </a:lnTo>
                <a:lnTo>
                  <a:pt x="360" y="126"/>
                </a:lnTo>
                <a:lnTo>
                  <a:pt x="360" y="126"/>
                </a:lnTo>
                <a:lnTo>
                  <a:pt x="360" y="127"/>
                </a:lnTo>
                <a:lnTo>
                  <a:pt x="359" y="132"/>
                </a:lnTo>
                <a:lnTo>
                  <a:pt x="358" y="136"/>
                </a:lnTo>
                <a:lnTo>
                  <a:pt x="357" y="138"/>
                </a:lnTo>
                <a:lnTo>
                  <a:pt x="356" y="140"/>
                </a:lnTo>
                <a:lnTo>
                  <a:pt x="355" y="144"/>
                </a:lnTo>
                <a:lnTo>
                  <a:pt x="355" y="145"/>
                </a:lnTo>
                <a:lnTo>
                  <a:pt x="354" y="147"/>
                </a:lnTo>
                <a:lnTo>
                  <a:pt x="354" y="149"/>
                </a:lnTo>
                <a:lnTo>
                  <a:pt x="354" y="150"/>
                </a:lnTo>
                <a:lnTo>
                  <a:pt x="354" y="151"/>
                </a:lnTo>
                <a:lnTo>
                  <a:pt x="355" y="153"/>
                </a:lnTo>
                <a:lnTo>
                  <a:pt x="355" y="153"/>
                </a:lnTo>
                <a:lnTo>
                  <a:pt x="355" y="154"/>
                </a:lnTo>
                <a:lnTo>
                  <a:pt x="356" y="156"/>
                </a:lnTo>
                <a:lnTo>
                  <a:pt x="357" y="157"/>
                </a:lnTo>
                <a:lnTo>
                  <a:pt x="358" y="158"/>
                </a:lnTo>
                <a:lnTo>
                  <a:pt x="360" y="160"/>
                </a:lnTo>
                <a:lnTo>
                  <a:pt x="363" y="162"/>
                </a:lnTo>
                <a:lnTo>
                  <a:pt x="364" y="163"/>
                </a:lnTo>
                <a:lnTo>
                  <a:pt x="365" y="164"/>
                </a:lnTo>
                <a:lnTo>
                  <a:pt x="365" y="165"/>
                </a:lnTo>
                <a:lnTo>
                  <a:pt x="366" y="166"/>
                </a:lnTo>
                <a:lnTo>
                  <a:pt x="367" y="168"/>
                </a:lnTo>
                <a:lnTo>
                  <a:pt x="368" y="169"/>
                </a:lnTo>
                <a:lnTo>
                  <a:pt x="368" y="169"/>
                </a:lnTo>
                <a:lnTo>
                  <a:pt x="368" y="170"/>
                </a:lnTo>
                <a:lnTo>
                  <a:pt x="368" y="170"/>
                </a:lnTo>
                <a:lnTo>
                  <a:pt x="367" y="171"/>
                </a:lnTo>
                <a:lnTo>
                  <a:pt x="367" y="172"/>
                </a:lnTo>
                <a:lnTo>
                  <a:pt x="365" y="174"/>
                </a:lnTo>
                <a:lnTo>
                  <a:pt x="364" y="176"/>
                </a:lnTo>
                <a:lnTo>
                  <a:pt x="363" y="178"/>
                </a:lnTo>
                <a:lnTo>
                  <a:pt x="362" y="179"/>
                </a:lnTo>
                <a:lnTo>
                  <a:pt x="361" y="180"/>
                </a:lnTo>
                <a:lnTo>
                  <a:pt x="361" y="181"/>
                </a:lnTo>
                <a:lnTo>
                  <a:pt x="361" y="182"/>
                </a:lnTo>
                <a:lnTo>
                  <a:pt x="361" y="183"/>
                </a:lnTo>
                <a:lnTo>
                  <a:pt x="361" y="184"/>
                </a:lnTo>
                <a:lnTo>
                  <a:pt x="361" y="185"/>
                </a:lnTo>
                <a:lnTo>
                  <a:pt x="362" y="186"/>
                </a:lnTo>
                <a:lnTo>
                  <a:pt x="362" y="187"/>
                </a:lnTo>
                <a:lnTo>
                  <a:pt x="363" y="189"/>
                </a:lnTo>
                <a:lnTo>
                  <a:pt x="366" y="193"/>
                </a:lnTo>
                <a:lnTo>
                  <a:pt x="369" y="197"/>
                </a:lnTo>
                <a:lnTo>
                  <a:pt x="369" y="198"/>
                </a:lnTo>
                <a:lnTo>
                  <a:pt x="370" y="199"/>
                </a:lnTo>
                <a:lnTo>
                  <a:pt x="375" y="204"/>
                </a:lnTo>
                <a:lnTo>
                  <a:pt x="376" y="205"/>
                </a:lnTo>
                <a:lnTo>
                  <a:pt x="379" y="208"/>
                </a:lnTo>
                <a:lnTo>
                  <a:pt x="381" y="210"/>
                </a:lnTo>
                <a:lnTo>
                  <a:pt x="384" y="213"/>
                </a:lnTo>
                <a:lnTo>
                  <a:pt x="387" y="215"/>
                </a:lnTo>
                <a:lnTo>
                  <a:pt x="389" y="217"/>
                </a:lnTo>
                <a:lnTo>
                  <a:pt x="390" y="217"/>
                </a:lnTo>
                <a:lnTo>
                  <a:pt x="390" y="217"/>
                </a:lnTo>
                <a:lnTo>
                  <a:pt x="392" y="218"/>
                </a:lnTo>
                <a:lnTo>
                  <a:pt x="393" y="218"/>
                </a:lnTo>
                <a:lnTo>
                  <a:pt x="394" y="218"/>
                </a:lnTo>
                <a:lnTo>
                  <a:pt x="395" y="218"/>
                </a:lnTo>
                <a:lnTo>
                  <a:pt x="396" y="217"/>
                </a:lnTo>
                <a:lnTo>
                  <a:pt x="398" y="217"/>
                </a:lnTo>
                <a:lnTo>
                  <a:pt x="403" y="214"/>
                </a:lnTo>
                <a:lnTo>
                  <a:pt x="405" y="213"/>
                </a:lnTo>
                <a:lnTo>
                  <a:pt x="407" y="213"/>
                </a:lnTo>
                <a:lnTo>
                  <a:pt x="408" y="212"/>
                </a:lnTo>
                <a:lnTo>
                  <a:pt x="410" y="212"/>
                </a:lnTo>
                <a:lnTo>
                  <a:pt x="411" y="212"/>
                </a:lnTo>
                <a:lnTo>
                  <a:pt x="412" y="212"/>
                </a:lnTo>
                <a:lnTo>
                  <a:pt x="413" y="212"/>
                </a:lnTo>
                <a:lnTo>
                  <a:pt x="414" y="212"/>
                </a:lnTo>
                <a:lnTo>
                  <a:pt x="415" y="213"/>
                </a:lnTo>
                <a:lnTo>
                  <a:pt x="416" y="213"/>
                </a:lnTo>
                <a:lnTo>
                  <a:pt x="417" y="214"/>
                </a:lnTo>
                <a:lnTo>
                  <a:pt x="420" y="217"/>
                </a:lnTo>
                <a:lnTo>
                  <a:pt x="422" y="218"/>
                </a:lnTo>
                <a:lnTo>
                  <a:pt x="424" y="220"/>
                </a:lnTo>
                <a:lnTo>
                  <a:pt x="426" y="221"/>
                </a:lnTo>
                <a:lnTo>
                  <a:pt x="428" y="221"/>
                </a:lnTo>
                <a:lnTo>
                  <a:pt x="429" y="222"/>
                </a:lnTo>
                <a:lnTo>
                  <a:pt x="434" y="224"/>
                </a:lnTo>
                <a:lnTo>
                  <a:pt x="436" y="224"/>
                </a:lnTo>
                <a:lnTo>
                  <a:pt x="438" y="225"/>
                </a:lnTo>
                <a:lnTo>
                  <a:pt x="439" y="226"/>
                </a:lnTo>
                <a:lnTo>
                  <a:pt x="440" y="226"/>
                </a:lnTo>
                <a:lnTo>
                  <a:pt x="440" y="227"/>
                </a:lnTo>
                <a:lnTo>
                  <a:pt x="441" y="227"/>
                </a:lnTo>
                <a:lnTo>
                  <a:pt x="441" y="228"/>
                </a:lnTo>
                <a:lnTo>
                  <a:pt x="442" y="229"/>
                </a:lnTo>
                <a:lnTo>
                  <a:pt x="442" y="230"/>
                </a:lnTo>
                <a:lnTo>
                  <a:pt x="442" y="230"/>
                </a:lnTo>
                <a:lnTo>
                  <a:pt x="442" y="231"/>
                </a:lnTo>
                <a:lnTo>
                  <a:pt x="441" y="233"/>
                </a:lnTo>
                <a:lnTo>
                  <a:pt x="441" y="234"/>
                </a:lnTo>
                <a:lnTo>
                  <a:pt x="441" y="234"/>
                </a:lnTo>
                <a:lnTo>
                  <a:pt x="440" y="235"/>
                </a:lnTo>
                <a:lnTo>
                  <a:pt x="440" y="236"/>
                </a:lnTo>
                <a:lnTo>
                  <a:pt x="439" y="236"/>
                </a:lnTo>
                <a:lnTo>
                  <a:pt x="438" y="237"/>
                </a:lnTo>
                <a:lnTo>
                  <a:pt x="437" y="238"/>
                </a:lnTo>
                <a:lnTo>
                  <a:pt x="436" y="238"/>
                </a:lnTo>
                <a:lnTo>
                  <a:pt x="436" y="238"/>
                </a:lnTo>
                <a:lnTo>
                  <a:pt x="436" y="239"/>
                </a:lnTo>
                <a:lnTo>
                  <a:pt x="436" y="239"/>
                </a:lnTo>
                <a:lnTo>
                  <a:pt x="437" y="239"/>
                </a:lnTo>
                <a:lnTo>
                  <a:pt x="438" y="240"/>
                </a:lnTo>
                <a:lnTo>
                  <a:pt x="439" y="240"/>
                </a:lnTo>
                <a:lnTo>
                  <a:pt x="440" y="241"/>
                </a:lnTo>
                <a:lnTo>
                  <a:pt x="441" y="241"/>
                </a:lnTo>
                <a:lnTo>
                  <a:pt x="442" y="241"/>
                </a:lnTo>
                <a:lnTo>
                  <a:pt x="446" y="242"/>
                </a:lnTo>
                <a:lnTo>
                  <a:pt x="448" y="242"/>
                </a:lnTo>
                <a:lnTo>
                  <a:pt x="449" y="242"/>
                </a:lnTo>
                <a:lnTo>
                  <a:pt x="450" y="243"/>
                </a:lnTo>
                <a:lnTo>
                  <a:pt x="450" y="243"/>
                </a:lnTo>
                <a:lnTo>
                  <a:pt x="451" y="243"/>
                </a:lnTo>
                <a:lnTo>
                  <a:pt x="452" y="244"/>
                </a:lnTo>
                <a:lnTo>
                  <a:pt x="453" y="245"/>
                </a:lnTo>
                <a:lnTo>
                  <a:pt x="455" y="246"/>
                </a:lnTo>
                <a:lnTo>
                  <a:pt x="456" y="248"/>
                </a:lnTo>
                <a:lnTo>
                  <a:pt x="459" y="252"/>
                </a:lnTo>
                <a:lnTo>
                  <a:pt x="460" y="252"/>
                </a:lnTo>
                <a:lnTo>
                  <a:pt x="461" y="253"/>
                </a:lnTo>
                <a:lnTo>
                  <a:pt x="462" y="254"/>
                </a:lnTo>
                <a:lnTo>
                  <a:pt x="463" y="254"/>
                </a:lnTo>
                <a:lnTo>
                  <a:pt x="463" y="255"/>
                </a:lnTo>
                <a:lnTo>
                  <a:pt x="464" y="255"/>
                </a:lnTo>
                <a:lnTo>
                  <a:pt x="466" y="256"/>
                </a:lnTo>
                <a:lnTo>
                  <a:pt x="468" y="256"/>
                </a:lnTo>
                <a:lnTo>
                  <a:pt x="469" y="256"/>
                </a:lnTo>
                <a:lnTo>
                  <a:pt x="471" y="256"/>
                </a:lnTo>
                <a:lnTo>
                  <a:pt x="472" y="256"/>
                </a:lnTo>
                <a:lnTo>
                  <a:pt x="474" y="255"/>
                </a:lnTo>
                <a:lnTo>
                  <a:pt x="475" y="254"/>
                </a:lnTo>
                <a:lnTo>
                  <a:pt x="479" y="252"/>
                </a:lnTo>
                <a:lnTo>
                  <a:pt x="481" y="252"/>
                </a:lnTo>
                <a:lnTo>
                  <a:pt x="482" y="251"/>
                </a:lnTo>
                <a:lnTo>
                  <a:pt x="482" y="251"/>
                </a:lnTo>
                <a:lnTo>
                  <a:pt x="483" y="251"/>
                </a:lnTo>
                <a:lnTo>
                  <a:pt x="484" y="251"/>
                </a:lnTo>
                <a:lnTo>
                  <a:pt x="485" y="251"/>
                </a:lnTo>
                <a:lnTo>
                  <a:pt x="486" y="252"/>
                </a:lnTo>
                <a:lnTo>
                  <a:pt x="493" y="253"/>
                </a:lnTo>
                <a:lnTo>
                  <a:pt x="498" y="255"/>
                </a:lnTo>
                <a:lnTo>
                  <a:pt x="501" y="256"/>
                </a:lnTo>
                <a:lnTo>
                  <a:pt x="503" y="257"/>
                </a:lnTo>
                <a:lnTo>
                  <a:pt x="505" y="258"/>
                </a:lnTo>
                <a:lnTo>
                  <a:pt x="506" y="259"/>
                </a:lnTo>
                <a:lnTo>
                  <a:pt x="507" y="259"/>
                </a:lnTo>
                <a:lnTo>
                  <a:pt x="508" y="261"/>
                </a:lnTo>
                <a:lnTo>
                  <a:pt x="509" y="262"/>
                </a:lnTo>
                <a:lnTo>
                  <a:pt x="510" y="262"/>
                </a:lnTo>
                <a:lnTo>
                  <a:pt x="511" y="263"/>
                </a:lnTo>
                <a:lnTo>
                  <a:pt x="511" y="263"/>
                </a:lnTo>
                <a:lnTo>
                  <a:pt x="512" y="263"/>
                </a:lnTo>
                <a:lnTo>
                  <a:pt x="517" y="262"/>
                </a:lnTo>
                <a:lnTo>
                  <a:pt x="519" y="262"/>
                </a:lnTo>
                <a:lnTo>
                  <a:pt x="523" y="261"/>
                </a:lnTo>
                <a:lnTo>
                  <a:pt x="525" y="260"/>
                </a:lnTo>
                <a:lnTo>
                  <a:pt x="526" y="260"/>
                </a:lnTo>
                <a:lnTo>
                  <a:pt x="530" y="260"/>
                </a:lnTo>
                <a:lnTo>
                  <a:pt x="534" y="259"/>
                </a:lnTo>
                <a:lnTo>
                  <a:pt x="535" y="259"/>
                </a:lnTo>
                <a:lnTo>
                  <a:pt x="537" y="259"/>
                </a:lnTo>
                <a:lnTo>
                  <a:pt x="539" y="259"/>
                </a:lnTo>
                <a:lnTo>
                  <a:pt x="540" y="259"/>
                </a:lnTo>
                <a:lnTo>
                  <a:pt x="541" y="260"/>
                </a:lnTo>
                <a:lnTo>
                  <a:pt x="542" y="260"/>
                </a:lnTo>
                <a:lnTo>
                  <a:pt x="543" y="260"/>
                </a:lnTo>
                <a:lnTo>
                  <a:pt x="544" y="261"/>
                </a:lnTo>
                <a:lnTo>
                  <a:pt x="544" y="262"/>
                </a:lnTo>
                <a:lnTo>
                  <a:pt x="545" y="263"/>
                </a:lnTo>
                <a:lnTo>
                  <a:pt x="546" y="264"/>
                </a:lnTo>
                <a:lnTo>
                  <a:pt x="546" y="265"/>
                </a:lnTo>
                <a:lnTo>
                  <a:pt x="547" y="266"/>
                </a:lnTo>
                <a:lnTo>
                  <a:pt x="547" y="269"/>
                </a:lnTo>
                <a:lnTo>
                  <a:pt x="548" y="271"/>
                </a:lnTo>
                <a:lnTo>
                  <a:pt x="548" y="272"/>
                </a:lnTo>
                <a:lnTo>
                  <a:pt x="548" y="274"/>
                </a:lnTo>
                <a:lnTo>
                  <a:pt x="548" y="275"/>
                </a:lnTo>
                <a:lnTo>
                  <a:pt x="548" y="276"/>
                </a:lnTo>
                <a:lnTo>
                  <a:pt x="548" y="279"/>
                </a:lnTo>
                <a:lnTo>
                  <a:pt x="547" y="283"/>
                </a:lnTo>
                <a:lnTo>
                  <a:pt x="547" y="286"/>
                </a:lnTo>
                <a:lnTo>
                  <a:pt x="547" y="288"/>
                </a:lnTo>
                <a:lnTo>
                  <a:pt x="547" y="290"/>
                </a:lnTo>
                <a:lnTo>
                  <a:pt x="547" y="291"/>
                </a:lnTo>
                <a:lnTo>
                  <a:pt x="548" y="293"/>
                </a:lnTo>
                <a:lnTo>
                  <a:pt x="549" y="295"/>
                </a:lnTo>
                <a:lnTo>
                  <a:pt x="550" y="297"/>
                </a:lnTo>
                <a:lnTo>
                  <a:pt x="550" y="298"/>
                </a:lnTo>
                <a:lnTo>
                  <a:pt x="551" y="299"/>
                </a:lnTo>
                <a:lnTo>
                  <a:pt x="552" y="300"/>
                </a:lnTo>
                <a:lnTo>
                  <a:pt x="555" y="302"/>
                </a:lnTo>
                <a:lnTo>
                  <a:pt x="556" y="304"/>
                </a:lnTo>
                <a:lnTo>
                  <a:pt x="560" y="306"/>
                </a:lnTo>
                <a:lnTo>
                  <a:pt x="564" y="310"/>
                </a:lnTo>
                <a:lnTo>
                  <a:pt x="565" y="311"/>
                </a:lnTo>
                <a:lnTo>
                  <a:pt x="567" y="312"/>
                </a:lnTo>
                <a:lnTo>
                  <a:pt x="569" y="314"/>
                </a:lnTo>
                <a:lnTo>
                  <a:pt x="576" y="318"/>
                </a:lnTo>
                <a:lnTo>
                  <a:pt x="579" y="320"/>
                </a:lnTo>
                <a:lnTo>
                  <a:pt x="580" y="320"/>
                </a:lnTo>
                <a:lnTo>
                  <a:pt x="581" y="320"/>
                </a:lnTo>
                <a:lnTo>
                  <a:pt x="581" y="320"/>
                </a:lnTo>
                <a:lnTo>
                  <a:pt x="582" y="320"/>
                </a:lnTo>
                <a:lnTo>
                  <a:pt x="582" y="320"/>
                </a:lnTo>
                <a:lnTo>
                  <a:pt x="583" y="320"/>
                </a:lnTo>
                <a:lnTo>
                  <a:pt x="585" y="319"/>
                </a:lnTo>
                <a:lnTo>
                  <a:pt x="586" y="319"/>
                </a:lnTo>
                <a:lnTo>
                  <a:pt x="588" y="318"/>
                </a:lnTo>
                <a:lnTo>
                  <a:pt x="589" y="318"/>
                </a:lnTo>
                <a:lnTo>
                  <a:pt x="590" y="319"/>
                </a:lnTo>
                <a:lnTo>
                  <a:pt x="591" y="319"/>
                </a:lnTo>
                <a:lnTo>
                  <a:pt x="592" y="319"/>
                </a:lnTo>
                <a:lnTo>
                  <a:pt x="597" y="320"/>
                </a:lnTo>
                <a:lnTo>
                  <a:pt x="598" y="321"/>
                </a:lnTo>
                <a:lnTo>
                  <a:pt x="600" y="321"/>
                </a:lnTo>
                <a:lnTo>
                  <a:pt x="602" y="321"/>
                </a:lnTo>
                <a:lnTo>
                  <a:pt x="605" y="321"/>
                </a:lnTo>
                <a:lnTo>
                  <a:pt x="609" y="321"/>
                </a:lnTo>
                <a:lnTo>
                  <a:pt x="611" y="321"/>
                </a:lnTo>
                <a:lnTo>
                  <a:pt x="613" y="321"/>
                </a:lnTo>
                <a:lnTo>
                  <a:pt x="614" y="320"/>
                </a:lnTo>
                <a:lnTo>
                  <a:pt x="616" y="320"/>
                </a:lnTo>
                <a:lnTo>
                  <a:pt x="619" y="318"/>
                </a:lnTo>
                <a:lnTo>
                  <a:pt x="621" y="318"/>
                </a:lnTo>
                <a:lnTo>
                  <a:pt x="623" y="317"/>
                </a:lnTo>
                <a:lnTo>
                  <a:pt x="627" y="317"/>
                </a:lnTo>
                <a:lnTo>
                  <a:pt x="627" y="317"/>
                </a:lnTo>
                <a:lnTo>
                  <a:pt x="629" y="316"/>
                </a:lnTo>
                <a:lnTo>
                  <a:pt x="631" y="315"/>
                </a:lnTo>
                <a:lnTo>
                  <a:pt x="631" y="315"/>
                </a:lnTo>
                <a:lnTo>
                  <a:pt x="632" y="315"/>
                </a:lnTo>
                <a:lnTo>
                  <a:pt x="633" y="315"/>
                </a:lnTo>
                <a:lnTo>
                  <a:pt x="634" y="315"/>
                </a:lnTo>
                <a:lnTo>
                  <a:pt x="634" y="315"/>
                </a:lnTo>
                <a:lnTo>
                  <a:pt x="635" y="315"/>
                </a:lnTo>
                <a:lnTo>
                  <a:pt x="636" y="315"/>
                </a:lnTo>
                <a:lnTo>
                  <a:pt x="637" y="316"/>
                </a:lnTo>
                <a:lnTo>
                  <a:pt x="638" y="316"/>
                </a:lnTo>
                <a:lnTo>
                  <a:pt x="639" y="317"/>
                </a:lnTo>
                <a:lnTo>
                  <a:pt x="640" y="318"/>
                </a:lnTo>
                <a:lnTo>
                  <a:pt x="641" y="318"/>
                </a:lnTo>
                <a:lnTo>
                  <a:pt x="641" y="319"/>
                </a:lnTo>
                <a:lnTo>
                  <a:pt x="641" y="320"/>
                </a:lnTo>
                <a:lnTo>
                  <a:pt x="642" y="321"/>
                </a:lnTo>
                <a:lnTo>
                  <a:pt x="642" y="322"/>
                </a:lnTo>
                <a:lnTo>
                  <a:pt x="642" y="322"/>
                </a:lnTo>
                <a:lnTo>
                  <a:pt x="641" y="323"/>
                </a:lnTo>
                <a:lnTo>
                  <a:pt x="641" y="324"/>
                </a:lnTo>
                <a:lnTo>
                  <a:pt x="641" y="325"/>
                </a:lnTo>
                <a:lnTo>
                  <a:pt x="641" y="326"/>
                </a:lnTo>
                <a:lnTo>
                  <a:pt x="641" y="327"/>
                </a:lnTo>
                <a:lnTo>
                  <a:pt x="642" y="327"/>
                </a:lnTo>
                <a:lnTo>
                  <a:pt x="642" y="328"/>
                </a:lnTo>
                <a:lnTo>
                  <a:pt x="643" y="329"/>
                </a:lnTo>
                <a:lnTo>
                  <a:pt x="644" y="330"/>
                </a:lnTo>
                <a:lnTo>
                  <a:pt x="646" y="331"/>
                </a:lnTo>
                <a:lnTo>
                  <a:pt x="648" y="333"/>
                </a:lnTo>
                <a:lnTo>
                  <a:pt x="650" y="333"/>
                </a:lnTo>
                <a:lnTo>
                  <a:pt x="650" y="334"/>
                </a:lnTo>
                <a:lnTo>
                  <a:pt x="651" y="335"/>
                </a:lnTo>
                <a:lnTo>
                  <a:pt x="654" y="339"/>
                </a:lnTo>
                <a:lnTo>
                  <a:pt x="655" y="340"/>
                </a:lnTo>
                <a:lnTo>
                  <a:pt x="655" y="341"/>
                </a:lnTo>
                <a:lnTo>
                  <a:pt x="656" y="342"/>
                </a:lnTo>
                <a:lnTo>
                  <a:pt x="656" y="343"/>
                </a:lnTo>
                <a:lnTo>
                  <a:pt x="656" y="344"/>
                </a:lnTo>
                <a:lnTo>
                  <a:pt x="655" y="345"/>
                </a:lnTo>
                <a:lnTo>
                  <a:pt x="655" y="347"/>
                </a:lnTo>
                <a:lnTo>
                  <a:pt x="654" y="349"/>
                </a:lnTo>
                <a:lnTo>
                  <a:pt x="654" y="349"/>
                </a:lnTo>
                <a:lnTo>
                  <a:pt x="653" y="350"/>
                </a:lnTo>
                <a:lnTo>
                  <a:pt x="652" y="350"/>
                </a:lnTo>
                <a:lnTo>
                  <a:pt x="652" y="351"/>
                </a:lnTo>
                <a:lnTo>
                  <a:pt x="650" y="351"/>
                </a:lnTo>
                <a:lnTo>
                  <a:pt x="649" y="352"/>
                </a:lnTo>
                <a:lnTo>
                  <a:pt x="646" y="353"/>
                </a:lnTo>
                <a:lnTo>
                  <a:pt x="643" y="353"/>
                </a:lnTo>
                <a:lnTo>
                  <a:pt x="642" y="354"/>
                </a:lnTo>
                <a:lnTo>
                  <a:pt x="641" y="354"/>
                </a:lnTo>
                <a:lnTo>
                  <a:pt x="640" y="354"/>
                </a:lnTo>
                <a:lnTo>
                  <a:pt x="640" y="355"/>
                </a:lnTo>
                <a:lnTo>
                  <a:pt x="639" y="355"/>
                </a:lnTo>
                <a:lnTo>
                  <a:pt x="638" y="356"/>
                </a:lnTo>
                <a:lnTo>
                  <a:pt x="637" y="359"/>
                </a:lnTo>
                <a:lnTo>
                  <a:pt x="636" y="361"/>
                </a:lnTo>
                <a:lnTo>
                  <a:pt x="635" y="362"/>
                </a:lnTo>
                <a:lnTo>
                  <a:pt x="634" y="364"/>
                </a:lnTo>
                <a:lnTo>
                  <a:pt x="634" y="365"/>
                </a:lnTo>
                <a:lnTo>
                  <a:pt x="633" y="368"/>
                </a:lnTo>
                <a:lnTo>
                  <a:pt x="633" y="369"/>
                </a:lnTo>
                <a:lnTo>
                  <a:pt x="633" y="370"/>
                </a:lnTo>
                <a:lnTo>
                  <a:pt x="632" y="371"/>
                </a:lnTo>
                <a:lnTo>
                  <a:pt x="631" y="372"/>
                </a:lnTo>
                <a:lnTo>
                  <a:pt x="629" y="376"/>
                </a:lnTo>
                <a:lnTo>
                  <a:pt x="629" y="377"/>
                </a:lnTo>
                <a:lnTo>
                  <a:pt x="628" y="378"/>
                </a:lnTo>
                <a:lnTo>
                  <a:pt x="627" y="382"/>
                </a:lnTo>
                <a:lnTo>
                  <a:pt x="626" y="383"/>
                </a:lnTo>
                <a:lnTo>
                  <a:pt x="626" y="384"/>
                </a:lnTo>
                <a:lnTo>
                  <a:pt x="625" y="385"/>
                </a:lnTo>
                <a:lnTo>
                  <a:pt x="624" y="386"/>
                </a:lnTo>
                <a:lnTo>
                  <a:pt x="621" y="390"/>
                </a:lnTo>
                <a:lnTo>
                  <a:pt x="619" y="392"/>
                </a:lnTo>
                <a:lnTo>
                  <a:pt x="618" y="392"/>
                </a:lnTo>
                <a:lnTo>
                  <a:pt x="616" y="395"/>
                </a:lnTo>
                <a:lnTo>
                  <a:pt x="615" y="397"/>
                </a:lnTo>
                <a:lnTo>
                  <a:pt x="614" y="398"/>
                </a:lnTo>
                <a:lnTo>
                  <a:pt x="613" y="400"/>
                </a:lnTo>
                <a:lnTo>
                  <a:pt x="613" y="400"/>
                </a:lnTo>
                <a:lnTo>
                  <a:pt x="613" y="401"/>
                </a:lnTo>
                <a:lnTo>
                  <a:pt x="613" y="402"/>
                </a:lnTo>
                <a:lnTo>
                  <a:pt x="613" y="402"/>
                </a:lnTo>
                <a:lnTo>
                  <a:pt x="613" y="403"/>
                </a:lnTo>
                <a:lnTo>
                  <a:pt x="613" y="404"/>
                </a:lnTo>
                <a:lnTo>
                  <a:pt x="613" y="404"/>
                </a:lnTo>
                <a:lnTo>
                  <a:pt x="614" y="404"/>
                </a:lnTo>
                <a:lnTo>
                  <a:pt x="615" y="405"/>
                </a:lnTo>
                <a:lnTo>
                  <a:pt x="615" y="405"/>
                </a:lnTo>
                <a:lnTo>
                  <a:pt x="618" y="405"/>
                </a:lnTo>
                <a:lnTo>
                  <a:pt x="619" y="405"/>
                </a:lnTo>
                <a:lnTo>
                  <a:pt x="620" y="405"/>
                </a:lnTo>
                <a:lnTo>
                  <a:pt x="621" y="406"/>
                </a:lnTo>
                <a:lnTo>
                  <a:pt x="622" y="406"/>
                </a:lnTo>
                <a:lnTo>
                  <a:pt x="622" y="406"/>
                </a:lnTo>
                <a:lnTo>
                  <a:pt x="623" y="407"/>
                </a:lnTo>
                <a:lnTo>
                  <a:pt x="624" y="408"/>
                </a:lnTo>
                <a:lnTo>
                  <a:pt x="625" y="409"/>
                </a:lnTo>
                <a:lnTo>
                  <a:pt x="626" y="412"/>
                </a:lnTo>
                <a:lnTo>
                  <a:pt x="627" y="413"/>
                </a:lnTo>
                <a:lnTo>
                  <a:pt x="628" y="414"/>
                </a:lnTo>
                <a:lnTo>
                  <a:pt x="629" y="415"/>
                </a:lnTo>
                <a:lnTo>
                  <a:pt x="630" y="416"/>
                </a:lnTo>
                <a:lnTo>
                  <a:pt x="632" y="417"/>
                </a:lnTo>
                <a:lnTo>
                  <a:pt x="634" y="418"/>
                </a:lnTo>
                <a:lnTo>
                  <a:pt x="637" y="419"/>
                </a:lnTo>
                <a:lnTo>
                  <a:pt x="639" y="421"/>
                </a:lnTo>
                <a:lnTo>
                  <a:pt x="641" y="421"/>
                </a:lnTo>
                <a:lnTo>
                  <a:pt x="642" y="422"/>
                </a:lnTo>
                <a:lnTo>
                  <a:pt x="645" y="424"/>
                </a:lnTo>
                <a:lnTo>
                  <a:pt x="646" y="425"/>
                </a:lnTo>
                <a:lnTo>
                  <a:pt x="647" y="426"/>
                </a:lnTo>
                <a:lnTo>
                  <a:pt x="647" y="427"/>
                </a:lnTo>
                <a:lnTo>
                  <a:pt x="648" y="428"/>
                </a:lnTo>
                <a:lnTo>
                  <a:pt x="649" y="429"/>
                </a:lnTo>
                <a:lnTo>
                  <a:pt x="649" y="430"/>
                </a:lnTo>
                <a:lnTo>
                  <a:pt x="651" y="433"/>
                </a:lnTo>
                <a:lnTo>
                  <a:pt x="651" y="434"/>
                </a:lnTo>
                <a:lnTo>
                  <a:pt x="652" y="435"/>
                </a:lnTo>
                <a:lnTo>
                  <a:pt x="652" y="435"/>
                </a:lnTo>
                <a:lnTo>
                  <a:pt x="652" y="436"/>
                </a:lnTo>
                <a:lnTo>
                  <a:pt x="650" y="438"/>
                </a:lnTo>
                <a:lnTo>
                  <a:pt x="649" y="439"/>
                </a:lnTo>
                <a:lnTo>
                  <a:pt x="649" y="439"/>
                </a:lnTo>
                <a:lnTo>
                  <a:pt x="648" y="439"/>
                </a:lnTo>
                <a:lnTo>
                  <a:pt x="648" y="440"/>
                </a:lnTo>
                <a:lnTo>
                  <a:pt x="646" y="440"/>
                </a:lnTo>
                <a:lnTo>
                  <a:pt x="646" y="440"/>
                </a:lnTo>
                <a:lnTo>
                  <a:pt x="645" y="440"/>
                </a:lnTo>
                <a:lnTo>
                  <a:pt x="645" y="441"/>
                </a:lnTo>
                <a:lnTo>
                  <a:pt x="645" y="442"/>
                </a:lnTo>
                <a:lnTo>
                  <a:pt x="645" y="442"/>
                </a:lnTo>
                <a:lnTo>
                  <a:pt x="644" y="444"/>
                </a:lnTo>
                <a:lnTo>
                  <a:pt x="644" y="445"/>
                </a:lnTo>
                <a:lnTo>
                  <a:pt x="643" y="446"/>
                </a:lnTo>
                <a:lnTo>
                  <a:pt x="642" y="446"/>
                </a:lnTo>
                <a:lnTo>
                  <a:pt x="642" y="447"/>
                </a:lnTo>
                <a:lnTo>
                  <a:pt x="642" y="447"/>
                </a:lnTo>
                <a:lnTo>
                  <a:pt x="642" y="447"/>
                </a:lnTo>
                <a:lnTo>
                  <a:pt x="643" y="448"/>
                </a:lnTo>
                <a:lnTo>
                  <a:pt x="643" y="448"/>
                </a:lnTo>
                <a:lnTo>
                  <a:pt x="643" y="448"/>
                </a:lnTo>
                <a:lnTo>
                  <a:pt x="643" y="449"/>
                </a:lnTo>
                <a:lnTo>
                  <a:pt x="642" y="449"/>
                </a:lnTo>
                <a:lnTo>
                  <a:pt x="640" y="450"/>
                </a:lnTo>
                <a:lnTo>
                  <a:pt x="640" y="451"/>
                </a:lnTo>
                <a:lnTo>
                  <a:pt x="639" y="451"/>
                </a:lnTo>
                <a:lnTo>
                  <a:pt x="638" y="451"/>
                </a:lnTo>
                <a:lnTo>
                  <a:pt x="638" y="452"/>
                </a:lnTo>
                <a:lnTo>
                  <a:pt x="637" y="452"/>
                </a:lnTo>
                <a:lnTo>
                  <a:pt x="637" y="453"/>
                </a:lnTo>
                <a:lnTo>
                  <a:pt x="635" y="458"/>
                </a:lnTo>
                <a:lnTo>
                  <a:pt x="634" y="460"/>
                </a:lnTo>
                <a:lnTo>
                  <a:pt x="633" y="461"/>
                </a:lnTo>
                <a:lnTo>
                  <a:pt x="633" y="461"/>
                </a:lnTo>
                <a:lnTo>
                  <a:pt x="632" y="461"/>
                </a:lnTo>
                <a:lnTo>
                  <a:pt x="631" y="460"/>
                </a:lnTo>
                <a:lnTo>
                  <a:pt x="629" y="459"/>
                </a:lnTo>
                <a:lnTo>
                  <a:pt x="627" y="458"/>
                </a:lnTo>
                <a:lnTo>
                  <a:pt x="625" y="456"/>
                </a:lnTo>
                <a:lnTo>
                  <a:pt x="623" y="454"/>
                </a:lnTo>
                <a:lnTo>
                  <a:pt x="621" y="452"/>
                </a:lnTo>
                <a:lnTo>
                  <a:pt x="619" y="450"/>
                </a:lnTo>
                <a:lnTo>
                  <a:pt x="615" y="445"/>
                </a:lnTo>
                <a:lnTo>
                  <a:pt x="613" y="443"/>
                </a:lnTo>
                <a:lnTo>
                  <a:pt x="612" y="442"/>
                </a:lnTo>
                <a:lnTo>
                  <a:pt x="611" y="441"/>
                </a:lnTo>
                <a:lnTo>
                  <a:pt x="609" y="439"/>
                </a:lnTo>
                <a:lnTo>
                  <a:pt x="607" y="438"/>
                </a:lnTo>
                <a:lnTo>
                  <a:pt x="606" y="437"/>
                </a:lnTo>
                <a:lnTo>
                  <a:pt x="604" y="437"/>
                </a:lnTo>
                <a:lnTo>
                  <a:pt x="603" y="436"/>
                </a:lnTo>
                <a:lnTo>
                  <a:pt x="601" y="436"/>
                </a:lnTo>
                <a:lnTo>
                  <a:pt x="599" y="435"/>
                </a:lnTo>
                <a:lnTo>
                  <a:pt x="596" y="435"/>
                </a:lnTo>
                <a:lnTo>
                  <a:pt x="595" y="434"/>
                </a:lnTo>
                <a:lnTo>
                  <a:pt x="589" y="433"/>
                </a:lnTo>
                <a:lnTo>
                  <a:pt x="587" y="432"/>
                </a:lnTo>
                <a:lnTo>
                  <a:pt x="585" y="432"/>
                </a:lnTo>
                <a:lnTo>
                  <a:pt x="584" y="432"/>
                </a:lnTo>
                <a:lnTo>
                  <a:pt x="582" y="431"/>
                </a:lnTo>
                <a:lnTo>
                  <a:pt x="581" y="430"/>
                </a:lnTo>
                <a:lnTo>
                  <a:pt x="579" y="429"/>
                </a:lnTo>
                <a:lnTo>
                  <a:pt x="576" y="428"/>
                </a:lnTo>
                <a:lnTo>
                  <a:pt x="570" y="424"/>
                </a:lnTo>
                <a:lnTo>
                  <a:pt x="565" y="420"/>
                </a:lnTo>
                <a:lnTo>
                  <a:pt x="563" y="418"/>
                </a:lnTo>
                <a:lnTo>
                  <a:pt x="561" y="417"/>
                </a:lnTo>
                <a:lnTo>
                  <a:pt x="558" y="416"/>
                </a:lnTo>
                <a:lnTo>
                  <a:pt x="556" y="415"/>
                </a:lnTo>
                <a:lnTo>
                  <a:pt x="553" y="414"/>
                </a:lnTo>
                <a:lnTo>
                  <a:pt x="552" y="414"/>
                </a:lnTo>
                <a:lnTo>
                  <a:pt x="550" y="413"/>
                </a:lnTo>
                <a:lnTo>
                  <a:pt x="548" y="413"/>
                </a:lnTo>
                <a:lnTo>
                  <a:pt x="546" y="413"/>
                </a:lnTo>
                <a:lnTo>
                  <a:pt x="543" y="413"/>
                </a:lnTo>
                <a:lnTo>
                  <a:pt x="539" y="414"/>
                </a:lnTo>
                <a:lnTo>
                  <a:pt x="538" y="414"/>
                </a:lnTo>
                <a:lnTo>
                  <a:pt x="536" y="414"/>
                </a:lnTo>
                <a:lnTo>
                  <a:pt x="534" y="413"/>
                </a:lnTo>
                <a:lnTo>
                  <a:pt x="532" y="413"/>
                </a:lnTo>
                <a:lnTo>
                  <a:pt x="531" y="413"/>
                </a:lnTo>
                <a:lnTo>
                  <a:pt x="530" y="412"/>
                </a:lnTo>
                <a:lnTo>
                  <a:pt x="528" y="412"/>
                </a:lnTo>
                <a:lnTo>
                  <a:pt x="525" y="410"/>
                </a:lnTo>
                <a:lnTo>
                  <a:pt x="524" y="410"/>
                </a:lnTo>
                <a:lnTo>
                  <a:pt x="523" y="410"/>
                </a:lnTo>
                <a:lnTo>
                  <a:pt x="523" y="410"/>
                </a:lnTo>
                <a:lnTo>
                  <a:pt x="522" y="410"/>
                </a:lnTo>
                <a:lnTo>
                  <a:pt x="522" y="410"/>
                </a:lnTo>
                <a:lnTo>
                  <a:pt x="521" y="410"/>
                </a:lnTo>
                <a:lnTo>
                  <a:pt x="521" y="410"/>
                </a:lnTo>
                <a:lnTo>
                  <a:pt x="520" y="411"/>
                </a:lnTo>
                <a:lnTo>
                  <a:pt x="520" y="412"/>
                </a:lnTo>
                <a:lnTo>
                  <a:pt x="520" y="413"/>
                </a:lnTo>
                <a:lnTo>
                  <a:pt x="518" y="417"/>
                </a:lnTo>
                <a:lnTo>
                  <a:pt x="518" y="419"/>
                </a:lnTo>
                <a:lnTo>
                  <a:pt x="516" y="421"/>
                </a:lnTo>
                <a:lnTo>
                  <a:pt x="515" y="425"/>
                </a:lnTo>
                <a:lnTo>
                  <a:pt x="514" y="426"/>
                </a:lnTo>
                <a:lnTo>
                  <a:pt x="513" y="427"/>
                </a:lnTo>
                <a:lnTo>
                  <a:pt x="512" y="428"/>
                </a:lnTo>
                <a:lnTo>
                  <a:pt x="511" y="428"/>
                </a:lnTo>
                <a:lnTo>
                  <a:pt x="510" y="429"/>
                </a:lnTo>
                <a:lnTo>
                  <a:pt x="510" y="429"/>
                </a:lnTo>
                <a:lnTo>
                  <a:pt x="508" y="429"/>
                </a:lnTo>
                <a:lnTo>
                  <a:pt x="507" y="429"/>
                </a:lnTo>
                <a:lnTo>
                  <a:pt x="503" y="430"/>
                </a:lnTo>
                <a:lnTo>
                  <a:pt x="499" y="430"/>
                </a:lnTo>
                <a:lnTo>
                  <a:pt x="497" y="430"/>
                </a:lnTo>
                <a:lnTo>
                  <a:pt x="495" y="430"/>
                </a:lnTo>
                <a:lnTo>
                  <a:pt x="493" y="431"/>
                </a:lnTo>
                <a:lnTo>
                  <a:pt x="490" y="432"/>
                </a:lnTo>
                <a:lnTo>
                  <a:pt x="488" y="433"/>
                </a:lnTo>
                <a:lnTo>
                  <a:pt x="483" y="435"/>
                </a:lnTo>
                <a:lnTo>
                  <a:pt x="481" y="436"/>
                </a:lnTo>
                <a:lnTo>
                  <a:pt x="480" y="436"/>
                </a:lnTo>
                <a:lnTo>
                  <a:pt x="479" y="436"/>
                </a:lnTo>
                <a:lnTo>
                  <a:pt x="478" y="437"/>
                </a:lnTo>
                <a:lnTo>
                  <a:pt x="475" y="437"/>
                </a:lnTo>
                <a:lnTo>
                  <a:pt x="473" y="437"/>
                </a:lnTo>
                <a:lnTo>
                  <a:pt x="473" y="437"/>
                </a:lnTo>
                <a:lnTo>
                  <a:pt x="472" y="437"/>
                </a:lnTo>
                <a:lnTo>
                  <a:pt x="471" y="436"/>
                </a:lnTo>
                <a:lnTo>
                  <a:pt x="471" y="436"/>
                </a:lnTo>
                <a:lnTo>
                  <a:pt x="470" y="436"/>
                </a:lnTo>
                <a:lnTo>
                  <a:pt x="470" y="436"/>
                </a:lnTo>
                <a:lnTo>
                  <a:pt x="470" y="435"/>
                </a:lnTo>
                <a:lnTo>
                  <a:pt x="470" y="435"/>
                </a:lnTo>
                <a:lnTo>
                  <a:pt x="470" y="434"/>
                </a:lnTo>
                <a:lnTo>
                  <a:pt x="469" y="433"/>
                </a:lnTo>
                <a:lnTo>
                  <a:pt x="469" y="432"/>
                </a:lnTo>
                <a:lnTo>
                  <a:pt x="470" y="427"/>
                </a:lnTo>
                <a:lnTo>
                  <a:pt x="470" y="426"/>
                </a:lnTo>
                <a:lnTo>
                  <a:pt x="470" y="425"/>
                </a:lnTo>
                <a:lnTo>
                  <a:pt x="469" y="424"/>
                </a:lnTo>
                <a:lnTo>
                  <a:pt x="469" y="422"/>
                </a:lnTo>
                <a:lnTo>
                  <a:pt x="468" y="419"/>
                </a:lnTo>
                <a:lnTo>
                  <a:pt x="468" y="418"/>
                </a:lnTo>
                <a:lnTo>
                  <a:pt x="467" y="414"/>
                </a:lnTo>
                <a:lnTo>
                  <a:pt x="466" y="411"/>
                </a:lnTo>
                <a:lnTo>
                  <a:pt x="465" y="410"/>
                </a:lnTo>
                <a:lnTo>
                  <a:pt x="465" y="409"/>
                </a:lnTo>
                <a:lnTo>
                  <a:pt x="464" y="409"/>
                </a:lnTo>
                <a:lnTo>
                  <a:pt x="463" y="408"/>
                </a:lnTo>
                <a:lnTo>
                  <a:pt x="463" y="407"/>
                </a:lnTo>
                <a:lnTo>
                  <a:pt x="462" y="406"/>
                </a:lnTo>
                <a:lnTo>
                  <a:pt x="460" y="405"/>
                </a:lnTo>
                <a:lnTo>
                  <a:pt x="459" y="404"/>
                </a:lnTo>
                <a:lnTo>
                  <a:pt x="457" y="404"/>
                </a:lnTo>
                <a:lnTo>
                  <a:pt x="455" y="404"/>
                </a:lnTo>
                <a:lnTo>
                  <a:pt x="453" y="403"/>
                </a:lnTo>
                <a:lnTo>
                  <a:pt x="450" y="403"/>
                </a:lnTo>
                <a:lnTo>
                  <a:pt x="448" y="403"/>
                </a:lnTo>
                <a:lnTo>
                  <a:pt x="444" y="403"/>
                </a:lnTo>
                <a:lnTo>
                  <a:pt x="442" y="403"/>
                </a:lnTo>
                <a:lnTo>
                  <a:pt x="440" y="403"/>
                </a:lnTo>
                <a:lnTo>
                  <a:pt x="438" y="402"/>
                </a:lnTo>
                <a:lnTo>
                  <a:pt x="436" y="402"/>
                </a:lnTo>
                <a:lnTo>
                  <a:pt x="435" y="402"/>
                </a:lnTo>
                <a:lnTo>
                  <a:pt x="433" y="401"/>
                </a:lnTo>
                <a:lnTo>
                  <a:pt x="432" y="401"/>
                </a:lnTo>
                <a:lnTo>
                  <a:pt x="431" y="400"/>
                </a:lnTo>
                <a:lnTo>
                  <a:pt x="430" y="399"/>
                </a:lnTo>
                <a:lnTo>
                  <a:pt x="429" y="398"/>
                </a:lnTo>
                <a:lnTo>
                  <a:pt x="426" y="396"/>
                </a:lnTo>
                <a:lnTo>
                  <a:pt x="425" y="395"/>
                </a:lnTo>
                <a:lnTo>
                  <a:pt x="424" y="395"/>
                </a:lnTo>
                <a:lnTo>
                  <a:pt x="424" y="394"/>
                </a:lnTo>
                <a:lnTo>
                  <a:pt x="423" y="394"/>
                </a:lnTo>
                <a:lnTo>
                  <a:pt x="422" y="393"/>
                </a:lnTo>
                <a:lnTo>
                  <a:pt x="421" y="393"/>
                </a:lnTo>
                <a:lnTo>
                  <a:pt x="416" y="392"/>
                </a:lnTo>
                <a:lnTo>
                  <a:pt x="411" y="391"/>
                </a:lnTo>
                <a:lnTo>
                  <a:pt x="410" y="391"/>
                </a:lnTo>
                <a:lnTo>
                  <a:pt x="409" y="391"/>
                </a:lnTo>
                <a:lnTo>
                  <a:pt x="408" y="391"/>
                </a:lnTo>
                <a:lnTo>
                  <a:pt x="406" y="391"/>
                </a:lnTo>
                <a:lnTo>
                  <a:pt x="405" y="392"/>
                </a:lnTo>
                <a:lnTo>
                  <a:pt x="403" y="392"/>
                </a:lnTo>
                <a:lnTo>
                  <a:pt x="401" y="393"/>
                </a:lnTo>
                <a:lnTo>
                  <a:pt x="400" y="394"/>
                </a:lnTo>
                <a:lnTo>
                  <a:pt x="399" y="395"/>
                </a:lnTo>
                <a:lnTo>
                  <a:pt x="399" y="395"/>
                </a:lnTo>
                <a:lnTo>
                  <a:pt x="398" y="396"/>
                </a:lnTo>
                <a:lnTo>
                  <a:pt x="398" y="396"/>
                </a:lnTo>
                <a:lnTo>
                  <a:pt x="398" y="397"/>
                </a:lnTo>
                <a:lnTo>
                  <a:pt x="397" y="400"/>
                </a:lnTo>
                <a:lnTo>
                  <a:pt x="397" y="402"/>
                </a:lnTo>
                <a:lnTo>
                  <a:pt x="396" y="403"/>
                </a:lnTo>
                <a:lnTo>
                  <a:pt x="396" y="405"/>
                </a:lnTo>
                <a:lnTo>
                  <a:pt x="395" y="407"/>
                </a:lnTo>
                <a:lnTo>
                  <a:pt x="393" y="410"/>
                </a:lnTo>
                <a:lnTo>
                  <a:pt x="392" y="412"/>
                </a:lnTo>
                <a:lnTo>
                  <a:pt x="392" y="413"/>
                </a:lnTo>
                <a:lnTo>
                  <a:pt x="391" y="415"/>
                </a:lnTo>
                <a:lnTo>
                  <a:pt x="391" y="417"/>
                </a:lnTo>
                <a:lnTo>
                  <a:pt x="390" y="418"/>
                </a:lnTo>
                <a:lnTo>
                  <a:pt x="390" y="420"/>
                </a:lnTo>
                <a:lnTo>
                  <a:pt x="390" y="421"/>
                </a:lnTo>
                <a:lnTo>
                  <a:pt x="390" y="423"/>
                </a:lnTo>
                <a:lnTo>
                  <a:pt x="390" y="426"/>
                </a:lnTo>
                <a:lnTo>
                  <a:pt x="390" y="429"/>
                </a:lnTo>
                <a:lnTo>
                  <a:pt x="390" y="432"/>
                </a:lnTo>
                <a:lnTo>
                  <a:pt x="391" y="436"/>
                </a:lnTo>
                <a:lnTo>
                  <a:pt x="391" y="442"/>
                </a:lnTo>
                <a:lnTo>
                  <a:pt x="392" y="447"/>
                </a:lnTo>
                <a:lnTo>
                  <a:pt x="392" y="449"/>
                </a:lnTo>
                <a:lnTo>
                  <a:pt x="394" y="457"/>
                </a:lnTo>
                <a:lnTo>
                  <a:pt x="394" y="459"/>
                </a:lnTo>
                <a:lnTo>
                  <a:pt x="394" y="461"/>
                </a:lnTo>
                <a:lnTo>
                  <a:pt x="394" y="463"/>
                </a:lnTo>
                <a:lnTo>
                  <a:pt x="394" y="465"/>
                </a:lnTo>
                <a:lnTo>
                  <a:pt x="394" y="467"/>
                </a:lnTo>
                <a:lnTo>
                  <a:pt x="394" y="469"/>
                </a:lnTo>
                <a:lnTo>
                  <a:pt x="393" y="472"/>
                </a:lnTo>
                <a:lnTo>
                  <a:pt x="391" y="481"/>
                </a:lnTo>
                <a:lnTo>
                  <a:pt x="391" y="482"/>
                </a:lnTo>
                <a:lnTo>
                  <a:pt x="390" y="485"/>
                </a:lnTo>
                <a:lnTo>
                  <a:pt x="390" y="486"/>
                </a:lnTo>
                <a:lnTo>
                  <a:pt x="389" y="489"/>
                </a:lnTo>
                <a:lnTo>
                  <a:pt x="389" y="491"/>
                </a:lnTo>
                <a:lnTo>
                  <a:pt x="389" y="493"/>
                </a:lnTo>
                <a:lnTo>
                  <a:pt x="389" y="496"/>
                </a:lnTo>
                <a:lnTo>
                  <a:pt x="389" y="501"/>
                </a:lnTo>
                <a:lnTo>
                  <a:pt x="389" y="502"/>
                </a:lnTo>
                <a:lnTo>
                  <a:pt x="389" y="503"/>
                </a:lnTo>
                <a:lnTo>
                  <a:pt x="389" y="504"/>
                </a:lnTo>
                <a:lnTo>
                  <a:pt x="388" y="505"/>
                </a:lnTo>
                <a:lnTo>
                  <a:pt x="387" y="508"/>
                </a:lnTo>
                <a:lnTo>
                  <a:pt x="386" y="511"/>
                </a:lnTo>
                <a:lnTo>
                  <a:pt x="384" y="517"/>
                </a:lnTo>
                <a:lnTo>
                  <a:pt x="383" y="522"/>
                </a:lnTo>
                <a:lnTo>
                  <a:pt x="382" y="524"/>
                </a:lnTo>
                <a:lnTo>
                  <a:pt x="382" y="526"/>
                </a:lnTo>
                <a:lnTo>
                  <a:pt x="382" y="528"/>
                </a:lnTo>
                <a:lnTo>
                  <a:pt x="381" y="531"/>
                </a:lnTo>
                <a:lnTo>
                  <a:pt x="381" y="533"/>
                </a:lnTo>
                <a:lnTo>
                  <a:pt x="381" y="535"/>
                </a:lnTo>
                <a:lnTo>
                  <a:pt x="381" y="536"/>
                </a:lnTo>
                <a:lnTo>
                  <a:pt x="382" y="538"/>
                </a:lnTo>
                <a:lnTo>
                  <a:pt x="382" y="539"/>
                </a:lnTo>
                <a:lnTo>
                  <a:pt x="382" y="540"/>
                </a:lnTo>
                <a:lnTo>
                  <a:pt x="383" y="541"/>
                </a:lnTo>
                <a:lnTo>
                  <a:pt x="385" y="544"/>
                </a:lnTo>
                <a:lnTo>
                  <a:pt x="386" y="545"/>
                </a:lnTo>
                <a:lnTo>
                  <a:pt x="386" y="546"/>
                </a:lnTo>
                <a:lnTo>
                  <a:pt x="387" y="547"/>
                </a:lnTo>
                <a:lnTo>
                  <a:pt x="387" y="548"/>
                </a:lnTo>
                <a:lnTo>
                  <a:pt x="387" y="550"/>
                </a:lnTo>
                <a:lnTo>
                  <a:pt x="387" y="551"/>
                </a:lnTo>
                <a:lnTo>
                  <a:pt x="386" y="552"/>
                </a:lnTo>
                <a:lnTo>
                  <a:pt x="386" y="553"/>
                </a:lnTo>
                <a:lnTo>
                  <a:pt x="385" y="554"/>
                </a:lnTo>
                <a:lnTo>
                  <a:pt x="384" y="555"/>
                </a:lnTo>
                <a:lnTo>
                  <a:pt x="382" y="556"/>
                </a:lnTo>
                <a:lnTo>
                  <a:pt x="381" y="557"/>
                </a:lnTo>
                <a:lnTo>
                  <a:pt x="380" y="557"/>
                </a:lnTo>
                <a:lnTo>
                  <a:pt x="379" y="557"/>
                </a:lnTo>
                <a:lnTo>
                  <a:pt x="377" y="557"/>
                </a:lnTo>
                <a:lnTo>
                  <a:pt x="374" y="557"/>
                </a:lnTo>
                <a:lnTo>
                  <a:pt x="372" y="556"/>
                </a:lnTo>
                <a:lnTo>
                  <a:pt x="365" y="555"/>
                </a:lnTo>
                <a:lnTo>
                  <a:pt x="361" y="553"/>
                </a:lnTo>
                <a:lnTo>
                  <a:pt x="359" y="553"/>
                </a:lnTo>
                <a:lnTo>
                  <a:pt x="357" y="552"/>
                </a:lnTo>
                <a:lnTo>
                  <a:pt x="352" y="550"/>
                </a:lnTo>
                <a:lnTo>
                  <a:pt x="351" y="550"/>
                </a:lnTo>
                <a:lnTo>
                  <a:pt x="348" y="548"/>
                </a:lnTo>
                <a:lnTo>
                  <a:pt x="347" y="548"/>
                </a:lnTo>
                <a:lnTo>
                  <a:pt x="345" y="547"/>
                </a:lnTo>
                <a:lnTo>
                  <a:pt x="343" y="547"/>
                </a:lnTo>
                <a:lnTo>
                  <a:pt x="337" y="546"/>
                </a:lnTo>
                <a:lnTo>
                  <a:pt x="333" y="545"/>
                </a:lnTo>
                <a:lnTo>
                  <a:pt x="331" y="545"/>
                </a:lnTo>
                <a:lnTo>
                  <a:pt x="330" y="545"/>
                </a:lnTo>
                <a:lnTo>
                  <a:pt x="328" y="545"/>
                </a:lnTo>
                <a:lnTo>
                  <a:pt x="327" y="545"/>
                </a:lnTo>
                <a:lnTo>
                  <a:pt x="325" y="545"/>
                </a:lnTo>
                <a:lnTo>
                  <a:pt x="324" y="545"/>
                </a:lnTo>
                <a:lnTo>
                  <a:pt x="323" y="546"/>
                </a:lnTo>
                <a:lnTo>
                  <a:pt x="322" y="546"/>
                </a:lnTo>
                <a:lnTo>
                  <a:pt x="321" y="546"/>
                </a:lnTo>
                <a:lnTo>
                  <a:pt x="321" y="547"/>
                </a:lnTo>
                <a:lnTo>
                  <a:pt x="320" y="548"/>
                </a:lnTo>
                <a:lnTo>
                  <a:pt x="319" y="548"/>
                </a:lnTo>
                <a:lnTo>
                  <a:pt x="318" y="549"/>
                </a:lnTo>
                <a:lnTo>
                  <a:pt x="318" y="551"/>
                </a:lnTo>
                <a:lnTo>
                  <a:pt x="317" y="552"/>
                </a:lnTo>
                <a:lnTo>
                  <a:pt x="317" y="553"/>
                </a:lnTo>
                <a:lnTo>
                  <a:pt x="316" y="558"/>
                </a:lnTo>
                <a:lnTo>
                  <a:pt x="315" y="565"/>
                </a:lnTo>
                <a:lnTo>
                  <a:pt x="314" y="567"/>
                </a:lnTo>
                <a:lnTo>
                  <a:pt x="314" y="571"/>
                </a:lnTo>
                <a:lnTo>
                  <a:pt x="313" y="573"/>
                </a:lnTo>
                <a:lnTo>
                  <a:pt x="313" y="574"/>
                </a:lnTo>
                <a:lnTo>
                  <a:pt x="312" y="575"/>
                </a:lnTo>
                <a:lnTo>
                  <a:pt x="312" y="576"/>
                </a:lnTo>
                <a:lnTo>
                  <a:pt x="311" y="578"/>
                </a:lnTo>
                <a:lnTo>
                  <a:pt x="309" y="580"/>
                </a:lnTo>
                <a:lnTo>
                  <a:pt x="307" y="582"/>
                </a:lnTo>
                <a:lnTo>
                  <a:pt x="305" y="585"/>
                </a:lnTo>
                <a:lnTo>
                  <a:pt x="304" y="586"/>
                </a:lnTo>
                <a:lnTo>
                  <a:pt x="302" y="588"/>
                </a:lnTo>
                <a:lnTo>
                  <a:pt x="301" y="589"/>
                </a:lnTo>
              </a:path>
            </a:pathLst>
          </a:custGeom>
          <a:noFill/>
          <a:ln w="26988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425" name="Freeform 266">
            <a:extLst>
              <a:ext uri="{FF2B5EF4-FFF2-40B4-BE49-F238E27FC236}">
                <a16:creationId xmlns:a16="http://schemas.microsoft.com/office/drawing/2014/main" id="{29A1CBFC-8A9D-4545-BB91-545089FD998F}"/>
              </a:ext>
            </a:extLst>
          </p:cNvPr>
          <p:cNvSpPr>
            <a:spLocks/>
          </p:cNvSpPr>
          <p:nvPr/>
        </p:nvSpPr>
        <p:spPr bwMode="auto">
          <a:xfrm>
            <a:off x="7979825" y="2496150"/>
            <a:ext cx="541113" cy="671551"/>
          </a:xfrm>
          <a:custGeom>
            <a:avLst/>
            <a:gdLst>
              <a:gd name="T0" fmla="*/ 510 w 531"/>
              <a:gd name="T1" fmla="*/ 580 h 659"/>
              <a:gd name="T2" fmla="*/ 507 w 531"/>
              <a:gd name="T3" fmla="*/ 614 h 659"/>
              <a:gd name="T4" fmla="*/ 500 w 531"/>
              <a:gd name="T5" fmla="*/ 640 h 659"/>
              <a:gd name="T6" fmla="*/ 489 w 531"/>
              <a:gd name="T7" fmla="*/ 642 h 659"/>
              <a:gd name="T8" fmla="*/ 476 w 531"/>
              <a:gd name="T9" fmla="*/ 630 h 659"/>
              <a:gd name="T10" fmla="*/ 461 w 531"/>
              <a:gd name="T11" fmla="*/ 618 h 659"/>
              <a:gd name="T12" fmla="*/ 441 w 531"/>
              <a:gd name="T13" fmla="*/ 625 h 659"/>
              <a:gd name="T14" fmla="*/ 415 w 531"/>
              <a:gd name="T15" fmla="*/ 618 h 659"/>
              <a:gd name="T16" fmla="*/ 398 w 531"/>
              <a:gd name="T17" fmla="*/ 603 h 659"/>
              <a:gd name="T18" fmla="*/ 391 w 531"/>
              <a:gd name="T19" fmla="*/ 613 h 659"/>
              <a:gd name="T20" fmla="*/ 382 w 531"/>
              <a:gd name="T21" fmla="*/ 634 h 659"/>
              <a:gd name="T22" fmla="*/ 366 w 531"/>
              <a:gd name="T23" fmla="*/ 639 h 659"/>
              <a:gd name="T24" fmla="*/ 356 w 531"/>
              <a:gd name="T25" fmla="*/ 650 h 659"/>
              <a:gd name="T26" fmla="*/ 340 w 531"/>
              <a:gd name="T27" fmla="*/ 659 h 659"/>
              <a:gd name="T28" fmla="*/ 307 w 531"/>
              <a:gd name="T29" fmla="*/ 644 h 659"/>
              <a:gd name="T30" fmla="*/ 266 w 531"/>
              <a:gd name="T31" fmla="*/ 636 h 659"/>
              <a:gd name="T32" fmla="*/ 238 w 531"/>
              <a:gd name="T33" fmla="*/ 634 h 659"/>
              <a:gd name="T34" fmla="*/ 216 w 531"/>
              <a:gd name="T35" fmla="*/ 622 h 659"/>
              <a:gd name="T36" fmla="*/ 206 w 531"/>
              <a:gd name="T37" fmla="*/ 608 h 659"/>
              <a:gd name="T38" fmla="*/ 207 w 531"/>
              <a:gd name="T39" fmla="*/ 598 h 659"/>
              <a:gd name="T40" fmla="*/ 219 w 531"/>
              <a:gd name="T41" fmla="*/ 587 h 659"/>
              <a:gd name="T42" fmla="*/ 205 w 531"/>
              <a:gd name="T43" fmla="*/ 570 h 659"/>
              <a:gd name="T44" fmla="*/ 184 w 531"/>
              <a:gd name="T45" fmla="*/ 556 h 659"/>
              <a:gd name="T46" fmla="*/ 156 w 531"/>
              <a:gd name="T47" fmla="*/ 533 h 659"/>
              <a:gd name="T48" fmla="*/ 125 w 531"/>
              <a:gd name="T49" fmla="*/ 516 h 659"/>
              <a:gd name="T50" fmla="*/ 113 w 531"/>
              <a:gd name="T51" fmla="*/ 501 h 659"/>
              <a:gd name="T52" fmla="*/ 103 w 531"/>
              <a:gd name="T53" fmla="*/ 478 h 659"/>
              <a:gd name="T54" fmla="*/ 88 w 531"/>
              <a:gd name="T55" fmla="*/ 454 h 659"/>
              <a:gd name="T56" fmla="*/ 72 w 531"/>
              <a:gd name="T57" fmla="*/ 444 h 659"/>
              <a:gd name="T58" fmla="*/ 51 w 531"/>
              <a:gd name="T59" fmla="*/ 435 h 659"/>
              <a:gd name="T60" fmla="*/ 34 w 531"/>
              <a:gd name="T61" fmla="*/ 402 h 659"/>
              <a:gd name="T62" fmla="*/ 21 w 531"/>
              <a:gd name="T63" fmla="*/ 393 h 659"/>
              <a:gd name="T64" fmla="*/ 6 w 531"/>
              <a:gd name="T65" fmla="*/ 386 h 659"/>
              <a:gd name="T66" fmla="*/ 0 w 531"/>
              <a:gd name="T67" fmla="*/ 368 h 659"/>
              <a:gd name="T68" fmla="*/ 9 w 531"/>
              <a:gd name="T69" fmla="*/ 340 h 659"/>
              <a:gd name="T70" fmla="*/ 23 w 531"/>
              <a:gd name="T71" fmla="*/ 330 h 659"/>
              <a:gd name="T72" fmla="*/ 25 w 531"/>
              <a:gd name="T73" fmla="*/ 310 h 659"/>
              <a:gd name="T74" fmla="*/ 24 w 531"/>
              <a:gd name="T75" fmla="*/ 283 h 659"/>
              <a:gd name="T76" fmla="*/ 37 w 531"/>
              <a:gd name="T77" fmla="*/ 272 h 659"/>
              <a:gd name="T78" fmla="*/ 55 w 531"/>
              <a:gd name="T79" fmla="*/ 263 h 659"/>
              <a:gd name="T80" fmla="*/ 70 w 531"/>
              <a:gd name="T81" fmla="*/ 245 h 659"/>
              <a:gd name="T82" fmla="*/ 76 w 531"/>
              <a:gd name="T83" fmla="*/ 231 h 659"/>
              <a:gd name="T84" fmla="*/ 69 w 531"/>
              <a:gd name="T85" fmla="*/ 215 h 659"/>
              <a:gd name="T86" fmla="*/ 80 w 531"/>
              <a:gd name="T87" fmla="*/ 204 h 659"/>
              <a:gd name="T88" fmla="*/ 77 w 531"/>
              <a:gd name="T89" fmla="*/ 194 h 659"/>
              <a:gd name="T90" fmla="*/ 75 w 531"/>
              <a:gd name="T91" fmla="*/ 186 h 659"/>
              <a:gd name="T92" fmla="*/ 84 w 531"/>
              <a:gd name="T93" fmla="*/ 178 h 659"/>
              <a:gd name="T94" fmla="*/ 86 w 531"/>
              <a:gd name="T95" fmla="*/ 163 h 659"/>
              <a:gd name="T96" fmla="*/ 104 w 531"/>
              <a:gd name="T97" fmla="*/ 141 h 659"/>
              <a:gd name="T98" fmla="*/ 108 w 531"/>
              <a:gd name="T99" fmla="*/ 123 h 659"/>
              <a:gd name="T100" fmla="*/ 101 w 531"/>
              <a:gd name="T101" fmla="*/ 94 h 659"/>
              <a:gd name="T102" fmla="*/ 105 w 531"/>
              <a:gd name="T103" fmla="*/ 74 h 659"/>
              <a:gd name="T104" fmla="*/ 100 w 531"/>
              <a:gd name="T105" fmla="*/ 50 h 659"/>
              <a:gd name="T106" fmla="*/ 100 w 531"/>
              <a:gd name="T107" fmla="*/ 33 h 659"/>
              <a:gd name="T108" fmla="*/ 109 w 531"/>
              <a:gd name="T109" fmla="*/ 30 h 659"/>
              <a:gd name="T110" fmla="*/ 132 w 531"/>
              <a:gd name="T111" fmla="*/ 29 h 659"/>
              <a:gd name="T112" fmla="*/ 146 w 531"/>
              <a:gd name="T113" fmla="*/ 26 h 659"/>
              <a:gd name="T114" fmla="*/ 159 w 531"/>
              <a:gd name="T115" fmla="*/ 34 h 659"/>
              <a:gd name="T116" fmla="*/ 175 w 531"/>
              <a:gd name="T117" fmla="*/ 35 h 659"/>
              <a:gd name="T118" fmla="*/ 194 w 531"/>
              <a:gd name="T119" fmla="*/ 28 h 659"/>
              <a:gd name="T120" fmla="*/ 206 w 531"/>
              <a:gd name="T121" fmla="*/ 18 h 659"/>
              <a:gd name="T122" fmla="*/ 225 w 531"/>
              <a:gd name="T123" fmla="*/ 2 h 6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531" h="659">
                <a:moveTo>
                  <a:pt x="531" y="558"/>
                </a:moveTo>
                <a:lnTo>
                  <a:pt x="529" y="559"/>
                </a:lnTo>
                <a:lnTo>
                  <a:pt x="525" y="562"/>
                </a:lnTo>
                <a:lnTo>
                  <a:pt x="520" y="566"/>
                </a:lnTo>
                <a:lnTo>
                  <a:pt x="518" y="567"/>
                </a:lnTo>
                <a:lnTo>
                  <a:pt x="517" y="569"/>
                </a:lnTo>
                <a:lnTo>
                  <a:pt x="516" y="570"/>
                </a:lnTo>
                <a:lnTo>
                  <a:pt x="515" y="571"/>
                </a:lnTo>
                <a:lnTo>
                  <a:pt x="514" y="573"/>
                </a:lnTo>
                <a:lnTo>
                  <a:pt x="512" y="575"/>
                </a:lnTo>
                <a:lnTo>
                  <a:pt x="511" y="578"/>
                </a:lnTo>
                <a:lnTo>
                  <a:pt x="510" y="580"/>
                </a:lnTo>
                <a:lnTo>
                  <a:pt x="509" y="583"/>
                </a:lnTo>
                <a:lnTo>
                  <a:pt x="508" y="587"/>
                </a:lnTo>
                <a:lnTo>
                  <a:pt x="507" y="589"/>
                </a:lnTo>
                <a:lnTo>
                  <a:pt x="507" y="591"/>
                </a:lnTo>
                <a:lnTo>
                  <a:pt x="507" y="593"/>
                </a:lnTo>
                <a:lnTo>
                  <a:pt x="506" y="595"/>
                </a:lnTo>
                <a:lnTo>
                  <a:pt x="506" y="596"/>
                </a:lnTo>
                <a:lnTo>
                  <a:pt x="506" y="598"/>
                </a:lnTo>
                <a:lnTo>
                  <a:pt x="507" y="606"/>
                </a:lnTo>
                <a:lnTo>
                  <a:pt x="507" y="609"/>
                </a:lnTo>
                <a:lnTo>
                  <a:pt x="507" y="611"/>
                </a:lnTo>
                <a:lnTo>
                  <a:pt x="507" y="614"/>
                </a:lnTo>
                <a:lnTo>
                  <a:pt x="506" y="621"/>
                </a:lnTo>
                <a:lnTo>
                  <a:pt x="506" y="626"/>
                </a:lnTo>
                <a:lnTo>
                  <a:pt x="506" y="627"/>
                </a:lnTo>
                <a:lnTo>
                  <a:pt x="506" y="629"/>
                </a:lnTo>
                <a:lnTo>
                  <a:pt x="505" y="630"/>
                </a:lnTo>
                <a:lnTo>
                  <a:pt x="505" y="632"/>
                </a:lnTo>
                <a:lnTo>
                  <a:pt x="504" y="633"/>
                </a:lnTo>
                <a:lnTo>
                  <a:pt x="504" y="635"/>
                </a:lnTo>
                <a:lnTo>
                  <a:pt x="503" y="636"/>
                </a:lnTo>
                <a:lnTo>
                  <a:pt x="502" y="637"/>
                </a:lnTo>
                <a:lnTo>
                  <a:pt x="501" y="639"/>
                </a:lnTo>
                <a:lnTo>
                  <a:pt x="500" y="640"/>
                </a:lnTo>
                <a:lnTo>
                  <a:pt x="500" y="640"/>
                </a:lnTo>
                <a:lnTo>
                  <a:pt x="499" y="641"/>
                </a:lnTo>
                <a:lnTo>
                  <a:pt x="498" y="641"/>
                </a:lnTo>
                <a:lnTo>
                  <a:pt x="498" y="641"/>
                </a:lnTo>
                <a:lnTo>
                  <a:pt x="497" y="642"/>
                </a:lnTo>
                <a:lnTo>
                  <a:pt x="496" y="642"/>
                </a:lnTo>
                <a:lnTo>
                  <a:pt x="495" y="642"/>
                </a:lnTo>
                <a:lnTo>
                  <a:pt x="494" y="642"/>
                </a:lnTo>
                <a:lnTo>
                  <a:pt x="492" y="643"/>
                </a:lnTo>
                <a:lnTo>
                  <a:pt x="491" y="643"/>
                </a:lnTo>
                <a:lnTo>
                  <a:pt x="490" y="642"/>
                </a:lnTo>
                <a:lnTo>
                  <a:pt x="489" y="642"/>
                </a:lnTo>
                <a:lnTo>
                  <a:pt x="488" y="642"/>
                </a:lnTo>
                <a:lnTo>
                  <a:pt x="487" y="642"/>
                </a:lnTo>
                <a:lnTo>
                  <a:pt x="486" y="641"/>
                </a:lnTo>
                <a:lnTo>
                  <a:pt x="486" y="641"/>
                </a:lnTo>
                <a:lnTo>
                  <a:pt x="485" y="640"/>
                </a:lnTo>
                <a:lnTo>
                  <a:pt x="484" y="639"/>
                </a:lnTo>
                <a:lnTo>
                  <a:pt x="483" y="639"/>
                </a:lnTo>
                <a:lnTo>
                  <a:pt x="482" y="637"/>
                </a:lnTo>
                <a:lnTo>
                  <a:pt x="479" y="633"/>
                </a:lnTo>
                <a:lnTo>
                  <a:pt x="478" y="632"/>
                </a:lnTo>
                <a:lnTo>
                  <a:pt x="477" y="631"/>
                </a:lnTo>
                <a:lnTo>
                  <a:pt x="476" y="630"/>
                </a:lnTo>
                <a:lnTo>
                  <a:pt x="474" y="629"/>
                </a:lnTo>
                <a:lnTo>
                  <a:pt x="473" y="629"/>
                </a:lnTo>
                <a:lnTo>
                  <a:pt x="471" y="628"/>
                </a:lnTo>
                <a:lnTo>
                  <a:pt x="470" y="627"/>
                </a:lnTo>
                <a:lnTo>
                  <a:pt x="469" y="627"/>
                </a:lnTo>
                <a:lnTo>
                  <a:pt x="468" y="626"/>
                </a:lnTo>
                <a:lnTo>
                  <a:pt x="467" y="625"/>
                </a:lnTo>
                <a:lnTo>
                  <a:pt x="466" y="624"/>
                </a:lnTo>
                <a:lnTo>
                  <a:pt x="466" y="623"/>
                </a:lnTo>
                <a:lnTo>
                  <a:pt x="463" y="620"/>
                </a:lnTo>
                <a:lnTo>
                  <a:pt x="462" y="619"/>
                </a:lnTo>
                <a:lnTo>
                  <a:pt x="461" y="618"/>
                </a:lnTo>
                <a:lnTo>
                  <a:pt x="461" y="617"/>
                </a:lnTo>
                <a:lnTo>
                  <a:pt x="460" y="617"/>
                </a:lnTo>
                <a:lnTo>
                  <a:pt x="459" y="617"/>
                </a:lnTo>
                <a:lnTo>
                  <a:pt x="458" y="616"/>
                </a:lnTo>
                <a:lnTo>
                  <a:pt x="457" y="617"/>
                </a:lnTo>
                <a:lnTo>
                  <a:pt x="456" y="617"/>
                </a:lnTo>
                <a:lnTo>
                  <a:pt x="455" y="617"/>
                </a:lnTo>
                <a:lnTo>
                  <a:pt x="454" y="618"/>
                </a:lnTo>
                <a:lnTo>
                  <a:pt x="445" y="623"/>
                </a:lnTo>
                <a:lnTo>
                  <a:pt x="444" y="624"/>
                </a:lnTo>
                <a:lnTo>
                  <a:pt x="442" y="625"/>
                </a:lnTo>
                <a:lnTo>
                  <a:pt x="441" y="625"/>
                </a:lnTo>
                <a:lnTo>
                  <a:pt x="440" y="626"/>
                </a:lnTo>
                <a:lnTo>
                  <a:pt x="439" y="626"/>
                </a:lnTo>
                <a:lnTo>
                  <a:pt x="438" y="626"/>
                </a:lnTo>
                <a:lnTo>
                  <a:pt x="437" y="626"/>
                </a:lnTo>
                <a:lnTo>
                  <a:pt x="436" y="626"/>
                </a:lnTo>
                <a:lnTo>
                  <a:pt x="435" y="626"/>
                </a:lnTo>
                <a:lnTo>
                  <a:pt x="434" y="625"/>
                </a:lnTo>
                <a:lnTo>
                  <a:pt x="430" y="624"/>
                </a:lnTo>
                <a:lnTo>
                  <a:pt x="424" y="622"/>
                </a:lnTo>
                <a:lnTo>
                  <a:pt x="422" y="621"/>
                </a:lnTo>
                <a:lnTo>
                  <a:pt x="417" y="619"/>
                </a:lnTo>
                <a:lnTo>
                  <a:pt x="415" y="618"/>
                </a:lnTo>
                <a:lnTo>
                  <a:pt x="414" y="617"/>
                </a:lnTo>
                <a:lnTo>
                  <a:pt x="413" y="617"/>
                </a:lnTo>
                <a:lnTo>
                  <a:pt x="412" y="616"/>
                </a:lnTo>
                <a:lnTo>
                  <a:pt x="411" y="615"/>
                </a:lnTo>
                <a:lnTo>
                  <a:pt x="409" y="612"/>
                </a:lnTo>
                <a:lnTo>
                  <a:pt x="407" y="611"/>
                </a:lnTo>
                <a:lnTo>
                  <a:pt x="403" y="607"/>
                </a:lnTo>
                <a:lnTo>
                  <a:pt x="401" y="605"/>
                </a:lnTo>
                <a:lnTo>
                  <a:pt x="400" y="604"/>
                </a:lnTo>
                <a:lnTo>
                  <a:pt x="399" y="603"/>
                </a:lnTo>
                <a:lnTo>
                  <a:pt x="398" y="603"/>
                </a:lnTo>
                <a:lnTo>
                  <a:pt x="398" y="603"/>
                </a:lnTo>
                <a:lnTo>
                  <a:pt x="396" y="603"/>
                </a:lnTo>
                <a:lnTo>
                  <a:pt x="396" y="603"/>
                </a:lnTo>
                <a:lnTo>
                  <a:pt x="395" y="603"/>
                </a:lnTo>
                <a:lnTo>
                  <a:pt x="394" y="604"/>
                </a:lnTo>
                <a:lnTo>
                  <a:pt x="393" y="604"/>
                </a:lnTo>
                <a:lnTo>
                  <a:pt x="393" y="605"/>
                </a:lnTo>
                <a:lnTo>
                  <a:pt x="392" y="605"/>
                </a:lnTo>
                <a:lnTo>
                  <a:pt x="392" y="606"/>
                </a:lnTo>
                <a:lnTo>
                  <a:pt x="391" y="606"/>
                </a:lnTo>
                <a:lnTo>
                  <a:pt x="391" y="607"/>
                </a:lnTo>
                <a:lnTo>
                  <a:pt x="391" y="608"/>
                </a:lnTo>
                <a:lnTo>
                  <a:pt x="391" y="613"/>
                </a:lnTo>
                <a:lnTo>
                  <a:pt x="390" y="615"/>
                </a:lnTo>
                <a:lnTo>
                  <a:pt x="390" y="617"/>
                </a:lnTo>
                <a:lnTo>
                  <a:pt x="389" y="620"/>
                </a:lnTo>
                <a:lnTo>
                  <a:pt x="388" y="624"/>
                </a:lnTo>
                <a:lnTo>
                  <a:pt x="388" y="625"/>
                </a:lnTo>
                <a:lnTo>
                  <a:pt x="387" y="627"/>
                </a:lnTo>
                <a:lnTo>
                  <a:pt x="387" y="628"/>
                </a:lnTo>
                <a:lnTo>
                  <a:pt x="386" y="630"/>
                </a:lnTo>
                <a:lnTo>
                  <a:pt x="385" y="631"/>
                </a:lnTo>
                <a:lnTo>
                  <a:pt x="384" y="632"/>
                </a:lnTo>
                <a:lnTo>
                  <a:pt x="383" y="633"/>
                </a:lnTo>
                <a:lnTo>
                  <a:pt x="382" y="634"/>
                </a:lnTo>
                <a:lnTo>
                  <a:pt x="381" y="635"/>
                </a:lnTo>
                <a:lnTo>
                  <a:pt x="381" y="636"/>
                </a:lnTo>
                <a:lnTo>
                  <a:pt x="380" y="636"/>
                </a:lnTo>
                <a:lnTo>
                  <a:pt x="379" y="636"/>
                </a:lnTo>
                <a:lnTo>
                  <a:pt x="378" y="637"/>
                </a:lnTo>
                <a:lnTo>
                  <a:pt x="377" y="637"/>
                </a:lnTo>
                <a:lnTo>
                  <a:pt x="372" y="637"/>
                </a:lnTo>
                <a:lnTo>
                  <a:pt x="370" y="638"/>
                </a:lnTo>
                <a:lnTo>
                  <a:pt x="368" y="638"/>
                </a:lnTo>
                <a:lnTo>
                  <a:pt x="367" y="638"/>
                </a:lnTo>
                <a:lnTo>
                  <a:pt x="367" y="639"/>
                </a:lnTo>
                <a:lnTo>
                  <a:pt x="366" y="639"/>
                </a:lnTo>
                <a:lnTo>
                  <a:pt x="365" y="640"/>
                </a:lnTo>
                <a:lnTo>
                  <a:pt x="365" y="640"/>
                </a:lnTo>
                <a:lnTo>
                  <a:pt x="364" y="642"/>
                </a:lnTo>
                <a:lnTo>
                  <a:pt x="363" y="644"/>
                </a:lnTo>
                <a:lnTo>
                  <a:pt x="362" y="646"/>
                </a:lnTo>
                <a:lnTo>
                  <a:pt x="362" y="646"/>
                </a:lnTo>
                <a:lnTo>
                  <a:pt x="362" y="647"/>
                </a:lnTo>
                <a:lnTo>
                  <a:pt x="361" y="648"/>
                </a:lnTo>
                <a:lnTo>
                  <a:pt x="360" y="648"/>
                </a:lnTo>
                <a:lnTo>
                  <a:pt x="359" y="649"/>
                </a:lnTo>
                <a:lnTo>
                  <a:pt x="358" y="649"/>
                </a:lnTo>
                <a:lnTo>
                  <a:pt x="356" y="650"/>
                </a:lnTo>
                <a:lnTo>
                  <a:pt x="354" y="651"/>
                </a:lnTo>
                <a:lnTo>
                  <a:pt x="353" y="651"/>
                </a:lnTo>
                <a:lnTo>
                  <a:pt x="352" y="651"/>
                </a:lnTo>
                <a:lnTo>
                  <a:pt x="351" y="652"/>
                </a:lnTo>
                <a:lnTo>
                  <a:pt x="350" y="653"/>
                </a:lnTo>
                <a:lnTo>
                  <a:pt x="349" y="653"/>
                </a:lnTo>
                <a:lnTo>
                  <a:pt x="346" y="656"/>
                </a:lnTo>
                <a:lnTo>
                  <a:pt x="345" y="657"/>
                </a:lnTo>
                <a:lnTo>
                  <a:pt x="344" y="658"/>
                </a:lnTo>
                <a:lnTo>
                  <a:pt x="343" y="659"/>
                </a:lnTo>
                <a:lnTo>
                  <a:pt x="342" y="659"/>
                </a:lnTo>
                <a:lnTo>
                  <a:pt x="340" y="659"/>
                </a:lnTo>
                <a:lnTo>
                  <a:pt x="339" y="659"/>
                </a:lnTo>
                <a:lnTo>
                  <a:pt x="339" y="659"/>
                </a:lnTo>
                <a:lnTo>
                  <a:pt x="338" y="659"/>
                </a:lnTo>
                <a:lnTo>
                  <a:pt x="337" y="658"/>
                </a:lnTo>
                <a:lnTo>
                  <a:pt x="333" y="657"/>
                </a:lnTo>
                <a:lnTo>
                  <a:pt x="328" y="654"/>
                </a:lnTo>
                <a:lnTo>
                  <a:pt x="324" y="652"/>
                </a:lnTo>
                <a:lnTo>
                  <a:pt x="313" y="647"/>
                </a:lnTo>
                <a:lnTo>
                  <a:pt x="311" y="646"/>
                </a:lnTo>
                <a:lnTo>
                  <a:pt x="309" y="645"/>
                </a:lnTo>
                <a:lnTo>
                  <a:pt x="308" y="645"/>
                </a:lnTo>
                <a:lnTo>
                  <a:pt x="307" y="644"/>
                </a:lnTo>
                <a:lnTo>
                  <a:pt x="302" y="644"/>
                </a:lnTo>
                <a:lnTo>
                  <a:pt x="299" y="643"/>
                </a:lnTo>
                <a:lnTo>
                  <a:pt x="297" y="643"/>
                </a:lnTo>
                <a:lnTo>
                  <a:pt x="291" y="640"/>
                </a:lnTo>
                <a:lnTo>
                  <a:pt x="284" y="638"/>
                </a:lnTo>
                <a:lnTo>
                  <a:pt x="280" y="637"/>
                </a:lnTo>
                <a:lnTo>
                  <a:pt x="279" y="637"/>
                </a:lnTo>
                <a:lnTo>
                  <a:pt x="277" y="636"/>
                </a:lnTo>
                <a:lnTo>
                  <a:pt x="274" y="636"/>
                </a:lnTo>
                <a:lnTo>
                  <a:pt x="269" y="636"/>
                </a:lnTo>
                <a:lnTo>
                  <a:pt x="268" y="636"/>
                </a:lnTo>
                <a:lnTo>
                  <a:pt x="266" y="636"/>
                </a:lnTo>
                <a:lnTo>
                  <a:pt x="260" y="635"/>
                </a:lnTo>
                <a:lnTo>
                  <a:pt x="258" y="634"/>
                </a:lnTo>
                <a:lnTo>
                  <a:pt x="254" y="634"/>
                </a:lnTo>
                <a:lnTo>
                  <a:pt x="253" y="634"/>
                </a:lnTo>
                <a:lnTo>
                  <a:pt x="251" y="634"/>
                </a:lnTo>
                <a:lnTo>
                  <a:pt x="246" y="635"/>
                </a:lnTo>
                <a:lnTo>
                  <a:pt x="244" y="635"/>
                </a:lnTo>
                <a:lnTo>
                  <a:pt x="242" y="635"/>
                </a:lnTo>
                <a:lnTo>
                  <a:pt x="241" y="635"/>
                </a:lnTo>
                <a:lnTo>
                  <a:pt x="240" y="635"/>
                </a:lnTo>
                <a:lnTo>
                  <a:pt x="239" y="635"/>
                </a:lnTo>
                <a:lnTo>
                  <a:pt x="238" y="634"/>
                </a:lnTo>
                <a:lnTo>
                  <a:pt x="235" y="633"/>
                </a:lnTo>
                <a:lnTo>
                  <a:pt x="234" y="632"/>
                </a:lnTo>
                <a:lnTo>
                  <a:pt x="231" y="632"/>
                </a:lnTo>
                <a:lnTo>
                  <a:pt x="227" y="631"/>
                </a:lnTo>
                <a:lnTo>
                  <a:pt x="226" y="630"/>
                </a:lnTo>
                <a:lnTo>
                  <a:pt x="225" y="630"/>
                </a:lnTo>
                <a:lnTo>
                  <a:pt x="224" y="630"/>
                </a:lnTo>
                <a:lnTo>
                  <a:pt x="222" y="628"/>
                </a:lnTo>
                <a:lnTo>
                  <a:pt x="219" y="625"/>
                </a:lnTo>
                <a:lnTo>
                  <a:pt x="218" y="624"/>
                </a:lnTo>
                <a:lnTo>
                  <a:pt x="217" y="624"/>
                </a:lnTo>
                <a:lnTo>
                  <a:pt x="216" y="622"/>
                </a:lnTo>
                <a:lnTo>
                  <a:pt x="215" y="621"/>
                </a:lnTo>
                <a:lnTo>
                  <a:pt x="215" y="620"/>
                </a:lnTo>
                <a:lnTo>
                  <a:pt x="214" y="619"/>
                </a:lnTo>
                <a:lnTo>
                  <a:pt x="213" y="616"/>
                </a:lnTo>
                <a:lnTo>
                  <a:pt x="212" y="615"/>
                </a:lnTo>
                <a:lnTo>
                  <a:pt x="212" y="614"/>
                </a:lnTo>
                <a:lnTo>
                  <a:pt x="211" y="614"/>
                </a:lnTo>
                <a:lnTo>
                  <a:pt x="211" y="613"/>
                </a:lnTo>
                <a:lnTo>
                  <a:pt x="209" y="611"/>
                </a:lnTo>
                <a:lnTo>
                  <a:pt x="208" y="610"/>
                </a:lnTo>
                <a:lnTo>
                  <a:pt x="207" y="609"/>
                </a:lnTo>
                <a:lnTo>
                  <a:pt x="206" y="608"/>
                </a:lnTo>
                <a:lnTo>
                  <a:pt x="205" y="607"/>
                </a:lnTo>
                <a:lnTo>
                  <a:pt x="205" y="606"/>
                </a:lnTo>
                <a:lnTo>
                  <a:pt x="204" y="605"/>
                </a:lnTo>
                <a:lnTo>
                  <a:pt x="204" y="604"/>
                </a:lnTo>
                <a:lnTo>
                  <a:pt x="204" y="603"/>
                </a:lnTo>
                <a:lnTo>
                  <a:pt x="204" y="603"/>
                </a:lnTo>
                <a:lnTo>
                  <a:pt x="205" y="602"/>
                </a:lnTo>
                <a:lnTo>
                  <a:pt x="205" y="601"/>
                </a:lnTo>
                <a:lnTo>
                  <a:pt x="205" y="600"/>
                </a:lnTo>
                <a:lnTo>
                  <a:pt x="206" y="599"/>
                </a:lnTo>
                <a:lnTo>
                  <a:pt x="207" y="599"/>
                </a:lnTo>
                <a:lnTo>
                  <a:pt x="207" y="598"/>
                </a:lnTo>
                <a:lnTo>
                  <a:pt x="209" y="597"/>
                </a:lnTo>
                <a:lnTo>
                  <a:pt x="210" y="596"/>
                </a:lnTo>
                <a:lnTo>
                  <a:pt x="211" y="595"/>
                </a:lnTo>
                <a:lnTo>
                  <a:pt x="215" y="594"/>
                </a:lnTo>
                <a:lnTo>
                  <a:pt x="216" y="593"/>
                </a:lnTo>
                <a:lnTo>
                  <a:pt x="216" y="593"/>
                </a:lnTo>
                <a:lnTo>
                  <a:pt x="217" y="592"/>
                </a:lnTo>
                <a:lnTo>
                  <a:pt x="217" y="591"/>
                </a:lnTo>
                <a:lnTo>
                  <a:pt x="218" y="591"/>
                </a:lnTo>
                <a:lnTo>
                  <a:pt x="218" y="590"/>
                </a:lnTo>
                <a:lnTo>
                  <a:pt x="219" y="589"/>
                </a:lnTo>
                <a:lnTo>
                  <a:pt x="219" y="587"/>
                </a:lnTo>
                <a:lnTo>
                  <a:pt x="219" y="586"/>
                </a:lnTo>
                <a:lnTo>
                  <a:pt x="219" y="585"/>
                </a:lnTo>
                <a:lnTo>
                  <a:pt x="218" y="584"/>
                </a:lnTo>
                <a:lnTo>
                  <a:pt x="218" y="583"/>
                </a:lnTo>
                <a:lnTo>
                  <a:pt x="217" y="583"/>
                </a:lnTo>
                <a:lnTo>
                  <a:pt x="217" y="582"/>
                </a:lnTo>
                <a:lnTo>
                  <a:pt x="216" y="581"/>
                </a:lnTo>
                <a:lnTo>
                  <a:pt x="212" y="578"/>
                </a:lnTo>
                <a:lnTo>
                  <a:pt x="210" y="577"/>
                </a:lnTo>
                <a:lnTo>
                  <a:pt x="209" y="576"/>
                </a:lnTo>
                <a:lnTo>
                  <a:pt x="208" y="574"/>
                </a:lnTo>
                <a:lnTo>
                  <a:pt x="205" y="570"/>
                </a:lnTo>
                <a:lnTo>
                  <a:pt x="203" y="568"/>
                </a:lnTo>
                <a:lnTo>
                  <a:pt x="201" y="566"/>
                </a:lnTo>
                <a:lnTo>
                  <a:pt x="200" y="564"/>
                </a:lnTo>
                <a:lnTo>
                  <a:pt x="198" y="563"/>
                </a:lnTo>
                <a:lnTo>
                  <a:pt x="197" y="562"/>
                </a:lnTo>
                <a:lnTo>
                  <a:pt x="196" y="561"/>
                </a:lnTo>
                <a:lnTo>
                  <a:pt x="195" y="560"/>
                </a:lnTo>
                <a:lnTo>
                  <a:pt x="194" y="560"/>
                </a:lnTo>
                <a:lnTo>
                  <a:pt x="193" y="559"/>
                </a:lnTo>
                <a:lnTo>
                  <a:pt x="190" y="558"/>
                </a:lnTo>
                <a:lnTo>
                  <a:pt x="186" y="557"/>
                </a:lnTo>
                <a:lnTo>
                  <a:pt x="184" y="556"/>
                </a:lnTo>
                <a:lnTo>
                  <a:pt x="182" y="555"/>
                </a:lnTo>
                <a:lnTo>
                  <a:pt x="180" y="554"/>
                </a:lnTo>
                <a:lnTo>
                  <a:pt x="178" y="553"/>
                </a:lnTo>
                <a:lnTo>
                  <a:pt x="177" y="553"/>
                </a:lnTo>
                <a:lnTo>
                  <a:pt x="172" y="549"/>
                </a:lnTo>
                <a:lnTo>
                  <a:pt x="171" y="548"/>
                </a:lnTo>
                <a:lnTo>
                  <a:pt x="170" y="547"/>
                </a:lnTo>
                <a:lnTo>
                  <a:pt x="168" y="546"/>
                </a:lnTo>
                <a:lnTo>
                  <a:pt x="167" y="544"/>
                </a:lnTo>
                <a:lnTo>
                  <a:pt x="165" y="542"/>
                </a:lnTo>
                <a:lnTo>
                  <a:pt x="159" y="535"/>
                </a:lnTo>
                <a:lnTo>
                  <a:pt x="156" y="533"/>
                </a:lnTo>
                <a:lnTo>
                  <a:pt x="154" y="531"/>
                </a:lnTo>
                <a:lnTo>
                  <a:pt x="152" y="529"/>
                </a:lnTo>
                <a:lnTo>
                  <a:pt x="150" y="528"/>
                </a:lnTo>
                <a:lnTo>
                  <a:pt x="148" y="526"/>
                </a:lnTo>
                <a:lnTo>
                  <a:pt x="146" y="524"/>
                </a:lnTo>
                <a:lnTo>
                  <a:pt x="144" y="523"/>
                </a:lnTo>
                <a:lnTo>
                  <a:pt x="142" y="522"/>
                </a:lnTo>
                <a:lnTo>
                  <a:pt x="140" y="521"/>
                </a:lnTo>
                <a:lnTo>
                  <a:pt x="138" y="520"/>
                </a:lnTo>
                <a:lnTo>
                  <a:pt x="136" y="519"/>
                </a:lnTo>
                <a:lnTo>
                  <a:pt x="134" y="518"/>
                </a:lnTo>
                <a:lnTo>
                  <a:pt x="125" y="516"/>
                </a:lnTo>
                <a:lnTo>
                  <a:pt x="123" y="515"/>
                </a:lnTo>
                <a:lnTo>
                  <a:pt x="121" y="514"/>
                </a:lnTo>
                <a:lnTo>
                  <a:pt x="120" y="514"/>
                </a:lnTo>
                <a:lnTo>
                  <a:pt x="118" y="513"/>
                </a:lnTo>
                <a:lnTo>
                  <a:pt x="117" y="512"/>
                </a:lnTo>
                <a:lnTo>
                  <a:pt x="117" y="512"/>
                </a:lnTo>
                <a:lnTo>
                  <a:pt x="116" y="511"/>
                </a:lnTo>
                <a:lnTo>
                  <a:pt x="115" y="510"/>
                </a:lnTo>
                <a:lnTo>
                  <a:pt x="115" y="508"/>
                </a:lnTo>
                <a:lnTo>
                  <a:pt x="114" y="506"/>
                </a:lnTo>
                <a:lnTo>
                  <a:pt x="114" y="505"/>
                </a:lnTo>
                <a:lnTo>
                  <a:pt x="113" y="501"/>
                </a:lnTo>
                <a:lnTo>
                  <a:pt x="113" y="499"/>
                </a:lnTo>
                <a:lnTo>
                  <a:pt x="113" y="498"/>
                </a:lnTo>
                <a:lnTo>
                  <a:pt x="112" y="496"/>
                </a:lnTo>
                <a:lnTo>
                  <a:pt x="111" y="493"/>
                </a:lnTo>
                <a:lnTo>
                  <a:pt x="108" y="487"/>
                </a:lnTo>
                <a:lnTo>
                  <a:pt x="107" y="485"/>
                </a:lnTo>
                <a:lnTo>
                  <a:pt x="107" y="483"/>
                </a:lnTo>
                <a:lnTo>
                  <a:pt x="105" y="481"/>
                </a:lnTo>
                <a:lnTo>
                  <a:pt x="105" y="480"/>
                </a:lnTo>
                <a:lnTo>
                  <a:pt x="104" y="480"/>
                </a:lnTo>
                <a:lnTo>
                  <a:pt x="103" y="479"/>
                </a:lnTo>
                <a:lnTo>
                  <a:pt x="103" y="478"/>
                </a:lnTo>
                <a:lnTo>
                  <a:pt x="99" y="476"/>
                </a:lnTo>
                <a:lnTo>
                  <a:pt x="98" y="475"/>
                </a:lnTo>
                <a:lnTo>
                  <a:pt x="97" y="474"/>
                </a:lnTo>
                <a:lnTo>
                  <a:pt x="97" y="473"/>
                </a:lnTo>
                <a:lnTo>
                  <a:pt x="96" y="473"/>
                </a:lnTo>
                <a:lnTo>
                  <a:pt x="95" y="472"/>
                </a:lnTo>
                <a:lnTo>
                  <a:pt x="95" y="470"/>
                </a:lnTo>
                <a:lnTo>
                  <a:pt x="94" y="469"/>
                </a:lnTo>
                <a:lnTo>
                  <a:pt x="93" y="467"/>
                </a:lnTo>
                <a:lnTo>
                  <a:pt x="92" y="465"/>
                </a:lnTo>
                <a:lnTo>
                  <a:pt x="90" y="459"/>
                </a:lnTo>
                <a:lnTo>
                  <a:pt x="88" y="454"/>
                </a:lnTo>
                <a:lnTo>
                  <a:pt x="87" y="451"/>
                </a:lnTo>
                <a:lnTo>
                  <a:pt x="86" y="449"/>
                </a:lnTo>
                <a:lnTo>
                  <a:pt x="85" y="448"/>
                </a:lnTo>
                <a:lnTo>
                  <a:pt x="84" y="446"/>
                </a:lnTo>
                <a:lnTo>
                  <a:pt x="83" y="445"/>
                </a:lnTo>
                <a:lnTo>
                  <a:pt x="82" y="444"/>
                </a:lnTo>
                <a:lnTo>
                  <a:pt x="82" y="444"/>
                </a:lnTo>
                <a:lnTo>
                  <a:pt x="81" y="444"/>
                </a:lnTo>
                <a:lnTo>
                  <a:pt x="80" y="443"/>
                </a:lnTo>
                <a:lnTo>
                  <a:pt x="79" y="443"/>
                </a:lnTo>
                <a:lnTo>
                  <a:pt x="75" y="444"/>
                </a:lnTo>
                <a:lnTo>
                  <a:pt x="72" y="444"/>
                </a:lnTo>
                <a:lnTo>
                  <a:pt x="70" y="444"/>
                </a:lnTo>
                <a:lnTo>
                  <a:pt x="66" y="444"/>
                </a:lnTo>
                <a:lnTo>
                  <a:pt x="65" y="444"/>
                </a:lnTo>
                <a:lnTo>
                  <a:pt x="63" y="444"/>
                </a:lnTo>
                <a:lnTo>
                  <a:pt x="61" y="443"/>
                </a:lnTo>
                <a:lnTo>
                  <a:pt x="60" y="443"/>
                </a:lnTo>
                <a:lnTo>
                  <a:pt x="58" y="442"/>
                </a:lnTo>
                <a:lnTo>
                  <a:pt x="58" y="442"/>
                </a:lnTo>
                <a:lnTo>
                  <a:pt x="57" y="441"/>
                </a:lnTo>
                <a:lnTo>
                  <a:pt x="56" y="440"/>
                </a:lnTo>
                <a:lnTo>
                  <a:pt x="55" y="439"/>
                </a:lnTo>
                <a:lnTo>
                  <a:pt x="51" y="435"/>
                </a:lnTo>
                <a:lnTo>
                  <a:pt x="50" y="434"/>
                </a:lnTo>
                <a:lnTo>
                  <a:pt x="49" y="432"/>
                </a:lnTo>
                <a:lnTo>
                  <a:pt x="47" y="430"/>
                </a:lnTo>
                <a:lnTo>
                  <a:pt x="46" y="427"/>
                </a:lnTo>
                <a:lnTo>
                  <a:pt x="43" y="422"/>
                </a:lnTo>
                <a:lnTo>
                  <a:pt x="42" y="419"/>
                </a:lnTo>
                <a:lnTo>
                  <a:pt x="40" y="413"/>
                </a:lnTo>
                <a:lnTo>
                  <a:pt x="37" y="408"/>
                </a:lnTo>
                <a:lnTo>
                  <a:pt x="36" y="404"/>
                </a:lnTo>
                <a:lnTo>
                  <a:pt x="35" y="403"/>
                </a:lnTo>
                <a:lnTo>
                  <a:pt x="35" y="402"/>
                </a:lnTo>
                <a:lnTo>
                  <a:pt x="34" y="402"/>
                </a:lnTo>
                <a:lnTo>
                  <a:pt x="34" y="402"/>
                </a:lnTo>
                <a:lnTo>
                  <a:pt x="34" y="401"/>
                </a:lnTo>
                <a:lnTo>
                  <a:pt x="33" y="401"/>
                </a:lnTo>
                <a:lnTo>
                  <a:pt x="32" y="401"/>
                </a:lnTo>
                <a:lnTo>
                  <a:pt x="29" y="401"/>
                </a:lnTo>
                <a:lnTo>
                  <a:pt x="28" y="401"/>
                </a:lnTo>
                <a:lnTo>
                  <a:pt x="27" y="401"/>
                </a:lnTo>
                <a:lnTo>
                  <a:pt x="26" y="400"/>
                </a:lnTo>
                <a:lnTo>
                  <a:pt x="25" y="399"/>
                </a:lnTo>
                <a:lnTo>
                  <a:pt x="24" y="398"/>
                </a:lnTo>
                <a:lnTo>
                  <a:pt x="23" y="396"/>
                </a:lnTo>
                <a:lnTo>
                  <a:pt x="21" y="393"/>
                </a:lnTo>
                <a:lnTo>
                  <a:pt x="20" y="392"/>
                </a:lnTo>
                <a:lnTo>
                  <a:pt x="19" y="391"/>
                </a:lnTo>
                <a:lnTo>
                  <a:pt x="18" y="390"/>
                </a:lnTo>
                <a:lnTo>
                  <a:pt x="17" y="389"/>
                </a:lnTo>
                <a:lnTo>
                  <a:pt x="16" y="388"/>
                </a:lnTo>
                <a:lnTo>
                  <a:pt x="15" y="388"/>
                </a:lnTo>
                <a:lnTo>
                  <a:pt x="14" y="387"/>
                </a:lnTo>
                <a:lnTo>
                  <a:pt x="13" y="387"/>
                </a:lnTo>
                <a:lnTo>
                  <a:pt x="12" y="387"/>
                </a:lnTo>
                <a:lnTo>
                  <a:pt x="10" y="386"/>
                </a:lnTo>
                <a:lnTo>
                  <a:pt x="8" y="386"/>
                </a:lnTo>
                <a:lnTo>
                  <a:pt x="6" y="386"/>
                </a:lnTo>
                <a:lnTo>
                  <a:pt x="5" y="386"/>
                </a:lnTo>
                <a:lnTo>
                  <a:pt x="4" y="386"/>
                </a:lnTo>
                <a:lnTo>
                  <a:pt x="4" y="386"/>
                </a:lnTo>
                <a:lnTo>
                  <a:pt x="4" y="384"/>
                </a:lnTo>
                <a:lnTo>
                  <a:pt x="2" y="379"/>
                </a:lnTo>
                <a:lnTo>
                  <a:pt x="1" y="378"/>
                </a:lnTo>
                <a:lnTo>
                  <a:pt x="1" y="376"/>
                </a:lnTo>
                <a:lnTo>
                  <a:pt x="1" y="375"/>
                </a:lnTo>
                <a:lnTo>
                  <a:pt x="1" y="374"/>
                </a:lnTo>
                <a:lnTo>
                  <a:pt x="0" y="372"/>
                </a:lnTo>
                <a:lnTo>
                  <a:pt x="0" y="370"/>
                </a:lnTo>
                <a:lnTo>
                  <a:pt x="0" y="368"/>
                </a:lnTo>
                <a:lnTo>
                  <a:pt x="0" y="366"/>
                </a:lnTo>
                <a:lnTo>
                  <a:pt x="1" y="364"/>
                </a:lnTo>
                <a:lnTo>
                  <a:pt x="1" y="362"/>
                </a:lnTo>
                <a:lnTo>
                  <a:pt x="2" y="358"/>
                </a:lnTo>
                <a:lnTo>
                  <a:pt x="2" y="356"/>
                </a:lnTo>
                <a:lnTo>
                  <a:pt x="3" y="353"/>
                </a:lnTo>
                <a:lnTo>
                  <a:pt x="3" y="352"/>
                </a:lnTo>
                <a:lnTo>
                  <a:pt x="4" y="350"/>
                </a:lnTo>
                <a:lnTo>
                  <a:pt x="5" y="348"/>
                </a:lnTo>
                <a:lnTo>
                  <a:pt x="6" y="345"/>
                </a:lnTo>
                <a:lnTo>
                  <a:pt x="8" y="342"/>
                </a:lnTo>
                <a:lnTo>
                  <a:pt x="9" y="340"/>
                </a:lnTo>
                <a:lnTo>
                  <a:pt x="10" y="339"/>
                </a:lnTo>
                <a:lnTo>
                  <a:pt x="11" y="338"/>
                </a:lnTo>
                <a:lnTo>
                  <a:pt x="12" y="337"/>
                </a:lnTo>
                <a:lnTo>
                  <a:pt x="13" y="336"/>
                </a:lnTo>
                <a:lnTo>
                  <a:pt x="14" y="336"/>
                </a:lnTo>
                <a:lnTo>
                  <a:pt x="15" y="335"/>
                </a:lnTo>
                <a:lnTo>
                  <a:pt x="16" y="335"/>
                </a:lnTo>
                <a:lnTo>
                  <a:pt x="19" y="333"/>
                </a:lnTo>
                <a:lnTo>
                  <a:pt x="20" y="333"/>
                </a:lnTo>
                <a:lnTo>
                  <a:pt x="21" y="332"/>
                </a:lnTo>
                <a:lnTo>
                  <a:pt x="23" y="331"/>
                </a:lnTo>
                <a:lnTo>
                  <a:pt x="23" y="330"/>
                </a:lnTo>
                <a:lnTo>
                  <a:pt x="24" y="329"/>
                </a:lnTo>
                <a:lnTo>
                  <a:pt x="25" y="328"/>
                </a:lnTo>
                <a:lnTo>
                  <a:pt x="25" y="328"/>
                </a:lnTo>
                <a:lnTo>
                  <a:pt x="26" y="327"/>
                </a:lnTo>
                <a:lnTo>
                  <a:pt x="26" y="326"/>
                </a:lnTo>
                <a:lnTo>
                  <a:pt x="26" y="325"/>
                </a:lnTo>
                <a:lnTo>
                  <a:pt x="27" y="324"/>
                </a:lnTo>
                <a:lnTo>
                  <a:pt x="27" y="322"/>
                </a:lnTo>
                <a:lnTo>
                  <a:pt x="27" y="320"/>
                </a:lnTo>
                <a:lnTo>
                  <a:pt x="27" y="318"/>
                </a:lnTo>
                <a:lnTo>
                  <a:pt x="27" y="316"/>
                </a:lnTo>
                <a:lnTo>
                  <a:pt x="25" y="310"/>
                </a:lnTo>
                <a:lnTo>
                  <a:pt x="25" y="309"/>
                </a:lnTo>
                <a:lnTo>
                  <a:pt x="24" y="307"/>
                </a:lnTo>
                <a:lnTo>
                  <a:pt x="23" y="303"/>
                </a:lnTo>
                <a:lnTo>
                  <a:pt x="22" y="302"/>
                </a:lnTo>
                <a:lnTo>
                  <a:pt x="22" y="300"/>
                </a:lnTo>
                <a:lnTo>
                  <a:pt x="22" y="299"/>
                </a:lnTo>
                <a:lnTo>
                  <a:pt x="22" y="298"/>
                </a:lnTo>
                <a:lnTo>
                  <a:pt x="22" y="296"/>
                </a:lnTo>
                <a:lnTo>
                  <a:pt x="23" y="293"/>
                </a:lnTo>
                <a:lnTo>
                  <a:pt x="23" y="291"/>
                </a:lnTo>
                <a:lnTo>
                  <a:pt x="24" y="289"/>
                </a:lnTo>
                <a:lnTo>
                  <a:pt x="24" y="283"/>
                </a:lnTo>
                <a:lnTo>
                  <a:pt x="24" y="281"/>
                </a:lnTo>
                <a:lnTo>
                  <a:pt x="25" y="278"/>
                </a:lnTo>
                <a:lnTo>
                  <a:pt x="26" y="273"/>
                </a:lnTo>
                <a:lnTo>
                  <a:pt x="26" y="272"/>
                </a:lnTo>
                <a:lnTo>
                  <a:pt x="26" y="271"/>
                </a:lnTo>
                <a:lnTo>
                  <a:pt x="27" y="271"/>
                </a:lnTo>
                <a:lnTo>
                  <a:pt x="27" y="271"/>
                </a:lnTo>
                <a:lnTo>
                  <a:pt x="28" y="271"/>
                </a:lnTo>
                <a:lnTo>
                  <a:pt x="29" y="271"/>
                </a:lnTo>
                <a:lnTo>
                  <a:pt x="30" y="271"/>
                </a:lnTo>
                <a:lnTo>
                  <a:pt x="35" y="272"/>
                </a:lnTo>
                <a:lnTo>
                  <a:pt x="37" y="272"/>
                </a:lnTo>
                <a:lnTo>
                  <a:pt x="38" y="272"/>
                </a:lnTo>
                <a:lnTo>
                  <a:pt x="39" y="272"/>
                </a:lnTo>
                <a:lnTo>
                  <a:pt x="40" y="272"/>
                </a:lnTo>
                <a:lnTo>
                  <a:pt x="41" y="272"/>
                </a:lnTo>
                <a:lnTo>
                  <a:pt x="42" y="271"/>
                </a:lnTo>
                <a:lnTo>
                  <a:pt x="44" y="271"/>
                </a:lnTo>
                <a:lnTo>
                  <a:pt x="45" y="270"/>
                </a:lnTo>
                <a:lnTo>
                  <a:pt x="46" y="270"/>
                </a:lnTo>
                <a:lnTo>
                  <a:pt x="48" y="269"/>
                </a:lnTo>
                <a:lnTo>
                  <a:pt x="50" y="267"/>
                </a:lnTo>
                <a:lnTo>
                  <a:pt x="54" y="264"/>
                </a:lnTo>
                <a:lnTo>
                  <a:pt x="55" y="263"/>
                </a:lnTo>
                <a:lnTo>
                  <a:pt x="57" y="262"/>
                </a:lnTo>
                <a:lnTo>
                  <a:pt x="59" y="261"/>
                </a:lnTo>
                <a:lnTo>
                  <a:pt x="63" y="259"/>
                </a:lnTo>
                <a:lnTo>
                  <a:pt x="64" y="259"/>
                </a:lnTo>
                <a:lnTo>
                  <a:pt x="65" y="259"/>
                </a:lnTo>
                <a:lnTo>
                  <a:pt x="65" y="258"/>
                </a:lnTo>
                <a:lnTo>
                  <a:pt x="66" y="257"/>
                </a:lnTo>
                <a:lnTo>
                  <a:pt x="66" y="257"/>
                </a:lnTo>
                <a:lnTo>
                  <a:pt x="67" y="253"/>
                </a:lnTo>
                <a:lnTo>
                  <a:pt x="69" y="248"/>
                </a:lnTo>
                <a:lnTo>
                  <a:pt x="69" y="246"/>
                </a:lnTo>
                <a:lnTo>
                  <a:pt x="70" y="245"/>
                </a:lnTo>
                <a:lnTo>
                  <a:pt x="71" y="244"/>
                </a:lnTo>
                <a:lnTo>
                  <a:pt x="72" y="242"/>
                </a:lnTo>
                <a:lnTo>
                  <a:pt x="73" y="241"/>
                </a:lnTo>
                <a:lnTo>
                  <a:pt x="75" y="239"/>
                </a:lnTo>
                <a:lnTo>
                  <a:pt x="75" y="238"/>
                </a:lnTo>
                <a:lnTo>
                  <a:pt x="76" y="238"/>
                </a:lnTo>
                <a:lnTo>
                  <a:pt x="76" y="237"/>
                </a:lnTo>
                <a:lnTo>
                  <a:pt x="76" y="236"/>
                </a:lnTo>
                <a:lnTo>
                  <a:pt x="76" y="235"/>
                </a:lnTo>
                <a:lnTo>
                  <a:pt x="76" y="234"/>
                </a:lnTo>
                <a:lnTo>
                  <a:pt x="76" y="233"/>
                </a:lnTo>
                <a:lnTo>
                  <a:pt x="76" y="231"/>
                </a:lnTo>
                <a:lnTo>
                  <a:pt x="75" y="230"/>
                </a:lnTo>
                <a:lnTo>
                  <a:pt x="75" y="229"/>
                </a:lnTo>
                <a:lnTo>
                  <a:pt x="74" y="228"/>
                </a:lnTo>
                <a:lnTo>
                  <a:pt x="72" y="225"/>
                </a:lnTo>
                <a:lnTo>
                  <a:pt x="71" y="224"/>
                </a:lnTo>
                <a:lnTo>
                  <a:pt x="70" y="222"/>
                </a:lnTo>
                <a:lnTo>
                  <a:pt x="69" y="220"/>
                </a:lnTo>
                <a:lnTo>
                  <a:pt x="69" y="219"/>
                </a:lnTo>
                <a:lnTo>
                  <a:pt x="69" y="218"/>
                </a:lnTo>
                <a:lnTo>
                  <a:pt x="69" y="217"/>
                </a:lnTo>
                <a:lnTo>
                  <a:pt x="69" y="216"/>
                </a:lnTo>
                <a:lnTo>
                  <a:pt x="69" y="215"/>
                </a:lnTo>
                <a:lnTo>
                  <a:pt x="70" y="214"/>
                </a:lnTo>
                <a:lnTo>
                  <a:pt x="70" y="213"/>
                </a:lnTo>
                <a:lnTo>
                  <a:pt x="71" y="212"/>
                </a:lnTo>
                <a:lnTo>
                  <a:pt x="72" y="211"/>
                </a:lnTo>
                <a:lnTo>
                  <a:pt x="74" y="210"/>
                </a:lnTo>
                <a:lnTo>
                  <a:pt x="75" y="207"/>
                </a:lnTo>
                <a:lnTo>
                  <a:pt x="76" y="207"/>
                </a:lnTo>
                <a:lnTo>
                  <a:pt x="77" y="206"/>
                </a:lnTo>
                <a:lnTo>
                  <a:pt x="79" y="205"/>
                </a:lnTo>
                <a:lnTo>
                  <a:pt x="79" y="205"/>
                </a:lnTo>
                <a:lnTo>
                  <a:pt x="80" y="205"/>
                </a:lnTo>
                <a:lnTo>
                  <a:pt x="80" y="204"/>
                </a:lnTo>
                <a:lnTo>
                  <a:pt x="81" y="204"/>
                </a:lnTo>
                <a:lnTo>
                  <a:pt x="81" y="203"/>
                </a:lnTo>
                <a:lnTo>
                  <a:pt x="82" y="201"/>
                </a:lnTo>
                <a:lnTo>
                  <a:pt x="82" y="200"/>
                </a:lnTo>
                <a:lnTo>
                  <a:pt x="82" y="200"/>
                </a:lnTo>
                <a:lnTo>
                  <a:pt x="82" y="199"/>
                </a:lnTo>
                <a:lnTo>
                  <a:pt x="82" y="199"/>
                </a:lnTo>
                <a:lnTo>
                  <a:pt x="81" y="198"/>
                </a:lnTo>
                <a:lnTo>
                  <a:pt x="81" y="198"/>
                </a:lnTo>
                <a:lnTo>
                  <a:pt x="79" y="196"/>
                </a:lnTo>
                <a:lnTo>
                  <a:pt x="78" y="195"/>
                </a:lnTo>
                <a:lnTo>
                  <a:pt x="77" y="194"/>
                </a:lnTo>
                <a:lnTo>
                  <a:pt x="76" y="194"/>
                </a:lnTo>
                <a:lnTo>
                  <a:pt x="76" y="193"/>
                </a:lnTo>
                <a:lnTo>
                  <a:pt x="76" y="192"/>
                </a:lnTo>
                <a:lnTo>
                  <a:pt x="75" y="191"/>
                </a:lnTo>
                <a:lnTo>
                  <a:pt x="75" y="190"/>
                </a:lnTo>
                <a:lnTo>
                  <a:pt x="75" y="190"/>
                </a:lnTo>
                <a:lnTo>
                  <a:pt x="75" y="189"/>
                </a:lnTo>
                <a:lnTo>
                  <a:pt x="75" y="188"/>
                </a:lnTo>
                <a:lnTo>
                  <a:pt x="75" y="187"/>
                </a:lnTo>
                <a:lnTo>
                  <a:pt x="75" y="187"/>
                </a:lnTo>
                <a:lnTo>
                  <a:pt x="75" y="186"/>
                </a:lnTo>
                <a:lnTo>
                  <a:pt x="75" y="186"/>
                </a:lnTo>
                <a:lnTo>
                  <a:pt x="76" y="185"/>
                </a:lnTo>
                <a:lnTo>
                  <a:pt x="76" y="185"/>
                </a:lnTo>
                <a:lnTo>
                  <a:pt x="77" y="185"/>
                </a:lnTo>
                <a:lnTo>
                  <a:pt x="80" y="183"/>
                </a:lnTo>
                <a:lnTo>
                  <a:pt x="81" y="182"/>
                </a:lnTo>
                <a:lnTo>
                  <a:pt x="81" y="182"/>
                </a:lnTo>
                <a:lnTo>
                  <a:pt x="82" y="181"/>
                </a:lnTo>
                <a:lnTo>
                  <a:pt x="82" y="181"/>
                </a:lnTo>
                <a:lnTo>
                  <a:pt x="83" y="180"/>
                </a:lnTo>
                <a:lnTo>
                  <a:pt x="83" y="179"/>
                </a:lnTo>
                <a:lnTo>
                  <a:pt x="83" y="178"/>
                </a:lnTo>
                <a:lnTo>
                  <a:pt x="84" y="178"/>
                </a:lnTo>
                <a:lnTo>
                  <a:pt x="84" y="177"/>
                </a:lnTo>
                <a:lnTo>
                  <a:pt x="84" y="176"/>
                </a:lnTo>
                <a:lnTo>
                  <a:pt x="84" y="175"/>
                </a:lnTo>
                <a:lnTo>
                  <a:pt x="83" y="173"/>
                </a:lnTo>
                <a:lnTo>
                  <a:pt x="83" y="171"/>
                </a:lnTo>
                <a:lnTo>
                  <a:pt x="83" y="170"/>
                </a:lnTo>
                <a:lnTo>
                  <a:pt x="83" y="169"/>
                </a:lnTo>
                <a:lnTo>
                  <a:pt x="84" y="168"/>
                </a:lnTo>
                <a:lnTo>
                  <a:pt x="84" y="166"/>
                </a:lnTo>
                <a:lnTo>
                  <a:pt x="84" y="165"/>
                </a:lnTo>
                <a:lnTo>
                  <a:pt x="85" y="164"/>
                </a:lnTo>
                <a:lnTo>
                  <a:pt x="86" y="163"/>
                </a:lnTo>
                <a:lnTo>
                  <a:pt x="88" y="161"/>
                </a:lnTo>
                <a:lnTo>
                  <a:pt x="89" y="160"/>
                </a:lnTo>
                <a:lnTo>
                  <a:pt x="91" y="158"/>
                </a:lnTo>
                <a:lnTo>
                  <a:pt x="94" y="156"/>
                </a:lnTo>
                <a:lnTo>
                  <a:pt x="98" y="153"/>
                </a:lnTo>
                <a:lnTo>
                  <a:pt x="99" y="152"/>
                </a:lnTo>
                <a:lnTo>
                  <a:pt x="100" y="152"/>
                </a:lnTo>
                <a:lnTo>
                  <a:pt x="100" y="150"/>
                </a:lnTo>
                <a:lnTo>
                  <a:pt x="101" y="149"/>
                </a:lnTo>
                <a:lnTo>
                  <a:pt x="102" y="147"/>
                </a:lnTo>
                <a:lnTo>
                  <a:pt x="103" y="143"/>
                </a:lnTo>
                <a:lnTo>
                  <a:pt x="104" y="141"/>
                </a:lnTo>
                <a:lnTo>
                  <a:pt x="105" y="139"/>
                </a:lnTo>
                <a:lnTo>
                  <a:pt x="107" y="136"/>
                </a:lnTo>
                <a:lnTo>
                  <a:pt x="108" y="135"/>
                </a:lnTo>
                <a:lnTo>
                  <a:pt x="108" y="134"/>
                </a:lnTo>
                <a:lnTo>
                  <a:pt x="109" y="132"/>
                </a:lnTo>
                <a:lnTo>
                  <a:pt x="109" y="129"/>
                </a:lnTo>
                <a:lnTo>
                  <a:pt x="110" y="128"/>
                </a:lnTo>
                <a:lnTo>
                  <a:pt x="110" y="127"/>
                </a:lnTo>
                <a:lnTo>
                  <a:pt x="110" y="125"/>
                </a:lnTo>
                <a:lnTo>
                  <a:pt x="109" y="124"/>
                </a:lnTo>
                <a:lnTo>
                  <a:pt x="109" y="123"/>
                </a:lnTo>
                <a:lnTo>
                  <a:pt x="108" y="123"/>
                </a:lnTo>
                <a:lnTo>
                  <a:pt x="106" y="120"/>
                </a:lnTo>
                <a:lnTo>
                  <a:pt x="105" y="119"/>
                </a:lnTo>
                <a:lnTo>
                  <a:pt x="104" y="117"/>
                </a:lnTo>
                <a:lnTo>
                  <a:pt x="102" y="113"/>
                </a:lnTo>
                <a:lnTo>
                  <a:pt x="101" y="111"/>
                </a:lnTo>
                <a:lnTo>
                  <a:pt x="101" y="109"/>
                </a:lnTo>
                <a:lnTo>
                  <a:pt x="100" y="106"/>
                </a:lnTo>
                <a:lnTo>
                  <a:pt x="100" y="104"/>
                </a:lnTo>
                <a:lnTo>
                  <a:pt x="100" y="102"/>
                </a:lnTo>
                <a:lnTo>
                  <a:pt x="100" y="100"/>
                </a:lnTo>
                <a:lnTo>
                  <a:pt x="101" y="96"/>
                </a:lnTo>
                <a:lnTo>
                  <a:pt x="101" y="94"/>
                </a:lnTo>
                <a:lnTo>
                  <a:pt x="101" y="93"/>
                </a:lnTo>
                <a:lnTo>
                  <a:pt x="102" y="91"/>
                </a:lnTo>
                <a:lnTo>
                  <a:pt x="103" y="89"/>
                </a:lnTo>
                <a:lnTo>
                  <a:pt x="104" y="88"/>
                </a:lnTo>
                <a:lnTo>
                  <a:pt x="107" y="83"/>
                </a:lnTo>
                <a:lnTo>
                  <a:pt x="108" y="82"/>
                </a:lnTo>
                <a:lnTo>
                  <a:pt x="108" y="81"/>
                </a:lnTo>
                <a:lnTo>
                  <a:pt x="108" y="81"/>
                </a:lnTo>
                <a:lnTo>
                  <a:pt x="107" y="80"/>
                </a:lnTo>
                <a:lnTo>
                  <a:pt x="107" y="78"/>
                </a:lnTo>
                <a:lnTo>
                  <a:pt x="106" y="77"/>
                </a:lnTo>
                <a:lnTo>
                  <a:pt x="105" y="74"/>
                </a:lnTo>
                <a:lnTo>
                  <a:pt x="104" y="71"/>
                </a:lnTo>
                <a:lnTo>
                  <a:pt x="103" y="69"/>
                </a:lnTo>
                <a:lnTo>
                  <a:pt x="103" y="68"/>
                </a:lnTo>
                <a:lnTo>
                  <a:pt x="102" y="65"/>
                </a:lnTo>
                <a:lnTo>
                  <a:pt x="102" y="63"/>
                </a:lnTo>
                <a:lnTo>
                  <a:pt x="102" y="57"/>
                </a:lnTo>
                <a:lnTo>
                  <a:pt x="101" y="56"/>
                </a:lnTo>
                <a:lnTo>
                  <a:pt x="101" y="54"/>
                </a:lnTo>
                <a:lnTo>
                  <a:pt x="101" y="52"/>
                </a:lnTo>
                <a:lnTo>
                  <a:pt x="100" y="51"/>
                </a:lnTo>
                <a:lnTo>
                  <a:pt x="100" y="50"/>
                </a:lnTo>
                <a:lnTo>
                  <a:pt x="100" y="50"/>
                </a:lnTo>
                <a:lnTo>
                  <a:pt x="98" y="48"/>
                </a:lnTo>
                <a:lnTo>
                  <a:pt x="97" y="47"/>
                </a:lnTo>
                <a:lnTo>
                  <a:pt x="97" y="46"/>
                </a:lnTo>
                <a:lnTo>
                  <a:pt x="97" y="45"/>
                </a:lnTo>
                <a:lnTo>
                  <a:pt x="97" y="45"/>
                </a:lnTo>
                <a:lnTo>
                  <a:pt x="97" y="44"/>
                </a:lnTo>
                <a:lnTo>
                  <a:pt x="97" y="43"/>
                </a:lnTo>
                <a:lnTo>
                  <a:pt x="97" y="43"/>
                </a:lnTo>
                <a:lnTo>
                  <a:pt x="97" y="41"/>
                </a:lnTo>
                <a:lnTo>
                  <a:pt x="99" y="35"/>
                </a:lnTo>
                <a:lnTo>
                  <a:pt x="99" y="34"/>
                </a:lnTo>
                <a:lnTo>
                  <a:pt x="100" y="33"/>
                </a:lnTo>
                <a:lnTo>
                  <a:pt x="100" y="32"/>
                </a:lnTo>
                <a:lnTo>
                  <a:pt x="101" y="31"/>
                </a:lnTo>
                <a:lnTo>
                  <a:pt x="101" y="30"/>
                </a:lnTo>
                <a:lnTo>
                  <a:pt x="102" y="30"/>
                </a:lnTo>
                <a:lnTo>
                  <a:pt x="102" y="30"/>
                </a:lnTo>
                <a:lnTo>
                  <a:pt x="103" y="30"/>
                </a:lnTo>
                <a:lnTo>
                  <a:pt x="103" y="30"/>
                </a:lnTo>
                <a:lnTo>
                  <a:pt x="104" y="30"/>
                </a:lnTo>
                <a:lnTo>
                  <a:pt x="104" y="31"/>
                </a:lnTo>
                <a:lnTo>
                  <a:pt x="106" y="31"/>
                </a:lnTo>
                <a:lnTo>
                  <a:pt x="108" y="30"/>
                </a:lnTo>
                <a:lnTo>
                  <a:pt x="109" y="30"/>
                </a:lnTo>
                <a:lnTo>
                  <a:pt x="113" y="29"/>
                </a:lnTo>
                <a:lnTo>
                  <a:pt x="119" y="27"/>
                </a:lnTo>
                <a:lnTo>
                  <a:pt x="121" y="26"/>
                </a:lnTo>
                <a:lnTo>
                  <a:pt x="124" y="25"/>
                </a:lnTo>
                <a:lnTo>
                  <a:pt x="125" y="25"/>
                </a:lnTo>
                <a:lnTo>
                  <a:pt x="125" y="25"/>
                </a:lnTo>
                <a:lnTo>
                  <a:pt x="126" y="25"/>
                </a:lnTo>
                <a:lnTo>
                  <a:pt x="127" y="25"/>
                </a:lnTo>
                <a:lnTo>
                  <a:pt x="127" y="25"/>
                </a:lnTo>
                <a:lnTo>
                  <a:pt x="128" y="25"/>
                </a:lnTo>
                <a:lnTo>
                  <a:pt x="129" y="26"/>
                </a:lnTo>
                <a:lnTo>
                  <a:pt x="132" y="29"/>
                </a:lnTo>
                <a:lnTo>
                  <a:pt x="133" y="29"/>
                </a:lnTo>
                <a:lnTo>
                  <a:pt x="133" y="30"/>
                </a:lnTo>
                <a:lnTo>
                  <a:pt x="134" y="30"/>
                </a:lnTo>
                <a:lnTo>
                  <a:pt x="135" y="30"/>
                </a:lnTo>
                <a:lnTo>
                  <a:pt x="136" y="30"/>
                </a:lnTo>
                <a:lnTo>
                  <a:pt x="136" y="30"/>
                </a:lnTo>
                <a:lnTo>
                  <a:pt x="137" y="29"/>
                </a:lnTo>
                <a:lnTo>
                  <a:pt x="138" y="29"/>
                </a:lnTo>
                <a:lnTo>
                  <a:pt x="140" y="29"/>
                </a:lnTo>
                <a:lnTo>
                  <a:pt x="143" y="27"/>
                </a:lnTo>
                <a:lnTo>
                  <a:pt x="144" y="26"/>
                </a:lnTo>
                <a:lnTo>
                  <a:pt x="146" y="26"/>
                </a:lnTo>
                <a:lnTo>
                  <a:pt x="147" y="26"/>
                </a:lnTo>
                <a:lnTo>
                  <a:pt x="148" y="26"/>
                </a:lnTo>
                <a:lnTo>
                  <a:pt x="148" y="26"/>
                </a:lnTo>
                <a:lnTo>
                  <a:pt x="149" y="27"/>
                </a:lnTo>
                <a:lnTo>
                  <a:pt x="150" y="27"/>
                </a:lnTo>
                <a:lnTo>
                  <a:pt x="153" y="30"/>
                </a:lnTo>
                <a:lnTo>
                  <a:pt x="154" y="30"/>
                </a:lnTo>
                <a:lnTo>
                  <a:pt x="156" y="31"/>
                </a:lnTo>
                <a:lnTo>
                  <a:pt x="157" y="32"/>
                </a:lnTo>
                <a:lnTo>
                  <a:pt x="158" y="32"/>
                </a:lnTo>
                <a:lnTo>
                  <a:pt x="159" y="33"/>
                </a:lnTo>
                <a:lnTo>
                  <a:pt x="159" y="34"/>
                </a:lnTo>
                <a:lnTo>
                  <a:pt x="160" y="34"/>
                </a:lnTo>
                <a:lnTo>
                  <a:pt x="161" y="34"/>
                </a:lnTo>
                <a:lnTo>
                  <a:pt x="163" y="35"/>
                </a:lnTo>
                <a:lnTo>
                  <a:pt x="164" y="36"/>
                </a:lnTo>
                <a:lnTo>
                  <a:pt x="166" y="36"/>
                </a:lnTo>
                <a:lnTo>
                  <a:pt x="167" y="37"/>
                </a:lnTo>
                <a:lnTo>
                  <a:pt x="168" y="37"/>
                </a:lnTo>
                <a:lnTo>
                  <a:pt x="170" y="37"/>
                </a:lnTo>
                <a:lnTo>
                  <a:pt x="171" y="37"/>
                </a:lnTo>
                <a:lnTo>
                  <a:pt x="172" y="36"/>
                </a:lnTo>
                <a:lnTo>
                  <a:pt x="174" y="36"/>
                </a:lnTo>
                <a:lnTo>
                  <a:pt x="175" y="35"/>
                </a:lnTo>
                <a:lnTo>
                  <a:pt x="176" y="35"/>
                </a:lnTo>
                <a:lnTo>
                  <a:pt x="178" y="33"/>
                </a:lnTo>
                <a:lnTo>
                  <a:pt x="179" y="33"/>
                </a:lnTo>
                <a:lnTo>
                  <a:pt x="180" y="32"/>
                </a:lnTo>
                <a:lnTo>
                  <a:pt x="182" y="32"/>
                </a:lnTo>
                <a:lnTo>
                  <a:pt x="183" y="31"/>
                </a:lnTo>
                <a:lnTo>
                  <a:pt x="188" y="31"/>
                </a:lnTo>
                <a:lnTo>
                  <a:pt x="189" y="31"/>
                </a:lnTo>
                <a:lnTo>
                  <a:pt x="190" y="30"/>
                </a:lnTo>
                <a:lnTo>
                  <a:pt x="191" y="30"/>
                </a:lnTo>
                <a:lnTo>
                  <a:pt x="192" y="29"/>
                </a:lnTo>
                <a:lnTo>
                  <a:pt x="194" y="28"/>
                </a:lnTo>
                <a:lnTo>
                  <a:pt x="196" y="27"/>
                </a:lnTo>
                <a:lnTo>
                  <a:pt x="197" y="26"/>
                </a:lnTo>
                <a:lnTo>
                  <a:pt x="198" y="26"/>
                </a:lnTo>
                <a:lnTo>
                  <a:pt x="201" y="25"/>
                </a:lnTo>
                <a:lnTo>
                  <a:pt x="201" y="25"/>
                </a:lnTo>
                <a:lnTo>
                  <a:pt x="201" y="25"/>
                </a:lnTo>
                <a:lnTo>
                  <a:pt x="202" y="24"/>
                </a:lnTo>
                <a:lnTo>
                  <a:pt x="203" y="24"/>
                </a:lnTo>
                <a:lnTo>
                  <a:pt x="204" y="22"/>
                </a:lnTo>
                <a:lnTo>
                  <a:pt x="205" y="20"/>
                </a:lnTo>
                <a:lnTo>
                  <a:pt x="205" y="19"/>
                </a:lnTo>
                <a:lnTo>
                  <a:pt x="206" y="18"/>
                </a:lnTo>
                <a:lnTo>
                  <a:pt x="207" y="15"/>
                </a:lnTo>
                <a:lnTo>
                  <a:pt x="208" y="12"/>
                </a:lnTo>
                <a:lnTo>
                  <a:pt x="209" y="11"/>
                </a:lnTo>
                <a:lnTo>
                  <a:pt x="209" y="10"/>
                </a:lnTo>
                <a:lnTo>
                  <a:pt x="210" y="9"/>
                </a:lnTo>
                <a:lnTo>
                  <a:pt x="210" y="9"/>
                </a:lnTo>
                <a:lnTo>
                  <a:pt x="211" y="8"/>
                </a:lnTo>
                <a:lnTo>
                  <a:pt x="213" y="7"/>
                </a:lnTo>
                <a:lnTo>
                  <a:pt x="218" y="5"/>
                </a:lnTo>
                <a:lnTo>
                  <a:pt x="221" y="3"/>
                </a:lnTo>
                <a:lnTo>
                  <a:pt x="223" y="2"/>
                </a:lnTo>
                <a:lnTo>
                  <a:pt x="225" y="2"/>
                </a:lnTo>
                <a:lnTo>
                  <a:pt x="227" y="1"/>
                </a:lnTo>
                <a:lnTo>
                  <a:pt x="230" y="0"/>
                </a:lnTo>
                <a:lnTo>
                  <a:pt x="230" y="0"/>
                </a:lnTo>
              </a:path>
            </a:pathLst>
          </a:custGeom>
          <a:noFill/>
          <a:ln w="26988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426" name="Freeform 267">
            <a:extLst>
              <a:ext uri="{FF2B5EF4-FFF2-40B4-BE49-F238E27FC236}">
                <a16:creationId xmlns:a16="http://schemas.microsoft.com/office/drawing/2014/main" id="{DD29F379-9A3C-45FF-8F1E-BB69755D5BF9}"/>
              </a:ext>
            </a:extLst>
          </p:cNvPr>
          <p:cNvSpPr>
            <a:spLocks/>
          </p:cNvSpPr>
          <p:nvPr/>
        </p:nvSpPr>
        <p:spPr bwMode="auto">
          <a:xfrm>
            <a:off x="7498836" y="2129294"/>
            <a:ext cx="616523" cy="774475"/>
          </a:xfrm>
          <a:custGeom>
            <a:avLst/>
            <a:gdLst>
              <a:gd name="T0" fmla="*/ 405 w 605"/>
              <a:gd name="T1" fmla="*/ 2 h 760"/>
              <a:gd name="T2" fmla="*/ 424 w 605"/>
              <a:gd name="T3" fmla="*/ 15 h 760"/>
              <a:gd name="T4" fmla="*/ 433 w 605"/>
              <a:gd name="T5" fmla="*/ 31 h 760"/>
              <a:gd name="T6" fmla="*/ 439 w 605"/>
              <a:gd name="T7" fmla="*/ 47 h 760"/>
              <a:gd name="T8" fmla="*/ 477 w 605"/>
              <a:gd name="T9" fmla="*/ 46 h 760"/>
              <a:gd name="T10" fmla="*/ 476 w 605"/>
              <a:gd name="T11" fmla="*/ 57 h 760"/>
              <a:gd name="T12" fmla="*/ 518 w 605"/>
              <a:gd name="T13" fmla="*/ 73 h 760"/>
              <a:gd name="T14" fmla="*/ 556 w 605"/>
              <a:gd name="T15" fmla="*/ 93 h 760"/>
              <a:gd name="T16" fmla="*/ 574 w 605"/>
              <a:gd name="T17" fmla="*/ 109 h 760"/>
              <a:gd name="T18" fmla="*/ 605 w 605"/>
              <a:gd name="T19" fmla="*/ 153 h 760"/>
              <a:gd name="T20" fmla="*/ 594 w 605"/>
              <a:gd name="T21" fmla="*/ 192 h 760"/>
              <a:gd name="T22" fmla="*/ 589 w 605"/>
              <a:gd name="T23" fmla="*/ 226 h 760"/>
              <a:gd name="T24" fmla="*/ 578 w 605"/>
              <a:gd name="T25" fmla="*/ 251 h 760"/>
              <a:gd name="T26" fmla="*/ 554 w 605"/>
              <a:gd name="T27" fmla="*/ 252 h 760"/>
              <a:gd name="T28" fmla="*/ 540 w 605"/>
              <a:gd name="T29" fmla="*/ 279 h 760"/>
              <a:gd name="T30" fmla="*/ 547 w 605"/>
              <a:gd name="T31" fmla="*/ 288 h 760"/>
              <a:gd name="T32" fmla="*/ 550 w 605"/>
              <a:gd name="T33" fmla="*/ 303 h 760"/>
              <a:gd name="T34" fmla="*/ 549 w 605"/>
              <a:gd name="T35" fmla="*/ 314 h 760"/>
              <a:gd name="T36" fmla="*/ 568 w 605"/>
              <a:gd name="T37" fmla="*/ 324 h 760"/>
              <a:gd name="T38" fmla="*/ 569 w 605"/>
              <a:gd name="T39" fmla="*/ 368 h 760"/>
              <a:gd name="T40" fmla="*/ 571 w 605"/>
              <a:gd name="T41" fmla="*/ 394 h 760"/>
              <a:gd name="T42" fmla="*/ 575 w 605"/>
              <a:gd name="T43" fmla="*/ 429 h 760"/>
              <a:gd name="T44" fmla="*/ 573 w 605"/>
              <a:gd name="T45" fmla="*/ 471 h 760"/>
              <a:gd name="T46" fmla="*/ 572 w 605"/>
              <a:gd name="T47" fmla="*/ 510 h 760"/>
              <a:gd name="T48" fmla="*/ 555 w 605"/>
              <a:gd name="T49" fmla="*/ 538 h 760"/>
              <a:gd name="T50" fmla="*/ 548 w 605"/>
              <a:gd name="T51" fmla="*/ 553 h 760"/>
              <a:gd name="T52" fmla="*/ 546 w 605"/>
              <a:gd name="T53" fmla="*/ 570 h 760"/>
              <a:gd name="T54" fmla="*/ 548 w 605"/>
              <a:gd name="T55" fmla="*/ 596 h 760"/>
              <a:gd name="T56" fmla="*/ 526 w 605"/>
              <a:gd name="T57" fmla="*/ 624 h 760"/>
              <a:gd name="T58" fmla="*/ 497 w 605"/>
              <a:gd name="T59" fmla="*/ 638 h 760"/>
              <a:gd name="T60" fmla="*/ 498 w 605"/>
              <a:gd name="T61" fmla="*/ 686 h 760"/>
              <a:gd name="T62" fmla="*/ 476 w 605"/>
              <a:gd name="T63" fmla="*/ 710 h 760"/>
              <a:gd name="T64" fmla="*/ 473 w 605"/>
              <a:gd name="T65" fmla="*/ 745 h 760"/>
              <a:gd name="T66" fmla="*/ 452 w 605"/>
              <a:gd name="T67" fmla="*/ 760 h 760"/>
              <a:gd name="T68" fmla="*/ 414 w 605"/>
              <a:gd name="T69" fmla="*/ 726 h 760"/>
              <a:gd name="T70" fmla="*/ 382 w 605"/>
              <a:gd name="T71" fmla="*/ 660 h 760"/>
              <a:gd name="T72" fmla="*/ 336 w 605"/>
              <a:gd name="T73" fmla="*/ 643 h 760"/>
              <a:gd name="T74" fmla="*/ 312 w 605"/>
              <a:gd name="T75" fmla="*/ 608 h 760"/>
              <a:gd name="T76" fmla="*/ 272 w 605"/>
              <a:gd name="T77" fmla="*/ 556 h 760"/>
              <a:gd name="T78" fmla="*/ 252 w 605"/>
              <a:gd name="T79" fmla="*/ 521 h 760"/>
              <a:gd name="T80" fmla="*/ 199 w 605"/>
              <a:gd name="T81" fmla="*/ 491 h 760"/>
              <a:gd name="T82" fmla="*/ 167 w 605"/>
              <a:gd name="T83" fmla="*/ 493 h 760"/>
              <a:gd name="T84" fmla="*/ 139 w 605"/>
              <a:gd name="T85" fmla="*/ 458 h 760"/>
              <a:gd name="T86" fmla="*/ 101 w 605"/>
              <a:gd name="T87" fmla="*/ 426 h 760"/>
              <a:gd name="T88" fmla="*/ 94 w 605"/>
              <a:gd name="T89" fmla="*/ 373 h 760"/>
              <a:gd name="T90" fmla="*/ 68 w 605"/>
              <a:gd name="T91" fmla="*/ 344 h 760"/>
              <a:gd name="T92" fmla="*/ 49 w 605"/>
              <a:gd name="T93" fmla="*/ 302 h 760"/>
              <a:gd name="T94" fmla="*/ 45 w 605"/>
              <a:gd name="T95" fmla="*/ 266 h 760"/>
              <a:gd name="T96" fmla="*/ 2 w 605"/>
              <a:gd name="T97" fmla="*/ 229 h 760"/>
              <a:gd name="T98" fmla="*/ 25 w 605"/>
              <a:gd name="T99" fmla="*/ 197 h 760"/>
              <a:gd name="T100" fmla="*/ 47 w 605"/>
              <a:gd name="T101" fmla="*/ 147 h 760"/>
              <a:gd name="T102" fmla="*/ 89 w 605"/>
              <a:gd name="T103" fmla="*/ 123 h 760"/>
              <a:gd name="T104" fmla="*/ 117 w 605"/>
              <a:gd name="T105" fmla="*/ 127 h 760"/>
              <a:gd name="T106" fmla="*/ 134 w 605"/>
              <a:gd name="T107" fmla="*/ 112 h 760"/>
              <a:gd name="T108" fmla="*/ 176 w 605"/>
              <a:gd name="T109" fmla="*/ 104 h 760"/>
              <a:gd name="T110" fmla="*/ 220 w 605"/>
              <a:gd name="T111" fmla="*/ 112 h 760"/>
              <a:gd name="T112" fmla="*/ 241 w 605"/>
              <a:gd name="T113" fmla="*/ 85 h 760"/>
              <a:gd name="T114" fmla="*/ 283 w 605"/>
              <a:gd name="T115" fmla="*/ 58 h 760"/>
              <a:gd name="T116" fmla="*/ 324 w 605"/>
              <a:gd name="T117" fmla="*/ 51 h 760"/>
              <a:gd name="T118" fmla="*/ 353 w 605"/>
              <a:gd name="T119" fmla="*/ 64 h 760"/>
              <a:gd name="T120" fmla="*/ 366 w 605"/>
              <a:gd name="T121" fmla="*/ 34 h 760"/>
              <a:gd name="T122" fmla="*/ 378 w 605"/>
              <a:gd name="T123" fmla="*/ 15 h 760"/>
              <a:gd name="T124" fmla="*/ 393 w 605"/>
              <a:gd name="T125" fmla="*/ 1 h 7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605" h="760">
                <a:moveTo>
                  <a:pt x="395" y="0"/>
                </a:moveTo>
                <a:lnTo>
                  <a:pt x="395" y="1"/>
                </a:lnTo>
                <a:lnTo>
                  <a:pt x="395" y="1"/>
                </a:lnTo>
                <a:lnTo>
                  <a:pt x="395" y="1"/>
                </a:lnTo>
                <a:lnTo>
                  <a:pt x="395" y="3"/>
                </a:lnTo>
                <a:lnTo>
                  <a:pt x="395" y="4"/>
                </a:lnTo>
                <a:lnTo>
                  <a:pt x="395" y="5"/>
                </a:lnTo>
                <a:lnTo>
                  <a:pt x="396" y="7"/>
                </a:lnTo>
                <a:lnTo>
                  <a:pt x="396" y="7"/>
                </a:lnTo>
                <a:lnTo>
                  <a:pt x="397" y="8"/>
                </a:lnTo>
                <a:lnTo>
                  <a:pt x="397" y="8"/>
                </a:lnTo>
                <a:lnTo>
                  <a:pt x="398" y="8"/>
                </a:lnTo>
                <a:lnTo>
                  <a:pt x="399" y="8"/>
                </a:lnTo>
                <a:lnTo>
                  <a:pt x="399" y="8"/>
                </a:lnTo>
                <a:lnTo>
                  <a:pt x="400" y="8"/>
                </a:lnTo>
                <a:lnTo>
                  <a:pt x="400" y="7"/>
                </a:lnTo>
                <a:lnTo>
                  <a:pt x="401" y="6"/>
                </a:lnTo>
                <a:lnTo>
                  <a:pt x="403" y="4"/>
                </a:lnTo>
                <a:lnTo>
                  <a:pt x="404" y="3"/>
                </a:lnTo>
                <a:lnTo>
                  <a:pt x="404" y="3"/>
                </a:lnTo>
                <a:lnTo>
                  <a:pt x="405" y="2"/>
                </a:lnTo>
                <a:lnTo>
                  <a:pt x="406" y="2"/>
                </a:lnTo>
                <a:lnTo>
                  <a:pt x="407" y="2"/>
                </a:lnTo>
                <a:lnTo>
                  <a:pt x="407" y="2"/>
                </a:lnTo>
                <a:lnTo>
                  <a:pt x="408" y="2"/>
                </a:lnTo>
                <a:lnTo>
                  <a:pt x="408" y="4"/>
                </a:lnTo>
                <a:lnTo>
                  <a:pt x="410" y="6"/>
                </a:lnTo>
                <a:lnTo>
                  <a:pt x="412" y="8"/>
                </a:lnTo>
                <a:lnTo>
                  <a:pt x="413" y="10"/>
                </a:lnTo>
                <a:lnTo>
                  <a:pt x="413" y="11"/>
                </a:lnTo>
                <a:lnTo>
                  <a:pt x="414" y="14"/>
                </a:lnTo>
                <a:lnTo>
                  <a:pt x="415" y="15"/>
                </a:lnTo>
                <a:lnTo>
                  <a:pt x="415" y="15"/>
                </a:lnTo>
                <a:lnTo>
                  <a:pt x="415" y="16"/>
                </a:lnTo>
                <a:lnTo>
                  <a:pt x="416" y="16"/>
                </a:lnTo>
                <a:lnTo>
                  <a:pt x="417" y="16"/>
                </a:lnTo>
                <a:lnTo>
                  <a:pt x="417" y="16"/>
                </a:lnTo>
                <a:lnTo>
                  <a:pt x="418" y="16"/>
                </a:lnTo>
                <a:lnTo>
                  <a:pt x="419" y="16"/>
                </a:lnTo>
                <a:lnTo>
                  <a:pt x="422" y="15"/>
                </a:lnTo>
                <a:lnTo>
                  <a:pt x="423" y="15"/>
                </a:lnTo>
                <a:lnTo>
                  <a:pt x="424" y="15"/>
                </a:lnTo>
                <a:lnTo>
                  <a:pt x="426" y="14"/>
                </a:lnTo>
                <a:lnTo>
                  <a:pt x="427" y="13"/>
                </a:lnTo>
                <a:lnTo>
                  <a:pt x="428" y="12"/>
                </a:lnTo>
                <a:lnTo>
                  <a:pt x="429" y="11"/>
                </a:lnTo>
                <a:lnTo>
                  <a:pt x="430" y="10"/>
                </a:lnTo>
                <a:lnTo>
                  <a:pt x="430" y="11"/>
                </a:lnTo>
                <a:lnTo>
                  <a:pt x="430" y="12"/>
                </a:lnTo>
                <a:lnTo>
                  <a:pt x="432" y="14"/>
                </a:lnTo>
                <a:lnTo>
                  <a:pt x="433" y="15"/>
                </a:lnTo>
                <a:lnTo>
                  <a:pt x="434" y="17"/>
                </a:lnTo>
                <a:lnTo>
                  <a:pt x="435" y="19"/>
                </a:lnTo>
                <a:lnTo>
                  <a:pt x="435" y="20"/>
                </a:lnTo>
                <a:lnTo>
                  <a:pt x="436" y="21"/>
                </a:lnTo>
                <a:lnTo>
                  <a:pt x="436" y="22"/>
                </a:lnTo>
                <a:lnTo>
                  <a:pt x="436" y="24"/>
                </a:lnTo>
                <a:lnTo>
                  <a:pt x="436" y="25"/>
                </a:lnTo>
                <a:lnTo>
                  <a:pt x="436" y="25"/>
                </a:lnTo>
                <a:lnTo>
                  <a:pt x="436" y="26"/>
                </a:lnTo>
                <a:lnTo>
                  <a:pt x="435" y="27"/>
                </a:lnTo>
                <a:lnTo>
                  <a:pt x="435" y="28"/>
                </a:lnTo>
                <a:lnTo>
                  <a:pt x="433" y="31"/>
                </a:lnTo>
                <a:lnTo>
                  <a:pt x="431" y="33"/>
                </a:lnTo>
                <a:lnTo>
                  <a:pt x="430" y="34"/>
                </a:lnTo>
                <a:lnTo>
                  <a:pt x="429" y="38"/>
                </a:lnTo>
                <a:lnTo>
                  <a:pt x="428" y="39"/>
                </a:lnTo>
                <a:lnTo>
                  <a:pt x="428" y="40"/>
                </a:lnTo>
                <a:lnTo>
                  <a:pt x="427" y="41"/>
                </a:lnTo>
                <a:lnTo>
                  <a:pt x="427" y="42"/>
                </a:lnTo>
                <a:lnTo>
                  <a:pt x="427" y="43"/>
                </a:lnTo>
                <a:lnTo>
                  <a:pt x="427" y="43"/>
                </a:lnTo>
                <a:lnTo>
                  <a:pt x="427" y="44"/>
                </a:lnTo>
                <a:lnTo>
                  <a:pt x="428" y="45"/>
                </a:lnTo>
                <a:lnTo>
                  <a:pt x="428" y="45"/>
                </a:lnTo>
                <a:lnTo>
                  <a:pt x="429" y="45"/>
                </a:lnTo>
                <a:lnTo>
                  <a:pt x="429" y="46"/>
                </a:lnTo>
                <a:lnTo>
                  <a:pt x="430" y="46"/>
                </a:lnTo>
                <a:lnTo>
                  <a:pt x="431" y="46"/>
                </a:lnTo>
                <a:lnTo>
                  <a:pt x="435" y="47"/>
                </a:lnTo>
                <a:lnTo>
                  <a:pt x="436" y="47"/>
                </a:lnTo>
                <a:lnTo>
                  <a:pt x="437" y="48"/>
                </a:lnTo>
                <a:lnTo>
                  <a:pt x="438" y="47"/>
                </a:lnTo>
                <a:lnTo>
                  <a:pt x="439" y="47"/>
                </a:lnTo>
                <a:lnTo>
                  <a:pt x="440" y="47"/>
                </a:lnTo>
                <a:lnTo>
                  <a:pt x="442" y="46"/>
                </a:lnTo>
                <a:lnTo>
                  <a:pt x="445" y="45"/>
                </a:lnTo>
                <a:lnTo>
                  <a:pt x="447" y="44"/>
                </a:lnTo>
                <a:lnTo>
                  <a:pt x="448" y="44"/>
                </a:lnTo>
                <a:lnTo>
                  <a:pt x="449" y="44"/>
                </a:lnTo>
                <a:lnTo>
                  <a:pt x="452" y="44"/>
                </a:lnTo>
                <a:lnTo>
                  <a:pt x="454" y="44"/>
                </a:lnTo>
                <a:lnTo>
                  <a:pt x="455" y="44"/>
                </a:lnTo>
                <a:lnTo>
                  <a:pt x="458" y="44"/>
                </a:lnTo>
                <a:lnTo>
                  <a:pt x="461" y="45"/>
                </a:lnTo>
                <a:lnTo>
                  <a:pt x="463" y="45"/>
                </a:lnTo>
                <a:lnTo>
                  <a:pt x="464" y="45"/>
                </a:lnTo>
                <a:lnTo>
                  <a:pt x="465" y="45"/>
                </a:lnTo>
                <a:lnTo>
                  <a:pt x="469" y="44"/>
                </a:lnTo>
                <a:lnTo>
                  <a:pt x="471" y="44"/>
                </a:lnTo>
                <a:lnTo>
                  <a:pt x="472" y="44"/>
                </a:lnTo>
                <a:lnTo>
                  <a:pt x="473" y="45"/>
                </a:lnTo>
                <a:lnTo>
                  <a:pt x="474" y="45"/>
                </a:lnTo>
                <a:lnTo>
                  <a:pt x="475" y="45"/>
                </a:lnTo>
                <a:lnTo>
                  <a:pt x="477" y="46"/>
                </a:lnTo>
                <a:lnTo>
                  <a:pt x="478" y="47"/>
                </a:lnTo>
                <a:lnTo>
                  <a:pt x="479" y="47"/>
                </a:lnTo>
                <a:lnTo>
                  <a:pt x="479" y="48"/>
                </a:lnTo>
                <a:lnTo>
                  <a:pt x="479" y="48"/>
                </a:lnTo>
                <a:lnTo>
                  <a:pt x="479" y="48"/>
                </a:lnTo>
                <a:lnTo>
                  <a:pt x="479" y="49"/>
                </a:lnTo>
                <a:lnTo>
                  <a:pt x="479" y="49"/>
                </a:lnTo>
                <a:lnTo>
                  <a:pt x="476" y="50"/>
                </a:lnTo>
                <a:lnTo>
                  <a:pt x="475" y="51"/>
                </a:lnTo>
                <a:lnTo>
                  <a:pt x="474" y="51"/>
                </a:lnTo>
                <a:lnTo>
                  <a:pt x="474" y="52"/>
                </a:lnTo>
                <a:lnTo>
                  <a:pt x="473" y="52"/>
                </a:lnTo>
                <a:lnTo>
                  <a:pt x="473" y="53"/>
                </a:lnTo>
                <a:lnTo>
                  <a:pt x="473" y="53"/>
                </a:lnTo>
                <a:lnTo>
                  <a:pt x="473" y="54"/>
                </a:lnTo>
                <a:lnTo>
                  <a:pt x="473" y="54"/>
                </a:lnTo>
                <a:lnTo>
                  <a:pt x="473" y="54"/>
                </a:lnTo>
                <a:lnTo>
                  <a:pt x="474" y="55"/>
                </a:lnTo>
                <a:lnTo>
                  <a:pt x="474" y="55"/>
                </a:lnTo>
                <a:lnTo>
                  <a:pt x="474" y="56"/>
                </a:lnTo>
                <a:lnTo>
                  <a:pt x="476" y="57"/>
                </a:lnTo>
                <a:lnTo>
                  <a:pt x="477" y="58"/>
                </a:lnTo>
                <a:lnTo>
                  <a:pt x="478" y="59"/>
                </a:lnTo>
                <a:lnTo>
                  <a:pt x="479" y="60"/>
                </a:lnTo>
                <a:lnTo>
                  <a:pt x="484" y="62"/>
                </a:lnTo>
                <a:lnTo>
                  <a:pt x="487" y="64"/>
                </a:lnTo>
                <a:lnTo>
                  <a:pt x="489" y="65"/>
                </a:lnTo>
                <a:lnTo>
                  <a:pt x="494" y="69"/>
                </a:lnTo>
                <a:lnTo>
                  <a:pt x="496" y="70"/>
                </a:lnTo>
                <a:lnTo>
                  <a:pt x="497" y="71"/>
                </a:lnTo>
                <a:lnTo>
                  <a:pt x="499" y="72"/>
                </a:lnTo>
                <a:lnTo>
                  <a:pt x="500" y="72"/>
                </a:lnTo>
                <a:lnTo>
                  <a:pt x="502" y="73"/>
                </a:lnTo>
                <a:lnTo>
                  <a:pt x="503" y="73"/>
                </a:lnTo>
                <a:lnTo>
                  <a:pt x="505" y="74"/>
                </a:lnTo>
                <a:lnTo>
                  <a:pt x="507" y="74"/>
                </a:lnTo>
                <a:lnTo>
                  <a:pt x="509" y="74"/>
                </a:lnTo>
                <a:lnTo>
                  <a:pt x="511" y="74"/>
                </a:lnTo>
                <a:lnTo>
                  <a:pt x="513" y="74"/>
                </a:lnTo>
                <a:lnTo>
                  <a:pt x="514" y="74"/>
                </a:lnTo>
                <a:lnTo>
                  <a:pt x="516" y="74"/>
                </a:lnTo>
                <a:lnTo>
                  <a:pt x="518" y="73"/>
                </a:lnTo>
                <a:lnTo>
                  <a:pt x="519" y="73"/>
                </a:lnTo>
                <a:lnTo>
                  <a:pt x="524" y="72"/>
                </a:lnTo>
                <a:lnTo>
                  <a:pt x="526" y="72"/>
                </a:lnTo>
                <a:lnTo>
                  <a:pt x="527" y="71"/>
                </a:lnTo>
                <a:lnTo>
                  <a:pt x="529" y="71"/>
                </a:lnTo>
                <a:lnTo>
                  <a:pt x="530" y="72"/>
                </a:lnTo>
                <a:lnTo>
                  <a:pt x="532" y="72"/>
                </a:lnTo>
                <a:lnTo>
                  <a:pt x="533" y="72"/>
                </a:lnTo>
                <a:lnTo>
                  <a:pt x="534" y="73"/>
                </a:lnTo>
                <a:lnTo>
                  <a:pt x="535" y="74"/>
                </a:lnTo>
                <a:lnTo>
                  <a:pt x="536" y="74"/>
                </a:lnTo>
                <a:lnTo>
                  <a:pt x="537" y="75"/>
                </a:lnTo>
                <a:lnTo>
                  <a:pt x="538" y="77"/>
                </a:lnTo>
                <a:lnTo>
                  <a:pt x="542" y="81"/>
                </a:lnTo>
                <a:lnTo>
                  <a:pt x="544" y="83"/>
                </a:lnTo>
                <a:lnTo>
                  <a:pt x="545" y="84"/>
                </a:lnTo>
                <a:lnTo>
                  <a:pt x="548" y="87"/>
                </a:lnTo>
                <a:lnTo>
                  <a:pt x="552" y="91"/>
                </a:lnTo>
                <a:lnTo>
                  <a:pt x="553" y="92"/>
                </a:lnTo>
                <a:lnTo>
                  <a:pt x="554" y="92"/>
                </a:lnTo>
                <a:lnTo>
                  <a:pt x="556" y="93"/>
                </a:lnTo>
                <a:lnTo>
                  <a:pt x="557" y="93"/>
                </a:lnTo>
                <a:lnTo>
                  <a:pt x="562" y="94"/>
                </a:lnTo>
                <a:lnTo>
                  <a:pt x="563" y="94"/>
                </a:lnTo>
                <a:lnTo>
                  <a:pt x="564" y="95"/>
                </a:lnTo>
                <a:lnTo>
                  <a:pt x="566" y="95"/>
                </a:lnTo>
                <a:lnTo>
                  <a:pt x="567" y="96"/>
                </a:lnTo>
                <a:lnTo>
                  <a:pt x="568" y="97"/>
                </a:lnTo>
                <a:lnTo>
                  <a:pt x="569" y="97"/>
                </a:lnTo>
                <a:lnTo>
                  <a:pt x="570" y="98"/>
                </a:lnTo>
                <a:lnTo>
                  <a:pt x="570" y="99"/>
                </a:lnTo>
                <a:lnTo>
                  <a:pt x="571" y="99"/>
                </a:lnTo>
                <a:lnTo>
                  <a:pt x="571" y="100"/>
                </a:lnTo>
                <a:lnTo>
                  <a:pt x="571" y="101"/>
                </a:lnTo>
                <a:lnTo>
                  <a:pt x="571" y="102"/>
                </a:lnTo>
                <a:lnTo>
                  <a:pt x="572" y="106"/>
                </a:lnTo>
                <a:lnTo>
                  <a:pt x="572" y="107"/>
                </a:lnTo>
                <a:lnTo>
                  <a:pt x="573" y="107"/>
                </a:lnTo>
                <a:lnTo>
                  <a:pt x="573" y="108"/>
                </a:lnTo>
                <a:lnTo>
                  <a:pt x="573" y="108"/>
                </a:lnTo>
                <a:lnTo>
                  <a:pt x="574" y="108"/>
                </a:lnTo>
                <a:lnTo>
                  <a:pt x="574" y="109"/>
                </a:lnTo>
                <a:lnTo>
                  <a:pt x="575" y="109"/>
                </a:lnTo>
                <a:lnTo>
                  <a:pt x="579" y="110"/>
                </a:lnTo>
                <a:lnTo>
                  <a:pt x="583" y="111"/>
                </a:lnTo>
                <a:lnTo>
                  <a:pt x="586" y="112"/>
                </a:lnTo>
                <a:lnTo>
                  <a:pt x="588" y="113"/>
                </a:lnTo>
                <a:lnTo>
                  <a:pt x="591" y="114"/>
                </a:lnTo>
                <a:lnTo>
                  <a:pt x="600" y="119"/>
                </a:lnTo>
                <a:lnTo>
                  <a:pt x="601" y="120"/>
                </a:lnTo>
                <a:lnTo>
                  <a:pt x="602" y="120"/>
                </a:lnTo>
                <a:lnTo>
                  <a:pt x="602" y="121"/>
                </a:lnTo>
                <a:lnTo>
                  <a:pt x="603" y="121"/>
                </a:lnTo>
                <a:lnTo>
                  <a:pt x="603" y="122"/>
                </a:lnTo>
                <a:lnTo>
                  <a:pt x="603" y="123"/>
                </a:lnTo>
                <a:lnTo>
                  <a:pt x="603" y="130"/>
                </a:lnTo>
                <a:lnTo>
                  <a:pt x="603" y="132"/>
                </a:lnTo>
                <a:lnTo>
                  <a:pt x="604" y="137"/>
                </a:lnTo>
                <a:lnTo>
                  <a:pt x="604" y="143"/>
                </a:lnTo>
                <a:lnTo>
                  <a:pt x="605" y="145"/>
                </a:lnTo>
                <a:lnTo>
                  <a:pt x="605" y="150"/>
                </a:lnTo>
                <a:lnTo>
                  <a:pt x="605" y="152"/>
                </a:lnTo>
                <a:lnTo>
                  <a:pt x="605" y="153"/>
                </a:lnTo>
                <a:lnTo>
                  <a:pt x="605" y="154"/>
                </a:lnTo>
                <a:lnTo>
                  <a:pt x="604" y="155"/>
                </a:lnTo>
                <a:lnTo>
                  <a:pt x="604" y="156"/>
                </a:lnTo>
                <a:lnTo>
                  <a:pt x="604" y="157"/>
                </a:lnTo>
                <a:lnTo>
                  <a:pt x="603" y="158"/>
                </a:lnTo>
                <a:lnTo>
                  <a:pt x="600" y="160"/>
                </a:lnTo>
                <a:lnTo>
                  <a:pt x="600" y="160"/>
                </a:lnTo>
                <a:lnTo>
                  <a:pt x="599" y="161"/>
                </a:lnTo>
                <a:lnTo>
                  <a:pt x="598" y="162"/>
                </a:lnTo>
                <a:lnTo>
                  <a:pt x="598" y="163"/>
                </a:lnTo>
                <a:lnTo>
                  <a:pt x="597" y="165"/>
                </a:lnTo>
                <a:lnTo>
                  <a:pt x="596" y="168"/>
                </a:lnTo>
                <a:lnTo>
                  <a:pt x="595" y="172"/>
                </a:lnTo>
                <a:lnTo>
                  <a:pt x="594" y="174"/>
                </a:lnTo>
                <a:lnTo>
                  <a:pt x="594" y="176"/>
                </a:lnTo>
                <a:lnTo>
                  <a:pt x="593" y="182"/>
                </a:lnTo>
                <a:lnTo>
                  <a:pt x="593" y="183"/>
                </a:lnTo>
                <a:lnTo>
                  <a:pt x="593" y="186"/>
                </a:lnTo>
                <a:lnTo>
                  <a:pt x="594" y="189"/>
                </a:lnTo>
                <a:lnTo>
                  <a:pt x="594" y="191"/>
                </a:lnTo>
                <a:lnTo>
                  <a:pt x="594" y="192"/>
                </a:lnTo>
                <a:lnTo>
                  <a:pt x="593" y="194"/>
                </a:lnTo>
                <a:lnTo>
                  <a:pt x="593" y="195"/>
                </a:lnTo>
                <a:lnTo>
                  <a:pt x="593" y="197"/>
                </a:lnTo>
                <a:lnTo>
                  <a:pt x="592" y="199"/>
                </a:lnTo>
                <a:lnTo>
                  <a:pt x="591" y="203"/>
                </a:lnTo>
                <a:lnTo>
                  <a:pt x="590" y="204"/>
                </a:lnTo>
                <a:lnTo>
                  <a:pt x="590" y="205"/>
                </a:lnTo>
                <a:lnTo>
                  <a:pt x="590" y="206"/>
                </a:lnTo>
                <a:lnTo>
                  <a:pt x="590" y="207"/>
                </a:lnTo>
                <a:lnTo>
                  <a:pt x="590" y="209"/>
                </a:lnTo>
                <a:lnTo>
                  <a:pt x="590" y="213"/>
                </a:lnTo>
                <a:lnTo>
                  <a:pt x="590" y="215"/>
                </a:lnTo>
                <a:lnTo>
                  <a:pt x="590" y="216"/>
                </a:lnTo>
                <a:lnTo>
                  <a:pt x="589" y="218"/>
                </a:lnTo>
                <a:lnTo>
                  <a:pt x="589" y="219"/>
                </a:lnTo>
                <a:lnTo>
                  <a:pt x="589" y="221"/>
                </a:lnTo>
                <a:lnTo>
                  <a:pt x="588" y="223"/>
                </a:lnTo>
                <a:lnTo>
                  <a:pt x="588" y="224"/>
                </a:lnTo>
                <a:lnTo>
                  <a:pt x="588" y="225"/>
                </a:lnTo>
                <a:lnTo>
                  <a:pt x="588" y="226"/>
                </a:lnTo>
                <a:lnTo>
                  <a:pt x="589" y="226"/>
                </a:lnTo>
                <a:lnTo>
                  <a:pt x="589" y="227"/>
                </a:lnTo>
                <a:lnTo>
                  <a:pt x="591" y="228"/>
                </a:lnTo>
                <a:lnTo>
                  <a:pt x="592" y="228"/>
                </a:lnTo>
                <a:lnTo>
                  <a:pt x="593" y="229"/>
                </a:lnTo>
                <a:lnTo>
                  <a:pt x="594" y="230"/>
                </a:lnTo>
                <a:lnTo>
                  <a:pt x="594" y="231"/>
                </a:lnTo>
                <a:lnTo>
                  <a:pt x="594" y="232"/>
                </a:lnTo>
                <a:lnTo>
                  <a:pt x="594" y="233"/>
                </a:lnTo>
                <a:lnTo>
                  <a:pt x="594" y="233"/>
                </a:lnTo>
                <a:lnTo>
                  <a:pt x="594" y="234"/>
                </a:lnTo>
                <a:lnTo>
                  <a:pt x="593" y="235"/>
                </a:lnTo>
                <a:lnTo>
                  <a:pt x="593" y="236"/>
                </a:lnTo>
                <a:lnTo>
                  <a:pt x="592" y="236"/>
                </a:lnTo>
                <a:lnTo>
                  <a:pt x="590" y="238"/>
                </a:lnTo>
                <a:lnTo>
                  <a:pt x="586" y="241"/>
                </a:lnTo>
                <a:lnTo>
                  <a:pt x="585" y="243"/>
                </a:lnTo>
                <a:lnTo>
                  <a:pt x="583" y="244"/>
                </a:lnTo>
                <a:lnTo>
                  <a:pt x="582" y="245"/>
                </a:lnTo>
                <a:lnTo>
                  <a:pt x="580" y="249"/>
                </a:lnTo>
                <a:lnTo>
                  <a:pt x="579" y="250"/>
                </a:lnTo>
                <a:lnTo>
                  <a:pt x="578" y="251"/>
                </a:lnTo>
                <a:lnTo>
                  <a:pt x="577" y="251"/>
                </a:lnTo>
                <a:lnTo>
                  <a:pt x="577" y="252"/>
                </a:lnTo>
                <a:lnTo>
                  <a:pt x="576" y="252"/>
                </a:lnTo>
                <a:lnTo>
                  <a:pt x="575" y="252"/>
                </a:lnTo>
                <a:lnTo>
                  <a:pt x="574" y="252"/>
                </a:lnTo>
                <a:lnTo>
                  <a:pt x="574" y="252"/>
                </a:lnTo>
                <a:lnTo>
                  <a:pt x="573" y="252"/>
                </a:lnTo>
                <a:lnTo>
                  <a:pt x="572" y="252"/>
                </a:lnTo>
                <a:lnTo>
                  <a:pt x="571" y="251"/>
                </a:lnTo>
                <a:lnTo>
                  <a:pt x="567" y="249"/>
                </a:lnTo>
                <a:lnTo>
                  <a:pt x="566" y="249"/>
                </a:lnTo>
                <a:lnTo>
                  <a:pt x="566" y="248"/>
                </a:lnTo>
                <a:lnTo>
                  <a:pt x="565" y="248"/>
                </a:lnTo>
                <a:lnTo>
                  <a:pt x="564" y="248"/>
                </a:lnTo>
                <a:lnTo>
                  <a:pt x="562" y="248"/>
                </a:lnTo>
                <a:lnTo>
                  <a:pt x="561" y="249"/>
                </a:lnTo>
                <a:lnTo>
                  <a:pt x="560" y="249"/>
                </a:lnTo>
                <a:lnTo>
                  <a:pt x="559" y="250"/>
                </a:lnTo>
                <a:lnTo>
                  <a:pt x="557" y="251"/>
                </a:lnTo>
                <a:lnTo>
                  <a:pt x="555" y="251"/>
                </a:lnTo>
                <a:lnTo>
                  <a:pt x="554" y="252"/>
                </a:lnTo>
                <a:lnTo>
                  <a:pt x="552" y="254"/>
                </a:lnTo>
                <a:lnTo>
                  <a:pt x="551" y="254"/>
                </a:lnTo>
                <a:lnTo>
                  <a:pt x="550" y="256"/>
                </a:lnTo>
                <a:lnTo>
                  <a:pt x="549" y="257"/>
                </a:lnTo>
                <a:lnTo>
                  <a:pt x="547" y="258"/>
                </a:lnTo>
                <a:lnTo>
                  <a:pt x="546" y="259"/>
                </a:lnTo>
                <a:lnTo>
                  <a:pt x="545" y="261"/>
                </a:lnTo>
                <a:lnTo>
                  <a:pt x="541" y="266"/>
                </a:lnTo>
                <a:lnTo>
                  <a:pt x="540" y="268"/>
                </a:lnTo>
                <a:lnTo>
                  <a:pt x="539" y="269"/>
                </a:lnTo>
                <a:lnTo>
                  <a:pt x="539" y="270"/>
                </a:lnTo>
                <a:lnTo>
                  <a:pt x="538" y="271"/>
                </a:lnTo>
                <a:lnTo>
                  <a:pt x="538" y="273"/>
                </a:lnTo>
                <a:lnTo>
                  <a:pt x="538" y="274"/>
                </a:lnTo>
                <a:lnTo>
                  <a:pt x="538" y="275"/>
                </a:lnTo>
                <a:lnTo>
                  <a:pt x="538" y="276"/>
                </a:lnTo>
                <a:lnTo>
                  <a:pt x="538" y="277"/>
                </a:lnTo>
                <a:lnTo>
                  <a:pt x="539" y="278"/>
                </a:lnTo>
                <a:lnTo>
                  <a:pt x="539" y="278"/>
                </a:lnTo>
                <a:lnTo>
                  <a:pt x="540" y="279"/>
                </a:lnTo>
                <a:lnTo>
                  <a:pt x="540" y="279"/>
                </a:lnTo>
                <a:lnTo>
                  <a:pt x="541" y="279"/>
                </a:lnTo>
                <a:lnTo>
                  <a:pt x="542" y="279"/>
                </a:lnTo>
                <a:lnTo>
                  <a:pt x="543" y="279"/>
                </a:lnTo>
                <a:lnTo>
                  <a:pt x="545" y="279"/>
                </a:lnTo>
                <a:lnTo>
                  <a:pt x="547" y="279"/>
                </a:lnTo>
                <a:lnTo>
                  <a:pt x="549" y="279"/>
                </a:lnTo>
                <a:lnTo>
                  <a:pt x="550" y="279"/>
                </a:lnTo>
                <a:lnTo>
                  <a:pt x="552" y="279"/>
                </a:lnTo>
                <a:lnTo>
                  <a:pt x="553" y="279"/>
                </a:lnTo>
                <a:lnTo>
                  <a:pt x="554" y="280"/>
                </a:lnTo>
                <a:lnTo>
                  <a:pt x="554" y="280"/>
                </a:lnTo>
                <a:lnTo>
                  <a:pt x="555" y="281"/>
                </a:lnTo>
                <a:lnTo>
                  <a:pt x="555" y="281"/>
                </a:lnTo>
                <a:lnTo>
                  <a:pt x="555" y="282"/>
                </a:lnTo>
                <a:lnTo>
                  <a:pt x="556" y="282"/>
                </a:lnTo>
                <a:lnTo>
                  <a:pt x="555" y="283"/>
                </a:lnTo>
                <a:lnTo>
                  <a:pt x="555" y="283"/>
                </a:lnTo>
                <a:lnTo>
                  <a:pt x="554" y="284"/>
                </a:lnTo>
                <a:lnTo>
                  <a:pt x="554" y="284"/>
                </a:lnTo>
                <a:lnTo>
                  <a:pt x="552" y="285"/>
                </a:lnTo>
                <a:lnTo>
                  <a:pt x="547" y="288"/>
                </a:lnTo>
                <a:lnTo>
                  <a:pt x="546" y="288"/>
                </a:lnTo>
                <a:lnTo>
                  <a:pt x="546" y="288"/>
                </a:lnTo>
                <a:lnTo>
                  <a:pt x="546" y="289"/>
                </a:lnTo>
                <a:lnTo>
                  <a:pt x="546" y="289"/>
                </a:lnTo>
                <a:lnTo>
                  <a:pt x="546" y="290"/>
                </a:lnTo>
                <a:lnTo>
                  <a:pt x="546" y="291"/>
                </a:lnTo>
                <a:lnTo>
                  <a:pt x="546" y="292"/>
                </a:lnTo>
                <a:lnTo>
                  <a:pt x="546" y="292"/>
                </a:lnTo>
                <a:lnTo>
                  <a:pt x="547" y="293"/>
                </a:lnTo>
                <a:lnTo>
                  <a:pt x="547" y="294"/>
                </a:lnTo>
                <a:lnTo>
                  <a:pt x="549" y="296"/>
                </a:lnTo>
                <a:lnTo>
                  <a:pt x="550" y="297"/>
                </a:lnTo>
                <a:lnTo>
                  <a:pt x="550" y="298"/>
                </a:lnTo>
                <a:lnTo>
                  <a:pt x="551" y="299"/>
                </a:lnTo>
                <a:lnTo>
                  <a:pt x="551" y="300"/>
                </a:lnTo>
                <a:lnTo>
                  <a:pt x="552" y="301"/>
                </a:lnTo>
                <a:lnTo>
                  <a:pt x="552" y="301"/>
                </a:lnTo>
                <a:lnTo>
                  <a:pt x="551" y="302"/>
                </a:lnTo>
                <a:lnTo>
                  <a:pt x="551" y="302"/>
                </a:lnTo>
                <a:lnTo>
                  <a:pt x="551" y="303"/>
                </a:lnTo>
                <a:lnTo>
                  <a:pt x="550" y="303"/>
                </a:lnTo>
                <a:lnTo>
                  <a:pt x="549" y="304"/>
                </a:lnTo>
                <a:lnTo>
                  <a:pt x="548" y="304"/>
                </a:lnTo>
                <a:lnTo>
                  <a:pt x="547" y="304"/>
                </a:lnTo>
                <a:lnTo>
                  <a:pt x="545" y="304"/>
                </a:lnTo>
                <a:lnTo>
                  <a:pt x="544" y="305"/>
                </a:lnTo>
                <a:lnTo>
                  <a:pt x="543" y="305"/>
                </a:lnTo>
                <a:lnTo>
                  <a:pt x="543" y="305"/>
                </a:lnTo>
                <a:lnTo>
                  <a:pt x="543" y="305"/>
                </a:lnTo>
                <a:lnTo>
                  <a:pt x="543" y="305"/>
                </a:lnTo>
                <a:lnTo>
                  <a:pt x="543" y="306"/>
                </a:lnTo>
                <a:lnTo>
                  <a:pt x="544" y="306"/>
                </a:lnTo>
                <a:lnTo>
                  <a:pt x="545" y="307"/>
                </a:lnTo>
                <a:lnTo>
                  <a:pt x="547" y="308"/>
                </a:lnTo>
                <a:lnTo>
                  <a:pt x="548" y="309"/>
                </a:lnTo>
                <a:lnTo>
                  <a:pt x="549" y="310"/>
                </a:lnTo>
                <a:lnTo>
                  <a:pt x="549" y="310"/>
                </a:lnTo>
                <a:lnTo>
                  <a:pt x="550" y="311"/>
                </a:lnTo>
                <a:lnTo>
                  <a:pt x="550" y="312"/>
                </a:lnTo>
                <a:lnTo>
                  <a:pt x="550" y="313"/>
                </a:lnTo>
                <a:lnTo>
                  <a:pt x="549" y="314"/>
                </a:lnTo>
                <a:lnTo>
                  <a:pt x="549" y="314"/>
                </a:lnTo>
                <a:lnTo>
                  <a:pt x="549" y="315"/>
                </a:lnTo>
                <a:lnTo>
                  <a:pt x="549" y="315"/>
                </a:lnTo>
                <a:lnTo>
                  <a:pt x="550" y="315"/>
                </a:lnTo>
                <a:lnTo>
                  <a:pt x="550" y="316"/>
                </a:lnTo>
                <a:lnTo>
                  <a:pt x="551" y="316"/>
                </a:lnTo>
                <a:lnTo>
                  <a:pt x="551" y="316"/>
                </a:lnTo>
                <a:lnTo>
                  <a:pt x="552" y="316"/>
                </a:lnTo>
                <a:lnTo>
                  <a:pt x="553" y="316"/>
                </a:lnTo>
                <a:lnTo>
                  <a:pt x="556" y="316"/>
                </a:lnTo>
                <a:lnTo>
                  <a:pt x="558" y="316"/>
                </a:lnTo>
                <a:lnTo>
                  <a:pt x="559" y="317"/>
                </a:lnTo>
                <a:lnTo>
                  <a:pt x="561" y="317"/>
                </a:lnTo>
                <a:lnTo>
                  <a:pt x="562" y="318"/>
                </a:lnTo>
                <a:lnTo>
                  <a:pt x="564" y="318"/>
                </a:lnTo>
                <a:lnTo>
                  <a:pt x="565" y="319"/>
                </a:lnTo>
                <a:lnTo>
                  <a:pt x="566" y="320"/>
                </a:lnTo>
                <a:lnTo>
                  <a:pt x="566" y="320"/>
                </a:lnTo>
                <a:lnTo>
                  <a:pt x="567" y="321"/>
                </a:lnTo>
                <a:lnTo>
                  <a:pt x="567" y="322"/>
                </a:lnTo>
                <a:lnTo>
                  <a:pt x="568" y="322"/>
                </a:lnTo>
                <a:lnTo>
                  <a:pt x="568" y="324"/>
                </a:lnTo>
                <a:lnTo>
                  <a:pt x="568" y="326"/>
                </a:lnTo>
                <a:lnTo>
                  <a:pt x="568" y="329"/>
                </a:lnTo>
                <a:lnTo>
                  <a:pt x="568" y="331"/>
                </a:lnTo>
                <a:lnTo>
                  <a:pt x="568" y="334"/>
                </a:lnTo>
                <a:lnTo>
                  <a:pt x="568" y="335"/>
                </a:lnTo>
                <a:lnTo>
                  <a:pt x="567" y="337"/>
                </a:lnTo>
                <a:lnTo>
                  <a:pt x="566" y="343"/>
                </a:lnTo>
                <a:lnTo>
                  <a:pt x="566" y="345"/>
                </a:lnTo>
                <a:lnTo>
                  <a:pt x="565" y="347"/>
                </a:lnTo>
                <a:lnTo>
                  <a:pt x="565" y="352"/>
                </a:lnTo>
                <a:lnTo>
                  <a:pt x="565" y="356"/>
                </a:lnTo>
                <a:lnTo>
                  <a:pt x="565" y="357"/>
                </a:lnTo>
                <a:lnTo>
                  <a:pt x="565" y="363"/>
                </a:lnTo>
                <a:lnTo>
                  <a:pt x="565" y="364"/>
                </a:lnTo>
                <a:lnTo>
                  <a:pt x="565" y="365"/>
                </a:lnTo>
                <a:lnTo>
                  <a:pt x="565" y="365"/>
                </a:lnTo>
                <a:lnTo>
                  <a:pt x="565" y="366"/>
                </a:lnTo>
                <a:lnTo>
                  <a:pt x="566" y="366"/>
                </a:lnTo>
                <a:lnTo>
                  <a:pt x="566" y="367"/>
                </a:lnTo>
                <a:lnTo>
                  <a:pt x="568" y="368"/>
                </a:lnTo>
                <a:lnTo>
                  <a:pt x="569" y="368"/>
                </a:lnTo>
                <a:lnTo>
                  <a:pt x="570" y="369"/>
                </a:lnTo>
                <a:lnTo>
                  <a:pt x="571" y="370"/>
                </a:lnTo>
                <a:lnTo>
                  <a:pt x="572" y="371"/>
                </a:lnTo>
                <a:lnTo>
                  <a:pt x="573" y="372"/>
                </a:lnTo>
                <a:lnTo>
                  <a:pt x="573" y="373"/>
                </a:lnTo>
                <a:lnTo>
                  <a:pt x="574" y="375"/>
                </a:lnTo>
                <a:lnTo>
                  <a:pt x="574" y="377"/>
                </a:lnTo>
                <a:lnTo>
                  <a:pt x="575" y="379"/>
                </a:lnTo>
                <a:lnTo>
                  <a:pt x="575" y="380"/>
                </a:lnTo>
                <a:lnTo>
                  <a:pt x="575" y="382"/>
                </a:lnTo>
                <a:lnTo>
                  <a:pt x="575" y="384"/>
                </a:lnTo>
                <a:lnTo>
                  <a:pt x="575" y="386"/>
                </a:lnTo>
                <a:lnTo>
                  <a:pt x="575" y="388"/>
                </a:lnTo>
                <a:lnTo>
                  <a:pt x="575" y="390"/>
                </a:lnTo>
                <a:lnTo>
                  <a:pt x="574" y="390"/>
                </a:lnTo>
                <a:lnTo>
                  <a:pt x="574" y="390"/>
                </a:lnTo>
                <a:lnTo>
                  <a:pt x="573" y="390"/>
                </a:lnTo>
                <a:lnTo>
                  <a:pt x="573" y="391"/>
                </a:lnTo>
                <a:lnTo>
                  <a:pt x="572" y="392"/>
                </a:lnTo>
                <a:lnTo>
                  <a:pt x="572" y="393"/>
                </a:lnTo>
                <a:lnTo>
                  <a:pt x="571" y="394"/>
                </a:lnTo>
                <a:lnTo>
                  <a:pt x="571" y="395"/>
                </a:lnTo>
                <a:lnTo>
                  <a:pt x="569" y="401"/>
                </a:lnTo>
                <a:lnTo>
                  <a:pt x="569" y="403"/>
                </a:lnTo>
                <a:lnTo>
                  <a:pt x="569" y="403"/>
                </a:lnTo>
                <a:lnTo>
                  <a:pt x="569" y="404"/>
                </a:lnTo>
                <a:lnTo>
                  <a:pt x="569" y="405"/>
                </a:lnTo>
                <a:lnTo>
                  <a:pt x="569" y="405"/>
                </a:lnTo>
                <a:lnTo>
                  <a:pt x="569" y="406"/>
                </a:lnTo>
                <a:lnTo>
                  <a:pt x="569" y="407"/>
                </a:lnTo>
                <a:lnTo>
                  <a:pt x="570" y="408"/>
                </a:lnTo>
                <a:lnTo>
                  <a:pt x="572" y="410"/>
                </a:lnTo>
                <a:lnTo>
                  <a:pt x="572" y="410"/>
                </a:lnTo>
                <a:lnTo>
                  <a:pt x="572" y="411"/>
                </a:lnTo>
                <a:lnTo>
                  <a:pt x="573" y="412"/>
                </a:lnTo>
                <a:lnTo>
                  <a:pt x="573" y="414"/>
                </a:lnTo>
                <a:lnTo>
                  <a:pt x="573" y="416"/>
                </a:lnTo>
                <a:lnTo>
                  <a:pt x="574" y="417"/>
                </a:lnTo>
                <a:lnTo>
                  <a:pt x="574" y="423"/>
                </a:lnTo>
                <a:lnTo>
                  <a:pt x="574" y="425"/>
                </a:lnTo>
                <a:lnTo>
                  <a:pt x="575" y="428"/>
                </a:lnTo>
                <a:lnTo>
                  <a:pt x="575" y="429"/>
                </a:lnTo>
                <a:lnTo>
                  <a:pt x="576" y="431"/>
                </a:lnTo>
                <a:lnTo>
                  <a:pt x="577" y="434"/>
                </a:lnTo>
                <a:lnTo>
                  <a:pt x="578" y="437"/>
                </a:lnTo>
                <a:lnTo>
                  <a:pt x="579" y="438"/>
                </a:lnTo>
                <a:lnTo>
                  <a:pt x="579" y="440"/>
                </a:lnTo>
                <a:lnTo>
                  <a:pt x="580" y="441"/>
                </a:lnTo>
                <a:lnTo>
                  <a:pt x="580" y="441"/>
                </a:lnTo>
                <a:lnTo>
                  <a:pt x="580" y="442"/>
                </a:lnTo>
                <a:lnTo>
                  <a:pt x="579" y="443"/>
                </a:lnTo>
                <a:lnTo>
                  <a:pt x="576" y="448"/>
                </a:lnTo>
                <a:lnTo>
                  <a:pt x="575" y="449"/>
                </a:lnTo>
                <a:lnTo>
                  <a:pt x="574" y="451"/>
                </a:lnTo>
                <a:lnTo>
                  <a:pt x="573" y="453"/>
                </a:lnTo>
                <a:lnTo>
                  <a:pt x="573" y="454"/>
                </a:lnTo>
                <a:lnTo>
                  <a:pt x="573" y="456"/>
                </a:lnTo>
                <a:lnTo>
                  <a:pt x="572" y="460"/>
                </a:lnTo>
                <a:lnTo>
                  <a:pt x="572" y="462"/>
                </a:lnTo>
                <a:lnTo>
                  <a:pt x="572" y="464"/>
                </a:lnTo>
                <a:lnTo>
                  <a:pt x="572" y="466"/>
                </a:lnTo>
                <a:lnTo>
                  <a:pt x="573" y="469"/>
                </a:lnTo>
                <a:lnTo>
                  <a:pt x="573" y="471"/>
                </a:lnTo>
                <a:lnTo>
                  <a:pt x="574" y="473"/>
                </a:lnTo>
                <a:lnTo>
                  <a:pt x="576" y="477"/>
                </a:lnTo>
                <a:lnTo>
                  <a:pt x="577" y="479"/>
                </a:lnTo>
                <a:lnTo>
                  <a:pt x="578" y="480"/>
                </a:lnTo>
                <a:lnTo>
                  <a:pt x="580" y="483"/>
                </a:lnTo>
                <a:lnTo>
                  <a:pt x="581" y="483"/>
                </a:lnTo>
                <a:lnTo>
                  <a:pt x="581" y="484"/>
                </a:lnTo>
                <a:lnTo>
                  <a:pt x="582" y="485"/>
                </a:lnTo>
                <a:lnTo>
                  <a:pt x="582" y="487"/>
                </a:lnTo>
                <a:lnTo>
                  <a:pt x="582" y="488"/>
                </a:lnTo>
                <a:lnTo>
                  <a:pt x="581" y="489"/>
                </a:lnTo>
                <a:lnTo>
                  <a:pt x="581" y="492"/>
                </a:lnTo>
                <a:lnTo>
                  <a:pt x="580" y="494"/>
                </a:lnTo>
                <a:lnTo>
                  <a:pt x="580" y="495"/>
                </a:lnTo>
                <a:lnTo>
                  <a:pt x="579" y="496"/>
                </a:lnTo>
                <a:lnTo>
                  <a:pt x="577" y="499"/>
                </a:lnTo>
                <a:lnTo>
                  <a:pt x="576" y="501"/>
                </a:lnTo>
                <a:lnTo>
                  <a:pt x="575" y="503"/>
                </a:lnTo>
                <a:lnTo>
                  <a:pt x="574" y="507"/>
                </a:lnTo>
                <a:lnTo>
                  <a:pt x="573" y="509"/>
                </a:lnTo>
                <a:lnTo>
                  <a:pt x="572" y="510"/>
                </a:lnTo>
                <a:lnTo>
                  <a:pt x="572" y="512"/>
                </a:lnTo>
                <a:lnTo>
                  <a:pt x="571" y="512"/>
                </a:lnTo>
                <a:lnTo>
                  <a:pt x="570" y="513"/>
                </a:lnTo>
                <a:lnTo>
                  <a:pt x="566" y="516"/>
                </a:lnTo>
                <a:lnTo>
                  <a:pt x="563" y="518"/>
                </a:lnTo>
                <a:lnTo>
                  <a:pt x="561" y="520"/>
                </a:lnTo>
                <a:lnTo>
                  <a:pt x="560" y="521"/>
                </a:lnTo>
                <a:lnTo>
                  <a:pt x="558" y="523"/>
                </a:lnTo>
                <a:lnTo>
                  <a:pt x="557" y="524"/>
                </a:lnTo>
                <a:lnTo>
                  <a:pt x="556" y="525"/>
                </a:lnTo>
                <a:lnTo>
                  <a:pt x="556" y="526"/>
                </a:lnTo>
                <a:lnTo>
                  <a:pt x="556" y="528"/>
                </a:lnTo>
                <a:lnTo>
                  <a:pt x="555" y="529"/>
                </a:lnTo>
                <a:lnTo>
                  <a:pt x="555" y="530"/>
                </a:lnTo>
                <a:lnTo>
                  <a:pt x="555" y="531"/>
                </a:lnTo>
                <a:lnTo>
                  <a:pt x="555" y="533"/>
                </a:lnTo>
                <a:lnTo>
                  <a:pt x="556" y="535"/>
                </a:lnTo>
                <a:lnTo>
                  <a:pt x="556" y="536"/>
                </a:lnTo>
                <a:lnTo>
                  <a:pt x="556" y="537"/>
                </a:lnTo>
                <a:lnTo>
                  <a:pt x="556" y="538"/>
                </a:lnTo>
                <a:lnTo>
                  <a:pt x="555" y="538"/>
                </a:lnTo>
                <a:lnTo>
                  <a:pt x="555" y="539"/>
                </a:lnTo>
                <a:lnTo>
                  <a:pt x="555" y="540"/>
                </a:lnTo>
                <a:lnTo>
                  <a:pt x="554" y="541"/>
                </a:lnTo>
                <a:lnTo>
                  <a:pt x="554" y="541"/>
                </a:lnTo>
                <a:lnTo>
                  <a:pt x="553" y="542"/>
                </a:lnTo>
                <a:lnTo>
                  <a:pt x="553" y="542"/>
                </a:lnTo>
                <a:lnTo>
                  <a:pt x="552" y="543"/>
                </a:lnTo>
                <a:lnTo>
                  <a:pt x="549" y="545"/>
                </a:lnTo>
                <a:lnTo>
                  <a:pt x="548" y="545"/>
                </a:lnTo>
                <a:lnTo>
                  <a:pt x="548" y="545"/>
                </a:lnTo>
                <a:lnTo>
                  <a:pt x="547" y="546"/>
                </a:lnTo>
                <a:lnTo>
                  <a:pt x="547" y="546"/>
                </a:lnTo>
                <a:lnTo>
                  <a:pt x="547" y="547"/>
                </a:lnTo>
                <a:lnTo>
                  <a:pt x="547" y="547"/>
                </a:lnTo>
                <a:lnTo>
                  <a:pt x="547" y="548"/>
                </a:lnTo>
                <a:lnTo>
                  <a:pt x="547" y="549"/>
                </a:lnTo>
                <a:lnTo>
                  <a:pt x="547" y="550"/>
                </a:lnTo>
                <a:lnTo>
                  <a:pt x="547" y="550"/>
                </a:lnTo>
                <a:lnTo>
                  <a:pt x="547" y="551"/>
                </a:lnTo>
                <a:lnTo>
                  <a:pt x="548" y="552"/>
                </a:lnTo>
                <a:lnTo>
                  <a:pt x="548" y="553"/>
                </a:lnTo>
                <a:lnTo>
                  <a:pt x="548" y="554"/>
                </a:lnTo>
                <a:lnTo>
                  <a:pt x="549" y="554"/>
                </a:lnTo>
                <a:lnTo>
                  <a:pt x="550" y="555"/>
                </a:lnTo>
                <a:lnTo>
                  <a:pt x="551" y="556"/>
                </a:lnTo>
                <a:lnTo>
                  <a:pt x="553" y="558"/>
                </a:lnTo>
                <a:lnTo>
                  <a:pt x="553" y="558"/>
                </a:lnTo>
                <a:lnTo>
                  <a:pt x="554" y="559"/>
                </a:lnTo>
                <a:lnTo>
                  <a:pt x="554" y="559"/>
                </a:lnTo>
                <a:lnTo>
                  <a:pt x="554" y="560"/>
                </a:lnTo>
                <a:lnTo>
                  <a:pt x="554" y="560"/>
                </a:lnTo>
                <a:lnTo>
                  <a:pt x="554" y="561"/>
                </a:lnTo>
                <a:lnTo>
                  <a:pt x="553" y="563"/>
                </a:lnTo>
                <a:lnTo>
                  <a:pt x="553" y="564"/>
                </a:lnTo>
                <a:lnTo>
                  <a:pt x="552" y="564"/>
                </a:lnTo>
                <a:lnTo>
                  <a:pt x="552" y="565"/>
                </a:lnTo>
                <a:lnTo>
                  <a:pt x="551" y="565"/>
                </a:lnTo>
                <a:lnTo>
                  <a:pt x="551" y="565"/>
                </a:lnTo>
                <a:lnTo>
                  <a:pt x="549" y="566"/>
                </a:lnTo>
                <a:lnTo>
                  <a:pt x="548" y="567"/>
                </a:lnTo>
                <a:lnTo>
                  <a:pt x="547" y="567"/>
                </a:lnTo>
                <a:lnTo>
                  <a:pt x="546" y="570"/>
                </a:lnTo>
                <a:lnTo>
                  <a:pt x="544" y="571"/>
                </a:lnTo>
                <a:lnTo>
                  <a:pt x="543" y="572"/>
                </a:lnTo>
                <a:lnTo>
                  <a:pt x="542" y="573"/>
                </a:lnTo>
                <a:lnTo>
                  <a:pt x="542" y="574"/>
                </a:lnTo>
                <a:lnTo>
                  <a:pt x="541" y="575"/>
                </a:lnTo>
                <a:lnTo>
                  <a:pt x="541" y="576"/>
                </a:lnTo>
                <a:lnTo>
                  <a:pt x="541" y="577"/>
                </a:lnTo>
                <a:lnTo>
                  <a:pt x="541" y="578"/>
                </a:lnTo>
                <a:lnTo>
                  <a:pt x="541" y="579"/>
                </a:lnTo>
                <a:lnTo>
                  <a:pt x="541" y="580"/>
                </a:lnTo>
                <a:lnTo>
                  <a:pt x="542" y="582"/>
                </a:lnTo>
                <a:lnTo>
                  <a:pt x="543" y="584"/>
                </a:lnTo>
                <a:lnTo>
                  <a:pt x="544" y="585"/>
                </a:lnTo>
                <a:lnTo>
                  <a:pt x="546" y="588"/>
                </a:lnTo>
                <a:lnTo>
                  <a:pt x="547" y="589"/>
                </a:lnTo>
                <a:lnTo>
                  <a:pt x="547" y="590"/>
                </a:lnTo>
                <a:lnTo>
                  <a:pt x="548" y="591"/>
                </a:lnTo>
                <a:lnTo>
                  <a:pt x="548" y="593"/>
                </a:lnTo>
                <a:lnTo>
                  <a:pt x="548" y="594"/>
                </a:lnTo>
                <a:lnTo>
                  <a:pt x="548" y="595"/>
                </a:lnTo>
                <a:lnTo>
                  <a:pt x="548" y="596"/>
                </a:lnTo>
                <a:lnTo>
                  <a:pt x="548" y="597"/>
                </a:lnTo>
                <a:lnTo>
                  <a:pt x="548" y="598"/>
                </a:lnTo>
                <a:lnTo>
                  <a:pt x="547" y="598"/>
                </a:lnTo>
                <a:lnTo>
                  <a:pt x="547" y="599"/>
                </a:lnTo>
                <a:lnTo>
                  <a:pt x="545" y="601"/>
                </a:lnTo>
                <a:lnTo>
                  <a:pt x="544" y="602"/>
                </a:lnTo>
                <a:lnTo>
                  <a:pt x="543" y="604"/>
                </a:lnTo>
                <a:lnTo>
                  <a:pt x="542" y="605"/>
                </a:lnTo>
                <a:lnTo>
                  <a:pt x="541" y="606"/>
                </a:lnTo>
                <a:lnTo>
                  <a:pt x="541" y="608"/>
                </a:lnTo>
                <a:lnTo>
                  <a:pt x="539" y="613"/>
                </a:lnTo>
                <a:lnTo>
                  <a:pt x="538" y="617"/>
                </a:lnTo>
                <a:lnTo>
                  <a:pt x="538" y="617"/>
                </a:lnTo>
                <a:lnTo>
                  <a:pt x="537" y="618"/>
                </a:lnTo>
                <a:lnTo>
                  <a:pt x="537" y="619"/>
                </a:lnTo>
                <a:lnTo>
                  <a:pt x="536" y="619"/>
                </a:lnTo>
                <a:lnTo>
                  <a:pt x="535" y="619"/>
                </a:lnTo>
                <a:lnTo>
                  <a:pt x="531" y="621"/>
                </a:lnTo>
                <a:lnTo>
                  <a:pt x="529" y="622"/>
                </a:lnTo>
                <a:lnTo>
                  <a:pt x="527" y="623"/>
                </a:lnTo>
                <a:lnTo>
                  <a:pt x="526" y="624"/>
                </a:lnTo>
                <a:lnTo>
                  <a:pt x="522" y="627"/>
                </a:lnTo>
                <a:lnTo>
                  <a:pt x="520" y="629"/>
                </a:lnTo>
                <a:lnTo>
                  <a:pt x="518" y="630"/>
                </a:lnTo>
                <a:lnTo>
                  <a:pt x="517" y="630"/>
                </a:lnTo>
                <a:lnTo>
                  <a:pt x="516" y="631"/>
                </a:lnTo>
                <a:lnTo>
                  <a:pt x="514" y="631"/>
                </a:lnTo>
                <a:lnTo>
                  <a:pt x="513" y="632"/>
                </a:lnTo>
                <a:lnTo>
                  <a:pt x="512" y="632"/>
                </a:lnTo>
                <a:lnTo>
                  <a:pt x="511" y="632"/>
                </a:lnTo>
                <a:lnTo>
                  <a:pt x="510" y="632"/>
                </a:lnTo>
                <a:lnTo>
                  <a:pt x="509" y="632"/>
                </a:lnTo>
                <a:lnTo>
                  <a:pt x="507" y="632"/>
                </a:lnTo>
                <a:lnTo>
                  <a:pt x="502" y="631"/>
                </a:lnTo>
                <a:lnTo>
                  <a:pt x="501" y="631"/>
                </a:lnTo>
                <a:lnTo>
                  <a:pt x="500" y="631"/>
                </a:lnTo>
                <a:lnTo>
                  <a:pt x="499" y="631"/>
                </a:lnTo>
                <a:lnTo>
                  <a:pt x="499" y="631"/>
                </a:lnTo>
                <a:lnTo>
                  <a:pt x="498" y="631"/>
                </a:lnTo>
                <a:lnTo>
                  <a:pt x="498" y="632"/>
                </a:lnTo>
                <a:lnTo>
                  <a:pt x="498" y="633"/>
                </a:lnTo>
                <a:lnTo>
                  <a:pt x="497" y="638"/>
                </a:lnTo>
                <a:lnTo>
                  <a:pt x="496" y="641"/>
                </a:lnTo>
                <a:lnTo>
                  <a:pt x="496" y="643"/>
                </a:lnTo>
                <a:lnTo>
                  <a:pt x="496" y="649"/>
                </a:lnTo>
                <a:lnTo>
                  <a:pt x="495" y="651"/>
                </a:lnTo>
                <a:lnTo>
                  <a:pt x="495" y="653"/>
                </a:lnTo>
                <a:lnTo>
                  <a:pt x="494" y="656"/>
                </a:lnTo>
                <a:lnTo>
                  <a:pt x="494" y="658"/>
                </a:lnTo>
                <a:lnTo>
                  <a:pt x="494" y="659"/>
                </a:lnTo>
                <a:lnTo>
                  <a:pt x="494" y="660"/>
                </a:lnTo>
                <a:lnTo>
                  <a:pt x="494" y="662"/>
                </a:lnTo>
                <a:lnTo>
                  <a:pt x="495" y="663"/>
                </a:lnTo>
                <a:lnTo>
                  <a:pt x="496" y="667"/>
                </a:lnTo>
                <a:lnTo>
                  <a:pt x="497" y="669"/>
                </a:lnTo>
                <a:lnTo>
                  <a:pt x="497" y="670"/>
                </a:lnTo>
                <a:lnTo>
                  <a:pt x="499" y="676"/>
                </a:lnTo>
                <a:lnTo>
                  <a:pt x="499" y="678"/>
                </a:lnTo>
                <a:lnTo>
                  <a:pt x="499" y="680"/>
                </a:lnTo>
                <a:lnTo>
                  <a:pt x="499" y="682"/>
                </a:lnTo>
                <a:lnTo>
                  <a:pt x="499" y="684"/>
                </a:lnTo>
                <a:lnTo>
                  <a:pt x="498" y="685"/>
                </a:lnTo>
                <a:lnTo>
                  <a:pt x="498" y="686"/>
                </a:lnTo>
                <a:lnTo>
                  <a:pt x="498" y="687"/>
                </a:lnTo>
                <a:lnTo>
                  <a:pt x="497" y="688"/>
                </a:lnTo>
                <a:lnTo>
                  <a:pt x="497" y="688"/>
                </a:lnTo>
                <a:lnTo>
                  <a:pt x="496" y="689"/>
                </a:lnTo>
                <a:lnTo>
                  <a:pt x="495" y="690"/>
                </a:lnTo>
                <a:lnTo>
                  <a:pt x="495" y="691"/>
                </a:lnTo>
                <a:lnTo>
                  <a:pt x="493" y="692"/>
                </a:lnTo>
                <a:lnTo>
                  <a:pt x="492" y="693"/>
                </a:lnTo>
                <a:lnTo>
                  <a:pt x="491" y="693"/>
                </a:lnTo>
                <a:lnTo>
                  <a:pt x="488" y="695"/>
                </a:lnTo>
                <a:lnTo>
                  <a:pt x="487" y="695"/>
                </a:lnTo>
                <a:lnTo>
                  <a:pt x="486" y="696"/>
                </a:lnTo>
                <a:lnTo>
                  <a:pt x="485" y="696"/>
                </a:lnTo>
                <a:lnTo>
                  <a:pt x="484" y="697"/>
                </a:lnTo>
                <a:lnTo>
                  <a:pt x="483" y="698"/>
                </a:lnTo>
                <a:lnTo>
                  <a:pt x="482" y="699"/>
                </a:lnTo>
                <a:lnTo>
                  <a:pt x="481" y="700"/>
                </a:lnTo>
                <a:lnTo>
                  <a:pt x="480" y="702"/>
                </a:lnTo>
                <a:lnTo>
                  <a:pt x="478" y="705"/>
                </a:lnTo>
                <a:lnTo>
                  <a:pt x="477" y="708"/>
                </a:lnTo>
                <a:lnTo>
                  <a:pt x="476" y="710"/>
                </a:lnTo>
                <a:lnTo>
                  <a:pt x="475" y="712"/>
                </a:lnTo>
                <a:lnTo>
                  <a:pt x="475" y="713"/>
                </a:lnTo>
                <a:lnTo>
                  <a:pt x="474" y="716"/>
                </a:lnTo>
                <a:lnTo>
                  <a:pt x="474" y="718"/>
                </a:lnTo>
                <a:lnTo>
                  <a:pt x="473" y="722"/>
                </a:lnTo>
                <a:lnTo>
                  <a:pt x="473" y="724"/>
                </a:lnTo>
                <a:lnTo>
                  <a:pt x="472" y="726"/>
                </a:lnTo>
                <a:lnTo>
                  <a:pt x="472" y="728"/>
                </a:lnTo>
                <a:lnTo>
                  <a:pt x="472" y="730"/>
                </a:lnTo>
                <a:lnTo>
                  <a:pt x="472" y="732"/>
                </a:lnTo>
                <a:lnTo>
                  <a:pt x="473" y="734"/>
                </a:lnTo>
                <a:lnTo>
                  <a:pt x="473" y="735"/>
                </a:lnTo>
                <a:lnTo>
                  <a:pt x="473" y="736"/>
                </a:lnTo>
                <a:lnTo>
                  <a:pt x="473" y="738"/>
                </a:lnTo>
                <a:lnTo>
                  <a:pt x="474" y="739"/>
                </a:lnTo>
                <a:lnTo>
                  <a:pt x="476" y="744"/>
                </a:lnTo>
                <a:lnTo>
                  <a:pt x="476" y="746"/>
                </a:lnTo>
                <a:lnTo>
                  <a:pt x="476" y="746"/>
                </a:lnTo>
                <a:lnTo>
                  <a:pt x="475" y="746"/>
                </a:lnTo>
                <a:lnTo>
                  <a:pt x="474" y="745"/>
                </a:lnTo>
                <a:lnTo>
                  <a:pt x="473" y="745"/>
                </a:lnTo>
                <a:lnTo>
                  <a:pt x="472" y="745"/>
                </a:lnTo>
                <a:lnTo>
                  <a:pt x="471" y="745"/>
                </a:lnTo>
                <a:lnTo>
                  <a:pt x="469" y="745"/>
                </a:lnTo>
                <a:lnTo>
                  <a:pt x="468" y="745"/>
                </a:lnTo>
                <a:lnTo>
                  <a:pt x="466" y="746"/>
                </a:lnTo>
                <a:lnTo>
                  <a:pt x="465" y="747"/>
                </a:lnTo>
                <a:lnTo>
                  <a:pt x="463" y="747"/>
                </a:lnTo>
                <a:lnTo>
                  <a:pt x="462" y="748"/>
                </a:lnTo>
                <a:lnTo>
                  <a:pt x="461" y="749"/>
                </a:lnTo>
                <a:lnTo>
                  <a:pt x="460" y="750"/>
                </a:lnTo>
                <a:lnTo>
                  <a:pt x="459" y="751"/>
                </a:lnTo>
                <a:lnTo>
                  <a:pt x="459" y="752"/>
                </a:lnTo>
                <a:lnTo>
                  <a:pt x="458" y="753"/>
                </a:lnTo>
                <a:lnTo>
                  <a:pt x="456" y="757"/>
                </a:lnTo>
                <a:lnTo>
                  <a:pt x="455" y="758"/>
                </a:lnTo>
                <a:lnTo>
                  <a:pt x="455" y="758"/>
                </a:lnTo>
                <a:lnTo>
                  <a:pt x="455" y="759"/>
                </a:lnTo>
                <a:lnTo>
                  <a:pt x="454" y="759"/>
                </a:lnTo>
                <a:lnTo>
                  <a:pt x="454" y="759"/>
                </a:lnTo>
                <a:lnTo>
                  <a:pt x="453" y="759"/>
                </a:lnTo>
                <a:lnTo>
                  <a:pt x="452" y="760"/>
                </a:lnTo>
                <a:lnTo>
                  <a:pt x="451" y="759"/>
                </a:lnTo>
                <a:lnTo>
                  <a:pt x="450" y="759"/>
                </a:lnTo>
                <a:lnTo>
                  <a:pt x="449" y="759"/>
                </a:lnTo>
                <a:lnTo>
                  <a:pt x="448" y="758"/>
                </a:lnTo>
                <a:lnTo>
                  <a:pt x="446" y="757"/>
                </a:lnTo>
                <a:lnTo>
                  <a:pt x="442" y="755"/>
                </a:lnTo>
                <a:lnTo>
                  <a:pt x="440" y="753"/>
                </a:lnTo>
                <a:lnTo>
                  <a:pt x="436" y="750"/>
                </a:lnTo>
                <a:lnTo>
                  <a:pt x="430" y="746"/>
                </a:lnTo>
                <a:lnTo>
                  <a:pt x="427" y="744"/>
                </a:lnTo>
                <a:lnTo>
                  <a:pt x="424" y="742"/>
                </a:lnTo>
                <a:lnTo>
                  <a:pt x="423" y="741"/>
                </a:lnTo>
                <a:lnTo>
                  <a:pt x="421" y="739"/>
                </a:lnTo>
                <a:lnTo>
                  <a:pt x="419" y="737"/>
                </a:lnTo>
                <a:lnTo>
                  <a:pt x="418" y="735"/>
                </a:lnTo>
                <a:lnTo>
                  <a:pt x="417" y="734"/>
                </a:lnTo>
                <a:lnTo>
                  <a:pt x="416" y="732"/>
                </a:lnTo>
                <a:lnTo>
                  <a:pt x="416" y="731"/>
                </a:lnTo>
                <a:lnTo>
                  <a:pt x="415" y="730"/>
                </a:lnTo>
                <a:lnTo>
                  <a:pt x="415" y="728"/>
                </a:lnTo>
                <a:lnTo>
                  <a:pt x="414" y="726"/>
                </a:lnTo>
                <a:lnTo>
                  <a:pt x="414" y="720"/>
                </a:lnTo>
                <a:lnTo>
                  <a:pt x="413" y="714"/>
                </a:lnTo>
                <a:lnTo>
                  <a:pt x="413" y="709"/>
                </a:lnTo>
                <a:lnTo>
                  <a:pt x="413" y="707"/>
                </a:lnTo>
                <a:lnTo>
                  <a:pt x="412" y="704"/>
                </a:lnTo>
                <a:lnTo>
                  <a:pt x="412" y="702"/>
                </a:lnTo>
                <a:lnTo>
                  <a:pt x="411" y="699"/>
                </a:lnTo>
                <a:lnTo>
                  <a:pt x="410" y="694"/>
                </a:lnTo>
                <a:lnTo>
                  <a:pt x="409" y="692"/>
                </a:lnTo>
                <a:lnTo>
                  <a:pt x="408" y="691"/>
                </a:lnTo>
                <a:lnTo>
                  <a:pt x="408" y="690"/>
                </a:lnTo>
                <a:lnTo>
                  <a:pt x="407" y="689"/>
                </a:lnTo>
                <a:lnTo>
                  <a:pt x="406" y="687"/>
                </a:lnTo>
                <a:lnTo>
                  <a:pt x="403" y="683"/>
                </a:lnTo>
                <a:lnTo>
                  <a:pt x="399" y="679"/>
                </a:lnTo>
                <a:lnTo>
                  <a:pt x="395" y="674"/>
                </a:lnTo>
                <a:lnTo>
                  <a:pt x="388" y="666"/>
                </a:lnTo>
                <a:lnTo>
                  <a:pt x="387" y="665"/>
                </a:lnTo>
                <a:lnTo>
                  <a:pt x="385" y="663"/>
                </a:lnTo>
                <a:lnTo>
                  <a:pt x="384" y="661"/>
                </a:lnTo>
                <a:lnTo>
                  <a:pt x="382" y="660"/>
                </a:lnTo>
                <a:lnTo>
                  <a:pt x="380" y="657"/>
                </a:lnTo>
                <a:lnTo>
                  <a:pt x="378" y="656"/>
                </a:lnTo>
                <a:lnTo>
                  <a:pt x="376" y="655"/>
                </a:lnTo>
                <a:lnTo>
                  <a:pt x="374" y="653"/>
                </a:lnTo>
                <a:lnTo>
                  <a:pt x="372" y="651"/>
                </a:lnTo>
                <a:lnTo>
                  <a:pt x="370" y="650"/>
                </a:lnTo>
                <a:lnTo>
                  <a:pt x="368" y="649"/>
                </a:lnTo>
                <a:lnTo>
                  <a:pt x="365" y="647"/>
                </a:lnTo>
                <a:lnTo>
                  <a:pt x="364" y="647"/>
                </a:lnTo>
                <a:lnTo>
                  <a:pt x="363" y="646"/>
                </a:lnTo>
                <a:lnTo>
                  <a:pt x="360" y="646"/>
                </a:lnTo>
                <a:lnTo>
                  <a:pt x="358" y="646"/>
                </a:lnTo>
                <a:lnTo>
                  <a:pt x="356" y="645"/>
                </a:lnTo>
                <a:lnTo>
                  <a:pt x="353" y="645"/>
                </a:lnTo>
                <a:lnTo>
                  <a:pt x="347" y="645"/>
                </a:lnTo>
                <a:lnTo>
                  <a:pt x="344" y="645"/>
                </a:lnTo>
                <a:lnTo>
                  <a:pt x="343" y="645"/>
                </a:lnTo>
                <a:lnTo>
                  <a:pt x="341" y="645"/>
                </a:lnTo>
                <a:lnTo>
                  <a:pt x="340" y="644"/>
                </a:lnTo>
                <a:lnTo>
                  <a:pt x="338" y="644"/>
                </a:lnTo>
                <a:lnTo>
                  <a:pt x="336" y="643"/>
                </a:lnTo>
                <a:lnTo>
                  <a:pt x="334" y="642"/>
                </a:lnTo>
                <a:lnTo>
                  <a:pt x="332" y="641"/>
                </a:lnTo>
                <a:lnTo>
                  <a:pt x="330" y="640"/>
                </a:lnTo>
                <a:lnTo>
                  <a:pt x="328" y="639"/>
                </a:lnTo>
                <a:lnTo>
                  <a:pt x="326" y="637"/>
                </a:lnTo>
                <a:lnTo>
                  <a:pt x="324" y="636"/>
                </a:lnTo>
                <a:lnTo>
                  <a:pt x="323" y="634"/>
                </a:lnTo>
                <a:lnTo>
                  <a:pt x="321" y="633"/>
                </a:lnTo>
                <a:lnTo>
                  <a:pt x="320" y="631"/>
                </a:lnTo>
                <a:lnTo>
                  <a:pt x="320" y="630"/>
                </a:lnTo>
                <a:lnTo>
                  <a:pt x="319" y="629"/>
                </a:lnTo>
                <a:lnTo>
                  <a:pt x="318" y="627"/>
                </a:lnTo>
                <a:lnTo>
                  <a:pt x="318" y="625"/>
                </a:lnTo>
                <a:lnTo>
                  <a:pt x="317" y="623"/>
                </a:lnTo>
                <a:lnTo>
                  <a:pt x="316" y="617"/>
                </a:lnTo>
                <a:lnTo>
                  <a:pt x="315" y="615"/>
                </a:lnTo>
                <a:lnTo>
                  <a:pt x="315" y="613"/>
                </a:lnTo>
                <a:lnTo>
                  <a:pt x="314" y="612"/>
                </a:lnTo>
                <a:lnTo>
                  <a:pt x="313" y="610"/>
                </a:lnTo>
                <a:lnTo>
                  <a:pt x="313" y="609"/>
                </a:lnTo>
                <a:lnTo>
                  <a:pt x="312" y="608"/>
                </a:lnTo>
                <a:lnTo>
                  <a:pt x="311" y="606"/>
                </a:lnTo>
                <a:lnTo>
                  <a:pt x="308" y="603"/>
                </a:lnTo>
                <a:lnTo>
                  <a:pt x="303" y="597"/>
                </a:lnTo>
                <a:lnTo>
                  <a:pt x="296" y="590"/>
                </a:lnTo>
                <a:lnTo>
                  <a:pt x="295" y="589"/>
                </a:lnTo>
                <a:lnTo>
                  <a:pt x="294" y="588"/>
                </a:lnTo>
                <a:lnTo>
                  <a:pt x="293" y="587"/>
                </a:lnTo>
                <a:lnTo>
                  <a:pt x="292" y="585"/>
                </a:lnTo>
                <a:lnTo>
                  <a:pt x="292" y="584"/>
                </a:lnTo>
                <a:lnTo>
                  <a:pt x="290" y="580"/>
                </a:lnTo>
                <a:lnTo>
                  <a:pt x="289" y="578"/>
                </a:lnTo>
                <a:lnTo>
                  <a:pt x="287" y="576"/>
                </a:lnTo>
                <a:lnTo>
                  <a:pt x="284" y="572"/>
                </a:lnTo>
                <a:lnTo>
                  <a:pt x="283" y="571"/>
                </a:lnTo>
                <a:lnTo>
                  <a:pt x="282" y="569"/>
                </a:lnTo>
                <a:lnTo>
                  <a:pt x="279" y="564"/>
                </a:lnTo>
                <a:lnTo>
                  <a:pt x="279" y="563"/>
                </a:lnTo>
                <a:lnTo>
                  <a:pt x="278" y="562"/>
                </a:lnTo>
                <a:lnTo>
                  <a:pt x="277" y="561"/>
                </a:lnTo>
                <a:lnTo>
                  <a:pt x="276" y="560"/>
                </a:lnTo>
                <a:lnTo>
                  <a:pt x="272" y="556"/>
                </a:lnTo>
                <a:lnTo>
                  <a:pt x="270" y="555"/>
                </a:lnTo>
                <a:lnTo>
                  <a:pt x="269" y="553"/>
                </a:lnTo>
                <a:lnTo>
                  <a:pt x="267" y="551"/>
                </a:lnTo>
                <a:lnTo>
                  <a:pt x="266" y="549"/>
                </a:lnTo>
                <a:lnTo>
                  <a:pt x="265" y="548"/>
                </a:lnTo>
                <a:lnTo>
                  <a:pt x="261" y="545"/>
                </a:lnTo>
                <a:lnTo>
                  <a:pt x="260" y="544"/>
                </a:lnTo>
                <a:lnTo>
                  <a:pt x="260" y="543"/>
                </a:lnTo>
                <a:lnTo>
                  <a:pt x="259" y="542"/>
                </a:lnTo>
                <a:lnTo>
                  <a:pt x="258" y="541"/>
                </a:lnTo>
                <a:lnTo>
                  <a:pt x="258" y="539"/>
                </a:lnTo>
                <a:lnTo>
                  <a:pt x="257" y="538"/>
                </a:lnTo>
                <a:lnTo>
                  <a:pt x="257" y="536"/>
                </a:lnTo>
                <a:lnTo>
                  <a:pt x="256" y="530"/>
                </a:lnTo>
                <a:lnTo>
                  <a:pt x="255" y="528"/>
                </a:lnTo>
                <a:lnTo>
                  <a:pt x="255" y="527"/>
                </a:lnTo>
                <a:lnTo>
                  <a:pt x="255" y="525"/>
                </a:lnTo>
                <a:lnTo>
                  <a:pt x="254" y="524"/>
                </a:lnTo>
                <a:lnTo>
                  <a:pt x="254" y="523"/>
                </a:lnTo>
                <a:lnTo>
                  <a:pt x="253" y="522"/>
                </a:lnTo>
                <a:lnTo>
                  <a:pt x="252" y="521"/>
                </a:lnTo>
                <a:lnTo>
                  <a:pt x="249" y="517"/>
                </a:lnTo>
                <a:lnTo>
                  <a:pt x="245" y="514"/>
                </a:lnTo>
                <a:lnTo>
                  <a:pt x="241" y="509"/>
                </a:lnTo>
                <a:lnTo>
                  <a:pt x="238" y="506"/>
                </a:lnTo>
                <a:lnTo>
                  <a:pt x="236" y="504"/>
                </a:lnTo>
                <a:lnTo>
                  <a:pt x="234" y="503"/>
                </a:lnTo>
                <a:lnTo>
                  <a:pt x="233" y="501"/>
                </a:lnTo>
                <a:lnTo>
                  <a:pt x="231" y="500"/>
                </a:lnTo>
                <a:lnTo>
                  <a:pt x="230" y="499"/>
                </a:lnTo>
                <a:lnTo>
                  <a:pt x="228" y="498"/>
                </a:lnTo>
                <a:lnTo>
                  <a:pt x="226" y="497"/>
                </a:lnTo>
                <a:lnTo>
                  <a:pt x="224" y="496"/>
                </a:lnTo>
                <a:lnTo>
                  <a:pt x="222" y="495"/>
                </a:lnTo>
                <a:lnTo>
                  <a:pt x="221" y="495"/>
                </a:lnTo>
                <a:lnTo>
                  <a:pt x="217" y="493"/>
                </a:lnTo>
                <a:lnTo>
                  <a:pt x="214" y="493"/>
                </a:lnTo>
                <a:lnTo>
                  <a:pt x="206" y="491"/>
                </a:lnTo>
                <a:lnTo>
                  <a:pt x="204" y="491"/>
                </a:lnTo>
                <a:lnTo>
                  <a:pt x="201" y="490"/>
                </a:lnTo>
                <a:lnTo>
                  <a:pt x="200" y="491"/>
                </a:lnTo>
                <a:lnTo>
                  <a:pt x="199" y="491"/>
                </a:lnTo>
                <a:lnTo>
                  <a:pt x="199" y="491"/>
                </a:lnTo>
                <a:lnTo>
                  <a:pt x="198" y="491"/>
                </a:lnTo>
                <a:lnTo>
                  <a:pt x="197" y="492"/>
                </a:lnTo>
                <a:lnTo>
                  <a:pt x="196" y="492"/>
                </a:lnTo>
                <a:lnTo>
                  <a:pt x="196" y="493"/>
                </a:lnTo>
                <a:lnTo>
                  <a:pt x="195" y="495"/>
                </a:lnTo>
                <a:lnTo>
                  <a:pt x="194" y="496"/>
                </a:lnTo>
                <a:lnTo>
                  <a:pt x="194" y="496"/>
                </a:lnTo>
                <a:lnTo>
                  <a:pt x="193" y="497"/>
                </a:lnTo>
                <a:lnTo>
                  <a:pt x="192" y="497"/>
                </a:lnTo>
                <a:lnTo>
                  <a:pt x="192" y="497"/>
                </a:lnTo>
                <a:lnTo>
                  <a:pt x="191" y="497"/>
                </a:lnTo>
                <a:lnTo>
                  <a:pt x="189" y="497"/>
                </a:lnTo>
                <a:lnTo>
                  <a:pt x="187" y="497"/>
                </a:lnTo>
                <a:lnTo>
                  <a:pt x="184" y="496"/>
                </a:lnTo>
                <a:lnTo>
                  <a:pt x="180" y="495"/>
                </a:lnTo>
                <a:lnTo>
                  <a:pt x="179" y="495"/>
                </a:lnTo>
                <a:lnTo>
                  <a:pt x="177" y="494"/>
                </a:lnTo>
                <a:lnTo>
                  <a:pt x="172" y="494"/>
                </a:lnTo>
                <a:lnTo>
                  <a:pt x="169" y="494"/>
                </a:lnTo>
                <a:lnTo>
                  <a:pt x="167" y="493"/>
                </a:lnTo>
                <a:lnTo>
                  <a:pt x="165" y="493"/>
                </a:lnTo>
                <a:lnTo>
                  <a:pt x="163" y="492"/>
                </a:lnTo>
                <a:lnTo>
                  <a:pt x="161" y="492"/>
                </a:lnTo>
                <a:lnTo>
                  <a:pt x="159" y="491"/>
                </a:lnTo>
                <a:lnTo>
                  <a:pt x="157" y="490"/>
                </a:lnTo>
                <a:lnTo>
                  <a:pt x="156" y="489"/>
                </a:lnTo>
                <a:lnTo>
                  <a:pt x="155" y="489"/>
                </a:lnTo>
                <a:lnTo>
                  <a:pt x="154" y="488"/>
                </a:lnTo>
                <a:lnTo>
                  <a:pt x="153" y="487"/>
                </a:lnTo>
                <a:lnTo>
                  <a:pt x="152" y="485"/>
                </a:lnTo>
                <a:lnTo>
                  <a:pt x="152" y="485"/>
                </a:lnTo>
                <a:lnTo>
                  <a:pt x="149" y="481"/>
                </a:lnTo>
                <a:lnTo>
                  <a:pt x="147" y="476"/>
                </a:lnTo>
                <a:lnTo>
                  <a:pt x="145" y="473"/>
                </a:lnTo>
                <a:lnTo>
                  <a:pt x="145" y="471"/>
                </a:lnTo>
                <a:lnTo>
                  <a:pt x="144" y="470"/>
                </a:lnTo>
                <a:lnTo>
                  <a:pt x="143" y="465"/>
                </a:lnTo>
                <a:lnTo>
                  <a:pt x="142" y="463"/>
                </a:lnTo>
                <a:lnTo>
                  <a:pt x="141" y="461"/>
                </a:lnTo>
                <a:lnTo>
                  <a:pt x="140" y="460"/>
                </a:lnTo>
                <a:lnTo>
                  <a:pt x="139" y="458"/>
                </a:lnTo>
                <a:lnTo>
                  <a:pt x="138" y="456"/>
                </a:lnTo>
                <a:lnTo>
                  <a:pt x="137" y="455"/>
                </a:lnTo>
                <a:lnTo>
                  <a:pt x="136" y="453"/>
                </a:lnTo>
                <a:lnTo>
                  <a:pt x="133" y="450"/>
                </a:lnTo>
                <a:lnTo>
                  <a:pt x="131" y="448"/>
                </a:lnTo>
                <a:lnTo>
                  <a:pt x="124" y="442"/>
                </a:lnTo>
                <a:lnTo>
                  <a:pt x="122" y="441"/>
                </a:lnTo>
                <a:lnTo>
                  <a:pt x="120" y="440"/>
                </a:lnTo>
                <a:lnTo>
                  <a:pt x="118" y="439"/>
                </a:lnTo>
                <a:lnTo>
                  <a:pt x="116" y="438"/>
                </a:lnTo>
                <a:lnTo>
                  <a:pt x="111" y="435"/>
                </a:lnTo>
                <a:lnTo>
                  <a:pt x="109" y="435"/>
                </a:lnTo>
                <a:lnTo>
                  <a:pt x="108" y="434"/>
                </a:lnTo>
                <a:lnTo>
                  <a:pt x="106" y="433"/>
                </a:lnTo>
                <a:lnTo>
                  <a:pt x="105" y="431"/>
                </a:lnTo>
                <a:lnTo>
                  <a:pt x="104" y="430"/>
                </a:lnTo>
                <a:lnTo>
                  <a:pt x="103" y="429"/>
                </a:lnTo>
                <a:lnTo>
                  <a:pt x="102" y="429"/>
                </a:lnTo>
                <a:lnTo>
                  <a:pt x="102" y="428"/>
                </a:lnTo>
                <a:lnTo>
                  <a:pt x="101" y="427"/>
                </a:lnTo>
                <a:lnTo>
                  <a:pt x="101" y="426"/>
                </a:lnTo>
                <a:lnTo>
                  <a:pt x="101" y="425"/>
                </a:lnTo>
                <a:lnTo>
                  <a:pt x="100" y="422"/>
                </a:lnTo>
                <a:lnTo>
                  <a:pt x="99" y="418"/>
                </a:lnTo>
                <a:lnTo>
                  <a:pt x="98" y="415"/>
                </a:lnTo>
                <a:lnTo>
                  <a:pt x="97" y="411"/>
                </a:lnTo>
                <a:lnTo>
                  <a:pt x="95" y="406"/>
                </a:lnTo>
                <a:lnTo>
                  <a:pt x="94" y="405"/>
                </a:lnTo>
                <a:lnTo>
                  <a:pt x="94" y="403"/>
                </a:lnTo>
                <a:lnTo>
                  <a:pt x="94" y="402"/>
                </a:lnTo>
                <a:lnTo>
                  <a:pt x="94" y="400"/>
                </a:lnTo>
                <a:lnTo>
                  <a:pt x="94" y="399"/>
                </a:lnTo>
                <a:lnTo>
                  <a:pt x="95" y="396"/>
                </a:lnTo>
                <a:lnTo>
                  <a:pt x="95" y="393"/>
                </a:lnTo>
                <a:lnTo>
                  <a:pt x="95" y="391"/>
                </a:lnTo>
                <a:lnTo>
                  <a:pt x="95" y="387"/>
                </a:lnTo>
                <a:lnTo>
                  <a:pt x="95" y="382"/>
                </a:lnTo>
                <a:lnTo>
                  <a:pt x="95" y="380"/>
                </a:lnTo>
                <a:lnTo>
                  <a:pt x="95" y="378"/>
                </a:lnTo>
                <a:lnTo>
                  <a:pt x="95" y="376"/>
                </a:lnTo>
                <a:lnTo>
                  <a:pt x="94" y="374"/>
                </a:lnTo>
                <a:lnTo>
                  <a:pt x="94" y="373"/>
                </a:lnTo>
                <a:lnTo>
                  <a:pt x="93" y="372"/>
                </a:lnTo>
                <a:lnTo>
                  <a:pt x="92" y="371"/>
                </a:lnTo>
                <a:lnTo>
                  <a:pt x="91" y="370"/>
                </a:lnTo>
                <a:lnTo>
                  <a:pt x="90" y="369"/>
                </a:lnTo>
                <a:lnTo>
                  <a:pt x="87" y="368"/>
                </a:lnTo>
                <a:lnTo>
                  <a:pt x="85" y="367"/>
                </a:lnTo>
                <a:lnTo>
                  <a:pt x="82" y="366"/>
                </a:lnTo>
                <a:lnTo>
                  <a:pt x="81" y="365"/>
                </a:lnTo>
                <a:lnTo>
                  <a:pt x="80" y="365"/>
                </a:lnTo>
                <a:lnTo>
                  <a:pt x="78" y="364"/>
                </a:lnTo>
                <a:lnTo>
                  <a:pt x="77" y="363"/>
                </a:lnTo>
                <a:lnTo>
                  <a:pt x="77" y="362"/>
                </a:lnTo>
                <a:lnTo>
                  <a:pt x="76" y="361"/>
                </a:lnTo>
                <a:lnTo>
                  <a:pt x="75" y="359"/>
                </a:lnTo>
                <a:lnTo>
                  <a:pt x="73" y="356"/>
                </a:lnTo>
                <a:lnTo>
                  <a:pt x="72" y="354"/>
                </a:lnTo>
                <a:lnTo>
                  <a:pt x="71" y="352"/>
                </a:lnTo>
                <a:lnTo>
                  <a:pt x="70" y="350"/>
                </a:lnTo>
                <a:lnTo>
                  <a:pt x="69" y="348"/>
                </a:lnTo>
                <a:lnTo>
                  <a:pt x="69" y="346"/>
                </a:lnTo>
                <a:lnTo>
                  <a:pt x="68" y="344"/>
                </a:lnTo>
                <a:lnTo>
                  <a:pt x="68" y="342"/>
                </a:lnTo>
                <a:lnTo>
                  <a:pt x="67" y="340"/>
                </a:lnTo>
                <a:lnTo>
                  <a:pt x="67" y="332"/>
                </a:lnTo>
                <a:lnTo>
                  <a:pt x="66" y="330"/>
                </a:lnTo>
                <a:lnTo>
                  <a:pt x="66" y="328"/>
                </a:lnTo>
                <a:lnTo>
                  <a:pt x="65" y="326"/>
                </a:lnTo>
                <a:lnTo>
                  <a:pt x="63" y="319"/>
                </a:lnTo>
                <a:lnTo>
                  <a:pt x="63" y="317"/>
                </a:lnTo>
                <a:lnTo>
                  <a:pt x="62" y="315"/>
                </a:lnTo>
                <a:lnTo>
                  <a:pt x="61" y="313"/>
                </a:lnTo>
                <a:lnTo>
                  <a:pt x="60" y="312"/>
                </a:lnTo>
                <a:lnTo>
                  <a:pt x="59" y="310"/>
                </a:lnTo>
                <a:lnTo>
                  <a:pt x="58" y="310"/>
                </a:lnTo>
                <a:lnTo>
                  <a:pt x="57" y="309"/>
                </a:lnTo>
                <a:lnTo>
                  <a:pt x="57" y="308"/>
                </a:lnTo>
                <a:lnTo>
                  <a:pt x="53" y="307"/>
                </a:lnTo>
                <a:lnTo>
                  <a:pt x="53" y="306"/>
                </a:lnTo>
                <a:lnTo>
                  <a:pt x="52" y="306"/>
                </a:lnTo>
                <a:lnTo>
                  <a:pt x="51" y="305"/>
                </a:lnTo>
                <a:lnTo>
                  <a:pt x="51" y="304"/>
                </a:lnTo>
                <a:lnTo>
                  <a:pt x="49" y="302"/>
                </a:lnTo>
                <a:lnTo>
                  <a:pt x="48" y="301"/>
                </a:lnTo>
                <a:lnTo>
                  <a:pt x="48" y="300"/>
                </a:lnTo>
                <a:lnTo>
                  <a:pt x="48" y="298"/>
                </a:lnTo>
                <a:lnTo>
                  <a:pt x="48" y="295"/>
                </a:lnTo>
                <a:lnTo>
                  <a:pt x="47" y="294"/>
                </a:lnTo>
                <a:lnTo>
                  <a:pt x="47" y="292"/>
                </a:lnTo>
                <a:lnTo>
                  <a:pt x="47" y="291"/>
                </a:lnTo>
                <a:lnTo>
                  <a:pt x="47" y="290"/>
                </a:lnTo>
                <a:lnTo>
                  <a:pt x="47" y="288"/>
                </a:lnTo>
                <a:lnTo>
                  <a:pt x="48" y="285"/>
                </a:lnTo>
                <a:lnTo>
                  <a:pt x="48" y="282"/>
                </a:lnTo>
                <a:lnTo>
                  <a:pt x="49" y="278"/>
                </a:lnTo>
                <a:lnTo>
                  <a:pt x="49" y="277"/>
                </a:lnTo>
                <a:lnTo>
                  <a:pt x="49" y="276"/>
                </a:lnTo>
                <a:lnTo>
                  <a:pt x="49" y="274"/>
                </a:lnTo>
                <a:lnTo>
                  <a:pt x="49" y="272"/>
                </a:lnTo>
                <a:lnTo>
                  <a:pt x="48" y="271"/>
                </a:lnTo>
                <a:lnTo>
                  <a:pt x="47" y="269"/>
                </a:lnTo>
                <a:lnTo>
                  <a:pt x="47" y="268"/>
                </a:lnTo>
                <a:lnTo>
                  <a:pt x="46" y="267"/>
                </a:lnTo>
                <a:lnTo>
                  <a:pt x="45" y="266"/>
                </a:lnTo>
                <a:lnTo>
                  <a:pt x="44" y="265"/>
                </a:lnTo>
                <a:lnTo>
                  <a:pt x="43" y="265"/>
                </a:lnTo>
                <a:lnTo>
                  <a:pt x="42" y="264"/>
                </a:lnTo>
                <a:lnTo>
                  <a:pt x="37" y="262"/>
                </a:lnTo>
                <a:lnTo>
                  <a:pt x="35" y="261"/>
                </a:lnTo>
                <a:lnTo>
                  <a:pt x="34" y="261"/>
                </a:lnTo>
                <a:lnTo>
                  <a:pt x="30" y="258"/>
                </a:lnTo>
                <a:lnTo>
                  <a:pt x="23" y="254"/>
                </a:lnTo>
                <a:lnTo>
                  <a:pt x="20" y="252"/>
                </a:lnTo>
                <a:lnTo>
                  <a:pt x="19" y="252"/>
                </a:lnTo>
                <a:lnTo>
                  <a:pt x="17" y="251"/>
                </a:lnTo>
                <a:lnTo>
                  <a:pt x="16" y="250"/>
                </a:lnTo>
                <a:lnTo>
                  <a:pt x="15" y="249"/>
                </a:lnTo>
                <a:lnTo>
                  <a:pt x="14" y="248"/>
                </a:lnTo>
                <a:lnTo>
                  <a:pt x="13" y="247"/>
                </a:lnTo>
                <a:lnTo>
                  <a:pt x="12" y="245"/>
                </a:lnTo>
                <a:lnTo>
                  <a:pt x="11" y="244"/>
                </a:lnTo>
                <a:lnTo>
                  <a:pt x="9" y="241"/>
                </a:lnTo>
                <a:lnTo>
                  <a:pt x="6" y="236"/>
                </a:lnTo>
                <a:lnTo>
                  <a:pt x="3" y="231"/>
                </a:lnTo>
                <a:lnTo>
                  <a:pt x="2" y="229"/>
                </a:lnTo>
                <a:lnTo>
                  <a:pt x="1" y="227"/>
                </a:lnTo>
                <a:lnTo>
                  <a:pt x="1" y="225"/>
                </a:lnTo>
                <a:lnTo>
                  <a:pt x="0" y="223"/>
                </a:lnTo>
                <a:lnTo>
                  <a:pt x="0" y="221"/>
                </a:lnTo>
                <a:lnTo>
                  <a:pt x="0" y="219"/>
                </a:lnTo>
                <a:lnTo>
                  <a:pt x="0" y="218"/>
                </a:lnTo>
                <a:lnTo>
                  <a:pt x="1" y="217"/>
                </a:lnTo>
                <a:lnTo>
                  <a:pt x="1" y="215"/>
                </a:lnTo>
                <a:lnTo>
                  <a:pt x="2" y="214"/>
                </a:lnTo>
                <a:lnTo>
                  <a:pt x="3" y="213"/>
                </a:lnTo>
                <a:lnTo>
                  <a:pt x="4" y="212"/>
                </a:lnTo>
                <a:lnTo>
                  <a:pt x="4" y="211"/>
                </a:lnTo>
                <a:lnTo>
                  <a:pt x="6" y="210"/>
                </a:lnTo>
                <a:lnTo>
                  <a:pt x="8" y="208"/>
                </a:lnTo>
                <a:lnTo>
                  <a:pt x="11" y="206"/>
                </a:lnTo>
                <a:lnTo>
                  <a:pt x="19" y="202"/>
                </a:lnTo>
                <a:lnTo>
                  <a:pt x="20" y="201"/>
                </a:lnTo>
                <a:lnTo>
                  <a:pt x="22" y="200"/>
                </a:lnTo>
                <a:lnTo>
                  <a:pt x="23" y="199"/>
                </a:lnTo>
                <a:lnTo>
                  <a:pt x="24" y="198"/>
                </a:lnTo>
                <a:lnTo>
                  <a:pt x="25" y="197"/>
                </a:lnTo>
                <a:lnTo>
                  <a:pt x="26" y="196"/>
                </a:lnTo>
                <a:lnTo>
                  <a:pt x="26" y="195"/>
                </a:lnTo>
                <a:lnTo>
                  <a:pt x="27" y="194"/>
                </a:lnTo>
                <a:lnTo>
                  <a:pt x="27" y="192"/>
                </a:lnTo>
                <a:lnTo>
                  <a:pt x="28" y="188"/>
                </a:lnTo>
                <a:lnTo>
                  <a:pt x="28" y="183"/>
                </a:lnTo>
                <a:lnTo>
                  <a:pt x="29" y="180"/>
                </a:lnTo>
                <a:lnTo>
                  <a:pt x="32" y="171"/>
                </a:lnTo>
                <a:lnTo>
                  <a:pt x="32" y="169"/>
                </a:lnTo>
                <a:lnTo>
                  <a:pt x="33" y="168"/>
                </a:lnTo>
                <a:lnTo>
                  <a:pt x="34" y="166"/>
                </a:lnTo>
                <a:lnTo>
                  <a:pt x="35" y="165"/>
                </a:lnTo>
                <a:lnTo>
                  <a:pt x="36" y="164"/>
                </a:lnTo>
                <a:lnTo>
                  <a:pt x="38" y="162"/>
                </a:lnTo>
                <a:lnTo>
                  <a:pt x="39" y="161"/>
                </a:lnTo>
                <a:lnTo>
                  <a:pt x="40" y="160"/>
                </a:lnTo>
                <a:lnTo>
                  <a:pt x="41" y="158"/>
                </a:lnTo>
                <a:lnTo>
                  <a:pt x="43" y="154"/>
                </a:lnTo>
                <a:lnTo>
                  <a:pt x="44" y="153"/>
                </a:lnTo>
                <a:lnTo>
                  <a:pt x="46" y="149"/>
                </a:lnTo>
                <a:lnTo>
                  <a:pt x="47" y="147"/>
                </a:lnTo>
                <a:lnTo>
                  <a:pt x="48" y="145"/>
                </a:lnTo>
                <a:lnTo>
                  <a:pt x="52" y="139"/>
                </a:lnTo>
                <a:lnTo>
                  <a:pt x="54" y="135"/>
                </a:lnTo>
                <a:lnTo>
                  <a:pt x="55" y="134"/>
                </a:lnTo>
                <a:lnTo>
                  <a:pt x="57" y="131"/>
                </a:lnTo>
                <a:lnTo>
                  <a:pt x="58" y="129"/>
                </a:lnTo>
                <a:lnTo>
                  <a:pt x="62" y="124"/>
                </a:lnTo>
                <a:lnTo>
                  <a:pt x="63" y="123"/>
                </a:lnTo>
                <a:lnTo>
                  <a:pt x="64" y="121"/>
                </a:lnTo>
                <a:lnTo>
                  <a:pt x="64" y="121"/>
                </a:lnTo>
                <a:lnTo>
                  <a:pt x="67" y="121"/>
                </a:lnTo>
                <a:lnTo>
                  <a:pt x="73" y="123"/>
                </a:lnTo>
                <a:lnTo>
                  <a:pt x="79" y="125"/>
                </a:lnTo>
                <a:lnTo>
                  <a:pt x="81" y="125"/>
                </a:lnTo>
                <a:lnTo>
                  <a:pt x="82" y="125"/>
                </a:lnTo>
                <a:lnTo>
                  <a:pt x="83" y="125"/>
                </a:lnTo>
                <a:lnTo>
                  <a:pt x="84" y="125"/>
                </a:lnTo>
                <a:lnTo>
                  <a:pt x="85" y="125"/>
                </a:lnTo>
                <a:lnTo>
                  <a:pt x="86" y="124"/>
                </a:lnTo>
                <a:lnTo>
                  <a:pt x="88" y="124"/>
                </a:lnTo>
                <a:lnTo>
                  <a:pt x="89" y="123"/>
                </a:lnTo>
                <a:lnTo>
                  <a:pt x="91" y="121"/>
                </a:lnTo>
                <a:lnTo>
                  <a:pt x="92" y="120"/>
                </a:lnTo>
                <a:lnTo>
                  <a:pt x="94" y="119"/>
                </a:lnTo>
                <a:lnTo>
                  <a:pt x="96" y="118"/>
                </a:lnTo>
                <a:lnTo>
                  <a:pt x="98" y="118"/>
                </a:lnTo>
                <a:lnTo>
                  <a:pt x="99" y="117"/>
                </a:lnTo>
                <a:lnTo>
                  <a:pt x="101" y="117"/>
                </a:lnTo>
                <a:lnTo>
                  <a:pt x="103" y="117"/>
                </a:lnTo>
                <a:lnTo>
                  <a:pt x="104" y="117"/>
                </a:lnTo>
                <a:lnTo>
                  <a:pt x="105" y="118"/>
                </a:lnTo>
                <a:lnTo>
                  <a:pt x="107" y="118"/>
                </a:lnTo>
                <a:lnTo>
                  <a:pt x="108" y="119"/>
                </a:lnTo>
                <a:lnTo>
                  <a:pt x="110" y="120"/>
                </a:lnTo>
                <a:lnTo>
                  <a:pt x="111" y="121"/>
                </a:lnTo>
                <a:lnTo>
                  <a:pt x="112" y="122"/>
                </a:lnTo>
                <a:lnTo>
                  <a:pt x="113" y="123"/>
                </a:lnTo>
                <a:lnTo>
                  <a:pt x="115" y="126"/>
                </a:lnTo>
                <a:lnTo>
                  <a:pt x="116" y="127"/>
                </a:lnTo>
                <a:lnTo>
                  <a:pt x="116" y="127"/>
                </a:lnTo>
                <a:lnTo>
                  <a:pt x="117" y="127"/>
                </a:lnTo>
                <a:lnTo>
                  <a:pt x="117" y="127"/>
                </a:lnTo>
                <a:lnTo>
                  <a:pt x="118" y="127"/>
                </a:lnTo>
                <a:lnTo>
                  <a:pt x="118" y="127"/>
                </a:lnTo>
                <a:lnTo>
                  <a:pt x="118" y="127"/>
                </a:lnTo>
                <a:lnTo>
                  <a:pt x="119" y="127"/>
                </a:lnTo>
                <a:lnTo>
                  <a:pt x="119" y="127"/>
                </a:lnTo>
                <a:lnTo>
                  <a:pt x="119" y="126"/>
                </a:lnTo>
                <a:lnTo>
                  <a:pt x="120" y="124"/>
                </a:lnTo>
                <a:lnTo>
                  <a:pt x="120" y="123"/>
                </a:lnTo>
                <a:lnTo>
                  <a:pt x="121" y="122"/>
                </a:lnTo>
                <a:lnTo>
                  <a:pt x="122" y="121"/>
                </a:lnTo>
                <a:lnTo>
                  <a:pt x="123" y="121"/>
                </a:lnTo>
                <a:lnTo>
                  <a:pt x="124" y="120"/>
                </a:lnTo>
                <a:lnTo>
                  <a:pt x="125" y="119"/>
                </a:lnTo>
                <a:lnTo>
                  <a:pt x="128" y="117"/>
                </a:lnTo>
                <a:lnTo>
                  <a:pt x="129" y="117"/>
                </a:lnTo>
                <a:lnTo>
                  <a:pt x="130" y="116"/>
                </a:lnTo>
                <a:lnTo>
                  <a:pt x="131" y="115"/>
                </a:lnTo>
                <a:lnTo>
                  <a:pt x="132" y="113"/>
                </a:lnTo>
                <a:lnTo>
                  <a:pt x="133" y="113"/>
                </a:lnTo>
                <a:lnTo>
                  <a:pt x="133" y="112"/>
                </a:lnTo>
                <a:lnTo>
                  <a:pt x="134" y="112"/>
                </a:lnTo>
                <a:lnTo>
                  <a:pt x="136" y="111"/>
                </a:lnTo>
                <a:lnTo>
                  <a:pt x="139" y="110"/>
                </a:lnTo>
                <a:lnTo>
                  <a:pt x="141" y="110"/>
                </a:lnTo>
                <a:lnTo>
                  <a:pt x="142" y="109"/>
                </a:lnTo>
                <a:lnTo>
                  <a:pt x="146" y="108"/>
                </a:lnTo>
                <a:lnTo>
                  <a:pt x="147" y="107"/>
                </a:lnTo>
                <a:lnTo>
                  <a:pt x="149" y="107"/>
                </a:lnTo>
                <a:lnTo>
                  <a:pt x="154" y="106"/>
                </a:lnTo>
                <a:lnTo>
                  <a:pt x="155" y="106"/>
                </a:lnTo>
                <a:lnTo>
                  <a:pt x="158" y="106"/>
                </a:lnTo>
                <a:lnTo>
                  <a:pt x="159" y="106"/>
                </a:lnTo>
                <a:lnTo>
                  <a:pt x="161" y="105"/>
                </a:lnTo>
                <a:lnTo>
                  <a:pt x="165" y="104"/>
                </a:lnTo>
                <a:lnTo>
                  <a:pt x="166" y="103"/>
                </a:lnTo>
                <a:lnTo>
                  <a:pt x="167" y="103"/>
                </a:lnTo>
                <a:lnTo>
                  <a:pt x="168" y="103"/>
                </a:lnTo>
                <a:lnTo>
                  <a:pt x="170" y="103"/>
                </a:lnTo>
                <a:lnTo>
                  <a:pt x="171" y="103"/>
                </a:lnTo>
                <a:lnTo>
                  <a:pt x="173" y="103"/>
                </a:lnTo>
                <a:lnTo>
                  <a:pt x="174" y="104"/>
                </a:lnTo>
                <a:lnTo>
                  <a:pt x="176" y="104"/>
                </a:lnTo>
                <a:lnTo>
                  <a:pt x="178" y="105"/>
                </a:lnTo>
                <a:lnTo>
                  <a:pt x="180" y="106"/>
                </a:lnTo>
                <a:lnTo>
                  <a:pt x="186" y="107"/>
                </a:lnTo>
                <a:lnTo>
                  <a:pt x="188" y="108"/>
                </a:lnTo>
                <a:lnTo>
                  <a:pt x="192" y="110"/>
                </a:lnTo>
                <a:lnTo>
                  <a:pt x="193" y="110"/>
                </a:lnTo>
                <a:lnTo>
                  <a:pt x="195" y="110"/>
                </a:lnTo>
                <a:lnTo>
                  <a:pt x="196" y="110"/>
                </a:lnTo>
                <a:lnTo>
                  <a:pt x="197" y="110"/>
                </a:lnTo>
                <a:lnTo>
                  <a:pt x="200" y="110"/>
                </a:lnTo>
                <a:lnTo>
                  <a:pt x="201" y="110"/>
                </a:lnTo>
                <a:lnTo>
                  <a:pt x="203" y="110"/>
                </a:lnTo>
                <a:lnTo>
                  <a:pt x="206" y="110"/>
                </a:lnTo>
                <a:lnTo>
                  <a:pt x="208" y="110"/>
                </a:lnTo>
                <a:lnTo>
                  <a:pt x="209" y="109"/>
                </a:lnTo>
                <a:lnTo>
                  <a:pt x="210" y="109"/>
                </a:lnTo>
                <a:lnTo>
                  <a:pt x="212" y="110"/>
                </a:lnTo>
                <a:lnTo>
                  <a:pt x="213" y="110"/>
                </a:lnTo>
                <a:lnTo>
                  <a:pt x="215" y="110"/>
                </a:lnTo>
                <a:lnTo>
                  <a:pt x="219" y="112"/>
                </a:lnTo>
                <a:lnTo>
                  <a:pt x="220" y="112"/>
                </a:lnTo>
                <a:lnTo>
                  <a:pt x="221" y="112"/>
                </a:lnTo>
                <a:lnTo>
                  <a:pt x="222" y="113"/>
                </a:lnTo>
                <a:lnTo>
                  <a:pt x="223" y="112"/>
                </a:lnTo>
                <a:lnTo>
                  <a:pt x="225" y="112"/>
                </a:lnTo>
                <a:lnTo>
                  <a:pt x="226" y="112"/>
                </a:lnTo>
                <a:lnTo>
                  <a:pt x="228" y="111"/>
                </a:lnTo>
                <a:lnTo>
                  <a:pt x="230" y="110"/>
                </a:lnTo>
                <a:lnTo>
                  <a:pt x="231" y="109"/>
                </a:lnTo>
                <a:lnTo>
                  <a:pt x="233" y="108"/>
                </a:lnTo>
                <a:lnTo>
                  <a:pt x="235" y="106"/>
                </a:lnTo>
                <a:lnTo>
                  <a:pt x="236" y="104"/>
                </a:lnTo>
                <a:lnTo>
                  <a:pt x="238" y="103"/>
                </a:lnTo>
                <a:lnTo>
                  <a:pt x="238" y="101"/>
                </a:lnTo>
                <a:lnTo>
                  <a:pt x="239" y="101"/>
                </a:lnTo>
                <a:lnTo>
                  <a:pt x="239" y="100"/>
                </a:lnTo>
                <a:lnTo>
                  <a:pt x="241" y="93"/>
                </a:lnTo>
                <a:lnTo>
                  <a:pt x="241" y="92"/>
                </a:lnTo>
                <a:lnTo>
                  <a:pt x="241" y="91"/>
                </a:lnTo>
                <a:lnTo>
                  <a:pt x="241" y="86"/>
                </a:lnTo>
                <a:lnTo>
                  <a:pt x="241" y="85"/>
                </a:lnTo>
                <a:lnTo>
                  <a:pt x="241" y="85"/>
                </a:lnTo>
                <a:lnTo>
                  <a:pt x="241" y="84"/>
                </a:lnTo>
                <a:lnTo>
                  <a:pt x="242" y="83"/>
                </a:lnTo>
                <a:lnTo>
                  <a:pt x="242" y="82"/>
                </a:lnTo>
                <a:lnTo>
                  <a:pt x="243" y="82"/>
                </a:lnTo>
                <a:lnTo>
                  <a:pt x="244" y="81"/>
                </a:lnTo>
                <a:lnTo>
                  <a:pt x="245" y="80"/>
                </a:lnTo>
                <a:lnTo>
                  <a:pt x="246" y="80"/>
                </a:lnTo>
                <a:lnTo>
                  <a:pt x="249" y="78"/>
                </a:lnTo>
                <a:lnTo>
                  <a:pt x="254" y="76"/>
                </a:lnTo>
                <a:lnTo>
                  <a:pt x="255" y="76"/>
                </a:lnTo>
                <a:lnTo>
                  <a:pt x="257" y="74"/>
                </a:lnTo>
                <a:lnTo>
                  <a:pt x="258" y="73"/>
                </a:lnTo>
                <a:lnTo>
                  <a:pt x="260" y="72"/>
                </a:lnTo>
                <a:lnTo>
                  <a:pt x="263" y="71"/>
                </a:lnTo>
                <a:lnTo>
                  <a:pt x="264" y="70"/>
                </a:lnTo>
                <a:lnTo>
                  <a:pt x="271" y="66"/>
                </a:lnTo>
                <a:lnTo>
                  <a:pt x="274" y="64"/>
                </a:lnTo>
                <a:lnTo>
                  <a:pt x="276" y="62"/>
                </a:lnTo>
                <a:lnTo>
                  <a:pt x="279" y="60"/>
                </a:lnTo>
                <a:lnTo>
                  <a:pt x="282" y="58"/>
                </a:lnTo>
                <a:lnTo>
                  <a:pt x="283" y="58"/>
                </a:lnTo>
                <a:lnTo>
                  <a:pt x="285" y="56"/>
                </a:lnTo>
                <a:lnTo>
                  <a:pt x="288" y="54"/>
                </a:lnTo>
                <a:lnTo>
                  <a:pt x="291" y="51"/>
                </a:lnTo>
                <a:lnTo>
                  <a:pt x="293" y="49"/>
                </a:lnTo>
                <a:lnTo>
                  <a:pt x="293" y="48"/>
                </a:lnTo>
                <a:lnTo>
                  <a:pt x="294" y="48"/>
                </a:lnTo>
                <a:lnTo>
                  <a:pt x="295" y="47"/>
                </a:lnTo>
                <a:lnTo>
                  <a:pt x="296" y="47"/>
                </a:lnTo>
                <a:lnTo>
                  <a:pt x="297" y="46"/>
                </a:lnTo>
                <a:lnTo>
                  <a:pt x="298" y="46"/>
                </a:lnTo>
                <a:lnTo>
                  <a:pt x="298" y="46"/>
                </a:lnTo>
                <a:lnTo>
                  <a:pt x="299" y="46"/>
                </a:lnTo>
                <a:lnTo>
                  <a:pt x="303" y="47"/>
                </a:lnTo>
                <a:lnTo>
                  <a:pt x="306" y="48"/>
                </a:lnTo>
                <a:lnTo>
                  <a:pt x="308" y="48"/>
                </a:lnTo>
                <a:lnTo>
                  <a:pt x="312" y="49"/>
                </a:lnTo>
                <a:lnTo>
                  <a:pt x="317" y="49"/>
                </a:lnTo>
                <a:lnTo>
                  <a:pt x="318" y="49"/>
                </a:lnTo>
                <a:lnTo>
                  <a:pt x="320" y="50"/>
                </a:lnTo>
                <a:lnTo>
                  <a:pt x="323" y="51"/>
                </a:lnTo>
                <a:lnTo>
                  <a:pt x="324" y="51"/>
                </a:lnTo>
                <a:lnTo>
                  <a:pt x="325" y="51"/>
                </a:lnTo>
                <a:lnTo>
                  <a:pt x="326" y="52"/>
                </a:lnTo>
                <a:lnTo>
                  <a:pt x="328" y="54"/>
                </a:lnTo>
                <a:lnTo>
                  <a:pt x="330" y="55"/>
                </a:lnTo>
                <a:lnTo>
                  <a:pt x="333" y="57"/>
                </a:lnTo>
                <a:lnTo>
                  <a:pt x="333" y="58"/>
                </a:lnTo>
                <a:lnTo>
                  <a:pt x="335" y="59"/>
                </a:lnTo>
                <a:lnTo>
                  <a:pt x="339" y="62"/>
                </a:lnTo>
                <a:lnTo>
                  <a:pt x="341" y="63"/>
                </a:lnTo>
                <a:lnTo>
                  <a:pt x="343" y="64"/>
                </a:lnTo>
                <a:lnTo>
                  <a:pt x="344" y="65"/>
                </a:lnTo>
                <a:lnTo>
                  <a:pt x="345" y="65"/>
                </a:lnTo>
                <a:lnTo>
                  <a:pt x="346" y="66"/>
                </a:lnTo>
                <a:lnTo>
                  <a:pt x="347" y="66"/>
                </a:lnTo>
                <a:lnTo>
                  <a:pt x="348" y="66"/>
                </a:lnTo>
                <a:lnTo>
                  <a:pt x="349" y="66"/>
                </a:lnTo>
                <a:lnTo>
                  <a:pt x="350" y="66"/>
                </a:lnTo>
                <a:lnTo>
                  <a:pt x="351" y="66"/>
                </a:lnTo>
                <a:lnTo>
                  <a:pt x="351" y="65"/>
                </a:lnTo>
                <a:lnTo>
                  <a:pt x="352" y="65"/>
                </a:lnTo>
                <a:lnTo>
                  <a:pt x="353" y="64"/>
                </a:lnTo>
                <a:lnTo>
                  <a:pt x="353" y="63"/>
                </a:lnTo>
                <a:lnTo>
                  <a:pt x="354" y="62"/>
                </a:lnTo>
                <a:lnTo>
                  <a:pt x="354" y="60"/>
                </a:lnTo>
                <a:lnTo>
                  <a:pt x="356" y="52"/>
                </a:lnTo>
                <a:lnTo>
                  <a:pt x="357" y="50"/>
                </a:lnTo>
                <a:lnTo>
                  <a:pt x="357" y="49"/>
                </a:lnTo>
                <a:lnTo>
                  <a:pt x="357" y="47"/>
                </a:lnTo>
                <a:lnTo>
                  <a:pt x="357" y="44"/>
                </a:lnTo>
                <a:lnTo>
                  <a:pt x="357" y="43"/>
                </a:lnTo>
                <a:lnTo>
                  <a:pt x="356" y="41"/>
                </a:lnTo>
                <a:lnTo>
                  <a:pt x="356" y="40"/>
                </a:lnTo>
                <a:lnTo>
                  <a:pt x="357" y="39"/>
                </a:lnTo>
                <a:lnTo>
                  <a:pt x="357" y="38"/>
                </a:lnTo>
                <a:lnTo>
                  <a:pt x="357" y="37"/>
                </a:lnTo>
                <a:lnTo>
                  <a:pt x="358" y="37"/>
                </a:lnTo>
                <a:lnTo>
                  <a:pt x="358" y="36"/>
                </a:lnTo>
                <a:lnTo>
                  <a:pt x="359" y="36"/>
                </a:lnTo>
                <a:lnTo>
                  <a:pt x="361" y="35"/>
                </a:lnTo>
                <a:lnTo>
                  <a:pt x="363" y="35"/>
                </a:lnTo>
                <a:lnTo>
                  <a:pt x="364" y="35"/>
                </a:lnTo>
                <a:lnTo>
                  <a:pt x="366" y="34"/>
                </a:lnTo>
                <a:lnTo>
                  <a:pt x="371" y="32"/>
                </a:lnTo>
                <a:lnTo>
                  <a:pt x="372" y="31"/>
                </a:lnTo>
                <a:lnTo>
                  <a:pt x="373" y="31"/>
                </a:lnTo>
                <a:lnTo>
                  <a:pt x="375" y="29"/>
                </a:lnTo>
                <a:lnTo>
                  <a:pt x="377" y="28"/>
                </a:lnTo>
                <a:lnTo>
                  <a:pt x="378" y="28"/>
                </a:lnTo>
                <a:lnTo>
                  <a:pt x="379" y="27"/>
                </a:lnTo>
                <a:lnTo>
                  <a:pt x="379" y="26"/>
                </a:lnTo>
                <a:lnTo>
                  <a:pt x="380" y="25"/>
                </a:lnTo>
                <a:lnTo>
                  <a:pt x="380" y="25"/>
                </a:lnTo>
                <a:lnTo>
                  <a:pt x="381" y="24"/>
                </a:lnTo>
                <a:lnTo>
                  <a:pt x="381" y="22"/>
                </a:lnTo>
                <a:lnTo>
                  <a:pt x="381" y="22"/>
                </a:lnTo>
                <a:lnTo>
                  <a:pt x="381" y="21"/>
                </a:lnTo>
                <a:lnTo>
                  <a:pt x="381" y="20"/>
                </a:lnTo>
                <a:lnTo>
                  <a:pt x="380" y="20"/>
                </a:lnTo>
                <a:lnTo>
                  <a:pt x="380" y="19"/>
                </a:lnTo>
                <a:lnTo>
                  <a:pt x="378" y="17"/>
                </a:lnTo>
                <a:lnTo>
                  <a:pt x="378" y="16"/>
                </a:lnTo>
                <a:lnTo>
                  <a:pt x="378" y="16"/>
                </a:lnTo>
                <a:lnTo>
                  <a:pt x="378" y="15"/>
                </a:lnTo>
                <a:lnTo>
                  <a:pt x="378" y="14"/>
                </a:lnTo>
                <a:lnTo>
                  <a:pt x="378" y="13"/>
                </a:lnTo>
                <a:lnTo>
                  <a:pt x="378" y="12"/>
                </a:lnTo>
                <a:lnTo>
                  <a:pt x="378" y="10"/>
                </a:lnTo>
                <a:lnTo>
                  <a:pt x="379" y="8"/>
                </a:lnTo>
                <a:lnTo>
                  <a:pt x="380" y="6"/>
                </a:lnTo>
                <a:lnTo>
                  <a:pt x="381" y="5"/>
                </a:lnTo>
                <a:lnTo>
                  <a:pt x="381" y="4"/>
                </a:lnTo>
                <a:lnTo>
                  <a:pt x="382" y="4"/>
                </a:lnTo>
                <a:lnTo>
                  <a:pt x="383" y="3"/>
                </a:lnTo>
                <a:lnTo>
                  <a:pt x="384" y="3"/>
                </a:lnTo>
                <a:lnTo>
                  <a:pt x="385" y="3"/>
                </a:lnTo>
                <a:lnTo>
                  <a:pt x="386" y="2"/>
                </a:lnTo>
                <a:lnTo>
                  <a:pt x="386" y="2"/>
                </a:lnTo>
                <a:lnTo>
                  <a:pt x="387" y="2"/>
                </a:lnTo>
                <a:lnTo>
                  <a:pt x="387" y="2"/>
                </a:lnTo>
                <a:lnTo>
                  <a:pt x="387" y="2"/>
                </a:lnTo>
                <a:lnTo>
                  <a:pt x="388" y="2"/>
                </a:lnTo>
                <a:lnTo>
                  <a:pt x="390" y="2"/>
                </a:lnTo>
                <a:lnTo>
                  <a:pt x="393" y="2"/>
                </a:lnTo>
                <a:lnTo>
                  <a:pt x="393" y="1"/>
                </a:lnTo>
                <a:lnTo>
                  <a:pt x="394" y="1"/>
                </a:lnTo>
                <a:lnTo>
                  <a:pt x="394" y="1"/>
                </a:lnTo>
                <a:lnTo>
                  <a:pt x="394" y="0"/>
                </a:lnTo>
                <a:lnTo>
                  <a:pt x="394" y="0"/>
                </a:lnTo>
                <a:lnTo>
                  <a:pt x="395" y="0"/>
                </a:lnTo>
                <a:close/>
              </a:path>
            </a:pathLst>
          </a:custGeom>
          <a:solidFill>
            <a:srgbClr val="A2A2A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427" name="Freeform 268">
            <a:extLst>
              <a:ext uri="{FF2B5EF4-FFF2-40B4-BE49-F238E27FC236}">
                <a16:creationId xmlns:a16="http://schemas.microsoft.com/office/drawing/2014/main" id="{3117C072-B96A-4C75-A1AA-8A111AAEA2A4}"/>
              </a:ext>
            </a:extLst>
          </p:cNvPr>
          <p:cNvSpPr>
            <a:spLocks/>
          </p:cNvSpPr>
          <p:nvPr/>
        </p:nvSpPr>
        <p:spPr bwMode="auto">
          <a:xfrm>
            <a:off x="7511064" y="2129294"/>
            <a:ext cx="604294" cy="774475"/>
          </a:xfrm>
          <a:custGeom>
            <a:avLst/>
            <a:gdLst>
              <a:gd name="T0" fmla="*/ 389 w 593"/>
              <a:gd name="T1" fmla="*/ 6 h 760"/>
              <a:gd name="T2" fmla="*/ 403 w 593"/>
              <a:gd name="T3" fmla="*/ 16 h 760"/>
              <a:gd name="T4" fmla="*/ 421 w 593"/>
              <a:gd name="T5" fmla="*/ 15 h 760"/>
              <a:gd name="T6" fmla="*/ 416 w 593"/>
              <a:gd name="T7" fmla="*/ 40 h 760"/>
              <a:gd name="T8" fmla="*/ 428 w 593"/>
              <a:gd name="T9" fmla="*/ 47 h 760"/>
              <a:gd name="T10" fmla="*/ 461 w 593"/>
              <a:gd name="T11" fmla="*/ 45 h 760"/>
              <a:gd name="T12" fmla="*/ 461 w 593"/>
              <a:gd name="T13" fmla="*/ 53 h 760"/>
              <a:gd name="T14" fmla="*/ 487 w 593"/>
              <a:gd name="T15" fmla="*/ 72 h 760"/>
              <a:gd name="T16" fmla="*/ 518 w 593"/>
              <a:gd name="T17" fmla="*/ 72 h 760"/>
              <a:gd name="T18" fmla="*/ 550 w 593"/>
              <a:gd name="T19" fmla="*/ 94 h 760"/>
              <a:gd name="T20" fmla="*/ 561 w 593"/>
              <a:gd name="T21" fmla="*/ 108 h 760"/>
              <a:gd name="T22" fmla="*/ 591 w 593"/>
              <a:gd name="T23" fmla="*/ 132 h 760"/>
              <a:gd name="T24" fmla="*/ 585 w 593"/>
              <a:gd name="T25" fmla="*/ 165 h 760"/>
              <a:gd name="T26" fmla="*/ 578 w 593"/>
              <a:gd name="T27" fmla="*/ 205 h 760"/>
              <a:gd name="T28" fmla="*/ 580 w 593"/>
              <a:gd name="T29" fmla="*/ 228 h 760"/>
              <a:gd name="T30" fmla="*/ 567 w 593"/>
              <a:gd name="T31" fmla="*/ 250 h 760"/>
              <a:gd name="T32" fmla="*/ 549 w 593"/>
              <a:gd name="T33" fmla="*/ 249 h 760"/>
              <a:gd name="T34" fmla="*/ 526 w 593"/>
              <a:gd name="T35" fmla="*/ 271 h 760"/>
              <a:gd name="T36" fmla="*/ 540 w 593"/>
              <a:gd name="T37" fmla="*/ 279 h 760"/>
              <a:gd name="T38" fmla="*/ 534 w 593"/>
              <a:gd name="T39" fmla="*/ 289 h 760"/>
              <a:gd name="T40" fmla="*/ 538 w 593"/>
              <a:gd name="T41" fmla="*/ 303 h 760"/>
              <a:gd name="T42" fmla="*/ 538 w 593"/>
              <a:gd name="T43" fmla="*/ 311 h 760"/>
              <a:gd name="T44" fmla="*/ 550 w 593"/>
              <a:gd name="T45" fmla="*/ 318 h 760"/>
              <a:gd name="T46" fmla="*/ 553 w 593"/>
              <a:gd name="T47" fmla="*/ 347 h 760"/>
              <a:gd name="T48" fmla="*/ 561 w 593"/>
              <a:gd name="T49" fmla="*/ 373 h 760"/>
              <a:gd name="T50" fmla="*/ 559 w 593"/>
              <a:gd name="T51" fmla="*/ 395 h 760"/>
              <a:gd name="T52" fmla="*/ 562 w 593"/>
              <a:gd name="T53" fmla="*/ 423 h 760"/>
              <a:gd name="T54" fmla="*/ 561 w 593"/>
              <a:gd name="T55" fmla="*/ 454 h 760"/>
              <a:gd name="T56" fmla="*/ 570 w 593"/>
              <a:gd name="T57" fmla="*/ 488 h 760"/>
              <a:gd name="T58" fmla="*/ 549 w 593"/>
              <a:gd name="T59" fmla="*/ 520 h 760"/>
              <a:gd name="T60" fmla="*/ 543 w 593"/>
              <a:gd name="T61" fmla="*/ 540 h 760"/>
              <a:gd name="T62" fmla="*/ 535 w 593"/>
              <a:gd name="T63" fmla="*/ 551 h 760"/>
              <a:gd name="T64" fmla="*/ 540 w 593"/>
              <a:gd name="T65" fmla="*/ 565 h 760"/>
              <a:gd name="T66" fmla="*/ 530 w 593"/>
              <a:gd name="T67" fmla="*/ 582 h 760"/>
              <a:gd name="T68" fmla="*/ 531 w 593"/>
              <a:gd name="T69" fmla="*/ 604 h 760"/>
              <a:gd name="T70" fmla="*/ 506 w 593"/>
              <a:gd name="T71" fmla="*/ 630 h 760"/>
              <a:gd name="T72" fmla="*/ 486 w 593"/>
              <a:gd name="T73" fmla="*/ 633 h 760"/>
              <a:gd name="T74" fmla="*/ 487 w 593"/>
              <a:gd name="T75" fmla="*/ 678 h 760"/>
              <a:gd name="T76" fmla="*/ 474 w 593"/>
              <a:gd name="T77" fmla="*/ 696 h 760"/>
              <a:gd name="T78" fmla="*/ 460 w 593"/>
              <a:gd name="T79" fmla="*/ 728 h 760"/>
              <a:gd name="T80" fmla="*/ 456 w 593"/>
              <a:gd name="T81" fmla="*/ 745 h 760"/>
              <a:gd name="T82" fmla="*/ 440 w 593"/>
              <a:gd name="T83" fmla="*/ 760 h 760"/>
              <a:gd name="T84" fmla="*/ 404 w 593"/>
              <a:gd name="T85" fmla="*/ 732 h 760"/>
              <a:gd name="T86" fmla="*/ 394 w 593"/>
              <a:gd name="T87" fmla="*/ 687 h 760"/>
              <a:gd name="T88" fmla="*/ 352 w 593"/>
              <a:gd name="T89" fmla="*/ 647 h 760"/>
              <a:gd name="T90" fmla="*/ 314 w 593"/>
              <a:gd name="T91" fmla="*/ 637 h 760"/>
              <a:gd name="T92" fmla="*/ 299 w 593"/>
              <a:gd name="T93" fmla="*/ 606 h 760"/>
              <a:gd name="T94" fmla="*/ 266 w 593"/>
              <a:gd name="T95" fmla="*/ 562 h 760"/>
              <a:gd name="T96" fmla="*/ 244 w 593"/>
              <a:gd name="T97" fmla="*/ 530 h 760"/>
              <a:gd name="T98" fmla="*/ 216 w 593"/>
              <a:gd name="T99" fmla="*/ 498 h 760"/>
              <a:gd name="T100" fmla="*/ 183 w 593"/>
              <a:gd name="T101" fmla="*/ 495 h 760"/>
              <a:gd name="T102" fmla="*/ 151 w 593"/>
              <a:gd name="T103" fmla="*/ 492 h 760"/>
              <a:gd name="T104" fmla="*/ 129 w 593"/>
              <a:gd name="T105" fmla="*/ 461 h 760"/>
              <a:gd name="T106" fmla="*/ 93 w 593"/>
              <a:gd name="T107" fmla="*/ 431 h 760"/>
              <a:gd name="T108" fmla="*/ 82 w 593"/>
              <a:gd name="T109" fmla="*/ 399 h 760"/>
              <a:gd name="T110" fmla="*/ 70 w 593"/>
              <a:gd name="T111" fmla="*/ 366 h 760"/>
              <a:gd name="T112" fmla="*/ 55 w 593"/>
              <a:gd name="T113" fmla="*/ 332 h 760"/>
              <a:gd name="T114" fmla="*/ 39 w 593"/>
              <a:gd name="T115" fmla="*/ 304 h 760"/>
              <a:gd name="T116" fmla="*/ 37 w 593"/>
              <a:gd name="T117" fmla="*/ 272 h 760"/>
              <a:gd name="T118" fmla="*/ 4 w 593"/>
              <a:gd name="T119" fmla="*/ 250 h 7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593" h="760">
                <a:moveTo>
                  <a:pt x="383" y="0"/>
                </a:moveTo>
                <a:lnTo>
                  <a:pt x="383" y="1"/>
                </a:lnTo>
                <a:lnTo>
                  <a:pt x="383" y="1"/>
                </a:lnTo>
                <a:lnTo>
                  <a:pt x="383" y="1"/>
                </a:lnTo>
                <a:lnTo>
                  <a:pt x="383" y="3"/>
                </a:lnTo>
                <a:lnTo>
                  <a:pt x="383" y="4"/>
                </a:lnTo>
                <a:lnTo>
                  <a:pt x="383" y="5"/>
                </a:lnTo>
                <a:lnTo>
                  <a:pt x="384" y="7"/>
                </a:lnTo>
                <a:lnTo>
                  <a:pt x="384" y="7"/>
                </a:lnTo>
                <a:lnTo>
                  <a:pt x="385" y="8"/>
                </a:lnTo>
                <a:lnTo>
                  <a:pt x="385" y="8"/>
                </a:lnTo>
                <a:lnTo>
                  <a:pt x="386" y="8"/>
                </a:lnTo>
                <a:lnTo>
                  <a:pt x="387" y="8"/>
                </a:lnTo>
                <a:lnTo>
                  <a:pt x="387" y="8"/>
                </a:lnTo>
                <a:lnTo>
                  <a:pt x="388" y="8"/>
                </a:lnTo>
                <a:lnTo>
                  <a:pt x="388" y="7"/>
                </a:lnTo>
                <a:lnTo>
                  <a:pt x="389" y="6"/>
                </a:lnTo>
                <a:lnTo>
                  <a:pt x="391" y="4"/>
                </a:lnTo>
                <a:lnTo>
                  <a:pt x="392" y="3"/>
                </a:lnTo>
                <a:lnTo>
                  <a:pt x="392" y="3"/>
                </a:lnTo>
                <a:lnTo>
                  <a:pt x="393" y="2"/>
                </a:lnTo>
                <a:lnTo>
                  <a:pt x="394" y="2"/>
                </a:lnTo>
                <a:lnTo>
                  <a:pt x="395" y="2"/>
                </a:lnTo>
                <a:lnTo>
                  <a:pt x="395" y="2"/>
                </a:lnTo>
                <a:lnTo>
                  <a:pt x="396" y="2"/>
                </a:lnTo>
                <a:lnTo>
                  <a:pt x="396" y="4"/>
                </a:lnTo>
                <a:lnTo>
                  <a:pt x="398" y="6"/>
                </a:lnTo>
                <a:lnTo>
                  <a:pt x="400" y="8"/>
                </a:lnTo>
                <a:lnTo>
                  <a:pt x="401" y="10"/>
                </a:lnTo>
                <a:lnTo>
                  <a:pt x="401" y="11"/>
                </a:lnTo>
                <a:lnTo>
                  <a:pt x="402" y="14"/>
                </a:lnTo>
                <a:lnTo>
                  <a:pt x="403" y="15"/>
                </a:lnTo>
                <a:lnTo>
                  <a:pt x="403" y="15"/>
                </a:lnTo>
                <a:lnTo>
                  <a:pt x="403" y="16"/>
                </a:lnTo>
                <a:lnTo>
                  <a:pt x="404" y="16"/>
                </a:lnTo>
                <a:lnTo>
                  <a:pt x="405" y="16"/>
                </a:lnTo>
                <a:lnTo>
                  <a:pt x="405" y="16"/>
                </a:lnTo>
                <a:lnTo>
                  <a:pt x="406" y="16"/>
                </a:lnTo>
                <a:lnTo>
                  <a:pt x="407" y="16"/>
                </a:lnTo>
                <a:lnTo>
                  <a:pt x="410" y="15"/>
                </a:lnTo>
                <a:lnTo>
                  <a:pt x="411" y="15"/>
                </a:lnTo>
                <a:lnTo>
                  <a:pt x="412" y="15"/>
                </a:lnTo>
                <a:lnTo>
                  <a:pt x="414" y="14"/>
                </a:lnTo>
                <a:lnTo>
                  <a:pt x="415" y="13"/>
                </a:lnTo>
                <a:lnTo>
                  <a:pt x="416" y="12"/>
                </a:lnTo>
                <a:lnTo>
                  <a:pt x="417" y="11"/>
                </a:lnTo>
                <a:lnTo>
                  <a:pt x="418" y="10"/>
                </a:lnTo>
                <a:lnTo>
                  <a:pt x="418" y="11"/>
                </a:lnTo>
                <a:lnTo>
                  <a:pt x="418" y="12"/>
                </a:lnTo>
                <a:lnTo>
                  <a:pt x="420" y="14"/>
                </a:lnTo>
                <a:lnTo>
                  <a:pt x="421" y="15"/>
                </a:lnTo>
                <a:lnTo>
                  <a:pt x="422" y="17"/>
                </a:lnTo>
                <a:lnTo>
                  <a:pt x="423" y="19"/>
                </a:lnTo>
                <a:lnTo>
                  <a:pt x="423" y="20"/>
                </a:lnTo>
                <a:lnTo>
                  <a:pt x="424" y="21"/>
                </a:lnTo>
                <a:lnTo>
                  <a:pt x="424" y="22"/>
                </a:lnTo>
                <a:lnTo>
                  <a:pt x="424" y="24"/>
                </a:lnTo>
                <a:lnTo>
                  <a:pt x="424" y="25"/>
                </a:lnTo>
                <a:lnTo>
                  <a:pt x="424" y="25"/>
                </a:lnTo>
                <a:lnTo>
                  <a:pt x="424" y="26"/>
                </a:lnTo>
                <a:lnTo>
                  <a:pt x="423" y="27"/>
                </a:lnTo>
                <a:lnTo>
                  <a:pt x="423" y="28"/>
                </a:lnTo>
                <a:lnTo>
                  <a:pt x="421" y="31"/>
                </a:lnTo>
                <a:lnTo>
                  <a:pt x="419" y="33"/>
                </a:lnTo>
                <a:lnTo>
                  <a:pt x="418" y="34"/>
                </a:lnTo>
                <a:lnTo>
                  <a:pt x="417" y="38"/>
                </a:lnTo>
                <a:lnTo>
                  <a:pt x="416" y="39"/>
                </a:lnTo>
                <a:lnTo>
                  <a:pt x="416" y="40"/>
                </a:lnTo>
                <a:lnTo>
                  <a:pt x="415" y="41"/>
                </a:lnTo>
                <a:lnTo>
                  <a:pt x="415" y="42"/>
                </a:lnTo>
                <a:lnTo>
                  <a:pt x="415" y="43"/>
                </a:lnTo>
                <a:lnTo>
                  <a:pt x="415" y="43"/>
                </a:lnTo>
                <a:lnTo>
                  <a:pt x="415" y="44"/>
                </a:lnTo>
                <a:lnTo>
                  <a:pt x="416" y="45"/>
                </a:lnTo>
                <a:lnTo>
                  <a:pt x="416" y="45"/>
                </a:lnTo>
                <a:lnTo>
                  <a:pt x="417" y="45"/>
                </a:lnTo>
                <a:lnTo>
                  <a:pt x="417" y="46"/>
                </a:lnTo>
                <a:lnTo>
                  <a:pt x="418" y="46"/>
                </a:lnTo>
                <a:lnTo>
                  <a:pt x="419" y="46"/>
                </a:lnTo>
                <a:lnTo>
                  <a:pt x="423" y="47"/>
                </a:lnTo>
                <a:lnTo>
                  <a:pt x="424" y="47"/>
                </a:lnTo>
                <a:lnTo>
                  <a:pt x="425" y="48"/>
                </a:lnTo>
                <a:lnTo>
                  <a:pt x="426" y="47"/>
                </a:lnTo>
                <a:lnTo>
                  <a:pt x="427" y="47"/>
                </a:lnTo>
                <a:lnTo>
                  <a:pt x="428" y="47"/>
                </a:lnTo>
                <a:lnTo>
                  <a:pt x="430" y="46"/>
                </a:lnTo>
                <a:lnTo>
                  <a:pt x="433" y="45"/>
                </a:lnTo>
                <a:lnTo>
                  <a:pt x="435" y="44"/>
                </a:lnTo>
                <a:lnTo>
                  <a:pt x="436" y="44"/>
                </a:lnTo>
                <a:lnTo>
                  <a:pt x="437" y="44"/>
                </a:lnTo>
                <a:lnTo>
                  <a:pt x="440" y="44"/>
                </a:lnTo>
                <a:lnTo>
                  <a:pt x="442" y="44"/>
                </a:lnTo>
                <a:lnTo>
                  <a:pt x="443" y="44"/>
                </a:lnTo>
                <a:lnTo>
                  <a:pt x="446" y="44"/>
                </a:lnTo>
                <a:lnTo>
                  <a:pt x="449" y="45"/>
                </a:lnTo>
                <a:lnTo>
                  <a:pt x="451" y="45"/>
                </a:lnTo>
                <a:lnTo>
                  <a:pt x="452" y="45"/>
                </a:lnTo>
                <a:lnTo>
                  <a:pt x="453" y="45"/>
                </a:lnTo>
                <a:lnTo>
                  <a:pt x="457" y="44"/>
                </a:lnTo>
                <a:lnTo>
                  <a:pt x="459" y="44"/>
                </a:lnTo>
                <a:lnTo>
                  <a:pt x="460" y="44"/>
                </a:lnTo>
                <a:lnTo>
                  <a:pt x="461" y="45"/>
                </a:lnTo>
                <a:lnTo>
                  <a:pt x="462" y="45"/>
                </a:lnTo>
                <a:lnTo>
                  <a:pt x="463" y="45"/>
                </a:lnTo>
                <a:lnTo>
                  <a:pt x="465" y="46"/>
                </a:lnTo>
                <a:lnTo>
                  <a:pt x="466" y="47"/>
                </a:lnTo>
                <a:lnTo>
                  <a:pt x="467" y="47"/>
                </a:lnTo>
                <a:lnTo>
                  <a:pt x="467" y="48"/>
                </a:lnTo>
                <a:lnTo>
                  <a:pt x="467" y="48"/>
                </a:lnTo>
                <a:lnTo>
                  <a:pt x="467" y="48"/>
                </a:lnTo>
                <a:lnTo>
                  <a:pt x="467" y="49"/>
                </a:lnTo>
                <a:lnTo>
                  <a:pt x="467" y="49"/>
                </a:lnTo>
                <a:lnTo>
                  <a:pt x="464" y="50"/>
                </a:lnTo>
                <a:lnTo>
                  <a:pt x="463" y="51"/>
                </a:lnTo>
                <a:lnTo>
                  <a:pt x="462" y="51"/>
                </a:lnTo>
                <a:lnTo>
                  <a:pt x="462" y="52"/>
                </a:lnTo>
                <a:lnTo>
                  <a:pt x="461" y="52"/>
                </a:lnTo>
                <a:lnTo>
                  <a:pt x="461" y="53"/>
                </a:lnTo>
                <a:lnTo>
                  <a:pt x="461" y="53"/>
                </a:lnTo>
                <a:lnTo>
                  <a:pt x="461" y="54"/>
                </a:lnTo>
                <a:lnTo>
                  <a:pt x="461" y="54"/>
                </a:lnTo>
                <a:lnTo>
                  <a:pt x="461" y="54"/>
                </a:lnTo>
                <a:lnTo>
                  <a:pt x="462" y="55"/>
                </a:lnTo>
                <a:lnTo>
                  <a:pt x="462" y="55"/>
                </a:lnTo>
                <a:lnTo>
                  <a:pt x="462" y="56"/>
                </a:lnTo>
                <a:lnTo>
                  <a:pt x="464" y="57"/>
                </a:lnTo>
                <a:lnTo>
                  <a:pt x="465" y="58"/>
                </a:lnTo>
                <a:lnTo>
                  <a:pt x="466" y="59"/>
                </a:lnTo>
                <a:lnTo>
                  <a:pt x="467" y="60"/>
                </a:lnTo>
                <a:lnTo>
                  <a:pt x="472" y="62"/>
                </a:lnTo>
                <a:lnTo>
                  <a:pt x="475" y="64"/>
                </a:lnTo>
                <a:lnTo>
                  <a:pt x="477" y="65"/>
                </a:lnTo>
                <a:lnTo>
                  <a:pt x="482" y="69"/>
                </a:lnTo>
                <a:lnTo>
                  <a:pt x="484" y="70"/>
                </a:lnTo>
                <a:lnTo>
                  <a:pt x="485" y="71"/>
                </a:lnTo>
                <a:lnTo>
                  <a:pt x="487" y="72"/>
                </a:lnTo>
                <a:lnTo>
                  <a:pt x="488" y="72"/>
                </a:lnTo>
                <a:lnTo>
                  <a:pt x="490" y="73"/>
                </a:lnTo>
                <a:lnTo>
                  <a:pt x="491" y="73"/>
                </a:lnTo>
                <a:lnTo>
                  <a:pt x="493" y="74"/>
                </a:lnTo>
                <a:lnTo>
                  <a:pt x="495" y="74"/>
                </a:lnTo>
                <a:lnTo>
                  <a:pt x="497" y="74"/>
                </a:lnTo>
                <a:lnTo>
                  <a:pt x="499" y="74"/>
                </a:lnTo>
                <a:lnTo>
                  <a:pt x="501" y="74"/>
                </a:lnTo>
                <a:lnTo>
                  <a:pt x="502" y="74"/>
                </a:lnTo>
                <a:lnTo>
                  <a:pt x="504" y="74"/>
                </a:lnTo>
                <a:lnTo>
                  <a:pt x="506" y="73"/>
                </a:lnTo>
                <a:lnTo>
                  <a:pt x="507" y="73"/>
                </a:lnTo>
                <a:lnTo>
                  <a:pt x="512" y="72"/>
                </a:lnTo>
                <a:lnTo>
                  <a:pt x="514" y="72"/>
                </a:lnTo>
                <a:lnTo>
                  <a:pt x="515" y="71"/>
                </a:lnTo>
                <a:lnTo>
                  <a:pt x="517" y="71"/>
                </a:lnTo>
                <a:lnTo>
                  <a:pt x="518" y="72"/>
                </a:lnTo>
                <a:lnTo>
                  <a:pt x="520" y="72"/>
                </a:lnTo>
                <a:lnTo>
                  <a:pt x="521" y="72"/>
                </a:lnTo>
                <a:lnTo>
                  <a:pt x="522" y="73"/>
                </a:lnTo>
                <a:lnTo>
                  <a:pt x="523" y="74"/>
                </a:lnTo>
                <a:lnTo>
                  <a:pt x="524" y="74"/>
                </a:lnTo>
                <a:lnTo>
                  <a:pt x="525" y="75"/>
                </a:lnTo>
                <a:lnTo>
                  <a:pt x="526" y="77"/>
                </a:lnTo>
                <a:lnTo>
                  <a:pt x="530" y="81"/>
                </a:lnTo>
                <a:lnTo>
                  <a:pt x="532" y="83"/>
                </a:lnTo>
                <a:lnTo>
                  <a:pt x="533" y="84"/>
                </a:lnTo>
                <a:lnTo>
                  <a:pt x="536" y="87"/>
                </a:lnTo>
                <a:lnTo>
                  <a:pt x="540" y="91"/>
                </a:lnTo>
                <a:lnTo>
                  <a:pt x="541" y="92"/>
                </a:lnTo>
                <a:lnTo>
                  <a:pt x="542" y="92"/>
                </a:lnTo>
                <a:lnTo>
                  <a:pt x="544" y="93"/>
                </a:lnTo>
                <a:lnTo>
                  <a:pt x="545" y="93"/>
                </a:lnTo>
                <a:lnTo>
                  <a:pt x="550" y="94"/>
                </a:lnTo>
                <a:lnTo>
                  <a:pt x="551" y="94"/>
                </a:lnTo>
                <a:lnTo>
                  <a:pt x="552" y="95"/>
                </a:lnTo>
                <a:lnTo>
                  <a:pt x="554" y="95"/>
                </a:lnTo>
                <a:lnTo>
                  <a:pt x="555" y="96"/>
                </a:lnTo>
                <a:lnTo>
                  <a:pt x="556" y="97"/>
                </a:lnTo>
                <a:lnTo>
                  <a:pt x="557" y="97"/>
                </a:lnTo>
                <a:lnTo>
                  <a:pt x="558" y="98"/>
                </a:lnTo>
                <a:lnTo>
                  <a:pt x="558" y="99"/>
                </a:lnTo>
                <a:lnTo>
                  <a:pt x="559" y="99"/>
                </a:lnTo>
                <a:lnTo>
                  <a:pt x="559" y="100"/>
                </a:lnTo>
                <a:lnTo>
                  <a:pt x="559" y="101"/>
                </a:lnTo>
                <a:lnTo>
                  <a:pt x="559" y="102"/>
                </a:lnTo>
                <a:lnTo>
                  <a:pt x="560" y="106"/>
                </a:lnTo>
                <a:lnTo>
                  <a:pt x="560" y="107"/>
                </a:lnTo>
                <a:lnTo>
                  <a:pt x="561" y="107"/>
                </a:lnTo>
                <a:lnTo>
                  <a:pt x="561" y="108"/>
                </a:lnTo>
                <a:lnTo>
                  <a:pt x="561" y="108"/>
                </a:lnTo>
                <a:lnTo>
                  <a:pt x="562" y="108"/>
                </a:lnTo>
                <a:lnTo>
                  <a:pt x="562" y="109"/>
                </a:lnTo>
                <a:lnTo>
                  <a:pt x="563" y="109"/>
                </a:lnTo>
                <a:lnTo>
                  <a:pt x="567" y="110"/>
                </a:lnTo>
                <a:lnTo>
                  <a:pt x="571" y="111"/>
                </a:lnTo>
                <a:lnTo>
                  <a:pt x="574" y="112"/>
                </a:lnTo>
                <a:lnTo>
                  <a:pt x="576" y="113"/>
                </a:lnTo>
                <a:lnTo>
                  <a:pt x="579" y="114"/>
                </a:lnTo>
                <a:lnTo>
                  <a:pt x="588" y="119"/>
                </a:lnTo>
                <a:lnTo>
                  <a:pt x="589" y="120"/>
                </a:lnTo>
                <a:lnTo>
                  <a:pt x="590" y="120"/>
                </a:lnTo>
                <a:lnTo>
                  <a:pt x="590" y="121"/>
                </a:lnTo>
                <a:lnTo>
                  <a:pt x="591" y="121"/>
                </a:lnTo>
                <a:lnTo>
                  <a:pt x="591" y="122"/>
                </a:lnTo>
                <a:lnTo>
                  <a:pt x="591" y="123"/>
                </a:lnTo>
                <a:lnTo>
                  <a:pt x="591" y="130"/>
                </a:lnTo>
                <a:lnTo>
                  <a:pt x="591" y="132"/>
                </a:lnTo>
                <a:lnTo>
                  <a:pt x="592" y="137"/>
                </a:lnTo>
                <a:lnTo>
                  <a:pt x="592" y="143"/>
                </a:lnTo>
                <a:lnTo>
                  <a:pt x="593" y="145"/>
                </a:lnTo>
                <a:lnTo>
                  <a:pt x="593" y="150"/>
                </a:lnTo>
                <a:lnTo>
                  <a:pt x="593" y="152"/>
                </a:lnTo>
                <a:lnTo>
                  <a:pt x="593" y="153"/>
                </a:lnTo>
                <a:lnTo>
                  <a:pt x="593" y="154"/>
                </a:lnTo>
                <a:lnTo>
                  <a:pt x="592" y="155"/>
                </a:lnTo>
                <a:lnTo>
                  <a:pt x="592" y="156"/>
                </a:lnTo>
                <a:lnTo>
                  <a:pt x="592" y="157"/>
                </a:lnTo>
                <a:lnTo>
                  <a:pt x="591" y="158"/>
                </a:lnTo>
                <a:lnTo>
                  <a:pt x="588" y="160"/>
                </a:lnTo>
                <a:lnTo>
                  <a:pt x="588" y="160"/>
                </a:lnTo>
                <a:lnTo>
                  <a:pt x="587" y="161"/>
                </a:lnTo>
                <a:lnTo>
                  <a:pt x="586" y="162"/>
                </a:lnTo>
                <a:lnTo>
                  <a:pt x="586" y="163"/>
                </a:lnTo>
                <a:lnTo>
                  <a:pt x="585" y="165"/>
                </a:lnTo>
                <a:lnTo>
                  <a:pt x="584" y="168"/>
                </a:lnTo>
                <a:lnTo>
                  <a:pt x="583" y="172"/>
                </a:lnTo>
                <a:lnTo>
                  <a:pt x="582" y="174"/>
                </a:lnTo>
                <a:lnTo>
                  <a:pt x="582" y="176"/>
                </a:lnTo>
                <a:lnTo>
                  <a:pt x="581" y="182"/>
                </a:lnTo>
                <a:lnTo>
                  <a:pt x="581" y="183"/>
                </a:lnTo>
                <a:lnTo>
                  <a:pt x="581" y="186"/>
                </a:lnTo>
                <a:lnTo>
                  <a:pt x="582" y="189"/>
                </a:lnTo>
                <a:lnTo>
                  <a:pt x="582" y="191"/>
                </a:lnTo>
                <a:lnTo>
                  <a:pt x="582" y="192"/>
                </a:lnTo>
                <a:lnTo>
                  <a:pt x="581" y="194"/>
                </a:lnTo>
                <a:lnTo>
                  <a:pt x="581" y="195"/>
                </a:lnTo>
                <a:lnTo>
                  <a:pt x="581" y="197"/>
                </a:lnTo>
                <a:lnTo>
                  <a:pt x="580" y="199"/>
                </a:lnTo>
                <a:lnTo>
                  <a:pt x="579" y="203"/>
                </a:lnTo>
                <a:lnTo>
                  <a:pt x="578" y="204"/>
                </a:lnTo>
                <a:lnTo>
                  <a:pt x="578" y="205"/>
                </a:lnTo>
                <a:lnTo>
                  <a:pt x="578" y="206"/>
                </a:lnTo>
                <a:lnTo>
                  <a:pt x="578" y="207"/>
                </a:lnTo>
                <a:lnTo>
                  <a:pt x="578" y="209"/>
                </a:lnTo>
                <a:lnTo>
                  <a:pt x="578" y="213"/>
                </a:lnTo>
                <a:lnTo>
                  <a:pt x="578" y="215"/>
                </a:lnTo>
                <a:lnTo>
                  <a:pt x="578" y="216"/>
                </a:lnTo>
                <a:lnTo>
                  <a:pt x="577" y="218"/>
                </a:lnTo>
                <a:lnTo>
                  <a:pt x="577" y="219"/>
                </a:lnTo>
                <a:lnTo>
                  <a:pt x="577" y="221"/>
                </a:lnTo>
                <a:lnTo>
                  <a:pt x="576" y="223"/>
                </a:lnTo>
                <a:lnTo>
                  <a:pt x="576" y="224"/>
                </a:lnTo>
                <a:lnTo>
                  <a:pt x="576" y="225"/>
                </a:lnTo>
                <a:lnTo>
                  <a:pt x="576" y="226"/>
                </a:lnTo>
                <a:lnTo>
                  <a:pt x="577" y="226"/>
                </a:lnTo>
                <a:lnTo>
                  <a:pt x="577" y="227"/>
                </a:lnTo>
                <a:lnTo>
                  <a:pt x="579" y="228"/>
                </a:lnTo>
                <a:lnTo>
                  <a:pt x="580" y="228"/>
                </a:lnTo>
                <a:lnTo>
                  <a:pt x="581" y="229"/>
                </a:lnTo>
                <a:lnTo>
                  <a:pt x="582" y="230"/>
                </a:lnTo>
                <a:lnTo>
                  <a:pt x="582" y="231"/>
                </a:lnTo>
                <a:lnTo>
                  <a:pt x="582" y="232"/>
                </a:lnTo>
                <a:lnTo>
                  <a:pt x="582" y="233"/>
                </a:lnTo>
                <a:lnTo>
                  <a:pt x="582" y="233"/>
                </a:lnTo>
                <a:lnTo>
                  <a:pt x="582" y="234"/>
                </a:lnTo>
                <a:lnTo>
                  <a:pt x="581" y="235"/>
                </a:lnTo>
                <a:lnTo>
                  <a:pt x="581" y="236"/>
                </a:lnTo>
                <a:lnTo>
                  <a:pt x="580" y="236"/>
                </a:lnTo>
                <a:lnTo>
                  <a:pt x="578" y="238"/>
                </a:lnTo>
                <a:lnTo>
                  <a:pt x="574" y="241"/>
                </a:lnTo>
                <a:lnTo>
                  <a:pt x="573" y="243"/>
                </a:lnTo>
                <a:lnTo>
                  <a:pt x="571" y="244"/>
                </a:lnTo>
                <a:lnTo>
                  <a:pt x="570" y="245"/>
                </a:lnTo>
                <a:lnTo>
                  <a:pt x="568" y="249"/>
                </a:lnTo>
                <a:lnTo>
                  <a:pt x="567" y="250"/>
                </a:lnTo>
                <a:lnTo>
                  <a:pt x="566" y="251"/>
                </a:lnTo>
                <a:lnTo>
                  <a:pt x="565" y="251"/>
                </a:lnTo>
                <a:lnTo>
                  <a:pt x="565" y="252"/>
                </a:lnTo>
                <a:lnTo>
                  <a:pt x="564" y="252"/>
                </a:lnTo>
                <a:lnTo>
                  <a:pt x="563" y="252"/>
                </a:lnTo>
                <a:lnTo>
                  <a:pt x="562" y="252"/>
                </a:lnTo>
                <a:lnTo>
                  <a:pt x="562" y="252"/>
                </a:lnTo>
                <a:lnTo>
                  <a:pt x="561" y="252"/>
                </a:lnTo>
                <a:lnTo>
                  <a:pt x="560" y="252"/>
                </a:lnTo>
                <a:lnTo>
                  <a:pt x="559" y="251"/>
                </a:lnTo>
                <a:lnTo>
                  <a:pt x="555" y="249"/>
                </a:lnTo>
                <a:lnTo>
                  <a:pt x="554" y="249"/>
                </a:lnTo>
                <a:lnTo>
                  <a:pt x="554" y="248"/>
                </a:lnTo>
                <a:lnTo>
                  <a:pt x="553" y="248"/>
                </a:lnTo>
                <a:lnTo>
                  <a:pt x="552" y="248"/>
                </a:lnTo>
                <a:lnTo>
                  <a:pt x="550" y="248"/>
                </a:lnTo>
                <a:lnTo>
                  <a:pt x="549" y="249"/>
                </a:lnTo>
                <a:lnTo>
                  <a:pt x="548" y="249"/>
                </a:lnTo>
                <a:lnTo>
                  <a:pt x="547" y="250"/>
                </a:lnTo>
                <a:lnTo>
                  <a:pt x="545" y="251"/>
                </a:lnTo>
                <a:lnTo>
                  <a:pt x="543" y="251"/>
                </a:lnTo>
                <a:lnTo>
                  <a:pt x="542" y="252"/>
                </a:lnTo>
                <a:lnTo>
                  <a:pt x="540" y="254"/>
                </a:lnTo>
                <a:lnTo>
                  <a:pt x="539" y="254"/>
                </a:lnTo>
                <a:lnTo>
                  <a:pt x="538" y="256"/>
                </a:lnTo>
                <a:lnTo>
                  <a:pt x="537" y="257"/>
                </a:lnTo>
                <a:lnTo>
                  <a:pt x="535" y="258"/>
                </a:lnTo>
                <a:lnTo>
                  <a:pt x="534" y="259"/>
                </a:lnTo>
                <a:lnTo>
                  <a:pt x="533" y="261"/>
                </a:lnTo>
                <a:lnTo>
                  <a:pt x="529" y="266"/>
                </a:lnTo>
                <a:lnTo>
                  <a:pt x="528" y="268"/>
                </a:lnTo>
                <a:lnTo>
                  <a:pt x="527" y="269"/>
                </a:lnTo>
                <a:lnTo>
                  <a:pt x="527" y="270"/>
                </a:lnTo>
                <a:lnTo>
                  <a:pt x="526" y="271"/>
                </a:lnTo>
                <a:lnTo>
                  <a:pt x="526" y="273"/>
                </a:lnTo>
                <a:lnTo>
                  <a:pt x="526" y="274"/>
                </a:lnTo>
                <a:lnTo>
                  <a:pt x="526" y="275"/>
                </a:lnTo>
                <a:lnTo>
                  <a:pt x="526" y="276"/>
                </a:lnTo>
                <a:lnTo>
                  <a:pt x="526" y="277"/>
                </a:lnTo>
                <a:lnTo>
                  <a:pt x="527" y="278"/>
                </a:lnTo>
                <a:lnTo>
                  <a:pt x="527" y="278"/>
                </a:lnTo>
                <a:lnTo>
                  <a:pt x="528" y="279"/>
                </a:lnTo>
                <a:lnTo>
                  <a:pt x="528" y="279"/>
                </a:lnTo>
                <a:lnTo>
                  <a:pt x="529" y="279"/>
                </a:lnTo>
                <a:lnTo>
                  <a:pt x="530" y="279"/>
                </a:lnTo>
                <a:lnTo>
                  <a:pt x="531" y="279"/>
                </a:lnTo>
                <a:lnTo>
                  <a:pt x="533" y="279"/>
                </a:lnTo>
                <a:lnTo>
                  <a:pt x="535" y="279"/>
                </a:lnTo>
                <a:lnTo>
                  <a:pt x="537" y="279"/>
                </a:lnTo>
                <a:lnTo>
                  <a:pt x="538" y="279"/>
                </a:lnTo>
                <a:lnTo>
                  <a:pt x="540" y="279"/>
                </a:lnTo>
                <a:lnTo>
                  <a:pt x="541" y="279"/>
                </a:lnTo>
                <a:lnTo>
                  <a:pt x="542" y="280"/>
                </a:lnTo>
                <a:lnTo>
                  <a:pt x="542" y="280"/>
                </a:lnTo>
                <a:lnTo>
                  <a:pt x="543" y="281"/>
                </a:lnTo>
                <a:lnTo>
                  <a:pt x="543" y="281"/>
                </a:lnTo>
                <a:lnTo>
                  <a:pt x="543" y="282"/>
                </a:lnTo>
                <a:lnTo>
                  <a:pt x="544" y="282"/>
                </a:lnTo>
                <a:lnTo>
                  <a:pt x="543" y="283"/>
                </a:lnTo>
                <a:lnTo>
                  <a:pt x="543" y="283"/>
                </a:lnTo>
                <a:lnTo>
                  <a:pt x="542" y="284"/>
                </a:lnTo>
                <a:lnTo>
                  <a:pt x="542" y="284"/>
                </a:lnTo>
                <a:lnTo>
                  <a:pt x="540" y="285"/>
                </a:lnTo>
                <a:lnTo>
                  <a:pt x="535" y="288"/>
                </a:lnTo>
                <a:lnTo>
                  <a:pt x="534" y="288"/>
                </a:lnTo>
                <a:lnTo>
                  <a:pt x="534" y="288"/>
                </a:lnTo>
                <a:lnTo>
                  <a:pt x="534" y="289"/>
                </a:lnTo>
                <a:lnTo>
                  <a:pt x="534" y="289"/>
                </a:lnTo>
                <a:lnTo>
                  <a:pt x="534" y="290"/>
                </a:lnTo>
                <a:lnTo>
                  <a:pt x="534" y="291"/>
                </a:lnTo>
                <a:lnTo>
                  <a:pt x="534" y="292"/>
                </a:lnTo>
                <a:lnTo>
                  <a:pt x="534" y="292"/>
                </a:lnTo>
                <a:lnTo>
                  <a:pt x="535" y="293"/>
                </a:lnTo>
                <a:lnTo>
                  <a:pt x="535" y="294"/>
                </a:lnTo>
                <a:lnTo>
                  <a:pt x="537" y="296"/>
                </a:lnTo>
                <a:lnTo>
                  <a:pt x="538" y="297"/>
                </a:lnTo>
                <a:lnTo>
                  <a:pt x="538" y="298"/>
                </a:lnTo>
                <a:lnTo>
                  <a:pt x="539" y="299"/>
                </a:lnTo>
                <a:lnTo>
                  <a:pt x="539" y="300"/>
                </a:lnTo>
                <a:lnTo>
                  <a:pt x="540" y="301"/>
                </a:lnTo>
                <a:lnTo>
                  <a:pt x="540" y="301"/>
                </a:lnTo>
                <a:lnTo>
                  <a:pt x="539" y="302"/>
                </a:lnTo>
                <a:lnTo>
                  <a:pt x="539" y="302"/>
                </a:lnTo>
                <a:lnTo>
                  <a:pt x="539" y="303"/>
                </a:lnTo>
                <a:lnTo>
                  <a:pt x="538" y="303"/>
                </a:lnTo>
                <a:lnTo>
                  <a:pt x="537" y="304"/>
                </a:lnTo>
                <a:lnTo>
                  <a:pt x="536" y="304"/>
                </a:lnTo>
                <a:lnTo>
                  <a:pt x="535" y="304"/>
                </a:lnTo>
                <a:lnTo>
                  <a:pt x="533" y="304"/>
                </a:lnTo>
                <a:lnTo>
                  <a:pt x="532" y="305"/>
                </a:lnTo>
                <a:lnTo>
                  <a:pt x="531" y="305"/>
                </a:lnTo>
                <a:lnTo>
                  <a:pt x="531" y="305"/>
                </a:lnTo>
                <a:lnTo>
                  <a:pt x="531" y="305"/>
                </a:lnTo>
                <a:lnTo>
                  <a:pt x="531" y="305"/>
                </a:lnTo>
                <a:lnTo>
                  <a:pt x="531" y="306"/>
                </a:lnTo>
                <a:lnTo>
                  <a:pt x="532" y="306"/>
                </a:lnTo>
                <a:lnTo>
                  <a:pt x="533" y="307"/>
                </a:lnTo>
                <a:lnTo>
                  <a:pt x="535" y="308"/>
                </a:lnTo>
                <a:lnTo>
                  <a:pt x="536" y="309"/>
                </a:lnTo>
                <a:lnTo>
                  <a:pt x="537" y="310"/>
                </a:lnTo>
                <a:lnTo>
                  <a:pt x="537" y="310"/>
                </a:lnTo>
                <a:lnTo>
                  <a:pt x="538" y="311"/>
                </a:lnTo>
                <a:lnTo>
                  <a:pt x="538" y="312"/>
                </a:lnTo>
                <a:lnTo>
                  <a:pt x="538" y="313"/>
                </a:lnTo>
                <a:lnTo>
                  <a:pt x="537" y="314"/>
                </a:lnTo>
                <a:lnTo>
                  <a:pt x="537" y="314"/>
                </a:lnTo>
                <a:lnTo>
                  <a:pt x="537" y="315"/>
                </a:lnTo>
                <a:lnTo>
                  <a:pt x="537" y="315"/>
                </a:lnTo>
                <a:lnTo>
                  <a:pt x="538" y="315"/>
                </a:lnTo>
                <a:lnTo>
                  <a:pt x="538" y="316"/>
                </a:lnTo>
                <a:lnTo>
                  <a:pt x="539" y="316"/>
                </a:lnTo>
                <a:lnTo>
                  <a:pt x="539" y="316"/>
                </a:lnTo>
                <a:lnTo>
                  <a:pt x="540" y="316"/>
                </a:lnTo>
                <a:lnTo>
                  <a:pt x="541" y="316"/>
                </a:lnTo>
                <a:lnTo>
                  <a:pt x="544" y="316"/>
                </a:lnTo>
                <a:lnTo>
                  <a:pt x="546" y="316"/>
                </a:lnTo>
                <a:lnTo>
                  <a:pt x="547" y="317"/>
                </a:lnTo>
                <a:lnTo>
                  <a:pt x="549" y="317"/>
                </a:lnTo>
                <a:lnTo>
                  <a:pt x="550" y="318"/>
                </a:lnTo>
                <a:lnTo>
                  <a:pt x="552" y="318"/>
                </a:lnTo>
                <a:lnTo>
                  <a:pt x="553" y="319"/>
                </a:lnTo>
                <a:lnTo>
                  <a:pt x="554" y="320"/>
                </a:lnTo>
                <a:lnTo>
                  <a:pt x="554" y="320"/>
                </a:lnTo>
                <a:lnTo>
                  <a:pt x="555" y="321"/>
                </a:lnTo>
                <a:lnTo>
                  <a:pt x="555" y="322"/>
                </a:lnTo>
                <a:lnTo>
                  <a:pt x="556" y="322"/>
                </a:lnTo>
                <a:lnTo>
                  <a:pt x="556" y="324"/>
                </a:lnTo>
                <a:lnTo>
                  <a:pt x="556" y="326"/>
                </a:lnTo>
                <a:lnTo>
                  <a:pt x="556" y="329"/>
                </a:lnTo>
                <a:lnTo>
                  <a:pt x="556" y="331"/>
                </a:lnTo>
                <a:lnTo>
                  <a:pt x="556" y="334"/>
                </a:lnTo>
                <a:lnTo>
                  <a:pt x="556" y="335"/>
                </a:lnTo>
                <a:lnTo>
                  <a:pt x="555" y="337"/>
                </a:lnTo>
                <a:lnTo>
                  <a:pt x="554" y="343"/>
                </a:lnTo>
                <a:lnTo>
                  <a:pt x="554" y="345"/>
                </a:lnTo>
                <a:lnTo>
                  <a:pt x="553" y="347"/>
                </a:lnTo>
                <a:lnTo>
                  <a:pt x="553" y="352"/>
                </a:lnTo>
                <a:lnTo>
                  <a:pt x="553" y="356"/>
                </a:lnTo>
                <a:lnTo>
                  <a:pt x="553" y="357"/>
                </a:lnTo>
                <a:lnTo>
                  <a:pt x="553" y="363"/>
                </a:lnTo>
                <a:lnTo>
                  <a:pt x="553" y="364"/>
                </a:lnTo>
                <a:lnTo>
                  <a:pt x="553" y="365"/>
                </a:lnTo>
                <a:lnTo>
                  <a:pt x="553" y="365"/>
                </a:lnTo>
                <a:lnTo>
                  <a:pt x="553" y="366"/>
                </a:lnTo>
                <a:lnTo>
                  <a:pt x="554" y="366"/>
                </a:lnTo>
                <a:lnTo>
                  <a:pt x="554" y="367"/>
                </a:lnTo>
                <a:lnTo>
                  <a:pt x="556" y="368"/>
                </a:lnTo>
                <a:lnTo>
                  <a:pt x="557" y="368"/>
                </a:lnTo>
                <a:lnTo>
                  <a:pt x="558" y="369"/>
                </a:lnTo>
                <a:lnTo>
                  <a:pt x="559" y="370"/>
                </a:lnTo>
                <a:lnTo>
                  <a:pt x="560" y="371"/>
                </a:lnTo>
                <a:lnTo>
                  <a:pt x="561" y="372"/>
                </a:lnTo>
                <a:lnTo>
                  <a:pt x="561" y="373"/>
                </a:lnTo>
                <a:lnTo>
                  <a:pt x="562" y="375"/>
                </a:lnTo>
                <a:lnTo>
                  <a:pt x="562" y="377"/>
                </a:lnTo>
                <a:lnTo>
                  <a:pt x="563" y="379"/>
                </a:lnTo>
                <a:lnTo>
                  <a:pt x="563" y="380"/>
                </a:lnTo>
                <a:lnTo>
                  <a:pt x="563" y="382"/>
                </a:lnTo>
                <a:lnTo>
                  <a:pt x="563" y="384"/>
                </a:lnTo>
                <a:lnTo>
                  <a:pt x="563" y="386"/>
                </a:lnTo>
                <a:lnTo>
                  <a:pt x="563" y="388"/>
                </a:lnTo>
                <a:lnTo>
                  <a:pt x="563" y="390"/>
                </a:lnTo>
                <a:lnTo>
                  <a:pt x="562" y="390"/>
                </a:lnTo>
                <a:lnTo>
                  <a:pt x="562" y="390"/>
                </a:lnTo>
                <a:lnTo>
                  <a:pt x="561" y="390"/>
                </a:lnTo>
                <a:lnTo>
                  <a:pt x="561" y="391"/>
                </a:lnTo>
                <a:lnTo>
                  <a:pt x="560" y="392"/>
                </a:lnTo>
                <a:lnTo>
                  <a:pt x="560" y="393"/>
                </a:lnTo>
                <a:lnTo>
                  <a:pt x="559" y="394"/>
                </a:lnTo>
                <a:lnTo>
                  <a:pt x="559" y="395"/>
                </a:lnTo>
                <a:lnTo>
                  <a:pt x="557" y="401"/>
                </a:lnTo>
                <a:lnTo>
                  <a:pt x="557" y="403"/>
                </a:lnTo>
                <a:lnTo>
                  <a:pt x="557" y="403"/>
                </a:lnTo>
                <a:lnTo>
                  <a:pt x="557" y="404"/>
                </a:lnTo>
                <a:lnTo>
                  <a:pt x="557" y="405"/>
                </a:lnTo>
                <a:lnTo>
                  <a:pt x="557" y="405"/>
                </a:lnTo>
                <a:lnTo>
                  <a:pt x="557" y="406"/>
                </a:lnTo>
                <a:lnTo>
                  <a:pt x="557" y="407"/>
                </a:lnTo>
                <a:lnTo>
                  <a:pt x="558" y="408"/>
                </a:lnTo>
                <a:lnTo>
                  <a:pt x="560" y="410"/>
                </a:lnTo>
                <a:lnTo>
                  <a:pt x="560" y="410"/>
                </a:lnTo>
                <a:lnTo>
                  <a:pt x="560" y="411"/>
                </a:lnTo>
                <a:lnTo>
                  <a:pt x="561" y="412"/>
                </a:lnTo>
                <a:lnTo>
                  <a:pt x="561" y="414"/>
                </a:lnTo>
                <a:lnTo>
                  <a:pt x="561" y="416"/>
                </a:lnTo>
                <a:lnTo>
                  <a:pt x="562" y="417"/>
                </a:lnTo>
                <a:lnTo>
                  <a:pt x="562" y="423"/>
                </a:lnTo>
                <a:lnTo>
                  <a:pt x="562" y="425"/>
                </a:lnTo>
                <a:lnTo>
                  <a:pt x="563" y="428"/>
                </a:lnTo>
                <a:lnTo>
                  <a:pt x="563" y="429"/>
                </a:lnTo>
                <a:lnTo>
                  <a:pt x="564" y="431"/>
                </a:lnTo>
                <a:lnTo>
                  <a:pt x="565" y="434"/>
                </a:lnTo>
                <a:lnTo>
                  <a:pt x="566" y="437"/>
                </a:lnTo>
                <a:lnTo>
                  <a:pt x="567" y="438"/>
                </a:lnTo>
                <a:lnTo>
                  <a:pt x="567" y="440"/>
                </a:lnTo>
                <a:lnTo>
                  <a:pt x="568" y="441"/>
                </a:lnTo>
                <a:lnTo>
                  <a:pt x="568" y="441"/>
                </a:lnTo>
                <a:lnTo>
                  <a:pt x="568" y="442"/>
                </a:lnTo>
                <a:lnTo>
                  <a:pt x="567" y="443"/>
                </a:lnTo>
                <a:lnTo>
                  <a:pt x="564" y="448"/>
                </a:lnTo>
                <a:lnTo>
                  <a:pt x="563" y="449"/>
                </a:lnTo>
                <a:lnTo>
                  <a:pt x="562" y="451"/>
                </a:lnTo>
                <a:lnTo>
                  <a:pt x="561" y="453"/>
                </a:lnTo>
                <a:lnTo>
                  <a:pt x="561" y="454"/>
                </a:lnTo>
                <a:lnTo>
                  <a:pt x="561" y="456"/>
                </a:lnTo>
                <a:lnTo>
                  <a:pt x="560" y="460"/>
                </a:lnTo>
                <a:lnTo>
                  <a:pt x="560" y="462"/>
                </a:lnTo>
                <a:lnTo>
                  <a:pt x="560" y="464"/>
                </a:lnTo>
                <a:lnTo>
                  <a:pt x="560" y="466"/>
                </a:lnTo>
                <a:lnTo>
                  <a:pt x="561" y="469"/>
                </a:lnTo>
                <a:lnTo>
                  <a:pt x="561" y="471"/>
                </a:lnTo>
                <a:lnTo>
                  <a:pt x="562" y="473"/>
                </a:lnTo>
                <a:lnTo>
                  <a:pt x="564" y="477"/>
                </a:lnTo>
                <a:lnTo>
                  <a:pt x="565" y="479"/>
                </a:lnTo>
                <a:lnTo>
                  <a:pt x="566" y="480"/>
                </a:lnTo>
                <a:lnTo>
                  <a:pt x="568" y="483"/>
                </a:lnTo>
                <a:lnTo>
                  <a:pt x="569" y="483"/>
                </a:lnTo>
                <a:lnTo>
                  <a:pt x="569" y="484"/>
                </a:lnTo>
                <a:lnTo>
                  <a:pt x="570" y="485"/>
                </a:lnTo>
                <a:lnTo>
                  <a:pt x="570" y="487"/>
                </a:lnTo>
                <a:lnTo>
                  <a:pt x="570" y="488"/>
                </a:lnTo>
                <a:lnTo>
                  <a:pt x="569" y="489"/>
                </a:lnTo>
                <a:lnTo>
                  <a:pt x="569" y="492"/>
                </a:lnTo>
                <a:lnTo>
                  <a:pt x="568" y="494"/>
                </a:lnTo>
                <a:lnTo>
                  <a:pt x="568" y="495"/>
                </a:lnTo>
                <a:lnTo>
                  <a:pt x="567" y="496"/>
                </a:lnTo>
                <a:lnTo>
                  <a:pt x="565" y="499"/>
                </a:lnTo>
                <a:lnTo>
                  <a:pt x="564" y="501"/>
                </a:lnTo>
                <a:lnTo>
                  <a:pt x="563" y="503"/>
                </a:lnTo>
                <a:lnTo>
                  <a:pt x="562" y="507"/>
                </a:lnTo>
                <a:lnTo>
                  <a:pt x="561" y="509"/>
                </a:lnTo>
                <a:lnTo>
                  <a:pt x="560" y="510"/>
                </a:lnTo>
                <a:lnTo>
                  <a:pt x="560" y="512"/>
                </a:lnTo>
                <a:lnTo>
                  <a:pt x="559" y="512"/>
                </a:lnTo>
                <a:lnTo>
                  <a:pt x="558" y="513"/>
                </a:lnTo>
                <a:lnTo>
                  <a:pt x="554" y="516"/>
                </a:lnTo>
                <a:lnTo>
                  <a:pt x="551" y="518"/>
                </a:lnTo>
                <a:lnTo>
                  <a:pt x="549" y="520"/>
                </a:lnTo>
                <a:lnTo>
                  <a:pt x="548" y="521"/>
                </a:lnTo>
                <a:lnTo>
                  <a:pt x="546" y="523"/>
                </a:lnTo>
                <a:lnTo>
                  <a:pt x="545" y="524"/>
                </a:lnTo>
                <a:lnTo>
                  <a:pt x="544" y="525"/>
                </a:lnTo>
                <a:lnTo>
                  <a:pt x="544" y="526"/>
                </a:lnTo>
                <a:lnTo>
                  <a:pt x="544" y="528"/>
                </a:lnTo>
                <a:lnTo>
                  <a:pt x="543" y="529"/>
                </a:lnTo>
                <a:lnTo>
                  <a:pt x="543" y="530"/>
                </a:lnTo>
                <a:lnTo>
                  <a:pt x="543" y="531"/>
                </a:lnTo>
                <a:lnTo>
                  <a:pt x="543" y="533"/>
                </a:lnTo>
                <a:lnTo>
                  <a:pt x="544" y="535"/>
                </a:lnTo>
                <a:lnTo>
                  <a:pt x="544" y="536"/>
                </a:lnTo>
                <a:lnTo>
                  <a:pt x="544" y="537"/>
                </a:lnTo>
                <a:lnTo>
                  <a:pt x="544" y="538"/>
                </a:lnTo>
                <a:lnTo>
                  <a:pt x="543" y="538"/>
                </a:lnTo>
                <a:lnTo>
                  <a:pt x="543" y="539"/>
                </a:lnTo>
                <a:lnTo>
                  <a:pt x="543" y="540"/>
                </a:lnTo>
                <a:lnTo>
                  <a:pt x="542" y="541"/>
                </a:lnTo>
                <a:lnTo>
                  <a:pt x="542" y="541"/>
                </a:lnTo>
                <a:lnTo>
                  <a:pt x="541" y="542"/>
                </a:lnTo>
                <a:lnTo>
                  <a:pt x="541" y="542"/>
                </a:lnTo>
                <a:lnTo>
                  <a:pt x="540" y="543"/>
                </a:lnTo>
                <a:lnTo>
                  <a:pt x="537" y="545"/>
                </a:lnTo>
                <a:lnTo>
                  <a:pt x="536" y="545"/>
                </a:lnTo>
                <a:lnTo>
                  <a:pt x="536" y="545"/>
                </a:lnTo>
                <a:lnTo>
                  <a:pt x="535" y="546"/>
                </a:lnTo>
                <a:lnTo>
                  <a:pt x="535" y="546"/>
                </a:lnTo>
                <a:lnTo>
                  <a:pt x="535" y="547"/>
                </a:lnTo>
                <a:lnTo>
                  <a:pt x="535" y="547"/>
                </a:lnTo>
                <a:lnTo>
                  <a:pt x="535" y="548"/>
                </a:lnTo>
                <a:lnTo>
                  <a:pt x="535" y="549"/>
                </a:lnTo>
                <a:lnTo>
                  <a:pt x="535" y="550"/>
                </a:lnTo>
                <a:lnTo>
                  <a:pt x="535" y="550"/>
                </a:lnTo>
                <a:lnTo>
                  <a:pt x="535" y="551"/>
                </a:lnTo>
                <a:lnTo>
                  <a:pt x="536" y="552"/>
                </a:lnTo>
                <a:lnTo>
                  <a:pt x="536" y="553"/>
                </a:lnTo>
                <a:lnTo>
                  <a:pt x="536" y="554"/>
                </a:lnTo>
                <a:lnTo>
                  <a:pt x="537" y="554"/>
                </a:lnTo>
                <a:lnTo>
                  <a:pt x="538" y="555"/>
                </a:lnTo>
                <a:lnTo>
                  <a:pt x="539" y="556"/>
                </a:lnTo>
                <a:lnTo>
                  <a:pt x="541" y="558"/>
                </a:lnTo>
                <a:lnTo>
                  <a:pt x="541" y="558"/>
                </a:lnTo>
                <a:lnTo>
                  <a:pt x="542" y="559"/>
                </a:lnTo>
                <a:lnTo>
                  <a:pt x="542" y="559"/>
                </a:lnTo>
                <a:lnTo>
                  <a:pt x="542" y="560"/>
                </a:lnTo>
                <a:lnTo>
                  <a:pt x="542" y="560"/>
                </a:lnTo>
                <a:lnTo>
                  <a:pt x="542" y="561"/>
                </a:lnTo>
                <a:lnTo>
                  <a:pt x="541" y="563"/>
                </a:lnTo>
                <a:lnTo>
                  <a:pt x="541" y="564"/>
                </a:lnTo>
                <a:lnTo>
                  <a:pt x="540" y="564"/>
                </a:lnTo>
                <a:lnTo>
                  <a:pt x="540" y="565"/>
                </a:lnTo>
                <a:lnTo>
                  <a:pt x="539" y="565"/>
                </a:lnTo>
                <a:lnTo>
                  <a:pt x="539" y="565"/>
                </a:lnTo>
                <a:lnTo>
                  <a:pt x="537" y="566"/>
                </a:lnTo>
                <a:lnTo>
                  <a:pt x="536" y="567"/>
                </a:lnTo>
                <a:lnTo>
                  <a:pt x="535" y="567"/>
                </a:lnTo>
                <a:lnTo>
                  <a:pt x="534" y="570"/>
                </a:lnTo>
                <a:lnTo>
                  <a:pt x="532" y="571"/>
                </a:lnTo>
                <a:lnTo>
                  <a:pt x="531" y="572"/>
                </a:lnTo>
                <a:lnTo>
                  <a:pt x="530" y="573"/>
                </a:lnTo>
                <a:lnTo>
                  <a:pt x="530" y="574"/>
                </a:lnTo>
                <a:lnTo>
                  <a:pt x="529" y="575"/>
                </a:lnTo>
                <a:lnTo>
                  <a:pt x="529" y="576"/>
                </a:lnTo>
                <a:lnTo>
                  <a:pt x="529" y="577"/>
                </a:lnTo>
                <a:lnTo>
                  <a:pt x="529" y="578"/>
                </a:lnTo>
                <a:lnTo>
                  <a:pt x="529" y="579"/>
                </a:lnTo>
                <a:lnTo>
                  <a:pt x="529" y="580"/>
                </a:lnTo>
                <a:lnTo>
                  <a:pt x="530" y="582"/>
                </a:lnTo>
                <a:lnTo>
                  <a:pt x="531" y="584"/>
                </a:lnTo>
                <a:lnTo>
                  <a:pt x="532" y="585"/>
                </a:lnTo>
                <a:lnTo>
                  <a:pt x="534" y="588"/>
                </a:lnTo>
                <a:lnTo>
                  <a:pt x="535" y="589"/>
                </a:lnTo>
                <a:lnTo>
                  <a:pt x="535" y="590"/>
                </a:lnTo>
                <a:lnTo>
                  <a:pt x="536" y="591"/>
                </a:lnTo>
                <a:lnTo>
                  <a:pt x="536" y="593"/>
                </a:lnTo>
                <a:lnTo>
                  <a:pt x="536" y="594"/>
                </a:lnTo>
                <a:lnTo>
                  <a:pt x="536" y="595"/>
                </a:lnTo>
                <a:lnTo>
                  <a:pt x="536" y="596"/>
                </a:lnTo>
                <a:lnTo>
                  <a:pt x="536" y="597"/>
                </a:lnTo>
                <a:lnTo>
                  <a:pt x="536" y="598"/>
                </a:lnTo>
                <a:lnTo>
                  <a:pt x="535" y="598"/>
                </a:lnTo>
                <a:lnTo>
                  <a:pt x="535" y="599"/>
                </a:lnTo>
                <a:lnTo>
                  <a:pt x="533" y="601"/>
                </a:lnTo>
                <a:lnTo>
                  <a:pt x="532" y="602"/>
                </a:lnTo>
                <a:lnTo>
                  <a:pt x="531" y="604"/>
                </a:lnTo>
                <a:lnTo>
                  <a:pt x="530" y="605"/>
                </a:lnTo>
                <a:lnTo>
                  <a:pt x="529" y="606"/>
                </a:lnTo>
                <a:lnTo>
                  <a:pt x="529" y="608"/>
                </a:lnTo>
                <a:lnTo>
                  <a:pt x="527" y="613"/>
                </a:lnTo>
                <a:lnTo>
                  <a:pt x="526" y="617"/>
                </a:lnTo>
                <a:lnTo>
                  <a:pt x="526" y="617"/>
                </a:lnTo>
                <a:lnTo>
                  <a:pt x="525" y="618"/>
                </a:lnTo>
                <a:lnTo>
                  <a:pt x="525" y="619"/>
                </a:lnTo>
                <a:lnTo>
                  <a:pt x="524" y="619"/>
                </a:lnTo>
                <a:lnTo>
                  <a:pt x="523" y="619"/>
                </a:lnTo>
                <a:lnTo>
                  <a:pt x="519" y="621"/>
                </a:lnTo>
                <a:lnTo>
                  <a:pt x="517" y="622"/>
                </a:lnTo>
                <a:lnTo>
                  <a:pt x="515" y="623"/>
                </a:lnTo>
                <a:lnTo>
                  <a:pt x="514" y="624"/>
                </a:lnTo>
                <a:lnTo>
                  <a:pt x="510" y="627"/>
                </a:lnTo>
                <a:lnTo>
                  <a:pt x="508" y="629"/>
                </a:lnTo>
                <a:lnTo>
                  <a:pt x="506" y="630"/>
                </a:lnTo>
                <a:lnTo>
                  <a:pt x="505" y="630"/>
                </a:lnTo>
                <a:lnTo>
                  <a:pt x="504" y="631"/>
                </a:lnTo>
                <a:lnTo>
                  <a:pt x="502" y="631"/>
                </a:lnTo>
                <a:lnTo>
                  <a:pt x="501" y="632"/>
                </a:lnTo>
                <a:lnTo>
                  <a:pt x="500" y="632"/>
                </a:lnTo>
                <a:lnTo>
                  <a:pt x="499" y="632"/>
                </a:lnTo>
                <a:lnTo>
                  <a:pt x="498" y="632"/>
                </a:lnTo>
                <a:lnTo>
                  <a:pt x="497" y="632"/>
                </a:lnTo>
                <a:lnTo>
                  <a:pt x="495" y="632"/>
                </a:lnTo>
                <a:lnTo>
                  <a:pt x="490" y="631"/>
                </a:lnTo>
                <a:lnTo>
                  <a:pt x="489" y="631"/>
                </a:lnTo>
                <a:lnTo>
                  <a:pt x="488" y="631"/>
                </a:lnTo>
                <a:lnTo>
                  <a:pt x="487" y="631"/>
                </a:lnTo>
                <a:lnTo>
                  <a:pt x="487" y="631"/>
                </a:lnTo>
                <a:lnTo>
                  <a:pt x="486" y="631"/>
                </a:lnTo>
                <a:lnTo>
                  <a:pt x="486" y="632"/>
                </a:lnTo>
                <a:lnTo>
                  <a:pt x="486" y="633"/>
                </a:lnTo>
                <a:lnTo>
                  <a:pt x="485" y="638"/>
                </a:lnTo>
                <a:lnTo>
                  <a:pt x="484" y="641"/>
                </a:lnTo>
                <a:lnTo>
                  <a:pt x="484" y="643"/>
                </a:lnTo>
                <a:lnTo>
                  <a:pt x="484" y="649"/>
                </a:lnTo>
                <a:lnTo>
                  <a:pt x="483" y="651"/>
                </a:lnTo>
                <a:lnTo>
                  <a:pt x="483" y="653"/>
                </a:lnTo>
                <a:lnTo>
                  <a:pt x="482" y="656"/>
                </a:lnTo>
                <a:lnTo>
                  <a:pt x="482" y="658"/>
                </a:lnTo>
                <a:lnTo>
                  <a:pt x="482" y="659"/>
                </a:lnTo>
                <a:lnTo>
                  <a:pt x="482" y="660"/>
                </a:lnTo>
                <a:lnTo>
                  <a:pt x="482" y="662"/>
                </a:lnTo>
                <a:lnTo>
                  <a:pt x="483" y="663"/>
                </a:lnTo>
                <a:lnTo>
                  <a:pt x="484" y="667"/>
                </a:lnTo>
                <a:lnTo>
                  <a:pt x="485" y="669"/>
                </a:lnTo>
                <a:lnTo>
                  <a:pt x="485" y="670"/>
                </a:lnTo>
                <a:lnTo>
                  <a:pt x="487" y="676"/>
                </a:lnTo>
                <a:lnTo>
                  <a:pt x="487" y="678"/>
                </a:lnTo>
                <a:lnTo>
                  <a:pt x="487" y="680"/>
                </a:lnTo>
                <a:lnTo>
                  <a:pt x="487" y="682"/>
                </a:lnTo>
                <a:lnTo>
                  <a:pt x="487" y="684"/>
                </a:lnTo>
                <a:lnTo>
                  <a:pt x="486" y="685"/>
                </a:lnTo>
                <a:lnTo>
                  <a:pt x="486" y="686"/>
                </a:lnTo>
                <a:lnTo>
                  <a:pt x="486" y="687"/>
                </a:lnTo>
                <a:lnTo>
                  <a:pt x="485" y="688"/>
                </a:lnTo>
                <a:lnTo>
                  <a:pt x="485" y="688"/>
                </a:lnTo>
                <a:lnTo>
                  <a:pt x="484" y="689"/>
                </a:lnTo>
                <a:lnTo>
                  <a:pt x="483" y="690"/>
                </a:lnTo>
                <a:lnTo>
                  <a:pt x="483" y="691"/>
                </a:lnTo>
                <a:lnTo>
                  <a:pt x="481" y="692"/>
                </a:lnTo>
                <a:lnTo>
                  <a:pt x="480" y="693"/>
                </a:lnTo>
                <a:lnTo>
                  <a:pt x="479" y="693"/>
                </a:lnTo>
                <a:lnTo>
                  <a:pt x="476" y="695"/>
                </a:lnTo>
                <a:lnTo>
                  <a:pt x="475" y="695"/>
                </a:lnTo>
                <a:lnTo>
                  <a:pt x="474" y="696"/>
                </a:lnTo>
                <a:lnTo>
                  <a:pt x="473" y="696"/>
                </a:lnTo>
                <a:lnTo>
                  <a:pt x="472" y="697"/>
                </a:lnTo>
                <a:lnTo>
                  <a:pt x="471" y="698"/>
                </a:lnTo>
                <a:lnTo>
                  <a:pt x="470" y="699"/>
                </a:lnTo>
                <a:lnTo>
                  <a:pt x="469" y="700"/>
                </a:lnTo>
                <a:lnTo>
                  <a:pt x="468" y="702"/>
                </a:lnTo>
                <a:lnTo>
                  <a:pt x="466" y="705"/>
                </a:lnTo>
                <a:lnTo>
                  <a:pt x="465" y="708"/>
                </a:lnTo>
                <a:lnTo>
                  <a:pt x="464" y="710"/>
                </a:lnTo>
                <a:lnTo>
                  <a:pt x="463" y="712"/>
                </a:lnTo>
                <a:lnTo>
                  <a:pt x="463" y="713"/>
                </a:lnTo>
                <a:lnTo>
                  <a:pt x="462" y="716"/>
                </a:lnTo>
                <a:lnTo>
                  <a:pt x="462" y="718"/>
                </a:lnTo>
                <a:lnTo>
                  <a:pt x="461" y="722"/>
                </a:lnTo>
                <a:lnTo>
                  <a:pt x="461" y="724"/>
                </a:lnTo>
                <a:lnTo>
                  <a:pt x="460" y="726"/>
                </a:lnTo>
                <a:lnTo>
                  <a:pt x="460" y="728"/>
                </a:lnTo>
                <a:lnTo>
                  <a:pt x="460" y="730"/>
                </a:lnTo>
                <a:lnTo>
                  <a:pt x="460" y="732"/>
                </a:lnTo>
                <a:lnTo>
                  <a:pt x="461" y="734"/>
                </a:lnTo>
                <a:lnTo>
                  <a:pt x="461" y="735"/>
                </a:lnTo>
                <a:lnTo>
                  <a:pt x="461" y="736"/>
                </a:lnTo>
                <a:lnTo>
                  <a:pt x="461" y="738"/>
                </a:lnTo>
                <a:lnTo>
                  <a:pt x="462" y="739"/>
                </a:lnTo>
                <a:lnTo>
                  <a:pt x="464" y="744"/>
                </a:lnTo>
                <a:lnTo>
                  <a:pt x="464" y="746"/>
                </a:lnTo>
                <a:lnTo>
                  <a:pt x="464" y="746"/>
                </a:lnTo>
                <a:lnTo>
                  <a:pt x="463" y="746"/>
                </a:lnTo>
                <a:lnTo>
                  <a:pt x="462" y="745"/>
                </a:lnTo>
                <a:lnTo>
                  <a:pt x="461" y="745"/>
                </a:lnTo>
                <a:lnTo>
                  <a:pt x="460" y="745"/>
                </a:lnTo>
                <a:lnTo>
                  <a:pt x="459" y="745"/>
                </a:lnTo>
                <a:lnTo>
                  <a:pt x="457" y="745"/>
                </a:lnTo>
                <a:lnTo>
                  <a:pt x="456" y="745"/>
                </a:lnTo>
                <a:lnTo>
                  <a:pt x="454" y="746"/>
                </a:lnTo>
                <a:lnTo>
                  <a:pt x="453" y="747"/>
                </a:lnTo>
                <a:lnTo>
                  <a:pt x="451" y="747"/>
                </a:lnTo>
                <a:lnTo>
                  <a:pt x="450" y="748"/>
                </a:lnTo>
                <a:lnTo>
                  <a:pt x="449" y="749"/>
                </a:lnTo>
                <a:lnTo>
                  <a:pt x="448" y="750"/>
                </a:lnTo>
                <a:lnTo>
                  <a:pt x="447" y="751"/>
                </a:lnTo>
                <a:lnTo>
                  <a:pt x="447" y="752"/>
                </a:lnTo>
                <a:lnTo>
                  <a:pt x="446" y="753"/>
                </a:lnTo>
                <a:lnTo>
                  <a:pt x="444" y="757"/>
                </a:lnTo>
                <a:lnTo>
                  <a:pt x="443" y="758"/>
                </a:lnTo>
                <a:lnTo>
                  <a:pt x="443" y="758"/>
                </a:lnTo>
                <a:lnTo>
                  <a:pt x="443" y="759"/>
                </a:lnTo>
                <a:lnTo>
                  <a:pt x="442" y="759"/>
                </a:lnTo>
                <a:lnTo>
                  <a:pt x="442" y="759"/>
                </a:lnTo>
                <a:lnTo>
                  <a:pt x="441" y="759"/>
                </a:lnTo>
                <a:lnTo>
                  <a:pt x="440" y="760"/>
                </a:lnTo>
                <a:lnTo>
                  <a:pt x="439" y="759"/>
                </a:lnTo>
                <a:lnTo>
                  <a:pt x="438" y="759"/>
                </a:lnTo>
                <a:lnTo>
                  <a:pt x="437" y="759"/>
                </a:lnTo>
                <a:lnTo>
                  <a:pt x="436" y="758"/>
                </a:lnTo>
                <a:lnTo>
                  <a:pt x="434" y="757"/>
                </a:lnTo>
                <a:lnTo>
                  <a:pt x="430" y="755"/>
                </a:lnTo>
                <a:lnTo>
                  <a:pt x="428" y="753"/>
                </a:lnTo>
                <a:lnTo>
                  <a:pt x="424" y="750"/>
                </a:lnTo>
                <a:lnTo>
                  <a:pt x="418" y="746"/>
                </a:lnTo>
                <a:lnTo>
                  <a:pt x="415" y="744"/>
                </a:lnTo>
                <a:lnTo>
                  <a:pt x="412" y="742"/>
                </a:lnTo>
                <a:lnTo>
                  <a:pt x="411" y="741"/>
                </a:lnTo>
                <a:lnTo>
                  <a:pt x="409" y="739"/>
                </a:lnTo>
                <a:lnTo>
                  <a:pt x="407" y="737"/>
                </a:lnTo>
                <a:lnTo>
                  <a:pt x="406" y="735"/>
                </a:lnTo>
                <a:lnTo>
                  <a:pt x="405" y="734"/>
                </a:lnTo>
                <a:lnTo>
                  <a:pt x="404" y="732"/>
                </a:lnTo>
                <a:lnTo>
                  <a:pt x="404" y="731"/>
                </a:lnTo>
                <a:lnTo>
                  <a:pt x="403" y="730"/>
                </a:lnTo>
                <a:lnTo>
                  <a:pt x="403" y="728"/>
                </a:lnTo>
                <a:lnTo>
                  <a:pt x="402" y="726"/>
                </a:lnTo>
                <a:lnTo>
                  <a:pt x="402" y="720"/>
                </a:lnTo>
                <a:lnTo>
                  <a:pt x="401" y="714"/>
                </a:lnTo>
                <a:lnTo>
                  <a:pt x="401" y="709"/>
                </a:lnTo>
                <a:lnTo>
                  <a:pt x="401" y="707"/>
                </a:lnTo>
                <a:lnTo>
                  <a:pt x="400" y="704"/>
                </a:lnTo>
                <a:lnTo>
                  <a:pt x="400" y="702"/>
                </a:lnTo>
                <a:lnTo>
                  <a:pt x="399" y="699"/>
                </a:lnTo>
                <a:lnTo>
                  <a:pt x="398" y="694"/>
                </a:lnTo>
                <a:lnTo>
                  <a:pt x="397" y="692"/>
                </a:lnTo>
                <a:lnTo>
                  <a:pt x="396" y="691"/>
                </a:lnTo>
                <a:lnTo>
                  <a:pt x="396" y="690"/>
                </a:lnTo>
                <a:lnTo>
                  <a:pt x="395" y="689"/>
                </a:lnTo>
                <a:lnTo>
                  <a:pt x="394" y="687"/>
                </a:lnTo>
                <a:lnTo>
                  <a:pt x="391" y="683"/>
                </a:lnTo>
                <a:lnTo>
                  <a:pt x="387" y="679"/>
                </a:lnTo>
                <a:lnTo>
                  <a:pt x="383" y="674"/>
                </a:lnTo>
                <a:lnTo>
                  <a:pt x="376" y="666"/>
                </a:lnTo>
                <a:lnTo>
                  <a:pt x="375" y="665"/>
                </a:lnTo>
                <a:lnTo>
                  <a:pt x="373" y="663"/>
                </a:lnTo>
                <a:lnTo>
                  <a:pt x="372" y="661"/>
                </a:lnTo>
                <a:lnTo>
                  <a:pt x="370" y="660"/>
                </a:lnTo>
                <a:lnTo>
                  <a:pt x="368" y="657"/>
                </a:lnTo>
                <a:lnTo>
                  <a:pt x="366" y="656"/>
                </a:lnTo>
                <a:lnTo>
                  <a:pt x="364" y="655"/>
                </a:lnTo>
                <a:lnTo>
                  <a:pt x="362" y="653"/>
                </a:lnTo>
                <a:lnTo>
                  <a:pt x="360" y="651"/>
                </a:lnTo>
                <a:lnTo>
                  <a:pt x="358" y="650"/>
                </a:lnTo>
                <a:lnTo>
                  <a:pt x="356" y="649"/>
                </a:lnTo>
                <a:lnTo>
                  <a:pt x="353" y="647"/>
                </a:lnTo>
                <a:lnTo>
                  <a:pt x="352" y="647"/>
                </a:lnTo>
                <a:lnTo>
                  <a:pt x="351" y="646"/>
                </a:lnTo>
                <a:lnTo>
                  <a:pt x="348" y="646"/>
                </a:lnTo>
                <a:lnTo>
                  <a:pt x="346" y="646"/>
                </a:lnTo>
                <a:lnTo>
                  <a:pt x="344" y="645"/>
                </a:lnTo>
                <a:lnTo>
                  <a:pt x="341" y="645"/>
                </a:lnTo>
                <a:lnTo>
                  <a:pt x="335" y="645"/>
                </a:lnTo>
                <a:lnTo>
                  <a:pt x="332" y="645"/>
                </a:lnTo>
                <a:lnTo>
                  <a:pt x="331" y="645"/>
                </a:lnTo>
                <a:lnTo>
                  <a:pt x="329" y="645"/>
                </a:lnTo>
                <a:lnTo>
                  <a:pt x="328" y="644"/>
                </a:lnTo>
                <a:lnTo>
                  <a:pt x="326" y="644"/>
                </a:lnTo>
                <a:lnTo>
                  <a:pt x="324" y="643"/>
                </a:lnTo>
                <a:lnTo>
                  <a:pt x="322" y="642"/>
                </a:lnTo>
                <a:lnTo>
                  <a:pt x="320" y="641"/>
                </a:lnTo>
                <a:lnTo>
                  <a:pt x="318" y="640"/>
                </a:lnTo>
                <a:lnTo>
                  <a:pt x="316" y="639"/>
                </a:lnTo>
                <a:lnTo>
                  <a:pt x="314" y="637"/>
                </a:lnTo>
                <a:lnTo>
                  <a:pt x="312" y="636"/>
                </a:lnTo>
                <a:lnTo>
                  <a:pt x="311" y="634"/>
                </a:lnTo>
                <a:lnTo>
                  <a:pt x="309" y="633"/>
                </a:lnTo>
                <a:lnTo>
                  <a:pt x="308" y="631"/>
                </a:lnTo>
                <a:lnTo>
                  <a:pt x="308" y="630"/>
                </a:lnTo>
                <a:lnTo>
                  <a:pt x="307" y="629"/>
                </a:lnTo>
                <a:lnTo>
                  <a:pt x="306" y="627"/>
                </a:lnTo>
                <a:lnTo>
                  <a:pt x="306" y="625"/>
                </a:lnTo>
                <a:lnTo>
                  <a:pt x="305" y="623"/>
                </a:lnTo>
                <a:lnTo>
                  <a:pt x="304" y="617"/>
                </a:lnTo>
                <a:lnTo>
                  <a:pt x="303" y="615"/>
                </a:lnTo>
                <a:lnTo>
                  <a:pt x="303" y="613"/>
                </a:lnTo>
                <a:lnTo>
                  <a:pt x="302" y="612"/>
                </a:lnTo>
                <a:lnTo>
                  <a:pt x="301" y="610"/>
                </a:lnTo>
                <a:lnTo>
                  <a:pt x="301" y="609"/>
                </a:lnTo>
                <a:lnTo>
                  <a:pt x="300" y="608"/>
                </a:lnTo>
                <a:lnTo>
                  <a:pt x="299" y="606"/>
                </a:lnTo>
                <a:lnTo>
                  <a:pt x="296" y="603"/>
                </a:lnTo>
                <a:lnTo>
                  <a:pt x="291" y="597"/>
                </a:lnTo>
                <a:lnTo>
                  <a:pt x="284" y="590"/>
                </a:lnTo>
                <a:lnTo>
                  <a:pt x="283" y="589"/>
                </a:lnTo>
                <a:lnTo>
                  <a:pt x="282" y="588"/>
                </a:lnTo>
                <a:lnTo>
                  <a:pt x="281" y="587"/>
                </a:lnTo>
                <a:lnTo>
                  <a:pt x="280" y="585"/>
                </a:lnTo>
                <a:lnTo>
                  <a:pt x="280" y="584"/>
                </a:lnTo>
                <a:lnTo>
                  <a:pt x="278" y="580"/>
                </a:lnTo>
                <a:lnTo>
                  <a:pt x="277" y="578"/>
                </a:lnTo>
                <a:lnTo>
                  <a:pt x="275" y="576"/>
                </a:lnTo>
                <a:lnTo>
                  <a:pt x="272" y="572"/>
                </a:lnTo>
                <a:lnTo>
                  <a:pt x="271" y="571"/>
                </a:lnTo>
                <a:lnTo>
                  <a:pt x="270" y="569"/>
                </a:lnTo>
                <a:lnTo>
                  <a:pt x="267" y="564"/>
                </a:lnTo>
                <a:lnTo>
                  <a:pt x="267" y="563"/>
                </a:lnTo>
                <a:lnTo>
                  <a:pt x="266" y="562"/>
                </a:lnTo>
                <a:lnTo>
                  <a:pt x="265" y="561"/>
                </a:lnTo>
                <a:lnTo>
                  <a:pt x="264" y="560"/>
                </a:lnTo>
                <a:lnTo>
                  <a:pt x="260" y="556"/>
                </a:lnTo>
                <a:lnTo>
                  <a:pt x="258" y="555"/>
                </a:lnTo>
                <a:lnTo>
                  <a:pt x="257" y="553"/>
                </a:lnTo>
                <a:lnTo>
                  <a:pt x="255" y="551"/>
                </a:lnTo>
                <a:lnTo>
                  <a:pt x="254" y="549"/>
                </a:lnTo>
                <a:lnTo>
                  <a:pt x="253" y="548"/>
                </a:lnTo>
                <a:lnTo>
                  <a:pt x="249" y="545"/>
                </a:lnTo>
                <a:lnTo>
                  <a:pt x="248" y="544"/>
                </a:lnTo>
                <a:lnTo>
                  <a:pt x="248" y="543"/>
                </a:lnTo>
                <a:lnTo>
                  <a:pt x="247" y="542"/>
                </a:lnTo>
                <a:lnTo>
                  <a:pt x="246" y="541"/>
                </a:lnTo>
                <a:lnTo>
                  <a:pt x="246" y="539"/>
                </a:lnTo>
                <a:lnTo>
                  <a:pt x="245" y="538"/>
                </a:lnTo>
                <a:lnTo>
                  <a:pt x="245" y="536"/>
                </a:lnTo>
                <a:lnTo>
                  <a:pt x="244" y="530"/>
                </a:lnTo>
                <a:lnTo>
                  <a:pt x="243" y="528"/>
                </a:lnTo>
                <a:lnTo>
                  <a:pt x="243" y="527"/>
                </a:lnTo>
                <a:lnTo>
                  <a:pt x="243" y="525"/>
                </a:lnTo>
                <a:lnTo>
                  <a:pt x="242" y="524"/>
                </a:lnTo>
                <a:lnTo>
                  <a:pt x="242" y="523"/>
                </a:lnTo>
                <a:lnTo>
                  <a:pt x="241" y="522"/>
                </a:lnTo>
                <a:lnTo>
                  <a:pt x="240" y="521"/>
                </a:lnTo>
                <a:lnTo>
                  <a:pt x="237" y="517"/>
                </a:lnTo>
                <a:lnTo>
                  <a:pt x="233" y="514"/>
                </a:lnTo>
                <a:lnTo>
                  <a:pt x="229" y="509"/>
                </a:lnTo>
                <a:lnTo>
                  <a:pt x="226" y="506"/>
                </a:lnTo>
                <a:lnTo>
                  <a:pt x="224" y="504"/>
                </a:lnTo>
                <a:lnTo>
                  <a:pt x="222" y="503"/>
                </a:lnTo>
                <a:lnTo>
                  <a:pt x="221" y="501"/>
                </a:lnTo>
                <a:lnTo>
                  <a:pt x="219" y="500"/>
                </a:lnTo>
                <a:lnTo>
                  <a:pt x="218" y="499"/>
                </a:lnTo>
                <a:lnTo>
                  <a:pt x="216" y="498"/>
                </a:lnTo>
                <a:lnTo>
                  <a:pt x="214" y="497"/>
                </a:lnTo>
                <a:lnTo>
                  <a:pt x="212" y="496"/>
                </a:lnTo>
                <a:lnTo>
                  <a:pt x="210" y="495"/>
                </a:lnTo>
                <a:lnTo>
                  <a:pt x="209" y="495"/>
                </a:lnTo>
                <a:lnTo>
                  <a:pt x="205" y="493"/>
                </a:lnTo>
                <a:lnTo>
                  <a:pt x="202" y="493"/>
                </a:lnTo>
                <a:lnTo>
                  <a:pt x="194" y="491"/>
                </a:lnTo>
                <a:lnTo>
                  <a:pt x="192" y="491"/>
                </a:lnTo>
                <a:lnTo>
                  <a:pt x="189" y="490"/>
                </a:lnTo>
                <a:lnTo>
                  <a:pt x="188" y="491"/>
                </a:lnTo>
                <a:lnTo>
                  <a:pt x="187" y="491"/>
                </a:lnTo>
                <a:lnTo>
                  <a:pt x="187" y="491"/>
                </a:lnTo>
                <a:lnTo>
                  <a:pt x="186" y="491"/>
                </a:lnTo>
                <a:lnTo>
                  <a:pt x="185" y="492"/>
                </a:lnTo>
                <a:lnTo>
                  <a:pt x="184" y="492"/>
                </a:lnTo>
                <a:lnTo>
                  <a:pt x="184" y="493"/>
                </a:lnTo>
                <a:lnTo>
                  <a:pt x="183" y="495"/>
                </a:lnTo>
                <a:lnTo>
                  <a:pt x="182" y="496"/>
                </a:lnTo>
                <a:lnTo>
                  <a:pt x="182" y="496"/>
                </a:lnTo>
                <a:lnTo>
                  <a:pt x="181" y="497"/>
                </a:lnTo>
                <a:lnTo>
                  <a:pt x="180" y="497"/>
                </a:lnTo>
                <a:lnTo>
                  <a:pt x="180" y="497"/>
                </a:lnTo>
                <a:lnTo>
                  <a:pt x="179" y="497"/>
                </a:lnTo>
                <a:lnTo>
                  <a:pt x="177" y="497"/>
                </a:lnTo>
                <a:lnTo>
                  <a:pt x="175" y="497"/>
                </a:lnTo>
                <a:lnTo>
                  <a:pt x="172" y="496"/>
                </a:lnTo>
                <a:lnTo>
                  <a:pt x="168" y="495"/>
                </a:lnTo>
                <a:lnTo>
                  <a:pt x="167" y="495"/>
                </a:lnTo>
                <a:lnTo>
                  <a:pt x="165" y="494"/>
                </a:lnTo>
                <a:lnTo>
                  <a:pt x="160" y="494"/>
                </a:lnTo>
                <a:lnTo>
                  <a:pt x="157" y="494"/>
                </a:lnTo>
                <a:lnTo>
                  <a:pt x="155" y="493"/>
                </a:lnTo>
                <a:lnTo>
                  <a:pt x="153" y="493"/>
                </a:lnTo>
                <a:lnTo>
                  <a:pt x="151" y="492"/>
                </a:lnTo>
                <a:lnTo>
                  <a:pt x="149" y="492"/>
                </a:lnTo>
                <a:lnTo>
                  <a:pt x="147" y="491"/>
                </a:lnTo>
                <a:lnTo>
                  <a:pt x="145" y="490"/>
                </a:lnTo>
                <a:lnTo>
                  <a:pt x="144" y="489"/>
                </a:lnTo>
                <a:lnTo>
                  <a:pt x="143" y="489"/>
                </a:lnTo>
                <a:lnTo>
                  <a:pt x="142" y="488"/>
                </a:lnTo>
                <a:lnTo>
                  <a:pt x="141" y="487"/>
                </a:lnTo>
                <a:lnTo>
                  <a:pt x="140" y="485"/>
                </a:lnTo>
                <a:lnTo>
                  <a:pt x="140" y="485"/>
                </a:lnTo>
                <a:lnTo>
                  <a:pt x="137" y="481"/>
                </a:lnTo>
                <a:lnTo>
                  <a:pt x="135" y="476"/>
                </a:lnTo>
                <a:lnTo>
                  <a:pt x="133" y="473"/>
                </a:lnTo>
                <a:lnTo>
                  <a:pt x="133" y="471"/>
                </a:lnTo>
                <a:lnTo>
                  <a:pt x="132" y="470"/>
                </a:lnTo>
                <a:lnTo>
                  <a:pt x="131" y="465"/>
                </a:lnTo>
                <a:lnTo>
                  <a:pt x="130" y="463"/>
                </a:lnTo>
                <a:lnTo>
                  <a:pt x="129" y="461"/>
                </a:lnTo>
                <a:lnTo>
                  <a:pt x="128" y="460"/>
                </a:lnTo>
                <a:lnTo>
                  <a:pt x="127" y="458"/>
                </a:lnTo>
                <a:lnTo>
                  <a:pt x="126" y="456"/>
                </a:lnTo>
                <a:lnTo>
                  <a:pt x="125" y="455"/>
                </a:lnTo>
                <a:lnTo>
                  <a:pt x="124" y="453"/>
                </a:lnTo>
                <a:lnTo>
                  <a:pt x="121" y="450"/>
                </a:lnTo>
                <a:lnTo>
                  <a:pt x="119" y="448"/>
                </a:lnTo>
                <a:lnTo>
                  <a:pt x="112" y="442"/>
                </a:lnTo>
                <a:lnTo>
                  <a:pt x="110" y="441"/>
                </a:lnTo>
                <a:lnTo>
                  <a:pt x="108" y="440"/>
                </a:lnTo>
                <a:lnTo>
                  <a:pt x="106" y="439"/>
                </a:lnTo>
                <a:lnTo>
                  <a:pt x="104" y="438"/>
                </a:lnTo>
                <a:lnTo>
                  <a:pt x="99" y="435"/>
                </a:lnTo>
                <a:lnTo>
                  <a:pt x="97" y="435"/>
                </a:lnTo>
                <a:lnTo>
                  <a:pt x="96" y="434"/>
                </a:lnTo>
                <a:lnTo>
                  <a:pt x="94" y="433"/>
                </a:lnTo>
                <a:lnTo>
                  <a:pt x="93" y="431"/>
                </a:lnTo>
                <a:lnTo>
                  <a:pt x="92" y="430"/>
                </a:lnTo>
                <a:lnTo>
                  <a:pt x="91" y="429"/>
                </a:lnTo>
                <a:lnTo>
                  <a:pt x="90" y="429"/>
                </a:lnTo>
                <a:lnTo>
                  <a:pt x="90" y="428"/>
                </a:lnTo>
                <a:lnTo>
                  <a:pt x="89" y="427"/>
                </a:lnTo>
                <a:lnTo>
                  <a:pt x="89" y="426"/>
                </a:lnTo>
                <a:lnTo>
                  <a:pt x="89" y="425"/>
                </a:lnTo>
                <a:lnTo>
                  <a:pt x="88" y="422"/>
                </a:lnTo>
                <a:lnTo>
                  <a:pt x="87" y="418"/>
                </a:lnTo>
                <a:lnTo>
                  <a:pt x="86" y="415"/>
                </a:lnTo>
                <a:lnTo>
                  <a:pt x="85" y="411"/>
                </a:lnTo>
                <a:lnTo>
                  <a:pt x="83" y="406"/>
                </a:lnTo>
                <a:lnTo>
                  <a:pt x="82" y="405"/>
                </a:lnTo>
                <a:lnTo>
                  <a:pt x="82" y="403"/>
                </a:lnTo>
                <a:lnTo>
                  <a:pt x="82" y="402"/>
                </a:lnTo>
                <a:lnTo>
                  <a:pt x="82" y="400"/>
                </a:lnTo>
                <a:lnTo>
                  <a:pt x="82" y="399"/>
                </a:lnTo>
                <a:lnTo>
                  <a:pt x="83" y="396"/>
                </a:lnTo>
                <a:lnTo>
                  <a:pt x="83" y="393"/>
                </a:lnTo>
                <a:lnTo>
                  <a:pt x="83" y="391"/>
                </a:lnTo>
                <a:lnTo>
                  <a:pt x="83" y="387"/>
                </a:lnTo>
                <a:lnTo>
                  <a:pt x="83" y="382"/>
                </a:lnTo>
                <a:lnTo>
                  <a:pt x="83" y="380"/>
                </a:lnTo>
                <a:lnTo>
                  <a:pt x="83" y="378"/>
                </a:lnTo>
                <a:lnTo>
                  <a:pt x="83" y="376"/>
                </a:lnTo>
                <a:lnTo>
                  <a:pt x="82" y="374"/>
                </a:lnTo>
                <a:lnTo>
                  <a:pt x="82" y="373"/>
                </a:lnTo>
                <a:lnTo>
                  <a:pt x="81" y="372"/>
                </a:lnTo>
                <a:lnTo>
                  <a:pt x="80" y="371"/>
                </a:lnTo>
                <a:lnTo>
                  <a:pt x="79" y="370"/>
                </a:lnTo>
                <a:lnTo>
                  <a:pt x="78" y="369"/>
                </a:lnTo>
                <a:lnTo>
                  <a:pt x="75" y="368"/>
                </a:lnTo>
                <a:lnTo>
                  <a:pt x="73" y="367"/>
                </a:lnTo>
                <a:lnTo>
                  <a:pt x="70" y="366"/>
                </a:lnTo>
                <a:lnTo>
                  <a:pt x="69" y="365"/>
                </a:lnTo>
                <a:lnTo>
                  <a:pt x="68" y="365"/>
                </a:lnTo>
                <a:lnTo>
                  <a:pt x="66" y="364"/>
                </a:lnTo>
                <a:lnTo>
                  <a:pt x="65" y="363"/>
                </a:lnTo>
                <a:lnTo>
                  <a:pt x="65" y="362"/>
                </a:lnTo>
                <a:lnTo>
                  <a:pt x="64" y="361"/>
                </a:lnTo>
                <a:lnTo>
                  <a:pt x="63" y="359"/>
                </a:lnTo>
                <a:lnTo>
                  <a:pt x="61" y="356"/>
                </a:lnTo>
                <a:lnTo>
                  <a:pt x="60" y="354"/>
                </a:lnTo>
                <a:lnTo>
                  <a:pt x="59" y="352"/>
                </a:lnTo>
                <a:lnTo>
                  <a:pt x="58" y="350"/>
                </a:lnTo>
                <a:lnTo>
                  <a:pt x="57" y="348"/>
                </a:lnTo>
                <a:lnTo>
                  <a:pt x="57" y="346"/>
                </a:lnTo>
                <a:lnTo>
                  <a:pt x="56" y="344"/>
                </a:lnTo>
                <a:lnTo>
                  <a:pt x="56" y="342"/>
                </a:lnTo>
                <a:lnTo>
                  <a:pt x="55" y="340"/>
                </a:lnTo>
                <a:lnTo>
                  <a:pt x="55" y="332"/>
                </a:lnTo>
                <a:lnTo>
                  <a:pt x="54" y="330"/>
                </a:lnTo>
                <a:lnTo>
                  <a:pt x="54" y="328"/>
                </a:lnTo>
                <a:lnTo>
                  <a:pt x="53" y="326"/>
                </a:lnTo>
                <a:lnTo>
                  <a:pt x="51" y="319"/>
                </a:lnTo>
                <a:lnTo>
                  <a:pt x="51" y="317"/>
                </a:lnTo>
                <a:lnTo>
                  <a:pt x="50" y="315"/>
                </a:lnTo>
                <a:lnTo>
                  <a:pt x="49" y="313"/>
                </a:lnTo>
                <a:lnTo>
                  <a:pt x="48" y="312"/>
                </a:lnTo>
                <a:lnTo>
                  <a:pt x="47" y="310"/>
                </a:lnTo>
                <a:lnTo>
                  <a:pt x="46" y="310"/>
                </a:lnTo>
                <a:lnTo>
                  <a:pt x="45" y="309"/>
                </a:lnTo>
                <a:lnTo>
                  <a:pt x="45" y="308"/>
                </a:lnTo>
                <a:lnTo>
                  <a:pt x="41" y="307"/>
                </a:lnTo>
                <a:lnTo>
                  <a:pt x="41" y="306"/>
                </a:lnTo>
                <a:lnTo>
                  <a:pt x="40" y="306"/>
                </a:lnTo>
                <a:lnTo>
                  <a:pt x="39" y="305"/>
                </a:lnTo>
                <a:lnTo>
                  <a:pt x="39" y="304"/>
                </a:lnTo>
                <a:lnTo>
                  <a:pt x="37" y="302"/>
                </a:lnTo>
                <a:lnTo>
                  <a:pt x="36" y="301"/>
                </a:lnTo>
                <a:lnTo>
                  <a:pt x="36" y="300"/>
                </a:lnTo>
                <a:lnTo>
                  <a:pt x="36" y="298"/>
                </a:lnTo>
                <a:lnTo>
                  <a:pt x="36" y="295"/>
                </a:lnTo>
                <a:lnTo>
                  <a:pt x="35" y="294"/>
                </a:lnTo>
                <a:lnTo>
                  <a:pt x="35" y="292"/>
                </a:lnTo>
                <a:lnTo>
                  <a:pt x="35" y="291"/>
                </a:lnTo>
                <a:lnTo>
                  <a:pt x="35" y="290"/>
                </a:lnTo>
                <a:lnTo>
                  <a:pt x="35" y="288"/>
                </a:lnTo>
                <a:lnTo>
                  <a:pt x="36" y="285"/>
                </a:lnTo>
                <a:lnTo>
                  <a:pt x="36" y="282"/>
                </a:lnTo>
                <a:lnTo>
                  <a:pt x="37" y="278"/>
                </a:lnTo>
                <a:lnTo>
                  <a:pt x="37" y="277"/>
                </a:lnTo>
                <a:lnTo>
                  <a:pt x="37" y="276"/>
                </a:lnTo>
                <a:lnTo>
                  <a:pt x="37" y="274"/>
                </a:lnTo>
                <a:lnTo>
                  <a:pt x="37" y="272"/>
                </a:lnTo>
                <a:lnTo>
                  <a:pt x="36" y="271"/>
                </a:lnTo>
                <a:lnTo>
                  <a:pt x="35" y="269"/>
                </a:lnTo>
                <a:lnTo>
                  <a:pt x="35" y="268"/>
                </a:lnTo>
                <a:lnTo>
                  <a:pt x="34" y="267"/>
                </a:lnTo>
                <a:lnTo>
                  <a:pt x="33" y="266"/>
                </a:lnTo>
                <a:lnTo>
                  <a:pt x="32" y="265"/>
                </a:lnTo>
                <a:lnTo>
                  <a:pt x="31" y="265"/>
                </a:lnTo>
                <a:lnTo>
                  <a:pt x="30" y="264"/>
                </a:lnTo>
                <a:lnTo>
                  <a:pt x="25" y="262"/>
                </a:lnTo>
                <a:lnTo>
                  <a:pt x="23" y="261"/>
                </a:lnTo>
                <a:lnTo>
                  <a:pt x="22" y="261"/>
                </a:lnTo>
                <a:lnTo>
                  <a:pt x="18" y="258"/>
                </a:lnTo>
                <a:lnTo>
                  <a:pt x="11" y="254"/>
                </a:lnTo>
                <a:lnTo>
                  <a:pt x="8" y="252"/>
                </a:lnTo>
                <a:lnTo>
                  <a:pt x="7" y="252"/>
                </a:lnTo>
                <a:lnTo>
                  <a:pt x="5" y="251"/>
                </a:lnTo>
                <a:lnTo>
                  <a:pt x="4" y="250"/>
                </a:lnTo>
                <a:lnTo>
                  <a:pt x="3" y="249"/>
                </a:lnTo>
                <a:lnTo>
                  <a:pt x="2" y="248"/>
                </a:lnTo>
                <a:lnTo>
                  <a:pt x="1" y="247"/>
                </a:lnTo>
                <a:lnTo>
                  <a:pt x="0" y="245"/>
                </a:lnTo>
              </a:path>
            </a:pathLst>
          </a:custGeom>
          <a:noFill/>
          <a:ln w="26988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428" name="Freeform 269">
            <a:extLst>
              <a:ext uri="{FF2B5EF4-FFF2-40B4-BE49-F238E27FC236}">
                <a16:creationId xmlns:a16="http://schemas.microsoft.com/office/drawing/2014/main" id="{0EB0A882-CDF2-4341-929C-C0BD88F253C0}"/>
              </a:ext>
            </a:extLst>
          </p:cNvPr>
          <p:cNvSpPr>
            <a:spLocks/>
          </p:cNvSpPr>
          <p:nvPr/>
        </p:nvSpPr>
        <p:spPr bwMode="auto">
          <a:xfrm>
            <a:off x="7498836" y="2129294"/>
            <a:ext cx="402523" cy="249666"/>
          </a:xfrm>
          <a:custGeom>
            <a:avLst/>
            <a:gdLst>
              <a:gd name="T0" fmla="*/ 3 w 395"/>
              <a:gd name="T1" fmla="*/ 231 h 245"/>
              <a:gd name="T2" fmla="*/ 0 w 395"/>
              <a:gd name="T3" fmla="*/ 221 h 245"/>
              <a:gd name="T4" fmla="*/ 2 w 395"/>
              <a:gd name="T5" fmla="*/ 214 h 245"/>
              <a:gd name="T6" fmla="*/ 8 w 395"/>
              <a:gd name="T7" fmla="*/ 208 h 245"/>
              <a:gd name="T8" fmla="*/ 23 w 395"/>
              <a:gd name="T9" fmla="*/ 199 h 245"/>
              <a:gd name="T10" fmla="*/ 27 w 395"/>
              <a:gd name="T11" fmla="*/ 194 h 245"/>
              <a:gd name="T12" fmla="*/ 32 w 395"/>
              <a:gd name="T13" fmla="*/ 171 h 245"/>
              <a:gd name="T14" fmla="*/ 36 w 395"/>
              <a:gd name="T15" fmla="*/ 164 h 245"/>
              <a:gd name="T16" fmla="*/ 43 w 395"/>
              <a:gd name="T17" fmla="*/ 154 h 245"/>
              <a:gd name="T18" fmla="*/ 52 w 395"/>
              <a:gd name="T19" fmla="*/ 139 h 245"/>
              <a:gd name="T20" fmla="*/ 62 w 395"/>
              <a:gd name="T21" fmla="*/ 124 h 245"/>
              <a:gd name="T22" fmla="*/ 73 w 395"/>
              <a:gd name="T23" fmla="*/ 123 h 245"/>
              <a:gd name="T24" fmla="*/ 84 w 395"/>
              <a:gd name="T25" fmla="*/ 125 h 245"/>
              <a:gd name="T26" fmla="*/ 91 w 395"/>
              <a:gd name="T27" fmla="*/ 121 h 245"/>
              <a:gd name="T28" fmla="*/ 99 w 395"/>
              <a:gd name="T29" fmla="*/ 117 h 245"/>
              <a:gd name="T30" fmla="*/ 107 w 395"/>
              <a:gd name="T31" fmla="*/ 118 h 245"/>
              <a:gd name="T32" fmla="*/ 113 w 395"/>
              <a:gd name="T33" fmla="*/ 123 h 245"/>
              <a:gd name="T34" fmla="*/ 117 w 395"/>
              <a:gd name="T35" fmla="*/ 127 h 245"/>
              <a:gd name="T36" fmla="*/ 119 w 395"/>
              <a:gd name="T37" fmla="*/ 127 h 245"/>
              <a:gd name="T38" fmla="*/ 122 w 395"/>
              <a:gd name="T39" fmla="*/ 121 h 245"/>
              <a:gd name="T40" fmla="*/ 129 w 395"/>
              <a:gd name="T41" fmla="*/ 117 h 245"/>
              <a:gd name="T42" fmla="*/ 133 w 395"/>
              <a:gd name="T43" fmla="*/ 112 h 245"/>
              <a:gd name="T44" fmla="*/ 142 w 395"/>
              <a:gd name="T45" fmla="*/ 109 h 245"/>
              <a:gd name="T46" fmla="*/ 155 w 395"/>
              <a:gd name="T47" fmla="*/ 106 h 245"/>
              <a:gd name="T48" fmla="*/ 166 w 395"/>
              <a:gd name="T49" fmla="*/ 103 h 245"/>
              <a:gd name="T50" fmla="*/ 173 w 395"/>
              <a:gd name="T51" fmla="*/ 103 h 245"/>
              <a:gd name="T52" fmla="*/ 186 w 395"/>
              <a:gd name="T53" fmla="*/ 107 h 245"/>
              <a:gd name="T54" fmla="*/ 196 w 395"/>
              <a:gd name="T55" fmla="*/ 110 h 245"/>
              <a:gd name="T56" fmla="*/ 206 w 395"/>
              <a:gd name="T57" fmla="*/ 110 h 245"/>
              <a:gd name="T58" fmla="*/ 213 w 395"/>
              <a:gd name="T59" fmla="*/ 110 h 245"/>
              <a:gd name="T60" fmla="*/ 222 w 395"/>
              <a:gd name="T61" fmla="*/ 113 h 245"/>
              <a:gd name="T62" fmla="*/ 230 w 395"/>
              <a:gd name="T63" fmla="*/ 110 h 245"/>
              <a:gd name="T64" fmla="*/ 238 w 395"/>
              <a:gd name="T65" fmla="*/ 103 h 245"/>
              <a:gd name="T66" fmla="*/ 241 w 395"/>
              <a:gd name="T67" fmla="*/ 92 h 245"/>
              <a:gd name="T68" fmla="*/ 241 w 395"/>
              <a:gd name="T69" fmla="*/ 84 h 245"/>
              <a:gd name="T70" fmla="*/ 245 w 395"/>
              <a:gd name="T71" fmla="*/ 80 h 245"/>
              <a:gd name="T72" fmla="*/ 257 w 395"/>
              <a:gd name="T73" fmla="*/ 74 h 245"/>
              <a:gd name="T74" fmla="*/ 271 w 395"/>
              <a:gd name="T75" fmla="*/ 66 h 245"/>
              <a:gd name="T76" fmla="*/ 283 w 395"/>
              <a:gd name="T77" fmla="*/ 58 h 245"/>
              <a:gd name="T78" fmla="*/ 293 w 395"/>
              <a:gd name="T79" fmla="*/ 48 h 245"/>
              <a:gd name="T80" fmla="*/ 298 w 395"/>
              <a:gd name="T81" fmla="*/ 46 h 245"/>
              <a:gd name="T82" fmla="*/ 308 w 395"/>
              <a:gd name="T83" fmla="*/ 48 h 245"/>
              <a:gd name="T84" fmla="*/ 323 w 395"/>
              <a:gd name="T85" fmla="*/ 51 h 245"/>
              <a:gd name="T86" fmla="*/ 330 w 395"/>
              <a:gd name="T87" fmla="*/ 55 h 245"/>
              <a:gd name="T88" fmla="*/ 341 w 395"/>
              <a:gd name="T89" fmla="*/ 63 h 245"/>
              <a:gd name="T90" fmla="*/ 347 w 395"/>
              <a:gd name="T91" fmla="*/ 66 h 245"/>
              <a:gd name="T92" fmla="*/ 351 w 395"/>
              <a:gd name="T93" fmla="*/ 65 h 245"/>
              <a:gd name="T94" fmla="*/ 354 w 395"/>
              <a:gd name="T95" fmla="*/ 60 h 245"/>
              <a:gd name="T96" fmla="*/ 357 w 395"/>
              <a:gd name="T97" fmla="*/ 44 h 245"/>
              <a:gd name="T98" fmla="*/ 357 w 395"/>
              <a:gd name="T99" fmla="*/ 38 h 245"/>
              <a:gd name="T100" fmla="*/ 361 w 395"/>
              <a:gd name="T101" fmla="*/ 35 h 245"/>
              <a:gd name="T102" fmla="*/ 372 w 395"/>
              <a:gd name="T103" fmla="*/ 31 h 245"/>
              <a:gd name="T104" fmla="*/ 379 w 395"/>
              <a:gd name="T105" fmla="*/ 27 h 245"/>
              <a:gd name="T106" fmla="*/ 381 w 395"/>
              <a:gd name="T107" fmla="*/ 22 h 245"/>
              <a:gd name="T108" fmla="*/ 380 w 395"/>
              <a:gd name="T109" fmla="*/ 19 h 245"/>
              <a:gd name="T110" fmla="*/ 378 w 395"/>
              <a:gd name="T111" fmla="*/ 14 h 245"/>
              <a:gd name="T112" fmla="*/ 380 w 395"/>
              <a:gd name="T113" fmla="*/ 6 h 245"/>
              <a:gd name="T114" fmla="*/ 384 w 395"/>
              <a:gd name="T115" fmla="*/ 3 h 245"/>
              <a:gd name="T116" fmla="*/ 387 w 395"/>
              <a:gd name="T117" fmla="*/ 2 h 245"/>
              <a:gd name="T118" fmla="*/ 393 w 395"/>
              <a:gd name="T119" fmla="*/ 1 h 245"/>
              <a:gd name="T120" fmla="*/ 395 w 395"/>
              <a:gd name="T121" fmla="*/ 0 h 2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395" h="245">
                <a:moveTo>
                  <a:pt x="12" y="245"/>
                </a:moveTo>
                <a:lnTo>
                  <a:pt x="11" y="244"/>
                </a:lnTo>
                <a:lnTo>
                  <a:pt x="9" y="241"/>
                </a:lnTo>
                <a:lnTo>
                  <a:pt x="6" y="236"/>
                </a:lnTo>
                <a:lnTo>
                  <a:pt x="3" y="231"/>
                </a:lnTo>
                <a:lnTo>
                  <a:pt x="2" y="229"/>
                </a:lnTo>
                <a:lnTo>
                  <a:pt x="1" y="227"/>
                </a:lnTo>
                <a:lnTo>
                  <a:pt x="1" y="225"/>
                </a:lnTo>
                <a:lnTo>
                  <a:pt x="0" y="223"/>
                </a:lnTo>
                <a:lnTo>
                  <a:pt x="0" y="221"/>
                </a:lnTo>
                <a:lnTo>
                  <a:pt x="0" y="219"/>
                </a:lnTo>
                <a:lnTo>
                  <a:pt x="0" y="218"/>
                </a:lnTo>
                <a:lnTo>
                  <a:pt x="1" y="217"/>
                </a:lnTo>
                <a:lnTo>
                  <a:pt x="1" y="215"/>
                </a:lnTo>
                <a:lnTo>
                  <a:pt x="2" y="214"/>
                </a:lnTo>
                <a:lnTo>
                  <a:pt x="3" y="213"/>
                </a:lnTo>
                <a:lnTo>
                  <a:pt x="4" y="212"/>
                </a:lnTo>
                <a:lnTo>
                  <a:pt x="4" y="211"/>
                </a:lnTo>
                <a:lnTo>
                  <a:pt x="6" y="210"/>
                </a:lnTo>
                <a:lnTo>
                  <a:pt x="8" y="208"/>
                </a:lnTo>
                <a:lnTo>
                  <a:pt x="11" y="206"/>
                </a:lnTo>
                <a:lnTo>
                  <a:pt x="19" y="202"/>
                </a:lnTo>
                <a:lnTo>
                  <a:pt x="20" y="201"/>
                </a:lnTo>
                <a:lnTo>
                  <a:pt x="22" y="200"/>
                </a:lnTo>
                <a:lnTo>
                  <a:pt x="23" y="199"/>
                </a:lnTo>
                <a:lnTo>
                  <a:pt x="24" y="198"/>
                </a:lnTo>
                <a:lnTo>
                  <a:pt x="25" y="197"/>
                </a:lnTo>
                <a:lnTo>
                  <a:pt x="26" y="196"/>
                </a:lnTo>
                <a:lnTo>
                  <a:pt x="26" y="195"/>
                </a:lnTo>
                <a:lnTo>
                  <a:pt x="27" y="194"/>
                </a:lnTo>
                <a:lnTo>
                  <a:pt x="27" y="192"/>
                </a:lnTo>
                <a:lnTo>
                  <a:pt x="28" y="188"/>
                </a:lnTo>
                <a:lnTo>
                  <a:pt x="28" y="183"/>
                </a:lnTo>
                <a:lnTo>
                  <a:pt x="29" y="180"/>
                </a:lnTo>
                <a:lnTo>
                  <a:pt x="32" y="171"/>
                </a:lnTo>
                <a:lnTo>
                  <a:pt x="32" y="169"/>
                </a:lnTo>
                <a:lnTo>
                  <a:pt x="33" y="168"/>
                </a:lnTo>
                <a:lnTo>
                  <a:pt x="34" y="166"/>
                </a:lnTo>
                <a:lnTo>
                  <a:pt x="35" y="165"/>
                </a:lnTo>
                <a:lnTo>
                  <a:pt x="36" y="164"/>
                </a:lnTo>
                <a:lnTo>
                  <a:pt x="38" y="162"/>
                </a:lnTo>
                <a:lnTo>
                  <a:pt x="39" y="161"/>
                </a:lnTo>
                <a:lnTo>
                  <a:pt x="40" y="160"/>
                </a:lnTo>
                <a:lnTo>
                  <a:pt x="41" y="158"/>
                </a:lnTo>
                <a:lnTo>
                  <a:pt x="43" y="154"/>
                </a:lnTo>
                <a:lnTo>
                  <a:pt x="44" y="153"/>
                </a:lnTo>
                <a:lnTo>
                  <a:pt x="46" y="149"/>
                </a:lnTo>
                <a:lnTo>
                  <a:pt x="47" y="147"/>
                </a:lnTo>
                <a:lnTo>
                  <a:pt x="48" y="145"/>
                </a:lnTo>
                <a:lnTo>
                  <a:pt x="52" y="139"/>
                </a:lnTo>
                <a:lnTo>
                  <a:pt x="54" y="135"/>
                </a:lnTo>
                <a:lnTo>
                  <a:pt x="55" y="134"/>
                </a:lnTo>
                <a:lnTo>
                  <a:pt x="57" y="131"/>
                </a:lnTo>
                <a:lnTo>
                  <a:pt x="58" y="129"/>
                </a:lnTo>
                <a:lnTo>
                  <a:pt x="62" y="124"/>
                </a:lnTo>
                <a:lnTo>
                  <a:pt x="63" y="123"/>
                </a:lnTo>
                <a:lnTo>
                  <a:pt x="64" y="121"/>
                </a:lnTo>
                <a:lnTo>
                  <a:pt x="64" y="121"/>
                </a:lnTo>
                <a:lnTo>
                  <a:pt x="67" y="121"/>
                </a:lnTo>
                <a:lnTo>
                  <a:pt x="73" y="123"/>
                </a:lnTo>
                <a:lnTo>
                  <a:pt x="79" y="125"/>
                </a:lnTo>
                <a:lnTo>
                  <a:pt x="81" y="125"/>
                </a:lnTo>
                <a:lnTo>
                  <a:pt x="82" y="125"/>
                </a:lnTo>
                <a:lnTo>
                  <a:pt x="83" y="125"/>
                </a:lnTo>
                <a:lnTo>
                  <a:pt x="84" y="125"/>
                </a:lnTo>
                <a:lnTo>
                  <a:pt x="85" y="125"/>
                </a:lnTo>
                <a:lnTo>
                  <a:pt x="86" y="124"/>
                </a:lnTo>
                <a:lnTo>
                  <a:pt x="88" y="124"/>
                </a:lnTo>
                <a:lnTo>
                  <a:pt x="89" y="123"/>
                </a:lnTo>
                <a:lnTo>
                  <a:pt x="91" y="121"/>
                </a:lnTo>
                <a:lnTo>
                  <a:pt x="92" y="120"/>
                </a:lnTo>
                <a:lnTo>
                  <a:pt x="94" y="119"/>
                </a:lnTo>
                <a:lnTo>
                  <a:pt x="96" y="118"/>
                </a:lnTo>
                <a:lnTo>
                  <a:pt x="98" y="118"/>
                </a:lnTo>
                <a:lnTo>
                  <a:pt x="99" y="117"/>
                </a:lnTo>
                <a:lnTo>
                  <a:pt x="101" y="117"/>
                </a:lnTo>
                <a:lnTo>
                  <a:pt x="103" y="117"/>
                </a:lnTo>
                <a:lnTo>
                  <a:pt x="104" y="117"/>
                </a:lnTo>
                <a:lnTo>
                  <a:pt x="105" y="118"/>
                </a:lnTo>
                <a:lnTo>
                  <a:pt x="107" y="118"/>
                </a:lnTo>
                <a:lnTo>
                  <a:pt x="108" y="119"/>
                </a:lnTo>
                <a:lnTo>
                  <a:pt x="110" y="120"/>
                </a:lnTo>
                <a:lnTo>
                  <a:pt x="111" y="121"/>
                </a:lnTo>
                <a:lnTo>
                  <a:pt x="112" y="122"/>
                </a:lnTo>
                <a:lnTo>
                  <a:pt x="113" y="123"/>
                </a:lnTo>
                <a:lnTo>
                  <a:pt x="115" y="126"/>
                </a:lnTo>
                <a:lnTo>
                  <a:pt x="116" y="127"/>
                </a:lnTo>
                <a:lnTo>
                  <a:pt x="116" y="127"/>
                </a:lnTo>
                <a:lnTo>
                  <a:pt x="117" y="127"/>
                </a:lnTo>
                <a:lnTo>
                  <a:pt x="117" y="127"/>
                </a:lnTo>
                <a:lnTo>
                  <a:pt x="118" y="127"/>
                </a:lnTo>
                <a:lnTo>
                  <a:pt x="118" y="127"/>
                </a:lnTo>
                <a:lnTo>
                  <a:pt x="118" y="127"/>
                </a:lnTo>
                <a:lnTo>
                  <a:pt x="119" y="127"/>
                </a:lnTo>
                <a:lnTo>
                  <a:pt x="119" y="127"/>
                </a:lnTo>
                <a:lnTo>
                  <a:pt x="119" y="126"/>
                </a:lnTo>
                <a:lnTo>
                  <a:pt x="120" y="124"/>
                </a:lnTo>
                <a:lnTo>
                  <a:pt x="120" y="123"/>
                </a:lnTo>
                <a:lnTo>
                  <a:pt x="121" y="122"/>
                </a:lnTo>
                <a:lnTo>
                  <a:pt x="122" y="121"/>
                </a:lnTo>
                <a:lnTo>
                  <a:pt x="123" y="121"/>
                </a:lnTo>
                <a:lnTo>
                  <a:pt x="124" y="120"/>
                </a:lnTo>
                <a:lnTo>
                  <a:pt x="125" y="119"/>
                </a:lnTo>
                <a:lnTo>
                  <a:pt x="128" y="117"/>
                </a:lnTo>
                <a:lnTo>
                  <a:pt x="129" y="117"/>
                </a:lnTo>
                <a:lnTo>
                  <a:pt x="130" y="116"/>
                </a:lnTo>
                <a:lnTo>
                  <a:pt x="131" y="115"/>
                </a:lnTo>
                <a:lnTo>
                  <a:pt x="132" y="113"/>
                </a:lnTo>
                <a:lnTo>
                  <a:pt x="133" y="113"/>
                </a:lnTo>
                <a:lnTo>
                  <a:pt x="133" y="112"/>
                </a:lnTo>
                <a:lnTo>
                  <a:pt x="134" y="112"/>
                </a:lnTo>
                <a:lnTo>
                  <a:pt x="136" y="111"/>
                </a:lnTo>
                <a:lnTo>
                  <a:pt x="139" y="110"/>
                </a:lnTo>
                <a:lnTo>
                  <a:pt x="141" y="110"/>
                </a:lnTo>
                <a:lnTo>
                  <a:pt x="142" y="109"/>
                </a:lnTo>
                <a:lnTo>
                  <a:pt x="146" y="108"/>
                </a:lnTo>
                <a:lnTo>
                  <a:pt x="147" y="107"/>
                </a:lnTo>
                <a:lnTo>
                  <a:pt x="149" y="107"/>
                </a:lnTo>
                <a:lnTo>
                  <a:pt x="154" y="106"/>
                </a:lnTo>
                <a:lnTo>
                  <a:pt x="155" y="106"/>
                </a:lnTo>
                <a:lnTo>
                  <a:pt x="158" y="106"/>
                </a:lnTo>
                <a:lnTo>
                  <a:pt x="159" y="106"/>
                </a:lnTo>
                <a:lnTo>
                  <a:pt x="161" y="105"/>
                </a:lnTo>
                <a:lnTo>
                  <a:pt x="165" y="104"/>
                </a:lnTo>
                <a:lnTo>
                  <a:pt x="166" y="103"/>
                </a:lnTo>
                <a:lnTo>
                  <a:pt x="167" y="103"/>
                </a:lnTo>
                <a:lnTo>
                  <a:pt x="168" y="103"/>
                </a:lnTo>
                <a:lnTo>
                  <a:pt x="170" y="103"/>
                </a:lnTo>
                <a:lnTo>
                  <a:pt x="171" y="103"/>
                </a:lnTo>
                <a:lnTo>
                  <a:pt x="173" y="103"/>
                </a:lnTo>
                <a:lnTo>
                  <a:pt x="174" y="104"/>
                </a:lnTo>
                <a:lnTo>
                  <a:pt x="176" y="104"/>
                </a:lnTo>
                <a:lnTo>
                  <a:pt x="178" y="105"/>
                </a:lnTo>
                <a:lnTo>
                  <a:pt x="180" y="106"/>
                </a:lnTo>
                <a:lnTo>
                  <a:pt x="186" y="107"/>
                </a:lnTo>
                <a:lnTo>
                  <a:pt x="188" y="108"/>
                </a:lnTo>
                <a:lnTo>
                  <a:pt x="192" y="110"/>
                </a:lnTo>
                <a:lnTo>
                  <a:pt x="193" y="110"/>
                </a:lnTo>
                <a:lnTo>
                  <a:pt x="195" y="110"/>
                </a:lnTo>
                <a:lnTo>
                  <a:pt x="196" y="110"/>
                </a:lnTo>
                <a:lnTo>
                  <a:pt x="197" y="110"/>
                </a:lnTo>
                <a:lnTo>
                  <a:pt x="200" y="110"/>
                </a:lnTo>
                <a:lnTo>
                  <a:pt x="201" y="110"/>
                </a:lnTo>
                <a:lnTo>
                  <a:pt x="203" y="110"/>
                </a:lnTo>
                <a:lnTo>
                  <a:pt x="206" y="110"/>
                </a:lnTo>
                <a:lnTo>
                  <a:pt x="208" y="110"/>
                </a:lnTo>
                <a:lnTo>
                  <a:pt x="209" y="109"/>
                </a:lnTo>
                <a:lnTo>
                  <a:pt x="210" y="109"/>
                </a:lnTo>
                <a:lnTo>
                  <a:pt x="212" y="110"/>
                </a:lnTo>
                <a:lnTo>
                  <a:pt x="213" y="110"/>
                </a:lnTo>
                <a:lnTo>
                  <a:pt x="215" y="110"/>
                </a:lnTo>
                <a:lnTo>
                  <a:pt x="219" y="112"/>
                </a:lnTo>
                <a:lnTo>
                  <a:pt x="220" y="112"/>
                </a:lnTo>
                <a:lnTo>
                  <a:pt x="221" y="112"/>
                </a:lnTo>
                <a:lnTo>
                  <a:pt x="222" y="113"/>
                </a:lnTo>
                <a:lnTo>
                  <a:pt x="223" y="112"/>
                </a:lnTo>
                <a:lnTo>
                  <a:pt x="225" y="112"/>
                </a:lnTo>
                <a:lnTo>
                  <a:pt x="226" y="112"/>
                </a:lnTo>
                <a:lnTo>
                  <a:pt x="228" y="111"/>
                </a:lnTo>
                <a:lnTo>
                  <a:pt x="230" y="110"/>
                </a:lnTo>
                <a:lnTo>
                  <a:pt x="231" y="109"/>
                </a:lnTo>
                <a:lnTo>
                  <a:pt x="233" y="108"/>
                </a:lnTo>
                <a:lnTo>
                  <a:pt x="235" y="106"/>
                </a:lnTo>
                <a:lnTo>
                  <a:pt x="236" y="104"/>
                </a:lnTo>
                <a:lnTo>
                  <a:pt x="238" y="103"/>
                </a:lnTo>
                <a:lnTo>
                  <a:pt x="238" y="101"/>
                </a:lnTo>
                <a:lnTo>
                  <a:pt x="239" y="101"/>
                </a:lnTo>
                <a:lnTo>
                  <a:pt x="239" y="100"/>
                </a:lnTo>
                <a:lnTo>
                  <a:pt x="241" y="93"/>
                </a:lnTo>
                <a:lnTo>
                  <a:pt x="241" y="92"/>
                </a:lnTo>
                <a:lnTo>
                  <a:pt x="241" y="91"/>
                </a:lnTo>
                <a:lnTo>
                  <a:pt x="241" y="86"/>
                </a:lnTo>
                <a:lnTo>
                  <a:pt x="241" y="85"/>
                </a:lnTo>
                <a:lnTo>
                  <a:pt x="241" y="85"/>
                </a:lnTo>
                <a:lnTo>
                  <a:pt x="241" y="84"/>
                </a:lnTo>
                <a:lnTo>
                  <a:pt x="242" y="83"/>
                </a:lnTo>
                <a:lnTo>
                  <a:pt x="242" y="82"/>
                </a:lnTo>
                <a:lnTo>
                  <a:pt x="243" y="82"/>
                </a:lnTo>
                <a:lnTo>
                  <a:pt x="244" y="81"/>
                </a:lnTo>
                <a:lnTo>
                  <a:pt x="245" y="80"/>
                </a:lnTo>
                <a:lnTo>
                  <a:pt x="246" y="80"/>
                </a:lnTo>
                <a:lnTo>
                  <a:pt x="249" y="78"/>
                </a:lnTo>
                <a:lnTo>
                  <a:pt x="254" y="76"/>
                </a:lnTo>
                <a:lnTo>
                  <a:pt x="255" y="76"/>
                </a:lnTo>
                <a:lnTo>
                  <a:pt x="257" y="74"/>
                </a:lnTo>
                <a:lnTo>
                  <a:pt x="258" y="73"/>
                </a:lnTo>
                <a:lnTo>
                  <a:pt x="260" y="72"/>
                </a:lnTo>
                <a:lnTo>
                  <a:pt x="263" y="71"/>
                </a:lnTo>
                <a:lnTo>
                  <a:pt x="264" y="70"/>
                </a:lnTo>
                <a:lnTo>
                  <a:pt x="271" y="66"/>
                </a:lnTo>
                <a:lnTo>
                  <a:pt x="274" y="64"/>
                </a:lnTo>
                <a:lnTo>
                  <a:pt x="276" y="62"/>
                </a:lnTo>
                <a:lnTo>
                  <a:pt x="279" y="60"/>
                </a:lnTo>
                <a:lnTo>
                  <a:pt x="282" y="58"/>
                </a:lnTo>
                <a:lnTo>
                  <a:pt x="283" y="58"/>
                </a:lnTo>
                <a:lnTo>
                  <a:pt x="285" y="56"/>
                </a:lnTo>
                <a:lnTo>
                  <a:pt x="288" y="54"/>
                </a:lnTo>
                <a:lnTo>
                  <a:pt x="291" y="51"/>
                </a:lnTo>
                <a:lnTo>
                  <a:pt x="293" y="49"/>
                </a:lnTo>
                <a:lnTo>
                  <a:pt x="293" y="48"/>
                </a:lnTo>
                <a:lnTo>
                  <a:pt x="294" y="48"/>
                </a:lnTo>
                <a:lnTo>
                  <a:pt x="295" y="47"/>
                </a:lnTo>
                <a:lnTo>
                  <a:pt x="296" y="47"/>
                </a:lnTo>
                <a:lnTo>
                  <a:pt x="297" y="46"/>
                </a:lnTo>
                <a:lnTo>
                  <a:pt x="298" y="46"/>
                </a:lnTo>
                <a:lnTo>
                  <a:pt x="298" y="46"/>
                </a:lnTo>
                <a:lnTo>
                  <a:pt x="299" y="46"/>
                </a:lnTo>
                <a:lnTo>
                  <a:pt x="303" y="47"/>
                </a:lnTo>
                <a:lnTo>
                  <a:pt x="306" y="48"/>
                </a:lnTo>
                <a:lnTo>
                  <a:pt x="308" y="48"/>
                </a:lnTo>
                <a:lnTo>
                  <a:pt x="312" y="49"/>
                </a:lnTo>
                <a:lnTo>
                  <a:pt x="317" y="49"/>
                </a:lnTo>
                <a:lnTo>
                  <a:pt x="318" y="49"/>
                </a:lnTo>
                <a:lnTo>
                  <a:pt x="320" y="50"/>
                </a:lnTo>
                <a:lnTo>
                  <a:pt x="323" y="51"/>
                </a:lnTo>
                <a:lnTo>
                  <a:pt x="324" y="51"/>
                </a:lnTo>
                <a:lnTo>
                  <a:pt x="325" y="51"/>
                </a:lnTo>
                <a:lnTo>
                  <a:pt x="326" y="52"/>
                </a:lnTo>
                <a:lnTo>
                  <a:pt x="328" y="54"/>
                </a:lnTo>
                <a:lnTo>
                  <a:pt x="330" y="55"/>
                </a:lnTo>
                <a:lnTo>
                  <a:pt x="333" y="57"/>
                </a:lnTo>
                <a:lnTo>
                  <a:pt x="333" y="58"/>
                </a:lnTo>
                <a:lnTo>
                  <a:pt x="335" y="59"/>
                </a:lnTo>
                <a:lnTo>
                  <a:pt x="339" y="62"/>
                </a:lnTo>
                <a:lnTo>
                  <a:pt x="341" y="63"/>
                </a:lnTo>
                <a:lnTo>
                  <a:pt x="343" y="64"/>
                </a:lnTo>
                <a:lnTo>
                  <a:pt x="344" y="65"/>
                </a:lnTo>
                <a:lnTo>
                  <a:pt x="345" y="65"/>
                </a:lnTo>
                <a:lnTo>
                  <a:pt x="346" y="66"/>
                </a:lnTo>
                <a:lnTo>
                  <a:pt x="347" y="66"/>
                </a:lnTo>
                <a:lnTo>
                  <a:pt x="348" y="66"/>
                </a:lnTo>
                <a:lnTo>
                  <a:pt x="349" y="66"/>
                </a:lnTo>
                <a:lnTo>
                  <a:pt x="350" y="66"/>
                </a:lnTo>
                <a:lnTo>
                  <a:pt x="351" y="66"/>
                </a:lnTo>
                <a:lnTo>
                  <a:pt x="351" y="65"/>
                </a:lnTo>
                <a:lnTo>
                  <a:pt x="352" y="65"/>
                </a:lnTo>
                <a:lnTo>
                  <a:pt x="353" y="64"/>
                </a:lnTo>
                <a:lnTo>
                  <a:pt x="353" y="63"/>
                </a:lnTo>
                <a:lnTo>
                  <a:pt x="354" y="62"/>
                </a:lnTo>
                <a:lnTo>
                  <a:pt x="354" y="60"/>
                </a:lnTo>
                <a:lnTo>
                  <a:pt x="356" y="52"/>
                </a:lnTo>
                <a:lnTo>
                  <a:pt x="357" y="50"/>
                </a:lnTo>
                <a:lnTo>
                  <a:pt x="357" y="49"/>
                </a:lnTo>
                <a:lnTo>
                  <a:pt x="357" y="47"/>
                </a:lnTo>
                <a:lnTo>
                  <a:pt x="357" y="44"/>
                </a:lnTo>
                <a:lnTo>
                  <a:pt x="357" y="43"/>
                </a:lnTo>
                <a:lnTo>
                  <a:pt x="356" y="41"/>
                </a:lnTo>
                <a:lnTo>
                  <a:pt x="356" y="40"/>
                </a:lnTo>
                <a:lnTo>
                  <a:pt x="357" y="39"/>
                </a:lnTo>
                <a:lnTo>
                  <a:pt x="357" y="38"/>
                </a:lnTo>
                <a:lnTo>
                  <a:pt x="357" y="37"/>
                </a:lnTo>
                <a:lnTo>
                  <a:pt x="358" y="37"/>
                </a:lnTo>
                <a:lnTo>
                  <a:pt x="358" y="36"/>
                </a:lnTo>
                <a:lnTo>
                  <a:pt x="359" y="36"/>
                </a:lnTo>
                <a:lnTo>
                  <a:pt x="361" y="35"/>
                </a:lnTo>
                <a:lnTo>
                  <a:pt x="363" y="35"/>
                </a:lnTo>
                <a:lnTo>
                  <a:pt x="364" y="35"/>
                </a:lnTo>
                <a:lnTo>
                  <a:pt x="366" y="34"/>
                </a:lnTo>
                <a:lnTo>
                  <a:pt x="371" y="32"/>
                </a:lnTo>
                <a:lnTo>
                  <a:pt x="372" y="31"/>
                </a:lnTo>
                <a:lnTo>
                  <a:pt x="373" y="31"/>
                </a:lnTo>
                <a:lnTo>
                  <a:pt x="375" y="29"/>
                </a:lnTo>
                <a:lnTo>
                  <a:pt x="377" y="28"/>
                </a:lnTo>
                <a:lnTo>
                  <a:pt x="378" y="28"/>
                </a:lnTo>
                <a:lnTo>
                  <a:pt x="379" y="27"/>
                </a:lnTo>
                <a:lnTo>
                  <a:pt x="379" y="26"/>
                </a:lnTo>
                <a:lnTo>
                  <a:pt x="380" y="25"/>
                </a:lnTo>
                <a:lnTo>
                  <a:pt x="380" y="25"/>
                </a:lnTo>
                <a:lnTo>
                  <a:pt x="381" y="24"/>
                </a:lnTo>
                <a:lnTo>
                  <a:pt x="381" y="22"/>
                </a:lnTo>
                <a:lnTo>
                  <a:pt x="381" y="22"/>
                </a:lnTo>
                <a:lnTo>
                  <a:pt x="381" y="21"/>
                </a:lnTo>
                <a:lnTo>
                  <a:pt x="381" y="20"/>
                </a:lnTo>
                <a:lnTo>
                  <a:pt x="380" y="20"/>
                </a:lnTo>
                <a:lnTo>
                  <a:pt x="380" y="19"/>
                </a:lnTo>
                <a:lnTo>
                  <a:pt x="378" y="17"/>
                </a:lnTo>
                <a:lnTo>
                  <a:pt x="378" y="16"/>
                </a:lnTo>
                <a:lnTo>
                  <a:pt x="378" y="16"/>
                </a:lnTo>
                <a:lnTo>
                  <a:pt x="378" y="15"/>
                </a:lnTo>
                <a:lnTo>
                  <a:pt x="378" y="14"/>
                </a:lnTo>
                <a:lnTo>
                  <a:pt x="378" y="13"/>
                </a:lnTo>
                <a:lnTo>
                  <a:pt x="378" y="12"/>
                </a:lnTo>
                <a:lnTo>
                  <a:pt x="378" y="10"/>
                </a:lnTo>
                <a:lnTo>
                  <a:pt x="379" y="8"/>
                </a:lnTo>
                <a:lnTo>
                  <a:pt x="380" y="6"/>
                </a:lnTo>
                <a:lnTo>
                  <a:pt x="381" y="5"/>
                </a:lnTo>
                <a:lnTo>
                  <a:pt x="381" y="4"/>
                </a:lnTo>
                <a:lnTo>
                  <a:pt x="382" y="4"/>
                </a:lnTo>
                <a:lnTo>
                  <a:pt x="383" y="3"/>
                </a:lnTo>
                <a:lnTo>
                  <a:pt x="384" y="3"/>
                </a:lnTo>
                <a:lnTo>
                  <a:pt x="385" y="3"/>
                </a:lnTo>
                <a:lnTo>
                  <a:pt x="386" y="2"/>
                </a:lnTo>
                <a:lnTo>
                  <a:pt x="386" y="2"/>
                </a:lnTo>
                <a:lnTo>
                  <a:pt x="387" y="2"/>
                </a:lnTo>
                <a:lnTo>
                  <a:pt x="387" y="2"/>
                </a:lnTo>
                <a:lnTo>
                  <a:pt x="387" y="2"/>
                </a:lnTo>
                <a:lnTo>
                  <a:pt x="388" y="2"/>
                </a:lnTo>
                <a:lnTo>
                  <a:pt x="390" y="2"/>
                </a:lnTo>
                <a:lnTo>
                  <a:pt x="393" y="2"/>
                </a:lnTo>
                <a:lnTo>
                  <a:pt x="393" y="1"/>
                </a:lnTo>
                <a:lnTo>
                  <a:pt x="394" y="1"/>
                </a:lnTo>
                <a:lnTo>
                  <a:pt x="394" y="1"/>
                </a:lnTo>
                <a:lnTo>
                  <a:pt x="394" y="0"/>
                </a:lnTo>
                <a:lnTo>
                  <a:pt x="394" y="0"/>
                </a:lnTo>
                <a:lnTo>
                  <a:pt x="395" y="0"/>
                </a:lnTo>
              </a:path>
            </a:pathLst>
          </a:custGeom>
          <a:noFill/>
          <a:ln w="26988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429" name="Freeform 270">
            <a:extLst>
              <a:ext uri="{FF2B5EF4-FFF2-40B4-BE49-F238E27FC236}">
                <a16:creationId xmlns:a16="http://schemas.microsoft.com/office/drawing/2014/main" id="{6305A495-63E9-463C-9594-1698C7762394}"/>
              </a:ext>
            </a:extLst>
          </p:cNvPr>
          <p:cNvSpPr>
            <a:spLocks/>
          </p:cNvSpPr>
          <p:nvPr/>
        </p:nvSpPr>
        <p:spPr bwMode="auto">
          <a:xfrm>
            <a:off x="7379607" y="1885742"/>
            <a:ext cx="511561" cy="372971"/>
          </a:xfrm>
          <a:custGeom>
            <a:avLst/>
            <a:gdLst>
              <a:gd name="T0" fmla="*/ 347 w 502"/>
              <a:gd name="T1" fmla="*/ 27 h 366"/>
              <a:gd name="T2" fmla="*/ 372 w 502"/>
              <a:gd name="T3" fmla="*/ 45 h 366"/>
              <a:gd name="T4" fmla="*/ 410 w 502"/>
              <a:gd name="T5" fmla="*/ 52 h 366"/>
              <a:gd name="T6" fmla="*/ 422 w 502"/>
              <a:gd name="T7" fmla="*/ 69 h 366"/>
              <a:gd name="T8" fmla="*/ 433 w 502"/>
              <a:gd name="T9" fmla="*/ 73 h 366"/>
              <a:gd name="T10" fmla="*/ 466 w 502"/>
              <a:gd name="T11" fmla="*/ 73 h 366"/>
              <a:gd name="T12" fmla="*/ 477 w 502"/>
              <a:gd name="T13" fmla="*/ 90 h 366"/>
              <a:gd name="T14" fmla="*/ 472 w 502"/>
              <a:gd name="T15" fmla="*/ 121 h 366"/>
              <a:gd name="T16" fmla="*/ 474 w 502"/>
              <a:gd name="T17" fmla="*/ 148 h 366"/>
              <a:gd name="T18" fmla="*/ 482 w 502"/>
              <a:gd name="T19" fmla="*/ 168 h 366"/>
              <a:gd name="T20" fmla="*/ 494 w 502"/>
              <a:gd name="T21" fmla="*/ 199 h 366"/>
              <a:gd name="T22" fmla="*/ 492 w 502"/>
              <a:gd name="T23" fmla="*/ 213 h 366"/>
              <a:gd name="T24" fmla="*/ 477 w 502"/>
              <a:gd name="T25" fmla="*/ 216 h 366"/>
              <a:gd name="T26" fmla="*/ 489 w 502"/>
              <a:gd name="T27" fmla="*/ 225 h 366"/>
              <a:gd name="T28" fmla="*/ 500 w 502"/>
              <a:gd name="T29" fmla="*/ 242 h 366"/>
              <a:gd name="T30" fmla="*/ 497 w 502"/>
              <a:gd name="T31" fmla="*/ 259 h 366"/>
              <a:gd name="T32" fmla="*/ 488 w 502"/>
              <a:gd name="T33" fmla="*/ 271 h 366"/>
              <a:gd name="T34" fmla="*/ 474 w 502"/>
              <a:gd name="T35" fmla="*/ 286 h 366"/>
              <a:gd name="T36" fmla="*/ 463 w 502"/>
              <a:gd name="T37" fmla="*/ 305 h 366"/>
              <a:gd name="T38" fmla="*/ 437 w 502"/>
              <a:gd name="T39" fmla="*/ 289 h 366"/>
              <a:gd name="T40" fmla="*/ 410 w 502"/>
              <a:gd name="T41" fmla="*/ 288 h 366"/>
              <a:gd name="T42" fmla="*/ 372 w 502"/>
              <a:gd name="T43" fmla="*/ 315 h 366"/>
              <a:gd name="T44" fmla="*/ 358 w 502"/>
              <a:gd name="T45" fmla="*/ 332 h 366"/>
              <a:gd name="T46" fmla="*/ 338 w 502"/>
              <a:gd name="T47" fmla="*/ 351 h 366"/>
              <a:gd name="T48" fmla="*/ 312 w 502"/>
              <a:gd name="T49" fmla="*/ 349 h 366"/>
              <a:gd name="T50" fmla="*/ 282 w 502"/>
              <a:gd name="T51" fmla="*/ 343 h 366"/>
              <a:gd name="T52" fmla="*/ 250 w 502"/>
              <a:gd name="T53" fmla="*/ 352 h 366"/>
              <a:gd name="T54" fmla="*/ 236 w 502"/>
              <a:gd name="T55" fmla="*/ 366 h 366"/>
              <a:gd name="T56" fmla="*/ 222 w 502"/>
              <a:gd name="T57" fmla="*/ 357 h 366"/>
              <a:gd name="T58" fmla="*/ 200 w 502"/>
              <a:gd name="T59" fmla="*/ 364 h 366"/>
              <a:gd name="T60" fmla="*/ 175 w 502"/>
              <a:gd name="T61" fmla="*/ 351 h 366"/>
              <a:gd name="T62" fmla="*/ 152 w 502"/>
              <a:gd name="T63" fmla="*/ 331 h 366"/>
              <a:gd name="T64" fmla="*/ 156 w 502"/>
              <a:gd name="T65" fmla="*/ 312 h 366"/>
              <a:gd name="T66" fmla="*/ 135 w 502"/>
              <a:gd name="T67" fmla="*/ 302 h 366"/>
              <a:gd name="T68" fmla="*/ 113 w 502"/>
              <a:gd name="T69" fmla="*/ 285 h 366"/>
              <a:gd name="T70" fmla="*/ 87 w 502"/>
              <a:gd name="T71" fmla="*/ 265 h 366"/>
              <a:gd name="T72" fmla="*/ 65 w 502"/>
              <a:gd name="T73" fmla="*/ 252 h 366"/>
              <a:gd name="T74" fmla="*/ 56 w 502"/>
              <a:gd name="T75" fmla="*/ 231 h 366"/>
              <a:gd name="T76" fmla="*/ 39 w 502"/>
              <a:gd name="T77" fmla="*/ 214 h 366"/>
              <a:gd name="T78" fmla="*/ 43 w 502"/>
              <a:gd name="T79" fmla="*/ 178 h 366"/>
              <a:gd name="T80" fmla="*/ 26 w 502"/>
              <a:gd name="T81" fmla="*/ 150 h 366"/>
              <a:gd name="T82" fmla="*/ 4 w 502"/>
              <a:gd name="T83" fmla="*/ 133 h 366"/>
              <a:gd name="T84" fmla="*/ 3 w 502"/>
              <a:gd name="T85" fmla="*/ 119 h 366"/>
              <a:gd name="T86" fmla="*/ 13 w 502"/>
              <a:gd name="T87" fmla="*/ 103 h 366"/>
              <a:gd name="T88" fmla="*/ 6 w 502"/>
              <a:gd name="T89" fmla="*/ 82 h 366"/>
              <a:gd name="T90" fmla="*/ 34 w 502"/>
              <a:gd name="T91" fmla="*/ 83 h 366"/>
              <a:gd name="T92" fmla="*/ 46 w 502"/>
              <a:gd name="T93" fmla="*/ 110 h 366"/>
              <a:gd name="T94" fmla="*/ 66 w 502"/>
              <a:gd name="T95" fmla="*/ 123 h 366"/>
              <a:gd name="T96" fmla="*/ 63 w 502"/>
              <a:gd name="T97" fmla="*/ 134 h 366"/>
              <a:gd name="T98" fmla="*/ 76 w 502"/>
              <a:gd name="T99" fmla="*/ 159 h 366"/>
              <a:gd name="T100" fmla="*/ 83 w 502"/>
              <a:gd name="T101" fmla="*/ 179 h 366"/>
              <a:gd name="T102" fmla="*/ 95 w 502"/>
              <a:gd name="T103" fmla="*/ 172 h 366"/>
              <a:gd name="T104" fmla="*/ 98 w 502"/>
              <a:gd name="T105" fmla="*/ 140 h 366"/>
              <a:gd name="T106" fmla="*/ 106 w 502"/>
              <a:gd name="T107" fmla="*/ 128 h 366"/>
              <a:gd name="T108" fmla="*/ 126 w 502"/>
              <a:gd name="T109" fmla="*/ 98 h 366"/>
              <a:gd name="T110" fmla="*/ 142 w 502"/>
              <a:gd name="T111" fmla="*/ 79 h 366"/>
              <a:gd name="T112" fmla="*/ 164 w 502"/>
              <a:gd name="T113" fmla="*/ 62 h 366"/>
              <a:gd name="T114" fmla="*/ 182 w 502"/>
              <a:gd name="T115" fmla="*/ 38 h 366"/>
              <a:gd name="T116" fmla="*/ 242 w 502"/>
              <a:gd name="T117" fmla="*/ 30 h 366"/>
              <a:gd name="T118" fmla="*/ 270 w 502"/>
              <a:gd name="T119" fmla="*/ 20 h 366"/>
              <a:gd name="T120" fmla="*/ 295 w 502"/>
              <a:gd name="T121" fmla="*/ 11 h 3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502" h="366">
                <a:moveTo>
                  <a:pt x="308" y="1"/>
                </a:moveTo>
                <a:lnTo>
                  <a:pt x="310" y="2"/>
                </a:lnTo>
                <a:lnTo>
                  <a:pt x="312" y="4"/>
                </a:lnTo>
                <a:lnTo>
                  <a:pt x="314" y="5"/>
                </a:lnTo>
                <a:lnTo>
                  <a:pt x="320" y="10"/>
                </a:lnTo>
                <a:lnTo>
                  <a:pt x="327" y="14"/>
                </a:lnTo>
                <a:lnTo>
                  <a:pt x="331" y="17"/>
                </a:lnTo>
                <a:lnTo>
                  <a:pt x="333" y="18"/>
                </a:lnTo>
                <a:lnTo>
                  <a:pt x="337" y="21"/>
                </a:lnTo>
                <a:lnTo>
                  <a:pt x="339" y="23"/>
                </a:lnTo>
                <a:lnTo>
                  <a:pt x="340" y="24"/>
                </a:lnTo>
                <a:lnTo>
                  <a:pt x="341" y="25"/>
                </a:lnTo>
                <a:lnTo>
                  <a:pt x="344" y="26"/>
                </a:lnTo>
                <a:lnTo>
                  <a:pt x="345" y="26"/>
                </a:lnTo>
                <a:lnTo>
                  <a:pt x="347" y="27"/>
                </a:lnTo>
                <a:lnTo>
                  <a:pt x="349" y="29"/>
                </a:lnTo>
                <a:lnTo>
                  <a:pt x="352" y="32"/>
                </a:lnTo>
                <a:lnTo>
                  <a:pt x="354" y="33"/>
                </a:lnTo>
                <a:lnTo>
                  <a:pt x="356" y="36"/>
                </a:lnTo>
                <a:lnTo>
                  <a:pt x="357" y="37"/>
                </a:lnTo>
                <a:lnTo>
                  <a:pt x="357" y="37"/>
                </a:lnTo>
                <a:lnTo>
                  <a:pt x="358" y="38"/>
                </a:lnTo>
                <a:lnTo>
                  <a:pt x="358" y="38"/>
                </a:lnTo>
                <a:lnTo>
                  <a:pt x="359" y="38"/>
                </a:lnTo>
                <a:lnTo>
                  <a:pt x="359" y="38"/>
                </a:lnTo>
                <a:lnTo>
                  <a:pt x="364" y="41"/>
                </a:lnTo>
                <a:lnTo>
                  <a:pt x="366" y="43"/>
                </a:lnTo>
                <a:lnTo>
                  <a:pt x="368" y="43"/>
                </a:lnTo>
                <a:lnTo>
                  <a:pt x="369" y="44"/>
                </a:lnTo>
                <a:lnTo>
                  <a:pt x="372" y="45"/>
                </a:lnTo>
                <a:lnTo>
                  <a:pt x="376" y="46"/>
                </a:lnTo>
                <a:lnTo>
                  <a:pt x="379" y="46"/>
                </a:lnTo>
                <a:lnTo>
                  <a:pt x="381" y="46"/>
                </a:lnTo>
                <a:lnTo>
                  <a:pt x="386" y="47"/>
                </a:lnTo>
                <a:lnTo>
                  <a:pt x="388" y="47"/>
                </a:lnTo>
                <a:lnTo>
                  <a:pt x="389" y="47"/>
                </a:lnTo>
                <a:lnTo>
                  <a:pt x="394" y="49"/>
                </a:lnTo>
                <a:lnTo>
                  <a:pt x="397" y="49"/>
                </a:lnTo>
                <a:lnTo>
                  <a:pt x="399" y="50"/>
                </a:lnTo>
                <a:lnTo>
                  <a:pt x="402" y="50"/>
                </a:lnTo>
                <a:lnTo>
                  <a:pt x="404" y="50"/>
                </a:lnTo>
                <a:lnTo>
                  <a:pt x="406" y="51"/>
                </a:lnTo>
                <a:lnTo>
                  <a:pt x="408" y="51"/>
                </a:lnTo>
                <a:lnTo>
                  <a:pt x="409" y="51"/>
                </a:lnTo>
                <a:lnTo>
                  <a:pt x="410" y="52"/>
                </a:lnTo>
                <a:lnTo>
                  <a:pt x="412" y="53"/>
                </a:lnTo>
                <a:lnTo>
                  <a:pt x="416" y="55"/>
                </a:lnTo>
                <a:lnTo>
                  <a:pt x="418" y="56"/>
                </a:lnTo>
                <a:lnTo>
                  <a:pt x="419" y="56"/>
                </a:lnTo>
                <a:lnTo>
                  <a:pt x="419" y="57"/>
                </a:lnTo>
                <a:lnTo>
                  <a:pt x="420" y="58"/>
                </a:lnTo>
                <a:lnTo>
                  <a:pt x="420" y="58"/>
                </a:lnTo>
                <a:lnTo>
                  <a:pt x="421" y="59"/>
                </a:lnTo>
                <a:lnTo>
                  <a:pt x="421" y="60"/>
                </a:lnTo>
                <a:lnTo>
                  <a:pt x="421" y="61"/>
                </a:lnTo>
                <a:lnTo>
                  <a:pt x="422" y="62"/>
                </a:lnTo>
                <a:lnTo>
                  <a:pt x="422" y="63"/>
                </a:lnTo>
                <a:lnTo>
                  <a:pt x="422" y="66"/>
                </a:lnTo>
                <a:lnTo>
                  <a:pt x="422" y="68"/>
                </a:lnTo>
                <a:lnTo>
                  <a:pt x="422" y="69"/>
                </a:lnTo>
                <a:lnTo>
                  <a:pt x="422" y="70"/>
                </a:lnTo>
                <a:lnTo>
                  <a:pt x="422" y="70"/>
                </a:lnTo>
                <a:lnTo>
                  <a:pt x="423" y="71"/>
                </a:lnTo>
                <a:lnTo>
                  <a:pt x="423" y="71"/>
                </a:lnTo>
                <a:lnTo>
                  <a:pt x="424" y="72"/>
                </a:lnTo>
                <a:lnTo>
                  <a:pt x="424" y="72"/>
                </a:lnTo>
                <a:lnTo>
                  <a:pt x="425" y="72"/>
                </a:lnTo>
                <a:lnTo>
                  <a:pt x="426" y="73"/>
                </a:lnTo>
                <a:lnTo>
                  <a:pt x="427" y="73"/>
                </a:lnTo>
                <a:lnTo>
                  <a:pt x="427" y="73"/>
                </a:lnTo>
                <a:lnTo>
                  <a:pt x="428" y="74"/>
                </a:lnTo>
                <a:lnTo>
                  <a:pt x="429" y="74"/>
                </a:lnTo>
                <a:lnTo>
                  <a:pt x="429" y="73"/>
                </a:lnTo>
                <a:lnTo>
                  <a:pt x="430" y="73"/>
                </a:lnTo>
                <a:lnTo>
                  <a:pt x="433" y="73"/>
                </a:lnTo>
                <a:lnTo>
                  <a:pt x="435" y="72"/>
                </a:lnTo>
                <a:lnTo>
                  <a:pt x="436" y="72"/>
                </a:lnTo>
                <a:lnTo>
                  <a:pt x="437" y="72"/>
                </a:lnTo>
                <a:lnTo>
                  <a:pt x="439" y="72"/>
                </a:lnTo>
                <a:lnTo>
                  <a:pt x="441" y="72"/>
                </a:lnTo>
                <a:lnTo>
                  <a:pt x="446" y="73"/>
                </a:lnTo>
                <a:lnTo>
                  <a:pt x="449" y="73"/>
                </a:lnTo>
                <a:lnTo>
                  <a:pt x="451" y="73"/>
                </a:lnTo>
                <a:lnTo>
                  <a:pt x="456" y="73"/>
                </a:lnTo>
                <a:lnTo>
                  <a:pt x="457" y="73"/>
                </a:lnTo>
                <a:lnTo>
                  <a:pt x="458" y="73"/>
                </a:lnTo>
                <a:lnTo>
                  <a:pt x="464" y="73"/>
                </a:lnTo>
                <a:lnTo>
                  <a:pt x="465" y="72"/>
                </a:lnTo>
                <a:lnTo>
                  <a:pt x="466" y="73"/>
                </a:lnTo>
                <a:lnTo>
                  <a:pt x="466" y="73"/>
                </a:lnTo>
                <a:lnTo>
                  <a:pt x="467" y="73"/>
                </a:lnTo>
                <a:lnTo>
                  <a:pt x="468" y="73"/>
                </a:lnTo>
                <a:lnTo>
                  <a:pt x="469" y="74"/>
                </a:lnTo>
                <a:lnTo>
                  <a:pt x="470" y="75"/>
                </a:lnTo>
                <a:lnTo>
                  <a:pt x="471" y="75"/>
                </a:lnTo>
                <a:lnTo>
                  <a:pt x="472" y="76"/>
                </a:lnTo>
                <a:lnTo>
                  <a:pt x="472" y="77"/>
                </a:lnTo>
                <a:lnTo>
                  <a:pt x="473" y="79"/>
                </a:lnTo>
                <a:lnTo>
                  <a:pt x="474" y="80"/>
                </a:lnTo>
                <a:lnTo>
                  <a:pt x="475" y="82"/>
                </a:lnTo>
                <a:lnTo>
                  <a:pt x="476" y="84"/>
                </a:lnTo>
                <a:lnTo>
                  <a:pt x="476" y="85"/>
                </a:lnTo>
                <a:lnTo>
                  <a:pt x="476" y="87"/>
                </a:lnTo>
                <a:lnTo>
                  <a:pt x="476" y="88"/>
                </a:lnTo>
                <a:lnTo>
                  <a:pt x="477" y="90"/>
                </a:lnTo>
                <a:lnTo>
                  <a:pt x="477" y="91"/>
                </a:lnTo>
                <a:lnTo>
                  <a:pt x="476" y="93"/>
                </a:lnTo>
                <a:lnTo>
                  <a:pt x="476" y="95"/>
                </a:lnTo>
                <a:lnTo>
                  <a:pt x="475" y="99"/>
                </a:lnTo>
                <a:lnTo>
                  <a:pt x="475" y="100"/>
                </a:lnTo>
                <a:lnTo>
                  <a:pt x="474" y="101"/>
                </a:lnTo>
                <a:lnTo>
                  <a:pt x="474" y="102"/>
                </a:lnTo>
                <a:lnTo>
                  <a:pt x="474" y="103"/>
                </a:lnTo>
                <a:lnTo>
                  <a:pt x="474" y="108"/>
                </a:lnTo>
                <a:lnTo>
                  <a:pt x="474" y="109"/>
                </a:lnTo>
                <a:lnTo>
                  <a:pt x="474" y="110"/>
                </a:lnTo>
                <a:lnTo>
                  <a:pt x="474" y="111"/>
                </a:lnTo>
                <a:lnTo>
                  <a:pt x="473" y="114"/>
                </a:lnTo>
                <a:lnTo>
                  <a:pt x="472" y="119"/>
                </a:lnTo>
                <a:lnTo>
                  <a:pt x="472" y="121"/>
                </a:lnTo>
                <a:lnTo>
                  <a:pt x="471" y="123"/>
                </a:lnTo>
                <a:lnTo>
                  <a:pt x="471" y="124"/>
                </a:lnTo>
                <a:lnTo>
                  <a:pt x="472" y="125"/>
                </a:lnTo>
                <a:lnTo>
                  <a:pt x="472" y="126"/>
                </a:lnTo>
                <a:lnTo>
                  <a:pt x="473" y="129"/>
                </a:lnTo>
                <a:lnTo>
                  <a:pt x="474" y="131"/>
                </a:lnTo>
                <a:lnTo>
                  <a:pt x="475" y="135"/>
                </a:lnTo>
                <a:lnTo>
                  <a:pt x="475" y="137"/>
                </a:lnTo>
                <a:lnTo>
                  <a:pt x="475" y="139"/>
                </a:lnTo>
                <a:lnTo>
                  <a:pt x="475" y="141"/>
                </a:lnTo>
                <a:lnTo>
                  <a:pt x="475" y="142"/>
                </a:lnTo>
                <a:lnTo>
                  <a:pt x="474" y="145"/>
                </a:lnTo>
                <a:lnTo>
                  <a:pt x="474" y="146"/>
                </a:lnTo>
                <a:lnTo>
                  <a:pt x="474" y="147"/>
                </a:lnTo>
                <a:lnTo>
                  <a:pt x="474" y="148"/>
                </a:lnTo>
                <a:lnTo>
                  <a:pt x="474" y="149"/>
                </a:lnTo>
                <a:lnTo>
                  <a:pt x="475" y="150"/>
                </a:lnTo>
                <a:lnTo>
                  <a:pt x="475" y="151"/>
                </a:lnTo>
                <a:lnTo>
                  <a:pt x="476" y="151"/>
                </a:lnTo>
                <a:lnTo>
                  <a:pt x="477" y="152"/>
                </a:lnTo>
                <a:lnTo>
                  <a:pt x="479" y="154"/>
                </a:lnTo>
                <a:lnTo>
                  <a:pt x="480" y="155"/>
                </a:lnTo>
                <a:lnTo>
                  <a:pt x="480" y="156"/>
                </a:lnTo>
                <a:lnTo>
                  <a:pt x="481" y="157"/>
                </a:lnTo>
                <a:lnTo>
                  <a:pt x="481" y="158"/>
                </a:lnTo>
                <a:lnTo>
                  <a:pt x="481" y="161"/>
                </a:lnTo>
                <a:lnTo>
                  <a:pt x="481" y="162"/>
                </a:lnTo>
                <a:lnTo>
                  <a:pt x="481" y="166"/>
                </a:lnTo>
                <a:lnTo>
                  <a:pt x="481" y="167"/>
                </a:lnTo>
                <a:lnTo>
                  <a:pt x="482" y="168"/>
                </a:lnTo>
                <a:lnTo>
                  <a:pt x="482" y="169"/>
                </a:lnTo>
                <a:lnTo>
                  <a:pt x="483" y="169"/>
                </a:lnTo>
                <a:lnTo>
                  <a:pt x="485" y="173"/>
                </a:lnTo>
                <a:lnTo>
                  <a:pt x="486" y="175"/>
                </a:lnTo>
                <a:lnTo>
                  <a:pt x="488" y="178"/>
                </a:lnTo>
                <a:lnTo>
                  <a:pt x="489" y="180"/>
                </a:lnTo>
                <a:lnTo>
                  <a:pt x="491" y="185"/>
                </a:lnTo>
                <a:lnTo>
                  <a:pt x="492" y="188"/>
                </a:lnTo>
                <a:lnTo>
                  <a:pt x="493" y="190"/>
                </a:lnTo>
                <a:lnTo>
                  <a:pt x="494" y="194"/>
                </a:lnTo>
                <a:lnTo>
                  <a:pt x="494" y="196"/>
                </a:lnTo>
                <a:lnTo>
                  <a:pt x="494" y="197"/>
                </a:lnTo>
                <a:lnTo>
                  <a:pt x="494" y="198"/>
                </a:lnTo>
                <a:lnTo>
                  <a:pt x="494" y="199"/>
                </a:lnTo>
                <a:lnTo>
                  <a:pt x="494" y="199"/>
                </a:lnTo>
                <a:lnTo>
                  <a:pt x="494" y="200"/>
                </a:lnTo>
                <a:lnTo>
                  <a:pt x="494" y="201"/>
                </a:lnTo>
                <a:lnTo>
                  <a:pt x="493" y="202"/>
                </a:lnTo>
                <a:lnTo>
                  <a:pt x="492" y="204"/>
                </a:lnTo>
                <a:lnTo>
                  <a:pt x="492" y="204"/>
                </a:lnTo>
                <a:lnTo>
                  <a:pt x="492" y="205"/>
                </a:lnTo>
                <a:lnTo>
                  <a:pt x="492" y="206"/>
                </a:lnTo>
                <a:lnTo>
                  <a:pt x="492" y="207"/>
                </a:lnTo>
                <a:lnTo>
                  <a:pt x="493" y="209"/>
                </a:lnTo>
                <a:lnTo>
                  <a:pt x="493" y="211"/>
                </a:lnTo>
                <a:lnTo>
                  <a:pt x="493" y="212"/>
                </a:lnTo>
                <a:lnTo>
                  <a:pt x="493" y="212"/>
                </a:lnTo>
                <a:lnTo>
                  <a:pt x="493" y="213"/>
                </a:lnTo>
                <a:lnTo>
                  <a:pt x="492" y="213"/>
                </a:lnTo>
                <a:lnTo>
                  <a:pt x="492" y="213"/>
                </a:lnTo>
                <a:lnTo>
                  <a:pt x="492" y="214"/>
                </a:lnTo>
                <a:lnTo>
                  <a:pt x="491" y="214"/>
                </a:lnTo>
                <a:lnTo>
                  <a:pt x="491" y="214"/>
                </a:lnTo>
                <a:lnTo>
                  <a:pt x="490" y="214"/>
                </a:lnTo>
                <a:lnTo>
                  <a:pt x="487" y="213"/>
                </a:lnTo>
                <a:lnTo>
                  <a:pt x="484" y="213"/>
                </a:lnTo>
                <a:lnTo>
                  <a:pt x="483" y="213"/>
                </a:lnTo>
                <a:lnTo>
                  <a:pt x="482" y="213"/>
                </a:lnTo>
                <a:lnTo>
                  <a:pt x="481" y="213"/>
                </a:lnTo>
                <a:lnTo>
                  <a:pt x="480" y="214"/>
                </a:lnTo>
                <a:lnTo>
                  <a:pt x="479" y="214"/>
                </a:lnTo>
                <a:lnTo>
                  <a:pt x="478" y="214"/>
                </a:lnTo>
                <a:lnTo>
                  <a:pt x="478" y="215"/>
                </a:lnTo>
                <a:lnTo>
                  <a:pt x="477" y="215"/>
                </a:lnTo>
                <a:lnTo>
                  <a:pt x="477" y="216"/>
                </a:lnTo>
                <a:lnTo>
                  <a:pt x="476" y="217"/>
                </a:lnTo>
                <a:lnTo>
                  <a:pt x="476" y="218"/>
                </a:lnTo>
                <a:lnTo>
                  <a:pt x="476" y="219"/>
                </a:lnTo>
                <a:lnTo>
                  <a:pt x="476" y="219"/>
                </a:lnTo>
                <a:lnTo>
                  <a:pt x="476" y="219"/>
                </a:lnTo>
                <a:lnTo>
                  <a:pt x="476" y="220"/>
                </a:lnTo>
                <a:lnTo>
                  <a:pt x="477" y="220"/>
                </a:lnTo>
                <a:lnTo>
                  <a:pt x="478" y="221"/>
                </a:lnTo>
                <a:lnTo>
                  <a:pt x="479" y="222"/>
                </a:lnTo>
                <a:lnTo>
                  <a:pt x="480" y="222"/>
                </a:lnTo>
                <a:lnTo>
                  <a:pt x="481" y="223"/>
                </a:lnTo>
                <a:lnTo>
                  <a:pt x="486" y="224"/>
                </a:lnTo>
                <a:lnTo>
                  <a:pt x="487" y="224"/>
                </a:lnTo>
                <a:lnTo>
                  <a:pt x="488" y="224"/>
                </a:lnTo>
                <a:lnTo>
                  <a:pt x="489" y="225"/>
                </a:lnTo>
                <a:lnTo>
                  <a:pt x="491" y="226"/>
                </a:lnTo>
                <a:lnTo>
                  <a:pt x="492" y="226"/>
                </a:lnTo>
                <a:lnTo>
                  <a:pt x="493" y="227"/>
                </a:lnTo>
                <a:lnTo>
                  <a:pt x="494" y="228"/>
                </a:lnTo>
                <a:lnTo>
                  <a:pt x="495" y="229"/>
                </a:lnTo>
                <a:lnTo>
                  <a:pt x="498" y="233"/>
                </a:lnTo>
                <a:lnTo>
                  <a:pt x="499" y="235"/>
                </a:lnTo>
                <a:lnTo>
                  <a:pt x="500" y="236"/>
                </a:lnTo>
                <a:lnTo>
                  <a:pt x="500" y="237"/>
                </a:lnTo>
                <a:lnTo>
                  <a:pt x="501" y="239"/>
                </a:lnTo>
                <a:lnTo>
                  <a:pt x="502" y="241"/>
                </a:lnTo>
                <a:lnTo>
                  <a:pt x="502" y="241"/>
                </a:lnTo>
                <a:lnTo>
                  <a:pt x="502" y="242"/>
                </a:lnTo>
                <a:lnTo>
                  <a:pt x="501" y="242"/>
                </a:lnTo>
                <a:lnTo>
                  <a:pt x="500" y="242"/>
                </a:lnTo>
                <a:lnTo>
                  <a:pt x="499" y="243"/>
                </a:lnTo>
                <a:lnTo>
                  <a:pt x="498" y="243"/>
                </a:lnTo>
                <a:lnTo>
                  <a:pt x="498" y="244"/>
                </a:lnTo>
                <a:lnTo>
                  <a:pt x="497" y="245"/>
                </a:lnTo>
                <a:lnTo>
                  <a:pt x="496" y="247"/>
                </a:lnTo>
                <a:lnTo>
                  <a:pt x="495" y="249"/>
                </a:lnTo>
                <a:lnTo>
                  <a:pt x="495" y="251"/>
                </a:lnTo>
                <a:lnTo>
                  <a:pt x="495" y="252"/>
                </a:lnTo>
                <a:lnTo>
                  <a:pt x="495" y="253"/>
                </a:lnTo>
                <a:lnTo>
                  <a:pt x="495" y="254"/>
                </a:lnTo>
                <a:lnTo>
                  <a:pt x="495" y="255"/>
                </a:lnTo>
                <a:lnTo>
                  <a:pt x="495" y="255"/>
                </a:lnTo>
                <a:lnTo>
                  <a:pt x="495" y="256"/>
                </a:lnTo>
                <a:lnTo>
                  <a:pt x="497" y="258"/>
                </a:lnTo>
                <a:lnTo>
                  <a:pt x="497" y="259"/>
                </a:lnTo>
                <a:lnTo>
                  <a:pt x="498" y="259"/>
                </a:lnTo>
                <a:lnTo>
                  <a:pt x="498" y="260"/>
                </a:lnTo>
                <a:lnTo>
                  <a:pt x="498" y="261"/>
                </a:lnTo>
                <a:lnTo>
                  <a:pt x="498" y="261"/>
                </a:lnTo>
                <a:lnTo>
                  <a:pt x="498" y="263"/>
                </a:lnTo>
                <a:lnTo>
                  <a:pt x="497" y="264"/>
                </a:lnTo>
                <a:lnTo>
                  <a:pt x="497" y="264"/>
                </a:lnTo>
                <a:lnTo>
                  <a:pt x="496" y="265"/>
                </a:lnTo>
                <a:lnTo>
                  <a:pt x="496" y="266"/>
                </a:lnTo>
                <a:lnTo>
                  <a:pt x="495" y="267"/>
                </a:lnTo>
                <a:lnTo>
                  <a:pt x="494" y="267"/>
                </a:lnTo>
                <a:lnTo>
                  <a:pt x="492" y="268"/>
                </a:lnTo>
                <a:lnTo>
                  <a:pt x="490" y="270"/>
                </a:lnTo>
                <a:lnTo>
                  <a:pt x="489" y="270"/>
                </a:lnTo>
                <a:lnTo>
                  <a:pt x="488" y="271"/>
                </a:lnTo>
                <a:lnTo>
                  <a:pt x="483" y="273"/>
                </a:lnTo>
                <a:lnTo>
                  <a:pt x="481" y="274"/>
                </a:lnTo>
                <a:lnTo>
                  <a:pt x="480" y="274"/>
                </a:lnTo>
                <a:lnTo>
                  <a:pt x="478" y="274"/>
                </a:lnTo>
                <a:lnTo>
                  <a:pt x="476" y="275"/>
                </a:lnTo>
                <a:lnTo>
                  <a:pt x="475" y="275"/>
                </a:lnTo>
                <a:lnTo>
                  <a:pt x="475" y="276"/>
                </a:lnTo>
                <a:lnTo>
                  <a:pt x="474" y="276"/>
                </a:lnTo>
                <a:lnTo>
                  <a:pt x="474" y="277"/>
                </a:lnTo>
                <a:lnTo>
                  <a:pt x="474" y="278"/>
                </a:lnTo>
                <a:lnTo>
                  <a:pt x="473" y="279"/>
                </a:lnTo>
                <a:lnTo>
                  <a:pt x="473" y="280"/>
                </a:lnTo>
                <a:lnTo>
                  <a:pt x="474" y="282"/>
                </a:lnTo>
                <a:lnTo>
                  <a:pt x="474" y="283"/>
                </a:lnTo>
                <a:lnTo>
                  <a:pt x="474" y="286"/>
                </a:lnTo>
                <a:lnTo>
                  <a:pt x="474" y="288"/>
                </a:lnTo>
                <a:lnTo>
                  <a:pt x="474" y="289"/>
                </a:lnTo>
                <a:lnTo>
                  <a:pt x="473" y="291"/>
                </a:lnTo>
                <a:lnTo>
                  <a:pt x="471" y="299"/>
                </a:lnTo>
                <a:lnTo>
                  <a:pt x="471" y="301"/>
                </a:lnTo>
                <a:lnTo>
                  <a:pt x="470" y="302"/>
                </a:lnTo>
                <a:lnTo>
                  <a:pt x="470" y="303"/>
                </a:lnTo>
                <a:lnTo>
                  <a:pt x="469" y="304"/>
                </a:lnTo>
                <a:lnTo>
                  <a:pt x="468" y="304"/>
                </a:lnTo>
                <a:lnTo>
                  <a:pt x="468" y="305"/>
                </a:lnTo>
                <a:lnTo>
                  <a:pt x="467" y="305"/>
                </a:lnTo>
                <a:lnTo>
                  <a:pt x="466" y="305"/>
                </a:lnTo>
                <a:lnTo>
                  <a:pt x="465" y="305"/>
                </a:lnTo>
                <a:lnTo>
                  <a:pt x="464" y="305"/>
                </a:lnTo>
                <a:lnTo>
                  <a:pt x="463" y="305"/>
                </a:lnTo>
                <a:lnTo>
                  <a:pt x="462" y="304"/>
                </a:lnTo>
                <a:lnTo>
                  <a:pt x="461" y="304"/>
                </a:lnTo>
                <a:lnTo>
                  <a:pt x="460" y="303"/>
                </a:lnTo>
                <a:lnTo>
                  <a:pt x="458" y="302"/>
                </a:lnTo>
                <a:lnTo>
                  <a:pt x="456" y="301"/>
                </a:lnTo>
                <a:lnTo>
                  <a:pt x="452" y="298"/>
                </a:lnTo>
                <a:lnTo>
                  <a:pt x="450" y="297"/>
                </a:lnTo>
                <a:lnTo>
                  <a:pt x="450" y="296"/>
                </a:lnTo>
                <a:lnTo>
                  <a:pt x="447" y="294"/>
                </a:lnTo>
                <a:lnTo>
                  <a:pt x="445" y="293"/>
                </a:lnTo>
                <a:lnTo>
                  <a:pt x="443" y="291"/>
                </a:lnTo>
                <a:lnTo>
                  <a:pt x="442" y="290"/>
                </a:lnTo>
                <a:lnTo>
                  <a:pt x="441" y="290"/>
                </a:lnTo>
                <a:lnTo>
                  <a:pt x="440" y="290"/>
                </a:lnTo>
                <a:lnTo>
                  <a:pt x="437" y="289"/>
                </a:lnTo>
                <a:lnTo>
                  <a:pt x="435" y="288"/>
                </a:lnTo>
                <a:lnTo>
                  <a:pt x="434" y="288"/>
                </a:lnTo>
                <a:lnTo>
                  <a:pt x="429" y="288"/>
                </a:lnTo>
                <a:lnTo>
                  <a:pt x="425" y="287"/>
                </a:lnTo>
                <a:lnTo>
                  <a:pt x="423" y="287"/>
                </a:lnTo>
                <a:lnTo>
                  <a:pt x="420" y="286"/>
                </a:lnTo>
                <a:lnTo>
                  <a:pt x="416" y="285"/>
                </a:lnTo>
                <a:lnTo>
                  <a:pt x="415" y="285"/>
                </a:lnTo>
                <a:lnTo>
                  <a:pt x="415" y="285"/>
                </a:lnTo>
                <a:lnTo>
                  <a:pt x="414" y="285"/>
                </a:lnTo>
                <a:lnTo>
                  <a:pt x="413" y="286"/>
                </a:lnTo>
                <a:lnTo>
                  <a:pt x="412" y="286"/>
                </a:lnTo>
                <a:lnTo>
                  <a:pt x="411" y="287"/>
                </a:lnTo>
                <a:lnTo>
                  <a:pt x="410" y="287"/>
                </a:lnTo>
                <a:lnTo>
                  <a:pt x="410" y="288"/>
                </a:lnTo>
                <a:lnTo>
                  <a:pt x="408" y="290"/>
                </a:lnTo>
                <a:lnTo>
                  <a:pt x="405" y="293"/>
                </a:lnTo>
                <a:lnTo>
                  <a:pt x="402" y="295"/>
                </a:lnTo>
                <a:lnTo>
                  <a:pt x="400" y="297"/>
                </a:lnTo>
                <a:lnTo>
                  <a:pt x="399" y="297"/>
                </a:lnTo>
                <a:lnTo>
                  <a:pt x="396" y="299"/>
                </a:lnTo>
                <a:lnTo>
                  <a:pt x="393" y="301"/>
                </a:lnTo>
                <a:lnTo>
                  <a:pt x="391" y="303"/>
                </a:lnTo>
                <a:lnTo>
                  <a:pt x="388" y="305"/>
                </a:lnTo>
                <a:lnTo>
                  <a:pt x="381" y="309"/>
                </a:lnTo>
                <a:lnTo>
                  <a:pt x="380" y="310"/>
                </a:lnTo>
                <a:lnTo>
                  <a:pt x="377" y="311"/>
                </a:lnTo>
                <a:lnTo>
                  <a:pt x="375" y="312"/>
                </a:lnTo>
                <a:lnTo>
                  <a:pt x="374" y="313"/>
                </a:lnTo>
                <a:lnTo>
                  <a:pt x="372" y="315"/>
                </a:lnTo>
                <a:lnTo>
                  <a:pt x="371" y="315"/>
                </a:lnTo>
                <a:lnTo>
                  <a:pt x="366" y="317"/>
                </a:lnTo>
                <a:lnTo>
                  <a:pt x="363" y="319"/>
                </a:lnTo>
                <a:lnTo>
                  <a:pt x="362" y="319"/>
                </a:lnTo>
                <a:lnTo>
                  <a:pt x="361" y="320"/>
                </a:lnTo>
                <a:lnTo>
                  <a:pt x="360" y="321"/>
                </a:lnTo>
                <a:lnTo>
                  <a:pt x="359" y="321"/>
                </a:lnTo>
                <a:lnTo>
                  <a:pt x="359" y="322"/>
                </a:lnTo>
                <a:lnTo>
                  <a:pt x="358" y="323"/>
                </a:lnTo>
                <a:lnTo>
                  <a:pt x="358" y="324"/>
                </a:lnTo>
                <a:lnTo>
                  <a:pt x="358" y="324"/>
                </a:lnTo>
                <a:lnTo>
                  <a:pt x="358" y="325"/>
                </a:lnTo>
                <a:lnTo>
                  <a:pt x="358" y="330"/>
                </a:lnTo>
                <a:lnTo>
                  <a:pt x="358" y="331"/>
                </a:lnTo>
                <a:lnTo>
                  <a:pt x="358" y="332"/>
                </a:lnTo>
                <a:lnTo>
                  <a:pt x="356" y="339"/>
                </a:lnTo>
                <a:lnTo>
                  <a:pt x="356" y="340"/>
                </a:lnTo>
                <a:lnTo>
                  <a:pt x="355" y="340"/>
                </a:lnTo>
                <a:lnTo>
                  <a:pt x="355" y="342"/>
                </a:lnTo>
                <a:lnTo>
                  <a:pt x="353" y="343"/>
                </a:lnTo>
                <a:lnTo>
                  <a:pt x="352" y="345"/>
                </a:lnTo>
                <a:lnTo>
                  <a:pt x="350" y="347"/>
                </a:lnTo>
                <a:lnTo>
                  <a:pt x="348" y="348"/>
                </a:lnTo>
                <a:lnTo>
                  <a:pt x="347" y="349"/>
                </a:lnTo>
                <a:lnTo>
                  <a:pt x="345" y="350"/>
                </a:lnTo>
                <a:lnTo>
                  <a:pt x="343" y="351"/>
                </a:lnTo>
                <a:lnTo>
                  <a:pt x="342" y="351"/>
                </a:lnTo>
                <a:lnTo>
                  <a:pt x="340" y="351"/>
                </a:lnTo>
                <a:lnTo>
                  <a:pt x="339" y="352"/>
                </a:lnTo>
                <a:lnTo>
                  <a:pt x="338" y="351"/>
                </a:lnTo>
                <a:lnTo>
                  <a:pt x="337" y="351"/>
                </a:lnTo>
                <a:lnTo>
                  <a:pt x="336" y="351"/>
                </a:lnTo>
                <a:lnTo>
                  <a:pt x="332" y="349"/>
                </a:lnTo>
                <a:lnTo>
                  <a:pt x="330" y="349"/>
                </a:lnTo>
                <a:lnTo>
                  <a:pt x="329" y="349"/>
                </a:lnTo>
                <a:lnTo>
                  <a:pt x="327" y="348"/>
                </a:lnTo>
                <a:lnTo>
                  <a:pt x="326" y="348"/>
                </a:lnTo>
                <a:lnTo>
                  <a:pt x="325" y="349"/>
                </a:lnTo>
                <a:lnTo>
                  <a:pt x="323" y="349"/>
                </a:lnTo>
                <a:lnTo>
                  <a:pt x="320" y="349"/>
                </a:lnTo>
                <a:lnTo>
                  <a:pt x="318" y="349"/>
                </a:lnTo>
                <a:lnTo>
                  <a:pt x="317" y="349"/>
                </a:lnTo>
                <a:lnTo>
                  <a:pt x="314" y="349"/>
                </a:lnTo>
                <a:lnTo>
                  <a:pt x="313" y="349"/>
                </a:lnTo>
                <a:lnTo>
                  <a:pt x="312" y="349"/>
                </a:lnTo>
                <a:lnTo>
                  <a:pt x="310" y="349"/>
                </a:lnTo>
                <a:lnTo>
                  <a:pt x="309" y="349"/>
                </a:lnTo>
                <a:lnTo>
                  <a:pt x="305" y="347"/>
                </a:lnTo>
                <a:lnTo>
                  <a:pt x="303" y="346"/>
                </a:lnTo>
                <a:lnTo>
                  <a:pt x="297" y="345"/>
                </a:lnTo>
                <a:lnTo>
                  <a:pt x="295" y="344"/>
                </a:lnTo>
                <a:lnTo>
                  <a:pt x="293" y="343"/>
                </a:lnTo>
                <a:lnTo>
                  <a:pt x="291" y="343"/>
                </a:lnTo>
                <a:lnTo>
                  <a:pt x="290" y="342"/>
                </a:lnTo>
                <a:lnTo>
                  <a:pt x="288" y="342"/>
                </a:lnTo>
                <a:lnTo>
                  <a:pt x="287" y="342"/>
                </a:lnTo>
                <a:lnTo>
                  <a:pt x="285" y="342"/>
                </a:lnTo>
                <a:lnTo>
                  <a:pt x="284" y="342"/>
                </a:lnTo>
                <a:lnTo>
                  <a:pt x="283" y="342"/>
                </a:lnTo>
                <a:lnTo>
                  <a:pt x="282" y="343"/>
                </a:lnTo>
                <a:lnTo>
                  <a:pt x="278" y="344"/>
                </a:lnTo>
                <a:lnTo>
                  <a:pt x="276" y="345"/>
                </a:lnTo>
                <a:lnTo>
                  <a:pt x="275" y="345"/>
                </a:lnTo>
                <a:lnTo>
                  <a:pt x="272" y="345"/>
                </a:lnTo>
                <a:lnTo>
                  <a:pt x="271" y="345"/>
                </a:lnTo>
                <a:lnTo>
                  <a:pt x="266" y="346"/>
                </a:lnTo>
                <a:lnTo>
                  <a:pt x="264" y="346"/>
                </a:lnTo>
                <a:lnTo>
                  <a:pt x="263" y="347"/>
                </a:lnTo>
                <a:lnTo>
                  <a:pt x="259" y="348"/>
                </a:lnTo>
                <a:lnTo>
                  <a:pt x="258" y="349"/>
                </a:lnTo>
                <a:lnTo>
                  <a:pt x="256" y="349"/>
                </a:lnTo>
                <a:lnTo>
                  <a:pt x="253" y="350"/>
                </a:lnTo>
                <a:lnTo>
                  <a:pt x="251" y="351"/>
                </a:lnTo>
                <a:lnTo>
                  <a:pt x="250" y="351"/>
                </a:lnTo>
                <a:lnTo>
                  <a:pt x="250" y="352"/>
                </a:lnTo>
                <a:lnTo>
                  <a:pt x="249" y="352"/>
                </a:lnTo>
                <a:lnTo>
                  <a:pt x="248" y="354"/>
                </a:lnTo>
                <a:lnTo>
                  <a:pt x="247" y="355"/>
                </a:lnTo>
                <a:lnTo>
                  <a:pt x="246" y="356"/>
                </a:lnTo>
                <a:lnTo>
                  <a:pt x="245" y="356"/>
                </a:lnTo>
                <a:lnTo>
                  <a:pt x="242" y="358"/>
                </a:lnTo>
                <a:lnTo>
                  <a:pt x="241" y="359"/>
                </a:lnTo>
                <a:lnTo>
                  <a:pt x="240" y="360"/>
                </a:lnTo>
                <a:lnTo>
                  <a:pt x="239" y="360"/>
                </a:lnTo>
                <a:lnTo>
                  <a:pt x="238" y="361"/>
                </a:lnTo>
                <a:lnTo>
                  <a:pt x="237" y="362"/>
                </a:lnTo>
                <a:lnTo>
                  <a:pt x="237" y="363"/>
                </a:lnTo>
                <a:lnTo>
                  <a:pt x="236" y="365"/>
                </a:lnTo>
                <a:lnTo>
                  <a:pt x="236" y="366"/>
                </a:lnTo>
                <a:lnTo>
                  <a:pt x="236" y="366"/>
                </a:lnTo>
                <a:lnTo>
                  <a:pt x="235" y="366"/>
                </a:lnTo>
                <a:lnTo>
                  <a:pt x="235" y="366"/>
                </a:lnTo>
                <a:lnTo>
                  <a:pt x="235" y="366"/>
                </a:lnTo>
                <a:lnTo>
                  <a:pt x="234" y="366"/>
                </a:lnTo>
                <a:lnTo>
                  <a:pt x="234" y="366"/>
                </a:lnTo>
                <a:lnTo>
                  <a:pt x="233" y="366"/>
                </a:lnTo>
                <a:lnTo>
                  <a:pt x="233" y="366"/>
                </a:lnTo>
                <a:lnTo>
                  <a:pt x="232" y="365"/>
                </a:lnTo>
                <a:lnTo>
                  <a:pt x="230" y="362"/>
                </a:lnTo>
                <a:lnTo>
                  <a:pt x="229" y="361"/>
                </a:lnTo>
                <a:lnTo>
                  <a:pt x="228" y="360"/>
                </a:lnTo>
                <a:lnTo>
                  <a:pt x="227" y="359"/>
                </a:lnTo>
                <a:lnTo>
                  <a:pt x="225" y="358"/>
                </a:lnTo>
                <a:lnTo>
                  <a:pt x="224" y="357"/>
                </a:lnTo>
                <a:lnTo>
                  <a:pt x="222" y="357"/>
                </a:lnTo>
                <a:lnTo>
                  <a:pt x="221" y="356"/>
                </a:lnTo>
                <a:lnTo>
                  <a:pt x="220" y="356"/>
                </a:lnTo>
                <a:lnTo>
                  <a:pt x="218" y="356"/>
                </a:lnTo>
                <a:lnTo>
                  <a:pt x="216" y="356"/>
                </a:lnTo>
                <a:lnTo>
                  <a:pt x="215" y="357"/>
                </a:lnTo>
                <a:lnTo>
                  <a:pt x="213" y="357"/>
                </a:lnTo>
                <a:lnTo>
                  <a:pt x="211" y="358"/>
                </a:lnTo>
                <a:lnTo>
                  <a:pt x="209" y="359"/>
                </a:lnTo>
                <a:lnTo>
                  <a:pt x="208" y="360"/>
                </a:lnTo>
                <a:lnTo>
                  <a:pt x="206" y="362"/>
                </a:lnTo>
                <a:lnTo>
                  <a:pt x="205" y="363"/>
                </a:lnTo>
                <a:lnTo>
                  <a:pt x="203" y="363"/>
                </a:lnTo>
                <a:lnTo>
                  <a:pt x="202" y="364"/>
                </a:lnTo>
                <a:lnTo>
                  <a:pt x="201" y="364"/>
                </a:lnTo>
                <a:lnTo>
                  <a:pt x="200" y="364"/>
                </a:lnTo>
                <a:lnTo>
                  <a:pt x="199" y="364"/>
                </a:lnTo>
                <a:lnTo>
                  <a:pt x="198" y="364"/>
                </a:lnTo>
                <a:lnTo>
                  <a:pt x="196" y="364"/>
                </a:lnTo>
                <a:lnTo>
                  <a:pt x="190" y="362"/>
                </a:lnTo>
                <a:lnTo>
                  <a:pt x="184" y="360"/>
                </a:lnTo>
                <a:lnTo>
                  <a:pt x="181" y="360"/>
                </a:lnTo>
                <a:lnTo>
                  <a:pt x="182" y="359"/>
                </a:lnTo>
                <a:lnTo>
                  <a:pt x="182" y="358"/>
                </a:lnTo>
                <a:lnTo>
                  <a:pt x="181" y="357"/>
                </a:lnTo>
                <a:lnTo>
                  <a:pt x="180" y="356"/>
                </a:lnTo>
                <a:lnTo>
                  <a:pt x="180" y="355"/>
                </a:lnTo>
                <a:lnTo>
                  <a:pt x="179" y="354"/>
                </a:lnTo>
                <a:lnTo>
                  <a:pt x="178" y="352"/>
                </a:lnTo>
                <a:lnTo>
                  <a:pt x="176" y="351"/>
                </a:lnTo>
                <a:lnTo>
                  <a:pt x="175" y="351"/>
                </a:lnTo>
                <a:lnTo>
                  <a:pt x="174" y="349"/>
                </a:lnTo>
                <a:lnTo>
                  <a:pt x="171" y="348"/>
                </a:lnTo>
                <a:lnTo>
                  <a:pt x="169" y="346"/>
                </a:lnTo>
                <a:lnTo>
                  <a:pt x="161" y="342"/>
                </a:lnTo>
                <a:lnTo>
                  <a:pt x="159" y="341"/>
                </a:lnTo>
                <a:lnTo>
                  <a:pt x="156" y="339"/>
                </a:lnTo>
                <a:lnTo>
                  <a:pt x="155" y="338"/>
                </a:lnTo>
                <a:lnTo>
                  <a:pt x="154" y="337"/>
                </a:lnTo>
                <a:lnTo>
                  <a:pt x="154" y="336"/>
                </a:lnTo>
                <a:lnTo>
                  <a:pt x="153" y="336"/>
                </a:lnTo>
                <a:lnTo>
                  <a:pt x="153" y="334"/>
                </a:lnTo>
                <a:lnTo>
                  <a:pt x="152" y="333"/>
                </a:lnTo>
                <a:lnTo>
                  <a:pt x="152" y="333"/>
                </a:lnTo>
                <a:lnTo>
                  <a:pt x="152" y="331"/>
                </a:lnTo>
                <a:lnTo>
                  <a:pt x="152" y="331"/>
                </a:lnTo>
                <a:lnTo>
                  <a:pt x="152" y="330"/>
                </a:lnTo>
                <a:lnTo>
                  <a:pt x="153" y="328"/>
                </a:lnTo>
                <a:lnTo>
                  <a:pt x="153" y="327"/>
                </a:lnTo>
                <a:lnTo>
                  <a:pt x="154" y="326"/>
                </a:lnTo>
                <a:lnTo>
                  <a:pt x="156" y="323"/>
                </a:lnTo>
                <a:lnTo>
                  <a:pt x="156" y="321"/>
                </a:lnTo>
                <a:lnTo>
                  <a:pt x="157" y="320"/>
                </a:lnTo>
                <a:lnTo>
                  <a:pt x="157" y="319"/>
                </a:lnTo>
                <a:lnTo>
                  <a:pt x="157" y="317"/>
                </a:lnTo>
                <a:lnTo>
                  <a:pt x="157" y="316"/>
                </a:lnTo>
                <a:lnTo>
                  <a:pt x="157" y="315"/>
                </a:lnTo>
                <a:lnTo>
                  <a:pt x="157" y="314"/>
                </a:lnTo>
                <a:lnTo>
                  <a:pt x="157" y="314"/>
                </a:lnTo>
                <a:lnTo>
                  <a:pt x="157" y="313"/>
                </a:lnTo>
                <a:lnTo>
                  <a:pt x="156" y="312"/>
                </a:lnTo>
                <a:lnTo>
                  <a:pt x="156" y="311"/>
                </a:lnTo>
                <a:lnTo>
                  <a:pt x="155" y="310"/>
                </a:lnTo>
                <a:lnTo>
                  <a:pt x="154" y="309"/>
                </a:lnTo>
                <a:lnTo>
                  <a:pt x="152" y="307"/>
                </a:lnTo>
                <a:lnTo>
                  <a:pt x="150" y="305"/>
                </a:lnTo>
                <a:lnTo>
                  <a:pt x="148" y="304"/>
                </a:lnTo>
                <a:lnTo>
                  <a:pt x="147" y="304"/>
                </a:lnTo>
                <a:lnTo>
                  <a:pt x="147" y="304"/>
                </a:lnTo>
                <a:lnTo>
                  <a:pt x="145" y="303"/>
                </a:lnTo>
                <a:lnTo>
                  <a:pt x="144" y="303"/>
                </a:lnTo>
                <a:lnTo>
                  <a:pt x="142" y="303"/>
                </a:lnTo>
                <a:lnTo>
                  <a:pt x="139" y="303"/>
                </a:lnTo>
                <a:lnTo>
                  <a:pt x="137" y="303"/>
                </a:lnTo>
                <a:lnTo>
                  <a:pt x="136" y="302"/>
                </a:lnTo>
                <a:lnTo>
                  <a:pt x="135" y="302"/>
                </a:lnTo>
                <a:lnTo>
                  <a:pt x="135" y="301"/>
                </a:lnTo>
                <a:lnTo>
                  <a:pt x="134" y="301"/>
                </a:lnTo>
                <a:lnTo>
                  <a:pt x="134" y="300"/>
                </a:lnTo>
                <a:lnTo>
                  <a:pt x="132" y="298"/>
                </a:lnTo>
                <a:lnTo>
                  <a:pt x="132" y="297"/>
                </a:lnTo>
                <a:lnTo>
                  <a:pt x="131" y="297"/>
                </a:lnTo>
                <a:lnTo>
                  <a:pt x="130" y="296"/>
                </a:lnTo>
                <a:lnTo>
                  <a:pt x="127" y="294"/>
                </a:lnTo>
                <a:lnTo>
                  <a:pt x="123" y="291"/>
                </a:lnTo>
                <a:lnTo>
                  <a:pt x="121" y="290"/>
                </a:lnTo>
                <a:lnTo>
                  <a:pt x="119" y="288"/>
                </a:lnTo>
                <a:lnTo>
                  <a:pt x="118" y="288"/>
                </a:lnTo>
                <a:lnTo>
                  <a:pt x="117" y="287"/>
                </a:lnTo>
                <a:lnTo>
                  <a:pt x="115" y="286"/>
                </a:lnTo>
                <a:lnTo>
                  <a:pt x="113" y="285"/>
                </a:lnTo>
                <a:lnTo>
                  <a:pt x="112" y="284"/>
                </a:lnTo>
                <a:lnTo>
                  <a:pt x="108" y="282"/>
                </a:lnTo>
                <a:lnTo>
                  <a:pt x="107" y="281"/>
                </a:lnTo>
                <a:lnTo>
                  <a:pt x="104" y="279"/>
                </a:lnTo>
                <a:lnTo>
                  <a:pt x="99" y="274"/>
                </a:lnTo>
                <a:lnTo>
                  <a:pt x="98" y="273"/>
                </a:lnTo>
                <a:lnTo>
                  <a:pt x="97" y="272"/>
                </a:lnTo>
                <a:lnTo>
                  <a:pt x="96" y="272"/>
                </a:lnTo>
                <a:lnTo>
                  <a:pt x="95" y="271"/>
                </a:lnTo>
                <a:lnTo>
                  <a:pt x="92" y="270"/>
                </a:lnTo>
                <a:lnTo>
                  <a:pt x="91" y="270"/>
                </a:lnTo>
                <a:lnTo>
                  <a:pt x="91" y="269"/>
                </a:lnTo>
                <a:lnTo>
                  <a:pt x="90" y="268"/>
                </a:lnTo>
                <a:lnTo>
                  <a:pt x="88" y="267"/>
                </a:lnTo>
                <a:lnTo>
                  <a:pt x="87" y="265"/>
                </a:lnTo>
                <a:lnTo>
                  <a:pt x="85" y="263"/>
                </a:lnTo>
                <a:lnTo>
                  <a:pt x="84" y="262"/>
                </a:lnTo>
                <a:lnTo>
                  <a:pt x="83" y="261"/>
                </a:lnTo>
                <a:lnTo>
                  <a:pt x="82" y="260"/>
                </a:lnTo>
                <a:lnTo>
                  <a:pt x="80" y="259"/>
                </a:lnTo>
                <a:lnTo>
                  <a:pt x="78" y="258"/>
                </a:lnTo>
                <a:lnTo>
                  <a:pt x="76" y="257"/>
                </a:lnTo>
                <a:lnTo>
                  <a:pt x="72" y="256"/>
                </a:lnTo>
                <a:lnTo>
                  <a:pt x="71" y="256"/>
                </a:lnTo>
                <a:lnTo>
                  <a:pt x="68" y="254"/>
                </a:lnTo>
                <a:lnTo>
                  <a:pt x="67" y="254"/>
                </a:lnTo>
                <a:lnTo>
                  <a:pt x="67" y="253"/>
                </a:lnTo>
                <a:lnTo>
                  <a:pt x="66" y="253"/>
                </a:lnTo>
                <a:lnTo>
                  <a:pt x="66" y="252"/>
                </a:lnTo>
                <a:lnTo>
                  <a:pt x="65" y="252"/>
                </a:lnTo>
                <a:lnTo>
                  <a:pt x="65" y="251"/>
                </a:lnTo>
                <a:lnTo>
                  <a:pt x="65" y="250"/>
                </a:lnTo>
                <a:lnTo>
                  <a:pt x="65" y="249"/>
                </a:lnTo>
                <a:lnTo>
                  <a:pt x="65" y="247"/>
                </a:lnTo>
                <a:lnTo>
                  <a:pt x="65" y="245"/>
                </a:lnTo>
                <a:lnTo>
                  <a:pt x="65" y="244"/>
                </a:lnTo>
                <a:lnTo>
                  <a:pt x="65" y="243"/>
                </a:lnTo>
                <a:lnTo>
                  <a:pt x="64" y="242"/>
                </a:lnTo>
                <a:lnTo>
                  <a:pt x="63" y="240"/>
                </a:lnTo>
                <a:lnTo>
                  <a:pt x="62" y="238"/>
                </a:lnTo>
                <a:lnTo>
                  <a:pt x="60" y="235"/>
                </a:lnTo>
                <a:lnTo>
                  <a:pt x="59" y="234"/>
                </a:lnTo>
                <a:lnTo>
                  <a:pt x="58" y="233"/>
                </a:lnTo>
                <a:lnTo>
                  <a:pt x="57" y="232"/>
                </a:lnTo>
                <a:lnTo>
                  <a:pt x="56" y="231"/>
                </a:lnTo>
                <a:lnTo>
                  <a:pt x="55" y="231"/>
                </a:lnTo>
                <a:lnTo>
                  <a:pt x="52" y="230"/>
                </a:lnTo>
                <a:lnTo>
                  <a:pt x="51" y="229"/>
                </a:lnTo>
                <a:lnTo>
                  <a:pt x="50" y="228"/>
                </a:lnTo>
                <a:lnTo>
                  <a:pt x="48" y="227"/>
                </a:lnTo>
                <a:lnTo>
                  <a:pt x="45" y="225"/>
                </a:lnTo>
                <a:lnTo>
                  <a:pt x="44" y="224"/>
                </a:lnTo>
                <a:lnTo>
                  <a:pt x="43" y="223"/>
                </a:lnTo>
                <a:lnTo>
                  <a:pt x="43" y="223"/>
                </a:lnTo>
                <a:lnTo>
                  <a:pt x="42" y="222"/>
                </a:lnTo>
                <a:lnTo>
                  <a:pt x="41" y="221"/>
                </a:lnTo>
                <a:lnTo>
                  <a:pt x="40" y="219"/>
                </a:lnTo>
                <a:lnTo>
                  <a:pt x="40" y="218"/>
                </a:lnTo>
                <a:lnTo>
                  <a:pt x="39" y="216"/>
                </a:lnTo>
                <a:lnTo>
                  <a:pt x="39" y="214"/>
                </a:lnTo>
                <a:lnTo>
                  <a:pt x="38" y="212"/>
                </a:lnTo>
                <a:lnTo>
                  <a:pt x="38" y="210"/>
                </a:lnTo>
                <a:lnTo>
                  <a:pt x="38" y="207"/>
                </a:lnTo>
                <a:lnTo>
                  <a:pt x="38" y="205"/>
                </a:lnTo>
                <a:lnTo>
                  <a:pt x="38" y="202"/>
                </a:lnTo>
                <a:lnTo>
                  <a:pt x="39" y="201"/>
                </a:lnTo>
                <a:lnTo>
                  <a:pt x="39" y="200"/>
                </a:lnTo>
                <a:lnTo>
                  <a:pt x="41" y="193"/>
                </a:lnTo>
                <a:lnTo>
                  <a:pt x="42" y="188"/>
                </a:lnTo>
                <a:lnTo>
                  <a:pt x="43" y="187"/>
                </a:lnTo>
                <a:lnTo>
                  <a:pt x="43" y="185"/>
                </a:lnTo>
                <a:lnTo>
                  <a:pt x="43" y="184"/>
                </a:lnTo>
                <a:lnTo>
                  <a:pt x="43" y="182"/>
                </a:lnTo>
                <a:lnTo>
                  <a:pt x="43" y="180"/>
                </a:lnTo>
                <a:lnTo>
                  <a:pt x="43" y="178"/>
                </a:lnTo>
                <a:lnTo>
                  <a:pt x="42" y="176"/>
                </a:lnTo>
                <a:lnTo>
                  <a:pt x="41" y="173"/>
                </a:lnTo>
                <a:lnTo>
                  <a:pt x="41" y="171"/>
                </a:lnTo>
                <a:lnTo>
                  <a:pt x="40" y="170"/>
                </a:lnTo>
                <a:lnTo>
                  <a:pt x="38" y="166"/>
                </a:lnTo>
                <a:lnTo>
                  <a:pt x="37" y="164"/>
                </a:lnTo>
                <a:lnTo>
                  <a:pt x="37" y="163"/>
                </a:lnTo>
                <a:lnTo>
                  <a:pt x="36" y="162"/>
                </a:lnTo>
                <a:lnTo>
                  <a:pt x="35" y="160"/>
                </a:lnTo>
                <a:lnTo>
                  <a:pt x="33" y="158"/>
                </a:lnTo>
                <a:lnTo>
                  <a:pt x="31" y="156"/>
                </a:lnTo>
                <a:lnTo>
                  <a:pt x="30" y="154"/>
                </a:lnTo>
                <a:lnTo>
                  <a:pt x="27" y="152"/>
                </a:lnTo>
                <a:lnTo>
                  <a:pt x="26" y="151"/>
                </a:lnTo>
                <a:lnTo>
                  <a:pt x="26" y="150"/>
                </a:lnTo>
                <a:lnTo>
                  <a:pt x="24" y="146"/>
                </a:lnTo>
                <a:lnTo>
                  <a:pt x="23" y="145"/>
                </a:lnTo>
                <a:lnTo>
                  <a:pt x="21" y="143"/>
                </a:lnTo>
                <a:lnTo>
                  <a:pt x="19" y="141"/>
                </a:lnTo>
                <a:lnTo>
                  <a:pt x="19" y="140"/>
                </a:lnTo>
                <a:lnTo>
                  <a:pt x="18" y="140"/>
                </a:lnTo>
                <a:lnTo>
                  <a:pt x="16" y="139"/>
                </a:lnTo>
                <a:lnTo>
                  <a:pt x="13" y="138"/>
                </a:lnTo>
                <a:lnTo>
                  <a:pt x="11" y="138"/>
                </a:lnTo>
                <a:lnTo>
                  <a:pt x="10" y="137"/>
                </a:lnTo>
                <a:lnTo>
                  <a:pt x="9" y="136"/>
                </a:lnTo>
                <a:lnTo>
                  <a:pt x="7" y="136"/>
                </a:lnTo>
                <a:lnTo>
                  <a:pt x="6" y="135"/>
                </a:lnTo>
                <a:lnTo>
                  <a:pt x="5" y="134"/>
                </a:lnTo>
                <a:lnTo>
                  <a:pt x="4" y="133"/>
                </a:lnTo>
                <a:lnTo>
                  <a:pt x="3" y="132"/>
                </a:lnTo>
                <a:lnTo>
                  <a:pt x="2" y="131"/>
                </a:lnTo>
                <a:lnTo>
                  <a:pt x="1" y="130"/>
                </a:lnTo>
                <a:lnTo>
                  <a:pt x="1" y="129"/>
                </a:lnTo>
                <a:lnTo>
                  <a:pt x="0" y="128"/>
                </a:lnTo>
                <a:lnTo>
                  <a:pt x="0" y="127"/>
                </a:lnTo>
                <a:lnTo>
                  <a:pt x="0" y="127"/>
                </a:lnTo>
                <a:lnTo>
                  <a:pt x="0" y="126"/>
                </a:lnTo>
                <a:lnTo>
                  <a:pt x="0" y="125"/>
                </a:lnTo>
                <a:lnTo>
                  <a:pt x="0" y="124"/>
                </a:lnTo>
                <a:lnTo>
                  <a:pt x="0" y="123"/>
                </a:lnTo>
                <a:lnTo>
                  <a:pt x="1" y="122"/>
                </a:lnTo>
                <a:lnTo>
                  <a:pt x="1" y="121"/>
                </a:lnTo>
                <a:lnTo>
                  <a:pt x="2" y="121"/>
                </a:lnTo>
                <a:lnTo>
                  <a:pt x="3" y="119"/>
                </a:lnTo>
                <a:lnTo>
                  <a:pt x="4" y="118"/>
                </a:lnTo>
                <a:lnTo>
                  <a:pt x="6" y="117"/>
                </a:lnTo>
                <a:lnTo>
                  <a:pt x="8" y="115"/>
                </a:lnTo>
                <a:lnTo>
                  <a:pt x="9" y="114"/>
                </a:lnTo>
                <a:lnTo>
                  <a:pt x="10" y="113"/>
                </a:lnTo>
                <a:lnTo>
                  <a:pt x="11" y="112"/>
                </a:lnTo>
                <a:lnTo>
                  <a:pt x="12" y="111"/>
                </a:lnTo>
                <a:lnTo>
                  <a:pt x="13" y="110"/>
                </a:lnTo>
                <a:lnTo>
                  <a:pt x="13" y="109"/>
                </a:lnTo>
                <a:lnTo>
                  <a:pt x="13" y="108"/>
                </a:lnTo>
                <a:lnTo>
                  <a:pt x="13" y="107"/>
                </a:lnTo>
                <a:lnTo>
                  <a:pt x="13" y="106"/>
                </a:lnTo>
                <a:lnTo>
                  <a:pt x="13" y="106"/>
                </a:lnTo>
                <a:lnTo>
                  <a:pt x="13" y="105"/>
                </a:lnTo>
                <a:lnTo>
                  <a:pt x="13" y="103"/>
                </a:lnTo>
                <a:lnTo>
                  <a:pt x="12" y="100"/>
                </a:lnTo>
                <a:lnTo>
                  <a:pt x="11" y="98"/>
                </a:lnTo>
                <a:lnTo>
                  <a:pt x="11" y="96"/>
                </a:lnTo>
                <a:lnTo>
                  <a:pt x="10" y="92"/>
                </a:lnTo>
                <a:lnTo>
                  <a:pt x="10" y="91"/>
                </a:lnTo>
                <a:lnTo>
                  <a:pt x="9" y="89"/>
                </a:lnTo>
                <a:lnTo>
                  <a:pt x="8" y="88"/>
                </a:lnTo>
                <a:lnTo>
                  <a:pt x="8" y="87"/>
                </a:lnTo>
                <a:lnTo>
                  <a:pt x="6" y="85"/>
                </a:lnTo>
                <a:lnTo>
                  <a:pt x="6" y="84"/>
                </a:lnTo>
                <a:lnTo>
                  <a:pt x="5" y="84"/>
                </a:lnTo>
                <a:lnTo>
                  <a:pt x="5" y="83"/>
                </a:lnTo>
                <a:lnTo>
                  <a:pt x="5" y="83"/>
                </a:lnTo>
                <a:lnTo>
                  <a:pt x="6" y="83"/>
                </a:lnTo>
                <a:lnTo>
                  <a:pt x="6" y="82"/>
                </a:lnTo>
                <a:lnTo>
                  <a:pt x="6" y="82"/>
                </a:lnTo>
                <a:lnTo>
                  <a:pt x="7" y="82"/>
                </a:lnTo>
                <a:lnTo>
                  <a:pt x="7" y="82"/>
                </a:lnTo>
                <a:lnTo>
                  <a:pt x="9" y="82"/>
                </a:lnTo>
                <a:lnTo>
                  <a:pt x="11" y="82"/>
                </a:lnTo>
                <a:lnTo>
                  <a:pt x="12" y="82"/>
                </a:lnTo>
                <a:lnTo>
                  <a:pt x="17" y="81"/>
                </a:lnTo>
                <a:lnTo>
                  <a:pt x="20" y="81"/>
                </a:lnTo>
                <a:lnTo>
                  <a:pt x="23" y="81"/>
                </a:lnTo>
                <a:lnTo>
                  <a:pt x="26" y="81"/>
                </a:lnTo>
                <a:lnTo>
                  <a:pt x="28" y="81"/>
                </a:lnTo>
                <a:lnTo>
                  <a:pt x="30" y="82"/>
                </a:lnTo>
                <a:lnTo>
                  <a:pt x="31" y="82"/>
                </a:lnTo>
                <a:lnTo>
                  <a:pt x="33" y="83"/>
                </a:lnTo>
                <a:lnTo>
                  <a:pt x="34" y="83"/>
                </a:lnTo>
                <a:lnTo>
                  <a:pt x="35" y="84"/>
                </a:lnTo>
                <a:lnTo>
                  <a:pt x="36" y="85"/>
                </a:lnTo>
                <a:lnTo>
                  <a:pt x="37" y="86"/>
                </a:lnTo>
                <a:lnTo>
                  <a:pt x="38" y="87"/>
                </a:lnTo>
                <a:lnTo>
                  <a:pt x="39" y="89"/>
                </a:lnTo>
                <a:lnTo>
                  <a:pt x="40" y="91"/>
                </a:lnTo>
                <a:lnTo>
                  <a:pt x="41" y="92"/>
                </a:lnTo>
                <a:lnTo>
                  <a:pt x="41" y="93"/>
                </a:lnTo>
                <a:lnTo>
                  <a:pt x="42" y="94"/>
                </a:lnTo>
                <a:lnTo>
                  <a:pt x="42" y="99"/>
                </a:lnTo>
                <a:lnTo>
                  <a:pt x="43" y="101"/>
                </a:lnTo>
                <a:lnTo>
                  <a:pt x="44" y="106"/>
                </a:lnTo>
                <a:lnTo>
                  <a:pt x="45" y="107"/>
                </a:lnTo>
                <a:lnTo>
                  <a:pt x="45" y="109"/>
                </a:lnTo>
                <a:lnTo>
                  <a:pt x="46" y="110"/>
                </a:lnTo>
                <a:lnTo>
                  <a:pt x="46" y="111"/>
                </a:lnTo>
                <a:lnTo>
                  <a:pt x="47" y="112"/>
                </a:lnTo>
                <a:lnTo>
                  <a:pt x="48" y="113"/>
                </a:lnTo>
                <a:lnTo>
                  <a:pt x="49" y="113"/>
                </a:lnTo>
                <a:lnTo>
                  <a:pt x="51" y="114"/>
                </a:lnTo>
                <a:lnTo>
                  <a:pt x="52" y="115"/>
                </a:lnTo>
                <a:lnTo>
                  <a:pt x="53" y="115"/>
                </a:lnTo>
                <a:lnTo>
                  <a:pt x="60" y="118"/>
                </a:lnTo>
                <a:lnTo>
                  <a:pt x="61" y="118"/>
                </a:lnTo>
                <a:lnTo>
                  <a:pt x="62" y="119"/>
                </a:lnTo>
                <a:lnTo>
                  <a:pt x="64" y="119"/>
                </a:lnTo>
                <a:lnTo>
                  <a:pt x="64" y="120"/>
                </a:lnTo>
                <a:lnTo>
                  <a:pt x="65" y="121"/>
                </a:lnTo>
                <a:lnTo>
                  <a:pt x="66" y="122"/>
                </a:lnTo>
                <a:lnTo>
                  <a:pt x="66" y="123"/>
                </a:lnTo>
                <a:lnTo>
                  <a:pt x="66" y="124"/>
                </a:lnTo>
                <a:lnTo>
                  <a:pt x="66" y="125"/>
                </a:lnTo>
                <a:lnTo>
                  <a:pt x="66" y="126"/>
                </a:lnTo>
                <a:lnTo>
                  <a:pt x="66" y="126"/>
                </a:lnTo>
                <a:lnTo>
                  <a:pt x="66" y="127"/>
                </a:lnTo>
                <a:lnTo>
                  <a:pt x="65" y="127"/>
                </a:lnTo>
                <a:lnTo>
                  <a:pt x="64" y="128"/>
                </a:lnTo>
                <a:lnTo>
                  <a:pt x="63" y="128"/>
                </a:lnTo>
                <a:lnTo>
                  <a:pt x="63" y="129"/>
                </a:lnTo>
                <a:lnTo>
                  <a:pt x="63" y="130"/>
                </a:lnTo>
                <a:lnTo>
                  <a:pt x="62" y="130"/>
                </a:lnTo>
                <a:lnTo>
                  <a:pt x="62" y="131"/>
                </a:lnTo>
                <a:lnTo>
                  <a:pt x="62" y="132"/>
                </a:lnTo>
                <a:lnTo>
                  <a:pt x="63" y="133"/>
                </a:lnTo>
                <a:lnTo>
                  <a:pt x="63" y="134"/>
                </a:lnTo>
                <a:lnTo>
                  <a:pt x="64" y="136"/>
                </a:lnTo>
                <a:lnTo>
                  <a:pt x="65" y="137"/>
                </a:lnTo>
                <a:lnTo>
                  <a:pt x="67" y="138"/>
                </a:lnTo>
                <a:lnTo>
                  <a:pt x="68" y="140"/>
                </a:lnTo>
                <a:lnTo>
                  <a:pt x="72" y="143"/>
                </a:lnTo>
                <a:lnTo>
                  <a:pt x="73" y="144"/>
                </a:lnTo>
                <a:lnTo>
                  <a:pt x="74" y="145"/>
                </a:lnTo>
                <a:lnTo>
                  <a:pt x="75" y="146"/>
                </a:lnTo>
                <a:lnTo>
                  <a:pt x="76" y="149"/>
                </a:lnTo>
                <a:lnTo>
                  <a:pt x="77" y="150"/>
                </a:lnTo>
                <a:lnTo>
                  <a:pt x="77" y="150"/>
                </a:lnTo>
                <a:lnTo>
                  <a:pt x="77" y="151"/>
                </a:lnTo>
                <a:lnTo>
                  <a:pt x="77" y="152"/>
                </a:lnTo>
                <a:lnTo>
                  <a:pt x="76" y="155"/>
                </a:lnTo>
                <a:lnTo>
                  <a:pt x="76" y="159"/>
                </a:lnTo>
                <a:lnTo>
                  <a:pt x="76" y="161"/>
                </a:lnTo>
                <a:lnTo>
                  <a:pt x="75" y="164"/>
                </a:lnTo>
                <a:lnTo>
                  <a:pt x="75" y="165"/>
                </a:lnTo>
                <a:lnTo>
                  <a:pt x="75" y="166"/>
                </a:lnTo>
                <a:lnTo>
                  <a:pt x="75" y="167"/>
                </a:lnTo>
                <a:lnTo>
                  <a:pt x="75" y="167"/>
                </a:lnTo>
                <a:lnTo>
                  <a:pt x="76" y="169"/>
                </a:lnTo>
                <a:lnTo>
                  <a:pt x="76" y="171"/>
                </a:lnTo>
                <a:lnTo>
                  <a:pt x="77" y="173"/>
                </a:lnTo>
                <a:lnTo>
                  <a:pt x="79" y="175"/>
                </a:lnTo>
                <a:lnTo>
                  <a:pt x="80" y="177"/>
                </a:lnTo>
                <a:lnTo>
                  <a:pt x="81" y="177"/>
                </a:lnTo>
                <a:lnTo>
                  <a:pt x="81" y="178"/>
                </a:lnTo>
                <a:lnTo>
                  <a:pt x="82" y="178"/>
                </a:lnTo>
                <a:lnTo>
                  <a:pt x="83" y="179"/>
                </a:lnTo>
                <a:lnTo>
                  <a:pt x="84" y="179"/>
                </a:lnTo>
                <a:lnTo>
                  <a:pt x="85" y="180"/>
                </a:lnTo>
                <a:lnTo>
                  <a:pt x="87" y="180"/>
                </a:lnTo>
                <a:lnTo>
                  <a:pt x="88" y="181"/>
                </a:lnTo>
                <a:lnTo>
                  <a:pt x="89" y="181"/>
                </a:lnTo>
                <a:lnTo>
                  <a:pt x="90" y="181"/>
                </a:lnTo>
                <a:lnTo>
                  <a:pt x="91" y="181"/>
                </a:lnTo>
                <a:lnTo>
                  <a:pt x="92" y="181"/>
                </a:lnTo>
                <a:lnTo>
                  <a:pt x="93" y="180"/>
                </a:lnTo>
                <a:lnTo>
                  <a:pt x="93" y="180"/>
                </a:lnTo>
                <a:lnTo>
                  <a:pt x="94" y="180"/>
                </a:lnTo>
                <a:lnTo>
                  <a:pt x="94" y="179"/>
                </a:lnTo>
                <a:lnTo>
                  <a:pt x="94" y="178"/>
                </a:lnTo>
                <a:lnTo>
                  <a:pt x="95" y="175"/>
                </a:lnTo>
                <a:lnTo>
                  <a:pt x="95" y="172"/>
                </a:lnTo>
                <a:lnTo>
                  <a:pt x="96" y="170"/>
                </a:lnTo>
                <a:lnTo>
                  <a:pt x="96" y="169"/>
                </a:lnTo>
                <a:lnTo>
                  <a:pt x="96" y="167"/>
                </a:lnTo>
                <a:lnTo>
                  <a:pt x="95" y="165"/>
                </a:lnTo>
                <a:lnTo>
                  <a:pt x="95" y="162"/>
                </a:lnTo>
                <a:lnTo>
                  <a:pt x="95" y="161"/>
                </a:lnTo>
                <a:lnTo>
                  <a:pt x="95" y="159"/>
                </a:lnTo>
                <a:lnTo>
                  <a:pt x="95" y="157"/>
                </a:lnTo>
                <a:lnTo>
                  <a:pt x="95" y="154"/>
                </a:lnTo>
                <a:lnTo>
                  <a:pt x="96" y="150"/>
                </a:lnTo>
                <a:lnTo>
                  <a:pt x="96" y="146"/>
                </a:lnTo>
                <a:lnTo>
                  <a:pt x="97" y="144"/>
                </a:lnTo>
                <a:lnTo>
                  <a:pt x="97" y="142"/>
                </a:lnTo>
                <a:lnTo>
                  <a:pt x="97" y="141"/>
                </a:lnTo>
                <a:lnTo>
                  <a:pt x="98" y="140"/>
                </a:lnTo>
                <a:lnTo>
                  <a:pt x="98" y="140"/>
                </a:lnTo>
                <a:lnTo>
                  <a:pt x="99" y="139"/>
                </a:lnTo>
                <a:lnTo>
                  <a:pt x="99" y="139"/>
                </a:lnTo>
                <a:lnTo>
                  <a:pt x="100" y="138"/>
                </a:lnTo>
                <a:lnTo>
                  <a:pt x="102" y="138"/>
                </a:lnTo>
                <a:lnTo>
                  <a:pt x="103" y="137"/>
                </a:lnTo>
                <a:lnTo>
                  <a:pt x="104" y="137"/>
                </a:lnTo>
                <a:lnTo>
                  <a:pt x="104" y="137"/>
                </a:lnTo>
                <a:lnTo>
                  <a:pt x="105" y="136"/>
                </a:lnTo>
                <a:lnTo>
                  <a:pt x="105" y="135"/>
                </a:lnTo>
                <a:lnTo>
                  <a:pt x="105" y="134"/>
                </a:lnTo>
                <a:lnTo>
                  <a:pt x="106" y="133"/>
                </a:lnTo>
                <a:lnTo>
                  <a:pt x="106" y="132"/>
                </a:lnTo>
                <a:lnTo>
                  <a:pt x="106" y="129"/>
                </a:lnTo>
                <a:lnTo>
                  <a:pt x="106" y="128"/>
                </a:lnTo>
                <a:lnTo>
                  <a:pt x="107" y="126"/>
                </a:lnTo>
                <a:lnTo>
                  <a:pt x="107" y="124"/>
                </a:lnTo>
                <a:lnTo>
                  <a:pt x="108" y="122"/>
                </a:lnTo>
                <a:lnTo>
                  <a:pt x="109" y="120"/>
                </a:lnTo>
                <a:lnTo>
                  <a:pt x="110" y="117"/>
                </a:lnTo>
                <a:lnTo>
                  <a:pt x="111" y="115"/>
                </a:lnTo>
                <a:lnTo>
                  <a:pt x="112" y="114"/>
                </a:lnTo>
                <a:lnTo>
                  <a:pt x="113" y="113"/>
                </a:lnTo>
                <a:lnTo>
                  <a:pt x="115" y="110"/>
                </a:lnTo>
                <a:lnTo>
                  <a:pt x="117" y="108"/>
                </a:lnTo>
                <a:lnTo>
                  <a:pt x="121" y="104"/>
                </a:lnTo>
                <a:lnTo>
                  <a:pt x="123" y="103"/>
                </a:lnTo>
                <a:lnTo>
                  <a:pt x="124" y="102"/>
                </a:lnTo>
                <a:lnTo>
                  <a:pt x="125" y="100"/>
                </a:lnTo>
                <a:lnTo>
                  <a:pt x="126" y="98"/>
                </a:lnTo>
                <a:lnTo>
                  <a:pt x="126" y="96"/>
                </a:lnTo>
                <a:lnTo>
                  <a:pt x="128" y="92"/>
                </a:lnTo>
                <a:lnTo>
                  <a:pt x="129" y="90"/>
                </a:lnTo>
                <a:lnTo>
                  <a:pt x="129" y="89"/>
                </a:lnTo>
                <a:lnTo>
                  <a:pt x="130" y="88"/>
                </a:lnTo>
                <a:lnTo>
                  <a:pt x="130" y="87"/>
                </a:lnTo>
                <a:lnTo>
                  <a:pt x="131" y="86"/>
                </a:lnTo>
                <a:lnTo>
                  <a:pt x="132" y="86"/>
                </a:lnTo>
                <a:lnTo>
                  <a:pt x="133" y="85"/>
                </a:lnTo>
                <a:lnTo>
                  <a:pt x="134" y="84"/>
                </a:lnTo>
                <a:lnTo>
                  <a:pt x="138" y="82"/>
                </a:lnTo>
                <a:lnTo>
                  <a:pt x="139" y="81"/>
                </a:lnTo>
                <a:lnTo>
                  <a:pt x="140" y="81"/>
                </a:lnTo>
                <a:lnTo>
                  <a:pt x="141" y="80"/>
                </a:lnTo>
                <a:lnTo>
                  <a:pt x="142" y="79"/>
                </a:lnTo>
                <a:lnTo>
                  <a:pt x="145" y="75"/>
                </a:lnTo>
                <a:lnTo>
                  <a:pt x="147" y="74"/>
                </a:lnTo>
                <a:lnTo>
                  <a:pt x="149" y="72"/>
                </a:lnTo>
                <a:lnTo>
                  <a:pt x="151" y="71"/>
                </a:lnTo>
                <a:lnTo>
                  <a:pt x="153" y="69"/>
                </a:lnTo>
                <a:lnTo>
                  <a:pt x="155" y="68"/>
                </a:lnTo>
                <a:lnTo>
                  <a:pt x="157" y="67"/>
                </a:lnTo>
                <a:lnTo>
                  <a:pt x="160" y="67"/>
                </a:lnTo>
                <a:lnTo>
                  <a:pt x="161" y="66"/>
                </a:lnTo>
                <a:lnTo>
                  <a:pt x="162" y="66"/>
                </a:lnTo>
                <a:lnTo>
                  <a:pt x="162" y="65"/>
                </a:lnTo>
                <a:lnTo>
                  <a:pt x="163" y="64"/>
                </a:lnTo>
                <a:lnTo>
                  <a:pt x="163" y="64"/>
                </a:lnTo>
                <a:lnTo>
                  <a:pt x="164" y="63"/>
                </a:lnTo>
                <a:lnTo>
                  <a:pt x="164" y="62"/>
                </a:lnTo>
                <a:lnTo>
                  <a:pt x="165" y="60"/>
                </a:lnTo>
                <a:lnTo>
                  <a:pt x="166" y="56"/>
                </a:lnTo>
                <a:lnTo>
                  <a:pt x="167" y="54"/>
                </a:lnTo>
                <a:lnTo>
                  <a:pt x="167" y="53"/>
                </a:lnTo>
                <a:lnTo>
                  <a:pt x="168" y="50"/>
                </a:lnTo>
                <a:lnTo>
                  <a:pt x="170" y="48"/>
                </a:lnTo>
                <a:lnTo>
                  <a:pt x="172" y="45"/>
                </a:lnTo>
                <a:lnTo>
                  <a:pt x="173" y="44"/>
                </a:lnTo>
                <a:lnTo>
                  <a:pt x="174" y="43"/>
                </a:lnTo>
                <a:lnTo>
                  <a:pt x="175" y="42"/>
                </a:lnTo>
                <a:lnTo>
                  <a:pt x="176" y="41"/>
                </a:lnTo>
                <a:lnTo>
                  <a:pt x="178" y="40"/>
                </a:lnTo>
                <a:lnTo>
                  <a:pt x="178" y="39"/>
                </a:lnTo>
                <a:lnTo>
                  <a:pt x="179" y="39"/>
                </a:lnTo>
                <a:lnTo>
                  <a:pt x="182" y="38"/>
                </a:lnTo>
                <a:lnTo>
                  <a:pt x="185" y="37"/>
                </a:lnTo>
                <a:lnTo>
                  <a:pt x="189" y="36"/>
                </a:lnTo>
                <a:lnTo>
                  <a:pt x="195" y="35"/>
                </a:lnTo>
                <a:lnTo>
                  <a:pt x="198" y="34"/>
                </a:lnTo>
                <a:lnTo>
                  <a:pt x="205" y="32"/>
                </a:lnTo>
                <a:lnTo>
                  <a:pt x="213" y="31"/>
                </a:lnTo>
                <a:lnTo>
                  <a:pt x="218" y="29"/>
                </a:lnTo>
                <a:lnTo>
                  <a:pt x="220" y="29"/>
                </a:lnTo>
                <a:lnTo>
                  <a:pt x="221" y="29"/>
                </a:lnTo>
                <a:lnTo>
                  <a:pt x="223" y="28"/>
                </a:lnTo>
                <a:lnTo>
                  <a:pt x="225" y="28"/>
                </a:lnTo>
                <a:lnTo>
                  <a:pt x="228" y="28"/>
                </a:lnTo>
                <a:lnTo>
                  <a:pt x="233" y="29"/>
                </a:lnTo>
                <a:lnTo>
                  <a:pt x="240" y="29"/>
                </a:lnTo>
                <a:lnTo>
                  <a:pt x="242" y="30"/>
                </a:lnTo>
                <a:lnTo>
                  <a:pt x="244" y="30"/>
                </a:lnTo>
                <a:lnTo>
                  <a:pt x="245" y="31"/>
                </a:lnTo>
                <a:lnTo>
                  <a:pt x="247" y="31"/>
                </a:lnTo>
                <a:lnTo>
                  <a:pt x="251" y="33"/>
                </a:lnTo>
                <a:lnTo>
                  <a:pt x="253" y="34"/>
                </a:lnTo>
                <a:lnTo>
                  <a:pt x="254" y="34"/>
                </a:lnTo>
                <a:lnTo>
                  <a:pt x="255" y="35"/>
                </a:lnTo>
                <a:lnTo>
                  <a:pt x="255" y="35"/>
                </a:lnTo>
                <a:lnTo>
                  <a:pt x="256" y="34"/>
                </a:lnTo>
                <a:lnTo>
                  <a:pt x="257" y="34"/>
                </a:lnTo>
                <a:lnTo>
                  <a:pt x="258" y="34"/>
                </a:lnTo>
                <a:lnTo>
                  <a:pt x="258" y="33"/>
                </a:lnTo>
                <a:lnTo>
                  <a:pt x="259" y="33"/>
                </a:lnTo>
                <a:lnTo>
                  <a:pt x="269" y="21"/>
                </a:lnTo>
                <a:lnTo>
                  <a:pt x="270" y="20"/>
                </a:lnTo>
                <a:lnTo>
                  <a:pt x="272" y="19"/>
                </a:lnTo>
                <a:lnTo>
                  <a:pt x="273" y="18"/>
                </a:lnTo>
                <a:lnTo>
                  <a:pt x="274" y="17"/>
                </a:lnTo>
                <a:lnTo>
                  <a:pt x="277" y="15"/>
                </a:lnTo>
                <a:lnTo>
                  <a:pt x="279" y="14"/>
                </a:lnTo>
                <a:lnTo>
                  <a:pt x="282" y="13"/>
                </a:lnTo>
                <a:lnTo>
                  <a:pt x="285" y="12"/>
                </a:lnTo>
                <a:lnTo>
                  <a:pt x="288" y="11"/>
                </a:lnTo>
                <a:lnTo>
                  <a:pt x="289" y="10"/>
                </a:lnTo>
                <a:lnTo>
                  <a:pt x="291" y="10"/>
                </a:lnTo>
                <a:lnTo>
                  <a:pt x="292" y="10"/>
                </a:lnTo>
                <a:lnTo>
                  <a:pt x="293" y="10"/>
                </a:lnTo>
                <a:lnTo>
                  <a:pt x="294" y="10"/>
                </a:lnTo>
                <a:lnTo>
                  <a:pt x="294" y="10"/>
                </a:lnTo>
                <a:lnTo>
                  <a:pt x="295" y="11"/>
                </a:lnTo>
                <a:lnTo>
                  <a:pt x="298" y="12"/>
                </a:lnTo>
                <a:lnTo>
                  <a:pt x="299" y="12"/>
                </a:lnTo>
                <a:lnTo>
                  <a:pt x="300" y="12"/>
                </a:lnTo>
                <a:lnTo>
                  <a:pt x="300" y="12"/>
                </a:lnTo>
                <a:lnTo>
                  <a:pt x="301" y="12"/>
                </a:lnTo>
                <a:lnTo>
                  <a:pt x="301" y="12"/>
                </a:lnTo>
                <a:lnTo>
                  <a:pt x="301" y="12"/>
                </a:lnTo>
                <a:lnTo>
                  <a:pt x="302" y="11"/>
                </a:lnTo>
                <a:lnTo>
                  <a:pt x="302" y="10"/>
                </a:lnTo>
                <a:lnTo>
                  <a:pt x="303" y="10"/>
                </a:lnTo>
                <a:lnTo>
                  <a:pt x="305" y="4"/>
                </a:lnTo>
                <a:lnTo>
                  <a:pt x="307" y="1"/>
                </a:lnTo>
                <a:lnTo>
                  <a:pt x="307" y="0"/>
                </a:lnTo>
                <a:lnTo>
                  <a:pt x="308" y="1"/>
                </a:lnTo>
                <a:close/>
              </a:path>
            </a:pathLst>
          </a:custGeom>
          <a:solidFill>
            <a:srgbClr val="A2A2A2"/>
          </a:solidFill>
          <a:ln w="26988">
            <a:solidFill>
              <a:srgbClr val="FFFFF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430" name="Freeform 271">
            <a:extLst>
              <a:ext uri="{FF2B5EF4-FFF2-40B4-BE49-F238E27FC236}">
                <a16:creationId xmlns:a16="http://schemas.microsoft.com/office/drawing/2014/main" id="{1C5F572B-F5D6-45A1-88D8-CE47C548A633}"/>
              </a:ext>
            </a:extLst>
          </p:cNvPr>
          <p:cNvSpPr>
            <a:spLocks/>
          </p:cNvSpPr>
          <p:nvPr/>
        </p:nvSpPr>
        <p:spPr bwMode="auto">
          <a:xfrm>
            <a:off x="7744426" y="1500542"/>
            <a:ext cx="728618" cy="645056"/>
          </a:xfrm>
          <a:custGeom>
            <a:avLst/>
            <a:gdLst>
              <a:gd name="T0" fmla="*/ 616 w 715"/>
              <a:gd name="T1" fmla="*/ 21 h 633"/>
              <a:gd name="T2" fmla="*/ 651 w 715"/>
              <a:gd name="T3" fmla="*/ 12 h 633"/>
              <a:gd name="T4" fmla="*/ 670 w 715"/>
              <a:gd name="T5" fmla="*/ 31 h 633"/>
              <a:gd name="T6" fmla="*/ 689 w 715"/>
              <a:gd name="T7" fmla="*/ 67 h 633"/>
              <a:gd name="T8" fmla="*/ 693 w 715"/>
              <a:gd name="T9" fmla="*/ 90 h 633"/>
              <a:gd name="T10" fmla="*/ 706 w 715"/>
              <a:gd name="T11" fmla="*/ 120 h 633"/>
              <a:gd name="T12" fmla="*/ 680 w 715"/>
              <a:gd name="T13" fmla="*/ 154 h 633"/>
              <a:gd name="T14" fmla="*/ 650 w 715"/>
              <a:gd name="T15" fmla="*/ 162 h 633"/>
              <a:gd name="T16" fmla="*/ 632 w 715"/>
              <a:gd name="T17" fmla="*/ 180 h 633"/>
              <a:gd name="T18" fmla="*/ 618 w 715"/>
              <a:gd name="T19" fmla="*/ 210 h 633"/>
              <a:gd name="T20" fmla="*/ 591 w 715"/>
              <a:gd name="T21" fmla="*/ 249 h 633"/>
              <a:gd name="T22" fmla="*/ 603 w 715"/>
              <a:gd name="T23" fmla="*/ 296 h 633"/>
              <a:gd name="T24" fmla="*/ 638 w 715"/>
              <a:gd name="T25" fmla="*/ 350 h 633"/>
              <a:gd name="T26" fmla="*/ 637 w 715"/>
              <a:gd name="T27" fmla="*/ 367 h 633"/>
              <a:gd name="T28" fmla="*/ 631 w 715"/>
              <a:gd name="T29" fmla="*/ 397 h 633"/>
              <a:gd name="T30" fmla="*/ 601 w 715"/>
              <a:gd name="T31" fmla="*/ 410 h 633"/>
              <a:gd name="T32" fmla="*/ 598 w 715"/>
              <a:gd name="T33" fmla="*/ 437 h 633"/>
              <a:gd name="T34" fmla="*/ 578 w 715"/>
              <a:gd name="T35" fmla="*/ 459 h 633"/>
              <a:gd name="T36" fmla="*/ 526 w 715"/>
              <a:gd name="T37" fmla="*/ 469 h 633"/>
              <a:gd name="T38" fmla="*/ 457 w 715"/>
              <a:gd name="T39" fmla="*/ 465 h 633"/>
              <a:gd name="T40" fmla="*/ 435 w 715"/>
              <a:gd name="T41" fmla="*/ 486 h 633"/>
              <a:gd name="T42" fmla="*/ 415 w 715"/>
              <a:gd name="T43" fmla="*/ 503 h 633"/>
              <a:gd name="T44" fmla="*/ 379 w 715"/>
              <a:gd name="T45" fmla="*/ 527 h 633"/>
              <a:gd name="T46" fmla="*/ 353 w 715"/>
              <a:gd name="T47" fmla="*/ 524 h 633"/>
              <a:gd name="T48" fmla="*/ 310 w 715"/>
              <a:gd name="T49" fmla="*/ 541 h 633"/>
              <a:gd name="T50" fmla="*/ 276 w 715"/>
              <a:gd name="T51" fmla="*/ 557 h 633"/>
              <a:gd name="T52" fmla="*/ 233 w 715"/>
              <a:gd name="T53" fmla="*/ 574 h 633"/>
              <a:gd name="T54" fmla="*/ 220 w 715"/>
              <a:gd name="T55" fmla="*/ 602 h 633"/>
              <a:gd name="T56" fmla="*/ 195 w 715"/>
              <a:gd name="T57" fmla="*/ 619 h 633"/>
              <a:gd name="T58" fmla="*/ 174 w 715"/>
              <a:gd name="T59" fmla="*/ 632 h 633"/>
              <a:gd name="T60" fmla="*/ 155 w 715"/>
              <a:gd name="T61" fmla="*/ 624 h 633"/>
              <a:gd name="T62" fmla="*/ 144 w 715"/>
              <a:gd name="T63" fmla="*/ 619 h 633"/>
              <a:gd name="T64" fmla="*/ 118 w 715"/>
              <a:gd name="T65" fmla="*/ 597 h 633"/>
              <a:gd name="T66" fmla="*/ 135 w 715"/>
              <a:gd name="T67" fmla="*/ 590 h 633"/>
              <a:gd name="T68" fmla="*/ 127 w 715"/>
              <a:gd name="T69" fmla="*/ 551 h 633"/>
              <a:gd name="T70" fmla="*/ 117 w 715"/>
              <a:gd name="T71" fmla="*/ 519 h 633"/>
              <a:gd name="T72" fmla="*/ 118 w 715"/>
              <a:gd name="T73" fmla="*/ 471 h 633"/>
              <a:gd name="T74" fmla="*/ 98 w 715"/>
              <a:gd name="T75" fmla="*/ 451 h 633"/>
              <a:gd name="T76" fmla="*/ 64 w 715"/>
              <a:gd name="T77" fmla="*/ 448 h 633"/>
              <a:gd name="T78" fmla="*/ 39 w 715"/>
              <a:gd name="T79" fmla="*/ 427 h 633"/>
              <a:gd name="T80" fmla="*/ 9 w 715"/>
              <a:gd name="T81" fmla="*/ 409 h 633"/>
              <a:gd name="T82" fmla="*/ 37 w 715"/>
              <a:gd name="T83" fmla="*/ 354 h 633"/>
              <a:gd name="T84" fmla="*/ 77 w 715"/>
              <a:gd name="T85" fmla="*/ 348 h 633"/>
              <a:gd name="T86" fmla="*/ 111 w 715"/>
              <a:gd name="T87" fmla="*/ 341 h 633"/>
              <a:gd name="T88" fmla="*/ 133 w 715"/>
              <a:gd name="T89" fmla="*/ 297 h 633"/>
              <a:gd name="T90" fmla="*/ 158 w 715"/>
              <a:gd name="T91" fmla="*/ 301 h 633"/>
              <a:gd name="T92" fmla="*/ 184 w 715"/>
              <a:gd name="T93" fmla="*/ 264 h 633"/>
              <a:gd name="T94" fmla="*/ 212 w 715"/>
              <a:gd name="T95" fmla="*/ 287 h 633"/>
              <a:gd name="T96" fmla="*/ 244 w 715"/>
              <a:gd name="T97" fmla="*/ 260 h 633"/>
              <a:gd name="T98" fmla="*/ 252 w 715"/>
              <a:gd name="T99" fmla="*/ 225 h 633"/>
              <a:gd name="T100" fmla="*/ 295 w 715"/>
              <a:gd name="T101" fmla="*/ 212 h 633"/>
              <a:gd name="T102" fmla="*/ 328 w 715"/>
              <a:gd name="T103" fmla="*/ 212 h 633"/>
              <a:gd name="T104" fmla="*/ 383 w 715"/>
              <a:gd name="T105" fmla="*/ 211 h 633"/>
              <a:gd name="T106" fmla="*/ 401 w 715"/>
              <a:gd name="T107" fmla="*/ 180 h 633"/>
              <a:gd name="T108" fmla="*/ 435 w 715"/>
              <a:gd name="T109" fmla="*/ 158 h 633"/>
              <a:gd name="T110" fmla="*/ 485 w 715"/>
              <a:gd name="T111" fmla="*/ 150 h 633"/>
              <a:gd name="T112" fmla="*/ 549 w 715"/>
              <a:gd name="T113" fmla="*/ 110 h 633"/>
              <a:gd name="T114" fmla="*/ 599 w 715"/>
              <a:gd name="T115" fmla="*/ 103 h 633"/>
              <a:gd name="T116" fmla="*/ 606 w 715"/>
              <a:gd name="T117" fmla="*/ 78 h 633"/>
              <a:gd name="T118" fmla="*/ 577 w 715"/>
              <a:gd name="T119" fmla="*/ 56 h 633"/>
              <a:gd name="T120" fmla="*/ 557 w 715"/>
              <a:gd name="T121" fmla="*/ 43 h 633"/>
              <a:gd name="T122" fmla="*/ 566 w 715"/>
              <a:gd name="T123" fmla="*/ 8 h 6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715" h="633">
                <a:moveTo>
                  <a:pt x="573" y="0"/>
                </a:moveTo>
                <a:lnTo>
                  <a:pt x="574" y="0"/>
                </a:lnTo>
                <a:lnTo>
                  <a:pt x="575" y="1"/>
                </a:lnTo>
                <a:lnTo>
                  <a:pt x="577" y="2"/>
                </a:lnTo>
                <a:lnTo>
                  <a:pt x="582" y="5"/>
                </a:lnTo>
                <a:lnTo>
                  <a:pt x="584" y="6"/>
                </a:lnTo>
                <a:lnTo>
                  <a:pt x="586" y="7"/>
                </a:lnTo>
                <a:lnTo>
                  <a:pt x="587" y="7"/>
                </a:lnTo>
                <a:lnTo>
                  <a:pt x="589" y="8"/>
                </a:lnTo>
                <a:lnTo>
                  <a:pt x="594" y="9"/>
                </a:lnTo>
                <a:lnTo>
                  <a:pt x="596" y="10"/>
                </a:lnTo>
                <a:lnTo>
                  <a:pt x="597" y="10"/>
                </a:lnTo>
                <a:lnTo>
                  <a:pt x="599" y="11"/>
                </a:lnTo>
                <a:lnTo>
                  <a:pt x="601" y="12"/>
                </a:lnTo>
                <a:lnTo>
                  <a:pt x="603" y="13"/>
                </a:lnTo>
                <a:lnTo>
                  <a:pt x="604" y="14"/>
                </a:lnTo>
                <a:lnTo>
                  <a:pt x="607" y="17"/>
                </a:lnTo>
                <a:lnTo>
                  <a:pt x="608" y="18"/>
                </a:lnTo>
                <a:lnTo>
                  <a:pt x="610" y="19"/>
                </a:lnTo>
                <a:lnTo>
                  <a:pt x="611" y="20"/>
                </a:lnTo>
                <a:lnTo>
                  <a:pt x="613" y="20"/>
                </a:lnTo>
                <a:lnTo>
                  <a:pt x="615" y="21"/>
                </a:lnTo>
                <a:lnTo>
                  <a:pt x="616" y="21"/>
                </a:lnTo>
                <a:lnTo>
                  <a:pt x="618" y="21"/>
                </a:lnTo>
                <a:lnTo>
                  <a:pt x="619" y="21"/>
                </a:lnTo>
                <a:lnTo>
                  <a:pt x="620" y="21"/>
                </a:lnTo>
                <a:lnTo>
                  <a:pt x="622" y="21"/>
                </a:lnTo>
                <a:lnTo>
                  <a:pt x="623" y="20"/>
                </a:lnTo>
                <a:lnTo>
                  <a:pt x="625" y="20"/>
                </a:lnTo>
                <a:lnTo>
                  <a:pt x="630" y="18"/>
                </a:lnTo>
                <a:lnTo>
                  <a:pt x="631" y="17"/>
                </a:lnTo>
                <a:lnTo>
                  <a:pt x="633" y="17"/>
                </a:lnTo>
                <a:lnTo>
                  <a:pt x="635" y="16"/>
                </a:lnTo>
                <a:lnTo>
                  <a:pt x="637" y="16"/>
                </a:lnTo>
                <a:lnTo>
                  <a:pt x="639" y="16"/>
                </a:lnTo>
                <a:lnTo>
                  <a:pt x="640" y="17"/>
                </a:lnTo>
                <a:lnTo>
                  <a:pt x="643" y="17"/>
                </a:lnTo>
                <a:lnTo>
                  <a:pt x="644" y="17"/>
                </a:lnTo>
                <a:lnTo>
                  <a:pt x="646" y="17"/>
                </a:lnTo>
                <a:lnTo>
                  <a:pt x="647" y="17"/>
                </a:lnTo>
                <a:lnTo>
                  <a:pt x="647" y="17"/>
                </a:lnTo>
                <a:lnTo>
                  <a:pt x="648" y="17"/>
                </a:lnTo>
                <a:lnTo>
                  <a:pt x="649" y="16"/>
                </a:lnTo>
                <a:lnTo>
                  <a:pt x="649" y="16"/>
                </a:lnTo>
                <a:lnTo>
                  <a:pt x="650" y="15"/>
                </a:lnTo>
                <a:lnTo>
                  <a:pt x="651" y="12"/>
                </a:lnTo>
                <a:lnTo>
                  <a:pt x="652" y="12"/>
                </a:lnTo>
                <a:lnTo>
                  <a:pt x="652" y="11"/>
                </a:lnTo>
                <a:lnTo>
                  <a:pt x="653" y="11"/>
                </a:lnTo>
                <a:lnTo>
                  <a:pt x="653" y="11"/>
                </a:lnTo>
                <a:lnTo>
                  <a:pt x="653" y="11"/>
                </a:lnTo>
                <a:lnTo>
                  <a:pt x="654" y="11"/>
                </a:lnTo>
                <a:lnTo>
                  <a:pt x="654" y="12"/>
                </a:lnTo>
                <a:lnTo>
                  <a:pt x="654" y="12"/>
                </a:lnTo>
                <a:lnTo>
                  <a:pt x="655" y="12"/>
                </a:lnTo>
                <a:lnTo>
                  <a:pt x="655" y="13"/>
                </a:lnTo>
                <a:lnTo>
                  <a:pt x="655" y="16"/>
                </a:lnTo>
                <a:lnTo>
                  <a:pt x="656" y="17"/>
                </a:lnTo>
                <a:lnTo>
                  <a:pt x="656" y="18"/>
                </a:lnTo>
                <a:lnTo>
                  <a:pt x="656" y="19"/>
                </a:lnTo>
                <a:lnTo>
                  <a:pt x="657" y="20"/>
                </a:lnTo>
                <a:lnTo>
                  <a:pt x="658" y="21"/>
                </a:lnTo>
                <a:lnTo>
                  <a:pt x="658" y="21"/>
                </a:lnTo>
                <a:lnTo>
                  <a:pt x="659" y="22"/>
                </a:lnTo>
                <a:lnTo>
                  <a:pt x="661" y="23"/>
                </a:lnTo>
                <a:lnTo>
                  <a:pt x="665" y="26"/>
                </a:lnTo>
                <a:lnTo>
                  <a:pt x="666" y="28"/>
                </a:lnTo>
                <a:lnTo>
                  <a:pt x="669" y="30"/>
                </a:lnTo>
                <a:lnTo>
                  <a:pt x="670" y="31"/>
                </a:lnTo>
                <a:lnTo>
                  <a:pt x="671" y="31"/>
                </a:lnTo>
                <a:lnTo>
                  <a:pt x="672" y="32"/>
                </a:lnTo>
                <a:lnTo>
                  <a:pt x="674" y="32"/>
                </a:lnTo>
                <a:lnTo>
                  <a:pt x="678" y="33"/>
                </a:lnTo>
                <a:lnTo>
                  <a:pt x="679" y="33"/>
                </a:lnTo>
                <a:lnTo>
                  <a:pt x="680" y="34"/>
                </a:lnTo>
                <a:lnTo>
                  <a:pt x="681" y="34"/>
                </a:lnTo>
                <a:lnTo>
                  <a:pt x="682" y="35"/>
                </a:lnTo>
                <a:lnTo>
                  <a:pt x="684" y="36"/>
                </a:lnTo>
                <a:lnTo>
                  <a:pt x="685" y="38"/>
                </a:lnTo>
                <a:lnTo>
                  <a:pt x="687" y="40"/>
                </a:lnTo>
                <a:lnTo>
                  <a:pt x="689" y="42"/>
                </a:lnTo>
                <a:lnTo>
                  <a:pt x="690" y="45"/>
                </a:lnTo>
                <a:lnTo>
                  <a:pt x="691" y="46"/>
                </a:lnTo>
                <a:lnTo>
                  <a:pt x="692" y="48"/>
                </a:lnTo>
                <a:lnTo>
                  <a:pt x="692" y="50"/>
                </a:lnTo>
                <a:lnTo>
                  <a:pt x="693" y="52"/>
                </a:lnTo>
                <a:lnTo>
                  <a:pt x="693" y="54"/>
                </a:lnTo>
                <a:lnTo>
                  <a:pt x="692" y="56"/>
                </a:lnTo>
                <a:lnTo>
                  <a:pt x="692" y="58"/>
                </a:lnTo>
                <a:lnTo>
                  <a:pt x="691" y="61"/>
                </a:lnTo>
                <a:lnTo>
                  <a:pt x="691" y="64"/>
                </a:lnTo>
                <a:lnTo>
                  <a:pt x="689" y="67"/>
                </a:lnTo>
                <a:lnTo>
                  <a:pt x="688" y="71"/>
                </a:lnTo>
                <a:lnTo>
                  <a:pt x="686" y="74"/>
                </a:lnTo>
                <a:lnTo>
                  <a:pt x="684" y="78"/>
                </a:lnTo>
                <a:lnTo>
                  <a:pt x="684" y="79"/>
                </a:lnTo>
                <a:lnTo>
                  <a:pt x="683" y="81"/>
                </a:lnTo>
                <a:lnTo>
                  <a:pt x="683" y="82"/>
                </a:lnTo>
                <a:lnTo>
                  <a:pt x="682" y="83"/>
                </a:lnTo>
                <a:lnTo>
                  <a:pt x="682" y="84"/>
                </a:lnTo>
                <a:lnTo>
                  <a:pt x="682" y="85"/>
                </a:lnTo>
                <a:lnTo>
                  <a:pt x="682" y="86"/>
                </a:lnTo>
                <a:lnTo>
                  <a:pt x="682" y="86"/>
                </a:lnTo>
                <a:lnTo>
                  <a:pt x="683" y="87"/>
                </a:lnTo>
                <a:lnTo>
                  <a:pt x="683" y="87"/>
                </a:lnTo>
                <a:lnTo>
                  <a:pt x="683" y="88"/>
                </a:lnTo>
                <a:lnTo>
                  <a:pt x="684" y="89"/>
                </a:lnTo>
                <a:lnTo>
                  <a:pt x="685" y="89"/>
                </a:lnTo>
                <a:lnTo>
                  <a:pt x="686" y="90"/>
                </a:lnTo>
                <a:lnTo>
                  <a:pt x="686" y="90"/>
                </a:lnTo>
                <a:lnTo>
                  <a:pt x="687" y="90"/>
                </a:lnTo>
                <a:lnTo>
                  <a:pt x="688" y="90"/>
                </a:lnTo>
                <a:lnTo>
                  <a:pt x="689" y="90"/>
                </a:lnTo>
                <a:lnTo>
                  <a:pt x="691" y="90"/>
                </a:lnTo>
                <a:lnTo>
                  <a:pt x="693" y="90"/>
                </a:lnTo>
                <a:lnTo>
                  <a:pt x="696" y="89"/>
                </a:lnTo>
                <a:lnTo>
                  <a:pt x="702" y="87"/>
                </a:lnTo>
                <a:lnTo>
                  <a:pt x="705" y="86"/>
                </a:lnTo>
                <a:lnTo>
                  <a:pt x="707" y="86"/>
                </a:lnTo>
                <a:lnTo>
                  <a:pt x="708" y="86"/>
                </a:lnTo>
                <a:lnTo>
                  <a:pt x="709" y="86"/>
                </a:lnTo>
                <a:lnTo>
                  <a:pt x="710" y="86"/>
                </a:lnTo>
                <a:lnTo>
                  <a:pt x="711" y="86"/>
                </a:lnTo>
                <a:lnTo>
                  <a:pt x="712" y="86"/>
                </a:lnTo>
                <a:lnTo>
                  <a:pt x="713" y="86"/>
                </a:lnTo>
                <a:lnTo>
                  <a:pt x="713" y="87"/>
                </a:lnTo>
                <a:lnTo>
                  <a:pt x="714" y="88"/>
                </a:lnTo>
                <a:lnTo>
                  <a:pt x="714" y="88"/>
                </a:lnTo>
                <a:lnTo>
                  <a:pt x="715" y="89"/>
                </a:lnTo>
                <a:lnTo>
                  <a:pt x="715" y="90"/>
                </a:lnTo>
                <a:lnTo>
                  <a:pt x="715" y="92"/>
                </a:lnTo>
                <a:lnTo>
                  <a:pt x="715" y="94"/>
                </a:lnTo>
                <a:lnTo>
                  <a:pt x="715" y="96"/>
                </a:lnTo>
                <a:lnTo>
                  <a:pt x="714" y="98"/>
                </a:lnTo>
                <a:lnTo>
                  <a:pt x="714" y="100"/>
                </a:lnTo>
                <a:lnTo>
                  <a:pt x="712" y="104"/>
                </a:lnTo>
                <a:lnTo>
                  <a:pt x="711" y="107"/>
                </a:lnTo>
                <a:lnTo>
                  <a:pt x="706" y="120"/>
                </a:lnTo>
                <a:lnTo>
                  <a:pt x="703" y="128"/>
                </a:lnTo>
                <a:lnTo>
                  <a:pt x="702" y="130"/>
                </a:lnTo>
                <a:lnTo>
                  <a:pt x="702" y="130"/>
                </a:lnTo>
                <a:lnTo>
                  <a:pt x="702" y="130"/>
                </a:lnTo>
                <a:lnTo>
                  <a:pt x="702" y="131"/>
                </a:lnTo>
                <a:lnTo>
                  <a:pt x="702" y="131"/>
                </a:lnTo>
                <a:lnTo>
                  <a:pt x="701" y="132"/>
                </a:lnTo>
                <a:lnTo>
                  <a:pt x="701" y="133"/>
                </a:lnTo>
                <a:lnTo>
                  <a:pt x="699" y="134"/>
                </a:lnTo>
                <a:lnTo>
                  <a:pt x="697" y="136"/>
                </a:lnTo>
                <a:lnTo>
                  <a:pt x="696" y="137"/>
                </a:lnTo>
                <a:lnTo>
                  <a:pt x="693" y="139"/>
                </a:lnTo>
                <a:lnTo>
                  <a:pt x="692" y="140"/>
                </a:lnTo>
                <a:lnTo>
                  <a:pt x="688" y="143"/>
                </a:lnTo>
                <a:lnTo>
                  <a:pt x="686" y="144"/>
                </a:lnTo>
                <a:lnTo>
                  <a:pt x="685" y="145"/>
                </a:lnTo>
                <a:lnTo>
                  <a:pt x="684" y="145"/>
                </a:lnTo>
                <a:lnTo>
                  <a:pt x="683" y="146"/>
                </a:lnTo>
                <a:lnTo>
                  <a:pt x="683" y="147"/>
                </a:lnTo>
                <a:lnTo>
                  <a:pt x="682" y="148"/>
                </a:lnTo>
                <a:lnTo>
                  <a:pt x="682" y="149"/>
                </a:lnTo>
                <a:lnTo>
                  <a:pt x="681" y="152"/>
                </a:lnTo>
                <a:lnTo>
                  <a:pt x="680" y="154"/>
                </a:lnTo>
                <a:lnTo>
                  <a:pt x="678" y="161"/>
                </a:lnTo>
                <a:lnTo>
                  <a:pt x="677" y="163"/>
                </a:lnTo>
                <a:lnTo>
                  <a:pt x="677" y="164"/>
                </a:lnTo>
                <a:lnTo>
                  <a:pt x="676" y="165"/>
                </a:lnTo>
                <a:lnTo>
                  <a:pt x="676" y="166"/>
                </a:lnTo>
                <a:lnTo>
                  <a:pt x="675" y="167"/>
                </a:lnTo>
                <a:lnTo>
                  <a:pt x="674" y="167"/>
                </a:lnTo>
                <a:lnTo>
                  <a:pt x="673" y="168"/>
                </a:lnTo>
                <a:lnTo>
                  <a:pt x="673" y="168"/>
                </a:lnTo>
                <a:lnTo>
                  <a:pt x="672" y="169"/>
                </a:lnTo>
                <a:lnTo>
                  <a:pt x="671" y="169"/>
                </a:lnTo>
                <a:lnTo>
                  <a:pt x="670" y="169"/>
                </a:lnTo>
                <a:lnTo>
                  <a:pt x="669" y="169"/>
                </a:lnTo>
                <a:lnTo>
                  <a:pt x="668" y="170"/>
                </a:lnTo>
                <a:lnTo>
                  <a:pt x="667" y="169"/>
                </a:lnTo>
                <a:lnTo>
                  <a:pt x="665" y="169"/>
                </a:lnTo>
                <a:lnTo>
                  <a:pt x="664" y="169"/>
                </a:lnTo>
                <a:lnTo>
                  <a:pt x="662" y="169"/>
                </a:lnTo>
                <a:lnTo>
                  <a:pt x="660" y="168"/>
                </a:lnTo>
                <a:lnTo>
                  <a:pt x="658" y="167"/>
                </a:lnTo>
                <a:lnTo>
                  <a:pt x="657" y="166"/>
                </a:lnTo>
                <a:lnTo>
                  <a:pt x="653" y="164"/>
                </a:lnTo>
                <a:lnTo>
                  <a:pt x="650" y="162"/>
                </a:lnTo>
                <a:lnTo>
                  <a:pt x="649" y="162"/>
                </a:lnTo>
                <a:lnTo>
                  <a:pt x="646" y="161"/>
                </a:lnTo>
                <a:lnTo>
                  <a:pt x="643" y="160"/>
                </a:lnTo>
                <a:lnTo>
                  <a:pt x="642" y="159"/>
                </a:lnTo>
                <a:lnTo>
                  <a:pt x="641" y="159"/>
                </a:lnTo>
                <a:lnTo>
                  <a:pt x="640" y="159"/>
                </a:lnTo>
                <a:lnTo>
                  <a:pt x="639" y="159"/>
                </a:lnTo>
                <a:lnTo>
                  <a:pt x="638" y="159"/>
                </a:lnTo>
                <a:lnTo>
                  <a:pt x="635" y="160"/>
                </a:lnTo>
                <a:lnTo>
                  <a:pt x="634" y="160"/>
                </a:lnTo>
                <a:lnTo>
                  <a:pt x="633" y="161"/>
                </a:lnTo>
                <a:lnTo>
                  <a:pt x="633" y="161"/>
                </a:lnTo>
                <a:lnTo>
                  <a:pt x="632" y="161"/>
                </a:lnTo>
                <a:lnTo>
                  <a:pt x="632" y="162"/>
                </a:lnTo>
                <a:lnTo>
                  <a:pt x="632" y="163"/>
                </a:lnTo>
                <a:lnTo>
                  <a:pt x="632" y="163"/>
                </a:lnTo>
                <a:lnTo>
                  <a:pt x="632" y="165"/>
                </a:lnTo>
                <a:lnTo>
                  <a:pt x="632" y="170"/>
                </a:lnTo>
                <a:lnTo>
                  <a:pt x="633" y="172"/>
                </a:lnTo>
                <a:lnTo>
                  <a:pt x="633" y="174"/>
                </a:lnTo>
                <a:lnTo>
                  <a:pt x="633" y="175"/>
                </a:lnTo>
                <a:lnTo>
                  <a:pt x="632" y="179"/>
                </a:lnTo>
                <a:lnTo>
                  <a:pt x="632" y="180"/>
                </a:lnTo>
                <a:lnTo>
                  <a:pt x="631" y="181"/>
                </a:lnTo>
                <a:lnTo>
                  <a:pt x="631" y="182"/>
                </a:lnTo>
                <a:lnTo>
                  <a:pt x="630" y="183"/>
                </a:lnTo>
                <a:lnTo>
                  <a:pt x="629" y="184"/>
                </a:lnTo>
                <a:lnTo>
                  <a:pt x="627" y="187"/>
                </a:lnTo>
                <a:lnTo>
                  <a:pt x="626" y="188"/>
                </a:lnTo>
                <a:lnTo>
                  <a:pt x="625" y="189"/>
                </a:lnTo>
                <a:lnTo>
                  <a:pt x="624" y="190"/>
                </a:lnTo>
                <a:lnTo>
                  <a:pt x="624" y="191"/>
                </a:lnTo>
                <a:lnTo>
                  <a:pt x="623" y="193"/>
                </a:lnTo>
                <a:lnTo>
                  <a:pt x="622" y="194"/>
                </a:lnTo>
                <a:lnTo>
                  <a:pt x="622" y="196"/>
                </a:lnTo>
                <a:lnTo>
                  <a:pt x="621" y="198"/>
                </a:lnTo>
                <a:lnTo>
                  <a:pt x="620" y="200"/>
                </a:lnTo>
                <a:lnTo>
                  <a:pt x="620" y="202"/>
                </a:lnTo>
                <a:lnTo>
                  <a:pt x="620" y="203"/>
                </a:lnTo>
                <a:lnTo>
                  <a:pt x="620" y="204"/>
                </a:lnTo>
                <a:lnTo>
                  <a:pt x="620" y="207"/>
                </a:lnTo>
                <a:lnTo>
                  <a:pt x="620" y="208"/>
                </a:lnTo>
                <a:lnTo>
                  <a:pt x="619" y="208"/>
                </a:lnTo>
                <a:lnTo>
                  <a:pt x="619" y="209"/>
                </a:lnTo>
                <a:lnTo>
                  <a:pt x="618" y="209"/>
                </a:lnTo>
                <a:lnTo>
                  <a:pt x="618" y="210"/>
                </a:lnTo>
                <a:lnTo>
                  <a:pt x="618" y="210"/>
                </a:lnTo>
                <a:lnTo>
                  <a:pt x="616" y="211"/>
                </a:lnTo>
                <a:lnTo>
                  <a:pt x="615" y="211"/>
                </a:lnTo>
                <a:lnTo>
                  <a:pt x="614" y="212"/>
                </a:lnTo>
                <a:lnTo>
                  <a:pt x="611" y="215"/>
                </a:lnTo>
                <a:lnTo>
                  <a:pt x="606" y="219"/>
                </a:lnTo>
                <a:lnTo>
                  <a:pt x="605" y="220"/>
                </a:lnTo>
                <a:lnTo>
                  <a:pt x="604" y="221"/>
                </a:lnTo>
                <a:lnTo>
                  <a:pt x="603" y="222"/>
                </a:lnTo>
                <a:lnTo>
                  <a:pt x="602" y="223"/>
                </a:lnTo>
                <a:lnTo>
                  <a:pt x="601" y="224"/>
                </a:lnTo>
                <a:lnTo>
                  <a:pt x="601" y="225"/>
                </a:lnTo>
                <a:lnTo>
                  <a:pt x="600" y="227"/>
                </a:lnTo>
                <a:lnTo>
                  <a:pt x="599" y="229"/>
                </a:lnTo>
                <a:lnTo>
                  <a:pt x="599" y="231"/>
                </a:lnTo>
                <a:lnTo>
                  <a:pt x="598" y="232"/>
                </a:lnTo>
                <a:lnTo>
                  <a:pt x="598" y="237"/>
                </a:lnTo>
                <a:lnTo>
                  <a:pt x="597" y="238"/>
                </a:lnTo>
                <a:lnTo>
                  <a:pt x="597" y="239"/>
                </a:lnTo>
                <a:lnTo>
                  <a:pt x="597" y="241"/>
                </a:lnTo>
                <a:lnTo>
                  <a:pt x="596" y="242"/>
                </a:lnTo>
                <a:lnTo>
                  <a:pt x="592" y="247"/>
                </a:lnTo>
                <a:lnTo>
                  <a:pt x="591" y="249"/>
                </a:lnTo>
                <a:lnTo>
                  <a:pt x="591" y="250"/>
                </a:lnTo>
                <a:lnTo>
                  <a:pt x="590" y="251"/>
                </a:lnTo>
                <a:lnTo>
                  <a:pt x="590" y="252"/>
                </a:lnTo>
                <a:lnTo>
                  <a:pt x="590" y="253"/>
                </a:lnTo>
                <a:lnTo>
                  <a:pt x="589" y="255"/>
                </a:lnTo>
                <a:lnTo>
                  <a:pt x="589" y="256"/>
                </a:lnTo>
                <a:lnTo>
                  <a:pt x="589" y="257"/>
                </a:lnTo>
                <a:lnTo>
                  <a:pt x="589" y="258"/>
                </a:lnTo>
                <a:lnTo>
                  <a:pt x="590" y="259"/>
                </a:lnTo>
                <a:lnTo>
                  <a:pt x="590" y="260"/>
                </a:lnTo>
                <a:lnTo>
                  <a:pt x="591" y="263"/>
                </a:lnTo>
                <a:lnTo>
                  <a:pt x="592" y="263"/>
                </a:lnTo>
                <a:lnTo>
                  <a:pt x="593" y="265"/>
                </a:lnTo>
                <a:lnTo>
                  <a:pt x="594" y="269"/>
                </a:lnTo>
                <a:lnTo>
                  <a:pt x="594" y="271"/>
                </a:lnTo>
                <a:lnTo>
                  <a:pt x="595" y="273"/>
                </a:lnTo>
                <a:lnTo>
                  <a:pt x="595" y="277"/>
                </a:lnTo>
                <a:lnTo>
                  <a:pt x="596" y="279"/>
                </a:lnTo>
                <a:lnTo>
                  <a:pt x="596" y="280"/>
                </a:lnTo>
                <a:lnTo>
                  <a:pt x="597" y="283"/>
                </a:lnTo>
                <a:lnTo>
                  <a:pt x="598" y="285"/>
                </a:lnTo>
                <a:lnTo>
                  <a:pt x="601" y="290"/>
                </a:lnTo>
                <a:lnTo>
                  <a:pt x="603" y="296"/>
                </a:lnTo>
                <a:lnTo>
                  <a:pt x="604" y="298"/>
                </a:lnTo>
                <a:lnTo>
                  <a:pt x="605" y="300"/>
                </a:lnTo>
                <a:lnTo>
                  <a:pt x="607" y="302"/>
                </a:lnTo>
                <a:lnTo>
                  <a:pt x="608" y="304"/>
                </a:lnTo>
                <a:lnTo>
                  <a:pt x="610" y="306"/>
                </a:lnTo>
                <a:lnTo>
                  <a:pt x="610" y="307"/>
                </a:lnTo>
                <a:lnTo>
                  <a:pt x="612" y="310"/>
                </a:lnTo>
                <a:lnTo>
                  <a:pt x="613" y="313"/>
                </a:lnTo>
                <a:lnTo>
                  <a:pt x="614" y="315"/>
                </a:lnTo>
                <a:lnTo>
                  <a:pt x="615" y="317"/>
                </a:lnTo>
                <a:lnTo>
                  <a:pt x="618" y="325"/>
                </a:lnTo>
                <a:lnTo>
                  <a:pt x="619" y="327"/>
                </a:lnTo>
                <a:lnTo>
                  <a:pt x="619" y="328"/>
                </a:lnTo>
                <a:lnTo>
                  <a:pt x="623" y="335"/>
                </a:lnTo>
                <a:lnTo>
                  <a:pt x="626" y="340"/>
                </a:lnTo>
                <a:lnTo>
                  <a:pt x="627" y="341"/>
                </a:lnTo>
                <a:lnTo>
                  <a:pt x="627" y="342"/>
                </a:lnTo>
                <a:lnTo>
                  <a:pt x="628" y="344"/>
                </a:lnTo>
                <a:lnTo>
                  <a:pt x="629" y="344"/>
                </a:lnTo>
                <a:lnTo>
                  <a:pt x="631" y="345"/>
                </a:lnTo>
                <a:lnTo>
                  <a:pt x="634" y="347"/>
                </a:lnTo>
                <a:lnTo>
                  <a:pt x="636" y="348"/>
                </a:lnTo>
                <a:lnTo>
                  <a:pt x="638" y="350"/>
                </a:lnTo>
                <a:lnTo>
                  <a:pt x="639" y="351"/>
                </a:lnTo>
                <a:lnTo>
                  <a:pt x="640" y="352"/>
                </a:lnTo>
                <a:lnTo>
                  <a:pt x="641" y="354"/>
                </a:lnTo>
                <a:lnTo>
                  <a:pt x="642" y="355"/>
                </a:lnTo>
                <a:lnTo>
                  <a:pt x="643" y="356"/>
                </a:lnTo>
                <a:lnTo>
                  <a:pt x="644" y="358"/>
                </a:lnTo>
                <a:lnTo>
                  <a:pt x="645" y="360"/>
                </a:lnTo>
                <a:lnTo>
                  <a:pt x="645" y="360"/>
                </a:lnTo>
                <a:lnTo>
                  <a:pt x="645" y="361"/>
                </a:lnTo>
                <a:lnTo>
                  <a:pt x="645" y="361"/>
                </a:lnTo>
                <a:lnTo>
                  <a:pt x="645" y="361"/>
                </a:lnTo>
                <a:lnTo>
                  <a:pt x="645" y="361"/>
                </a:lnTo>
                <a:lnTo>
                  <a:pt x="644" y="360"/>
                </a:lnTo>
                <a:lnTo>
                  <a:pt x="643" y="361"/>
                </a:lnTo>
                <a:lnTo>
                  <a:pt x="643" y="361"/>
                </a:lnTo>
                <a:lnTo>
                  <a:pt x="642" y="361"/>
                </a:lnTo>
                <a:lnTo>
                  <a:pt x="641" y="362"/>
                </a:lnTo>
                <a:lnTo>
                  <a:pt x="641" y="362"/>
                </a:lnTo>
                <a:lnTo>
                  <a:pt x="640" y="363"/>
                </a:lnTo>
                <a:lnTo>
                  <a:pt x="639" y="364"/>
                </a:lnTo>
                <a:lnTo>
                  <a:pt x="638" y="365"/>
                </a:lnTo>
                <a:lnTo>
                  <a:pt x="637" y="366"/>
                </a:lnTo>
                <a:lnTo>
                  <a:pt x="637" y="367"/>
                </a:lnTo>
                <a:lnTo>
                  <a:pt x="637" y="368"/>
                </a:lnTo>
                <a:lnTo>
                  <a:pt x="637" y="369"/>
                </a:lnTo>
                <a:lnTo>
                  <a:pt x="636" y="370"/>
                </a:lnTo>
                <a:lnTo>
                  <a:pt x="636" y="371"/>
                </a:lnTo>
                <a:lnTo>
                  <a:pt x="636" y="372"/>
                </a:lnTo>
                <a:lnTo>
                  <a:pt x="637" y="374"/>
                </a:lnTo>
                <a:lnTo>
                  <a:pt x="638" y="378"/>
                </a:lnTo>
                <a:lnTo>
                  <a:pt x="638" y="381"/>
                </a:lnTo>
                <a:lnTo>
                  <a:pt x="638" y="383"/>
                </a:lnTo>
                <a:lnTo>
                  <a:pt x="639" y="387"/>
                </a:lnTo>
                <a:lnTo>
                  <a:pt x="639" y="388"/>
                </a:lnTo>
                <a:lnTo>
                  <a:pt x="639" y="389"/>
                </a:lnTo>
                <a:lnTo>
                  <a:pt x="638" y="390"/>
                </a:lnTo>
                <a:lnTo>
                  <a:pt x="638" y="391"/>
                </a:lnTo>
                <a:lnTo>
                  <a:pt x="638" y="392"/>
                </a:lnTo>
                <a:lnTo>
                  <a:pt x="637" y="393"/>
                </a:lnTo>
                <a:lnTo>
                  <a:pt x="637" y="394"/>
                </a:lnTo>
                <a:lnTo>
                  <a:pt x="637" y="394"/>
                </a:lnTo>
                <a:lnTo>
                  <a:pt x="636" y="395"/>
                </a:lnTo>
                <a:lnTo>
                  <a:pt x="636" y="395"/>
                </a:lnTo>
                <a:lnTo>
                  <a:pt x="635" y="395"/>
                </a:lnTo>
                <a:lnTo>
                  <a:pt x="634" y="396"/>
                </a:lnTo>
                <a:lnTo>
                  <a:pt x="631" y="397"/>
                </a:lnTo>
                <a:lnTo>
                  <a:pt x="627" y="398"/>
                </a:lnTo>
                <a:lnTo>
                  <a:pt x="623" y="399"/>
                </a:lnTo>
                <a:lnTo>
                  <a:pt x="622" y="399"/>
                </a:lnTo>
                <a:lnTo>
                  <a:pt x="621" y="400"/>
                </a:lnTo>
                <a:lnTo>
                  <a:pt x="621" y="400"/>
                </a:lnTo>
                <a:lnTo>
                  <a:pt x="620" y="401"/>
                </a:lnTo>
                <a:lnTo>
                  <a:pt x="618" y="405"/>
                </a:lnTo>
                <a:lnTo>
                  <a:pt x="616" y="409"/>
                </a:lnTo>
                <a:lnTo>
                  <a:pt x="616" y="409"/>
                </a:lnTo>
                <a:lnTo>
                  <a:pt x="616" y="411"/>
                </a:lnTo>
                <a:lnTo>
                  <a:pt x="616" y="412"/>
                </a:lnTo>
                <a:lnTo>
                  <a:pt x="616" y="412"/>
                </a:lnTo>
                <a:lnTo>
                  <a:pt x="615" y="412"/>
                </a:lnTo>
                <a:lnTo>
                  <a:pt x="615" y="413"/>
                </a:lnTo>
                <a:lnTo>
                  <a:pt x="615" y="413"/>
                </a:lnTo>
                <a:lnTo>
                  <a:pt x="614" y="413"/>
                </a:lnTo>
                <a:lnTo>
                  <a:pt x="613" y="413"/>
                </a:lnTo>
                <a:lnTo>
                  <a:pt x="612" y="413"/>
                </a:lnTo>
                <a:lnTo>
                  <a:pt x="610" y="413"/>
                </a:lnTo>
                <a:lnTo>
                  <a:pt x="609" y="412"/>
                </a:lnTo>
                <a:lnTo>
                  <a:pt x="607" y="412"/>
                </a:lnTo>
                <a:lnTo>
                  <a:pt x="602" y="410"/>
                </a:lnTo>
                <a:lnTo>
                  <a:pt x="601" y="410"/>
                </a:lnTo>
                <a:lnTo>
                  <a:pt x="600" y="410"/>
                </a:lnTo>
                <a:lnTo>
                  <a:pt x="600" y="410"/>
                </a:lnTo>
                <a:lnTo>
                  <a:pt x="599" y="410"/>
                </a:lnTo>
                <a:lnTo>
                  <a:pt x="598" y="410"/>
                </a:lnTo>
                <a:lnTo>
                  <a:pt x="598" y="410"/>
                </a:lnTo>
                <a:lnTo>
                  <a:pt x="597" y="411"/>
                </a:lnTo>
                <a:lnTo>
                  <a:pt x="596" y="411"/>
                </a:lnTo>
                <a:lnTo>
                  <a:pt x="596" y="411"/>
                </a:lnTo>
                <a:lnTo>
                  <a:pt x="596" y="412"/>
                </a:lnTo>
                <a:lnTo>
                  <a:pt x="596" y="412"/>
                </a:lnTo>
                <a:lnTo>
                  <a:pt x="596" y="413"/>
                </a:lnTo>
                <a:lnTo>
                  <a:pt x="596" y="417"/>
                </a:lnTo>
                <a:lnTo>
                  <a:pt x="596" y="420"/>
                </a:lnTo>
                <a:lnTo>
                  <a:pt x="596" y="421"/>
                </a:lnTo>
                <a:lnTo>
                  <a:pt x="596" y="422"/>
                </a:lnTo>
                <a:lnTo>
                  <a:pt x="596" y="424"/>
                </a:lnTo>
                <a:lnTo>
                  <a:pt x="596" y="426"/>
                </a:lnTo>
                <a:lnTo>
                  <a:pt x="596" y="427"/>
                </a:lnTo>
                <a:lnTo>
                  <a:pt x="597" y="428"/>
                </a:lnTo>
                <a:lnTo>
                  <a:pt x="598" y="432"/>
                </a:lnTo>
                <a:lnTo>
                  <a:pt x="598" y="434"/>
                </a:lnTo>
                <a:lnTo>
                  <a:pt x="598" y="435"/>
                </a:lnTo>
                <a:lnTo>
                  <a:pt x="598" y="437"/>
                </a:lnTo>
                <a:lnTo>
                  <a:pt x="598" y="439"/>
                </a:lnTo>
                <a:lnTo>
                  <a:pt x="598" y="440"/>
                </a:lnTo>
                <a:lnTo>
                  <a:pt x="598" y="442"/>
                </a:lnTo>
                <a:lnTo>
                  <a:pt x="598" y="443"/>
                </a:lnTo>
                <a:lnTo>
                  <a:pt x="597" y="447"/>
                </a:lnTo>
                <a:lnTo>
                  <a:pt x="596" y="453"/>
                </a:lnTo>
                <a:lnTo>
                  <a:pt x="596" y="454"/>
                </a:lnTo>
                <a:lnTo>
                  <a:pt x="596" y="455"/>
                </a:lnTo>
                <a:lnTo>
                  <a:pt x="595" y="456"/>
                </a:lnTo>
                <a:lnTo>
                  <a:pt x="594" y="458"/>
                </a:lnTo>
                <a:lnTo>
                  <a:pt x="594" y="458"/>
                </a:lnTo>
                <a:lnTo>
                  <a:pt x="593" y="459"/>
                </a:lnTo>
                <a:lnTo>
                  <a:pt x="593" y="459"/>
                </a:lnTo>
                <a:lnTo>
                  <a:pt x="592" y="460"/>
                </a:lnTo>
                <a:lnTo>
                  <a:pt x="591" y="460"/>
                </a:lnTo>
                <a:lnTo>
                  <a:pt x="590" y="460"/>
                </a:lnTo>
                <a:lnTo>
                  <a:pt x="589" y="461"/>
                </a:lnTo>
                <a:lnTo>
                  <a:pt x="588" y="461"/>
                </a:lnTo>
                <a:lnTo>
                  <a:pt x="587" y="460"/>
                </a:lnTo>
                <a:lnTo>
                  <a:pt x="583" y="460"/>
                </a:lnTo>
                <a:lnTo>
                  <a:pt x="581" y="459"/>
                </a:lnTo>
                <a:lnTo>
                  <a:pt x="580" y="459"/>
                </a:lnTo>
                <a:lnTo>
                  <a:pt x="578" y="459"/>
                </a:lnTo>
                <a:lnTo>
                  <a:pt x="572" y="460"/>
                </a:lnTo>
                <a:lnTo>
                  <a:pt x="569" y="460"/>
                </a:lnTo>
                <a:lnTo>
                  <a:pt x="560" y="462"/>
                </a:lnTo>
                <a:lnTo>
                  <a:pt x="558" y="462"/>
                </a:lnTo>
                <a:lnTo>
                  <a:pt x="557" y="462"/>
                </a:lnTo>
                <a:lnTo>
                  <a:pt x="556" y="463"/>
                </a:lnTo>
                <a:lnTo>
                  <a:pt x="555" y="463"/>
                </a:lnTo>
                <a:lnTo>
                  <a:pt x="554" y="464"/>
                </a:lnTo>
                <a:lnTo>
                  <a:pt x="553" y="465"/>
                </a:lnTo>
                <a:lnTo>
                  <a:pt x="550" y="468"/>
                </a:lnTo>
                <a:lnTo>
                  <a:pt x="549" y="469"/>
                </a:lnTo>
                <a:lnTo>
                  <a:pt x="548" y="470"/>
                </a:lnTo>
                <a:lnTo>
                  <a:pt x="546" y="471"/>
                </a:lnTo>
                <a:lnTo>
                  <a:pt x="546" y="471"/>
                </a:lnTo>
                <a:lnTo>
                  <a:pt x="545" y="472"/>
                </a:lnTo>
                <a:lnTo>
                  <a:pt x="544" y="472"/>
                </a:lnTo>
                <a:lnTo>
                  <a:pt x="543" y="472"/>
                </a:lnTo>
                <a:lnTo>
                  <a:pt x="542" y="472"/>
                </a:lnTo>
                <a:lnTo>
                  <a:pt x="540" y="472"/>
                </a:lnTo>
                <a:lnTo>
                  <a:pt x="538" y="471"/>
                </a:lnTo>
                <a:lnTo>
                  <a:pt x="533" y="470"/>
                </a:lnTo>
                <a:lnTo>
                  <a:pt x="528" y="470"/>
                </a:lnTo>
                <a:lnTo>
                  <a:pt x="526" y="469"/>
                </a:lnTo>
                <a:lnTo>
                  <a:pt x="522" y="468"/>
                </a:lnTo>
                <a:lnTo>
                  <a:pt x="521" y="468"/>
                </a:lnTo>
                <a:lnTo>
                  <a:pt x="520" y="468"/>
                </a:lnTo>
                <a:lnTo>
                  <a:pt x="519" y="468"/>
                </a:lnTo>
                <a:lnTo>
                  <a:pt x="518" y="468"/>
                </a:lnTo>
                <a:lnTo>
                  <a:pt x="517" y="469"/>
                </a:lnTo>
                <a:lnTo>
                  <a:pt x="515" y="470"/>
                </a:lnTo>
                <a:lnTo>
                  <a:pt x="513" y="470"/>
                </a:lnTo>
                <a:lnTo>
                  <a:pt x="510" y="471"/>
                </a:lnTo>
                <a:lnTo>
                  <a:pt x="507" y="472"/>
                </a:lnTo>
                <a:lnTo>
                  <a:pt x="504" y="472"/>
                </a:lnTo>
                <a:lnTo>
                  <a:pt x="501" y="472"/>
                </a:lnTo>
                <a:lnTo>
                  <a:pt x="498" y="472"/>
                </a:lnTo>
                <a:lnTo>
                  <a:pt x="494" y="472"/>
                </a:lnTo>
                <a:lnTo>
                  <a:pt x="491" y="472"/>
                </a:lnTo>
                <a:lnTo>
                  <a:pt x="482" y="471"/>
                </a:lnTo>
                <a:lnTo>
                  <a:pt x="479" y="470"/>
                </a:lnTo>
                <a:lnTo>
                  <a:pt x="477" y="470"/>
                </a:lnTo>
                <a:lnTo>
                  <a:pt x="473" y="469"/>
                </a:lnTo>
                <a:lnTo>
                  <a:pt x="467" y="467"/>
                </a:lnTo>
                <a:lnTo>
                  <a:pt x="462" y="466"/>
                </a:lnTo>
                <a:lnTo>
                  <a:pt x="459" y="465"/>
                </a:lnTo>
                <a:lnTo>
                  <a:pt x="457" y="465"/>
                </a:lnTo>
                <a:lnTo>
                  <a:pt x="450" y="464"/>
                </a:lnTo>
                <a:lnTo>
                  <a:pt x="448" y="464"/>
                </a:lnTo>
                <a:lnTo>
                  <a:pt x="447" y="464"/>
                </a:lnTo>
                <a:lnTo>
                  <a:pt x="446" y="465"/>
                </a:lnTo>
                <a:lnTo>
                  <a:pt x="445" y="465"/>
                </a:lnTo>
                <a:lnTo>
                  <a:pt x="444" y="465"/>
                </a:lnTo>
                <a:lnTo>
                  <a:pt x="442" y="466"/>
                </a:lnTo>
                <a:lnTo>
                  <a:pt x="441" y="467"/>
                </a:lnTo>
                <a:lnTo>
                  <a:pt x="440" y="467"/>
                </a:lnTo>
                <a:lnTo>
                  <a:pt x="439" y="468"/>
                </a:lnTo>
                <a:lnTo>
                  <a:pt x="438" y="469"/>
                </a:lnTo>
                <a:lnTo>
                  <a:pt x="437" y="470"/>
                </a:lnTo>
                <a:lnTo>
                  <a:pt x="436" y="472"/>
                </a:lnTo>
                <a:lnTo>
                  <a:pt x="436" y="473"/>
                </a:lnTo>
                <a:lnTo>
                  <a:pt x="436" y="473"/>
                </a:lnTo>
                <a:lnTo>
                  <a:pt x="435" y="474"/>
                </a:lnTo>
                <a:lnTo>
                  <a:pt x="435" y="475"/>
                </a:lnTo>
                <a:lnTo>
                  <a:pt x="435" y="476"/>
                </a:lnTo>
                <a:lnTo>
                  <a:pt x="435" y="478"/>
                </a:lnTo>
                <a:lnTo>
                  <a:pt x="435" y="481"/>
                </a:lnTo>
                <a:lnTo>
                  <a:pt x="435" y="482"/>
                </a:lnTo>
                <a:lnTo>
                  <a:pt x="435" y="484"/>
                </a:lnTo>
                <a:lnTo>
                  <a:pt x="435" y="486"/>
                </a:lnTo>
                <a:lnTo>
                  <a:pt x="435" y="487"/>
                </a:lnTo>
                <a:lnTo>
                  <a:pt x="435" y="488"/>
                </a:lnTo>
                <a:lnTo>
                  <a:pt x="434" y="488"/>
                </a:lnTo>
                <a:lnTo>
                  <a:pt x="434" y="489"/>
                </a:lnTo>
                <a:lnTo>
                  <a:pt x="433" y="489"/>
                </a:lnTo>
                <a:lnTo>
                  <a:pt x="433" y="490"/>
                </a:lnTo>
                <a:lnTo>
                  <a:pt x="432" y="490"/>
                </a:lnTo>
                <a:lnTo>
                  <a:pt x="431" y="490"/>
                </a:lnTo>
                <a:lnTo>
                  <a:pt x="429" y="491"/>
                </a:lnTo>
                <a:lnTo>
                  <a:pt x="427" y="491"/>
                </a:lnTo>
                <a:lnTo>
                  <a:pt x="425" y="491"/>
                </a:lnTo>
                <a:lnTo>
                  <a:pt x="424" y="491"/>
                </a:lnTo>
                <a:lnTo>
                  <a:pt x="423" y="491"/>
                </a:lnTo>
                <a:lnTo>
                  <a:pt x="422" y="492"/>
                </a:lnTo>
                <a:lnTo>
                  <a:pt x="422" y="493"/>
                </a:lnTo>
                <a:lnTo>
                  <a:pt x="422" y="493"/>
                </a:lnTo>
                <a:lnTo>
                  <a:pt x="421" y="495"/>
                </a:lnTo>
                <a:lnTo>
                  <a:pt x="421" y="496"/>
                </a:lnTo>
                <a:lnTo>
                  <a:pt x="420" y="498"/>
                </a:lnTo>
                <a:lnTo>
                  <a:pt x="419" y="499"/>
                </a:lnTo>
                <a:lnTo>
                  <a:pt x="418" y="500"/>
                </a:lnTo>
                <a:lnTo>
                  <a:pt x="417" y="501"/>
                </a:lnTo>
                <a:lnTo>
                  <a:pt x="415" y="503"/>
                </a:lnTo>
                <a:lnTo>
                  <a:pt x="414" y="505"/>
                </a:lnTo>
                <a:lnTo>
                  <a:pt x="413" y="505"/>
                </a:lnTo>
                <a:lnTo>
                  <a:pt x="411" y="506"/>
                </a:lnTo>
                <a:lnTo>
                  <a:pt x="409" y="508"/>
                </a:lnTo>
                <a:lnTo>
                  <a:pt x="407" y="508"/>
                </a:lnTo>
                <a:lnTo>
                  <a:pt x="406" y="509"/>
                </a:lnTo>
                <a:lnTo>
                  <a:pt x="405" y="509"/>
                </a:lnTo>
                <a:lnTo>
                  <a:pt x="400" y="511"/>
                </a:lnTo>
                <a:lnTo>
                  <a:pt x="399" y="511"/>
                </a:lnTo>
                <a:lnTo>
                  <a:pt x="397" y="512"/>
                </a:lnTo>
                <a:lnTo>
                  <a:pt x="395" y="512"/>
                </a:lnTo>
                <a:lnTo>
                  <a:pt x="394" y="513"/>
                </a:lnTo>
                <a:lnTo>
                  <a:pt x="393" y="514"/>
                </a:lnTo>
                <a:lnTo>
                  <a:pt x="392" y="514"/>
                </a:lnTo>
                <a:lnTo>
                  <a:pt x="390" y="516"/>
                </a:lnTo>
                <a:lnTo>
                  <a:pt x="389" y="517"/>
                </a:lnTo>
                <a:lnTo>
                  <a:pt x="388" y="517"/>
                </a:lnTo>
                <a:lnTo>
                  <a:pt x="386" y="520"/>
                </a:lnTo>
                <a:lnTo>
                  <a:pt x="383" y="523"/>
                </a:lnTo>
                <a:lnTo>
                  <a:pt x="382" y="525"/>
                </a:lnTo>
                <a:lnTo>
                  <a:pt x="380" y="526"/>
                </a:lnTo>
                <a:lnTo>
                  <a:pt x="380" y="526"/>
                </a:lnTo>
                <a:lnTo>
                  <a:pt x="379" y="527"/>
                </a:lnTo>
                <a:lnTo>
                  <a:pt x="378" y="527"/>
                </a:lnTo>
                <a:lnTo>
                  <a:pt x="378" y="527"/>
                </a:lnTo>
                <a:lnTo>
                  <a:pt x="376" y="528"/>
                </a:lnTo>
                <a:lnTo>
                  <a:pt x="376" y="528"/>
                </a:lnTo>
                <a:lnTo>
                  <a:pt x="375" y="527"/>
                </a:lnTo>
                <a:lnTo>
                  <a:pt x="374" y="527"/>
                </a:lnTo>
                <a:lnTo>
                  <a:pt x="374" y="527"/>
                </a:lnTo>
                <a:lnTo>
                  <a:pt x="373" y="527"/>
                </a:lnTo>
                <a:lnTo>
                  <a:pt x="372" y="526"/>
                </a:lnTo>
                <a:lnTo>
                  <a:pt x="371" y="525"/>
                </a:lnTo>
                <a:lnTo>
                  <a:pt x="368" y="522"/>
                </a:lnTo>
                <a:lnTo>
                  <a:pt x="367" y="521"/>
                </a:lnTo>
                <a:lnTo>
                  <a:pt x="366" y="521"/>
                </a:lnTo>
                <a:lnTo>
                  <a:pt x="365" y="520"/>
                </a:lnTo>
                <a:lnTo>
                  <a:pt x="363" y="519"/>
                </a:lnTo>
                <a:lnTo>
                  <a:pt x="362" y="519"/>
                </a:lnTo>
                <a:lnTo>
                  <a:pt x="361" y="519"/>
                </a:lnTo>
                <a:lnTo>
                  <a:pt x="360" y="519"/>
                </a:lnTo>
                <a:lnTo>
                  <a:pt x="359" y="520"/>
                </a:lnTo>
                <a:lnTo>
                  <a:pt x="357" y="521"/>
                </a:lnTo>
                <a:lnTo>
                  <a:pt x="356" y="522"/>
                </a:lnTo>
                <a:lnTo>
                  <a:pt x="355" y="523"/>
                </a:lnTo>
                <a:lnTo>
                  <a:pt x="353" y="524"/>
                </a:lnTo>
                <a:lnTo>
                  <a:pt x="349" y="529"/>
                </a:lnTo>
                <a:lnTo>
                  <a:pt x="347" y="530"/>
                </a:lnTo>
                <a:lnTo>
                  <a:pt x="346" y="531"/>
                </a:lnTo>
                <a:lnTo>
                  <a:pt x="344" y="533"/>
                </a:lnTo>
                <a:lnTo>
                  <a:pt x="343" y="533"/>
                </a:lnTo>
                <a:lnTo>
                  <a:pt x="342" y="534"/>
                </a:lnTo>
                <a:lnTo>
                  <a:pt x="342" y="534"/>
                </a:lnTo>
                <a:lnTo>
                  <a:pt x="340" y="534"/>
                </a:lnTo>
                <a:lnTo>
                  <a:pt x="339" y="535"/>
                </a:lnTo>
                <a:lnTo>
                  <a:pt x="338" y="536"/>
                </a:lnTo>
                <a:lnTo>
                  <a:pt x="335" y="538"/>
                </a:lnTo>
                <a:lnTo>
                  <a:pt x="334" y="539"/>
                </a:lnTo>
                <a:lnTo>
                  <a:pt x="332" y="539"/>
                </a:lnTo>
                <a:lnTo>
                  <a:pt x="331" y="540"/>
                </a:lnTo>
                <a:lnTo>
                  <a:pt x="329" y="540"/>
                </a:lnTo>
                <a:lnTo>
                  <a:pt x="328" y="541"/>
                </a:lnTo>
                <a:lnTo>
                  <a:pt x="326" y="541"/>
                </a:lnTo>
                <a:lnTo>
                  <a:pt x="324" y="541"/>
                </a:lnTo>
                <a:lnTo>
                  <a:pt x="317" y="541"/>
                </a:lnTo>
                <a:lnTo>
                  <a:pt x="315" y="541"/>
                </a:lnTo>
                <a:lnTo>
                  <a:pt x="313" y="541"/>
                </a:lnTo>
                <a:lnTo>
                  <a:pt x="312" y="541"/>
                </a:lnTo>
                <a:lnTo>
                  <a:pt x="310" y="541"/>
                </a:lnTo>
                <a:lnTo>
                  <a:pt x="308" y="540"/>
                </a:lnTo>
                <a:lnTo>
                  <a:pt x="306" y="540"/>
                </a:lnTo>
                <a:lnTo>
                  <a:pt x="305" y="539"/>
                </a:lnTo>
                <a:lnTo>
                  <a:pt x="304" y="539"/>
                </a:lnTo>
                <a:lnTo>
                  <a:pt x="303" y="538"/>
                </a:lnTo>
                <a:lnTo>
                  <a:pt x="301" y="537"/>
                </a:lnTo>
                <a:lnTo>
                  <a:pt x="301" y="537"/>
                </a:lnTo>
                <a:lnTo>
                  <a:pt x="300" y="537"/>
                </a:lnTo>
                <a:lnTo>
                  <a:pt x="300" y="537"/>
                </a:lnTo>
                <a:lnTo>
                  <a:pt x="299" y="537"/>
                </a:lnTo>
                <a:lnTo>
                  <a:pt x="299" y="537"/>
                </a:lnTo>
                <a:lnTo>
                  <a:pt x="298" y="537"/>
                </a:lnTo>
                <a:lnTo>
                  <a:pt x="297" y="538"/>
                </a:lnTo>
                <a:lnTo>
                  <a:pt x="296" y="539"/>
                </a:lnTo>
                <a:lnTo>
                  <a:pt x="294" y="540"/>
                </a:lnTo>
                <a:lnTo>
                  <a:pt x="288" y="545"/>
                </a:lnTo>
                <a:lnTo>
                  <a:pt x="285" y="548"/>
                </a:lnTo>
                <a:lnTo>
                  <a:pt x="282" y="551"/>
                </a:lnTo>
                <a:lnTo>
                  <a:pt x="281" y="551"/>
                </a:lnTo>
                <a:lnTo>
                  <a:pt x="280" y="552"/>
                </a:lnTo>
                <a:lnTo>
                  <a:pt x="279" y="554"/>
                </a:lnTo>
                <a:lnTo>
                  <a:pt x="277" y="556"/>
                </a:lnTo>
                <a:lnTo>
                  <a:pt x="276" y="557"/>
                </a:lnTo>
                <a:lnTo>
                  <a:pt x="274" y="558"/>
                </a:lnTo>
                <a:lnTo>
                  <a:pt x="273" y="559"/>
                </a:lnTo>
                <a:lnTo>
                  <a:pt x="272" y="560"/>
                </a:lnTo>
                <a:lnTo>
                  <a:pt x="270" y="561"/>
                </a:lnTo>
                <a:lnTo>
                  <a:pt x="267" y="562"/>
                </a:lnTo>
                <a:lnTo>
                  <a:pt x="265" y="562"/>
                </a:lnTo>
                <a:lnTo>
                  <a:pt x="263" y="563"/>
                </a:lnTo>
                <a:lnTo>
                  <a:pt x="261" y="563"/>
                </a:lnTo>
                <a:lnTo>
                  <a:pt x="259" y="563"/>
                </a:lnTo>
                <a:lnTo>
                  <a:pt x="257" y="563"/>
                </a:lnTo>
                <a:lnTo>
                  <a:pt x="254" y="563"/>
                </a:lnTo>
                <a:lnTo>
                  <a:pt x="252" y="563"/>
                </a:lnTo>
                <a:lnTo>
                  <a:pt x="251" y="563"/>
                </a:lnTo>
                <a:lnTo>
                  <a:pt x="249" y="563"/>
                </a:lnTo>
                <a:lnTo>
                  <a:pt x="247" y="564"/>
                </a:lnTo>
                <a:lnTo>
                  <a:pt x="246" y="564"/>
                </a:lnTo>
                <a:lnTo>
                  <a:pt x="244" y="565"/>
                </a:lnTo>
                <a:lnTo>
                  <a:pt x="243" y="566"/>
                </a:lnTo>
                <a:lnTo>
                  <a:pt x="240" y="568"/>
                </a:lnTo>
                <a:lnTo>
                  <a:pt x="238" y="570"/>
                </a:lnTo>
                <a:lnTo>
                  <a:pt x="237" y="571"/>
                </a:lnTo>
                <a:lnTo>
                  <a:pt x="234" y="573"/>
                </a:lnTo>
                <a:lnTo>
                  <a:pt x="233" y="574"/>
                </a:lnTo>
                <a:lnTo>
                  <a:pt x="231" y="576"/>
                </a:lnTo>
                <a:lnTo>
                  <a:pt x="228" y="578"/>
                </a:lnTo>
                <a:lnTo>
                  <a:pt x="227" y="579"/>
                </a:lnTo>
                <a:lnTo>
                  <a:pt x="226" y="580"/>
                </a:lnTo>
                <a:lnTo>
                  <a:pt x="226" y="580"/>
                </a:lnTo>
                <a:lnTo>
                  <a:pt x="225" y="581"/>
                </a:lnTo>
                <a:lnTo>
                  <a:pt x="225" y="583"/>
                </a:lnTo>
                <a:lnTo>
                  <a:pt x="225" y="584"/>
                </a:lnTo>
                <a:lnTo>
                  <a:pt x="224" y="587"/>
                </a:lnTo>
                <a:lnTo>
                  <a:pt x="224" y="589"/>
                </a:lnTo>
                <a:lnTo>
                  <a:pt x="224" y="590"/>
                </a:lnTo>
                <a:lnTo>
                  <a:pt x="223" y="592"/>
                </a:lnTo>
                <a:lnTo>
                  <a:pt x="223" y="593"/>
                </a:lnTo>
                <a:lnTo>
                  <a:pt x="223" y="594"/>
                </a:lnTo>
                <a:lnTo>
                  <a:pt x="223" y="596"/>
                </a:lnTo>
                <a:lnTo>
                  <a:pt x="223" y="597"/>
                </a:lnTo>
                <a:lnTo>
                  <a:pt x="222" y="599"/>
                </a:lnTo>
                <a:lnTo>
                  <a:pt x="222" y="600"/>
                </a:lnTo>
                <a:lnTo>
                  <a:pt x="222" y="600"/>
                </a:lnTo>
                <a:lnTo>
                  <a:pt x="222" y="600"/>
                </a:lnTo>
                <a:lnTo>
                  <a:pt x="221" y="601"/>
                </a:lnTo>
                <a:lnTo>
                  <a:pt x="221" y="601"/>
                </a:lnTo>
                <a:lnTo>
                  <a:pt x="220" y="602"/>
                </a:lnTo>
                <a:lnTo>
                  <a:pt x="218" y="603"/>
                </a:lnTo>
                <a:lnTo>
                  <a:pt x="217" y="603"/>
                </a:lnTo>
                <a:lnTo>
                  <a:pt x="217" y="604"/>
                </a:lnTo>
                <a:lnTo>
                  <a:pt x="216" y="604"/>
                </a:lnTo>
                <a:lnTo>
                  <a:pt x="216" y="605"/>
                </a:lnTo>
                <a:lnTo>
                  <a:pt x="214" y="609"/>
                </a:lnTo>
                <a:lnTo>
                  <a:pt x="214" y="610"/>
                </a:lnTo>
                <a:lnTo>
                  <a:pt x="213" y="611"/>
                </a:lnTo>
                <a:lnTo>
                  <a:pt x="211" y="613"/>
                </a:lnTo>
                <a:lnTo>
                  <a:pt x="211" y="614"/>
                </a:lnTo>
                <a:lnTo>
                  <a:pt x="210" y="614"/>
                </a:lnTo>
                <a:lnTo>
                  <a:pt x="210" y="615"/>
                </a:lnTo>
                <a:lnTo>
                  <a:pt x="209" y="615"/>
                </a:lnTo>
                <a:lnTo>
                  <a:pt x="208" y="615"/>
                </a:lnTo>
                <a:lnTo>
                  <a:pt x="207" y="616"/>
                </a:lnTo>
                <a:lnTo>
                  <a:pt x="206" y="616"/>
                </a:lnTo>
                <a:lnTo>
                  <a:pt x="203" y="616"/>
                </a:lnTo>
                <a:lnTo>
                  <a:pt x="201" y="616"/>
                </a:lnTo>
                <a:lnTo>
                  <a:pt x="200" y="617"/>
                </a:lnTo>
                <a:lnTo>
                  <a:pt x="199" y="617"/>
                </a:lnTo>
                <a:lnTo>
                  <a:pt x="198" y="617"/>
                </a:lnTo>
                <a:lnTo>
                  <a:pt x="197" y="618"/>
                </a:lnTo>
                <a:lnTo>
                  <a:pt x="195" y="619"/>
                </a:lnTo>
                <a:lnTo>
                  <a:pt x="194" y="620"/>
                </a:lnTo>
                <a:lnTo>
                  <a:pt x="192" y="622"/>
                </a:lnTo>
                <a:lnTo>
                  <a:pt x="190" y="623"/>
                </a:lnTo>
                <a:lnTo>
                  <a:pt x="190" y="624"/>
                </a:lnTo>
                <a:lnTo>
                  <a:pt x="189" y="625"/>
                </a:lnTo>
                <a:lnTo>
                  <a:pt x="189" y="626"/>
                </a:lnTo>
                <a:lnTo>
                  <a:pt x="188" y="627"/>
                </a:lnTo>
                <a:lnTo>
                  <a:pt x="189" y="627"/>
                </a:lnTo>
                <a:lnTo>
                  <a:pt x="188" y="628"/>
                </a:lnTo>
                <a:lnTo>
                  <a:pt x="187" y="629"/>
                </a:lnTo>
                <a:lnTo>
                  <a:pt x="186" y="630"/>
                </a:lnTo>
                <a:lnTo>
                  <a:pt x="185" y="631"/>
                </a:lnTo>
                <a:lnTo>
                  <a:pt x="183" y="632"/>
                </a:lnTo>
                <a:lnTo>
                  <a:pt x="182" y="632"/>
                </a:lnTo>
                <a:lnTo>
                  <a:pt x="181" y="632"/>
                </a:lnTo>
                <a:lnTo>
                  <a:pt x="178" y="633"/>
                </a:lnTo>
                <a:lnTo>
                  <a:pt x="177" y="633"/>
                </a:lnTo>
                <a:lnTo>
                  <a:pt x="176" y="633"/>
                </a:lnTo>
                <a:lnTo>
                  <a:pt x="176" y="633"/>
                </a:lnTo>
                <a:lnTo>
                  <a:pt x="175" y="633"/>
                </a:lnTo>
                <a:lnTo>
                  <a:pt x="174" y="633"/>
                </a:lnTo>
                <a:lnTo>
                  <a:pt x="174" y="632"/>
                </a:lnTo>
                <a:lnTo>
                  <a:pt x="174" y="632"/>
                </a:lnTo>
                <a:lnTo>
                  <a:pt x="173" y="631"/>
                </a:lnTo>
                <a:lnTo>
                  <a:pt x="172" y="628"/>
                </a:lnTo>
                <a:lnTo>
                  <a:pt x="172" y="627"/>
                </a:lnTo>
                <a:lnTo>
                  <a:pt x="171" y="625"/>
                </a:lnTo>
                <a:lnTo>
                  <a:pt x="169" y="623"/>
                </a:lnTo>
                <a:lnTo>
                  <a:pt x="167" y="621"/>
                </a:lnTo>
                <a:lnTo>
                  <a:pt x="167" y="619"/>
                </a:lnTo>
                <a:lnTo>
                  <a:pt x="166" y="619"/>
                </a:lnTo>
                <a:lnTo>
                  <a:pt x="166" y="619"/>
                </a:lnTo>
                <a:lnTo>
                  <a:pt x="165" y="619"/>
                </a:lnTo>
                <a:lnTo>
                  <a:pt x="164" y="619"/>
                </a:lnTo>
                <a:lnTo>
                  <a:pt x="163" y="620"/>
                </a:lnTo>
                <a:lnTo>
                  <a:pt x="163" y="620"/>
                </a:lnTo>
                <a:lnTo>
                  <a:pt x="162" y="621"/>
                </a:lnTo>
                <a:lnTo>
                  <a:pt x="160" y="623"/>
                </a:lnTo>
                <a:lnTo>
                  <a:pt x="159" y="624"/>
                </a:lnTo>
                <a:lnTo>
                  <a:pt x="159" y="625"/>
                </a:lnTo>
                <a:lnTo>
                  <a:pt x="158" y="625"/>
                </a:lnTo>
                <a:lnTo>
                  <a:pt x="158" y="625"/>
                </a:lnTo>
                <a:lnTo>
                  <a:pt x="157" y="625"/>
                </a:lnTo>
                <a:lnTo>
                  <a:pt x="156" y="625"/>
                </a:lnTo>
                <a:lnTo>
                  <a:pt x="156" y="625"/>
                </a:lnTo>
                <a:lnTo>
                  <a:pt x="155" y="624"/>
                </a:lnTo>
                <a:lnTo>
                  <a:pt x="155" y="624"/>
                </a:lnTo>
                <a:lnTo>
                  <a:pt x="154" y="622"/>
                </a:lnTo>
                <a:lnTo>
                  <a:pt x="154" y="621"/>
                </a:lnTo>
                <a:lnTo>
                  <a:pt x="154" y="620"/>
                </a:lnTo>
                <a:lnTo>
                  <a:pt x="154" y="618"/>
                </a:lnTo>
                <a:lnTo>
                  <a:pt x="154" y="618"/>
                </a:lnTo>
                <a:lnTo>
                  <a:pt x="154" y="618"/>
                </a:lnTo>
                <a:lnTo>
                  <a:pt x="154" y="617"/>
                </a:lnTo>
                <a:lnTo>
                  <a:pt x="153" y="617"/>
                </a:lnTo>
                <a:lnTo>
                  <a:pt x="153" y="617"/>
                </a:lnTo>
                <a:lnTo>
                  <a:pt x="153" y="618"/>
                </a:lnTo>
                <a:lnTo>
                  <a:pt x="153" y="618"/>
                </a:lnTo>
                <a:lnTo>
                  <a:pt x="152" y="618"/>
                </a:lnTo>
                <a:lnTo>
                  <a:pt x="152" y="619"/>
                </a:lnTo>
                <a:lnTo>
                  <a:pt x="149" y="619"/>
                </a:lnTo>
                <a:lnTo>
                  <a:pt x="147" y="619"/>
                </a:lnTo>
                <a:lnTo>
                  <a:pt x="146" y="619"/>
                </a:lnTo>
                <a:lnTo>
                  <a:pt x="146" y="619"/>
                </a:lnTo>
                <a:lnTo>
                  <a:pt x="146" y="619"/>
                </a:lnTo>
                <a:lnTo>
                  <a:pt x="145" y="619"/>
                </a:lnTo>
                <a:lnTo>
                  <a:pt x="145" y="619"/>
                </a:lnTo>
                <a:lnTo>
                  <a:pt x="144" y="620"/>
                </a:lnTo>
                <a:lnTo>
                  <a:pt x="144" y="619"/>
                </a:lnTo>
                <a:lnTo>
                  <a:pt x="144" y="619"/>
                </a:lnTo>
                <a:lnTo>
                  <a:pt x="143" y="617"/>
                </a:lnTo>
                <a:lnTo>
                  <a:pt x="142" y="615"/>
                </a:lnTo>
                <a:lnTo>
                  <a:pt x="142" y="614"/>
                </a:lnTo>
                <a:lnTo>
                  <a:pt x="141" y="613"/>
                </a:lnTo>
                <a:lnTo>
                  <a:pt x="140" y="611"/>
                </a:lnTo>
                <a:lnTo>
                  <a:pt x="137" y="607"/>
                </a:lnTo>
                <a:lnTo>
                  <a:pt x="136" y="606"/>
                </a:lnTo>
                <a:lnTo>
                  <a:pt x="135" y="605"/>
                </a:lnTo>
                <a:lnTo>
                  <a:pt x="134" y="604"/>
                </a:lnTo>
                <a:lnTo>
                  <a:pt x="133" y="604"/>
                </a:lnTo>
                <a:lnTo>
                  <a:pt x="131" y="603"/>
                </a:lnTo>
                <a:lnTo>
                  <a:pt x="130" y="602"/>
                </a:lnTo>
                <a:lnTo>
                  <a:pt x="129" y="602"/>
                </a:lnTo>
                <a:lnTo>
                  <a:pt x="128" y="602"/>
                </a:lnTo>
                <a:lnTo>
                  <a:pt x="123" y="601"/>
                </a:lnTo>
                <a:lnTo>
                  <a:pt x="122" y="600"/>
                </a:lnTo>
                <a:lnTo>
                  <a:pt x="121" y="600"/>
                </a:lnTo>
                <a:lnTo>
                  <a:pt x="120" y="599"/>
                </a:lnTo>
                <a:lnTo>
                  <a:pt x="119" y="598"/>
                </a:lnTo>
                <a:lnTo>
                  <a:pt x="118" y="598"/>
                </a:lnTo>
                <a:lnTo>
                  <a:pt x="118" y="597"/>
                </a:lnTo>
                <a:lnTo>
                  <a:pt x="118" y="597"/>
                </a:lnTo>
                <a:lnTo>
                  <a:pt x="118" y="597"/>
                </a:lnTo>
                <a:lnTo>
                  <a:pt x="118" y="596"/>
                </a:lnTo>
                <a:lnTo>
                  <a:pt x="118" y="595"/>
                </a:lnTo>
                <a:lnTo>
                  <a:pt x="119" y="594"/>
                </a:lnTo>
                <a:lnTo>
                  <a:pt x="119" y="593"/>
                </a:lnTo>
                <a:lnTo>
                  <a:pt x="120" y="593"/>
                </a:lnTo>
                <a:lnTo>
                  <a:pt x="120" y="592"/>
                </a:lnTo>
                <a:lnTo>
                  <a:pt x="121" y="592"/>
                </a:lnTo>
                <a:lnTo>
                  <a:pt x="122" y="592"/>
                </a:lnTo>
                <a:lnTo>
                  <a:pt x="123" y="591"/>
                </a:lnTo>
                <a:lnTo>
                  <a:pt x="124" y="591"/>
                </a:lnTo>
                <a:lnTo>
                  <a:pt x="125" y="591"/>
                </a:lnTo>
                <a:lnTo>
                  <a:pt x="126" y="591"/>
                </a:lnTo>
                <a:lnTo>
                  <a:pt x="129" y="591"/>
                </a:lnTo>
                <a:lnTo>
                  <a:pt x="132" y="592"/>
                </a:lnTo>
                <a:lnTo>
                  <a:pt x="133" y="592"/>
                </a:lnTo>
                <a:lnTo>
                  <a:pt x="133" y="592"/>
                </a:lnTo>
                <a:lnTo>
                  <a:pt x="134" y="592"/>
                </a:lnTo>
                <a:lnTo>
                  <a:pt x="134" y="591"/>
                </a:lnTo>
                <a:lnTo>
                  <a:pt x="134" y="591"/>
                </a:lnTo>
                <a:lnTo>
                  <a:pt x="135" y="591"/>
                </a:lnTo>
                <a:lnTo>
                  <a:pt x="135" y="590"/>
                </a:lnTo>
                <a:lnTo>
                  <a:pt x="135" y="590"/>
                </a:lnTo>
                <a:lnTo>
                  <a:pt x="135" y="589"/>
                </a:lnTo>
                <a:lnTo>
                  <a:pt x="135" y="587"/>
                </a:lnTo>
                <a:lnTo>
                  <a:pt x="134" y="585"/>
                </a:lnTo>
                <a:lnTo>
                  <a:pt x="134" y="584"/>
                </a:lnTo>
                <a:lnTo>
                  <a:pt x="134" y="583"/>
                </a:lnTo>
                <a:lnTo>
                  <a:pt x="134" y="582"/>
                </a:lnTo>
                <a:lnTo>
                  <a:pt x="134" y="582"/>
                </a:lnTo>
                <a:lnTo>
                  <a:pt x="135" y="580"/>
                </a:lnTo>
                <a:lnTo>
                  <a:pt x="136" y="579"/>
                </a:lnTo>
                <a:lnTo>
                  <a:pt x="136" y="578"/>
                </a:lnTo>
                <a:lnTo>
                  <a:pt x="136" y="577"/>
                </a:lnTo>
                <a:lnTo>
                  <a:pt x="136" y="577"/>
                </a:lnTo>
                <a:lnTo>
                  <a:pt x="136" y="576"/>
                </a:lnTo>
                <a:lnTo>
                  <a:pt x="136" y="575"/>
                </a:lnTo>
                <a:lnTo>
                  <a:pt x="136" y="574"/>
                </a:lnTo>
                <a:lnTo>
                  <a:pt x="136" y="572"/>
                </a:lnTo>
                <a:lnTo>
                  <a:pt x="135" y="568"/>
                </a:lnTo>
                <a:lnTo>
                  <a:pt x="134" y="566"/>
                </a:lnTo>
                <a:lnTo>
                  <a:pt x="133" y="563"/>
                </a:lnTo>
                <a:lnTo>
                  <a:pt x="131" y="558"/>
                </a:lnTo>
                <a:lnTo>
                  <a:pt x="130" y="556"/>
                </a:lnTo>
                <a:lnTo>
                  <a:pt x="128" y="553"/>
                </a:lnTo>
                <a:lnTo>
                  <a:pt x="127" y="551"/>
                </a:lnTo>
                <a:lnTo>
                  <a:pt x="125" y="547"/>
                </a:lnTo>
                <a:lnTo>
                  <a:pt x="124" y="547"/>
                </a:lnTo>
                <a:lnTo>
                  <a:pt x="124" y="546"/>
                </a:lnTo>
                <a:lnTo>
                  <a:pt x="123" y="545"/>
                </a:lnTo>
                <a:lnTo>
                  <a:pt x="123" y="544"/>
                </a:lnTo>
                <a:lnTo>
                  <a:pt x="123" y="540"/>
                </a:lnTo>
                <a:lnTo>
                  <a:pt x="123" y="539"/>
                </a:lnTo>
                <a:lnTo>
                  <a:pt x="123" y="536"/>
                </a:lnTo>
                <a:lnTo>
                  <a:pt x="123" y="535"/>
                </a:lnTo>
                <a:lnTo>
                  <a:pt x="122" y="534"/>
                </a:lnTo>
                <a:lnTo>
                  <a:pt x="122" y="533"/>
                </a:lnTo>
                <a:lnTo>
                  <a:pt x="121" y="532"/>
                </a:lnTo>
                <a:lnTo>
                  <a:pt x="119" y="530"/>
                </a:lnTo>
                <a:lnTo>
                  <a:pt x="118" y="529"/>
                </a:lnTo>
                <a:lnTo>
                  <a:pt x="117" y="529"/>
                </a:lnTo>
                <a:lnTo>
                  <a:pt x="117" y="528"/>
                </a:lnTo>
                <a:lnTo>
                  <a:pt x="116" y="527"/>
                </a:lnTo>
                <a:lnTo>
                  <a:pt x="116" y="526"/>
                </a:lnTo>
                <a:lnTo>
                  <a:pt x="116" y="525"/>
                </a:lnTo>
                <a:lnTo>
                  <a:pt x="116" y="524"/>
                </a:lnTo>
                <a:lnTo>
                  <a:pt x="116" y="523"/>
                </a:lnTo>
                <a:lnTo>
                  <a:pt x="117" y="520"/>
                </a:lnTo>
                <a:lnTo>
                  <a:pt x="117" y="519"/>
                </a:lnTo>
                <a:lnTo>
                  <a:pt x="117" y="517"/>
                </a:lnTo>
                <a:lnTo>
                  <a:pt x="117" y="515"/>
                </a:lnTo>
                <a:lnTo>
                  <a:pt x="117" y="513"/>
                </a:lnTo>
                <a:lnTo>
                  <a:pt x="116" y="509"/>
                </a:lnTo>
                <a:lnTo>
                  <a:pt x="115" y="507"/>
                </a:lnTo>
                <a:lnTo>
                  <a:pt x="114" y="504"/>
                </a:lnTo>
                <a:lnTo>
                  <a:pt x="114" y="503"/>
                </a:lnTo>
                <a:lnTo>
                  <a:pt x="113" y="502"/>
                </a:lnTo>
                <a:lnTo>
                  <a:pt x="113" y="501"/>
                </a:lnTo>
                <a:lnTo>
                  <a:pt x="114" y="499"/>
                </a:lnTo>
                <a:lnTo>
                  <a:pt x="114" y="497"/>
                </a:lnTo>
                <a:lnTo>
                  <a:pt x="115" y="492"/>
                </a:lnTo>
                <a:lnTo>
                  <a:pt x="116" y="489"/>
                </a:lnTo>
                <a:lnTo>
                  <a:pt x="116" y="488"/>
                </a:lnTo>
                <a:lnTo>
                  <a:pt x="116" y="487"/>
                </a:lnTo>
                <a:lnTo>
                  <a:pt x="116" y="486"/>
                </a:lnTo>
                <a:lnTo>
                  <a:pt x="116" y="481"/>
                </a:lnTo>
                <a:lnTo>
                  <a:pt x="116" y="480"/>
                </a:lnTo>
                <a:lnTo>
                  <a:pt x="116" y="479"/>
                </a:lnTo>
                <a:lnTo>
                  <a:pt x="117" y="478"/>
                </a:lnTo>
                <a:lnTo>
                  <a:pt x="117" y="477"/>
                </a:lnTo>
                <a:lnTo>
                  <a:pt x="118" y="473"/>
                </a:lnTo>
                <a:lnTo>
                  <a:pt x="118" y="471"/>
                </a:lnTo>
                <a:lnTo>
                  <a:pt x="119" y="469"/>
                </a:lnTo>
                <a:lnTo>
                  <a:pt x="119" y="468"/>
                </a:lnTo>
                <a:lnTo>
                  <a:pt x="118" y="466"/>
                </a:lnTo>
                <a:lnTo>
                  <a:pt x="118" y="465"/>
                </a:lnTo>
                <a:lnTo>
                  <a:pt x="118" y="463"/>
                </a:lnTo>
                <a:lnTo>
                  <a:pt x="118" y="462"/>
                </a:lnTo>
                <a:lnTo>
                  <a:pt x="117" y="460"/>
                </a:lnTo>
                <a:lnTo>
                  <a:pt x="116" y="458"/>
                </a:lnTo>
                <a:lnTo>
                  <a:pt x="115" y="457"/>
                </a:lnTo>
                <a:lnTo>
                  <a:pt x="114" y="455"/>
                </a:lnTo>
                <a:lnTo>
                  <a:pt x="114" y="454"/>
                </a:lnTo>
                <a:lnTo>
                  <a:pt x="113" y="453"/>
                </a:lnTo>
                <a:lnTo>
                  <a:pt x="112" y="453"/>
                </a:lnTo>
                <a:lnTo>
                  <a:pt x="111" y="452"/>
                </a:lnTo>
                <a:lnTo>
                  <a:pt x="110" y="451"/>
                </a:lnTo>
                <a:lnTo>
                  <a:pt x="109" y="451"/>
                </a:lnTo>
                <a:lnTo>
                  <a:pt x="108" y="451"/>
                </a:lnTo>
                <a:lnTo>
                  <a:pt x="108" y="451"/>
                </a:lnTo>
                <a:lnTo>
                  <a:pt x="107" y="450"/>
                </a:lnTo>
                <a:lnTo>
                  <a:pt x="106" y="451"/>
                </a:lnTo>
                <a:lnTo>
                  <a:pt x="100" y="451"/>
                </a:lnTo>
                <a:lnTo>
                  <a:pt x="99" y="451"/>
                </a:lnTo>
                <a:lnTo>
                  <a:pt x="98" y="451"/>
                </a:lnTo>
                <a:lnTo>
                  <a:pt x="93" y="451"/>
                </a:lnTo>
                <a:lnTo>
                  <a:pt x="91" y="451"/>
                </a:lnTo>
                <a:lnTo>
                  <a:pt x="88" y="451"/>
                </a:lnTo>
                <a:lnTo>
                  <a:pt x="83" y="450"/>
                </a:lnTo>
                <a:lnTo>
                  <a:pt x="81" y="450"/>
                </a:lnTo>
                <a:lnTo>
                  <a:pt x="79" y="450"/>
                </a:lnTo>
                <a:lnTo>
                  <a:pt x="78" y="450"/>
                </a:lnTo>
                <a:lnTo>
                  <a:pt x="77" y="450"/>
                </a:lnTo>
                <a:lnTo>
                  <a:pt x="75" y="451"/>
                </a:lnTo>
                <a:lnTo>
                  <a:pt x="72" y="451"/>
                </a:lnTo>
                <a:lnTo>
                  <a:pt x="71" y="451"/>
                </a:lnTo>
                <a:lnTo>
                  <a:pt x="71" y="452"/>
                </a:lnTo>
                <a:lnTo>
                  <a:pt x="70" y="452"/>
                </a:lnTo>
                <a:lnTo>
                  <a:pt x="69" y="451"/>
                </a:lnTo>
                <a:lnTo>
                  <a:pt x="69" y="451"/>
                </a:lnTo>
                <a:lnTo>
                  <a:pt x="68" y="451"/>
                </a:lnTo>
                <a:lnTo>
                  <a:pt x="67" y="450"/>
                </a:lnTo>
                <a:lnTo>
                  <a:pt x="66" y="450"/>
                </a:lnTo>
                <a:lnTo>
                  <a:pt x="66" y="450"/>
                </a:lnTo>
                <a:lnTo>
                  <a:pt x="65" y="449"/>
                </a:lnTo>
                <a:lnTo>
                  <a:pt x="65" y="449"/>
                </a:lnTo>
                <a:lnTo>
                  <a:pt x="64" y="448"/>
                </a:lnTo>
                <a:lnTo>
                  <a:pt x="64" y="448"/>
                </a:lnTo>
                <a:lnTo>
                  <a:pt x="64" y="447"/>
                </a:lnTo>
                <a:lnTo>
                  <a:pt x="64" y="446"/>
                </a:lnTo>
                <a:lnTo>
                  <a:pt x="64" y="444"/>
                </a:lnTo>
                <a:lnTo>
                  <a:pt x="64" y="441"/>
                </a:lnTo>
                <a:lnTo>
                  <a:pt x="64" y="440"/>
                </a:lnTo>
                <a:lnTo>
                  <a:pt x="63" y="439"/>
                </a:lnTo>
                <a:lnTo>
                  <a:pt x="63" y="438"/>
                </a:lnTo>
                <a:lnTo>
                  <a:pt x="63" y="437"/>
                </a:lnTo>
                <a:lnTo>
                  <a:pt x="62" y="436"/>
                </a:lnTo>
                <a:lnTo>
                  <a:pt x="62" y="436"/>
                </a:lnTo>
                <a:lnTo>
                  <a:pt x="61" y="435"/>
                </a:lnTo>
                <a:lnTo>
                  <a:pt x="61" y="434"/>
                </a:lnTo>
                <a:lnTo>
                  <a:pt x="60" y="434"/>
                </a:lnTo>
                <a:lnTo>
                  <a:pt x="58" y="433"/>
                </a:lnTo>
                <a:lnTo>
                  <a:pt x="54" y="431"/>
                </a:lnTo>
                <a:lnTo>
                  <a:pt x="52" y="430"/>
                </a:lnTo>
                <a:lnTo>
                  <a:pt x="51" y="429"/>
                </a:lnTo>
                <a:lnTo>
                  <a:pt x="50" y="429"/>
                </a:lnTo>
                <a:lnTo>
                  <a:pt x="48" y="429"/>
                </a:lnTo>
                <a:lnTo>
                  <a:pt x="46" y="428"/>
                </a:lnTo>
                <a:lnTo>
                  <a:pt x="44" y="428"/>
                </a:lnTo>
                <a:lnTo>
                  <a:pt x="41" y="428"/>
                </a:lnTo>
                <a:lnTo>
                  <a:pt x="39" y="427"/>
                </a:lnTo>
                <a:lnTo>
                  <a:pt x="36" y="427"/>
                </a:lnTo>
                <a:lnTo>
                  <a:pt x="31" y="425"/>
                </a:lnTo>
                <a:lnTo>
                  <a:pt x="30" y="425"/>
                </a:lnTo>
                <a:lnTo>
                  <a:pt x="28" y="425"/>
                </a:lnTo>
                <a:lnTo>
                  <a:pt x="23" y="424"/>
                </a:lnTo>
                <a:lnTo>
                  <a:pt x="21" y="424"/>
                </a:lnTo>
                <a:lnTo>
                  <a:pt x="18" y="424"/>
                </a:lnTo>
                <a:lnTo>
                  <a:pt x="14" y="423"/>
                </a:lnTo>
                <a:lnTo>
                  <a:pt x="11" y="422"/>
                </a:lnTo>
                <a:lnTo>
                  <a:pt x="10" y="421"/>
                </a:lnTo>
                <a:lnTo>
                  <a:pt x="8" y="421"/>
                </a:lnTo>
                <a:lnTo>
                  <a:pt x="6" y="419"/>
                </a:lnTo>
                <a:lnTo>
                  <a:pt x="1" y="416"/>
                </a:lnTo>
                <a:lnTo>
                  <a:pt x="1" y="416"/>
                </a:lnTo>
                <a:lnTo>
                  <a:pt x="0" y="415"/>
                </a:lnTo>
                <a:lnTo>
                  <a:pt x="0" y="415"/>
                </a:lnTo>
                <a:lnTo>
                  <a:pt x="1" y="415"/>
                </a:lnTo>
                <a:lnTo>
                  <a:pt x="1" y="414"/>
                </a:lnTo>
                <a:lnTo>
                  <a:pt x="1" y="414"/>
                </a:lnTo>
                <a:lnTo>
                  <a:pt x="2" y="413"/>
                </a:lnTo>
                <a:lnTo>
                  <a:pt x="3" y="412"/>
                </a:lnTo>
                <a:lnTo>
                  <a:pt x="4" y="412"/>
                </a:lnTo>
                <a:lnTo>
                  <a:pt x="9" y="409"/>
                </a:lnTo>
                <a:lnTo>
                  <a:pt x="12" y="407"/>
                </a:lnTo>
                <a:lnTo>
                  <a:pt x="15" y="405"/>
                </a:lnTo>
                <a:lnTo>
                  <a:pt x="16" y="404"/>
                </a:lnTo>
                <a:lnTo>
                  <a:pt x="17" y="403"/>
                </a:lnTo>
                <a:lnTo>
                  <a:pt x="19" y="401"/>
                </a:lnTo>
                <a:lnTo>
                  <a:pt x="26" y="394"/>
                </a:lnTo>
                <a:lnTo>
                  <a:pt x="27" y="392"/>
                </a:lnTo>
                <a:lnTo>
                  <a:pt x="29" y="390"/>
                </a:lnTo>
                <a:lnTo>
                  <a:pt x="30" y="388"/>
                </a:lnTo>
                <a:lnTo>
                  <a:pt x="30" y="387"/>
                </a:lnTo>
                <a:lnTo>
                  <a:pt x="31" y="385"/>
                </a:lnTo>
                <a:lnTo>
                  <a:pt x="31" y="384"/>
                </a:lnTo>
                <a:lnTo>
                  <a:pt x="32" y="381"/>
                </a:lnTo>
                <a:lnTo>
                  <a:pt x="32" y="374"/>
                </a:lnTo>
                <a:lnTo>
                  <a:pt x="33" y="370"/>
                </a:lnTo>
                <a:lnTo>
                  <a:pt x="33" y="366"/>
                </a:lnTo>
                <a:lnTo>
                  <a:pt x="34" y="364"/>
                </a:lnTo>
                <a:lnTo>
                  <a:pt x="34" y="362"/>
                </a:lnTo>
                <a:lnTo>
                  <a:pt x="35" y="360"/>
                </a:lnTo>
                <a:lnTo>
                  <a:pt x="35" y="359"/>
                </a:lnTo>
                <a:lnTo>
                  <a:pt x="36" y="357"/>
                </a:lnTo>
                <a:lnTo>
                  <a:pt x="37" y="356"/>
                </a:lnTo>
                <a:lnTo>
                  <a:pt x="37" y="354"/>
                </a:lnTo>
                <a:lnTo>
                  <a:pt x="38" y="354"/>
                </a:lnTo>
                <a:lnTo>
                  <a:pt x="39" y="353"/>
                </a:lnTo>
                <a:lnTo>
                  <a:pt x="39" y="352"/>
                </a:lnTo>
                <a:lnTo>
                  <a:pt x="40" y="351"/>
                </a:lnTo>
                <a:lnTo>
                  <a:pt x="41" y="351"/>
                </a:lnTo>
                <a:lnTo>
                  <a:pt x="42" y="351"/>
                </a:lnTo>
                <a:lnTo>
                  <a:pt x="43" y="351"/>
                </a:lnTo>
                <a:lnTo>
                  <a:pt x="44" y="351"/>
                </a:lnTo>
                <a:lnTo>
                  <a:pt x="45" y="351"/>
                </a:lnTo>
                <a:lnTo>
                  <a:pt x="50" y="352"/>
                </a:lnTo>
                <a:lnTo>
                  <a:pt x="51" y="352"/>
                </a:lnTo>
                <a:lnTo>
                  <a:pt x="53" y="352"/>
                </a:lnTo>
                <a:lnTo>
                  <a:pt x="55" y="352"/>
                </a:lnTo>
                <a:lnTo>
                  <a:pt x="56" y="353"/>
                </a:lnTo>
                <a:lnTo>
                  <a:pt x="58" y="352"/>
                </a:lnTo>
                <a:lnTo>
                  <a:pt x="60" y="352"/>
                </a:lnTo>
                <a:lnTo>
                  <a:pt x="63" y="352"/>
                </a:lnTo>
                <a:lnTo>
                  <a:pt x="65" y="351"/>
                </a:lnTo>
                <a:lnTo>
                  <a:pt x="68" y="351"/>
                </a:lnTo>
                <a:lnTo>
                  <a:pt x="73" y="349"/>
                </a:lnTo>
                <a:lnTo>
                  <a:pt x="74" y="348"/>
                </a:lnTo>
                <a:lnTo>
                  <a:pt x="76" y="348"/>
                </a:lnTo>
                <a:lnTo>
                  <a:pt x="77" y="348"/>
                </a:lnTo>
                <a:lnTo>
                  <a:pt x="78" y="348"/>
                </a:lnTo>
                <a:lnTo>
                  <a:pt x="79" y="348"/>
                </a:lnTo>
                <a:lnTo>
                  <a:pt x="80" y="348"/>
                </a:lnTo>
                <a:lnTo>
                  <a:pt x="81" y="348"/>
                </a:lnTo>
                <a:lnTo>
                  <a:pt x="84" y="350"/>
                </a:lnTo>
                <a:lnTo>
                  <a:pt x="85" y="350"/>
                </a:lnTo>
                <a:lnTo>
                  <a:pt x="86" y="350"/>
                </a:lnTo>
                <a:lnTo>
                  <a:pt x="91" y="351"/>
                </a:lnTo>
                <a:lnTo>
                  <a:pt x="95" y="352"/>
                </a:lnTo>
                <a:lnTo>
                  <a:pt x="97" y="352"/>
                </a:lnTo>
                <a:lnTo>
                  <a:pt x="98" y="352"/>
                </a:lnTo>
                <a:lnTo>
                  <a:pt x="99" y="352"/>
                </a:lnTo>
                <a:lnTo>
                  <a:pt x="100" y="352"/>
                </a:lnTo>
                <a:lnTo>
                  <a:pt x="101" y="352"/>
                </a:lnTo>
                <a:lnTo>
                  <a:pt x="102" y="351"/>
                </a:lnTo>
                <a:lnTo>
                  <a:pt x="103" y="351"/>
                </a:lnTo>
                <a:lnTo>
                  <a:pt x="104" y="351"/>
                </a:lnTo>
                <a:lnTo>
                  <a:pt x="104" y="350"/>
                </a:lnTo>
                <a:lnTo>
                  <a:pt x="105" y="350"/>
                </a:lnTo>
                <a:lnTo>
                  <a:pt x="106" y="349"/>
                </a:lnTo>
                <a:lnTo>
                  <a:pt x="107" y="348"/>
                </a:lnTo>
                <a:lnTo>
                  <a:pt x="110" y="343"/>
                </a:lnTo>
                <a:lnTo>
                  <a:pt x="111" y="341"/>
                </a:lnTo>
                <a:lnTo>
                  <a:pt x="111" y="340"/>
                </a:lnTo>
                <a:lnTo>
                  <a:pt x="115" y="333"/>
                </a:lnTo>
                <a:lnTo>
                  <a:pt x="116" y="331"/>
                </a:lnTo>
                <a:lnTo>
                  <a:pt x="117" y="329"/>
                </a:lnTo>
                <a:lnTo>
                  <a:pt x="118" y="325"/>
                </a:lnTo>
                <a:lnTo>
                  <a:pt x="119" y="324"/>
                </a:lnTo>
                <a:lnTo>
                  <a:pt x="119" y="321"/>
                </a:lnTo>
                <a:lnTo>
                  <a:pt x="120" y="318"/>
                </a:lnTo>
                <a:lnTo>
                  <a:pt x="120" y="316"/>
                </a:lnTo>
                <a:lnTo>
                  <a:pt x="120" y="315"/>
                </a:lnTo>
                <a:lnTo>
                  <a:pt x="121" y="313"/>
                </a:lnTo>
                <a:lnTo>
                  <a:pt x="123" y="307"/>
                </a:lnTo>
                <a:lnTo>
                  <a:pt x="124" y="305"/>
                </a:lnTo>
                <a:lnTo>
                  <a:pt x="125" y="304"/>
                </a:lnTo>
                <a:lnTo>
                  <a:pt x="125" y="303"/>
                </a:lnTo>
                <a:lnTo>
                  <a:pt x="126" y="302"/>
                </a:lnTo>
                <a:lnTo>
                  <a:pt x="127" y="301"/>
                </a:lnTo>
                <a:lnTo>
                  <a:pt x="128" y="300"/>
                </a:lnTo>
                <a:lnTo>
                  <a:pt x="129" y="299"/>
                </a:lnTo>
                <a:lnTo>
                  <a:pt x="130" y="299"/>
                </a:lnTo>
                <a:lnTo>
                  <a:pt x="131" y="298"/>
                </a:lnTo>
                <a:lnTo>
                  <a:pt x="132" y="298"/>
                </a:lnTo>
                <a:lnTo>
                  <a:pt x="133" y="297"/>
                </a:lnTo>
                <a:lnTo>
                  <a:pt x="134" y="297"/>
                </a:lnTo>
                <a:lnTo>
                  <a:pt x="135" y="297"/>
                </a:lnTo>
                <a:lnTo>
                  <a:pt x="136" y="297"/>
                </a:lnTo>
                <a:lnTo>
                  <a:pt x="137" y="298"/>
                </a:lnTo>
                <a:lnTo>
                  <a:pt x="139" y="298"/>
                </a:lnTo>
                <a:lnTo>
                  <a:pt x="140" y="299"/>
                </a:lnTo>
                <a:lnTo>
                  <a:pt x="141" y="299"/>
                </a:lnTo>
                <a:lnTo>
                  <a:pt x="142" y="300"/>
                </a:lnTo>
                <a:lnTo>
                  <a:pt x="145" y="302"/>
                </a:lnTo>
                <a:lnTo>
                  <a:pt x="146" y="303"/>
                </a:lnTo>
                <a:lnTo>
                  <a:pt x="148" y="303"/>
                </a:lnTo>
                <a:lnTo>
                  <a:pt x="149" y="304"/>
                </a:lnTo>
                <a:lnTo>
                  <a:pt x="150" y="304"/>
                </a:lnTo>
                <a:lnTo>
                  <a:pt x="151" y="304"/>
                </a:lnTo>
                <a:lnTo>
                  <a:pt x="152" y="304"/>
                </a:lnTo>
                <a:lnTo>
                  <a:pt x="153" y="304"/>
                </a:lnTo>
                <a:lnTo>
                  <a:pt x="154" y="303"/>
                </a:lnTo>
                <a:lnTo>
                  <a:pt x="155" y="303"/>
                </a:lnTo>
                <a:lnTo>
                  <a:pt x="156" y="303"/>
                </a:lnTo>
                <a:lnTo>
                  <a:pt x="156" y="302"/>
                </a:lnTo>
                <a:lnTo>
                  <a:pt x="157" y="302"/>
                </a:lnTo>
                <a:lnTo>
                  <a:pt x="158" y="301"/>
                </a:lnTo>
                <a:lnTo>
                  <a:pt x="158" y="301"/>
                </a:lnTo>
                <a:lnTo>
                  <a:pt x="159" y="300"/>
                </a:lnTo>
                <a:lnTo>
                  <a:pt x="159" y="298"/>
                </a:lnTo>
                <a:lnTo>
                  <a:pt x="161" y="294"/>
                </a:lnTo>
                <a:lnTo>
                  <a:pt x="162" y="292"/>
                </a:lnTo>
                <a:lnTo>
                  <a:pt x="163" y="290"/>
                </a:lnTo>
                <a:lnTo>
                  <a:pt x="163" y="289"/>
                </a:lnTo>
                <a:lnTo>
                  <a:pt x="164" y="289"/>
                </a:lnTo>
                <a:lnTo>
                  <a:pt x="165" y="287"/>
                </a:lnTo>
                <a:lnTo>
                  <a:pt x="168" y="285"/>
                </a:lnTo>
                <a:lnTo>
                  <a:pt x="170" y="284"/>
                </a:lnTo>
                <a:lnTo>
                  <a:pt x="173" y="281"/>
                </a:lnTo>
                <a:lnTo>
                  <a:pt x="176" y="279"/>
                </a:lnTo>
                <a:lnTo>
                  <a:pt x="177" y="278"/>
                </a:lnTo>
                <a:lnTo>
                  <a:pt x="178" y="278"/>
                </a:lnTo>
                <a:lnTo>
                  <a:pt x="178" y="277"/>
                </a:lnTo>
                <a:lnTo>
                  <a:pt x="179" y="276"/>
                </a:lnTo>
                <a:lnTo>
                  <a:pt x="180" y="274"/>
                </a:lnTo>
                <a:lnTo>
                  <a:pt x="181" y="272"/>
                </a:lnTo>
                <a:lnTo>
                  <a:pt x="182" y="270"/>
                </a:lnTo>
                <a:lnTo>
                  <a:pt x="183" y="266"/>
                </a:lnTo>
                <a:lnTo>
                  <a:pt x="183" y="265"/>
                </a:lnTo>
                <a:lnTo>
                  <a:pt x="184" y="264"/>
                </a:lnTo>
                <a:lnTo>
                  <a:pt x="184" y="264"/>
                </a:lnTo>
                <a:lnTo>
                  <a:pt x="184" y="263"/>
                </a:lnTo>
                <a:lnTo>
                  <a:pt x="184" y="263"/>
                </a:lnTo>
                <a:lnTo>
                  <a:pt x="185" y="263"/>
                </a:lnTo>
                <a:lnTo>
                  <a:pt x="186" y="263"/>
                </a:lnTo>
                <a:lnTo>
                  <a:pt x="186" y="263"/>
                </a:lnTo>
                <a:lnTo>
                  <a:pt x="187" y="263"/>
                </a:lnTo>
                <a:lnTo>
                  <a:pt x="188" y="264"/>
                </a:lnTo>
                <a:lnTo>
                  <a:pt x="189" y="264"/>
                </a:lnTo>
                <a:lnTo>
                  <a:pt x="189" y="265"/>
                </a:lnTo>
                <a:lnTo>
                  <a:pt x="190" y="265"/>
                </a:lnTo>
                <a:lnTo>
                  <a:pt x="192" y="267"/>
                </a:lnTo>
                <a:lnTo>
                  <a:pt x="194" y="269"/>
                </a:lnTo>
                <a:lnTo>
                  <a:pt x="195" y="271"/>
                </a:lnTo>
                <a:lnTo>
                  <a:pt x="198" y="276"/>
                </a:lnTo>
                <a:lnTo>
                  <a:pt x="199" y="278"/>
                </a:lnTo>
                <a:lnTo>
                  <a:pt x="200" y="279"/>
                </a:lnTo>
                <a:lnTo>
                  <a:pt x="201" y="281"/>
                </a:lnTo>
                <a:lnTo>
                  <a:pt x="203" y="282"/>
                </a:lnTo>
                <a:lnTo>
                  <a:pt x="205" y="283"/>
                </a:lnTo>
                <a:lnTo>
                  <a:pt x="207" y="285"/>
                </a:lnTo>
                <a:lnTo>
                  <a:pt x="208" y="285"/>
                </a:lnTo>
                <a:lnTo>
                  <a:pt x="209" y="286"/>
                </a:lnTo>
                <a:lnTo>
                  <a:pt x="212" y="287"/>
                </a:lnTo>
                <a:lnTo>
                  <a:pt x="214" y="288"/>
                </a:lnTo>
                <a:lnTo>
                  <a:pt x="215" y="288"/>
                </a:lnTo>
                <a:lnTo>
                  <a:pt x="216" y="288"/>
                </a:lnTo>
                <a:lnTo>
                  <a:pt x="217" y="288"/>
                </a:lnTo>
                <a:lnTo>
                  <a:pt x="218" y="288"/>
                </a:lnTo>
                <a:lnTo>
                  <a:pt x="219" y="288"/>
                </a:lnTo>
                <a:lnTo>
                  <a:pt x="219" y="288"/>
                </a:lnTo>
                <a:lnTo>
                  <a:pt x="220" y="287"/>
                </a:lnTo>
                <a:lnTo>
                  <a:pt x="221" y="287"/>
                </a:lnTo>
                <a:lnTo>
                  <a:pt x="222" y="286"/>
                </a:lnTo>
                <a:lnTo>
                  <a:pt x="223" y="286"/>
                </a:lnTo>
                <a:lnTo>
                  <a:pt x="225" y="285"/>
                </a:lnTo>
                <a:lnTo>
                  <a:pt x="227" y="283"/>
                </a:lnTo>
                <a:lnTo>
                  <a:pt x="231" y="278"/>
                </a:lnTo>
                <a:lnTo>
                  <a:pt x="235" y="274"/>
                </a:lnTo>
                <a:lnTo>
                  <a:pt x="240" y="269"/>
                </a:lnTo>
                <a:lnTo>
                  <a:pt x="241" y="268"/>
                </a:lnTo>
                <a:lnTo>
                  <a:pt x="242" y="267"/>
                </a:lnTo>
                <a:lnTo>
                  <a:pt x="242" y="266"/>
                </a:lnTo>
                <a:lnTo>
                  <a:pt x="243" y="265"/>
                </a:lnTo>
                <a:lnTo>
                  <a:pt x="243" y="263"/>
                </a:lnTo>
                <a:lnTo>
                  <a:pt x="244" y="262"/>
                </a:lnTo>
                <a:lnTo>
                  <a:pt x="244" y="260"/>
                </a:lnTo>
                <a:lnTo>
                  <a:pt x="244" y="259"/>
                </a:lnTo>
                <a:lnTo>
                  <a:pt x="244" y="258"/>
                </a:lnTo>
                <a:lnTo>
                  <a:pt x="244" y="257"/>
                </a:lnTo>
                <a:lnTo>
                  <a:pt x="245" y="255"/>
                </a:lnTo>
                <a:lnTo>
                  <a:pt x="246" y="253"/>
                </a:lnTo>
                <a:lnTo>
                  <a:pt x="247" y="251"/>
                </a:lnTo>
                <a:lnTo>
                  <a:pt x="249" y="248"/>
                </a:lnTo>
                <a:lnTo>
                  <a:pt x="250" y="247"/>
                </a:lnTo>
                <a:lnTo>
                  <a:pt x="250" y="246"/>
                </a:lnTo>
                <a:lnTo>
                  <a:pt x="250" y="245"/>
                </a:lnTo>
                <a:lnTo>
                  <a:pt x="251" y="244"/>
                </a:lnTo>
                <a:lnTo>
                  <a:pt x="251" y="243"/>
                </a:lnTo>
                <a:lnTo>
                  <a:pt x="251" y="242"/>
                </a:lnTo>
                <a:lnTo>
                  <a:pt x="251" y="241"/>
                </a:lnTo>
                <a:lnTo>
                  <a:pt x="251" y="238"/>
                </a:lnTo>
                <a:lnTo>
                  <a:pt x="251" y="236"/>
                </a:lnTo>
                <a:lnTo>
                  <a:pt x="250" y="232"/>
                </a:lnTo>
                <a:lnTo>
                  <a:pt x="250" y="230"/>
                </a:lnTo>
                <a:lnTo>
                  <a:pt x="250" y="229"/>
                </a:lnTo>
                <a:lnTo>
                  <a:pt x="250" y="227"/>
                </a:lnTo>
                <a:lnTo>
                  <a:pt x="251" y="227"/>
                </a:lnTo>
                <a:lnTo>
                  <a:pt x="251" y="226"/>
                </a:lnTo>
                <a:lnTo>
                  <a:pt x="252" y="225"/>
                </a:lnTo>
                <a:lnTo>
                  <a:pt x="252" y="224"/>
                </a:lnTo>
                <a:lnTo>
                  <a:pt x="253" y="224"/>
                </a:lnTo>
                <a:lnTo>
                  <a:pt x="254" y="223"/>
                </a:lnTo>
                <a:lnTo>
                  <a:pt x="255" y="222"/>
                </a:lnTo>
                <a:lnTo>
                  <a:pt x="256" y="222"/>
                </a:lnTo>
                <a:lnTo>
                  <a:pt x="257" y="221"/>
                </a:lnTo>
                <a:lnTo>
                  <a:pt x="259" y="221"/>
                </a:lnTo>
                <a:lnTo>
                  <a:pt x="260" y="220"/>
                </a:lnTo>
                <a:lnTo>
                  <a:pt x="262" y="220"/>
                </a:lnTo>
                <a:lnTo>
                  <a:pt x="263" y="220"/>
                </a:lnTo>
                <a:lnTo>
                  <a:pt x="266" y="220"/>
                </a:lnTo>
                <a:lnTo>
                  <a:pt x="273" y="220"/>
                </a:lnTo>
                <a:lnTo>
                  <a:pt x="276" y="220"/>
                </a:lnTo>
                <a:lnTo>
                  <a:pt x="278" y="219"/>
                </a:lnTo>
                <a:lnTo>
                  <a:pt x="281" y="219"/>
                </a:lnTo>
                <a:lnTo>
                  <a:pt x="283" y="218"/>
                </a:lnTo>
                <a:lnTo>
                  <a:pt x="284" y="218"/>
                </a:lnTo>
                <a:lnTo>
                  <a:pt x="285" y="217"/>
                </a:lnTo>
                <a:lnTo>
                  <a:pt x="287" y="216"/>
                </a:lnTo>
                <a:lnTo>
                  <a:pt x="289" y="215"/>
                </a:lnTo>
                <a:lnTo>
                  <a:pt x="291" y="214"/>
                </a:lnTo>
                <a:lnTo>
                  <a:pt x="293" y="212"/>
                </a:lnTo>
                <a:lnTo>
                  <a:pt x="295" y="212"/>
                </a:lnTo>
                <a:lnTo>
                  <a:pt x="296" y="211"/>
                </a:lnTo>
                <a:lnTo>
                  <a:pt x="298" y="211"/>
                </a:lnTo>
                <a:lnTo>
                  <a:pt x="299" y="210"/>
                </a:lnTo>
                <a:lnTo>
                  <a:pt x="301" y="210"/>
                </a:lnTo>
                <a:lnTo>
                  <a:pt x="302" y="210"/>
                </a:lnTo>
                <a:lnTo>
                  <a:pt x="303" y="210"/>
                </a:lnTo>
                <a:lnTo>
                  <a:pt x="305" y="210"/>
                </a:lnTo>
                <a:lnTo>
                  <a:pt x="306" y="211"/>
                </a:lnTo>
                <a:lnTo>
                  <a:pt x="307" y="211"/>
                </a:lnTo>
                <a:lnTo>
                  <a:pt x="308" y="211"/>
                </a:lnTo>
                <a:lnTo>
                  <a:pt x="313" y="214"/>
                </a:lnTo>
                <a:lnTo>
                  <a:pt x="315" y="214"/>
                </a:lnTo>
                <a:lnTo>
                  <a:pt x="316" y="215"/>
                </a:lnTo>
                <a:lnTo>
                  <a:pt x="317" y="215"/>
                </a:lnTo>
                <a:lnTo>
                  <a:pt x="318" y="215"/>
                </a:lnTo>
                <a:lnTo>
                  <a:pt x="319" y="215"/>
                </a:lnTo>
                <a:lnTo>
                  <a:pt x="320" y="215"/>
                </a:lnTo>
                <a:lnTo>
                  <a:pt x="321" y="215"/>
                </a:lnTo>
                <a:lnTo>
                  <a:pt x="321" y="215"/>
                </a:lnTo>
                <a:lnTo>
                  <a:pt x="322" y="215"/>
                </a:lnTo>
                <a:lnTo>
                  <a:pt x="323" y="214"/>
                </a:lnTo>
                <a:lnTo>
                  <a:pt x="325" y="213"/>
                </a:lnTo>
                <a:lnTo>
                  <a:pt x="328" y="212"/>
                </a:lnTo>
                <a:lnTo>
                  <a:pt x="330" y="211"/>
                </a:lnTo>
                <a:lnTo>
                  <a:pt x="331" y="210"/>
                </a:lnTo>
                <a:lnTo>
                  <a:pt x="333" y="210"/>
                </a:lnTo>
                <a:lnTo>
                  <a:pt x="338" y="210"/>
                </a:lnTo>
                <a:lnTo>
                  <a:pt x="344" y="208"/>
                </a:lnTo>
                <a:lnTo>
                  <a:pt x="345" y="208"/>
                </a:lnTo>
                <a:lnTo>
                  <a:pt x="347" y="208"/>
                </a:lnTo>
                <a:lnTo>
                  <a:pt x="350" y="208"/>
                </a:lnTo>
                <a:lnTo>
                  <a:pt x="352" y="208"/>
                </a:lnTo>
                <a:lnTo>
                  <a:pt x="355" y="208"/>
                </a:lnTo>
                <a:lnTo>
                  <a:pt x="357" y="208"/>
                </a:lnTo>
                <a:lnTo>
                  <a:pt x="360" y="209"/>
                </a:lnTo>
                <a:lnTo>
                  <a:pt x="362" y="209"/>
                </a:lnTo>
                <a:lnTo>
                  <a:pt x="364" y="210"/>
                </a:lnTo>
                <a:lnTo>
                  <a:pt x="368" y="211"/>
                </a:lnTo>
                <a:lnTo>
                  <a:pt x="369" y="212"/>
                </a:lnTo>
                <a:lnTo>
                  <a:pt x="371" y="212"/>
                </a:lnTo>
                <a:lnTo>
                  <a:pt x="373" y="212"/>
                </a:lnTo>
                <a:lnTo>
                  <a:pt x="375" y="212"/>
                </a:lnTo>
                <a:lnTo>
                  <a:pt x="377" y="212"/>
                </a:lnTo>
                <a:lnTo>
                  <a:pt x="379" y="212"/>
                </a:lnTo>
                <a:lnTo>
                  <a:pt x="381" y="212"/>
                </a:lnTo>
                <a:lnTo>
                  <a:pt x="383" y="211"/>
                </a:lnTo>
                <a:lnTo>
                  <a:pt x="384" y="210"/>
                </a:lnTo>
                <a:lnTo>
                  <a:pt x="385" y="209"/>
                </a:lnTo>
                <a:lnTo>
                  <a:pt x="388" y="207"/>
                </a:lnTo>
                <a:lnTo>
                  <a:pt x="389" y="206"/>
                </a:lnTo>
                <a:lnTo>
                  <a:pt x="391" y="205"/>
                </a:lnTo>
                <a:lnTo>
                  <a:pt x="394" y="204"/>
                </a:lnTo>
                <a:lnTo>
                  <a:pt x="395" y="204"/>
                </a:lnTo>
                <a:lnTo>
                  <a:pt x="396" y="203"/>
                </a:lnTo>
                <a:lnTo>
                  <a:pt x="397" y="202"/>
                </a:lnTo>
                <a:lnTo>
                  <a:pt x="398" y="202"/>
                </a:lnTo>
                <a:lnTo>
                  <a:pt x="399" y="201"/>
                </a:lnTo>
                <a:lnTo>
                  <a:pt x="399" y="200"/>
                </a:lnTo>
                <a:lnTo>
                  <a:pt x="400" y="199"/>
                </a:lnTo>
                <a:lnTo>
                  <a:pt x="400" y="198"/>
                </a:lnTo>
                <a:lnTo>
                  <a:pt x="400" y="197"/>
                </a:lnTo>
                <a:lnTo>
                  <a:pt x="401" y="195"/>
                </a:lnTo>
                <a:lnTo>
                  <a:pt x="401" y="193"/>
                </a:lnTo>
                <a:lnTo>
                  <a:pt x="400" y="189"/>
                </a:lnTo>
                <a:lnTo>
                  <a:pt x="400" y="187"/>
                </a:lnTo>
                <a:lnTo>
                  <a:pt x="400" y="185"/>
                </a:lnTo>
                <a:lnTo>
                  <a:pt x="401" y="183"/>
                </a:lnTo>
                <a:lnTo>
                  <a:pt x="401" y="182"/>
                </a:lnTo>
                <a:lnTo>
                  <a:pt x="401" y="180"/>
                </a:lnTo>
                <a:lnTo>
                  <a:pt x="402" y="179"/>
                </a:lnTo>
                <a:lnTo>
                  <a:pt x="402" y="178"/>
                </a:lnTo>
                <a:lnTo>
                  <a:pt x="403" y="176"/>
                </a:lnTo>
                <a:lnTo>
                  <a:pt x="403" y="175"/>
                </a:lnTo>
                <a:lnTo>
                  <a:pt x="404" y="175"/>
                </a:lnTo>
                <a:lnTo>
                  <a:pt x="405" y="174"/>
                </a:lnTo>
                <a:lnTo>
                  <a:pt x="405" y="173"/>
                </a:lnTo>
                <a:lnTo>
                  <a:pt x="406" y="173"/>
                </a:lnTo>
                <a:lnTo>
                  <a:pt x="407" y="173"/>
                </a:lnTo>
                <a:lnTo>
                  <a:pt x="407" y="172"/>
                </a:lnTo>
                <a:lnTo>
                  <a:pt x="409" y="172"/>
                </a:lnTo>
                <a:lnTo>
                  <a:pt x="413" y="171"/>
                </a:lnTo>
                <a:lnTo>
                  <a:pt x="415" y="171"/>
                </a:lnTo>
                <a:lnTo>
                  <a:pt x="417" y="170"/>
                </a:lnTo>
                <a:lnTo>
                  <a:pt x="419" y="169"/>
                </a:lnTo>
                <a:lnTo>
                  <a:pt x="421" y="168"/>
                </a:lnTo>
                <a:lnTo>
                  <a:pt x="423" y="166"/>
                </a:lnTo>
                <a:lnTo>
                  <a:pt x="425" y="165"/>
                </a:lnTo>
                <a:lnTo>
                  <a:pt x="427" y="162"/>
                </a:lnTo>
                <a:lnTo>
                  <a:pt x="429" y="161"/>
                </a:lnTo>
                <a:lnTo>
                  <a:pt x="430" y="160"/>
                </a:lnTo>
                <a:lnTo>
                  <a:pt x="432" y="159"/>
                </a:lnTo>
                <a:lnTo>
                  <a:pt x="435" y="158"/>
                </a:lnTo>
                <a:lnTo>
                  <a:pt x="437" y="157"/>
                </a:lnTo>
                <a:lnTo>
                  <a:pt x="439" y="156"/>
                </a:lnTo>
                <a:lnTo>
                  <a:pt x="440" y="156"/>
                </a:lnTo>
                <a:lnTo>
                  <a:pt x="441" y="156"/>
                </a:lnTo>
                <a:lnTo>
                  <a:pt x="442" y="156"/>
                </a:lnTo>
                <a:lnTo>
                  <a:pt x="444" y="157"/>
                </a:lnTo>
                <a:lnTo>
                  <a:pt x="445" y="157"/>
                </a:lnTo>
                <a:lnTo>
                  <a:pt x="449" y="158"/>
                </a:lnTo>
                <a:lnTo>
                  <a:pt x="453" y="159"/>
                </a:lnTo>
                <a:lnTo>
                  <a:pt x="456" y="160"/>
                </a:lnTo>
                <a:lnTo>
                  <a:pt x="458" y="160"/>
                </a:lnTo>
                <a:lnTo>
                  <a:pt x="459" y="160"/>
                </a:lnTo>
                <a:lnTo>
                  <a:pt x="460" y="160"/>
                </a:lnTo>
                <a:lnTo>
                  <a:pt x="465" y="159"/>
                </a:lnTo>
                <a:lnTo>
                  <a:pt x="469" y="159"/>
                </a:lnTo>
                <a:lnTo>
                  <a:pt x="470" y="158"/>
                </a:lnTo>
                <a:lnTo>
                  <a:pt x="472" y="158"/>
                </a:lnTo>
                <a:lnTo>
                  <a:pt x="474" y="157"/>
                </a:lnTo>
                <a:lnTo>
                  <a:pt x="475" y="156"/>
                </a:lnTo>
                <a:lnTo>
                  <a:pt x="477" y="155"/>
                </a:lnTo>
                <a:lnTo>
                  <a:pt x="481" y="152"/>
                </a:lnTo>
                <a:lnTo>
                  <a:pt x="483" y="151"/>
                </a:lnTo>
                <a:lnTo>
                  <a:pt x="485" y="150"/>
                </a:lnTo>
                <a:lnTo>
                  <a:pt x="489" y="148"/>
                </a:lnTo>
                <a:lnTo>
                  <a:pt x="500" y="143"/>
                </a:lnTo>
                <a:lnTo>
                  <a:pt x="507" y="140"/>
                </a:lnTo>
                <a:lnTo>
                  <a:pt x="511" y="138"/>
                </a:lnTo>
                <a:lnTo>
                  <a:pt x="514" y="137"/>
                </a:lnTo>
                <a:lnTo>
                  <a:pt x="521" y="134"/>
                </a:lnTo>
                <a:lnTo>
                  <a:pt x="524" y="133"/>
                </a:lnTo>
                <a:lnTo>
                  <a:pt x="528" y="132"/>
                </a:lnTo>
                <a:lnTo>
                  <a:pt x="529" y="131"/>
                </a:lnTo>
                <a:lnTo>
                  <a:pt x="530" y="130"/>
                </a:lnTo>
                <a:lnTo>
                  <a:pt x="533" y="129"/>
                </a:lnTo>
                <a:lnTo>
                  <a:pt x="535" y="127"/>
                </a:lnTo>
                <a:lnTo>
                  <a:pt x="537" y="126"/>
                </a:lnTo>
                <a:lnTo>
                  <a:pt x="538" y="124"/>
                </a:lnTo>
                <a:lnTo>
                  <a:pt x="539" y="123"/>
                </a:lnTo>
                <a:lnTo>
                  <a:pt x="540" y="121"/>
                </a:lnTo>
                <a:lnTo>
                  <a:pt x="541" y="119"/>
                </a:lnTo>
                <a:lnTo>
                  <a:pt x="544" y="115"/>
                </a:lnTo>
                <a:lnTo>
                  <a:pt x="545" y="114"/>
                </a:lnTo>
                <a:lnTo>
                  <a:pt x="546" y="112"/>
                </a:lnTo>
                <a:lnTo>
                  <a:pt x="546" y="112"/>
                </a:lnTo>
                <a:lnTo>
                  <a:pt x="548" y="111"/>
                </a:lnTo>
                <a:lnTo>
                  <a:pt x="549" y="110"/>
                </a:lnTo>
                <a:lnTo>
                  <a:pt x="550" y="109"/>
                </a:lnTo>
                <a:lnTo>
                  <a:pt x="553" y="109"/>
                </a:lnTo>
                <a:lnTo>
                  <a:pt x="555" y="108"/>
                </a:lnTo>
                <a:lnTo>
                  <a:pt x="556" y="108"/>
                </a:lnTo>
                <a:lnTo>
                  <a:pt x="558" y="108"/>
                </a:lnTo>
                <a:lnTo>
                  <a:pt x="559" y="108"/>
                </a:lnTo>
                <a:lnTo>
                  <a:pt x="561" y="108"/>
                </a:lnTo>
                <a:lnTo>
                  <a:pt x="563" y="108"/>
                </a:lnTo>
                <a:lnTo>
                  <a:pt x="567" y="109"/>
                </a:lnTo>
                <a:lnTo>
                  <a:pt x="568" y="109"/>
                </a:lnTo>
                <a:lnTo>
                  <a:pt x="570" y="109"/>
                </a:lnTo>
                <a:lnTo>
                  <a:pt x="572" y="109"/>
                </a:lnTo>
                <a:lnTo>
                  <a:pt x="573" y="109"/>
                </a:lnTo>
                <a:lnTo>
                  <a:pt x="575" y="109"/>
                </a:lnTo>
                <a:lnTo>
                  <a:pt x="577" y="109"/>
                </a:lnTo>
                <a:lnTo>
                  <a:pt x="581" y="108"/>
                </a:lnTo>
                <a:lnTo>
                  <a:pt x="583" y="108"/>
                </a:lnTo>
                <a:lnTo>
                  <a:pt x="585" y="107"/>
                </a:lnTo>
                <a:lnTo>
                  <a:pt x="588" y="106"/>
                </a:lnTo>
                <a:lnTo>
                  <a:pt x="591" y="105"/>
                </a:lnTo>
                <a:lnTo>
                  <a:pt x="592" y="104"/>
                </a:lnTo>
                <a:lnTo>
                  <a:pt x="594" y="104"/>
                </a:lnTo>
                <a:lnTo>
                  <a:pt x="599" y="103"/>
                </a:lnTo>
                <a:lnTo>
                  <a:pt x="600" y="102"/>
                </a:lnTo>
                <a:lnTo>
                  <a:pt x="602" y="102"/>
                </a:lnTo>
                <a:lnTo>
                  <a:pt x="603" y="101"/>
                </a:lnTo>
                <a:lnTo>
                  <a:pt x="603" y="101"/>
                </a:lnTo>
                <a:lnTo>
                  <a:pt x="604" y="100"/>
                </a:lnTo>
                <a:lnTo>
                  <a:pt x="605" y="100"/>
                </a:lnTo>
                <a:lnTo>
                  <a:pt x="606" y="98"/>
                </a:lnTo>
                <a:lnTo>
                  <a:pt x="606" y="97"/>
                </a:lnTo>
                <a:lnTo>
                  <a:pt x="607" y="96"/>
                </a:lnTo>
                <a:lnTo>
                  <a:pt x="608" y="93"/>
                </a:lnTo>
                <a:lnTo>
                  <a:pt x="609" y="89"/>
                </a:lnTo>
                <a:lnTo>
                  <a:pt x="610" y="87"/>
                </a:lnTo>
                <a:lnTo>
                  <a:pt x="610" y="86"/>
                </a:lnTo>
                <a:lnTo>
                  <a:pt x="610" y="85"/>
                </a:lnTo>
                <a:lnTo>
                  <a:pt x="610" y="84"/>
                </a:lnTo>
                <a:lnTo>
                  <a:pt x="610" y="83"/>
                </a:lnTo>
                <a:lnTo>
                  <a:pt x="610" y="82"/>
                </a:lnTo>
                <a:lnTo>
                  <a:pt x="610" y="81"/>
                </a:lnTo>
                <a:lnTo>
                  <a:pt x="609" y="81"/>
                </a:lnTo>
                <a:lnTo>
                  <a:pt x="609" y="80"/>
                </a:lnTo>
                <a:lnTo>
                  <a:pt x="608" y="79"/>
                </a:lnTo>
                <a:lnTo>
                  <a:pt x="607" y="78"/>
                </a:lnTo>
                <a:lnTo>
                  <a:pt x="606" y="78"/>
                </a:lnTo>
                <a:lnTo>
                  <a:pt x="605" y="77"/>
                </a:lnTo>
                <a:lnTo>
                  <a:pt x="604" y="77"/>
                </a:lnTo>
                <a:lnTo>
                  <a:pt x="601" y="75"/>
                </a:lnTo>
                <a:lnTo>
                  <a:pt x="595" y="73"/>
                </a:lnTo>
                <a:lnTo>
                  <a:pt x="591" y="72"/>
                </a:lnTo>
                <a:lnTo>
                  <a:pt x="585" y="69"/>
                </a:lnTo>
                <a:lnTo>
                  <a:pt x="583" y="69"/>
                </a:lnTo>
                <a:lnTo>
                  <a:pt x="582" y="68"/>
                </a:lnTo>
                <a:lnTo>
                  <a:pt x="581" y="67"/>
                </a:lnTo>
                <a:lnTo>
                  <a:pt x="580" y="67"/>
                </a:lnTo>
                <a:lnTo>
                  <a:pt x="579" y="66"/>
                </a:lnTo>
                <a:lnTo>
                  <a:pt x="579" y="65"/>
                </a:lnTo>
                <a:lnTo>
                  <a:pt x="578" y="65"/>
                </a:lnTo>
                <a:lnTo>
                  <a:pt x="578" y="64"/>
                </a:lnTo>
                <a:lnTo>
                  <a:pt x="577" y="63"/>
                </a:lnTo>
                <a:lnTo>
                  <a:pt x="577" y="61"/>
                </a:lnTo>
                <a:lnTo>
                  <a:pt x="576" y="60"/>
                </a:lnTo>
                <a:lnTo>
                  <a:pt x="576" y="60"/>
                </a:lnTo>
                <a:lnTo>
                  <a:pt x="576" y="59"/>
                </a:lnTo>
                <a:lnTo>
                  <a:pt x="576" y="58"/>
                </a:lnTo>
                <a:lnTo>
                  <a:pt x="576" y="58"/>
                </a:lnTo>
                <a:lnTo>
                  <a:pt x="576" y="57"/>
                </a:lnTo>
                <a:lnTo>
                  <a:pt x="577" y="56"/>
                </a:lnTo>
                <a:lnTo>
                  <a:pt x="578" y="54"/>
                </a:lnTo>
                <a:lnTo>
                  <a:pt x="578" y="53"/>
                </a:lnTo>
                <a:lnTo>
                  <a:pt x="579" y="52"/>
                </a:lnTo>
                <a:lnTo>
                  <a:pt x="579" y="52"/>
                </a:lnTo>
                <a:lnTo>
                  <a:pt x="579" y="51"/>
                </a:lnTo>
                <a:lnTo>
                  <a:pt x="578" y="50"/>
                </a:lnTo>
                <a:lnTo>
                  <a:pt x="578" y="50"/>
                </a:lnTo>
                <a:lnTo>
                  <a:pt x="577" y="49"/>
                </a:lnTo>
                <a:lnTo>
                  <a:pt x="577" y="49"/>
                </a:lnTo>
                <a:lnTo>
                  <a:pt x="576" y="49"/>
                </a:lnTo>
                <a:lnTo>
                  <a:pt x="575" y="49"/>
                </a:lnTo>
                <a:lnTo>
                  <a:pt x="574" y="48"/>
                </a:lnTo>
                <a:lnTo>
                  <a:pt x="570" y="49"/>
                </a:lnTo>
                <a:lnTo>
                  <a:pt x="568" y="48"/>
                </a:lnTo>
                <a:lnTo>
                  <a:pt x="565" y="48"/>
                </a:lnTo>
                <a:lnTo>
                  <a:pt x="564" y="48"/>
                </a:lnTo>
                <a:lnTo>
                  <a:pt x="564" y="48"/>
                </a:lnTo>
                <a:lnTo>
                  <a:pt x="562" y="47"/>
                </a:lnTo>
                <a:lnTo>
                  <a:pt x="561" y="46"/>
                </a:lnTo>
                <a:lnTo>
                  <a:pt x="560" y="46"/>
                </a:lnTo>
                <a:lnTo>
                  <a:pt x="559" y="45"/>
                </a:lnTo>
                <a:lnTo>
                  <a:pt x="558" y="44"/>
                </a:lnTo>
                <a:lnTo>
                  <a:pt x="557" y="43"/>
                </a:lnTo>
                <a:lnTo>
                  <a:pt x="557" y="42"/>
                </a:lnTo>
                <a:lnTo>
                  <a:pt x="556" y="41"/>
                </a:lnTo>
                <a:lnTo>
                  <a:pt x="556" y="41"/>
                </a:lnTo>
                <a:lnTo>
                  <a:pt x="556" y="40"/>
                </a:lnTo>
                <a:lnTo>
                  <a:pt x="556" y="38"/>
                </a:lnTo>
                <a:lnTo>
                  <a:pt x="556" y="35"/>
                </a:lnTo>
                <a:lnTo>
                  <a:pt x="556" y="34"/>
                </a:lnTo>
                <a:lnTo>
                  <a:pt x="557" y="33"/>
                </a:lnTo>
                <a:lnTo>
                  <a:pt x="557" y="32"/>
                </a:lnTo>
                <a:lnTo>
                  <a:pt x="557" y="31"/>
                </a:lnTo>
                <a:lnTo>
                  <a:pt x="559" y="27"/>
                </a:lnTo>
                <a:lnTo>
                  <a:pt x="560" y="26"/>
                </a:lnTo>
                <a:lnTo>
                  <a:pt x="561" y="24"/>
                </a:lnTo>
                <a:lnTo>
                  <a:pt x="561" y="22"/>
                </a:lnTo>
                <a:lnTo>
                  <a:pt x="562" y="21"/>
                </a:lnTo>
                <a:lnTo>
                  <a:pt x="562" y="19"/>
                </a:lnTo>
                <a:lnTo>
                  <a:pt x="563" y="18"/>
                </a:lnTo>
                <a:lnTo>
                  <a:pt x="564" y="13"/>
                </a:lnTo>
                <a:lnTo>
                  <a:pt x="564" y="12"/>
                </a:lnTo>
                <a:lnTo>
                  <a:pt x="564" y="11"/>
                </a:lnTo>
                <a:lnTo>
                  <a:pt x="565" y="10"/>
                </a:lnTo>
                <a:lnTo>
                  <a:pt x="565" y="10"/>
                </a:lnTo>
                <a:lnTo>
                  <a:pt x="566" y="8"/>
                </a:lnTo>
                <a:lnTo>
                  <a:pt x="571" y="2"/>
                </a:lnTo>
                <a:lnTo>
                  <a:pt x="572" y="1"/>
                </a:lnTo>
                <a:lnTo>
                  <a:pt x="573" y="0"/>
                </a:lnTo>
                <a:lnTo>
                  <a:pt x="573" y="0"/>
                </a:lnTo>
                <a:lnTo>
                  <a:pt x="573" y="0"/>
                </a:lnTo>
                <a:close/>
              </a:path>
            </a:pathLst>
          </a:custGeom>
          <a:solidFill>
            <a:srgbClr val="BED8E8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431" name="Freeform 272">
            <a:extLst>
              <a:ext uri="{FF2B5EF4-FFF2-40B4-BE49-F238E27FC236}">
                <a16:creationId xmlns:a16="http://schemas.microsoft.com/office/drawing/2014/main" id="{7CC9C8A8-DAFA-4E72-933B-022FA87ADA15}"/>
              </a:ext>
            </a:extLst>
          </p:cNvPr>
          <p:cNvSpPr>
            <a:spLocks/>
          </p:cNvSpPr>
          <p:nvPr/>
        </p:nvSpPr>
        <p:spPr bwMode="auto">
          <a:xfrm>
            <a:off x="7744426" y="1500542"/>
            <a:ext cx="728618" cy="645056"/>
          </a:xfrm>
          <a:custGeom>
            <a:avLst/>
            <a:gdLst>
              <a:gd name="T0" fmla="*/ 607 w 715"/>
              <a:gd name="T1" fmla="*/ 17 h 633"/>
              <a:gd name="T2" fmla="*/ 637 w 715"/>
              <a:gd name="T3" fmla="*/ 16 h 633"/>
              <a:gd name="T4" fmla="*/ 653 w 715"/>
              <a:gd name="T5" fmla="*/ 11 h 633"/>
              <a:gd name="T6" fmla="*/ 669 w 715"/>
              <a:gd name="T7" fmla="*/ 30 h 633"/>
              <a:gd name="T8" fmla="*/ 692 w 715"/>
              <a:gd name="T9" fmla="*/ 50 h 633"/>
              <a:gd name="T10" fmla="*/ 682 w 715"/>
              <a:gd name="T11" fmla="*/ 86 h 633"/>
              <a:gd name="T12" fmla="*/ 707 w 715"/>
              <a:gd name="T13" fmla="*/ 86 h 633"/>
              <a:gd name="T14" fmla="*/ 712 w 715"/>
              <a:gd name="T15" fmla="*/ 104 h 633"/>
              <a:gd name="T16" fmla="*/ 686 w 715"/>
              <a:gd name="T17" fmla="*/ 144 h 633"/>
              <a:gd name="T18" fmla="*/ 673 w 715"/>
              <a:gd name="T19" fmla="*/ 168 h 633"/>
              <a:gd name="T20" fmla="*/ 643 w 715"/>
              <a:gd name="T21" fmla="*/ 160 h 633"/>
              <a:gd name="T22" fmla="*/ 633 w 715"/>
              <a:gd name="T23" fmla="*/ 174 h 633"/>
              <a:gd name="T24" fmla="*/ 620 w 715"/>
              <a:gd name="T25" fmla="*/ 200 h 633"/>
              <a:gd name="T26" fmla="*/ 604 w 715"/>
              <a:gd name="T27" fmla="*/ 221 h 633"/>
              <a:gd name="T28" fmla="*/ 590 w 715"/>
              <a:gd name="T29" fmla="*/ 251 h 633"/>
              <a:gd name="T30" fmla="*/ 596 w 715"/>
              <a:gd name="T31" fmla="*/ 280 h 633"/>
              <a:gd name="T32" fmla="*/ 619 w 715"/>
              <a:gd name="T33" fmla="*/ 328 h 633"/>
              <a:gd name="T34" fmla="*/ 645 w 715"/>
              <a:gd name="T35" fmla="*/ 360 h 633"/>
              <a:gd name="T36" fmla="*/ 637 w 715"/>
              <a:gd name="T37" fmla="*/ 368 h 633"/>
              <a:gd name="T38" fmla="*/ 637 w 715"/>
              <a:gd name="T39" fmla="*/ 394 h 633"/>
              <a:gd name="T40" fmla="*/ 616 w 715"/>
              <a:gd name="T41" fmla="*/ 412 h 633"/>
              <a:gd name="T42" fmla="*/ 597 w 715"/>
              <a:gd name="T43" fmla="*/ 411 h 633"/>
              <a:gd name="T44" fmla="*/ 598 w 715"/>
              <a:gd name="T45" fmla="*/ 437 h 633"/>
              <a:gd name="T46" fmla="*/ 589 w 715"/>
              <a:gd name="T47" fmla="*/ 461 h 633"/>
              <a:gd name="T48" fmla="*/ 549 w 715"/>
              <a:gd name="T49" fmla="*/ 469 h 633"/>
              <a:gd name="T50" fmla="*/ 518 w 715"/>
              <a:gd name="T51" fmla="*/ 468 h 633"/>
              <a:gd name="T52" fmla="*/ 459 w 715"/>
              <a:gd name="T53" fmla="*/ 465 h 633"/>
              <a:gd name="T54" fmla="*/ 435 w 715"/>
              <a:gd name="T55" fmla="*/ 474 h 633"/>
              <a:gd name="T56" fmla="*/ 427 w 715"/>
              <a:gd name="T57" fmla="*/ 491 h 633"/>
              <a:gd name="T58" fmla="*/ 409 w 715"/>
              <a:gd name="T59" fmla="*/ 508 h 633"/>
              <a:gd name="T60" fmla="*/ 380 w 715"/>
              <a:gd name="T61" fmla="*/ 526 h 633"/>
              <a:gd name="T62" fmla="*/ 363 w 715"/>
              <a:gd name="T63" fmla="*/ 519 h 633"/>
              <a:gd name="T64" fmla="*/ 339 w 715"/>
              <a:gd name="T65" fmla="*/ 535 h 633"/>
              <a:gd name="T66" fmla="*/ 305 w 715"/>
              <a:gd name="T67" fmla="*/ 539 h 633"/>
              <a:gd name="T68" fmla="*/ 280 w 715"/>
              <a:gd name="T69" fmla="*/ 552 h 633"/>
              <a:gd name="T70" fmla="*/ 249 w 715"/>
              <a:gd name="T71" fmla="*/ 563 h 633"/>
              <a:gd name="T72" fmla="*/ 225 w 715"/>
              <a:gd name="T73" fmla="*/ 584 h 633"/>
              <a:gd name="T74" fmla="*/ 217 w 715"/>
              <a:gd name="T75" fmla="*/ 603 h 633"/>
              <a:gd name="T76" fmla="*/ 200 w 715"/>
              <a:gd name="T77" fmla="*/ 617 h 633"/>
              <a:gd name="T78" fmla="*/ 183 w 715"/>
              <a:gd name="T79" fmla="*/ 632 h 633"/>
              <a:gd name="T80" fmla="*/ 167 w 715"/>
              <a:gd name="T81" fmla="*/ 619 h 633"/>
              <a:gd name="T82" fmla="*/ 155 w 715"/>
              <a:gd name="T83" fmla="*/ 624 h 633"/>
              <a:gd name="T84" fmla="*/ 146 w 715"/>
              <a:gd name="T85" fmla="*/ 619 h 633"/>
              <a:gd name="T86" fmla="*/ 131 w 715"/>
              <a:gd name="T87" fmla="*/ 603 h 633"/>
              <a:gd name="T88" fmla="*/ 120 w 715"/>
              <a:gd name="T89" fmla="*/ 593 h 633"/>
              <a:gd name="T90" fmla="*/ 135 w 715"/>
              <a:gd name="T91" fmla="*/ 590 h 633"/>
              <a:gd name="T92" fmla="*/ 135 w 715"/>
              <a:gd name="T93" fmla="*/ 568 h 633"/>
              <a:gd name="T94" fmla="*/ 122 w 715"/>
              <a:gd name="T95" fmla="*/ 533 h 633"/>
              <a:gd name="T96" fmla="*/ 115 w 715"/>
              <a:gd name="T97" fmla="*/ 507 h 633"/>
              <a:gd name="T98" fmla="*/ 118 w 715"/>
              <a:gd name="T99" fmla="*/ 473 h 633"/>
              <a:gd name="T100" fmla="*/ 109 w 715"/>
              <a:gd name="T101" fmla="*/ 451 h 633"/>
              <a:gd name="T102" fmla="*/ 72 w 715"/>
              <a:gd name="T103" fmla="*/ 451 h 633"/>
              <a:gd name="T104" fmla="*/ 64 w 715"/>
              <a:gd name="T105" fmla="*/ 441 h 633"/>
              <a:gd name="T106" fmla="*/ 44 w 715"/>
              <a:gd name="T107" fmla="*/ 428 h 633"/>
              <a:gd name="T108" fmla="*/ 0 w 715"/>
              <a:gd name="T109" fmla="*/ 415 h 633"/>
              <a:gd name="T110" fmla="*/ 30 w 715"/>
              <a:gd name="T111" fmla="*/ 388 h 633"/>
              <a:gd name="T112" fmla="*/ 39 w 715"/>
              <a:gd name="T113" fmla="*/ 352 h 633"/>
              <a:gd name="T114" fmla="*/ 73 w 715"/>
              <a:gd name="T115" fmla="*/ 349 h 633"/>
              <a:gd name="T116" fmla="*/ 101 w 715"/>
              <a:gd name="T117" fmla="*/ 352 h 633"/>
              <a:gd name="T118" fmla="*/ 120 w 715"/>
              <a:gd name="T119" fmla="*/ 318 h 6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715" h="633">
                <a:moveTo>
                  <a:pt x="573" y="0"/>
                </a:moveTo>
                <a:lnTo>
                  <a:pt x="574" y="0"/>
                </a:lnTo>
                <a:lnTo>
                  <a:pt x="575" y="1"/>
                </a:lnTo>
                <a:lnTo>
                  <a:pt x="577" y="2"/>
                </a:lnTo>
                <a:lnTo>
                  <a:pt x="582" y="5"/>
                </a:lnTo>
                <a:lnTo>
                  <a:pt x="584" y="6"/>
                </a:lnTo>
                <a:lnTo>
                  <a:pt x="586" y="7"/>
                </a:lnTo>
                <a:lnTo>
                  <a:pt x="587" y="7"/>
                </a:lnTo>
                <a:lnTo>
                  <a:pt x="589" y="8"/>
                </a:lnTo>
                <a:lnTo>
                  <a:pt x="594" y="9"/>
                </a:lnTo>
                <a:lnTo>
                  <a:pt x="596" y="10"/>
                </a:lnTo>
                <a:lnTo>
                  <a:pt x="597" y="10"/>
                </a:lnTo>
                <a:lnTo>
                  <a:pt x="599" y="11"/>
                </a:lnTo>
                <a:lnTo>
                  <a:pt x="601" y="12"/>
                </a:lnTo>
                <a:lnTo>
                  <a:pt x="603" y="13"/>
                </a:lnTo>
                <a:lnTo>
                  <a:pt x="604" y="14"/>
                </a:lnTo>
                <a:lnTo>
                  <a:pt x="607" y="17"/>
                </a:lnTo>
                <a:lnTo>
                  <a:pt x="608" y="18"/>
                </a:lnTo>
                <a:lnTo>
                  <a:pt x="610" y="19"/>
                </a:lnTo>
                <a:lnTo>
                  <a:pt x="611" y="20"/>
                </a:lnTo>
                <a:lnTo>
                  <a:pt x="613" y="20"/>
                </a:lnTo>
                <a:lnTo>
                  <a:pt x="615" y="21"/>
                </a:lnTo>
                <a:lnTo>
                  <a:pt x="616" y="21"/>
                </a:lnTo>
                <a:lnTo>
                  <a:pt x="618" y="21"/>
                </a:lnTo>
                <a:lnTo>
                  <a:pt x="619" y="21"/>
                </a:lnTo>
                <a:lnTo>
                  <a:pt x="620" y="21"/>
                </a:lnTo>
                <a:lnTo>
                  <a:pt x="622" y="21"/>
                </a:lnTo>
                <a:lnTo>
                  <a:pt x="623" y="20"/>
                </a:lnTo>
                <a:lnTo>
                  <a:pt x="625" y="20"/>
                </a:lnTo>
                <a:lnTo>
                  <a:pt x="630" y="18"/>
                </a:lnTo>
                <a:lnTo>
                  <a:pt x="631" y="17"/>
                </a:lnTo>
                <a:lnTo>
                  <a:pt x="633" y="17"/>
                </a:lnTo>
                <a:lnTo>
                  <a:pt x="635" y="16"/>
                </a:lnTo>
                <a:lnTo>
                  <a:pt x="637" y="16"/>
                </a:lnTo>
                <a:lnTo>
                  <a:pt x="639" y="16"/>
                </a:lnTo>
                <a:lnTo>
                  <a:pt x="640" y="17"/>
                </a:lnTo>
                <a:lnTo>
                  <a:pt x="643" y="17"/>
                </a:lnTo>
                <a:lnTo>
                  <a:pt x="644" y="17"/>
                </a:lnTo>
                <a:lnTo>
                  <a:pt x="646" y="17"/>
                </a:lnTo>
                <a:lnTo>
                  <a:pt x="647" y="17"/>
                </a:lnTo>
                <a:lnTo>
                  <a:pt x="647" y="17"/>
                </a:lnTo>
                <a:lnTo>
                  <a:pt x="648" y="17"/>
                </a:lnTo>
                <a:lnTo>
                  <a:pt x="649" y="16"/>
                </a:lnTo>
                <a:lnTo>
                  <a:pt x="649" y="16"/>
                </a:lnTo>
                <a:lnTo>
                  <a:pt x="650" y="15"/>
                </a:lnTo>
                <a:lnTo>
                  <a:pt x="651" y="12"/>
                </a:lnTo>
                <a:lnTo>
                  <a:pt x="652" y="12"/>
                </a:lnTo>
                <a:lnTo>
                  <a:pt x="652" y="11"/>
                </a:lnTo>
                <a:lnTo>
                  <a:pt x="653" y="11"/>
                </a:lnTo>
                <a:lnTo>
                  <a:pt x="653" y="11"/>
                </a:lnTo>
                <a:lnTo>
                  <a:pt x="653" y="11"/>
                </a:lnTo>
                <a:lnTo>
                  <a:pt x="654" y="11"/>
                </a:lnTo>
                <a:lnTo>
                  <a:pt x="654" y="12"/>
                </a:lnTo>
                <a:lnTo>
                  <a:pt x="654" y="12"/>
                </a:lnTo>
                <a:lnTo>
                  <a:pt x="655" y="12"/>
                </a:lnTo>
                <a:lnTo>
                  <a:pt x="655" y="13"/>
                </a:lnTo>
                <a:lnTo>
                  <a:pt x="655" y="16"/>
                </a:lnTo>
                <a:lnTo>
                  <a:pt x="656" y="17"/>
                </a:lnTo>
                <a:lnTo>
                  <a:pt x="656" y="18"/>
                </a:lnTo>
                <a:lnTo>
                  <a:pt x="656" y="19"/>
                </a:lnTo>
                <a:lnTo>
                  <a:pt x="657" y="20"/>
                </a:lnTo>
                <a:lnTo>
                  <a:pt x="658" y="21"/>
                </a:lnTo>
                <a:lnTo>
                  <a:pt x="658" y="21"/>
                </a:lnTo>
                <a:lnTo>
                  <a:pt x="659" y="22"/>
                </a:lnTo>
                <a:lnTo>
                  <a:pt x="661" y="23"/>
                </a:lnTo>
                <a:lnTo>
                  <a:pt x="665" y="26"/>
                </a:lnTo>
                <a:lnTo>
                  <a:pt x="666" y="28"/>
                </a:lnTo>
                <a:lnTo>
                  <a:pt x="669" y="30"/>
                </a:lnTo>
                <a:lnTo>
                  <a:pt x="670" y="31"/>
                </a:lnTo>
                <a:lnTo>
                  <a:pt x="671" y="31"/>
                </a:lnTo>
                <a:lnTo>
                  <a:pt x="672" y="32"/>
                </a:lnTo>
                <a:lnTo>
                  <a:pt x="674" y="32"/>
                </a:lnTo>
                <a:lnTo>
                  <a:pt x="678" y="33"/>
                </a:lnTo>
                <a:lnTo>
                  <a:pt x="679" y="33"/>
                </a:lnTo>
                <a:lnTo>
                  <a:pt x="680" y="34"/>
                </a:lnTo>
                <a:lnTo>
                  <a:pt x="681" y="34"/>
                </a:lnTo>
                <a:lnTo>
                  <a:pt x="682" y="35"/>
                </a:lnTo>
                <a:lnTo>
                  <a:pt x="684" y="36"/>
                </a:lnTo>
                <a:lnTo>
                  <a:pt x="685" y="38"/>
                </a:lnTo>
                <a:lnTo>
                  <a:pt x="687" y="40"/>
                </a:lnTo>
                <a:lnTo>
                  <a:pt x="689" y="42"/>
                </a:lnTo>
                <a:lnTo>
                  <a:pt x="690" y="45"/>
                </a:lnTo>
                <a:lnTo>
                  <a:pt x="691" y="46"/>
                </a:lnTo>
                <a:lnTo>
                  <a:pt x="692" y="48"/>
                </a:lnTo>
                <a:lnTo>
                  <a:pt x="692" y="50"/>
                </a:lnTo>
                <a:lnTo>
                  <a:pt x="693" y="52"/>
                </a:lnTo>
                <a:lnTo>
                  <a:pt x="693" y="54"/>
                </a:lnTo>
                <a:lnTo>
                  <a:pt x="692" y="56"/>
                </a:lnTo>
                <a:lnTo>
                  <a:pt x="692" y="58"/>
                </a:lnTo>
                <a:lnTo>
                  <a:pt x="691" y="61"/>
                </a:lnTo>
                <a:lnTo>
                  <a:pt x="691" y="64"/>
                </a:lnTo>
                <a:lnTo>
                  <a:pt x="689" y="67"/>
                </a:lnTo>
                <a:lnTo>
                  <a:pt x="688" y="71"/>
                </a:lnTo>
                <a:lnTo>
                  <a:pt x="686" y="74"/>
                </a:lnTo>
                <a:lnTo>
                  <a:pt x="684" y="78"/>
                </a:lnTo>
                <a:lnTo>
                  <a:pt x="684" y="79"/>
                </a:lnTo>
                <a:lnTo>
                  <a:pt x="683" y="81"/>
                </a:lnTo>
                <a:lnTo>
                  <a:pt x="683" y="82"/>
                </a:lnTo>
                <a:lnTo>
                  <a:pt x="682" y="83"/>
                </a:lnTo>
                <a:lnTo>
                  <a:pt x="682" y="84"/>
                </a:lnTo>
                <a:lnTo>
                  <a:pt x="682" y="85"/>
                </a:lnTo>
                <a:lnTo>
                  <a:pt x="682" y="86"/>
                </a:lnTo>
                <a:lnTo>
                  <a:pt x="682" y="86"/>
                </a:lnTo>
                <a:lnTo>
                  <a:pt x="683" y="87"/>
                </a:lnTo>
                <a:lnTo>
                  <a:pt x="683" y="87"/>
                </a:lnTo>
                <a:lnTo>
                  <a:pt x="683" y="88"/>
                </a:lnTo>
                <a:lnTo>
                  <a:pt x="684" y="89"/>
                </a:lnTo>
                <a:lnTo>
                  <a:pt x="685" y="89"/>
                </a:lnTo>
                <a:lnTo>
                  <a:pt x="686" y="90"/>
                </a:lnTo>
                <a:lnTo>
                  <a:pt x="686" y="90"/>
                </a:lnTo>
                <a:lnTo>
                  <a:pt x="687" y="90"/>
                </a:lnTo>
                <a:lnTo>
                  <a:pt x="688" y="90"/>
                </a:lnTo>
                <a:lnTo>
                  <a:pt x="689" y="90"/>
                </a:lnTo>
                <a:lnTo>
                  <a:pt x="691" y="90"/>
                </a:lnTo>
                <a:lnTo>
                  <a:pt x="693" y="90"/>
                </a:lnTo>
                <a:lnTo>
                  <a:pt x="696" y="89"/>
                </a:lnTo>
                <a:lnTo>
                  <a:pt x="702" y="87"/>
                </a:lnTo>
                <a:lnTo>
                  <a:pt x="705" y="86"/>
                </a:lnTo>
                <a:lnTo>
                  <a:pt x="707" y="86"/>
                </a:lnTo>
                <a:lnTo>
                  <a:pt x="708" y="86"/>
                </a:lnTo>
                <a:lnTo>
                  <a:pt x="709" y="86"/>
                </a:lnTo>
                <a:lnTo>
                  <a:pt x="710" y="86"/>
                </a:lnTo>
                <a:lnTo>
                  <a:pt x="711" y="86"/>
                </a:lnTo>
                <a:lnTo>
                  <a:pt x="712" y="86"/>
                </a:lnTo>
                <a:lnTo>
                  <a:pt x="713" y="86"/>
                </a:lnTo>
                <a:lnTo>
                  <a:pt x="713" y="87"/>
                </a:lnTo>
                <a:lnTo>
                  <a:pt x="714" y="88"/>
                </a:lnTo>
                <a:lnTo>
                  <a:pt x="714" y="88"/>
                </a:lnTo>
                <a:lnTo>
                  <a:pt x="715" y="89"/>
                </a:lnTo>
                <a:lnTo>
                  <a:pt x="715" y="90"/>
                </a:lnTo>
                <a:lnTo>
                  <a:pt x="715" y="92"/>
                </a:lnTo>
                <a:lnTo>
                  <a:pt x="715" y="94"/>
                </a:lnTo>
                <a:lnTo>
                  <a:pt x="715" y="96"/>
                </a:lnTo>
                <a:lnTo>
                  <a:pt x="714" y="98"/>
                </a:lnTo>
                <a:lnTo>
                  <a:pt x="714" y="100"/>
                </a:lnTo>
                <a:lnTo>
                  <a:pt x="712" y="104"/>
                </a:lnTo>
                <a:lnTo>
                  <a:pt x="711" y="107"/>
                </a:lnTo>
                <a:lnTo>
                  <a:pt x="706" y="120"/>
                </a:lnTo>
                <a:lnTo>
                  <a:pt x="703" y="128"/>
                </a:lnTo>
                <a:lnTo>
                  <a:pt x="702" y="130"/>
                </a:lnTo>
                <a:lnTo>
                  <a:pt x="702" y="130"/>
                </a:lnTo>
                <a:lnTo>
                  <a:pt x="702" y="130"/>
                </a:lnTo>
                <a:lnTo>
                  <a:pt x="702" y="131"/>
                </a:lnTo>
                <a:lnTo>
                  <a:pt x="702" y="131"/>
                </a:lnTo>
                <a:lnTo>
                  <a:pt x="701" y="132"/>
                </a:lnTo>
                <a:lnTo>
                  <a:pt x="701" y="133"/>
                </a:lnTo>
                <a:lnTo>
                  <a:pt x="699" y="134"/>
                </a:lnTo>
                <a:lnTo>
                  <a:pt x="697" y="136"/>
                </a:lnTo>
                <a:lnTo>
                  <a:pt x="696" y="137"/>
                </a:lnTo>
                <a:lnTo>
                  <a:pt x="693" y="139"/>
                </a:lnTo>
                <a:lnTo>
                  <a:pt x="692" y="140"/>
                </a:lnTo>
                <a:lnTo>
                  <a:pt x="688" y="143"/>
                </a:lnTo>
                <a:lnTo>
                  <a:pt x="686" y="144"/>
                </a:lnTo>
                <a:lnTo>
                  <a:pt x="685" y="145"/>
                </a:lnTo>
                <a:lnTo>
                  <a:pt x="684" y="145"/>
                </a:lnTo>
                <a:lnTo>
                  <a:pt x="683" y="146"/>
                </a:lnTo>
                <a:lnTo>
                  <a:pt x="683" y="147"/>
                </a:lnTo>
                <a:lnTo>
                  <a:pt x="682" y="148"/>
                </a:lnTo>
                <a:lnTo>
                  <a:pt x="682" y="149"/>
                </a:lnTo>
                <a:lnTo>
                  <a:pt x="681" y="152"/>
                </a:lnTo>
                <a:lnTo>
                  <a:pt x="680" y="154"/>
                </a:lnTo>
                <a:lnTo>
                  <a:pt x="678" y="161"/>
                </a:lnTo>
                <a:lnTo>
                  <a:pt x="677" y="163"/>
                </a:lnTo>
                <a:lnTo>
                  <a:pt x="677" y="164"/>
                </a:lnTo>
                <a:lnTo>
                  <a:pt x="676" y="165"/>
                </a:lnTo>
                <a:lnTo>
                  <a:pt x="676" y="166"/>
                </a:lnTo>
                <a:lnTo>
                  <a:pt x="675" y="167"/>
                </a:lnTo>
                <a:lnTo>
                  <a:pt x="674" y="167"/>
                </a:lnTo>
                <a:lnTo>
                  <a:pt x="673" y="168"/>
                </a:lnTo>
                <a:lnTo>
                  <a:pt x="673" y="168"/>
                </a:lnTo>
                <a:lnTo>
                  <a:pt x="672" y="169"/>
                </a:lnTo>
                <a:lnTo>
                  <a:pt x="671" y="169"/>
                </a:lnTo>
                <a:lnTo>
                  <a:pt x="670" y="169"/>
                </a:lnTo>
                <a:lnTo>
                  <a:pt x="669" y="169"/>
                </a:lnTo>
                <a:lnTo>
                  <a:pt x="668" y="170"/>
                </a:lnTo>
                <a:lnTo>
                  <a:pt x="667" y="169"/>
                </a:lnTo>
                <a:lnTo>
                  <a:pt x="665" y="169"/>
                </a:lnTo>
                <a:lnTo>
                  <a:pt x="664" y="169"/>
                </a:lnTo>
                <a:lnTo>
                  <a:pt x="662" y="169"/>
                </a:lnTo>
                <a:lnTo>
                  <a:pt x="660" y="168"/>
                </a:lnTo>
                <a:lnTo>
                  <a:pt x="658" y="167"/>
                </a:lnTo>
                <a:lnTo>
                  <a:pt x="657" y="166"/>
                </a:lnTo>
                <a:lnTo>
                  <a:pt x="653" y="164"/>
                </a:lnTo>
                <a:lnTo>
                  <a:pt x="650" y="162"/>
                </a:lnTo>
                <a:lnTo>
                  <a:pt x="649" y="162"/>
                </a:lnTo>
                <a:lnTo>
                  <a:pt x="646" y="161"/>
                </a:lnTo>
                <a:lnTo>
                  <a:pt x="643" y="160"/>
                </a:lnTo>
                <a:lnTo>
                  <a:pt x="642" y="159"/>
                </a:lnTo>
                <a:lnTo>
                  <a:pt x="641" y="159"/>
                </a:lnTo>
                <a:lnTo>
                  <a:pt x="640" y="159"/>
                </a:lnTo>
                <a:lnTo>
                  <a:pt x="639" y="159"/>
                </a:lnTo>
                <a:lnTo>
                  <a:pt x="638" y="159"/>
                </a:lnTo>
                <a:lnTo>
                  <a:pt x="635" y="160"/>
                </a:lnTo>
                <a:lnTo>
                  <a:pt x="634" y="160"/>
                </a:lnTo>
                <a:lnTo>
                  <a:pt x="633" y="161"/>
                </a:lnTo>
                <a:lnTo>
                  <a:pt x="633" y="161"/>
                </a:lnTo>
                <a:lnTo>
                  <a:pt x="632" y="161"/>
                </a:lnTo>
                <a:lnTo>
                  <a:pt x="632" y="162"/>
                </a:lnTo>
                <a:lnTo>
                  <a:pt x="632" y="163"/>
                </a:lnTo>
                <a:lnTo>
                  <a:pt x="632" y="163"/>
                </a:lnTo>
                <a:lnTo>
                  <a:pt x="632" y="165"/>
                </a:lnTo>
                <a:lnTo>
                  <a:pt x="632" y="170"/>
                </a:lnTo>
                <a:lnTo>
                  <a:pt x="633" y="172"/>
                </a:lnTo>
                <a:lnTo>
                  <a:pt x="633" y="174"/>
                </a:lnTo>
                <a:lnTo>
                  <a:pt x="633" y="175"/>
                </a:lnTo>
                <a:lnTo>
                  <a:pt x="632" y="179"/>
                </a:lnTo>
                <a:lnTo>
                  <a:pt x="632" y="180"/>
                </a:lnTo>
                <a:lnTo>
                  <a:pt x="631" y="181"/>
                </a:lnTo>
                <a:lnTo>
                  <a:pt x="631" y="182"/>
                </a:lnTo>
                <a:lnTo>
                  <a:pt x="630" y="183"/>
                </a:lnTo>
                <a:lnTo>
                  <a:pt x="629" y="184"/>
                </a:lnTo>
                <a:lnTo>
                  <a:pt x="627" y="187"/>
                </a:lnTo>
                <a:lnTo>
                  <a:pt x="626" y="188"/>
                </a:lnTo>
                <a:lnTo>
                  <a:pt x="625" y="189"/>
                </a:lnTo>
                <a:lnTo>
                  <a:pt x="624" y="190"/>
                </a:lnTo>
                <a:lnTo>
                  <a:pt x="624" y="191"/>
                </a:lnTo>
                <a:lnTo>
                  <a:pt x="623" y="193"/>
                </a:lnTo>
                <a:lnTo>
                  <a:pt x="622" y="194"/>
                </a:lnTo>
                <a:lnTo>
                  <a:pt x="622" y="196"/>
                </a:lnTo>
                <a:lnTo>
                  <a:pt x="621" y="198"/>
                </a:lnTo>
                <a:lnTo>
                  <a:pt x="620" y="200"/>
                </a:lnTo>
                <a:lnTo>
                  <a:pt x="620" y="202"/>
                </a:lnTo>
                <a:lnTo>
                  <a:pt x="620" y="203"/>
                </a:lnTo>
                <a:lnTo>
                  <a:pt x="620" y="204"/>
                </a:lnTo>
                <a:lnTo>
                  <a:pt x="620" y="207"/>
                </a:lnTo>
                <a:lnTo>
                  <a:pt x="620" y="208"/>
                </a:lnTo>
                <a:lnTo>
                  <a:pt x="619" y="208"/>
                </a:lnTo>
                <a:lnTo>
                  <a:pt x="619" y="209"/>
                </a:lnTo>
                <a:lnTo>
                  <a:pt x="618" y="209"/>
                </a:lnTo>
                <a:lnTo>
                  <a:pt x="618" y="210"/>
                </a:lnTo>
                <a:lnTo>
                  <a:pt x="618" y="210"/>
                </a:lnTo>
                <a:lnTo>
                  <a:pt x="616" y="211"/>
                </a:lnTo>
                <a:lnTo>
                  <a:pt x="615" y="211"/>
                </a:lnTo>
                <a:lnTo>
                  <a:pt x="614" y="212"/>
                </a:lnTo>
                <a:lnTo>
                  <a:pt x="611" y="215"/>
                </a:lnTo>
                <a:lnTo>
                  <a:pt x="606" y="219"/>
                </a:lnTo>
                <a:lnTo>
                  <a:pt x="605" y="220"/>
                </a:lnTo>
                <a:lnTo>
                  <a:pt x="604" y="221"/>
                </a:lnTo>
                <a:lnTo>
                  <a:pt x="603" y="222"/>
                </a:lnTo>
                <a:lnTo>
                  <a:pt x="602" y="223"/>
                </a:lnTo>
                <a:lnTo>
                  <a:pt x="601" y="224"/>
                </a:lnTo>
                <a:lnTo>
                  <a:pt x="601" y="225"/>
                </a:lnTo>
                <a:lnTo>
                  <a:pt x="600" y="227"/>
                </a:lnTo>
                <a:lnTo>
                  <a:pt x="599" y="229"/>
                </a:lnTo>
                <a:lnTo>
                  <a:pt x="599" y="231"/>
                </a:lnTo>
                <a:lnTo>
                  <a:pt x="598" y="232"/>
                </a:lnTo>
                <a:lnTo>
                  <a:pt x="598" y="237"/>
                </a:lnTo>
                <a:lnTo>
                  <a:pt x="597" y="238"/>
                </a:lnTo>
                <a:lnTo>
                  <a:pt x="597" y="239"/>
                </a:lnTo>
                <a:lnTo>
                  <a:pt x="597" y="241"/>
                </a:lnTo>
                <a:lnTo>
                  <a:pt x="596" y="242"/>
                </a:lnTo>
                <a:lnTo>
                  <a:pt x="592" y="247"/>
                </a:lnTo>
                <a:lnTo>
                  <a:pt x="591" y="249"/>
                </a:lnTo>
                <a:lnTo>
                  <a:pt x="591" y="250"/>
                </a:lnTo>
                <a:lnTo>
                  <a:pt x="590" y="251"/>
                </a:lnTo>
                <a:lnTo>
                  <a:pt x="590" y="252"/>
                </a:lnTo>
                <a:lnTo>
                  <a:pt x="590" y="253"/>
                </a:lnTo>
                <a:lnTo>
                  <a:pt x="589" y="255"/>
                </a:lnTo>
                <a:lnTo>
                  <a:pt x="589" y="256"/>
                </a:lnTo>
                <a:lnTo>
                  <a:pt x="589" y="257"/>
                </a:lnTo>
                <a:lnTo>
                  <a:pt x="589" y="258"/>
                </a:lnTo>
                <a:lnTo>
                  <a:pt x="590" y="259"/>
                </a:lnTo>
                <a:lnTo>
                  <a:pt x="590" y="260"/>
                </a:lnTo>
                <a:lnTo>
                  <a:pt x="591" y="263"/>
                </a:lnTo>
                <a:lnTo>
                  <a:pt x="592" y="263"/>
                </a:lnTo>
                <a:lnTo>
                  <a:pt x="593" y="265"/>
                </a:lnTo>
                <a:lnTo>
                  <a:pt x="594" y="269"/>
                </a:lnTo>
                <a:lnTo>
                  <a:pt x="594" y="271"/>
                </a:lnTo>
                <a:lnTo>
                  <a:pt x="595" y="273"/>
                </a:lnTo>
                <a:lnTo>
                  <a:pt x="595" y="277"/>
                </a:lnTo>
                <a:lnTo>
                  <a:pt x="596" y="279"/>
                </a:lnTo>
                <a:lnTo>
                  <a:pt x="596" y="280"/>
                </a:lnTo>
                <a:lnTo>
                  <a:pt x="597" y="283"/>
                </a:lnTo>
                <a:lnTo>
                  <a:pt x="598" y="285"/>
                </a:lnTo>
                <a:lnTo>
                  <a:pt x="601" y="290"/>
                </a:lnTo>
                <a:lnTo>
                  <a:pt x="603" y="296"/>
                </a:lnTo>
                <a:lnTo>
                  <a:pt x="604" y="298"/>
                </a:lnTo>
                <a:lnTo>
                  <a:pt x="605" y="300"/>
                </a:lnTo>
                <a:lnTo>
                  <a:pt x="607" y="302"/>
                </a:lnTo>
                <a:lnTo>
                  <a:pt x="608" y="304"/>
                </a:lnTo>
                <a:lnTo>
                  <a:pt x="610" y="306"/>
                </a:lnTo>
                <a:lnTo>
                  <a:pt x="610" y="307"/>
                </a:lnTo>
                <a:lnTo>
                  <a:pt x="612" y="310"/>
                </a:lnTo>
                <a:lnTo>
                  <a:pt x="613" y="313"/>
                </a:lnTo>
                <a:lnTo>
                  <a:pt x="614" y="315"/>
                </a:lnTo>
                <a:lnTo>
                  <a:pt x="615" y="317"/>
                </a:lnTo>
                <a:lnTo>
                  <a:pt x="618" y="325"/>
                </a:lnTo>
                <a:lnTo>
                  <a:pt x="619" y="327"/>
                </a:lnTo>
                <a:lnTo>
                  <a:pt x="619" y="328"/>
                </a:lnTo>
                <a:lnTo>
                  <a:pt x="623" y="335"/>
                </a:lnTo>
                <a:lnTo>
                  <a:pt x="626" y="340"/>
                </a:lnTo>
                <a:lnTo>
                  <a:pt x="627" y="341"/>
                </a:lnTo>
                <a:lnTo>
                  <a:pt x="627" y="342"/>
                </a:lnTo>
                <a:lnTo>
                  <a:pt x="628" y="344"/>
                </a:lnTo>
                <a:lnTo>
                  <a:pt x="629" y="344"/>
                </a:lnTo>
                <a:lnTo>
                  <a:pt x="631" y="345"/>
                </a:lnTo>
                <a:lnTo>
                  <a:pt x="634" y="347"/>
                </a:lnTo>
                <a:lnTo>
                  <a:pt x="636" y="348"/>
                </a:lnTo>
                <a:lnTo>
                  <a:pt x="638" y="350"/>
                </a:lnTo>
                <a:lnTo>
                  <a:pt x="639" y="351"/>
                </a:lnTo>
                <a:lnTo>
                  <a:pt x="640" y="352"/>
                </a:lnTo>
                <a:lnTo>
                  <a:pt x="641" y="354"/>
                </a:lnTo>
                <a:lnTo>
                  <a:pt x="642" y="355"/>
                </a:lnTo>
                <a:lnTo>
                  <a:pt x="643" y="356"/>
                </a:lnTo>
                <a:lnTo>
                  <a:pt x="644" y="358"/>
                </a:lnTo>
                <a:lnTo>
                  <a:pt x="645" y="360"/>
                </a:lnTo>
                <a:lnTo>
                  <a:pt x="645" y="360"/>
                </a:lnTo>
                <a:lnTo>
                  <a:pt x="645" y="361"/>
                </a:lnTo>
                <a:lnTo>
                  <a:pt x="645" y="361"/>
                </a:lnTo>
                <a:lnTo>
                  <a:pt x="645" y="361"/>
                </a:lnTo>
                <a:lnTo>
                  <a:pt x="645" y="361"/>
                </a:lnTo>
                <a:lnTo>
                  <a:pt x="644" y="360"/>
                </a:lnTo>
                <a:lnTo>
                  <a:pt x="643" y="361"/>
                </a:lnTo>
                <a:lnTo>
                  <a:pt x="643" y="361"/>
                </a:lnTo>
                <a:lnTo>
                  <a:pt x="642" y="361"/>
                </a:lnTo>
                <a:lnTo>
                  <a:pt x="641" y="362"/>
                </a:lnTo>
                <a:lnTo>
                  <a:pt x="641" y="362"/>
                </a:lnTo>
                <a:lnTo>
                  <a:pt x="640" y="363"/>
                </a:lnTo>
                <a:lnTo>
                  <a:pt x="639" y="364"/>
                </a:lnTo>
                <a:lnTo>
                  <a:pt x="638" y="365"/>
                </a:lnTo>
                <a:lnTo>
                  <a:pt x="637" y="366"/>
                </a:lnTo>
                <a:lnTo>
                  <a:pt x="637" y="367"/>
                </a:lnTo>
                <a:lnTo>
                  <a:pt x="637" y="368"/>
                </a:lnTo>
                <a:lnTo>
                  <a:pt x="637" y="369"/>
                </a:lnTo>
                <a:lnTo>
                  <a:pt x="636" y="370"/>
                </a:lnTo>
                <a:lnTo>
                  <a:pt x="636" y="371"/>
                </a:lnTo>
                <a:lnTo>
                  <a:pt x="636" y="372"/>
                </a:lnTo>
                <a:lnTo>
                  <a:pt x="637" y="374"/>
                </a:lnTo>
                <a:lnTo>
                  <a:pt x="638" y="378"/>
                </a:lnTo>
                <a:lnTo>
                  <a:pt x="638" y="381"/>
                </a:lnTo>
                <a:lnTo>
                  <a:pt x="638" y="383"/>
                </a:lnTo>
                <a:lnTo>
                  <a:pt x="639" y="387"/>
                </a:lnTo>
                <a:lnTo>
                  <a:pt x="639" y="388"/>
                </a:lnTo>
                <a:lnTo>
                  <a:pt x="639" y="389"/>
                </a:lnTo>
                <a:lnTo>
                  <a:pt x="638" y="390"/>
                </a:lnTo>
                <a:lnTo>
                  <a:pt x="638" y="391"/>
                </a:lnTo>
                <a:lnTo>
                  <a:pt x="638" y="392"/>
                </a:lnTo>
                <a:lnTo>
                  <a:pt x="637" y="393"/>
                </a:lnTo>
                <a:lnTo>
                  <a:pt x="637" y="394"/>
                </a:lnTo>
                <a:lnTo>
                  <a:pt x="637" y="394"/>
                </a:lnTo>
                <a:lnTo>
                  <a:pt x="636" y="395"/>
                </a:lnTo>
                <a:lnTo>
                  <a:pt x="636" y="395"/>
                </a:lnTo>
                <a:lnTo>
                  <a:pt x="635" y="395"/>
                </a:lnTo>
                <a:lnTo>
                  <a:pt x="634" y="396"/>
                </a:lnTo>
                <a:lnTo>
                  <a:pt x="631" y="397"/>
                </a:lnTo>
                <a:lnTo>
                  <a:pt x="627" y="398"/>
                </a:lnTo>
                <a:lnTo>
                  <a:pt x="623" y="399"/>
                </a:lnTo>
                <a:lnTo>
                  <a:pt x="622" y="399"/>
                </a:lnTo>
                <a:lnTo>
                  <a:pt x="621" y="400"/>
                </a:lnTo>
                <a:lnTo>
                  <a:pt x="621" y="400"/>
                </a:lnTo>
                <a:lnTo>
                  <a:pt x="620" y="401"/>
                </a:lnTo>
                <a:lnTo>
                  <a:pt x="618" y="405"/>
                </a:lnTo>
                <a:lnTo>
                  <a:pt x="616" y="409"/>
                </a:lnTo>
                <a:lnTo>
                  <a:pt x="616" y="409"/>
                </a:lnTo>
                <a:lnTo>
                  <a:pt x="616" y="411"/>
                </a:lnTo>
                <a:lnTo>
                  <a:pt x="616" y="412"/>
                </a:lnTo>
                <a:lnTo>
                  <a:pt x="616" y="412"/>
                </a:lnTo>
                <a:lnTo>
                  <a:pt x="615" y="412"/>
                </a:lnTo>
                <a:lnTo>
                  <a:pt x="615" y="413"/>
                </a:lnTo>
                <a:lnTo>
                  <a:pt x="615" y="413"/>
                </a:lnTo>
                <a:lnTo>
                  <a:pt x="614" y="413"/>
                </a:lnTo>
                <a:lnTo>
                  <a:pt x="613" y="413"/>
                </a:lnTo>
                <a:lnTo>
                  <a:pt x="612" y="413"/>
                </a:lnTo>
                <a:lnTo>
                  <a:pt x="610" y="413"/>
                </a:lnTo>
                <a:lnTo>
                  <a:pt x="609" y="412"/>
                </a:lnTo>
                <a:lnTo>
                  <a:pt x="607" y="412"/>
                </a:lnTo>
                <a:lnTo>
                  <a:pt x="602" y="410"/>
                </a:lnTo>
                <a:lnTo>
                  <a:pt x="601" y="410"/>
                </a:lnTo>
                <a:lnTo>
                  <a:pt x="600" y="410"/>
                </a:lnTo>
                <a:lnTo>
                  <a:pt x="600" y="410"/>
                </a:lnTo>
                <a:lnTo>
                  <a:pt x="599" y="410"/>
                </a:lnTo>
                <a:lnTo>
                  <a:pt x="598" y="410"/>
                </a:lnTo>
                <a:lnTo>
                  <a:pt x="598" y="410"/>
                </a:lnTo>
                <a:lnTo>
                  <a:pt x="597" y="411"/>
                </a:lnTo>
                <a:lnTo>
                  <a:pt x="596" y="411"/>
                </a:lnTo>
                <a:lnTo>
                  <a:pt x="596" y="411"/>
                </a:lnTo>
                <a:lnTo>
                  <a:pt x="596" y="412"/>
                </a:lnTo>
                <a:lnTo>
                  <a:pt x="596" y="412"/>
                </a:lnTo>
                <a:lnTo>
                  <a:pt x="596" y="413"/>
                </a:lnTo>
                <a:lnTo>
                  <a:pt x="596" y="417"/>
                </a:lnTo>
                <a:lnTo>
                  <a:pt x="596" y="420"/>
                </a:lnTo>
                <a:lnTo>
                  <a:pt x="596" y="421"/>
                </a:lnTo>
                <a:lnTo>
                  <a:pt x="596" y="422"/>
                </a:lnTo>
                <a:lnTo>
                  <a:pt x="596" y="424"/>
                </a:lnTo>
                <a:lnTo>
                  <a:pt x="596" y="426"/>
                </a:lnTo>
                <a:lnTo>
                  <a:pt x="596" y="427"/>
                </a:lnTo>
                <a:lnTo>
                  <a:pt x="597" y="428"/>
                </a:lnTo>
                <a:lnTo>
                  <a:pt x="598" y="432"/>
                </a:lnTo>
                <a:lnTo>
                  <a:pt x="598" y="434"/>
                </a:lnTo>
                <a:lnTo>
                  <a:pt x="598" y="435"/>
                </a:lnTo>
                <a:lnTo>
                  <a:pt x="598" y="437"/>
                </a:lnTo>
                <a:lnTo>
                  <a:pt x="598" y="439"/>
                </a:lnTo>
                <a:lnTo>
                  <a:pt x="598" y="440"/>
                </a:lnTo>
                <a:lnTo>
                  <a:pt x="598" y="442"/>
                </a:lnTo>
                <a:lnTo>
                  <a:pt x="598" y="443"/>
                </a:lnTo>
                <a:lnTo>
                  <a:pt x="597" y="447"/>
                </a:lnTo>
                <a:lnTo>
                  <a:pt x="596" y="453"/>
                </a:lnTo>
                <a:lnTo>
                  <a:pt x="596" y="454"/>
                </a:lnTo>
                <a:lnTo>
                  <a:pt x="596" y="455"/>
                </a:lnTo>
                <a:lnTo>
                  <a:pt x="595" y="456"/>
                </a:lnTo>
                <a:lnTo>
                  <a:pt x="594" y="458"/>
                </a:lnTo>
                <a:lnTo>
                  <a:pt x="594" y="458"/>
                </a:lnTo>
                <a:lnTo>
                  <a:pt x="593" y="459"/>
                </a:lnTo>
                <a:lnTo>
                  <a:pt x="593" y="459"/>
                </a:lnTo>
                <a:lnTo>
                  <a:pt x="592" y="460"/>
                </a:lnTo>
                <a:lnTo>
                  <a:pt x="591" y="460"/>
                </a:lnTo>
                <a:lnTo>
                  <a:pt x="590" y="460"/>
                </a:lnTo>
                <a:lnTo>
                  <a:pt x="589" y="461"/>
                </a:lnTo>
                <a:lnTo>
                  <a:pt x="588" y="461"/>
                </a:lnTo>
                <a:lnTo>
                  <a:pt x="587" y="460"/>
                </a:lnTo>
                <a:lnTo>
                  <a:pt x="583" y="460"/>
                </a:lnTo>
                <a:lnTo>
                  <a:pt x="581" y="459"/>
                </a:lnTo>
                <a:lnTo>
                  <a:pt x="580" y="459"/>
                </a:lnTo>
                <a:lnTo>
                  <a:pt x="578" y="459"/>
                </a:lnTo>
                <a:lnTo>
                  <a:pt x="572" y="460"/>
                </a:lnTo>
                <a:lnTo>
                  <a:pt x="569" y="460"/>
                </a:lnTo>
                <a:lnTo>
                  <a:pt x="560" y="462"/>
                </a:lnTo>
                <a:lnTo>
                  <a:pt x="558" y="462"/>
                </a:lnTo>
                <a:lnTo>
                  <a:pt x="557" y="462"/>
                </a:lnTo>
                <a:lnTo>
                  <a:pt x="556" y="463"/>
                </a:lnTo>
                <a:lnTo>
                  <a:pt x="555" y="463"/>
                </a:lnTo>
                <a:lnTo>
                  <a:pt x="554" y="464"/>
                </a:lnTo>
                <a:lnTo>
                  <a:pt x="553" y="465"/>
                </a:lnTo>
                <a:lnTo>
                  <a:pt x="550" y="468"/>
                </a:lnTo>
                <a:lnTo>
                  <a:pt x="549" y="469"/>
                </a:lnTo>
                <a:lnTo>
                  <a:pt x="548" y="470"/>
                </a:lnTo>
                <a:lnTo>
                  <a:pt x="546" y="471"/>
                </a:lnTo>
                <a:lnTo>
                  <a:pt x="546" y="471"/>
                </a:lnTo>
                <a:lnTo>
                  <a:pt x="545" y="472"/>
                </a:lnTo>
                <a:lnTo>
                  <a:pt x="544" y="472"/>
                </a:lnTo>
                <a:lnTo>
                  <a:pt x="543" y="472"/>
                </a:lnTo>
                <a:lnTo>
                  <a:pt x="542" y="472"/>
                </a:lnTo>
                <a:lnTo>
                  <a:pt x="540" y="472"/>
                </a:lnTo>
                <a:lnTo>
                  <a:pt x="538" y="471"/>
                </a:lnTo>
                <a:lnTo>
                  <a:pt x="533" y="470"/>
                </a:lnTo>
                <a:lnTo>
                  <a:pt x="528" y="470"/>
                </a:lnTo>
                <a:lnTo>
                  <a:pt x="526" y="469"/>
                </a:lnTo>
                <a:lnTo>
                  <a:pt x="522" y="468"/>
                </a:lnTo>
                <a:lnTo>
                  <a:pt x="521" y="468"/>
                </a:lnTo>
                <a:lnTo>
                  <a:pt x="520" y="468"/>
                </a:lnTo>
                <a:lnTo>
                  <a:pt x="519" y="468"/>
                </a:lnTo>
                <a:lnTo>
                  <a:pt x="518" y="468"/>
                </a:lnTo>
                <a:lnTo>
                  <a:pt x="517" y="469"/>
                </a:lnTo>
                <a:lnTo>
                  <a:pt x="515" y="470"/>
                </a:lnTo>
                <a:lnTo>
                  <a:pt x="513" y="470"/>
                </a:lnTo>
                <a:lnTo>
                  <a:pt x="510" y="471"/>
                </a:lnTo>
                <a:lnTo>
                  <a:pt x="507" y="472"/>
                </a:lnTo>
                <a:lnTo>
                  <a:pt x="504" y="472"/>
                </a:lnTo>
                <a:lnTo>
                  <a:pt x="501" y="472"/>
                </a:lnTo>
                <a:lnTo>
                  <a:pt x="498" y="472"/>
                </a:lnTo>
                <a:lnTo>
                  <a:pt x="494" y="472"/>
                </a:lnTo>
                <a:lnTo>
                  <a:pt x="491" y="472"/>
                </a:lnTo>
                <a:lnTo>
                  <a:pt x="482" y="471"/>
                </a:lnTo>
                <a:lnTo>
                  <a:pt x="479" y="470"/>
                </a:lnTo>
                <a:lnTo>
                  <a:pt x="477" y="470"/>
                </a:lnTo>
                <a:lnTo>
                  <a:pt x="473" y="469"/>
                </a:lnTo>
                <a:lnTo>
                  <a:pt x="467" y="467"/>
                </a:lnTo>
                <a:lnTo>
                  <a:pt x="462" y="466"/>
                </a:lnTo>
                <a:lnTo>
                  <a:pt x="459" y="465"/>
                </a:lnTo>
                <a:lnTo>
                  <a:pt x="457" y="465"/>
                </a:lnTo>
                <a:lnTo>
                  <a:pt x="450" y="464"/>
                </a:lnTo>
                <a:lnTo>
                  <a:pt x="448" y="464"/>
                </a:lnTo>
                <a:lnTo>
                  <a:pt x="447" y="464"/>
                </a:lnTo>
                <a:lnTo>
                  <a:pt x="446" y="465"/>
                </a:lnTo>
                <a:lnTo>
                  <a:pt x="445" y="465"/>
                </a:lnTo>
                <a:lnTo>
                  <a:pt x="444" y="465"/>
                </a:lnTo>
                <a:lnTo>
                  <a:pt x="442" y="466"/>
                </a:lnTo>
                <a:lnTo>
                  <a:pt x="441" y="467"/>
                </a:lnTo>
                <a:lnTo>
                  <a:pt x="440" y="467"/>
                </a:lnTo>
                <a:lnTo>
                  <a:pt x="439" y="468"/>
                </a:lnTo>
                <a:lnTo>
                  <a:pt x="438" y="469"/>
                </a:lnTo>
                <a:lnTo>
                  <a:pt x="437" y="470"/>
                </a:lnTo>
                <a:lnTo>
                  <a:pt x="436" y="472"/>
                </a:lnTo>
                <a:lnTo>
                  <a:pt x="436" y="473"/>
                </a:lnTo>
                <a:lnTo>
                  <a:pt x="436" y="473"/>
                </a:lnTo>
                <a:lnTo>
                  <a:pt x="435" y="474"/>
                </a:lnTo>
                <a:lnTo>
                  <a:pt x="435" y="475"/>
                </a:lnTo>
                <a:lnTo>
                  <a:pt x="435" y="476"/>
                </a:lnTo>
                <a:lnTo>
                  <a:pt x="435" y="478"/>
                </a:lnTo>
                <a:lnTo>
                  <a:pt x="435" y="481"/>
                </a:lnTo>
                <a:lnTo>
                  <a:pt x="435" y="482"/>
                </a:lnTo>
                <a:lnTo>
                  <a:pt x="435" y="484"/>
                </a:lnTo>
                <a:lnTo>
                  <a:pt x="435" y="486"/>
                </a:lnTo>
                <a:lnTo>
                  <a:pt x="435" y="487"/>
                </a:lnTo>
                <a:lnTo>
                  <a:pt x="435" y="488"/>
                </a:lnTo>
                <a:lnTo>
                  <a:pt x="434" y="488"/>
                </a:lnTo>
                <a:lnTo>
                  <a:pt x="434" y="489"/>
                </a:lnTo>
                <a:lnTo>
                  <a:pt x="433" y="489"/>
                </a:lnTo>
                <a:lnTo>
                  <a:pt x="433" y="490"/>
                </a:lnTo>
                <a:lnTo>
                  <a:pt x="432" y="490"/>
                </a:lnTo>
                <a:lnTo>
                  <a:pt x="431" y="490"/>
                </a:lnTo>
                <a:lnTo>
                  <a:pt x="429" y="491"/>
                </a:lnTo>
                <a:lnTo>
                  <a:pt x="427" y="491"/>
                </a:lnTo>
                <a:lnTo>
                  <a:pt x="425" y="491"/>
                </a:lnTo>
                <a:lnTo>
                  <a:pt x="424" y="491"/>
                </a:lnTo>
                <a:lnTo>
                  <a:pt x="423" y="491"/>
                </a:lnTo>
                <a:lnTo>
                  <a:pt x="422" y="492"/>
                </a:lnTo>
                <a:lnTo>
                  <a:pt x="422" y="493"/>
                </a:lnTo>
                <a:lnTo>
                  <a:pt x="422" y="493"/>
                </a:lnTo>
                <a:lnTo>
                  <a:pt x="421" y="495"/>
                </a:lnTo>
                <a:lnTo>
                  <a:pt x="421" y="496"/>
                </a:lnTo>
                <a:lnTo>
                  <a:pt x="420" y="498"/>
                </a:lnTo>
                <a:lnTo>
                  <a:pt x="419" y="499"/>
                </a:lnTo>
                <a:lnTo>
                  <a:pt x="418" y="500"/>
                </a:lnTo>
                <a:lnTo>
                  <a:pt x="417" y="501"/>
                </a:lnTo>
                <a:lnTo>
                  <a:pt x="415" y="503"/>
                </a:lnTo>
                <a:lnTo>
                  <a:pt x="414" y="505"/>
                </a:lnTo>
                <a:lnTo>
                  <a:pt x="413" y="505"/>
                </a:lnTo>
                <a:lnTo>
                  <a:pt x="411" y="506"/>
                </a:lnTo>
                <a:lnTo>
                  <a:pt x="409" y="508"/>
                </a:lnTo>
                <a:lnTo>
                  <a:pt x="407" y="508"/>
                </a:lnTo>
                <a:lnTo>
                  <a:pt x="406" y="509"/>
                </a:lnTo>
                <a:lnTo>
                  <a:pt x="405" y="509"/>
                </a:lnTo>
                <a:lnTo>
                  <a:pt x="400" y="511"/>
                </a:lnTo>
                <a:lnTo>
                  <a:pt x="399" y="511"/>
                </a:lnTo>
                <a:lnTo>
                  <a:pt x="397" y="512"/>
                </a:lnTo>
                <a:lnTo>
                  <a:pt x="395" y="512"/>
                </a:lnTo>
                <a:lnTo>
                  <a:pt x="394" y="513"/>
                </a:lnTo>
                <a:lnTo>
                  <a:pt x="393" y="514"/>
                </a:lnTo>
                <a:lnTo>
                  <a:pt x="392" y="514"/>
                </a:lnTo>
                <a:lnTo>
                  <a:pt x="390" y="516"/>
                </a:lnTo>
                <a:lnTo>
                  <a:pt x="389" y="517"/>
                </a:lnTo>
                <a:lnTo>
                  <a:pt x="388" y="517"/>
                </a:lnTo>
                <a:lnTo>
                  <a:pt x="386" y="520"/>
                </a:lnTo>
                <a:lnTo>
                  <a:pt x="383" y="523"/>
                </a:lnTo>
                <a:lnTo>
                  <a:pt x="382" y="525"/>
                </a:lnTo>
                <a:lnTo>
                  <a:pt x="380" y="526"/>
                </a:lnTo>
                <a:lnTo>
                  <a:pt x="380" y="526"/>
                </a:lnTo>
                <a:lnTo>
                  <a:pt x="379" y="527"/>
                </a:lnTo>
                <a:lnTo>
                  <a:pt x="378" y="527"/>
                </a:lnTo>
                <a:lnTo>
                  <a:pt x="378" y="527"/>
                </a:lnTo>
                <a:lnTo>
                  <a:pt x="376" y="528"/>
                </a:lnTo>
                <a:lnTo>
                  <a:pt x="376" y="528"/>
                </a:lnTo>
                <a:lnTo>
                  <a:pt x="375" y="527"/>
                </a:lnTo>
                <a:lnTo>
                  <a:pt x="374" y="527"/>
                </a:lnTo>
                <a:lnTo>
                  <a:pt x="374" y="527"/>
                </a:lnTo>
                <a:lnTo>
                  <a:pt x="373" y="527"/>
                </a:lnTo>
                <a:lnTo>
                  <a:pt x="372" y="526"/>
                </a:lnTo>
                <a:lnTo>
                  <a:pt x="371" y="525"/>
                </a:lnTo>
                <a:lnTo>
                  <a:pt x="368" y="522"/>
                </a:lnTo>
                <a:lnTo>
                  <a:pt x="367" y="521"/>
                </a:lnTo>
                <a:lnTo>
                  <a:pt x="366" y="521"/>
                </a:lnTo>
                <a:lnTo>
                  <a:pt x="365" y="520"/>
                </a:lnTo>
                <a:lnTo>
                  <a:pt x="363" y="519"/>
                </a:lnTo>
                <a:lnTo>
                  <a:pt x="362" y="519"/>
                </a:lnTo>
                <a:lnTo>
                  <a:pt x="361" y="519"/>
                </a:lnTo>
                <a:lnTo>
                  <a:pt x="360" y="519"/>
                </a:lnTo>
                <a:lnTo>
                  <a:pt x="359" y="520"/>
                </a:lnTo>
                <a:lnTo>
                  <a:pt x="357" y="521"/>
                </a:lnTo>
                <a:lnTo>
                  <a:pt x="356" y="522"/>
                </a:lnTo>
                <a:lnTo>
                  <a:pt x="355" y="523"/>
                </a:lnTo>
                <a:lnTo>
                  <a:pt x="353" y="524"/>
                </a:lnTo>
                <a:lnTo>
                  <a:pt x="349" y="529"/>
                </a:lnTo>
                <a:lnTo>
                  <a:pt x="347" y="530"/>
                </a:lnTo>
                <a:lnTo>
                  <a:pt x="346" y="531"/>
                </a:lnTo>
                <a:lnTo>
                  <a:pt x="344" y="533"/>
                </a:lnTo>
                <a:lnTo>
                  <a:pt x="343" y="533"/>
                </a:lnTo>
                <a:lnTo>
                  <a:pt x="342" y="534"/>
                </a:lnTo>
                <a:lnTo>
                  <a:pt x="342" y="534"/>
                </a:lnTo>
                <a:lnTo>
                  <a:pt x="340" y="534"/>
                </a:lnTo>
                <a:lnTo>
                  <a:pt x="339" y="535"/>
                </a:lnTo>
                <a:lnTo>
                  <a:pt x="338" y="536"/>
                </a:lnTo>
                <a:lnTo>
                  <a:pt x="335" y="538"/>
                </a:lnTo>
                <a:lnTo>
                  <a:pt x="334" y="539"/>
                </a:lnTo>
                <a:lnTo>
                  <a:pt x="332" y="539"/>
                </a:lnTo>
                <a:lnTo>
                  <a:pt x="331" y="540"/>
                </a:lnTo>
                <a:lnTo>
                  <a:pt x="329" y="540"/>
                </a:lnTo>
                <a:lnTo>
                  <a:pt x="328" y="541"/>
                </a:lnTo>
                <a:lnTo>
                  <a:pt x="326" y="541"/>
                </a:lnTo>
                <a:lnTo>
                  <a:pt x="324" y="541"/>
                </a:lnTo>
                <a:lnTo>
                  <a:pt x="317" y="541"/>
                </a:lnTo>
                <a:lnTo>
                  <a:pt x="315" y="541"/>
                </a:lnTo>
                <a:lnTo>
                  <a:pt x="313" y="541"/>
                </a:lnTo>
                <a:lnTo>
                  <a:pt x="312" y="541"/>
                </a:lnTo>
                <a:lnTo>
                  <a:pt x="310" y="541"/>
                </a:lnTo>
                <a:lnTo>
                  <a:pt x="308" y="540"/>
                </a:lnTo>
                <a:lnTo>
                  <a:pt x="306" y="540"/>
                </a:lnTo>
                <a:lnTo>
                  <a:pt x="305" y="539"/>
                </a:lnTo>
                <a:lnTo>
                  <a:pt x="304" y="539"/>
                </a:lnTo>
                <a:lnTo>
                  <a:pt x="303" y="538"/>
                </a:lnTo>
                <a:lnTo>
                  <a:pt x="301" y="537"/>
                </a:lnTo>
                <a:lnTo>
                  <a:pt x="301" y="537"/>
                </a:lnTo>
                <a:lnTo>
                  <a:pt x="300" y="537"/>
                </a:lnTo>
                <a:lnTo>
                  <a:pt x="300" y="537"/>
                </a:lnTo>
                <a:lnTo>
                  <a:pt x="299" y="537"/>
                </a:lnTo>
                <a:lnTo>
                  <a:pt x="299" y="537"/>
                </a:lnTo>
                <a:lnTo>
                  <a:pt x="298" y="537"/>
                </a:lnTo>
                <a:lnTo>
                  <a:pt x="297" y="538"/>
                </a:lnTo>
                <a:lnTo>
                  <a:pt x="296" y="539"/>
                </a:lnTo>
                <a:lnTo>
                  <a:pt x="294" y="540"/>
                </a:lnTo>
                <a:lnTo>
                  <a:pt x="288" y="545"/>
                </a:lnTo>
                <a:lnTo>
                  <a:pt x="285" y="548"/>
                </a:lnTo>
                <a:lnTo>
                  <a:pt x="282" y="551"/>
                </a:lnTo>
                <a:lnTo>
                  <a:pt x="281" y="551"/>
                </a:lnTo>
                <a:lnTo>
                  <a:pt x="280" y="552"/>
                </a:lnTo>
                <a:lnTo>
                  <a:pt x="279" y="554"/>
                </a:lnTo>
                <a:lnTo>
                  <a:pt x="277" y="556"/>
                </a:lnTo>
                <a:lnTo>
                  <a:pt x="276" y="557"/>
                </a:lnTo>
                <a:lnTo>
                  <a:pt x="274" y="558"/>
                </a:lnTo>
                <a:lnTo>
                  <a:pt x="273" y="559"/>
                </a:lnTo>
                <a:lnTo>
                  <a:pt x="272" y="560"/>
                </a:lnTo>
                <a:lnTo>
                  <a:pt x="270" y="561"/>
                </a:lnTo>
                <a:lnTo>
                  <a:pt x="267" y="562"/>
                </a:lnTo>
                <a:lnTo>
                  <a:pt x="265" y="562"/>
                </a:lnTo>
                <a:lnTo>
                  <a:pt x="263" y="563"/>
                </a:lnTo>
                <a:lnTo>
                  <a:pt x="261" y="563"/>
                </a:lnTo>
                <a:lnTo>
                  <a:pt x="259" y="563"/>
                </a:lnTo>
                <a:lnTo>
                  <a:pt x="257" y="563"/>
                </a:lnTo>
                <a:lnTo>
                  <a:pt x="254" y="563"/>
                </a:lnTo>
                <a:lnTo>
                  <a:pt x="252" y="563"/>
                </a:lnTo>
                <a:lnTo>
                  <a:pt x="251" y="563"/>
                </a:lnTo>
                <a:lnTo>
                  <a:pt x="249" y="563"/>
                </a:lnTo>
                <a:lnTo>
                  <a:pt x="247" y="564"/>
                </a:lnTo>
                <a:lnTo>
                  <a:pt x="246" y="564"/>
                </a:lnTo>
                <a:lnTo>
                  <a:pt x="244" y="565"/>
                </a:lnTo>
                <a:lnTo>
                  <a:pt x="243" y="566"/>
                </a:lnTo>
                <a:lnTo>
                  <a:pt x="240" y="568"/>
                </a:lnTo>
                <a:lnTo>
                  <a:pt x="238" y="570"/>
                </a:lnTo>
                <a:lnTo>
                  <a:pt x="237" y="571"/>
                </a:lnTo>
                <a:lnTo>
                  <a:pt x="234" y="573"/>
                </a:lnTo>
                <a:lnTo>
                  <a:pt x="233" y="574"/>
                </a:lnTo>
                <a:lnTo>
                  <a:pt x="231" y="576"/>
                </a:lnTo>
                <a:lnTo>
                  <a:pt x="228" y="578"/>
                </a:lnTo>
                <a:lnTo>
                  <a:pt x="227" y="579"/>
                </a:lnTo>
                <a:lnTo>
                  <a:pt x="226" y="580"/>
                </a:lnTo>
                <a:lnTo>
                  <a:pt x="226" y="580"/>
                </a:lnTo>
                <a:lnTo>
                  <a:pt x="225" y="581"/>
                </a:lnTo>
                <a:lnTo>
                  <a:pt x="225" y="583"/>
                </a:lnTo>
                <a:lnTo>
                  <a:pt x="225" y="584"/>
                </a:lnTo>
                <a:lnTo>
                  <a:pt x="224" y="587"/>
                </a:lnTo>
                <a:lnTo>
                  <a:pt x="224" y="589"/>
                </a:lnTo>
                <a:lnTo>
                  <a:pt x="224" y="590"/>
                </a:lnTo>
                <a:lnTo>
                  <a:pt x="223" y="592"/>
                </a:lnTo>
                <a:lnTo>
                  <a:pt x="223" y="593"/>
                </a:lnTo>
                <a:lnTo>
                  <a:pt x="223" y="594"/>
                </a:lnTo>
                <a:lnTo>
                  <a:pt x="223" y="596"/>
                </a:lnTo>
                <a:lnTo>
                  <a:pt x="223" y="597"/>
                </a:lnTo>
                <a:lnTo>
                  <a:pt x="222" y="599"/>
                </a:lnTo>
                <a:lnTo>
                  <a:pt x="222" y="600"/>
                </a:lnTo>
                <a:lnTo>
                  <a:pt x="222" y="600"/>
                </a:lnTo>
                <a:lnTo>
                  <a:pt x="222" y="600"/>
                </a:lnTo>
                <a:lnTo>
                  <a:pt x="221" y="601"/>
                </a:lnTo>
                <a:lnTo>
                  <a:pt x="221" y="601"/>
                </a:lnTo>
                <a:lnTo>
                  <a:pt x="220" y="602"/>
                </a:lnTo>
                <a:lnTo>
                  <a:pt x="218" y="603"/>
                </a:lnTo>
                <a:lnTo>
                  <a:pt x="217" y="603"/>
                </a:lnTo>
                <a:lnTo>
                  <a:pt x="217" y="604"/>
                </a:lnTo>
                <a:lnTo>
                  <a:pt x="216" y="604"/>
                </a:lnTo>
                <a:lnTo>
                  <a:pt x="216" y="605"/>
                </a:lnTo>
                <a:lnTo>
                  <a:pt x="214" y="609"/>
                </a:lnTo>
                <a:lnTo>
                  <a:pt x="214" y="610"/>
                </a:lnTo>
                <a:lnTo>
                  <a:pt x="213" y="611"/>
                </a:lnTo>
                <a:lnTo>
                  <a:pt x="211" y="613"/>
                </a:lnTo>
                <a:lnTo>
                  <a:pt x="211" y="614"/>
                </a:lnTo>
                <a:lnTo>
                  <a:pt x="210" y="614"/>
                </a:lnTo>
                <a:lnTo>
                  <a:pt x="210" y="615"/>
                </a:lnTo>
                <a:lnTo>
                  <a:pt x="209" y="615"/>
                </a:lnTo>
                <a:lnTo>
                  <a:pt x="208" y="615"/>
                </a:lnTo>
                <a:lnTo>
                  <a:pt x="207" y="616"/>
                </a:lnTo>
                <a:lnTo>
                  <a:pt x="206" y="616"/>
                </a:lnTo>
                <a:lnTo>
                  <a:pt x="203" y="616"/>
                </a:lnTo>
                <a:lnTo>
                  <a:pt x="201" y="616"/>
                </a:lnTo>
                <a:lnTo>
                  <a:pt x="200" y="617"/>
                </a:lnTo>
                <a:lnTo>
                  <a:pt x="199" y="617"/>
                </a:lnTo>
                <a:lnTo>
                  <a:pt x="198" y="617"/>
                </a:lnTo>
                <a:lnTo>
                  <a:pt x="197" y="618"/>
                </a:lnTo>
                <a:lnTo>
                  <a:pt x="195" y="619"/>
                </a:lnTo>
                <a:lnTo>
                  <a:pt x="194" y="620"/>
                </a:lnTo>
                <a:lnTo>
                  <a:pt x="192" y="622"/>
                </a:lnTo>
                <a:lnTo>
                  <a:pt x="190" y="623"/>
                </a:lnTo>
                <a:lnTo>
                  <a:pt x="190" y="624"/>
                </a:lnTo>
                <a:lnTo>
                  <a:pt x="189" y="625"/>
                </a:lnTo>
                <a:lnTo>
                  <a:pt x="189" y="626"/>
                </a:lnTo>
                <a:lnTo>
                  <a:pt x="188" y="627"/>
                </a:lnTo>
                <a:lnTo>
                  <a:pt x="189" y="627"/>
                </a:lnTo>
                <a:lnTo>
                  <a:pt x="188" y="628"/>
                </a:lnTo>
                <a:lnTo>
                  <a:pt x="187" y="629"/>
                </a:lnTo>
                <a:lnTo>
                  <a:pt x="186" y="630"/>
                </a:lnTo>
                <a:lnTo>
                  <a:pt x="185" y="631"/>
                </a:lnTo>
                <a:lnTo>
                  <a:pt x="183" y="632"/>
                </a:lnTo>
                <a:lnTo>
                  <a:pt x="182" y="632"/>
                </a:lnTo>
                <a:lnTo>
                  <a:pt x="181" y="632"/>
                </a:lnTo>
                <a:lnTo>
                  <a:pt x="178" y="633"/>
                </a:lnTo>
                <a:lnTo>
                  <a:pt x="177" y="633"/>
                </a:lnTo>
                <a:lnTo>
                  <a:pt x="176" y="633"/>
                </a:lnTo>
                <a:lnTo>
                  <a:pt x="176" y="633"/>
                </a:lnTo>
                <a:lnTo>
                  <a:pt x="175" y="633"/>
                </a:lnTo>
                <a:lnTo>
                  <a:pt x="174" y="633"/>
                </a:lnTo>
                <a:lnTo>
                  <a:pt x="174" y="632"/>
                </a:lnTo>
                <a:lnTo>
                  <a:pt x="174" y="632"/>
                </a:lnTo>
                <a:lnTo>
                  <a:pt x="173" y="631"/>
                </a:lnTo>
                <a:lnTo>
                  <a:pt x="172" y="628"/>
                </a:lnTo>
                <a:lnTo>
                  <a:pt x="172" y="627"/>
                </a:lnTo>
                <a:lnTo>
                  <a:pt x="171" y="625"/>
                </a:lnTo>
                <a:lnTo>
                  <a:pt x="169" y="623"/>
                </a:lnTo>
                <a:lnTo>
                  <a:pt x="167" y="621"/>
                </a:lnTo>
                <a:lnTo>
                  <a:pt x="167" y="619"/>
                </a:lnTo>
                <a:lnTo>
                  <a:pt x="166" y="619"/>
                </a:lnTo>
                <a:lnTo>
                  <a:pt x="166" y="619"/>
                </a:lnTo>
                <a:lnTo>
                  <a:pt x="165" y="619"/>
                </a:lnTo>
                <a:lnTo>
                  <a:pt x="164" y="619"/>
                </a:lnTo>
                <a:lnTo>
                  <a:pt x="163" y="620"/>
                </a:lnTo>
                <a:lnTo>
                  <a:pt x="163" y="620"/>
                </a:lnTo>
                <a:lnTo>
                  <a:pt x="162" y="621"/>
                </a:lnTo>
                <a:lnTo>
                  <a:pt x="160" y="623"/>
                </a:lnTo>
                <a:lnTo>
                  <a:pt x="159" y="624"/>
                </a:lnTo>
                <a:lnTo>
                  <a:pt x="159" y="625"/>
                </a:lnTo>
                <a:lnTo>
                  <a:pt x="158" y="625"/>
                </a:lnTo>
                <a:lnTo>
                  <a:pt x="158" y="625"/>
                </a:lnTo>
                <a:lnTo>
                  <a:pt x="157" y="625"/>
                </a:lnTo>
                <a:lnTo>
                  <a:pt x="156" y="625"/>
                </a:lnTo>
                <a:lnTo>
                  <a:pt x="156" y="625"/>
                </a:lnTo>
                <a:lnTo>
                  <a:pt x="155" y="624"/>
                </a:lnTo>
                <a:lnTo>
                  <a:pt x="155" y="624"/>
                </a:lnTo>
                <a:lnTo>
                  <a:pt x="154" y="622"/>
                </a:lnTo>
                <a:lnTo>
                  <a:pt x="154" y="621"/>
                </a:lnTo>
                <a:lnTo>
                  <a:pt x="154" y="620"/>
                </a:lnTo>
                <a:lnTo>
                  <a:pt x="154" y="618"/>
                </a:lnTo>
                <a:lnTo>
                  <a:pt x="154" y="618"/>
                </a:lnTo>
                <a:lnTo>
                  <a:pt x="154" y="618"/>
                </a:lnTo>
                <a:lnTo>
                  <a:pt x="154" y="617"/>
                </a:lnTo>
                <a:lnTo>
                  <a:pt x="153" y="617"/>
                </a:lnTo>
                <a:lnTo>
                  <a:pt x="153" y="617"/>
                </a:lnTo>
                <a:lnTo>
                  <a:pt x="153" y="618"/>
                </a:lnTo>
                <a:lnTo>
                  <a:pt x="153" y="618"/>
                </a:lnTo>
                <a:lnTo>
                  <a:pt x="152" y="618"/>
                </a:lnTo>
                <a:lnTo>
                  <a:pt x="152" y="619"/>
                </a:lnTo>
                <a:lnTo>
                  <a:pt x="149" y="619"/>
                </a:lnTo>
                <a:lnTo>
                  <a:pt x="147" y="619"/>
                </a:lnTo>
                <a:lnTo>
                  <a:pt x="146" y="619"/>
                </a:lnTo>
                <a:lnTo>
                  <a:pt x="146" y="619"/>
                </a:lnTo>
                <a:lnTo>
                  <a:pt x="146" y="619"/>
                </a:lnTo>
                <a:lnTo>
                  <a:pt x="145" y="619"/>
                </a:lnTo>
                <a:lnTo>
                  <a:pt x="145" y="619"/>
                </a:lnTo>
                <a:lnTo>
                  <a:pt x="144" y="620"/>
                </a:lnTo>
                <a:lnTo>
                  <a:pt x="144" y="619"/>
                </a:lnTo>
                <a:lnTo>
                  <a:pt x="144" y="619"/>
                </a:lnTo>
                <a:lnTo>
                  <a:pt x="143" y="617"/>
                </a:lnTo>
                <a:lnTo>
                  <a:pt x="142" y="615"/>
                </a:lnTo>
                <a:lnTo>
                  <a:pt x="142" y="614"/>
                </a:lnTo>
                <a:lnTo>
                  <a:pt x="141" y="613"/>
                </a:lnTo>
                <a:lnTo>
                  <a:pt x="140" y="611"/>
                </a:lnTo>
                <a:lnTo>
                  <a:pt x="137" y="607"/>
                </a:lnTo>
                <a:lnTo>
                  <a:pt x="136" y="606"/>
                </a:lnTo>
                <a:lnTo>
                  <a:pt x="135" y="605"/>
                </a:lnTo>
                <a:lnTo>
                  <a:pt x="134" y="604"/>
                </a:lnTo>
                <a:lnTo>
                  <a:pt x="133" y="604"/>
                </a:lnTo>
                <a:lnTo>
                  <a:pt x="131" y="603"/>
                </a:lnTo>
                <a:lnTo>
                  <a:pt x="130" y="602"/>
                </a:lnTo>
                <a:lnTo>
                  <a:pt x="129" y="602"/>
                </a:lnTo>
                <a:lnTo>
                  <a:pt x="128" y="602"/>
                </a:lnTo>
                <a:lnTo>
                  <a:pt x="123" y="601"/>
                </a:lnTo>
                <a:lnTo>
                  <a:pt x="122" y="600"/>
                </a:lnTo>
                <a:lnTo>
                  <a:pt x="121" y="600"/>
                </a:lnTo>
                <a:lnTo>
                  <a:pt x="120" y="599"/>
                </a:lnTo>
                <a:lnTo>
                  <a:pt x="119" y="598"/>
                </a:lnTo>
                <a:lnTo>
                  <a:pt x="118" y="598"/>
                </a:lnTo>
                <a:lnTo>
                  <a:pt x="118" y="597"/>
                </a:lnTo>
                <a:lnTo>
                  <a:pt x="118" y="597"/>
                </a:lnTo>
                <a:lnTo>
                  <a:pt x="118" y="597"/>
                </a:lnTo>
                <a:lnTo>
                  <a:pt x="118" y="596"/>
                </a:lnTo>
                <a:lnTo>
                  <a:pt x="118" y="595"/>
                </a:lnTo>
                <a:lnTo>
                  <a:pt x="119" y="594"/>
                </a:lnTo>
                <a:lnTo>
                  <a:pt x="119" y="593"/>
                </a:lnTo>
                <a:lnTo>
                  <a:pt x="120" y="593"/>
                </a:lnTo>
                <a:lnTo>
                  <a:pt x="120" y="592"/>
                </a:lnTo>
                <a:lnTo>
                  <a:pt x="121" y="592"/>
                </a:lnTo>
                <a:lnTo>
                  <a:pt x="122" y="592"/>
                </a:lnTo>
                <a:lnTo>
                  <a:pt x="123" y="591"/>
                </a:lnTo>
                <a:lnTo>
                  <a:pt x="124" y="591"/>
                </a:lnTo>
                <a:lnTo>
                  <a:pt x="125" y="591"/>
                </a:lnTo>
                <a:lnTo>
                  <a:pt x="126" y="591"/>
                </a:lnTo>
                <a:lnTo>
                  <a:pt x="129" y="591"/>
                </a:lnTo>
                <a:lnTo>
                  <a:pt x="132" y="592"/>
                </a:lnTo>
                <a:lnTo>
                  <a:pt x="133" y="592"/>
                </a:lnTo>
                <a:lnTo>
                  <a:pt x="133" y="592"/>
                </a:lnTo>
                <a:lnTo>
                  <a:pt x="134" y="592"/>
                </a:lnTo>
                <a:lnTo>
                  <a:pt x="134" y="591"/>
                </a:lnTo>
                <a:lnTo>
                  <a:pt x="134" y="591"/>
                </a:lnTo>
                <a:lnTo>
                  <a:pt x="135" y="591"/>
                </a:lnTo>
                <a:lnTo>
                  <a:pt x="135" y="590"/>
                </a:lnTo>
                <a:lnTo>
                  <a:pt x="135" y="590"/>
                </a:lnTo>
                <a:lnTo>
                  <a:pt x="135" y="589"/>
                </a:lnTo>
                <a:lnTo>
                  <a:pt x="135" y="587"/>
                </a:lnTo>
                <a:lnTo>
                  <a:pt x="134" y="585"/>
                </a:lnTo>
                <a:lnTo>
                  <a:pt x="134" y="584"/>
                </a:lnTo>
                <a:lnTo>
                  <a:pt x="134" y="583"/>
                </a:lnTo>
                <a:lnTo>
                  <a:pt x="134" y="582"/>
                </a:lnTo>
                <a:lnTo>
                  <a:pt x="134" y="582"/>
                </a:lnTo>
                <a:lnTo>
                  <a:pt x="135" y="580"/>
                </a:lnTo>
                <a:lnTo>
                  <a:pt x="136" y="579"/>
                </a:lnTo>
                <a:lnTo>
                  <a:pt x="136" y="578"/>
                </a:lnTo>
                <a:lnTo>
                  <a:pt x="136" y="577"/>
                </a:lnTo>
                <a:lnTo>
                  <a:pt x="136" y="577"/>
                </a:lnTo>
                <a:lnTo>
                  <a:pt x="136" y="576"/>
                </a:lnTo>
                <a:lnTo>
                  <a:pt x="136" y="575"/>
                </a:lnTo>
                <a:lnTo>
                  <a:pt x="136" y="574"/>
                </a:lnTo>
                <a:lnTo>
                  <a:pt x="136" y="572"/>
                </a:lnTo>
                <a:lnTo>
                  <a:pt x="135" y="568"/>
                </a:lnTo>
                <a:lnTo>
                  <a:pt x="134" y="566"/>
                </a:lnTo>
                <a:lnTo>
                  <a:pt x="133" y="563"/>
                </a:lnTo>
                <a:lnTo>
                  <a:pt x="131" y="558"/>
                </a:lnTo>
                <a:lnTo>
                  <a:pt x="130" y="556"/>
                </a:lnTo>
                <a:lnTo>
                  <a:pt x="128" y="553"/>
                </a:lnTo>
                <a:lnTo>
                  <a:pt x="127" y="551"/>
                </a:lnTo>
                <a:lnTo>
                  <a:pt x="125" y="547"/>
                </a:lnTo>
                <a:lnTo>
                  <a:pt x="124" y="547"/>
                </a:lnTo>
                <a:lnTo>
                  <a:pt x="124" y="546"/>
                </a:lnTo>
                <a:lnTo>
                  <a:pt x="123" y="545"/>
                </a:lnTo>
                <a:lnTo>
                  <a:pt x="123" y="544"/>
                </a:lnTo>
                <a:lnTo>
                  <a:pt x="123" y="540"/>
                </a:lnTo>
                <a:lnTo>
                  <a:pt x="123" y="539"/>
                </a:lnTo>
                <a:lnTo>
                  <a:pt x="123" y="536"/>
                </a:lnTo>
                <a:lnTo>
                  <a:pt x="123" y="535"/>
                </a:lnTo>
                <a:lnTo>
                  <a:pt x="122" y="534"/>
                </a:lnTo>
                <a:lnTo>
                  <a:pt x="122" y="533"/>
                </a:lnTo>
                <a:lnTo>
                  <a:pt x="121" y="532"/>
                </a:lnTo>
                <a:lnTo>
                  <a:pt x="119" y="530"/>
                </a:lnTo>
                <a:lnTo>
                  <a:pt x="118" y="529"/>
                </a:lnTo>
                <a:lnTo>
                  <a:pt x="117" y="529"/>
                </a:lnTo>
                <a:lnTo>
                  <a:pt x="117" y="528"/>
                </a:lnTo>
                <a:lnTo>
                  <a:pt x="116" y="527"/>
                </a:lnTo>
                <a:lnTo>
                  <a:pt x="116" y="526"/>
                </a:lnTo>
                <a:lnTo>
                  <a:pt x="116" y="525"/>
                </a:lnTo>
                <a:lnTo>
                  <a:pt x="116" y="524"/>
                </a:lnTo>
                <a:lnTo>
                  <a:pt x="116" y="523"/>
                </a:lnTo>
                <a:lnTo>
                  <a:pt x="117" y="520"/>
                </a:lnTo>
                <a:lnTo>
                  <a:pt x="117" y="519"/>
                </a:lnTo>
                <a:lnTo>
                  <a:pt x="117" y="517"/>
                </a:lnTo>
                <a:lnTo>
                  <a:pt x="117" y="515"/>
                </a:lnTo>
                <a:lnTo>
                  <a:pt x="117" y="513"/>
                </a:lnTo>
                <a:lnTo>
                  <a:pt x="116" y="509"/>
                </a:lnTo>
                <a:lnTo>
                  <a:pt x="115" y="507"/>
                </a:lnTo>
                <a:lnTo>
                  <a:pt x="114" y="504"/>
                </a:lnTo>
                <a:lnTo>
                  <a:pt x="114" y="503"/>
                </a:lnTo>
                <a:lnTo>
                  <a:pt x="113" y="502"/>
                </a:lnTo>
                <a:lnTo>
                  <a:pt x="113" y="501"/>
                </a:lnTo>
                <a:lnTo>
                  <a:pt x="114" y="499"/>
                </a:lnTo>
                <a:lnTo>
                  <a:pt x="114" y="497"/>
                </a:lnTo>
                <a:lnTo>
                  <a:pt x="115" y="492"/>
                </a:lnTo>
                <a:lnTo>
                  <a:pt x="116" y="489"/>
                </a:lnTo>
                <a:lnTo>
                  <a:pt x="116" y="488"/>
                </a:lnTo>
                <a:lnTo>
                  <a:pt x="116" y="487"/>
                </a:lnTo>
                <a:lnTo>
                  <a:pt x="116" y="486"/>
                </a:lnTo>
                <a:lnTo>
                  <a:pt x="116" y="481"/>
                </a:lnTo>
                <a:lnTo>
                  <a:pt x="116" y="480"/>
                </a:lnTo>
                <a:lnTo>
                  <a:pt x="116" y="479"/>
                </a:lnTo>
                <a:lnTo>
                  <a:pt x="117" y="478"/>
                </a:lnTo>
                <a:lnTo>
                  <a:pt x="117" y="477"/>
                </a:lnTo>
                <a:lnTo>
                  <a:pt x="118" y="473"/>
                </a:lnTo>
                <a:lnTo>
                  <a:pt x="118" y="471"/>
                </a:lnTo>
                <a:lnTo>
                  <a:pt x="119" y="469"/>
                </a:lnTo>
                <a:lnTo>
                  <a:pt x="119" y="468"/>
                </a:lnTo>
                <a:lnTo>
                  <a:pt x="118" y="466"/>
                </a:lnTo>
                <a:lnTo>
                  <a:pt x="118" y="465"/>
                </a:lnTo>
                <a:lnTo>
                  <a:pt x="118" y="463"/>
                </a:lnTo>
                <a:lnTo>
                  <a:pt x="118" y="462"/>
                </a:lnTo>
                <a:lnTo>
                  <a:pt x="117" y="460"/>
                </a:lnTo>
                <a:lnTo>
                  <a:pt x="116" y="458"/>
                </a:lnTo>
                <a:lnTo>
                  <a:pt x="115" y="457"/>
                </a:lnTo>
                <a:lnTo>
                  <a:pt x="114" y="455"/>
                </a:lnTo>
                <a:lnTo>
                  <a:pt x="114" y="454"/>
                </a:lnTo>
                <a:lnTo>
                  <a:pt x="113" y="453"/>
                </a:lnTo>
                <a:lnTo>
                  <a:pt x="112" y="453"/>
                </a:lnTo>
                <a:lnTo>
                  <a:pt x="111" y="452"/>
                </a:lnTo>
                <a:lnTo>
                  <a:pt x="110" y="451"/>
                </a:lnTo>
                <a:lnTo>
                  <a:pt x="109" y="451"/>
                </a:lnTo>
                <a:lnTo>
                  <a:pt x="108" y="451"/>
                </a:lnTo>
                <a:lnTo>
                  <a:pt x="108" y="451"/>
                </a:lnTo>
                <a:lnTo>
                  <a:pt x="107" y="450"/>
                </a:lnTo>
                <a:lnTo>
                  <a:pt x="106" y="451"/>
                </a:lnTo>
                <a:lnTo>
                  <a:pt x="100" y="451"/>
                </a:lnTo>
                <a:lnTo>
                  <a:pt x="99" y="451"/>
                </a:lnTo>
                <a:lnTo>
                  <a:pt x="98" y="451"/>
                </a:lnTo>
                <a:lnTo>
                  <a:pt x="93" y="451"/>
                </a:lnTo>
                <a:lnTo>
                  <a:pt x="91" y="451"/>
                </a:lnTo>
                <a:lnTo>
                  <a:pt x="88" y="451"/>
                </a:lnTo>
                <a:lnTo>
                  <a:pt x="83" y="450"/>
                </a:lnTo>
                <a:lnTo>
                  <a:pt x="81" y="450"/>
                </a:lnTo>
                <a:lnTo>
                  <a:pt x="79" y="450"/>
                </a:lnTo>
                <a:lnTo>
                  <a:pt x="78" y="450"/>
                </a:lnTo>
                <a:lnTo>
                  <a:pt x="77" y="450"/>
                </a:lnTo>
                <a:lnTo>
                  <a:pt x="75" y="451"/>
                </a:lnTo>
                <a:lnTo>
                  <a:pt x="72" y="451"/>
                </a:lnTo>
                <a:lnTo>
                  <a:pt x="71" y="451"/>
                </a:lnTo>
                <a:lnTo>
                  <a:pt x="71" y="452"/>
                </a:lnTo>
                <a:lnTo>
                  <a:pt x="70" y="452"/>
                </a:lnTo>
                <a:lnTo>
                  <a:pt x="69" y="451"/>
                </a:lnTo>
                <a:lnTo>
                  <a:pt x="69" y="451"/>
                </a:lnTo>
                <a:lnTo>
                  <a:pt x="68" y="451"/>
                </a:lnTo>
                <a:lnTo>
                  <a:pt x="67" y="450"/>
                </a:lnTo>
                <a:lnTo>
                  <a:pt x="66" y="450"/>
                </a:lnTo>
                <a:lnTo>
                  <a:pt x="66" y="450"/>
                </a:lnTo>
                <a:lnTo>
                  <a:pt x="65" y="449"/>
                </a:lnTo>
                <a:lnTo>
                  <a:pt x="65" y="449"/>
                </a:lnTo>
                <a:lnTo>
                  <a:pt x="64" y="448"/>
                </a:lnTo>
                <a:lnTo>
                  <a:pt x="64" y="448"/>
                </a:lnTo>
                <a:lnTo>
                  <a:pt x="64" y="447"/>
                </a:lnTo>
                <a:lnTo>
                  <a:pt x="64" y="446"/>
                </a:lnTo>
                <a:lnTo>
                  <a:pt x="64" y="444"/>
                </a:lnTo>
                <a:lnTo>
                  <a:pt x="64" y="441"/>
                </a:lnTo>
                <a:lnTo>
                  <a:pt x="64" y="440"/>
                </a:lnTo>
                <a:lnTo>
                  <a:pt x="63" y="439"/>
                </a:lnTo>
                <a:lnTo>
                  <a:pt x="63" y="438"/>
                </a:lnTo>
                <a:lnTo>
                  <a:pt x="63" y="437"/>
                </a:lnTo>
                <a:lnTo>
                  <a:pt x="62" y="436"/>
                </a:lnTo>
                <a:lnTo>
                  <a:pt x="62" y="436"/>
                </a:lnTo>
                <a:lnTo>
                  <a:pt x="61" y="435"/>
                </a:lnTo>
                <a:lnTo>
                  <a:pt x="61" y="434"/>
                </a:lnTo>
                <a:lnTo>
                  <a:pt x="60" y="434"/>
                </a:lnTo>
                <a:lnTo>
                  <a:pt x="58" y="433"/>
                </a:lnTo>
                <a:lnTo>
                  <a:pt x="54" y="431"/>
                </a:lnTo>
                <a:lnTo>
                  <a:pt x="52" y="430"/>
                </a:lnTo>
                <a:lnTo>
                  <a:pt x="51" y="429"/>
                </a:lnTo>
                <a:lnTo>
                  <a:pt x="50" y="429"/>
                </a:lnTo>
                <a:lnTo>
                  <a:pt x="48" y="429"/>
                </a:lnTo>
                <a:lnTo>
                  <a:pt x="46" y="428"/>
                </a:lnTo>
                <a:lnTo>
                  <a:pt x="44" y="428"/>
                </a:lnTo>
                <a:lnTo>
                  <a:pt x="41" y="428"/>
                </a:lnTo>
                <a:lnTo>
                  <a:pt x="39" y="427"/>
                </a:lnTo>
                <a:lnTo>
                  <a:pt x="36" y="427"/>
                </a:lnTo>
                <a:lnTo>
                  <a:pt x="31" y="425"/>
                </a:lnTo>
                <a:lnTo>
                  <a:pt x="30" y="425"/>
                </a:lnTo>
                <a:lnTo>
                  <a:pt x="28" y="425"/>
                </a:lnTo>
                <a:lnTo>
                  <a:pt x="23" y="424"/>
                </a:lnTo>
                <a:lnTo>
                  <a:pt x="21" y="424"/>
                </a:lnTo>
                <a:lnTo>
                  <a:pt x="18" y="424"/>
                </a:lnTo>
                <a:lnTo>
                  <a:pt x="14" y="423"/>
                </a:lnTo>
                <a:lnTo>
                  <a:pt x="11" y="422"/>
                </a:lnTo>
                <a:lnTo>
                  <a:pt x="10" y="421"/>
                </a:lnTo>
                <a:lnTo>
                  <a:pt x="8" y="421"/>
                </a:lnTo>
                <a:lnTo>
                  <a:pt x="6" y="419"/>
                </a:lnTo>
                <a:lnTo>
                  <a:pt x="1" y="416"/>
                </a:lnTo>
                <a:lnTo>
                  <a:pt x="1" y="416"/>
                </a:lnTo>
                <a:lnTo>
                  <a:pt x="0" y="415"/>
                </a:lnTo>
                <a:lnTo>
                  <a:pt x="0" y="415"/>
                </a:lnTo>
                <a:lnTo>
                  <a:pt x="1" y="415"/>
                </a:lnTo>
                <a:lnTo>
                  <a:pt x="1" y="414"/>
                </a:lnTo>
                <a:lnTo>
                  <a:pt x="1" y="414"/>
                </a:lnTo>
                <a:lnTo>
                  <a:pt x="2" y="413"/>
                </a:lnTo>
                <a:lnTo>
                  <a:pt x="3" y="412"/>
                </a:lnTo>
                <a:lnTo>
                  <a:pt x="4" y="412"/>
                </a:lnTo>
                <a:lnTo>
                  <a:pt x="9" y="409"/>
                </a:lnTo>
                <a:lnTo>
                  <a:pt x="12" y="407"/>
                </a:lnTo>
                <a:lnTo>
                  <a:pt x="15" y="405"/>
                </a:lnTo>
                <a:lnTo>
                  <a:pt x="16" y="404"/>
                </a:lnTo>
                <a:lnTo>
                  <a:pt x="17" y="403"/>
                </a:lnTo>
                <a:lnTo>
                  <a:pt x="19" y="401"/>
                </a:lnTo>
                <a:lnTo>
                  <a:pt x="26" y="394"/>
                </a:lnTo>
                <a:lnTo>
                  <a:pt x="27" y="392"/>
                </a:lnTo>
                <a:lnTo>
                  <a:pt x="29" y="390"/>
                </a:lnTo>
                <a:lnTo>
                  <a:pt x="30" y="388"/>
                </a:lnTo>
                <a:lnTo>
                  <a:pt x="30" y="387"/>
                </a:lnTo>
                <a:lnTo>
                  <a:pt x="31" y="385"/>
                </a:lnTo>
                <a:lnTo>
                  <a:pt x="31" y="384"/>
                </a:lnTo>
                <a:lnTo>
                  <a:pt x="32" y="381"/>
                </a:lnTo>
                <a:lnTo>
                  <a:pt x="32" y="374"/>
                </a:lnTo>
                <a:lnTo>
                  <a:pt x="33" y="370"/>
                </a:lnTo>
                <a:lnTo>
                  <a:pt x="33" y="366"/>
                </a:lnTo>
                <a:lnTo>
                  <a:pt x="34" y="364"/>
                </a:lnTo>
                <a:lnTo>
                  <a:pt x="34" y="362"/>
                </a:lnTo>
                <a:lnTo>
                  <a:pt x="35" y="360"/>
                </a:lnTo>
                <a:lnTo>
                  <a:pt x="35" y="359"/>
                </a:lnTo>
                <a:lnTo>
                  <a:pt x="36" y="357"/>
                </a:lnTo>
                <a:lnTo>
                  <a:pt x="37" y="356"/>
                </a:lnTo>
                <a:lnTo>
                  <a:pt x="37" y="354"/>
                </a:lnTo>
                <a:lnTo>
                  <a:pt x="38" y="354"/>
                </a:lnTo>
                <a:lnTo>
                  <a:pt x="39" y="353"/>
                </a:lnTo>
                <a:lnTo>
                  <a:pt x="39" y="352"/>
                </a:lnTo>
                <a:lnTo>
                  <a:pt x="40" y="351"/>
                </a:lnTo>
                <a:lnTo>
                  <a:pt x="41" y="351"/>
                </a:lnTo>
                <a:lnTo>
                  <a:pt x="42" y="351"/>
                </a:lnTo>
                <a:lnTo>
                  <a:pt x="43" y="351"/>
                </a:lnTo>
                <a:lnTo>
                  <a:pt x="44" y="351"/>
                </a:lnTo>
                <a:lnTo>
                  <a:pt x="45" y="351"/>
                </a:lnTo>
                <a:lnTo>
                  <a:pt x="50" y="352"/>
                </a:lnTo>
                <a:lnTo>
                  <a:pt x="51" y="352"/>
                </a:lnTo>
                <a:lnTo>
                  <a:pt x="53" y="352"/>
                </a:lnTo>
                <a:lnTo>
                  <a:pt x="55" y="352"/>
                </a:lnTo>
                <a:lnTo>
                  <a:pt x="56" y="353"/>
                </a:lnTo>
                <a:lnTo>
                  <a:pt x="58" y="352"/>
                </a:lnTo>
                <a:lnTo>
                  <a:pt x="60" y="352"/>
                </a:lnTo>
                <a:lnTo>
                  <a:pt x="63" y="352"/>
                </a:lnTo>
                <a:lnTo>
                  <a:pt x="65" y="351"/>
                </a:lnTo>
                <a:lnTo>
                  <a:pt x="68" y="351"/>
                </a:lnTo>
                <a:lnTo>
                  <a:pt x="73" y="349"/>
                </a:lnTo>
                <a:lnTo>
                  <a:pt x="74" y="348"/>
                </a:lnTo>
                <a:lnTo>
                  <a:pt x="76" y="348"/>
                </a:lnTo>
                <a:lnTo>
                  <a:pt x="77" y="348"/>
                </a:lnTo>
                <a:lnTo>
                  <a:pt x="78" y="348"/>
                </a:lnTo>
                <a:lnTo>
                  <a:pt x="79" y="348"/>
                </a:lnTo>
                <a:lnTo>
                  <a:pt x="80" y="348"/>
                </a:lnTo>
                <a:lnTo>
                  <a:pt x="81" y="348"/>
                </a:lnTo>
                <a:lnTo>
                  <a:pt x="84" y="350"/>
                </a:lnTo>
                <a:lnTo>
                  <a:pt x="85" y="350"/>
                </a:lnTo>
                <a:lnTo>
                  <a:pt x="86" y="350"/>
                </a:lnTo>
                <a:lnTo>
                  <a:pt x="91" y="351"/>
                </a:lnTo>
                <a:lnTo>
                  <a:pt x="95" y="352"/>
                </a:lnTo>
                <a:lnTo>
                  <a:pt x="97" y="352"/>
                </a:lnTo>
                <a:lnTo>
                  <a:pt x="98" y="352"/>
                </a:lnTo>
                <a:lnTo>
                  <a:pt x="99" y="352"/>
                </a:lnTo>
                <a:lnTo>
                  <a:pt x="100" y="352"/>
                </a:lnTo>
                <a:lnTo>
                  <a:pt x="101" y="352"/>
                </a:lnTo>
                <a:lnTo>
                  <a:pt x="102" y="351"/>
                </a:lnTo>
                <a:lnTo>
                  <a:pt x="103" y="351"/>
                </a:lnTo>
                <a:lnTo>
                  <a:pt x="104" y="351"/>
                </a:lnTo>
                <a:lnTo>
                  <a:pt x="104" y="350"/>
                </a:lnTo>
                <a:lnTo>
                  <a:pt x="105" y="350"/>
                </a:lnTo>
                <a:lnTo>
                  <a:pt x="106" y="349"/>
                </a:lnTo>
                <a:lnTo>
                  <a:pt x="107" y="348"/>
                </a:lnTo>
                <a:lnTo>
                  <a:pt x="110" y="343"/>
                </a:lnTo>
                <a:lnTo>
                  <a:pt x="111" y="341"/>
                </a:lnTo>
                <a:lnTo>
                  <a:pt x="111" y="340"/>
                </a:lnTo>
                <a:lnTo>
                  <a:pt x="115" y="333"/>
                </a:lnTo>
                <a:lnTo>
                  <a:pt x="116" y="331"/>
                </a:lnTo>
                <a:lnTo>
                  <a:pt x="117" y="329"/>
                </a:lnTo>
                <a:lnTo>
                  <a:pt x="118" y="325"/>
                </a:lnTo>
                <a:lnTo>
                  <a:pt x="119" y="324"/>
                </a:lnTo>
                <a:lnTo>
                  <a:pt x="119" y="321"/>
                </a:lnTo>
                <a:lnTo>
                  <a:pt x="120" y="318"/>
                </a:lnTo>
                <a:lnTo>
                  <a:pt x="120" y="316"/>
                </a:lnTo>
                <a:lnTo>
                  <a:pt x="120" y="315"/>
                </a:lnTo>
                <a:lnTo>
                  <a:pt x="121" y="313"/>
                </a:lnTo>
                <a:lnTo>
                  <a:pt x="123" y="307"/>
                </a:lnTo>
              </a:path>
            </a:pathLst>
          </a:custGeom>
          <a:noFill/>
          <a:ln w="26988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432" name="Freeform 273">
            <a:extLst>
              <a:ext uri="{FF2B5EF4-FFF2-40B4-BE49-F238E27FC236}">
                <a16:creationId xmlns:a16="http://schemas.microsoft.com/office/drawing/2014/main" id="{44D8D1CB-1CCA-424E-BF5E-45476BA35FF0}"/>
              </a:ext>
            </a:extLst>
          </p:cNvPr>
          <p:cNvSpPr>
            <a:spLocks/>
          </p:cNvSpPr>
          <p:nvPr/>
        </p:nvSpPr>
        <p:spPr bwMode="auto">
          <a:xfrm>
            <a:off x="7869768" y="1500542"/>
            <a:ext cx="496275" cy="312847"/>
          </a:xfrm>
          <a:custGeom>
            <a:avLst/>
            <a:gdLst>
              <a:gd name="T0" fmla="*/ 5 w 487"/>
              <a:gd name="T1" fmla="*/ 300 h 307"/>
              <a:gd name="T2" fmla="*/ 12 w 487"/>
              <a:gd name="T3" fmla="*/ 297 h 307"/>
              <a:gd name="T4" fmla="*/ 22 w 487"/>
              <a:gd name="T5" fmla="*/ 302 h 307"/>
              <a:gd name="T6" fmla="*/ 30 w 487"/>
              <a:gd name="T7" fmla="*/ 304 h 307"/>
              <a:gd name="T8" fmla="*/ 35 w 487"/>
              <a:gd name="T9" fmla="*/ 301 h 307"/>
              <a:gd name="T10" fmla="*/ 41 w 487"/>
              <a:gd name="T11" fmla="*/ 289 h 307"/>
              <a:gd name="T12" fmla="*/ 55 w 487"/>
              <a:gd name="T13" fmla="*/ 278 h 307"/>
              <a:gd name="T14" fmla="*/ 60 w 487"/>
              <a:gd name="T15" fmla="*/ 265 h 307"/>
              <a:gd name="T16" fmla="*/ 63 w 487"/>
              <a:gd name="T17" fmla="*/ 263 h 307"/>
              <a:gd name="T18" fmla="*/ 71 w 487"/>
              <a:gd name="T19" fmla="*/ 269 h 307"/>
              <a:gd name="T20" fmla="*/ 82 w 487"/>
              <a:gd name="T21" fmla="*/ 283 h 307"/>
              <a:gd name="T22" fmla="*/ 93 w 487"/>
              <a:gd name="T23" fmla="*/ 288 h 307"/>
              <a:gd name="T24" fmla="*/ 99 w 487"/>
              <a:gd name="T25" fmla="*/ 286 h 307"/>
              <a:gd name="T26" fmla="*/ 118 w 487"/>
              <a:gd name="T27" fmla="*/ 268 h 307"/>
              <a:gd name="T28" fmla="*/ 121 w 487"/>
              <a:gd name="T29" fmla="*/ 259 h 307"/>
              <a:gd name="T30" fmla="*/ 127 w 487"/>
              <a:gd name="T31" fmla="*/ 247 h 307"/>
              <a:gd name="T32" fmla="*/ 128 w 487"/>
              <a:gd name="T33" fmla="*/ 238 h 307"/>
              <a:gd name="T34" fmla="*/ 128 w 487"/>
              <a:gd name="T35" fmla="*/ 226 h 307"/>
              <a:gd name="T36" fmla="*/ 134 w 487"/>
              <a:gd name="T37" fmla="*/ 221 h 307"/>
              <a:gd name="T38" fmla="*/ 153 w 487"/>
              <a:gd name="T39" fmla="*/ 220 h 307"/>
              <a:gd name="T40" fmla="*/ 166 w 487"/>
              <a:gd name="T41" fmla="*/ 215 h 307"/>
              <a:gd name="T42" fmla="*/ 178 w 487"/>
              <a:gd name="T43" fmla="*/ 210 h 307"/>
              <a:gd name="T44" fmla="*/ 190 w 487"/>
              <a:gd name="T45" fmla="*/ 214 h 307"/>
              <a:gd name="T46" fmla="*/ 198 w 487"/>
              <a:gd name="T47" fmla="*/ 215 h 307"/>
              <a:gd name="T48" fmla="*/ 208 w 487"/>
              <a:gd name="T49" fmla="*/ 210 h 307"/>
              <a:gd name="T50" fmla="*/ 229 w 487"/>
              <a:gd name="T51" fmla="*/ 208 h 307"/>
              <a:gd name="T52" fmla="*/ 246 w 487"/>
              <a:gd name="T53" fmla="*/ 212 h 307"/>
              <a:gd name="T54" fmla="*/ 260 w 487"/>
              <a:gd name="T55" fmla="*/ 211 h 307"/>
              <a:gd name="T56" fmla="*/ 272 w 487"/>
              <a:gd name="T57" fmla="*/ 204 h 307"/>
              <a:gd name="T58" fmla="*/ 277 w 487"/>
              <a:gd name="T59" fmla="*/ 198 h 307"/>
              <a:gd name="T60" fmla="*/ 278 w 487"/>
              <a:gd name="T61" fmla="*/ 183 h 307"/>
              <a:gd name="T62" fmla="*/ 281 w 487"/>
              <a:gd name="T63" fmla="*/ 175 h 307"/>
              <a:gd name="T64" fmla="*/ 290 w 487"/>
              <a:gd name="T65" fmla="*/ 171 h 307"/>
              <a:gd name="T66" fmla="*/ 304 w 487"/>
              <a:gd name="T67" fmla="*/ 162 h 307"/>
              <a:gd name="T68" fmla="*/ 317 w 487"/>
              <a:gd name="T69" fmla="*/ 156 h 307"/>
              <a:gd name="T70" fmla="*/ 333 w 487"/>
              <a:gd name="T71" fmla="*/ 160 h 307"/>
              <a:gd name="T72" fmla="*/ 349 w 487"/>
              <a:gd name="T73" fmla="*/ 158 h 307"/>
              <a:gd name="T74" fmla="*/ 366 w 487"/>
              <a:gd name="T75" fmla="*/ 148 h 307"/>
              <a:gd name="T76" fmla="*/ 405 w 487"/>
              <a:gd name="T77" fmla="*/ 132 h 307"/>
              <a:gd name="T78" fmla="*/ 416 w 487"/>
              <a:gd name="T79" fmla="*/ 123 h 307"/>
              <a:gd name="T80" fmla="*/ 425 w 487"/>
              <a:gd name="T81" fmla="*/ 111 h 307"/>
              <a:gd name="T82" fmla="*/ 436 w 487"/>
              <a:gd name="T83" fmla="*/ 108 h 307"/>
              <a:gd name="T84" fmla="*/ 450 w 487"/>
              <a:gd name="T85" fmla="*/ 109 h 307"/>
              <a:gd name="T86" fmla="*/ 468 w 487"/>
              <a:gd name="T87" fmla="*/ 105 h 307"/>
              <a:gd name="T88" fmla="*/ 480 w 487"/>
              <a:gd name="T89" fmla="*/ 101 h 307"/>
              <a:gd name="T90" fmla="*/ 486 w 487"/>
              <a:gd name="T91" fmla="*/ 89 h 307"/>
              <a:gd name="T92" fmla="*/ 487 w 487"/>
              <a:gd name="T93" fmla="*/ 81 h 307"/>
              <a:gd name="T94" fmla="*/ 481 w 487"/>
              <a:gd name="T95" fmla="*/ 77 h 307"/>
              <a:gd name="T96" fmla="*/ 458 w 487"/>
              <a:gd name="T97" fmla="*/ 67 h 307"/>
              <a:gd name="T98" fmla="*/ 454 w 487"/>
              <a:gd name="T99" fmla="*/ 61 h 307"/>
              <a:gd name="T100" fmla="*/ 454 w 487"/>
              <a:gd name="T101" fmla="*/ 56 h 307"/>
              <a:gd name="T102" fmla="*/ 455 w 487"/>
              <a:gd name="T103" fmla="*/ 50 h 307"/>
              <a:gd name="T104" fmla="*/ 445 w 487"/>
              <a:gd name="T105" fmla="*/ 48 h 307"/>
              <a:gd name="T106" fmla="*/ 436 w 487"/>
              <a:gd name="T107" fmla="*/ 45 h 307"/>
              <a:gd name="T108" fmla="*/ 433 w 487"/>
              <a:gd name="T109" fmla="*/ 38 h 307"/>
              <a:gd name="T110" fmla="*/ 437 w 487"/>
              <a:gd name="T111" fmla="*/ 26 h 307"/>
              <a:gd name="T112" fmla="*/ 441 w 487"/>
              <a:gd name="T113" fmla="*/ 12 h 307"/>
              <a:gd name="T114" fmla="*/ 450 w 487"/>
              <a:gd name="T115" fmla="*/ 0 h 3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487" h="307">
                <a:moveTo>
                  <a:pt x="0" y="307"/>
                </a:moveTo>
                <a:lnTo>
                  <a:pt x="1" y="305"/>
                </a:lnTo>
                <a:lnTo>
                  <a:pt x="2" y="304"/>
                </a:lnTo>
                <a:lnTo>
                  <a:pt x="2" y="303"/>
                </a:lnTo>
                <a:lnTo>
                  <a:pt x="3" y="302"/>
                </a:lnTo>
                <a:lnTo>
                  <a:pt x="4" y="301"/>
                </a:lnTo>
                <a:lnTo>
                  <a:pt x="5" y="300"/>
                </a:lnTo>
                <a:lnTo>
                  <a:pt x="6" y="299"/>
                </a:lnTo>
                <a:lnTo>
                  <a:pt x="7" y="299"/>
                </a:lnTo>
                <a:lnTo>
                  <a:pt x="8" y="298"/>
                </a:lnTo>
                <a:lnTo>
                  <a:pt x="9" y="298"/>
                </a:lnTo>
                <a:lnTo>
                  <a:pt x="10" y="297"/>
                </a:lnTo>
                <a:lnTo>
                  <a:pt x="11" y="297"/>
                </a:lnTo>
                <a:lnTo>
                  <a:pt x="12" y="297"/>
                </a:lnTo>
                <a:lnTo>
                  <a:pt x="13" y="297"/>
                </a:lnTo>
                <a:lnTo>
                  <a:pt x="14" y="298"/>
                </a:lnTo>
                <a:lnTo>
                  <a:pt x="16" y="298"/>
                </a:lnTo>
                <a:lnTo>
                  <a:pt x="17" y="299"/>
                </a:lnTo>
                <a:lnTo>
                  <a:pt x="18" y="299"/>
                </a:lnTo>
                <a:lnTo>
                  <a:pt x="19" y="300"/>
                </a:lnTo>
                <a:lnTo>
                  <a:pt x="22" y="302"/>
                </a:lnTo>
                <a:lnTo>
                  <a:pt x="23" y="303"/>
                </a:lnTo>
                <a:lnTo>
                  <a:pt x="25" y="303"/>
                </a:lnTo>
                <a:lnTo>
                  <a:pt x="26" y="304"/>
                </a:lnTo>
                <a:lnTo>
                  <a:pt x="27" y="304"/>
                </a:lnTo>
                <a:lnTo>
                  <a:pt x="28" y="304"/>
                </a:lnTo>
                <a:lnTo>
                  <a:pt x="29" y="304"/>
                </a:lnTo>
                <a:lnTo>
                  <a:pt x="30" y="304"/>
                </a:lnTo>
                <a:lnTo>
                  <a:pt x="31" y="303"/>
                </a:lnTo>
                <a:lnTo>
                  <a:pt x="32" y="303"/>
                </a:lnTo>
                <a:lnTo>
                  <a:pt x="33" y="303"/>
                </a:lnTo>
                <a:lnTo>
                  <a:pt x="33" y="302"/>
                </a:lnTo>
                <a:lnTo>
                  <a:pt x="34" y="302"/>
                </a:lnTo>
                <a:lnTo>
                  <a:pt x="35" y="301"/>
                </a:lnTo>
                <a:lnTo>
                  <a:pt x="35" y="301"/>
                </a:lnTo>
                <a:lnTo>
                  <a:pt x="36" y="300"/>
                </a:lnTo>
                <a:lnTo>
                  <a:pt x="36" y="298"/>
                </a:lnTo>
                <a:lnTo>
                  <a:pt x="38" y="294"/>
                </a:lnTo>
                <a:lnTo>
                  <a:pt x="39" y="292"/>
                </a:lnTo>
                <a:lnTo>
                  <a:pt x="40" y="290"/>
                </a:lnTo>
                <a:lnTo>
                  <a:pt x="40" y="289"/>
                </a:lnTo>
                <a:lnTo>
                  <a:pt x="41" y="289"/>
                </a:lnTo>
                <a:lnTo>
                  <a:pt x="42" y="287"/>
                </a:lnTo>
                <a:lnTo>
                  <a:pt x="45" y="285"/>
                </a:lnTo>
                <a:lnTo>
                  <a:pt x="47" y="284"/>
                </a:lnTo>
                <a:lnTo>
                  <a:pt x="50" y="281"/>
                </a:lnTo>
                <a:lnTo>
                  <a:pt x="53" y="279"/>
                </a:lnTo>
                <a:lnTo>
                  <a:pt x="54" y="278"/>
                </a:lnTo>
                <a:lnTo>
                  <a:pt x="55" y="278"/>
                </a:lnTo>
                <a:lnTo>
                  <a:pt x="55" y="277"/>
                </a:lnTo>
                <a:lnTo>
                  <a:pt x="56" y="276"/>
                </a:lnTo>
                <a:lnTo>
                  <a:pt x="57" y="274"/>
                </a:lnTo>
                <a:lnTo>
                  <a:pt x="58" y="272"/>
                </a:lnTo>
                <a:lnTo>
                  <a:pt x="59" y="270"/>
                </a:lnTo>
                <a:lnTo>
                  <a:pt x="60" y="266"/>
                </a:lnTo>
                <a:lnTo>
                  <a:pt x="60" y="265"/>
                </a:lnTo>
                <a:lnTo>
                  <a:pt x="61" y="264"/>
                </a:lnTo>
                <a:lnTo>
                  <a:pt x="61" y="264"/>
                </a:lnTo>
                <a:lnTo>
                  <a:pt x="61" y="263"/>
                </a:lnTo>
                <a:lnTo>
                  <a:pt x="61" y="263"/>
                </a:lnTo>
                <a:lnTo>
                  <a:pt x="62" y="263"/>
                </a:lnTo>
                <a:lnTo>
                  <a:pt x="63" y="263"/>
                </a:lnTo>
                <a:lnTo>
                  <a:pt x="63" y="263"/>
                </a:lnTo>
                <a:lnTo>
                  <a:pt x="64" y="263"/>
                </a:lnTo>
                <a:lnTo>
                  <a:pt x="65" y="264"/>
                </a:lnTo>
                <a:lnTo>
                  <a:pt x="66" y="264"/>
                </a:lnTo>
                <a:lnTo>
                  <a:pt x="66" y="265"/>
                </a:lnTo>
                <a:lnTo>
                  <a:pt x="67" y="265"/>
                </a:lnTo>
                <a:lnTo>
                  <a:pt x="69" y="267"/>
                </a:lnTo>
                <a:lnTo>
                  <a:pt x="71" y="269"/>
                </a:lnTo>
                <a:lnTo>
                  <a:pt x="72" y="271"/>
                </a:lnTo>
                <a:lnTo>
                  <a:pt x="75" y="276"/>
                </a:lnTo>
                <a:lnTo>
                  <a:pt x="76" y="278"/>
                </a:lnTo>
                <a:lnTo>
                  <a:pt x="77" y="279"/>
                </a:lnTo>
                <a:lnTo>
                  <a:pt x="78" y="281"/>
                </a:lnTo>
                <a:lnTo>
                  <a:pt x="80" y="282"/>
                </a:lnTo>
                <a:lnTo>
                  <a:pt x="82" y="283"/>
                </a:lnTo>
                <a:lnTo>
                  <a:pt x="84" y="285"/>
                </a:lnTo>
                <a:lnTo>
                  <a:pt x="85" y="285"/>
                </a:lnTo>
                <a:lnTo>
                  <a:pt x="86" y="286"/>
                </a:lnTo>
                <a:lnTo>
                  <a:pt x="89" y="287"/>
                </a:lnTo>
                <a:lnTo>
                  <a:pt x="91" y="288"/>
                </a:lnTo>
                <a:lnTo>
                  <a:pt x="92" y="288"/>
                </a:lnTo>
                <a:lnTo>
                  <a:pt x="93" y="288"/>
                </a:lnTo>
                <a:lnTo>
                  <a:pt x="94" y="288"/>
                </a:lnTo>
                <a:lnTo>
                  <a:pt x="95" y="288"/>
                </a:lnTo>
                <a:lnTo>
                  <a:pt x="96" y="288"/>
                </a:lnTo>
                <a:lnTo>
                  <a:pt x="96" y="288"/>
                </a:lnTo>
                <a:lnTo>
                  <a:pt x="97" y="287"/>
                </a:lnTo>
                <a:lnTo>
                  <a:pt x="98" y="287"/>
                </a:lnTo>
                <a:lnTo>
                  <a:pt x="99" y="286"/>
                </a:lnTo>
                <a:lnTo>
                  <a:pt x="100" y="286"/>
                </a:lnTo>
                <a:lnTo>
                  <a:pt x="102" y="285"/>
                </a:lnTo>
                <a:lnTo>
                  <a:pt x="104" y="283"/>
                </a:lnTo>
                <a:lnTo>
                  <a:pt x="108" y="278"/>
                </a:lnTo>
                <a:lnTo>
                  <a:pt x="112" y="274"/>
                </a:lnTo>
                <a:lnTo>
                  <a:pt x="117" y="269"/>
                </a:lnTo>
                <a:lnTo>
                  <a:pt x="118" y="268"/>
                </a:lnTo>
                <a:lnTo>
                  <a:pt x="119" y="267"/>
                </a:lnTo>
                <a:lnTo>
                  <a:pt x="119" y="266"/>
                </a:lnTo>
                <a:lnTo>
                  <a:pt x="120" y="265"/>
                </a:lnTo>
                <a:lnTo>
                  <a:pt x="120" y="263"/>
                </a:lnTo>
                <a:lnTo>
                  <a:pt x="121" y="262"/>
                </a:lnTo>
                <a:lnTo>
                  <a:pt x="121" y="260"/>
                </a:lnTo>
                <a:lnTo>
                  <a:pt x="121" y="259"/>
                </a:lnTo>
                <a:lnTo>
                  <a:pt x="121" y="258"/>
                </a:lnTo>
                <a:lnTo>
                  <a:pt x="121" y="257"/>
                </a:lnTo>
                <a:lnTo>
                  <a:pt x="122" y="255"/>
                </a:lnTo>
                <a:lnTo>
                  <a:pt x="123" y="253"/>
                </a:lnTo>
                <a:lnTo>
                  <a:pt x="124" y="251"/>
                </a:lnTo>
                <a:lnTo>
                  <a:pt x="126" y="248"/>
                </a:lnTo>
                <a:lnTo>
                  <a:pt x="127" y="247"/>
                </a:lnTo>
                <a:lnTo>
                  <a:pt x="127" y="246"/>
                </a:lnTo>
                <a:lnTo>
                  <a:pt x="127" y="245"/>
                </a:lnTo>
                <a:lnTo>
                  <a:pt x="128" y="244"/>
                </a:lnTo>
                <a:lnTo>
                  <a:pt x="128" y="243"/>
                </a:lnTo>
                <a:lnTo>
                  <a:pt x="128" y="242"/>
                </a:lnTo>
                <a:lnTo>
                  <a:pt x="128" y="241"/>
                </a:lnTo>
                <a:lnTo>
                  <a:pt x="128" y="238"/>
                </a:lnTo>
                <a:lnTo>
                  <a:pt x="128" y="236"/>
                </a:lnTo>
                <a:lnTo>
                  <a:pt x="127" y="232"/>
                </a:lnTo>
                <a:lnTo>
                  <a:pt x="127" y="230"/>
                </a:lnTo>
                <a:lnTo>
                  <a:pt x="127" y="229"/>
                </a:lnTo>
                <a:lnTo>
                  <a:pt x="127" y="227"/>
                </a:lnTo>
                <a:lnTo>
                  <a:pt x="128" y="227"/>
                </a:lnTo>
                <a:lnTo>
                  <a:pt x="128" y="226"/>
                </a:lnTo>
                <a:lnTo>
                  <a:pt x="129" y="225"/>
                </a:lnTo>
                <a:lnTo>
                  <a:pt x="129" y="224"/>
                </a:lnTo>
                <a:lnTo>
                  <a:pt x="130" y="224"/>
                </a:lnTo>
                <a:lnTo>
                  <a:pt x="131" y="223"/>
                </a:lnTo>
                <a:lnTo>
                  <a:pt x="132" y="222"/>
                </a:lnTo>
                <a:lnTo>
                  <a:pt x="133" y="222"/>
                </a:lnTo>
                <a:lnTo>
                  <a:pt x="134" y="221"/>
                </a:lnTo>
                <a:lnTo>
                  <a:pt x="136" y="221"/>
                </a:lnTo>
                <a:lnTo>
                  <a:pt x="137" y="220"/>
                </a:lnTo>
                <a:lnTo>
                  <a:pt x="139" y="220"/>
                </a:lnTo>
                <a:lnTo>
                  <a:pt x="140" y="220"/>
                </a:lnTo>
                <a:lnTo>
                  <a:pt x="143" y="220"/>
                </a:lnTo>
                <a:lnTo>
                  <a:pt x="150" y="220"/>
                </a:lnTo>
                <a:lnTo>
                  <a:pt x="153" y="220"/>
                </a:lnTo>
                <a:lnTo>
                  <a:pt x="155" y="219"/>
                </a:lnTo>
                <a:lnTo>
                  <a:pt x="158" y="219"/>
                </a:lnTo>
                <a:lnTo>
                  <a:pt x="160" y="218"/>
                </a:lnTo>
                <a:lnTo>
                  <a:pt x="161" y="218"/>
                </a:lnTo>
                <a:lnTo>
                  <a:pt x="162" y="217"/>
                </a:lnTo>
                <a:lnTo>
                  <a:pt x="164" y="216"/>
                </a:lnTo>
                <a:lnTo>
                  <a:pt x="166" y="215"/>
                </a:lnTo>
                <a:lnTo>
                  <a:pt x="168" y="214"/>
                </a:lnTo>
                <a:lnTo>
                  <a:pt x="170" y="212"/>
                </a:lnTo>
                <a:lnTo>
                  <a:pt x="172" y="212"/>
                </a:lnTo>
                <a:lnTo>
                  <a:pt x="173" y="211"/>
                </a:lnTo>
                <a:lnTo>
                  <a:pt x="175" y="211"/>
                </a:lnTo>
                <a:lnTo>
                  <a:pt x="176" y="210"/>
                </a:lnTo>
                <a:lnTo>
                  <a:pt x="178" y="210"/>
                </a:lnTo>
                <a:lnTo>
                  <a:pt x="179" y="210"/>
                </a:lnTo>
                <a:lnTo>
                  <a:pt x="180" y="210"/>
                </a:lnTo>
                <a:lnTo>
                  <a:pt x="182" y="210"/>
                </a:lnTo>
                <a:lnTo>
                  <a:pt x="183" y="211"/>
                </a:lnTo>
                <a:lnTo>
                  <a:pt x="184" y="211"/>
                </a:lnTo>
                <a:lnTo>
                  <a:pt x="185" y="211"/>
                </a:lnTo>
                <a:lnTo>
                  <a:pt x="190" y="214"/>
                </a:lnTo>
                <a:lnTo>
                  <a:pt x="192" y="214"/>
                </a:lnTo>
                <a:lnTo>
                  <a:pt x="193" y="215"/>
                </a:lnTo>
                <a:lnTo>
                  <a:pt x="194" y="215"/>
                </a:lnTo>
                <a:lnTo>
                  <a:pt x="195" y="215"/>
                </a:lnTo>
                <a:lnTo>
                  <a:pt x="196" y="215"/>
                </a:lnTo>
                <a:lnTo>
                  <a:pt x="197" y="215"/>
                </a:lnTo>
                <a:lnTo>
                  <a:pt x="198" y="215"/>
                </a:lnTo>
                <a:lnTo>
                  <a:pt x="198" y="215"/>
                </a:lnTo>
                <a:lnTo>
                  <a:pt x="199" y="215"/>
                </a:lnTo>
                <a:lnTo>
                  <a:pt x="200" y="214"/>
                </a:lnTo>
                <a:lnTo>
                  <a:pt x="202" y="213"/>
                </a:lnTo>
                <a:lnTo>
                  <a:pt x="205" y="212"/>
                </a:lnTo>
                <a:lnTo>
                  <a:pt x="207" y="211"/>
                </a:lnTo>
                <a:lnTo>
                  <a:pt x="208" y="210"/>
                </a:lnTo>
                <a:lnTo>
                  <a:pt x="210" y="210"/>
                </a:lnTo>
                <a:lnTo>
                  <a:pt x="215" y="210"/>
                </a:lnTo>
                <a:lnTo>
                  <a:pt x="221" y="208"/>
                </a:lnTo>
                <a:lnTo>
                  <a:pt x="222" y="208"/>
                </a:lnTo>
                <a:lnTo>
                  <a:pt x="224" y="208"/>
                </a:lnTo>
                <a:lnTo>
                  <a:pt x="227" y="208"/>
                </a:lnTo>
                <a:lnTo>
                  <a:pt x="229" y="208"/>
                </a:lnTo>
                <a:lnTo>
                  <a:pt x="232" y="208"/>
                </a:lnTo>
                <a:lnTo>
                  <a:pt x="234" y="208"/>
                </a:lnTo>
                <a:lnTo>
                  <a:pt x="237" y="209"/>
                </a:lnTo>
                <a:lnTo>
                  <a:pt x="239" y="209"/>
                </a:lnTo>
                <a:lnTo>
                  <a:pt x="241" y="210"/>
                </a:lnTo>
                <a:lnTo>
                  <a:pt x="245" y="211"/>
                </a:lnTo>
                <a:lnTo>
                  <a:pt x="246" y="212"/>
                </a:lnTo>
                <a:lnTo>
                  <a:pt x="248" y="212"/>
                </a:lnTo>
                <a:lnTo>
                  <a:pt x="250" y="212"/>
                </a:lnTo>
                <a:lnTo>
                  <a:pt x="252" y="212"/>
                </a:lnTo>
                <a:lnTo>
                  <a:pt x="254" y="212"/>
                </a:lnTo>
                <a:lnTo>
                  <a:pt x="256" y="212"/>
                </a:lnTo>
                <a:lnTo>
                  <a:pt x="258" y="212"/>
                </a:lnTo>
                <a:lnTo>
                  <a:pt x="260" y="211"/>
                </a:lnTo>
                <a:lnTo>
                  <a:pt x="261" y="210"/>
                </a:lnTo>
                <a:lnTo>
                  <a:pt x="262" y="209"/>
                </a:lnTo>
                <a:lnTo>
                  <a:pt x="265" y="207"/>
                </a:lnTo>
                <a:lnTo>
                  <a:pt x="266" y="206"/>
                </a:lnTo>
                <a:lnTo>
                  <a:pt x="268" y="205"/>
                </a:lnTo>
                <a:lnTo>
                  <a:pt x="271" y="204"/>
                </a:lnTo>
                <a:lnTo>
                  <a:pt x="272" y="204"/>
                </a:lnTo>
                <a:lnTo>
                  <a:pt x="273" y="203"/>
                </a:lnTo>
                <a:lnTo>
                  <a:pt x="274" y="202"/>
                </a:lnTo>
                <a:lnTo>
                  <a:pt x="275" y="202"/>
                </a:lnTo>
                <a:lnTo>
                  <a:pt x="276" y="201"/>
                </a:lnTo>
                <a:lnTo>
                  <a:pt x="276" y="200"/>
                </a:lnTo>
                <a:lnTo>
                  <a:pt x="277" y="199"/>
                </a:lnTo>
                <a:lnTo>
                  <a:pt x="277" y="198"/>
                </a:lnTo>
                <a:lnTo>
                  <a:pt x="277" y="197"/>
                </a:lnTo>
                <a:lnTo>
                  <a:pt x="278" y="195"/>
                </a:lnTo>
                <a:lnTo>
                  <a:pt x="278" y="193"/>
                </a:lnTo>
                <a:lnTo>
                  <a:pt x="277" y="189"/>
                </a:lnTo>
                <a:lnTo>
                  <a:pt x="277" y="187"/>
                </a:lnTo>
                <a:lnTo>
                  <a:pt x="277" y="185"/>
                </a:lnTo>
                <a:lnTo>
                  <a:pt x="278" y="183"/>
                </a:lnTo>
                <a:lnTo>
                  <a:pt x="278" y="182"/>
                </a:lnTo>
                <a:lnTo>
                  <a:pt x="278" y="180"/>
                </a:lnTo>
                <a:lnTo>
                  <a:pt x="279" y="179"/>
                </a:lnTo>
                <a:lnTo>
                  <a:pt x="279" y="178"/>
                </a:lnTo>
                <a:lnTo>
                  <a:pt x="280" y="176"/>
                </a:lnTo>
                <a:lnTo>
                  <a:pt x="280" y="175"/>
                </a:lnTo>
                <a:lnTo>
                  <a:pt x="281" y="175"/>
                </a:lnTo>
                <a:lnTo>
                  <a:pt x="282" y="174"/>
                </a:lnTo>
                <a:lnTo>
                  <a:pt x="282" y="173"/>
                </a:lnTo>
                <a:lnTo>
                  <a:pt x="283" y="173"/>
                </a:lnTo>
                <a:lnTo>
                  <a:pt x="284" y="173"/>
                </a:lnTo>
                <a:lnTo>
                  <a:pt x="284" y="172"/>
                </a:lnTo>
                <a:lnTo>
                  <a:pt x="286" y="172"/>
                </a:lnTo>
                <a:lnTo>
                  <a:pt x="290" y="171"/>
                </a:lnTo>
                <a:lnTo>
                  <a:pt x="292" y="171"/>
                </a:lnTo>
                <a:lnTo>
                  <a:pt x="294" y="170"/>
                </a:lnTo>
                <a:lnTo>
                  <a:pt x="296" y="169"/>
                </a:lnTo>
                <a:lnTo>
                  <a:pt x="298" y="168"/>
                </a:lnTo>
                <a:lnTo>
                  <a:pt x="300" y="166"/>
                </a:lnTo>
                <a:lnTo>
                  <a:pt x="302" y="165"/>
                </a:lnTo>
                <a:lnTo>
                  <a:pt x="304" y="162"/>
                </a:lnTo>
                <a:lnTo>
                  <a:pt x="306" y="161"/>
                </a:lnTo>
                <a:lnTo>
                  <a:pt x="307" y="160"/>
                </a:lnTo>
                <a:lnTo>
                  <a:pt x="309" y="159"/>
                </a:lnTo>
                <a:lnTo>
                  <a:pt x="312" y="158"/>
                </a:lnTo>
                <a:lnTo>
                  <a:pt x="314" y="157"/>
                </a:lnTo>
                <a:lnTo>
                  <a:pt x="316" y="156"/>
                </a:lnTo>
                <a:lnTo>
                  <a:pt x="317" y="156"/>
                </a:lnTo>
                <a:lnTo>
                  <a:pt x="318" y="156"/>
                </a:lnTo>
                <a:lnTo>
                  <a:pt x="319" y="156"/>
                </a:lnTo>
                <a:lnTo>
                  <a:pt x="321" y="157"/>
                </a:lnTo>
                <a:lnTo>
                  <a:pt x="322" y="157"/>
                </a:lnTo>
                <a:lnTo>
                  <a:pt x="326" y="158"/>
                </a:lnTo>
                <a:lnTo>
                  <a:pt x="330" y="159"/>
                </a:lnTo>
                <a:lnTo>
                  <a:pt x="333" y="160"/>
                </a:lnTo>
                <a:lnTo>
                  <a:pt x="335" y="160"/>
                </a:lnTo>
                <a:lnTo>
                  <a:pt x="336" y="160"/>
                </a:lnTo>
                <a:lnTo>
                  <a:pt x="337" y="160"/>
                </a:lnTo>
                <a:lnTo>
                  <a:pt x="342" y="159"/>
                </a:lnTo>
                <a:lnTo>
                  <a:pt x="346" y="159"/>
                </a:lnTo>
                <a:lnTo>
                  <a:pt x="347" y="158"/>
                </a:lnTo>
                <a:lnTo>
                  <a:pt x="349" y="158"/>
                </a:lnTo>
                <a:lnTo>
                  <a:pt x="351" y="157"/>
                </a:lnTo>
                <a:lnTo>
                  <a:pt x="352" y="156"/>
                </a:lnTo>
                <a:lnTo>
                  <a:pt x="354" y="155"/>
                </a:lnTo>
                <a:lnTo>
                  <a:pt x="358" y="152"/>
                </a:lnTo>
                <a:lnTo>
                  <a:pt x="360" y="151"/>
                </a:lnTo>
                <a:lnTo>
                  <a:pt x="362" y="150"/>
                </a:lnTo>
                <a:lnTo>
                  <a:pt x="366" y="148"/>
                </a:lnTo>
                <a:lnTo>
                  <a:pt x="377" y="143"/>
                </a:lnTo>
                <a:lnTo>
                  <a:pt x="384" y="140"/>
                </a:lnTo>
                <a:lnTo>
                  <a:pt x="388" y="138"/>
                </a:lnTo>
                <a:lnTo>
                  <a:pt x="391" y="137"/>
                </a:lnTo>
                <a:lnTo>
                  <a:pt x="398" y="134"/>
                </a:lnTo>
                <a:lnTo>
                  <a:pt x="401" y="133"/>
                </a:lnTo>
                <a:lnTo>
                  <a:pt x="405" y="132"/>
                </a:lnTo>
                <a:lnTo>
                  <a:pt x="406" y="131"/>
                </a:lnTo>
                <a:lnTo>
                  <a:pt x="407" y="130"/>
                </a:lnTo>
                <a:lnTo>
                  <a:pt x="410" y="129"/>
                </a:lnTo>
                <a:lnTo>
                  <a:pt x="412" y="127"/>
                </a:lnTo>
                <a:lnTo>
                  <a:pt x="414" y="126"/>
                </a:lnTo>
                <a:lnTo>
                  <a:pt x="415" y="124"/>
                </a:lnTo>
                <a:lnTo>
                  <a:pt x="416" y="123"/>
                </a:lnTo>
                <a:lnTo>
                  <a:pt x="417" y="121"/>
                </a:lnTo>
                <a:lnTo>
                  <a:pt x="418" y="119"/>
                </a:lnTo>
                <a:lnTo>
                  <a:pt x="421" y="115"/>
                </a:lnTo>
                <a:lnTo>
                  <a:pt x="422" y="114"/>
                </a:lnTo>
                <a:lnTo>
                  <a:pt x="423" y="112"/>
                </a:lnTo>
                <a:lnTo>
                  <a:pt x="423" y="112"/>
                </a:lnTo>
                <a:lnTo>
                  <a:pt x="425" y="111"/>
                </a:lnTo>
                <a:lnTo>
                  <a:pt x="426" y="110"/>
                </a:lnTo>
                <a:lnTo>
                  <a:pt x="427" y="109"/>
                </a:lnTo>
                <a:lnTo>
                  <a:pt x="430" y="109"/>
                </a:lnTo>
                <a:lnTo>
                  <a:pt x="432" y="108"/>
                </a:lnTo>
                <a:lnTo>
                  <a:pt x="433" y="108"/>
                </a:lnTo>
                <a:lnTo>
                  <a:pt x="435" y="108"/>
                </a:lnTo>
                <a:lnTo>
                  <a:pt x="436" y="108"/>
                </a:lnTo>
                <a:lnTo>
                  <a:pt x="438" y="108"/>
                </a:lnTo>
                <a:lnTo>
                  <a:pt x="440" y="108"/>
                </a:lnTo>
                <a:lnTo>
                  <a:pt x="444" y="109"/>
                </a:lnTo>
                <a:lnTo>
                  <a:pt x="445" y="109"/>
                </a:lnTo>
                <a:lnTo>
                  <a:pt x="447" y="109"/>
                </a:lnTo>
                <a:lnTo>
                  <a:pt x="449" y="109"/>
                </a:lnTo>
                <a:lnTo>
                  <a:pt x="450" y="109"/>
                </a:lnTo>
                <a:lnTo>
                  <a:pt x="452" y="109"/>
                </a:lnTo>
                <a:lnTo>
                  <a:pt x="454" y="109"/>
                </a:lnTo>
                <a:lnTo>
                  <a:pt x="458" y="108"/>
                </a:lnTo>
                <a:lnTo>
                  <a:pt x="460" y="108"/>
                </a:lnTo>
                <a:lnTo>
                  <a:pt x="462" y="107"/>
                </a:lnTo>
                <a:lnTo>
                  <a:pt x="465" y="106"/>
                </a:lnTo>
                <a:lnTo>
                  <a:pt x="468" y="105"/>
                </a:lnTo>
                <a:lnTo>
                  <a:pt x="469" y="104"/>
                </a:lnTo>
                <a:lnTo>
                  <a:pt x="471" y="104"/>
                </a:lnTo>
                <a:lnTo>
                  <a:pt x="476" y="103"/>
                </a:lnTo>
                <a:lnTo>
                  <a:pt x="477" y="102"/>
                </a:lnTo>
                <a:lnTo>
                  <a:pt x="479" y="102"/>
                </a:lnTo>
                <a:lnTo>
                  <a:pt x="480" y="101"/>
                </a:lnTo>
                <a:lnTo>
                  <a:pt x="480" y="101"/>
                </a:lnTo>
                <a:lnTo>
                  <a:pt x="481" y="100"/>
                </a:lnTo>
                <a:lnTo>
                  <a:pt x="482" y="100"/>
                </a:lnTo>
                <a:lnTo>
                  <a:pt x="483" y="98"/>
                </a:lnTo>
                <a:lnTo>
                  <a:pt x="483" y="97"/>
                </a:lnTo>
                <a:lnTo>
                  <a:pt x="484" y="96"/>
                </a:lnTo>
                <a:lnTo>
                  <a:pt x="485" y="93"/>
                </a:lnTo>
                <a:lnTo>
                  <a:pt x="486" y="89"/>
                </a:lnTo>
                <a:lnTo>
                  <a:pt x="487" y="87"/>
                </a:lnTo>
                <a:lnTo>
                  <a:pt x="487" y="86"/>
                </a:lnTo>
                <a:lnTo>
                  <a:pt x="487" y="85"/>
                </a:lnTo>
                <a:lnTo>
                  <a:pt x="487" y="84"/>
                </a:lnTo>
                <a:lnTo>
                  <a:pt x="487" y="83"/>
                </a:lnTo>
                <a:lnTo>
                  <a:pt x="487" y="82"/>
                </a:lnTo>
                <a:lnTo>
                  <a:pt x="487" y="81"/>
                </a:lnTo>
                <a:lnTo>
                  <a:pt x="486" y="81"/>
                </a:lnTo>
                <a:lnTo>
                  <a:pt x="486" y="80"/>
                </a:lnTo>
                <a:lnTo>
                  <a:pt x="485" y="79"/>
                </a:lnTo>
                <a:lnTo>
                  <a:pt x="484" y="78"/>
                </a:lnTo>
                <a:lnTo>
                  <a:pt x="483" y="78"/>
                </a:lnTo>
                <a:lnTo>
                  <a:pt x="482" y="77"/>
                </a:lnTo>
                <a:lnTo>
                  <a:pt x="481" y="77"/>
                </a:lnTo>
                <a:lnTo>
                  <a:pt x="478" y="75"/>
                </a:lnTo>
                <a:lnTo>
                  <a:pt x="472" y="73"/>
                </a:lnTo>
                <a:lnTo>
                  <a:pt x="468" y="72"/>
                </a:lnTo>
                <a:lnTo>
                  <a:pt x="462" y="69"/>
                </a:lnTo>
                <a:lnTo>
                  <a:pt x="460" y="69"/>
                </a:lnTo>
                <a:lnTo>
                  <a:pt x="459" y="68"/>
                </a:lnTo>
                <a:lnTo>
                  <a:pt x="458" y="67"/>
                </a:lnTo>
                <a:lnTo>
                  <a:pt x="457" y="67"/>
                </a:lnTo>
                <a:lnTo>
                  <a:pt x="456" y="66"/>
                </a:lnTo>
                <a:lnTo>
                  <a:pt x="456" y="65"/>
                </a:lnTo>
                <a:lnTo>
                  <a:pt x="455" y="65"/>
                </a:lnTo>
                <a:lnTo>
                  <a:pt x="455" y="64"/>
                </a:lnTo>
                <a:lnTo>
                  <a:pt x="454" y="63"/>
                </a:lnTo>
                <a:lnTo>
                  <a:pt x="454" y="61"/>
                </a:lnTo>
                <a:lnTo>
                  <a:pt x="453" y="60"/>
                </a:lnTo>
                <a:lnTo>
                  <a:pt x="453" y="60"/>
                </a:lnTo>
                <a:lnTo>
                  <a:pt x="453" y="59"/>
                </a:lnTo>
                <a:lnTo>
                  <a:pt x="453" y="58"/>
                </a:lnTo>
                <a:lnTo>
                  <a:pt x="453" y="58"/>
                </a:lnTo>
                <a:lnTo>
                  <a:pt x="453" y="57"/>
                </a:lnTo>
                <a:lnTo>
                  <a:pt x="454" y="56"/>
                </a:lnTo>
                <a:lnTo>
                  <a:pt x="455" y="54"/>
                </a:lnTo>
                <a:lnTo>
                  <a:pt x="455" y="53"/>
                </a:lnTo>
                <a:lnTo>
                  <a:pt x="456" y="52"/>
                </a:lnTo>
                <a:lnTo>
                  <a:pt x="456" y="52"/>
                </a:lnTo>
                <a:lnTo>
                  <a:pt x="456" y="51"/>
                </a:lnTo>
                <a:lnTo>
                  <a:pt x="455" y="50"/>
                </a:lnTo>
                <a:lnTo>
                  <a:pt x="455" y="50"/>
                </a:lnTo>
                <a:lnTo>
                  <a:pt x="454" y="49"/>
                </a:lnTo>
                <a:lnTo>
                  <a:pt x="454" y="49"/>
                </a:lnTo>
                <a:lnTo>
                  <a:pt x="453" y="49"/>
                </a:lnTo>
                <a:lnTo>
                  <a:pt x="452" y="49"/>
                </a:lnTo>
                <a:lnTo>
                  <a:pt x="451" y="48"/>
                </a:lnTo>
                <a:lnTo>
                  <a:pt x="447" y="49"/>
                </a:lnTo>
                <a:lnTo>
                  <a:pt x="445" y="48"/>
                </a:lnTo>
                <a:lnTo>
                  <a:pt x="442" y="48"/>
                </a:lnTo>
                <a:lnTo>
                  <a:pt x="441" y="48"/>
                </a:lnTo>
                <a:lnTo>
                  <a:pt x="441" y="48"/>
                </a:lnTo>
                <a:lnTo>
                  <a:pt x="439" y="47"/>
                </a:lnTo>
                <a:lnTo>
                  <a:pt x="438" y="46"/>
                </a:lnTo>
                <a:lnTo>
                  <a:pt x="437" y="46"/>
                </a:lnTo>
                <a:lnTo>
                  <a:pt x="436" y="45"/>
                </a:lnTo>
                <a:lnTo>
                  <a:pt x="435" y="44"/>
                </a:lnTo>
                <a:lnTo>
                  <a:pt x="434" y="43"/>
                </a:lnTo>
                <a:lnTo>
                  <a:pt x="434" y="42"/>
                </a:lnTo>
                <a:lnTo>
                  <a:pt x="433" y="41"/>
                </a:lnTo>
                <a:lnTo>
                  <a:pt x="433" y="41"/>
                </a:lnTo>
                <a:lnTo>
                  <a:pt x="433" y="40"/>
                </a:lnTo>
                <a:lnTo>
                  <a:pt x="433" y="38"/>
                </a:lnTo>
                <a:lnTo>
                  <a:pt x="433" y="35"/>
                </a:lnTo>
                <a:lnTo>
                  <a:pt x="433" y="34"/>
                </a:lnTo>
                <a:lnTo>
                  <a:pt x="434" y="33"/>
                </a:lnTo>
                <a:lnTo>
                  <a:pt x="434" y="32"/>
                </a:lnTo>
                <a:lnTo>
                  <a:pt x="434" y="31"/>
                </a:lnTo>
                <a:lnTo>
                  <a:pt x="436" y="27"/>
                </a:lnTo>
                <a:lnTo>
                  <a:pt x="437" y="26"/>
                </a:lnTo>
                <a:lnTo>
                  <a:pt x="438" y="24"/>
                </a:lnTo>
                <a:lnTo>
                  <a:pt x="438" y="22"/>
                </a:lnTo>
                <a:lnTo>
                  <a:pt x="439" y="21"/>
                </a:lnTo>
                <a:lnTo>
                  <a:pt x="439" y="19"/>
                </a:lnTo>
                <a:lnTo>
                  <a:pt x="440" y="18"/>
                </a:lnTo>
                <a:lnTo>
                  <a:pt x="441" y="13"/>
                </a:lnTo>
                <a:lnTo>
                  <a:pt x="441" y="12"/>
                </a:lnTo>
                <a:lnTo>
                  <a:pt x="441" y="11"/>
                </a:lnTo>
                <a:lnTo>
                  <a:pt x="442" y="10"/>
                </a:lnTo>
                <a:lnTo>
                  <a:pt x="442" y="10"/>
                </a:lnTo>
                <a:lnTo>
                  <a:pt x="443" y="8"/>
                </a:lnTo>
                <a:lnTo>
                  <a:pt x="448" y="2"/>
                </a:lnTo>
                <a:lnTo>
                  <a:pt x="449" y="1"/>
                </a:lnTo>
                <a:lnTo>
                  <a:pt x="450" y="0"/>
                </a:lnTo>
                <a:lnTo>
                  <a:pt x="450" y="0"/>
                </a:lnTo>
                <a:lnTo>
                  <a:pt x="450" y="0"/>
                </a:lnTo>
              </a:path>
            </a:pathLst>
          </a:custGeom>
          <a:noFill/>
          <a:ln w="26988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433" name="Freeform 276">
            <a:extLst>
              <a:ext uri="{FF2B5EF4-FFF2-40B4-BE49-F238E27FC236}">
                <a16:creationId xmlns:a16="http://schemas.microsoft.com/office/drawing/2014/main" id="{749E2E4E-F544-470C-90EB-74707C660468}"/>
              </a:ext>
            </a:extLst>
          </p:cNvPr>
          <p:cNvSpPr>
            <a:spLocks/>
          </p:cNvSpPr>
          <p:nvPr/>
        </p:nvSpPr>
        <p:spPr bwMode="auto">
          <a:xfrm>
            <a:off x="8669720" y="1684990"/>
            <a:ext cx="629770" cy="488123"/>
          </a:xfrm>
          <a:custGeom>
            <a:avLst/>
            <a:gdLst>
              <a:gd name="T0" fmla="*/ 232 w 618"/>
              <a:gd name="T1" fmla="*/ 17 h 479"/>
              <a:gd name="T2" fmla="*/ 274 w 618"/>
              <a:gd name="T3" fmla="*/ 22 h 479"/>
              <a:gd name="T4" fmla="*/ 299 w 618"/>
              <a:gd name="T5" fmla="*/ 34 h 479"/>
              <a:gd name="T6" fmla="*/ 319 w 618"/>
              <a:gd name="T7" fmla="*/ 67 h 479"/>
              <a:gd name="T8" fmla="*/ 357 w 618"/>
              <a:gd name="T9" fmla="*/ 59 h 479"/>
              <a:gd name="T10" fmla="*/ 373 w 618"/>
              <a:gd name="T11" fmla="*/ 93 h 479"/>
              <a:gd name="T12" fmla="*/ 372 w 618"/>
              <a:gd name="T13" fmla="*/ 111 h 479"/>
              <a:gd name="T14" fmla="*/ 394 w 618"/>
              <a:gd name="T15" fmla="*/ 101 h 479"/>
              <a:gd name="T16" fmla="*/ 422 w 618"/>
              <a:gd name="T17" fmla="*/ 78 h 479"/>
              <a:gd name="T18" fmla="*/ 452 w 618"/>
              <a:gd name="T19" fmla="*/ 93 h 479"/>
              <a:gd name="T20" fmla="*/ 467 w 618"/>
              <a:gd name="T21" fmla="*/ 72 h 479"/>
              <a:gd name="T22" fmla="*/ 495 w 618"/>
              <a:gd name="T23" fmla="*/ 73 h 479"/>
              <a:gd name="T24" fmla="*/ 534 w 618"/>
              <a:gd name="T25" fmla="*/ 99 h 479"/>
              <a:gd name="T26" fmla="*/ 547 w 618"/>
              <a:gd name="T27" fmla="*/ 131 h 479"/>
              <a:gd name="T28" fmla="*/ 530 w 618"/>
              <a:gd name="T29" fmla="*/ 166 h 479"/>
              <a:gd name="T30" fmla="*/ 504 w 618"/>
              <a:gd name="T31" fmla="*/ 179 h 479"/>
              <a:gd name="T32" fmla="*/ 478 w 618"/>
              <a:gd name="T33" fmla="*/ 196 h 479"/>
              <a:gd name="T34" fmla="*/ 464 w 618"/>
              <a:gd name="T35" fmla="*/ 214 h 479"/>
              <a:gd name="T36" fmla="*/ 456 w 618"/>
              <a:gd name="T37" fmla="*/ 225 h 479"/>
              <a:gd name="T38" fmla="*/ 475 w 618"/>
              <a:gd name="T39" fmla="*/ 244 h 479"/>
              <a:gd name="T40" fmla="*/ 494 w 618"/>
              <a:gd name="T41" fmla="*/ 262 h 479"/>
              <a:gd name="T42" fmla="*/ 521 w 618"/>
              <a:gd name="T43" fmla="*/ 262 h 479"/>
              <a:gd name="T44" fmla="*/ 539 w 618"/>
              <a:gd name="T45" fmla="*/ 293 h 479"/>
              <a:gd name="T46" fmla="*/ 575 w 618"/>
              <a:gd name="T47" fmla="*/ 327 h 479"/>
              <a:gd name="T48" fmla="*/ 606 w 618"/>
              <a:gd name="T49" fmla="*/ 363 h 479"/>
              <a:gd name="T50" fmla="*/ 618 w 618"/>
              <a:gd name="T51" fmla="*/ 409 h 479"/>
              <a:gd name="T52" fmla="*/ 591 w 618"/>
              <a:gd name="T53" fmla="*/ 401 h 479"/>
              <a:gd name="T54" fmla="*/ 576 w 618"/>
              <a:gd name="T55" fmla="*/ 404 h 479"/>
              <a:gd name="T56" fmla="*/ 544 w 618"/>
              <a:gd name="T57" fmla="*/ 430 h 479"/>
              <a:gd name="T58" fmla="*/ 520 w 618"/>
              <a:gd name="T59" fmla="*/ 454 h 479"/>
              <a:gd name="T60" fmla="*/ 510 w 618"/>
              <a:gd name="T61" fmla="*/ 470 h 479"/>
              <a:gd name="T62" fmla="*/ 495 w 618"/>
              <a:gd name="T63" fmla="*/ 475 h 479"/>
              <a:gd name="T64" fmla="*/ 466 w 618"/>
              <a:gd name="T65" fmla="*/ 478 h 479"/>
              <a:gd name="T66" fmla="*/ 432 w 618"/>
              <a:gd name="T67" fmla="*/ 464 h 479"/>
              <a:gd name="T68" fmla="*/ 400 w 618"/>
              <a:gd name="T69" fmla="*/ 440 h 479"/>
              <a:gd name="T70" fmla="*/ 377 w 618"/>
              <a:gd name="T71" fmla="*/ 421 h 479"/>
              <a:gd name="T72" fmla="*/ 344 w 618"/>
              <a:gd name="T73" fmla="*/ 401 h 479"/>
              <a:gd name="T74" fmla="*/ 314 w 618"/>
              <a:gd name="T75" fmla="*/ 415 h 479"/>
              <a:gd name="T76" fmla="*/ 294 w 618"/>
              <a:gd name="T77" fmla="*/ 416 h 479"/>
              <a:gd name="T78" fmla="*/ 280 w 618"/>
              <a:gd name="T79" fmla="*/ 396 h 479"/>
              <a:gd name="T80" fmla="*/ 260 w 618"/>
              <a:gd name="T81" fmla="*/ 417 h 479"/>
              <a:gd name="T82" fmla="*/ 228 w 618"/>
              <a:gd name="T83" fmla="*/ 422 h 479"/>
              <a:gd name="T84" fmla="*/ 200 w 618"/>
              <a:gd name="T85" fmla="*/ 420 h 479"/>
              <a:gd name="T86" fmla="*/ 177 w 618"/>
              <a:gd name="T87" fmla="*/ 422 h 479"/>
              <a:gd name="T88" fmla="*/ 157 w 618"/>
              <a:gd name="T89" fmla="*/ 440 h 479"/>
              <a:gd name="T90" fmla="*/ 137 w 618"/>
              <a:gd name="T91" fmla="*/ 440 h 479"/>
              <a:gd name="T92" fmla="*/ 127 w 618"/>
              <a:gd name="T93" fmla="*/ 422 h 479"/>
              <a:gd name="T94" fmla="*/ 106 w 618"/>
              <a:gd name="T95" fmla="*/ 409 h 479"/>
              <a:gd name="T96" fmla="*/ 118 w 618"/>
              <a:gd name="T97" fmla="*/ 382 h 479"/>
              <a:gd name="T98" fmla="*/ 110 w 618"/>
              <a:gd name="T99" fmla="*/ 354 h 479"/>
              <a:gd name="T100" fmla="*/ 105 w 618"/>
              <a:gd name="T101" fmla="*/ 322 h 479"/>
              <a:gd name="T102" fmla="*/ 78 w 618"/>
              <a:gd name="T103" fmla="*/ 323 h 479"/>
              <a:gd name="T104" fmla="*/ 43 w 618"/>
              <a:gd name="T105" fmla="*/ 317 h 479"/>
              <a:gd name="T106" fmla="*/ 32 w 618"/>
              <a:gd name="T107" fmla="*/ 295 h 479"/>
              <a:gd name="T108" fmla="*/ 11 w 618"/>
              <a:gd name="T109" fmla="*/ 285 h 479"/>
              <a:gd name="T110" fmla="*/ 0 w 618"/>
              <a:gd name="T111" fmla="*/ 265 h 479"/>
              <a:gd name="T112" fmla="*/ 15 w 618"/>
              <a:gd name="T113" fmla="*/ 244 h 479"/>
              <a:gd name="T114" fmla="*/ 10 w 618"/>
              <a:gd name="T115" fmla="*/ 215 h 479"/>
              <a:gd name="T116" fmla="*/ 4 w 618"/>
              <a:gd name="T117" fmla="*/ 181 h 479"/>
              <a:gd name="T118" fmla="*/ 33 w 618"/>
              <a:gd name="T119" fmla="*/ 181 h 4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618" h="479">
                <a:moveTo>
                  <a:pt x="180" y="0"/>
                </a:moveTo>
                <a:lnTo>
                  <a:pt x="182" y="0"/>
                </a:lnTo>
                <a:lnTo>
                  <a:pt x="190" y="1"/>
                </a:lnTo>
                <a:lnTo>
                  <a:pt x="194" y="1"/>
                </a:lnTo>
                <a:lnTo>
                  <a:pt x="197" y="2"/>
                </a:lnTo>
                <a:lnTo>
                  <a:pt x="200" y="3"/>
                </a:lnTo>
                <a:lnTo>
                  <a:pt x="203" y="4"/>
                </a:lnTo>
                <a:lnTo>
                  <a:pt x="204" y="4"/>
                </a:lnTo>
                <a:lnTo>
                  <a:pt x="206" y="5"/>
                </a:lnTo>
                <a:lnTo>
                  <a:pt x="207" y="5"/>
                </a:lnTo>
                <a:lnTo>
                  <a:pt x="212" y="8"/>
                </a:lnTo>
                <a:lnTo>
                  <a:pt x="216" y="10"/>
                </a:lnTo>
                <a:lnTo>
                  <a:pt x="219" y="11"/>
                </a:lnTo>
                <a:lnTo>
                  <a:pt x="226" y="14"/>
                </a:lnTo>
                <a:lnTo>
                  <a:pt x="228" y="15"/>
                </a:lnTo>
                <a:lnTo>
                  <a:pt x="230" y="16"/>
                </a:lnTo>
                <a:lnTo>
                  <a:pt x="232" y="17"/>
                </a:lnTo>
                <a:lnTo>
                  <a:pt x="234" y="18"/>
                </a:lnTo>
                <a:lnTo>
                  <a:pt x="235" y="19"/>
                </a:lnTo>
                <a:lnTo>
                  <a:pt x="240" y="22"/>
                </a:lnTo>
                <a:lnTo>
                  <a:pt x="241" y="23"/>
                </a:lnTo>
                <a:lnTo>
                  <a:pt x="242" y="24"/>
                </a:lnTo>
                <a:lnTo>
                  <a:pt x="244" y="24"/>
                </a:lnTo>
                <a:lnTo>
                  <a:pt x="245" y="25"/>
                </a:lnTo>
                <a:lnTo>
                  <a:pt x="247" y="25"/>
                </a:lnTo>
                <a:lnTo>
                  <a:pt x="248" y="25"/>
                </a:lnTo>
                <a:lnTo>
                  <a:pt x="250" y="26"/>
                </a:lnTo>
                <a:lnTo>
                  <a:pt x="251" y="26"/>
                </a:lnTo>
                <a:lnTo>
                  <a:pt x="256" y="26"/>
                </a:lnTo>
                <a:lnTo>
                  <a:pt x="258" y="26"/>
                </a:lnTo>
                <a:lnTo>
                  <a:pt x="260" y="26"/>
                </a:lnTo>
                <a:lnTo>
                  <a:pt x="261" y="25"/>
                </a:lnTo>
                <a:lnTo>
                  <a:pt x="264" y="25"/>
                </a:lnTo>
                <a:lnTo>
                  <a:pt x="274" y="22"/>
                </a:lnTo>
                <a:lnTo>
                  <a:pt x="277" y="21"/>
                </a:lnTo>
                <a:lnTo>
                  <a:pt x="282" y="19"/>
                </a:lnTo>
                <a:lnTo>
                  <a:pt x="284" y="19"/>
                </a:lnTo>
                <a:lnTo>
                  <a:pt x="285" y="18"/>
                </a:lnTo>
                <a:lnTo>
                  <a:pt x="287" y="18"/>
                </a:lnTo>
                <a:lnTo>
                  <a:pt x="288" y="18"/>
                </a:lnTo>
                <a:lnTo>
                  <a:pt x="289" y="18"/>
                </a:lnTo>
                <a:lnTo>
                  <a:pt x="290" y="19"/>
                </a:lnTo>
                <a:lnTo>
                  <a:pt x="291" y="19"/>
                </a:lnTo>
                <a:lnTo>
                  <a:pt x="292" y="20"/>
                </a:lnTo>
                <a:lnTo>
                  <a:pt x="293" y="20"/>
                </a:lnTo>
                <a:lnTo>
                  <a:pt x="294" y="22"/>
                </a:lnTo>
                <a:lnTo>
                  <a:pt x="295" y="23"/>
                </a:lnTo>
                <a:lnTo>
                  <a:pt x="296" y="25"/>
                </a:lnTo>
                <a:lnTo>
                  <a:pt x="297" y="26"/>
                </a:lnTo>
                <a:lnTo>
                  <a:pt x="297" y="27"/>
                </a:lnTo>
                <a:lnTo>
                  <a:pt x="299" y="34"/>
                </a:lnTo>
                <a:lnTo>
                  <a:pt x="300" y="36"/>
                </a:lnTo>
                <a:lnTo>
                  <a:pt x="302" y="40"/>
                </a:lnTo>
                <a:lnTo>
                  <a:pt x="306" y="48"/>
                </a:lnTo>
                <a:lnTo>
                  <a:pt x="308" y="52"/>
                </a:lnTo>
                <a:lnTo>
                  <a:pt x="310" y="58"/>
                </a:lnTo>
                <a:lnTo>
                  <a:pt x="311" y="60"/>
                </a:lnTo>
                <a:lnTo>
                  <a:pt x="312" y="62"/>
                </a:lnTo>
                <a:lnTo>
                  <a:pt x="313" y="64"/>
                </a:lnTo>
                <a:lnTo>
                  <a:pt x="313" y="64"/>
                </a:lnTo>
                <a:lnTo>
                  <a:pt x="314" y="65"/>
                </a:lnTo>
                <a:lnTo>
                  <a:pt x="314" y="65"/>
                </a:lnTo>
                <a:lnTo>
                  <a:pt x="315" y="66"/>
                </a:lnTo>
                <a:lnTo>
                  <a:pt x="316" y="66"/>
                </a:lnTo>
                <a:lnTo>
                  <a:pt x="317" y="66"/>
                </a:lnTo>
                <a:lnTo>
                  <a:pt x="317" y="67"/>
                </a:lnTo>
                <a:lnTo>
                  <a:pt x="318" y="67"/>
                </a:lnTo>
                <a:lnTo>
                  <a:pt x="319" y="67"/>
                </a:lnTo>
                <a:lnTo>
                  <a:pt x="320" y="67"/>
                </a:lnTo>
                <a:lnTo>
                  <a:pt x="321" y="67"/>
                </a:lnTo>
                <a:lnTo>
                  <a:pt x="322" y="67"/>
                </a:lnTo>
                <a:lnTo>
                  <a:pt x="324" y="66"/>
                </a:lnTo>
                <a:lnTo>
                  <a:pt x="327" y="65"/>
                </a:lnTo>
                <a:lnTo>
                  <a:pt x="334" y="63"/>
                </a:lnTo>
                <a:lnTo>
                  <a:pt x="337" y="62"/>
                </a:lnTo>
                <a:lnTo>
                  <a:pt x="341" y="60"/>
                </a:lnTo>
                <a:lnTo>
                  <a:pt x="343" y="60"/>
                </a:lnTo>
                <a:lnTo>
                  <a:pt x="345" y="59"/>
                </a:lnTo>
                <a:lnTo>
                  <a:pt x="347" y="58"/>
                </a:lnTo>
                <a:lnTo>
                  <a:pt x="349" y="58"/>
                </a:lnTo>
                <a:lnTo>
                  <a:pt x="350" y="58"/>
                </a:lnTo>
                <a:lnTo>
                  <a:pt x="352" y="58"/>
                </a:lnTo>
                <a:lnTo>
                  <a:pt x="354" y="58"/>
                </a:lnTo>
                <a:lnTo>
                  <a:pt x="355" y="58"/>
                </a:lnTo>
                <a:lnTo>
                  <a:pt x="357" y="59"/>
                </a:lnTo>
                <a:lnTo>
                  <a:pt x="359" y="60"/>
                </a:lnTo>
                <a:lnTo>
                  <a:pt x="360" y="61"/>
                </a:lnTo>
                <a:lnTo>
                  <a:pt x="362" y="62"/>
                </a:lnTo>
                <a:lnTo>
                  <a:pt x="363" y="63"/>
                </a:lnTo>
                <a:lnTo>
                  <a:pt x="364" y="64"/>
                </a:lnTo>
                <a:lnTo>
                  <a:pt x="364" y="65"/>
                </a:lnTo>
                <a:lnTo>
                  <a:pt x="365" y="66"/>
                </a:lnTo>
                <a:lnTo>
                  <a:pt x="366" y="68"/>
                </a:lnTo>
                <a:lnTo>
                  <a:pt x="367" y="69"/>
                </a:lnTo>
                <a:lnTo>
                  <a:pt x="367" y="71"/>
                </a:lnTo>
                <a:lnTo>
                  <a:pt x="369" y="74"/>
                </a:lnTo>
                <a:lnTo>
                  <a:pt x="369" y="76"/>
                </a:lnTo>
                <a:lnTo>
                  <a:pt x="370" y="79"/>
                </a:lnTo>
                <a:lnTo>
                  <a:pt x="371" y="82"/>
                </a:lnTo>
                <a:lnTo>
                  <a:pt x="371" y="86"/>
                </a:lnTo>
                <a:lnTo>
                  <a:pt x="373" y="91"/>
                </a:lnTo>
                <a:lnTo>
                  <a:pt x="373" y="93"/>
                </a:lnTo>
                <a:lnTo>
                  <a:pt x="373" y="94"/>
                </a:lnTo>
                <a:lnTo>
                  <a:pt x="373" y="95"/>
                </a:lnTo>
                <a:lnTo>
                  <a:pt x="373" y="96"/>
                </a:lnTo>
                <a:lnTo>
                  <a:pt x="373" y="96"/>
                </a:lnTo>
                <a:lnTo>
                  <a:pt x="372" y="97"/>
                </a:lnTo>
                <a:lnTo>
                  <a:pt x="372" y="98"/>
                </a:lnTo>
                <a:lnTo>
                  <a:pt x="370" y="102"/>
                </a:lnTo>
                <a:lnTo>
                  <a:pt x="369" y="104"/>
                </a:lnTo>
                <a:lnTo>
                  <a:pt x="369" y="105"/>
                </a:lnTo>
                <a:lnTo>
                  <a:pt x="369" y="106"/>
                </a:lnTo>
                <a:lnTo>
                  <a:pt x="369" y="106"/>
                </a:lnTo>
                <a:lnTo>
                  <a:pt x="369" y="107"/>
                </a:lnTo>
                <a:lnTo>
                  <a:pt x="369" y="108"/>
                </a:lnTo>
                <a:lnTo>
                  <a:pt x="370" y="109"/>
                </a:lnTo>
                <a:lnTo>
                  <a:pt x="370" y="110"/>
                </a:lnTo>
                <a:lnTo>
                  <a:pt x="371" y="110"/>
                </a:lnTo>
                <a:lnTo>
                  <a:pt x="372" y="111"/>
                </a:lnTo>
                <a:lnTo>
                  <a:pt x="373" y="111"/>
                </a:lnTo>
                <a:lnTo>
                  <a:pt x="375" y="112"/>
                </a:lnTo>
                <a:lnTo>
                  <a:pt x="376" y="112"/>
                </a:lnTo>
                <a:lnTo>
                  <a:pt x="377" y="113"/>
                </a:lnTo>
                <a:lnTo>
                  <a:pt x="379" y="113"/>
                </a:lnTo>
                <a:lnTo>
                  <a:pt x="380" y="112"/>
                </a:lnTo>
                <a:lnTo>
                  <a:pt x="381" y="112"/>
                </a:lnTo>
                <a:lnTo>
                  <a:pt x="383" y="111"/>
                </a:lnTo>
                <a:lnTo>
                  <a:pt x="385" y="110"/>
                </a:lnTo>
                <a:lnTo>
                  <a:pt x="388" y="107"/>
                </a:lnTo>
                <a:lnTo>
                  <a:pt x="389" y="107"/>
                </a:lnTo>
                <a:lnTo>
                  <a:pt x="390" y="106"/>
                </a:lnTo>
                <a:lnTo>
                  <a:pt x="391" y="105"/>
                </a:lnTo>
                <a:lnTo>
                  <a:pt x="391" y="105"/>
                </a:lnTo>
                <a:lnTo>
                  <a:pt x="392" y="104"/>
                </a:lnTo>
                <a:lnTo>
                  <a:pt x="392" y="103"/>
                </a:lnTo>
                <a:lnTo>
                  <a:pt x="394" y="101"/>
                </a:lnTo>
                <a:lnTo>
                  <a:pt x="396" y="95"/>
                </a:lnTo>
                <a:lnTo>
                  <a:pt x="398" y="92"/>
                </a:lnTo>
                <a:lnTo>
                  <a:pt x="399" y="90"/>
                </a:lnTo>
                <a:lnTo>
                  <a:pt x="401" y="87"/>
                </a:lnTo>
                <a:lnTo>
                  <a:pt x="403" y="85"/>
                </a:lnTo>
                <a:lnTo>
                  <a:pt x="405" y="83"/>
                </a:lnTo>
                <a:lnTo>
                  <a:pt x="407" y="81"/>
                </a:lnTo>
                <a:lnTo>
                  <a:pt x="409" y="80"/>
                </a:lnTo>
                <a:lnTo>
                  <a:pt x="410" y="79"/>
                </a:lnTo>
                <a:lnTo>
                  <a:pt x="411" y="78"/>
                </a:lnTo>
                <a:lnTo>
                  <a:pt x="413" y="77"/>
                </a:lnTo>
                <a:lnTo>
                  <a:pt x="414" y="77"/>
                </a:lnTo>
                <a:lnTo>
                  <a:pt x="415" y="77"/>
                </a:lnTo>
                <a:lnTo>
                  <a:pt x="417" y="77"/>
                </a:lnTo>
                <a:lnTo>
                  <a:pt x="419" y="77"/>
                </a:lnTo>
                <a:lnTo>
                  <a:pt x="421" y="77"/>
                </a:lnTo>
                <a:lnTo>
                  <a:pt x="422" y="78"/>
                </a:lnTo>
                <a:lnTo>
                  <a:pt x="424" y="78"/>
                </a:lnTo>
                <a:lnTo>
                  <a:pt x="430" y="81"/>
                </a:lnTo>
                <a:lnTo>
                  <a:pt x="432" y="82"/>
                </a:lnTo>
                <a:lnTo>
                  <a:pt x="433" y="83"/>
                </a:lnTo>
                <a:lnTo>
                  <a:pt x="435" y="84"/>
                </a:lnTo>
                <a:lnTo>
                  <a:pt x="437" y="86"/>
                </a:lnTo>
                <a:lnTo>
                  <a:pt x="439" y="87"/>
                </a:lnTo>
                <a:lnTo>
                  <a:pt x="443" y="91"/>
                </a:lnTo>
                <a:lnTo>
                  <a:pt x="444" y="91"/>
                </a:lnTo>
                <a:lnTo>
                  <a:pt x="445" y="92"/>
                </a:lnTo>
                <a:lnTo>
                  <a:pt x="446" y="93"/>
                </a:lnTo>
                <a:lnTo>
                  <a:pt x="447" y="93"/>
                </a:lnTo>
                <a:lnTo>
                  <a:pt x="448" y="93"/>
                </a:lnTo>
                <a:lnTo>
                  <a:pt x="449" y="93"/>
                </a:lnTo>
                <a:lnTo>
                  <a:pt x="450" y="93"/>
                </a:lnTo>
                <a:lnTo>
                  <a:pt x="451" y="93"/>
                </a:lnTo>
                <a:lnTo>
                  <a:pt x="452" y="93"/>
                </a:lnTo>
                <a:lnTo>
                  <a:pt x="453" y="92"/>
                </a:lnTo>
                <a:lnTo>
                  <a:pt x="454" y="92"/>
                </a:lnTo>
                <a:lnTo>
                  <a:pt x="455" y="91"/>
                </a:lnTo>
                <a:lnTo>
                  <a:pt x="456" y="91"/>
                </a:lnTo>
                <a:lnTo>
                  <a:pt x="457" y="90"/>
                </a:lnTo>
                <a:lnTo>
                  <a:pt x="458" y="89"/>
                </a:lnTo>
                <a:lnTo>
                  <a:pt x="458" y="89"/>
                </a:lnTo>
                <a:lnTo>
                  <a:pt x="459" y="88"/>
                </a:lnTo>
                <a:lnTo>
                  <a:pt x="459" y="87"/>
                </a:lnTo>
                <a:lnTo>
                  <a:pt x="460" y="85"/>
                </a:lnTo>
                <a:lnTo>
                  <a:pt x="462" y="81"/>
                </a:lnTo>
                <a:lnTo>
                  <a:pt x="463" y="78"/>
                </a:lnTo>
                <a:lnTo>
                  <a:pt x="464" y="76"/>
                </a:lnTo>
                <a:lnTo>
                  <a:pt x="465" y="75"/>
                </a:lnTo>
                <a:lnTo>
                  <a:pt x="466" y="74"/>
                </a:lnTo>
                <a:lnTo>
                  <a:pt x="466" y="73"/>
                </a:lnTo>
                <a:lnTo>
                  <a:pt x="467" y="72"/>
                </a:lnTo>
                <a:lnTo>
                  <a:pt x="468" y="72"/>
                </a:lnTo>
                <a:lnTo>
                  <a:pt x="469" y="71"/>
                </a:lnTo>
                <a:lnTo>
                  <a:pt x="469" y="71"/>
                </a:lnTo>
                <a:lnTo>
                  <a:pt x="470" y="71"/>
                </a:lnTo>
                <a:lnTo>
                  <a:pt x="471" y="70"/>
                </a:lnTo>
                <a:lnTo>
                  <a:pt x="473" y="70"/>
                </a:lnTo>
                <a:lnTo>
                  <a:pt x="474" y="70"/>
                </a:lnTo>
                <a:lnTo>
                  <a:pt x="476" y="70"/>
                </a:lnTo>
                <a:lnTo>
                  <a:pt x="478" y="70"/>
                </a:lnTo>
                <a:lnTo>
                  <a:pt x="480" y="70"/>
                </a:lnTo>
                <a:lnTo>
                  <a:pt x="482" y="70"/>
                </a:lnTo>
                <a:lnTo>
                  <a:pt x="483" y="71"/>
                </a:lnTo>
                <a:lnTo>
                  <a:pt x="488" y="72"/>
                </a:lnTo>
                <a:lnTo>
                  <a:pt x="490" y="72"/>
                </a:lnTo>
                <a:lnTo>
                  <a:pt x="491" y="72"/>
                </a:lnTo>
                <a:lnTo>
                  <a:pt x="493" y="72"/>
                </a:lnTo>
                <a:lnTo>
                  <a:pt x="495" y="73"/>
                </a:lnTo>
                <a:lnTo>
                  <a:pt x="500" y="73"/>
                </a:lnTo>
                <a:lnTo>
                  <a:pt x="502" y="73"/>
                </a:lnTo>
                <a:lnTo>
                  <a:pt x="504" y="73"/>
                </a:lnTo>
                <a:lnTo>
                  <a:pt x="505" y="73"/>
                </a:lnTo>
                <a:lnTo>
                  <a:pt x="507" y="74"/>
                </a:lnTo>
                <a:lnTo>
                  <a:pt x="508" y="74"/>
                </a:lnTo>
                <a:lnTo>
                  <a:pt x="510" y="75"/>
                </a:lnTo>
                <a:lnTo>
                  <a:pt x="511" y="76"/>
                </a:lnTo>
                <a:lnTo>
                  <a:pt x="513" y="77"/>
                </a:lnTo>
                <a:lnTo>
                  <a:pt x="516" y="80"/>
                </a:lnTo>
                <a:lnTo>
                  <a:pt x="519" y="83"/>
                </a:lnTo>
                <a:lnTo>
                  <a:pt x="520" y="84"/>
                </a:lnTo>
                <a:lnTo>
                  <a:pt x="523" y="86"/>
                </a:lnTo>
                <a:lnTo>
                  <a:pt x="526" y="89"/>
                </a:lnTo>
                <a:lnTo>
                  <a:pt x="530" y="94"/>
                </a:lnTo>
                <a:lnTo>
                  <a:pt x="532" y="97"/>
                </a:lnTo>
                <a:lnTo>
                  <a:pt x="534" y="99"/>
                </a:lnTo>
                <a:lnTo>
                  <a:pt x="539" y="103"/>
                </a:lnTo>
                <a:lnTo>
                  <a:pt x="543" y="107"/>
                </a:lnTo>
                <a:lnTo>
                  <a:pt x="545" y="109"/>
                </a:lnTo>
                <a:lnTo>
                  <a:pt x="547" y="112"/>
                </a:lnTo>
                <a:lnTo>
                  <a:pt x="548" y="114"/>
                </a:lnTo>
                <a:lnTo>
                  <a:pt x="550" y="116"/>
                </a:lnTo>
                <a:lnTo>
                  <a:pt x="550" y="118"/>
                </a:lnTo>
                <a:lnTo>
                  <a:pt x="551" y="120"/>
                </a:lnTo>
                <a:lnTo>
                  <a:pt x="551" y="122"/>
                </a:lnTo>
                <a:lnTo>
                  <a:pt x="551" y="123"/>
                </a:lnTo>
                <a:lnTo>
                  <a:pt x="551" y="123"/>
                </a:lnTo>
                <a:lnTo>
                  <a:pt x="551" y="125"/>
                </a:lnTo>
                <a:lnTo>
                  <a:pt x="551" y="126"/>
                </a:lnTo>
                <a:lnTo>
                  <a:pt x="550" y="127"/>
                </a:lnTo>
                <a:lnTo>
                  <a:pt x="550" y="128"/>
                </a:lnTo>
                <a:lnTo>
                  <a:pt x="549" y="129"/>
                </a:lnTo>
                <a:lnTo>
                  <a:pt x="547" y="131"/>
                </a:lnTo>
                <a:lnTo>
                  <a:pt x="544" y="134"/>
                </a:lnTo>
                <a:lnTo>
                  <a:pt x="543" y="135"/>
                </a:lnTo>
                <a:lnTo>
                  <a:pt x="543" y="136"/>
                </a:lnTo>
                <a:lnTo>
                  <a:pt x="542" y="137"/>
                </a:lnTo>
                <a:lnTo>
                  <a:pt x="541" y="139"/>
                </a:lnTo>
                <a:lnTo>
                  <a:pt x="540" y="143"/>
                </a:lnTo>
                <a:lnTo>
                  <a:pt x="539" y="145"/>
                </a:lnTo>
                <a:lnTo>
                  <a:pt x="538" y="147"/>
                </a:lnTo>
                <a:lnTo>
                  <a:pt x="536" y="150"/>
                </a:lnTo>
                <a:lnTo>
                  <a:pt x="536" y="152"/>
                </a:lnTo>
                <a:lnTo>
                  <a:pt x="535" y="153"/>
                </a:lnTo>
                <a:lnTo>
                  <a:pt x="535" y="157"/>
                </a:lnTo>
                <a:lnTo>
                  <a:pt x="534" y="158"/>
                </a:lnTo>
                <a:lnTo>
                  <a:pt x="534" y="160"/>
                </a:lnTo>
                <a:lnTo>
                  <a:pt x="533" y="162"/>
                </a:lnTo>
                <a:lnTo>
                  <a:pt x="532" y="164"/>
                </a:lnTo>
                <a:lnTo>
                  <a:pt x="530" y="166"/>
                </a:lnTo>
                <a:lnTo>
                  <a:pt x="529" y="167"/>
                </a:lnTo>
                <a:lnTo>
                  <a:pt x="524" y="173"/>
                </a:lnTo>
                <a:lnTo>
                  <a:pt x="522" y="175"/>
                </a:lnTo>
                <a:lnTo>
                  <a:pt x="521" y="176"/>
                </a:lnTo>
                <a:lnTo>
                  <a:pt x="520" y="176"/>
                </a:lnTo>
                <a:lnTo>
                  <a:pt x="519" y="177"/>
                </a:lnTo>
                <a:lnTo>
                  <a:pt x="518" y="178"/>
                </a:lnTo>
                <a:lnTo>
                  <a:pt x="517" y="178"/>
                </a:lnTo>
                <a:lnTo>
                  <a:pt x="516" y="178"/>
                </a:lnTo>
                <a:lnTo>
                  <a:pt x="514" y="179"/>
                </a:lnTo>
                <a:lnTo>
                  <a:pt x="513" y="179"/>
                </a:lnTo>
                <a:lnTo>
                  <a:pt x="511" y="179"/>
                </a:lnTo>
                <a:lnTo>
                  <a:pt x="508" y="178"/>
                </a:lnTo>
                <a:lnTo>
                  <a:pt x="506" y="178"/>
                </a:lnTo>
                <a:lnTo>
                  <a:pt x="505" y="178"/>
                </a:lnTo>
                <a:lnTo>
                  <a:pt x="505" y="178"/>
                </a:lnTo>
                <a:lnTo>
                  <a:pt x="504" y="179"/>
                </a:lnTo>
                <a:lnTo>
                  <a:pt x="503" y="179"/>
                </a:lnTo>
                <a:lnTo>
                  <a:pt x="502" y="179"/>
                </a:lnTo>
                <a:lnTo>
                  <a:pt x="501" y="180"/>
                </a:lnTo>
                <a:lnTo>
                  <a:pt x="501" y="181"/>
                </a:lnTo>
                <a:lnTo>
                  <a:pt x="499" y="183"/>
                </a:lnTo>
                <a:lnTo>
                  <a:pt x="495" y="187"/>
                </a:lnTo>
                <a:lnTo>
                  <a:pt x="494" y="188"/>
                </a:lnTo>
                <a:lnTo>
                  <a:pt x="493" y="189"/>
                </a:lnTo>
                <a:lnTo>
                  <a:pt x="491" y="190"/>
                </a:lnTo>
                <a:lnTo>
                  <a:pt x="490" y="190"/>
                </a:lnTo>
                <a:lnTo>
                  <a:pt x="489" y="191"/>
                </a:lnTo>
                <a:lnTo>
                  <a:pt x="486" y="192"/>
                </a:lnTo>
                <a:lnTo>
                  <a:pt x="485" y="192"/>
                </a:lnTo>
                <a:lnTo>
                  <a:pt x="484" y="192"/>
                </a:lnTo>
                <a:lnTo>
                  <a:pt x="482" y="194"/>
                </a:lnTo>
                <a:lnTo>
                  <a:pt x="479" y="195"/>
                </a:lnTo>
                <a:lnTo>
                  <a:pt x="478" y="196"/>
                </a:lnTo>
                <a:lnTo>
                  <a:pt x="477" y="197"/>
                </a:lnTo>
                <a:lnTo>
                  <a:pt x="477" y="197"/>
                </a:lnTo>
                <a:lnTo>
                  <a:pt x="475" y="199"/>
                </a:lnTo>
                <a:lnTo>
                  <a:pt x="474" y="200"/>
                </a:lnTo>
                <a:lnTo>
                  <a:pt x="473" y="201"/>
                </a:lnTo>
                <a:lnTo>
                  <a:pt x="470" y="203"/>
                </a:lnTo>
                <a:lnTo>
                  <a:pt x="470" y="203"/>
                </a:lnTo>
                <a:lnTo>
                  <a:pt x="469" y="204"/>
                </a:lnTo>
                <a:lnTo>
                  <a:pt x="467" y="206"/>
                </a:lnTo>
                <a:lnTo>
                  <a:pt x="466" y="207"/>
                </a:lnTo>
                <a:lnTo>
                  <a:pt x="466" y="208"/>
                </a:lnTo>
                <a:lnTo>
                  <a:pt x="466" y="209"/>
                </a:lnTo>
                <a:lnTo>
                  <a:pt x="466" y="211"/>
                </a:lnTo>
                <a:lnTo>
                  <a:pt x="465" y="212"/>
                </a:lnTo>
                <a:lnTo>
                  <a:pt x="465" y="213"/>
                </a:lnTo>
                <a:lnTo>
                  <a:pt x="465" y="213"/>
                </a:lnTo>
                <a:lnTo>
                  <a:pt x="464" y="214"/>
                </a:lnTo>
                <a:lnTo>
                  <a:pt x="463" y="214"/>
                </a:lnTo>
                <a:lnTo>
                  <a:pt x="463" y="214"/>
                </a:lnTo>
                <a:lnTo>
                  <a:pt x="461" y="215"/>
                </a:lnTo>
                <a:lnTo>
                  <a:pt x="460" y="215"/>
                </a:lnTo>
                <a:lnTo>
                  <a:pt x="460" y="215"/>
                </a:lnTo>
                <a:lnTo>
                  <a:pt x="459" y="215"/>
                </a:lnTo>
                <a:lnTo>
                  <a:pt x="458" y="216"/>
                </a:lnTo>
                <a:lnTo>
                  <a:pt x="458" y="216"/>
                </a:lnTo>
                <a:lnTo>
                  <a:pt x="457" y="217"/>
                </a:lnTo>
                <a:lnTo>
                  <a:pt x="457" y="218"/>
                </a:lnTo>
                <a:lnTo>
                  <a:pt x="456" y="219"/>
                </a:lnTo>
                <a:lnTo>
                  <a:pt x="456" y="220"/>
                </a:lnTo>
                <a:lnTo>
                  <a:pt x="456" y="221"/>
                </a:lnTo>
                <a:lnTo>
                  <a:pt x="456" y="222"/>
                </a:lnTo>
                <a:lnTo>
                  <a:pt x="456" y="223"/>
                </a:lnTo>
                <a:lnTo>
                  <a:pt x="456" y="224"/>
                </a:lnTo>
                <a:lnTo>
                  <a:pt x="456" y="225"/>
                </a:lnTo>
                <a:lnTo>
                  <a:pt x="456" y="226"/>
                </a:lnTo>
                <a:lnTo>
                  <a:pt x="457" y="228"/>
                </a:lnTo>
                <a:lnTo>
                  <a:pt x="459" y="232"/>
                </a:lnTo>
                <a:lnTo>
                  <a:pt x="460" y="234"/>
                </a:lnTo>
                <a:lnTo>
                  <a:pt x="461" y="236"/>
                </a:lnTo>
                <a:lnTo>
                  <a:pt x="462" y="236"/>
                </a:lnTo>
                <a:lnTo>
                  <a:pt x="463" y="237"/>
                </a:lnTo>
                <a:lnTo>
                  <a:pt x="463" y="237"/>
                </a:lnTo>
                <a:lnTo>
                  <a:pt x="464" y="238"/>
                </a:lnTo>
                <a:lnTo>
                  <a:pt x="465" y="238"/>
                </a:lnTo>
                <a:lnTo>
                  <a:pt x="468" y="239"/>
                </a:lnTo>
                <a:lnTo>
                  <a:pt x="469" y="239"/>
                </a:lnTo>
                <a:lnTo>
                  <a:pt x="470" y="240"/>
                </a:lnTo>
                <a:lnTo>
                  <a:pt x="471" y="241"/>
                </a:lnTo>
                <a:lnTo>
                  <a:pt x="473" y="242"/>
                </a:lnTo>
                <a:lnTo>
                  <a:pt x="474" y="243"/>
                </a:lnTo>
                <a:lnTo>
                  <a:pt x="475" y="244"/>
                </a:lnTo>
                <a:lnTo>
                  <a:pt x="477" y="248"/>
                </a:lnTo>
                <a:lnTo>
                  <a:pt x="478" y="249"/>
                </a:lnTo>
                <a:lnTo>
                  <a:pt x="480" y="251"/>
                </a:lnTo>
                <a:lnTo>
                  <a:pt x="481" y="252"/>
                </a:lnTo>
                <a:lnTo>
                  <a:pt x="482" y="254"/>
                </a:lnTo>
                <a:lnTo>
                  <a:pt x="484" y="257"/>
                </a:lnTo>
                <a:lnTo>
                  <a:pt x="485" y="258"/>
                </a:lnTo>
                <a:lnTo>
                  <a:pt x="486" y="259"/>
                </a:lnTo>
                <a:lnTo>
                  <a:pt x="487" y="260"/>
                </a:lnTo>
                <a:lnTo>
                  <a:pt x="488" y="261"/>
                </a:lnTo>
                <a:lnTo>
                  <a:pt x="489" y="262"/>
                </a:lnTo>
                <a:lnTo>
                  <a:pt x="489" y="262"/>
                </a:lnTo>
                <a:lnTo>
                  <a:pt x="490" y="262"/>
                </a:lnTo>
                <a:lnTo>
                  <a:pt x="491" y="262"/>
                </a:lnTo>
                <a:lnTo>
                  <a:pt x="492" y="262"/>
                </a:lnTo>
                <a:lnTo>
                  <a:pt x="493" y="262"/>
                </a:lnTo>
                <a:lnTo>
                  <a:pt x="494" y="262"/>
                </a:lnTo>
                <a:lnTo>
                  <a:pt x="498" y="260"/>
                </a:lnTo>
                <a:lnTo>
                  <a:pt x="499" y="259"/>
                </a:lnTo>
                <a:lnTo>
                  <a:pt x="500" y="259"/>
                </a:lnTo>
                <a:lnTo>
                  <a:pt x="502" y="259"/>
                </a:lnTo>
                <a:lnTo>
                  <a:pt x="503" y="258"/>
                </a:lnTo>
                <a:lnTo>
                  <a:pt x="505" y="258"/>
                </a:lnTo>
                <a:lnTo>
                  <a:pt x="507" y="258"/>
                </a:lnTo>
                <a:lnTo>
                  <a:pt x="509" y="258"/>
                </a:lnTo>
                <a:lnTo>
                  <a:pt x="511" y="258"/>
                </a:lnTo>
                <a:lnTo>
                  <a:pt x="513" y="258"/>
                </a:lnTo>
                <a:lnTo>
                  <a:pt x="515" y="259"/>
                </a:lnTo>
                <a:lnTo>
                  <a:pt x="516" y="259"/>
                </a:lnTo>
                <a:lnTo>
                  <a:pt x="517" y="260"/>
                </a:lnTo>
                <a:lnTo>
                  <a:pt x="519" y="260"/>
                </a:lnTo>
                <a:lnTo>
                  <a:pt x="520" y="261"/>
                </a:lnTo>
                <a:lnTo>
                  <a:pt x="520" y="261"/>
                </a:lnTo>
                <a:lnTo>
                  <a:pt x="521" y="262"/>
                </a:lnTo>
                <a:lnTo>
                  <a:pt x="522" y="263"/>
                </a:lnTo>
                <a:lnTo>
                  <a:pt x="523" y="265"/>
                </a:lnTo>
                <a:lnTo>
                  <a:pt x="524" y="267"/>
                </a:lnTo>
                <a:lnTo>
                  <a:pt x="524" y="269"/>
                </a:lnTo>
                <a:lnTo>
                  <a:pt x="525" y="274"/>
                </a:lnTo>
                <a:lnTo>
                  <a:pt x="526" y="276"/>
                </a:lnTo>
                <a:lnTo>
                  <a:pt x="527" y="278"/>
                </a:lnTo>
                <a:lnTo>
                  <a:pt x="528" y="280"/>
                </a:lnTo>
                <a:lnTo>
                  <a:pt x="529" y="282"/>
                </a:lnTo>
                <a:lnTo>
                  <a:pt x="530" y="284"/>
                </a:lnTo>
                <a:lnTo>
                  <a:pt x="531" y="286"/>
                </a:lnTo>
                <a:lnTo>
                  <a:pt x="532" y="287"/>
                </a:lnTo>
                <a:lnTo>
                  <a:pt x="533" y="289"/>
                </a:lnTo>
                <a:lnTo>
                  <a:pt x="535" y="290"/>
                </a:lnTo>
                <a:lnTo>
                  <a:pt x="536" y="291"/>
                </a:lnTo>
                <a:lnTo>
                  <a:pt x="538" y="292"/>
                </a:lnTo>
                <a:lnTo>
                  <a:pt x="539" y="293"/>
                </a:lnTo>
                <a:lnTo>
                  <a:pt x="541" y="293"/>
                </a:lnTo>
                <a:lnTo>
                  <a:pt x="542" y="294"/>
                </a:lnTo>
                <a:lnTo>
                  <a:pt x="546" y="294"/>
                </a:lnTo>
                <a:lnTo>
                  <a:pt x="548" y="295"/>
                </a:lnTo>
                <a:lnTo>
                  <a:pt x="550" y="295"/>
                </a:lnTo>
                <a:lnTo>
                  <a:pt x="551" y="296"/>
                </a:lnTo>
                <a:lnTo>
                  <a:pt x="553" y="297"/>
                </a:lnTo>
                <a:lnTo>
                  <a:pt x="554" y="298"/>
                </a:lnTo>
                <a:lnTo>
                  <a:pt x="556" y="299"/>
                </a:lnTo>
                <a:lnTo>
                  <a:pt x="557" y="301"/>
                </a:lnTo>
                <a:lnTo>
                  <a:pt x="559" y="304"/>
                </a:lnTo>
                <a:lnTo>
                  <a:pt x="563" y="308"/>
                </a:lnTo>
                <a:lnTo>
                  <a:pt x="565" y="311"/>
                </a:lnTo>
                <a:lnTo>
                  <a:pt x="567" y="313"/>
                </a:lnTo>
                <a:lnTo>
                  <a:pt x="570" y="318"/>
                </a:lnTo>
                <a:lnTo>
                  <a:pt x="573" y="323"/>
                </a:lnTo>
                <a:lnTo>
                  <a:pt x="575" y="327"/>
                </a:lnTo>
                <a:lnTo>
                  <a:pt x="578" y="330"/>
                </a:lnTo>
                <a:lnTo>
                  <a:pt x="579" y="331"/>
                </a:lnTo>
                <a:lnTo>
                  <a:pt x="580" y="333"/>
                </a:lnTo>
                <a:lnTo>
                  <a:pt x="584" y="337"/>
                </a:lnTo>
                <a:lnTo>
                  <a:pt x="589" y="343"/>
                </a:lnTo>
                <a:lnTo>
                  <a:pt x="591" y="345"/>
                </a:lnTo>
                <a:lnTo>
                  <a:pt x="592" y="346"/>
                </a:lnTo>
                <a:lnTo>
                  <a:pt x="594" y="347"/>
                </a:lnTo>
                <a:lnTo>
                  <a:pt x="598" y="351"/>
                </a:lnTo>
                <a:lnTo>
                  <a:pt x="599" y="352"/>
                </a:lnTo>
                <a:lnTo>
                  <a:pt x="600" y="353"/>
                </a:lnTo>
                <a:lnTo>
                  <a:pt x="601" y="354"/>
                </a:lnTo>
                <a:lnTo>
                  <a:pt x="602" y="356"/>
                </a:lnTo>
                <a:lnTo>
                  <a:pt x="603" y="357"/>
                </a:lnTo>
                <a:lnTo>
                  <a:pt x="604" y="359"/>
                </a:lnTo>
                <a:lnTo>
                  <a:pt x="605" y="361"/>
                </a:lnTo>
                <a:lnTo>
                  <a:pt x="606" y="363"/>
                </a:lnTo>
                <a:lnTo>
                  <a:pt x="607" y="365"/>
                </a:lnTo>
                <a:lnTo>
                  <a:pt x="607" y="368"/>
                </a:lnTo>
                <a:lnTo>
                  <a:pt x="607" y="370"/>
                </a:lnTo>
                <a:lnTo>
                  <a:pt x="608" y="376"/>
                </a:lnTo>
                <a:lnTo>
                  <a:pt x="608" y="380"/>
                </a:lnTo>
                <a:lnTo>
                  <a:pt x="609" y="383"/>
                </a:lnTo>
                <a:lnTo>
                  <a:pt x="609" y="387"/>
                </a:lnTo>
                <a:lnTo>
                  <a:pt x="610" y="390"/>
                </a:lnTo>
                <a:lnTo>
                  <a:pt x="610" y="392"/>
                </a:lnTo>
                <a:lnTo>
                  <a:pt x="611" y="394"/>
                </a:lnTo>
                <a:lnTo>
                  <a:pt x="611" y="395"/>
                </a:lnTo>
                <a:lnTo>
                  <a:pt x="612" y="397"/>
                </a:lnTo>
                <a:lnTo>
                  <a:pt x="613" y="400"/>
                </a:lnTo>
                <a:lnTo>
                  <a:pt x="616" y="405"/>
                </a:lnTo>
                <a:lnTo>
                  <a:pt x="617" y="406"/>
                </a:lnTo>
                <a:lnTo>
                  <a:pt x="617" y="407"/>
                </a:lnTo>
                <a:lnTo>
                  <a:pt x="618" y="409"/>
                </a:lnTo>
                <a:lnTo>
                  <a:pt x="618" y="410"/>
                </a:lnTo>
                <a:lnTo>
                  <a:pt x="618" y="411"/>
                </a:lnTo>
                <a:lnTo>
                  <a:pt x="618" y="411"/>
                </a:lnTo>
                <a:lnTo>
                  <a:pt x="618" y="411"/>
                </a:lnTo>
                <a:lnTo>
                  <a:pt x="618" y="411"/>
                </a:lnTo>
                <a:lnTo>
                  <a:pt x="617" y="412"/>
                </a:lnTo>
                <a:lnTo>
                  <a:pt x="617" y="412"/>
                </a:lnTo>
                <a:lnTo>
                  <a:pt x="616" y="412"/>
                </a:lnTo>
                <a:lnTo>
                  <a:pt x="615" y="412"/>
                </a:lnTo>
                <a:lnTo>
                  <a:pt x="613" y="411"/>
                </a:lnTo>
                <a:lnTo>
                  <a:pt x="611" y="411"/>
                </a:lnTo>
                <a:lnTo>
                  <a:pt x="609" y="410"/>
                </a:lnTo>
                <a:lnTo>
                  <a:pt x="602" y="407"/>
                </a:lnTo>
                <a:lnTo>
                  <a:pt x="599" y="406"/>
                </a:lnTo>
                <a:lnTo>
                  <a:pt x="597" y="405"/>
                </a:lnTo>
                <a:lnTo>
                  <a:pt x="594" y="403"/>
                </a:lnTo>
                <a:lnTo>
                  <a:pt x="591" y="401"/>
                </a:lnTo>
                <a:lnTo>
                  <a:pt x="590" y="401"/>
                </a:lnTo>
                <a:lnTo>
                  <a:pt x="588" y="400"/>
                </a:lnTo>
                <a:lnTo>
                  <a:pt x="587" y="399"/>
                </a:lnTo>
                <a:lnTo>
                  <a:pt x="586" y="399"/>
                </a:lnTo>
                <a:lnTo>
                  <a:pt x="585" y="398"/>
                </a:lnTo>
                <a:lnTo>
                  <a:pt x="584" y="398"/>
                </a:lnTo>
                <a:lnTo>
                  <a:pt x="583" y="398"/>
                </a:lnTo>
                <a:lnTo>
                  <a:pt x="582" y="398"/>
                </a:lnTo>
                <a:lnTo>
                  <a:pt x="581" y="398"/>
                </a:lnTo>
                <a:lnTo>
                  <a:pt x="581" y="399"/>
                </a:lnTo>
                <a:lnTo>
                  <a:pt x="580" y="399"/>
                </a:lnTo>
                <a:lnTo>
                  <a:pt x="579" y="399"/>
                </a:lnTo>
                <a:lnTo>
                  <a:pt x="578" y="400"/>
                </a:lnTo>
                <a:lnTo>
                  <a:pt x="578" y="401"/>
                </a:lnTo>
                <a:lnTo>
                  <a:pt x="577" y="402"/>
                </a:lnTo>
                <a:lnTo>
                  <a:pt x="576" y="402"/>
                </a:lnTo>
                <a:lnTo>
                  <a:pt x="576" y="404"/>
                </a:lnTo>
                <a:lnTo>
                  <a:pt x="573" y="409"/>
                </a:lnTo>
                <a:lnTo>
                  <a:pt x="572" y="411"/>
                </a:lnTo>
                <a:lnTo>
                  <a:pt x="572" y="412"/>
                </a:lnTo>
                <a:lnTo>
                  <a:pt x="571" y="413"/>
                </a:lnTo>
                <a:lnTo>
                  <a:pt x="570" y="415"/>
                </a:lnTo>
                <a:lnTo>
                  <a:pt x="568" y="416"/>
                </a:lnTo>
                <a:lnTo>
                  <a:pt x="567" y="417"/>
                </a:lnTo>
                <a:lnTo>
                  <a:pt x="565" y="419"/>
                </a:lnTo>
                <a:lnTo>
                  <a:pt x="563" y="420"/>
                </a:lnTo>
                <a:lnTo>
                  <a:pt x="561" y="421"/>
                </a:lnTo>
                <a:lnTo>
                  <a:pt x="558" y="422"/>
                </a:lnTo>
                <a:lnTo>
                  <a:pt x="555" y="424"/>
                </a:lnTo>
                <a:lnTo>
                  <a:pt x="554" y="424"/>
                </a:lnTo>
                <a:lnTo>
                  <a:pt x="553" y="426"/>
                </a:lnTo>
                <a:lnTo>
                  <a:pt x="552" y="426"/>
                </a:lnTo>
                <a:lnTo>
                  <a:pt x="548" y="428"/>
                </a:lnTo>
                <a:lnTo>
                  <a:pt x="544" y="430"/>
                </a:lnTo>
                <a:lnTo>
                  <a:pt x="541" y="431"/>
                </a:lnTo>
                <a:lnTo>
                  <a:pt x="540" y="432"/>
                </a:lnTo>
                <a:lnTo>
                  <a:pt x="538" y="433"/>
                </a:lnTo>
                <a:lnTo>
                  <a:pt x="534" y="436"/>
                </a:lnTo>
                <a:lnTo>
                  <a:pt x="532" y="438"/>
                </a:lnTo>
                <a:lnTo>
                  <a:pt x="530" y="439"/>
                </a:lnTo>
                <a:lnTo>
                  <a:pt x="527" y="441"/>
                </a:lnTo>
                <a:lnTo>
                  <a:pt x="525" y="442"/>
                </a:lnTo>
                <a:lnTo>
                  <a:pt x="524" y="443"/>
                </a:lnTo>
                <a:lnTo>
                  <a:pt x="523" y="444"/>
                </a:lnTo>
                <a:lnTo>
                  <a:pt x="522" y="445"/>
                </a:lnTo>
                <a:lnTo>
                  <a:pt x="521" y="446"/>
                </a:lnTo>
                <a:lnTo>
                  <a:pt x="521" y="447"/>
                </a:lnTo>
                <a:lnTo>
                  <a:pt x="520" y="448"/>
                </a:lnTo>
                <a:lnTo>
                  <a:pt x="520" y="449"/>
                </a:lnTo>
                <a:lnTo>
                  <a:pt x="520" y="450"/>
                </a:lnTo>
                <a:lnTo>
                  <a:pt x="520" y="454"/>
                </a:lnTo>
                <a:lnTo>
                  <a:pt x="520" y="455"/>
                </a:lnTo>
                <a:lnTo>
                  <a:pt x="519" y="456"/>
                </a:lnTo>
                <a:lnTo>
                  <a:pt x="519" y="456"/>
                </a:lnTo>
                <a:lnTo>
                  <a:pt x="519" y="457"/>
                </a:lnTo>
                <a:lnTo>
                  <a:pt x="518" y="458"/>
                </a:lnTo>
                <a:lnTo>
                  <a:pt x="517" y="459"/>
                </a:lnTo>
                <a:lnTo>
                  <a:pt x="515" y="460"/>
                </a:lnTo>
                <a:lnTo>
                  <a:pt x="513" y="462"/>
                </a:lnTo>
                <a:lnTo>
                  <a:pt x="512" y="463"/>
                </a:lnTo>
                <a:lnTo>
                  <a:pt x="511" y="464"/>
                </a:lnTo>
                <a:lnTo>
                  <a:pt x="511" y="464"/>
                </a:lnTo>
                <a:lnTo>
                  <a:pt x="510" y="465"/>
                </a:lnTo>
                <a:lnTo>
                  <a:pt x="510" y="466"/>
                </a:lnTo>
                <a:lnTo>
                  <a:pt x="510" y="467"/>
                </a:lnTo>
                <a:lnTo>
                  <a:pt x="510" y="468"/>
                </a:lnTo>
                <a:lnTo>
                  <a:pt x="510" y="468"/>
                </a:lnTo>
                <a:lnTo>
                  <a:pt x="510" y="470"/>
                </a:lnTo>
                <a:lnTo>
                  <a:pt x="511" y="473"/>
                </a:lnTo>
                <a:lnTo>
                  <a:pt x="511" y="474"/>
                </a:lnTo>
                <a:lnTo>
                  <a:pt x="511" y="475"/>
                </a:lnTo>
                <a:lnTo>
                  <a:pt x="511" y="475"/>
                </a:lnTo>
                <a:lnTo>
                  <a:pt x="511" y="476"/>
                </a:lnTo>
                <a:lnTo>
                  <a:pt x="510" y="477"/>
                </a:lnTo>
                <a:lnTo>
                  <a:pt x="510" y="477"/>
                </a:lnTo>
                <a:lnTo>
                  <a:pt x="509" y="477"/>
                </a:lnTo>
                <a:lnTo>
                  <a:pt x="508" y="477"/>
                </a:lnTo>
                <a:lnTo>
                  <a:pt x="507" y="477"/>
                </a:lnTo>
                <a:lnTo>
                  <a:pt x="506" y="477"/>
                </a:lnTo>
                <a:lnTo>
                  <a:pt x="505" y="477"/>
                </a:lnTo>
                <a:lnTo>
                  <a:pt x="503" y="477"/>
                </a:lnTo>
                <a:lnTo>
                  <a:pt x="500" y="476"/>
                </a:lnTo>
                <a:lnTo>
                  <a:pt x="498" y="476"/>
                </a:lnTo>
                <a:lnTo>
                  <a:pt x="496" y="476"/>
                </a:lnTo>
                <a:lnTo>
                  <a:pt x="495" y="475"/>
                </a:lnTo>
                <a:lnTo>
                  <a:pt x="494" y="476"/>
                </a:lnTo>
                <a:lnTo>
                  <a:pt x="491" y="476"/>
                </a:lnTo>
                <a:lnTo>
                  <a:pt x="487" y="476"/>
                </a:lnTo>
                <a:lnTo>
                  <a:pt x="485" y="477"/>
                </a:lnTo>
                <a:lnTo>
                  <a:pt x="483" y="477"/>
                </a:lnTo>
                <a:lnTo>
                  <a:pt x="482" y="476"/>
                </a:lnTo>
                <a:lnTo>
                  <a:pt x="482" y="476"/>
                </a:lnTo>
                <a:lnTo>
                  <a:pt x="481" y="476"/>
                </a:lnTo>
                <a:lnTo>
                  <a:pt x="479" y="475"/>
                </a:lnTo>
                <a:lnTo>
                  <a:pt x="478" y="475"/>
                </a:lnTo>
                <a:lnTo>
                  <a:pt x="477" y="475"/>
                </a:lnTo>
                <a:lnTo>
                  <a:pt x="477" y="475"/>
                </a:lnTo>
                <a:lnTo>
                  <a:pt x="476" y="475"/>
                </a:lnTo>
                <a:lnTo>
                  <a:pt x="473" y="477"/>
                </a:lnTo>
                <a:lnTo>
                  <a:pt x="471" y="477"/>
                </a:lnTo>
                <a:lnTo>
                  <a:pt x="470" y="477"/>
                </a:lnTo>
                <a:lnTo>
                  <a:pt x="466" y="478"/>
                </a:lnTo>
                <a:lnTo>
                  <a:pt x="464" y="479"/>
                </a:lnTo>
                <a:lnTo>
                  <a:pt x="462" y="479"/>
                </a:lnTo>
                <a:lnTo>
                  <a:pt x="460" y="479"/>
                </a:lnTo>
                <a:lnTo>
                  <a:pt x="459" y="479"/>
                </a:lnTo>
                <a:lnTo>
                  <a:pt x="458" y="479"/>
                </a:lnTo>
                <a:lnTo>
                  <a:pt x="457" y="478"/>
                </a:lnTo>
                <a:lnTo>
                  <a:pt x="456" y="478"/>
                </a:lnTo>
                <a:lnTo>
                  <a:pt x="455" y="477"/>
                </a:lnTo>
                <a:lnTo>
                  <a:pt x="453" y="476"/>
                </a:lnTo>
                <a:lnTo>
                  <a:pt x="448" y="472"/>
                </a:lnTo>
                <a:lnTo>
                  <a:pt x="446" y="470"/>
                </a:lnTo>
                <a:lnTo>
                  <a:pt x="445" y="470"/>
                </a:lnTo>
                <a:lnTo>
                  <a:pt x="443" y="469"/>
                </a:lnTo>
                <a:lnTo>
                  <a:pt x="440" y="467"/>
                </a:lnTo>
                <a:lnTo>
                  <a:pt x="437" y="466"/>
                </a:lnTo>
                <a:lnTo>
                  <a:pt x="434" y="465"/>
                </a:lnTo>
                <a:lnTo>
                  <a:pt x="432" y="464"/>
                </a:lnTo>
                <a:lnTo>
                  <a:pt x="431" y="463"/>
                </a:lnTo>
                <a:lnTo>
                  <a:pt x="429" y="462"/>
                </a:lnTo>
                <a:lnTo>
                  <a:pt x="428" y="461"/>
                </a:lnTo>
                <a:lnTo>
                  <a:pt x="424" y="458"/>
                </a:lnTo>
                <a:lnTo>
                  <a:pt x="423" y="457"/>
                </a:lnTo>
                <a:lnTo>
                  <a:pt x="422" y="456"/>
                </a:lnTo>
                <a:lnTo>
                  <a:pt x="420" y="456"/>
                </a:lnTo>
                <a:lnTo>
                  <a:pt x="419" y="455"/>
                </a:lnTo>
                <a:lnTo>
                  <a:pt x="415" y="453"/>
                </a:lnTo>
                <a:lnTo>
                  <a:pt x="412" y="452"/>
                </a:lnTo>
                <a:lnTo>
                  <a:pt x="410" y="451"/>
                </a:lnTo>
                <a:lnTo>
                  <a:pt x="409" y="450"/>
                </a:lnTo>
                <a:lnTo>
                  <a:pt x="407" y="449"/>
                </a:lnTo>
                <a:lnTo>
                  <a:pt x="406" y="447"/>
                </a:lnTo>
                <a:lnTo>
                  <a:pt x="405" y="446"/>
                </a:lnTo>
                <a:lnTo>
                  <a:pt x="402" y="442"/>
                </a:lnTo>
                <a:lnTo>
                  <a:pt x="400" y="440"/>
                </a:lnTo>
                <a:lnTo>
                  <a:pt x="399" y="439"/>
                </a:lnTo>
                <a:lnTo>
                  <a:pt x="398" y="438"/>
                </a:lnTo>
                <a:lnTo>
                  <a:pt x="397" y="438"/>
                </a:lnTo>
                <a:lnTo>
                  <a:pt x="396" y="437"/>
                </a:lnTo>
                <a:lnTo>
                  <a:pt x="394" y="436"/>
                </a:lnTo>
                <a:lnTo>
                  <a:pt x="392" y="436"/>
                </a:lnTo>
                <a:lnTo>
                  <a:pt x="387" y="434"/>
                </a:lnTo>
                <a:lnTo>
                  <a:pt x="385" y="434"/>
                </a:lnTo>
                <a:lnTo>
                  <a:pt x="384" y="433"/>
                </a:lnTo>
                <a:lnTo>
                  <a:pt x="383" y="432"/>
                </a:lnTo>
                <a:lnTo>
                  <a:pt x="382" y="432"/>
                </a:lnTo>
                <a:lnTo>
                  <a:pt x="381" y="431"/>
                </a:lnTo>
                <a:lnTo>
                  <a:pt x="380" y="430"/>
                </a:lnTo>
                <a:lnTo>
                  <a:pt x="380" y="429"/>
                </a:lnTo>
                <a:lnTo>
                  <a:pt x="379" y="428"/>
                </a:lnTo>
                <a:lnTo>
                  <a:pt x="378" y="425"/>
                </a:lnTo>
                <a:lnTo>
                  <a:pt x="377" y="421"/>
                </a:lnTo>
                <a:lnTo>
                  <a:pt x="376" y="419"/>
                </a:lnTo>
                <a:lnTo>
                  <a:pt x="375" y="417"/>
                </a:lnTo>
                <a:lnTo>
                  <a:pt x="375" y="416"/>
                </a:lnTo>
                <a:lnTo>
                  <a:pt x="374" y="415"/>
                </a:lnTo>
                <a:lnTo>
                  <a:pt x="374" y="415"/>
                </a:lnTo>
                <a:lnTo>
                  <a:pt x="373" y="413"/>
                </a:lnTo>
                <a:lnTo>
                  <a:pt x="370" y="410"/>
                </a:lnTo>
                <a:lnTo>
                  <a:pt x="369" y="409"/>
                </a:lnTo>
                <a:lnTo>
                  <a:pt x="368" y="408"/>
                </a:lnTo>
                <a:lnTo>
                  <a:pt x="367" y="408"/>
                </a:lnTo>
                <a:lnTo>
                  <a:pt x="365" y="407"/>
                </a:lnTo>
                <a:lnTo>
                  <a:pt x="363" y="406"/>
                </a:lnTo>
                <a:lnTo>
                  <a:pt x="361" y="405"/>
                </a:lnTo>
                <a:lnTo>
                  <a:pt x="356" y="404"/>
                </a:lnTo>
                <a:lnTo>
                  <a:pt x="351" y="402"/>
                </a:lnTo>
                <a:lnTo>
                  <a:pt x="348" y="402"/>
                </a:lnTo>
                <a:lnTo>
                  <a:pt x="344" y="401"/>
                </a:lnTo>
                <a:lnTo>
                  <a:pt x="343" y="401"/>
                </a:lnTo>
                <a:lnTo>
                  <a:pt x="341" y="401"/>
                </a:lnTo>
                <a:lnTo>
                  <a:pt x="340" y="401"/>
                </a:lnTo>
                <a:lnTo>
                  <a:pt x="339" y="401"/>
                </a:lnTo>
                <a:lnTo>
                  <a:pt x="337" y="401"/>
                </a:lnTo>
                <a:lnTo>
                  <a:pt x="333" y="403"/>
                </a:lnTo>
                <a:lnTo>
                  <a:pt x="331" y="403"/>
                </a:lnTo>
                <a:lnTo>
                  <a:pt x="330" y="404"/>
                </a:lnTo>
                <a:lnTo>
                  <a:pt x="328" y="405"/>
                </a:lnTo>
                <a:lnTo>
                  <a:pt x="327" y="406"/>
                </a:lnTo>
                <a:lnTo>
                  <a:pt x="324" y="410"/>
                </a:lnTo>
                <a:lnTo>
                  <a:pt x="323" y="410"/>
                </a:lnTo>
                <a:lnTo>
                  <a:pt x="322" y="411"/>
                </a:lnTo>
                <a:lnTo>
                  <a:pt x="321" y="412"/>
                </a:lnTo>
                <a:lnTo>
                  <a:pt x="320" y="412"/>
                </a:lnTo>
                <a:lnTo>
                  <a:pt x="316" y="414"/>
                </a:lnTo>
                <a:lnTo>
                  <a:pt x="314" y="415"/>
                </a:lnTo>
                <a:lnTo>
                  <a:pt x="313" y="416"/>
                </a:lnTo>
                <a:lnTo>
                  <a:pt x="310" y="418"/>
                </a:lnTo>
                <a:lnTo>
                  <a:pt x="307" y="419"/>
                </a:lnTo>
                <a:lnTo>
                  <a:pt x="306" y="420"/>
                </a:lnTo>
                <a:lnTo>
                  <a:pt x="305" y="420"/>
                </a:lnTo>
                <a:lnTo>
                  <a:pt x="304" y="420"/>
                </a:lnTo>
                <a:lnTo>
                  <a:pt x="304" y="421"/>
                </a:lnTo>
                <a:lnTo>
                  <a:pt x="303" y="421"/>
                </a:lnTo>
                <a:lnTo>
                  <a:pt x="301" y="420"/>
                </a:lnTo>
                <a:lnTo>
                  <a:pt x="300" y="420"/>
                </a:lnTo>
                <a:lnTo>
                  <a:pt x="299" y="420"/>
                </a:lnTo>
                <a:lnTo>
                  <a:pt x="298" y="420"/>
                </a:lnTo>
                <a:lnTo>
                  <a:pt x="297" y="419"/>
                </a:lnTo>
                <a:lnTo>
                  <a:pt x="296" y="419"/>
                </a:lnTo>
                <a:lnTo>
                  <a:pt x="295" y="418"/>
                </a:lnTo>
                <a:lnTo>
                  <a:pt x="294" y="417"/>
                </a:lnTo>
                <a:lnTo>
                  <a:pt x="294" y="416"/>
                </a:lnTo>
                <a:lnTo>
                  <a:pt x="293" y="415"/>
                </a:lnTo>
                <a:lnTo>
                  <a:pt x="292" y="414"/>
                </a:lnTo>
                <a:lnTo>
                  <a:pt x="291" y="412"/>
                </a:lnTo>
                <a:lnTo>
                  <a:pt x="290" y="408"/>
                </a:lnTo>
                <a:lnTo>
                  <a:pt x="289" y="406"/>
                </a:lnTo>
                <a:lnTo>
                  <a:pt x="288" y="404"/>
                </a:lnTo>
                <a:lnTo>
                  <a:pt x="287" y="402"/>
                </a:lnTo>
                <a:lnTo>
                  <a:pt x="286" y="400"/>
                </a:lnTo>
                <a:lnTo>
                  <a:pt x="285" y="399"/>
                </a:lnTo>
                <a:lnTo>
                  <a:pt x="284" y="399"/>
                </a:lnTo>
                <a:lnTo>
                  <a:pt x="284" y="398"/>
                </a:lnTo>
                <a:lnTo>
                  <a:pt x="283" y="397"/>
                </a:lnTo>
                <a:lnTo>
                  <a:pt x="281" y="396"/>
                </a:lnTo>
                <a:lnTo>
                  <a:pt x="281" y="396"/>
                </a:lnTo>
                <a:lnTo>
                  <a:pt x="281" y="396"/>
                </a:lnTo>
                <a:lnTo>
                  <a:pt x="280" y="396"/>
                </a:lnTo>
                <a:lnTo>
                  <a:pt x="280" y="396"/>
                </a:lnTo>
                <a:lnTo>
                  <a:pt x="277" y="398"/>
                </a:lnTo>
                <a:lnTo>
                  <a:pt x="275" y="399"/>
                </a:lnTo>
                <a:lnTo>
                  <a:pt x="273" y="400"/>
                </a:lnTo>
                <a:lnTo>
                  <a:pt x="271" y="401"/>
                </a:lnTo>
                <a:lnTo>
                  <a:pt x="270" y="402"/>
                </a:lnTo>
                <a:lnTo>
                  <a:pt x="269" y="404"/>
                </a:lnTo>
                <a:lnTo>
                  <a:pt x="268" y="405"/>
                </a:lnTo>
                <a:lnTo>
                  <a:pt x="267" y="406"/>
                </a:lnTo>
                <a:lnTo>
                  <a:pt x="267" y="406"/>
                </a:lnTo>
                <a:lnTo>
                  <a:pt x="266" y="407"/>
                </a:lnTo>
                <a:lnTo>
                  <a:pt x="265" y="409"/>
                </a:lnTo>
                <a:lnTo>
                  <a:pt x="264" y="413"/>
                </a:lnTo>
                <a:lnTo>
                  <a:pt x="263" y="414"/>
                </a:lnTo>
                <a:lnTo>
                  <a:pt x="262" y="415"/>
                </a:lnTo>
                <a:lnTo>
                  <a:pt x="262" y="416"/>
                </a:lnTo>
                <a:lnTo>
                  <a:pt x="261" y="416"/>
                </a:lnTo>
                <a:lnTo>
                  <a:pt x="260" y="417"/>
                </a:lnTo>
                <a:lnTo>
                  <a:pt x="259" y="418"/>
                </a:lnTo>
                <a:lnTo>
                  <a:pt x="258" y="419"/>
                </a:lnTo>
                <a:lnTo>
                  <a:pt x="256" y="420"/>
                </a:lnTo>
                <a:lnTo>
                  <a:pt x="255" y="420"/>
                </a:lnTo>
                <a:lnTo>
                  <a:pt x="251" y="421"/>
                </a:lnTo>
                <a:lnTo>
                  <a:pt x="249" y="422"/>
                </a:lnTo>
                <a:lnTo>
                  <a:pt x="247" y="423"/>
                </a:lnTo>
                <a:lnTo>
                  <a:pt x="244" y="425"/>
                </a:lnTo>
                <a:lnTo>
                  <a:pt x="242" y="425"/>
                </a:lnTo>
                <a:lnTo>
                  <a:pt x="241" y="425"/>
                </a:lnTo>
                <a:lnTo>
                  <a:pt x="240" y="425"/>
                </a:lnTo>
                <a:lnTo>
                  <a:pt x="238" y="425"/>
                </a:lnTo>
                <a:lnTo>
                  <a:pt x="237" y="425"/>
                </a:lnTo>
                <a:lnTo>
                  <a:pt x="236" y="425"/>
                </a:lnTo>
                <a:lnTo>
                  <a:pt x="234" y="425"/>
                </a:lnTo>
                <a:lnTo>
                  <a:pt x="230" y="423"/>
                </a:lnTo>
                <a:lnTo>
                  <a:pt x="228" y="422"/>
                </a:lnTo>
                <a:lnTo>
                  <a:pt x="227" y="422"/>
                </a:lnTo>
                <a:lnTo>
                  <a:pt x="226" y="422"/>
                </a:lnTo>
                <a:lnTo>
                  <a:pt x="225" y="422"/>
                </a:lnTo>
                <a:lnTo>
                  <a:pt x="223" y="422"/>
                </a:lnTo>
                <a:lnTo>
                  <a:pt x="221" y="422"/>
                </a:lnTo>
                <a:lnTo>
                  <a:pt x="219" y="422"/>
                </a:lnTo>
                <a:lnTo>
                  <a:pt x="217" y="421"/>
                </a:lnTo>
                <a:lnTo>
                  <a:pt x="215" y="421"/>
                </a:lnTo>
                <a:lnTo>
                  <a:pt x="213" y="421"/>
                </a:lnTo>
                <a:lnTo>
                  <a:pt x="209" y="421"/>
                </a:lnTo>
                <a:lnTo>
                  <a:pt x="208" y="421"/>
                </a:lnTo>
                <a:lnTo>
                  <a:pt x="206" y="421"/>
                </a:lnTo>
                <a:lnTo>
                  <a:pt x="204" y="421"/>
                </a:lnTo>
                <a:lnTo>
                  <a:pt x="203" y="421"/>
                </a:lnTo>
                <a:lnTo>
                  <a:pt x="202" y="421"/>
                </a:lnTo>
                <a:lnTo>
                  <a:pt x="201" y="421"/>
                </a:lnTo>
                <a:lnTo>
                  <a:pt x="200" y="420"/>
                </a:lnTo>
                <a:lnTo>
                  <a:pt x="198" y="419"/>
                </a:lnTo>
                <a:lnTo>
                  <a:pt x="196" y="417"/>
                </a:lnTo>
                <a:lnTo>
                  <a:pt x="195" y="417"/>
                </a:lnTo>
                <a:lnTo>
                  <a:pt x="195" y="416"/>
                </a:lnTo>
                <a:lnTo>
                  <a:pt x="194" y="416"/>
                </a:lnTo>
                <a:lnTo>
                  <a:pt x="194" y="416"/>
                </a:lnTo>
                <a:lnTo>
                  <a:pt x="193" y="416"/>
                </a:lnTo>
                <a:lnTo>
                  <a:pt x="192" y="416"/>
                </a:lnTo>
                <a:lnTo>
                  <a:pt x="192" y="416"/>
                </a:lnTo>
                <a:lnTo>
                  <a:pt x="191" y="416"/>
                </a:lnTo>
                <a:lnTo>
                  <a:pt x="186" y="419"/>
                </a:lnTo>
                <a:lnTo>
                  <a:pt x="185" y="419"/>
                </a:lnTo>
                <a:lnTo>
                  <a:pt x="184" y="420"/>
                </a:lnTo>
                <a:lnTo>
                  <a:pt x="181" y="420"/>
                </a:lnTo>
                <a:lnTo>
                  <a:pt x="180" y="421"/>
                </a:lnTo>
                <a:lnTo>
                  <a:pt x="178" y="421"/>
                </a:lnTo>
                <a:lnTo>
                  <a:pt x="177" y="422"/>
                </a:lnTo>
                <a:lnTo>
                  <a:pt x="176" y="423"/>
                </a:lnTo>
                <a:lnTo>
                  <a:pt x="175" y="423"/>
                </a:lnTo>
                <a:lnTo>
                  <a:pt x="175" y="424"/>
                </a:lnTo>
                <a:lnTo>
                  <a:pt x="174" y="425"/>
                </a:lnTo>
                <a:lnTo>
                  <a:pt x="173" y="426"/>
                </a:lnTo>
                <a:lnTo>
                  <a:pt x="173" y="427"/>
                </a:lnTo>
                <a:lnTo>
                  <a:pt x="171" y="430"/>
                </a:lnTo>
                <a:lnTo>
                  <a:pt x="171" y="431"/>
                </a:lnTo>
                <a:lnTo>
                  <a:pt x="170" y="431"/>
                </a:lnTo>
                <a:lnTo>
                  <a:pt x="169" y="432"/>
                </a:lnTo>
                <a:lnTo>
                  <a:pt x="167" y="434"/>
                </a:lnTo>
                <a:lnTo>
                  <a:pt x="166" y="435"/>
                </a:lnTo>
                <a:lnTo>
                  <a:pt x="164" y="436"/>
                </a:lnTo>
                <a:lnTo>
                  <a:pt x="162" y="437"/>
                </a:lnTo>
                <a:lnTo>
                  <a:pt x="161" y="437"/>
                </a:lnTo>
                <a:lnTo>
                  <a:pt x="159" y="439"/>
                </a:lnTo>
                <a:lnTo>
                  <a:pt x="157" y="440"/>
                </a:lnTo>
                <a:lnTo>
                  <a:pt x="155" y="441"/>
                </a:lnTo>
                <a:lnTo>
                  <a:pt x="154" y="442"/>
                </a:lnTo>
                <a:lnTo>
                  <a:pt x="153" y="442"/>
                </a:lnTo>
                <a:lnTo>
                  <a:pt x="151" y="443"/>
                </a:lnTo>
                <a:lnTo>
                  <a:pt x="150" y="443"/>
                </a:lnTo>
                <a:lnTo>
                  <a:pt x="148" y="443"/>
                </a:lnTo>
                <a:lnTo>
                  <a:pt x="147" y="444"/>
                </a:lnTo>
                <a:lnTo>
                  <a:pt x="146" y="444"/>
                </a:lnTo>
                <a:lnTo>
                  <a:pt x="145" y="444"/>
                </a:lnTo>
                <a:lnTo>
                  <a:pt x="143" y="444"/>
                </a:lnTo>
                <a:lnTo>
                  <a:pt x="142" y="443"/>
                </a:lnTo>
                <a:lnTo>
                  <a:pt x="141" y="443"/>
                </a:lnTo>
                <a:lnTo>
                  <a:pt x="140" y="443"/>
                </a:lnTo>
                <a:lnTo>
                  <a:pt x="139" y="442"/>
                </a:lnTo>
                <a:lnTo>
                  <a:pt x="138" y="441"/>
                </a:lnTo>
                <a:lnTo>
                  <a:pt x="137" y="441"/>
                </a:lnTo>
                <a:lnTo>
                  <a:pt x="137" y="440"/>
                </a:lnTo>
                <a:lnTo>
                  <a:pt x="136" y="439"/>
                </a:lnTo>
                <a:lnTo>
                  <a:pt x="137" y="439"/>
                </a:lnTo>
                <a:lnTo>
                  <a:pt x="137" y="437"/>
                </a:lnTo>
                <a:lnTo>
                  <a:pt x="137" y="435"/>
                </a:lnTo>
                <a:lnTo>
                  <a:pt x="138" y="433"/>
                </a:lnTo>
                <a:lnTo>
                  <a:pt x="137" y="433"/>
                </a:lnTo>
                <a:lnTo>
                  <a:pt x="137" y="432"/>
                </a:lnTo>
                <a:lnTo>
                  <a:pt x="137" y="431"/>
                </a:lnTo>
                <a:lnTo>
                  <a:pt x="137" y="430"/>
                </a:lnTo>
                <a:lnTo>
                  <a:pt x="136" y="430"/>
                </a:lnTo>
                <a:lnTo>
                  <a:pt x="136" y="429"/>
                </a:lnTo>
                <a:lnTo>
                  <a:pt x="135" y="428"/>
                </a:lnTo>
                <a:lnTo>
                  <a:pt x="135" y="428"/>
                </a:lnTo>
                <a:lnTo>
                  <a:pt x="133" y="426"/>
                </a:lnTo>
                <a:lnTo>
                  <a:pt x="132" y="425"/>
                </a:lnTo>
                <a:lnTo>
                  <a:pt x="128" y="423"/>
                </a:lnTo>
                <a:lnTo>
                  <a:pt x="127" y="422"/>
                </a:lnTo>
                <a:lnTo>
                  <a:pt x="126" y="422"/>
                </a:lnTo>
                <a:lnTo>
                  <a:pt x="125" y="421"/>
                </a:lnTo>
                <a:lnTo>
                  <a:pt x="123" y="421"/>
                </a:lnTo>
                <a:lnTo>
                  <a:pt x="120" y="421"/>
                </a:lnTo>
                <a:lnTo>
                  <a:pt x="118" y="420"/>
                </a:lnTo>
                <a:lnTo>
                  <a:pt x="117" y="419"/>
                </a:lnTo>
                <a:lnTo>
                  <a:pt x="112" y="418"/>
                </a:lnTo>
                <a:lnTo>
                  <a:pt x="107" y="416"/>
                </a:lnTo>
                <a:lnTo>
                  <a:pt x="106" y="416"/>
                </a:lnTo>
                <a:lnTo>
                  <a:pt x="105" y="415"/>
                </a:lnTo>
                <a:lnTo>
                  <a:pt x="105" y="415"/>
                </a:lnTo>
                <a:lnTo>
                  <a:pt x="104" y="415"/>
                </a:lnTo>
                <a:lnTo>
                  <a:pt x="104" y="414"/>
                </a:lnTo>
                <a:lnTo>
                  <a:pt x="104" y="414"/>
                </a:lnTo>
                <a:lnTo>
                  <a:pt x="106" y="410"/>
                </a:lnTo>
                <a:lnTo>
                  <a:pt x="106" y="409"/>
                </a:lnTo>
                <a:lnTo>
                  <a:pt x="106" y="409"/>
                </a:lnTo>
                <a:lnTo>
                  <a:pt x="106" y="407"/>
                </a:lnTo>
                <a:lnTo>
                  <a:pt x="105" y="405"/>
                </a:lnTo>
                <a:lnTo>
                  <a:pt x="105" y="405"/>
                </a:lnTo>
                <a:lnTo>
                  <a:pt x="105" y="404"/>
                </a:lnTo>
                <a:lnTo>
                  <a:pt x="105" y="403"/>
                </a:lnTo>
                <a:lnTo>
                  <a:pt x="106" y="402"/>
                </a:lnTo>
                <a:lnTo>
                  <a:pt x="107" y="400"/>
                </a:lnTo>
                <a:lnTo>
                  <a:pt x="109" y="398"/>
                </a:lnTo>
                <a:lnTo>
                  <a:pt x="111" y="396"/>
                </a:lnTo>
                <a:lnTo>
                  <a:pt x="112" y="395"/>
                </a:lnTo>
                <a:lnTo>
                  <a:pt x="114" y="392"/>
                </a:lnTo>
                <a:lnTo>
                  <a:pt x="115" y="390"/>
                </a:lnTo>
                <a:lnTo>
                  <a:pt x="116" y="389"/>
                </a:lnTo>
                <a:lnTo>
                  <a:pt x="116" y="387"/>
                </a:lnTo>
                <a:lnTo>
                  <a:pt x="117" y="385"/>
                </a:lnTo>
                <a:lnTo>
                  <a:pt x="118" y="383"/>
                </a:lnTo>
                <a:lnTo>
                  <a:pt x="118" y="382"/>
                </a:lnTo>
                <a:lnTo>
                  <a:pt x="118" y="381"/>
                </a:lnTo>
                <a:lnTo>
                  <a:pt x="118" y="379"/>
                </a:lnTo>
                <a:lnTo>
                  <a:pt x="118" y="378"/>
                </a:lnTo>
                <a:lnTo>
                  <a:pt x="118" y="377"/>
                </a:lnTo>
                <a:lnTo>
                  <a:pt x="118" y="377"/>
                </a:lnTo>
                <a:lnTo>
                  <a:pt x="117" y="374"/>
                </a:lnTo>
                <a:lnTo>
                  <a:pt x="117" y="373"/>
                </a:lnTo>
                <a:lnTo>
                  <a:pt x="116" y="371"/>
                </a:lnTo>
                <a:lnTo>
                  <a:pt x="115" y="369"/>
                </a:lnTo>
                <a:lnTo>
                  <a:pt x="113" y="366"/>
                </a:lnTo>
                <a:lnTo>
                  <a:pt x="112" y="364"/>
                </a:lnTo>
                <a:lnTo>
                  <a:pt x="111" y="362"/>
                </a:lnTo>
                <a:lnTo>
                  <a:pt x="111" y="361"/>
                </a:lnTo>
                <a:lnTo>
                  <a:pt x="111" y="360"/>
                </a:lnTo>
                <a:lnTo>
                  <a:pt x="110" y="358"/>
                </a:lnTo>
                <a:lnTo>
                  <a:pt x="110" y="356"/>
                </a:lnTo>
                <a:lnTo>
                  <a:pt x="110" y="354"/>
                </a:lnTo>
                <a:lnTo>
                  <a:pt x="110" y="351"/>
                </a:lnTo>
                <a:lnTo>
                  <a:pt x="110" y="350"/>
                </a:lnTo>
                <a:lnTo>
                  <a:pt x="110" y="349"/>
                </a:lnTo>
                <a:lnTo>
                  <a:pt x="111" y="345"/>
                </a:lnTo>
                <a:lnTo>
                  <a:pt x="111" y="343"/>
                </a:lnTo>
                <a:lnTo>
                  <a:pt x="111" y="340"/>
                </a:lnTo>
                <a:lnTo>
                  <a:pt x="111" y="336"/>
                </a:lnTo>
                <a:lnTo>
                  <a:pt x="111" y="333"/>
                </a:lnTo>
                <a:lnTo>
                  <a:pt x="111" y="331"/>
                </a:lnTo>
                <a:lnTo>
                  <a:pt x="110" y="330"/>
                </a:lnTo>
                <a:lnTo>
                  <a:pt x="110" y="328"/>
                </a:lnTo>
                <a:lnTo>
                  <a:pt x="109" y="327"/>
                </a:lnTo>
                <a:lnTo>
                  <a:pt x="109" y="326"/>
                </a:lnTo>
                <a:lnTo>
                  <a:pt x="108" y="325"/>
                </a:lnTo>
                <a:lnTo>
                  <a:pt x="107" y="324"/>
                </a:lnTo>
                <a:lnTo>
                  <a:pt x="107" y="323"/>
                </a:lnTo>
                <a:lnTo>
                  <a:pt x="105" y="322"/>
                </a:lnTo>
                <a:lnTo>
                  <a:pt x="104" y="321"/>
                </a:lnTo>
                <a:lnTo>
                  <a:pt x="102" y="319"/>
                </a:lnTo>
                <a:lnTo>
                  <a:pt x="101" y="319"/>
                </a:lnTo>
                <a:lnTo>
                  <a:pt x="100" y="318"/>
                </a:lnTo>
                <a:lnTo>
                  <a:pt x="99" y="318"/>
                </a:lnTo>
                <a:lnTo>
                  <a:pt x="99" y="318"/>
                </a:lnTo>
                <a:lnTo>
                  <a:pt x="98" y="318"/>
                </a:lnTo>
                <a:lnTo>
                  <a:pt x="97" y="318"/>
                </a:lnTo>
                <a:lnTo>
                  <a:pt x="95" y="318"/>
                </a:lnTo>
                <a:lnTo>
                  <a:pt x="94" y="319"/>
                </a:lnTo>
                <a:lnTo>
                  <a:pt x="92" y="319"/>
                </a:lnTo>
                <a:lnTo>
                  <a:pt x="89" y="321"/>
                </a:lnTo>
                <a:lnTo>
                  <a:pt x="84" y="322"/>
                </a:lnTo>
                <a:lnTo>
                  <a:pt x="82" y="323"/>
                </a:lnTo>
                <a:lnTo>
                  <a:pt x="81" y="323"/>
                </a:lnTo>
                <a:lnTo>
                  <a:pt x="79" y="323"/>
                </a:lnTo>
                <a:lnTo>
                  <a:pt x="78" y="323"/>
                </a:lnTo>
                <a:lnTo>
                  <a:pt x="73" y="322"/>
                </a:lnTo>
                <a:lnTo>
                  <a:pt x="70" y="322"/>
                </a:lnTo>
                <a:lnTo>
                  <a:pt x="64" y="321"/>
                </a:lnTo>
                <a:lnTo>
                  <a:pt x="62" y="321"/>
                </a:lnTo>
                <a:lnTo>
                  <a:pt x="61" y="321"/>
                </a:lnTo>
                <a:lnTo>
                  <a:pt x="54" y="322"/>
                </a:lnTo>
                <a:lnTo>
                  <a:pt x="53" y="322"/>
                </a:lnTo>
                <a:lnTo>
                  <a:pt x="52" y="322"/>
                </a:lnTo>
                <a:lnTo>
                  <a:pt x="51" y="322"/>
                </a:lnTo>
                <a:lnTo>
                  <a:pt x="50" y="322"/>
                </a:lnTo>
                <a:lnTo>
                  <a:pt x="49" y="321"/>
                </a:lnTo>
                <a:lnTo>
                  <a:pt x="48" y="321"/>
                </a:lnTo>
                <a:lnTo>
                  <a:pt x="47" y="320"/>
                </a:lnTo>
                <a:lnTo>
                  <a:pt x="46" y="320"/>
                </a:lnTo>
                <a:lnTo>
                  <a:pt x="45" y="319"/>
                </a:lnTo>
                <a:lnTo>
                  <a:pt x="44" y="318"/>
                </a:lnTo>
                <a:lnTo>
                  <a:pt x="43" y="317"/>
                </a:lnTo>
                <a:lnTo>
                  <a:pt x="42" y="317"/>
                </a:lnTo>
                <a:lnTo>
                  <a:pt x="42" y="316"/>
                </a:lnTo>
                <a:lnTo>
                  <a:pt x="42" y="315"/>
                </a:lnTo>
                <a:lnTo>
                  <a:pt x="41" y="314"/>
                </a:lnTo>
                <a:lnTo>
                  <a:pt x="41" y="313"/>
                </a:lnTo>
                <a:lnTo>
                  <a:pt x="40" y="311"/>
                </a:lnTo>
                <a:lnTo>
                  <a:pt x="40" y="310"/>
                </a:lnTo>
                <a:lnTo>
                  <a:pt x="40" y="308"/>
                </a:lnTo>
                <a:lnTo>
                  <a:pt x="40" y="305"/>
                </a:lnTo>
                <a:lnTo>
                  <a:pt x="40" y="304"/>
                </a:lnTo>
                <a:lnTo>
                  <a:pt x="40" y="303"/>
                </a:lnTo>
                <a:lnTo>
                  <a:pt x="39" y="302"/>
                </a:lnTo>
                <a:lnTo>
                  <a:pt x="38" y="301"/>
                </a:lnTo>
                <a:lnTo>
                  <a:pt x="38" y="300"/>
                </a:lnTo>
                <a:lnTo>
                  <a:pt x="36" y="298"/>
                </a:lnTo>
                <a:lnTo>
                  <a:pt x="34" y="297"/>
                </a:lnTo>
                <a:lnTo>
                  <a:pt x="32" y="295"/>
                </a:lnTo>
                <a:lnTo>
                  <a:pt x="31" y="294"/>
                </a:lnTo>
                <a:lnTo>
                  <a:pt x="30" y="293"/>
                </a:lnTo>
                <a:lnTo>
                  <a:pt x="29" y="291"/>
                </a:lnTo>
                <a:lnTo>
                  <a:pt x="28" y="290"/>
                </a:lnTo>
                <a:lnTo>
                  <a:pt x="27" y="290"/>
                </a:lnTo>
                <a:lnTo>
                  <a:pt x="26" y="289"/>
                </a:lnTo>
                <a:lnTo>
                  <a:pt x="25" y="288"/>
                </a:lnTo>
                <a:lnTo>
                  <a:pt x="23" y="288"/>
                </a:lnTo>
                <a:lnTo>
                  <a:pt x="22" y="287"/>
                </a:lnTo>
                <a:lnTo>
                  <a:pt x="21" y="287"/>
                </a:lnTo>
                <a:lnTo>
                  <a:pt x="17" y="287"/>
                </a:lnTo>
                <a:lnTo>
                  <a:pt x="16" y="287"/>
                </a:lnTo>
                <a:lnTo>
                  <a:pt x="15" y="286"/>
                </a:lnTo>
                <a:lnTo>
                  <a:pt x="14" y="286"/>
                </a:lnTo>
                <a:lnTo>
                  <a:pt x="13" y="286"/>
                </a:lnTo>
                <a:lnTo>
                  <a:pt x="12" y="285"/>
                </a:lnTo>
                <a:lnTo>
                  <a:pt x="11" y="285"/>
                </a:lnTo>
                <a:lnTo>
                  <a:pt x="10" y="284"/>
                </a:lnTo>
                <a:lnTo>
                  <a:pt x="9" y="283"/>
                </a:lnTo>
                <a:lnTo>
                  <a:pt x="8" y="283"/>
                </a:lnTo>
                <a:lnTo>
                  <a:pt x="7" y="282"/>
                </a:lnTo>
                <a:lnTo>
                  <a:pt x="6" y="281"/>
                </a:lnTo>
                <a:lnTo>
                  <a:pt x="6" y="280"/>
                </a:lnTo>
                <a:lnTo>
                  <a:pt x="5" y="279"/>
                </a:lnTo>
                <a:lnTo>
                  <a:pt x="5" y="277"/>
                </a:lnTo>
                <a:lnTo>
                  <a:pt x="4" y="275"/>
                </a:lnTo>
                <a:lnTo>
                  <a:pt x="4" y="274"/>
                </a:lnTo>
                <a:lnTo>
                  <a:pt x="3" y="273"/>
                </a:lnTo>
                <a:lnTo>
                  <a:pt x="1" y="270"/>
                </a:lnTo>
                <a:lnTo>
                  <a:pt x="1" y="269"/>
                </a:lnTo>
                <a:lnTo>
                  <a:pt x="0" y="268"/>
                </a:lnTo>
                <a:lnTo>
                  <a:pt x="0" y="267"/>
                </a:lnTo>
                <a:lnTo>
                  <a:pt x="0" y="266"/>
                </a:lnTo>
                <a:lnTo>
                  <a:pt x="0" y="265"/>
                </a:lnTo>
                <a:lnTo>
                  <a:pt x="0" y="264"/>
                </a:lnTo>
                <a:lnTo>
                  <a:pt x="0" y="263"/>
                </a:lnTo>
                <a:lnTo>
                  <a:pt x="1" y="262"/>
                </a:lnTo>
                <a:lnTo>
                  <a:pt x="2" y="261"/>
                </a:lnTo>
                <a:lnTo>
                  <a:pt x="2" y="260"/>
                </a:lnTo>
                <a:lnTo>
                  <a:pt x="3" y="260"/>
                </a:lnTo>
                <a:lnTo>
                  <a:pt x="4" y="259"/>
                </a:lnTo>
                <a:lnTo>
                  <a:pt x="7" y="258"/>
                </a:lnTo>
                <a:lnTo>
                  <a:pt x="8" y="257"/>
                </a:lnTo>
                <a:lnTo>
                  <a:pt x="9" y="256"/>
                </a:lnTo>
                <a:lnTo>
                  <a:pt x="9" y="256"/>
                </a:lnTo>
                <a:lnTo>
                  <a:pt x="10" y="255"/>
                </a:lnTo>
                <a:lnTo>
                  <a:pt x="10" y="254"/>
                </a:lnTo>
                <a:lnTo>
                  <a:pt x="12" y="250"/>
                </a:lnTo>
                <a:lnTo>
                  <a:pt x="12" y="249"/>
                </a:lnTo>
                <a:lnTo>
                  <a:pt x="13" y="248"/>
                </a:lnTo>
                <a:lnTo>
                  <a:pt x="15" y="244"/>
                </a:lnTo>
                <a:lnTo>
                  <a:pt x="16" y="243"/>
                </a:lnTo>
                <a:lnTo>
                  <a:pt x="16" y="242"/>
                </a:lnTo>
                <a:lnTo>
                  <a:pt x="17" y="240"/>
                </a:lnTo>
                <a:lnTo>
                  <a:pt x="17" y="238"/>
                </a:lnTo>
                <a:lnTo>
                  <a:pt x="17" y="236"/>
                </a:lnTo>
                <a:lnTo>
                  <a:pt x="17" y="234"/>
                </a:lnTo>
                <a:lnTo>
                  <a:pt x="17" y="233"/>
                </a:lnTo>
                <a:lnTo>
                  <a:pt x="17" y="231"/>
                </a:lnTo>
                <a:lnTo>
                  <a:pt x="16" y="225"/>
                </a:lnTo>
                <a:lnTo>
                  <a:pt x="15" y="224"/>
                </a:lnTo>
                <a:lnTo>
                  <a:pt x="14" y="223"/>
                </a:lnTo>
                <a:lnTo>
                  <a:pt x="14" y="221"/>
                </a:lnTo>
                <a:lnTo>
                  <a:pt x="13" y="220"/>
                </a:lnTo>
                <a:lnTo>
                  <a:pt x="12" y="218"/>
                </a:lnTo>
                <a:lnTo>
                  <a:pt x="11" y="217"/>
                </a:lnTo>
                <a:lnTo>
                  <a:pt x="10" y="216"/>
                </a:lnTo>
                <a:lnTo>
                  <a:pt x="10" y="215"/>
                </a:lnTo>
                <a:lnTo>
                  <a:pt x="10" y="213"/>
                </a:lnTo>
                <a:lnTo>
                  <a:pt x="10" y="211"/>
                </a:lnTo>
                <a:lnTo>
                  <a:pt x="10" y="205"/>
                </a:lnTo>
                <a:lnTo>
                  <a:pt x="10" y="202"/>
                </a:lnTo>
                <a:lnTo>
                  <a:pt x="10" y="201"/>
                </a:lnTo>
                <a:lnTo>
                  <a:pt x="10" y="200"/>
                </a:lnTo>
                <a:lnTo>
                  <a:pt x="9" y="199"/>
                </a:lnTo>
                <a:lnTo>
                  <a:pt x="8" y="196"/>
                </a:lnTo>
                <a:lnTo>
                  <a:pt x="7" y="193"/>
                </a:lnTo>
                <a:lnTo>
                  <a:pt x="7" y="191"/>
                </a:lnTo>
                <a:lnTo>
                  <a:pt x="6" y="189"/>
                </a:lnTo>
                <a:lnTo>
                  <a:pt x="4" y="186"/>
                </a:lnTo>
                <a:lnTo>
                  <a:pt x="4" y="185"/>
                </a:lnTo>
                <a:lnTo>
                  <a:pt x="3" y="184"/>
                </a:lnTo>
                <a:lnTo>
                  <a:pt x="3" y="183"/>
                </a:lnTo>
                <a:lnTo>
                  <a:pt x="3" y="182"/>
                </a:lnTo>
                <a:lnTo>
                  <a:pt x="4" y="181"/>
                </a:lnTo>
                <a:lnTo>
                  <a:pt x="4" y="180"/>
                </a:lnTo>
                <a:lnTo>
                  <a:pt x="4" y="179"/>
                </a:lnTo>
                <a:lnTo>
                  <a:pt x="5" y="178"/>
                </a:lnTo>
                <a:lnTo>
                  <a:pt x="6" y="177"/>
                </a:lnTo>
                <a:lnTo>
                  <a:pt x="8" y="175"/>
                </a:lnTo>
                <a:lnTo>
                  <a:pt x="11" y="172"/>
                </a:lnTo>
                <a:lnTo>
                  <a:pt x="13" y="170"/>
                </a:lnTo>
                <a:lnTo>
                  <a:pt x="14" y="169"/>
                </a:lnTo>
                <a:lnTo>
                  <a:pt x="14" y="170"/>
                </a:lnTo>
                <a:lnTo>
                  <a:pt x="15" y="171"/>
                </a:lnTo>
                <a:lnTo>
                  <a:pt x="16" y="172"/>
                </a:lnTo>
                <a:lnTo>
                  <a:pt x="18" y="173"/>
                </a:lnTo>
                <a:lnTo>
                  <a:pt x="21" y="175"/>
                </a:lnTo>
                <a:lnTo>
                  <a:pt x="23" y="176"/>
                </a:lnTo>
                <a:lnTo>
                  <a:pt x="29" y="179"/>
                </a:lnTo>
                <a:lnTo>
                  <a:pt x="31" y="180"/>
                </a:lnTo>
                <a:lnTo>
                  <a:pt x="33" y="181"/>
                </a:lnTo>
                <a:lnTo>
                  <a:pt x="35" y="182"/>
                </a:lnTo>
                <a:lnTo>
                  <a:pt x="37" y="183"/>
                </a:lnTo>
                <a:lnTo>
                  <a:pt x="40" y="184"/>
                </a:lnTo>
                <a:lnTo>
                  <a:pt x="41" y="184"/>
                </a:lnTo>
              </a:path>
            </a:pathLst>
          </a:custGeom>
          <a:solidFill>
            <a:srgbClr val="A2A2A2"/>
          </a:solidFill>
          <a:ln w="26988">
            <a:solidFill>
              <a:srgbClr val="FFFFF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434" name="Freeform 274">
            <a:extLst>
              <a:ext uri="{FF2B5EF4-FFF2-40B4-BE49-F238E27FC236}">
                <a16:creationId xmlns:a16="http://schemas.microsoft.com/office/drawing/2014/main" id="{142F1F42-81DD-48D2-8962-34925CA38BF7}"/>
              </a:ext>
            </a:extLst>
          </p:cNvPr>
          <p:cNvSpPr>
            <a:spLocks/>
          </p:cNvSpPr>
          <p:nvPr/>
        </p:nvSpPr>
        <p:spPr bwMode="auto">
          <a:xfrm>
            <a:off x="8344644" y="1522961"/>
            <a:ext cx="542132" cy="364818"/>
          </a:xfrm>
          <a:custGeom>
            <a:avLst/>
            <a:gdLst>
              <a:gd name="T0" fmla="*/ 298 w 532"/>
              <a:gd name="T1" fmla="*/ 4 h 358"/>
              <a:gd name="T2" fmla="*/ 315 w 532"/>
              <a:gd name="T3" fmla="*/ 17 h 358"/>
              <a:gd name="T4" fmla="*/ 328 w 532"/>
              <a:gd name="T5" fmla="*/ 17 h 358"/>
              <a:gd name="T6" fmla="*/ 340 w 532"/>
              <a:gd name="T7" fmla="*/ 8 h 358"/>
              <a:gd name="T8" fmla="*/ 350 w 532"/>
              <a:gd name="T9" fmla="*/ 24 h 358"/>
              <a:gd name="T10" fmla="*/ 369 w 532"/>
              <a:gd name="T11" fmla="*/ 20 h 358"/>
              <a:gd name="T12" fmla="*/ 388 w 532"/>
              <a:gd name="T13" fmla="*/ 46 h 358"/>
              <a:gd name="T14" fmla="*/ 385 w 532"/>
              <a:gd name="T15" fmla="*/ 79 h 358"/>
              <a:gd name="T16" fmla="*/ 403 w 532"/>
              <a:gd name="T17" fmla="*/ 106 h 358"/>
              <a:gd name="T18" fmla="*/ 425 w 532"/>
              <a:gd name="T19" fmla="*/ 134 h 358"/>
              <a:gd name="T20" fmla="*/ 432 w 532"/>
              <a:gd name="T21" fmla="*/ 158 h 358"/>
              <a:gd name="T22" fmla="*/ 451 w 532"/>
              <a:gd name="T23" fmla="*/ 144 h 358"/>
              <a:gd name="T24" fmla="*/ 485 w 532"/>
              <a:gd name="T25" fmla="*/ 155 h 358"/>
              <a:gd name="T26" fmla="*/ 497 w 532"/>
              <a:gd name="T27" fmla="*/ 169 h 358"/>
              <a:gd name="T28" fmla="*/ 506 w 532"/>
              <a:gd name="T29" fmla="*/ 210 h 358"/>
              <a:gd name="T30" fmla="*/ 511 w 532"/>
              <a:gd name="T31" fmla="*/ 252 h 358"/>
              <a:gd name="T32" fmla="*/ 514 w 532"/>
              <a:gd name="T33" fmla="*/ 284 h 358"/>
              <a:gd name="T34" fmla="*/ 531 w 532"/>
              <a:gd name="T35" fmla="*/ 319 h 358"/>
              <a:gd name="T36" fmla="*/ 520 w 532"/>
              <a:gd name="T37" fmla="*/ 330 h 358"/>
              <a:gd name="T38" fmla="*/ 495 w 532"/>
              <a:gd name="T39" fmla="*/ 331 h 358"/>
              <a:gd name="T40" fmla="*/ 476 w 532"/>
              <a:gd name="T41" fmla="*/ 316 h 358"/>
              <a:gd name="T42" fmla="*/ 457 w 532"/>
              <a:gd name="T43" fmla="*/ 330 h 358"/>
              <a:gd name="T44" fmla="*/ 454 w 532"/>
              <a:gd name="T45" fmla="*/ 349 h 358"/>
              <a:gd name="T46" fmla="*/ 436 w 532"/>
              <a:gd name="T47" fmla="*/ 352 h 358"/>
              <a:gd name="T48" fmla="*/ 425 w 532"/>
              <a:gd name="T49" fmla="*/ 342 h 358"/>
              <a:gd name="T50" fmla="*/ 399 w 532"/>
              <a:gd name="T51" fmla="*/ 332 h 358"/>
              <a:gd name="T52" fmla="*/ 379 w 532"/>
              <a:gd name="T53" fmla="*/ 332 h 358"/>
              <a:gd name="T54" fmla="*/ 359 w 532"/>
              <a:gd name="T55" fmla="*/ 343 h 358"/>
              <a:gd name="T56" fmla="*/ 324 w 532"/>
              <a:gd name="T57" fmla="*/ 324 h 358"/>
              <a:gd name="T58" fmla="*/ 305 w 532"/>
              <a:gd name="T59" fmla="*/ 305 h 358"/>
              <a:gd name="T60" fmla="*/ 274 w 532"/>
              <a:gd name="T61" fmla="*/ 279 h 358"/>
              <a:gd name="T62" fmla="*/ 256 w 532"/>
              <a:gd name="T63" fmla="*/ 279 h 358"/>
              <a:gd name="T64" fmla="*/ 239 w 532"/>
              <a:gd name="T65" fmla="*/ 267 h 358"/>
              <a:gd name="T66" fmla="*/ 230 w 532"/>
              <a:gd name="T67" fmla="*/ 284 h 358"/>
              <a:gd name="T68" fmla="*/ 211 w 532"/>
              <a:gd name="T69" fmla="*/ 299 h 358"/>
              <a:gd name="T70" fmla="*/ 200 w 532"/>
              <a:gd name="T71" fmla="*/ 313 h 358"/>
              <a:gd name="T72" fmla="*/ 172 w 532"/>
              <a:gd name="T73" fmla="*/ 309 h 358"/>
              <a:gd name="T74" fmla="*/ 163 w 532"/>
              <a:gd name="T75" fmla="*/ 330 h 358"/>
              <a:gd name="T76" fmla="*/ 139 w 532"/>
              <a:gd name="T77" fmla="*/ 353 h 358"/>
              <a:gd name="T78" fmla="*/ 106 w 532"/>
              <a:gd name="T79" fmla="*/ 358 h 358"/>
              <a:gd name="T80" fmla="*/ 95 w 532"/>
              <a:gd name="T81" fmla="*/ 343 h 358"/>
              <a:gd name="T82" fmla="*/ 82 w 532"/>
              <a:gd name="T83" fmla="*/ 341 h 358"/>
              <a:gd name="T84" fmla="*/ 62 w 532"/>
              <a:gd name="T85" fmla="*/ 341 h 358"/>
              <a:gd name="T86" fmla="*/ 54 w 532"/>
              <a:gd name="T87" fmla="*/ 334 h 358"/>
              <a:gd name="T88" fmla="*/ 30 w 532"/>
              <a:gd name="T89" fmla="*/ 306 h 358"/>
              <a:gd name="T90" fmla="*/ 9 w 532"/>
              <a:gd name="T91" fmla="*/ 263 h 358"/>
              <a:gd name="T92" fmla="*/ 0 w 532"/>
              <a:gd name="T93" fmla="*/ 234 h 358"/>
              <a:gd name="T94" fmla="*/ 10 w 532"/>
              <a:gd name="T95" fmla="*/ 207 h 358"/>
              <a:gd name="T96" fmla="*/ 29 w 532"/>
              <a:gd name="T97" fmla="*/ 187 h 358"/>
              <a:gd name="T98" fmla="*/ 36 w 532"/>
              <a:gd name="T99" fmla="*/ 167 h 358"/>
              <a:gd name="T100" fmla="*/ 43 w 532"/>
              <a:gd name="T101" fmla="*/ 141 h 358"/>
              <a:gd name="T102" fmla="*/ 61 w 532"/>
              <a:gd name="T103" fmla="*/ 140 h 358"/>
              <a:gd name="T104" fmla="*/ 84 w 532"/>
              <a:gd name="T105" fmla="*/ 146 h 358"/>
              <a:gd name="T106" fmla="*/ 96 w 532"/>
              <a:gd name="T107" fmla="*/ 123 h 358"/>
              <a:gd name="T108" fmla="*/ 128 w 532"/>
              <a:gd name="T109" fmla="*/ 114 h 358"/>
              <a:gd name="T110" fmla="*/ 164 w 532"/>
              <a:gd name="T111" fmla="*/ 130 h 358"/>
              <a:gd name="T112" fmla="*/ 189 w 532"/>
              <a:gd name="T113" fmla="*/ 125 h 358"/>
              <a:gd name="T114" fmla="*/ 211 w 532"/>
              <a:gd name="T115" fmla="*/ 100 h 358"/>
              <a:gd name="T116" fmla="*/ 252 w 532"/>
              <a:gd name="T117" fmla="*/ 103 h 358"/>
              <a:gd name="T118" fmla="*/ 269 w 532"/>
              <a:gd name="T119" fmla="*/ 97 h 358"/>
              <a:gd name="T120" fmla="*/ 275 w 532"/>
              <a:gd name="T121" fmla="*/ 56 h 358"/>
              <a:gd name="T122" fmla="*/ 274 w 532"/>
              <a:gd name="T123" fmla="*/ 29 h 358"/>
              <a:gd name="T124" fmla="*/ 262 w 532"/>
              <a:gd name="T125" fmla="*/ 19 h 3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532" h="358">
                <a:moveTo>
                  <a:pt x="280" y="0"/>
                </a:moveTo>
                <a:lnTo>
                  <a:pt x="281" y="1"/>
                </a:lnTo>
                <a:lnTo>
                  <a:pt x="284" y="3"/>
                </a:lnTo>
                <a:lnTo>
                  <a:pt x="285" y="3"/>
                </a:lnTo>
                <a:lnTo>
                  <a:pt x="287" y="4"/>
                </a:lnTo>
                <a:lnTo>
                  <a:pt x="288" y="5"/>
                </a:lnTo>
                <a:lnTo>
                  <a:pt x="289" y="5"/>
                </a:lnTo>
                <a:lnTo>
                  <a:pt x="290" y="5"/>
                </a:lnTo>
                <a:lnTo>
                  <a:pt x="291" y="5"/>
                </a:lnTo>
                <a:lnTo>
                  <a:pt x="292" y="5"/>
                </a:lnTo>
                <a:lnTo>
                  <a:pt x="293" y="5"/>
                </a:lnTo>
                <a:lnTo>
                  <a:pt x="293" y="5"/>
                </a:lnTo>
                <a:lnTo>
                  <a:pt x="296" y="4"/>
                </a:lnTo>
                <a:lnTo>
                  <a:pt x="297" y="4"/>
                </a:lnTo>
                <a:lnTo>
                  <a:pt x="298" y="4"/>
                </a:lnTo>
                <a:lnTo>
                  <a:pt x="299" y="4"/>
                </a:lnTo>
                <a:lnTo>
                  <a:pt x="300" y="4"/>
                </a:lnTo>
                <a:lnTo>
                  <a:pt x="302" y="5"/>
                </a:lnTo>
                <a:lnTo>
                  <a:pt x="308" y="6"/>
                </a:lnTo>
                <a:lnTo>
                  <a:pt x="310" y="7"/>
                </a:lnTo>
                <a:lnTo>
                  <a:pt x="311" y="8"/>
                </a:lnTo>
                <a:lnTo>
                  <a:pt x="312" y="9"/>
                </a:lnTo>
                <a:lnTo>
                  <a:pt x="312" y="9"/>
                </a:lnTo>
                <a:lnTo>
                  <a:pt x="313" y="10"/>
                </a:lnTo>
                <a:lnTo>
                  <a:pt x="313" y="11"/>
                </a:lnTo>
                <a:lnTo>
                  <a:pt x="313" y="11"/>
                </a:lnTo>
                <a:lnTo>
                  <a:pt x="313" y="14"/>
                </a:lnTo>
                <a:lnTo>
                  <a:pt x="314" y="15"/>
                </a:lnTo>
                <a:lnTo>
                  <a:pt x="314" y="16"/>
                </a:lnTo>
                <a:lnTo>
                  <a:pt x="315" y="17"/>
                </a:lnTo>
                <a:lnTo>
                  <a:pt x="315" y="18"/>
                </a:lnTo>
                <a:lnTo>
                  <a:pt x="316" y="19"/>
                </a:lnTo>
                <a:lnTo>
                  <a:pt x="317" y="19"/>
                </a:lnTo>
                <a:lnTo>
                  <a:pt x="319" y="20"/>
                </a:lnTo>
                <a:lnTo>
                  <a:pt x="320" y="20"/>
                </a:lnTo>
                <a:lnTo>
                  <a:pt x="321" y="20"/>
                </a:lnTo>
                <a:lnTo>
                  <a:pt x="322" y="20"/>
                </a:lnTo>
                <a:lnTo>
                  <a:pt x="323" y="20"/>
                </a:lnTo>
                <a:lnTo>
                  <a:pt x="324" y="20"/>
                </a:lnTo>
                <a:lnTo>
                  <a:pt x="325" y="20"/>
                </a:lnTo>
                <a:lnTo>
                  <a:pt x="325" y="20"/>
                </a:lnTo>
                <a:lnTo>
                  <a:pt x="326" y="19"/>
                </a:lnTo>
                <a:lnTo>
                  <a:pt x="327" y="19"/>
                </a:lnTo>
                <a:lnTo>
                  <a:pt x="327" y="18"/>
                </a:lnTo>
                <a:lnTo>
                  <a:pt x="328" y="17"/>
                </a:lnTo>
                <a:lnTo>
                  <a:pt x="329" y="15"/>
                </a:lnTo>
                <a:lnTo>
                  <a:pt x="330" y="13"/>
                </a:lnTo>
                <a:lnTo>
                  <a:pt x="331" y="11"/>
                </a:lnTo>
                <a:lnTo>
                  <a:pt x="332" y="10"/>
                </a:lnTo>
                <a:lnTo>
                  <a:pt x="333" y="9"/>
                </a:lnTo>
                <a:lnTo>
                  <a:pt x="334" y="9"/>
                </a:lnTo>
                <a:lnTo>
                  <a:pt x="335" y="8"/>
                </a:lnTo>
                <a:lnTo>
                  <a:pt x="335" y="8"/>
                </a:lnTo>
                <a:lnTo>
                  <a:pt x="336" y="8"/>
                </a:lnTo>
                <a:lnTo>
                  <a:pt x="336" y="7"/>
                </a:lnTo>
                <a:lnTo>
                  <a:pt x="337" y="7"/>
                </a:lnTo>
                <a:lnTo>
                  <a:pt x="338" y="7"/>
                </a:lnTo>
                <a:lnTo>
                  <a:pt x="339" y="7"/>
                </a:lnTo>
                <a:lnTo>
                  <a:pt x="339" y="8"/>
                </a:lnTo>
                <a:lnTo>
                  <a:pt x="340" y="8"/>
                </a:lnTo>
                <a:lnTo>
                  <a:pt x="340" y="8"/>
                </a:lnTo>
                <a:lnTo>
                  <a:pt x="340" y="8"/>
                </a:lnTo>
                <a:lnTo>
                  <a:pt x="341" y="9"/>
                </a:lnTo>
                <a:lnTo>
                  <a:pt x="342" y="10"/>
                </a:lnTo>
                <a:lnTo>
                  <a:pt x="342" y="12"/>
                </a:lnTo>
                <a:lnTo>
                  <a:pt x="343" y="13"/>
                </a:lnTo>
                <a:lnTo>
                  <a:pt x="344" y="18"/>
                </a:lnTo>
                <a:lnTo>
                  <a:pt x="345" y="20"/>
                </a:lnTo>
                <a:lnTo>
                  <a:pt x="345" y="21"/>
                </a:lnTo>
                <a:lnTo>
                  <a:pt x="346" y="22"/>
                </a:lnTo>
                <a:lnTo>
                  <a:pt x="346" y="23"/>
                </a:lnTo>
                <a:lnTo>
                  <a:pt x="347" y="23"/>
                </a:lnTo>
                <a:lnTo>
                  <a:pt x="348" y="24"/>
                </a:lnTo>
                <a:lnTo>
                  <a:pt x="349" y="24"/>
                </a:lnTo>
                <a:lnTo>
                  <a:pt x="350" y="24"/>
                </a:lnTo>
                <a:lnTo>
                  <a:pt x="351" y="24"/>
                </a:lnTo>
                <a:lnTo>
                  <a:pt x="352" y="24"/>
                </a:lnTo>
                <a:lnTo>
                  <a:pt x="353" y="23"/>
                </a:lnTo>
                <a:lnTo>
                  <a:pt x="356" y="22"/>
                </a:lnTo>
                <a:lnTo>
                  <a:pt x="358" y="21"/>
                </a:lnTo>
                <a:lnTo>
                  <a:pt x="361" y="20"/>
                </a:lnTo>
                <a:lnTo>
                  <a:pt x="362" y="20"/>
                </a:lnTo>
                <a:lnTo>
                  <a:pt x="363" y="19"/>
                </a:lnTo>
                <a:lnTo>
                  <a:pt x="365" y="19"/>
                </a:lnTo>
                <a:lnTo>
                  <a:pt x="366" y="19"/>
                </a:lnTo>
                <a:lnTo>
                  <a:pt x="367" y="19"/>
                </a:lnTo>
                <a:lnTo>
                  <a:pt x="367" y="19"/>
                </a:lnTo>
                <a:lnTo>
                  <a:pt x="368" y="20"/>
                </a:lnTo>
                <a:lnTo>
                  <a:pt x="369" y="20"/>
                </a:lnTo>
                <a:lnTo>
                  <a:pt x="369" y="20"/>
                </a:lnTo>
                <a:lnTo>
                  <a:pt x="370" y="21"/>
                </a:lnTo>
                <a:lnTo>
                  <a:pt x="373" y="24"/>
                </a:lnTo>
                <a:lnTo>
                  <a:pt x="374" y="25"/>
                </a:lnTo>
                <a:lnTo>
                  <a:pt x="376" y="26"/>
                </a:lnTo>
                <a:lnTo>
                  <a:pt x="379" y="28"/>
                </a:lnTo>
                <a:lnTo>
                  <a:pt x="380" y="29"/>
                </a:lnTo>
                <a:lnTo>
                  <a:pt x="382" y="30"/>
                </a:lnTo>
                <a:lnTo>
                  <a:pt x="383" y="31"/>
                </a:lnTo>
                <a:lnTo>
                  <a:pt x="383" y="33"/>
                </a:lnTo>
                <a:lnTo>
                  <a:pt x="384" y="33"/>
                </a:lnTo>
                <a:lnTo>
                  <a:pt x="385" y="35"/>
                </a:lnTo>
                <a:lnTo>
                  <a:pt x="387" y="41"/>
                </a:lnTo>
                <a:lnTo>
                  <a:pt x="388" y="43"/>
                </a:lnTo>
                <a:lnTo>
                  <a:pt x="388" y="45"/>
                </a:lnTo>
                <a:lnTo>
                  <a:pt x="388" y="46"/>
                </a:lnTo>
                <a:lnTo>
                  <a:pt x="388" y="47"/>
                </a:lnTo>
                <a:lnTo>
                  <a:pt x="388" y="49"/>
                </a:lnTo>
                <a:lnTo>
                  <a:pt x="388" y="50"/>
                </a:lnTo>
                <a:lnTo>
                  <a:pt x="388" y="51"/>
                </a:lnTo>
                <a:lnTo>
                  <a:pt x="385" y="58"/>
                </a:lnTo>
                <a:lnTo>
                  <a:pt x="384" y="60"/>
                </a:lnTo>
                <a:lnTo>
                  <a:pt x="384" y="61"/>
                </a:lnTo>
                <a:lnTo>
                  <a:pt x="384" y="63"/>
                </a:lnTo>
                <a:lnTo>
                  <a:pt x="384" y="65"/>
                </a:lnTo>
                <a:lnTo>
                  <a:pt x="383" y="67"/>
                </a:lnTo>
                <a:lnTo>
                  <a:pt x="384" y="69"/>
                </a:lnTo>
                <a:lnTo>
                  <a:pt x="384" y="72"/>
                </a:lnTo>
                <a:lnTo>
                  <a:pt x="384" y="74"/>
                </a:lnTo>
                <a:lnTo>
                  <a:pt x="385" y="76"/>
                </a:lnTo>
                <a:lnTo>
                  <a:pt x="385" y="79"/>
                </a:lnTo>
                <a:lnTo>
                  <a:pt x="386" y="82"/>
                </a:lnTo>
                <a:lnTo>
                  <a:pt x="387" y="85"/>
                </a:lnTo>
                <a:lnTo>
                  <a:pt x="388" y="87"/>
                </a:lnTo>
                <a:lnTo>
                  <a:pt x="389" y="89"/>
                </a:lnTo>
                <a:lnTo>
                  <a:pt x="390" y="91"/>
                </a:lnTo>
                <a:lnTo>
                  <a:pt x="392" y="94"/>
                </a:lnTo>
                <a:lnTo>
                  <a:pt x="393" y="96"/>
                </a:lnTo>
                <a:lnTo>
                  <a:pt x="395" y="98"/>
                </a:lnTo>
                <a:lnTo>
                  <a:pt x="396" y="100"/>
                </a:lnTo>
                <a:lnTo>
                  <a:pt x="398" y="102"/>
                </a:lnTo>
                <a:lnTo>
                  <a:pt x="399" y="103"/>
                </a:lnTo>
                <a:lnTo>
                  <a:pt x="400" y="104"/>
                </a:lnTo>
                <a:lnTo>
                  <a:pt x="401" y="105"/>
                </a:lnTo>
                <a:lnTo>
                  <a:pt x="402" y="106"/>
                </a:lnTo>
                <a:lnTo>
                  <a:pt x="403" y="106"/>
                </a:lnTo>
                <a:lnTo>
                  <a:pt x="405" y="107"/>
                </a:lnTo>
                <a:lnTo>
                  <a:pt x="407" y="108"/>
                </a:lnTo>
                <a:lnTo>
                  <a:pt x="412" y="110"/>
                </a:lnTo>
                <a:lnTo>
                  <a:pt x="413" y="111"/>
                </a:lnTo>
                <a:lnTo>
                  <a:pt x="415" y="112"/>
                </a:lnTo>
                <a:lnTo>
                  <a:pt x="417" y="113"/>
                </a:lnTo>
                <a:lnTo>
                  <a:pt x="418" y="115"/>
                </a:lnTo>
                <a:lnTo>
                  <a:pt x="419" y="116"/>
                </a:lnTo>
                <a:lnTo>
                  <a:pt x="421" y="118"/>
                </a:lnTo>
                <a:lnTo>
                  <a:pt x="422" y="121"/>
                </a:lnTo>
                <a:lnTo>
                  <a:pt x="423" y="124"/>
                </a:lnTo>
                <a:lnTo>
                  <a:pt x="424" y="126"/>
                </a:lnTo>
                <a:lnTo>
                  <a:pt x="425" y="129"/>
                </a:lnTo>
                <a:lnTo>
                  <a:pt x="425" y="131"/>
                </a:lnTo>
                <a:lnTo>
                  <a:pt x="425" y="134"/>
                </a:lnTo>
                <a:lnTo>
                  <a:pt x="425" y="139"/>
                </a:lnTo>
                <a:lnTo>
                  <a:pt x="425" y="145"/>
                </a:lnTo>
                <a:lnTo>
                  <a:pt x="425" y="146"/>
                </a:lnTo>
                <a:lnTo>
                  <a:pt x="426" y="148"/>
                </a:lnTo>
                <a:lnTo>
                  <a:pt x="426" y="151"/>
                </a:lnTo>
                <a:lnTo>
                  <a:pt x="426" y="153"/>
                </a:lnTo>
                <a:lnTo>
                  <a:pt x="427" y="154"/>
                </a:lnTo>
                <a:lnTo>
                  <a:pt x="427" y="155"/>
                </a:lnTo>
                <a:lnTo>
                  <a:pt x="428" y="156"/>
                </a:lnTo>
                <a:lnTo>
                  <a:pt x="428" y="156"/>
                </a:lnTo>
                <a:lnTo>
                  <a:pt x="428" y="157"/>
                </a:lnTo>
                <a:lnTo>
                  <a:pt x="429" y="157"/>
                </a:lnTo>
                <a:lnTo>
                  <a:pt x="430" y="158"/>
                </a:lnTo>
                <a:lnTo>
                  <a:pt x="431" y="158"/>
                </a:lnTo>
                <a:lnTo>
                  <a:pt x="432" y="158"/>
                </a:lnTo>
                <a:lnTo>
                  <a:pt x="432" y="158"/>
                </a:lnTo>
                <a:lnTo>
                  <a:pt x="433" y="158"/>
                </a:lnTo>
                <a:lnTo>
                  <a:pt x="434" y="158"/>
                </a:lnTo>
                <a:lnTo>
                  <a:pt x="435" y="158"/>
                </a:lnTo>
                <a:lnTo>
                  <a:pt x="436" y="157"/>
                </a:lnTo>
                <a:lnTo>
                  <a:pt x="437" y="156"/>
                </a:lnTo>
                <a:lnTo>
                  <a:pt x="438" y="156"/>
                </a:lnTo>
                <a:lnTo>
                  <a:pt x="439" y="155"/>
                </a:lnTo>
                <a:lnTo>
                  <a:pt x="441" y="153"/>
                </a:lnTo>
                <a:lnTo>
                  <a:pt x="445" y="148"/>
                </a:lnTo>
                <a:lnTo>
                  <a:pt x="447" y="147"/>
                </a:lnTo>
                <a:lnTo>
                  <a:pt x="448" y="146"/>
                </a:lnTo>
                <a:lnTo>
                  <a:pt x="449" y="145"/>
                </a:lnTo>
                <a:lnTo>
                  <a:pt x="450" y="145"/>
                </a:lnTo>
                <a:lnTo>
                  <a:pt x="451" y="144"/>
                </a:lnTo>
                <a:lnTo>
                  <a:pt x="452" y="144"/>
                </a:lnTo>
                <a:lnTo>
                  <a:pt x="453" y="144"/>
                </a:lnTo>
                <a:lnTo>
                  <a:pt x="453" y="144"/>
                </a:lnTo>
                <a:lnTo>
                  <a:pt x="454" y="144"/>
                </a:lnTo>
                <a:lnTo>
                  <a:pt x="455" y="144"/>
                </a:lnTo>
                <a:lnTo>
                  <a:pt x="457" y="144"/>
                </a:lnTo>
                <a:lnTo>
                  <a:pt x="459" y="144"/>
                </a:lnTo>
                <a:lnTo>
                  <a:pt x="461" y="145"/>
                </a:lnTo>
                <a:lnTo>
                  <a:pt x="463" y="146"/>
                </a:lnTo>
                <a:lnTo>
                  <a:pt x="466" y="147"/>
                </a:lnTo>
                <a:lnTo>
                  <a:pt x="471" y="149"/>
                </a:lnTo>
                <a:lnTo>
                  <a:pt x="473" y="151"/>
                </a:lnTo>
                <a:lnTo>
                  <a:pt x="477" y="152"/>
                </a:lnTo>
                <a:lnTo>
                  <a:pt x="482" y="154"/>
                </a:lnTo>
                <a:lnTo>
                  <a:pt x="485" y="155"/>
                </a:lnTo>
                <a:lnTo>
                  <a:pt x="487" y="156"/>
                </a:lnTo>
                <a:lnTo>
                  <a:pt x="491" y="158"/>
                </a:lnTo>
                <a:lnTo>
                  <a:pt x="492" y="159"/>
                </a:lnTo>
                <a:lnTo>
                  <a:pt x="493" y="159"/>
                </a:lnTo>
                <a:lnTo>
                  <a:pt x="493" y="159"/>
                </a:lnTo>
                <a:lnTo>
                  <a:pt x="493" y="159"/>
                </a:lnTo>
                <a:lnTo>
                  <a:pt x="494" y="159"/>
                </a:lnTo>
                <a:lnTo>
                  <a:pt x="493" y="159"/>
                </a:lnTo>
                <a:lnTo>
                  <a:pt x="493" y="160"/>
                </a:lnTo>
                <a:lnTo>
                  <a:pt x="494" y="161"/>
                </a:lnTo>
                <a:lnTo>
                  <a:pt x="494" y="162"/>
                </a:lnTo>
                <a:lnTo>
                  <a:pt x="494" y="163"/>
                </a:lnTo>
                <a:lnTo>
                  <a:pt x="495" y="165"/>
                </a:lnTo>
                <a:lnTo>
                  <a:pt x="496" y="167"/>
                </a:lnTo>
                <a:lnTo>
                  <a:pt x="497" y="169"/>
                </a:lnTo>
                <a:lnTo>
                  <a:pt x="498" y="172"/>
                </a:lnTo>
                <a:lnTo>
                  <a:pt x="500" y="174"/>
                </a:lnTo>
                <a:lnTo>
                  <a:pt x="503" y="179"/>
                </a:lnTo>
                <a:lnTo>
                  <a:pt x="505" y="182"/>
                </a:lnTo>
                <a:lnTo>
                  <a:pt x="505" y="183"/>
                </a:lnTo>
                <a:lnTo>
                  <a:pt x="506" y="185"/>
                </a:lnTo>
                <a:lnTo>
                  <a:pt x="506" y="186"/>
                </a:lnTo>
                <a:lnTo>
                  <a:pt x="507" y="187"/>
                </a:lnTo>
                <a:lnTo>
                  <a:pt x="507" y="189"/>
                </a:lnTo>
                <a:lnTo>
                  <a:pt x="507" y="191"/>
                </a:lnTo>
                <a:lnTo>
                  <a:pt x="507" y="193"/>
                </a:lnTo>
                <a:lnTo>
                  <a:pt x="506" y="199"/>
                </a:lnTo>
                <a:lnTo>
                  <a:pt x="506" y="201"/>
                </a:lnTo>
                <a:lnTo>
                  <a:pt x="506" y="203"/>
                </a:lnTo>
                <a:lnTo>
                  <a:pt x="506" y="210"/>
                </a:lnTo>
                <a:lnTo>
                  <a:pt x="506" y="220"/>
                </a:lnTo>
                <a:lnTo>
                  <a:pt x="507" y="222"/>
                </a:lnTo>
                <a:lnTo>
                  <a:pt x="507" y="224"/>
                </a:lnTo>
                <a:lnTo>
                  <a:pt x="507" y="227"/>
                </a:lnTo>
                <a:lnTo>
                  <a:pt x="508" y="231"/>
                </a:lnTo>
                <a:lnTo>
                  <a:pt x="509" y="234"/>
                </a:lnTo>
                <a:lnTo>
                  <a:pt x="510" y="239"/>
                </a:lnTo>
                <a:lnTo>
                  <a:pt x="511" y="241"/>
                </a:lnTo>
                <a:lnTo>
                  <a:pt x="511" y="242"/>
                </a:lnTo>
                <a:lnTo>
                  <a:pt x="511" y="244"/>
                </a:lnTo>
                <a:lnTo>
                  <a:pt x="511" y="247"/>
                </a:lnTo>
                <a:lnTo>
                  <a:pt x="511" y="249"/>
                </a:lnTo>
                <a:lnTo>
                  <a:pt x="511" y="250"/>
                </a:lnTo>
                <a:lnTo>
                  <a:pt x="511" y="251"/>
                </a:lnTo>
                <a:lnTo>
                  <a:pt x="511" y="252"/>
                </a:lnTo>
                <a:lnTo>
                  <a:pt x="512" y="254"/>
                </a:lnTo>
                <a:lnTo>
                  <a:pt x="515" y="259"/>
                </a:lnTo>
                <a:lnTo>
                  <a:pt x="516" y="263"/>
                </a:lnTo>
                <a:lnTo>
                  <a:pt x="517" y="264"/>
                </a:lnTo>
                <a:lnTo>
                  <a:pt x="517" y="265"/>
                </a:lnTo>
                <a:lnTo>
                  <a:pt x="518" y="266"/>
                </a:lnTo>
                <a:lnTo>
                  <a:pt x="518" y="267"/>
                </a:lnTo>
                <a:lnTo>
                  <a:pt x="518" y="268"/>
                </a:lnTo>
                <a:lnTo>
                  <a:pt x="518" y="269"/>
                </a:lnTo>
                <a:lnTo>
                  <a:pt x="517" y="270"/>
                </a:lnTo>
                <a:lnTo>
                  <a:pt x="517" y="272"/>
                </a:lnTo>
                <a:lnTo>
                  <a:pt x="515" y="277"/>
                </a:lnTo>
                <a:lnTo>
                  <a:pt x="514" y="280"/>
                </a:lnTo>
                <a:lnTo>
                  <a:pt x="514" y="283"/>
                </a:lnTo>
                <a:lnTo>
                  <a:pt x="514" y="284"/>
                </a:lnTo>
                <a:lnTo>
                  <a:pt x="514" y="286"/>
                </a:lnTo>
                <a:lnTo>
                  <a:pt x="514" y="287"/>
                </a:lnTo>
                <a:lnTo>
                  <a:pt x="514" y="288"/>
                </a:lnTo>
                <a:lnTo>
                  <a:pt x="514" y="290"/>
                </a:lnTo>
                <a:lnTo>
                  <a:pt x="515" y="291"/>
                </a:lnTo>
                <a:lnTo>
                  <a:pt x="517" y="295"/>
                </a:lnTo>
                <a:lnTo>
                  <a:pt x="518" y="298"/>
                </a:lnTo>
                <a:lnTo>
                  <a:pt x="521" y="304"/>
                </a:lnTo>
                <a:lnTo>
                  <a:pt x="522" y="305"/>
                </a:lnTo>
                <a:lnTo>
                  <a:pt x="524" y="308"/>
                </a:lnTo>
                <a:lnTo>
                  <a:pt x="528" y="312"/>
                </a:lnTo>
                <a:lnTo>
                  <a:pt x="530" y="316"/>
                </a:lnTo>
                <a:lnTo>
                  <a:pt x="531" y="317"/>
                </a:lnTo>
                <a:lnTo>
                  <a:pt x="531" y="318"/>
                </a:lnTo>
                <a:lnTo>
                  <a:pt x="531" y="319"/>
                </a:lnTo>
                <a:lnTo>
                  <a:pt x="532" y="320"/>
                </a:lnTo>
                <a:lnTo>
                  <a:pt x="532" y="321"/>
                </a:lnTo>
                <a:lnTo>
                  <a:pt x="532" y="322"/>
                </a:lnTo>
                <a:lnTo>
                  <a:pt x="532" y="323"/>
                </a:lnTo>
                <a:lnTo>
                  <a:pt x="532" y="324"/>
                </a:lnTo>
                <a:lnTo>
                  <a:pt x="531" y="325"/>
                </a:lnTo>
                <a:lnTo>
                  <a:pt x="531" y="326"/>
                </a:lnTo>
                <a:lnTo>
                  <a:pt x="530" y="326"/>
                </a:lnTo>
                <a:lnTo>
                  <a:pt x="529" y="327"/>
                </a:lnTo>
                <a:lnTo>
                  <a:pt x="528" y="327"/>
                </a:lnTo>
                <a:lnTo>
                  <a:pt x="527" y="328"/>
                </a:lnTo>
                <a:lnTo>
                  <a:pt x="525" y="329"/>
                </a:lnTo>
                <a:lnTo>
                  <a:pt x="523" y="330"/>
                </a:lnTo>
                <a:lnTo>
                  <a:pt x="521" y="330"/>
                </a:lnTo>
                <a:lnTo>
                  <a:pt x="520" y="330"/>
                </a:lnTo>
                <a:lnTo>
                  <a:pt x="518" y="330"/>
                </a:lnTo>
                <a:lnTo>
                  <a:pt x="517" y="330"/>
                </a:lnTo>
                <a:lnTo>
                  <a:pt x="516" y="330"/>
                </a:lnTo>
                <a:lnTo>
                  <a:pt x="515" y="330"/>
                </a:lnTo>
                <a:lnTo>
                  <a:pt x="513" y="329"/>
                </a:lnTo>
                <a:lnTo>
                  <a:pt x="511" y="328"/>
                </a:lnTo>
                <a:lnTo>
                  <a:pt x="509" y="328"/>
                </a:lnTo>
                <a:lnTo>
                  <a:pt x="507" y="328"/>
                </a:lnTo>
                <a:lnTo>
                  <a:pt x="506" y="328"/>
                </a:lnTo>
                <a:lnTo>
                  <a:pt x="505" y="328"/>
                </a:lnTo>
                <a:lnTo>
                  <a:pt x="502" y="329"/>
                </a:lnTo>
                <a:lnTo>
                  <a:pt x="498" y="330"/>
                </a:lnTo>
                <a:lnTo>
                  <a:pt x="497" y="331"/>
                </a:lnTo>
                <a:lnTo>
                  <a:pt x="496" y="331"/>
                </a:lnTo>
                <a:lnTo>
                  <a:pt x="495" y="331"/>
                </a:lnTo>
                <a:lnTo>
                  <a:pt x="494" y="331"/>
                </a:lnTo>
                <a:lnTo>
                  <a:pt x="493" y="331"/>
                </a:lnTo>
                <a:lnTo>
                  <a:pt x="491" y="330"/>
                </a:lnTo>
                <a:lnTo>
                  <a:pt x="490" y="330"/>
                </a:lnTo>
                <a:lnTo>
                  <a:pt x="488" y="329"/>
                </a:lnTo>
                <a:lnTo>
                  <a:pt x="487" y="328"/>
                </a:lnTo>
                <a:lnTo>
                  <a:pt x="485" y="327"/>
                </a:lnTo>
                <a:lnTo>
                  <a:pt x="484" y="326"/>
                </a:lnTo>
                <a:lnTo>
                  <a:pt x="483" y="325"/>
                </a:lnTo>
                <a:lnTo>
                  <a:pt x="482" y="324"/>
                </a:lnTo>
                <a:lnTo>
                  <a:pt x="480" y="321"/>
                </a:lnTo>
                <a:lnTo>
                  <a:pt x="478" y="318"/>
                </a:lnTo>
                <a:lnTo>
                  <a:pt x="477" y="317"/>
                </a:lnTo>
                <a:lnTo>
                  <a:pt x="477" y="317"/>
                </a:lnTo>
                <a:lnTo>
                  <a:pt x="476" y="316"/>
                </a:lnTo>
                <a:lnTo>
                  <a:pt x="475" y="316"/>
                </a:lnTo>
                <a:lnTo>
                  <a:pt x="474" y="315"/>
                </a:lnTo>
                <a:lnTo>
                  <a:pt x="473" y="315"/>
                </a:lnTo>
                <a:lnTo>
                  <a:pt x="473" y="316"/>
                </a:lnTo>
                <a:lnTo>
                  <a:pt x="472" y="316"/>
                </a:lnTo>
                <a:lnTo>
                  <a:pt x="472" y="316"/>
                </a:lnTo>
                <a:lnTo>
                  <a:pt x="471" y="317"/>
                </a:lnTo>
                <a:lnTo>
                  <a:pt x="470" y="318"/>
                </a:lnTo>
                <a:lnTo>
                  <a:pt x="469" y="319"/>
                </a:lnTo>
                <a:lnTo>
                  <a:pt x="466" y="321"/>
                </a:lnTo>
                <a:lnTo>
                  <a:pt x="463" y="324"/>
                </a:lnTo>
                <a:lnTo>
                  <a:pt x="460" y="327"/>
                </a:lnTo>
                <a:lnTo>
                  <a:pt x="459" y="328"/>
                </a:lnTo>
                <a:lnTo>
                  <a:pt x="458" y="329"/>
                </a:lnTo>
                <a:lnTo>
                  <a:pt x="457" y="330"/>
                </a:lnTo>
                <a:lnTo>
                  <a:pt x="457" y="331"/>
                </a:lnTo>
                <a:lnTo>
                  <a:pt x="456" y="332"/>
                </a:lnTo>
                <a:lnTo>
                  <a:pt x="456" y="333"/>
                </a:lnTo>
                <a:lnTo>
                  <a:pt x="456" y="334"/>
                </a:lnTo>
                <a:lnTo>
                  <a:pt x="456" y="335"/>
                </a:lnTo>
                <a:lnTo>
                  <a:pt x="456" y="337"/>
                </a:lnTo>
                <a:lnTo>
                  <a:pt x="457" y="341"/>
                </a:lnTo>
                <a:lnTo>
                  <a:pt x="457" y="342"/>
                </a:lnTo>
                <a:lnTo>
                  <a:pt x="457" y="343"/>
                </a:lnTo>
                <a:lnTo>
                  <a:pt x="457" y="344"/>
                </a:lnTo>
                <a:lnTo>
                  <a:pt x="456" y="345"/>
                </a:lnTo>
                <a:lnTo>
                  <a:pt x="456" y="347"/>
                </a:lnTo>
                <a:lnTo>
                  <a:pt x="455" y="348"/>
                </a:lnTo>
                <a:lnTo>
                  <a:pt x="454" y="348"/>
                </a:lnTo>
                <a:lnTo>
                  <a:pt x="454" y="349"/>
                </a:lnTo>
                <a:lnTo>
                  <a:pt x="451" y="350"/>
                </a:lnTo>
                <a:lnTo>
                  <a:pt x="450" y="351"/>
                </a:lnTo>
                <a:lnTo>
                  <a:pt x="449" y="352"/>
                </a:lnTo>
                <a:lnTo>
                  <a:pt x="448" y="353"/>
                </a:lnTo>
                <a:lnTo>
                  <a:pt x="446" y="353"/>
                </a:lnTo>
                <a:lnTo>
                  <a:pt x="445" y="354"/>
                </a:lnTo>
                <a:lnTo>
                  <a:pt x="443" y="354"/>
                </a:lnTo>
                <a:lnTo>
                  <a:pt x="441" y="354"/>
                </a:lnTo>
                <a:lnTo>
                  <a:pt x="440" y="354"/>
                </a:lnTo>
                <a:lnTo>
                  <a:pt x="439" y="354"/>
                </a:lnTo>
                <a:lnTo>
                  <a:pt x="438" y="354"/>
                </a:lnTo>
                <a:lnTo>
                  <a:pt x="437" y="354"/>
                </a:lnTo>
                <a:lnTo>
                  <a:pt x="437" y="353"/>
                </a:lnTo>
                <a:lnTo>
                  <a:pt x="436" y="353"/>
                </a:lnTo>
                <a:lnTo>
                  <a:pt x="436" y="352"/>
                </a:lnTo>
                <a:lnTo>
                  <a:pt x="435" y="352"/>
                </a:lnTo>
                <a:lnTo>
                  <a:pt x="434" y="351"/>
                </a:lnTo>
                <a:lnTo>
                  <a:pt x="433" y="350"/>
                </a:lnTo>
                <a:lnTo>
                  <a:pt x="433" y="349"/>
                </a:lnTo>
                <a:lnTo>
                  <a:pt x="433" y="348"/>
                </a:lnTo>
                <a:lnTo>
                  <a:pt x="433" y="347"/>
                </a:lnTo>
                <a:lnTo>
                  <a:pt x="432" y="345"/>
                </a:lnTo>
                <a:lnTo>
                  <a:pt x="431" y="344"/>
                </a:lnTo>
                <a:lnTo>
                  <a:pt x="431" y="343"/>
                </a:lnTo>
                <a:lnTo>
                  <a:pt x="430" y="342"/>
                </a:lnTo>
                <a:lnTo>
                  <a:pt x="430" y="342"/>
                </a:lnTo>
                <a:lnTo>
                  <a:pt x="429" y="342"/>
                </a:lnTo>
                <a:lnTo>
                  <a:pt x="429" y="341"/>
                </a:lnTo>
                <a:lnTo>
                  <a:pt x="428" y="341"/>
                </a:lnTo>
                <a:lnTo>
                  <a:pt x="425" y="342"/>
                </a:lnTo>
                <a:lnTo>
                  <a:pt x="424" y="342"/>
                </a:lnTo>
                <a:lnTo>
                  <a:pt x="423" y="342"/>
                </a:lnTo>
                <a:lnTo>
                  <a:pt x="422" y="341"/>
                </a:lnTo>
                <a:lnTo>
                  <a:pt x="420" y="340"/>
                </a:lnTo>
                <a:lnTo>
                  <a:pt x="417" y="339"/>
                </a:lnTo>
                <a:lnTo>
                  <a:pt x="415" y="338"/>
                </a:lnTo>
                <a:lnTo>
                  <a:pt x="412" y="337"/>
                </a:lnTo>
                <a:lnTo>
                  <a:pt x="411" y="336"/>
                </a:lnTo>
                <a:lnTo>
                  <a:pt x="410" y="336"/>
                </a:lnTo>
                <a:lnTo>
                  <a:pt x="409" y="335"/>
                </a:lnTo>
                <a:lnTo>
                  <a:pt x="406" y="335"/>
                </a:lnTo>
                <a:lnTo>
                  <a:pt x="405" y="334"/>
                </a:lnTo>
                <a:lnTo>
                  <a:pt x="403" y="334"/>
                </a:lnTo>
                <a:lnTo>
                  <a:pt x="401" y="333"/>
                </a:lnTo>
                <a:lnTo>
                  <a:pt x="399" y="332"/>
                </a:lnTo>
                <a:lnTo>
                  <a:pt x="395" y="331"/>
                </a:lnTo>
                <a:lnTo>
                  <a:pt x="394" y="330"/>
                </a:lnTo>
                <a:lnTo>
                  <a:pt x="392" y="330"/>
                </a:lnTo>
                <a:lnTo>
                  <a:pt x="390" y="329"/>
                </a:lnTo>
                <a:lnTo>
                  <a:pt x="389" y="329"/>
                </a:lnTo>
                <a:lnTo>
                  <a:pt x="388" y="329"/>
                </a:lnTo>
                <a:lnTo>
                  <a:pt x="387" y="329"/>
                </a:lnTo>
                <a:lnTo>
                  <a:pt x="386" y="329"/>
                </a:lnTo>
                <a:lnTo>
                  <a:pt x="385" y="329"/>
                </a:lnTo>
                <a:lnTo>
                  <a:pt x="384" y="329"/>
                </a:lnTo>
                <a:lnTo>
                  <a:pt x="383" y="329"/>
                </a:lnTo>
                <a:lnTo>
                  <a:pt x="382" y="330"/>
                </a:lnTo>
                <a:lnTo>
                  <a:pt x="381" y="330"/>
                </a:lnTo>
                <a:lnTo>
                  <a:pt x="380" y="331"/>
                </a:lnTo>
                <a:lnTo>
                  <a:pt x="379" y="332"/>
                </a:lnTo>
                <a:lnTo>
                  <a:pt x="378" y="333"/>
                </a:lnTo>
                <a:lnTo>
                  <a:pt x="375" y="336"/>
                </a:lnTo>
                <a:lnTo>
                  <a:pt x="373" y="339"/>
                </a:lnTo>
                <a:lnTo>
                  <a:pt x="371" y="341"/>
                </a:lnTo>
                <a:lnTo>
                  <a:pt x="370" y="342"/>
                </a:lnTo>
                <a:lnTo>
                  <a:pt x="369" y="343"/>
                </a:lnTo>
                <a:lnTo>
                  <a:pt x="369" y="343"/>
                </a:lnTo>
                <a:lnTo>
                  <a:pt x="368" y="343"/>
                </a:lnTo>
                <a:lnTo>
                  <a:pt x="366" y="344"/>
                </a:lnTo>
                <a:lnTo>
                  <a:pt x="365" y="344"/>
                </a:lnTo>
                <a:lnTo>
                  <a:pt x="364" y="344"/>
                </a:lnTo>
                <a:lnTo>
                  <a:pt x="363" y="344"/>
                </a:lnTo>
                <a:lnTo>
                  <a:pt x="362" y="344"/>
                </a:lnTo>
                <a:lnTo>
                  <a:pt x="360" y="343"/>
                </a:lnTo>
                <a:lnTo>
                  <a:pt x="359" y="343"/>
                </a:lnTo>
                <a:lnTo>
                  <a:pt x="356" y="342"/>
                </a:lnTo>
                <a:lnTo>
                  <a:pt x="354" y="341"/>
                </a:lnTo>
                <a:lnTo>
                  <a:pt x="352" y="340"/>
                </a:lnTo>
                <a:lnTo>
                  <a:pt x="350" y="339"/>
                </a:lnTo>
                <a:lnTo>
                  <a:pt x="348" y="338"/>
                </a:lnTo>
                <a:lnTo>
                  <a:pt x="342" y="335"/>
                </a:lnTo>
                <a:lnTo>
                  <a:pt x="340" y="334"/>
                </a:lnTo>
                <a:lnTo>
                  <a:pt x="337" y="332"/>
                </a:lnTo>
                <a:lnTo>
                  <a:pt x="335" y="331"/>
                </a:lnTo>
                <a:lnTo>
                  <a:pt x="334" y="330"/>
                </a:lnTo>
                <a:lnTo>
                  <a:pt x="333" y="329"/>
                </a:lnTo>
                <a:lnTo>
                  <a:pt x="333" y="328"/>
                </a:lnTo>
                <a:lnTo>
                  <a:pt x="331" y="327"/>
                </a:lnTo>
                <a:lnTo>
                  <a:pt x="330" y="327"/>
                </a:lnTo>
                <a:lnTo>
                  <a:pt x="324" y="324"/>
                </a:lnTo>
                <a:lnTo>
                  <a:pt x="321" y="323"/>
                </a:lnTo>
                <a:lnTo>
                  <a:pt x="319" y="322"/>
                </a:lnTo>
                <a:lnTo>
                  <a:pt x="318" y="321"/>
                </a:lnTo>
                <a:lnTo>
                  <a:pt x="317" y="320"/>
                </a:lnTo>
                <a:lnTo>
                  <a:pt x="316" y="320"/>
                </a:lnTo>
                <a:lnTo>
                  <a:pt x="315" y="318"/>
                </a:lnTo>
                <a:lnTo>
                  <a:pt x="314" y="318"/>
                </a:lnTo>
                <a:lnTo>
                  <a:pt x="313" y="317"/>
                </a:lnTo>
                <a:lnTo>
                  <a:pt x="312" y="315"/>
                </a:lnTo>
                <a:lnTo>
                  <a:pt x="310" y="311"/>
                </a:lnTo>
                <a:lnTo>
                  <a:pt x="309" y="310"/>
                </a:lnTo>
                <a:lnTo>
                  <a:pt x="308" y="308"/>
                </a:lnTo>
                <a:lnTo>
                  <a:pt x="307" y="307"/>
                </a:lnTo>
                <a:lnTo>
                  <a:pt x="306" y="306"/>
                </a:lnTo>
                <a:lnTo>
                  <a:pt x="305" y="305"/>
                </a:lnTo>
                <a:lnTo>
                  <a:pt x="302" y="303"/>
                </a:lnTo>
                <a:lnTo>
                  <a:pt x="300" y="301"/>
                </a:lnTo>
                <a:lnTo>
                  <a:pt x="298" y="300"/>
                </a:lnTo>
                <a:lnTo>
                  <a:pt x="297" y="299"/>
                </a:lnTo>
                <a:lnTo>
                  <a:pt x="296" y="299"/>
                </a:lnTo>
                <a:lnTo>
                  <a:pt x="293" y="298"/>
                </a:lnTo>
                <a:lnTo>
                  <a:pt x="292" y="297"/>
                </a:lnTo>
                <a:lnTo>
                  <a:pt x="290" y="297"/>
                </a:lnTo>
                <a:lnTo>
                  <a:pt x="289" y="296"/>
                </a:lnTo>
                <a:lnTo>
                  <a:pt x="289" y="295"/>
                </a:lnTo>
                <a:lnTo>
                  <a:pt x="288" y="295"/>
                </a:lnTo>
                <a:lnTo>
                  <a:pt x="285" y="292"/>
                </a:lnTo>
                <a:lnTo>
                  <a:pt x="279" y="285"/>
                </a:lnTo>
                <a:lnTo>
                  <a:pt x="275" y="281"/>
                </a:lnTo>
                <a:lnTo>
                  <a:pt x="274" y="279"/>
                </a:lnTo>
                <a:lnTo>
                  <a:pt x="273" y="278"/>
                </a:lnTo>
                <a:lnTo>
                  <a:pt x="272" y="278"/>
                </a:lnTo>
                <a:lnTo>
                  <a:pt x="271" y="277"/>
                </a:lnTo>
                <a:lnTo>
                  <a:pt x="270" y="277"/>
                </a:lnTo>
                <a:lnTo>
                  <a:pt x="269" y="277"/>
                </a:lnTo>
                <a:lnTo>
                  <a:pt x="265" y="276"/>
                </a:lnTo>
                <a:lnTo>
                  <a:pt x="264" y="276"/>
                </a:lnTo>
                <a:lnTo>
                  <a:pt x="263" y="276"/>
                </a:lnTo>
                <a:lnTo>
                  <a:pt x="262" y="276"/>
                </a:lnTo>
                <a:lnTo>
                  <a:pt x="261" y="276"/>
                </a:lnTo>
                <a:lnTo>
                  <a:pt x="260" y="277"/>
                </a:lnTo>
                <a:lnTo>
                  <a:pt x="259" y="278"/>
                </a:lnTo>
                <a:lnTo>
                  <a:pt x="257" y="279"/>
                </a:lnTo>
                <a:lnTo>
                  <a:pt x="257" y="279"/>
                </a:lnTo>
                <a:lnTo>
                  <a:pt x="256" y="279"/>
                </a:lnTo>
                <a:lnTo>
                  <a:pt x="255" y="280"/>
                </a:lnTo>
                <a:lnTo>
                  <a:pt x="255" y="280"/>
                </a:lnTo>
                <a:lnTo>
                  <a:pt x="254" y="280"/>
                </a:lnTo>
                <a:lnTo>
                  <a:pt x="253" y="279"/>
                </a:lnTo>
                <a:lnTo>
                  <a:pt x="252" y="279"/>
                </a:lnTo>
                <a:lnTo>
                  <a:pt x="251" y="278"/>
                </a:lnTo>
                <a:lnTo>
                  <a:pt x="251" y="278"/>
                </a:lnTo>
                <a:lnTo>
                  <a:pt x="250" y="276"/>
                </a:lnTo>
                <a:lnTo>
                  <a:pt x="249" y="275"/>
                </a:lnTo>
                <a:lnTo>
                  <a:pt x="248" y="274"/>
                </a:lnTo>
                <a:lnTo>
                  <a:pt x="245" y="272"/>
                </a:lnTo>
                <a:lnTo>
                  <a:pt x="243" y="271"/>
                </a:lnTo>
                <a:lnTo>
                  <a:pt x="242" y="270"/>
                </a:lnTo>
                <a:lnTo>
                  <a:pt x="239" y="267"/>
                </a:lnTo>
                <a:lnTo>
                  <a:pt x="239" y="267"/>
                </a:lnTo>
                <a:lnTo>
                  <a:pt x="238" y="266"/>
                </a:lnTo>
                <a:lnTo>
                  <a:pt x="237" y="266"/>
                </a:lnTo>
                <a:lnTo>
                  <a:pt x="236" y="265"/>
                </a:lnTo>
                <a:lnTo>
                  <a:pt x="236" y="265"/>
                </a:lnTo>
                <a:lnTo>
                  <a:pt x="235" y="265"/>
                </a:lnTo>
                <a:lnTo>
                  <a:pt x="235" y="266"/>
                </a:lnTo>
                <a:lnTo>
                  <a:pt x="235" y="268"/>
                </a:lnTo>
                <a:lnTo>
                  <a:pt x="234" y="270"/>
                </a:lnTo>
                <a:lnTo>
                  <a:pt x="234" y="271"/>
                </a:lnTo>
                <a:lnTo>
                  <a:pt x="233" y="274"/>
                </a:lnTo>
                <a:lnTo>
                  <a:pt x="232" y="276"/>
                </a:lnTo>
                <a:lnTo>
                  <a:pt x="231" y="278"/>
                </a:lnTo>
                <a:lnTo>
                  <a:pt x="231" y="282"/>
                </a:lnTo>
                <a:lnTo>
                  <a:pt x="231" y="283"/>
                </a:lnTo>
                <a:lnTo>
                  <a:pt x="230" y="284"/>
                </a:lnTo>
                <a:lnTo>
                  <a:pt x="230" y="285"/>
                </a:lnTo>
                <a:lnTo>
                  <a:pt x="229" y="286"/>
                </a:lnTo>
                <a:lnTo>
                  <a:pt x="228" y="287"/>
                </a:lnTo>
                <a:lnTo>
                  <a:pt x="228" y="288"/>
                </a:lnTo>
                <a:lnTo>
                  <a:pt x="227" y="288"/>
                </a:lnTo>
                <a:lnTo>
                  <a:pt x="225" y="289"/>
                </a:lnTo>
                <a:lnTo>
                  <a:pt x="220" y="292"/>
                </a:lnTo>
                <a:lnTo>
                  <a:pt x="217" y="293"/>
                </a:lnTo>
                <a:lnTo>
                  <a:pt x="216" y="294"/>
                </a:lnTo>
                <a:lnTo>
                  <a:pt x="214" y="295"/>
                </a:lnTo>
                <a:lnTo>
                  <a:pt x="213" y="296"/>
                </a:lnTo>
                <a:lnTo>
                  <a:pt x="212" y="297"/>
                </a:lnTo>
                <a:lnTo>
                  <a:pt x="212" y="297"/>
                </a:lnTo>
                <a:lnTo>
                  <a:pt x="211" y="298"/>
                </a:lnTo>
                <a:lnTo>
                  <a:pt x="211" y="299"/>
                </a:lnTo>
                <a:lnTo>
                  <a:pt x="211" y="299"/>
                </a:lnTo>
                <a:lnTo>
                  <a:pt x="210" y="301"/>
                </a:lnTo>
                <a:lnTo>
                  <a:pt x="210" y="304"/>
                </a:lnTo>
                <a:lnTo>
                  <a:pt x="209" y="305"/>
                </a:lnTo>
                <a:lnTo>
                  <a:pt x="209" y="306"/>
                </a:lnTo>
                <a:lnTo>
                  <a:pt x="208" y="307"/>
                </a:lnTo>
                <a:lnTo>
                  <a:pt x="208" y="308"/>
                </a:lnTo>
                <a:lnTo>
                  <a:pt x="207" y="308"/>
                </a:lnTo>
                <a:lnTo>
                  <a:pt x="206" y="309"/>
                </a:lnTo>
                <a:lnTo>
                  <a:pt x="205" y="310"/>
                </a:lnTo>
                <a:lnTo>
                  <a:pt x="204" y="311"/>
                </a:lnTo>
                <a:lnTo>
                  <a:pt x="203" y="312"/>
                </a:lnTo>
                <a:lnTo>
                  <a:pt x="202" y="312"/>
                </a:lnTo>
                <a:lnTo>
                  <a:pt x="201" y="313"/>
                </a:lnTo>
                <a:lnTo>
                  <a:pt x="200" y="313"/>
                </a:lnTo>
                <a:lnTo>
                  <a:pt x="199" y="313"/>
                </a:lnTo>
                <a:lnTo>
                  <a:pt x="198" y="313"/>
                </a:lnTo>
                <a:lnTo>
                  <a:pt x="197" y="313"/>
                </a:lnTo>
                <a:lnTo>
                  <a:pt x="197" y="313"/>
                </a:lnTo>
                <a:lnTo>
                  <a:pt x="195" y="313"/>
                </a:lnTo>
                <a:lnTo>
                  <a:pt x="193" y="312"/>
                </a:lnTo>
                <a:lnTo>
                  <a:pt x="188" y="311"/>
                </a:lnTo>
                <a:lnTo>
                  <a:pt x="185" y="310"/>
                </a:lnTo>
                <a:lnTo>
                  <a:pt x="182" y="309"/>
                </a:lnTo>
                <a:lnTo>
                  <a:pt x="179" y="309"/>
                </a:lnTo>
                <a:lnTo>
                  <a:pt x="177" y="309"/>
                </a:lnTo>
                <a:lnTo>
                  <a:pt x="176" y="309"/>
                </a:lnTo>
                <a:lnTo>
                  <a:pt x="174" y="309"/>
                </a:lnTo>
                <a:lnTo>
                  <a:pt x="173" y="309"/>
                </a:lnTo>
                <a:lnTo>
                  <a:pt x="172" y="309"/>
                </a:lnTo>
                <a:lnTo>
                  <a:pt x="171" y="310"/>
                </a:lnTo>
                <a:lnTo>
                  <a:pt x="170" y="310"/>
                </a:lnTo>
                <a:lnTo>
                  <a:pt x="170" y="311"/>
                </a:lnTo>
                <a:lnTo>
                  <a:pt x="169" y="313"/>
                </a:lnTo>
                <a:lnTo>
                  <a:pt x="169" y="314"/>
                </a:lnTo>
                <a:lnTo>
                  <a:pt x="168" y="315"/>
                </a:lnTo>
                <a:lnTo>
                  <a:pt x="168" y="321"/>
                </a:lnTo>
                <a:lnTo>
                  <a:pt x="167" y="323"/>
                </a:lnTo>
                <a:lnTo>
                  <a:pt x="167" y="325"/>
                </a:lnTo>
                <a:lnTo>
                  <a:pt x="167" y="326"/>
                </a:lnTo>
                <a:lnTo>
                  <a:pt x="166" y="327"/>
                </a:lnTo>
                <a:lnTo>
                  <a:pt x="165" y="328"/>
                </a:lnTo>
                <a:lnTo>
                  <a:pt x="165" y="329"/>
                </a:lnTo>
                <a:lnTo>
                  <a:pt x="164" y="330"/>
                </a:lnTo>
                <a:lnTo>
                  <a:pt x="163" y="330"/>
                </a:lnTo>
                <a:lnTo>
                  <a:pt x="160" y="333"/>
                </a:lnTo>
                <a:lnTo>
                  <a:pt x="159" y="333"/>
                </a:lnTo>
                <a:lnTo>
                  <a:pt x="158" y="334"/>
                </a:lnTo>
                <a:lnTo>
                  <a:pt x="157" y="335"/>
                </a:lnTo>
                <a:lnTo>
                  <a:pt x="157" y="336"/>
                </a:lnTo>
                <a:lnTo>
                  <a:pt x="154" y="339"/>
                </a:lnTo>
                <a:lnTo>
                  <a:pt x="153" y="341"/>
                </a:lnTo>
                <a:lnTo>
                  <a:pt x="152" y="342"/>
                </a:lnTo>
                <a:lnTo>
                  <a:pt x="151" y="343"/>
                </a:lnTo>
                <a:lnTo>
                  <a:pt x="149" y="345"/>
                </a:lnTo>
                <a:lnTo>
                  <a:pt x="144" y="348"/>
                </a:lnTo>
                <a:lnTo>
                  <a:pt x="141" y="351"/>
                </a:lnTo>
                <a:lnTo>
                  <a:pt x="140" y="352"/>
                </a:lnTo>
                <a:lnTo>
                  <a:pt x="139" y="352"/>
                </a:lnTo>
                <a:lnTo>
                  <a:pt x="139" y="353"/>
                </a:lnTo>
                <a:lnTo>
                  <a:pt x="137" y="353"/>
                </a:lnTo>
                <a:lnTo>
                  <a:pt x="128" y="353"/>
                </a:lnTo>
                <a:lnTo>
                  <a:pt x="127" y="354"/>
                </a:lnTo>
                <a:lnTo>
                  <a:pt x="124" y="354"/>
                </a:lnTo>
                <a:lnTo>
                  <a:pt x="123" y="354"/>
                </a:lnTo>
                <a:lnTo>
                  <a:pt x="120" y="354"/>
                </a:lnTo>
                <a:lnTo>
                  <a:pt x="118" y="354"/>
                </a:lnTo>
                <a:lnTo>
                  <a:pt x="117" y="355"/>
                </a:lnTo>
                <a:lnTo>
                  <a:pt x="112" y="356"/>
                </a:lnTo>
                <a:lnTo>
                  <a:pt x="111" y="357"/>
                </a:lnTo>
                <a:lnTo>
                  <a:pt x="109" y="357"/>
                </a:lnTo>
                <a:lnTo>
                  <a:pt x="108" y="358"/>
                </a:lnTo>
                <a:lnTo>
                  <a:pt x="107" y="358"/>
                </a:lnTo>
                <a:lnTo>
                  <a:pt x="107" y="358"/>
                </a:lnTo>
                <a:lnTo>
                  <a:pt x="106" y="358"/>
                </a:lnTo>
                <a:lnTo>
                  <a:pt x="105" y="358"/>
                </a:lnTo>
                <a:lnTo>
                  <a:pt x="104" y="358"/>
                </a:lnTo>
                <a:lnTo>
                  <a:pt x="103" y="357"/>
                </a:lnTo>
                <a:lnTo>
                  <a:pt x="102" y="357"/>
                </a:lnTo>
                <a:lnTo>
                  <a:pt x="101" y="356"/>
                </a:lnTo>
                <a:lnTo>
                  <a:pt x="100" y="356"/>
                </a:lnTo>
                <a:lnTo>
                  <a:pt x="99" y="356"/>
                </a:lnTo>
                <a:lnTo>
                  <a:pt x="99" y="355"/>
                </a:lnTo>
                <a:lnTo>
                  <a:pt x="98" y="354"/>
                </a:lnTo>
                <a:lnTo>
                  <a:pt x="98" y="353"/>
                </a:lnTo>
                <a:lnTo>
                  <a:pt x="97" y="352"/>
                </a:lnTo>
                <a:lnTo>
                  <a:pt x="97" y="351"/>
                </a:lnTo>
                <a:lnTo>
                  <a:pt x="96" y="349"/>
                </a:lnTo>
                <a:lnTo>
                  <a:pt x="96" y="347"/>
                </a:lnTo>
                <a:lnTo>
                  <a:pt x="95" y="343"/>
                </a:lnTo>
                <a:lnTo>
                  <a:pt x="95" y="342"/>
                </a:lnTo>
                <a:lnTo>
                  <a:pt x="94" y="341"/>
                </a:lnTo>
                <a:lnTo>
                  <a:pt x="94" y="340"/>
                </a:lnTo>
                <a:lnTo>
                  <a:pt x="93" y="339"/>
                </a:lnTo>
                <a:lnTo>
                  <a:pt x="93" y="339"/>
                </a:lnTo>
                <a:lnTo>
                  <a:pt x="92" y="338"/>
                </a:lnTo>
                <a:lnTo>
                  <a:pt x="91" y="338"/>
                </a:lnTo>
                <a:lnTo>
                  <a:pt x="91" y="338"/>
                </a:lnTo>
                <a:lnTo>
                  <a:pt x="90" y="338"/>
                </a:lnTo>
                <a:lnTo>
                  <a:pt x="89" y="338"/>
                </a:lnTo>
                <a:lnTo>
                  <a:pt x="88" y="339"/>
                </a:lnTo>
                <a:lnTo>
                  <a:pt x="86" y="339"/>
                </a:lnTo>
                <a:lnTo>
                  <a:pt x="85" y="340"/>
                </a:lnTo>
                <a:lnTo>
                  <a:pt x="83" y="341"/>
                </a:lnTo>
                <a:lnTo>
                  <a:pt x="82" y="341"/>
                </a:lnTo>
                <a:lnTo>
                  <a:pt x="81" y="341"/>
                </a:lnTo>
                <a:lnTo>
                  <a:pt x="80" y="341"/>
                </a:lnTo>
                <a:lnTo>
                  <a:pt x="79" y="341"/>
                </a:lnTo>
                <a:lnTo>
                  <a:pt x="79" y="341"/>
                </a:lnTo>
                <a:lnTo>
                  <a:pt x="77" y="341"/>
                </a:lnTo>
                <a:lnTo>
                  <a:pt x="76" y="341"/>
                </a:lnTo>
                <a:lnTo>
                  <a:pt x="73" y="339"/>
                </a:lnTo>
                <a:lnTo>
                  <a:pt x="72" y="339"/>
                </a:lnTo>
                <a:lnTo>
                  <a:pt x="70" y="338"/>
                </a:lnTo>
                <a:lnTo>
                  <a:pt x="69" y="338"/>
                </a:lnTo>
                <a:lnTo>
                  <a:pt x="68" y="339"/>
                </a:lnTo>
                <a:lnTo>
                  <a:pt x="67" y="339"/>
                </a:lnTo>
                <a:lnTo>
                  <a:pt x="66" y="340"/>
                </a:lnTo>
                <a:lnTo>
                  <a:pt x="63" y="341"/>
                </a:lnTo>
                <a:lnTo>
                  <a:pt x="62" y="341"/>
                </a:lnTo>
                <a:lnTo>
                  <a:pt x="61" y="342"/>
                </a:lnTo>
                <a:lnTo>
                  <a:pt x="61" y="342"/>
                </a:lnTo>
                <a:lnTo>
                  <a:pt x="60" y="342"/>
                </a:lnTo>
                <a:lnTo>
                  <a:pt x="59" y="342"/>
                </a:lnTo>
                <a:lnTo>
                  <a:pt x="59" y="341"/>
                </a:lnTo>
                <a:lnTo>
                  <a:pt x="58" y="341"/>
                </a:lnTo>
                <a:lnTo>
                  <a:pt x="57" y="340"/>
                </a:lnTo>
                <a:lnTo>
                  <a:pt x="57" y="340"/>
                </a:lnTo>
                <a:lnTo>
                  <a:pt x="56" y="339"/>
                </a:lnTo>
                <a:lnTo>
                  <a:pt x="56" y="339"/>
                </a:lnTo>
                <a:lnTo>
                  <a:pt x="56" y="339"/>
                </a:lnTo>
                <a:lnTo>
                  <a:pt x="56" y="338"/>
                </a:lnTo>
                <a:lnTo>
                  <a:pt x="56" y="338"/>
                </a:lnTo>
                <a:lnTo>
                  <a:pt x="55" y="336"/>
                </a:lnTo>
                <a:lnTo>
                  <a:pt x="54" y="334"/>
                </a:lnTo>
                <a:lnTo>
                  <a:pt x="53" y="333"/>
                </a:lnTo>
                <a:lnTo>
                  <a:pt x="52" y="332"/>
                </a:lnTo>
                <a:lnTo>
                  <a:pt x="51" y="330"/>
                </a:lnTo>
                <a:lnTo>
                  <a:pt x="50" y="329"/>
                </a:lnTo>
                <a:lnTo>
                  <a:pt x="49" y="328"/>
                </a:lnTo>
                <a:lnTo>
                  <a:pt x="47" y="326"/>
                </a:lnTo>
                <a:lnTo>
                  <a:pt x="45" y="325"/>
                </a:lnTo>
                <a:lnTo>
                  <a:pt x="42" y="323"/>
                </a:lnTo>
                <a:lnTo>
                  <a:pt x="40" y="322"/>
                </a:lnTo>
                <a:lnTo>
                  <a:pt x="39" y="322"/>
                </a:lnTo>
                <a:lnTo>
                  <a:pt x="38" y="320"/>
                </a:lnTo>
                <a:lnTo>
                  <a:pt x="38" y="319"/>
                </a:lnTo>
                <a:lnTo>
                  <a:pt x="37" y="318"/>
                </a:lnTo>
                <a:lnTo>
                  <a:pt x="34" y="313"/>
                </a:lnTo>
                <a:lnTo>
                  <a:pt x="30" y="306"/>
                </a:lnTo>
                <a:lnTo>
                  <a:pt x="30" y="305"/>
                </a:lnTo>
                <a:lnTo>
                  <a:pt x="29" y="303"/>
                </a:lnTo>
                <a:lnTo>
                  <a:pt x="26" y="295"/>
                </a:lnTo>
                <a:lnTo>
                  <a:pt x="25" y="293"/>
                </a:lnTo>
                <a:lnTo>
                  <a:pt x="24" y="291"/>
                </a:lnTo>
                <a:lnTo>
                  <a:pt x="23" y="288"/>
                </a:lnTo>
                <a:lnTo>
                  <a:pt x="21" y="285"/>
                </a:lnTo>
                <a:lnTo>
                  <a:pt x="21" y="284"/>
                </a:lnTo>
                <a:lnTo>
                  <a:pt x="19" y="282"/>
                </a:lnTo>
                <a:lnTo>
                  <a:pt x="18" y="280"/>
                </a:lnTo>
                <a:lnTo>
                  <a:pt x="16" y="278"/>
                </a:lnTo>
                <a:lnTo>
                  <a:pt x="15" y="276"/>
                </a:lnTo>
                <a:lnTo>
                  <a:pt x="14" y="274"/>
                </a:lnTo>
                <a:lnTo>
                  <a:pt x="12" y="268"/>
                </a:lnTo>
                <a:lnTo>
                  <a:pt x="9" y="263"/>
                </a:lnTo>
                <a:lnTo>
                  <a:pt x="8" y="261"/>
                </a:lnTo>
                <a:lnTo>
                  <a:pt x="7" y="258"/>
                </a:lnTo>
                <a:lnTo>
                  <a:pt x="7" y="257"/>
                </a:lnTo>
                <a:lnTo>
                  <a:pt x="6" y="255"/>
                </a:lnTo>
                <a:lnTo>
                  <a:pt x="6" y="251"/>
                </a:lnTo>
                <a:lnTo>
                  <a:pt x="5" y="249"/>
                </a:lnTo>
                <a:lnTo>
                  <a:pt x="5" y="247"/>
                </a:lnTo>
                <a:lnTo>
                  <a:pt x="4" y="243"/>
                </a:lnTo>
                <a:lnTo>
                  <a:pt x="3" y="241"/>
                </a:lnTo>
                <a:lnTo>
                  <a:pt x="2" y="241"/>
                </a:lnTo>
                <a:lnTo>
                  <a:pt x="1" y="238"/>
                </a:lnTo>
                <a:lnTo>
                  <a:pt x="1" y="237"/>
                </a:lnTo>
                <a:lnTo>
                  <a:pt x="0" y="236"/>
                </a:lnTo>
                <a:lnTo>
                  <a:pt x="0" y="235"/>
                </a:lnTo>
                <a:lnTo>
                  <a:pt x="0" y="234"/>
                </a:lnTo>
                <a:lnTo>
                  <a:pt x="0" y="233"/>
                </a:lnTo>
                <a:lnTo>
                  <a:pt x="1" y="231"/>
                </a:lnTo>
                <a:lnTo>
                  <a:pt x="1" y="230"/>
                </a:lnTo>
                <a:lnTo>
                  <a:pt x="1" y="229"/>
                </a:lnTo>
                <a:lnTo>
                  <a:pt x="2" y="228"/>
                </a:lnTo>
                <a:lnTo>
                  <a:pt x="2" y="227"/>
                </a:lnTo>
                <a:lnTo>
                  <a:pt x="3" y="225"/>
                </a:lnTo>
                <a:lnTo>
                  <a:pt x="7" y="220"/>
                </a:lnTo>
                <a:lnTo>
                  <a:pt x="8" y="219"/>
                </a:lnTo>
                <a:lnTo>
                  <a:pt x="8" y="217"/>
                </a:lnTo>
                <a:lnTo>
                  <a:pt x="8" y="216"/>
                </a:lnTo>
                <a:lnTo>
                  <a:pt x="9" y="215"/>
                </a:lnTo>
                <a:lnTo>
                  <a:pt x="9" y="210"/>
                </a:lnTo>
                <a:lnTo>
                  <a:pt x="10" y="209"/>
                </a:lnTo>
                <a:lnTo>
                  <a:pt x="10" y="207"/>
                </a:lnTo>
                <a:lnTo>
                  <a:pt x="11" y="205"/>
                </a:lnTo>
                <a:lnTo>
                  <a:pt x="12" y="203"/>
                </a:lnTo>
                <a:lnTo>
                  <a:pt x="12" y="202"/>
                </a:lnTo>
                <a:lnTo>
                  <a:pt x="13" y="201"/>
                </a:lnTo>
                <a:lnTo>
                  <a:pt x="14" y="200"/>
                </a:lnTo>
                <a:lnTo>
                  <a:pt x="15" y="199"/>
                </a:lnTo>
                <a:lnTo>
                  <a:pt x="16" y="198"/>
                </a:lnTo>
                <a:lnTo>
                  <a:pt x="17" y="197"/>
                </a:lnTo>
                <a:lnTo>
                  <a:pt x="22" y="193"/>
                </a:lnTo>
                <a:lnTo>
                  <a:pt x="25" y="190"/>
                </a:lnTo>
                <a:lnTo>
                  <a:pt x="26" y="189"/>
                </a:lnTo>
                <a:lnTo>
                  <a:pt x="27" y="189"/>
                </a:lnTo>
                <a:lnTo>
                  <a:pt x="29" y="188"/>
                </a:lnTo>
                <a:lnTo>
                  <a:pt x="29" y="188"/>
                </a:lnTo>
                <a:lnTo>
                  <a:pt x="29" y="187"/>
                </a:lnTo>
                <a:lnTo>
                  <a:pt x="30" y="187"/>
                </a:lnTo>
                <a:lnTo>
                  <a:pt x="30" y="186"/>
                </a:lnTo>
                <a:lnTo>
                  <a:pt x="31" y="186"/>
                </a:lnTo>
                <a:lnTo>
                  <a:pt x="31" y="185"/>
                </a:lnTo>
                <a:lnTo>
                  <a:pt x="31" y="182"/>
                </a:lnTo>
                <a:lnTo>
                  <a:pt x="31" y="181"/>
                </a:lnTo>
                <a:lnTo>
                  <a:pt x="31" y="180"/>
                </a:lnTo>
                <a:lnTo>
                  <a:pt x="31" y="178"/>
                </a:lnTo>
                <a:lnTo>
                  <a:pt x="32" y="176"/>
                </a:lnTo>
                <a:lnTo>
                  <a:pt x="33" y="174"/>
                </a:lnTo>
                <a:lnTo>
                  <a:pt x="33" y="172"/>
                </a:lnTo>
                <a:lnTo>
                  <a:pt x="34" y="171"/>
                </a:lnTo>
                <a:lnTo>
                  <a:pt x="35" y="169"/>
                </a:lnTo>
                <a:lnTo>
                  <a:pt x="35" y="168"/>
                </a:lnTo>
                <a:lnTo>
                  <a:pt x="36" y="167"/>
                </a:lnTo>
                <a:lnTo>
                  <a:pt x="37" y="166"/>
                </a:lnTo>
                <a:lnTo>
                  <a:pt x="38" y="165"/>
                </a:lnTo>
                <a:lnTo>
                  <a:pt x="40" y="162"/>
                </a:lnTo>
                <a:lnTo>
                  <a:pt x="41" y="161"/>
                </a:lnTo>
                <a:lnTo>
                  <a:pt x="42" y="160"/>
                </a:lnTo>
                <a:lnTo>
                  <a:pt x="42" y="159"/>
                </a:lnTo>
                <a:lnTo>
                  <a:pt x="43" y="158"/>
                </a:lnTo>
                <a:lnTo>
                  <a:pt x="43" y="157"/>
                </a:lnTo>
                <a:lnTo>
                  <a:pt x="44" y="153"/>
                </a:lnTo>
                <a:lnTo>
                  <a:pt x="44" y="152"/>
                </a:lnTo>
                <a:lnTo>
                  <a:pt x="44" y="150"/>
                </a:lnTo>
                <a:lnTo>
                  <a:pt x="43" y="148"/>
                </a:lnTo>
                <a:lnTo>
                  <a:pt x="43" y="143"/>
                </a:lnTo>
                <a:lnTo>
                  <a:pt x="43" y="141"/>
                </a:lnTo>
                <a:lnTo>
                  <a:pt x="43" y="141"/>
                </a:lnTo>
                <a:lnTo>
                  <a:pt x="43" y="140"/>
                </a:lnTo>
                <a:lnTo>
                  <a:pt x="43" y="139"/>
                </a:lnTo>
                <a:lnTo>
                  <a:pt x="44" y="139"/>
                </a:lnTo>
                <a:lnTo>
                  <a:pt x="44" y="139"/>
                </a:lnTo>
                <a:lnTo>
                  <a:pt x="45" y="138"/>
                </a:lnTo>
                <a:lnTo>
                  <a:pt x="46" y="138"/>
                </a:lnTo>
                <a:lnTo>
                  <a:pt x="49" y="137"/>
                </a:lnTo>
                <a:lnTo>
                  <a:pt x="50" y="137"/>
                </a:lnTo>
                <a:lnTo>
                  <a:pt x="51" y="137"/>
                </a:lnTo>
                <a:lnTo>
                  <a:pt x="52" y="137"/>
                </a:lnTo>
                <a:lnTo>
                  <a:pt x="53" y="137"/>
                </a:lnTo>
                <a:lnTo>
                  <a:pt x="54" y="138"/>
                </a:lnTo>
                <a:lnTo>
                  <a:pt x="57" y="139"/>
                </a:lnTo>
                <a:lnTo>
                  <a:pt x="60" y="140"/>
                </a:lnTo>
                <a:lnTo>
                  <a:pt x="61" y="140"/>
                </a:lnTo>
                <a:lnTo>
                  <a:pt x="64" y="142"/>
                </a:lnTo>
                <a:lnTo>
                  <a:pt x="68" y="144"/>
                </a:lnTo>
                <a:lnTo>
                  <a:pt x="69" y="145"/>
                </a:lnTo>
                <a:lnTo>
                  <a:pt x="71" y="146"/>
                </a:lnTo>
                <a:lnTo>
                  <a:pt x="73" y="147"/>
                </a:lnTo>
                <a:lnTo>
                  <a:pt x="75" y="147"/>
                </a:lnTo>
                <a:lnTo>
                  <a:pt x="76" y="147"/>
                </a:lnTo>
                <a:lnTo>
                  <a:pt x="78" y="147"/>
                </a:lnTo>
                <a:lnTo>
                  <a:pt x="79" y="148"/>
                </a:lnTo>
                <a:lnTo>
                  <a:pt x="80" y="147"/>
                </a:lnTo>
                <a:lnTo>
                  <a:pt x="81" y="147"/>
                </a:lnTo>
                <a:lnTo>
                  <a:pt x="82" y="147"/>
                </a:lnTo>
                <a:lnTo>
                  <a:pt x="83" y="147"/>
                </a:lnTo>
                <a:lnTo>
                  <a:pt x="84" y="146"/>
                </a:lnTo>
                <a:lnTo>
                  <a:pt x="84" y="146"/>
                </a:lnTo>
                <a:lnTo>
                  <a:pt x="85" y="145"/>
                </a:lnTo>
                <a:lnTo>
                  <a:pt x="86" y="145"/>
                </a:lnTo>
                <a:lnTo>
                  <a:pt x="87" y="144"/>
                </a:lnTo>
                <a:lnTo>
                  <a:pt x="87" y="143"/>
                </a:lnTo>
                <a:lnTo>
                  <a:pt x="88" y="142"/>
                </a:lnTo>
                <a:lnTo>
                  <a:pt x="88" y="141"/>
                </a:lnTo>
                <a:lnTo>
                  <a:pt x="89" y="139"/>
                </a:lnTo>
                <a:lnTo>
                  <a:pt x="91" y="132"/>
                </a:lnTo>
                <a:lnTo>
                  <a:pt x="92" y="130"/>
                </a:lnTo>
                <a:lnTo>
                  <a:pt x="93" y="127"/>
                </a:lnTo>
                <a:lnTo>
                  <a:pt x="93" y="126"/>
                </a:lnTo>
                <a:lnTo>
                  <a:pt x="94" y="125"/>
                </a:lnTo>
                <a:lnTo>
                  <a:pt x="94" y="124"/>
                </a:lnTo>
                <a:lnTo>
                  <a:pt x="95" y="123"/>
                </a:lnTo>
                <a:lnTo>
                  <a:pt x="96" y="123"/>
                </a:lnTo>
                <a:lnTo>
                  <a:pt x="97" y="122"/>
                </a:lnTo>
                <a:lnTo>
                  <a:pt x="99" y="121"/>
                </a:lnTo>
                <a:lnTo>
                  <a:pt x="103" y="118"/>
                </a:lnTo>
                <a:lnTo>
                  <a:pt x="104" y="117"/>
                </a:lnTo>
                <a:lnTo>
                  <a:pt x="107" y="115"/>
                </a:lnTo>
                <a:lnTo>
                  <a:pt x="108" y="114"/>
                </a:lnTo>
                <a:lnTo>
                  <a:pt x="110" y="112"/>
                </a:lnTo>
                <a:lnTo>
                  <a:pt x="112" y="111"/>
                </a:lnTo>
                <a:lnTo>
                  <a:pt x="112" y="110"/>
                </a:lnTo>
                <a:lnTo>
                  <a:pt x="113" y="109"/>
                </a:lnTo>
                <a:lnTo>
                  <a:pt x="113" y="109"/>
                </a:lnTo>
                <a:lnTo>
                  <a:pt x="113" y="108"/>
                </a:lnTo>
                <a:lnTo>
                  <a:pt x="114" y="109"/>
                </a:lnTo>
                <a:lnTo>
                  <a:pt x="121" y="111"/>
                </a:lnTo>
                <a:lnTo>
                  <a:pt x="128" y="114"/>
                </a:lnTo>
                <a:lnTo>
                  <a:pt x="131" y="115"/>
                </a:lnTo>
                <a:lnTo>
                  <a:pt x="134" y="116"/>
                </a:lnTo>
                <a:lnTo>
                  <a:pt x="141" y="120"/>
                </a:lnTo>
                <a:lnTo>
                  <a:pt x="146" y="121"/>
                </a:lnTo>
                <a:lnTo>
                  <a:pt x="148" y="122"/>
                </a:lnTo>
                <a:lnTo>
                  <a:pt x="149" y="123"/>
                </a:lnTo>
                <a:lnTo>
                  <a:pt x="150" y="124"/>
                </a:lnTo>
                <a:lnTo>
                  <a:pt x="152" y="125"/>
                </a:lnTo>
                <a:lnTo>
                  <a:pt x="154" y="127"/>
                </a:lnTo>
                <a:lnTo>
                  <a:pt x="155" y="128"/>
                </a:lnTo>
                <a:lnTo>
                  <a:pt x="156" y="128"/>
                </a:lnTo>
                <a:lnTo>
                  <a:pt x="157" y="129"/>
                </a:lnTo>
                <a:lnTo>
                  <a:pt x="158" y="129"/>
                </a:lnTo>
                <a:lnTo>
                  <a:pt x="160" y="130"/>
                </a:lnTo>
                <a:lnTo>
                  <a:pt x="164" y="130"/>
                </a:lnTo>
                <a:lnTo>
                  <a:pt x="165" y="130"/>
                </a:lnTo>
                <a:lnTo>
                  <a:pt x="172" y="131"/>
                </a:lnTo>
                <a:lnTo>
                  <a:pt x="174" y="132"/>
                </a:lnTo>
                <a:lnTo>
                  <a:pt x="176" y="132"/>
                </a:lnTo>
                <a:lnTo>
                  <a:pt x="178" y="132"/>
                </a:lnTo>
                <a:lnTo>
                  <a:pt x="179" y="132"/>
                </a:lnTo>
                <a:lnTo>
                  <a:pt x="181" y="132"/>
                </a:lnTo>
                <a:lnTo>
                  <a:pt x="182" y="131"/>
                </a:lnTo>
                <a:lnTo>
                  <a:pt x="183" y="131"/>
                </a:lnTo>
                <a:lnTo>
                  <a:pt x="184" y="130"/>
                </a:lnTo>
                <a:lnTo>
                  <a:pt x="185" y="130"/>
                </a:lnTo>
                <a:lnTo>
                  <a:pt x="186" y="129"/>
                </a:lnTo>
                <a:lnTo>
                  <a:pt x="187" y="128"/>
                </a:lnTo>
                <a:lnTo>
                  <a:pt x="188" y="127"/>
                </a:lnTo>
                <a:lnTo>
                  <a:pt x="189" y="125"/>
                </a:lnTo>
                <a:lnTo>
                  <a:pt x="190" y="123"/>
                </a:lnTo>
                <a:lnTo>
                  <a:pt x="192" y="116"/>
                </a:lnTo>
                <a:lnTo>
                  <a:pt x="193" y="114"/>
                </a:lnTo>
                <a:lnTo>
                  <a:pt x="195" y="111"/>
                </a:lnTo>
                <a:lnTo>
                  <a:pt x="197" y="107"/>
                </a:lnTo>
                <a:lnTo>
                  <a:pt x="198" y="105"/>
                </a:lnTo>
                <a:lnTo>
                  <a:pt x="199" y="104"/>
                </a:lnTo>
                <a:lnTo>
                  <a:pt x="200" y="103"/>
                </a:lnTo>
                <a:lnTo>
                  <a:pt x="201" y="103"/>
                </a:lnTo>
                <a:lnTo>
                  <a:pt x="201" y="102"/>
                </a:lnTo>
                <a:lnTo>
                  <a:pt x="202" y="102"/>
                </a:lnTo>
                <a:lnTo>
                  <a:pt x="203" y="101"/>
                </a:lnTo>
                <a:lnTo>
                  <a:pt x="204" y="101"/>
                </a:lnTo>
                <a:lnTo>
                  <a:pt x="205" y="101"/>
                </a:lnTo>
                <a:lnTo>
                  <a:pt x="211" y="100"/>
                </a:lnTo>
                <a:lnTo>
                  <a:pt x="217" y="98"/>
                </a:lnTo>
                <a:lnTo>
                  <a:pt x="219" y="98"/>
                </a:lnTo>
                <a:lnTo>
                  <a:pt x="220" y="98"/>
                </a:lnTo>
                <a:lnTo>
                  <a:pt x="222" y="98"/>
                </a:lnTo>
                <a:lnTo>
                  <a:pt x="226" y="99"/>
                </a:lnTo>
                <a:lnTo>
                  <a:pt x="227" y="99"/>
                </a:lnTo>
                <a:lnTo>
                  <a:pt x="228" y="99"/>
                </a:lnTo>
                <a:lnTo>
                  <a:pt x="232" y="99"/>
                </a:lnTo>
                <a:lnTo>
                  <a:pt x="233" y="99"/>
                </a:lnTo>
                <a:lnTo>
                  <a:pt x="235" y="99"/>
                </a:lnTo>
                <a:lnTo>
                  <a:pt x="237" y="100"/>
                </a:lnTo>
                <a:lnTo>
                  <a:pt x="240" y="100"/>
                </a:lnTo>
                <a:lnTo>
                  <a:pt x="248" y="103"/>
                </a:lnTo>
                <a:lnTo>
                  <a:pt x="250" y="103"/>
                </a:lnTo>
                <a:lnTo>
                  <a:pt x="252" y="103"/>
                </a:lnTo>
                <a:lnTo>
                  <a:pt x="253" y="103"/>
                </a:lnTo>
                <a:lnTo>
                  <a:pt x="255" y="104"/>
                </a:lnTo>
                <a:lnTo>
                  <a:pt x="256" y="103"/>
                </a:lnTo>
                <a:lnTo>
                  <a:pt x="258" y="103"/>
                </a:lnTo>
                <a:lnTo>
                  <a:pt x="259" y="103"/>
                </a:lnTo>
                <a:lnTo>
                  <a:pt x="261" y="103"/>
                </a:lnTo>
                <a:lnTo>
                  <a:pt x="263" y="102"/>
                </a:lnTo>
                <a:lnTo>
                  <a:pt x="264" y="102"/>
                </a:lnTo>
                <a:lnTo>
                  <a:pt x="266" y="101"/>
                </a:lnTo>
                <a:lnTo>
                  <a:pt x="267" y="100"/>
                </a:lnTo>
                <a:lnTo>
                  <a:pt x="267" y="100"/>
                </a:lnTo>
                <a:lnTo>
                  <a:pt x="268" y="99"/>
                </a:lnTo>
                <a:lnTo>
                  <a:pt x="269" y="98"/>
                </a:lnTo>
                <a:lnTo>
                  <a:pt x="269" y="98"/>
                </a:lnTo>
                <a:lnTo>
                  <a:pt x="269" y="97"/>
                </a:lnTo>
                <a:lnTo>
                  <a:pt x="270" y="96"/>
                </a:lnTo>
                <a:lnTo>
                  <a:pt x="270" y="95"/>
                </a:lnTo>
                <a:lnTo>
                  <a:pt x="270" y="94"/>
                </a:lnTo>
                <a:lnTo>
                  <a:pt x="270" y="93"/>
                </a:lnTo>
                <a:lnTo>
                  <a:pt x="271" y="91"/>
                </a:lnTo>
                <a:lnTo>
                  <a:pt x="271" y="85"/>
                </a:lnTo>
                <a:lnTo>
                  <a:pt x="271" y="78"/>
                </a:lnTo>
                <a:lnTo>
                  <a:pt x="271" y="77"/>
                </a:lnTo>
                <a:lnTo>
                  <a:pt x="271" y="73"/>
                </a:lnTo>
                <a:lnTo>
                  <a:pt x="271" y="70"/>
                </a:lnTo>
                <a:lnTo>
                  <a:pt x="270" y="69"/>
                </a:lnTo>
                <a:lnTo>
                  <a:pt x="271" y="67"/>
                </a:lnTo>
                <a:lnTo>
                  <a:pt x="271" y="65"/>
                </a:lnTo>
                <a:lnTo>
                  <a:pt x="271" y="64"/>
                </a:lnTo>
                <a:lnTo>
                  <a:pt x="275" y="56"/>
                </a:lnTo>
                <a:lnTo>
                  <a:pt x="275" y="54"/>
                </a:lnTo>
                <a:lnTo>
                  <a:pt x="276" y="52"/>
                </a:lnTo>
                <a:lnTo>
                  <a:pt x="276" y="49"/>
                </a:lnTo>
                <a:lnTo>
                  <a:pt x="277" y="46"/>
                </a:lnTo>
                <a:lnTo>
                  <a:pt x="277" y="39"/>
                </a:lnTo>
                <a:lnTo>
                  <a:pt x="277" y="37"/>
                </a:lnTo>
                <a:lnTo>
                  <a:pt x="277" y="36"/>
                </a:lnTo>
                <a:lnTo>
                  <a:pt x="277" y="35"/>
                </a:lnTo>
                <a:lnTo>
                  <a:pt x="277" y="34"/>
                </a:lnTo>
                <a:lnTo>
                  <a:pt x="276" y="33"/>
                </a:lnTo>
                <a:lnTo>
                  <a:pt x="276" y="32"/>
                </a:lnTo>
                <a:lnTo>
                  <a:pt x="275" y="31"/>
                </a:lnTo>
                <a:lnTo>
                  <a:pt x="275" y="30"/>
                </a:lnTo>
                <a:lnTo>
                  <a:pt x="274" y="29"/>
                </a:lnTo>
                <a:lnTo>
                  <a:pt x="274" y="29"/>
                </a:lnTo>
                <a:lnTo>
                  <a:pt x="273" y="28"/>
                </a:lnTo>
                <a:lnTo>
                  <a:pt x="272" y="28"/>
                </a:lnTo>
                <a:lnTo>
                  <a:pt x="271" y="27"/>
                </a:lnTo>
                <a:lnTo>
                  <a:pt x="268" y="26"/>
                </a:lnTo>
                <a:lnTo>
                  <a:pt x="267" y="26"/>
                </a:lnTo>
                <a:lnTo>
                  <a:pt x="266" y="25"/>
                </a:lnTo>
                <a:lnTo>
                  <a:pt x="265" y="25"/>
                </a:lnTo>
                <a:lnTo>
                  <a:pt x="264" y="24"/>
                </a:lnTo>
                <a:lnTo>
                  <a:pt x="263" y="23"/>
                </a:lnTo>
                <a:lnTo>
                  <a:pt x="263" y="22"/>
                </a:lnTo>
                <a:lnTo>
                  <a:pt x="262" y="22"/>
                </a:lnTo>
                <a:lnTo>
                  <a:pt x="262" y="21"/>
                </a:lnTo>
                <a:lnTo>
                  <a:pt x="262" y="20"/>
                </a:lnTo>
                <a:lnTo>
                  <a:pt x="262" y="19"/>
                </a:lnTo>
                <a:lnTo>
                  <a:pt x="262" y="19"/>
                </a:lnTo>
                <a:lnTo>
                  <a:pt x="262" y="18"/>
                </a:lnTo>
                <a:lnTo>
                  <a:pt x="263" y="17"/>
                </a:lnTo>
                <a:lnTo>
                  <a:pt x="263" y="15"/>
                </a:lnTo>
                <a:lnTo>
                  <a:pt x="264" y="14"/>
                </a:lnTo>
                <a:lnTo>
                  <a:pt x="265" y="13"/>
                </a:lnTo>
                <a:lnTo>
                  <a:pt x="265" y="12"/>
                </a:lnTo>
                <a:lnTo>
                  <a:pt x="266" y="11"/>
                </a:lnTo>
                <a:lnTo>
                  <a:pt x="268" y="10"/>
                </a:lnTo>
                <a:lnTo>
                  <a:pt x="269" y="8"/>
                </a:lnTo>
                <a:lnTo>
                  <a:pt x="275" y="4"/>
                </a:lnTo>
                <a:lnTo>
                  <a:pt x="278" y="2"/>
                </a:lnTo>
                <a:lnTo>
                  <a:pt x="279" y="1"/>
                </a:lnTo>
                <a:lnTo>
                  <a:pt x="280" y="0"/>
                </a:lnTo>
                <a:lnTo>
                  <a:pt x="280" y="0"/>
                </a:lnTo>
                <a:close/>
              </a:path>
            </a:pathLst>
          </a:custGeom>
          <a:solidFill>
            <a:srgbClr val="296AA2"/>
          </a:solidFill>
          <a:ln w="26988">
            <a:solidFill>
              <a:srgbClr val="FFFFF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435" name="Freeform 275">
            <a:extLst>
              <a:ext uri="{FF2B5EF4-FFF2-40B4-BE49-F238E27FC236}">
                <a16:creationId xmlns:a16="http://schemas.microsoft.com/office/drawing/2014/main" id="{29DD6DA4-3A59-45AF-BABB-4EFAC8FE6441}"/>
              </a:ext>
            </a:extLst>
          </p:cNvPr>
          <p:cNvSpPr>
            <a:spLocks/>
          </p:cNvSpPr>
          <p:nvPr/>
        </p:nvSpPr>
        <p:spPr bwMode="auto">
          <a:xfrm>
            <a:off x="8669720" y="1684990"/>
            <a:ext cx="629770" cy="488123"/>
          </a:xfrm>
          <a:custGeom>
            <a:avLst/>
            <a:gdLst>
              <a:gd name="T0" fmla="*/ 240 w 618"/>
              <a:gd name="T1" fmla="*/ 22 h 479"/>
              <a:gd name="T2" fmla="*/ 288 w 618"/>
              <a:gd name="T3" fmla="*/ 18 h 479"/>
              <a:gd name="T4" fmla="*/ 313 w 618"/>
              <a:gd name="T5" fmla="*/ 64 h 479"/>
              <a:gd name="T6" fmla="*/ 349 w 618"/>
              <a:gd name="T7" fmla="*/ 58 h 479"/>
              <a:gd name="T8" fmla="*/ 371 w 618"/>
              <a:gd name="T9" fmla="*/ 86 h 479"/>
              <a:gd name="T10" fmla="*/ 373 w 618"/>
              <a:gd name="T11" fmla="*/ 111 h 479"/>
              <a:gd name="T12" fmla="*/ 401 w 618"/>
              <a:gd name="T13" fmla="*/ 87 h 479"/>
              <a:gd name="T14" fmla="*/ 439 w 618"/>
              <a:gd name="T15" fmla="*/ 87 h 479"/>
              <a:gd name="T16" fmla="*/ 460 w 618"/>
              <a:gd name="T17" fmla="*/ 85 h 479"/>
              <a:gd name="T18" fmla="*/ 488 w 618"/>
              <a:gd name="T19" fmla="*/ 72 h 479"/>
              <a:gd name="T20" fmla="*/ 532 w 618"/>
              <a:gd name="T21" fmla="*/ 97 h 479"/>
              <a:gd name="T22" fmla="*/ 543 w 618"/>
              <a:gd name="T23" fmla="*/ 135 h 479"/>
              <a:gd name="T24" fmla="*/ 520 w 618"/>
              <a:gd name="T25" fmla="*/ 176 h 479"/>
              <a:gd name="T26" fmla="*/ 493 w 618"/>
              <a:gd name="T27" fmla="*/ 189 h 479"/>
              <a:gd name="T28" fmla="*/ 466 w 618"/>
              <a:gd name="T29" fmla="*/ 208 h 479"/>
              <a:gd name="T30" fmla="*/ 456 w 618"/>
              <a:gd name="T31" fmla="*/ 222 h 479"/>
              <a:gd name="T32" fmla="*/ 475 w 618"/>
              <a:gd name="T33" fmla="*/ 244 h 479"/>
              <a:gd name="T34" fmla="*/ 500 w 618"/>
              <a:gd name="T35" fmla="*/ 259 h 479"/>
              <a:gd name="T36" fmla="*/ 526 w 618"/>
              <a:gd name="T37" fmla="*/ 276 h 479"/>
              <a:gd name="T38" fmla="*/ 556 w 618"/>
              <a:gd name="T39" fmla="*/ 299 h 479"/>
              <a:gd name="T40" fmla="*/ 601 w 618"/>
              <a:gd name="T41" fmla="*/ 354 h 479"/>
              <a:gd name="T42" fmla="*/ 617 w 618"/>
              <a:gd name="T43" fmla="*/ 406 h 479"/>
              <a:gd name="T44" fmla="*/ 590 w 618"/>
              <a:gd name="T45" fmla="*/ 401 h 479"/>
              <a:gd name="T46" fmla="*/ 571 w 618"/>
              <a:gd name="T47" fmla="*/ 413 h 479"/>
              <a:gd name="T48" fmla="*/ 527 w 618"/>
              <a:gd name="T49" fmla="*/ 441 h 479"/>
              <a:gd name="T50" fmla="*/ 511 w 618"/>
              <a:gd name="T51" fmla="*/ 464 h 479"/>
              <a:gd name="T52" fmla="*/ 503 w 618"/>
              <a:gd name="T53" fmla="*/ 477 h 479"/>
              <a:gd name="T54" fmla="*/ 470 w 618"/>
              <a:gd name="T55" fmla="*/ 477 h 479"/>
              <a:gd name="T56" fmla="*/ 429 w 618"/>
              <a:gd name="T57" fmla="*/ 462 h 479"/>
              <a:gd name="T58" fmla="*/ 394 w 618"/>
              <a:gd name="T59" fmla="*/ 436 h 479"/>
              <a:gd name="T60" fmla="*/ 369 w 618"/>
              <a:gd name="T61" fmla="*/ 409 h 479"/>
              <a:gd name="T62" fmla="*/ 324 w 618"/>
              <a:gd name="T63" fmla="*/ 410 h 479"/>
              <a:gd name="T64" fmla="*/ 296 w 618"/>
              <a:gd name="T65" fmla="*/ 419 h 479"/>
              <a:gd name="T66" fmla="*/ 280 w 618"/>
              <a:gd name="T67" fmla="*/ 396 h 479"/>
              <a:gd name="T68" fmla="*/ 256 w 618"/>
              <a:gd name="T69" fmla="*/ 420 h 479"/>
              <a:gd name="T70" fmla="*/ 219 w 618"/>
              <a:gd name="T71" fmla="*/ 422 h 479"/>
              <a:gd name="T72" fmla="*/ 192 w 618"/>
              <a:gd name="T73" fmla="*/ 416 h 479"/>
              <a:gd name="T74" fmla="*/ 166 w 618"/>
              <a:gd name="T75" fmla="*/ 435 h 479"/>
              <a:gd name="T76" fmla="*/ 138 w 618"/>
              <a:gd name="T77" fmla="*/ 441 h 479"/>
              <a:gd name="T78" fmla="*/ 126 w 618"/>
              <a:gd name="T79" fmla="*/ 422 h 479"/>
              <a:gd name="T80" fmla="*/ 105 w 618"/>
              <a:gd name="T81" fmla="*/ 404 h 479"/>
              <a:gd name="T82" fmla="*/ 117 w 618"/>
              <a:gd name="T83" fmla="*/ 373 h 479"/>
              <a:gd name="T84" fmla="*/ 110 w 618"/>
              <a:gd name="T85" fmla="*/ 330 h 479"/>
              <a:gd name="T86" fmla="*/ 84 w 618"/>
              <a:gd name="T87" fmla="*/ 322 h 479"/>
              <a:gd name="T88" fmla="*/ 44 w 618"/>
              <a:gd name="T89" fmla="*/ 318 h 479"/>
              <a:gd name="T90" fmla="*/ 30 w 618"/>
              <a:gd name="T91" fmla="*/ 293 h 479"/>
              <a:gd name="T92" fmla="*/ 6 w 618"/>
              <a:gd name="T93" fmla="*/ 281 h 479"/>
              <a:gd name="T94" fmla="*/ 7 w 618"/>
              <a:gd name="T95" fmla="*/ 258 h 479"/>
              <a:gd name="T96" fmla="*/ 14 w 618"/>
              <a:gd name="T97" fmla="*/ 223 h 479"/>
              <a:gd name="T98" fmla="*/ 3 w 618"/>
              <a:gd name="T99" fmla="*/ 184 h 479"/>
              <a:gd name="T100" fmla="*/ 33 w 618"/>
              <a:gd name="T101" fmla="*/ 181 h 479"/>
              <a:gd name="T102" fmla="*/ 62 w 618"/>
              <a:gd name="T103" fmla="*/ 171 h 479"/>
              <a:gd name="T104" fmla="*/ 92 w 618"/>
              <a:gd name="T105" fmla="*/ 177 h 479"/>
              <a:gd name="T106" fmla="*/ 114 w 618"/>
              <a:gd name="T107" fmla="*/ 191 h 479"/>
              <a:gd name="T108" fmla="*/ 136 w 618"/>
              <a:gd name="T109" fmla="*/ 189 h 479"/>
              <a:gd name="T110" fmla="*/ 151 w 618"/>
              <a:gd name="T111" fmla="*/ 159 h 479"/>
              <a:gd name="T112" fmla="*/ 172 w 618"/>
              <a:gd name="T113" fmla="*/ 171 h 479"/>
              <a:gd name="T114" fmla="*/ 204 w 618"/>
              <a:gd name="T115" fmla="*/ 171 h 479"/>
              <a:gd name="T116" fmla="*/ 202 w 618"/>
              <a:gd name="T117" fmla="*/ 145 h 479"/>
              <a:gd name="T118" fmla="*/ 197 w 618"/>
              <a:gd name="T119" fmla="*/ 104 h 479"/>
              <a:gd name="T120" fmla="*/ 187 w 618"/>
              <a:gd name="T121" fmla="*/ 42 h 479"/>
              <a:gd name="T122" fmla="*/ 174 w 618"/>
              <a:gd name="T123" fmla="*/ 0 h 4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618" h="479">
                <a:moveTo>
                  <a:pt x="180" y="0"/>
                </a:moveTo>
                <a:lnTo>
                  <a:pt x="182" y="0"/>
                </a:lnTo>
                <a:lnTo>
                  <a:pt x="190" y="1"/>
                </a:lnTo>
                <a:lnTo>
                  <a:pt x="194" y="1"/>
                </a:lnTo>
                <a:lnTo>
                  <a:pt x="197" y="2"/>
                </a:lnTo>
                <a:lnTo>
                  <a:pt x="200" y="3"/>
                </a:lnTo>
                <a:lnTo>
                  <a:pt x="203" y="4"/>
                </a:lnTo>
                <a:lnTo>
                  <a:pt x="204" y="4"/>
                </a:lnTo>
                <a:lnTo>
                  <a:pt x="206" y="5"/>
                </a:lnTo>
                <a:lnTo>
                  <a:pt x="207" y="5"/>
                </a:lnTo>
                <a:lnTo>
                  <a:pt x="212" y="8"/>
                </a:lnTo>
                <a:lnTo>
                  <a:pt x="216" y="10"/>
                </a:lnTo>
                <a:lnTo>
                  <a:pt x="219" y="11"/>
                </a:lnTo>
                <a:lnTo>
                  <a:pt x="226" y="14"/>
                </a:lnTo>
                <a:lnTo>
                  <a:pt x="228" y="15"/>
                </a:lnTo>
                <a:lnTo>
                  <a:pt x="230" y="16"/>
                </a:lnTo>
                <a:lnTo>
                  <a:pt x="232" y="17"/>
                </a:lnTo>
                <a:lnTo>
                  <a:pt x="234" y="18"/>
                </a:lnTo>
                <a:lnTo>
                  <a:pt x="235" y="19"/>
                </a:lnTo>
                <a:lnTo>
                  <a:pt x="240" y="22"/>
                </a:lnTo>
                <a:lnTo>
                  <a:pt x="241" y="23"/>
                </a:lnTo>
                <a:lnTo>
                  <a:pt x="242" y="24"/>
                </a:lnTo>
                <a:lnTo>
                  <a:pt x="244" y="24"/>
                </a:lnTo>
                <a:lnTo>
                  <a:pt x="245" y="25"/>
                </a:lnTo>
                <a:lnTo>
                  <a:pt x="247" y="25"/>
                </a:lnTo>
                <a:lnTo>
                  <a:pt x="248" y="25"/>
                </a:lnTo>
                <a:lnTo>
                  <a:pt x="250" y="26"/>
                </a:lnTo>
                <a:lnTo>
                  <a:pt x="251" y="26"/>
                </a:lnTo>
                <a:lnTo>
                  <a:pt x="256" y="26"/>
                </a:lnTo>
                <a:lnTo>
                  <a:pt x="258" y="26"/>
                </a:lnTo>
                <a:lnTo>
                  <a:pt x="260" y="26"/>
                </a:lnTo>
                <a:lnTo>
                  <a:pt x="261" y="25"/>
                </a:lnTo>
                <a:lnTo>
                  <a:pt x="264" y="25"/>
                </a:lnTo>
                <a:lnTo>
                  <a:pt x="274" y="22"/>
                </a:lnTo>
                <a:lnTo>
                  <a:pt x="277" y="21"/>
                </a:lnTo>
                <a:lnTo>
                  <a:pt x="282" y="19"/>
                </a:lnTo>
                <a:lnTo>
                  <a:pt x="284" y="19"/>
                </a:lnTo>
                <a:lnTo>
                  <a:pt x="285" y="18"/>
                </a:lnTo>
                <a:lnTo>
                  <a:pt x="287" y="18"/>
                </a:lnTo>
                <a:lnTo>
                  <a:pt x="288" y="18"/>
                </a:lnTo>
                <a:lnTo>
                  <a:pt x="289" y="18"/>
                </a:lnTo>
                <a:lnTo>
                  <a:pt x="290" y="19"/>
                </a:lnTo>
                <a:lnTo>
                  <a:pt x="291" y="19"/>
                </a:lnTo>
                <a:lnTo>
                  <a:pt x="292" y="20"/>
                </a:lnTo>
                <a:lnTo>
                  <a:pt x="293" y="20"/>
                </a:lnTo>
                <a:lnTo>
                  <a:pt x="294" y="22"/>
                </a:lnTo>
                <a:lnTo>
                  <a:pt x="295" y="23"/>
                </a:lnTo>
                <a:lnTo>
                  <a:pt x="296" y="25"/>
                </a:lnTo>
                <a:lnTo>
                  <a:pt x="297" y="26"/>
                </a:lnTo>
                <a:lnTo>
                  <a:pt x="297" y="27"/>
                </a:lnTo>
                <a:lnTo>
                  <a:pt x="299" y="34"/>
                </a:lnTo>
                <a:lnTo>
                  <a:pt x="300" y="36"/>
                </a:lnTo>
                <a:lnTo>
                  <a:pt x="302" y="40"/>
                </a:lnTo>
                <a:lnTo>
                  <a:pt x="306" y="48"/>
                </a:lnTo>
                <a:lnTo>
                  <a:pt x="308" y="52"/>
                </a:lnTo>
                <a:lnTo>
                  <a:pt x="310" y="58"/>
                </a:lnTo>
                <a:lnTo>
                  <a:pt x="311" y="60"/>
                </a:lnTo>
                <a:lnTo>
                  <a:pt x="312" y="62"/>
                </a:lnTo>
                <a:lnTo>
                  <a:pt x="313" y="64"/>
                </a:lnTo>
                <a:lnTo>
                  <a:pt x="313" y="64"/>
                </a:lnTo>
                <a:lnTo>
                  <a:pt x="314" y="65"/>
                </a:lnTo>
                <a:lnTo>
                  <a:pt x="314" y="65"/>
                </a:lnTo>
                <a:lnTo>
                  <a:pt x="315" y="66"/>
                </a:lnTo>
                <a:lnTo>
                  <a:pt x="316" y="66"/>
                </a:lnTo>
                <a:lnTo>
                  <a:pt x="317" y="66"/>
                </a:lnTo>
                <a:lnTo>
                  <a:pt x="317" y="67"/>
                </a:lnTo>
                <a:lnTo>
                  <a:pt x="318" y="67"/>
                </a:lnTo>
                <a:lnTo>
                  <a:pt x="319" y="67"/>
                </a:lnTo>
                <a:lnTo>
                  <a:pt x="320" y="67"/>
                </a:lnTo>
                <a:lnTo>
                  <a:pt x="321" y="67"/>
                </a:lnTo>
                <a:lnTo>
                  <a:pt x="322" y="67"/>
                </a:lnTo>
                <a:lnTo>
                  <a:pt x="324" y="66"/>
                </a:lnTo>
                <a:lnTo>
                  <a:pt x="327" y="65"/>
                </a:lnTo>
                <a:lnTo>
                  <a:pt x="334" y="63"/>
                </a:lnTo>
                <a:lnTo>
                  <a:pt x="337" y="62"/>
                </a:lnTo>
                <a:lnTo>
                  <a:pt x="341" y="60"/>
                </a:lnTo>
                <a:lnTo>
                  <a:pt x="343" y="60"/>
                </a:lnTo>
                <a:lnTo>
                  <a:pt x="345" y="59"/>
                </a:lnTo>
                <a:lnTo>
                  <a:pt x="347" y="58"/>
                </a:lnTo>
                <a:lnTo>
                  <a:pt x="349" y="58"/>
                </a:lnTo>
                <a:lnTo>
                  <a:pt x="350" y="58"/>
                </a:lnTo>
                <a:lnTo>
                  <a:pt x="352" y="58"/>
                </a:lnTo>
                <a:lnTo>
                  <a:pt x="354" y="58"/>
                </a:lnTo>
                <a:lnTo>
                  <a:pt x="355" y="58"/>
                </a:lnTo>
                <a:lnTo>
                  <a:pt x="357" y="59"/>
                </a:lnTo>
                <a:lnTo>
                  <a:pt x="359" y="60"/>
                </a:lnTo>
                <a:lnTo>
                  <a:pt x="360" y="61"/>
                </a:lnTo>
                <a:lnTo>
                  <a:pt x="362" y="62"/>
                </a:lnTo>
                <a:lnTo>
                  <a:pt x="363" y="63"/>
                </a:lnTo>
                <a:lnTo>
                  <a:pt x="364" y="64"/>
                </a:lnTo>
                <a:lnTo>
                  <a:pt x="364" y="65"/>
                </a:lnTo>
                <a:lnTo>
                  <a:pt x="365" y="66"/>
                </a:lnTo>
                <a:lnTo>
                  <a:pt x="366" y="68"/>
                </a:lnTo>
                <a:lnTo>
                  <a:pt x="367" y="69"/>
                </a:lnTo>
                <a:lnTo>
                  <a:pt x="367" y="71"/>
                </a:lnTo>
                <a:lnTo>
                  <a:pt x="369" y="74"/>
                </a:lnTo>
                <a:lnTo>
                  <a:pt x="369" y="76"/>
                </a:lnTo>
                <a:lnTo>
                  <a:pt x="370" y="79"/>
                </a:lnTo>
                <a:lnTo>
                  <a:pt x="371" y="82"/>
                </a:lnTo>
                <a:lnTo>
                  <a:pt x="371" y="86"/>
                </a:lnTo>
                <a:lnTo>
                  <a:pt x="373" y="91"/>
                </a:lnTo>
                <a:lnTo>
                  <a:pt x="373" y="93"/>
                </a:lnTo>
                <a:lnTo>
                  <a:pt x="373" y="94"/>
                </a:lnTo>
                <a:lnTo>
                  <a:pt x="373" y="95"/>
                </a:lnTo>
                <a:lnTo>
                  <a:pt x="373" y="96"/>
                </a:lnTo>
                <a:lnTo>
                  <a:pt x="373" y="96"/>
                </a:lnTo>
                <a:lnTo>
                  <a:pt x="372" y="97"/>
                </a:lnTo>
                <a:lnTo>
                  <a:pt x="372" y="98"/>
                </a:lnTo>
                <a:lnTo>
                  <a:pt x="370" y="102"/>
                </a:lnTo>
                <a:lnTo>
                  <a:pt x="369" y="104"/>
                </a:lnTo>
                <a:lnTo>
                  <a:pt x="369" y="105"/>
                </a:lnTo>
                <a:lnTo>
                  <a:pt x="369" y="106"/>
                </a:lnTo>
                <a:lnTo>
                  <a:pt x="369" y="106"/>
                </a:lnTo>
                <a:lnTo>
                  <a:pt x="369" y="107"/>
                </a:lnTo>
                <a:lnTo>
                  <a:pt x="369" y="108"/>
                </a:lnTo>
                <a:lnTo>
                  <a:pt x="370" y="109"/>
                </a:lnTo>
                <a:lnTo>
                  <a:pt x="370" y="110"/>
                </a:lnTo>
                <a:lnTo>
                  <a:pt x="371" y="110"/>
                </a:lnTo>
                <a:lnTo>
                  <a:pt x="372" y="111"/>
                </a:lnTo>
                <a:lnTo>
                  <a:pt x="373" y="111"/>
                </a:lnTo>
                <a:lnTo>
                  <a:pt x="375" y="112"/>
                </a:lnTo>
                <a:lnTo>
                  <a:pt x="376" y="112"/>
                </a:lnTo>
                <a:lnTo>
                  <a:pt x="377" y="113"/>
                </a:lnTo>
                <a:lnTo>
                  <a:pt x="379" y="113"/>
                </a:lnTo>
                <a:lnTo>
                  <a:pt x="380" y="112"/>
                </a:lnTo>
                <a:lnTo>
                  <a:pt x="381" y="112"/>
                </a:lnTo>
                <a:lnTo>
                  <a:pt x="383" y="111"/>
                </a:lnTo>
                <a:lnTo>
                  <a:pt x="385" y="110"/>
                </a:lnTo>
                <a:lnTo>
                  <a:pt x="388" y="107"/>
                </a:lnTo>
                <a:lnTo>
                  <a:pt x="389" y="107"/>
                </a:lnTo>
                <a:lnTo>
                  <a:pt x="390" y="106"/>
                </a:lnTo>
                <a:lnTo>
                  <a:pt x="391" y="105"/>
                </a:lnTo>
                <a:lnTo>
                  <a:pt x="391" y="105"/>
                </a:lnTo>
                <a:lnTo>
                  <a:pt x="392" y="104"/>
                </a:lnTo>
                <a:lnTo>
                  <a:pt x="392" y="103"/>
                </a:lnTo>
                <a:lnTo>
                  <a:pt x="394" y="101"/>
                </a:lnTo>
                <a:lnTo>
                  <a:pt x="396" y="95"/>
                </a:lnTo>
                <a:lnTo>
                  <a:pt x="398" y="92"/>
                </a:lnTo>
                <a:lnTo>
                  <a:pt x="399" y="90"/>
                </a:lnTo>
                <a:lnTo>
                  <a:pt x="401" y="87"/>
                </a:lnTo>
                <a:lnTo>
                  <a:pt x="403" y="85"/>
                </a:lnTo>
                <a:lnTo>
                  <a:pt x="405" y="83"/>
                </a:lnTo>
                <a:lnTo>
                  <a:pt x="407" y="81"/>
                </a:lnTo>
                <a:lnTo>
                  <a:pt x="409" y="80"/>
                </a:lnTo>
                <a:lnTo>
                  <a:pt x="410" y="79"/>
                </a:lnTo>
                <a:lnTo>
                  <a:pt x="411" y="78"/>
                </a:lnTo>
                <a:lnTo>
                  <a:pt x="413" y="77"/>
                </a:lnTo>
                <a:lnTo>
                  <a:pt x="414" y="77"/>
                </a:lnTo>
                <a:lnTo>
                  <a:pt x="415" y="77"/>
                </a:lnTo>
                <a:lnTo>
                  <a:pt x="417" y="77"/>
                </a:lnTo>
                <a:lnTo>
                  <a:pt x="419" y="77"/>
                </a:lnTo>
                <a:lnTo>
                  <a:pt x="421" y="77"/>
                </a:lnTo>
                <a:lnTo>
                  <a:pt x="422" y="78"/>
                </a:lnTo>
                <a:lnTo>
                  <a:pt x="424" y="78"/>
                </a:lnTo>
                <a:lnTo>
                  <a:pt x="430" y="81"/>
                </a:lnTo>
                <a:lnTo>
                  <a:pt x="432" y="82"/>
                </a:lnTo>
                <a:lnTo>
                  <a:pt x="433" y="83"/>
                </a:lnTo>
                <a:lnTo>
                  <a:pt x="435" y="84"/>
                </a:lnTo>
                <a:lnTo>
                  <a:pt x="437" y="86"/>
                </a:lnTo>
                <a:lnTo>
                  <a:pt x="439" y="87"/>
                </a:lnTo>
                <a:lnTo>
                  <a:pt x="443" y="91"/>
                </a:lnTo>
                <a:lnTo>
                  <a:pt x="444" y="91"/>
                </a:lnTo>
                <a:lnTo>
                  <a:pt x="445" y="92"/>
                </a:lnTo>
                <a:lnTo>
                  <a:pt x="446" y="93"/>
                </a:lnTo>
                <a:lnTo>
                  <a:pt x="447" y="93"/>
                </a:lnTo>
                <a:lnTo>
                  <a:pt x="448" y="93"/>
                </a:lnTo>
                <a:lnTo>
                  <a:pt x="449" y="93"/>
                </a:lnTo>
                <a:lnTo>
                  <a:pt x="450" y="93"/>
                </a:lnTo>
                <a:lnTo>
                  <a:pt x="451" y="93"/>
                </a:lnTo>
                <a:lnTo>
                  <a:pt x="452" y="93"/>
                </a:lnTo>
                <a:lnTo>
                  <a:pt x="453" y="92"/>
                </a:lnTo>
                <a:lnTo>
                  <a:pt x="454" y="92"/>
                </a:lnTo>
                <a:lnTo>
                  <a:pt x="455" y="91"/>
                </a:lnTo>
                <a:lnTo>
                  <a:pt x="456" y="91"/>
                </a:lnTo>
                <a:lnTo>
                  <a:pt x="457" y="90"/>
                </a:lnTo>
                <a:lnTo>
                  <a:pt x="458" y="89"/>
                </a:lnTo>
                <a:lnTo>
                  <a:pt x="458" y="89"/>
                </a:lnTo>
                <a:lnTo>
                  <a:pt x="459" y="88"/>
                </a:lnTo>
                <a:lnTo>
                  <a:pt x="459" y="87"/>
                </a:lnTo>
                <a:lnTo>
                  <a:pt x="460" y="85"/>
                </a:lnTo>
                <a:lnTo>
                  <a:pt x="462" y="81"/>
                </a:lnTo>
                <a:lnTo>
                  <a:pt x="463" y="78"/>
                </a:lnTo>
                <a:lnTo>
                  <a:pt x="464" y="76"/>
                </a:lnTo>
                <a:lnTo>
                  <a:pt x="465" y="75"/>
                </a:lnTo>
                <a:lnTo>
                  <a:pt x="466" y="74"/>
                </a:lnTo>
                <a:lnTo>
                  <a:pt x="466" y="73"/>
                </a:lnTo>
                <a:lnTo>
                  <a:pt x="467" y="72"/>
                </a:lnTo>
                <a:lnTo>
                  <a:pt x="468" y="72"/>
                </a:lnTo>
                <a:lnTo>
                  <a:pt x="469" y="71"/>
                </a:lnTo>
                <a:lnTo>
                  <a:pt x="469" y="71"/>
                </a:lnTo>
                <a:lnTo>
                  <a:pt x="470" y="71"/>
                </a:lnTo>
                <a:lnTo>
                  <a:pt x="471" y="70"/>
                </a:lnTo>
                <a:lnTo>
                  <a:pt x="473" y="70"/>
                </a:lnTo>
                <a:lnTo>
                  <a:pt x="474" y="70"/>
                </a:lnTo>
                <a:lnTo>
                  <a:pt x="476" y="70"/>
                </a:lnTo>
                <a:lnTo>
                  <a:pt x="478" y="70"/>
                </a:lnTo>
                <a:lnTo>
                  <a:pt x="480" y="70"/>
                </a:lnTo>
                <a:lnTo>
                  <a:pt x="482" y="70"/>
                </a:lnTo>
                <a:lnTo>
                  <a:pt x="483" y="71"/>
                </a:lnTo>
                <a:lnTo>
                  <a:pt x="488" y="72"/>
                </a:lnTo>
                <a:lnTo>
                  <a:pt x="490" y="72"/>
                </a:lnTo>
                <a:lnTo>
                  <a:pt x="491" y="72"/>
                </a:lnTo>
                <a:lnTo>
                  <a:pt x="493" y="72"/>
                </a:lnTo>
                <a:lnTo>
                  <a:pt x="495" y="73"/>
                </a:lnTo>
                <a:lnTo>
                  <a:pt x="500" y="73"/>
                </a:lnTo>
                <a:lnTo>
                  <a:pt x="502" y="73"/>
                </a:lnTo>
                <a:lnTo>
                  <a:pt x="504" y="73"/>
                </a:lnTo>
                <a:lnTo>
                  <a:pt x="505" y="73"/>
                </a:lnTo>
                <a:lnTo>
                  <a:pt x="507" y="74"/>
                </a:lnTo>
                <a:lnTo>
                  <a:pt x="508" y="74"/>
                </a:lnTo>
                <a:lnTo>
                  <a:pt x="510" y="75"/>
                </a:lnTo>
                <a:lnTo>
                  <a:pt x="511" y="76"/>
                </a:lnTo>
                <a:lnTo>
                  <a:pt x="513" y="77"/>
                </a:lnTo>
                <a:lnTo>
                  <a:pt x="516" y="80"/>
                </a:lnTo>
                <a:lnTo>
                  <a:pt x="519" y="83"/>
                </a:lnTo>
                <a:lnTo>
                  <a:pt x="520" y="84"/>
                </a:lnTo>
                <a:lnTo>
                  <a:pt x="523" y="86"/>
                </a:lnTo>
                <a:lnTo>
                  <a:pt x="526" y="89"/>
                </a:lnTo>
                <a:lnTo>
                  <a:pt x="530" y="94"/>
                </a:lnTo>
                <a:lnTo>
                  <a:pt x="532" y="97"/>
                </a:lnTo>
                <a:lnTo>
                  <a:pt x="534" y="99"/>
                </a:lnTo>
                <a:lnTo>
                  <a:pt x="539" y="103"/>
                </a:lnTo>
                <a:lnTo>
                  <a:pt x="543" y="107"/>
                </a:lnTo>
                <a:lnTo>
                  <a:pt x="545" y="109"/>
                </a:lnTo>
                <a:lnTo>
                  <a:pt x="547" y="112"/>
                </a:lnTo>
                <a:lnTo>
                  <a:pt x="548" y="114"/>
                </a:lnTo>
                <a:lnTo>
                  <a:pt x="550" y="116"/>
                </a:lnTo>
                <a:lnTo>
                  <a:pt x="550" y="118"/>
                </a:lnTo>
                <a:lnTo>
                  <a:pt x="551" y="120"/>
                </a:lnTo>
                <a:lnTo>
                  <a:pt x="551" y="122"/>
                </a:lnTo>
                <a:lnTo>
                  <a:pt x="551" y="123"/>
                </a:lnTo>
                <a:lnTo>
                  <a:pt x="551" y="123"/>
                </a:lnTo>
                <a:lnTo>
                  <a:pt x="551" y="125"/>
                </a:lnTo>
                <a:lnTo>
                  <a:pt x="551" y="126"/>
                </a:lnTo>
                <a:lnTo>
                  <a:pt x="550" y="127"/>
                </a:lnTo>
                <a:lnTo>
                  <a:pt x="550" y="128"/>
                </a:lnTo>
                <a:lnTo>
                  <a:pt x="549" y="129"/>
                </a:lnTo>
                <a:lnTo>
                  <a:pt x="547" y="131"/>
                </a:lnTo>
                <a:lnTo>
                  <a:pt x="544" y="134"/>
                </a:lnTo>
                <a:lnTo>
                  <a:pt x="543" y="135"/>
                </a:lnTo>
                <a:lnTo>
                  <a:pt x="543" y="136"/>
                </a:lnTo>
                <a:lnTo>
                  <a:pt x="542" y="137"/>
                </a:lnTo>
                <a:lnTo>
                  <a:pt x="541" y="139"/>
                </a:lnTo>
                <a:lnTo>
                  <a:pt x="540" y="143"/>
                </a:lnTo>
                <a:lnTo>
                  <a:pt x="539" y="145"/>
                </a:lnTo>
                <a:lnTo>
                  <a:pt x="538" y="147"/>
                </a:lnTo>
                <a:lnTo>
                  <a:pt x="536" y="150"/>
                </a:lnTo>
                <a:lnTo>
                  <a:pt x="536" y="152"/>
                </a:lnTo>
                <a:lnTo>
                  <a:pt x="535" y="153"/>
                </a:lnTo>
                <a:lnTo>
                  <a:pt x="535" y="157"/>
                </a:lnTo>
                <a:lnTo>
                  <a:pt x="534" y="158"/>
                </a:lnTo>
                <a:lnTo>
                  <a:pt x="534" y="160"/>
                </a:lnTo>
                <a:lnTo>
                  <a:pt x="533" y="162"/>
                </a:lnTo>
                <a:lnTo>
                  <a:pt x="532" y="164"/>
                </a:lnTo>
                <a:lnTo>
                  <a:pt x="530" y="166"/>
                </a:lnTo>
                <a:lnTo>
                  <a:pt x="529" y="167"/>
                </a:lnTo>
                <a:lnTo>
                  <a:pt x="524" y="173"/>
                </a:lnTo>
                <a:lnTo>
                  <a:pt x="522" y="175"/>
                </a:lnTo>
                <a:lnTo>
                  <a:pt x="521" y="176"/>
                </a:lnTo>
                <a:lnTo>
                  <a:pt x="520" y="176"/>
                </a:lnTo>
                <a:lnTo>
                  <a:pt x="519" y="177"/>
                </a:lnTo>
                <a:lnTo>
                  <a:pt x="518" y="178"/>
                </a:lnTo>
                <a:lnTo>
                  <a:pt x="517" y="178"/>
                </a:lnTo>
                <a:lnTo>
                  <a:pt x="516" y="178"/>
                </a:lnTo>
                <a:lnTo>
                  <a:pt x="514" y="179"/>
                </a:lnTo>
                <a:lnTo>
                  <a:pt x="513" y="179"/>
                </a:lnTo>
                <a:lnTo>
                  <a:pt x="511" y="179"/>
                </a:lnTo>
                <a:lnTo>
                  <a:pt x="508" y="178"/>
                </a:lnTo>
                <a:lnTo>
                  <a:pt x="506" y="178"/>
                </a:lnTo>
                <a:lnTo>
                  <a:pt x="505" y="178"/>
                </a:lnTo>
                <a:lnTo>
                  <a:pt x="505" y="178"/>
                </a:lnTo>
                <a:lnTo>
                  <a:pt x="504" y="179"/>
                </a:lnTo>
                <a:lnTo>
                  <a:pt x="503" y="179"/>
                </a:lnTo>
                <a:lnTo>
                  <a:pt x="502" y="179"/>
                </a:lnTo>
                <a:lnTo>
                  <a:pt x="501" y="180"/>
                </a:lnTo>
                <a:lnTo>
                  <a:pt x="501" y="181"/>
                </a:lnTo>
                <a:lnTo>
                  <a:pt x="499" y="183"/>
                </a:lnTo>
                <a:lnTo>
                  <a:pt x="495" y="187"/>
                </a:lnTo>
                <a:lnTo>
                  <a:pt x="494" y="188"/>
                </a:lnTo>
                <a:lnTo>
                  <a:pt x="493" y="189"/>
                </a:lnTo>
                <a:lnTo>
                  <a:pt x="491" y="190"/>
                </a:lnTo>
                <a:lnTo>
                  <a:pt x="490" y="190"/>
                </a:lnTo>
                <a:lnTo>
                  <a:pt x="489" y="191"/>
                </a:lnTo>
                <a:lnTo>
                  <a:pt x="486" y="192"/>
                </a:lnTo>
                <a:lnTo>
                  <a:pt x="485" y="192"/>
                </a:lnTo>
                <a:lnTo>
                  <a:pt x="484" y="192"/>
                </a:lnTo>
                <a:lnTo>
                  <a:pt x="482" y="194"/>
                </a:lnTo>
                <a:lnTo>
                  <a:pt x="479" y="195"/>
                </a:lnTo>
                <a:lnTo>
                  <a:pt x="478" y="196"/>
                </a:lnTo>
                <a:lnTo>
                  <a:pt x="477" y="197"/>
                </a:lnTo>
                <a:lnTo>
                  <a:pt x="477" y="197"/>
                </a:lnTo>
                <a:lnTo>
                  <a:pt x="475" y="199"/>
                </a:lnTo>
                <a:lnTo>
                  <a:pt x="474" y="200"/>
                </a:lnTo>
                <a:lnTo>
                  <a:pt x="473" y="201"/>
                </a:lnTo>
                <a:lnTo>
                  <a:pt x="470" y="203"/>
                </a:lnTo>
                <a:lnTo>
                  <a:pt x="470" y="203"/>
                </a:lnTo>
                <a:lnTo>
                  <a:pt x="469" y="204"/>
                </a:lnTo>
                <a:lnTo>
                  <a:pt x="467" y="206"/>
                </a:lnTo>
                <a:lnTo>
                  <a:pt x="466" y="207"/>
                </a:lnTo>
                <a:lnTo>
                  <a:pt x="466" y="208"/>
                </a:lnTo>
                <a:lnTo>
                  <a:pt x="466" y="209"/>
                </a:lnTo>
                <a:lnTo>
                  <a:pt x="466" y="211"/>
                </a:lnTo>
                <a:lnTo>
                  <a:pt x="465" y="212"/>
                </a:lnTo>
                <a:lnTo>
                  <a:pt x="465" y="213"/>
                </a:lnTo>
                <a:lnTo>
                  <a:pt x="465" y="213"/>
                </a:lnTo>
                <a:lnTo>
                  <a:pt x="464" y="214"/>
                </a:lnTo>
                <a:lnTo>
                  <a:pt x="463" y="214"/>
                </a:lnTo>
                <a:lnTo>
                  <a:pt x="463" y="214"/>
                </a:lnTo>
                <a:lnTo>
                  <a:pt x="461" y="215"/>
                </a:lnTo>
                <a:lnTo>
                  <a:pt x="460" y="215"/>
                </a:lnTo>
                <a:lnTo>
                  <a:pt x="460" y="215"/>
                </a:lnTo>
                <a:lnTo>
                  <a:pt x="459" y="215"/>
                </a:lnTo>
                <a:lnTo>
                  <a:pt x="458" y="216"/>
                </a:lnTo>
                <a:lnTo>
                  <a:pt x="458" y="216"/>
                </a:lnTo>
                <a:lnTo>
                  <a:pt x="457" y="217"/>
                </a:lnTo>
                <a:lnTo>
                  <a:pt x="457" y="218"/>
                </a:lnTo>
                <a:lnTo>
                  <a:pt x="456" y="219"/>
                </a:lnTo>
                <a:lnTo>
                  <a:pt x="456" y="220"/>
                </a:lnTo>
                <a:lnTo>
                  <a:pt x="456" y="221"/>
                </a:lnTo>
                <a:lnTo>
                  <a:pt x="456" y="222"/>
                </a:lnTo>
                <a:lnTo>
                  <a:pt x="456" y="223"/>
                </a:lnTo>
                <a:lnTo>
                  <a:pt x="456" y="224"/>
                </a:lnTo>
                <a:lnTo>
                  <a:pt x="456" y="225"/>
                </a:lnTo>
                <a:lnTo>
                  <a:pt x="456" y="226"/>
                </a:lnTo>
                <a:lnTo>
                  <a:pt x="457" y="228"/>
                </a:lnTo>
                <a:lnTo>
                  <a:pt x="459" y="232"/>
                </a:lnTo>
                <a:lnTo>
                  <a:pt x="460" y="234"/>
                </a:lnTo>
                <a:lnTo>
                  <a:pt x="461" y="236"/>
                </a:lnTo>
                <a:lnTo>
                  <a:pt x="462" y="236"/>
                </a:lnTo>
                <a:lnTo>
                  <a:pt x="463" y="237"/>
                </a:lnTo>
                <a:lnTo>
                  <a:pt x="463" y="237"/>
                </a:lnTo>
                <a:lnTo>
                  <a:pt x="464" y="238"/>
                </a:lnTo>
                <a:lnTo>
                  <a:pt x="465" y="238"/>
                </a:lnTo>
                <a:lnTo>
                  <a:pt x="468" y="239"/>
                </a:lnTo>
                <a:lnTo>
                  <a:pt x="469" y="239"/>
                </a:lnTo>
                <a:lnTo>
                  <a:pt x="470" y="240"/>
                </a:lnTo>
                <a:lnTo>
                  <a:pt x="471" y="241"/>
                </a:lnTo>
                <a:lnTo>
                  <a:pt x="473" y="242"/>
                </a:lnTo>
                <a:lnTo>
                  <a:pt x="474" y="243"/>
                </a:lnTo>
                <a:lnTo>
                  <a:pt x="475" y="244"/>
                </a:lnTo>
                <a:lnTo>
                  <a:pt x="477" y="248"/>
                </a:lnTo>
                <a:lnTo>
                  <a:pt x="478" y="249"/>
                </a:lnTo>
                <a:lnTo>
                  <a:pt x="480" y="251"/>
                </a:lnTo>
                <a:lnTo>
                  <a:pt x="481" y="252"/>
                </a:lnTo>
                <a:lnTo>
                  <a:pt x="482" y="254"/>
                </a:lnTo>
                <a:lnTo>
                  <a:pt x="484" y="257"/>
                </a:lnTo>
                <a:lnTo>
                  <a:pt x="485" y="258"/>
                </a:lnTo>
                <a:lnTo>
                  <a:pt x="486" y="259"/>
                </a:lnTo>
                <a:lnTo>
                  <a:pt x="487" y="260"/>
                </a:lnTo>
                <a:lnTo>
                  <a:pt x="488" y="261"/>
                </a:lnTo>
                <a:lnTo>
                  <a:pt x="489" y="262"/>
                </a:lnTo>
                <a:lnTo>
                  <a:pt x="489" y="262"/>
                </a:lnTo>
                <a:lnTo>
                  <a:pt x="490" y="262"/>
                </a:lnTo>
                <a:lnTo>
                  <a:pt x="491" y="262"/>
                </a:lnTo>
                <a:lnTo>
                  <a:pt x="492" y="262"/>
                </a:lnTo>
                <a:lnTo>
                  <a:pt x="493" y="262"/>
                </a:lnTo>
                <a:lnTo>
                  <a:pt x="494" y="262"/>
                </a:lnTo>
                <a:lnTo>
                  <a:pt x="498" y="260"/>
                </a:lnTo>
                <a:lnTo>
                  <a:pt x="499" y="259"/>
                </a:lnTo>
                <a:lnTo>
                  <a:pt x="500" y="259"/>
                </a:lnTo>
                <a:lnTo>
                  <a:pt x="502" y="259"/>
                </a:lnTo>
                <a:lnTo>
                  <a:pt x="503" y="258"/>
                </a:lnTo>
                <a:lnTo>
                  <a:pt x="505" y="258"/>
                </a:lnTo>
                <a:lnTo>
                  <a:pt x="507" y="258"/>
                </a:lnTo>
                <a:lnTo>
                  <a:pt x="509" y="258"/>
                </a:lnTo>
                <a:lnTo>
                  <a:pt x="511" y="258"/>
                </a:lnTo>
                <a:lnTo>
                  <a:pt x="513" y="258"/>
                </a:lnTo>
                <a:lnTo>
                  <a:pt x="515" y="259"/>
                </a:lnTo>
                <a:lnTo>
                  <a:pt x="516" y="259"/>
                </a:lnTo>
                <a:lnTo>
                  <a:pt x="517" y="260"/>
                </a:lnTo>
                <a:lnTo>
                  <a:pt x="519" y="260"/>
                </a:lnTo>
                <a:lnTo>
                  <a:pt x="520" y="261"/>
                </a:lnTo>
                <a:lnTo>
                  <a:pt x="520" y="261"/>
                </a:lnTo>
                <a:lnTo>
                  <a:pt x="521" y="262"/>
                </a:lnTo>
                <a:lnTo>
                  <a:pt x="522" y="263"/>
                </a:lnTo>
                <a:lnTo>
                  <a:pt x="523" y="265"/>
                </a:lnTo>
                <a:lnTo>
                  <a:pt x="524" y="267"/>
                </a:lnTo>
                <a:lnTo>
                  <a:pt x="524" y="269"/>
                </a:lnTo>
                <a:lnTo>
                  <a:pt x="525" y="274"/>
                </a:lnTo>
                <a:lnTo>
                  <a:pt x="526" y="276"/>
                </a:lnTo>
                <a:lnTo>
                  <a:pt x="527" y="278"/>
                </a:lnTo>
                <a:lnTo>
                  <a:pt x="528" y="280"/>
                </a:lnTo>
                <a:lnTo>
                  <a:pt x="529" y="282"/>
                </a:lnTo>
                <a:lnTo>
                  <a:pt x="530" y="284"/>
                </a:lnTo>
                <a:lnTo>
                  <a:pt x="531" y="286"/>
                </a:lnTo>
                <a:lnTo>
                  <a:pt x="532" y="287"/>
                </a:lnTo>
                <a:lnTo>
                  <a:pt x="533" y="289"/>
                </a:lnTo>
                <a:lnTo>
                  <a:pt x="535" y="290"/>
                </a:lnTo>
                <a:lnTo>
                  <a:pt x="536" y="291"/>
                </a:lnTo>
                <a:lnTo>
                  <a:pt x="538" y="292"/>
                </a:lnTo>
                <a:lnTo>
                  <a:pt x="539" y="293"/>
                </a:lnTo>
                <a:lnTo>
                  <a:pt x="541" y="293"/>
                </a:lnTo>
                <a:lnTo>
                  <a:pt x="542" y="294"/>
                </a:lnTo>
                <a:lnTo>
                  <a:pt x="546" y="294"/>
                </a:lnTo>
                <a:lnTo>
                  <a:pt x="548" y="295"/>
                </a:lnTo>
                <a:lnTo>
                  <a:pt x="550" y="295"/>
                </a:lnTo>
                <a:lnTo>
                  <a:pt x="551" y="296"/>
                </a:lnTo>
                <a:lnTo>
                  <a:pt x="553" y="297"/>
                </a:lnTo>
                <a:lnTo>
                  <a:pt x="554" y="298"/>
                </a:lnTo>
                <a:lnTo>
                  <a:pt x="556" y="299"/>
                </a:lnTo>
                <a:lnTo>
                  <a:pt x="557" y="301"/>
                </a:lnTo>
                <a:lnTo>
                  <a:pt x="559" y="304"/>
                </a:lnTo>
                <a:lnTo>
                  <a:pt x="563" y="308"/>
                </a:lnTo>
                <a:lnTo>
                  <a:pt x="565" y="311"/>
                </a:lnTo>
                <a:lnTo>
                  <a:pt x="567" y="313"/>
                </a:lnTo>
                <a:lnTo>
                  <a:pt x="570" y="318"/>
                </a:lnTo>
                <a:lnTo>
                  <a:pt x="573" y="323"/>
                </a:lnTo>
                <a:lnTo>
                  <a:pt x="575" y="327"/>
                </a:lnTo>
                <a:lnTo>
                  <a:pt x="578" y="330"/>
                </a:lnTo>
                <a:lnTo>
                  <a:pt x="579" y="331"/>
                </a:lnTo>
                <a:lnTo>
                  <a:pt x="580" y="333"/>
                </a:lnTo>
                <a:lnTo>
                  <a:pt x="584" y="337"/>
                </a:lnTo>
                <a:lnTo>
                  <a:pt x="589" y="343"/>
                </a:lnTo>
                <a:lnTo>
                  <a:pt x="591" y="345"/>
                </a:lnTo>
                <a:lnTo>
                  <a:pt x="592" y="346"/>
                </a:lnTo>
                <a:lnTo>
                  <a:pt x="594" y="347"/>
                </a:lnTo>
                <a:lnTo>
                  <a:pt x="598" y="351"/>
                </a:lnTo>
                <a:lnTo>
                  <a:pt x="599" y="352"/>
                </a:lnTo>
                <a:lnTo>
                  <a:pt x="600" y="353"/>
                </a:lnTo>
                <a:lnTo>
                  <a:pt x="601" y="354"/>
                </a:lnTo>
                <a:lnTo>
                  <a:pt x="602" y="356"/>
                </a:lnTo>
                <a:lnTo>
                  <a:pt x="603" y="357"/>
                </a:lnTo>
                <a:lnTo>
                  <a:pt x="604" y="359"/>
                </a:lnTo>
                <a:lnTo>
                  <a:pt x="605" y="361"/>
                </a:lnTo>
                <a:lnTo>
                  <a:pt x="606" y="363"/>
                </a:lnTo>
                <a:lnTo>
                  <a:pt x="607" y="365"/>
                </a:lnTo>
                <a:lnTo>
                  <a:pt x="607" y="368"/>
                </a:lnTo>
                <a:lnTo>
                  <a:pt x="607" y="370"/>
                </a:lnTo>
                <a:lnTo>
                  <a:pt x="608" y="376"/>
                </a:lnTo>
                <a:lnTo>
                  <a:pt x="608" y="380"/>
                </a:lnTo>
                <a:lnTo>
                  <a:pt x="609" y="383"/>
                </a:lnTo>
                <a:lnTo>
                  <a:pt x="609" y="387"/>
                </a:lnTo>
                <a:lnTo>
                  <a:pt x="610" y="390"/>
                </a:lnTo>
                <a:lnTo>
                  <a:pt x="610" y="392"/>
                </a:lnTo>
                <a:lnTo>
                  <a:pt x="611" y="394"/>
                </a:lnTo>
                <a:lnTo>
                  <a:pt x="611" y="395"/>
                </a:lnTo>
                <a:lnTo>
                  <a:pt x="612" y="397"/>
                </a:lnTo>
                <a:lnTo>
                  <a:pt x="613" y="400"/>
                </a:lnTo>
                <a:lnTo>
                  <a:pt x="616" y="405"/>
                </a:lnTo>
                <a:lnTo>
                  <a:pt x="617" y="406"/>
                </a:lnTo>
                <a:lnTo>
                  <a:pt x="617" y="407"/>
                </a:lnTo>
                <a:lnTo>
                  <a:pt x="618" y="409"/>
                </a:lnTo>
                <a:lnTo>
                  <a:pt x="618" y="410"/>
                </a:lnTo>
                <a:lnTo>
                  <a:pt x="618" y="411"/>
                </a:lnTo>
                <a:lnTo>
                  <a:pt x="618" y="411"/>
                </a:lnTo>
                <a:lnTo>
                  <a:pt x="618" y="411"/>
                </a:lnTo>
                <a:lnTo>
                  <a:pt x="618" y="411"/>
                </a:lnTo>
                <a:lnTo>
                  <a:pt x="617" y="412"/>
                </a:lnTo>
                <a:lnTo>
                  <a:pt x="617" y="412"/>
                </a:lnTo>
                <a:lnTo>
                  <a:pt x="616" y="412"/>
                </a:lnTo>
                <a:lnTo>
                  <a:pt x="615" y="412"/>
                </a:lnTo>
                <a:lnTo>
                  <a:pt x="613" y="411"/>
                </a:lnTo>
                <a:lnTo>
                  <a:pt x="611" y="411"/>
                </a:lnTo>
                <a:lnTo>
                  <a:pt x="609" y="410"/>
                </a:lnTo>
                <a:lnTo>
                  <a:pt x="602" y="407"/>
                </a:lnTo>
                <a:lnTo>
                  <a:pt x="599" y="406"/>
                </a:lnTo>
                <a:lnTo>
                  <a:pt x="597" y="405"/>
                </a:lnTo>
                <a:lnTo>
                  <a:pt x="594" y="403"/>
                </a:lnTo>
                <a:lnTo>
                  <a:pt x="591" y="401"/>
                </a:lnTo>
                <a:lnTo>
                  <a:pt x="590" y="401"/>
                </a:lnTo>
                <a:lnTo>
                  <a:pt x="588" y="400"/>
                </a:lnTo>
                <a:lnTo>
                  <a:pt x="587" y="399"/>
                </a:lnTo>
                <a:lnTo>
                  <a:pt x="586" y="399"/>
                </a:lnTo>
                <a:lnTo>
                  <a:pt x="585" y="398"/>
                </a:lnTo>
                <a:lnTo>
                  <a:pt x="584" y="398"/>
                </a:lnTo>
                <a:lnTo>
                  <a:pt x="583" y="398"/>
                </a:lnTo>
                <a:lnTo>
                  <a:pt x="582" y="398"/>
                </a:lnTo>
                <a:lnTo>
                  <a:pt x="581" y="398"/>
                </a:lnTo>
                <a:lnTo>
                  <a:pt x="581" y="399"/>
                </a:lnTo>
                <a:lnTo>
                  <a:pt x="580" y="399"/>
                </a:lnTo>
                <a:lnTo>
                  <a:pt x="579" y="399"/>
                </a:lnTo>
                <a:lnTo>
                  <a:pt x="578" y="400"/>
                </a:lnTo>
                <a:lnTo>
                  <a:pt x="578" y="401"/>
                </a:lnTo>
                <a:lnTo>
                  <a:pt x="577" y="402"/>
                </a:lnTo>
                <a:lnTo>
                  <a:pt x="576" y="402"/>
                </a:lnTo>
                <a:lnTo>
                  <a:pt x="576" y="404"/>
                </a:lnTo>
                <a:lnTo>
                  <a:pt x="573" y="409"/>
                </a:lnTo>
                <a:lnTo>
                  <a:pt x="572" y="411"/>
                </a:lnTo>
                <a:lnTo>
                  <a:pt x="572" y="412"/>
                </a:lnTo>
                <a:lnTo>
                  <a:pt x="571" y="413"/>
                </a:lnTo>
                <a:lnTo>
                  <a:pt x="570" y="415"/>
                </a:lnTo>
                <a:lnTo>
                  <a:pt x="568" y="416"/>
                </a:lnTo>
                <a:lnTo>
                  <a:pt x="567" y="417"/>
                </a:lnTo>
                <a:lnTo>
                  <a:pt x="565" y="419"/>
                </a:lnTo>
                <a:lnTo>
                  <a:pt x="563" y="420"/>
                </a:lnTo>
                <a:lnTo>
                  <a:pt x="561" y="421"/>
                </a:lnTo>
                <a:lnTo>
                  <a:pt x="558" y="422"/>
                </a:lnTo>
                <a:lnTo>
                  <a:pt x="555" y="424"/>
                </a:lnTo>
                <a:lnTo>
                  <a:pt x="554" y="424"/>
                </a:lnTo>
                <a:lnTo>
                  <a:pt x="553" y="426"/>
                </a:lnTo>
                <a:lnTo>
                  <a:pt x="552" y="426"/>
                </a:lnTo>
                <a:lnTo>
                  <a:pt x="548" y="428"/>
                </a:lnTo>
                <a:lnTo>
                  <a:pt x="544" y="430"/>
                </a:lnTo>
                <a:lnTo>
                  <a:pt x="541" y="431"/>
                </a:lnTo>
                <a:lnTo>
                  <a:pt x="540" y="432"/>
                </a:lnTo>
                <a:lnTo>
                  <a:pt x="538" y="433"/>
                </a:lnTo>
                <a:lnTo>
                  <a:pt x="534" y="436"/>
                </a:lnTo>
                <a:lnTo>
                  <a:pt x="532" y="438"/>
                </a:lnTo>
                <a:lnTo>
                  <a:pt x="530" y="439"/>
                </a:lnTo>
                <a:lnTo>
                  <a:pt x="527" y="441"/>
                </a:lnTo>
                <a:lnTo>
                  <a:pt x="525" y="442"/>
                </a:lnTo>
                <a:lnTo>
                  <a:pt x="524" y="443"/>
                </a:lnTo>
                <a:lnTo>
                  <a:pt x="523" y="444"/>
                </a:lnTo>
                <a:lnTo>
                  <a:pt x="522" y="445"/>
                </a:lnTo>
                <a:lnTo>
                  <a:pt x="521" y="446"/>
                </a:lnTo>
                <a:lnTo>
                  <a:pt x="521" y="447"/>
                </a:lnTo>
                <a:lnTo>
                  <a:pt x="520" y="448"/>
                </a:lnTo>
                <a:lnTo>
                  <a:pt x="520" y="449"/>
                </a:lnTo>
                <a:lnTo>
                  <a:pt x="520" y="450"/>
                </a:lnTo>
                <a:lnTo>
                  <a:pt x="520" y="454"/>
                </a:lnTo>
                <a:lnTo>
                  <a:pt x="520" y="455"/>
                </a:lnTo>
                <a:lnTo>
                  <a:pt x="519" y="456"/>
                </a:lnTo>
                <a:lnTo>
                  <a:pt x="519" y="456"/>
                </a:lnTo>
                <a:lnTo>
                  <a:pt x="519" y="457"/>
                </a:lnTo>
                <a:lnTo>
                  <a:pt x="518" y="458"/>
                </a:lnTo>
                <a:lnTo>
                  <a:pt x="517" y="459"/>
                </a:lnTo>
                <a:lnTo>
                  <a:pt x="515" y="460"/>
                </a:lnTo>
                <a:lnTo>
                  <a:pt x="513" y="462"/>
                </a:lnTo>
                <a:lnTo>
                  <a:pt x="512" y="463"/>
                </a:lnTo>
                <a:lnTo>
                  <a:pt x="511" y="464"/>
                </a:lnTo>
                <a:lnTo>
                  <a:pt x="511" y="464"/>
                </a:lnTo>
                <a:lnTo>
                  <a:pt x="510" y="465"/>
                </a:lnTo>
                <a:lnTo>
                  <a:pt x="510" y="466"/>
                </a:lnTo>
                <a:lnTo>
                  <a:pt x="510" y="467"/>
                </a:lnTo>
                <a:lnTo>
                  <a:pt x="510" y="468"/>
                </a:lnTo>
                <a:lnTo>
                  <a:pt x="510" y="468"/>
                </a:lnTo>
                <a:lnTo>
                  <a:pt x="510" y="470"/>
                </a:lnTo>
                <a:lnTo>
                  <a:pt x="511" y="473"/>
                </a:lnTo>
                <a:lnTo>
                  <a:pt x="511" y="474"/>
                </a:lnTo>
                <a:lnTo>
                  <a:pt x="511" y="475"/>
                </a:lnTo>
                <a:lnTo>
                  <a:pt x="511" y="475"/>
                </a:lnTo>
                <a:lnTo>
                  <a:pt x="511" y="476"/>
                </a:lnTo>
                <a:lnTo>
                  <a:pt x="510" y="477"/>
                </a:lnTo>
                <a:lnTo>
                  <a:pt x="510" y="477"/>
                </a:lnTo>
                <a:lnTo>
                  <a:pt x="509" y="477"/>
                </a:lnTo>
                <a:lnTo>
                  <a:pt x="508" y="477"/>
                </a:lnTo>
                <a:lnTo>
                  <a:pt x="507" y="477"/>
                </a:lnTo>
                <a:lnTo>
                  <a:pt x="506" y="477"/>
                </a:lnTo>
                <a:lnTo>
                  <a:pt x="505" y="477"/>
                </a:lnTo>
                <a:lnTo>
                  <a:pt x="503" y="477"/>
                </a:lnTo>
                <a:lnTo>
                  <a:pt x="500" y="476"/>
                </a:lnTo>
                <a:lnTo>
                  <a:pt x="498" y="476"/>
                </a:lnTo>
                <a:lnTo>
                  <a:pt x="496" y="476"/>
                </a:lnTo>
                <a:lnTo>
                  <a:pt x="495" y="475"/>
                </a:lnTo>
                <a:lnTo>
                  <a:pt x="494" y="476"/>
                </a:lnTo>
                <a:lnTo>
                  <a:pt x="491" y="476"/>
                </a:lnTo>
                <a:lnTo>
                  <a:pt x="487" y="476"/>
                </a:lnTo>
                <a:lnTo>
                  <a:pt x="485" y="477"/>
                </a:lnTo>
                <a:lnTo>
                  <a:pt x="483" y="477"/>
                </a:lnTo>
                <a:lnTo>
                  <a:pt x="482" y="476"/>
                </a:lnTo>
                <a:lnTo>
                  <a:pt x="482" y="476"/>
                </a:lnTo>
                <a:lnTo>
                  <a:pt x="481" y="476"/>
                </a:lnTo>
                <a:lnTo>
                  <a:pt x="479" y="475"/>
                </a:lnTo>
                <a:lnTo>
                  <a:pt x="478" y="475"/>
                </a:lnTo>
                <a:lnTo>
                  <a:pt x="477" y="475"/>
                </a:lnTo>
                <a:lnTo>
                  <a:pt x="477" y="475"/>
                </a:lnTo>
                <a:lnTo>
                  <a:pt x="476" y="475"/>
                </a:lnTo>
                <a:lnTo>
                  <a:pt x="473" y="477"/>
                </a:lnTo>
                <a:lnTo>
                  <a:pt x="471" y="477"/>
                </a:lnTo>
                <a:lnTo>
                  <a:pt x="470" y="477"/>
                </a:lnTo>
                <a:lnTo>
                  <a:pt x="466" y="478"/>
                </a:lnTo>
                <a:lnTo>
                  <a:pt x="464" y="479"/>
                </a:lnTo>
                <a:lnTo>
                  <a:pt x="462" y="479"/>
                </a:lnTo>
                <a:lnTo>
                  <a:pt x="460" y="479"/>
                </a:lnTo>
                <a:lnTo>
                  <a:pt x="459" y="479"/>
                </a:lnTo>
                <a:lnTo>
                  <a:pt x="458" y="479"/>
                </a:lnTo>
                <a:lnTo>
                  <a:pt x="457" y="478"/>
                </a:lnTo>
                <a:lnTo>
                  <a:pt x="456" y="478"/>
                </a:lnTo>
                <a:lnTo>
                  <a:pt x="455" y="477"/>
                </a:lnTo>
                <a:lnTo>
                  <a:pt x="453" y="476"/>
                </a:lnTo>
                <a:lnTo>
                  <a:pt x="448" y="472"/>
                </a:lnTo>
                <a:lnTo>
                  <a:pt x="446" y="470"/>
                </a:lnTo>
                <a:lnTo>
                  <a:pt x="445" y="470"/>
                </a:lnTo>
                <a:lnTo>
                  <a:pt x="443" y="469"/>
                </a:lnTo>
                <a:lnTo>
                  <a:pt x="440" y="467"/>
                </a:lnTo>
                <a:lnTo>
                  <a:pt x="437" y="466"/>
                </a:lnTo>
                <a:lnTo>
                  <a:pt x="434" y="465"/>
                </a:lnTo>
                <a:lnTo>
                  <a:pt x="432" y="464"/>
                </a:lnTo>
                <a:lnTo>
                  <a:pt x="431" y="463"/>
                </a:lnTo>
                <a:lnTo>
                  <a:pt x="429" y="462"/>
                </a:lnTo>
                <a:lnTo>
                  <a:pt x="428" y="461"/>
                </a:lnTo>
                <a:lnTo>
                  <a:pt x="424" y="458"/>
                </a:lnTo>
                <a:lnTo>
                  <a:pt x="423" y="457"/>
                </a:lnTo>
                <a:lnTo>
                  <a:pt x="422" y="456"/>
                </a:lnTo>
                <a:lnTo>
                  <a:pt x="420" y="456"/>
                </a:lnTo>
                <a:lnTo>
                  <a:pt x="419" y="455"/>
                </a:lnTo>
                <a:lnTo>
                  <a:pt x="415" y="453"/>
                </a:lnTo>
                <a:lnTo>
                  <a:pt x="412" y="452"/>
                </a:lnTo>
                <a:lnTo>
                  <a:pt x="410" y="451"/>
                </a:lnTo>
                <a:lnTo>
                  <a:pt x="409" y="450"/>
                </a:lnTo>
                <a:lnTo>
                  <a:pt x="407" y="449"/>
                </a:lnTo>
                <a:lnTo>
                  <a:pt x="406" y="447"/>
                </a:lnTo>
                <a:lnTo>
                  <a:pt x="405" y="446"/>
                </a:lnTo>
                <a:lnTo>
                  <a:pt x="402" y="442"/>
                </a:lnTo>
                <a:lnTo>
                  <a:pt x="400" y="440"/>
                </a:lnTo>
                <a:lnTo>
                  <a:pt x="399" y="439"/>
                </a:lnTo>
                <a:lnTo>
                  <a:pt x="398" y="438"/>
                </a:lnTo>
                <a:lnTo>
                  <a:pt x="397" y="438"/>
                </a:lnTo>
                <a:lnTo>
                  <a:pt x="396" y="437"/>
                </a:lnTo>
                <a:lnTo>
                  <a:pt x="394" y="436"/>
                </a:lnTo>
                <a:lnTo>
                  <a:pt x="392" y="436"/>
                </a:lnTo>
                <a:lnTo>
                  <a:pt x="387" y="434"/>
                </a:lnTo>
                <a:lnTo>
                  <a:pt x="385" y="434"/>
                </a:lnTo>
                <a:lnTo>
                  <a:pt x="384" y="433"/>
                </a:lnTo>
                <a:lnTo>
                  <a:pt x="383" y="432"/>
                </a:lnTo>
                <a:lnTo>
                  <a:pt x="382" y="432"/>
                </a:lnTo>
                <a:lnTo>
                  <a:pt x="381" y="431"/>
                </a:lnTo>
                <a:lnTo>
                  <a:pt x="380" y="430"/>
                </a:lnTo>
                <a:lnTo>
                  <a:pt x="380" y="429"/>
                </a:lnTo>
                <a:lnTo>
                  <a:pt x="379" y="428"/>
                </a:lnTo>
                <a:lnTo>
                  <a:pt x="378" y="425"/>
                </a:lnTo>
                <a:lnTo>
                  <a:pt x="377" y="421"/>
                </a:lnTo>
                <a:lnTo>
                  <a:pt x="376" y="419"/>
                </a:lnTo>
                <a:lnTo>
                  <a:pt x="375" y="417"/>
                </a:lnTo>
                <a:lnTo>
                  <a:pt x="375" y="416"/>
                </a:lnTo>
                <a:lnTo>
                  <a:pt x="374" y="415"/>
                </a:lnTo>
                <a:lnTo>
                  <a:pt x="374" y="415"/>
                </a:lnTo>
                <a:lnTo>
                  <a:pt x="373" y="413"/>
                </a:lnTo>
                <a:lnTo>
                  <a:pt x="370" y="410"/>
                </a:lnTo>
                <a:lnTo>
                  <a:pt x="369" y="409"/>
                </a:lnTo>
                <a:lnTo>
                  <a:pt x="368" y="408"/>
                </a:lnTo>
                <a:lnTo>
                  <a:pt x="367" y="408"/>
                </a:lnTo>
                <a:lnTo>
                  <a:pt x="365" y="407"/>
                </a:lnTo>
                <a:lnTo>
                  <a:pt x="363" y="406"/>
                </a:lnTo>
                <a:lnTo>
                  <a:pt x="361" y="405"/>
                </a:lnTo>
                <a:lnTo>
                  <a:pt x="356" y="404"/>
                </a:lnTo>
                <a:lnTo>
                  <a:pt x="351" y="402"/>
                </a:lnTo>
                <a:lnTo>
                  <a:pt x="348" y="402"/>
                </a:lnTo>
                <a:lnTo>
                  <a:pt x="344" y="401"/>
                </a:lnTo>
                <a:lnTo>
                  <a:pt x="343" y="401"/>
                </a:lnTo>
                <a:lnTo>
                  <a:pt x="341" y="401"/>
                </a:lnTo>
                <a:lnTo>
                  <a:pt x="340" y="401"/>
                </a:lnTo>
                <a:lnTo>
                  <a:pt x="339" y="401"/>
                </a:lnTo>
                <a:lnTo>
                  <a:pt x="337" y="401"/>
                </a:lnTo>
                <a:lnTo>
                  <a:pt x="333" y="403"/>
                </a:lnTo>
                <a:lnTo>
                  <a:pt x="331" y="403"/>
                </a:lnTo>
                <a:lnTo>
                  <a:pt x="330" y="404"/>
                </a:lnTo>
                <a:lnTo>
                  <a:pt x="328" y="405"/>
                </a:lnTo>
                <a:lnTo>
                  <a:pt x="327" y="406"/>
                </a:lnTo>
                <a:lnTo>
                  <a:pt x="324" y="410"/>
                </a:lnTo>
                <a:lnTo>
                  <a:pt x="323" y="410"/>
                </a:lnTo>
                <a:lnTo>
                  <a:pt x="322" y="411"/>
                </a:lnTo>
                <a:lnTo>
                  <a:pt x="321" y="412"/>
                </a:lnTo>
                <a:lnTo>
                  <a:pt x="320" y="412"/>
                </a:lnTo>
                <a:lnTo>
                  <a:pt x="316" y="414"/>
                </a:lnTo>
                <a:lnTo>
                  <a:pt x="314" y="415"/>
                </a:lnTo>
                <a:lnTo>
                  <a:pt x="313" y="416"/>
                </a:lnTo>
                <a:lnTo>
                  <a:pt x="310" y="418"/>
                </a:lnTo>
                <a:lnTo>
                  <a:pt x="307" y="419"/>
                </a:lnTo>
                <a:lnTo>
                  <a:pt x="306" y="420"/>
                </a:lnTo>
                <a:lnTo>
                  <a:pt x="305" y="420"/>
                </a:lnTo>
                <a:lnTo>
                  <a:pt x="304" y="420"/>
                </a:lnTo>
                <a:lnTo>
                  <a:pt x="304" y="421"/>
                </a:lnTo>
                <a:lnTo>
                  <a:pt x="303" y="421"/>
                </a:lnTo>
                <a:lnTo>
                  <a:pt x="301" y="420"/>
                </a:lnTo>
                <a:lnTo>
                  <a:pt x="300" y="420"/>
                </a:lnTo>
                <a:lnTo>
                  <a:pt x="299" y="420"/>
                </a:lnTo>
                <a:lnTo>
                  <a:pt x="298" y="420"/>
                </a:lnTo>
                <a:lnTo>
                  <a:pt x="297" y="419"/>
                </a:lnTo>
                <a:lnTo>
                  <a:pt x="296" y="419"/>
                </a:lnTo>
                <a:lnTo>
                  <a:pt x="295" y="418"/>
                </a:lnTo>
                <a:lnTo>
                  <a:pt x="294" y="417"/>
                </a:lnTo>
                <a:lnTo>
                  <a:pt x="294" y="416"/>
                </a:lnTo>
                <a:lnTo>
                  <a:pt x="293" y="415"/>
                </a:lnTo>
                <a:lnTo>
                  <a:pt x="292" y="414"/>
                </a:lnTo>
                <a:lnTo>
                  <a:pt x="291" y="412"/>
                </a:lnTo>
                <a:lnTo>
                  <a:pt x="290" y="408"/>
                </a:lnTo>
                <a:lnTo>
                  <a:pt x="289" y="406"/>
                </a:lnTo>
                <a:lnTo>
                  <a:pt x="288" y="404"/>
                </a:lnTo>
                <a:lnTo>
                  <a:pt x="287" y="402"/>
                </a:lnTo>
                <a:lnTo>
                  <a:pt x="286" y="400"/>
                </a:lnTo>
                <a:lnTo>
                  <a:pt x="285" y="399"/>
                </a:lnTo>
                <a:lnTo>
                  <a:pt x="284" y="399"/>
                </a:lnTo>
                <a:lnTo>
                  <a:pt x="284" y="398"/>
                </a:lnTo>
                <a:lnTo>
                  <a:pt x="283" y="397"/>
                </a:lnTo>
                <a:lnTo>
                  <a:pt x="281" y="396"/>
                </a:lnTo>
                <a:lnTo>
                  <a:pt x="281" y="396"/>
                </a:lnTo>
                <a:lnTo>
                  <a:pt x="281" y="396"/>
                </a:lnTo>
                <a:lnTo>
                  <a:pt x="280" y="396"/>
                </a:lnTo>
                <a:lnTo>
                  <a:pt x="280" y="396"/>
                </a:lnTo>
                <a:lnTo>
                  <a:pt x="277" y="398"/>
                </a:lnTo>
                <a:lnTo>
                  <a:pt x="275" y="399"/>
                </a:lnTo>
                <a:lnTo>
                  <a:pt x="273" y="400"/>
                </a:lnTo>
                <a:lnTo>
                  <a:pt x="271" y="401"/>
                </a:lnTo>
                <a:lnTo>
                  <a:pt x="270" y="402"/>
                </a:lnTo>
                <a:lnTo>
                  <a:pt x="269" y="404"/>
                </a:lnTo>
                <a:lnTo>
                  <a:pt x="268" y="405"/>
                </a:lnTo>
                <a:lnTo>
                  <a:pt x="267" y="406"/>
                </a:lnTo>
                <a:lnTo>
                  <a:pt x="267" y="406"/>
                </a:lnTo>
                <a:lnTo>
                  <a:pt x="266" y="407"/>
                </a:lnTo>
                <a:lnTo>
                  <a:pt x="265" y="409"/>
                </a:lnTo>
                <a:lnTo>
                  <a:pt x="264" y="413"/>
                </a:lnTo>
                <a:lnTo>
                  <a:pt x="263" y="414"/>
                </a:lnTo>
                <a:lnTo>
                  <a:pt x="262" y="415"/>
                </a:lnTo>
                <a:lnTo>
                  <a:pt x="262" y="416"/>
                </a:lnTo>
                <a:lnTo>
                  <a:pt x="261" y="416"/>
                </a:lnTo>
                <a:lnTo>
                  <a:pt x="260" y="417"/>
                </a:lnTo>
                <a:lnTo>
                  <a:pt x="259" y="418"/>
                </a:lnTo>
                <a:lnTo>
                  <a:pt x="258" y="419"/>
                </a:lnTo>
                <a:lnTo>
                  <a:pt x="256" y="420"/>
                </a:lnTo>
                <a:lnTo>
                  <a:pt x="255" y="420"/>
                </a:lnTo>
                <a:lnTo>
                  <a:pt x="251" y="421"/>
                </a:lnTo>
                <a:lnTo>
                  <a:pt x="249" y="422"/>
                </a:lnTo>
                <a:lnTo>
                  <a:pt x="247" y="423"/>
                </a:lnTo>
                <a:lnTo>
                  <a:pt x="244" y="425"/>
                </a:lnTo>
                <a:lnTo>
                  <a:pt x="242" y="425"/>
                </a:lnTo>
                <a:lnTo>
                  <a:pt x="241" y="425"/>
                </a:lnTo>
                <a:lnTo>
                  <a:pt x="240" y="425"/>
                </a:lnTo>
                <a:lnTo>
                  <a:pt x="238" y="425"/>
                </a:lnTo>
                <a:lnTo>
                  <a:pt x="237" y="425"/>
                </a:lnTo>
                <a:lnTo>
                  <a:pt x="236" y="425"/>
                </a:lnTo>
                <a:lnTo>
                  <a:pt x="234" y="425"/>
                </a:lnTo>
                <a:lnTo>
                  <a:pt x="230" y="423"/>
                </a:lnTo>
                <a:lnTo>
                  <a:pt x="228" y="422"/>
                </a:lnTo>
                <a:lnTo>
                  <a:pt x="227" y="422"/>
                </a:lnTo>
                <a:lnTo>
                  <a:pt x="226" y="422"/>
                </a:lnTo>
                <a:lnTo>
                  <a:pt x="225" y="422"/>
                </a:lnTo>
                <a:lnTo>
                  <a:pt x="223" y="422"/>
                </a:lnTo>
                <a:lnTo>
                  <a:pt x="221" y="422"/>
                </a:lnTo>
                <a:lnTo>
                  <a:pt x="219" y="422"/>
                </a:lnTo>
                <a:lnTo>
                  <a:pt x="217" y="421"/>
                </a:lnTo>
                <a:lnTo>
                  <a:pt x="215" y="421"/>
                </a:lnTo>
                <a:lnTo>
                  <a:pt x="213" y="421"/>
                </a:lnTo>
                <a:lnTo>
                  <a:pt x="209" y="421"/>
                </a:lnTo>
                <a:lnTo>
                  <a:pt x="208" y="421"/>
                </a:lnTo>
                <a:lnTo>
                  <a:pt x="206" y="421"/>
                </a:lnTo>
                <a:lnTo>
                  <a:pt x="204" y="421"/>
                </a:lnTo>
                <a:lnTo>
                  <a:pt x="203" y="421"/>
                </a:lnTo>
                <a:lnTo>
                  <a:pt x="202" y="421"/>
                </a:lnTo>
                <a:lnTo>
                  <a:pt x="201" y="421"/>
                </a:lnTo>
                <a:lnTo>
                  <a:pt x="200" y="420"/>
                </a:lnTo>
                <a:lnTo>
                  <a:pt x="198" y="419"/>
                </a:lnTo>
                <a:lnTo>
                  <a:pt x="196" y="417"/>
                </a:lnTo>
                <a:lnTo>
                  <a:pt x="195" y="417"/>
                </a:lnTo>
                <a:lnTo>
                  <a:pt x="195" y="416"/>
                </a:lnTo>
                <a:lnTo>
                  <a:pt x="194" y="416"/>
                </a:lnTo>
                <a:lnTo>
                  <a:pt x="194" y="416"/>
                </a:lnTo>
                <a:lnTo>
                  <a:pt x="193" y="416"/>
                </a:lnTo>
                <a:lnTo>
                  <a:pt x="192" y="416"/>
                </a:lnTo>
                <a:lnTo>
                  <a:pt x="192" y="416"/>
                </a:lnTo>
                <a:lnTo>
                  <a:pt x="191" y="416"/>
                </a:lnTo>
                <a:lnTo>
                  <a:pt x="186" y="419"/>
                </a:lnTo>
                <a:lnTo>
                  <a:pt x="185" y="419"/>
                </a:lnTo>
                <a:lnTo>
                  <a:pt x="184" y="420"/>
                </a:lnTo>
                <a:lnTo>
                  <a:pt x="181" y="420"/>
                </a:lnTo>
                <a:lnTo>
                  <a:pt x="180" y="421"/>
                </a:lnTo>
                <a:lnTo>
                  <a:pt x="178" y="421"/>
                </a:lnTo>
                <a:lnTo>
                  <a:pt x="177" y="422"/>
                </a:lnTo>
                <a:lnTo>
                  <a:pt x="176" y="423"/>
                </a:lnTo>
                <a:lnTo>
                  <a:pt x="175" y="423"/>
                </a:lnTo>
                <a:lnTo>
                  <a:pt x="175" y="424"/>
                </a:lnTo>
                <a:lnTo>
                  <a:pt x="174" y="425"/>
                </a:lnTo>
                <a:lnTo>
                  <a:pt x="173" y="426"/>
                </a:lnTo>
                <a:lnTo>
                  <a:pt x="173" y="427"/>
                </a:lnTo>
                <a:lnTo>
                  <a:pt x="171" y="430"/>
                </a:lnTo>
                <a:lnTo>
                  <a:pt x="171" y="431"/>
                </a:lnTo>
                <a:lnTo>
                  <a:pt x="170" y="431"/>
                </a:lnTo>
                <a:lnTo>
                  <a:pt x="169" y="432"/>
                </a:lnTo>
                <a:lnTo>
                  <a:pt x="167" y="434"/>
                </a:lnTo>
                <a:lnTo>
                  <a:pt x="166" y="435"/>
                </a:lnTo>
                <a:lnTo>
                  <a:pt x="164" y="436"/>
                </a:lnTo>
                <a:lnTo>
                  <a:pt x="162" y="437"/>
                </a:lnTo>
                <a:lnTo>
                  <a:pt x="161" y="437"/>
                </a:lnTo>
                <a:lnTo>
                  <a:pt x="159" y="439"/>
                </a:lnTo>
                <a:lnTo>
                  <a:pt x="157" y="440"/>
                </a:lnTo>
                <a:lnTo>
                  <a:pt x="155" y="441"/>
                </a:lnTo>
                <a:lnTo>
                  <a:pt x="154" y="442"/>
                </a:lnTo>
                <a:lnTo>
                  <a:pt x="153" y="442"/>
                </a:lnTo>
                <a:lnTo>
                  <a:pt x="151" y="443"/>
                </a:lnTo>
                <a:lnTo>
                  <a:pt x="150" y="443"/>
                </a:lnTo>
                <a:lnTo>
                  <a:pt x="148" y="443"/>
                </a:lnTo>
                <a:lnTo>
                  <a:pt x="147" y="444"/>
                </a:lnTo>
                <a:lnTo>
                  <a:pt x="146" y="444"/>
                </a:lnTo>
                <a:lnTo>
                  <a:pt x="145" y="444"/>
                </a:lnTo>
                <a:lnTo>
                  <a:pt x="143" y="444"/>
                </a:lnTo>
                <a:lnTo>
                  <a:pt x="142" y="443"/>
                </a:lnTo>
                <a:lnTo>
                  <a:pt x="141" y="443"/>
                </a:lnTo>
                <a:lnTo>
                  <a:pt x="140" y="443"/>
                </a:lnTo>
                <a:lnTo>
                  <a:pt x="139" y="442"/>
                </a:lnTo>
                <a:lnTo>
                  <a:pt x="138" y="441"/>
                </a:lnTo>
                <a:lnTo>
                  <a:pt x="137" y="441"/>
                </a:lnTo>
                <a:lnTo>
                  <a:pt x="137" y="440"/>
                </a:lnTo>
                <a:lnTo>
                  <a:pt x="136" y="439"/>
                </a:lnTo>
                <a:lnTo>
                  <a:pt x="137" y="439"/>
                </a:lnTo>
                <a:lnTo>
                  <a:pt x="137" y="437"/>
                </a:lnTo>
                <a:lnTo>
                  <a:pt x="137" y="435"/>
                </a:lnTo>
                <a:lnTo>
                  <a:pt x="138" y="433"/>
                </a:lnTo>
                <a:lnTo>
                  <a:pt x="137" y="433"/>
                </a:lnTo>
                <a:lnTo>
                  <a:pt x="137" y="432"/>
                </a:lnTo>
                <a:lnTo>
                  <a:pt x="137" y="431"/>
                </a:lnTo>
                <a:lnTo>
                  <a:pt x="137" y="430"/>
                </a:lnTo>
                <a:lnTo>
                  <a:pt x="136" y="430"/>
                </a:lnTo>
                <a:lnTo>
                  <a:pt x="136" y="429"/>
                </a:lnTo>
                <a:lnTo>
                  <a:pt x="135" y="428"/>
                </a:lnTo>
                <a:lnTo>
                  <a:pt x="135" y="428"/>
                </a:lnTo>
                <a:lnTo>
                  <a:pt x="133" y="426"/>
                </a:lnTo>
                <a:lnTo>
                  <a:pt x="132" y="425"/>
                </a:lnTo>
                <a:lnTo>
                  <a:pt x="128" y="423"/>
                </a:lnTo>
                <a:lnTo>
                  <a:pt x="127" y="422"/>
                </a:lnTo>
                <a:lnTo>
                  <a:pt x="126" y="422"/>
                </a:lnTo>
                <a:lnTo>
                  <a:pt x="125" y="421"/>
                </a:lnTo>
                <a:lnTo>
                  <a:pt x="123" y="421"/>
                </a:lnTo>
                <a:lnTo>
                  <a:pt x="120" y="421"/>
                </a:lnTo>
                <a:lnTo>
                  <a:pt x="118" y="420"/>
                </a:lnTo>
                <a:lnTo>
                  <a:pt x="117" y="419"/>
                </a:lnTo>
                <a:lnTo>
                  <a:pt x="112" y="418"/>
                </a:lnTo>
                <a:lnTo>
                  <a:pt x="107" y="416"/>
                </a:lnTo>
                <a:lnTo>
                  <a:pt x="106" y="416"/>
                </a:lnTo>
                <a:lnTo>
                  <a:pt x="105" y="415"/>
                </a:lnTo>
                <a:lnTo>
                  <a:pt x="105" y="415"/>
                </a:lnTo>
                <a:lnTo>
                  <a:pt x="104" y="415"/>
                </a:lnTo>
                <a:lnTo>
                  <a:pt x="104" y="414"/>
                </a:lnTo>
                <a:lnTo>
                  <a:pt x="104" y="414"/>
                </a:lnTo>
                <a:lnTo>
                  <a:pt x="106" y="410"/>
                </a:lnTo>
                <a:lnTo>
                  <a:pt x="106" y="409"/>
                </a:lnTo>
                <a:lnTo>
                  <a:pt x="106" y="409"/>
                </a:lnTo>
                <a:lnTo>
                  <a:pt x="106" y="407"/>
                </a:lnTo>
                <a:lnTo>
                  <a:pt x="105" y="405"/>
                </a:lnTo>
                <a:lnTo>
                  <a:pt x="105" y="405"/>
                </a:lnTo>
                <a:lnTo>
                  <a:pt x="105" y="404"/>
                </a:lnTo>
                <a:lnTo>
                  <a:pt x="105" y="403"/>
                </a:lnTo>
                <a:lnTo>
                  <a:pt x="106" y="402"/>
                </a:lnTo>
                <a:lnTo>
                  <a:pt x="107" y="400"/>
                </a:lnTo>
                <a:lnTo>
                  <a:pt x="109" y="398"/>
                </a:lnTo>
                <a:lnTo>
                  <a:pt x="111" y="396"/>
                </a:lnTo>
                <a:lnTo>
                  <a:pt x="112" y="395"/>
                </a:lnTo>
                <a:lnTo>
                  <a:pt x="114" y="392"/>
                </a:lnTo>
                <a:lnTo>
                  <a:pt x="115" y="390"/>
                </a:lnTo>
                <a:lnTo>
                  <a:pt x="116" y="389"/>
                </a:lnTo>
                <a:lnTo>
                  <a:pt x="116" y="387"/>
                </a:lnTo>
                <a:lnTo>
                  <a:pt x="117" y="385"/>
                </a:lnTo>
                <a:lnTo>
                  <a:pt x="118" y="383"/>
                </a:lnTo>
                <a:lnTo>
                  <a:pt x="118" y="382"/>
                </a:lnTo>
                <a:lnTo>
                  <a:pt x="118" y="381"/>
                </a:lnTo>
                <a:lnTo>
                  <a:pt x="118" y="379"/>
                </a:lnTo>
                <a:lnTo>
                  <a:pt x="118" y="378"/>
                </a:lnTo>
                <a:lnTo>
                  <a:pt x="118" y="377"/>
                </a:lnTo>
                <a:lnTo>
                  <a:pt x="118" y="377"/>
                </a:lnTo>
                <a:lnTo>
                  <a:pt x="117" y="374"/>
                </a:lnTo>
                <a:lnTo>
                  <a:pt x="117" y="373"/>
                </a:lnTo>
                <a:lnTo>
                  <a:pt x="116" y="371"/>
                </a:lnTo>
                <a:lnTo>
                  <a:pt x="115" y="369"/>
                </a:lnTo>
                <a:lnTo>
                  <a:pt x="113" y="366"/>
                </a:lnTo>
                <a:lnTo>
                  <a:pt x="112" y="364"/>
                </a:lnTo>
                <a:lnTo>
                  <a:pt x="111" y="362"/>
                </a:lnTo>
                <a:lnTo>
                  <a:pt x="111" y="361"/>
                </a:lnTo>
                <a:lnTo>
                  <a:pt x="111" y="360"/>
                </a:lnTo>
                <a:lnTo>
                  <a:pt x="110" y="358"/>
                </a:lnTo>
                <a:lnTo>
                  <a:pt x="110" y="356"/>
                </a:lnTo>
                <a:lnTo>
                  <a:pt x="110" y="354"/>
                </a:lnTo>
                <a:lnTo>
                  <a:pt x="110" y="351"/>
                </a:lnTo>
                <a:lnTo>
                  <a:pt x="110" y="350"/>
                </a:lnTo>
                <a:lnTo>
                  <a:pt x="110" y="349"/>
                </a:lnTo>
                <a:lnTo>
                  <a:pt x="111" y="345"/>
                </a:lnTo>
                <a:lnTo>
                  <a:pt x="111" y="343"/>
                </a:lnTo>
                <a:lnTo>
                  <a:pt x="111" y="340"/>
                </a:lnTo>
                <a:lnTo>
                  <a:pt x="111" y="336"/>
                </a:lnTo>
                <a:lnTo>
                  <a:pt x="111" y="333"/>
                </a:lnTo>
                <a:lnTo>
                  <a:pt x="111" y="331"/>
                </a:lnTo>
                <a:lnTo>
                  <a:pt x="110" y="330"/>
                </a:lnTo>
                <a:lnTo>
                  <a:pt x="110" y="328"/>
                </a:lnTo>
                <a:lnTo>
                  <a:pt x="109" y="327"/>
                </a:lnTo>
                <a:lnTo>
                  <a:pt x="109" y="326"/>
                </a:lnTo>
                <a:lnTo>
                  <a:pt x="108" y="325"/>
                </a:lnTo>
                <a:lnTo>
                  <a:pt x="107" y="324"/>
                </a:lnTo>
                <a:lnTo>
                  <a:pt x="107" y="323"/>
                </a:lnTo>
                <a:lnTo>
                  <a:pt x="105" y="322"/>
                </a:lnTo>
                <a:lnTo>
                  <a:pt x="104" y="321"/>
                </a:lnTo>
                <a:lnTo>
                  <a:pt x="102" y="319"/>
                </a:lnTo>
                <a:lnTo>
                  <a:pt x="101" y="319"/>
                </a:lnTo>
                <a:lnTo>
                  <a:pt x="100" y="318"/>
                </a:lnTo>
                <a:lnTo>
                  <a:pt x="99" y="318"/>
                </a:lnTo>
                <a:lnTo>
                  <a:pt x="99" y="318"/>
                </a:lnTo>
                <a:lnTo>
                  <a:pt x="98" y="318"/>
                </a:lnTo>
                <a:lnTo>
                  <a:pt x="97" y="318"/>
                </a:lnTo>
                <a:lnTo>
                  <a:pt x="95" y="318"/>
                </a:lnTo>
                <a:lnTo>
                  <a:pt x="94" y="319"/>
                </a:lnTo>
                <a:lnTo>
                  <a:pt x="92" y="319"/>
                </a:lnTo>
                <a:lnTo>
                  <a:pt x="89" y="321"/>
                </a:lnTo>
                <a:lnTo>
                  <a:pt x="84" y="322"/>
                </a:lnTo>
                <a:lnTo>
                  <a:pt x="82" y="323"/>
                </a:lnTo>
                <a:lnTo>
                  <a:pt x="81" y="323"/>
                </a:lnTo>
                <a:lnTo>
                  <a:pt x="79" y="323"/>
                </a:lnTo>
                <a:lnTo>
                  <a:pt x="78" y="323"/>
                </a:lnTo>
                <a:lnTo>
                  <a:pt x="73" y="322"/>
                </a:lnTo>
                <a:lnTo>
                  <a:pt x="70" y="322"/>
                </a:lnTo>
                <a:lnTo>
                  <a:pt x="64" y="321"/>
                </a:lnTo>
                <a:lnTo>
                  <a:pt x="62" y="321"/>
                </a:lnTo>
                <a:lnTo>
                  <a:pt x="61" y="321"/>
                </a:lnTo>
                <a:lnTo>
                  <a:pt x="54" y="322"/>
                </a:lnTo>
                <a:lnTo>
                  <a:pt x="53" y="322"/>
                </a:lnTo>
                <a:lnTo>
                  <a:pt x="52" y="322"/>
                </a:lnTo>
                <a:lnTo>
                  <a:pt x="51" y="322"/>
                </a:lnTo>
                <a:lnTo>
                  <a:pt x="50" y="322"/>
                </a:lnTo>
                <a:lnTo>
                  <a:pt x="49" y="321"/>
                </a:lnTo>
                <a:lnTo>
                  <a:pt x="48" y="321"/>
                </a:lnTo>
                <a:lnTo>
                  <a:pt x="47" y="320"/>
                </a:lnTo>
                <a:lnTo>
                  <a:pt x="46" y="320"/>
                </a:lnTo>
                <a:lnTo>
                  <a:pt x="45" y="319"/>
                </a:lnTo>
                <a:lnTo>
                  <a:pt x="44" y="318"/>
                </a:lnTo>
                <a:lnTo>
                  <a:pt x="43" y="317"/>
                </a:lnTo>
                <a:lnTo>
                  <a:pt x="42" y="317"/>
                </a:lnTo>
                <a:lnTo>
                  <a:pt x="42" y="316"/>
                </a:lnTo>
                <a:lnTo>
                  <a:pt x="42" y="315"/>
                </a:lnTo>
                <a:lnTo>
                  <a:pt x="41" y="314"/>
                </a:lnTo>
                <a:lnTo>
                  <a:pt x="41" y="313"/>
                </a:lnTo>
                <a:lnTo>
                  <a:pt x="40" y="311"/>
                </a:lnTo>
                <a:lnTo>
                  <a:pt x="40" y="310"/>
                </a:lnTo>
                <a:lnTo>
                  <a:pt x="40" y="308"/>
                </a:lnTo>
                <a:lnTo>
                  <a:pt x="40" y="305"/>
                </a:lnTo>
                <a:lnTo>
                  <a:pt x="40" y="304"/>
                </a:lnTo>
                <a:lnTo>
                  <a:pt x="40" y="303"/>
                </a:lnTo>
                <a:lnTo>
                  <a:pt x="39" y="302"/>
                </a:lnTo>
                <a:lnTo>
                  <a:pt x="38" y="301"/>
                </a:lnTo>
                <a:lnTo>
                  <a:pt x="38" y="300"/>
                </a:lnTo>
                <a:lnTo>
                  <a:pt x="36" y="298"/>
                </a:lnTo>
                <a:lnTo>
                  <a:pt x="34" y="297"/>
                </a:lnTo>
                <a:lnTo>
                  <a:pt x="32" y="295"/>
                </a:lnTo>
                <a:lnTo>
                  <a:pt x="31" y="294"/>
                </a:lnTo>
                <a:lnTo>
                  <a:pt x="30" y="293"/>
                </a:lnTo>
                <a:lnTo>
                  <a:pt x="29" y="291"/>
                </a:lnTo>
                <a:lnTo>
                  <a:pt x="28" y="290"/>
                </a:lnTo>
                <a:lnTo>
                  <a:pt x="27" y="290"/>
                </a:lnTo>
                <a:lnTo>
                  <a:pt x="26" y="289"/>
                </a:lnTo>
                <a:lnTo>
                  <a:pt x="25" y="288"/>
                </a:lnTo>
                <a:lnTo>
                  <a:pt x="23" y="288"/>
                </a:lnTo>
                <a:lnTo>
                  <a:pt x="22" y="287"/>
                </a:lnTo>
                <a:lnTo>
                  <a:pt x="21" y="287"/>
                </a:lnTo>
                <a:lnTo>
                  <a:pt x="17" y="287"/>
                </a:lnTo>
                <a:lnTo>
                  <a:pt x="16" y="287"/>
                </a:lnTo>
                <a:lnTo>
                  <a:pt x="15" y="286"/>
                </a:lnTo>
                <a:lnTo>
                  <a:pt x="14" y="286"/>
                </a:lnTo>
                <a:lnTo>
                  <a:pt x="13" y="286"/>
                </a:lnTo>
                <a:lnTo>
                  <a:pt x="12" y="285"/>
                </a:lnTo>
                <a:lnTo>
                  <a:pt x="11" y="285"/>
                </a:lnTo>
                <a:lnTo>
                  <a:pt x="10" y="284"/>
                </a:lnTo>
                <a:lnTo>
                  <a:pt x="9" y="283"/>
                </a:lnTo>
                <a:lnTo>
                  <a:pt x="8" y="283"/>
                </a:lnTo>
                <a:lnTo>
                  <a:pt x="7" y="282"/>
                </a:lnTo>
                <a:lnTo>
                  <a:pt x="6" y="281"/>
                </a:lnTo>
                <a:lnTo>
                  <a:pt x="6" y="280"/>
                </a:lnTo>
                <a:lnTo>
                  <a:pt x="5" y="279"/>
                </a:lnTo>
                <a:lnTo>
                  <a:pt x="5" y="277"/>
                </a:lnTo>
                <a:lnTo>
                  <a:pt x="4" y="275"/>
                </a:lnTo>
                <a:lnTo>
                  <a:pt x="4" y="274"/>
                </a:lnTo>
                <a:lnTo>
                  <a:pt x="3" y="273"/>
                </a:lnTo>
                <a:lnTo>
                  <a:pt x="1" y="270"/>
                </a:lnTo>
                <a:lnTo>
                  <a:pt x="1" y="269"/>
                </a:lnTo>
                <a:lnTo>
                  <a:pt x="0" y="268"/>
                </a:lnTo>
                <a:lnTo>
                  <a:pt x="0" y="267"/>
                </a:lnTo>
                <a:lnTo>
                  <a:pt x="0" y="266"/>
                </a:lnTo>
                <a:lnTo>
                  <a:pt x="0" y="265"/>
                </a:lnTo>
                <a:lnTo>
                  <a:pt x="0" y="264"/>
                </a:lnTo>
                <a:lnTo>
                  <a:pt x="0" y="263"/>
                </a:lnTo>
                <a:lnTo>
                  <a:pt x="1" y="262"/>
                </a:lnTo>
                <a:lnTo>
                  <a:pt x="2" y="261"/>
                </a:lnTo>
                <a:lnTo>
                  <a:pt x="2" y="260"/>
                </a:lnTo>
                <a:lnTo>
                  <a:pt x="3" y="260"/>
                </a:lnTo>
                <a:lnTo>
                  <a:pt x="4" y="259"/>
                </a:lnTo>
                <a:lnTo>
                  <a:pt x="7" y="258"/>
                </a:lnTo>
                <a:lnTo>
                  <a:pt x="8" y="257"/>
                </a:lnTo>
                <a:lnTo>
                  <a:pt x="9" y="256"/>
                </a:lnTo>
                <a:lnTo>
                  <a:pt x="9" y="256"/>
                </a:lnTo>
                <a:lnTo>
                  <a:pt x="10" y="255"/>
                </a:lnTo>
                <a:lnTo>
                  <a:pt x="10" y="254"/>
                </a:lnTo>
                <a:lnTo>
                  <a:pt x="12" y="250"/>
                </a:lnTo>
                <a:lnTo>
                  <a:pt x="12" y="249"/>
                </a:lnTo>
                <a:lnTo>
                  <a:pt x="13" y="248"/>
                </a:lnTo>
                <a:lnTo>
                  <a:pt x="15" y="244"/>
                </a:lnTo>
                <a:lnTo>
                  <a:pt x="16" y="243"/>
                </a:lnTo>
                <a:lnTo>
                  <a:pt x="16" y="242"/>
                </a:lnTo>
                <a:lnTo>
                  <a:pt x="17" y="240"/>
                </a:lnTo>
                <a:lnTo>
                  <a:pt x="17" y="238"/>
                </a:lnTo>
                <a:lnTo>
                  <a:pt x="17" y="236"/>
                </a:lnTo>
                <a:lnTo>
                  <a:pt x="17" y="234"/>
                </a:lnTo>
                <a:lnTo>
                  <a:pt x="17" y="233"/>
                </a:lnTo>
                <a:lnTo>
                  <a:pt x="17" y="231"/>
                </a:lnTo>
                <a:lnTo>
                  <a:pt x="16" y="225"/>
                </a:lnTo>
                <a:lnTo>
                  <a:pt x="15" y="224"/>
                </a:lnTo>
                <a:lnTo>
                  <a:pt x="14" y="223"/>
                </a:lnTo>
                <a:lnTo>
                  <a:pt x="14" y="221"/>
                </a:lnTo>
                <a:lnTo>
                  <a:pt x="13" y="220"/>
                </a:lnTo>
                <a:lnTo>
                  <a:pt x="12" y="218"/>
                </a:lnTo>
                <a:lnTo>
                  <a:pt x="11" y="217"/>
                </a:lnTo>
                <a:lnTo>
                  <a:pt x="10" y="216"/>
                </a:lnTo>
                <a:lnTo>
                  <a:pt x="10" y="215"/>
                </a:lnTo>
                <a:lnTo>
                  <a:pt x="10" y="213"/>
                </a:lnTo>
                <a:lnTo>
                  <a:pt x="10" y="211"/>
                </a:lnTo>
                <a:lnTo>
                  <a:pt x="10" y="205"/>
                </a:lnTo>
                <a:lnTo>
                  <a:pt x="10" y="202"/>
                </a:lnTo>
                <a:lnTo>
                  <a:pt x="10" y="201"/>
                </a:lnTo>
                <a:lnTo>
                  <a:pt x="10" y="200"/>
                </a:lnTo>
                <a:lnTo>
                  <a:pt x="9" y="199"/>
                </a:lnTo>
                <a:lnTo>
                  <a:pt x="8" y="196"/>
                </a:lnTo>
                <a:lnTo>
                  <a:pt x="7" y="193"/>
                </a:lnTo>
                <a:lnTo>
                  <a:pt x="7" y="191"/>
                </a:lnTo>
                <a:lnTo>
                  <a:pt x="6" y="189"/>
                </a:lnTo>
                <a:lnTo>
                  <a:pt x="4" y="186"/>
                </a:lnTo>
                <a:lnTo>
                  <a:pt x="4" y="185"/>
                </a:lnTo>
                <a:lnTo>
                  <a:pt x="3" y="184"/>
                </a:lnTo>
                <a:lnTo>
                  <a:pt x="3" y="183"/>
                </a:lnTo>
                <a:lnTo>
                  <a:pt x="3" y="182"/>
                </a:lnTo>
                <a:lnTo>
                  <a:pt x="4" y="181"/>
                </a:lnTo>
                <a:lnTo>
                  <a:pt x="4" y="180"/>
                </a:lnTo>
                <a:lnTo>
                  <a:pt x="4" y="179"/>
                </a:lnTo>
                <a:lnTo>
                  <a:pt x="5" y="178"/>
                </a:lnTo>
                <a:lnTo>
                  <a:pt x="6" y="177"/>
                </a:lnTo>
                <a:lnTo>
                  <a:pt x="8" y="175"/>
                </a:lnTo>
                <a:lnTo>
                  <a:pt x="11" y="172"/>
                </a:lnTo>
                <a:lnTo>
                  <a:pt x="13" y="170"/>
                </a:lnTo>
                <a:lnTo>
                  <a:pt x="14" y="169"/>
                </a:lnTo>
                <a:lnTo>
                  <a:pt x="14" y="170"/>
                </a:lnTo>
                <a:lnTo>
                  <a:pt x="15" y="171"/>
                </a:lnTo>
                <a:lnTo>
                  <a:pt x="16" y="172"/>
                </a:lnTo>
                <a:lnTo>
                  <a:pt x="18" y="173"/>
                </a:lnTo>
                <a:lnTo>
                  <a:pt x="21" y="175"/>
                </a:lnTo>
                <a:lnTo>
                  <a:pt x="23" y="176"/>
                </a:lnTo>
                <a:lnTo>
                  <a:pt x="29" y="179"/>
                </a:lnTo>
                <a:lnTo>
                  <a:pt x="31" y="180"/>
                </a:lnTo>
                <a:lnTo>
                  <a:pt x="33" y="181"/>
                </a:lnTo>
                <a:lnTo>
                  <a:pt x="35" y="182"/>
                </a:lnTo>
                <a:lnTo>
                  <a:pt x="37" y="183"/>
                </a:lnTo>
                <a:lnTo>
                  <a:pt x="40" y="184"/>
                </a:lnTo>
                <a:lnTo>
                  <a:pt x="41" y="184"/>
                </a:lnTo>
                <a:lnTo>
                  <a:pt x="43" y="185"/>
                </a:lnTo>
                <a:lnTo>
                  <a:pt x="44" y="185"/>
                </a:lnTo>
                <a:lnTo>
                  <a:pt x="45" y="185"/>
                </a:lnTo>
                <a:lnTo>
                  <a:pt x="46" y="185"/>
                </a:lnTo>
                <a:lnTo>
                  <a:pt x="47" y="185"/>
                </a:lnTo>
                <a:lnTo>
                  <a:pt x="49" y="184"/>
                </a:lnTo>
                <a:lnTo>
                  <a:pt x="50" y="184"/>
                </a:lnTo>
                <a:lnTo>
                  <a:pt x="50" y="184"/>
                </a:lnTo>
                <a:lnTo>
                  <a:pt x="51" y="183"/>
                </a:lnTo>
                <a:lnTo>
                  <a:pt x="52" y="182"/>
                </a:lnTo>
                <a:lnTo>
                  <a:pt x="54" y="180"/>
                </a:lnTo>
                <a:lnTo>
                  <a:pt x="56" y="177"/>
                </a:lnTo>
                <a:lnTo>
                  <a:pt x="59" y="174"/>
                </a:lnTo>
                <a:lnTo>
                  <a:pt x="60" y="173"/>
                </a:lnTo>
                <a:lnTo>
                  <a:pt x="61" y="172"/>
                </a:lnTo>
                <a:lnTo>
                  <a:pt x="62" y="171"/>
                </a:lnTo>
                <a:lnTo>
                  <a:pt x="63" y="171"/>
                </a:lnTo>
                <a:lnTo>
                  <a:pt x="64" y="170"/>
                </a:lnTo>
                <a:lnTo>
                  <a:pt x="65" y="170"/>
                </a:lnTo>
                <a:lnTo>
                  <a:pt x="66" y="170"/>
                </a:lnTo>
                <a:lnTo>
                  <a:pt x="67" y="170"/>
                </a:lnTo>
                <a:lnTo>
                  <a:pt x="68" y="170"/>
                </a:lnTo>
                <a:lnTo>
                  <a:pt x="69" y="170"/>
                </a:lnTo>
                <a:lnTo>
                  <a:pt x="70" y="170"/>
                </a:lnTo>
                <a:lnTo>
                  <a:pt x="71" y="170"/>
                </a:lnTo>
                <a:lnTo>
                  <a:pt x="73" y="171"/>
                </a:lnTo>
                <a:lnTo>
                  <a:pt x="75" y="171"/>
                </a:lnTo>
                <a:lnTo>
                  <a:pt x="76" y="172"/>
                </a:lnTo>
                <a:lnTo>
                  <a:pt x="80" y="173"/>
                </a:lnTo>
                <a:lnTo>
                  <a:pt x="82" y="174"/>
                </a:lnTo>
                <a:lnTo>
                  <a:pt x="84" y="175"/>
                </a:lnTo>
                <a:lnTo>
                  <a:pt x="86" y="175"/>
                </a:lnTo>
                <a:lnTo>
                  <a:pt x="87" y="176"/>
                </a:lnTo>
                <a:lnTo>
                  <a:pt x="90" y="176"/>
                </a:lnTo>
                <a:lnTo>
                  <a:pt x="91" y="177"/>
                </a:lnTo>
                <a:lnTo>
                  <a:pt x="92" y="177"/>
                </a:lnTo>
                <a:lnTo>
                  <a:pt x="93" y="178"/>
                </a:lnTo>
                <a:lnTo>
                  <a:pt x="96" y="179"/>
                </a:lnTo>
                <a:lnTo>
                  <a:pt x="98" y="180"/>
                </a:lnTo>
                <a:lnTo>
                  <a:pt x="101" y="181"/>
                </a:lnTo>
                <a:lnTo>
                  <a:pt x="103" y="182"/>
                </a:lnTo>
                <a:lnTo>
                  <a:pt x="104" y="183"/>
                </a:lnTo>
                <a:lnTo>
                  <a:pt x="105" y="183"/>
                </a:lnTo>
                <a:lnTo>
                  <a:pt x="106" y="183"/>
                </a:lnTo>
                <a:lnTo>
                  <a:pt x="109" y="182"/>
                </a:lnTo>
                <a:lnTo>
                  <a:pt x="110" y="182"/>
                </a:lnTo>
                <a:lnTo>
                  <a:pt x="110" y="183"/>
                </a:lnTo>
                <a:lnTo>
                  <a:pt x="111" y="183"/>
                </a:lnTo>
                <a:lnTo>
                  <a:pt x="111" y="183"/>
                </a:lnTo>
                <a:lnTo>
                  <a:pt x="112" y="184"/>
                </a:lnTo>
                <a:lnTo>
                  <a:pt x="112" y="185"/>
                </a:lnTo>
                <a:lnTo>
                  <a:pt x="113" y="186"/>
                </a:lnTo>
                <a:lnTo>
                  <a:pt x="114" y="188"/>
                </a:lnTo>
                <a:lnTo>
                  <a:pt x="114" y="189"/>
                </a:lnTo>
                <a:lnTo>
                  <a:pt x="114" y="190"/>
                </a:lnTo>
                <a:lnTo>
                  <a:pt x="114" y="191"/>
                </a:lnTo>
                <a:lnTo>
                  <a:pt x="115" y="192"/>
                </a:lnTo>
                <a:lnTo>
                  <a:pt x="116" y="193"/>
                </a:lnTo>
                <a:lnTo>
                  <a:pt x="117" y="193"/>
                </a:lnTo>
                <a:lnTo>
                  <a:pt x="117" y="194"/>
                </a:lnTo>
                <a:lnTo>
                  <a:pt x="118" y="194"/>
                </a:lnTo>
                <a:lnTo>
                  <a:pt x="118" y="195"/>
                </a:lnTo>
                <a:lnTo>
                  <a:pt x="119" y="195"/>
                </a:lnTo>
                <a:lnTo>
                  <a:pt x="120" y="195"/>
                </a:lnTo>
                <a:lnTo>
                  <a:pt x="121" y="195"/>
                </a:lnTo>
                <a:lnTo>
                  <a:pt x="122" y="195"/>
                </a:lnTo>
                <a:lnTo>
                  <a:pt x="124" y="195"/>
                </a:lnTo>
                <a:lnTo>
                  <a:pt x="126" y="195"/>
                </a:lnTo>
                <a:lnTo>
                  <a:pt x="127" y="194"/>
                </a:lnTo>
                <a:lnTo>
                  <a:pt x="129" y="194"/>
                </a:lnTo>
                <a:lnTo>
                  <a:pt x="130" y="193"/>
                </a:lnTo>
                <a:lnTo>
                  <a:pt x="131" y="192"/>
                </a:lnTo>
                <a:lnTo>
                  <a:pt x="132" y="191"/>
                </a:lnTo>
                <a:lnTo>
                  <a:pt x="135" y="190"/>
                </a:lnTo>
                <a:lnTo>
                  <a:pt x="135" y="189"/>
                </a:lnTo>
                <a:lnTo>
                  <a:pt x="136" y="189"/>
                </a:lnTo>
                <a:lnTo>
                  <a:pt x="137" y="188"/>
                </a:lnTo>
                <a:lnTo>
                  <a:pt x="137" y="186"/>
                </a:lnTo>
                <a:lnTo>
                  <a:pt x="138" y="185"/>
                </a:lnTo>
                <a:lnTo>
                  <a:pt x="138" y="184"/>
                </a:lnTo>
                <a:lnTo>
                  <a:pt x="138" y="183"/>
                </a:lnTo>
                <a:lnTo>
                  <a:pt x="138" y="182"/>
                </a:lnTo>
                <a:lnTo>
                  <a:pt x="137" y="178"/>
                </a:lnTo>
                <a:lnTo>
                  <a:pt x="137" y="176"/>
                </a:lnTo>
                <a:lnTo>
                  <a:pt x="137" y="175"/>
                </a:lnTo>
                <a:lnTo>
                  <a:pt x="137" y="174"/>
                </a:lnTo>
                <a:lnTo>
                  <a:pt x="137" y="173"/>
                </a:lnTo>
                <a:lnTo>
                  <a:pt x="138" y="172"/>
                </a:lnTo>
                <a:lnTo>
                  <a:pt x="138" y="171"/>
                </a:lnTo>
                <a:lnTo>
                  <a:pt x="139" y="170"/>
                </a:lnTo>
                <a:lnTo>
                  <a:pt x="140" y="169"/>
                </a:lnTo>
                <a:lnTo>
                  <a:pt x="141" y="168"/>
                </a:lnTo>
                <a:lnTo>
                  <a:pt x="144" y="165"/>
                </a:lnTo>
                <a:lnTo>
                  <a:pt x="147" y="162"/>
                </a:lnTo>
                <a:lnTo>
                  <a:pt x="150" y="160"/>
                </a:lnTo>
                <a:lnTo>
                  <a:pt x="151" y="159"/>
                </a:lnTo>
                <a:lnTo>
                  <a:pt x="152" y="158"/>
                </a:lnTo>
                <a:lnTo>
                  <a:pt x="153" y="157"/>
                </a:lnTo>
                <a:lnTo>
                  <a:pt x="153" y="157"/>
                </a:lnTo>
                <a:lnTo>
                  <a:pt x="154" y="157"/>
                </a:lnTo>
                <a:lnTo>
                  <a:pt x="154" y="156"/>
                </a:lnTo>
                <a:lnTo>
                  <a:pt x="155" y="156"/>
                </a:lnTo>
                <a:lnTo>
                  <a:pt x="156" y="157"/>
                </a:lnTo>
                <a:lnTo>
                  <a:pt x="157" y="157"/>
                </a:lnTo>
                <a:lnTo>
                  <a:pt x="158" y="158"/>
                </a:lnTo>
                <a:lnTo>
                  <a:pt x="158" y="158"/>
                </a:lnTo>
                <a:lnTo>
                  <a:pt x="159" y="159"/>
                </a:lnTo>
                <a:lnTo>
                  <a:pt x="161" y="162"/>
                </a:lnTo>
                <a:lnTo>
                  <a:pt x="163" y="165"/>
                </a:lnTo>
                <a:lnTo>
                  <a:pt x="164" y="166"/>
                </a:lnTo>
                <a:lnTo>
                  <a:pt x="165" y="167"/>
                </a:lnTo>
                <a:lnTo>
                  <a:pt x="166" y="168"/>
                </a:lnTo>
                <a:lnTo>
                  <a:pt x="168" y="169"/>
                </a:lnTo>
                <a:lnTo>
                  <a:pt x="169" y="170"/>
                </a:lnTo>
                <a:lnTo>
                  <a:pt x="171" y="171"/>
                </a:lnTo>
                <a:lnTo>
                  <a:pt x="172" y="171"/>
                </a:lnTo>
                <a:lnTo>
                  <a:pt x="174" y="172"/>
                </a:lnTo>
                <a:lnTo>
                  <a:pt x="175" y="172"/>
                </a:lnTo>
                <a:lnTo>
                  <a:pt x="176" y="172"/>
                </a:lnTo>
                <a:lnTo>
                  <a:pt x="177" y="172"/>
                </a:lnTo>
                <a:lnTo>
                  <a:pt x="178" y="172"/>
                </a:lnTo>
                <a:lnTo>
                  <a:pt x="179" y="171"/>
                </a:lnTo>
                <a:lnTo>
                  <a:pt x="183" y="170"/>
                </a:lnTo>
                <a:lnTo>
                  <a:pt x="186" y="169"/>
                </a:lnTo>
                <a:lnTo>
                  <a:pt x="187" y="169"/>
                </a:lnTo>
                <a:lnTo>
                  <a:pt x="188" y="169"/>
                </a:lnTo>
                <a:lnTo>
                  <a:pt x="190" y="169"/>
                </a:lnTo>
                <a:lnTo>
                  <a:pt x="192" y="169"/>
                </a:lnTo>
                <a:lnTo>
                  <a:pt x="194" y="170"/>
                </a:lnTo>
                <a:lnTo>
                  <a:pt x="196" y="171"/>
                </a:lnTo>
                <a:lnTo>
                  <a:pt x="197" y="171"/>
                </a:lnTo>
                <a:lnTo>
                  <a:pt x="198" y="171"/>
                </a:lnTo>
                <a:lnTo>
                  <a:pt x="199" y="171"/>
                </a:lnTo>
                <a:lnTo>
                  <a:pt x="201" y="171"/>
                </a:lnTo>
                <a:lnTo>
                  <a:pt x="202" y="171"/>
                </a:lnTo>
                <a:lnTo>
                  <a:pt x="204" y="171"/>
                </a:lnTo>
                <a:lnTo>
                  <a:pt x="206" y="170"/>
                </a:lnTo>
                <a:lnTo>
                  <a:pt x="208" y="169"/>
                </a:lnTo>
                <a:lnTo>
                  <a:pt x="209" y="168"/>
                </a:lnTo>
                <a:lnTo>
                  <a:pt x="210" y="168"/>
                </a:lnTo>
                <a:lnTo>
                  <a:pt x="211" y="167"/>
                </a:lnTo>
                <a:lnTo>
                  <a:pt x="212" y="167"/>
                </a:lnTo>
                <a:lnTo>
                  <a:pt x="212" y="166"/>
                </a:lnTo>
                <a:lnTo>
                  <a:pt x="213" y="165"/>
                </a:lnTo>
                <a:lnTo>
                  <a:pt x="213" y="164"/>
                </a:lnTo>
                <a:lnTo>
                  <a:pt x="213" y="163"/>
                </a:lnTo>
                <a:lnTo>
                  <a:pt x="213" y="162"/>
                </a:lnTo>
                <a:lnTo>
                  <a:pt x="213" y="161"/>
                </a:lnTo>
                <a:lnTo>
                  <a:pt x="212" y="160"/>
                </a:lnTo>
                <a:lnTo>
                  <a:pt x="212" y="159"/>
                </a:lnTo>
                <a:lnTo>
                  <a:pt x="212" y="158"/>
                </a:lnTo>
                <a:lnTo>
                  <a:pt x="211" y="157"/>
                </a:lnTo>
                <a:lnTo>
                  <a:pt x="209" y="153"/>
                </a:lnTo>
                <a:lnTo>
                  <a:pt x="205" y="149"/>
                </a:lnTo>
                <a:lnTo>
                  <a:pt x="203" y="146"/>
                </a:lnTo>
                <a:lnTo>
                  <a:pt x="202" y="145"/>
                </a:lnTo>
                <a:lnTo>
                  <a:pt x="199" y="139"/>
                </a:lnTo>
                <a:lnTo>
                  <a:pt x="198" y="136"/>
                </a:lnTo>
                <a:lnTo>
                  <a:pt x="196" y="132"/>
                </a:lnTo>
                <a:lnTo>
                  <a:pt x="195" y="131"/>
                </a:lnTo>
                <a:lnTo>
                  <a:pt x="195" y="129"/>
                </a:lnTo>
                <a:lnTo>
                  <a:pt x="195" y="128"/>
                </a:lnTo>
                <a:lnTo>
                  <a:pt x="195" y="127"/>
                </a:lnTo>
                <a:lnTo>
                  <a:pt x="195" y="125"/>
                </a:lnTo>
                <a:lnTo>
                  <a:pt x="195" y="124"/>
                </a:lnTo>
                <a:lnTo>
                  <a:pt x="195" y="121"/>
                </a:lnTo>
                <a:lnTo>
                  <a:pt x="196" y="118"/>
                </a:lnTo>
                <a:lnTo>
                  <a:pt x="198" y="113"/>
                </a:lnTo>
                <a:lnTo>
                  <a:pt x="198" y="111"/>
                </a:lnTo>
                <a:lnTo>
                  <a:pt x="199" y="110"/>
                </a:lnTo>
                <a:lnTo>
                  <a:pt x="199" y="109"/>
                </a:lnTo>
                <a:lnTo>
                  <a:pt x="199" y="108"/>
                </a:lnTo>
                <a:lnTo>
                  <a:pt x="199" y="107"/>
                </a:lnTo>
                <a:lnTo>
                  <a:pt x="198" y="106"/>
                </a:lnTo>
                <a:lnTo>
                  <a:pt x="198" y="105"/>
                </a:lnTo>
                <a:lnTo>
                  <a:pt x="197" y="104"/>
                </a:lnTo>
                <a:lnTo>
                  <a:pt x="196" y="100"/>
                </a:lnTo>
                <a:lnTo>
                  <a:pt x="193" y="95"/>
                </a:lnTo>
                <a:lnTo>
                  <a:pt x="192" y="93"/>
                </a:lnTo>
                <a:lnTo>
                  <a:pt x="192" y="92"/>
                </a:lnTo>
                <a:lnTo>
                  <a:pt x="192" y="91"/>
                </a:lnTo>
                <a:lnTo>
                  <a:pt x="192" y="90"/>
                </a:lnTo>
                <a:lnTo>
                  <a:pt x="192" y="88"/>
                </a:lnTo>
                <a:lnTo>
                  <a:pt x="192" y="85"/>
                </a:lnTo>
                <a:lnTo>
                  <a:pt x="192" y="83"/>
                </a:lnTo>
                <a:lnTo>
                  <a:pt x="192" y="82"/>
                </a:lnTo>
                <a:lnTo>
                  <a:pt x="191" y="80"/>
                </a:lnTo>
                <a:lnTo>
                  <a:pt x="190" y="75"/>
                </a:lnTo>
                <a:lnTo>
                  <a:pt x="189" y="72"/>
                </a:lnTo>
                <a:lnTo>
                  <a:pt x="188" y="68"/>
                </a:lnTo>
                <a:lnTo>
                  <a:pt x="188" y="65"/>
                </a:lnTo>
                <a:lnTo>
                  <a:pt x="188" y="63"/>
                </a:lnTo>
                <a:lnTo>
                  <a:pt x="187" y="61"/>
                </a:lnTo>
                <a:lnTo>
                  <a:pt x="187" y="51"/>
                </a:lnTo>
                <a:lnTo>
                  <a:pt x="187" y="44"/>
                </a:lnTo>
                <a:lnTo>
                  <a:pt x="187" y="42"/>
                </a:lnTo>
                <a:lnTo>
                  <a:pt x="187" y="40"/>
                </a:lnTo>
                <a:lnTo>
                  <a:pt x="188" y="34"/>
                </a:lnTo>
                <a:lnTo>
                  <a:pt x="188" y="32"/>
                </a:lnTo>
                <a:lnTo>
                  <a:pt x="188" y="30"/>
                </a:lnTo>
                <a:lnTo>
                  <a:pt x="188" y="28"/>
                </a:lnTo>
                <a:lnTo>
                  <a:pt x="187" y="27"/>
                </a:lnTo>
                <a:lnTo>
                  <a:pt x="187" y="26"/>
                </a:lnTo>
                <a:lnTo>
                  <a:pt x="186" y="24"/>
                </a:lnTo>
                <a:lnTo>
                  <a:pt x="186" y="23"/>
                </a:lnTo>
                <a:lnTo>
                  <a:pt x="184" y="20"/>
                </a:lnTo>
                <a:lnTo>
                  <a:pt x="181" y="15"/>
                </a:lnTo>
                <a:lnTo>
                  <a:pt x="179" y="13"/>
                </a:lnTo>
                <a:lnTo>
                  <a:pt x="178" y="10"/>
                </a:lnTo>
                <a:lnTo>
                  <a:pt x="177" y="8"/>
                </a:lnTo>
                <a:lnTo>
                  <a:pt x="176" y="6"/>
                </a:lnTo>
                <a:lnTo>
                  <a:pt x="175" y="4"/>
                </a:lnTo>
                <a:lnTo>
                  <a:pt x="175" y="3"/>
                </a:lnTo>
                <a:lnTo>
                  <a:pt x="175" y="2"/>
                </a:lnTo>
                <a:lnTo>
                  <a:pt x="174" y="1"/>
                </a:lnTo>
                <a:lnTo>
                  <a:pt x="174" y="0"/>
                </a:lnTo>
                <a:lnTo>
                  <a:pt x="175" y="0"/>
                </a:lnTo>
                <a:lnTo>
                  <a:pt x="176" y="0"/>
                </a:lnTo>
                <a:lnTo>
                  <a:pt x="177" y="0"/>
                </a:lnTo>
                <a:lnTo>
                  <a:pt x="180" y="0"/>
                </a:lnTo>
                <a:close/>
              </a:path>
            </a:pathLst>
          </a:custGeom>
          <a:solidFill>
            <a:srgbClr val="BED8E8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436" name="Freeform 277">
            <a:extLst>
              <a:ext uri="{FF2B5EF4-FFF2-40B4-BE49-F238E27FC236}">
                <a16:creationId xmlns:a16="http://schemas.microsoft.com/office/drawing/2014/main" id="{7B970821-A991-4500-AEE8-9B689D22E9BF}"/>
              </a:ext>
            </a:extLst>
          </p:cNvPr>
          <p:cNvSpPr>
            <a:spLocks/>
          </p:cNvSpPr>
          <p:nvPr/>
        </p:nvSpPr>
        <p:spPr bwMode="auto">
          <a:xfrm>
            <a:off x="8711500" y="1684990"/>
            <a:ext cx="175276" cy="198714"/>
          </a:xfrm>
          <a:custGeom>
            <a:avLst/>
            <a:gdLst>
              <a:gd name="T0" fmla="*/ 4 w 172"/>
              <a:gd name="T1" fmla="*/ 185 h 195"/>
              <a:gd name="T2" fmla="*/ 9 w 172"/>
              <a:gd name="T3" fmla="*/ 184 h 195"/>
              <a:gd name="T4" fmla="*/ 13 w 172"/>
              <a:gd name="T5" fmla="*/ 180 h 195"/>
              <a:gd name="T6" fmla="*/ 20 w 172"/>
              <a:gd name="T7" fmla="*/ 172 h 195"/>
              <a:gd name="T8" fmla="*/ 24 w 172"/>
              <a:gd name="T9" fmla="*/ 170 h 195"/>
              <a:gd name="T10" fmla="*/ 28 w 172"/>
              <a:gd name="T11" fmla="*/ 170 h 195"/>
              <a:gd name="T12" fmla="*/ 34 w 172"/>
              <a:gd name="T13" fmla="*/ 171 h 195"/>
              <a:gd name="T14" fmla="*/ 43 w 172"/>
              <a:gd name="T15" fmla="*/ 175 h 195"/>
              <a:gd name="T16" fmla="*/ 50 w 172"/>
              <a:gd name="T17" fmla="*/ 177 h 195"/>
              <a:gd name="T18" fmla="*/ 57 w 172"/>
              <a:gd name="T19" fmla="*/ 180 h 195"/>
              <a:gd name="T20" fmla="*/ 64 w 172"/>
              <a:gd name="T21" fmla="*/ 183 h 195"/>
              <a:gd name="T22" fmla="*/ 69 w 172"/>
              <a:gd name="T23" fmla="*/ 183 h 195"/>
              <a:gd name="T24" fmla="*/ 71 w 172"/>
              <a:gd name="T25" fmla="*/ 185 h 195"/>
              <a:gd name="T26" fmla="*/ 73 w 172"/>
              <a:gd name="T27" fmla="*/ 190 h 195"/>
              <a:gd name="T28" fmla="*/ 76 w 172"/>
              <a:gd name="T29" fmla="*/ 193 h 195"/>
              <a:gd name="T30" fmla="*/ 78 w 172"/>
              <a:gd name="T31" fmla="*/ 195 h 195"/>
              <a:gd name="T32" fmla="*/ 83 w 172"/>
              <a:gd name="T33" fmla="*/ 195 h 195"/>
              <a:gd name="T34" fmla="*/ 89 w 172"/>
              <a:gd name="T35" fmla="*/ 193 h 195"/>
              <a:gd name="T36" fmla="*/ 94 w 172"/>
              <a:gd name="T37" fmla="*/ 189 h 195"/>
              <a:gd name="T38" fmla="*/ 97 w 172"/>
              <a:gd name="T39" fmla="*/ 185 h 195"/>
              <a:gd name="T40" fmla="*/ 96 w 172"/>
              <a:gd name="T41" fmla="*/ 178 h 195"/>
              <a:gd name="T42" fmla="*/ 96 w 172"/>
              <a:gd name="T43" fmla="*/ 173 h 195"/>
              <a:gd name="T44" fmla="*/ 99 w 172"/>
              <a:gd name="T45" fmla="*/ 169 h 195"/>
              <a:gd name="T46" fmla="*/ 109 w 172"/>
              <a:gd name="T47" fmla="*/ 160 h 195"/>
              <a:gd name="T48" fmla="*/ 112 w 172"/>
              <a:gd name="T49" fmla="*/ 157 h 195"/>
              <a:gd name="T50" fmla="*/ 115 w 172"/>
              <a:gd name="T51" fmla="*/ 157 h 195"/>
              <a:gd name="T52" fmla="*/ 118 w 172"/>
              <a:gd name="T53" fmla="*/ 159 h 195"/>
              <a:gd name="T54" fmla="*/ 124 w 172"/>
              <a:gd name="T55" fmla="*/ 167 h 195"/>
              <a:gd name="T56" fmla="*/ 130 w 172"/>
              <a:gd name="T57" fmla="*/ 171 h 195"/>
              <a:gd name="T58" fmla="*/ 135 w 172"/>
              <a:gd name="T59" fmla="*/ 172 h 195"/>
              <a:gd name="T60" fmla="*/ 142 w 172"/>
              <a:gd name="T61" fmla="*/ 170 h 195"/>
              <a:gd name="T62" fmla="*/ 149 w 172"/>
              <a:gd name="T63" fmla="*/ 169 h 195"/>
              <a:gd name="T64" fmla="*/ 156 w 172"/>
              <a:gd name="T65" fmla="*/ 171 h 195"/>
              <a:gd name="T66" fmla="*/ 161 w 172"/>
              <a:gd name="T67" fmla="*/ 171 h 195"/>
              <a:gd name="T68" fmla="*/ 168 w 172"/>
              <a:gd name="T69" fmla="*/ 168 h 195"/>
              <a:gd name="T70" fmla="*/ 171 w 172"/>
              <a:gd name="T71" fmla="*/ 166 h 195"/>
              <a:gd name="T72" fmla="*/ 172 w 172"/>
              <a:gd name="T73" fmla="*/ 162 h 195"/>
              <a:gd name="T74" fmla="*/ 171 w 172"/>
              <a:gd name="T75" fmla="*/ 158 h 195"/>
              <a:gd name="T76" fmla="*/ 162 w 172"/>
              <a:gd name="T77" fmla="*/ 146 h 195"/>
              <a:gd name="T78" fmla="*/ 155 w 172"/>
              <a:gd name="T79" fmla="*/ 132 h 195"/>
              <a:gd name="T80" fmla="*/ 154 w 172"/>
              <a:gd name="T81" fmla="*/ 127 h 195"/>
              <a:gd name="T82" fmla="*/ 155 w 172"/>
              <a:gd name="T83" fmla="*/ 118 h 195"/>
              <a:gd name="T84" fmla="*/ 158 w 172"/>
              <a:gd name="T85" fmla="*/ 109 h 195"/>
              <a:gd name="T86" fmla="*/ 157 w 172"/>
              <a:gd name="T87" fmla="*/ 105 h 195"/>
              <a:gd name="T88" fmla="*/ 151 w 172"/>
              <a:gd name="T89" fmla="*/ 93 h 195"/>
              <a:gd name="T90" fmla="*/ 151 w 172"/>
              <a:gd name="T91" fmla="*/ 88 h 195"/>
              <a:gd name="T92" fmla="*/ 150 w 172"/>
              <a:gd name="T93" fmla="*/ 80 h 195"/>
              <a:gd name="T94" fmla="*/ 147 w 172"/>
              <a:gd name="T95" fmla="*/ 65 h 195"/>
              <a:gd name="T96" fmla="*/ 146 w 172"/>
              <a:gd name="T97" fmla="*/ 44 h 195"/>
              <a:gd name="T98" fmla="*/ 147 w 172"/>
              <a:gd name="T99" fmla="*/ 32 h 195"/>
              <a:gd name="T100" fmla="*/ 146 w 172"/>
              <a:gd name="T101" fmla="*/ 26 h 195"/>
              <a:gd name="T102" fmla="*/ 140 w 172"/>
              <a:gd name="T103" fmla="*/ 15 h 195"/>
              <a:gd name="T104" fmla="*/ 135 w 172"/>
              <a:gd name="T105" fmla="*/ 6 h 195"/>
              <a:gd name="T106" fmla="*/ 133 w 172"/>
              <a:gd name="T107" fmla="*/ 1 h 195"/>
              <a:gd name="T108" fmla="*/ 136 w 172"/>
              <a:gd name="T109" fmla="*/ 0 h 1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172" h="195">
                <a:moveTo>
                  <a:pt x="0" y="184"/>
                </a:moveTo>
                <a:lnTo>
                  <a:pt x="2" y="185"/>
                </a:lnTo>
                <a:lnTo>
                  <a:pt x="3" y="185"/>
                </a:lnTo>
                <a:lnTo>
                  <a:pt x="4" y="185"/>
                </a:lnTo>
                <a:lnTo>
                  <a:pt x="5" y="185"/>
                </a:lnTo>
                <a:lnTo>
                  <a:pt x="6" y="185"/>
                </a:lnTo>
                <a:lnTo>
                  <a:pt x="8" y="184"/>
                </a:lnTo>
                <a:lnTo>
                  <a:pt x="9" y="184"/>
                </a:lnTo>
                <a:lnTo>
                  <a:pt x="9" y="184"/>
                </a:lnTo>
                <a:lnTo>
                  <a:pt x="10" y="183"/>
                </a:lnTo>
                <a:lnTo>
                  <a:pt x="11" y="182"/>
                </a:lnTo>
                <a:lnTo>
                  <a:pt x="13" y="180"/>
                </a:lnTo>
                <a:lnTo>
                  <a:pt x="15" y="177"/>
                </a:lnTo>
                <a:lnTo>
                  <a:pt x="18" y="174"/>
                </a:lnTo>
                <a:lnTo>
                  <a:pt x="19" y="173"/>
                </a:lnTo>
                <a:lnTo>
                  <a:pt x="20" y="172"/>
                </a:lnTo>
                <a:lnTo>
                  <a:pt x="21" y="171"/>
                </a:lnTo>
                <a:lnTo>
                  <a:pt x="22" y="171"/>
                </a:lnTo>
                <a:lnTo>
                  <a:pt x="23" y="170"/>
                </a:lnTo>
                <a:lnTo>
                  <a:pt x="24" y="170"/>
                </a:lnTo>
                <a:lnTo>
                  <a:pt x="25" y="170"/>
                </a:lnTo>
                <a:lnTo>
                  <a:pt x="26" y="170"/>
                </a:lnTo>
                <a:lnTo>
                  <a:pt x="27" y="170"/>
                </a:lnTo>
                <a:lnTo>
                  <a:pt x="28" y="170"/>
                </a:lnTo>
                <a:lnTo>
                  <a:pt x="29" y="170"/>
                </a:lnTo>
                <a:lnTo>
                  <a:pt x="30" y="170"/>
                </a:lnTo>
                <a:lnTo>
                  <a:pt x="32" y="171"/>
                </a:lnTo>
                <a:lnTo>
                  <a:pt x="34" y="171"/>
                </a:lnTo>
                <a:lnTo>
                  <a:pt x="35" y="172"/>
                </a:lnTo>
                <a:lnTo>
                  <a:pt x="39" y="173"/>
                </a:lnTo>
                <a:lnTo>
                  <a:pt x="41" y="174"/>
                </a:lnTo>
                <a:lnTo>
                  <a:pt x="43" y="175"/>
                </a:lnTo>
                <a:lnTo>
                  <a:pt x="45" y="175"/>
                </a:lnTo>
                <a:lnTo>
                  <a:pt x="46" y="176"/>
                </a:lnTo>
                <a:lnTo>
                  <a:pt x="49" y="176"/>
                </a:lnTo>
                <a:lnTo>
                  <a:pt x="50" y="177"/>
                </a:lnTo>
                <a:lnTo>
                  <a:pt x="51" y="177"/>
                </a:lnTo>
                <a:lnTo>
                  <a:pt x="52" y="178"/>
                </a:lnTo>
                <a:lnTo>
                  <a:pt x="55" y="179"/>
                </a:lnTo>
                <a:lnTo>
                  <a:pt x="57" y="180"/>
                </a:lnTo>
                <a:lnTo>
                  <a:pt x="60" y="181"/>
                </a:lnTo>
                <a:lnTo>
                  <a:pt x="62" y="182"/>
                </a:lnTo>
                <a:lnTo>
                  <a:pt x="63" y="183"/>
                </a:lnTo>
                <a:lnTo>
                  <a:pt x="64" y="183"/>
                </a:lnTo>
                <a:lnTo>
                  <a:pt x="65" y="183"/>
                </a:lnTo>
                <a:lnTo>
                  <a:pt x="68" y="182"/>
                </a:lnTo>
                <a:lnTo>
                  <a:pt x="69" y="182"/>
                </a:lnTo>
                <a:lnTo>
                  <a:pt x="69" y="183"/>
                </a:lnTo>
                <a:lnTo>
                  <a:pt x="70" y="183"/>
                </a:lnTo>
                <a:lnTo>
                  <a:pt x="70" y="183"/>
                </a:lnTo>
                <a:lnTo>
                  <a:pt x="71" y="184"/>
                </a:lnTo>
                <a:lnTo>
                  <a:pt x="71" y="185"/>
                </a:lnTo>
                <a:lnTo>
                  <a:pt x="72" y="186"/>
                </a:lnTo>
                <a:lnTo>
                  <a:pt x="73" y="188"/>
                </a:lnTo>
                <a:lnTo>
                  <a:pt x="73" y="189"/>
                </a:lnTo>
                <a:lnTo>
                  <a:pt x="73" y="190"/>
                </a:lnTo>
                <a:lnTo>
                  <a:pt x="73" y="191"/>
                </a:lnTo>
                <a:lnTo>
                  <a:pt x="74" y="192"/>
                </a:lnTo>
                <a:lnTo>
                  <a:pt x="75" y="193"/>
                </a:lnTo>
                <a:lnTo>
                  <a:pt x="76" y="193"/>
                </a:lnTo>
                <a:lnTo>
                  <a:pt x="76" y="194"/>
                </a:lnTo>
                <a:lnTo>
                  <a:pt x="77" y="194"/>
                </a:lnTo>
                <a:lnTo>
                  <a:pt x="77" y="195"/>
                </a:lnTo>
                <a:lnTo>
                  <a:pt x="78" y="195"/>
                </a:lnTo>
                <a:lnTo>
                  <a:pt x="79" y="195"/>
                </a:lnTo>
                <a:lnTo>
                  <a:pt x="80" y="195"/>
                </a:lnTo>
                <a:lnTo>
                  <a:pt x="81" y="195"/>
                </a:lnTo>
                <a:lnTo>
                  <a:pt x="83" y="195"/>
                </a:lnTo>
                <a:lnTo>
                  <a:pt x="85" y="195"/>
                </a:lnTo>
                <a:lnTo>
                  <a:pt x="86" y="194"/>
                </a:lnTo>
                <a:lnTo>
                  <a:pt x="88" y="194"/>
                </a:lnTo>
                <a:lnTo>
                  <a:pt x="89" y="193"/>
                </a:lnTo>
                <a:lnTo>
                  <a:pt x="90" y="192"/>
                </a:lnTo>
                <a:lnTo>
                  <a:pt x="91" y="191"/>
                </a:lnTo>
                <a:lnTo>
                  <a:pt x="94" y="190"/>
                </a:lnTo>
                <a:lnTo>
                  <a:pt x="94" y="189"/>
                </a:lnTo>
                <a:lnTo>
                  <a:pt x="95" y="189"/>
                </a:lnTo>
                <a:lnTo>
                  <a:pt x="96" y="188"/>
                </a:lnTo>
                <a:lnTo>
                  <a:pt x="96" y="186"/>
                </a:lnTo>
                <a:lnTo>
                  <a:pt x="97" y="185"/>
                </a:lnTo>
                <a:lnTo>
                  <a:pt x="97" y="184"/>
                </a:lnTo>
                <a:lnTo>
                  <a:pt x="97" y="183"/>
                </a:lnTo>
                <a:lnTo>
                  <a:pt x="97" y="182"/>
                </a:lnTo>
                <a:lnTo>
                  <a:pt x="96" y="178"/>
                </a:lnTo>
                <a:lnTo>
                  <a:pt x="96" y="176"/>
                </a:lnTo>
                <a:lnTo>
                  <a:pt x="96" y="175"/>
                </a:lnTo>
                <a:lnTo>
                  <a:pt x="96" y="174"/>
                </a:lnTo>
                <a:lnTo>
                  <a:pt x="96" y="173"/>
                </a:lnTo>
                <a:lnTo>
                  <a:pt x="97" y="172"/>
                </a:lnTo>
                <a:lnTo>
                  <a:pt x="97" y="171"/>
                </a:lnTo>
                <a:lnTo>
                  <a:pt x="98" y="170"/>
                </a:lnTo>
                <a:lnTo>
                  <a:pt x="99" y="169"/>
                </a:lnTo>
                <a:lnTo>
                  <a:pt x="100" y="168"/>
                </a:lnTo>
                <a:lnTo>
                  <a:pt x="103" y="165"/>
                </a:lnTo>
                <a:lnTo>
                  <a:pt x="106" y="162"/>
                </a:lnTo>
                <a:lnTo>
                  <a:pt x="109" y="160"/>
                </a:lnTo>
                <a:lnTo>
                  <a:pt x="110" y="159"/>
                </a:lnTo>
                <a:lnTo>
                  <a:pt x="111" y="158"/>
                </a:lnTo>
                <a:lnTo>
                  <a:pt x="112" y="157"/>
                </a:lnTo>
                <a:lnTo>
                  <a:pt x="112" y="157"/>
                </a:lnTo>
                <a:lnTo>
                  <a:pt x="113" y="157"/>
                </a:lnTo>
                <a:lnTo>
                  <a:pt x="113" y="156"/>
                </a:lnTo>
                <a:lnTo>
                  <a:pt x="114" y="156"/>
                </a:lnTo>
                <a:lnTo>
                  <a:pt x="115" y="157"/>
                </a:lnTo>
                <a:lnTo>
                  <a:pt x="116" y="157"/>
                </a:lnTo>
                <a:lnTo>
                  <a:pt x="117" y="158"/>
                </a:lnTo>
                <a:lnTo>
                  <a:pt x="117" y="158"/>
                </a:lnTo>
                <a:lnTo>
                  <a:pt x="118" y="159"/>
                </a:lnTo>
                <a:lnTo>
                  <a:pt x="120" y="162"/>
                </a:lnTo>
                <a:lnTo>
                  <a:pt x="122" y="165"/>
                </a:lnTo>
                <a:lnTo>
                  <a:pt x="123" y="166"/>
                </a:lnTo>
                <a:lnTo>
                  <a:pt x="124" y="167"/>
                </a:lnTo>
                <a:lnTo>
                  <a:pt x="125" y="168"/>
                </a:lnTo>
                <a:lnTo>
                  <a:pt x="127" y="169"/>
                </a:lnTo>
                <a:lnTo>
                  <a:pt x="128" y="170"/>
                </a:lnTo>
                <a:lnTo>
                  <a:pt x="130" y="171"/>
                </a:lnTo>
                <a:lnTo>
                  <a:pt x="131" y="171"/>
                </a:lnTo>
                <a:lnTo>
                  <a:pt x="133" y="172"/>
                </a:lnTo>
                <a:lnTo>
                  <a:pt x="134" y="172"/>
                </a:lnTo>
                <a:lnTo>
                  <a:pt x="135" y="172"/>
                </a:lnTo>
                <a:lnTo>
                  <a:pt x="136" y="172"/>
                </a:lnTo>
                <a:lnTo>
                  <a:pt x="137" y="172"/>
                </a:lnTo>
                <a:lnTo>
                  <a:pt x="138" y="171"/>
                </a:lnTo>
                <a:lnTo>
                  <a:pt x="142" y="170"/>
                </a:lnTo>
                <a:lnTo>
                  <a:pt x="145" y="169"/>
                </a:lnTo>
                <a:lnTo>
                  <a:pt x="146" y="169"/>
                </a:lnTo>
                <a:lnTo>
                  <a:pt x="147" y="169"/>
                </a:lnTo>
                <a:lnTo>
                  <a:pt x="149" y="169"/>
                </a:lnTo>
                <a:lnTo>
                  <a:pt x="151" y="169"/>
                </a:lnTo>
                <a:lnTo>
                  <a:pt x="153" y="170"/>
                </a:lnTo>
                <a:lnTo>
                  <a:pt x="155" y="171"/>
                </a:lnTo>
                <a:lnTo>
                  <a:pt x="156" y="171"/>
                </a:lnTo>
                <a:lnTo>
                  <a:pt x="157" y="171"/>
                </a:lnTo>
                <a:lnTo>
                  <a:pt x="158" y="171"/>
                </a:lnTo>
                <a:lnTo>
                  <a:pt x="160" y="171"/>
                </a:lnTo>
                <a:lnTo>
                  <a:pt x="161" y="171"/>
                </a:lnTo>
                <a:lnTo>
                  <a:pt x="163" y="171"/>
                </a:lnTo>
                <a:lnTo>
                  <a:pt x="165" y="170"/>
                </a:lnTo>
                <a:lnTo>
                  <a:pt x="167" y="169"/>
                </a:lnTo>
                <a:lnTo>
                  <a:pt x="168" y="168"/>
                </a:lnTo>
                <a:lnTo>
                  <a:pt x="169" y="168"/>
                </a:lnTo>
                <a:lnTo>
                  <a:pt x="170" y="167"/>
                </a:lnTo>
                <a:lnTo>
                  <a:pt x="171" y="167"/>
                </a:lnTo>
                <a:lnTo>
                  <a:pt x="171" y="166"/>
                </a:lnTo>
                <a:lnTo>
                  <a:pt x="172" y="165"/>
                </a:lnTo>
                <a:lnTo>
                  <a:pt x="172" y="164"/>
                </a:lnTo>
                <a:lnTo>
                  <a:pt x="172" y="163"/>
                </a:lnTo>
                <a:lnTo>
                  <a:pt x="172" y="162"/>
                </a:lnTo>
                <a:lnTo>
                  <a:pt x="172" y="161"/>
                </a:lnTo>
                <a:lnTo>
                  <a:pt x="171" y="160"/>
                </a:lnTo>
                <a:lnTo>
                  <a:pt x="171" y="159"/>
                </a:lnTo>
                <a:lnTo>
                  <a:pt x="171" y="158"/>
                </a:lnTo>
                <a:lnTo>
                  <a:pt x="170" y="157"/>
                </a:lnTo>
                <a:lnTo>
                  <a:pt x="168" y="153"/>
                </a:lnTo>
                <a:lnTo>
                  <a:pt x="164" y="149"/>
                </a:lnTo>
                <a:lnTo>
                  <a:pt x="162" y="146"/>
                </a:lnTo>
                <a:lnTo>
                  <a:pt x="161" y="145"/>
                </a:lnTo>
                <a:lnTo>
                  <a:pt x="158" y="139"/>
                </a:lnTo>
                <a:lnTo>
                  <a:pt x="157" y="136"/>
                </a:lnTo>
                <a:lnTo>
                  <a:pt x="155" y="132"/>
                </a:lnTo>
                <a:lnTo>
                  <a:pt x="154" y="131"/>
                </a:lnTo>
                <a:lnTo>
                  <a:pt x="154" y="129"/>
                </a:lnTo>
                <a:lnTo>
                  <a:pt x="154" y="128"/>
                </a:lnTo>
                <a:lnTo>
                  <a:pt x="154" y="127"/>
                </a:lnTo>
                <a:lnTo>
                  <a:pt x="154" y="125"/>
                </a:lnTo>
                <a:lnTo>
                  <a:pt x="154" y="124"/>
                </a:lnTo>
                <a:lnTo>
                  <a:pt x="154" y="121"/>
                </a:lnTo>
                <a:lnTo>
                  <a:pt x="155" y="118"/>
                </a:lnTo>
                <a:lnTo>
                  <a:pt x="157" y="113"/>
                </a:lnTo>
                <a:lnTo>
                  <a:pt x="157" y="111"/>
                </a:lnTo>
                <a:lnTo>
                  <a:pt x="158" y="110"/>
                </a:lnTo>
                <a:lnTo>
                  <a:pt x="158" y="109"/>
                </a:lnTo>
                <a:lnTo>
                  <a:pt x="158" y="108"/>
                </a:lnTo>
                <a:lnTo>
                  <a:pt x="158" y="107"/>
                </a:lnTo>
                <a:lnTo>
                  <a:pt x="157" y="106"/>
                </a:lnTo>
                <a:lnTo>
                  <a:pt x="157" y="105"/>
                </a:lnTo>
                <a:lnTo>
                  <a:pt x="156" y="104"/>
                </a:lnTo>
                <a:lnTo>
                  <a:pt x="155" y="100"/>
                </a:lnTo>
                <a:lnTo>
                  <a:pt x="152" y="95"/>
                </a:lnTo>
                <a:lnTo>
                  <a:pt x="151" y="93"/>
                </a:lnTo>
                <a:lnTo>
                  <a:pt x="151" y="92"/>
                </a:lnTo>
                <a:lnTo>
                  <a:pt x="151" y="91"/>
                </a:lnTo>
                <a:lnTo>
                  <a:pt x="151" y="90"/>
                </a:lnTo>
                <a:lnTo>
                  <a:pt x="151" y="88"/>
                </a:lnTo>
                <a:lnTo>
                  <a:pt x="151" y="85"/>
                </a:lnTo>
                <a:lnTo>
                  <a:pt x="151" y="83"/>
                </a:lnTo>
                <a:lnTo>
                  <a:pt x="151" y="82"/>
                </a:lnTo>
                <a:lnTo>
                  <a:pt x="150" y="80"/>
                </a:lnTo>
                <a:lnTo>
                  <a:pt x="149" y="75"/>
                </a:lnTo>
                <a:lnTo>
                  <a:pt x="148" y="72"/>
                </a:lnTo>
                <a:lnTo>
                  <a:pt x="147" y="68"/>
                </a:lnTo>
                <a:lnTo>
                  <a:pt x="147" y="65"/>
                </a:lnTo>
                <a:lnTo>
                  <a:pt x="147" y="63"/>
                </a:lnTo>
                <a:lnTo>
                  <a:pt x="146" y="61"/>
                </a:lnTo>
                <a:lnTo>
                  <a:pt x="146" y="51"/>
                </a:lnTo>
                <a:lnTo>
                  <a:pt x="146" y="44"/>
                </a:lnTo>
                <a:lnTo>
                  <a:pt x="146" y="42"/>
                </a:lnTo>
                <a:lnTo>
                  <a:pt x="146" y="40"/>
                </a:lnTo>
                <a:lnTo>
                  <a:pt x="147" y="34"/>
                </a:lnTo>
                <a:lnTo>
                  <a:pt x="147" y="32"/>
                </a:lnTo>
                <a:lnTo>
                  <a:pt x="147" y="30"/>
                </a:lnTo>
                <a:lnTo>
                  <a:pt x="147" y="28"/>
                </a:lnTo>
                <a:lnTo>
                  <a:pt x="146" y="27"/>
                </a:lnTo>
                <a:lnTo>
                  <a:pt x="146" y="26"/>
                </a:lnTo>
                <a:lnTo>
                  <a:pt x="145" y="24"/>
                </a:lnTo>
                <a:lnTo>
                  <a:pt x="145" y="23"/>
                </a:lnTo>
                <a:lnTo>
                  <a:pt x="143" y="20"/>
                </a:lnTo>
                <a:lnTo>
                  <a:pt x="140" y="15"/>
                </a:lnTo>
                <a:lnTo>
                  <a:pt x="138" y="13"/>
                </a:lnTo>
                <a:lnTo>
                  <a:pt x="137" y="10"/>
                </a:lnTo>
                <a:lnTo>
                  <a:pt x="136" y="8"/>
                </a:lnTo>
                <a:lnTo>
                  <a:pt x="135" y="6"/>
                </a:lnTo>
                <a:lnTo>
                  <a:pt x="134" y="4"/>
                </a:lnTo>
                <a:lnTo>
                  <a:pt x="134" y="3"/>
                </a:lnTo>
                <a:lnTo>
                  <a:pt x="134" y="2"/>
                </a:lnTo>
                <a:lnTo>
                  <a:pt x="133" y="1"/>
                </a:lnTo>
                <a:lnTo>
                  <a:pt x="133" y="0"/>
                </a:lnTo>
                <a:lnTo>
                  <a:pt x="134" y="0"/>
                </a:lnTo>
                <a:lnTo>
                  <a:pt x="135" y="0"/>
                </a:lnTo>
                <a:lnTo>
                  <a:pt x="136" y="0"/>
                </a:lnTo>
                <a:lnTo>
                  <a:pt x="139" y="0"/>
                </a:lnTo>
              </a:path>
            </a:pathLst>
          </a:custGeom>
          <a:noFill/>
          <a:ln w="26988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437" name="Freeform 278">
            <a:extLst>
              <a:ext uri="{FF2B5EF4-FFF2-40B4-BE49-F238E27FC236}">
                <a16:creationId xmlns:a16="http://schemas.microsoft.com/office/drawing/2014/main" id="{EDCD41FF-C82C-4E24-8ED9-3120F03351D7}"/>
              </a:ext>
            </a:extLst>
          </p:cNvPr>
          <p:cNvSpPr>
            <a:spLocks/>
          </p:cNvSpPr>
          <p:nvPr/>
        </p:nvSpPr>
        <p:spPr bwMode="auto">
          <a:xfrm>
            <a:off x="8781815" y="2062037"/>
            <a:ext cx="637923" cy="419847"/>
          </a:xfrm>
          <a:custGeom>
            <a:avLst/>
            <a:gdLst>
              <a:gd name="T0" fmla="*/ 186 w 626"/>
              <a:gd name="T1" fmla="*/ 49 h 412"/>
              <a:gd name="T2" fmla="*/ 212 w 626"/>
              <a:gd name="T3" fmla="*/ 41 h 412"/>
              <a:gd name="T4" fmla="*/ 253 w 626"/>
              <a:gd name="T5" fmla="*/ 36 h 412"/>
              <a:gd name="T6" fmla="*/ 272 w 626"/>
              <a:gd name="T7" fmla="*/ 62 h 412"/>
              <a:gd name="T8" fmla="*/ 302 w 626"/>
              <a:gd name="T9" fmla="*/ 82 h 412"/>
              <a:gd name="T10" fmla="*/ 343 w 626"/>
              <a:gd name="T11" fmla="*/ 106 h 412"/>
              <a:gd name="T12" fmla="*/ 371 w 626"/>
              <a:gd name="T13" fmla="*/ 106 h 412"/>
              <a:gd name="T14" fmla="*/ 400 w 626"/>
              <a:gd name="T15" fmla="*/ 107 h 412"/>
              <a:gd name="T16" fmla="*/ 407 w 626"/>
              <a:gd name="T17" fmla="*/ 89 h 412"/>
              <a:gd name="T18" fmla="*/ 422 w 626"/>
              <a:gd name="T19" fmla="*/ 68 h 412"/>
              <a:gd name="T20" fmla="*/ 461 w 626"/>
              <a:gd name="T21" fmla="*/ 43 h 412"/>
              <a:gd name="T22" fmla="*/ 477 w 626"/>
              <a:gd name="T23" fmla="*/ 29 h 412"/>
              <a:gd name="T24" fmla="*/ 510 w 626"/>
              <a:gd name="T25" fmla="*/ 42 h 412"/>
              <a:gd name="T26" fmla="*/ 552 w 626"/>
              <a:gd name="T27" fmla="*/ 67 h 412"/>
              <a:gd name="T28" fmla="*/ 578 w 626"/>
              <a:gd name="T29" fmla="*/ 49 h 412"/>
              <a:gd name="T30" fmla="*/ 605 w 626"/>
              <a:gd name="T31" fmla="*/ 10 h 412"/>
              <a:gd name="T32" fmla="*/ 626 w 626"/>
              <a:gd name="T33" fmla="*/ 2 h 412"/>
              <a:gd name="T34" fmla="*/ 607 w 626"/>
              <a:gd name="T35" fmla="*/ 60 h 412"/>
              <a:gd name="T36" fmla="*/ 605 w 626"/>
              <a:gd name="T37" fmla="*/ 90 h 412"/>
              <a:gd name="T38" fmla="*/ 589 w 626"/>
              <a:gd name="T39" fmla="*/ 124 h 412"/>
              <a:gd name="T40" fmla="*/ 570 w 626"/>
              <a:gd name="T41" fmla="*/ 137 h 412"/>
              <a:gd name="T42" fmla="*/ 585 w 626"/>
              <a:gd name="T43" fmla="*/ 191 h 412"/>
              <a:gd name="T44" fmla="*/ 580 w 626"/>
              <a:gd name="T45" fmla="*/ 230 h 412"/>
              <a:gd name="T46" fmla="*/ 590 w 626"/>
              <a:gd name="T47" fmla="*/ 265 h 412"/>
              <a:gd name="T48" fmla="*/ 608 w 626"/>
              <a:gd name="T49" fmla="*/ 299 h 412"/>
              <a:gd name="T50" fmla="*/ 619 w 626"/>
              <a:gd name="T51" fmla="*/ 312 h 412"/>
              <a:gd name="T52" fmla="*/ 624 w 626"/>
              <a:gd name="T53" fmla="*/ 342 h 412"/>
              <a:gd name="T54" fmla="*/ 614 w 626"/>
              <a:gd name="T55" fmla="*/ 377 h 412"/>
              <a:gd name="T56" fmla="*/ 598 w 626"/>
              <a:gd name="T57" fmla="*/ 394 h 412"/>
              <a:gd name="T58" fmla="*/ 550 w 626"/>
              <a:gd name="T59" fmla="*/ 379 h 412"/>
              <a:gd name="T60" fmla="*/ 513 w 626"/>
              <a:gd name="T61" fmla="*/ 379 h 412"/>
              <a:gd name="T62" fmla="*/ 496 w 626"/>
              <a:gd name="T63" fmla="*/ 402 h 412"/>
              <a:gd name="T64" fmla="*/ 459 w 626"/>
              <a:gd name="T65" fmla="*/ 402 h 412"/>
              <a:gd name="T66" fmla="*/ 439 w 626"/>
              <a:gd name="T67" fmla="*/ 412 h 412"/>
              <a:gd name="T68" fmla="*/ 404 w 626"/>
              <a:gd name="T69" fmla="*/ 387 h 412"/>
              <a:gd name="T70" fmla="*/ 366 w 626"/>
              <a:gd name="T71" fmla="*/ 359 h 412"/>
              <a:gd name="T72" fmla="*/ 314 w 626"/>
              <a:gd name="T73" fmla="*/ 342 h 412"/>
              <a:gd name="T74" fmla="*/ 287 w 626"/>
              <a:gd name="T75" fmla="*/ 325 h 412"/>
              <a:gd name="T76" fmla="*/ 265 w 626"/>
              <a:gd name="T77" fmla="*/ 314 h 412"/>
              <a:gd name="T78" fmla="*/ 243 w 626"/>
              <a:gd name="T79" fmla="*/ 343 h 412"/>
              <a:gd name="T80" fmla="*/ 208 w 626"/>
              <a:gd name="T81" fmla="*/ 327 h 412"/>
              <a:gd name="T82" fmla="*/ 200 w 626"/>
              <a:gd name="T83" fmla="*/ 308 h 412"/>
              <a:gd name="T84" fmla="*/ 173 w 626"/>
              <a:gd name="T85" fmla="*/ 295 h 412"/>
              <a:gd name="T86" fmla="*/ 152 w 626"/>
              <a:gd name="T87" fmla="*/ 280 h 412"/>
              <a:gd name="T88" fmla="*/ 124 w 626"/>
              <a:gd name="T89" fmla="*/ 264 h 412"/>
              <a:gd name="T90" fmla="*/ 95 w 626"/>
              <a:gd name="T91" fmla="*/ 263 h 412"/>
              <a:gd name="T92" fmla="*/ 55 w 626"/>
              <a:gd name="T93" fmla="*/ 213 h 412"/>
              <a:gd name="T94" fmla="*/ 64 w 626"/>
              <a:gd name="T95" fmla="*/ 181 h 412"/>
              <a:gd name="T96" fmla="*/ 53 w 626"/>
              <a:gd name="T97" fmla="*/ 160 h 412"/>
              <a:gd name="T98" fmla="*/ 39 w 626"/>
              <a:gd name="T99" fmla="*/ 140 h 412"/>
              <a:gd name="T100" fmla="*/ 19 w 626"/>
              <a:gd name="T101" fmla="*/ 130 h 412"/>
              <a:gd name="T102" fmla="*/ 0 w 626"/>
              <a:gd name="T103" fmla="*/ 115 h 412"/>
              <a:gd name="T104" fmla="*/ 6 w 626"/>
              <a:gd name="T105" fmla="*/ 105 h 412"/>
              <a:gd name="T106" fmla="*/ 16 w 626"/>
              <a:gd name="T107" fmla="*/ 86 h 412"/>
              <a:gd name="T108" fmla="*/ 17 w 626"/>
              <a:gd name="T109" fmla="*/ 74 h 412"/>
              <a:gd name="T110" fmla="*/ 35 w 626"/>
              <a:gd name="T111" fmla="*/ 74 h 412"/>
              <a:gd name="T112" fmla="*/ 61 w 626"/>
              <a:gd name="T113" fmla="*/ 61 h 412"/>
              <a:gd name="T114" fmla="*/ 83 w 626"/>
              <a:gd name="T115" fmla="*/ 46 h 412"/>
              <a:gd name="T116" fmla="*/ 109 w 626"/>
              <a:gd name="T117" fmla="*/ 52 h 412"/>
              <a:gd name="T118" fmla="*/ 141 w 626"/>
              <a:gd name="T119" fmla="*/ 51 h 412"/>
              <a:gd name="T120" fmla="*/ 161 w 626"/>
              <a:gd name="T121" fmla="*/ 31 h 4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626" h="412">
                <a:moveTo>
                  <a:pt x="171" y="26"/>
                </a:moveTo>
                <a:lnTo>
                  <a:pt x="171" y="26"/>
                </a:lnTo>
                <a:lnTo>
                  <a:pt x="173" y="27"/>
                </a:lnTo>
                <a:lnTo>
                  <a:pt x="174" y="28"/>
                </a:lnTo>
                <a:lnTo>
                  <a:pt x="174" y="29"/>
                </a:lnTo>
                <a:lnTo>
                  <a:pt x="175" y="29"/>
                </a:lnTo>
                <a:lnTo>
                  <a:pt x="176" y="30"/>
                </a:lnTo>
                <a:lnTo>
                  <a:pt x="177" y="32"/>
                </a:lnTo>
                <a:lnTo>
                  <a:pt x="178" y="34"/>
                </a:lnTo>
                <a:lnTo>
                  <a:pt x="179" y="36"/>
                </a:lnTo>
                <a:lnTo>
                  <a:pt x="180" y="38"/>
                </a:lnTo>
                <a:lnTo>
                  <a:pt x="181" y="42"/>
                </a:lnTo>
                <a:lnTo>
                  <a:pt x="182" y="44"/>
                </a:lnTo>
                <a:lnTo>
                  <a:pt x="183" y="45"/>
                </a:lnTo>
                <a:lnTo>
                  <a:pt x="184" y="46"/>
                </a:lnTo>
                <a:lnTo>
                  <a:pt x="184" y="47"/>
                </a:lnTo>
                <a:lnTo>
                  <a:pt x="185" y="48"/>
                </a:lnTo>
                <a:lnTo>
                  <a:pt x="186" y="49"/>
                </a:lnTo>
                <a:lnTo>
                  <a:pt x="187" y="49"/>
                </a:lnTo>
                <a:lnTo>
                  <a:pt x="188" y="50"/>
                </a:lnTo>
                <a:lnTo>
                  <a:pt x="189" y="50"/>
                </a:lnTo>
                <a:lnTo>
                  <a:pt x="190" y="50"/>
                </a:lnTo>
                <a:lnTo>
                  <a:pt x="191" y="50"/>
                </a:lnTo>
                <a:lnTo>
                  <a:pt x="193" y="51"/>
                </a:lnTo>
                <a:lnTo>
                  <a:pt x="194" y="51"/>
                </a:lnTo>
                <a:lnTo>
                  <a:pt x="194" y="50"/>
                </a:lnTo>
                <a:lnTo>
                  <a:pt x="195" y="50"/>
                </a:lnTo>
                <a:lnTo>
                  <a:pt x="196" y="50"/>
                </a:lnTo>
                <a:lnTo>
                  <a:pt x="197" y="49"/>
                </a:lnTo>
                <a:lnTo>
                  <a:pt x="200" y="48"/>
                </a:lnTo>
                <a:lnTo>
                  <a:pt x="203" y="46"/>
                </a:lnTo>
                <a:lnTo>
                  <a:pt x="204" y="45"/>
                </a:lnTo>
                <a:lnTo>
                  <a:pt x="206" y="44"/>
                </a:lnTo>
                <a:lnTo>
                  <a:pt x="210" y="42"/>
                </a:lnTo>
                <a:lnTo>
                  <a:pt x="211" y="42"/>
                </a:lnTo>
                <a:lnTo>
                  <a:pt x="212" y="41"/>
                </a:lnTo>
                <a:lnTo>
                  <a:pt x="213" y="40"/>
                </a:lnTo>
                <a:lnTo>
                  <a:pt x="214" y="40"/>
                </a:lnTo>
                <a:lnTo>
                  <a:pt x="217" y="36"/>
                </a:lnTo>
                <a:lnTo>
                  <a:pt x="218" y="35"/>
                </a:lnTo>
                <a:lnTo>
                  <a:pt x="220" y="34"/>
                </a:lnTo>
                <a:lnTo>
                  <a:pt x="221" y="33"/>
                </a:lnTo>
                <a:lnTo>
                  <a:pt x="223" y="33"/>
                </a:lnTo>
                <a:lnTo>
                  <a:pt x="227" y="31"/>
                </a:lnTo>
                <a:lnTo>
                  <a:pt x="229" y="31"/>
                </a:lnTo>
                <a:lnTo>
                  <a:pt x="230" y="31"/>
                </a:lnTo>
                <a:lnTo>
                  <a:pt x="231" y="31"/>
                </a:lnTo>
                <a:lnTo>
                  <a:pt x="233" y="31"/>
                </a:lnTo>
                <a:lnTo>
                  <a:pt x="234" y="31"/>
                </a:lnTo>
                <a:lnTo>
                  <a:pt x="238" y="32"/>
                </a:lnTo>
                <a:lnTo>
                  <a:pt x="241" y="32"/>
                </a:lnTo>
                <a:lnTo>
                  <a:pt x="246" y="34"/>
                </a:lnTo>
                <a:lnTo>
                  <a:pt x="251" y="35"/>
                </a:lnTo>
                <a:lnTo>
                  <a:pt x="253" y="36"/>
                </a:lnTo>
                <a:lnTo>
                  <a:pt x="255" y="37"/>
                </a:lnTo>
                <a:lnTo>
                  <a:pt x="257" y="38"/>
                </a:lnTo>
                <a:lnTo>
                  <a:pt x="258" y="38"/>
                </a:lnTo>
                <a:lnTo>
                  <a:pt x="259" y="39"/>
                </a:lnTo>
                <a:lnTo>
                  <a:pt x="260" y="40"/>
                </a:lnTo>
                <a:lnTo>
                  <a:pt x="263" y="43"/>
                </a:lnTo>
                <a:lnTo>
                  <a:pt x="264" y="45"/>
                </a:lnTo>
                <a:lnTo>
                  <a:pt x="264" y="45"/>
                </a:lnTo>
                <a:lnTo>
                  <a:pt x="265" y="46"/>
                </a:lnTo>
                <a:lnTo>
                  <a:pt x="265" y="47"/>
                </a:lnTo>
                <a:lnTo>
                  <a:pt x="266" y="49"/>
                </a:lnTo>
                <a:lnTo>
                  <a:pt x="267" y="51"/>
                </a:lnTo>
                <a:lnTo>
                  <a:pt x="268" y="55"/>
                </a:lnTo>
                <a:lnTo>
                  <a:pt x="269" y="58"/>
                </a:lnTo>
                <a:lnTo>
                  <a:pt x="270" y="59"/>
                </a:lnTo>
                <a:lnTo>
                  <a:pt x="270" y="60"/>
                </a:lnTo>
                <a:lnTo>
                  <a:pt x="271" y="61"/>
                </a:lnTo>
                <a:lnTo>
                  <a:pt x="272" y="62"/>
                </a:lnTo>
                <a:lnTo>
                  <a:pt x="273" y="62"/>
                </a:lnTo>
                <a:lnTo>
                  <a:pt x="274" y="63"/>
                </a:lnTo>
                <a:lnTo>
                  <a:pt x="275" y="64"/>
                </a:lnTo>
                <a:lnTo>
                  <a:pt x="277" y="64"/>
                </a:lnTo>
                <a:lnTo>
                  <a:pt x="282" y="66"/>
                </a:lnTo>
                <a:lnTo>
                  <a:pt x="284" y="66"/>
                </a:lnTo>
                <a:lnTo>
                  <a:pt x="286" y="67"/>
                </a:lnTo>
                <a:lnTo>
                  <a:pt x="287" y="68"/>
                </a:lnTo>
                <a:lnTo>
                  <a:pt x="288" y="68"/>
                </a:lnTo>
                <a:lnTo>
                  <a:pt x="289" y="69"/>
                </a:lnTo>
                <a:lnTo>
                  <a:pt x="290" y="70"/>
                </a:lnTo>
                <a:lnTo>
                  <a:pt x="292" y="72"/>
                </a:lnTo>
                <a:lnTo>
                  <a:pt x="295" y="76"/>
                </a:lnTo>
                <a:lnTo>
                  <a:pt x="296" y="77"/>
                </a:lnTo>
                <a:lnTo>
                  <a:pt x="297" y="79"/>
                </a:lnTo>
                <a:lnTo>
                  <a:pt x="299" y="80"/>
                </a:lnTo>
                <a:lnTo>
                  <a:pt x="300" y="81"/>
                </a:lnTo>
                <a:lnTo>
                  <a:pt x="302" y="82"/>
                </a:lnTo>
                <a:lnTo>
                  <a:pt x="305" y="83"/>
                </a:lnTo>
                <a:lnTo>
                  <a:pt x="309" y="85"/>
                </a:lnTo>
                <a:lnTo>
                  <a:pt x="310" y="86"/>
                </a:lnTo>
                <a:lnTo>
                  <a:pt x="312" y="86"/>
                </a:lnTo>
                <a:lnTo>
                  <a:pt x="313" y="87"/>
                </a:lnTo>
                <a:lnTo>
                  <a:pt x="314" y="88"/>
                </a:lnTo>
                <a:lnTo>
                  <a:pt x="318" y="91"/>
                </a:lnTo>
                <a:lnTo>
                  <a:pt x="319" y="92"/>
                </a:lnTo>
                <a:lnTo>
                  <a:pt x="321" y="93"/>
                </a:lnTo>
                <a:lnTo>
                  <a:pt x="322" y="94"/>
                </a:lnTo>
                <a:lnTo>
                  <a:pt x="324" y="95"/>
                </a:lnTo>
                <a:lnTo>
                  <a:pt x="327" y="96"/>
                </a:lnTo>
                <a:lnTo>
                  <a:pt x="330" y="97"/>
                </a:lnTo>
                <a:lnTo>
                  <a:pt x="333" y="99"/>
                </a:lnTo>
                <a:lnTo>
                  <a:pt x="335" y="100"/>
                </a:lnTo>
                <a:lnTo>
                  <a:pt x="336" y="100"/>
                </a:lnTo>
                <a:lnTo>
                  <a:pt x="338" y="102"/>
                </a:lnTo>
                <a:lnTo>
                  <a:pt x="343" y="106"/>
                </a:lnTo>
                <a:lnTo>
                  <a:pt x="345" y="107"/>
                </a:lnTo>
                <a:lnTo>
                  <a:pt x="346" y="108"/>
                </a:lnTo>
                <a:lnTo>
                  <a:pt x="347" y="108"/>
                </a:lnTo>
                <a:lnTo>
                  <a:pt x="348" y="109"/>
                </a:lnTo>
                <a:lnTo>
                  <a:pt x="349" y="109"/>
                </a:lnTo>
                <a:lnTo>
                  <a:pt x="350" y="109"/>
                </a:lnTo>
                <a:lnTo>
                  <a:pt x="352" y="109"/>
                </a:lnTo>
                <a:lnTo>
                  <a:pt x="354" y="109"/>
                </a:lnTo>
                <a:lnTo>
                  <a:pt x="356" y="108"/>
                </a:lnTo>
                <a:lnTo>
                  <a:pt x="360" y="107"/>
                </a:lnTo>
                <a:lnTo>
                  <a:pt x="361" y="107"/>
                </a:lnTo>
                <a:lnTo>
                  <a:pt x="363" y="107"/>
                </a:lnTo>
                <a:lnTo>
                  <a:pt x="366" y="105"/>
                </a:lnTo>
                <a:lnTo>
                  <a:pt x="367" y="105"/>
                </a:lnTo>
                <a:lnTo>
                  <a:pt x="367" y="105"/>
                </a:lnTo>
                <a:lnTo>
                  <a:pt x="368" y="105"/>
                </a:lnTo>
                <a:lnTo>
                  <a:pt x="369" y="105"/>
                </a:lnTo>
                <a:lnTo>
                  <a:pt x="371" y="106"/>
                </a:lnTo>
                <a:lnTo>
                  <a:pt x="372" y="106"/>
                </a:lnTo>
                <a:lnTo>
                  <a:pt x="372" y="106"/>
                </a:lnTo>
                <a:lnTo>
                  <a:pt x="373" y="107"/>
                </a:lnTo>
                <a:lnTo>
                  <a:pt x="375" y="107"/>
                </a:lnTo>
                <a:lnTo>
                  <a:pt x="377" y="106"/>
                </a:lnTo>
                <a:lnTo>
                  <a:pt x="381" y="106"/>
                </a:lnTo>
                <a:lnTo>
                  <a:pt x="384" y="106"/>
                </a:lnTo>
                <a:lnTo>
                  <a:pt x="385" y="105"/>
                </a:lnTo>
                <a:lnTo>
                  <a:pt x="386" y="106"/>
                </a:lnTo>
                <a:lnTo>
                  <a:pt x="388" y="106"/>
                </a:lnTo>
                <a:lnTo>
                  <a:pt x="390" y="106"/>
                </a:lnTo>
                <a:lnTo>
                  <a:pt x="393" y="107"/>
                </a:lnTo>
                <a:lnTo>
                  <a:pt x="395" y="107"/>
                </a:lnTo>
                <a:lnTo>
                  <a:pt x="396" y="107"/>
                </a:lnTo>
                <a:lnTo>
                  <a:pt x="397" y="107"/>
                </a:lnTo>
                <a:lnTo>
                  <a:pt x="398" y="107"/>
                </a:lnTo>
                <a:lnTo>
                  <a:pt x="399" y="107"/>
                </a:lnTo>
                <a:lnTo>
                  <a:pt x="400" y="107"/>
                </a:lnTo>
                <a:lnTo>
                  <a:pt x="400" y="107"/>
                </a:lnTo>
                <a:lnTo>
                  <a:pt x="401" y="106"/>
                </a:lnTo>
                <a:lnTo>
                  <a:pt x="401" y="105"/>
                </a:lnTo>
                <a:lnTo>
                  <a:pt x="401" y="105"/>
                </a:lnTo>
                <a:lnTo>
                  <a:pt x="401" y="104"/>
                </a:lnTo>
                <a:lnTo>
                  <a:pt x="401" y="103"/>
                </a:lnTo>
                <a:lnTo>
                  <a:pt x="400" y="100"/>
                </a:lnTo>
                <a:lnTo>
                  <a:pt x="400" y="98"/>
                </a:lnTo>
                <a:lnTo>
                  <a:pt x="400" y="98"/>
                </a:lnTo>
                <a:lnTo>
                  <a:pt x="400" y="97"/>
                </a:lnTo>
                <a:lnTo>
                  <a:pt x="400" y="96"/>
                </a:lnTo>
                <a:lnTo>
                  <a:pt x="400" y="95"/>
                </a:lnTo>
                <a:lnTo>
                  <a:pt x="401" y="94"/>
                </a:lnTo>
                <a:lnTo>
                  <a:pt x="401" y="94"/>
                </a:lnTo>
                <a:lnTo>
                  <a:pt x="402" y="93"/>
                </a:lnTo>
                <a:lnTo>
                  <a:pt x="403" y="92"/>
                </a:lnTo>
                <a:lnTo>
                  <a:pt x="405" y="90"/>
                </a:lnTo>
                <a:lnTo>
                  <a:pt x="407" y="89"/>
                </a:lnTo>
                <a:lnTo>
                  <a:pt x="408" y="88"/>
                </a:lnTo>
                <a:lnTo>
                  <a:pt x="409" y="87"/>
                </a:lnTo>
                <a:lnTo>
                  <a:pt x="409" y="86"/>
                </a:lnTo>
                <a:lnTo>
                  <a:pt x="409" y="86"/>
                </a:lnTo>
                <a:lnTo>
                  <a:pt x="410" y="85"/>
                </a:lnTo>
                <a:lnTo>
                  <a:pt x="410" y="84"/>
                </a:lnTo>
                <a:lnTo>
                  <a:pt x="410" y="80"/>
                </a:lnTo>
                <a:lnTo>
                  <a:pt x="410" y="79"/>
                </a:lnTo>
                <a:lnTo>
                  <a:pt x="410" y="78"/>
                </a:lnTo>
                <a:lnTo>
                  <a:pt x="411" y="77"/>
                </a:lnTo>
                <a:lnTo>
                  <a:pt x="411" y="76"/>
                </a:lnTo>
                <a:lnTo>
                  <a:pt x="412" y="75"/>
                </a:lnTo>
                <a:lnTo>
                  <a:pt x="413" y="74"/>
                </a:lnTo>
                <a:lnTo>
                  <a:pt x="414" y="73"/>
                </a:lnTo>
                <a:lnTo>
                  <a:pt x="415" y="72"/>
                </a:lnTo>
                <a:lnTo>
                  <a:pt x="417" y="71"/>
                </a:lnTo>
                <a:lnTo>
                  <a:pt x="420" y="69"/>
                </a:lnTo>
                <a:lnTo>
                  <a:pt x="422" y="68"/>
                </a:lnTo>
                <a:lnTo>
                  <a:pt x="424" y="66"/>
                </a:lnTo>
                <a:lnTo>
                  <a:pt x="428" y="63"/>
                </a:lnTo>
                <a:lnTo>
                  <a:pt x="430" y="62"/>
                </a:lnTo>
                <a:lnTo>
                  <a:pt x="431" y="61"/>
                </a:lnTo>
                <a:lnTo>
                  <a:pt x="434" y="60"/>
                </a:lnTo>
                <a:lnTo>
                  <a:pt x="438" y="58"/>
                </a:lnTo>
                <a:lnTo>
                  <a:pt x="442" y="56"/>
                </a:lnTo>
                <a:lnTo>
                  <a:pt x="443" y="56"/>
                </a:lnTo>
                <a:lnTo>
                  <a:pt x="444" y="54"/>
                </a:lnTo>
                <a:lnTo>
                  <a:pt x="445" y="54"/>
                </a:lnTo>
                <a:lnTo>
                  <a:pt x="448" y="52"/>
                </a:lnTo>
                <a:lnTo>
                  <a:pt x="451" y="51"/>
                </a:lnTo>
                <a:lnTo>
                  <a:pt x="453" y="50"/>
                </a:lnTo>
                <a:lnTo>
                  <a:pt x="455" y="49"/>
                </a:lnTo>
                <a:lnTo>
                  <a:pt x="457" y="47"/>
                </a:lnTo>
                <a:lnTo>
                  <a:pt x="458" y="46"/>
                </a:lnTo>
                <a:lnTo>
                  <a:pt x="460" y="45"/>
                </a:lnTo>
                <a:lnTo>
                  <a:pt x="461" y="43"/>
                </a:lnTo>
                <a:lnTo>
                  <a:pt x="462" y="42"/>
                </a:lnTo>
                <a:lnTo>
                  <a:pt x="462" y="41"/>
                </a:lnTo>
                <a:lnTo>
                  <a:pt x="463" y="39"/>
                </a:lnTo>
                <a:lnTo>
                  <a:pt x="466" y="34"/>
                </a:lnTo>
                <a:lnTo>
                  <a:pt x="466" y="32"/>
                </a:lnTo>
                <a:lnTo>
                  <a:pt x="467" y="32"/>
                </a:lnTo>
                <a:lnTo>
                  <a:pt x="468" y="31"/>
                </a:lnTo>
                <a:lnTo>
                  <a:pt x="468" y="30"/>
                </a:lnTo>
                <a:lnTo>
                  <a:pt x="469" y="29"/>
                </a:lnTo>
                <a:lnTo>
                  <a:pt x="470" y="29"/>
                </a:lnTo>
                <a:lnTo>
                  <a:pt x="471" y="29"/>
                </a:lnTo>
                <a:lnTo>
                  <a:pt x="471" y="28"/>
                </a:lnTo>
                <a:lnTo>
                  <a:pt x="472" y="28"/>
                </a:lnTo>
                <a:lnTo>
                  <a:pt x="473" y="28"/>
                </a:lnTo>
                <a:lnTo>
                  <a:pt x="474" y="28"/>
                </a:lnTo>
                <a:lnTo>
                  <a:pt x="475" y="28"/>
                </a:lnTo>
                <a:lnTo>
                  <a:pt x="476" y="29"/>
                </a:lnTo>
                <a:lnTo>
                  <a:pt x="477" y="29"/>
                </a:lnTo>
                <a:lnTo>
                  <a:pt x="478" y="30"/>
                </a:lnTo>
                <a:lnTo>
                  <a:pt x="480" y="31"/>
                </a:lnTo>
                <a:lnTo>
                  <a:pt x="481" y="31"/>
                </a:lnTo>
                <a:lnTo>
                  <a:pt x="484" y="33"/>
                </a:lnTo>
                <a:lnTo>
                  <a:pt x="487" y="35"/>
                </a:lnTo>
                <a:lnTo>
                  <a:pt x="489" y="36"/>
                </a:lnTo>
                <a:lnTo>
                  <a:pt x="492" y="37"/>
                </a:lnTo>
                <a:lnTo>
                  <a:pt x="499" y="40"/>
                </a:lnTo>
                <a:lnTo>
                  <a:pt x="501" y="41"/>
                </a:lnTo>
                <a:lnTo>
                  <a:pt x="503" y="41"/>
                </a:lnTo>
                <a:lnTo>
                  <a:pt x="505" y="42"/>
                </a:lnTo>
                <a:lnTo>
                  <a:pt x="506" y="42"/>
                </a:lnTo>
                <a:lnTo>
                  <a:pt x="507" y="42"/>
                </a:lnTo>
                <a:lnTo>
                  <a:pt x="507" y="42"/>
                </a:lnTo>
                <a:lnTo>
                  <a:pt x="508" y="41"/>
                </a:lnTo>
                <a:lnTo>
                  <a:pt x="508" y="41"/>
                </a:lnTo>
                <a:lnTo>
                  <a:pt x="509" y="41"/>
                </a:lnTo>
                <a:lnTo>
                  <a:pt x="510" y="42"/>
                </a:lnTo>
                <a:lnTo>
                  <a:pt x="511" y="42"/>
                </a:lnTo>
                <a:lnTo>
                  <a:pt x="512" y="43"/>
                </a:lnTo>
                <a:lnTo>
                  <a:pt x="515" y="45"/>
                </a:lnTo>
                <a:lnTo>
                  <a:pt x="517" y="47"/>
                </a:lnTo>
                <a:lnTo>
                  <a:pt x="518" y="48"/>
                </a:lnTo>
                <a:lnTo>
                  <a:pt x="520" y="49"/>
                </a:lnTo>
                <a:lnTo>
                  <a:pt x="524" y="54"/>
                </a:lnTo>
                <a:lnTo>
                  <a:pt x="526" y="55"/>
                </a:lnTo>
                <a:lnTo>
                  <a:pt x="528" y="57"/>
                </a:lnTo>
                <a:lnTo>
                  <a:pt x="530" y="58"/>
                </a:lnTo>
                <a:lnTo>
                  <a:pt x="531" y="59"/>
                </a:lnTo>
                <a:lnTo>
                  <a:pt x="532" y="60"/>
                </a:lnTo>
                <a:lnTo>
                  <a:pt x="534" y="61"/>
                </a:lnTo>
                <a:lnTo>
                  <a:pt x="536" y="62"/>
                </a:lnTo>
                <a:lnTo>
                  <a:pt x="538" y="63"/>
                </a:lnTo>
                <a:lnTo>
                  <a:pt x="543" y="65"/>
                </a:lnTo>
                <a:lnTo>
                  <a:pt x="548" y="66"/>
                </a:lnTo>
                <a:lnTo>
                  <a:pt x="552" y="67"/>
                </a:lnTo>
                <a:lnTo>
                  <a:pt x="553" y="68"/>
                </a:lnTo>
                <a:lnTo>
                  <a:pt x="554" y="68"/>
                </a:lnTo>
                <a:lnTo>
                  <a:pt x="556" y="68"/>
                </a:lnTo>
                <a:lnTo>
                  <a:pt x="557" y="68"/>
                </a:lnTo>
                <a:lnTo>
                  <a:pt x="558" y="68"/>
                </a:lnTo>
                <a:lnTo>
                  <a:pt x="559" y="68"/>
                </a:lnTo>
                <a:lnTo>
                  <a:pt x="560" y="68"/>
                </a:lnTo>
                <a:lnTo>
                  <a:pt x="561" y="67"/>
                </a:lnTo>
                <a:lnTo>
                  <a:pt x="562" y="67"/>
                </a:lnTo>
                <a:lnTo>
                  <a:pt x="563" y="67"/>
                </a:lnTo>
                <a:lnTo>
                  <a:pt x="564" y="66"/>
                </a:lnTo>
                <a:lnTo>
                  <a:pt x="566" y="65"/>
                </a:lnTo>
                <a:lnTo>
                  <a:pt x="567" y="63"/>
                </a:lnTo>
                <a:lnTo>
                  <a:pt x="568" y="62"/>
                </a:lnTo>
                <a:lnTo>
                  <a:pt x="570" y="60"/>
                </a:lnTo>
                <a:lnTo>
                  <a:pt x="575" y="52"/>
                </a:lnTo>
                <a:lnTo>
                  <a:pt x="576" y="50"/>
                </a:lnTo>
                <a:lnTo>
                  <a:pt x="578" y="49"/>
                </a:lnTo>
                <a:lnTo>
                  <a:pt x="579" y="48"/>
                </a:lnTo>
                <a:lnTo>
                  <a:pt x="580" y="46"/>
                </a:lnTo>
                <a:lnTo>
                  <a:pt x="585" y="43"/>
                </a:lnTo>
                <a:lnTo>
                  <a:pt x="587" y="40"/>
                </a:lnTo>
                <a:lnTo>
                  <a:pt x="589" y="38"/>
                </a:lnTo>
                <a:lnTo>
                  <a:pt x="591" y="36"/>
                </a:lnTo>
                <a:lnTo>
                  <a:pt x="592" y="35"/>
                </a:lnTo>
                <a:lnTo>
                  <a:pt x="594" y="32"/>
                </a:lnTo>
                <a:lnTo>
                  <a:pt x="595" y="30"/>
                </a:lnTo>
                <a:lnTo>
                  <a:pt x="596" y="28"/>
                </a:lnTo>
                <a:lnTo>
                  <a:pt x="597" y="26"/>
                </a:lnTo>
                <a:lnTo>
                  <a:pt x="598" y="24"/>
                </a:lnTo>
                <a:lnTo>
                  <a:pt x="601" y="17"/>
                </a:lnTo>
                <a:lnTo>
                  <a:pt x="601" y="16"/>
                </a:lnTo>
                <a:lnTo>
                  <a:pt x="602" y="14"/>
                </a:lnTo>
                <a:lnTo>
                  <a:pt x="603" y="12"/>
                </a:lnTo>
                <a:lnTo>
                  <a:pt x="604" y="11"/>
                </a:lnTo>
                <a:lnTo>
                  <a:pt x="605" y="10"/>
                </a:lnTo>
                <a:lnTo>
                  <a:pt x="606" y="8"/>
                </a:lnTo>
                <a:lnTo>
                  <a:pt x="608" y="7"/>
                </a:lnTo>
                <a:lnTo>
                  <a:pt x="609" y="6"/>
                </a:lnTo>
                <a:lnTo>
                  <a:pt x="611" y="5"/>
                </a:lnTo>
                <a:lnTo>
                  <a:pt x="613" y="4"/>
                </a:lnTo>
                <a:lnTo>
                  <a:pt x="614" y="3"/>
                </a:lnTo>
                <a:lnTo>
                  <a:pt x="616" y="2"/>
                </a:lnTo>
                <a:lnTo>
                  <a:pt x="617" y="1"/>
                </a:lnTo>
                <a:lnTo>
                  <a:pt x="618" y="1"/>
                </a:lnTo>
                <a:lnTo>
                  <a:pt x="619" y="0"/>
                </a:lnTo>
                <a:lnTo>
                  <a:pt x="621" y="0"/>
                </a:lnTo>
                <a:lnTo>
                  <a:pt x="622" y="0"/>
                </a:lnTo>
                <a:lnTo>
                  <a:pt x="623" y="0"/>
                </a:lnTo>
                <a:lnTo>
                  <a:pt x="624" y="0"/>
                </a:lnTo>
                <a:lnTo>
                  <a:pt x="625" y="1"/>
                </a:lnTo>
                <a:lnTo>
                  <a:pt x="625" y="1"/>
                </a:lnTo>
                <a:lnTo>
                  <a:pt x="626" y="2"/>
                </a:lnTo>
                <a:lnTo>
                  <a:pt x="626" y="2"/>
                </a:lnTo>
                <a:lnTo>
                  <a:pt x="626" y="2"/>
                </a:lnTo>
                <a:lnTo>
                  <a:pt x="626" y="4"/>
                </a:lnTo>
                <a:lnTo>
                  <a:pt x="626" y="6"/>
                </a:lnTo>
                <a:lnTo>
                  <a:pt x="626" y="8"/>
                </a:lnTo>
                <a:lnTo>
                  <a:pt x="626" y="10"/>
                </a:lnTo>
                <a:lnTo>
                  <a:pt x="625" y="12"/>
                </a:lnTo>
                <a:lnTo>
                  <a:pt x="625" y="14"/>
                </a:lnTo>
                <a:lnTo>
                  <a:pt x="624" y="16"/>
                </a:lnTo>
                <a:lnTo>
                  <a:pt x="624" y="18"/>
                </a:lnTo>
                <a:lnTo>
                  <a:pt x="621" y="24"/>
                </a:lnTo>
                <a:lnTo>
                  <a:pt x="620" y="29"/>
                </a:lnTo>
                <a:lnTo>
                  <a:pt x="616" y="40"/>
                </a:lnTo>
                <a:lnTo>
                  <a:pt x="614" y="45"/>
                </a:lnTo>
                <a:lnTo>
                  <a:pt x="613" y="47"/>
                </a:lnTo>
                <a:lnTo>
                  <a:pt x="612" y="51"/>
                </a:lnTo>
                <a:lnTo>
                  <a:pt x="610" y="56"/>
                </a:lnTo>
                <a:lnTo>
                  <a:pt x="609" y="57"/>
                </a:lnTo>
                <a:lnTo>
                  <a:pt x="607" y="60"/>
                </a:lnTo>
                <a:lnTo>
                  <a:pt x="607" y="61"/>
                </a:lnTo>
                <a:lnTo>
                  <a:pt x="607" y="62"/>
                </a:lnTo>
                <a:lnTo>
                  <a:pt x="606" y="63"/>
                </a:lnTo>
                <a:lnTo>
                  <a:pt x="606" y="64"/>
                </a:lnTo>
                <a:lnTo>
                  <a:pt x="606" y="66"/>
                </a:lnTo>
                <a:lnTo>
                  <a:pt x="606" y="68"/>
                </a:lnTo>
                <a:lnTo>
                  <a:pt x="607" y="73"/>
                </a:lnTo>
                <a:lnTo>
                  <a:pt x="607" y="74"/>
                </a:lnTo>
                <a:lnTo>
                  <a:pt x="607" y="76"/>
                </a:lnTo>
                <a:lnTo>
                  <a:pt x="607" y="77"/>
                </a:lnTo>
                <a:lnTo>
                  <a:pt x="607" y="78"/>
                </a:lnTo>
                <a:lnTo>
                  <a:pt x="605" y="82"/>
                </a:lnTo>
                <a:lnTo>
                  <a:pt x="605" y="84"/>
                </a:lnTo>
                <a:lnTo>
                  <a:pt x="605" y="85"/>
                </a:lnTo>
                <a:lnTo>
                  <a:pt x="605" y="86"/>
                </a:lnTo>
                <a:lnTo>
                  <a:pt x="604" y="87"/>
                </a:lnTo>
                <a:lnTo>
                  <a:pt x="605" y="89"/>
                </a:lnTo>
                <a:lnTo>
                  <a:pt x="605" y="90"/>
                </a:lnTo>
                <a:lnTo>
                  <a:pt x="605" y="93"/>
                </a:lnTo>
                <a:lnTo>
                  <a:pt x="606" y="95"/>
                </a:lnTo>
                <a:lnTo>
                  <a:pt x="606" y="100"/>
                </a:lnTo>
                <a:lnTo>
                  <a:pt x="606" y="102"/>
                </a:lnTo>
                <a:lnTo>
                  <a:pt x="606" y="103"/>
                </a:lnTo>
                <a:lnTo>
                  <a:pt x="606" y="104"/>
                </a:lnTo>
                <a:lnTo>
                  <a:pt x="606" y="106"/>
                </a:lnTo>
                <a:lnTo>
                  <a:pt x="605" y="108"/>
                </a:lnTo>
                <a:lnTo>
                  <a:pt x="604" y="109"/>
                </a:lnTo>
                <a:lnTo>
                  <a:pt x="604" y="110"/>
                </a:lnTo>
                <a:lnTo>
                  <a:pt x="603" y="111"/>
                </a:lnTo>
                <a:lnTo>
                  <a:pt x="602" y="112"/>
                </a:lnTo>
                <a:lnTo>
                  <a:pt x="601" y="113"/>
                </a:lnTo>
                <a:lnTo>
                  <a:pt x="600" y="115"/>
                </a:lnTo>
                <a:lnTo>
                  <a:pt x="595" y="118"/>
                </a:lnTo>
                <a:lnTo>
                  <a:pt x="594" y="120"/>
                </a:lnTo>
                <a:lnTo>
                  <a:pt x="590" y="123"/>
                </a:lnTo>
                <a:lnTo>
                  <a:pt x="589" y="124"/>
                </a:lnTo>
                <a:lnTo>
                  <a:pt x="588" y="126"/>
                </a:lnTo>
                <a:lnTo>
                  <a:pt x="587" y="127"/>
                </a:lnTo>
                <a:lnTo>
                  <a:pt x="586" y="129"/>
                </a:lnTo>
                <a:lnTo>
                  <a:pt x="584" y="130"/>
                </a:lnTo>
                <a:lnTo>
                  <a:pt x="584" y="131"/>
                </a:lnTo>
                <a:lnTo>
                  <a:pt x="583" y="131"/>
                </a:lnTo>
                <a:lnTo>
                  <a:pt x="582" y="132"/>
                </a:lnTo>
                <a:lnTo>
                  <a:pt x="581" y="132"/>
                </a:lnTo>
                <a:lnTo>
                  <a:pt x="579" y="133"/>
                </a:lnTo>
                <a:lnTo>
                  <a:pt x="576" y="133"/>
                </a:lnTo>
                <a:lnTo>
                  <a:pt x="574" y="133"/>
                </a:lnTo>
                <a:lnTo>
                  <a:pt x="573" y="134"/>
                </a:lnTo>
                <a:lnTo>
                  <a:pt x="572" y="134"/>
                </a:lnTo>
                <a:lnTo>
                  <a:pt x="571" y="135"/>
                </a:lnTo>
                <a:lnTo>
                  <a:pt x="571" y="135"/>
                </a:lnTo>
                <a:lnTo>
                  <a:pt x="570" y="136"/>
                </a:lnTo>
                <a:lnTo>
                  <a:pt x="570" y="136"/>
                </a:lnTo>
                <a:lnTo>
                  <a:pt x="570" y="137"/>
                </a:lnTo>
                <a:lnTo>
                  <a:pt x="569" y="137"/>
                </a:lnTo>
                <a:lnTo>
                  <a:pt x="569" y="138"/>
                </a:lnTo>
                <a:lnTo>
                  <a:pt x="569" y="139"/>
                </a:lnTo>
                <a:lnTo>
                  <a:pt x="569" y="140"/>
                </a:lnTo>
                <a:lnTo>
                  <a:pt x="570" y="142"/>
                </a:lnTo>
                <a:lnTo>
                  <a:pt x="570" y="144"/>
                </a:lnTo>
                <a:lnTo>
                  <a:pt x="572" y="149"/>
                </a:lnTo>
                <a:lnTo>
                  <a:pt x="573" y="153"/>
                </a:lnTo>
                <a:lnTo>
                  <a:pt x="574" y="156"/>
                </a:lnTo>
                <a:lnTo>
                  <a:pt x="576" y="163"/>
                </a:lnTo>
                <a:lnTo>
                  <a:pt x="576" y="166"/>
                </a:lnTo>
                <a:lnTo>
                  <a:pt x="577" y="168"/>
                </a:lnTo>
                <a:lnTo>
                  <a:pt x="578" y="172"/>
                </a:lnTo>
                <a:lnTo>
                  <a:pt x="581" y="179"/>
                </a:lnTo>
                <a:lnTo>
                  <a:pt x="583" y="185"/>
                </a:lnTo>
                <a:lnTo>
                  <a:pt x="584" y="187"/>
                </a:lnTo>
                <a:lnTo>
                  <a:pt x="584" y="189"/>
                </a:lnTo>
                <a:lnTo>
                  <a:pt x="585" y="191"/>
                </a:lnTo>
                <a:lnTo>
                  <a:pt x="585" y="197"/>
                </a:lnTo>
                <a:lnTo>
                  <a:pt x="585" y="201"/>
                </a:lnTo>
                <a:lnTo>
                  <a:pt x="586" y="203"/>
                </a:lnTo>
                <a:lnTo>
                  <a:pt x="586" y="205"/>
                </a:lnTo>
                <a:lnTo>
                  <a:pt x="587" y="210"/>
                </a:lnTo>
                <a:lnTo>
                  <a:pt x="587" y="212"/>
                </a:lnTo>
                <a:lnTo>
                  <a:pt x="587" y="213"/>
                </a:lnTo>
                <a:lnTo>
                  <a:pt x="587" y="215"/>
                </a:lnTo>
                <a:lnTo>
                  <a:pt x="587" y="216"/>
                </a:lnTo>
                <a:lnTo>
                  <a:pt x="586" y="217"/>
                </a:lnTo>
                <a:lnTo>
                  <a:pt x="586" y="218"/>
                </a:lnTo>
                <a:lnTo>
                  <a:pt x="585" y="219"/>
                </a:lnTo>
                <a:lnTo>
                  <a:pt x="583" y="223"/>
                </a:lnTo>
                <a:lnTo>
                  <a:pt x="581" y="224"/>
                </a:lnTo>
                <a:lnTo>
                  <a:pt x="581" y="226"/>
                </a:lnTo>
                <a:lnTo>
                  <a:pt x="580" y="227"/>
                </a:lnTo>
                <a:lnTo>
                  <a:pt x="580" y="228"/>
                </a:lnTo>
                <a:lnTo>
                  <a:pt x="580" y="230"/>
                </a:lnTo>
                <a:lnTo>
                  <a:pt x="579" y="231"/>
                </a:lnTo>
                <a:lnTo>
                  <a:pt x="579" y="233"/>
                </a:lnTo>
                <a:lnTo>
                  <a:pt x="579" y="234"/>
                </a:lnTo>
                <a:lnTo>
                  <a:pt x="579" y="235"/>
                </a:lnTo>
                <a:lnTo>
                  <a:pt x="579" y="238"/>
                </a:lnTo>
                <a:lnTo>
                  <a:pt x="579" y="239"/>
                </a:lnTo>
                <a:lnTo>
                  <a:pt x="579" y="241"/>
                </a:lnTo>
                <a:lnTo>
                  <a:pt x="580" y="242"/>
                </a:lnTo>
                <a:lnTo>
                  <a:pt x="580" y="244"/>
                </a:lnTo>
                <a:lnTo>
                  <a:pt x="581" y="245"/>
                </a:lnTo>
                <a:lnTo>
                  <a:pt x="584" y="250"/>
                </a:lnTo>
                <a:lnTo>
                  <a:pt x="585" y="252"/>
                </a:lnTo>
                <a:lnTo>
                  <a:pt x="586" y="253"/>
                </a:lnTo>
                <a:lnTo>
                  <a:pt x="586" y="254"/>
                </a:lnTo>
                <a:lnTo>
                  <a:pt x="587" y="256"/>
                </a:lnTo>
                <a:lnTo>
                  <a:pt x="588" y="260"/>
                </a:lnTo>
                <a:lnTo>
                  <a:pt x="589" y="262"/>
                </a:lnTo>
                <a:lnTo>
                  <a:pt x="590" y="265"/>
                </a:lnTo>
                <a:lnTo>
                  <a:pt x="592" y="268"/>
                </a:lnTo>
                <a:lnTo>
                  <a:pt x="593" y="269"/>
                </a:lnTo>
                <a:lnTo>
                  <a:pt x="594" y="271"/>
                </a:lnTo>
                <a:lnTo>
                  <a:pt x="596" y="274"/>
                </a:lnTo>
                <a:lnTo>
                  <a:pt x="599" y="277"/>
                </a:lnTo>
                <a:lnTo>
                  <a:pt x="602" y="280"/>
                </a:lnTo>
                <a:lnTo>
                  <a:pt x="603" y="281"/>
                </a:lnTo>
                <a:lnTo>
                  <a:pt x="604" y="283"/>
                </a:lnTo>
                <a:lnTo>
                  <a:pt x="605" y="284"/>
                </a:lnTo>
                <a:lnTo>
                  <a:pt x="605" y="285"/>
                </a:lnTo>
                <a:lnTo>
                  <a:pt x="605" y="286"/>
                </a:lnTo>
                <a:lnTo>
                  <a:pt x="606" y="290"/>
                </a:lnTo>
                <a:lnTo>
                  <a:pt x="606" y="291"/>
                </a:lnTo>
                <a:lnTo>
                  <a:pt x="606" y="292"/>
                </a:lnTo>
                <a:lnTo>
                  <a:pt x="608" y="296"/>
                </a:lnTo>
                <a:lnTo>
                  <a:pt x="608" y="297"/>
                </a:lnTo>
                <a:lnTo>
                  <a:pt x="608" y="298"/>
                </a:lnTo>
                <a:lnTo>
                  <a:pt x="608" y="299"/>
                </a:lnTo>
                <a:lnTo>
                  <a:pt x="608" y="301"/>
                </a:lnTo>
                <a:lnTo>
                  <a:pt x="608" y="302"/>
                </a:lnTo>
                <a:lnTo>
                  <a:pt x="607" y="305"/>
                </a:lnTo>
                <a:lnTo>
                  <a:pt x="606" y="306"/>
                </a:lnTo>
                <a:lnTo>
                  <a:pt x="606" y="307"/>
                </a:lnTo>
                <a:lnTo>
                  <a:pt x="606" y="308"/>
                </a:lnTo>
                <a:lnTo>
                  <a:pt x="607" y="308"/>
                </a:lnTo>
                <a:lnTo>
                  <a:pt x="607" y="308"/>
                </a:lnTo>
                <a:lnTo>
                  <a:pt x="607" y="309"/>
                </a:lnTo>
                <a:lnTo>
                  <a:pt x="608" y="309"/>
                </a:lnTo>
                <a:lnTo>
                  <a:pt x="608" y="309"/>
                </a:lnTo>
                <a:lnTo>
                  <a:pt x="609" y="309"/>
                </a:lnTo>
                <a:lnTo>
                  <a:pt x="611" y="310"/>
                </a:lnTo>
                <a:lnTo>
                  <a:pt x="612" y="310"/>
                </a:lnTo>
                <a:lnTo>
                  <a:pt x="616" y="311"/>
                </a:lnTo>
                <a:lnTo>
                  <a:pt x="618" y="311"/>
                </a:lnTo>
                <a:lnTo>
                  <a:pt x="618" y="312"/>
                </a:lnTo>
                <a:lnTo>
                  <a:pt x="619" y="312"/>
                </a:lnTo>
                <a:lnTo>
                  <a:pt x="620" y="313"/>
                </a:lnTo>
                <a:lnTo>
                  <a:pt x="621" y="314"/>
                </a:lnTo>
                <a:lnTo>
                  <a:pt x="622" y="315"/>
                </a:lnTo>
                <a:lnTo>
                  <a:pt x="623" y="315"/>
                </a:lnTo>
                <a:lnTo>
                  <a:pt x="624" y="316"/>
                </a:lnTo>
                <a:lnTo>
                  <a:pt x="624" y="318"/>
                </a:lnTo>
                <a:lnTo>
                  <a:pt x="625" y="319"/>
                </a:lnTo>
                <a:lnTo>
                  <a:pt x="625" y="320"/>
                </a:lnTo>
                <a:lnTo>
                  <a:pt x="626" y="322"/>
                </a:lnTo>
                <a:lnTo>
                  <a:pt x="626" y="327"/>
                </a:lnTo>
                <a:lnTo>
                  <a:pt x="626" y="329"/>
                </a:lnTo>
                <a:lnTo>
                  <a:pt x="626" y="330"/>
                </a:lnTo>
                <a:lnTo>
                  <a:pt x="626" y="333"/>
                </a:lnTo>
                <a:lnTo>
                  <a:pt x="626" y="335"/>
                </a:lnTo>
                <a:lnTo>
                  <a:pt x="625" y="338"/>
                </a:lnTo>
                <a:lnTo>
                  <a:pt x="625" y="340"/>
                </a:lnTo>
                <a:lnTo>
                  <a:pt x="624" y="341"/>
                </a:lnTo>
                <a:lnTo>
                  <a:pt x="624" y="342"/>
                </a:lnTo>
                <a:lnTo>
                  <a:pt x="623" y="344"/>
                </a:lnTo>
                <a:lnTo>
                  <a:pt x="622" y="345"/>
                </a:lnTo>
                <a:lnTo>
                  <a:pt x="619" y="349"/>
                </a:lnTo>
                <a:lnTo>
                  <a:pt x="615" y="354"/>
                </a:lnTo>
                <a:lnTo>
                  <a:pt x="615" y="355"/>
                </a:lnTo>
                <a:lnTo>
                  <a:pt x="614" y="356"/>
                </a:lnTo>
                <a:lnTo>
                  <a:pt x="613" y="357"/>
                </a:lnTo>
                <a:lnTo>
                  <a:pt x="612" y="359"/>
                </a:lnTo>
                <a:lnTo>
                  <a:pt x="612" y="360"/>
                </a:lnTo>
                <a:lnTo>
                  <a:pt x="611" y="362"/>
                </a:lnTo>
                <a:lnTo>
                  <a:pt x="611" y="363"/>
                </a:lnTo>
                <a:lnTo>
                  <a:pt x="611" y="365"/>
                </a:lnTo>
                <a:lnTo>
                  <a:pt x="611" y="366"/>
                </a:lnTo>
                <a:lnTo>
                  <a:pt x="611" y="368"/>
                </a:lnTo>
                <a:lnTo>
                  <a:pt x="611" y="369"/>
                </a:lnTo>
                <a:lnTo>
                  <a:pt x="612" y="371"/>
                </a:lnTo>
                <a:lnTo>
                  <a:pt x="614" y="376"/>
                </a:lnTo>
                <a:lnTo>
                  <a:pt x="614" y="377"/>
                </a:lnTo>
                <a:lnTo>
                  <a:pt x="614" y="377"/>
                </a:lnTo>
                <a:lnTo>
                  <a:pt x="614" y="379"/>
                </a:lnTo>
                <a:lnTo>
                  <a:pt x="613" y="381"/>
                </a:lnTo>
                <a:lnTo>
                  <a:pt x="612" y="385"/>
                </a:lnTo>
                <a:lnTo>
                  <a:pt x="611" y="388"/>
                </a:lnTo>
                <a:lnTo>
                  <a:pt x="611" y="391"/>
                </a:lnTo>
                <a:lnTo>
                  <a:pt x="611" y="394"/>
                </a:lnTo>
                <a:lnTo>
                  <a:pt x="611" y="395"/>
                </a:lnTo>
                <a:lnTo>
                  <a:pt x="611" y="395"/>
                </a:lnTo>
                <a:lnTo>
                  <a:pt x="611" y="395"/>
                </a:lnTo>
                <a:lnTo>
                  <a:pt x="610" y="395"/>
                </a:lnTo>
                <a:lnTo>
                  <a:pt x="610" y="395"/>
                </a:lnTo>
                <a:lnTo>
                  <a:pt x="608" y="396"/>
                </a:lnTo>
                <a:lnTo>
                  <a:pt x="606" y="396"/>
                </a:lnTo>
                <a:lnTo>
                  <a:pt x="604" y="395"/>
                </a:lnTo>
                <a:lnTo>
                  <a:pt x="602" y="395"/>
                </a:lnTo>
                <a:lnTo>
                  <a:pt x="600" y="395"/>
                </a:lnTo>
                <a:lnTo>
                  <a:pt x="598" y="394"/>
                </a:lnTo>
                <a:lnTo>
                  <a:pt x="595" y="393"/>
                </a:lnTo>
                <a:lnTo>
                  <a:pt x="593" y="392"/>
                </a:lnTo>
                <a:lnTo>
                  <a:pt x="590" y="391"/>
                </a:lnTo>
                <a:lnTo>
                  <a:pt x="588" y="390"/>
                </a:lnTo>
                <a:lnTo>
                  <a:pt x="586" y="389"/>
                </a:lnTo>
                <a:lnTo>
                  <a:pt x="576" y="385"/>
                </a:lnTo>
                <a:lnTo>
                  <a:pt x="572" y="383"/>
                </a:lnTo>
                <a:lnTo>
                  <a:pt x="571" y="382"/>
                </a:lnTo>
                <a:lnTo>
                  <a:pt x="569" y="381"/>
                </a:lnTo>
                <a:lnTo>
                  <a:pt x="567" y="381"/>
                </a:lnTo>
                <a:lnTo>
                  <a:pt x="565" y="380"/>
                </a:lnTo>
                <a:lnTo>
                  <a:pt x="563" y="380"/>
                </a:lnTo>
                <a:lnTo>
                  <a:pt x="562" y="380"/>
                </a:lnTo>
                <a:lnTo>
                  <a:pt x="558" y="379"/>
                </a:lnTo>
                <a:lnTo>
                  <a:pt x="555" y="379"/>
                </a:lnTo>
                <a:lnTo>
                  <a:pt x="553" y="379"/>
                </a:lnTo>
                <a:lnTo>
                  <a:pt x="552" y="379"/>
                </a:lnTo>
                <a:lnTo>
                  <a:pt x="550" y="379"/>
                </a:lnTo>
                <a:lnTo>
                  <a:pt x="546" y="380"/>
                </a:lnTo>
                <a:lnTo>
                  <a:pt x="545" y="380"/>
                </a:lnTo>
                <a:lnTo>
                  <a:pt x="544" y="380"/>
                </a:lnTo>
                <a:lnTo>
                  <a:pt x="543" y="380"/>
                </a:lnTo>
                <a:lnTo>
                  <a:pt x="542" y="380"/>
                </a:lnTo>
                <a:lnTo>
                  <a:pt x="539" y="378"/>
                </a:lnTo>
                <a:lnTo>
                  <a:pt x="537" y="378"/>
                </a:lnTo>
                <a:lnTo>
                  <a:pt x="535" y="378"/>
                </a:lnTo>
                <a:lnTo>
                  <a:pt x="534" y="378"/>
                </a:lnTo>
                <a:lnTo>
                  <a:pt x="533" y="378"/>
                </a:lnTo>
                <a:lnTo>
                  <a:pt x="532" y="378"/>
                </a:lnTo>
                <a:lnTo>
                  <a:pt x="528" y="379"/>
                </a:lnTo>
                <a:lnTo>
                  <a:pt x="526" y="380"/>
                </a:lnTo>
                <a:lnTo>
                  <a:pt x="524" y="380"/>
                </a:lnTo>
                <a:lnTo>
                  <a:pt x="522" y="380"/>
                </a:lnTo>
                <a:lnTo>
                  <a:pt x="518" y="380"/>
                </a:lnTo>
                <a:lnTo>
                  <a:pt x="515" y="379"/>
                </a:lnTo>
                <a:lnTo>
                  <a:pt x="513" y="379"/>
                </a:lnTo>
                <a:lnTo>
                  <a:pt x="509" y="378"/>
                </a:lnTo>
                <a:lnTo>
                  <a:pt x="507" y="377"/>
                </a:lnTo>
                <a:lnTo>
                  <a:pt x="507" y="377"/>
                </a:lnTo>
                <a:lnTo>
                  <a:pt x="506" y="377"/>
                </a:lnTo>
                <a:lnTo>
                  <a:pt x="506" y="377"/>
                </a:lnTo>
                <a:lnTo>
                  <a:pt x="506" y="377"/>
                </a:lnTo>
                <a:lnTo>
                  <a:pt x="505" y="378"/>
                </a:lnTo>
                <a:lnTo>
                  <a:pt x="504" y="379"/>
                </a:lnTo>
                <a:lnTo>
                  <a:pt x="504" y="381"/>
                </a:lnTo>
                <a:lnTo>
                  <a:pt x="503" y="384"/>
                </a:lnTo>
                <a:lnTo>
                  <a:pt x="500" y="395"/>
                </a:lnTo>
                <a:lnTo>
                  <a:pt x="500" y="397"/>
                </a:lnTo>
                <a:lnTo>
                  <a:pt x="499" y="398"/>
                </a:lnTo>
                <a:lnTo>
                  <a:pt x="498" y="400"/>
                </a:lnTo>
                <a:lnTo>
                  <a:pt x="498" y="400"/>
                </a:lnTo>
                <a:lnTo>
                  <a:pt x="497" y="401"/>
                </a:lnTo>
                <a:lnTo>
                  <a:pt x="496" y="402"/>
                </a:lnTo>
                <a:lnTo>
                  <a:pt x="496" y="402"/>
                </a:lnTo>
                <a:lnTo>
                  <a:pt x="495" y="402"/>
                </a:lnTo>
                <a:lnTo>
                  <a:pt x="493" y="402"/>
                </a:lnTo>
                <a:lnTo>
                  <a:pt x="491" y="403"/>
                </a:lnTo>
                <a:lnTo>
                  <a:pt x="488" y="403"/>
                </a:lnTo>
                <a:lnTo>
                  <a:pt x="486" y="402"/>
                </a:lnTo>
                <a:lnTo>
                  <a:pt x="484" y="402"/>
                </a:lnTo>
                <a:lnTo>
                  <a:pt x="478" y="401"/>
                </a:lnTo>
                <a:lnTo>
                  <a:pt x="477" y="401"/>
                </a:lnTo>
                <a:lnTo>
                  <a:pt x="476" y="401"/>
                </a:lnTo>
                <a:lnTo>
                  <a:pt x="475" y="401"/>
                </a:lnTo>
                <a:lnTo>
                  <a:pt x="473" y="401"/>
                </a:lnTo>
                <a:lnTo>
                  <a:pt x="469" y="402"/>
                </a:lnTo>
                <a:lnTo>
                  <a:pt x="467" y="402"/>
                </a:lnTo>
                <a:lnTo>
                  <a:pt x="464" y="403"/>
                </a:lnTo>
                <a:lnTo>
                  <a:pt x="462" y="403"/>
                </a:lnTo>
                <a:lnTo>
                  <a:pt x="461" y="403"/>
                </a:lnTo>
                <a:lnTo>
                  <a:pt x="460" y="403"/>
                </a:lnTo>
                <a:lnTo>
                  <a:pt x="459" y="402"/>
                </a:lnTo>
                <a:lnTo>
                  <a:pt x="458" y="401"/>
                </a:lnTo>
                <a:lnTo>
                  <a:pt x="456" y="401"/>
                </a:lnTo>
                <a:lnTo>
                  <a:pt x="456" y="401"/>
                </a:lnTo>
                <a:lnTo>
                  <a:pt x="455" y="401"/>
                </a:lnTo>
                <a:lnTo>
                  <a:pt x="454" y="401"/>
                </a:lnTo>
                <a:lnTo>
                  <a:pt x="453" y="401"/>
                </a:lnTo>
                <a:lnTo>
                  <a:pt x="452" y="401"/>
                </a:lnTo>
                <a:lnTo>
                  <a:pt x="451" y="402"/>
                </a:lnTo>
                <a:lnTo>
                  <a:pt x="449" y="402"/>
                </a:lnTo>
                <a:lnTo>
                  <a:pt x="448" y="403"/>
                </a:lnTo>
                <a:lnTo>
                  <a:pt x="447" y="404"/>
                </a:lnTo>
                <a:lnTo>
                  <a:pt x="447" y="404"/>
                </a:lnTo>
                <a:lnTo>
                  <a:pt x="444" y="407"/>
                </a:lnTo>
                <a:lnTo>
                  <a:pt x="443" y="409"/>
                </a:lnTo>
                <a:lnTo>
                  <a:pt x="441" y="410"/>
                </a:lnTo>
                <a:lnTo>
                  <a:pt x="440" y="411"/>
                </a:lnTo>
                <a:lnTo>
                  <a:pt x="439" y="412"/>
                </a:lnTo>
                <a:lnTo>
                  <a:pt x="439" y="412"/>
                </a:lnTo>
                <a:lnTo>
                  <a:pt x="438" y="412"/>
                </a:lnTo>
                <a:lnTo>
                  <a:pt x="437" y="412"/>
                </a:lnTo>
                <a:lnTo>
                  <a:pt x="437" y="412"/>
                </a:lnTo>
                <a:lnTo>
                  <a:pt x="436" y="412"/>
                </a:lnTo>
                <a:lnTo>
                  <a:pt x="436" y="412"/>
                </a:lnTo>
                <a:lnTo>
                  <a:pt x="435" y="412"/>
                </a:lnTo>
                <a:lnTo>
                  <a:pt x="435" y="411"/>
                </a:lnTo>
                <a:lnTo>
                  <a:pt x="429" y="403"/>
                </a:lnTo>
                <a:lnTo>
                  <a:pt x="428" y="401"/>
                </a:lnTo>
                <a:lnTo>
                  <a:pt x="426" y="400"/>
                </a:lnTo>
                <a:lnTo>
                  <a:pt x="425" y="399"/>
                </a:lnTo>
                <a:lnTo>
                  <a:pt x="424" y="398"/>
                </a:lnTo>
                <a:lnTo>
                  <a:pt x="420" y="395"/>
                </a:lnTo>
                <a:lnTo>
                  <a:pt x="415" y="392"/>
                </a:lnTo>
                <a:lnTo>
                  <a:pt x="413" y="391"/>
                </a:lnTo>
                <a:lnTo>
                  <a:pt x="411" y="390"/>
                </a:lnTo>
                <a:lnTo>
                  <a:pt x="409" y="389"/>
                </a:lnTo>
                <a:lnTo>
                  <a:pt x="404" y="387"/>
                </a:lnTo>
                <a:lnTo>
                  <a:pt x="398" y="386"/>
                </a:lnTo>
                <a:lnTo>
                  <a:pt x="397" y="385"/>
                </a:lnTo>
                <a:lnTo>
                  <a:pt x="394" y="385"/>
                </a:lnTo>
                <a:lnTo>
                  <a:pt x="393" y="384"/>
                </a:lnTo>
                <a:lnTo>
                  <a:pt x="392" y="384"/>
                </a:lnTo>
                <a:lnTo>
                  <a:pt x="391" y="384"/>
                </a:lnTo>
                <a:lnTo>
                  <a:pt x="389" y="382"/>
                </a:lnTo>
                <a:lnTo>
                  <a:pt x="387" y="381"/>
                </a:lnTo>
                <a:lnTo>
                  <a:pt x="386" y="379"/>
                </a:lnTo>
                <a:lnTo>
                  <a:pt x="384" y="378"/>
                </a:lnTo>
                <a:lnTo>
                  <a:pt x="382" y="375"/>
                </a:lnTo>
                <a:lnTo>
                  <a:pt x="381" y="373"/>
                </a:lnTo>
                <a:lnTo>
                  <a:pt x="379" y="371"/>
                </a:lnTo>
                <a:lnTo>
                  <a:pt x="374" y="365"/>
                </a:lnTo>
                <a:lnTo>
                  <a:pt x="372" y="364"/>
                </a:lnTo>
                <a:lnTo>
                  <a:pt x="370" y="362"/>
                </a:lnTo>
                <a:lnTo>
                  <a:pt x="368" y="361"/>
                </a:lnTo>
                <a:lnTo>
                  <a:pt x="366" y="359"/>
                </a:lnTo>
                <a:lnTo>
                  <a:pt x="364" y="358"/>
                </a:lnTo>
                <a:lnTo>
                  <a:pt x="362" y="357"/>
                </a:lnTo>
                <a:lnTo>
                  <a:pt x="356" y="355"/>
                </a:lnTo>
                <a:lnTo>
                  <a:pt x="351" y="351"/>
                </a:lnTo>
                <a:lnTo>
                  <a:pt x="349" y="351"/>
                </a:lnTo>
                <a:lnTo>
                  <a:pt x="348" y="351"/>
                </a:lnTo>
                <a:lnTo>
                  <a:pt x="344" y="349"/>
                </a:lnTo>
                <a:lnTo>
                  <a:pt x="339" y="348"/>
                </a:lnTo>
                <a:lnTo>
                  <a:pt x="333" y="346"/>
                </a:lnTo>
                <a:lnTo>
                  <a:pt x="332" y="346"/>
                </a:lnTo>
                <a:lnTo>
                  <a:pt x="328" y="344"/>
                </a:lnTo>
                <a:lnTo>
                  <a:pt x="327" y="344"/>
                </a:lnTo>
                <a:lnTo>
                  <a:pt x="326" y="343"/>
                </a:lnTo>
                <a:lnTo>
                  <a:pt x="325" y="343"/>
                </a:lnTo>
                <a:lnTo>
                  <a:pt x="323" y="343"/>
                </a:lnTo>
                <a:lnTo>
                  <a:pt x="317" y="343"/>
                </a:lnTo>
                <a:lnTo>
                  <a:pt x="315" y="343"/>
                </a:lnTo>
                <a:lnTo>
                  <a:pt x="314" y="342"/>
                </a:lnTo>
                <a:lnTo>
                  <a:pt x="313" y="342"/>
                </a:lnTo>
                <a:lnTo>
                  <a:pt x="312" y="342"/>
                </a:lnTo>
                <a:lnTo>
                  <a:pt x="312" y="342"/>
                </a:lnTo>
                <a:lnTo>
                  <a:pt x="311" y="341"/>
                </a:lnTo>
                <a:lnTo>
                  <a:pt x="310" y="341"/>
                </a:lnTo>
                <a:lnTo>
                  <a:pt x="309" y="340"/>
                </a:lnTo>
                <a:lnTo>
                  <a:pt x="307" y="338"/>
                </a:lnTo>
                <a:lnTo>
                  <a:pt x="304" y="334"/>
                </a:lnTo>
                <a:lnTo>
                  <a:pt x="302" y="333"/>
                </a:lnTo>
                <a:lnTo>
                  <a:pt x="300" y="331"/>
                </a:lnTo>
                <a:lnTo>
                  <a:pt x="299" y="330"/>
                </a:lnTo>
                <a:lnTo>
                  <a:pt x="298" y="329"/>
                </a:lnTo>
                <a:lnTo>
                  <a:pt x="297" y="329"/>
                </a:lnTo>
                <a:lnTo>
                  <a:pt x="296" y="328"/>
                </a:lnTo>
                <a:lnTo>
                  <a:pt x="295" y="327"/>
                </a:lnTo>
                <a:lnTo>
                  <a:pt x="293" y="327"/>
                </a:lnTo>
                <a:lnTo>
                  <a:pt x="291" y="326"/>
                </a:lnTo>
                <a:lnTo>
                  <a:pt x="287" y="325"/>
                </a:lnTo>
                <a:lnTo>
                  <a:pt x="284" y="325"/>
                </a:lnTo>
                <a:lnTo>
                  <a:pt x="282" y="324"/>
                </a:lnTo>
                <a:lnTo>
                  <a:pt x="280" y="323"/>
                </a:lnTo>
                <a:lnTo>
                  <a:pt x="279" y="323"/>
                </a:lnTo>
                <a:lnTo>
                  <a:pt x="278" y="322"/>
                </a:lnTo>
                <a:lnTo>
                  <a:pt x="277" y="321"/>
                </a:lnTo>
                <a:lnTo>
                  <a:pt x="276" y="321"/>
                </a:lnTo>
                <a:lnTo>
                  <a:pt x="275" y="320"/>
                </a:lnTo>
                <a:lnTo>
                  <a:pt x="274" y="319"/>
                </a:lnTo>
                <a:lnTo>
                  <a:pt x="273" y="318"/>
                </a:lnTo>
                <a:lnTo>
                  <a:pt x="271" y="315"/>
                </a:lnTo>
                <a:lnTo>
                  <a:pt x="270" y="314"/>
                </a:lnTo>
                <a:lnTo>
                  <a:pt x="269" y="314"/>
                </a:lnTo>
                <a:lnTo>
                  <a:pt x="268" y="313"/>
                </a:lnTo>
                <a:lnTo>
                  <a:pt x="268" y="313"/>
                </a:lnTo>
                <a:lnTo>
                  <a:pt x="267" y="313"/>
                </a:lnTo>
                <a:lnTo>
                  <a:pt x="266" y="313"/>
                </a:lnTo>
                <a:lnTo>
                  <a:pt x="265" y="314"/>
                </a:lnTo>
                <a:lnTo>
                  <a:pt x="264" y="315"/>
                </a:lnTo>
                <a:lnTo>
                  <a:pt x="263" y="316"/>
                </a:lnTo>
                <a:lnTo>
                  <a:pt x="261" y="318"/>
                </a:lnTo>
                <a:lnTo>
                  <a:pt x="260" y="319"/>
                </a:lnTo>
                <a:lnTo>
                  <a:pt x="259" y="321"/>
                </a:lnTo>
                <a:lnTo>
                  <a:pt x="257" y="323"/>
                </a:lnTo>
                <a:lnTo>
                  <a:pt x="256" y="326"/>
                </a:lnTo>
                <a:lnTo>
                  <a:pt x="254" y="330"/>
                </a:lnTo>
                <a:lnTo>
                  <a:pt x="254" y="331"/>
                </a:lnTo>
                <a:lnTo>
                  <a:pt x="253" y="332"/>
                </a:lnTo>
                <a:lnTo>
                  <a:pt x="252" y="334"/>
                </a:lnTo>
                <a:lnTo>
                  <a:pt x="250" y="336"/>
                </a:lnTo>
                <a:lnTo>
                  <a:pt x="248" y="340"/>
                </a:lnTo>
                <a:lnTo>
                  <a:pt x="247" y="340"/>
                </a:lnTo>
                <a:lnTo>
                  <a:pt x="246" y="341"/>
                </a:lnTo>
                <a:lnTo>
                  <a:pt x="245" y="342"/>
                </a:lnTo>
                <a:lnTo>
                  <a:pt x="245" y="342"/>
                </a:lnTo>
                <a:lnTo>
                  <a:pt x="243" y="343"/>
                </a:lnTo>
                <a:lnTo>
                  <a:pt x="242" y="343"/>
                </a:lnTo>
                <a:lnTo>
                  <a:pt x="241" y="343"/>
                </a:lnTo>
                <a:lnTo>
                  <a:pt x="239" y="343"/>
                </a:lnTo>
                <a:lnTo>
                  <a:pt x="237" y="343"/>
                </a:lnTo>
                <a:lnTo>
                  <a:pt x="235" y="343"/>
                </a:lnTo>
                <a:lnTo>
                  <a:pt x="234" y="343"/>
                </a:lnTo>
                <a:lnTo>
                  <a:pt x="233" y="343"/>
                </a:lnTo>
                <a:lnTo>
                  <a:pt x="232" y="342"/>
                </a:lnTo>
                <a:lnTo>
                  <a:pt x="231" y="342"/>
                </a:lnTo>
                <a:lnTo>
                  <a:pt x="229" y="341"/>
                </a:lnTo>
                <a:lnTo>
                  <a:pt x="224" y="339"/>
                </a:lnTo>
                <a:lnTo>
                  <a:pt x="216" y="334"/>
                </a:lnTo>
                <a:lnTo>
                  <a:pt x="213" y="333"/>
                </a:lnTo>
                <a:lnTo>
                  <a:pt x="212" y="332"/>
                </a:lnTo>
                <a:lnTo>
                  <a:pt x="211" y="331"/>
                </a:lnTo>
                <a:lnTo>
                  <a:pt x="210" y="330"/>
                </a:lnTo>
                <a:lnTo>
                  <a:pt x="209" y="329"/>
                </a:lnTo>
                <a:lnTo>
                  <a:pt x="208" y="327"/>
                </a:lnTo>
                <a:lnTo>
                  <a:pt x="207" y="326"/>
                </a:lnTo>
                <a:lnTo>
                  <a:pt x="207" y="325"/>
                </a:lnTo>
                <a:lnTo>
                  <a:pt x="207" y="323"/>
                </a:lnTo>
                <a:lnTo>
                  <a:pt x="207" y="322"/>
                </a:lnTo>
                <a:lnTo>
                  <a:pt x="207" y="320"/>
                </a:lnTo>
                <a:lnTo>
                  <a:pt x="207" y="318"/>
                </a:lnTo>
                <a:lnTo>
                  <a:pt x="208" y="315"/>
                </a:lnTo>
                <a:lnTo>
                  <a:pt x="208" y="314"/>
                </a:lnTo>
                <a:lnTo>
                  <a:pt x="208" y="314"/>
                </a:lnTo>
                <a:lnTo>
                  <a:pt x="208" y="313"/>
                </a:lnTo>
                <a:lnTo>
                  <a:pt x="208" y="312"/>
                </a:lnTo>
                <a:lnTo>
                  <a:pt x="208" y="311"/>
                </a:lnTo>
                <a:lnTo>
                  <a:pt x="207" y="310"/>
                </a:lnTo>
                <a:lnTo>
                  <a:pt x="207" y="310"/>
                </a:lnTo>
                <a:lnTo>
                  <a:pt x="206" y="310"/>
                </a:lnTo>
                <a:lnTo>
                  <a:pt x="203" y="309"/>
                </a:lnTo>
                <a:lnTo>
                  <a:pt x="202" y="309"/>
                </a:lnTo>
                <a:lnTo>
                  <a:pt x="200" y="308"/>
                </a:lnTo>
                <a:lnTo>
                  <a:pt x="199" y="308"/>
                </a:lnTo>
                <a:lnTo>
                  <a:pt x="197" y="307"/>
                </a:lnTo>
                <a:lnTo>
                  <a:pt x="196" y="306"/>
                </a:lnTo>
                <a:lnTo>
                  <a:pt x="194" y="305"/>
                </a:lnTo>
                <a:lnTo>
                  <a:pt x="191" y="303"/>
                </a:lnTo>
                <a:lnTo>
                  <a:pt x="190" y="302"/>
                </a:lnTo>
                <a:lnTo>
                  <a:pt x="188" y="301"/>
                </a:lnTo>
                <a:lnTo>
                  <a:pt x="186" y="301"/>
                </a:lnTo>
                <a:lnTo>
                  <a:pt x="184" y="300"/>
                </a:lnTo>
                <a:lnTo>
                  <a:pt x="182" y="299"/>
                </a:lnTo>
                <a:lnTo>
                  <a:pt x="180" y="299"/>
                </a:lnTo>
                <a:lnTo>
                  <a:pt x="178" y="298"/>
                </a:lnTo>
                <a:lnTo>
                  <a:pt x="177" y="298"/>
                </a:lnTo>
                <a:lnTo>
                  <a:pt x="176" y="297"/>
                </a:lnTo>
                <a:lnTo>
                  <a:pt x="175" y="297"/>
                </a:lnTo>
                <a:lnTo>
                  <a:pt x="174" y="296"/>
                </a:lnTo>
                <a:lnTo>
                  <a:pt x="174" y="296"/>
                </a:lnTo>
                <a:lnTo>
                  <a:pt x="173" y="295"/>
                </a:lnTo>
                <a:lnTo>
                  <a:pt x="173" y="294"/>
                </a:lnTo>
                <a:lnTo>
                  <a:pt x="172" y="293"/>
                </a:lnTo>
                <a:lnTo>
                  <a:pt x="171" y="289"/>
                </a:lnTo>
                <a:lnTo>
                  <a:pt x="171" y="288"/>
                </a:lnTo>
                <a:lnTo>
                  <a:pt x="171" y="288"/>
                </a:lnTo>
                <a:lnTo>
                  <a:pt x="170" y="287"/>
                </a:lnTo>
                <a:lnTo>
                  <a:pt x="170" y="287"/>
                </a:lnTo>
                <a:lnTo>
                  <a:pt x="170" y="286"/>
                </a:lnTo>
                <a:lnTo>
                  <a:pt x="169" y="286"/>
                </a:lnTo>
                <a:lnTo>
                  <a:pt x="168" y="286"/>
                </a:lnTo>
                <a:lnTo>
                  <a:pt x="167" y="285"/>
                </a:lnTo>
                <a:lnTo>
                  <a:pt x="164" y="284"/>
                </a:lnTo>
                <a:lnTo>
                  <a:pt x="162" y="283"/>
                </a:lnTo>
                <a:lnTo>
                  <a:pt x="158" y="283"/>
                </a:lnTo>
                <a:lnTo>
                  <a:pt x="157" y="282"/>
                </a:lnTo>
                <a:lnTo>
                  <a:pt x="155" y="282"/>
                </a:lnTo>
                <a:lnTo>
                  <a:pt x="154" y="281"/>
                </a:lnTo>
                <a:lnTo>
                  <a:pt x="152" y="280"/>
                </a:lnTo>
                <a:lnTo>
                  <a:pt x="150" y="279"/>
                </a:lnTo>
                <a:lnTo>
                  <a:pt x="149" y="278"/>
                </a:lnTo>
                <a:lnTo>
                  <a:pt x="148" y="277"/>
                </a:lnTo>
                <a:lnTo>
                  <a:pt x="147" y="276"/>
                </a:lnTo>
                <a:lnTo>
                  <a:pt x="143" y="272"/>
                </a:lnTo>
                <a:lnTo>
                  <a:pt x="143" y="272"/>
                </a:lnTo>
                <a:lnTo>
                  <a:pt x="142" y="272"/>
                </a:lnTo>
                <a:lnTo>
                  <a:pt x="141" y="271"/>
                </a:lnTo>
                <a:lnTo>
                  <a:pt x="139" y="270"/>
                </a:lnTo>
                <a:lnTo>
                  <a:pt x="135" y="268"/>
                </a:lnTo>
                <a:lnTo>
                  <a:pt x="134" y="268"/>
                </a:lnTo>
                <a:lnTo>
                  <a:pt x="132" y="267"/>
                </a:lnTo>
                <a:lnTo>
                  <a:pt x="131" y="266"/>
                </a:lnTo>
                <a:lnTo>
                  <a:pt x="130" y="266"/>
                </a:lnTo>
                <a:lnTo>
                  <a:pt x="129" y="265"/>
                </a:lnTo>
                <a:lnTo>
                  <a:pt x="126" y="264"/>
                </a:lnTo>
                <a:lnTo>
                  <a:pt x="125" y="264"/>
                </a:lnTo>
                <a:lnTo>
                  <a:pt x="124" y="264"/>
                </a:lnTo>
                <a:lnTo>
                  <a:pt x="123" y="264"/>
                </a:lnTo>
                <a:lnTo>
                  <a:pt x="122" y="264"/>
                </a:lnTo>
                <a:lnTo>
                  <a:pt x="120" y="265"/>
                </a:lnTo>
                <a:lnTo>
                  <a:pt x="119" y="265"/>
                </a:lnTo>
                <a:lnTo>
                  <a:pt x="118" y="265"/>
                </a:lnTo>
                <a:lnTo>
                  <a:pt x="117" y="265"/>
                </a:lnTo>
                <a:lnTo>
                  <a:pt x="115" y="265"/>
                </a:lnTo>
                <a:lnTo>
                  <a:pt x="112" y="264"/>
                </a:lnTo>
                <a:lnTo>
                  <a:pt x="111" y="264"/>
                </a:lnTo>
                <a:lnTo>
                  <a:pt x="110" y="264"/>
                </a:lnTo>
                <a:lnTo>
                  <a:pt x="109" y="264"/>
                </a:lnTo>
                <a:lnTo>
                  <a:pt x="104" y="265"/>
                </a:lnTo>
                <a:lnTo>
                  <a:pt x="102" y="265"/>
                </a:lnTo>
                <a:lnTo>
                  <a:pt x="101" y="265"/>
                </a:lnTo>
                <a:lnTo>
                  <a:pt x="99" y="264"/>
                </a:lnTo>
                <a:lnTo>
                  <a:pt x="97" y="264"/>
                </a:lnTo>
                <a:lnTo>
                  <a:pt x="96" y="264"/>
                </a:lnTo>
                <a:lnTo>
                  <a:pt x="95" y="263"/>
                </a:lnTo>
                <a:lnTo>
                  <a:pt x="94" y="263"/>
                </a:lnTo>
                <a:lnTo>
                  <a:pt x="93" y="263"/>
                </a:lnTo>
                <a:lnTo>
                  <a:pt x="92" y="261"/>
                </a:lnTo>
                <a:lnTo>
                  <a:pt x="89" y="259"/>
                </a:lnTo>
                <a:lnTo>
                  <a:pt x="88" y="258"/>
                </a:lnTo>
                <a:lnTo>
                  <a:pt x="85" y="255"/>
                </a:lnTo>
                <a:lnTo>
                  <a:pt x="84" y="254"/>
                </a:lnTo>
                <a:lnTo>
                  <a:pt x="74" y="247"/>
                </a:lnTo>
                <a:lnTo>
                  <a:pt x="69" y="244"/>
                </a:lnTo>
                <a:lnTo>
                  <a:pt x="67" y="242"/>
                </a:lnTo>
                <a:lnTo>
                  <a:pt x="59" y="236"/>
                </a:lnTo>
                <a:lnTo>
                  <a:pt x="53" y="232"/>
                </a:lnTo>
                <a:lnTo>
                  <a:pt x="53" y="232"/>
                </a:lnTo>
                <a:lnTo>
                  <a:pt x="53" y="231"/>
                </a:lnTo>
                <a:lnTo>
                  <a:pt x="53" y="228"/>
                </a:lnTo>
                <a:lnTo>
                  <a:pt x="54" y="223"/>
                </a:lnTo>
                <a:lnTo>
                  <a:pt x="55" y="218"/>
                </a:lnTo>
                <a:lnTo>
                  <a:pt x="55" y="213"/>
                </a:lnTo>
                <a:lnTo>
                  <a:pt x="55" y="212"/>
                </a:lnTo>
                <a:lnTo>
                  <a:pt x="56" y="211"/>
                </a:lnTo>
                <a:lnTo>
                  <a:pt x="56" y="210"/>
                </a:lnTo>
                <a:lnTo>
                  <a:pt x="56" y="209"/>
                </a:lnTo>
                <a:lnTo>
                  <a:pt x="57" y="208"/>
                </a:lnTo>
                <a:lnTo>
                  <a:pt x="59" y="205"/>
                </a:lnTo>
                <a:lnTo>
                  <a:pt x="60" y="204"/>
                </a:lnTo>
                <a:lnTo>
                  <a:pt x="61" y="203"/>
                </a:lnTo>
                <a:lnTo>
                  <a:pt x="63" y="198"/>
                </a:lnTo>
                <a:lnTo>
                  <a:pt x="64" y="195"/>
                </a:lnTo>
                <a:lnTo>
                  <a:pt x="65" y="193"/>
                </a:lnTo>
                <a:lnTo>
                  <a:pt x="65" y="191"/>
                </a:lnTo>
                <a:lnTo>
                  <a:pt x="66" y="190"/>
                </a:lnTo>
                <a:lnTo>
                  <a:pt x="66" y="189"/>
                </a:lnTo>
                <a:lnTo>
                  <a:pt x="66" y="187"/>
                </a:lnTo>
                <a:lnTo>
                  <a:pt x="65" y="186"/>
                </a:lnTo>
                <a:lnTo>
                  <a:pt x="65" y="182"/>
                </a:lnTo>
                <a:lnTo>
                  <a:pt x="64" y="181"/>
                </a:lnTo>
                <a:lnTo>
                  <a:pt x="64" y="180"/>
                </a:lnTo>
                <a:lnTo>
                  <a:pt x="64" y="179"/>
                </a:lnTo>
                <a:lnTo>
                  <a:pt x="64" y="178"/>
                </a:lnTo>
                <a:lnTo>
                  <a:pt x="65" y="177"/>
                </a:lnTo>
                <a:lnTo>
                  <a:pt x="65" y="174"/>
                </a:lnTo>
                <a:lnTo>
                  <a:pt x="65" y="172"/>
                </a:lnTo>
                <a:lnTo>
                  <a:pt x="65" y="171"/>
                </a:lnTo>
                <a:lnTo>
                  <a:pt x="65" y="170"/>
                </a:lnTo>
                <a:lnTo>
                  <a:pt x="65" y="169"/>
                </a:lnTo>
                <a:lnTo>
                  <a:pt x="65" y="168"/>
                </a:lnTo>
                <a:lnTo>
                  <a:pt x="64" y="167"/>
                </a:lnTo>
                <a:lnTo>
                  <a:pt x="63" y="166"/>
                </a:lnTo>
                <a:lnTo>
                  <a:pt x="62" y="165"/>
                </a:lnTo>
                <a:lnTo>
                  <a:pt x="61" y="164"/>
                </a:lnTo>
                <a:lnTo>
                  <a:pt x="59" y="163"/>
                </a:lnTo>
                <a:lnTo>
                  <a:pt x="58" y="162"/>
                </a:lnTo>
                <a:lnTo>
                  <a:pt x="54" y="160"/>
                </a:lnTo>
                <a:lnTo>
                  <a:pt x="53" y="160"/>
                </a:lnTo>
                <a:lnTo>
                  <a:pt x="50" y="158"/>
                </a:lnTo>
                <a:lnTo>
                  <a:pt x="48" y="156"/>
                </a:lnTo>
                <a:lnTo>
                  <a:pt x="46" y="155"/>
                </a:lnTo>
                <a:lnTo>
                  <a:pt x="45" y="154"/>
                </a:lnTo>
                <a:lnTo>
                  <a:pt x="43" y="152"/>
                </a:lnTo>
                <a:lnTo>
                  <a:pt x="43" y="151"/>
                </a:lnTo>
                <a:lnTo>
                  <a:pt x="42" y="151"/>
                </a:lnTo>
                <a:lnTo>
                  <a:pt x="42" y="150"/>
                </a:lnTo>
                <a:lnTo>
                  <a:pt x="41" y="149"/>
                </a:lnTo>
                <a:lnTo>
                  <a:pt x="41" y="148"/>
                </a:lnTo>
                <a:lnTo>
                  <a:pt x="41" y="147"/>
                </a:lnTo>
                <a:lnTo>
                  <a:pt x="41" y="144"/>
                </a:lnTo>
                <a:lnTo>
                  <a:pt x="40" y="142"/>
                </a:lnTo>
                <a:lnTo>
                  <a:pt x="40" y="142"/>
                </a:lnTo>
                <a:lnTo>
                  <a:pt x="40" y="141"/>
                </a:lnTo>
                <a:lnTo>
                  <a:pt x="40" y="140"/>
                </a:lnTo>
                <a:lnTo>
                  <a:pt x="39" y="140"/>
                </a:lnTo>
                <a:lnTo>
                  <a:pt x="39" y="140"/>
                </a:lnTo>
                <a:lnTo>
                  <a:pt x="37" y="139"/>
                </a:lnTo>
                <a:lnTo>
                  <a:pt x="37" y="139"/>
                </a:lnTo>
                <a:lnTo>
                  <a:pt x="36" y="138"/>
                </a:lnTo>
                <a:lnTo>
                  <a:pt x="35" y="137"/>
                </a:lnTo>
                <a:lnTo>
                  <a:pt x="34" y="137"/>
                </a:lnTo>
                <a:lnTo>
                  <a:pt x="34" y="136"/>
                </a:lnTo>
                <a:lnTo>
                  <a:pt x="33" y="136"/>
                </a:lnTo>
                <a:lnTo>
                  <a:pt x="32" y="136"/>
                </a:lnTo>
                <a:lnTo>
                  <a:pt x="30" y="136"/>
                </a:lnTo>
                <a:lnTo>
                  <a:pt x="29" y="135"/>
                </a:lnTo>
                <a:lnTo>
                  <a:pt x="26" y="135"/>
                </a:lnTo>
                <a:lnTo>
                  <a:pt x="24" y="134"/>
                </a:lnTo>
                <a:lnTo>
                  <a:pt x="23" y="134"/>
                </a:lnTo>
                <a:lnTo>
                  <a:pt x="23" y="133"/>
                </a:lnTo>
                <a:lnTo>
                  <a:pt x="22" y="133"/>
                </a:lnTo>
                <a:lnTo>
                  <a:pt x="21" y="131"/>
                </a:lnTo>
                <a:lnTo>
                  <a:pt x="20" y="131"/>
                </a:lnTo>
                <a:lnTo>
                  <a:pt x="19" y="130"/>
                </a:lnTo>
                <a:lnTo>
                  <a:pt x="17" y="129"/>
                </a:lnTo>
                <a:lnTo>
                  <a:pt x="16" y="129"/>
                </a:lnTo>
                <a:lnTo>
                  <a:pt x="15" y="128"/>
                </a:lnTo>
                <a:lnTo>
                  <a:pt x="12" y="127"/>
                </a:lnTo>
                <a:lnTo>
                  <a:pt x="10" y="127"/>
                </a:lnTo>
                <a:lnTo>
                  <a:pt x="8" y="126"/>
                </a:lnTo>
                <a:lnTo>
                  <a:pt x="7" y="125"/>
                </a:lnTo>
                <a:lnTo>
                  <a:pt x="5" y="124"/>
                </a:lnTo>
                <a:lnTo>
                  <a:pt x="4" y="124"/>
                </a:lnTo>
                <a:lnTo>
                  <a:pt x="3" y="123"/>
                </a:lnTo>
                <a:lnTo>
                  <a:pt x="2" y="122"/>
                </a:lnTo>
                <a:lnTo>
                  <a:pt x="1" y="121"/>
                </a:lnTo>
                <a:lnTo>
                  <a:pt x="1" y="119"/>
                </a:lnTo>
                <a:lnTo>
                  <a:pt x="0" y="118"/>
                </a:lnTo>
                <a:lnTo>
                  <a:pt x="0" y="117"/>
                </a:lnTo>
                <a:lnTo>
                  <a:pt x="0" y="116"/>
                </a:lnTo>
                <a:lnTo>
                  <a:pt x="0" y="116"/>
                </a:lnTo>
                <a:lnTo>
                  <a:pt x="0" y="115"/>
                </a:lnTo>
                <a:lnTo>
                  <a:pt x="0" y="115"/>
                </a:lnTo>
                <a:lnTo>
                  <a:pt x="1" y="114"/>
                </a:lnTo>
                <a:lnTo>
                  <a:pt x="1" y="113"/>
                </a:lnTo>
                <a:lnTo>
                  <a:pt x="2" y="113"/>
                </a:lnTo>
                <a:lnTo>
                  <a:pt x="3" y="112"/>
                </a:lnTo>
                <a:lnTo>
                  <a:pt x="4" y="112"/>
                </a:lnTo>
                <a:lnTo>
                  <a:pt x="5" y="111"/>
                </a:lnTo>
                <a:lnTo>
                  <a:pt x="7" y="110"/>
                </a:lnTo>
                <a:lnTo>
                  <a:pt x="7" y="110"/>
                </a:lnTo>
                <a:lnTo>
                  <a:pt x="8" y="109"/>
                </a:lnTo>
                <a:lnTo>
                  <a:pt x="8" y="109"/>
                </a:lnTo>
                <a:lnTo>
                  <a:pt x="8" y="109"/>
                </a:lnTo>
                <a:lnTo>
                  <a:pt x="8" y="108"/>
                </a:lnTo>
                <a:lnTo>
                  <a:pt x="7" y="108"/>
                </a:lnTo>
                <a:lnTo>
                  <a:pt x="6" y="106"/>
                </a:lnTo>
                <a:lnTo>
                  <a:pt x="6" y="106"/>
                </a:lnTo>
                <a:lnTo>
                  <a:pt x="6" y="105"/>
                </a:lnTo>
                <a:lnTo>
                  <a:pt x="6" y="105"/>
                </a:lnTo>
                <a:lnTo>
                  <a:pt x="6" y="105"/>
                </a:lnTo>
                <a:lnTo>
                  <a:pt x="6" y="104"/>
                </a:lnTo>
                <a:lnTo>
                  <a:pt x="6" y="104"/>
                </a:lnTo>
                <a:lnTo>
                  <a:pt x="6" y="103"/>
                </a:lnTo>
                <a:lnTo>
                  <a:pt x="7" y="102"/>
                </a:lnTo>
                <a:lnTo>
                  <a:pt x="10" y="100"/>
                </a:lnTo>
                <a:lnTo>
                  <a:pt x="11" y="99"/>
                </a:lnTo>
                <a:lnTo>
                  <a:pt x="12" y="98"/>
                </a:lnTo>
                <a:lnTo>
                  <a:pt x="13" y="98"/>
                </a:lnTo>
                <a:lnTo>
                  <a:pt x="13" y="97"/>
                </a:lnTo>
                <a:lnTo>
                  <a:pt x="14" y="96"/>
                </a:lnTo>
                <a:lnTo>
                  <a:pt x="14" y="95"/>
                </a:lnTo>
                <a:lnTo>
                  <a:pt x="14" y="94"/>
                </a:lnTo>
                <a:lnTo>
                  <a:pt x="15" y="93"/>
                </a:lnTo>
                <a:lnTo>
                  <a:pt x="15" y="89"/>
                </a:lnTo>
                <a:lnTo>
                  <a:pt x="15" y="87"/>
                </a:lnTo>
                <a:lnTo>
                  <a:pt x="16" y="86"/>
                </a:lnTo>
                <a:lnTo>
                  <a:pt x="16" y="86"/>
                </a:lnTo>
                <a:lnTo>
                  <a:pt x="17" y="84"/>
                </a:lnTo>
                <a:lnTo>
                  <a:pt x="18" y="83"/>
                </a:lnTo>
                <a:lnTo>
                  <a:pt x="18" y="83"/>
                </a:lnTo>
                <a:lnTo>
                  <a:pt x="17" y="82"/>
                </a:lnTo>
                <a:lnTo>
                  <a:pt x="17" y="82"/>
                </a:lnTo>
                <a:lnTo>
                  <a:pt x="17" y="81"/>
                </a:lnTo>
                <a:lnTo>
                  <a:pt x="15" y="80"/>
                </a:lnTo>
                <a:lnTo>
                  <a:pt x="15" y="79"/>
                </a:lnTo>
                <a:lnTo>
                  <a:pt x="14" y="78"/>
                </a:lnTo>
                <a:lnTo>
                  <a:pt x="14" y="78"/>
                </a:lnTo>
                <a:lnTo>
                  <a:pt x="14" y="77"/>
                </a:lnTo>
                <a:lnTo>
                  <a:pt x="14" y="77"/>
                </a:lnTo>
                <a:lnTo>
                  <a:pt x="14" y="76"/>
                </a:lnTo>
                <a:lnTo>
                  <a:pt x="15" y="76"/>
                </a:lnTo>
                <a:lnTo>
                  <a:pt x="15" y="75"/>
                </a:lnTo>
                <a:lnTo>
                  <a:pt x="16" y="75"/>
                </a:lnTo>
                <a:lnTo>
                  <a:pt x="16" y="74"/>
                </a:lnTo>
                <a:lnTo>
                  <a:pt x="17" y="74"/>
                </a:lnTo>
                <a:lnTo>
                  <a:pt x="19" y="73"/>
                </a:lnTo>
                <a:lnTo>
                  <a:pt x="21" y="73"/>
                </a:lnTo>
                <a:lnTo>
                  <a:pt x="22" y="72"/>
                </a:lnTo>
                <a:lnTo>
                  <a:pt x="23" y="72"/>
                </a:lnTo>
                <a:lnTo>
                  <a:pt x="24" y="71"/>
                </a:lnTo>
                <a:lnTo>
                  <a:pt x="25" y="71"/>
                </a:lnTo>
                <a:lnTo>
                  <a:pt x="25" y="70"/>
                </a:lnTo>
                <a:lnTo>
                  <a:pt x="26" y="70"/>
                </a:lnTo>
                <a:lnTo>
                  <a:pt x="26" y="69"/>
                </a:lnTo>
                <a:lnTo>
                  <a:pt x="27" y="70"/>
                </a:lnTo>
                <a:lnTo>
                  <a:pt x="27" y="71"/>
                </a:lnTo>
                <a:lnTo>
                  <a:pt x="28" y="71"/>
                </a:lnTo>
                <a:lnTo>
                  <a:pt x="29" y="72"/>
                </a:lnTo>
                <a:lnTo>
                  <a:pt x="30" y="73"/>
                </a:lnTo>
                <a:lnTo>
                  <a:pt x="31" y="73"/>
                </a:lnTo>
                <a:lnTo>
                  <a:pt x="32" y="73"/>
                </a:lnTo>
                <a:lnTo>
                  <a:pt x="33" y="74"/>
                </a:lnTo>
                <a:lnTo>
                  <a:pt x="35" y="74"/>
                </a:lnTo>
                <a:lnTo>
                  <a:pt x="36" y="74"/>
                </a:lnTo>
                <a:lnTo>
                  <a:pt x="37" y="74"/>
                </a:lnTo>
                <a:lnTo>
                  <a:pt x="38" y="73"/>
                </a:lnTo>
                <a:lnTo>
                  <a:pt x="40" y="73"/>
                </a:lnTo>
                <a:lnTo>
                  <a:pt x="41" y="73"/>
                </a:lnTo>
                <a:lnTo>
                  <a:pt x="43" y="72"/>
                </a:lnTo>
                <a:lnTo>
                  <a:pt x="44" y="72"/>
                </a:lnTo>
                <a:lnTo>
                  <a:pt x="45" y="71"/>
                </a:lnTo>
                <a:lnTo>
                  <a:pt x="47" y="70"/>
                </a:lnTo>
                <a:lnTo>
                  <a:pt x="49" y="69"/>
                </a:lnTo>
                <a:lnTo>
                  <a:pt x="51" y="67"/>
                </a:lnTo>
                <a:lnTo>
                  <a:pt x="52" y="67"/>
                </a:lnTo>
                <a:lnTo>
                  <a:pt x="54" y="66"/>
                </a:lnTo>
                <a:lnTo>
                  <a:pt x="56" y="65"/>
                </a:lnTo>
                <a:lnTo>
                  <a:pt x="57" y="64"/>
                </a:lnTo>
                <a:lnTo>
                  <a:pt x="59" y="62"/>
                </a:lnTo>
                <a:lnTo>
                  <a:pt x="60" y="61"/>
                </a:lnTo>
                <a:lnTo>
                  <a:pt x="61" y="61"/>
                </a:lnTo>
                <a:lnTo>
                  <a:pt x="61" y="60"/>
                </a:lnTo>
                <a:lnTo>
                  <a:pt x="63" y="57"/>
                </a:lnTo>
                <a:lnTo>
                  <a:pt x="63" y="56"/>
                </a:lnTo>
                <a:lnTo>
                  <a:pt x="64" y="55"/>
                </a:lnTo>
                <a:lnTo>
                  <a:pt x="65" y="54"/>
                </a:lnTo>
                <a:lnTo>
                  <a:pt x="65" y="53"/>
                </a:lnTo>
                <a:lnTo>
                  <a:pt x="66" y="53"/>
                </a:lnTo>
                <a:lnTo>
                  <a:pt x="67" y="52"/>
                </a:lnTo>
                <a:lnTo>
                  <a:pt x="68" y="51"/>
                </a:lnTo>
                <a:lnTo>
                  <a:pt x="70" y="51"/>
                </a:lnTo>
                <a:lnTo>
                  <a:pt x="71" y="50"/>
                </a:lnTo>
                <a:lnTo>
                  <a:pt x="74" y="50"/>
                </a:lnTo>
                <a:lnTo>
                  <a:pt x="75" y="49"/>
                </a:lnTo>
                <a:lnTo>
                  <a:pt x="76" y="49"/>
                </a:lnTo>
                <a:lnTo>
                  <a:pt x="81" y="46"/>
                </a:lnTo>
                <a:lnTo>
                  <a:pt x="82" y="46"/>
                </a:lnTo>
                <a:lnTo>
                  <a:pt x="82" y="46"/>
                </a:lnTo>
                <a:lnTo>
                  <a:pt x="83" y="46"/>
                </a:lnTo>
                <a:lnTo>
                  <a:pt x="84" y="46"/>
                </a:lnTo>
                <a:lnTo>
                  <a:pt x="84" y="46"/>
                </a:lnTo>
                <a:lnTo>
                  <a:pt x="85" y="46"/>
                </a:lnTo>
                <a:lnTo>
                  <a:pt x="85" y="47"/>
                </a:lnTo>
                <a:lnTo>
                  <a:pt x="86" y="47"/>
                </a:lnTo>
                <a:lnTo>
                  <a:pt x="88" y="49"/>
                </a:lnTo>
                <a:lnTo>
                  <a:pt x="90" y="50"/>
                </a:lnTo>
                <a:lnTo>
                  <a:pt x="91" y="51"/>
                </a:lnTo>
                <a:lnTo>
                  <a:pt x="92" y="51"/>
                </a:lnTo>
                <a:lnTo>
                  <a:pt x="93" y="51"/>
                </a:lnTo>
                <a:lnTo>
                  <a:pt x="94" y="51"/>
                </a:lnTo>
                <a:lnTo>
                  <a:pt x="96" y="51"/>
                </a:lnTo>
                <a:lnTo>
                  <a:pt x="98" y="51"/>
                </a:lnTo>
                <a:lnTo>
                  <a:pt x="99" y="51"/>
                </a:lnTo>
                <a:lnTo>
                  <a:pt x="103" y="51"/>
                </a:lnTo>
                <a:lnTo>
                  <a:pt x="105" y="51"/>
                </a:lnTo>
                <a:lnTo>
                  <a:pt x="107" y="51"/>
                </a:lnTo>
                <a:lnTo>
                  <a:pt x="109" y="52"/>
                </a:lnTo>
                <a:lnTo>
                  <a:pt x="111" y="52"/>
                </a:lnTo>
                <a:lnTo>
                  <a:pt x="113" y="52"/>
                </a:lnTo>
                <a:lnTo>
                  <a:pt x="115" y="52"/>
                </a:lnTo>
                <a:lnTo>
                  <a:pt x="116" y="52"/>
                </a:lnTo>
                <a:lnTo>
                  <a:pt x="117" y="52"/>
                </a:lnTo>
                <a:lnTo>
                  <a:pt x="118" y="52"/>
                </a:lnTo>
                <a:lnTo>
                  <a:pt x="120" y="53"/>
                </a:lnTo>
                <a:lnTo>
                  <a:pt x="124" y="55"/>
                </a:lnTo>
                <a:lnTo>
                  <a:pt x="126" y="55"/>
                </a:lnTo>
                <a:lnTo>
                  <a:pt x="127" y="55"/>
                </a:lnTo>
                <a:lnTo>
                  <a:pt x="128" y="55"/>
                </a:lnTo>
                <a:lnTo>
                  <a:pt x="130" y="55"/>
                </a:lnTo>
                <a:lnTo>
                  <a:pt x="131" y="55"/>
                </a:lnTo>
                <a:lnTo>
                  <a:pt x="132" y="55"/>
                </a:lnTo>
                <a:lnTo>
                  <a:pt x="134" y="55"/>
                </a:lnTo>
                <a:lnTo>
                  <a:pt x="137" y="53"/>
                </a:lnTo>
                <a:lnTo>
                  <a:pt x="139" y="52"/>
                </a:lnTo>
                <a:lnTo>
                  <a:pt x="141" y="51"/>
                </a:lnTo>
                <a:lnTo>
                  <a:pt x="145" y="50"/>
                </a:lnTo>
                <a:lnTo>
                  <a:pt x="146" y="50"/>
                </a:lnTo>
                <a:lnTo>
                  <a:pt x="148" y="49"/>
                </a:lnTo>
                <a:lnTo>
                  <a:pt x="149" y="48"/>
                </a:lnTo>
                <a:lnTo>
                  <a:pt x="150" y="47"/>
                </a:lnTo>
                <a:lnTo>
                  <a:pt x="151" y="46"/>
                </a:lnTo>
                <a:lnTo>
                  <a:pt x="152" y="46"/>
                </a:lnTo>
                <a:lnTo>
                  <a:pt x="152" y="45"/>
                </a:lnTo>
                <a:lnTo>
                  <a:pt x="153" y="44"/>
                </a:lnTo>
                <a:lnTo>
                  <a:pt x="154" y="43"/>
                </a:lnTo>
                <a:lnTo>
                  <a:pt x="155" y="39"/>
                </a:lnTo>
                <a:lnTo>
                  <a:pt x="156" y="37"/>
                </a:lnTo>
                <a:lnTo>
                  <a:pt x="157" y="36"/>
                </a:lnTo>
                <a:lnTo>
                  <a:pt x="157" y="36"/>
                </a:lnTo>
                <a:lnTo>
                  <a:pt x="158" y="35"/>
                </a:lnTo>
                <a:lnTo>
                  <a:pt x="159" y="34"/>
                </a:lnTo>
                <a:lnTo>
                  <a:pt x="160" y="32"/>
                </a:lnTo>
                <a:lnTo>
                  <a:pt x="161" y="31"/>
                </a:lnTo>
                <a:lnTo>
                  <a:pt x="163" y="30"/>
                </a:lnTo>
                <a:lnTo>
                  <a:pt x="165" y="29"/>
                </a:lnTo>
                <a:lnTo>
                  <a:pt x="167" y="28"/>
                </a:lnTo>
                <a:lnTo>
                  <a:pt x="170" y="26"/>
                </a:lnTo>
                <a:lnTo>
                  <a:pt x="170" y="26"/>
                </a:lnTo>
                <a:lnTo>
                  <a:pt x="171" y="26"/>
                </a:lnTo>
                <a:lnTo>
                  <a:pt x="171" y="26"/>
                </a:lnTo>
                <a:close/>
              </a:path>
            </a:pathLst>
          </a:custGeom>
          <a:solidFill>
            <a:srgbClr val="A2A2A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438" name="Freeform 279">
            <a:extLst>
              <a:ext uri="{FF2B5EF4-FFF2-40B4-BE49-F238E27FC236}">
                <a16:creationId xmlns:a16="http://schemas.microsoft.com/office/drawing/2014/main" id="{AFD2A0C1-8442-426A-888D-3E08956FE227}"/>
              </a:ext>
            </a:extLst>
          </p:cNvPr>
          <p:cNvSpPr>
            <a:spLocks/>
          </p:cNvSpPr>
          <p:nvPr/>
        </p:nvSpPr>
        <p:spPr bwMode="auto">
          <a:xfrm>
            <a:off x="8781815" y="2062037"/>
            <a:ext cx="637923" cy="419847"/>
          </a:xfrm>
          <a:custGeom>
            <a:avLst/>
            <a:gdLst>
              <a:gd name="T0" fmla="*/ 185 w 626"/>
              <a:gd name="T1" fmla="*/ 48 h 412"/>
              <a:gd name="T2" fmla="*/ 210 w 626"/>
              <a:gd name="T3" fmla="*/ 42 h 412"/>
              <a:gd name="T4" fmla="*/ 241 w 626"/>
              <a:gd name="T5" fmla="*/ 32 h 412"/>
              <a:gd name="T6" fmla="*/ 269 w 626"/>
              <a:gd name="T7" fmla="*/ 58 h 412"/>
              <a:gd name="T8" fmla="*/ 295 w 626"/>
              <a:gd name="T9" fmla="*/ 76 h 412"/>
              <a:gd name="T10" fmla="*/ 327 w 626"/>
              <a:gd name="T11" fmla="*/ 96 h 412"/>
              <a:gd name="T12" fmla="*/ 361 w 626"/>
              <a:gd name="T13" fmla="*/ 107 h 412"/>
              <a:gd name="T14" fmla="*/ 388 w 626"/>
              <a:gd name="T15" fmla="*/ 106 h 412"/>
              <a:gd name="T16" fmla="*/ 400 w 626"/>
              <a:gd name="T17" fmla="*/ 98 h 412"/>
              <a:gd name="T18" fmla="*/ 410 w 626"/>
              <a:gd name="T19" fmla="*/ 79 h 412"/>
              <a:gd name="T20" fmla="*/ 442 w 626"/>
              <a:gd name="T21" fmla="*/ 56 h 412"/>
              <a:gd name="T22" fmla="*/ 467 w 626"/>
              <a:gd name="T23" fmla="*/ 32 h 412"/>
              <a:gd name="T24" fmla="*/ 487 w 626"/>
              <a:gd name="T25" fmla="*/ 35 h 412"/>
              <a:gd name="T26" fmla="*/ 517 w 626"/>
              <a:gd name="T27" fmla="*/ 47 h 412"/>
              <a:gd name="T28" fmla="*/ 556 w 626"/>
              <a:gd name="T29" fmla="*/ 68 h 412"/>
              <a:gd name="T30" fmla="*/ 580 w 626"/>
              <a:gd name="T31" fmla="*/ 46 h 412"/>
              <a:gd name="T32" fmla="*/ 606 w 626"/>
              <a:gd name="T33" fmla="*/ 8 h 412"/>
              <a:gd name="T34" fmla="*/ 626 w 626"/>
              <a:gd name="T35" fmla="*/ 2 h 412"/>
              <a:gd name="T36" fmla="*/ 609 w 626"/>
              <a:gd name="T37" fmla="*/ 57 h 412"/>
              <a:gd name="T38" fmla="*/ 604 w 626"/>
              <a:gd name="T39" fmla="*/ 87 h 412"/>
              <a:gd name="T40" fmla="*/ 595 w 626"/>
              <a:gd name="T41" fmla="*/ 118 h 412"/>
              <a:gd name="T42" fmla="*/ 571 w 626"/>
              <a:gd name="T43" fmla="*/ 135 h 412"/>
              <a:gd name="T44" fmla="*/ 578 w 626"/>
              <a:gd name="T45" fmla="*/ 172 h 412"/>
              <a:gd name="T46" fmla="*/ 585 w 626"/>
              <a:gd name="T47" fmla="*/ 219 h 412"/>
              <a:gd name="T48" fmla="*/ 584 w 626"/>
              <a:gd name="T49" fmla="*/ 250 h 412"/>
              <a:gd name="T50" fmla="*/ 605 w 626"/>
              <a:gd name="T51" fmla="*/ 285 h 412"/>
              <a:gd name="T52" fmla="*/ 607 w 626"/>
              <a:gd name="T53" fmla="*/ 309 h 412"/>
              <a:gd name="T54" fmla="*/ 625 w 626"/>
              <a:gd name="T55" fmla="*/ 320 h 412"/>
              <a:gd name="T56" fmla="*/ 613 w 626"/>
              <a:gd name="T57" fmla="*/ 357 h 412"/>
              <a:gd name="T58" fmla="*/ 611 w 626"/>
              <a:gd name="T59" fmla="*/ 391 h 412"/>
              <a:gd name="T60" fmla="*/ 586 w 626"/>
              <a:gd name="T61" fmla="*/ 389 h 412"/>
              <a:gd name="T62" fmla="*/ 543 w 626"/>
              <a:gd name="T63" fmla="*/ 380 h 412"/>
              <a:gd name="T64" fmla="*/ 507 w 626"/>
              <a:gd name="T65" fmla="*/ 377 h 412"/>
              <a:gd name="T66" fmla="*/ 493 w 626"/>
              <a:gd name="T67" fmla="*/ 402 h 412"/>
              <a:gd name="T68" fmla="*/ 458 w 626"/>
              <a:gd name="T69" fmla="*/ 401 h 412"/>
              <a:gd name="T70" fmla="*/ 439 w 626"/>
              <a:gd name="T71" fmla="*/ 412 h 412"/>
              <a:gd name="T72" fmla="*/ 409 w 626"/>
              <a:gd name="T73" fmla="*/ 389 h 412"/>
              <a:gd name="T74" fmla="*/ 370 w 626"/>
              <a:gd name="T75" fmla="*/ 362 h 412"/>
              <a:gd name="T76" fmla="*/ 323 w 626"/>
              <a:gd name="T77" fmla="*/ 343 h 412"/>
              <a:gd name="T78" fmla="*/ 296 w 626"/>
              <a:gd name="T79" fmla="*/ 328 h 412"/>
              <a:gd name="T80" fmla="*/ 269 w 626"/>
              <a:gd name="T81" fmla="*/ 314 h 412"/>
              <a:gd name="T82" fmla="*/ 250 w 626"/>
              <a:gd name="T83" fmla="*/ 336 h 412"/>
              <a:gd name="T84" fmla="*/ 224 w 626"/>
              <a:gd name="T85" fmla="*/ 339 h 412"/>
              <a:gd name="T86" fmla="*/ 208 w 626"/>
              <a:gd name="T87" fmla="*/ 313 h 412"/>
              <a:gd name="T88" fmla="*/ 184 w 626"/>
              <a:gd name="T89" fmla="*/ 300 h 412"/>
              <a:gd name="T90" fmla="*/ 170 w 626"/>
              <a:gd name="T91" fmla="*/ 286 h 412"/>
              <a:gd name="T92" fmla="*/ 142 w 626"/>
              <a:gd name="T93" fmla="*/ 272 h 412"/>
              <a:gd name="T94" fmla="*/ 117 w 626"/>
              <a:gd name="T95" fmla="*/ 265 h 412"/>
              <a:gd name="T96" fmla="*/ 88 w 626"/>
              <a:gd name="T97" fmla="*/ 258 h 412"/>
              <a:gd name="T98" fmla="*/ 56 w 626"/>
              <a:gd name="T99" fmla="*/ 209 h 412"/>
              <a:gd name="T100" fmla="*/ 64 w 626"/>
              <a:gd name="T101" fmla="*/ 178 h 412"/>
              <a:gd name="T102" fmla="*/ 48 w 626"/>
              <a:gd name="T103" fmla="*/ 156 h 412"/>
              <a:gd name="T104" fmla="*/ 37 w 626"/>
              <a:gd name="T105" fmla="*/ 139 h 412"/>
              <a:gd name="T106" fmla="*/ 19 w 626"/>
              <a:gd name="T107" fmla="*/ 130 h 412"/>
              <a:gd name="T108" fmla="*/ 0 w 626"/>
              <a:gd name="T109" fmla="*/ 116 h 412"/>
              <a:gd name="T110" fmla="*/ 6 w 626"/>
              <a:gd name="T111" fmla="*/ 106 h 412"/>
              <a:gd name="T112" fmla="*/ 15 w 626"/>
              <a:gd name="T113" fmla="*/ 89 h 412"/>
              <a:gd name="T114" fmla="*/ 15 w 626"/>
              <a:gd name="T115" fmla="*/ 76 h 412"/>
              <a:gd name="T116" fmla="*/ 29 w 626"/>
              <a:gd name="T117" fmla="*/ 72 h 412"/>
              <a:gd name="T118" fmla="*/ 52 w 626"/>
              <a:gd name="T119" fmla="*/ 67 h 4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626" h="412">
                <a:moveTo>
                  <a:pt x="171" y="26"/>
                </a:moveTo>
                <a:lnTo>
                  <a:pt x="171" y="26"/>
                </a:lnTo>
                <a:lnTo>
                  <a:pt x="173" y="27"/>
                </a:lnTo>
                <a:lnTo>
                  <a:pt x="174" y="28"/>
                </a:lnTo>
                <a:lnTo>
                  <a:pt x="174" y="29"/>
                </a:lnTo>
                <a:lnTo>
                  <a:pt x="175" y="29"/>
                </a:lnTo>
                <a:lnTo>
                  <a:pt x="176" y="30"/>
                </a:lnTo>
                <a:lnTo>
                  <a:pt x="177" y="32"/>
                </a:lnTo>
                <a:lnTo>
                  <a:pt x="178" y="34"/>
                </a:lnTo>
                <a:lnTo>
                  <a:pt x="179" y="36"/>
                </a:lnTo>
                <a:lnTo>
                  <a:pt x="180" y="38"/>
                </a:lnTo>
                <a:lnTo>
                  <a:pt x="181" y="42"/>
                </a:lnTo>
                <a:lnTo>
                  <a:pt x="182" y="44"/>
                </a:lnTo>
                <a:lnTo>
                  <a:pt x="183" y="45"/>
                </a:lnTo>
                <a:lnTo>
                  <a:pt x="184" y="46"/>
                </a:lnTo>
                <a:lnTo>
                  <a:pt x="184" y="47"/>
                </a:lnTo>
                <a:lnTo>
                  <a:pt x="185" y="48"/>
                </a:lnTo>
                <a:lnTo>
                  <a:pt x="186" y="49"/>
                </a:lnTo>
                <a:lnTo>
                  <a:pt x="187" y="49"/>
                </a:lnTo>
                <a:lnTo>
                  <a:pt x="188" y="50"/>
                </a:lnTo>
                <a:lnTo>
                  <a:pt x="189" y="50"/>
                </a:lnTo>
                <a:lnTo>
                  <a:pt x="190" y="50"/>
                </a:lnTo>
                <a:lnTo>
                  <a:pt x="191" y="50"/>
                </a:lnTo>
                <a:lnTo>
                  <a:pt x="193" y="51"/>
                </a:lnTo>
                <a:lnTo>
                  <a:pt x="194" y="51"/>
                </a:lnTo>
                <a:lnTo>
                  <a:pt x="194" y="50"/>
                </a:lnTo>
                <a:lnTo>
                  <a:pt x="195" y="50"/>
                </a:lnTo>
                <a:lnTo>
                  <a:pt x="196" y="50"/>
                </a:lnTo>
                <a:lnTo>
                  <a:pt x="197" y="49"/>
                </a:lnTo>
                <a:lnTo>
                  <a:pt x="200" y="48"/>
                </a:lnTo>
                <a:lnTo>
                  <a:pt x="203" y="46"/>
                </a:lnTo>
                <a:lnTo>
                  <a:pt x="204" y="45"/>
                </a:lnTo>
                <a:lnTo>
                  <a:pt x="206" y="44"/>
                </a:lnTo>
                <a:lnTo>
                  <a:pt x="210" y="42"/>
                </a:lnTo>
                <a:lnTo>
                  <a:pt x="211" y="42"/>
                </a:lnTo>
                <a:lnTo>
                  <a:pt x="212" y="41"/>
                </a:lnTo>
                <a:lnTo>
                  <a:pt x="213" y="40"/>
                </a:lnTo>
                <a:lnTo>
                  <a:pt x="214" y="40"/>
                </a:lnTo>
                <a:lnTo>
                  <a:pt x="217" y="36"/>
                </a:lnTo>
                <a:lnTo>
                  <a:pt x="218" y="35"/>
                </a:lnTo>
                <a:lnTo>
                  <a:pt x="220" y="34"/>
                </a:lnTo>
                <a:lnTo>
                  <a:pt x="221" y="33"/>
                </a:lnTo>
                <a:lnTo>
                  <a:pt x="223" y="33"/>
                </a:lnTo>
                <a:lnTo>
                  <a:pt x="227" y="31"/>
                </a:lnTo>
                <a:lnTo>
                  <a:pt x="229" y="31"/>
                </a:lnTo>
                <a:lnTo>
                  <a:pt x="230" y="31"/>
                </a:lnTo>
                <a:lnTo>
                  <a:pt x="231" y="31"/>
                </a:lnTo>
                <a:lnTo>
                  <a:pt x="233" y="31"/>
                </a:lnTo>
                <a:lnTo>
                  <a:pt x="234" y="31"/>
                </a:lnTo>
                <a:lnTo>
                  <a:pt x="238" y="32"/>
                </a:lnTo>
                <a:lnTo>
                  <a:pt x="241" y="32"/>
                </a:lnTo>
                <a:lnTo>
                  <a:pt x="246" y="34"/>
                </a:lnTo>
                <a:lnTo>
                  <a:pt x="251" y="35"/>
                </a:lnTo>
                <a:lnTo>
                  <a:pt x="253" y="36"/>
                </a:lnTo>
                <a:lnTo>
                  <a:pt x="255" y="37"/>
                </a:lnTo>
                <a:lnTo>
                  <a:pt x="257" y="38"/>
                </a:lnTo>
                <a:lnTo>
                  <a:pt x="258" y="38"/>
                </a:lnTo>
                <a:lnTo>
                  <a:pt x="259" y="39"/>
                </a:lnTo>
                <a:lnTo>
                  <a:pt x="260" y="40"/>
                </a:lnTo>
                <a:lnTo>
                  <a:pt x="263" y="43"/>
                </a:lnTo>
                <a:lnTo>
                  <a:pt x="264" y="45"/>
                </a:lnTo>
                <a:lnTo>
                  <a:pt x="264" y="45"/>
                </a:lnTo>
                <a:lnTo>
                  <a:pt x="265" y="46"/>
                </a:lnTo>
                <a:lnTo>
                  <a:pt x="265" y="47"/>
                </a:lnTo>
                <a:lnTo>
                  <a:pt x="266" y="49"/>
                </a:lnTo>
                <a:lnTo>
                  <a:pt x="267" y="51"/>
                </a:lnTo>
                <a:lnTo>
                  <a:pt x="268" y="55"/>
                </a:lnTo>
                <a:lnTo>
                  <a:pt x="269" y="58"/>
                </a:lnTo>
                <a:lnTo>
                  <a:pt x="270" y="59"/>
                </a:lnTo>
                <a:lnTo>
                  <a:pt x="270" y="60"/>
                </a:lnTo>
                <a:lnTo>
                  <a:pt x="271" y="61"/>
                </a:lnTo>
                <a:lnTo>
                  <a:pt x="272" y="62"/>
                </a:lnTo>
                <a:lnTo>
                  <a:pt x="273" y="62"/>
                </a:lnTo>
                <a:lnTo>
                  <a:pt x="274" y="63"/>
                </a:lnTo>
                <a:lnTo>
                  <a:pt x="275" y="64"/>
                </a:lnTo>
                <a:lnTo>
                  <a:pt x="277" y="64"/>
                </a:lnTo>
                <a:lnTo>
                  <a:pt x="282" y="66"/>
                </a:lnTo>
                <a:lnTo>
                  <a:pt x="284" y="66"/>
                </a:lnTo>
                <a:lnTo>
                  <a:pt x="286" y="67"/>
                </a:lnTo>
                <a:lnTo>
                  <a:pt x="287" y="68"/>
                </a:lnTo>
                <a:lnTo>
                  <a:pt x="288" y="68"/>
                </a:lnTo>
                <a:lnTo>
                  <a:pt x="289" y="69"/>
                </a:lnTo>
                <a:lnTo>
                  <a:pt x="290" y="70"/>
                </a:lnTo>
                <a:lnTo>
                  <a:pt x="292" y="72"/>
                </a:lnTo>
                <a:lnTo>
                  <a:pt x="295" y="76"/>
                </a:lnTo>
                <a:lnTo>
                  <a:pt x="296" y="77"/>
                </a:lnTo>
                <a:lnTo>
                  <a:pt x="297" y="79"/>
                </a:lnTo>
                <a:lnTo>
                  <a:pt x="299" y="80"/>
                </a:lnTo>
                <a:lnTo>
                  <a:pt x="300" y="81"/>
                </a:lnTo>
                <a:lnTo>
                  <a:pt x="302" y="82"/>
                </a:lnTo>
                <a:lnTo>
                  <a:pt x="305" y="83"/>
                </a:lnTo>
                <a:lnTo>
                  <a:pt x="309" y="85"/>
                </a:lnTo>
                <a:lnTo>
                  <a:pt x="310" y="86"/>
                </a:lnTo>
                <a:lnTo>
                  <a:pt x="312" y="86"/>
                </a:lnTo>
                <a:lnTo>
                  <a:pt x="313" y="87"/>
                </a:lnTo>
                <a:lnTo>
                  <a:pt x="314" y="88"/>
                </a:lnTo>
                <a:lnTo>
                  <a:pt x="318" y="91"/>
                </a:lnTo>
                <a:lnTo>
                  <a:pt x="319" y="92"/>
                </a:lnTo>
                <a:lnTo>
                  <a:pt x="321" y="93"/>
                </a:lnTo>
                <a:lnTo>
                  <a:pt x="322" y="94"/>
                </a:lnTo>
                <a:lnTo>
                  <a:pt x="324" y="95"/>
                </a:lnTo>
                <a:lnTo>
                  <a:pt x="327" y="96"/>
                </a:lnTo>
                <a:lnTo>
                  <a:pt x="330" y="97"/>
                </a:lnTo>
                <a:lnTo>
                  <a:pt x="333" y="99"/>
                </a:lnTo>
                <a:lnTo>
                  <a:pt x="335" y="100"/>
                </a:lnTo>
                <a:lnTo>
                  <a:pt x="336" y="100"/>
                </a:lnTo>
                <a:lnTo>
                  <a:pt x="338" y="102"/>
                </a:lnTo>
                <a:lnTo>
                  <a:pt x="343" y="106"/>
                </a:lnTo>
                <a:lnTo>
                  <a:pt x="345" y="107"/>
                </a:lnTo>
                <a:lnTo>
                  <a:pt x="346" y="108"/>
                </a:lnTo>
                <a:lnTo>
                  <a:pt x="347" y="108"/>
                </a:lnTo>
                <a:lnTo>
                  <a:pt x="348" y="109"/>
                </a:lnTo>
                <a:lnTo>
                  <a:pt x="349" y="109"/>
                </a:lnTo>
                <a:lnTo>
                  <a:pt x="350" y="109"/>
                </a:lnTo>
                <a:lnTo>
                  <a:pt x="352" y="109"/>
                </a:lnTo>
                <a:lnTo>
                  <a:pt x="354" y="109"/>
                </a:lnTo>
                <a:lnTo>
                  <a:pt x="356" y="108"/>
                </a:lnTo>
                <a:lnTo>
                  <a:pt x="360" y="107"/>
                </a:lnTo>
                <a:lnTo>
                  <a:pt x="361" y="107"/>
                </a:lnTo>
                <a:lnTo>
                  <a:pt x="363" y="107"/>
                </a:lnTo>
                <a:lnTo>
                  <a:pt x="366" y="105"/>
                </a:lnTo>
                <a:lnTo>
                  <a:pt x="367" y="105"/>
                </a:lnTo>
                <a:lnTo>
                  <a:pt x="367" y="105"/>
                </a:lnTo>
                <a:lnTo>
                  <a:pt x="368" y="105"/>
                </a:lnTo>
                <a:lnTo>
                  <a:pt x="369" y="105"/>
                </a:lnTo>
                <a:lnTo>
                  <a:pt x="371" y="106"/>
                </a:lnTo>
                <a:lnTo>
                  <a:pt x="372" y="106"/>
                </a:lnTo>
                <a:lnTo>
                  <a:pt x="372" y="106"/>
                </a:lnTo>
                <a:lnTo>
                  <a:pt x="373" y="107"/>
                </a:lnTo>
                <a:lnTo>
                  <a:pt x="375" y="107"/>
                </a:lnTo>
                <a:lnTo>
                  <a:pt x="377" y="106"/>
                </a:lnTo>
                <a:lnTo>
                  <a:pt x="381" y="106"/>
                </a:lnTo>
                <a:lnTo>
                  <a:pt x="384" y="106"/>
                </a:lnTo>
                <a:lnTo>
                  <a:pt x="385" y="105"/>
                </a:lnTo>
                <a:lnTo>
                  <a:pt x="386" y="106"/>
                </a:lnTo>
                <a:lnTo>
                  <a:pt x="388" y="106"/>
                </a:lnTo>
                <a:lnTo>
                  <a:pt x="390" y="106"/>
                </a:lnTo>
                <a:lnTo>
                  <a:pt x="393" y="107"/>
                </a:lnTo>
                <a:lnTo>
                  <a:pt x="395" y="107"/>
                </a:lnTo>
                <a:lnTo>
                  <a:pt x="396" y="107"/>
                </a:lnTo>
                <a:lnTo>
                  <a:pt x="397" y="107"/>
                </a:lnTo>
                <a:lnTo>
                  <a:pt x="398" y="107"/>
                </a:lnTo>
                <a:lnTo>
                  <a:pt x="399" y="107"/>
                </a:lnTo>
                <a:lnTo>
                  <a:pt x="400" y="107"/>
                </a:lnTo>
                <a:lnTo>
                  <a:pt x="400" y="107"/>
                </a:lnTo>
                <a:lnTo>
                  <a:pt x="401" y="106"/>
                </a:lnTo>
                <a:lnTo>
                  <a:pt x="401" y="105"/>
                </a:lnTo>
                <a:lnTo>
                  <a:pt x="401" y="105"/>
                </a:lnTo>
                <a:lnTo>
                  <a:pt x="401" y="104"/>
                </a:lnTo>
                <a:lnTo>
                  <a:pt x="401" y="103"/>
                </a:lnTo>
                <a:lnTo>
                  <a:pt x="400" y="100"/>
                </a:lnTo>
                <a:lnTo>
                  <a:pt x="400" y="98"/>
                </a:lnTo>
                <a:lnTo>
                  <a:pt x="400" y="98"/>
                </a:lnTo>
                <a:lnTo>
                  <a:pt x="400" y="97"/>
                </a:lnTo>
                <a:lnTo>
                  <a:pt x="400" y="96"/>
                </a:lnTo>
                <a:lnTo>
                  <a:pt x="400" y="95"/>
                </a:lnTo>
                <a:lnTo>
                  <a:pt x="401" y="94"/>
                </a:lnTo>
                <a:lnTo>
                  <a:pt x="401" y="94"/>
                </a:lnTo>
                <a:lnTo>
                  <a:pt x="402" y="93"/>
                </a:lnTo>
                <a:lnTo>
                  <a:pt x="403" y="92"/>
                </a:lnTo>
                <a:lnTo>
                  <a:pt x="405" y="90"/>
                </a:lnTo>
                <a:lnTo>
                  <a:pt x="407" y="89"/>
                </a:lnTo>
                <a:lnTo>
                  <a:pt x="408" y="88"/>
                </a:lnTo>
                <a:lnTo>
                  <a:pt x="409" y="87"/>
                </a:lnTo>
                <a:lnTo>
                  <a:pt x="409" y="86"/>
                </a:lnTo>
                <a:lnTo>
                  <a:pt x="409" y="86"/>
                </a:lnTo>
                <a:lnTo>
                  <a:pt x="410" y="85"/>
                </a:lnTo>
                <a:lnTo>
                  <a:pt x="410" y="84"/>
                </a:lnTo>
                <a:lnTo>
                  <a:pt x="410" y="80"/>
                </a:lnTo>
                <a:lnTo>
                  <a:pt x="410" y="79"/>
                </a:lnTo>
                <a:lnTo>
                  <a:pt x="410" y="78"/>
                </a:lnTo>
                <a:lnTo>
                  <a:pt x="411" y="77"/>
                </a:lnTo>
                <a:lnTo>
                  <a:pt x="411" y="76"/>
                </a:lnTo>
                <a:lnTo>
                  <a:pt x="412" y="75"/>
                </a:lnTo>
                <a:lnTo>
                  <a:pt x="413" y="74"/>
                </a:lnTo>
                <a:lnTo>
                  <a:pt x="414" y="73"/>
                </a:lnTo>
                <a:lnTo>
                  <a:pt x="415" y="72"/>
                </a:lnTo>
                <a:lnTo>
                  <a:pt x="417" y="71"/>
                </a:lnTo>
                <a:lnTo>
                  <a:pt x="420" y="69"/>
                </a:lnTo>
                <a:lnTo>
                  <a:pt x="422" y="68"/>
                </a:lnTo>
                <a:lnTo>
                  <a:pt x="424" y="66"/>
                </a:lnTo>
                <a:lnTo>
                  <a:pt x="428" y="63"/>
                </a:lnTo>
                <a:lnTo>
                  <a:pt x="430" y="62"/>
                </a:lnTo>
                <a:lnTo>
                  <a:pt x="431" y="61"/>
                </a:lnTo>
                <a:lnTo>
                  <a:pt x="434" y="60"/>
                </a:lnTo>
                <a:lnTo>
                  <a:pt x="438" y="58"/>
                </a:lnTo>
                <a:lnTo>
                  <a:pt x="442" y="56"/>
                </a:lnTo>
                <a:lnTo>
                  <a:pt x="443" y="56"/>
                </a:lnTo>
                <a:lnTo>
                  <a:pt x="444" y="54"/>
                </a:lnTo>
                <a:lnTo>
                  <a:pt x="445" y="54"/>
                </a:lnTo>
                <a:lnTo>
                  <a:pt x="448" y="52"/>
                </a:lnTo>
                <a:lnTo>
                  <a:pt x="451" y="51"/>
                </a:lnTo>
                <a:lnTo>
                  <a:pt x="453" y="50"/>
                </a:lnTo>
                <a:lnTo>
                  <a:pt x="455" y="49"/>
                </a:lnTo>
                <a:lnTo>
                  <a:pt x="457" y="47"/>
                </a:lnTo>
                <a:lnTo>
                  <a:pt x="458" y="46"/>
                </a:lnTo>
                <a:lnTo>
                  <a:pt x="460" y="45"/>
                </a:lnTo>
                <a:lnTo>
                  <a:pt x="461" y="43"/>
                </a:lnTo>
                <a:lnTo>
                  <a:pt x="462" y="42"/>
                </a:lnTo>
                <a:lnTo>
                  <a:pt x="462" y="41"/>
                </a:lnTo>
                <a:lnTo>
                  <a:pt x="463" y="39"/>
                </a:lnTo>
                <a:lnTo>
                  <a:pt x="466" y="34"/>
                </a:lnTo>
                <a:lnTo>
                  <a:pt x="466" y="32"/>
                </a:lnTo>
                <a:lnTo>
                  <a:pt x="467" y="32"/>
                </a:lnTo>
                <a:lnTo>
                  <a:pt x="468" y="31"/>
                </a:lnTo>
                <a:lnTo>
                  <a:pt x="468" y="30"/>
                </a:lnTo>
                <a:lnTo>
                  <a:pt x="469" y="29"/>
                </a:lnTo>
                <a:lnTo>
                  <a:pt x="470" y="29"/>
                </a:lnTo>
                <a:lnTo>
                  <a:pt x="471" y="29"/>
                </a:lnTo>
                <a:lnTo>
                  <a:pt x="471" y="28"/>
                </a:lnTo>
                <a:lnTo>
                  <a:pt x="472" y="28"/>
                </a:lnTo>
                <a:lnTo>
                  <a:pt x="473" y="28"/>
                </a:lnTo>
                <a:lnTo>
                  <a:pt x="474" y="28"/>
                </a:lnTo>
                <a:lnTo>
                  <a:pt x="475" y="28"/>
                </a:lnTo>
                <a:lnTo>
                  <a:pt x="476" y="29"/>
                </a:lnTo>
                <a:lnTo>
                  <a:pt x="477" y="29"/>
                </a:lnTo>
                <a:lnTo>
                  <a:pt x="478" y="30"/>
                </a:lnTo>
                <a:lnTo>
                  <a:pt x="480" y="31"/>
                </a:lnTo>
                <a:lnTo>
                  <a:pt x="481" y="31"/>
                </a:lnTo>
                <a:lnTo>
                  <a:pt x="484" y="33"/>
                </a:lnTo>
                <a:lnTo>
                  <a:pt x="487" y="35"/>
                </a:lnTo>
                <a:lnTo>
                  <a:pt x="489" y="36"/>
                </a:lnTo>
                <a:lnTo>
                  <a:pt x="492" y="37"/>
                </a:lnTo>
                <a:lnTo>
                  <a:pt x="499" y="40"/>
                </a:lnTo>
                <a:lnTo>
                  <a:pt x="501" y="41"/>
                </a:lnTo>
                <a:lnTo>
                  <a:pt x="503" y="41"/>
                </a:lnTo>
                <a:lnTo>
                  <a:pt x="505" y="42"/>
                </a:lnTo>
                <a:lnTo>
                  <a:pt x="506" y="42"/>
                </a:lnTo>
                <a:lnTo>
                  <a:pt x="507" y="42"/>
                </a:lnTo>
                <a:lnTo>
                  <a:pt x="507" y="42"/>
                </a:lnTo>
                <a:lnTo>
                  <a:pt x="508" y="41"/>
                </a:lnTo>
                <a:lnTo>
                  <a:pt x="508" y="41"/>
                </a:lnTo>
                <a:lnTo>
                  <a:pt x="509" y="41"/>
                </a:lnTo>
                <a:lnTo>
                  <a:pt x="510" y="42"/>
                </a:lnTo>
                <a:lnTo>
                  <a:pt x="511" y="42"/>
                </a:lnTo>
                <a:lnTo>
                  <a:pt x="512" y="43"/>
                </a:lnTo>
                <a:lnTo>
                  <a:pt x="515" y="45"/>
                </a:lnTo>
                <a:lnTo>
                  <a:pt x="517" y="47"/>
                </a:lnTo>
                <a:lnTo>
                  <a:pt x="518" y="48"/>
                </a:lnTo>
                <a:lnTo>
                  <a:pt x="520" y="49"/>
                </a:lnTo>
                <a:lnTo>
                  <a:pt x="524" y="54"/>
                </a:lnTo>
                <a:lnTo>
                  <a:pt x="526" y="55"/>
                </a:lnTo>
                <a:lnTo>
                  <a:pt x="528" y="57"/>
                </a:lnTo>
                <a:lnTo>
                  <a:pt x="530" y="58"/>
                </a:lnTo>
                <a:lnTo>
                  <a:pt x="531" y="59"/>
                </a:lnTo>
                <a:lnTo>
                  <a:pt x="532" y="60"/>
                </a:lnTo>
                <a:lnTo>
                  <a:pt x="534" y="61"/>
                </a:lnTo>
                <a:lnTo>
                  <a:pt x="536" y="62"/>
                </a:lnTo>
                <a:lnTo>
                  <a:pt x="538" y="63"/>
                </a:lnTo>
                <a:lnTo>
                  <a:pt x="543" y="65"/>
                </a:lnTo>
                <a:lnTo>
                  <a:pt x="548" y="66"/>
                </a:lnTo>
                <a:lnTo>
                  <a:pt x="552" y="67"/>
                </a:lnTo>
                <a:lnTo>
                  <a:pt x="553" y="68"/>
                </a:lnTo>
                <a:lnTo>
                  <a:pt x="554" y="68"/>
                </a:lnTo>
                <a:lnTo>
                  <a:pt x="556" y="68"/>
                </a:lnTo>
                <a:lnTo>
                  <a:pt x="557" y="68"/>
                </a:lnTo>
                <a:lnTo>
                  <a:pt x="558" y="68"/>
                </a:lnTo>
                <a:lnTo>
                  <a:pt x="559" y="68"/>
                </a:lnTo>
                <a:lnTo>
                  <a:pt x="560" y="68"/>
                </a:lnTo>
                <a:lnTo>
                  <a:pt x="561" y="67"/>
                </a:lnTo>
                <a:lnTo>
                  <a:pt x="562" y="67"/>
                </a:lnTo>
                <a:lnTo>
                  <a:pt x="563" y="67"/>
                </a:lnTo>
                <a:lnTo>
                  <a:pt x="564" y="66"/>
                </a:lnTo>
                <a:lnTo>
                  <a:pt x="566" y="65"/>
                </a:lnTo>
                <a:lnTo>
                  <a:pt x="567" y="63"/>
                </a:lnTo>
                <a:lnTo>
                  <a:pt x="568" y="62"/>
                </a:lnTo>
                <a:lnTo>
                  <a:pt x="570" y="60"/>
                </a:lnTo>
                <a:lnTo>
                  <a:pt x="575" y="52"/>
                </a:lnTo>
                <a:lnTo>
                  <a:pt x="576" y="50"/>
                </a:lnTo>
                <a:lnTo>
                  <a:pt x="578" y="49"/>
                </a:lnTo>
                <a:lnTo>
                  <a:pt x="579" y="48"/>
                </a:lnTo>
                <a:lnTo>
                  <a:pt x="580" y="46"/>
                </a:lnTo>
                <a:lnTo>
                  <a:pt x="585" y="43"/>
                </a:lnTo>
                <a:lnTo>
                  <a:pt x="587" y="40"/>
                </a:lnTo>
                <a:lnTo>
                  <a:pt x="589" y="38"/>
                </a:lnTo>
                <a:lnTo>
                  <a:pt x="591" y="36"/>
                </a:lnTo>
                <a:lnTo>
                  <a:pt x="592" y="35"/>
                </a:lnTo>
                <a:lnTo>
                  <a:pt x="594" y="32"/>
                </a:lnTo>
                <a:lnTo>
                  <a:pt x="595" y="30"/>
                </a:lnTo>
                <a:lnTo>
                  <a:pt x="596" y="28"/>
                </a:lnTo>
                <a:lnTo>
                  <a:pt x="597" y="26"/>
                </a:lnTo>
                <a:lnTo>
                  <a:pt x="598" y="24"/>
                </a:lnTo>
                <a:lnTo>
                  <a:pt x="601" y="17"/>
                </a:lnTo>
                <a:lnTo>
                  <a:pt x="601" y="16"/>
                </a:lnTo>
                <a:lnTo>
                  <a:pt x="602" y="14"/>
                </a:lnTo>
                <a:lnTo>
                  <a:pt x="603" y="12"/>
                </a:lnTo>
                <a:lnTo>
                  <a:pt x="604" y="11"/>
                </a:lnTo>
                <a:lnTo>
                  <a:pt x="605" y="10"/>
                </a:lnTo>
                <a:lnTo>
                  <a:pt x="606" y="8"/>
                </a:lnTo>
                <a:lnTo>
                  <a:pt x="608" y="7"/>
                </a:lnTo>
                <a:lnTo>
                  <a:pt x="609" y="6"/>
                </a:lnTo>
                <a:lnTo>
                  <a:pt x="611" y="5"/>
                </a:lnTo>
                <a:lnTo>
                  <a:pt x="613" y="4"/>
                </a:lnTo>
                <a:lnTo>
                  <a:pt x="614" y="3"/>
                </a:lnTo>
                <a:lnTo>
                  <a:pt x="616" y="2"/>
                </a:lnTo>
                <a:lnTo>
                  <a:pt x="617" y="1"/>
                </a:lnTo>
                <a:lnTo>
                  <a:pt x="618" y="1"/>
                </a:lnTo>
                <a:lnTo>
                  <a:pt x="619" y="0"/>
                </a:lnTo>
                <a:lnTo>
                  <a:pt x="621" y="0"/>
                </a:lnTo>
                <a:lnTo>
                  <a:pt x="622" y="0"/>
                </a:lnTo>
                <a:lnTo>
                  <a:pt x="623" y="0"/>
                </a:lnTo>
                <a:lnTo>
                  <a:pt x="624" y="0"/>
                </a:lnTo>
                <a:lnTo>
                  <a:pt x="625" y="1"/>
                </a:lnTo>
                <a:lnTo>
                  <a:pt x="625" y="1"/>
                </a:lnTo>
                <a:lnTo>
                  <a:pt x="626" y="2"/>
                </a:lnTo>
                <a:lnTo>
                  <a:pt x="626" y="2"/>
                </a:lnTo>
                <a:lnTo>
                  <a:pt x="626" y="2"/>
                </a:lnTo>
                <a:lnTo>
                  <a:pt x="626" y="4"/>
                </a:lnTo>
                <a:lnTo>
                  <a:pt x="626" y="6"/>
                </a:lnTo>
                <a:lnTo>
                  <a:pt x="626" y="8"/>
                </a:lnTo>
                <a:lnTo>
                  <a:pt x="626" y="10"/>
                </a:lnTo>
                <a:lnTo>
                  <a:pt x="625" y="12"/>
                </a:lnTo>
                <a:lnTo>
                  <a:pt x="625" y="14"/>
                </a:lnTo>
                <a:lnTo>
                  <a:pt x="624" y="16"/>
                </a:lnTo>
                <a:lnTo>
                  <a:pt x="624" y="18"/>
                </a:lnTo>
                <a:lnTo>
                  <a:pt x="621" y="24"/>
                </a:lnTo>
                <a:lnTo>
                  <a:pt x="620" y="29"/>
                </a:lnTo>
                <a:lnTo>
                  <a:pt x="616" y="40"/>
                </a:lnTo>
                <a:lnTo>
                  <a:pt x="614" y="45"/>
                </a:lnTo>
                <a:lnTo>
                  <a:pt x="613" y="47"/>
                </a:lnTo>
                <a:lnTo>
                  <a:pt x="612" y="51"/>
                </a:lnTo>
                <a:lnTo>
                  <a:pt x="610" y="56"/>
                </a:lnTo>
                <a:lnTo>
                  <a:pt x="609" y="57"/>
                </a:lnTo>
                <a:lnTo>
                  <a:pt x="607" y="60"/>
                </a:lnTo>
                <a:lnTo>
                  <a:pt x="607" y="61"/>
                </a:lnTo>
                <a:lnTo>
                  <a:pt x="607" y="62"/>
                </a:lnTo>
                <a:lnTo>
                  <a:pt x="606" y="63"/>
                </a:lnTo>
                <a:lnTo>
                  <a:pt x="606" y="64"/>
                </a:lnTo>
                <a:lnTo>
                  <a:pt x="606" y="66"/>
                </a:lnTo>
                <a:lnTo>
                  <a:pt x="606" y="68"/>
                </a:lnTo>
                <a:lnTo>
                  <a:pt x="607" y="73"/>
                </a:lnTo>
                <a:lnTo>
                  <a:pt x="607" y="74"/>
                </a:lnTo>
                <a:lnTo>
                  <a:pt x="607" y="76"/>
                </a:lnTo>
                <a:lnTo>
                  <a:pt x="607" y="77"/>
                </a:lnTo>
                <a:lnTo>
                  <a:pt x="607" y="78"/>
                </a:lnTo>
                <a:lnTo>
                  <a:pt x="605" y="82"/>
                </a:lnTo>
                <a:lnTo>
                  <a:pt x="605" y="84"/>
                </a:lnTo>
                <a:lnTo>
                  <a:pt x="605" y="85"/>
                </a:lnTo>
                <a:lnTo>
                  <a:pt x="605" y="86"/>
                </a:lnTo>
                <a:lnTo>
                  <a:pt x="604" y="87"/>
                </a:lnTo>
                <a:lnTo>
                  <a:pt x="605" y="89"/>
                </a:lnTo>
                <a:lnTo>
                  <a:pt x="605" y="90"/>
                </a:lnTo>
                <a:lnTo>
                  <a:pt x="605" y="93"/>
                </a:lnTo>
                <a:lnTo>
                  <a:pt x="606" y="95"/>
                </a:lnTo>
                <a:lnTo>
                  <a:pt x="606" y="100"/>
                </a:lnTo>
                <a:lnTo>
                  <a:pt x="606" y="102"/>
                </a:lnTo>
                <a:lnTo>
                  <a:pt x="606" y="103"/>
                </a:lnTo>
                <a:lnTo>
                  <a:pt x="606" y="104"/>
                </a:lnTo>
                <a:lnTo>
                  <a:pt x="606" y="106"/>
                </a:lnTo>
                <a:lnTo>
                  <a:pt x="605" y="108"/>
                </a:lnTo>
                <a:lnTo>
                  <a:pt x="604" y="109"/>
                </a:lnTo>
                <a:lnTo>
                  <a:pt x="604" y="110"/>
                </a:lnTo>
                <a:lnTo>
                  <a:pt x="603" y="111"/>
                </a:lnTo>
                <a:lnTo>
                  <a:pt x="602" y="112"/>
                </a:lnTo>
                <a:lnTo>
                  <a:pt x="601" y="113"/>
                </a:lnTo>
                <a:lnTo>
                  <a:pt x="600" y="115"/>
                </a:lnTo>
                <a:lnTo>
                  <a:pt x="595" y="118"/>
                </a:lnTo>
                <a:lnTo>
                  <a:pt x="594" y="120"/>
                </a:lnTo>
                <a:lnTo>
                  <a:pt x="590" y="123"/>
                </a:lnTo>
                <a:lnTo>
                  <a:pt x="589" y="124"/>
                </a:lnTo>
                <a:lnTo>
                  <a:pt x="588" y="126"/>
                </a:lnTo>
                <a:lnTo>
                  <a:pt x="587" y="127"/>
                </a:lnTo>
                <a:lnTo>
                  <a:pt x="586" y="129"/>
                </a:lnTo>
                <a:lnTo>
                  <a:pt x="584" y="130"/>
                </a:lnTo>
                <a:lnTo>
                  <a:pt x="584" y="131"/>
                </a:lnTo>
                <a:lnTo>
                  <a:pt x="583" y="131"/>
                </a:lnTo>
                <a:lnTo>
                  <a:pt x="582" y="132"/>
                </a:lnTo>
                <a:lnTo>
                  <a:pt x="581" y="132"/>
                </a:lnTo>
                <a:lnTo>
                  <a:pt x="579" y="133"/>
                </a:lnTo>
                <a:lnTo>
                  <a:pt x="576" y="133"/>
                </a:lnTo>
                <a:lnTo>
                  <a:pt x="574" y="133"/>
                </a:lnTo>
                <a:lnTo>
                  <a:pt x="573" y="134"/>
                </a:lnTo>
                <a:lnTo>
                  <a:pt x="572" y="134"/>
                </a:lnTo>
                <a:lnTo>
                  <a:pt x="571" y="135"/>
                </a:lnTo>
                <a:lnTo>
                  <a:pt x="571" y="135"/>
                </a:lnTo>
                <a:lnTo>
                  <a:pt x="570" y="136"/>
                </a:lnTo>
                <a:lnTo>
                  <a:pt x="570" y="136"/>
                </a:lnTo>
                <a:lnTo>
                  <a:pt x="570" y="137"/>
                </a:lnTo>
                <a:lnTo>
                  <a:pt x="569" y="137"/>
                </a:lnTo>
                <a:lnTo>
                  <a:pt x="569" y="138"/>
                </a:lnTo>
                <a:lnTo>
                  <a:pt x="569" y="139"/>
                </a:lnTo>
                <a:lnTo>
                  <a:pt x="569" y="140"/>
                </a:lnTo>
                <a:lnTo>
                  <a:pt x="570" y="142"/>
                </a:lnTo>
                <a:lnTo>
                  <a:pt x="570" y="144"/>
                </a:lnTo>
                <a:lnTo>
                  <a:pt x="572" y="149"/>
                </a:lnTo>
                <a:lnTo>
                  <a:pt x="573" y="153"/>
                </a:lnTo>
                <a:lnTo>
                  <a:pt x="574" y="156"/>
                </a:lnTo>
                <a:lnTo>
                  <a:pt x="576" y="163"/>
                </a:lnTo>
                <a:lnTo>
                  <a:pt x="576" y="166"/>
                </a:lnTo>
                <a:lnTo>
                  <a:pt x="577" y="168"/>
                </a:lnTo>
                <a:lnTo>
                  <a:pt x="578" y="172"/>
                </a:lnTo>
                <a:lnTo>
                  <a:pt x="581" y="179"/>
                </a:lnTo>
                <a:lnTo>
                  <a:pt x="583" y="185"/>
                </a:lnTo>
                <a:lnTo>
                  <a:pt x="584" y="187"/>
                </a:lnTo>
                <a:lnTo>
                  <a:pt x="584" y="189"/>
                </a:lnTo>
                <a:lnTo>
                  <a:pt x="585" y="191"/>
                </a:lnTo>
                <a:lnTo>
                  <a:pt x="585" y="197"/>
                </a:lnTo>
                <a:lnTo>
                  <a:pt x="585" y="201"/>
                </a:lnTo>
                <a:lnTo>
                  <a:pt x="586" y="203"/>
                </a:lnTo>
                <a:lnTo>
                  <a:pt x="586" y="205"/>
                </a:lnTo>
                <a:lnTo>
                  <a:pt x="587" y="210"/>
                </a:lnTo>
                <a:lnTo>
                  <a:pt x="587" y="212"/>
                </a:lnTo>
                <a:lnTo>
                  <a:pt x="587" y="213"/>
                </a:lnTo>
                <a:lnTo>
                  <a:pt x="587" y="215"/>
                </a:lnTo>
                <a:lnTo>
                  <a:pt x="587" y="216"/>
                </a:lnTo>
                <a:lnTo>
                  <a:pt x="586" y="217"/>
                </a:lnTo>
                <a:lnTo>
                  <a:pt x="586" y="218"/>
                </a:lnTo>
                <a:lnTo>
                  <a:pt x="585" y="219"/>
                </a:lnTo>
                <a:lnTo>
                  <a:pt x="583" y="223"/>
                </a:lnTo>
                <a:lnTo>
                  <a:pt x="581" y="224"/>
                </a:lnTo>
                <a:lnTo>
                  <a:pt x="581" y="226"/>
                </a:lnTo>
                <a:lnTo>
                  <a:pt x="580" y="227"/>
                </a:lnTo>
                <a:lnTo>
                  <a:pt x="580" y="228"/>
                </a:lnTo>
                <a:lnTo>
                  <a:pt x="580" y="230"/>
                </a:lnTo>
                <a:lnTo>
                  <a:pt x="579" y="231"/>
                </a:lnTo>
                <a:lnTo>
                  <a:pt x="579" y="233"/>
                </a:lnTo>
                <a:lnTo>
                  <a:pt x="579" y="234"/>
                </a:lnTo>
                <a:lnTo>
                  <a:pt x="579" y="235"/>
                </a:lnTo>
                <a:lnTo>
                  <a:pt x="579" y="238"/>
                </a:lnTo>
                <a:lnTo>
                  <a:pt x="579" y="239"/>
                </a:lnTo>
                <a:lnTo>
                  <a:pt x="579" y="241"/>
                </a:lnTo>
                <a:lnTo>
                  <a:pt x="580" y="242"/>
                </a:lnTo>
                <a:lnTo>
                  <a:pt x="580" y="244"/>
                </a:lnTo>
                <a:lnTo>
                  <a:pt x="581" y="245"/>
                </a:lnTo>
                <a:lnTo>
                  <a:pt x="584" y="250"/>
                </a:lnTo>
                <a:lnTo>
                  <a:pt x="585" y="252"/>
                </a:lnTo>
                <a:lnTo>
                  <a:pt x="586" y="253"/>
                </a:lnTo>
                <a:lnTo>
                  <a:pt x="586" y="254"/>
                </a:lnTo>
                <a:lnTo>
                  <a:pt x="587" y="256"/>
                </a:lnTo>
                <a:lnTo>
                  <a:pt x="588" y="260"/>
                </a:lnTo>
                <a:lnTo>
                  <a:pt x="589" y="262"/>
                </a:lnTo>
                <a:lnTo>
                  <a:pt x="590" y="265"/>
                </a:lnTo>
                <a:lnTo>
                  <a:pt x="592" y="268"/>
                </a:lnTo>
                <a:lnTo>
                  <a:pt x="593" y="269"/>
                </a:lnTo>
                <a:lnTo>
                  <a:pt x="594" y="271"/>
                </a:lnTo>
                <a:lnTo>
                  <a:pt x="596" y="274"/>
                </a:lnTo>
                <a:lnTo>
                  <a:pt x="599" y="277"/>
                </a:lnTo>
                <a:lnTo>
                  <a:pt x="602" y="280"/>
                </a:lnTo>
                <a:lnTo>
                  <a:pt x="603" y="281"/>
                </a:lnTo>
                <a:lnTo>
                  <a:pt x="604" y="283"/>
                </a:lnTo>
                <a:lnTo>
                  <a:pt x="605" y="284"/>
                </a:lnTo>
                <a:lnTo>
                  <a:pt x="605" y="285"/>
                </a:lnTo>
                <a:lnTo>
                  <a:pt x="605" y="286"/>
                </a:lnTo>
                <a:lnTo>
                  <a:pt x="606" y="290"/>
                </a:lnTo>
                <a:lnTo>
                  <a:pt x="606" y="291"/>
                </a:lnTo>
                <a:lnTo>
                  <a:pt x="606" y="292"/>
                </a:lnTo>
                <a:lnTo>
                  <a:pt x="608" y="296"/>
                </a:lnTo>
                <a:lnTo>
                  <a:pt x="608" y="297"/>
                </a:lnTo>
                <a:lnTo>
                  <a:pt x="608" y="298"/>
                </a:lnTo>
                <a:lnTo>
                  <a:pt x="608" y="299"/>
                </a:lnTo>
                <a:lnTo>
                  <a:pt x="608" y="301"/>
                </a:lnTo>
                <a:lnTo>
                  <a:pt x="608" y="302"/>
                </a:lnTo>
                <a:lnTo>
                  <a:pt x="607" y="305"/>
                </a:lnTo>
                <a:lnTo>
                  <a:pt x="606" y="306"/>
                </a:lnTo>
                <a:lnTo>
                  <a:pt x="606" y="307"/>
                </a:lnTo>
                <a:lnTo>
                  <a:pt x="606" y="308"/>
                </a:lnTo>
                <a:lnTo>
                  <a:pt x="607" y="308"/>
                </a:lnTo>
                <a:lnTo>
                  <a:pt x="607" y="308"/>
                </a:lnTo>
                <a:lnTo>
                  <a:pt x="607" y="309"/>
                </a:lnTo>
                <a:lnTo>
                  <a:pt x="608" y="309"/>
                </a:lnTo>
                <a:lnTo>
                  <a:pt x="608" y="309"/>
                </a:lnTo>
                <a:lnTo>
                  <a:pt x="609" y="309"/>
                </a:lnTo>
                <a:lnTo>
                  <a:pt x="611" y="310"/>
                </a:lnTo>
                <a:lnTo>
                  <a:pt x="612" y="310"/>
                </a:lnTo>
                <a:lnTo>
                  <a:pt x="616" y="311"/>
                </a:lnTo>
                <a:lnTo>
                  <a:pt x="618" y="311"/>
                </a:lnTo>
                <a:lnTo>
                  <a:pt x="618" y="312"/>
                </a:lnTo>
                <a:lnTo>
                  <a:pt x="619" y="312"/>
                </a:lnTo>
                <a:lnTo>
                  <a:pt x="620" y="313"/>
                </a:lnTo>
                <a:lnTo>
                  <a:pt x="621" y="314"/>
                </a:lnTo>
                <a:lnTo>
                  <a:pt x="622" y="315"/>
                </a:lnTo>
                <a:lnTo>
                  <a:pt x="623" y="315"/>
                </a:lnTo>
                <a:lnTo>
                  <a:pt x="624" y="316"/>
                </a:lnTo>
                <a:lnTo>
                  <a:pt x="624" y="318"/>
                </a:lnTo>
                <a:lnTo>
                  <a:pt x="625" y="319"/>
                </a:lnTo>
                <a:lnTo>
                  <a:pt x="625" y="320"/>
                </a:lnTo>
                <a:lnTo>
                  <a:pt x="626" y="322"/>
                </a:lnTo>
                <a:lnTo>
                  <a:pt x="626" y="327"/>
                </a:lnTo>
                <a:lnTo>
                  <a:pt x="626" y="329"/>
                </a:lnTo>
                <a:lnTo>
                  <a:pt x="626" y="330"/>
                </a:lnTo>
                <a:lnTo>
                  <a:pt x="626" y="333"/>
                </a:lnTo>
                <a:lnTo>
                  <a:pt x="626" y="335"/>
                </a:lnTo>
                <a:lnTo>
                  <a:pt x="625" y="338"/>
                </a:lnTo>
                <a:lnTo>
                  <a:pt x="625" y="340"/>
                </a:lnTo>
                <a:lnTo>
                  <a:pt x="624" y="341"/>
                </a:lnTo>
                <a:lnTo>
                  <a:pt x="624" y="342"/>
                </a:lnTo>
                <a:lnTo>
                  <a:pt x="623" y="344"/>
                </a:lnTo>
                <a:lnTo>
                  <a:pt x="622" y="345"/>
                </a:lnTo>
                <a:lnTo>
                  <a:pt x="619" y="349"/>
                </a:lnTo>
                <a:lnTo>
                  <a:pt x="615" y="354"/>
                </a:lnTo>
                <a:lnTo>
                  <a:pt x="615" y="355"/>
                </a:lnTo>
                <a:lnTo>
                  <a:pt x="614" y="356"/>
                </a:lnTo>
                <a:lnTo>
                  <a:pt x="613" y="357"/>
                </a:lnTo>
                <a:lnTo>
                  <a:pt x="612" y="359"/>
                </a:lnTo>
                <a:lnTo>
                  <a:pt x="612" y="360"/>
                </a:lnTo>
                <a:lnTo>
                  <a:pt x="611" y="362"/>
                </a:lnTo>
                <a:lnTo>
                  <a:pt x="611" y="363"/>
                </a:lnTo>
                <a:lnTo>
                  <a:pt x="611" y="365"/>
                </a:lnTo>
                <a:lnTo>
                  <a:pt x="611" y="366"/>
                </a:lnTo>
                <a:lnTo>
                  <a:pt x="611" y="368"/>
                </a:lnTo>
                <a:lnTo>
                  <a:pt x="611" y="369"/>
                </a:lnTo>
                <a:lnTo>
                  <a:pt x="612" y="371"/>
                </a:lnTo>
                <a:lnTo>
                  <a:pt x="614" y="376"/>
                </a:lnTo>
                <a:lnTo>
                  <a:pt x="614" y="377"/>
                </a:lnTo>
                <a:lnTo>
                  <a:pt x="614" y="377"/>
                </a:lnTo>
                <a:lnTo>
                  <a:pt x="614" y="379"/>
                </a:lnTo>
                <a:lnTo>
                  <a:pt x="613" y="381"/>
                </a:lnTo>
                <a:lnTo>
                  <a:pt x="612" y="385"/>
                </a:lnTo>
                <a:lnTo>
                  <a:pt x="611" y="388"/>
                </a:lnTo>
                <a:lnTo>
                  <a:pt x="611" y="391"/>
                </a:lnTo>
                <a:lnTo>
                  <a:pt x="611" y="394"/>
                </a:lnTo>
                <a:lnTo>
                  <a:pt x="611" y="395"/>
                </a:lnTo>
                <a:lnTo>
                  <a:pt x="611" y="395"/>
                </a:lnTo>
                <a:lnTo>
                  <a:pt x="611" y="395"/>
                </a:lnTo>
                <a:lnTo>
                  <a:pt x="610" y="395"/>
                </a:lnTo>
                <a:lnTo>
                  <a:pt x="610" y="395"/>
                </a:lnTo>
                <a:lnTo>
                  <a:pt x="608" y="396"/>
                </a:lnTo>
                <a:lnTo>
                  <a:pt x="606" y="396"/>
                </a:lnTo>
                <a:lnTo>
                  <a:pt x="604" y="395"/>
                </a:lnTo>
                <a:lnTo>
                  <a:pt x="602" y="395"/>
                </a:lnTo>
                <a:lnTo>
                  <a:pt x="600" y="395"/>
                </a:lnTo>
                <a:lnTo>
                  <a:pt x="598" y="394"/>
                </a:lnTo>
                <a:lnTo>
                  <a:pt x="595" y="393"/>
                </a:lnTo>
                <a:lnTo>
                  <a:pt x="593" y="392"/>
                </a:lnTo>
                <a:lnTo>
                  <a:pt x="590" y="391"/>
                </a:lnTo>
                <a:lnTo>
                  <a:pt x="588" y="390"/>
                </a:lnTo>
                <a:lnTo>
                  <a:pt x="586" y="389"/>
                </a:lnTo>
                <a:lnTo>
                  <a:pt x="576" y="385"/>
                </a:lnTo>
                <a:lnTo>
                  <a:pt x="572" y="383"/>
                </a:lnTo>
                <a:lnTo>
                  <a:pt x="571" y="382"/>
                </a:lnTo>
                <a:lnTo>
                  <a:pt x="569" y="381"/>
                </a:lnTo>
                <a:lnTo>
                  <a:pt x="567" y="381"/>
                </a:lnTo>
                <a:lnTo>
                  <a:pt x="565" y="380"/>
                </a:lnTo>
                <a:lnTo>
                  <a:pt x="563" y="380"/>
                </a:lnTo>
                <a:lnTo>
                  <a:pt x="562" y="380"/>
                </a:lnTo>
                <a:lnTo>
                  <a:pt x="558" y="379"/>
                </a:lnTo>
                <a:lnTo>
                  <a:pt x="555" y="379"/>
                </a:lnTo>
                <a:lnTo>
                  <a:pt x="553" y="379"/>
                </a:lnTo>
                <a:lnTo>
                  <a:pt x="552" y="379"/>
                </a:lnTo>
                <a:lnTo>
                  <a:pt x="550" y="379"/>
                </a:lnTo>
                <a:lnTo>
                  <a:pt x="546" y="380"/>
                </a:lnTo>
                <a:lnTo>
                  <a:pt x="545" y="380"/>
                </a:lnTo>
                <a:lnTo>
                  <a:pt x="544" y="380"/>
                </a:lnTo>
                <a:lnTo>
                  <a:pt x="543" y="380"/>
                </a:lnTo>
                <a:lnTo>
                  <a:pt x="542" y="380"/>
                </a:lnTo>
                <a:lnTo>
                  <a:pt x="539" y="378"/>
                </a:lnTo>
                <a:lnTo>
                  <a:pt x="537" y="378"/>
                </a:lnTo>
                <a:lnTo>
                  <a:pt x="535" y="378"/>
                </a:lnTo>
                <a:lnTo>
                  <a:pt x="534" y="378"/>
                </a:lnTo>
                <a:lnTo>
                  <a:pt x="533" y="378"/>
                </a:lnTo>
                <a:lnTo>
                  <a:pt x="532" y="378"/>
                </a:lnTo>
                <a:lnTo>
                  <a:pt x="528" y="379"/>
                </a:lnTo>
                <a:lnTo>
                  <a:pt x="526" y="380"/>
                </a:lnTo>
                <a:lnTo>
                  <a:pt x="524" y="380"/>
                </a:lnTo>
                <a:lnTo>
                  <a:pt x="522" y="380"/>
                </a:lnTo>
                <a:lnTo>
                  <a:pt x="518" y="380"/>
                </a:lnTo>
                <a:lnTo>
                  <a:pt x="515" y="379"/>
                </a:lnTo>
                <a:lnTo>
                  <a:pt x="513" y="379"/>
                </a:lnTo>
                <a:lnTo>
                  <a:pt x="509" y="378"/>
                </a:lnTo>
                <a:lnTo>
                  <a:pt x="507" y="377"/>
                </a:lnTo>
                <a:lnTo>
                  <a:pt x="507" y="377"/>
                </a:lnTo>
                <a:lnTo>
                  <a:pt x="506" y="377"/>
                </a:lnTo>
                <a:lnTo>
                  <a:pt x="506" y="377"/>
                </a:lnTo>
                <a:lnTo>
                  <a:pt x="506" y="377"/>
                </a:lnTo>
                <a:lnTo>
                  <a:pt x="505" y="378"/>
                </a:lnTo>
                <a:lnTo>
                  <a:pt x="504" y="379"/>
                </a:lnTo>
                <a:lnTo>
                  <a:pt x="504" y="381"/>
                </a:lnTo>
                <a:lnTo>
                  <a:pt x="503" y="384"/>
                </a:lnTo>
                <a:lnTo>
                  <a:pt x="500" y="395"/>
                </a:lnTo>
                <a:lnTo>
                  <a:pt x="500" y="397"/>
                </a:lnTo>
                <a:lnTo>
                  <a:pt x="499" y="398"/>
                </a:lnTo>
                <a:lnTo>
                  <a:pt x="498" y="400"/>
                </a:lnTo>
                <a:lnTo>
                  <a:pt x="498" y="400"/>
                </a:lnTo>
                <a:lnTo>
                  <a:pt x="497" y="401"/>
                </a:lnTo>
                <a:lnTo>
                  <a:pt x="496" y="402"/>
                </a:lnTo>
                <a:lnTo>
                  <a:pt x="496" y="402"/>
                </a:lnTo>
                <a:lnTo>
                  <a:pt x="495" y="402"/>
                </a:lnTo>
                <a:lnTo>
                  <a:pt x="493" y="402"/>
                </a:lnTo>
                <a:lnTo>
                  <a:pt x="491" y="403"/>
                </a:lnTo>
                <a:lnTo>
                  <a:pt x="488" y="403"/>
                </a:lnTo>
                <a:lnTo>
                  <a:pt x="486" y="402"/>
                </a:lnTo>
                <a:lnTo>
                  <a:pt x="484" y="402"/>
                </a:lnTo>
                <a:lnTo>
                  <a:pt x="478" y="401"/>
                </a:lnTo>
                <a:lnTo>
                  <a:pt x="477" y="401"/>
                </a:lnTo>
                <a:lnTo>
                  <a:pt x="476" y="401"/>
                </a:lnTo>
                <a:lnTo>
                  <a:pt x="475" y="401"/>
                </a:lnTo>
                <a:lnTo>
                  <a:pt x="473" y="401"/>
                </a:lnTo>
                <a:lnTo>
                  <a:pt x="469" y="402"/>
                </a:lnTo>
                <a:lnTo>
                  <a:pt x="467" y="402"/>
                </a:lnTo>
                <a:lnTo>
                  <a:pt x="464" y="403"/>
                </a:lnTo>
                <a:lnTo>
                  <a:pt x="462" y="403"/>
                </a:lnTo>
                <a:lnTo>
                  <a:pt x="461" y="403"/>
                </a:lnTo>
                <a:lnTo>
                  <a:pt x="460" y="403"/>
                </a:lnTo>
                <a:lnTo>
                  <a:pt x="459" y="402"/>
                </a:lnTo>
                <a:lnTo>
                  <a:pt x="458" y="401"/>
                </a:lnTo>
                <a:lnTo>
                  <a:pt x="456" y="401"/>
                </a:lnTo>
                <a:lnTo>
                  <a:pt x="456" y="401"/>
                </a:lnTo>
                <a:lnTo>
                  <a:pt x="455" y="401"/>
                </a:lnTo>
                <a:lnTo>
                  <a:pt x="454" y="401"/>
                </a:lnTo>
                <a:lnTo>
                  <a:pt x="453" y="401"/>
                </a:lnTo>
                <a:lnTo>
                  <a:pt x="452" y="401"/>
                </a:lnTo>
                <a:lnTo>
                  <a:pt x="451" y="402"/>
                </a:lnTo>
                <a:lnTo>
                  <a:pt x="449" y="402"/>
                </a:lnTo>
                <a:lnTo>
                  <a:pt x="448" y="403"/>
                </a:lnTo>
                <a:lnTo>
                  <a:pt x="447" y="404"/>
                </a:lnTo>
                <a:lnTo>
                  <a:pt x="447" y="404"/>
                </a:lnTo>
                <a:lnTo>
                  <a:pt x="444" y="407"/>
                </a:lnTo>
                <a:lnTo>
                  <a:pt x="443" y="409"/>
                </a:lnTo>
                <a:lnTo>
                  <a:pt x="441" y="410"/>
                </a:lnTo>
                <a:lnTo>
                  <a:pt x="440" y="411"/>
                </a:lnTo>
                <a:lnTo>
                  <a:pt x="439" y="412"/>
                </a:lnTo>
                <a:lnTo>
                  <a:pt x="439" y="412"/>
                </a:lnTo>
                <a:lnTo>
                  <a:pt x="438" y="412"/>
                </a:lnTo>
                <a:lnTo>
                  <a:pt x="437" y="412"/>
                </a:lnTo>
                <a:lnTo>
                  <a:pt x="437" y="412"/>
                </a:lnTo>
                <a:lnTo>
                  <a:pt x="436" y="412"/>
                </a:lnTo>
                <a:lnTo>
                  <a:pt x="436" y="412"/>
                </a:lnTo>
                <a:lnTo>
                  <a:pt x="435" y="412"/>
                </a:lnTo>
                <a:lnTo>
                  <a:pt x="435" y="411"/>
                </a:lnTo>
                <a:lnTo>
                  <a:pt x="429" y="403"/>
                </a:lnTo>
                <a:lnTo>
                  <a:pt x="428" y="401"/>
                </a:lnTo>
                <a:lnTo>
                  <a:pt x="426" y="400"/>
                </a:lnTo>
                <a:lnTo>
                  <a:pt x="425" y="399"/>
                </a:lnTo>
                <a:lnTo>
                  <a:pt x="424" y="398"/>
                </a:lnTo>
                <a:lnTo>
                  <a:pt x="420" y="395"/>
                </a:lnTo>
                <a:lnTo>
                  <a:pt x="415" y="392"/>
                </a:lnTo>
                <a:lnTo>
                  <a:pt x="413" y="391"/>
                </a:lnTo>
                <a:lnTo>
                  <a:pt x="411" y="390"/>
                </a:lnTo>
                <a:lnTo>
                  <a:pt x="409" y="389"/>
                </a:lnTo>
                <a:lnTo>
                  <a:pt x="404" y="387"/>
                </a:lnTo>
                <a:lnTo>
                  <a:pt x="398" y="386"/>
                </a:lnTo>
                <a:lnTo>
                  <a:pt x="397" y="385"/>
                </a:lnTo>
                <a:lnTo>
                  <a:pt x="394" y="385"/>
                </a:lnTo>
                <a:lnTo>
                  <a:pt x="393" y="384"/>
                </a:lnTo>
                <a:lnTo>
                  <a:pt x="392" y="384"/>
                </a:lnTo>
                <a:lnTo>
                  <a:pt x="391" y="384"/>
                </a:lnTo>
                <a:lnTo>
                  <a:pt x="389" y="382"/>
                </a:lnTo>
                <a:lnTo>
                  <a:pt x="387" y="381"/>
                </a:lnTo>
                <a:lnTo>
                  <a:pt x="386" y="379"/>
                </a:lnTo>
                <a:lnTo>
                  <a:pt x="384" y="378"/>
                </a:lnTo>
                <a:lnTo>
                  <a:pt x="382" y="375"/>
                </a:lnTo>
                <a:lnTo>
                  <a:pt x="381" y="373"/>
                </a:lnTo>
                <a:lnTo>
                  <a:pt x="379" y="371"/>
                </a:lnTo>
                <a:lnTo>
                  <a:pt x="374" y="365"/>
                </a:lnTo>
                <a:lnTo>
                  <a:pt x="372" y="364"/>
                </a:lnTo>
                <a:lnTo>
                  <a:pt x="370" y="362"/>
                </a:lnTo>
                <a:lnTo>
                  <a:pt x="368" y="361"/>
                </a:lnTo>
                <a:lnTo>
                  <a:pt x="366" y="359"/>
                </a:lnTo>
                <a:lnTo>
                  <a:pt x="364" y="358"/>
                </a:lnTo>
                <a:lnTo>
                  <a:pt x="362" y="357"/>
                </a:lnTo>
                <a:lnTo>
                  <a:pt x="356" y="355"/>
                </a:lnTo>
                <a:lnTo>
                  <a:pt x="351" y="351"/>
                </a:lnTo>
                <a:lnTo>
                  <a:pt x="349" y="351"/>
                </a:lnTo>
                <a:lnTo>
                  <a:pt x="348" y="351"/>
                </a:lnTo>
                <a:lnTo>
                  <a:pt x="344" y="349"/>
                </a:lnTo>
                <a:lnTo>
                  <a:pt x="339" y="348"/>
                </a:lnTo>
                <a:lnTo>
                  <a:pt x="333" y="346"/>
                </a:lnTo>
                <a:lnTo>
                  <a:pt x="332" y="346"/>
                </a:lnTo>
                <a:lnTo>
                  <a:pt x="328" y="344"/>
                </a:lnTo>
                <a:lnTo>
                  <a:pt x="327" y="344"/>
                </a:lnTo>
                <a:lnTo>
                  <a:pt x="326" y="343"/>
                </a:lnTo>
                <a:lnTo>
                  <a:pt x="325" y="343"/>
                </a:lnTo>
                <a:lnTo>
                  <a:pt x="323" y="343"/>
                </a:lnTo>
                <a:lnTo>
                  <a:pt x="317" y="343"/>
                </a:lnTo>
                <a:lnTo>
                  <a:pt x="315" y="343"/>
                </a:lnTo>
                <a:lnTo>
                  <a:pt x="314" y="342"/>
                </a:lnTo>
                <a:lnTo>
                  <a:pt x="313" y="342"/>
                </a:lnTo>
                <a:lnTo>
                  <a:pt x="312" y="342"/>
                </a:lnTo>
                <a:lnTo>
                  <a:pt x="312" y="342"/>
                </a:lnTo>
                <a:lnTo>
                  <a:pt x="311" y="341"/>
                </a:lnTo>
                <a:lnTo>
                  <a:pt x="310" y="341"/>
                </a:lnTo>
                <a:lnTo>
                  <a:pt x="309" y="340"/>
                </a:lnTo>
                <a:lnTo>
                  <a:pt x="307" y="338"/>
                </a:lnTo>
                <a:lnTo>
                  <a:pt x="304" y="334"/>
                </a:lnTo>
                <a:lnTo>
                  <a:pt x="302" y="333"/>
                </a:lnTo>
                <a:lnTo>
                  <a:pt x="300" y="331"/>
                </a:lnTo>
                <a:lnTo>
                  <a:pt x="299" y="330"/>
                </a:lnTo>
                <a:lnTo>
                  <a:pt x="298" y="329"/>
                </a:lnTo>
                <a:lnTo>
                  <a:pt x="297" y="329"/>
                </a:lnTo>
                <a:lnTo>
                  <a:pt x="296" y="328"/>
                </a:lnTo>
                <a:lnTo>
                  <a:pt x="295" y="327"/>
                </a:lnTo>
                <a:lnTo>
                  <a:pt x="293" y="327"/>
                </a:lnTo>
                <a:lnTo>
                  <a:pt x="291" y="326"/>
                </a:lnTo>
                <a:lnTo>
                  <a:pt x="287" y="325"/>
                </a:lnTo>
                <a:lnTo>
                  <a:pt x="284" y="325"/>
                </a:lnTo>
                <a:lnTo>
                  <a:pt x="282" y="324"/>
                </a:lnTo>
                <a:lnTo>
                  <a:pt x="280" y="323"/>
                </a:lnTo>
                <a:lnTo>
                  <a:pt x="279" y="323"/>
                </a:lnTo>
                <a:lnTo>
                  <a:pt x="278" y="322"/>
                </a:lnTo>
                <a:lnTo>
                  <a:pt x="277" y="321"/>
                </a:lnTo>
                <a:lnTo>
                  <a:pt x="276" y="321"/>
                </a:lnTo>
                <a:lnTo>
                  <a:pt x="275" y="320"/>
                </a:lnTo>
                <a:lnTo>
                  <a:pt x="274" y="319"/>
                </a:lnTo>
                <a:lnTo>
                  <a:pt x="273" y="318"/>
                </a:lnTo>
                <a:lnTo>
                  <a:pt x="271" y="315"/>
                </a:lnTo>
                <a:lnTo>
                  <a:pt x="270" y="314"/>
                </a:lnTo>
                <a:lnTo>
                  <a:pt x="269" y="314"/>
                </a:lnTo>
                <a:lnTo>
                  <a:pt x="268" y="313"/>
                </a:lnTo>
                <a:lnTo>
                  <a:pt x="268" y="313"/>
                </a:lnTo>
                <a:lnTo>
                  <a:pt x="267" y="313"/>
                </a:lnTo>
                <a:lnTo>
                  <a:pt x="266" y="313"/>
                </a:lnTo>
                <a:lnTo>
                  <a:pt x="265" y="314"/>
                </a:lnTo>
                <a:lnTo>
                  <a:pt x="264" y="315"/>
                </a:lnTo>
                <a:lnTo>
                  <a:pt x="263" y="316"/>
                </a:lnTo>
                <a:lnTo>
                  <a:pt x="261" y="318"/>
                </a:lnTo>
                <a:lnTo>
                  <a:pt x="260" y="319"/>
                </a:lnTo>
                <a:lnTo>
                  <a:pt x="259" y="321"/>
                </a:lnTo>
                <a:lnTo>
                  <a:pt x="257" y="323"/>
                </a:lnTo>
                <a:lnTo>
                  <a:pt x="256" y="326"/>
                </a:lnTo>
                <a:lnTo>
                  <a:pt x="254" y="330"/>
                </a:lnTo>
                <a:lnTo>
                  <a:pt x="254" y="331"/>
                </a:lnTo>
                <a:lnTo>
                  <a:pt x="253" y="332"/>
                </a:lnTo>
                <a:lnTo>
                  <a:pt x="252" y="334"/>
                </a:lnTo>
                <a:lnTo>
                  <a:pt x="250" y="336"/>
                </a:lnTo>
                <a:lnTo>
                  <a:pt x="248" y="340"/>
                </a:lnTo>
                <a:lnTo>
                  <a:pt x="247" y="340"/>
                </a:lnTo>
                <a:lnTo>
                  <a:pt x="246" y="341"/>
                </a:lnTo>
                <a:lnTo>
                  <a:pt x="245" y="342"/>
                </a:lnTo>
                <a:lnTo>
                  <a:pt x="245" y="342"/>
                </a:lnTo>
                <a:lnTo>
                  <a:pt x="243" y="343"/>
                </a:lnTo>
                <a:lnTo>
                  <a:pt x="242" y="343"/>
                </a:lnTo>
                <a:lnTo>
                  <a:pt x="241" y="343"/>
                </a:lnTo>
                <a:lnTo>
                  <a:pt x="239" y="343"/>
                </a:lnTo>
                <a:lnTo>
                  <a:pt x="237" y="343"/>
                </a:lnTo>
                <a:lnTo>
                  <a:pt x="235" y="343"/>
                </a:lnTo>
                <a:lnTo>
                  <a:pt x="234" y="343"/>
                </a:lnTo>
                <a:lnTo>
                  <a:pt x="233" y="343"/>
                </a:lnTo>
                <a:lnTo>
                  <a:pt x="232" y="342"/>
                </a:lnTo>
                <a:lnTo>
                  <a:pt x="231" y="342"/>
                </a:lnTo>
                <a:lnTo>
                  <a:pt x="229" y="341"/>
                </a:lnTo>
                <a:lnTo>
                  <a:pt x="224" y="339"/>
                </a:lnTo>
                <a:lnTo>
                  <a:pt x="216" y="334"/>
                </a:lnTo>
                <a:lnTo>
                  <a:pt x="213" y="333"/>
                </a:lnTo>
                <a:lnTo>
                  <a:pt x="212" y="332"/>
                </a:lnTo>
                <a:lnTo>
                  <a:pt x="211" y="331"/>
                </a:lnTo>
                <a:lnTo>
                  <a:pt x="210" y="330"/>
                </a:lnTo>
                <a:lnTo>
                  <a:pt x="209" y="329"/>
                </a:lnTo>
                <a:lnTo>
                  <a:pt x="208" y="327"/>
                </a:lnTo>
                <a:lnTo>
                  <a:pt x="207" y="326"/>
                </a:lnTo>
                <a:lnTo>
                  <a:pt x="207" y="325"/>
                </a:lnTo>
                <a:lnTo>
                  <a:pt x="207" y="323"/>
                </a:lnTo>
                <a:lnTo>
                  <a:pt x="207" y="322"/>
                </a:lnTo>
                <a:lnTo>
                  <a:pt x="207" y="320"/>
                </a:lnTo>
                <a:lnTo>
                  <a:pt x="207" y="318"/>
                </a:lnTo>
                <a:lnTo>
                  <a:pt x="208" y="315"/>
                </a:lnTo>
                <a:lnTo>
                  <a:pt x="208" y="314"/>
                </a:lnTo>
                <a:lnTo>
                  <a:pt x="208" y="314"/>
                </a:lnTo>
                <a:lnTo>
                  <a:pt x="208" y="313"/>
                </a:lnTo>
                <a:lnTo>
                  <a:pt x="208" y="312"/>
                </a:lnTo>
                <a:lnTo>
                  <a:pt x="208" y="311"/>
                </a:lnTo>
                <a:lnTo>
                  <a:pt x="207" y="310"/>
                </a:lnTo>
                <a:lnTo>
                  <a:pt x="207" y="310"/>
                </a:lnTo>
                <a:lnTo>
                  <a:pt x="206" y="310"/>
                </a:lnTo>
                <a:lnTo>
                  <a:pt x="203" y="309"/>
                </a:lnTo>
                <a:lnTo>
                  <a:pt x="202" y="309"/>
                </a:lnTo>
                <a:lnTo>
                  <a:pt x="200" y="308"/>
                </a:lnTo>
                <a:lnTo>
                  <a:pt x="199" y="308"/>
                </a:lnTo>
                <a:lnTo>
                  <a:pt x="197" y="307"/>
                </a:lnTo>
                <a:lnTo>
                  <a:pt x="196" y="306"/>
                </a:lnTo>
                <a:lnTo>
                  <a:pt x="194" y="305"/>
                </a:lnTo>
                <a:lnTo>
                  <a:pt x="191" y="303"/>
                </a:lnTo>
                <a:lnTo>
                  <a:pt x="190" y="302"/>
                </a:lnTo>
                <a:lnTo>
                  <a:pt x="188" y="301"/>
                </a:lnTo>
                <a:lnTo>
                  <a:pt x="186" y="301"/>
                </a:lnTo>
                <a:lnTo>
                  <a:pt x="184" y="300"/>
                </a:lnTo>
                <a:lnTo>
                  <a:pt x="182" y="299"/>
                </a:lnTo>
                <a:lnTo>
                  <a:pt x="180" y="299"/>
                </a:lnTo>
                <a:lnTo>
                  <a:pt x="178" y="298"/>
                </a:lnTo>
                <a:lnTo>
                  <a:pt x="177" y="298"/>
                </a:lnTo>
                <a:lnTo>
                  <a:pt x="176" y="297"/>
                </a:lnTo>
                <a:lnTo>
                  <a:pt x="175" y="297"/>
                </a:lnTo>
                <a:lnTo>
                  <a:pt x="174" y="296"/>
                </a:lnTo>
                <a:lnTo>
                  <a:pt x="174" y="296"/>
                </a:lnTo>
                <a:lnTo>
                  <a:pt x="173" y="295"/>
                </a:lnTo>
                <a:lnTo>
                  <a:pt x="173" y="294"/>
                </a:lnTo>
                <a:lnTo>
                  <a:pt x="172" y="293"/>
                </a:lnTo>
                <a:lnTo>
                  <a:pt x="171" y="289"/>
                </a:lnTo>
                <a:lnTo>
                  <a:pt x="171" y="288"/>
                </a:lnTo>
                <a:lnTo>
                  <a:pt x="171" y="288"/>
                </a:lnTo>
                <a:lnTo>
                  <a:pt x="170" y="287"/>
                </a:lnTo>
                <a:lnTo>
                  <a:pt x="170" y="287"/>
                </a:lnTo>
                <a:lnTo>
                  <a:pt x="170" y="286"/>
                </a:lnTo>
                <a:lnTo>
                  <a:pt x="169" y="286"/>
                </a:lnTo>
                <a:lnTo>
                  <a:pt x="168" y="286"/>
                </a:lnTo>
                <a:lnTo>
                  <a:pt x="167" y="285"/>
                </a:lnTo>
                <a:lnTo>
                  <a:pt x="164" y="284"/>
                </a:lnTo>
                <a:lnTo>
                  <a:pt x="162" y="283"/>
                </a:lnTo>
                <a:lnTo>
                  <a:pt x="158" y="283"/>
                </a:lnTo>
                <a:lnTo>
                  <a:pt x="157" y="282"/>
                </a:lnTo>
                <a:lnTo>
                  <a:pt x="155" y="282"/>
                </a:lnTo>
                <a:lnTo>
                  <a:pt x="154" y="281"/>
                </a:lnTo>
                <a:lnTo>
                  <a:pt x="152" y="280"/>
                </a:lnTo>
                <a:lnTo>
                  <a:pt x="150" y="279"/>
                </a:lnTo>
                <a:lnTo>
                  <a:pt x="149" y="278"/>
                </a:lnTo>
                <a:lnTo>
                  <a:pt x="148" y="277"/>
                </a:lnTo>
                <a:lnTo>
                  <a:pt x="147" y="276"/>
                </a:lnTo>
                <a:lnTo>
                  <a:pt x="143" y="272"/>
                </a:lnTo>
                <a:lnTo>
                  <a:pt x="143" y="272"/>
                </a:lnTo>
                <a:lnTo>
                  <a:pt x="142" y="272"/>
                </a:lnTo>
                <a:lnTo>
                  <a:pt x="141" y="271"/>
                </a:lnTo>
                <a:lnTo>
                  <a:pt x="139" y="270"/>
                </a:lnTo>
                <a:lnTo>
                  <a:pt x="135" y="268"/>
                </a:lnTo>
                <a:lnTo>
                  <a:pt x="134" y="268"/>
                </a:lnTo>
                <a:lnTo>
                  <a:pt x="132" y="267"/>
                </a:lnTo>
                <a:lnTo>
                  <a:pt x="131" y="266"/>
                </a:lnTo>
                <a:lnTo>
                  <a:pt x="130" y="266"/>
                </a:lnTo>
                <a:lnTo>
                  <a:pt x="129" y="265"/>
                </a:lnTo>
                <a:lnTo>
                  <a:pt x="126" y="264"/>
                </a:lnTo>
                <a:lnTo>
                  <a:pt x="125" y="264"/>
                </a:lnTo>
                <a:lnTo>
                  <a:pt x="124" y="264"/>
                </a:lnTo>
                <a:lnTo>
                  <a:pt x="123" y="264"/>
                </a:lnTo>
                <a:lnTo>
                  <a:pt x="122" y="264"/>
                </a:lnTo>
                <a:lnTo>
                  <a:pt x="120" y="265"/>
                </a:lnTo>
                <a:lnTo>
                  <a:pt x="119" y="265"/>
                </a:lnTo>
                <a:lnTo>
                  <a:pt x="118" y="265"/>
                </a:lnTo>
                <a:lnTo>
                  <a:pt x="117" y="265"/>
                </a:lnTo>
                <a:lnTo>
                  <a:pt x="115" y="265"/>
                </a:lnTo>
                <a:lnTo>
                  <a:pt x="112" y="264"/>
                </a:lnTo>
                <a:lnTo>
                  <a:pt x="111" y="264"/>
                </a:lnTo>
                <a:lnTo>
                  <a:pt x="110" y="264"/>
                </a:lnTo>
                <a:lnTo>
                  <a:pt x="109" y="264"/>
                </a:lnTo>
                <a:lnTo>
                  <a:pt x="104" y="265"/>
                </a:lnTo>
                <a:lnTo>
                  <a:pt x="102" y="265"/>
                </a:lnTo>
                <a:lnTo>
                  <a:pt x="101" y="265"/>
                </a:lnTo>
                <a:lnTo>
                  <a:pt x="99" y="264"/>
                </a:lnTo>
                <a:lnTo>
                  <a:pt x="97" y="264"/>
                </a:lnTo>
                <a:lnTo>
                  <a:pt x="96" y="264"/>
                </a:lnTo>
                <a:lnTo>
                  <a:pt x="95" y="263"/>
                </a:lnTo>
                <a:lnTo>
                  <a:pt x="94" y="263"/>
                </a:lnTo>
                <a:lnTo>
                  <a:pt x="93" y="263"/>
                </a:lnTo>
                <a:lnTo>
                  <a:pt x="92" y="261"/>
                </a:lnTo>
                <a:lnTo>
                  <a:pt x="89" y="259"/>
                </a:lnTo>
                <a:lnTo>
                  <a:pt x="88" y="258"/>
                </a:lnTo>
                <a:lnTo>
                  <a:pt x="85" y="255"/>
                </a:lnTo>
                <a:lnTo>
                  <a:pt x="84" y="254"/>
                </a:lnTo>
                <a:lnTo>
                  <a:pt x="74" y="247"/>
                </a:lnTo>
                <a:lnTo>
                  <a:pt x="69" y="244"/>
                </a:lnTo>
                <a:lnTo>
                  <a:pt x="67" y="242"/>
                </a:lnTo>
                <a:lnTo>
                  <a:pt x="59" y="236"/>
                </a:lnTo>
                <a:lnTo>
                  <a:pt x="53" y="232"/>
                </a:lnTo>
                <a:lnTo>
                  <a:pt x="53" y="232"/>
                </a:lnTo>
                <a:lnTo>
                  <a:pt x="53" y="231"/>
                </a:lnTo>
                <a:lnTo>
                  <a:pt x="53" y="228"/>
                </a:lnTo>
                <a:lnTo>
                  <a:pt x="54" y="223"/>
                </a:lnTo>
                <a:lnTo>
                  <a:pt x="55" y="218"/>
                </a:lnTo>
                <a:lnTo>
                  <a:pt x="55" y="213"/>
                </a:lnTo>
                <a:lnTo>
                  <a:pt x="55" y="212"/>
                </a:lnTo>
                <a:lnTo>
                  <a:pt x="56" y="211"/>
                </a:lnTo>
                <a:lnTo>
                  <a:pt x="56" y="210"/>
                </a:lnTo>
                <a:lnTo>
                  <a:pt x="56" y="209"/>
                </a:lnTo>
                <a:lnTo>
                  <a:pt x="57" y="208"/>
                </a:lnTo>
                <a:lnTo>
                  <a:pt x="59" y="205"/>
                </a:lnTo>
                <a:lnTo>
                  <a:pt x="60" y="204"/>
                </a:lnTo>
                <a:lnTo>
                  <a:pt x="61" y="203"/>
                </a:lnTo>
                <a:lnTo>
                  <a:pt x="63" y="198"/>
                </a:lnTo>
                <a:lnTo>
                  <a:pt x="64" y="195"/>
                </a:lnTo>
                <a:lnTo>
                  <a:pt x="65" y="193"/>
                </a:lnTo>
                <a:lnTo>
                  <a:pt x="65" y="191"/>
                </a:lnTo>
                <a:lnTo>
                  <a:pt x="66" y="190"/>
                </a:lnTo>
                <a:lnTo>
                  <a:pt x="66" y="189"/>
                </a:lnTo>
                <a:lnTo>
                  <a:pt x="66" y="187"/>
                </a:lnTo>
                <a:lnTo>
                  <a:pt x="65" y="186"/>
                </a:lnTo>
                <a:lnTo>
                  <a:pt x="65" y="182"/>
                </a:lnTo>
                <a:lnTo>
                  <a:pt x="64" y="181"/>
                </a:lnTo>
                <a:lnTo>
                  <a:pt x="64" y="180"/>
                </a:lnTo>
                <a:lnTo>
                  <a:pt x="64" y="179"/>
                </a:lnTo>
                <a:lnTo>
                  <a:pt x="64" y="178"/>
                </a:lnTo>
                <a:lnTo>
                  <a:pt x="65" y="177"/>
                </a:lnTo>
                <a:lnTo>
                  <a:pt x="65" y="174"/>
                </a:lnTo>
                <a:lnTo>
                  <a:pt x="65" y="172"/>
                </a:lnTo>
                <a:lnTo>
                  <a:pt x="65" y="171"/>
                </a:lnTo>
                <a:lnTo>
                  <a:pt x="65" y="170"/>
                </a:lnTo>
                <a:lnTo>
                  <a:pt x="65" y="169"/>
                </a:lnTo>
                <a:lnTo>
                  <a:pt x="65" y="168"/>
                </a:lnTo>
                <a:lnTo>
                  <a:pt x="64" y="167"/>
                </a:lnTo>
                <a:lnTo>
                  <a:pt x="63" y="166"/>
                </a:lnTo>
                <a:lnTo>
                  <a:pt x="62" y="165"/>
                </a:lnTo>
                <a:lnTo>
                  <a:pt x="61" y="164"/>
                </a:lnTo>
                <a:lnTo>
                  <a:pt x="59" y="163"/>
                </a:lnTo>
                <a:lnTo>
                  <a:pt x="58" y="162"/>
                </a:lnTo>
                <a:lnTo>
                  <a:pt x="54" y="160"/>
                </a:lnTo>
                <a:lnTo>
                  <a:pt x="53" y="160"/>
                </a:lnTo>
                <a:lnTo>
                  <a:pt x="50" y="158"/>
                </a:lnTo>
                <a:lnTo>
                  <a:pt x="48" y="156"/>
                </a:lnTo>
                <a:lnTo>
                  <a:pt x="46" y="155"/>
                </a:lnTo>
                <a:lnTo>
                  <a:pt x="45" y="154"/>
                </a:lnTo>
                <a:lnTo>
                  <a:pt x="43" y="152"/>
                </a:lnTo>
                <a:lnTo>
                  <a:pt x="43" y="151"/>
                </a:lnTo>
                <a:lnTo>
                  <a:pt x="42" y="151"/>
                </a:lnTo>
                <a:lnTo>
                  <a:pt x="42" y="150"/>
                </a:lnTo>
                <a:lnTo>
                  <a:pt x="41" y="149"/>
                </a:lnTo>
                <a:lnTo>
                  <a:pt x="41" y="148"/>
                </a:lnTo>
                <a:lnTo>
                  <a:pt x="41" y="147"/>
                </a:lnTo>
                <a:lnTo>
                  <a:pt x="41" y="144"/>
                </a:lnTo>
                <a:lnTo>
                  <a:pt x="40" y="142"/>
                </a:lnTo>
                <a:lnTo>
                  <a:pt x="40" y="142"/>
                </a:lnTo>
                <a:lnTo>
                  <a:pt x="40" y="141"/>
                </a:lnTo>
                <a:lnTo>
                  <a:pt x="40" y="140"/>
                </a:lnTo>
                <a:lnTo>
                  <a:pt x="39" y="140"/>
                </a:lnTo>
                <a:lnTo>
                  <a:pt x="39" y="140"/>
                </a:lnTo>
                <a:lnTo>
                  <a:pt x="37" y="139"/>
                </a:lnTo>
                <a:lnTo>
                  <a:pt x="37" y="139"/>
                </a:lnTo>
                <a:lnTo>
                  <a:pt x="36" y="138"/>
                </a:lnTo>
                <a:lnTo>
                  <a:pt x="35" y="137"/>
                </a:lnTo>
                <a:lnTo>
                  <a:pt x="34" y="137"/>
                </a:lnTo>
                <a:lnTo>
                  <a:pt x="34" y="136"/>
                </a:lnTo>
                <a:lnTo>
                  <a:pt x="33" y="136"/>
                </a:lnTo>
                <a:lnTo>
                  <a:pt x="32" y="136"/>
                </a:lnTo>
                <a:lnTo>
                  <a:pt x="30" y="136"/>
                </a:lnTo>
                <a:lnTo>
                  <a:pt x="29" y="135"/>
                </a:lnTo>
                <a:lnTo>
                  <a:pt x="26" y="135"/>
                </a:lnTo>
                <a:lnTo>
                  <a:pt x="24" y="134"/>
                </a:lnTo>
                <a:lnTo>
                  <a:pt x="23" y="134"/>
                </a:lnTo>
                <a:lnTo>
                  <a:pt x="23" y="133"/>
                </a:lnTo>
                <a:lnTo>
                  <a:pt x="22" y="133"/>
                </a:lnTo>
                <a:lnTo>
                  <a:pt x="21" y="131"/>
                </a:lnTo>
                <a:lnTo>
                  <a:pt x="20" y="131"/>
                </a:lnTo>
                <a:lnTo>
                  <a:pt x="19" y="130"/>
                </a:lnTo>
                <a:lnTo>
                  <a:pt x="17" y="129"/>
                </a:lnTo>
                <a:lnTo>
                  <a:pt x="16" y="129"/>
                </a:lnTo>
                <a:lnTo>
                  <a:pt x="15" y="128"/>
                </a:lnTo>
                <a:lnTo>
                  <a:pt x="12" y="127"/>
                </a:lnTo>
                <a:lnTo>
                  <a:pt x="10" y="127"/>
                </a:lnTo>
                <a:lnTo>
                  <a:pt x="8" y="126"/>
                </a:lnTo>
                <a:lnTo>
                  <a:pt x="7" y="125"/>
                </a:lnTo>
                <a:lnTo>
                  <a:pt x="5" y="124"/>
                </a:lnTo>
                <a:lnTo>
                  <a:pt x="4" y="124"/>
                </a:lnTo>
                <a:lnTo>
                  <a:pt x="3" y="123"/>
                </a:lnTo>
                <a:lnTo>
                  <a:pt x="2" y="122"/>
                </a:lnTo>
                <a:lnTo>
                  <a:pt x="1" y="121"/>
                </a:lnTo>
                <a:lnTo>
                  <a:pt x="1" y="119"/>
                </a:lnTo>
                <a:lnTo>
                  <a:pt x="0" y="118"/>
                </a:lnTo>
                <a:lnTo>
                  <a:pt x="0" y="117"/>
                </a:lnTo>
                <a:lnTo>
                  <a:pt x="0" y="116"/>
                </a:lnTo>
                <a:lnTo>
                  <a:pt x="0" y="116"/>
                </a:lnTo>
                <a:lnTo>
                  <a:pt x="0" y="115"/>
                </a:lnTo>
                <a:lnTo>
                  <a:pt x="0" y="115"/>
                </a:lnTo>
                <a:lnTo>
                  <a:pt x="1" y="114"/>
                </a:lnTo>
                <a:lnTo>
                  <a:pt x="1" y="113"/>
                </a:lnTo>
                <a:lnTo>
                  <a:pt x="2" y="113"/>
                </a:lnTo>
                <a:lnTo>
                  <a:pt x="3" y="112"/>
                </a:lnTo>
                <a:lnTo>
                  <a:pt x="4" y="112"/>
                </a:lnTo>
                <a:lnTo>
                  <a:pt x="5" y="111"/>
                </a:lnTo>
                <a:lnTo>
                  <a:pt x="7" y="110"/>
                </a:lnTo>
                <a:lnTo>
                  <a:pt x="7" y="110"/>
                </a:lnTo>
                <a:lnTo>
                  <a:pt x="8" y="109"/>
                </a:lnTo>
                <a:lnTo>
                  <a:pt x="8" y="109"/>
                </a:lnTo>
                <a:lnTo>
                  <a:pt x="8" y="109"/>
                </a:lnTo>
                <a:lnTo>
                  <a:pt x="8" y="108"/>
                </a:lnTo>
                <a:lnTo>
                  <a:pt x="7" y="108"/>
                </a:lnTo>
                <a:lnTo>
                  <a:pt x="6" y="106"/>
                </a:lnTo>
                <a:lnTo>
                  <a:pt x="6" y="106"/>
                </a:lnTo>
                <a:lnTo>
                  <a:pt x="6" y="105"/>
                </a:lnTo>
                <a:lnTo>
                  <a:pt x="6" y="105"/>
                </a:lnTo>
                <a:lnTo>
                  <a:pt x="6" y="105"/>
                </a:lnTo>
                <a:lnTo>
                  <a:pt x="6" y="104"/>
                </a:lnTo>
                <a:lnTo>
                  <a:pt x="6" y="104"/>
                </a:lnTo>
                <a:lnTo>
                  <a:pt x="6" y="103"/>
                </a:lnTo>
                <a:lnTo>
                  <a:pt x="7" y="102"/>
                </a:lnTo>
                <a:lnTo>
                  <a:pt x="10" y="100"/>
                </a:lnTo>
                <a:lnTo>
                  <a:pt x="11" y="99"/>
                </a:lnTo>
                <a:lnTo>
                  <a:pt x="12" y="98"/>
                </a:lnTo>
                <a:lnTo>
                  <a:pt x="13" y="98"/>
                </a:lnTo>
                <a:lnTo>
                  <a:pt x="13" y="97"/>
                </a:lnTo>
                <a:lnTo>
                  <a:pt x="14" y="96"/>
                </a:lnTo>
                <a:lnTo>
                  <a:pt x="14" y="95"/>
                </a:lnTo>
                <a:lnTo>
                  <a:pt x="14" y="94"/>
                </a:lnTo>
                <a:lnTo>
                  <a:pt x="15" y="93"/>
                </a:lnTo>
                <a:lnTo>
                  <a:pt x="15" y="89"/>
                </a:lnTo>
                <a:lnTo>
                  <a:pt x="15" y="87"/>
                </a:lnTo>
                <a:lnTo>
                  <a:pt x="16" y="86"/>
                </a:lnTo>
                <a:lnTo>
                  <a:pt x="16" y="86"/>
                </a:lnTo>
                <a:lnTo>
                  <a:pt x="17" y="84"/>
                </a:lnTo>
                <a:lnTo>
                  <a:pt x="18" y="83"/>
                </a:lnTo>
                <a:lnTo>
                  <a:pt x="18" y="83"/>
                </a:lnTo>
                <a:lnTo>
                  <a:pt x="17" y="82"/>
                </a:lnTo>
                <a:lnTo>
                  <a:pt x="17" y="82"/>
                </a:lnTo>
                <a:lnTo>
                  <a:pt x="17" y="81"/>
                </a:lnTo>
                <a:lnTo>
                  <a:pt x="15" y="80"/>
                </a:lnTo>
                <a:lnTo>
                  <a:pt x="15" y="79"/>
                </a:lnTo>
                <a:lnTo>
                  <a:pt x="14" y="78"/>
                </a:lnTo>
                <a:lnTo>
                  <a:pt x="14" y="78"/>
                </a:lnTo>
                <a:lnTo>
                  <a:pt x="14" y="77"/>
                </a:lnTo>
                <a:lnTo>
                  <a:pt x="14" y="77"/>
                </a:lnTo>
                <a:lnTo>
                  <a:pt x="14" y="76"/>
                </a:lnTo>
                <a:lnTo>
                  <a:pt x="15" y="76"/>
                </a:lnTo>
                <a:lnTo>
                  <a:pt x="15" y="75"/>
                </a:lnTo>
                <a:lnTo>
                  <a:pt x="16" y="75"/>
                </a:lnTo>
                <a:lnTo>
                  <a:pt x="16" y="74"/>
                </a:lnTo>
                <a:lnTo>
                  <a:pt x="17" y="74"/>
                </a:lnTo>
                <a:lnTo>
                  <a:pt x="19" y="73"/>
                </a:lnTo>
                <a:lnTo>
                  <a:pt x="21" y="73"/>
                </a:lnTo>
                <a:lnTo>
                  <a:pt x="22" y="72"/>
                </a:lnTo>
                <a:lnTo>
                  <a:pt x="23" y="72"/>
                </a:lnTo>
                <a:lnTo>
                  <a:pt x="24" y="71"/>
                </a:lnTo>
                <a:lnTo>
                  <a:pt x="25" y="71"/>
                </a:lnTo>
                <a:lnTo>
                  <a:pt x="25" y="70"/>
                </a:lnTo>
                <a:lnTo>
                  <a:pt x="26" y="70"/>
                </a:lnTo>
                <a:lnTo>
                  <a:pt x="26" y="69"/>
                </a:lnTo>
                <a:lnTo>
                  <a:pt x="27" y="70"/>
                </a:lnTo>
                <a:lnTo>
                  <a:pt x="27" y="71"/>
                </a:lnTo>
                <a:lnTo>
                  <a:pt x="28" y="71"/>
                </a:lnTo>
                <a:lnTo>
                  <a:pt x="29" y="72"/>
                </a:lnTo>
                <a:lnTo>
                  <a:pt x="30" y="73"/>
                </a:lnTo>
                <a:lnTo>
                  <a:pt x="31" y="73"/>
                </a:lnTo>
                <a:lnTo>
                  <a:pt x="32" y="73"/>
                </a:lnTo>
                <a:lnTo>
                  <a:pt x="33" y="74"/>
                </a:lnTo>
                <a:lnTo>
                  <a:pt x="35" y="74"/>
                </a:lnTo>
                <a:lnTo>
                  <a:pt x="36" y="74"/>
                </a:lnTo>
                <a:lnTo>
                  <a:pt x="37" y="74"/>
                </a:lnTo>
                <a:lnTo>
                  <a:pt x="38" y="73"/>
                </a:lnTo>
                <a:lnTo>
                  <a:pt x="40" y="73"/>
                </a:lnTo>
                <a:lnTo>
                  <a:pt x="41" y="73"/>
                </a:lnTo>
                <a:lnTo>
                  <a:pt x="43" y="72"/>
                </a:lnTo>
                <a:lnTo>
                  <a:pt x="44" y="72"/>
                </a:lnTo>
                <a:lnTo>
                  <a:pt x="45" y="71"/>
                </a:lnTo>
                <a:lnTo>
                  <a:pt x="47" y="70"/>
                </a:lnTo>
                <a:lnTo>
                  <a:pt x="49" y="69"/>
                </a:lnTo>
                <a:lnTo>
                  <a:pt x="51" y="67"/>
                </a:lnTo>
                <a:lnTo>
                  <a:pt x="52" y="67"/>
                </a:lnTo>
                <a:lnTo>
                  <a:pt x="54" y="66"/>
                </a:lnTo>
                <a:lnTo>
                  <a:pt x="56" y="65"/>
                </a:lnTo>
                <a:lnTo>
                  <a:pt x="57" y="64"/>
                </a:lnTo>
                <a:lnTo>
                  <a:pt x="59" y="62"/>
                </a:lnTo>
              </a:path>
            </a:pathLst>
          </a:custGeom>
          <a:noFill/>
          <a:ln w="26988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439" name="Freeform 280">
            <a:extLst>
              <a:ext uri="{FF2B5EF4-FFF2-40B4-BE49-F238E27FC236}">
                <a16:creationId xmlns:a16="http://schemas.microsoft.com/office/drawing/2014/main" id="{7B31A82A-1393-44C4-8E0B-FD2DBF4622F3}"/>
              </a:ext>
            </a:extLst>
          </p:cNvPr>
          <p:cNvSpPr>
            <a:spLocks/>
          </p:cNvSpPr>
          <p:nvPr/>
        </p:nvSpPr>
        <p:spPr bwMode="auto">
          <a:xfrm>
            <a:off x="8841938" y="2088532"/>
            <a:ext cx="114133" cy="36686"/>
          </a:xfrm>
          <a:custGeom>
            <a:avLst/>
            <a:gdLst>
              <a:gd name="T0" fmla="*/ 1 w 112"/>
              <a:gd name="T1" fmla="*/ 35 h 36"/>
              <a:gd name="T2" fmla="*/ 2 w 112"/>
              <a:gd name="T3" fmla="*/ 34 h 36"/>
              <a:gd name="T4" fmla="*/ 4 w 112"/>
              <a:gd name="T5" fmla="*/ 30 h 36"/>
              <a:gd name="T6" fmla="*/ 6 w 112"/>
              <a:gd name="T7" fmla="*/ 28 h 36"/>
              <a:gd name="T8" fmla="*/ 7 w 112"/>
              <a:gd name="T9" fmla="*/ 27 h 36"/>
              <a:gd name="T10" fmla="*/ 9 w 112"/>
              <a:gd name="T11" fmla="*/ 25 h 36"/>
              <a:gd name="T12" fmla="*/ 12 w 112"/>
              <a:gd name="T13" fmla="*/ 24 h 36"/>
              <a:gd name="T14" fmla="*/ 16 w 112"/>
              <a:gd name="T15" fmla="*/ 23 h 36"/>
              <a:gd name="T16" fmla="*/ 22 w 112"/>
              <a:gd name="T17" fmla="*/ 20 h 36"/>
              <a:gd name="T18" fmla="*/ 23 w 112"/>
              <a:gd name="T19" fmla="*/ 20 h 36"/>
              <a:gd name="T20" fmla="*/ 25 w 112"/>
              <a:gd name="T21" fmla="*/ 20 h 36"/>
              <a:gd name="T22" fmla="*/ 26 w 112"/>
              <a:gd name="T23" fmla="*/ 20 h 36"/>
              <a:gd name="T24" fmla="*/ 27 w 112"/>
              <a:gd name="T25" fmla="*/ 21 h 36"/>
              <a:gd name="T26" fmla="*/ 31 w 112"/>
              <a:gd name="T27" fmla="*/ 24 h 36"/>
              <a:gd name="T28" fmla="*/ 33 w 112"/>
              <a:gd name="T29" fmla="*/ 25 h 36"/>
              <a:gd name="T30" fmla="*/ 35 w 112"/>
              <a:gd name="T31" fmla="*/ 25 h 36"/>
              <a:gd name="T32" fmla="*/ 39 w 112"/>
              <a:gd name="T33" fmla="*/ 25 h 36"/>
              <a:gd name="T34" fmla="*/ 44 w 112"/>
              <a:gd name="T35" fmla="*/ 25 h 36"/>
              <a:gd name="T36" fmla="*/ 48 w 112"/>
              <a:gd name="T37" fmla="*/ 25 h 36"/>
              <a:gd name="T38" fmla="*/ 52 w 112"/>
              <a:gd name="T39" fmla="*/ 26 h 36"/>
              <a:gd name="T40" fmla="*/ 56 w 112"/>
              <a:gd name="T41" fmla="*/ 26 h 36"/>
              <a:gd name="T42" fmla="*/ 58 w 112"/>
              <a:gd name="T43" fmla="*/ 26 h 36"/>
              <a:gd name="T44" fmla="*/ 61 w 112"/>
              <a:gd name="T45" fmla="*/ 27 h 36"/>
              <a:gd name="T46" fmla="*/ 67 w 112"/>
              <a:gd name="T47" fmla="*/ 29 h 36"/>
              <a:gd name="T48" fmla="*/ 69 w 112"/>
              <a:gd name="T49" fmla="*/ 29 h 36"/>
              <a:gd name="T50" fmla="*/ 72 w 112"/>
              <a:gd name="T51" fmla="*/ 29 h 36"/>
              <a:gd name="T52" fmla="*/ 75 w 112"/>
              <a:gd name="T53" fmla="*/ 29 h 36"/>
              <a:gd name="T54" fmla="*/ 80 w 112"/>
              <a:gd name="T55" fmla="*/ 26 h 36"/>
              <a:gd name="T56" fmla="*/ 86 w 112"/>
              <a:gd name="T57" fmla="*/ 24 h 36"/>
              <a:gd name="T58" fmla="*/ 89 w 112"/>
              <a:gd name="T59" fmla="*/ 23 h 36"/>
              <a:gd name="T60" fmla="*/ 91 w 112"/>
              <a:gd name="T61" fmla="*/ 21 h 36"/>
              <a:gd name="T62" fmla="*/ 93 w 112"/>
              <a:gd name="T63" fmla="*/ 20 h 36"/>
              <a:gd name="T64" fmla="*/ 94 w 112"/>
              <a:gd name="T65" fmla="*/ 18 h 36"/>
              <a:gd name="T66" fmla="*/ 96 w 112"/>
              <a:gd name="T67" fmla="*/ 13 h 36"/>
              <a:gd name="T68" fmla="*/ 98 w 112"/>
              <a:gd name="T69" fmla="*/ 10 h 36"/>
              <a:gd name="T70" fmla="*/ 99 w 112"/>
              <a:gd name="T71" fmla="*/ 9 h 36"/>
              <a:gd name="T72" fmla="*/ 101 w 112"/>
              <a:gd name="T73" fmla="*/ 6 h 36"/>
              <a:gd name="T74" fmla="*/ 104 w 112"/>
              <a:gd name="T75" fmla="*/ 4 h 36"/>
              <a:gd name="T76" fmla="*/ 108 w 112"/>
              <a:gd name="T77" fmla="*/ 2 h 36"/>
              <a:gd name="T78" fmla="*/ 111 w 112"/>
              <a:gd name="T79" fmla="*/ 0 h 36"/>
              <a:gd name="T80" fmla="*/ 112 w 112"/>
              <a:gd name="T81" fmla="*/ 0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112" h="36">
                <a:moveTo>
                  <a:pt x="0" y="36"/>
                </a:moveTo>
                <a:lnTo>
                  <a:pt x="1" y="35"/>
                </a:lnTo>
                <a:lnTo>
                  <a:pt x="2" y="35"/>
                </a:lnTo>
                <a:lnTo>
                  <a:pt x="2" y="34"/>
                </a:lnTo>
                <a:lnTo>
                  <a:pt x="4" y="31"/>
                </a:lnTo>
                <a:lnTo>
                  <a:pt x="4" y="30"/>
                </a:lnTo>
                <a:lnTo>
                  <a:pt x="5" y="29"/>
                </a:lnTo>
                <a:lnTo>
                  <a:pt x="6" y="28"/>
                </a:lnTo>
                <a:lnTo>
                  <a:pt x="6" y="27"/>
                </a:lnTo>
                <a:lnTo>
                  <a:pt x="7" y="27"/>
                </a:lnTo>
                <a:lnTo>
                  <a:pt x="8" y="26"/>
                </a:lnTo>
                <a:lnTo>
                  <a:pt x="9" y="25"/>
                </a:lnTo>
                <a:lnTo>
                  <a:pt x="11" y="25"/>
                </a:lnTo>
                <a:lnTo>
                  <a:pt x="12" y="24"/>
                </a:lnTo>
                <a:lnTo>
                  <a:pt x="15" y="24"/>
                </a:lnTo>
                <a:lnTo>
                  <a:pt x="16" y="23"/>
                </a:lnTo>
                <a:lnTo>
                  <a:pt x="17" y="23"/>
                </a:lnTo>
                <a:lnTo>
                  <a:pt x="22" y="20"/>
                </a:lnTo>
                <a:lnTo>
                  <a:pt x="23" y="20"/>
                </a:lnTo>
                <a:lnTo>
                  <a:pt x="23" y="20"/>
                </a:lnTo>
                <a:lnTo>
                  <a:pt x="24" y="20"/>
                </a:lnTo>
                <a:lnTo>
                  <a:pt x="25" y="20"/>
                </a:lnTo>
                <a:lnTo>
                  <a:pt x="25" y="20"/>
                </a:lnTo>
                <a:lnTo>
                  <a:pt x="26" y="20"/>
                </a:lnTo>
                <a:lnTo>
                  <a:pt x="26" y="21"/>
                </a:lnTo>
                <a:lnTo>
                  <a:pt x="27" y="21"/>
                </a:lnTo>
                <a:lnTo>
                  <a:pt x="29" y="23"/>
                </a:lnTo>
                <a:lnTo>
                  <a:pt x="31" y="24"/>
                </a:lnTo>
                <a:lnTo>
                  <a:pt x="32" y="25"/>
                </a:lnTo>
                <a:lnTo>
                  <a:pt x="33" y="25"/>
                </a:lnTo>
                <a:lnTo>
                  <a:pt x="34" y="25"/>
                </a:lnTo>
                <a:lnTo>
                  <a:pt x="35" y="25"/>
                </a:lnTo>
                <a:lnTo>
                  <a:pt x="37" y="25"/>
                </a:lnTo>
                <a:lnTo>
                  <a:pt x="39" y="25"/>
                </a:lnTo>
                <a:lnTo>
                  <a:pt x="40" y="25"/>
                </a:lnTo>
                <a:lnTo>
                  <a:pt x="44" y="25"/>
                </a:lnTo>
                <a:lnTo>
                  <a:pt x="46" y="25"/>
                </a:lnTo>
                <a:lnTo>
                  <a:pt x="48" y="25"/>
                </a:lnTo>
                <a:lnTo>
                  <a:pt x="50" y="26"/>
                </a:lnTo>
                <a:lnTo>
                  <a:pt x="52" y="26"/>
                </a:lnTo>
                <a:lnTo>
                  <a:pt x="54" y="26"/>
                </a:lnTo>
                <a:lnTo>
                  <a:pt x="56" y="26"/>
                </a:lnTo>
                <a:lnTo>
                  <a:pt x="57" y="26"/>
                </a:lnTo>
                <a:lnTo>
                  <a:pt x="58" y="26"/>
                </a:lnTo>
                <a:lnTo>
                  <a:pt x="59" y="26"/>
                </a:lnTo>
                <a:lnTo>
                  <a:pt x="61" y="27"/>
                </a:lnTo>
                <a:lnTo>
                  <a:pt x="65" y="29"/>
                </a:lnTo>
                <a:lnTo>
                  <a:pt x="67" y="29"/>
                </a:lnTo>
                <a:lnTo>
                  <a:pt x="68" y="29"/>
                </a:lnTo>
                <a:lnTo>
                  <a:pt x="69" y="29"/>
                </a:lnTo>
                <a:lnTo>
                  <a:pt x="71" y="29"/>
                </a:lnTo>
                <a:lnTo>
                  <a:pt x="72" y="29"/>
                </a:lnTo>
                <a:lnTo>
                  <a:pt x="73" y="29"/>
                </a:lnTo>
                <a:lnTo>
                  <a:pt x="75" y="29"/>
                </a:lnTo>
                <a:lnTo>
                  <a:pt x="78" y="27"/>
                </a:lnTo>
                <a:lnTo>
                  <a:pt x="80" y="26"/>
                </a:lnTo>
                <a:lnTo>
                  <a:pt x="82" y="25"/>
                </a:lnTo>
                <a:lnTo>
                  <a:pt x="86" y="24"/>
                </a:lnTo>
                <a:lnTo>
                  <a:pt x="87" y="24"/>
                </a:lnTo>
                <a:lnTo>
                  <a:pt x="89" y="23"/>
                </a:lnTo>
                <a:lnTo>
                  <a:pt x="90" y="22"/>
                </a:lnTo>
                <a:lnTo>
                  <a:pt x="91" y="21"/>
                </a:lnTo>
                <a:lnTo>
                  <a:pt x="92" y="20"/>
                </a:lnTo>
                <a:lnTo>
                  <a:pt x="93" y="20"/>
                </a:lnTo>
                <a:lnTo>
                  <a:pt x="93" y="19"/>
                </a:lnTo>
                <a:lnTo>
                  <a:pt x="94" y="18"/>
                </a:lnTo>
                <a:lnTo>
                  <a:pt x="95" y="17"/>
                </a:lnTo>
                <a:lnTo>
                  <a:pt x="96" y="13"/>
                </a:lnTo>
                <a:lnTo>
                  <a:pt x="97" y="11"/>
                </a:lnTo>
                <a:lnTo>
                  <a:pt x="98" y="10"/>
                </a:lnTo>
                <a:lnTo>
                  <a:pt x="98" y="10"/>
                </a:lnTo>
                <a:lnTo>
                  <a:pt x="99" y="9"/>
                </a:lnTo>
                <a:lnTo>
                  <a:pt x="100" y="8"/>
                </a:lnTo>
                <a:lnTo>
                  <a:pt x="101" y="6"/>
                </a:lnTo>
                <a:lnTo>
                  <a:pt x="102" y="5"/>
                </a:lnTo>
                <a:lnTo>
                  <a:pt x="104" y="4"/>
                </a:lnTo>
                <a:lnTo>
                  <a:pt x="106" y="3"/>
                </a:lnTo>
                <a:lnTo>
                  <a:pt x="108" y="2"/>
                </a:lnTo>
                <a:lnTo>
                  <a:pt x="111" y="0"/>
                </a:lnTo>
                <a:lnTo>
                  <a:pt x="111" y="0"/>
                </a:lnTo>
                <a:lnTo>
                  <a:pt x="112" y="0"/>
                </a:lnTo>
                <a:lnTo>
                  <a:pt x="112" y="0"/>
                </a:lnTo>
              </a:path>
            </a:pathLst>
          </a:custGeom>
          <a:noFill/>
          <a:ln w="26988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440" name="Freeform 281">
            <a:extLst>
              <a:ext uri="{FF2B5EF4-FFF2-40B4-BE49-F238E27FC236}">
                <a16:creationId xmlns:a16="http://schemas.microsoft.com/office/drawing/2014/main" id="{930680F6-8D82-4B37-9913-C7505BC51C5C}"/>
              </a:ext>
            </a:extLst>
          </p:cNvPr>
          <p:cNvSpPr>
            <a:spLocks/>
          </p:cNvSpPr>
          <p:nvPr/>
        </p:nvSpPr>
        <p:spPr bwMode="auto">
          <a:xfrm>
            <a:off x="8574948" y="2298455"/>
            <a:ext cx="659323" cy="612447"/>
          </a:xfrm>
          <a:custGeom>
            <a:avLst/>
            <a:gdLst>
              <a:gd name="T0" fmla="*/ 318 w 647"/>
              <a:gd name="T1" fmla="*/ 33 h 601"/>
              <a:gd name="T2" fmla="*/ 352 w 647"/>
              <a:gd name="T3" fmla="*/ 46 h 601"/>
              <a:gd name="T4" fmla="*/ 378 w 647"/>
              <a:gd name="T5" fmla="*/ 65 h 601"/>
              <a:gd name="T6" fmla="*/ 411 w 647"/>
              <a:gd name="T7" fmla="*/ 81 h 601"/>
              <a:gd name="T8" fmla="*/ 438 w 647"/>
              <a:gd name="T9" fmla="*/ 111 h 601"/>
              <a:gd name="T10" fmla="*/ 468 w 647"/>
              <a:gd name="T11" fmla="*/ 82 h 601"/>
              <a:gd name="T12" fmla="*/ 500 w 647"/>
              <a:gd name="T13" fmla="*/ 97 h 601"/>
              <a:gd name="T14" fmla="*/ 542 w 647"/>
              <a:gd name="T15" fmla="*/ 116 h 601"/>
              <a:gd name="T16" fmla="*/ 597 w 647"/>
              <a:gd name="T17" fmla="*/ 153 h 601"/>
              <a:gd name="T18" fmla="*/ 633 w 647"/>
              <a:gd name="T19" fmla="*/ 197 h 601"/>
              <a:gd name="T20" fmla="*/ 647 w 647"/>
              <a:gd name="T21" fmla="*/ 219 h 601"/>
              <a:gd name="T22" fmla="*/ 627 w 647"/>
              <a:gd name="T23" fmla="*/ 237 h 601"/>
              <a:gd name="T24" fmla="*/ 630 w 647"/>
              <a:gd name="T25" fmla="*/ 262 h 601"/>
              <a:gd name="T26" fmla="*/ 609 w 647"/>
              <a:gd name="T27" fmla="*/ 255 h 601"/>
              <a:gd name="T28" fmla="*/ 613 w 647"/>
              <a:gd name="T29" fmla="*/ 271 h 601"/>
              <a:gd name="T30" fmla="*/ 584 w 647"/>
              <a:gd name="T31" fmla="*/ 286 h 601"/>
              <a:gd name="T32" fmla="*/ 571 w 647"/>
              <a:gd name="T33" fmla="*/ 330 h 601"/>
              <a:gd name="T34" fmla="*/ 586 w 647"/>
              <a:gd name="T35" fmla="*/ 349 h 601"/>
              <a:gd name="T36" fmla="*/ 587 w 647"/>
              <a:gd name="T37" fmla="*/ 374 h 601"/>
              <a:gd name="T38" fmla="*/ 583 w 647"/>
              <a:gd name="T39" fmla="*/ 400 h 601"/>
              <a:gd name="T40" fmla="*/ 588 w 647"/>
              <a:gd name="T41" fmla="*/ 427 h 601"/>
              <a:gd name="T42" fmla="*/ 576 w 647"/>
              <a:gd name="T43" fmla="*/ 450 h 601"/>
              <a:gd name="T44" fmla="*/ 567 w 647"/>
              <a:gd name="T45" fmla="*/ 472 h 601"/>
              <a:gd name="T46" fmla="*/ 577 w 647"/>
              <a:gd name="T47" fmla="*/ 495 h 601"/>
              <a:gd name="T48" fmla="*/ 543 w 647"/>
              <a:gd name="T49" fmla="*/ 515 h 601"/>
              <a:gd name="T50" fmla="*/ 521 w 647"/>
              <a:gd name="T51" fmla="*/ 536 h 601"/>
              <a:gd name="T52" fmla="*/ 476 w 647"/>
              <a:gd name="T53" fmla="*/ 541 h 601"/>
              <a:gd name="T54" fmla="*/ 449 w 647"/>
              <a:gd name="T55" fmla="*/ 532 h 601"/>
              <a:gd name="T56" fmla="*/ 427 w 647"/>
              <a:gd name="T57" fmla="*/ 543 h 601"/>
              <a:gd name="T58" fmla="*/ 393 w 647"/>
              <a:gd name="T59" fmla="*/ 563 h 601"/>
              <a:gd name="T60" fmla="*/ 360 w 647"/>
              <a:gd name="T61" fmla="*/ 593 h 601"/>
              <a:gd name="T62" fmla="*/ 327 w 647"/>
              <a:gd name="T63" fmla="*/ 597 h 601"/>
              <a:gd name="T64" fmla="*/ 301 w 647"/>
              <a:gd name="T65" fmla="*/ 596 h 601"/>
              <a:gd name="T66" fmla="*/ 276 w 647"/>
              <a:gd name="T67" fmla="*/ 579 h 601"/>
              <a:gd name="T68" fmla="*/ 259 w 647"/>
              <a:gd name="T69" fmla="*/ 563 h 601"/>
              <a:gd name="T70" fmla="*/ 281 w 647"/>
              <a:gd name="T71" fmla="*/ 525 h 601"/>
              <a:gd name="T72" fmla="*/ 301 w 647"/>
              <a:gd name="T73" fmla="*/ 504 h 601"/>
              <a:gd name="T74" fmla="*/ 286 w 647"/>
              <a:gd name="T75" fmla="*/ 481 h 601"/>
              <a:gd name="T76" fmla="*/ 251 w 647"/>
              <a:gd name="T77" fmla="*/ 484 h 601"/>
              <a:gd name="T78" fmla="*/ 210 w 647"/>
              <a:gd name="T79" fmla="*/ 473 h 601"/>
              <a:gd name="T80" fmla="*/ 192 w 647"/>
              <a:gd name="T81" fmla="*/ 428 h 601"/>
              <a:gd name="T82" fmla="*/ 155 w 647"/>
              <a:gd name="T83" fmla="*/ 425 h 601"/>
              <a:gd name="T84" fmla="*/ 112 w 647"/>
              <a:gd name="T85" fmla="*/ 419 h 601"/>
              <a:gd name="T86" fmla="*/ 83 w 647"/>
              <a:gd name="T87" fmla="*/ 402 h 601"/>
              <a:gd name="T88" fmla="*/ 82 w 647"/>
              <a:gd name="T89" fmla="*/ 387 h 601"/>
              <a:gd name="T90" fmla="*/ 40 w 647"/>
              <a:gd name="T91" fmla="*/ 381 h 601"/>
              <a:gd name="T92" fmla="*/ 7 w 647"/>
              <a:gd name="T93" fmla="*/ 344 h 601"/>
              <a:gd name="T94" fmla="*/ 1 w 647"/>
              <a:gd name="T95" fmla="*/ 316 h 601"/>
              <a:gd name="T96" fmla="*/ 11 w 647"/>
              <a:gd name="T97" fmla="*/ 270 h 601"/>
              <a:gd name="T98" fmla="*/ 7 w 647"/>
              <a:gd name="T99" fmla="*/ 227 h 601"/>
              <a:gd name="T100" fmla="*/ 16 w 647"/>
              <a:gd name="T101" fmla="*/ 205 h 601"/>
              <a:gd name="T102" fmla="*/ 37 w 647"/>
              <a:gd name="T103" fmla="*/ 182 h 601"/>
              <a:gd name="T104" fmla="*/ 53 w 647"/>
              <a:gd name="T105" fmla="*/ 171 h 601"/>
              <a:gd name="T106" fmla="*/ 101 w 647"/>
              <a:gd name="T107" fmla="*/ 170 h 601"/>
              <a:gd name="T108" fmla="*/ 123 w 647"/>
              <a:gd name="T109" fmla="*/ 162 h 601"/>
              <a:gd name="T110" fmla="*/ 150 w 647"/>
              <a:gd name="T111" fmla="*/ 150 h 601"/>
              <a:gd name="T112" fmla="*/ 124 w 647"/>
              <a:gd name="T113" fmla="*/ 123 h 601"/>
              <a:gd name="T114" fmla="*/ 139 w 647"/>
              <a:gd name="T115" fmla="*/ 78 h 601"/>
              <a:gd name="T116" fmla="*/ 158 w 647"/>
              <a:gd name="T117" fmla="*/ 70 h 601"/>
              <a:gd name="T118" fmla="*/ 205 w 647"/>
              <a:gd name="T119" fmla="*/ 46 h 601"/>
              <a:gd name="T120" fmla="*/ 228 w 647"/>
              <a:gd name="T121" fmla="*/ 37 h 601"/>
              <a:gd name="T122" fmla="*/ 236 w 647"/>
              <a:gd name="T123" fmla="*/ 12 h 6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647" h="601">
                <a:moveTo>
                  <a:pt x="262" y="4"/>
                </a:moveTo>
                <a:lnTo>
                  <a:pt x="270" y="10"/>
                </a:lnTo>
                <a:lnTo>
                  <a:pt x="272" y="12"/>
                </a:lnTo>
                <a:lnTo>
                  <a:pt x="277" y="15"/>
                </a:lnTo>
                <a:lnTo>
                  <a:pt x="287" y="22"/>
                </a:lnTo>
                <a:lnTo>
                  <a:pt x="288" y="23"/>
                </a:lnTo>
                <a:lnTo>
                  <a:pt x="291" y="26"/>
                </a:lnTo>
                <a:lnTo>
                  <a:pt x="292" y="27"/>
                </a:lnTo>
                <a:lnTo>
                  <a:pt x="295" y="29"/>
                </a:lnTo>
                <a:lnTo>
                  <a:pt x="296" y="31"/>
                </a:lnTo>
                <a:lnTo>
                  <a:pt x="297" y="31"/>
                </a:lnTo>
                <a:lnTo>
                  <a:pt x="298" y="31"/>
                </a:lnTo>
                <a:lnTo>
                  <a:pt x="299" y="32"/>
                </a:lnTo>
                <a:lnTo>
                  <a:pt x="300" y="32"/>
                </a:lnTo>
                <a:lnTo>
                  <a:pt x="302" y="32"/>
                </a:lnTo>
                <a:lnTo>
                  <a:pt x="304" y="33"/>
                </a:lnTo>
                <a:lnTo>
                  <a:pt x="305" y="33"/>
                </a:lnTo>
                <a:lnTo>
                  <a:pt x="307" y="33"/>
                </a:lnTo>
                <a:lnTo>
                  <a:pt x="312" y="32"/>
                </a:lnTo>
                <a:lnTo>
                  <a:pt x="313" y="32"/>
                </a:lnTo>
                <a:lnTo>
                  <a:pt x="314" y="32"/>
                </a:lnTo>
                <a:lnTo>
                  <a:pt x="315" y="32"/>
                </a:lnTo>
                <a:lnTo>
                  <a:pt x="318" y="33"/>
                </a:lnTo>
                <a:lnTo>
                  <a:pt x="320" y="33"/>
                </a:lnTo>
                <a:lnTo>
                  <a:pt x="321" y="33"/>
                </a:lnTo>
                <a:lnTo>
                  <a:pt x="322" y="33"/>
                </a:lnTo>
                <a:lnTo>
                  <a:pt x="323" y="33"/>
                </a:lnTo>
                <a:lnTo>
                  <a:pt x="325" y="32"/>
                </a:lnTo>
                <a:lnTo>
                  <a:pt x="326" y="32"/>
                </a:lnTo>
                <a:lnTo>
                  <a:pt x="327" y="32"/>
                </a:lnTo>
                <a:lnTo>
                  <a:pt x="328" y="32"/>
                </a:lnTo>
                <a:lnTo>
                  <a:pt x="329" y="32"/>
                </a:lnTo>
                <a:lnTo>
                  <a:pt x="332" y="33"/>
                </a:lnTo>
                <a:lnTo>
                  <a:pt x="333" y="34"/>
                </a:lnTo>
                <a:lnTo>
                  <a:pt x="334" y="34"/>
                </a:lnTo>
                <a:lnTo>
                  <a:pt x="335" y="35"/>
                </a:lnTo>
                <a:lnTo>
                  <a:pt x="337" y="36"/>
                </a:lnTo>
                <a:lnTo>
                  <a:pt x="338" y="36"/>
                </a:lnTo>
                <a:lnTo>
                  <a:pt x="342" y="38"/>
                </a:lnTo>
                <a:lnTo>
                  <a:pt x="344" y="39"/>
                </a:lnTo>
                <a:lnTo>
                  <a:pt x="345" y="40"/>
                </a:lnTo>
                <a:lnTo>
                  <a:pt x="346" y="40"/>
                </a:lnTo>
                <a:lnTo>
                  <a:pt x="346" y="40"/>
                </a:lnTo>
                <a:lnTo>
                  <a:pt x="350" y="44"/>
                </a:lnTo>
                <a:lnTo>
                  <a:pt x="351" y="45"/>
                </a:lnTo>
                <a:lnTo>
                  <a:pt x="352" y="46"/>
                </a:lnTo>
                <a:lnTo>
                  <a:pt x="353" y="47"/>
                </a:lnTo>
                <a:lnTo>
                  <a:pt x="355" y="48"/>
                </a:lnTo>
                <a:lnTo>
                  <a:pt x="357" y="49"/>
                </a:lnTo>
                <a:lnTo>
                  <a:pt x="358" y="50"/>
                </a:lnTo>
                <a:lnTo>
                  <a:pt x="360" y="50"/>
                </a:lnTo>
                <a:lnTo>
                  <a:pt x="361" y="51"/>
                </a:lnTo>
                <a:lnTo>
                  <a:pt x="365" y="51"/>
                </a:lnTo>
                <a:lnTo>
                  <a:pt x="367" y="52"/>
                </a:lnTo>
                <a:lnTo>
                  <a:pt x="370" y="53"/>
                </a:lnTo>
                <a:lnTo>
                  <a:pt x="371" y="54"/>
                </a:lnTo>
                <a:lnTo>
                  <a:pt x="372" y="54"/>
                </a:lnTo>
                <a:lnTo>
                  <a:pt x="373" y="54"/>
                </a:lnTo>
                <a:lnTo>
                  <a:pt x="373" y="55"/>
                </a:lnTo>
                <a:lnTo>
                  <a:pt x="373" y="55"/>
                </a:lnTo>
                <a:lnTo>
                  <a:pt x="374" y="56"/>
                </a:lnTo>
                <a:lnTo>
                  <a:pt x="374" y="56"/>
                </a:lnTo>
                <a:lnTo>
                  <a:pt x="374" y="57"/>
                </a:lnTo>
                <a:lnTo>
                  <a:pt x="375" y="61"/>
                </a:lnTo>
                <a:lnTo>
                  <a:pt x="376" y="62"/>
                </a:lnTo>
                <a:lnTo>
                  <a:pt x="376" y="63"/>
                </a:lnTo>
                <a:lnTo>
                  <a:pt x="377" y="64"/>
                </a:lnTo>
                <a:lnTo>
                  <a:pt x="377" y="64"/>
                </a:lnTo>
                <a:lnTo>
                  <a:pt x="378" y="65"/>
                </a:lnTo>
                <a:lnTo>
                  <a:pt x="379" y="65"/>
                </a:lnTo>
                <a:lnTo>
                  <a:pt x="380" y="66"/>
                </a:lnTo>
                <a:lnTo>
                  <a:pt x="381" y="66"/>
                </a:lnTo>
                <a:lnTo>
                  <a:pt x="383" y="67"/>
                </a:lnTo>
                <a:lnTo>
                  <a:pt x="385" y="67"/>
                </a:lnTo>
                <a:lnTo>
                  <a:pt x="387" y="68"/>
                </a:lnTo>
                <a:lnTo>
                  <a:pt x="389" y="69"/>
                </a:lnTo>
                <a:lnTo>
                  <a:pt x="391" y="69"/>
                </a:lnTo>
                <a:lnTo>
                  <a:pt x="393" y="70"/>
                </a:lnTo>
                <a:lnTo>
                  <a:pt x="394" y="71"/>
                </a:lnTo>
                <a:lnTo>
                  <a:pt x="397" y="73"/>
                </a:lnTo>
                <a:lnTo>
                  <a:pt x="399" y="74"/>
                </a:lnTo>
                <a:lnTo>
                  <a:pt x="400" y="75"/>
                </a:lnTo>
                <a:lnTo>
                  <a:pt x="402" y="76"/>
                </a:lnTo>
                <a:lnTo>
                  <a:pt x="403" y="76"/>
                </a:lnTo>
                <a:lnTo>
                  <a:pt x="405" y="77"/>
                </a:lnTo>
                <a:lnTo>
                  <a:pt x="406" y="77"/>
                </a:lnTo>
                <a:lnTo>
                  <a:pt x="409" y="78"/>
                </a:lnTo>
                <a:lnTo>
                  <a:pt x="410" y="78"/>
                </a:lnTo>
                <a:lnTo>
                  <a:pt x="410" y="78"/>
                </a:lnTo>
                <a:lnTo>
                  <a:pt x="411" y="79"/>
                </a:lnTo>
                <a:lnTo>
                  <a:pt x="411" y="80"/>
                </a:lnTo>
                <a:lnTo>
                  <a:pt x="411" y="81"/>
                </a:lnTo>
                <a:lnTo>
                  <a:pt x="411" y="82"/>
                </a:lnTo>
                <a:lnTo>
                  <a:pt x="411" y="82"/>
                </a:lnTo>
                <a:lnTo>
                  <a:pt x="411" y="83"/>
                </a:lnTo>
                <a:lnTo>
                  <a:pt x="410" y="86"/>
                </a:lnTo>
                <a:lnTo>
                  <a:pt x="410" y="88"/>
                </a:lnTo>
                <a:lnTo>
                  <a:pt x="410" y="90"/>
                </a:lnTo>
                <a:lnTo>
                  <a:pt x="410" y="91"/>
                </a:lnTo>
                <a:lnTo>
                  <a:pt x="410" y="93"/>
                </a:lnTo>
                <a:lnTo>
                  <a:pt x="410" y="94"/>
                </a:lnTo>
                <a:lnTo>
                  <a:pt x="411" y="95"/>
                </a:lnTo>
                <a:lnTo>
                  <a:pt x="412" y="97"/>
                </a:lnTo>
                <a:lnTo>
                  <a:pt x="413" y="98"/>
                </a:lnTo>
                <a:lnTo>
                  <a:pt x="414" y="99"/>
                </a:lnTo>
                <a:lnTo>
                  <a:pt x="415" y="100"/>
                </a:lnTo>
                <a:lnTo>
                  <a:pt x="416" y="101"/>
                </a:lnTo>
                <a:lnTo>
                  <a:pt x="419" y="102"/>
                </a:lnTo>
                <a:lnTo>
                  <a:pt x="427" y="107"/>
                </a:lnTo>
                <a:lnTo>
                  <a:pt x="432" y="109"/>
                </a:lnTo>
                <a:lnTo>
                  <a:pt x="434" y="110"/>
                </a:lnTo>
                <a:lnTo>
                  <a:pt x="435" y="110"/>
                </a:lnTo>
                <a:lnTo>
                  <a:pt x="436" y="111"/>
                </a:lnTo>
                <a:lnTo>
                  <a:pt x="437" y="111"/>
                </a:lnTo>
                <a:lnTo>
                  <a:pt x="438" y="111"/>
                </a:lnTo>
                <a:lnTo>
                  <a:pt x="440" y="111"/>
                </a:lnTo>
                <a:lnTo>
                  <a:pt x="442" y="111"/>
                </a:lnTo>
                <a:lnTo>
                  <a:pt x="444" y="111"/>
                </a:lnTo>
                <a:lnTo>
                  <a:pt x="445" y="111"/>
                </a:lnTo>
                <a:lnTo>
                  <a:pt x="446" y="111"/>
                </a:lnTo>
                <a:lnTo>
                  <a:pt x="448" y="110"/>
                </a:lnTo>
                <a:lnTo>
                  <a:pt x="448" y="110"/>
                </a:lnTo>
                <a:lnTo>
                  <a:pt x="449" y="109"/>
                </a:lnTo>
                <a:lnTo>
                  <a:pt x="450" y="108"/>
                </a:lnTo>
                <a:lnTo>
                  <a:pt x="451" y="108"/>
                </a:lnTo>
                <a:lnTo>
                  <a:pt x="453" y="104"/>
                </a:lnTo>
                <a:lnTo>
                  <a:pt x="455" y="102"/>
                </a:lnTo>
                <a:lnTo>
                  <a:pt x="456" y="100"/>
                </a:lnTo>
                <a:lnTo>
                  <a:pt x="457" y="99"/>
                </a:lnTo>
                <a:lnTo>
                  <a:pt x="457" y="98"/>
                </a:lnTo>
                <a:lnTo>
                  <a:pt x="459" y="94"/>
                </a:lnTo>
                <a:lnTo>
                  <a:pt x="460" y="91"/>
                </a:lnTo>
                <a:lnTo>
                  <a:pt x="462" y="89"/>
                </a:lnTo>
                <a:lnTo>
                  <a:pt x="463" y="87"/>
                </a:lnTo>
                <a:lnTo>
                  <a:pt x="464" y="86"/>
                </a:lnTo>
                <a:lnTo>
                  <a:pt x="466" y="84"/>
                </a:lnTo>
                <a:lnTo>
                  <a:pt x="467" y="83"/>
                </a:lnTo>
                <a:lnTo>
                  <a:pt x="468" y="82"/>
                </a:lnTo>
                <a:lnTo>
                  <a:pt x="469" y="81"/>
                </a:lnTo>
                <a:lnTo>
                  <a:pt x="470" y="81"/>
                </a:lnTo>
                <a:lnTo>
                  <a:pt x="471" y="81"/>
                </a:lnTo>
                <a:lnTo>
                  <a:pt x="471" y="81"/>
                </a:lnTo>
                <a:lnTo>
                  <a:pt x="472" y="82"/>
                </a:lnTo>
                <a:lnTo>
                  <a:pt x="473" y="82"/>
                </a:lnTo>
                <a:lnTo>
                  <a:pt x="474" y="83"/>
                </a:lnTo>
                <a:lnTo>
                  <a:pt x="476" y="86"/>
                </a:lnTo>
                <a:lnTo>
                  <a:pt x="477" y="87"/>
                </a:lnTo>
                <a:lnTo>
                  <a:pt x="478" y="88"/>
                </a:lnTo>
                <a:lnTo>
                  <a:pt x="479" y="89"/>
                </a:lnTo>
                <a:lnTo>
                  <a:pt x="480" y="89"/>
                </a:lnTo>
                <a:lnTo>
                  <a:pt x="481" y="90"/>
                </a:lnTo>
                <a:lnTo>
                  <a:pt x="482" y="91"/>
                </a:lnTo>
                <a:lnTo>
                  <a:pt x="483" y="91"/>
                </a:lnTo>
                <a:lnTo>
                  <a:pt x="485" y="92"/>
                </a:lnTo>
                <a:lnTo>
                  <a:pt x="487" y="93"/>
                </a:lnTo>
                <a:lnTo>
                  <a:pt x="490" y="93"/>
                </a:lnTo>
                <a:lnTo>
                  <a:pt x="494" y="94"/>
                </a:lnTo>
                <a:lnTo>
                  <a:pt x="496" y="95"/>
                </a:lnTo>
                <a:lnTo>
                  <a:pt x="498" y="95"/>
                </a:lnTo>
                <a:lnTo>
                  <a:pt x="499" y="96"/>
                </a:lnTo>
                <a:lnTo>
                  <a:pt x="500" y="97"/>
                </a:lnTo>
                <a:lnTo>
                  <a:pt x="501" y="97"/>
                </a:lnTo>
                <a:lnTo>
                  <a:pt x="502" y="98"/>
                </a:lnTo>
                <a:lnTo>
                  <a:pt x="503" y="99"/>
                </a:lnTo>
                <a:lnTo>
                  <a:pt x="505" y="101"/>
                </a:lnTo>
                <a:lnTo>
                  <a:pt x="507" y="102"/>
                </a:lnTo>
                <a:lnTo>
                  <a:pt x="510" y="106"/>
                </a:lnTo>
                <a:lnTo>
                  <a:pt x="512" y="108"/>
                </a:lnTo>
                <a:lnTo>
                  <a:pt x="513" y="109"/>
                </a:lnTo>
                <a:lnTo>
                  <a:pt x="514" y="109"/>
                </a:lnTo>
                <a:lnTo>
                  <a:pt x="515" y="110"/>
                </a:lnTo>
                <a:lnTo>
                  <a:pt x="515" y="110"/>
                </a:lnTo>
                <a:lnTo>
                  <a:pt x="516" y="110"/>
                </a:lnTo>
                <a:lnTo>
                  <a:pt x="517" y="110"/>
                </a:lnTo>
                <a:lnTo>
                  <a:pt x="518" y="111"/>
                </a:lnTo>
                <a:lnTo>
                  <a:pt x="520" y="111"/>
                </a:lnTo>
                <a:lnTo>
                  <a:pt x="526" y="111"/>
                </a:lnTo>
                <a:lnTo>
                  <a:pt x="528" y="111"/>
                </a:lnTo>
                <a:lnTo>
                  <a:pt x="529" y="111"/>
                </a:lnTo>
                <a:lnTo>
                  <a:pt x="530" y="112"/>
                </a:lnTo>
                <a:lnTo>
                  <a:pt x="531" y="112"/>
                </a:lnTo>
                <a:lnTo>
                  <a:pt x="535" y="114"/>
                </a:lnTo>
                <a:lnTo>
                  <a:pt x="536" y="114"/>
                </a:lnTo>
                <a:lnTo>
                  <a:pt x="542" y="116"/>
                </a:lnTo>
                <a:lnTo>
                  <a:pt x="547" y="117"/>
                </a:lnTo>
                <a:lnTo>
                  <a:pt x="551" y="119"/>
                </a:lnTo>
                <a:lnTo>
                  <a:pt x="552" y="119"/>
                </a:lnTo>
                <a:lnTo>
                  <a:pt x="554" y="119"/>
                </a:lnTo>
                <a:lnTo>
                  <a:pt x="559" y="123"/>
                </a:lnTo>
                <a:lnTo>
                  <a:pt x="565" y="125"/>
                </a:lnTo>
                <a:lnTo>
                  <a:pt x="567" y="126"/>
                </a:lnTo>
                <a:lnTo>
                  <a:pt x="569" y="127"/>
                </a:lnTo>
                <a:lnTo>
                  <a:pt x="571" y="129"/>
                </a:lnTo>
                <a:lnTo>
                  <a:pt x="573" y="130"/>
                </a:lnTo>
                <a:lnTo>
                  <a:pt x="575" y="132"/>
                </a:lnTo>
                <a:lnTo>
                  <a:pt x="577" y="133"/>
                </a:lnTo>
                <a:lnTo>
                  <a:pt x="582" y="139"/>
                </a:lnTo>
                <a:lnTo>
                  <a:pt x="584" y="141"/>
                </a:lnTo>
                <a:lnTo>
                  <a:pt x="585" y="143"/>
                </a:lnTo>
                <a:lnTo>
                  <a:pt x="587" y="146"/>
                </a:lnTo>
                <a:lnTo>
                  <a:pt x="589" y="147"/>
                </a:lnTo>
                <a:lnTo>
                  <a:pt x="590" y="149"/>
                </a:lnTo>
                <a:lnTo>
                  <a:pt x="592" y="150"/>
                </a:lnTo>
                <a:lnTo>
                  <a:pt x="594" y="152"/>
                </a:lnTo>
                <a:lnTo>
                  <a:pt x="595" y="152"/>
                </a:lnTo>
                <a:lnTo>
                  <a:pt x="596" y="152"/>
                </a:lnTo>
                <a:lnTo>
                  <a:pt x="597" y="153"/>
                </a:lnTo>
                <a:lnTo>
                  <a:pt x="600" y="153"/>
                </a:lnTo>
                <a:lnTo>
                  <a:pt x="601" y="154"/>
                </a:lnTo>
                <a:lnTo>
                  <a:pt x="607" y="155"/>
                </a:lnTo>
                <a:lnTo>
                  <a:pt x="612" y="157"/>
                </a:lnTo>
                <a:lnTo>
                  <a:pt x="614" y="158"/>
                </a:lnTo>
                <a:lnTo>
                  <a:pt x="616" y="159"/>
                </a:lnTo>
                <a:lnTo>
                  <a:pt x="618" y="160"/>
                </a:lnTo>
                <a:lnTo>
                  <a:pt x="623" y="163"/>
                </a:lnTo>
                <a:lnTo>
                  <a:pt x="627" y="166"/>
                </a:lnTo>
                <a:lnTo>
                  <a:pt x="628" y="167"/>
                </a:lnTo>
                <a:lnTo>
                  <a:pt x="629" y="168"/>
                </a:lnTo>
                <a:lnTo>
                  <a:pt x="631" y="169"/>
                </a:lnTo>
                <a:lnTo>
                  <a:pt x="632" y="171"/>
                </a:lnTo>
                <a:lnTo>
                  <a:pt x="638" y="179"/>
                </a:lnTo>
                <a:lnTo>
                  <a:pt x="638" y="180"/>
                </a:lnTo>
                <a:lnTo>
                  <a:pt x="638" y="181"/>
                </a:lnTo>
                <a:lnTo>
                  <a:pt x="638" y="182"/>
                </a:lnTo>
                <a:lnTo>
                  <a:pt x="638" y="184"/>
                </a:lnTo>
                <a:lnTo>
                  <a:pt x="637" y="186"/>
                </a:lnTo>
                <a:lnTo>
                  <a:pt x="636" y="189"/>
                </a:lnTo>
                <a:lnTo>
                  <a:pt x="634" y="195"/>
                </a:lnTo>
                <a:lnTo>
                  <a:pt x="634" y="196"/>
                </a:lnTo>
                <a:lnTo>
                  <a:pt x="633" y="197"/>
                </a:lnTo>
                <a:lnTo>
                  <a:pt x="633" y="198"/>
                </a:lnTo>
                <a:lnTo>
                  <a:pt x="633" y="199"/>
                </a:lnTo>
                <a:lnTo>
                  <a:pt x="633" y="199"/>
                </a:lnTo>
                <a:lnTo>
                  <a:pt x="634" y="200"/>
                </a:lnTo>
                <a:lnTo>
                  <a:pt x="634" y="201"/>
                </a:lnTo>
                <a:lnTo>
                  <a:pt x="635" y="202"/>
                </a:lnTo>
                <a:lnTo>
                  <a:pt x="636" y="204"/>
                </a:lnTo>
                <a:lnTo>
                  <a:pt x="637" y="204"/>
                </a:lnTo>
                <a:lnTo>
                  <a:pt x="639" y="205"/>
                </a:lnTo>
                <a:lnTo>
                  <a:pt x="642" y="207"/>
                </a:lnTo>
                <a:lnTo>
                  <a:pt x="643" y="208"/>
                </a:lnTo>
                <a:lnTo>
                  <a:pt x="644" y="209"/>
                </a:lnTo>
                <a:lnTo>
                  <a:pt x="645" y="210"/>
                </a:lnTo>
                <a:lnTo>
                  <a:pt x="646" y="210"/>
                </a:lnTo>
                <a:lnTo>
                  <a:pt x="646" y="211"/>
                </a:lnTo>
                <a:lnTo>
                  <a:pt x="647" y="212"/>
                </a:lnTo>
                <a:lnTo>
                  <a:pt x="647" y="213"/>
                </a:lnTo>
                <a:lnTo>
                  <a:pt x="647" y="214"/>
                </a:lnTo>
                <a:lnTo>
                  <a:pt x="647" y="215"/>
                </a:lnTo>
                <a:lnTo>
                  <a:pt x="647" y="216"/>
                </a:lnTo>
                <a:lnTo>
                  <a:pt x="647" y="217"/>
                </a:lnTo>
                <a:lnTo>
                  <a:pt x="647" y="218"/>
                </a:lnTo>
                <a:lnTo>
                  <a:pt x="647" y="219"/>
                </a:lnTo>
                <a:lnTo>
                  <a:pt x="647" y="220"/>
                </a:lnTo>
                <a:lnTo>
                  <a:pt x="646" y="222"/>
                </a:lnTo>
                <a:lnTo>
                  <a:pt x="645" y="224"/>
                </a:lnTo>
                <a:lnTo>
                  <a:pt x="644" y="225"/>
                </a:lnTo>
                <a:lnTo>
                  <a:pt x="642" y="227"/>
                </a:lnTo>
                <a:lnTo>
                  <a:pt x="640" y="229"/>
                </a:lnTo>
                <a:lnTo>
                  <a:pt x="639" y="231"/>
                </a:lnTo>
                <a:lnTo>
                  <a:pt x="637" y="232"/>
                </a:lnTo>
                <a:lnTo>
                  <a:pt x="636" y="232"/>
                </a:lnTo>
                <a:lnTo>
                  <a:pt x="635" y="233"/>
                </a:lnTo>
                <a:lnTo>
                  <a:pt x="634" y="233"/>
                </a:lnTo>
                <a:lnTo>
                  <a:pt x="633" y="234"/>
                </a:lnTo>
                <a:lnTo>
                  <a:pt x="632" y="234"/>
                </a:lnTo>
                <a:lnTo>
                  <a:pt x="631" y="234"/>
                </a:lnTo>
                <a:lnTo>
                  <a:pt x="629" y="234"/>
                </a:lnTo>
                <a:lnTo>
                  <a:pt x="628" y="234"/>
                </a:lnTo>
                <a:lnTo>
                  <a:pt x="627" y="234"/>
                </a:lnTo>
                <a:lnTo>
                  <a:pt x="627" y="234"/>
                </a:lnTo>
                <a:lnTo>
                  <a:pt x="627" y="234"/>
                </a:lnTo>
                <a:lnTo>
                  <a:pt x="627" y="234"/>
                </a:lnTo>
                <a:lnTo>
                  <a:pt x="627" y="235"/>
                </a:lnTo>
                <a:lnTo>
                  <a:pt x="627" y="236"/>
                </a:lnTo>
                <a:lnTo>
                  <a:pt x="627" y="237"/>
                </a:lnTo>
                <a:lnTo>
                  <a:pt x="628" y="238"/>
                </a:lnTo>
                <a:lnTo>
                  <a:pt x="628" y="239"/>
                </a:lnTo>
                <a:lnTo>
                  <a:pt x="629" y="240"/>
                </a:lnTo>
                <a:lnTo>
                  <a:pt x="630" y="241"/>
                </a:lnTo>
                <a:lnTo>
                  <a:pt x="632" y="243"/>
                </a:lnTo>
                <a:lnTo>
                  <a:pt x="633" y="244"/>
                </a:lnTo>
                <a:lnTo>
                  <a:pt x="634" y="245"/>
                </a:lnTo>
                <a:lnTo>
                  <a:pt x="635" y="247"/>
                </a:lnTo>
                <a:lnTo>
                  <a:pt x="635" y="248"/>
                </a:lnTo>
                <a:lnTo>
                  <a:pt x="635" y="249"/>
                </a:lnTo>
                <a:lnTo>
                  <a:pt x="635" y="250"/>
                </a:lnTo>
                <a:lnTo>
                  <a:pt x="635" y="251"/>
                </a:lnTo>
                <a:lnTo>
                  <a:pt x="635" y="251"/>
                </a:lnTo>
                <a:lnTo>
                  <a:pt x="635" y="252"/>
                </a:lnTo>
                <a:lnTo>
                  <a:pt x="635" y="253"/>
                </a:lnTo>
                <a:lnTo>
                  <a:pt x="634" y="256"/>
                </a:lnTo>
                <a:lnTo>
                  <a:pt x="633" y="259"/>
                </a:lnTo>
                <a:lnTo>
                  <a:pt x="633" y="260"/>
                </a:lnTo>
                <a:lnTo>
                  <a:pt x="632" y="261"/>
                </a:lnTo>
                <a:lnTo>
                  <a:pt x="632" y="261"/>
                </a:lnTo>
                <a:lnTo>
                  <a:pt x="631" y="262"/>
                </a:lnTo>
                <a:lnTo>
                  <a:pt x="630" y="262"/>
                </a:lnTo>
                <a:lnTo>
                  <a:pt x="630" y="262"/>
                </a:lnTo>
                <a:lnTo>
                  <a:pt x="629" y="263"/>
                </a:lnTo>
                <a:lnTo>
                  <a:pt x="627" y="263"/>
                </a:lnTo>
                <a:lnTo>
                  <a:pt x="626" y="263"/>
                </a:lnTo>
                <a:lnTo>
                  <a:pt x="626" y="262"/>
                </a:lnTo>
                <a:lnTo>
                  <a:pt x="625" y="262"/>
                </a:lnTo>
                <a:lnTo>
                  <a:pt x="624" y="262"/>
                </a:lnTo>
                <a:lnTo>
                  <a:pt x="624" y="261"/>
                </a:lnTo>
                <a:lnTo>
                  <a:pt x="623" y="260"/>
                </a:lnTo>
                <a:lnTo>
                  <a:pt x="622" y="259"/>
                </a:lnTo>
                <a:lnTo>
                  <a:pt x="622" y="259"/>
                </a:lnTo>
                <a:lnTo>
                  <a:pt x="621" y="257"/>
                </a:lnTo>
                <a:lnTo>
                  <a:pt x="620" y="255"/>
                </a:lnTo>
                <a:lnTo>
                  <a:pt x="620" y="255"/>
                </a:lnTo>
                <a:lnTo>
                  <a:pt x="619" y="255"/>
                </a:lnTo>
                <a:lnTo>
                  <a:pt x="619" y="254"/>
                </a:lnTo>
                <a:lnTo>
                  <a:pt x="618" y="254"/>
                </a:lnTo>
                <a:lnTo>
                  <a:pt x="617" y="254"/>
                </a:lnTo>
                <a:lnTo>
                  <a:pt x="616" y="253"/>
                </a:lnTo>
                <a:lnTo>
                  <a:pt x="615" y="253"/>
                </a:lnTo>
                <a:lnTo>
                  <a:pt x="613" y="254"/>
                </a:lnTo>
                <a:lnTo>
                  <a:pt x="612" y="254"/>
                </a:lnTo>
                <a:lnTo>
                  <a:pt x="611" y="255"/>
                </a:lnTo>
                <a:lnTo>
                  <a:pt x="609" y="255"/>
                </a:lnTo>
                <a:lnTo>
                  <a:pt x="608" y="256"/>
                </a:lnTo>
                <a:lnTo>
                  <a:pt x="607" y="257"/>
                </a:lnTo>
                <a:lnTo>
                  <a:pt x="606" y="258"/>
                </a:lnTo>
                <a:lnTo>
                  <a:pt x="604" y="260"/>
                </a:lnTo>
                <a:lnTo>
                  <a:pt x="603" y="261"/>
                </a:lnTo>
                <a:lnTo>
                  <a:pt x="603" y="262"/>
                </a:lnTo>
                <a:lnTo>
                  <a:pt x="602" y="263"/>
                </a:lnTo>
                <a:lnTo>
                  <a:pt x="602" y="263"/>
                </a:lnTo>
                <a:lnTo>
                  <a:pt x="602" y="264"/>
                </a:lnTo>
                <a:lnTo>
                  <a:pt x="602" y="264"/>
                </a:lnTo>
                <a:lnTo>
                  <a:pt x="602" y="265"/>
                </a:lnTo>
                <a:lnTo>
                  <a:pt x="602" y="265"/>
                </a:lnTo>
                <a:lnTo>
                  <a:pt x="603" y="265"/>
                </a:lnTo>
                <a:lnTo>
                  <a:pt x="604" y="265"/>
                </a:lnTo>
                <a:lnTo>
                  <a:pt x="608" y="266"/>
                </a:lnTo>
                <a:lnTo>
                  <a:pt x="609" y="267"/>
                </a:lnTo>
                <a:lnTo>
                  <a:pt x="610" y="267"/>
                </a:lnTo>
                <a:lnTo>
                  <a:pt x="611" y="268"/>
                </a:lnTo>
                <a:lnTo>
                  <a:pt x="611" y="268"/>
                </a:lnTo>
                <a:lnTo>
                  <a:pt x="612" y="269"/>
                </a:lnTo>
                <a:lnTo>
                  <a:pt x="612" y="269"/>
                </a:lnTo>
                <a:lnTo>
                  <a:pt x="613" y="270"/>
                </a:lnTo>
                <a:lnTo>
                  <a:pt x="613" y="271"/>
                </a:lnTo>
                <a:lnTo>
                  <a:pt x="613" y="271"/>
                </a:lnTo>
                <a:lnTo>
                  <a:pt x="613" y="272"/>
                </a:lnTo>
                <a:lnTo>
                  <a:pt x="612" y="273"/>
                </a:lnTo>
                <a:lnTo>
                  <a:pt x="612" y="273"/>
                </a:lnTo>
                <a:lnTo>
                  <a:pt x="612" y="274"/>
                </a:lnTo>
                <a:lnTo>
                  <a:pt x="611" y="275"/>
                </a:lnTo>
                <a:lnTo>
                  <a:pt x="610" y="276"/>
                </a:lnTo>
                <a:lnTo>
                  <a:pt x="609" y="276"/>
                </a:lnTo>
                <a:lnTo>
                  <a:pt x="608" y="277"/>
                </a:lnTo>
                <a:lnTo>
                  <a:pt x="606" y="277"/>
                </a:lnTo>
                <a:lnTo>
                  <a:pt x="603" y="278"/>
                </a:lnTo>
                <a:lnTo>
                  <a:pt x="600" y="278"/>
                </a:lnTo>
                <a:lnTo>
                  <a:pt x="596" y="278"/>
                </a:lnTo>
                <a:lnTo>
                  <a:pt x="594" y="279"/>
                </a:lnTo>
                <a:lnTo>
                  <a:pt x="592" y="279"/>
                </a:lnTo>
                <a:lnTo>
                  <a:pt x="591" y="280"/>
                </a:lnTo>
                <a:lnTo>
                  <a:pt x="589" y="281"/>
                </a:lnTo>
                <a:lnTo>
                  <a:pt x="588" y="282"/>
                </a:lnTo>
                <a:lnTo>
                  <a:pt x="587" y="282"/>
                </a:lnTo>
                <a:lnTo>
                  <a:pt x="587" y="283"/>
                </a:lnTo>
                <a:lnTo>
                  <a:pt x="586" y="284"/>
                </a:lnTo>
                <a:lnTo>
                  <a:pt x="585" y="285"/>
                </a:lnTo>
                <a:lnTo>
                  <a:pt x="584" y="286"/>
                </a:lnTo>
                <a:lnTo>
                  <a:pt x="583" y="288"/>
                </a:lnTo>
                <a:lnTo>
                  <a:pt x="581" y="292"/>
                </a:lnTo>
                <a:lnTo>
                  <a:pt x="580" y="293"/>
                </a:lnTo>
                <a:lnTo>
                  <a:pt x="579" y="295"/>
                </a:lnTo>
                <a:lnTo>
                  <a:pt x="577" y="298"/>
                </a:lnTo>
                <a:lnTo>
                  <a:pt x="575" y="299"/>
                </a:lnTo>
                <a:lnTo>
                  <a:pt x="574" y="301"/>
                </a:lnTo>
                <a:lnTo>
                  <a:pt x="573" y="303"/>
                </a:lnTo>
                <a:lnTo>
                  <a:pt x="573" y="304"/>
                </a:lnTo>
                <a:lnTo>
                  <a:pt x="573" y="305"/>
                </a:lnTo>
                <a:lnTo>
                  <a:pt x="572" y="307"/>
                </a:lnTo>
                <a:lnTo>
                  <a:pt x="572" y="311"/>
                </a:lnTo>
                <a:lnTo>
                  <a:pt x="572" y="314"/>
                </a:lnTo>
                <a:lnTo>
                  <a:pt x="572" y="316"/>
                </a:lnTo>
                <a:lnTo>
                  <a:pt x="571" y="319"/>
                </a:lnTo>
                <a:lnTo>
                  <a:pt x="570" y="323"/>
                </a:lnTo>
                <a:lnTo>
                  <a:pt x="570" y="325"/>
                </a:lnTo>
                <a:lnTo>
                  <a:pt x="570" y="326"/>
                </a:lnTo>
                <a:lnTo>
                  <a:pt x="570" y="327"/>
                </a:lnTo>
                <a:lnTo>
                  <a:pt x="570" y="328"/>
                </a:lnTo>
                <a:lnTo>
                  <a:pt x="570" y="329"/>
                </a:lnTo>
                <a:lnTo>
                  <a:pt x="571" y="329"/>
                </a:lnTo>
                <a:lnTo>
                  <a:pt x="571" y="330"/>
                </a:lnTo>
                <a:lnTo>
                  <a:pt x="572" y="331"/>
                </a:lnTo>
                <a:lnTo>
                  <a:pt x="573" y="331"/>
                </a:lnTo>
                <a:lnTo>
                  <a:pt x="577" y="335"/>
                </a:lnTo>
                <a:lnTo>
                  <a:pt x="584" y="340"/>
                </a:lnTo>
                <a:lnTo>
                  <a:pt x="585" y="340"/>
                </a:lnTo>
                <a:lnTo>
                  <a:pt x="585" y="341"/>
                </a:lnTo>
                <a:lnTo>
                  <a:pt x="585" y="341"/>
                </a:lnTo>
                <a:lnTo>
                  <a:pt x="586" y="342"/>
                </a:lnTo>
                <a:lnTo>
                  <a:pt x="585" y="342"/>
                </a:lnTo>
                <a:lnTo>
                  <a:pt x="585" y="342"/>
                </a:lnTo>
                <a:lnTo>
                  <a:pt x="585" y="343"/>
                </a:lnTo>
                <a:lnTo>
                  <a:pt x="583" y="344"/>
                </a:lnTo>
                <a:lnTo>
                  <a:pt x="583" y="344"/>
                </a:lnTo>
                <a:lnTo>
                  <a:pt x="582" y="345"/>
                </a:lnTo>
                <a:lnTo>
                  <a:pt x="582" y="345"/>
                </a:lnTo>
                <a:lnTo>
                  <a:pt x="582" y="346"/>
                </a:lnTo>
                <a:lnTo>
                  <a:pt x="582" y="346"/>
                </a:lnTo>
                <a:lnTo>
                  <a:pt x="582" y="347"/>
                </a:lnTo>
                <a:lnTo>
                  <a:pt x="583" y="347"/>
                </a:lnTo>
                <a:lnTo>
                  <a:pt x="583" y="348"/>
                </a:lnTo>
                <a:lnTo>
                  <a:pt x="584" y="348"/>
                </a:lnTo>
                <a:lnTo>
                  <a:pt x="585" y="349"/>
                </a:lnTo>
                <a:lnTo>
                  <a:pt x="586" y="349"/>
                </a:lnTo>
                <a:lnTo>
                  <a:pt x="588" y="350"/>
                </a:lnTo>
                <a:lnTo>
                  <a:pt x="589" y="350"/>
                </a:lnTo>
                <a:lnTo>
                  <a:pt x="593" y="351"/>
                </a:lnTo>
                <a:lnTo>
                  <a:pt x="594" y="352"/>
                </a:lnTo>
                <a:lnTo>
                  <a:pt x="594" y="352"/>
                </a:lnTo>
                <a:lnTo>
                  <a:pt x="595" y="353"/>
                </a:lnTo>
                <a:lnTo>
                  <a:pt x="595" y="353"/>
                </a:lnTo>
                <a:lnTo>
                  <a:pt x="596" y="354"/>
                </a:lnTo>
                <a:lnTo>
                  <a:pt x="596" y="355"/>
                </a:lnTo>
                <a:lnTo>
                  <a:pt x="596" y="355"/>
                </a:lnTo>
                <a:lnTo>
                  <a:pt x="596" y="356"/>
                </a:lnTo>
                <a:lnTo>
                  <a:pt x="596" y="357"/>
                </a:lnTo>
                <a:lnTo>
                  <a:pt x="596" y="358"/>
                </a:lnTo>
                <a:lnTo>
                  <a:pt x="595" y="359"/>
                </a:lnTo>
                <a:lnTo>
                  <a:pt x="595" y="360"/>
                </a:lnTo>
                <a:lnTo>
                  <a:pt x="594" y="362"/>
                </a:lnTo>
                <a:lnTo>
                  <a:pt x="593" y="364"/>
                </a:lnTo>
                <a:lnTo>
                  <a:pt x="589" y="369"/>
                </a:lnTo>
                <a:lnTo>
                  <a:pt x="588" y="370"/>
                </a:lnTo>
                <a:lnTo>
                  <a:pt x="588" y="371"/>
                </a:lnTo>
                <a:lnTo>
                  <a:pt x="587" y="372"/>
                </a:lnTo>
                <a:lnTo>
                  <a:pt x="587" y="373"/>
                </a:lnTo>
                <a:lnTo>
                  <a:pt x="587" y="374"/>
                </a:lnTo>
                <a:lnTo>
                  <a:pt x="587" y="375"/>
                </a:lnTo>
                <a:lnTo>
                  <a:pt x="587" y="376"/>
                </a:lnTo>
                <a:lnTo>
                  <a:pt x="588" y="378"/>
                </a:lnTo>
                <a:lnTo>
                  <a:pt x="588" y="379"/>
                </a:lnTo>
                <a:lnTo>
                  <a:pt x="589" y="380"/>
                </a:lnTo>
                <a:lnTo>
                  <a:pt x="589" y="381"/>
                </a:lnTo>
                <a:lnTo>
                  <a:pt x="591" y="383"/>
                </a:lnTo>
                <a:lnTo>
                  <a:pt x="592" y="385"/>
                </a:lnTo>
                <a:lnTo>
                  <a:pt x="593" y="386"/>
                </a:lnTo>
                <a:lnTo>
                  <a:pt x="593" y="387"/>
                </a:lnTo>
                <a:lnTo>
                  <a:pt x="594" y="388"/>
                </a:lnTo>
                <a:lnTo>
                  <a:pt x="594" y="388"/>
                </a:lnTo>
                <a:lnTo>
                  <a:pt x="594" y="389"/>
                </a:lnTo>
                <a:lnTo>
                  <a:pt x="594" y="390"/>
                </a:lnTo>
                <a:lnTo>
                  <a:pt x="593" y="391"/>
                </a:lnTo>
                <a:lnTo>
                  <a:pt x="593" y="391"/>
                </a:lnTo>
                <a:lnTo>
                  <a:pt x="592" y="392"/>
                </a:lnTo>
                <a:lnTo>
                  <a:pt x="592" y="392"/>
                </a:lnTo>
                <a:lnTo>
                  <a:pt x="590" y="394"/>
                </a:lnTo>
                <a:lnTo>
                  <a:pt x="587" y="396"/>
                </a:lnTo>
                <a:lnTo>
                  <a:pt x="585" y="397"/>
                </a:lnTo>
                <a:lnTo>
                  <a:pt x="584" y="398"/>
                </a:lnTo>
                <a:lnTo>
                  <a:pt x="583" y="400"/>
                </a:lnTo>
                <a:lnTo>
                  <a:pt x="582" y="401"/>
                </a:lnTo>
                <a:lnTo>
                  <a:pt x="581" y="403"/>
                </a:lnTo>
                <a:lnTo>
                  <a:pt x="580" y="404"/>
                </a:lnTo>
                <a:lnTo>
                  <a:pt x="579" y="406"/>
                </a:lnTo>
                <a:lnTo>
                  <a:pt x="579" y="407"/>
                </a:lnTo>
                <a:lnTo>
                  <a:pt x="578" y="409"/>
                </a:lnTo>
                <a:lnTo>
                  <a:pt x="578" y="410"/>
                </a:lnTo>
                <a:lnTo>
                  <a:pt x="577" y="412"/>
                </a:lnTo>
                <a:lnTo>
                  <a:pt x="577" y="413"/>
                </a:lnTo>
                <a:lnTo>
                  <a:pt x="577" y="414"/>
                </a:lnTo>
                <a:lnTo>
                  <a:pt x="577" y="415"/>
                </a:lnTo>
                <a:lnTo>
                  <a:pt x="577" y="416"/>
                </a:lnTo>
                <a:lnTo>
                  <a:pt x="577" y="417"/>
                </a:lnTo>
                <a:lnTo>
                  <a:pt x="578" y="418"/>
                </a:lnTo>
                <a:lnTo>
                  <a:pt x="578" y="419"/>
                </a:lnTo>
                <a:lnTo>
                  <a:pt x="578" y="419"/>
                </a:lnTo>
                <a:lnTo>
                  <a:pt x="579" y="420"/>
                </a:lnTo>
                <a:lnTo>
                  <a:pt x="580" y="421"/>
                </a:lnTo>
                <a:lnTo>
                  <a:pt x="582" y="422"/>
                </a:lnTo>
                <a:lnTo>
                  <a:pt x="585" y="425"/>
                </a:lnTo>
                <a:lnTo>
                  <a:pt x="586" y="426"/>
                </a:lnTo>
                <a:lnTo>
                  <a:pt x="587" y="427"/>
                </a:lnTo>
                <a:lnTo>
                  <a:pt x="588" y="427"/>
                </a:lnTo>
                <a:lnTo>
                  <a:pt x="588" y="428"/>
                </a:lnTo>
                <a:lnTo>
                  <a:pt x="589" y="429"/>
                </a:lnTo>
                <a:lnTo>
                  <a:pt x="589" y="430"/>
                </a:lnTo>
                <a:lnTo>
                  <a:pt x="590" y="431"/>
                </a:lnTo>
                <a:lnTo>
                  <a:pt x="590" y="432"/>
                </a:lnTo>
                <a:lnTo>
                  <a:pt x="590" y="433"/>
                </a:lnTo>
                <a:lnTo>
                  <a:pt x="590" y="435"/>
                </a:lnTo>
                <a:lnTo>
                  <a:pt x="590" y="437"/>
                </a:lnTo>
                <a:lnTo>
                  <a:pt x="590" y="438"/>
                </a:lnTo>
                <a:lnTo>
                  <a:pt x="590" y="439"/>
                </a:lnTo>
                <a:lnTo>
                  <a:pt x="589" y="440"/>
                </a:lnTo>
                <a:lnTo>
                  <a:pt x="589" y="441"/>
                </a:lnTo>
                <a:lnTo>
                  <a:pt x="588" y="442"/>
                </a:lnTo>
                <a:lnTo>
                  <a:pt x="586" y="443"/>
                </a:lnTo>
                <a:lnTo>
                  <a:pt x="584" y="444"/>
                </a:lnTo>
                <a:lnTo>
                  <a:pt x="583" y="445"/>
                </a:lnTo>
                <a:lnTo>
                  <a:pt x="580" y="446"/>
                </a:lnTo>
                <a:lnTo>
                  <a:pt x="579" y="447"/>
                </a:lnTo>
                <a:lnTo>
                  <a:pt x="578" y="448"/>
                </a:lnTo>
                <a:lnTo>
                  <a:pt x="577" y="448"/>
                </a:lnTo>
                <a:lnTo>
                  <a:pt x="577" y="449"/>
                </a:lnTo>
                <a:lnTo>
                  <a:pt x="576" y="450"/>
                </a:lnTo>
                <a:lnTo>
                  <a:pt x="576" y="450"/>
                </a:lnTo>
                <a:lnTo>
                  <a:pt x="575" y="452"/>
                </a:lnTo>
                <a:lnTo>
                  <a:pt x="575" y="453"/>
                </a:lnTo>
                <a:lnTo>
                  <a:pt x="575" y="454"/>
                </a:lnTo>
                <a:lnTo>
                  <a:pt x="575" y="455"/>
                </a:lnTo>
                <a:lnTo>
                  <a:pt x="575" y="456"/>
                </a:lnTo>
                <a:lnTo>
                  <a:pt x="576" y="459"/>
                </a:lnTo>
                <a:lnTo>
                  <a:pt x="576" y="461"/>
                </a:lnTo>
                <a:lnTo>
                  <a:pt x="577" y="462"/>
                </a:lnTo>
                <a:lnTo>
                  <a:pt x="577" y="463"/>
                </a:lnTo>
                <a:lnTo>
                  <a:pt x="577" y="464"/>
                </a:lnTo>
                <a:lnTo>
                  <a:pt x="577" y="464"/>
                </a:lnTo>
                <a:lnTo>
                  <a:pt x="576" y="465"/>
                </a:lnTo>
                <a:lnTo>
                  <a:pt x="576" y="466"/>
                </a:lnTo>
                <a:lnTo>
                  <a:pt x="575" y="467"/>
                </a:lnTo>
                <a:lnTo>
                  <a:pt x="574" y="468"/>
                </a:lnTo>
                <a:lnTo>
                  <a:pt x="574" y="469"/>
                </a:lnTo>
                <a:lnTo>
                  <a:pt x="573" y="469"/>
                </a:lnTo>
                <a:lnTo>
                  <a:pt x="571" y="470"/>
                </a:lnTo>
                <a:lnTo>
                  <a:pt x="570" y="470"/>
                </a:lnTo>
                <a:lnTo>
                  <a:pt x="569" y="471"/>
                </a:lnTo>
                <a:lnTo>
                  <a:pt x="568" y="471"/>
                </a:lnTo>
                <a:lnTo>
                  <a:pt x="567" y="471"/>
                </a:lnTo>
                <a:lnTo>
                  <a:pt x="567" y="472"/>
                </a:lnTo>
                <a:lnTo>
                  <a:pt x="567" y="472"/>
                </a:lnTo>
                <a:lnTo>
                  <a:pt x="567" y="472"/>
                </a:lnTo>
                <a:lnTo>
                  <a:pt x="567" y="473"/>
                </a:lnTo>
                <a:lnTo>
                  <a:pt x="567" y="474"/>
                </a:lnTo>
                <a:lnTo>
                  <a:pt x="567" y="475"/>
                </a:lnTo>
                <a:lnTo>
                  <a:pt x="568" y="476"/>
                </a:lnTo>
                <a:lnTo>
                  <a:pt x="569" y="477"/>
                </a:lnTo>
                <a:lnTo>
                  <a:pt x="571" y="479"/>
                </a:lnTo>
                <a:lnTo>
                  <a:pt x="572" y="480"/>
                </a:lnTo>
                <a:lnTo>
                  <a:pt x="576" y="484"/>
                </a:lnTo>
                <a:lnTo>
                  <a:pt x="578" y="485"/>
                </a:lnTo>
                <a:lnTo>
                  <a:pt x="578" y="486"/>
                </a:lnTo>
                <a:lnTo>
                  <a:pt x="579" y="487"/>
                </a:lnTo>
                <a:lnTo>
                  <a:pt x="580" y="488"/>
                </a:lnTo>
                <a:lnTo>
                  <a:pt x="580" y="489"/>
                </a:lnTo>
                <a:lnTo>
                  <a:pt x="581" y="490"/>
                </a:lnTo>
                <a:lnTo>
                  <a:pt x="581" y="491"/>
                </a:lnTo>
                <a:lnTo>
                  <a:pt x="580" y="491"/>
                </a:lnTo>
                <a:lnTo>
                  <a:pt x="580" y="492"/>
                </a:lnTo>
                <a:lnTo>
                  <a:pt x="580" y="493"/>
                </a:lnTo>
                <a:lnTo>
                  <a:pt x="579" y="494"/>
                </a:lnTo>
                <a:lnTo>
                  <a:pt x="578" y="495"/>
                </a:lnTo>
                <a:lnTo>
                  <a:pt x="577" y="495"/>
                </a:lnTo>
                <a:lnTo>
                  <a:pt x="575" y="498"/>
                </a:lnTo>
                <a:lnTo>
                  <a:pt x="574" y="499"/>
                </a:lnTo>
                <a:lnTo>
                  <a:pt x="573" y="499"/>
                </a:lnTo>
                <a:lnTo>
                  <a:pt x="573" y="500"/>
                </a:lnTo>
                <a:lnTo>
                  <a:pt x="572" y="501"/>
                </a:lnTo>
                <a:lnTo>
                  <a:pt x="571" y="504"/>
                </a:lnTo>
                <a:lnTo>
                  <a:pt x="571" y="505"/>
                </a:lnTo>
                <a:lnTo>
                  <a:pt x="570" y="506"/>
                </a:lnTo>
                <a:lnTo>
                  <a:pt x="569" y="507"/>
                </a:lnTo>
                <a:lnTo>
                  <a:pt x="568" y="508"/>
                </a:lnTo>
                <a:lnTo>
                  <a:pt x="568" y="509"/>
                </a:lnTo>
                <a:lnTo>
                  <a:pt x="567" y="509"/>
                </a:lnTo>
                <a:lnTo>
                  <a:pt x="566" y="510"/>
                </a:lnTo>
                <a:lnTo>
                  <a:pt x="565" y="511"/>
                </a:lnTo>
                <a:lnTo>
                  <a:pt x="565" y="511"/>
                </a:lnTo>
                <a:lnTo>
                  <a:pt x="564" y="511"/>
                </a:lnTo>
                <a:lnTo>
                  <a:pt x="563" y="512"/>
                </a:lnTo>
                <a:lnTo>
                  <a:pt x="560" y="512"/>
                </a:lnTo>
                <a:lnTo>
                  <a:pt x="557" y="513"/>
                </a:lnTo>
                <a:lnTo>
                  <a:pt x="553" y="514"/>
                </a:lnTo>
                <a:lnTo>
                  <a:pt x="548" y="514"/>
                </a:lnTo>
                <a:lnTo>
                  <a:pt x="545" y="514"/>
                </a:lnTo>
                <a:lnTo>
                  <a:pt x="543" y="515"/>
                </a:lnTo>
                <a:lnTo>
                  <a:pt x="541" y="516"/>
                </a:lnTo>
                <a:lnTo>
                  <a:pt x="540" y="516"/>
                </a:lnTo>
                <a:lnTo>
                  <a:pt x="539" y="517"/>
                </a:lnTo>
                <a:lnTo>
                  <a:pt x="538" y="518"/>
                </a:lnTo>
                <a:lnTo>
                  <a:pt x="537" y="518"/>
                </a:lnTo>
                <a:lnTo>
                  <a:pt x="536" y="520"/>
                </a:lnTo>
                <a:lnTo>
                  <a:pt x="535" y="521"/>
                </a:lnTo>
                <a:lnTo>
                  <a:pt x="535" y="522"/>
                </a:lnTo>
                <a:lnTo>
                  <a:pt x="534" y="523"/>
                </a:lnTo>
                <a:lnTo>
                  <a:pt x="535" y="524"/>
                </a:lnTo>
                <a:lnTo>
                  <a:pt x="535" y="527"/>
                </a:lnTo>
                <a:lnTo>
                  <a:pt x="535" y="528"/>
                </a:lnTo>
                <a:lnTo>
                  <a:pt x="535" y="528"/>
                </a:lnTo>
                <a:lnTo>
                  <a:pt x="534" y="529"/>
                </a:lnTo>
                <a:lnTo>
                  <a:pt x="534" y="530"/>
                </a:lnTo>
                <a:lnTo>
                  <a:pt x="533" y="530"/>
                </a:lnTo>
                <a:lnTo>
                  <a:pt x="533" y="531"/>
                </a:lnTo>
                <a:lnTo>
                  <a:pt x="532" y="532"/>
                </a:lnTo>
                <a:lnTo>
                  <a:pt x="528" y="534"/>
                </a:lnTo>
                <a:lnTo>
                  <a:pt x="527" y="535"/>
                </a:lnTo>
                <a:lnTo>
                  <a:pt x="526" y="535"/>
                </a:lnTo>
                <a:lnTo>
                  <a:pt x="524" y="535"/>
                </a:lnTo>
                <a:lnTo>
                  <a:pt x="521" y="536"/>
                </a:lnTo>
                <a:lnTo>
                  <a:pt x="516" y="537"/>
                </a:lnTo>
                <a:lnTo>
                  <a:pt x="513" y="538"/>
                </a:lnTo>
                <a:lnTo>
                  <a:pt x="512" y="538"/>
                </a:lnTo>
                <a:lnTo>
                  <a:pt x="511" y="538"/>
                </a:lnTo>
                <a:lnTo>
                  <a:pt x="507" y="537"/>
                </a:lnTo>
                <a:lnTo>
                  <a:pt x="504" y="537"/>
                </a:lnTo>
                <a:lnTo>
                  <a:pt x="503" y="536"/>
                </a:lnTo>
                <a:lnTo>
                  <a:pt x="500" y="536"/>
                </a:lnTo>
                <a:lnTo>
                  <a:pt x="498" y="535"/>
                </a:lnTo>
                <a:lnTo>
                  <a:pt x="495" y="535"/>
                </a:lnTo>
                <a:lnTo>
                  <a:pt x="494" y="535"/>
                </a:lnTo>
                <a:lnTo>
                  <a:pt x="493" y="535"/>
                </a:lnTo>
                <a:lnTo>
                  <a:pt x="492" y="535"/>
                </a:lnTo>
                <a:lnTo>
                  <a:pt x="491" y="535"/>
                </a:lnTo>
                <a:lnTo>
                  <a:pt x="490" y="536"/>
                </a:lnTo>
                <a:lnTo>
                  <a:pt x="488" y="537"/>
                </a:lnTo>
                <a:lnTo>
                  <a:pt x="487" y="538"/>
                </a:lnTo>
                <a:lnTo>
                  <a:pt x="485" y="540"/>
                </a:lnTo>
                <a:lnTo>
                  <a:pt x="483" y="540"/>
                </a:lnTo>
                <a:lnTo>
                  <a:pt x="481" y="541"/>
                </a:lnTo>
                <a:lnTo>
                  <a:pt x="479" y="541"/>
                </a:lnTo>
                <a:lnTo>
                  <a:pt x="477" y="541"/>
                </a:lnTo>
                <a:lnTo>
                  <a:pt x="476" y="541"/>
                </a:lnTo>
                <a:lnTo>
                  <a:pt x="475" y="541"/>
                </a:lnTo>
                <a:lnTo>
                  <a:pt x="474" y="541"/>
                </a:lnTo>
                <a:lnTo>
                  <a:pt x="472" y="540"/>
                </a:lnTo>
                <a:lnTo>
                  <a:pt x="471" y="540"/>
                </a:lnTo>
                <a:lnTo>
                  <a:pt x="470" y="539"/>
                </a:lnTo>
                <a:lnTo>
                  <a:pt x="466" y="537"/>
                </a:lnTo>
                <a:lnTo>
                  <a:pt x="465" y="536"/>
                </a:lnTo>
                <a:lnTo>
                  <a:pt x="464" y="535"/>
                </a:lnTo>
                <a:lnTo>
                  <a:pt x="464" y="534"/>
                </a:lnTo>
                <a:lnTo>
                  <a:pt x="462" y="532"/>
                </a:lnTo>
                <a:lnTo>
                  <a:pt x="461" y="531"/>
                </a:lnTo>
                <a:lnTo>
                  <a:pt x="460" y="530"/>
                </a:lnTo>
                <a:lnTo>
                  <a:pt x="460" y="529"/>
                </a:lnTo>
                <a:lnTo>
                  <a:pt x="459" y="529"/>
                </a:lnTo>
                <a:lnTo>
                  <a:pt x="459" y="529"/>
                </a:lnTo>
                <a:lnTo>
                  <a:pt x="458" y="529"/>
                </a:lnTo>
                <a:lnTo>
                  <a:pt x="457" y="529"/>
                </a:lnTo>
                <a:lnTo>
                  <a:pt x="456" y="529"/>
                </a:lnTo>
                <a:lnTo>
                  <a:pt x="455" y="529"/>
                </a:lnTo>
                <a:lnTo>
                  <a:pt x="453" y="530"/>
                </a:lnTo>
                <a:lnTo>
                  <a:pt x="451" y="531"/>
                </a:lnTo>
                <a:lnTo>
                  <a:pt x="450" y="531"/>
                </a:lnTo>
                <a:lnTo>
                  <a:pt x="449" y="532"/>
                </a:lnTo>
                <a:lnTo>
                  <a:pt x="449" y="532"/>
                </a:lnTo>
                <a:lnTo>
                  <a:pt x="448" y="533"/>
                </a:lnTo>
                <a:lnTo>
                  <a:pt x="445" y="536"/>
                </a:lnTo>
                <a:lnTo>
                  <a:pt x="444" y="537"/>
                </a:lnTo>
                <a:lnTo>
                  <a:pt x="443" y="538"/>
                </a:lnTo>
                <a:lnTo>
                  <a:pt x="442" y="539"/>
                </a:lnTo>
                <a:lnTo>
                  <a:pt x="441" y="539"/>
                </a:lnTo>
                <a:lnTo>
                  <a:pt x="440" y="540"/>
                </a:lnTo>
                <a:lnTo>
                  <a:pt x="440" y="540"/>
                </a:lnTo>
                <a:lnTo>
                  <a:pt x="439" y="540"/>
                </a:lnTo>
                <a:lnTo>
                  <a:pt x="438" y="540"/>
                </a:lnTo>
                <a:lnTo>
                  <a:pt x="437" y="541"/>
                </a:lnTo>
                <a:lnTo>
                  <a:pt x="436" y="540"/>
                </a:lnTo>
                <a:lnTo>
                  <a:pt x="433" y="540"/>
                </a:lnTo>
                <a:lnTo>
                  <a:pt x="432" y="540"/>
                </a:lnTo>
                <a:lnTo>
                  <a:pt x="431" y="540"/>
                </a:lnTo>
                <a:lnTo>
                  <a:pt x="430" y="540"/>
                </a:lnTo>
                <a:lnTo>
                  <a:pt x="430" y="540"/>
                </a:lnTo>
                <a:lnTo>
                  <a:pt x="429" y="540"/>
                </a:lnTo>
                <a:lnTo>
                  <a:pt x="429" y="541"/>
                </a:lnTo>
                <a:lnTo>
                  <a:pt x="428" y="541"/>
                </a:lnTo>
                <a:lnTo>
                  <a:pt x="427" y="542"/>
                </a:lnTo>
                <a:lnTo>
                  <a:pt x="427" y="543"/>
                </a:lnTo>
                <a:lnTo>
                  <a:pt x="426" y="544"/>
                </a:lnTo>
                <a:lnTo>
                  <a:pt x="425" y="546"/>
                </a:lnTo>
                <a:lnTo>
                  <a:pt x="424" y="550"/>
                </a:lnTo>
                <a:lnTo>
                  <a:pt x="423" y="551"/>
                </a:lnTo>
                <a:lnTo>
                  <a:pt x="423" y="552"/>
                </a:lnTo>
                <a:lnTo>
                  <a:pt x="422" y="553"/>
                </a:lnTo>
                <a:lnTo>
                  <a:pt x="421" y="554"/>
                </a:lnTo>
                <a:lnTo>
                  <a:pt x="421" y="554"/>
                </a:lnTo>
                <a:lnTo>
                  <a:pt x="420" y="554"/>
                </a:lnTo>
                <a:lnTo>
                  <a:pt x="419" y="555"/>
                </a:lnTo>
                <a:lnTo>
                  <a:pt x="418" y="555"/>
                </a:lnTo>
                <a:lnTo>
                  <a:pt x="416" y="555"/>
                </a:lnTo>
                <a:lnTo>
                  <a:pt x="413" y="555"/>
                </a:lnTo>
                <a:lnTo>
                  <a:pt x="412" y="555"/>
                </a:lnTo>
                <a:lnTo>
                  <a:pt x="409" y="555"/>
                </a:lnTo>
                <a:lnTo>
                  <a:pt x="406" y="556"/>
                </a:lnTo>
                <a:lnTo>
                  <a:pt x="404" y="557"/>
                </a:lnTo>
                <a:lnTo>
                  <a:pt x="400" y="558"/>
                </a:lnTo>
                <a:lnTo>
                  <a:pt x="398" y="559"/>
                </a:lnTo>
                <a:lnTo>
                  <a:pt x="396" y="560"/>
                </a:lnTo>
                <a:lnTo>
                  <a:pt x="394" y="561"/>
                </a:lnTo>
                <a:lnTo>
                  <a:pt x="394" y="562"/>
                </a:lnTo>
                <a:lnTo>
                  <a:pt x="393" y="563"/>
                </a:lnTo>
                <a:lnTo>
                  <a:pt x="392" y="564"/>
                </a:lnTo>
                <a:lnTo>
                  <a:pt x="390" y="566"/>
                </a:lnTo>
                <a:lnTo>
                  <a:pt x="389" y="568"/>
                </a:lnTo>
                <a:lnTo>
                  <a:pt x="387" y="571"/>
                </a:lnTo>
                <a:lnTo>
                  <a:pt x="385" y="572"/>
                </a:lnTo>
                <a:lnTo>
                  <a:pt x="383" y="573"/>
                </a:lnTo>
                <a:lnTo>
                  <a:pt x="382" y="574"/>
                </a:lnTo>
                <a:lnTo>
                  <a:pt x="381" y="575"/>
                </a:lnTo>
                <a:lnTo>
                  <a:pt x="377" y="577"/>
                </a:lnTo>
                <a:lnTo>
                  <a:pt x="376" y="578"/>
                </a:lnTo>
                <a:lnTo>
                  <a:pt x="375" y="579"/>
                </a:lnTo>
                <a:lnTo>
                  <a:pt x="374" y="579"/>
                </a:lnTo>
                <a:lnTo>
                  <a:pt x="372" y="581"/>
                </a:lnTo>
                <a:lnTo>
                  <a:pt x="370" y="583"/>
                </a:lnTo>
                <a:lnTo>
                  <a:pt x="368" y="585"/>
                </a:lnTo>
                <a:lnTo>
                  <a:pt x="367" y="586"/>
                </a:lnTo>
                <a:lnTo>
                  <a:pt x="366" y="588"/>
                </a:lnTo>
                <a:lnTo>
                  <a:pt x="364" y="591"/>
                </a:lnTo>
                <a:lnTo>
                  <a:pt x="363" y="592"/>
                </a:lnTo>
                <a:lnTo>
                  <a:pt x="362" y="593"/>
                </a:lnTo>
                <a:lnTo>
                  <a:pt x="361" y="593"/>
                </a:lnTo>
                <a:lnTo>
                  <a:pt x="361" y="593"/>
                </a:lnTo>
                <a:lnTo>
                  <a:pt x="360" y="593"/>
                </a:lnTo>
                <a:lnTo>
                  <a:pt x="359" y="593"/>
                </a:lnTo>
                <a:lnTo>
                  <a:pt x="358" y="593"/>
                </a:lnTo>
                <a:lnTo>
                  <a:pt x="358" y="593"/>
                </a:lnTo>
                <a:lnTo>
                  <a:pt x="357" y="592"/>
                </a:lnTo>
                <a:lnTo>
                  <a:pt x="354" y="590"/>
                </a:lnTo>
                <a:lnTo>
                  <a:pt x="352" y="589"/>
                </a:lnTo>
                <a:lnTo>
                  <a:pt x="351" y="588"/>
                </a:lnTo>
                <a:lnTo>
                  <a:pt x="349" y="588"/>
                </a:lnTo>
                <a:lnTo>
                  <a:pt x="348" y="587"/>
                </a:lnTo>
                <a:lnTo>
                  <a:pt x="346" y="587"/>
                </a:lnTo>
                <a:lnTo>
                  <a:pt x="345" y="587"/>
                </a:lnTo>
                <a:lnTo>
                  <a:pt x="343" y="587"/>
                </a:lnTo>
                <a:lnTo>
                  <a:pt x="338" y="588"/>
                </a:lnTo>
                <a:lnTo>
                  <a:pt x="336" y="588"/>
                </a:lnTo>
                <a:lnTo>
                  <a:pt x="335" y="588"/>
                </a:lnTo>
                <a:lnTo>
                  <a:pt x="335" y="589"/>
                </a:lnTo>
                <a:lnTo>
                  <a:pt x="334" y="589"/>
                </a:lnTo>
                <a:lnTo>
                  <a:pt x="333" y="589"/>
                </a:lnTo>
                <a:lnTo>
                  <a:pt x="333" y="590"/>
                </a:lnTo>
                <a:lnTo>
                  <a:pt x="332" y="591"/>
                </a:lnTo>
                <a:lnTo>
                  <a:pt x="330" y="594"/>
                </a:lnTo>
                <a:lnTo>
                  <a:pt x="328" y="596"/>
                </a:lnTo>
                <a:lnTo>
                  <a:pt x="327" y="597"/>
                </a:lnTo>
                <a:lnTo>
                  <a:pt x="326" y="598"/>
                </a:lnTo>
                <a:lnTo>
                  <a:pt x="325" y="599"/>
                </a:lnTo>
                <a:lnTo>
                  <a:pt x="325" y="600"/>
                </a:lnTo>
                <a:lnTo>
                  <a:pt x="324" y="600"/>
                </a:lnTo>
                <a:lnTo>
                  <a:pt x="323" y="601"/>
                </a:lnTo>
                <a:lnTo>
                  <a:pt x="322" y="601"/>
                </a:lnTo>
                <a:lnTo>
                  <a:pt x="322" y="601"/>
                </a:lnTo>
                <a:lnTo>
                  <a:pt x="320" y="601"/>
                </a:lnTo>
                <a:lnTo>
                  <a:pt x="319" y="600"/>
                </a:lnTo>
                <a:lnTo>
                  <a:pt x="317" y="600"/>
                </a:lnTo>
                <a:lnTo>
                  <a:pt x="316" y="600"/>
                </a:lnTo>
                <a:lnTo>
                  <a:pt x="315" y="599"/>
                </a:lnTo>
                <a:lnTo>
                  <a:pt x="314" y="599"/>
                </a:lnTo>
                <a:lnTo>
                  <a:pt x="312" y="597"/>
                </a:lnTo>
                <a:lnTo>
                  <a:pt x="311" y="596"/>
                </a:lnTo>
                <a:lnTo>
                  <a:pt x="310" y="595"/>
                </a:lnTo>
                <a:lnTo>
                  <a:pt x="309" y="595"/>
                </a:lnTo>
                <a:lnTo>
                  <a:pt x="308" y="595"/>
                </a:lnTo>
                <a:lnTo>
                  <a:pt x="307" y="595"/>
                </a:lnTo>
                <a:lnTo>
                  <a:pt x="305" y="595"/>
                </a:lnTo>
                <a:lnTo>
                  <a:pt x="304" y="595"/>
                </a:lnTo>
                <a:lnTo>
                  <a:pt x="302" y="595"/>
                </a:lnTo>
                <a:lnTo>
                  <a:pt x="301" y="596"/>
                </a:lnTo>
                <a:lnTo>
                  <a:pt x="300" y="596"/>
                </a:lnTo>
                <a:lnTo>
                  <a:pt x="299" y="597"/>
                </a:lnTo>
                <a:lnTo>
                  <a:pt x="299" y="597"/>
                </a:lnTo>
                <a:lnTo>
                  <a:pt x="299" y="598"/>
                </a:lnTo>
                <a:lnTo>
                  <a:pt x="298" y="598"/>
                </a:lnTo>
                <a:lnTo>
                  <a:pt x="298" y="598"/>
                </a:lnTo>
                <a:lnTo>
                  <a:pt x="298" y="598"/>
                </a:lnTo>
                <a:lnTo>
                  <a:pt x="297" y="597"/>
                </a:lnTo>
                <a:lnTo>
                  <a:pt x="297" y="596"/>
                </a:lnTo>
                <a:lnTo>
                  <a:pt x="295" y="593"/>
                </a:lnTo>
                <a:lnTo>
                  <a:pt x="295" y="592"/>
                </a:lnTo>
                <a:lnTo>
                  <a:pt x="294" y="591"/>
                </a:lnTo>
                <a:lnTo>
                  <a:pt x="293" y="590"/>
                </a:lnTo>
                <a:lnTo>
                  <a:pt x="293" y="589"/>
                </a:lnTo>
                <a:lnTo>
                  <a:pt x="292" y="588"/>
                </a:lnTo>
                <a:lnTo>
                  <a:pt x="291" y="587"/>
                </a:lnTo>
                <a:lnTo>
                  <a:pt x="288" y="585"/>
                </a:lnTo>
                <a:lnTo>
                  <a:pt x="287" y="584"/>
                </a:lnTo>
                <a:lnTo>
                  <a:pt x="285" y="584"/>
                </a:lnTo>
                <a:lnTo>
                  <a:pt x="283" y="582"/>
                </a:lnTo>
                <a:lnTo>
                  <a:pt x="280" y="581"/>
                </a:lnTo>
                <a:lnTo>
                  <a:pt x="278" y="580"/>
                </a:lnTo>
                <a:lnTo>
                  <a:pt x="276" y="579"/>
                </a:lnTo>
                <a:lnTo>
                  <a:pt x="275" y="578"/>
                </a:lnTo>
                <a:lnTo>
                  <a:pt x="274" y="577"/>
                </a:lnTo>
                <a:lnTo>
                  <a:pt x="273" y="576"/>
                </a:lnTo>
                <a:lnTo>
                  <a:pt x="272" y="575"/>
                </a:lnTo>
                <a:lnTo>
                  <a:pt x="271" y="572"/>
                </a:lnTo>
                <a:lnTo>
                  <a:pt x="270" y="571"/>
                </a:lnTo>
                <a:lnTo>
                  <a:pt x="269" y="570"/>
                </a:lnTo>
                <a:lnTo>
                  <a:pt x="268" y="569"/>
                </a:lnTo>
                <a:lnTo>
                  <a:pt x="268" y="569"/>
                </a:lnTo>
                <a:lnTo>
                  <a:pt x="267" y="569"/>
                </a:lnTo>
                <a:lnTo>
                  <a:pt x="266" y="568"/>
                </a:lnTo>
                <a:lnTo>
                  <a:pt x="265" y="568"/>
                </a:lnTo>
                <a:lnTo>
                  <a:pt x="264" y="568"/>
                </a:lnTo>
                <a:lnTo>
                  <a:pt x="261" y="568"/>
                </a:lnTo>
                <a:lnTo>
                  <a:pt x="261" y="568"/>
                </a:lnTo>
                <a:lnTo>
                  <a:pt x="260" y="567"/>
                </a:lnTo>
                <a:lnTo>
                  <a:pt x="259" y="567"/>
                </a:lnTo>
                <a:lnTo>
                  <a:pt x="259" y="567"/>
                </a:lnTo>
                <a:lnTo>
                  <a:pt x="259" y="566"/>
                </a:lnTo>
                <a:lnTo>
                  <a:pt x="259" y="565"/>
                </a:lnTo>
                <a:lnTo>
                  <a:pt x="259" y="565"/>
                </a:lnTo>
                <a:lnTo>
                  <a:pt x="259" y="564"/>
                </a:lnTo>
                <a:lnTo>
                  <a:pt x="259" y="563"/>
                </a:lnTo>
                <a:lnTo>
                  <a:pt x="259" y="563"/>
                </a:lnTo>
                <a:lnTo>
                  <a:pt x="260" y="561"/>
                </a:lnTo>
                <a:lnTo>
                  <a:pt x="261" y="560"/>
                </a:lnTo>
                <a:lnTo>
                  <a:pt x="262" y="558"/>
                </a:lnTo>
                <a:lnTo>
                  <a:pt x="264" y="555"/>
                </a:lnTo>
                <a:lnTo>
                  <a:pt x="265" y="555"/>
                </a:lnTo>
                <a:lnTo>
                  <a:pt x="267" y="553"/>
                </a:lnTo>
                <a:lnTo>
                  <a:pt x="270" y="549"/>
                </a:lnTo>
                <a:lnTo>
                  <a:pt x="271" y="548"/>
                </a:lnTo>
                <a:lnTo>
                  <a:pt x="272" y="547"/>
                </a:lnTo>
                <a:lnTo>
                  <a:pt x="272" y="546"/>
                </a:lnTo>
                <a:lnTo>
                  <a:pt x="273" y="545"/>
                </a:lnTo>
                <a:lnTo>
                  <a:pt x="274" y="541"/>
                </a:lnTo>
                <a:lnTo>
                  <a:pt x="275" y="540"/>
                </a:lnTo>
                <a:lnTo>
                  <a:pt x="275" y="539"/>
                </a:lnTo>
                <a:lnTo>
                  <a:pt x="277" y="535"/>
                </a:lnTo>
                <a:lnTo>
                  <a:pt x="278" y="534"/>
                </a:lnTo>
                <a:lnTo>
                  <a:pt x="279" y="533"/>
                </a:lnTo>
                <a:lnTo>
                  <a:pt x="279" y="532"/>
                </a:lnTo>
                <a:lnTo>
                  <a:pt x="279" y="531"/>
                </a:lnTo>
                <a:lnTo>
                  <a:pt x="280" y="528"/>
                </a:lnTo>
                <a:lnTo>
                  <a:pt x="280" y="527"/>
                </a:lnTo>
                <a:lnTo>
                  <a:pt x="281" y="525"/>
                </a:lnTo>
                <a:lnTo>
                  <a:pt x="282" y="524"/>
                </a:lnTo>
                <a:lnTo>
                  <a:pt x="283" y="522"/>
                </a:lnTo>
                <a:lnTo>
                  <a:pt x="284" y="519"/>
                </a:lnTo>
                <a:lnTo>
                  <a:pt x="285" y="518"/>
                </a:lnTo>
                <a:lnTo>
                  <a:pt x="286" y="518"/>
                </a:lnTo>
                <a:lnTo>
                  <a:pt x="286" y="517"/>
                </a:lnTo>
                <a:lnTo>
                  <a:pt x="287" y="517"/>
                </a:lnTo>
                <a:lnTo>
                  <a:pt x="288" y="517"/>
                </a:lnTo>
                <a:lnTo>
                  <a:pt x="289" y="516"/>
                </a:lnTo>
                <a:lnTo>
                  <a:pt x="292" y="516"/>
                </a:lnTo>
                <a:lnTo>
                  <a:pt x="295" y="515"/>
                </a:lnTo>
                <a:lnTo>
                  <a:pt x="296" y="514"/>
                </a:lnTo>
                <a:lnTo>
                  <a:pt x="298" y="514"/>
                </a:lnTo>
                <a:lnTo>
                  <a:pt x="298" y="513"/>
                </a:lnTo>
                <a:lnTo>
                  <a:pt x="299" y="513"/>
                </a:lnTo>
                <a:lnTo>
                  <a:pt x="300" y="512"/>
                </a:lnTo>
                <a:lnTo>
                  <a:pt x="300" y="512"/>
                </a:lnTo>
                <a:lnTo>
                  <a:pt x="301" y="510"/>
                </a:lnTo>
                <a:lnTo>
                  <a:pt x="301" y="508"/>
                </a:lnTo>
                <a:lnTo>
                  <a:pt x="302" y="507"/>
                </a:lnTo>
                <a:lnTo>
                  <a:pt x="302" y="506"/>
                </a:lnTo>
                <a:lnTo>
                  <a:pt x="302" y="505"/>
                </a:lnTo>
                <a:lnTo>
                  <a:pt x="301" y="504"/>
                </a:lnTo>
                <a:lnTo>
                  <a:pt x="301" y="503"/>
                </a:lnTo>
                <a:lnTo>
                  <a:pt x="300" y="502"/>
                </a:lnTo>
                <a:lnTo>
                  <a:pt x="297" y="498"/>
                </a:lnTo>
                <a:lnTo>
                  <a:pt x="296" y="497"/>
                </a:lnTo>
                <a:lnTo>
                  <a:pt x="296" y="496"/>
                </a:lnTo>
                <a:lnTo>
                  <a:pt x="294" y="496"/>
                </a:lnTo>
                <a:lnTo>
                  <a:pt x="292" y="494"/>
                </a:lnTo>
                <a:lnTo>
                  <a:pt x="290" y="493"/>
                </a:lnTo>
                <a:lnTo>
                  <a:pt x="289" y="492"/>
                </a:lnTo>
                <a:lnTo>
                  <a:pt x="288" y="491"/>
                </a:lnTo>
                <a:lnTo>
                  <a:pt x="288" y="490"/>
                </a:lnTo>
                <a:lnTo>
                  <a:pt x="287" y="490"/>
                </a:lnTo>
                <a:lnTo>
                  <a:pt x="287" y="489"/>
                </a:lnTo>
                <a:lnTo>
                  <a:pt x="287" y="488"/>
                </a:lnTo>
                <a:lnTo>
                  <a:pt x="287" y="487"/>
                </a:lnTo>
                <a:lnTo>
                  <a:pt x="287" y="486"/>
                </a:lnTo>
                <a:lnTo>
                  <a:pt x="288" y="485"/>
                </a:lnTo>
                <a:lnTo>
                  <a:pt x="288" y="485"/>
                </a:lnTo>
                <a:lnTo>
                  <a:pt x="288" y="484"/>
                </a:lnTo>
                <a:lnTo>
                  <a:pt x="287" y="483"/>
                </a:lnTo>
                <a:lnTo>
                  <a:pt x="287" y="482"/>
                </a:lnTo>
                <a:lnTo>
                  <a:pt x="287" y="481"/>
                </a:lnTo>
                <a:lnTo>
                  <a:pt x="286" y="481"/>
                </a:lnTo>
                <a:lnTo>
                  <a:pt x="285" y="480"/>
                </a:lnTo>
                <a:lnTo>
                  <a:pt x="284" y="479"/>
                </a:lnTo>
                <a:lnTo>
                  <a:pt x="283" y="479"/>
                </a:lnTo>
                <a:lnTo>
                  <a:pt x="282" y="478"/>
                </a:lnTo>
                <a:lnTo>
                  <a:pt x="281" y="478"/>
                </a:lnTo>
                <a:lnTo>
                  <a:pt x="280" y="478"/>
                </a:lnTo>
                <a:lnTo>
                  <a:pt x="280" y="478"/>
                </a:lnTo>
                <a:lnTo>
                  <a:pt x="279" y="478"/>
                </a:lnTo>
                <a:lnTo>
                  <a:pt x="278" y="478"/>
                </a:lnTo>
                <a:lnTo>
                  <a:pt x="277" y="478"/>
                </a:lnTo>
                <a:lnTo>
                  <a:pt x="277" y="478"/>
                </a:lnTo>
                <a:lnTo>
                  <a:pt x="275" y="479"/>
                </a:lnTo>
                <a:lnTo>
                  <a:pt x="273" y="480"/>
                </a:lnTo>
                <a:lnTo>
                  <a:pt x="273" y="480"/>
                </a:lnTo>
                <a:lnTo>
                  <a:pt x="269" y="480"/>
                </a:lnTo>
                <a:lnTo>
                  <a:pt x="267" y="481"/>
                </a:lnTo>
                <a:lnTo>
                  <a:pt x="265" y="481"/>
                </a:lnTo>
                <a:lnTo>
                  <a:pt x="262" y="483"/>
                </a:lnTo>
                <a:lnTo>
                  <a:pt x="260" y="483"/>
                </a:lnTo>
                <a:lnTo>
                  <a:pt x="259" y="484"/>
                </a:lnTo>
                <a:lnTo>
                  <a:pt x="257" y="484"/>
                </a:lnTo>
                <a:lnTo>
                  <a:pt x="255" y="484"/>
                </a:lnTo>
                <a:lnTo>
                  <a:pt x="251" y="484"/>
                </a:lnTo>
                <a:lnTo>
                  <a:pt x="248" y="484"/>
                </a:lnTo>
                <a:lnTo>
                  <a:pt x="246" y="484"/>
                </a:lnTo>
                <a:lnTo>
                  <a:pt x="244" y="484"/>
                </a:lnTo>
                <a:lnTo>
                  <a:pt x="243" y="483"/>
                </a:lnTo>
                <a:lnTo>
                  <a:pt x="238" y="482"/>
                </a:lnTo>
                <a:lnTo>
                  <a:pt x="237" y="482"/>
                </a:lnTo>
                <a:lnTo>
                  <a:pt x="236" y="482"/>
                </a:lnTo>
                <a:lnTo>
                  <a:pt x="235" y="481"/>
                </a:lnTo>
                <a:lnTo>
                  <a:pt x="234" y="481"/>
                </a:lnTo>
                <a:lnTo>
                  <a:pt x="232" y="482"/>
                </a:lnTo>
                <a:lnTo>
                  <a:pt x="231" y="482"/>
                </a:lnTo>
                <a:lnTo>
                  <a:pt x="229" y="483"/>
                </a:lnTo>
                <a:lnTo>
                  <a:pt x="228" y="483"/>
                </a:lnTo>
                <a:lnTo>
                  <a:pt x="228" y="483"/>
                </a:lnTo>
                <a:lnTo>
                  <a:pt x="227" y="483"/>
                </a:lnTo>
                <a:lnTo>
                  <a:pt x="227" y="483"/>
                </a:lnTo>
                <a:lnTo>
                  <a:pt x="226" y="483"/>
                </a:lnTo>
                <a:lnTo>
                  <a:pt x="225" y="483"/>
                </a:lnTo>
                <a:lnTo>
                  <a:pt x="222" y="481"/>
                </a:lnTo>
                <a:lnTo>
                  <a:pt x="215" y="477"/>
                </a:lnTo>
                <a:lnTo>
                  <a:pt x="213" y="475"/>
                </a:lnTo>
                <a:lnTo>
                  <a:pt x="211" y="474"/>
                </a:lnTo>
                <a:lnTo>
                  <a:pt x="210" y="473"/>
                </a:lnTo>
                <a:lnTo>
                  <a:pt x="206" y="469"/>
                </a:lnTo>
                <a:lnTo>
                  <a:pt x="202" y="467"/>
                </a:lnTo>
                <a:lnTo>
                  <a:pt x="201" y="465"/>
                </a:lnTo>
                <a:lnTo>
                  <a:pt x="198" y="463"/>
                </a:lnTo>
                <a:lnTo>
                  <a:pt x="197" y="462"/>
                </a:lnTo>
                <a:lnTo>
                  <a:pt x="196" y="461"/>
                </a:lnTo>
                <a:lnTo>
                  <a:pt x="196" y="460"/>
                </a:lnTo>
                <a:lnTo>
                  <a:pt x="195" y="458"/>
                </a:lnTo>
                <a:lnTo>
                  <a:pt x="194" y="456"/>
                </a:lnTo>
                <a:lnTo>
                  <a:pt x="193" y="454"/>
                </a:lnTo>
                <a:lnTo>
                  <a:pt x="193" y="453"/>
                </a:lnTo>
                <a:lnTo>
                  <a:pt x="193" y="451"/>
                </a:lnTo>
                <a:lnTo>
                  <a:pt x="193" y="449"/>
                </a:lnTo>
                <a:lnTo>
                  <a:pt x="193" y="446"/>
                </a:lnTo>
                <a:lnTo>
                  <a:pt x="194" y="442"/>
                </a:lnTo>
                <a:lnTo>
                  <a:pt x="194" y="439"/>
                </a:lnTo>
                <a:lnTo>
                  <a:pt x="194" y="438"/>
                </a:lnTo>
                <a:lnTo>
                  <a:pt x="194" y="437"/>
                </a:lnTo>
                <a:lnTo>
                  <a:pt x="194" y="435"/>
                </a:lnTo>
                <a:lnTo>
                  <a:pt x="194" y="434"/>
                </a:lnTo>
                <a:lnTo>
                  <a:pt x="193" y="432"/>
                </a:lnTo>
                <a:lnTo>
                  <a:pt x="193" y="429"/>
                </a:lnTo>
                <a:lnTo>
                  <a:pt x="192" y="428"/>
                </a:lnTo>
                <a:lnTo>
                  <a:pt x="192" y="427"/>
                </a:lnTo>
                <a:lnTo>
                  <a:pt x="191" y="426"/>
                </a:lnTo>
                <a:lnTo>
                  <a:pt x="190" y="425"/>
                </a:lnTo>
                <a:lnTo>
                  <a:pt x="190" y="424"/>
                </a:lnTo>
                <a:lnTo>
                  <a:pt x="189" y="423"/>
                </a:lnTo>
                <a:lnTo>
                  <a:pt x="188" y="423"/>
                </a:lnTo>
                <a:lnTo>
                  <a:pt x="187" y="423"/>
                </a:lnTo>
                <a:lnTo>
                  <a:pt x="186" y="422"/>
                </a:lnTo>
                <a:lnTo>
                  <a:pt x="185" y="422"/>
                </a:lnTo>
                <a:lnTo>
                  <a:pt x="183" y="422"/>
                </a:lnTo>
                <a:lnTo>
                  <a:pt x="181" y="422"/>
                </a:lnTo>
                <a:lnTo>
                  <a:pt x="180" y="422"/>
                </a:lnTo>
                <a:lnTo>
                  <a:pt x="176" y="423"/>
                </a:lnTo>
                <a:lnTo>
                  <a:pt x="172" y="423"/>
                </a:lnTo>
                <a:lnTo>
                  <a:pt x="171" y="423"/>
                </a:lnTo>
                <a:lnTo>
                  <a:pt x="169" y="424"/>
                </a:lnTo>
                <a:lnTo>
                  <a:pt x="165" y="425"/>
                </a:lnTo>
                <a:lnTo>
                  <a:pt x="163" y="425"/>
                </a:lnTo>
                <a:lnTo>
                  <a:pt x="158" y="426"/>
                </a:lnTo>
                <a:lnTo>
                  <a:pt x="157" y="426"/>
                </a:lnTo>
                <a:lnTo>
                  <a:pt x="157" y="426"/>
                </a:lnTo>
                <a:lnTo>
                  <a:pt x="156" y="425"/>
                </a:lnTo>
                <a:lnTo>
                  <a:pt x="155" y="425"/>
                </a:lnTo>
                <a:lnTo>
                  <a:pt x="154" y="424"/>
                </a:lnTo>
                <a:lnTo>
                  <a:pt x="153" y="422"/>
                </a:lnTo>
                <a:lnTo>
                  <a:pt x="152" y="422"/>
                </a:lnTo>
                <a:lnTo>
                  <a:pt x="151" y="421"/>
                </a:lnTo>
                <a:lnTo>
                  <a:pt x="149" y="420"/>
                </a:lnTo>
                <a:lnTo>
                  <a:pt x="147" y="419"/>
                </a:lnTo>
                <a:lnTo>
                  <a:pt x="144" y="418"/>
                </a:lnTo>
                <a:lnTo>
                  <a:pt x="139" y="416"/>
                </a:lnTo>
                <a:lnTo>
                  <a:pt x="132" y="415"/>
                </a:lnTo>
                <a:lnTo>
                  <a:pt x="131" y="414"/>
                </a:lnTo>
                <a:lnTo>
                  <a:pt x="130" y="414"/>
                </a:lnTo>
                <a:lnTo>
                  <a:pt x="129" y="414"/>
                </a:lnTo>
                <a:lnTo>
                  <a:pt x="128" y="414"/>
                </a:lnTo>
                <a:lnTo>
                  <a:pt x="128" y="414"/>
                </a:lnTo>
                <a:lnTo>
                  <a:pt x="127" y="415"/>
                </a:lnTo>
                <a:lnTo>
                  <a:pt x="125" y="415"/>
                </a:lnTo>
                <a:lnTo>
                  <a:pt x="121" y="417"/>
                </a:lnTo>
                <a:lnTo>
                  <a:pt x="120" y="418"/>
                </a:lnTo>
                <a:lnTo>
                  <a:pt x="118" y="419"/>
                </a:lnTo>
                <a:lnTo>
                  <a:pt x="117" y="419"/>
                </a:lnTo>
                <a:lnTo>
                  <a:pt x="115" y="419"/>
                </a:lnTo>
                <a:lnTo>
                  <a:pt x="114" y="419"/>
                </a:lnTo>
                <a:lnTo>
                  <a:pt x="112" y="419"/>
                </a:lnTo>
                <a:lnTo>
                  <a:pt x="110" y="418"/>
                </a:lnTo>
                <a:lnTo>
                  <a:pt x="109" y="418"/>
                </a:lnTo>
                <a:lnTo>
                  <a:pt x="109" y="417"/>
                </a:lnTo>
                <a:lnTo>
                  <a:pt x="108" y="417"/>
                </a:lnTo>
                <a:lnTo>
                  <a:pt x="107" y="416"/>
                </a:lnTo>
                <a:lnTo>
                  <a:pt x="106" y="415"/>
                </a:lnTo>
                <a:lnTo>
                  <a:pt x="105" y="415"/>
                </a:lnTo>
                <a:lnTo>
                  <a:pt x="102" y="411"/>
                </a:lnTo>
                <a:lnTo>
                  <a:pt x="101" y="409"/>
                </a:lnTo>
                <a:lnTo>
                  <a:pt x="99" y="408"/>
                </a:lnTo>
                <a:lnTo>
                  <a:pt x="98" y="407"/>
                </a:lnTo>
                <a:lnTo>
                  <a:pt x="97" y="406"/>
                </a:lnTo>
                <a:lnTo>
                  <a:pt x="96" y="406"/>
                </a:lnTo>
                <a:lnTo>
                  <a:pt x="96" y="406"/>
                </a:lnTo>
                <a:lnTo>
                  <a:pt x="95" y="405"/>
                </a:lnTo>
                <a:lnTo>
                  <a:pt x="94" y="405"/>
                </a:lnTo>
                <a:lnTo>
                  <a:pt x="92" y="405"/>
                </a:lnTo>
                <a:lnTo>
                  <a:pt x="88" y="404"/>
                </a:lnTo>
                <a:lnTo>
                  <a:pt x="87" y="404"/>
                </a:lnTo>
                <a:lnTo>
                  <a:pt x="86" y="404"/>
                </a:lnTo>
                <a:lnTo>
                  <a:pt x="85" y="403"/>
                </a:lnTo>
                <a:lnTo>
                  <a:pt x="84" y="403"/>
                </a:lnTo>
                <a:lnTo>
                  <a:pt x="83" y="402"/>
                </a:lnTo>
                <a:lnTo>
                  <a:pt x="82" y="402"/>
                </a:lnTo>
                <a:lnTo>
                  <a:pt x="82" y="402"/>
                </a:lnTo>
                <a:lnTo>
                  <a:pt x="82" y="401"/>
                </a:lnTo>
                <a:lnTo>
                  <a:pt x="82" y="401"/>
                </a:lnTo>
                <a:lnTo>
                  <a:pt x="83" y="401"/>
                </a:lnTo>
                <a:lnTo>
                  <a:pt x="84" y="400"/>
                </a:lnTo>
                <a:lnTo>
                  <a:pt x="85" y="399"/>
                </a:lnTo>
                <a:lnTo>
                  <a:pt x="86" y="399"/>
                </a:lnTo>
                <a:lnTo>
                  <a:pt x="86" y="398"/>
                </a:lnTo>
                <a:lnTo>
                  <a:pt x="87" y="397"/>
                </a:lnTo>
                <a:lnTo>
                  <a:pt x="87" y="397"/>
                </a:lnTo>
                <a:lnTo>
                  <a:pt x="87" y="396"/>
                </a:lnTo>
                <a:lnTo>
                  <a:pt x="88" y="394"/>
                </a:lnTo>
                <a:lnTo>
                  <a:pt x="88" y="393"/>
                </a:lnTo>
                <a:lnTo>
                  <a:pt x="88" y="393"/>
                </a:lnTo>
                <a:lnTo>
                  <a:pt x="88" y="392"/>
                </a:lnTo>
                <a:lnTo>
                  <a:pt x="87" y="391"/>
                </a:lnTo>
                <a:lnTo>
                  <a:pt x="87" y="390"/>
                </a:lnTo>
                <a:lnTo>
                  <a:pt x="86" y="390"/>
                </a:lnTo>
                <a:lnTo>
                  <a:pt x="86" y="389"/>
                </a:lnTo>
                <a:lnTo>
                  <a:pt x="85" y="389"/>
                </a:lnTo>
                <a:lnTo>
                  <a:pt x="84" y="388"/>
                </a:lnTo>
                <a:lnTo>
                  <a:pt x="82" y="387"/>
                </a:lnTo>
                <a:lnTo>
                  <a:pt x="80" y="387"/>
                </a:lnTo>
                <a:lnTo>
                  <a:pt x="75" y="385"/>
                </a:lnTo>
                <a:lnTo>
                  <a:pt x="74" y="384"/>
                </a:lnTo>
                <a:lnTo>
                  <a:pt x="72" y="384"/>
                </a:lnTo>
                <a:lnTo>
                  <a:pt x="70" y="383"/>
                </a:lnTo>
                <a:lnTo>
                  <a:pt x="68" y="381"/>
                </a:lnTo>
                <a:lnTo>
                  <a:pt x="66" y="380"/>
                </a:lnTo>
                <a:lnTo>
                  <a:pt x="63" y="377"/>
                </a:lnTo>
                <a:lnTo>
                  <a:pt x="62" y="376"/>
                </a:lnTo>
                <a:lnTo>
                  <a:pt x="61" y="376"/>
                </a:lnTo>
                <a:lnTo>
                  <a:pt x="60" y="375"/>
                </a:lnTo>
                <a:lnTo>
                  <a:pt x="59" y="375"/>
                </a:lnTo>
                <a:lnTo>
                  <a:pt x="58" y="375"/>
                </a:lnTo>
                <a:lnTo>
                  <a:pt x="57" y="375"/>
                </a:lnTo>
                <a:lnTo>
                  <a:pt x="56" y="375"/>
                </a:lnTo>
                <a:lnTo>
                  <a:pt x="54" y="375"/>
                </a:lnTo>
                <a:lnTo>
                  <a:pt x="53" y="376"/>
                </a:lnTo>
                <a:lnTo>
                  <a:pt x="51" y="376"/>
                </a:lnTo>
                <a:lnTo>
                  <a:pt x="49" y="377"/>
                </a:lnTo>
                <a:lnTo>
                  <a:pt x="44" y="380"/>
                </a:lnTo>
                <a:lnTo>
                  <a:pt x="42" y="380"/>
                </a:lnTo>
                <a:lnTo>
                  <a:pt x="41" y="381"/>
                </a:lnTo>
                <a:lnTo>
                  <a:pt x="40" y="381"/>
                </a:lnTo>
                <a:lnTo>
                  <a:pt x="39" y="381"/>
                </a:lnTo>
                <a:lnTo>
                  <a:pt x="38" y="381"/>
                </a:lnTo>
                <a:lnTo>
                  <a:pt x="36" y="380"/>
                </a:lnTo>
                <a:lnTo>
                  <a:pt x="36" y="380"/>
                </a:lnTo>
                <a:lnTo>
                  <a:pt x="35" y="380"/>
                </a:lnTo>
                <a:lnTo>
                  <a:pt x="33" y="378"/>
                </a:lnTo>
                <a:lnTo>
                  <a:pt x="30" y="376"/>
                </a:lnTo>
                <a:lnTo>
                  <a:pt x="27" y="373"/>
                </a:lnTo>
                <a:lnTo>
                  <a:pt x="25" y="371"/>
                </a:lnTo>
                <a:lnTo>
                  <a:pt x="22" y="368"/>
                </a:lnTo>
                <a:lnTo>
                  <a:pt x="21" y="367"/>
                </a:lnTo>
                <a:lnTo>
                  <a:pt x="16" y="362"/>
                </a:lnTo>
                <a:lnTo>
                  <a:pt x="15" y="361"/>
                </a:lnTo>
                <a:lnTo>
                  <a:pt x="15" y="360"/>
                </a:lnTo>
                <a:lnTo>
                  <a:pt x="12" y="356"/>
                </a:lnTo>
                <a:lnTo>
                  <a:pt x="9" y="352"/>
                </a:lnTo>
                <a:lnTo>
                  <a:pt x="8" y="350"/>
                </a:lnTo>
                <a:lnTo>
                  <a:pt x="8" y="349"/>
                </a:lnTo>
                <a:lnTo>
                  <a:pt x="7" y="348"/>
                </a:lnTo>
                <a:lnTo>
                  <a:pt x="7" y="347"/>
                </a:lnTo>
                <a:lnTo>
                  <a:pt x="7" y="346"/>
                </a:lnTo>
                <a:lnTo>
                  <a:pt x="7" y="345"/>
                </a:lnTo>
                <a:lnTo>
                  <a:pt x="7" y="344"/>
                </a:lnTo>
                <a:lnTo>
                  <a:pt x="7" y="343"/>
                </a:lnTo>
                <a:lnTo>
                  <a:pt x="8" y="342"/>
                </a:lnTo>
                <a:lnTo>
                  <a:pt x="9" y="341"/>
                </a:lnTo>
                <a:lnTo>
                  <a:pt x="10" y="339"/>
                </a:lnTo>
                <a:lnTo>
                  <a:pt x="11" y="337"/>
                </a:lnTo>
                <a:lnTo>
                  <a:pt x="13" y="335"/>
                </a:lnTo>
                <a:lnTo>
                  <a:pt x="13" y="334"/>
                </a:lnTo>
                <a:lnTo>
                  <a:pt x="14" y="333"/>
                </a:lnTo>
                <a:lnTo>
                  <a:pt x="14" y="333"/>
                </a:lnTo>
                <a:lnTo>
                  <a:pt x="14" y="332"/>
                </a:lnTo>
                <a:lnTo>
                  <a:pt x="14" y="332"/>
                </a:lnTo>
                <a:lnTo>
                  <a:pt x="13" y="331"/>
                </a:lnTo>
                <a:lnTo>
                  <a:pt x="12" y="329"/>
                </a:lnTo>
                <a:lnTo>
                  <a:pt x="11" y="328"/>
                </a:lnTo>
                <a:lnTo>
                  <a:pt x="11" y="327"/>
                </a:lnTo>
                <a:lnTo>
                  <a:pt x="10" y="326"/>
                </a:lnTo>
                <a:lnTo>
                  <a:pt x="9" y="325"/>
                </a:lnTo>
                <a:lnTo>
                  <a:pt x="6" y="323"/>
                </a:lnTo>
                <a:lnTo>
                  <a:pt x="4" y="321"/>
                </a:lnTo>
                <a:lnTo>
                  <a:pt x="3" y="320"/>
                </a:lnTo>
                <a:lnTo>
                  <a:pt x="2" y="319"/>
                </a:lnTo>
                <a:lnTo>
                  <a:pt x="1" y="317"/>
                </a:lnTo>
                <a:lnTo>
                  <a:pt x="1" y="316"/>
                </a:lnTo>
                <a:lnTo>
                  <a:pt x="1" y="316"/>
                </a:lnTo>
                <a:lnTo>
                  <a:pt x="0" y="314"/>
                </a:lnTo>
                <a:lnTo>
                  <a:pt x="0" y="313"/>
                </a:lnTo>
                <a:lnTo>
                  <a:pt x="0" y="312"/>
                </a:lnTo>
                <a:lnTo>
                  <a:pt x="0" y="310"/>
                </a:lnTo>
                <a:lnTo>
                  <a:pt x="1" y="308"/>
                </a:lnTo>
                <a:lnTo>
                  <a:pt x="1" y="307"/>
                </a:lnTo>
                <a:lnTo>
                  <a:pt x="2" y="303"/>
                </a:lnTo>
                <a:lnTo>
                  <a:pt x="3" y="301"/>
                </a:lnTo>
                <a:lnTo>
                  <a:pt x="4" y="299"/>
                </a:lnTo>
                <a:lnTo>
                  <a:pt x="5" y="295"/>
                </a:lnTo>
                <a:lnTo>
                  <a:pt x="6" y="290"/>
                </a:lnTo>
                <a:lnTo>
                  <a:pt x="6" y="289"/>
                </a:lnTo>
                <a:lnTo>
                  <a:pt x="6" y="289"/>
                </a:lnTo>
                <a:lnTo>
                  <a:pt x="6" y="288"/>
                </a:lnTo>
                <a:lnTo>
                  <a:pt x="5" y="287"/>
                </a:lnTo>
                <a:lnTo>
                  <a:pt x="5" y="286"/>
                </a:lnTo>
                <a:lnTo>
                  <a:pt x="5" y="285"/>
                </a:lnTo>
                <a:lnTo>
                  <a:pt x="6" y="284"/>
                </a:lnTo>
                <a:lnTo>
                  <a:pt x="6" y="283"/>
                </a:lnTo>
                <a:lnTo>
                  <a:pt x="7" y="279"/>
                </a:lnTo>
                <a:lnTo>
                  <a:pt x="9" y="275"/>
                </a:lnTo>
                <a:lnTo>
                  <a:pt x="11" y="270"/>
                </a:lnTo>
                <a:lnTo>
                  <a:pt x="11" y="268"/>
                </a:lnTo>
                <a:lnTo>
                  <a:pt x="12" y="266"/>
                </a:lnTo>
                <a:lnTo>
                  <a:pt x="12" y="265"/>
                </a:lnTo>
                <a:lnTo>
                  <a:pt x="13" y="263"/>
                </a:lnTo>
                <a:lnTo>
                  <a:pt x="13" y="260"/>
                </a:lnTo>
                <a:lnTo>
                  <a:pt x="13" y="259"/>
                </a:lnTo>
                <a:lnTo>
                  <a:pt x="13" y="255"/>
                </a:lnTo>
                <a:lnTo>
                  <a:pt x="13" y="254"/>
                </a:lnTo>
                <a:lnTo>
                  <a:pt x="13" y="252"/>
                </a:lnTo>
                <a:lnTo>
                  <a:pt x="14" y="248"/>
                </a:lnTo>
                <a:lnTo>
                  <a:pt x="14" y="247"/>
                </a:lnTo>
                <a:lnTo>
                  <a:pt x="14" y="245"/>
                </a:lnTo>
                <a:lnTo>
                  <a:pt x="13" y="242"/>
                </a:lnTo>
                <a:lnTo>
                  <a:pt x="13" y="241"/>
                </a:lnTo>
                <a:lnTo>
                  <a:pt x="13" y="240"/>
                </a:lnTo>
                <a:lnTo>
                  <a:pt x="12" y="238"/>
                </a:lnTo>
                <a:lnTo>
                  <a:pt x="12" y="237"/>
                </a:lnTo>
                <a:lnTo>
                  <a:pt x="11" y="235"/>
                </a:lnTo>
                <a:lnTo>
                  <a:pt x="11" y="234"/>
                </a:lnTo>
                <a:lnTo>
                  <a:pt x="8" y="230"/>
                </a:lnTo>
                <a:lnTo>
                  <a:pt x="7" y="229"/>
                </a:lnTo>
                <a:lnTo>
                  <a:pt x="7" y="228"/>
                </a:lnTo>
                <a:lnTo>
                  <a:pt x="7" y="227"/>
                </a:lnTo>
                <a:lnTo>
                  <a:pt x="7" y="227"/>
                </a:lnTo>
                <a:lnTo>
                  <a:pt x="7" y="226"/>
                </a:lnTo>
                <a:lnTo>
                  <a:pt x="7" y="225"/>
                </a:lnTo>
                <a:lnTo>
                  <a:pt x="7" y="225"/>
                </a:lnTo>
                <a:lnTo>
                  <a:pt x="8" y="225"/>
                </a:lnTo>
                <a:lnTo>
                  <a:pt x="8" y="224"/>
                </a:lnTo>
                <a:lnTo>
                  <a:pt x="9" y="223"/>
                </a:lnTo>
                <a:lnTo>
                  <a:pt x="10" y="223"/>
                </a:lnTo>
                <a:lnTo>
                  <a:pt x="11" y="222"/>
                </a:lnTo>
                <a:lnTo>
                  <a:pt x="13" y="222"/>
                </a:lnTo>
                <a:lnTo>
                  <a:pt x="14" y="221"/>
                </a:lnTo>
                <a:lnTo>
                  <a:pt x="15" y="221"/>
                </a:lnTo>
                <a:lnTo>
                  <a:pt x="16" y="220"/>
                </a:lnTo>
                <a:lnTo>
                  <a:pt x="16" y="219"/>
                </a:lnTo>
                <a:lnTo>
                  <a:pt x="17" y="218"/>
                </a:lnTo>
                <a:lnTo>
                  <a:pt x="17" y="217"/>
                </a:lnTo>
                <a:lnTo>
                  <a:pt x="17" y="217"/>
                </a:lnTo>
                <a:lnTo>
                  <a:pt x="17" y="216"/>
                </a:lnTo>
                <a:lnTo>
                  <a:pt x="17" y="215"/>
                </a:lnTo>
                <a:lnTo>
                  <a:pt x="17" y="213"/>
                </a:lnTo>
                <a:lnTo>
                  <a:pt x="17" y="212"/>
                </a:lnTo>
                <a:lnTo>
                  <a:pt x="16" y="206"/>
                </a:lnTo>
                <a:lnTo>
                  <a:pt x="16" y="205"/>
                </a:lnTo>
                <a:lnTo>
                  <a:pt x="16" y="205"/>
                </a:lnTo>
                <a:lnTo>
                  <a:pt x="16" y="204"/>
                </a:lnTo>
                <a:lnTo>
                  <a:pt x="18" y="201"/>
                </a:lnTo>
                <a:lnTo>
                  <a:pt x="18" y="200"/>
                </a:lnTo>
                <a:lnTo>
                  <a:pt x="19" y="198"/>
                </a:lnTo>
                <a:lnTo>
                  <a:pt x="19" y="194"/>
                </a:lnTo>
                <a:lnTo>
                  <a:pt x="20" y="193"/>
                </a:lnTo>
                <a:lnTo>
                  <a:pt x="20" y="192"/>
                </a:lnTo>
                <a:lnTo>
                  <a:pt x="20" y="191"/>
                </a:lnTo>
                <a:lnTo>
                  <a:pt x="21" y="190"/>
                </a:lnTo>
                <a:lnTo>
                  <a:pt x="21" y="189"/>
                </a:lnTo>
                <a:lnTo>
                  <a:pt x="22" y="188"/>
                </a:lnTo>
                <a:lnTo>
                  <a:pt x="22" y="188"/>
                </a:lnTo>
                <a:lnTo>
                  <a:pt x="23" y="188"/>
                </a:lnTo>
                <a:lnTo>
                  <a:pt x="23" y="187"/>
                </a:lnTo>
                <a:lnTo>
                  <a:pt x="25" y="187"/>
                </a:lnTo>
                <a:lnTo>
                  <a:pt x="31" y="185"/>
                </a:lnTo>
                <a:lnTo>
                  <a:pt x="33" y="185"/>
                </a:lnTo>
                <a:lnTo>
                  <a:pt x="34" y="184"/>
                </a:lnTo>
                <a:lnTo>
                  <a:pt x="35" y="184"/>
                </a:lnTo>
                <a:lnTo>
                  <a:pt x="36" y="183"/>
                </a:lnTo>
                <a:lnTo>
                  <a:pt x="36" y="183"/>
                </a:lnTo>
                <a:lnTo>
                  <a:pt x="37" y="182"/>
                </a:lnTo>
                <a:lnTo>
                  <a:pt x="37" y="182"/>
                </a:lnTo>
                <a:lnTo>
                  <a:pt x="37" y="181"/>
                </a:lnTo>
                <a:lnTo>
                  <a:pt x="37" y="181"/>
                </a:lnTo>
                <a:lnTo>
                  <a:pt x="37" y="180"/>
                </a:lnTo>
                <a:lnTo>
                  <a:pt x="37" y="179"/>
                </a:lnTo>
                <a:lnTo>
                  <a:pt x="36" y="176"/>
                </a:lnTo>
                <a:lnTo>
                  <a:pt x="36" y="175"/>
                </a:lnTo>
                <a:lnTo>
                  <a:pt x="36" y="174"/>
                </a:lnTo>
                <a:lnTo>
                  <a:pt x="36" y="173"/>
                </a:lnTo>
                <a:lnTo>
                  <a:pt x="36" y="173"/>
                </a:lnTo>
                <a:lnTo>
                  <a:pt x="37" y="172"/>
                </a:lnTo>
                <a:lnTo>
                  <a:pt x="37" y="171"/>
                </a:lnTo>
                <a:lnTo>
                  <a:pt x="38" y="171"/>
                </a:lnTo>
                <a:lnTo>
                  <a:pt x="39" y="170"/>
                </a:lnTo>
                <a:lnTo>
                  <a:pt x="39" y="170"/>
                </a:lnTo>
                <a:lnTo>
                  <a:pt x="40" y="170"/>
                </a:lnTo>
                <a:lnTo>
                  <a:pt x="41" y="169"/>
                </a:lnTo>
                <a:lnTo>
                  <a:pt x="42" y="169"/>
                </a:lnTo>
                <a:lnTo>
                  <a:pt x="43" y="169"/>
                </a:lnTo>
                <a:lnTo>
                  <a:pt x="45" y="169"/>
                </a:lnTo>
                <a:lnTo>
                  <a:pt x="46" y="169"/>
                </a:lnTo>
                <a:lnTo>
                  <a:pt x="51" y="171"/>
                </a:lnTo>
                <a:lnTo>
                  <a:pt x="53" y="171"/>
                </a:lnTo>
                <a:lnTo>
                  <a:pt x="55" y="171"/>
                </a:lnTo>
                <a:lnTo>
                  <a:pt x="56" y="172"/>
                </a:lnTo>
                <a:lnTo>
                  <a:pt x="60" y="172"/>
                </a:lnTo>
                <a:lnTo>
                  <a:pt x="62" y="172"/>
                </a:lnTo>
                <a:lnTo>
                  <a:pt x="68" y="173"/>
                </a:lnTo>
                <a:lnTo>
                  <a:pt x="69" y="173"/>
                </a:lnTo>
                <a:lnTo>
                  <a:pt x="71" y="173"/>
                </a:lnTo>
                <a:lnTo>
                  <a:pt x="73" y="173"/>
                </a:lnTo>
                <a:lnTo>
                  <a:pt x="75" y="173"/>
                </a:lnTo>
                <a:lnTo>
                  <a:pt x="77" y="173"/>
                </a:lnTo>
                <a:lnTo>
                  <a:pt x="79" y="172"/>
                </a:lnTo>
                <a:lnTo>
                  <a:pt x="80" y="172"/>
                </a:lnTo>
                <a:lnTo>
                  <a:pt x="83" y="171"/>
                </a:lnTo>
                <a:lnTo>
                  <a:pt x="88" y="169"/>
                </a:lnTo>
                <a:lnTo>
                  <a:pt x="90" y="168"/>
                </a:lnTo>
                <a:lnTo>
                  <a:pt x="92" y="167"/>
                </a:lnTo>
                <a:lnTo>
                  <a:pt x="93" y="167"/>
                </a:lnTo>
                <a:lnTo>
                  <a:pt x="93" y="167"/>
                </a:lnTo>
                <a:lnTo>
                  <a:pt x="94" y="167"/>
                </a:lnTo>
                <a:lnTo>
                  <a:pt x="94" y="168"/>
                </a:lnTo>
                <a:lnTo>
                  <a:pt x="98" y="169"/>
                </a:lnTo>
                <a:lnTo>
                  <a:pt x="100" y="170"/>
                </a:lnTo>
                <a:lnTo>
                  <a:pt x="101" y="170"/>
                </a:lnTo>
                <a:lnTo>
                  <a:pt x="104" y="171"/>
                </a:lnTo>
                <a:lnTo>
                  <a:pt x="106" y="171"/>
                </a:lnTo>
                <a:lnTo>
                  <a:pt x="106" y="172"/>
                </a:lnTo>
                <a:lnTo>
                  <a:pt x="108" y="172"/>
                </a:lnTo>
                <a:lnTo>
                  <a:pt x="110" y="174"/>
                </a:lnTo>
                <a:lnTo>
                  <a:pt x="111" y="175"/>
                </a:lnTo>
                <a:lnTo>
                  <a:pt x="112" y="175"/>
                </a:lnTo>
                <a:lnTo>
                  <a:pt x="112" y="175"/>
                </a:lnTo>
                <a:lnTo>
                  <a:pt x="113" y="175"/>
                </a:lnTo>
                <a:lnTo>
                  <a:pt x="113" y="175"/>
                </a:lnTo>
                <a:lnTo>
                  <a:pt x="114" y="175"/>
                </a:lnTo>
                <a:lnTo>
                  <a:pt x="114" y="174"/>
                </a:lnTo>
                <a:lnTo>
                  <a:pt x="115" y="174"/>
                </a:lnTo>
                <a:lnTo>
                  <a:pt x="116" y="172"/>
                </a:lnTo>
                <a:lnTo>
                  <a:pt x="117" y="171"/>
                </a:lnTo>
                <a:lnTo>
                  <a:pt x="117" y="169"/>
                </a:lnTo>
                <a:lnTo>
                  <a:pt x="118" y="166"/>
                </a:lnTo>
                <a:lnTo>
                  <a:pt x="119" y="166"/>
                </a:lnTo>
                <a:lnTo>
                  <a:pt x="119" y="165"/>
                </a:lnTo>
                <a:lnTo>
                  <a:pt x="120" y="165"/>
                </a:lnTo>
                <a:lnTo>
                  <a:pt x="120" y="164"/>
                </a:lnTo>
                <a:lnTo>
                  <a:pt x="122" y="163"/>
                </a:lnTo>
                <a:lnTo>
                  <a:pt x="123" y="162"/>
                </a:lnTo>
                <a:lnTo>
                  <a:pt x="124" y="162"/>
                </a:lnTo>
                <a:lnTo>
                  <a:pt x="125" y="162"/>
                </a:lnTo>
                <a:lnTo>
                  <a:pt x="125" y="161"/>
                </a:lnTo>
                <a:lnTo>
                  <a:pt x="126" y="161"/>
                </a:lnTo>
                <a:lnTo>
                  <a:pt x="128" y="162"/>
                </a:lnTo>
                <a:lnTo>
                  <a:pt x="131" y="162"/>
                </a:lnTo>
                <a:lnTo>
                  <a:pt x="132" y="162"/>
                </a:lnTo>
                <a:lnTo>
                  <a:pt x="135" y="162"/>
                </a:lnTo>
                <a:lnTo>
                  <a:pt x="136" y="162"/>
                </a:lnTo>
                <a:lnTo>
                  <a:pt x="137" y="162"/>
                </a:lnTo>
                <a:lnTo>
                  <a:pt x="139" y="162"/>
                </a:lnTo>
                <a:lnTo>
                  <a:pt x="140" y="161"/>
                </a:lnTo>
                <a:lnTo>
                  <a:pt x="141" y="161"/>
                </a:lnTo>
                <a:lnTo>
                  <a:pt x="143" y="160"/>
                </a:lnTo>
                <a:lnTo>
                  <a:pt x="145" y="158"/>
                </a:lnTo>
                <a:lnTo>
                  <a:pt x="146" y="157"/>
                </a:lnTo>
                <a:lnTo>
                  <a:pt x="147" y="156"/>
                </a:lnTo>
                <a:lnTo>
                  <a:pt x="147" y="155"/>
                </a:lnTo>
                <a:lnTo>
                  <a:pt x="148" y="155"/>
                </a:lnTo>
                <a:lnTo>
                  <a:pt x="149" y="154"/>
                </a:lnTo>
                <a:lnTo>
                  <a:pt x="149" y="152"/>
                </a:lnTo>
                <a:lnTo>
                  <a:pt x="149" y="151"/>
                </a:lnTo>
                <a:lnTo>
                  <a:pt x="150" y="150"/>
                </a:lnTo>
                <a:lnTo>
                  <a:pt x="150" y="149"/>
                </a:lnTo>
                <a:lnTo>
                  <a:pt x="150" y="147"/>
                </a:lnTo>
                <a:lnTo>
                  <a:pt x="150" y="146"/>
                </a:lnTo>
                <a:lnTo>
                  <a:pt x="150" y="144"/>
                </a:lnTo>
                <a:lnTo>
                  <a:pt x="149" y="143"/>
                </a:lnTo>
                <a:lnTo>
                  <a:pt x="149" y="142"/>
                </a:lnTo>
                <a:lnTo>
                  <a:pt x="148" y="140"/>
                </a:lnTo>
                <a:lnTo>
                  <a:pt x="148" y="139"/>
                </a:lnTo>
                <a:lnTo>
                  <a:pt x="146" y="137"/>
                </a:lnTo>
                <a:lnTo>
                  <a:pt x="145" y="134"/>
                </a:lnTo>
                <a:lnTo>
                  <a:pt x="144" y="134"/>
                </a:lnTo>
                <a:lnTo>
                  <a:pt x="143" y="133"/>
                </a:lnTo>
                <a:lnTo>
                  <a:pt x="143" y="132"/>
                </a:lnTo>
                <a:lnTo>
                  <a:pt x="142" y="132"/>
                </a:lnTo>
                <a:lnTo>
                  <a:pt x="141" y="131"/>
                </a:lnTo>
                <a:lnTo>
                  <a:pt x="139" y="130"/>
                </a:lnTo>
                <a:lnTo>
                  <a:pt x="138" y="130"/>
                </a:lnTo>
                <a:lnTo>
                  <a:pt x="134" y="129"/>
                </a:lnTo>
                <a:lnTo>
                  <a:pt x="132" y="128"/>
                </a:lnTo>
                <a:lnTo>
                  <a:pt x="127" y="125"/>
                </a:lnTo>
                <a:lnTo>
                  <a:pt x="126" y="125"/>
                </a:lnTo>
                <a:lnTo>
                  <a:pt x="125" y="124"/>
                </a:lnTo>
                <a:lnTo>
                  <a:pt x="124" y="123"/>
                </a:lnTo>
                <a:lnTo>
                  <a:pt x="124" y="122"/>
                </a:lnTo>
                <a:lnTo>
                  <a:pt x="123" y="121"/>
                </a:lnTo>
                <a:lnTo>
                  <a:pt x="123" y="119"/>
                </a:lnTo>
                <a:lnTo>
                  <a:pt x="122" y="118"/>
                </a:lnTo>
                <a:lnTo>
                  <a:pt x="122" y="116"/>
                </a:lnTo>
                <a:lnTo>
                  <a:pt x="122" y="114"/>
                </a:lnTo>
                <a:lnTo>
                  <a:pt x="122" y="113"/>
                </a:lnTo>
                <a:lnTo>
                  <a:pt x="121" y="111"/>
                </a:lnTo>
                <a:lnTo>
                  <a:pt x="122" y="110"/>
                </a:lnTo>
                <a:lnTo>
                  <a:pt x="122" y="108"/>
                </a:lnTo>
                <a:lnTo>
                  <a:pt x="122" y="107"/>
                </a:lnTo>
                <a:lnTo>
                  <a:pt x="122" y="106"/>
                </a:lnTo>
                <a:lnTo>
                  <a:pt x="123" y="104"/>
                </a:lnTo>
                <a:lnTo>
                  <a:pt x="123" y="103"/>
                </a:lnTo>
                <a:lnTo>
                  <a:pt x="124" y="101"/>
                </a:lnTo>
                <a:lnTo>
                  <a:pt x="124" y="100"/>
                </a:lnTo>
                <a:lnTo>
                  <a:pt x="125" y="99"/>
                </a:lnTo>
                <a:lnTo>
                  <a:pt x="133" y="89"/>
                </a:lnTo>
                <a:lnTo>
                  <a:pt x="134" y="88"/>
                </a:lnTo>
                <a:lnTo>
                  <a:pt x="135" y="87"/>
                </a:lnTo>
                <a:lnTo>
                  <a:pt x="136" y="85"/>
                </a:lnTo>
                <a:lnTo>
                  <a:pt x="137" y="81"/>
                </a:lnTo>
                <a:lnTo>
                  <a:pt x="139" y="78"/>
                </a:lnTo>
                <a:lnTo>
                  <a:pt x="139" y="77"/>
                </a:lnTo>
                <a:lnTo>
                  <a:pt x="140" y="74"/>
                </a:lnTo>
                <a:lnTo>
                  <a:pt x="141" y="74"/>
                </a:lnTo>
                <a:lnTo>
                  <a:pt x="141" y="73"/>
                </a:lnTo>
                <a:lnTo>
                  <a:pt x="142" y="72"/>
                </a:lnTo>
                <a:lnTo>
                  <a:pt x="142" y="71"/>
                </a:lnTo>
                <a:lnTo>
                  <a:pt x="143" y="70"/>
                </a:lnTo>
                <a:lnTo>
                  <a:pt x="144" y="70"/>
                </a:lnTo>
                <a:lnTo>
                  <a:pt x="144" y="69"/>
                </a:lnTo>
                <a:lnTo>
                  <a:pt x="145" y="69"/>
                </a:lnTo>
                <a:lnTo>
                  <a:pt x="147" y="68"/>
                </a:lnTo>
                <a:lnTo>
                  <a:pt x="148" y="68"/>
                </a:lnTo>
                <a:lnTo>
                  <a:pt x="149" y="68"/>
                </a:lnTo>
                <a:lnTo>
                  <a:pt x="150" y="67"/>
                </a:lnTo>
                <a:lnTo>
                  <a:pt x="151" y="68"/>
                </a:lnTo>
                <a:lnTo>
                  <a:pt x="151" y="68"/>
                </a:lnTo>
                <a:lnTo>
                  <a:pt x="153" y="69"/>
                </a:lnTo>
                <a:lnTo>
                  <a:pt x="154" y="69"/>
                </a:lnTo>
                <a:lnTo>
                  <a:pt x="154" y="69"/>
                </a:lnTo>
                <a:lnTo>
                  <a:pt x="155" y="69"/>
                </a:lnTo>
                <a:lnTo>
                  <a:pt x="156" y="70"/>
                </a:lnTo>
                <a:lnTo>
                  <a:pt x="157" y="70"/>
                </a:lnTo>
                <a:lnTo>
                  <a:pt x="158" y="70"/>
                </a:lnTo>
                <a:lnTo>
                  <a:pt x="159" y="69"/>
                </a:lnTo>
                <a:lnTo>
                  <a:pt x="161" y="69"/>
                </a:lnTo>
                <a:lnTo>
                  <a:pt x="162" y="68"/>
                </a:lnTo>
                <a:lnTo>
                  <a:pt x="163" y="68"/>
                </a:lnTo>
                <a:lnTo>
                  <a:pt x="168" y="65"/>
                </a:lnTo>
                <a:lnTo>
                  <a:pt x="170" y="64"/>
                </a:lnTo>
                <a:lnTo>
                  <a:pt x="172" y="63"/>
                </a:lnTo>
                <a:lnTo>
                  <a:pt x="174" y="63"/>
                </a:lnTo>
                <a:lnTo>
                  <a:pt x="177" y="62"/>
                </a:lnTo>
                <a:lnTo>
                  <a:pt x="179" y="61"/>
                </a:lnTo>
                <a:lnTo>
                  <a:pt x="184" y="60"/>
                </a:lnTo>
                <a:lnTo>
                  <a:pt x="186" y="59"/>
                </a:lnTo>
                <a:lnTo>
                  <a:pt x="188" y="59"/>
                </a:lnTo>
                <a:lnTo>
                  <a:pt x="191" y="58"/>
                </a:lnTo>
                <a:lnTo>
                  <a:pt x="193" y="57"/>
                </a:lnTo>
                <a:lnTo>
                  <a:pt x="194" y="57"/>
                </a:lnTo>
                <a:lnTo>
                  <a:pt x="196" y="56"/>
                </a:lnTo>
                <a:lnTo>
                  <a:pt x="198" y="54"/>
                </a:lnTo>
                <a:lnTo>
                  <a:pt x="200" y="53"/>
                </a:lnTo>
                <a:lnTo>
                  <a:pt x="200" y="52"/>
                </a:lnTo>
                <a:lnTo>
                  <a:pt x="201" y="51"/>
                </a:lnTo>
                <a:lnTo>
                  <a:pt x="204" y="48"/>
                </a:lnTo>
                <a:lnTo>
                  <a:pt x="205" y="46"/>
                </a:lnTo>
                <a:lnTo>
                  <a:pt x="206" y="45"/>
                </a:lnTo>
                <a:lnTo>
                  <a:pt x="207" y="44"/>
                </a:lnTo>
                <a:lnTo>
                  <a:pt x="208" y="44"/>
                </a:lnTo>
                <a:lnTo>
                  <a:pt x="209" y="43"/>
                </a:lnTo>
                <a:lnTo>
                  <a:pt x="210" y="43"/>
                </a:lnTo>
                <a:lnTo>
                  <a:pt x="210" y="43"/>
                </a:lnTo>
                <a:lnTo>
                  <a:pt x="213" y="43"/>
                </a:lnTo>
                <a:lnTo>
                  <a:pt x="217" y="43"/>
                </a:lnTo>
                <a:lnTo>
                  <a:pt x="219" y="43"/>
                </a:lnTo>
                <a:lnTo>
                  <a:pt x="220" y="43"/>
                </a:lnTo>
                <a:lnTo>
                  <a:pt x="221" y="43"/>
                </a:lnTo>
                <a:lnTo>
                  <a:pt x="223" y="43"/>
                </a:lnTo>
                <a:lnTo>
                  <a:pt x="224" y="43"/>
                </a:lnTo>
                <a:lnTo>
                  <a:pt x="225" y="42"/>
                </a:lnTo>
                <a:lnTo>
                  <a:pt x="225" y="42"/>
                </a:lnTo>
                <a:lnTo>
                  <a:pt x="226" y="41"/>
                </a:lnTo>
                <a:lnTo>
                  <a:pt x="226" y="40"/>
                </a:lnTo>
                <a:lnTo>
                  <a:pt x="227" y="40"/>
                </a:lnTo>
                <a:lnTo>
                  <a:pt x="227" y="40"/>
                </a:lnTo>
                <a:lnTo>
                  <a:pt x="227" y="39"/>
                </a:lnTo>
                <a:lnTo>
                  <a:pt x="228" y="38"/>
                </a:lnTo>
                <a:lnTo>
                  <a:pt x="228" y="37"/>
                </a:lnTo>
                <a:lnTo>
                  <a:pt x="228" y="37"/>
                </a:lnTo>
                <a:lnTo>
                  <a:pt x="227" y="36"/>
                </a:lnTo>
                <a:lnTo>
                  <a:pt x="227" y="35"/>
                </a:lnTo>
                <a:lnTo>
                  <a:pt x="227" y="34"/>
                </a:lnTo>
                <a:lnTo>
                  <a:pt x="226" y="32"/>
                </a:lnTo>
                <a:lnTo>
                  <a:pt x="225" y="28"/>
                </a:lnTo>
                <a:lnTo>
                  <a:pt x="224" y="27"/>
                </a:lnTo>
                <a:lnTo>
                  <a:pt x="224" y="26"/>
                </a:lnTo>
                <a:lnTo>
                  <a:pt x="224" y="25"/>
                </a:lnTo>
                <a:lnTo>
                  <a:pt x="224" y="24"/>
                </a:lnTo>
                <a:lnTo>
                  <a:pt x="224" y="23"/>
                </a:lnTo>
                <a:lnTo>
                  <a:pt x="225" y="22"/>
                </a:lnTo>
                <a:lnTo>
                  <a:pt x="225" y="22"/>
                </a:lnTo>
                <a:lnTo>
                  <a:pt x="225" y="21"/>
                </a:lnTo>
                <a:lnTo>
                  <a:pt x="226" y="20"/>
                </a:lnTo>
                <a:lnTo>
                  <a:pt x="226" y="19"/>
                </a:lnTo>
                <a:lnTo>
                  <a:pt x="228" y="18"/>
                </a:lnTo>
                <a:lnTo>
                  <a:pt x="229" y="16"/>
                </a:lnTo>
                <a:lnTo>
                  <a:pt x="230" y="15"/>
                </a:lnTo>
                <a:lnTo>
                  <a:pt x="231" y="15"/>
                </a:lnTo>
                <a:lnTo>
                  <a:pt x="232" y="14"/>
                </a:lnTo>
                <a:lnTo>
                  <a:pt x="233" y="14"/>
                </a:lnTo>
                <a:lnTo>
                  <a:pt x="235" y="13"/>
                </a:lnTo>
                <a:lnTo>
                  <a:pt x="236" y="12"/>
                </a:lnTo>
                <a:lnTo>
                  <a:pt x="237" y="12"/>
                </a:lnTo>
                <a:lnTo>
                  <a:pt x="240" y="12"/>
                </a:lnTo>
                <a:lnTo>
                  <a:pt x="241" y="12"/>
                </a:lnTo>
                <a:lnTo>
                  <a:pt x="242" y="11"/>
                </a:lnTo>
                <a:lnTo>
                  <a:pt x="243" y="11"/>
                </a:lnTo>
                <a:lnTo>
                  <a:pt x="244" y="10"/>
                </a:lnTo>
                <a:lnTo>
                  <a:pt x="245" y="10"/>
                </a:lnTo>
                <a:lnTo>
                  <a:pt x="246" y="9"/>
                </a:lnTo>
                <a:lnTo>
                  <a:pt x="249" y="7"/>
                </a:lnTo>
                <a:lnTo>
                  <a:pt x="252" y="4"/>
                </a:lnTo>
                <a:lnTo>
                  <a:pt x="253" y="3"/>
                </a:lnTo>
                <a:lnTo>
                  <a:pt x="254" y="3"/>
                </a:lnTo>
                <a:lnTo>
                  <a:pt x="255" y="2"/>
                </a:lnTo>
                <a:lnTo>
                  <a:pt x="256" y="1"/>
                </a:lnTo>
                <a:lnTo>
                  <a:pt x="256" y="0"/>
                </a:lnTo>
                <a:lnTo>
                  <a:pt x="262" y="4"/>
                </a:lnTo>
                <a:close/>
              </a:path>
            </a:pathLst>
          </a:custGeom>
          <a:solidFill>
            <a:srgbClr val="A2A2A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441" name="Freeform 282">
            <a:extLst>
              <a:ext uri="{FF2B5EF4-FFF2-40B4-BE49-F238E27FC236}">
                <a16:creationId xmlns:a16="http://schemas.microsoft.com/office/drawing/2014/main" id="{72B40899-4BAD-4D87-8A8D-8A64A12B43DC}"/>
              </a:ext>
            </a:extLst>
          </p:cNvPr>
          <p:cNvSpPr>
            <a:spLocks/>
          </p:cNvSpPr>
          <p:nvPr/>
        </p:nvSpPr>
        <p:spPr bwMode="auto">
          <a:xfrm>
            <a:off x="8658510" y="2302531"/>
            <a:ext cx="575761" cy="608370"/>
          </a:xfrm>
          <a:custGeom>
            <a:avLst/>
            <a:gdLst>
              <a:gd name="T0" fmla="*/ 223 w 565"/>
              <a:gd name="T1" fmla="*/ 29 h 597"/>
              <a:gd name="T2" fmla="*/ 251 w 565"/>
              <a:gd name="T3" fmla="*/ 30 h 597"/>
              <a:gd name="T4" fmla="*/ 278 w 565"/>
              <a:gd name="T5" fmla="*/ 46 h 597"/>
              <a:gd name="T6" fmla="*/ 295 w 565"/>
              <a:gd name="T7" fmla="*/ 60 h 597"/>
              <a:gd name="T8" fmla="*/ 323 w 565"/>
              <a:gd name="T9" fmla="*/ 73 h 597"/>
              <a:gd name="T10" fmla="*/ 329 w 565"/>
              <a:gd name="T11" fmla="*/ 91 h 597"/>
              <a:gd name="T12" fmla="*/ 363 w 565"/>
              <a:gd name="T13" fmla="*/ 107 h 597"/>
              <a:gd name="T14" fmla="*/ 384 w 565"/>
              <a:gd name="T15" fmla="*/ 80 h 597"/>
              <a:gd name="T16" fmla="*/ 401 w 565"/>
              <a:gd name="T17" fmla="*/ 87 h 597"/>
              <a:gd name="T18" fmla="*/ 432 w 565"/>
              <a:gd name="T19" fmla="*/ 105 h 597"/>
              <a:gd name="T20" fmla="*/ 470 w 565"/>
              <a:gd name="T21" fmla="*/ 115 h 597"/>
              <a:gd name="T22" fmla="*/ 512 w 565"/>
              <a:gd name="T23" fmla="*/ 148 h 597"/>
              <a:gd name="T24" fmla="*/ 556 w 565"/>
              <a:gd name="T25" fmla="*/ 175 h 597"/>
              <a:gd name="T26" fmla="*/ 555 w 565"/>
              <a:gd name="T27" fmla="*/ 200 h 597"/>
              <a:gd name="T28" fmla="*/ 564 w 565"/>
              <a:gd name="T29" fmla="*/ 218 h 597"/>
              <a:gd name="T30" fmla="*/ 545 w 565"/>
              <a:gd name="T31" fmla="*/ 230 h 597"/>
              <a:gd name="T32" fmla="*/ 553 w 565"/>
              <a:gd name="T33" fmla="*/ 247 h 597"/>
              <a:gd name="T34" fmla="*/ 542 w 565"/>
              <a:gd name="T35" fmla="*/ 257 h 597"/>
              <a:gd name="T36" fmla="*/ 526 w 565"/>
              <a:gd name="T37" fmla="*/ 252 h 597"/>
              <a:gd name="T38" fmla="*/ 529 w 565"/>
              <a:gd name="T39" fmla="*/ 264 h 597"/>
              <a:gd name="T40" fmla="*/ 518 w 565"/>
              <a:gd name="T41" fmla="*/ 274 h 597"/>
              <a:gd name="T42" fmla="*/ 493 w 565"/>
              <a:gd name="T43" fmla="*/ 295 h 597"/>
              <a:gd name="T44" fmla="*/ 489 w 565"/>
              <a:gd name="T45" fmla="*/ 326 h 597"/>
              <a:gd name="T46" fmla="*/ 500 w 565"/>
              <a:gd name="T47" fmla="*/ 342 h 597"/>
              <a:gd name="T48" fmla="*/ 514 w 565"/>
              <a:gd name="T49" fmla="*/ 352 h 597"/>
              <a:gd name="T50" fmla="*/ 507 w 565"/>
              <a:gd name="T51" fmla="*/ 376 h 597"/>
              <a:gd name="T52" fmla="*/ 502 w 565"/>
              <a:gd name="T53" fmla="*/ 394 h 597"/>
              <a:gd name="T54" fmla="*/ 496 w 565"/>
              <a:gd name="T55" fmla="*/ 415 h 597"/>
              <a:gd name="T56" fmla="*/ 508 w 565"/>
              <a:gd name="T57" fmla="*/ 435 h 597"/>
              <a:gd name="T58" fmla="*/ 493 w 565"/>
              <a:gd name="T59" fmla="*/ 451 h 597"/>
              <a:gd name="T60" fmla="*/ 486 w 565"/>
              <a:gd name="T61" fmla="*/ 467 h 597"/>
              <a:gd name="T62" fmla="*/ 498 w 565"/>
              <a:gd name="T63" fmla="*/ 485 h 597"/>
              <a:gd name="T64" fmla="*/ 487 w 565"/>
              <a:gd name="T65" fmla="*/ 503 h 597"/>
              <a:gd name="T66" fmla="*/ 457 w 565"/>
              <a:gd name="T67" fmla="*/ 513 h 597"/>
              <a:gd name="T68" fmla="*/ 445 w 565"/>
              <a:gd name="T69" fmla="*/ 531 h 597"/>
              <a:gd name="T70" fmla="*/ 409 w 565"/>
              <a:gd name="T71" fmla="*/ 531 h 597"/>
              <a:gd name="T72" fmla="*/ 382 w 565"/>
              <a:gd name="T73" fmla="*/ 531 h 597"/>
              <a:gd name="T74" fmla="*/ 366 w 565"/>
              <a:gd name="T75" fmla="*/ 529 h 597"/>
              <a:gd name="T76" fmla="*/ 347 w 565"/>
              <a:gd name="T77" fmla="*/ 536 h 597"/>
              <a:gd name="T78" fmla="*/ 331 w 565"/>
              <a:gd name="T79" fmla="*/ 551 h 597"/>
              <a:gd name="T80" fmla="*/ 300 w 565"/>
              <a:gd name="T81" fmla="*/ 570 h 597"/>
              <a:gd name="T82" fmla="*/ 277 w 565"/>
              <a:gd name="T83" fmla="*/ 589 h 597"/>
              <a:gd name="T84" fmla="*/ 251 w 565"/>
              <a:gd name="T85" fmla="*/ 585 h 597"/>
              <a:gd name="T86" fmla="*/ 233 w 565"/>
              <a:gd name="T87" fmla="*/ 595 h 597"/>
              <a:gd name="T88" fmla="*/ 216 w 565"/>
              <a:gd name="T89" fmla="*/ 594 h 597"/>
              <a:gd name="T90" fmla="*/ 194 w 565"/>
              <a:gd name="T91" fmla="*/ 575 h 597"/>
              <a:gd name="T92" fmla="*/ 177 w 565"/>
              <a:gd name="T93" fmla="*/ 563 h 597"/>
              <a:gd name="T94" fmla="*/ 190 w 565"/>
              <a:gd name="T95" fmla="*/ 542 h 597"/>
              <a:gd name="T96" fmla="*/ 204 w 565"/>
              <a:gd name="T97" fmla="*/ 514 h 597"/>
              <a:gd name="T98" fmla="*/ 220 w 565"/>
              <a:gd name="T99" fmla="*/ 501 h 597"/>
              <a:gd name="T100" fmla="*/ 205 w 565"/>
              <a:gd name="T101" fmla="*/ 482 h 597"/>
              <a:gd name="T102" fmla="*/ 195 w 565"/>
              <a:gd name="T103" fmla="*/ 474 h 597"/>
              <a:gd name="T104" fmla="*/ 161 w 565"/>
              <a:gd name="T105" fmla="*/ 479 h 597"/>
              <a:gd name="T106" fmla="*/ 131 w 565"/>
              <a:gd name="T107" fmla="*/ 471 h 597"/>
              <a:gd name="T108" fmla="*/ 112 w 565"/>
              <a:gd name="T109" fmla="*/ 438 h 597"/>
              <a:gd name="T110" fmla="*/ 103 w 565"/>
              <a:gd name="T111" fmla="*/ 418 h 597"/>
              <a:gd name="T112" fmla="*/ 70 w 565"/>
              <a:gd name="T113" fmla="*/ 418 h 597"/>
              <a:gd name="T114" fmla="*/ 35 w 565"/>
              <a:gd name="T115" fmla="*/ 415 h 597"/>
              <a:gd name="T116" fmla="*/ 14 w 565"/>
              <a:gd name="T117" fmla="*/ 402 h 597"/>
              <a:gd name="T118" fmla="*/ 4 w 565"/>
              <a:gd name="T119" fmla="*/ 395 h 5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565" h="597">
                <a:moveTo>
                  <a:pt x="180" y="0"/>
                </a:moveTo>
                <a:lnTo>
                  <a:pt x="188" y="6"/>
                </a:lnTo>
                <a:lnTo>
                  <a:pt x="190" y="8"/>
                </a:lnTo>
                <a:lnTo>
                  <a:pt x="195" y="11"/>
                </a:lnTo>
                <a:lnTo>
                  <a:pt x="205" y="18"/>
                </a:lnTo>
                <a:lnTo>
                  <a:pt x="206" y="19"/>
                </a:lnTo>
                <a:lnTo>
                  <a:pt x="209" y="22"/>
                </a:lnTo>
                <a:lnTo>
                  <a:pt x="210" y="23"/>
                </a:lnTo>
                <a:lnTo>
                  <a:pt x="213" y="25"/>
                </a:lnTo>
                <a:lnTo>
                  <a:pt x="214" y="27"/>
                </a:lnTo>
                <a:lnTo>
                  <a:pt x="215" y="27"/>
                </a:lnTo>
                <a:lnTo>
                  <a:pt x="216" y="27"/>
                </a:lnTo>
                <a:lnTo>
                  <a:pt x="217" y="28"/>
                </a:lnTo>
                <a:lnTo>
                  <a:pt x="218" y="28"/>
                </a:lnTo>
                <a:lnTo>
                  <a:pt x="220" y="28"/>
                </a:lnTo>
                <a:lnTo>
                  <a:pt x="222" y="29"/>
                </a:lnTo>
                <a:lnTo>
                  <a:pt x="223" y="29"/>
                </a:lnTo>
                <a:lnTo>
                  <a:pt x="225" y="29"/>
                </a:lnTo>
                <a:lnTo>
                  <a:pt x="230" y="28"/>
                </a:lnTo>
                <a:lnTo>
                  <a:pt x="231" y="28"/>
                </a:lnTo>
                <a:lnTo>
                  <a:pt x="232" y="28"/>
                </a:lnTo>
                <a:lnTo>
                  <a:pt x="233" y="28"/>
                </a:lnTo>
                <a:lnTo>
                  <a:pt x="236" y="29"/>
                </a:lnTo>
                <a:lnTo>
                  <a:pt x="238" y="29"/>
                </a:lnTo>
                <a:lnTo>
                  <a:pt x="239" y="29"/>
                </a:lnTo>
                <a:lnTo>
                  <a:pt x="240" y="29"/>
                </a:lnTo>
                <a:lnTo>
                  <a:pt x="241" y="29"/>
                </a:lnTo>
                <a:lnTo>
                  <a:pt x="243" y="28"/>
                </a:lnTo>
                <a:lnTo>
                  <a:pt x="244" y="28"/>
                </a:lnTo>
                <a:lnTo>
                  <a:pt x="245" y="28"/>
                </a:lnTo>
                <a:lnTo>
                  <a:pt x="246" y="28"/>
                </a:lnTo>
                <a:lnTo>
                  <a:pt x="247" y="28"/>
                </a:lnTo>
                <a:lnTo>
                  <a:pt x="250" y="29"/>
                </a:lnTo>
                <a:lnTo>
                  <a:pt x="251" y="30"/>
                </a:lnTo>
                <a:lnTo>
                  <a:pt x="252" y="30"/>
                </a:lnTo>
                <a:lnTo>
                  <a:pt x="253" y="31"/>
                </a:lnTo>
                <a:lnTo>
                  <a:pt x="255" y="32"/>
                </a:lnTo>
                <a:lnTo>
                  <a:pt x="256" y="32"/>
                </a:lnTo>
                <a:lnTo>
                  <a:pt x="260" y="34"/>
                </a:lnTo>
                <a:lnTo>
                  <a:pt x="262" y="35"/>
                </a:lnTo>
                <a:lnTo>
                  <a:pt x="263" y="36"/>
                </a:lnTo>
                <a:lnTo>
                  <a:pt x="264" y="36"/>
                </a:lnTo>
                <a:lnTo>
                  <a:pt x="264" y="36"/>
                </a:lnTo>
                <a:lnTo>
                  <a:pt x="268" y="40"/>
                </a:lnTo>
                <a:lnTo>
                  <a:pt x="269" y="41"/>
                </a:lnTo>
                <a:lnTo>
                  <a:pt x="270" y="42"/>
                </a:lnTo>
                <a:lnTo>
                  <a:pt x="271" y="43"/>
                </a:lnTo>
                <a:lnTo>
                  <a:pt x="273" y="44"/>
                </a:lnTo>
                <a:lnTo>
                  <a:pt x="275" y="45"/>
                </a:lnTo>
                <a:lnTo>
                  <a:pt x="276" y="46"/>
                </a:lnTo>
                <a:lnTo>
                  <a:pt x="278" y="46"/>
                </a:lnTo>
                <a:lnTo>
                  <a:pt x="279" y="47"/>
                </a:lnTo>
                <a:lnTo>
                  <a:pt x="283" y="47"/>
                </a:lnTo>
                <a:lnTo>
                  <a:pt x="285" y="48"/>
                </a:lnTo>
                <a:lnTo>
                  <a:pt x="288" y="49"/>
                </a:lnTo>
                <a:lnTo>
                  <a:pt x="289" y="50"/>
                </a:lnTo>
                <a:lnTo>
                  <a:pt x="290" y="50"/>
                </a:lnTo>
                <a:lnTo>
                  <a:pt x="291" y="50"/>
                </a:lnTo>
                <a:lnTo>
                  <a:pt x="291" y="51"/>
                </a:lnTo>
                <a:lnTo>
                  <a:pt x="291" y="51"/>
                </a:lnTo>
                <a:lnTo>
                  <a:pt x="292" y="52"/>
                </a:lnTo>
                <a:lnTo>
                  <a:pt x="292" y="52"/>
                </a:lnTo>
                <a:lnTo>
                  <a:pt x="292" y="53"/>
                </a:lnTo>
                <a:lnTo>
                  <a:pt x="293" y="57"/>
                </a:lnTo>
                <a:lnTo>
                  <a:pt x="294" y="58"/>
                </a:lnTo>
                <a:lnTo>
                  <a:pt x="294" y="59"/>
                </a:lnTo>
                <a:lnTo>
                  <a:pt x="295" y="60"/>
                </a:lnTo>
                <a:lnTo>
                  <a:pt x="295" y="60"/>
                </a:lnTo>
                <a:lnTo>
                  <a:pt x="296" y="61"/>
                </a:lnTo>
                <a:lnTo>
                  <a:pt x="297" y="61"/>
                </a:lnTo>
                <a:lnTo>
                  <a:pt x="298" y="62"/>
                </a:lnTo>
                <a:lnTo>
                  <a:pt x="299" y="62"/>
                </a:lnTo>
                <a:lnTo>
                  <a:pt x="301" y="63"/>
                </a:lnTo>
                <a:lnTo>
                  <a:pt x="303" y="63"/>
                </a:lnTo>
                <a:lnTo>
                  <a:pt x="305" y="64"/>
                </a:lnTo>
                <a:lnTo>
                  <a:pt x="307" y="65"/>
                </a:lnTo>
                <a:lnTo>
                  <a:pt x="309" y="65"/>
                </a:lnTo>
                <a:lnTo>
                  <a:pt x="311" y="66"/>
                </a:lnTo>
                <a:lnTo>
                  <a:pt x="312" y="67"/>
                </a:lnTo>
                <a:lnTo>
                  <a:pt x="315" y="69"/>
                </a:lnTo>
                <a:lnTo>
                  <a:pt x="317" y="70"/>
                </a:lnTo>
                <a:lnTo>
                  <a:pt x="318" y="71"/>
                </a:lnTo>
                <a:lnTo>
                  <a:pt x="320" y="72"/>
                </a:lnTo>
                <a:lnTo>
                  <a:pt x="321" y="72"/>
                </a:lnTo>
                <a:lnTo>
                  <a:pt x="323" y="73"/>
                </a:lnTo>
                <a:lnTo>
                  <a:pt x="324" y="73"/>
                </a:lnTo>
                <a:lnTo>
                  <a:pt x="327" y="74"/>
                </a:lnTo>
                <a:lnTo>
                  <a:pt x="328" y="74"/>
                </a:lnTo>
                <a:lnTo>
                  <a:pt x="328" y="74"/>
                </a:lnTo>
                <a:lnTo>
                  <a:pt x="329" y="75"/>
                </a:lnTo>
                <a:lnTo>
                  <a:pt x="329" y="76"/>
                </a:lnTo>
                <a:lnTo>
                  <a:pt x="329" y="77"/>
                </a:lnTo>
                <a:lnTo>
                  <a:pt x="329" y="78"/>
                </a:lnTo>
                <a:lnTo>
                  <a:pt x="329" y="78"/>
                </a:lnTo>
                <a:lnTo>
                  <a:pt x="329" y="79"/>
                </a:lnTo>
                <a:lnTo>
                  <a:pt x="328" y="82"/>
                </a:lnTo>
                <a:lnTo>
                  <a:pt x="328" y="84"/>
                </a:lnTo>
                <a:lnTo>
                  <a:pt x="328" y="86"/>
                </a:lnTo>
                <a:lnTo>
                  <a:pt x="328" y="87"/>
                </a:lnTo>
                <a:lnTo>
                  <a:pt x="328" y="89"/>
                </a:lnTo>
                <a:lnTo>
                  <a:pt x="328" y="90"/>
                </a:lnTo>
                <a:lnTo>
                  <a:pt x="329" y="91"/>
                </a:lnTo>
                <a:lnTo>
                  <a:pt x="330" y="93"/>
                </a:lnTo>
                <a:lnTo>
                  <a:pt x="331" y="94"/>
                </a:lnTo>
                <a:lnTo>
                  <a:pt x="332" y="95"/>
                </a:lnTo>
                <a:lnTo>
                  <a:pt x="333" y="96"/>
                </a:lnTo>
                <a:lnTo>
                  <a:pt x="334" y="97"/>
                </a:lnTo>
                <a:lnTo>
                  <a:pt x="337" y="98"/>
                </a:lnTo>
                <a:lnTo>
                  <a:pt x="345" y="103"/>
                </a:lnTo>
                <a:lnTo>
                  <a:pt x="350" y="105"/>
                </a:lnTo>
                <a:lnTo>
                  <a:pt x="352" y="106"/>
                </a:lnTo>
                <a:lnTo>
                  <a:pt x="353" y="106"/>
                </a:lnTo>
                <a:lnTo>
                  <a:pt x="354" y="107"/>
                </a:lnTo>
                <a:lnTo>
                  <a:pt x="355" y="107"/>
                </a:lnTo>
                <a:lnTo>
                  <a:pt x="356" y="107"/>
                </a:lnTo>
                <a:lnTo>
                  <a:pt x="358" y="107"/>
                </a:lnTo>
                <a:lnTo>
                  <a:pt x="360" y="107"/>
                </a:lnTo>
                <a:lnTo>
                  <a:pt x="362" y="107"/>
                </a:lnTo>
                <a:lnTo>
                  <a:pt x="363" y="107"/>
                </a:lnTo>
                <a:lnTo>
                  <a:pt x="364" y="107"/>
                </a:lnTo>
                <a:lnTo>
                  <a:pt x="366" y="106"/>
                </a:lnTo>
                <a:lnTo>
                  <a:pt x="366" y="106"/>
                </a:lnTo>
                <a:lnTo>
                  <a:pt x="367" y="105"/>
                </a:lnTo>
                <a:lnTo>
                  <a:pt x="368" y="104"/>
                </a:lnTo>
                <a:lnTo>
                  <a:pt x="369" y="104"/>
                </a:lnTo>
                <a:lnTo>
                  <a:pt x="371" y="100"/>
                </a:lnTo>
                <a:lnTo>
                  <a:pt x="373" y="98"/>
                </a:lnTo>
                <a:lnTo>
                  <a:pt x="374" y="96"/>
                </a:lnTo>
                <a:lnTo>
                  <a:pt x="375" y="95"/>
                </a:lnTo>
                <a:lnTo>
                  <a:pt x="375" y="94"/>
                </a:lnTo>
                <a:lnTo>
                  <a:pt x="377" y="90"/>
                </a:lnTo>
                <a:lnTo>
                  <a:pt x="378" y="87"/>
                </a:lnTo>
                <a:lnTo>
                  <a:pt x="380" y="85"/>
                </a:lnTo>
                <a:lnTo>
                  <a:pt x="381" y="83"/>
                </a:lnTo>
                <a:lnTo>
                  <a:pt x="382" y="82"/>
                </a:lnTo>
                <a:lnTo>
                  <a:pt x="384" y="80"/>
                </a:lnTo>
                <a:lnTo>
                  <a:pt x="385" y="79"/>
                </a:lnTo>
                <a:lnTo>
                  <a:pt x="386" y="78"/>
                </a:lnTo>
                <a:lnTo>
                  <a:pt x="387" y="77"/>
                </a:lnTo>
                <a:lnTo>
                  <a:pt x="388" y="77"/>
                </a:lnTo>
                <a:lnTo>
                  <a:pt x="389" y="77"/>
                </a:lnTo>
                <a:lnTo>
                  <a:pt x="389" y="77"/>
                </a:lnTo>
                <a:lnTo>
                  <a:pt x="390" y="78"/>
                </a:lnTo>
                <a:lnTo>
                  <a:pt x="391" y="78"/>
                </a:lnTo>
                <a:lnTo>
                  <a:pt x="392" y="79"/>
                </a:lnTo>
                <a:lnTo>
                  <a:pt x="394" y="82"/>
                </a:lnTo>
                <a:lnTo>
                  <a:pt x="395" y="83"/>
                </a:lnTo>
                <a:lnTo>
                  <a:pt x="396" y="84"/>
                </a:lnTo>
                <a:lnTo>
                  <a:pt x="397" y="85"/>
                </a:lnTo>
                <a:lnTo>
                  <a:pt x="398" y="85"/>
                </a:lnTo>
                <a:lnTo>
                  <a:pt x="399" y="86"/>
                </a:lnTo>
                <a:lnTo>
                  <a:pt x="400" y="87"/>
                </a:lnTo>
                <a:lnTo>
                  <a:pt x="401" y="87"/>
                </a:lnTo>
                <a:lnTo>
                  <a:pt x="403" y="88"/>
                </a:lnTo>
                <a:lnTo>
                  <a:pt x="405" y="89"/>
                </a:lnTo>
                <a:lnTo>
                  <a:pt x="408" y="89"/>
                </a:lnTo>
                <a:lnTo>
                  <a:pt x="412" y="90"/>
                </a:lnTo>
                <a:lnTo>
                  <a:pt x="414" y="91"/>
                </a:lnTo>
                <a:lnTo>
                  <a:pt x="416" y="91"/>
                </a:lnTo>
                <a:lnTo>
                  <a:pt x="417" y="92"/>
                </a:lnTo>
                <a:lnTo>
                  <a:pt x="418" y="93"/>
                </a:lnTo>
                <a:lnTo>
                  <a:pt x="419" y="93"/>
                </a:lnTo>
                <a:lnTo>
                  <a:pt x="420" y="94"/>
                </a:lnTo>
                <a:lnTo>
                  <a:pt x="421" y="95"/>
                </a:lnTo>
                <a:lnTo>
                  <a:pt x="423" y="97"/>
                </a:lnTo>
                <a:lnTo>
                  <a:pt x="425" y="98"/>
                </a:lnTo>
                <a:lnTo>
                  <a:pt x="428" y="102"/>
                </a:lnTo>
                <a:lnTo>
                  <a:pt x="430" y="104"/>
                </a:lnTo>
                <a:lnTo>
                  <a:pt x="431" y="105"/>
                </a:lnTo>
                <a:lnTo>
                  <a:pt x="432" y="105"/>
                </a:lnTo>
                <a:lnTo>
                  <a:pt x="433" y="106"/>
                </a:lnTo>
                <a:lnTo>
                  <a:pt x="433" y="106"/>
                </a:lnTo>
                <a:lnTo>
                  <a:pt x="434" y="106"/>
                </a:lnTo>
                <a:lnTo>
                  <a:pt x="435" y="106"/>
                </a:lnTo>
                <a:lnTo>
                  <a:pt x="436" y="107"/>
                </a:lnTo>
                <a:lnTo>
                  <a:pt x="438" y="107"/>
                </a:lnTo>
                <a:lnTo>
                  <a:pt x="444" y="107"/>
                </a:lnTo>
                <a:lnTo>
                  <a:pt x="446" y="107"/>
                </a:lnTo>
                <a:lnTo>
                  <a:pt x="447" y="107"/>
                </a:lnTo>
                <a:lnTo>
                  <a:pt x="448" y="108"/>
                </a:lnTo>
                <a:lnTo>
                  <a:pt x="449" y="108"/>
                </a:lnTo>
                <a:lnTo>
                  <a:pt x="453" y="110"/>
                </a:lnTo>
                <a:lnTo>
                  <a:pt x="454" y="110"/>
                </a:lnTo>
                <a:lnTo>
                  <a:pt x="460" y="112"/>
                </a:lnTo>
                <a:lnTo>
                  <a:pt x="465" y="113"/>
                </a:lnTo>
                <a:lnTo>
                  <a:pt x="469" y="115"/>
                </a:lnTo>
                <a:lnTo>
                  <a:pt x="470" y="115"/>
                </a:lnTo>
                <a:lnTo>
                  <a:pt x="472" y="115"/>
                </a:lnTo>
                <a:lnTo>
                  <a:pt x="477" y="119"/>
                </a:lnTo>
                <a:lnTo>
                  <a:pt x="483" y="121"/>
                </a:lnTo>
                <a:lnTo>
                  <a:pt x="485" y="122"/>
                </a:lnTo>
                <a:lnTo>
                  <a:pt x="487" y="123"/>
                </a:lnTo>
                <a:lnTo>
                  <a:pt x="489" y="125"/>
                </a:lnTo>
                <a:lnTo>
                  <a:pt x="491" y="126"/>
                </a:lnTo>
                <a:lnTo>
                  <a:pt x="493" y="128"/>
                </a:lnTo>
                <a:lnTo>
                  <a:pt x="495" y="129"/>
                </a:lnTo>
                <a:lnTo>
                  <a:pt x="500" y="135"/>
                </a:lnTo>
                <a:lnTo>
                  <a:pt x="502" y="137"/>
                </a:lnTo>
                <a:lnTo>
                  <a:pt x="503" y="139"/>
                </a:lnTo>
                <a:lnTo>
                  <a:pt x="505" y="142"/>
                </a:lnTo>
                <a:lnTo>
                  <a:pt x="507" y="143"/>
                </a:lnTo>
                <a:lnTo>
                  <a:pt x="508" y="145"/>
                </a:lnTo>
                <a:lnTo>
                  <a:pt x="510" y="146"/>
                </a:lnTo>
                <a:lnTo>
                  <a:pt x="512" y="148"/>
                </a:lnTo>
                <a:lnTo>
                  <a:pt x="513" y="148"/>
                </a:lnTo>
                <a:lnTo>
                  <a:pt x="514" y="148"/>
                </a:lnTo>
                <a:lnTo>
                  <a:pt x="515" y="149"/>
                </a:lnTo>
                <a:lnTo>
                  <a:pt x="518" y="149"/>
                </a:lnTo>
                <a:lnTo>
                  <a:pt x="519" y="150"/>
                </a:lnTo>
                <a:lnTo>
                  <a:pt x="525" y="151"/>
                </a:lnTo>
                <a:lnTo>
                  <a:pt x="530" y="153"/>
                </a:lnTo>
                <a:lnTo>
                  <a:pt x="532" y="154"/>
                </a:lnTo>
                <a:lnTo>
                  <a:pt x="534" y="155"/>
                </a:lnTo>
                <a:lnTo>
                  <a:pt x="536" y="156"/>
                </a:lnTo>
                <a:lnTo>
                  <a:pt x="541" y="159"/>
                </a:lnTo>
                <a:lnTo>
                  <a:pt x="545" y="162"/>
                </a:lnTo>
                <a:lnTo>
                  <a:pt x="546" y="163"/>
                </a:lnTo>
                <a:lnTo>
                  <a:pt x="547" y="164"/>
                </a:lnTo>
                <a:lnTo>
                  <a:pt x="549" y="165"/>
                </a:lnTo>
                <a:lnTo>
                  <a:pt x="550" y="167"/>
                </a:lnTo>
                <a:lnTo>
                  <a:pt x="556" y="175"/>
                </a:lnTo>
                <a:lnTo>
                  <a:pt x="556" y="176"/>
                </a:lnTo>
                <a:lnTo>
                  <a:pt x="556" y="177"/>
                </a:lnTo>
                <a:lnTo>
                  <a:pt x="556" y="178"/>
                </a:lnTo>
                <a:lnTo>
                  <a:pt x="556" y="180"/>
                </a:lnTo>
                <a:lnTo>
                  <a:pt x="555" y="182"/>
                </a:lnTo>
                <a:lnTo>
                  <a:pt x="554" y="185"/>
                </a:lnTo>
                <a:lnTo>
                  <a:pt x="552" y="191"/>
                </a:lnTo>
                <a:lnTo>
                  <a:pt x="552" y="192"/>
                </a:lnTo>
                <a:lnTo>
                  <a:pt x="551" y="193"/>
                </a:lnTo>
                <a:lnTo>
                  <a:pt x="551" y="194"/>
                </a:lnTo>
                <a:lnTo>
                  <a:pt x="551" y="195"/>
                </a:lnTo>
                <a:lnTo>
                  <a:pt x="551" y="195"/>
                </a:lnTo>
                <a:lnTo>
                  <a:pt x="552" y="196"/>
                </a:lnTo>
                <a:lnTo>
                  <a:pt x="552" y="197"/>
                </a:lnTo>
                <a:lnTo>
                  <a:pt x="553" y="198"/>
                </a:lnTo>
                <a:lnTo>
                  <a:pt x="554" y="200"/>
                </a:lnTo>
                <a:lnTo>
                  <a:pt x="555" y="200"/>
                </a:lnTo>
                <a:lnTo>
                  <a:pt x="557" y="201"/>
                </a:lnTo>
                <a:lnTo>
                  <a:pt x="560" y="203"/>
                </a:lnTo>
                <a:lnTo>
                  <a:pt x="561" y="204"/>
                </a:lnTo>
                <a:lnTo>
                  <a:pt x="562" y="205"/>
                </a:lnTo>
                <a:lnTo>
                  <a:pt x="563" y="206"/>
                </a:lnTo>
                <a:lnTo>
                  <a:pt x="564" y="206"/>
                </a:lnTo>
                <a:lnTo>
                  <a:pt x="564" y="207"/>
                </a:lnTo>
                <a:lnTo>
                  <a:pt x="565" y="208"/>
                </a:lnTo>
                <a:lnTo>
                  <a:pt x="565" y="209"/>
                </a:lnTo>
                <a:lnTo>
                  <a:pt x="565" y="210"/>
                </a:lnTo>
                <a:lnTo>
                  <a:pt x="565" y="211"/>
                </a:lnTo>
                <a:lnTo>
                  <a:pt x="565" y="212"/>
                </a:lnTo>
                <a:lnTo>
                  <a:pt x="565" y="213"/>
                </a:lnTo>
                <a:lnTo>
                  <a:pt x="565" y="214"/>
                </a:lnTo>
                <a:lnTo>
                  <a:pt x="565" y="215"/>
                </a:lnTo>
                <a:lnTo>
                  <a:pt x="565" y="216"/>
                </a:lnTo>
                <a:lnTo>
                  <a:pt x="564" y="218"/>
                </a:lnTo>
                <a:lnTo>
                  <a:pt x="563" y="220"/>
                </a:lnTo>
                <a:lnTo>
                  <a:pt x="562" y="221"/>
                </a:lnTo>
                <a:lnTo>
                  <a:pt x="560" y="223"/>
                </a:lnTo>
                <a:lnTo>
                  <a:pt x="558" y="225"/>
                </a:lnTo>
                <a:lnTo>
                  <a:pt x="557" y="227"/>
                </a:lnTo>
                <a:lnTo>
                  <a:pt x="555" y="228"/>
                </a:lnTo>
                <a:lnTo>
                  <a:pt x="554" y="228"/>
                </a:lnTo>
                <a:lnTo>
                  <a:pt x="553" y="229"/>
                </a:lnTo>
                <a:lnTo>
                  <a:pt x="552" y="229"/>
                </a:lnTo>
                <a:lnTo>
                  <a:pt x="551" y="230"/>
                </a:lnTo>
                <a:lnTo>
                  <a:pt x="550" y="230"/>
                </a:lnTo>
                <a:lnTo>
                  <a:pt x="549" y="230"/>
                </a:lnTo>
                <a:lnTo>
                  <a:pt x="547" y="230"/>
                </a:lnTo>
                <a:lnTo>
                  <a:pt x="546" y="230"/>
                </a:lnTo>
                <a:lnTo>
                  <a:pt x="545" y="230"/>
                </a:lnTo>
                <a:lnTo>
                  <a:pt x="545" y="230"/>
                </a:lnTo>
                <a:lnTo>
                  <a:pt x="545" y="230"/>
                </a:lnTo>
                <a:lnTo>
                  <a:pt x="545" y="230"/>
                </a:lnTo>
                <a:lnTo>
                  <a:pt x="545" y="231"/>
                </a:lnTo>
                <a:lnTo>
                  <a:pt x="545" y="232"/>
                </a:lnTo>
                <a:lnTo>
                  <a:pt x="545" y="233"/>
                </a:lnTo>
                <a:lnTo>
                  <a:pt x="546" y="234"/>
                </a:lnTo>
                <a:lnTo>
                  <a:pt x="546" y="235"/>
                </a:lnTo>
                <a:lnTo>
                  <a:pt x="547" y="236"/>
                </a:lnTo>
                <a:lnTo>
                  <a:pt x="548" y="237"/>
                </a:lnTo>
                <a:lnTo>
                  <a:pt x="550" y="239"/>
                </a:lnTo>
                <a:lnTo>
                  <a:pt x="551" y="240"/>
                </a:lnTo>
                <a:lnTo>
                  <a:pt x="552" y="241"/>
                </a:lnTo>
                <a:lnTo>
                  <a:pt x="553" y="243"/>
                </a:lnTo>
                <a:lnTo>
                  <a:pt x="553" y="244"/>
                </a:lnTo>
                <a:lnTo>
                  <a:pt x="553" y="245"/>
                </a:lnTo>
                <a:lnTo>
                  <a:pt x="553" y="246"/>
                </a:lnTo>
                <a:lnTo>
                  <a:pt x="553" y="247"/>
                </a:lnTo>
                <a:lnTo>
                  <a:pt x="553" y="247"/>
                </a:lnTo>
                <a:lnTo>
                  <a:pt x="553" y="248"/>
                </a:lnTo>
                <a:lnTo>
                  <a:pt x="553" y="249"/>
                </a:lnTo>
                <a:lnTo>
                  <a:pt x="552" y="252"/>
                </a:lnTo>
                <a:lnTo>
                  <a:pt x="551" y="255"/>
                </a:lnTo>
                <a:lnTo>
                  <a:pt x="551" y="256"/>
                </a:lnTo>
                <a:lnTo>
                  <a:pt x="550" y="257"/>
                </a:lnTo>
                <a:lnTo>
                  <a:pt x="550" y="257"/>
                </a:lnTo>
                <a:lnTo>
                  <a:pt x="549" y="258"/>
                </a:lnTo>
                <a:lnTo>
                  <a:pt x="548" y="258"/>
                </a:lnTo>
                <a:lnTo>
                  <a:pt x="548" y="258"/>
                </a:lnTo>
                <a:lnTo>
                  <a:pt x="547" y="259"/>
                </a:lnTo>
                <a:lnTo>
                  <a:pt x="545" y="259"/>
                </a:lnTo>
                <a:lnTo>
                  <a:pt x="544" y="259"/>
                </a:lnTo>
                <a:lnTo>
                  <a:pt x="544" y="258"/>
                </a:lnTo>
                <a:lnTo>
                  <a:pt x="543" y="258"/>
                </a:lnTo>
                <a:lnTo>
                  <a:pt x="542" y="258"/>
                </a:lnTo>
                <a:lnTo>
                  <a:pt x="542" y="257"/>
                </a:lnTo>
                <a:lnTo>
                  <a:pt x="541" y="256"/>
                </a:lnTo>
                <a:lnTo>
                  <a:pt x="540" y="255"/>
                </a:lnTo>
                <a:lnTo>
                  <a:pt x="540" y="255"/>
                </a:lnTo>
                <a:lnTo>
                  <a:pt x="539" y="253"/>
                </a:lnTo>
                <a:lnTo>
                  <a:pt x="538" y="251"/>
                </a:lnTo>
                <a:lnTo>
                  <a:pt x="538" y="251"/>
                </a:lnTo>
                <a:lnTo>
                  <a:pt x="537" y="251"/>
                </a:lnTo>
                <a:lnTo>
                  <a:pt x="537" y="250"/>
                </a:lnTo>
                <a:lnTo>
                  <a:pt x="536" y="250"/>
                </a:lnTo>
                <a:lnTo>
                  <a:pt x="535" y="250"/>
                </a:lnTo>
                <a:lnTo>
                  <a:pt x="534" y="249"/>
                </a:lnTo>
                <a:lnTo>
                  <a:pt x="533" y="249"/>
                </a:lnTo>
                <a:lnTo>
                  <a:pt x="531" y="250"/>
                </a:lnTo>
                <a:lnTo>
                  <a:pt x="530" y="250"/>
                </a:lnTo>
                <a:lnTo>
                  <a:pt x="529" y="251"/>
                </a:lnTo>
                <a:lnTo>
                  <a:pt x="527" y="251"/>
                </a:lnTo>
                <a:lnTo>
                  <a:pt x="526" y="252"/>
                </a:lnTo>
                <a:lnTo>
                  <a:pt x="525" y="253"/>
                </a:lnTo>
                <a:lnTo>
                  <a:pt x="524" y="254"/>
                </a:lnTo>
                <a:lnTo>
                  <a:pt x="522" y="256"/>
                </a:lnTo>
                <a:lnTo>
                  <a:pt x="521" y="257"/>
                </a:lnTo>
                <a:lnTo>
                  <a:pt x="521" y="258"/>
                </a:lnTo>
                <a:lnTo>
                  <a:pt x="520" y="259"/>
                </a:lnTo>
                <a:lnTo>
                  <a:pt x="520" y="259"/>
                </a:lnTo>
                <a:lnTo>
                  <a:pt x="520" y="260"/>
                </a:lnTo>
                <a:lnTo>
                  <a:pt x="520" y="260"/>
                </a:lnTo>
                <a:lnTo>
                  <a:pt x="520" y="261"/>
                </a:lnTo>
                <a:lnTo>
                  <a:pt x="520" y="261"/>
                </a:lnTo>
                <a:lnTo>
                  <a:pt x="521" y="261"/>
                </a:lnTo>
                <a:lnTo>
                  <a:pt x="522" y="261"/>
                </a:lnTo>
                <a:lnTo>
                  <a:pt x="526" y="262"/>
                </a:lnTo>
                <a:lnTo>
                  <a:pt x="527" y="263"/>
                </a:lnTo>
                <a:lnTo>
                  <a:pt x="528" y="263"/>
                </a:lnTo>
                <a:lnTo>
                  <a:pt x="529" y="264"/>
                </a:lnTo>
                <a:lnTo>
                  <a:pt x="529" y="264"/>
                </a:lnTo>
                <a:lnTo>
                  <a:pt x="530" y="265"/>
                </a:lnTo>
                <a:lnTo>
                  <a:pt x="530" y="265"/>
                </a:lnTo>
                <a:lnTo>
                  <a:pt x="531" y="266"/>
                </a:lnTo>
                <a:lnTo>
                  <a:pt x="531" y="267"/>
                </a:lnTo>
                <a:lnTo>
                  <a:pt x="531" y="267"/>
                </a:lnTo>
                <a:lnTo>
                  <a:pt x="531" y="268"/>
                </a:lnTo>
                <a:lnTo>
                  <a:pt x="530" y="269"/>
                </a:lnTo>
                <a:lnTo>
                  <a:pt x="530" y="269"/>
                </a:lnTo>
                <a:lnTo>
                  <a:pt x="530" y="270"/>
                </a:lnTo>
                <a:lnTo>
                  <a:pt x="529" y="271"/>
                </a:lnTo>
                <a:lnTo>
                  <a:pt x="528" y="272"/>
                </a:lnTo>
                <a:lnTo>
                  <a:pt x="527" y="272"/>
                </a:lnTo>
                <a:lnTo>
                  <a:pt x="526" y="273"/>
                </a:lnTo>
                <a:lnTo>
                  <a:pt x="524" y="273"/>
                </a:lnTo>
                <a:lnTo>
                  <a:pt x="521" y="274"/>
                </a:lnTo>
                <a:lnTo>
                  <a:pt x="518" y="274"/>
                </a:lnTo>
                <a:lnTo>
                  <a:pt x="514" y="274"/>
                </a:lnTo>
                <a:lnTo>
                  <a:pt x="512" y="275"/>
                </a:lnTo>
                <a:lnTo>
                  <a:pt x="510" y="275"/>
                </a:lnTo>
                <a:lnTo>
                  <a:pt x="509" y="276"/>
                </a:lnTo>
                <a:lnTo>
                  <a:pt x="507" y="277"/>
                </a:lnTo>
                <a:lnTo>
                  <a:pt x="506" y="278"/>
                </a:lnTo>
                <a:lnTo>
                  <a:pt x="505" y="278"/>
                </a:lnTo>
                <a:lnTo>
                  <a:pt x="505" y="279"/>
                </a:lnTo>
                <a:lnTo>
                  <a:pt x="504" y="280"/>
                </a:lnTo>
                <a:lnTo>
                  <a:pt x="503" y="281"/>
                </a:lnTo>
                <a:lnTo>
                  <a:pt x="502" y="282"/>
                </a:lnTo>
                <a:lnTo>
                  <a:pt x="501" y="284"/>
                </a:lnTo>
                <a:lnTo>
                  <a:pt x="499" y="288"/>
                </a:lnTo>
                <a:lnTo>
                  <a:pt x="498" y="289"/>
                </a:lnTo>
                <a:lnTo>
                  <a:pt x="497" y="291"/>
                </a:lnTo>
                <a:lnTo>
                  <a:pt x="495" y="294"/>
                </a:lnTo>
                <a:lnTo>
                  <a:pt x="493" y="295"/>
                </a:lnTo>
                <a:lnTo>
                  <a:pt x="492" y="297"/>
                </a:lnTo>
                <a:lnTo>
                  <a:pt x="491" y="299"/>
                </a:lnTo>
                <a:lnTo>
                  <a:pt x="491" y="300"/>
                </a:lnTo>
                <a:lnTo>
                  <a:pt x="491" y="301"/>
                </a:lnTo>
                <a:lnTo>
                  <a:pt x="490" y="303"/>
                </a:lnTo>
                <a:lnTo>
                  <a:pt x="490" y="307"/>
                </a:lnTo>
                <a:lnTo>
                  <a:pt x="490" y="310"/>
                </a:lnTo>
                <a:lnTo>
                  <a:pt x="490" y="312"/>
                </a:lnTo>
                <a:lnTo>
                  <a:pt x="489" y="315"/>
                </a:lnTo>
                <a:lnTo>
                  <a:pt x="488" y="319"/>
                </a:lnTo>
                <a:lnTo>
                  <a:pt x="488" y="321"/>
                </a:lnTo>
                <a:lnTo>
                  <a:pt x="488" y="322"/>
                </a:lnTo>
                <a:lnTo>
                  <a:pt x="488" y="323"/>
                </a:lnTo>
                <a:lnTo>
                  <a:pt x="488" y="324"/>
                </a:lnTo>
                <a:lnTo>
                  <a:pt x="488" y="325"/>
                </a:lnTo>
                <a:lnTo>
                  <a:pt x="489" y="325"/>
                </a:lnTo>
                <a:lnTo>
                  <a:pt x="489" y="326"/>
                </a:lnTo>
                <a:lnTo>
                  <a:pt x="490" y="327"/>
                </a:lnTo>
                <a:lnTo>
                  <a:pt x="491" y="327"/>
                </a:lnTo>
                <a:lnTo>
                  <a:pt x="495" y="331"/>
                </a:lnTo>
                <a:lnTo>
                  <a:pt x="502" y="336"/>
                </a:lnTo>
                <a:lnTo>
                  <a:pt x="503" y="336"/>
                </a:lnTo>
                <a:lnTo>
                  <a:pt x="503" y="337"/>
                </a:lnTo>
                <a:lnTo>
                  <a:pt x="503" y="337"/>
                </a:lnTo>
                <a:lnTo>
                  <a:pt x="504" y="338"/>
                </a:lnTo>
                <a:lnTo>
                  <a:pt x="503" y="338"/>
                </a:lnTo>
                <a:lnTo>
                  <a:pt x="503" y="338"/>
                </a:lnTo>
                <a:lnTo>
                  <a:pt x="503" y="339"/>
                </a:lnTo>
                <a:lnTo>
                  <a:pt x="501" y="340"/>
                </a:lnTo>
                <a:lnTo>
                  <a:pt x="501" y="340"/>
                </a:lnTo>
                <a:lnTo>
                  <a:pt x="500" y="341"/>
                </a:lnTo>
                <a:lnTo>
                  <a:pt x="500" y="341"/>
                </a:lnTo>
                <a:lnTo>
                  <a:pt x="500" y="342"/>
                </a:lnTo>
                <a:lnTo>
                  <a:pt x="500" y="342"/>
                </a:lnTo>
                <a:lnTo>
                  <a:pt x="500" y="343"/>
                </a:lnTo>
                <a:lnTo>
                  <a:pt x="501" y="343"/>
                </a:lnTo>
                <a:lnTo>
                  <a:pt x="501" y="344"/>
                </a:lnTo>
                <a:lnTo>
                  <a:pt x="502" y="344"/>
                </a:lnTo>
                <a:lnTo>
                  <a:pt x="503" y="345"/>
                </a:lnTo>
                <a:lnTo>
                  <a:pt x="504" y="345"/>
                </a:lnTo>
                <a:lnTo>
                  <a:pt x="506" y="346"/>
                </a:lnTo>
                <a:lnTo>
                  <a:pt x="507" y="346"/>
                </a:lnTo>
                <a:lnTo>
                  <a:pt x="511" y="347"/>
                </a:lnTo>
                <a:lnTo>
                  <a:pt x="512" y="348"/>
                </a:lnTo>
                <a:lnTo>
                  <a:pt x="512" y="348"/>
                </a:lnTo>
                <a:lnTo>
                  <a:pt x="513" y="349"/>
                </a:lnTo>
                <a:lnTo>
                  <a:pt x="513" y="349"/>
                </a:lnTo>
                <a:lnTo>
                  <a:pt x="514" y="350"/>
                </a:lnTo>
                <a:lnTo>
                  <a:pt x="514" y="351"/>
                </a:lnTo>
                <a:lnTo>
                  <a:pt x="514" y="351"/>
                </a:lnTo>
                <a:lnTo>
                  <a:pt x="514" y="352"/>
                </a:lnTo>
                <a:lnTo>
                  <a:pt x="514" y="353"/>
                </a:lnTo>
                <a:lnTo>
                  <a:pt x="514" y="354"/>
                </a:lnTo>
                <a:lnTo>
                  <a:pt x="513" y="355"/>
                </a:lnTo>
                <a:lnTo>
                  <a:pt x="513" y="356"/>
                </a:lnTo>
                <a:lnTo>
                  <a:pt x="512" y="358"/>
                </a:lnTo>
                <a:lnTo>
                  <a:pt x="511" y="360"/>
                </a:lnTo>
                <a:lnTo>
                  <a:pt x="507" y="365"/>
                </a:lnTo>
                <a:lnTo>
                  <a:pt x="506" y="366"/>
                </a:lnTo>
                <a:lnTo>
                  <a:pt x="506" y="367"/>
                </a:lnTo>
                <a:lnTo>
                  <a:pt x="505" y="368"/>
                </a:lnTo>
                <a:lnTo>
                  <a:pt x="505" y="369"/>
                </a:lnTo>
                <a:lnTo>
                  <a:pt x="505" y="370"/>
                </a:lnTo>
                <a:lnTo>
                  <a:pt x="505" y="371"/>
                </a:lnTo>
                <a:lnTo>
                  <a:pt x="505" y="372"/>
                </a:lnTo>
                <a:lnTo>
                  <a:pt x="506" y="374"/>
                </a:lnTo>
                <a:lnTo>
                  <a:pt x="506" y="375"/>
                </a:lnTo>
                <a:lnTo>
                  <a:pt x="507" y="376"/>
                </a:lnTo>
                <a:lnTo>
                  <a:pt x="507" y="377"/>
                </a:lnTo>
                <a:lnTo>
                  <a:pt x="509" y="379"/>
                </a:lnTo>
                <a:lnTo>
                  <a:pt x="510" y="381"/>
                </a:lnTo>
                <a:lnTo>
                  <a:pt x="511" y="382"/>
                </a:lnTo>
                <a:lnTo>
                  <a:pt x="511" y="383"/>
                </a:lnTo>
                <a:lnTo>
                  <a:pt x="512" y="384"/>
                </a:lnTo>
                <a:lnTo>
                  <a:pt x="512" y="384"/>
                </a:lnTo>
                <a:lnTo>
                  <a:pt x="512" y="385"/>
                </a:lnTo>
                <a:lnTo>
                  <a:pt x="512" y="386"/>
                </a:lnTo>
                <a:lnTo>
                  <a:pt x="511" y="387"/>
                </a:lnTo>
                <a:lnTo>
                  <a:pt x="511" y="387"/>
                </a:lnTo>
                <a:lnTo>
                  <a:pt x="510" y="388"/>
                </a:lnTo>
                <a:lnTo>
                  <a:pt x="510" y="388"/>
                </a:lnTo>
                <a:lnTo>
                  <a:pt x="508" y="390"/>
                </a:lnTo>
                <a:lnTo>
                  <a:pt x="505" y="392"/>
                </a:lnTo>
                <a:lnTo>
                  <a:pt x="503" y="393"/>
                </a:lnTo>
                <a:lnTo>
                  <a:pt x="502" y="394"/>
                </a:lnTo>
                <a:lnTo>
                  <a:pt x="501" y="396"/>
                </a:lnTo>
                <a:lnTo>
                  <a:pt x="500" y="397"/>
                </a:lnTo>
                <a:lnTo>
                  <a:pt x="499" y="399"/>
                </a:lnTo>
                <a:lnTo>
                  <a:pt x="498" y="400"/>
                </a:lnTo>
                <a:lnTo>
                  <a:pt x="497" y="402"/>
                </a:lnTo>
                <a:lnTo>
                  <a:pt x="497" y="403"/>
                </a:lnTo>
                <a:lnTo>
                  <a:pt x="496" y="405"/>
                </a:lnTo>
                <a:lnTo>
                  <a:pt x="496" y="406"/>
                </a:lnTo>
                <a:lnTo>
                  <a:pt x="495" y="408"/>
                </a:lnTo>
                <a:lnTo>
                  <a:pt x="495" y="409"/>
                </a:lnTo>
                <a:lnTo>
                  <a:pt x="495" y="410"/>
                </a:lnTo>
                <a:lnTo>
                  <a:pt x="495" y="411"/>
                </a:lnTo>
                <a:lnTo>
                  <a:pt x="495" y="412"/>
                </a:lnTo>
                <a:lnTo>
                  <a:pt x="495" y="413"/>
                </a:lnTo>
                <a:lnTo>
                  <a:pt x="496" y="414"/>
                </a:lnTo>
                <a:lnTo>
                  <a:pt x="496" y="415"/>
                </a:lnTo>
                <a:lnTo>
                  <a:pt x="496" y="415"/>
                </a:lnTo>
                <a:lnTo>
                  <a:pt x="497" y="416"/>
                </a:lnTo>
                <a:lnTo>
                  <a:pt x="498" y="417"/>
                </a:lnTo>
                <a:lnTo>
                  <a:pt x="500" y="418"/>
                </a:lnTo>
                <a:lnTo>
                  <a:pt x="503" y="421"/>
                </a:lnTo>
                <a:lnTo>
                  <a:pt x="504" y="422"/>
                </a:lnTo>
                <a:lnTo>
                  <a:pt x="505" y="423"/>
                </a:lnTo>
                <a:lnTo>
                  <a:pt x="506" y="423"/>
                </a:lnTo>
                <a:lnTo>
                  <a:pt x="506" y="424"/>
                </a:lnTo>
                <a:lnTo>
                  <a:pt x="507" y="425"/>
                </a:lnTo>
                <a:lnTo>
                  <a:pt x="507" y="426"/>
                </a:lnTo>
                <a:lnTo>
                  <a:pt x="508" y="427"/>
                </a:lnTo>
                <a:lnTo>
                  <a:pt x="508" y="428"/>
                </a:lnTo>
                <a:lnTo>
                  <a:pt x="508" y="429"/>
                </a:lnTo>
                <a:lnTo>
                  <a:pt x="508" y="431"/>
                </a:lnTo>
                <a:lnTo>
                  <a:pt x="508" y="433"/>
                </a:lnTo>
                <a:lnTo>
                  <a:pt x="508" y="434"/>
                </a:lnTo>
                <a:lnTo>
                  <a:pt x="508" y="435"/>
                </a:lnTo>
                <a:lnTo>
                  <a:pt x="507" y="436"/>
                </a:lnTo>
                <a:lnTo>
                  <a:pt x="507" y="437"/>
                </a:lnTo>
                <a:lnTo>
                  <a:pt x="506" y="438"/>
                </a:lnTo>
                <a:lnTo>
                  <a:pt x="504" y="439"/>
                </a:lnTo>
                <a:lnTo>
                  <a:pt x="502" y="440"/>
                </a:lnTo>
                <a:lnTo>
                  <a:pt x="501" y="441"/>
                </a:lnTo>
                <a:lnTo>
                  <a:pt x="498" y="442"/>
                </a:lnTo>
                <a:lnTo>
                  <a:pt x="497" y="443"/>
                </a:lnTo>
                <a:lnTo>
                  <a:pt x="496" y="444"/>
                </a:lnTo>
                <a:lnTo>
                  <a:pt x="495" y="444"/>
                </a:lnTo>
                <a:lnTo>
                  <a:pt x="495" y="445"/>
                </a:lnTo>
                <a:lnTo>
                  <a:pt x="494" y="446"/>
                </a:lnTo>
                <a:lnTo>
                  <a:pt x="494" y="446"/>
                </a:lnTo>
                <a:lnTo>
                  <a:pt x="493" y="448"/>
                </a:lnTo>
                <a:lnTo>
                  <a:pt x="493" y="449"/>
                </a:lnTo>
                <a:lnTo>
                  <a:pt x="493" y="450"/>
                </a:lnTo>
                <a:lnTo>
                  <a:pt x="493" y="451"/>
                </a:lnTo>
                <a:lnTo>
                  <a:pt x="493" y="452"/>
                </a:lnTo>
                <a:lnTo>
                  <a:pt x="494" y="455"/>
                </a:lnTo>
                <a:lnTo>
                  <a:pt x="494" y="457"/>
                </a:lnTo>
                <a:lnTo>
                  <a:pt x="495" y="458"/>
                </a:lnTo>
                <a:lnTo>
                  <a:pt x="495" y="459"/>
                </a:lnTo>
                <a:lnTo>
                  <a:pt x="495" y="460"/>
                </a:lnTo>
                <a:lnTo>
                  <a:pt x="495" y="460"/>
                </a:lnTo>
                <a:lnTo>
                  <a:pt x="494" y="461"/>
                </a:lnTo>
                <a:lnTo>
                  <a:pt x="494" y="462"/>
                </a:lnTo>
                <a:lnTo>
                  <a:pt x="493" y="463"/>
                </a:lnTo>
                <a:lnTo>
                  <a:pt x="492" y="464"/>
                </a:lnTo>
                <a:lnTo>
                  <a:pt x="492" y="465"/>
                </a:lnTo>
                <a:lnTo>
                  <a:pt x="491" y="465"/>
                </a:lnTo>
                <a:lnTo>
                  <a:pt x="489" y="466"/>
                </a:lnTo>
                <a:lnTo>
                  <a:pt x="488" y="466"/>
                </a:lnTo>
                <a:lnTo>
                  <a:pt x="487" y="467"/>
                </a:lnTo>
                <a:lnTo>
                  <a:pt x="486" y="467"/>
                </a:lnTo>
                <a:lnTo>
                  <a:pt x="485" y="467"/>
                </a:lnTo>
                <a:lnTo>
                  <a:pt x="485" y="468"/>
                </a:lnTo>
                <a:lnTo>
                  <a:pt x="485" y="468"/>
                </a:lnTo>
                <a:lnTo>
                  <a:pt x="485" y="468"/>
                </a:lnTo>
                <a:lnTo>
                  <a:pt x="485" y="469"/>
                </a:lnTo>
                <a:lnTo>
                  <a:pt x="485" y="470"/>
                </a:lnTo>
                <a:lnTo>
                  <a:pt x="485" y="471"/>
                </a:lnTo>
                <a:lnTo>
                  <a:pt x="486" y="472"/>
                </a:lnTo>
                <a:lnTo>
                  <a:pt x="487" y="473"/>
                </a:lnTo>
                <a:lnTo>
                  <a:pt x="489" y="475"/>
                </a:lnTo>
                <a:lnTo>
                  <a:pt x="490" y="476"/>
                </a:lnTo>
                <a:lnTo>
                  <a:pt x="494" y="480"/>
                </a:lnTo>
                <a:lnTo>
                  <a:pt x="496" y="481"/>
                </a:lnTo>
                <a:lnTo>
                  <a:pt x="496" y="482"/>
                </a:lnTo>
                <a:lnTo>
                  <a:pt x="497" y="483"/>
                </a:lnTo>
                <a:lnTo>
                  <a:pt x="498" y="484"/>
                </a:lnTo>
                <a:lnTo>
                  <a:pt x="498" y="485"/>
                </a:lnTo>
                <a:lnTo>
                  <a:pt x="499" y="486"/>
                </a:lnTo>
                <a:lnTo>
                  <a:pt x="499" y="487"/>
                </a:lnTo>
                <a:lnTo>
                  <a:pt x="498" y="487"/>
                </a:lnTo>
                <a:lnTo>
                  <a:pt x="498" y="488"/>
                </a:lnTo>
                <a:lnTo>
                  <a:pt x="498" y="489"/>
                </a:lnTo>
                <a:lnTo>
                  <a:pt x="497" y="490"/>
                </a:lnTo>
                <a:lnTo>
                  <a:pt x="496" y="491"/>
                </a:lnTo>
                <a:lnTo>
                  <a:pt x="495" y="491"/>
                </a:lnTo>
                <a:lnTo>
                  <a:pt x="493" y="494"/>
                </a:lnTo>
                <a:lnTo>
                  <a:pt x="492" y="495"/>
                </a:lnTo>
                <a:lnTo>
                  <a:pt x="491" y="495"/>
                </a:lnTo>
                <a:lnTo>
                  <a:pt x="491" y="496"/>
                </a:lnTo>
                <a:lnTo>
                  <a:pt x="490" y="497"/>
                </a:lnTo>
                <a:lnTo>
                  <a:pt x="489" y="500"/>
                </a:lnTo>
                <a:lnTo>
                  <a:pt x="489" y="501"/>
                </a:lnTo>
                <a:lnTo>
                  <a:pt x="488" y="502"/>
                </a:lnTo>
                <a:lnTo>
                  <a:pt x="487" y="503"/>
                </a:lnTo>
                <a:lnTo>
                  <a:pt x="486" y="504"/>
                </a:lnTo>
                <a:lnTo>
                  <a:pt x="486" y="505"/>
                </a:lnTo>
                <a:lnTo>
                  <a:pt x="485" y="505"/>
                </a:lnTo>
                <a:lnTo>
                  <a:pt x="484" y="506"/>
                </a:lnTo>
                <a:lnTo>
                  <a:pt x="483" y="507"/>
                </a:lnTo>
                <a:lnTo>
                  <a:pt x="483" y="507"/>
                </a:lnTo>
                <a:lnTo>
                  <a:pt x="482" y="507"/>
                </a:lnTo>
                <a:lnTo>
                  <a:pt x="481" y="508"/>
                </a:lnTo>
                <a:lnTo>
                  <a:pt x="478" y="508"/>
                </a:lnTo>
                <a:lnTo>
                  <a:pt x="475" y="509"/>
                </a:lnTo>
                <a:lnTo>
                  <a:pt x="471" y="510"/>
                </a:lnTo>
                <a:lnTo>
                  <a:pt x="466" y="510"/>
                </a:lnTo>
                <a:lnTo>
                  <a:pt x="463" y="510"/>
                </a:lnTo>
                <a:lnTo>
                  <a:pt x="461" y="511"/>
                </a:lnTo>
                <a:lnTo>
                  <a:pt x="459" y="512"/>
                </a:lnTo>
                <a:lnTo>
                  <a:pt x="458" y="512"/>
                </a:lnTo>
                <a:lnTo>
                  <a:pt x="457" y="513"/>
                </a:lnTo>
                <a:lnTo>
                  <a:pt x="456" y="514"/>
                </a:lnTo>
                <a:lnTo>
                  <a:pt x="455" y="514"/>
                </a:lnTo>
                <a:lnTo>
                  <a:pt x="454" y="516"/>
                </a:lnTo>
                <a:lnTo>
                  <a:pt x="453" y="517"/>
                </a:lnTo>
                <a:lnTo>
                  <a:pt x="453" y="518"/>
                </a:lnTo>
                <a:lnTo>
                  <a:pt x="452" y="519"/>
                </a:lnTo>
                <a:lnTo>
                  <a:pt x="453" y="520"/>
                </a:lnTo>
                <a:lnTo>
                  <a:pt x="453" y="523"/>
                </a:lnTo>
                <a:lnTo>
                  <a:pt x="453" y="524"/>
                </a:lnTo>
                <a:lnTo>
                  <a:pt x="453" y="524"/>
                </a:lnTo>
                <a:lnTo>
                  <a:pt x="452" y="525"/>
                </a:lnTo>
                <a:lnTo>
                  <a:pt x="452" y="526"/>
                </a:lnTo>
                <a:lnTo>
                  <a:pt x="451" y="526"/>
                </a:lnTo>
                <a:lnTo>
                  <a:pt x="451" y="527"/>
                </a:lnTo>
                <a:lnTo>
                  <a:pt x="450" y="528"/>
                </a:lnTo>
                <a:lnTo>
                  <a:pt x="446" y="530"/>
                </a:lnTo>
                <a:lnTo>
                  <a:pt x="445" y="531"/>
                </a:lnTo>
                <a:lnTo>
                  <a:pt x="444" y="531"/>
                </a:lnTo>
                <a:lnTo>
                  <a:pt x="442" y="531"/>
                </a:lnTo>
                <a:lnTo>
                  <a:pt x="439" y="532"/>
                </a:lnTo>
                <a:lnTo>
                  <a:pt x="434" y="533"/>
                </a:lnTo>
                <a:lnTo>
                  <a:pt x="431" y="534"/>
                </a:lnTo>
                <a:lnTo>
                  <a:pt x="430" y="534"/>
                </a:lnTo>
                <a:lnTo>
                  <a:pt x="429" y="534"/>
                </a:lnTo>
                <a:lnTo>
                  <a:pt x="425" y="533"/>
                </a:lnTo>
                <a:lnTo>
                  <a:pt x="422" y="533"/>
                </a:lnTo>
                <a:lnTo>
                  <a:pt x="421" y="532"/>
                </a:lnTo>
                <a:lnTo>
                  <a:pt x="418" y="532"/>
                </a:lnTo>
                <a:lnTo>
                  <a:pt x="416" y="531"/>
                </a:lnTo>
                <a:lnTo>
                  <a:pt x="413" y="531"/>
                </a:lnTo>
                <a:lnTo>
                  <a:pt x="412" y="531"/>
                </a:lnTo>
                <a:lnTo>
                  <a:pt x="411" y="531"/>
                </a:lnTo>
                <a:lnTo>
                  <a:pt x="410" y="531"/>
                </a:lnTo>
                <a:lnTo>
                  <a:pt x="409" y="531"/>
                </a:lnTo>
                <a:lnTo>
                  <a:pt x="408" y="532"/>
                </a:lnTo>
                <a:lnTo>
                  <a:pt x="406" y="533"/>
                </a:lnTo>
                <a:lnTo>
                  <a:pt x="405" y="534"/>
                </a:lnTo>
                <a:lnTo>
                  <a:pt x="403" y="536"/>
                </a:lnTo>
                <a:lnTo>
                  <a:pt x="401" y="536"/>
                </a:lnTo>
                <a:lnTo>
                  <a:pt x="399" y="537"/>
                </a:lnTo>
                <a:lnTo>
                  <a:pt x="397" y="537"/>
                </a:lnTo>
                <a:lnTo>
                  <a:pt x="395" y="537"/>
                </a:lnTo>
                <a:lnTo>
                  <a:pt x="394" y="537"/>
                </a:lnTo>
                <a:lnTo>
                  <a:pt x="393" y="537"/>
                </a:lnTo>
                <a:lnTo>
                  <a:pt x="392" y="537"/>
                </a:lnTo>
                <a:lnTo>
                  <a:pt x="390" y="536"/>
                </a:lnTo>
                <a:lnTo>
                  <a:pt x="389" y="536"/>
                </a:lnTo>
                <a:lnTo>
                  <a:pt x="388" y="535"/>
                </a:lnTo>
                <a:lnTo>
                  <a:pt x="384" y="533"/>
                </a:lnTo>
                <a:lnTo>
                  <a:pt x="383" y="532"/>
                </a:lnTo>
                <a:lnTo>
                  <a:pt x="382" y="531"/>
                </a:lnTo>
                <a:lnTo>
                  <a:pt x="382" y="530"/>
                </a:lnTo>
                <a:lnTo>
                  <a:pt x="380" y="528"/>
                </a:lnTo>
                <a:lnTo>
                  <a:pt x="379" y="527"/>
                </a:lnTo>
                <a:lnTo>
                  <a:pt x="378" y="526"/>
                </a:lnTo>
                <a:lnTo>
                  <a:pt x="378" y="525"/>
                </a:lnTo>
                <a:lnTo>
                  <a:pt x="377" y="525"/>
                </a:lnTo>
                <a:lnTo>
                  <a:pt x="377" y="525"/>
                </a:lnTo>
                <a:lnTo>
                  <a:pt x="376" y="525"/>
                </a:lnTo>
                <a:lnTo>
                  <a:pt x="375" y="525"/>
                </a:lnTo>
                <a:lnTo>
                  <a:pt x="374" y="525"/>
                </a:lnTo>
                <a:lnTo>
                  <a:pt x="373" y="525"/>
                </a:lnTo>
                <a:lnTo>
                  <a:pt x="371" y="526"/>
                </a:lnTo>
                <a:lnTo>
                  <a:pt x="369" y="527"/>
                </a:lnTo>
                <a:lnTo>
                  <a:pt x="368" y="527"/>
                </a:lnTo>
                <a:lnTo>
                  <a:pt x="367" y="528"/>
                </a:lnTo>
                <a:lnTo>
                  <a:pt x="367" y="528"/>
                </a:lnTo>
                <a:lnTo>
                  <a:pt x="366" y="529"/>
                </a:lnTo>
                <a:lnTo>
                  <a:pt x="363" y="532"/>
                </a:lnTo>
                <a:lnTo>
                  <a:pt x="362" y="533"/>
                </a:lnTo>
                <a:lnTo>
                  <a:pt x="361" y="534"/>
                </a:lnTo>
                <a:lnTo>
                  <a:pt x="360" y="535"/>
                </a:lnTo>
                <a:lnTo>
                  <a:pt x="359" y="535"/>
                </a:lnTo>
                <a:lnTo>
                  <a:pt x="358" y="536"/>
                </a:lnTo>
                <a:lnTo>
                  <a:pt x="358" y="536"/>
                </a:lnTo>
                <a:lnTo>
                  <a:pt x="357" y="536"/>
                </a:lnTo>
                <a:lnTo>
                  <a:pt x="356" y="536"/>
                </a:lnTo>
                <a:lnTo>
                  <a:pt x="355" y="537"/>
                </a:lnTo>
                <a:lnTo>
                  <a:pt x="354" y="536"/>
                </a:lnTo>
                <a:lnTo>
                  <a:pt x="351" y="536"/>
                </a:lnTo>
                <a:lnTo>
                  <a:pt x="350" y="536"/>
                </a:lnTo>
                <a:lnTo>
                  <a:pt x="349" y="536"/>
                </a:lnTo>
                <a:lnTo>
                  <a:pt x="348" y="536"/>
                </a:lnTo>
                <a:lnTo>
                  <a:pt x="348" y="536"/>
                </a:lnTo>
                <a:lnTo>
                  <a:pt x="347" y="536"/>
                </a:lnTo>
                <a:lnTo>
                  <a:pt x="347" y="537"/>
                </a:lnTo>
                <a:lnTo>
                  <a:pt x="346" y="537"/>
                </a:lnTo>
                <a:lnTo>
                  <a:pt x="345" y="538"/>
                </a:lnTo>
                <a:lnTo>
                  <a:pt x="345" y="539"/>
                </a:lnTo>
                <a:lnTo>
                  <a:pt x="344" y="540"/>
                </a:lnTo>
                <a:lnTo>
                  <a:pt x="343" y="542"/>
                </a:lnTo>
                <a:lnTo>
                  <a:pt x="342" y="546"/>
                </a:lnTo>
                <a:lnTo>
                  <a:pt x="341" y="547"/>
                </a:lnTo>
                <a:lnTo>
                  <a:pt x="341" y="548"/>
                </a:lnTo>
                <a:lnTo>
                  <a:pt x="340" y="549"/>
                </a:lnTo>
                <a:lnTo>
                  <a:pt x="339" y="550"/>
                </a:lnTo>
                <a:lnTo>
                  <a:pt x="339" y="550"/>
                </a:lnTo>
                <a:lnTo>
                  <a:pt x="338" y="550"/>
                </a:lnTo>
                <a:lnTo>
                  <a:pt x="337" y="551"/>
                </a:lnTo>
                <a:lnTo>
                  <a:pt x="336" y="551"/>
                </a:lnTo>
                <a:lnTo>
                  <a:pt x="334" y="551"/>
                </a:lnTo>
                <a:lnTo>
                  <a:pt x="331" y="551"/>
                </a:lnTo>
                <a:lnTo>
                  <a:pt x="330" y="551"/>
                </a:lnTo>
                <a:lnTo>
                  <a:pt x="327" y="551"/>
                </a:lnTo>
                <a:lnTo>
                  <a:pt x="324" y="552"/>
                </a:lnTo>
                <a:lnTo>
                  <a:pt x="322" y="553"/>
                </a:lnTo>
                <a:lnTo>
                  <a:pt x="318" y="554"/>
                </a:lnTo>
                <a:lnTo>
                  <a:pt x="316" y="555"/>
                </a:lnTo>
                <a:lnTo>
                  <a:pt x="314" y="556"/>
                </a:lnTo>
                <a:lnTo>
                  <a:pt x="312" y="557"/>
                </a:lnTo>
                <a:lnTo>
                  <a:pt x="312" y="558"/>
                </a:lnTo>
                <a:lnTo>
                  <a:pt x="311" y="559"/>
                </a:lnTo>
                <a:lnTo>
                  <a:pt x="310" y="560"/>
                </a:lnTo>
                <a:lnTo>
                  <a:pt x="308" y="562"/>
                </a:lnTo>
                <a:lnTo>
                  <a:pt x="307" y="564"/>
                </a:lnTo>
                <a:lnTo>
                  <a:pt x="305" y="567"/>
                </a:lnTo>
                <a:lnTo>
                  <a:pt x="303" y="568"/>
                </a:lnTo>
                <a:lnTo>
                  <a:pt x="301" y="569"/>
                </a:lnTo>
                <a:lnTo>
                  <a:pt x="300" y="570"/>
                </a:lnTo>
                <a:lnTo>
                  <a:pt x="299" y="571"/>
                </a:lnTo>
                <a:lnTo>
                  <a:pt x="295" y="573"/>
                </a:lnTo>
                <a:lnTo>
                  <a:pt x="294" y="574"/>
                </a:lnTo>
                <a:lnTo>
                  <a:pt x="293" y="575"/>
                </a:lnTo>
                <a:lnTo>
                  <a:pt x="292" y="575"/>
                </a:lnTo>
                <a:lnTo>
                  <a:pt x="290" y="577"/>
                </a:lnTo>
                <a:lnTo>
                  <a:pt x="288" y="579"/>
                </a:lnTo>
                <a:lnTo>
                  <a:pt x="286" y="581"/>
                </a:lnTo>
                <a:lnTo>
                  <a:pt x="285" y="582"/>
                </a:lnTo>
                <a:lnTo>
                  <a:pt x="284" y="584"/>
                </a:lnTo>
                <a:lnTo>
                  <a:pt x="282" y="587"/>
                </a:lnTo>
                <a:lnTo>
                  <a:pt x="281" y="588"/>
                </a:lnTo>
                <a:lnTo>
                  <a:pt x="280" y="589"/>
                </a:lnTo>
                <a:lnTo>
                  <a:pt x="279" y="589"/>
                </a:lnTo>
                <a:lnTo>
                  <a:pt x="279" y="589"/>
                </a:lnTo>
                <a:lnTo>
                  <a:pt x="278" y="589"/>
                </a:lnTo>
                <a:lnTo>
                  <a:pt x="277" y="589"/>
                </a:lnTo>
                <a:lnTo>
                  <a:pt x="276" y="589"/>
                </a:lnTo>
                <a:lnTo>
                  <a:pt x="276" y="589"/>
                </a:lnTo>
                <a:lnTo>
                  <a:pt x="275" y="588"/>
                </a:lnTo>
                <a:lnTo>
                  <a:pt x="272" y="586"/>
                </a:lnTo>
                <a:lnTo>
                  <a:pt x="270" y="585"/>
                </a:lnTo>
                <a:lnTo>
                  <a:pt x="269" y="584"/>
                </a:lnTo>
                <a:lnTo>
                  <a:pt x="267" y="584"/>
                </a:lnTo>
                <a:lnTo>
                  <a:pt x="266" y="583"/>
                </a:lnTo>
                <a:lnTo>
                  <a:pt x="264" y="583"/>
                </a:lnTo>
                <a:lnTo>
                  <a:pt x="263" y="583"/>
                </a:lnTo>
                <a:lnTo>
                  <a:pt x="261" y="583"/>
                </a:lnTo>
                <a:lnTo>
                  <a:pt x="256" y="584"/>
                </a:lnTo>
                <a:lnTo>
                  <a:pt x="254" y="584"/>
                </a:lnTo>
                <a:lnTo>
                  <a:pt x="253" y="584"/>
                </a:lnTo>
                <a:lnTo>
                  <a:pt x="253" y="585"/>
                </a:lnTo>
                <a:lnTo>
                  <a:pt x="252" y="585"/>
                </a:lnTo>
                <a:lnTo>
                  <a:pt x="251" y="585"/>
                </a:lnTo>
                <a:lnTo>
                  <a:pt x="251" y="586"/>
                </a:lnTo>
                <a:lnTo>
                  <a:pt x="250" y="587"/>
                </a:lnTo>
                <a:lnTo>
                  <a:pt x="248" y="590"/>
                </a:lnTo>
                <a:lnTo>
                  <a:pt x="246" y="592"/>
                </a:lnTo>
                <a:lnTo>
                  <a:pt x="245" y="593"/>
                </a:lnTo>
                <a:lnTo>
                  <a:pt x="244" y="594"/>
                </a:lnTo>
                <a:lnTo>
                  <a:pt x="243" y="595"/>
                </a:lnTo>
                <a:lnTo>
                  <a:pt x="243" y="596"/>
                </a:lnTo>
                <a:lnTo>
                  <a:pt x="242" y="596"/>
                </a:lnTo>
                <a:lnTo>
                  <a:pt x="241" y="597"/>
                </a:lnTo>
                <a:lnTo>
                  <a:pt x="240" y="597"/>
                </a:lnTo>
                <a:lnTo>
                  <a:pt x="240" y="597"/>
                </a:lnTo>
                <a:lnTo>
                  <a:pt x="238" y="597"/>
                </a:lnTo>
                <a:lnTo>
                  <a:pt x="237" y="596"/>
                </a:lnTo>
                <a:lnTo>
                  <a:pt x="235" y="596"/>
                </a:lnTo>
                <a:lnTo>
                  <a:pt x="234" y="596"/>
                </a:lnTo>
                <a:lnTo>
                  <a:pt x="233" y="595"/>
                </a:lnTo>
                <a:lnTo>
                  <a:pt x="232" y="595"/>
                </a:lnTo>
                <a:lnTo>
                  <a:pt x="230" y="593"/>
                </a:lnTo>
                <a:lnTo>
                  <a:pt x="229" y="592"/>
                </a:lnTo>
                <a:lnTo>
                  <a:pt x="228" y="591"/>
                </a:lnTo>
                <a:lnTo>
                  <a:pt x="227" y="591"/>
                </a:lnTo>
                <a:lnTo>
                  <a:pt x="226" y="591"/>
                </a:lnTo>
                <a:lnTo>
                  <a:pt x="225" y="591"/>
                </a:lnTo>
                <a:lnTo>
                  <a:pt x="223" y="591"/>
                </a:lnTo>
                <a:lnTo>
                  <a:pt x="222" y="591"/>
                </a:lnTo>
                <a:lnTo>
                  <a:pt x="220" y="591"/>
                </a:lnTo>
                <a:lnTo>
                  <a:pt x="219" y="592"/>
                </a:lnTo>
                <a:lnTo>
                  <a:pt x="218" y="592"/>
                </a:lnTo>
                <a:lnTo>
                  <a:pt x="217" y="593"/>
                </a:lnTo>
                <a:lnTo>
                  <a:pt x="217" y="593"/>
                </a:lnTo>
                <a:lnTo>
                  <a:pt x="217" y="594"/>
                </a:lnTo>
                <a:lnTo>
                  <a:pt x="216" y="594"/>
                </a:lnTo>
                <a:lnTo>
                  <a:pt x="216" y="594"/>
                </a:lnTo>
                <a:lnTo>
                  <a:pt x="216" y="594"/>
                </a:lnTo>
                <a:lnTo>
                  <a:pt x="215" y="593"/>
                </a:lnTo>
                <a:lnTo>
                  <a:pt x="215" y="592"/>
                </a:lnTo>
                <a:lnTo>
                  <a:pt x="213" y="589"/>
                </a:lnTo>
                <a:lnTo>
                  <a:pt x="213" y="588"/>
                </a:lnTo>
                <a:lnTo>
                  <a:pt x="212" y="587"/>
                </a:lnTo>
                <a:lnTo>
                  <a:pt x="211" y="586"/>
                </a:lnTo>
                <a:lnTo>
                  <a:pt x="211" y="585"/>
                </a:lnTo>
                <a:lnTo>
                  <a:pt x="210" y="584"/>
                </a:lnTo>
                <a:lnTo>
                  <a:pt x="209" y="583"/>
                </a:lnTo>
                <a:lnTo>
                  <a:pt x="206" y="581"/>
                </a:lnTo>
                <a:lnTo>
                  <a:pt x="205" y="580"/>
                </a:lnTo>
                <a:lnTo>
                  <a:pt x="203" y="580"/>
                </a:lnTo>
                <a:lnTo>
                  <a:pt x="201" y="578"/>
                </a:lnTo>
                <a:lnTo>
                  <a:pt x="198" y="577"/>
                </a:lnTo>
                <a:lnTo>
                  <a:pt x="196" y="576"/>
                </a:lnTo>
                <a:lnTo>
                  <a:pt x="194" y="575"/>
                </a:lnTo>
                <a:lnTo>
                  <a:pt x="193" y="574"/>
                </a:lnTo>
                <a:lnTo>
                  <a:pt x="192" y="573"/>
                </a:lnTo>
                <a:lnTo>
                  <a:pt x="191" y="572"/>
                </a:lnTo>
                <a:lnTo>
                  <a:pt x="190" y="571"/>
                </a:lnTo>
                <a:lnTo>
                  <a:pt x="189" y="568"/>
                </a:lnTo>
                <a:lnTo>
                  <a:pt x="188" y="567"/>
                </a:lnTo>
                <a:lnTo>
                  <a:pt x="187" y="566"/>
                </a:lnTo>
                <a:lnTo>
                  <a:pt x="186" y="565"/>
                </a:lnTo>
                <a:lnTo>
                  <a:pt x="186" y="565"/>
                </a:lnTo>
                <a:lnTo>
                  <a:pt x="185" y="565"/>
                </a:lnTo>
                <a:lnTo>
                  <a:pt x="184" y="564"/>
                </a:lnTo>
                <a:lnTo>
                  <a:pt x="183" y="564"/>
                </a:lnTo>
                <a:lnTo>
                  <a:pt x="182" y="564"/>
                </a:lnTo>
                <a:lnTo>
                  <a:pt x="179" y="564"/>
                </a:lnTo>
                <a:lnTo>
                  <a:pt x="179" y="564"/>
                </a:lnTo>
                <a:lnTo>
                  <a:pt x="178" y="563"/>
                </a:lnTo>
                <a:lnTo>
                  <a:pt x="177" y="563"/>
                </a:lnTo>
                <a:lnTo>
                  <a:pt x="177" y="563"/>
                </a:lnTo>
                <a:lnTo>
                  <a:pt x="177" y="562"/>
                </a:lnTo>
                <a:lnTo>
                  <a:pt x="177" y="561"/>
                </a:lnTo>
                <a:lnTo>
                  <a:pt x="177" y="561"/>
                </a:lnTo>
                <a:lnTo>
                  <a:pt x="177" y="560"/>
                </a:lnTo>
                <a:lnTo>
                  <a:pt x="177" y="559"/>
                </a:lnTo>
                <a:lnTo>
                  <a:pt x="177" y="559"/>
                </a:lnTo>
                <a:lnTo>
                  <a:pt x="178" y="557"/>
                </a:lnTo>
                <a:lnTo>
                  <a:pt x="179" y="556"/>
                </a:lnTo>
                <a:lnTo>
                  <a:pt x="180" y="554"/>
                </a:lnTo>
                <a:lnTo>
                  <a:pt x="182" y="551"/>
                </a:lnTo>
                <a:lnTo>
                  <a:pt x="183" y="551"/>
                </a:lnTo>
                <a:lnTo>
                  <a:pt x="185" y="549"/>
                </a:lnTo>
                <a:lnTo>
                  <a:pt x="188" y="545"/>
                </a:lnTo>
                <a:lnTo>
                  <a:pt x="189" y="544"/>
                </a:lnTo>
                <a:lnTo>
                  <a:pt x="190" y="543"/>
                </a:lnTo>
                <a:lnTo>
                  <a:pt x="190" y="542"/>
                </a:lnTo>
                <a:lnTo>
                  <a:pt x="191" y="541"/>
                </a:lnTo>
                <a:lnTo>
                  <a:pt x="192" y="537"/>
                </a:lnTo>
                <a:lnTo>
                  <a:pt x="193" y="536"/>
                </a:lnTo>
                <a:lnTo>
                  <a:pt x="193" y="535"/>
                </a:lnTo>
                <a:lnTo>
                  <a:pt x="195" y="531"/>
                </a:lnTo>
                <a:lnTo>
                  <a:pt x="196" y="530"/>
                </a:lnTo>
                <a:lnTo>
                  <a:pt x="197" y="529"/>
                </a:lnTo>
                <a:lnTo>
                  <a:pt x="197" y="528"/>
                </a:lnTo>
                <a:lnTo>
                  <a:pt x="197" y="527"/>
                </a:lnTo>
                <a:lnTo>
                  <a:pt x="198" y="524"/>
                </a:lnTo>
                <a:lnTo>
                  <a:pt x="198" y="523"/>
                </a:lnTo>
                <a:lnTo>
                  <a:pt x="199" y="521"/>
                </a:lnTo>
                <a:lnTo>
                  <a:pt x="200" y="520"/>
                </a:lnTo>
                <a:lnTo>
                  <a:pt x="201" y="518"/>
                </a:lnTo>
                <a:lnTo>
                  <a:pt x="202" y="515"/>
                </a:lnTo>
                <a:lnTo>
                  <a:pt x="203" y="514"/>
                </a:lnTo>
                <a:lnTo>
                  <a:pt x="204" y="514"/>
                </a:lnTo>
                <a:lnTo>
                  <a:pt x="204" y="513"/>
                </a:lnTo>
                <a:lnTo>
                  <a:pt x="205" y="513"/>
                </a:lnTo>
                <a:lnTo>
                  <a:pt x="206" y="513"/>
                </a:lnTo>
                <a:lnTo>
                  <a:pt x="207" y="512"/>
                </a:lnTo>
                <a:lnTo>
                  <a:pt x="210" y="512"/>
                </a:lnTo>
                <a:lnTo>
                  <a:pt x="213" y="511"/>
                </a:lnTo>
                <a:lnTo>
                  <a:pt x="214" y="510"/>
                </a:lnTo>
                <a:lnTo>
                  <a:pt x="216" y="510"/>
                </a:lnTo>
                <a:lnTo>
                  <a:pt x="216" y="509"/>
                </a:lnTo>
                <a:lnTo>
                  <a:pt x="217" y="509"/>
                </a:lnTo>
                <a:lnTo>
                  <a:pt x="218" y="508"/>
                </a:lnTo>
                <a:lnTo>
                  <a:pt x="218" y="508"/>
                </a:lnTo>
                <a:lnTo>
                  <a:pt x="219" y="506"/>
                </a:lnTo>
                <a:lnTo>
                  <a:pt x="219" y="504"/>
                </a:lnTo>
                <a:lnTo>
                  <a:pt x="220" y="503"/>
                </a:lnTo>
                <a:lnTo>
                  <a:pt x="220" y="502"/>
                </a:lnTo>
                <a:lnTo>
                  <a:pt x="220" y="501"/>
                </a:lnTo>
                <a:lnTo>
                  <a:pt x="219" y="500"/>
                </a:lnTo>
                <a:lnTo>
                  <a:pt x="219" y="499"/>
                </a:lnTo>
                <a:lnTo>
                  <a:pt x="218" y="498"/>
                </a:lnTo>
                <a:lnTo>
                  <a:pt x="215" y="494"/>
                </a:lnTo>
                <a:lnTo>
                  <a:pt x="214" y="493"/>
                </a:lnTo>
                <a:lnTo>
                  <a:pt x="214" y="492"/>
                </a:lnTo>
                <a:lnTo>
                  <a:pt x="212" y="492"/>
                </a:lnTo>
                <a:lnTo>
                  <a:pt x="210" y="490"/>
                </a:lnTo>
                <a:lnTo>
                  <a:pt x="208" y="489"/>
                </a:lnTo>
                <a:lnTo>
                  <a:pt x="207" y="488"/>
                </a:lnTo>
                <a:lnTo>
                  <a:pt x="206" y="487"/>
                </a:lnTo>
                <a:lnTo>
                  <a:pt x="206" y="486"/>
                </a:lnTo>
                <a:lnTo>
                  <a:pt x="205" y="486"/>
                </a:lnTo>
                <a:lnTo>
                  <a:pt x="205" y="485"/>
                </a:lnTo>
                <a:lnTo>
                  <a:pt x="205" y="484"/>
                </a:lnTo>
                <a:lnTo>
                  <a:pt x="205" y="483"/>
                </a:lnTo>
                <a:lnTo>
                  <a:pt x="205" y="482"/>
                </a:lnTo>
                <a:lnTo>
                  <a:pt x="206" y="481"/>
                </a:lnTo>
                <a:lnTo>
                  <a:pt x="206" y="481"/>
                </a:lnTo>
                <a:lnTo>
                  <a:pt x="206" y="480"/>
                </a:lnTo>
                <a:lnTo>
                  <a:pt x="205" y="479"/>
                </a:lnTo>
                <a:lnTo>
                  <a:pt x="205" y="478"/>
                </a:lnTo>
                <a:lnTo>
                  <a:pt x="205" y="477"/>
                </a:lnTo>
                <a:lnTo>
                  <a:pt x="204" y="477"/>
                </a:lnTo>
                <a:lnTo>
                  <a:pt x="203" y="476"/>
                </a:lnTo>
                <a:lnTo>
                  <a:pt x="202" y="475"/>
                </a:lnTo>
                <a:lnTo>
                  <a:pt x="201" y="475"/>
                </a:lnTo>
                <a:lnTo>
                  <a:pt x="200" y="474"/>
                </a:lnTo>
                <a:lnTo>
                  <a:pt x="199" y="474"/>
                </a:lnTo>
                <a:lnTo>
                  <a:pt x="198" y="474"/>
                </a:lnTo>
                <a:lnTo>
                  <a:pt x="198" y="474"/>
                </a:lnTo>
                <a:lnTo>
                  <a:pt x="197" y="474"/>
                </a:lnTo>
                <a:lnTo>
                  <a:pt x="196" y="474"/>
                </a:lnTo>
                <a:lnTo>
                  <a:pt x="195" y="474"/>
                </a:lnTo>
                <a:lnTo>
                  <a:pt x="195" y="474"/>
                </a:lnTo>
                <a:lnTo>
                  <a:pt x="193" y="475"/>
                </a:lnTo>
                <a:lnTo>
                  <a:pt x="191" y="476"/>
                </a:lnTo>
                <a:lnTo>
                  <a:pt x="191" y="476"/>
                </a:lnTo>
                <a:lnTo>
                  <a:pt x="187" y="476"/>
                </a:lnTo>
                <a:lnTo>
                  <a:pt x="185" y="477"/>
                </a:lnTo>
                <a:lnTo>
                  <a:pt x="183" y="477"/>
                </a:lnTo>
                <a:lnTo>
                  <a:pt x="180" y="479"/>
                </a:lnTo>
                <a:lnTo>
                  <a:pt x="178" y="479"/>
                </a:lnTo>
                <a:lnTo>
                  <a:pt x="177" y="480"/>
                </a:lnTo>
                <a:lnTo>
                  <a:pt x="175" y="480"/>
                </a:lnTo>
                <a:lnTo>
                  <a:pt x="173" y="480"/>
                </a:lnTo>
                <a:lnTo>
                  <a:pt x="169" y="480"/>
                </a:lnTo>
                <a:lnTo>
                  <a:pt x="166" y="480"/>
                </a:lnTo>
                <a:lnTo>
                  <a:pt x="164" y="480"/>
                </a:lnTo>
                <a:lnTo>
                  <a:pt x="162" y="480"/>
                </a:lnTo>
                <a:lnTo>
                  <a:pt x="161" y="479"/>
                </a:lnTo>
                <a:lnTo>
                  <a:pt x="156" y="478"/>
                </a:lnTo>
                <a:lnTo>
                  <a:pt x="155" y="478"/>
                </a:lnTo>
                <a:lnTo>
                  <a:pt x="154" y="478"/>
                </a:lnTo>
                <a:lnTo>
                  <a:pt x="153" y="477"/>
                </a:lnTo>
                <a:lnTo>
                  <a:pt x="152" y="477"/>
                </a:lnTo>
                <a:lnTo>
                  <a:pt x="150" y="478"/>
                </a:lnTo>
                <a:lnTo>
                  <a:pt x="149" y="478"/>
                </a:lnTo>
                <a:lnTo>
                  <a:pt x="147" y="479"/>
                </a:lnTo>
                <a:lnTo>
                  <a:pt x="146" y="479"/>
                </a:lnTo>
                <a:lnTo>
                  <a:pt x="146" y="479"/>
                </a:lnTo>
                <a:lnTo>
                  <a:pt x="145" y="479"/>
                </a:lnTo>
                <a:lnTo>
                  <a:pt x="145" y="479"/>
                </a:lnTo>
                <a:lnTo>
                  <a:pt x="144" y="479"/>
                </a:lnTo>
                <a:lnTo>
                  <a:pt x="143" y="479"/>
                </a:lnTo>
                <a:lnTo>
                  <a:pt x="140" y="477"/>
                </a:lnTo>
                <a:lnTo>
                  <a:pt x="133" y="473"/>
                </a:lnTo>
                <a:lnTo>
                  <a:pt x="131" y="471"/>
                </a:lnTo>
                <a:lnTo>
                  <a:pt x="129" y="470"/>
                </a:lnTo>
                <a:lnTo>
                  <a:pt x="128" y="469"/>
                </a:lnTo>
                <a:lnTo>
                  <a:pt x="124" y="465"/>
                </a:lnTo>
                <a:lnTo>
                  <a:pt x="120" y="463"/>
                </a:lnTo>
                <a:lnTo>
                  <a:pt x="119" y="461"/>
                </a:lnTo>
                <a:lnTo>
                  <a:pt x="116" y="459"/>
                </a:lnTo>
                <a:lnTo>
                  <a:pt x="115" y="458"/>
                </a:lnTo>
                <a:lnTo>
                  <a:pt x="114" y="457"/>
                </a:lnTo>
                <a:lnTo>
                  <a:pt x="114" y="456"/>
                </a:lnTo>
                <a:lnTo>
                  <a:pt x="113" y="454"/>
                </a:lnTo>
                <a:lnTo>
                  <a:pt x="112" y="452"/>
                </a:lnTo>
                <a:lnTo>
                  <a:pt x="111" y="450"/>
                </a:lnTo>
                <a:lnTo>
                  <a:pt x="111" y="449"/>
                </a:lnTo>
                <a:lnTo>
                  <a:pt x="111" y="447"/>
                </a:lnTo>
                <a:lnTo>
                  <a:pt x="111" y="445"/>
                </a:lnTo>
                <a:lnTo>
                  <a:pt x="111" y="442"/>
                </a:lnTo>
                <a:lnTo>
                  <a:pt x="112" y="438"/>
                </a:lnTo>
                <a:lnTo>
                  <a:pt x="112" y="435"/>
                </a:lnTo>
                <a:lnTo>
                  <a:pt x="112" y="434"/>
                </a:lnTo>
                <a:lnTo>
                  <a:pt x="112" y="433"/>
                </a:lnTo>
                <a:lnTo>
                  <a:pt x="112" y="431"/>
                </a:lnTo>
                <a:lnTo>
                  <a:pt x="112" y="430"/>
                </a:lnTo>
                <a:lnTo>
                  <a:pt x="111" y="428"/>
                </a:lnTo>
                <a:lnTo>
                  <a:pt x="111" y="425"/>
                </a:lnTo>
                <a:lnTo>
                  <a:pt x="110" y="424"/>
                </a:lnTo>
                <a:lnTo>
                  <a:pt x="110" y="423"/>
                </a:lnTo>
                <a:lnTo>
                  <a:pt x="109" y="422"/>
                </a:lnTo>
                <a:lnTo>
                  <a:pt x="108" y="421"/>
                </a:lnTo>
                <a:lnTo>
                  <a:pt x="108" y="420"/>
                </a:lnTo>
                <a:lnTo>
                  <a:pt x="107" y="419"/>
                </a:lnTo>
                <a:lnTo>
                  <a:pt x="106" y="419"/>
                </a:lnTo>
                <a:lnTo>
                  <a:pt x="105" y="419"/>
                </a:lnTo>
                <a:lnTo>
                  <a:pt x="104" y="418"/>
                </a:lnTo>
                <a:lnTo>
                  <a:pt x="103" y="418"/>
                </a:lnTo>
                <a:lnTo>
                  <a:pt x="101" y="418"/>
                </a:lnTo>
                <a:lnTo>
                  <a:pt x="99" y="418"/>
                </a:lnTo>
                <a:lnTo>
                  <a:pt x="98" y="418"/>
                </a:lnTo>
                <a:lnTo>
                  <a:pt x="94" y="419"/>
                </a:lnTo>
                <a:lnTo>
                  <a:pt x="90" y="419"/>
                </a:lnTo>
                <a:lnTo>
                  <a:pt x="89" y="419"/>
                </a:lnTo>
                <a:lnTo>
                  <a:pt x="87" y="420"/>
                </a:lnTo>
                <a:lnTo>
                  <a:pt x="83" y="421"/>
                </a:lnTo>
                <a:lnTo>
                  <a:pt x="81" y="421"/>
                </a:lnTo>
                <a:lnTo>
                  <a:pt x="76" y="422"/>
                </a:lnTo>
                <a:lnTo>
                  <a:pt x="75" y="422"/>
                </a:lnTo>
                <a:lnTo>
                  <a:pt x="75" y="422"/>
                </a:lnTo>
                <a:lnTo>
                  <a:pt x="74" y="421"/>
                </a:lnTo>
                <a:lnTo>
                  <a:pt x="73" y="421"/>
                </a:lnTo>
                <a:lnTo>
                  <a:pt x="72" y="420"/>
                </a:lnTo>
                <a:lnTo>
                  <a:pt x="71" y="418"/>
                </a:lnTo>
                <a:lnTo>
                  <a:pt x="70" y="418"/>
                </a:lnTo>
                <a:lnTo>
                  <a:pt x="69" y="417"/>
                </a:lnTo>
                <a:lnTo>
                  <a:pt x="67" y="416"/>
                </a:lnTo>
                <a:lnTo>
                  <a:pt x="65" y="415"/>
                </a:lnTo>
                <a:lnTo>
                  <a:pt x="62" y="414"/>
                </a:lnTo>
                <a:lnTo>
                  <a:pt x="57" y="412"/>
                </a:lnTo>
                <a:lnTo>
                  <a:pt x="50" y="411"/>
                </a:lnTo>
                <a:lnTo>
                  <a:pt x="49" y="410"/>
                </a:lnTo>
                <a:lnTo>
                  <a:pt x="48" y="410"/>
                </a:lnTo>
                <a:lnTo>
                  <a:pt x="47" y="410"/>
                </a:lnTo>
                <a:lnTo>
                  <a:pt x="46" y="410"/>
                </a:lnTo>
                <a:lnTo>
                  <a:pt x="46" y="410"/>
                </a:lnTo>
                <a:lnTo>
                  <a:pt x="45" y="411"/>
                </a:lnTo>
                <a:lnTo>
                  <a:pt x="43" y="411"/>
                </a:lnTo>
                <a:lnTo>
                  <a:pt x="39" y="413"/>
                </a:lnTo>
                <a:lnTo>
                  <a:pt x="38" y="414"/>
                </a:lnTo>
                <a:lnTo>
                  <a:pt x="36" y="415"/>
                </a:lnTo>
                <a:lnTo>
                  <a:pt x="35" y="415"/>
                </a:lnTo>
                <a:lnTo>
                  <a:pt x="33" y="415"/>
                </a:lnTo>
                <a:lnTo>
                  <a:pt x="32" y="415"/>
                </a:lnTo>
                <a:lnTo>
                  <a:pt x="30" y="415"/>
                </a:lnTo>
                <a:lnTo>
                  <a:pt x="28" y="414"/>
                </a:lnTo>
                <a:lnTo>
                  <a:pt x="27" y="414"/>
                </a:lnTo>
                <a:lnTo>
                  <a:pt x="27" y="413"/>
                </a:lnTo>
                <a:lnTo>
                  <a:pt x="26" y="413"/>
                </a:lnTo>
                <a:lnTo>
                  <a:pt x="25" y="412"/>
                </a:lnTo>
                <a:lnTo>
                  <a:pt x="24" y="411"/>
                </a:lnTo>
                <a:lnTo>
                  <a:pt x="23" y="411"/>
                </a:lnTo>
                <a:lnTo>
                  <a:pt x="20" y="407"/>
                </a:lnTo>
                <a:lnTo>
                  <a:pt x="19" y="405"/>
                </a:lnTo>
                <a:lnTo>
                  <a:pt x="17" y="404"/>
                </a:lnTo>
                <a:lnTo>
                  <a:pt x="16" y="403"/>
                </a:lnTo>
                <a:lnTo>
                  <a:pt x="15" y="402"/>
                </a:lnTo>
                <a:lnTo>
                  <a:pt x="14" y="402"/>
                </a:lnTo>
                <a:lnTo>
                  <a:pt x="14" y="402"/>
                </a:lnTo>
                <a:lnTo>
                  <a:pt x="13" y="401"/>
                </a:lnTo>
                <a:lnTo>
                  <a:pt x="12" y="401"/>
                </a:lnTo>
                <a:lnTo>
                  <a:pt x="10" y="401"/>
                </a:lnTo>
                <a:lnTo>
                  <a:pt x="6" y="400"/>
                </a:lnTo>
                <a:lnTo>
                  <a:pt x="5" y="400"/>
                </a:lnTo>
                <a:lnTo>
                  <a:pt x="4" y="400"/>
                </a:lnTo>
                <a:lnTo>
                  <a:pt x="3" y="399"/>
                </a:lnTo>
                <a:lnTo>
                  <a:pt x="2" y="399"/>
                </a:lnTo>
                <a:lnTo>
                  <a:pt x="1" y="398"/>
                </a:lnTo>
                <a:lnTo>
                  <a:pt x="0" y="398"/>
                </a:lnTo>
                <a:lnTo>
                  <a:pt x="0" y="398"/>
                </a:lnTo>
                <a:lnTo>
                  <a:pt x="0" y="397"/>
                </a:lnTo>
                <a:lnTo>
                  <a:pt x="0" y="397"/>
                </a:lnTo>
                <a:lnTo>
                  <a:pt x="1" y="397"/>
                </a:lnTo>
                <a:lnTo>
                  <a:pt x="2" y="396"/>
                </a:lnTo>
                <a:lnTo>
                  <a:pt x="3" y="395"/>
                </a:lnTo>
                <a:lnTo>
                  <a:pt x="4" y="395"/>
                </a:lnTo>
                <a:lnTo>
                  <a:pt x="4" y="394"/>
                </a:lnTo>
                <a:lnTo>
                  <a:pt x="5" y="393"/>
                </a:lnTo>
                <a:lnTo>
                  <a:pt x="5" y="393"/>
                </a:lnTo>
                <a:lnTo>
                  <a:pt x="5" y="392"/>
                </a:lnTo>
              </a:path>
            </a:pathLst>
          </a:custGeom>
          <a:noFill/>
          <a:ln w="26988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442" name="Freeform 283">
            <a:extLst>
              <a:ext uri="{FF2B5EF4-FFF2-40B4-BE49-F238E27FC236}">
                <a16:creationId xmlns:a16="http://schemas.microsoft.com/office/drawing/2014/main" id="{455CB2A3-DDC0-4FE6-953A-81CD078A19E9}"/>
              </a:ext>
            </a:extLst>
          </p:cNvPr>
          <p:cNvSpPr>
            <a:spLocks/>
          </p:cNvSpPr>
          <p:nvPr/>
        </p:nvSpPr>
        <p:spPr bwMode="auto">
          <a:xfrm>
            <a:off x="8574948" y="2298455"/>
            <a:ext cx="266990" cy="403542"/>
          </a:xfrm>
          <a:custGeom>
            <a:avLst/>
            <a:gdLst>
              <a:gd name="T0" fmla="*/ 87 w 262"/>
              <a:gd name="T1" fmla="*/ 390 h 396"/>
              <a:gd name="T2" fmla="*/ 75 w 262"/>
              <a:gd name="T3" fmla="*/ 385 h 396"/>
              <a:gd name="T4" fmla="*/ 62 w 262"/>
              <a:gd name="T5" fmla="*/ 376 h 396"/>
              <a:gd name="T6" fmla="*/ 54 w 262"/>
              <a:gd name="T7" fmla="*/ 375 h 396"/>
              <a:gd name="T8" fmla="*/ 40 w 262"/>
              <a:gd name="T9" fmla="*/ 381 h 396"/>
              <a:gd name="T10" fmla="*/ 30 w 262"/>
              <a:gd name="T11" fmla="*/ 376 h 396"/>
              <a:gd name="T12" fmla="*/ 15 w 262"/>
              <a:gd name="T13" fmla="*/ 360 h 396"/>
              <a:gd name="T14" fmla="*/ 7 w 262"/>
              <a:gd name="T15" fmla="*/ 346 h 396"/>
              <a:gd name="T16" fmla="*/ 11 w 262"/>
              <a:gd name="T17" fmla="*/ 337 h 396"/>
              <a:gd name="T18" fmla="*/ 13 w 262"/>
              <a:gd name="T19" fmla="*/ 331 h 396"/>
              <a:gd name="T20" fmla="*/ 4 w 262"/>
              <a:gd name="T21" fmla="*/ 321 h 396"/>
              <a:gd name="T22" fmla="*/ 0 w 262"/>
              <a:gd name="T23" fmla="*/ 313 h 396"/>
              <a:gd name="T24" fmla="*/ 4 w 262"/>
              <a:gd name="T25" fmla="*/ 299 h 396"/>
              <a:gd name="T26" fmla="*/ 5 w 262"/>
              <a:gd name="T27" fmla="*/ 286 h 396"/>
              <a:gd name="T28" fmla="*/ 11 w 262"/>
              <a:gd name="T29" fmla="*/ 268 h 396"/>
              <a:gd name="T30" fmla="*/ 13 w 262"/>
              <a:gd name="T31" fmla="*/ 254 h 396"/>
              <a:gd name="T32" fmla="*/ 13 w 262"/>
              <a:gd name="T33" fmla="*/ 240 h 396"/>
              <a:gd name="T34" fmla="*/ 7 w 262"/>
              <a:gd name="T35" fmla="*/ 228 h 396"/>
              <a:gd name="T36" fmla="*/ 8 w 262"/>
              <a:gd name="T37" fmla="*/ 224 h 396"/>
              <a:gd name="T38" fmla="*/ 16 w 262"/>
              <a:gd name="T39" fmla="*/ 220 h 396"/>
              <a:gd name="T40" fmla="*/ 17 w 262"/>
              <a:gd name="T41" fmla="*/ 213 h 396"/>
              <a:gd name="T42" fmla="*/ 18 w 262"/>
              <a:gd name="T43" fmla="*/ 200 h 396"/>
              <a:gd name="T44" fmla="*/ 21 w 262"/>
              <a:gd name="T45" fmla="*/ 189 h 396"/>
              <a:gd name="T46" fmla="*/ 33 w 262"/>
              <a:gd name="T47" fmla="*/ 185 h 396"/>
              <a:gd name="T48" fmla="*/ 37 w 262"/>
              <a:gd name="T49" fmla="*/ 181 h 396"/>
              <a:gd name="T50" fmla="*/ 36 w 262"/>
              <a:gd name="T51" fmla="*/ 173 h 396"/>
              <a:gd name="T52" fmla="*/ 40 w 262"/>
              <a:gd name="T53" fmla="*/ 170 h 396"/>
              <a:gd name="T54" fmla="*/ 53 w 262"/>
              <a:gd name="T55" fmla="*/ 171 h 396"/>
              <a:gd name="T56" fmla="*/ 71 w 262"/>
              <a:gd name="T57" fmla="*/ 173 h 396"/>
              <a:gd name="T58" fmla="*/ 88 w 262"/>
              <a:gd name="T59" fmla="*/ 169 h 396"/>
              <a:gd name="T60" fmla="*/ 98 w 262"/>
              <a:gd name="T61" fmla="*/ 169 h 396"/>
              <a:gd name="T62" fmla="*/ 110 w 262"/>
              <a:gd name="T63" fmla="*/ 174 h 396"/>
              <a:gd name="T64" fmla="*/ 114 w 262"/>
              <a:gd name="T65" fmla="*/ 174 h 396"/>
              <a:gd name="T66" fmla="*/ 119 w 262"/>
              <a:gd name="T67" fmla="*/ 165 h 396"/>
              <a:gd name="T68" fmla="*/ 125 w 262"/>
              <a:gd name="T69" fmla="*/ 161 h 396"/>
              <a:gd name="T70" fmla="*/ 137 w 262"/>
              <a:gd name="T71" fmla="*/ 162 h 396"/>
              <a:gd name="T72" fmla="*/ 147 w 262"/>
              <a:gd name="T73" fmla="*/ 156 h 396"/>
              <a:gd name="T74" fmla="*/ 150 w 262"/>
              <a:gd name="T75" fmla="*/ 149 h 396"/>
              <a:gd name="T76" fmla="*/ 148 w 262"/>
              <a:gd name="T77" fmla="*/ 139 h 396"/>
              <a:gd name="T78" fmla="*/ 141 w 262"/>
              <a:gd name="T79" fmla="*/ 131 h 396"/>
              <a:gd name="T80" fmla="*/ 125 w 262"/>
              <a:gd name="T81" fmla="*/ 124 h 396"/>
              <a:gd name="T82" fmla="*/ 122 w 262"/>
              <a:gd name="T83" fmla="*/ 114 h 396"/>
              <a:gd name="T84" fmla="*/ 123 w 262"/>
              <a:gd name="T85" fmla="*/ 104 h 396"/>
              <a:gd name="T86" fmla="*/ 135 w 262"/>
              <a:gd name="T87" fmla="*/ 87 h 396"/>
              <a:gd name="T88" fmla="*/ 141 w 262"/>
              <a:gd name="T89" fmla="*/ 73 h 396"/>
              <a:gd name="T90" fmla="*/ 147 w 262"/>
              <a:gd name="T91" fmla="*/ 68 h 396"/>
              <a:gd name="T92" fmla="*/ 154 w 262"/>
              <a:gd name="T93" fmla="*/ 69 h 396"/>
              <a:gd name="T94" fmla="*/ 161 w 262"/>
              <a:gd name="T95" fmla="*/ 69 h 396"/>
              <a:gd name="T96" fmla="*/ 177 w 262"/>
              <a:gd name="T97" fmla="*/ 62 h 396"/>
              <a:gd name="T98" fmla="*/ 194 w 262"/>
              <a:gd name="T99" fmla="*/ 57 h 396"/>
              <a:gd name="T100" fmla="*/ 205 w 262"/>
              <a:gd name="T101" fmla="*/ 46 h 396"/>
              <a:gd name="T102" fmla="*/ 213 w 262"/>
              <a:gd name="T103" fmla="*/ 43 h 396"/>
              <a:gd name="T104" fmla="*/ 225 w 262"/>
              <a:gd name="T105" fmla="*/ 42 h 396"/>
              <a:gd name="T106" fmla="*/ 228 w 262"/>
              <a:gd name="T107" fmla="*/ 38 h 396"/>
              <a:gd name="T108" fmla="*/ 225 w 262"/>
              <a:gd name="T109" fmla="*/ 28 h 396"/>
              <a:gd name="T110" fmla="*/ 225 w 262"/>
              <a:gd name="T111" fmla="*/ 22 h 396"/>
              <a:gd name="T112" fmla="*/ 231 w 262"/>
              <a:gd name="T113" fmla="*/ 15 h 396"/>
              <a:gd name="T114" fmla="*/ 241 w 262"/>
              <a:gd name="T115" fmla="*/ 12 h 396"/>
              <a:gd name="T116" fmla="*/ 252 w 262"/>
              <a:gd name="T117" fmla="*/ 4 h 3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262" h="396">
                <a:moveTo>
                  <a:pt x="87" y="396"/>
                </a:moveTo>
                <a:lnTo>
                  <a:pt x="88" y="394"/>
                </a:lnTo>
                <a:lnTo>
                  <a:pt x="88" y="393"/>
                </a:lnTo>
                <a:lnTo>
                  <a:pt x="88" y="393"/>
                </a:lnTo>
                <a:lnTo>
                  <a:pt x="88" y="392"/>
                </a:lnTo>
                <a:lnTo>
                  <a:pt x="87" y="391"/>
                </a:lnTo>
                <a:lnTo>
                  <a:pt x="87" y="390"/>
                </a:lnTo>
                <a:lnTo>
                  <a:pt x="86" y="390"/>
                </a:lnTo>
                <a:lnTo>
                  <a:pt x="86" y="389"/>
                </a:lnTo>
                <a:lnTo>
                  <a:pt x="85" y="389"/>
                </a:lnTo>
                <a:lnTo>
                  <a:pt x="84" y="388"/>
                </a:lnTo>
                <a:lnTo>
                  <a:pt x="82" y="387"/>
                </a:lnTo>
                <a:lnTo>
                  <a:pt x="80" y="387"/>
                </a:lnTo>
                <a:lnTo>
                  <a:pt x="75" y="385"/>
                </a:lnTo>
                <a:lnTo>
                  <a:pt x="74" y="384"/>
                </a:lnTo>
                <a:lnTo>
                  <a:pt x="72" y="384"/>
                </a:lnTo>
                <a:lnTo>
                  <a:pt x="70" y="383"/>
                </a:lnTo>
                <a:lnTo>
                  <a:pt x="68" y="381"/>
                </a:lnTo>
                <a:lnTo>
                  <a:pt x="66" y="380"/>
                </a:lnTo>
                <a:lnTo>
                  <a:pt x="63" y="377"/>
                </a:lnTo>
                <a:lnTo>
                  <a:pt x="62" y="376"/>
                </a:lnTo>
                <a:lnTo>
                  <a:pt x="61" y="376"/>
                </a:lnTo>
                <a:lnTo>
                  <a:pt x="60" y="375"/>
                </a:lnTo>
                <a:lnTo>
                  <a:pt x="59" y="375"/>
                </a:lnTo>
                <a:lnTo>
                  <a:pt x="58" y="375"/>
                </a:lnTo>
                <a:lnTo>
                  <a:pt x="57" y="375"/>
                </a:lnTo>
                <a:lnTo>
                  <a:pt x="56" y="375"/>
                </a:lnTo>
                <a:lnTo>
                  <a:pt x="54" y="375"/>
                </a:lnTo>
                <a:lnTo>
                  <a:pt x="53" y="376"/>
                </a:lnTo>
                <a:lnTo>
                  <a:pt x="51" y="376"/>
                </a:lnTo>
                <a:lnTo>
                  <a:pt x="49" y="377"/>
                </a:lnTo>
                <a:lnTo>
                  <a:pt x="44" y="380"/>
                </a:lnTo>
                <a:lnTo>
                  <a:pt x="42" y="380"/>
                </a:lnTo>
                <a:lnTo>
                  <a:pt x="41" y="381"/>
                </a:lnTo>
                <a:lnTo>
                  <a:pt x="40" y="381"/>
                </a:lnTo>
                <a:lnTo>
                  <a:pt x="39" y="381"/>
                </a:lnTo>
                <a:lnTo>
                  <a:pt x="38" y="381"/>
                </a:lnTo>
                <a:lnTo>
                  <a:pt x="36" y="380"/>
                </a:lnTo>
                <a:lnTo>
                  <a:pt x="36" y="380"/>
                </a:lnTo>
                <a:lnTo>
                  <a:pt x="35" y="380"/>
                </a:lnTo>
                <a:lnTo>
                  <a:pt x="33" y="378"/>
                </a:lnTo>
                <a:lnTo>
                  <a:pt x="30" y="376"/>
                </a:lnTo>
                <a:lnTo>
                  <a:pt x="27" y="373"/>
                </a:lnTo>
                <a:lnTo>
                  <a:pt x="25" y="371"/>
                </a:lnTo>
                <a:lnTo>
                  <a:pt x="22" y="368"/>
                </a:lnTo>
                <a:lnTo>
                  <a:pt x="21" y="367"/>
                </a:lnTo>
                <a:lnTo>
                  <a:pt x="16" y="362"/>
                </a:lnTo>
                <a:lnTo>
                  <a:pt x="15" y="361"/>
                </a:lnTo>
                <a:lnTo>
                  <a:pt x="15" y="360"/>
                </a:lnTo>
                <a:lnTo>
                  <a:pt x="12" y="356"/>
                </a:lnTo>
                <a:lnTo>
                  <a:pt x="9" y="352"/>
                </a:lnTo>
                <a:lnTo>
                  <a:pt x="8" y="350"/>
                </a:lnTo>
                <a:lnTo>
                  <a:pt x="8" y="349"/>
                </a:lnTo>
                <a:lnTo>
                  <a:pt x="7" y="348"/>
                </a:lnTo>
                <a:lnTo>
                  <a:pt x="7" y="347"/>
                </a:lnTo>
                <a:lnTo>
                  <a:pt x="7" y="346"/>
                </a:lnTo>
                <a:lnTo>
                  <a:pt x="7" y="345"/>
                </a:lnTo>
                <a:lnTo>
                  <a:pt x="7" y="344"/>
                </a:lnTo>
                <a:lnTo>
                  <a:pt x="7" y="343"/>
                </a:lnTo>
                <a:lnTo>
                  <a:pt x="8" y="342"/>
                </a:lnTo>
                <a:lnTo>
                  <a:pt x="9" y="341"/>
                </a:lnTo>
                <a:lnTo>
                  <a:pt x="10" y="339"/>
                </a:lnTo>
                <a:lnTo>
                  <a:pt x="11" y="337"/>
                </a:lnTo>
                <a:lnTo>
                  <a:pt x="13" y="335"/>
                </a:lnTo>
                <a:lnTo>
                  <a:pt x="13" y="334"/>
                </a:lnTo>
                <a:lnTo>
                  <a:pt x="14" y="333"/>
                </a:lnTo>
                <a:lnTo>
                  <a:pt x="14" y="333"/>
                </a:lnTo>
                <a:lnTo>
                  <a:pt x="14" y="332"/>
                </a:lnTo>
                <a:lnTo>
                  <a:pt x="14" y="332"/>
                </a:lnTo>
                <a:lnTo>
                  <a:pt x="13" y="331"/>
                </a:lnTo>
                <a:lnTo>
                  <a:pt x="12" y="329"/>
                </a:lnTo>
                <a:lnTo>
                  <a:pt x="11" y="328"/>
                </a:lnTo>
                <a:lnTo>
                  <a:pt x="11" y="327"/>
                </a:lnTo>
                <a:lnTo>
                  <a:pt x="10" y="326"/>
                </a:lnTo>
                <a:lnTo>
                  <a:pt x="9" y="325"/>
                </a:lnTo>
                <a:lnTo>
                  <a:pt x="6" y="323"/>
                </a:lnTo>
                <a:lnTo>
                  <a:pt x="4" y="321"/>
                </a:lnTo>
                <a:lnTo>
                  <a:pt x="3" y="320"/>
                </a:lnTo>
                <a:lnTo>
                  <a:pt x="2" y="319"/>
                </a:lnTo>
                <a:lnTo>
                  <a:pt x="1" y="317"/>
                </a:lnTo>
                <a:lnTo>
                  <a:pt x="1" y="316"/>
                </a:lnTo>
                <a:lnTo>
                  <a:pt x="1" y="316"/>
                </a:lnTo>
                <a:lnTo>
                  <a:pt x="0" y="314"/>
                </a:lnTo>
                <a:lnTo>
                  <a:pt x="0" y="313"/>
                </a:lnTo>
                <a:lnTo>
                  <a:pt x="0" y="312"/>
                </a:lnTo>
                <a:lnTo>
                  <a:pt x="0" y="310"/>
                </a:lnTo>
                <a:lnTo>
                  <a:pt x="1" y="308"/>
                </a:lnTo>
                <a:lnTo>
                  <a:pt x="1" y="307"/>
                </a:lnTo>
                <a:lnTo>
                  <a:pt x="2" y="303"/>
                </a:lnTo>
                <a:lnTo>
                  <a:pt x="3" y="301"/>
                </a:lnTo>
                <a:lnTo>
                  <a:pt x="4" y="299"/>
                </a:lnTo>
                <a:lnTo>
                  <a:pt x="5" y="295"/>
                </a:lnTo>
                <a:lnTo>
                  <a:pt x="6" y="290"/>
                </a:lnTo>
                <a:lnTo>
                  <a:pt x="6" y="289"/>
                </a:lnTo>
                <a:lnTo>
                  <a:pt x="6" y="289"/>
                </a:lnTo>
                <a:lnTo>
                  <a:pt x="6" y="288"/>
                </a:lnTo>
                <a:lnTo>
                  <a:pt x="5" y="287"/>
                </a:lnTo>
                <a:lnTo>
                  <a:pt x="5" y="286"/>
                </a:lnTo>
                <a:lnTo>
                  <a:pt x="5" y="285"/>
                </a:lnTo>
                <a:lnTo>
                  <a:pt x="6" y="284"/>
                </a:lnTo>
                <a:lnTo>
                  <a:pt x="6" y="283"/>
                </a:lnTo>
                <a:lnTo>
                  <a:pt x="7" y="279"/>
                </a:lnTo>
                <a:lnTo>
                  <a:pt x="9" y="275"/>
                </a:lnTo>
                <a:lnTo>
                  <a:pt x="11" y="270"/>
                </a:lnTo>
                <a:lnTo>
                  <a:pt x="11" y="268"/>
                </a:lnTo>
                <a:lnTo>
                  <a:pt x="12" y="266"/>
                </a:lnTo>
                <a:lnTo>
                  <a:pt x="12" y="265"/>
                </a:lnTo>
                <a:lnTo>
                  <a:pt x="13" y="263"/>
                </a:lnTo>
                <a:lnTo>
                  <a:pt x="13" y="260"/>
                </a:lnTo>
                <a:lnTo>
                  <a:pt x="13" y="259"/>
                </a:lnTo>
                <a:lnTo>
                  <a:pt x="13" y="255"/>
                </a:lnTo>
                <a:lnTo>
                  <a:pt x="13" y="254"/>
                </a:lnTo>
                <a:lnTo>
                  <a:pt x="13" y="252"/>
                </a:lnTo>
                <a:lnTo>
                  <a:pt x="14" y="248"/>
                </a:lnTo>
                <a:lnTo>
                  <a:pt x="14" y="247"/>
                </a:lnTo>
                <a:lnTo>
                  <a:pt x="14" y="245"/>
                </a:lnTo>
                <a:lnTo>
                  <a:pt x="13" y="242"/>
                </a:lnTo>
                <a:lnTo>
                  <a:pt x="13" y="241"/>
                </a:lnTo>
                <a:lnTo>
                  <a:pt x="13" y="240"/>
                </a:lnTo>
                <a:lnTo>
                  <a:pt x="12" y="238"/>
                </a:lnTo>
                <a:lnTo>
                  <a:pt x="12" y="237"/>
                </a:lnTo>
                <a:lnTo>
                  <a:pt x="11" y="235"/>
                </a:lnTo>
                <a:lnTo>
                  <a:pt x="11" y="234"/>
                </a:lnTo>
                <a:lnTo>
                  <a:pt x="8" y="230"/>
                </a:lnTo>
                <a:lnTo>
                  <a:pt x="7" y="229"/>
                </a:lnTo>
                <a:lnTo>
                  <a:pt x="7" y="228"/>
                </a:lnTo>
                <a:lnTo>
                  <a:pt x="7" y="227"/>
                </a:lnTo>
                <a:lnTo>
                  <a:pt x="7" y="227"/>
                </a:lnTo>
                <a:lnTo>
                  <a:pt x="7" y="226"/>
                </a:lnTo>
                <a:lnTo>
                  <a:pt x="7" y="225"/>
                </a:lnTo>
                <a:lnTo>
                  <a:pt x="7" y="225"/>
                </a:lnTo>
                <a:lnTo>
                  <a:pt x="8" y="225"/>
                </a:lnTo>
                <a:lnTo>
                  <a:pt x="8" y="224"/>
                </a:lnTo>
                <a:lnTo>
                  <a:pt x="9" y="223"/>
                </a:lnTo>
                <a:lnTo>
                  <a:pt x="10" y="223"/>
                </a:lnTo>
                <a:lnTo>
                  <a:pt x="11" y="222"/>
                </a:lnTo>
                <a:lnTo>
                  <a:pt x="13" y="222"/>
                </a:lnTo>
                <a:lnTo>
                  <a:pt x="14" y="221"/>
                </a:lnTo>
                <a:lnTo>
                  <a:pt x="15" y="221"/>
                </a:lnTo>
                <a:lnTo>
                  <a:pt x="16" y="220"/>
                </a:lnTo>
                <a:lnTo>
                  <a:pt x="16" y="219"/>
                </a:lnTo>
                <a:lnTo>
                  <a:pt x="17" y="218"/>
                </a:lnTo>
                <a:lnTo>
                  <a:pt x="17" y="217"/>
                </a:lnTo>
                <a:lnTo>
                  <a:pt x="17" y="217"/>
                </a:lnTo>
                <a:lnTo>
                  <a:pt x="17" y="216"/>
                </a:lnTo>
                <a:lnTo>
                  <a:pt x="17" y="215"/>
                </a:lnTo>
                <a:lnTo>
                  <a:pt x="17" y="213"/>
                </a:lnTo>
                <a:lnTo>
                  <a:pt x="17" y="212"/>
                </a:lnTo>
                <a:lnTo>
                  <a:pt x="16" y="206"/>
                </a:lnTo>
                <a:lnTo>
                  <a:pt x="16" y="205"/>
                </a:lnTo>
                <a:lnTo>
                  <a:pt x="16" y="205"/>
                </a:lnTo>
                <a:lnTo>
                  <a:pt x="16" y="204"/>
                </a:lnTo>
                <a:lnTo>
                  <a:pt x="18" y="201"/>
                </a:lnTo>
                <a:lnTo>
                  <a:pt x="18" y="200"/>
                </a:lnTo>
                <a:lnTo>
                  <a:pt x="19" y="198"/>
                </a:lnTo>
                <a:lnTo>
                  <a:pt x="19" y="194"/>
                </a:lnTo>
                <a:lnTo>
                  <a:pt x="20" y="193"/>
                </a:lnTo>
                <a:lnTo>
                  <a:pt x="20" y="192"/>
                </a:lnTo>
                <a:lnTo>
                  <a:pt x="20" y="191"/>
                </a:lnTo>
                <a:lnTo>
                  <a:pt x="21" y="190"/>
                </a:lnTo>
                <a:lnTo>
                  <a:pt x="21" y="189"/>
                </a:lnTo>
                <a:lnTo>
                  <a:pt x="22" y="188"/>
                </a:lnTo>
                <a:lnTo>
                  <a:pt x="22" y="188"/>
                </a:lnTo>
                <a:lnTo>
                  <a:pt x="23" y="188"/>
                </a:lnTo>
                <a:lnTo>
                  <a:pt x="23" y="187"/>
                </a:lnTo>
                <a:lnTo>
                  <a:pt x="25" y="187"/>
                </a:lnTo>
                <a:lnTo>
                  <a:pt x="31" y="185"/>
                </a:lnTo>
                <a:lnTo>
                  <a:pt x="33" y="185"/>
                </a:lnTo>
                <a:lnTo>
                  <a:pt x="34" y="184"/>
                </a:lnTo>
                <a:lnTo>
                  <a:pt x="35" y="184"/>
                </a:lnTo>
                <a:lnTo>
                  <a:pt x="36" y="183"/>
                </a:lnTo>
                <a:lnTo>
                  <a:pt x="36" y="183"/>
                </a:lnTo>
                <a:lnTo>
                  <a:pt x="37" y="182"/>
                </a:lnTo>
                <a:lnTo>
                  <a:pt x="37" y="182"/>
                </a:lnTo>
                <a:lnTo>
                  <a:pt x="37" y="181"/>
                </a:lnTo>
                <a:lnTo>
                  <a:pt x="37" y="181"/>
                </a:lnTo>
                <a:lnTo>
                  <a:pt x="37" y="180"/>
                </a:lnTo>
                <a:lnTo>
                  <a:pt x="37" y="179"/>
                </a:lnTo>
                <a:lnTo>
                  <a:pt x="36" y="176"/>
                </a:lnTo>
                <a:lnTo>
                  <a:pt x="36" y="175"/>
                </a:lnTo>
                <a:lnTo>
                  <a:pt x="36" y="174"/>
                </a:lnTo>
                <a:lnTo>
                  <a:pt x="36" y="173"/>
                </a:lnTo>
                <a:lnTo>
                  <a:pt x="36" y="173"/>
                </a:lnTo>
                <a:lnTo>
                  <a:pt x="37" y="172"/>
                </a:lnTo>
                <a:lnTo>
                  <a:pt x="37" y="171"/>
                </a:lnTo>
                <a:lnTo>
                  <a:pt x="38" y="171"/>
                </a:lnTo>
                <a:lnTo>
                  <a:pt x="39" y="170"/>
                </a:lnTo>
                <a:lnTo>
                  <a:pt x="39" y="170"/>
                </a:lnTo>
                <a:lnTo>
                  <a:pt x="40" y="170"/>
                </a:lnTo>
                <a:lnTo>
                  <a:pt x="41" y="169"/>
                </a:lnTo>
                <a:lnTo>
                  <a:pt x="42" y="169"/>
                </a:lnTo>
                <a:lnTo>
                  <a:pt x="43" y="169"/>
                </a:lnTo>
                <a:lnTo>
                  <a:pt x="45" y="169"/>
                </a:lnTo>
                <a:lnTo>
                  <a:pt x="46" y="169"/>
                </a:lnTo>
                <a:lnTo>
                  <a:pt x="51" y="171"/>
                </a:lnTo>
                <a:lnTo>
                  <a:pt x="53" y="171"/>
                </a:lnTo>
                <a:lnTo>
                  <a:pt x="55" y="171"/>
                </a:lnTo>
                <a:lnTo>
                  <a:pt x="56" y="172"/>
                </a:lnTo>
                <a:lnTo>
                  <a:pt x="60" y="172"/>
                </a:lnTo>
                <a:lnTo>
                  <a:pt x="62" y="172"/>
                </a:lnTo>
                <a:lnTo>
                  <a:pt x="68" y="173"/>
                </a:lnTo>
                <a:lnTo>
                  <a:pt x="69" y="173"/>
                </a:lnTo>
                <a:lnTo>
                  <a:pt x="71" y="173"/>
                </a:lnTo>
                <a:lnTo>
                  <a:pt x="73" y="173"/>
                </a:lnTo>
                <a:lnTo>
                  <a:pt x="75" y="173"/>
                </a:lnTo>
                <a:lnTo>
                  <a:pt x="77" y="173"/>
                </a:lnTo>
                <a:lnTo>
                  <a:pt x="79" y="172"/>
                </a:lnTo>
                <a:lnTo>
                  <a:pt x="80" y="172"/>
                </a:lnTo>
                <a:lnTo>
                  <a:pt x="83" y="171"/>
                </a:lnTo>
                <a:lnTo>
                  <a:pt x="88" y="169"/>
                </a:lnTo>
                <a:lnTo>
                  <a:pt x="90" y="168"/>
                </a:lnTo>
                <a:lnTo>
                  <a:pt x="92" y="167"/>
                </a:lnTo>
                <a:lnTo>
                  <a:pt x="93" y="167"/>
                </a:lnTo>
                <a:lnTo>
                  <a:pt x="93" y="167"/>
                </a:lnTo>
                <a:lnTo>
                  <a:pt x="94" y="167"/>
                </a:lnTo>
                <a:lnTo>
                  <a:pt x="94" y="168"/>
                </a:lnTo>
                <a:lnTo>
                  <a:pt x="98" y="169"/>
                </a:lnTo>
                <a:lnTo>
                  <a:pt x="100" y="170"/>
                </a:lnTo>
                <a:lnTo>
                  <a:pt x="101" y="170"/>
                </a:lnTo>
                <a:lnTo>
                  <a:pt x="104" y="171"/>
                </a:lnTo>
                <a:lnTo>
                  <a:pt x="106" y="171"/>
                </a:lnTo>
                <a:lnTo>
                  <a:pt x="106" y="172"/>
                </a:lnTo>
                <a:lnTo>
                  <a:pt x="108" y="172"/>
                </a:lnTo>
                <a:lnTo>
                  <a:pt x="110" y="174"/>
                </a:lnTo>
                <a:lnTo>
                  <a:pt x="111" y="175"/>
                </a:lnTo>
                <a:lnTo>
                  <a:pt x="112" y="175"/>
                </a:lnTo>
                <a:lnTo>
                  <a:pt x="112" y="175"/>
                </a:lnTo>
                <a:lnTo>
                  <a:pt x="113" y="175"/>
                </a:lnTo>
                <a:lnTo>
                  <a:pt x="113" y="175"/>
                </a:lnTo>
                <a:lnTo>
                  <a:pt x="114" y="175"/>
                </a:lnTo>
                <a:lnTo>
                  <a:pt x="114" y="174"/>
                </a:lnTo>
                <a:lnTo>
                  <a:pt x="115" y="174"/>
                </a:lnTo>
                <a:lnTo>
                  <a:pt x="116" y="172"/>
                </a:lnTo>
                <a:lnTo>
                  <a:pt x="117" y="171"/>
                </a:lnTo>
                <a:lnTo>
                  <a:pt x="117" y="169"/>
                </a:lnTo>
                <a:lnTo>
                  <a:pt x="118" y="166"/>
                </a:lnTo>
                <a:lnTo>
                  <a:pt x="119" y="166"/>
                </a:lnTo>
                <a:lnTo>
                  <a:pt x="119" y="165"/>
                </a:lnTo>
                <a:lnTo>
                  <a:pt x="120" y="165"/>
                </a:lnTo>
                <a:lnTo>
                  <a:pt x="120" y="164"/>
                </a:lnTo>
                <a:lnTo>
                  <a:pt x="122" y="163"/>
                </a:lnTo>
                <a:lnTo>
                  <a:pt x="123" y="162"/>
                </a:lnTo>
                <a:lnTo>
                  <a:pt x="124" y="162"/>
                </a:lnTo>
                <a:lnTo>
                  <a:pt x="125" y="162"/>
                </a:lnTo>
                <a:lnTo>
                  <a:pt x="125" y="161"/>
                </a:lnTo>
                <a:lnTo>
                  <a:pt x="126" y="161"/>
                </a:lnTo>
                <a:lnTo>
                  <a:pt x="128" y="162"/>
                </a:lnTo>
                <a:lnTo>
                  <a:pt x="131" y="162"/>
                </a:lnTo>
                <a:lnTo>
                  <a:pt x="132" y="162"/>
                </a:lnTo>
                <a:lnTo>
                  <a:pt x="135" y="162"/>
                </a:lnTo>
                <a:lnTo>
                  <a:pt x="136" y="162"/>
                </a:lnTo>
                <a:lnTo>
                  <a:pt x="137" y="162"/>
                </a:lnTo>
                <a:lnTo>
                  <a:pt x="139" y="162"/>
                </a:lnTo>
                <a:lnTo>
                  <a:pt x="140" y="161"/>
                </a:lnTo>
                <a:lnTo>
                  <a:pt x="141" y="161"/>
                </a:lnTo>
                <a:lnTo>
                  <a:pt x="143" y="160"/>
                </a:lnTo>
                <a:lnTo>
                  <a:pt x="145" y="158"/>
                </a:lnTo>
                <a:lnTo>
                  <a:pt x="146" y="157"/>
                </a:lnTo>
                <a:lnTo>
                  <a:pt x="147" y="156"/>
                </a:lnTo>
                <a:lnTo>
                  <a:pt x="147" y="155"/>
                </a:lnTo>
                <a:lnTo>
                  <a:pt x="148" y="155"/>
                </a:lnTo>
                <a:lnTo>
                  <a:pt x="149" y="154"/>
                </a:lnTo>
                <a:lnTo>
                  <a:pt x="149" y="152"/>
                </a:lnTo>
                <a:lnTo>
                  <a:pt x="149" y="151"/>
                </a:lnTo>
                <a:lnTo>
                  <a:pt x="150" y="150"/>
                </a:lnTo>
                <a:lnTo>
                  <a:pt x="150" y="149"/>
                </a:lnTo>
                <a:lnTo>
                  <a:pt x="150" y="147"/>
                </a:lnTo>
                <a:lnTo>
                  <a:pt x="150" y="146"/>
                </a:lnTo>
                <a:lnTo>
                  <a:pt x="150" y="144"/>
                </a:lnTo>
                <a:lnTo>
                  <a:pt x="149" y="143"/>
                </a:lnTo>
                <a:lnTo>
                  <a:pt x="149" y="142"/>
                </a:lnTo>
                <a:lnTo>
                  <a:pt x="148" y="140"/>
                </a:lnTo>
                <a:lnTo>
                  <a:pt x="148" y="139"/>
                </a:lnTo>
                <a:lnTo>
                  <a:pt x="146" y="137"/>
                </a:lnTo>
                <a:lnTo>
                  <a:pt x="145" y="134"/>
                </a:lnTo>
                <a:lnTo>
                  <a:pt x="144" y="134"/>
                </a:lnTo>
                <a:lnTo>
                  <a:pt x="143" y="133"/>
                </a:lnTo>
                <a:lnTo>
                  <a:pt x="143" y="132"/>
                </a:lnTo>
                <a:lnTo>
                  <a:pt x="142" y="132"/>
                </a:lnTo>
                <a:lnTo>
                  <a:pt x="141" y="131"/>
                </a:lnTo>
                <a:lnTo>
                  <a:pt x="139" y="130"/>
                </a:lnTo>
                <a:lnTo>
                  <a:pt x="138" y="130"/>
                </a:lnTo>
                <a:lnTo>
                  <a:pt x="134" y="129"/>
                </a:lnTo>
                <a:lnTo>
                  <a:pt x="132" y="128"/>
                </a:lnTo>
                <a:lnTo>
                  <a:pt x="127" y="125"/>
                </a:lnTo>
                <a:lnTo>
                  <a:pt x="126" y="125"/>
                </a:lnTo>
                <a:lnTo>
                  <a:pt x="125" y="124"/>
                </a:lnTo>
                <a:lnTo>
                  <a:pt x="124" y="123"/>
                </a:lnTo>
                <a:lnTo>
                  <a:pt x="124" y="122"/>
                </a:lnTo>
                <a:lnTo>
                  <a:pt x="123" y="121"/>
                </a:lnTo>
                <a:lnTo>
                  <a:pt x="123" y="119"/>
                </a:lnTo>
                <a:lnTo>
                  <a:pt x="122" y="118"/>
                </a:lnTo>
                <a:lnTo>
                  <a:pt x="122" y="116"/>
                </a:lnTo>
                <a:lnTo>
                  <a:pt x="122" y="114"/>
                </a:lnTo>
                <a:lnTo>
                  <a:pt x="122" y="113"/>
                </a:lnTo>
                <a:lnTo>
                  <a:pt x="121" y="111"/>
                </a:lnTo>
                <a:lnTo>
                  <a:pt x="122" y="110"/>
                </a:lnTo>
                <a:lnTo>
                  <a:pt x="122" y="108"/>
                </a:lnTo>
                <a:lnTo>
                  <a:pt x="122" y="107"/>
                </a:lnTo>
                <a:lnTo>
                  <a:pt x="122" y="106"/>
                </a:lnTo>
                <a:lnTo>
                  <a:pt x="123" y="104"/>
                </a:lnTo>
                <a:lnTo>
                  <a:pt x="123" y="103"/>
                </a:lnTo>
                <a:lnTo>
                  <a:pt x="124" y="101"/>
                </a:lnTo>
                <a:lnTo>
                  <a:pt x="124" y="100"/>
                </a:lnTo>
                <a:lnTo>
                  <a:pt x="125" y="99"/>
                </a:lnTo>
                <a:lnTo>
                  <a:pt x="133" y="89"/>
                </a:lnTo>
                <a:lnTo>
                  <a:pt x="134" y="88"/>
                </a:lnTo>
                <a:lnTo>
                  <a:pt x="135" y="87"/>
                </a:lnTo>
                <a:lnTo>
                  <a:pt x="136" y="85"/>
                </a:lnTo>
                <a:lnTo>
                  <a:pt x="137" y="81"/>
                </a:lnTo>
                <a:lnTo>
                  <a:pt x="139" y="78"/>
                </a:lnTo>
                <a:lnTo>
                  <a:pt x="139" y="77"/>
                </a:lnTo>
                <a:lnTo>
                  <a:pt x="140" y="74"/>
                </a:lnTo>
                <a:lnTo>
                  <a:pt x="141" y="74"/>
                </a:lnTo>
                <a:lnTo>
                  <a:pt x="141" y="73"/>
                </a:lnTo>
                <a:lnTo>
                  <a:pt x="142" y="72"/>
                </a:lnTo>
                <a:lnTo>
                  <a:pt x="142" y="71"/>
                </a:lnTo>
                <a:lnTo>
                  <a:pt x="143" y="70"/>
                </a:lnTo>
                <a:lnTo>
                  <a:pt x="144" y="70"/>
                </a:lnTo>
                <a:lnTo>
                  <a:pt x="144" y="69"/>
                </a:lnTo>
                <a:lnTo>
                  <a:pt x="145" y="69"/>
                </a:lnTo>
                <a:lnTo>
                  <a:pt x="147" y="68"/>
                </a:lnTo>
                <a:lnTo>
                  <a:pt x="148" y="68"/>
                </a:lnTo>
                <a:lnTo>
                  <a:pt x="149" y="68"/>
                </a:lnTo>
                <a:lnTo>
                  <a:pt x="150" y="67"/>
                </a:lnTo>
                <a:lnTo>
                  <a:pt x="151" y="68"/>
                </a:lnTo>
                <a:lnTo>
                  <a:pt x="151" y="68"/>
                </a:lnTo>
                <a:lnTo>
                  <a:pt x="153" y="69"/>
                </a:lnTo>
                <a:lnTo>
                  <a:pt x="154" y="69"/>
                </a:lnTo>
                <a:lnTo>
                  <a:pt x="154" y="69"/>
                </a:lnTo>
                <a:lnTo>
                  <a:pt x="155" y="69"/>
                </a:lnTo>
                <a:lnTo>
                  <a:pt x="156" y="70"/>
                </a:lnTo>
                <a:lnTo>
                  <a:pt x="157" y="70"/>
                </a:lnTo>
                <a:lnTo>
                  <a:pt x="158" y="70"/>
                </a:lnTo>
                <a:lnTo>
                  <a:pt x="159" y="69"/>
                </a:lnTo>
                <a:lnTo>
                  <a:pt x="161" y="69"/>
                </a:lnTo>
                <a:lnTo>
                  <a:pt x="162" y="68"/>
                </a:lnTo>
                <a:lnTo>
                  <a:pt x="163" y="68"/>
                </a:lnTo>
                <a:lnTo>
                  <a:pt x="168" y="65"/>
                </a:lnTo>
                <a:lnTo>
                  <a:pt x="170" y="64"/>
                </a:lnTo>
                <a:lnTo>
                  <a:pt x="172" y="63"/>
                </a:lnTo>
                <a:lnTo>
                  <a:pt x="174" y="63"/>
                </a:lnTo>
                <a:lnTo>
                  <a:pt x="177" y="62"/>
                </a:lnTo>
                <a:lnTo>
                  <a:pt x="179" y="61"/>
                </a:lnTo>
                <a:lnTo>
                  <a:pt x="184" y="60"/>
                </a:lnTo>
                <a:lnTo>
                  <a:pt x="186" y="59"/>
                </a:lnTo>
                <a:lnTo>
                  <a:pt x="188" y="59"/>
                </a:lnTo>
                <a:lnTo>
                  <a:pt x="191" y="58"/>
                </a:lnTo>
                <a:lnTo>
                  <a:pt x="193" y="57"/>
                </a:lnTo>
                <a:lnTo>
                  <a:pt x="194" y="57"/>
                </a:lnTo>
                <a:lnTo>
                  <a:pt x="196" y="56"/>
                </a:lnTo>
                <a:lnTo>
                  <a:pt x="198" y="54"/>
                </a:lnTo>
                <a:lnTo>
                  <a:pt x="200" y="53"/>
                </a:lnTo>
                <a:lnTo>
                  <a:pt x="200" y="52"/>
                </a:lnTo>
                <a:lnTo>
                  <a:pt x="201" y="51"/>
                </a:lnTo>
                <a:lnTo>
                  <a:pt x="204" y="48"/>
                </a:lnTo>
                <a:lnTo>
                  <a:pt x="205" y="46"/>
                </a:lnTo>
                <a:lnTo>
                  <a:pt x="206" y="45"/>
                </a:lnTo>
                <a:lnTo>
                  <a:pt x="207" y="44"/>
                </a:lnTo>
                <a:lnTo>
                  <a:pt x="208" y="44"/>
                </a:lnTo>
                <a:lnTo>
                  <a:pt x="209" y="43"/>
                </a:lnTo>
                <a:lnTo>
                  <a:pt x="210" y="43"/>
                </a:lnTo>
                <a:lnTo>
                  <a:pt x="210" y="43"/>
                </a:lnTo>
                <a:lnTo>
                  <a:pt x="213" y="43"/>
                </a:lnTo>
                <a:lnTo>
                  <a:pt x="217" y="43"/>
                </a:lnTo>
                <a:lnTo>
                  <a:pt x="219" y="43"/>
                </a:lnTo>
                <a:lnTo>
                  <a:pt x="220" y="43"/>
                </a:lnTo>
                <a:lnTo>
                  <a:pt x="221" y="43"/>
                </a:lnTo>
                <a:lnTo>
                  <a:pt x="223" y="43"/>
                </a:lnTo>
                <a:lnTo>
                  <a:pt x="224" y="43"/>
                </a:lnTo>
                <a:lnTo>
                  <a:pt x="225" y="42"/>
                </a:lnTo>
                <a:lnTo>
                  <a:pt x="225" y="42"/>
                </a:lnTo>
                <a:lnTo>
                  <a:pt x="226" y="41"/>
                </a:lnTo>
                <a:lnTo>
                  <a:pt x="226" y="40"/>
                </a:lnTo>
                <a:lnTo>
                  <a:pt x="227" y="40"/>
                </a:lnTo>
                <a:lnTo>
                  <a:pt x="227" y="40"/>
                </a:lnTo>
                <a:lnTo>
                  <a:pt x="227" y="39"/>
                </a:lnTo>
                <a:lnTo>
                  <a:pt x="228" y="38"/>
                </a:lnTo>
                <a:lnTo>
                  <a:pt x="228" y="37"/>
                </a:lnTo>
                <a:lnTo>
                  <a:pt x="228" y="37"/>
                </a:lnTo>
                <a:lnTo>
                  <a:pt x="227" y="36"/>
                </a:lnTo>
                <a:lnTo>
                  <a:pt x="227" y="35"/>
                </a:lnTo>
                <a:lnTo>
                  <a:pt x="227" y="34"/>
                </a:lnTo>
                <a:lnTo>
                  <a:pt x="226" y="32"/>
                </a:lnTo>
                <a:lnTo>
                  <a:pt x="225" y="28"/>
                </a:lnTo>
                <a:lnTo>
                  <a:pt x="224" y="27"/>
                </a:lnTo>
                <a:lnTo>
                  <a:pt x="224" y="26"/>
                </a:lnTo>
                <a:lnTo>
                  <a:pt x="224" y="25"/>
                </a:lnTo>
                <a:lnTo>
                  <a:pt x="224" y="24"/>
                </a:lnTo>
                <a:lnTo>
                  <a:pt x="224" y="23"/>
                </a:lnTo>
                <a:lnTo>
                  <a:pt x="225" y="22"/>
                </a:lnTo>
                <a:lnTo>
                  <a:pt x="225" y="22"/>
                </a:lnTo>
                <a:lnTo>
                  <a:pt x="225" y="21"/>
                </a:lnTo>
                <a:lnTo>
                  <a:pt x="226" y="20"/>
                </a:lnTo>
                <a:lnTo>
                  <a:pt x="226" y="19"/>
                </a:lnTo>
                <a:lnTo>
                  <a:pt x="228" y="18"/>
                </a:lnTo>
                <a:lnTo>
                  <a:pt x="229" y="16"/>
                </a:lnTo>
                <a:lnTo>
                  <a:pt x="230" y="15"/>
                </a:lnTo>
                <a:lnTo>
                  <a:pt x="231" y="15"/>
                </a:lnTo>
                <a:lnTo>
                  <a:pt x="232" y="14"/>
                </a:lnTo>
                <a:lnTo>
                  <a:pt x="233" y="14"/>
                </a:lnTo>
                <a:lnTo>
                  <a:pt x="235" y="13"/>
                </a:lnTo>
                <a:lnTo>
                  <a:pt x="236" y="12"/>
                </a:lnTo>
                <a:lnTo>
                  <a:pt x="237" y="12"/>
                </a:lnTo>
                <a:lnTo>
                  <a:pt x="240" y="12"/>
                </a:lnTo>
                <a:lnTo>
                  <a:pt x="241" y="12"/>
                </a:lnTo>
                <a:lnTo>
                  <a:pt x="242" y="11"/>
                </a:lnTo>
                <a:lnTo>
                  <a:pt x="243" y="11"/>
                </a:lnTo>
                <a:lnTo>
                  <a:pt x="244" y="10"/>
                </a:lnTo>
                <a:lnTo>
                  <a:pt x="245" y="10"/>
                </a:lnTo>
                <a:lnTo>
                  <a:pt x="246" y="9"/>
                </a:lnTo>
                <a:lnTo>
                  <a:pt x="249" y="7"/>
                </a:lnTo>
                <a:lnTo>
                  <a:pt x="252" y="4"/>
                </a:lnTo>
                <a:lnTo>
                  <a:pt x="253" y="3"/>
                </a:lnTo>
                <a:lnTo>
                  <a:pt x="254" y="3"/>
                </a:lnTo>
                <a:lnTo>
                  <a:pt x="255" y="2"/>
                </a:lnTo>
                <a:lnTo>
                  <a:pt x="256" y="1"/>
                </a:lnTo>
                <a:lnTo>
                  <a:pt x="256" y="0"/>
                </a:lnTo>
                <a:lnTo>
                  <a:pt x="262" y="4"/>
                </a:lnTo>
              </a:path>
            </a:pathLst>
          </a:custGeom>
          <a:noFill/>
          <a:ln w="26988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443" name="Freeform 284">
            <a:extLst>
              <a:ext uri="{FF2B5EF4-FFF2-40B4-BE49-F238E27FC236}">
                <a16:creationId xmlns:a16="http://schemas.microsoft.com/office/drawing/2014/main" id="{9172B8BA-CE71-41AF-9D2B-55C81C813F10}"/>
              </a:ext>
            </a:extLst>
          </p:cNvPr>
          <p:cNvSpPr>
            <a:spLocks/>
          </p:cNvSpPr>
          <p:nvPr/>
        </p:nvSpPr>
        <p:spPr bwMode="auto">
          <a:xfrm>
            <a:off x="8859262" y="2446217"/>
            <a:ext cx="928351" cy="669513"/>
          </a:xfrm>
          <a:custGeom>
            <a:avLst/>
            <a:gdLst>
              <a:gd name="T0" fmla="*/ 482 w 911"/>
              <a:gd name="T1" fmla="*/ 2 h 657"/>
              <a:gd name="T2" fmla="*/ 532 w 911"/>
              <a:gd name="T3" fmla="*/ 24 h 657"/>
              <a:gd name="T4" fmla="*/ 510 w 911"/>
              <a:gd name="T5" fmla="*/ 45 h 657"/>
              <a:gd name="T6" fmla="*/ 540 w 911"/>
              <a:gd name="T7" fmla="*/ 65 h 657"/>
              <a:gd name="T8" fmla="*/ 544 w 911"/>
              <a:gd name="T9" fmla="*/ 123 h 657"/>
              <a:gd name="T10" fmla="*/ 553 w 911"/>
              <a:gd name="T11" fmla="*/ 154 h 657"/>
              <a:gd name="T12" fmla="*/ 581 w 911"/>
              <a:gd name="T13" fmla="*/ 123 h 657"/>
              <a:gd name="T14" fmla="*/ 572 w 911"/>
              <a:gd name="T15" fmla="*/ 88 h 657"/>
              <a:gd name="T16" fmla="*/ 611 w 911"/>
              <a:gd name="T17" fmla="*/ 108 h 657"/>
              <a:gd name="T18" fmla="*/ 636 w 911"/>
              <a:gd name="T19" fmla="*/ 150 h 657"/>
              <a:gd name="T20" fmla="*/ 642 w 911"/>
              <a:gd name="T21" fmla="*/ 172 h 657"/>
              <a:gd name="T22" fmla="*/ 685 w 911"/>
              <a:gd name="T23" fmla="*/ 207 h 657"/>
              <a:gd name="T24" fmla="*/ 692 w 911"/>
              <a:gd name="T25" fmla="*/ 282 h 657"/>
              <a:gd name="T26" fmla="*/ 710 w 911"/>
              <a:gd name="T27" fmla="*/ 300 h 657"/>
              <a:gd name="T28" fmla="*/ 678 w 911"/>
              <a:gd name="T29" fmla="*/ 342 h 657"/>
              <a:gd name="T30" fmla="*/ 713 w 911"/>
              <a:gd name="T31" fmla="*/ 349 h 657"/>
              <a:gd name="T32" fmla="*/ 733 w 911"/>
              <a:gd name="T33" fmla="*/ 382 h 657"/>
              <a:gd name="T34" fmla="*/ 782 w 911"/>
              <a:gd name="T35" fmla="*/ 404 h 657"/>
              <a:gd name="T36" fmla="*/ 818 w 911"/>
              <a:gd name="T37" fmla="*/ 431 h 657"/>
              <a:gd name="T38" fmla="*/ 864 w 911"/>
              <a:gd name="T39" fmla="*/ 441 h 657"/>
              <a:gd name="T40" fmla="*/ 908 w 911"/>
              <a:gd name="T41" fmla="*/ 491 h 657"/>
              <a:gd name="T42" fmla="*/ 868 w 911"/>
              <a:gd name="T43" fmla="*/ 519 h 657"/>
              <a:gd name="T44" fmla="*/ 827 w 911"/>
              <a:gd name="T45" fmla="*/ 507 h 657"/>
              <a:gd name="T46" fmla="*/ 777 w 911"/>
              <a:gd name="T47" fmla="*/ 516 h 657"/>
              <a:gd name="T48" fmla="*/ 714 w 911"/>
              <a:gd name="T49" fmla="*/ 491 h 657"/>
              <a:gd name="T50" fmla="*/ 661 w 911"/>
              <a:gd name="T51" fmla="*/ 554 h 657"/>
              <a:gd name="T52" fmla="*/ 618 w 911"/>
              <a:gd name="T53" fmla="*/ 646 h 657"/>
              <a:gd name="T54" fmla="*/ 600 w 911"/>
              <a:gd name="T55" fmla="*/ 630 h 657"/>
              <a:gd name="T56" fmla="*/ 574 w 911"/>
              <a:gd name="T57" fmla="*/ 597 h 657"/>
              <a:gd name="T58" fmla="*/ 509 w 911"/>
              <a:gd name="T59" fmla="*/ 585 h 657"/>
              <a:gd name="T60" fmla="*/ 486 w 911"/>
              <a:gd name="T61" fmla="*/ 559 h 657"/>
              <a:gd name="T62" fmla="*/ 432 w 911"/>
              <a:gd name="T63" fmla="*/ 540 h 657"/>
              <a:gd name="T64" fmla="*/ 385 w 911"/>
              <a:gd name="T65" fmla="*/ 568 h 657"/>
              <a:gd name="T66" fmla="*/ 346 w 911"/>
              <a:gd name="T67" fmla="*/ 586 h 657"/>
              <a:gd name="T68" fmla="*/ 259 w 911"/>
              <a:gd name="T69" fmla="*/ 583 h 657"/>
              <a:gd name="T70" fmla="*/ 182 w 911"/>
              <a:gd name="T71" fmla="*/ 546 h 657"/>
              <a:gd name="T72" fmla="*/ 157 w 911"/>
              <a:gd name="T73" fmla="*/ 524 h 657"/>
              <a:gd name="T74" fmla="*/ 132 w 911"/>
              <a:gd name="T75" fmla="*/ 505 h 657"/>
              <a:gd name="T76" fmla="*/ 89 w 911"/>
              <a:gd name="T77" fmla="*/ 512 h 657"/>
              <a:gd name="T78" fmla="*/ 13 w 911"/>
              <a:gd name="T79" fmla="*/ 484 h 657"/>
              <a:gd name="T80" fmla="*/ 12 w 911"/>
              <a:gd name="T81" fmla="*/ 459 h 657"/>
              <a:gd name="T82" fmla="*/ 36 w 911"/>
              <a:gd name="T83" fmla="*/ 454 h 657"/>
              <a:gd name="T84" fmla="*/ 70 w 911"/>
              <a:gd name="T85" fmla="*/ 443 h 657"/>
              <a:gd name="T86" fmla="*/ 108 w 911"/>
              <a:gd name="T87" fmla="*/ 426 h 657"/>
              <a:gd name="T88" fmla="*/ 148 w 911"/>
              <a:gd name="T89" fmla="*/ 398 h 657"/>
              <a:gd name="T90" fmla="*/ 176 w 911"/>
              <a:gd name="T91" fmla="*/ 384 h 657"/>
              <a:gd name="T92" fmla="*/ 211 w 911"/>
              <a:gd name="T93" fmla="*/ 391 h 657"/>
              <a:gd name="T94" fmla="*/ 256 w 911"/>
              <a:gd name="T95" fmla="*/ 382 h 657"/>
              <a:gd name="T96" fmla="*/ 292 w 911"/>
              <a:gd name="T97" fmla="*/ 360 h 657"/>
              <a:gd name="T98" fmla="*/ 288 w 911"/>
              <a:gd name="T99" fmla="*/ 328 h 657"/>
              <a:gd name="T100" fmla="*/ 297 w 911"/>
              <a:gd name="T101" fmla="*/ 305 h 657"/>
              <a:gd name="T102" fmla="*/ 301 w 911"/>
              <a:gd name="T103" fmla="*/ 276 h 657"/>
              <a:gd name="T104" fmla="*/ 315 w 911"/>
              <a:gd name="T105" fmla="*/ 245 h 657"/>
              <a:gd name="T106" fmla="*/ 317 w 911"/>
              <a:gd name="T107" fmla="*/ 210 h 657"/>
              <a:gd name="T108" fmla="*/ 306 w 911"/>
              <a:gd name="T109" fmla="*/ 196 h 657"/>
              <a:gd name="T110" fmla="*/ 302 w 911"/>
              <a:gd name="T111" fmla="*/ 147 h 657"/>
              <a:gd name="T112" fmla="*/ 333 w 911"/>
              <a:gd name="T113" fmla="*/ 124 h 657"/>
              <a:gd name="T114" fmla="*/ 338 w 911"/>
              <a:gd name="T115" fmla="*/ 109 h 657"/>
              <a:gd name="T116" fmla="*/ 356 w 911"/>
              <a:gd name="T117" fmla="*/ 106 h 657"/>
              <a:gd name="T118" fmla="*/ 357 w 911"/>
              <a:gd name="T119" fmla="*/ 87 h 657"/>
              <a:gd name="T120" fmla="*/ 355 w 911"/>
              <a:gd name="T121" fmla="*/ 56 h 657"/>
              <a:gd name="T122" fmla="*/ 371 w 911"/>
              <a:gd name="T123" fmla="*/ 27 h 657"/>
              <a:gd name="T124" fmla="*/ 415 w 911"/>
              <a:gd name="T125" fmla="*/ 26 h 6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911" h="657">
                <a:moveTo>
                  <a:pt x="430" y="0"/>
                </a:moveTo>
                <a:lnTo>
                  <a:pt x="431" y="0"/>
                </a:lnTo>
                <a:lnTo>
                  <a:pt x="431" y="0"/>
                </a:lnTo>
                <a:lnTo>
                  <a:pt x="433" y="1"/>
                </a:lnTo>
                <a:lnTo>
                  <a:pt x="437" y="2"/>
                </a:lnTo>
                <a:lnTo>
                  <a:pt x="439" y="2"/>
                </a:lnTo>
                <a:lnTo>
                  <a:pt x="442" y="3"/>
                </a:lnTo>
                <a:lnTo>
                  <a:pt x="446" y="3"/>
                </a:lnTo>
                <a:lnTo>
                  <a:pt x="448" y="3"/>
                </a:lnTo>
                <a:lnTo>
                  <a:pt x="450" y="3"/>
                </a:lnTo>
                <a:lnTo>
                  <a:pt x="452" y="2"/>
                </a:lnTo>
                <a:lnTo>
                  <a:pt x="456" y="1"/>
                </a:lnTo>
                <a:lnTo>
                  <a:pt x="457" y="1"/>
                </a:lnTo>
                <a:lnTo>
                  <a:pt x="458" y="1"/>
                </a:lnTo>
                <a:lnTo>
                  <a:pt x="459" y="1"/>
                </a:lnTo>
                <a:lnTo>
                  <a:pt x="461" y="1"/>
                </a:lnTo>
                <a:lnTo>
                  <a:pt x="463" y="1"/>
                </a:lnTo>
                <a:lnTo>
                  <a:pt x="466" y="3"/>
                </a:lnTo>
                <a:lnTo>
                  <a:pt x="467" y="3"/>
                </a:lnTo>
                <a:lnTo>
                  <a:pt x="468" y="3"/>
                </a:lnTo>
                <a:lnTo>
                  <a:pt x="469" y="3"/>
                </a:lnTo>
                <a:lnTo>
                  <a:pt x="470" y="3"/>
                </a:lnTo>
                <a:lnTo>
                  <a:pt x="474" y="2"/>
                </a:lnTo>
                <a:lnTo>
                  <a:pt x="476" y="2"/>
                </a:lnTo>
                <a:lnTo>
                  <a:pt x="477" y="2"/>
                </a:lnTo>
                <a:lnTo>
                  <a:pt x="479" y="2"/>
                </a:lnTo>
                <a:lnTo>
                  <a:pt x="482" y="2"/>
                </a:lnTo>
                <a:lnTo>
                  <a:pt x="486" y="3"/>
                </a:lnTo>
                <a:lnTo>
                  <a:pt x="487" y="3"/>
                </a:lnTo>
                <a:lnTo>
                  <a:pt x="489" y="3"/>
                </a:lnTo>
                <a:lnTo>
                  <a:pt x="491" y="4"/>
                </a:lnTo>
                <a:lnTo>
                  <a:pt x="493" y="4"/>
                </a:lnTo>
                <a:lnTo>
                  <a:pt x="495" y="5"/>
                </a:lnTo>
                <a:lnTo>
                  <a:pt x="496" y="6"/>
                </a:lnTo>
                <a:lnTo>
                  <a:pt x="500" y="8"/>
                </a:lnTo>
                <a:lnTo>
                  <a:pt x="510" y="12"/>
                </a:lnTo>
                <a:lnTo>
                  <a:pt x="512" y="13"/>
                </a:lnTo>
                <a:lnTo>
                  <a:pt x="514" y="14"/>
                </a:lnTo>
                <a:lnTo>
                  <a:pt x="517" y="15"/>
                </a:lnTo>
                <a:lnTo>
                  <a:pt x="519" y="16"/>
                </a:lnTo>
                <a:lnTo>
                  <a:pt x="522" y="17"/>
                </a:lnTo>
                <a:lnTo>
                  <a:pt x="524" y="18"/>
                </a:lnTo>
                <a:lnTo>
                  <a:pt x="526" y="18"/>
                </a:lnTo>
                <a:lnTo>
                  <a:pt x="528" y="18"/>
                </a:lnTo>
                <a:lnTo>
                  <a:pt x="530" y="19"/>
                </a:lnTo>
                <a:lnTo>
                  <a:pt x="532" y="19"/>
                </a:lnTo>
                <a:lnTo>
                  <a:pt x="534" y="18"/>
                </a:lnTo>
                <a:lnTo>
                  <a:pt x="534" y="18"/>
                </a:lnTo>
                <a:lnTo>
                  <a:pt x="535" y="18"/>
                </a:lnTo>
                <a:lnTo>
                  <a:pt x="534" y="19"/>
                </a:lnTo>
                <a:lnTo>
                  <a:pt x="534" y="20"/>
                </a:lnTo>
                <a:lnTo>
                  <a:pt x="533" y="21"/>
                </a:lnTo>
                <a:lnTo>
                  <a:pt x="533" y="22"/>
                </a:lnTo>
                <a:lnTo>
                  <a:pt x="532" y="24"/>
                </a:lnTo>
                <a:lnTo>
                  <a:pt x="531" y="28"/>
                </a:lnTo>
                <a:lnTo>
                  <a:pt x="531" y="29"/>
                </a:lnTo>
                <a:lnTo>
                  <a:pt x="531" y="29"/>
                </a:lnTo>
                <a:lnTo>
                  <a:pt x="530" y="30"/>
                </a:lnTo>
                <a:lnTo>
                  <a:pt x="530" y="31"/>
                </a:lnTo>
                <a:lnTo>
                  <a:pt x="529" y="31"/>
                </a:lnTo>
                <a:lnTo>
                  <a:pt x="529" y="32"/>
                </a:lnTo>
                <a:lnTo>
                  <a:pt x="528" y="32"/>
                </a:lnTo>
                <a:lnTo>
                  <a:pt x="527" y="32"/>
                </a:lnTo>
                <a:lnTo>
                  <a:pt x="526" y="32"/>
                </a:lnTo>
                <a:lnTo>
                  <a:pt x="525" y="32"/>
                </a:lnTo>
                <a:lnTo>
                  <a:pt x="524" y="32"/>
                </a:lnTo>
                <a:lnTo>
                  <a:pt x="518" y="31"/>
                </a:lnTo>
                <a:lnTo>
                  <a:pt x="514" y="30"/>
                </a:lnTo>
                <a:lnTo>
                  <a:pt x="513" y="30"/>
                </a:lnTo>
                <a:lnTo>
                  <a:pt x="512" y="30"/>
                </a:lnTo>
                <a:lnTo>
                  <a:pt x="512" y="31"/>
                </a:lnTo>
                <a:lnTo>
                  <a:pt x="511" y="31"/>
                </a:lnTo>
                <a:lnTo>
                  <a:pt x="511" y="32"/>
                </a:lnTo>
                <a:lnTo>
                  <a:pt x="511" y="33"/>
                </a:lnTo>
                <a:lnTo>
                  <a:pt x="510" y="34"/>
                </a:lnTo>
                <a:lnTo>
                  <a:pt x="510" y="36"/>
                </a:lnTo>
                <a:lnTo>
                  <a:pt x="510" y="37"/>
                </a:lnTo>
                <a:lnTo>
                  <a:pt x="510" y="38"/>
                </a:lnTo>
                <a:lnTo>
                  <a:pt x="510" y="42"/>
                </a:lnTo>
                <a:lnTo>
                  <a:pt x="510" y="43"/>
                </a:lnTo>
                <a:lnTo>
                  <a:pt x="510" y="45"/>
                </a:lnTo>
                <a:lnTo>
                  <a:pt x="510" y="48"/>
                </a:lnTo>
                <a:lnTo>
                  <a:pt x="510" y="50"/>
                </a:lnTo>
                <a:lnTo>
                  <a:pt x="510" y="51"/>
                </a:lnTo>
                <a:lnTo>
                  <a:pt x="511" y="51"/>
                </a:lnTo>
                <a:lnTo>
                  <a:pt x="511" y="52"/>
                </a:lnTo>
                <a:lnTo>
                  <a:pt x="511" y="53"/>
                </a:lnTo>
                <a:lnTo>
                  <a:pt x="512" y="53"/>
                </a:lnTo>
                <a:lnTo>
                  <a:pt x="512" y="54"/>
                </a:lnTo>
                <a:lnTo>
                  <a:pt x="513" y="54"/>
                </a:lnTo>
                <a:lnTo>
                  <a:pt x="514" y="54"/>
                </a:lnTo>
                <a:lnTo>
                  <a:pt x="518" y="56"/>
                </a:lnTo>
                <a:lnTo>
                  <a:pt x="522" y="57"/>
                </a:lnTo>
                <a:lnTo>
                  <a:pt x="528" y="58"/>
                </a:lnTo>
                <a:lnTo>
                  <a:pt x="531" y="59"/>
                </a:lnTo>
                <a:lnTo>
                  <a:pt x="533" y="60"/>
                </a:lnTo>
                <a:lnTo>
                  <a:pt x="535" y="60"/>
                </a:lnTo>
                <a:lnTo>
                  <a:pt x="538" y="60"/>
                </a:lnTo>
                <a:lnTo>
                  <a:pt x="541" y="61"/>
                </a:lnTo>
                <a:lnTo>
                  <a:pt x="542" y="61"/>
                </a:lnTo>
                <a:lnTo>
                  <a:pt x="542" y="61"/>
                </a:lnTo>
                <a:lnTo>
                  <a:pt x="543" y="62"/>
                </a:lnTo>
                <a:lnTo>
                  <a:pt x="543" y="62"/>
                </a:lnTo>
                <a:lnTo>
                  <a:pt x="543" y="62"/>
                </a:lnTo>
                <a:lnTo>
                  <a:pt x="543" y="63"/>
                </a:lnTo>
                <a:lnTo>
                  <a:pt x="542" y="63"/>
                </a:lnTo>
                <a:lnTo>
                  <a:pt x="541" y="64"/>
                </a:lnTo>
                <a:lnTo>
                  <a:pt x="540" y="65"/>
                </a:lnTo>
                <a:lnTo>
                  <a:pt x="539" y="66"/>
                </a:lnTo>
                <a:lnTo>
                  <a:pt x="538" y="67"/>
                </a:lnTo>
                <a:lnTo>
                  <a:pt x="537" y="68"/>
                </a:lnTo>
                <a:lnTo>
                  <a:pt x="536" y="71"/>
                </a:lnTo>
                <a:lnTo>
                  <a:pt x="535" y="73"/>
                </a:lnTo>
                <a:lnTo>
                  <a:pt x="532" y="77"/>
                </a:lnTo>
                <a:lnTo>
                  <a:pt x="531" y="78"/>
                </a:lnTo>
                <a:lnTo>
                  <a:pt x="531" y="80"/>
                </a:lnTo>
                <a:lnTo>
                  <a:pt x="530" y="82"/>
                </a:lnTo>
                <a:lnTo>
                  <a:pt x="530" y="84"/>
                </a:lnTo>
                <a:lnTo>
                  <a:pt x="530" y="86"/>
                </a:lnTo>
                <a:lnTo>
                  <a:pt x="530" y="88"/>
                </a:lnTo>
                <a:lnTo>
                  <a:pt x="531" y="90"/>
                </a:lnTo>
                <a:lnTo>
                  <a:pt x="531" y="92"/>
                </a:lnTo>
                <a:lnTo>
                  <a:pt x="532" y="97"/>
                </a:lnTo>
                <a:lnTo>
                  <a:pt x="534" y="102"/>
                </a:lnTo>
                <a:lnTo>
                  <a:pt x="535" y="106"/>
                </a:lnTo>
                <a:lnTo>
                  <a:pt x="536" y="108"/>
                </a:lnTo>
                <a:lnTo>
                  <a:pt x="536" y="109"/>
                </a:lnTo>
                <a:lnTo>
                  <a:pt x="537" y="110"/>
                </a:lnTo>
                <a:lnTo>
                  <a:pt x="538" y="112"/>
                </a:lnTo>
                <a:lnTo>
                  <a:pt x="541" y="116"/>
                </a:lnTo>
                <a:lnTo>
                  <a:pt x="542" y="117"/>
                </a:lnTo>
                <a:lnTo>
                  <a:pt x="542" y="119"/>
                </a:lnTo>
                <a:lnTo>
                  <a:pt x="543" y="120"/>
                </a:lnTo>
                <a:lnTo>
                  <a:pt x="544" y="122"/>
                </a:lnTo>
                <a:lnTo>
                  <a:pt x="544" y="123"/>
                </a:lnTo>
                <a:lnTo>
                  <a:pt x="544" y="124"/>
                </a:lnTo>
                <a:lnTo>
                  <a:pt x="544" y="125"/>
                </a:lnTo>
                <a:lnTo>
                  <a:pt x="544" y="126"/>
                </a:lnTo>
                <a:lnTo>
                  <a:pt x="543" y="126"/>
                </a:lnTo>
                <a:lnTo>
                  <a:pt x="543" y="127"/>
                </a:lnTo>
                <a:lnTo>
                  <a:pt x="542" y="128"/>
                </a:lnTo>
                <a:lnTo>
                  <a:pt x="540" y="130"/>
                </a:lnTo>
                <a:lnTo>
                  <a:pt x="539" y="131"/>
                </a:lnTo>
                <a:lnTo>
                  <a:pt x="538" y="132"/>
                </a:lnTo>
                <a:lnTo>
                  <a:pt x="538" y="133"/>
                </a:lnTo>
                <a:lnTo>
                  <a:pt x="537" y="134"/>
                </a:lnTo>
                <a:lnTo>
                  <a:pt x="537" y="135"/>
                </a:lnTo>
                <a:lnTo>
                  <a:pt x="537" y="136"/>
                </a:lnTo>
                <a:lnTo>
                  <a:pt x="536" y="137"/>
                </a:lnTo>
                <a:lnTo>
                  <a:pt x="536" y="138"/>
                </a:lnTo>
                <a:lnTo>
                  <a:pt x="536" y="139"/>
                </a:lnTo>
                <a:lnTo>
                  <a:pt x="537" y="140"/>
                </a:lnTo>
                <a:lnTo>
                  <a:pt x="537" y="140"/>
                </a:lnTo>
                <a:lnTo>
                  <a:pt x="538" y="141"/>
                </a:lnTo>
                <a:lnTo>
                  <a:pt x="538" y="142"/>
                </a:lnTo>
                <a:lnTo>
                  <a:pt x="540" y="144"/>
                </a:lnTo>
                <a:lnTo>
                  <a:pt x="541" y="145"/>
                </a:lnTo>
                <a:lnTo>
                  <a:pt x="542" y="146"/>
                </a:lnTo>
                <a:lnTo>
                  <a:pt x="544" y="148"/>
                </a:lnTo>
                <a:lnTo>
                  <a:pt x="549" y="151"/>
                </a:lnTo>
                <a:lnTo>
                  <a:pt x="551" y="153"/>
                </a:lnTo>
                <a:lnTo>
                  <a:pt x="553" y="154"/>
                </a:lnTo>
                <a:lnTo>
                  <a:pt x="556" y="155"/>
                </a:lnTo>
                <a:lnTo>
                  <a:pt x="558" y="155"/>
                </a:lnTo>
                <a:lnTo>
                  <a:pt x="559" y="156"/>
                </a:lnTo>
                <a:lnTo>
                  <a:pt x="561" y="156"/>
                </a:lnTo>
                <a:lnTo>
                  <a:pt x="562" y="155"/>
                </a:lnTo>
                <a:lnTo>
                  <a:pt x="563" y="155"/>
                </a:lnTo>
                <a:lnTo>
                  <a:pt x="564" y="154"/>
                </a:lnTo>
                <a:lnTo>
                  <a:pt x="566" y="153"/>
                </a:lnTo>
                <a:lnTo>
                  <a:pt x="568" y="152"/>
                </a:lnTo>
                <a:lnTo>
                  <a:pt x="570" y="150"/>
                </a:lnTo>
                <a:lnTo>
                  <a:pt x="571" y="148"/>
                </a:lnTo>
                <a:lnTo>
                  <a:pt x="572" y="147"/>
                </a:lnTo>
                <a:lnTo>
                  <a:pt x="573" y="146"/>
                </a:lnTo>
                <a:lnTo>
                  <a:pt x="574" y="144"/>
                </a:lnTo>
                <a:lnTo>
                  <a:pt x="575" y="142"/>
                </a:lnTo>
                <a:lnTo>
                  <a:pt x="576" y="138"/>
                </a:lnTo>
                <a:lnTo>
                  <a:pt x="578" y="135"/>
                </a:lnTo>
                <a:lnTo>
                  <a:pt x="579" y="133"/>
                </a:lnTo>
                <a:lnTo>
                  <a:pt x="581" y="131"/>
                </a:lnTo>
                <a:lnTo>
                  <a:pt x="581" y="129"/>
                </a:lnTo>
                <a:lnTo>
                  <a:pt x="582" y="129"/>
                </a:lnTo>
                <a:lnTo>
                  <a:pt x="582" y="128"/>
                </a:lnTo>
                <a:lnTo>
                  <a:pt x="582" y="127"/>
                </a:lnTo>
                <a:lnTo>
                  <a:pt x="582" y="126"/>
                </a:lnTo>
                <a:lnTo>
                  <a:pt x="582" y="125"/>
                </a:lnTo>
                <a:lnTo>
                  <a:pt x="581" y="124"/>
                </a:lnTo>
                <a:lnTo>
                  <a:pt x="581" y="123"/>
                </a:lnTo>
                <a:lnTo>
                  <a:pt x="581" y="122"/>
                </a:lnTo>
                <a:lnTo>
                  <a:pt x="580" y="120"/>
                </a:lnTo>
                <a:lnTo>
                  <a:pt x="578" y="117"/>
                </a:lnTo>
                <a:lnTo>
                  <a:pt x="578" y="117"/>
                </a:lnTo>
                <a:lnTo>
                  <a:pt x="577" y="115"/>
                </a:lnTo>
                <a:lnTo>
                  <a:pt x="576" y="113"/>
                </a:lnTo>
                <a:lnTo>
                  <a:pt x="576" y="112"/>
                </a:lnTo>
                <a:lnTo>
                  <a:pt x="576" y="111"/>
                </a:lnTo>
                <a:lnTo>
                  <a:pt x="575" y="110"/>
                </a:lnTo>
                <a:lnTo>
                  <a:pt x="574" y="109"/>
                </a:lnTo>
                <a:lnTo>
                  <a:pt x="567" y="102"/>
                </a:lnTo>
                <a:lnTo>
                  <a:pt x="566" y="101"/>
                </a:lnTo>
                <a:lnTo>
                  <a:pt x="566" y="101"/>
                </a:lnTo>
                <a:lnTo>
                  <a:pt x="565" y="100"/>
                </a:lnTo>
                <a:lnTo>
                  <a:pt x="565" y="99"/>
                </a:lnTo>
                <a:lnTo>
                  <a:pt x="564" y="98"/>
                </a:lnTo>
                <a:lnTo>
                  <a:pt x="564" y="97"/>
                </a:lnTo>
                <a:lnTo>
                  <a:pt x="563" y="96"/>
                </a:lnTo>
                <a:lnTo>
                  <a:pt x="563" y="96"/>
                </a:lnTo>
                <a:lnTo>
                  <a:pt x="563" y="96"/>
                </a:lnTo>
                <a:lnTo>
                  <a:pt x="564" y="95"/>
                </a:lnTo>
                <a:lnTo>
                  <a:pt x="564" y="95"/>
                </a:lnTo>
                <a:lnTo>
                  <a:pt x="564" y="94"/>
                </a:lnTo>
                <a:lnTo>
                  <a:pt x="566" y="92"/>
                </a:lnTo>
                <a:lnTo>
                  <a:pt x="568" y="90"/>
                </a:lnTo>
                <a:lnTo>
                  <a:pt x="570" y="89"/>
                </a:lnTo>
                <a:lnTo>
                  <a:pt x="572" y="88"/>
                </a:lnTo>
                <a:lnTo>
                  <a:pt x="575" y="86"/>
                </a:lnTo>
                <a:lnTo>
                  <a:pt x="577" y="85"/>
                </a:lnTo>
                <a:lnTo>
                  <a:pt x="579" y="85"/>
                </a:lnTo>
                <a:lnTo>
                  <a:pt x="580" y="84"/>
                </a:lnTo>
                <a:lnTo>
                  <a:pt x="582" y="84"/>
                </a:lnTo>
                <a:lnTo>
                  <a:pt x="583" y="84"/>
                </a:lnTo>
                <a:lnTo>
                  <a:pt x="585" y="84"/>
                </a:lnTo>
                <a:lnTo>
                  <a:pt x="587" y="85"/>
                </a:lnTo>
                <a:lnTo>
                  <a:pt x="591" y="86"/>
                </a:lnTo>
                <a:lnTo>
                  <a:pt x="593" y="87"/>
                </a:lnTo>
                <a:lnTo>
                  <a:pt x="594" y="87"/>
                </a:lnTo>
                <a:lnTo>
                  <a:pt x="595" y="87"/>
                </a:lnTo>
                <a:lnTo>
                  <a:pt x="596" y="88"/>
                </a:lnTo>
                <a:lnTo>
                  <a:pt x="597" y="89"/>
                </a:lnTo>
                <a:lnTo>
                  <a:pt x="598" y="90"/>
                </a:lnTo>
                <a:lnTo>
                  <a:pt x="600" y="92"/>
                </a:lnTo>
                <a:lnTo>
                  <a:pt x="601" y="94"/>
                </a:lnTo>
                <a:lnTo>
                  <a:pt x="601" y="94"/>
                </a:lnTo>
                <a:lnTo>
                  <a:pt x="602" y="97"/>
                </a:lnTo>
                <a:lnTo>
                  <a:pt x="604" y="99"/>
                </a:lnTo>
                <a:lnTo>
                  <a:pt x="605" y="100"/>
                </a:lnTo>
                <a:lnTo>
                  <a:pt x="607" y="103"/>
                </a:lnTo>
                <a:lnTo>
                  <a:pt x="608" y="104"/>
                </a:lnTo>
                <a:lnTo>
                  <a:pt x="608" y="105"/>
                </a:lnTo>
                <a:lnTo>
                  <a:pt x="609" y="107"/>
                </a:lnTo>
                <a:lnTo>
                  <a:pt x="610" y="107"/>
                </a:lnTo>
                <a:lnTo>
                  <a:pt x="611" y="108"/>
                </a:lnTo>
                <a:lnTo>
                  <a:pt x="612" y="110"/>
                </a:lnTo>
                <a:lnTo>
                  <a:pt x="613" y="111"/>
                </a:lnTo>
                <a:lnTo>
                  <a:pt x="613" y="113"/>
                </a:lnTo>
                <a:lnTo>
                  <a:pt x="614" y="114"/>
                </a:lnTo>
                <a:lnTo>
                  <a:pt x="615" y="118"/>
                </a:lnTo>
                <a:lnTo>
                  <a:pt x="617" y="123"/>
                </a:lnTo>
                <a:lnTo>
                  <a:pt x="618" y="127"/>
                </a:lnTo>
                <a:lnTo>
                  <a:pt x="618" y="128"/>
                </a:lnTo>
                <a:lnTo>
                  <a:pt x="619" y="129"/>
                </a:lnTo>
                <a:lnTo>
                  <a:pt x="620" y="130"/>
                </a:lnTo>
                <a:lnTo>
                  <a:pt x="620" y="131"/>
                </a:lnTo>
                <a:lnTo>
                  <a:pt x="621" y="132"/>
                </a:lnTo>
                <a:lnTo>
                  <a:pt x="624" y="135"/>
                </a:lnTo>
                <a:lnTo>
                  <a:pt x="625" y="135"/>
                </a:lnTo>
                <a:lnTo>
                  <a:pt x="625" y="136"/>
                </a:lnTo>
                <a:lnTo>
                  <a:pt x="626" y="137"/>
                </a:lnTo>
                <a:lnTo>
                  <a:pt x="626" y="138"/>
                </a:lnTo>
                <a:lnTo>
                  <a:pt x="628" y="141"/>
                </a:lnTo>
                <a:lnTo>
                  <a:pt x="629" y="143"/>
                </a:lnTo>
                <a:lnTo>
                  <a:pt x="629" y="144"/>
                </a:lnTo>
                <a:lnTo>
                  <a:pt x="631" y="145"/>
                </a:lnTo>
                <a:lnTo>
                  <a:pt x="632" y="147"/>
                </a:lnTo>
                <a:lnTo>
                  <a:pt x="633" y="148"/>
                </a:lnTo>
                <a:lnTo>
                  <a:pt x="634" y="149"/>
                </a:lnTo>
                <a:lnTo>
                  <a:pt x="634" y="149"/>
                </a:lnTo>
                <a:lnTo>
                  <a:pt x="635" y="150"/>
                </a:lnTo>
                <a:lnTo>
                  <a:pt x="636" y="150"/>
                </a:lnTo>
                <a:lnTo>
                  <a:pt x="636" y="150"/>
                </a:lnTo>
                <a:lnTo>
                  <a:pt x="637" y="151"/>
                </a:lnTo>
                <a:lnTo>
                  <a:pt x="637" y="151"/>
                </a:lnTo>
                <a:lnTo>
                  <a:pt x="638" y="151"/>
                </a:lnTo>
                <a:lnTo>
                  <a:pt x="639" y="150"/>
                </a:lnTo>
                <a:lnTo>
                  <a:pt x="639" y="150"/>
                </a:lnTo>
                <a:lnTo>
                  <a:pt x="640" y="150"/>
                </a:lnTo>
                <a:lnTo>
                  <a:pt x="640" y="149"/>
                </a:lnTo>
                <a:lnTo>
                  <a:pt x="641" y="147"/>
                </a:lnTo>
                <a:lnTo>
                  <a:pt x="642" y="146"/>
                </a:lnTo>
                <a:lnTo>
                  <a:pt x="642" y="146"/>
                </a:lnTo>
                <a:lnTo>
                  <a:pt x="643" y="146"/>
                </a:lnTo>
                <a:lnTo>
                  <a:pt x="643" y="146"/>
                </a:lnTo>
                <a:lnTo>
                  <a:pt x="644" y="146"/>
                </a:lnTo>
                <a:lnTo>
                  <a:pt x="644" y="146"/>
                </a:lnTo>
                <a:lnTo>
                  <a:pt x="644" y="147"/>
                </a:lnTo>
                <a:lnTo>
                  <a:pt x="644" y="148"/>
                </a:lnTo>
                <a:lnTo>
                  <a:pt x="645" y="149"/>
                </a:lnTo>
                <a:lnTo>
                  <a:pt x="645" y="151"/>
                </a:lnTo>
                <a:lnTo>
                  <a:pt x="645" y="153"/>
                </a:lnTo>
                <a:lnTo>
                  <a:pt x="644" y="155"/>
                </a:lnTo>
                <a:lnTo>
                  <a:pt x="644" y="158"/>
                </a:lnTo>
                <a:lnTo>
                  <a:pt x="644" y="159"/>
                </a:lnTo>
                <a:lnTo>
                  <a:pt x="643" y="164"/>
                </a:lnTo>
                <a:lnTo>
                  <a:pt x="642" y="168"/>
                </a:lnTo>
                <a:lnTo>
                  <a:pt x="642" y="171"/>
                </a:lnTo>
                <a:lnTo>
                  <a:pt x="642" y="172"/>
                </a:lnTo>
                <a:lnTo>
                  <a:pt x="642" y="172"/>
                </a:lnTo>
                <a:lnTo>
                  <a:pt x="642" y="173"/>
                </a:lnTo>
                <a:lnTo>
                  <a:pt x="642" y="173"/>
                </a:lnTo>
                <a:lnTo>
                  <a:pt x="643" y="174"/>
                </a:lnTo>
                <a:lnTo>
                  <a:pt x="643" y="175"/>
                </a:lnTo>
                <a:lnTo>
                  <a:pt x="644" y="175"/>
                </a:lnTo>
                <a:lnTo>
                  <a:pt x="645" y="176"/>
                </a:lnTo>
                <a:lnTo>
                  <a:pt x="646" y="177"/>
                </a:lnTo>
                <a:lnTo>
                  <a:pt x="649" y="178"/>
                </a:lnTo>
                <a:lnTo>
                  <a:pt x="651" y="180"/>
                </a:lnTo>
                <a:lnTo>
                  <a:pt x="654" y="181"/>
                </a:lnTo>
                <a:lnTo>
                  <a:pt x="656" y="182"/>
                </a:lnTo>
                <a:lnTo>
                  <a:pt x="660" y="183"/>
                </a:lnTo>
                <a:lnTo>
                  <a:pt x="664" y="184"/>
                </a:lnTo>
                <a:lnTo>
                  <a:pt x="666" y="185"/>
                </a:lnTo>
                <a:lnTo>
                  <a:pt x="668" y="186"/>
                </a:lnTo>
                <a:lnTo>
                  <a:pt x="671" y="187"/>
                </a:lnTo>
                <a:lnTo>
                  <a:pt x="672" y="188"/>
                </a:lnTo>
                <a:lnTo>
                  <a:pt x="674" y="190"/>
                </a:lnTo>
                <a:lnTo>
                  <a:pt x="678" y="193"/>
                </a:lnTo>
                <a:lnTo>
                  <a:pt x="680" y="194"/>
                </a:lnTo>
                <a:lnTo>
                  <a:pt x="680" y="195"/>
                </a:lnTo>
                <a:lnTo>
                  <a:pt x="681" y="196"/>
                </a:lnTo>
                <a:lnTo>
                  <a:pt x="682" y="197"/>
                </a:lnTo>
                <a:lnTo>
                  <a:pt x="682" y="198"/>
                </a:lnTo>
                <a:lnTo>
                  <a:pt x="683" y="200"/>
                </a:lnTo>
                <a:lnTo>
                  <a:pt x="685" y="207"/>
                </a:lnTo>
                <a:lnTo>
                  <a:pt x="686" y="211"/>
                </a:lnTo>
                <a:lnTo>
                  <a:pt x="687" y="213"/>
                </a:lnTo>
                <a:lnTo>
                  <a:pt x="689" y="218"/>
                </a:lnTo>
                <a:lnTo>
                  <a:pt x="691" y="224"/>
                </a:lnTo>
                <a:lnTo>
                  <a:pt x="692" y="226"/>
                </a:lnTo>
                <a:lnTo>
                  <a:pt x="692" y="226"/>
                </a:lnTo>
                <a:lnTo>
                  <a:pt x="687" y="236"/>
                </a:lnTo>
                <a:lnTo>
                  <a:pt x="686" y="239"/>
                </a:lnTo>
                <a:lnTo>
                  <a:pt x="685" y="241"/>
                </a:lnTo>
                <a:lnTo>
                  <a:pt x="684" y="242"/>
                </a:lnTo>
                <a:lnTo>
                  <a:pt x="684" y="243"/>
                </a:lnTo>
                <a:lnTo>
                  <a:pt x="684" y="245"/>
                </a:lnTo>
                <a:lnTo>
                  <a:pt x="683" y="247"/>
                </a:lnTo>
                <a:lnTo>
                  <a:pt x="684" y="249"/>
                </a:lnTo>
                <a:lnTo>
                  <a:pt x="684" y="250"/>
                </a:lnTo>
                <a:lnTo>
                  <a:pt x="685" y="254"/>
                </a:lnTo>
                <a:lnTo>
                  <a:pt x="685" y="256"/>
                </a:lnTo>
                <a:lnTo>
                  <a:pt x="685" y="258"/>
                </a:lnTo>
                <a:lnTo>
                  <a:pt x="686" y="263"/>
                </a:lnTo>
                <a:lnTo>
                  <a:pt x="686" y="265"/>
                </a:lnTo>
                <a:lnTo>
                  <a:pt x="686" y="266"/>
                </a:lnTo>
                <a:lnTo>
                  <a:pt x="687" y="268"/>
                </a:lnTo>
                <a:lnTo>
                  <a:pt x="687" y="270"/>
                </a:lnTo>
                <a:lnTo>
                  <a:pt x="690" y="276"/>
                </a:lnTo>
                <a:lnTo>
                  <a:pt x="692" y="280"/>
                </a:lnTo>
                <a:lnTo>
                  <a:pt x="692" y="281"/>
                </a:lnTo>
                <a:lnTo>
                  <a:pt x="692" y="282"/>
                </a:lnTo>
                <a:lnTo>
                  <a:pt x="692" y="283"/>
                </a:lnTo>
                <a:lnTo>
                  <a:pt x="692" y="284"/>
                </a:lnTo>
                <a:lnTo>
                  <a:pt x="692" y="287"/>
                </a:lnTo>
                <a:lnTo>
                  <a:pt x="692" y="288"/>
                </a:lnTo>
                <a:lnTo>
                  <a:pt x="693" y="289"/>
                </a:lnTo>
                <a:lnTo>
                  <a:pt x="693" y="289"/>
                </a:lnTo>
                <a:lnTo>
                  <a:pt x="693" y="290"/>
                </a:lnTo>
                <a:lnTo>
                  <a:pt x="693" y="290"/>
                </a:lnTo>
                <a:lnTo>
                  <a:pt x="694" y="290"/>
                </a:lnTo>
                <a:lnTo>
                  <a:pt x="695" y="291"/>
                </a:lnTo>
                <a:lnTo>
                  <a:pt x="696" y="291"/>
                </a:lnTo>
                <a:lnTo>
                  <a:pt x="698" y="291"/>
                </a:lnTo>
                <a:lnTo>
                  <a:pt x="702" y="291"/>
                </a:lnTo>
                <a:lnTo>
                  <a:pt x="703" y="291"/>
                </a:lnTo>
                <a:lnTo>
                  <a:pt x="706" y="290"/>
                </a:lnTo>
                <a:lnTo>
                  <a:pt x="706" y="290"/>
                </a:lnTo>
                <a:lnTo>
                  <a:pt x="707" y="290"/>
                </a:lnTo>
                <a:lnTo>
                  <a:pt x="708" y="291"/>
                </a:lnTo>
                <a:lnTo>
                  <a:pt x="709" y="291"/>
                </a:lnTo>
                <a:lnTo>
                  <a:pt x="709" y="292"/>
                </a:lnTo>
                <a:lnTo>
                  <a:pt x="710" y="292"/>
                </a:lnTo>
                <a:lnTo>
                  <a:pt x="710" y="293"/>
                </a:lnTo>
                <a:lnTo>
                  <a:pt x="710" y="294"/>
                </a:lnTo>
                <a:lnTo>
                  <a:pt x="710" y="296"/>
                </a:lnTo>
                <a:lnTo>
                  <a:pt x="710" y="297"/>
                </a:lnTo>
                <a:lnTo>
                  <a:pt x="710" y="298"/>
                </a:lnTo>
                <a:lnTo>
                  <a:pt x="710" y="300"/>
                </a:lnTo>
                <a:lnTo>
                  <a:pt x="710" y="302"/>
                </a:lnTo>
                <a:lnTo>
                  <a:pt x="709" y="304"/>
                </a:lnTo>
                <a:lnTo>
                  <a:pt x="708" y="306"/>
                </a:lnTo>
                <a:lnTo>
                  <a:pt x="708" y="308"/>
                </a:lnTo>
                <a:lnTo>
                  <a:pt x="707" y="309"/>
                </a:lnTo>
                <a:lnTo>
                  <a:pt x="706" y="311"/>
                </a:lnTo>
                <a:lnTo>
                  <a:pt x="705" y="312"/>
                </a:lnTo>
                <a:lnTo>
                  <a:pt x="705" y="313"/>
                </a:lnTo>
                <a:lnTo>
                  <a:pt x="704" y="313"/>
                </a:lnTo>
                <a:lnTo>
                  <a:pt x="702" y="315"/>
                </a:lnTo>
                <a:lnTo>
                  <a:pt x="699" y="318"/>
                </a:lnTo>
                <a:lnTo>
                  <a:pt x="696" y="319"/>
                </a:lnTo>
                <a:lnTo>
                  <a:pt x="695" y="320"/>
                </a:lnTo>
                <a:lnTo>
                  <a:pt x="693" y="321"/>
                </a:lnTo>
                <a:lnTo>
                  <a:pt x="692" y="322"/>
                </a:lnTo>
                <a:lnTo>
                  <a:pt x="691" y="324"/>
                </a:lnTo>
                <a:lnTo>
                  <a:pt x="690" y="326"/>
                </a:lnTo>
                <a:lnTo>
                  <a:pt x="689" y="327"/>
                </a:lnTo>
                <a:lnTo>
                  <a:pt x="687" y="333"/>
                </a:lnTo>
                <a:lnTo>
                  <a:pt x="685" y="335"/>
                </a:lnTo>
                <a:lnTo>
                  <a:pt x="685" y="336"/>
                </a:lnTo>
                <a:lnTo>
                  <a:pt x="684" y="337"/>
                </a:lnTo>
                <a:lnTo>
                  <a:pt x="683" y="338"/>
                </a:lnTo>
                <a:lnTo>
                  <a:pt x="682" y="339"/>
                </a:lnTo>
                <a:lnTo>
                  <a:pt x="680" y="341"/>
                </a:lnTo>
                <a:lnTo>
                  <a:pt x="679" y="341"/>
                </a:lnTo>
                <a:lnTo>
                  <a:pt x="678" y="342"/>
                </a:lnTo>
                <a:lnTo>
                  <a:pt x="678" y="343"/>
                </a:lnTo>
                <a:lnTo>
                  <a:pt x="677" y="344"/>
                </a:lnTo>
                <a:lnTo>
                  <a:pt x="677" y="345"/>
                </a:lnTo>
                <a:lnTo>
                  <a:pt x="677" y="347"/>
                </a:lnTo>
                <a:lnTo>
                  <a:pt x="677" y="348"/>
                </a:lnTo>
                <a:lnTo>
                  <a:pt x="677" y="350"/>
                </a:lnTo>
                <a:lnTo>
                  <a:pt x="677" y="352"/>
                </a:lnTo>
                <a:lnTo>
                  <a:pt x="678" y="354"/>
                </a:lnTo>
                <a:lnTo>
                  <a:pt x="678" y="354"/>
                </a:lnTo>
                <a:lnTo>
                  <a:pt x="678" y="355"/>
                </a:lnTo>
                <a:lnTo>
                  <a:pt x="679" y="355"/>
                </a:lnTo>
                <a:lnTo>
                  <a:pt x="680" y="356"/>
                </a:lnTo>
                <a:lnTo>
                  <a:pt x="681" y="356"/>
                </a:lnTo>
                <a:lnTo>
                  <a:pt x="682" y="356"/>
                </a:lnTo>
                <a:lnTo>
                  <a:pt x="683" y="356"/>
                </a:lnTo>
                <a:lnTo>
                  <a:pt x="684" y="357"/>
                </a:lnTo>
                <a:lnTo>
                  <a:pt x="686" y="356"/>
                </a:lnTo>
                <a:lnTo>
                  <a:pt x="688" y="356"/>
                </a:lnTo>
                <a:lnTo>
                  <a:pt x="689" y="356"/>
                </a:lnTo>
                <a:lnTo>
                  <a:pt x="691" y="355"/>
                </a:lnTo>
                <a:lnTo>
                  <a:pt x="695" y="354"/>
                </a:lnTo>
                <a:lnTo>
                  <a:pt x="705" y="351"/>
                </a:lnTo>
                <a:lnTo>
                  <a:pt x="707" y="350"/>
                </a:lnTo>
                <a:lnTo>
                  <a:pt x="710" y="349"/>
                </a:lnTo>
                <a:lnTo>
                  <a:pt x="711" y="349"/>
                </a:lnTo>
                <a:lnTo>
                  <a:pt x="712" y="349"/>
                </a:lnTo>
                <a:lnTo>
                  <a:pt x="713" y="349"/>
                </a:lnTo>
                <a:lnTo>
                  <a:pt x="715" y="349"/>
                </a:lnTo>
                <a:lnTo>
                  <a:pt x="716" y="349"/>
                </a:lnTo>
                <a:lnTo>
                  <a:pt x="716" y="349"/>
                </a:lnTo>
                <a:lnTo>
                  <a:pt x="717" y="350"/>
                </a:lnTo>
                <a:lnTo>
                  <a:pt x="718" y="350"/>
                </a:lnTo>
                <a:lnTo>
                  <a:pt x="719" y="351"/>
                </a:lnTo>
                <a:lnTo>
                  <a:pt x="720" y="352"/>
                </a:lnTo>
                <a:lnTo>
                  <a:pt x="721" y="355"/>
                </a:lnTo>
                <a:lnTo>
                  <a:pt x="723" y="357"/>
                </a:lnTo>
                <a:lnTo>
                  <a:pt x="724" y="358"/>
                </a:lnTo>
                <a:lnTo>
                  <a:pt x="724" y="360"/>
                </a:lnTo>
                <a:lnTo>
                  <a:pt x="725" y="362"/>
                </a:lnTo>
                <a:lnTo>
                  <a:pt x="725" y="363"/>
                </a:lnTo>
                <a:lnTo>
                  <a:pt x="725" y="365"/>
                </a:lnTo>
                <a:lnTo>
                  <a:pt x="725" y="366"/>
                </a:lnTo>
                <a:lnTo>
                  <a:pt x="725" y="369"/>
                </a:lnTo>
                <a:lnTo>
                  <a:pt x="725" y="374"/>
                </a:lnTo>
                <a:lnTo>
                  <a:pt x="725" y="376"/>
                </a:lnTo>
                <a:lnTo>
                  <a:pt x="725" y="377"/>
                </a:lnTo>
                <a:lnTo>
                  <a:pt x="725" y="378"/>
                </a:lnTo>
                <a:lnTo>
                  <a:pt x="725" y="378"/>
                </a:lnTo>
                <a:lnTo>
                  <a:pt x="726" y="379"/>
                </a:lnTo>
                <a:lnTo>
                  <a:pt x="726" y="380"/>
                </a:lnTo>
                <a:lnTo>
                  <a:pt x="727" y="380"/>
                </a:lnTo>
                <a:lnTo>
                  <a:pt x="727" y="380"/>
                </a:lnTo>
                <a:lnTo>
                  <a:pt x="731" y="381"/>
                </a:lnTo>
                <a:lnTo>
                  <a:pt x="733" y="382"/>
                </a:lnTo>
                <a:lnTo>
                  <a:pt x="734" y="382"/>
                </a:lnTo>
                <a:lnTo>
                  <a:pt x="735" y="383"/>
                </a:lnTo>
                <a:lnTo>
                  <a:pt x="737" y="384"/>
                </a:lnTo>
                <a:lnTo>
                  <a:pt x="740" y="385"/>
                </a:lnTo>
                <a:lnTo>
                  <a:pt x="741" y="385"/>
                </a:lnTo>
                <a:lnTo>
                  <a:pt x="742" y="386"/>
                </a:lnTo>
                <a:lnTo>
                  <a:pt x="743" y="387"/>
                </a:lnTo>
                <a:lnTo>
                  <a:pt x="745" y="389"/>
                </a:lnTo>
                <a:lnTo>
                  <a:pt x="747" y="391"/>
                </a:lnTo>
                <a:lnTo>
                  <a:pt x="748" y="391"/>
                </a:lnTo>
                <a:lnTo>
                  <a:pt x="748" y="392"/>
                </a:lnTo>
                <a:lnTo>
                  <a:pt x="750" y="393"/>
                </a:lnTo>
                <a:lnTo>
                  <a:pt x="751" y="393"/>
                </a:lnTo>
                <a:lnTo>
                  <a:pt x="752" y="393"/>
                </a:lnTo>
                <a:lnTo>
                  <a:pt x="760" y="394"/>
                </a:lnTo>
                <a:lnTo>
                  <a:pt x="764" y="395"/>
                </a:lnTo>
                <a:lnTo>
                  <a:pt x="771" y="396"/>
                </a:lnTo>
                <a:lnTo>
                  <a:pt x="772" y="396"/>
                </a:lnTo>
                <a:lnTo>
                  <a:pt x="774" y="397"/>
                </a:lnTo>
                <a:lnTo>
                  <a:pt x="775" y="397"/>
                </a:lnTo>
                <a:lnTo>
                  <a:pt x="776" y="398"/>
                </a:lnTo>
                <a:lnTo>
                  <a:pt x="778" y="399"/>
                </a:lnTo>
                <a:lnTo>
                  <a:pt x="779" y="400"/>
                </a:lnTo>
                <a:lnTo>
                  <a:pt x="780" y="402"/>
                </a:lnTo>
                <a:lnTo>
                  <a:pt x="781" y="402"/>
                </a:lnTo>
                <a:lnTo>
                  <a:pt x="781" y="403"/>
                </a:lnTo>
                <a:lnTo>
                  <a:pt x="782" y="404"/>
                </a:lnTo>
                <a:lnTo>
                  <a:pt x="782" y="406"/>
                </a:lnTo>
                <a:lnTo>
                  <a:pt x="782" y="408"/>
                </a:lnTo>
                <a:lnTo>
                  <a:pt x="783" y="412"/>
                </a:lnTo>
                <a:lnTo>
                  <a:pt x="783" y="413"/>
                </a:lnTo>
                <a:lnTo>
                  <a:pt x="783" y="414"/>
                </a:lnTo>
                <a:lnTo>
                  <a:pt x="784" y="415"/>
                </a:lnTo>
                <a:lnTo>
                  <a:pt x="784" y="416"/>
                </a:lnTo>
                <a:lnTo>
                  <a:pt x="785" y="416"/>
                </a:lnTo>
                <a:lnTo>
                  <a:pt x="785" y="417"/>
                </a:lnTo>
                <a:lnTo>
                  <a:pt x="786" y="417"/>
                </a:lnTo>
                <a:lnTo>
                  <a:pt x="787" y="418"/>
                </a:lnTo>
                <a:lnTo>
                  <a:pt x="789" y="418"/>
                </a:lnTo>
                <a:lnTo>
                  <a:pt x="791" y="418"/>
                </a:lnTo>
                <a:lnTo>
                  <a:pt x="794" y="419"/>
                </a:lnTo>
                <a:lnTo>
                  <a:pt x="795" y="419"/>
                </a:lnTo>
                <a:lnTo>
                  <a:pt x="797" y="419"/>
                </a:lnTo>
                <a:lnTo>
                  <a:pt x="798" y="420"/>
                </a:lnTo>
                <a:lnTo>
                  <a:pt x="799" y="420"/>
                </a:lnTo>
                <a:lnTo>
                  <a:pt x="800" y="421"/>
                </a:lnTo>
                <a:lnTo>
                  <a:pt x="808" y="427"/>
                </a:lnTo>
                <a:lnTo>
                  <a:pt x="810" y="428"/>
                </a:lnTo>
                <a:lnTo>
                  <a:pt x="812" y="429"/>
                </a:lnTo>
                <a:lnTo>
                  <a:pt x="813" y="430"/>
                </a:lnTo>
                <a:lnTo>
                  <a:pt x="815" y="431"/>
                </a:lnTo>
                <a:lnTo>
                  <a:pt x="816" y="431"/>
                </a:lnTo>
                <a:lnTo>
                  <a:pt x="817" y="431"/>
                </a:lnTo>
                <a:lnTo>
                  <a:pt x="818" y="431"/>
                </a:lnTo>
                <a:lnTo>
                  <a:pt x="819" y="431"/>
                </a:lnTo>
                <a:lnTo>
                  <a:pt x="821" y="431"/>
                </a:lnTo>
                <a:lnTo>
                  <a:pt x="823" y="431"/>
                </a:lnTo>
                <a:lnTo>
                  <a:pt x="828" y="430"/>
                </a:lnTo>
                <a:lnTo>
                  <a:pt x="831" y="429"/>
                </a:lnTo>
                <a:lnTo>
                  <a:pt x="833" y="429"/>
                </a:lnTo>
                <a:lnTo>
                  <a:pt x="837" y="429"/>
                </a:lnTo>
                <a:lnTo>
                  <a:pt x="842" y="428"/>
                </a:lnTo>
                <a:lnTo>
                  <a:pt x="843" y="428"/>
                </a:lnTo>
                <a:lnTo>
                  <a:pt x="844" y="428"/>
                </a:lnTo>
                <a:lnTo>
                  <a:pt x="845" y="428"/>
                </a:lnTo>
                <a:lnTo>
                  <a:pt x="846" y="428"/>
                </a:lnTo>
                <a:lnTo>
                  <a:pt x="847" y="429"/>
                </a:lnTo>
                <a:lnTo>
                  <a:pt x="850" y="430"/>
                </a:lnTo>
                <a:lnTo>
                  <a:pt x="854" y="431"/>
                </a:lnTo>
                <a:lnTo>
                  <a:pt x="855" y="432"/>
                </a:lnTo>
                <a:lnTo>
                  <a:pt x="857" y="432"/>
                </a:lnTo>
                <a:lnTo>
                  <a:pt x="858" y="433"/>
                </a:lnTo>
                <a:lnTo>
                  <a:pt x="860" y="435"/>
                </a:lnTo>
                <a:lnTo>
                  <a:pt x="861" y="436"/>
                </a:lnTo>
                <a:lnTo>
                  <a:pt x="862" y="436"/>
                </a:lnTo>
                <a:lnTo>
                  <a:pt x="863" y="437"/>
                </a:lnTo>
                <a:lnTo>
                  <a:pt x="863" y="438"/>
                </a:lnTo>
                <a:lnTo>
                  <a:pt x="863" y="439"/>
                </a:lnTo>
                <a:lnTo>
                  <a:pt x="864" y="439"/>
                </a:lnTo>
                <a:lnTo>
                  <a:pt x="864" y="440"/>
                </a:lnTo>
                <a:lnTo>
                  <a:pt x="864" y="441"/>
                </a:lnTo>
                <a:lnTo>
                  <a:pt x="865" y="443"/>
                </a:lnTo>
                <a:lnTo>
                  <a:pt x="865" y="446"/>
                </a:lnTo>
                <a:lnTo>
                  <a:pt x="865" y="448"/>
                </a:lnTo>
                <a:lnTo>
                  <a:pt x="865" y="448"/>
                </a:lnTo>
                <a:lnTo>
                  <a:pt x="866" y="449"/>
                </a:lnTo>
                <a:lnTo>
                  <a:pt x="866" y="450"/>
                </a:lnTo>
                <a:lnTo>
                  <a:pt x="867" y="451"/>
                </a:lnTo>
                <a:lnTo>
                  <a:pt x="867" y="451"/>
                </a:lnTo>
                <a:lnTo>
                  <a:pt x="868" y="452"/>
                </a:lnTo>
                <a:lnTo>
                  <a:pt x="869" y="452"/>
                </a:lnTo>
                <a:lnTo>
                  <a:pt x="870" y="453"/>
                </a:lnTo>
                <a:lnTo>
                  <a:pt x="873" y="454"/>
                </a:lnTo>
                <a:lnTo>
                  <a:pt x="875" y="455"/>
                </a:lnTo>
                <a:lnTo>
                  <a:pt x="885" y="459"/>
                </a:lnTo>
                <a:lnTo>
                  <a:pt x="886" y="460"/>
                </a:lnTo>
                <a:lnTo>
                  <a:pt x="888" y="461"/>
                </a:lnTo>
                <a:lnTo>
                  <a:pt x="890" y="463"/>
                </a:lnTo>
                <a:lnTo>
                  <a:pt x="891" y="464"/>
                </a:lnTo>
                <a:lnTo>
                  <a:pt x="893" y="466"/>
                </a:lnTo>
                <a:lnTo>
                  <a:pt x="894" y="468"/>
                </a:lnTo>
                <a:lnTo>
                  <a:pt x="896" y="470"/>
                </a:lnTo>
                <a:lnTo>
                  <a:pt x="901" y="477"/>
                </a:lnTo>
                <a:lnTo>
                  <a:pt x="904" y="481"/>
                </a:lnTo>
                <a:lnTo>
                  <a:pt x="905" y="483"/>
                </a:lnTo>
                <a:lnTo>
                  <a:pt x="906" y="484"/>
                </a:lnTo>
                <a:lnTo>
                  <a:pt x="907" y="486"/>
                </a:lnTo>
                <a:lnTo>
                  <a:pt x="908" y="491"/>
                </a:lnTo>
                <a:lnTo>
                  <a:pt x="909" y="493"/>
                </a:lnTo>
                <a:lnTo>
                  <a:pt x="910" y="495"/>
                </a:lnTo>
                <a:lnTo>
                  <a:pt x="910" y="495"/>
                </a:lnTo>
                <a:lnTo>
                  <a:pt x="911" y="495"/>
                </a:lnTo>
                <a:lnTo>
                  <a:pt x="910" y="495"/>
                </a:lnTo>
                <a:lnTo>
                  <a:pt x="910" y="495"/>
                </a:lnTo>
                <a:lnTo>
                  <a:pt x="909" y="495"/>
                </a:lnTo>
                <a:lnTo>
                  <a:pt x="909" y="496"/>
                </a:lnTo>
                <a:lnTo>
                  <a:pt x="907" y="496"/>
                </a:lnTo>
                <a:lnTo>
                  <a:pt x="905" y="498"/>
                </a:lnTo>
                <a:lnTo>
                  <a:pt x="900" y="501"/>
                </a:lnTo>
                <a:lnTo>
                  <a:pt x="894" y="506"/>
                </a:lnTo>
                <a:lnTo>
                  <a:pt x="892" y="508"/>
                </a:lnTo>
                <a:lnTo>
                  <a:pt x="888" y="511"/>
                </a:lnTo>
                <a:lnTo>
                  <a:pt x="886" y="512"/>
                </a:lnTo>
                <a:lnTo>
                  <a:pt x="885" y="513"/>
                </a:lnTo>
                <a:lnTo>
                  <a:pt x="884" y="513"/>
                </a:lnTo>
                <a:lnTo>
                  <a:pt x="883" y="514"/>
                </a:lnTo>
                <a:lnTo>
                  <a:pt x="882" y="514"/>
                </a:lnTo>
                <a:lnTo>
                  <a:pt x="881" y="514"/>
                </a:lnTo>
                <a:lnTo>
                  <a:pt x="878" y="515"/>
                </a:lnTo>
                <a:lnTo>
                  <a:pt x="874" y="515"/>
                </a:lnTo>
                <a:lnTo>
                  <a:pt x="873" y="516"/>
                </a:lnTo>
                <a:lnTo>
                  <a:pt x="872" y="516"/>
                </a:lnTo>
                <a:lnTo>
                  <a:pt x="871" y="517"/>
                </a:lnTo>
                <a:lnTo>
                  <a:pt x="868" y="519"/>
                </a:lnTo>
                <a:lnTo>
                  <a:pt x="868" y="519"/>
                </a:lnTo>
                <a:lnTo>
                  <a:pt x="867" y="520"/>
                </a:lnTo>
                <a:lnTo>
                  <a:pt x="866" y="520"/>
                </a:lnTo>
                <a:lnTo>
                  <a:pt x="865" y="520"/>
                </a:lnTo>
                <a:lnTo>
                  <a:pt x="862" y="521"/>
                </a:lnTo>
                <a:lnTo>
                  <a:pt x="861" y="521"/>
                </a:lnTo>
                <a:lnTo>
                  <a:pt x="860" y="521"/>
                </a:lnTo>
                <a:lnTo>
                  <a:pt x="859" y="521"/>
                </a:lnTo>
                <a:lnTo>
                  <a:pt x="858" y="521"/>
                </a:lnTo>
                <a:lnTo>
                  <a:pt x="857" y="520"/>
                </a:lnTo>
                <a:lnTo>
                  <a:pt x="857" y="520"/>
                </a:lnTo>
                <a:lnTo>
                  <a:pt x="855" y="518"/>
                </a:lnTo>
                <a:lnTo>
                  <a:pt x="855" y="518"/>
                </a:lnTo>
                <a:lnTo>
                  <a:pt x="854" y="518"/>
                </a:lnTo>
                <a:lnTo>
                  <a:pt x="851" y="517"/>
                </a:lnTo>
                <a:lnTo>
                  <a:pt x="850" y="517"/>
                </a:lnTo>
                <a:lnTo>
                  <a:pt x="849" y="516"/>
                </a:lnTo>
                <a:lnTo>
                  <a:pt x="847" y="515"/>
                </a:lnTo>
                <a:lnTo>
                  <a:pt x="843" y="512"/>
                </a:lnTo>
                <a:lnTo>
                  <a:pt x="841" y="510"/>
                </a:lnTo>
                <a:lnTo>
                  <a:pt x="839" y="509"/>
                </a:lnTo>
                <a:lnTo>
                  <a:pt x="837" y="508"/>
                </a:lnTo>
                <a:lnTo>
                  <a:pt x="835" y="507"/>
                </a:lnTo>
                <a:lnTo>
                  <a:pt x="833" y="507"/>
                </a:lnTo>
                <a:lnTo>
                  <a:pt x="831" y="506"/>
                </a:lnTo>
                <a:lnTo>
                  <a:pt x="829" y="506"/>
                </a:lnTo>
                <a:lnTo>
                  <a:pt x="828" y="506"/>
                </a:lnTo>
                <a:lnTo>
                  <a:pt x="827" y="507"/>
                </a:lnTo>
                <a:lnTo>
                  <a:pt x="827" y="507"/>
                </a:lnTo>
                <a:lnTo>
                  <a:pt x="826" y="507"/>
                </a:lnTo>
                <a:lnTo>
                  <a:pt x="824" y="508"/>
                </a:lnTo>
                <a:lnTo>
                  <a:pt x="821" y="509"/>
                </a:lnTo>
                <a:lnTo>
                  <a:pt x="821" y="510"/>
                </a:lnTo>
                <a:lnTo>
                  <a:pt x="819" y="511"/>
                </a:lnTo>
                <a:lnTo>
                  <a:pt x="816" y="514"/>
                </a:lnTo>
                <a:lnTo>
                  <a:pt x="814" y="515"/>
                </a:lnTo>
                <a:lnTo>
                  <a:pt x="808" y="520"/>
                </a:lnTo>
                <a:lnTo>
                  <a:pt x="805" y="521"/>
                </a:lnTo>
                <a:lnTo>
                  <a:pt x="804" y="522"/>
                </a:lnTo>
                <a:lnTo>
                  <a:pt x="803" y="523"/>
                </a:lnTo>
                <a:lnTo>
                  <a:pt x="802" y="523"/>
                </a:lnTo>
                <a:lnTo>
                  <a:pt x="801" y="523"/>
                </a:lnTo>
                <a:lnTo>
                  <a:pt x="799" y="523"/>
                </a:lnTo>
                <a:lnTo>
                  <a:pt x="797" y="524"/>
                </a:lnTo>
                <a:lnTo>
                  <a:pt x="793" y="524"/>
                </a:lnTo>
                <a:lnTo>
                  <a:pt x="791" y="524"/>
                </a:lnTo>
                <a:lnTo>
                  <a:pt x="790" y="523"/>
                </a:lnTo>
                <a:lnTo>
                  <a:pt x="789" y="523"/>
                </a:lnTo>
                <a:lnTo>
                  <a:pt x="788" y="523"/>
                </a:lnTo>
                <a:lnTo>
                  <a:pt x="787" y="522"/>
                </a:lnTo>
                <a:lnTo>
                  <a:pt x="785" y="521"/>
                </a:lnTo>
                <a:lnTo>
                  <a:pt x="783" y="520"/>
                </a:lnTo>
                <a:lnTo>
                  <a:pt x="782" y="519"/>
                </a:lnTo>
                <a:lnTo>
                  <a:pt x="779" y="517"/>
                </a:lnTo>
                <a:lnTo>
                  <a:pt x="777" y="516"/>
                </a:lnTo>
                <a:lnTo>
                  <a:pt x="774" y="513"/>
                </a:lnTo>
                <a:lnTo>
                  <a:pt x="770" y="509"/>
                </a:lnTo>
                <a:lnTo>
                  <a:pt x="769" y="509"/>
                </a:lnTo>
                <a:lnTo>
                  <a:pt x="768" y="508"/>
                </a:lnTo>
                <a:lnTo>
                  <a:pt x="767" y="507"/>
                </a:lnTo>
                <a:lnTo>
                  <a:pt x="764" y="506"/>
                </a:lnTo>
                <a:lnTo>
                  <a:pt x="762" y="505"/>
                </a:lnTo>
                <a:lnTo>
                  <a:pt x="756" y="501"/>
                </a:lnTo>
                <a:lnTo>
                  <a:pt x="751" y="498"/>
                </a:lnTo>
                <a:lnTo>
                  <a:pt x="750" y="498"/>
                </a:lnTo>
                <a:lnTo>
                  <a:pt x="748" y="497"/>
                </a:lnTo>
                <a:lnTo>
                  <a:pt x="747" y="497"/>
                </a:lnTo>
                <a:lnTo>
                  <a:pt x="743" y="495"/>
                </a:lnTo>
                <a:lnTo>
                  <a:pt x="737" y="493"/>
                </a:lnTo>
                <a:lnTo>
                  <a:pt x="735" y="492"/>
                </a:lnTo>
                <a:lnTo>
                  <a:pt x="733" y="492"/>
                </a:lnTo>
                <a:lnTo>
                  <a:pt x="731" y="491"/>
                </a:lnTo>
                <a:lnTo>
                  <a:pt x="729" y="490"/>
                </a:lnTo>
                <a:lnTo>
                  <a:pt x="727" y="490"/>
                </a:lnTo>
                <a:lnTo>
                  <a:pt x="724" y="490"/>
                </a:lnTo>
                <a:lnTo>
                  <a:pt x="722" y="489"/>
                </a:lnTo>
                <a:lnTo>
                  <a:pt x="721" y="489"/>
                </a:lnTo>
                <a:lnTo>
                  <a:pt x="720" y="489"/>
                </a:lnTo>
                <a:lnTo>
                  <a:pt x="718" y="489"/>
                </a:lnTo>
                <a:lnTo>
                  <a:pt x="717" y="490"/>
                </a:lnTo>
                <a:lnTo>
                  <a:pt x="716" y="490"/>
                </a:lnTo>
                <a:lnTo>
                  <a:pt x="714" y="491"/>
                </a:lnTo>
                <a:lnTo>
                  <a:pt x="713" y="491"/>
                </a:lnTo>
                <a:lnTo>
                  <a:pt x="712" y="492"/>
                </a:lnTo>
                <a:lnTo>
                  <a:pt x="710" y="494"/>
                </a:lnTo>
                <a:lnTo>
                  <a:pt x="708" y="495"/>
                </a:lnTo>
                <a:lnTo>
                  <a:pt x="704" y="499"/>
                </a:lnTo>
                <a:lnTo>
                  <a:pt x="697" y="506"/>
                </a:lnTo>
                <a:lnTo>
                  <a:pt x="695" y="507"/>
                </a:lnTo>
                <a:lnTo>
                  <a:pt x="690" y="511"/>
                </a:lnTo>
                <a:lnTo>
                  <a:pt x="687" y="514"/>
                </a:lnTo>
                <a:lnTo>
                  <a:pt x="684" y="516"/>
                </a:lnTo>
                <a:lnTo>
                  <a:pt x="683" y="517"/>
                </a:lnTo>
                <a:lnTo>
                  <a:pt x="682" y="518"/>
                </a:lnTo>
                <a:lnTo>
                  <a:pt x="681" y="519"/>
                </a:lnTo>
                <a:lnTo>
                  <a:pt x="681" y="520"/>
                </a:lnTo>
                <a:lnTo>
                  <a:pt x="680" y="521"/>
                </a:lnTo>
                <a:lnTo>
                  <a:pt x="679" y="523"/>
                </a:lnTo>
                <a:lnTo>
                  <a:pt x="678" y="525"/>
                </a:lnTo>
                <a:lnTo>
                  <a:pt x="676" y="531"/>
                </a:lnTo>
                <a:lnTo>
                  <a:pt x="676" y="533"/>
                </a:lnTo>
                <a:lnTo>
                  <a:pt x="675" y="534"/>
                </a:lnTo>
                <a:lnTo>
                  <a:pt x="674" y="536"/>
                </a:lnTo>
                <a:lnTo>
                  <a:pt x="673" y="538"/>
                </a:lnTo>
                <a:lnTo>
                  <a:pt x="670" y="543"/>
                </a:lnTo>
                <a:lnTo>
                  <a:pt x="669" y="545"/>
                </a:lnTo>
                <a:lnTo>
                  <a:pt x="668" y="547"/>
                </a:lnTo>
                <a:lnTo>
                  <a:pt x="666" y="549"/>
                </a:lnTo>
                <a:lnTo>
                  <a:pt x="661" y="554"/>
                </a:lnTo>
                <a:lnTo>
                  <a:pt x="655" y="560"/>
                </a:lnTo>
                <a:lnTo>
                  <a:pt x="653" y="563"/>
                </a:lnTo>
                <a:lnTo>
                  <a:pt x="651" y="565"/>
                </a:lnTo>
                <a:lnTo>
                  <a:pt x="650" y="567"/>
                </a:lnTo>
                <a:lnTo>
                  <a:pt x="646" y="575"/>
                </a:lnTo>
                <a:lnTo>
                  <a:pt x="644" y="578"/>
                </a:lnTo>
                <a:lnTo>
                  <a:pt x="641" y="584"/>
                </a:lnTo>
                <a:lnTo>
                  <a:pt x="640" y="587"/>
                </a:lnTo>
                <a:lnTo>
                  <a:pt x="638" y="592"/>
                </a:lnTo>
                <a:lnTo>
                  <a:pt x="635" y="597"/>
                </a:lnTo>
                <a:lnTo>
                  <a:pt x="634" y="599"/>
                </a:lnTo>
                <a:lnTo>
                  <a:pt x="633" y="602"/>
                </a:lnTo>
                <a:lnTo>
                  <a:pt x="632" y="607"/>
                </a:lnTo>
                <a:lnTo>
                  <a:pt x="631" y="610"/>
                </a:lnTo>
                <a:lnTo>
                  <a:pt x="629" y="612"/>
                </a:lnTo>
                <a:lnTo>
                  <a:pt x="627" y="616"/>
                </a:lnTo>
                <a:lnTo>
                  <a:pt x="626" y="618"/>
                </a:lnTo>
                <a:lnTo>
                  <a:pt x="625" y="621"/>
                </a:lnTo>
                <a:lnTo>
                  <a:pt x="624" y="623"/>
                </a:lnTo>
                <a:lnTo>
                  <a:pt x="622" y="627"/>
                </a:lnTo>
                <a:lnTo>
                  <a:pt x="622" y="628"/>
                </a:lnTo>
                <a:lnTo>
                  <a:pt x="622" y="629"/>
                </a:lnTo>
                <a:lnTo>
                  <a:pt x="621" y="633"/>
                </a:lnTo>
                <a:lnTo>
                  <a:pt x="620" y="639"/>
                </a:lnTo>
                <a:lnTo>
                  <a:pt x="619" y="642"/>
                </a:lnTo>
                <a:lnTo>
                  <a:pt x="619" y="644"/>
                </a:lnTo>
                <a:lnTo>
                  <a:pt x="618" y="646"/>
                </a:lnTo>
                <a:lnTo>
                  <a:pt x="617" y="648"/>
                </a:lnTo>
                <a:lnTo>
                  <a:pt x="617" y="649"/>
                </a:lnTo>
                <a:lnTo>
                  <a:pt x="616" y="651"/>
                </a:lnTo>
                <a:lnTo>
                  <a:pt x="615" y="652"/>
                </a:lnTo>
                <a:lnTo>
                  <a:pt x="614" y="653"/>
                </a:lnTo>
                <a:lnTo>
                  <a:pt x="613" y="655"/>
                </a:lnTo>
                <a:lnTo>
                  <a:pt x="612" y="656"/>
                </a:lnTo>
                <a:lnTo>
                  <a:pt x="611" y="656"/>
                </a:lnTo>
                <a:lnTo>
                  <a:pt x="610" y="656"/>
                </a:lnTo>
                <a:lnTo>
                  <a:pt x="609" y="657"/>
                </a:lnTo>
                <a:lnTo>
                  <a:pt x="608" y="657"/>
                </a:lnTo>
                <a:lnTo>
                  <a:pt x="608" y="657"/>
                </a:lnTo>
                <a:lnTo>
                  <a:pt x="607" y="657"/>
                </a:lnTo>
                <a:lnTo>
                  <a:pt x="606" y="657"/>
                </a:lnTo>
                <a:lnTo>
                  <a:pt x="605" y="656"/>
                </a:lnTo>
                <a:lnTo>
                  <a:pt x="604" y="656"/>
                </a:lnTo>
                <a:lnTo>
                  <a:pt x="604" y="655"/>
                </a:lnTo>
                <a:lnTo>
                  <a:pt x="603" y="655"/>
                </a:lnTo>
                <a:lnTo>
                  <a:pt x="603" y="654"/>
                </a:lnTo>
                <a:lnTo>
                  <a:pt x="603" y="653"/>
                </a:lnTo>
                <a:lnTo>
                  <a:pt x="602" y="652"/>
                </a:lnTo>
                <a:lnTo>
                  <a:pt x="602" y="651"/>
                </a:lnTo>
                <a:lnTo>
                  <a:pt x="602" y="646"/>
                </a:lnTo>
                <a:lnTo>
                  <a:pt x="601" y="640"/>
                </a:lnTo>
                <a:lnTo>
                  <a:pt x="600" y="637"/>
                </a:lnTo>
                <a:lnTo>
                  <a:pt x="600" y="633"/>
                </a:lnTo>
                <a:lnTo>
                  <a:pt x="600" y="630"/>
                </a:lnTo>
                <a:lnTo>
                  <a:pt x="599" y="626"/>
                </a:lnTo>
                <a:lnTo>
                  <a:pt x="598" y="622"/>
                </a:lnTo>
                <a:lnTo>
                  <a:pt x="598" y="620"/>
                </a:lnTo>
                <a:lnTo>
                  <a:pt x="597" y="618"/>
                </a:lnTo>
                <a:lnTo>
                  <a:pt x="597" y="611"/>
                </a:lnTo>
                <a:lnTo>
                  <a:pt x="597" y="610"/>
                </a:lnTo>
                <a:lnTo>
                  <a:pt x="596" y="608"/>
                </a:lnTo>
                <a:lnTo>
                  <a:pt x="596" y="607"/>
                </a:lnTo>
                <a:lnTo>
                  <a:pt x="595" y="605"/>
                </a:lnTo>
                <a:lnTo>
                  <a:pt x="595" y="603"/>
                </a:lnTo>
                <a:lnTo>
                  <a:pt x="594" y="602"/>
                </a:lnTo>
                <a:lnTo>
                  <a:pt x="593" y="600"/>
                </a:lnTo>
                <a:lnTo>
                  <a:pt x="591" y="599"/>
                </a:lnTo>
                <a:lnTo>
                  <a:pt x="591" y="598"/>
                </a:lnTo>
                <a:lnTo>
                  <a:pt x="590" y="597"/>
                </a:lnTo>
                <a:lnTo>
                  <a:pt x="589" y="596"/>
                </a:lnTo>
                <a:lnTo>
                  <a:pt x="588" y="596"/>
                </a:lnTo>
                <a:lnTo>
                  <a:pt x="587" y="596"/>
                </a:lnTo>
                <a:lnTo>
                  <a:pt x="586" y="595"/>
                </a:lnTo>
                <a:lnTo>
                  <a:pt x="584" y="595"/>
                </a:lnTo>
                <a:lnTo>
                  <a:pt x="583" y="595"/>
                </a:lnTo>
                <a:lnTo>
                  <a:pt x="582" y="595"/>
                </a:lnTo>
                <a:lnTo>
                  <a:pt x="581" y="595"/>
                </a:lnTo>
                <a:lnTo>
                  <a:pt x="580" y="595"/>
                </a:lnTo>
                <a:lnTo>
                  <a:pt x="579" y="595"/>
                </a:lnTo>
                <a:lnTo>
                  <a:pt x="576" y="596"/>
                </a:lnTo>
                <a:lnTo>
                  <a:pt x="574" y="597"/>
                </a:lnTo>
                <a:lnTo>
                  <a:pt x="572" y="597"/>
                </a:lnTo>
                <a:lnTo>
                  <a:pt x="569" y="597"/>
                </a:lnTo>
                <a:lnTo>
                  <a:pt x="566" y="598"/>
                </a:lnTo>
                <a:lnTo>
                  <a:pt x="562" y="598"/>
                </a:lnTo>
                <a:lnTo>
                  <a:pt x="556" y="599"/>
                </a:lnTo>
                <a:lnTo>
                  <a:pt x="553" y="600"/>
                </a:lnTo>
                <a:lnTo>
                  <a:pt x="548" y="600"/>
                </a:lnTo>
                <a:lnTo>
                  <a:pt x="547" y="600"/>
                </a:lnTo>
                <a:lnTo>
                  <a:pt x="546" y="600"/>
                </a:lnTo>
                <a:lnTo>
                  <a:pt x="543" y="600"/>
                </a:lnTo>
                <a:lnTo>
                  <a:pt x="538" y="598"/>
                </a:lnTo>
                <a:lnTo>
                  <a:pt x="536" y="598"/>
                </a:lnTo>
                <a:lnTo>
                  <a:pt x="534" y="597"/>
                </a:lnTo>
                <a:lnTo>
                  <a:pt x="531" y="595"/>
                </a:lnTo>
                <a:lnTo>
                  <a:pt x="529" y="594"/>
                </a:lnTo>
                <a:lnTo>
                  <a:pt x="527" y="593"/>
                </a:lnTo>
                <a:lnTo>
                  <a:pt x="524" y="590"/>
                </a:lnTo>
                <a:lnTo>
                  <a:pt x="523" y="589"/>
                </a:lnTo>
                <a:lnTo>
                  <a:pt x="522" y="589"/>
                </a:lnTo>
                <a:lnTo>
                  <a:pt x="521" y="588"/>
                </a:lnTo>
                <a:lnTo>
                  <a:pt x="517" y="587"/>
                </a:lnTo>
                <a:lnTo>
                  <a:pt x="516" y="586"/>
                </a:lnTo>
                <a:lnTo>
                  <a:pt x="514" y="586"/>
                </a:lnTo>
                <a:lnTo>
                  <a:pt x="513" y="585"/>
                </a:lnTo>
                <a:lnTo>
                  <a:pt x="512" y="585"/>
                </a:lnTo>
                <a:lnTo>
                  <a:pt x="511" y="585"/>
                </a:lnTo>
                <a:lnTo>
                  <a:pt x="509" y="585"/>
                </a:lnTo>
                <a:lnTo>
                  <a:pt x="508" y="585"/>
                </a:lnTo>
                <a:lnTo>
                  <a:pt x="507" y="585"/>
                </a:lnTo>
                <a:lnTo>
                  <a:pt x="502" y="585"/>
                </a:lnTo>
                <a:lnTo>
                  <a:pt x="501" y="585"/>
                </a:lnTo>
                <a:lnTo>
                  <a:pt x="500" y="585"/>
                </a:lnTo>
                <a:lnTo>
                  <a:pt x="499" y="585"/>
                </a:lnTo>
                <a:lnTo>
                  <a:pt x="498" y="585"/>
                </a:lnTo>
                <a:lnTo>
                  <a:pt x="498" y="585"/>
                </a:lnTo>
                <a:lnTo>
                  <a:pt x="497" y="585"/>
                </a:lnTo>
                <a:lnTo>
                  <a:pt x="497" y="584"/>
                </a:lnTo>
                <a:lnTo>
                  <a:pt x="496" y="584"/>
                </a:lnTo>
                <a:lnTo>
                  <a:pt x="496" y="583"/>
                </a:lnTo>
                <a:lnTo>
                  <a:pt x="495" y="582"/>
                </a:lnTo>
                <a:lnTo>
                  <a:pt x="495" y="582"/>
                </a:lnTo>
                <a:lnTo>
                  <a:pt x="494" y="581"/>
                </a:lnTo>
                <a:lnTo>
                  <a:pt x="494" y="580"/>
                </a:lnTo>
                <a:lnTo>
                  <a:pt x="494" y="579"/>
                </a:lnTo>
                <a:lnTo>
                  <a:pt x="493" y="573"/>
                </a:lnTo>
                <a:lnTo>
                  <a:pt x="492" y="570"/>
                </a:lnTo>
                <a:lnTo>
                  <a:pt x="492" y="568"/>
                </a:lnTo>
                <a:lnTo>
                  <a:pt x="492" y="567"/>
                </a:lnTo>
                <a:lnTo>
                  <a:pt x="491" y="566"/>
                </a:lnTo>
                <a:lnTo>
                  <a:pt x="491" y="564"/>
                </a:lnTo>
                <a:lnTo>
                  <a:pt x="490" y="563"/>
                </a:lnTo>
                <a:lnTo>
                  <a:pt x="489" y="562"/>
                </a:lnTo>
                <a:lnTo>
                  <a:pt x="488" y="560"/>
                </a:lnTo>
                <a:lnTo>
                  <a:pt x="486" y="559"/>
                </a:lnTo>
                <a:lnTo>
                  <a:pt x="485" y="558"/>
                </a:lnTo>
                <a:lnTo>
                  <a:pt x="484" y="557"/>
                </a:lnTo>
                <a:lnTo>
                  <a:pt x="483" y="556"/>
                </a:lnTo>
                <a:lnTo>
                  <a:pt x="482" y="555"/>
                </a:lnTo>
                <a:lnTo>
                  <a:pt x="480" y="555"/>
                </a:lnTo>
                <a:lnTo>
                  <a:pt x="478" y="554"/>
                </a:lnTo>
                <a:lnTo>
                  <a:pt x="477" y="554"/>
                </a:lnTo>
                <a:lnTo>
                  <a:pt x="475" y="554"/>
                </a:lnTo>
                <a:lnTo>
                  <a:pt x="470" y="554"/>
                </a:lnTo>
                <a:lnTo>
                  <a:pt x="468" y="554"/>
                </a:lnTo>
                <a:lnTo>
                  <a:pt x="466" y="554"/>
                </a:lnTo>
                <a:lnTo>
                  <a:pt x="464" y="554"/>
                </a:lnTo>
                <a:lnTo>
                  <a:pt x="462" y="554"/>
                </a:lnTo>
                <a:lnTo>
                  <a:pt x="461" y="553"/>
                </a:lnTo>
                <a:lnTo>
                  <a:pt x="459" y="553"/>
                </a:lnTo>
                <a:lnTo>
                  <a:pt x="457" y="552"/>
                </a:lnTo>
                <a:lnTo>
                  <a:pt x="456" y="552"/>
                </a:lnTo>
                <a:lnTo>
                  <a:pt x="446" y="547"/>
                </a:lnTo>
                <a:lnTo>
                  <a:pt x="444" y="545"/>
                </a:lnTo>
                <a:lnTo>
                  <a:pt x="440" y="542"/>
                </a:lnTo>
                <a:lnTo>
                  <a:pt x="438" y="542"/>
                </a:lnTo>
                <a:lnTo>
                  <a:pt x="436" y="540"/>
                </a:lnTo>
                <a:lnTo>
                  <a:pt x="435" y="540"/>
                </a:lnTo>
                <a:lnTo>
                  <a:pt x="434" y="540"/>
                </a:lnTo>
                <a:lnTo>
                  <a:pt x="433" y="540"/>
                </a:lnTo>
                <a:lnTo>
                  <a:pt x="432" y="540"/>
                </a:lnTo>
                <a:lnTo>
                  <a:pt x="432" y="540"/>
                </a:lnTo>
                <a:lnTo>
                  <a:pt x="431" y="540"/>
                </a:lnTo>
                <a:lnTo>
                  <a:pt x="429" y="540"/>
                </a:lnTo>
                <a:lnTo>
                  <a:pt x="426" y="541"/>
                </a:lnTo>
                <a:lnTo>
                  <a:pt x="424" y="542"/>
                </a:lnTo>
                <a:lnTo>
                  <a:pt x="422" y="542"/>
                </a:lnTo>
                <a:lnTo>
                  <a:pt x="420" y="542"/>
                </a:lnTo>
                <a:lnTo>
                  <a:pt x="416" y="542"/>
                </a:lnTo>
                <a:lnTo>
                  <a:pt x="413" y="542"/>
                </a:lnTo>
                <a:lnTo>
                  <a:pt x="409" y="542"/>
                </a:lnTo>
                <a:lnTo>
                  <a:pt x="404" y="542"/>
                </a:lnTo>
                <a:lnTo>
                  <a:pt x="403" y="542"/>
                </a:lnTo>
                <a:lnTo>
                  <a:pt x="402" y="542"/>
                </a:lnTo>
                <a:lnTo>
                  <a:pt x="401" y="542"/>
                </a:lnTo>
                <a:lnTo>
                  <a:pt x="400" y="542"/>
                </a:lnTo>
                <a:lnTo>
                  <a:pt x="399" y="542"/>
                </a:lnTo>
                <a:lnTo>
                  <a:pt x="398" y="543"/>
                </a:lnTo>
                <a:lnTo>
                  <a:pt x="397" y="544"/>
                </a:lnTo>
                <a:lnTo>
                  <a:pt x="396" y="545"/>
                </a:lnTo>
                <a:lnTo>
                  <a:pt x="395" y="546"/>
                </a:lnTo>
                <a:lnTo>
                  <a:pt x="394" y="548"/>
                </a:lnTo>
                <a:lnTo>
                  <a:pt x="392" y="550"/>
                </a:lnTo>
                <a:lnTo>
                  <a:pt x="390" y="555"/>
                </a:lnTo>
                <a:lnTo>
                  <a:pt x="389" y="558"/>
                </a:lnTo>
                <a:lnTo>
                  <a:pt x="387" y="563"/>
                </a:lnTo>
                <a:lnTo>
                  <a:pt x="386" y="565"/>
                </a:lnTo>
                <a:lnTo>
                  <a:pt x="385" y="567"/>
                </a:lnTo>
                <a:lnTo>
                  <a:pt x="385" y="568"/>
                </a:lnTo>
                <a:lnTo>
                  <a:pt x="381" y="573"/>
                </a:lnTo>
                <a:lnTo>
                  <a:pt x="378" y="579"/>
                </a:lnTo>
                <a:lnTo>
                  <a:pt x="376" y="581"/>
                </a:lnTo>
                <a:lnTo>
                  <a:pt x="375" y="582"/>
                </a:lnTo>
                <a:lnTo>
                  <a:pt x="374" y="583"/>
                </a:lnTo>
                <a:lnTo>
                  <a:pt x="372" y="584"/>
                </a:lnTo>
                <a:lnTo>
                  <a:pt x="371" y="586"/>
                </a:lnTo>
                <a:lnTo>
                  <a:pt x="367" y="588"/>
                </a:lnTo>
                <a:lnTo>
                  <a:pt x="366" y="589"/>
                </a:lnTo>
                <a:lnTo>
                  <a:pt x="364" y="590"/>
                </a:lnTo>
                <a:lnTo>
                  <a:pt x="363" y="590"/>
                </a:lnTo>
                <a:lnTo>
                  <a:pt x="361" y="590"/>
                </a:lnTo>
                <a:lnTo>
                  <a:pt x="360" y="590"/>
                </a:lnTo>
                <a:lnTo>
                  <a:pt x="358" y="590"/>
                </a:lnTo>
                <a:lnTo>
                  <a:pt x="357" y="590"/>
                </a:lnTo>
                <a:lnTo>
                  <a:pt x="356" y="589"/>
                </a:lnTo>
                <a:lnTo>
                  <a:pt x="355" y="589"/>
                </a:lnTo>
                <a:lnTo>
                  <a:pt x="354" y="588"/>
                </a:lnTo>
                <a:lnTo>
                  <a:pt x="352" y="587"/>
                </a:lnTo>
                <a:lnTo>
                  <a:pt x="351" y="586"/>
                </a:lnTo>
                <a:lnTo>
                  <a:pt x="351" y="586"/>
                </a:lnTo>
                <a:lnTo>
                  <a:pt x="350" y="585"/>
                </a:lnTo>
                <a:lnTo>
                  <a:pt x="349" y="585"/>
                </a:lnTo>
                <a:lnTo>
                  <a:pt x="349" y="585"/>
                </a:lnTo>
                <a:lnTo>
                  <a:pt x="348" y="585"/>
                </a:lnTo>
                <a:lnTo>
                  <a:pt x="347" y="585"/>
                </a:lnTo>
                <a:lnTo>
                  <a:pt x="346" y="586"/>
                </a:lnTo>
                <a:lnTo>
                  <a:pt x="344" y="587"/>
                </a:lnTo>
                <a:lnTo>
                  <a:pt x="343" y="587"/>
                </a:lnTo>
                <a:lnTo>
                  <a:pt x="342" y="588"/>
                </a:lnTo>
                <a:lnTo>
                  <a:pt x="341" y="588"/>
                </a:lnTo>
                <a:lnTo>
                  <a:pt x="340" y="588"/>
                </a:lnTo>
                <a:lnTo>
                  <a:pt x="339" y="588"/>
                </a:lnTo>
                <a:lnTo>
                  <a:pt x="338" y="588"/>
                </a:lnTo>
                <a:lnTo>
                  <a:pt x="337" y="588"/>
                </a:lnTo>
                <a:lnTo>
                  <a:pt x="335" y="588"/>
                </a:lnTo>
                <a:lnTo>
                  <a:pt x="331" y="587"/>
                </a:lnTo>
                <a:lnTo>
                  <a:pt x="329" y="587"/>
                </a:lnTo>
                <a:lnTo>
                  <a:pt x="325" y="586"/>
                </a:lnTo>
                <a:lnTo>
                  <a:pt x="323" y="586"/>
                </a:lnTo>
                <a:lnTo>
                  <a:pt x="320" y="586"/>
                </a:lnTo>
                <a:lnTo>
                  <a:pt x="318" y="586"/>
                </a:lnTo>
                <a:lnTo>
                  <a:pt x="313" y="586"/>
                </a:lnTo>
                <a:lnTo>
                  <a:pt x="310" y="586"/>
                </a:lnTo>
                <a:lnTo>
                  <a:pt x="306" y="586"/>
                </a:lnTo>
                <a:lnTo>
                  <a:pt x="301" y="585"/>
                </a:lnTo>
                <a:lnTo>
                  <a:pt x="295" y="585"/>
                </a:lnTo>
                <a:lnTo>
                  <a:pt x="277" y="583"/>
                </a:lnTo>
                <a:lnTo>
                  <a:pt x="273" y="583"/>
                </a:lnTo>
                <a:lnTo>
                  <a:pt x="271" y="583"/>
                </a:lnTo>
                <a:lnTo>
                  <a:pt x="268" y="583"/>
                </a:lnTo>
                <a:lnTo>
                  <a:pt x="267" y="583"/>
                </a:lnTo>
                <a:lnTo>
                  <a:pt x="262" y="583"/>
                </a:lnTo>
                <a:lnTo>
                  <a:pt x="259" y="583"/>
                </a:lnTo>
                <a:lnTo>
                  <a:pt x="257" y="583"/>
                </a:lnTo>
                <a:lnTo>
                  <a:pt x="253" y="583"/>
                </a:lnTo>
                <a:lnTo>
                  <a:pt x="246" y="582"/>
                </a:lnTo>
                <a:lnTo>
                  <a:pt x="244" y="582"/>
                </a:lnTo>
                <a:lnTo>
                  <a:pt x="242" y="582"/>
                </a:lnTo>
                <a:lnTo>
                  <a:pt x="240" y="581"/>
                </a:lnTo>
                <a:lnTo>
                  <a:pt x="238" y="581"/>
                </a:lnTo>
                <a:lnTo>
                  <a:pt x="237" y="580"/>
                </a:lnTo>
                <a:lnTo>
                  <a:pt x="235" y="580"/>
                </a:lnTo>
                <a:lnTo>
                  <a:pt x="233" y="579"/>
                </a:lnTo>
                <a:lnTo>
                  <a:pt x="231" y="578"/>
                </a:lnTo>
                <a:lnTo>
                  <a:pt x="229" y="577"/>
                </a:lnTo>
                <a:lnTo>
                  <a:pt x="225" y="575"/>
                </a:lnTo>
                <a:lnTo>
                  <a:pt x="217" y="571"/>
                </a:lnTo>
                <a:lnTo>
                  <a:pt x="205" y="565"/>
                </a:lnTo>
                <a:lnTo>
                  <a:pt x="201" y="562"/>
                </a:lnTo>
                <a:lnTo>
                  <a:pt x="199" y="561"/>
                </a:lnTo>
                <a:lnTo>
                  <a:pt x="197" y="560"/>
                </a:lnTo>
                <a:lnTo>
                  <a:pt x="196" y="559"/>
                </a:lnTo>
                <a:lnTo>
                  <a:pt x="194" y="557"/>
                </a:lnTo>
                <a:lnTo>
                  <a:pt x="191" y="555"/>
                </a:lnTo>
                <a:lnTo>
                  <a:pt x="189" y="553"/>
                </a:lnTo>
                <a:lnTo>
                  <a:pt x="187" y="552"/>
                </a:lnTo>
                <a:lnTo>
                  <a:pt x="185" y="550"/>
                </a:lnTo>
                <a:lnTo>
                  <a:pt x="184" y="548"/>
                </a:lnTo>
                <a:lnTo>
                  <a:pt x="183" y="547"/>
                </a:lnTo>
                <a:lnTo>
                  <a:pt x="182" y="546"/>
                </a:lnTo>
                <a:lnTo>
                  <a:pt x="181" y="545"/>
                </a:lnTo>
                <a:lnTo>
                  <a:pt x="180" y="544"/>
                </a:lnTo>
                <a:lnTo>
                  <a:pt x="180" y="543"/>
                </a:lnTo>
                <a:lnTo>
                  <a:pt x="179" y="542"/>
                </a:lnTo>
                <a:lnTo>
                  <a:pt x="178" y="538"/>
                </a:lnTo>
                <a:lnTo>
                  <a:pt x="178" y="537"/>
                </a:lnTo>
                <a:lnTo>
                  <a:pt x="178" y="536"/>
                </a:lnTo>
                <a:lnTo>
                  <a:pt x="178" y="536"/>
                </a:lnTo>
                <a:lnTo>
                  <a:pt x="177" y="535"/>
                </a:lnTo>
                <a:lnTo>
                  <a:pt x="177" y="535"/>
                </a:lnTo>
                <a:lnTo>
                  <a:pt x="176" y="534"/>
                </a:lnTo>
                <a:lnTo>
                  <a:pt x="175" y="533"/>
                </a:lnTo>
                <a:lnTo>
                  <a:pt x="174" y="533"/>
                </a:lnTo>
                <a:lnTo>
                  <a:pt x="173" y="533"/>
                </a:lnTo>
                <a:lnTo>
                  <a:pt x="172" y="532"/>
                </a:lnTo>
                <a:lnTo>
                  <a:pt x="171" y="532"/>
                </a:lnTo>
                <a:lnTo>
                  <a:pt x="170" y="532"/>
                </a:lnTo>
                <a:lnTo>
                  <a:pt x="170" y="532"/>
                </a:lnTo>
                <a:lnTo>
                  <a:pt x="169" y="531"/>
                </a:lnTo>
                <a:lnTo>
                  <a:pt x="168" y="530"/>
                </a:lnTo>
                <a:lnTo>
                  <a:pt x="166" y="528"/>
                </a:lnTo>
                <a:lnTo>
                  <a:pt x="165" y="528"/>
                </a:lnTo>
                <a:lnTo>
                  <a:pt x="164" y="527"/>
                </a:lnTo>
                <a:lnTo>
                  <a:pt x="163" y="526"/>
                </a:lnTo>
                <a:lnTo>
                  <a:pt x="162" y="526"/>
                </a:lnTo>
                <a:lnTo>
                  <a:pt x="161" y="525"/>
                </a:lnTo>
                <a:lnTo>
                  <a:pt x="157" y="524"/>
                </a:lnTo>
                <a:lnTo>
                  <a:pt x="156" y="524"/>
                </a:lnTo>
                <a:lnTo>
                  <a:pt x="156" y="524"/>
                </a:lnTo>
                <a:lnTo>
                  <a:pt x="155" y="523"/>
                </a:lnTo>
                <a:lnTo>
                  <a:pt x="155" y="523"/>
                </a:lnTo>
                <a:lnTo>
                  <a:pt x="154" y="522"/>
                </a:lnTo>
                <a:lnTo>
                  <a:pt x="154" y="521"/>
                </a:lnTo>
                <a:lnTo>
                  <a:pt x="154" y="521"/>
                </a:lnTo>
                <a:lnTo>
                  <a:pt x="154" y="520"/>
                </a:lnTo>
                <a:lnTo>
                  <a:pt x="153" y="519"/>
                </a:lnTo>
                <a:lnTo>
                  <a:pt x="152" y="519"/>
                </a:lnTo>
                <a:lnTo>
                  <a:pt x="150" y="518"/>
                </a:lnTo>
                <a:lnTo>
                  <a:pt x="149" y="517"/>
                </a:lnTo>
                <a:lnTo>
                  <a:pt x="148" y="516"/>
                </a:lnTo>
                <a:lnTo>
                  <a:pt x="146" y="514"/>
                </a:lnTo>
                <a:lnTo>
                  <a:pt x="145" y="513"/>
                </a:lnTo>
                <a:lnTo>
                  <a:pt x="144" y="513"/>
                </a:lnTo>
                <a:lnTo>
                  <a:pt x="144" y="512"/>
                </a:lnTo>
                <a:lnTo>
                  <a:pt x="143" y="512"/>
                </a:lnTo>
                <a:lnTo>
                  <a:pt x="141" y="512"/>
                </a:lnTo>
                <a:lnTo>
                  <a:pt x="139" y="511"/>
                </a:lnTo>
                <a:lnTo>
                  <a:pt x="137" y="510"/>
                </a:lnTo>
                <a:lnTo>
                  <a:pt x="136" y="510"/>
                </a:lnTo>
                <a:lnTo>
                  <a:pt x="135" y="509"/>
                </a:lnTo>
                <a:lnTo>
                  <a:pt x="135" y="508"/>
                </a:lnTo>
                <a:lnTo>
                  <a:pt x="134" y="507"/>
                </a:lnTo>
                <a:lnTo>
                  <a:pt x="133" y="507"/>
                </a:lnTo>
                <a:lnTo>
                  <a:pt x="132" y="505"/>
                </a:lnTo>
                <a:lnTo>
                  <a:pt x="132" y="504"/>
                </a:lnTo>
                <a:lnTo>
                  <a:pt x="131" y="504"/>
                </a:lnTo>
                <a:lnTo>
                  <a:pt x="131" y="503"/>
                </a:lnTo>
                <a:lnTo>
                  <a:pt x="130" y="502"/>
                </a:lnTo>
                <a:lnTo>
                  <a:pt x="129" y="502"/>
                </a:lnTo>
                <a:lnTo>
                  <a:pt x="129" y="502"/>
                </a:lnTo>
                <a:lnTo>
                  <a:pt x="128" y="501"/>
                </a:lnTo>
                <a:lnTo>
                  <a:pt x="127" y="501"/>
                </a:lnTo>
                <a:lnTo>
                  <a:pt x="126" y="501"/>
                </a:lnTo>
                <a:lnTo>
                  <a:pt x="121" y="501"/>
                </a:lnTo>
                <a:lnTo>
                  <a:pt x="119" y="501"/>
                </a:lnTo>
                <a:lnTo>
                  <a:pt x="116" y="501"/>
                </a:lnTo>
                <a:lnTo>
                  <a:pt x="113" y="501"/>
                </a:lnTo>
                <a:lnTo>
                  <a:pt x="110" y="502"/>
                </a:lnTo>
                <a:lnTo>
                  <a:pt x="108" y="502"/>
                </a:lnTo>
                <a:lnTo>
                  <a:pt x="107" y="503"/>
                </a:lnTo>
                <a:lnTo>
                  <a:pt x="106" y="503"/>
                </a:lnTo>
                <a:lnTo>
                  <a:pt x="105" y="504"/>
                </a:lnTo>
                <a:lnTo>
                  <a:pt x="103" y="504"/>
                </a:lnTo>
                <a:lnTo>
                  <a:pt x="102" y="505"/>
                </a:lnTo>
                <a:lnTo>
                  <a:pt x="97" y="509"/>
                </a:lnTo>
                <a:lnTo>
                  <a:pt x="95" y="510"/>
                </a:lnTo>
                <a:lnTo>
                  <a:pt x="94" y="510"/>
                </a:lnTo>
                <a:lnTo>
                  <a:pt x="92" y="511"/>
                </a:lnTo>
                <a:lnTo>
                  <a:pt x="91" y="512"/>
                </a:lnTo>
                <a:lnTo>
                  <a:pt x="90" y="512"/>
                </a:lnTo>
                <a:lnTo>
                  <a:pt x="89" y="512"/>
                </a:lnTo>
                <a:lnTo>
                  <a:pt x="87" y="512"/>
                </a:lnTo>
                <a:lnTo>
                  <a:pt x="85" y="512"/>
                </a:lnTo>
                <a:lnTo>
                  <a:pt x="83" y="512"/>
                </a:lnTo>
                <a:lnTo>
                  <a:pt x="81" y="512"/>
                </a:lnTo>
                <a:lnTo>
                  <a:pt x="77" y="512"/>
                </a:lnTo>
                <a:lnTo>
                  <a:pt x="68" y="511"/>
                </a:lnTo>
                <a:lnTo>
                  <a:pt x="67" y="510"/>
                </a:lnTo>
                <a:lnTo>
                  <a:pt x="65" y="510"/>
                </a:lnTo>
                <a:lnTo>
                  <a:pt x="63" y="509"/>
                </a:lnTo>
                <a:lnTo>
                  <a:pt x="62" y="508"/>
                </a:lnTo>
                <a:lnTo>
                  <a:pt x="60" y="507"/>
                </a:lnTo>
                <a:lnTo>
                  <a:pt x="58" y="505"/>
                </a:lnTo>
                <a:lnTo>
                  <a:pt x="56" y="504"/>
                </a:lnTo>
                <a:lnTo>
                  <a:pt x="50" y="499"/>
                </a:lnTo>
                <a:lnTo>
                  <a:pt x="48" y="497"/>
                </a:lnTo>
                <a:lnTo>
                  <a:pt x="47" y="496"/>
                </a:lnTo>
                <a:lnTo>
                  <a:pt x="45" y="495"/>
                </a:lnTo>
                <a:lnTo>
                  <a:pt x="44" y="494"/>
                </a:lnTo>
                <a:lnTo>
                  <a:pt x="39" y="492"/>
                </a:lnTo>
                <a:lnTo>
                  <a:pt x="34" y="489"/>
                </a:lnTo>
                <a:lnTo>
                  <a:pt x="33" y="488"/>
                </a:lnTo>
                <a:lnTo>
                  <a:pt x="31" y="488"/>
                </a:lnTo>
                <a:lnTo>
                  <a:pt x="29" y="487"/>
                </a:lnTo>
                <a:lnTo>
                  <a:pt x="26" y="486"/>
                </a:lnTo>
                <a:lnTo>
                  <a:pt x="18" y="485"/>
                </a:lnTo>
                <a:lnTo>
                  <a:pt x="15" y="484"/>
                </a:lnTo>
                <a:lnTo>
                  <a:pt x="13" y="484"/>
                </a:lnTo>
                <a:lnTo>
                  <a:pt x="11" y="483"/>
                </a:lnTo>
                <a:lnTo>
                  <a:pt x="9" y="482"/>
                </a:lnTo>
                <a:lnTo>
                  <a:pt x="0" y="479"/>
                </a:lnTo>
                <a:lnTo>
                  <a:pt x="1" y="478"/>
                </a:lnTo>
                <a:lnTo>
                  <a:pt x="2" y="476"/>
                </a:lnTo>
                <a:lnTo>
                  <a:pt x="4" y="471"/>
                </a:lnTo>
                <a:lnTo>
                  <a:pt x="4" y="470"/>
                </a:lnTo>
                <a:lnTo>
                  <a:pt x="5" y="470"/>
                </a:lnTo>
                <a:lnTo>
                  <a:pt x="5" y="469"/>
                </a:lnTo>
                <a:lnTo>
                  <a:pt x="6" y="469"/>
                </a:lnTo>
                <a:lnTo>
                  <a:pt x="7" y="469"/>
                </a:lnTo>
                <a:lnTo>
                  <a:pt x="7" y="468"/>
                </a:lnTo>
                <a:lnTo>
                  <a:pt x="9" y="467"/>
                </a:lnTo>
                <a:lnTo>
                  <a:pt x="10" y="467"/>
                </a:lnTo>
                <a:lnTo>
                  <a:pt x="10" y="466"/>
                </a:lnTo>
                <a:lnTo>
                  <a:pt x="10" y="466"/>
                </a:lnTo>
                <a:lnTo>
                  <a:pt x="10" y="466"/>
                </a:lnTo>
                <a:lnTo>
                  <a:pt x="9" y="465"/>
                </a:lnTo>
                <a:lnTo>
                  <a:pt x="9" y="465"/>
                </a:lnTo>
                <a:lnTo>
                  <a:pt x="9" y="465"/>
                </a:lnTo>
                <a:lnTo>
                  <a:pt x="9" y="464"/>
                </a:lnTo>
                <a:lnTo>
                  <a:pt x="10" y="464"/>
                </a:lnTo>
                <a:lnTo>
                  <a:pt x="11" y="463"/>
                </a:lnTo>
                <a:lnTo>
                  <a:pt x="11" y="462"/>
                </a:lnTo>
                <a:lnTo>
                  <a:pt x="12" y="460"/>
                </a:lnTo>
                <a:lnTo>
                  <a:pt x="12" y="460"/>
                </a:lnTo>
                <a:lnTo>
                  <a:pt x="12" y="459"/>
                </a:lnTo>
                <a:lnTo>
                  <a:pt x="12" y="458"/>
                </a:lnTo>
                <a:lnTo>
                  <a:pt x="13" y="458"/>
                </a:lnTo>
                <a:lnTo>
                  <a:pt x="13" y="458"/>
                </a:lnTo>
                <a:lnTo>
                  <a:pt x="15" y="458"/>
                </a:lnTo>
                <a:lnTo>
                  <a:pt x="15" y="457"/>
                </a:lnTo>
                <a:lnTo>
                  <a:pt x="16" y="457"/>
                </a:lnTo>
                <a:lnTo>
                  <a:pt x="16" y="457"/>
                </a:lnTo>
                <a:lnTo>
                  <a:pt x="17" y="456"/>
                </a:lnTo>
                <a:lnTo>
                  <a:pt x="19" y="454"/>
                </a:lnTo>
                <a:lnTo>
                  <a:pt x="19" y="453"/>
                </a:lnTo>
                <a:lnTo>
                  <a:pt x="19" y="453"/>
                </a:lnTo>
                <a:lnTo>
                  <a:pt x="20" y="453"/>
                </a:lnTo>
                <a:lnTo>
                  <a:pt x="20" y="452"/>
                </a:lnTo>
                <a:lnTo>
                  <a:pt x="20" y="452"/>
                </a:lnTo>
                <a:lnTo>
                  <a:pt x="21" y="451"/>
                </a:lnTo>
                <a:lnTo>
                  <a:pt x="22" y="451"/>
                </a:lnTo>
                <a:lnTo>
                  <a:pt x="23" y="450"/>
                </a:lnTo>
                <a:lnTo>
                  <a:pt x="25" y="450"/>
                </a:lnTo>
                <a:lnTo>
                  <a:pt x="26" y="450"/>
                </a:lnTo>
                <a:lnTo>
                  <a:pt x="28" y="450"/>
                </a:lnTo>
                <a:lnTo>
                  <a:pt x="29" y="450"/>
                </a:lnTo>
                <a:lnTo>
                  <a:pt x="30" y="450"/>
                </a:lnTo>
                <a:lnTo>
                  <a:pt x="31" y="450"/>
                </a:lnTo>
                <a:lnTo>
                  <a:pt x="32" y="451"/>
                </a:lnTo>
                <a:lnTo>
                  <a:pt x="33" y="452"/>
                </a:lnTo>
                <a:lnTo>
                  <a:pt x="35" y="454"/>
                </a:lnTo>
                <a:lnTo>
                  <a:pt x="36" y="454"/>
                </a:lnTo>
                <a:lnTo>
                  <a:pt x="37" y="455"/>
                </a:lnTo>
                <a:lnTo>
                  <a:pt x="38" y="455"/>
                </a:lnTo>
                <a:lnTo>
                  <a:pt x="40" y="455"/>
                </a:lnTo>
                <a:lnTo>
                  <a:pt x="41" y="456"/>
                </a:lnTo>
                <a:lnTo>
                  <a:pt x="43" y="456"/>
                </a:lnTo>
                <a:lnTo>
                  <a:pt x="43" y="456"/>
                </a:lnTo>
                <a:lnTo>
                  <a:pt x="44" y="456"/>
                </a:lnTo>
                <a:lnTo>
                  <a:pt x="45" y="455"/>
                </a:lnTo>
                <a:lnTo>
                  <a:pt x="46" y="455"/>
                </a:lnTo>
                <a:lnTo>
                  <a:pt x="46" y="454"/>
                </a:lnTo>
                <a:lnTo>
                  <a:pt x="47" y="453"/>
                </a:lnTo>
                <a:lnTo>
                  <a:pt x="48" y="452"/>
                </a:lnTo>
                <a:lnTo>
                  <a:pt x="49" y="451"/>
                </a:lnTo>
                <a:lnTo>
                  <a:pt x="51" y="449"/>
                </a:lnTo>
                <a:lnTo>
                  <a:pt x="53" y="446"/>
                </a:lnTo>
                <a:lnTo>
                  <a:pt x="54" y="445"/>
                </a:lnTo>
                <a:lnTo>
                  <a:pt x="54" y="444"/>
                </a:lnTo>
                <a:lnTo>
                  <a:pt x="55" y="444"/>
                </a:lnTo>
                <a:lnTo>
                  <a:pt x="56" y="444"/>
                </a:lnTo>
                <a:lnTo>
                  <a:pt x="56" y="443"/>
                </a:lnTo>
                <a:lnTo>
                  <a:pt x="57" y="443"/>
                </a:lnTo>
                <a:lnTo>
                  <a:pt x="59" y="443"/>
                </a:lnTo>
                <a:lnTo>
                  <a:pt x="64" y="442"/>
                </a:lnTo>
                <a:lnTo>
                  <a:pt x="66" y="442"/>
                </a:lnTo>
                <a:lnTo>
                  <a:pt x="67" y="442"/>
                </a:lnTo>
                <a:lnTo>
                  <a:pt x="69" y="442"/>
                </a:lnTo>
                <a:lnTo>
                  <a:pt x="70" y="443"/>
                </a:lnTo>
                <a:lnTo>
                  <a:pt x="72" y="443"/>
                </a:lnTo>
                <a:lnTo>
                  <a:pt x="73" y="444"/>
                </a:lnTo>
                <a:lnTo>
                  <a:pt x="75" y="445"/>
                </a:lnTo>
                <a:lnTo>
                  <a:pt x="78" y="447"/>
                </a:lnTo>
                <a:lnTo>
                  <a:pt x="79" y="448"/>
                </a:lnTo>
                <a:lnTo>
                  <a:pt x="79" y="448"/>
                </a:lnTo>
                <a:lnTo>
                  <a:pt x="80" y="448"/>
                </a:lnTo>
                <a:lnTo>
                  <a:pt x="81" y="448"/>
                </a:lnTo>
                <a:lnTo>
                  <a:pt x="82" y="448"/>
                </a:lnTo>
                <a:lnTo>
                  <a:pt x="82" y="448"/>
                </a:lnTo>
                <a:lnTo>
                  <a:pt x="83" y="448"/>
                </a:lnTo>
                <a:lnTo>
                  <a:pt x="84" y="447"/>
                </a:lnTo>
                <a:lnTo>
                  <a:pt x="85" y="446"/>
                </a:lnTo>
                <a:lnTo>
                  <a:pt x="87" y="443"/>
                </a:lnTo>
                <a:lnTo>
                  <a:pt x="88" y="441"/>
                </a:lnTo>
                <a:lnTo>
                  <a:pt x="89" y="440"/>
                </a:lnTo>
                <a:lnTo>
                  <a:pt x="91" y="438"/>
                </a:lnTo>
                <a:lnTo>
                  <a:pt x="93" y="436"/>
                </a:lnTo>
                <a:lnTo>
                  <a:pt x="95" y="434"/>
                </a:lnTo>
                <a:lnTo>
                  <a:pt x="96" y="434"/>
                </a:lnTo>
                <a:lnTo>
                  <a:pt x="97" y="433"/>
                </a:lnTo>
                <a:lnTo>
                  <a:pt x="98" y="432"/>
                </a:lnTo>
                <a:lnTo>
                  <a:pt x="102" y="430"/>
                </a:lnTo>
                <a:lnTo>
                  <a:pt x="103" y="429"/>
                </a:lnTo>
                <a:lnTo>
                  <a:pt x="104" y="428"/>
                </a:lnTo>
                <a:lnTo>
                  <a:pt x="106" y="427"/>
                </a:lnTo>
                <a:lnTo>
                  <a:pt x="108" y="426"/>
                </a:lnTo>
                <a:lnTo>
                  <a:pt x="110" y="423"/>
                </a:lnTo>
                <a:lnTo>
                  <a:pt x="111" y="421"/>
                </a:lnTo>
                <a:lnTo>
                  <a:pt x="113" y="419"/>
                </a:lnTo>
                <a:lnTo>
                  <a:pt x="114" y="418"/>
                </a:lnTo>
                <a:lnTo>
                  <a:pt x="115" y="417"/>
                </a:lnTo>
                <a:lnTo>
                  <a:pt x="115" y="416"/>
                </a:lnTo>
                <a:lnTo>
                  <a:pt x="117" y="415"/>
                </a:lnTo>
                <a:lnTo>
                  <a:pt x="119" y="414"/>
                </a:lnTo>
                <a:lnTo>
                  <a:pt x="121" y="413"/>
                </a:lnTo>
                <a:lnTo>
                  <a:pt x="125" y="412"/>
                </a:lnTo>
                <a:lnTo>
                  <a:pt x="127" y="411"/>
                </a:lnTo>
                <a:lnTo>
                  <a:pt x="130" y="410"/>
                </a:lnTo>
                <a:lnTo>
                  <a:pt x="133" y="410"/>
                </a:lnTo>
                <a:lnTo>
                  <a:pt x="134" y="410"/>
                </a:lnTo>
                <a:lnTo>
                  <a:pt x="137" y="410"/>
                </a:lnTo>
                <a:lnTo>
                  <a:pt x="139" y="410"/>
                </a:lnTo>
                <a:lnTo>
                  <a:pt x="140" y="410"/>
                </a:lnTo>
                <a:lnTo>
                  <a:pt x="141" y="409"/>
                </a:lnTo>
                <a:lnTo>
                  <a:pt x="142" y="409"/>
                </a:lnTo>
                <a:lnTo>
                  <a:pt x="142" y="409"/>
                </a:lnTo>
                <a:lnTo>
                  <a:pt x="143" y="408"/>
                </a:lnTo>
                <a:lnTo>
                  <a:pt x="144" y="407"/>
                </a:lnTo>
                <a:lnTo>
                  <a:pt x="144" y="406"/>
                </a:lnTo>
                <a:lnTo>
                  <a:pt x="145" y="405"/>
                </a:lnTo>
                <a:lnTo>
                  <a:pt x="146" y="401"/>
                </a:lnTo>
                <a:lnTo>
                  <a:pt x="147" y="399"/>
                </a:lnTo>
                <a:lnTo>
                  <a:pt x="148" y="398"/>
                </a:lnTo>
                <a:lnTo>
                  <a:pt x="148" y="397"/>
                </a:lnTo>
                <a:lnTo>
                  <a:pt x="149" y="396"/>
                </a:lnTo>
                <a:lnTo>
                  <a:pt x="150" y="396"/>
                </a:lnTo>
                <a:lnTo>
                  <a:pt x="150" y="395"/>
                </a:lnTo>
                <a:lnTo>
                  <a:pt x="151" y="395"/>
                </a:lnTo>
                <a:lnTo>
                  <a:pt x="151" y="395"/>
                </a:lnTo>
                <a:lnTo>
                  <a:pt x="152" y="395"/>
                </a:lnTo>
                <a:lnTo>
                  <a:pt x="153" y="395"/>
                </a:lnTo>
                <a:lnTo>
                  <a:pt x="154" y="395"/>
                </a:lnTo>
                <a:lnTo>
                  <a:pt x="157" y="395"/>
                </a:lnTo>
                <a:lnTo>
                  <a:pt x="158" y="396"/>
                </a:lnTo>
                <a:lnTo>
                  <a:pt x="159" y="395"/>
                </a:lnTo>
                <a:lnTo>
                  <a:pt x="160" y="395"/>
                </a:lnTo>
                <a:lnTo>
                  <a:pt x="161" y="395"/>
                </a:lnTo>
                <a:lnTo>
                  <a:pt x="161" y="395"/>
                </a:lnTo>
                <a:lnTo>
                  <a:pt x="162" y="394"/>
                </a:lnTo>
                <a:lnTo>
                  <a:pt x="163" y="394"/>
                </a:lnTo>
                <a:lnTo>
                  <a:pt x="164" y="393"/>
                </a:lnTo>
                <a:lnTo>
                  <a:pt x="165" y="392"/>
                </a:lnTo>
                <a:lnTo>
                  <a:pt x="166" y="391"/>
                </a:lnTo>
                <a:lnTo>
                  <a:pt x="169" y="388"/>
                </a:lnTo>
                <a:lnTo>
                  <a:pt x="170" y="387"/>
                </a:lnTo>
                <a:lnTo>
                  <a:pt x="170" y="387"/>
                </a:lnTo>
                <a:lnTo>
                  <a:pt x="171" y="386"/>
                </a:lnTo>
                <a:lnTo>
                  <a:pt x="172" y="386"/>
                </a:lnTo>
                <a:lnTo>
                  <a:pt x="174" y="385"/>
                </a:lnTo>
                <a:lnTo>
                  <a:pt x="176" y="384"/>
                </a:lnTo>
                <a:lnTo>
                  <a:pt x="177" y="384"/>
                </a:lnTo>
                <a:lnTo>
                  <a:pt x="178" y="384"/>
                </a:lnTo>
                <a:lnTo>
                  <a:pt x="179" y="384"/>
                </a:lnTo>
                <a:lnTo>
                  <a:pt x="180" y="384"/>
                </a:lnTo>
                <a:lnTo>
                  <a:pt x="180" y="384"/>
                </a:lnTo>
                <a:lnTo>
                  <a:pt x="181" y="384"/>
                </a:lnTo>
                <a:lnTo>
                  <a:pt x="181" y="385"/>
                </a:lnTo>
                <a:lnTo>
                  <a:pt x="182" y="386"/>
                </a:lnTo>
                <a:lnTo>
                  <a:pt x="183" y="387"/>
                </a:lnTo>
                <a:lnTo>
                  <a:pt x="185" y="389"/>
                </a:lnTo>
                <a:lnTo>
                  <a:pt x="185" y="390"/>
                </a:lnTo>
                <a:lnTo>
                  <a:pt x="186" y="391"/>
                </a:lnTo>
                <a:lnTo>
                  <a:pt x="187" y="392"/>
                </a:lnTo>
                <a:lnTo>
                  <a:pt x="191" y="394"/>
                </a:lnTo>
                <a:lnTo>
                  <a:pt x="192" y="395"/>
                </a:lnTo>
                <a:lnTo>
                  <a:pt x="193" y="395"/>
                </a:lnTo>
                <a:lnTo>
                  <a:pt x="195" y="396"/>
                </a:lnTo>
                <a:lnTo>
                  <a:pt x="196" y="396"/>
                </a:lnTo>
                <a:lnTo>
                  <a:pt x="197" y="396"/>
                </a:lnTo>
                <a:lnTo>
                  <a:pt x="198" y="396"/>
                </a:lnTo>
                <a:lnTo>
                  <a:pt x="200" y="396"/>
                </a:lnTo>
                <a:lnTo>
                  <a:pt x="202" y="396"/>
                </a:lnTo>
                <a:lnTo>
                  <a:pt x="204" y="395"/>
                </a:lnTo>
                <a:lnTo>
                  <a:pt x="206" y="395"/>
                </a:lnTo>
                <a:lnTo>
                  <a:pt x="208" y="393"/>
                </a:lnTo>
                <a:lnTo>
                  <a:pt x="209" y="392"/>
                </a:lnTo>
                <a:lnTo>
                  <a:pt x="211" y="391"/>
                </a:lnTo>
                <a:lnTo>
                  <a:pt x="212" y="390"/>
                </a:lnTo>
                <a:lnTo>
                  <a:pt x="213" y="390"/>
                </a:lnTo>
                <a:lnTo>
                  <a:pt x="214" y="390"/>
                </a:lnTo>
                <a:lnTo>
                  <a:pt x="215" y="390"/>
                </a:lnTo>
                <a:lnTo>
                  <a:pt x="216" y="390"/>
                </a:lnTo>
                <a:lnTo>
                  <a:pt x="219" y="390"/>
                </a:lnTo>
                <a:lnTo>
                  <a:pt x="221" y="391"/>
                </a:lnTo>
                <a:lnTo>
                  <a:pt x="224" y="391"/>
                </a:lnTo>
                <a:lnTo>
                  <a:pt x="225" y="392"/>
                </a:lnTo>
                <a:lnTo>
                  <a:pt x="228" y="392"/>
                </a:lnTo>
                <a:lnTo>
                  <a:pt x="232" y="393"/>
                </a:lnTo>
                <a:lnTo>
                  <a:pt x="233" y="393"/>
                </a:lnTo>
                <a:lnTo>
                  <a:pt x="234" y="393"/>
                </a:lnTo>
                <a:lnTo>
                  <a:pt x="237" y="392"/>
                </a:lnTo>
                <a:lnTo>
                  <a:pt x="242" y="391"/>
                </a:lnTo>
                <a:lnTo>
                  <a:pt x="245" y="390"/>
                </a:lnTo>
                <a:lnTo>
                  <a:pt x="247" y="390"/>
                </a:lnTo>
                <a:lnTo>
                  <a:pt x="248" y="390"/>
                </a:lnTo>
                <a:lnTo>
                  <a:pt x="249" y="389"/>
                </a:lnTo>
                <a:lnTo>
                  <a:pt x="253" y="387"/>
                </a:lnTo>
                <a:lnTo>
                  <a:pt x="254" y="386"/>
                </a:lnTo>
                <a:lnTo>
                  <a:pt x="254" y="385"/>
                </a:lnTo>
                <a:lnTo>
                  <a:pt x="255" y="385"/>
                </a:lnTo>
                <a:lnTo>
                  <a:pt x="255" y="384"/>
                </a:lnTo>
                <a:lnTo>
                  <a:pt x="256" y="383"/>
                </a:lnTo>
                <a:lnTo>
                  <a:pt x="256" y="383"/>
                </a:lnTo>
                <a:lnTo>
                  <a:pt x="256" y="382"/>
                </a:lnTo>
                <a:lnTo>
                  <a:pt x="256" y="379"/>
                </a:lnTo>
                <a:lnTo>
                  <a:pt x="255" y="378"/>
                </a:lnTo>
                <a:lnTo>
                  <a:pt x="256" y="377"/>
                </a:lnTo>
                <a:lnTo>
                  <a:pt x="256" y="376"/>
                </a:lnTo>
                <a:lnTo>
                  <a:pt x="257" y="375"/>
                </a:lnTo>
                <a:lnTo>
                  <a:pt x="258" y="373"/>
                </a:lnTo>
                <a:lnTo>
                  <a:pt x="259" y="373"/>
                </a:lnTo>
                <a:lnTo>
                  <a:pt x="260" y="372"/>
                </a:lnTo>
                <a:lnTo>
                  <a:pt x="261" y="371"/>
                </a:lnTo>
                <a:lnTo>
                  <a:pt x="262" y="371"/>
                </a:lnTo>
                <a:lnTo>
                  <a:pt x="264" y="370"/>
                </a:lnTo>
                <a:lnTo>
                  <a:pt x="266" y="369"/>
                </a:lnTo>
                <a:lnTo>
                  <a:pt x="269" y="369"/>
                </a:lnTo>
                <a:lnTo>
                  <a:pt x="274" y="369"/>
                </a:lnTo>
                <a:lnTo>
                  <a:pt x="278" y="368"/>
                </a:lnTo>
                <a:lnTo>
                  <a:pt x="281" y="367"/>
                </a:lnTo>
                <a:lnTo>
                  <a:pt x="284" y="367"/>
                </a:lnTo>
                <a:lnTo>
                  <a:pt x="285" y="366"/>
                </a:lnTo>
                <a:lnTo>
                  <a:pt x="286" y="366"/>
                </a:lnTo>
                <a:lnTo>
                  <a:pt x="286" y="366"/>
                </a:lnTo>
                <a:lnTo>
                  <a:pt x="287" y="365"/>
                </a:lnTo>
                <a:lnTo>
                  <a:pt x="288" y="364"/>
                </a:lnTo>
                <a:lnTo>
                  <a:pt x="289" y="364"/>
                </a:lnTo>
                <a:lnTo>
                  <a:pt x="289" y="363"/>
                </a:lnTo>
                <a:lnTo>
                  <a:pt x="290" y="362"/>
                </a:lnTo>
                <a:lnTo>
                  <a:pt x="291" y="361"/>
                </a:lnTo>
                <a:lnTo>
                  <a:pt x="292" y="360"/>
                </a:lnTo>
                <a:lnTo>
                  <a:pt x="292" y="359"/>
                </a:lnTo>
                <a:lnTo>
                  <a:pt x="293" y="356"/>
                </a:lnTo>
                <a:lnTo>
                  <a:pt x="294" y="355"/>
                </a:lnTo>
                <a:lnTo>
                  <a:pt x="294" y="354"/>
                </a:lnTo>
                <a:lnTo>
                  <a:pt x="295" y="354"/>
                </a:lnTo>
                <a:lnTo>
                  <a:pt x="296" y="353"/>
                </a:lnTo>
                <a:lnTo>
                  <a:pt x="298" y="350"/>
                </a:lnTo>
                <a:lnTo>
                  <a:pt x="299" y="350"/>
                </a:lnTo>
                <a:lnTo>
                  <a:pt x="300" y="349"/>
                </a:lnTo>
                <a:lnTo>
                  <a:pt x="301" y="348"/>
                </a:lnTo>
                <a:lnTo>
                  <a:pt x="301" y="347"/>
                </a:lnTo>
                <a:lnTo>
                  <a:pt x="301" y="346"/>
                </a:lnTo>
                <a:lnTo>
                  <a:pt x="302" y="346"/>
                </a:lnTo>
                <a:lnTo>
                  <a:pt x="302" y="345"/>
                </a:lnTo>
                <a:lnTo>
                  <a:pt x="301" y="344"/>
                </a:lnTo>
                <a:lnTo>
                  <a:pt x="301" y="343"/>
                </a:lnTo>
                <a:lnTo>
                  <a:pt x="300" y="342"/>
                </a:lnTo>
                <a:lnTo>
                  <a:pt x="299" y="341"/>
                </a:lnTo>
                <a:lnTo>
                  <a:pt x="299" y="340"/>
                </a:lnTo>
                <a:lnTo>
                  <a:pt x="297" y="339"/>
                </a:lnTo>
                <a:lnTo>
                  <a:pt x="293" y="335"/>
                </a:lnTo>
                <a:lnTo>
                  <a:pt x="292" y="334"/>
                </a:lnTo>
                <a:lnTo>
                  <a:pt x="290" y="332"/>
                </a:lnTo>
                <a:lnTo>
                  <a:pt x="289" y="331"/>
                </a:lnTo>
                <a:lnTo>
                  <a:pt x="288" y="330"/>
                </a:lnTo>
                <a:lnTo>
                  <a:pt x="288" y="329"/>
                </a:lnTo>
                <a:lnTo>
                  <a:pt x="288" y="328"/>
                </a:lnTo>
                <a:lnTo>
                  <a:pt x="288" y="327"/>
                </a:lnTo>
                <a:lnTo>
                  <a:pt x="288" y="327"/>
                </a:lnTo>
                <a:lnTo>
                  <a:pt x="288" y="327"/>
                </a:lnTo>
                <a:lnTo>
                  <a:pt x="288" y="326"/>
                </a:lnTo>
                <a:lnTo>
                  <a:pt x="289" y="326"/>
                </a:lnTo>
                <a:lnTo>
                  <a:pt x="290" y="326"/>
                </a:lnTo>
                <a:lnTo>
                  <a:pt x="291" y="325"/>
                </a:lnTo>
                <a:lnTo>
                  <a:pt x="292" y="325"/>
                </a:lnTo>
                <a:lnTo>
                  <a:pt x="294" y="324"/>
                </a:lnTo>
                <a:lnTo>
                  <a:pt x="295" y="324"/>
                </a:lnTo>
                <a:lnTo>
                  <a:pt x="295" y="323"/>
                </a:lnTo>
                <a:lnTo>
                  <a:pt x="296" y="322"/>
                </a:lnTo>
                <a:lnTo>
                  <a:pt x="297" y="321"/>
                </a:lnTo>
                <a:lnTo>
                  <a:pt x="297" y="320"/>
                </a:lnTo>
                <a:lnTo>
                  <a:pt x="298" y="319"/>
                </a:lnTo>
                <a:lnTo>
                  <a:pt x="298" y="319"/>
                </a:lnTo>
                <a:lnTo>
                  <a:pt x="298" y="318"/>
                </a:lnTo>
                <a:lnTo>
                  <a:pt x="298" y="317"/>
                </a:lnTo>
                <a:lnTo>
                  <a:pt x="297" y="316"/>
                </a:lnTo>
                <a:lnTo>
                  <a:pt x="297" y="314"/>
                </a:lnTo>
                <a:lnTo>
                  <a:pt x="296" y="311"/>
                </a:lnTo>
                <a:lnTo>
                  <a:pt x="296" y="310"/>
                </a:lnTo>
                <a:lnTo>
                  <a:pt x="296" y="309"/>
                </a:lnTo>
                <a:lnTo>
                  <a:pt x="296" y="308"/>
                </a:lnTo>
                <a:lnTo>
                  <a:pt x="296" y="307"/>
                </a:lnTo>
                <a:lnTo>
                  <a:pt x="297" y="305"/>
                </a:lnTo>
                <a:lnTo>
                  <a:pt x="297" y="305"/>
                </a:lnTo>
                <a:lnTo>
                  <a:pt x="298" y="304"/>
                </a:lnTo>
                <a:lnTo>
                  <a:pt x="298" y="303"/>
                </a:lnTo>
                <a:lnTo>
                  <a:pt x="299" y="303"/>
                </a:lnTo>
                <a:lnTo>
                  <a:pt x="300" y="302"/>
                </a:lnTo>
                <a:lnTo>
                  <a:pt x="301" y="301"/>
                </a:lnTo>
                <a:lnTo>
                  <a:pt x="304" y="300"/>
                </a:lnTo>
                <a:lnTo>
                  <a:pt x="305" y="299"/>
                </a:lnTo>
                <a:lnTo>
                  <a:pt x="307" y="298"/>
                </a:lnTo>
                <a:lnTo>
                  <a:pt x="309" y="297"/>
                </a:lnTo>
                <a:lnTo>
                  <a:pt x="310" y="296"/>
                </a:lnTo>
                <a:lnTo>
                  <a:pt x="310" y="295"/>
                </a:lnTo>
                <a:lnTo>
                  <a:pt x="311" y="294"/>
                </a:lnTo>
                <a:lnTo>
                  <a:pt x="311" y="293"/>
                </a:lnTo>
                <a:lnTo>
                  <a:pt x="311" y="292"/>
                </a:lnTo>
                <a:lnTo>
                  <a:pt x="311" y="290"/>
                </a:lnTo>
                <a:lnTo>
                  <a:pt x="311" y="288"/>
                </a:lnTo>
                <a:lnTo>
                  <a:pt x="311" y="287"/>
                </a:lnTo>
                <a:lnTo>
                  <a:pt x="311" y="286"/>
                </a:lnTo>
                <a:lnTo>
                  <a:pt x="310" y="285"/>
                </a:lnTo>
                <a:lnTo>
                  <a:pt x="310" y="284"/>
                </a:lnTo>
                <a:lnTo>
                  <a:pt x="309" y="283"/>
                </a:lnTo>
                <a:lnTo>
                  <a:pt x="309" y="282"/>
                </a:lnTo>
                <a:lnTo>
                  <a:pt x="308" y="282"/>
                </a:lnTo>
                <a:lnTo>
                  <a:pt x="307" y="281"/>
                </a:lnTo>
                <a:lnTo>
                  <a:pt x="306" y="280"/>
                </a:lnTo>
                <a:lnTo>
                  <a:pt x="303" y="277"/>
                </a:lnTo>
                <a:lnTo>
                  <a:pt x="301" y="276"/>
                </a:lnTo>
                <a:lnTo>
                  <a:pt x="300" y="275"/>
                </a:lnTo>
                <a:lnTo>
                  <a:pt x="299" y="274"/>
                </a:lnTo>
                <a:lnTo>
                  <a:pt x="299" y="274"/>
                </a:lnTo>
                <a:lnTo>
                  <a:pt x="299" y="273"/>
                </a:lnTo>
                <a:lnTo>
                  <a:pt x="298" y="272"/>
                </a:lnTo>
                <a:lnTo>
                  <a:pt x="298" y="271"/>
                </a:lnTo>
                <a:lnTo>
                  <a:pt x="298" y="270"/>
                </a:lnTo>
                <a:lnTo>
                  <a:pt x="298" y="269"/>
                </a:lnTo>
                <a:lnTo>
                  <a:pt x="298" y="268"/>
                </a:lnTo>
                <a:lnTo>
                  <a:pt x="298" y="267"/>
                </a:lnTo>
                <a:lnTo>
                  <a:pt x="299" y="265"/>
                </a:lnTo>
                <a:lnTo>
                  <a:pt x="299" y="264"/>
                </a:lnTo>
                <a:lnTo>
                  <a:pt x="300" y="262"/>
                </a:lnTo>
                <a:lnTo>
                  <a:pt x="300" y="261"/>
                </a:lnTo>
                <a:lnTo>
                  <a:pt x="301" y="259"/>
                </a:lnTo>
                <a:lnTo>
                  <a:pt x="302" y="258"/>
                </a:lnTo>
                <a:lnTo>
                  <a:pt x="303" y="256"/>
                </a:lnTo>
                <a:lnTo>
                  <a:pt x="304" y="255"/>
                </a:lnTo>
                <a:lnTo>
                  <a:pt x="305" y="253"/>
                </a:lnTo>
                <a:lnTo>
                  <a:pt x="306" y="252"/>
                </a:lnTo>
                <a:lnTo>
                  <a:pt x="308" y="251"/>
                </a:lnTo>
                <a:lnTo>
                  <a:pt x="311" y="249"/>
                </a:lnTo>
                <a:lnTo>
                  <a:pt x="313" y="247"/>
                </a:lnTo>
                <a:lnTo>
                  <a:pt x="313" y="247"/>
                </a:lnTo>
                <a:lnTo>
                  <a:pt x="314" y="246"/>
                </a:lnTo>
                <a:lnTo>
                  <a:pt x="314" y="246"/>
                </a:lnTo>
                <a:lnTo>
                  <a:pt x="315" y="245"/>
                </a:lnTo>
                <a:lnTo>
                  <a:pt x="315" y="244"/>
                </a:lnTo>
                <a:lnTo>
                  <a:pt x="315" y="243"/>
                </a:lnTo>
                <a:lnTo>
                  <a:pt x="315" y="243"/>
                </a:lnTo>
                <a:lnTo>
                  <a:pt x="314" y="242"/>
                </a:lnTo>
                <a:lnTo>
                  <a:pt x="314" y="241"/>
                </a:lnTo>
                <a:lnTo>
                  <a:pt x="313" y="240"/>
                </a:lnTo>
                <a:lnTo>
                  <a:pt x="312" y="238"/>
                </a:lnTo>
                <a:lnTo>
                  <a:pt x="310" y="236"/>
                </a:lnTo>
                <a:lnTo>
                  <a:pt x="310" y="235"/>
                </a:lnTo>
                <a:lnTo>
                  <a:pt x="309" y="234"/>
                </a:lnTo>
                <a:lnTo>
                  <a:pt x="309" y="233"/>
                </a:lnTo>
                <a:lnTo>
                  <a:pt x="308" y="231"/>
                </a:lnTo>
                <a:lnTo>
                  <a:pt x="308" y="230"/>
                </a:lnTo>
                <a:lnTo>
                  <a:pt x="308" y="229"/>
                </a:lnTo>
                <a:lnTo>
                  <a:pt x="308" y="228"/>
                </a:lnTo>
                <a:lnTo>
                  <a:pt x="308" y="227"/>
                </a:lnTo>
                <a:lnTo>
                  <a:pt x="309" y="226"/>
                </a:lnTo>
                <a:lnTo>
                  <a:pt x="309" y="225"/>
                </a:lnTo>
                <a:lnTo>
                  <a:pt x="310" y="224"/>
                </a:lnTo>
                <a:lnTo>
                  <a:pt x="314" y="219"/>
                </a:lnTo>
                <a:lnTo>
                  <a:pt x="315" y="217"/>
                </a:lnTo>
                <a:lnTo>
                  <a:pt x="316" y="215"/>
                </a:lnTo>
                <a:lnTo>
                  <a:pt x="316" y="214"/>
                </a:lnTo>
                <a:lnTo>
                  <a:pt x="317" y="213"/>
                </a:lnTo>
                <a:lnTo>
                  <a:pt x="317" y="212"/>
                </a:lnTo>
                <a:lnTo>
                  <a:pt x="317" y="211"/>
                </a:lnTo>
                <a:lnTo>
                  <a:pt x="317" y="210"/>
                </a:lnTo>
                <a:lnTo>
                  <a:pt x="317" y="210"/>
                </a:lnTo>
                <a:lnTo>
                  <a:pt x="317" y="209"/>
                </a:lnTo>
                <a:lnTo>
                  <a:pt x="316" y="208"/>
                </a:lnTo>
                <a:lnTo>
                  <a:pt x="316" y="208"/>
                </a:lnTo>
                <a:lnTo>
                  <a:pt x="315" y="207"/>
                </a:lnTo>
                <a:lnTo>
                  <a:pt x="315" y="207"/>
                </a:lnTo>
                <a:lnTo>
                  <a:pt x="314" y="206"/>
                </a:lnTo>
                <a:lnTo>
                  <a:pt x="310" y="205"/>
                </a:lnTo>
                <a:lnTo>
                  <a:pt x="309" y="205"/>
                </a:lnTo>
                <a:lnTo>
                  <a:pt x="307" y="204"/>
                </a:lnTo>
                <a:lnTo>
                  <a:pt x="306" y="204"/>
                </a:lnTo>
                <a:lnTo>
                  <a:pt x="305" y="203"/>
                </a:lnTo>
                <a:lnTo>
                  <a:pt x="304" y="203"/>
                </a:lnTo>
                <a:lnTo>
                  <a:pt x="304" y="202"/>
                </a:lnTo>
                <a:lnTo>
                  <a:pt x="303" y="202"/>
                </a:lnTo>
                <a:lnTo>
                  <a:pt x="303" y="201"/>
                </a:lnTo>
                <a:lnTo>
                  <a:pt x="303" y="201"/>
                </a:lnTo>
                <a:lnTo>
                  <a:pt x="303" y="200"/>
                </a:lnTo>
                <a:lnTo>
                  <a:pt x="303" y="200"/>
                </a:lnTo>
                <a:lnTo>
                  <a:pt x="304" y="199"/>
                </a:lnTo>
                <a:lnTo>
                  <a:pt x="304" y="199"/>
                </a:lnTo>
                <a:lnTo>
                  <a:pt x="306" y="198"/>
                </a:lnTo>
                <a:lnTo>
                  <a:pt x="306" y="197"/>
                </a:lnTo>
                <a:lnTo>
                  <a:pt x="306" y="197"/>
                </a:lnTo>
                <a:lnTo>
                  <a:pt x="307" y="197"/>
                </a:lnTo>
                <a:lnTo>
                  <a:pt x="306" y="196"/>
                </a:lnTo>
                <a:lnTo>
                  <a:pt x="306" y="196"/>
                </a:lnTo>
                <a:lnTo>
                  <a:pt x="306" y="195"/>
                </a:lnTo>
                <a:lnTo>
                  <a:pt x="305" y="195"/>
                </a:lnTo>
                <a:lnTo>
                  <a:pt x="298" y="190"/>
                </a:lnTo>
                <a:lnTo>
                  <a:pt x="294" y="186"/>
                </a:lnTo>
                <a:lnTo>
                  <a:pt x="293" y="186"/>
                </a:lnTo>
                <a:lnTo>
                  <a:pt x="292" y="185"/>
                </a:lnTo>
                <a:lnTo>
                  <a:pt x="292" y="184"/>
                </a:lnTo>
                <a:lnTo>
                  <a:pt x="291" y="184"/>
                </a:lnTo>
                <a:lnTo>
                  <a:pt x="291" y="183"/>
                </a:lnTo>
                <a:lnTo>
                  <a:pt x="291" y="182"/>
                </a:lnTo>
                <a:lnTo>
                  <a:pt x="291" y="181"/>
                </a:lnTo>
                <a:lnTo>
                  <a:pt x="291" y="180"/>
                </a:lnTo>
                <a:lnTo>
                  <a:pt x="291" y="178"/>
                </a:lnTo>
                <a:lnTo>
                  <a:pt x="292" y="174"/>
                </a:lnTo>
                <a:lnTo>
                  <a:pt x="293" y="171"/>
                </a:lnTo>
                <a:lnTo>
                  <a:pt x="293" y="169"/>
                </a:lnTo>
                <a:lnTo>
                  <a:pt x="293" y="166"/>
                </a:lnTo>
                <a:lnTo>
                  <a:pt x="293" y="162"/>
                </a:lnTo>
                <a:lnTo>
                  <a:pt x="294" y="160"/>
                </a:lnTo>
                <a:lnTo>
                  <a:pt x="294" y="159"/>
                </a:lnTo>
                <a:lnTo>
                  <a:pt x="294" y="158"/>
                </a:lnTo>
                <a:lnTo>
                  <a:pt x="295" y="156"/>
                </a:lnTo>
                <a:lnTo>
                  <a:pt x="296" y="154"/>
                </a:lnTo>
                <a:lnTo>
                  <a:pt x="298" y="153"/>
                </a:lnTo>
                <a:lnTo>
                  <a:pt x="300" y="150"/>
                </a:lnTo>
                <a:lnTo>
                  <a:pt x="301" y="148"/>
                </a:lnTo>
                <a:lnTo>
                  <a:pt x="302" y="147"/>
                </a:lnTo>
                <a:lnTo>
                  <a:pt x="304" y="143"/>
                </a:lnTo>
                <a:lnTo>
                  <a:pt x="305" y="141"/>
                </a:lnTo>
                <a:lnTo>
                  <a:pt x="306" y="140"/>
                </a:lnTo>
                <a:lnTo>
                  <a:pt x="307" y="139"/>
                </a:lnTo>
                <a:lnTo>
                  <a:pt x="308" y="138"/>
                </a:lnTo>
                <a:lnTo>
                  <a:pt x="308" y="137"/>
                </a:lnTo>
                <a:lnTo>
                  <a:pt x="309" y="137"/>
                </a:lnTo>
                <a:lnTo>
                  <a:pt x="310" y="136"/>
                </a:lnTo>
                <a:lnTo>
                  <a:pt x="312" y="135"/>
                </a:lnTo>
                <a:lnTo>
                  <a:pt x="313" y="134"/>
                </a:lnTo>
                <a:lnTo>
                  <a:pt x="315" y="134"/>
                </a:lnTo>
                <a:lnTo>
                  <a:pt x="317" y="133"/>
                </a:lnTo>
                <a:lnTo>
                  <a:pt x="321" y="133"/>
                </a:lnTo>
                <a:lnTo>
                  <a:pt x="324" y="133"/>
                </a:lnTo>
                <a:lnTo>
                  <a:pt x="327" y="132"/>
                </a:lnTo>
                <a:lnTo>
                  <a:pt x="329" y="132"/>
                </a:lnTo>
                <a:lnTo>
                  <a:pt x="330" y="131"/>
                </a:lnTo>
                <a:lnTo>
                  <a:pt x="331" y="131"/>
                </a:lnTo>
                <a:lnTo>
                  <a:pt x="332" y="130"/>
                </a:lnTo>
                <a:lnTo>
                  <a:pt x="333" y="129"/>
                </a:lnTo>
                <a:lnTo>
                  <a:pt x="333" y="128"/>
                </a:lnTo>
                <a:lnTo>
                  <a:pt x="333" y="128"/>
                </a:lnTo>
                <a:lnTo>
                  <a:pt x="334" y="127"/>
                </a:lnTo>
                <a:lnTo>
                  <a:pt x="334" y="126"/>
                </a:lnTo>
                <a:lnTo>
                  <a:pt x="334" y="126"/>
                </a:lnTo>
                <a:lnTo>
                  <a:pt x="334" y="125"/>
                </a:lnTo>
                <a:lnTo>
                  <a:pt x="333" y="124"/>
                </a:lnTo>
                <a:lnTo>
                  <a:pt x="333" y="124"/>
                </a:lnTo>
                <a:lnTo>
                  <a:pt x="332" y="123"/>
                </a:lnTo>
                <a:lnTo>
                  <a:pt x="332" y="123"/>
                </a:lnTo>
                <a:lnTo>
                  <a:pt x="331" y="122"/>
                </a:lnTo>
                <a:lnTo>
                  <a:pt x="330" y="122"/>
                </a:lnTo>
                <a:lnTo>
                  <a:pt x="329" y="121"/>
                </a:lnTo>
                <a:lnTo>
                  <a:pt x="325" y="120"/>
                </a:lnTo>
                <a:lnTo>
                  <a:pt x="324" y="120"/>
                </a:lnTo>
                <a:lnTo>
                  <a:pt x="323" y="120"/>
                </a:lnTo>
                <a:lnTo>
                  <a:pt x="323" y="120"/>
                </a:lnTo>
                <a:lnTo>
                  <a:pt x="323" y="119"/>
                </a:lnTo>
                <a:lnTo>
                  <a:pt x="323" y="119"/>
                </a:lnTo>
                <a:lnTo>
                  <a:pt x="323" y="118"/>
                </a:lnTo>
                <a:lnTo>
                  <a:pt x="323" y="118"/>
                </a:lnTo>
                <a:lnTo>
                  <a:pt x="324" y="117"/>
                </a:lnTo>
                <a:lnTo>
                  <a:pt x="324" y="116"/>
                </a:lnTo>
                <a:lnTo>
                  <a:pt x="325" y="115"/>
                </a:lnTo>
                <a:lnTo>
                  <a:pt x="327" y="113"/>
                </a:lnTo>
                <a:lnTo>
                  <a:pt x="328" y="112"/>
                </a:lnTo>
                <a:lnTo>
                  <a:pt x="329" y="111"/>
                </a:lnTo>
                <a:lnTo>
                  <a:pt x="330" y="110"/>
                </a:lnTo>
                <a:lnTo>
                  <a:pt x="332" y="110"/>
                </a:lnTo>
                <a:lnTo>
                  <a:pt x="333" y="109"/>
                </a:lnTo>
                <a:lnTo>
                  <a:pt x="334" y="109"/>
                </a:lnTo>
                <a:lnTo>
                  <a:pt x="336" y="108"/>
                </a:lnTo>
                <a:lnTo>
                  <a:pt x="337" y="108"/>
                </a:lnTo>
                <a:lnTo>
                  <a:pt x="338" y="109"/>
                </a:lnTo>
                <a:lnTo>
                  <a:pt x="339" y="109"/>
                </a:lnTo>
                <a:lnTo>
                  <a:pt x="340" y="109"/>
                </a:lnTo>
                <a:lnTo>
                  <a:pt x="340" y="110"/>
                </a:lnTo>
                <a:lnTo>
                  <a:pt x="341" y="110"/>
                </a:lnTo>
                <a:lnTo>
                  <a:pt x="341" y="110"/>
                </a:lnTo>
                <a:lnTo>
                  <a:pt x="342" y="112"/>
                </a:lnTo>
                <a:lnTo>
                  <a:pt x="343" y="114"/>
                </a:lnTo>
                <a:lnTo>
                  <a:pt x="343" y="114"/>
                </a:lnTo>
                <a:lnTo>
                  <a:pt x="344" y="115"/>
                </a:lnTo>
                <a:lnTo>
                  <a:pt x="345" y="116"/>
                </a:lnTo>
                <a:lnTo>
                  <a:pt x="345" y="117"/>
                </a:lnTo>
                <a:lnTo>
                  <a:pt x="346" y="117"/>
                </a:lnTo>
                <a:lnTo>
                  <a:pt x="347" y="117"/>
                </a:lnTo>
                <a:lnTo>
                  <a:pt x="347" y="118"/>
                </a:lnTo>
                <a:lnTo>
                  <a:pt x="348" y="118"/>
                </a:lnTo>
                <a:lnTo>
                  <a:pt x="350" y="118"/>
                </a:lnTo>
                <a:lnTo>
                  <a:pt x="351" y="117"/>
                </a:lnTo>
                <a:lnTo>
                  <a:pt x="351" y="117"/>
                </a:lnTo>
                <a:lnTo>
                  <a:pt x="352" y="117"/>
                </a:lnTo>
                <a:lnTo>
                  <a:pt x="353" y="116"/>
                </a:lnTo>
                <a:lnTo>
                  <a:pt x="353" y="116"/>
                </a:lnTo>
                <a:lnTo>
                  <a:pt x="354" y="115"/>
                </a:lnTo>
                <a:lnTo>
                  <a:pt x="354" y="114"/>
                </a:lnTo>
                <a:lnTo>
                  <a:pt x="355" y="111"/>
                </a:lnTo>
                <a:lnTo>
                  <a:pt x="356" y="108"/>
                </a:lnTo>
                <a:lnTo>
                  <a:pt x="356" y="107"/>
                </a:lnTo>
                <a:lnTo>
                  <a:pt x="356" y="106"/>
                </a:lnTo>
                <a:lnTo>
                  <a:pt x="356" y="106"/>
                </a:lnTo>
                <a:lnTo>
                  <a:pt x="356" y="105"/>
                </a:lnTo>
                <a:lnTo>
                  <a:pt x="356" y="104"/>
                </a:lnTo>
                <a:lnTo>
                  <a:pt x="356" y="103"/>
                </a:lnTo>
                <a:lnTo>
                  <a:pt x="356" y="102"/>
                </a:lnTo>
                <a:lnTo>
                  <a:pt x="355" y="100"/>
                </a:lnTo>
                <a:lnTo>
                  <a:pt x="354" y="99"/>
                </a:lnTo>
                <a:lnTo>
                  <a:pt x="353" y="98"/>
                </a:lnTo>
                <a:lnTo>
                  <a:pt x="351" y="96"/>
                </a:lnTo>
                <a:lnTo>
                  <a:pt x="350" y="95"/>
                </a:lnTo>
                <a:lnTo>
                  <a:pt x="349" y="94"/>
                </a:lnTo>
                <a:lnTo>
                  <a:pt x="349" y="93"/>
                </a:lnTo>
                <a:lnTo>
                  <a:pt x="348" y="92"/>
                </a:lnTo>
                <a:lnTo>
                  <a:pt x="348" y="91"/>
                </a:lnTo>
                <a:lnTo>
                  <a:pt x="348" y="90"/>
                </a:lnTo>
                <a:lnTo>
                  <a:pt x="348" y="89"/>
                </a:lnTo>
                <a:lnTo>
                  <a:pt x="348" y="89"/>
                </a:lnTo>
                <a:lnTo>
                  <a:pt x="348" y="89"/>
                </a:lnTo>
                <a:lnTo>
                  <a:pt x="348" y="89"/>
                </a:lnTo>
                <a:lnTo>
                  <a:pt x="349" y="89"/>
                </a:lnTo>
                <a:lnTo>
                  <a:pt x="350" y="89"/>
                </a:lnTo>
                <a:lnTo>
                  <a:pt x="352" y="89"/>
                </a:lnTo>
                <a:lnTo>
                  <a:pt x="353" y="89"/>
                </a:lnTo>
                <a:lnTo>
                  <a:pt x="354" y="89"/>
                </a:lnTo>
                <a:lnTo>
                  <a:pt x="355" y="88"/>
                </a:lnTo>
                <a:lnTo>
                  <a:pt x="356" y="88"/>
                </a:lnTo>
                <a:lnTo>
                  <a:pt x="357" y="87"/>
                </a:lnTo>
                <a:lnTo>
                  <a:pt x="358" y="87"/>
                </a:lnTo>
                <a:lnTo>
                  <a:pt x="360" y="86"/>
                </a:lnTo>
                <a:lnTo>
                  <a:pt x="361" y="84"/>
                </a:lnTo>
                <a:lnTo>
                  <a:pt x="363" y="82"/>
                </a:lnTo>
                <a:lnTo>
                  <a:pt x="365" y="80"/>
                </a:lnTo>
                <a:lnTo>
                  <a:pt x="366" y="79"/>
                </a:lnTo>
                <a:lnTo>
                  <a:pt x="367" y="77"/>
                </a:lnTo>
                <a:lnTo>
                  <a:pt x="368" y="75"/>
                </a:lnTo>
                <a:lnTo>
                  <a:pt x="368" y="74"/>
                </a:lnTo>
                <a:lnTo>
                  <a:pt x="368" y="73"/>
                </a:lnTo>
                <a:lnTo>
                  <a:pt x="368" y="72"/>
                </a:lnTo>
                <a:lnTo>
                  <a:pt x="368" y="71"/>
                </a:lnTo>
                <a:lnTo>
                  <a:pt x="368" y="70"/>
                </a:lnTo>
                <a:lnTo>
                  <a:pt x="368" y="69"/>
                </a:lnTo>
                <a:lnTo>
                  <a:pt x="368" y="68"/>
                </a:lnTo>
                <a:lnTo>
                  <a:pt x="368" y="67"/>
                </a:lnTo>
                <a:lnTo>
                  <a:pt x="367" y="66"/>
                </a:lnTo>
                <a:lnTo>
                  <a:pt x="367" y="65"/>
                </a:lnTo>
                <a:lnTo>
                  <a:pt x="366" y="65"/>
                </a:lnTo>
                <a:lnTo>
                  <a:pt x="365" y="64"/>
                </a:lnTo>
                <a:lnTo>
                  <a:pt x="364" y="63"/>
                </a:lnTo>
                <a:lnTo>
                  <a:pt x="363" y="62"/>
                </a:lnTo>
                <a:lnTo>
                  <a:pt x="360" y="60"/>
                </a:lnTo>
                <a:lnTo>
                  <a:pt x="358" y="59"/>
                </a:lnTo>
                <a:lnTo>
                  <a:pt x="357" y="59"/>
                </a:lnTo>
                <a:lnTo>
                  <a:pt x="356" y="57"/>
                </a:lnTo>
                <a:lnTo>
                  <a:pt x="355" y="56"/>
                </a:lnTo>
                <a:lnTo>
                  <a:pt x="355" y="55"/>
                </a:lnTo>
                <a:lnTo>
                  <a:pt x="354" y="54"/>
                </a:lnTo>
                <a:lnTo>
                  <a:pt x="354" y="54"/>
                </a:lnTo>
                <a:lnTo>
                  <a:pt x="354" y="53"/>
                </a:lnTo>
                <a:lnTo>
                  <a:pt x="354" y="52"/>
                </a:lnTo>
                <a:lnTo>
                  <a:pt x="355" y="51"/>
                </a:lnTo>
                <a:lnTo>
                  <a:pt x="355" y="50"/>
                </a:lnTo>
                <a:lnTo>
                  <a:pt x="357" y="44"/>
                </a:lnTo>
                <a:lnTo>
                  <a:pt x="358" y="41"/>
                </a:lnTo>
                <a:lnTo>
                  <a:pt x="359" y="39"/>
                </a:lnTo>
                <a:lnTo>
                  <a:pt x="359" y="37"/>
                </a:lnTo>
                <a:lnTo>
                  <a:pt x="359" y="36"/>
                </a:lnTo>
                <a:lnTo>
                  <a:pt x="359" y="35"/>
                </a:lnTo>
                <a:lnTo>
                  <a:pt x="359" y="34"/>
                </a:lnTo>
                <a:lnTo>
                  <a:pt x="359" y="35"/>
                </a:lnTo>
                <a:lnTo>
                  <a:pt x="360" y="35"/>
                </a:lnTo>
                <a:lnTo>
                  <a:pt x="360" y="35"/>
                </a:lnTo>
                <a:lnTo>
                  <a:pt x="361" y="35"/>
                </a:lnTo>
                <a:lnTo>
                  <a:pt x="361" y="35"/>
                </a:lnTo>
                <a:lnTo>
                  <a:pt x="362" y="35"/>
                </a:lnTo>
                <a:lnTo>
                  <a:pt x="363" y="35"/>
                </a:lnTo>
                <a:lnTo>
                  <a:pt x="363" y="35"/>
                </a:lnTo>
                <a:lnTo>
                  <a:pt x="364" y="34"/>
                </a:lnTo>
                <a:lnTo>
                  <a:pt x="365" y="33"/>
                </a:lnTo>
                <a:lnTo>
                  <a:pt x="367" y="32"/>
                </a:lnTo>
                <a:lnTo>
                  <a:pt x="368" y="30"/>
                </a:lnTo>
                <a:lnTo>
                  <a:pt x="371" y="27"/>
                </a:lnTo>
                <a:lnTo>
                  <a:pt x="371" y="27"/>
                </a:lnTo>
                <a:lnTo>
                  <a:pt x="372" y="26"/>
                </a:lnTo>
                <a:lnTo>
                  <a:pt x="373" y="25"/>
                </a:lnTo>
                <a:lnTo>
                  <a:pt x="375" y="25"/>
                </a:lnTo>
                <a:lnTo>
                  <a:pt x="376" y="24"/>
                </a:lnTo>
                <a:lnTo>
                  <a:pt x="377" y="24"/>
                </a:lnTo>
                <a:lnTo>
                  <a:pt x="378" y="24"/>
                </a:lnTo>
                <a:lnTo>
                  <a:pt x="379" y="24"/>
                </a:lnTo>
                <a:lnTo>
                  <a:pt x="380" y="24"/>
                </a:lnTo>
                <a:lnTo>
                  <a:pt x="380" y="24"/>
                </a:lnTo>
                <a:lnTo>
                  <a:pt x="382" y="24"/>
                </a:lnTo>
                <a:lnTo>
                  <a:pt x="383" y="25"/>
                </a:lnTo>
                <a:lnTo>
                  <a:pt x="384" y="26"/>
                </a:lnTo>
                <a:lnTo>
                  <a:pt x="385" y="26"/>
                </a:lnTo>
                <a:lnTo>
                  <a:pt x="386" y="26"/>
                </a:lnTo>
                <a:lnTo>
                  <a:pt x="388" y="26"/>
                </a:lnTo>
                <a:lnTo>
                  <a:pt x="391" y="25"/>
                </a:lnTo>
                <a:lnTo>
                  <a:pt x="393" y="25"/>
                </a:lnTo>
                <a:lnTo>
                  <a:pt x="397" y="24"/>
                </a:lnTo>
                <a:lnTo>
                  <a:pt x="399" y="24"/>
                </a:lnTo>
                <a:lnTo>
                  <a:pt x="400" y="24"/>
                </a:lnTo>
                <a:lnTo>
                  <a:pt x="401" y="24"/>
                </a:lnTo>
                <a:lnTo>
                  <a:pt x="402" y="24"/>
                </a:lnTo>
                <a:lnTo>
                  <a:pt x="408" y="25"/>
                </a:lnTo>
                <a:lnTo>
                  <a:pt x="410" y="25"/>
                </a:lnTo>
                <a:lnTo>
                  <a:pt x="412" y="26"/>
                </a:lnTo>
                <a:lnTo>
                  <a:pt x="415" y="26"/>
                </a:lnTo>
                <a:lnTo>
                  <a:pt x="417" y="25"/>
                </a:lnTo>
                <a:lnTo>
                  <a:pt x="419" y="25"/>
                </a:lnTo>
                <a:lnTo>
                  <a:pt x="420" y="25"/>
                </a:lnTo>
                <a:lnTo>
                  <a:pt x="420" y="25"/>
                </a:lnTo>
                <a:lnTo>
                  <a:pt x="421" y="24"/>
                </a:lnTo>
                <a:lnTo>
                  <a:pt x="422" y="23"/>
                </a:lnTo>
                <a:lnTo>
                  <a:pt x="422" y="23"/>
                </a:lnTo>
                <a:lnTo>
                  <a:pt x="423" y="21"/>
                </a:lnTo>
                <a:lnTo>
                  <a:pt x="424" y="20"/>
                </a:lnTo>
                <a:lnTo>
                  <a:pt x="424" y="18"/>
                </a:lnTo>
                <a:lnTo>
                  <a:pt x="427" y="7"/>
                </a:lnTo>
                <a:lnTo>
                  <a:pt x="428" y="4"/>
                </a:lnTo>
                <a:lnTo>
                  <a:pt x="428" y="2"/>
                </a:lnTo>
                <a:lnTo>
                  <a:pt x="429" y="1"/>
                </a:lnTo>
                <a:lnTo>
                  <a:pt x="430" y="0"/>
                </a:lnTo>
                <a:lnTo>
                  <a:pt x="430" y="0"/>
                </a:lnTo>
                <a:lnTo>
                  <a:pt x="430" y="0"/>
                </a:lnTo>
                <a:close/>
              </a:path>
            </a:pathLst>
          </a:custGeom>
          <a:solidFill>
            <a:srgbClr val="A2A2A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444" name="Freeform 285">
            <a:extLst>
              <a:ext uri="{FF2B5EF4-FFF2-40B4-BE49-F238E27FC236}">
                <a16:creationId xmlns:a16="http://schemas.microsoft.com/office/drawing/2014/main" id="{8ABAAF33-4479-46D0-9BE1-F3786000A74C}"/>
              </a:ext>
            </a:extLst>
          </p:cNvPr>
          <p:cNvSpPr>
            <a:spLocks/>
          </p:cNvSpPr>
          <p:nvPr/>
        </p:nvSpPr>
        <p:spPr bwMode="auto">
          <a:xfrm>
            <a:off x="8995814" y="2446217"/>
            <a:ext cx="791799" cy="669513"/>
          </a:xfrm>
          <a:custGeom>
            <a:avLst/>
            <a:gdLst>
              <a:gd name="T0" fmla="*/ 329 w 777"/>
              <a:gd name="T1" fmla="*/ 1 h 657"/>
              <a:gd name="T2" fmla="*/ 362 w 777"/>
              <a:gd name="T3" fmla="*/ 6 h 657"/>
              <a:gd name="T4" fmla="*/ 400 w 777"/>
              <a:gd name="T5" fmla="*/ 20 h 657"/>
              <a:gd name="T6" fmla="*/ 380 w 777"/>
              <a:gd name="T7" fmla="*/ 30 h 657"/>
              <a:gd name="T8" fmla="*/ 377 w 777"/>
              <a:gd name="T9" fmla="*/ 51 h 657"/>
              <a:gd name="T10" fmla="*/ 409 w 777"/>
              <a:gd name="T11" fmla="*/ 62 h 657"/>
              <a:gd name="T12" fmla="*/ 396 w 777"/>
              <a:gd name="T13" fmla="*/ 86 h 657"/>
              <a:gd name="T14" fmla="*/ 410 w 777"/>
              <a:gd name="T15" fmla="*/ 124 h 657"/>
              <a:gd name="T16" fmla="*/ 403 w 777"/>
              <a:gd name="T17" fmla="*/ 140 h 657"/>
              <a:gd name="T18" fmla="*/ 432 w 777"/>
              <a:gd name="T19" fmla="*/ 153 h 657"/>
              <a:gd name="T20" fmla="*/ 448 w 777"/>
              <a:gd name="T21" fmla="*/ 125 h 657"/>
              <a:gd name="T22" fmla="*/ 431 w 777"/>
              <a:gd name="T23" fmla="*/ 99 h 657"/>
              <a:gd name="T24" fmla="*/ 448 w 777"/>
              <a:gd name="T25" fmla="*/ 84 h 657"/>
              <a:gd name="T26" fmla="*/ 473 w 777"/>
              <a:gd name="T27" fmla="*/ 103 h 657"/>
              <a:gd name="T28" fmla="*/ 487 w 777"/>
              <a:gd name="T29" fmla="*/ 132 h 657"/>
              <a:gd name="T30" fmla="*/ 503 w 777"/>
              <a:gd name="T31" fmla="*/ 151 h 657"/>
              <a:gd name="T32" fmla="*/ 511 w 777"/>
              <a:gd name="T33" fmla="*/ 151 h 657"/>
              <a:gd name="T34" fmla="*/ 515 w 777"/>
              <a:gd name="T35" fmla="*/ 178 h 657"/>
              <a:gd name="T36" fmla="*/ 549 w 777"/>
              <a:gd name="T37" fmla="*/ 200 h 657"/>
              <a:gd name="T38" fmla="*/ 551 w 777"/>
              <a:gd name="T39" fmla="*/ 254 h 657"/>
              <a:gd name="T40" fmla="*/ 559 w 777"/>
              <a:gd name="T41" fmla="*/ 289 h 657"/>
              <a:gd name="T42" fmla="*/ 576 w 777"/>
              <a:gd name="T43" fmla="*/ 294 h 657"/>
              <a:gd name="T44" fmla="*/ 561 w 777"/>
              <a:gd name="T45" fmla="*/ 320 h 657"/>
              <a:gd name="T46" fmla="*/ 543 w 777"/>
              <a:gd name="T47" fmla="*/ 345 h 657"/>
              <a:gd name="T48" fmla="*/ 557 w 777"/>
              <a:gd name="T49" fmla="*/ 355 h 657"/>
              <a:gd name="T50" fmla="*/ 590 w 777"/>
              <a:gd name="T51" fmla="*/ 358 h 657"/>
              <a:gd name="T52" fmla="*/ 599 w 777"/>
              <a:gd name="T53" fmla="*/ 382 h 657"/>
              <a:gd name="T54" fmla="*/ 637 w 777"/>
              <a:gd name="T55" fmla="*/ 396 h 657"/>
              <a:gd name="T56" fmla="*/ 650 w 777"/>
              <a:gd name="T57" fmla="*/ 416 h 657"/>
              <a:gd name="T58" fmla="*/ 681 w 777"/>
              <a:gd name="T59" fmla="*/ 431 h 657"/>
              <a:gd name="T60" fmla="*/ 716 w 777"/>
              <a:gd name="T61" fmla="*/ 430 h 657"/>
              <a:gd name="T62" fmla="*/ 731 w 777"/>
              <a:gd name="T63" fmla="*/ 448 h 657"/>
              <a:gd name="T64" fmla="*/ 762 w 777"/>
              <a:gd name="T65" fmla="*/ 470 h 657"/>
              <a:gd name="T66" fmla="*/ 766 w 777"/>
              <a:gd name="T67" fmla="*/ 501 h 657"/>
              <a:gd name="T68" fmla="*/ 733 w 777"/>
              <a:gd name="T69" fmla="*/ 520 h 657"/>
              <a:gd name="T70" fmla="*/ 709 w 777"/>
              <a:gd name="T71" fmla="*/ 512 h 657"/>
              <a:gd name="T72" fmla="*/ 680 w 777"/>
              <a:gd name="T73" fmla="*/ 515 h 657"/>
              <a:gd name="T74" fmla="*/ 648 w 777"/>
              <a:gd name="T75" fmla="*/ 519 h 657"/>
              <a:gd name="T76" fmla="*/ 601 w 777"/>
              <a:gd name="T77" fmla="*/ 492 h 657"/>
              <a:gd name="T78" fmla="*/ 570 w 777"/>
              <a:gd name="T79" fmla="*/ 499 h 657"/>
              <a:gd name="T80" fmla="*/ 539 w 777"/>
              <a:gd name="T81" fmla="*/ 538 h 657"/>
              <a:gd name="T82" fmla="*/ 499 w 777"/>
              <a:gd name="T83" fmla="*/ 602 h 657"/>
              <a:gd name="T84" fmla="*/ 483 w 777"/>
              <a:gd name="T85" fmla="*/ 649 h 657"/>
              <a:gd name="T86" fmla="*/ 469 w 777"/>
              <a:gd name="T87" fmla="*/ 654 h 657"/>
              <a:gd name="T88" fmla="*/ 461 w 777"/>
              <a:gd name="T89" fmla="*/ 605 h 657"/>
              <a:gd name="T90" fmla="*/ 442 w 777"/>
              <a:gd name="T91" fmla="*/ 596 h 657"/>
              <a:gd name="T92" fmla="*/ 393 w 777"/>
              <a:gd name="T93" fmla="*/ 593 h 657"/>
              <a:gd name="T94" fmla="*/ 365 w 777"/>
              <a:gd name="T95" fmla="*/ 585 h 657"/>
              <a:gd name="T96" fmla="*/ 357 w 777"/>
              <a:gd name="T97" fmla="*/ 564 h 657"/>
              <a:gd name="T98" fmla="*/ 328 w 777"/>
              <a:gd name="T99" fmla="*/ 554 h 657"/>
              <a:gd name="T100" fmla="*/ 292 w 777"/>
              <a:gd name="T101" fmla="*/ 541 h 657"/>
              <a:gd name="T102" fmla="*/ 260 w 777"/>
              <a:gd name="T103" fmla="*/ 548 h 657"/>
              <a:gd name="T104" fmla="*/ 230 w 777"/>
              <a:gd name="T105" fmla="*/ 590 h 657"/>
              <a:gd name="T106" fmla="*/ 212 w 777"/>
              <a:gd name="T107" fmla="*/ 586 h 657"/>
              <a:gd name="T108" fmla="*/ 176 w 777"/>
              <a:gd name="T109" fmla="*/ 586 h 657"/>
              <a:gd name="T110" fmla="*/ 104 w 777"/>
              <a:gd name="T111" fmla="*/ 581 h 657"/>
              <a:gd name="T112" fmla="*/ 51 w 777"/>
              <a:gd name="T113" fmla="*/ 550 h 657"/>
              <a:gd name="T114" fmla="*/ 39 w 777"/>
              <a:gd name="T115" fmla="*/ 533 h 657"/>
              <a:gd name="T116" fmla="*/ 21 w 777"/>
              <a:gd name="T117" fmla="*/ 523 h 657"/>
              <a:gd name="T118" fmla="*/ 3 w 777"/>
              <a:gd name="T119" fmla="*/ 510 h 6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777" h="657">
                <a:moveTo>
                  <a:pt x="296" y="0"/>
                </a:moveTo>
                <a:lnTo>
                  <a:pt x="297" y="0"/>
                </a:lnTo>
                <a:lnTo>
                  <a:pt x="297" y="0"/>
                </a:lnTo>
                <a:lnTo>
                  <a:pt x="299" y="1"/>
                </a:lnTo>
                <a:lnTo>
                  <a:pt x="303" y="2"/>
                </a:lnTo>
                <a:lnTo>
                  <a:pt x="305" y="2"/>
                </a:lnTo>
                <a:lnTo>
                  <a:pt x="308" y="3"/>
                </a:lnTo>
                <a:lnTo>
                  <a:pt x="312" y="3"/>
                </a:lnTo>
                <a:lnTo>
                  <a:pt x="314" y="3"/>
                </a:lnTo>
                <a:lnTo>
                  <a:pt x="316" y="3"/>
                </a:lnTo>
                <a:lnTo>
                  <a:pt x="318" y="2"/>
                </a:lnTo>
                <a:lnTo>
                  <a:pt x="322" y="1"/>
                </a:lnTo>
                <a:lnTo>
                  <a:pt x="323" y="1"/>
                </a:lnTo>
                <a:lnTo>
                  <a:pt x="324" y="1"/>
                </a:lnTo>
                <a:lnTo>
                  <a:pt x="325" y="1"/>
                </a:lnTo>
                <a:lnTo>
                  <a:pt x="327" y="1"/>
                </a:lnTo>
                <a:lnTo>
                  <a:pt x="329" y="1"/>
                </a:lnTo>
                <a:lnTo>
                  <a:pt x="332" y="3"/>
                </a:lnTo>
                <a:lnTo>
                  <a:pt x="333" y="3"/>
                </a:lnTo>
                <a:lnTo>
                  <a:pt x="334" y="3"/>
                </a:lnTo>
                <a:lnTo>
                  <a:pt x="335" y="3"/>
                </a:lnTo>
                <a:lnTo>
                  <a:pt x="336" y="3"/>
                </a:lnTo>
                <a:lnTo>
                  <a:pt x="340" y="2"/>
                </a:lnTo>
                <a:lnTo>
                  <a:pt x="342" y="2"/>
                </a:lnTo>
                <a:lnTo>
                  <a:pt x="343" y="2"/>
                </a:lnTo>
                <a:lnTo>
                  <a:pt x="345" y="2"/>
                </a:lnTo>
                <a:lnTo>
                  <a:pt x="348" y="2"/>
                </a:lnTo>
                <a:lnTo>
                  <a:pt x="352" y="3"/>
                </a:lnTo>
                <a:lnTo>
                  <a:pt x="353" y="3"/>
                </a:lnTo>
                <a:lnTo>
                  <a:pt x="355" y="3"/>
                </a:lnTo>
                <a:lnTo>
                  <a:pt x="357" y="4"/>
                </a:lnTo>
                <a:lnTo>
                  <a:pt x="359" y="4"/>
                </a:lnTo>
                <a:lnTo>
                  <a:pt x="361" y="5"/>
                </a:lnTo>
                <a:lnTo>
                  <a:pt x="362" y="6"/>
                </a:lnTo>
                <a:lnTo>
                  <a:pt x="366" y="8"/>
                </a:lnTo>
                <a:lnTo>
                  <a:pt x="376" y="12"/>
                </a:lnTo>
                <a:lnTo>
                  <a:pt x="378" y="13"/>
                </a:lnTo>
                <a:lnTo>
                  <a:pt x="380" y="14"/>
                </a:lnTo>
                <a:lnTo>
                  <a:pt x="383" y="15"/>
                </a:lnTo>
                <a:lnTo>
                  <a:pt x="385" y="16"/>
                </a:lnTo>
                <a:lnTo>
                  <a:pt x="388" y="17"/>
                </a:lnTo>
                <a:lnTo>
                  <a:pt x="390" y="18"/>
                </a:lnTo>
                <a:lnTo>
                  <a:pt x="392" y="18"/>
                </a:lnTo>
                <a:lnTo>
                  <a:pt x="394" y="18"/>
                </a:lnTo>
                <a:lnTo>
                  <a:pt x="396" y="19"/>
                </a:lnTo>
                <a:lnTo>
                  <a:pt x="398" y="19"/>
                </a:lnTo>
                <a:lnTo>
                  <a:pt x="400" y="18"/>
                </a:lnTo>
                <a:lnTo>
                  <a:pt x="400" y="18"/>
                </a:lnTo>
                <a:lnTo>
                  <a:pt x="401" y="18"/>
                </a:lnTo>
                <a:lnTo>
                  <a:pt x="400" y="19"/>
                </a:lnTo>
                <a:lnTo>
                  <a:pt x="400" y="20"/>
                </a:lnTo>
                <a:lnTo>
                  <a:pt x="399" y="21"/>
                </a:lnTo>
                <a:lnTo>
                  <a:pt x="399" y="22"/>
                </a:lnTo>
                <a:lnTo>
                  <a:pt x="398" y="24"/>
                </a:lnTo>
                <a:lnTo>
                  <a:pt x="397" y="28"/>
                </a:lnTo>
                <a:lnTo>
                  <a:pt x="397" y="29"/>
                </a:lnTo>
                <a:lnTo>
                  <a:pt x="397" y="29"/>
                </a:lnTo>
                <a:lnTo>
                  <a:pt x="396" y="30"/>
                </a:lnTo>
                <a:lnTo>
                  <a:pt x="396" y="31"/>
                </a:lnTo>
                <a:lnTo>
                  <a:pt x="395" y="31"/>
                </a:lnTo>
                <a:lnTo>
                  <a:pt x="395" y="32"/>
                </a:lnTo>
                <a:lnTo>
                  <a:pt x="394" y="32"/>
                </a:lnTo>
                <a:lnTo>
                  <a:pt x="393" y="32"/>
                </a:lnTo>
                <a:lnTo>
                  <a:pt x="392" y="32"/>
                </a:lnTo>
                <a:lnTo>
                  <a:pt x="391" y="32"/>
                </a:lnTo>
                <a:lnTo>
                  <a:pt x="390" y="32"/>
                </a:lnTo>
                <a:lnTo>
                  <a:pt x="384" y="31"/>
                </a:lnTo>
                <a:lnTo>
                  <a:pt x="380" y="30"/>
                </a:lnTo>
                <a:lnTo>
                  <a:pt x="379" y="30"/>
                </a:lnTo>
                <a:lnTo>
                  <a:pt x="378" y="30"/>
                </a:lnTo>
                <a:lnTo>
                  <a:pt x="378" y="31"/>
                </a:lnTo>
                <a:lnTo>
                  <a:pt x="377" y="31"/>
                </a:lnTo>
                <a:lnTo>
                  <a:pt x="377" y="32"/>
                </a:lnTo>
                <a:lnTo>
                  <a:pt x="377" y="33"/>
                </a:lnTo>
                <a:lnTo>
                  <a:pt x="376" y="34"/>
                </a:lnTo>
                <a:lnTo>
                  <a:pt x="376" y="36"/>
                </a:lnTo>
                <a:lnTo>
                  <a:pt x="376" y="37"/>
                </a:lnTo>
                <a:lnTo>
                  <a:pt x="376" y="38"/>
                </a:lnTo>
                <a:lnTo>
                  <a:pt x="376" y="42"/>
                </a:lnTo>
                <a:lnTo>
                  <a:pt x="376" y="43"/>
                </a:lnTo>
                <a:lnTo>
                  <a:pt x="376" y="45"/>
                </a:lnTo>
                <a:lnTo>
                  <a:pt x="376" y="48"/>
                </a:lnTo>
                <a:lnTo>
                  <a:pt x="376" y="50"/>
                </a:lnTo>
                <a:lnTo>
                  <a:pt x="376" y="51"/>
                </a:lnTo>
                <a:lnTo>
                  <a:pt x="377" y="51"/>
                </a:lnTo>
                <a:lnTo>
                  <a:pt x="377" y="52"/>
                </a:lnTo>
                <a:lnTo>
                  <a:pt x="377" y="53"/>
                </a:lnTo>
                <a:lnTo>
                  <a:pt x="378" y="53"/>
                </a:lnTo>
                <a:lnTo>
                  <a:pt x="378" y="54"/>
                </a:lnTo>
                <a:lnTo>
                  <a:pt x="379" y="54"/>
                </a:lnTo>
                <a:lnTo>
                  <a:pt x="380" y="54"/>
                </a:lnTo>
                <a:lnTo>
                  <a:pt x="384" y="56"/>
                </a:lnTo>
                <a:lnTo>
                  <a:pt x="388" y="57"/>
                </a:lnTo>
                <a:lnTo>
                  <a:pt x="394" y="58"/>
                </a:lnTo>
                <a:lnTo>
                  <a:pt x="397" y="59"/>
                </a:lnTo>
                <a:lnTo>
                  <a:pt x="399" y="60"/>
                </a:lnTo>
                <a:lnTo>
                  <a:pt x="401" y="60"/>
                </a:lnTo>
                <a:lnTo>
                  <a:pt x="404" y="60"/>
                </a:lnTo>
                <a:lnTo>
                  <a:pt x="407" y="61"/>
                </a:lnTo>
                <a:lnTo>
                  <a:pt x="408" y="61"/>
                </a:lnTo>
                <a:lnTo>
                  <a:pt x="408" y="61"/>
                </a:lnTo>
                <a:lnTo>
                  <a:pt x="409" y="62"/>
                </a:lnTo>
                <a:lnTo>
                  <a:pt x="409" y="62"/>
                </a:lnTo>
                <a:lnTo>
                  <a:pt x="409" y="62"/>
                </a:lnTo>
                <a:lnTo>
                  <a:pt x="409" y="63"/>
                </a:lnTo>
                <a:lnTo>
                  <a:pt x="408" y="63"/>
                </a:lnTo>
                <a:lnTo>
                  <a:pt x="407" y="64"/>
                </a:lnTo>
                <a:lnTo>
                  <a:pt x="406" y="65"/>
                </a:lnTo>
                <a:lnTo>
                  <a:pt x="405" y="66"/>
                </a:lnTo>
                <a:lnTo>
                  <a:pt x="404" y="67"/>
                </a:lnTo>
                <a:lnTo>
                  <a:pt x="403" y="68"/>
                </a:lnTo>
                <a:lnTo>
                  <a:pt x="402" y="71"/>
                </a:lnTo>
                <a:lnTo>
                  <a:pt x="401" y="73"/>
                </a:lnTo>
                <a:lnTo>
                  <a:pt x="398" y="77"/>
                </a:lnTo>
                <a:lnTo>
                  <a:pt x="397" y="78"/>
                </a:lnTo>
                <a:lnTo>
                  <a:pt x="397" y="80"/>
                </a:lnTo>
                <a:lnTo>
                  <a:pt x="396" y="82"/>
                </a:lnTo>
                <a:lnTo>
                  <a:pt x="396" y="84"/>
                </a:lnTo>
                <a:lnTo>
                  <a:pt x="396" y="86"/>
                </a:lnTo>
                <a:lnTo>
                  <a:pt x="396" y="88"/>
                </a:lnTo>
                <a:lnTo>
                  <a:pt x="397" y="90"/>
                </a:lnTo>
                <a:lnTo>
                  <a:pt x="397" y="92"/>
                </a:lnTo>
                <a:lnTo>
                  <a:pt x="398" y="97"/>
                </a:lnTo>
                <a:lnTo>
                  <a:pt x="400" y="102"/>
                </a:lnTo>
                <a:lnTo>
                  <a:pt x="401" y="106"/>
                </a:lnTo>
                <a:lnTo>
                  <a:pt x="402" y="108"/>
                </a:lnTo>
                <a:lnTo>
                  <a:pt x="402" y="109"/>
                </a:lnTo>
                <a:lnTo>
                  <a:pt x="403" y="110"/>
                </a:lnTo>
                <a:lnTo>
                  <a:pt x="404" y="112"/>
                </a:lnTo>
                <a:lnTo>
                  <a:pt x="407" y="116"/>
                </a:lnTo>
                <a:lnTo>
                  <a:pt x="408" y="117"/>
                </a:lnTo>
                <a:lnTo>
                  <a:pt x="408" y="119"/>
                </a:lnTo>
                <a:lnTo>
                  <a:pt x="409" y="120"/>
                </a:lnTo>
                <a:lnTo>
                  <a:pt x="410" y="122"/>
                </a:lnTo>
                <a:lnTo>
                  <a:pt x="410" y="123"/>
                </a:lnTo>
                <a:lnTo>
                  <a:pt x="410" y="124"/>
                </a:lnTo>
                <a:lnTo>
                  <a:pt x="410" y="125"/>
                </a:lnTo>
                <a:lnTo>
                  <a:pt x="410" y="126"/>
                </a:lnTo>
                <a:lnTo>
                  <a:pt x="409" y="126"/>
                </a:lnTo>
                <a:lnTo>
                  <a:pt x="409" y="127"/>
                </a:lnTo>
                <a:lnTo>
                  <a:pt x="408" y="128"/>
                </a:lnTo>
                <a:lnTo>
                  <a:pt x="406" y="130"/>
                </a:lnTo>
                <a:lnTo>
                  <a:pt x="405" y="131"/>
                </a:lnTo>
                <a:lnTo>
                  <a:pt x="404" y="132"/>
                </a:lnTo>
                <a:lnTo>
                  <a:pt x="404" y="133"/>
                </a:lnTo>
                <a:lnTo>
                  <a:pt x="403" y="134"/>
                </a:lnTo>
                <a:lnTo>
                  <a:pt x="403" y="135"/>
                </a:lnTo>
                <a:lnTo>
                  <a:pt x="403" y="136"/>
                </a:lnTo>
                <a:lnTo>
                  <a:pt x="402" y="137"/>
                </a:lnTo>
                <a:lnTo>
                  <a:pt x="402" y="138"/>
                </a:lnTo>
                <a:lnTo>
                  <a:pt x="402" y="139"/>
                </a:lnTo>
                <a:lnTo>
                  <a:pt x="403" y="140"/>
                </a:lnTo>
                <a:lnTo>
                  <a:pt x="403" y="140"/>
                </a:lnTo>
                <a:lnTo>
                  <a:pt x="404" y="141"/>
                </a:lnTo>
                <a:lnTo>
                  <a:pt x="404" y="142"/>
                </a:lnTo>
                <a:lnTo>
                  <a:pt x="406" y="144"/>
                </a:lnTo>
                <a:lnTo>
                  <a:pt x="407" y="145"/>
                </a:lnTo>
                <a:lnTo>
                  <a:pt x="408" y="146"/>
                </a:lnTo>
                <a:lnTo>
                  <a:pt x="410" y="148"/>
                </a:lnTo>
                <a:lnTo>
                  <a:pt x="415" y="151"/>
                </a:lnTo>
                <a:lnTo>
                  <a:pt x="417" y="153"/>
                </a:lnTo>
                <a:lnTo>
                  <a:pt x="419" y="154"/>
                </a:lnTo>
                <a:lnTo>
                  <a:pt x="422" y="155"/>
                </a:lnTo>
                <a:lnTo>
                  <a:pt x="424" y="155"/>
                </a:lnTo>
                <a:lnTo>
                  <a:pt x="425" y="156"/>
                </a:lnTo>
                <a:lnTo>
                  <a:pt x="427" y="156"/>
                </a:lnTo>
                <a:lnTo>
                  <a:pt x="428" y="155"/>
                </a:lnTo>
                <a:lnTo>
                  <a:pt x="429" y="155"/>
                </a:lnTo>
                <a:lnTo>
                  <a:pt x="430" y="154"/>
                </a:lnTo>
                <a:lnTo>
                  <a:pt x="432" y="153"/>
                </a:lnTo>
                <a:lnTo>
                  <a:pt x="434" y="152"/>
                </a:lnTo>
                <a:lnTo>
                  <a:pt x="436" y="150"/>
                </a:lnTo>
                <a:lnTo>
                  <a:pt x="437" y="148"/>
                </a:lnTo>
                <a:lnTo>
                  <a:pt x="438" y="147"/>
                </a:lnTo>
                <a:lnTo>
                  <a:pt x="439" y="146"/>
                </a:lnTo>
                <a:lnTo>
                  <a:pt x="440" y="144"/>
                </a:lnTo>
                <a:lnTo>
                  <a:pt x="441" y="142"/>
                </a:lnTo>
                <a:lnTo>
                  <a:pt x="442" y="138"/>
                </a:lnTo>
                <a:lnTo>
                  <a:pt x="444" y="135"/>
                </a:lnTo>
                <a:lnTo>
                  <a:pt x="445" y="133"/>
                </a:lnTo>
                <a:lnTo>
                  <a:pt x="447" y="131"/>
                </a:lnTo>
                <a:lnTo>
                  <a:pt x="447" y="129"/>
                </a:lnTo>
                <a:lnTo>
                  <a:pt x="448" y="129"/>
                </a:lnTo>
                <a:lnTo>
                  <a:pt x="448" y="128"/>
                </a:lnTo>
                <a:lnTo>
                  <a:pt x="448" y="127"/>
                </a:lnTo>
                <a:lnTo>
                  <a:pt x="448" y="126"/>
                </a:lnTo>
                <a:lnTo>
                  <a:pt x="448" y="125"/>
                </a:lnTo>
                <a:lnTo>
                  <a:pt x="447" y="124"/>
                </a:lnTo>
                <a:lnTo>
                  <a:pt x="447" y="123"/>
                </a:lnTo>
                <a:lnTo>
                  <a:pt x="447" y="122"/>
                </a:lnTo>
                <a:lnTo>
                  <a:pt x="446" y="120"/>
                </a:lnTo>
                <a:lnTo>
                  <a:pt x="444" y="117"/>
                </a:lnTo>
                <a:lnTo>
                  <a:pt x="444" y="117"/>
                </a:lnTo>
                <a:lnTo>
                  <a:pt x="443" y="115"/>
                </a:lnTo>
                <a:lnTo>
                  <a:pt x="442" y="113"/>
                </a:lnTo>
                <a:lnTo>
                  <a:pt x="442" y="112"/>
                </a:lnTo>
                <a:lnTo>
                  <a:pt x="442" y="111"/>
                </a:lnTo>
                <a:lnTo>
                  <a:pt x="441" y="110"/>
                </a:lnTo>
                <a:lnTo>
                  <a:pt x="440" y="109"/>
                </a:lnTo>
                <a:lnTo>
                  <a:pt x="433" y="102"/>
                </a:lnTo>
                <a:lnTo>
                  <a:pt x="432" y="101"/>
                </a:lnTo>
                <a:lnTo>
                  <a:pt x="432" y="101"/>
                </a:lnTo>
                <a:lnTo>
                  <a:pt x="431" y="100"/>
                </a:lnTo>
                <a:lnTo>
                  <a:pt x="431" y="99"/>
                </a:lnTo>
                <a:lnTo>
                  <a:pt x="430" y="98"/>
                </a:lnTo>
                <a:lnTo>
                  <a:pt x="430" y="97"/>
                </a:lnTo>
                <a:lnTo>
                  <a:pt x="429" y="96"/>
                </a:lnTo>
                <a:lnTo>
                  <a:pt x="429" y="96"/>
                </a:lnTo>
                <a:lnTo>
                  <a:pt x="429" y="96"/>
                </a:lnTo>
                <a:lnTo>
                  <a:pt x="430" y="95"/>
                </a:lnTo>
                <a:lnTo>
                  <a:pt x="430" y="95"/>
                </a:lnTo>
                <a:lnTo>
                  <a:pt x="430" y="94"/>
                </a:lnTo>
                <a:lnTo>
                  <a:pt x="432" y="92"/>
                </a:lnTo>
                <a:lnTo>
                  <a:pt x="434" y="90"/>
                </a:lnTo>
                <a:lnTo>
                  <a:pt x="436" y="89"/>
                </a:lnTo>
                <a:lnTo>
                  <a:pt x="438" y="88"/>
                </a:lnTo>
                <a:lnTo>
                  <a:pt x="441" y="86"/>
                </a:lnTo>
                <a:lnTo>
                  <a:pt x="443" y="85"/>
                </a:lnTo>
                <a:lnTo>
                  <a:pt x="445" y="85"/>
                </a:lnTo>
                <a:lnTo>
                  <a:pt x="446" y="84"/>
                </a:lnTo>
                <a:lnTo>
                  <a:pt x="448" y="84"/>
                </a:lnTo>
                <a:lnTo>
                  <a:pt x="449" y="84"/>
                </a:lnTo>
                <a:lnTo>
                  <a:pt x="451" y="84"/>
                </a:lnTo>
                <a:lnTo>
                  <a:pt x="453" y="85"/>
                </a:lnTo>
                <a:lnTo>
                  <a:pt x="457" y="86"/>
                </a:lnTo>
                <a:lnTo>
                  <a:pt x="459" y="87"/>
                </a:lnTo>
                <a:lnTo>
                  <a:pt x="460" y="87"/>
                </a:lnTo>
                <a:lnTo>
                  <a:pt x="461" y="87"/>
                </a:lnTo>
                <a:lnTo>
                  <a:pt x="462" y="88"/>
                </a:lnTo>
                <a:lnTo>
                  <a:pt x="463" y="89"/>
                </a:lnTo>
                <a:lnTo>
                  <a:pt x="464" y="90"/>
                </a:lnTo>
                <a:lnTo>
                  <a:pt x="466" y="92"/>
                </a:lnTo>
                <a:lnTo>
                  <a:pt x="467" y="94"/>
                </a:lnTo>
                <a:lnTo>
                  <a:pt x="467" y="94"/>
                </a:lnTo>
                <a:lnTo>
                  <a:pt x="468" y="97"/>
                </a:lnTo>
                <a:lnTo>
                  <a:pt x="470" y="99"/>
                </a:lnTo>
                <a:lnTo>
                  <a:pt x="471" y="100"/>
                </a:lnTo>
                <a:lnTo>
                  <a:pt x="473" y="103"/>
                </a:lnTo>
                <a:lnTo>
                  <a:pt x="474" y="104"/>
                </a:lnTo>
                <a:lnTo>
                  <a:pt x="474" y="105"/>
                </a:lnTo>
                <a:lnTo>
                  <a:pt x="475" y="107"/>
                </a:lnTo>
                <a:lnTo>
                  <a:pt x="476" y="107"/>
                </a:lnTo>
                <a:lnTo>
                  <a:pt x="477" y="108"/>
                </a:lnTo>
                <a:lnTo>
                  <a:pt x="478" y="110"/>
                </a:lnTo>
                <a:lnTo>
                  <a:pt x="479" y="111"/>
                </a:lnTo>
                <a:lnTo>
                  <a:pt x="479" y="113"/>
                </a:lnTo>
                <a:lnTo>
                  <a:pt x="480" y="114"/>
                </a:lnTo>
                <a:lnTo>
                  <a:pt x="481" y="118"/>
                </a:lnTo>
                <a:lnTo>
                  <a:pt x="483" y="123"/>
                </a:lnTo>
                <a:lnTo>
                  <a:pt x="484" y="127"/>
                </a:lnTo>
                <a:lnTo>
                  <a:pt x="484" y="128"/>
                </a:lnTo>
                <a:lnTo>
                  <a:pt x="485" y="129"/>
                </a:lnTo>
                <a:lnTo>
                  <a:pt x="486" y="130"/>
                </a:lnTo>
                <a:lnTo>
                  <a:pt x="486" y="131"/>
                </a:lnTo>
                <a:lnTo>
                  <a:pt x="487" y="132"/>
                </a:lnTo>
                <a:lnTo>
                  <a:pt x="490" y="135"/>
                </a:lnTo>
                <a:lnTo>
                  <a:pt x="491" y="135"/>
                </a:lnTo>
                <a:lnTo>
                  <a:pt x="491" y="136"/>
                </a:lnTo>
                <a:lnTo>
                  <a:pt x="492" y="137"/>
                </a:lnTo>
                <a:lnTo>
                  <a:pt x="492" y="138"/>
                </a:lnTo>
                <a:lnTo>
                  <a:pt x="494" y="141"/>
                </a:lnTo>
                <a:lnTo>
                  <a:pt x="495" y="143"/>
                </a:lnTo>
                <a:lnTo>
                  <a:pt x="495" y="144"/>
                </a:lnTo>
                <a:lnTo>
                  <a:pt x="497" y="145"/>
                </a:lnTo>
                <a:lnTo>
                  <a:pt x="498" y="147"/>
                </a:lnTo>
                <a:lnTo>
                  <a:pt x="499" y="148"/>
                </a:lnTo>
                <a:lnTo>
                  <a:pt x="500" y="149"/>
                </a:lnTo>
                <a:lnTo>
                  <a:pt x="500" y="149"/>
                </a:lnTo>
                <a:lnTo>
                  <a:pt x="501" y="150"/>
                </a:lnTo>
                <a:lnTo>
                  <a:pt x="502" y="150"/>
                </a:lnTo>
                <a:lnTo>
                  <a:pt x="502" y="150"/>
                </a:lnTo>
                <a:lnTo>
                  <a:pt x="503" y="151"/>
                </a:lnTo>
                <a:lnTo>
                  <a:pt x="503" y="151"/>
                </a:lnTo>
                <a:lnTo>
                  <a:pt x="504" y="151"/>
                </a:lnTo>
                <a:lnTo>
                  <a:pt x="505" y="150"/>
                </a:lnTo>
                <a:lnTo>
                  <a:pt x="505" y="150"/>
                </a:lnTo>
                <a:lnTo>
                  <a:pt x="506" y="150"/>
                </a:lnTo>
                <a:lnTo>
                  <a:pt x="506" y="149"/>
                </a:lnTo>
                <a:lnTo>
                  <a:pt x="507" y="147"/>
                </a:lnTo>
                <a:lnTo>
                  <a:pt x="508" y="146"/>
                </a:lnTo>
                <a:lnTo>
                  <a:pt x="508" y="146"/>
                </a:lnTo>
                <a:lnTo>
                  <a:pt x="509" y="146"/>
                </a:lnTo>
                <a:lnTo>
                  <a:pt x="509" y="146"/>
                </a:lnTo>
                <a:lnTo>
                  <a:pt x="510" y="146"/>
                </a:lnTo>
                <a:lnTo>
                  <a:pt x="510" y="146"/>
                </a:lnTo>
                <a:lnTo>
                  <a:pt x="510" y="147"/>
                </a:lnTo>
                <a:lnTo>
                  <a:pt x="510" y="148"/>
                </a:lnTo>
                <a:lnTo>
                  <a:pt x="511" y="149"/>
                </a:lnTo>
                <a:lnTo>
                  <a:pt x="511" y="151"/>
                </a:lnTo>
                <a:lnTo>
                  <a:pt x="511" y="153"/>
                </a:lnTo>
                <a:lnTo>
                  <a:pt x="510" y="155"/>
                </a:lnTo>
                <a:lnTo>
                  <a:pt x="510" y="158"/>
                </a:lnTo>
                <a:lnTo>
                  <a:pt x="510" y="159"/>
                </a:lnTo>
                <a:lnTo>
                  <a:pt x="509" y="164"/>
                </a:lnTo>
                <a:lnTo>
                  <a:pt x="508" y="168"/>
                </a:lnTo>
                <a:lnTo>
                  <a:pt x="508" y="171"/>
                </a:lnTo>
                <a:lnTo>
                  <a:pt x="508" y="172"/>
                </a:lnTo>
                <a:lnTo>
                  <a:pt x="508" y="172"/>
                </a:lnTo>
                <a:lnTo>
                  <a:pt x="508" y="173"/>
                </a:lnTo>
                <a:lnTo>
                  <a:pt x="508" y="173"/>
                </a:lnTo>
                <a:lnTo>
                  <a:pt x="509" y="174"/>
                </a:lnTo>
                <a:lnTo>
                  <a:pt x="509" y="175"/>
                </a:lnTo>
                <a:lnTo>
                  <a:pt x="510" y="175"/>
                </a:lnTo>
                <a:lnTo>
                  <a:pt x="511" y="176"/>
                </a:lnTo>
                <a:lnTo>
                  <a:pt x="512" y="177"/>
                </a:lnTo>
                <a:lnTo>
                  <a:pt x="515" y="178"/>
                </a:lnTo>
                <a:lnTo>
                  <a:pt x="517" y="180"/>
                </a:lnTo>
                <a:lnTo>
                  <a:pt x="520" y="181"/>
                </a:lnTo>
                <a:lnTo>
                  <a:pt x="522" y="182"/>
                </a:lnTo>
                <a:lnTo>
                  <a:pt x="526" y="183"/>
                </a:lnTo>
                <a:lnTo>
                  <a:pt x="530" y="184"/>
                </a:lnTo>
                <a:lnTo>
                  <a:pt x="532" y="185"/>
                </a:lnTo>
                <a:lnTo>
                  <a:pt x="534" y="186"/>
                </a:lnTo>
                <a:lnTo>
                  <a:pt x="537" y="187"/>
                </a:lnTo>
                <a:lnTo>
                  <a:pt x="538" y="188"/>
                </a:lnTo>
                <a:lnTo>
                  <a:pt x="540" y="190"/>
                </a:lnTo>
                <a:lnTo>
                  <a:pt x="544" y="193"/>
                </a:lnTo>
                <a:lnTo>
                  <a:pt x="546" y="194"/>
                </a:lnTo>
                <a:lnTo>
                  <a:pt x="546" y="195"/>
                </a:lnTo>
                <a:lnTo>
                  <a:pt x="547" y="196"/>
                </a:lnTo>
                <a:lnTo>
                  <a:pt x="548" y="197"/>
                </a:lnTo>
                <a:lnTo>
                  <a:pt x="548" y="198"/>
                </a:lnTo>
                <a:lnTo>
                  <a:pt x="549" y="200"/>
                </a:lnTo>
                <a:lnTo>
                  <a:pt x="551" y="207"/>
                </a:lnTo>
                <a:lnTo>
                  <a:pt x="552" y="211"/>
                </a:lnTo>
                <a:lnTo>
                  <a:pt x="553" y="213"/>
                </a:lnTo>
                <a:lnTo>
                  <a:pt x="555" y="218"/>
                </a:lnTo>
                <a:lnTo>
                  <a:pt x="557" y="224"/>
                </a:lnTo>
                <a:lnTo>
                  <a:pt x="558" y="226"/>
                </a:lnTo>
                <a:lnTo>
                  <a:pt x="558" y="226"/>
                </a:lnTo>
                <a:lnTo>
                  <a:pt x="553" y="236"/>
                </a:lnTo>
                <a:lnTo>
                  <a:pt x="552" y="239"/>
                </a:lnTo>
                <a:lnTo>
                  <a:pt x="551" y="241"/>
                </a:lnTo>
                <a:lnTo>
                  <a:pt x="550" y="242"/>
                </a:lnTo>
                <a:lnTo>
                  <a:pt x="550" y="243"/>
                </a:lnTo>
                <a:lnTo>
                  <a:pt x="550" y="245"/>
                </a:lnTo>
                <a:lnTo>
                  <a:pt x="549" y="247"/>
                </a:lnTo>
                <a:lnTo>
                  <a:pt x="550" y="249"/>
                </a:lnTo>
                <a:lnTo>
                  <a:pt x="550" y="250"/>
                </a:lnTo>
                <a:lnTo>
                  <a:pt x="551" y="254"/>
                </a:lnTo>
                <a:lnTo>
                  <a:pt x="551" y="256"/>
                </a:lnTo>
                <a:lnTo>
                  <a:pt x="551" y="258"/>
                </a:lnTo>
                <a:lnTo>
                  <a:pt x="552" y="263"/>
                </a:lnTo>
                <a:lnTo>
                  <a:pt x="552" y="265"/>
                </a:lnTo>
                <a:lnTo>
                  <a:pt x="552" y="266"/>
                </a:lnTo>
                <a:lnTo>
                  <a:pt x="553" y="268"/>
                </a:lnTo>
                <a:lnTo>
                  <a:pt x="553" y="270"/>
                </a:lnTo>
                <a:lnTo>
                  <a:pt x="556" y="276"/>
                </a:lnTo>
                <a:lnTo>
                  <a:pt x="558" y="280"/>
                </a:lnTo>
                <a:lnTo>
                  <a:pt x="558" y="281"/>
                </a:lnTo>
                <a:lnTo>
                  <a:pt x="558" y="282"/>
                </a:lnTo>
                <a:lnTo>
                  <a:pt x="558" y="283"/>
                </a:lnTo>
                <a:lnTo>
                  <a:pt x="558" y="284"/>
                </a:lnTo>
                <a:lnTo>
                  <a:pt x="558" y="287"/>
                </a:lnTo>
                <a:lnTo>
                  <a:pt x="558" y="288"/>
                </a:lnTo>
                <a:lnTo>
                  <a:pt x="559" y="289"/>
                </a:lnTo>
                <a:lnTo>
                  <a:pt x="559" y="289"/>
                </a:lnTo>
                <a:lnTo>
                  <a:pt x="559" y="290"/>
                </a:lnTo>
                <a:lnTo>
                  <a:pt x="559" y="290"/>
                </a:lnTo>
                <a:lnTo>
                  <a:pt x="560" y="290"/>
                </a:lnTo>
                <a:lnTo>
                  <a:pt x="561" y="291"/>
                </a:lnTo>
                <a:lnTo>
                  <a:pt x="562" y="291"/>
                </a:lnTo>
                <a:lnTo>
                  <a:pt x="564" y="291"/>
                </a:lnTo>
                <a:lnTo>
                  <a:pt x="568" y="291"/>
                </a:lnTo>
                <a:lnTo>
                  <a:pt x="569" y="291"/>
                </a:lnTo>
                <a:lnTo>
                  <a:pt x="572" y="290"/>
                </a:lnTo>
                <a:lnTo>
                  <a:pt x="572" y="290"/>
                </a:lnTo>
                <a:lnTo>
                  <a:pt x="573" y="290"/>
                </a:lnTo>
                <a:lnTo>
                  <a:pt x="574" y="291"/>
                </a:lnTo>
                <a:lnTo>
                  <a:pt x="575" y="291"/>
                </a:lnTo>
                <a:lnTo>
                  <a:pt x="575" y="292"/>
                </a:lnTo>
                <a:lnTo>
                  <a:pt x="576" y="292"/>
                </a:lnTo>
                <a:lnTo>
                  <a:pt x="576" y="293"/>
                </a:lnTo>
                <a:lnTo>
                  <a:pt x="576" y="294"/>
                </a:lnTo>
                <a:lnTo>
                  <a:pt x="576" y="296"/>
                </a:lnTo>
                <a:lnTo>
                  <a:pt x="576" y="297"/>
                </a:lnTo>
                <a:lnTo>
                  <a:pt x="576" y="298"/>
                </a:lnTo>
                <a:lnTo>
                  <a:pt x="576" y="300"/>
                </a:lnTo>
                <a:lnTo>
                  <a:pt x="576" y="302"/>
                </a:lnTo>
                <a:lnTo>
                  <a:pt x="575" y="304"/>
                </a:lnTo>
                <a:lnTo>
                  <a:pt x="574" y="306"/>
                </a:lnTo>
                <a:lnTo>
                  <a:pt x="574" y="308"/>
                </a:lnTo>
                <a:lnTo>
                  <a:pt x="573" y="309"/>
                </a:lnTo>
                <a:lnTo>
                  <a:pt x="572" y="311"/>
                </a:lnTo>
                <a:lnTo>
                  <a:pt x="571" y="312"/>
                </a:lnTo>
                <a:lnTo>
                  <a:pt x="571" y="313"/>
                </a:lnTo>
                <a:lnTo>
                  <a:pt x="570" y="313"/>
                </a:lnTo>
                <a:lnTo>
                  <a:pt x="568" y="315"/>
                </a:lnTo>
                <a:lnTo>
                  <a:pt x="565" y="318"/>
                </a:lnTo>
                <a:lnTo>
                  <a:pt x="562" y="319"/>
                </a:lnTo>
                <a:lnTo>
                  <a:pt x="561" y="320"/>
                </a:lnTo>
                <a:lnTo>
                  <a:pt x="559" y="321"/>
                </a:lnTo>
                <a:lnTo>
                  <a:pt x="558" y="322"/>
                </a:lnTo>
                <a:lnTo>
                  <a:pt x="557" y="324"/>
                </a:lnTo>
                <a:lnTo>
                  <a:pt x="556" y="326"/>
                </a:lnTo>
                <a:lnTo>
                  <a:pt x="555" y="327"/>
                </a:lnTo>
                <a:lnTo>
                  <a:pt x="553" y="333"/>
                </a:lnTo>
                <a:lnTo>
                  <a:pt x="551" y="335"/>
                </a:lnTo>
                <a:lnTo>
                  <a:pt x="551" y="336"/>
                </a:lnTo>
                <a:lnTo>
                  <a:pt x="550" y="337"/>
                </a:lnTo>
                <a:lnTo>
                  <a:pt x="549" y="338"/>
                </a:lnTo>
                <a:lnTo>
                  <a:pt x="548" y="339"/>
                </a:lnTo>
                <a:lnTo>
                  <a:pt x="546" y="341"/>
                </a:lnTo>
                <a:lnTo>
                  <a:pt x="545" y="341"/>
                </a:lnTo>
                <a:lnTo>
                  <a:pt x="544" y="342"/>
                </a:lnTo>
                <a:lnTo>
                  <a:pt x="544" y="343"/>
                </a:lnTo>
                <a:lnTo>
                  <a:pt x="543" y="344"/>
                </a:lnTo>
                <a:lnTo>
                  <a:pt x="543" y="345"/>
                </a:lnTo>
                <a:lnTo>
                  <a:pt x="543" y="347"/>
                </a:lnTo>
                <a:lnTo>
                  <a:pt x="543" y="348"/>
                </a:lnTo>
                <a:lnTo>
                  <a:pt x="543" y="350"/>
                </a:lnTo>
                <a:lnTo>
                  <a:pt x="543" y="352"/>
                </a:lnTo>
                <a:lnTo>
                  <a:pt x="544" y="354"/>
                </a:lnTo>
                <a:lnTo>
                  <a:pt x="544" y="354"/>
                </a:lnTo>
                <a:lnTo>
                  <a:pt x="544" y="355"/>
                </a:lnTo>
                <a:lnTo>
                  <a:pt x="545" y="355"/>
                </a:lnTo>
                <a:lnTo>
                  <a:pt x="546" y="356"/>
                </a:lnTo>
                <a:lnTo>
                  <a:pt x="547" y="356"/>
                </a:lnTo>
                <a:lnTo>
                  <a:pt x="548" y="356"/>
                </a:lnTo>
                <a:lnTo>
                  <a:pt x="549" y="356"/>
                </a:lnTo>
                <a:lnTo>
                  <a:pt x="550" y="357"/>
                </a:lnTo>
                <a:lnTo>
                  <a:pt x="552" y="356"/>
                </a:lnTo>
                <a:lnTo>
                  <a:pt x="554" y="356"/>
                </a:lnTo>
                <a:lnTo>
                  <a:pt x="555" y="356"/>
                </a:lnTo>
                <a:lnTo>
                  <a:pt x="557" y="355"/>
                </a:lnTo>
                <a:lnTo>
                  <a:pt x="561" y="354"/>
                </a:lnTo>
                <a:lnTo>
                  <a:pt x="571" y="351"/>
                </a:lnTo>
                <a:lnTo>
                  <a:pt x="573" y="350"/>
                </a:lnTo>
                <a:lnTo>
                  <a:pt x="576" y="349"/>
                </a:lnTo>
                <a:lnTo>
                  <a:pt x="577" y="349"/>
                </a:lnTo>
                <a:lnTo>
                  <a:pt x="578" y="349"/>
                </a:lnTo>
                <a:lnTo>
                  <a:pt x="579" y="349"/>
                </a:lnTo>
                <a:lnTo>
                  <a:pt x="581" y="349"/>
                </a:lnTo>
                <a:lnTo>
                  <a:pt x="582" y="349"/>
                </a:lnTo>
                <a:lnTo>
                  <a:pt x="582" y="349"/>
                </a:lnTo>
                <a:lnTo>
                  <a:pt x="583" y="350"/>
                </a:lnTo>
                <a:lnTo>
                  <a:pt x="584" y="350"/>
                </a:lnTo>
                <a:lnTo>
                  <a:pt x="585" y="351"/>
                </a:lnTo>
                <a:lnTo>
                  <a:pt x="586" y="352"/>
                </a:lnTo>
                <a:lnTo>
                  <a:pt x="587" y="355"/>
                </a:lnTo>
                <a:lnTo>
                  <a:pt x="589" y="357"/>
                </a:lnTo>
                <a:lnTo>
                  <a:pt x="590" y="358"/>
                </a:lnTo>
                <a:lnTo>
                  <a:pt x="590" y="360"/>
                </a:lnTo>
                <a:lnTo>
                  <a:pt x="591" y="362"/>
                </a:lnTo>
                <a:lnTo>
                  <a:pt x="591" y="363"/>
                </a:lnTo>
                <a:lnTo>
                  <a:pt x="591" y="365"/>
                </a:lnTo>
                <a:lnTo>
                  <a:pt x="591" y="366"/>
                </a:lnTo>
                <a:lnTo>
                  <a:pt x="591" y="369"/>
                </a:lnTo>
                <a:lnTo>
                  <a:pt x="591" y="374"/>
                </a:lnTo>
                <a:lnTo>
                  <a:pt x="591" y="376"/>
                </a:lnTo>
                <a:lnTo>
                  <a:pt x="591" y="377"/>
                </a:lnTo>
                <a:lnTo>
                  <a:pt x="591" y="378"/>
                </a:lnTo>
                <a:lnTo>
                  <a:pt x="591" y="378"/>
                </a:lnTo>
                <a:lnTo>
                  <a:pt x="592" y="379"/>
                </a:lnTo>
                <a:lnTo>
                  <a:pt x="592" y="380"/>
                </a:lnTo>
                <a:lnTo>
                  <a:pt x="593" y="380"/>
                </a:lnTo>
                <a:lnTo>
                  <a:pt x="593" y="380"/>
                </a:lnTo>
                <a:lnTo>
                  <a:pt x="597" y="381"/>
                </a:lnTo>
                <a:lnTo>
                  <a:pt x="599" y="382"/>
                </a:lnTo>
                <a:lnTo>
                  <a:pt x="600" y="382"/>
                </a:lnTo>
                <a:lnTo>
                  <a:pt x="601" y="383"/>
                </a:lnTo>
                <a:lnTo>
                  <a:pt x="603" y="384"/>
                </a:lnTo>
                <a:lnTo>
                  <a:pt x="606" y="385"/>
                </a:lnTo>
                <a:lnTo>
                  <a:pt x="607" y="385"/>
                </a:lnTo>
                <a:lnTo>
                  <a:pt x="608" y="386"/>
                </a:lnTo>
                <a:lnTo>
                  <a:pt x="609" y="387"/>
                </a:lnTo>
                <a:lnTo>
                  <a:pt x="611" y="389"/>
                </a:lnTo>
                <a:lnTo>
                  <a:pt x="613" y="391"/>
                </a:lnTo>
                <a:lnTo>
                  <a:pt x="614" y="391"/>
                </a:lnTo>
                <a:lnTo>
                  <a:pt x="614" y="392"/>
                </a:lnTo>
                <a:lnTo>
                  <a:pt x="616" y="393"/>
                </a:lnTo>
                <a:lnTo>
                  <a:pt x="617" y="393"/>
                </a:lnTo>
                <a:lnTo>
                  <a:pt x="618" y="393"/>
                </a:lnTo>
                <a:lnTo>
                  <a:pt x="626" y="394"/>
                </a:lnTo>
                <a:lnTo>
                  <a:pt x="630" y="395"/>
                </a:lnTo>
                <a:lnTo>
                  <a:pt x="637" y="396"/>
                </a:lnTo>
                <a:lnTo>
                  <a:pt x="638" y="396"/>
                </a:lnTo>
                <a:lnTo>
                  <a:pt x="640" y="397"/>
                </a:lnTo>
                <a:lnTo>
                  <a:pt x="641" y="397"/>
                </a:lnTo>
                <a:lnTo>
                  <a:pt x="642" y="398"/>
                </a:lnTo>
                <a:lnTo>
                  <a:pt x="644" y="399"/>
                </a:lnTo>
                <a:lnTo>
                  <a:pt x="645" y="400"/>
                </a:lnTo>
                <a:lnTo>
                  <a:pt x="646" y="402"/>
                </a:lnTo>
                <a:lnTo>
                  <a:pt x="647" y="402"/>
                </a:lnTo>
                <a:lnTo>
                  <a:pt x="647" y="403"/>
                </a:lnTo>
                <a:lnTo>
                  <a:pt x="648" y="404"/>
                </a:lnTo>
                <a:lnTo>
                  <a:pt x="648" y="406"/>
                </a:lnTo>
                <a:lnTo>
                  <a:pt x="648" y="408"/>
                </a:lnTo>
                <a:lnTo>
                  <a:pt x="649" y="412"/>
                </a:lnTo>
                <a:lnTo>
                  <a:pt x="649" y="413"/>
                </a:lnTo>
                <a:lnTo>
                  <a:pt x="649" y="414"/>
                </a:lnTo>
                <a:lnTo>
                  <a:pt x="650" y="415"/>
                </a:lnTo>
                <a:lnTo>
                  <a:pt x="650" y="416"/>
                </a:lnTo>
                <a:lnTo>
                  <a:pt x="651" y="416"/>
                </a:lnTo>
                <a:lnTo>
                  <a:pt x="651" y="417"/>
                </a:lnTo>
                <a:lnTo>
                  <a:pt x="652" y="417"/>
                </a:lnTo>
                <a:lnTo>
                  <a:pt x="653" y="418"/>
                </a:lnTo>
                <a:lnTo>
                  <a:pt x="655" y="418"/>
                </a:lnTo>
                <a:lnTo>
                  <a:pt x="657" y="418"/>
                </a:lnTo>
                <a:lnTo>
                  <a:pt x="660" y="419"/>
                </a:lnTo>
                <a:lnTo>
                  <a:pt x="661" y="419"/>
                </a:lnTo>
                <a:lnTo>
                  <a:pt x="663" y="419"/>
                </a:lnTo>
                <a:lnTo>
                  <a:pt x="664" y="420"/>
                </a:lnTo>
                <a:lnTo>
                  <a:pt x="665" y="420"/>
                </a:lnTo>
                <a:lnTo>
                  <a:pt x="666" y="421"/>
                </a:lnTo>
                <a:lnTo>
                  <a:pt x="674" y="427"/>
                </a:lnTo>
                <a:lnTo>
                  <a:pt x="676" y="428"/>
                </a:lnTo>
                <a:lnTo>
                  <a:pt x="678" y="429"/>
                </a:lnTo>
                <a:lnTo>
                  <a:pt x="679" y="430"/>
                </a:lnTo>
                <a:lnTo>
                  <a:pt x="681" y="431"/>
                </a:lnTo>
                <a:lnTo>
                  <a:pt x="682" y="431"/>
                </a:lnTo>
                <a:lnTo>
                  <a:pt x="683" y="431"/>
                </a:lnTo>
                <a:lnTo>
                  <a:pt x="684" y="431"/>
                </a:lnTo>
                <a:lnTo>
                  <a:pt x="685" y="431"/>
                </a:lnTo>
                <a:lnTo>
                  <a:pt x="687" y="431"/>
                </a:lnTo>
                <a:lnTo>
                  <a:pt x="689" y="431"/>
                </a:lnTo>
                <a:lnTo>
                  <a:pt x="694" y="430"/>
                </a:lnTo>
                <a:lnTo>
                  <a:pt x="697" y="429"/>
                </a:lnTo>
                <a:lnTo>
                  <a:pt x="699" y="429"/>
                </a:lnTo>
                <a:lnTo>
                  <a:pt x="703" y="429"/>
                </a:lnTo>
                <a:lnTo>
                  <a:pt x="708" y="428"/>
                </a:lnTo>
                <a:lnTo>
                  <a:pt x="709" y="428"/>
                </a:lnTo>
                <a:lnTo>
                  <a:pt x="710" y="428"/>
                </a:lnTo>
                <a:lnTo>
                  <a:pt x="711" y="428"/>
                </a:lnTo>
                <a:lnTo>
                  <a:pt x="712" y="428"/>
                </a:lnTo>
                <a:lnTo>
                  <a:pt x="713" y="429"/>
                </a:lnTo>
                <a:lnTo>
                  <a:pt x="716" y="430"/>
                </a:lnTo>
                <a:lnTo>
                  <a:pt x="720" y="431"/>
                </a:lnTo>
                <a:lnTo>
                  <a:pt x="721" y="432"/>
                </a:lnTo>
                <a:lnTo>
                  <a:pt x="723" y="432"/>
                </a:lnTo>
                <a:lnTo>
                  <a:pt x="724" y="433"/>
                </a:lnTo>
                <a:lnTo>
                  <a:pt x="726" y="435"/>
                </a:lnTo>
                <a:lnTo>
                  <a:pt x="727" y="436"/>
                </a:lnTo>
                <a:lnTo>
                  <a:pt x="728" y="436"/>
                </a:lnTo>
                <a:lnTo>
                  <a:pt x="729" y="437"/>
                </a:lnTo>
                <a:lnTo>
                  <a:pt x="729" y="438"/>
                </a:lnTo>
                <a:lnTo>
                  <a:pt x="729" y="439"/>
                </a:lnTo>
                <a:lnTo>
                  <a:pt x="730" y="439"/>
                </a:lnTo>
                <a:lnTo>
                  <a:pt x="730" y="440"/>
                </a:lnTo>
                <a:lnTo>
                  <a:pt x="730" y="441"/>
                </a:lnTo>
                <a:lnTo>
                  <a:pt x="731" y="443"/>
                </a:lnTo>
                <a:lnTo>
                  <a:pt x="731" y="446"/>
                </a:lnTo>
                <a:lnTo>
                  <a:pt x="731" y="448"/>
                </a:lnTo>
                <a:lnTo>
                  <a:pt x="731" y="448"/>
                </a:lnTo>
                <a:lnTo>
                  <a:pt x="732" y="449"/>
                </a:lnTo>
                <a:lnTo>
                  <a:pt x="732" y="450"/>
                </a:lnTo>
                <a:lnTo>
                  <a:pt x="733" y="451"/>
                </a:lnTo>
                <a:lnTo>
                  <a:pt x="733" y="451"/>
                </a:lnTo>
                <a:lnTo>
                  <a:pt x="734" y="452"/>
                </a:lnTo>
                <a:lnTo>
                  <a:pt x="735" y="452"/>
                </a:lnTo>
                <a:lnTo>
                  <a:pt x="736" y="453"/>
                </a:lnTo>
                <a:lnTo>
                  <a:pt x="739" y="454"/>
                </a:lnTo>
                <a:lnTo>
                  <a:pt x="741" y="455"/>
                </a:lnTo>
                <a:lnTo>
                  <a:pt x="751" y="459"/>
                </a:lnTo>
                <a:lnTo>
                  <a:pt x="752" y="460"/>
                </a:lnTo>
                <a:lnTo>
                  <a:pt x="754" y="461"/>
                </a:lnTo>
                <a:lnTo>
                  <a:pt x="756" y="463"/>
                </a:lnTo>
                <a:lnTo>
                  <a:pt x="757" y="464"/>
                </a:lnTo>
                <a:lnTo>
                  <a:pt x="759" y="466"/>
                </a:lnTo>
                <a:lnTo>
                  <a:pt x="760" y="468"/>
                </a:lnTo>
                <a:lnTo>
                  <a:pt x="762" y="470"/>
                </a:lnTo>
                <a:lnTo>
                  <a:pt x="767" y="477"/>
                </a:lnTo>
                <a:lnTo>
                  <a:pt x="770" y="481"/>
                </a:lnTo>
                <a:lnTo>
                  <a:pt x="771" y="483"/>
                </a:lnTo>
                <a:lnTo>
                  <a:pt x="772" y="484"/>
                </a:lnTo>
                <a:lnTo>
                  <a:pt x="773" y="486"/>
                </a:lnTo>
                <a:lnTo>
                  <a:pt x="774" y="491"/>
                </a:lnTo>
                <a:lnTo>
                  <a:pt x="775" y="493"/>
                </a:lnTo>
                <a:lnTo>
                  <a:pt x="776" y="495"/>
                </a:lnTo>
                <a:lnTo>
                  <a:pt x="776" y="495"/>
                </a:lnTo>
                <a:lnTo>
                  <a:pt x="777" y="495"/>
                </a:lnTo>
                <a:lnTo>
                  <a:pt x="776" y="495"/>
                </a:lnTo>
                <a:lnTo>
                  <a:pt x="776" y="495"/>
                </a:lnTo>
                <a:lnTo>
                  <a:pt x="775" y="495"/>
                </a:lnTo>
                <a:lnTo>
                  <a:pt x="775" y="496"/>
                </a:lnTo>
                <a:lnTo>
                  <a:pt x="773" y="496"/>
                </a:lnTo>
                <a:lnTo>
                  <a:pt x="771" y="498"/>
                </a:lnTo>
                <a:lnTo>
                  <a:pt x="766" y="501"/>
                </a:lnTo>
                <a:lnTo>
                  <a:pt x="760" y="506"/>
                </a:lnTo>
                <a:lnTo>
                  <a:pt x="758" y="508"/>
                </a:lnTo>
                <a:lnTo>
                  <a:pt x="754" y="511"/>
                </a:lnTo>
                <a:lnTo>
                  <a:pt x="752" y="512"/>
                </a:lnTo>
                <a:lnTo>
                  <a:pt x="751" y="513"/>
                </a:lnTo>
                <a:lnTo>
                  <a:pt x="750" y="513"/>
                </a:lnTo>
                <a:lnTo>
                  <a:pt x="749" y="514"/>
                </a:lnTo>
                <a:lnTo>
                  <a:pt x="748" y="514"/>
                </a:lnTo>
                <a:lnTo>
                  <a:pt x="747" y="514"/>
                </a:lnTo>
                <a:lnTo>
                  <a:pt x="744" y="515"/>
                </a:lnTo>
                <a:lnTo>
                  <a:pt x="740" y="515"/>
                </a:lnTo>
                <a:lnTo>
                  <a:pt x="739" y="516"/>
                </a:lnTo>
                <a:lnTo>
                  <a:pt x="738" y="516"/>
                </a:lnTo>
                <a:lnTo>
                  <a:pt x="737" y="517"/>
                </a:lnTo>
                <a:lnTo>
                  <a:pt x="734" y="519"/>
                </a:lnTo>
                <a:lnTo>
                  <a:pt x="734" y="519"/>
                </a:lnTo>
                <a:lnTo>
                  <a:pt x="733" y="520"/>
                </a:lnTo>
                <a:lnTo>
                  <a:pt x="732" y="520"/>
                </a:lnTo>
                <a:lnTo>
                  <a:pt x="731" y="520"/>
                </a:lnTo>
                <a:lnTo>
                  <a:pt x="728" y="521"/>
                </a:lnTo>
                <a:lnTo>
                  <a:pt x="727" y="521"/>
                </a:lnTo>
                <a:lnTo>
                  <a:pt x="726" y="521"/>
                </a:lnTo>
                <a:lnTo>
                  <a:pt x="725" y="521"/>
                </a:lnTo>
                <a:lnTo>
                  <a:pt x="724" y="521"/>
                </a:lnTo>
                <a:lnTo>
                  <a:pt x="723" y="520"/>
                </a:lnTo>
                <a:lnTo>
                  <a:pt x="723" y="520"/>
                </a:lnTo>
                <a:lnTo>
                  <a:pt x="721" y="518"/>
                </a:lnTo>
                <a:lnTo>
                  <a:pt x="721" y="518"/>
                </a:lnTo>
                <a:lnTo>
                  <a:pt x="720" y="518"/>
                </a:lnTo>
                <a:lnTo>
                  <a:pt x="717" y="517"/>
                </a:lnTo>
                <a:lnTo>
                  <a:pt x="716" y="517"/>
                </a:lnTo>
                <a:lnTo>
                  <a:pt x="715" y="516"/>
                </a:lnTo>
                <a:lnTo>
                  <a:pt x="713" y="515"/>
                </a:lnTo>
                <a:lnTo>
                  <a:pt x="709" y="512"/>
                </a:lnTo>
                <a:lnTo>
                  <a:pt x="707" y="510"/>
                </a:lnTo>
                <a:lnTo>
                  <a:pt x="705" y="509"/>
                </a:lnTo>
                <a:lnTo>
                  <a:pt x="703" y="508"/>
                </a:lnTo>
                <a:lnTo>
                  <a:pt x="701" y="507"/>
                </a:lnTo>
                <a:lnTo>
                  <a:pt x="699" y="507"/>
                </a:lnTo>
                <a:lnTo>
                  <a:pt x="697" y="506"/>
                </a:lnTo>
                <a:lnTo>
                  <a:pt x="695" y="506"/>
                </a:lnTo>
                <a:lnTo>
                  <a:pt x="694" y="506"/>
                </a:lnTo>
                <a:lnTo>
                  <a:pt x="693" y="507"/>
                </a:lnTo>
                <a:lnTo>
                  <a:pt x="693" y="507"/>
                </a:lnTo>
                <a:lnTo>
                  <a:pt x="692" y="507"/>
                </a:lnTo>
                <a:lnTo>
                  <a:pt x="690" y="508"/>
                </a:lnTo>
                <a:lnTo>
                  <a:pt x="687" y="509"/>
                </a:lnTo>
                <a:lnTo>
                  <a:pt x="687" y="510"/>
                </a:lnTo>
                <a:lnTo>
                  <a:pt x="685" y="511"/>
                </a:lnTo>
                <a:lnTo>
                  <a:pt x="682" y="514"/>
                </a:lnTo>
                <a:lnTo>
                  <a:pt x="680" y="515"/>
                </a:lnTo>
                <a:lnTo>
                  <a:pt x="674" y="520"/>
                </a:lnTo>
                <a:lnTo>
                  <a:pt x="671" y="521"/>
                </a:lnTo>
                <a:lnTo>
                  <a:pt x="670" y="522"/>
                </a:lnTo>
                <a:lnTo>
                  <a:pt x="669" y="523"/>
                </a:lnTo>
                <a:lnTo>
                  <a:pt x="668" y="523"/>
                </a:lnTo>
                <a:lnTo>
                  <a:pt x="667" y="523"/>
                </a:lnTo>
                <a:lnTo>
                  <a:pt x="665" y="523"/>
                </a:lnTo>
                <a:lnTo>
                  <a:pt x="663" y="524"/>
                </a:lnTo>
                <a:lnTo>
                  <a:pt x="659" y="524"/>
                </a:lnTo>
                <a:lnTo>
                  <a:pt x="657" y="524"/>
                </a:lnTo>
                <a:lnTo>
                  <a:pt x="656" y="523"/>
                </a:lnTo>
                <a:lnTo>
                  <a:pt x="655" y="523"/>
                </a:lnTo>
                <a:lnTo>
                  <a:pt x="654" y="523"/>
                </a:lnTo>
                <a:lnTo>
                  <a:pt x="653" y="522"/>
                </a:lnTo>
                <a:lnTo>
                  <a:pt x="651" y="521"/>
                </a:lnTo>
                <a:lnTo>
                  <a:pt x="649" y="520"/>
                </a:lnTo>
                <a:lnTo>
                  <a:pt x="648" y="519"/>
                </a:lnTo>
                <a:lnTo>
                  <a:pt x="645" y="517"/>
                </a:lnTo>
                <a:lnTo>
                  <a:pt x="643" y="516"/>
                </a:lnTo>
                <a:lnTo>
                  <a:pt x="640" y="513"/>
                </a:lnTo>
                <a:lnTo>
                  <a:pt x="636" y="509"/>
                </a:lnTo>
                <a:lnTo>
                  <a:pt x="635" y="509"/>
                </a:lnTo>
                <a:lnTo>
                  <a:pt x="634" y="508"/>
                </a:lnTo>
                <a:lnTo>
                  <a:pt x="633" y="507"/>
                </a:lnTo>
                <a:lnTo>
                  <a:pt x="630" y="506"/>
                </a:lnTo>
                <a:lnTo>
                  <a:pt x="628" y="505"/>
                </a:lnTo>
                <a:lnTo>
                  <a:pt x="622" y="501"/>
                </a:lnTo>
                <a:lnTo>
                  <a:pt x="617" y="498"/>
                </a:lnTo>
                <a:lnTo>
                  <a:pt x="616" y="498"/>
                </a:lnTo>
                <a:lnTo>
                  <a:pt x="614" y="497"/>
                </a:lnTo>
                <a:lnTo>
                  <a:pt x="613" y="497"/>
                </a:lnTo>
                <a:lnTo>
                  <a:pt x="609" y="495"/>
                </a:lnTo>
                <a:lnTo>
                  <a:pt x="603" y="493"/>
                </a:lnTo>
                <a:lnTo>
                  <a:pt x="601" y="492"/>
                </a:lnTo>
                <a:lnTo>
                  <a:pt x="599" y="492"/>
                </a:lnTo>
                <a:lnTo>
                  <a:pt x="597" y="491"/>
                </a:lnTo>
                <a:lnTo>
                  <a:pt x="595" y="490"/>
                </a:lnTo>
                <a:lnTo>
                  <a:pt x="593" y="490"/>
                </a:lnTo>
                <a:lnTo>
                  <a:pt x="590" y="490"/>
                </a:lnTo>
                <a:lnTo>
                  <a:pt x="588" y="489"/>
                </a:lnTo>
                <a:lnTo>
                  <a:pt x="587" y="489"/>
                </a:lnTo>
                <a:lnTo>
                  <a:pt x="586" y="489"/>
                </a:lnTo>
                <a:lnTo>
                  <a:pt x="584" y="489"/>
                </a:lnTo>
                <a:lnTo>
                  <a:pt x="583" y="490"/>
                </a:lnTo>
                <a:lnTo>
                  <a:pt x="582" y="490"/>
                </a:lnTo>
                <a:lnTo>
                  <a:pt x="580" y="491"/>
                </a:lnTo>
                <a:lnTo>
                  <a:pt x="579" y="491"/>
                </a:lnTo>
                <a:lnTo>
                  <a:pt x="578" y="492"/>
                </a:lnTo>
                <a:lnTo>
                  <a:pt x="576" y="494"/>
                </a:lnTo>
                <a:lnTo>
                  <a:pt x="574" y="495"/>
                </a:lnTo>
                <a:lnTo>
                  <a:pt x="570" y="499"/>
                </a:lnTo>
                <a:lnTo>
                  <a:pt x="563" y="506"/>
                </a:lnTo>
                <a:lnTo>
                  <a:pt x="561" y="507"/>
                </a:lnTo>
                <a:lnTo>
                  <a:pt x="556" y="511"/>
                </a:lnTo>
                <a:lnTo>
                  <a:pt x="553" y="514"/>
                </a:lnTo>
                <a:lnTo>
                  <a:pt x="550" y="516"/>
                </a:lnTo>
                <a:lnTo>
                  <a:pt x="549" y="517"/>
                </a:lnTo>
                <a:lnTo>
                  <a:pt x="548" y="518"/>
                </a:lnTo>
                <a:lnTo>
                  <a:pt x="547" y="519"/>
                </a:lnTo>
                <a:lnTo>
                  <a:pt x="547" y="520"/>
                </a:lnTo>
                <a:lnTo>
                  <a:pt x="546" y="521"/>
                </a:lnTo>
                <a:lnTo>
                  <a:pt x="545" y="523"/>
                </a:lnTo>
                <a:lnTo>
                  <a:pt x="544" y="525"/>
                </a:lnTo>
                <a:lnTo>
                  <a:pt x="542" y="531"/>
                </a:lnTo>
                <a:lnTo>
                  <a:pt x="542" y="533"/>
                </a:lnTo>
                <a:lnTo>
                  <a:pt x="541" y="534"/>
                </a:lnTo>
                <a:lnTo>
                  <a:pt x="540" y="536"/>
                </a:lnTo>
                <a:lnTo>
                  <a:pt x="539" y="538"/>
                </a:lnTo>
                <a:lnTo>
                  <a:pt x="536" y="543"/>
                </a:lnTo>
                <a:lnTo>
                  <a:pt x="535" y="545"/>
                </a:lnTo>
                <a:lnTo>
                  <a:pt x="534" y="547"/>
                </a:lnTo>
                <a:lnTo>
                  <a:pt x="532" y="549"/>
                </a:lnTo>
                <a:lnTo>
                  <a:pt x="527" y="554"/>
                </a:lnTo>
                <a:lnTo>
                  <a:pt x="521" y="560"/>
                </a:lnTo>
                <a:lnTo>
                  <a:pt x="519" y="563"/>
                </a:lnTo>
                <a:lnTo>
                  <a:pt x="517" y="565"/>
                </a:lnTo>
                <a:lnTo>
                  <a:pt x="516" y="567"/>
                </a:lnTo>
                <a:lnTo>
                  <a:pt x="512" y="575"/>
                </a:lnTo>
                <a:lnTo>
                  <a:pt x="510" y="578"/>
                </a:lnTo>
                <a:lnTo>
                  <a:pt x="507" y="584"/>
                </a:lnTo>
                <a:lnTo>
                  <a:pt x="506" y="587"/>
                </a:lnTo>
                <a:lnTo>
                  <a:pt x="504" y="592"/>
                </a:lnTo>
                <a:lnTo>
                  <a:pt x="501" y="597"/>
                </a:lnTo>
                <a:lnTo>
                  <a:pt x="500" y="599"/>
                </a:lnTo>
                <a:lnTo>
                  <a:pt x="499" y="602"/>
                </a:lnTo>
                <a:lnTo>
                  <a:pt x="498" y="607"/>
                </a:lnTo>
                <a:lnTo>
                  <a:pt x="497" y="610"/>
                </a:lnTo>
                <a:lnTo>
                  <a:pt x="495" y="612"/>
                </a:lnTo>
                <a:lnTo>
                  <a:pt x="493" y="616"/>
                </a:lnTo>
                <a:lnTo>
                  <a:pt x="492" y="618"/>
                </a:lnTo>
                <a:lnTo>
                  <a:pt x="491" y="621"/>
                </a:lnTo>
                <a:lnTo>
                  <a:pt x="490" y="623"/>
                </a:lnTo>
                <a:lnTo>
                  <a:pt x="488" y="627"/>
                </a:lnTo>
                <a:lnTo>
                  <a:pt x="488" y="628"/>
                </a:lnTo>
                <a:lnTo>
                  <a:pt x="488" y="629"/>
                </a:lnTo>
                <a:lnTo>
                  <a:pt x="487" y="633"/>
                </a:lnTo>
                <a:lnTo>
                  <a:pt x="486" y="639"/>
                </a:lnTo>
                <a:lnTo>
                  <a:pt x="485" y="642"/>
                </a:lnTo>
                <a:lnTo>
                  <a:pt x="485" y="644"/>
                </a:lnTo>
                <a:lnTo>
                  <a:pt x="484" y="646"/>
                </a:lnTo>
                <a:lnTo>
                  <a:pt x="483" y="648"/>
                </a:lnTo>
                <a:lnTo>
                  <a:pt x="483" y="649"/>
                </a:lnTo>
                <a:lnTo>
                  <a:pt x="482" y="651"/>
                </a:lnTo>
                <a:lnTo>
                  <a:pt x="481" y="652"/>
                </a:lnTo>
                <a:lnTo>
                  <a:pt x="480" y="653"/>
                </a:lnTo>
                <a:lnTo>
                  <a:pt x="479" y="655"/>
                </a:lnTo>
                <a:lnTo>
                  <a:pt x="478" y="656"/>
                </a:lnTo>
                <a:lnTo>
                  <a:pt x="477" y="656"/>
                </a:lnTo>
                <a:lnTo>
                  <a:pt x="476" y="656"/>
                </a:lnTo>
                <a:lnTo>
                  <a:pt x="475" y="657"/>
                </a:lnTo>
                <a:lnTo>
                  <a:pt x="474" y="657"/>
                </a:lnTo>
                <a:lnTo>
                  <a:pt x="474" y="657"/>
                </a:lnTo>
                <a:lnTo>
                  <a:pt x="473" y="657"/>
                </a:lnTo>
                <a:lnTo>
                  <a:pt x="472" y="657"/>
                </a:lnTo>
                <a:lnTo>
                  <a:pt x="471" y="656"/>
                </a:lnTo>
                <a:lnTo>
                  <a:pt x="470" y="656"/>
                </a:lnTo>
                <a:lnTo>
                  <a:pt x="470" y="655"/>
                </a:lnTo>
                <a:lnTo>
                  <a:pt x="469" y="655"/>
                </a:lnTo>
                <a:lnTo>
                  <a:pt x="469" y="654"/>
                </a:lnTo>
                <a:lnTo>
                  <a:pt x="469" y="653"/>
                </a:lnTo>
                <a:lnTo>
                  <a:pt x="468" y="652"/>
                </a:lnTo>
                <a:lnTo>
                  <a:pt x="468" y="651"/>
                </a:lnTo>
                <a:lnTo>
                  <a:pt x="468" y="646"/>
                </a:lnTo>
                <a:lnTo>
                  <a:pt x="467" y="640"/>
                </a:lnTo>
                <a:lnTo>
                  <a:pt x="466" y="637"/>
                </a:lnTo>
                <a:lnTo>
                  <a:pt x="466" y="633"/>
                </a:lnTo>
                <a:lnTo>
                  <a:pt x="466" y="630"/>
                </a:lnTo>
                <a:lnTo>
                  <a:pt x="465" y="626"/>
                </a:lnTo>
                <a:lnTo>
                  <a:pt x="464" y="622"/>
                </a:lnTo>
                <a:lnTo>
                  <a:pt x="464" y="620"/>
                </a:lnTo>
                <a:lnTo>
                  <a:pt x="463" y="618"/>
                </a:lnTo>
                <a:lnTo>
                  <a:pt x="463" y="611"/>
                </a:lnTo>
                <a:lnTo>
                  <a:pt x="463" y="610"/>
                </a:lnTo>
                <a:lnTo>
                  <a:pt x="462" y="608"/>
                </a:lnTo>
                <a:lnTo>
                  <a:pt x="462" y="607"/>
                </a:lnTo>
                <a:lnTo>
                  <a:pt x="461" y="605"/>
                </a:lnTo>
                <a:lnTo>
                  <a:pt x="461" y="603"/>
                </a:lnTo>
                <a:lnTo>
                  <a:pt x="460" y="602"/>
                </a:lnTo>
                <a:lnTo>
                  <a:pt x="459" y="600"/>
                </a:lnTo>
                <a:lnTo>
                  <a:pt x="457" y="599"/>
                </a:lnTo>
                <a:lnTo>
                  <a:pt x="457" y="598"/>
                </a:lnTo>
                <a:lnTo>
                  <a:pt x="456" y="597"/>
                </a:lnTo>
                <a:lnTo>
                  <a:pt x="455" y="596"/>
                </a:lnTo>
                <a:lnTo>
                  <a:pt x="454" y="596"/>
                </a:lnTo>
                <a:lnTo>
                  <a:pt x="453" y="596"/>
                </a:lnTo>
                <a:lnTo>
                  <a:pt x="452" y="595"/>
                </a:lnTo>
                <a:lnTo>
                  <a:pt x="450" y="595"/>
                </a:lnTo>
                <a:lnTo>
                  <a:pt x="449" y="595"/>
                </a:lnTo>
                <a:lnTo>
                  <a:pt x="448" y="595"/>
                </a:lnTo>
                <a:lnTo>
                  <a:pt x="447" y="595"/>
                </a:lnTo>
                <a:lnTo>
                  <a:pt x="446" y="595"/>
                </a:lnTo>
                <a:lnTo>
                  <a:pt x="445" y="595"/>
                </a:lnTo>
                <a:lnTo>
                  <a:pt x="442" y="596"/>
                </a:lnTo>
                <a:lnTo>
                  <a:pt x="440" y="597"/>
                </a:lnTo>
                <a:lnTo>
                  <a:pt x="438" y="597"/>
                </a:lnTo>
                <a:lnTo>
                  <a:pt x="435" y="597"/>
                </a:lnTo>
                <a:lnTo>
                  <a:pt x="432" y="598"/>
                </a:lnTo>
                <a:lnTo>
                  <a:pt x="428" y="598"/>
                </a:lnTo>
                <a:lnTo>
                  <a:pt x="422" y="599"/>
                </a:lnTo>
                <a:lnTo>
                  <a:pt x="419" y="600"/>
                </a:lnTo>
                <a:lnTo>
                  <a:pt x="414" y="600"/>
                </a:lnTo>
                <a:lnTo>
                  <a:pt x="413" y="600"/>
                </a:lnTo>
                <a:lnTo>
                  <a:pt x="412" y="600"/>
                </a:lnTo>
                <a:lnTo>
                  <a:pt x="409" y="600"/>
                </a:lnTo>
                <a:lnTo>
                  <a:pt x="404" y="598"/>
                </a:lnTo>
                <a:lnTo>
                  <a:pt x="402" y="598"/>
                </a:lnTo>
                <a:lnTo>
                  <a:pt x="400" y="597"/>
                </a:lnTo>
                <a:lnTo>
                  <a:pt x="397" y="595"/>
                </a:lnTo>
                <a:lnTo>
                  <a:pt x="395" y="594"/>
                </a:lnTo>
                <a:lnTo>
                  <a:pt x="393" y="593"/>
                </a:lnTo>
                <a:lnTo>
                  <a:pt x="390" y="590"/>
                </a:lnTo>
                <a:lnTo>
                  <a:pt x="389" y="589"/>
                </a:lnTo>
                <a:lnTo>
                  <a:pt x="388" y="589"/>
                </a:lnTo>
                <a:lnTo>
                  <a:pt x="387" y="588"/>
                </a:lnTo>
                <a:lnTo>
                  <a:pt x="383" y="587"/>
                </a:lnTo>
                <a:lnTo>
                  <a:pt x="382" y="586"/>
                </a:lnTo>
                <a:lnTo>
                  <a:pt x="380" y="586"/>
                </a:lnTo>
                <a:lnTo>
                  <a:pt x="379" y="585"/>
                </a:lnTo>
                <a:lnTo>
                  <a:pt x="378" y="585"/>
                </a:lnTo>
                <a:lnTo>
                  <a:pt x="377" y="585"/>
                </a:lnTo>
                <a:lnTo>
                  <a:pt x="375" y="585"/>
                </a:lnTo>
                <a:lnTo>
                  <a:pt x="374" y="585"/>
                </a:lnTo>
                <a:lnTo>
                  <a:pt x="373" y="585"/>
                </a:lnTo>
                <a:lnTo>
                  <a:pt x="368" y="585"/>
                </a:lnTo>
                <a:lnTo>
                  <a:pt x="367" y="585"/>
                </a:lnTo>
                <a:lnTo>
                  <a:pt x="366" y="585"/>
                </a:lnTo>
                <a:lnTo>
                  <a:pt x="365" y="585"/>
                </a:lnTo>
                <a:lnTo>
                  <a:pt x="364" y="585"/>
                </a:lnTo>
                <a:lnTo>
                  <a:pt x="364" y="585"/>
                </a:lnTo>
                <a:lnTo>
                  <a:pt x="363" y="585"/>
                </a:lnTo>
                <a:lnTo>
                  <a:pt x="363" y="584"/>
                </a:lnTo>
                <a:lnTo>
                  <a:pt x="362" y="584"/>
                </a:lnTo>
                <a:lnTo>
                  <a:pt x="362" y="583"/>
                </a:lnTo>
                <a:lnTo>
                  <a:pt x="361" y="582"/>
                </a:lnTo>
                <a:lnTo>
                  <a:pt x="361" y="582"/>
                </a:lnTo>
                <a:lnTo>
                  <a:pt x="360" y="581"/>
                </a:lnTo>
                <a:lnTo>
                  <a:pt x="360" y="580"/>
                </a:lnTo>
                <a:lnTo>
                  <a:pt x="360" y="579"/>
                </a:lnTo>
                <a:lnTo>
                  <a:pt x="359" y="573"/>
                </a:lnTo>
                <a:lnTo>
                  <a:pt x="358" y="570"/>
                </a:lnTo>
                <a:lnTo>
                  <a:pt x="358" y="568"/>
                </a:lnTo>
                <a:lnTo>
                  <a:pt x="358" y="567"/>
                </a:lnTo>
                <a:lnTo>
                  <a:pt x="357" y="566"/>
                </a:lnTo>
                <a:lnTo>
                  <a:pt x="357" y="564"/>
                </a:lnTo>
                <a:lnTo>
                  <a:pt x="356" y="563"/>
                </a:lnTo>
                <a:lnTo>
                  <a:pt x="355" y="562"/>
                </a:lnTo>
                <a:lnTo>
                  <a:pt x="354" y="560"/>
                </a:lnTo>
                <a:lnTo>
                  <a:pt x="352" y="559"/>
                </a:lnTo>
                <a:lnTo>
                  <a:pt x="351" y="558"/>
                </a:lnTo>
                <a:lnTo>
                  <a:pt x="350" y="557"/>
                </a:lnTo>
                <a:lnTo>
                  <a:pt x="349" y="556"/>
                </a:lnTo>
                <a:lnTo>
                  <a:pt x="348" y="555"/>
                </a:lnTo>
                <a:lnTo>
                  <a:pt x="346" y="555"/>
                </a:lnTo>
                <a:lnTo>
                  <a:pt x="344" y="554"/>
                </a:lnTo>
                <a:lnTo>
                  <a:pt x="343" y="554"/>
                </a:lnTo>
                <a:lnTo>
                  <a:pt x="341" y="554"/>
                </a:lnTo>
                <a:lnTo>
                  <a:pt x="336" y="554"/>
                </a:lnTo>
                <a:lnTo>
                  <a:pt x="334" y="554"/>
                </a:lnTo>
                <a:lnTo>
                  <a:pt x="332" y="554"/>
                </a:lnTo>
                <a:lnTo>
                  <a:pt x="330" y="554"/>
                </a:lnTo>
                <a:lnTo>
                  <a:pt x="328" y="554"/>
                </a:lnTo>
                <a:lnTo>
                  <a:pt x="327" y="553"/>
                </a:lnTo>
                <a:lnTo>
                  <a:pt x="325" y="553"/>
                </a:lnTo>
                <a:lnTo>
                  <a:pt x="323" y="552"/>
                </a:lnTo>
                <a:lnTo>
                  <a:pt x="322" y="552"/>
                </a:lnTo>
                <a:lnTo>
                  <a:pt x="312" y="547"/>
                </a:lnTo>
                <a:lnTo>
                  <a:pt x="310" y="545"/>
                </a:lnTo>
                <a:lnTo>
                  <a:pt x="306" y="542"/>
                </a:lnTo>
                <a:lnTo>
                  <a:pt x="304" y="542"/>
                </a:lnTo>
                <a:lnTo>
                  <a:pt x="302" y="540"/>
                </a:lnTo>
                <a:lnTo>
                  <a:pt x="301" y="540"/>
                </a:lnTo>
                <a:lnTo>
                  <a:pt x="300" y="540"/>
                </a:lnTo>
                <a:lnTo>
                  <a:pt x="299" y="540"/>
                </a:lnTo>
                <a:lnTo>
                  <a:pt x="298" y="540"/>
                </a:lnTo>
                <a:lnTo>
                  <a:pt x="298" y="540"/>
                </a:lnTo>
                <a:lnTo>
                  <a:pt x="297" y="540"/>
                </a:lnTo>
                <a:lnTo>
                  <a:pt x="295" y="540"/>
                </a:lnTo>
                <a:lnTo>
                  <a:pt x="292" y="541"/>
                </a:lnTo>
                <a:lnTo>
                  <a:pt x="290" y="542"/>
                </a:lnTo>
                <a:lnTo>
                  <a:pt x="288" y="542"/>
                </a:lnTo>
                <a:lnTo>
                  <a:pt x="286" y="542"/>
                </a:lnTo>
                <a:lnTo>
                  <a:pt x="282" y="542"/>
                </a:lnTo>
                <a:lnTo>
                  <a:pt x="279" y="542"/>
                </a:lnTo>
                <a:lnTo>
                  <a:pt x="275" y="542"/>
                </a:lnTo>
                <a:lnTo>
                  <a:pt x="270" y="542"/>
                </a:lnTo>
                <a:lnTo>
                  <a:pt x="269" y="542"/>
                </a:lnTo>
                <a:lnTo>
                  <a:pt x="268" y="542"/>
                </a:lnTo>
                <a:lnTo>
                  <a:pt x="267" y="542"/>
                </a:lnTo>
                <a:lnTo>
                  <a:pt x="266" y="542"/>
                </a:lnTo>
                <a:lnTo>
                  <a:pt x="265" y="542"/>
                </a:lnTo>
                <a:lnTo>
                  <a:pt x="264" y="543"/>
                </a:lnTo>
                <a:lnTo>
                  <a:pt x="263" y="544"/>
                </a:lnTo>
                <a:lnTo>
                  <a:pt x="262" y="545"/>
                </a:lnTo>
                <a:lnTo>
                  <a:pt x="261" y="546"/>
                </a:lnTo>
                <a:lnTo>
                  <a:pt x="260" y="548"/>
                </a:lnTo>
                <a:lnTo>
                  <a:pt x="258" y="550"/>
                </a:lnTo>
                <a:lnTo>
                  <a:pt x="256" y="555"/>
                </a:lnTo>
                <a:lnTo>
                  <a:pt x="255" y="558"/>
                </a:lnTo>
                <a:lnTo>
                  <a:pt x="253" y="563"/>
                </a:lnTo>
                <a:lnTo>
                  <a:pt x="252" y="565"/>
                </a:lnTo>
                <a:lnTo>
                  <a:pt x="251" y="567"/>
                </a:lnTo>
                <a:lnTo>
                  <a:pt x="251" y="568"/>
                </a:lnTo>
                <a:lnTo>
                  <a:pt x="247" y="573"/>
                </a:lnTo>
                <a:lnTo>
                  <a:pt x="244" y="579"/>
                </a:lnTo>
                <a:lnTo>
                  <a:pt x="242" y="581"/>
                </a:lnTo>
                <a:lnTo>
                  <a:pt x="241" y="582"/>
                </a:lnTo>
                <a:lnTo>
                  <a:pt x="240" y="583"/>
                </a:lnTo>
                <a:lnTo>
                  <a:pt x="238" y="584"/>
                </a:lnTo>
                <a:lnTo>
                  <a:pt x="237" y="586"/>
                </a:lnTo>
                <a:lnTo>
                  <a:pt x="233" y="588"/>
                </a:lnTo>
                <a:lnTo>
                  <a:pt x="232" y="589"/>
                </a:lnTo>
                <a:lnTo>
                  <a:pt x="230" y="590"/>
                </a:lnTo>
                <a:lnTo>
                  <a:pt x="229" y="590"/>
                </a:lnTo>
                <a:lnTo>
                  <a:pt x="227" y="590"/>
                </a:lnTo>
                <a:lnTo>
                  <a:pt x="226" y="590"/>
                </a:lnTo>
                <a:lnTo>
                  <a:pt x="224" y="590"/>
                </a:lnTo>
                <a:lnTo>
                  <a:pt x="223" y="590"/>
                </a:lnTo>
                <a:lnTo>
                  <a:pt x="222" y="589"/>
                </a:lnTo>
                <a:lnTo>
                  <a:pt x="221" y="589"/>
                </a:lnTo>
                <a:lnTo>
                  <a:pt x="220" y="588"/>
                </a:lnTo>
                <a:lnTo>
                  <a:pt x="218" y="587"/>
                </a:lnTo>
                <a:lnTo>
                  <a:pt x="217" y="586"/>
                </a:lnTo>
                <a:lnTo>
                  <a:pt x="217" y="586"/>
                </a:lnTo>
                <a:lnTo>
                  <a:pt x="216" y="585"/>
                </a:lnTo>
                <a:lnTo>
                  <a:pt x="215" y="585"/>
                </a:lnTo>
                <a:lnTo>
                  <a:pt x="215" y="585"/>
                </a:lnTo>
                <a:lnTo>
                  <a:pt x="214" y="585"/>
                </a:lnTo>
                <a:lnTo>
                  <a:pt x="213" y="585"/>
                </a:lnTo>
                <a:lnTo>
                  <a:pt x="212" y="586"/>
                </a:lnTo>
                <a:lnTo>
                  <a:pt x="210" y="587"/>
                </a:lnTo>
                <a:lnTo>
                  <a:pt x="209" y="587"/>
                </a:lnTo>
                <a:lnTo>
                  <a:pt x="208" y="588"/>
                </a:lnTo>
                <a:lnTo>
                  <a:pt x="207" y="588"/>
                </a:lnTo>
                <a:lnTo>
                  <a:pt x="206" y="588"/>
                </a:lnTo>
                <a:lnTo>
                  <a:pt x="205" y="588"/>
                </a:lnTo>
                <a:lnTo>
                  <a:pt x="204" y="588"/>
                </a:lnTo>
                <a:lnTo>
                  <a:pt x="203" y="588"/>
                </a:lnTo>
                <a:lnTo>
                  <a:pt x="201" y="588"/>
                </a:lnTo>
                <a:lnTo>
                  <a:pt x="197" y="587"/>
                </a:lnTo>
                <a:lnTo>
                  <a:pt x="195" y="587"/>
                </a:lnTo>
                <a:lnTo>
                  <a:pt x="191" y="586"/>
                </a:lnTo>
                <a:lnTo>
                  <a:pt x="189" y="586"/>
                </a:lnTo>
                <a:lnTo>
                  <a:pt x="186" y="586"/>
                </a:lnTo>
                <a:lnTo>
                  <a:pt x="184" y="586"/>
                </a:lnTo>
                <a:lnTo>
                  <a:pt x="179" y="586"/>
                </a:lnTo>
                <a:lnTo>
                  <a:pt x="176" y="586"/>
                </a:lnTo>
                <a:lnTo>
                  <a:pt x="172" y="586"/>
                </a:lnTo>
                <a:lnTo>
                  <a:pt x="167" y="585"/>
                </a:lnTo>
                <a:lnTo>
                  <a:pt x="161" y="585"/>
                </a:lnTo>
                <a:lnTo>
                  <a:pt x="143" y="583"/>
                </a:lnTo>
                <a:lnTo>
                  <a:pt x="139" y="583"/>
                </a:lnTo>
                <a:lnTo>
                  <a:pt x="137" y="583"/>
                </a:lnTo>
                <a:lnTo>
                  <a:pt x="134" y="583"/>
                </a:lnTo>
                <a:lnTo>
                  <a:pt x="133" y="583"/>
                </a:lnTo>
                <a:lnTo>
                  <a:pt x="128" y="583"/>
                </a:lnTo>
                <a:lnTo>
                  <a:pt x="125" y="583"/>
                </a:lnTo>
                <a:lnTo>
                  <a:pt x="123" y="583"/>
                </a:lnTo>
                <a:lnTo>
                  <a:pt x="119" y="583"/>
                </a:lnTo>
                <a:lnTo>
                  <a:pt x="112" y="582"/>
                </a:lnTo>
                <a:lnTo>
                  <a:pt x="110" y="582"/>
                </a:lnTo>
                <a:lnTo>
                  <a:pt x="108" y="582"/>
                </a:lnTo>
                <a:lnTo>
                  <a:pt x="106" y="581"/>
                </a:lnTo>
                <a:lnTo>
                  <a:pt x="104" y="581"/>
                </a:lnTo>
                <a:lnTo>
                  <a:pt x="103" y="580"/>
                </a:lnTo>
                <a:lnTo>
                  <a:pt x="101" y="580"/>
                </a:lnTo>
                <a:lnTo>
                  <a:pt x="99" y="579"/>
                </a:lnTo>
                <a:lnTo>
                  <a:pt x="97" y="578"/>
                </a:lnTo>
                <a:lnTo>
                  <a:pt x="95" y="577"/>
                </a:lnTo>
                <a:lnTo>
                  <a:pt x="91" y="575"/>
                </a:lnTo>
                <a:lnTo>
                  <a:pt x="83" y="571"/>
                </a:lnTo>
                <a:lnTo>
                  <a:pt x="71" y="565"/>
                </a:lnTo>
                <a:lnTo>
                  <a:pt x="67" y="562"/>
                </a:lnTo>
                <a:lnTo>
                  <a:pt x="65" y="561"/>
                </a:lnTo>
                <a:lnTo>
                  <a:pt x="63" y="560"/>
                </a:lnTo>
                <a:lnTo>
                  <a:pt x="62" y="559"/>
                </a:lnTo>
                <a:lnTo>
                  <a:pt x="60" y="557"/>
                </a:lnTo>
                <a:lnTo>
                  <a:pt x="57" y="555"/>
                </a:lnTo>
                <a:lnTo>
                  <a:pt x="55" y="553"/>
                </a:lnTo>
                <a:lnTo>
                  <a:pt x="53" y="552"/>
                </a:lnTo>
                <a:lnTo>
                  <a:pt x="51" y="550"/>
                </a:lnTo>
                <a:lnTo>
                  <a:pt x="50" y="548"/>
                </a:lnTo>
                <a:lnTo>
                  <a:pt x="49" y="547"/>
                </a:lnTo>
                <a:lnTo>
                  <a:pt x="48" y="546"/>
                </a:lnTo>
                <a:lnTo>
                  <a:pt x="47" y="545"/>
                </a:lnTo>
                <a:lnTo>
                  <a:pt x="46" y="544"/>
                </a:lnTo>
                <a:lnTo>
                  <a:pt x="46" y="543"/>
                </a:lnTo>
                <a:lnTo>
                  <a:pt x="45" y="542"/>
                </a:lnTo>
                <a:lnTo>
                  <a:pt x="44" y="538"/>
                </a:lnTo>
                <a:lnTo>
                  <a:pt x="44" y="537"/>
                </a:lnTo>
                <a:lnTo>
                  <a:pt x="44" y="536"/>
                </a:lnTo>
                <a:lnTo>
                  <a:pt x="44" y="536"/>
                </a:lnTo>
                <a:lnTo>
                  <a:pt x="43" y="535"/>
                </a:lnTo>
                <a:lnTo>
                  <a:pt x="43" y="535"/>
                </a:lnTo>
                <a:lnTo>
                  <a:pt x="42" y="534"/>
                </a:lnTo>
                <a:lnTo>
                  <a:pt x="41" y="533"/>
                </a:lnTo>
                <a:lnTo>
                  <a:pt x="40" y="533"/>
                </a:lnTo>
                <a:lnTo>
                  <a:pt x="39" y="533"/>
                </a:lnTo>
                <a:lnTo>
                  <a:pt x="38" y="532"/>
                </a:lnTo>
                <a:lnTo>
                  <a:pt x="37" y="532"/>
                </a:lnTo>
                <a:lnTo>
                  <a:pt x="36" y="532"/>
                </a:lnTo>
                <a:lnTo>
                  <a:pt x="36" y="532"/>
                </a:lnTo>
                <a:lnTo>
                  <a:pt x="35" y="531"/>
                </a:lnTo>
                <a:lnTo>
                  <a:pt x="34" y="530"/>
                </a:lnTo>
                <a:lnTo>
                  <a:pt x="32" y="528"/>
                </a:lnTo>
                <a:lnTo>
                  <a:pt x="31" y="528"/>
                </a:lnTo>
                <a:lnTo>
                  <a:pt x="30" y="527"/>
                </a:lnTo>
                <a:lnTo>
                  <a:pt x="29" y="526"/>
                </a:lnTo>
                <a:lnTo>
                  <a:pt x="28" y="526"/>
                </a:lnTo>
                <a:lnTo>
                  <a:pt x="27" y="525"/>
                </a:lnTo>
                <a:lnTo>
                  <a:pt x="23" y="524"/>
                </a:lnTo>
                <a:lnTo>
                  <a:pt x="22" y="524"/>
                </a:lnTo>
                <a:lnTo>
                  <a:pt x="22" y="524"/>
                </a:lnTo>
                <a:lnTo>
                  <a:pt x="21" y="523"/>
                </a:lnTo>
                <a:lnTo>
                  <a:pt x="21" y="523"/>
                </a:lnTo>
                <a:lnTo>
                  <a:pt x="20" y="522"/>
                </a:lnTo>
                <a:lnTo>
                  <a:pt x="20" y="521"/>
                </a:lnTo>
                <a:lnTo>
                  <a:pt x="20" y="521"/>
                </a:lnTo>
                <a:lnTo>
                  <a:pt x="20" y="520"/>
                </a:lnTo>
                <a:lnTo>
                  <a:pt x="19" y="519"/>
                </a:lnTo>
                <a:lnTo>
                  <a:pt x="18" y="519"/>
                </a:lnTo>
                <a:lnTo>
                  <a:pt x="16" y="518"/>
                </a:lnTo>
                <a:lnTo>
                  <a:pt x="15" y="517"/>
                </a:lnTo>
                <a:lnTo>
                  <a:pt x="14" y="516"/>
                </a:lnTo>
                <a:lnTo>
                  <a:pt x="12" y="514"/>
                </a:lnTo>
                <a:lnTo>
                  <a:pt x="11" y="513"/>
                </a:lnTo>
                <a:lnTo>
                  <a:pt x="10" y="513"/>
                </a:lnTo>
                <a:lnTo>
                  <a:pt x="10" y="512"/>
                </a:lnTo>
                <a:lnTo>
                  <a:pt x="9" y="512"/>
                </a:lnTo>
                <a:lnTo>
                  <a:pt x="7" y="512"/>
                </a:lnTo>
                <a:lnTo>
                  <a:pt x="5" y="511"/>
                </a:lnTo>
                <a:lnTo>
                  <a:pt x="3" y="510"/>
                </a:lnTo>
                <a:lnTo>
                  <a:pt x="2" y="510"/>
                </a:lnTo>
                <a:lnTo>
                  <a:pt x="1" y="509"/>
                </a:lnTo>
                <a:lnTo>
                  <a:pt x="1" y="508"/>
                </a:lnTo>
                <a:lnTo>
                  <a:pt x="0" y="507"/>
                </a:lnTo>
              </a:path>
            </a:pathLst>
          </a:custGeom>
          <a:noFill/>
          <a:ln w="26988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445" name="Freeform 286">
            <a:extLst>
              <a:ext uri="{FF2B5EF4-FFF2-40B4-BE49-F238E27FC236}">
                <a16:creationId xmlns:a16="http://schemas.microsoft.com/office/drawing/2014/main" id="{24C19C58-B428-40C7-9719-EE776167E264}"/>
              </a:ext>
            </a:extLst>
          </p:cNvPr>
          <p:cNvSpPr>
            <a:spLocks/>
          </p:cNvSpPr>
          <p:nvPr/>
        </p:nvSpPr>
        <p:spPr bwMode="auto">
          <a:xfrm>
            <a:off x="8859262" y="2446217"/>
            <a:ext cx="438190" cy="521751"/>
          </a:xfrm>
          <a:custGeom>
            <a:avLst/>
            <a:gdLst>
              <a:gd name="T0" fmla="*/ 127 w 430"/>
              <a:gd name="T1" fmla="*/ 501 h 512"/>
              <a:gd name="T2" fmla="*/ 103 w 430"/>
              <a:gd name="T3" fmla="*/ 504 h 512"/>
              <a:gd name="T4" fmla="*/ 83 w 430"/>
              <a:gd name="T5" fmla="*/ 512 h 512"/>
              <a:gd name="T6" fmla="*/ 50 w 430"/>
              <a:gd name="T7" fmla="*/ 499 h 512"/>
              <a:gd name="T8" fmla="*/ 18 w 430"/>
              <a:gd name="T9" fmla="*/ 485 h 512"/>
              <a:gd name="T10" fmla="*/ 5 w 430"/>
              <a:gd name="T11" fmla="*/ 469 h 512"/>
              <a:gd name="T12" fmla="*/ 9 w 430"/>
              <a:gd name="T13" fmla="*/ 465 h 512"/>
              <a:gd name="T14" fmla="*/ 15 w 430"/>
              <a:gd name="T15" fmla="*/ 458 h 512"/>
              <a:gd name="T16" fmla="*/ 21 w 430"/>
              <a:gd name="T17" fmla="*/ 451 h 512"/>
              <a:gd name="T18" fmla="*/ 35 w 430"/>
              <a:gd name="T19" fmla="*/ 454 h 512"/>
              <a:gd name="T20" fmla="*/ 46 w 430"/>
              <a:gd name="T21" fmla="*/ 454 h 512"/>
              <a:gd name="T22" fmla="*/ 57 w 430"/>
              <a:gd name="T23" fmla="*/ 443 h 512"/>
              <a:gd name="T24" fmla="*/ 79 w 430"/>
              <a:gd name="T25" fmla="*/ 448 h 512"/>
              <a:gd name="T26" fmla="*/ 89 w 430"/>
              <a:gd name="T27" fmla="*/ 440 h 512"/>
              <a:gd name="T28" fmla="*/ 108 w 430"/>
              <a:gd name="T29" fmla="*/ 426 h 512"/>
              <a:gd name="T30" fmla="*/ 127 w 430"/>
              <a:gd name="T31" fmla="*/ 411 h 512"/>
              <a:gd name="T32" fmla="*/ 144 w 430"/>
              <a:gd name="T33" fmla="*/ 407 h 512"/>
              <a:gd name="T34" fmla="*/ 151 w 430"/>
              <a:gd name="T35" fmla="*/ 395 h 512"/>
              <a:gd name="T36" fmla="*/ 163 w 430"/>
              <a:gd name="T37" fmla="*/ 394 h 512"/>
              <a:gd name="T38" fmla="*/ 177 w 430"/>
              <a:gd name="T39" fmla="*/ 384 h 512"/>
              <a:gd name="T40" fmla="*/ 186 w 430"/>
              <a:gd name="T41" fmla="*/ 391 h 512"/>
              <a:gd name="T42" fmla="*/ 204 w 430"/>
              <a:gd name="T43" fmla="*/ 395 h 512"/>
              <a:gd name="T44" fmla="*/ 221 w 430"/>
              <a:gd name="T45" fmla="*/ 391 h 512"/>
              <a:gd name="T46" fmla="*/ 248 w 430"/>
              <a:gd name="T47" fmla="*/ 390 h 512"/>
              <a:gd name="T48" fmla="*/ 255 w 430"/>
              <a:gd name="T49" fmla="*/ 378 h 512"/>
              <a:gd name="T50" fmla="*/ 269 w 430"/>
              <a:gd name="T51" fmla="*/ 369 h 512"/>
              <a:gd name="T52" fmla="*/ 289 w 430"/>
              <a:gd name="T53" fmla="*/ 363 h 512"/>
              <a:gd name="T54" fmla="*/ 299 w 430"/>
              <a:gd name="T55" fmla="*/ 350 h 512"/>
              <a:gd name="T56" fmla="*/ 299 w 430"/>
              <a:gd name="T57" fmla="*/ 340 h 512"/>
              <a:gd name="T58" fmla="*/ 288 w 430"/>
              <a:gd name="T59" fmla="*/ 327 h 512"/>
              <a:gd name="T60" fmla="*/ 297 w 430"/>
              <a:gd name="T61" fmla="*/ 320 h 512"/>
              <a:gd name="T62" fmla="*/ 296 w 430"/>
              <a:gd name="T63" fmla="*/ 307 h 512"/>
              <a:gd name="T64" fmla="*/ 309 w 430"/>
              <a:gd name="T65" fmla="*/ 297 h 512"/>
              <a:gd name="T66" fmla="*/ 310 w 430"/>
              <a:gd name="T67" fmla="*/ 284 h 512"/>
              <a:gd name="T68" fmla="*/ 299 w 430"/>
              <a:gd name="T69" fmla="*/ 273 h 512"/>
              <a:gd name="T70" fmla="*/ 301 w 430"/>
              <a:gd name="T71" fmla="*/ 259 h 512"/>
              <a:gd name="T72" fmla="*/ 314 w 430"/>
              <a:gd name="T73" fmla="*/ 246 h 512"/>
              <a:gd name="T74" fmla="*/ 309 w 430"/>
              <a:gd name="T75" fmla="*/ 234 h 512"/>
              <a:gd name="T76" fmla="*/ 315 w 430"/>
              <a:gd name="T77" fmla="*/ 217 h 512"/>
              <a:gd name="T78" fmla="*/ 315 w 430"/>
              <a:gd name="T79" fmla="*/ 207 h 512"/>
              <a:gd name="T80" fmla="*/ 303 w 430"/>
              <a:gd name="T81" fmla="*/ 201 h 512"/>
              <a:gd name="T82" fmla="*/ 306 w 430"/>
              <a:gd name="T83" fmla="*/ 196 h 512"/>
              <a:gd name="T84" fmla="*/ 291 w 430"/>
              <a:gd name="T85" fmla="*/ 181 h 512"/>
              <a:gd name="T86" fmla="*/ 295 w 430"/>
              <a:gd name="T87" fmla="*/ 156 h 512"/>
              <a:gd name="T88" fmla="*/ 308 w 430"/>
              <a:gd name="T89" fmla="*/ 137 h 512"/>
              <a:gd name="T90" fmla="*/ 330 w 430"/>
              <a:gd name="T91" fmla="*/ 131 h 512"/>
              <a:gd name="T92" fmla="*/ 333 w 430"/>
              <a:gd name="T93" fmla="*/ 124 h 512"/>
              <a:gd name="T94" fmla="*/ 323 w 430"/>
              <a:gd name="T95" fmla="*/ 119 h 512"/>
              <a:gd name="T96" fmla="*/ 333 w 430"/>
              <a:gd name="T97" fmla="*/ 109 h 512"/>
              <a:gd name="T98" fmla="*/ 343 w 430"/>
              <a:gd name="T99" fmla="*/ 114 h 512"/>
              <a:gd name="T100" fmla="*/ 351 w 430"/>
              <a:gd name="T101" fmla="*/ 117 h 512"/>
              <a:gd name="T102" fmla="*/ 356 w 430"/>
              <a:gd name="T103" fmla="*/ 105 h 512"/>
              <a:gd name="T104" fmla="*/ 348 w 430"/>
              <a:gd name="T105" fmla="*/ 92 h 512"/>
              <a:gd name="T106" fmla="*/ 354 w 430"/>
              <a:gd name="T107" fmla="*/ 89 h 512"/>
              <a:gd name="T108" fmla="*/ 368 w 430"/>
              <a:gd name="T109" fmla="*/ 75 h 512"/>
              <a:gd name="T110" fmla="*/ 366 w 430"/>
              <a:gd name="T111" fmla="*/ 65 h 512"/>
              <a:gd name="T112" fmla="*/ 354 w 430"/>
              <a:gd name="T113" fmla="*/ 54 h 512"/>
              <a:gd name="T114" fmla="*/ 359 w 430"/>
              <a:gd name="T115" fmla="*/ 34 h 512"/>
              <a:gd name="T116" fmla="*/ 367 w 430"/>
              <a:gd name="T117" fmla="*/ 32 h 512"/>
              <a:gd name="T118" fmla="*/ 380 w 430"/>
              <a:gd name="T119" fmla="*/ 24 h 512"/>
              <a:gd name="T120" fmla="*/ 399 w 430"/>
              <a:gd name="T121" fmla="*/ 24 h 512"/>
              <a:gd name="T122" fmla="*/ 420 w 430"/>
              <a:gd name="T123" fmla="*/ 25 h 512"/>
              <a:gd name="T124" fmla="*/ 430 w 430"/>
              <a:gd name="T125" fmla="*/ 0 h 5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430" h="512">
                <a:moveTo>
                  <a:pt x="134" y="507"/>
                </a:moveTo>
                <a:lnTo>
                  <a:pt x="133" y="507"/>
                </a:lnTo>
                <a:lnTo>
                  <a:pt x="132" y="505"/>
                </a:lnTo>
                <a:lnTo>
                  <a:pt x="132" y="504"/>
                </a:lnTo>
                <a:lnTo>
                  <a:pt x="131" y="504"/>
                </a:lnTo>
                <a:lnTo>
                  <a:pt x="131" y="503"/>
                </a:lnTo>
                <a:lnTo>
                  <a:pt x="130" y="502"/>
                </a:lnTo>
                <a:lnTo>
                  <a:pt x="129" y="502"/>
                </a:lnTo>
                <a:lnTo>
                  <a:pt x="129" y="502"/>
                </a:lnTo>
                <a:lnTo>
                  <a:pt x="128" y="501"/>
                </a:lnTo>
                <a:lnTo>
                  <a:pt x="127" y="501"/>
                </a:lnTo>
                <a:lnTo>
                  <a:pt x="126" y="501"/>
                </a:lnTo>
                <a:lnTo>
                  <a:pt x="121" y="501"/>
                </a:lnTo>
                <a:lnTo>
                  <a:pt x="119" y="501"/>
                </a:lnTo>
                <a:lnTo>
                  <a:pt x="116" y="501"/>
                </a:lnTo>
                <a:lnTo>
                  <a:pt x="113" y="501"/>
                </a:lnTo>
                <a:lnTo>
                  <a:pt x="110" y="502"/>
                </a:lnTo>
                <a:lnTo>
                  <a:pt x="108" y="502"/>
                </a:lnTo>
                <a:lnTo>
                  <a:pt x="107" y="503"/>
                </a:lnTo>
                <a:lnTo>
                  <a:pt x="106" y="503"/>
                </a:lnTo>
                <a:lnTo>
                  <a:pt x="105" y="504"/>
                </a:lnTo>
                <a:lnTo>
                  <a:pt x="103" y="504"/>
                </a:lnTo>
                <a:lnTo>
                  <a:pt x="102" y="505"/>
                </a:lnTo>
                <a:lnTo>
                  <a:pt x="97" y="509"/>
                </a:lnTo>
                <a:lnTo>
                  <a:pt x="95" y="510"/>
                </a:lnTo>
                <a:lnTo>
                  <a:pt x="94" y="510"/>
                </a:lnTo>
                <a:lnTo>
                  <a:pt x="92" y="511"/>
                </a:lnTo>
                <a:lnTo>
                  <a:pt x="91" y="512"/>
                </a:lnTo>
                <a:lnTo>
                  <a:pt x="90" y="512"/>
                </a:lnTo>
                <a:lnTo>
                  <a:pt x="89" y="512"/>
                </a:lnTo>
                <a:lnTo>
                  <a:pt x="87" y="512"/>
                </a:lnTo>
                <a:lnTo>
                  <a:pt x="85" y="512"/>
                </a:lnTo>
                <a:lnTo>
                  <a:pt x="83" y="512"/>
                </a:lnTo>
                <a:lnTo>
                  <a:pt x="81" y="512"/>
                </a:lnTo>
                <a:lnTo>
                  <a:pt x="77" y="512"/>
                </a:lnTo>
                <a:lnTo>
                  <a:pt x="68" y="511"/>
                </a:lnTo>
                <a:lnTo>
                  <a:pt x="67" y="510"/>
                </a:lnTo>
                <a:lnTo>
                  <a:pt x="65" y="510"/>
                </a:lnTo>
                <a:lnTo>
                  <a:pt x="63" y="509"/>
                </a:lnTo>
                <a:lnTo>
                  <a:pt x="62" y="508"/>
                </a:lnTo>
                <a:lnTo>
                  <a:pt x="60" y="507"/>
                </a:lnTo>
                <a:lnTo>
                  <a:pt x="58" y="505"/>
                </a:lnTo>
                <a:lnTo>
                  <a:pt x="56" y="504"/>
                </a:lnTo>
                <a:lnTo>
                  <a:pt x="50" y="499"/>
                </a:lnTo>
                <a:lnTo>
                  <a:pt x="48" y="497"/>
                </a:lnTo>
                <a:lnTo>
                  <a:pt x="47" y="496"/>
                </a:lnTo>
                <a:lnTo>
                  <a:pt x="45" y="495"/>
                </a:lnTo>
                <a:lnTo>
                  <a:pt x="44" y="494"/>
                </a:lnTo>
                <a:lnTo>
                  <a:pt x="39" y="492"/>
                </a:lnTo>
                <a:lnTo>
                  <a:pt x="34" y="489"/>
                </a:lnTo>
                <a:lnTo>
                  <a:pt x="33" y="488"/>
                </a:lnTo>
                <a:lnTo>
                  <a:pt x="31" y="488"/>
                </a:lnTo>
                <a:lnTo>
                  <a:pt x="29" y="487"/>
                </a:lnTo>
                <a:lnTo>
                  <a:pt x="26" y="486"/>
                </a:lnTo>
                <a:lnTo>
                  <a:pt x="18" y="485"/>
                </a:lnTo>
                <a:lnTo>
                  <a:pt x="15" y="484"/>
                </a:lnTo>
                <a:lnTo>
                  <a:pt x="13" y="484"/>
                </a:lnTo>
                <a:lnTo>
                  <a:pt x="11" y="483"/>
                </a:lnTo>
                <a:lnTo>
                  <a:pt x="9" y="482"/>
                </a:lnTo>
                <a:lnTo>
                  <a:pt x="0" y="479"/>
                </a:lnTo>
                <a:lnTo>
                  <a:pt x="1" y="478"/>
                </a:lnTo>
                <a:lnTo>
                  <a:pt x="2" y="476"/>
                </a:lnTo>
                <a:lnTo>
                  <a:pt x="4" y="471"/>
                </a:lnTo>
                <a:lnTo>
                  <a:pt x="4" y="470"/>
                </a:lnTo>
                <a:lnTo>
                  <a:pt x="5" y="470"/>
                </a:lnTo>
                <a:lnTo>
                  <a:pt x="5" y="469"/>
                </a:lnTo>
                <a:lnTo>
                  <a:pt x="6" y="469"/>
                </a:lnTo>
                <a:lnTo>
                  <a:pt x="7" y="469"/>
                </a:lnTo>
                <a:lnTo>
                  <a:pt x="7" y="468"/>
                </a:lnTo>
                <a:lnTo>
                  <a:pt x="9" y="467"/>
                </a:lnTo>
                <a:lnTo>
                  <a:pt x="10" y="467"/>
                </a:lnTo>
                <a:lnTo>
                  <a:pt x="10" y="466"/>
                </a:lnTo>
                <a:lnTo>
                  <a:pt x="10" y="466"/>
                </a:lnTo>
                <a:lnTo>
                  <a:pt x="10" y="466"/>
                </a:lnTo>
                <a:lnTo>
                  <a:pt x="9" y="465"/>
                </a:lnTo>
                <a:lnTo>
                  <a:pt x="9" y="465"/>
                </a:lnTo>
                <a:lnTo>
                  <a:pt x="9" y="465"/>
                </a:lnTo>
                <a:lnTo>
                  <a:pt x="9" y="464"/>
                </a:lnTo>
                <a:lnTo>
                  <a:pt x="10" y="464"/>
                </a:lnTo>
                <a:lnTo>
                  <a:pt x="11" y="463"/>
                </a:lnTo>
                <a:lnTo>
                  <a:pt x="11" y="462"/>
                </a:lnTo>
                <a:lnTo>
                  <a:pt x="12" y="460"/>
                </a:lnTo>
                <a:lnTo>
                  <a:pt x="12" y="460"/>
                </a:lnTo>
                <a:lnTo>
                  <a:pt x="12" y="459"/>
                </a:lnTo>
                <a:lnTo>
                  <a:pt x="12" y="458"/>
                </a:lnTo>
                <a:lnTo>
                  <a:pt x="13" y="458"/>
                </a:lnTo>
                <a:lnTo>
                  <a:pt x="13" y="458"/>
                </a:lnTo>
                <a:lnTo>
                  <a:pt x="15" y="458"/>
                </a:lnTo>
                <a:lnTo>
                  <a:pt x="15" y="457"/>
                </a:lnTo>
                <a:lnTo>
                  <a:pt x="16" y="457"/>
                </a:lnTo>
                <a:lnTo>
                  <a:pt x="16" y="457"/>
                </a:lnTo>
                <a:lnTo>
                  <a:pt x="17" y="456"/>
                </a:lnTo>
                <a:lnTo>
                  <a:pt x="19" y="454"/>
                </a:lnTo>
                <a:lnTo>
                  <a:pt x="19" y="453"/>
                </a:lnTo>
                <a:lnTo>
                  <a:pt x="19" y="453"/>
                </a:lnTo>
                <a:lnTo>
                  <a:pt x="20" y="453"/>
                </a:lnTo>
                <a:lnTo>
                  <a:pt x="20" y="452"/>
                </a:lnTo>
                <a:lnTo>
                  <a:pt x="20" y="452"/>
                </a:lnTo>
                <a:lnTo>
                  <a:pt x="21" y="451"/>
                </a:lnTo>
                <a:lnTo>
                  <a:pt x="22" y="451"/>
                </a:lnTo>
                <a:lnTo>
                  <a:pt x="23" y="450"/>
                </a:lnTo>
                <a:lnTo>
                  <a:pt x="25" y="450"/>
                </a:lnTo>
                <a:lnTo>
                  <a:pt x="26" y="450"/>
                </a:lnTo>
                <a:lnTo>
                  <a:pt x="28" y="450"/>
                </a:lnTo>
                <a:lnTo>
                  <a:pt x="29" y="450"/>
                </a:lnTo>
                <a:lnTo>
                  <a:pt x="30" y="450"/>
                </a:lnTo>
                <a:lnTo>
                  <a:pt x="31" y="450"/>
                </a:lnTo>
                <a:lnTo>
                  <a:pt x="32" y="451"/>
                </a:lnTo>
                <a:lnTo>
                  <a:pt x="33" y="452"/>
                </a:lnTo>
                <a:lnTo>
                  <a:pt x="35" y="454"/>
                </a:lnTo>
                <a:lnTo>
                  <a:pt x="36" y="454"/>
                </a:lnTo>
                <a:lnTo>
                  <a:pt x="37" y="455"/>
                </a:lnTo>
                <a:lnTo>
                  <a:pt x="38" y="455"/>
                </a:lnTo>
                <a:lnTo>
                  <a:pt x="40" y="455"/>
                </a:lnTo>
                <a:lnTo>
                  <a:pt x="41" y="456"/>
                </a:lnTo>
                <a:lnTo>
                  <a:pt x="43" y="456"/>
                </a:lnTo>
                <a:lnTo>
                  <a:pt x="43" y="456"/>
                </a:lnTo>
                <a:lnTo>
                  <a:pt x="44" y="456"/>
                </a:lnTo>
                <a:lnTo>
                  <a:pt x="45" y="455"/>
                </a:lnTo>
                <a:lnTo>
                  <a:pt x="46" y="455"/>
                </a:lnTo>
                <a:lnTo>
                  <a:pt x="46" y="454"/>
                </a:lnTo>
                <a:lnTo>
                  <a:pt x="47" y="453"/>
                </a:lnTo>
                <a:lnTo>
                  <a:pt x="48" y="452"/>
                </a:lnTo>
                <a:lnTo>
                  <a:pt x="49" y="451"/>
                </a:lnTo>
                <a:lnTo>
                  <a:pt x="51" y="449"/>
                </a:lnTo>
                <a:lnTo>
                  <a:pt x="53" y="446"/>
                </a:lnTo>
                <a:lnTo>
                  <a:pt x="54" y="445"/>
                </a:lnTo>
                <a:lnTo>
                  <a:pt x="54" y="444"/>
                </a:lnTo>
                <a:lnTo>
                  <a:pt x="55" y="444"/>
                </a:lnTo>
                <a:lnTo>
                  <a:pt x="56" y="444"/>
                </a:lnTo>
                <a:lnTo>
                  <a:pt x="56" y="443"/>
                </a:lnTo>
                <a:lnTo>
                  <a:pt x="57" y="443"/>
                </a:lnTo>
                <a:lnTo>
                  <a:pt x="59" y="443"/>
                </a:lnTo>
                <a:lnTo>
                  <a:pt x="64" y="442"/>
                </a:lnTo>
                <a:lnTo>
                  <a:pt x="66" y="442"/>
                </a:lnTo>
                <a:lnTo>
                  <a:pt x="67" y="442"/>
                </a:lnTo>
                <a:lnTo>
                  <a:pt x="69" y="442"/>
                </a:lnTo>
                <a:lnTo>
                  <a:pt x="70" y="443"/>
                </a:lnTo>
                <a:lnTo>
                  <a:pt x="72" y="443"/>
                </a:lnTo>
                <a:lnTo>
                  <a:pt x="73" y="444"/>
                </a:lnTo>
                <a:lnTo>
                  <a:pt x="75" y="445"/>
                </a:lnTo>
                <a:lnTo>
                  <a:pt x="78" y="447"/>
                </a:lnTo>
                <a:lnTo>
                  <a:pt x="79" y="448"/>
                </a:lnTo>
                <a:lnTo>
                  <a:pt x="79" y="448"/>
                </a:lnTo>
                <a:lnTo>
                  <a:pt x="80" y="448"/>
                </a:lnTo>
                <a:lnTo>
                  <a:pt x="81" y="448"/>
                </a:lnTo>
                <a:lnTo>
                  <a:pt x="82" y="448"/>
                </a:lnTo>
                <a:lnTo>
                  <a:pt x="82" y="448"/>
                </a:lnTo>
                <a:lnTo>
                  <a:pt x="83" y="448"/>
                </a:lnTo>
                <a:lnTo>
                  <a:pt x="84" y="447"/>
                </a:lnTo>
                <a:lnTo>
                  <a:pt x="85" y="446"/>
                </a:lnTo>
                <a:lnTo>
                  <a:pt x="87" y="443"/>
                </a:lnTo>
                <a:lnTo>
                  <a:pt x="88" y="441"/>
                </a:lnTo>
                <a:lnTo>
                  <a:pt x="89" y="440"/>
                </a:lnTo>
                <a:lnTo>
                  <a:pt x="91" y="438"/>
                </a:lnTo>
                <a:lnTo>
                  <a:pt x="93" y="436"/>
                </a:lnTo>
                <a:lnTo>
                  <a:pt x="95" y="434"/>
                </a:lnTo>
                <a:lnTo>
                  <a:pt x="96" y="434"/>
                </a:lnTo>
                <a:lnTo>
                  <a:pt x="97" y="433"/>
                </a:lnTo>
                <a:lnTo>
                  <a:pt x="98" y="432"/>
                </a:lnTo>
                <a:lnTo>
                  <a:pt x="102" y="430"/>
                </a:lnTo>
                <a:lnTo>
                  <a:pt x="103" y="429"/>
                </a:lnTo>
                <a:lnTo>
                  <a:pt x="104" y="428"/>
                </a:lnTo>
                <a:lnTo>
                  <a:pt x="106" y="427"/>
                </a:lnTo>
                <a:lnTo>
                  <a:pt x="108" y="426"/>
                </a:lnTo>
                <a:lnTo>
                  <a:pt x="110" y="423"/>
                </a:lnTo>
                <a:lnTo>
                  <a:pt x="111" y="421"/>
                </a:lnTo>
                <a:lnTo>
                  <a:pt x="113" y="419"/>
                </a:lnTo>
                <a:lnTo>
                  <a:pt x="114" y="418"/>
                </a:lnTo>
                <a:lnTo>
                  <a:pt x="115" y="417"/>
                </a:lnTo>
                <a:lnTo>
                  <a:pt x="115" y="416"/>
                </a:lnTo>
                <a:lnTo>
                  <a:pt x="117" y="415"/>
                </a:lnTo>
                <a:lnTo>
                  <a:pt x="119" y="414"/>
                </a:lnTo>
                <a:lnTo>
                  <a:pt x="121" y="413"/>
                </a:lnTo>
                <a:lnTo>
                  <a:pt x="125" y="412"/>
                </a:lnTo>
                <a:lnTo>
                  <a:pt x="127" y="411"/>
                </a:lnTo>
                <a:lnTo>
                  <a:pt x="130" y="410"/>
                </a:lnTo>
                <a:lnTo>
                  <a:pt x="133" y="410"/>
                </a:lnTo>
                <a:lnTo>
                  <a:pt x="134" y="410"/>
                </a:lnTo>
                <a:lnTo>
                  <a:pt x="137" y="410"/>
                </a:lnTo>
                <a:lnTo>
                  <a:pt x="139" y="410"/>
                </a:lnTo>
                <a:lnTo>
                  <a:pt x="140" y="410"/>
                </a:lnTo>
                <a:lnTo>
                  <a:pt x="141" y="409"/>
                </a:lnTo>
                <a:lnTo>
                  <a:pt x="142" y="409"/>
                </a:lnTo>
                <a:lnTo>
                  <a:pt x="142" y="409"/>
                </a:lnTo>
                <a:lnTo>
                  <a:pt x="143" y="408"/>
                </a:lnTo>
                <a:lnTo>
                  <a:pt x="144" y="407"/>
                </a:lnTo>
                <a:lnTo>
                  <a:pt x="144" y="406"/>
                </a:lnTo>
                <a:lnTo>
                  <a:pt x="145" y="405"/>
                </a:lnTo>
                <a:lnTo>
                  <a:pt x="146" y="401"/>
                </a:lnTo>
                <a:lnTo>
                  <a:pt x="147" y="399"/>
                </a:lnTo>
                <a:lnTo>
                  <a:pt x="148" y="398"/>
                </a:lnTo>
                <a:lnTo>
                  <a:pt x="148" y="397"/>
                </a:lnTo>
                <a:lnTo>
                  <a:pt x="149" y="396"/>
                </a:lnTo>
                <a:lnTo>
                  <a:pt x="150" y="396"/>
                </a:lnTo>
                <a:lnTo>
                  <a:pt x="150" y="395"/>
                </a:lnTo>
                <a:lnTo>
                  <a:pt x="151" y="395"/>
                </a:lnTo>
                <a:lnTo>
                  <a:pt x="151" y="395"/>
                </a:lnTo>
                <a:lnTo>
                  <a:pt x="152" y="395"/>
                </a:lnTo>
                <a:lnTo>
                  <a:pt x="153" y="395"/>
                </a:lnTo>
                <a:lnTo>
                  <a:pt x="154" y="395"/>
                </a:lnTo>
                <a:lnTo>
                  <a:pt x="157" y="395"/>
                </a:lnTo>
                <a:lnTo>
                  <a:pt x="158" y="396"/>
                </a:lnTo>
                <a:lnTo>
                  <a:pt x="159" y="395"/>
                </a:lnTo>
                <a:lnTo>
                  <a:pt x="160" y="395"/>
                </a:lnTo>
                <a:lnTo>
                  <a:pt x="161" y="395"/>
                </a:lnTo>
                <a:lnTo>
                  <a:pt x="161" y="395"/>
                </a:lnTo>
                <a:lnTo>
                  <a:pt x="162" y="394"/>
                </a:lnTo>
                <a:lnTo>
                  <a:pt x="163" y="394"/>
                </a:lnTo>
                <a:lnTo>
                  <a:pt x="164" y="393"/>
                </a:lnTo>
                <a:lnTo>
                  <a:pt x="165" y="392"/>
                </a:lnTo>
                <a:lnTo>
                  <a:pt x="166" y="391"/>
                </a:lnTo>
                <a:lnTo>
                  <a:pt x="169" y="388"/>
                </a:lnTo>
                <a:lnTo>
                  <a:pt x="170" y="387"/>
                </a:lnTo>
                <a:lnTo>
                  <a:pt x="170" y="387"/>
                </a:lnTo>
                <a:lnTo>
                  <a:pt x="171" y="386"/>
                </a:lnTo>
                <a:lnTo>
                  <a:pt x="172" y="386"/>
                </a:lnTo>
                <a:lnTo>
                  <a:pt x="174" y="385"/>
                </a:lnTo>
                <a:lnTo>
                  <a:pt x="176" y="384"/>
                </a:lnTo>
                <a:lnTo>
                  <a:pt x="177" y="384"/>
                </a:lnTo>
                <a:lnTo>
                  <a:pt x="178" y="384"/>
                </a:lnTo>
                <a:lnTo>
                  <a:pt x="179" y="384"/>
                </a:lnTo>
                <a:lnTo>
                  <a:pt x="180" y="384"/>
                </a:lnTo>
                <a:lnTo>
                  <a:pt x="180" y="384"/>
                </a:lnTo>
                <a:lnTo>
                  <a:pt x="181" y="384"/>
                </a:lnTo>
                <a:lnTo>
                  <a:pt x="181" y="385"/>
                </a:lnTo>
                <a:lnTo>
                  <a:pt x="182" y="386"/>
                </a:lnTo>
                <a:lnTo>
                  <a:pt x="183" y="387"/>
                </a:lnTo>
                <a:lnTo>
                  <a:pt x="185" y="389"/>
                </a:lnTo>
                <a:lnTo>
                  <a:pt x="185" y="390"/>
                </a:lnTo>
                <a:lnTo>
                  <a:pt x="186" y="391"/>
                </a:lnTo>
                <a:lnTo>
                  <a:pt x="187" y="392"/>
                </a:lnTo>
                <a:lnTo>
                  <a:pt x="191" y="394"/>
                </a:lnTo>
                <a:lnTo>
                  <a:pt x="192" y="395"/>
                </a:lnTo>
                <a:lnTo>
                  <a:pt x="193" y="395"/>
                </a:lnTo>
                <a:lnTo>
                  <a:pt x="195" y="396"/>
                </a:lnTo>
                <a:lnTo>
                  <a:pt x="196" y="396"/>
                </a:lnTo>
                <a:lnTo>
                  <a:pt x="197" y="396"/>
                </a:lnTo>
                <a:lnTo>
                  <a:pt x="198" y="396"/>
                </a:lnTo>
                <a:lnTo>
                  <a:pt x="200" y="396"/>
                </a:lnTo>
                <a:lnTo>
                  <a:pt x="202" y="396"/>
                </a:lnTo>
                <a:lnTo>
                  <a:pt x="204" y="395"/>
                </a:lnTo>
                <a:lnTo>
                  <a:pt x="206" y="395"/>
                </a:lnTo>
                <a:lnTo>
                  <a:pt x="208" y="393"/>
                </a:lnTo>
                <a:lnTo>
                  <a:pt x="209" y="392"/>
                </a:lnTo>
                <a:lnTo>
                  <a:pt x="211" y="391"/>
                </a:lnTo>
                <a:lnTo>
                  <a:pt x="212" y="390"/>
                </a:lnTo>
                <a:lnTo>
                  <a:pt x="213" y="390"/>
                </a:lnTo>
                <a:lnTo>
                  <a:pt x="214" y="390"/>
                </a:lnTo>
                <a:lnTo>
                  <a:pt x="215" y="390"/>
                </a:lnTo>
                <a:lnTo>
                  <a:pt x="216" y="390"/>
                </a:lnTo>
                <a:lnTo>
                  <a:pt x="219" y="390"/>
                </a:lnTo>
                <a:lnTo>
                  <a:pt x="221" y="391"/>
                </a:lnTo>
                <a:lnTo>
                  <a:pt x="224" y="391"/>
                </a:lnTo>
                <a:lnTo>
                  <a:pt x="225" y="392"/>
                </a:lnTo>
                <a:lnTo>
                  <a:pt x="228" y="392"/>
                </a:lnTo>
                <a:lnTo>
                  <a:pt x="232" y="393"/>
                </a:lnTo>
                <a:lnTo>
                  <a:pt x="233" y="393"/>
                </a:lnTo>
                <a:lnTo>
                  <a:pt x="234" y="393"/>
                </a:lnTo>
                <a:lnTo>
                  <a:pt x="237" y="392"/>
                </a:lnTo>
                <a:lnTo>
                  <a:pt x="242" y="391"/>
                </a:lnTo>
                <a:lnTo>
                  <a:pt x="245" y="390"/>
                </a:lnTo>
                <a:lnTo>
                  <a:pt x="247" y="390"/>
                </a:lnTo>
                <a:lnTo>
                  <a:pt x="248" y="390"/>
                </a:lnTo>
                <a:lnTo>
                  <a:pt x="249" y="389"/>
                </a:lnTo>
                <a:lnTo>
                  <a:pt x="253" y="387"/>
                </a:lnTo>
                <a:lnTo>
                  <a:pt x="254" y="386"/>
                </a:lnTo>
                <a:lnTo>
                  <a:pt x="254" y="385"/>
                </a:lnTo>
                <a:lnTo>
                  <a:pt x="255" y="385"/>
                </a:lnTo>
                <a:lnTo>
                  <a:pt x="255" y="384"/>
                </a:lnTo>
                <a:lnTo>
                  <a:pt x="256" y="383"/>
                </a:lnTo>
                <a:lnTo>
                  <a:pt x="256" y="383"/>
                </a:lnTo>
                <a:lnTo>
                  <a:pt x="256" y="382"/>
                </a:lnTo>
                <a:lnTo>
                  <a:pt x="256" y="379"/>
                </a:lnTo>
                <a:lnTo>
                  <a:pt x="255" y="378"/>
                </a:lnTo>
                <a:lnTo>
                  <a:pt x="256" y="377"/>
                </a:lnTo>
                <a:lnTo>
                  <a:pt x="256" y="376"/>
                </a:lnTo>
                <a:lnTo>
                  <a:pt x="257" y="375"/>
                </a:lnTo>
                <a:lnTo>
                  <a:pt x="258" y="373"/>
                </a:lnTo>
                <a:lnTo>
                  <a:pt x="259" y="373"/>
                </a:lnTo>
                <a:lnTo>
                  <a:pt x="260" y="372"/>
                </a:lnTo>
                <a:lnTo>
                  <a:pt x="261" y="371"/>
                </a:lnTo>
                <a:lnTo>
                  <a:pt x="262" y="371"/>
                </a:lnTo>
                <a:lnTo>
                  <a:pt x="264" y="370"/>
                </a:lnTo>
                <a:lnTo>
                  <a:pt x="266" y="369"/>
                </a:lnTo>
                <a:lnTo>
                  <a:pt x="269" y="369"/>
                </a:lnTo>
                <a:lnTo>
                  <a:pt x="274" y="369"/>
                </a:lnTo>
                <a:lnTo>
                  <a:pt x="278" y="368"/>
                </a:lnTo>
                <a:lnTo>
                  <a:pt x="281" y="367"/>
                </a:lnTo>
                <a:lnTo>
                  <a:pt x="284" y="367"/>
                </a:lnTo>
                <a:lnTo>
                  <a:pt x="285" y="366"/>
                </a:lnTo>
                <a:lnTo>
                  <a:pt x="286" y="366"/>
                </a:lnTo>
                <a:lnTo>
                  <a:pt x="286" y="366"/>
                </a:lnTo>
                <a:lnTo>
                  <a:pt x="287" y="365"/>
                </a:lnTo>
                <a:lnTo>
                  <a:pt x="288" y="364"/>
                </a:lnTo>
                <a:lnTo>
                  <a:pt x="289" y="364"/>
                </a:lnTo>
                <a:lnTo>
                  <a:pt x="289" y="363"/>
                </a:lnTo>
                <a:lnTo>
                  <a:pt x="290" y="362"/>
                </a:lnTo>
                <a:lnTo>
                  <a:pt x="291" y="361"/>
                </a:lnTo>
                <a:lnTo>
                  <a:pt x="292" y="360"/>
                </a:lnTo>
                <a:lnTo>
                  <a:pt x="292" y="359"/>
                </a:lnTo>
                <a:lnTo>
                  <a:pt x="293" y="356"/>
                </a:lnTo>
                <a:lnTo>
                  <a:pt x="294" y="355"/>
                </a:lnTo>
                <a:lnTo>
                  <a:pt x="294" y="354"/>
                </a:lnTo>
                <a:lnTo>
                  <a:pt x="295" y="354"/>
                </a:lnTo>
                <a:lnTo>
                  <a:pt x="296" y="353"/>
                </a:lnTo>
                <a:lnTo>
                  <a:pt x="298" y="350"/>
                </a:lnTo>
                <a:lnTo>
                  <a:pt x="299" y="350"/>
                </a:lnTo>
                <a:lnTo>
                  <a:pt x="300" y="349"/>
                </a:lnTo>
                <a:lnTo>
                  <a:pt x="301" y="348"/>
                </a:lnTo>
                <a:lnTo>
                  <a:pt x="301" y="347"/>
                </a:lnTo>
                <a:lnTo>
                  <a:pt x="301" y="346"/>
                </a:lnTo>
                <a:lnTo>
                  <a:pt x="302" y="346"/>
                </a:lnTo>
                <a:lnTo>
                  <a:pt x="302" y="345"/>
                </a:lnTo>
                <a:lnTo>
                  <a:pt x="301" y="344"/>
                </a:lnTo>
                <a:lnTo>
                  <a:pt x="301" y="343"/>
                </a:lnTo>
                <a:lnTo>
                  <a:pt x="300" y="342"/>
                </a:lnTo>
                <a:lnTo>
                  <a:pt x="299" y="341"/>
                </a:lnTo>
                <a:lnTo>
                  <a:pt x="299" y="340"/>
                </a:lnTo>
                <a:lnTo>
                  <a:pt x="297" y="339"/>
                </a:lnTo>
                <a:lnTo>
                  <a:pt x="293" y="335"/>
                </a:lnTo>
                <a:lnTo>
                  <a:pt x="292" y="334"/>
                </a:lnTo>
                <a:lnTo>
                  <a:pt x="290" y="332"/>
                </a:lnTo>
                <a:lnTo>
                  <a:pt x="289" y="331"/>
                </a:lnTo>
                <a:lnTo>
                  <a:pt x="288" y="330"/>
                </a:lnTo>
                <a:lnTo>
                  <a:pt x="288" y="329"/>
                </a:lnTo>
                <a:lnTo>
                  <a:pt x="288" y="328"/>
                </a:lnTo>
                <a:lnTo>
                  <a:pt x="288" y="327"/>
                </a:lnTo>
                <a:lnTo>
                  <a:pt x="288" y="327"/>
                </a:lnTo>
                <a:lnTo>
                  <a:pt x="288" y="327"/>
                </a:lnTo>
                <a:lnTo>
                  <a:pt x="288" y="326"/>
                </a:lnTo>
                <a:lnTo>
                  <a:pt x="289" y="326"/>
                </a:lnTo>
                <a:lnTo>
                  <a:pt x="290" y="326"/>
                </a:lnTo>
                <a:lnTo>
                  <a:pt x="291" y="325"/>
                </a:lnTo>
                <a:lnTo>
                  <a:pt x="292" y="325"/>
                </a:lnTo>
                <a:lnTo>
                  <a:pt x="294" y="324"/>
                </a:lnTo>
                <a:lnTo>
                  <a:pt x="295" y="324"/>
                </a:lnTo>
                <a:lnTo>
                  <a:pt x="295" y="323"/>
                </a:lnTo>
                <a:lnTo>
                  <a:pt x="296" y="322"/>
                </a:lnTo>
                <a:lnTo>
                  <a:pt x="297" y="321"/>
                </a:lnTo>
                <a:lnTo>
                  <a:pt x="297" y="320"/>
                </a:lnTo>
                <a:lnTo>
                  <a:pt x="298" y="319"/>
                </a:lnTo>
                <a:lnTo>
                  <a:pt x="298" y="319"/>
                </a:lnTo>
                <a:lnTo>
                  <a:pt x="298" y="318"/>
                </a:lnTo>
                <a:lnTo>
                  <a:pt x="298" y="317"/>
                </a:lnTo>
                <a:lnTo>
                  <a:pt x="297" y="316"/>
                </a:lnTo>
                <a:lnTo>
                  <a:pt x="297" y="314"/>
                </a:lnTo>
                <a:lnTo>
                  <a:pt x="296" y="311"/>
                </a:lnTo>
                <a:lnTo>
                  <a:pt x="296" y="310"/>
                </a:lnTo>
                <a:lnTo>
                  <a:pt x="296" y="309"/>
                </a:lnTo>
                <a:lnTo>
                  <a:pt x="296" y="308"/>
                </a:lnTo>
                <a:lnTo>
                  <a:pt x="296" y="307"/>
                </a:lnTo>
                <a:lnTo>
                  <a:pt x="297" y="305"/>
                </a:lnTo>
                <a:lnTo>
                  <a:pt x="297" y="305"/>
                </a:lnTo>
                <a:lnTo>
                  <a:pt x="298" y="304"/>
                </a:lnTo>
                <a:lnTo>
                  <a:pt x="298" y="303"/>
                </a:lnTo>
                <a:lnTo>
                  <a:pt x="299" y="303"/>
                </a:lnTo>
                <a:lnTo>
                  <a:pt x="300" y="302"/>
                </a:lnTo>
                <a:lnTo>
                  <a:pt x="301" y="301"/>
                </a:lnTo>
                <a:lnTo>
                  <a:pt x="304" y="300"/>
                </a:lnTo>
                <a:lnTo>
                  <a:pt x="305" y="299"/>
                </a:lnTo>
                <a:lnTo>
                  <a:pt x="307" y="298"/>
                </a:lnTo>
                <a:lnTo>
                  <a:pt x="309" y="297"/>
                </a:lnTo>
                <a:lnTo>
                  <a:pt x="310" y="296"/>
                </a:lnTo>
                <a:lnTo>
                  <a:pt x="310" y="295"/>
                </a:lnTo>
                <a:lnTo>
                  <a:pt x="311" y="294"/>
                </a:lnTo>
                <a:lnTo>
                  <a:pt x="311" y="293"/>
                </a:lnTo>
                <a:lnTo>
                  <a:pt x="311" y="292"/>
                </a:lnTo>
                <a:lnTo>
                  <a:pt x="311" y="290"/>
                </a:lnTo>
                <a:lnTo>
                  <a:pt x="311" y="288"/>
                </a:lnTo>
                <a:lnTo>
                  <a:pt x="311" y="287"/>
                </a:lnTo>
                <a:lnTo>
                  <a:pt x="311" y="286"/>
                </a:lnTo>
                <a:lnTo>
                  <a:pt x="310" y="285"/>
                </a:lnTo>
                <a:lnTo>
                  <a:pt x="310" y="284"/>
                </a:lnTo>
                <a:lnTo>
                  <a:pt x="309" y="283"/>
                </a:lnTo>
                <a:lnTo>
                  <a:pt x="309" y="282"/>
                </a:lnTo>
                <a:lnTo>
                  <a:pt x="308" y="282"/>
                </a:lnTo>
                <a:lnTo>
                  <a:pt x="307" y="281"/>
                </a:lnTo>
                <a:lnTo>
                  <a:pt x="306" y="280"/>
                </a:lnTo>
                <a:lnTo>
                  <a:pt x="303" y="277"/>
                </a:lnTo>
                <a:lnTo>
                  <a:pt x="301" y="276"/>
                </a:lnTo>
                <a:lnTo>
                  <a:pt x="300" y="275"/>
                </a:lnTo>
                <a:lnTo>
                  <a:pt x="299" y="274"/>
                </a:lnTo>
                <a:lnTo>
                  <a:pt x="299" y="274"/>
                </a:lnTo>
                <a:lnTo>
                  <a:pt x="299" y="273"/>
                </a:lnTo>
                <a:lnTo>
                  <a:pt x="298" y="272"/>
                </a:lnTo>
                <a:lnTo>
                  <a:pt x="298" y="271"/>
                </a:lnTo>
                <a:lnTo>
                  <a:pt x="298" y="270"/>
                </a:lnTo>
                <a:lnTo>
                  <a:pt x="298" y="269"/>
                </a:lnTo>
                <a:lnTo>
                  <a:pt x="298" y="268"/>
                </a:lnTo>
                <a:lnTo>
                  <a:pt x="298" y="267"/>
                </a:lnTo>
                <a:lnTo>
                  <a:pt x="299" y="265"/>
                </a:lnTo>
                <a:lnTo>
                  <a:pt x="299" y="264"/>
                </a:lnTo>
                <a:lnTo>
                  <a:pt x="300" y="262"/>
                </a:lnTo>
                <a:lnTo>
                  <a:pt x="300" y="261"/>
                </a:lnTo>
                <a:lnTo>
                  <a:pt x="301" y="259"/>
                </a:lnTo>
                <a:lnTo>
                  <a:pt x="302" y="258"/>
                </a:lnTo>
                <a:lnTo>
                  <a:pt x="303" y="256"/>
                </a:lnTo>
                <a:lnTo>
                  <a:pt x="304" y="255"/>
                </a:lnTo>
                <a:lnTo>
                  <a:pt x="305" y="253"/>
                </a:lnTo>
                <a:lnTo>
                  <a:pt x="306" y="252"/>
                </a:lnTo>
                <a:lnTo>
                  <a:pt x="308" y="251"/>
                </a:lnTo>
                <a:lnTo>
                  <a:pt x="311" y="249"/>
                </a:lnTo>
                <a:lnTo>
                  <a:pt x="313" y="247"/>
                </a:lnTo>
                <a:lnTo>
                  <a:pt x="313" y="247"/>
                </a:lnTo>
                <a:lnTo>
                  <a:pt x="314" y="246"/>
                </a:lnTo>
                <a:lnTo>
                  <a:pt x="314" y="246"/>
                </a:lnTo>
                <a:lnTo>
                  <a:pt x="315" y="245"/>
                </a:lnTo>
                <a:lnTo>
                  <a:pt x="315" y="244"/>
                </a:lnTo>
                <a:lnTo>
                  <a:pt x="315" y="243"/>
                </a:lnTo>
                <a:lnTo>
                  <a:pt x="315" y="243"/>
                </a:lnTo>
                <a:lnTo>
                  <a:pt x="314" y="242"/>
                </a:lnTo>
                <a:lnTo>
                  <a:pt x="314" y="241"/>
                </a:lnTo>
                <a:lnTo>
                  <a:pt x="313" y="240"/>
                </a:lnTo>
                <a:lnTo>
                  <a:pt x="312" y="238"/>
                </a:lnTo>
                <a:lnTo>
                  <a:pt x="310" y="236"/>
                </a:lnTo>
                <a:lnTo>
                  <a:pt x="310" y="235"/>
                </a:lnTo>
                <a:lnTo>
                  <a:pt x="309" y="234"/>
                </a:lnTo>
                <a:lnTo>
                  <a:pt x="309" y="233"/>
                </a:lnTo>
                <a:lnTo>
                  <a:pt x="308" y="231"/>
                </a:lnTo>
                <a:lnTo>
                  <a:pt x="308" y="230"/>
                </a:lnTo>
                <a:lnTo>
                  <a:pt x="308" y="229"/>
                </a:lnTo>
                <a:lnTo>
                  <a:pt x="308" y="228"/>
                </a:lnTo>
                <a:lnTo>
                  <a:pt x="308" y="227"/>
                </a:lnTo>
                <a:lnTo>
                  <a:pt x="309" y="226"/>
                </a:lnTo>
                <a:lnTo>
                  <a:pt x="309" y="225"/>
                </a:lnTo>
                <a:lnTo>
                  <a:pt x="310" y="224"/>
                </a:lnTo>
                <a:lnTo>
                  <a:pt x="314" y="219"/>
                </a:lnTo>
                <a:lnTo>
                  <a:pt x="315" y="217"/>
                </a:lnTo>
                <a:lnTo>
                  <a:pt x="316" y="215"/>
                </a:lnTo>
                <a:lnTo>
                  <a:pt x="316" y="214"/>
                </a:lnTo>
                <a:lnTo>
                  <a:pt x="317" y="213"/>
                </a:lnTo>
                <a:lnTo>
                  <a:pt x="317" y="212"/>
                </a:lnTo>
                <a:lnTo>
                  <a:pt x="317" y="211"/>
                </a:lnTo>
                <a:lnTo>
                  <a:pt x="317" y="210"/>
                </a:lnTo>
                <a:lnTo>
                  <a:pt x="317" y="210"/>
                </a:lnTo>
                <a:lnTo>
                  <a:pt x="317" y="209"/>
                </a:lnTo>
                <a:lnTo>
                  <a:pt x="316" y="208"/>
                </a:lnTo>
                <a:lnTo>
                  <a:pt x="316" y="208"/>
                </a:lnTo>
                <a:lnTo>
                  <a:pt x="315" y="207"/>
                </a:lnTo>
                <a:lnTo>
                  <a:pt x="315" y="207"/>
                </a:lnTo>
                <a:lnTo>
                  <a:pt x="314" y="206"/>
                </a:lnTo>
                <a:lnTo>
                  <a:pt x="310" y="205"/>
                </a:lnTo>
                <a:lnTo>
                  <a:pt x="309" y="205"/>
                </a:lnTo>
                <a:lnTo>
                  <a:pt x="307" y="204"/>
                </a:lnTo>
                <a:lnTo>
                  <a:pt x="306" y="204"/>
                </a:lnTo>
                <a:lnTo>
                  <a:pt x="305" y="203"/>
                </a:lnTo>
                <a:lnTo>
                  <a:pt x="304" y="203"/>
                </a:lnTo>
                <a:lnTo>
                  <a:pt x="304" y="202"/>
                </a:lnTo>
                <a:lnTo>
                  <a:pt x="303" y="202"/>
                </a:lnTo>
                <a:lnTo>
                  <a:pt x="303" y="201"/>
                </a:lnTo>
                <a:lnTo>
                  <a:pt x="303" y="201"/>
                </a:lnTo>
                <a:lnTo>
                  <a:pt x="303" y="200"/>
                </a:lnTo>
                <a:lnTo>
                  <a:pt x="303" y="200"/>
                </a:lnTo>
                <a:lnTo>
                  <a:pt x="304" y="199"/>
                </a:lnTo>
                <a:lnTo>
                  <a:pt x="304" y="199"/>
                </a:lnTo>
                <a:lnTo>
                  <a:pt x="306" y="198"/>
                </a:lnTo>
                <a:lnTo>
                  <a:pt x="306" y="197"/>
                </a:lnTo>
                <a:lnTo>
                  <a:pt x="306" y="197"/>
                </a:lnTo>
                <a:lnTo>
                  <a:pt x="307" y="197"/>
                </a:lnTo>
                <a:lnTo>
                  <a:pt x="306" y="196"/>
                </a:lnTo>
                <a:lnTo>
                  <a:pt x="306" y="196"/>
                </a:lnTo>
                <a:lnTo>
                  <a:pt x="306" y="195"/>
                </a:lnTo>
                <a:lnTo>
                  <a:pt x="305" y="195"/>
                </a:lnTo>
                <a:lnTo>
                  <a:pt x="298" y="190"/>
                </a:lnTo>
                <a:lnTo>
                  <a:pt x="294" y="186"/>
                </a:lnTo>
                <a:lnTo>
                  <a:pt x="293" y="186"/>
                </a:lnTo>
                <a:lnTo>
                  <a:pt x="292" y="185"/>
                </a:lnTo>
                <a:lnTo>
                  <a:pt x="292" y="184"/>
                </a:lnTo>
                <a:lnTo>
                  <a:pt x="291" y="184"/>
                </a:lnTo>
                <a:lnTo>
                  <a:pt x="291" y="183"/>
                </a:lnTo>
                <a:lnTo>
                  <a:pt x="291" y="182"/>
                </a:lnTo>
                <a:lnTo>
                  <a:pt x="291" y="181"/>
                </a:lnTo>
                <a:lnTo>
                  <a:pt x="291" y="180"/>
                </a:lnTo>
                <a:lnTo>
                  <a:pt x="291" y="178"/>
                </a:lnTo>
                <a:lnTo>
                  <a:pt x="292" y="174"/>
                </a:lnTo>
                <a:lnTo>
                  <a:pt x="293" y="171"/>
                </a:lnTo>
                <a:lnTo>
                  <a:pt x="293" y="169"/>
                </a:lnTo>
                <a:lnTo>
                  <a:pt x="293" y="166"/>
                </a:lnTo>
                <a:lnTo>
                  <a:pt x="293" y="162"/>
                </a:lnTo>
                <a:lnTo>
                  <a:pt x="294" y="160"/>
                </a:lnTo>
                <a:lnTo>
                  <a:pt x="294" y="159"/>
                </a:lnTo>
                <a:lnTo>
                  <a:pt x="294" y="158"/>
                </a:lnTo>
                <a:lnTo>
                  <a:pt x="295" y="156"/>
                </a:lnTo>
                <a:lnTo>
                  <a:pt x="296" y="154"/>
                </a:lnTo>
                <a:lnTo>
                  <a:pt x="298" y="153"/>
                </a:lnTo>
                <a:lnTo>
                  <a:pt x="300" y="150"/>
                </a:lnTo>
                <a:lnTo>
                  <a:pt x="301" y="148"/>
                </a:lnTo>
                <a:lnTo>
                  <a:pt x="302" y="147"/>
                </a:lnTo>
                <a:lnTo>
                  <a:pt x="304" y="143"/>
                </a:lnTo>
                <a:lnTo>
                  <a:pt x="305" y="141"/>
                </a:lnTo>
                <a:lnTo>
                  <a:pt x="306" y="140"/>
                </a:lnTo>
                <a:lnTo>
                  <a:pt x="307" y="139"/>
                </a:lnTo>
                <a:lnTo>
                  <a:pt x="308" y="138"/>
                </a:lnTo>
                <a:lnTo>
                  <a:pt x="308" y="137"/>
                </a:lnTo>
                <a:lnTo>
                  <a:pt x="309" y="137"/>
                </a:lnTo>
                <a:lnTo>
                  <a:pt x="310" y="136"/>
                </a:lnTo>
                <a:lnTo>
                  <a:pt x="312" y="135"/>
                </a:lnTo>
                <a:lnTo>
                  <a:pt x="313" y="134"/>
                </a:lnTo>
                <a:lnTo>
                  <a:pt x="315" y="134"/>
                </a:lnTo>
                <a:lnTo>
                  <a:pt x="317" y="133"/>
                </a:lnTo>
                <a:lnTo>
                  <a:pt x="321" y="133"/>
                </a:lnTo>
                <a:lnTo>
                  <a:pt x="324" y="133"/>
                </a:lnTo>
                <a:lnTo>
                  <a:pt x="327" y="132"/>
                </a:lnTo>
                <a:lnTo>
                  <a:pt x="329" y="132"/>
                </a:lnTo>
                <a:lnTo>
                  <a:pt x="330" y="131"/>
                </a:lnTo>
                <a:lnTo>
                  <a:pt x="331" y="131"/>
                </a:lnTo>
                <a:lnTo>
                  <a:pt x="332" y="130"/>
                </a:lnTo>
                <a:lnTo>
                  <a:pt x="333" y="129"/>
                </a:lnTo>
                <a:lnTo>
                  <a:pt x="333" y="128"/>
                </a:lnTo>
                <a:lnTo>
                  <a:pt x="333" y="128"/>
                </a:lnTo>
                <a:lnTo>
                  <a:pt x="334" y="127"/>
                </a:lnTo>
                <a:lnTo>
                  <a:pt x="334" y="126"/>
                </a:lnTo>
                <a:lnTo>
                  <a:pt x="334" y="126"/>
                </a:lnTo>
                <a:lnTo>
                  <a:pt x="334" y="125"/>
                </a:lnTo>
                <a:lnTo>
                  <a:pt x="333" y="124"/>
                </a:lnTo>
                <a:lnTo>
                  <a:pt x="333" y="124"/>
                </a:lnTo>
                <a:lnTo>
                  <a:pt x="332" y="123"/>
                </a:lnTo>
                <a:lnTo>
                  <a:pt x="332" y="123"/>
                </a:lnTo>
                <a:lnTo>
                  <a:pt x="331" y="122"/>
                </a:lnTo>
                <a:lnTo>
                  <a:pt x="330" y="122"/>
                </a:lnTo>
                <a:lnTo>
                  <a:pt x="329" y="121"/>
                </a:lnTo>
                <a:lnTo>
                  <a:pt x="325" y="120"/>
                </a:lnTo>
                <a:lnTo>
                  <a:pt x="324" y="120"/>
                </a:lnTo>
                <a:lnTo>
                  <a:pt x="323" y="120"/>
                </a:lnTo>
                <a:lnTo>
                  <a:pt x="323" y="120"/>
                </a:lnTo>
                <a:lnTo>
                  <a:pt x="323" y="119"/>
                </a:lnTo>
                <a:lnTo>
                  <a:pt x="323" y="119"/>
                </a:lnTo>
                <a:lnTo>
                  <a:pt x="323" y="118"/>
                </a:lnTo>
                <a:lnTo>
                  <a:pt x="323" y="118"/>
                </a:lnTo>
                <a:lnTo>
                  <a:pt x="324" y="117"/>
                </a:lnTo>
                <a:lnTo>
                  <a:pt x="324" y="116"/>
                </a:lnTo>
                <a:lnTo>
                  <a:pt x="325" y="115"/>
                </a:lnTo>
                <a:lnTo>
                  <a:pt x="327" y="113"/>
                </a:lnTo>
                <a:lnTo>
                  <a:pt x="328" y="112"/>
                </a:lnTo>
                <a:lnTo>
                  <a:pt x="329" y="111"/>
                </a:lnTo>
                <a:lnTo>
                  <a:pt x="330" y="110"/>
                </a:lnTo>
                <a:lnTo>
                  <a:pt x="332" y="110"/>
                </a:lnTo>
                <a:lnTo>
                  <a:pt x="333" y="109"/>
                </a:lnTo>
                <a:lnTo>
                  <a:pt x="334" y="109"/>
                </a:lnTo>
                <a:lnTo>
                  <a:pt x="336" y="108"/>
                </a:lnTo>
                <a:lnTo>
                  <a:pt x="337" y="108"/>
                </a:lnTo>
                <a:lnTo>
                  <a:pt x="338" y="109"/>
                </a:lnTo>
                <a:lnTo>
                  <a:pt x="339" y="109"/>
                </a:lnTo>
                <a:lnTo>
                  <a:pt x="340" y="109"/>
                </a:lnTo>
                <a:lnTo>
                  <a:pt x="340" y="110"/>
                </a:lnTo>
                <a:lnTo>
                  <a:pt x="341" y="110"/>
                </a:lnTo>
                <a:lnTo>
                  <a:pt x="341" y="110"/>
                </a:lnTo>
                <a:lnTo>
                  <a:pt x="342" y="112"/>
                </a:lnTo>
                <a:lnTo>
                  <a:pt x="343" y="114"/>
                </a:lnTo>
                <a:lnTo>
                  <a:pt x="343" y="114"/>
                </a:lnTo>
                <a:lnTo>
                  <a:pt x="344" y="115"/>
                </a:lnTo>
                <a:lnTo>
                  <a:pt x="345" y="116"/>
                </a:lnTo>
                <a:lnTo>
                  <a:pt x="345" y="117"/>
                </a:lnTo>
                <a:lnTo>
                  <a:pt x="346" y="117"/>
                </a:lnTo>
                <a:lnTo>
                  <a:pt x="347" y="117"/>
                </a:lnTo>
                <a:lnTo>
                  <a:pt x="347" y="118"/>
                </a:lnTo>
                <a:lnTo>
                  <a:pt x="348" y="118"/>
                </a:lnTo>
                <a:lnTo>
                  <a:pt x="350" y="118"/>
                </a:lnTo>
                <a:lnTo>
                  <a:pt x="351" y="117"/>
                </a:lnTo>
                <a:lnTo>
                  <a:pt x="351" y="117"/>
                </a:lnTo>
                <a:lnTo>
                  <a:pt x="352" y="117"/>
                </a:lnTo>
                <a:lnTo>
                  <a:pt x="353" y="116"/>
                </a:lnTo>
                <a:lnTo>
                  <a:pt x="353" y="116"/>
                </a:lnTo>
                <a:lnTo>
                  <a:pt x="354" y="115"/>
                </a:lnTo>
                <a:lnTo>
                  <a:pt x="354" y="114"/>
                </a:lnTo>
                <a:lnTo>
                  <a:pt x="355" y="111"/>
                </a:lnTo>
                <a:lnTo>
                  <a:pt x="356" y="108"/>
                </a:lnTo>
                <a:lnTo>
                  <a:pt x="356" y="107"/>
                </a:lnTo>
                <a:lnTo>
                  <a:pt x="356" y="106"/>
                </a:lnTo>
                <a:lnTo>
                  <a:pt x="356" y="106"/>
                </a:lnTo>
                <a:lnTo>
                  <a:pt x="356" y="105"/>
                </a:lnTo>
                <a:lnTo>
                  <a:pt x="356" y="104"/>
                </a:lnTo>
                <a:lnTo>
                  <a:pt x="356" y="103"/>
                </a:lnTo>
                <a:lnTo>
                  <a:pt x="356" y="102"/>
                </a:lnTo>
                <a:lnTo>
                  <a:pt x="355" y="100"/>
                </a:lnTo>
                <a:lnTo>
                  <a:pt x="354" y="99"/>
                </a:lnTo>
                <a:lnTo>
                  <a:pt x="353" y="98"/>
                </a:lnTo>
                <a:lnTo>
                  <a:pt x="351" y="96"/>
                </a:lnTo>
                <a:lnTo>
                  <a:pt x="350" y="95"/>
                </a:lnTo>
                <a:lnTo>
                  <a:pt x="349" y="94"/>
                </a:lnTo>
                <a:lnTo>
                  <a:pt x="349" y="93"/>
                </a:lnTo>
                <a:lnTo>
                  <a:pt x="348" y="92"/>
                </a:lnTo>
                <a:lnTo>
                  <a:pt x="348" y="91"/>
                </a:lnTo>
                <a:lnTo>
                  <a:pt x="348" y="90"/>
                </a:lnTo>
                <a:lnTo>
                  <a:pt x="348" y="89"/>
                </a:lnTo>
                <a:lnTo>
                  <a:pt x="348" y="89"/>
                </a:lnTo>
                <a:lnTo>
                  <a:pt x="348" y="89"/>
                </a:lnTo>
                <a:lnTo>
                  <a:pt x="348" y="89"/>
                </a:lnTo>
                <a:lnTo>
                  <a:pt x="349" y="89"/>
                </a:lnTo>
                <a:lnTo>
                  <a:pt x="350" y="89"/>
                </a:lnTo>
                <a:lnTo>
                  <a:pt x="352" y="89"/>
                </a:lnTo>
                <a:lnTo>
                  <a:pt x="353" y="89"/>
                </a:lnTo>
                <a:lnTo>
                  <a:pt x="354" y="89"/>
                </a:lnTo>
                <a:lnTo>
                  <a:pt x="355" y="88"/>
                </a:lnTo>
                <a:lnTo>
                  <a:pt x="356" y="88"/>
                </a:lnTo>
                <a:lnTo>
                  <a:pt x="357" y="87"/>
                </a:lnTo>
                <a:lnTo>
                  <a:pt x="358" y="87"/>
                </a:lnTo>
                <a:lnTo>
                  <a:pt x="360" y="86"/>
                </a:lnTo>
                <a:lnTo>
                  <a:pt x="361" y="84"/>
                </a:lnTo>
                <a:lnTo>
                  <a:pt x="363" y="82"/>
                </a:lnTo>
                <a:lnTo>
                  <a:pt x="365" y="80"/>
                </a:lnTo>
                <a:lnTo>
                  <a:pt x="366" y="79"/>
                </a:lnTo>
                <a:lnTo>
                  <a:pt x="367" y="77"/>
                </a:lnTo>
                <a:lnTo>
                  <a:pt x="368" y="75"/>
                </a:lnTo>
                <a:lnTo>
                  <a:pt x="368" y="74"/>
                </a:lnTo>
                <a:lnTo>
                  <a:pt x="368" y="73"/>
                </a:lnTo>
                <a:lnTo>
                  <a:pt x="368" y="72"/>
                </a:lnTo>
                <a:lnTo>
                  <a:pt x="368" y="71"/>
                </a:lnTo>
                <a:lnTo>
                  <a:pt x="368" y="70"/>
                </a:lnTo>
                <a:lnTo>
                  <a:pt x="368" y="69"/>
                </a:lnTo>
                <a:lnTo>
                  <a:pt x="368" y="68"/>
                </a:lnTo>
                <a:lnTo>
                  <a:pt x="368" y="67"/>
                </a:lnTo>
                <a:lnTo>
                  <a:pt x="367" y="66"/>
                </a:lnTo>
                <a:lnTo>
                  <a:pt x="367" y="65"/>
                </a:lnTo>
                <a:lnTo>
                  <a:pt x="366" y="65"/>
                </a:lnTo>
                <a:lnTo>
                  <a:pt x="365" y="64"/>
                </a:lnTo>
                <a:lnTo>
                  <a:pt x="364" y="63"/>
                </a:lnTo>
                <a:lnTo>
                  <a:pt x="363" y="62"/>
                </a:lnTo>
                <a:lnTo>
                  <a:pt x="360" y="60"/>
                </a:lnTo>
                <a:lnTo>
                  <a:pt x="358" y="59"/>
                </a:lnTo>
                <a:lnTo>
                  <a:pt x="357" y="59"/>
                </a:lnTo>
                <a:lnTo>
                  <a:pt x="356" y="57"/>
                </a:lnTo>
                <a:lnTo>
                  <a:pt x="355" y="56"/>
                </a:lnTo>
                <a:lnTo>
                  <a:pt x="355" y="55"/>
                </a:lnTo>
                <a:lnTo>
                  <a:pt x="354" y="54"/>
                </a:lnTo>
                <a:lnTo>
                  <a:pt x="354" y="54"/>
                </a:lnTo>
                <a:lnTo>
                  <a:pt x="354" y="53"/>
                </a:lnTo>
                <a:lnTo>
                  <a:pt x="354" y="52"/>
                </a:lnTo>
                <a:lnTo>
                  <a:pt x="355" y="51"/>
                </a:lnTo>
                <a:lnTo>
                  <a:pt x="355" y="50"/>
                </a:lnTo>
                <a:lnTo>
                  <a:pt x="357" y="44"/>
                </a:lnTo>
                <a:lnTo>
                  <a:pt x="358" y="41"/>
                </a:lnTo>
                <a:lnTo>
                  <a:pt x="359" y="39"/>
                </a:lnTo>
                <a:lnTo>
                  <a:pt x="359" y="37"/>
                </a:lnTo>
                <a:lnTo>
                  <a:pt x="359" y="36"/>
                </a:lnTo>
                <a:lnTo>
                  <a:pt x="359" y="35"/>
                </a:lnTo>
                <a:lnTo>
                  <a:pt x="359" y="34"/>
                </a:lnTo>
                <a:lnTo>
                  <a:pt x="359" y="35"/>
                </a:lnTo>
                <a:lnTo>
                  <a:pt x="360" y="35"/>
                </a:lnTo>
                <a:lnTo>
                  <a:pt x="360" y="35"/>
                </a:lnTo>
                <a:lnTo>
                  <a:pt x="361" y="35"/>
                </a:lnTo>
                <a:lnTo>
                  <a:pt x="361" y="35"/>
                </a:lnTo>
                <a:lnTo>
                  <a:pt x="362" y="35"/>
                </a:lnTo>
                <a:lnTo>
                  <a:pt x="363" y="35"/>
                </a:lnTo>
                <a:lnTo>
                  <a:pt x="363" y="35"/>
                </a:lnTo>
                <a:lnTo>
                  <a:pt x="364" y="34"/>
                </a:lnTo>
                <a:lnTo>
                  <a:pt x="365" y="33"/>
                </a:lnTo>
                <a:lnTo>
                  <a:pt x="367" y="32"/>
                </a:lnTo>
                <a:lnTo>
                  <a:pt x="368" y="30"/>
                </a:lnTo>
                <a:lnTo>
                  <a:pt x="371" y="27"/>
                </a:lnTo>
                <a:lnTo>
                  <a:pt x="371" y="27"/>
                </a:lnTo>
                <a:lnTo>
                  <a:pt x="372" y="26"/>
                </a:lnTo>
                <a:lnTo>
                  <a:pt x="373" y="25"/>
                </a:lnTo>
                <a:lnTo>
                  <a:pt x="375" y="25"/>
                </a:lnTo>
                <a:lnTo>
                  <a:pt x="376" y="24"/>
                </a:lnTo>
                <a:lnTo>
                  <a:pt x="377" y="24"/>
                </a:lnTo>
                <a:lnTo>
                  <a:pt x="378" y="24"/>
                </a:lnTo>
                <a:lnTo>
                  <a:pt x="379" y="24"/>
                </a:lnTo>
                <a:lnTo>
                  <a:pt x="380" y="24"/>
                </a:lnTo>
                <a:lnTo>
                  <a:pt x="380" y="24"/>
                </a:lnTo>
                <a:lnTo>
                  <a:pt x="382" y="24"/>
                </a:lnTo>
                <a:lnTo>
                  <a:pt x="383" y="25"/>
                </a:lnTo>
                <a:lnTo>
                  <a:pt x="384" y="26"/>
                </a:lnTo>
                <a:lnTo>
                  <a:pt x="385" y="26"/>
                </a:lnTo>
                <a:lnTo>
                  <a:pt x="386" y="26"/>
                </a:lnTo>
                <a:lnTo>
                  <a:pt x="388" y="26"/>
                </a:lnTo>
                <a:lnTo>
                  <a:pt x="391" y="25"/>
                </a:lnTo>
                <a:lnTo>
                  <a:pt x="393" y="25"/>
                </a:lnTo>
                <a:lnTo>
                  <a:pt x="397" y="24"/>
                </a:lnTo>
                <a:lnTo>
                  <a:pt x="399" y="24"/>
                </a:lnTo>
                <a:lnTo>
                  <a:pt x="400" y="24"/>
                </a:lnTo>
                <a:lnTo>
                  <a:pt x="401" y="24"/>
                </a:lnTo>
                <a:lnTo>
                  <a:pt x="402" y="24"/>
                </a:lnTo>
                <a:lnTo>
                  <a:pt x="408" y="25"/>
                </a:lnTo>
                <a:lnTo>
                  <a:pt x="410" y="25"/>
                </a:lnTo>
                <a:lnTo>
                  <a:pt x="412" y="26"/>
                </a:lnTo>
                <a:lnTo>
                  <a:pt x="415" y="26"/>
                </a:lnTo>
                <a:lnTo>
                  <a:pt x="417" y="25"/>
                </a:lnTo>
                <a:lnTo>
                  <a:pt x="419" y="25"/>
                </a:lnTo>
                <a:lnTo>
                  <a:pt x="420" y="25"/>
                </a:lnTo>
                <a:lnTo>
                  <a:pt x="420" y="25"/>
                </a:lnTo>
                <a:lnTo>
                  <a:pt x="421" y="24"/>
                </a:lnTo>
                <a:lnTo>
                  <a:pt x="422" y="23"/>
                </a:lnTo>
                <a:lnTo>
                  <a:pt x="422" y="23"/>
                </a:lnTo>
                <a:lnTo>
                  <a:pt x="423" y="21"/>
                </a:lnTo>
                <a:lnTo>
                  <a:pt x="424" y="20"/>
                </a:lnTo>
                <a:lnTo>
                  <a:pt x="424" y="18"/>
                </a:lnTo>
                <a:lnTo>
                  <a:pt x="427" y="7"/>
                </a:lnTo>
                <a:lnTo>
                  <a:pt x="428" y="4"/>
                </a:lnTo>
                <a:lnTo>
                  <a:pt x="428" y="2"/>
                </a:lnTo>
                <a:lnTo>
                  <a:pt x="429" y="1"/>
                </a:lnTo>
                <a:lnTo>
                  <a:pt x="430" y="0"/>
                </a:lnTo>
                <a:lnTo>
                  <a:pt x="430" y="0"/>
                </a:lnTo>
                <a:lnTo>
                  <a:pt x="430" y="0"/>
                </a:lnTo>
              </a:path>
            </a:pathLst>
          </a:custGeom>
          <a:noFill/>
          <a:ln w="26988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446" name="Freeform 287">
            <a:extLst>
              <a:ext uri="{FF2B5EF4-FFF2-40B4-BE49-F238E27FC236}">
                <a16:creationId xmlns:a16="http://schemas.microsoft.com/office/drawing/2014/main" id="{EDAFB3D6-6423-49F8-9C97-B64471DD7F9A}"/>
              </a:ext>
            </a:extLst>
          </p:cNvPr>
          <p:cNvSpPr>
            <a:spLocks/>
          </p:cNvSpPr>
          <p:nvPr/>
        </p:nvSpPr>
        <p:spPr bwMode="auto">
          <a:xfrm>
            <a:off x="9361652" y="1895932"/>
            <a:ext cx="526847" cy="781608"/>
          </a:xfrm>
          <a:custGeom>
            <a:avLst/>
            <a:gdLst>
              <a:gd name="T0" fmla="*/ 258 w 517"/>
              <a:gd name="T1" fmla="*/ 105 h 767"/>
              <a:gd name="T2" fmla="*/ 281 w 517"/>
              <a:gd name="T3" fmla="*/ 107 h 767"/>
              <a:gd name="T4" fmla="*/ 290 w 517"/>
              <a:gd name="T5" fmla="*/ 147 h 767"/>
              <a:gd name="T6" fmla="*/ 254 w 517"/>
              <a:gd name="T7" fmla="*/ 165 h 767"/>
              <a:gd name="T8" fmla="*/ 217 w 517"/>
              <a:gd name="T9" fmla="*/ 213 h 767"/>
              <a:gd name="T10" fmla="*/ 194 w 517"/>
              <a:gd name="T11" fmla="*/ 277 h 767"/>
              <a:gd name="T12" fmla="*/ 201 w 517"/>
              <a:gd name="T13" fmla="*/ 320 h 767"/>
              <a:gd name="T14" fmla="*/ 189 w 517"/>
              <a:gd name="T15" fmla="*/ 356 h 767"/>
              <a:gd name="T16" fmla="*/ 201 w 517"/>
              <a:gd name="T17" fmla="*/ 389 h 767"/>
              <a:gd name="T18" fmla="*/ 215 w 517"/>
              <a:gd name="T19" fmla="*/ 406 h 767"/>
              <a:gd name="T20" fmla="*/ 258 w 517"/>
              <a:gd name="T21" fmla="*/ 384 h 767"/>
              <a:gd name="T22" fmla="*/ 276 w 517"/>
              <a:gd name="T23" fmla="*/ 406 h 767"/>
              <a:gd name="T24" fmla="*/ 294 w 517"/>
              <a:gd name="T25" fmla="*/ 409 h 767"/>
              <a:gd name="T26" fmla="*/ 314 w 517"/>
              <a:gd name="T27" fmla="*/ 396 h 767"/>
              <a:gd name="T28" fmla="*/ 322 w 517"/>
              <a:gd name="T29" fmla="*/ 379 h 767"/>
              <a:gd name="T30" fmla="*/ 336 w 517"/>
              <a:gd name="T31" fmla="*/ 420 h 767"/>
              <a:gd name="T32" fmla="*/ 379 w 517"/>
              <a:gd name="T33" fmla="*/ 449 h 767"/>
              <a:gd name="T34" fmla="*/ 416 w 517"/>
              <a:gd name="T35" fmla="*/ 449 h 767"/>
              <a:gd name="T36" fmla="*/ 419 w 517"/>
              <a:gd name="T37" fmla="*/ 495 h 767"/>
              <a:gd name="T38" fmla="*/ 444 w 517"/>
              <a:gd name="T39" fmla="*/ 501 h 767"/>
              <a:gd name="T40" fmla="*/ 491 w 517"/>
              <a:gd name="T41" fmla="*/ 558 h 767"/>
              <a:gd name="T42" fmla="*/ 501 w 517"/>
              <a:gd name="T43" fmla="*/ 569 h 767"/>
              <a:gd name="T44" fmla="*/ 513 w 517"/>
              <a:gd name="T45" fmla="*/ 593 h 767"/>
              <a:gd name="T46" fmla="*/ 484 w 517"/>
              <a:gd name="T47" fmla="*/ 602 h 767"/>
              <a:gd name="T48" fmla="*/ 459 w 517"/>
              <a:gd name="T49" fmla="*/ 646 h 767"/>
              <a:gd name="T50" fmla="*/ 424 w 517"/>
              <a:gd name="T51" fmla="*/ 640 h 767"/>
              <a:gd name="T52" fmla="*/ 400 w 517"/>
              <a:gd name="T53" fmla="*/ 647 h 767"/>
              <a:gd name="T54" fmla="*/ 400 w 517"/>
              <a:gd name="T55" fmla="*/ 674 h 767"/>
              <a:gd name="T56" fmla="*/ 364 w 517"/>
              <a:gd name="T57" fmla="*/ 676 h 767"/>
              <a:gd name="T58" fmla="*/ 339 w 517"/>
              <a:gd name="T59" fmla="*/ 702 h 767"/>
              <a:gd name="T60" fmla="*/ 298 w 517"/>
              <a:gd name="T61" fmla="*/ 692 h 767"/>
              <a:gd name="T62" fmla="*/ 281 w 517"/>
              <a:gd name="T63" fmla="*/ 678 h 767"/>
              <a:gd name="T64" fmla="*/ 278 w 517"/>
              <a:gd name="T65" fmla="*/ 719 h 767"/>
              <a:gd name="T66" fmla="*/ 239 w 517"/>
              <a:gd name="T67" fmla="*/ 750 h 767"/>
              <a:gd name="T68" fmla="*/ 200 w 517"/>
              <a:gd name="T69" fmla="*/ 767 h 767"/>
              <a:gd name="T70" fmla="*/ 161 w 517"/>
              <a:gd name="T71" fmla="*/ 721 h 767"/>
              <a:gd name="T72" fmla="*/ 151 w 517"/>
              <a:gd name="T73" fmla="*/ 686 h 767"/>
              <a:gd name="T74" fmla="*/ 133 w 517"/>
              <a:gd name="T75" fmla="*/ 678 h 767"/>
              <a:gd name="T76" fmla="*/ 111 w 517"/>
              <a:gd name="T77" fmla="*/ 639 h 767"/>
              <a:gd name="T78" fmla="*/ 71 w 517"/>
              <a:gd name="T79" fmla="*/ 634 h 767"/>
              <a:gd name="T80" fmla="*/ 88 w 517"/>
              <a:gd name="T81" fmla="*/ 664 h 767"/>
              <a:gd name="T82" fmla="*/ 65 w 517"/>
              <a:gd name="T83" fmla="*/ 695 h 767"/>
              <a:gd name="T84" fmla="*/ 50 w 517"/>
              <a:gd name="T85" fmla="*/ 667 h 767"/>
              <a:gd name="T86" fmla="*/ 38 w 517"/>
              <a:gd name="T87" fmla="*/ 620 h 767"/>
              <a:gd name="T88" fmla="*/ 25 w 517"/>
              <a:gd name="T89" fmla="*/ 596 h 767"/>
              <a:gd name="T90" fmla="*/ 21 w 517"/>
              <a:gd name="T91" fmla="*/ 570 h 767"/>
              <a:gd name="T92" fmla="*/ 42 w 517"/>
              <a:gd name="T93" fmla="*/ 551 h 767"/>
              <a:gd name="T94" fmla="*/ 55 w 517"/>
              <a:gd name="T95" fmla="*/ 504 h 767"/>
              <a:gd name="T96" fmla="*/ 39 w 517"/>
              <a:gd name="T97" fmla="*/ 472 h 767"/>
              <a:gd name="T98" fmla="*/ 30 w 517"/>
              <a:gd name="T99" fmla="*/ 440 h 767"/>
              <a:gd name="T100" fmla="*/ 11 w 517"/>
              <a:gd name="T101" fmla="*/ 391 h 767"/>
              <a:gd name="T102" fmla="*/ 7 w 517"/>
              <a:gd name="T103" fmla="*/ 329 h 767"/>
              <a:gd name="T104" fmla="*/ 15 w 517"/>
              <a:gd name="T105" fmla="*/ 294 h 767"/>
              <a:gd name="T106" fmla="*/ 36 w 517"/>
              <a:gd name="T107" fmla="*/ 252 h 767"/>
              <a:gd name="T108" fmla="*/ 51 w 517"/>
              <a:gd name="T109" fmla="*/ 192 h 767"/>
              <a:gd name="T110" fmla="*/ 74 w 517"/>
              <a:gd name="T111" fmla="*/ 150 h 767"/>
              <a:gd name="T112" fmla="*/ 113 w 517"/>
              <a:gd name="T113" fmla="*/ 146 h 767"/>
              <a:gd name="T114" fmla="*/ 120 w 517"/>
              <a:gd name="T115" fmla="*/ 114 h 767"/>
              <a:gd name="T116" fmla="*/ 84 w 517"/>
              <a:gd name="T117" fmla="*/ 70 h 767"/>
              <a:gd name="T118" fmla="*/ 55 w 517"/>
              <a:gd name="T119" fmla="*/ 22 h 767"/>
              <a:gd name="T120" fmla="*/ 96 w 517"/>
              <a:gd name="T121" fmla="*/ 15 h 767"/>
              <a:gd name="T122" fmla="*/ 157 w 517"/>
              <a:gd name="T123" fmla="*/ 31 h 767"/>
              <a:gd name="T124" fmla="*/ 200 w 517"/>
              <a:gd name="T125" fmla="*/ 54 h 7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517" h="767">
                <a:moveTo>
                  <a:pt x="238" y="79"/>
                </a:moveTo>
                <a:lnTo>
                  <a:pt x="240" y="79"/>
                </a:lnTo>
                <a:lnTo>
                  <a:pt x="241" y="79"/>
                </a:lnTo>
                <a:lnTo>
                  <a:pt x="243" y="78"/>
                </a:lnTo>
                <a:lnTo>
                  <a:pt x="249" y="77"/>
                </a:lnTo>
                <a:lnTo>
                  <a:pt x="250" y="77"/>
                </a:lnTo>
                <a:lnTo>
                  <a:pt x="251" y="77"/>
                </a:lnTo>
                <a:lnTo>
                  <a:pt x="252" y="77"/>
                </a:lnTo>
                <a:lnTo>
                  <a:pt x="253" y="77"/>
                </a:lnTo>
                <a:lnTo>
                  <a:pt x="254" y="77"/>
                </a:lnTo>
                <a:lnTo>
                  <a:pt x="254" y="77"/>
                </a:lnTo>
                <a:lnTo>
                  <a:pt x="255" y="77"/>
                </a:lnTo>
                <a:lnTo>
                  <a:pt x="255" y="78"/>
                </a:lnTo>
                <a:lnTo>
                  <a:pt x="255" y="78"/>
                </a:lnTo>
                <a:lnTo>
                  <a:pt x="256" y="79"/>
                </a:lnTo>
                <a:lnTo>
                  <a:pt x="257" y="83"/>
                </a:lnTo>
                <a:lnTo>
                  <a:pt x="258" y="87"/>
                </a:lnTo>
                <a:lnTo>
                  <a:pt x="258" y="87"/>
                </a:lnTo>
                <a:lnTo>
                  <a:pt x="258" y="89"/>
                </a:lnTo>
                <a:lnTo>
                  <a:pt x="258" y="90"/>
                </a:lnTo>
                <a:lnTo>
                  <a:pt x="258" y="92"/>
                </a:lnTo>
                <a:lnTo>
                  <a:pt x="258" y="103"/>
                </a:lnTo>
                <a:lnTo>
                  <a:pt x="258" y="104"/>
                </a:lnTo>
                <a:lnTo>
                  <a:pt x="258" y="105"/>
                </a:lnTo>
                <a:lnTo>
                  <a:pt x="258" y="107"/>
                </a:lnTo>
                <a:lnTo>
                  <a:pt x="259" y="109"/>
                </a:lnTo>
                <a:lnTo>
                  <a:pt x="259" y="110"/>
                </a:lnTo>
                <a:lnTo>
                  <a:pt x="260" y="110"/>
                </a:lnTo>
                <a:lnTo>
                  <a:pt x="260" y="111"/>
                </a:lnTo>
                <a:lnTo>
                  <a:pt x="260" y="111"/>
                </a:lnTo>
                <a:lnTo>
                  <a:pt x="261" y="112"/>
                </a:lnTo>
                <a:lnTo>
                  <a:pt x="262" y="112"/>
                </a:lnTo>
                <a:lnTo>
                  <a:pt x="263" y="112"/>
                </a:lnTo>
                <a:lnTo>
                  <a:pt x="263" y="112"/>
                </a:lnTo>
                <a:lnTo>
                  <a:pt x="264" y="111"/>
                </a:lnTo>
                <a:lnTo>
                  <a:pt x="264" y="111"/>
                </a:lnTo>
                <a:lnTo>
                  <a:pt x="267" y="109"/>
                </a:lnTo>
                <a:lnTo>
                  <a:pt x="268" y="108"/>
                </a:lnTo>
                <a:lnTo>
                  <a:pt x="269" y="107"/>
                </a:lnTo>
                <a:lnTo>
                  <a:pt x="270" y="107"/>
                </a:lnTo>
                <a:lnTo>
                  <a:pt x="271" y="107"/>
                </a:lnTo>
                <a:lnTo>
                  <a:pt x="272" y="106"/>
                </a:lnTo>
                <a:lnTo>
                  <a:pt x="274" y="106"/>
                </a:lnTo>
                <a:lnTo>
                  <a:pt x="275" y="106"/>
                </a:lnTo>
                <a:lnTo>
                  <a:pt x="276" y="106"/>
                </a:lnTo>
                <a:lnTo>
                  <a:pt x="278" y="106"/>
                </a:lnTo>
                <a:lnTo>
                  <a:pt x="279" y="106"/>
                </a:lnTo>
                <a:lnTo>
                  <a:pt x="281" y="107"/>
                </a:lnTo>
                <a:lnTo>
                  <a:pt x="282" y="107"/>
                </a:lnTo>
                <a:lnTo>
                  <a:pt x="284" y="108"/>
                </a:lnTo>
                <a:lnTo>
                  <a:pt x="285" y="109"/>
                </a:lnTo>
                <a:lnTo>
                  <a:pt x="287" y="110"/>
                </a:lnTo>
                <a:lnTo>
                  <a:pt x="288" y="111"/>
                </a:lnTo>
                <a:lnTo>
                  <a:pt x="289" y="112"/>
                </a:lnTo>
                <a:lnTo>
                  <a:pt x="290" y="112"/>
                </a:lnTo>
                <a:lnTo>
                  <a:pt x="291" y="113"/>
                </a:lnTo>
                <a:lnTo>
                  <a:pt x="292" y="115"/>
                </a:lnTo>
                <a:lnTo>
                  <a:pt x="292" y="116"/>
                </a:lnTo>
                <a:lnTo>
                  <a:pt x="293" y="117"/>
                </a:lnTo>
                <a:lnTo>
                  <a:pt x="294" y="119"/>
                </a:lnTo>
                <a:lnTo>
                  <a:pt x="294" y="120"/>
                </a:lnTo>
                <a:lnTo>
                  <a:pt x="294" y="121"/>
                </a:lnTo>
                <a:lnTo>
                  <a:pt x="294" y="121"/>
                </a:lnTo>
                <a:lnTo>
                  <a:pt x="294" y="122"/>
                </a:lnTo>
                <a:lnTo>
                  <a:pt x="293" y="134"/>
                </a:lnTo>
                <a:lnTo>
                  <a:pt x="293" y="137"/>
                </a:lnTo>
                <a:lnTo>
                  <a:pt x="293" y="140"/>
                </a:lnTo>
                <a:lnTo>
                  <a:pt x="292" y="143"/>
                </a:lnTo>
                <a:lnTo>
                  <a:pt x="292" y="144"/>
                </a:lnTo>
                <a:lnTo>
                  <a:pt x="291" y="145"/>
                </a:lnTo>
                <a:lnTo>
                  <a:pt x="291" y="147"/>
                </a:lnTo>
                <a:lnTo>
                  <a:pt x="290" y="147"/>
                </a:lnTo>
                <a:lnTo>
                  <a:pt x="290" y="148"/>
                </a:lnTo>
                <a:lnTo>
                  <a:pt x="289" y="148"/>
                </a:lnTo>
                <a:lnTo>
                  <a:pt x="288" y="149"/>
                </a:lnTo>
                <a:lnTo>
                  <a:pt x="287" y="149"/>
                </a:lnTo>
                <a:lnTo>
                  <a:pt x="286" y="149"/>
                </a:lnTo>
                <a:lnTo>
                  <a:pt x="285" y="149"/>
                </a:lnTo>
                <a:lnTo>
                  <a:pt x="284" y="149"/>
                </a:lnTo>
                <a:lnTo>
                  <a:pt x="282" y="149"/>
                </a:lnTo>
                <a:lnTo>
                  <a:pt x="280" y="149"/>
                </a:lnTo>
                <a:lnTo>
                  <a:pt x="278" y="148"/>
                </a:lnTo>
                <a:lnTo>
                  <a:pt x="276" y="148"/>
                </a:lnTo>
                <a:lnTo>
                  <a:pt x="275" y="148"/>
                </a:lnTo>
                <a:lnTo>
                  <a:pt x="274" y="148"/>
                </a:lnTo>
                <a:lnTo>
                  <a:pt x="273" y="149"/>
                </a:lnTo>
                <a:lnTo>
                  <a:pt x="272" y="149"/>
                </a:lnTo>
                <a:lnTo>
                  <a:pt x="271" y="150"/>
                </a:lnTo>
                <a:lnTo>
                  <a:pt x="269" y="152"/>
                </a:lnTo>
                <a:lnTo>
                  <a:pt x="266" y="155"/>
                </a:lnTo>
                <a:lnTo>
                  <a:pt x="262" y="160"/>
                </a:lnTo>
                <a:lnTo>
                  <a:pt x="260" y="161"/>
                </a:lnTo>
                <a:lnTo>
                  <a:pt x="259" y="162"/>
                </a:lnTo>
                <a:lnTo>
                  <a:pt x="257" y="164"/>
                </a:lnTo>
                <a:lnTo>
                  <a:pt x="256" y="165"/>
                </a:lnTo>
                <a:lnTo>
                  <a:pt x="254" y="165"/>
                </a:lnTo>
                <a:lnTo>
                  <a:pt x="251" y="166"/>
                </a:lnTo>
                <a:lnTo>
                  <a:pt x="250" y="167"/>
                </a:lnTo>
                <a:lnTo>
                  <a:pt x="248" y="168"/>
                </a:lnTo>
                <a:lnTo>
                  <a:pt x="247" y="169"/>
                </a:lnTo>
                <a:lnTo>
                  <a:pt x="246" y="170"/>
                </a:lnTo>
                <a:lnTo>
                  <a:pt x="245" y="171"/>
                </a:lnTo>
                <a:lnTo>
                  <a:pt x="241" y="174"/>
                </a:lnTo>
                <a:lnTo>
                  <a:pt x="240" y="175"/>
                </a:lnTo>
                <a:lnTo>
                  <a:pt x="239" y="176"/>
                </a:lnTo>
                <a:lnTo>
                  <a:pt x="236" y="178"/>
                </a:lnTo>
                <a:lnTo>
                  <a:pt x="235" y="179"/>
                </a:lnTo>
                <a:lnTo>
                  <a:pt x="233" y="181"/>
                </a:lnTo>
                <a:lnTo>
                  <a:pt x="230" y="185"/>
                </a:lnTo>
                <a:lnTo>
                  <a:pt x="223" y="193"/>
                </a:lnTo>
                <a:lnTo>
                  <a:pt x="221" y="196"/>
                </a:lnTo>
                <a:lnTo>
                  <a:pt x="220" y="198"/>
                </a:lnTo>
                <a:lnTo>
                  <a:pt x="220" y="199"/>
                </a:lnTo>
                <a:lnTo>
                  <a:pt x="219" y="200"/>
                </a:lnTo>
                <a:lnTo>
                  <a:pt x="219" y="202"/>
                </a:lnTo>
                <a:lnTo>
                  <a:pt x="218" y="205"/>
                </a:lnTo>
                <a:lnTo>
                  <a:pt x="218" y="209"/>
                </a:lnTo>
                <a:lnTo>
                  <a:pt x="218" y="211"/>
                </a:lnTo>
                <a:lnTo>
                  <a:pt x="217" y="212"/>
                </a:lnTo>
                <a:lnTo>
                  <a:pt x="217" y="213"/>
                </a:lnTo>
                <a:lnTo>
                  <a:pt x="216" y="215"/>
                </a:lnTo>
                <a:lnTo>
                  <a:pt x="214" y="220"/>
                </a:lnTo>
                <a:lnTo>
                  <a:pt x="214" y="222"/>
                </a:lnTo>
                <a:lnTo>
                  <a:pt x="213" y="223"/>
                </a:lnTo>
                <a:lnTo>
                  <a:pt x="213" y="225"/>
                </a:lnTo>
                <a:lnTo>
                  <a:pt x="213" y="227"/>
                </a:lnTo>
                <a:lnTo>
                  <a:pt x="213" y="229"/>
                </a:lnTo>
                <a:lnTo>
                  <a:pt x="213" y="236"/>
                </a:lnTo>
                <a:lnTo>
                  <a:pt x="213" y="242"/>
                </a:lnTo>
                <a:lnTo>
                  <a:pt x="213" y="245"/>
                </a:lnTo>
                <a:lnTo>
                  <a:pt x="213" y="247"/>
                </a:lnTo>
                <a:lnTo>
                  <a:pt x="213" y="249"/>
                </a:lnTo>
                <a:lnTo>
                  <a:pt x="213" y="250"/>
                </a:lnTo>
                <a:lnTo>
                  <a:pt x="212" y="252"/>
                </a:lnTo>
                <a:lnTo>
                  <a:pt x="211" y="254"/>
                </a:lnTo>
                <a:lnTo>
                  <a:pt x="211" y="255"/>
                </a:lnTo>
                <a:lnTo>
                  <a:pt x="210" y="257"/>
                </a:lnTo>
                <a:lnTo>
                  <a:pt x="209" y="259"/>
                </a:lnTo>
                <a:lnTo>
                  <a:pt x="208" y="260"/>
                </a:lnTo>
                <a:lnTo>
                  <a:pt x="207" y="261"/>
                </a:lnTo>
                <a:lnTo>
                  <a:pt x="199" y="270"/>
                </a:lnTo>
                <a:lnTo>
                  <a:pt x="197" y="273"/>
                </a:lnTo>
                <a:lnTo>
                  <a:pt x="196" y="275"/>
                </a:lnTo>
                <a:lnTo>
                  <a:pt x="194" y="277"/>
                </a:lnTo>
                <a:lnTo>
                  <a:pt x="193" y="279"/>
                </a:lnTo>
                <a:lnTo>
                  <a:pt x="192" y="283"/>
                </a:lnTo>
                <a:lnTo>
                  <a:pt x="191" y="284"/>
                </a:lnTo>
                <a:lnTo>
                  <a:pt x="191" y="285"/>
                </a:lnTo>
                <a:lnTo>
                  <a:pt x="190" y="287"/>
                </a:lnTo>
                <a:lnTo>
                  <a:pt x="190" y="288"/>
                </a:lnTo>
                <a:lnTo>
                  <a:pt x="190" y="290"/>
                </a:lnTo>
                <a:lnTo>
                  <a:pt x="189" y="295"/>
                </a:lnTo>
                <a:lnTo>
                  <a:pt x="188" y="300"/>
                </a:lnTo>
                <a:lnTo>
                  <a:pt x="188" y="301"/>
                </a:lnTo>
                <a:lnTo>
                  <a:pt x="188" y="302"/>
                </a:lnTo>
                <a:lnTo>
                  <a:pt x="189" y="303"/>
                </a:lnTo>
                <a:lnTo>
                  <a:pt x="189" y="304"/>
                </a:lnTo>
                <a:lnTo>
                  <a:pt x="189" y="304"/>
                </a:lnTo>
                <a:lnTo>
                  <a:pt x="189" y="305"/>
                </a:lnTo>
                <a:lnTo>
                  <a:pt x="190" y="306"/>
                </a:lnTo>
                <a:lnTo>
                  <a:pt x="191" y="307"/>
                </a:lnTo>
                <a:lnTo>
                  <a:pt x="192" y="309"/>
                </a:lnTo>
                <a:lnTo>
                  <a:pt x="198" y="315"/>
                </a:lnTo>
                <a:lnTo>
                  <a:pt x="199" y="316"/>
                </a:lnTo>
                <a:lnTo>
                  <a:pt x="200" y="318"/>
                </a:lnTo>
                <a:lnTo>
                  <a:pt x="200" y="318"/>
                </a:lnTo>
                <a:lnTo>
                  <a:pt x="201" y="319"/>
                </a:lnTo>
                <a:lnTo>
                  <a:pt x="201" y="320"/>
                </a:lnTo>
                <a:lnTo>
                  <a:pt x="201" y="321"/>
                </a:lnTo>
                <a:lnTo>
                  <a:pt x="202" y="322"/>
                </a:lnTo>
                <a:lnTo>
                  <a:pt x="202" y="323"/>
                </a:lnTo>
                <a:lnTo>
                  <a:pt x="202" y="324"/>
                </a:lnTo>
                <a:lnTo>
                  <a:pt x="202" y="325"/>
                </a:lnTo>
                <a:lnTo>
                  <a:pt x="202" y="326"/>
                </a:lnTo>
                <a:lnTo>
                  <a:pt x="201" y="328"/>
                </a:lnTo>
                <a:lnTo>
                  <a:pt x="201" y="329"/>
                </a:lnTo>
                <a:lnTo>
                  <a:pt x="200" y="331"/>
                </a:lnTo>
                <a:lnTo>
                  <a:pt x="199" y="333"/>
                </a:lnTo>
                <a:lnTo>
                  <a:pt x="198" y="334"/>
                </a:lnTo>
                <a:lnTo>
                  <a:pt x="195" y="338"/>
                </a:lnTo>
                <a:lnTo>
                  <a:pt x="193" y="340"/>
                </a:lnTo>
                <a:lnTo>
                  <a:pt x="191" y="342"/>
                </a:lnTo>
                <a:lnTo>
                  <a:pt x="191" y="343"/>
                </a:lnTo>
                <a:lnTo>
                  <a:pt x="191" y="344"/>
                </a:lnTo>
                <a:lnTo>
                  <a:pt x="190" y="345"/>
                </a:lnTo>
                <a:lnTo>
                  <a:pt x="190" y="347"/>
                </a:lnTo>
                <a:lnTo>
                  <a:pt x="190" y="348"/>
                </a:lnTo>
                <a:lnTo>
                  <a:pt x="190" y="350"/>
                </a:lnTo>
                <a:lnTo>
                  <a:pt x="190" y="351"/>
                </a:lnTo>
                <a:lnTo>
                  <a:pt x="190" y="353"/>
                </a:lnTo>
                <a:lnTo>
                  <a:pt x="190" y="354"/>
                </a:lnTo>
                <a:lnTo>
                  <a:pt x="189" y="356"/>
                </a:lnTo>
                <a:lnTo>
                  <a:pt x="188" y="358"/>
                </a:lnTo>
                <a:lnTo>
                  <a:pt x="186" y="363"/>
                </a:lnTo>
                <a:lnTo>
                  <a:pt x="185" y="365"/>
                </a:lnTo>
                <a:lnTo>
                  <a:pt x="185" y="366"/>
                </a:lnTo>
                <a:lnTo>
                  <a:pt x="185" y="367"/>
                </a:lnTo>
                <a:lnTo>
                  <a:pt x="185" y="369"/>
                </a:lnTo>
                <a:lnTo>
                  <a:pt x="185" y="369"/>
                </a:lnTo>
                <a:lnTo>
                  <a:pt x="185" y="370"/>
                </a:lnTo>
                <a:lnTo>
                  <a:pt x="185" y="371"/>
                </a:lnTo>
                <a:lnTo>
                  <a:pt x="185" y="372"/>
                </a:lnTo>
                <a:lnTo>
                  <a:pt x="186" y="373"/>
                </a:lnTo>
                <a:lnTo>
                  <a:pt x="187" y="375"/>
                </a:lnTo>
                <a:lnTo>
                  <a:pt x="188" y="377"/>
                </a:lnTo>
                <a:lnTo>
                  <a:pt x="189" y="378"/>
                </a:lnTo>
                <a:lnTo>
                  <a:pt x="189" y="379"/>
                </a:lnTo>
                <a:lnTo>
                  <a:pt x="192" y="382"/>
                </a:lnTo>
                <a:lnTo>
                  <a:pt x="194" y="385"/>
                </a:lnTo>
                <a:lnTo>
                  <a:pt x="195" y="386"/>
                </a:lnTo>
                <a:lnTo>
                  <a:pt x="197" y="388"/>
                </a:lnTo>
                <a:lnTo>
                  <a:pt x="197" y="388"/>
                </a:lnTo>
                <a:lnTo>
                  <a:pt x="198" y="389"/>
                </a:lnTo>
                <a:lnTo>
                  <a:pt x="199" y="389"/>
                </a:lnTo>
                <a:lnTo>
                  <a:pt x="200" y="389"/>
                </a:lnTo>
                <a:lnTo>
                  <a:pt x="201" y="389"/>
                </a:lnTo>
                <a:lnTo>
                  <a:pt x="202" y="389"/>
                </a:lnTo>
                <a:lnTo>
                  <a:pt x="203" y="389"/>
                </a:lnTo>
                <a:lnTo>
                  <a:pt x="207" y="389"/>
                </a:lnTo>
                <a:lnTo>
                  <a:pt x="208" y="388"/>
                </a:lnTo>
                <a:lnTo>
                  <a:pt x="210" y="388"/>
                </a:lnTo>
                <a:lnTo>
                  <a:pt x="211" y="387"/>
                </a:lnTo>
                <a:lnTo>
                  <a:pt x="212" y="387"/>
                </a:lnTo>
                <a:lnTo>
                  <a:pt x="212" y="387"/>
                </a:lnTo>
                <a:lnTo>
                  <a:pt x="213" y="387"/>
                </a:lnTo>
                <a:lnTo>
                  <a:pt x="213" y="388"/>
                </a:lnTo>
                <a:lnTo>
                  <a:pt x="213" y="388"/>
                </a:lnTo>
                <a:lnTo>
                  <a:pt x="213" y="389"/>
                </a:lnTo>
                <a:lnTo>
                  <a:pt x="214" y="390"/>
                </a:lnTo>
                <a:lnTo>
                  <a:pt x="214" y="391"/>
                </a:lnTo>
                <a:lnTo>
                  <a:pt x="213" y="394"/>
                </a:lnTo>
                <a:lnTo>
                  <a:pt x="213" y="398"/>
                </a:lnTo>
                <a:lnTo>
                  <a:pt x="213" y="400"/>
                </a:lnTo>
                <a:lnTo>
                  <a:pt x="212" y="401"/>
                </a:lnTo>
                <a:lnTo>
                  <a:pt x="213" y="403"/>
                </a:lnTo>
                <a:lnTo>
                  <a:pt x="213" y="403"/>
                </a:lnTo>
                <a:lnTo>
                  <a:pt x="213" y="404"/>
                </a:lnTo>
                <a:lnTo>
                  <a:pt x="214" y="405"/>
                </a:lnTo>
                <a:lnTo>
                  <a:pt x="214" y="406"/>
                </a:lnTo>
                <a:lnTo>
                  <a:pt x="215" y="406"/>
                </a:lnTo>
                <a:lnTo>
                  <a:pt x="215" y="406"/>
                </a:lnTo>
                <a:lnTo>
                  <a:pt x="216" y="406"/>
                </a:lnTo>
                <a:lnTo>
                  <a:pt x="217" y="407"/>
                </a:lnTo>
                <a:lnTo>
                  <a:pt x="218" y="407"/>
                </a:lnTo>
                <a:lnTo>
                  <a:pt x="223" y="406"/>
                </a:lnTo>
                <a:lnTo>
                  <a:pt x="228" y="406"/>
                </a:lnTo>
                <a:lnTo>
                  <a:pt x="229" y="406"/>
                </a:lnTo>
                <a:lnTo>
                  <a:pt x="230" y="406"/>
                </a:lnTo>
                <a:lnTo>
                  <a:pt x="231" y="406"/>
                </a:lnTo>
                <a:lnTo>
                  <a:pt x="232" y="405"/>
                </a:lnTo>
                <a:lnTo>
                  <a:pt x="232" y="404"/>
                </a:lnTo>
                <a:lnTo>
                  <a:pt x="234" y="402"/>
                </a:lnTo>
                <a:lnTo>
                  <a:pt x="235" y="401"/>
                </a:lnTo>
                <a:lnTo>
                  <a:pt x="236" y="400"/>
                </a:lnTo>
                <a:lnTo>
                  <a:pt x="237" y="399"/>
                </a:lnTo>
                <a:lnTo>
                  <a:pt x="238" y="397"/>
                </a:lnTo>
                <a:lnTo>
                  <a:pt x="243" y="394"/>
                </a:lnTo>
                <a:lnTo>
                  <a:pt x="247" y="391"/>
                </a:lnTo>
                <a:lnTo>
                  <a:pt x="249" y="389"/>
                </a:lnTo>
                <a:lnTo>
                  <a:pt x="252" y="387"/>
                </a:lnTo>
                <a:lnTo>
                  <a:pt x="253" y="386"/>
                </a:lnTo>
                <a:lnTo>
                  <a:pt x="254" y="386"/>
                </a:lnTo>
                <a:lnTo>
                  <a:pt x="255" y="385"/>
                </a:lnTo>
                <a:lnTo>
                  <a:pt x="258" y="384"/>
                </a:lnTo>
                <a:lnTo>
                  <a:pt x="260" y="383"/>
                </a:lnTo>
                <a:lnTo>
                  <a:pt x="261" y="383"/>
                </a:lnTo>
                <a:lnTo>
                  <a:pt x="262" y="382"/>
                </a:lnTo>
                <a:lnTo>
                  <a:pt x="264" y="382"/>
                </a:lnTo>
                <a:lnTo>
                  <a:pt x="267" y="382"/>
                </a:lnTo>
                <a:lnTo>
                  <a:pt x="269" y="381"/>
                </a:lnTo>
                <a:lnTo>
                  <a:pt x="270" y="381"/>
                </a:lnTo>
                <a:lnTo>
                  <a:pt x="271" y="382"/>
                </a:lnTo>
                <a:lnTo>
                  <a:pt x="272" y="382"/>
                </a:lnTo>
                <a:lnTo>
                  <a:pt x="273" y="382"/>
                </a:lnTo>
                <a:lnTo>
                  <a:pt x="274" y="383"/>
                </a:lnTo>
                <a:lnTo>
                  <a:pt x="275" y="384"/>
                </a:lnTo>
                <a:lnTo>
                  <a:pt x="276" y="384"/>
                </a:lnTo>
                <a:lnTo>
                  <a:pt x="277" y="385"/>
                </a:lnTo>
                <a:lnTo>
                  <a:pt x="277" y="386"/>
                </a:lnTo>
                <a:lnTo>
                  <a:pt x="278" y="387"/>
                </a:lnTo>
                <a:lnTo>
                  <a:pt x="278" y="389"/>
                </a:lnTo>
                <a:lnTo>
                  <a:pt x="278" y="390"/>
                </a:lnTo>
                <a:lnTo>
                  <a:pt x="278" y="390"/>
                </a:lnTo>
                <a:lnTo>
                  <a:pt x="278" y="391"/>
                </a:lnTo>
                <a:lnTo>
                  <a:pt x="278" y="394"/>
                </a:lnTo>
                <a:lnTo>
                  <a:pt x="277" y="397"/>
                </a:lnTo>
                <a:lnTo>
                  <a:pt x="276" y="403"/>
                </a:lnTo>
                <a:lnTo>
                  <a:pt x="276" y="406"/>
                </a:lnTo>
                <a:lnTo>
                  <a:pt x="276" y="408"/>
                </a:lnTo>
                <a:lnTo>
                  <a:pt x="276" y="409"/>
                </a:lnTo>
                <a:lnTo>
                  <a:pt x="276" y="410"/>
                </a:lnTo>
                <a:lnTo>
                  <a:pt x="276" y="412"/>
                </a:lnTo>
                <a:lnTo>
                  <a:pt x="277" y="413"/>
                </a:lnTo>
                <a:lnTo>
                  <a:pt x="278" y="415"/>
                </a:lnTo>
                <a:lnTo>
                  <a:pt x="279" y="417"/>
                </a:lnTo>
                <a:lnTo>
                  <a:pt x="280" y="418"/>
                </a:lnTo>
                <a:lnTo>
                  <a:pt x="281" y="419"/>
                </a:lnTo>
                <a:lnTo>
                  <a:pt x="282" y="420"/>
                </a:lnTo>
                <a:lnTo>
                  <a:pt x="283" y="420"/>
                </a:lnTo>
                <a:lnTo>
                  <a:pt x="283" y="421"/>
                </a:lnTo>
                <a:lnTo>
                  <a:pt x="284" y="421"/>
                </a:lnTo>
                <a:lnTo>
                  <a:pt x="284" y="420"/>
                </a:lnTo>
                <a:lnTo>
                  <a:pt x="285" y="420"/>
                </a:lnTo>
                <a:lnTo>
                  <a:pt x="285" y="420"/>
                </a:lnTo>
                <a:lnTo>
                  <a:pt x="286" y="420"/>
                </a:lnTo>
                <a:lnTo>
                  <a:pt x="287" y="418"/>
                </a:lnTo>
                <a:lnTo>
                  <a:pt x="288" y="415"/>
                </a:lnTo>
                <a:lnTo>
                  <a:pt x="289" y="414"/>
                </a:lnTo>
                <a:lnTo>
                  <a:pt x="290" y="414"/>
                </a:lnTo>
                <a:lnTo>
                  <a:pt x="293" y="410"/>
                </a:lnTo>
                <a:lnTo>
                  <a:pt x="294" y="410"/>
                </a:lnTo>
                <a:lnTo>
                  <a:pt x="294" y="409"/>
                </a:lnTo>
                <a:lnTo>
                  <a:pt x="295" y="408"/>
                </a:lnTo>
                <a:lnTo>
                  <a:pt x="296" y="406"/>
                </a:lnTo>
                <a:lnTo>
                  <a:pt x="296" y="405"/>
                </a:lnTo>
                <a:lnTo>
                  <a:pt x="297" y="404"/>
                </a:lnTo>
                <a:lnTo>
                  <a:pt x="297" y="404"/>
                </a:lnTo>
                <a:lnTo>
                  <a:pt x="298" y="403"/>
                </a:lnTo>
                <a:lnTo>
                  <a:pt x="299" y="403"/>
                </a:lnTo>
                <a:lnTo>
                  <a:pt x="301" y="401"/>
                </a:lnTo>
                <a:lnTo>
                  <a:pt x="302" y="401"/>
                </a:lnTo>
                <a:lnTo>
                  <a:pt x="303" y="400"/>
                </a:lnTo>
                <a:lnTo>
                  <a:pt x="304" y="400"/>
                </a:lnTo>
                <a:lnTo>
                  <a:pt x="304" y="399"/>
                </a:lnTo>
                <a:lnTo>
                  <a:pt x="305" y="399"/>
                </a:lnTo>
                <a:lnTo>
                  <a:pt x="305" y="399"/>
                </a:lnTo>
                <a:lnTo>
                  <a:pt x="306" y="400"/>
                </a:lnTo>
                <a:lnTo>
                  <a:pt x="307" y="400"/>
                </a:lnTo>
                <a:lnTo>
                  <a:pt x="308" y="400"/>
                </a:lnTo>
                <a:lnTo>
                  <a:pt x="308" y="400"/>
                </a:lnTo>
                <a:lnTo>
                  <a:pt x="309" y="400"/>
                </a:lnTo>
                <a:lnTo>
                  <a:pt x="310" y="400"/>
                </a:lnTo>
                <a:lnTo>
                  <a:pt x="311" y="399"/>
                </a:lnTo>
                <a:lnTo>
                  <a:pt x="311" y="398"/>
                </a:lnTo>
                <a:lnTo>
                  <a:pt x="313" y="397"/>
                </a:lnTo>
                <a:lnTo>
                  <a:pt x="314" y="396"/>
                </a:lnTo>
                <a:lnTo>
                  <a:pt x="314" y="395"/>
                </a:lnTo>
                <a:lnTo>
                  <a:pt x="314" y="395"/>
                </a:lnTo>
                <a:lnTo>
                  <a:pt x="315" y="394"/>
                </a:lnTo>
                <a:lnTo>
                  <a:pt x="315" y="393"/>
                </a:lnTo>
                <a:lnTo>
                  <a:pt x="315" y="391"/>
                </a:lnTo>
                <a:lnTo>
                  <a:pt x="315" y="390"/>
                </a:lnTo>
                <a:lnTo>
                  <a:pt x="314" y="389"/>
                </a:lnTo>
                <a:lnTo>
                  <a:pt x="312" y="379"/>
                </a:lnTo>
                <a:lnTo>
                  <a:pt x="312" y="377"/>
                </a:lnTo>
                <a:lnTo>
                  <a:pt x="312" y="376"/>
                </a:lnTo>
                <a:lnTo>
                  <a:pt x="312" y="375"/>
                </a:lnTo>
                <a:lnTo>
                  <a:pt x="312" y="374"/>
                </a:lnTo>
                <a:lnTo>
                  <a:pt x="313" y="374"/>
                </a:lnTo>
                <a:lnTo>
                  <a:pt x="313" y="373"/>
                </a:lnTo>
                <a:lnTo>
                  <a:pt x="314" y="373"/>
                </a:lnTo>
                <a:lnTo>
                  <a:pt x="315" y="373"/>
                </a:lnTo>
                <a:lnTo>
                  <a:pt x="316" y="373"/>
                </a:lnTo>
                <a:lnTo>
                  <a:pt x="318" y="373"/>
                </a:lnTo>
                <a:lnTo>
                  <a:pt x="319" y="373"/>
                </a:lnTo>
                <a:lnTo>
                  <a:pt x="319" y="374"/>
                </a:lnTo>
                <a:lnTo>
                  <a:pt x="319" y="374"/>
                </a:lnTo>
                <a:lnTo>
                  <a:pt x="320" y="375"/>
                </a:lnTo>
                <a:lnTo>
                  <a:pt x="320" y="376"/>
                </a:lnTo>
                <a:lnTo>
                  <a:pt x="322" y="379"/>
                </a:lnTo>
                <a:lnTo>
                  <a:pt x="324" y="383"/>
                </a:lnTo>
                <a:lnTo>
                  <a:pt x="325" y="385"/>
                </a:lnTo>
                <a:lnTo>
                  <a:pt x="326" y="387"/>
                </a:lnTo>
                <a:lnTo>
                  <a:pt x="326" y="389"/>
                </a:lnTo>
                <a:lnTo>
                  <a:pt x="326" y="391"/>
                </a:lnTo>
                <a:lnTo>
                  <a:pt x="326" y="394"/>
                </a:lnTo>
                <a:lnTo>
                  <a:pt x="326" y="395"/>
                </a:lnTo>
                <a:lnTo>
                  <a:pt x="327" y="397"/>
                </a:lnTo>
                <a:lnTo>
                  <a:pt x="327" y="398"/>
                </a:lnTo>
                <a:lnTo>
                  <a:pt x="328" y="401"/>
                </a:lnTo>
                <a:lnTo>
                  <a:pt x="329" y="402"/>
                </a:lnTo>
                <a:lnTo>
                  <a:pt x="331" y="406"/>
                </a:lnTo>
                <a:lnTo>
                  <a:pt x="331" y="407"/>
                </a:lnTo>
                <a:lnTo>
                  <a:pt x="332" y="408"/>
                </a:lnTo>
                <a:lnTo>
                  <a:pt x="333" y="409"/>
                </a:lnTo>
                <a:lnTo>
                  <a:pt x="333" y="410"/>
                </a:lnTo>
                <a:lnTo>
                  <a:pt x="333" y="411"/>
                </a:lnTo>
                <a:lnTo>
                  <a:pt x="333" y="412"/>
                </a:lnTo>
                <a:lnTo>
                  <a:pt x="334" y="414"/>
                </a:lnTo>
                <a:lnTo>
                  <a:pt x="334" y="416"/>
                </a:lnTo>
                <a:lnTo>
                  <a:pt x="334" y="417"/>
                </a:lnTo>
                <a:lnTo>
                  <a:pt x="335" y="418"/>
                </a:lnTo>
                <a:lnTo>
                  <a:pt x="335" y="419"/>
                </a:lnTo>
                <a:lnTo>
                  <a:pt x="336" y="420"/>
                </a:lnTo>
                <a:lnTo>
                  <a:pt x="340" y="424"/>
                </a:lnTo>
                <a:lnTo>
                  <a:pt x="341" y="425"/>
                </a:lnTo>
                <a:lnTo>
                  <a:pt x="342" y="427"/>
                </a:lnTo>
                <a:lnTo>
                  <a:pt x="343" y="429"/>
                </a:lnTo>
                <a:lnTo>
                  <a:pt x="344" y="431"/>
                </a:lnTo>
                <a:lnTo>
                  <a:pt x="345" y="432"/>
                </a:lnTo>
                <a:lnTo>
                  <a:pt x="346" y="433"/>
                </a:lnTo>
                <a:lnTo>
                  <a:pt x="347" y="434"/>
                </a:lnTo>
                <a:lnTo>
                  <a:pt x="349" y="435"/>
                </a:lnTo>
                <a:lnTo>
                  <a:pt x="349" y="435"/>
                </a:lnTo>
                <a:lnTo>
                  <a:pt x="352" y="436"/>
                </a:lnTo>
                <a:lnTo>
                  <a:pt x="353" y="437"/>
                </a:lnTo>
                <a:lnTo>
                  <a:pt x="354" y="438"/>
                </a:lnTo>
                <a:lnTo>
                  <a:pt x="356" y="439"/>
                </a:lnTo>
                <a:lnTo>
                  <a:pt x="358" y="441"/>
                </a:lnTo>
                <a:lnTo>
                  <a:pt x="359" y="442"/>
                </a:lnTo>
                <a:lnTo>
                  <a:pt x="361" y="443"/>
                </a:lnTo>
                <a:lnTo>
                  <a:pt x="362" y="444"/>
                </a:lnTo>
                <a:lnTo>
                  <a:pt x="368" y="447"/>
                </a:lnTo>
                <a:lnTo>
                  <a:pt x="371" y="448"/>
                </a:lnTo>
                <a:lnTo>
                  <a:pt x="372" y="448"/>
                </a:lnTo>
                <a:lnTo>
                  <a:pt x="373" y="448"/>
                </a:lnTo>
                <a:lnTo>
                  <a:pt x="378" y="449"/>
                </a:lnTo>
                <a:lnTo>
                  <a:pt x="379" y="449"/>
                </a:lnTo>
                <a:lnTo>
                  <a:pt x="380" y="449"/>
                </a:lnTo>
                <a:lnTo>
                  <a:pt x="381" y="449"/>
                </a:lnTo>
                <a:lnTo>
                  <a:pt x="382" y="449"/>
                </a:lnTo>
                <a:lnTo>
                  <a:pt x="383" y="449"/>
                </a:lnTo>
                <a:lnTo>
                  <a:pt x="386" y="447"/>
                </a:lnTo>
                <a:lnTo>
                  <a:pt x="389" y="446"/>
                </a:lnTo>
                <a:lnTo>
                  <a:pt x="391" y="445"/>
                </a:lnTo>
                <a:lnTo>
                  <a:pt x="393" y="445"/>
                </a:lnTo>
                <a:lnTo>
                  <a:pt x="400" y="442"/>
                </a:lnTo>
                <a:lnTo>
                  <a:pt x="402" y="442"/>
                </a:lnTo>
                <a:lnTo>
                  <a:pt x="406" y="441"/>
                </a:lnTo>
                <a:lnTo>
                  <a:pt x="407" y="441"/>
                </a:lnTo>
                <a:lnTo>
                  <a:pt x="407" y="441"/>
                </a:lnTo>
                <a:lnTo>
                  <a:pt x="408" y="441"/>
                </a:lnTo>
                <a:lnTo>
                  <a:pt x="409" y="441"/>
                </a:lnTo>
                <a:lnTo>
                  <a:pt x="410" y="441"/>
                </a:lnTo>
                <a:lnTo>
                  <a:pt x="410" y="442"/>
                </a:lnTo>
                <a:lnTo>
                  <a:pt x="411" y="442"/>
                </a:lnTo>
                <a:lnTo>
                  <a:pt x="412" y="442"/>
                </a:lnTo>
                <a:lnTo>
                  <a:pt x="413" y="443"/>
                </a:lnTo>
                <a:lnTo>
                  <a:pt x="414" y="445"/>
                </a:lnTo>
                <a:lnTo>
                  <a:pt x="414" y="446"/>
                </a:lnTo>
                <a:lnTo>
                  <a:pt x="415" y="447"/>
                </a:lnTo>
                <a:lnTo>
                  <a:pt x="416" y="449"/>
                </a:lnTo>
                <a:lnTo>
                  <a:pt x="416" y="451"/>
                </a:lnTo>
                <a:lnTo>
                  <a:pt x="417" y="454"/>
                </a:lnTo>
                <a:lnTo>
                  <a:pt x="417" y="456"/>
                </a:lnTo>
                <a:lnTo>
                  <a:pt x="417" y="457"/>
                </a:lnTo>
                <a:lnTo>
                  <a:pt x="418" y="459"/>
                </a:lnTo>
                <a:lnTo>
                  <a:pt x="417" y="461"/>
                </a:lnTo>
                <a:lnTo>
                  <a:pt x="417" y="462"/>
                </a:lnTo>
                <a:lnTo>
                  <a:pt x="417" y="464"/>
                </a:lnTo>
                <a:lnTo>
                  <a:pt x="417" y="465"/>
                </a:lnTo>
                <a:lnTo>
                  <a:pt x="415" y="471"/>
                </a:lnTo>
                <a:lnTo>
                  <a:pt x="415" y="474"/>
                </a:lnTo>
                <a:lnTo>
                  <a:pt x="415" y="475"/>
                </a:lnTo>
                <a:lnTo>
                  <a:pt x="415" y="477"/>
                </a:lnTo>
                <a:lnTo>
                  <a:pt x="414" y="478"/>
                </a:lnTo>
                <a:lnTo>
                  <a:pt x="414" y="480"/>
                </a:lnTo>
                <a:lnTo>
                  <a:pt x="415" y="482"/>
                </a:lnTo>
                <a:lnTo>
                  <a:pt x="415" y="484"/>
                </a:lnTo>
                <a:lnTo>
                  <a:pt x="415" y="486"/>
                </a:lnTo>
                <a:lnTo>
                  <a:pt x="416" y="488"/>
                </a:lnTo>
                <a:lnTo>
                  <a:pt x="416" y="490"/>
                </a:lnTo>
                <a:lnTo>
                  <a:pt x="417" y="492"/>
                </a:lnTo>
                <a:lnTo>
                  <a:pt x="418" y="493"/>
                </a:lnTo>
                <a:lnTo>
                  <a:pt x="419" y="494"/>
                </a:lnTo>
                <a:lnTo>
                  <a:pt x="419" y="495"/>
                </a:lnTo>
                <a:lnTo>
                  <a:pt x="420" y="496"/>
                </a:lnTo>
                <a:lnTo>
                  <a:pt x="422" y="497"/>
                </a:lnTo>
                <a:lnTo>
                  <a:pt x="423" y="498"/>
                </a:lnTo>
                <a:lnTo>
                  <a:pt x="425" y="499"/>
                </a:lnTo>
                <a:lnTo>
                  <a:pt x="426" y="500"/>
                </a:lnTo>
                <a:lnTo>
                  <a:pt x="428" y="501"/>
                </a:lnTo>
                <a:lnTo>
                  <a:pt x="429" y="501"/>
                </a:lnTo>
                <a:lnTo>
                  <a:pt x="430" y="501"/>
                </a:lnTo>
                <a:lnTo>
                  <a:pt x="431" y="501"/>
                </a:lnTo>
                <a:lnTo>
                  <a:pt x="432" y="501"/>
                </a:lnTo>
                <a:lnTo>
                  <a:pt x="433" y="501"/>
                </a:lnTo>
                <a:lnTo>
                  <a:pt x="434" y="501"/>
                </a:lnTo>
                <a:lnTo>
                  <a:pt x="434" y="500"/>
                </a:lnTo>
                <a:lnTo>
                  <a:pt x="436" y="499"/>
                </a:lnTo>
                <a:lnTo>
                  <a:pt x="437" y="499"/>
                </a:lnTo>
                <a:lnTo>
                  <a:pt x="437" y="498"/>
                </a:lnTo>
                <a:lnTo>
                  <a:pt x="438" y="498"/>
                </a:lnTo>
                <a:lnTo>
                  <a:pt x="439" y="498"/>
                </a:lnTo>
                <a:lnTo>
                  <a:pt x="439" y="498"/>
                </a:lnTo>
                <a:lnTo>
                  <a:pt x="440" y="498"/>
                </a:lnTo>
                <a:lnTo>
                  <a:pt x="440" y="499"/>
                </a:lnTo>
                <a:lnTo>
                  <a:pt x="441" y="499"/>
                </a:lnTo>
                <a:lnTo>
                  <a:pt x="443" y="500"/>
                </a:lnTo>
                <a:lnTo>
                  <a:pt x="444" y="501"/>
                </a:lnTo>
                <a:lnTo>
                  <a:pt x="445" y="503"/>
                </a:lnTo>
                <a:lnTo>
                  <a:pt x="447" y="505"/>
                </a:lnTo>
                <a:lnTo>
                  <a:pt x="448" y="507"/>
                </a:lnTo>
                <a:lnTo>
                  <a:pt x="449" y="508"/>
                </a:lnTo>
                <a:lnTo>
                  <a:pt x="450" y="510"/>
                </a:lnTo>
                <a:lnTo>
                  <a:pt x="452" y="514"/>
                </a:lnTo>
                <a:lnTo>
                  <a:pt x="453" y="515"/>
                </a:lnTo>
                <a:lnTo>
                  <a:pt x="454" y="518"/>
                </a:lnTo>
                <a:lnTo>
                  <a:pt x="455" y="519"/>
                </a:lnTo>
                <a:lnTo>
                  <a:pt x="456" y="520"/>
                </a:lnTo>
                <a:lnTo>
                  <a:pt x="457" y="521"/>
                </a:lnTo>
                <a:lnTo>
                  <a:pt x="458" y="521"/>
                </a:lnTo>
                <a:lnTo>
                  <a:pt x="468" y="529"/>
                </a:lnTo>
                <a:lnTo>
                  <a:pt x="470" y="531"/>
                </a:lnTo>
                <a:lnTo>
                  <a:pt x="472" y="532"/>
                </a:lnTo>
                <a:lnTo>
                  <a:pt x="477" y="537"/>
                </a:lnTo>
                <a:lnTo>
                  <a:pt x="480" y="540"/>
                </a:lnTo>
                <a:lnTo>
                  <a:pt x="481" y="542"/>
                </a:lnTo>
                <a:lnTo>
                  <a:pt x="484" y="545"/>
                </a:lnTo>
                <a:lnTo>
                  <a:pt x="486" y="548"/>
                </a:lnTo>
                <a:lnTo>
                  <a:pt x="488" y="551"/>
                </a:lnTo>
                <a:lnTo>
                  <a:pt x="490" y="555"/>
                </a:lnTo>
                <a:lnTo>
                  <a:pt x="491" y="556"/>
                </a:lnTo>
                <a:lnTo>
                  <a:pt x="491" y="558"/>
                </a:lnTo>
                <a:lnTo>
                  <a:pt x="491" y="559"/>
                </a:lnTo>
                <a:lnTo>
                  <a:pt x="491" y="559"/>
                </a:lnTo>
                <a:lnTo>
                  <a:pt x="491" y="560"/>
                </a:lnTo>
                <a:lnTo>
                  <a:pt x="491" y="561"/>
                </a:lnTo>
                <a:lnTo>
                  <a:pt x="491" y="562"/>
                </a:lnTo>
                <a:lnTo>
                  <a:pt x="490" y="564"/>
                </a:lnTo>
                <a:lnTo>
                  <a:pt x="489" y="565"/>
                </a:lnTo>
                <a:lnTo>
                  <a:pt x="489" y="567"/>
                </a:lnTo>
                <a:lnTo>
                  <a:pt x="489" y="568"/>
                </a:lnTo>
                <a:lnTo>
                  <a:pt x="489" y="568"/>
                </a:lnTo>
                <a:lnTo>
                  <a:pt x="489" y="569"/>
                </a:lnTo>
                <a:lnTo>
                  <a:pt x="489" y="571"/>
                </a:lnTo>
                <a:lnTo>
                  <a:pt x="490" y="572"/>
                </a:lnTo>
                <a:lnTo>
                  <a:pt x="490" y="573"/>
                </a:lnTo>
                <a:lnTo>
                  <a:pt x="491" y="574"/>
                </a:lnTo>
                <a:lnTo>
                  <a:pt x="492" y="574"/>
                </a:lnTo>
                <a:lnTo>
                  <a:pt x="492" y="575"/>
                </a:lnTo>
                <a:lnTo>
                  <a:pt x="493" y="575"/>
                </a:lnTo>
                <a:lnTo>
                  <a:pt x="494" y="575"/>
                </a:lnTo>
                <a:lnTo>
                  <a:pt x="494" y="574"/>
                </a:lnTo>
                <a:lnTo>
                  <a:pt x="495" y="574"/>
                </a:lnTo>
                <a:lnTo>
                  <a:pt x="498" y="571"/>
                </a:lnTo>
                <a:lnTo>
                  <a:pt x="500" y="570"/>
                </a:lnTo>
                <a:lnTo>
                  <a:pt x="501" y="569"/>
                </a:lnTo>
                <a:lnTo>
                  <a:pt x="502" y="568"/>
                </a:lnTo>
                <a:lnTo>
                  <a:pt x="503" y="568"/>
                </a:lnTo>
                <a:lnTo>
                  <a:pt x="505" y="568"/>
                </a:lnTo>
                <a:lnTo>
                  <a:pt x="506" y="568"/>
                </a:lnTo>
                <a:lnTo>
                  <a:pt x="507" y="568"/>
                </a:lnTo>
                <a:lnTo>
                  <a:pt x="507" y="568"/>
                </a:lnTo>
                <a:lnTo>
                  <a:pt x="508" y="568"/>
                </a:lnTo>
                <a:lnTo>
                  <a:pt x="508" y="568"/>
                </a:lnTo>
                <a:lnTo>
                  <a:pt x="509" y="568"/>
                </a:lnTo>
                <a:lnTo>
                  <a:pt x="509" y="569"/>
                </a:lnTo>
                <a:lnTo>
                  <a:pt x="511" y="570"/>
                </a:lnTo>
                <a:lnTo>
                  <a:pt x="512" y="572"/>
                </a:lnTo>
                <a:lnTo>
                  <a:pt x="513" y="574"/>
                </a:lnTo>
                <a:lnTo>
                  <a:pt x="515" y="579"/>
                </a:lnTo>
                <a:lnTo>
                  <a:pt x="516" y="582"/>
                </a:lnTo>
                <a:lnTo>
                  <a:pt x="517" y="583"/>
                </a:lnTo>
                <a:lnTo>
                  <a:pt x="517" y="583"/>
                </a:lnTo>
                <a:lnTo>
                  <a:pt x="517" y="584"/>
                </a:lnTo>
                <a:lnTo>
                  <a:pt x="517" y="585"/>
                </a:lnTo>
                <a:lnTo>
                  <a:pt x="516" y="586"/>
                </a:lnTo>
                <a:lnTo>
                  <a:pt x="516" y="587"/>
                </a:lnTo>
                <a:lnTo>
                  <a:pt x="515" y="588"/>
                </a:lnTo>
                <a:lnTo>
                  <a:pt x="514" y="590"/>
                </a:lnTo>
                <a:lnTo>
                  <a:pt x="513" y="593"/>
                </a:lnTo>
                <a:lnTo>
                  <a:pt x="511" y="595"/>
                </a:lnTo>
                <a:lnTo>
                  <a:pt x="510" y="596"/>
                </a:lnTo>
                <a:lnTo>
                  <a:pt x="510" y="596"/>
                </a:lnTo>
                <a:lnTo>
                  <a:pt x="509" y="597"/>
                </a:lnTo>
                <a:lnTo>
                  <a:pt x="508" y="598"/>
                </a:lnTo>
                <a:lnTo>
                  <a:pt x="507" y="598"/>
                </a:lnTo>
                <a:lnTo>
                  <a:pt x="506" y="599"/>
                </a:lnTo>
                <a:lnTo>
                  <a:pt x="505" y="599"/>
                </a:lnTo>
                <a:lnTo>
                  <a:pt x="505" y="599"/>
                </a:lnTo>
                <a:lnTo>
                  <a:pt x="504" y="599"/>
                </a:lnTo>
                <a:lnTo>
                  <a:pt x="503" y="599"/>
                </a:lnTo>
                <a:lnTo>
                  <a:pt x="502" y="599"/>
                </a:lnTo>
                <a:lnTo>
                  <a:pt x="501" y="599"/>
                </a:lnTo>
                <a:lnTo>
                  <a:pt x="499" y="599"/>
                </a:lnTo>
                <a:lnTo>
                  <a:pt x="497" y="598"/>
                </a:lnTo>
                <a:lnTo>
                  <a:pt x="493" y="597"/>
                </a:lnTo>
                <a:lnTo>
                  <a:pt x="491" y="597"/>
                </a:lnTo>
                <a:lnTo>
                  <a:pt x="489" y="597"/>
                </a:lnTo>
                <a:lnTo>
                  <a:pt x="488" y="597"/>
                </a:lnTo>
                <a:lnTo>
                  <a:pt x="488" y="597"/>
                </a:lnTo>
                <a:lnTo>
                  <a:pt x="487" y="597"/>
                </a:lnTo>
                <a:lnTo>
                  <a:pt x="486" y="598"/>
                </a:lnTo>
                <a:lnTo>
                  <a:pt x="485" y="599"/>
                </a:lnTo>
                <a:lnTo>
                  <a:pt x="484" y="602"/>
                </a:lnTo>
                <a:lnTo>
                  <a:pt x="483" y="603"/>
                </a:lnTo>
                <a:lnTo>
                  <a:pt x="482" y="604"/>
                </a:lnTo>
                <a:lnTo>
                  <a:pt x="482" y="605"/>
                </a:lnTo>
                <a:lnTo>
                  <a:pt x="481" y="606"/>
                </a:lnTo>
                <a:lnTo>
                  <a:pt x="480" y="607"/>
                </a:lnTo>
                <a:lnTo>
                  <a:pt x="479" y="608"/>
                </a:lnTo>
                <a:lnTo>
                  <a:pt x="476" y="610"/>
                </a:lnTo>
                <a:lnTo>
                  <a:pt x="474" y="611"/>
                </a:lnTo>
                <a:lnTo>
                  <a:pt x="473" y="612"/>
                </a:lnTo>
                <a:lnTo>
                  <a:pt x="471" y="615"/>
                </a:lnTo>
                <a:lnTo>
                  <a:pt x="468" y="617"/>
                </a:lnTo>
                <a:lnTo>
                  <a:pt x="468" y="618"/>
                </a:lnTo>
                <a:lnTo>
                  <a:pt x="467" y="619"/>
                </a:lnTo>
                <a:lnTo>
                  <a:pt x="467" y="620"/>
                </a:lnTo>
                <a:lnTo>
                  <a:pt x="466" y="621"/>
                </a:lnTo>
                <a:lnTo>
                  <a:pt x="466" y="622"/>
                </a:lnTo>
                <a:lnTo>
                  <a:pt x="466" y="626"/>
                </a:lnTo>
                <a:lnTo>
                  <a:pt x="466" y="628"/>
                </a:lnTo>
                <a:lnTo>
                  <a:pt x="466" y="629"/>
                </a:lnTo>
                <a:lnTo>
                  <a:pt x="465" y="632"/>
                </a:lnTo>
                <a:lnTo>
                  <a:pt x="464" y="634"/>
                </a:lnTo>
                <a:lnTo>
                  <a:pt x="462" y="638"/>
                </a:lnTo>
                <a:lnTo>
                  <a:pt x="461" y="642"/>
                </a:lnTo>
                <a:lnTo>
                  <a:pt x="459" y="646"/>
                </a:lnTo>
                <a:lnTo>
                  <a:pt x="459" y="647"/>
                </a:lnTo>
                <a:lnTo>
                  <a:pt x="458" y="647"/>
                </a:lnTo>
                <a:lnTo>
                  <a:pt x="457" y="648"/>
                </a:lnTo>
                <a:lnTo>
                  <a:pt x="456" y="649"/>
                </a:lnTo>
                <a:lnTo>
                  <a:pt x="456" y="649"/>
                </a:lnTo>
                <a:lnTo>
                  <a:pt x="456" y="650"/>
                </a:lnTo>
                <a:lnTo>
                  <a:pt x="454" y="650"/>
                </a:lnTo>
                <a:lnTo>
                  <a:pt x="450" y="651"/>
                </a:lnTo>
                <a:lnTo>
                  <a:pt x="447" y="652"/>
                </a:lnTo>
                <a:lnTo>
                  <a:pt x="445" y="652"/>
                </a:lnTo>
                <a:lnTo>
                  <a:pt x="444" y="652"/>
                </a:lnTo>
                <a:lnTo>
                  <a:pt x="442" y="652"/>
                </a:lnTo>
                <a:lnTo>
                  <a:pt x="440" y="651"/>
                </a:lnTo>
                <a:lnTo>
                  <a:pt x="439" y="651"/>
                </a:lnTo>
                <a:lnTo>
                  <a:pt x="437" y="650"/>
                </a:lnTo>
                <a:lnTo>
                  <a:pt x="436" y="650"/>
                </a:lnTo>
                <a:lnTo>
                  <a:pt x="435" y="649"/>
                </a:lnTo>
                <a:lnTo>
                  <a:pt x="434" y="648"/>
                </a:lnTo>
                <a:lnTo>
                  <a:pt x="433" y="647"/>
                </a:lnTo>
                <a:lnTo>
                  <a:pt x="430" y="645"/>
                </a:lnTo>
                <a:lnTo>
                  <a:pt x="429" y="643"/>
                </a:lnTo>
                <a:lnTo>
                  <a:pt x="427" y="642"/>
                </a:lnTo>
                <a:lnTo>
                  <a:pt x="425" y="641"/>
                </a:lnTo>
                <a:lnTo>
                  <a:pt x="424" y="640"/>
                </a:lnTo>
                <a:lnTo>
                  <a:pt x="423" y="640"/>
                </a:lnTo>
                <a:lnTo>
                  <a:pt x="422" y="639"/>
                </a:lnTo>
                <a:lnTo>
                  <a:pt x="421" y="639"/>
                </a:lnTo>
                <a:lnTo>
                  <a:pt x="419" y="639"/>
                </a:lnTo>
                <a:lnTo>
                  <a:pt x="418" y="639"/>
                </a:lnTo>
                <a:lnTo>
                  <a:pt x="417" y="640"/>
                </a:lnTo>
                <a:lnTo>
                  <a:pt x="417" y="640"/>
                </a:lnTo>
                <a:lnTo>
                  <a:pt x="416" y="641"/>
                </a:lnTo>
                <a:lnTo>
                  <a:pt x="415" y="642"/>
                </a:lnTo>
                <a:lnTo>
                  <a:pt x="413" y="645"/>
                </a:lnTo>
                <a:lnTo>
                  <a:pt x="412" y="646"/>
                </a:lnTo>
                <a:lnTo>
                  <a:pt x="412" y="646"/>
                </a:lnTo>
                <a:lnTo>
                  <a:pt x="411" y="647"/>
                </a:lnTo>
                <a:lnTo>
                  <a:pt x="411" y="647"/>
                </a:lnTo>
                <a:lnTo>
                  <a:pt x="410" y="648"/>
                </a:lnTo>
                <a:lnTo>
                  <a:pt x="410" y="648"/>
                </a:lnTo>
                <a:lnTo>
                  <a:pt x="409" y="648"/>
                </a:lnTo>
                <a:lnTo>
                  <a:pt x="408" y="648"/>
                </a:lnTo>
                <a:lnTo>
                  <a:pt x="407" y="647"/>
                </a:lnTo>
                <a:lnTo>
                  <a:pt x="404" y="647"/>
                </a:lnTo>
                <a:lnTo>
                  <a:pt x="403" y="647"/>
                </a:lnTo>
                <a:lnTo>
                  <a:pt x="402" y="647"/>
                </a:lnTo>
                <a:lnTo>
                  <a:pt x="401" y="647"/>
                </a:lnTo>
                <a:lnTo>
                  <a:pt x="400" y="647"/>
                </a:lnTo>
                <a:lnTo>
                  <a:pt x="399" y="647"/>
                </a:lnTo>
                <a:lnTo>
                  <a:pt x="399" y="647"/>
                </a:lnTo>
                <a:lnTo>
                  <a:pt x="398" y="648"/>
                </a:lnTo>
                <a:lnTo>
                  <a:pt x="398" y="648"/>
                </a:lnTo>
                <a:lnTo>
                  <a:pt x="397" y="648"/>
                </a:lnTo>
                <a:lnTo>
                  <a:pt x="397" y="649"/>
                </a:lnTo>
                <a:lnTo>
                  <a:pt x="397" y="649"/>
                </a:lnTo>
                <a:lnTo>
                  <a:pt x="397" y="650"/>
                </a:lnTo>
                <a:lnTo>
                  <a:pt x="397" y="650"/>
                </a:lnTo>
                <a:lnTo>
                  <a:pt x="397" y="651"/>
                </a:lnTo>
                <a:lnTo>
                  <a:pt x="397" y="652"/>
                </a:lnTo>
                <a:lnTo>
                  <a:pt x="398" y="653"/>
                </a:lnTo>
                <a:lnTo>
                  <a:pt x="401" y="659"/>
                </a:lnTo>
                <a:lnTo>
                  <a:pt x="402" y="662"/>
                </a:lnTo>
                <a:lnTo>
                  <a:pt x="402" y="663"/>
                </a:lnTo>
                <a:lnTo>
                  <a:pt x="402" y="664"/>
                </a:lnTo>
                <a:lnTo>
                  <a:pt x="403" y="666"/>
                </a:lnTo>
                <a:lnTo>
                  <a:pt x="403" y="667"/>
                </a:lnTo>
                <a:lnTo>
                  <a:pt x="402" y="668"/>
                </a:lnTo>
                <a:lnTo>
                  <a:pt x="402" y="669"/>
                </a:lnTo>
                <a:lnTo>
                  <a:pt x="402" y="670"/>
                </a:lnTo>
                <a:lnTo>
                  <a:pt x="401" y="671"/>
                </a:lnTo>
                <a:lnTo>
                  <a:pt x="401" y="673"/>
                </a:lnTo>
                <a:lnTo>
                  <a:pt x="400" y="674"/>
                </a:lnTo>
                <a:lnTo>
                  <a:pt x="398" y="675"/>
                </a:lnTo>
                <a:lnTo>
                  <a:pt x="398" y="676"/>
                </a:lnTo>
                <a:lnTo>
                  <a:pt x="397" y="677"/>
                </a:lnTo>
                <a:lnTo>
                  <a:pt x="396" y="677"/>
                </a:lnTo>
                <a:lnTo>
                  <a:pt x="395" y="678"/>
                </a:lnTo>
                <a:lnTo>
                  <a:pt x="394" y="678"/>
                </a:lnTo>
                <a:lnTo>
                  <a:pt x="392" y="679"/>
                </a:lnTo>
                <a:lnTo>
                  <a:pt x="391" y="679"/>
                </a:lnTo>
                <a:lnTo>
                  <a:pt x="390" y="679"/>
                </a:lnTo>
                <a:lnTo>
                  <a:pt x="388" y="679"/>
                </a:lnTo>
                <a:lnTo>
                  <a:pt x="387" y="679"/>
                </a:lnTo>
                <a:lnTo>
                  <a:pt x="386" y="679"/>
                </a:lnTo>
                <a:lnTo>
                  <a:pt x="384" y="679"/>
                </a:lnTo>
                <a:lnTo>
                  <a:pt x="383" y="678"/>
                </a:lnTo>
                <a:lnTo>
                  <a:pt x="382" y="678"/>
                </a:lnTo>
                <a:lnTo>
                  <a:pt x="379" y="677"/>
                </a:lnTo>
                <a:lnTo>
                  <a:pt x="378" y="677"/>
                </a:lnTo>
                <a:lnTo>
                  <a:pt x="377" y="676"/>
                </a:lnTo>
                <a:lnTo>
                  <a:pt x="376" y="676"/>
                </a:lnTo>
                <a:lnTo>
                  <a:pt x="374" y="676"/>
                </a:lnTo>
                <a:lnTo>
                  <a:pt x="372" y="676"/>
                </a:lnTo>
                <a:lnTo>
                  <a:pt x="370" y="676"/>
                </a:lnTo>
                <a:lnTo>
                  <a:pt x="368" y="676"/>
                </a:lnTo>
                <a:lnTo>
                  <a:pt x="364" y="676"/>
                </a:lnTo>
                <a:lnTo>
                  <a:pt x="362" y="677"/>
                </a:lnTo>
                <a:lnTo>
                  <a:pt x="361" y="677"/>
                </a:lnTo>
                <a:lnTo>
                  <a:pt x="358" y="678"/>
                </a:lnTo>
                <a:lnTo>
                  <a:pt x="355" y="679"/>
                </a:lnTo>
                <a:lnTo>
                  <a:pt x="352" y="680"/>
                </a:lnTo>
                <a:lnTo>
                  <a:pt x="350" y="680"/>
                </a:lnTo>
                <a:lnTo>
                  <a:pt x="349" y="680"/>
                </a:lnTo>
                <a:lnTo>
                  <a:pt x="349" y="681"/>
                </a:lnTo>
                <a:lnTo>
                  <a:pt x="348" y="681"/>
                </a:lnTo>
                <a:lnTo>
                  <a:pt x="348" y="682"/>
                </a:lnTo>
                <a:lnTo>
                  <a:pt x="348" y="682"/>
                </a:lnTo>
                <a:lnTo>
                  <a:pt x="348" y="684"/>
                </a:lnTo>
                <a:lnTo>
                  <a:pt x="348" y="685"/>
                </a:lnTo>
                <a:lnTo>
                  <a:pt x="347" y="688"/>
                </a:lnTo>
                <a:lnTo>
                  <a:pt x="347" y="690"/>
                </a:lnTo>
                <a:lnTo>
                  <a:pt x="346" y="691"/>
                </a:lnTo>
                <a:lnTo>
                  <a:pt x="346" y="692"/>
                </a:lnTo>
                <a:lnTo>
                  <a:pt x="345" y="694"/>
                </a:lnTo>
                <a:lnTo>
                  <a:pt x="344" y="695"/>
                </a:lnTo>
                <a:lnTo>
                  <a:pt x="343" y="697"/>
                </a:lnTo>
                <a:lnTo>
                  <a:pt x="342" y="698"/>
                </a:lnTo>
                <a:lnTo>
                  <a:pt x="341" y="700"/>
                </a:lnTo>
                <a:lnTo>
                  <a:pt x="340" y="701"/>
                </a:lnTo>
                <a:lnTo>
                  <a:pt x="339" y="702"/>
                </a:lnTo>
                <a:lnTo>
                  <a:pt x="338" y="703"/>
                </a:lnTo>
                <a:lnTo>
                  <a:pt x="336" y="704"/>
                </a:lnTo>
                <a:lnTo>
                  <a:pt x="335" y="704"/>
                </a:lnTo>
                <a:lnTo>
                  <a:pt x="334" y="705"/>
                </a:lnTo>
                <a:lnTo>
                  <a:pt x="333" y="705"/>
                </a:lnTo>
                <a:lnTo>
                  <a:pt x="333" y="705"/>
                </a:lnTo>
                <a:lnTo>
                  <a:pt x="332" y="704"/>
                </a:lnTo>
                <a:lnTo>
                  <a:pt x="330" y="703"/>
                </a:lnTo>
                <a:lnTo>
                  <a:pt x="326" y="700"/>
                </a:lnTo>
                <a:lnTo>
                  <a:pt x="324" y="699"/>
                </a:lnTo>
                <a:lnTo>
                  <a:pt x="323" y="698"/>
                </a:lnTo>
                <a:lnTo>
                  <a:pt x="321" y="697"/>
                </a:lnTo>
                <a:lnTo>
                  <a:pt x="320" y="697"/>
                </a:lnTo>
                <a:lnTo>
                  <a:pt x="319" y="696"/>
                </a:lnTo>
                <a:lnTo>
                  <a:pt x="318" y="696"/>
                </a:lnTo>
                <a:lnTo>
                  <a:pt x="316" y="696"/>
                </a:lnTo>
                <a:lnTo>
                  <a:pt x="315" y="695"/>
                </a:lnTo>
                <a:lnTo>
                  <a:pt x="312" y="695"/>
                </a:lnTo>
                <a:lnTo>
                  <a:pt x="309" y="695"/>
                </a:lnTo>
                <a:lnTo>
                  <a:pt x="307" y="694"/>
                </a:lnTo>
                <a:lnTo>
                  <a:pt x="304" y="693"/>
                </a:lnTo>
                <a:lnTo>
                  <a:pt x="301" y="692"/>
                </a:lnTo>
                <a:lnTo>
                  <a:pt x="300" y="692"/>
                </a:lnTo>
                <a:lnTo>
                  <a:pt x="298" y="692"/>
                </a:lnTo>
                <a:lnTo>
                  <a:pt x="295" y="692"/>
                </a:lnTo>
                <a:lnTo>
                  <a:pt x="293" y="691"/>
                </a:lnTo>
                <a:lnTo>
                  <a:pt x="293" y="691"/>
                </a:lnTo>
                <a:lnTo>
                  <a:pt x="292" y="691"/>
                </a:lnTo>
                <a:lnTo>
                  <a:pt x="292" y="690"/>
                </a:lnTo>
                <a:lnTo>
                  <a:pt x="291" y="689"/>
                </a:lnTo>
                <a:lnTo>
                  <a:pt x="291" y="688"/>
                </a:lnTo>
                <a:lnTo>
                  <a:pt x="290" y="687"/>
                </a:lnTo>
                <a:lnTo>
                  <a:pt x="290" y="686"/>
                </a:lnTo>
                <a:lnTo>
                  <a:pt x="289" y="682"/>
                </a:lnTo>
                <a:lnTo>
                  <a:pt x="289" y="681"/>
                </a:lnTo>
                <a:lnTo>
                  <a:pt x="289" y="680"/>
                </a:lnTo>
                <a:lnTo>
                  <a:pt x="289" y="679"/>
                </a:lnTo>
                <a:lnTo>
                  <a:pt x="288" y="678"/>
                </a:lnTo>
                <a:lnTo>
                  <a:pt x="287" y="677"/>
                </a:lnTo>
                <a:lnTo>
                  <a:pt x="287" y="677"/>
                </a:lnTo>
                <a:lnTo>
                  <a:pt x="286" y="676"/>
                </a:lnTo>
                <a:lnTo>
                  <a:pt x="285" y="676"/>
                </a:lnTo>
                <a:lnTo>
                  <a:pt x="285" y="676"/>
                </a:lnTo>
                <a:lnTo>
                  <a:pt x="284" y="676"/>
                </a:lnTo>
                <a:lnTo>
                  <a:pt x="283" y="677"/>
                </a:lnTo>
                <a:lnTo>
                  <a:pt x="282" y="677"/>
                </a:lnTo>
                <a:lnTo>
                  <a:pt x="281" y="677"/>
                </a:lnTo>
                <a:lnTo>
                  <a:pt x="281" y="678"/>
                </a:lnTo>
                <a:lnTo>
                  <a:pt x="280" y="679"/>
                </a:lnTo>
                <a:lnTo>
                  <a:pt x="280" y="679"/>
                </a:lnTo>
                <a:lnTo>
                  <a:pt x="278" y="681"/>
                </a:lnTo>
                <a:lnTo>
                  <a:pt x="275" y="686"/>
                </a:lnTo>
                <a:lnTo>
                  <a:pt x="274" y="688"/>
                </a:lnTo>
                <a:lnTo>
                  <a:pt x="273" y="690"/>
                </a:lnTo>
                <a:lnTo>
                  <a:pt x="273" y="691"/>
                </a:lnTo>
                <a:lnTo>
                  <a:pt x="273" y="693"/>
                </a:lnTo>
                <a:lnTo>
                  <a:pt x="273" y="695"/>
                </a:lnTo>
                <a:lnTo>
                  <a:pt x="273" y="697"/>
                </a:lnTo>
                <a:lnTo>
                  <a:pt x="273" y="698"/>
                </a:lnTo>
                <a:lnTo>
                  <a:pt x="274" y="701"/>
                </a:lnTo>
                <a:lnTo>
                  <a:pt x="274" y="702"/>
                </a:lnTo>
                <a:lnTo>
                  <a:pt x="275" y="704"/>
                </a:lnTo>
                <a:lnTo>
                  <a:pt x="276" y="708"/>
                </a:lnTo>
                <a:lnTo>
                  <a:pt x="278" y="711"/>
                </a:lnTo>
                <a:lnTo>
                  <a:pt x="278" y="712"/>
                </a:lnTo>
                <a:lnTo>
                  <a:pt x="279" y="713"/>
                </a:lnTo>
                <a:lnTo>
                  <a:pt x="279" y="714"/>
                </a:lnTo>
                <a:lnTo>
                  <a:pt x="279" y="715"/>
                </a:lnTo>
                <a:lnTo>
                  <a:pt x="279" y="717"/>
                </a:lnTo>
                <a:lnTo>
                  <a:pt x="279" y="718"/>
                </a:lnTo>
                <a:lnTo>
                  <a:pt x="278" y="718"/>
                </a:lnTo>
                <a:lnTo>
                  <a:pt x="278" y="719"/>
                </a:lnTo>
                <a:lnTo>
                  <a:pt x="277" y="720"/>
                </a:lnTo>
                <a:lnTo>
                  <a:pt x="276" y="721"/>
                </a:lnTo>
                <a:lnTo>
                  <a:pt x="273" y="724"/>
                </a:lnTo>
                <a:lnTo>
                  <a:pt x="270" y="726"/>
                </a:lnTo>
                <a:lnTo>
                  <a:pt x="269" y="728"/>
                </a:lnTo>
                <a:lnTo>
                  <a:pt x="268" y="729"/>
                </a:lnTo>
                <a:lnTo>
                  <a:pt x="267" y="730"/>
                </a:lnTo>
                <a:lnTo>
                  <a:pt x="265" y="731"/>
                </a:lnTo>
                <a:lnTo>
                  <a:pt x="263" y="736"/>
                </a:lnTo>
                <a:lnTo>
                  <a:pt x="260" y="739"/>
                </a:lnTo>
                <a:lnTo>
                  <a:pt x="258" y="742"/>
                </a:lnTo>
                <a:lnTo>
                  <a:pt x="256" y="745"/>
                </a:lnTo>
                <a:lnTo>
                  <a:pt x="254" y="746"/>
                </a:lnTo>
                <a:lnTo>
                  <a:pt x="254" y="746"/>
                </a:lnTo>
                <a:lnTo>
                  <a:pt x="253" y="747"/>
                </a:lnTo>
                <a:lnTo>
                  <a:pt x="252" y="748"/>
                </a:lnTo>
                <a:lnTo>
                  <a:pt x="251" y="748"/>
                </a:lnTo>
                <a:lnTo>
                  <a:pt x="250" y="749"/>
                </a:lnTo>
                <a:lnTo>
                  <a:pt x="249" y="749"/>
                </a:lnTo>
                <a:lnTo>
                  <a:pt x="248" y="750"/>
                </a:lnTo>
                <a:lnTo>
                  <a:pt x="247" y="750"/>
                </a:lnTo>
                <a:lnTo>
                  <a:pt x="245" y="750"/>
                </a:lnTo>
                <a:lnTo>
                  <a:pt x="241" y="750"/>
                </a:lnTo>
                <a:lnTo>
                  <a:pt x="239" y="750"/>
                </a:lnTo>
                <a:lnTo>
                  <a:pt x="234" y="751"/>
                </a:lnTo>
                <a:lnTo>
                  <a:pt x="230" y="752"/>
                </a:lnTo>
                <a:lnTo>
                  <a:pt x="229" y="752"/>
                </a:lnTo>
                <a:lnTo>
                  <a:pt x="221" y="754"/>
                </a:lnTo>
                <a:lnTo>
                  <a:pt x="219" y="754"/>
                </a:lnTo>
                <a:lnTo>
                  <a:pt x="216" y="754"/>
                </a:lnTo>
                <a:lnTo>
                  <a:pt x="215" y="754"/>
                </a:lnTo>
                <a:lnTo>
                  <a:pt x="214" y="755"/>
                </a:lnTo>
                <a:lnTo>
                  <a:pt x="213" y="755"/>
                </a:lnTo>
                <a:lnTo>
                  <a:pt x="212" y="756"/>
                </a:lnTo>
                <a:lnTo>
                  <a:pt x="211" y="757"/>
                </a:lnTo>
                <a:lnTo>
                  <a:pt x="209" y="758"/>
                </a:lnTo>
                <a:lnTo>
                  <a:pt x="209" y="759"/>
                </a:lnTo>
                <a:lnTo>
                  <a:pt x="208" y="760"/>
                </a:lnTo>
                <a:lnTo>
                  <a:pt x="206" y="763"/>
                </a:lnTo>
                <a:lnTo>
                  <a:pt x="205" y="764"/>
                </a:lnTo>
                <a:lnTo>
                  <a:pt x="204" y="765"/>
                </a:lnTo>
                <a:lnTo>
                  <a:pt x="203" y="766"/>
                </a:lnTo>
                <a:lnTo>
                  <a:pt x="203" y="767"/>
                </a:lnTo>
                <a:lnTo>
                  <a:pt x="202" y="767"/>
                </a:lnTo>
                <a:lnTo>
                  <a:pt x="201" y="767"/>
                </a:lnTo>
                <a:lnTo>
                  <a:pt x="201" y="767"/>
                </a:lnTo>
                <a:lnTo>
                  <a:pt x="200" y="767"/>
                </a:lnTo>
                <a:lnTo>
                  <a:pt x="200" y="767"/>
                </a:lnTo>
                <a:lnTo>
                  <a:pt x="199" y="767"/>
                </a:lnTo>
                <a:lnTo>
                  <a:pt x="199" y="766"/>
                </a:lnTo>
                <a:lnTo>
                  <a:pt x="199" y="766"/>
                </a:lnTo>
                <a:lnTo>
                  <a:pt x="198" y="764"/>
                </a:lnTo>
                <a:lnTo>
                  <a:pt x="196" y="758"/>
                </a:lnTo>
                <a:lnTo>
                  <a:pt x="194" y="753"/>
                </a:lnTo>
                <a:lnTo>
                  <a:pt x="193" y="751"/>
                </a:lnTo>
                <a:lnTo>
                  <a:pt x="192" y="747"/>
                </a:lnTo>
                <a:lnTo>
                  <a:pt x="190" y="740"/>
                </a:lnTo>
                <a:lnTo>
                  <a:pt x="189" y="738"/>
                </a:lnTo>
                <a:lnTo>
                  <a:pt x="189" y="737"/>
                </a:lnTo>
                <a:lnTo>
                  <a:pt x="188" y="736"/>
                </a:lnTo>
                <a:lnTo>
                  <a:pt x="187" y="735"/>
                </a:lnTo>
                <a:lnTo>
                  <a:pt x="187" y="734"/>
                </a:lnTo>
                <a:lnTo>
                  <a:pt x="185" y="733"/>
                </a:lnTo>
                <a:lnTo>
                  <a:pt x="181" y="730"/>
                </a:lnTo>
                <a:lnTo>
                  <a:pt x="179" y="728"/>
                </a:lnTo>
                <a:lnTo>
                  <a:pt x="178" y="727"/>
                </a:lnTo>
                <a:lnTo>
                  <a:pt x="175" y="726"/>
                </a:lnTo>
                <a:lnTo>
                  <a:pt x="173" y="725"/>
                </a:lnTo>
                <a:lnTo>
                  <a:pt x="171" y="724"/>
                </a:lnTo>
                <a:lnTo>
                  <a:pt x="167" y="723"/>
                </a:lnTo>
                <a:lnTo>
                  <a:pt x="163" y="722"/>
                </a:lnTo>
                <a:lnTo>
                  <a:pt x="161" y="721"/>
                </a:lnTo>
                <a:lnTo>
                  <a:pt x="158" y="720"/>
                </a:lnTo>
                <a:lnTo>
                  <a:pt x="156" y="718"/>
                </a:lnTo>
                <a:lnTo>
                  <a:pt x="153" y="717"/>
                </a:lnTo>
                <a:lnTo>
                  <a:pt x="152" y="716"/>
                </a:lnTo>
                <a:lnTo>
                  <a:pt x="151" y="715"/>
                </a:lnTo>
                <a:lnTo>
                  <a:pt x="150" y="715"/>
                </a:lnTo>
                <a:lnTo>
                  <a:pt x="150" y="714"/>
                </a:lnTo>
                <a:lnTo>
                  <a:pt x="149" y="713"/>
                </a:lnTo>
                <a:lnTo>
                  <a:pt x="149" y="713"/>
                </a:lnTo>
                <a:lnTo>
                  <a:pt x="149" y="712"/>
                </a:lnTo>
                <a:lnTo>
                  <a:pt x="149" y="712"/>
                </a:lnTo>
                <a:lnTo>
                  <a:pt x="149" y="711"/>
                </a:lnTo>
                <a:lnTo>
                  <a:pt x="149" y="708"/>
                </a:lnTo>
                <a:lnTo>
                  <a:pt x="150" y="704"/>
                </a:lnTo>
                <a:lnTo>
                  <a:pt x="151" y="699"/>
                </a:lnTo>
                <a:lnTo>
                  <a:pt x="151" y="698"/>
                </a:lnTo>
                <a:lnTo>
                  <a:pt x="151" y="695"/>
                </a:lnTo>
                <a:lnTo>
                  <a:pt x="152" y="693"/>
                </a:lnTo>
                <a:lnTo>
                  <a:pt x="152" y="691"/>
                </a:lnTo>
                <a:lnTo>
                  <a:pt x="152" y="689"/>
                </a:lnTo>
                <a:lnTo>
                  <a:pt x="151" y="688"/>
                </a:lnTo>
                <a:lnTo>
                  <a:pt x="151" y="687"/>
                </a:lnTo>
                <a:lnTo>
                  <a:pt x="151" y="686"/>
                </a:lnTo>
                <a:lnTo>
                  <a:pt x="151" y="686"/>
                </a:lnTo>
                <a:lnTo>
                  <a:pt x="150" y="686"/>
                </a:lnTo>
                <a:lnTo>
                  <a:pt x="150" y="686"/>
                </a:lnTo>
                <a:lnTo>
                  <a:pt x="149" y="686"/>
                </a:lnTo>
                <a:lnTo>
                  <a:pt x="149" y="686"/>
                </a:lnTo>
                <a:lnTo>
                  <a:pt x="148" y="687"/>
                </a:lnTo>
                <a:lnTo>
                  <a:pt x="147" y="689"/>
                </a:lnTo>
                <a:lnTo>
                  <a:pt x="147" y="690"/>
                </a:lnTo>
                <a:lnTo>
                  <a:pt x="146" y="690"/>
                </a:lnTo>
                <a:lnTo>
                  <a:pt x="146" y="690"/>
                </a:lnTo>
                <a:lnTo>
                  <a:pt x="145" y="691"/>
                </a:lnTo>
                <a:lnTo>
                  <a:pt x="144" y="691"/>
                </a:lnTo>
                <a:lnTo>
                  <a:pt x="144" y="691"/>
                </a:lnTo>
                <a:lnTo>
                  <a:pt x="143" y="690"/>
                </a:lnTo>
                <a:lnTo>
                  <a:pt x="143" y="690"/>
                </a:lnTo>
                <a:lnTo>
                  <a:pt x="142" y="690"/>
                </a:lnTo>
                <a:lnTo>
                  <a:pt x="141" y="689"/>
                </a:lnTo>
                <a:lnTo>
                  <a:pt x="141" y="689"/>
                </a:lnTo>
                <a:lnTo>
                  <a:pt x="140" y="688"/>
                </a:lnTo>
                <a:lnTo>
                  <a:pt x="139" y="687"/>
                </a:lnTo>
                <a:lnTo>
                  <a:pt x="138" y="685"/>
                </a:lnTo>
                <a:lnTo>
                  <a:pt x="136" y="684"/>
                </a:lnTo>
                <a:lnTo>
                  <a:pt x="136" y="683"/>
                </a:lnTo>
                <a:lnTo>
                  <a:pt x="135" y="681"/>
                </a:lnTo>
                <a:lnTo>
                  <a:pt x="133" y="678"/>
                </a:lnTo>
                <a:lnTo>
                  <a:pt x="133" y="677"/>
                </a:lnTo>
                <a:lnTo>
                  <a:pt x="132" y="676"/>
                </a:lnTo>
                <a:lnTo>
                  <a:pt x="132" y="675"/>
                </a:lnTo>
                <a:lnTo>
                  <a:pt x="131" y="675"/>
                </a:lnTo>
                <a:lnTo>
                  <a:pt x="128" y="672"/>
                </a:lnTo>
                <a:lnTo>
                  <a:pt x="127" y="671"/>
                </a:lnTo>
                <a:lnTo>
                  <a:pt x="127" y="670"/>
                </a:lnTo>
                <a:lnTo>
                  <a:pt x="126" y="669"/>
                </a:lnTo>
                <a:lnTo>
                  <a:pt x="125" y="668"/>
                </a:lnTo>
                <a:lnTo>
                  <a:pt x="125" y="667"/>
                </a:lnTo>
                <a:lnTo>
                  <a:pt x="124" y="663"/>
                </a:lnTo>
                <a:lnTo>
                  <a:pt x="122" y="658"/>
                </a:lnTo>
                <a:lnTo>
                  <a:pt x="121" y="654"/>
                </a:lnTo>
                <a:lnTo>
                  <a:pt x="120" y="653"/>
                </a:lnTo>
                <a:lnTo>
                  <a:pt x="120" y="651"/>
                </a:lnTo>
                <a:lnTo>
                  <a:pt x="119" y="650"/>
                </a:lnTo>
                <a:lnTo>
                  <a:pt x="118" y="648"/>
                </a:lnTo>
                <a:lnTo>
                  <a:pt x="117" y="647"/>
                </a:lnTo>
                <a:lnTo>
                  <a:pt x="116" y="647"/>
                </a:lnTo>
                <a:lnTo>
                  <a:pt x="115" y="645"/>
                </a:lnTo>
                <a:lnTo>
                  <a:pt x="115" y="644"/>
                </a:lnTo>
                <a:lnTo>
                  <a:pt x="114" y="643"/>
                </a:lnTo>
                <a:lnTo>
                  <a:pt x="112" y="640"/>
                </a:lnTo>
                <a:lnTo>
                  <a:pt x="111" y="639"/>
                </a:lnTo>
                <a:lnTo>
                  <a:pt x="109" y="637"/>
                </a:lnTo>
                <a:lnTo>
                  <a:pt x="108" y="634"/>
                </a:lnTo>
                <a:lnTo>
                  <a:pt x="108" y="634"/>
                </a:lnTo>
                <a:lnTo>
                  <a:pt x="107" y="632"/>
                </a:lnTo>
                <a:lnTo>
                  <a:pt x="105" y="630"/>
                </a:lnTo>
                <a:lnTo>
                  <a:pt x="104" y="629"/>
                </a:lnTo>
                <a:lnTo>
                  <a:pt x="103" y="628"/>
                </a:lnTo>
                <a:lnTo>
                  <a:pt x="102" y="627"/>
                </a:lnTo>
                <a:lnTo>
                  <a:pt x="101" y="627"/>
                </a:lnTo>
                <a:lnTo>
                  <a:pt x="100" y="627"/>
                </a:lnTo>
                <a:lnTo>
                  <a:pt x="98" y="626"/>
                </a:lnTo>
                <a:lnTo>
                  <a:pt x="94" y="625"/>
                </a:lnTo>
                <a:lnTo>
                  <a:pt x="92" y="624"/>
                </a:lnTo>
                <a:lnTo>
                  <a:pt x="90" y="624"/>
                </a:lnTo>
                <a:lnTo>
                  <a:pt x="89" y="624"/>
                </a:lnTo>
                <a:lnTo>
                  <a:pt x="87" y="624"/>
                </a:lnTo>
                <a:lnTo>
                  <a:pt x="86" y="625"/>
                </a:lnTo>
                <a:lnTo>
                  <a:pt x="84" y="625"/>
                </a:lnTo>
                <a:lnTo>
                  <a:pt x="82" y="626"/>
                </a:lnTo>
                <a:lnTo>
                  <a:pt x="79" y="628"/>
                </a:lnTo>
                <a:lnTo>
                  <a:pt x="77" y="629"/>
                </a:lnTo>
                <a:lnTo>
                  <a:pt x="75" y="630"/>
                </a:lnTo>
                <a:lnTo>
                  <a:pt x="73" y="632"/>
                </a:lnTo>
                <a:lnTo>
                  <a:pt x="71" y="634"/>
                </a:lnTo>
                <a:lnTo>
                  <a:pt x="71" y="635"/>
                </a:lnTo>
                <a:lnTo>
                  <a:pt x="71" y="635"/>
                </a:lnTo>
                <a:lnTo>
                  <a:pt x="70" y="636"/>
                </a:lnTo>
                <a:lnTo>
                  <a:pt x="70" y="636"/>
                </a:lnTo>
                <a:lnTo>
                  <a:pt x="70" y="636"/>
                </a:lnTo>
                <a:lnTo>
                  <a:pt x="71" y="637"/>
                </a:lnTo>
                <a:lnTo>
                  <a:pt x="71" y="638"/>
                </a:lnTo>
                <a:lnTo>
                  <a:pt x="72" y="639"/>
                </a:lnTo>
                <a:lnTo>
                  <a:pt x="72" y="640"/>
                </a:lnTo>
                <a:lnTo>
                  <a:pt x="73" y="641"/>
                </a:lnTo>
                <a:lnTo>
                  <a:pt x="73" y="641"/>
                </a:lnTo>
                <a:lnTo>
                  <a:pt x="74" y="642"/>
                </a:lnTo>
                <a:lnTo>
                  <a:pt x="81" y="649"/>
                </a:lnTo>
                <a:lnTo>
                  <a:pt x="82" y="650"/>
                </a:lnTo>
                <a:lnTo>
                  <a:pt x="83" y="651"/>
                </a:lnTo>
                <a:lnTo>
                  <a:pt x="83" y="652"/>
                </a:lnTo>
                <a:lnTo>
                  <a:pt x="83" y="653"/>
                </a:lnTo>
                <a:lnTo>
                  <a:pt x="84" y="655"/>
                </a:lnTo>
                <a:lnTo>
                  <a:pt x="85" y="657"/>
                </a:lnTo>
                <a:lnTo>
                  <a:pt x="85" y="657"/>
                </a:lnTo>
                <a:lnTo>
                  <a:pt x="87" y="660"/>
                </a:lnTo>
                <a:lnTo>
                  <a:pt x="88" y="662"/>
                </a:lnTo>
                <a:lnTo>
                  <a:pt x="88" y="663"/>
                </a:lnTo>
                <a:lnTo>
                  <a:pt x="88" y="664"/>
                </a:lnTo>
                <a:lnTo>
                  <a:pt x="89" y="665"/>
                </a:lnTo>
                <a:lnTo>
                  <a:pt x="89" y="666"/>
                </a:lnTo>
                <a:lnTo>
                  <a:pt x="89" y="667"/>
                </a:lnTo>
                <a:lnTo>
                  <a:pt x="89" y="668"/>
                </a:lnTo>
                <a:lnTo>
                  <a:pt x="89" y="669"/>
                </a:lnTo>
                <a:lnTo>
                  <a:pt x="88" y="669"/>
                </a:lnTo>
                <a:lnTo>
                  <a:pt x="88" y="671"/>
                </a:lnTo>
                <a:lnTo>
                  <a:pt x="86" y="673"/>
                </a:lnTo>
                <a:lnTo>
                  <a:pt x="85" y="675"/>
                </a:lnTo>
                <a:lnTo>
                  <a:pt x="83" y="678"/>
                </a:lnTo>
                <a:lnTo>
                  <a:pt x="82" y="682"/>
                </a:lnTo>
                <a:lnTo>
                  <a:pt x="81" y="684"/>
                </a:lnTo>
                <a:lnTo>
                  <a:pt x="80" y="686"/>
                </a:lnTo>
                <a:lnTo>
                  <a:pt x="79" y="687"/>
                </a:lnTo>
                <a:lnTo>
                  <a:pt x="78" y="688"/>
                </a:lnTo>
                <a:lnTo>
                  <a:pt x="77" y="690"/>
                </a:lnTo>
                <a:lnTo>
                  <a:pt x="75" y="692"/>
                </a:lnTo>
                <a:lnTo>
                  <a:pt x="73" y="693"/>
                </a:lnTo>
                <a:lnTo>
                  <a:pt x="71" y="694"/>
                </a:lnTo>
                <a:lnTo>
                  <a:pt x="70" y="695"/>
                </a:lnTo>
                <a:lnTo>
                  <a:pt x="69" y="695"/>
                </a:lnTo>
                <a:lnTo>
                  <a:pt x="68" y="696"/>
                </a:lnTo>
                <a:lnTo>
                  <a:pt x="66" y="696"/>
                </a:lnTo>
                <a:lnTo>
                  <a:pt x="65" y="695"/>
                </a:lnTo>
                <a:lnTo>
                  <a:pt x="63" y="695"/>
                </a:lnTo>
                <a:lnTo>
                  <a:pt x="60" y="694"/>
                </a:lnTo>
                <a:lnTo>
                  <a:pt x="58" y="693"/>
                </a:lnTo>
                <a:lnTo>
                  <a:pt x="56" y="691"/>
                </a:lnTo>
                <a:lnTo>
                  <a:pt x="51" y="688"/>
                </a:lnTo>
                <a:lnTo>
                  <a:pt x="49" y="686"/>
                </a:lnTo>
                <a:lnTo>
                  <a:pt x="48" y="685"/>
                </a:lnTo>
                <a:lnTo>
                  <a:pt x="47" y="684"/>
                </a:lnTo>
                <a:lnTo>
                  <a:pt x="45" y="682"/>
                </a:lnTo>
                <a:lnTo>
                  <a:pt x="45" y="681"/>
                </a:lnTo>
                <a:lnTo>
                  <a:pt x="44" y="680"/>
                </a:lnTo>
                <a:lnTo>
                  <a:pt x="44" y="680"/>
                </a:lnTo>
                <a:lnTo>
                  <a:pt x="43" y="679"/>
                </a:lnTo>
                <a:lnTo>
                  <a:pt x="43" y="678"/>
                </a:lnTo>
                <a:lnTo>
                  <a:pt x="43" y="677"/>
                </a:lnTo>
                <a:lnTo>
                  <a:pt x="44" y="676"/>
                </a:lnTo>
                <a:lnTo>
                  <a:pt x="44" y="675"/>
                </a:lnTo>
                <a:lnTo>
                  <a:pt x="44" y="674"/>
                </a:lnTo>
                <a:lnTo>
                  <a:pt x="45" y="673"/>
                </a:lnTo>
                <a:lnTo>
                  <a:pt x="45" y="672"/>
                </a:lnTo>
                <a:lnTo>
                  <a:pt x="46" y="671"/>
                </a:lnTo>
                <a:lnTo>
                  <a:pt x="47" y="670"/>
                </a:lnTo>
                <a:lnTo>
                  <a:pt x="49" y="668"/>
                </a:lnTo>
                <a:lnTo>
                  <a:pt x="50" y="667"/>
                </a:lnTo>
                <a:lnTo>
                  <a:pt x="50" y="666"/>
                </a:lnTo>
                <a:lnTo>
                  <a:pt x="51" y="666"/>
                </a:lnTo>
                <a:lnTo>
                  <a:pt x="51" y="665"/>
                </a:lnTo>
                <a:lnTo>
                  <a:pt x="51" y="664"/>
                </a:lnTo>
                <a:lnTo>
                  <a:pt x="51" y="663"/>
                </a:lnTo>
                <a:lnTo>
                  <a:pt x="51" y="662"/>
                </a:lnTo>
                <a:lnTo>
                  <a:pt x="50" y="660"/>
                </a:lnTo>
                <a:lnTo>
                  <a:pt x="49" y="659"/>
                </a:lnTo>
                <a:lnTo>
                  <a:pt x="49" y="657"/>
                </a:lnTo>
                <a:lnTo>
                  <a:pt x="48" y="656"/>
                </a:lnTo>
                <a:lnTo>
                  <a:pt x="45" y="652"/>
                </a:lnTo>
                <a:lnTo>
                  <a:pt x="44" y="650"/>
                </a:lnTo>
                <a:lnTo>
                  <a:pt x="43" y="649"/>
                </a:lnTo>
                <a:lnTo>
                  <a:pt x="43" y="648"/>
                </a:lnTo>
                <a:lnTo>
                  <a:pt x="42" y="646"/>
                </a:lnTo>
                <a:lnTo>
                  <a:pt x="41" y="642"/>
                </a:lnTo>
                <a:lnTo>
                  <a:pt x="39" y="637"/>
                </a:lnTo>
                <a:lnTo>
                  <a:pt x="38" y="632"/>
                </a:lnTo>
                <a:lnTo>
                  <a:pt x="38" y="630"/>
                </a:lnTo>
                <a:lnTo>
                  <a:pt x="37" y="628"/>
                </a:lnTo>
                <a:lnTo>
                  <a:pt x="37" y="626"/>
                </a:lnTo>
                <a:lnTo>
                  <a:pt x="37" y="624"/>
                </a:lnTo>
                <a:lnTo>
                  <a:pt x="37" y="622"/>
                </a:lnTo>
                <a:lnTo>
                  <a:pt x="38" y="620"/>
                </a:lnTo>
                <a:lnTo>
                  <a:pt x="38" y="618"/>
                </a:lnTo>
                <a:lnTo>
                  <a:pt x="39" y="617"/>
                </a:lnTo>
                <a:lnTo>
                  <a:pt x="42" y="613"/>
                </a:lnTo>
                <a:lnTo>
                  <a:pt x="43" y="611"/>
                </a:lnTo>
                <a:lnTo>
                  <a:pt x="44" y="608"/>
                </a:lnTo>
                <a:lnTo>
                  <a:pt x="45" y="607"/>
                </a:lnTo>
                <a:lnTo>
                  <a:pt x="46" y="606"/>
                </a:lnTo>
                <a:lnTo>
                  <a:pt x="47" y="605"/>
                </a:lnTo>
                <a:lnTo>
                  <a:pt x="48" y="604"/>
                </a:lnTo>
                <a:lnTo>
                  <a:pt x="49" y="603"/>
                </a:lnTo>
                <a:lnTo>
                  <a:pt x="50" y="603"/>
                </a:lnTo>
                <a:lnTo>
                  <a:pt x="50" y="602"/>
                </a:lnTo>
                <a:lnTo>
                  <a:pt x="50" y="602"/>
                </a:lnTo>
                <a:lnTo>
                  <a:pt x="50" y="602"/>
                </a:lnTo>
                <a:lnTo>
                  <a:pt x="49" y="601"/>
                </a:lnTo>
                <a:lnTo>
                  <a:pt x="49" y="601"/>
                </a:lnTo>
                <a:lnTo>
                  <a:pt x="48" y="601"/>
                </a:lnTo>
                <a:lnTo>
                  <a:pt x="45" y="600"/>
                </a:lnTo>
                <a:lnTo>
                  <a:pt x="42" y="600"/>
                </a:lnTo>
                <a:lnTo>
                  <a:pt x="40" y="600"/>
                </a:lnTo>
                <a:lnTo>
                  <a:pt x="38" y="599"/>
                </a:lnTo>
                <a:lnTo>
                  <a:pt x="35" y="598"/>
                </a:lnTo>
                <a:lnTo>
                  <a:pt x="29" y="597"/>
                </a:lnTo>
                <a:lnTo>
                  <a:pt x="25" y="596"/>
                </a:lnTo>
                <a:lnTo>
                  <a:pt x="21" y="594"/>
                </a:lnTo>
                <a:lnTo>
                  <a:pt x="20" y="594"/>
                </a:lnTo>
                <a:lnTo>
                  <a:pt x="19" y="594"/>
                </a:lnTo>
                <a:lnTo>
                  <a:pt x="19" y="593"/>
                </a:lnTo>
                <a:lnTo>
                  <a:pt x="18" y="593"/>
                </a:lnTo>
                <a:lnTo>
                  <a:pt x="18" y="592"/>
                </a:lnTo>
                <a:lnTo>
                  <a:pt x="18" y="591"/>
                </a:lnTo>
                <a:lnTo>
                  <a:pt x="17" y="591"/>
                </a:lnTo>
                <a:lnTo>
                  <a:pt x="17" y="590"/>
                </a:lnTo>
                <a:lnTo>
                  <a:pt x="17" y="588"/>
                </a:lnTo>
                <a:lnTo>
                  <a:pt x="17" y="585"/>
                </a:lnTo>
                <a:lnTo>
                  <a:pt x="17" y="583"/>
                </a:lnTo>
                <a:lnTo>
                  <a:pt x="17" y="582"/>
                </a:lnTo>
                <a:lnTo>
                  <a:pt x="17" y="578"/>
                </a:lnTo>
                <a:lnTo>
                  <a:pt x="17" y="577"/>
                </a:lnTo>
                <a:lnTo>
                  <a:pt x="17" y="576"/>
                </a:lnTo>
                <a:lnTo>
                  <a:pt x="17" y="574"/>
                </a:lnTo>
                <a:lnTo>
                  <a:pt x="18" y="573"/>
                </a:lnTo>
                <a:lnTo>
                  <a:pt x="18" y="572"/>
                </a:lnTo>
                <a:lnTo>
                  <a:pt x="18" y="571"/>
                </a:lnTo>
                <a:lnTo>
                  <a:pt x="19" y="571"/>
                </a:lnTo>
                <a:lnTo>
                  <a:pt x="19" y="570"/>
                </a:lnTo>
                <a:lnTo>
                  <a:pt x="20" y="570"/>
                </a:lnTo>
                <a:lnTo>
                  <a:pt x="21" y="570"/>
                </a:lnTo>
                <a:lnTo>
                  <a:pt x="25" y="571"/>
                </a:lnTo>
                <a:lnTo>
                  <a:pt x="31" y="572"/>
                </a:lnTo>
                <a:lnTo>
                  <a:pt x="32" y="572"/>
                </a:lnTo>
                <a:lnTo>
                  <a:pt x="33" y="572"/>
                </a:lnTo>
                <a:lnTo>
                  <a:pt x="34" y="572"/>
                </a:lnTo>
                <a:lnTo>
                  <a:pt x="35" y="572"/>
                </a:lnTo>
                <a:lnTo>
                  <a:pt x="36" y="572"/>
                </a:lnTo>
                <a:lnTo>
                  <a:pt x="36" y="571"/>
                </a:lnTo>
                <a:lnTo>
                  <a:pt x="37" y="571"/>
                </a:lnTo>
                <a:lnTo>
                  <a:pt x="37" y="570"/>
                </a:lnTo>
                <a:lnTo>
                  <a:pt x="38" y="569"/>
                </a:lnTo>
                <a:lnTo>
                  <a:pt x="38" y="569"/>
                </a:lnTo>
                <a:lnTo>
                  <a:pt x="38" y="568"/>
                </a:lnTo>
                <a:lnTo>
                  <a:pt x="39" y="564"/>
                </a:lnTo>
                <a:lnTo>
                  <a:pt x="40" y="562"/>
                </a:lnTo>
                <a:lnTo>
                  <a:pt x="40" y="561"/>
                </a:lnTo>
                <a:lnTo>
                  <a:pt x="41" y="560"/>
                </a:lnTo>
                <a:lnTo>
                  <a:pt x="41" y="559"/>
                </a:lnTo>
                <a:lnTo>
                  <a:pt x="42" y="558"/>
                </a:lnTo>
                <a:lnTo>
                  <a:pt x="42" y="558"/>
                </a:lnTo>
                <a:lnTo>
                  <a:pt x="42" y="558"/>
                </a:lnTo>
                <a:lnTo>
                  <a:pt x="42" y="557"/>
                </a:lnTo>
                <a:lnTo>
                  <a:pt x="42" y="554"/>
                </a:lnTo>
                <a:lnTo>
                  <a:pt x="42" y="551"/>
                </a:lnTo>
                <a:lnTo>
                  <a:pt x="43" y="548"/>
                </a:lnTo>
                <a:lnTo>
                  <a:pt x="44" y="544"/>
                </a:lnTo>
                <a:lnTo>
                  <a:pt x="45" y="542"/>
                </a:lnTo>
                <a:lnTo>
                  <a:pt x="45" y="540"/>
                </a:lnTo>
                <a:lnTo>
                  <a:pt x="45" y="540"/>
                </a:lnTo>
                <a:lnTo>
                  <a:pt x="45" y="539"/>
                </a:lnTo>
                <a:lnTo>
                  <a:pt x="43" y="534"/>
                </a:lnTo>
                <a:lnTo>
                  <a:pt x="42" y="532"/>
                </a:lnTo>
                <a:lnTo>
                  <a:pt x="42" y="531"/>
                </a:lnTo>
                <a:lnTo>
                  <a:pt x="42" y="529"/>
                </a:lnTo>
                <a:lnTo>
                  <a:pt x="42" y="528"/>
                </a:lnTo>
                <a:lnTo>
                  <a:pt x="42" y="526"/>
                </a:lnTo>
                <a:lnTo>
                  <a:pt x="42" y="525"/>
                </a:lnTo>
                <a:lnTo>
                  <a:pt x="43" y="523"/>
                </a:lnTo>
                <a:lnTo>
                  <a:pt x="43" y="522"/>
                </a:lnTo>
                <a:lnTo>
                  <a:pt x="44" y="520"/>
                </a:lnTo>
                <a:lnTo>
                  <a:pt x="45" y="519"/>
                </a:lnTo>
                <a:lnTo>
                  <a:pt x="46" y="518"/>
                </a:lnTo>
                <a:lnTo>
                  <a:pt x="46" y="517"/>
                </a:lnTo>
                <a:lnTo>
                  <a:pt x="50" y="512"/>
                </a:lnTo>
                <a:lnTo>
                  <a:pt x="53" y="508"/>
                </a:lnTo>
                <a:lnTo>
                  <a:pt x="54" y="507"/>
                </a:lnTo>
                <a:lnTo>
                  <a:pt x="55" y="505"/>
                </a:lnTo>
                <a:lnTo>
                  <a:pt x="55" y="504"/>
                </a:lnTo>
                <a:lnTo>
                  <a:pt x="56" y="503"/>
                </a:lnTo>
                <a:lnTo>
                  <a:pt x="56" y="501"/>
                </a:lnTo>
                <a:lnTo>
                  <a:pt x="57" y="498"/>
                </a:lnTo>
                <a:lnTo>
                  <a:pt x="57" y="496"/>
                </a:lnTo>
                <a:lnTo>
                  <a:pt x="57" y="493"/>
                </a:lnTo>
                <a:lnTo>
                  <a:pt x="57" y="492"/>
                </a:lnTo>
                <a:lnTo>
                  <a:pt x="57" y="490"/>
                </a:lnTo>
                <a:lnTo>
                  <a:pt x="57" y="485"/>
                </a:lnTo>
                <a:lnTo>
                  <a:pt x="56" y="483"/>
                </a:lnTo>
                <a:lnTo>
                  <a:pt x="56" y="482"/>
                </a:lnTo>
                <a:lnTo>
                  <a:pt x="55" y="481"/>
                </a:lnTo>
                <a:lnTo>
                  <a:pt x="55" y="479"/>
                </a:lnTo>
                <a:lnTo>
                  <a:pt x="54" y="478"/>
                </a:lnTo>
                <a:lnTo>
                  <a:pt x="53" y="478"/>
                </a:lnTo>
                <a:lnTo>
                  <a:pt x="52" y="477"/>
                </a:lnTo>
                <a:lnTo>
                  <a:pt x="51" y="476"/>
                </a:lnTo>
                <a:lnTo>
                  <a:pt x="50" y="475"/>
                </a:lnTo>
                <a:lnTo>
                  <a:pt x="49" y="475"/>
                </a:lnTo>
                <a:lnTo>
                  <a:pt x="49" y="474"/>
                </a:lnTo>
                <a:lnTo>
                  <a:pt x="47" y="474"/>
                </a:lnTo>
                <a:lnTo>
                  <a:pt x="43" y="473"/>
                </a:lnTo>
                <a:lnTo>
                  <a:pt x="42" y="473"/>
                </a:lnTo>
                <a:lnTo>
                  <a:pt x="40" y="472"/>
                </a:lnTo>
                <a:lnTo>
                  <a:pt x="39" y="472"/>
                </a:lnTo>
                <a:lnTo>
                  <a:pt x="39" y="472"/>
                </a:lnTo>
                <a:lnTo>
                  <a:pt x="38" y="472"/>
                </a:lnTo>
                <a:lnTo>
                  <a:pt x="38" y="471"/>
                </a:lnTo>
                <a:lnTo>
                  <a:pt x="38" y="471"/>
                </a:lnTo>
                <a:lnTo>
                  <a:pt x="37" y="471"/>
                </a:lnTo>
                <a:lnTo>
                  <a:pt x="37" y="470"/>
                </a:lnTo>
                <a:lnTo>
                  <a:pt x="37" y="469"/>
                </a:lnTo>
                <a:lnTo>
                  <a:pt x="38" y="468"/>
                </a:lnTo>
                <a:lnTo>
                  <a:pt x="39" y="465"/>
                </a:lnTo>
                <a:lnTo>
                  <a:pt x="39" y="464"/>
                </a:lnTo>
                <a:lnTo>
                  <a:pt x="39" y="462"/>
                </a:lnTo>
                <a:lnTo>
                  <a:pt x="39" y="461"/>
                </a:lnTo>
                <a:lnTo>
                  <a:pt x="39" y="460"/>
                </a:lnTo>
                <a:lnTo>
                  <a:pt x="39" y="459"/>
                </a:lnTo>
                <a:lnTo>
                  <a:pt x="37" y="455"/>
                </a:lnTo>
                <a:lnTo>
                  <a:pt x="37" y="454"/>
                </a:lnTo>
                <a:lnTo>
                  <a:pt x="37" y="453"/>
                </a:lnTo>
                <a:lnTo>
                  <a:pt x="36" y="449"/>
                </a:lnTo>
                <a:lnTo>
                  <a:pt x="36" y="448"/>
                </a:lnTo>
                <a:lnTo>
                  <a:pt x="36" y="447"/>
                </a:lnTo>
                <a:lnTo>
                  <a:pt x="35" y="446"/>
                </a:lnTo>
                <a:lnTo>
                  <a:pt x="34" y="444"/>
                </a:lnTo>
                <a:lnTo>
                  <a:pt x="33" y="443"/>
                </a:lnTo>
                <a:lnTo>
                  <a:pt x="30" y="440"/>
                </a:lnTo>
                <a:lnTo>
                  <a:pt x="27" y="437"/>
                </a:lnTo>
                <a:lnTo>
                  <a:pt x="25" y="434"/>
                </a:lnTo>
                <a:lnTo>
                  <a:pt x="24" y="432"/>
                </a:lnTo>
                <a:lnTo>
                  <a:pt x="23" y="431"/>
                </a:lnTo>
                <a:lnTo>
                  <a:pt x="21" y="428"/>
                </a:lnTo>
                <a:lnTo>
                  <a:pt x="20" y="425"/>
                </a:lnTo>
                <a:lnTo>
                  <a:pt x="19" y="423"/>
                </a:lnTo>
                <a:lnTo>
                  <a:pt x="18" y="419"/>
                </a:lnTo>
                <a:lnTo>
                  <a:pt x="17" y="417"/>
                </a:lnTo>
                <a:lnTo>
                  <a:pt x="17" y="416"/>
                </a:lnTo>
                <a:lnTo>
                  <a:pt x="16" y="415"/>
                </a:lnTo>
                <a:lnTo>
                  <a:pt x="15" y="413"/>
                </a:lnTo>
                <a:lnTo>
                  <a:pt x="12" y="408"/>
                </a:lnTo>
                <a:lnTo>
                  <a:pt x="11" y="407"/>
                </a:lnTo>
                <a:lnTo>
                  <a:pt x="11" y="405"/>
                </a:lnTo>
                <a:lnTo>
                  <a:pt x="10" y="404"/>
                </a:lnTo>
                <a:lnTo>
                  <a:pt x="10" y="402"/>
                </a:lnTo>
                <a:lnTo>
                  <a:pt x="10" y="401"/>
                </a:lnTo>
                <a:lnTo>
                  <a:pt x="10" y="398"/>
                </a:lnTo>
                <a:lnTo>
                  <a:pt x="10" y="397"/>
                </a:lnTo>
                <a:lnTo>
                  <a:pt x="10" y="396"/>
                </a:lnTo>
                <a:lnTo>
                  <a:pt x="10" y="394"/>
                </a:lnTo>
                <a:lnTo>
                  <a:pt x="11" y="393"/>
                </a:lnTo>
                <a:lnTo>
                  <a:pt x="11" y="391"/>
                </a:lnTo>
                <a:lnTo>
                  <a:pt x="11" y="390"/>
                </a:lnTo>
                <a:lnTo>
                  <a:pt x="12" y="389"/>
                </a:lnTo>
                <a:lnTo>
                  <a:pt x="12" y="387"/>
                </a:lnTo>
                <a:lnTo>
                  <a:pt x="14" y="386"/>
                </a:lnTo>
                <a:lnTo>
                  <a:pt x="16" y="382"/>
                </a:lnTo>
                <a:lnTo>
                  <a:pt x="17" y="381"/>
                </a:lnTo>
                <a:lnTo>
                  <a:pt x="17" y="380"/>
                </a:lnTo>
                <a:lnTo>
                  <a:pt x="18" y="379"/>
                </a:lnTo>
                <a:lnTo>
                  <a:pt x="18" y="378"/>
                </a:lnTo>
                <a:lnTo>
                  <a:pt x="18" y="376"/>
                </a:lnTo>
                <a:lnTo>
                  <a:pt x="18" y="375"/>
                </a:lnTo>
                <a:lnTo>
                  <a:pt x="18" y="373"/>
                </a:lnTo>
                <a:lnTo>
                  <a:pt x="17" y="368"/>
                </a:lnTo>
                <a:lnTo>
                  <a:pt x="17" y="366"/>
                </a:lnTo>
                <a:lnTo>
                  <a:pt x="16" y="364"/>
                </a:lnTo>
                <a:lnTo>
                  <a:pt x="16" y="360"/>
                </a:lnTo>
                <a:lnTo>
                  <a:pt x="16" y="354"/>
                </a:lnTo>
                <a:lnTo>
                  <a:pt x="15" y="352"/>
                </a:lnTo>
                <a:lnTo>
                  <a:pt x="15" y="350"/>
                </a:lnTo>
                <a:lnTo>
                  <a:pt x="14" y="348"/>
                </a:lnTo>
                <a:lnTo>
                  <a:pt x="12" y="342"/>
                </a:lnTo>
                <a:lnTo>
                  <a:pt x="9" y="335"/>
                </a:lnTo>
                <a:lnTo>
                  <a:pt x="8" y="331"/>
                </a:lnTo>
                <a:lnTo>
                  <a:pt x="7" y="329"/>
                </a:lnTo>
                <a:lnTo>
                  <a:pt x="7" y="326"/>
                </a:lnTo>
                <a:lnTo>
                  <a:pt x="5" y="319"/>
                </a:lnTo>
                <a:lnTo>
                  <a:pt x="4" y="316"/>
                </a:lnTo>
                <a:lnTo>
                  <a:pt x="3" y="312"/>
                </a:lnTo>
                <a:lnTo>
                  <a:pt x="1" y="307"/>
                </a:lnTo>
                <a:lnTo>
                  <a:pt x="1" y="305"/>
                </a:lnTo>
                <a:lnTo>
                  <a:pt x="0" y="303"/>
                </a:lnTo>
                <a:lnTo>
                  <a:pt x="0" y="302"/>
                </a:lnTo>
                <a:lnTo>
                  <a:pt x="0" y="301"/>
                </a:lnTo>
                <a:lnTo>
                  <a:pt x="0" y="300"/>
                </a:lnTo>
                <a:lnTo>
                  <a:pt x="1" y="300"/>
                </a:lnTo>
                <a:lnTo>
                  <a:pt x="1" y="299"/>
                </a:lnTo>
                <a:lnTo>
                  <a:pt x="1" y="299"/>
                </a:lnTo>
                <a:lnTo>
                  <a:pt x="2" y="298"/>
                </a:lnTo>
                <a:lnTo>
                  <a:pt x="2" y="298"/>
                </a:lnTo>
                <a:lnTo>
                  <a:pt x="3" y="297"/>
                </a:lnTo>
                <a:lnTo>
                  <a:pt x="4" y="297"/>
                </a:lnTo>
                <a:lnTo>
                  <a:pt x="5" y="296"/>
                </a:lnTo>
                <a:lnTo>
                  <a:pt x="7" y="296"/>
                </a:lnTo>
                <a:lnTo>
                  <a:pt x="10" y="296"/>
                </a:lnTo>
                <a:lnTo>
                  <a:pt x="12" y="295"/>
                </a:lnTo>
                <a:lnTo>
                  <a:pt x="13" y="295"/>
                </a:lnTo>
                <a:lnTo>
                  <a:pt x="14" y="294"/>
                </a:lnTo>
                <a:lnTo>
                  <a:pt x="15" y="294"/>
                </a:lnTo>
                <a:lnTo>
                  <a:pt x="15" y="293"/>
                </a:lnTo>
                <a:lnTo>
                  <a:pt x="17" y="292"/>
                </a:lnTo>
                <a:lnTo>
                  <a:pt x="18" y="290"/>
                </a:lnTo>
                <a:lnTo>
                  <a:pt x="19" y="289"/>
                </a:lnTo>
                <a:lnTo>
                  <a:pt x="20" y="287"/>
                </a:lnTo>
                <a:lnTo>
                  <a:pt x="21" y="286"/>
                </a:lnTo>
                <a:lnTo>
                  <a:pt x="25" y="283"/>
                </a:lnTo>
                <a:lnTo>
                  <a:pt x="26" y="281"/>
                </a:lnTo>
                <a:lnTo>
                  <a:pt x="31" y="278"/>
                </a:lnTo>
                <a:lnTo>
                  <a:pt x="32" y="276"/>
                </a:lnTo>
                <a:lnTo>
                  <a:pt x="33" y="275"/>
                </a:lnTo>
                <a:lnTo>
                  <a:pt x="34" y="274"/>
                </a:lnTo>
                <a:lnTo>
                  <a:pt x="35" y="273"/>
                </a:lnTo>
                <a:lnTo>
                  <a:pt x="35" y="272"/>
                </a:lnTo>
                <a:lnTo>
                  <a:pt x="36" y="271"/>
                </a:lnTo>
                <a:lnTo>
                  <a:pt x="37" y="269"/>
                </a:lnTo>
                <a:lnTo>
                  <a:pt x="37" y="267"/>
                </a:lnTo>
                <a:lnTo>
                  <a:pt x="37" y="266"/>
                </a:lnTo>
                <a:lnTo>
                  <a:pt x="37" y="265"/>
                </a:lnTo>
                <a:lnTo>
                  <a:pt x="37" y="263"/>
                </a:lnTo>
                <a:lnTo>
                  <a:pt x="37" y="258"/>
                </a:lnTo>
                <a:lnTo>
                  <a:pt x="36" y="256"/>
                </a:lnTo>
                <a:lnTo>
                  <a:pt x="36" y="253"/>
                </a:lnTo>
                <a:lnTo>
                  <a:pt x="36" y="252"/>
                </a:lnTo>
                <a:lnTo>
                  <a:pt x="35" y="250"/>
                </a:lnTo>
                <a:lnTo>
                  <a:pt x="36" y="249"/>
                </a:lnTo>
                <a:lnTo>
                  <a:pt x="36" y="248"/>
                </a:lnTo>
                <a:lnTo>
                  <a:pt x="36" y="247"/>
                </a:lnTo>
                <a:lnTo>
                  <a:pt x="36" y="245"/>
                </a:lnTo>
                <a:lnTo>
                  <a:pt x="38" y="241"/>
                </a:lnTo>
                <a:lnTo>
                  <a:pt x="38" y="240"/>
                </a:lnTo>
                <a:lnTo>
                  <a:pt x="38" y="239"/>
                </a:lnTo>
                <a:lnTo>
                  <a:pt x="38" y="237"/>
                </a:lnTo>
                <a:lnTo>
                  <a:pt x="38" y="236"/>
                </a:lnTo>
                <a:lnTo>
                  <a:pt x="37" y="231"/>
                </a:lnTo>
                <a:lnTo>
                  <a:pt x="37" y="229"/>
                </a:lnTo>
                <a:lnTo>
                  <a:pt x="37" y="227"/>
                </a:lnTo>
                <a:lnTo>
                  <a:pt x="37" y="226"/>
                </a:lnTo>
                <a:lnTo>
                  <a:pt x="38" y="225"/>
                </a:lnTo>
                <a:lnTo>
                  <a:pt x="38" y="224"/>
                </a:lnTo>
                <a:lnTo>
                  <a:pt x="38" y="223"/>
                </a:lnTo>
                <a:lnTo>
                  <a:pt x="40" y="220"/>
                </a:lnTo>
                <a:lnTo>
                  <a:pt x="41" y="219"/>
                </a:lnTo>
                <a:lnTo>
                  <a:pt x="43" y="214"/>
                </a:lnTo>
                <a:lnTo>
                  <a:pt x="44" y="210"/>
                </a:lnTo>
                <a:lnTo>
                  <a:pt x="45" y="208"/>
                </a:lnTo>
                <a:lnTo>
                  <a:pt x="47" y="203"/>
                </a:lnTo>
                <a:lnTo>
                  <a:pt x="51" y="192"/>
                </a:lnTo>
                <a:lnTo>
                  <a:pt x="52" y="187"/>
                </a:lnTo>
                <a:lnTo>
                  <a:pt x="55" y="181"/>
                </a:lnTo>
                <a:lnTo>
                  <a:pt x="55" y="179"/>
                </a:lnTo>
                <a:lnTo>
                  <a:pt x="56" y="177"/>
                </a:lnTo>
                <a:lnTo>
                  <a:pt x="56" y="175"/>
                </a:lnTo>
                <a:lnTo>
                  <a:pt x="57" y="173"/>
                </a:lnTo>
                <a:lnTo>
                  <a:pt x="57" y="171"/>
                </a:lnTo>
                <a:lnTo>
                  <a:pt x="57" y="169"/>
                </a:lnTo>
                <a:lnTo>
                  <a:pt x="57" y="167"/>
                </a:lnTo>
                <a:lnTo>
                  <a:pt x="57" y="165"/>
                </a:lnTo>
                <a:lnTo>
                  <a:pt x="57" y="165"/>
                </a:lnTo>
                <a:lnTo>
                  <a:pt x="57" y="165"/>
                </a:lnTo>
                <a:lnTo>
                  <a:pt x="58" y="165"/>
                </a:lnTo>
                <a:lnTo>
                  <a:pt x="59" y="164"/>
                </a:lnTo>
                <a:lnTo>
                  <a:pt x="60" y="163"/>
                </a:lnTo>
                <a:lnTo>
                  <a:pt x="60" y="163"/>
                </a:lnTo>
                <a:lnTo>
                  <a:pt x="61" y="162"/>
                </a:lnTo>
                <a:lnTo>
                  <a:pt x="65" y="157"/>
                </a:lnTo>
                <a:lnTo>
                  <a:pt x="66" y="156"/>
                </a:lnTo>
                <a:lnTo>
                  <a:pt x="67" y="155"/>
                </a:lnTo>
                <a:lnTo>
                  <a:pt x="69" y="154"/>
                </a:lnTo>
                <a:lnTo>
                  <a:pt x="71" y="152"/>
                </a:lnTo>
                <a:lnTo>
                  <a:pt x="72" y="151"/>
                </a:lnTo>
                <a:lnTo>
                  <a:pt x="74" y="150"/>
                </a:lnTo>
                <a:lnTo>
                  <a:pt x="75" y="150"/>
                </a:lnTo>
                <a:lnTo>
                  <a:pt x="76" y="149"/>
                </a:lnTo>
                <a:lnTo>
                  <a:pt x="78" y="149"/>
                </a:lnTo>
                <a:lnTo>
                  <a:pt x="79" y="148"/>
                </a:lnTo>
                <a:lnTo>
                  <a:pt x="81" y="148"/>
                </a:lnTo>
                <a:lnTo>
                  <a:pt x="86" y="147"/>
                </a:lnTo>
                <a:lnTo>
                  <a:pt x="88" y="147"/>
                </a:lnTo>
                <a:lnTo>
                  <a:pt x="91" y="146"/>
                </a:lnTo>
                <a:lnTo>
                  <a:pt x="92" y="146"/>
                </a:lnTo>
                <a:lnTo>
                  <a:pt x="94" y="145"/>
                </a:lnTo>
                <a:lnTo>
                  <a:pt x="95" y="144"/>
                </a:lnTo>
                <a:lnTo>
                  <a:pt x="97" y="143"/>
                </a:lnTo>
                <a:lnTo>
                  <a:pt x="99" y="141"/>
                </a:lnTo>
                <a:lnTo>
                  <a:pt x="100" y="140"/>
                </a:lnTo>
                <a:lnTo>
                  <a:pt x="101" y="140"/>
                </a:lnTo>
                <a:lnTo>
                  <a:pt x="102" y="139"/>
                </a:lnTo>
                <a:lnTo>
                  <a:pt x="102" y="139"/>
                </a:lnTo>
                <a:lnTo>
                  <a:pt x="103" y="139"/>
                </a:lnTo>
                <a:lnTo>
                  <a:pt x="104" y="139"/>
                </a:lnTo>
                <a:lnTo>
                  <a:pt x="105" y="139"/>
                </a:lnTo>
                <a:lnTo>
                  <a:pt x="106" y="140"/>
                </a:lnTo>
                <a:lnTo>
                  <a:pt x="107" y="141"/>
                </a:lnTo>
                <a:lnTo>
                  <a:pt x="111" y="145"/>
                </a:lnTo>
                <a:lnTo>
                  <a:pt x="113" y="146"/>
                </a:lnTo>
                <a:lnTo>
                  <a:pt x="113" y="147"/>
                </a:lnTo>
                <a:lnTo>
                  <a:pt x="114" y="147"/>
                </a:lnTo>
                <a:lnTo>
                  <a:pt x="115" y="147"/>
                </a:lnTo>
                <a:lnTo>
                  <a:pt x="116" y="148"/>
                </a:lnTo>
                <a:lnTo>
                  <a:pt x="117" y="148"/>
                </a:lnTo>
                <a:lnTo>
                  <a:pt x="118" y="147"/>
                </a:lnTo>
                <a:lnTo>
                  <a:pt x="119" y="147"/>
                </a:lnTo>
                <a:lnTo>
                  <a:pt x="119" y="146"/>
                </a:lnTo>
                <a:lnTo>
                  <a:pt x="120" y="145"/>
                </a:lnTo>
                <a:lnTo>
                  <a:pt x="121" y="144"/>
                </a:lnTo>
                <a:lnTo>
                  <a:pt x="121" y="143"/>
                </a:lnTo>
                <a:lnTo>
                  <a:pt x="122" y="142"/>
                </a:lnTo>
                <a:lnTo>
                  <a:pt x="122" y="141"/>
                </a:lnTo>
                <a:lnTo>
                  <a:pt x="121" y="139"/>
                </a:lnTo>
                <a:lnTo>
                  <a:pt x="121" y="138"/>
                </a:lnTo>
                <a:lnTo>
                  <a:pt x="120" y="134"/>
                </a:lnTo>
                <a:lnTo>
                  <a:pt x="119" y="132"/>
                </a:lnTo>
                <a:lnTo>
                  <a:pt x="119" y="129"/>
                </a:lnTo>
                <a:lnTo>
                  <a:pt x="119" y="127"/>
                </a:lnTo>
                <a:lnTo>
                  <a:pt x="118" y="126"/>
                </a:lnTo>
                <a:lnTo>
                  <a:pt x="119" y="124"/>
                </a:lnTo>
                <a:lnTo>
                  <a:pt x="119" y="119"/>
                </a:lnTo>
                <a:lnTo>
                  <a:pt x="119" y="116"/>
                </a:lnTo>
                <a:lnTo>
                  <a:pt x="120" y="114"/>
                </a:lnTo>
                <a:lnTo>
                  <a:pt x="119" y="111"/>
                </a:lnTo>
                <a:lnTo>
                  <a:pt x="119" y="109"/>
                </a:lnTo>
                <a:lnTo>
                  <a:pt x="118" y="107"/>
                </a:lnTo>
                <a:lnTo>
                  <a:pt x="118" y="105"/>
                </a:lnTo>
                <a:lnTo>
                  <a:pt x="117" y="103"/>
                </a:lnTo>
                <a:lnTo>
                  <a:pt x="115" y="101"/>
                </a:lnTo>
                <a:lnTo>
                  <a:pt x="114" y="99"/>
                </a:lnTo>
                <a:lnTo>
                  <a:pt x="112" y="98"/>
                </a:lnTo>
                <a:lnTo>
                  <a:pt x="111" y="97"/>
                </a:lnTo>
                <a:lnTo>
                  <a:pt x="110" y="96"/>
                </a:lnTo>
                <a:lnTo>
                  <a:pt x="108" y="94"/>
                </a:lnTo>
                <a:lnTo>
                  <a:pt x="100" y="90"/>
                </a:lnTo>
                <a:lnTo>
                  <a:pt x="98" y="89"/>
                </a:lnTo>
                <a:lnTo>
                  <a:pt x="95" y="88"/>
                </a:lnTo>
                <a:lnTo>
                  <a:pt x="94" y="87"/>
                </a:lnTo>
                <a:lnTo>
                  <a:pt x="92" y="86"/>
                </a:lnTo>
                <a:lnTo>
                  <a:pt x="91" y="85"/>
                </a:lnTo>
                <a:lnTo>
                  <a:pt x="90" y="84"/>
                </a:lnTo>
                <a:lnTo>
                  <a:pt x="89" y="83"/>
                </a:lnTo>
                <a:lnTo>
                  <a:pt x="88" y="82"/>
                </a:lnTo>
                <a:lnTo>
                  <a:pt x="88" y="80"/>
                </a:lnTo>
                <a:lnTo>
                  <a:pt x="87" y="79"/>
                </a:lnTo>
                <a:lnTo>
                  <a:pt x="86" y="77"/>
                </a:lnTo>
                <a:lnTo>
                  <a:pt x="84" y="70"/>
                </a:lnTo>
                <a:lnTo>
                  <a:pt x="80" y="64"/>
                </a:lnTo>
                <a:lnTo>
                  <a:pt x="79" y="60"/>
                </a:lnTo>
                <a:lnTo>
                  <a:pt x="78" y="57"/>
                </a:lnTo>
                <a:lnTo>
                  <a:pt x="76" y="52"/>
                </a:lnTo>
                <a:lnTo>
                  <a:pt x="75" y="48"/>
                </a:lnTo>
                <a:lnTo>
                  <a:pt x="74" y="46"/>
                </a:lnTo>
                <a:lnTo>
                  <a:pt x="73" y="44"/>
                </a:lnTo>
                <a:lnTo>
                  <a:pt x="72" y="43"/>
                </a:lnTo>
                <a:lnTo>
                  <a:pt x="72" y="42"/>
                </a:lnTo>
                <a:lnTo>
                  <a:pt x="71" y="41"/>
                </a:lnTo>
                <a:lnTo>
                  <a:pt x="70" y="40"/>
                </a:lnTo>
                <a:lnTo>
                  <a:pt x="69" y="39"/>
                </a:lnTo>
                <a:lnTo>
                  <a:pt x="65" y="36"/>
                </a:lnTo>
                <a:lnTo>
                  <a:pt x="61" y="32"/>
                </a:lnTo>
                <a:lnTo>
                  <a:pt x="59" y="31"/>
                </a:lnTo>
                <a:lnTo>
                  <a:pt x="58" y="30"/>
                </a:lnTo>
                <a:lnTo>
                  <a:pt x="58" y="29"/>
                </a:lnTo>
                <a:lnTo>
                  <a:pt x="57" y="28"/>
                </a:lnTo>
                <a:lnTo>
                  <a:pt x="56" y="27"/>
                </a:lnTo>
                <a:lnTo>
                  <a:pt x="56" y="26"/>
                </a:lnTo>
                <a:lnTo>
                  <a:pt x="55" y="25"/>
                </a:lnTo>
                <a:lnTo>
                  <a:pt x="55" y="24"/>
                </a:lnTo>
                <a:lnTo>
                  <a:pt x="55" y="23"/>
                </a:lnTo>
                <a:lnTo>
                  <a:pt x="55" y="22"/>
                </a:lnTo>
                <a:lnTo>
                  <a:pt x="55" y="21"/>
                </a:lnTo>
                <a:lnTo>
                  <a:pt x="56" y="19"/>
                </a:lnTo>
                <a:lnTo>
                  <a:pt x="56" y="17"/>
                </a:lnTo>
                <a:lnTo>
                  <a:pt x="57" y="15"/>
                </a:lnTo>
                <a:lnTo>
                  <a:pt x="58" y="13"/>
                </a:lnTo>
                <a:lnTo>
                  <a:pt x="60" y="11"/>
                </a:lnTo>
                <a:lnTo>
                  <a:pt x="61" y="9"/>
                </a:lnTo>
                <a:lnTo>
                  <a:pt x="63" y="7"/>
                </a:lnTo>
                <a:lnTo>
                  <a:pt x="64" y="5"/>
                </a:lnTo>
                <a:lnTo>
                  <a:pt x="65" y="4"/>
                </a:lnTo>
                <a:lnTo>
                  <a:pt x="67" y="3"/>
                </a:lnTo>
                <a:lnTo>
                  <a:pt x="69" y="1"/>
                </a:lnTo>
                <a:lnTo>
                  <a:pt x="70" y="1"/>
                </a:lnTo>
                <a:lnTo>
                  <a:pt x="71" y="0"/>
                </a:lnTo>
                <a:lnTo>
                  <a:pt x="72" y="0"/>
                </a:lnTo>
                <a:lnTo>
                  <a:pt x="72" y="0"/>
                </a:lnTo>
                <a:lnTo>
                  <a:pt x="72" y="1"/>
                </a:lnTo>
                <a:lnTo>
                  <a:pt x="74" y="2"/>
                </a:lnTo>
                <a:lnTo>
                  <a:pt x="76" y="4"/>
                </a:lnTo>
                <a:lnTo>
                  <a:pt x="79" y="5"/>
                </a:lnTo>
                <a:lnTo>
                  <a:pt x="83" y="7"/>
                </a:lnTo>
                <a:lnTo>
                  <a:pt x="89" y="11"/>
                </a:lnTo>
                <a:lnTo>
                  <a:pt x="92" y="13"/>
                </a:lnTo>
                <a:lnTo>
                  <a:pt x="96" y="15"/>
                </a:lnTo>
                <a:lnTo>
                  <a:pt x="97" y="15"/>
                </a:lnTo>
                <a:lnTo>
                  <a:pt x="98" y="16"/>
                </a:lnTo>
                <a:lnTo>
                  <a:pt x="100" y="16"/>
                </a:lnTo>
                <a:lnTo>
                  <a:pt x="102" y="16"/>
                </a:lnTo>
                <a:lnTo>
                  <a:pt x="104" y="16"/>
                </a:lnTo>
                <a:lnTo>
                  <a:pt x="107" y="16"/>
                </a:lnTo>
                <a:lnTo>
                  <a:pt x="109" y="16"/>
                </a:lnTo>
                <a:lnTo>
                  <a:pt x="111" y="16"/>
                </a:lnTo>
                <a:lnTo>
                  <a:pt x="113" y="17"/>
                </a:lnTo>
                <a:lnTo>
                  <a:pt x="118" y="18"/>
                </a:lnTo>
                <a:lnTo>
                  <a:pt x="120" y="19"/>
                </a:lnTo>
                <a:lnTo>
                  <a:pt x="122" y="20"/>
                </a:lnTo>
                <a:lnTo>
                  <a:pt x="130" y="23"/>
                </a:lnTo>
                <a:lnTo>
                  <a:pt x="133" y="24"/>
                </a:lnTo>
                <a:lnTo>
                  <a:pt x="135" y="25"/>
                </a:lnTo>
                <a:lnTo>
                  <a:pt x="138" y="26"/>
                </a:lnTo>
                <a:lnTo>
                  <a:pt x="142" y="27"/>
                </a:lnTo>
                <a:lnTo>
                  <a:pt x="144" y="27"/>
                </a:lnTo>
                <a:lnTo>
                  <a:pt x="149" y="28"/>
                </a:lnTo>
                <a:lnTo>
                  <a:pt x="151" y="28"/>
                </a:lnTo>
                <a:lnTo>
                  <a:pt x="152" y="28"/>
                </a:lnTo>
                <a:lnTo>
                  <a:pt x="154" y="29"/>
                </a:lnTo>
                <a:lnTo>
                  <a:pt x="155" y="30"/>
                </a:lnTo>
                <a:lnTo>
                  <a:pt x="157" y="31"/>
                </a:lnTo>
                <a:lnTo>
                  <a:pt x="159" y="32"/>
                </a:lnTo>
                <a:lnTo>
                  <a:pt x="160" y="33"/>
                </a:lnTo>
                <a:lnTo>
                  <a:pt x="167" y="37"/>
                </a:lnTo>
                <a:lnTo>
                  <a:pt x="169" y="38"/>
                </a:lnTo>
                <a:lnTo>
                  <a:pt x="170" y="38"/>
                </a:lnTo>
                <a:lnTo>
                  <a:pt x="172" y="39"/>
                </a:lnTo>
                <a:lnTo>
                  <a:pt x="174" y="39"/>
                </a:lnTo>
                <a:lnTo>
                  <a:pt x="175" y="39"/>
                </a:lnTo>
                <a:lnTo>
                  <a:pt x="177" y="40"/>
                </a:lnTo>
                <a:lnTo>
                  <a:pt x="179" y="40"/>
                </a:lnTo>
                <a:lnTo>
                  <a:pt x="185" y="39"/>
                </a:lnTo>
                <a:lnTo>
                  <a:pt x="187" y="39"/>
                </a:lnTo>
                <a:lnTo>
                  <a:pt x="188" y="39"/>
                </a:lnTo>
                <a:lnTo>
                  <a:pt x="189" y="39"/>
                </a:lnTo>
                <a:lnTo>
                  <a:pt x="191" y="40"/>
                </a:lnTo>
                <a:lnTo>
                  <a:pt x="191" y="40"/>
                </a:lnTo>
                <a:lnTo>
                  <a:pt x="192" y="40"/>
                </a:lnTo>
                <a:lnTo>
                  <a:pt x="193" y="41"/>
                </a:lnTo>
                <a:lnTo>
                  <a:pt x="193" y="42"/>
                </a:lnTo>
                <a:lnTo>
                  <a:pt x="194" y="42"/>
                </a:lnTo>
                <a:lnTo>
                  <a:pt x="195" y="44"/>
                </a:lnTo>
                <a:lnTo>
                  <a:pt x="197" y="50"/>
                </a:lnTo>
                <a:lnTo>
                  <a:pt x="198" y="52"/>
                </a:lnTo>
                <a:lnTo>
                  <a:pt x="200" y="54"/>
                </a:lnTo>
                <a:lnTo>
                  <a:pt x="201" y="57"/>
                </a:lnTo>
                <a:lnTo>
                  <a:pt x="203" y="59"/>
                </a:lnTo>
                <a:lnTo>
                  <a:pt x="205" y="61"/>
                </a:lnTo>
                <a:lnTo>
                  <a:pt x="206" y="63"/>
                </a:lnTo>
                <a:lnTo>
                  <a:pt x="207" y="64"/>
                </a:lnTo>
                <a:lnTo>
                  <a:pt x="209" y="66"/>
                </a:lnTo>
                <a:lnTo>
                  <a:pt x="211" y="67"/>
                </a:lnTo>
                <a:lnTo>
                  <a:pt x="213" y="69"/>
                </a:lnTo>
                <a:lnTo>
                  <a:pt x="216" y="71"/>
                </a:lnTo>
                <a:lnTo>
                  <a:pt x="217" y="72"/>
                </a:lnTo>
                <a:lnTo>
                  <a:pt x="219" y="73"/>
                </a:lnTo>
                <a:lnTo>
                  <a:pt x="221" y="74"/>
                </a:lnTo>
                <a:lnTo>
                  <a:pt x="223" y="76"/>
                </a:lnTo>
                <a:lnTo>
                  <a:pt x="226" y="77"/>
                </a:lnTo>
                <a:lnTo>
                  <a:pt x="227" y="77"/>
                </a:lnTo>
                <a:lnTo>
                  <a:pt x="229" y="78"/>
                </a:lnTo>
                <a:lnTo>
                  <a:pt x="230" y="78"/>
                </a:lnTo>
                <a:lnTo>
                  <a:pt x="232" y="79"/>
                </a:lnTo>
                <a:lnTo>
                  <a:pt x="233" y="79"/>
                </a:lnTo>
                <a:lnTo>
                  <a:pt x="235" y="79"/>
                </a:lnTo>
                <a:lnTo>
                  <a:pt x="236" y="79"/>
                </a:lnTo>
                <a:lnTo>
                  <a:pt x="238" y="79"/>
                </a:lnTo>
                <a:close/>
              </a:path>
            </a:pathLst>
          </a:custGeom>
          <a:solidFill>
            <a:srgbClr val="A2A2A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447" name="Freeform 288">
            <a:extLst>
              <a:ext uri="{FF2B5EF4-FFF2-40B4-BE49-F238E27FC236}">
                <a16:creationId xmlns:a16="http://schemas.microsoft.com/office/drawing/2014/main" id="{74BFFC7E-28B5-4044-9139-513A05C9E4B0}"/>
              </a:ext>
            </a:extLst>
          </p:cNvPr>
          <p:cNvSpPr>
            <a:spLocks/>
          </p:cNvSpPr>
          <p:nvPr/>
        </p:nvSpPr>
        <p:spPr bwMode="auto">
          <a:xfrm>
            <a:off x="9405471" y="1974399"/>
            <a:ext cx="483028" cy="703142"/>
          </a:xfrm>
          <a:custGeom>
            <a:avLst/>
            <a:gdLst>
              <a:gd name="T0" fmla="*/ 215 w 474"/>
              <a:gd name="T1" fmla="*/ 10 h 690"/>
              <a:gd name="T2" fmla="*/ 220 w 474"/>
              <a:gd name="T3" fmla="*/ 35 h 690"/>
              <a:gd name="T4" fmla="*/ 242 w 474"/>
              <a:gd name="T5" fmla="*/ 32 h 690"/>
              <a:gd name="T6" fmla="*/ 249 w 474"/>
              <a:gd name="T7" fmla="*/ 66 h 690"/>
              <a:gd name="T8" fmla="*/ 231 w 474"/>
              <a:gd name="T9" fmla="*/ 71 h 690"/>
              <a:gd name="T10" fmla="*/ 202 w 474"/>
              <a:gd name="T11" fmla="*/ 94 h 690"/>
              <a:gd name="T12" fmla="*/ 174 w 474"/>
              <a:gd name="T13" fmla="*/ 135 h 690"/>
              <a:gd name="T14" fmla="*/ 168 w 474"/>
              <a:gd name="T15" fmla="*/ 178 h 690"/>
              <a:gd name="T16" fmla="*/ 145 w 474"/>
              <a:gd name="T17" fmla="*/ 223 h 690"/>
              <a:gd name="T18" fmla="*/ 159 w 474"/>
              <a:gd name="T19" fmla="*/ 245 h 690"/>
              <a:gd name="T20" fmla="*/ 147 w 474"/>
              <a:gd name="T21" fmla="*/ 271 h 690"/>
              <a:gd name="T22" fmla="*/ 144 w 474"/>
              <a:gd name="T23" fmla="*/ 298 h 690"/>
              <a:gd name="T24" fmla="*/ 167 w 474"/>
              <a:gd name="T25" fmla="*/ 311 h 690"/>
              <a:gd name="T26" fmla="*/ 171 w 474"/>
              <a:gd name="T27" fmla="*/ 328 h 690"/>
              <a:gd name="T28" fmla="*/ 194 w 474"/>
              <a:gd name="T29" fmla="*/ 322 h 690"/>
              <a:gd name="T30" fmla="*/ 228 w 474"/>
              <a:gd name="T31" fmla="*/ 305 h 690"/>
              <a:gd name="T32" fmla="*/ 233 w 474"/>
              <a:gd name="T33" fmla="*/ 331 h 690"/>
              <a:gd name="T34" fmla="*/ 244 w 474"/>
              <a:gd name="T35" fmla="*/ 341 h 690"/>
              <a:gd name="T36" fmla="*/ 261 w 474"/>
              <a:gd name="T37" fmla="*/ 323 h 690"/>
              <a:gd name="T38" fmla="*/ 272 w 474"/>
              <a:gd name="T39" fmla="*/ 316 h 690"/>
              <a:gd name="T40" fmla="*/ 276 w 474"/>
              <a:gd name="T41" fmla="*/ 297 h 690"/>
              <a:gd name="T42" fmla="*/ 289 w 474"/>
              <a:gd name="T43" fmla="*/ 331 h 690"/>
              <a:gd name="T44" fmla="*/ 303 w 474"/>
              <a:gd name="T45" fmla="*/ 356 h 690"/>
              <a:gd name="T46" fmla="*/ 336 w 474"/>
              <a:gd name="T47" fmla="*/ 372 h 690"/>
              <a:gd name="T48" fmla="*/ 367 w 474"/>
              <a:gd name="T49" fmla="*/ 365 h 690"/>
              <a:gd name="T50" fmla="*/ 372 w 474"/>
              <a:gd name="T51" fmla="*/ 394 h 690"/>
              <a:gd name="T52" fmla="*/ 380 w 474"/>
              <a:gd name="T53" fmla="*/ 421 h 690"/>
              <a:gd name="T54" fmla="*/ 397 w 474"/>
              <a:gd name="T55" fmla="*/ 421 h 690"/>
              <a:gd name="T56" fmla="*/ 425 w 474"/>
              <a:gd name="T57" fmla="*/ 452 h 690"/>
              <a:gd name="T58" fmla="*/ 447 w 474"/>
              <a:gd name="T59" fmla="*/ 487 h 690"/>
              <a:gd name="T60" fmla="*/ 457 w 474"/>
              <a:gd name="T61" fmla="*/ 493 h 690"/>
              <a:gd name="T62" fmla="*/ 474 w 474"/>
              <a:gd name="T63" fmla="*/ 506 h 690"/>
              <a:gd name="T64" fmla="*/ 462 w 474"/>
              <a:gd name="T65" fmla="*/ 522 h 690"/>
              <a:gd name="T66" fmla="*/ 439 w 474"/>
              <a:gd name="T67" fmla="*/ 527 h 690"/>
              <a:gd name="T68" fmla="*/ 423 w 474"/>
              <a:gd name="T69" fmla="*/ 552 h 690"/>
              <a:gd name="T70" fmla="*/ 399 w 474"/>
              <a:gd name="T71" fmla="*/ 575 h 690"/>
              <a:gd name="T72" fmla="*/ 375 w 474"/>
              <a:gd name="T73" fmla="*/ 562 h 690"/>
              <a:gd name="T74" fmla="*/ 359 w 474"/>
              <a:gd name="T75" fmla="*/ 570 h 690"/>
              <a:gd name="T76" fmla="*/ 359 w 474"/>
              <a:gd name="T77" fmla="*/ 586 h 690"/>
              <a:gd name="T78" fmla="*/ 348 w 474"/>
              <a:gd name="T79" fmla="*/ 602 h 690"/>
              <a:gd name="T80" fmla="*/ 319 w 474"/>
              <a:gd name="T81" fmla="*/ 600 h 690"/>
              <a:gd name="T82" fmla="*/ 302 w 474"/>
              <a:gd name="T83" fmla="*/ 617 h 690"/>
              <a:gd name="T84" fmla="*/ 280 w 474"/>
              <a:gd name="T85" fmla="*/ 621 h 690"/>
              <a:gd name="T86" fmla="*/ 249 w 474"/>
              <a:gd name="T87" fmla="*/ 614 h 690"/>
              <a:gd name="T88" fmla="*/ 240 w 474"/>
              <a:gd name="T89" fmla="*/ 600 h 690"/>
              <a:gd name="T90" fmla="*/ 232 w 474"/>
              <a:gd name="T91" fmla="*/ 627 h 690"/>
              <a:gd name="T92" fmla="*/ 224 w 474"/>
              <a:gd name="T93" fmla="*/ 653 h 690"/>
              <a:gd name="T94" fmla="*/ 196 w 474"/>
              <a:gd name="T95" fmla="*/ 673 h 690"/>
              <a:gd name="T96" fmla="*/ 161 w 474"/>
              <a:gd name="T97" fmla="*/ 688 h 690"/>
              <a:gd name="T98" fmla="*/ 146 w 474"/>
              <a:gd name="T99" fmla="*/ 661 h 690"/>
              <a:gd name="T100" fmla="*/ 110 w 474"/>
              <a:gd name="T101" fmla="*/ 640 h 690"/>
              <a:gd name="T102" fmla="*/ 109 w 474"/>
              <a:gd name="T103" fmla="*/ 612 h 690"/>
              <a:gd name="T104" fmla="*/ 100 w 474"/>
              <a:gd name="T105" fmla="*/ 613 h 690"/>
              <a:gd name="T106" fmla="*/ 84 w 474"/>
              <a:gd name="T107" fmla="*/ 594 h 690"/>
              <a:gd name="T108" fmla="*/ 69 w 474"/>
              <a:gd name="T109" fmla="*/ 563 h 690"/>
              <a:gd name="T110" fmla="*/ 44 w 474"/>
              <a:gd name="T111" fmla="*/ 547 h 690"/>
              <a:gd name="T112" fmla="*/ 29 w 474"/>
              <a:gd name="T113" fmla="*/ 563 h 690"/>
              <a:gd name="T114" fmla="*/ 46 w 474"/>
              <a:gd name="T115" fmla="*/ 589 h 690"/>
              <a:gd name="T116" fmla="*/ 28 w 474"/>
              <a:gd name="T117" fmla="*/ 617 h 690"/>
              <a:gd name="T118" fmla="*/ 1 w 474"/>
              <a:gd name="T119" fmla="*/ 603 h 6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474" h="690">
                <a:moveTo>
                  <a:pt x="195" y="2"/>
                </a:moveTo>
                <a:lnTo>
                  <a:pt x="197" y="2"/>
                </a:lnTo>
                <a:lnTo>
                  <a:pt x="198" y="2"/>
                </a:lnTo>
                <a:lnTo>
                  <a:pt x="200" y="1"/>
                </a:lnTo>
                <a:lnTo>
                  <a:pt x="206" y="0"/>
                </a:lnTo>
                <a:lnTo>
                  <a:pt x="207" y="0"/>
                </a:lnTo>
                <a:lnTo>
                  <a:pt x="208" y="0"/>
                </a:lnTo>
                <a:lnTo>
                  <a:pt x="209" y="0"/>
                </a:lnTo>
                <a:lnTo>
                  <a:pt x="210" y="0"/>
                </a:lnTo>
                <a:lnTo>
                  <a:pt x="211" y="0"/>
                </a:lnTo>
                <a:lnTo>
                  <a:pt x="211" y="0"/>
                </a:lnTo>
                <a:lnTo>
                  <a:pt x="212" y="0"/>
                </a:lnTo>
                <a:lnTo>
                  <a:pt x="212" y="1"/>
                </a:lnTo>
                <a:lnTo>
                  <a:pt x="212" y="1"/>
                </a:lnTo>
                <a:lnTo>
                  <a:pt x="213" y="2"/>
                </a:lnTo>
                <a:lnTo>
                  <a:pt x="214" y="6"/>
                </a:lnTo>
                <a:lnTo>
                  <a:pt x="215" y="10"/>
                </a:lnTo>
                <a:lnTo>
                  <a:pt x="215" y="10"/>
                </a:lnTo>
                <a:lnTo>
                  <a:pt x="215" y="12"/>
                </a:lnTo>
                <a:lnTo>
                  <a:pt x="215" y="13"/>
                </a:lnTo>
                <a:lnTo>
                  <a:pt x="215" y="15"/>
                </a:lnTo>
                <a:lnTo>
                  <a:pt x="215" y="26"/>
                </a:lnTo>
                <a:lnTo>
                  <a:pt x="215" y="27"/>
                </a:lnTo>
                <a:lnTo>
                  <a:pt x="215" y="28"/>
                </a:lnTo>
                <a:lnTo>
                  <a:pt x="215" y="30"/>
                </a:lnTo>
                <a:lnTo>
                  <a:pt x="216" y="32"/>
                </a:lnTo>
                <a:lnTo>
                  <a:pt x="216" y="33"/>
                </a:lnTo>
                <a:lnTo>
                  <a:pt x="217" y="33"/>
                </a:lnTo>
                <a:lnTo>
                  <a:pt x="217" y="34"/>
                </a:lnTo>
                <a:lnTo>
                  <a:pt x="217" y="34"/>
                </a:lnTo>
                <a:lnTo>
                  <a:pt x="218" y="35"/>
                </a:lnTo>
                <a:lnTo>
                  <a:pt x="219" y="35"/>
                </a:lnTo>
                <a:lnTo>
                  <a:pt x="220" y="35"/>
                </a:lnTo>
                <a:lnTo>
                  <a:pt x="220" y="35"/>
                </a:lnTo>
                <a:lnTo>
                  <a:pt x="221" y="34"/>
                </a:lnTo>
                <a:lnTo>
                  <a:pt x="221" y="34"/>
                </a:lnTo>
                <a:lnTo>
                  <a:pt x="224" y="32"/>
                </a:lnTo>
                <a:lnTo>
                  <a:pt x="225" y="31"/>
                </a:lnTo>
                <a:lnTo>
                  <a:pt x="226" y="30"/>
                </a:lnTo>
                <a:lnTo>
                  <a:pt x="227" y="30"/>
                </a:lnTo>
                <a:lnTo>
                  <a:pt x="228" y="30"/>
                </a:lnTo>
                <a:lnTo>
                  <a:pt x="229" y="29"/>
                </a:lnTo>
                <a:lnTo>
                  <a:pt x="231" y="29"/>
                </a:lnTo>
                <a:lnTo>
                  <a:pt x="232" y="29"/>
                </a:lnTo>
                <a:lnTo>
                  <a:pt x="233" y="29"/>
                </a:lnTo>
                <a:lnTo>
                  <a:pt x="235" y="29"/>
                </a:lnTo>
                <a:lnTo>
                  <a:pt x="236" y="29"/>
                </a:lnTo>
                <a:lnTo>
                  <a:pt x="238" y="30"/>
                </a:lnTo>
                <a:lnTo>
                  <a:pt x="239" y="30"/>
                </a:lnTo>
                <a:lnTo>
                  <a:pt x="241" y="31"/>
                </a:lnTo>
                <a:lnTo>
                  <a:pt x="242" y="32"/>
                </a:lnTo>
                <a:lnTo>
                  <a:pt x="244" y="33"/>
                </a:lnTo>
                <a:lnTo>
                  <a:pt x="245" y="34"/>
                </a:lnTo>
                <a:lnTo>
                  <a:pt x="246" y="35"/>
                </a:lnTo>
                <a:lnTo>
                  <a:pt x="247" y="35"/>
                </a:lnTo>
                <a:lnTo>
                  <a:pt x="248" y="36"/>
                </a:lnTo>
                <a:lnTo>
                  <a:pt x="249" y="38"/>
                </a:lnTo>
                <a:lnTo>
                  <a:pt x="249" y="39"/>
                </a:lnTo>
                <a:lnTo>
                  <a:pt x="250" y="40"/>
                </a:lnTo>
                <a:lnTo>
                  <a:pt x="251" y="42"/>
                </a:lnTo>
                <a:lnTo>
                  <a:pt x="251" y="43"/>
                </a:lnTo>
                <a:lnTo>
                  <a:pt x="251" y="44"/>
                </a:lnTo>
                <a:lnTo>
                  <a:pt x="251" y="44"/>
                </a:lnTo>
                <a:lnTo>
                  <a:pt x="251" y="45"/>
                </a:lnTo>
                <a:lnTo>
                  <a:pt x="250" y="57"/>
                </a:lnTo>
                <a:lnTo>
                  <a:pt x="250" y="60"/>
                </a:lnTo>
                <a:lnTo>
                  <a:pt x="250" y="63"/>
                </a:lnTo>
                <a:lnTo>
                  <a:pt x="249" y="66"/>
                </a:lnTo>
                <a:lnTo>
                  <a:pt x="249" y="67"/>
                </a:lnTo>
                <a:lnTo>
                  <a:pt x="248" y="68"/>
                </a:lnTo>
                <a:lnTo>
                  <a:pt x="248" y="70"/>
                </a:lnTo>
                <a:lnTo>
                  <a:pt x="247" y="70"/>
                </a:lnTo>
                <a:lnTo>
                  <a:pt x="247" y="71"/>
                </a:lnTo>
                <a:lnTo>
                  <a:pt x="246" y="71"/>
                </a:lnTo>
                <a:lnTo>
                  <a:pt x="245" y="72"/>
                </a:lnTo>
                <a:lnTo>
                  <a:pt x="244" y="72"/>
                </a:lnTo>
                <a:lnTo>
                  <a:pt x="243" y="72"/>
                </a:lnTo>
                <a:lnTo>
                  <a:pt x="242" y="72"/>
                </a:lnTo>
                <a:lnTo>
                  <a:pt x="241" y="72"/>
                </a:lnTo>
                <a:lnTo>
                  <a:pt x="239" y="72"/>
                </a:lnTo>
                <a:lnTo>
                  <a:pt x="237" y="72"/>
                </a:lnTo>
                <a:lnTo>
                  <a:pt x="235" y="71"/>
                </a:lnTo>
                <a:lnTo>
                  <a:pt x="233" y="71"/>
                </a:lnTo>
                <a:lnTo>
                  <a:pt x="232" y="71"/>
                </a:lnTo>
                <a:lnTo>
                  <a:pt x="231" y="71"/>
                </a:lnTo>
                <a:lnTo>
                  <a:pt x="230" y="72"/>
                </a:lnTo>
                <a:lnTo>
                  <a:pt x="229" y="72"/>
                </a:lnTo>
                <a:lnTo>
                  <a:pt x="228" y="73"/>
                </a:lnTo>
                <a:lnTo>
                  <a:pt x="226" y="75"/>
                </a:lnTo>
                <a:lnTo>
                  <a:pt x="223" y="78"/>
                </a:lnTo>
                <a:lnTo>
                  <a:pt x="219" y="83"/>
                </a:lnTo>
                <a:lnTo>
                  <a:pt x="217" y="84"/>
                </a:lnTo>
                <a:lnTo>
                  <a:pt x="216" y="85"/>
                </a:lnTo>
                <a:lnTo>
                  <a:pt x="214" y="87"/>
                </a:lnTo>
                <a:lnTo>
                  <a:pt x="213" y="88"/>
                </a:lnTo>
                <a:lnTo>
                  <a:pt x="211" y="88"/>
                </a:lnTo>
                <a:lnTo>
                  <a:pt x="208" y="89"/>
                </a:lnTo>
                <a:lnTo>
                  <a:pt x="207" y="90"/>
                </a:lnTo>
                <a:lnTo>
                  <a:pt x="205" y="91"/>
                </a:lnTo>
                <a:lnTo>
                  <a:pt x="204" y="92"/>
                </a:lnTo>
                <a:lnTo>
                  <a:pt x="203" y="93"/>
                </a:lnTo>
                <a:lnTo>
                  <a:pt x="202" y="94"/>
                </a:lnTo>
                <a:lnTo>
                  <a:pt x="198" y="97"/>
                </a:lnTo>
                <a:lnTo>
                  <a:pt x="197" y="98"/>
                </a:lnTo>
                <a:lnTo>
                  <a:pt x="196" y="99"/>
                </a:lnTo>
                <a:lnTo>
                  <a:pt x="193" y="101"/>
                </a:lnTo>
                <a:lnTo>
                  <a:pt x="192" y="102"/>
                </a:lnTo>
                <a:lnTo>
                  <a:pt x="190" y="104"/>
                </a:lnTo>
                <a:lnTo>
                  <a:pt x="187" y="108"/>
                </a:lnTo>
                <a:lnTo>
                  <a:pt x="180" y="116"/>
                </a:lnTo>
                <a:lnTo>
                  <a:pt x="178" y="119"/>
                </a:lnTo>
                <a:lnTo>
                  <a:pt x="177" y="121"/>
                </a:lnTo>
                <a:lnTo>
                  <a:pt x="177" y="122"/>
                </a:lnTo>
                <a:lnTo>
                  <a:pt x="176" y="123"/>
                </a:lnTo>
                <a:lnTo>
                  <a:pt x="176" y="125"/>
                </a:lnTo>
                <a:lnTo>
                  <a:pt x="175" y="128"/>
                </a:lnTo>
                <a:lnTo>
                  <a:pt x="175" y="132"/>
                </a:lnTo>
                <a:lnTo>
                  <a:pt x="175" y="134"/>
                </a:lnTo>
                <a:lnTo>
                  <a:pt x="174" y="135"/>
                </a:lnTo>
                <a:lnTo>
                  <a:pt x="174" y="136"/>
                </a:lnTo>
                <a:lnTo>
                  <a:pt x="173" y="138"/>
                </a:lnTo>
                <a:lnTo>
                  <a:pt x="171" y="143"/>
                </a:lnTo>
                <a:lnTo>
                  <a:pt x="171" y="145"/>
                </a:lnTo>
                <a:lnTo>
                  <a:pt x="170" y="146"/>
                </a:lnTo>
                <a:lnTo>
                  <a:pt x="170" y="148"/>
                </a:lnTo>
                <a:lnTo>
                  <a:pt x="170" y="150"/>
                </a:lnTo>
                <a:lnTo>
                  <a:pt x="170" y="152"/>
                </a:lnTo>
                <a:lnTo>
                  <a:pt x="170" y="159"/>
                </a:lnTo>
                <a:lnTo>
                  <a:pt x="170" y="165"/>
                </a:lnTo>
                <a:lnTo>
                  <a:pt x="170" y="168"/>
                </a:lnTo>
                <a:lnTo>
                  <a:pt x="170" y="170"/>
                </a:lnTo>
                <a:lnTo>
                  <a:pt x="170" y="172"/>
                </a:lnTo>
                <a:lnTo>
                  <a:pt x="170" y="173"/>
                </a:lnTo>
                <a:lnTo>
                  <a:pt x="169" y="175"/>
                </a:lnTo>
                <a:lnTo>
                  <a:pt x="168" y="177"/>
                </a:lnTo>
                <a:lnTo>
                  <a:pt x="168" y="178"/>
                </a:lnTo>
                <a:lnTo>
                  <a:pt x="167" y="180"/>
                </a:lnTo>
                <a:lnTo>
                  <a:pt x="166" y="182"/>
                </a:lnTo>
                <a:lnTo>
                  <a:pt x="165" y="183"/>
                </a:lnTo>
                <a:lnTo>
                  <a:pt x="164" y="184"/>
                </a:lnTo>
                <a:lnTo>
                  <a:pt x="156" y="193"/>
                </a:lnTo>
                <a:lnTo>
                  <a:pt x="154" y="196"/>
                </a:lnTo>
                <a:lnTo>
                  <a:pt x="153" y="198"/>
                </a:lnTo>
                <a:lnTo>
                  <a:pt x="151" y="200"/>
                </a:lnTo>
                <a:lnTo>
                  <a:pt x="150" y="202"/>
                </a:lnTo>
                <a:lnTo>
                  <a:pt x="149" y="206"/>
                </a:lnTo>
                <a:lnTo>
                  <a:pt x="148" y="207"/>
                </a:lnTo>
                <a:lnTo>
                  <a:pt x="148" y="208"/>
                </a:lnTo>
                <a:lnTo>
                  <a:pt x="147" y="210"/>
                </a:lnTo>
                <a:lnTo>
                  <a:pt x="147" y="211"/>
                </a:lnTo>
                <a:lnTo>
                  <a:pt x="147" y="213"/>
                </a:lnTo>
                <a:lnTo>
                  <a:pt x="146" y="218"/>
                </a:lnTo>
                <a:lnTo>
                  <a:pt x="145" y="223"/>
                </a:lnTo>
                <a:lnTo>
                  <a:pt x="145" y="224"/>
                </a:lnTo>
                <a:lnTo>
                  <a:pt x="145" y="225"/>
                </a:lnTo>
                <a:lnTo>
                  <a:pt x="146" y="226"/>
                </a:lnTo>
                <a:lnTo>
                  <a:pt x="146" y="227"/>
                </a:lnTo>
                <a:lnTo>
                  <a:pt x="146" y="227"/>
                </a:lnTo>
                <a:lnTo>
                  <a:pt x="146" y="228"/>
                </a:lnTo>
                <a:lnTo>
                  <a:pt x="147" y="229"/>
                </a:lnTo>
                <a:lnTo>
                  <a:pt x="148" y="230"/>
                </a:lnTo>
                <a:lnTo>
                  <a:pt x="149" y="232"/>
                </a:lnTo>
                <a:lnTo>
                  <a:pt x="155" y="238"/>
                </a:lnTo>
                <a:lnTo>
                  <a:pt x="156" y="239"/>
                </a:lnTo>
                <a:lnTo>
                  <a:pt x="157" y="241"/>
                </a:lnTo>
                <a:lnTo>
                  <a:pt x="157" y="241"/>
                </a:lnTo>
                <a:lnTo>
                  <a:pt x="158" y="242"/>
                </a:lnTo>
                <a:lnTo>
                  <a:pt x="158" y="243"/>
                </a:lnTo>
                <a:lnTo>
                  <a:pt x="158" y="244"/>
                </a:lnTo>
                <a:lnTo>
                  <a:pt x="159" y="245"/>
                </a:lnTo>
                <a:lnTo>
                  <a:pt x="159" y="246"/>
                </a:lnTo>
                <a:lnTo>
                  <a:pt x="159" y="247"/>
                </a:lnTo>
                <a:lnTo>
                  <a:pt x="159" y="248"/>
                </a:lnTo>
                <a:lnTo>
                  <a:pt x="159" y="249"/>
                </a:lnTo>
                <a:lnTo>
                  <a:pt x="158" y="251"/>
                </a:lnTo>
                <a:lnTo>
                  <a:pt x="158" y="252"/>
                </a:lnTo>
                <a:lnTo>
                  <a:pt x="157" y="254"/>
                </a:lnTo>
                <a:lnTo>
                  <a:pt x="156" y="256"/>
                </a:lnTo>
                <a:lnTo>
                  <a:pt x="155" y="257"/>
                </a:lnTo>
                <a:lnTo>
                  <a:pt x="152" y="261"/>
                </a:lnTo>
                <a:lnTo>
                  <a:pt x="150" y="263"/>
                </a:lnTo>
                <a:lnTo>
                  <a:pt x="148" y="265"/>
                </a:lnTo>
                <a:lnTo>
                  <a:pt x="148" y="266"/>
                </a:lnTo>
                <a:lnTo>
                  <a:pt x="148" y="267"/>
                </a:lnTo>
                <a:lnTo>
                  <a:pt x="147" y="268"/>
                </a:lnTo>
                <a:lnTo>
                  <a:pt x="147" y="270"/>
                </a:lnTo>
                <a:lnTo>
                  <a:pt x="147" y="271"/>
                </a:lnTo>
                <a:lnTo>
                  <a:pt x="147" y="273"/>
                </a:lnTo>
                <a:lnTo>
                  <a:pt x="147" y="274"/>
                </a:lnTo>
                <a:lnTo>
                  <a:pt x="147" y="276"/>
                </a:lnTo>
                <a:lnTo>
                  <a:pt x="147" y="277"/>
                </a:lnTo>
                <a:lnTo>
                  <a:pt x="146" y="279"/>
                </a:lnTo>
                <a:lnTo>
                  <a:pt x="145" y="281"/>
                </a:lnTo>
                <a:lnTo>
                  <a:pt x="143" y="286"/>
                </a:lnTo>
                <a:lnTo>
                  <a:pt x="142" y="288"/>
                </a:lnTo>
                <a:lnTo>
                  <a:pt x="142" y="289"/>
                </a:lnTo>
                <a:lnTo>
                  <a:pt x="142" y="290"/>
                </a:lnTo>
                <a:lnTo>
                  <a:pt x="142" y="292"/>
                </a:lnTo>
                <a:lnTo>
                  <a:pt x="142" y="292"/>
                </a:lnTo>
                <a:lnTo>
                  <a:pt x="142" y="293"/>
                </a:lnTo>
                <a:lnTo>
                  <a:pt x="142" y="294"/>
                </a:lnTo>
                <a:lnTo>
                  <a:pt x="142" y="295"/>
                </a:lnTo>
                <a:lnTo>
                  <a:pt x="143" y="296"/>
                </a:lnTo>
                <a:lnTo>
                  <a:pt x="144" y="298"/>
                </a:lnTo>
                <a:lnTo>
                  <a:pt x="145" y="300"/>
                </a:lnTo>
                <a:lnTo>
                  <a:pt x="146" y="301"/>
                </a:lnTo>
                <a:lnTo>
                  <a:pt x="146" y="302"/>
                </a:lnTo>
                <a:lnTo>
                  <a:pt x="149" y="305"/>
                </a:lnTo>
                <a:lnTo>
                  <a:pt x="151" y="308"/>
                </a:lnTo>
                <a:lnTo>
                  <a:pt x="152" y="309"/>
                </a:lnTo>
                <a:lnTo>
                  <a:pt x="154" y="311"/>
                </a:lnTo>
                <a:lnTo>
                  <a:pt x="154" y="311"/>
                </a:lnTo>
                <a:lnTo>
                  <a:pt x="155" y="312"/>
                </a:lnTo>
                <a:lnTo>
                  <a:pt x="156" y="312"/>
                </a:lnTo>
                <a:lnTo>
                  <a:pt x="157" y="312"/>
                </a:lnTo>
                <a:lnTo>
                  <a:pt x="158" y="312"/>
                </a:lnTo>
                <a:lnTo>
                  <a:pt x="159" y="312"/>
                </a:lnTo>
                <a:lnTo>
                  <a:pt x="160" y="312"/>
                </a:lnTo>
                <a:lnTo>
                  <a:pt x="164" y="312"/>
                </a:lnTo>
                <a:lnTo>
                  <a:pt x="165" y="311"/>
                </a:lnTo>
                <a:lnTo>
                  <a:pt x="167" y="311"/>
                </a:lnTo>
                <a:lnTo>
                  <a:pt x="168" y="310"/>
                </a:lnTo>
                <a:lnTo>
                  <a:pt x="169" y="310"/>
                </a:lnTo>
                <a:lnTo>
                  <a:pt x="169" y="310"/>
                </a:lnTo>
                <a:lnTo>
                  <a:pt x="170" y="310"/>
                </a:lnTo>
                <a:lnTo>
                  <a:pt x="170" y="311"/>
                </a:lnTo>
                <a:lnTo>
                  <a:pt x="170" y="311"/>
                </a:lnTo>
                <a:lnTo>
                  <a:pt x="170" y="312"/>
                </a:lnTo>
                <a:lnTo>
                  <a:pt x="171" y="313"/>
                </a:lnTo>
                <a:lnTo>
                  <a:pt x="171" y="314"/>
                </a:lnTo>
                <a:lnTo>
                  <a:pt x="170" y="317"/>
                </a:lnTo>
                <a:lnTo>
                  <a:pt x="170" y="321"/>
                </a:lnTo>
                <a:lnTo>
                  <a:pt x="170" y="323"/>
                </a:lnTo>
                <a:lnTo>
                  <a:pt x="169" y="324"/>
                </a:lnTo>
                <a:lnTo>
                  <a:pt x="170" y="326"/>
                </a:lnTo>
                <a:lnTo>
                  <a:pt x="170" y="326"/>
                </a:lnTo>
                <a:lnTo>
                  <a:pt x="170" y="327"/>
                </a:lnTo>
                <a:lnTo>
                  <a:pt x="171" y="328"/>
                </a:lnTo>
                <a:lnTo>
                  <a:pt x="171" y="329"/>
                </a:lnTo>
                <a:lnTo>
                  <a:pt x="172" y="329"/>
                </a:lnTo>
                <a:lnTo>
                  <a:pt x="172" y="329"/>
                </a:lnTo>
                <a:lnTo>
                  <a:pt x="173" y="329"/>
                </a:lnTo>
                <a:lnTo>
                  <a:pt x="174" y="330"/>
                </a:lnTo>
                <a:lnTo>
                  <a:pt x="175" y="330"/>
                </a:lnTo>
                <a:lnTo>
                  <a:pt x="180" y="329"/>
                </a:lnTo>
                <a:lnTo>
                  <a:pt x="185" y="329"/>
                </a:lnTo>
                <a:lnTo>
                  <a:pt x="186" y="329"/>
                </a:lnTo>
                <a:lnTo>
                  <a:pt x="187" y="329"/>
                </a:lnTo>
                <a:lnTo>
                  <a:pt x="188" y="329"/>
                </a:lnTo>
                <a:lnTo>
                  <a:pt x="189" y="328"/>
                </a:lnTo>
                <a:lnTo>
                  <a:pt x="189" y="327"/>
                </a:lnTo>
                <a:lnTo>
                  <a:pt x="191" y="325"/>
                </a:lnTo>
                <a:lnTo>
                  <a:pt x="192" y="324"/>
                </a:lnTo>
                <a:lnTo>
                  <a:pt x="193" y="323"/>
                </a:lnTo>
                <a:lnTo>
                  <a:pt x="194" y="322"/>
                </a:lnTo>
                <a:lnTo>
                  <a:pt x="195" y="320"/>
                </a:lnTo>
                <a:lnTo>
                  <a:pt x="200" y="317"/>
                </a:lnTo>
                <a:lnTo>
                  <a:pt x="204" y="314"/>
                </a:lnTo>
                <a:lnTo>
                  <a:pt x="206" y="312"/>
                </a:lnTo>
                <a:lnTo>
                  <a:pt x="209" y="310"/>
                </a:lnTo>
                <a:lnTo>
                  <a:pt x="210" y="309"/>
                </a:lnTo>
                <a:lnTo>
                  <a:pt x="211" y="309"/>
                </a:lnTo>
                <a:lnTo>
                  <a:pt x="212" y="308"/>
                </a:lnTo>
                <a:lnTo>
                  <a:pt x="215" y="307"/>
                </a:lnTo>
                <a:lnTo>
                  <a:pt x="217" y="306"/>
                </a:lnTo>
                <a:lnTo>
                  <a:pt x="218" y="306"/>
                </a:lnTo>
                <a:lnTo>
                  <a:pt x="219" y="305"/>
                </a:lnTo>
                <a:lnTo>
                  <a:pt x="221" y="305"/>
                </a:lnTo>
                <a:lnTo>
                  <a:pt x="224" y="305"/>
                </a:lnTo>
                <a:lnTo>
                  <a:pt x="226" y="304"/>
                </a:lnTo>
                <a:lnTo>
                  <a:pt x="227" y="304"/>
                </a:lnTo>
                <a:lnTo>
                  <a:pt x="228" y="305"/>
                </a:lnTo>
                <a:lnTo>
                  <a:pt x="229" y="305"/>
                </a:lnTo>
                <a:lnTo>
                  <a:pt x="230" y="305"/>
                </a:lnTo>
                <a:lnTo>
                  <a:pt x="231" y="306"/>
                </a:lnTo>
                <a:lnTo>
                  <a:pt x="232" y="307"/>
                </a:lnTo>
                <a:lnTo>
                  <a:pt x="233" y="307"/>
                </a:lnTo>
                <a:lnTo>
                  <a:pt x="234" y="308"/>
                </a:lnTo>
                <a:lnTo>
                  <a:pt x="234" y="309"/>
                </a:lnTo>
                <a:lnTo>
                  <a:pt x="235" y="310"/>
                </a:lnTo>
                <a:lnTo>
                  <a:pt x="235" y="312"/>
                </a:lnTo>
                <a:lnTo>
                  <a:pt x="235" y="313"/>
                </a:lnTo>
                <a:lnTo>
                  <a:pt x="235" y="313"/>
                </a:lnTo>
                <a:lnTo>
                  <a:pt x="235" y="314"/>
                </a:lnTo>
                <a:lnTo>
                  <a:pt x="235" y="317"/>
                </a:lnTo>
                <a:lnTo>
                  <a:pt x="234" y="320"/>
                </a:lnTo>
                <a:lnTo>
                  <a:pt x="233" y="326"/>
                </a:lnTo>
                <a:lnTo>
                  <a:pt x="233" y="329"/>
                </a:lnTo>
                <a:lnTo>
                  <a:pt x="233" y="331"/>
                </a:lnTo>
                <a:lnTo>
                  <a:pt x="233" y="332"/>
                </a:lnTo>
                <a:lnTo>
                  <a:pt x="233" y="333"/>
                </a:lnTo>
                <a:lnTo>
                  <a:pt x="233" y="335"/>
                </a:lnTo>
                <a:lnTo>
                  <a:pt x="234" y="336"/>
                </a:lnTo>
                <a:lnTo>
                  <a:pt x="235" y="338"/>
                </a:lnTo>
                <a:lnTo>
                  <a:pt x="236" y="340"/>
                </a:lnTo>
                <a:lnTo>
                  <a:pt x="237" y="341"/>
                </a:lnTo>
                <a:lnTo>
                  <a:pt x="238" y="342"/>
                </a:lnTo>
                <a:lnTo>
                  <a:pt x="239" y="343"/>
                </a:lnTo>
                <a:lnTo>
                  <a:pt x="240" y="343"/>
                </a:lnTo>
                <a:lnTo>
                  <a:pt x="240" y="344"/>
                </a:lnTo>
                <a:lnTo>
                  <a:pt x="241" y="344"/>
                </a:lnTo>
                <a:lnTo>
                  <a:pt x="241" y="343"/>
                </a:lnTo>
                <a:lnTo>
                  <a:pt x="242" y="343"/>
                </a:lnTo>
                <a:lnTo>
                  <a:pt x="242" y="343"/>
                </a:lnTo>
                <a:lnTo>
                  <a:pt x="243" y="343"/>
                </a:lnTo>
                <a:lnTo>
                  <a:pt x="244" y="341"/>
                </a:lnTo>
                <a:lnTo>
                  <a:pt x="245" y="338"/>
                </a:lnTo>
                <a:lnTo>
                  <a:pt x="246" y="337"/>
                </a:lnTo>
                <a:lnTo>
                  <a:pt x="247" y="337"/>
                </a:lnTo>
                <a:lnTo>
                  <a:pt x="250" y="333"/>
                </a:lnTo>
                <a:lnTo>
                  <a:pt x="251" y="333"/>
                </a:lnTo>
                <a:lnTo>
                  <a:pt x="251" y="332"/>
                </a:lnTo>
                <a:lnTo>
                  <a:pt x="252" y="331"/>
                </a:lnTo>
                <a:lnTo>
                  <a:pt x="253" y="329"/>
                </a:lnTo>
                <a:lnTo>
                  <a:pt x="253" y="328"/>
                </a:lnTo>
                <a:lnTo>
                  <a:pt x="254" y="327"/>
                </a:lnTo>
                <a:lnTo>
                  <a:pt x="254" y="327"/>
                </a:lnTo>
                <a:lnTo>
                  <a:pt x="255" y="326"/>
                </a:lnTo>
                <a:lnTo>
                  <a:pt x="256" y="326"/>
                </a:lnTo>
                <a:lnTo>
                  <a:pt x="258" y="324"/>
                </a:lnTo>
                <a:lnTo>
                  <a:pt x="259" y="324"/>
                </a:lnTo>
                <a:lnTo>
                  <a:pt x="260" y="323"/>
                </a:lnTo>
                <a:lnTo>
                  <a:pt x="261" y="323"/>
                </a:lnTo>
                <a:lnTo>
                  <a:pt x="261" y="322"/>
                </a:lnTo>
                <a:lnTo>
                  <a:pt x="262" y="322"/>
                </a:lnTo>
                <a:lnTo>
                  <a:pt x="262" y="322"/>
                </a:lnTo>
                <a:lnTo>
                  <a:pt x="263" y="323"/>
                </a:lnTo>
                <a:lnTo>
                  <a:pt x="264" y="323"/>
                </a:lnTo>
                <a:lnTo>
                  <a:pt x="265" y="323"/>
                </a:lnTo>
                <a:lnTo>
                  <a:pt x="265" y="323"/>
                </a:lnTo>
                <a:lnTo>
                  <a:pt x="266" y="323"/>
                </a:lnTo>
                <a:lnTo>
                  <a:pt x="267" y="323"/>
                </a:lnTo>
                <a:lnTo>
                  <a:pt x="268" y="322"/>
                </a:lnTo>
                <a:lnTo>
                  <a:pt x="268" y="321"/>
                </a:lnTo>
                <a:lnTo>
                  <a:pt x="270" y="320"/>
                </a:lnTo>
                <a:lnTo>
                  <a:pt x="271" y="319"/>
                </a:lnTo>
                <a:lnTo>
                  <a:pt x="271" y="318"/>
                </a:lnTo>
                <a:lnTo>
                  <a:pt x="271" y="318"/>
                </a:lnTo>
                <a:lnTo>
                  <a:pt x="272" y="317"/>
                </a:lnTo>
                <a:lnTo>
                  <a:pt x="272" y="316"/>
                </a:lnTo>
                <a:lnTo>
                  <a:pt x="272" y="314"/>
                </a:lnTo>
                <a:lnTo>
                  <a:pt x="272" y="313"/>
                </a:lnTo>
                <a:lnTo>
                  <a:pt x="271" y="312"/>
                </a:lnTo>
                <a:lnTo>
                  <a:pt x="269" y="302"/>
                </a:lnTo>
                <a:lnTo>
                  <a:pt x="269" y="300"/>
                </a:lnTo>
                <a:lnTo>
                  <a:pt x="269" y="299"/>
                </a:lnTo>
                <a:lnTo>
                  <a:pt x="269" y="298"/>
                </a:lnTo>
                <a:lnTo>
                  <a:pt x="269" y="297"/>
                </a:lnTo>
                <a:lnTo>
                  <a:pt x="270" y="297"/>
                </a:lnTo>
                <a:lnTo>
                  <a:pt x="270" y="296"/>
                </a:lnTo>
                <a:lnTo>
                  <a:pt x="271" y="296"/>
                </a:lnTo>
                <a:lnTo>
                  <a:pt x="272" y="296"/>
                </a:lnTo>
                <a:lnTo>
                  <a:pt x="273" y="296"/>
                </a:lnTo>
                <a:lnTo>
                  <a:pt x="275" y="296"/>
                </a:lnTo>
                <a:lnTo>
                  <a:pt x="276" y="296"/>
                </a:lnTo>
                <a:lnTo>
                  <a:pt x="276" y="297"/>
                </a:lnTo>
                <a:lnTo>
                  <a:pt x="276" y="297"/>
                </a:lnTo>
                <a:lnTo>
                  <a:pt x="277" y="298"/>
                </a:lnTo>
                <a:lnTo>
                  <a:pt x="277" y="299"/>
                </a:lnTo>
                <a:lnTo>
                  <a:pt x="279" y="302"/>
                </a:lnTo>
                <a:lnTo>
                  <a:pt x="281" y="306"/>
                </a:lnTo>
                <a:lnTo>
                  <a:pt x="282" y="308"/>
                </a:lnTo>
                <a:lnTo>
                  <a:pt x="283" y="310"/>
                </a:lnTo>
                <a:lnTo>
                  <a:pt x="283" y="312"/>
                </a:lnTo>
                <a:lnTo>
                  <a:pt x="283" y="314"/>
                </a:lnTo>
                <a:lnTo>
                  <a:pt x="283" y="317"/>
                </a:lnTo>
                <a:lnTo>
                  <a:pt x="283" y="318"/>
                </a:lnTo>
                <a:lnTo>
                  <a:pt x="284" y="320"/>
                </a:lnTo>
                <a:lnTo>
                  <a:pt x="284" y="321"/>
                </a:lnTo>
                <a:lnTo>
                  <a:pt x="285" y="324"/>
                </a:lnTo>
                <a:lnTo>
                  <a:pt x="286" y="325"/>
                </a:lnTo>
                <a:lnTo>
                  <a:pt x="288" y="329"/>
                </a:lnTo>
                <a:lnTo>
                  <a:pt x="288" y="330"/>
                </a:lnTo>
                <a:lnTo>
                  <a:pt x="289" y="331"/>
                </a:lnTo>
                <a:lnTo>
                  <a:pt x="290" y="332"/>
                </a:lnTo>
                <a:lnTo>
                  <a:pt x="290" y="333"/>
                </a:lnTo>
                <a:lnTo>
                  <a:pt x="290" y="334"/>
                </a:lnTo>
                <a:lnTo>
                  <a:pt x="290" y="335"/>
                </a:lnTo>
                <a:lnTo>
                  <a:pt x="291" y="337"/>
                </a:lnTo>
                <a:lnTo>
                  <a:pt x="291" y="339"/>
                </a:lnTo>
                <a:lnTo>
                  <a:pt x="291" y="340"/>
                </a:lnTo>
                <a:lnTo>
                  <a:pt x="292" y="341"/>
                </a:lnTo>
                <a:lnTo>
                  <a:pt x="292" y="342"/>
                </a:lnTo>
                <a:lnTo>
                  <a:pt x="293" y="343"/>
                </a:lnTo>
                <a:lnTo>
                  <a:pt x="297" y="347"/>
                </a:lnTo>
                <a:lnTo>
                  <a:pt x="298" y="348"/>
                </a:lnTo>
                <a:lnTo>
                  <a:pt x="299" y="350"/>
                </a:lnTo>
                <a:lnTo>
                  <a:pt x="300" y="352"/>
                </a:lnTo>
                <a:lnTo>
                  <a:pt x="301" y="354"/>
                </a:lnTo>
                <a:lnTo>
                  <a:pt x="302" y="355"/>
                </a:lnTo>
                <a:lnTo>
                  <a:pt x="303" y="356"/>
                </a:lnTo>
                <a:lnTo>
                  <a:pt x="304" y="357"/>
                </a:lnTo>
                <a:lnTo>
                  <a:pt x="306" y="358"/>
                </a:lnTo>
                <a:lnTo>
                  <a:pt x="306" y="358"/>
                </a:lnTo>
                <a:lnTo>
                  <a:pt x="309" y="359"/>
                </a:lnTo>
                <a:lnTo>
                  <a:pt x="310" y="360"/>
                </a:lnTo>
                <a:lnTo>
                  <a:pt x="311" y="361"/>
                </a:lnTo>
                <a:lnTo>
                  <a:pt x="313" y="362"/>
                </a:lnTo>
                <a:lnTo>
                  <a:pt x="315" y="364"/>
                </a:lnTo>
                <a:lnTo>
                  <a:pt x="316" y="365"/>
                </a:lnTo>
                <a:lnTo>
                  <a:pt x="318" y="366"/>
                </a:lnTo>
                <a:lnTo>
                  <a:pt x="319" y="367"/>
                </a:lnTo>
                <a:lnTo>
                  <a:pt x="325" y="370"/>
                </a:lnTo>
                <a:lnTo>
                  <a:pt x="328" y="371"/>
                </a:lnTo>
                <a:lnTo>
                  <a:pt x="329" y="371"/>
                </a:lnTo>
                <a:lnTo>
                  <a:pt x="330" y="371"/>
                </a:lnTo>
                <a:lnTo>
                  <a:pt x="335" y="372"/>
                </a:lnTo>
                <a:lnTo>
                  <a:pt x="336" y="372"/>
                </a:lnTo>
                <a:lnTo>
                  <a:pt x="337" y="372"/>
                </a:lnTo>
                <a:lnTo>
                  <a:pt x="338" y="372"/>
                </a:lnTo>
                <a:lnTo>
                  <a:pt x="339" y="372"/>
                </a:lnTo>
                <a:lnTo>
                  <a:pt x="340" y="372"/>
                </a:lnTo>
                <a:lnTo>
                  <a:pt x="343" y="370"/>
                </a:lnTo>
                <a:lnTo>
                  <a:pt x="346" y="369"/>
                </a:lnTo>
                <a:lnTo>
                  <a:pt x="348" y="368"/>
                </a:lnTo>
                <a:lnTo>
                  <a:pt x="350" y="368"/>
                </a:lnTo>
                <a:lnTo>
                  <a:pt x="357" y="365"/>
                </a:lnTo>
                <a:lnTo>
                  <a:pt x="359" y="365"/>
                </a:lnTo>
                <a:lnTo>
                  <a:pt x="363" y="364"/>
                </a:lnTo>
                <a:lnTo>
                  <a:pt x="364" y="364"/>
                </a:lnTo>
                <a:lnTo>
                  <a:pt x="364" y="364"/>
                </a:lnTo>
                <a:lnTo>
                  <a:pt x="365" y="364"/>
                </a:lnTo>
                <a:lnTo>
                  <a:pt x="366" y="364"/>
                </a:lnTo>
                <a:lnTo>
                  <a:pt x="367" y="364"/>
                </a:lnTo>
                <a:lnTo>
                  <a:pt x="367" y="365"/>
                </a:lnTo>
                <a:lnTo>
                  <a:pt x="368" y="365"/>
                </a:lnTo>
                <a:lnTo>
                  <a:pt x="369" y="365"/>
                </a:lnTo>
                <a:lnTo>
                  <a:pt x="370" y="366"/>
                </a:lnTo>
                <a:lnTo>
                  <a:pt x="371" y="368"/>
                </a:lnTo>
                <a:lnTo>
                  <a:pt x="371" y="369"/>
                </a:lnTo>
                <a:lnTo>
                  <a:pt x="372" y="370"/>
                </a:lnTo>
                <a:lnTo>
                  <a:pt x="373" y="372"/>
                </a:lnTo>
                <a:lnTo>
                  <a:pt x="373" y="374"/>
                </a:lnTo>
                <a:lnTo>
                  <a:pt x="374" y="377"/>
                </a:lnTo>
                <a:lnTo>
                  <a:pt x="374" y="379"/>
                </a:lnTo>
                <a:lnTo>
                  <a:pt x="374" y="380"/>
                </a:lnTo>
                <a:lnTo>
                  <a:pt x="375" y="382"/>
                </a:lnTo>
                <a:lnTo>
                  <a:pt x="374" y="384"/>
                </a:lnTo>
                <a:lnTo>
                  <a:pt x="374" y="385"/>
                </a:lnTo>
                <a:lnTo>
                  <a:pt x="374" y="387"/>
                </a:lnTo>
                <a:lnTo>
                  <a:pt x="374" y="388"/>
                </a:lnTo>
                <a:lnTo>
                  <a:pt x="372" y="394"/>
                </a:lnTo>
                <a:lnTo>
                  <a:pt x="372" y="397"/>
                </a:lnTo>
                <a:lnTo>
                  <a:pt x="372" y="398"/>
                </a:lnTo>
                <a:lnTo>
                  <a:pt x="372" y="400"/>
                </a:lnTo>
                <a:lnTo>
                  <a:pt x="371" y="401"/>
                </a:lnTo>
                <a:lnTo>
                  <a:pt x="371" y="403"/>
                </a:lnTo>
                <a:lnTo>
                  <a:pt x="372" y="405"/>
                </a:lnTo>
                <a:lnTo>
                  <a:pt x="372" y="407"/>
                </a:lnTo>
                <a:lnTo>
                  <a:pt x="372" y="409"/>
                </a:lnTo>
                <a:lnTo>
                  <a:pt x="373" y="411"/>
                </a:lnTo>
                <a:lnTo>
                  <a:pt x="373" y="413"/>
                </a:lnTo>
                <a:lnTo>
                  <a:pt x="374" y="415"/>
                </a:lnTo>
                <a:lnTo>
                  <a:pt x="375" y="416"/>
                </a:lnTo>
                <a:lnTo>
                  <a:pt x="376" y="417"/>
                </a:lnTo>
                <a:lnTo>
                  <a:pt x="376" y="418"/>
                </a:lnTo>
                <a:lnTo>
                  <a:pt x="377" y="419"/>
                </a:lnTo>
                <a:lnTo>
                  <a:pt x="379" y="420"/>
                </a:lnTo>
                <a:lnTo>
                  <a:pt x="380" y="421"/>
                </a:lnTo>
                <a:lnTo>
                  <a:pt x="382" y="422"/>
                </a:lnTo>
                <a:lnTo>
                  <a:pt x="383" y="423"/>
                </a:lnTo>
                <a:lnTo>
                  <a:pt x="385" y="424"/>
                </a:lnTo>
                <a:lnTo>
                  <a:pt x="386" y="424"/>
                </a:lnTo>
                <a:lnTo>
                  <a:pt x="387" y="424"/>
                </a:lnTo>
                <a:lnTo>
                  <a:pt x="388" y="424"/>
                </a:lnTo>
                <a:lnTo>
                  <a:pt x="389" y="424"/>
                </a:lnTo>
                <a:lnTo>
                  <a:pt x="390" y="424"/>
                </a:lnTo>
                <a:lnTo>
                  <a:pt x="391" y="424"/>
                </a:lnTo>
                <a:lnTo>
                  <a:pt x="391" y="423"/>
                </a:lnTo>
                <a:lnTo>
                  <a:pt x="393" y="422"/>
                </a:lnTo>
                <a:lnTo>
                  <a:pt x="394" y="422"/>
                </a:lnTo>
                <a:lnTo>
                  <a:pt x="394" y="421"/>
                </a:lnTo>
                <a:lnTo>
                  <a:pt x="395" y="421"/>
                </a:lnTo>
                <a:lnTo>
                  <a:pt x="396" y="421"/>
                </a:lnTo>
                <a:lnTo>
                  <a:pt x="396" y="421"/>
                </a:lnTo>
                <a:lnTo>
                  <a:pt x="397" y="421"/>
                </a:lnTo>
                <a:lnTo>
                  <a:pt x="397" y="422"/>
                </a:lnTo>
                <a:lnTo>
                  <a:pt x="398" y="422"/>
                </a:lnTo>
                <a:lnTo>
                  <a:pt x="400" y="423"/>
                </a:lnTo>
                <a:lnTo>
                  <a:pt x="401" y="424"/>
                </a:lnTo>
                <a:lnTo>
                  <a:pt x="402" y="426"/>
                </a:lnTo>
                <a:lnTo>
                  <a:pt x="404" y="428"/>
                </a:lnTo>
                <a:lnTo>
                  <a:pt x="405" y="430"/>
                </a:lnTo>
                <a:lnTo>
                  <a:pt x="406" y="431"/>
                </a:lnTo>
                <a:lnTo>
                  <a:pt x="407" y="433"/>
                </a:lnTo>
                <a:lnTo>
                  <a:pt x="409" y="437"/>
                </a:lnTo>
                <a:lnTo>
                  <a:pt x="410" y="438"/>
                </a:lnTo>
                <a:lnTo>
                  <a:pt x="411" y="441"/>
                </a:lnTo>
                <a:lnTo>
                  <a:pt x="412" y="442"/>
                </a:lnTo>
                <a:lnTo>
                  <a:pt x="413" y="443"/>
                </a:lnTo>
                <a:lnTo>
                  <a:pt x="414" y="444"/>
                </a:lnTo>
                <a:lnTo>
                  <a:pt x="415" y="444"/>
                </a:lnTo>
                <a:lnTo>
                  <a:pt x="425" y="452"/>
                </a:lnTo>
                <a:lnTo>
                  <a:pt x="427" y="454"/>
                </a:lnTo>
                <a:lnTo>
                  <a:pt x="429" y="455"/>
                </a:lnTo>
                <a:lnTo>
                  <a:pt x="434" y="460"/>
                </a:lnTo>
                <a:lnTo>
                  <a:pt x="437" y="463"/>
                </a:lnTo>
                <a:lnTo>
                  <a:pt x="438" y="465"/>
                </a:lnTo>
                <a:lnTo>
                  <a:pt x="441" y="468"/>
                </a:lnTo>
                <a:lnTo>
                  <a:pt x="443" y="471"/>
                </a:lnTo>
                <a:lnTo>
                  <a:pt x="445" y="474"/>
                </a:lnTo>
                <a:lnTo>
                  <a:pt x="447" y="478"/>
                </a:lnTo>
                <a:lnTo>
                  <a:pt x="448" y="479"/>
                </a:lnTo>
                <a:lnTo>
                  <a:pt x="448" y="481"/>
                </a:lnTo>
                <a:lnTo>
                  <a:pt x="448" y="482"/>
                </a:lnTo>
                <a:lnTo>
                  <a:pt x="448" y="482"/>
                </a:lnTo>
                <a:lnTo>
                  <a:pt x="448" y="483"/>
                </a:lnTo>
                <a:lnTo>
                  <a:pt x="448" y="484"/>
                </a:lnTo>
                <a:lnTo>
                  <a:pt x="448" y="485"/>
                </a:lnTo>
                <a:lnTo>
                  <a:pt x="447" y="487"/>
                </a:lnTo>
                <a:lnTo>
                  <a:pt x="446" y="488"/>
                </a:lnTo>
                <a:lnTo>
                  <a:pt x="446" y="490"/>
                </a:lnTo>
                <a:lnTo>
                  <a:pt x="446" y="491"/>
                </a:lnTo>
                <a:lnTo>
                  <a:pt x="446" y="491"/>
                </a:lnTo>
                <a:lnTo>
                  <a:pt x="446" y="492"/>
                </a:lnTo>
                <a:lnTo>
                  <a:pt x="446" y="494"/>
                </a:lnTo>
                <a:lnTo>
                  <a:pt x="447" y="495"/>
                </a:lnTo>
                <a:lnTo>
                  <a:pt x="447" y="496"/>
                </a:lnTo>
                <a:lnTo>
                  <a:pt x="448" y="497"/>
                </a:lnTo>
                <a:lnTo>
                  <a:pt x="449" y="497"/>
                </a:lnTo>
                <a:lnTo>
                  <a:pt x="449" y="498"/>
                </a:lnTo>
                <a:lnTo>
                  <a:pt x="450" y="498"/>
                </a:lnTo>
                <a:lnTo>
                  <a:pt x="451" y="498"/>
                </a:lnTo>
                <a:lnTo>
                  <a:pt x="451" y="497"/>
                </a:lnTo>
                <a:lnTo>
                  <a:pt x="452" y="497"/>
                </a:lnTo>
                <a:lnTo>
                  <a:pt x="455" y="494"/>
                </a:lnTo>
                <a:lnTo>
                  <a:pt x="457" y="493"/>
                </a:lnTo>
                <a:lnTo>
                  <a:pt x="458" y="492"/>
                </a:lnTo>
                <a:lnTo>
                  <a:pt x="459" y="491"/>
                </a:lnTo>
                <a:lnTo>
                  <a:pt x="460" y="491"/>
                </a:lnTo>
                <a:lnTo>
                  <a:pt x="462" y="491"/>
                </a:lnTo>
                <a:lnTo>
                  <a:pt x="463" y="491"/>
                </a:lnTo>
                <a:lnTo>
                  <a:pt x="464" y="491"/>
                </a:lnTo>
                <a:lnTo>
                  <a:pt x="464" y="491"/>
                </a:lnTo>
                <a:lnTo>
                  <a:pt x="465" y="491"/>
                </a:lnTo>
                <a:lnTo>
                  <a:pt x="465" y="491"/>
                </a:lnTo>
                <a:lnTo>
                  <a:pt x="466" y="491"/>
                </a:lnTo>
                <a:lnTo>
                  <a:pt x="466" y="492"/>
                </a:lnTo>
                <a:lnTo>
                  <a:pt x="468" y="493"/>
                </a:lnTo>
                <a:lnTo>
                  <a:pt x="469" y="495"/>
                </a:lnTo>
                <a:lnTo>
                  <a:pt x="470" y="497"/>
                </a:lnTo>
                <a:lnTo>
                  <a:pt x="472" y="502"/>
                </a:lnTo>
                <a:lnTo>
                  <a:pt x="473" y="505"/>
                </a:lnTo>
                <a:lnTo>
                  <a:pt x="474" y="506"/>
                </a:lnTo>
                <a:lnTo>
                  <a:pt x="474" y="506"/>
                </a:lnTo>
                <a:lnTo>
                  <a:pt x="474" y="507"/>
                </a:lnTo>
                <a:lnTo>
                  <a:pt x="474" y="508"/>
                </a:lnTo>
                <a:lnTo>
                  <a:pt x="473" y="509"/>
                </a:lnTo>
                <a:lnTo>
                  <a:pt x="473" y="510"/>
                </a:lnTo>
                <a:lnTo>
                  <a:pt x="472" y="511"/>
                </a:lnTo>
                <a:lnTo>
                  <a:pt x="471" y="513"/>
                </a:lnTo>
                <a:lnTo>
                  <a:pt x="470" y="516"/>
                </a:lnTo>
                <a:lnTo>
                  <a:pt x="468" y="518"/>
                </a:lnTo>
                <a:lnTo>
                  <a:pt x="467" y="519"/>
                </a:lnTo>
                <a:lnTo>
                  <a:pt x="467" y="519"/>
                </a:lnTo>
                <a:lnTo>
                  <a:pt x="466" y="520"/>
                </a:lnTo>
                <a:lnTo>
                  <a:pt x="465" y="521"/>
                </a:lnTo>
                <a:lnTo>
                  <a:pt x="464" y="521"/>
                </a:lnTo>
                <a:lnTo>
                  <a:pt x="463" y="522"/>
                </a:lnTo>
                <a:lnTo>
                  <a:pt x="462" y="522"/>
                </a:lnTo>
                <a:lnTo>
                  <a:pt x="462" y="522"/>
                </a:lnTo>
                <a:lnTo>
                  <a:pt x="461" y="522"/>
                </a:lnTo>
                <a:lnTo>
                  <a:pt x="460" y="522"/>
                </a:lnTo>
                <a:lnTo>
                  <a:pt x="459" y="522"/>
                </a:lnTo>
                <a:lnTo>
                  <a:pt x="458" y="522"/>
                </a:lnTo>
                <a:lnTo>
                  <a:pt x="456" y="522"/>
                </a:lnTo>
                <a:lnTo>
                  <a:pt x="454" y="521"/>
                </a:lnTo>
                <a:lnTo>
                  <a:pt x="450" y="520"/>
                </a:lnTo>
                <a:lnTo>
                  <a:pt x="448" y="520"/>
                </a:lnTo>
                <a:lnTo>
                  <a:pt x="446" y="520"/>
                </a:lnTo>
                <a:lnTo>
                  <a:pt x="445" y="520"/>
                </a:lnTo>
                <a:lnTo>
                  <a:pt x="445" y="520"/>
                </a:lnTo>
                <a:lnTo>
                  <a:pt x="444" y="520"/>
                </a:lnTo>
                <a:lnTo>
                  <a:pt x="443" y="521"/>
                </a:lnTo>
                <a:lnTo>
                  <a:pt x="442" y="522"/>
                </a:lnTo>
                <a:lnTo>
                  <a:pt x="441" y="525"/>
                </a:lnTo>
                <a:lnTo>
                  <a:pt x="440" y="526"/>
                </a:lnTo>
                <a:lnTo>
                  <a:pt x="439" y="527"/>
                </a:lnTo>
                <a:lnTo>
                  <a:pt x="439" y="528"/>
                </a:lnTo>
                <a:lnTo>
                  <a:pt x="438" y="529"/>
                </a:lnTo>
                <a:lnTo>
                  <a:pt x="437" y="530"/>
                </a:lnTo>
                <a:lnTo>
                  <a:pt x="436" y="531"/>
                </a:lnTo>
                <a:lnTo>
                  <a:pt x="433" y="533"/>
                </a:lnTo>
                <a:lnTo>
                  <a:pt x="431" y="534"/>
                </a:lnTo>
                <a:lnTo>
                  <a:pt x="430" y="535"/>
                </a:lnTo>
                <a:lnTo>
                  <a:pt x="428" y="538"/>
                </a:lnTo>
                <a:lnTo>
                  <a:pt x="425" y="540"/>
                </a:lnTo>
                <a:lnTo>
                  <a:pt x="425" y="541"/>
                </a:lnTo>
                <a:lnTo>
                  <a:pt x="424" y="542"/>
                </a:lnTo>
                <a:lnTo>
                  <a:pt x="424" y="543"/>
                </a:lnTo>
                <a:lnTo>
                  <a:pt x="423" y="544"/>
                </a:lnTo>
                <a:lnTo>
                  <a:pt x="423" y="545"/>
                </a:lnTo>
                <a:lnTo>
                  <a:pt x="423" y="549"/>
                </a:lnTo>
                <a:lnTo>
                  <a:pt x="423" y="551"/>
                </a:lnTo>
                <a:lnTo>
                  <a:pt x="423" y="552"/>
                </a:lnTo>
                <a:lnTo>
                  <a:pt x="422" y="555"/>
                </a:lnTo>
                <a:lnTo>
                  <a:pt x="421" y="557"/>
                </a:lnTo>
                <a:lnTo>
                  <a:pt x="419" y="561"/>
                </a:lnTo>
                <a:lnTo>
                  <a:pt x="418" y="565"/>
                </a:lnTo>
                <a:lnTo>
                  <a:pt x="416" y="569"/>
                </a:lnTo>
                <a:lnTo>
                  <a:pt x="416" y="570"/>
                </a:lnTo>
                <a:lnTo>
                  <a:pt x="415" y="570"/>
                </a:lnTo>
                <a:lnTo>
                  <a:pt x="414" y="571"/>
                </a:lnTo>
                <a:lnTo>
                  <a:pt x="413" y="572"/>
                </a:lnTo>
                <a:lnTo>
                  <a:pt x="413" y="572"/>
                </a:lnTo>
                <a:lnTo>
                  <a:pt x="413" y="573"/>
                </a:lnTo>
                <a:lnTo>
                  <a:pt x="411" y="573"/>
                </a:lnTo>
                <a:lnTo>
                  <a:pt x="407" y="574"/>
                </a:lnTo>
                <a:lnTo>
                  <a:pt x="404" y="575"/>
                </a:lnTo>
                <a:lnTo>
                  <a:pt x="402" y="575"/>
                </a:lnTo>
                <a:lnTo>
                  <a:pt x="401" y="575"/>
                </a:lnTo>
                <a:lnTo>
                  <a:pt x="399" y="575"/>
                </a:lnTo>
                <a:lnTo>
                  <a:pt x="397" y="574"/>
                </a:lnTo>
                <a:lnTo>
                  <a:pt x="396" y="574"/>
                </a:lnTo>
                <a:lnTo>
                  <a:pt x="394" y="573"/>
                </a:lnTo>
                <a:lnTo>
                  <a:pt x="393" y="573"/>
                </a:lnTo>
                <a:lnTo>
                  <a:pt x="392" y="572"/>
                </a:lnTo>
                <a:lnTo>
                  <a:pt x="391" y="571"/>
                </a:lnTo>
                <a:lnTo>
                  <a:pt x="390" y="570"/>
                </a:lnTo>
                <a:lnTo>
                  <a:pt x="387" y="568"/>
                </a:lnTo>
                <a:lnTo>
                  <a:pt x="386" y="566"/>
                </a:lnTo>
                <a:lnTo>
                  <a:pt x="384" y="565"/>
                </a:lnTo>
                <a:lnTo>
                  <a:pt x="382" y="564"/>
                </a:lnTo>
                <a:lnTo>
                  <a:pt x="381" y="563"/>
                </a:lnTo>
                <a:lnTo>
                  <a:pt x="380" y="563"/>
                </a:lnTo>
                <a:lnTo>
                  <a:pt x="379" y="562"/>
                </a:lnTo>
                <a:lnTo>
                  <a:pt x="378" y="562"/>
                </a:lnTo>
                <a:lnTo>
                  <a:pt x="376" y="562"/>
                </a:lnTo>
                <a:lnTo>
                  <a:pt x="375" y="562"/>
                </a:lnTo>
                <a:lnTo>
                  <a:pt x="374" y="563"/>
                </a:lnTo>
                <a:lnTo>
                  <a:pt x="374" y="563"/>
                </a:lnTo>
                <a:lnTo>
                  <a:pt x="373" y="564"/>
                </a:lnTo>
                <a:lnTo>
                  <a:pt x="372" y="565"/>
                </a:lnTo>
                <a:lnTo>
                  <a:pt x="370" y="568"/>
                </a:lnTo>
                <a:lnTo>
                  <a:pt x="369" y="569"/>
                </a:lnTo>
                <a:lnTo>
                  <a:pt x="369" y="569"/>
                </a:lnTo>
                <a:lnTo>
                  <a:pt x="368" y="570"/>
                </a:lnTo>
                <a:lnTo>
                  <a:pt x="368" y="570"/>
                </a:lnTo>
                <a:lnTo>
                  <a:pt x="367" y="571"/>
                </a:lnTo>
                <a:lnTo>
                  <a:pt x="367" y="571"/>
                </a:lnTo>
                <a:lnTo>
                  <a:pt x="366" y="571"/>
                </a:lnTo>
                <a:lnTo>
                  <a:pt x="365" y="571"/>
                </a:lnTo>
                <a:lnTo>
                  <a:pt x="364" y="570"/>
                </a:lnTo>
                <a:lnTo>
                  <a:pt x="361" y="570"/>
                </a:lnTo>
                <a:lnTo>
                  <a:pt x="360" y="570"/>
                </a:lnTo>
                <a:lnTo>
                  <a:pt x="359" y="570"/>
                </a:lnTo>
                <a:lnTo>
                  <a:pt x="358" y="570"/>
                </a:lnTo>
                <a:lnTo>
                  <a:pt x="357" y="570"/>
                </a:lnTo>
                <a:lnTo>
                  <a:pt x="356" y="570"/>
                </a:lnTo>
                <a:lnTo>
                  <a:pt x="356" y="570"/>
                </a:lnTo>
                <a:lnTo>
                  <a:pt x="355" y="571"/>
                </a:lnTo>
                <a:lnTo>
                  <a:pt x="355" y="571"/>
                </a:lnTo>
                <a:lnTo>
                  <a:pt x="354" y="571"/>
                </a:lnTo>
                <a:lnTo>
                  <a:pt x="354" y="572"/>
                </a:lnTo>
                <a:lnTo>
                  <a:pt x="354" y="572"/>
                </a:lnTo>
                <a:lnTo>
                  <a:pt x="354" y="573"/>
                </a:lnTo>
                <a:lnTo>
                  <a:pt x="354" y="573"/>
                </a:lnTo>
                <a:lnTo>
                  <a:pt x="354" y="574"/>
                </a:lnTo>
                <a:lnTo>
                  <a:pt x="354" y="575"/>
                </a:lnTo>
                <a:lnTo>
                  <a:pt x="355" y="576"/>
                </a:lnTo>
                <a:lnTo>
                  <a:pt x="358" y="582"/>
                </a:lnTo>
                <a:lnTo>
                  <a:pt x="359" y="585"/>
                </a:lnTo>
                <a:lnTo>
                  <a:pt x="359" y="586"/>
                </a:lnTo>
                <a:lnTo>
                  <a:pt x="359" y="587"/>
                </a:lnTo>
                <a:lnTo>
                  <a:pt x="360" y="589"/>
                </a:lnTo>
                <a:lnTo>
                  <a:pt x="360" y="590"/>
                </a:lnTo>
                <a:lnTo>
                  <a:pt x="359" y="591"/>
                </a:lnTo>
                <a:lnTo>
                  <a:pt x="359" y="592"/>
                </a:lnTo>
                <a:lnTo>
                  <a:pt x="359" y="593"/>
                </a:lnTo>
                <a:lnTo>
                  <a:pt x="358" y="594"/>
                </a:lnTo>
                <a:lnTo>
                  <a:pt x="358" y="596"/>
                </a:lnTo>
                <a:lnTo>
                  <a:pt x="357" y="597"/>
                </a:lnTo>
                <a:lnTo>
                  <a:pt x="355" y="598"/>
                </a:lnTo>
                <a:lnTo>
                  <a:pt x="355" y="599"/>
                </a:lnTo>
                <a:lnTo>
                  <a:pt x="354" y="600"/>
                </a:lnTo>
                <a:lnTo>
                  <a:pt x="353" y="600"/>
                </a:lnTo>
                <a:lnTo>
                  <a:pt x="352" y="601"/>
                </a:lnTo>
                <a:lnTo>
                  <a:pt x="351" y="601"/>
                </a:lnTo>
                <a:lnTo>
                  <a:pt x="349" y="602"/>
                </a:lnTo>
                <a:lnTo>
                  <a:pt x="348" y="602"/>
                </a:lnTo>
                <a:lnTo>
                  <a:pt x="347" y="602"/>
                </a:lnTo>
                <a:lnTo>
                  <a:pt x="345" y="602"/>
                </a:lnTo>
                <a:lnTo>
                  <a:pt x="344" y="602"/>
                </a:lnTo>
                <a:lnTo>
                  <a:pt x="343" y="602"/>
                </a:lnTo>
                <a:lnTo>
                  <a:pt x="341" y="602"/>
                </a:lnTo>
                <a:lnTo>
                  <a:pt x="340" y="601"/>
                </a:lnTo>
                <a:lnTo>
                  <a:pt x="339" y="601"/>
                </a:lnTo>
                <a:lnTo>
                  <a:pt x="336" y="600"/>
                </a:lnTo>
                <a:lnTo>
                  <a:pt x="335" y="600"/>
                </a:lnTo>
                <a:lnTo>
                  <a:pt x="334" y="599"/>
                </a:lnTo>
                <a:lnTo>
                  <a:pt x="333" y="599"/>
                </a:lnTo>
                <a:lnTo>
                  <a:pt x="331" y="599"/>
                </a:lnTo>
                <a:lnTo>
                  <a:pt x="329" y="599"/>
                </a:lnTo>
                <a:lnTo>
                  <a:pt x="327" y="599"/>
                </a:lnTo>
                <a:lnTo>
                  <a:pt x="325" y="599"/>
                </a:lnTo>
                <a:lnTo>
                  <a:pt x="321" y="599"/>
                </a:lnTo>
                <a:lnTo>
                  <a:pt x="319" y="600"/>
                </a:lnTo>
                <a:lnTo>
                  <a:pt x="318" y="600"/>
                </a:lnTo>
                <a:lnTo>
                  <a:pt x="315" y="601"/>
                </a:lnTo>
                <a:lnTo>
                  <a:pt x="312" y="602"/>
                </a:lnTo>
                <a:lnTo>
                  <a:pt x="309" y="603"/>
                </a:lnTo>
                <a:lnTo>
                  <a:pt x="307" y="603"/>
                </a:lnTo>
                <a:lnTo>
                  <a:pt x="306" y="603"/>
                </a:lnTo>
                <a:lnTo>
                  <a:pt x="306" y="604"/>
                </a:lnTo>
                <a:lnTo>
                  <a:pt x="305" y="604"/>
                </a:lnTo>
                <a:lnTo>
                  <a:pt x="305" y="605"/>
                </a:lnTo>
                <a:lnTo>
                  <a:pt x="305" y="605"/>
                </a:lnTo>
                <a:lnTo>
                  <a:pt x="305" y="607"/>
                </a:lnTo>
                <a:lnTo>
                  <a:pt x="305" y="608"/>
                </a:lnTo>
                <a:lnTo>
                  <a:pt x="304" y="611"/>
                </a:lnTo>
                <a:lnTo>
                  <a:pt x="304" y="613"/>
                </a:lnTo>
                <a:lnTo>
                  <a:pt x="303" y="614"/>
                </a:lnTo>
                <a:lnTo>
                  <a:pt x="303" y="615"/>
                </a:lnTo>
                <a:lnTo>
                  <a:pt x="302" y="617"/>
                </a:lnTo>
                <a:lnTo>
                  <a:pt x="301" y="618"/>
                </a:lnTo>
                <a:lnTo>
                  <a:pt x="300" y="620"/>
                </a:lnTo>
                <a:lnTo>
                  <a:pt x="299" y="621"/>
                </a:lnTo>
                <a:lnTo>
                  <a:pt x="298" y="623"/>
                </a:lnTo>
                <a:lnTo>
                  <a:pt x="297" y="624"/>
                </a:lnTo>
                <a:lnTo>
                  <a:pt x="296" y="625"/>
                </a:lnTo>
                <a:lnTo>
                  <a:pt x="295" y="626"/>
                </a:lnTo>
                <a:lnTo>
                  <a:pt x="293" y="627"/>
                </a:lnTo>
                <a:lnTo>
                  <a:pt x="292" y="627"/>
                </a:lnTo>
                <a:lnTo>
                  <a:pt x="291" y="628"/>
                </a:lnTo>
                <a:lnTo>
                  <a:pt x="290" y="628"/>
                </a:lnTo>
                <a:lnTo>
                  <a:pt x="290" y="628"/>
                </a:lnTo>
                <a:lnTo>
                  <a:pt x="289" y="627"/>
                </a:lnTo>
                <a:lnTo>
                  <a:pt x="287" y="626"/>
                </a:lnTo>
                <a:lnTo>
                  <a:pt x="283" y="623"/>
                </a:lnTo>
                <a:lnTo>
                  <a:pt x="281" y="622"/>
                </a:lnTo>
                <a:lnTo>
                  <a:pt x="280" y="621"/>
                </a:lnTo>
                <a:lnTo>
                  <a:pt x="278" y="620"/>
                </a:lnTo>
                <a:lnTo>
                  <a:pt x="277" y="620"/>
                </a:lnTo>
                <a:lnTo>
                  <a:pt x="276" y="619"/>
                </a:lnTo>
                <a:lnTo>
                  <a:pt x="275" y="619"/>
                </a:lnTo>
                <a:lnTo>
                  <a:pt x="273" y="619"/>
                </a:lnTo>
                <a:lnTo>
                  <a:pt x="272" y="618"/>
                </a:lnTo>
                <a:lnTo>
                  <a:pt x="269" y="618"/>
                </a:lnTo>
                <a:lnTo>
                  <a:pt x="266" y="618"/>
                </a:lnTo>
                <a:lnTo>
                  <a:pt x="264" y="617"/>
                </a:lnTo>
                <a:lnTo>
                  <a:pt x="261" y="616"/>
                </a:lnTo>
                <a:lnTo>
                  <a:pt x="258" y="615"/>
                </a:lnTo>
                <a:lnTo>
                  <a:pt x="257" y="615"/>
                </a:lnTo>
                <a:lnTo>
                  <a:pt x="255" y="615"/>
                </a:lnTo>
                <a:lnTo>
                  <a:pt x="252" y="615"/>
                </a:lnTo>
                <a:lnTo>
                  <a:pt x="250" y="614"/>
                </a:lnTo>
                <a:lnTo>
                  <a:pt x="250" y="614"/>
                </a:lnTo>
                <a:lnTo>
                  <a:pt x="249" y="614"/>
                </a:lnTo>
                <a:lnTo>
                  <a:pt x="249" y="613"/>
                </a:lnTo>
                <a:lnTo>
                  <a:pt x="248" y="612"/>
                </a:lnTo>
                <a:lnTo>
                  <a:pt x="248" y="611"/>
                </a:lnTo>
                <a:lnTo>
                  <a:pt x="247" y="610"/>
                </a:lnTo>
                <a:lnTo>
                  <a:pt x="247" y="609"/>
                </a:lnTo>
                <a:lnTo>
                  <a:pt x="246" y="605"/>
                </a:lnTo>
                <a:lnTo>
                  <a:pt x="246" y="604"/>
                </a:lnTo>
                <a:lnTo>
                  <a:pt x="246" y="603"/>
                </a:lnTo>
                <a:lnTo>
                  <a:pt x="246" y="602"/>
                </a:lnTo>
                <a:lnTo>
                  <a:pt x="245" y="601"/>
                </a:lnTo>
                <a:lnTo>
                  <a:pt x="244" y="600"/>
                </a:lnTo>
                <a:lnTo>
                  <a:pt x="244" y="600"/>
                </a:lnTo>
                <a:lnTo>
                  <a:pt x="243" y="599"/>
                </a:lnTo>
                <a:lnTo>
                  <a:pt x="242" y="599"/>
                </a:lnTo>
                <a:lnTo>
                  <a:pt x="242" y="599"/>
                </a:lnTo>
                <a:lnTo>
                  <a:pt x="241" y="599"/>
                </a:lnTo>
                <a:lnTo>
                  <a:pt x="240" y="600"/>
                </a:lnTo>
                <a:lnTo>
                  <a:pt x="239" y="600"/>
                </a:lnTo>
                <a:lnTo>
                  <a:pt x="238" y="600"/>
                </a:lnTo>
                <a:lnTo>
                  <a:pt x="238" y="601"/>
                </a:lnTo>
                <a:lnTo>
                  <a:pt x="237" y="602"/>
                </a:lnTo>
                <a:lnTo>
                  <a:pt x="237" y="602"/>
                </a:lnTo>
                <a:lnTo>
                  <a:pt x="235" y="604"/>
                </a:lnTo>
                <a:lnTo>
                  <a:pt x="232" y="609"/>
                </a:lnTo>
                <a:lnTo>
                  <a:pt x="231" y="611"/>
                </a:lnTo>
                <a:lnTo>
                  <a:pt x="230" y="613"/>
                </a:lnTo>
                <a:lnTo>
                  <a:pt x="230" y="614"/>
                </a:lnTo>
                <a:lnTo>
                  <a:pt x="230" y="616"/>
                </a:lnTo>
                <a:lnTo>
                  <a:pt x="230" y="618"/>
                </a:lnTo>
                <a:lnTo>
                  <a:pt x="230" y="620"/>
                </a:lnTo>
                <a:lnTo>
                  <a:pt x="230" y="621"/>
                </a:lnTo>
                <a:lnTo>
                  <a:pt x="231" y="624"/>
                </a:lnTo>
                <a:lnTo>
                  <a:pt x="231" y="625"/>
                </a:lnTo>
                <a:lnTo>
                  <a:pt x="232" y="627"/>
                </a:lnTo>
                <a:lnTo>
                  <a:pt x="233" y="631"/>
                </a:lnTo>
                <a:lnTo>
                  <a:pt x="235" y="634"/>
                </a:lnTo>
                <a:lnTo>
                  <a:pt x="235" y="635"/>
                </a:lnTo>
                <a:lnTo>
                  <a:pt x="236" y="636"/>
                </a:lnTo>
                <a:lnTo>
                  <a:pt x="236" y="637"/>
                </a:lnTo>
                <a:lnTo>
                  <a:pt x="236" y="638"/>
                </a:lnTo>
                <a:lnTo>
                  <a:pt x="236" y="640"/>
                </a:lnTo>
                <a:lnTo>
                  <a:pt x="236" y="641"/>
                </a:lnTo>
                <a:lnTo>
                  <a:pt x="235" y="641"/>
                </a:lnTo>
                <a:lnTo>
                  <a:pt x="235" y="642"/>
                </a:lnTo>
                <a:lnTo>
                  <a:pt x="234" y="643"/>
                </a:lnTo>
                <a:lnTo>
                  <a:pt x="233" y="644"/>
                </a:lnTo>
                <a:lnTo>
                  <a:pt x="230" y="647"/>
                </a:lnTo>
                <a:lnTo>
                  <a:pt x="227" y="649"/>
                </a:lnTo>
                <a:lnTo>
                  <a:pt x="226" y="651"/>
                </a:lnTo>
                <a:lnTo>
                  <a:pt x="225" y="652"/>
                </a:lnTo>
                <a:lnTo>
                  <a:pt x="224" y="653"/>
                </a:lnTo>
                <a:lnTo>
                  <a:pt x="222" y="654"/>
                </a:lnTo>
                <a:lnTo>
                  <a:pt x="220" y="659"/>
                </a:lnTo>
                <a:lnTo>
                  <a:pt x="217" y="662"/>
                </a:lnTo>
                <a:lnTo>
                  <a:pt x="215" y="665"/>
                </a:lnTo>
                <a:lnTo>
                  <a:pt x="213" y="668"/>
                </a:lnTo>
                <a:lnTo>
                  <a:pt x="211" y="669"/>
                </a:lnTo>
                <a:lnTo>
                  <a:pt x="211" y="669"/>
                </a:lnTo>
                <a:lnTo>
                  <a:pt x="210" y="670"/>
                </a:lnTo>
                <a:lnTo>
                  <a:pt x="209" y="671"/>
                </a:lnTo>
                <a:lnTo>
                  <a:pt x="208" y="671"/>
                </a:lnTo>
                <a:lnTo>
                  <a:pt x="207" y="672"/>
                </a:lnTo>
                <a:lnTo>
                  <a:pt x="206" y="672"/>
                </a:lnTo>
                <a:lnTo>
                  <a:pt x="205" y="673"/>
                </a:lnTo>
                <a:lnTo>
                  <a:pt x="204" y="673"/>
                </a:lnTo>
                <a:lnTo>
                  <a:pt x="202" y="673"/>
                </a:lnTo>
                <a:lnTo>
                  <a:pt x="198" y="673"/>
                </a:lnTo>
                <a:lnTo>
                  <a:pt x="196" y="673"/>
                </a:lnTo>
                <a:lnTo>
                  <a:pt x="191" y="674"/>
                </a:lnTo>
                <a:lnTo>
                  <a:pt x="187" y="675"/>
                </a:lnTo>
                <a:lnTo>
                  <a:pt x="186" y="675"/>
                </a:lnTo>
                <a:lnTo>
                  <a:pt x="178" y="677"/>
                </a:lnTo>
                <a:lnTo>
                  <a:pt x="176" y="677"/>
                </a:lnTo>
                <a:lnTo>
                  <a:pt x="173" y="677"/>
                </a:lnTo>
                <a:lnTo>
                  <a:pt x="172" y="677"/>
                </a:lnTo>
                <a:lnTo>
                  <a:pt x="171" y="678"/>
                </a:lnTo>
                <a:lnTo>
                  <a:pt x="170" y="678"/>
                </a:lnTo>
                <a:lnTo>
                  <a:pt x="169" y="679"/>
                </a:lnTo>
                <a:lnTo>
                  <a:pt x="168" y="680"/>
                </a:lnTo>
                <a:lnTo>
                  <a:pt x="166" y="681"/>
                </a:lnTo>
                <a:lnTo>
                  <a:pt x="166" y="682"/>
                </a:lnTo>
                <a:lnTo>
                  <a:pt x="165" y="683"/>
                </a:lnTo>
                <a:lnTo>
                  <a:pt x="163" y="686"/>
                </a:lnTo>
                <a:lnTo>
                  <a:pt x="162" y="687"/>
                </a:lnTo>
                <a:lnTo>
                  <a:pt x="161" y="688"/>
                </a:lnTo>
                <a:lnTo>
                  <a:pt x="160" y="689"/>
                </a:lnTo>
                <a:lnTo>
                  <a:pt x="160" y="690"/>
                </a:lnTo>
                <a:lnTo>
                  <a:pt x="159" y="690"/>
                </a:lnTo>
                <a:lnTo>
                  <a:pt x="158" y="690"/>
                </a:lnTo>
                <a:lnTo>
                  <a:pt x="158" y="690"/>
                </a:lnTo>
                <a:lnTo>
                  <a:pt x="157" y="690"/>
                </a:lnTo>
                <a:lnTo>
                  <a:pt x="157" y="690"/>
                </a:lnTo>
                <a:lnTo>
                  <a:pt x="156" y="690"/>
                </a:lnTo>
                <a:lnTo>
                  <a:pt x="156" y="689"/>
                </a:lnTo>
                <a:lnTo>
                  <a:pt x="156" y="689"/>
                </a:lnTo>
                <a:lnTo>
                  <a:pt x="155" y="687"/>
                </a:lnTo>
                <a:lnTo>
                  <a:pt x="153" y="681"/>
                </a:lnTo>
                <a:lnTo>
                  <a:pt x="151" y="676"/>
                </a:lnTo>
                <a:lnTo>
                  <a:pt x="150" y="674"/>
                </a:lnTo>
                <a:lnTo>
                  <a:pt x="149" y="670"/>
                </a:lnTo>
                <a:lnTo>
                  <a:pt x="147" y="663"/>
                </a:lnTo>
                <a:lnTo>
                  <a:pt x="146" y="661"/>
                </a:lnTo>
                <a:lnTo>
                  <a:pt x="146" y="660"/>
                </a:lnTo>
                <a:lnTo>
                  <a:pt x="145" y="659"/>
                </a:lnTo>
                <a:lnTo>
                  <a:pt x="144" y="658"/>
                </a:lnTo>
                <a:lnTo>
                  <a:pt x="144" y="657"/>
                </a:lnTo>
                <a:lnTo>
                  <a:pt x="142" y="656"/>
                </a:lnTo>
                <a:lnTo>
                  <a:pt x="138" y="653"/>
                </a:lnTo>
                <a:lnTo>
                  <a:pt x="136" y="651"/>
                </a:lnTo>
                <a:lnTo>
                  <a:pt x="135" y="650"/>
                </a:lnTo>
                <a:lnTo>
                  <a:pt x="132" y="649"/>
                </a:lnTo>
                <a:lnTo>
                  <a:pt x="130" y="648"/>
                </a:lnTo>
                <a:lnTo>
                  <a:pt x="128" y="647"/>
                </a:lnTo>
                <a:lnTo>
                  <a:pt x="124" y="646"/>
                </a:lnTo>
                <a:lnTo>
                  <a:pt x="120" y="645"/>
                </a:lnTo>
                <a:lnTo>
                  <a:pt x="118" y="644"/>
                </a:lnTo>
                <a:lnTo>
                  <a:pt x="115" y="643"/>
                </a:lnTo>
                <a:lnTo>
                  <a:pt x="113" y="641"/>
                </a:lnTo>
                <a:lnTo>
                  <a:pt x="110" y="640"/>
                </a:lnTo>
                <a:lnTo>
                  <a:pt x="109" y="639"/>
                </a:lnTo>
                <a:lnTo>
                  <a:pt x="108" y="638"/>
                </a:lnTo>
                <a:lnTo>
                  <a:pt x="107" y="638"/>
                </a:lnTo>
                <a:lnTo>
                  <a:pt x="107" y="637"/>
                </a:lnTo>
                <a:lnTo>
                  <a:pt x="106" y="636"/>
                </a:lnTo>
                <a:lnTo>
                  <a:pt x="106" y="636"/>
                </a:lnTo>
                <a:lnTo>
                  <a:pt x="106" y="635"/>
                </a:lnTo>
                <a:lnTo>
                  <a:pt x="106" y="635"/>
                </a:lnTo>
                <a:lnTo>
                  <a:pt x="106" y="634"/>
                </a:lnTo>
                <a:lnTo>
                  <a:pt x="106" y="631"/>
                </a:lnTo>
                <a:lnTo>
                  <a:pt x="107" y="627"/>
                </a:lnTo>
                <a:lnTo>
                  <a:pt x="108" y="622"/>
                </a:lnTo>
                <a:lnTo>
                  <a:pt x="108" y="621"/>
                </a:lnTo>
                <a:lnTo>
                  <a:pt x="108" y="618"/>
                </a:lnTo>
                <a:lnTo>
                  <a:pt x="109" y="616"/>
                </a:lnTo>
                <a:lnTo>
                  <a:pt x="109" y="614"/>
                </a:lnTo>
                <a:lnTo>
                  <a:pt x="109" y="612"/>
                </a:lnTo>
                <a:lnTo>
                  <a:pt x="108" y="611"/>
                </a:lnTo>
                <a:lnTo>
                  <a:pt x="108" y="610"/>
                </a:lnTo>
                <a:lnTo>
                  <a:pt x="108" y="609"/>
                </a:lnTo>
                <a:lnTo>
                  <a:pt x="108" y="609"/>
                </a:lnTo>
                <a:lnTo>
                  <a:pt x="107" y="609"/>
                </a:lnTo>
                <a:lnTo>
                  <a:pt x="107" y="609"/>
                </a:lnTo>
                <a:lnTo>
                  <a:pt x="106" y="609"/>
                </a:lnTo>
                <a:lnTo>
                  <a:pt x="106" y="609"/>
                </a:lnTo>
                <a:lnTo>
                  <a:pt x="105" y="610"/>
                </a:lnTo>
                <a:lnTo>
                  <a:pt x="104" y="612"/>
                </a:lnTo>
                <a:lnTo>
                  <a:pt x="104" y="613"/>
                </a:lnTo>
                <a:lnTo>
                  <a:pt x="103" y="613"/>
                </a:lnTo>
                <a:lnTo>
                  <a:pt x="103" y="613"/>
                </a:lnTo>
                <a:lnTo>
                  <a:pt x="102" y="614"/>
                </a:lnTo>
                <a:lnTo>
                  <a:pt x="101" y="614"/>
                </a:lnTo>
                <a:lnTo>
                  <a:pt x="101" y="614"/>
                </a:lnTo>
                <a:lnTo>
                  <a:pt x="100" y="613"/>
                </a:lnTo>
                <a:lnTo>
                  <a:pt x="100" y="613"/>
                </a:lnTo>
                <a:lnTo>
                  <a:pt x="99" y="613"/>
                </a:lnTo>
                <a:lnTo>
                  <a:pt x="98" y="612"/>
                </a:lnTo>
                <a:lnTo>
                  <a:pt x="98" y="612"/>
                </a:lnTo>
                <a:lnTo>
                  <a:pt x="97" y="611"/>
                </a:lnTo>
                <a:lnTo>
                  <a:pt x="96" y="610"/>
                </a:lnTo>
                <a:lnTo>
                  <a:pt x="95" y="608"/>
                </a:lnTo>
                <a:lnTo>
                  <a:pt x="93" y="607"/>
                </a:lnTo>
                <a:lnTo>
                  <a:pt x="93" y="606"/>
                </a:lnTo>
                <a:lnTo>
                  <a:pt x="92" y="604"/>
                </a:lnTo>
                <a:lnTo>
                  <a:pt x="90" y="601"/>
                </a:lnTo>
                <a:lnTo>
                  <a:pt x="90" y="600"/>
                </a:lnTo>
                <a:lnTo>
                  <a:pt x="89" y="599"/>
                </a:lnTo>
                <a:lnTo>
                  <a:pt x="89" y="598"/>
                </a:lnTo>
                <a:lnTo>
                  <a:pt x="88" y="598"/>
                </a:lnTo>
                <a:lnTo>
                  <a:pt x="85" y="595"/>
                </a:lnTo>
                <a:lnTo>
                  <a:pt x="84" y="594"/>
                </a:lnTo>
                <a:lnTo>
                  <a:pt x="84" y="593"/>
                </a:lnTo>
                <a:lnTo>
                  <a:pt x="83" y="592"/>
                </a:lnTo>
                <a:lnTo>
                  <a:pt x="82" y="591"/>
                </a:lnTo>
                <a:lnTo>
                  <a:pt x="82" y="590"/>
                </a:lnTo>
                <a:lnTo>
                  <a:pt x="81" y="586"/>
                </a:lnTo>
                <a:lnTo>
                  <a:pt x="79" y="581"/>
                </a:lnTo>
                <a:lnTo>
                  <a:pt x="78" y="577"/>
                </a:lnTo>
                <a:lnTo>
                  <a:pt x="77" y="576"/>
                </a:lnTo>
                <a:lnTo>
                  <a:pt x="77" y="574"/>
                </a:lnTo>
                <a:lnTo>
                  <a:pt x="76" y="573"/>
                </a:lnTo>
                <a:lnTo>
                  <a:pt x="75" y="571"/>
                </a:lnTo>
                <a:lnTo>
                  <a:pt x="74" y="570"/>
                </a:lnTo>
                <a:lnTo>
                  <a:pt x="73" y="570"/>
                </a:lnTo>
                <a:lnTo>
                  <a:pt x="72" y="568"/>
                </a:lnTo>
                <a:lnTo>
                  <a:pt x="72" y="567"/>
                </a:lnTo>
                <a:lnTo>
                  <a:pt x="71" y="566"/>
                </a:lnTo>
                <a:lnTo>
                  <a:pt x="69" y="563"/>
                </a:lnTo>
                <a:lnTo>
                  <a:pt x="68" y="562"/>
                </a:lnTo>
                <a:lnTo>
                  <a:pt x="66" y="560"/>
                </a:lnTo>
                <a:lnTo>
                  <a:pt x="65" y="557"/>
                </a:lnTo>
                <a:lnTo>
                  <a:pt x="65" y="557"/>
                </a:lnTo>
                <a:lnTo>
                  <a:pt x="64" y="555"/>
                </a:lnTo>
                <a:lnTo>
                  <a:pt x="62" y="553"/>
                </a:lnTo>
                <a:lnTo>
                  <a:pt x="61" y="552"/>
                </a:lnTo>
                <a:lnTo>
                  <a:pt x="60" y="551"/>
                </a:lnTo>
                <a:lnTo>
                  <a:pt x="59" y="550"/>
                </a:lnTo>
                <a:lnTo>
                  <a:pt x="58" y="550"/>
                </a:lnTo>
                <a:lnTo>
                  <a:pt x="57" y="550"/>
                </a:lnTo>
                <a:lnTo>
                  <a:pt x="55" y="549"/>
                </a:lnTo>
                <a:lnTo>
                  <a:pt x="51" y="548"/>
                </a:lnTo>
                <a:lnTo>
                  <a:pt x="49" y="547"/>
                </a:lnTo>
                <a:lnTo>
                  <a:pt x="47" y="547"/>
                </a:lnTo>
                <a:lnTo>
                  <a:pt x="46" y="547"/>
                </a:lnTo>
                <a:lnTo>
                  <a:pt x="44" y="547"/>
                </a:lnTo>
                <a:lnTo>
                  <a:pt x="43" y="548"/>
                </a:lnTo>
                <a:lnTo>
                  <a:pt x="41" y="548"/>
                </a:lnTo>
                <a:lnTo>
                  <a:pt x="39" y="549"/>
                </a:lnTo>
                <a:lnTo>
                  <a:pt x="36" y="551"/>
                </a:lnTo>
                <a:lnTo>
                  <a:pt x="34" y="552"/>
                </a:lnTo>
                <a:lnTo>
                  <a:pt x="32" y="553"/>
                </a:lnTo>
                <a:lnTo>
                  <a:pt x="30" y="555"/>
                </a:lnTo>
                <a:lnTo>
                  <a:pt x="28" y="557"/>
                </a:lnTo>
                <a:lnTo>
                  <a:pt x="28" y="558"/>
                </a:lnTo>
                <a:lnTo>
                  <a:pt x="28" y="558"/>
                </a:lnTo>
                <a:lnTo>
                  <a:pt x="27" y="559"/>
                </a:lnTo>
                <a:lnTo>
                  <a:pt x="27" y="559"/>
                </a:lnTo>
                <a:lnTo>
                  <a:pt x="27" y="559"/>
                </a:lnTo>
                <a:lnTo>
                  <a:pt x="28" y="560"/>
                </a:lnTo>
                <a:lnTo>
                  <a:pt x="28" y="561"/>
                </a:lnTo>
                <a:lnTo>
                  <a:pt x="29" y="562"/>
                </a:lnTo>
                <a:lnTo>
                  <a:pt x="29" y="563"/>
                </a:lnTo>
                <a:lnTo>
                  <a:pt x="30" y="564"/>
                </a:lnTo>
                <a:lnTo>
                  <a:pt x="30" y="564"/>
                </a:lnTo>
                <a:lnTo>
                  <a:pt x="31" y="565"/>
                </a:lnTo>
                <a:lnTo>
                  <a:pt x="38" y="572"/>
                </a:lnTo>
                <a:lnTo>
                  <a:pt x="39" y="573"/>
                </a:lnTo>
                <a:lnTo>
                  <a:pt x="40" y="574"/>
                </a:lnTo>
                <a:lnTo>
                  <a:pt x="40" y="575"/>
                </a:lnTo>
                <a:lnTo>
                  <a:pt x="40" y="576"/>
                </a:lnTo>
                <a:lnTo>
                  <a:pt x="41" y="578"/>
                </a:lnTo>
                <a:lnTo>
                  <a:pt x="42" y="580"/>
                </a:lnTo>
                <a:lnTo>
                  <a:pt x="42" y="580"/>
                </a:lnTo>
                <a:lnTo>
                  <a:pt x="44" y="583"/>
                </a:lnTo>
                <a:lnTo>
                  <a:pt x="45" y="585"/>
                </a:lnTo>
                <a:lnTo>
                  <a:pt x="45" y="586"/>
                </a:lnTo>
                <a:lnTo>
                  <a:pt x="45" y="587"/>
                </a:lnTo>
                <a:lnTo>
                  <a:pt x="46" y="588"/>
                </a:lnTo>
                <a:lnTo>
                  <a:pt x="46" y="589"/>
                </a:lnTo>
                <a:lnTo>
                  <a:pt x="46" y="590"/>
                </a:lnTo>
                <a:lnTo>
                  <a:pt x="46" y="591"/>
                </a:lnTo>
                <a:lnTo>
                  <a:pt x="46" y="592"/>
                </a:lnTo>
                <a:lnTo>
                  <a:pt x="45" y="592"/>
                </a:lnTo>
                <a:lnTo>
                  <a:pt x="45" y="594"/>
                </a:lnTo>
                <a:lnTo>
                  <a:pt x="43" y="596"/>
                </a:lnTo>
                <a:lnTo>
                  <a:pt x="42" y="598"/>
                </a:lnTo>
                <a:lnTo>
                  <a:pt x="40" y="601"/>
                </a:lnTo>
                <a:lnTo>
                  <a:pt x="39" y="605"/>
                </a:lnTo>
                <a:lnTo>
                  <a:pt x="38" y="607"/>
                </a:lnTo>
                <a:lnTo>
                  <a:pt x="37" y="609"/>
                </a:lnTo>
                <a:lnTo>
                  <a:pt x="36" y="610"/>
                </a:lnTo>
                <a:lnTo>
                  <a:pt x="35" y="611"/>
                </a:lnTo>
                <a:lnTo>
                  <a:pt x="34" y="613"/>
                </a:lnTo>
                <a:lnTo>
                  <a:pt x="32" y="615"/>
                </a:lnTo>
                <a:lnTo>
                  <a:pt x="30" y="616"/>
                </a:lnTo>
                <a:lnTo>
                  <a:pt x="28" y="617"/>
                </a:lnTo>
                <a:lnTo>
                  <a:pt x="27" y="618"/>
                </a:lnTo>
                <a:lnTo>
                  <a:pt x="26" y="618"/>
                </a:lnTo>
                <a:lnTo>
                  <a:pt x="25" y="619"/>
                </a:lnTo>
                <a:lnTo>
                  <a:pt x="23" y="619"/>
                </a:lnTo>
                <a:lnTo>
                  <a:pt x="22" y="618"/>
                </a:lnTo>
                <a:lnTo>
                  <a:pt x="20" y="618"/>
                </a:lnTo>
                <a:lnTo>
                  <a:pt x="17" y="617"/>
                </a:lnTo>
                <a:lnTo>
                  <a:pt x="15" y="616"/>
                </a:lnTo>
                <a:lnTo>
                  <a:pt x="13" y="614"/>
                </a:lnTo>
                <a:lnTo>
                  <a:pt x="8" y="611"/>
                </a:lnTo>
                <a:lnTo>
                  <a:pt x="6" y="609"/>
                </a:lnTo>
                <a:lnTo>
                  <a:pt x="5" y="608"/>
                </a:lnTo>
                <a:lnTo>
                  <a:pt x="4" y="607"/>
                </a:lnTo>
                <a:lnTo>
                  <a:pt x="2" y="605"/>
                </a:lnTo>
                <a:lnTo>
                  <a:pt x="2" y="604"/>
                </a:lnTo>
                <a:lnTo>
                  <a:pt x="1" y="603"/>
                </a:lnTo>
                <a:lnTo>
                  <a:pt x="1" y="603"/>
                </a:lnTo>
                <a:lnTo>
                  <a:pt x="0" y="602"/>
                </a:lnTo>
                <a:lnTo>
                  <a:pt x="0" y="601"/>
                </a:lnTo>
                <a:lnTo>
                  <a:pt x="0" y="600"/>
                </a:lnTo>
                <a:lnTo>
                  <a:pt x="1" y="599"/>
                </a:lnTo>
              </a:path>
            </a:pathLst>
          </a:custGeom>
          <a:noFill/>
          <a:ln w="26988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448" name="Freeform 289">
            <a:extLst>
              <a:ext uri="{FF2B5EF4-FFF2-40B4-BE49-F238E27FC236}">
                <a16:creationId xmlns:a16="http://schemas.microsoft.com/office/drawing/2014/main" id="{1B88DE4D-C348-484C-9DB9-986078CE0FE0}"/>
              </a:ext>
            </a:extLst>
          </p:cNvPr>
          <p:cNvSpPr>
            <a:spLocks/>
          </p:cNvSpPr>
          <p:nvPr/>
        </p:nvSpPr>
        <p:spPr bwMode="auto">
          <a:xfrm>
            <a:off x="9361652" y="1895932"/>
            <a:ext cx="242533" cy="688875"/>
          </a:xfrm>
          <a:custGeom>
            <a:avLst/>
            <a:gdLst>
              <a:gd name="T0" fmla="*/ 49 w 238"/>
              <a:gd name="T1" fmla="*/ 668 h 676"/>
              <a:gd name="T2" fmla="*/ 50 w 238"/>
              <a:gd name="T3" fmla="*/ 660 h 676"/>
              <a:gd name="T4" fmla="*/ 42 w 238"/>
              <a:gd name="T5" fmla="*/ 646 h 676"/>
              <a:gd name="T6" fmla="*/ 37 w 238"/>
              <a:gd name="T7" fmla="*/ 622 h 676"/>
              <a:gd name="T8" fmla="*/ 46 w 238"/>
              <a:gd name="T9" fmla="*/ 606 h 676"/>
              <a:gd name="T10" fmla="*/ 49 w 238"/>
              <a:gd name="T11" fmla="*/ 601 h 676"/>
              <a:gd name="T12" fmla="*/ 29 w 238"/>
              <a:gd name="T13" fmla="*/ 597 h 676"/>
              <a:gd name="T14" fmla="*/ 18 w 238"/>
              <a:gd name="T15" fmla="*/ 591 h 676"/>
              <a:gd name="T16" fmla="*/ 17 w 238"/>
              <a:gd name="T17" fmla="*/ 577 h 676"/>
              <a:gd name="T18" fmla="*/ 20 w 238"/>
              <a:gd name="T19" fmla="*/ 570 h 676"/>
              <a:gd name="T20" fmla="*/ 36 w 238"/>
              <a:gd name="T21" fmla="*/ 572 h 676"/>
              <a:gd name="T22" fmla="*/ 40 w 238"/>
              <a:gd name="T23" fmla="*/ 562 h 676"/>
              <a:gd name="T24" fmla="*/ 42 w 238"/>
              <a:gd name="T25" fmla="*/ 554 h 676"/>
              <a:gd name="T26" fmla="*/ 43 w 238"/>
              <a:gd name="T27" fmla="*/ 534 h 676"/>
              <a:gd name="T28" fmla="*/ 43 w 238"/>
              <a:gd name="T29" fmla="*/ 522 h 676"/>
              <a:gd name="T30" fmla="*/ 55 w 238"/>
              <a:gd name="T31" fmla="*/ 505 h 676"/>
              <a:gd name="T32" fmla="*/ 57 w 238"/>
              <a:gd name="T33" fmla="*/ 490 h 676"/>
              <a:gd name="T34" fmla="*/ 52 w 238"/>
              <a:gd name="T35" fmla="*/ 477 h 676"/>
              <a:gd name="T36" fmla="*/ 40 w 238"/>
              <a:gd name="T37" fmla="*/ 472 h 676"/>
              <a:gd name="T38" fmla="*/ 37 w 238"/>
              <a:gd name="T39" fmla="*/ 469 h 676"/>
              <a:gd name="T40" fmla="*/ 37 w 238"/>
              <a:gd name="T41" fmla="*/ 455 h 676"/>
              <a:gd name="T42" fmla="*/ 33 w 238"/>
              <a:gd name="T43" fmla="*/ 443 h 676"/>
              <a:gd name="T44" fmla="*/ 19 w 238"/>
              <a:gd name="T45" fmla="*/ 423 h 676"/>
              <a:gd name="T46" fmla="*/ 11 w 238"/>
              <a:gd name="T47" fmla="*/ 405 h 676"/>
              <a:gd name="T48" fmla="*/ 11 w 238"/>
              <a:gd name="T49" fmla="*/ 393 h 676"/>
              <a:gd name="T50" fmla="*/ 17 w 238"/>
              <a:gd name="T51" fmla="*/ 380 h 676"/>
              <a:gd name="T52" fmla="*/ 16 w 238"/>
              <a:gd name="T53" fmla="*/ 364 h 676"/>
              <a:gd name="T54" fmla="*/ 8 w 238"/>
              <a:gd name="T55" fmla="*/ 331 h 676"/>
              <a:gd name="T56" fmla="*/ 0 w 238"/>
              <a:gd name="T57" fmla="*/ 303 h 676"/>
              <a:gd name="T58" fmla="*/ 2 w 238"/>
              <a:gd name="T59" fmla="*/ 298 h 676"/>
              <a:gd name="T60" fmla="*/ 14 w 238"/>
              <a:gd name="T61" fmla="*/ 294 h 676"/>
              <a:gd name="T62" fmla="*/ 25 w 238"/>
              <a:gd name="T63" fmla="*/ 283 h 676"/>
              <a:gd name="T64" fmla="*/ 36 w 238"/>
              <a:gd name="T65" fmla="*/ 271 h 676"/>
              <a:gd name="T66" fmla="*/ 36 w 238"/>
              <a:gd name="T67" fmla="*/ 253 h 676"/>
              <a:gd name="T68" fmla="*/ 38 w 238"/>
              <a:gd name="T69" fmla="*/ 240 h 676"/>
              <a:gd name="T70" fmla="*/ 38 w 238"/>
              <a:gd name="T71" fmla="*/ 225 h 676"/>
              <a:gd name="T72" fmla="*/ 47 w 238"/>
              <a:gd name="T73" fmla="*/ 203 h 676"/>
              <a:gd name="T74" fmla="*/ 57 w 238"/>
              <a:gd name="T75" fmla="*/ 171 h 676"/>
              <a:gd name="T76" fmla="*/ 60 w 238"/>
              <a:gd name="T77" fmla="*/ 163 h 676"/>
              <a:gd name="T78" fmla="*/ 72 w 238"/>
              <a:gd name="T79" fmla="*/ 151 h 676"/>
              <a:gd name="T80" fmla="*/ 88 w 238"/>
              <a:gd name="T81" fmla="*/ 147 h 676"/>
              <a:gd name="T82" fmla="*/ 101 w 238"/>
              <a:gd name="T83" fmla="*/ 140 h 676"/>
              <a:gd name="T84" fmla="*/ 111 w 238"/>
              <a:gd name="T85" fmla="*/ 145 h 676"/>
              <a:gd name="T86" fmla="*/ 119 w 238"/>
              <a:gd name="T87" fmla="*/ 147 h 676"/>
              <a:gd name="T88" fmla="*/ 121 w 238"/>
              <a:gd name="T89" fmla="*/ 138 h 676"/>
              <a:gd name="T90" fmla="*/ 119 w 238"/>
              <a:gd name="T91" fmla="*/ 116 h 676"/>
              <a:gd name="T92" fmla="*/ 114 w 238"/>
              <a:gd name="T93" fmla="*/ 99 h 676"/>
              <a:gd name="T94" fmla="*/ 94 w 238"/>
              <a:gd name="T95" fmla="*/ 87 h 676"/>
              <a:gd name="T96" fmla="*/ 86 w 238"/>
              <a:gd name="T97" fmla="*/ 77 h 676"/>
              <a:gd name="T98" fmla="*/ 73 w 238"/>
              <a:gd name="T99" fmla="*/ 44 h 676"/>
              <a:gd name="T100" fmla="*/ 59 w 238"/>
              <a:gd name="T101" fmla="*/ 31 h 676"/>
              <a:gd name="T102" fmla="*/ 55 w 238"/>
              <a:gd name="T103" fmla="*/ 23 h 676"/>
              <a:gd name="T104" fmla="*/ 61 w 238"/>
              <a:gd name="T105" fmla="*/ 9 h 676"/>
              <a:gd name="T106" fmla="*/ 72 w 238"/>
              <a:gd name="T107" fmla="*/ 0 h 676"/>
              <a:gd name="T108" fmla="*/ 92 w 238"/>
              <a:gd name="T109" fmla="*/ 13 h 676"/>
              <a:gd name="T110" fmla="*/ 109 w 238"/>
              <a:gd name="T111" fmla="*/ 16 h 676"/>
              <a:gd name="T112" fmla="*/ 135 w 238"/>
              <a:gd name="T113" fmla="*/ 25 h 676"/>
              <a:gd name="T114" fmla="*/ 155 w 238"/>
              <a:gd name="T115" fmla="*/ 30 h 676"/>
              <a:gd name="T116" fmla="*/ 174 w 238"/>
              <a:gd name="T117" fmla="*/ 39 h 676"/>
              <a:gd name="T118" fmla="*/ 191 w 238"/>
              <a:gd name="T119" fmla="*/ 40 h 676"/>
              <a:gd name="T120" fmla="*/ 198 w 238"/>
              <a:gd name="T121" fmla="*/ 52 h 676"/>
              <a:gd name="T122" fmla="*/ 211 w 238"/>
              <a:gd name="T123" fmla="*/ 67 h 676"/>
              <a:gd name="T124" fmla="*/ 227 w 238"/>
              <a:gd name="T125" fmla="*/ 77 h 6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38" h="676">
                <a:moveTo>
                  <a:pt x="44" y="676"/>
                </a:moveTo>
                <a:lnTo>
                  <a:pt x="44" y="675"/>
                </a:lnTo>
                <a:lnTo>
                  <a:pt x="44" y="674"/>
                </a:lnTo>
                <a:lnTo>
                  <a:pt x="45" y="673"/>
                </a:lnTo>
                <a:lnTo>
                  <a:pt x="45" y="672"/>
                </a:lnTo>
                <a:lnTo>
                  <a:pt x="46" y="671"/>
                </a:lnTo>
                <a:lnTo>
                  <a:pt x="47" y="670"/>
                </a:lnTo>
                <a:lnTo>
                  <a:pt x="49" y="668"/>
                </a:lnTo>
                <a:lnTo>
                  <a:pt x="50" y="667"/>
                </a:lnTo>
                <a:lnTo>
                  <a:pt x="50" y="666"/>
                </a:lnTo>
                <a:lnTo>
                  <a:pt x="51" y="666"/>
                </a:lnTo>
                <a:lnTo>
                  <a:pt x="51" y="665"/>
                </a:lnTo>
                <a:lnTo>
                  <a:pt x="51" y="664"/>
                </a:lnTo>
                <a:lnTo>
                  <a:pt x="51" y="663"/>
                </a:lnTo>
                <a:lnTo>
                  <a:pt x="51" y="662"/>
                </a:lnTo>
                <a:lnTo>
                  <a:pt x="50" y="660"/>
                </a:lnTo>
                <a:lnTo>
                  <a:pt x="49" y="659"/>
                </a:lnTo>
                <a:lnTo>
                  <a:pt x="49" y="657"/>
                </a:lnTo>
                <a:lnTo>
                  <a:pt x="48" y="656"/>
                </a:lnTo>
                <a:lnTo>
                  <a:pt x="45" y="652"/>
                </a:lnTo>
                <a:lnTo>
                  <a:pt x="44" y="650"/>
                </a:lnTo>
                <a:lnTo>
                  <a:pt x="43" y="649"/>
                </a:lnTo>
                <a:lnTo>
                  <a:pt x="43" y="648"/>
                </a:lnTo>
                <a:lnTo>
                  <a:pt x="42" y="646"/>
                </a:lnTo>
                <a:lnTo>
                  <a:pt x="41" y="642"/>
                </a:lnTo>
                <a:lnTo>
                  <a:pt x="39" y="637"/>
                </a:lnTo>
                <a:lnTo>
                  <a:pt x="38" y="632"/>
                </a:lnTo>
                <a:lnTo>
                  <a:pt x="38" y="630"/>
                </a:lnTo>
                <a:lnTo>
                  <a:pt x="37" y="628"/>
                </a:lnTo>
                <a:lnTo>
                  <a:pt x="37" y="626"/>
                </a:lnTo>
                <a:lnTo>
                  <a:pt x="37" y="624"/>
                </a:lnTo>
                <a:lnTo>
                  <a:pt x="37" y="622"/>
                </a:lnTo>
                <a:lnTo>
                  <a:pt x="38" y="620"/>
                </a:lnTo>
                <a:lnTo>
                  <a:pt x="38" y="618"/>
                </a:lnTo>
                <a:lnTo>
                  <a:pt x="39" y="617"/>
                </a:lnTo>
                <a:lnTo>
                  <a:pt x="42" y="613"/>
                </a:lnTo>
                <a:lnTo>
                  <a:pt x="43" y="611"/>
                </a:lnTo>
                <a:lnTo>
                  <a:pt x="44" y="608"/>
                </a:lnTo>
                <a:lnTo>
                  <a:pt x="45" y="607"/>
                </a:lnTo>
                <a:lnTo>
                  <a:pt x="46" y="606"/>
                </a:lnTo>
                <a:lnTo>
                  <a:pt x="47" y="605"/>
                </a:lnTo>
                <a:lnTo>
                  <a:pt x="48" y="604"/>
                </a:lnTo>
                <a:lnTo>
                  <a:pt x="49" y="603"/>
                </a:lnTo>
                <a:lnTo>
                  <a:pt x="50" y="603"/>
                </a:lnTo>
                <a:lnTo>
                  <a:pt x="50" y="602"/>
                </a:lnTo>
                <a:lnTo>
                  <a:pt x="50" y="602"/>
                </a:lnTo>
                <a:lnTo>
                  <a:pt x="50" y="602"/>
                </a:lnTo>
                <a:lnTo>
                  <a:pt x="49" y="601"/>
                </a:lnTo>
                <a:lnTo>
                  <a:pt x="49" y="601"/>
                </a:lnTo>
                <a:lnTo>
                  <a:pt x="48" y="601"/>
                </a:lnTo>
                <a:lnTo>
                  <a:pt x="45" y="600"/>
                </a:lnTo>
                <a:lnTo>
                  <a:pt x="42" y="600"/>
                </a:lnTo>
                <a:lnTo>
                  <a:pt x="40" y="600"/>
                </a:lnTo>
                <a:lnTo>
                  <a:pt x="38" y="599"/>
                </a:lnTo>
                <a:lnTo>
                  <a:pt x="35" y="598"/>
                </a:lnTo>
                <a:lnTo>
                  <a:pt x="29" y="597"/>
                </a:lnTo>
                <a:lnTo>
                  <a:pt x="25" y="596"/>
                </a:lnTo>
                <a:lnTo>
                  <a:pt x="21" y="594"/>
                </a:lnTo>
                <a:lnTo>
                  <a:pt x="20" y="594"/>
                </a:lnTo>
                <a:lnTo>
                  <a:pt x="19" y="594"/>
                </a:lnTo>
                <a:lnTo>
                  <a:pt x="19" y="593"/>
                </a:lnTo>
                <a:lnTo>
                  <a:pt x="18" y="593"/>
                </a:lnTo>
                <a:lnTo>
                  <a:pt x="18" y="592"/>
                </a:lnTo>
                <a:lnTo>
                  <a:pt x="18" y="591"/>
                </a:lnTo>
                <a:lnTo>
                  <a:pt x="17" y="591"/>
                </a:lnTo>
                <a:lnTo>
                  <a:pt x="17" y="590"/>
                </a:lnTo>
                <a:lnTo>
                  <a:pt x="17" y="588"/>
                </a:lnTo>
                <a:lnTo>
                  <a:pt x="17" y="585"/>
                </a:lnTo>
                <a:lnTo>
                  <a:pt x="17" y="583"/>
                </a:lnTo>
                <a:lnTo>
                  <a:pt x="17" y="582"/>
                </a:lnTo>
                <a:lnTo>
                  <a:pt x="17" y="578"/>
                </a:lnTo>
                <a:lnTo>
                  <a:pt x="17" y="577"/>
                </a:lnTo>
                <a:lnTo>
                  <a:pt x="17" y="576"/>
                </a:lnTo>
                <a:lnTo>
                  <a:pt x="17" y="574"/>
                </a:lnTo>
                <a:lnTo>
                  <a:pt x="18" y="573"/>
                </a:lnTo>
                <a:lnTo>
                  <a:pt x="18" y="572"/>
                </a:lnTo>
                <a:lnTo>
                  <a:pt x="18" y="571"/>
                </a:lnTo>
                <a:lnTo>
                  <a:pt x="19" y="571"/>
                </a:lnTo>
                <a:lnTo>
                  <a:pt x="19" y="570"/>
                </a:lnTo>
                <a:lnTo>
                  <a:pt x="20" y="570"/>
                </a:lnTo>
                <a:lnTo>
                  <a:pt x="21" y="570"/>
                </a:lnTo>
                <a:lnTo>
                  <a:pt x="25" y="571"/>
                </a:lnTo>
                <a:lnTo>
                  <a:pt x="31" y="572"/>
                </a:lnTo>
                <a:lnTo>
                  <a:pt x="32" y="572"/>
                </a:lnTo>
                <a:lnTo>
                  <a:pt x="33" y="572"/>
                </a:lnTo>
                <a:lnTo>
                  <a:pt x="34" y="572"/>
                </a:lnTo>
                <a:lnTo>
                  <a:pt x="35" y="572"/>
                </a:lnTo>
                <a:lnTo>
                  <a:pt x="36" y="572"/>
                </a:lnTo>
                <a:lnTo>
                  <a:pt x="36" y="571"/>
                </a:lnTo>
                <a:lnTo>
                  <a:pt x="37" y="571"/>
                </a:lnTo>
                <a:lnTo>
                  <a:pt x="37" y="570"/>
                </a:lnTo>
                <a:lnTo>
                  <a:pt x="38" y="569"/>
                </a:lnTo>
                <a:lnTo>
                  <a:pt x="38" y="569"/>
                </a:lnTo>
                <a:lnTo>
                  <a:pt x="38" y="568"/>
                </a:lnTo>
                <a:lnTo>
                  <a:pt x="39" y="564"/>
                </a:lnTo>
                <a:lnTo>
                  <a:pt x="40" y="562"/>
                </a:lnTo>
                <a:lnTo>
                  <a:pt x="40" y="561"/>
                </a:lnTo>
                <a:lnTo>
                  <a:pt x="41" y="560"/>
                </a:lnTo>
                <a:lnTo>
                  <a:pt x="41" y="559"/>
                </a:lnTo>
                <a:lnTo>
                  <a:pt x="42" y="558"/>
                </a:lnTo>
                <a:lnTo>
                  <a:pt x="42" y="558"/>
                </a:lnTo>
                <a:lnTo>
                  <a:pt x="42" y="558"/>
                </a:lnTo>
                <a:lnTo>
                  <a:pt x="42" y="557"/>
                </a:lnTo>
                <a:lnTo>
                  <a:pt x="42" y="554"/>
                </a:lnTo>
                <a:lnTo>
                  <a:pt x="42" y="551"/>
                </a:lnTo>
                <a:lnTo>
                  <a:pt x="43" y="548"/>
                </a:lnTo>
                <a:lnTo>
                  <a:pt x="44" y="544"/>
                </a:lnTo>
                <a:lnTo>
                  <a:pt x="45" y="542"/>
                </a:lnTo>
                <a:lnTo>
                  <a:pt x="45" y="540"/>
                </a:lnTo>
                <a:lnTo>
                  <a:pt x="45" y="540"/>
                </a:lnTo>
                <a:lnTo>
                  <a:pt x="45" y="539"/>
                </a:lnTo>
                <a:lnTo>
                  <a:pt x="43" y="534"/>
                </a:lnTo>
                <a:lnTo>
                  <a:pt x="42" y="532"/>
                </a:lnTo>
                <a:lnTo>
                  <a:pt x="42" y="531"/>
                </a:lnTo>
                <a:lnTo>
                  <a:pt x="42" y="529"/>
                </a:lnTo>
                <a:lnTo>
                  <a:pt x="42" y="528"/>
                </a:lnTo>
                <a:lnTo>
                  <a:pt x="42" y="526"/>
                </a:lnTo>
                <a:lnTo>
                  <a:pt x="42" y="525"/>
                </a:lnTo>
                <a:lnTo>
                  <a:pt x="43" y="523"/>
                </a:lnTo>
                <a:lnTo>
                  <a:pt x="43" y="522"/>
                </a:lnTo>
                <a:lnTo>
                  <a:pt x="44" y="520"/>
                </a:lnTo>
                <a:lnTo>
                  <a:pt x="45" y="519"/>
                </a:lnTo>
                <a:lnTo>
                  <a:pt x="46" y="518"/>
                </a:lnTo>
                <a:lnTo>
                  <a:pt x="46" y="517"/>
                </a:lnTo>
                <a:lnTo>
                  <a:pt x="50" y="512"/>
                </a:lnTo>
                <a:lnTo>
                  <a:pt x="53" y="508"/>
                </a:lnTo>
                <a:lnTo>
                  <a:pt x="54" y="507"/>
                </a:lnTo>
                <a:lnTo>
                  <a:pt x="55" y="505"/>
                </a:lnTo>
                <a:lnTo>
                  <a:pt x="55" y="504"/>
                </a:lnTo>
                <a:lnTo>
                  <a:pt x="56" y="503"/>
                </a:lnTo>
                <a:lnTo>
                  <a:pt x="56" y="501"/>
                </a:lnTo>
                <a:lnTo>
                  <a:pt x="57" y="498"/>
                </a:lnTo>
                <a:lnTo>
                  <a:pt x="57" y="496"/>
                </a:lnTo>
                <a:lnTo>
                  <a:pt x="57" y="493"/>
                </a:lnTo>
                <a:lnTo>
                  <a:pt x="57" y="492"/>
                </a:lnTo>
                <a:lnTo>
                  <a:pt x="57" y="490"/>
                </a:lnTo>
                <a:lnTo>
                  <a:pt x="57" y="485"/>
                </a:lnTo>
                <a:lnTo>
                  <a:pt x="56" y="483"/>
                </a:lnTo>
                <a:lnTo>
                  <a:pt x="56" y="482"/>
                </a:lnTo>
                <a:lnTo>
                  <a:pt x="55" y="481"/>
                </a:lnTo>
                <a:lnTo>
                  <a:pt x="55" y="479"/>
                </a:lnTo>
                <a:lnTo>
                  <a:pt x="54" y="478"/>
                </a:lnTo>
                <a:lnTo>
                  <a:pt x="53" y="478"/>
                </a:lnTo>
                <a:lnTo>
                  <a:pt x="52" y="477"/>
                </a:lnTo>
                <a:lnTo>
                  <a:pt x="51" y="476"/>
                </a:lnTo>
                <a:lnTo>
                  <a:pt x="50" y="475"/>
                </a:lnTo>
                <a:lnTo>
                  <a:pt x="49" y="475"/>
                </a:lnTo>
                <a:lnTo>
                  <a:pt x="49" y="474"/>
                </a:lnTo>
                <a:lnTo>
                  <a:pt x="47" y="474"/>
                </a:lnTo>
                <a:lnTo>
                  <a:pt x="43" y="473"/>
                </a:lnTo>
                <a:lnTo>
                  <a:pt x="42" y="473"/>
                </a:lnTo>
                <a:lnTo>
                  <a:pt x="40" y="472"/>
                </a:lnTo>
                <a:lnTo>
                  <a:pt x="39" y="472"/>
                </a:lnTo>
                <a:lnTo>
                  <a:pt x="39" y="472"/>
                </a:lnTo>
                <a:lnTo>
                  <a:pt x="38" y="472"/>
                </a:lnTo>
                <a:lnTo>
                  <a:pt x="38" y="471"/>
                </a:lnTo>
                <a:lnTo>
                  <a:pt x="38" y="471"/>
                </a:lnTo>
                <a:lnTo>
                  <a:pt x="37" y="471"/>
                </a:lnTo>
                <a:lnTo>
                  <a:pt x="37" y="470"/>
                </a:lnTo>
                <a:lnTo>
                  <a:pt x="37" y="469"/>
                </a:lnTo>
                <a:lnTo>
                  <a:pt x="38" y="468"/>
                </a:lnTo>
                <a:lnTo>
                  <a:pt x="39" y="465"/>
                </a:lnTo>
                <a:lnTo>
                  <a:pt x="39" y="464"/>
                </a:lnTo>
                <a:lnTo>
                  <a:pt x="39" y="462"/>
                </a:lnTo>
                <a:lnTo>
                  <a:pt x="39" y="461"/>
                </a:lnTo>
                <a:lnTo>
                  <a:pt x="39" y="460"/>
                </a:lnTo>
                <a:lnTo>
                  <a:pt x="39" y="459"/>
                </a:lnTo>
                <a:lnTo>
                  <a:pt x="37" y="455"/>
                </a:lnTo>
                <a:lnTo>
                  <a:pt x="37" y="454"/>
                </a:lnTo>
                <a:lnTo>
                  <a:pt x="37" y="453"/>
                </a:lnTo>
                <a:lnTo>
                  <a:pt x="36" y="449"/>
                </a:lnTo>
                <a:lnTo>
                  <a:pt x="36" y="448"/>
                </a:lnTo>
                <a:lnTo>
                  <a:pt x="36" y="447"/>
                </a:lnTo>
                <a:lnTo>
                  <a:pt x="35" y="446"/>
                </a:lnTo>
                <a:lnTo>
                  <a:pt x="34" y="444"/>
                </a:lnTo>
                <a:lnTo>
                  <a:pt x="33" y="443"/>
                </a:lnTo>
                <a:lnTo>
                  <a:pt x="30" y="440"/>
                </a:lnTo>
                <a:lnTo>
                  <a:pt x="27" y="437"/>
                </a:lnTo>
                <a:lnTo>
                  <a:pt x="25" y="434"/>
                </a:lnTo>
                <a:lnTo>
                  <a:pt x="24" y="432"/>
                </a:lnTo>
                <a:lnTo>
                  <a:pt x="23" y="431"/>
                </a:lnTo>
                <a:lnTo>
                  <a:pt x="21" y="428"/>
                </a:lnTo>
                <a:lnTo>
                  <a:pt x="20" y="425"/>
                </a:lnTo>
                <a:lnTo>
                  <a:pt x="19" y="423"/>
                </a:lnTo>
                <a:lnTo>
                  <a:pt x="18" y="419"/>
                </a:lnTo>
                <a:lnTo>
                  <a:pt x="17" y="417"/>
                </a:lnTo>
                <a:lnTo>
                  <a:pt x="17" y="416"/>
                </a:lnTo>
                <a:lnTo>
                  <a:pt x="16" y="415"/>
                </a:lnTo>
                <a:lnTo>
                  <a:pt x="15" y="413"/>
                </a:lnTo>
                <a:lnTo>
                  <a:pt x="12" y="408"/>
                </a:lnTo>
                <a:lnTo>
                  <a:pt x="11" y="407"/>
                </a:lnTo>
                <a:lnTo>
                  <a:pt x="11" y="405"/>
                </a:lnTo>
                <a:lnTo>
                  <a:pt x="10" y="404"/>
                </a:lnTo>
                <a:lnTo>
                  <a:pt x="10" y="402"/>
                </a:lnTo>
                <a:lnTo>
                  <a:pt x="10" y="401"/>
                </a:lnTo>
                <a:lnTo>
                  <a:pt x="10" y="398"/>
                </a:lnTo>
                <a:lnTo>
                  <a:pt x="10" y="397"/>
                </a:lnTo>
                <a:lnTo>
                  <a:pt x="10" y="396"/>
                </a:lnTo>
                <a:lnTo>
                  <a:pt x="10" y="394"/>
                </a:lnTo>
                <a:lnTo>
                  <a:pt x="11" y="393"/>
                </a:lnTo>
                <a:lnTo>
                  <a:pt x="11" y="391"/>
                </a:lnTo>
                <a:lnTo>
                  <a:pt x="11" y="390"/>
                </a:lnTo>
                <a:lnTo>
                  <a:pt x="12" y="389"/>
                </a:lnTo>
                <a:lnTo>
                  <a:pt x="12" y="387"/>
                </a:lnTo>
                <a:lnTo>
                  <a:pt x="14" y="386"/>
                </a:lnTo>
                <a:lnTo>
                  <a:pt x="16" y="382"/>
                </a:lnTo>
                <a:lnTo>
                  <a:pt x="17" y="381"/>
                </a:lnTo>
                <a:lnTo>
                  <a:pt x="17" y="380"/>
                </a:lnTo>
                <a:lnTo>
                  <a:pt x="18" y="379"/>
                </a:lnTo>
                <a:lnTo>
                  <a:pt x="18" y="378"/>
                </a:lnTo>
                <a:lnTo>
                  <a:pt x="18" y="376"/>
                </a:lnTo>
                <a:lnTo>
                  <a:pt x="18" y="375"/>
                </a:lnTo>
                <a:lnTo>
                  <a:pt x="18" y="373"/>
                </a:lnTo>
                <a:lnTo>
                  <a:pt x="17" y="368"/>
                </a:lnTo>
                <a:lnTo>
                  <a:pt x="17" y="366"/>
                </a:lnTo>
                <a:lnTo>
                  <a:pt x="16" y="364"/>
                </a:lnTo>
                <a:lnTo>
                  <a:pt x="16" y="360"/>
                </a:lnTo>
                <a:lnTo>
                  <a:pt x="16" y="354"/>
                </a:lnTo>
                <a:lnTo>
                  <a:pt x="15" y="352"/>
                </a:lnTo>
                <a:lnTo>
                  <a:pt x="15" y="350"/>
                </a:lnTo>
                <a:lnTo>
                  <a:pt x="14" y="348"/>
                </a:lnTo>
                <a:lnTo>
                  <a:pt x="12" y="342"/>
                </a:lnTo>
                <a:lnTo>
                  <a:pt x="9" y="335"/>
                </a:lnTo>
                <a:lnTo>
                  <a:pt x="8" y="331"/>
                </a:lnTo>
                <a:lnTo>
                  <a:pt x="7" y="329"/>
                </a:lnTo>
                <a:lnTo>
                  <a:pt x="7" y="326"/>
                </a:lnTo>
                <a:lnTo>
                  <a:pt x="5" y="319"/>
                </a:lnTo>
                <a:lnTo>
                  <a:pt x="4" y="316"/>
                </a:lnTo>
                <a:lnTo>
                  <a:pt x="3" y="312"/>
                </a:lnTo>
                <a:lnTo>
                  <a:pt x="1" y="307"/>
                </a:lnTo>
                <a:lnTo>
                  <a:pt x="1" y="305"/>
                </a:lnTo>
                <a:lnTo>
                  <a:pt x="0" y="303"/>
                </a:lnTo>
                <a:lnTo>
                  <a:pt x="0" y="302"/>
                </a:lnTo>
                <a:lnTo>
                  <a:pt x="0" y="301"/>
                </a:lnTo>
                <a:lnTo>
                  <a:pt x="0" y="300"/>
                </a:lnTo>
                <a:lnTo>
                  <a:pt x="1" y="300"/>
                </a:lnTo>
                <a:lnTo>
                  <a:pt x="1" y="299"/>
                </a:lnTo>
                <a:lnTo>
                  <a:pt x="1" y="299"/>
                </a:lnTo>
                <a:lnTo>
                  <a:pt x="2" y="298"/>
                </a:lnTo>
                <a:lnTo>
                  <a:pt x="2" y="298"/>
                </a:lnTo>
                <a:lnTo>
                  <a:pt x="3" y="297"/>
                </a:lnTo>
                <a:lnTo>
                  <a:pt x="4" y="297"/>
                </a:lnTo>
                <a:lnTo>
                  <a:pt x="5" y="296"/>
                </a:lnTo>
                <a:lnTo>
                  <a:pt x="7" y="296"/>
                </a:lnTo>
                <a:lnTo>
                  <a:pt x="10" y="296"/>
                </a:lnTo>
                <a:lnTo>
                  <a:pt x="12" y="295"/>
                </a:lnTo>
                <a:lnTo>
                  <a:pt x="13" y="295"/>
                </a:lnTo>
                <a:lnTo>
                  <a:pt x="14" y="294"/>
                </a:lnTo>
                <a:lnTo>
                  <a:pt x="15" y="294"/>
                </a:lnTo>
                <a:lnTo>
                  <a:pt x="15" y="293"/>
                </a:lnTo>
                <a:lnTo>
                  <a:pt x="17" y="292"/>
                </a:lnTo>
                <a:lnTo>
                  <a:pt x="18" y="290"/>
                </a:lnTo>
                <a:lnTo>
                  <a:pt x="19" y="289"/>
                </a:lnTo>
                <a:lnTo>
                  <a:pt x="20" y="287"/>
                </a:lnTo>
                <a:lnTo>
                  <a:pt x="21" y="286"/>
                </a:lnTo>
                <a:lnTo>
                  <a:pt x="25" y="283"/>
                </a:lnTo>
                <a:lnTo>
                  <a:pt x="26" y="281"/>
                </a:lnTo>
                <a:lnTo>
                  <a:pt x="31" y="278"/>
                </a:lnTo>
                <a:lnTo>
                  <a:pt x="32" y="276"/>
                </a:lnTo>
                <a:lnTo>
                  <a:pt x="33" y="275"/>
                </a:lnTo>
                <a:lnTo>
                  <a:pt x="34" y="274"/>
                </a:lnTo>
                <a:lnTo>
                  <a:pt x="35" y="273"/>
                </a:lnTo>
                <a:lnTo>
                  <a:pt x="35" y="272"/>
                </a:lnTo>
                <a:lnTo>
                  <a:pt x="36" y="271"/>
                </a:lnTo>
                <a:lnTo>
                  <a:pt x="37" y="269"/>
                </a:lnTo>
                <a:lnTo>
                  <a:pt x="37" y="267"/>
                </a:lnTo>
                <a:lnTo>
                  <a:pt x="37" y="266"/>
                </a:lnTo>
                <a:lnTo>
                  <a:pt x="37" y="265"/>
                </a:lnTo>
                <a:lnTo>
                  <a:pt x="37" y="263"/>
                </a:lnTo>
                <a:lnTo>
                  <a:pt x="37" y="258"/>
                </a:lnTo>
                <a:lnTo>
                  <a:pt x="36" y="256"/>
                </a:lnTo>
                <a:lnTo>
                  <a:pt x="36" y="253"/>
                </a:lnTo>
                <a:lnTo>
                  <a:pt x="36" y="252"/>
                </a:lnTo>
                <a:lnTo>
                  <a:pt x="35" y="250"/>
                </a:lnTo>
                <a:lnTo>
                  <a:pt x="36" y="249"/>
                </a:lnTo>
                <a:lnTo>
                  <a:pt x="36" y="248"/>
                </a:lnTo>
                <a:lnTo>
                  <a:pt x="36" y="247"/>
                </a:lnTo>
                <a:lnTo>
                  <a:pt x="36" y="245"/>
                </a:lnTo>
                <a:lnTo>
                  <a:pt x="38" y="241"/>
                </a:lnTo>
                <a:lnTo>
                  <a:pt x="38" y="240"/>
                </a:lnTo>
                <a:lnTo>
                  <a:pt x="38" y="239"/>
                </a:lnTo>
                <a:lnTo>
                  <a:pt x="38" y="237"/>
                </a:lnTo>
                <a:lnTo>
                  <a:pt x="38" y="236"/>
                </a:lnTo>
                <a:lnTo>
                  <a:pt x="37" y="231"/>
                </a:lnTo>
                <a:lnTo>
                  <a:pt x="37" y="229"/>
                </a:lnTo>
                <a:lnTo>
                  <a:pt x="37" y="227"/>
                </a:lnTo>
                <a:lnTo>
                  <a:pt x="37" y="226"/>
                </a:lnTo>
                <a:lnTo>
                  <a:pt x="38" y="225"/>
                </a:lnTo>
                <a:lnTo>
                  <a:pt x="38" y="224"/>
                </a:lnTo>
                <a:lnTo>
                  <a:pt x="38" y="223"/>
                </a:lnTo>
                <a:lnTo>
                  <a:pt x="40" y="220"/>
                </a:lnTo>
                <a:lnTo>
                  <a:pt x="41" y="219"/>
                </a:lnTo>
                <a:lnTo>
                  <a:pt x="43" y="214"/>
                </a:lnTo>
                <a:lnTo>
                  <a:pt x="44" y="210"/>
                </a:lnTo>
                <a:lnTo>
                  <a:pt x="45" y="208"/>
                </a:lnTo>
                <a:lnTo>
                  <a:pt x="47" y="203"/>
                </a:lnTo>
                <a:lnTo>
                  <a:pt x="51" y="192"/>
                </a:lnTo>
                <a:lnTo>
                  <a:pt x="52" y="187"/>
                </a:lnTo>
                <a:lnTo>
                  <a:pt x="55" y="181"/>
                </a:lnTo>
                <a:lnTo>
                  <a:pt x="55" y="179"/>
                </a:lnTo>
                <a:lnTo>
                  <a:pt x="56" y="177"/>
                </a:lnTo>
                <a:lnTo>
                  <a:pt x="56" y="175"/>
                </a:lnTo>
                <a:lnTo>
                  <a:pt x="57" y="173"/>
                </a:lnTo>
                <a:lnTo>
                  <a:pt x="57" y="171"/>
                </a:lnTo>
                <a:lnTo>
                  <a:pt x="57" y="169"/>
                </a:lnTo>
                <a:lnTo>
                  <a:pt x="57" y="167"/>
                </a:lnTo>
                <a:lnTo>
                  <a:pt x="57" y="165"/>
                </a:lnTo>
                <a:lnTo>
                  <a:pt x="57" y="165"/>
                </a:lnTo>
                <a:lnTo>
                  <a:pt x="57" y="165"/>
                </a:lnTo>
                <a:lnTo>
                  <a:pt x="58" y="165"/>
                </a:lnTo>
                <a:lnTo>
                  <a:pt x="59" y="164"/>
                </a:lnTo>
                <a:lnTo>
                  <a:pt x="60" y="163"/>
                </a:lnTo>
                <a:lnTo>
                  <a:pt x="60" y="163"/>
                </a:lnTo>
                <a:lnTo>
                  <a:pt x="61" y="162"/>
                </a:lnTo>
                <a:lnTo>
                  <a:pt x="65" y="157"/>
                </a:lnTo>
                <a:lnTo>
                  <a:pt x="66" y="156"/>
                </a:lnTo>
                <a:lnTo>
                  <a:pt x="67" y="155"/>
                </a:lnTo>
                <a:lnTo>
                  <a:pt x="69" y="154"/>
                </a:lnTo>
                <a:lnTo>
                  <a:pt x="71" y="152"/>
                </a:lnTo>
                <a:lnTo>
                  <a:pt x="72" y="151"/>
                </a:lnTo>
                <a:lnTo>
                  <a:pt x="74" y="150"/>
                </a:lnTo>
                <a:lnTo>
                  <a:pt x="75" y="150"/>
                </a:lnTo>
                <a:lnTo>
                  <a:pt x="76" y="149"/>
                </a:lnTo>
                <a:lnTo>
                  <a:pt x="78" y="149"/>
                </a:lnTo>
                <a:lnTo>
                  <a:pt x="79" y="148"/>
                </a:lnTo>
                <a:lnTo>
                  <a:pt x="81" y="148"/>
                </a:lnTo>
                <a:lnTo>
                  <a:pt x="86" y="147"/>
                </a:lnTo>
                <a:lnTo>
                  <a:pt x="88" y="147"/>
                </a:lnTo>
                <a:lnTo>
                  <a:pt x="91" y="146"/>
                </a:lnTo>
                <a:lnTo>
                  <a:pt x="92" y="146"/>
                </a:lnTo>
                <a:lnTo>
                  <a:pt x="94" y="145"/>
                </a:lnTo>
                <a:lnTo>
                  <a:pt x="95" y="144"/>
                </a:lnTo>
                <a:lnTo>
                  <a:pt x="97" y="143"/>
                </a:lnTo>
                <a:lnTo>
                  <a:pt x="99" y="141"/>
                </a:lnTo>
                <a:lnTo>
                  <a:pt x="100" y="140"/>
                </a:lnTo>
                <a:lnTo>
                  <a:pt x="101" y="140"/>
                </a:lnTo>
                <a:lnTo>
                  <a:pt x="102" y="139"/>
                </a:lnTo>
                <a:lnTo>
                  <a:pt x="102" y="139"/>
                </a:lnTo>
                <a:lnTo>
                  <a:pt x="103" y="139"/>
                </a:lnTo>
                <a:lnTo>
                  <a:pt x="104" y="139"/>
                </a:lnTo>
                <a:lnTo>
                  <a:pt x="105" y="139"/>
                </a:lnTo>
                <a:lnTo>
                  <a:pt x="106" y="140"/>
                </a:lnTo>
                <a:lnTo>
                  <a:pt x="107" y="141"/>
                </a:lnTo>
                <a:lnTo>
                  <a:pt x="111" y="145"/>
                </a:lnTo>
                <a:lnTo>
                  <a:pt x="113" y="146"/>
                </a:lnTo>
                <a:lnTo>
                  <a:pt x="113" y="147"/>
                </a:lnTo>
                <a:lnTo>
                  <a:pt x="114" y="147"/>
                </a:lnTo>
                <a:lnTo>
                  <a:pt x="115" y="147"/>
                </a:lnTo>
                <a:lnTo>
                  <a:pt x="116" y="148"/>
                </a:lnTo>
                <a:lnTo>
                  <a:pt x="117" y="148"/>
                </a:lnTo>
                <a:lnTo>
                  <a:pt x="118" y="147"/>
                </a:lnTo>
                <a:lnTo>
                  <a:pt x="119" y="147"/>
                </a:lnTo>
                <a:lnTo>
                  <a:pt x="119" y="146"/>
                </a:lnTo>
                <a:lnTo>
                  <a:pt x="120" y="145"/>
                </a:lnTo>
                <a:lnTo>
                  <a:pt x="121" y="144"/>
                </a:lnTo>
                <a:lnTo>
                  <a:pt x="121" y="143"/>
                </a:lnTo>
                <a:lnTo>
                  <a:pt x="122" y="142"/>
                </a:lnTo>
                <a:lnTo>
                  <a:pt x="122" y="141"/>
                </a:lnTo>
                <a:lnTo>
                  <a:pt x="121" y="139"/>
                </a:lnTo>
                <a:lnTo>
                  <a:pt x="121" y="138"/>
                </a:lnTo>
                <a:lnTo>
                  <a:pt x="120" y="134"/>
                </a:lnTo>
                <a:lnTo>
                  <a:pt x="119" y="132"/>
                </a:lnTo>
                <a:lnTo>
                  <a:pt x="119" y="129"/>
                </a:lnTo>
                <a:lnTo>
                  <a:pt x="119" y="127"/>
                </a:lnTo>
                <a:lnTo>
                  <a:pt x="118" y="126"/>
                </a:lnTo>
                <a:lnTo>
                  <a:pt x="119" y="124"/>
                </a:lnTo>
                <a:lnTo>
                  <a:pt x="119" y="119"/>
                </a:lnTo>
                <a:lnTo>
                  <a:pt x="119" y="116"/>
                </a:lnTo>
                <a:lnTo>
                  <a:pt x="120" y="114"/>
                </a:lnTo>
                <a:lnTo>
                  <a:pt x="119" y="111"/>
                </a:lnTo>
                <a:lnTo>
                  <a:pt x="119" y="109"/>
                </a:lnTo>
                <a:lnTo>
                  <a:pt x="118" y="107"/>
                </a:lnTo>
                <a:lnTo>
                  <a:pt x="118" y="105"/>
                </a:lnTo>
                <a:lnTo>
                  <a:pt x="117" y="103"/>
                </a:lnTo>
                <a:lnTo>
                  <a:pt x="115" y="101"/>
                </a:lnTo>
                <a:lnTo>
                  <a:pt x="114" y="99"/>
                </a:lnTo>
                <a:lnTo>
                  <a:pt x="112" y="98"/>
                </a:lnTo>
                <a:lnTo>
                  <a:pt x="111" y="97"/>
                </a:lnTo>
                <a:lnTo>
                  <a:pt x="110" y="96"/>
                </a:lnTo>
                <a:lnTo>
                  <a:pt x="108" y="94"/>
                </a:lnTo>
                <a:lnTo>
                  <a:pt x="100" y="90"/>
                </a:lnTo>
                <a:lnTo>
                  <a:pt x="98" y="89"/>
                </a:lnTo>
                <a:lnTo>
                  <a:pt x="95" y="88"/>
                </a:lnTo>
                <a:lnTo>
                  <a:pt x="94" y="87"/>
                </a:lnTo>
                <a:lnTo>
                  <a:pt x="92" y="86"/>
                </a:lnTo>
                <a:lnTo>
                  <a:pt x="91" y="85"/>
                </a:lnTo>
                <a:lnTo>
                  <a:pt x="90" y="84"/>
                </a:lnTo>
                <a:lnTo>
                  <a:pt x="89" y="83"/>
                </a:lnTo>
                <a:lnTo>
                  <a:pt x="88" y="82"/>
                </a:lnTo>
                <a:lnTo>
                  <a:pt x="88" y="80"/>
                </a:lnTo>
                <a:lnTo>
                  <a:pt x="87" y="79"/>
                </a:lnTo>
                <a:lnTo>
                  <a:pt x="86" y="77"/>
                </a:lnTo>
                <a:lnTo>
                  <a:pt x="84" y="70"/>
                </a:lnTo>
                <a:lnTo>
                  <a:pt x="80" y="64"/>
                </a:lnTo>
                <a:lnTo>
                  <a:pt x="79" y="60"/>
                </a:lnTo>
                <a:lnTo>
                  <a:pt x="78" y="57"/>
                </a:lnTo>
                <a:lnTo>
                  <a:pt x="76" y="52"/>
                </a:lnTo>
                <a:lnTo>
                  <a:pt x="75" y="48"/>
                </a:lnTo>
                <a:lnTo>
                  <a:pt x="74" y="46"/>
                </a:lnTo>
                <a:lnTo>
                  <a:pt x="73" y="44"/>
                </a:lnTo>
                <a:lnTo>
                  <a:pt x="72" y="43"/>
                </a:lnTo>
                <a:lnTo>
                  <a:pt x="72" y="42"/>
                </a:lnTo>
                <a:lnTo>
                  <a:pt x="71" y="41"/>
                </a:lnTo>
                <a:lnTo>
                  <a:pt x="70" y="40"/>
                </a:lnTo>
                <a:lnTo>
                  <a:pt x="69" y="39"/>
                </a:lnTo>
                <a:lnTo>
                  <a:pt x="65" y="36"/>
                </a:lnTo>
                <a:lnTo>
                  <a:pt x="61" y="32"/>
                </a:lnTo>
                <a:lnTo>
                  <a:pt x="59" y="31"/>
                </a:lnTo>
                <a:lnTo>
                  <a:pt x="58" y="30"/>
                </a:lnTo>
                <a:lnTo>
                  <a:pt x="58" y="29"/>
                </a:lnTo>
                <a:lnTo>
                  <a:pt x="57" y="28"/>
                </a:lnTo>
                <a:lnTo>
                  <a:pt x="56" y="27"/>
                </a:lnTo>
                <a:lnTo>
                  <a:pt x="56" y="26"/>
                </a:lnTo>
                <a:lnTo>
                  <a:pt x="55" y="25"/>
                </a:lnTo>
                <a:lnTo>
                  <a:pt x="55" y="24"/>
                </a:lnTo>
                <a:lnTo>
                  <a:pt x="55" y="23"/>
                </a:lnTo>
                <a:lnTo>
                  <a:pt x="55" y="22"/>
                </a:lnTo>
                <a:lnTo>
                  <a:pt x="55" y="21"/>
                </a:lnTo>
                <a:lnTo>
                  <a:pt x="56" y="19"/>
                </a:lnTo>
                <a:lnTo>
                  <a:pt x="56" y="17"/>
                </a:lnTo>
                <a:lnTo>
                  <a:pt x="57" y="15"/>
                </a:lnTo>
                <a:lnTo>
                  <a:pt x="58" y="13"/>
                </a:lnTo>
                <a:lnTo>
                  <a:pt x="60" y="11"/>
                </a:lnTo>
                <a:lnTo>
                  <a:pt x="61" y="9"/>
                </a:lnTo>
                <a:lnTo>
                  <a:pt x="63" y="7"/>
                </a:lnTo>
                <a:lnTo>
                  <a:pt x="64" y="5"/>
                </a:lnTo>
                <a:lnTo>
                  <a:pt x="65" y="4"/>
                </a:lnTo>
                <a:lnTo>
                  <a:pt x="67" y="3"/>
                </a:lnTo>
                <a:lnTo>
                  <a:pt x="69" y="1"/>
                </a:lnTo>
                <a:lnTo>
                  <a:pt x="70" y="1"/>
                </a:lnTo>
                <a:lnTo>
                  <a:pt x="71" y="0"/>
                </a:lnTo>
                <a:lnTo>
                  <a:pt x="72" y="0"/>
                </a:lnTo>
                <a:lnTo>
                  <a:pt x="72" y="0"/>
                </a:lnTo>
                <a:lnTo>
                  <a:pt x="72" y="1"/>
                </a:lnTo>
                <a:lnTo>
                  <a:pt x="74" y="2"/>
                </a:lnTo>
                <a:lnTo>
                  <a:pt x="76" y="4"/>
                </a:lnTo>
                <a:lnTo>
                  <a:pt x="79" y="5"/>
                </a:lnTo>
                <a:lnTo>
                  <a:pt x="83" y="7"/>
                </a:lnTo>
                <a:lnTo>
                  <a:pt x="89" y="11"/>
                </a:lnTo>
                <a:lnTo>
                  <a:pt x="92" y="13"/>
                </a:lnTo>
                <a:lnTo>
                  <a:pt x="96" y="15"/>
                </a:lnTo>
                <a:lnTo>
                  <a:pt x="97" y="15"/>
                </a:lnTo>
                <a:lnTo>
                  <a:pt x="98" y="16"/>
                </a:lnTo>
                <a:lnTo>
                  <a:pt x="100" y="16"/>
                </a:lnTo>
                <a:lnTo>
                  <a:pt x="102" y="16"/>
                </a:lnTo>
                <a:lnTo>
                  <a:pt x="104" y="16"/>
                </a:lnTo>
                <a:lnTo>
                  <a:pt x="107" y="16"/>
                </a:lnTo>
                <a:lnTo>
                  <a:pt x="109" y="16"/>
                </a:lnTo>
                <a:lnTo>
                  <a:pt x="111" y="16"/>
                </a:lnTo>
                <a:lnTo>
                  <a:pt x="113" y="17"/>
                </a:lnTo>
                <a:lnTo>
                  <a:pt x="118" y="18"/>
                </a:lnTo>
                <a:lnTo>
                  <a:pt x="120" y="19"/>
                </a:lnTo>
                <a:lnTo>
                  <a:pt x="122" y="20"/>
                </a:lnTo>
                <a:lnTo>
                  <a:pt x="130" y="23"/>
                </a:lnTo>
                <a:lnTo>
                  <a:pt x="133" y="24"/>
                </a:lnTo>
                <a:lnTo>
                  <a:pt x="135" y="25"/>
                </a:lnTo>
                <a:lnTo>
                  <a:pt x="138" y="26"/>
                </a:lnTo>
                <a:lnTo>
                  <a:pt x="142" y="27"/>
                </a:lnTo>
                <a:lnTo>
                  <a:pt x="144" y="27"/>
                </a:lnTo>
                <a:lnTo>
                  <a:pt x="149" y="28"/>
                </a:lnTo>
                <a:lnTo>
                  <a:pt x="151" y="28"/>
                </a:lnTo>
                <a:lnTo>
                  <a:pt x="152" y="28"/>
                </a:lnTo>
                <a:lnTo>
                  <a:pt x="154" y="29"/>
                </a:lnTo>
                <a:lnTo>
                  <a:pt x="155" y="30"/>
                </a:lnTo>
                <a:lnTo>
                  <a:pt x="157" y="31"/>
                </a:lnTo>
                <a:lnTo>
                  <a:pt x="159" y="32"/>
                </a:lnTo>
                <a:lnTo>
                  <a:pt x="160" y="33"/>
                </a:lnTo>
                <a:lnTo>
                  <a:pt x="167" y="37"/>
                </a:lnTo>
                <a:lnTo>
                  <a:pt x="169" y="38"/>
                </a:lnTo>
                <a:lnTo>
                  <a:pt x="170" y="38"/>
                </a:lnTo>
                <a:lnTo>
                  <a:pt x="172" y="39"/>
                </a:lnTo>
                <a:lnTo>
                  <a:pt x="174" y="39"/>
                </a:lnTo>
                <a:lnTo>
                  <a:pt x="175" y="39"/>
                </a:lnTo>
                <a:lnTo>
                  <a:pt x="177" y="40"/>
                </a:lnTo>
                <a:lnTo>
                  <a:pt x="179" y="40"/>
                </a:lnTo>
                <a:lnTo>
                  <a:pt x="185" y="39"/>
                </a:lnTo>
                <a:lnTo>
                  <a:pt x="187" y="39"/>
                </a:lnTo>
                <a:lnTo>
                  <a:pt x="188" y="39"/>
                </a:lnTo>
                <a:lnTo>
                  <a:pt x="189" y="39"/>
                </a:lnTo>
                <a:lnTo>
                  <a:pt x="191" y="40"/>
                </a:lnTo>
                <a:lnTo>
                  <a:pt x="191" y="40"/>
                </a:lnTo>
                <a:lnTo>
                  <a:pt x="192" y="40"/>
                </a:lnTo>
                <a:lnTo>
                  <a:pt x="193" y="41"/>
                </a:lnTo>
                <a:lnTo>
                  <a:pt x="193" y="42"/>
                </a:lnTo>
                <a:lnTo>
                  <a:pt x="194" y="42"/>
                </a:lnTo>
                <a:lnTo>
                  <a:pt x="195" y="44"/>
                </a:lnTo>
                <a:lnTo>
                  <a:pt x="197" y="50"/>
                </a:lnTo>
                <a:lnTo>
                  <a:pt x="198" y="52"/>
                </a:lnTo>
                <a:lnTo>
                  <a:pt x="200" y="54"/>
                </a:lnTo>
                <a:lnTo>
                  <a:pt x="201" y="57"/>
                </a:lnTo>
                <a:lnTo>
                  <a:pt x="203" y="59"/>
                </a:lnTo>
                <a:lnTo>
                  <a:pt x="205" y="61"/>
                </a:lnTo>
                <a:lnTo>
                  <a:pt x="206" y="63"/>
                </a:lnTo>
                <a:lnTo>
                  <a:pt x="207" y="64"/>
                </a:lnTo>
                <a:lnTo>
                  <a:pt x="209" y="66"/>
                </a:lnTo>
                <a:lnTo>
                  <a:pt x="211" y="67"/>
                </a:lnTo>
                <a:lnTo>
                  <a:pt x="213" y="69"/>
                </a:lnTo>
                <a:lnTo>
                  <a:pt x="216" y="71"/>
                </a:lnTo>
                <a:lnTo>
                  <a:pt x="217" y="72"/>
                </a:lnTo>
                <a:lnTo>
                  <a:pt x="219" y="73"/>
                </a:lnTo>
                <a:lnTo>
                  <a:pt x="221" y="74"/>
                </a:lnTo>
                <a:lnTo>
                  <a:pt x="223" y="76"/>
                </a:lnTo>
                <a:lnTo>
                  <a:pt x="226" y="77"/>
                </a:lnTo>
                <a:lnTo>
                  <a:pt x="227" y="77"/>
                </a:lnTo>
                <a:lnTo>
                  <a:pt x="229" y="78"/>
                </a:lnTo>
                <a:lnTo>
                  <a:pt x="230" y="78"/>
                </a:lnTo>
                <a:lnTo>
                  <a:pt x="232" y="79"/>
                </a:lnTo>
                <a:lnTo>
                  <a:pt x="233" y="79"/>
                </a:lnTo>
                <a:lnTo>
                  <a:pt x="235" y="79"/>
                </a:lnTo>
                <a:lnTo>
                  <a:pt x="236" y="79"/>
                </a:lnTo>
                <a:lnTo>
                  <a:pt x="238" y="79"/>
                </a:lnTo>
              </a:path>
            </a:pathLst>
          </a:custGeom>
          <a:noFill/>
          <a:ln w="26988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449" name="Freeform 290">
            <a:extLst>
              <a:ext uri="{FF2B5EF4-FFF2-40B4-BE49-F238E27FC236}">
                <a16:creationId xmlns:a16="http://schemas.microsoft.com/office/drawing/2014/main" id="{477B63E3-9AAE-49FE-B63D-8F2EE944CA88}"/>
              </a:ext>
            </a:extLst>
          </p:cNvPr>
          <p:cNvSpPr>
            <a:spLocks/>
          </p:cNvSpPr>
          <p:nvPr/>
        </p:nvSpPr>
        <p:spPr bwMode="auto">
          <a:xfrm>
            <a:off x="9549156" y="2489017"/>
            <a:ext cx="558437" cy="461628"/>
          </a:xfrm>
          <a:custGeom>
            <a:avLst/>
            <a:gdLst>
              <a:gd name="T0" fmla="*/ 363 w 548"/>
              <a:gd name="T1" fmla="*/ 11 h 453"/>
              <a:gd name="T2" fmla="*/ 390 w 548"/>
              <a:gd name="T3" fmla="*/ 16 h 453"/>
              <a:gd name="T4" fmla="*/ 436 w 548"/>
              <a:gd name="T5" fmla="*/ 14 h 453"/>
              <a:gd name="T6" fmla="*/ 469 w 548"/>
              <a:gd name="T7" fmla="*/ 28 h 453"/>
              <a:gd name="T8" fmla="*/ 495 w 548"/>
              <a:gd name="T9" fmla="*/ 28 h 453"/>
              <a:gd name="T10" fmla="*/ 518 w 548"/>
              <a:gd name="T11" fmla="*/ 54 h 453"/>
              <a:gd name="T12" fmla="*/ 534 w 548"/>
              <a:gd name="T13" fmla="*/ 78 h 453"/>
              <a:gd name="T14" fmla="*/ 547 w 548"/>
              <a:gd name="T15" fmla="*/ 93 h 453"/>
              <a:gd name="T16" fmla="*/ 536 w 548"/>
              <a:gd name="T17" fmla="*/ 126 h 453"/>
              <a:gd name="T18" fmla="*/ 481 w 548"/>
              <a:gd name="T19" fmla="*/ 153 h 453"/>
              <a:gd name="T20" fmla="*/ 452 w 548"/>
              <a:gd name="T21" fmla="*/ 172 h 453"/>
              <a:gd name="T22" fmla="*/ 441 w 548"/>
              <a:gd name="T23" fmla="*/ 204 h 453"/>
              <a:gd name="T24" fmla="*/ 434 w 548"/>
              <a:gd name="T25" fmla="*/ 242 h 453"/>
              <a:gd name="T26" fmla="*/ 429 w 548"/>
              <a:gd name="T27" fmla="*/ 272 h 453"/>
              <a:gd name="T28" fmla="*/ 420 w 548"/>
              <a:gd name="T29" fmla="*/ 313 h 453"/>
              <a:gd name="T30" fmla="*/ 391 w 548"/>
              <a:gd name="T31" fmla="*/ 336 h 453"/>
              <a:gd name="T32" fmla="*/ 355 w 548"/>
              <a:gd name="T33" fmla="*/ 340 h 453"/>
              <a:gd name="T34" fmla="*/ 342 w 548"/>
              <a:gd name="T35" fmla="*/ 366 h 453"/>
              <a:gd name="T36" fmla="*/ 332 w 548"/>
              <a:gd name="T37" fmla="*/ 399 h 453"/>
              <a:gd name="T38" fmla="*/ 297 w 548"/>
              <a:gd name="T39" fmla="*/ 406 h 453"/>
              <a:gd name="T40" fmla="*/ 272 w 548"/>
              <a:gd name="T41" fmla="*/ 432 h 453"/>
              <a:gd name="T42" fmla="*/ 233 w 548"/>
              <a:gd name="T43" fmla="*/ 453 h 453"/>
              <a:gd name="T44" fmla="*/ 211 w 548"/>
              <a:gd name="T45" fmla="*/ 419 h 453"/>
              <a:gd name="T46" fmla="*/ 188 w 548"/>
              <a:gd name="T47" fmla="*/ 404 h 453"/>
              <a:gd name="T48" fmla="*/ 177 w 548"/>
              <a:gd name="T49" fmla="*/ 389 h 453"/>
              <a:gd name="T50" fmla="*/ 142 w 548"/>
              <a:gd name="T51" fmla="*/ 389 h 453"/>
              <a:gd name="T52" fmla="*/ 117 w 548"/>
              <a:gd name="T53" fmla="*/ 377 h 453"/>
              <a:gd name="T54" fmla="*/ 105 w 548"/>
              <a:gd name="T55" fmla="*/ 362 h 453"/>
              <a:gd name="T56" fmla="*/ 74 w 548"/>
              <a:gd name="T57" fmla="*/ 351 h 453"/>
              <a:gd name="T58" fmla="*/ 54 w 548"/>
              <a:gd name="T59" fmla="*/ 339 h 453"/>
              <a:gd name="T60" fmla="*/ 48 w 548"/>
              <a:gd name="T61" fmla="*/ 320 h 453"/>
              <a:gd name="T62" fmla="*/ 34 w 548"/>
              <a:gd name="T63" fmla="*/ 307 h 453"/>
              <a:gd name="T64" fmla="*/ 2 w 548"/>
              <a:gd name="T65" fmla="*/ 313 h 453"/>
              <a:gd name="T66" fmla="*/ 5 w 548"/>
              <a:gd name="T67" fmla="*/ 297 h 453"/>
              <a:gd name="T68" fmla="*/ 25 w 548"/>
              <a:gd name="T69" fmla="*/ 273 h 453"/>
              <a:gd name="T70" fmla="*/ 33 w 548"/>
              <a:gd name="T71" fmla="*/ 252 h 453"/>
              <a:gd name="T72" fmla="*/ 17 w 548"/>
              <a:gd name="T73" fmla="*/ 248 h 453"/>
              <a:gd name="T74" fmla="*/ 10 w 548"/>
              <a:gd name="T75" fmla="*/ 226 h 453"/>
              <a:gd name="T76" fmla="*/ 9 w 548"/>
              <a:gd name="T77" fmla="*/ 197 h 453"/>
              <a:gd name="T78" fmla="*/ 24 w 548"/>
              <a:gd name="T79" fmla="*/ 178 h 453"/>
              <a:gd name="T80" fmla="*/ 55 w 548"/>
              <a:gd name="T81" fmla="*/ 168 h 453"/>
              <a:gd name="T82" fmla="*/ 76 w 548"/>
              <a:gd name="T83" fmla="*/ 157 h 453"/>
              <a:gd name="T84" fmla="*/ 95 w 548"/>
              <a:gd name="T85" fmla="*/ 133 h 453"/>
              <a:gd name="T86" fmla="*/ 89 w 548"/>
              <a:gd name="T87" fmla="*/ 108 h 453"/>
              <a:gd name="T88" fmla="*/ 103 w 548"/>
              <a:gd name="T89" fmla="*/ 95 h 453"/>
              <a:gd name="T90" fmla="*/ 109 w 548"/>
              <a:gd name="T91" fmla="*/ 109 h 453"/>
              <a:gd name="T92" fmla="*/ 137 w 548"/>
              <a:gd name="T93" fmla="*/ 115 h 453"/>
              <a:gd name="T94" fmla="*/ 157 w 548"/>
              <a:gd name="T95" fmla="*/ 118 h 453"/>
              <a:gd name="T96" fmla="*/ 165 w 548"/>
              <a:gd name="T97" fmla="*/ 99 h 453"/>
              <a:gd name="T98" fmla="*/ 193 w 548"/>
              <a:gd name="T99" fmla="*/ 94 h 453"/>
              <a:gd name="T100" fmla="*/ 212 w 548"/>
              <a:gd name="T101" fmla="*/ 95 h 453"/>
              <a:gd name="T102" fmla="*/ 218 w 548"/>
              <a:gd name="T103" fmla="*/ 80 h 453"/>
              <a:gd name="T104" fmla="*/ 216 w 548"/>
              <a:gd name="T105" fmla="*/ 65 h 453"/>
              <a:gd name="T106" fmla="*/ 229 w 548"/>
              <a:gd name="T107" fmla="*/ 63 h 453"/>
              <a:gd name="T108" fmla="*/ 246 w 548"/>
              <a:gd name="T109" fmla="*/ 63 h 453"/>
              <a:gd name="T110" fmla="*/ 272 w 548"/>
              <a:gd name="T111" fmla="*/ 68 h 453"/>
              <a:gd name="T112" fmla="*/ 282 w 548"/>
              <a:gd name="T113" fmla="*/ 40 h 453"/>
              <a:gd name="T114" fmla="*/ 298 w 548"/>
              <a:gd name="T115" fmla="*/ 22 h 453"/>
              <a:gd name="T116" fmla="*/ 318 w 548"/>
              <a:gd name="T117" fmla="*/ 17 h 453"/>
              <a:gd name="T118" fmla="*/ 331 w 548"/>
              <a:gd name="T119" fmla="*/ 6 h 453"/>
              <a:gd name="T120" fmla="*/ 340 w 548"/>
              <a:gd name="T121" fmla="*/ 0 h 4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548" h="453">
                <a:moveTo>
                  <a:pt x="341" y="0"/>
                </a:moveTo>
                <a:lnTo>
                  <a:pt x="343" y="0"/>
                </a:lnTo>
                <a:lnTo>
                  <a:pt x="345" y="0"/>
                </a:lnTo>
                <a:lnTo>
                  <a:pt x="348" y="1"/>
                </a:lnTo>
                <a:lnTo>
                  <a:pt x="350" y="2"/>
                </a:lnTo>
                <a:lnTo>
                  <a:pt x="352" y="2"/>
                </a:lnTo>
                <a:lnTo>
                  <a:pt x="354" y="3"/>
                </a:lnTo>
                <a:lnTo>
                  <a:pt x="356" y="4"/>
                </a:lnTo>
                <a:lnTo>
                  <a:pt x="358" y="5"/>
                </a:lnTo>
                <a:lnTo>
                  <a:pt x="359" y="6"/>
                </a:lnTo>
                <a:lnTo>
                  <a:pt x="361" y="8"/>
                </a:lnTo>
                <a:lnTo>
                  <a:pt x="362" y="9"/>
                </a:lnTo>
                <a:lnTo>
                  <a:pt x="363" y="10"/>
                </a:lnTo>
                <a:lnTo>
                  <a:pt x="363" y="11"/>
                </a:lnTo>
                <a:lnTo>
                  <a:pt x="366" y="15"/>
                </a:lnTo>
                <a:lnTo>
                  <a:pt x="366" y="16"/>
                </a:lnTo>
                <a:lnTo>
                  <a:pt x="367" y="17"/>
                </a:lnTo>
                <a:lnTo>
                  <a:pt x="368" y="18"/>
                </a:lnTo>
                <a:lnTo>
                  <a:pt x="368" y="18"/>
                </a:lnTo>
                <a:lnTo>
                  <a:pt x="369" y="19"/>
                </a:lnTo>
                <a:lnTo>
                  <a:pt x="370" y="19"/>
                </a:lnTo>
                <a:lnTo>
                  <a:pt x="371" y="20"/>
                </a:lnTo>
                <a:lnTo>
                  <a:pt x="373" y="20"/>
                </a:lnTo>
                <a:lnTo>
                  <a:pt x="374" y="20"/>
                </a:lnTo>
                <a:lnTo>
                  <a:pt x="375" y="20"/>
                </a:lnTo>
                <a:lnTo>
                  <a:pt x="377" y="19"/>
                </a:lnTo>
                <a:lnTo>
                  <a:pt x="380" y="19"/>
                </a:lnTo>
                <a:lnTo>
                  <a:pt x="390" y="16"/>
                </a:lnTo>
                <a:lnTo>
                  <a:pt x="395" y="14"/>
                </a:lnTo>
                <a:lnTo>
                  <a:pt x="398" y="13"/>
                </a:lnTo>
                <a:lnTo>
                  <a:pt x="404" y="12"/>
                </a:lnTo>
                <a:lnTo>
                  <a:pt x="408" y="12"/>
                </a:lnTo>
                <a:lnTo>
                  <a:pt x="412" y="11"/>
                </a:lnTo>
                <a:lnTo>
                  <a:pt x="417" y="11"/>
                </a:lnTo>
                <a:lnTo>
                  <a:pt x="420" y="11"/>
                </a:lnTo>
                <a:lnTo>
                  <a:pt x="421" y="12"/>
                </a:lnTo>
                <a:lnTo>
                  <a:pt x="422" y="12"/>
                </a:lnTo>
                <a:lnTo>
                  <a:pt x="427" y="13"/>
                </a:lnTo>
                <a:lnTo>
                  <a:pt x="428" y="13"/>
                </a:lnTo>
                <a:lnTo>
                  <a:pt x="430" y="14"/>
                </a:lnTo>
                <a:lnTo>
                  <a:pt x="434" y="14"/>
                </a:lnTo>
                <a:lnTo>
                  <a:pt x="436" y="14"/>
                </a:lnTo>
                <a:lnTo>
                  <a:pt x="438" y="14"/>
                </a:lnTo>
                <a:lnTo>
                  <a:pt x="439" y="15"/>
                </a:lnTo>
                <a:lnTo>
                  <a:pt x="441" y="16"/>
                </a:lnTo>
                <a:lnTo>
                  <a:pt x="442" y="17"/>
                </a:lnTo>
                <a:lnTo>
                  <a:pt x="444" y="18"/>
                </a:lnTo>
                <a:lnTo>
                  <a:pt x="449" y="22"/>
                </a:lnTo>
                <a:lnTo>
                  <a:pt x="451" y="23"/>
                </a:lnTo>
                <a:lnTo>
                  <a:pt x="452" y="24"/>
                </a:lnTo>
                <a:lnTo>
                  <a:pt x="454" y="24"/>
                </a:lnTo>
                <a:lnTo>
                  <a:pt x="456" y="25"/>
                </a:lnTo>
                <a:lnTo>
                  <a:pt x="457" y="26"/>
                </a:lnTo>
                <a:lnTo>
                  <a:pt x="459" y="26"/>
                </a:lnTo>
                <a:lnTo>
                  <a:pt x="467" y="28"/>
                </a:lnTo>
                <a:lnTo>
                  <a:pt x="469" y="28"/>
                </a:lnTo>
                <a:lnTo>
                  <a:pt x="473" y="29"/>
                </a:lnTo>
                <a:lnTo>
                  <a:pt x="475" y="29"/>
                </a:lnTo>
                <a:lnTo>
                  <a:pt x="476" y="29"/>
                </a:lnTo>
                <a:lnTo>
                  <a:pt x="477" y="29"/>
                </a:lnTo>
                <a:lnTo>
                  <a:pt x="479" y="28"/>
                </a:lnTo>
                <a:lnTo>
                  <a:pt x="480" y="28"/>
                </a:lnTo>
                <a:lnTo>
                  <a:pt x="485" y="27"/>
                </a:lnTo>
                <a:lnTo>
                  <a:pt x="487" y="27"/>
                </a:lnTo>
                <a:lnTo>
                  <a:pt x="487" y="27"/>
                </a:lnTo>
                <a:lnTo>
                  <a:pt x="489" y="27"/>
                </a:lnTo>
                <a:lnTo>
                  <a:pt x="490" y="27"/>
                </a:lnTo>
                <a:lnTo>
                  <a:pt x="491" y="27"/>
                </a:lnTo>
                <a:lnTo>
                  <a:pt x="493" y="28"/>
                </a:lnTo>
                <a:lnTo>
                  <a:pt x="495" y="28"/>
                </a:lnTo>
                <a:lnTo>
                  <a:pt x="496" y="29"/>
                </a:lnTo>
                <a:lnTo>
                  <a:pt x="497" y="30"/>
                </a:lnTo>
                <a:lnTo>
                  <a:pt x="498" y="31"/>
                </a:lnTo>
                <a:lnTo>
                  <a:pt x="499" y="33"/>
                </a:lnTo>
                <a:lnTo>
                  <a:pt x="499" y="34"/>
                </a:lnTo>
                <a:lnTo>
                  <a:pt x="502" y="39"/>
                </a:lnTo>
                <a:lnTo>
                  <a:pt x="504" y="41"/>
                </a:lnTo>
                <a:lnTo>
                  <a:pt x="505" y="43"/>
                </a:lnTo>
                <a:lnTo>
                  <a:pt x="506" y="44"/>
                </a:lnTo>
                <a:lnTo>
                  <a:pt x="507" y="46"/>
                </a:lnTo>
                <a:lnTo>
                  <a:pt x="508" y="47"/>
                </a:lnTo>
                <a:lnTo>
                  <a:pt x="509" y="48"/>
                </a:lnTo>
                <a:lnTo>
                  <a:pt x="511" y="49"/>
                </a:lnTo>
                <a:lnTo>
                  <a:pt x="518" y="54"/>
                </a:lnTo>
                <a:lnTo>
                  <a:pt x="520" y="56"/>
                </a:lnTo>
                <a:lnTo>
                  <a:pt x="521" y="57"/>
                </a:lnTo>
                <a:lnTo>
                  <a:pt x="522" y="57"/>
                </a:lnTo>
                <a:lnTo>
                  <a:pt x="523" y="59"/>
                </a:lnTo>
                <a:lnTo>
                  <a:pt x="526" y="63"/>
                </a:lnTo>
                <a:lnTo>
                  <a:pt x="527" y="64"/>
                </a:lnTo>
                <a:lnTo>
                  <a:pt x="527" y="65"/>
                </a:lnTo>
                <a:lnTo>
                  <a:pt x="528" y="66"/>
                </a:lnTo>
                <a:lnTo>
                  <a:pt x="529" y="67"/>
                </a:lnTo>
                <a:lnTo>
                  <a:pt x="531" y="73"/>
                </a:lnTo>
                <a:lnTo>
                  <a:pt x="532" y="75"/>
                </a:lnTo>
                <a:lnTo>
                  <a:pt x="532" y="76"/>
                </a:lnTo>
                <a:lnTo>
                  <a:pt x="533" y="77"/>
                </a:lnTo>
                <a:lnTo>
                  <a:pt x="534" y="78"/>
                </a:lnTo>
                <a:lnTo>
                  <a:pt x="534" y="79"/>
                </a:lnTo>
                <a:lnTo>
                  <a:pt x="535" y="80"/>
                </a:lnTo>
                <a:lnTo>
                  <a:pt x="536" y="81"/>
                </a:lnTo>
                <a:lnTo>
                  <a:pt x="538" y="82"/>
                </a:lnTo>
                <a:lnTo>
                  <a:pt x="539" y="83"/>
                </a:lnTo>
                <a:lnTo>
                  <a:pt x="541" y="84"/>
                </a:lnTo>
                <a:lnTo>
                  <a:pt x="542" y="84"/>
                </a:lnTo>
                <a:lnTo>
                  <a:pt x="544" y="85"/>
                </a:lnTo>
                <a:lnTo>
                  <a:pt x="544" y="85"/>
                </a:lnTo>
                <a:lnTo>
                  <a:pt x="545" y="85"/>
                </a:lnTo>
                <a:lnTo>
                  <a:pt x="545" y="86"/>
                </a:lnTo>
                <a:lnTo>
                  <a:pt x="546" y="87"/>
                </a:lnTo>
                <a:lnTo>
                  <a:pt x="547" y="90"/>
                </a:lnTo>
                <a:lnTo>
                  <a:pt x="547" y="93"/>
                </a:lnTo>
                <a:lnTo>
                  <a:pt x="548" y="95"/>
                </a:lnTo>
                <a:lnTo>
                  <a:pt x="548" y="97"/>
                </a:lnTo>
                <a:lnTo>
                  <a:pt x="548" y="99"/>
                </a:lnTo>
                <a:lnTo>
                  <a:pt x="548" y="102"/>
                </a:lnTo>
                <a:lnTo>
                  <a:pt x="548" y="104"/>
                </a:lnTo>
                <a:lnTo>
                  <a:pt x="547" y="107"/>
                </a:lnTo>
                <a:lnTo>
                  <a:pt x="547" y="109"/>
                </a:lnTo>
                <a:lnTo>
                  <a:pt x="546" y="111"/>
                </a:lnTo>
                <a:lnTo>
                  <a:pt x="545" y="114"/>
                </a:lnTo>
                <a:lnTo>
                  <a:pt x="544" y="116"/>
                </a:lnTo>
                <a:lnTo>
                  <a:pt x="543" y="117"/>
                </a:lnTo>
                <a:lnTo>
                  <a:pt x="542" y="119"/>
                </a:lnTo>
                <a:lnTo>
                  <a:pt x="538" y="124"/>
                </a:lnTo>
                <a:lnTo>
                  <a:pt x="536" y="126"/>
                </a:lnTo>
                <a:lnTo>
                  <a:pt x="535" y="128"/>
                </a:lnTo>
                <a:lnTo>
                  <a:pt x="533" y="130"/>
                </a:lnTo>
                <a:lnTo>
                  <a:pt x="531" y="131"/>
                </a:lnTo>
                <a:lnTo>
                  <a:pt x="529" y="132"/>
                </a:lnTo>
                <a:lnTo>
                  <a:pt x="527" y="133"/>
                </a:lnTo>
                <a:lnTo>
                  <a:pt x="523" y="135"/>
                </a:lnTo>
                <a:lnTo>
                  <a:pt x="515" y="139"/>
                </a:lnTo>
                <a:lnTo>
                  <a:pt x="507" y="143"/>
                </a:lnTo>
                <a:lnTo>
                  <a:pt x="503" y="145"/>
                </a:lnTo>
                <a:lnTo>
                  <a:pt x="500" y="147"/>
                </a:lnTo>
                <a:lnTo>
                  <a:pt x="497" y="148"/>
                </a:lnTo>
                <a:lnTo>
                  <a:pt x="489" y="151"/>
                </a:lnTo>
                <a:lnTo>
                  <a:pt x="484" y="152"/>
                </a:lnTo>
                <a:lnTo>
                  <a:pt x="481" y="153"/>
                </a:lnTo>
                <a:lnTo>
                  <a:pt x="479" y="154"/>
                </a:lnTo>
                <a:lnTo>
                  <a:pt x="471" y="156"/>
                </a:lnTo>
                <a:lnTo>
                  <a:pt x="467" y="157"/>
                </a:lnTo>
                <a:lnTo>
                  <a:pt x="465" y="157"/>
                </a:lnTo>
                <a:lnTo>
                  <a:pt x="463" y="158"/>
                </a:lnTo>
                <a:lnTo>
                  <a:pt x="462" y="159"/>
                </a:lnTo>
                <a:lnTo>
                  <a:pt x="461" y="159"/>
                </a:lnTo>
                <a:lnTo>
                  <a:pt x="459" y="160"/>
                </a:lnTo>
                <a:lnTo>
                  <a:pt x="458" y="161"/>
                </a:lnTo>
                <a:lnTo>
                  <a:pt x="457" y="162"/>
                </a:lnTo>
                <a:lnTo>
                  <a:pt x="456" y="163"/>
                </a:lnTo>
                <a:lnTo>
                  <a:pt x="455" y="165"/>
                </a:lnTo>
                <a:lnTo>
                  <a:pt x="452" y="170"/>
                </a:lnTo>
                <a:lnTo>
                  <a:pt x="452" y="172"/>
                </a:lnTo>
                <a:lnTo>
                  <a:pt x="450" y="174"/>
                </a:lnTo>
                <a:lnTo>
                  <a:pt x="446" y="179"/>
                </a:lnTo>
                <a:lnTo>
                  <a:pt x="445" y="182"/>
                </a:lnTo>
                <a:lnTo>
                  <a:pt x="443" y="184"/>
                </a:lnTo>
                <a:lnTo>
                  <a:pt x="442" y="186"/>
                </a:lnTo>
                <a:lnTo>
                  <a:pt x="441" y="188"/>
                </a:lnTo>
                <a:lnTo>
                  <a:pt x="441" y="190"/>
                </a:lnTo>
                <a:lnTo>
                  <a:pt x="441" y="192"/>
                </a:lnTo>
                <a:lnTo>
                  <a:pt x="441" y="195"/>
                </a:lnTo>
                <a:lnTo>
                  <a:pt x="441" y="197"/>
                </a:lnTo>
                <a:lnTo>
                  <a:pt x="441" y="198"/>
                </a:lnTo>
                <a:lnTo>
                  <a:pt x="441" y="201"/>
                </a:lnTo>
                <a:lnTo>
                  <a:pt x="441" y="203"/>
                </a:lnTo>
                <a:lnTo>
                  <a:pt x="441" y="204"/>
                </a:lnTo>
                <a:lnTo>
                  <a:pt x="441" y="206"/>
                </a:lnTo>
                <a:lnTo>
                  <a:pt x="441" y="207"/>
                </a:lnTo>
                <a:lnTo>
                  <a:pt x="440" y="212"/>
                </a:lnTo>
                <a:lnTo>
                  <a:pt x="440" y="214"/>
                </a:lnTo>
                <a:lnTo>
                  <a:pt x="439" y="216"/>
                </a:lnTo>
                <a:lnTo>
                  <a:pt x="438" y="219"/>
                </a:lnTo>
                <a:lnTo>
                  <a:pt x="436" y="225"/>
                </a:lnTo>
                <a:lnTo>
                  <a:pt x="436" y="226"/>
                </a:lnTo>
                <a:lnTo>
                  <a:pt x="435" y="228"/>
                </a:lnTo>
                <a:lnTo>
                  <a:pt x="435" y="230"/>
                </a:lnTo>
                <a:lnTo>
                  <a:pt x="435" y="233"/>
                </a:lnTo>
                <a:lnTo>
                  <a:pt x="434" y="235"/>
                </a:lnTo>
                <a:lnTo>
                  <a:pt x="434" y="241"/>
                </a:lnTo>
                <a:lnTo>
                  <a:pt x="434" y="242"/>
                </a:lnTo>
                <a:lnTo>
                  <a:pt x="433" y="244"/>
                </a:lnTo>
                <a:lnTo>
                  <a:pt x="433" y="245"/>
                </a:lnTo>
                <a:lnTo>
                  <a:pt x="433" y="246"/>
                </a:lnTo>
                <a:lnTo>
                  <a:pt x="431" y="251"/>
                </a:lnTo>
                <a:lnTo>
                  <a:pt x="430" y="253"/>
                </a:lnTo>
                <a:lnTo>
                  <a:pt x="429" y="258"/>
                </a:lnTo>
                <a:lnTo>
                  <a:pt x="428" y="259"/>
                </a:lnTo>
                <a:lnTo>
                  <a:pt x="428" y="260"/>
                </a:lnTo>
                <a:lnTo>
                  <a:pt x="428" y="262"/>
                </a:lnTo>
                <a:lnTo>
                  <a:pt x="428" y="264"/>
                </a:lnTo>
                <a:lnTo>
                  <a:pt x="428" y="265"/>
                </a:lnTo>
                <a:lnTo>
                  <a:pt x="429" y="269"/>
                </a:lnTo>
                <a:lnTo>
                  <a:pt x="429" y="271"/>
                </a:lnTo>
                <a:lnTo>
                  <a:pt x="429" y="272"/>
                </a:lnTo>
                <a:lnTo>
                  <a:pt x="429" y="273"/>
                </a:lnTo>
                <a:lnTo>
                  <a:pt x="429" y="278"/>
                </a:lnTo>
                <a:lnTo>
                  <a:pt x="428" y="285"/>
                </a:lnTo>
                <a:lnTo>
                  <a:pt x="428" y="287"/>
                </a:lnTo>
                <a:lnTo>
                  <a:pt x="428" y="289"/>
                </a:lnTo>
                <a:lnTo>
                  <a:pt x="428" y="292"/>
                </a:lnTo>
                <a:lnTo>
                  <a:pt x="427" y="293"/>
                </a:lnTo>
                <a:lnTo>
                  <a:pt x="427" y="295"/>
                </a:lnTo>
                <a:lnTo>
                  <a:pt x="426" y="297"/>
                </a:lnTo>
                <a:lnTo>
                  <a:pt x="425" y="299"/>
                </a:lnTo>
                <a:lnTo>
                  <a:pt x="424" y="303"/>
                </a:lnTo>
                <a:lnTo>
                  <a:pt x="422" y="308"/>
                </a:lnTo>
                <a:lnTo>
                  <a:pt x="420" y="312"/>
                </a:lnTo>
                <a:lnTo>
                  <a:pt x="420" y="313"/>
                </a:lnTo>
                <a:lnTo>
                  <a:pt x="418" y="315"/>
                </a:lnTo>
                <a:lnTo>
                  <a:pt x="416" y="319"/>
                </a:lnTo>
                <a:lnTo>
                  <a:pt x="415" y="322"/>
                </a:lnTo>
                <a:lnTo>
                  <a:pt x="413" y="324"/>
                </a:lnTo>
                <a:lnTo>
                  <a:pt x="411" y="326"/>
                </a:lnTo>
                <a:lnTo>
                  <a:pt x="409" y="327"/>
                </a:lnTo>
                <a:lnTo>
                  <a:pt x="407" y="329"/>
                </a:lnTo>
                <a:lnTo>
                  <a:pt x="405" y="331"/>
                </a:lnTo>
                <a:lnTo>
                  <a:pt x="403" y="332"/>
                </a:lnTo>
                <a:lnTo>
                  <a:pt x="399" y="333"/>
                </a:lnTo>
                <a:lnTo>
                  <a:pt x="397" y="334"/>
                </a:lnTo>
                <a:lnTo>
                  <a:pt x="393" y="335"/>
                </a:lnTo>
                <a:lnTo>
                  <a:pt x="392" y="335"/>
                </a:lnTo>
                <a:lnTo>
                  <a:pt x="391" y="336"/>
                </a:lnTo>
                <a:lnTo>
                  <a:pt x="389" y="336"/>
                </a:lnTo>
                <a:lnTo>
                  <a:pt x="388" y="336"/>
                </a:lnTo>
                <a:lnTo>
                  <a:pt x="385" y="336"/>
                </a:lnTo>
                <a:lnTo>
                  <a:pt x="379" y="336"/>
                </a:lnTo>
                <a:lnTo>
                  <a:pt x="376" y="336"/>
                </a:lnTo>
                <a:lnTo>
                  <a:pt x="375" y="336"/>
                </a:lnTo>
                <a:lnTo>
                  <a:pt x="367" y="337"/>
                </a:lnTo>
                <a:lnTo>
                  <a:pt x="364" y="337"/>
                </a:lnTo>
                <a:lnTo>
                  <a:pt x="362" y="337"/>
                </a:lnTo>
                <a:lnTo>
                  <a:pt x="360" y="338"/>
                </a:lnTo>
                <a:lnTo>
                  <a:pt x="358" y="338"/>
                </a:lnTo>
                <a:lnTo>
                  <a:pt x="357" y="339"/>
                </a:lnTo>
                <a:lnTo>
                  <a:pt x="356" y="339"/>
                </a:lnTo>
                <a:lnTo>
                  <a:pt x="355" y="340"/>
                </a:lnTo>
                <a:lnTo>
                  <a:pt x="354" y="340"/>
                </a:lnTo>
                <a:lnTo>
                  <a:pt x="352" y="341"/>
                </a:lnTo>
                <a:lnTo>
                  <a:pt x="351" y="342"/>
                </a:lnTo>
                <a:lnTo>
                  <a:pt x="350" y="343"/>
                </a:lnTo>
                <a:lnTo>
                  <a:pt x="349" y="344"/>
                </a:lnTo>
                <a:lnTo>
                  <a:pt x="349" y="345"/>
                </a:lnTo>
                <a:lnTo>
                  <a:pt x="348" y="346"/>
                </a:lnTo>
                <a:lnTo>
                  <a:pt x="347" y="347"/>
                </a:lnTo>
                <a:lnTo>
                  <a:pt x="347" y="349"/>
                </a:lnTo>
                <a:lnTo>
                  <a:pt x="346" y="350"/>
                </a:lnTo>
                <a:lnTo>
                  <a:pt x="345" y="353"/>
                </a:lnTo>
                <a:lnTo>
                  <a:pt x="344" y="358"/>
                </a:lnTo>
                <a:lnTo>
                  <a:pt x="343" y="363"/>
                </a:lnTo>
                <a:lnTo>
                  <a:pt x="342" y="366"/>
                </a:lnTo>
                <a:lnTo>
                  <a:pt x="342" y="368"/>
                </a:lnTo>
                <a:lnTo>
                  <a:pt x="341" y="370"/>
                </a:lnTo>
                <a:lnTo>
                  <a:pt x="340" y="377"/>
                </a:lnTo>
                <a:lnTo>
                  <a:pt x="340" y="379"/>
                </a:lnTo>
                <a:lnTo>
                  <a:pt x="339" y="382"/>
                </a:lnTo>
                <a:lnTo>
                  <a:pt x="339" y="385"/>
                </a:lnTo>
                <a:lnTo>
                  <a:pt x="338" y="387"/>
                </a:lnTo>
                <a:lnTo>
                  <a:pt x="337" y="390"/>
                </a:lnTo>
                <a:lnTo>
                  <a:pt x="336" y="392"/>
                </a:lnTo>
                <a:lnTo>
                  <a:pt x="335" y="394"/>
                </a:lnTo>
                <a:lnTo>
                  <a:pt x="334" y="396"/>
                </a:lnTo>
                <a:lnTo>
                  <a:pt x="334" y="397"/>
                </a:lnTo>
                <a:lnTo>
                  <a:pt x="333" y="398"/>
                </a:lnTo>
                <a:lnTo>
                  <a:pt x="332" y="399"/>
                </a:lnTo>
                <a:lnTo>
                  <a:pt x="331" y="400"/>
                </a:lnTo>
                <a:lnTo>
                  <a:pt x="330" y="400"/>
                </a:lnTo>
                <a:lnTo>
                  <a:pt x="329" y="401"/>
                </a:lnTo>
                <a:lnTo>
                  <a:pt x="328" y="402"/>
                </a:lnTo>
                <a:lnTo>
                  <a:pt x="327" y="402"/>
                </a:lnTo>
                <a:lnTo>
                  <a:pt x="326" y="402"/>
                </a:lnTo>
                <a:lnTo>
                  <a:pt x="324" y="403"/>
                </a:lnTo>
                <a:lnTo>
                  <a:pt x="323" y="403"/>
                </a:lnTo>
                <a:lnTo>
                  <a:pt x="310" y="403"/>
                </a:lnTo>
                <a:lnTo>
                  <a:pt x="307" y="404"/>
                </a:lnTo>
                <a:lnTo>
                  <a:pt x="305" y="404"/>
                </a:lnTo>
                <a:lnTo>
                  <a:pt x="301" y="405"/>
                </a:lnTo>
                <a:lnTo>
                  <a:pt x="298" y="405"/>
                </a:lnTo>
                <a:lnTo>
                  <a:pt x="297" y="406"/>
                </a:lnTo>
                <a:lnTo>
                  <a:pt x="296" y="406"/>
                </a:lnTo>
                <a:lnTo>
                  <a:pt x="294" y="407"/>
                </a:lnTo>
                <a:lnTo>
                  <a:pt x="293" y="407"/>
                </a:lnTo>
                <a:lnTo>
                  <a:pt x="293" y="407"/>
                </a:lnTo>
                <a:lnTo>
                  <a:pt x="292" y="408"/>
                </a:lnTo>
                <a:lnTo>
                  <a:pt x="290" y="409"/>
                </a:lnTo>
                <a:lnTo>
                  <a:pt x="286" y="414"/>
                </a:lnTo>
                <a:lnTo>
                  <a:pt x="283" y="416"/>
                </a:lnTo>
                <a:lnTo>
                  <a:pt x="281" y="419"/>
                </a:lnTo>
                <a:lnTo>
                  <a:pt x="279" y="421"/>
                </a:lnTo>
                <a:lnTo>
                  <a:pt x="278" y="423"/>
                </a:lnTo>
                <a:lnTo>
                  <a:pt x="275" y="427"/>
                </a:lnTo>
                <a:lnTo>
                  <a:pt x="272" y="431"/>
                </a:lnTo>
                <a:lnTo>
                  <a:pt x="272" y="432"/>
                </a:lnTo>
                <a:lnTo>
                  <a:pt x="270" y="434"/>
                </a:lnTo>
                <a:lnTo>
                  <a:pt x="268" y="436"/>
                </a:lnTo>
                <a:lnTo>
                  <a:pt x="264" y="440"/>
                </a:lnTo>
                <a:lnTo>
                  <a:pt x="262" y="442"/>
                </a:lnTo>
                <a:lnTo>
                  <a:pt x="260" y="444"/>
                </a:lnTo>
                <a:lnTo>
                  <a:pt x="258" y="445"/>
                </a:lnTo>
                <a:lnTo>
                  <a:pt x="256" y="447"/>
                </a:lnTo>
                <a:lnTo>
                  <a:pt x="254" y="448"/>
                </a:lnTo>
                <a:lnTo>
                  <a:pt x="251" y="449"/>
                </a:lnTo>
                <a:lnTo>
                  <a:pt x="245" y="451"/>
                </a:lnTo>
                <a:lnTo>
                  <a:pt x="240" y="452"/>
                </a:lnTo>
                <a:lnTo>
                  <a:pt x="237" y="453"/>
                </a:lnTo>
                <a:lnTo>
                  <a:pt x="234" y="453"/>
                </a:lnTo>
                <a:lnTo>
                  <a:pt x="233" y="453"/>
                </a:lnTo>
                <a:lnTo>
                  <a:pt x="233" y="453"/>
                </a:lnTo>
                <a:lnTo>
                  <a:pt x="232" y="451"/>
                </a:lnTo>
                <a:lnTo>
                  <a:pt x="231" y="449"/>
                </a:lnTo>
                <a:lnTo>
                  <a:pt x="230" y="444"/>
                </a:lnTo>
                <a:lnTo>
                  <a:pt x="229" y="442"/>
                </a:lnTo>
                <a:lnTo>
                  <a:pt x="228" y="441"/>
                </a:lnTo>
                <a:lnTo>
                  <a:pt x="227" y="439"/>
                </a:lnTo>
                <a:lnTo>
                  <a:pt x="224" y="435"/>
                </a:lnTo>
                <a:lnTo>
                  <a:pt x="219" y="428"/>
                </a:lnTo>
                <a:lnTo>
                  <a:pt x="217" y="426"/>
                </a:lnTo>
                <a:lnTo>
                  <a:pt x="216" y="424"/>
                </a:lnTo>
                <a:lnTo>
                  <a:pt x="214" y="422"/>
                </a:lnTo>
                <a:lnTo>
                  <a:pt x="213" y="421"/>
                </a:lnTo>
                <a:lnTo>
                  <a:pt x="211" y="419"/>
                </a:lnTo>
                <a:lnTo>
                  <a:pt x="209" y="418"/>
                </a:lnTo>
                <a:lnTo>
                  <a:pt x="208" y="417"/>
                </a:lnTo>
                <a:lnTo>
                  <a:pt x="198" y="413"/>
                </a:lnTo>
                <a:lnTo>
                  <a:pt x="196" y="412"/>
                </a:lnTo>
                <a:lnTo>
                  <a:pt x="193" y="411"/>
                </a:lnTo>
                <a:lnTo>
                  <a:pt x="192" y="410"/>
                </a:lnTo>
                <a:lnTo>
                  <a:pt x="191" y="410"/>
                </a:lnTo>
                <a:lnTo>
                  <a:pt x="190" y="409"/>
                </a:lnTo>
                <a:lnTo>
                  <a:pt x="190" y="409"/>
                </a:lnTo>
                <a:lnTo>
                  <a:pt x="189" y="408"/>
                </a:lnTo>
                <a:lnTo>
                  <a:pt x="189" y="407"/>
                </a:lnTo>
                <a:lnTo>
                  <a:pt x="188" y="406"/>
                </a:lnTo>
                <a:lnTo>
                  <a:pt x="188" y="406"/>
                </a:lnTo>
                <a:lnTo>
                  <a:pt x="188" y="404"/>
                </a:lnTo>
                <a:lnTo>
                  <a:pt x="188" y="401"/>
                </a:lnTo>
                <a:lnTo>
                  <a:pt x="187" y="399"/>
                </a:lnTo>
                <a:lnTo>
                  <a:pt x="187" y="398"/>
                </a:lnTo>
                <a:lnTo>
                  <a:pt x="187" y="397"/>
                </a:lnTo>
                <a:lnTo>
                  <a:pt x="186" y="397"/>
                </a:lnTo>
                <a:lnTo>
                  <a:pt x="186" y="396"/>
                </a:lnTo>
                <a:lnTo>
                  <a:pt x="186" y="395"/>
                </a:lnTo>
                <a:lnTo>
                  <a:pt x="185" y="394"/>
                </a:lnTo>
                <a:lnTo>
                  <a:pt x="184" y="394"/>
                </a:lnTo>
                <a:lnTo>
                  <a:pt x="183" y="393"/>
                </a:lnTo>
                <a:lnTo>
                  <a:pt x="181" y="391"/>
                </a:lnTo>
                <a:lnTo>
                  <a:pt x="180" y="390"/>
                </a:lnTo>
                <a:lnTo>
                  <a:pt x="178" y="390"/>
                </a:lnTo>
                <a:lnTo>
                  <a:pt x="177" y="389"/>
                </a:lnTo>
                <a:lnTo>
                  <a:pt x="173" y="388"/>
                </a:lnTo>
                <a:lnTo>
                  <a:pt x="170" y="387"/>
                </a:lnTo>
                <a:lnTo>
                  <a:pt x="169" y="386"/>
                </a:lnTo>
                <a:lnTo>
                  <a:pt x="168" y="386"/>
                </a:lnTo>
                <a:lnTo>
                  <a:pt x="167" y="386"/>
                </a:lnTo>
                <a:lnTo>
                  <a:pt x="166" y="386"/>
                </a:lnTo>
                <a:lnTo>
                  <a:pt x="165" y="386"/>
                </a:lnTo>
                <a:lnTo>
                  <a:pt x="160" y="387"/>
                </a:lnTo>
                <a:lnTo>
                  <a:pt x="156" y="387"/>
                </a:lnTo>
                <a:lnTo>
                  <a:pt x="154" y="387"/>
                </a:lnTo>
                <a:lnTo>
                  <a:pt x="151" y="388"/>
                </a:lnTo>
                <a:lnTo>
                  <a:pt x="146" y="389"/>
                </a:lnTo>
                <a:lnTo>
                  <a:pt x="144" y="389"/>
                </a:lnTo>
                <a:lnTo>
                  <a:pt x="142" y="389"/>
                </a:lnTo>
                <a:lnTo>
                  <a:pt x="141" y="389"/>
                </a:lnTo>
                <a:lnTo>
                  <a:pt x="140" y="389"/>
                </a:lnTo>
                <a:lnTo>
                  <a:pt x="139" y="389"/>
                </a:lnTo>
                <a:lnTo>
                  <a:pt x="138" y="389"/>
                </a:lnTo>
                <a:lnTo>
                  <a:pt x="136" y="388"/>
                </a:lnTo>
                <a:lnTo>
                  <a:pt x="135" y="387"/>
                </a:lnTo>
                <a:lnTo>
                  <a:pt x="133" y="386"/>
                </a:lnTo>
                <a:lnTo>
                  <a:pt x="131" y="385"/>
                </a:lnTo>
                <a:lnTo>
                  <a:pt x="123" y="379"/>
                </a:lnTo>
                <a:lnTo>
                  <a:pt x="122" y="378"/>
                </a:lnTo>
                <a:lnTo>
                  <a:pt x="121" y="378"/>
                </a:lnTo>
                <a:lnTo>
                  <a:pt x="120" y="377"/>
                </a:lnTo>
                <a:lnTo>
                  <a:pt x="118" y="377"/>
                </a:lnTo>
                <a:lnTo>
                  <a:pt x="117" y="377"/>
                </a:lnTo>
                <a:lnTo>
                  <a:pt x="114" y="376"/>
                </a:lnTo>
                <a:lnTo>
                  <a:pt x="112" y="376"/>
                </a:lnTo>
                <a:lnTo>
                  <a:pt x="110" y="376"/>
                </a:lnTo>
                <a:lnTo>
                  <a:pt x="109" y="375"/>
                </a:lnTo>
                <a:lnTo>
                  <a:pt x="108" y="375"/>
                </a:lnTo>
                <a:lnTo>
                  <a:pt x="108" y="374"/>
                </a:lnTo>
                <a:lnTo>
                  <a:pt x="107" y="374"/>
                </a:lnTo>
                <a:lnTo>
                  <a:pt x="107" y="373"/>
                </a:lnTo>
                <a:lnTo>
                  <a:pt x="106" y="372"/>
                </a:lnTo>
                <a:lnTo>
                  <a:pt x="106" y="371"/>
                </a:lnTo>
                <a:lnTo>
                  <a:pt x="106" y="370"/>
                </a:lnTo>
                <a:lnTo>
                  <a:pt x="105" y="366"/>
                </a:lnTo>
                <a:lnTo>
                  <a:pt x="105" y="364"/>
                </a:lnTo>
                <a:lnTo>
                  <a:pt x="105" y="362"/>
                </a:lnTo>
                <a:lnTo>
                  <a:pt x="104" y="361"/>
                </a:lnTo>
                <a:lnTo>
                  <a:pt x="104" y="360"/>
                </a:lnTo>
                <a:lnTo>
                  <a:pt x="103" y="360"/>
                </a:lnTo>
                <a:lnTo>
                  <a:pt x="102" y="358"/>
                </a:lnTo>
                <a:lnTo>
                  <a:pt x="101" y="357"/>
                </a:lnTo>
                <a:lnTo>
                  <a:pt x="99" y="356"/>
                </a:lnTo>
                <a:lnTo>
                  <a:pt x="98" y="355"/>
                </a:lnTo>
                <a:lnTo>
                  <a:pt x="97" y="355"/>
                </a:lnTo>
                <a:lnTo>
                  <a:pt x="95" y="354"/>
                </a:lnTo>
                <a:lnTo>
                  <a:pt x="94" y="354"/>
                </a:lnTo>
                <a:lnTo>
                  <a:pt x="87" y="353"/>
                </a:lnTo>
                <a:lnTo>
                  <a:pt x="83" y="352"/>
                </a:lnTo>
                <a:lnTo>
                  <a:pt x="75" y="351"/>
                </a:lnTo>
                <a:lnTo>
                  <a:pt x="74" y="351"/>
                </a:lnTo>
                <a:lnTo>
                  <a:pt x="73" y="351"/>
                </a:lnTo>
                <a:lnTo>
                  <a:pt x="71" y="350"/>
                </a:lnTo>
                <a:lnTo>
                  <a:pt x="71" y="349"/>
                </a:lnTo>
                <a:lnTo>
                  <a:pt x="70" y="349"/>
                </a:lnTo>
                <a:lnTo>
                  <a:pt x="68" y="347"/>
                </a:lnTo>
                <a:lnTo>
                  <a:pt x="66" y="345"/>
                </a:lnTo>
                <a:lnTo>
                  <a:pt x="65" y="344"/>
                </a:lnTo>
                <a:lnTo>
                  <a:pt x="64" y="343"/>
                </a:lnTo>
                <a:lnTo>
                  <a:pt x="63" y="343"/>
                </a:lnTo>
                <a:lnTo>
                  <a:pt x="60" y="342"/>
                </a:lnTo>
                <a:lnTo>
                  <a:pt x="58" y="341"/>
                </a:lnTo>
                <a:lnTo>
                  <a:pt x="57" y="340"/>
                </a:lnTo>
                <a:lnTo>
                  <a:pt x="56" y="340"/>
                </a:lnTo>
                <a:lnTo>
                  <a:pt x="54" y="339"/>
                </a:lnTo>
                <a:lnTo>
                  <a:pt x="50" y="338"/>
                </a:lnTo>
                <a:lnTo>
                  <a:pt x="50" y="338"/>
                </a:lnTo>
                <a:lnTo>
                  <a:pt x="49" y="338"/>
                </a:lnTo>
                <a:lnTo>
                  <a:pt x="49" y="337"/>
                </a:lnTo>
                <a:lnTo>
                  <a:pt x="48" y="336"/>
                </a:lnTo>
                <a:lnTo>
                  <a:pt x="48" y="336"/>
                </a:lnTo>
                <a:lnTo>
                  <a:pt x="48" y="335"/>
                </a:lnTo>
                <a:lnTo>
                  <a:pt x="48" y="334"/>
                </a:lnTo>
                <a:lnTo>
                  <a:pt x="48" y="332"/>
                </a:lnTo>
                <a:lnTo>
                  <a:pt x="48" y="327"/>
                </a:lnTo>
                <a:lnTo>
                  <a:pt x="48" y="324"/>
                </a:lnTo>
                <a:lnTo>
                  <a:pt x="48" y="323"/>
                </a:lnTo>
                <a:lnTo>
                  <a:pt x="48" y="321"/>
                </a:lnTo>
                <a:lnTo>
                  <a:pt x="48" y="320"/>
                </a:lnTo>
                <a:lnTo>
                  <a:pt x="47" y="318"/>
                </a:lnTo>
                <a:lnTo>
                  <a:pt x="47" y="316"/>
                </a:lnTo>
                <a:lnTo>
                  <a:pt x="46" y="315"/>
                </a:lnTo>
                <a:lnTo>
                  <a:pt x="44" y="313"/>
                </a:lnTo>
                <a:lnTo>
                  <a:pt x="43" y="310"/>
                </a:lnTo>
                <a:lnTo>
                  <a:pt x="42" y="309"/>
                </a:lnTo>
                <a:lnTo>
                  <a:pt x="41" y="308"/>
                </a:lnTo>
                <a:lnTo>
                  <a:pt x="40" y="308"/>
                </a:lnTo>
                <a:lnTo>
                  <a:pt x="39" y="307"/>
                </a:lnTo>
                <a:lnTo>
                  <a:pt x="39" y="307"/>
                </a:lnTo>
                <a:lnTo>
                  <a:pt x="38" y="307"/>
                </a:lnTo>
                <a:lnTo>
                  <a:pt x="36" y="307"/>
                </a:lnTo>
                <a:lnTo>
                  <a:pt x="35" y="307"/>
                </a:lnTo>
                <a:lnTo>
                  <a:pt x="34" y="307"/>
                </a:lnTo>
                <a:lnTo>
                  <a:pt x="33" y="307"/>
                </a:lnTo>
                <a:lnTo>
                  <a:pt x="30" y="308"/>
                </a:lnTo>
                <a:lnTo>
                  <a:pt x="28" y="309"/>
                </a:lnTo>
                <a:lnTo>
                  <a:pt x="18" y="312"/>
                </a:lnTo>
                <a:lnTo>
                  <a:pt x="14" y="313"/>
                </a:lnTo>
                <a:lnTo>
                  <a:pt x="12" y="314"/>
                </a:lnTo>
                <a:lnTo>
                  <a:pt x="11" y="314"/>
                </a:lnTo>
                <a:lnTo>
                  <a:pt x="9" y="314"/>
                </a:lnTo>
                <a:lnTo>
                  <a:pt x="7" y="315"/>
                </a:lnTo>
                <a:lnTo>
                  <a:pt x="6" y="314"/>
                </a:lnTo>
                <a:lnTo>
                  <a:pt x="5" y="314"/>
                </a:lnTo>
                <a:lnTo>
                  <a:pt x="4" y="314"/>
                </a:lnTo>
                <a:lnTo>
                  <a:pt x="3" y="314"/>
                </a:lnTo>
                <a:lnTo>
                  <a:pt x="2" y="313"/>
                </a:lnTo>
                <a:lnTo>
                  <a:pt x="1" y="313"/>
                </a:lnTo>
                <a:lnTo>
                  <a:pt x="1" y="312"/>
                </a:lnTo>
                <a:lnTo>
                  <a:pt x="1" y="312"/>
                </a:lnTo>
                <a:lnTo>
                  <a:pt x="0" y="310"/>
                </a:lnTo>
                <a:lnTo>
                  <a:pt x="0" y="308"/>
                </a:lnTo>
                <a:lnTo>
                  <a:pt x="0" y="306"/>
                </a:lnTo>
                <a:lnTo>
                  <a:pt x="0" y="305"/>
                </a:lnTo>
                <a:lnTo>
                  <a:pt x="0" y="303"/>
                </a:lnTo>
                <a:lnTo>
                  <a:pt x="0" y="302"/>
                </a:lnTo>
                <a:lnTo>
                  <a:pt x="1" y="301"/>
                </a:lnTo>
                <a:lnTo>
                  <a:pt x="1" y="300"/>
                </a:lnTo>
                <a:lnTo>
                  <a:pt x="2" y="299"/>
                </a:lnTo>
                <a:lnTo>
                  <a:pt x="3" y="299"/>
                </a:lnTo>
                <a:lnTo>
                  <a:pt x="5" y="297"/>
                </a:lnTo>
                <a:lnTo>
                  <a:pt x="6" y="296"/>
                </a:lnTo>
                <a:lnTo>
                  <a:pt x="7" y="295"/>
                </a:lnTo>
                <a:lnTo>
                  <a:pt x="8" y="294"/>
                </a:lnTo>
                <a:lnTo>
                  <a:pt x="8" y="293"/>
                </a:lnTo>
                <a:lnTo>
                  <a:pt x="10" y="291"/>
                </a:lnTo>
                <a:lnTo>
                  <a:pt x="12" y="285"/>
                </a:lnTo>
                <a:lnTo>
                  <a:pt x="13" y="284"/>
                </a:lnTo>
                <a:lnTo>
                  <a:pt x="14" y="282"/>
                </a:lnTo>
                <a:lnTo>
                  <a:pt x="15" y="280"/>
                </a:lnTo>
                <a:lnTo>
                  <a:pt x="16" y="279"/>
                </a:lnTo>
                <a:lnTo>
                  <a:pt x="18" y="278"/>
                </a:lnTo>
                <a:lnTo>
                  <a:pt x="19" y="277"/>
                </a:lnTo>
                <a:lnTo>
                  <a:pt x="22" y="276"/>
                </a:lnTo>
                <a:lnTo>
                  <a:pt x="25" y="273"/>
                </a:lnTo>
                <a:lnTo>
                  <a:pt x="27" y="271"/>
                </a:lnTo>
                <a:lnTo>
                  <a:pt x="28" y="271"/>
                </a:lnTo>
                <a:lnTo>
                  <a:pt x="28" y="270"/>
                </a:lnTo>
                <a:lnTo>
                  <a:pt x="29" y="269"/>
                </a:lnTo>
                <a:lnTo>
                  <a:pt x="30" y="267"/>
                </a:lnTo>
                <a:lnTo>
                  <a:pt x="31" y="266"/>
                </a:lnTo>
                <a:lnTo>
                  <a:pt x="31" y="264"/>
                </a:lnTo>
                <a:lnTo>
                  <a:pt x="32" y="262"/>
                </a:lnTo>
                <a:lnTo>
                  <a:pt x="33" y="260"/>
                </a:lnTo>
                <a:lnTo>
                  <a:pt x="33" y="258"/>
                </a:lnTo>
                <a:lnTo>
                  <a:pt x="33" y="256"/>
                </a:lnTo>
                <a:lnTo>
                  <a:pt x="33" y="255"/>
                </a:lnTo>
                <a:lnTo>
                  <a:pt x="33" y="254"/>
                </a:lnTo>
                <a:lnTo>
                  <a:pt x="33" y="252"/>
                </a:lnTo>
                <a:lnTo>
                  <a:pt x="33" y="251"/>
                </a:lnTo>
                <a:lnTo>
                  <a:pt x="33" y="250"/>
                </a:lnTo>
                <a:lnTo>
                  <a:pt x="32" y="250"/>
                </a:lnTo>
                <a:lnTo>
                  <a:pt x="32" y="249"/>
                </a:lnTo>
                <a:lnTo>
                  <a:pt x="31" y="249"/>
                </a:lnTo>
                <a:lnTo>
                  <a:pt x="30" y="248"/>
                </a:lnTo>
                <a:lnTo>
                  <a:pt x="29" y="248"/>
                </a:lnTo>
                <a:lnTo>
                  <a:pt x="29" y="248"/>
                </a:lnTo>
                <a:lnTo>
                  <a:pt x="26" y="249"/>
                </a:lnTo>
                <a:lnTo>
                  <a:pt x="25" y="249"/>
                </a:lnTo>
                <a:lnTo>
                  <a:pt x="21" y="249"/>
                </a:lnTo>
                <a:lnTo>
                  <a:pt x="19" y="249"/>
                </a:lnTo>
                <a:lnTo>
                  <a:pt x="18" y="249"/>
                </a:lnTo>
                <a:lnTo>
                  <a:pt x="17" y="248"/>
                </a:lnTo>
                <a:lnTo>
                  <a:pt x="16" y="248"/>
                </a:lnTo>
                <a:lnTo>
                  <a:pt x="16" y="248"/>
                </a:lnTo>
                <a:lnTo>
                  <a:pt x="16" y="247"/>
                </a:lnTo>
                <a:lnTo>
                  <a:pt x="16" y="247"/>
                </a:lnTo>
                <a:lnTo>
                  <a:pt x="15" y="246"/>
                </a:lnTo>
                <a:lnTo>
                  <a:pt x="15" y="245"/>
                </a:lnTo>
                <a:lnTo>
                  <a:pt x="15" y="242"/>
                </a:lnTo>
                <a:lnTo>
                  <a:pt x="15" y="241"/>
                </a:lnTo>
                <a:lnTo>
                  <a:pt x="15" y="240"/>
                </a:lnTo>
                <a:lnTo>
                  <a:pt x="15" y="239"/>
                </a:lnTo>
                <a:lnTo>
                  <a:pt x="15" y="238"/>
                </a:lnTo>
                <a:lnTo>
                  <a:pt x="13" y="234"/>
                </a:lnTo>
                <a:lnTo>
                  <a:pt x="10" y="228"/>
                </a:lnTo>
                <a:lnTo>
                  <a:pt x="10" y="226"/>
                </a:lnTo>
                <a:lnTo>
                  <a:pt x="9" y="224"/>
                </a:lnTo>
                <a:lnTo>
                  <a:pt x="9" y="223"/>
                </a:lnTo>
                <a:lnTo>
                  <a:pt x="9" y="221"/>
                </a:lnTo>
                <a:lnTo>
                  <a:pt x="8" y="216"/>
                </a:lnTo>
                <a:lnTo>
                  <a:pt x="8" y="214"/>
                </a:lnTo>
                <a:lnTo>
                  <a:pt x="8" y="212"/>
                </a:lnTo>
                <a:lnTo>
                  <a:pt x="7" y="208"/>
                </a:lnTo>
                <a:lnTo>
                  <a:pt x="7" y="207"/>
                </a:lnTo>
                <a:lnTo>
                  <a:pt x="6" y="205"/>
                </a:lnTo>
                <a:lnTo>
                  <a:pt x="7" y="203"/>
                </a:lnTo>
                <a:lnTo>
                  <a:pt x="7" y="201"/>
                </a:lnTo>
                <a:lnTo>
                  <a:pt x="7" y="200"/>
                </a:lnTo>
                <a:lnTo>
                  <a:pt x="8" y="199"/>
                </a:lnTo>
                <a:lnTo>
                  <a:pt x="9" y="197"/>
                </a:lnTo>
                <a:lnTo>
                  <a:pt x="10" y="194"/>
                </a:lnTo>
                <a:lnTo>
                  <a:pt x="15" y="184"/>
                </a:lnTo>
                <a:lnTo>
                  <a:pt x="15" y="185"/>
                </a:lnTo>
                <a:lnTo>
                  <a:pt x="16" y="185"/>
                </a:lnTo>
                <a:lnTo>
                  <a:pt x="16" y="185"/>
                </a:lnTo>
                <a:lnTo>
                  <a:pt x="17" y="185"/>
                </a:lnTo>
                <a:lnTo>
                  <a:pt x="17" y="185"/>
                </a:lnTo>
                <a:lnTo>
                  <a:pt x="18" y="185"/>
                </a:lnTo>
                <a:lnTo>
                  <a:pt x="19" y="185"/>
                </a:lnTo>
                <a:lnTo>
                  <a:pt x="19" y="184"/>
                </a:lnTo>
                <a:lnTo>
                  <a:pt x="20" y="183"/>
                </a:lnTo>
                <a:lnTo>
                  <a:pt x="21" y="182"/>
                </a:lnTo>
                <a:lnTo>
                  <a:pt x="22" y="181"/>
                </a:lnTo>
                <a:lnTo>
                  <a:pt x="24" y="178"/>
                </a:lnTo>
                <a:lnTo>
                  <a:pt x="25" y="177"/>
                </a:lnTo>
                <a:lnTo>
                  <a:pt x="25" y="176"/>
                </a:lnTo>
                <a:lnTo>
                  <a:pt x="27" y="175"/>
                </a:lnTo>
                <a:lnTo>
                  <a:pt x="28" y="174"/>
                </a:lnTo>
                <a:lnTo>
                  <a:pt x="29" y="173"/>
                </a:lnTo>
                <a:lnTo>
                  <a:pt x="30" y="173"/>
                </a:lnTo>
                <a:lnTo>
                  <a:pt x="31" y="172"/>
                </a:lnTo>
                <a:lnTo>
                  <a:pt x="32" y="172"/>
                </a:lnTo>
                <a:lnTo>
                  <a:pt x="35" y="172"/>
                </a:lnTo>
                <a:lnTo>
                  <a:pt x="37" y="172"/>
                </a:lnTo>
                <a:lnTo>
                  <a:pt x="45" y="170"/>
                </a:lnTo>
                <a:lnTo>
                  <a:pt x="46" y="170"/>
                </a:lnTo>
                <a:lnTo>
                  <a:pt x="50" y="169"/>
                </a:lnTo>
                <a:lnTo>
                  <a:pt x="55" y="168"/>
                </a:lnTo>
                <a:lnTo>
                  <a:pt x="57" y="168"/>
                </a:lnTo>
                <a:lnTo>
                  <a:pt x="61" y="168"/>
                </a:lnTo>
                <a:lnTo>
                  <a:pt x="63" y="168"/>
                </a:lnTo>
                <a:lnTo>
                  <a:pt x="64" y="168"/>
                </a:lnTo>
                <a:lnTo>
                  <a:pt x="65" y="167"/>
                </a:lnTo>
                <a:lnTo>
                  <a:pt x="66" y="167"/>
                </a:lnTo>
                <a:lnTo>
                  <a:pt x="67" y="166"/>
                </a:lnTo>
                <a:lnTo>
                  <a:pt x="68" y="166"/>
                </a:lnTo>
                <a:lnTo>
                  <a:pt x="69" y="165"/>
                </a:lnTo>
                <a:lnTo>
                  <a:pt x="70" y="164"/>
                </a:lnTo>
                <a:lnTo>
                  <a:pt x="70" y="164"/>
                </a:lnTo>
                <a:lnTo>
                  <a:pt x="72" y="163"/>
                </a:lnTo>
                <a:lnTo>
                  <a:pt x="74" y="160"/>
                </a:lnTo>
                <a:lnTo>
                  <a:pt x="76" y="157"/>
                </a:lnTo>
                <a:lnTo>
                  <a:pt x="79" y="154"/>
                </a:lnTo>
                <a:lnTo>
                  <a:pt x="81" y="149"/>
                </a:lnTo>
                <a:lnTo>
                  <a:pt x="83" y="148"/>
                </a:lnTo>
                <a:lnTo>
                  <a:pt x="84" y="147"/>
                </a:lnTo>
                <a:lnTo>
                  <a:pt x="85" y="146"/>
                </a:lnTo>
                <a:lnTo>
                  <a:pt x="86" y="144"/>
                </a:lnTo>
                <a:lnTo>
                  <a:pt x="89" y="142"/>
                </a:lnTo>
                <a:lnTo>
                  <a:pt x="92" y="139"/>
                </a:lnTo>
                <a:lnTo>
                  <a:pt x="93" y="138"/>
                </a:lnTo>
                <a:lnTo>
                  <a:pt x="94" y="137"/>
                </a:lnTo>
                <a:lnTo>
                  <a:pt x="94" y="136"/>
                </a:lnTo>
                <a:lnTo>
                  <a:pt x="95" y="136"/>
                </a:lnTo>
                <a:lnTo>
                  <a:pt x="95" y="135"/>
                </a:lnTo>
                <a:lnTo>
                  <a:pt x="95" y="133"/>
                </a:lnTo>
                <a:lnTo>
                  <a:pt x="95" y="132"/>
                </a:lnTo>
                <a:lnTo>
                  <a:pt x="95" y="131"/>
                </a:lnTo>
                <a:lnTo>
                  <a:pt x="94" y="130"/>
                </a:lnTo>
                <a:lnTo>
                  <a:pt x="94" y="129"/>
                </a:lnTo>
                <a:lnTo>
                  <a:pt x="92" y="126"/>
                </a:lnTo>
                <a:lnTo>
                  <a:pt x="91" y="122"/>
                </a:lnTo>
                <a:lnTo>
                  <a:pt x="90" y="120"/>
                </a:lnTo>
                <a:lnTo>
                  <a:pt x="90" y="119"/>
                </a:lnTo>
                <a:lnTo>
                  <a:pt x="89" y="116"/>
                </a:lnTo>
                <a:lnTo>
                  <a:pt x="89" y="115"/>
                </a:lnTo>
                <a:lnTo>
                  <a:pt x="89" y="113"/>
                </a:lnTo>
                <a:lnTo>
                  <a:pt x="89" y="111"/>
                </a:lnTo>
                <a:lnTo>
                  <a:pt x="89" y="109"/>
                </a:lnTo>
                <a:lnTo>
                  <a:pt x="89" y="108"/>
                </a:lnTo>
                <a:lnTo>
                  <a:pt x="90" y="106"/>
                </a:lnTo>
                <a:lnTo>
                  <a:pt x="91" y="104"/>
                </a:lnTo>
                <a:lnTo>
                  <a:pt x="94" y="99"/>
                </a:lnTo>
                <a:lnTo>
                  <a:pt x="96" y="97"/>
                </a:lnTo>
                <a:lnTo>
                  <a:pt x="96" y="97"/>
                </a:lnTo>
                <a:lnTo>
                  <a:pt x="97" y="96"/>
                </a:lnTo>
                <a:lnTo>
                  <a:pt x="97" y="95"/>
                </a:lnTo>
                <a:lnTo>
                  <a:pt x="98" y="95"/>
                </a:lnTo>
                <a:lnTo>
                  <a:pt x="99" y="95"/>
                </a:lnTo>
                <a:lnTo>
                  <a:pt x="100" y="94"/>
                </a:lnTo>
                <a:lnTo>
                  <a:pt x="101" y="94"/>
                </a:lnTo>
                <a:lnTo>
                  <a:pt x="101" y="94"/>
                </a:lnTo>
                <a:lnTo>
                  <a:pt x="102" y="94"/>
                </a:lnTo>
                <a:lnTo>
                  <a:pt x="103" y="95"/>
                </a:lnTo>
                <a:lnTo>
                  <a:pt x="103" y="95"/>
                </a:lnTo>
                <a:lnTo>
                  <a:pt x="104" y="96"/>
                </a:lnTo>
                <a:lnTo>
                  <a:pt x="105" y="97"/>
                </a:lnTo>
                <a:lnTo>
                  <a:pt x="105" y="98"/>
                </a:lnTo>
                <a:lnTo>
                  <a:pt x="105" y="99"/>
                </a:lnTo>
                <a:lnTo>
                  <a:pt x="105" y="100"/>
                </a:lnTo>
                <a:lnTo>
                  <a:pt x="106" y="104"/>
                </a:lnTo>
                <a:lnTo>
                  <a:pt x="106" y="105"/>
                </a:lnTo>
                <a:lnTo>
                  <a:pt x="107" y="106"/>
                </a:lnTo>
                <a:lnTo>
                  <a:pt x="107" y="107"/>
                </a:lnTo>
                <a:lnTo>
                  <a:pt x="108" y="108"/>
                </a:lnTo>
                <a:lnTo>
                  <a:pt x="108" y="109"/>
                </a:lnTo>
                <a:lnTo>
                  <a:pt x="109" y="109"/>
                </a:lnTo>
                <a:lnTo>
                  <a:pt x="109" y="109"/>
                </a:lnTo>
                <a:lnTo>
                  <a:pt x="111" y="110"/>
                </a:lnTo>
                <a:lnTo>
                  <a:pt x="114" y="110"/>
                </a:lnTo>
                <a:lnTo>
                  <a:pt x="116" y="110"/>
                </a:lnTo>
                <a:lnTo>
                  <a:pt x="117" y="110"/>
                </a:lnTo>
                <a:lnTo>
                  <a:pt x="120" y="111"/>
                </a:lnTo>
                <a:lnTo>
                  <a:pt x="123" y="112"/>
                </a:lnTo>
                <a:lnTo>
                  <a:pt x="125" y="113"/>
                </a:lnTo>
                <a:lnTo>
                  <a:pt x="128" y="113"/>
                </a:lnTo>
                <a:lnTo>
                  <a:pt x="131" y="113"/>
                </a:lnTo>
                <a:lnTo>
                  <a:pt x="132" y="114"/>
                </a:lnTo>
                <a:lnTo>
                  <a:pt x="134" y="114"/>
                </a:lnTo>
                <a:lnTo>
                  <a:pt x="135" y="114"/>
                </a:lnTo>
                <a:lnTo>
                  <a:pt x="136" y="115"/>
                </a:lnTo>
                <a:lnTo>
                  <a:pt x="137" y="115"/>
                </a:lnTo>
                <a:lnTo>
                  <a:pt x="139" y="116"/>
                </a:lnTo>
                <a:lnTo>
                  <a:pt x="140" y="117"/>
                </a:lnTo>
                <a:lnTo>
                  <a:pt x="142" y="118"/>
                </a:lnTo>
                <a:lnTo>
                  <a:pt x="146" y="121"/>
                </a:lnTo>
                <a:lnTo>
                  <a:pt x="148" y="122"/>
                </a:lnTo>
                <a:lnTo>
                  <a:pt x="149" y="123"/>
                </a:lnTo>
                <a:lnTo>
                  <a:pt x="149" y="123"/>
                </a:lnTo>
                <a:lnTo>
                  <a:pt x="150" y="123"/>
                </a:lnTo>
                <a:lnTo>
                  <a:pt x="151" y="122"/>
                </a:lnTo>
                <a:lnTo>
                  <a:pt x="152" y="122"/>
                </a:lnTo>
                <a:lnTo>
                  <a:pt x="154" y="121"/>
                </a:lnTo>
                <a:lnTo>
                  <a:pt x="155" y="120"/>
                </a:lnTo>
                <a:lnTo>
                  <a:pt x="156" y="119"/>
                </a:lnTo>
                <a:lnTo>
                  <a:pt x="157" y="118"/>
                </a:lnTo>
                <a:lnTo>
                  <a:pt x="158" y="116"/>
                </a:lnTo>
                <a:lnTo>
                  <a:pt x="159" y="115"/>
                </a:lnTo>
                <a:lnTo>
                  <a:pt x="160" y="113"/>
                </a:lnTo>
                <a:lnTo>
                  <a:pt x="161" y="112"/>
                </a:lnTo>
                <a:lnTo>
                  <a:pt x="162" y="110"/>
                </a:lnTo>
                <a:lnTo>
                  <a:pt x="162" y="109"/>
                </a:lnTo>
                <a:lnTo>
                  <a:pt x="163" y="108"/>
                </a:lnTo>
                <a:lnTo>
                  <a:pt x="163" y="106"/>
                </a:lnTo>
                <a:lnTo>
                  <a:pt x="164" y="103"/>
                </a:lnTo>
                <a:lnTo>
                  <a:pt x="164" y="102"/>
                </a:lnTo>
                <a:lnTo>
                  <a:pt x="164" y="100"/>
                </a:lnTo>
                <a:lnTo>
                  <a:pt x="164" y="100"/>
                </a:lnTo>
                <a:lnTo>
                  <a:pt x="164" y="99"/>
                </a:lnTo>
                <a:lnTo>
                  <a:pt x="165" y="99"/>
                </a:lnTo>
                <a:lnTo>
                  <a:pt x="165" y="98"/>
                </a:lnTo>
                <a:lnTo>
                  <a:pt x="166" y="98"/>
                </a:lnTo>
                <a:lnTo>
                  <a:pt x="168" y="98"/>
                </a:lnTo>
                <a:lnTo>
                  <a:pt x="171" y="97"/>
                </a:lnTo>
                <a:lnTo>
                  <a:pt x="174" y="96"/>
                </a:lnTo>
                <a:lnTo>
                  <a:pt x="177" y="95"/>
                </a:lnTo>
                <a:lnTo>
                  <a:pt x="178" y="95"/>
                </a:lnTo>
                <a:lnTo>
                  <a:pt x="180" y="94"/>
                </a:lnTo>
                <a:lnTo>
                  <a:pt x="184" y="94"/>
                </a:lnTo>
                <a:lnTo>
                  <a:pt x="186" y="94"/>
                </a:lnTo>
                <a:lnTo>
                  <a:pt x="188" y="94"/>
                </a:lnTo>
                <a:lnTo>
                  <a:pt x="190" y="94"/>
                </a:lnTo>
                <a:lnTo>
                  <a:pt x="192" y="94"/>
                </a:lnTo>
                <a:lnTo>
                  <a:pt x="193" y="94"/>
                </a:lnTo>
                <a:lnTo>
                  <a:pt x="194" y="95"/>
                </a:lnTo>
                <a:lnTo>
                  <a:pt x="195" y="95"/>
                </a:lnTo>
                <a:lnTo>
                  <a:pt x="198" y="96"/>
                </a:lnTo>
                <a:lnTo>
                  <a:pt x="199" y="96"/>
                </a:lnTo>
                <a:lnTo>
                  <a:pt x="200" y="97"/>
                </a:lnTo>
                <a:lnTo>
                  <a:pt x="202" y="97"/>
                </a:lnTo>
                <a:lnTo>
                  <a:pt x="203" y="97"/>
                </a:lnTo>
                <a:lnTo>
                  <a:pt x="204" y="97"/>
                </a:lnTo>
                <a:lnTo>
                  <a:pt x="206" y="97"/>
                </a:lnTo>
                <a:lnTo>
                  <a:pt x="207" y="97"/>
                </a:lnTo>
                <a:lnTo>
                  <a:pt x="208" y="97"/>
                </a:lnTo>
                <a:lnTo>
                  <a:pt x="210" y="96"/>
                </a:lnTo>
                <a:lnTo>
                  <a:pt x="211" y="96"/>
                </a:lnTo>
                <a:lnTo>
                  <a:pt x="212" y="95"/>
                </a:lnTo>
                <a:lnTo>
                  <a:pt x="213" y="95"/>
                </a:lnTo>
                <a:lnTo>
                  <a:pt x="214" y="94"/>
                </a:lnTo>
                <a:lnTo>
                  <a:pt x="214" y="93"/>
                </a:lnTo>
                <a:lnTo>
                  <a:pt x="216" y="92"/>
                </a:lnTo>
                <a:lnTo>
                  <a:pt x="217" y="91"/>
                </a:lnTo>
                <a:lnTo>
                  <a:pt x="217" y="89"/>
                </a:lnTo>
                <a:lnTo>
                  <a:pt x="218" y="88"/>
                </a:lnTo>
                <a:lnTo>
                  <a:pt x="218" y="87"/>
                </a:lnTo>
                <a:lnTo>
                  <a:pt x="218" y="86"/>
                </a:lnTo>
                <a:lnTo>
                  <a:pt x="219" y="85"/>
                </a:lnTo>
                <a:lnTo>
                  <a:pt x="219" y="84"/>
                </a:lnTo>
                <a:lnTo>
                  <a:pt x="218" y="82"/>
                </a:lnTo>
                <a:lnTo>
                  <a:pt x="218" y="81"/>
                </a:lnTo>
                <a:lnTo>
                  <a:pt x="218" y="80"/>
                </a:lnTo>
                <a:lnTo>
                  <a:pt x="217" y="77"/>
                </a:lnTo>
                <a:lnTo>
                  <a:pt x="214" y="71"/>
                </a:lnTo>
                <a:lnTo>
                  <a:pt x="213" y="70"/>
                </a:lnTo>
                <a:lnTo>
                  <a:pt x="213" y="69"/>
                </a:lnTo>
                <a:lnTo>
                  <a:pt x="213" y="68"/>
                </a:lnTo>
                <a:lnTo>
                  <a:pt x="213" y="68"/>
                </a:lnTo>
                <a:lnTo>
                  <a:pt x="213" y="67"/>
                </a:lnTo>
                <a:lnTo>
                  <a:pt x="213" y="67"/>
                </a:lnTo>
                <a:lnTo>
                  <a:pt x="213" y="66"/>
                </a:lnTo>
                <a:lnTo>
                  <a:pt x="214" y="66"/>
                </a:lnTo>
                <a:lnTo>
                  <a:pt x="214" y="66"/>
                </a:lnTo>
                <a:lnTo>
                  <a:pt x="215" y="65"/>
                </a:lnTo>
                <a:lnTo>
                  <a:pt x="215" y="65"/>
                </a:lnTo>
                <a:lnTo>
                  <a:pt x="216" y="65"/>
                </a:lnTo>
                <a:lnTo>
                  <a:pt x="217" y="65"/>
                </a:lnTo>
                <a:lnTo>
                  <a:pt x="218" y="65"/>
                </a:lnTo>
                <a:lnTo>
                  <a:pt x="219" y="65"/>
                </a:lnTo>
                <a:lnTo>
                  <a:pt x="220" y="65"/>
                </a:lnTo>
                <a:lnTo>
                  <a:pt x="223" y="65"/>
                </a:lnTo>
                <a:lnTo>
                  <a:pt x="224" y="66"/>
                </a:lnTo>
                <a:lnTo>
                  <a:pt x="225" y="66"/>
                </a:lnTo>
                <a:lnTo>
                  <a:pt x="226" y="66"/>
                </a:lnTo>
                <a:lnTo>
                  <a:pt x="226" y="66"/>
                </a:lnTo>
                <a:lnTo>
                  <a:pt x="227" y="65"/>
                </a:lnTo>
                <a:lnTo>
                  <a:pt x="227" y="65"/>
                </a:lnTo>
                <a:lnTo>
                  <a:pt x="228" y="64"/>
                </a:lnTo>
                <a:lnTo>
                  <a:pt x="228" y="64"/>
                </a:lnTo>
                <a:lnTo>
                  <a:pt x="229" y="63"/>
                </a:lnTo>
                <a:lnTo>
                  <a:pt x="231" y="60"/>
                </a:lnTo>
                <a:lnTo>
                  <a:pt x="232" y="59"/>
                </a:lnTo>
                <a:lnTo>
                  <a:pt x="233" y="58"/>
                </a:lnTo>
                <a:lnTo>
                  <a:pt x="233" y="58"/>
                </a:lnTo>
                <a:lnTo>
                  <a:pt x="234" y="57"/>
                </a:lnTo>
                <a:lnTo>
                  <a:pt x="235" y="57"/>
                </a:lnTo>
                <a:lnTo>
                  <a:pt x="237" y="57"/>
                </a:lnTo>
                <a:lnTo>
                  <a:pt x="238" y="57"/>
                </a:lnTo>
                <a:lnTo>
                  <a:pt x="239" y="58"/>
                </a:lnTo>
                <a:lnTo>
                  <a:pt x="240" y="58"/>
                </a:lnTo>
                <a:lnTo>
                  <a:pt x="241" y="59"/>
                </a:lnTo>
                <a:lnTo>
                  <a:pt x="243" y="60"/>
                </a:lnTo>
                <a:lnTo>
                  <a:pt x="245" y="61"/>
                </a:lnTo>
                <a:lnTo>
                  <a:pt x="246" y="63"/>
                </a:lnTo>
                <a:lnTo>
                  <a:pt x="249" y="65"/>
                </a:lnTo>
                <a:lnTo>
                  <a:pt x="250" y="66"/>
                </a:lnTo>
                <a:lnTo>
                  <a:pt x="251" y="67"/>
                </a:lnTo>
                <a:lnTo>
                  <a:pt x="252" y="68"/>
                </a:lnTo>
                <a:lnTo>
                  <a:pt x="253" y="68"/>
                </a:lnTo>
                <a:lnTo>
                  <a:pt x="255" y="69"/>
                </a:lnTo>
                <a:lnTo>
                  <a:pt x="256" y="69"/>
                </a:lnTo>
                <a:lnTo>
                  <a:pt x="258" y="70"/>
                </a:lnTo>
                <a:lnTo>
                  <a:pt x="260" y="70"/>
                </a:lnTo>
                <a:lnTo>
                  <a:pt x="261" y="70"/>
                </a:lnTo>
                <a:lnTo>
                  <a:pt x="263" y="70"/>
                </a:lnTo>
                <a:lnTo>
                  <a:pt x="266" y="69"/>
                </a:lnTo>
                <a:lnTo>
                  <a:pt x="270" y="68"/>
                </a:lnTo>
                <a:lnTo>
                  <a:pt x="272" y="68"/>
                </a:lnTo>
                <a:lnTo>
                  <a:pt x="272" y="67"/>
                </a:lnTo>
                <a:lnTo>
                  <a:pt x="272" y="67"/>
                </a:lnTo>
                <a:lnTo>
                  <a:pt x="273" y="66"/>
                </a:lnTo>
                <a:lnTo>
                  <a:pt x="274" y="65"/>
                </a:lnTo>
                <a:lnTo>
                  <a:pt x="275" y="65"/>
                </a:lnTo>
                <a:lnTo>
                  <a:pt x="275" y="64"/>
                </a:lnTo>
                <a:lnTo>
                  <a:pt x="277" y="60"/>
                </a:lnTo>
                <a:lnTo>
                  <a:pt x="278" y="56"/>
                </a:lnTo>
                <a:lnTo>
                  <a:pt x="280" y="52"/>
                </a:lnTo>
                <a:lnTo>
                  <a:pt x="281" y="50"/>
                </a:lnTo>
                <a:lnTo>
                  <a:pt x="282" y="47"/>
                </a:lnTo>
                <a:lnTo>
                  <a:pt x="282" y="46"/>
                </a:lnTo>
                <a:lnTo>
                  <a:pt x="282" y="44"/>
                </a:lnTo>
                <a:lnTo>
                  <a:pt x="282" y="40"/>
                </a:lnTo>
                <a:lnTo>
                  <a:pt x="282" y="39"/>
                </a:lnTo>
                <a:lnTo>
                  <a:pt x="283" y="38"/>
                </a:lnTo>
                <a:lnTo>
                  <a:pt x="283" y="37"/>
                </a:lnTo>
                <a:lnTo>
                  <a:pt x="284" y="36"/>
                </a:lnTo>
                <a:lnTo>
                  <a:pt x="284" y="35"/>
                </a:lnTo>
                <a:lnTo>
                  <a:pt x="287" y="33"/>
                </a:lnTo>
                <a:lnTo>
                  <a:pt x="289" y="30"/>
                </a:lnTo>
                <a:lnTo>
                  <a:pt x="290" y="29"/>
                </a:lnTo>
                <a:lnTo>
                  <a:pt x="292" y="28"/>
                </a:lnTo>
                <a:lnTo>
                  <a:pt x="295" y="26"/>
                </a:lnTo>
                <a:lnTo>
                  <a:pt x="296" y="25"/>
                </a:lnTo>
                <a:lnTo>
                  <a:pt x="297" y="24"/>
                </a:lnTo>
                <a:lnTo>
                  <a:pt x="298" y="23"/>
                </a:lnTo>
                <a:lnTo>
                  <a:pt x="298" y="22"/>
                </a:lnTo>
                <a:lnTo>
                  <a:pt x="299" y="21"/>
                </a:lnTo>
                <a:lnTo>
                  <a:pt x="300" y="20"/>
                </a:lnTo>
                <a:lnTo>
                  <a:pt x="301" y="17"/>
                </a:lnTo>
                <a:lnTo>
                  <a:pt x="302" y="16"/>
                </a:lnTo>
                <a:lnTo>
                  <a:pt x="303" y="15"/>
                </a:lnTo>
                <a:lnTo>
                  <a:pt x="304" y="15"/>
                </a:lnTo>
                <a:lnTo>
                  <a:pt x="304" y="15"/>
                </a:lnTo>
                <a:lnTo>
                  <a:pt x="305" y="15"/>
                </a:lnTo>
                <a:lnTo>
                  <a:pt x="307" y="15"/>
                </a:lnTo>
                <a:lnTo>
                  <a:pt x="309" y="15"/>
                </a:lnTo>
                <a:lnTo>
                  <a:pt x="313" y="16"/>
                </a:lnTo>
                <a:lnTo>
                  <a:pt x="315" y="17"/>
                </a:lnTo>
                <a:lnTo>
                  <a:pt x="317" y="17"/>
                </a:lnTo>
                <a:lnTo>
                  <a:pt x="318" y="17"/>
                </a:lnTo>
                <a:lnTo>
                  <a:pt x="319" y="17"/>
                </a:lnTo>
                <a:lnTo>
                  <a:pt x="320" y="17"/>
                </a:lnTo>
                <a:lnTo>
                  <a:pt x="321" y="17"/>
                </a:lnTo>
                <a:lnTo>
                  <a:pt x="321" y="17"/>
                </a:lnTo>
                <a:lnTo>
                  <a:pt x="322" y="17"/>
                </a:lnTo>
                <a:lnTo>
                  <a:pt x="323" y="16"/>
                </a:lnTo>
                <a:lnTo>
                  <a:pt x="324" y="16"/>
                </a:lnTo>
                <a:lnTo>
                  <a:pt x="325" y="15"/>
                </a:lnTo>
                <a:lnTo>
                  <a:pt x="326" y="14"/>
                </a:lnTo>
                <a:lnTo>
                  <a:pt x="326" y="14"/>
                </a:lnTo>
                <a:lnTo>
                  <a:pt x="327" y="13"/>
                </a:lnTo>
                <a:lnTo>
                  <a:pt x="329" y="11"/>
                </a:lnTo>
                <a:lnTo>
                  <a:pt x="330" y="8"/>
                </a:lnTo>
                <a:lnTo>
                  <a:pt x="331" y="6"/>
                </a:lnTo>
                <a:lnTo>
                  <a:pt x="332" y="5"/>
                </a:lnTo>
                <a:lnTo>
                  <a:pt x="332" y="4"/>
                </a:lnTo>
                <a:lnTo>
                  <a:pt x="333" y="3"/>
                </a:lnTo>
                <a:lnTo>
                  <a:pt x="333" y="2"/>
                </a:lnTo>
                <a:lnTo>
                  <a:pt x="333" y="1"/>
                </a:lnTo>
                <a:lnTo>
                  <a:pt x="333" y="1"/>
                </a:lnTo>
                <a:lnTo>
                  <a:pt x="334" y="1"/>
                </a:lnTo>
                <a:lnTo>
                  <a:pt x="334" y="1"/>
                </a:lnTo>
                <a:lnTo>
                  <a:pt x="336" y="1"/>
                </a:lnTo>
                <a:lnTo>
                  <a:pt x="337" y="1"/>
                </a:lnTo>
                <a:lnTo>
                  <a:pt x="339" y="0"/>
                </a:lnTo>
                <a:lnTo>
                  <a:pt x="339" y="0"/>
                </a:lnTo>
                <a:lnTo>
                  <a:pt x="340" y="0"/>
                </a:lnTo>
                <a:lnTo>
                  <a:pt x="340" y="0"/>
                </a:lnTo>
                <a:lnTo>
                  <a:pt x="341" y="0"/>
                </a:lnTo>
                <a:close/>
              </a:path>
            </a:pathLst>
          </a:custGeom>
          <a:solidFill>
            <a:srgbClr val="A2A2A2"/>
          </a:solidFill>
          <a:ln w="26988">
            <a:solidFill>
              <a:srgbClr val="FFFFF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450" name="Freeform 291">
            <a:extLst>
              <a:ext uri="{FF2B5EF4-FFF2-40B4-BE49-F238E27FC236}">
                <a16:creationId xmlns:a16="http://schemas.microsoft.com/office/drawing/2014/main" id="{E68D8238-9495-4438-A9EE-62B329F91100}"/>
              </a:ext>
            </a:extLst>
          </p:cNvPr>
          <p:cNvSpPr>
            <a:spLocks/>
          </p:cNvSpPr>
          <p:nvPr/>
        </p:nvSpPr>
        <p:spPr bwMode="auto">
          <a:xfrm>
            <a:off x="9550175" y="1971342"/>
            <a:ext cx="744923" cy="604294"/>
          </a:xfrm>
          <a:custGeom>
            <a:avLst/>
            <a:gdLst>
              <a:gd name="T0" fmla="*/ 239 w 731"/>
              <a:gd name="T1" fmla="*/ 12 h 593"/>
              <a:gd name="T2" fmla="*/ 240 w 731"/>
              <a:gd name="T3" fmla="*/ 45 h 593"/>
              <a:gd name="T4" fmla="*/ 240 w 731"/>
              <a:gd name="T5" fmla="*/ 75 h 593"/>
              <a:gd name="T6" fmla="*/ 197 w 731"/>
              <a:gd name="T7" fmla="*/ 97 h 593"/>
              <a:gd name="T8" fmla="*/ 191 w 731"/>
              <a:gd name="T9" fmla="*/ 121 h 593"/>
              <a:gd name="T10" fmla="*/ 227 w 731"/>
              <a:gd name="T11" fmla="*/ 138 h 593"/>
              <a:gd name="T12" fmla="*/ 257 w 731"/>
              <a:gd name="T13" fmla="*/ 180 h 593"/>
              <a:gd name="T14" fmla="*/ 287 w 731"/>
              <a:gd name="T15" fmla="*/ 213 h 593"/>
              <a:gd name="T16" fmla="*/ 326 w 731"/>
              <a:gd name="T17" fmla="*/ 215 h 593"/>
              <a:gd name="T18" fmla="*/ 372 w 731"/>
              <a:gd name="T19" fmla="*/ 197 h 593"/>
              <a:gd name="T20" fmla="*/ 360 w 731"/>
              <a:gd name="T21" fmla="*/ 180 h 593"/>
              <a:gd name="T22" fmla="*/ 370 w 731"/>
              <a:gd name="T23" fmla="*/ 165 h 593"/>
              <a:gd name="T24" fmla="*/ 401 w 731"/>
              <a:gd name="T25" fmla="*/ 202 h 593"/>
              <a:gd name="T26" fmla="*/ 432 w 731"/>
              <a:gd name="T27" fmla="*/ 205 h 593"/>
              <a:gd name="T28" fmla="*/ 455 w 731"/>
              <a:gd name="T29" fmla="*/ 220 h 593"/>
              <a:gd name="T30" fmla="*/ 484 w 731"/>
              <a:gd name="T31" fmla="*/ 248 h 593"/>
              <a:gd name="T32" fmla="*/ 501 w 731"/>
              <a:gd name="T33" fmla="*/ 238 h 593"/>
              <a:gd name="T34" fmla="*/ 546 w 731"/>
              <a:gd name="T35" fmla="*/ 246 h 593"/>
              <a:gd name="T36" fmla="*/ 585 w 731"/>
              <a:gd name="T37" fmla="*/ 256 h 593"/>
              <a:gd name="T38" fmla="*/ 599 w 731"/>
              <a:gd name="T39" fmla="*/ 251 h 593"/>
              <a:gd name="T40" fmla="*/ 608 w 731"/>
              <a:gd name="T41" fmla="*/ 282 h 593"/>
              <a:gd name="T42" fmla="*/ 607 w 731"/>
              <a:gd name="T43" fmla="*/ 317 h 593"/>
              <a:gd name="T44" fmla="*/ 635 w 731"/>
              <a:gd name="T45" fmla="*/ 380 h 593"/>
              <a:gd name="T46" fmla="*/ 676 w 731"/>
              <a:gd name="T47" fmla="*/ 399 h 593"/>
              <a:gd name="T48" fmla="*/ 706 w 731"/>
              <a:gd name="T49" fmla="*/ 407 h 593"/>
              <a:gd name="T50" fmla="*/ 730 w 731"/>
              <a:gd name="T51" fmla="*/ 482 h 593"/>
              <a:gd name="T52" fmla="*/ 712 w 731"/>
              <a:gd name="T53" fmla="*/ 510 h 593"/>
              <a:gd name="T54" fmla="*/ 658 w 731"/>
              <a:gd name="T55" fmla="*/ 518 h 593"/>
              <a:gd name="T56" fmla="*/ 612 w 731"/>
              <a:gd name="T57" fmla="*/ 519 h 593"/>
              <a:gd name="T58" fmla="*/ 599 w 731"/>
              <a:gd name="T59" fmla="*/ 544 h 593"/>
              <a:gd name="T60" fmla="*/ 561 w 731"/>
              <a:gd name="T61" fmla="*/ 592 h 593"/>
              <a:gd name="T62" fmla="*/ 532 w 731"/>
              <a:gd name="T63" fmla="*/ 585 h 593"/>
              <a:gd name="T64" fmla="*/ 501 w 731"/>
              <a:gd name="T65" fmla="*/ 547 h 593"/>
              <a:gd name="T66" fmla="*/ 466 w 731"/>
              <a:gd name="T67" fmla="*/ 536 h 593"/>
              <a:gd name="T68" fmla="*/ 416 w 731"/>
              <a:gd name="T69" fmla="*/ 519 h 593"/>
              <a:gd name="T70" fmla="*/ 362 w 731"/>
              <a:gd name="T71" fmla="*/ 518 h 593"/>
              <a:gd name="T72" fmla="*/ 332 w 731"/>
              <a:gd name="T73" fmla="*/ 509 h 593"/>
              <a:gd name="T74" fmla="*/ 309 w 731"/>
              <a:gd name="T75" fmla="*/ 501 h 593"/>
              <a:gd name="T76" fmla="*/ 305 w 731"/>
              <a:gd name="T77" fmla="*/ 481 h 593"/>
              <a:gd name="T78" fmla="*/ 260 w 731"/>
              <a:gd name="T79" fmla="*/ 429 h 593"/>
              <a:gd name="T80" fmla="*/ 240 w 731"/>
              <a:gd name="T81" fmla="*/ 425 h 593"/>
              <a:gd name="T82" fmla="*/ 232 w 731"/>
              <a:gd name="T83" fmla="*/ 388 h 593"/>
              <a:gd name="T84" fmla="*/ 217 w 731"/>
              <a:gd name="T85" fmla="*/ 368 h 593"/>
              <a:gd name="T86" fmla="*/ 169 w 731"/>
              <a:gd name="T87" fmla="*/ 364 h 593"/>
              <a:gd name="T88" fmla="*/ 148 w 731"/>
              <a:gd name="T89" fmla="*/ 336 h 593"/>
              <a:gd name="T90" fmla="*/ 134 w 731"/>
              <a:gd name="T91" fmla="*/ 299 h 593"/>
              <a:gd name="T92" fmla="*/ 126 w 731"/>
              <a:gd name="T93" fmla="*/ 324 h 593"/>
              <a:gd name="T94" fmla="*/ 110 w 731"/>
              <a:gd name="T95" fmla="*/ 334 h 593"/>
              <a:gd name="T96" fmla="*/ 91 w 731"/>
              <a:gd name="T97" fmla="*/ 338 h 593"/>
              <a:gd name="T98" fmla="*/ 85 w 731"/>
              <a:gd name="T99" fmla="*/ 307 h 593"/>
              <a:gd name="T100" fmla="*/ 47 w 731"/>
              <a:gd name="T101" fmla="*/ 331 h 593"/>
              <a:gd name="T102" fmla="*/ 29 w 731"/>
              <a:gd name="T103" fmla="*/ 316 h 593"/>
              <a:gd name="T104" fmla="*/ 7 w 731"/>
              <a:gd name="T105" fmla="*/ 308 h 593"/>
              <a:gd name="T106" fmla="*/ 5 w 731"/>
              <a:gd name="T107" fmla="*/ 274 h 593"/>
              <a:gd name="T108" fmla="*/ 15 w 731"/>
              <a:gd name="T109" fmla="*/ 244 h 593"/>
              <a:gd name="T110" fmla="*/ 8 w 731"/>
              <a:gd name="T111" fmla="*/ 205 h 593"/>
              <a:gd name="T112" fmla="*/ 28 w 731"/>
              <a:gd name="T113" fmla="*/ 149 h 593"/>
              <a:gd name="T114" fmla="*/ 56 w 731"/>
              <a:gd name="T115" fmla="*/ 100 h 593"/>
              <a:gd name="T116" fmla="*/ 93 w 731"/>
              <a:gd name="T117" fmla="*/ 74 h 593"/>
              <a:gd name="T118" fmla="*/ 110 w 731"/>
              <a:gd name="T119" fmla="*/ 48 h 593"/>
              <a:gd name="T120" fmla="*/ 162 w 731"/>
              <a:gd name="T121" fmla="*/ 34 h 593"/>
              <a:gd name="T122" fmla="*/ 203 w 731"/>
              <a:gd name="T123" fmla="*/ 26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731" h="593">
                <a:moveTo>
                  <a:pt x="222" y="0"/>
                </a:moveTo>
                <a:lnTo>
                  <a:pt x="222" y="0"/>
                </a:lnTo>
                <a:lnTo>
                  <a:pt x="223" y="0"/>
                </a:lnTo>
                <a:lnTo>
                  <a:pt x="224" y="1"/>
                </a:lnTo>
                <a:lnTo>
                  <a:pt x="225" y="1"/>
                </a:lnTo>
                <a:lnTo>
                  <a:pt x="226" y="2"/>
                </a:lnTo>
                <a:lnTo>
                  <a:pt x="228" y="3"/>
                </a:lnTo>
                <a:lnTo>
                  <a:pt x="228" y="3"/>
                </a:lnTo>
                <a:lnTo>
                  <a:pt x="229" y="4"/>
                </a:lnTo>
                <a:lnTo>
                  <a:pt x="231" y="5"/>
                </a:lnTo>
                <a:lnTo>
                  <a:pt x="231" y="6"/>
                </a:lnTo>
                <a:lnTo>
                  <a:pt x="232" y="7"/>
                </a:lnTo>
                <a:lnTo>
                  <a:pt x="233" y="8"/>
                </a:lnTo>
                <a:lnTo>
                  <a:pt x="233" y="10"/>
                </a:lnTo>
                <a:lnTo>
                  <a:pt x="233" y="10"/>
                </a:lnTo>
                <a:lnTo>
                  <a:pt x="233" y="10"/>
                </a:lnTo>
                <a:lnTo>
                  <a:pt x="235" y="11"/>
                </a:lnTo>
                <a:lnTo>
                  <a:pt x="236" y="11"/>
                </a:lnTo>
                <a:lnTo>
                  <a:pt x="237" y="11"/>
                </a:lnTo>
                <a:lnTo>
                  <a:pt x="238" y="12"/>
                </a:lnTo>
                <a:lnTo>
                  <a:pt x="239" y="12"/>
                </a:lnTo>
                <a:lnTo>
                  <a:pt x="239" y="13"/>
                </a:lnTo>
                <a:lnTo>
                  <a:pt x="240" y="14"/>
                </a:lnTo>
                <a:lnTo>
                  <a:pt x="240" y="14"/>
                </a:lnTo>
                <a:lnTo>
                  <a:pt x="240" y="15"/>
                </a:lnTo>
                <a:lnTo>
                  <a:pt x="240" y="16"/>
                </a:lnTo>
                <a:lnTo>
                  <a:pt x="240" y="17"/>
                </a:lnTo>
                <a:lnTo>
                  <a:pt x="240" y="18"/>
                </a:lnTo>
                <a:lnTo>
                  <a:pt x="239" y="20"/>
                </a:lnTo>
                <a:lnTo>
                  <a:pt x="237" y="26"/>
                </a:lnTo>
                <a:lnTo>
                  <a:pt x="236" y="28"/>
                </a:lnTo>
                <a:lnTo>
                  <a:pt x="236" y="30"/>
                </a:lnTo>
                <a:lnTo>
                  <a:pt x="235" y="31"/>
                </a:lnTo>
                <a:lnTo>
                  <a:pt x="235" y="33"/>
                </a:lnTo>
                <a:lnTo>
                  <a:pt x="235" y="35"/>
                </a:lnTo>
                <a:lnTo>
                  <a:pt x="235" y="36"/>
                </a:lnTo>
                <a:lnTo>
                  <a:pt x="236" y="38"/>
                </a:lnTo>
                <a:lnTo>
                  <a:pt x="236" y="39"/>
                </a:lnTo>
                <a:lnTo>
                  <a:pt x="237" y="41"/>
                </a:lnTo>
                <a:lnTo>
                  <a:pt x="237" y="42"/>
                </a:lnTo>
                <a:lnTo>
                  <a:pt x="238" y="44"/>
                </a:lnTo>
                <a:lnTo>
                  <a:pt x="240" y="45"/>
                </a:lnTo>
                <a:lnTo>
                  <a:pt x="243" y="50"/>
                </a:lnTo>
                <a:lnTo>
                  <a:pt x="245" y="52"/>
                </a:lnTo>
                <a:lnTo>
                  <a:pt x="246" y="53"/>
                </a:lnTo>
                <a:lnTo>
                  <a:pt x="246" y="54"/>
                </a:lnTo>
                <a:lnTo>
                  <a:pt x="247" y="55"/>
                </a:lnTo>
                <a:lnTo>
                  <a:pt x="247" y="56"/>
                </a:lnTo>
                <a:lnTo>
                  <a:pt x="247" y="58"/>
                </a:lnTo>
                <a:lnTo>
                  <a:pt x="248" y="60"/>
                </a:lnTo>
                <a:lnTo>
                  <a:pt x="248" y="62"/>
                </a:lnTo>
                <a:lnTo>
                  <a:pt x="248" y="64"/>
                </a:lnTo>
                <a:lnTo>
                  <a:pt x="247" y="66"/>
                </a:lnTo>
                <a:lnTo>
                  <a:pt x="247" y="67"/>
                </a:lnTo>
                <a:lnTo>
                  <a:pt x="247" y="69"/>
                </a:lnTo>
                <a:lnTo>
                  <a:pt x="246" y="70"/>
                </a:lnTo>
                <a:lnTo>
                  <a:pt x="246" y="71"/>
                </a:lnTo>
                <a:lnTo>
                  <a:pt x="245" y="72"/>
                </a:lnTo>
                <a:lnTo>
                  <a:pt x="245" y="72"/>
                </a:lnTo>
                <a:lnTo>
                  <a:pt x="244" y="73"/>
                </a:lnTo>
                <a:lnTo>
                  <a:pt x="242" y="74"/>
                </a:lnTo>
                <a:lnTo>
                  <a:pt x="241" y="75"/>
                </a:lnTo>
                <a:lnTo>
                  <a:pt x="240" y="75"/>
                </a:lnTo>
                <a:lnTo>
                  <a:pt x="239" y="76"/>
                </a:lnTo>
                <a:lnTo>
                  <a:pt x="236" y="77"/>
                </a:lnTo>
                <a:lnTo>
                  <a:pt x="235" y="77"/>
                </a:lnTo>
                <a:lnTo>
                  <a:pt x="233" y="78"/>
                </a:lnTo>
                <a:lnTo>
                  <a:pt x="232" y="79"/>
                </a:lnTo>
                <a:lnTo>
                  <a:pt x="231" y="80"/>
                </a:lnTo>
                <a:lnTo>
                  <a:pt x="230" y="81"/>
                </a:lnTo>
                <a:lnTo>
                  <a:pt x="229" y="81"/>
                </a:lnTo>
                <a:lnTo>
                  <a:pt x="227" y="84"/>
                </a:lnTo>
                <a:lnTo>
                  <a:pt x="227" y="85"/>
                </a:lnTo>
                <a:lnTo>
                  <a:pt x="226" y="86"/>
                </a:lnTo>
                <a:lnTo>
                  <a:pt x="225" y="87"/>
                </a:lnTo>
                <a:lnTo>
                  <a:pt x="224" y="88"/>
                </a:lnTo>
                <a:lnTo>
                  <a:pt x="223" y="88"/>
                </a:lnTo>
                <a:lnTo>
                  <a:pt x="222" y="89"/>
                </a:lnTo>
                <a:lnTo>
                  <a:pt x="221" y="89"/>
                </a:lnTo>
                <a:lnTo>
                  <a:pt x="220" y="90"/>
                </a:lnTo>
                <a:lnTo>
                  <a:pt x="217" y="91"/>
                </a:lnTo>
                <a:lnTo>
                  <a:pt x="210" y="93"/>
                </a:lnTo>
                <a:lnTo>
                  <a:pt x="201" y="96"/>
                </a:lnTo>
                <a:lnTo>
                  <a:pt x="197" y="97"/>
                </a:lnTo>
                <a:lnTo>
                  <a:pt x="189" y="100"/>
                </a:lnTo>
                <a:lnTo>
                  <a:pt x="188" y="100"/>
                </a:lnTo>
                <a:lnTo>
                  <a:pt x="187" y="101"/>
                </a:lnTo>
                <a:lnTo>
                  <a:pt x="186" y="102"/>
                </a:lnTo>
                <a:lnTo>
                  <a:pt x="185" y="103"/>
                </a:lnTo>
                <a:lnTo>
                  <a:pt x="184" y="103"/>
                </a:lnTo>
                <a:lnTo>
                  <a:pt x="184" y="104"/>
                </a:lnTo>
                <a:lnTo>
                  <a:pt x="184" y="105"/>
                </a:lnTo>
                <a:lnTo>
                  <a:pt x="183" y="106"/>
                </a:lnTo>
                <a:lnTo>
                  <a:pt x="183" y="107"/>
                </a:lnTo>
                <a:lnTo>
                  <a:pt x="183" y="109"/>
                </a:lnTo>
                <a:lnTo>
                  <a:pt x="184" y="109"/>
                </a:lnTo>
                <a:lnTo>
                  <a:pt x="184" y="110"/>
                </a:lnTo>
                <a:lnTo>
                  <a:pt x="184" y="112"/>
                </a:lnTo>
                <a:lnTo>
                  <a:pt x="185" y="113"/>
                </a:lnTo>
                <a:lnTo>
                  <a:pt x="186" y="114"/>
                </a:lnTo>
                <a:lnTo>
                  <a:pt x="187" y="115"/>
                </a:lnTo>
                <a:lnTo>
                  <a:pt x="187" y="117"/>
                </a:lnTo>
                <a:lnTo>
                  <a:pt x="188" y="118"/>
                </a:lnTo>
                <a:lnTo>
                  <a:pt x="189" y="119"/>
                </a:lnTo>
                <a:lnTo>
                  <a:pt x="191" y="121"/>
                </a:lnTo>
                <a:lnTo>
                  <a:pt x="196" y="125"/>
                </a:lnTo>
                <a:lnTo>
                  <a:pt x="198" y="127"/>
                </a:lnTo>
                <a:lnTo>
                  <a:pt x="200" y="129"/>
                </a:lnTo>
                <a:lnTo>
                  <a:pt x="203" y="132"/>
                </a:lnTo>
                <a:lnTo>
                  <a:pt x="204" y="134"/>
                </a:lnTo>
                <a:lnTo>
                  <a:pt x="205" y="135"/>
                </a:lnTo>
                <a:lnTo>
                  <a:pt x="207" y="136"/>
                </a:lnTo>
                <a:lnTo>
                  <a:pt x="208" y="137"/>
                </a:lnTo>
                <a:lnTo>
                  <a:pt x="210" y="138"/>
                </a:lnTo>
                <a:lnTo>
                  <a:pt x="212" y="138"/>
                </a:lnTo>
                <a:lnTo>
                  <a:pt x="214" y="139"/>
                </a:lnTo>
                <a:lnTo>
                  <a:pt x="215" y="139"/>
                </a:lnTo>
                <a:lnTo>
                  <a:pt x="216" y="138"/>
                </a:lnTo>
                <a:lnTo>
                  <a:pt x="217" y="138"/>
                </a:lnTo>
                <a:lnTo>
                  <a:pt x="220" y="137"/>
                </a:lnTo>
                <a:lnTo>
                  <a:pt x="221" y="137"/>
                </a:lnTo>
                <a:lnTo>
                  <a:pt x="222" y="137"/>
                </a:lnTo>
                <a:lnTo>
                  <a:pt x="223" y="137"/>
                </a:lnTo>
                <a:lnTo>
                  <a:pt x="224" y="137"/>
                </a:lnTo>
                <a:lnTo>
                  <a:pt x="226" y="137"/>
                </a:lnTo>
                <a:lnTo>
                  <a:pt x="227" y="138"/>
                </a:lnTo>
                <a:lnTo>
                  <a:pt x="228" y="138"/>
                </a:lnTo>
                <a:lnTo>
                  <a:pt x="229" y="138"/>
                </a:lnTo>
                <a:lnTo>
                  <a:pt x="230" y="139"/>
                </a:lnTo>
                <a:lnTo>
                  <a:pt x="231" y="140"/>
                </a:lnTo>
                <a:lnTo>
                  <a:pt x="233" y="141"/>
                </a:lnTo>
                <a:lnTo>
                  <a:pt x="234" y="142"/>
                </a:lnTo>
                <a:lnTo>
                  <a:pt x="235" y="144"/>
                </a:lnTo>
                <a:lnTo>
                  <a:pt x="237" y="145"/>
                </a:lnTo>
                <a:lnTo>
                  <a:pt x="238" y="146"/>
                </a:lnTo>
                <a:lnTo>
                  <a:pt x="240" y="151"/>
                </a:lnTo>
                <a:lnTo>
                  <a:pt x="242" y="153"/>
                </a:lnTo>
                <a:lnTo>
                  <a:pt x="247" y="159"/>
                </a:lnTo>
                <a:lnTo>
                  <a:pt x="248" y="161"/>
                </a:lnTo>
                <a:lnTo>
                  <a:pt x="250" y="164"/>
                </a:lnTo>
                <a:lnTo>
                  <a:pt x="250" y="165"/>
                </a:lnTo>
                <a:lnTo>
                  <a:pt x="251" y="166"/>
                </a:lnTo>
                <a:lnTo>
                  <a:pt x="252" y="169"/>
                </a:lnTo>
                <a:lnTo>
                  <a:pt x="253" y="170"/>
                </a:lnTo>
                <a:lnTo>
                  <a:pt x="255" y="176"/>
                </a:lnTo>
                <a:lnTo>
                  <a:pt x="256" y="178"/>
                </a:lnTo>
                <a:lnTo>
                  <a:pt x="257" y="180"/>
                </a:lnTo>
                <a:lnTo>
                  <a:pt x="258" y="185"/>
                </a:lnTo>
                <a:lnTo>
                  <a:pt x="260" y="190"/>
                </a:lnTo>
                <a:lnTo>
                  <a:pt x="261" y="191"/>
                </a:lnTo>
                <a:lnTo>
                  <a:pt x="262" y="192"/>
                </a:lnTo>
                <a:lnTo>
                  <a:pt x="263" y="193"/>
                </a:lnTo>
                <a:lnTo>
                  <a:pt x="264" y="194"/>
                </a:lnTo>
                <a:lnTo>
                  <a:pt x="265" y="195"/>
                </a:lnTo>
                <a:lnTo>
                  <a:pt x="266" y="196"/>
                </a:lnTo>
                <a:lnTo>
                  <a:pt x="269" y="198"/>
                </a:lnTo>
                <a:lnTo>
                  <a:pt x="271" y="199"/>
                </a:lnTo>
                <a:lnTo>
                  <a:pt x="276" y="201"/>
                </a:lnTo>
                <a:lnTo>
                  <a:pt x="277" y="202"/>
                </a:lnTo>
                <a:lnTo>
                  <a:pt x="279" y="203"/>
                </a:lnTo>
                <a:lnTo>
                  <a:pt x="280" y="204"/>
                </a:lnTo>
                <a:lnTo>
                  <a:pt x="281" y="205"/>
                </a:lnTo>
                <a:lnTo>
                  <a:pt x="282" y="206"/>
                </a:lnTo>
                <a:lnTo>
                  <a:pt x="283" y="207"/>
                </a:lnTo>
                <a:lnTo>
                  <a:pt x="284" y="210"/>
                </a:lnTo>
                <a:lnTo>
                  <a:pt x="285" y="211"/>
                </a:lnTo>
                <a:lnTo>
                  <a:pt x="286" y="212"/>
                </a:lnTo>
                <a:lnTo>
                  <a:pt x="287" y="213"/>
                </a:lnTo>
                <a:lnTo>
                  <a:pt x="289" y="215"/>
                </a:lnTo>
                <a:lnTo>
                  <a:pt x="290" y="217"/>
                </a:lnTo>
                <a:lnTo>
                  <a:pt x="294" y="219"/>
                </a:lnTo>
                <a:lnTo>
                  <a:pt x="295" y="220"/>
                </a:lnTo>
                <a:lnTo>
                  <a:pt x="296" y="220"/>
                </a:lnTo>
                <a:lnTo>
                  <a:pt x="298" y="221"/>
                </a:lnTo>
                <a:lnTo>
                  <a:pt x="300" y="222"/>
                </a:lnTo>
                <a:lnTo>
                  <a:pt x="301" y="222"/>
                </a:lnTo>
                <a:lnTo>
                  <a:pt x="302" y="222"/>
                </a:lnTo>
                <a:lnTo>
                  <a:pt x="303" y="222"/>
                </a:lnTo>
                <a:lnTo>
                  <a:pt x="304" y="222"/>
                </a:lnTo>
                <a:lnTo>
                  <a:pt x="306" y="222"/>
                </a:lnTo>
                <a:lnTo>
                  <a:pt x="311" y="221"/>
                </a:lnTo>
                <a:lnTo>
                  <a:pt x="314" y="221"/>
                </a:lnTo>
                <a:lnTo>
                  <a:pt x="316" y="221"/>
                </a:lnTo>
                <a:lnTo>
                  <a:pt x="318" y="220"/>
                </a:lnTo>
                <a:lnTo>
                  <a:pt x="319" y="219"/>
                </a:lnTo>
                <a:lnTo>
                  <a:pt x="321" y="218"/>
                </a:lnTo>
                <a:lnTo>
                  <a:pt x="323" y="217"/>
                </a:lnTo>
                <a:lnTo>
                  <a:pt x="324" y="216"/>
                </a:lnTo>
                <a:lnTo>
                  <a:pt x="326" y="215"/>
                </a:lnTo>
                <a:lnTo>
                  <a:pt x="332" y="209"/>
                </a:lnTo>
                <a:lnTo>
                  <a:pt x="334" y="207"/>
                </a:lnTo>
                <a:lnTo>
                  <a:pt x="335" y="206"/>
                </a:lnTo>
                <a:lnTo>
                  <a:pt x="337" y="205"/>
                </a:lnTo>
                <a:lnTo>
                  <a:pt x="339" y="204"/>
                </a:lnTo>
                <a:lnTo>
                  <a:pt x="341" y="202"/>
                </a:lnTo>
                <a:lnTo>
                  <a:pt x="343" y="202"/>
                </a:lnTo>
                <a:lnTo>
                  <a:pt x="347" y="200"/>
                </a:lnTo>
                <a:lnTo>
                  <a:pt x="351" y="198"/>
                </a:lnTo>
                <a:lnTo>
                  <a:pt x="352" y="198"/>
                </a:lnTo>
                <a:lnTo>
                  <a:pt x="354" y="197"/>
                </a:lnTo>
                <a:lnTo>
                  <a:pt x="355" y="197"/>
                </a:lnTo>
                <a:lnTo>
                  <a:pt x="356" y="197"/>
                </a:lnTo>
                <a:lnTo>
                  <a:pt x="358" y="197"/>
                </a:lnTo>
                <a:lnTo>
                  <a:pt x="364" y="197"/>
                </a:lnTo>
                <a:lnTo>
                  <a:pt x="366" y="197"/>
                </a:lnTo>
                <a:lnTo>
                  <a:pt x="369" y="197"/>
                </a:lnTo>
                <a:lnTo>
                  <a:pt x="370" y="197"/>
                </a:lnTo>
                <a:lnTo>
                  <a:pt x="371" y="197"/>
                </a:lnTo>
                <a:lnTo>
                  <a:pt x="372" y="197"/>
                </a:lnTo>
                <a:lnTo>
                  <a:pt x="372" y="197"/>
                </a:lnTo>
                <a:lnTo>
                  <a:pt x="373" y="196"/>
                </a:lnTo>
                <a:lnTo>
                  <a:pt x="373" y="196"/>
                </a:lnTo>
                <a:lnTo>
                  <a:pt x="373" y="195"/>
                </a:lnTo>
                <a:lnTo>
                  <a:pt x="373" y="193"/>
                </a:lnTo>
                <a:lnTo>
                  <a:pt x="373" y="191"/>
                </a:lnTo>
                <a:lnTo>
                  <a:pt x="373" y="190"/>
                </a:lnTo>
                <a:lnTo>
                  <a:pt x="373" y="188"/>
                </a:lnTo>
                <a:lnTo>
                  <a:pt x="373" y="187"/>
                </a:lnTo>
                <a:lnTo>
                  <a:pt x="372" y="186"/>
                </a:lnTo>
                <a:lnTo>
                  <a:pt x="372" y="185"/>
                </a:lnTo>
                <a:lnTo>
                  <a:pt x="372" y="185"/>
                </a:lnTo>
                <a:lnTo>
                  <a:pt x="371" y="184"/>
                </a:lnTo>
                <a:lnTo>
                  <a:pt x="370" y="183"/>
                </a:lnTo>
                <a:lnTo>
                  <a:pt x="369" y="183"/>
                </a:lnTo>
                <a:lnTo>
                  <a:pt x="368" y="182"/>
                </a:lnTo>
                <a:lnTo>
                  <a:pt x="366" y="182"/>
                </a:lnTo>
                <a:lnTo>
                  <a:pt x="363" y="181"/>
                </a:lnTo>
                <a:lnTo>
                  <a:pt x="362" y="181"/>
                </a:lnTo>
                <a:lnTo>
                  <a:pt x="361" y="180"/>
                </a:lnTo>
                <a:lnTo>
                  <a:pt x="361" y="180"/>
                </a:lnTo>
                <a:lnTo>
                  <a:pt x="360" y="180"/>
                </a:lnTo>
                <a:lnTo>
                  <a:pt x="360" y="179"/>
                </a:lnTo>
                <a:lnTo>
                  <a:pt x="360" y="179"/>
                </a:lnTo>
                <a:lnTo>
                  <a:pt x="359" y="178"/>
                </a:lnTo>
                <a:lnTo>
                  <a:pt x="359" y="177"/>
                </a:lnTo>
                <a:lnTo>
                  <a:pt x="359" y="176"/>
                </a:lnTo>
                <a:lnTo>
                  <a:pt x="359" y="175"/>
                </a:lnTo>
                <a:lnTo>
                  <a:pt x="359" y="174"/>
                </a:lnTo>
                <a:lnTo>
                  <a:pt x="359" y="173"/>
                </a:lnTo>
                <a:lnTo>
                  <a:pt x="359" y="172"/>
                </a:lnTo>
                <a:lnTo>
                  <a:pt x="360" y="171"/>
                </a:lnTo>
                <a:lnTo>
                  <a:pt x="360" y="170"/>
                </a:lnTo>
                <a:lnTo>
                  <a:pt x="361" y="169"/>
                </a:lnTo>
                <a:lnTo>
                  <a:pt x="362" y="168"/>
                </a:lnTo>
                <a:lnTo>
                  <a:pt x="363" y="167"/>
                </a:lnTo>
                <a:lnTo>
                  <a:pt x="364" y="166"/>
                </a:lnTo>
                <a:lnTo>
                  <a:pt x="365" y="166"/>
                </a:lnTo>
                <a:lnTo>
                  <a:pt x="366" y="165"/>
                </a:lnTo>
                <a:lnTo>
                  <a:pt x="367" y="165"/>
                </a:lnTo>
                <a:lnTo>
                  <a:pt x="368" y="165"/>
                </a:lnTo>
                <a:lnTo>
                  <a:pt x="369" y="165"/>
                </a:lnTo>
                <a:lnTo>
                  <a:pt x="370" y="165"/>
                </a:lnTo>
                <a:lnTo>
                  <a:pt x="372" y="165"/>
                </a:lnTo>
                <a:lnTo>
                  <a:pt x="373" y="165"/>
                </a:lnTo>
                <a:lnTo>
                  <a:pt x="375" y="166"/>
                </a:lnTo>
                <a:lnTo>
                  <a:pt x="377" y="167"/>
                </a:lnTo>
                <a:lnTo>
                  <a:pt x="379" y="168"/>
                </a:lnTo>
                <a:lnTo>
                  <a:pt x="380" y="169"/>
                </a:lnTo>
                <a:lnTo>
                  <a:pt x="381" y="170"/>
                </a:lnTo>
                <a:lnTo>
                  <a:pt x="386" y="173"/>
                </a:lnTo>
                <a:lnTo>
                  <a:pt x="387" y="175"/>
                </a:lnTo>
                <a:lnTo>
                  <a:pt x="388" y="176"/>
                </a:lnTo>
                <a:lnTo>
                  <a:pt x="389" y="177"/>
                </a:lnTo>
                <a:lnTo>
                  <a:pt x="390" y="179"/>
                </a:lnTo>
                <a:lnTo>
                  <a:pt x="394" y="187"/>
                </a:lnTo>
                <a:lnTo>
                  <a:pt x="395" y="188"/>
                </a:lnTo>
                <a:lnTo>
                  <a:pt x="395" y="189"/>
                </a:lnTo>
                <a:lnTo>
                  <a:pt x="397" y="194"/>
                </a:lnTo>
                <a:lnTo>
                  <a:pt x="397" y="196"/>
                </a:lnTo>
                <a:lnTo>
                  <a:pt x="398" y="197"/>
                </a:lnTo>
                <a:lnTo>
                  <a:pt x="399" y="199"/>
                </a:lnTo>
                <a:lnTo>
                  <a:pt x="400" y="200"/>
                </a:lnTo>
                <a:lnTo>
                  <a:pt x="401" y="202"/>
                </a:lnTo>
                <a:lnTo>
                  <a:pt x="402" y="202"/>
                </a:lnTo>
                <a:lnTo>
                  <a:pt x="403" y="203"/>
                </a:lnTo>
                <a:lnTo>
                  <a:pt x="404" y="204"/>
                </a:lnTo>
                <a:lnTo>
                  <a:pt x="405" y="204"/>
                </a:lnTo>
                <a:lnTo>
                  <a:pt x="406" y="205"/>
                </a:lnTo>
                <a:lnTo>
                  <a:pt x="407" y="205"/>
                </a:lnTo>
                <a:lnTo>
                  <a:pt x="411" y="207"/>
                </a:lnTo>
                <a:lnTo>
                  <a:pt x="418" y="209"/>
                </a:lnTo>
                <a:lnTo>
                  <a:pt x="419" y="210"/>
                </a:lnTo>
                <a:lnTo>
                  <a:pt x="420" y="210"/>
                </a:lnTo>
                <a:lnTo>
                  <a:pt x="421" y="210"/>
                </a:lnTo>
                <a:lnTo>
                  <a:pt x="422" y="210"/>
                </a:lnTo>
                <a:lnTo>
                  <a:pt x="423" y="209"/>
                </a:lnTo>
                <a:lnTo>
                  <a:pt x="424" y="209"/>
                </a:lnTo>
                <a:lnTo>
                  <a:pt x="425" y="209"/>
                </a:lnTo>
                <a:lnTo>
                  <a:pt x="426" y="208"/>
                </a:lnTo>
                <a:lnTo>
                  <a:pt x="428" y="206"/>
                </a:lnTo>
                <a:lnTo>
                  <a:pt x="429" y="206"/>
                </a:lnTo>
                <a:lnTo>
                  <a:pt x="430" y="205"/>
                </a:lnTo>
                <a:lnTo>
                  <a:pt x="431" y="205"/>
                </a:lnTo>
                <a:lnTo>
                  <a:pt x="432" y="205"/>
                </a:lnTo>
                <a:lnTo>
                  <a:pt x="432" y="204"/>
                </a:lnTo>
                <a:lnTo>
                  <a:pt x="434" y="204"/>
                </a:lnTo>
                <a:lnTo>
                  <a:pt x="435" y="204"/>
                </a:lnTo>
                <a:lnTo>
                  <a:pt x="436" y="205"/>
                </a:lnTo>
                <a:lnTo>
                  <a:pt x="437" y="205"/>
                </a:lnTo>
                <a:lnTo>
                  <a:pt x="439" y="205"/>
                </a:lnTo>
                <a:lnTo>
                  <a:pt x="440" y="206"/>
                </a:lnTo>
                <a:lnTo>
                  <a:pt x="441" y="206"/>
                </a:lnTo>
                <a:lnTo>
                  <a:pt x="441" y="207"/>
                </a:lnTo>
                <a:lnTo>
                  <a:pt x="442" y="207"/>
                </a:lnTo>
                <a:lnTo>
                  <a:pt x="443" y="208"/>
                </a:lnTo>
                <a:lnTo>
                  <a:pt x="444" y="209"/>
                </a:lnTo>
                <a:lnTo>
                  <a:pt x="445" y="211"/>
                </a:lnTo>
                <a:lnTo>
                  <a:pt x="447" y="214"/>
                </a:lnTo>
                <a:lnTo>
                  <a:pt x="448" y="215"/>
                </a:lnTo>
                <a:lnTo>
                  <a:pt x="449" y="217"/>
                </a:lnTo>
                <a:lnTo>
                  <a:pt x="450" y="217"/>
                </a:lnTo>
                <a:lnTo>
                  <a:pt x="451" y="218"/>
                </a:lnTo>
                <a:lnTo>
                  <a:pt x="452" y="219"/>
                </a:lnTo>
                <a:lnTo>
                  <a:pt x="454" y="219"/>
                </a:lnTo>
                <a:lnTo>
                  <a:pt x="455" y="220"/>
                </a:lnTo>
                <a:lnTo>
                  <a:pt x="462" y="222"/>
                </a:lnTo>
                <a:lnTo>
                  <a:pt x="463" y="222"/>
                </a:lnTo>
                <a:lnTo>
                  <a:pt x="465" y="223"/>
                </a:lnTo>
                <a:lnTo>
                  <a:pt x="467" y="224"/>
                </a:lnTo>
                <a:lnTo>
                  <a:pt x="468" y="225"/>
                </a:lnTo>
                <a:lnTo>
                  <a:pt x="470" y="226"/>
                </a:lnTo>
                <a:lnTo>
                  <a:pt x="471" y="226"/>
                </a:lnTo>
                <a:lnTo>
                  <a:pt x="471" y="227"/>
                </a:lnTo>
                <a:lnTo>
                  <a:pt x="472" y="228"/>
                </a:lnTo>
                <a:lnTo>
                  <a:pt x="473" y="229"/>
                </a:lnTo>
                <a:lnTo>
                  <a:pt x="474" y="230"/>
                </a:lnTo>
                <a:lnTo>
                  <a:pt x="475" y="233"/>
                </a:lnTo>
                <a:lnTo>
                  <a:pt x="476" y="238"/>
                </a:lnTo>
                <a:lnTo>
                  <a:pt x="477" y="239"/>
                </a:lnTo>
                <a:lnTo>
                  <a:pt x="478" y="241"/>
                </a:lnTo>
                <a:lnTo>
                  <a:pt x="479" y="242"/>
                </a:lnTo>
                <a:lnTo>
                  <a:pt x="480" y="244"/>
                </a:lnTo>
                <a:lnTo>
                  <a:pt x="481" y="245"/>
                </a:lnTo>
                <a:lnTo>
                  <a:pt x="482" y="246"/>
                </a:lnTo>
                <a:lnTo>
                  <a:pt x="483" y="247"/>
                </a:lnTo>
                <a:lnTo>
                  <a:pt x="484" y="248"/>
                </a:lnTo>
                <a:lnTo>
                  <a:pt x="486" y="249"/>
                </a:lnTo>
                <a:lnTo>
                  <a:pt x="487" y="250"/>
                </a:lnTo>
                <a:lnTo>
                  <a:pt x="488" y="250"/>
                </a:lnTo>
                <a:lnTo>
                  <a:pt x="489" y="251"/>
                </a:lnTo>
                <a:lnTo>
                  <a:pt x="490" y="251"/>
                </a:lnTo>
                <a:lnTo>
                  <a:pt x="491" y="251"/>
                </a:lnTo>
                <a:lnTo>
                  <a:pt x="493" y="251"/>
                </a:lnTo>
                <a:lnTo>
                  <a:pt x="494" y="251"/>
                </a:lnTo>
                <a:lnTo>
                  <a:pt x="494" y="250"/>
                </a:lnTo>
                <a:lnTo>
                  <a:pt x="495" y="250"/>
                </a:lnTo>
                <a:lnTo>
                  <a:pt x="498" y="248"/>
                </a:lnTo>
                <a:lnTo>
                  <a:pt x="500" y="247"/>
                </a:lnTo>
                <a:lnTo>
                  <a:pt x="501" y="246"/>
                </a:lnTo>
                <a:lnTo>
                  <a:pt x="501" y="245"/>
                </a:lnTo>
                <a:lnTo>
                  <a:pt x="502" y="244"/>
                </a:lnTo>
                <a:lnTo>
                  <a:pt x="502" y="244"/>
                </a:lnTo>
                <a:lnTo>
                  <a:pt x="502" y="242"/>
                </a:lnTo>
                <a:lnTo>
                  <a:pt x="502" y="241"/>
                </a:lnTo>
                <a:lnTo>
                  <a:pt x="502" y="240"/>
                </a:lnTo>
                <a:lnTo>
                  <a:pt x="501" y="238"/>
                </a:lnTo>
                <a:lnTo>
                  <a:pt x="501" y="238"/>
                </a:lnTo>
                <a:lnTo>
                  <a:pt x="501" y="237"/>
                </a:lnTo>
                <a:lnTo>
                  <a:pt x="501" y="237"/>
                </a:lnTo>
                <a:lnTo>
                  <a:pt x="502" y="236"/>
                </a:lnTo>
                <a:lnTo>
                  <a:pt x="502" y="236"/>
                </a:lnTo>
                <a:lnTo>
                  <a:pt x="503" y="236"/>
                </a:lnTo>
                <a:lnTo>
                  <a:pt x="504" y="236"/>
                </a:lnTo>
                <a:lnTo>
                  <a:pt x="506" y="237"/>
                </a:lnTo>
                <a:lnTo>
                  <a:pt x="508" y="237"/>
                </a:lnTo>
                <a:lnTo>
                  <a:pt x="513" y="238"/>
                </a:lnTo>
                <a:lnTo>
                  <a:pt x="516" y="239"/>
                </a:lnTo>
                <a:lnTo>
                  <a:pt x="518" y="239"/>
                </a:lnTo>
                <a:lnTo>
                  <a:pt x="520" y="239"/>
                </a:lnTo>
                <a:lnTo>
                  <a:pt x="523" y="240"/>
                </a:lnTo>
                <a:lnTo>
                  <a:pt x="529" y="240"/>
                </a:lnTo>
                <a:lnTo>
                  <a:pt x="532" y="240"/>
                </a:lnTo>
                <a:lnTo>
                  <a:pt x="534" y="240"/>
                </a:lnTo>
                <a:lnTo>
                  <a:pt x="536" y="241"/>
                </a:lnTo>
                <a:lnTo>
                  <a:pt x="536" y="241"/>
                </a:lnTo>
                <a:lnTo>
                  <a:pt x="538" y="241"/>
                </a:lnTo>
                <a:lnTo>
                  <a:pt x="539" y="242"/>
                </a:lnTo>
                <a:lnTo>
                  <a:pt x="546" y="246"/>
                </a:lnTo>
                <a:lnTo>
                  <a:pt x="550" y="248"/>
                </a:lnTo>
                <a:lnTo>
                  <a:pt x="552" y="249"/>
                </a:lnTo>
                <a:lnTo>
                  <a:pt x="554" y="250"/>
                </a:lnTo>
                <a:lnTo>
                  <a:pt x="562" y="256"/>
                </a:lnTo>
                <a:lnTo>
                  <a:pt x="564" y="257"/>
                </a:lnTo>
                <a:lnTo>
                  <a:pt x="565" y="257"/>
                </a:lnTo>
                <a:lnTo>
                  <a:pt x="566" y="258"/>
                </a:lnTo>
                <a:lnTo>
                  <a:pt x="569" y="259"/>
                </a:lnTo>
                <a:lnTo>
                  <a:pt x="571" y="260"/>
                </a:lnTo>
                <a:lnTo>
                  <a:pt x="573" y="260"/>
                </a:lnTo>
                <a:lnTo>
                  <a:pt x="575" y="260"/>
                </a:lnTo>
                <a:lnTo>
                  <a:pt x="577" y="260"/>
                </a:lnTo>
                <a:lnTo>
                  <a:pt x="578" y="260"/>
                </a:lnTo>
                <a:lnTo>
                  <a:pt x="579" y="260"/>
                </a:lnTo>
                <a:lnTo>
                  <a:pt x="580" y="260"/>
                </a:lnTo>
                <a:lnTo>
                  <a:pt x="581" y="260"/>
                </a:lnTo>
                <a:lnTo>
                  <a:pt x="582" y="259"/>
                </a:lnTo>
                <a:lnTo>
                  <a:pt x="583" y="259"/>
                </a:lnTo>
                <a:lnTo>
                  <a:pt x="584" y="258"/>
                </a:lnTo>
                <a:lnTo>
                  <a:pt x="584" y="257"/>
                </a:lnTo>
                <a:lnTo>
                  <a:pt x="585" y="256"/>
                </a:lnTo>
                <a:lnTo>
                  <a:pt x="585" y="256"/>
                </a:lnTo>
                <a:lnTo>
                  <a:pt x="586" y="255"/>
                </a:lnTo>
                <a:lnTo>
                  <a:pt x="586" y="254"/>
                </a:lnTo>
                <a:lnTo>
                  <a:pt x="587" y="251"/>
                </a:lnTo>
                <a:lnTo>
                  <a:pt x="588" y="249"/>
                </a:lnTo>
                <a:lnTo>
                  <a:pt x="588" y="249"/>
                </a:lnTo>
                <a:lnTo>
                  <a:pt x="588" y="248"/>
                </a:lnTo>
                <a:lnTo>
                  <a:pt x="589" y="248"/>
                </a:lnTo>
                <a:lnTo>
                  <a:pt x="589" y="247"/>
                </a:lnTo>
                <a:lnTo>
                  <a:pt x="590" y="247"/>
                </a:lnTo>
                <a:lnTo>
                  <a:pt x="591" y="247"/>
                </a:lnTo>
                <a:lnTo>
                  <a:pt x="591" y="247"/>
                </a:lnTo>
                <a:lnTo>
                  <a:pt x="592" y="247"/>
                </a:lnTo>
                <a:lnTo>
                  <a:pt x="593" y="247"/>
                </a:lnTo>
                <a:lnTo>
                  <a:pt x="594" y="248"/>
                </a:lnTo>
                <a:lnTo>
                  <a:pt x="595" y="248"/>
                </a:lnTo>
                <a:lnTo>
                  <a:pt x="596" y="248"/>
                </a:lnTo>
                <a:lnTo>
                  <a:pt x="597" y="249"/>
                </a:lnTo>
                <a:lnTo>
                  <a:pt x="598" y="249"/>
                </a:lnTo>
                <a:lnTo>
                  <a:pt x="598" y="250"/>
                </a:lnTo>
                <a:lnTo>
                  <a:pt x="599" y="251"/>
                </a:lnTo>
                <a:lnTo>
                  <a:pt x="599" y="252"/>
                </a:lnTo>
                <a:lnTo>
                  <a:pt x="600" y="253"/>
                </a:lnTo>
                <a:lnTo>
                  <a:pt x="600" y="254"/>
                </a:lnTo>
                <a:lnTo>
                  <a:pt x="601" y="256"/>
                </a:lnTo>
                <a:lnTo>
                  <a:pt x="601" y="258"/>
                </a:lnTo>
                <a:lnTo>
                  <a:pt x="601" y="260"/>
                </a:lnTo>
                <a:lnTo>
                  <a:pt x="601" y="265"/>
                </a:lnTo>
                <a:lnTo>
                  <a:pt x="601" y="268"/>
                </a:lnTo>
                <a:lnTo>
                  <a:pt x="601" y="270"/>
                </a:lnTo>
                <a:lnTo>
                  <a:pt x="601" y="271"/>
                </a:lnTo>
                <a:lnTo>
                  <a:pt x="601" y="272"/>
                </a:lnTo>
                <a:lnTo>
                  <a:pt x="601" y="272"/>
                </a:lnTo>
                <a:lnTo>
                  <a:pt x="602" y="274"/>
                </a:lnTo>
                <a:lnTo>
                  <a:pt x="602" y="275"/>
                </a:lnTo>
                <a:lnTo>
                  <a:pt x="602" y="276"/>
                </a:lnTo>
                <a:lnTo>
                  <a:pt x="603" y="276"/>
                </a:lnTo>
                <a:lnTo>
                  <a:pt x="604" y="277"/>
                </a:lnTo>
                <a:lnTo>
                  <a:pt x="604" y="278"/>
                </a:lnTo>
                <a:lnTo>
                  <a:pt x="605" y="279"/>
                </a:lnTo>
                <a:lnTo>
                  <a:pt x="606" y="280"/>
                </a:lnTo>
                <a:lnTo>
                  <a:pt x="608" y="282"/>
                </a:lnTo>
                <a:lnTo>
                  <a:pt x="609" y="283"/>
                </a:lnTo>
                <a:lnTo>
                  <a:pt x="610" y="284"/>
                </a:lnTo>
                <a:lnTo>
                  <a:pt x="610" y="284"/>
                </a:lnTo>
                <a:lnTo>
                  <a:pt x="610" y="285"/>
                </a:lnTo>
                <a:lnTo>
                  <a:pt x="611" y="285"/>
                </a:lnTo>
                <a:lnTo>
                  <a:pt x="611" y="286"/>
                </a:lnTo>
                <a:lnTo>
                  <a:pt x="611" y="287"/>
                </a:lnTo>
                <a:lnTo>
                  <a:pt x="610" y="288"/>
                </a:lnTo>
                <a:lnTo>
                  <a:pt x="610" y="289"/>
                </a:lnTo>
                <a:lnTo>
                  <a:pt x="608" y="292"/>
                </a:lnTo>
                <a:lnTo>
                  <a:pt x="607" y="296"/>
                </a:lnTo>
                <a:lnTo>
                  <a:pt x="605" y="300"/>
                </a:lnTo>
                <a:lnTo>
                  <a:pt x="605" y="301"/>
                </a:lnTo>
                <a:lnTo>
                  <a:pt x="604" y="302"/>
                </a:lnTo>
                <a:lnTo>
                  <a:pt x="604" y="304"/>
                </a:lnTo>
                <a:lnTo>
                  <a:pt x="604" y="306"/>
                </a:lnTo>
                <a:lnTo>
                  <a:pt x="604" y="308"/>
                </a:lnTo>
                <a:lnTo>
                  <a:pt x="605" y="310"/>
                </a:lnTo>
                <a:lnTo>
                  <a:pt x="605" y="312"/>
                </a:lnTo>
                <a:lnTo>
                  <a:pt x="607" y="315"/>
                </a:lnTo>
                <a:lnTo>
                  <a:pt x="607" y="317"/>
                </a:lnTo>
                <a:lnTo>
                  <a:pt x="608" y="319"/>
                </a:lnTo>
                <a:lnTo>
                  <a:pt x="609" y="321"/>
                </a:lnTo>
                <a:lnTo>
                  <a:pt x="611" y="325"/>
                </a:lnTo>
                <a:lnTo>
                  <a:pt x="613" y="330"/>
                </a:lnTo>
                <a:lnTo>
                  <a:pt x="615" y="336"/>
                </a:lnTo>
                <a:lnTo>
                  <a:pt x="620" y="345"/>
                </a:lnTo>
                <a:lnTo>
                  <a:pt x="623" y="353"/>
                </a:lnTo>
                <a:lnTo>
                  <a:pt x="625" y="358"/>
                </a:lnTo>
                <a:lnTo>
                  <a:pt x="626" y="360"/>
                </a:lnTo>
                <a:lnTo>
                  <a:pt x="627" y="361"/>
                </a:lnTo>
                <a:lnTo>
                  <a:pt x="627" y="363"/>
                </a:lnTo>
                <a:lnTo>
                  <a:pt x="629" y="369"/>
                </a:lnTo>
                <a:lnTo>
                  <a:pt x="630" y="371"/>
                </a:lnTo>
                <a:lnTo>
                  <a:pt x="630" y="373"/>
                </a:lnTo>
                <a:lnTo>
                  <a:pt x="631" y="374"/>
                </a:lnTo>
                <a:lnTo>
                  <a:pt x="631" y="375"/>
                </a:lnTo>
                <a:lnTo>
                  <a:pt x="632" y="376"/>
                </a:lnTo>
                <a:lnTo>
                  <a:pt x="633" y="377"/>
                </a:lnTo>
                <a:lnTo>
                  <a:pt x="634" y="378"/>
                </a:lnTo>
                <a:lnTo>
                  <a:pt x="634" y="379"/>
                </a:lnTo>
                <a:lnTo>
                  <a:pt x="635" y="380"/>
                </a:lnTo>
                <a:lnTo>
                  <a:pt x="637" y="380"/>
                </a:lnTo>
                <a:lnTo>
                  <a:pt x="638" y="381"/>
                </a:lnTo>
                <a:lnTo>
                  <a:pt x="639" y="382"/>
                </a:lnTo>
                <a:lnTo>
                  <a:pt x="640" y="382"/>
                </a:lnTo>
                <a:lnTo>
                  <a:pt x="642" y="383"/>
                </a:lnTo>
                <a:lnTo>
                  <a:pt x="648" y="385"/>
                </a:lnTo>
                <a:lnTo>
                  <a:pt x="650" y="385"/>
                </a:lnTo>
                <a:lnTo>
                  <a:pt x="655" y="386"/>
                </a:lnTo>
                <a:lnTo>
                  <a:pt x="657" y="386"/>
                </a:lnTo>
                <a:lnTo>
                  <a:pt x="658" y="386"/>
                </a:lnTo>
                <a:lnTo>
                  <a:pt x="659" y="387"/>
                </a:lnTo>
                <a:lnTo>
                  <a:pt x="661" y="388"/>
                </a:lnTo>
                <a:lnTo>
                  <a:pt x="663" y="388"/>
                </a:lnTo>
                <a:lnTo>
                  <a:pt x="664" y="390"/>
                </a:lnTo>
                <a:lnTo>
                  <a:pt x="666" y="392"/>
                </a:lnTo>
                <a:lnTo>
                  <a:pt x="669" y="395"/>
                </a:lnTo>
                <a:lnTo>
                  <a:pt x="670" y="396"/>
                </a:lnTo>
                <a:lnTo>
                  <a:pt x="671" y="397"/>
                </a:lnTo>
                <a:lnTo>
                  <a:pt x="672" y="397"/>
                </a:lnTo>
                <a:lnTo>
                  <a:pt x="674" y="398"/>
                </a:lnTo>
                <a:lnTo>
                  <a:pt x="676" y="399"/>
                </a:lnTo>
                <a:lnTo>
                  <a:pt x="678" y="399"/>
                </a:lnTo>
                <a:lnTo>
                  <a:pt x="679" y="400"/>
                </a:lnTo>
                <a:lnTo>
                  <a:pt x="681" y="400"/>
                </a:lnTo>
                <a:lnTo>
                  <a:pt x="682" y="400"/>
                </a:lnTo>
                <a:lnTo>
                  <a:pt x="683" y="400"/>
                </a:lnTo>
                <a:lnTo>
                  <a:pt x="684" y="400"/>
                </a:lnTo>
                <a:lnTo>
                  <a:pt x="688" y="399"/>
                </a:lnTo>
                <a:lnTo>
                  <a:pt x="691" y="399"/>
                </a:lnTo>
                <a:lnTo>
                  <a:pt x="693" y="399"/>
                </a:lnTo>
                <a:lnTo>
                  <a:pt x="694" y="399"/>
                </a:lnTo>
                <a:lnTo>
                  <a:pt x="695" y="399"/>
                </a:lnTo>
                <a:lnTo>
                  <a:pt x="696" y="399"/>
                </a:lnTo>
                <a:lnTo>
                  <a:pt x="698" y="400"/>
                </a:lnTo>
                <a:lnTo>
                  <a:pt x="700" y="400"/>
                </a:lnTo>
                <a:lnTo>
                  <a:pt x="701" y="401"/>
                </a:lnTo>
                <a:lnTo>
                  <a:pt x="702" y="402"/>
                </a:lnTo>
                <a:lnTo>
                  <a:pt x="703" y="403"/>
                </a:lnTo>
                <a:lnTo>
                  <a:pt x="704" y="403"/>
                </a:lnTo>
                <a:lnTo>
                  <a:pt x="705" y="404"/>
                </a:lnTo>
                <a:lnTo>
                  <a:pt x="706" y="405"/>
                </a:lnTo>
                <a:lnTo>
                  <a:pt x="706" y="407"/>
                </a:lnTo>
                <a:lnTo>
                  <a:pt x="706" y="408"/>
                </a:lnTo>
                <a:lnTo>
                  <a:pt x="707" y="410"/>
                </a:lnTo>
                <a:lnTo>
                  <a:pt x="708" y="413"/>
                </a:lnTo>
                <a:lnTo>
                  <a:pt x="709" y="419"/>
                </a:lnTo>
                <a:lnTo>
                  <a:pt x="711" y="427"/>
                </a:lnTo>
                <a:lnTo>
                  <a:pt x="715" y="439"/>
                </a:lnTo>
                <a:lnTo>
                  <a:pt x="717" y="447"/>
                </a:lnTo>
                <a:lnTo>
                  <a:pt x="717" y="449"/>
                </a:lnTo>
                <a:lnTo>
                  <a:pt x="718" y="450"/>
                </a:lnTo>
                <a:lnTo>
                  <a:pt x="719" y="452"/>
                </a:lnTo>
                <a:lnTo>
                  <a:pt x="720" y="455"/>
                </a:lnTo>
                <a:lnTo>
                  <a:pt x="721" y="456"/>
                </a:lnTo>
                <a:lnTo>
                  <a:pt x="721" y="458"/>
                </a:lnTo>
                <a:lnTo>
                  <a:pt x="722" y="464"/>
                </a:lnTo>
                <a:lnTo>
                  <a:pt x="723" y="466"/>
                </a:lnTo>
                <a:lnTo>
                  <a:pt x="723" y="468"/>
                </a:lnTo>
                <a:lnTo>
                  <a:pt x="724" y="471"/>
                </a:lnTo>
                <a:lnTo>
                  <a:pt x="725" y="474"/>
                </a:lnTo>
                <a:lnTo>
                  <a:pt x="726" y="475"/>
                </a:lnTo>
                <a:lnTo>
                  <a:pt x="728" y="479"/>
                </a:lnTo>
                <a:lnTo>
                  <a:pt x="730" y="482"/>
                </a:lnTo>
                <a:lnTo>
                  <a:pt x="730" y="484"/>
                </a:lnTo>
                <a:lnTo>
                  <a:pt x="731" y="485"/>
                </a:lnTo>
                <a:lnTo>
                  <a:pt x="731" y="487"/>
                </a:lnTo>
                <a:lnTo>
                  <a:pt x="731" y="488"/>
                </a:lnTo>
                <a:lnTo>
                  <a:pt x="731" y="490"/>
                </a:lnTo>
                <a:lnTo>
                  <a:pt x="731" y="491"/>
                </a:lnTo>
                <a:lnTo>
                  <a:pt x="730" y="492"/>
                </a:lnTo>
                <a:lnTo>
                  <a:pt x="729" y="496"/>
                </a:lnTo>
                <a:lnTo>
                  <a:pt x="728" y="499"/>
                </a:lnTo>
                <a:lnTo>
                  <a:pt x="727" y="502"/>
                </a:lnTo>
                <a:lnTo>
                  <a:pt x="727" y="503"/>
                </a:lnTo>
                <a:lnTo>
                  <a:pt x="727" y="504"/>
                </a:lnTo>
                <a:lnTo>
                  <a:pt x="726" y="504"/>
                </a:lnTo>
                <a:lnTo>
                  <a:pt x="725" y="505"/>
                </a:lnTo>
                <a:lnTo>
                  <a:pt x="725" y="505"/>
                </a:lnTo>
                <a:lnTo>
                  <a:pt x="724" y="506"/>
                </a:lnTo>
                <a:lnTo>
                  <a:pt x="722" y="506"/>
                </a:lnTo>
                <a:lnTo>
                  <a:pt x="718" y="508"/>
                </a:lnTo>
                <a:lnTo>
                  <a:pt x="716" y="508"/>
                </a:lnTo>
                <a:lnTo>
                  <a:pt x="714" y="509"/>
                </a:lnTo>
                <a:lnTo>
                  <a:pt x="712" y="510"/>
                </a:lnTo>
                <a:lnTo>
                  <a:pt x="707" y="513"/>
                </a:lnTo>
                <a:lnTo>
                  <a:pt x="704" y="514"/>
                </a:lnTo>
                <a:lnTo>
                  <a:pt x="701" y="516"/>
                </a:lnTo>
                <a:lnTo>
                  <a:pt x="696" y="520"/>
                </a:lnTo>
                <a:lnTo>
                  <a:pt x="694" y="521"/>
                </a:lnTo>
                <a:lnTo>
                  <a:pt x="692" y="522"/>
                </a:lnTo>
                <a:lnTo>
                  <a:pt x="690" y="522"/>
                </a:lnTo>
                <a:lnTo>
                  <a:pt x="689" y="523"/>
                </a:lnTo>
                <a:lnTo>
                  <a:pt x="688" y="523"/>
                </a:lnTo>
                <a:lnTo>
                  <a:pt x="686" y="523"/>
                </a:lnTo>
                <a:lnTo>
                  <a:pt x="685" y="523"/>
                </a:lnTo>
                <a:lnTo>
                  <a:pt x="684" y="523"/>
                </a:lnTo>
                <a:lnTo>
                  <a:pt x="683" y="523"/>
                </a:lnTo>
                <a:lnTo>
                  <a:pt x="680" y="522"/>
                </a:lnTo>
                <a:lnTo>
                  <a:pt x="675" y="521"/>
                </a:lnTo>
                <a:lnTo>
                  <a:pt x="673" y="520"/>
                </a:lnTo>
                <a:lnTo>
                  <a:pt x="671" y="520"/>
                </a:lnTo>
                <a:lnTo>
                  <a:pt x="669" y="519"/>
                </a:lnTo>
                <a:lnTo>
                  <a:pt x="665" y="519"/>
                </a:lnTo>
                <a:lnTo>
                  <a:pt x="660" y="518"/>
                </a:lnTo>
                <a:lnTo>
                  <a:pt x="658" y="518"/>
                </a:lnTo>
                <a:lnTo>
                  <a:pt x="656" y="518"/>
                </a:lnTo>
                <a:lnTo>
                  <a:pt x="653" y="518"/>
                </a:lnTo>
                <a:lnTo>
                  <a:pt x="648" y="519"/>
                </a:lnTo>
                <a:lnTo>
                  <a:pt x="640" y="521"/>
                </a:lnTo>
                <a:lnTo>
                  <a:pt x="638" y="521"/>
                </a:lnTo>
                <a:lnTo>
                  <a:pt x="635" y="522"/>
                </a:lnTo>
                <a:lnTo>
                  <a:pt x="633" y="522"/>
                </a:lnTo>
                <a:lnTo>
                  <a:pt x="632" y="522"/>
                </a:lnTo>
                <a:lnTo>
                  <a:pt x="630" y="521"/>
                </a:lnTo>
                <a:lnTo>
                  <a:pt x="629" y="521"/>
                </a:lnTo>
                <a:lnTo>
                  <a:pt x="628" y="521"/>
                </a:lnTo>
                <a:lnTo>
                  <a:pt x="627" y="520"/>
                </a:lnTo>
                <a:lnTo>
                  <a:pt x="624" y="519"/>
                </a:lnTo>
                <a:lnTo>
                  <a:pt x="622" y="518"/>
                </a:lnTo>
                <a:lnTo>
                  <a:pt x="621" y="518"/>
                </a:lnTo>
                <a:lnTo>
                  <a:pt x="619" y="518"/>
                </a:lnTo>
                <a:lnTo>
                  <a:pt x="618" y="518"/>
                </a:lnTo>
                <a:lnTo>
                  <a:pt x="617" y="518"/>
                </a:lnTo>
                <a:lnTo>
                  <a:pt x="615" y="518"/>
                </a:lnTo>
                <a:lnTo>
                  <a:pt x="613" y="518"/>
                </a:lnTo>
                <a:lnTo>
                  <a:pt x="612" y="519"/>
                </a:lnTo>
                <a:lnTo>
                  <a:pt x="611" y="519"/>
                </a:lnTo>
                <a:lnTo>
                  <a:pt x="610" y="519"/>
                </a:lnTo>
                <a:lnTo>
                  <a:pt x="609" y="520"/>
                </a:lnTo>
                <a:lnTo>
                  <a:pt x="607" y="521"/>
                </a:lnTo>
                <a:lnTo>
                  <a:pt x="606" y="521"/>
                </a:lnTo>
                <a:lnTo>
                  <a:pt x="605" y="522"/>
                </a:lnTo>
                <a:lnTo>
                  <a:pt x="603" y="523"/>
                </a:lnTo>
                <a:lnTo>
                  <a:pt x="603" y="524"/>
                </a:lnTo>
                <a:lnTo>
                  <a:pt x="602" y="526"/>
                </a:lnTo>
                <a:lnTo>
                  <a:pt x="601" y="527"/>
                </a:lnTo>
                <a:lnTo>
                  <a:pt x="600" y="528"/>
                </a:lnTo>
                <a:lnTo>
                  <a:pt x="600" y="529"/>
                </a:lnTo>
                <a:lnTo>
                  <a:pt x="600" y="530"/>
                </a:lnTo>
                <a:lnTo>
                  <a:pt x="600" y="531"/>
                </a:lnTo>
                <a:lnTo>
                  <a:pt x="599" y="532"/>
                </a:lnTo>
                <a:lnTo>
                  <a:pt x="599" y="534"/>
                </a:lnTo>
                <a:lnTo>
                  <a:pt x="599" y="538"/>
                </a:lnTo>
                <a:lnTo>
                  <a:pt x="600" y="540"/>
                </a:lnTo>
                <a:lnTo>
                  <a:pt x="599" y="541"/>
                </a:lnTo>
                <a:lnTo>
                  <a:pt x="599" y="542"/>
                </a:lnTo>
                <a:lnTo>
                  <a:pt x="599" y="544"/>
                </a:lnTo>
                <a:lnTo>
                  <a:pt x="598" y="545"/>
                </a:lnTo>
                <a:lnTo>
                  <a:pt x="598" y="546"/>
                </a:lnTo>
                <a:lnTo>
                  <a:pt x="597" y="548"/>
                </a:lnTo>
                <a:lnTo>
                  <a:pt x="595" y="551"/>
                </a:lnTo>
                <a:lnTo>
                  <a:pt x="592" y="555"/>
                </a:lnTo>
                <a:lnTo>
                  <a:pt x="590" y="557"/>
                </a:lnTo>
                <a:lnTo>
                  <a:pt x="586" y="562"/>
                </a:lnTo>
                <a:lnTo>
                  <a:pt x="582" y="567"/>
                </a:lnTo>
                <a:lnTo>
                  <a:pt x="581" y="568"/>
                </a:lnTo>
                <a:lnTo>
                  <a:pt x="580" y="571"/>
                </a:lnTo>
                <a:lnTo>
                  <a:pt x="577" y="575"/>
                </a:lnTo>
                <a:lnTo>
                  <a:pt x="573" y="581"/>
                </a:lnTo>
                <a:lnTo>
                  <a:pt x="573" y="582"/>
                </a:lnTo>
                <a:lnTo>
                  <a:pt x="571" y="584"/>
                </a:lnTo>
                <a:lnTo>
                  <a:pt x="570" y="585"/>
                </a:lnTo>
                <a:lnTo>
                  <a:pt x="569" y="587"/>
                </a:lnTo>
                <a:lnTo>
                  <a:pt x="567" y="588"/>
                </a:lnTo>
                <a:lnTo>
                  <a:pt x="566" y="589"/>
                </a:lnTo>
                <a:lnTo>
                  <a:pt x="564" y="590"/>
                </a:lnTo>
                <a:lnTo>
                  <a:pt x="562" y="591"/>
                </a:lnTo>
                <a:lnTo>
                  <a:pt x="561" y="592"/>
                </a:lnTo>
                <a:lnTo>
                  <a:pt x="559" y="592"/>
                </a:lnTo>
                <a:lnTo>
                  <a:pt x="558" y="593"/>
                </a:lnTo>
                <a:lnTo>
                  <a:pt x="556" y="593"/>
                </a:lnTo>
                <a:lnTo>
                  <a:pt x="555" y="593"/>
                </a:lnTo>
                <a:lnTo>
                  <a:pt x="553" y="593"/>
                </a:lnTo>
                <a:lnTo>
                  <a:pt x="551" y="593"/>
                </a:lnTo>
                <a:lnTo>
                  <a:pt x="550" y="593"/>
                </a:lnTo>
                <a:lnTo>
                  <a:pt x="544" y="593"/>
                </a:lnTo>
                <a:lnTo>
                  <a:pt x="544" y="593"/>
                </a:lnTo>
                <a:lnTo>
                  <a:pt x="544" y="593"/>
                </a:lnTo>
                <a:lnTo>
                  <a:pt x="543" y="593"/>
                </a:lnTo>
                <a:lnTo>
                  <a:pt x="543" y="593"/>
                </a:lnTo>
                <a:lnTo>
                  <a:pt x="541" y="592"/>
                </a:lnTo>
                <a:lnTo>
                  <a:pt x="540" y="592"/>
                </a:lnTo>
                <a:lnTo>
                  <a:pt x="538" y="591"/>
                </a:lnTo>
                <a:lnTo>
                  <a:pt x="537" y="590"/>
                </a:lnTo>
                <a:lnTo>
                  <a:pt x="535" y="589"/>
                </a:lnTo>
                <a:lnTo>
                  <a:pt x="534" y="588"/>
                </a:lnTo>
                <a:lnTo>
                  <a:pt x="533" y="587"/>
                </a:lnTo>
                <a:lnTo>
                  <a:pt x="533" y="586"/>
                </a:lnTo>
                <a:lnTo>
                  <a:pt x="532" y="585"/>
                </a:lnTo>
                <a:lnTo>
                  <a:pt x="531" y="584"/>
                </a:lnTo>
                <a:lnTo>
                  <a:pt x="531" y="583"/>
                </a:lnTo>
                <a:lnTo>
                  <a:pt x="530" y="581"/>
                </a:lnTo>
                <a:lnTo>
                  <a:pt x="528" y="575"/>
                </a:lnTo>
                <a:lnTo>
                  <a:pt x="527" y="574"/>
                </a:lnTo>
                <a:lnTo>
                  <a:pt x="526" y="573"/>
                </a:lnTo>
                <a:lnTo>
                  <a:pt x="526" y="572"/>
                </a:lnTo>
                <a:lnTo>
                  <a:pt x="525" y="571"/>
                </a:lnTo>
                <a:lnTo>
                  <a:pt x="522" y="567"/>
                </a:lnTo>
                <a:lnTo>
                  <a:pt x="521" y="565"/>
                </a:lnTo>
                <a:lnTo>
                  <a:pt x="520" y="565"/>
                </a:lnTo>
                <a:lnTo>
                  <a:pt x="519" y="564"/>
                </a:lnTo>
                <a:lnTo>
                  <a:pt x="517" y="562"/>
                </a:lnTo>
                <a:lnTo>
                  <a:pt x="510" y="557"/>
                </a:lnTo>
                <a:lnTo>
                  <a:pt x="508" y="556"/>
                </a:lnTo>
                <a:lnTo>
                  <a:pt x="507" y="555"/>
                </a:lnTo>
                <a:lnTo>
                  <a:pt x="506" y="554"/>
                </a:lnTo>
                <a:lnTo>
                  <a:pt x="505" y="552"/>
                </a:lnTo>
                <a:lnTo>
                  <a:pt x="504" y="551"/>
                </a:lnTo>
                <a:lnTo>
                  <a:pt x="503" y="549"/>
                </a:lnTo>
                <a:lnTo>
                  <a:pt x="501" y="547"/>
                </a:lnTo>
                <a:lnTo>
                  <a:pt x="498" y="542"/>
                </a:lnTo>
                <a:lnTo>
                  <a:pt x="498" y="541"/>
                </a:lnTo>
                <a:lnTo>
                  <a:pt x="497" y="539"/>
                </a:lnTo>
                <a:lnTo>
                  <a:pt x="496" y="538"/>
                </a:lnTo>
                <a:lnTo>
                  <a:pt x="495" y="537"/>
                </a:lnTo>
                <a:lnTo>
                  <a:pt x="494" y="536"/>
                </a:lnTo>
                <a:lnTo>
                  <a:pt x="492" y="536"/>
                </a:lnTo>
                <a:lnTo>
                  <a:pt x="490" y="535"/>
                </a:lnTo>
                <a:lnTo>
                  <a:pt x="489" y="535"/>
                </a:lnTo>
                <a:lnTo>
                  <a:pt x="488" y="535"/>
                </a:lnTo>
                <a:lnTo>
                  <a:pt x="486" y="535"/>
                </a:lnTo>
                <a:lnTo>
                  <a:pt x="486" y="535"/>
                </a:lnTo>
                <a:lnTo>
                  <a:pt x="484" y="535"/>
                </a:lnTo>
                <a:lnTo>
                  <a:pt x="479" y="536"/>
                </a:lnTo>
                <a:lnTo>
                  <a:pt x="478" y="536"/>
                </a:lnTo>
                <a:lnTo>
                  <a:pt x="476" y="537"/>
                </a:lnTo>
                <a:lnTo>
                  <a:pt x="475" y="537"/>
                </a:lnTo>
                <a:lnTo>
                  <a:pt x="474" y="537"/>
                </a:lnTo>
                <a:lnTo>
                  <a:pt x="472" y="537"/>
                </a:lnTo>
                <a:lnTo>
                  <a:pt x="468" y="536"/>
                </a:lnTo>
                <a:lnTo>
                  <a:pt x="466" y="536"/>
                </a:lnTo>
                <a:lnTo>
                  <a:pt x="458" y="534"/>
                </a:lnTo>
                <a:lnTo>
                  <a:pt x="456" y="534"/>
                </a:lnTo>
                <a:lnTo>
                  <a:pt x="455" y="533"/>
                </a:lnTo>
                <a:lnTo>
                  <a:pt x="453" y="532"/>
                </a:lnTo>
                <a:lnTo>
                  <a:pt x="451" y="532"/>
                </a:lnTo>
                <a:lnTo>
                  <a:pt x="450" y="531"/>
                </a:lnTo>
                <a:lnTo>
                  <a:pt x="448" y="530"/>
                </a:lnTo>
                <a:lnTo>
                  <a:pt x="443" y="526"/>
                </a:lnTo>
                <a:lnTo>
                  <a:pt x="441" y="525"/>
                </a:lnTo>
                <a:lnTo>
                  <a:pt x="440" y="524"/>
                </a:lnTo>
                <a:lnTo>
                  <a:pt x="438" y="523"/>
                </a:lnTo>
                <a:lnTo>
                  <a:pt x="437" y="522"/>
                </a:lnTo>
                <a:lnTo>
                  <a:pt x="435" y="522"/>
                </a:lnTo>
                <a:lnTo>
                  <a:pt x="433" y="522"/>
                </a:lnTo>
                <a:lnTo>
                  <a:pt x="429" y="522"/>
                </a:lnTo>
                <a:lnTo>
                  <a:pt x="427" y="521"/>
                </a:lnTo>
                <a:lnTo>
                  <a:pt x="426" y="521"/>
                </a:lnTo>
                <a:lnTo>
                  <a:pt x="421" y="520"/>
                </a:lnTo>
                <a:lnTo>
                  <a:pt x="420" y="520"/>
                </a:lnTo>
                <a:lnTo>
                  <a:pt x="419" y="519"/>
                </a:lnTo>
                <a:lnTo>
                  <a:pt x="416" y="519"/>
                </a:lnTo>
                <a:lnTo>
                  <a:pt x="411" y="519"/>
                </a:lnTo>
                <a:lnTo>
                  <a:pt x="407" y="520"/>
                </a:lnTo>
                <a:lnTo>
                  <a:pt x="403" y="520"/>
                </a:lnTo>
                <a:lnTo>
                  <a:pt x="397" y="521"/>
                </a:lnTo>
                <a:lnTo>
                  <a:pt x="394" y="522"/>
                </a:lnTo>
                <a:lnTo>
                  <a:pt x="389" y="524"/>
                </a:lnTo>
                <a:lnTo>
                  <a:pt x="379" y="527"/>
                </a:lnTo>
                <a:lnTo>
                  <a:pt x="376" y="527"/>
                </a:lnTo>
                <a:lnTo>
                  <a:pt x="374" y="528"/>
                </a:lnTo>
                <a:lnTo>
                  <a:pt x="373" y="528"/>
                </a:lnTo>
                <a:lnTo>
                  <a:pt x="372" y="528"/>
                </a:lnTo>
                <a:lnTo>
                  <a:pt x="370" y="528"/>
                </a:lnTo>
                <a:lnTo>
                  <a:pt x="369" y="527"/>
                </a:lnTo>
                <a:lnTo>
                  <a:pt x="368" y="527"/>
                </a:lnTo>
                <a:lnTo>
                  <a:pt x="367" y="526"/>
                </a:lnTo>
                <a:lnTo>
                  <a:pt x="367" y="526"/>
                </a:lnTo>
                <a:lnTo>
                  <a:pt x="366" y="525"/>
                </a:lnTo>
                <a:lnTo>
                  <a:pt x="365" y="524"/>
                </a:lnTo>
                <a:lnTo>
                  <a:pt x="365" y="523"/>
                </a:lnTo>
                <a:lnTo>
                  <a:pt x="362" y="519"/>
                </a:lnTo>
                <a:lnTo>
                  <a:pt x="362" y="518"/>
                </a:lnTo>
                <a:lnTo>
                  <a:pt x="361" y="517"/>
                </a:lnTo>
                <a:lnTo>
                  <a:pt x="360" y="516"/>
                </a:lnTo>
                <a:lnTo>
                  <a:pt x="358" y="514"/>
                </a:lnTo>
                <a:lnTo>
                  <a:pt x="357" y="513"/>
                </a:lnTo>
                <a:lnTo>
                  <a:pt x="355" y="512"/>
                </a:lnTo>
                <a:lnTo>
                  <a:pt x="353" y="511"/>
                </a:lnTo>
                <a:lnTo>
                  <a:pt x="351" y="510"/>
                </a:lnTo>
                <a:lnTo>
                  <a:pt x="349" y="510"/>
                </a:lnTo>
                <a:lnTo>
                  <a:pt x="347" y="509"/>
                </a:lnTo>
                <a:lnTo>
                  <a:pt x="344" y="508"/>
                </a:lnTo>
                <a:lnTo>
                  <a:pt x="342" y="508"/>
                </a:lnTo>
                <a:lnTo>
                  <a:pt x="340" y="508"/>
                </a:lnTo>
                <a:lnTo>
                  <a:pt x="339" y="508"/>
                </a:lnTo>
                <a:lnTo>
                  <a:pt x="339" y="508"/>
                </a:lnTo>
                <a:lnTo>
                  <a:pt x="338" y="508"/>
                </a:lnTo>
                <a:lnTo>
                  <a:pt x="338" y="508"/>
                </a:lnTo>
                <a:lnTo>
                  <a:pt x="336" y="509"/>
                </a:lnTo>
                <a:lnTo>
                  <a:pt x="335" y="509"/>
                </a:lnTo>
                <a:lnTo>
                  <a:pt x="333" y="509"/>
                </a:lnTo>
                <a:lnTo>
                  <a:pt x="333" y="509"/>
                </a:lnTo>
                <a:lnTo>
                  <a:pt x="332" y="509"/>
                </a:lnTo>
                <a:lnTo>
                  <a:pt x="331" y="508"/>
                </a:lnTo>
                <a:lnTo>
                  <a:pt x="330" y="505"/>
                </a:lnTo>
                <a:lnTo>
                  <a:pt x="328" y="500"/>
                </a:lnTo>
                <a:lnTo>
                  <a:pt x="327" y="498"/>
                </a:lnTo>
                <a:lnTo>
                  <a:pt x="326" y="496"/>
                </a:lnTo>
                <a:lnTo>
                  <a:pt x="324" y="495"/>
                </a:lnTo>
                <a:lnTo>
                  <a:pt x="324" y="494"/>
                </a:lnTo>
                <a:lnTo>
                  <a:pt x="323" y="494"/>
                </a:lnTo>
                <a:lnTo>
                  <a:pt x="323" y="494"/>
                </a:lnTo>
                <a:lnTo>
                  <a:pt x="322" y="494"/>
                </a:lnTo>
                <a:lnTo>
                  <a:pt x="322" y="494"/>
                </a:lnTo>
                <a:lnTo>
                  <a:pt x="321" y="494"/>
                </a:lnTo>
                <a:lnTo>
                  <a:pt x="320" y="494"/>
                </a:lnTo>
                <a:lnTo>
                  <a:pt x="318" y="494"/>
                </a:lnTo>
                <a:lnTo>
                  <a:pt x="317" y="494"/>
                </a:lnTo>
                <a:lnTo>
                  <a:pt x="316" y="495"/>
                </a:lnTo>
                <a:lnTo>
                  <a:pt x="315" y="496"/>
                </a:lnTo>
                <a:lnTo>
                  <a:pt x="313" y="497"/>
                </a:lnTo>
                <a:lnTo>
                  <a:pt x="310" y="500"/>
                </a:lnTo>
                <a:lnTo>
                  <a:pt x="309" y="500"/>
                </a:lnTo>
                <a:lnTo>
                  <a:pt x="309" y="501"/>
                </a:lnTo>
                <a:lnTo>
                  <a:pt x="308" y="501"/>
                </a:lnTo>
                <a:lnTo>
                  <a:pt x="307" y="501"/>
                </a:lnTo>
                <a:lnTo>
                  <a:pt x="307" y="500"/>
                </a:lnTo>
                <a:lnTo>
                  <a:pt x="306" y="500"/>
                </a:lnTo>
                <a:lnTo>
                  <a:pt x="305" y="499"/>
                </a:lnTo>
                <a:lnTo>
                  <a:pt x="305" y="498"/>
                </a:lnTo>
                <a:lnTo>
                  <a:pt x="304" y="497"/>
                </a:lnTo>
                <a:lnTo>
                  <a:pt x="304" y="495"/>
                </a:lnTo>
                <a:lnTo>
                  <a:pt x="304" y="494"/>
                </a:lnTo>
                <a:lnTo>
                  <a:pt x="304" y="494"/>
                </a:lnTo>
                <a:lnTo>
                  <a:pt x="304" y="493"/>
                </a:lnTo>
                <a:lnTo>
                  <a:pt x="304" y="491"/>
                </a:lnTo>
                <a:lnTo>
                  <a:pt x="305" y="490"/>
                </a:lnTo>
                <a:lnTo>
                  <a:pt x="306" y="488"/>
                </a:lnTo>
                <a:lnTo>
                  <a:pt x="306" y="487"/>
                </a:lnTo>
                <a:lnTo>
                  <a:pt x="306" y="486"/>
                </a:lnTo>
                <a:lnTo>
                  <a:pt x="306" y="485"/>
                </a:lnTo>
                <a:lnTo>
                  <a:pt x="306" y="485"/>
                </a:lnTo>
                <a:lnTo>
                  <a:pt x="306" y="484"/>
                </a:lnTo>
                <a:lnTo>
                  <a:pt x="306" y="482"/>
                </a:lnTo>
                <a:lnTo>
                  <a:pt x="305" y="481"/>
                </a:lnTo>
                <a:lnTo>
                  <a:pt x="303" y="477"/>
                </a:lnTo>
                <a:lnTo>
                  <a:pt x="301" y="474"/>
                </a:lnTo>
                <a:lnTo>
                  <a:pt x="299" y="471"/>
                </a:lnTo>
                <a:lnTo>
                  <a:pt x="296" y="468"/>
                </a:lnTo>
                <a:lnTo>
                  <a:pt x="295" y="466"/>
                </a:lnTo>
                <a:lnTo>
                  <a:pt x="292" y="463"/>
                </a:lnTo>
                <a:lnTo>
                  <a:pt x="287" y="458"/>
                </a:lnTo>
                <a:lnTo>
                  <a:pt x="285" y="457"/>
                </a:lnTo>
                <a:lnTo>
                  <a:pt x="283" y="455"/>
                </a:lnTo>
                <a:lnTo>
                  <a:pt x="273" y="447"/>
                </a:lnTo>
                <a:lnTo>
                  <a:pt x="272" y="447"/>
                </a:lnTo>
                <a:lnTo>
                  <a:pt x="271" y="446"/>
                </a:lnTo>
                <a:lnTo>
                  <a:pt x="270" y="445"/>
                </a:lnTo>
                <a:lnTo>
                  <a:pt x="269" y="444"/>
                </a:lnTo>
                <a:lnTo>
                  <a:pt x="268" y="441"/>
                </a:lnTo>
                <a:lnTo>
                  <a:pt x="267" y="440"/>
                </a:lnTo>
                <a:lnTo>
                  <a:pt x="265" y="436"/>
                </a:lnTo>
                <a:lnTo>
                  <a:pt x="264" y="434"/>
                </a:lnTo>
                <a:lnTo>
                  <a:pt x="263" y="433"/>
                </a:lnTo>
                <a:lnTo>
                  <a:pt x="262" y="431"/>
                </a:lnTo>
                <a:lnTo>
                  <a:pt x="260" y="429"/>
                </a:lnTo>
                <a:lnTo>
                  <a:pt x="259" y="427"/>
                </a:lnTo>
                <a:lnTo>
                  <a:pt x="258" y="426"/>
                </a:lnTo>
                <a:lnTo>
                  <a:pt x="256" y="425"/>
                </a:lnTo>
                <a:lnTo>
                  <a:pt x="255" y="425"/>
                </a:lnTo>
                <a:lnTo>
                  <a:pt x="255" y="424"/>
                </a:lnTo>
                <a:lnTo>
                  <a:pt x="254" y="424"/>
                </a:lnTo>
                <a:lnTo>
                  <a:pt x="254" y="424"/>
                </a:lnTo>
                <a:lnTo>
                  <a:pt x="253" y="424"/>
                </a:lnTo>
                <a:lnTo>
                  <a:pt x="252" y="424"/>
                </a:lnTo>
                <a:lnTo>
                  <a:pt x="252" y="425"/>
                </a:lnTo>
                <a:lnTo>
                  <a:pt x="251" y="425"/>
                </a:lnTo>
                <a:lnTo>
                  <a:pt x="249" y="426"/>
                </a:lnTo>
                <a:lnTo>
                  <a:pt x="249" y="427"/>
                </a:lnTo>
                <a:lnTo>
                  <a:pt x="248" y="427"/>
                </a:lnTo>
                <a:lnTo>
                  <a:pt x="247" y="427"/>
                </a:lnTo>
                <a:lnTo>
                  <a:pt x="246" y="427"/>
                </a:lnTo>
                <a:lnTo>
                  <a:pt x="245" y="427"/>
                </a:lnTo>
                <a:lnTo>
                  <a:pt x="244" y="427"/>
                </a:lnTo>
                <a:lnTo>
                  <a:pt x="243" y="427"/>
                </a:lnTo>
                <a:lnTo>
                  <a:pt x="241" y="426"/>
                </a:lnTo>
                <a:lnTo>
                  <a:pt x="240" y="425"/>
                </a:lnTo>
                <a:lnTo>
                  <a:pt x="238" y="424"/>
                </a:lnTo>
                <a:lnTo>
                  <a:pt x="237" y="423"/>
                </a:lnTo>
                <a:lnTo>
                  <a:pt x="235" y="422"/>
                </a:lnTo>
                <a:lnTo>
                  <a:pt x="234" y="421"/>
                </a:lnTo>
                <a:lnTo>
                  <a:pt x="234" y="420"/>
                </a:lnTo>
                <a:lnTo>
                  <a:pt x="233" y="419"/>
                </a:lnTo>
                <a:lnTo>
                  <a:pt x="232" y="418"/>
                </a:lnTo>
                <a:lnTo>
                  <a:pt x="231" y="416"/>
                </a:lnTo>
                <a:lnTo>
                  <a:pt x="231" y="414"/>
                </a:lnTo>
                <a:lnTo>
                  <a:pt x="230" y="412"/>
                </a:lnTo>
                <a:lnTo>
                  <a:pt x="230" y="410"/>
                </a:lnTo>
                <a:lnTo>
                  <a:pt x="230" y="408"/>
                </a:lnTo>
                <a:lnTo>
                  <a:pt x="229" y="406"/>
                </a:lnTo>
                <a:lnTo>
                  <a:pt x="229" y="404"/>
                </a:lnTo>
                <a:lnTo>
                  <a:pt x="230" y="403"/>
                </a:lnTo>
                <a:lnTo>
                  <a:pt x="230" y="401"/>
                </a:lnTo>
                <a:lnTo>
                  <a:pt x="230" y="400"/>
                </a:lnTo>
                <a:lnTo>
                  <a:pt x="230" y="397"/>
                </a:lnTo>
                <a:lnTo>
                  <a:pt x="232" y="391"/>
                </a:lnTo>
                <a:lnTo>
                  <a:pt x="232" y="390"/>
                </a:lnTo>
                <a:lnTo>
                  <a:pt x="232" y="388"/>
                </a:lnTo>
                <a:lnTo>
                  <a:pt x="232" y="387"/>
                </a:lnTo>
                <a:lnTo>
                  <a:pt x="233" y="385"/>
                </a:lnTo>
                <a:lnTo>
                  <a:pt x="232" y="383"/>
                </a:lnTo>
                <a:lnTo>
                  <a:pt x="232" y="382"/>
                </a:lnTo>
                <a:lnTo>
                  <a:pt x="232" y="380"/>
                </a:lnTo>
                <a:lnTo>
                  <a:pt x="231" y="377"/>
                </a:lnTo>
                <a:lnTo>
                  <a:pt x="231" y="375"/>
                </a:lnTo>
                <a:lnTo>
                  <a:pt x="230" y="373"/>
                </a:lnTo>
                <a:lnTo>
                  <a:pt x="229" y="372"/>
                </a:lnTo>
                <a:lnTo>
                  <a:pt x="229" y="371"/>
                </a:lnTo>
                <a:lnTo>
                  <a:pt x="228" y="369"/>
                </a:lnTo>
                <a:lnTo>
                  <a:pt x="227" y="368"/>
                </a:lnTo>
                <a:lnTo>
                  <a:pt x="226" y="368"/>
                </a:lnTo>
                <a:lnTo>
                  <a:pt x="225" y="368"/>
                </a:lnTo>
                <a:lnTo>
                  <a:pt x="225" y="367"/>
                </a:lnTo>
                <a:lnTo>
                  <a:pt x="224" y="367"/>
                </a:lnTo>
                <a:lnTo>
                  <a:pt x="223" y="367"/>
                </a:lnTo>
                <a:lnTo>
                  <a:pt x="222" y="367"/>
                </a:lnTo>
                <a:lnTo>
                  <a:pt x="222" y="367"/>
                </a:lnTo>
                <a:lnTo>
                  <a:pt x="221" y="367"/>
                </a:lnTo>
                <a:lnTo>
                  <a:pt x="217" y="368"/>
                </a:lnTo>
                <a:lnTo>
                  <a:pt x="215" y="368"/>
                </a:lnTo>
                <a:lnTo>
                  <a:pt x="208" y="371"/>
                </a:lnTo>
                <a:lnTo>
                  <a:pt x="206" y="371"/>
                </a:lnTo>
                <a:lnTo>
                  <a:pt x="204" y="372"/>
                </a:lnTo>
                <a:lnTo>
                  <a:pt x="201" y="373"/>
                </a:lnTo>
                <a:lnTo>
                  <a:pt x="198" y="375"/>
                </a:lnTo>
                <a:lnTo>
                  <a:pt x="197" y="375"/>
                </a:lnTo>
                <a:lnTo>
                  <a:pt x="196" y="375"/>
                </a:lnTo>
                <a:lnTo>
                  <a:pt x="195" y="375"/>
                </a:lnTo>
                <a:lnTo>
                  <a:pt x="194" y="375"/>
                </a:lnTo>
                <a:lnTo>
                  <a:pt x="193" y="375"/>
                </a:lnTo>
                <a:lnTo>
                  <a:pt x="188" y="374"/>
                </a:lnTo>
                <a:lnTo>
                  <a:pt x="187" y="374"/>
                </a:lnTo>
                <a:lnTo>
                  <a:pt x="186" y="374"/>
                </a:lnTo>
                <a:lnTo>
                  <a:pt x="183" y="373"/>
                </a:lnTo>
                <a:lnTo>
                  <a:pt x="177" y="370"/>
                </a:lnTo>
                <a:lnTo>
                  <a:pt x="176" y="369"/>
                </a:lnTo>
                <a:lnTo>
                  <a:pt x="174" y="368"/>
                </a:lnTo>
                <a:lnTo>
                  <a:pt x="173" y="367"/>
                </a:lnTo>
                <a:lnTo>
                  <a:pt x="171" y="365"/>
                </a:lnTo>
                <a:lnTo>
                  <a:pt x="169" y="364"/>
                </a:lnTo>
                <a:lnTo>
                  <a:pt x="168" y="363"/>
                </a:lnTo>
                <a:lnTo>
                  <a:pt x="167" y="362"/>
                </a:lnTo>
                <a:lnTo>
                  <a:pt x="164" y="361"/>
                </a:lnTo>
                <a:lnTo>
                  <a:pt x="164" y="361"/>
                </a:lnTo>
                <a:lnTo>
                  <a:pt x="162" y="360"/>
                </a:lnTo>
                <a:lnTo>
                  <a:pt x="161" y="359"/>
                </a:lnTo>
                <a:lnTo>
                  <a:pt x="160" y="358"/>
                </a:lnTo>
                <a:lnTo>
                  <a:pt x="159" y="357"/>
                </a:lnTo>
                <a:lnTo>
                  <a:pt x="158" y="355"/>
                </a:lnTo>
                <a:lnTo>
                  <a:pt x="157" y="353"/>
                </a:lnTo>
                <a:lnTo>
                  <a:pt x="156" y="351"/>
                </a:lnTo>
                <a:lnTo>
                  <a:pt x="155" y="350"/>
                </a:lnTo>
                <a:lnTo>
                  <a:pt x="151" y="346"/>
                </a:lnTo>
                <a:lnTo>
                  <a:pt x="150" y="345"/>
                </a:lnTo>
                <a:lnTo>
                  <a:pt x="150" y="344"/>
                </a:lnTo>
                <a:lnTo>
                  <a:pt x="149" y="343"/>
                </a:lnTo>
                <a:lnTo>
                  <a:pt x="149" y="342"/>
                </a:lnTo>
                <a:lnTo>
                  <a:pt x="149" y="340"/>
                </a:lnTo>
                <a:lnTo>
                  <a:pt x="148" y="338"/>
                </a:lnTo>
                <a:lnTo>
                  <a:pt x="148" y="337"/>
                </a:lnTo>
                <a:lnTo>
                  <a:pt x="148" y="336"/>
                </a:lnTo>
                <a:lnTo>
                  <a:pt x="148" y="335"/>
                </a:lnTo>
                <a:lnTo>
                  <a:pt x="147" y="334"/>
                </a:lnTo>
                <a:lnTo>
                  <a:pt x="146" y="333"/>
                </a:lnTo>
                <a:lnTo>
                  <a:pt x="146" y="332"/>
                </a:lnTo>
                <a:lnTo>
                  <a:pt x="144" y="328"/>
                </a:lnTo>
                <a:lnTo>
                  <a:pt x="143" y="327"/>
                </a:lnTo>
                <a:lnTo>
                  <a:pt x="142" y="324"/>
                </a:lnTo>
                <a:lnTo>
                  <a:pt x="142" y="323"/>
                </a:lnTo>
                <a:lnTo>
                  <a:pt x="141" y="321"/>
                </a:lnTo>
                <a:lnTo>
                  <a:pt x="141" y="320"/>
                </a:lnTo>
                <a:lnTo>
                  <a:pt x="141" y="317"/>
                </a:lnTo>
                <a:lnTo>
                  <a:pt x="141" y="315"/>
                </a:lnTo>
                <a:lnTo>
                  <a:pt x="141" y="313"/>
                </a:lnTo>
                <a:lnTo>
                  <a:pt x="140" y="311"/>
                </a:lnTo>
                <a:lnTo>
                  <a:pt x="139" y="309"/>
                </a:lnTo>
                <a:lnTo>
                  <a:pt x="137" y="305"/>
                </a:lnTo>
                <a:lnTo>
                  <a:pt x="135" y="302"/>
                </a:lnTo>
                <a:lnTo>
                  <a:pt x="135" y="301"/>
                </a:lnTo>
                <a:lnTo>
                  <a:pt x="134" y="300"/>
                </a:lnTo>
                <a:lnTo>
                  <a:pt x="134" y="300"/>
                </a:lnTo>
                <a:lnTo>
                  <a:pt x="134" y="299"/>
                </a:lnTo>
                <a:lnTo>
                  <a:pt x="133" y="299"/>
                </a:lnTo>
                <a:lnTo>
                  <a:pt x="131" y="299"/>
                </a:lnTo>
                <a:lnTo>
                  <a:pt x="130" y="299"/>
                </a:lnTo>
                <a:lnTo>
                  <a:pt x="129" y="299"/>
                </a:lnTo>
                <a:lnTo>
                  <a:pt x="128" y="299"/>
                </a:lnTo>
                <a:lnTo>
                  <a:pt x="128" y="300"/>
                </a:lnTo>
                <a:lnTo>
                  <a:pt x="127" y="300"/>
                </a:lnTo>
                <a:lnTo>
                  <a:pt x="127" y="301"/>
                </a:lnTo>
                <a:lnTo>
                  <a:pt x="127" y="302"/>
                </a:lnTo>
                <a:lnTo>
                  <a:pt x="127" y="303"/>
                </a:lnTo>
                <a:lnTo>
                  <a:pt x="127" y="305"/>
                </a:lnTo>
                <a:lnTo>
                  <a:pt x="129" y="315"/>
                </a:lnTo>
                <a:lnTo>
                  <a:pt x="130" y="316"/>
                </a:lnTo>
                <a:lnTo>
                  <a:pt x="130" y="317"/>
                </a:lnTo>
                <a:lnTo>
                  <a:pt x="130" y="319"/>
                </a:lnTo>
                <a:lnTo>
                  <a:pt x="130" y="320"/>
                </a:lnTo>
                <a:lnTo>
                  <a:pt x="129" y="321"/>
                </a:lnTo>
                <a:lnTo>
                  <a:pt x="129" y="321"/>
                </a:lnTo>
                <a:lnTo>
                  <a:pt x="129" y="322"/>
                </a:lnTo>
                <a:lnTo>
                  <a:pt x="128" y="323"/>
                </a:lnTo>
                <a:lnTo>
                  <a:pt x="126" y="324"/>
                </a:lnTo>
                <a:lnTo>
                  <a:pt x="126" y="325"/>
                </a:lnTo>
                <a:lnTo>
                  <a:pt x="125" y="326"/>
                </a:lnTo>
                <a:lnTo>
                  <a:pt x="124" y="326"/>
                </a:lnTo>
                <a:lnTo>
                  <a:pt x="123" y="326"/>
                </a:lnTo>
                <a:lnTo>
                  <a:pt x="123" y="326"/>
                </a:lnTo>
                <a:lnTo>
                  <a:pt x="122" y="326"/>
                </a:lnTo>
                <a:lnTo>
                  <a:pt x="121" y="326"/>
                </a:lnTo>
                <a:lnTo>
                  <a:pt x="120" y="325"/>
                </a:lnTo>
                <a:lnTo>
                  <a:pt x="120" y="325"/>
                </a:lnTo>
                <a:lnTo>
                  <a:pt x="119" y="325"/>
                </a:lnTo>
                <a:lnTo>
                  <a:pt x="119" y="326"/>
                </a:lnTo>
                <a:lnTo>
                  <a:pt x="118" y="326"/>
                </a:lnTo>
                <a:lnTo>
                  <a:pt x="117" y="327"/>
                </a:lnTo>
                <a:lnTo>
                  <a:pt x="116" y="327"/>
                </a:lnTo>
                <a:lnTo>
                  <a:pt x="114" y="329"/>
                </a:lnTo>
                <a:lnTo>
                  <a:pt x="113" y="329"/>
                </a:lnTo>
                <a:lnTo>
                  <a:pt x="112" y="330"/>
                </a:lnTo>
                <a:lnTo>
                  <a:pt x="112" y="330"/>
                </a:lnTo>
                <a:lnTo>
                  <a:pt x="111" y="331"/>
                </a:lnTo>
                <a:lnTo>
                  <a:pt x="111" y="332"/>
                </a:lnTo>
                <a:lnTo>
                  <a:pt x="110" y="334"/>
                </a:lnTo>
                <a:lnTo>
                  <a:pt x="109" y="335"/>
                </a:lnTo>
                <a:lnTo>
                  <a:pt x="109" y="336"/>
                </a:lnTo>
                <a:lnTo>
                  <a:pt x="108" y="336"/>
                </a:lnTo>
                <a:lnTo>
                  <a:pt x="105" y="340"/>
                </a:lnTo>
                <a:lnTo>
                  <a:pt x="104" y="340"/>
                </a:lnTo>
                <a:lnTo>
                  <a:pt x="103" y="341"/>
                </a:lnTo>
                <a:lnTo>
                  <a:pt x="102" y="344"/>
                </a:lnTo>
                <a:lnTo>
                  <a:pt x="101" y="346"/>
                </a:lnTo>
                <a:lnTo>
                  <a:pt x="100" y="346"/>
                </a:lnTo>
                <a:lnTo>
                  <a:pt x="100" y="346"/>
                </a:lnTo>
                <a:lnTo>
                  <a:pt x="99" y="346"/>
                </a:lnTo>
                <a:lnTo>
                  <a:pt x="99" y="347"/>
                </a:lnTo>
                <a:lnTo>
                  <a:pt x="98" y="347"/>
                </a:lnTo>
                <a:lnTo>
                  <a:pt x="98" y="346"/>
                </a:lnTo>
                <a:lnTo>
                  <a:pt x="97" y="346"/>
                </a:lnTo>
                <a:lnTo>
                  <a:pt x="96" y="345"/>
                </a:lnTo>
                <a:lnTo>
                  <a:pt x="95" y="344"/>
                </a:lnTo>
                <a:lnTo>
                  <a:pt x="94" y="343"/>
                </a:lnTo>
                <a:lnTo>
                  <a:pt x="93" y="341"/>
                </a:lnTo>
                <a:lnTo>
                  <a:pt x="92" y="339"/>
                </a:lnTo>
                <a:lnTo>
                  <a:pt x="91" y="338"/>
                </a:lnTo>
                <a:lnTo>
                  <a:pt x="91" y="336"/>
                </a:lnTo>
                <a:lnTo>
                  <a:pt x="91" y="335"/>
                </a:lnTo>
                <a:lnTo>
                  <a:pt x="91" y="334"/>
                </a:lnTo>
                <a:lnTo>
                  <a:pt x="91" y="332"/>
                </a:lnTo>
                <a:lnTo>
                  <a:pt x="91" y="329"/>
                </a:lnTo>
                <a:lnTo>
                  <a:pt x="92" y="323"/>
                </a:lnTo>
                <a:lnTo>
                  <a:pt x="93" y="320"/>
                </a:lnTo>
                <a:lnTo>
                  <a:pt x="93" y="317"/>
                </a:lnTo>
                <a:lnTo>
                  <a:pt x="93" y="316"/>
                </a:lnTo>
                <a:lnTo>
                  <a:pt x="93" y="316"/>
                </a:lnTo>
                <a:lnTo>
                  <a:pt x="93" y="315"/>
                </a:lnTo>
                <a:lnTo>
                  <a:pt x="93" y="313"/>
                </a:lnTo>
                <a:lnTo>
                  <a:pt x="92" y="312"/>
                </a:lnTo>
                <a:lnTo>
                  <a:pt x="92" y="311"/>
                </a:lnTo>
                <a:lnTo>
                  <a:pt x="91" y="310"/>
                </a:lnTo>
                <a:lnTo>
                  <a:pt x="90" y="310"/>
                </a:lnTo>
                <a:lnTo>
                  <a:pt x="89" y="309"/>
                </a:lnTo>
                <a:lnTo>
                  <a:pt x="88" y="308"/>
                </a:lnTo>
                <a:lnTo>
                  <a:pt x="87" y="308"/>
                </a:lnTo>
                <a:lnTo>
                  <a:pt x="86" y="308"/>
                </a:lnTo>
                <a:lnTo>
                  <a:pt x="85" y="307"/>
                </a:lnTo>
                <a:lnTo>
                  <a:pt x="84" y="307"/>
                </a:lnTo>
                <a:lnTo>
                  <a:pt x="82" y="308"/>
                </a:lnTo>
                <a:lnTo>
                  <a:pt x="79" y="308"/>
                </a:lnTo>
                <a:lnTo>
                  <a:pt x="77" y="308"/>
                </a:lnTo>
                <a:lnTo>
                  <a:pt x="76" y="309"/>
                </a:lnTo>
                <a:lnTo>
                  <a:pt x="75" y="309"/>
                </a:lnTo>
                <a:lnTo>
                  <a:pt x="73" y="310"/>
                </a:lnTo>
                <a:lnTo>
                  <a:pt x="70" y="311"/>
                </a:lnTo>
                <a:lnTo>
                  <a:pt x="69" y="312"/>
                </a:lnTo>
                <a:lnTo>
                  <a:pt x="68" y="312"/>
                </a:lnTo>
                <a:lnTo>
                  <a:pt x="67" y="313"/>
                </a:lnTo>
                <a:lnTo>
                  <a:pt x="64" y="315"/>
                </a:lnTo>
                <a:lnTo>
                  <a:pt x="62" y="317"/>
                </a:lnTo>
                <a:lnTo>
                  <a:pt x="58" y="320"/>
                </a:lnTo>
                <a:lnTo>
                  <a:pt x="53" y="323"/>
                </a:lnTo>
                <a:lnTo>
                  <a:pt x="52" y="325"/>
                </a:lnTo>
                <a:lnTo>
                  <a:pt x="51" y="326"/>
                </a:lnTo>
                <a:lnTo>
                  <a:pt x="50" y="327"/>
                </a:lnTo>
                <a:lnTo>
                  <a:pt x="49" y="328"/>
                </a:lnTo>
                <a:lnTo>
                  <a:pt x="47" y="330"/>
                </a:lnTo>
                <a:lnTo>
                  <a:pt x="47" y="331"/>
                </a:lnTo>
                <a:lnTo>
                  <a:pt x="46" y="332"/>
                </a:lnTo>
                <a:lnTo>
                  <a:pt x="45" y="332"/>
                </a:lnTo>
                <a:lnTo>
                  <a:pt x="44" y="332"/>
                </a:lnTo>
                <a:lnTo>
                  <a:pt x="43" y="332"/>
                </a:lnTo>
                <a:lnTo>
                  <a:pt x="38" y="332"/>
                </a:lnTo>
                <a:lnTo>
                  <a:pt x="33" y="333"/>
                </a:lnTo>
                <a:lnTo>
                  <a:pt x="32" y="333"/>
                </a:lnTo>
                <a:lnTo>
                  <a:pt x="31" y="332"/>
                </a:lnTo>
                <a:lnTo>
                  <a:pt x="30" y="332"/>
                </a:lnTo>
                <a:lnTo>
                  <a:pt x="30" y="332"/>
                </a:lnTo>
                <a:lnTo>
                  <a:pt x="29" y="332"/>
                </a:lnTo>
                <a:lnTo>
                  <a:pt x="29" y="331"/>
                </a:lnTo>
                <a:lnTo>
                  <a:pt x="28" y="330"/>
                </a:lnTo>
                <a:lnTo>
                  <a:pt x="28" y="329"/>
                </a:lnTo>
                <a:lnTo>
                  <a:pt x="28" y="329"/>
                </a:lnTo>
                <a:lnTo>
                  <a:pt x="27" y="327"/>
                </a:lnTo>
                <a:lnTo>
                  <a:pt x="28" y="326"/>
                </a:lnTo>
                <a:lnTo>
                  <a:pt x="28" y="324"/>
                </a:lnTo>
                <a:lnTo>
                  <a:pt x="28" y="320"/>
                </a:lnTo>
                <a:lnTo>
                  <a:pt x="29" y="317"/>
                </a:lnTo>
                <a:lnTo>
                  <a:pt x="29" y="316"/>
                </a:lnTo>
                <a:lnTo>
                  <a:pt x="28" y="315"/>
                </a:lnTo>
                <a:lnTo>
                  <a:pt x="28" y="314"/>
                </a:lnTo>
                <a:lnTo>
                  <a:pt x="28" y="314"/>
                </a:lnTo>
                <a:lnTo>
                  <a:pt x="28" y="313"/>
                </a:lnTo>
                <a:lnTo>
                  <a:pt x="27" y="313"/>
                </a:lnTo>
                <a:lnTo>
                  <a:pt x="27" y="313"/>
                </a:lnTo>
                <a:lnTo>
                  <a:pt x="26" y="313"/>
                </a:lnTo>
                <a:lnTo>
                  <a:pt x="25" y="314"/>
                </a:lnTo>
                <a:lnTo>
                  <a:pt x="23" y="314"/>
                </a:lnTo>
                <a:lnTo>
                  <a:pt x="22" y="315"/>
                </a:lnTo>
                <a:lnTo>
                  <a:pt x="18" y="315"/>
                </a:lnTo>
                <a:lnTo>
                  <a:pt x="17" y="315"/>
                </a:lnTo>
                <a:lnTo>
                  <a:pt x="16" y="315"/>
                </a:lnTo>
                <a:lnTo>
                  <a:pt x="15" y="315"/>
                </a:lnTo>
                <a:lnTo>
                  <a:pt x="14" y="315"/>
                </a:lnTo>
                <a:lnTo>
                  <a:pt x="13" y="315"/>
                </a:lnTo>
                <a:lnTo>
                  <a:pt x="12" y="314"/>
                </a:lnTo>
                <a:lnTo>
                  <a:pt x="12" y="314"/>
                </a:lnTo>
                <a:lnTo>
                  <a:pt x="10" y="312"/>
                </a:lnTo>
                <a:lnTo>
                  <a:pt x="9" y="311"/>
                </a:lnTo>
                <a:lnTo>
                  <a:pt x="7" y="308"/>
                </a:lnTo>
                <a:lnTo>
                  <a:pt x="4" y="305"/>
                </a:lnTo>
                <a:lnTo>
                  <a:pt x="4" y="304"/>
                </a:lnTo>
                <a:lnTo>
                  <a:pt x="3" y="303"/>
                </a:lnTo>
                <a:lnTo>
                  <a:pt x="2" y="301"/>
                </a:lnTo>
                <a:lnTo>
                  <a:pt x="1" y="299"/>
                </a:lnTo>
                <a:lnTo>
                  <a:pt x="0" y="298"/>
                </a:lnTo>
                <a:lnTo>
                  <a:pt x="0" y="297"/>
                </a:lnTo>
                <a:lnTo>
                  <a:pt x="0" y="296"/>
                </a:lnTo>
                <a:lnTo>
                  <a:pt x="0" y="295"/>
                </a:lnTo>
                <a:lnTo>
                  <a:pt x="0" y="295"/>
                </a:lnTo>
                <a:lnTo>
                  <a:pt x="0" y="293"/>
                </a:lnTo>
                <a:lnTo>
                  <a:pt x="0" y="292"/>
                </a:lnTo>
                <a:lnTo>
                  <a:pt x="0" y="291"/>
                </a:lnTo>
                <a:lnTo>
                  <a:pt x="1" y="289"/>
                </a:lnTo>
                <a:lnTo>
                  <a:pt x="3" y="284"/>
                </a:lnTo>
                <a:lnTo>
                  <a:pt x="4" y="282"/>
                </a:lnTo>
                <a:lnTo>
                  <a:pt x="5" y="280"/>
                </a:lnTo>
                <a:lnTo>
                  <a:pt x="5" y="279"/>
                </a:lnTo>
                <a:lnTo>
                  <a:pt x="5" y="277"/>
                </a:lnTo>
                <a:lnTo>
                  <a:pt x="5" y="276"/>
                </a:lnTo>
                <a:lnTo>
                  <a:pt x="5" y="274"/>
                </a:lnTo>
                <a:lnTo>
                  <a:pt x="5" y="273"/>
                </a:lnTo>
                <a:lnTo>
                  <a:pt x="5" y="271"/>
                </a:lnTo>
                <a:lnTo>
                  <a:pt x="6" y="270"/>
                </a:lnTo>
                <a:lnTo>
                  <a:pt x="6" y="269"/>
                </a:lnTo>
                <a:lnTo>
                  <a:pt x="6" y="268"/>
                </a:lnTo>
                <a:lnTo>
                  <a:pt x="8" y="266"/>
                </a:lnTo>
                <a:lnTo>
                  <a:pt x="10" y="264"/>
                </a:lnTo>
                <a:lnTo>
                  <a:pt x="13" y="260"/>
                </a:lnTo>
                <a:lnTo>
                  <a:pt x="14" y="259"/>
                </a:lnTo>
                <a:lnTo>
                  <a:pt x="15" y="257"/>
                </a:lnTo>
                <a:lnTo>
                  <a:pt x="16" y="255"/>
                </a:lnTo>
                <a:lnTo>
                  <a:pt x="16" y="254"/>
                </a:lnTo>
                <a:lnTo>
                  <a:pt x="17" y="252"/>
                </a:lnTo>
                <a:lnTo>
                  <a:pt x="17" y="251"/>
                </a:lnTo>
                <a:lnTo>
                  <a:pt x="17" y="250"/>
                </a:lnTo>
                <a:lnTo>
                  <a:pt x="17" y="249"/>
                </a:lnTo>
                <a:lnTo>
                  <a:pt x="17" y="248"/>
                </a:lnTo>
                <a:lnTo>
                  <a:pt x="16" y="247"/>
                </a:lnTo>
                <a:lnTo>
                  <a:pt x="16" y="246"/>
                </a:lnTo>
                <a:lnTo>
                  <a:pt x="16" y="245"/>
                </a:lnTo>
                <a:lnTo>
                  <a:pt x="15" y="244"/>
                </a:lnTo>
                <a:lnTo>
                  <a:pt x="15" y="244"/>
                </a:lnTo>
                <a:lnTo>
                  <a:pt x="14" y="242"/>
                </a:lnTo>
                <a:lnTo>
                  <a:pt x="13" y="241"/>
                </a:lnTo>
                <a:lnTo>
                  <a:pt x="7" y="235"/>
                </a:lnTo>
                <a:lnTo>
                  <a:pt x="6" y="233"/>
                </a:lnTo>
                <a:lnTo>
                  <a:pt x="5" y="232"/>
                </a:lnTo>
                <a:lnTo>
                  <a:pt x="4" y="231"/>
                </a:lnTo>
                <a:lnTo>
                  <a:pt x="4" y="230"/>
                </a:lnTo>
                <a:lnTo>
                  <a:pt x="4" y="230"/>
                </a:lnTo>
                <a:lnTo>
                  <a:pt x="4" y="229"/>
                </a:lnTo>
                <a:lnTo>
                  <a:pt x="3" y="228"/>
                </a:lnTo>
                <a:lnTo>
                  <a:pt x="3" y="227"/>
                </a:lnTo>
                <a:lnTo>
                  <a:pt x="3" y="226"/>
                </a:lnTo>
                <a:lnTo>
                  <a:pt x="4" y="221"/>
                </a:lnTo>
                <a:lnTo>
                  <a:pt x="5" y="216"/>
                </a:lnTo>
                <a:lnTo>
                  <a:pt x="5" y="214"/>
                </a:lnTo>
                <a:lnTo>
                  <a:pt x="5" y="213"/>
                </a:lnTo>
                <a:lnTo>
                  <a:pt x="6" y="211"/>
                </a:lnTo>
                <a:lnTo>
                  <a:pt x="6" y="210"/>
                </a:lnTo>
                <a:lnTo>
                  <a:pt x="7" y="209"/>
                </a:lnTo>
                <a:lnTo>
                  <a:pt x="8" y="205"/>
                </a:lnTo>
                <a:lnTo>
                  <a:pt x="9" y="203"/>
                </a:lnTo>
                <a:lnTo>
                  <a:pt x="11" y="201"/>
                </a:lnTo>
                <a:lnTo>
                  <a:pt x="12" y="199"/>
                </a:lnTo>
                <a:lnTo>
                  <a:pt x="14" y="196"/>
                </a:lnTo>
                <a:lnTo>
                  <a:pt x="22" y="187"/>
                </a:lnTo>
                <a:lnTo>
                  <a:pt x="23" y="186"/>
                </a:lnTo>
                <a:lnTo>
                  <a:pt x="24" y="185"/>
                </a:lnTo>
                <a:lnTo>
                  <a:pt x="25" y="183"/>
                </a:lnTo>
                <a:lnTo>
                  <a:pt x="26" y="181"/>
                </a:lnTo>
                <a:lnTo>
                  <a:pt x="26" y="180"/>
                </a:lnTo>
                <a:lnTo>
                  <a:pt x="27" y="178"/>
                </a:lnTo>
                <a:lnTo>
                  <a:pt x="28" y="176"/>
                </a:lnTo>
                <a:lnTo>
                  <a:pt x="28" y="175"/>
                </a:lnTo>
                <a:lnTo>
                  <a:pt x="28" y="173"/>
                </a:lnTo>
                <a:lnTo>
                  <a:pt x="28" y="171"/>
                </a:lnTo>
                <a:lnTo>
                  <a:pt x="28" y="168"/>
                </a:lnTo>
                <a:lnTo>
                  <a:pt x="28" y="162"/>
                </a:lnTo>
                <a:lnTo>
                  <a:pt x="28" y="155"/>
                </a:lnTo>
                <a:lnTo>
                  <a:pt x="28" y="153"/>
                </a:lnTo>
                <a:lnTo>
                  <a:pt x="28" y="151"/>
                </a:lnTo>
                <a:lnTo>
                  <a:pt x="28" y="149"/>
                </a:lnTo>
                <a:lnTo>
                  <a:pt x="29" y="148"/>
                </a:lnTo>
                <a:lnTo>
                  <a:pt x="29" y="146"/>
                </a:lnTo>
                <a:lnTo>
                  <a:pt x="31" y="141"/>
                </a:lnTo>
                <a:lnTo>
                  <a:pt x="32" y="139"/>
                </a:lnTo>
                <a:lnTo>
                  <a:pt x="32" y="138"/>
                </a:lnTo>
                <a:lnTo>
                  <a:pt x="33" y="137"/>
                </a:lnTo>
                <a:lnTo>
                  <a:pt x="33" y="135"/>
                </a:lnTo>
                <a:lnTo>
                  <a:pt x="33" y="131"/>
                </a:lnTo>
                <a:lnTo>
                  <a:pt x="34" y="128"/>
                </a:lnTo>
                <a:lnTo>
                  <a:pt x="34" y="126"/>
                </a:lnTo>
                <a:lnTo>
                  <a:pt x="35" y="125"/>
                </a:lnTo>
                <a:lnTo>
                  <a:pt x="35" y="124"/>
                </a:lnTo>
                <a:lnTo>
                  <a:pt x="36" y="122"/>
                </a:lnTo>
                <a:lnTo>
                  <a:pt x="38" y="119"/>
                </a:lnTo>
                <a:lnTo>
                  <a:pt x="45" y="111"/>
                </a:lnTo>
                <a:lnTo>
                  <a:pt x="48" y="107"/>
                </a:lnTo>
                <a:lnTo>
                  <a:pt x="50" y="105"/>
                </a:lnTo>
                <a:lnTo>
                  <a:pt x="51" y="104"/>
                </a:lnTo>
                <a:lnTo>
                  <a:pt x="54" y="102"/>
                </a:lnTo>
                <a:lnTo>
                  <a:pt x="55" y="101"/>
                </a:lnTo>
                <a:lnTo>
                  <a:pt x="56" y="100"/>
                </a:lnTo>
                <a:lnTo>
                  <a:pt x="60" y="97"/>
                </a:lnTo>
                <a:lnTo>
                  <a:pt x="61" y="96"/>
                </a:lnTo>
                <a:lnTo>
                  <a:pt x="62" y="95"/>
                </a:lnTo>
                <a:lnTo>
                  <a:pt x="63" y="94"/>
                </a:lnTo>
                <a:lnTo>
                  <a:pt x="65" y="93"/>
                </a:lnTo>
                <a:lnTo>
                  <a:pt x="66" y="92"/>
                </a:lnTo>
                <a:lnTo>
                  <a:pt x="69" y="91"/>
                </a:lnTo>
                <a:lnTo>
                  <a:pt x="71" y="91"/>
                </a:lnTo>
                <a:lnTo>
                  <a:pt x="72" y="90"/>
                </a:lnTo>
                <a:lnTo>
                  <a:pt x="74" y="88"/>
                </a:lnTo>
                <a:lnTo>
                  <a:pt x="75" y="87"/>
                </a:lnTo>
                <a:lnTo>
                  <a:pt x="77" y="86"/>
                </a:lnTo>
                <a:lnTo>
                  <a:pt x="81" y="81"/>
                </a:lnTo>
                <a:lnTo>
                  <a:pt x="84" y="78"/>
                </a:lnTo>
                <a:lnTo>
                  <a:pt x="86" y="76"/>
                </a:lnTo>
                <a:lnTo>
                  <a:pt x="87" y="75"/>
                </a:lnTo>
                <a:lnTo>
                  <a:pt x="88" y="75"/>
                </a:lnTo>
                <a:lnTo>
                  <a:pt x="89" y="74"/>
                </a:lnTo>
                <a:lnTo>
                  <a:pt x="90" y="74"/>
                </a:lnTo>
                <a:lnTo>
                  <a:pt x="91" y="74"/>
                </a:lnTo>
                <a:lnTo>
                  <a:pt x="93" y="74"/>
                </a:lnTo>
                <a:lnTo>
                  <a:pt x="95" y="75"/>
                </a:lnTo>
                <a:lnTo>
                  <a:pt x="97" y="75"/>
                </a:lnTo>
                <a:lnTo>
                  <a:pt x="99" y="75"/>
                </a:lnTo>
                <a:lnTo>
                  <a:pt x="100" y="75"/>
                </a:lnTo>
                <a:lnTo>
                  <a:pt x="101" y="75"/>
                </a:lnTo>
                <a:lnTo>
                  <a:pt x="102" y="75"/>
                </a:lnTo>
                <a:lnTo>
                  <a:pt x="103" y="75"/>
                </a:lnTo>
                <a:lnTo>
                  <a:pt x="104" y="74"/>
                </a:lnTo>
                <a:lnTo>
                  <a:pt x="105" y="74"/>
                </a:lnTo>
                <a:lnTo>
                  <a:pt x="105" y="73"/>
                </a:lnTo>
                <a:lnTo>
                  <a:pt x="106" y="73"/>
                </a:lnTo>
                <a:lnTo>
                  <a:pt x="106" y="71"/>
                </a:lnTo>
                <a:lnTo>
                  <a:pt x="107" y="70"/>
                </a:lnTo>
                <a:lnTo>
                  <a:pt x="107" y="69"/>
                </a:lnTo>
                <a:lnTo>
                  <a:pt x="108" y="66"/>
                </a:lnTo>
                <a:lnTo>
                  <a:pt x="108" y="63"/>
                </a:lnTo>
                <a:lnTo>
                  <a:pt x="108" y="60"/>
                </a:lnTo>
                <a:lnTo>
                  <a:pt x="109" y="48"/>
                </a:lnTo>
                <a:lnTo>
                  <a:pt x="109" y="48"/>
                </a:lnTo>
                <a:lnTo>
                  <a:pt x="110" y="48"/>
                </a:lnTo>
                <a:lnTo>
                  <a:pt x="110" y="48"/>
                </a:lnTo>
                <a:lnTo>
                  <a:pt x="111" y="47"/>
                </a:lnTo>
                <a:lnTo>
                  <a:pt x="112" y="47"/>
                </a:lnTo>
                <a:lnTo>
                  <a:pt x="114" y="46"/>
                </a:lnTo>
                <a:lnTo>
                  <a:pt x="115" y="45"/>
                </a:lnTo>
                <a:lnTo>
                  <a:pt x="118" y="42"/>
                </a:lnTo>
                <a:lnTo>
                  <a:pt x="120" y="40"/>
                </a:lnTo>
                <a:lnTo>
                  <a:pt x="122" y="39"/>
                </a:lnTo>
                <a:lnTo>
                  <a:pt x="124" y="38"/>
                </a:lnTo>
                <a:lnTo>
                  <a:pt x="127" y="37"/>
                </a:lnTo>
                <a:lnTo>
                  <a:pt x="130" y="36"/>
                </a:lnTo>
                <a:lnTo>
                  <a:pt x="133" y="35"/>
                </a:lnTo>
                <a:lnTo>
                  <a:pt x="135" y="34"/>
                </a:lnTo>
                <a:lnTo>
                  <a:pt x="137" y="34"/>
                </a:lnTo>
                <a:lnTo>
                  <a:pt x="139" y="34"/>
                </a:lnTo>
                <a:lnTo>
                  <a:pt x="142" y="34"/>
                </a:lnTo>
                <a:lnTo>
                  <a:pt x="144" y="34"/>
                </a:lnTo>
                <a:lnTo>
                  <a:pt x="148" y="34"/>
                </a:lnTo>
                <a:lnTo>
                  <a:pt x="156" y="34"/>
                </a:lnTo>
                <a:lnTo>
                  <a:pt x="158" y="34"/>
                </a:lnTo>
                <a:lnTo>
                  <a:pt x="160" y="34"/>
                </a:lnTo>
                <a:lnTo>
                  <a:pt x="162" y="34"/>
                </a:lnTo>
                <a:lnTo>
                  <a:pt x="164" y="33"/>
                </a:lnTo>
                <a:lnTo>
                  <a:pt x="166" y="33"/>
                </a:lnTo>
                <a:lnTo>
                  <a:pt x="170" y="32"/>
                </a:lnTo>
                <a:lnTo>
                  <a:pt x="172" y="32"/>
                </a:lnTo>
                <a:lnTo>
                  <a:pt x="173" y="31"/>
                </a:lnTo>
                <a:lnTo>
                  <a:pt x="175" y="32"/>
                </a:lnTo>
                <a:lnTo>
                  <a:pt x="176" y="32"/>
                </a:lnTo>
                <a:lnTo>
                  <a:pt x="178" y="32"/>
                </a:lnTo>
                <a:lnTo>
                  <a:pt x="181" y="33"/>
                </a:lnTo>
                <a:lnTo>
                  <a:pt x="182" y="34"/>
                </a:lnTo>
                <a:lnTo>
                  <a:pt x="183" y="34"/>
                </a:lnTo>
                <a:lnTo>
                  <a:pt x="185" y="34"/>
                </a:lnTo>
                <a:lnTo>
                  <a:pt x="186" y="34"/>
                </a:lnTo>
                <a:lnTo>
                  <a:pt x="188" y="34"/>
                </a:lnTo>
                <a:lnTo>
                  <a:pt x="190" y="34"/>
                </a:lnTo>
                <a:lnTo>
                  <a:pt x="192" y="33"/>
                </a:lnTo>
                <a:lnTo>
                  <a:pt x="195" y="32"/>
                </a:lnTo>
                <a:lnTo>
                  <a:pt x="197" y="30"/>
                </a:lnTo>
                <a:lnTo>
                  <a:pt x="199" y="29"/>
                </a:lnTo>
                <a:lnTo>
                  <a:pt x="201" y="28"/>
                </a:lnTo>
                <a:lnTo>
                  <a:pt x="203" y="26"/>
                </a:lnTo>
                <a:lnTo>
                  <a:pt x="206" y="23"/>
                </a:lnTo>
                <a:lnTo>
                  <a:pt x="208" y="21"/>
                </a:lnTo>
                <a:lnTo>
                  <a:pt x="210" y="19"/>
                </a:lnTo>
                <a:lnTo>
                  <a:pt x="212" y="17"/>
                </a:lnTo>
                <a:lnTo>
                  <a:pt x="213" y="15"/>
                </a:lnTo>
                <a:lnTo>
                  <a:pt x="214" y="14"/>
                </a:lnTo>
                <a:lnTo>
                  <a:pt x="214" y="12"/>
                </a:lnTo>
                <a:lnTo>
                  <a:pt x="215" y="11"/>
                </a:lnTo>
                <a:lnTo>
                  <a:pt x="215" y="10"/>
                </a:lnTo>
                <a:lnTo>
                  <a:pt x="217" y="3"/>
                </a:lnTo>
                <a:lnTo>
                  <a:pt x="218" y="2"/>
                </a:lnTo>
                <a:lnTo>
                  <a:pt x="218" y="1"/>
                </a:lnTo>
                <a:lnTo>
                  <a:pt x="219" y="1"/>
                </a:lnTo>
                <a:lnTo>
                  <a:pt x="219" y="0"/>
                </a:lnTo>
                <a:lnTo>
                  <a:pt x="220" y="0"/>
                </a:lnTo>
                <a:lnTo>
                  <a:pt x="221" y="0"/>
                </a:lnTo>
                <a:lnTo>
                  <a:pt x="222" y="0"/>
                </a:lnTo>
                <a:close/>
              </a:path>
            </a:pathLst>
          </a:custGeom>
          <a:solidFill>
            <a:srgbClr val="A2A2A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451" name="Freeform 292">
            <a:extLst>
              <a:ext uri="{FF2B5EF4-FFF2-40B4-BE49-F238E27FC236}">
                <a16:creationId xmlns:a16="http://schemas.microsoft.com/office/drawing/2014/main" id="{87F5896C-E8B1-4513-B31A-C525514D194A}"/>
              </a:ext>
            </a:extLst>
          </p:cNvPr>
          <p:cNvSpPr>
            <a:spLocks/>
          </p:cNvSpPr>
          <p:nvPr/>
        </p:nvSpPr>
        <p:spPr bwMode="auto">
          <a:xfrm>
            <a:off x="9648004" y="1971342"/>
            <a:ext cx="647094" cy="604294"/>
          </a:xfrm>
          <a:custGeom>
            <a:avLst/>
            <a:gdLst>
              <a:gd name="T0" fmla="*/ 139 w 635"/>
              <a:gd name="T1" fmla="*/ 11 h 593"/>
              <a:gd name="T2" fmla="*/ 139 w 635"/>
              <a:gd name="T3" fmla="*/ 33 h 593"/>
              <a:gd name="T4" fmla="*/ 152 w 635"/>
              <a:gd name="T5" fmla="*/ 62 h 593"/>
              <a:gd name="T6" fmla="*/ 136 w 635"/>
              <a:gd name="T7" fmla="*/ 79 h 593"/>
              <a:gd name="T8" fmla="*/ 93 w 635"/>
              <a:gd name="T9" fmla="*/ 100 h 593"/>
              <a:gd name="T10" fmla="*/ 91 w 635"/>
              <a:gd name="T11" fmla="*/ 117 h 593"/>
              <a:gd name="T12" fmla="*/ 121 w 635"/>
              <a:gd name="T13" fmla="*/ 138 h 593"/>
              <a:gd name="T14" fmla="*/ 144 w 635"/>
              <a:gd name="T15" fmla="*/ 151 h 593"/>
              <a:gd name="T16" fmla="*/ 168 w 635"/>
              <a:gd name="T17" fmla="*/ 194 h 593"/>
              <a:gd name="T18" fmla="*/ 194 w 635"/>
              <a:gd name="T19" fmla="*/ 217 h 593"/>
              <a:gd name="T20" fmla="*/ 227 w 635"/>
              <a:gd name="T21" fmla="*/ 217 h 593"/>
              <a:gd name="T22" fmla="*/ 268 w 635"/>
              <a:gd name="T23" fmla="*/ 197 h 593"/>
              <a:gd name="T24" fmla="*/ 276 w 635"/>
              <a:gd name="T25" fmla="*/ 185 h 593"/>
              <a:gd name="T26" fmla="*/ 263 w 635"/>
              <a:gd name="T27" fmla="*/ 174 h 593"/>
              <a:gd name="T28" fmla="*/ 279 w 635"/>
              <a:gd name="T29" fmla="*/ 166 h 593"/>
              <a:gd name="T30" fmla="*/ 304 w 635"/>
              <a:gd name="T31" fmla="*/ 200 h 593"/>
              <a:gd name="T32" fmla="*/ 330 w 635"/>
              <a:gd name="T33" fmla="*/ 208 h 593"/>
              <a:gd name="T34" fmla="*/ 348 w 635"/>
              <a:gd name="T35" fmla="*/ 209 h 593"/>
              <a:gd name="T36" fmla="*/ 375 w 635"/>
              <a:gd name="T37" fmla="*/ 227 h 593"/>
              <a:gd name="T38" fmla="*/ 393 w 635"/>
              <a:gd name="T39" fmla="*/ 251 h 593"/>
              <a:gd name="T40" fmla="*/ 405 w 635"/>
              <a:gd name="T41" fmla="*/ 238 h 593"/>
              <a:gd name="T42" fmla="*/ 440 w 635"/>
              <a:gd name="T43" fmla="*/ 241 h 593"/>
              <a:gd name="T44" fmla="*/ 482 w 635"/>
              <a:gd name="T45" fmla="*/ 260 h 593"/>
              <a:gd name="T46" fmla="*/ 493 w 635"/>
              <a:gd name="T47" fmla="*/ 247 h 593"/>
              <a:gd name="T48" fmla="*/ 505 w 635"/>
              <a:gd name="T49" fmla="*/ 258 h 593"/>
              <a:gd name="T50" fmla="*/ 513 w 635"/>
              <a:gd name="T51" fmla="*/ 283 h 593"/>
              <a:gd name="T52" fmla="*/ 509 w 635"/>
              <a:gd name="T53" fmla="*/ 310 h 593"/>
              <a:gd name="T54" fmla="*/ 534 w 635"/>
              <a:gd name="T55" fmla="*/ 373 h 593"/>
              <a:gd name="T56" fmla="*/ 562 w 635"/>
              <a:gd name="T57" fmla="*/ 386 h 593"/>
              <a:gd name="T58" fmla="*/ 588 w 635"/>
              <a:gd name="T59" fmla="*/ 400 h 593"/>
              <a:gd name="T60" fmla="*/ 611 w 635"/>
              <a:gd name="T61" fmla="*/ 410 h 593"/>
              <a:gd name="T62" fmla="*/ 630 w 635"/>
              <a:gd name="T63" fmla="*/ 475 h 593"/>
              <a:gd name="T64" fmla="*/ 629 w 635"/>
              <a:gd name="T65" fmla="*/ 505 h 593"/>
              <a:gd name="T66" fmla="*/ 589 w 635"/>
              <a:gd name="T67" fmla="*/ 523 h 593"/>
              <a:gd name="T68" fmla="*/ 537 w 635"/>
              <a:gd name="T69" fmla="*/ 522 h 593"/>
              <a:gd name="T70" fmla="*/ 513 w 635"/>
              <a:gd name="T71" fmla="*/ 520 h 593"/>
              <a:gd name="T72" fmla="*/ 503 w 635"/>
              <a:gd name="T73" fmla="*/ 542 h 593"/>
              <a:gd name="T74" fmla="*/ 473 w 635"/>
              <a:gd name="T75" fmla="*/ 587 h 593"/>
              <a:gd name="T76" fmla="*/ 447 w 635"/>
              <a:gd name="T77" fmla="*/ 593 h 593"/>
              <a:gd name="T78" fmla="*/ 429 w 635"/>
              <a:gd name="T79" fmla="*/ 571 h 593"/>
              <a:gd name="T80" fmla="*/ 400 w 635"/>
              <a:gd name="T81" fmla="*/ 538 h 593"/>
              <a:gd name="T82" fmla="*/ 370 w 635"/>
              <a:gd name="T83" fmla="*/ 536 h 593"/>
              <a:gd name="T84" fmla="*/ 330 w 635"/>
              <a:gd name="T85" fmla="*/ 521 h 593"/>
              <a:gd name="T86" fmla="*/ 273 w 635"/>
              <a:gd name="T87" fmla="*/ 527 h 593"/>
              <a:gd name="T88" fmla="*/ 251 w 635"/>
              <a:gd name="T89" fmla="*/ 509 h 593"/>
              <a:gd name="T90" fmla="*/ 230 w 635"/>
              <a:gd name="T91" fmla="*/ 496 h 593"/>
              <a:gd name="T92" fmla="*/ 212 w 635"/>
              <a:gd name="T93" fmla="*/ 501 h 593"/>
              <a:gd name="T94" fmla="*/ 210 w 635"/>
              <a:gd name="T95" fmla="*/ 485 h 593"/>
              <a:gd name="T96" fmla="*/ 173 w 635"/>
              <a:gd name="T97" fmla="*/ 444 h 593"/>
              <a:gd name="T98" fmla="*/ 156 w 635"/>
              <a:gd name="T99" fmla="*/ 425 h 593"/>
              <a:gd name="T100" fmla="*/ 137 w 635"/>
              <a:gd name="T101" fmla="*/ 419 h 593"/>
              <a:gd name="T102" fmla="*/ 137 w 635"/>
              <a:gd name="T103" fmla="*/ 385 h 593"/>
              <a:gd name="T104" fmla="*/ 126 w 635"/>
              <a:gd name="T105" fmla="*/ 367 h 593"/>
              <a:gd name="T106" fmla="*/ 87 w 635"/>
              <a:gd name="T107" fmla="*/ 373 h 593"/>
              <a:gd name="T108" fmla="*/ 60 w 635"/>
              <a:gd name="T109" fmla="*/ 351 h 593"/>
              <a:gd name="T110" fmla="*/ 46 w 635"/>
              <a:gd name="T111" fmla="*/ 324 h 593"/>
              <a:gd name="T112" fmla="*/ 34 w 635"/>
              <a:gd name="T113" fmla="*/ 299 h 593"/>
              <a:gd name="T114" fmla="*/ 32 w 635"/>
              <a:gd name="T115" fmla="*/ 323 h 593"/>
              <a:gd name="T116" fmla="*/ 17 w 635"/>
              <a:gd name="T117" fmla="*/ 329 h 593"/>
              <a:gd name="T118" fmla="*/ 3 w 635"/>
              <a:gd name="T119" fmla="*/ 34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635" h="593">
                <a:moveTo>
                  <a:pt x="126" y="0"/>
                </a:moveTo>
                <a:lnTo>
                  <a:pt x="126" y="0"/>
                </a:lnTo>
                <a:lnTo>
                  <a:pt x="127" y="0"/>
                </a:lnTo>
                <a:lnTo>
                  <a:pt x="128" y="1"/>
                </a:lnTo>
                <a:lnTo>
                  <a:pt x="129" y="1"/>
                </a:lnTo>
                <a:lnTo>
                  <a:pt x="130" y="2"/>
                </a:lnTo>
                <a:lnTo>
                  <a:pt x="132" y="3"/>
                </a:lnTo>
                <a:lnTo>
                  <a:pt x="132" y="3"/>
                </a:lnTo>
                <a:lnTo>
                  <a:pt x="133" y="4"/>
                </a:lnTo>
                <a:lnTo>
                  <a:pt x="135" y="5"/>
                </a:lnTo>
                <a:lnTo>
                  <a:pt x="135" y="6"/>
                </a:lnTo>
                <a:lnTo>
                  <a:pt x="136" y="7"/>
                </a:lnTo>
                <a:lnTo>
                  <a:pt x="137" y="8"/>
                </a:lnTo>
                <a:lnTo>
                  <a:pt x="137" y="10"/>
                </a:lnTo>
                <a:lnTo>
                  <a:pt x="137" y="10"/>
                </a:lnTo>
                <a:lnTo>
                  <a:pt x="137" y="10"/>
                </a:lnTo>
                <a:lnTo>
                  <a:pt x="139" y="11"/>
                </a:lnTo>
                <a:lnTo>
                  <a:pt x="140" y="11"/>
                </a:lnTo>
                <a:lnTo>
                  <a:pt x="141" y="11"/>
                </a:lnTo>
                <a:lnTo>
                  <a:pt x="142" y="12"/>
                </a:lnTo>
                <a:lnTo>
                  <a:pt x="143" y="12"/>
                </a:lnTo>
                <a:lnTo>
                  <a:pt x="143" y="13"/>
                </a:lnTo>
                <a:lnTo>
                  <a:pt x="144" y="14"/>
                </a:lnTo>
                <a:lnTo>
                  <a:pt x="144" y="14"/>
                </a:lnTo>
                <a:lnTo>
                  <a:pt x="144" y="15"/>
                </a:lnTo>
                <a:lnTo>
                  <a:pt x="144" y="16"/>
                </a:lnTo>
                <a:lnTo>
                  <a:pt x="144" y="17"/>
                </a:lnTo>
                <a:lnTo>
                  <a:pt x="144" y="18"/>
                </a:lnTo>
                <a:lnTo>
                  <a:pt x="143" y="20"/>
                </a:lnTo>
                <a:lnTo>
                  <a:pt x="141" y="26"/>
                </a:lnTo>
                <a:lnTo>
                  <a:pt x="140" y="28"/>
                </a:lnTo>
                <a:lnTo>
                  <a:pt x="140" y="30"/>
                </a:lnTo>
                <a:lnTo>
                  <a:pt x="139" y="31"/>
                </a:lnTo>
                <a:lnTo>
                  <a:pt x="139" y="33"/>
                </a:lnTo>
                <a:lnTo>
                  <a:pt x="139" y="35"/>
                </a:lnTo>
                <a:lnTo>
                  <a:pt x="139" y="36"/>
                </a:lnTo>
                <a:lnTo>
                  <a:pt x="140" y="38"/>
                </a:lnTo>
                <a:lnTo>
                  <a:pt x="140" y="39"/>
                </a:lnTo>
                <a:lnTo>
                  <a:pt x="141" y="41"/>
                </a:lnTo>
                <a:lnTo>
                  <a:pt x="141" y="42"/>
                </a:lnTo>
                <a:lnTo>
                  <a:pt x="142" y="44"/>
                </a:lnTo>
                <a:lnTo>
                  <a:pt x="144" y="45"/>
                </a:lnTo>
                <a:lnTo>
                  <a:pt x="147" y="50"/>
                </a:lnTo>
                <a:lnTo>
                  <a:pt x="149" y="52"/>
                </a:lnTo>
                <a:lnTo>
                  <a:pt x="150" y="53"/>
                </a:lnTo>
                <a:lnTo>
                  <a:pt x="150" y="54"/>
                </a:lnTo>
                <a:lnTo>
                  <a:pt x="151" y="55"/>
                </a:lnTo>
                <a:lnTo>
                  <a:pt x="151" y="56"/>
                </a:lnTo>
                <a:lnTo>
                  <a:pt x="151" y="58"/>
                </a:lnTo>
                <a:lnTo>
                  <a:pt x="152" y="60"/>
                </a:lnTo>
                <a:lnTo>
                  <a:pt x="152" y="62"/>
                </a:lnTo>
                <a:lnTo>
                  <a:pt x="152" y="64"/>
                </a:lnTo>
                <a:lnTo>
                  <a:pt x="151" y="66"/>
                </a:lnTo>
                <a:lnTo>
                  <a:pt x="151" y="67"/>
                </a:lnTo>
                <a:lnTo>
                  <a:pt x="151" y="69"/>
                </a:lnTo>
                <a:lnTo>
                  <a:pt x="150" y="70"/>
                </a:lnTo>
                <a:lnTo>
                  <a:pt x="150" y="71"/>
                </a:lnTo>
                <a:lnTo>
                  <a:pt x="149" y="72"/>
                </a:lnTo>
                <a:lnTo>
                  <a:pt x="149" y="72"/>
                </a:lnTo>
                <a:lnTo>
                  <a:pt x="148" y="73"/>
                </a:lnTo>
                <a:lnTo>
                  <a:pt x="146" y="74"/>
                </a:lnTo>
                <a:lnTo>
                  <a:pt x="145" y="75"/>
                </a:lnTo>
                <a:lnTo>
                  <a:pt x="144" y="75"/>
                </a:lnTo>
                <a:lnTo>
                  <a:pt x="143" y="76"/>
                </a:lnTo>
                <a:lnTo>
                  <a:pt x="140" y="77"/>
                </a:lnTo>
                <a:lnTo>
                  <a:pt x="139" y="77"/>
                </a:lnTo>
                <a:lnTo>
                  <a:pt x="137" y="78"/>
                </a:lnTo>
                <a:lnTo>
                  <a:pt x="136" y="79"/>
                </a:lnTo>
                <a:lnTo>
                  <a:pt x="135" y="80"/>
                </a:lnTo>
                <a:lnTo>
                  <a:pt x="134" y="81"/>
                </a:lnTo>
                <a:lnTo>
                  <a:pt x="133" y="81"/>
                </a:lnTo>
                <a:lnTo>
                  <a:pt x="131" y="84"/>
                </a:lnTo>
                <a:lnTo>
                  <a:pt x="131" y="85"/>
                </a:lnTo>
                <a:lnTo>
                  <a:pt x="130" y="86"/>
                </a:lnTo>
                <a:lnTo>
                  <a:pt x="129" y="87"/>
                </a:lnTo>
                <a:lnTo>
                  <a:pt x="128" y="88"/>
                </a:lnTo>
                <a:lnTo>
                  <a:pt x="127" y="88"/>
                </a:lnTo>
                <a:lnTo>
                  <a:pt x="126" y="89"/>
                </a:lnTo>
                <a:lnTo>
                  <a:pt x="125" y="89"/>
                </a:lnTo>
                <a:lnTo>
                  <a:pt x="124" y="90"/>
                </a:lnTo>
                <a:lnTo>
                  <a:pt x="121" y="91"/>
                </a:lnTo>
                <a:lnTo>
                  <a:pt x="114" y="93"/>
                </a:lnTo>
                <a:lnTo>
                  <a:pt x="105" y="96"/>
                </a:lnTo>
                <a:lnTo>
                  <a:pt x="101" y="97"/>
                </a:lnTo>
                <a:lnTo>
                  <a:pt x="93" y="100"/>
                </a:lnTo>
                <a:lnTo>
                  <a:pt x="92" y="100"/>
                </a:lnTo>
                <a:lnTo>
                  <a:pt x="91" y="101"/>
                </a:lnTo>
                <a:lnTo>
                  <a:pt x="90" y="102"/>
                </a:lnTo>
                <a:lnTo>
                  <a:pt x="89" y="103"/>
                </a:lnTo>
                <a:lnTo>
                  <a:pt x="88" y="103"/>
                </a:lnTo>
                <a:lnTo>
                  <a:pt x="88" y="104"/>
                </a:lnTo>
                <a:lnTo>
                  <a:pt x="88" y="105"/>
                </a:lnTo>
                <a:lnTo>
                  <a:pt x="87" y="106"/>
                </a:lnTo>
                <a:lnTo>
                  <a:pt x="87" y="107"/>
                </a:lnTo>
                <a:lnTo>
                  <a:pt x="87" y="109"/>
                </a:lnTo>
                <a:lnTo>
                  <a:pt x="88" y="109"/>
                </a:lnTo>
                <a:lnTo>
                  <a:pt x="88" y="110"/>
                </a:lnTo>
                <a:lnTo>
                  <a:pt x="88" y="112"/>
                </a:lnTo>
                <a:lnTo>
                  <a:pt x="89" y="113"/>
                </a:lnTo>
                <a:lnTo>
                  <a:pt x="90" y="114"/>
                </a:lnTo>
                <a:lnTo>
                  <a:pt x="91" y="115"/>
                </a:lnTo>
                <a:lnTo>
                  <a:pt x="91" y="117"/>
                </a:lnTo>
                <a:lnTo>
                  <a:pt x="92" y="118"/>
                </a:lnTo>
                <a:lnTo>
                  <a:pt x="93" y="119"/>
                </a:lnTo>
                <a:lnTo>
                  <a:pt x="95" y="121"/>
                </a:lnTo>
                <a:lnTo>
                  <a:pt x="100" y="125"/>
                </a:lnTo>
                <a:lnTo>
                  <a:pt x="102" y="127"/>
                </a:lnTo>
                <a:lnTo>
                  <a:pt x="104" y="129"/>
                </a:lnTo>
                <a:lnTo>
                  <a:pt x="107" y="132"/>
                </a:lnTo>
                <a:lnTo>
                  <a:pt x="108" y="134"/>
                </a:lnTo>
                <a:lnTo>
                  <a:pt x="109" y="135"/>
                </a:lnTo>
                <a:lnTo>
                  <a:pt x="111" y="136"/>
                </a:lnTo>
                <a:lnTo>
                  <a:pt x="112" y="137"/>
                </a:lnTo>
                <a:lnTo>
                  <a:pt x="114" y="138"/>
                </a:lnTo>
                <a:lnTo>
                  <a:pt x="116" y="138"/>
                </a:lnTo>
                <a:lnTo>
                  <a:pt x="118" y="139"/>
                </a:lnTo>
                <a:lnTo>
                  <a:pt x="119" y="139"/>
                </a:lnTo>
                <a:lnTo>
                  <a:pt x="120" y="138"/>
                </a:lnTo>
                <a:lnTo>
                  <a:pt x="121" y="138"/>
                </a:lnTo>
                <a:lnTo>
                  <a:pt x="124" y="137"/>
                </a:lnTo>
                <a:lnTo>
                  <a:pt x="125" y="137"/>
                </a:lnTo>
                <a:lnTo>
                  <a:pt x="126" y="137"/>
                </a:lnTo>
                <a:lnTo>
                  <a:pt x="127" y="137"/>
                </a:lnTo>
                <a:lnTo>
                  <a:pt x="128" y="137"/>
                </a:lnTo>
                <a:lnTo>
                  <a:pt x="130" y="137"/>
                </a:lnTo>
                <a:lnTo>
                  <a:pt x="131" y="138"/>
                </a:lnTo>
                <a:lnTo>
                  <a:pt x="132" y="138"/>
                </a:lnTo>
                <a:lnTo>
                  <a:pt x="133" y="138"/>
                </a:lnTo>
                <a:lnTo>
                  <a:pt x="134" y="139"/>
                </a:lnTo>
                <a:lnTo>
                  <a:pt x="135" y="140"/>
                </a:lnTo>
                <a:lnTo>
                  <a:pt x="137" y="141"/>
                </a:lnTo>
                <a:lnTo>
                  <a:pt x="138" y="142"/>
                </a:lnTo>
                <a:lnTo>
                  <a:pt x="139" y="144"/>
                </a:lnTo>
                <a:lnTo>
                  <a:pt x="141" y="145"/>
                </a:lnTo>
                <a:lnTo>
                  <a:pt x="142" y="146"/>
                </a:lnTo>
                <a:lnTo>
                  <a:pt x="144" y="151"/>
                </a:lnTo>
                <a:lnTo>
                  <a:pt x="146" y="153"/>
                </a:lnTo>
                <a:lnTo>
                  <a:pt x="151" y="159"/>
                </a:lnTo>
                <a:lnTo>
                  <a:pt x="152" y="161"/>
                </a:lnTo>
                <a:lnTo>
                  <a:pt x="154" y="164"/>
                </a:lnTo>
                <a:lnTo>
                  <a:pt x="154" y="165"/>
                </a:lnTo>
                <a:lnTo>
                  <a:pt x="155" y="166"/>
                </a:lnTo>
                <a:lnTo>
                  <a:pt x="156" y="169"/>
                </a:lnTo>
                <a:lnTo>
                  <a:pt x="157" y="170"/>
                </a:lnTo>
                <a:lnTo>
                  <a:pt x="159" y="176"/>
                </a:lnTo>
                <a:lnTo>
                  <a:pt x="160" y="178"/>
                </a:lnTo>
                <a:lnTo>
                  <a:pt x="161" y="180"/>
                </a:lnTo>
                <a:lnTo>
                  <a:pt x="162" y="185"/>
                </a:lnTo>
                <a:lnTo>
                  <a:pt x="164" y="190"/>
                </a:lnTo>
                <a:lnTo>
                  <a:pt x="165" y="191"/>
                </a:lnTo>
                <a:lnTo>
                  <a:pt x="166" y="192"/>
                </a:lnTo>
                <a:lnTo>
                  <a:pt x="167" y="193"/>
                </a:lnTo>
                <a:lnTo>
                  <a:pt x="168" y="194"/>
                </a:lnTo>
                <a:lnTo>
                  <a:pt x="169" y="195"/>
                </a:lnTo>
                <a:lnTo>
                  <a:pt x="170" y="196"/>
                </a:lnTo>
                <a:lnTo>
                  <a:pt x="173" y="198"/>
                </a:lnTo>
                <a:lnTo>
                  <a:pt x="175" y="199"/>
                </a:lnTo>
                <a:lnTo>
                  <a:pt x="180" y="201"/>
                </a:lnTo>
                <a:lnTo>
                  <a:pt x="181" y="202"/>
                </a:lnTo>
                <a:lnTo>
                  <a:pt x="183" y="203"/>
                </a:lnTo>
                <a:lnTo>
                  <a:pt x="184" y="204"/>
                </a:lnTo>
                <a:lnTo>
                  <a:pt x="185" y="205"/>
                </a:lnTo>
                <a:lnTo>
                  <a:pt x="186" y="206"/>
                </a:lnTo>
                <a:lnTo>
                  <a:pt x="187" y="207"/>
                </a:lnTo>
                <a:lnTo>
                  <a:pt x="188" y="210"/>
                </a:lnTo>
                <a:lnTo>
                  <a:pt x="189" y="211"/>
                </a:lnTo>
                <a:lnTo>
                  <a:pt x="190" y="212"/>
                </a:lnTo>
                <a:lnTo>
                  <a:pt x="191" y="213"/>
                </a:lnTo>
                <a:lnTo>
                  <a:pt x="193" y="215"/>
                </a:lnTo>
                <a:lnTo>
                  <a:pt x="194" y="217"/>
                </a:lnTo>
                <a:lnTo>
                  <a:pt x="198" y="219"/>
                </a:lnTo>
                <a:lnTo>
                  <a:pt x="199" y="220"/>
                </a:lnTo>
                <a:lnTo>
                  <a:pt x="200" y="220"/>
                </a:lnTo>
                <a:lnTo>
                  <a:pt x="202" y="221"/>
                </a:lnTo>
                <a:lnTo>
                  <a:pt x="204" y="222"/>
                </a:lnTo>
                <a:lnTo>
                  <a:pt x="205" y="222"/>
                </a:lnTo>
                <a:lnTo>
                  <a:pt x="206" y="222"/>
                </a:lnTo>
                <a:lnTo>
                  <a:pt x="207" y="222"/>
                </a:lnTo>
                <a:lnTo>
                  <a:pt x="208" y="222"/>
                </a:lnTo>
                <a:lnTo>
                  <a:pt x="210" y="222"/>
                </a:lnTo>
                <a:lnTo>
                  <a:pt x="215" y="221"/>
                </a:lnTo>
                <a:lnTo>
                  <a:pt x="218" y="221"/>
                </a:lnTo>
                <a:lnTo>
                  <a:pt x="220" y="221"/>
                </a:lnTo>
                <a:lnTo>
                  <a:pt x="222" y="220"/>
                </a:lnTo>
                <a:lnTo>
                  <a:pt x="223" y="219"/>
                </a:lnTo>
                <a:lnTo>
                  <a:pt x="225" y="218"/>
                </a:lnTo>
                <a:lnTo>
                  <a:pt x="227" y="217"/>
                </a:lnTo>
                <a:lnTo>
                  <a:pt x="228" y="216"/>
                </a:lnTo>
                <a:lnTo>
                  <a:pt x="230" y="215"/>
                </a:lnTo>
                <a:lnTo>
                  <a:pt x="236" y="209"/>
                </a:lnTo>
                <a:lnTo>
                  <a:pt x="238" y="207"/>
                </a:lnTo>
                <a:lnTo>
                  <a:pt x="239" y="206"/>
                </a:lnTo>
                <a:lnTo>
                  <a:pt x="241" y="205"/>
                </a:lnTo>
                <a:lnTo>
                  <a:pt x="243" y="204"/>
                </a:lnTo>
                <a:lnTo>
                  <a:pt x="245" y="202"/>
                </a:lnTo>
                <a:lnTo>
                  <a:pt x="247" y="202"/>
                </a:lnTo>
                <a:lnTo>
                  <a:pt x="251" y="200"/>
                </a:lnTo>
                <a:lnTo>
                  <a:pt x="255" y="198"/>
                </a:lnTo>
                <a:lnTo>
                  <a:pt x="256" y="198"/>
                </a:lnTo>
                <a:lnTo>
                  <a:pt x="258" y="197"/>
                </a:lnTo>
                <a:lnTo>
                  <a:pt x="259" y="197"/>
                </a:lnTo>
                <a:lnTo>
                  <a:pt x="260" y="197"/>
                </a:lnTo>
                <a:lnTo>
                  <a:pt x="262" y="197"/>
                </a:lnTo>
                <a:lnTo>
                  <a:pt x="268" y="197"/>
                </a:lnTo>
                <a:lnTo>
                  <a:pt x="270" y="197"/>
                </a:lnTo>
                <a:lnTo>
                  <a:pt x="273" y="197"/>
                </a:lnTo>
                <a:lnTo>
                  <a:pt x="274" y="197"/>
                </a:lnTo>
                <a:lnTo>
                  <a:pt x="275" y="197"/>
                </a:lnTo>
                <a:lnTo>
                  <a:pt x="276" y="197"/>
                </a:lnTo>
                <a:lnTo>
                  <a:pt x="276" y="197"/>
                </a:lnTo>
                <a:lnTo>
                  <a:pt x="277" y="196"/>
                </a:lnTo>
                <a:lnTo>
                  <a:pt x="277" y="196"/>
                </a:lnTo>
                <a:lnTo>
                  <a:pt x="277" y="195"/>
                </a:lnTo>
                <a:lnTo>
                  <a:pt x="277" y="193"/>
                </a:lnTo>
                <a:lnTo>
                  <a:pt x="277" y="191"/>
                </a:lnTo>
                <a:lnTo>
                  <a:pt x="277" y="190"/>
                </a:lnTo>
                <a:lnTo>
                  <a:pt x="277" y="188"/>
                </a:lnTo>
                <a:lnTo>
                  <a:pt x="277" y="187"/>
                </a:lnTo>
                <a:lnTo>
                  <a:pt x="276" y="186"/>
                </a:lnTo>
                <a:lnTo>
                  <a:pt x="276" y="185"/>
                </a:lnTo>
                <a:lnTo>
                  <a:pt x="276" y="185"/>
                </a:lnTo>
                <a:lnTo>
                  <a:pt x="275" y="184"/>
                </a:lnTo>
                <a:lnTo>
                  <a:pt x="274" y="183"/>
                </a:lnTo>
                <a:lnTo>
                  <a:pt x="273" y="183"/>
                </a:lnTo>
                <a:lnTo>
                  <a:pt x="272" y="182"/>
                </a:lnTo>
                <a:lnTo>
                  <a:pt x="270" y="182"/>
                </a:lnTo>
                <a:lnTo>
                  <a:pt x="267" y="181"/>
                </a:lnTo>
                <a:lnTo>
                  <a:pt x="266" y="181"/>
                </a:lnTo>
                <a:lnTo>
                  <a:pt x="265" y="180"/>
                </a:lnTo>
                <a:lnTo>
                  <a:pt x="265" y="180"/>
                </a:lnTo>
                <a:lnTo>
                  <a:pt x="264" y="180"/>
                </a:lnTo>
                <a:lnTo>
                  <a:pt x="264" y="179"/>
                </a:lnTo>
                <a:lnTo>
                  <a:pt x="264" y="179"/>
                </a:lnTo>
                <a:lnTo>
                  <a:pt x="263" y="178"/>
                </a:lnTo>
                <a:lnTo>
                  <a:pt x="263" y="177"/>
                </a:lnTo>
                <a:lnTo>
                  <a:pt x="263" y="176"/>
                </a:lnTo>
                <a:lnTo>
                  <a:pt x="263" y="175"/>
                </a:lnTo>
                <a:lnTo>
                  <a:pt x="263" y="174"/>
                </a:lnTo>
                <a:lnTo>
                  <a:pt x="263" y="173"/>
                </a:lnTo>
                <a:lnTo>
                  <a:pt x="263" y="172"/>
                </a:lnTo>
                <a:lnTo>
                  <a:pt x="264" y="171"/>
                </a:lnTo>
                <a:lnTo>
                  <a:pt x="264" y="170"/>
                </a:lnTo>
                <a:lnTo>
                  <a:pt x="265" y="169"/>
                </a:lnTo>
                <a:lnTo>
                  <a:pt x="266" y="168"/>
                </a:lnTo>
                <a:lnTo>
                  <a:pt x="267" y="167"/>
                </a:lnTo>
                <a:lnTo>
                  <a:pt x="268" y="166"/>
                </a:lnTo>
                <a:lnTo>
                  <a:pt x="269" y="166"/>
                </a:lnTo>
                <a:lnTo>
                  <a:pt x="270" y="165"/>
                </a:lnTo>
                <a:lnTo>
                  <a:pt x="271" y="165"/>
                </a:lnTo>
                <a:lnTo>
                  <a:pt x="272" y="165"/>
                </a:lnTo>
                <a:lnTo>
                  <a:pt x="273" y="165"/>
                </a:lnTo>
                <a:lnTo>
                  <a:pt x="274" y="165"/>
                </a:lnTo>
                <a:lnTo>
                  <a:pt x="276" y="165"/>
                </a:lnTo>
                <a:lnTo>
                  <a:pt x="277" y="165"/>
                </a:lnTo>
                <a:lnTo>
                  <a:pt x="279" y="166"/>
                </a:lnTo>
                <a:lnTo>
                  <a:pt x="281" y="167"/>
                </a:lnTo>
                <a:lnTo>
                  <a:pt x="283" y="168"/>
                </a:lnTo>
                <a:lnTo>
                  <a:pt x="284" y="169"/>
                </a:lnTo>
                <a:lnTo>
                  <a:pt x="285" y="170"/>
                </a:lnTo>
                <a:lnTo>
                  <a:pt x="290" y="173"/>
                </a:lnTo>
                <a:lnTo>
                  <a:pt x="291" y="175"/>
                </a:lnTo>
                <a:lnTo>
                  <a:pt x="292" y="176"/>
                </a:lnTo>
                <a:lnTo>
                  <a:pt x="293" y="177"/>
                </a:lnTo>
                <a:lnTo>
                  <a:pt x="294" y="179"/>
                </a:lnTo>
                <a:lnTo>
                  <a:pt x="298" y="187"/>
                </a:lnTo>
                <a:lnTo>
                  <a:pt x="299" y="188"/>
                </a:lnTo>
                <a:lnTo>
                  <a:pt x="299" y="189"/>
                </a:lnTo>
                <a:lnTo>
                  <a:pt x="301" y="194"/>
                </a:lnTo>
                <a:lnTo>
                  <a:pt x="301" y="196"/>
                </a:lnTo>
                <a:lnTo>
                  <a:pt x="302" y="197"/>
                </a:lnTo>
                <a:lnTo>
                  <a:pt x="303" y="199"/>
                </a:lnTo>
                <a:lnTo>
                  <a:pt x="304" y="200"/>
                </a:lnTo>
                <a:lnTo>
                  <a:pt x="305" y="202"/>
                </a:lnTo>
                <a:lnTo>
                  <a:pt x="306" y="202"/>
                </a:lnTo>
                <a:lnTo>
                  <a:pt x="307" y="203"/>
                </a:lnTo>
                <a:lnTo>
                  <a:pt x="308" y="204"/>
                </a:lnTo>
                <a:lnTo>
                  <a:pt x="309" y="204"/>
                </a:lnTo>
                <a:lnTo>
                  <a:pt x="310" y="205"/>
                </a:lnTo>
                <a:lnTo>
                  <a:pt x="311" y="205"/>
                </a:lnTo>
                <a:lnTo>
                  <a:pt x="315" y="207"/>
                </a:lnTo>
                <a:lnTo>
                  <a:pt x="322" y="209"/>
                </a:lnTo>
                <a:lnTo>
                  <a:pt x="323" y="210"/>
                </a:lnTo>
                <a:lnTo>
                  <a:pt x="324" y="210"/>
                </a:lnTo>
                <a:lnTo>
                  <a:pt x="325" y="210"/>
                </a:lnTo>
                <a:lnTo>
                  <a:pt x="326" y="210"/>
                </a:lnTo>
                <a:lnTo>
                  <a:pt x="327" y="209"/>
                </a:lnTo>
                <a:lnTo>
                  <a:pt x="328" y="209"/>
                </a:lnTo>
                <a:lnTo>
                  <a:pt x="329" y="209"/>
                </a:lnTo>
                <a:lnTo>
                  <a:pt x="330" y="208"/>
                </a:lnTo>
                <a:lnTo>
                  <a:pt x="332" y="206"/>
                </a:lnTo>
                <a:lnTo>
                  <a:pt x="333" y="206"/>
                </a:lnTo>
                <a:lnTo>
                  <a:pt x="334" y="205"/>
                </a:lnTo>
                <a:lnTo>
                  <a:pt x="335" y="205"/>
                </a:lnTo>
                <a:lnTo>
                  <a:pt x="336" y="205"/>
                </a:lnTo>
                <a:lnTo>
                  <a:pt x="336" y="204"/>
                </a:lnTo>
                <a:lnTo>
                  <a:pt x="338" y="204"/>
                </a:lnTo>
                <a:lnTo>
                  <a:pt x="339" y="204"/>
                </a:lnTo>
                <a:lnTo>
                  <a:pt x="340" y="205"/>
                </a:lnTo>
                <a:lnTo>
                  <a:pt x="341" y="205"/>
                </a:lnTo>
                <a:lnTo>
                  <a:pt x="343" y="205"/>
                </a:lnTo>
                <a:lnTo>
                  <a:pt x="344" y="206"/>
                </a:lnTo>
                <a:lnTo>
                  <a:pt x="345" y="206"/>
                </a:lnTo>
                <a:lnTo>
                  <a:pt x="345" y="207"/>
                </a:lnTo>
                <a:lnTo>
                  <a:pt x="346" y="207"/>
                </a:lnTo>
                <a:lnTo>
                  <a:pt x="347" y="208"/>
                </a:lnTo>
                <a:lnTo>
                  <a:pt x="348" y="209"/>
                </a:lnTo>
                <a:lnTo>
                  <a:pt x="349" y="211"/>
                </a:lnTo>
                <a:lnTo>
                  <a:pt x="351" y="214"/>
                </a:lnTo>
                <a:lnTo>
                  <a:pt x="352" y="215"/>
                </a:lnTo>
                <a:lnTo>
                  <a:pt x="353" y="217"/>
                </a:lnTo>
                <a:lnTo>
                  <a:pt x="354" y="217"/>
                </a:lnTo>
                <a:lnTo>
                  <a:pt x="355" y="218"/>
                </a:lnTo>
                <a:lnTo>
                  <a:pt x="356" y="219"/>
                </a:lnTo>
                <a:lnTo>
                  <a:pt x="358" y="219"/>
                </a:lnTo>
                <a:lnTo>
                  <a:pt x="359" y="220"/>
                </a:lnTo>
                <a:lnTo>
                  <a:pt x="366" y="222"/>
                </a:lnTo>
                <a:lnTo>
                  <a:pt x="367" y="222"/>
                </a:lnTo>
                <a:lnTo>
                  <a:pt x="369" y="223"/>
                </a:lnTo>
                <a:lnTo>
                  <a:pt x="371" y="224"/>
                </a:lnTo>
                <a:lnTo>
                  <a:pt x="372" y="225"/>
                </a:lnTo>
                <a:lnTo>
                  <a:pt x="374" y="226"/>
                </a:lnTo>
                <a:lnTo>
                  <a:pt x="375" y="226"/>
                </a:lnTo>
                <a:lnTo>
                  <a:pt x="375" y="227"/>
                </a:lnTo>
                <a:lnTo>
                  <a:pt x="376" y="228"/>
                </a:lnTo>
                <a:lnTo>
                  <a:pt x="377" y="229"/>
                </a:lnTo>
                <a:lnTo>
                  <a:pt x="378" y="230"/>
                </a:lnTo>
                <a:lnTo>
                  <a:pt x="379" y="233"/>
                </a:lnTo>
                <a:lnTo>
                  <a:pt x="380" y="238"/>
                </a:lnTo>
                <a:lnTo>
                  <a:pt x="381" y="239"/>
                </a:lnTo>
                <a:lnTo>
                  <a:pt x="382" y="241"/>
                </a:lnTo>
                <a:lnTo>
                  <a:pt x="383" y="242"/>
                </a:lnTo>
                <a:lnTo>
                  <a:pt x="384" y="244"/>
                </a:lnTo>
                <a:lnTo>
                  <a:pt x="385" y="245"/>
                </a:lnTo>
                <a:lnTo>
                  <a:pt x="386" y="246"/>
                </a:lnTo>
                <a:lnTo>
                  <a:pt x="387" y="247"/>
                </a:lnTo>
                <a:lnTo>
                  <a:pt x="388" y="248"/>
                </a:lnTo>
                <a:lnTo>
                  <a:pt x="390" y="249"/>
                </a:lnTo>
                <a:lnTo>
                  <a:pt x="391" y="250"/>
                </a:lnTo>
                <a:lnTo>
                  <a:pt x="392" y="250"/>
                </a:lnTo>
                <a:lnTo>
                  <a:pt x="393" y="251"/>
                </a:lnTo>
                <a:lnTo>
                  <a:pt x="394" y="251"/>
                </a:lnTo>
                <a:lnTo>
                  <a:pt x="395" y="251"/>
                </a:lnTo>
                <a:lnTo>
                  <a:pt x="397" y="251"/>
                </a:lnTo>
                <a:lnTo>
                  <a:pt x="398" y="251"/>
                </a:lnTo>
                <a:lnTo>
                  <a:pt x="398" y="250"/>
                </a:lnTo>
                <a:lnTo>
                  <a:pt x="399" y="250"/>
                </a:lnTo>
                <a:lnTo>
                  <a:pt x="402" y="248"/>
                </a:lnTo>
                <a:lnTo>
                  <a:pt x="404" y="247"/>
                </a:lnTo>
                <a:lnTo>
                  <a:pt x="405" y="246"/>
                </a:lnTo>
                <a:lnTo>
                  <a:pt x="405" y="245"/>
                </a:lnTo>
                <a:lnTo>
                  <a:pt x="406" y="244"/>
                </a:lnTo>
                <a:lnTo>
                  <a:pt x="406" y="244"/>
                </a:lnTo>
                <a:lnTo>
                  <a:pt x="406" y="242"/>
                </a:lnTo>
                <a:lnTo>
                  <a:pt x="406" y="241"/>
                </a:lnTo>
                <a:lnTo>
                  <a:pt x="406" y="240"/>
                </a:lnTo>
                <a:lnTo>
                  <a:pt x="405" y="238"/>
                </a:lnTo>
                <a:lnTo>
                  <a:pt x="405" y="238"/>
                </a:lnTo>
                <a:lnTo>
                  <a:pt x="405" y="237"/>
                </a:lnTo>
                <a:lnTo>
                  <a:pt x="405" y="237"/>
                </a:lnTo>
                <a:lnTo>
                  <a:pt x="406" y="236"/>
                </a:lnTo>
                <a:lnTo>
                  <a:pt x="406" y="236"/>
                </a:lnTo>
                <a:lnTo>
                  <a:pt x="407" y="236"/>
                </a:lnTo>
                <a:lnTo>
                  <a:pt x="408" y="236"/>
                </a:lnTo>
                <a:lnTo>
                  <a:pt x="410" y="237"/>
                </a:lnTo>
                <a:lnTo>
                  <a:pt x="412" y="237"/>
                </a:lnTo>
                <a:lnTo>
                  <a:pt x="417" y="238"/>
                </a:lnTo>
                <a:lnTo>
                  <a:pt x="420" y="239"/>
                </a:lnTo>
                <a:lnTo>
                  <a:pt x="422" y="239"/>
                </a:lnTo>
                <a:lnTo>
                  <a:pt x="424" y="239"/>
                </a:lnTo>
                <a:lnTo>
                  <a:pt x="427" y="240"/>
                </a:lnTo>
                <a:lnTo>
                  <a:pt x="433" y="240"/>
                </a:lnTo>
                <a:lnTo>
                  <a:pt x="436" y="240"/>
                </a:lnTo>
                <a:lnTo>
                  <a:pt x="438" y="240"/>
                </a:lnTo>
                <a:lnTo>
                  <a:pt x="440" y="241"/>
                </a:lnTo>
                <a:lnTo>
                  <a:pt x="440" y="241"/>
                </a:lnTo>
                <a:lnTo>
                  <a:pt x="442" y="241"/>
                </a:lnTo>
                <a:lnTo>
                  <a:pt x="443" y="242"/>
                </a:lnTo>
                <a:lnTo>
                  <a:pt x="450" y="246"/>
                </a:lnTo>
                <a:lnTo>
                  <a:pt x="454" y="248"/>
                </a:lnTo>
                <a:lnTo>
                  <a:pt x="456" y="249"/>
                </a:lnTo>
                <a:lnTo>
                  <a:pt x="458" y="250"/>
                </a:lnTo>
                <a:lnTo>
                  <a:pt x="466" y="256"/>
                </a:lnTo>
                <a:lnTo>
                  <a:pt x="468" y="257"/>
                </a:lnTo>
                <a:lnTo>
                  <a:pt x="469" y="257"/>
                </a:lnTo>
                <a:lnTo>
                  <a:pt x="470" y="258"/>
                </a:lnTo>
                <a:lnTo>
                  <a:pt x="473" y="259"/>
                </a:lnTo>
                <a:lnTo>
                  <a:pt x="475" y="260"/>
                </a:lnTo>
                <a:lnTo>
                  <a:pt x="477" y="260"/>
                </a:lnTo>
                <a:lnTo>
                  <a:pt x="479" y="260"/>
                </a:lnTo>
                <a:lnTo>
                  <a:pt x="481" y="260"/>
                </a:lnTo>
                <a:lnTo>
                  <a:pt x="482" y="260"/>
                </a:lnTo>
                <a:lnTo>
                  <a:pt x="483" y="260"/>
                </a:lnTo>
                <a:lnTo>
                  <a:pt x="484" y="260"/>
                </a:lnTo>
                <a:lnTo>
                  <a:pt x="485" y="260"/>
                </a:lnTo>
                <a:lnTo>
                  <a:pt x="486" y="259"/>
                </a:lnTo>
                <a:lnTo>
                  <a:pt x="487" y="259"/>
                </a:lnTo>
                <a:lnTo>
                  <a:pt x="488" y="258"/>
                </a:lnTo>
                <a:lnTo>
                  <a:pt x="488" y="257"/>
                </a:lnTo>
                <a:lnTo>
                  <a:pt x="489" y="256"/>
                </a:lnTo>
                <a:lnTo>
                  <a:pt x="489" y="256"/>
                </a:lnTo>
                <a:lnTo>
                  <a:pt x="490" y="255"/>
                </a:lnTo>
                <a:lnTo>
                  <a:pt x="490" y="254"/>
                </a:lnTo>
                <a:lnTo>
                  <a:pt x="491" y="251"/>
                </a:lnTo>
                <a:lnTo>
                  <a:pt x="492" y="249"/>
                </a:lnTo>
                <a:lnTo>
                  <a:pt x="492" y="249"/>
                </a:lnTo>
                <a:lnTo>
                  <a:pt x="492" y="248"/>
                </a:lnTo>
                <a:lnTo>
                  <a:pt x="493" y="248"/>
                </a:lnTo>
                <a:lnTo>
                  <a:pt x="493" y="247"/>
                </a:lnTo>
                <a:lnTo>
                  <a:pt x="494" y="247"/>
                </a:lnTo>
                <a:lnTo>
                  <a:pt x="495" y="247"/>
                </a:lnTo>
                <a:lnTo>
                  <a:pt x="495" y="247"/>
                </a:lnTo>
                <a:lnTo>
                  <a:pt x="496" y="247"/>
                </a:lnTo>
                <a:lnTo>
                  <a:pt x="497" y="247"/>
                </a:lnTo>
                <a:lnTo>
                  <a:pt x="498" y="248"/>
                </a:lnTo>
                <a:lnTo>
                  <a:pt x="499" y="248"/>
                </a:lnTo>
                <a:lnTo>
                  <a:pt x="500" y="248"/>
                </a:lnTo>
                <a:lnTo>
                  <a:pt x="501" y="249"/>
                </a:lnTo>
                <a:lnTo>
                  <a:pt x="502" y="249"/>
                </a:lnTo>
                <a:lnTo>
                  <a:pt x="502" y="250"/>
                </a:lnTo>
                <a:lnTo>
                  <a:pt x="503" y="251"/>
                </a:lnTo>
                <a:lnTo>
                  <a:pt x="503" y="252"/>
                </a:lnTo>
                <a:lnTo>
                  <a:pt x="504" y="253"/>
                </a:lnTo>
                <a:lnTo>
                  <a:pt x="504" y="254"/>
                </a:lnTo>
                <a:lnTo>
                  <a:pt x="505" y="256"/>
                </a:lnTo>
                <a:lnTo>
                  <a:pt x="505" y="258"/>
                </a:lnTo>
                <a:lnTo>
                  <a:pt x="505" y="260"/>
                </a:lnTo>
                <a:lnTo>
                  <a:pt x="505" y="265"/>
                </a:lnTo>
                <a:lnTo>
                  <a:pt x="505" y="268"/>
                </a:lnTo>
                <a:lnTo>
                  <a:pt x="505" y="270"/>
                </a:lnTo>
                <a:lnTo>
                  <a:pt x="505" y="271"/>
                </a:lnTo>
                <a:lnTo>
                  <a:pt x="505" y="272"/>
                </a:lnTo>
                <a:lnTo>
                  <a:pt x="505" y="272"/>
                </a:lnTo>
                <a:lnTo>
                  <a:pt x="506" y="274"/>
                </a:lnTo>
                <a:lnTo>
                  <a:pt x="506" y="275"/>
                </a:lnTo>
                <a:lnTo>
                  <a:pt x="506" y="276"/>
                </a:lnTo>
                <a:lnTo>
                  <a:pt x="507" y="276"/>
                </a:lnTo>
                <a:lnTo>
                  <a:pt x="508" y="277"/>
                </a:lnTo>
                <a:lnTo>
                  <a:pt x="508" y="278"/>
                </a:lnTo>
                <a:lnTo>
                  <a:pt x="509" y="279"/>
                </a:lnTo>
                <a:lnTo>
                  <a:pt x="510" y="280"/>
                </a:lnTo>
                <a:lnTo>
                  <a:pt x="512" y="282"/>
                </a:lnTo>
                <a:lnTo>
                  <a:pt x="513" y="283"/>
                </a:lnTo>
                <a:lnTo>
                  <a:pt x="514" y="284"/>
                </a:lnTo>
                <a:lnTo>
                  <a:pt x="514" y="284"/>
                </a:lnTo>
                <a:lnTo>
                  <a:pt x="514" y="285"/>
                </a:lnTo>
                <a:lnTo>
                  <a:pt x="515" y="285"/>
                </a:lnTo>
                <a:lnTo>
                  <a:pt x="515" y="286"/>
                </a:lnTo>
                <a:lnTo>
                  <a:pt x="515" y="287"/>
                </a:lnTo>
                <a:lnTo>
                  <a:pt x="514" y="288"/>
                </a:lnTo>
                <a:lnTo>
                  <a:pt x="514" y="289"/>
                </a:lnTo>
                <a:lnTo>
                  <a:pt x="512" y="292"/>
                </a:lnTo>
                <a:lnTo>
                  <a:pt x="511" y="296"/>
                </a:lnTo>
                <a:lnTo>
                  <a:pt x="509" y="300"/>
                </a:lnTo>
                <a:lnTo>
                  <a:pt x="509" y="301"/>
                </a:lnTo>
                <a:lnTo>
                  <a:pt x="508" y="302"/>
                </a:lnTo>
                <a:lnTo>
                  <a:pt x="508" y="304"/>
                </a:lnTo>
                <a:lnTo>
                  <a:pt x="508" y="306"/>
                </a:lnTo>
                <a:lnTo>
                  <a:pt x="508" y="308"/>
                </a:lnTo>
                <a:lnTo>
                  <a:pt x="509" y="310"/>
                </a:lnTo>
                <a:lnTo>
                  <a:pt x="509" y="312"/>
                </a:lnTo>
                <a:lnTo>
                  <a:pt x="511" y="315"/>
                </a:lnTo>
                <a:lnTo>
                  <a:pt x="511" y="317"/>
                </a:lnTo>
                <a:lnTo>
                  <a:pt x="512" y="319"/>
                </a:lnTo>
                <a:lnTo>
                  <a:pt x="513" y="321"/>
                </a:lnTo>
                <a:lnTo>
                  <a:pt x="515" y="325"/>
                </a:lnTo>
                <a:lnTo>
                  <a:pt x="517" y="330"/>
                </a:lnTo>
                <a:lnTo>
                  <a:pt x="519" y="336"/>
                </a:lnTo>
                <a:lnTo>
                  <a:pt x="524" y="345"/>
                </a:lnTo>
                <a:lnTo>
                  <a:pt x="527" y="353"/>
                </a:lnTo>
                <a:lnTo>
                  <a:pt x="529" y="358"/>
                </a:lnTo>
                <a:lnTo>
                  <a:pt x="530" y="360"/>
                </a:lnTo>
                <a:lnTo>
                  <a:pt x="531" y="361"/>
                </a:lnTo>
                <a:lnTo>
                  <a:pt x="531" y="363"/>
                </a:lnTo>
                <a:lnTo>
                  <a:pt x="533" y="369"/>
                </a:lnTo>
                <a:lnTo>
                  <a:pt x="534" y="371"/>
                </a:lnTo>
                <a:lnTo>
                  <a:pt x="534" y="373"/>
                </a:lnTo>
                <a:lnTo>
                  <a:pt x="535" y="374"/>
                </a:lnTo>
                <a:lnTo>
                  <a:pt x="535" y="375"/>
                </a:lnTo>
                <a:lnTo>
                  <a:pt x="536" y="376"/>
                </a:lnTo>
                <a:lnTo>
                  <a:pt x="537" y="377"/>
                </a:lnTo>
                <a:lnTo>
                  <a:pt x="538" y="378"/>
                </a:lnTo>
                <a:lnTo>
                  <a:pt x="538" y="379"/>
                </a:lnTo>
                <a:lnTo>
                  <a:pt x="539" y="380"/>
                </a:lnTo>
                <a:lnTo>
                  <a:pt x="541" y="380"/>
                </a:lnTo>
                <a:lnTo>
                  <a:pt x="542" y="381"/>
                </a:lnTo>
                <a:lnTo>
                  <a:pt x="543" y="382"/>
                </a:lnTo>
                <a:lnTo>
                  <a:pt x="544" y="382"/>
                </a:lnTo>
                <a:lnTo>
                  <a:pt x="546" y="383"/>
                </a:lnTo>
                <a:lnTo>
                  <a:pt x="552" y="385"/>
                </a:lnTo>
                <a:lnTo>
                  <a:pt x="554" y="385"/>
                </a:lnTo>
                <a:lnTo>
                  <a:pt x="559" y="386"/>
                </a:lnTo>
                <a:lnTo>
                  <a:pt x="561" y="386"/>
                </a:lnTo>
                <a:lnTo>
                  <a:pt x="562" y="386"/>
                </a:lnTo>
                <a:lnTo>
                  <a:pt x="563" y="387"/>
                </a:lnTo>
                <a:lnTo>
                  <a:pt x="565" y="388"/>
                </a:lnTo>
                <a:lnTo>
                  <a:pt x="567" y="388"/>
                </a:lnTo>
                <a:lnTo>
                  <a:pt x="568" y="390"/>
                </a:lnTo>
                <a:lnTo>
                  <a:pt x="570" y="392"/>
                </a:lnTo>
                <a:lnTo>
                  <a:pt x="573" y="395"/>
                </a:lnTo>
                <a:lnTo>
                  <a:pt x="574" y="396"/>
                </a:lnTo>
                <a:lnTo>
                  <a:pt x="575" y="397"/>
                </a:lnTo>
                <a:lnTo>
                  <a:pt x="576" y="397"/>
                </a:lnTo>
                <a:lnTo>
                  <a:pt x="578" y="398"/>
                </a:lnTo>
                <a:lnTo>
                  <a:pt x="580" y="399"/>
                </a:lnTo>
                <a:lnTo>
                  <a:pt x="582" y="399"/>
                </a:lnTo>
                <a:lnTo>
                  <a:pt x="583" y="400"/>
                </a:lnTo>
                <a:lnTo>
                  <a:pt x="585" y="400"/>
                </a:lnTo>
                <a:lnTo>
                  <a:pt x="586" y="400"/>
                </a:lnTo>
                <a:lnTo>
                  <a:pt x="587" y="400"/>
                </a:lnTo>
                <a:lnTo>
                  <a:pt x="588" y="400"/>
                </a:lnTo>
                <a:lnTo>
                  <a:pt x="592" y="399"/>
                </a:lnTo>
                <a:lnTo>
                  <a:pt x="595" y="399"/>
                </a:lnTo>
                <a:lnTo>
                  <a:pt x="597" y="399"/>
                </a:lnTo>
                <a:lnTo>
                  <a:pt x="598" y="399"/>
                </a:lnTo>
                <a:lnTo>
                  <a:pt x="599" y="399"/>
                </a:lnTo>
                <a:lnTo>
                  <a:pt x="600" y="399"/>
                </a:lnTo>
                <a:lnTo>
                  <a:pt x="602" y="400"/>
                </a:lnTo>
                <a:lnTo>
                  <a:pt x="604" y="400"/>
                </a:lnTo>
                <a:lnTo>
                  <a:pt x="605" y="401"/>
                </a:lnTo>
                <a:lnTo>
                  <a:pt x="606" y="402"/>
                </a:lnTo>
                <a:lnTo>
                  <a:pt x="607" y="403"/>
                </a:lnTo>
                <a:lnTo>
                  <a:pt x="608" y="403"/>
                </a:lnTo>
                <a:lnTo>
                  <a:pt x="609" y="404"/>
                </a:lnTo>
                <a:lnTo>
                  <a:pt x="610" y="405"/>
                </a:lnTo>
                <a:lnTo>
                  <a:pt x="610" y="407"/>
                </a:lnTo>
                <a:lnTo>
                  <a:pt x="610" y="408"/>
                </a:lnTo>
                <a:lnTo>
                  <a:pt x="611" y="410"/>
                </a:lnTo>
                <a:lnTo>
                  <a:pt x="612" y="413"/>
                </a:lnTo>
                <a:lnTo>
                  <a:pt x="613" y="419"/>
                </a:lnTo>
                <a:lnTo>
                  <a:pt x="615" y="427"/>
                </a:lnTo>
                <a:lnTo>
                  <a:pt x="619" y="439"/>
                </a:lnTo>
                <a:lnTo>
                  <a:pt x="621" y="447"/>
                </a:lnTo>
                <a:lnTo>
                  <a:pt x="621" y="449"/>
                </a:lnTo>
                <a:lnTo>
                  <a:pt x="622" y="450"/>
                </a:lnTo>
                <a:lnTo>
                  <a:pt x="623" y="452"/>
                </a:lnTo>
                <a:lnTo>
                  <a:pt x="624" y="455"/>
                </a:lnTo>
                <a:lnTo>
                  <a:pt x="625" y="456"/>
                </a:lnTo>
                <a:lnTo>
                  <a:pt x="625" y="458"/>
                </a:lnTo>
                <a:lnTo>
                  <a:pt x="626" y="464"/>
                </a:lnTo>
                <a:lnTo>
                  <a:pt x="627" y="466"/>
                </a:lnTo>
                <a:lnTo>
                  <a:pt x="627" y="468"/>
                </a:lnTo>
                <a:lnTo>
                  <a:pt x="628" y="471"/>
                </a:lnTo>
                <a:lnTo>
                  <a:pt x="629" y="474"/>
                </a:lnTo>
                <a:lnTo>
                  <a:pt x="630" y="475"/>
                </a:lnTo>
                <a:lnTo>
                  <a:pt x="632" y="479"/>
                </a:lnTo>
                <a:lnTo>
                  <a:pt x="634" y="482"/>
                </a:lnTo>
                <a:lnTo>
                  <a:pt x="634" y="484"/>
                </a:lnTo>
                <a:lnTo>
                  <a:pt x="635" y="485"/>
                </a:lnTo>
                <a:lnTo>
                  <a:pt x="635" y="487"/>
                </a:lnTo>
                <a:lnTo>
                  <a:pt x="635" y="488"/>
                </a:lnTo>
                <a:lnTo>
                  <a:pt x="635" y="490"/>
                </a:lnTo>
                <a:lnTo>
                  <a:pt x="635" y="491"/>
                </a:lnTo>
                <a:lnTo>
                  <a:pt x="634" y="492"/>
                </a:lnTo>
                <a:lnTo>
                  <a:pt x="633" y="496"/>
                </a:lnTo>
                <a:lnTo>
                  <a:pt x="632" y="499"/>
                </a:lnTo>
                <a:lnTo>
                  <a:pt x="631" y="502"/>
                </a:lnTo>
                <a:lnTo>
                  <a:pt x="631" y="503"/>
                </a:lnTo>
                <a:lnTo>
                  <a:pt x="631" y="504"/>
                </a:lnTo>
                <a:lnTo>
                  <a:pt x="630" y="504"/>
                </a:lnTo>
                <a:lnTo>
                  <a:pt x="629" y="505"/>
                </a:lnTo>
                <a:lnTo>
                  <a:pt x="629" y="505"/>
                </a:lnTo>
                <a:lnTo>
                  <a:pt x="628" y="506"/>
                </a:lnTo>
                <a:lnTo>
                  <a:pt x="626" y="506"/>
                </a:lnTo>
                <a:lnTo>
                  <a:pt x="622" y="508"/>
                </a:lnTo>
                <a:lnTo>
                  <a:pt x="620" y="508"/>
                </a:lnTo>
                <a:lnTo>
                  <a:pt x="618" y="509"/>
                </a:lnTo>
                <a:lnTo>
                  <a:pt x="616" y="510"/>
                </a:lnTo>
                <a:lnTo>
                  <a:pt x="611" y="513"/>
                </a:lnTo>
                <a:lnTo>
                  <a:pt x="608" y="514"/>
                </a:lnTo>
                <a:lnTo>
                  <a:pt x="605" y="516"/>
                </a:lnTo>
                <a:lnTo>
                  <a:pt x="600" y="520"/>
                </a:lnTo>
                <a:lnTo>
                  <a:pt x="598" y="521"/>
                </a:lnTo>
                <a:lnTo>
                  <a:pt x="596" y="522"/>
                </a:lnTo>
                <a:lnTo>
                  <a:pt x="594" y="522"/>
                </a:lnTo>
                <a:lnTo>
                  <a:pt x="593" y="523"/>
                </a:lnTo>
                <a:lnTo>
                  <a:pt x="592" y="523"/>
                </a:lnTo>
                <a:lnTo>
                  <a:pt x="590" y="523"/>
                </a:lnTo>
                <a:lnTo>
                  <a:pt x="589" y="523"/>
                </a:lnTo>
                <a:lnTo>
                  <a:pt x="588" y="523"/>
                </a:lnTo>
                <a:lnTo>
                  <a:pt x="587" y="523"/>
                </a:lnTo>
                <a:lnTo>
                  <a:pt x="584" y="522"/>
                </a:lnTo>
                <a:lnTo>
                  <a:pt x="579" y="521"/>
                </a:lnTo>
                <a:lnTo>
                  <a:pt x="577" y="520"/>
                </a:lnTo>
                <a:lnTo>
                  <a:pt x="575" y="520"/>
                </a:lnTo>
                <a:lnTo>
                  <a:pt x="573" y="519"/>
                </a:lnTo>
                <a:lnTo>
                  <a:pt x="569" y="519"/>
                </a:lnTo>
                <a:lnTo>
                  <a:pt x="564" y="518"/>
                </a:lnTo>
                <a:lnTo>
                  <a:pt x="562" y="518"/>
                </a:lnTo>
                <a:lnTo>
                  <a:pt x="560" y="518"/>
                </a:lnTo>
                <a:lnTo>
                  <a:pt x="557" y="518"/>
                </a:lnTo>
                <a:lnTo>
                  <a:pt x="552" y="519"/>
                </a:lnTo>
                <a:lnTo>
                  <a:pt x="544" y="521"/>
                </a:lnTo>
                <a:lnTo>
                  <a:pt x="542" y="521"/>
                </a:lnTo>
                <a:lnTo>
                  <a:pt x="539" y="522"/>
                </a:lnTo>
                <a:lnTo>
                  <a:pt x="537" y="522"/>
                </a:lnTo>
                <a:lnTo>
                  <a:pt x="536" y="522"/>
                </a:lnTo>
                <a:lnTo>
                  <a:pt x="534" y="521"/>
                </a:lnTo>
                <a:lnTo>
                  <a:pt x="533" y="521"/>
                </a:lnTo>
                <a:lnTo>
                  <a:pt x="532" y="521"/>
                </a:lnTo>
                <a:lnTo>
                  <a:pt x="531" y="520"/>
                </a:lnTo>
                <a:lnTo>
                  <a:pt x="528" y="519"/>
                </a:lnTo>
                <a:lnTo>
                  <a:pt x="526" y="518"/>
                </a:lnTo>
                <a:lnTo>
                  <a:pt x="525" y="518"/>
                </a:lnTo>
                <a:lnTo>
                  <a:pt x="523" y="518"/>
                </a:lnTo>
                <a:lnTo>
                  <a:pt x="522" y="518"/>
                </a:lnTo>
                <a:lnTo>
                  <a:pt x="521" y="518"/>
                </a:lnTo>
                <a:lnTo>
                  <a:pt x="519" y="518"/>
                </a:lnTo>
                <a:lnTo>
                  <a:pt x="517" y="518"/>
                </a:lnTo>
                <a:lnTo>
                  <a:pt x="516" y="519"/>
                </a:lnTo>
                <a:lnTo>
                  <a:pt x="515" y="519"/>
                </a:lnTo>
                <a:lnTo>
                  <a:pt x="514" y="519"/>
                </a:lnTo>
                <a:lnTo>
                  <a:pt x="513" y="520"/>
                </a:lnTo>
                <a:lnTo>
                  <a:pt x="511" y="521"/>
                </a:lnTo>
                <a:lnTo>
                  <a:pt x="510" y="521"/>
                </a:lnTo>
                <a:lnTo>
                  <a:pt x="509" y="522"/>
                </a:lnTo>
                <a:lnTo>
                  <a:pt x="507" y="523"/>
                </a:lnTo>
                <a:lnTo>
                  <a:pt x="507" y="524"/>
                </a:lnTo>
                <a:lnTo>
                  <a:pt x="506" y="526"/>
                </a:lnTo>
                <a:lnTo>
                  <a:pt x="505" y="527"/>
                </a:lnTo>
                <a:lnTo>
                  <a:pt x="504" y="528"/>
                </a:lnTo>
                <a:lnTo>
                  <a:pt x="504" y="529"/>
                </a:lnTo>
                <a:lnTo>
                  <a:pt x="504" y="530"/>
                </a:lnTo>
                <a:lnTo>
                  <a:pt x="504" y="531"/>
                </a:lnTo>
                <a:lnTo>
                  <a:pt x="503" y="532"/>
                </a:lnTo>
                <a:lnTo>
                  <a:pt x="503" y="534"/>
                </a:lnTo>
                <a:lnTo>
                  <a:pt x="503" y="538"/>
                </a:lnTo>
                <a:lnTo>
                  <a:pt x="504" y="540"/>
                </a:lnTo>
                <a:lnTo>
                  <a:pt x="503" y="541"/>
                </a:lnTo>
                <a:lnTo>
                  <a:pt x="503" y="542"/>
                </a:lnTo>
                <a:lnTo>
                  <a:pt x="503" y="544"/>
                </a:lnTo>
                <a:lnTo>
                  <a:pt x="502" y="545"/>
                </a:lnTo>
                <a:lnTo>
                  <a:pt x="502" y="546"/>
                </a:lnTo>
                <a:lnTo>
                  <a:pt x="501" y="548"/>
                </a:lnTo>
                <a:lnTo>
                  <a:pt x="499" y="551"/>
                </a:lnTo>
                <a:lnTo>
                  <a:pt x="496" y="555"/>
                </a:lnTo>
                <a:lnTo>
                  <a:pt x="494" y="557"/>
                </a:lnTo>
                <a:lnTo>
                  <a:pt x="490" y="562"/>
                </a:lnTo>
                <a:lnTo>
                  <a:pt x="486" y="567"/>
                </a:lnTo>
                <a:lnTo>
                  <a:pt x="485" y="568"/>
                </a:lnTo>
                <a:lnTo>
                  <a:pt x="484" y="571"/>
                </a:lnTo>
                <a:lnTo>
                  <a:pt x="481" y="575"/>
                </a:lnTo>
                <a:lnTo>
                  <a:pt x="477" y="581"/>
                </a:lnTo>
                <a:lnTo>
                  <a:pt x="477" y="582"/>
                </a:lnTo>
                <a:lnTo>
                  <a:pt x="475" y="584"/>
                </a:lnTo>
                <a:lnTo>
                  <a:pt x="474" y="585"/>
                </a:lnTo>
                <a:lnTo>
                  <a:pt x="473" y="587"/>
                </a:lnTo>
                <a:lnTo>
                  <a:pt x="471" y="588"/>
                </a:lnTo>
                <a:lnTo>
                  <a:pt x="470" y="589"/>
                </a:lnTo>
                <a:lnTo>
                  <a:pt x="468" y="590"/>
                </a:lnTo>
                <a:lnTo>
                  <a:pt x="466" y="591"/>
                </a:lnTo>
                <a:lnTo>
                  <a:pt x="465" y="592"/>
                </a:lnTo>
                <a:lnTo>
                  <a:pt x="463" y="592"/>
                </a:lnTo>
                <a:lnTo>
                  <a:pt x="462" y="593"/>
                </a:lnTo>
                <a:lnTo>
                  <a:pt x="460" y="593"/>
                </a:lnTo>
                <a:lnTo>
                  <a:pt x="459" y="593"/>
                </a:lnTo>
                <a:lnTo>
                  <a:pt x="457" y="593"/>
                </a:lnTo>
                <a:lnTo>
                  <a:pt x="455" y="593"/>
                </a:lnTo>
                <a:lnTo>
                  <a:pt x="454" y="593"/>
                </a:lnTo>
                <a:lnTo>
                  <a:pt x="448" y="593"/>
                </a:lnTo>
                <a:lnTo>
                  <a:pt x="448" y="593"/>
                </a:lnTo>
                <a:lnTo>
                  <a:pt x="448" y="593"/>
                </a:lnTo>
                <a:lnTo>
                  <a:pt x="447" y="593"/>
                </a:lnTo>
                <a:lnTo>
                  <a:pt x="447" y="593"/>
                </a:lnTo>
                <a:lnTo>
                  <a:pt x="445" y="592"/>
                </a:lnTo>
                <a:lnTo>
                  <a:pt x="444" y="592"/>
                </a:lnTo>
                <a:lnTo>
                  <a:pt x="442" y="591"/>
                </a:lnTo>
                <a:lnTo>
                  <a:pt x="441" y="590"/>
                </a:lnTo>
                <a:lnTo>
                  <a:pt x="439" y="589"/>
                </a:lnTo>
                <a:lnTo>
                  <a:pt x="438" y="588"/>
                </a:lnTo>
                <a:lnTo>
                  <a:pt x="437" y="587"/>
                </a:lnTo>
                <a:lnTo>
                  <a:pt x="437" y="586"/>
                </a:lnTo>
                <a:lnTo>
                  <a:pt x="436" y="585"/>
                </a:lnTo>
                <a:lnTo>
                  <a:pt x="435" y="584"/>
                </a:lnTo>
                <a:lnTo>
                  <a:pt x="435" y="583"/>
                </a:lnTo>
                <a:lnTo>
                  <a:pt x="434" y="581"/>
                </a:lnTo>
                <a:lnTo>
                  <a:pt x="432" y="575"/>
                </a:lnTo>
                <a:lnTo>
                  <a:pt x="431" y="574"/>
                </a:lnTo>
                <a:lnTo>
                  <a:pt x="430" y="573"/>
                </a:lnTo>
                <a:lnTo>
                  <a:pt x="430" y="572"/>
                </a:lnTo>
                <a:lnTo>
                  <a:pt x="429" y="571"/>
                </a:lnTo>
                <a:lnTo>
                  <a:pt x="426" y="567"/>
                </a:lnTo>
                <a:lnTo>
                  <a:pt x="425" y="565"/>
                </a:lnTo>
                <a:lnTo>
                  <a:pt x="424" y="565"/>
                </a:lnTo>
                <a:lnTo>
                  <a:pt x="423" y="564"/>
                </a:lnTo>
                <a:lnTo>
                  <a:pt x="421" y="562"/>
                </a:lnTo>
                <a:lnTo>
                  <a:pt x="414" y="557"/>
                </a:lnTo>
                <a:lnTo>
                  <a:pt x="412" y="556"/>
                </a:lnTo>
                <a:lnTo>
                  <a:pt x="411" y="555"/>
                </a:lnTo>
                <a:lnTo>
                  <a:pt x="410" y="554"/>
                </a:lnTo>
                <a:lnTo>
                  <a:pt x="409" y="552"/>
                </a:lnTo>
                <a:lnTo>
                  <a:pt x="408" y="551"/>
                </a:lnTo>
                <a:lnTo>
                  <a:pt x="407" y="549"/>
                </a:lnTo>
                <a:lnTo>
                  <a:pt x="405" y="547"/>
                </a:lnTo>
                <a:lnTo>
                  <a:pt x="402" y="542"/>
                </a:lnTo>
                <a:lnTo>
                  <a:pt x="402" y="541"/>
                </a:lnTo>
                <a:lnTo>
                  <a:pt x="401" y="539"/>
                </a:lnTo>
                <a:lnTo>
                  <a:pt x="400" y="538"/>
                </a:lnTo>
                <a:lnTo>
                  <a:pt x="399" y="537"/>
                </a:lnTo>
                <a:lnTo>
                  <a:pt x="398" y="536"/>
                </a:lnTo>
                <a:lnTo>
                  <a:pt x="396" y="536"/>
                </a:lnTo>
                <a:lnTo>
                  <a:pt x="394" y="535"/>
                </a:lnTo>
                <a:lnTo>
                  <a:pt x="393" y="535"/>
                </a:lnTo>
                <a:lnTo>
                  <a:pt x="392" y="535"/>
                </a:lnTo>
                <a:lnTo>
                  <a:pt x="390" y="535"/>
                </a:lnTo>
                <a:lnTo>
                  <a:pt x="390" y="535"/>
                </a:lnTo>
                <a:lnTo>
                  <a:pt x="388" y="535"/>
                </a:lnTo>
                <a:lnTo>
                  <a:pt x="383" y="536"/>
                </a:lnTo>
                <a:lnTo>
                  <a:pt x="382" y="536"/>
                </a:lnTo>
                <a:lnTo>
                  <a:pt x="380" y="537"/>
                </a:lnTo>
                <a:lnTo>
                  <a:pt x="379" y="537"/>
                </a:lnTo>
                <a:lnTo>
                  <a:pt x="378" y="537"/>
                </a:lnTo>
                <a:lnTo>
                  <a:pt x="376" y="537"/>
                </a:lnTo>
                <a:lnTo>
                  <a:pt x="372" y="536"/>
                </a:lnTo>
                <a:lnTo>
                  <a:pt x="370" y="536"/>
                </a:lnTo>
                <a:lnTo>
                  <a:pt x="362" y="534"/>
                </a:lnTo>
                <a:lnTo>
                  <a:pt x="360" y="534"/>
                </a:lnTo>
                <a:lnTo>
                  <a:pt x="359" y="533"/>
                </a:lnTo>
                <a:lnTo>
                  <a:pt x="357" y="532"/>
                </a:lnTo>
                <a:lnTo>
                  <a:pt x="355" y="532"/>
                </a:lnTo>
                <a:lnTo>
                  <a:pt x="354" y="531"/>
                </a:lnTo>
                <a:lnTo>
                  <a:pt x="352" y="530"/>
                </a:lnTo>
                <a:lnTo>
                  <a:pt x="347" y="526"/>
                </a:lnTo>
                <a:lnTo>
                  <a:pt x="345" y="525"/>
                </a:lnTo>
                <a:lnTo>
                  <a:pt x="344" y="524"/>
                </a:lnTo>
                <a:lnTo>
                  <a:pt x="342" y="523"/>
                </a:lnTo>
                <a:lnTo>
                  <a:pt x="341" y="522"/>
                </a:lnTo>
                <a:lnTo>
                  <a:pt x="339" y="522"/>
                </a:lnTo>
                <a:lnTo>
                  <a:pt x="337" y="522"/>
                </a:lnTo>
                <a:lnTo>
                  <a:pt x="333" y="522"/>
                </a:lnTo>
                <a:lnTo>
                  <a:pt x="331" y="521"/>
                </a:lnTo>
                <a:lnTo>
                  <a:pt x="330" y="521"/>
                </a:lnTo>
                <a:lnTo>
                  <a:pt x="325" y="520"/>
                </a:lnTo>
                <a:lnTo>
                  <a:pt x="324" y="520"/>
                </a:lnTo>
                <a:lnTo>
                  <a:pt x="323" y="519"/>
                </a:lnTo>
                <a:lnTo>
                  <a:pt x="320" y="519"/>
                </a:lnTo>
                <a:lnTo>
                  <a:pt x="315" y="519"/>
                </a:lnTo>
                <a:lnTo>
                  <a:pt x="311" y="520"/>
                </a:lnTo>
                <a:lnTo>
                  <a:pt x="307" y="520"/>
                </a:lnTo>
                <a:lnTo>
                  <a:pt x="301" y="521"/>
                </a:lnTo>
                <a:lnTo>
                  <a:pt x="298" y="522"/>
                </a:lnTo>
                <a:lnTo>
                  <a:pt x="293" y="524"/>
                </a:lnTo>
                <a:lnTo>
                  <a:pt x="283" y="527"/>
                </a:lnTo>
                <a:lnTo>
                  <a:pt x="280" y="527"/>
                </a:lnTo>
                <a:lnTo>
                  <a:pt x="278" y="528"/>
                </a:lnTo>
                <a:lnTo>
                  <a:pt x="277" y="528"/>
                </a:lnTo>
                <a:lnTo>
                  <a:pt x="276" y="528"/>
                </a:lnTo>
                <a:lnTo>
                  <a:pt x="274" y="528"/>
                </a:lnTo>
                <a:lnTo>
                  <a:pt x="273" y="527"/>
                </a:lnTo>
                <a:lnTo>
                  <a:pt x="272" y="527"/>
                </a:lnTo>
                <a:lnTo>
                  <a:pt x="271" y="526"/>
                </a:lnTo>
                <a:lnTo>
                  <a:pt x="271" y="526"/>
                </a:lnTo>
                <a:lnTo>
                  <a:pt x="270" y="525"/>
                </a:lnTo>
                <a:lnTo>
                  <a:pt x="269" y="524"/>
                </a:lnTo>
                <a:lnTo>
                  <a:pt x="269" y="523"/>
                </a:lnTo>
                <a:lnTo>
                  <a:pt x="266" y="519"/>
                </a:lnTo>
                <a:lnTo>
                  <a:pt x="266" y="518"/>
                </a:lnTo>
                <a:lnTo>
                  <a:pt x="265" y="517"/>
                </a:lnTo>
                <a:lnTo>
                  <a:pt x="264" y="516"/>
                </a:lnTo>
                <a:lnTo>
                  <a:pt x="262" y="514"/>
                </a:lnTo>
                <a:lnTo>
                  <a:pt x="261" y="513"/>
                </a:lnTo>
                <a:lnTo>
                  <a:pt x="259" y="512"/>
                </a:lnTo>
                <a:lnTo>
                  <a:pt x="257" y="511"/>
                </a:lnTo>
                <a:lnTo>
                  <a:pt x="255" y="510"/>
                </a:lnTo>
                <a:lnTo>
                  <a:pt x="253" y="510"/>
                </a:lnTo>
                <a:lnTo>
                  <a:pt x="251" y="509"/>
                </a:lnTo>
                <a:lnTo>
                  <a:pt x="248" y="508"/>
                </a:lnTo>
                <a:lnTo>
                  <a:pt x="246" y="508"/>
                </a:lnTo>
                <a:lnTo>
                  <a:pt x="244" y="508"/>
                </a:lnTo>
                <a:lnTo>
                  <a:pt x="243" y="508"/>
                </a:lnTo>
                <a:lnTo>
                  <a:pt x="243" y="508"/>
                </a:lnTo>
                <a:lnTo>
                  <a:pt x="242" y="508"/>
                </a:lnTo>
                <a:lnTo>
                  <a:pt x="242" y="508"/>
                </a:lnTo>
                <a:lnTo>
                  <a:pt x="240" y="509"/>
                </a:lnTo>
                <a:lnTo>
                  <a:pt x="239" y="509"/>
                </a:lnTo>
                <a:lnTo>
                  <a:pt x="237" y="509"/>
                </a:lnTo>
                <a:lnTo>
                  <a:pt x="237" y="509"/>
                </a:lnTo>
                <a:lnTo>
                  <a:pt x="236" y="509"/>
                </a:lnTo>
                <a:lnTo>
                  <a:pt x="235" y="508"/>
                </a:lnTo>
                <a:lnTo>
                  <a:pt x="234" y="505"/>
                </a:lnTo>
                <a:lnTo>
                  <a:pt x="232" y="500"/>
                </a:lnTo>
                <a:lnTo>
                  <a:pt x="231" y="498"/>
                </a:lnTo>
                <a:lnTo>
                  <a:pt x="230" y="496"/>
                </a:lnTo>
                <a:lnTo>
                  <a:pt x="228" y="495"/>
                </a:lnTo>
                <a:lnTo>
                  <a:pt x="228" y="494"/>
                </a:lnTo>
                <a:lnTo>
                  <a:pt x="227" y="494"/>
                </a:lnTo>
                <a:lnTo>
                  <a:pt x="227" y="494"/>
                </a:lnTo>
                <a:lnTo>
                  <a:pt x="226" y="494"/>
                </a:lnTo>
                <a:lnTo>
                  <a:pt x="226" y="494"/>
                </a:lnTo>
                <a:lnTo>
                  <a:pt x="225" y="494"/>
                </a:lnTo>
                <a:lnTo>
                  <a:pt x="224" y="494"/>
                </a:lnTo>
                <a:lnTo>
                  <a:pt x="222" y="494"/>
                </a:lnTo>
                <a:lnTo>
                  <a:pt x="221" y="494"/>
                </a:lnTo>
                <a:lnTo>
                  <a:pt x="220" y="495"/>
                </a:lnTo>
                <a:lnTo>
                  <a:pt x="219" y="496"/>
                </a:lnTo>
                <a:lnTo>
                  <a:pt x="217" y="497"/>
                </a:lnTo>
                <a:lnTo>
                  <a:pt x="214" y="500"/>
                </a:lnTo>
                <a:lnTo>
                  <a:pt x="213" y="500"/>
                </a:lnTo>
                <a:lnTo>
                  <a:pt x="213" y="501"/>
                </a:lnTo>
                <a:lnTo>
                  <a:pt x="212" y="501"/>
                </a:lnTo>
                <a:lnTo>
                  <a:pt x="211" y="501"/>
                </a:lnTo>
                <a:lnTo>
                  <a:pt x="211" y="500"/>
                </a:lnTo>
                <a:lnTo>
                  <a:pt x="210" y="500"/>
                </a:lnTo>
                <a:lnTo>
                  <a:pt x="209" y="499"/>
                </a:lnTo>
                <a:lnTo>
                  <a:pt x="209" y="498"/>
                </a:lnTo>
                <a:lnTo>
                  <a:pt x="208" y="497"/>
                </a:lnTo>
                <a:lnTo>
                  <a:pt x="208" y="495"/>
                </a:lnTo>
                <a:lnTo>
                  <a:pt x="208" y="494"/>
                </a:lnTo>
                <a:lnTo>
                  <a:pt x="208" y="494"/>
                </a:lnTo>
                <a:lnTo>
                  <a:pt x="208" y="493"/>
                </a:lnTo>
                <a:lnTo>
                  <a:pt x="208" y="491"/>
                </a:lnTo>
                <a:lnTo>
                  <a:pt x="209" y="490"/>
                </a:lnTo>
                <a:lnTo>
                  <a:pt x="210" y="488"/>
                </a:lnTo>
                <a:lnTo>
                  <a:pt x="210" y="487"/>
                </a:lnTo>
                <a:lnTo>
                  <a:pt x="210" y="486"/>
                </a:lnTo>
                <a:lnTo>
                  <a:pt x="210" y="485"/>
                </a:lnTo>
                <a:lnTo>
                  <a:pt x="210" y="485"/>
                </a:lnTo>
                <a:lnTo>
                  <a:pt x="210" y="484"/>
                </a:lnTo>
                <a:lnTo>
                  <a:pt x="210" y="482"/>
                </a:lnTo>
                <a:lnTo>
                  <a:pt x="209" y="481"/>
                </a:lnTo>
                <a:lnTo>
                  <a:pt x="207" y="477"/>
                </a:lnTo>
                <a:lnTo>
                  <a:pt x="205" y="474"/>
                </a:lnTo>
                <a:lnTo>
                  <a:pt x="203" y="471"/>
                </a:lnTo>
                <a:lnTo>
                  <a:pt x="200" y="468"/>
                </a:lnTo>
                <a:lnTo>
                  <a:pt x="199" y="466"/>
                </a:lnTo>
                <a:lnTo>
                  <a:pt x="196" y="463"/>
                </a:lnTo>
                <a:lnTo>
                  <a:pt x="191" y="458"/>
                </a:lnTo>
                <a:lnTo>
                  <a:pt x="189" y="457"/>
                </a:lnTo>
                <a:lnTo>
                  <a:pt x="187" y="455"/>
                </a:lnTo>
                <a:lnTo>
                  <a:pt x="177" y="447"/>
                </a:lnTo>
                <a:lnTo>
                  <a:pt x="176" y="447"/>
                </a:lnTo>
                <a:lnTo>
                  <a:pt x="175" y="446"/>
                </a:lnTo>
                <a:lnTo>
                  <a:pt x="174" y="445"/>
                </a:lnTo>
                <a:lnTo>
                  <a:pt x="173" y="444"/>
                </a:lnTo>
                <a:lnTo>
                  <a:pt x="172" y="441"/>
                </a:lnTo>
                <a:lnTo>
                  <a:pt x="171" y="440"/>
                </a:lnTo>
                <a:lnTo>
                  <a:pt x="169" y="436"/>
                </a:lnTo>
                <a:lnTo>
                  <a:pt x="168" y="434"/>
                </a:lnTo>
                <a:lnTo>
                  <a:pt x="167" y="433"/>
                </a:lnTo>
                <a:lnTo>
                  <a:pt x="166" y="431"/>
                </a:lnTo>
                <a:lnTo>
                  <a:pt x="164" y="429"/>
                </a:lnTo>
                <a:lnTo>
                  <a:pt x="163" y="427"/>
                </a:lnTo>
                <a:lnTo>
                  <a:pt x="162" y="426"/>
                </a:lnTo>
                <a:lnTo>
                  <a:pt x="160" y="425"/>
                </a:lnTo>
                <a:lnTo>
                  <a:pt x="159" y="425"/>
                </a:lnTo>
                <a:lnTo>
                  <a:pt x="159" y="424"/>
                </a:lnTo>
                <a:lnTo>
                  <a:pt x="158" y="424"/>
                </a:lnTo>
                <a:lnTo>
                  <a:pt x="158" y="424"/>
                </a:lnTo>
                <a:lnTo>
                  <a:pt x="157" y="424"/>
                </a:lnTo>
                <a:lnTo>
                  <a:pt x="156" y="424"/>
                </a:lnTo>
                <a:lnTo>
                  <a:pt x="156" y="425"/>
                </a:lnTo>
                <a:lnTo>
                  <a:pt x="155" y="425"/>
                </a:lnTo>
                <a:lnTo>
                  <a:pt x="153" y="426"/>
                </a:lnTo>
                <a:lnTo>
                  <a:pt x="153" y="427"/>
                </a:lnTo>
                <a:lnTo>
                  <a:pt x="152" y="427"/>
                </a:lnTo>
                <a:lnTo>
                  <a:pt x="151" y="427"/>
                </a:lnTo>
                <a:lnTo>
                  <a:pt x="150" y="427"/>
                </a:lnTo>
                <a:lnTo>
                  <a:pt x="149" y="427"/>
                </a:lnTo>
                <a:lnTo>
                  <a:pt x="148" y="427"/>
                </a:lnTo>
                <a:lnTo>
                  <a:pt x="147" y="427"/>
                </a:lnTo>
                <a:lnTo>
                  <a:pt x="145" y="426"/>
                </a:lnTo>
                <a:lnTo>
                  <a:pt x="144" y="425"/>
                </a:lnTo>
                <a:lnTo>
                  <a:pt x="142" y="424"/>
                </a:lnTo>
                <a:lnTo>
                  <a:pt x="141" y="423"/>
                </a:lnTo>
                <a:lnTo>
                  <a:pt x="139" y="422"/>
                </a:lnTo>
                <a:lnTo>
                  <a:pt x="138" y="421"/>
                </a:lnTo>
                <a:lnTo>
                  <a:pt x="138" y="420"/>
                </a:lnTo>
                <a:lnTo>
                  <a:pt x="137" y="419"/>
                </a:lnTo>
                <a:lnTo>
                  <a:pt x="136" y="418"/>
                </a:lnTo>
                <a:lnTo>
                  <a:pt x="135" y="416"/>
                </a:lnTo>
                <a:lnTo>
                  <a:pt x="135" y="414"/>
                </a:lnTo>
                <a:lnTo>
                  <a:pt x="134" y="412"/>
                </a:lnTo>
                <a:lnTo>
                  <a:pt x="134" y="410"/>
                </a:lnTo>
                <a:lnTo>
                  <a:pt x="134" y="408"/>
                </a:lnTo>
                <a:lnTo>
                  <a:pt x="133" y="406"/>
                </a:lnTo>
                <a:lnTo>
                  <a:pt x="133" y="404"/>
                </a:lnTo>
                <a:lnTo>
                  <a:pt x="134" y="403"/>
                </a:lnTo>
                <a:lnTo>
                  <a:pt x="134" y="401"/>
                </a:lnTo>
                <a:lnTo>
                  <a:pt x="134" y="400"/>
                </a:lnTo>
                <a:lnTo>
                  <a:pt x="134" y="397"/>
                </a:lnTo>
                <a:lnTo>
                  <a:pt x="136" y="391"/>
                </a:lnTo>
                <a:lnTo>
                  <a:pt x="136" y="390"/>
                </a:lnTo>
                <a:lnTo>
                  <a:pt x="136" y="388"/>
                </a:lnTo>
                <a:lnTo>
                  <a:pt x="136" y="387"/>
                </a:lnTo>
                <a:lnTo>
                  <a:pt x="137" y="385"/>
                </a:lnTo>
                <a:lnTo>
                  <a:pt x="136" y="383"/>
                </a:lnTo>
                <a:lnTo>
                  <a:pt x="136" y="382"/>
                </a:lnTo>
                <a:lnTo>
                  <a:pt x="136" y="380"/>
                </a:lnTo>
                <a:lnTo>
                  <a:pt x="135" y="377"/>
                </a:lnTo>
                <a:lnTo>
                  <a:pt x="135" y="375"/>
                </a:lnTo>
                <a:lnTo>
                  <a:pt x="134" y="373"/>
                </a:lnTo>
                <a:lnTo>
                  <a:pt x="133" y="372"/>
                </a:lnTo>
                <a:lnTo>
                  <a:pt x="133" y="371"/>
                </a:lnTo>
                <a:lnTo>
                  <a:pt x="132" y="369"/>
                </a:lnTo>
                <a:lnTo>
                  <a:pt x="131" y="368"/>
                </a:lnTo>
                <a:lnTo>
                  <a:pt x="130" y="368"/>
                </a:lnTo>
                <a:lnTo>
                  <a:pt x="129" y="368"/>
                </a:lnTo>
                <a:lnTo>
                  <a:pt x="129" y="367"/>
                </a:lnTo>
                <a:lnTo>
                  <a:pt x="128" y="367"/>
                </a:lnTo>
                <a:lnTo>
                  <a:pt x="127" y="367"/>
                </a:lnTo>
                <a:lnTo>
                  <a:pt x="126" y="367"/>
                </a:lnTo>
                <a:lnTo>
                  <a:pt x="126" y="367"/>
                </a:lnTo>
                <a:lnTo>
                  <a:pt x="125" y="367"/>
                </a:lnTo>
                <a:lnTo>
                  <a:pt x="121" y="368"/>
                </a:lnTo>
                <a:lnTo>
                  <a:pt x="119" y="368"/>
                </a:lnTo>
                <a:lnTo>
                  <a:pt x="112" y="371"/>
                </a:lnTo>
                <a:lnTo>
                  <a:pt x="110" y="371"/>
                </a:lnTo>
                <a:lnTo>
                  <a:pt x="108" y="372"/>
                </a:lnTo>
                <a:lnTo>
                  <a:pt x="105" y="373"/>
                </a:lnTo>
                <a:lnTo>
                  <a:pt x="102" y="375"/>
                </a:lnTo>
                <a:lnTo>
                  <a:pt x="101" y="375"/>
                </a:lnTo>
                <a:lnTo>
                  <a:pt x="100" y="375"/>
                </a:lnTo>
                <a:lnTo>
                  <a:pt x="99" y="375"/>
                </a:lnTo>
                <a:lnTo>
                  <a:pt x="98" y="375"/>
                </a:lnTo>
                <a:lnTo>
                  <a:pt x="97" y="375"/>
                </a:lnTo>
                <a:lnTo>
                  <a:pt x="92" y="374"/>
                </a:lnTo>
                <a:lnTo>
                  <a:pt x="91" y="374"/>
                </a:lnTo>
                <a:lnTo>
                  <a:pt x="90" y="374"/>
                </a:lnTo>
                <a:lnTo>
                  <a:pt x="87" y="373"/>
                </a:lnTo>
                <a:lnTo>
                  <a:pt x="81" y="370"/>
                </a:lnTo>
                <a:lnTo>
                  <a:pt x="80" y="369"/>
                </a:lnTo>
                <a:lnTo>
                  <a:pt x="78" y="368"/>
                </a:lnTo>
                <a:lnTo>
                  <a:pt x="77" y="367"/>
                </a:lnTo>
                <a:lnTo>
                  <a:pt x="75" y="365"/>
                </a:lnTo>
                <a:lnTo>
                  <a:pt x="73" y="364"/>
                </a:lnTo>
                <a:lnTo>
                  <a:pt x="72" y="363"/>
                </a:lnTo>
                <a:lnTo>
                  <a:pt x="71" y="362"/>
                </a:lnTo>
                <a:lnTo>
                  <a:pt x="68" y="361"/>
                </a:lnTo>
                <a:lnTo>
                  <a:pt x="68" y="361"/>
                </a:lnTo>
                <a:lnTo>
                  <a:pt x="66" y="360"/>
                </a:lnTo>
                <a:lnTo>
                  <a:pt x="65" y="359"/>
                </a:lnTo>
                <a:lnTo>
                  <a:pt x="64" y="358"/>
                </a:lnTo>
                <a:lnTo>
                  <a:pt x="63" y="357"/>
                </a:lnTo>
                <a:lnTo>
                  <a:pt x="62" y="355"/>
                </a:lnTo>
                <a:lnTo>
                  <a:pt x="61" y="353"/>
                </a:lnTo>
                <a:lnTo>
                  <a:pt x="60" y="351"/>
                </a:lnTo>
                <a:lnTo>
                  <a:pt x="59" y="350"/>
                </a:lnTo>
                <a:lnTo>
                  <a:pt x="55" y="346"/>
                </a:lnTo>
                <a:lnTo>
                  <a:pt x="54" y="345"/>
                </a:lnTo>
                <a:lnTo>
                  <a:pt x="54" y="344"/>
                </a:lnTo>
                <a:lnTo>
                  <a:pt x="53" y="343"/>
                </a:lnTo>
                <a:lnTo>
                  <a:pt x="53" y="342"/>
                </a:lnTo>
                <a:lnTo>
                  <a:pt x="53" y="340"/>
                </a:lnTo>
                <a:lnTo>
                  <a:pt x="52" y="338"/>
                </a:lnTo>
                <a:lnTo>
                  <a:pt x="52" y="337"/>
                </a:lnTo>
                <a:lnTo>
                  <a:pt x="52" y="336"/>
                </a:lnTo>
                <a:lnTo>
                  <a:pt x="52" y="335"/>
                </a:lnTo>
                <a:lnTo>
                  <a:pt x="51" y="334"/>
                </a:lnTo>
                <a:lnTo>
                  <a:pt x="50" y="333"/>
                </a:lnTo>
                <a:lnTo>
                  <a:pt x="50" y="332"/>
                </a:lnTo>
                <a:lnTo>
                  <a:pt x="48" y="328"/>
                </a:lnTo>
                <a:lnTo>
                  <a:pt x="47" y="327"/>
                </a:lnTo>
                <a:lnTo>
                  <a:pt x="46" y="324"/>
                </a:lnTo>
                <a:lnTo>
                  <a:pt x="46" y="323"/>
                </a:lnTo>
                <a:lnTo>
                  <a:pt x="45" y="321"/>
                </a:lnTo>
                <a:lnTo>
                  <a:pt x="45" y="320"/>
                </a:lnTo>
                <a:lnTo>
                  <a:pt x="45" y="317"/>
                </a:lnTo>
                <a:lnTo>
                  <a:pt x="45" y="315"/>
                </a:lnTo>
                <a:lnTo>
                  <a:pt x="45" y="313"/>
                </a:lnTo>
                <a:lnTo>
                  <a:pt x="44" y="311"/>
                </a:lnTo>
                <a:lnTo>
                  <a:pt x="43" y="309"/>
                </a:lnTo>
                <a:lnTo>
                  <a:pt x="41" y="305"/>
                </a:lnTo>
                <a:lnTo>
                  <a:pt x="39" y="302"/>
                </a:lnTo>
                <a:lnTo>
                  <a:pt x="39" y="301"/>
                </a:lnTo>
                <a:lnTo>
                  <a:pt x="38" y="300"/>
                </a:lnTo>
                <a:lnTo>
                  <a:pt x="38" y="300"/>
                </a:lnTo>
                <a:lnTo>
                  <a:pt x="38" y="299"/>
                </a:lnTo>
                <a:lnTo>
                  <a:pt x="37" y="299"/>
                </a:lnTo>
                <a:lnTo>
                  <a:pt x="35" y="299"/>
                </a:lnTo>
                <a:lnTo>
                  <a:pt x="34" y="299"/>
                </a:lnTo>
                <a:lnTo>
                  <a:pt x="33" y="299"/>
                </a:lnTo>
                <a:lnTo>
                  <a:pt x="32" y="299"/>
                </a:lnTo>
                <a:lnTo>
                  <a:pt x="32" y="300"/>
                </a:lnTo>
                <a:lnTo>
                  <a:pt x="31" y="300"/>
                </a:lnTo>
                <a:lnTo>
                  <a:pt x="31" y="301"/>
                </a:lnTo>
                <a:lnTo>
                  <a:pt x="31" y="302"/>
                </a:lnTo>
                <a:lnTo>
                  <a:pt x="31" y="303"/>
                </a:lnTo>
                <a:lnTo>
                  <a:pt x="31" y="305"/>
                </a:lnTo>
                <a:lnTo>
                  <a:pt x="33" y="315"/>
                </a:lnTo>
                <a:lnTo>
                  <a:pt x="34" y="316"/>
                </a:lnTo>
                <a:lnTo>
                  <a:pt x="34" y="317"/>
                </a:lnTo>
                <a:lnTo>
                  <a:pt x="34" y="319"/>
                </a:lnTo>
                <a:lnTo>
                  <a:pt x="34" y="320"/>
                </a:lnTo>
                <a:lnTo>
                  <a:pt x="33" y="321"/>
                </a:lnTo>
                <a:lnTo>
                  <a:pt x="33" y="321"/>
                </a:lnTo>
                <a:lnTo>
                  <a:pt x="33" y="322"/>
                </a:lnTo>
                <a:lnTo>
                  <a:pt x="32" y="323"/>
                </a:lnTo>
                <a:lnTo>
                  <a:pt x="30" y="324"/>
                </a:lnTo>
                <a:lnTo>
                  <a:pt x="30" y="325"/>
                </a:lnTo>
                <a:lnTo>
                  <a:pt x="29" y="326"/>
                </a:lnTo>
                <a:lnTo>
                  <a:pt x="28" y="326"/>
                </a:lnTo>
                <a:lnTo>
                  <a:pt x="27" y="326"/>
                </a:lnTo>
                <a:lnTo>
                  <a:pt x="27" y="326"/>
                </a:lnTo>
                <a:lnTo>
                  <a:pt x="26" y="326"/>
                </a:lnTo>
                <a:lnTo>
                  <a:pt x="25" y="326"/>
                </a:lnTo>
                <a:lnTo>
                  <a:pt x="24" y="325"/>
                </a:lnTo>
                <a:lnTo>
                  <a:pt x="24" y="325"/>
                </a:lnTo>
                <a:lnTo>
                  <a:pt x="23" y="325"/>
                </a:lnTo>
                <a:lnTo>
                  <a:pt x="23" y="326"/>
                </a:lnTo>
                <a:lnTo>
                  <a:pt x="22" y="326"/>
                </a:lnTo>
                <a:lnTo>
                  <a:pt x="21" y="327"/>
                </a:lnTo>
                <a:lnTo>
                  <a:pt x="20" y="327"/>
                </a:lnTo>
                <a:lnTo>
                  <a:pt x="18" y="329"/>
                </a:lnTo>
                <a:lnTo>
                  <a:pt x="17" y="329"/>
                </a:lnTo>
                <a:lnTo>
                  <a:pt x="16" y="330"/>
                </a:lnTo>
                <a:lnTo>
                  <a:pt x="16" y="330"/>
                </a:lnTo>
                <a:lnTo>
                  <a:pt x="15" y="331"/>
                </a:lnTo>
                <a:lnTo>
                  <a:pt x="15" y="332"/>
                </a:lnTo>
                <a:lnTo>
                  <a:pt x="14" y="334"/>
                </a:lnTo>
                <a:lnTo>
                  <a:pt x="13" y="335"/>
                </a:lnTo>
                <a:lnTo>
                  <a:pt x="13" y="336"/>
                </a:lnTo>
                <a:lnTo>
                  <a:pt x="12" y="336"/>
                </a:lnTo>
                <a:lnTo>
                  <a:pt x="9" y="340"/>
                </a:lnTo>
                <a:lnTo>
                  <a:pt x="8" y="340"/>
                </a:lnTo>
                <a:lnTo>
                  <a:pt x="7" y="341"/>
                </a:lnTo>
                <a:lnTo>
                  <a:pt x="6" y="344"/>
                </a:lnTo>
                <a:lnTo>
                  <a:pt x="5" y="346"/>
                </a:lnTo>
                <a:lnTo>
                  <a:pt x="4" y="346"/>
                </a:lnTo>
                <a:lnTo>
                  <a:pt x="4" y="346"/>
                </a:lnTo>
                <a:lnTo>
                  <a:pt x="3" y="346"/>
                </a:lnTo>
                <a:lnTo>
                  <a:pt x="3" y="347"/>
                </a:lnTo>
                <a:lnTo>
                  <a:pt x="2" y="347"/>
                </a:lnTo>
                <a:lnTo>
                  <a:pt x="2" y="346"/>
                </a:lnTo>
                <a:lnTo>
                  <a:pt x="1" y="346"/>
                </a:lnTo>
                <a:lnTo>
                  <a:pt x="0" y="345"/>
                </a:lnTo>
              </a:path>
            </a:pathLst>
          </a:custGeom>
          <a:noFill/>
          <a:ln w="26988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452" name="Freeform 293">
            <a:extLst>
              <a:ext uri="{FF2B5EF4-FFF2-40B4-BE49-F238E27FC236}">
                <a16:creationId xmlns:a16="http://schemas.microsoft.com/office/drawing/2014/main" id="{926D1BAF-6CAC-4CD9-AA02-3FADCB7FC989}"/>
              </a:ext>
            </a:extLst>
          </p:cNvPr>
          <p:cNvSpPr>
            <a:spLocks/>
          </p:cNvSpPr>
          <p:nvPr/>
        </p:nvSpPr>
        <p:spPr bwMode="auto">
          <a:xfrm>
            <a:off x="9550175" y="1971342"/>
            <a:ext cx="226228" cy="351571"/>
          </a:xfrm>
          <a:custGeom>
            <a:avLst/>
            <a:gdLst>
              <a:gd name="T0" fmla="*/ 92 w 222"/>
              <a:gd name="T1" fmla="*/ 339 h 345"/>
              <a:gd name="T2" fmla="*/ 91 w 222"/>
              <a:gd name="T3" fmla="*/ 332 h 345"/>
              <a:gd name="T4" fmla="*/ 93 w 222"/>
              <a:gd name="T5" fmla="*/ 316 h 345"/>
              <a:gd name="T6" fmla="*/ 92 w 222"/>
              <a:gd name="T7" fmla="*/ 311 h 345"/>
              <a:gd name="T8" fmla="*/ 87 w 222"/>
              <a:gd name="T9" fmla="*/ 308 h 345"/>
              <a:gd name="T10" fmla="*/ 79 w 222"/>
              <a:gd name="T11" fmla="*/ 308 h 345"/>
              <a:gd name="T12" fmla="*/ 70 w 222"/>
              <a:gd name="T13" fmla="*/ 311 h 345"/>
              <a:gd name="T14" fmla="*/ 62 w 222"/>
              <a:gd name="T15" fmla="*/ 317 h 345"/>
              <a:gd name="T16" fmla="*/ 50 w 222"/>
              <a:gd name="T17" fmla="*/ 327 h 345"/>
              <a:gd name="T18" fmla="*/ 45 w 222"/>
              <a:gd name="T19" fmla="*/ 332 h 345"/>
              <a:gd name="T20" fmla="*/ 32 w 222"/>
              <a:gd name="T21" fmla="*/ 333 h 345"/>
              <a:gd name="T22" fmla="*/ 29 w 222"/>
              <a:gd name="T23" fmla="*/ 331 h 345"/>
              <a:gd name="T24" fmla="*/ 28 w 222"/>
              <a:gd name="T25" fmla="*/ 326 h 345"/>
              <a:gd name="T26" fmla="*/ 28 w 222"/>
              <a:gd name="T27" fmla="*/ 315 h 345"/>
              <a:gd name="T28" fmla="*/ 27 w 222"/>
              <a:gd name="T29" fmla="*/ 313 h 345"/>
              <a:gd name="T30" fmla="*/ 18 w 222"/>
              <a:gd name="T31" fmla="*/ 315 h 345"/>
              <a:gd name="T32" fmla="*/ 13 w 222"/>
              <a:gd name="T33" fmla="*/ 315 h 345"/>
              <a:gd name="T34" fmla="*/ 7 w 222"/>
              <a:gd name="T35" fmla="*/ 308 h 345"/>
              <a:gd name="T36" fmla="*/ 1 w 222"/>
              <a:gd name="T37" fmla="*/ 299 h 345"/>
              <a:gd name="T38" fmla="*/ 0 w 222"/>
              <a:gd name="T39" fmla="*/ 295 h 345"/>
              <a:gd name="T40" fmla="*/ 3 w 222"/>
              <a:gd name="T41" fmla="*/ 284 h 345"/>
              <a:gd name="T42" fmla="*/ 5 w 222"/>
              <a:gd name="T43" fmla="*/ 276 h 345"/>
              <a:gd name="T44" fmla="*/ 6 w 222"/>
              <a:gd name="T45" fmla="*/ 269 h 345"/>
              <a:gd name="T46" fmla="*/ 14 w 222"/>
              <a:gd name="T47" fmla="*/ 259 h 345"/>
              <a:gd name="T48" fmla="*/ 17 w 222"/>
              <a:gd name="T49" fmla="*/ 251 h 345"/>
              <a:gd name="T50" fmla="*/ 16 w 222"/>
              <a:gd name="T51" fmla="*/ 246 h 345"/>
              <a:gd name="T52" fmla="*/ 13 w 222"/>
              <a:gd name="T53" fmla="*/ 241 h 345"/>
              <a:gd name="T54" fmla="*/ 4 w 222"/>
              <a:gd name="T55" fmla="*/ 230 h 345"/>
              <a:gd name="T56" fmla="*/ 3 w 222"/>
              <a:gd name="T57" fmla="*/ 226 h 345"/>
              <a:gd name="T58" fmla="*/ 6 w 222"/>
              <a:gd name="T59" fmla="*/ 211 h 345"/>
              <a:gd name="T60" fmla="*/ 11 w 222"/>
              <a:gd name="T61" fmla="*/ 201 h 345"/>
              <a:gd name="T62" fmla="*/ 24 w 222"/>
              <a:gd name="T63" fmla="*/ 185 h 345"/>
              <a:gd name="T64" fmla="*/ 28 w 222"/>
              <a:gd name="T65" fmla="*/ 176 h 345"/>
              <a:gd name="T66" fmla="*/ 28 w 222"/>
              <a:gd name="T67" fmla="*/ 162 h 345"/>
              <a:gd name="T68" fmla="*/ 29 w 222"/>
              <a:gd name="T69" fmla="*/ 148 h 345"/>
              <a:gd name="T70" fmla="*/ 33 w 222"/>
              <a:gd name="T71" fmla="*/ 137 h 345"/>
              <a:gd name="T72" fmla="*/ 35 w 222"/>
              <a:gd name="T73" fmla="*/ 125 h 345"/>
              <a:gd name="T74" fmla="*/ 48 w 222"/>
              <a:gd name="T75" fmla="*/ 107 h 345"/>
              <a:gd name="T76" fmla="*/ 56 w 222"/>
              <a:gd name="T77" fmla="*/ 100 h 345"/>
              <a:gd name="T78" fmla="*/ 65 w 222"/>
              <a:gd name="T79" fmla="*/ 93 h 345"/>
              <a:gd name="T80" fmla="*/ 74 w 222"/>
              <a:gd name="T81" fmla="*/ 88 h 345"/>
              <a:gd name="T82" fmla="*/ 86 w 222"/>
              <a:gd name="T83" fmla="*/ 76 h 345"/>
              <a:gd name="T84" fmla="*/ 91 w 222"/>
              <a:gd name="T85" fmla="*/ 74 h 345"/>
              <a:gd name="T86" fmla="*/ 100 w 222"/>
              <a:gd name="T87" fmla="*/ 75 h 345"/>
              <a:gd name="T88" fmla="*/ 105 w 222"/>
              <a:gd name="T89" fmla="*/ 74 h 345"/>
              <a:gd name="T90" fmla="*/ 107 w 222"/>
              <a:gd name="T91" fmla="*/ 69 h 345"/>
              <a:gd name="T92" fmla="*/ 109 w 222"/>
              <a:gd name="T93" fmla="*/ 48 h 345"/>
              <a:gd name="T94" fmla="*/ 114 w 222"/>
              <a:gd name="T95" fmla="*/ 46 h 345"/>
              <a:gd name="T96" fmla="*/ 124 w 222"/>
              <a:gd name="T97" fmla="*/ 38 h 345"/>
              <a:gd name="T98" fmla="*/ 137 w 222"/>
              <a:gd name="T99" fmla="*/ 34 h 345"/>
              <a:gd name="T100" fmla="*/ 156 w 222"/>
              <a:gd name="T101" fmla="*/ 34 h 345"/>
              <a:gd name="T102" fmla="*/ 166 w 222"/>
              <a:gd name="T103" fmla="*/ 33 h 345"/>
              <a:gd name="T104" fmla="*/ 176 w 222"/>
              <a:gd name="T105" fmla="*/ 32 h 345"/>
              <a:gd name="T106" fmla="*/ 185 w 222"/>
              <a:gd name="T107" fmla="*/ 34 h 345"/>
              <a:gd name="T108" fmla="*/ 195 w 222"/>
              <a:gd name="T109" fmla="*/ 32 h 345"/>
              <a:gd name="T110" fmla="*/ 206 w 222"/>
              <a:gd name="T111" fmla="*/ 23 h 345"/>
              <a:gd name="T112" fmla="*/ 214 w 222"/>
              <a:gd name="T113" fmla="*/ 14 h 345"/>
              <a:gd name="T114" fmla="*/ 218 w 222"/>
              <a:gd name="T115" fmla="*/ 2 h 345"/>
              <a:gd name="T116" fmla="*/ 221 w 222"/>
              <a:gd name="T117" fmla="*/ 0 h 3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222" h="345">
                <a:moveTo>
                  <a:pt x="96" y="345"/>
                </a:moveTo>
                <a:lnTo>
                  <a:pt x="95" y="344"/>
                </a:lnTo>
                <a:lnTo>
                  <a:pt x="94" y="343"/>
                </a:lnTo>
                <a:lnTo>
                  <a:pt x="93" y="341"/>
                </a:lnTo>
                <a:lnTo>
                  <a:pt x="92" y="339"/>
                </a:lnTo>
                <a:lnTo>
                  <a:pt x="91" y="338"/>
                </a:lnTo>
                <a:lnTo>
                  <a:pt x="91" y="336"/>
                </a:lnTo>
                <a:lnTo>
                  <a:pt x="91" y="335"/>
                </a:lnTo>
                <a:lnTo>
                  <a:pt x="91" y="334"/>
                </a:lnTo>
                <a:lnTo>
                  <a:pt x="91" y="332"/>
                </a:lnTo>
                <a:lnTo>
                  <a:pt x="91" y="329"/>
                </a:lnTo>
                <a:lnTo>
                  <a:pt x="92" y="323"/>
                </a:lnTo>
                <a:lnTo>
                  <a:pt x="93" y="320"/>
                </a:lnTo>
                <a:lnTo>
                  <a:pt x="93" y="317"/>
                </a:lnTo>
                <a:lnTo>
                  <a:pt x="93" y="316"/>
                </a:lnTo>
                <a:lnTo>
                  <a:pt x="93" y="316"/>
                </a:lnTo>
                <a:lnTo>
                  <a:pt x="93" y="315"/>
                </a:lnTo>
                <a:lnTo>
                  <a:pt x="93" y="313"/>
                </a:lnTo>
                <a:lnTo>
                  <a:pt x="92" y="312"/>
                </a:lnTo>
                <a:lnTo>
                  <a:pt x="92" y="311"/>
                </a:lnTo>
                <a:lnTo>
                  <a:pt x="91" y="310"/>
                </a:lnTo>
                <a:lnTo>
                  <a:pt x="90" y="310"/>
                </a:lnTo>
                <a:lnTo>
                  <a:pt x="89" y="309"/>
                </a:lnTo>
                <a:lnTo>
                  <a:pt x="88" y="308"/>
                </a:lnTo>
                <a:lnTo>
                  <a:pt x="87" y="308"/>
                </a:lnTo>
                <a:lnTo>
                  <a:pt x="86" y="308"/>
                </a:lnTo>
                <a:lnTo>
                  <a:pt x="85" y="307"/>
                </a:lnTo>
                <a:lnTo>
                  <a:pt x="84" y="307"/>
                </a:lnTo>
                <a:lnTo>
                  <a:pt x="82" y="308"/>
                </a:lnTo>
                <a:lnTo>
                  <a:pt x="79" y="308"/>
                </a:lnTo>
                <a:lnTo>
                  <a:pt x="77" y="308"/>
                </a:lnTo>
                <a:lnTo>
                  <a:pt x="76" y="309"/>
                </a:lnTo>
                <a:lnTo>
                  <a:pt x="75" y="309"/>
                </a:lnTo>
                <a:lnTo>
                  <a:pt x="73" y="310"/>
                </a:lnTo>
                <a:lnTo>
                  <a:pt x="70" y="311"/>
                </a:lnTo>
                <a:lnTo>
                  <a:pt x="69" y="312"/>
                </a:lnTo>
                <a:lnTo>
                  <a:pt x="68" y="312"/>
                </a:lnTo>
                <a:lnTo>
                  <a:pt x="67" y="313"/>
                </a:lnTo>
                <a:lnTo>
                  <a:pt x="64" y="315"/>
                </a:lnTo>
                <a:lnTo>
                  <a:pt x="62" y="317"/>
                </a:lnTo>
                <a:lnTo>
                  <a:pt x="58" y="320"/>
                </a:lnTo>
                <a:lnTo>
                  <a:pt x="53" y="323"/>
                </a:lnTo>
                <a:lnTo>
                  <a:pt x="52" y="325"/>
                </a:lnTo>
                <a:lnTo>
                  <a:pt x="51" y="326"/>
                </a:lnTo>
                <a:lnTo>
                  <a:pt x="50" y="327"/>
                </a:lnTo>
                <a:lnTo>
                  <a:pt x="49" y="328"/>
                </a:lnTo>
                <a:lnTo>
                  <a:pt x="47" y="330"/>
                </a:lnTo>
                <a:lnTo>
                  <a:pt x="47" y="331"/>
                </a:lnTo>
                <a:lnTo>
                  <a:pt x="46" y="332"/>
                </a:lnTo>
                <a:lnTo>
                  <a:pt x="45" y="332"/>
                </a:lnTo>
                <a:lnTo>
                  <a:pt x="44" y="332"/>
                </a:lnTo>
                <a:lnTo>
                  <a:pt x="43" y="332"/>
                </a:lnTo>
                <a:lnTo>
                  <a:pt x="38" y="332"/>
                </a:lnTo>
                <a:lnTo>
                  <a:pt x="33" y="333"/>
                </a:lnTo>
                <a:lnTo>
                  <a:pt x="32" y="333"/>
                </a:lnTo>
                <a:lnTo>
                  <a:pt x="31" y="332"/>
                </a:lnTo>
                <a:lnTo>
                  <a:pt x="30" y="332"/>
                </a:lnTo>
                <a:lnTo>
                  <a:pt x="30" y="332"/>
                </a:lnTo>
                <a:lnTo>
                  <a:pt x="29" y="332"/>
                </a:lnTo>
                <a:lnTo>
                  <a:pt x="29" y="331"/>
                </a:lnTo>
                <a:lnTo>
                  <a:pt x="28" y="330"/>
                </a:lnTo>
                <a:lnTo>
                  <a:pt x="28" y="329"/>
                </a:lnTo>
                <a:lnTo>
                  <a:pt x="28" y="329"/>
                </a:lnTo>
                <a:lnTo>
                  <a:pt x="27" y="327"/>
                </a:lnTo>
                <a:lnTo>
                  <a:pt x="28" y="326"/>
                </a:lnTo>
                <a:lnTo>
                  <a:pt x="28" y="324"/>
                </a:lnTo>
                <a:lnTo>
                  <a:pt x="28" y="320"/>
                </a:lnTo>
                <a:lnTo>
                  <a:pt x="29" y="317"/>
                </a:lnTo>
                <a:lnTo>
                  <a:pt x="29" y="316"/>
                </a:lnTo>
                <a:lnTo>
                  <a:pt x="28" y="315"/>
                </a:lnTo>
                <a:lnTo>
                  <a:pt x="28" y="314"/>
                </a:lnTo>
                <a:lnTo>
                  <a:pt x="28" y="314"/>
                </a:lnTo>
                <a:lnTo>
                  <a:pt x="28" y="313"/>
                </a:lnTo>
                <a:lnTo>
                  <a:pt x="27" y="313"/>
                </a:lnTo>
                <a:lnTo>
                  <a:pt x="27" y="313"/>
                </a:lnTo>
                <a:lnTo>
                  <a:pt x="26" y="313"/>
                </a:lnTo>
                <a:lnTo>
                  <a:pt x="25" y="314"/>
                </a:lnTo>
                <a:lnTo>
                  <a:pt x="23" y="314"/>
                </a:lnTo>
                <a:lnTo>
                  <a:pt x="22" y="315"/>
                </a:lnTo>
                <a:lnTo>
                  <a:pt x="18" y="315"/>
                </a:lnTo>
                <a:lnTo>
                  <a:pt x="17" y="315"/>
                </a:lnTo>
                <a:lnTo>
                  <a:pt x="16" y="315"/>
                </a:lnTo>
                <a:lnTo>
                  <a:pt x="15" y="315"/>
                </a:lnTo>
                <a:lnTo>
                  <a:pt x="14" y="315"/>
                </a:lnTo>
                <a:lnTo>
                  <a:pt x="13" y="315"/>
                </a:lnTo>
                <a:lnTo>
                  <a:pt x="12" y="314"/>
                </a:lnTo>
                <a:lnTo>
                  <a:pt x="12" y="314"/>
                </a:lnTo>
                <a:lnTo>
                  <a:pt x="10" y="312"/>
                </a:lnTo>
                <a:lnTo>
                  <a:pt x="9" y="311"/>
                </a:lnTo>
                <a:lnTo>
                  <a:pt x="7" y="308"/>
                </a:lnTo>
                <a:lnTo>
                  <a:pt x="4" y="305"/>
                </a:lnTo>
                <a:lnTo>
                  <a:pt x="4" y="304"/>
                </a:lnTo>
                <a:lnTo>
                  <a:pt x="3" y="303"/>
                </a:lnTo>
                <a:lnTo>
                  <a:pt x="2" y="301"/>
                </a:lnTo>
                <a:lnTo>
                  <a:pt x="1" y="299"/>
                </a:lnTo>
                <a:lnTo>
                  <a:pt x="0" y="298"/>
                </a:lnTo>
                <a:lnTo>
                  <a:pt x="0" y="297"/>
                </a:lnTo>
                <a:lnTo>
                  <a:pt x="0" y="296"/>
                </a:lnTo>
                <a:lnTo>
                  <a:pt x="0" y="295"/>
                </a:lnTo>
                <a:lnTo>
                  <a:pt x="0" y="295"/>
                </a:lnTo>
                <a:lnTo>
                  <a:pt x="0" y="293"/>
                </a:lnTo>
                <a:lnTo>
                  <a:pt x="0" y="292"/>
                </a:lnTo>
                <a:lnTo>
                  <a:pt x="0" y="291"/>
                </a:lnTo>
                <a:lnTo>
                  <a:pt x="1" y="289"/>
                </a:lnTo>
                <a:lnTo>
                  <a:pt x="3" y="284"/>
                </a:lnTo>
                <a:lnTo>
                  <a:pt x="4" y="282"/>
                </a:lnTo>
                <a:lnTo>
                  <a:pt x="5" y="280"/>
                </a:lnTo>
                <a:lnTo>
                  <a:pt x="5" y="279"/>
                </a:lnTo>
                <a:lnTo>
                  <a:pt x="5" y="277"/>
                </a:lnTo>
                <a:lnTo>
                  <a:pt x="5" y="276"/>
                </a:lnTo>
                <a:lnTo>
                  <a:pt x="5" y="274"/>
                </a:lnTo>
                <a:lnTo>
                  <a:pt x="5" y="273"/>
                </a:lnTo>
                <a:lnTo>
                  <a:pt x="5" y="271"/>
                </a:lnTo>
                <a:lnTo>
                  <a:pt x="6" y="270"/>
                </a:lnTo>
                <a:lnTo>
                  <a:pt x="6" y="269"/>
                </a:lnTo>
                <a:lnTo>
                  <a:pt x="6" y="268"/>
                </a:lnTo>
                <a:lnTo>
                  <a:pt x="8" y="266"/>
                </a:lnTo>
                <a:lnTo>
                  <a:pt x="10" y="264"/>
                </a:lnTo>
                <a:lnTo>
                  <a:pt x="13" y="260"/>
                </a:lnTo>
                <a:lnTo>
                  <a:pt x="14" y="259"/>
                </a:lnTo>
                <a:lnTo>
                  <a:pt x="15" y="257"/>
                </a:lnTo>
                <a:lnTo>
                  <a:pt x="16" y="255"/>
                </a:lnTo>
                <a:lnTo>
                  <a:pt x="16" y="254"/>
                </a:lnTo>
                <a:lnTo>
                  <a:pt x="17" y="252"/>
                </a:lnTo>
                <a:lnTo>
                  <a:pt x="17" y="251"/>
                </a:lnTo>
                <a:lnTo>
                  <a:pt x="17" y="250"/>
                </a:lnTo>
                <a:lnTo>
                  <a:pt x="17" y="249"/>
                </a:lnTo>
                <a:lnTo>
                  <a:pt x="17" y="248"/>
                </a:lnTo>
                <a:lnTo>
                  <a:pt x="16" y="247"/>
                </a:lnTo>
                <a:lnTo>
                  <a:pt x="16" y="246"/>
                </a:lnTo>
                <a:lnTo>
                  <a:pt x="16" y="245"/>
                </a:lnTo>
                <a:lnTo>
                  <a:pt x="15" y="244"/>
                </a:lnTo>
                <a:lnTo>
                  <a:pt x="15" y="244"/>
                </a:lnTo>
                <a:lnTo>
                  <a:pt x="14" y="242"/>
                </a:lnTo>
                <a:lnTo>
                  <a:pt x="13" y="241"/>
                </a:lnTo>
                <a:lnTo>
                  <a:pt x="7" y="235"/>
                </a:lnTo>
                <a:lnTo>
                  <a:pt x="6" y="233"/>
                </a:lnTo>
                <a:lnTo>
                  <a:pt x="5" y="232"/>
                </a:lnTo>
                <a:lnTo>
                  <a:pt x="4" y="231"/>
                </a:lnTo>
                <a:lnTo>
                  <a:pt x="4" y="230"/>
                </a:lnTo>
                <a:lnTo>
                  <a:pt x="4" y="230"/>
                </a:lnTo>
                <a:lnTo>
                  <a:pt x="4" y="229"/>
                </a:lnTo>
                <a:lnTo>
                  <a:pt x="3" y="228"/>
                </a:lnTo>
                <a:lnTo>
                  <a:pt x="3" y="227"/>
                </a:lnTo>
                <a:lnTo>
                  <a:pt x="3" y="226"/>
                </a:lnTo>
                <a:lnTo>
                  <a:pt x="4" y="221"/>
                </a:lnTo>
                <a:lnTo>
                  <a:pt x="5" y="216"/>
                </a:lnTo>
                <a:lnTo>
                  <a:pt x="5" y="214"/>
                </a:lnTo>
                <a:lnTo>
                  <a:pt x="5" y="213"/>
                </a:lnTo>
                <a:lnTo>
                  <a:pt x="6" y="211"/>
                </a:lnTo>
                <a:lnTo>
                  <a:pt x="6" y="210"/>
                </a:lnTo>
                <a:lnTo>
                  <a:pt x="7" y="209"/>
                </a:lnTo>
                <a:lnTo>
                  <a:pt x="8" y="205"/>
                </a:lnTo>
                <a:lnTo>
                  <a:pt x="9" y="203"/>
                </a:lnTo>
                <a:lnTo>
                  <a:pt x="11" y="201"/>
                </a:lnTo>
                <a:lnTo>
                  <a:pt x="12" y="199"/>
                </a:lnTo>
                <a:lnTo>
                  <a:pt x="14" y="196"/>
                </a:lnTo>
                <a:lnTo>
                  <a:pt x="22" y="187"/>
                </a:lnTo>
                <a:lnTo>
                  <a:pt x="23" y="186"/>
                </a:lnTo>
                <a:lnTo>
                  <a:pt x="24" y="185"/>
                </a:lnTo>
                <a:lnTo>
                  <a:pt x="25" y="183"/>
                </a:lnTo>
                <a:lnTo>
                  <a:pt x="26" y="181"/>
                </a:lnTo>
                <a:lnTo>
                  <a:pt x="26" y="180"/>
                </a:lnTo>
                <a:lnTo>
                  <a:pt x="27" y="178"/>
                </a:lnTo>
                <a:lnTo>
                  <a:pt x="28" y="176"/>
                </a:lnTo>
                <a:lnTo>
                  <a:pt x="28" y="175"/>
                </a:lnTo>
                <a:lnTo>
                  <a:pt x="28" y="173"/>
                </a:lnTo>
                <a:lnTo>
                  <a:pt x="28" y="171"/>
                </a:lnTo>
                <a:lnTo>
                  <a:pt x="28" y="168"/>
                </a:lnTo>
                <a:lnTo>
                  <a:pt x="28" y="162"/>
                </a:lnTo>
                <a:lnTo>
                  <a:pt x="28" y="155"/>
                </a:lnTo>
                <a:lnTo>
                  <a:pt x="28" y="153"/>
                </a:lnTo>
                <a:lnTo>
                  <a:pt x="28" y="151"/>
                </a:lnTo>
                <a:lnTo>
                  <a:pt x="28" y="149"/>
                </a:lnTo>
                <a:lnTo>
                  <a:pt x="29" y="148"/>
                </a:lnTo>
                <a:lnTo>
                  <a:pt x="29" y="146"/>
                </a:lnTo>
                <a:lnTo>
                  <a:pt x="31" y="141"/>
                </a:lnTo>
                <a:lnTo>
                  <a:pt x="32" y="139"/>
                </a:lnTo>
                <a:lnTo>
                  <a:pt x="32" y="138"/>
                </a:lnTo>
                <a:lnTo>
                  <a:pt x="33" y="137"/>
                </a:lnTo>
                <a:lnTo>
                  <a:pt x="33" y="135"/>
                </a:lnTo>
                <a:lnTo>
                  <a:pt x="33" y="131"/>
                </a:lnTo>
                <a:lnTo>
                  <a:pt x="34" y="128"/>
                </a:lnTo>
                <a:lnTo>
                  <a:pt x="34" y="126"/>
                </a:lnTo>
                <a:lnTo>
                  <a:pt x="35" y="125"/>
                </a:lnTo>
                <a:lnTo>
                  <a:pt x="35" y="124"/>
                </a:lnTo>
                <a:lnTo>
                  <a:pt x="36" y="122"/>
                </a:lnTo>
                <a:lnTo>
                  <a:pt x="38" y="119"/>
                </a:lnTo>
                <a:lnTo>
                  <a:pt x="45" y="111"/>
                </a:lnTo>
                <a:lnTo>
                  <a:pt x="48" y="107"/>
                </a:lnTo>
                <a:lnTo>
                  <a:pt x="50" y="105"/>
                </a:lnTo>
                <a:lnTo>
                  <a:pt x="51" y="104"/>
                </a:lnTo>
                <a:lnTo>
                  <a:pt x="54" y="102"/>
                </a:lnTo>
                <a:lnTo>
                  <a:pt x="55" y="101"/>
                </a:lnTo>
                <a:lnTo>
                  <a:pt x="56" y="100"/>
                </a:lnTo>
                <a:lnTo>
                  <a:pt x="60" y="97"/>
                </a:lnTo>
                <a:lnTo>
                  <a:pt x="61" y="96"/>
                </a:lnTo>
                <a:lnTo>
                  <a:pt x="62" y="95"/>
                </a:lnTo>
                <a:lnTo>
                  <a:pt x="63" y="94"/>
                </a:lnTo>
                <a:lnTo>
                  <a:pt x="65" y="93"/>
                </a:lnTo>
                <a:lnTo>
                  <a:pt x="66" y="92"/>
                </a:lnTo>
                <a:lnTo>
                  <a:pt x="69" y="91"/>
                </a:lnTo>
                <a:lnTo>
                  <a:pt x="71" y="91"/>
                </a:lnTo>
                <a:lnTo>
                  <a:pt x="72" y="90"/>
                </a:lnTo>
                <a:lnTo>
                  <a:pt x="74" y="88"/>
                </a:lnTo>
                <a:lnTo>
                  <a:pt x="75" y="87"/>
                </a:lnTo>
                <a:lnTo>
                  <a:pt x="77" y="86"/>
                </a:lnTo>
                <a:lnTo>
                  <a:pt x="81" y="81"/>
                </a:lnTo>
                <a:lnTo>
                  <a:pt x="84" y="78"/>
                </a:lnTo>
                <a:lnTo>
                  <a:pt x="86" y="76"/>
                </a:lnTo>
                <a:lnTo>
                  <a:pt x="87" y="75"/>
                </a:lnTo>
                <a:lnTo>
                  <a:pt x="88" y="75"/>
                </a:lnTo>
                <a:lnTo>
                  <a:pt x="89" y="74"/>
                </a:lnTo>
                <a:lnTo>
                  <a:pt x="90" y="74"/>
                </a:lnTo>
                <a:lnTo>
                  <a:pt x="91" y="74"/>
                </a:lnTo>
                <a:lnTo>
                  <a:pt x="93" y="74"/>
                </a:lnTo>
                <a:lnTo>
                  <a:pt x="95" y="75"/>
                </a:lnTo>
                <a:lnTo>
                  <a:pt x="97" y="75"/>
                </a:lnTo>
                <a:lnTo>
                  <a:pt x="99" y="75"/>
                </a:lnTo>
                <a:lnTo>
                  <a:pt x="100" y="75"/>
                </a:lnTo>
                <a:lnTo>
                  <a:pt x="101" y="75"/>
                </a:lnTo>
                <a:lnTo>
                  <a:pt x="102" y="75"/>
                </a:lnTo>
                <a:lnTo>
                  <a:pt x="103" y="75"/>
                </a:lnTo>
                <a:lnTo>
                  <a:pt x="104" y="74"/>
                </a:lnTo>
                <a:lnTo>
                  <a:pt x="105" y="74"/>
                </a:lnTo>
                <a:lnTo>
                  <a:pt x="105" y="73"/>
                </a:lnTo>
                <a:lnTo>
                  <a:pt x="106" y="73"/>
                </a:lnTo>
                <a:lnTo>
                  <a:pt x="106" y="71"/>
                </a:lnTo>
                <a:lnTo>
                  <a:pt x="107" y="70"/>
                </a:lnTo>
                <a:lnTo>
                  <a:pt x="107" y="69"/>
                </a:lnTo>
                <a:lnTo>
                  <a:pt x="108" y="66"/>
                </a:lnTo>
                <a:lnTo>
                  <a:pt x="108" y="63"/>
                </a:lnTo>
                <a:lnTo>
                  <a:pt x="108" y="60"/>
                </a:lnTo>
                <a:lnTo>
                  <a:pt x="109" y="48"/>
                </a:lnTo>
                <a:lnTo>
                  <a:pt x="109" y="48"/>
                </a:lnTo>
                <a:lnTo>
                  <a:pt x="110" y="48"/>
                </a:lnTo>
                <a:lnTo>
                  <a:pt x="110" y="48"/>
                </a:lnTo>
                <a:lnTo>
                  <a:pt x="111" y="47"/>
                </a:lnTo>
                <a:lnTo>
                  <a:pt x="112" y="47"/>
                </a:lnTo>
                <a:lnTo>
                  <a:pt x="114" y="46"/>
                </a:lnTo>
                <a:lnTo>
                  <a:pt x="115" y="45"/>
                </a:lnTo>
                <a:lnTo>
                  <a:pt x="118" y="42"/>
                </a:lnTo>
                <a:lnTo>
                  <a:pt x="120" y="40"/>
                </a:lnTo>
                <a:lnTo>
                  <a:pt x="122" y="39"/>
                </a:lnTo>
                <a:lnTo>
                  <a:pt x="124" y="38"/>
                </a:lnTo>
                <a:lnTo>
                  <a:pt x="127" y="37"/>
                </a:lnTo>
                <a:lnTo>
                  <a:pt x="130" y="36"/>
                </a:lnTo>
                <a:lnTo>
                  <a:pt x="133" y="35"/>
                </a:lnTo>
                <a:lnTo>
                  <a:pt x="135" y="34"/>
                </a:lnTo>
                <a:lnTo>
                  <a:pt x="137" y="34"/>
                </a:lnTo>
                <a:lnTo>
                  <a:pt x="139" y="34"/>
                </a:lnTo>
                <a:lnTo>
                  <a:pt x="142" y="34"/>
                </a:lnTo>
                <a:lnTo>
                  <a:pt x="144" y="34"/>
                </a:lnTo>
                <a:lnTo>
                  <a:pt x="148" y="34"/>
                </a:lnTo>
                <a:lnTo>
                  <a:pt x="156" y="34"/>
                </a:lnTo>
                <a:lnTo>
                  <a:pt x="158" y="34"/>
                </a:lnTo>
                <a:lnTo>
                  <a:pt x="160" y="34"/>
                </a:lnTo>
                <a:lnTo>
                  <a:pt x="162" y="34"/>
                </a:lnTo>
                <a:lnTo>
                  <a:pt x="164" y="33"/>
                </a:lnTo>
                <a:lnTo>
                  <a:pt x="166" y="33"/>
                </a:lnTo>
                <a:lnTo>
                  <a:pt x="170" y="32"/>
                </a:lnTo>
                <a:lnTo>
                  <a:pt x="172" y="32"/>
                </a:lnTo>
                <a:lnTo>
                  <a:pt x="173" y="31"/>
                </a:lnTo>
                <a:lnTo>
                  <a:pt x="175" y="32"/>
                </a:lnTo>
                <a:lnTo>
                  <a:pt x="176" y="32"/>
                </a:lnTo>
                <a:lnTo>
                  <a:pt x="178" y="32"/>
                </a:lnTo>
                <a:lnTo>
                  <a:pt x="181" y="33"/>
                </a:lnTo>
                <a:lnTo>
                  <a:pt x="182" y="34"/>
                </a:lnTo>
                <a:lnTo>
                  <a:pt x="183" y="34"/>
                </a:lnTo>
                <a:lnTo>
                  <a:pt x="185" y="34"/>
                </a:lnTo>
                <a:lnTo>
                  <a:pt x="186" y="34"/>
                </a:lnTo>
                <a:lnTo>
                  <a:pt x="188" y="34"/>
                </a:lnTo>
                <a:lnTo>
                  <a:pt x="190" y="34"/>
                </a:lnTo>
                <a:lnTo>
                  <a:pt x="192" y="33"/>
                </a:lnTo>
                <a:lnTo>
                  <a:pt x="195" y="32"/>
                </a:lnTo>
                <a:lnTo>
                  <a:pt x="197" y="30"/>
                </a:lnTo>
                <a:lnTo>
                  <a:pt x="199" y="29"/>
                </a:lnTo>
                <a:lnTo>
                  <a:pt x="201" y="28"/>
                </a:lnTo>
                <a:lnTo>
                  <a:pt x="203" y="26"/>
                </a:lnTo>
                <a:lnTo>
                  <a:pt x="206" y="23"/>
                </a:lnTo>
                <a:lnTo>
                  <a:pt x="208" y="21"/>
                </a:lnTo>
                <a:lnTo>
                  <a:pt x="210" y="19"/>
                </a:lnTo>
                <a:lnTo>
                  <a:pt x="212" y="17"/>
                </a:lnTo>
                <a:lnTo>
                  <a:pt x="213" y="15"/>
                </a:lnTo>
                <a:lnTo>
                  <a:pt x="214" y="14"/>
                </a:lnTo>
                <a:lnTo>
                  <a:pt x="214" y="12"/>
                </a:lnTo>
                <a:lnTo>
                  <a:pt x="215" y="11"/>
                </a:lnTo>
                <a:lnTo>
                  <a:pt x="215" y="10"/>
                </a:lnTo>
                <a:lnTo>
                  <a:pt x="217" y="3"/>
                </a:lnTo>
                <a:lnTo>
                  <a:pt x="218" y="2"/>
                </a:lnTo>
                <a:lnTo>
                  <a:pt x="218" y="1"/>
                </a:lnTo>
                <a:lnTo>
                  <a:pt x="219" y="1"/>
                </a:lnTo>
                <a:lnTo>
                  <a:pt x="219" y="0"/>
                </a:lnTo>
                <a:lnTo>
                  <a:pt x="220" y="0"/>
                </a:lnTo>
                <a:lnTo>
                  <a:pt x="221" y="0"/>
                </a:lnTo>
                <a:lnTo>
                  <a:pt x="222" y="0"/>
                </a:lnTo>
              </a:path>
            </a:pathLst>
          </a:custGeom>
          <a:noFill/>
          <a:ln w="26988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453" name="Rectangle 294">
            <a:extLst>
              <a:ext uri="{FF2B5EF4-FFF2-40B4-BE49-F238E27FC236}">
                <a16:creationId xmlns:a16="http://schemas.microsoft.com/office/drawing/2014/main" id="{2D1A1922-F990-492E-806D-0663BFE748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15092" y="2320874"/>
            <a:ext cx="177934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altLang="cs-CZ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rPr>
              <a:t>2 </a:t>
            </a:r>
            <a:r>
              <a:rPr kumimoji="0" lang="en-US" altLang="cs-CZ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rPr>
              <a:t>%</a:t>
            </a:r>
            <a:endParaRPr kumimoji="0" lang="cs-CZ" alt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</a:endParaRPr>
          </a:p>
        </p:txBody>
      </p:sp>
      <p:sp>
        <p:nvSpPr>
          <p:cNvPr id="454" name="Rectangle 295">
            <a:extLst>
              <a:ext uri="{FF2B5EF4-FFF2-40B4-BE49-F238E27FC236}">
                <a16:creationId xmlns:a16="http://schemas.microsoft.com/office/drawing/2014/main" id="{E069E757-759B-43F2-AE99-42983243BB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64139" y="2776388"/>
            <a:ext cx="177934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cs-CZ" altLang="cs-CZ" sz="800" kern="0" dirty="0">
                <a:solidFill>
                  <a:srgbClr val="000000"/>
                </a:solidFill>
              </a:rPr>
              <a:t>0 </a:t>
            </a:r>
            <a:r>
              <a:rPr kumimoji="0" lang="en-US" altLang="cs-CZ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rPr>
              <a:t>%</a:t>
            </a:r>
            <a:endParaRPr kumimoji="0" lang="cs-CZ" alt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</a:endParaRPr>
          </a:p>
        </p:txBody>
      </p:sp>
      <p:sp>
        <p:nvSpPr>
          <p:cNvPr id="455" name="Rectangle 296">
            <a:extLst>
              <a:ext uri="{FF2B5EF4-FFF2-40B4-BE49-F238E27FC236}">
                <a16:creationId xmlns:a16="http://schemas.microsoft.com/office/drawing/2014/main" id="{947F5A56-EF42-48BE-92C9-DDADB028DD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50540" y="2453350"/>
            <a:ext cx="177934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altLang="cs-CZ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rPr>
              <a:t>0 </a:t>
            </a:r>
            <a:r>
              <a:rPr kumimoji="0" lang="en-US" altLang="cs-CZ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rPr>
              <a:t>%</a:t>
            </a:r>
            <a:endParaRPr kumimoji="0" lang="cs-CZ" alt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</a:endParaRPr>
          </a:p>
        </p:txBody>
      </p:sp>
      <p:sp>
        <p:nvSpPr>
          <p:cNvPr id="456" name="Rectangle 297">
            <a:extLst>
              <a:ext uri="{FF2B5EF4-FFF2-40B4-BE49-F238E27FC236}">
                <a16:creationId xmlns:a16="http://schemas.microsoft.com/office/drawing/2014/main" id="{A6424611-3B46-4A1F-917A-2566EB5291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9227875" y="2776388"/>
            <a:ext cx="206788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altLang="cs-CZ" sz="80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rPr>
              <a:t> </a:t>
            </a:r>
            <a:r>
              <a:rPr lang="cs-CZ" altLang="cs-CZ" sz="800" kern="0" dirty="0">
                <a:solidFill>
                  <a:srgbClr val="000000"/>
                </a:solidFill>
              </a:rPr>
              <a:t>0</a:t>
            </a:r>
            <a:r>
              <a:rPr kumimoji="0" lang="cs-CZ" altLang="cs-CZ" sz="80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rPr>
              <a:t> </a:t>
            </a:r>
            <a:r>
              <a:rPr kumimoji="0" lang="en-US" altLang="cs-CZ" sz="80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rPr>
              <a:t>%</a:t>
            </a:r>
            <a:endParaRPr kumimoji="0" lang="cs-CZ" altLang="cs-CZ" sz="180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</a:endParaRPr>
          </a:p>
        </p:txBody>
      </p:sp>
      <p:sp>
        <p:nvSpPr>
          <p:cNvPr id="457" name="Rectangle 298">
            <a:extLst>
              <a:ext uri="{FF2B5EF4-FFF2-40B4-BE49-F238E27FC236}">
                <a16:creationId xmlns:a16="http://schemas.microsoft.com/office/drawing/2014/main" id="{E5CD286F-84D3-4C06-B36B-C459FD35C46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782834" y="2559331"/>
            <a:ext cx="177934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altLang="cs-CZ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rPr>
              <a:t>0 </a:t>
            </a:r>
            <a:r>
              <a:rPr kumimoji="0" lang="en-US" altLang="cs-CZ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rPr>
              <a:t>%</a:t>
            </a:r>
            <a:endParaRPr kumimoji="0" lang="cs-CZ" alt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</a:endParaRPr>
          </a:p>
        </p:txBody>
      </p:sp>
      <p:sp>
        <p:nvSpPr>
          <p:cNvPr id="458" name="Rectangle 299">
            <a:extLst>
              <a:ext uri="{FF2B5EF4-FFF2-40B4-BE49-F238E27FC236}">
                <a16:creationId xmlns:a16="http://schemas.microsoft.com/office/drawing/2014/main" id="{3430926E-292F-4A37-A152-22BD008464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9716280" y="2667350"/>
            <a:ext cx="177934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altLang="cs-CZ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rPr>
              <a:t>0 </a:t>
            </a:r>
            <a:r>
              <a:rPr kumimoji="0" lang="en-US" altLang="cs-CZ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rPr>
              <a:t>%</a:t>
            </a:r>
            <a:endParaRPr kumimoji="0" lang="cs-CZ" alt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</a:endParaRPr>
          </a:p>
        </p:txBody>
      </p:sp>
      <p:sp>
        <p:nvSpPr>
          <p:cNvPr id="459" name="Rectangle 300">
            <a:extLst>
              <a:ext uri="{FF2B5EF4-FFF2-40B4-BE49-F238E27FC236}">
                <a16:creationId xmlns:a16="http://schemas.microsoft.com/office/drawing/2014/main" id="{95C696F9-52A0-4C3A-B481-9DC2A004CD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7721" y="1839885"/>
            <a:ext cx="177934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altLang="cs-CZ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rPr>
              <a:t>2 </a:t>
            </a:r>
            <a:r>
              <a:rPr kumimoji="0" lang="en-US" altLang="cs-CZ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rPr>
              <a:t>%</a:t>
            </a:r>
            <a:endParaRPr kumimoji="0" lang="cs-CZ" alt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</a:endParaRPr>
          </a:p>
        </p:txBody>
      </p:sp>
      <p:sp>
        <p:nvSpPr>
          <p:cNvPr id="460" name="Rectangle 301">
            <a:extLst>
              <a:ext uri="{FF2B5EF4-FFF2-40B4-BE49-F238E27FC236}">
                <a16:creationId xmlns:a16="http://schemas.microsoft.com/office/drawing/2014/main" id="{B960BE79-7E58-4E5C-AEB3-B10BA3E5C77C}"/>
              </a:ext>
            </a:extLst>
          </p:cNvPr>
          <p:cNvSpPr>
            <a:spLocks noChangeArrowheads="1"/>
          </p:cNvSpPr>
          <p:nvPr/>
        </p:nvSpPr>
        <p:spPr bwMode="auto">
          <a:xfrm>
            <a:off x="9845699" y="2262789"/>
            <a:ext cx="177934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altLang="cs-CZ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rPr>
              <a:t>0 </a:t>
            </a:r>
            <a:r>
              <a:rPr kumimoji="0" lang="en-US" altLang="cs-CZ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rPr>
              <a:t>%</a:t>
            </a:r>
            <a:endParaRPr kumimoji="0" lang="cs-CZ" alt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</a:endParaRPr>
          </a:p>
        </p:txBody>
      </p:sp>
      <p:sp>
        <p:nvSpPr>
          <p:cNvPr id="461" name="Rectangle 302">
            <a:extLst>
              <a:ext uri="{FF2B5EF4-FFF2-40B4-BE49-F238E27FC236}">
                <a16:creationId xmlns:a16="http://schemas.microsoft.com/office/drawing/2014/main" id="{F304A696-DA35-4B10-A6F6-DBEFD3CB676A}"/>
              </a:ext>
            </a:extLst>
          </p:cNvPr>
          <p:cNvSpPr>
            <a:spLocks noChangeArrowheads="1"/>
          </p:cNvSpPr>
          <p:nvPr/>
        </p:nvSpPr>
        <p:spPr bwMode="auto">
          <a:xfrm>
            <a:off x="9532851" y="2447236"/>
            <a:ext cx="177934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altLang="cs-CZ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rPr>
              <a:t>0 </a:t>
            </a:r>
            <a:r>
              <a:rPr kumimoji="0" lang="en-US" altLang="cs-CZ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rPr>
              <a:t>%</a:t>
            </a:r>
            <a:endParaRPr kumimoji="0" lang="cs-CZ" alt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</a:endParaRPr>
          </a:p>
        </p:txBody>
      </p:sp>
      <p:sp>
        <p:nvSpPr>
          <p:cNvPr id="462" name="Rectangle 303">
            <a:extLst>
              <a:ext uri="{FF2B5EF4-FFF2-40B4-BE49-F238E27FC236}">
                <a16:creationId xmlns:a16="http://schemas.microsoft.com/office/drawing/2014/main" id="{65BF18E0-EE02-4AB3-98FE-EA946E6A7F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17214" y="2230179"/>
            <a:ext cx="177934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altLang="cs-CZ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rPr>
              <a:t>0 </a:t>
            </a:r>
            <a:r>
              <a:rPr kumimoji="0" lang="en-US" altLang="cs-CZ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rPr>
              <a:t>%</a:t>
            </a:r>
            <a:endParaRPr kumimoji="0" lang="cs-CZ" alt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</a:endParaRPr>
          </a:p>
        </p:txBody>
      </p:sp>
      <p:sp>
        <p:nvSpPr>
          <p:cNvPr id="463" name="Rectangle 304">
            <a:extLst>
              <a:ext uri="{FF2B5EF4-FFF2-40B4-BE49-F238E27FC236}">
                <a16:creationId xmlns:a16="http://schemas.microsoft.com/office/drawing/2014/main" id="{49BAF1D9-F0F8-4CAA-8628-CA5E858473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817481" y="1891856"/>
            <a:ext cx="177934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altLang="cs-CZ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rPr>
              <a:t>3 </a:t>
            </a:r>
            <a:r>
              <a:rPr kumimoji="0" lang="en-US" altLang="cs-CZ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rPr>
              <a:t>%</a:t>
            </a:r>
            <a:endParaRPr kumimoji="0" lang="cs-CZ" alt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</a:endParaRPr>
          </a:p>
        </p:txBody>
      </p:sp>
      <p:sp>
        <p:nvSpPr>
          <p:cNvPr id="464" name="Rectangle 305">
            <a:extLst>
              <a:ext uri="{FF2B5EF4-FFF2-40B4-BE49-F238E27FC236}">
                <a16:creationId xmlns:a16="http://schemas.microsoft.com/office/drawing/2014/main" id="{85368634-EF84-4103-B523-76FF4A9C15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530110" y="1673780"/>
            <a:ext cx="235642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cs-CZ" altLang="cs-CZ" sz="800" b="1" kern="0" dirty="0">
                <a:solidFill>
                  <a:srgbClr val="000000"/>
                </a:solidFill>
              </a:rPr>
              <a:t>90</a:t>
            </a:r>
            <a:r>
              <a:rPr kumimoji="0" lang="cs-CZ" altLang="cs-CZ" sz="8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rPr>
              <a:t> </a:t>
            </a:r>
            <a:r>
              <a:rPr kumimoji="0" lang="en-US" altLang="cs-CZ" sz="8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rPr>
              <a:t>%</a:t>
            </a:r>
            <a:endParaRPr kumimoji="0" lang="cs-CZ" altLang="cs-CZ" sz="1800" b="1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</a:endParaRPr>
          </a:p>
        </p:txBody>
      </p:sp>
      <p:sp>
        <p:nvSpPr>
          <p:cNvPr id="465" name="Rectangle 306">
            <a:extLst>
              <a:ext uri="{FF2B5EF4-FFF2-40B4-BE49-F238E27FC236}">
                <a16:creationId xmlns:a16="http://schemas.microsoft.com/office/drawing/2014/main" id="{CF7F2CE7-5DBD-4882-B965-ACEBAC2EE88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78321" y="2033503"/>
            <a:ext cx="177934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altLang="cs-CZ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rPr>
              <a:t>0 </a:t>
            </a:r>
            <a:r>
              <a:rPr kumimoji="0" lang="en-US" altLang="cs-CZ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rPr>
              <a:t>%</a:t>
            </a:r>
            <a:endParaRPr kumimoji="0" lang="cs-CZ" alt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</a:endParaRPr>
          </a:p>
        </p:txBody>
      </p:sp>
      <p:sp>
        <p:nvSpPr>
          <p:cNvPr id="466" name="Rectangle 307">
            <a:extLst>
              <a:ext uri="{FF2B5EF4-FFF2-40B4-BE49-F238E27FC236}">
                <a16:creationId xmlns:a16="http://schemas.microsoft.com/office/drawing/2014/main" id="{5F7D7BEC-A5D1-4889-9757-2DD5C71CEC1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37089" y="2074784"/>
            <a:ext cx="177934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cs-CZ" altLang="cs-CZ" sz="800" kern="0" dirty="0">
                <a:solidFill>
                  <a:srgbClr val="000000"/>
                </a:solidFill>
              </a:rPr>
              <a:t>2</a:t>
            </a:r>
            <a:r>
              <a:rPr kumimoji="0" lang="cs-CZ" altLang="cs-CZ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rPr>
              <a:t> </a:t>
            </a:r>
            <a:r>
              <a:rPr kumimoji="0" lang="en-US" altLang="cs-CZ" sz="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</a:rPr>
              <a:t>%</a:t>
            </a:r>
            <a:endParaRPr kumimoji="0" lang="cs-CZ" altLang="cs-CZ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</a:endParaRPr>
          </a:p>
        </p:txBody>
      </p:sp>
      <p:grpSp>
        <p:nvGrpSpPr>
          <p:cNvPr id="467" name="Group 4">
            <a:extLst>
              <a:ext uri="{FF2B5EF4-FFF2-40B4-BE49-F238E27FC236}">
                <a16:creationId xmlns:a16="http://schemas.microsoft.com/office/drawing/2014/main" id="{A359523B-139F-4D3C-877D-904C9813D739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3309963" y="2852111"/>
            <a:ext cx="5330998" cy="3043635"/>
            <a:chOff x="293" y="976"/>
            <a:chExt cx="5174" cy="2954"/>
          </a:xfrm>
        </p:grpSpPr>
        <p:sp>
          <p:nvSpPr>
            <p:cNvPr id="468" name="AutoShape 3">
              <a:extLst>
                <a:ext uri="{FF2B5EF4-FFF2-40B4-BE49-F238E27FC236}">
                  <a16:creationId xmlns:a16="http://schemas.microsoft.com/office/drawing/2014/main" id="{7CFA1CA3-60CC-4652-8E61-8BD328EAC129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293" y="981"/>
              <a:ext cx="5174" cy="29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69" name="Freeform 5">
              <a:extLst>
                <a:ext uri="{FF2B5EF4-FFF2-40B4-BE49-F238E27FC236}">
                  <a16:creationId xmlns:a16="http://schemas.microsoft.com/office/drawing/2014/main" id="{F48A151C-DB1A-4550-A7B9-20C55C5FA3FA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8" y="2017"/>
              <a:ext cx="352" cy="270"/>
            </a:xfrm>
            <a:custGeom>
              <a:avLst/>
              <a:gdLst>
                <a:gd name="T0" fmla="*/ 226 w 352"/>
                <a:gd name="T1" fmla="*/ 3 h 270"/>
                <a:gd name="T2" fmla="*/ 233 w 352"/>
                <a:gd name="T3" fmla="*/ 11 h 270"/>
                <a:gd name="T4" fmla="*/ 258 w 352"/>
                <a:gd name="T5" fmla="*/ 28 h 270"/>
                <a:gd name="T6" fmla="*/ 270 w 352"/>
                <a:gd name="T7" fmla="*/ 34 h 270"/>
                <a:gd name="T8" fmla="*/ 280 w 352"/>
                <a:gd name="T9" fmla="*/ 50 h 270"/>
                <a:gd name="T10" fmla="*/ 299 w 352"/>
                <a:gd name="T11" fmla="*/ 58 h 270"/>
                <a:gd name="T12" fmla="*/ 318 w 352"/>
                <a:gd name="T13" fmla="*/ 69 h 270"/>
                <a:gd name="T14" fmla="*/ 332 w 352"/>
                <a:gd name="T15" fmla="*/ 85 h 270"/>
                <a:gd name="T16" fmla="*/ 349 w 352"/>
                <a:gd name="T17" fmla="*/ 101 h 270"/>
                <a:gd name="T18" fmla="*/ 352 w 352"/>
                <a:gd name="T19" fmla="*/ 109 h 270"/>
                <a:gd name="T20" fmla="*/ 348 w 352"/>
                <a:gd name="T21" fmla="*/ 120 h 270"/>
                <a:gd name="T22" fmla="*/ 324 w 352"/>
                <a:gd name="T23" fmla="*/ 136 h 270"/>
                <a:gd name="T24" fmla="*/ 314 w 352"/>
                <a:gd name="T25" fmla="*/ 145 h 270"/>
                <a:gd name="T26" fmla="*/ 314 w 352"/>
                <a:gd name="T27" fmla="*/ 153 h 270"/>
                <a:gd name="T28" fmla="*/ 322 w 352"/>
                <a:gd name="T29" fmla="*/ 167 h 270"/>
                <a:gd name="T30" fmla="*/ 325 w 352"/>
                <a:gd name="T31" fmla="*/ 191 h 270"/>
                <a:gd name="T32" fmla="*/ 318 w 352"/>
                <a:gd name="T33" fmla="*/ 201 h 270"/>
                <a:gd name="T34" fmla="*/ 303 w 352"/>
                <a:gd name="T35" fmla="*/ 211 h 270"/>
                <a:gd name="T36" fmla="*/ 288 w 352"/>
                <a:gd name="T37" fmla="*/ 209 h 270"/>
                <a:gd name="T38" fmla="*/ 262 w 352"/>
                <a:gd name="T39" fmla="*/ 198 h 270"/>
                <a:gd name="T40" fmla="*/ 253 w 352"/>
                <a:gd name="T41" fmla="*/ 199 h 270"/>
                <a:gd name="T42" fmla="*/ 250 w 352"/>
                <a:gd name="T43" fmla="*/ 199 h 270"/>
                <a:gd name="T44" fmla="*/ 228 w 352"/>
                <a:gd name="T45" fmla="*/ 200 h 270"/>
                <a:gd name="T46" fmla="*/ 217 w 352"/>
                <a:gd name="T47" fmla="*/ 209 h 270"/>
                <a:gd name="T48" fmla="*/ 202 w 352"/>
                <a:gd name="T49" fmla="*/ 215 h 270"/>
                <a:gd name="T50" fmla="*/ 172 w 352"/>
                <a:gd name="T51" fmla="*/ 236 h 270"/>
                <a:gd name="T52" fmla="*/ 152 w 352"/>
                <a:gd name="T53" fmla="*/ 245 h 270"/>
                <a:gd name="T54" fmla="*/ 129 w 352"/>
                <a:gd name="T55" fmla="*/ 251 h 270"/>
                <a:gd name="T56" fmla="*/ 119 w 352"/>
                <a:gd name="T57" fmla="*/ 264 h 270"/>
                <a:gd name="T58" fmla="*/ 113 w 352"/>
                <a:gd name="T59" fmla="*/ 270 h 270"/>
                <a:gd name="T60" fmla="*/ 89 w 352"/>
                <a:gd name="T61" fmla="*/ 268 h 270"/>
                <a:gd name="T62" fmla="*/ 79 w 352"/>
                <a:gd name="T63" fmla="*/ 263 h 270"/>
                <a:gd name="T64" fmla="*/ 74 w 352"/>
                <a:gd name="T65" fmla="*/ 256 h 270"/>
                <a:gd name="T66" fmla="*/ 76 w 352"/>
                <a:gd name="T67" fmla="*/ 243 h 270"/>
                <a:gd name="T68" fmla="*/ 74 w 352"/>
                <a:gd name="T69" fmla="*/ 237 h 270"/>
                <a:gd name="T70" fmla="*/ 74 w 352"/>
                <a:gd name="T71" fmla="*/ 224 h 270"/>
                <a:gd name="T72" fmla="*/ 63 w 352"/>
                <a:gd name="T73" fmla="*/ 216 h 270"/>
                <a:gd name="T74" fmla="*/ 53 w 352"/>
                <a:gd name="T75" fmla="*/ 208 h 270"/>
                <a:gd name="T76" fmla="*/ 52 w 352"/>
                <a:gd name="T77" fmla="*/ 199 h 270"/>
                <a:gd name="T78" fmla="*/ 54 w 352"/>
                <a:gd name="T79" fmla="*/ 188 h 270"/>
                <a:gd name="T80" fmla="*/ 38 w 352"/>
                <a:gd name="T81" fmla="*/ 170 h 270"/>
                <a:gd name="T82" fmla="*/ 24 w 352"/>
                <a:gd name="T83" fmla="*/ 149 h 270"/>
                <a:gd name="T84" fmla="*/ 17 w 352"/>
                <a:gd name="T85" fmla="*/ 136 h 270"/>
                <a:gd name="T86" fmla="*/ 22 w 352"/>
                <a:gd name="T87" fmla="*/ 125 h 270"/>
                <a:gd name="T88" fmla="*/ 33 w 352"/>
                <a:gd name="T89" fmla="*/ 116 h 270"/>
                <a:gd name="T90" fmla="*/ 27 w 352"/>
                <a:gd name="T91" fmla="*/ 105 h 270"/>
                <a:gd name="T92" fmla="*/ 7 w 352"/>
                <a:gd name="T93" fmla="*/ 88 h 270"/>
                <a:gd name="T94" fmla="*/ 0 w 352"/>
                <a:gd name="T95" fmla="*/ 82 h 270"/>
                <a:gd name="T96" fmla="*/ 6 w 352"/>
                <a:gd name="T97" fmla="*/ 78 h 270"/>
                <a:gd name="T98" fmla="*/ 37 w 352"/>
                <a:gd name="T99" fmla="*/ 67 h 270"/>
                <a:gd name="T100" fmla="*/ 54 w 352"/>
                <a:gd name="T101" fmla="*/ 60 h 270"/>
                <a:gd name="T102" fmla="*/ 67 w 352"/>
                <a:gd name="T103" fmla="*/ 66 h 270"/>
                <a:gd name="T104" fmla="*/ 85 w 352"/>
                <a:gd name="T105" fmla="*/ 67 h 270"/>
                <a:gd name="T106" fmla="*/ 91 w 352"/>
                <a:gd name="T107" fmla="*/ 61 h 270"/>
                <a:gd name="T108" fmla="*/ 97 w 352"/>
                <a:gd name="T109" fmla="*/ 46 h 270"/>
                <a:gd name="T110" fmla="*/ 108 w 352"/>
                <a:gd name="T111" fmla="*/ 38 h 270"/>
                <a:gd name="T112" fmla="*/ 124 w 352"/>
                <a:gd name="T113" fmla="*/ 38 h 270"/>
                <a:gd name="T114" fmla="*/ 139 w 352"/>
                <a:gd name="T115" fmla="*/ 31 h 270"/>
                <a:gd name="T116" fmla="*/ 150 w 352"/>
                <a:gd name="T117" fmla="*/ 23 h 270"/>
                <a:gd name="T118" fmla="*/ 170 w 352"/>
                <a:gd name="T119" fmla="*/ 19 h 270"/>
                <a:gd name="T120" fmla="*/ 181 w 352"/>
                <a:gd name="T121" fmla="*/ 9 h 270"/>
                <a:gd name="T122" fmla="*/ 204 w 352"/>
                <a:gd name="T123" fmla="*/ 4 h 2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52" h="270">
                  <a:moveTo>
                    <a:pt x="226" y="0"/>
                  </a:moveTo>
                  <a:lnTo>
                    <a:pt x="226" y="0"/>
                  </a:lnTo>
                  <a:lnTo>
                    <a:pt x="226" y="0"/>
                  </a:lnTo>
                  <a:lnTo>
                    <a:pt x="226" y="1"/>
                  </a:lnTo>
                  <a:lnTo>
                    <a:pt x="226" y="2"/>
                  </a:lnTo>
                  <a:lnTo>
                    <a:pt x="226" y="3"/>
                  </a:lnTo>
                  <a:lnTo>
                    <a:pt x="226" y="4"/>
                  </a:lnTo>
                  <a:lnTo>
                    <a:pt x="227" y="6"/>
                  </a:lnTo>
                  <a:lnTo>
                    <a:pt x="228" y="7"/>
                  </a:lnTo>
                  <a:lnTo>
                    <a:pt x="229" y="9"/>
                  </a:lnTo>
                  <a:lnTo>
                    <a:pt x="231" y="10"/>
                  </a:lnTo>
                  <a:lnTo>
                    <a:pt x="233" y="11"/>
                  </a:lnTo>
                  <a:lnTo>
                    <a:pt x="239" y="15"/>
                  </a:lnTo>
                  <a:lnTo>
                    <a:pt x="243" y="18"/>
                  </a:lnTo>
                  <a:lnTo>
                    <a:pt x="250" y="24"/>
                  </a:lnTo>
                  <a:lnTo>
                    <a:pt x="253" y="26"/>
                  </a:lnTo>
                  <a:lnTo>
                    <a:pt x="256" y="27"/>
                  </a:lnTo>
                  <a:lnTo>
                    <a:pt x="258" y="28"/>
                  </a:lnTo>
                  <a:lnTo>
                    <a:pt x="264" y="29"/>
                  </a:lnTo>
                  <a:lnTo>
                    <a:pt x="266" y="30"/>
                  </a:lnTo>
                  <a:lnTo>
                    <a:pt x="267" y="31"/>
                  </a:lnTo>
                  <a:lnTo>
                    <a:pt x="268" y="32"/>
                  </a:lnTo>
                  <a:lnTo>
                    <a:pt x="269" y="33"/>
                  </a:lnTo>
                  <a:lnTo>
                    <a:pt x="270" y="34"/>
                  </a:lnTo>
                  <a:lnTo>
                    <a:pt x="272" y="40"/>
                  </a:lnTo>
                  <a:lnTo>
                    <a:pt x="273" y="42"/>
                  </a:lnTo>
                  <a:lnTo>
                    <a:pt x="275" y="45"/>
                  </a:lnTo>
                  <a:lnTo>
                    <a:pt x="276" y="46"/>
                  </a:lnTo>
                  <a:lnTo>
                    <a:pt x="278" y="48"/>
                  </a:lnTo>
                  <a:lnTo>
                    <a:pt x="280" y="50"/>
                  </a:lnTo>
                  <a:lnTo>
                    <a:pt x="281" y="51"/>
                  </a:lnTo>
                  <a:lnTo>
                    <a:pt x="283" y="53"/>
                  </a:lnTo>
                  <a:lnTo>
                    <a:pt x="285" y="54"/>
                  </a:lnTo>
                  <a:lnTo>
                    <a:pt x="287" y="55"/>
                  </a:lnTo>
                  <a:lnTo>
                    <a:pt x="291" y="56"/>
                  </a:lnTo>
                  <a:lnTo>
                    <a:pt x="299" y="58"/>
                  </a:lnTo>
                  <a:lnTo>
                    <a:pt x="303" y="60"/>
                  </a:lnTo>
                  <a:lnTo>
                    <a:pt x="309" y="64"/>
                  </a:lnTo>
                  <a:lnTo>
                    <a:pt x="312" y="65"/>
                  </a:lnTo>
                  <a:lnTo>
                    <a:pt x="314" y="67"/>
                  </a:lnTo>
                  <a:lnTo>
                    <a:pt x="317" y="68"/>
                  </a:lnTo>
                  <a:lnTo>
                    <a:pt x="318" y="69"/>
                  </a:lnTo>
                  <a:lnTo>
                    <a:pt x="319" y="71"/>
                  </a:lnTo>
                  <a:lnTo>
                    <a:pt x="325" y="79"/>
                  </a:lnTo>
                  <a:lnTo>
                    <a:pt x="326" y="80"/>
                  </a:lnTo>
                  <a:lnTo>
                    <a:pt x="328" y="82"/>
                  </a:lnTo>
                  <a:lnTo>
                    <a:pt x="330" y="83"/>
                  </a:lnTo>
                  <a:lnTo>
                    <a:pt x="332" y="85"/>
                  </a:lnTo>
                  <a:lnTo>
                    <a:pt x="339" y="91"/>
                  </a:lnTo>
                  <a:lnTo>
                    <a:pt x="342" y="92"/>
                  </a:lnTo>
                  <a:lnTo>
                    <a:pt x="344" y="93"/>
                  </a:lnTo>
                  <a:lnTo>
                    <a:pt x="346" y="96"/>
                  </a:lnTo>
                  <a:lnTo>
                    <a:pt x="348" y="99"/>
                  </a:lnTo>
                  <a:lnTo>
                    <a:pt x="349" y="101"/>
                  </a:lnTo>
                  <a:lnTo>
                    <a:pt x="350" y="102"/>
                  </a:lnTo>
                  <a:lnTo>
                    <a:pt x="351" y="103"/>
                  </a:lnTo>
                  <a:lnTo>
                    <a:pt x="351" y="104"/>
                  </a:lnTo>
                  <a:lnTo>
                    <a:pt x="352" y="106"/>
                  </a:lnTo>
                  <a:lnTo>
                    <a:pt x="352" y="107"/>
                  </a:lnTo>
                  <a:lnTo>
                    <a:pt x="352" y="109"/>
                  </a:lnTo>
                  <a:lnTo>
                    <a:pt x="352" y="112"/>
                  </a:lnTo>
                  <a:lnTo>
                    <a:pt x="352" y="113"/>
                  </a:lnTo>
                  <a:lnTo>
                    <a:pt x="351" y="115"/>
                  </a:lnTo>
                  <a:lnTo>
                    <a:pt x="350" y="117"/>
                  </a:lnTo>
                  <a:lnTo>
                    <a:pt x="349" y="119"/>
                  </a:lnTo>
                  <a:lnTo>
                    <a:pt x="348" y="120"/>
                  </a:lnTo>
                  <a:lnTo>
                    <a:pt x="347" y="121"/>
                  </a:lnTo>
                  <a:lnTo>
                    <a:pt x="346" y="123"/>
                  </a:lnTo>
                  <a:lnTo>
                    <a:pt x="344" y="124"/>
                  </a:lnTo>
                  <a:lnTo>
                    <a:pt x="340" y="126"/>
                  </a:lnTo>
                  <a:lnTo>
                    <a:pt x="335" y="129"/>
                  </a:lnTo>
                  <a:lnTo>
                    <a:pt x="324" y="136"/>
                  </a:lnTo>
                  <a:lnTo>
                    <a:pt x="321" y="137"/>
                  </a:lnTo>
                  <a:lnTo>
                    <a:pt x="319" y="138"/>
                  </a:lnTo>
                  <a:lnTo>
                    <a:pt x="317" y="140"/>
                  </a:lnTo>
                  <a:lnTo>
                    <a:pt x="315" y="142"/>
                  </a:lnTo>
                  <a:lnTo>
                    <a:pt x="314" y="144"/>
                  </a:lnTo>
                  <a:lnTo>
                    <a:pt x="314" y="145"/>
                  </a:lnTo>
                  <a:lnTo>
                    <a:pt x="314" y="146"/>
                  </a:lnTo>
                  <a:lnTo>
                    <a:pt x="313" y="147"/>
                  </a:lnTo>
                  <a:lnTo>
                    <a:pt x="313" y="149"/>
                  </a:lnTo>
                  <a:lnTo>
                    <a:pt x="313" y="150"/>
                  </a:lnTo>
                  <a:lnTo>
                    <a:pt x="314" y="152"/>
                  </a:lnTo>
                  <a:lnTo>
                    <a:pt x="314" y="153"/>
                  </a:lnTo>
                  <a:lnTo>
                    <a:pt x="314" y="154"/>
                  </a:lnTo>
                  <a:lnTo>
                    <a:pt x="317" y="157"/>
                  </a:lnTo>
                  <a:lnTo>
                    <a:pt x="319" y="159"/>
                  </a:lnTo>
                  <a:lnTo>
                    <a:pt x="321" y="161"/>
                  </a:lnTo>
                  <a:lnTo>
                    <a:pt x="322" y="164"/>
                  </a:lnTo>
                  <a:lnTo>
                    <a:pt x="322" y="167"/>
                  </a:lnTo>
                  <a:lnTo>
                    <a:pt x="323" y="173"/>
                  </a:lnTo>
                  <a:lnTo>
                    <a:pt x="325" y="181"/>
                  </a:lnTo>
                  <a:lnTo>
                    <a:pt x="325" y="184"/>
                  </a:lnTo>
                  <a:lnTo>
                    <a:pt x="325" y="186"/>
                  </a:lnTo>
                  <a:lnTo>
                    <a:pt x="325" y="188"/>
                  </a:lnTo>
                  <a:lnTo>
                    <a:pt x="325" y="191"/>
                  </a:lnTo>
                  <a:lnTo>
                    <a:pt x="324" y="193"/>
                  </a:lnTo>
                  <a:lnTo>
                    <a:pt x="323" y="194"/>
                  </a:lnTo>
                  <a:lnTo>
                    <a:pt x="322" y="196"/>
                  </a:lnTo>
                  <a:lnTo>
                    <a:pt x="321" y="198"/>
                  </a:lnTo>
                  <a:lnTo>
                    <a:pt x="319" y="200"/>
                  </a:lnTo>
                  <a:lnTo>
                    <a:pt x="318" y="201"/>
                  </a:lnTo>
                  <a:lnTo>
                    <a:pt x="312" y="205"/>
                  </a:lnTo>
                  <a:lnTo>
                    <a:pt x="311" y="206"/>
                  </a:lnTo>
                  <a:lnTo>
                    <a:pt x="308" y="209"/>
                  </a:lnTo>
                  <a:lnTo>
                    <a:pt x="306" y="210"/>
                  </a:lnTo>
                  <a:lnTo>
                    <a:pt x="305" y="211"/>
                  </a:lnTo>
                  <a:lnTo>
                    <a:pt x="303" y="211"/>
                  </a:lnTo>
                  <a:lnTo>
                    <a:pt x="302" y="212"/>
                  </a:lnTo>
                  <a:lnTo>
                    <a:pt x="300" y="212"/>
                  </a:lnTo>
                  <a:lnTo>
                    <a:pt x="297" y="212"/>
                  </a:lnTo>
                  <a:lnTo>
                    <a:pt x="293" y="211"/>
                  </a:lnTo>
                  <a:lnTo>
                    <a:pt x="291" y="210"/>
                  </a:lnTo>
                  <a:lnTo>
                    <a:pt x="288" y="209"/>
                  </a:lnTo>
                  <a:lnTo>
                    <a:pt x="285" y="208"/>
                  </a:lnTo>
                  <a:lnTo>
                    <a:pt x="277" y="204"/>
                  </a:lnTo>
                  <a:lnTo>
                    <a:pt x="274" y="202"/>
                  </a:lnTo>
                  <a:lnTo>
                    <a:pt x="268" y="200"/>
                  </a:lnTo>
                  <a:lnTo>
                    <a:pt x="264" y="198"/>
                  </a:lnTo>
                  <a:lnTo>
                    <a:pt x="262" y="198"/>
                  </a:lnTo>
                  <a:lnTo>
                    <a:pt x="260" y="198"/>
                  </a:lnTo>
                  <a:lnTo>
                    <a:pt x="258" y="198"/>
                  </a:lnTo>
                  <a:lnTo>
                    <a:pt x="257" y="198"/>
                  </a:lnTo>
                  <a:lnTo>
                    <a:pt x="255" y="198"/>
                  </a:lnTo>
                  <a:lnTo>
                    <a:pt x="254" y="199"/>
                  </a:lnTo>
                  <a:lnTo>
                    <a:pt x="253" y="199"/>
                  </a:lnTo>
                  <a:lnTo>
                    <a:pt x="253" y="200"/>
                  </a:lnTo>
                  <a:lnTo>
                    <a:pt x="253" y="200"/>
                  </a:lnTo>
                  <a:lnTo>
                    <a:pt x="253" y="200"/>
                  </a:lnTo>
                  <a:lnTo>
                    <a:pt x="252" y="200"/>
                  </a:lnTo>
                  <a:lnTo>
                    <a:pt x="251" y="199"/>
                  </a:lnTo>
                  <a:lnTo>
                    <a:pt x="250" y="199"/>
                  </a:lnTo>
                  <a:lnTo>
                    <a:pt x="248" y="199"/>
                  </a:lnTo>
                  <a:lnTo>
                    <a:pt x="245" y="198"/>
                  </a:lnTo>
                  <a:lnTo>
                    <a:pt x="239" y="198"/>
                  </a:lnTo>
                  <a:lnTo>
                    <a:pt x="234" y="199"/>
                  </a:lnTo>
                  <a:lnTo>
                    <a:pt x="232" y="199"/>
                  </a:lnTo>
                  <a:lnTo>
                    <a:pt x="228" y="200"/>
                  </a:lnTo>
                  <a:lnTo>
                    <a:pt x="225" y="202"/>
                  </a:lnTo>
                  <a:lnTo>
                    <a:pt x="223" y="203"/>
                  </a:lnTo>
                  <a:lnTo>
                    <a:pt x="223" y="204"/>
                  </a:lnTo>
                  <a:lnTo>
                    <a:pt x="221" y="204"/>
                  </a:lnTo>
                  <a:lnTo>
                    <a:pt x="218" y="207"/>
                  </a:lnTo>
                  <a:lnTo>
                    <a:pt x="217" y="209"/>
                  </a:lnTo>
                  <a:lnTo>
                    <a:pt x="215" y="210"/>
                  </a:lnTo>
                  <a:lnTo>
                    <a:pt x="212" y="212"/>
                  </a:lnTo>
                  <a:lnTo>
                    <a:pt x="211" y="213"/>
                  </a:lnTo>
                  <a:lnTo>
                    <a:pt x="209" y="214"/>
                  </a:lnTo>
                  <a:lnTo>
                    <a:pt x="207" y="215"/>
                  </a:lnTo>
                  <a:lnTo>
                    <a:pt x="202" y="215"/>
                  </a:lnTo>
                  <a:lnTo>
                    <a:pt x="199" y="216"/>
                  </a:lnTo>
                  <a:lnTo>
                    <a:pt x="196" y="218"/>
                  </a:lnTo>
                  <a:lnTo>
                    <a:pt x="193" y="220"/>
                  </a:lnTo>
                  <a:lnTo>
                    <a:pt x="191" y="221"/>
                  </a:lnTo>
                  <a:lnTo>
                    <a:pt x="186" y="226"/>
                  </a:lnTo>
                  <a:lnTo>
                    <a:pt x="172" y="236"/>
                  </a:lnTo>
                  <a:lnTo>
                    <a:pt x="170" y="238"/>
                  </a:lnTo>
                  <a:lnTo>
                    <a:pt x="168" y="238"/>
                  </a:lnTo>
                  <a:lnTo>
                    <a:pt x="166" y="239"/>
                  </a:lnTo>
                  <a:lnTo>
                    <a:pt x="164" y="240"/>
                  </a:lnTo>
                  <a:lnTo>
                    <a:pt x="158" y="242"/>
                  </a:lnTo>
                  <a:lnTo>
                    <a:pt x="152" y="245"/>
                  </a:lnTo>
                  <a:lnTo>
                    <a:pt x="147" y="247"/>
                  </a:lnTo>
                  <a:lnTo>
                    <a:pt x="143" y="248"/>
                  </a:lnTo>
                  <a:lnTo>
                    <a:pt x="141" y="248"/>
                  </a:lnTo>
                  <a:lnTo>
                    <a:pt x="132" y="249"/>
                  </a:lnTo>
                  <a:lnTo>
                    <a:pt x="130" y="250"/>
                  </a:lnTo>
                  <a:lnTo>
                    <a:pt x="129" y="251"/>
                  </a:lnTo>
                  <a:lnTo>
                    <a:pt x="127" y="252"/>
                  </a:lnTo>
                  <a:lnTo>
                    <a:pt x="126" y="253"/>
                  </a:lnTo>
                  <a:lnTo>
                    <a:pt x="125" y="254"/>
                  </a:lnTo>
                  <a:lnTo>
                    <a:pt x="124" y="256"/>
                  </a:lnTo>
                  <a:lnTo>
                    <a:pt x="122" y="259"/>
                  </a:lnTo>
                  <a:lnTo>
                    <a:pt x="119" y="264"/>
                  </a:lnTo>
                  <a:lnTo>
                    <a:pt x="118" y="267"/>
                  </a:lnTo>
                  <a:lnTo>
                    <a:pt x="117" y="268"/>
                  </a:lnTo>
                  <a:lnTo>
                    <a:pt x="116" y="268"/>
                  </a:lnTo>
                  <a:lnTo>
                    <a:pt x="115" y="269"/>
                  </a:lnTo>
                  <a:lnTo>
                    <a:pt x="114" y="269"/>
                  </a:lnTo>
                  <a:lnTo>
                    <a:pt x="113" y="270"/>
                  </a:lnTo>
                  <a:lnTo>
                    <a:pt x="111" y="270"/>
                  </a:lnTo>
                  <a:lnTo>
                    <a:pt x="108" y="270"/>
                  </a:lnTo>
                  <a:lnTo>
                    <a:pt x="105" y="270"/>
                  </a:lnTo>
                  <a:lnTo>
                    <a:pt x="102" y="270"/>
                  </a:lnTo>
                  <a:lnTo>
                    <a:pt x="94" y="269"/>
                  </a:lnTo>
                  <a:lnTo>
                    <a:pt x="89" y="268"/>
                  </a:lnTo>
                  <a:lnTo>
                    <a:pt x="86" y="268"/>
                  </a:lnTo>
                  <a:lnTo>
                    <a:pt x="85" y="267"/>
                  </a:lnTo>
                  <a:lnTo>
                    <a:pt x="84" y="266"/>
                  </a:lnTo>
                  <a:lnTo>
                    <a:pt x="82" y="265"/>
                  </a:lnTo>
                  <a:lnTo>
                    <a:pt x="80" y="264"/>
                  </a:lnTo>
                  <a:lnTo>
                    <a:pt x="79" y="263"/>
                  </a:lnTo>
                  <a:lnTo>
                    <a:pt x="77" y="262"/>
                  </a:lnTo>
                  <a:lnTo>
                    <a:pt x="76" y="261"/>
                  </a:lnTo>
                  <a:lnTo>
                    <a:pt x="75" y="260"/>
                  </a:lnTo>
                  <a:lnTo>
                    <a:pt x="75" y="259"/>
                  </a:lnTo>
                  <a:lnTo>
                    <a:pt x="74" y="257"/>
                  </a:lnTo>
                  <a:lnTo>
                    <a:pt x="74" y="256"/>
                  </a:lnTo>
                  <a:lnTo>
                    <a:pt x="74" y="254"/>
                  </a:lnTo>
                  <a:lnTo>
                    <a:pt x="74" y="252"/>
                  </a:lnTo>
                  <a:lnTo>
                    <a:pt x="75" y="250"/>
                  </a:lnTo>
                  <a:lnTo>
                    <a:pt x="76" y="246"/>
                  </a:lnTo>
                  <a:lnTo>
                    <a:pt x="76" y="245"/>
                  </a:lnTo>
                  <a:lnTo>
                    <a:pt x="76" y="243"/>
                  </a:lnTo>
                  <a:lnTo>
                    <a:pt x="76" y="242"/>
                  </a:lnTo>
                  <a:lnTo>
                    <a:pt x="76" y="241"/>
                  </a:lnTo>
                  <a:lnTo>
                    <a:pt x="75" y="240"/>
                  </a:lnTo>
                  <a:lnTo>
                    <a:pt x="75" y="238"/>
                  </a:lnTo>
                  <a:lnTo>
                    <a:pt x="75" y="238"/>
                  </a:lnTo>
                  <a:lnTo>
                    <a:pt x="74" y="237"/>
                  </a:lnTo>
                  <a:lnTo>
                    <a:pt x="74" y="235"/>
                  </a:lnTo>
                  <a:lnTo>
                    <a:pt x="75" y="230"/>
                  </a:lnTo>
                  <a:lnTo>
                    <a:pt x="75" y="227"/>
                  </a:lnTo>
                  <a:lnTo>
                    <a:pt x="75" y="227"/>
                  </a:lnTo>
                  <a:lnTo>
                    <a:pt x="74" y="225"/>
                  </a:lnTo>
                  <a:lnTo>
                    <a:pt x="74" y="224"/>
                  </a:lnTo>
                  <a:lnTo>
                    <a:pt x="73" y="223"/>
                  </a:lnTo>
                  <a:lnTo>
                    <a:pt x="73" y="221"/>
                  </a:lnTo>
                  <a:lnTo>
                    <a:pt x="72" y="220"/>
                  </a:lnTo>
                  <a:lnTo>
                    <a:pt x="70" y="219"/>
                  </a:lnTo>
                  <a:lnTo>
                    <a:pt x="68" y="218"/>
                  </a:lnTo>
                  <a:lnTo>
                    <a:pt x="63" y="216"/>
                  </a:lnTo>
                  <a:lnTo>
                    <a:pt x="61" y="215"/>
                  </a:lnTo>
                  <a:lnTo>
                    <a:pt x="59" y="214"/>
                  </a:lnTo>
                  <a:lnTo>
                    <a:pt x="57" y="213"/>
                  </a:lnTo>
                  <a:lnTo>
                    <a:pt x="55" y="211"/>
                  </a:lnTo>
                  <a:lnTo>
                    <a:pt x="54" y="209"/>
                  </a:lnTo>
                  <a:lnTo>
                    <a:pt x="53" y="208"/>
                  </a:lnTo>
                  <a:lnTo>
                    <a:pt x="52" y="206"/>
                  </a:lnTo>
                  <a:lnTo>
                    <a:pt x="52" y="205"/>
                  </a:lnTo>
                  <a:lnTo>
                    <a:pt x="52" y="204"/>
                  </a:lnTo>
                  <a:lnTo>
                    <a:pt x="52" y="203"/>
                  </a:lnTo>
                  <a:lnTo>
                    <a:pt x="52" y="201"/>
                  </a:lnTo>
                  <a:lnTo>
                    <a:pt x="52" y="199"/>
                  </a:lnTo>
                  <a:lnTo>
                    <a:pt x="52" y="198"/>
                  </a:lnTo>
                  <a:lnTo>
                    <a:pt x="53" y="194"/>
                  </a:lnTo>
                  <a:lnTo>
                    <a:pt x="54" y="193"/>
                  </a:lnTo>
                  <a:lnTo>
                    <a:pt x="54" y="191"/>
                  </a:lnTo>
                  <a:lnTo>
                    <a:pt x="54" y="190"/>
                  </a:lnTo>
                  <a:lnTo>
                    <a:pt x="54" y="188"/>
                  </a:lnTo>
                  <a:lnTo>
                    <a:pt x="53" y="186"/>
                  </a:lnTo>
                  <a:lnTo>
                    <a:pt x="53" y="184"/>
                  </a:lnTo>
                  <a:lnTo>
                    <a:pt x="52" y="182"/>
                  </a:lnTo>
                  <a:lnTo>
                    <a:pt x="50" y="181"/>
                  </a:lnTo>
                  <a:lnTo>
                    <a:pt x="42" y="174"/>
                  </a:lnTo>
                  <a:lnTo>
                    <a:pt x="38" y="170"/>
                  </a:lnTo>
                  <a:lnTo>
                    <a:pt x="35" y="167"/>
                  </a:lnTo>
                  <a:lnTo>
                    <a:pt x="32" y="164"/>
                  </a:lnTo>
                  <a:lnTo>
                    <a:pt x="30" y="161"/>
                  </a:lnTo>
                  <a:lnTo>
                    <a:pt x="29" y="159"/>
                  </a:lnTo>
                  <a:lnTo>
                    <a:pt x="27" y="156"/>
                  </a:lnTo>
                  <a:lnTo>
                    <a:pt x="24" y="149"/>
                  </a:lnTo>
                  <a:lnTo>
                    <a:pt x="23" y="147"/>
                  </a:lnTo>
                  <a:lnTo>
                    <a:pt x="22" y="146"/>
                  </a:lnTo>
                  <a:lnTo>
                    <a:pt x="18" y="141"/>
                  </a:lnTo>
                  <a:lnTo>
                    <a:pt x="18" y="139"/>
                  </a:lnTo>
                  <a:lnTo>
                    <a:pt x="17" y="137"/>
                  </a:lnTo>
                  <a:lnTo>
                    <a:pt x="17" y="136"/>
                  </a:lnTo>
                  <a:lnTo>
                    <a:pt x="16" y="136"/>
                  </a:lnTo>
                  <a:lnTo>
                    <a:pt x="17" y="134"/>
                  </a:lnTo>
                  <a:lnTo>
                    <a:pt x="18" y="132"/>
                  </a:lnTo>
                  <a:lnTo>
                    <a:pt x="18" y="129"/>
                  </a:lnTo>
                  <a:lnTo>
                    <a:pt x="20" y="127"/>
                  </a:lnTo>
                  <a:lnTo>
                    <a:pt x="22" y="125"/>
                  </a:lnTo>
                  <a:lnTo>
                    <a:pt x="24" y="124"/>
                  </a:lnTo>
                  <a:lnTo>
                    <a:pt x="30" y="121"/>
                  </a:lnTo>
                  <a:lnTo>
                    <a:pt x="31" y="120"/>
                  </a:lnTo>
                  <a:lnTo>
                    <a:pt x="32" y="118"/>
                  </a:lnTo>
                  <a:lnTo>
                    <a:pt x="33" y="117"/>
                  </a:lnTo>
                  <a:lnTo>
                    <a:pt x="33" y="116"/>
                  </a:lnTo>
                  <a:lnTo>
                    <a:pt x="33" y="114"/>
                  </a:lnTo>
                  <a:lnTo>
                    <a:pt x="32" y="113"/>
                  </a:lnTo>
                  <a:lnTo>
                    <a:pt x="32" y="113"/>
                  </a:lnTo>
                  <a:lnTo>
                    <a:pt x="31" y="111"/>
                  </a:lnTo>
                  <a:lnTo>
                    <a:pt x="28" y="107"/>
                  </a:lnTo>
                  <a:lnTo>
                    <a:pt x="27" y="105"/>
                  </a:lnTo>
                  <a:lnTo>
                    <a:pt x="22" y="101"/>
                  </a:lnTo>
                  <a:lnTo>
                    <a:pt x="18" y="96"/>
                  </a:lnTo>
                  <a:lnTo>
                    <a:pt x="15" y="93"/>
                  </a:lnTo>
                  <a:lnTo>
                    <a:pt x="12" y="91"/>
                  </a:lnTo>
                  <a:lnTo>
                    <a:pt x="9" y="89"/>
                  </a:lnTo>
                  <a:lnTo>
                    <a:pt x="7" y="88"/>
                  </a:lnTo>
                  <a:lnTo>
                    <a:pt x="3" y="86"/>
                  </a:lnTo>
                  <a:lnTo>
                    <a:pt x="2" y="85"/>
                  </a:lnTo>
                  <a:lnTo>
                    <a:pt x="1" y="85"/>
                  </a:lnTo>
                  <a:lnTo>
                    <a:pt x="1" y="84"/>
                  </a:lnTo>
                  <a:lnTo>
                    <a:pt x="0" y="83"/>
                  </a:lnTo>
                  <a:lnTo>
                    <a:pt x="0" y="82"/>
                  </a:lnTo>
                  <a:lnTo>
                    <a:pt x="1" y="82"/>
                  </a:lnTo>
                  <a:lnTo>
                    <a:pt x="1" y="81"/>
                  </a:lnTo>
                  <a:lnTo>
                    <a:pt x="2" y="80"/>
                  </a:lnTo>
                  <a:lnTo>
                    <a:pt x="3" y="79"/>
                  </a:lnTo>
                  <a:lnTo>
                    <a:pt x="5" y="79"/>
                  </a:lnTo>
                  <a:lnTo>
                    <a:pt x="6" y="78"/>
                  </a:lnTo>
                  <a:lnTo>
                    <a:pt x="7" y="77"/>
                  </a:lnTo>
                  <a:lnTo>
                    <a:pt x="16" y="73"/>
                  </a:lnTo>
                  <a:lnTo>
                    <a:pt x="21" y="71"/>
                  </a:lnTo>
                  <a:lnTo>
                    <a:pt x="28" y="69"/>
                  </a:lnTo>
                  <a:lnTo>
                    <a:pt x="35" y="67"/>
                  </a:lnTo>
                  <a:lnTo>
                    <a:pt x="37" y="67"/>
                  </a:lnTo>
                  <a:lnTo>
                    <a:pt x="41" y="65"/>
                  </a:lnTo>
                  <a:lnTo>
                    <a:pt x="47" y="62"/>
                  </a:lnTo>
                  <a:lnTo>
                    <a:pt x="50" y="61"/>
                  </a:lnTo>
                  <a:lnTo>
                    <a:pt x="52" y="60"/>
                  </a:lnTo>
                  <a:lnTo>
                    <a:pt x="52" y="60"/>
                  </a:lnTo>
                  <a:lnTo>
                    <a:pt x="54" y="60"/>
                  </a:lnTo>
                  <a:lnTo>
                    <a:pt x="56" y="60"/>
                  </a:lnTo>
                  <a:lnTo>
                    <a:pt x="58" y="61"/>
                  </a:lnTo>
                  <a:lnTo>
                    <a:pt x="59" y="61"/>
                  </a:lnTo>
                  <a:lnTo>
                    <a:pt x="61" y="62"/>
                  </a:lnTo>
                  <a:lnTo>
                    <a:pt x="65" y="65"/>
                  </a:lnTo>
                  <a:lnTo>
                    <a:pt x="67" y="66"/>
                  </a:lnTo>
                  <a:lnTo>
                    <a:pt x="70" y="67"/>
                  </a:lnTo>
                  <a:lnTo>
                    <a:pt x="73" y="67"/>
                  </a:lnTo>
                  <a:lnTo>
                    <a:pt x="76" y="68"/>
                  </a:lnTo>
                  <a:lnTo>
                    <a:pt x="80" y="68"/>
                  </a:lnTo>
                  <a:lnTo>
                    <a:pt x="84" y="68"/>
                  </a:lnTo>
                  <a:lnTo>
                    <a:pt x="85" y="67"/>
                  </a:lnTo>
                  <a:lnTo>
                    <a:pt x="86" y="67"/>
                  </a:lnTo>
                  <a:lnTo>
                    <a:pt x="87" y="66"/>
                  </a:lnTo>
                  <a:lnTo>
                    <a:pt x="88" y="66"/>
                  </a:lnTo>
                  <a:lnTo>
                    <a:pt x="90" y="64"/>
                  </a:lnTo>
                  <a:lnTo>
                    <a:pt x="91" y="63"/>
                  </a:lnTo>
                  <a:lnTo>
                    <a:pt x="91" y="61"/>
                  </a:lnTo>
                  <a:lnTo>
                    <a:pt x="92" y="58"/>
                  </a:lnTo>
                  <a:lnTo>
                    <a:pt x="93" y="56"/>
                  </a:lnTo>
                  <a:lnTo>
                    <a:pt x="94" y="52"/>
                  </a:lnTo>
                  <a:lnTo>
                    <a:pt x="95" y="49"/>
                  </a:lnTo>
                  <a:lnTo>
                    <a:pt x="96" y="48"/>
                  </a:lnTo>
                  <a:lnTo>
                    <a:pt x="97" y="46"/>
                  </a:lnTo>
                  <a:lnTo>
                    <a:pt x="98" y="45"/>
                  </a:lnTo>
                  <a:lnTo>
                    <a:pt x="99" y="43"/>
                  </a:lnTo>
                  <a:lnTo>
                    <a:pt x="101" y="42"/>
                  </a:lnTo>
                  <a:lnTo>
                    <a:pt x="103" y="40"/>
                  </a:lnTo>
                  <a:lnTo>
                    <a:pt x="105" y="39"/>
                  </a:lnTo>
                  <a:lnTo>
                    <a:pt x="108" y="38"/>
                  </a:lnTo>
                  <a:lnTo>
                    <a:pt x="111" y="37"/>
                  </a:lnTo>
                  <a:lnTo>
                    <a:pt x="114" y="37"/>
                  </a:lnTo>
                  <a:lnTo>
                    <a:pt x="118" y="37"/>
                  </a:lnTo>
                  <a:lnTo>
                    <a:pt x="121" y="37"/>
                  </a:lnTo>
                  <a:lnTo>
                    <a:pt x="124" y="38"/>
                  </a:lnTo>
                  <a:lnTo>
                    <a:pt x="124" y="38"/>
                  </a:lnTo>
                  <a:lnTo>
                    <a:pt x="124" y="37"/>
                  </a:lnTo>
                  <a:lnTo>
                    <a:pt x="125" y="37"/>
                  </a:lnTo>
                  <a:lnTo>
                    <a:pt x="126" y="36"/>
                  </a:lnTo>
                  <a:lnTo>
                    <a:pt x="128" y="35"/>
                  </a:lnTo>
                  <a:lnTo>
                    <a:pt x="135" y="33"/>
                  </a:lnTo>
                  <a:lnTo>
                    <a:pt x="139" y="31"/>
                  </a:lnTo>
                  <a:lnTo>
                    <a:pt x="140" y="30"/>
                  </a:lnTo>
                  <a:lnTo>
                    <a:pt x="143" y="28"/>
                  </a:lnTo>
                  <a:lnTo>
                    <a:pt x="145" y="26"/>
                  </a:lnTo>
                  <a:lnTo>
                    <a:pt x="148" y="24"/>
                  </a:lnTo>
                  <a:lnTo>
                    <a:pt x="149" y="23"/>
                  </a:lnTo>
                  <a:lnTo>
                    <a:pt x="150" y="23"/>
                  </a:lnTo>
                  <a:lnTo>
                    <a:pt x="152" y="23"/>
                  </a:lnTo>
                  <a:lnTo>
                    <a:pt x="154" y="23"/>
                  </a:lnTo>
                  <a:lnTo>
                    <a:pt x="160" y="22"/>
                  </a:lnTo>
                  <a:lnTo>
                    <a:pt x="164" y="21"/>
                  </a:lnTo>
                  <a:lnTo>
                    <a:pt x="167" y="20"/>
                  </a:lnTo>
                  <a:lnTo>
                    <a:pt x="170" y="19"/>
                  </a:lnTo>
                  <a:lnTo>
                    <a:pt x="172" y="17"/>
                  </a:lnTo>
                  <a:lnTo>
                    <a:pt x="173" y="17"/>
                  </a:lnTo>
                  <a:lnTo>
                    <a:pt x="177" y="12"/>
                  </a:lnTo>
                  <a:lnTo>
                    <a:pt x="178" y="11"/>
                  </a:lnTo>
                  <a:lnTo>
                    <a:pt x="180" y="10"/>
                  </a:lnTo>
                  <a:lnTo>
                    <a:pt x="181" y="9"/>
                  </a:lnTo>
                  <a:lnTo>
                    <a:pt x="187" y="7"/>
                  </a:lnTo>
                  <a:lnTo>
                    <a:pt x="189" y="6"/>
                  </a:lnTo>
                  <a:lnTo>
                    <a:pt x="191" y="5"/>
                  </a:lnTo>
                  <a:lnTo>
                    <a:pt x="195" y="5"/>
                  </a:lnTo>
                  <a:lnTo>
                    <a:pt x="200" y="5"/>
                  </a:lnTo>
                  <a:lnTo>
                    <a:pt x="204" y="4"/>
                  </a:lnTo>
                  <a:lnTo>
                    <a:pt x="207" y="4"/>
                  </a:lnTo>
                  <a:lnTo>
                    <a:pt x="215" y="2"/>
                  </a:lnTo>
                  <a:lnTo>
                    <a:pt x="223" y="0"/>
                  </a:lnTo>
                  <a:lnTo>
                    <a:pt x="225" y="0"/>
                  </a:lnTo>
                  <a:lnTo>
                    <a:pt x="226" y="0"/>
                  </a:lnTo>
                  <a:close/>
                </a:path>
              </a:pathLst>
            </a:custGeom>
            <a:solidFill>
              <a:srgbClr val="BED8E8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70" name="Freeform 6">
              <a:extLst>
                <a:ext uri="{FF2B5EF4-FFF2-40B4-BE49-F238E27FC236}">
                  <a16:creationId xmlns:a16="http://schemas.microsoft.com/office/drawing/2014/main" id="{C1B1AF6F-9C15-4845-B965-D0F88409B31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8" y="2331"/>
              <a:ext cx="641" cy="475"/>
            </a:xfrm>
            <a:custGeom>
              <a:avLst/>
              <a:gdLst>
                <a:gd name="T0" fmla="*/ 218 w 641"/>
                <a:gd name="T1" fmla="*/ 14 h 475"/>
                <a:gd name="T2" fmla="*/ 223 w 641"/>
                <a:gd name="T3" fmla="*/ 37 h 475"/>
                <a:gd name="T4" fmla="*/ 257 w 641"/>
                <a:gd name="T5" fmla="*/ 37 h 475"/>
                <a:gd name="T6" fmla="*/ 288 w 641"/>
                <a:gd name="T7" fmla="*/ 35 h 475"/>
                <a:gd name="T8" fmla="*/ 336 w 641"/>
                <a:gd name="T9" fmla="*/ 33 h 475"/>
                <a:gd name="T10" fmla="*/ 370 w 641"/>
                <a:gd name="T11" fmla="*/ 28 h 475"/>
                <a:gd name="T12" fmla="*/ 387 w 641"/>
                <a:gd name="T13" fmla="*/ 41 h 475"/>
                <a:gd name="T14" fmla="*/ 392 w 641"/>
                <a:gd name="T15" fmla="*/ 82 h 475"/>
                <a:gd name="T16" fmla="*/ 408 w 641"/>
                <a:gd name="T17" fmla="*/ 112 h 475"/>
                <a:gd name="T18" fmla="*/ 417 w 641"/>
                <a:gd name="T19" fmla="*/ 138 h 475"/>
                <a:gd name="T20" fmla="*/ 446 w 641"/>
                <a:gd name="T21" fmla="*/ 148 h 475"/>
                <a:gd name="T22" fmla="*/ 471 w 641"/>
                <a:gd name="T23" fmla="*/ 181 h 475"/>
                <a:gd name="T24" fmla="*/ 503 w 641"/>
                <a:gd name="T25" fmla="*/ 208 h 475"/>
                <a:gd name="T26" fmla="*/ 541 w 641"/>
                <a:gd name="T27" fmla="*/ 238 h 475"/>
                <a:gd name="T28" fmla="*/ 582 w 641"/>
                <a:gd name="T29" fmla="*/ 253 h 475"/>
                <a:gd name="T30" fmla="*/ 593 w 641"/>
                <a:gd name="T31" fmla="*/ 284 h 475"/>
                <a:gd name="T32" fmla="*/ 618 w 641"/>
                <a:gd name="T33" fmla="*/ 292 h 475"/>
                <a:gd name="T34" fmla="*/ 641 w 641"/>
                <a:gd name="T35" fmla="*/ 317 h 475"/>
                <a:gd name="T36" fmla="*/ 623 w 641"/>
                <a:gd name="T37" fmla="*/ 349 h 475"/>
                <a:gd name="T38" fmla="*/ 594 w 641"/>
                <a:gd name="T39" fmla="*/ 351 h 475"/>
                <a:gd name="T40" fmla="*/ 576 w 641"/>
                <a:gd name="T41" fmla="*/ 374 h 475"/>
                <a:gd name="T42" fmla="*/ 552 w 641"/>
                <a:gd name="T43" fmla="*/ 366 h 475"/>
                <a:gd name="T44" fmla="*/ 512 w 641"/>
                <a:gd name="T45" fmla="*/ 370 h 475"/>
                <a:gd name="T46" fmla="*/ 456 w 641"/>
                <a:gd name="T47" fmla="*/ 364 h 475"/>
                <a:gd name="T48" fmla="*/ 433 w 641"/>
                <a:gd name="T49" fmla="*/ 372 h 475"/>
                <a:gd name="T50" fmla="*/ 440 w 641"/>
                <a:gd name="T51" fmla="*/ 390 h 475"/>
                <a:gd name="T52" fmla="*/ 408 w 641"/>
                <a:gd name="T53" fmla="*/ 397 h 475"/>
                <a:gd name="T54" fmla="*/ 405 w 641"/>
                <a:gd name="T55" fmla="*/ 418 h 475"/>
                <a:gd name="T56" fmla="*/ 388 w 641"/>
                <a:gd name="T57" fmla="*/ 432 h 475"/>
                <a:gd name="T58" fmla="*/ 364 w 641"/>
                <a:gd name="T59" fmla="*/ 410 h 475"/>
                <a:gd name="T60" fmla="*/ 348 w 641"/>
                <a:gd name="T61" fmla="*/ 384 h 475"/>
                <a:gd name="T62" fmla="*/ 326 w 641"/>
                <a:gd name="T63" fmla="*/ 388 h 475"/>
                <a:gd name="T64" fmla="*/ 279 w 641"/>
                <a:gd name="T65" fmla="*/ 356 h 475"/>
                <a:gd name="T66" fmla="*/ 263 w 641"/>
                <a:gd name="T67" fmla="*/ 358 h 475"/>
                <a:gd name="T68" fmla="*/ 243 w 641"/>
                <a:gd name="T69" fmla="*/ 380 h 475"/>
                <a:gd name="T70" fmla="*/ 243 w 641"/>
                <a:gd name="T71" fmla="*/ 414 h 475"/>
                <a:gd name="T72" fmla="*/ 221 w 641"/>
                <a:gd name="T73" fmla="*/ 438 h 475"/>
                <a:gd name="T74" fmla="*/ 184 w 641"/>
                <a:gd name="T75" fmla="*/ 470 h 475"/>
                <a:gd name="T76" fmla="*/ 159 w 641"/>
                <a:gd name="T77" fmla="*/ 466 h 475"/>
                <a:gd name="T78" fmla="*/ 131 w 641"/>
                <a:gd name="T79" fmla="*/ 456 h 475"/>
                <a:gd name="T80" fmla="*/ 138 w 641"/>
                <a:gd name="T81" fmla="*/ 431 h 475"/>
                <a:gd name="T82" fmla="*/ 121 w 641"/>
                <a:gd name="T83" fmla="*/ 373 h 475"/>
                <a:gd name="T84" fmla="*/ 88 w 641"/>
                <a:gd name="T85" fmla="*/ 348 h 475"/>
                <a:gd name="T86" fmla="*/ 81 w 641"/>
                <a:gd name="T87" fmla="*/ 327 h 475"/>
                <a:gd name="T88" fmla="*/ 77 w 641"/>
                <a:gd name="T89" fmla="*/ 298 h 475"/>
                <a:gd name="T90" fmla="*/ 89 w 641"/>
                <a:gd name="T91" fmla="*/ 271 h 475"/>
                <a:gd name="T92" fmla="*/ 66 w 641"/>
                <a:gd name="T93" fmla="*/ 237 h 475"/>
                <a:gd name="T94" fmla="*/ 43 w 641"/>
                <a:gd name="T95" fmla="*/ 240 h 475"/>
                <a:gd name="T96" fmla="*/ 15 w 641"/>
                <a:gd name="T97" fmla="*/ 212 h 475"/>
                <a:gd name="T98" fmla="*/ 0 w 641"/>
                <a:gd name="T99" fmla="*/ 196 h 475"/>
                <a:gd name="T100" fmla="*/ 4 w 641"/>
                <a:gd name="T101" fmla="*/ 168 h 475"/>
                <a:gd name="T102" fmla="*/ 11 w 641"/>
                <a:gd name="T103" fmla="*/ 132 h 475"/>
                <a:gd name="T104" fmla="*/ 25 w 641"/>
                <a:gd name="T105" fmla="*/ 98 h 475"/>
                <a:gd name="T106" fmla="*/ 21 w 641"/>
                <a:gd name="T107" fmla="*/ 65 h 475"/>
                <a:gd name="T108" fmla="*/ 42 w 641"/>
                <a:gd name="T109" fmla="*/ 59 h 475"/>
                <a:gd name="T110" fmla="*/ 79 w 641"/>
                <a:gd name="T111" fmla="*/ 64 h 475"/>
                <a:gd name="T112" fmla="*/ 96 w 641"/>
                <a:gd name="T113" fmla="*/ 37 h 475"/>
                <a:gd name="T114" fmla="*/ 127 w 641"/>
                <a:gd name="T115" fmla="*/ 33 h 475"/>
                <a:gd name="T116" fmla="*/ 156 w 641"/>
                <a:gd name="T117" fmla="*/ 35 h 475"/>
                <a:gd name="T118" fmla="*/ 182 w 641"/>
                <a:gd name="T119" fmla="*/ 36 h 475"/>
                <a:gd name="T120" fmla="*/ 195 w 641"/>
                <a:gd name="T121" fmla="*/ 26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641" h="475">
                  <a:moveTo>
                    <a:pt x="194" y="0"/>
                  </a:moveTo>
                  <a:lnTo>
                    <a:pt x="196" y="0"/>
                  </a:lnTo>
                  <a:lnTo>
                    <a:pt x="199" y="1"/>
                  </a:lnTo>
                  <a:lnTo>
                    <a:pt x="203" y="2"/>
                  </a:lnTo>
                  <a:lnTo>
                    <a:pt x="207" y="3"/>
                  </a:lnTo>
                  <a:lnTo>
                    <a:pt x="208" y="4"/>
                  </a:lnTo>
                  <a:lnTo>
                    <a:pt x="211" y="6"/>
                  </a:lnTo>
                  <a:lnTo>
                    <a:pt x="213" y="8"/>
                  </a:lnTo>
                  <a:lnTo>
                    <a:pt x="215" y="10"/>
                  </a:lnTo>
                  <a:lnTo>
                    <a:pt x="216" y="11"/>
                  </a:lnTo>
                  <a:lnTo>
                    <a:pt x="217" y="13"/>
                  </a:lnTo>
                  <a:lnTo>
                    <a:pt x="218" y="14"/>
                  </a:lnTo>
                  <a:lnTo>
                    <a:pt x="218" y="15"/>
                  </a:lnTo>
                  <a:lnTo>
                    <a:pt x="218" y="17"/>
                  </a:lnTo>
                  <a:lnTo>
                    <a:pt x="218" y="22"/>
                  </a:lnTo>
                  <a:lnTo>
                    <a:pt x="217" y="28"/>
                  </a:lnTo>
                  <a:lnTo>
                    <a:pt x="218" y="30"/>
                  </a:lnTo>
                  <a:lnTo>
                    <a:pt x="218" y="32"/>
                  </a:lnTo>
                  <a:lnTo>
                    <a:pt x="218" y="34"/>
                  </a:lnTo>
                  <a:lnTo>
                    <a:pt x="219" y="35"/>
                  </a:lnTo>
                  <a:lnTo>
                    <a:pt x="219" y="36"/>
                  </a:lnTo>
                  <a:lnTo>
                    <a:pt x="221" y="37"/>
                  </a:lnTo>
                  <a:lnTo>
                    <a:pt x="222" y="37"/>
                  </a:lnTo>
                  <a:lnTo>
                    <a:pt x="223" y="37"/>
                  </a:lnTo>
                  <a:lnTo>
                    <a:pt x="225" y="38"/>
                  </a:lnTo>
                  <a:lnTo>
                    <a:pt x="226" y="38"/>
                  </a:lnTo>
                  <a:lnTo>
                    <a:pt x="229" y="38"/>
                  </a:lnTo>
                  <a:lnTo>
                    <a:pt x="232" y="38"/>
                  </a:lnTo>
                  <a:lnTo>
                    <a:pt x="235" y="37"/>
                  </a:lnTo>
                  <a:lnTo>
                    <a:pt x="240" y="37"/>
                  </a:lnTo>
                  <a:lnTo>
                    <a:pt x="242" y="37"/>
                  </a:lnTo>
                  <a:lnTo>
                    <a:pt x="244" y="36"/>
                  </a:lnTo>
                  <a:lnTo>
                    <a:pt x="247" y="37"/>
                  </a:lnTo>
                  <a:lnTo>
                    <a:pt x="252" y="37"/>
                  </a:lnTo>
                  <a:lnTo>
                    <a:pt x="255" y="37"/>
                  </a:lnTo>
                  <a:lnTo>
                    <a:pt x="257" y="37"/>
                  </a:lnTo>
                  <a:lnTo>
                    <a:pt x="263" y="40"/>
                  </a:lnTo>
                  <a:lnTo>
                    <a:pt x="267" y="41"/>
                  </a:lnTo>
                  <a:lnTo>
                    <a:pt x="269" y="41"/>
                  </a:lnTo>
                  <a:lnTo>
                    <a:pt x="271" y="41"/>
                  </a:lnTo>
                  <a:lnTo>
                    <a:pt x="272" y="41"/>
                  </a:lnTo>
                  <a:lnTo>
                    <a:pt x="274" y="41"/>
                  </a:lnTo>
                  <a:lnTo>
                    <a:pt x="277" y="40"/>
                  </a:lnTo>
                  <a:lnTo>
                    <a:pt x="278" y="40"/>
                  </a:lnTo>
                  <a:lnTo>
                    <a:pt x="280" y="39"/>
                  </a:lnTo>
                  <a:lnTo>
                    <a:pt x="282" y="38"/>
                  </a:lnTo>
                  <a:lnTo>
                    <a:pt x="286" y="36"/>
                  </a:lnTo>
                  <a:lnTo>
                    <a:pt x="288" y="35"/>
                  </a:lnTo>
                  <a:lnTo>
                    <a:pt x="293" y="32"/>
                  </a:lnTo>
                  <a:lnTo>
                    <a:pt x="298" y="30"/>
                  </a:lnTo>
                  <a:lnTo>
                    <a:pt x="300" y="29"/>
                  </a:lnTo>
                  <a:lnTo>
                    <a:pt x="302" y="28"/>
                  </a:lnTo>
                  <a:lnTo>
                    <a:pt x="305" y="28"/>
                  </a:lnTo>
                  <a:lnTo>
                    <a:pt x="307" y="28"/>
                  </a:lnTo>
                  <a:lnTo>
                    <a:pt x="309" y="28"/>
                  </a:lnTo>
                  <a:lnTo>
                    <a:pt x="311" y="28"/>
                  </a:lnTo>
                  <a:lnTo>
                    <a:pt x="324" y="30"/>
                  </a:lnTo>
                  <a:lnTo>
                    <a:pt x="328" y="31"/>
                  </a:lnTo>
                  <a:lnTo>
                    <a:pt x="332" y="32"/>
                  </a:lnTo>
                  <a:lnTo>
                    <a:pt x="336" y="33"/>
                  </a:lnTo>
                  <a:lnTo>
                    <a:pt x="339" y="34"/>
                  </a:lnTo>
                  <a:lnTo>
                    <a:pt x="343" y="35"/>
                  </a:lnTo>
                  <a:lnTo>
                    <a:pt x="345" y="36"/>
                  </a:lnTo>
                  <a:lnTo>
                    <a:pt x="347" y="37"/>
                  </a:lnTo>
                  <a:lnTo>
                    <a:pt x="348" y="37"/>
                  </a:lnTo>
                  <a:lnTo>
                    <a:pt x="351" y="37"/>
                  </a:lnTo>
                  <a:lnTo>
                    <a:pt x="354" y="36"/>
                  </a:lnTo>
                  <a:lnTo>
                    <a:pt x="356" y="35"/>
                  </a:lnTo>
                  <a:lnTo>
                    <a:pt x="360" y="34"/>
                  </a:lnTo>
                  <a:lnTo>
                    <a:pt x="364" y="32"/>
                  </a:lnTo>
                  <a:lnTo>
                    <a:pt x="366" y="30"/>
                  </a:lnTo>
                  <a:lnTo>
                    <a:pt x="370" y="28"/>
                  </a:lnTo>
                  <a:lnTo>
                    <a:pt x="372" y="26"/>
                  </a:lnTo>
                  <a:lnTo>
                    <a:pt x="377" y="23"/>
                  </a:lnTo>
                  <a:lnTo>
                    <a:pt x="378" y="23"/>
                  </a:lnTo>
                  <a:lnTo>
                    <a:pt x="379" y="24"/>
                  </a:lnTo>
                  <a:lnTo>
                    <a:pt x="381" y="25"/>
                  </a:lnTo>
                  <a:lnTo>
                    <a:pt x="382" y="26"/>
                  </a:lnTo>
                  <a:lnTo>
                    <a:pt x="383" y="28"/>
                  </a:lnTo>
                  <a:lnTo>
                    <a:pt x="384" y="30"/>
                  </a:lnTo>
                  <a:lnTo>
                    <a:pt x="384" y="32"/>
                  </a:lnTo>
                  <a:lnTo>
                    <a:pt x="386" y="37"/>
                  </a:lnTo>
                  <a:lnTo>
                    <a:pt x="386" y="39"/>
                  </a:lnTo>
                  <a:lnTo>
                    <a:pt x="387" y="41"/>
                  </a:lnTo>
                  <a:lnTo>
                    <a:pt x="387" y="43"/>
                  </a:lnTo>
                  <a:lnTo>
                    <a:pt x="387" y="49"/>
                  </a:lnTo>
                  <a:lnTo>
                    <a:pt x="387" y="50"/>
                  </a:lnTo>
                  <a:lnTo>
                    <a:pt x="387" y="52"/>
                  </a:lnTo>
                  <a:lnTo>
                    <a:pt x="388" y="57"/>
                  </a:lnTo>
                  <a:lnTo>
                    <a:pt x="388" y="59"/>
                  </a:lnTo>
                  <a:lnTo>
                    <a:pt x="389" y="73"/>
                  </a:lnTo>
                  <a:lnTo>
                    <a:pt x="389" y="75"/>
                  </a:lnTo>
                  <a:lnTo>
                    <a:pt x="389" y="77"/>
                  </a:lnTo>
                  <a:lnTo>
                    <a:pt x="390" y="79"/>
                  </a:lnTo>
                  <a:lnTo>
                    <a:pt x="390" y="80"/>
                  </a:lnTo>
                  <a:lnTo>
                    <a:pt x="392" y="82"/>
                  </a:lnTo>
                  <a:lnTo>
                    <a:pt x="395" y="84"/>
                  </a:lnTo>
                  <a:lnTo>
                    <a:pt x="396" y="86"/>
                  </a:lnTo>
                  <a:lnTo>
                    <a:pt x="398" y="88"/>
                  </a:lnTo>
                  <a:lnTo>
                    <a:pt x="399" y="89"/>
                  </a:lnTo>
                  <a:lnTo>
                    <a:pt x="399" y="92"/>
                  </a:lnTo>
                  <a:lnTo>
                    <a:pt x="400" y="94"/>
                  </a:lnTo>
                  <a:lnTo>
                    <a:pt x="400" y="96"/>
                  </a:lnTo>
                  <a:lnTo>
                    <a:pt x="401" y="101"/>
                  </a:lnTo>
                  <a:lnTo>
                    <a:pt x="401" y="102"/>
                  </a:lnTo>
                  <a:lnTo>
                    <a:pt x="402" y="104"/>
                  </a:lnTo>
                  <a:lnTo>
                    <a:pt x="403" y="105"/>
                  </a:lnTo>
                  <a:lnTo>
                    <a:pt x="408" y="112"/>
                  </a:lnTo>
                  <a:lnTo>
                    <a:pt x="409" y="113"/>
                  </a:lnTo>
                  <a:lnTo>
                    <a:pt x="409" y="114"/>
                  </a:lnTo>
                  <a:lnTo>
                    <a:pt x="410" y="115"/>
                  </a:lnTo>
                  <a:lnTo>
                    <a:pt x="410" y="117"/>
                  </a:lnTo>
                  <a:lnTo>
                    <a:pt x="410" y="121"/>
                  </a:lnTo>
                  <a:lnTo>
                    <a:pt x="410" y="123"/>
                  </a:lnTo>
                  <a:lnTo>
                    <a:pt x="411" y="125"/>
                  </a:lnTo>
                  <a:lnTo>
                    <a:pt x="412" y="129"/>
                  </a:lnTo>
                  <a:lnTo>
                    <a:pt x="413" y="132"/>
                  </a:lnTo>
                  <a:lnTo>
                    <a:pt x="414" y="134"/>
                  </a:lnTo>
                  <a:lnTo>
                    <a:pt x="415" y="136"/>
                  </a:lnTo>
                  <a:lnTo>
                    <a:pt x="417" y="138"/>
                  </a:lnTo>
                  <a:lnTo>
                    <a:pt x="418" y="139"/>
                  </a:lnTo>
                  <a:lnTo>
                    <a:pt x="420" y="140"/>
                  </a:lnTo>
                  <a:lnTo>
                    <a:pt x="422" y="141"/>
                  </a:lnTo>
                  <a:lnTo>
                    <a:pt x="423" y="141"/>
                  </a:lnTo>
                  <a:lnTo>
                    <a:pt x="424" y="142"/>
                  </a:lnTo>
                  <a:lnTo>
                    <a:pt x="426" y="142"/>
                  </a:lnTo>
                  <a:lnTo>
                    <a:pt x="434" y="143"/>
                  </a:lnTo>
                  <a:lnTo>
                    <a:pt x="437" y="144"/>
                  </a:lnTo>
                  <a:lnTo>
                    <a:pt x="441" y="145"/>
                  </a:lnTo>
                  <a:lnTo>
                    <a:pt x="443" y="146"/>
                  </a:lnTo>
                  <a:lnTo>
                    <a:pt x="445" y="147"/>
                  </a:lnTo>
                  <a:lnTo>
                    <a:pt x="446" y="148"/>
                  </a:lnTo>
                  <a:lnTo>
                    <a:pt x="447" y="149"/>
                  </a:lnTo>
                  <a:lnTo>
                    <a:pt x="448" y="150"/>
                  </a:lnTo>
                  <a:lnTo>
                    <a:pt x="449" y="151"/>
                  </a:lnTo>
                  <a:lnTo>
                    <a:pt x="450" y="152"/>
                  </a:lnTo>
                  <a:lnTo>
                    <a:pt x="451" y="155"/>
                  </a:lnTo>
                  <a:lnTo>
                    <a:pt x="453" y="160"/>
                  </a:lnTo>
                  <a:lnTo>
                    <a:pt x="453" y="161"/>
                  </a:lnTo>
                  <a:lnTo>
                    <a:pt x="454" y="162"/>
                  </a:lnTo>
                  <a:lnTo>
                    <a:pt x="458" y="168"/>
                  </a:lnTo>
                  <a:lnTo>
                    <a:pt x="466" y="176"/>
                  </a:lnTo>
                  <a:lnTo>
                    <a:pt x="468" y="178"/>
                  </a:lnTo>
                  <a:lnTo>
                    <a:pt x="471" y="181"/>
                  </a:lnTo>
                  <a:lnTo>
                    <a:pt x="473" y="182"/>
                  </a:lnTo>
                  <a:lnTo>
                    <a:pt x="474" y="183"/>
                  </a:lnTo>
                  <a:lnTo>
                    <a:pt x="477" y="186"/>
                  </a:lnTo>
                  <a:lnTo>
                    <a:pt x="478" y="187"/>
                  </a:lnTo>
                  <a:lnTo>
                    <a:pt x="482" y="192"/>
                  </a:lnTo>
                  <a:lnTo>
                    <a:pt x="487" y="196"/>
                  </a:lnTo>
                  <a:lnTo>
                    <a:pt x="488" y="196"/>
                  </a:lnTo>
                  <a:lnTo>
                    <a:pt x="491" y="198"/>
                  </a:lnTo>
                  <a:lnTo>
                    <a:pt x="498" y="203"/>
                  </a:lnTo>
                  <a:lnTo>
                    <a:pt x="500" y="205"/>
                  </a:lnTo>
                  <a:lnTo>
                    <a:pt x="502" y="207"/>
                  </a:lnTo>
                  <a:lnTo>
                    <a:pt x="503" y="208"/>
                  </a:lnTo>
                  <a:lnTo>
                    <a:pt x="506" y="212"/>
                  </a:lnTo>
                  <a:lnTo>
                    <a:pt x="507" y="214"/>
                  </a:lnTo>
                  <a:lnTo>
                    <a:pt x="509" y="216"/>
                  </a:lnTo>
                  <a:lnTo>
                    <a:pt x="511" y="217"/>
                  </a:lnTo>
                  <a:lnTo>
                    <a:pt x="514" y="219"/>
                  </a:lnTo>
                  <a:lnTo>
                    <a:pt x="524" y="227"/>
                  </a:lnTo>
                  <a:lnTo>
                    <a:pt x="525" y="228"/>
                  </a:lnTo>
                  <a:lnTo>
                    <a:pt x="527" y="230"/>
                  </a:lnTo>
                  <a:lnTo>
                    <a:pt x="529" y="231"/>
                  </a:lnTo>
                  <a:lnTo>
                    <a:pt x="533" y="234"/>
                  </a:lnTo>
                  <a:lnTo>
                    <a:pt x="537" y="236"/>
                  </a:lnTo>
                  <a:lnTo>
                    <a:pt x="541" y="238"/>
                  </a:lnTo>
                  <a:lnTo>
                    <a:pt x="548" y="241"/>
                  </a:lnTo>
                  <a:lnTo>
                    <a:pt x="551" y="241"/>
                  </a:lnTo>
                  <a:lnTo>
                    <a:pt x="554" y="241"/>
                  </a:lnTo>
                  <a:lnTo>
                    <a:pt x="559" y="242"/>
                  </a:lnTo>
                  <a:lnTo>
                    <a:pt x="567" y="244"/>
                  </a:lnTo>
                  <a:lnTo>
                    <a:pt x="569" y="244"/>
                  </a:lnTo>
                  <a:lnTo>
                    <a:pt x="570" y="245"/>
                  </a:lnTo>
                  <a:lnTo>
                    <a:pt x="572" y="246"/>
                  </a:lnTo>
                  <a:lnTo>
                    <a:pt x="573" y="246"/>
                  </a:lnTo>
                  <a:lnTo>
                    <a:pt x="578" y="251"/>
                  </a:lnTo>
                  <a:lnTo>
                    <a:pt x="580" y="252"/>
                  </a:lnTo>
                  <a:lnTo>
                    <a:pt x="582" y="253"/>
                  </a:lnTo>
                  <a:lnTo>
                    <a:pt x="583" y="254"/>
                  </a:lnTo>
                  <a:lnTo>
                    <a:pt x="585" y="254"/>
                  </a:lnTo>
                  <a:lnTo>
                    <a:pt x="587" y="255"/>
                  </a:lnTo>
                  <a:lnTo>
                    <a:pt x="588" y="254"/>
                  </a:lnTo>
                  <a:lnTo>
                    <a:pt x="588" y="255"/>
                  </a:lnTo>
                  <a:lnTo>
                    <a:pt x="588" y="256"/>
                  </a:lnTo>
                  <a:lnTo>
                    <a:pt x="589" y="268"/>
                  </a:lnTo>
                  <a:lnTo>
                    <a:pt x="590" y="275"/>
                  </a:lnTo>
                  <a:lnTo>
                    <a:pt x="591" y="277"/>
                  </a:lnTo>
                  <a:lnTo>
                    <a:pt x="591" y="280"/>
                  </a:lnTo>
                  <a:lnTo>
                    <a:pt x="592" y="282"/>
                  </a:lnTo>
                  <a:lnTo>
                    <a:pt x="593" y="284"/>
                  </a:lnTo>
                  <a:lnTo>
                    <a:pt x="593" y="285"/>
                  </a:lnTo>
                  <a:lnTo>
                    <a:pt x="595" y="286"/>
                  </a:lnTo>
                  <a:lnTo>
                    <a:pt x="596" y="286"/>
                  </a:lnTo>
                  <a:lnTo>
                    <a:pt x="598" y="286"/>
                  </a:lnTo>
                  <a:lnTo>
                    <a:pt x="601" y="286"/>
                  </a:lnTo>
                  <a:lnTo>
                    <a:pt x="603" y="287"/>
                  </a:lnTo>
                  <a:lnTo>
                    <a:pt x="605" y="287"/>
                  </a:lnTo>
                  <a:lnTo>
                    <a:pt x="609" y="290"/>
                  </a:lnTo>
                  <a:lnTo>
                    <a:pt x="611" y="291"/>
                  </a:lnTo>
                  <a:lnTo>
                    <a:pt x="612" y="291"/>
                  </a:lnTo>
                  <a:lnTo>
                    <a:pt x="614" y="291"/>
                  </a:lnTo>
                  <a:lnTo>
                    <a:pt x="618" y="292"/>
                  </a:lnTo>
                  <a:lnTo>
                    <a:pt x="621" y="292"/>
                  </a:lnTo>
                  <a:lnTo>
                    <a:pt x="624" y="293"/>
                  </a:lnTo>
                  <a:lnTo>
                    <a:pt x="627" y="293"/>
                  </a:lnTo>
                  <a:lnTo>
                    <a:pt x="628" y="294"/>
                  </a:lnTo>
                  <a:lnTo>
                    <a:pt x="629" y="295"/>
                  </a:lnTo>
                  <a:lnTo>
                    <a:pt x="631" y="297"/>
                  </a:lnTo>
                  <a:lnTo>
                    <a:pt x="632" y="298"/>
                  </a:lnTo>
                  <a:lnTo>
                    <a:pt x="635" y="304"/>
                  </a:lnTo>
                  <a:lnTo>
                    <a:pt x="638" y="309"/>
                  </a:lnTo>
                  <a:lnTo>
                    <a:pt x="639" y="311"/>
                  </a:lnTo>
                  <a:lnTo>
                    <a:pt x="640" y="315"/>
                  </a:lnTo>
                  <a:lnTo>
                    <a:pt x="641" y="317"/>
                  </a:lnTo>
                  <a:lnTo>
                    <a:pt x="641" y="318"/>
                  </a:lnTo>
                  <a:lnTo>
                    <a:pt x="641" y="320"/>
                  </a:lnTo>
                  <a:lnTo>
                    <a:pt x="641" y="321"/>
                  </a:lnTo>
                  <a:lnTo>
                    <a:pt x="641" y="333"/>
                  </a:lnTo>
                  <a:lnTo>
                    <a:pt x="640" y="336"/>
                  </a:lnTo>
                  <a:lnTo>
                    <a:pt x="639" y="341"/>
                  </a:lnTo>
                  <a:lnTo>
                    <a:pt x="639" y="340"/>
                  </a:lnTo>
                  <a:lnTo>
                    <a:pt x="639" y="341"/>
                  </a:lnTo>
                  <a:lnTo>
                    <a:pt x="631" y="345"/>
                  </a:lnTo>
                  <a:lnTo>
                    <a:pt x="627" y="347"/>
                  </a:lnTo>
                  <a:lnTo>
                    <a:pt x="626" y="348"/>
                  </a:lnTo>
                  <a:lnTo>
                    <a:pt x="623" y="349"/>
                  </a:lnTo>
                  <a:lnTo>
                    <a:pt x="621" y="350"/>
                  </a:lnTo>
                  <a:lnTo>
                    <a:pt x="619" y="351"/>
                  </a:lnTo>
                  <a:lnTo>
                    <a:pt x="616" y="351"/>
                  </a:lnTo>
                  <a:lnTo>
                    <a:pt x="615" y="352"/>
                  </a:lnTo>
                  <a:lnTo>
                    <a:pt x="612" y="352"/>
                  </a:lnTo>
                  <a:lnTo>
                    <a:pt x="609" y="352"/>
                  </a:lnTo>
                  <a:lnTo>
                    <a:pt x="606" y="352"/>
                  </a:lnTo>
                  <a:lnTo>
                    <a:pt x="601" y="350"/>
                  </a:lnTo>
                  <a:lnTo>
                    <a:pt x="598" y="350"/>
                  </a:lnTo>
                  <a:lnTo>
                    <a:pt x="596" y="350"/>
                  </a:lnTo>
                  <a:lnTo>
                    <a:pt x="595" y="350"/>
                  </a:lnTo>
                  <a:lnTo>
                    <a:pt x="594" y="351"/>
                  </a:lnTo>
                  <a:lnTo>
                    <a:pt x="593" y="351"/>
                  </a:lnTo>
                  <a:lnTo>
                    <a:pt x="592" y="352"/>
                  </a:lnTo>
                  <a:lnTo>
                    <a:pt x="591" y="353"/>
                  </a:lnTo>
                  <a:lnTo>
                    <a:pt x="587" y="355"/>
                  </a:lnTo>
                  <a:lnTo>
                    <a:pt x="585" y="357"/>
                  </a:lnTo>
                  <a:lnTo>
                    <a:pt x="584" y="358"/>
                  </a:lnTo>
                  <a:lnTo>
                    <a:pt x="584" y="359"/>
                  </a:lnTo>
                  <a:lnTo>
                    <a:pt x="582" y="366"/>
                  </a:lnTo>
                  <a:lnTo>
                    <a:pt x="580" y="369"/>
                  </a:lnTo>
                  <a:lnTo>
                    <a:pt x="578" y="372"/>
                  </a:lnTo>
                  <a:lnTo>
                    <a:pt x="577" y="373"/>
                  </a:lnTo>
                  <a:lnTo>
                    <a:pt x="576" y="374"/>
                  </a:lnTo>
                  <a:lnTo>
                    <a:pt x="576" y="375"/>
                  </a:lnTo>
                  <a:lnTo>
                    <a:pt x="575" y="375"/>
                  </a:lnTo>
                  <a:lnTo>
                    <a:pt x="574" y="375"/>
                  </a:lnTo>
                  <a:lnTo>
                    <a:pt x="573" y="375"/>
                  </a:lnTo>
                  <a:lnTo>
                    <a:pt x="572" y="375"/>
                  </a:lnTo>
                  <a:lnTo>
                    <a:pt x="570" y="374"/>
                  </a:lnTo>
                  <a:lnTo>
                    <a:pt x="569" y="373"/>
                  </a:lnTo>
                  <a:lnTo>
                    <a:pt x="564" y="370"/>
                  </a:lnTo>
                  <a:lnTo>
                    <a:pt x="562" y="369"/>
                  </a:lnTo>
                  <a:lnTo>
                    <a:pt x="560" y="368"/>
                  </a:lnTo>
                  <a:lnTo>
                    <a:pt x="558" y="367"/>
                  </a:lnTo>
                  <a:lnTo>
                    <a:pt x="552" y="366"/>
                  </a:lnTo>
                  <a:lnTo>
                    <a:pt x="549" y="366"/>
                  </a:lnTo>
                  <a:lnTo>
                    <a:pt x="546" y="364"/>
                  </a:lnTo>
                  <a:lnTo>
                    <a:pt x="540" y="362"/>
                  </a:lnTo>
                  <a:lnTo>
                    <a:pt x="539" y="361"/>
                  </a:lnTo>
                  <a:lnTo>
                    <a:pt x="538" y="361"/>
                  </a:lnTo>
                  <a:lnTo>
                    <a:pt x="537" y="361"/>
                  </a:lnTo>
                  <a:lnTo>
                    <a:pt x="536" y="361"/>
                  </a:lnTo>
                  <a:lnTo>
                    <a:pt x="534" y="362"/>
                  </a:lnTo>
                  <a:lnTo>
                    <a:pt x="533" y="362"/>
                  </a:lnTo>
                  <a:lnTo>
                    <a:pt x="518" y="367"/>
                  </a:lnTo>
                  <a:lnTo>
                    <a:pt x="514" y="369"/>
                  </a:lnTo>
                  <a:lnTo>
                    <a:pt x="512" y="370"/>
                  </a:lnTo>
                  <a:lnTo>
                    <a:pt x="507" y="371"/>
                  </a:lnTo>
                  <a:lnTo>
                    <a:pt x="504" y="372"/>
                  </a:lnTo>
                  <a:lnTo>
                    <a:pt x="499" y="372"/>
                  </a:lnTo>
                  <a:lnTo>
                    <a:pt x="495" y="372"/>
                  </a:lnTo>
                  <a:lnTo>
                    <a:pt x="493" y="372"/>
                  </a:lnTo>
                  <a:lnTo>
                    <a:pt x="491" y="372"/>
                  </a:lnTo>
                  <a:lnTo>
                    <a:pt x="473" y="369"/>
                  </a:lnTo>
                  <a:lnTo>
                    <a:pt x="469" y="368"/>
                  </a:lnTo>
                  <a:lnTo>
                    <a:pt x="466" y="367"/>
                  </a:lnTo>
                  <a:lnTo>
                    <a:pt x="462" y="366"/>
                  </a:lnTo>
                  <a:lnTo>
                    <a:pt x="457" y="365"/>
                  </a:lnTo>
                  <a:lnTo>
                    <a:pt x="456" y="364"/>
                  </a:lnTo>
                  <a:lnTo>
                    <a:pt x="454" y="362"/>
                  </a:lnTo>
                  <a:lnTo>
                    <a:pt x="452" y="360"/>
                  </a:lnTo>
                  <a:lnTo>
                    <a:pt x="451" y="360"/>
                  </a:lnTo>
                  <a:lnTo>
                    <a:pt x="449" y="360"/>
                  </a:lnTo>
                  <a:lnTo>
                    <a:pt x="445" y="361"/>
                  </a:lnTo>
                  <a:lnTo>
                    <a:pt x="443" y="363"/>
                  </a:lnTo>
                  <a:lnTo>
                    <a:pt x="440" y="364"/>
                  </a:lnTo>
                  <a:lnTo>
                    <a:pt x="437" y="365"/>
                  </a:lnTo>
                  <a:lnTo>
                    <a:pt x="436" y="366"/>
                  </a:lnTo>
                  <a:lnTo>
                    <a:pt x="434" y="368"/>
                  </a:lnTo>
                  <a:lnTo>
                    <a:pt x="434" y="370"/>
                  </a:lnTo>
                  <a:lnTo>
                    <a:pt x="433" y="372"/>
                  </a:lnTo>
                  <a:lnTo>
                    <a:pt x="433" y="373"/>
                  </a:lnTo>
                  <a:lnTo>
                    <a:pt x="433" y="374"/>
                  </a:lnTo>
                  <a:lnTo>
                    <a:pt x="434" y="375"/>
                  </a:lnTo>
                  <a:lnTo>
                    <a:pt x="434" y="377"/>
                  </a:lnTo>
                  <a:lnTo>
                    <a:pt x="437" y="380"/>
                  </a:lnTo>
                  <a:lnTo>
                    <a:pt x="439" y="383"/>
                  </a:lnTo>
                  <a:lnTo>
                    <a:pt x="440" y="385"/>
                  </a:lnTo>
                  <a:lnTo>
                    <a:pt x="441" y="387"/>
                  </a:lnTo>
                  <a:lnTo>
                    <a:pt x="441" y="388"/>
                  </a:lnTo>
                  <a:lnTo>
                    <a:pt x="441" y="388"/>
                  </a:lnTo>
                  <a:lnTo>
                    <a:pt x="441" y="389"/>
                  </a:lnTo>
                  <a:lnTo>
                    <a:pt x="440" y="390"/>
                  </a:lnTo>
                  <a:lnTo>
                    <a:pt x="439" y="391"/>
                  </a:lnTo>
                  <a:lnTo>
                    <a:pt x="437" y="392"/>
                  </a:lnTo>
                  <a:lnTo>
                    <a:pt x="435" y="393"/>
                  </a:lnTo>
                  <a:lnTo>
                    <a:pt x="433" y="393"/>
                  </a:lnTo>
                  <a:lnTo>
                    <a:pt x="431" y="394"/>
                  </a:lnTo>
                  <a:lnTo>
                    <a:pt x="428" y="394"/>
                  </a:lnTo>
                  <a:lnTo>
                    <a:pt x="423" y="394"/>
                  </a:lnTo>
                  <a:lnTo>
                    <a:pt x="417" y="395"/>
                  </a:lnTo>
                  <a:lnTo>
                    <a:pt x="411" y="395"/>
                  </a:lnTo>
                  <a:lnTo>
                    <a:pt x="410" y="396"/>
                  </a:lnTo>
                  <a:lnTo>
                    <a:pt x="409" y="396"/>
                  </a:lnTo>
                  <a:lnTo>
                    <a:pt x="408" y="397"/>
                  </a:lnTo>
                  <a:lnTo>
                    <a:pt x="407" y="397"/>
                  </a:lnTo>
                  <a:lnTo>
                    <a:pt x="407" y="399"/>
                  </a:lnTo>
                  <a:lnTo>
                    <a:pt x="406" y="400"/>
                  </a:lnTo>
                  <a:lnTo>
                    <a:pt x="405" y="403"/>
                  </a:lnTo>
                  <a:lnTo>
                    <a:pt x="405" y="405"/>
                  </a:lnTo>
                  <a:lnTo>
                    <a:pt x="405" y="407"/>
                  </a:lnTo>
                  <a:lnTo>
                    <a:pt x="405" y="408"/>
                  </a:lnTo>
                  <a:lnTo>
                    <a:pt x="406" y="411"/>
                  </a:lnTo>
                  <a:lnTo>
                    <a:pt x="406" y="413"/>
                  </a:lnTo>
                  <a:lnTo>
                    <a:pt x="406" y="415"/>
                  </a:lnTo>
                  <a:lnTo>
                    <a:pt x="406" y="417"/>
                  </a:lnTo>
                  <a:lnTo>
                    <a:pt x="405" y="418"/>
                  </a:lnTo>
                  <a:lnTo>
                    <a:pt x="404" y="420"/>
                  </a:lnTo>
                  <a:lnTo>
                    <a:pt x="401" y="423"/>
                  </a:lnTo>
                  <a:lnTo>
                    <a:pt x="400" y="425"/>
                  </a:lnTo>
                  <a:lnTo>
                    <a:pt x="400" y="426"/>
                  </a:lnTo>
                  <a:lnTo>
                    <a:pt x="400" y="428"/>
                  </a:lnTo>
                  <a:lnTo>
                    <a:pt x="400" y="429"/>
                  </a:lnTo>
                  <a:lnTo>
                    <a:pt x="396" y="431"/>
                  </a:lnTo>
                  <a:lnTo>
                    <a:pt x="395" y="431"/>
                  </a:lnTo>
                  <a:lnTo>
                    <a:pt x="393" y="431"/>
                  </a:lnTo>
                  <a:lnTo>
                    <a:pt x="391" y="432"/>
                  </a:lnTo>
                  <a:lnTo>
                    <a:pt x="389" y="432"/>
                  </a:lnTo>
                  <a:lnTo>
                    <a:pt x="388" y="432"/>
                  </a:lnTo>
                  <a:lnTo>
                    <a:pt x="386" y="432"/>
                  </a:lnTo>
                  <a:lnTo>
                    <a:pt x="385" y="432"/>
                  </a:lnTo>
                  <a:lnTo>
                    <a:pt x="382" y="431"/>
                  </a:lnTo>
                  <a:lnTo>
                    <a:pt x="381" y="430"/>
                  </a:lnTo>
                  <a:lnTo>
                    <a:pt x="379" y="430"/>
                  </a:lnTo>
                  <a:lnTo>
                    <a:pt x="377" y="428"/>
                  </a:lnTo>
                  <a:lnTo>
                    <a:pt x="375" y="427"/>
                  </a:lnTo>
                  <a:lnTo>
                    <a:pt x="374" y="426"/>
                  </a:lnTo>
                  <a:lnTo>
                    <a:pt x="372" y="424"/>
                  </a:lnTo>
                  <a:lnTo>
                    <a:pt x="371" y="422"/>
                  </a:lnTo>
                  <a:lnTo>
                    <a:pt x="367" y="416"/>
                  </a:lnTo>
                  <a:lnTo>
                    <a:pt x="364" y="410"/>
                  </a:lnTo>
                  <a:lnTo>
                    <a:pt x="361" y="402"/>
                  </a:lnTo>
                  <a:lnTo>
                    <a:pt x="358" y="398"/>
                  </a:lnTo>
                  <a:lnTo>
                    <a:pt x="356" y="395"/>
                  </a:lnTo>
                  <a:lnTo>
                    <a:pt x="354" y="390"/>
                  </a:lnTo>
                  <a:lnTo>
                    <a:pt x="354" y="388"/>
                  </a:lnTo>
                  <a:lnTo>
                    <a:pt x="354" y="387"/>
                  </a:lnTo>
                  <a:lnTo>
                    <a:pt x="353" y="386"/>
                  </a:lnTo>
                  <a:lnTo>
                    <a:pt x="352" y="386"/>
                  </a:lnTo>
                  <a:lnTo>
                    <a:pt x="352" y="385"/>
                  </a:lnTo>
                  <a:lnTo>
                    <a:pt x="350" y="384"/>
                  </a:lnTo>
                  <a:lnTo>
                    <a:pt x="349" y="384"/>
                  </a:lnTo>
                  <a:lnTo>
                    <a:pt x="348" y="384"/>
                  </a:lnTo>
                  <a:lnTo>
                    <a:pt x="347" y="384"/>
                  </a:lnTo>
                  <a:lnTo>
                    <a:pt x="344" y="385"/>
                  </a:lnTo>
                  <a:lnTo>
                    <a:pt x="343" y="386"/>
                  </a:lnTo>
                  <a:lnTo>
                    <a:pt x="340" y="388"/>
                  </a:lnTo>
                  <a:lnTo>
                    <a:pt x="337" y="390"/>
                  </a:lnTo>
                  <a:lnTo>
                    <a:pt x="335" y="390"/>
                  </a:lnTo>
                  <a:lnTo>
                    <a:pt x="334" y="391"/>
                  </a:lnTo>
                  <a:lnTo>
                    <a:pt x="333" y="391"/>
                  </a:lnTo>
                  <a:lnTo>
                    <a:pt x="332" y="390"/>
                  </a:lnTo>
                  <a:lnTo>
                    <a:pt x="331" y="390"/>
                  </a:lnTo>
                  <a:lnTo>
                    <a:pt x="329" y="389"/>
                  </a:lnTo>
                  <a:lnTo>
                    <a:pt x="326" y="388"/>
                  </a:lnTo>
                  <a:lnTo>
                    <a:pt x="324" y="387"/>
                  </a:lnTo>
                  <a:lnTo>
                    <a:pt x="322" y="385"/>
                  </a:lnTo>
                  <a:lnTo>
                    <a:pt x="319" y="382"/>
                  </a:lnTo>
                  <a:lnTo>
                    <a:pt x="313" y="377"/>
                  </a:lnTo>
                  <a:lnTo>
                    <a:pt x="310" y="375"/>
                  </a:lnTo>
                  <a:lnTo>
                    <a:pt x="308" y="372"/>
                  </a:lnTo>
                  <a:lnTo>
                    <a:pt x="304" y="370"/>
                  </a:lnTo>
                  <a:lnTo>
                    <a:pt x="301" y="367"/>
                  </a:lnTo>
                  <a:lnTo>
                    <a:pt x="298" y="366"/>
                  </a:lnTo>
                  <a:lnTo>
                    <a:pt x="285" y="360"/>
                  </a:lnTo>
                  <a:lnTo>
                    <a:pt x="281" y="358"/>
                  </a:lnTo>
                  <a:lnTo>
                    <a:pt x="279" y="356"/>
                  </a:lnTo>
                  <a:lnTo>
                    <a:pt x="278" y="356"/>
                  </a:lnTo>
                  <a:lnTo>
                    <a:pt x="278" y="355"/>
                  </a:lnTo>
                  <a:lnTo>
                    <a:pt x="278" y="354"/>
                  </a:lnTo>
                  <a:lnTo>
                    <a:pt x="277" y="354"/>
                  </a:lnTo>
                  <a:lnTo>
                    <a:pt x="276" y="354"/>
                  </a:lnTo>
                  <a:lnTo>
                    <a:pt x="275" y="353"/>
                  </a:lnTo>
                  <a:lnTo>
                    <a:pt x="275" y="353"/>
                  </a:lnTo>
                  <a:lnTo>
                    <a:pt x="274" y="353"/>
                  </a:lnTo>
                  <a:lnTo>
                    <a:pt x="273" y="354"/>
                  </a:lnTo>
                  <a:lnTo>
                    <a:pt x="270" y="354"/>
                  </a:lnTo>
                  <a:lnTo>
                    <a:pt x="266" y="356"/>
                  </a:lnTo>
                  <a:lnTo>
                    <a:pt x="263" y="358"/>
                  </a:lnTo>
                  <a:lnTo>
                    <a:pt x="260" y="361"/>
                  </a:lnTo>
                  <a:lnTo>
                    <a:pt x="257" y="363"/>
                  </a:lnTo>
                  <a:lnTo>
                    <a:pt x="255" y="366"/>
                  </a:lnTo>
                  <a:lnTo>
                    <a:pt x="252" y="368"/>
                  </a:lnTo>
                  <a:lnTo>
                    <a:pt x="252" y="370"/>
                  </a:lnTo>
                  <a:lnTo>
                    <a:pt x="251" y="371"/>
                  </a:lnTo>
                  <a:lnTo>
                    <a:pt x="248" y="374"/>
                  </a:lnTo>
                  <a:lnTo>
                    <a:pt x="247" y="374"/>
                  </a:lnTo>
                  <a:lnTo>
                    <a:pt x="245" y="376"/>
                  </a:lnTo>
                  <a:lnTo>
                    <a:pt x="244" y="377"/>
                  </a:lnTo>
                  <a:lnTo>
                    <a:pt x="244" y="378"/>
                  </a:lnTo>
                  <a:lnTo>
                    <a:pt x="243" y="380"/>
                  </a:lnTo>
                  <a:lnTo>
                    <a:pt x="243" y="382"/>
                  </a:lnTo>
                  <a:lnTo>
                    <a:pt x="243" y="385"/>
                  </a:lnTo>
                  <a:lnTo>
                    <a:pt x="243" y="388"/>
                  </a:lnTo>
                  <a:lnTo>
                    <a:pt x="242" y="389"/>
                  </a:lnTo>
                  <a:lnTo>
                    <a:pt x="241" y="394"/>
                  </a:lnTo>
                  <a:lnTo>
                    <a:pt x="241" y="396"/>
                  </a:lnTo>
                  <a:lnTo>
                    <a:pt x="241" y="399"/>
                  </a:lnTo>
                  <a:lnTo>
                    <a:pt x="240" y="401"/>
                  </a:lnTo>
                  <a:lnTo>
                    <a:pt x="241" y="403"/>
                  </a:lnTo>
                  <a:lnTo>
                    <a:pt x="241" y="406"/>
                  </a:lnTo>
                  <a:lnTo>
                    <a:pt x="241" y="410"/>
                  </a:lnTo>
                  <a:lnTo>
                    <a:pt x="243" y="414"/>
                  </a:lnTo>
                  <a:lnTo>
                    <a:pt x="244" y="420"/>
                  </a:lnTo>
                  <a:lnTo>
                    <a:pt x="245" y="422"/>
                  </a:lnTo>
                  <a:lnTo>
                    <a:pt x="245" y="424"/>
                  </a:lnTo>
                  <a:lnTo>
                    <a:pt x="245" y="425"/>
                  </a:lnTo>
                  <a:lnTo>
                    <a:pt x="244" y="427"/>
                  </a:lnTo>
                  <a:lnTo>
                    <a:pt x="243" y="428"/>
                  </a:lnTo>
                  <a:lnTo>
                    <a:pt x="242" y="429"/>
                  </a:lnTo>
                  <a:lnTo>
                    <a:pt x="241" y="431"/>
                  </a:lnTo>
                  <a:lnTo>
                    <a:pt x="238" y="433"/>
                  </a:lnTo>
                  <a:lnTo>
                    <a:pt x="234" y="434"/>
                  </a:lnTo>
                  <a:lnTo>
                    <a:pt x="229" y="435"/>
                  </a:lnTo>
                  <a:lnTo>
                    <a:pt x="221" y="438"/>
                  </a:lnTo>
                  <a:lnTo>
                    <a:pt x="219" y="438"/>
                  </a:lnTo>
                  <a:lnTo>
                    <a:pt x="218" y="439"/>
                  </a:lnTo>
                  <a:lnTo>
                    <a:pt x="215" y="441"/>
                  </a:lnTo>
                  <a:lnTo>
                    <a:pt x="210" y="445"/>
                  </a:lnTo>
                  <a:lnTo>
                    <a:pt x="205" y="448"/>
                  </a:lnTo>
                  <a:lnTo>
                    <a:pt x="197" y="455"/>
                  </a:lnTo>
                  <a:lnTo>
                    <a:pt x="195" y="456"/>
                  </a:lnTo>
                  <a:lnTo>
                    <a:pt x="193" y="458"/>
                  </a:lnTo>
                  <a:lnTo>
                    <a:pt x="190" y="461"/>
                  </a:lnTo>
                  <a:lnTo>
                    <a:pt x="187" y="465"/>
                  </a:lnTo>
                  <a:lnTo>
                    <a:pt x="186" y="467"/>
                  </a:lnTo>
                  <a:lnTo>
                    <a:pt x="184" y="470"/>
                  </a:lnTo>
                  <a:lnTo>
                    <a:pt x="183" y="472"/>
                  </a:lnTo>
                  <a:lnTo>
                    <a:pt x="182" y="474"/>
                  </a:lnTo>
                  <a:lnTo>
                    <a:pt x="180" y="475"/>
                  </a:lnTo>
                  <a:lnTo>
                    <a:pt x="179" y="475"/>
                  </a:lnTo>
                  <a:lnTo>
                    <a:pt x="178" y="475"/>
                  </a:lnTo>
                  <a:lnTo>
                    <a:pt x="176" y="475"/>
                  </a:lnTo>
                  <a:lnTo>
                    <a:pt x="175" y="475"/>
                  </a:lnTo>
                  <a:lnTo>
                    <a:pt x="173" y="474"/>
                  </a:lnTo>
                  <a:lnTo>
                    <a:pt x="169" y="470"/>
                  </a:lnTo>
                  <a:lnTo>
                    <a:pt x="166" y="468"/>
                  </a:lnTo>
                  <a:lnTo>
                    <a:pt x="162" y="468"/>
                  </a:lnTo>
                  <a:lnTo>
                    <a:pt x="159" y="466"/>
                  </a:lnTo>
                  <a:lnTo>
                    <a:pt x="154" y="465"/>
                  </a:lnTo>
                  <a:lnTo>
                    <a:pt x="150" y="464"/>
                  </a:lnTo>
                  <a:lnTo>
                    <a:pt x="148" y="463"/>
                  </a:lnTo>
                  <a:lnTo>
                    <a:pt x="140" y="462"/>
                  </a:lnTo>
                  <a:lnTo>
                    <a:pt x="138" y="462"/>
                  </a:lnTo>
                  <a:lnTo>
                    <a:pt x="137" y="462"/>
                  </a:lnTo>
                  <a:lnTo>
                    <a:pt x="136" y="461"/>
                  </a:lnTo>
                  <a:lnTo>
                    <a:pt x="135" y="460"/>
                  </a:lnTo>
                  <a:lnTo>
                    <a:pt x="133" y="459"/>
                  </a:lnTo>
                  <a:lnTo>
                    <a:pt x="132" y="458"/>
                  </a:lnTo>
                  <a:lnTo>
                    <a:pt x="131" y="457"/>
                  </a:lnTo>
                  <a:lnTo>
                    <a:pt x="131" y="456"/>
                  </a:lnTo>
                  <a:lnTo>
                    <a:pt x="131" y="456"/>
                  </a:lnTo>
                  <a:lnTo>
                    <a:pt x="130" y="454"/>
                  </a:lnTo>
                  <a:lnTo>
                    <a:pt x="130" y="452"/>
                  </a:lnTo>
                  <a:lnTo>
                    <a:pt x="131" y="450"/>
                  </a:lnTo>
                  <a:lnTo>
                    <a:pt x="132" y="447"/>
                  </a:lnTo>
                  <a:lnTo>
                    <a:pt x="133" y="444"/>
                  </a:lnTo>
                  <a:lnTo>
                    <a:pt x="135" y="439"/>
                  </a:lnTo>
                  <a:lnTo>
                    <a:pt x="135" y="437"/>
                  </a:lnTo>
                  <a:lnTo>
                    <a:pt x="136" y="434"/>
                  </a:lnTo>
                  <a:lnTo>
                    <a:pt x="137" y="433"/>
                  </a:lnTo>
                  <a:lnTo>
                    <a:pt x="138" y="432"/>
                  </a:lnTo>
                  <a:lnTo>
                    <a:pt x="138" y="431"/>
                  </a:lnTo>
                  <a:lnTo>
                    <a:pt x="138" y="429"/>
                  </a:lnTo>
                  <a:lnTo>
                    <a:pt x="138" y="427"/>
                  </a:lnTo>
                  <a:lnTo>
                    <a:pt x="138" y="426"/>
                  </a:lnTo>
                  <a:lnTo>
                    <a:pt x="138" y="422"/>
                  </a:lnTo>
                  <a:lnTo>
                    <a:pt x="138" y="418"/>
                  </a:lnTo>
                  <a:lnTo>
                    <a:pt x="138" y="416"/>
                  </a:lnTo>
                  <a:lnTo>
                    <a:pt x="135" y="408"/>
                  </a:lnTo>
                  <a:lnTo>
                    <a:pt x="132" y="400"/>
                  </a:lnTo>
                  <a:lnTo>
                    <a:pt x="128" y="390"/>
                  </a:lnTo>
                  <a:lnTo>
                    <a:pt x="125" y="379"/>
                  </a:lnTo>
                  <a:lnTo>
                    <a:pt x="123" y="377"/>
                  </a:lnTo>
                  <a:lnTo>
                    <a:pt x="121" y="373"/>
                  </a:lnTo>
                  <a:lnTo>
                    <a:pt x="118" y="367"/>
                  </a:lnTo>
                  <a:lnTo>
                    <a:pt x="116" y="366"/>
                  </a:lnTo>
                  <a:lnTo>
                    <a:pt x="116" y="365"/>
                  </a:lnTo>
                  <a:lnTo>
                    <a:pt x="115" y="363"/>
                  </a:lnTo>
                  <a:lnTo>
                    <a:pt x="113" y="361"/>
                  </a:lnTo>
                  <a:lnTo>
                    <a:pt x="107" y="356"/>
                  </a:lnTo>
                  <a:lnTo>
                    <a:pt x="105" y="355"/>
                  </a:lnTo>
                  <a:lnTo>
                    <a:pt x="104" y="354"/>
                  </a:lnTo>
                  <a:lnTo>
                    <a:pt x="100" y="353"/>
                  </a:lnTo>
                  <a:lnTo>
                    <a:pt x="96" y="351"/>
                  </a:lnTo>
                  <a:lnTo>
                    <a:pt x="91" y="349"/>
                  </a:lnTo>
                  <a:lnTo>
                    <a:pt x="88" y="348"/>
                  </a:lnTo>
                  <a:lnTo>
                    <a:pt x="87" y="347"/>
                  </a:lnTo>
                  <a:lnTo>
                    <a:pt x="85" y="346"/>
                  </a:lnTo>
                  <a:lnTo>
                    <a:pt x="84" y="345"/>
                  </a:lnTo>
                  <a:lnTo>
                    <a:pt x="83" y="343"/>
                  </a:lnTo>
                  <a:lnTo>
                    <a:pt x="83" y="343"/>
                  </a:lnTo>
                  <a:lnTo>
                    <a:pt x="83" y="341"/>
                  </a:lnTo>
                  <a:lnTo>
                    <a:pt x="83" y="340"/>
                  </a:lnTo>
                  <a:lnTo>
                    <a:pt x="84" y="336"/>
                  </a:lnTo>
                  <a:lnTo>
                    <a:pt x="84" y="335"/>
                  </a:lnTo>
                  <a:lnTo>
                    <a:pt x="83" y="333"/>
                  </a:lnTo>
                  <a:lnTo>
                    <a:pt x="82" y="332"/>
                  </a:lnTo>
                  <a:lnTo>
                    <a:pt x="81" y="327"/>
                  </a:lnTo>
                  <a:lnTo>
                    <a:pt x="79" y="320"/>
                  </a:lnTo>
                  <a:lnTo>
                    <a:pt x="76" y="314"/>
                  </a:lnTo>
                  <a:lnTo>
                    <a:pt x="75" y="312"/>
                  </a:lnTo>
                  <a:lnTo>
                    <a:pt x="74" y="310"/>
                  </a:lnTo>
                  <a:lnTo>
                    <a:pt x="74" y="309"/>
                  </a:lnTo>
                  <a:lnTo>
                    <a:pt x="74" y="308"/>
                  </a:lnTo>
                  <a:lnTo>
                    <a:pt x="74" y="306"/>
                  </a:lnTo>
                  <a:lnTo>
                    <a:pt x="74" y="305"/>
                  </a:lnTo>
                  <a:lnTo>
                    <a:pt x="74" y="303"/>
                  </a:lnTo>
                  <a:lnTo>
                    <a:pt x="75" y="301"/>
                  </a:lnTo>
                  <a:lnTo>
                    <a:pt x="76" y="300"/>
                  </a:lnTo>
                  <a:lnTo>
                    <a:pt x="77" y="298"/>
                  </a:lnTo>
                  <a:lnTo>
                    <a:pt x="82" y="293"/>
                  </a:lnTo>
                  <a:lnTo>
                    <a:pt x="82" y="291"/>
                  </a:lnTo>
                  <a:lnTo>
                    <a:pt x="83" y="290"/>
                  </a:lnTo>
                  <a:lnTo>
                    <a:pt x="84" y="288"/>
                  </a:lnTo>
                  <a:lnTo>
                    <a:pt x="86" y="283"/>
                  </a:lnTo>
                  <a:lnTo>
                    <a:pt x="88" y="279"/>
                  </a:lnTo>
                  <a:lnTo>
                    <a:pt x="89" y="277"/>
                  </a:lnTo>
                  <a:lnTo>
                    <a:pt x="89" y="275"/>
                  </a:lnTo>
                  <a:lnTo>
                    <a:pt x="89" y="275"/>
                  </a:lnTo>
                  <a:lnTo>
                    <a:pt x="89" y="274"/>
                  </a:lnTo>
                  <a:lnTo>
                    <a:pt x="89" y="272"/>
                  </a:lnTo>
                  <a:lnTo>
                    <a:pt x="89" y="271"/>
                  </a:lnTo>
                  <a:lnTo>
                    <a:pt x="86" y="264"/>
                  </a:lnTo>
                  <a:lnTo>
                    <a:pt x="79" y="250"/>
                  </a:lnTo>
                  <a:lnTo>
                    <a:pt x="77" y="246"/>
                  </a:lnTo>
                  <a:lnTo>
                    <a:pt x="75" y="243"/>
                  </a:lnTo>
                  <a:lnTo>
                    <a:pt x="74" y="241"/>
                  </a:lnTo>
                  <a:lnTo>
                    <a:pt x="72" y="240"/>
                  </a:lnTo>
                  <a:lnTo>
                    <a:pt x="71" y="239"/>
                  </a:lnTo>
                  <a:lnTo>
                    <a:pt x="70" y="238"/>
                  </a:lnTo>
                  <a:lnTo>
                    <a:pt x="70" y="238"/>
                  </a:lnTo>
                  <a:lnTo>
                    <a:pt x="69" y="237"/>
                  </a:lnTo>
                  <a:lnTo>
                    <a:pt x="68" y="237"/>
                  </a:lnTo>
                  <a:lnTo>
                    <a:pt x="66" y="237"/>
                  </a:lnTo>
                  <a:lnTo>
                    <a:pt x="63" y="237"/>
                  </a:lnTo>
                  <a:lnTo>
                    <a:pt x="59" y="238"/>
                  </a:lnTo>
                  <a:lnTo>
                    <a:pt x="57" y="239"/>
                  </a:lnTo>
                  <a:lnTo>
                    <a:pt x="55" y="240"/>
                  </a:lnTo>
                  <a:lnTo>
                    <a:pt x="51" y="241"/>
                  </a:lnTo>
                  <a:lnTo>
                    <a:pt x="49" y="242"/>
                  </a:lnTo>
                  <a:lnTo>
                    <a:pt x="48" y="242"/>
                  </a:lnTo>
                  <a:lnTo>
                    <a:pt x="47" y="242"/>
                  </a:lnTo>
                  <a:lnTo>
                    <a:pt x="46" y="242"/>
                  </a:lnTo>
                  <a:lnTo>
                    <a:pt x="45" y="241"/>
                  </a:lnTo>
                  <a:lnTo>
                    <a:pt x="44" y="241"/>
                  </a:lnTo>
                  <a:lnTo>
                    <a:pt x="43" y="240"/>
                  </a:lnTo>
                  <a:lnTo>
                    <a:pt x="38" y="235"/>
                  </a:lnTo>
                  <a:lnTo>
                    <a:pt x="36" y="232"/>
                  </a:lnTo>
                  <a:lnTo>
                    <a:pt x="34" y="230"/>
                  </a:lnTo>
                  <a:lnTo>
                    <a:pt x="27" y="226"/>
                  </a:lnTo>
                  <a:lnTo>
                    <a:pt x="26" y="225"/>
                  </a:lnTo>
                  <a:lnTo>
                    <a:pt x="25" y="223"/>
                  </a:lnTo>
                  <a:lnTo>
                    <a:pt x="23" y="221"/>
                  </a:lnTo>
                  <a:lnTo>
                    <a:pt x="22" y="220"/>
                  </a:lnTo>
                  <a:lnTo>
                    <a:pt x="17" y="215"/>
                  </a:lnTo>
                  <a:lnTo>
                    <a:pt x="17" y="213"/>
                  </a:lnTo>
                  <a:lnTo>
                    <a:pt x="16" y="212"/>
                  </a:lnTo>
                  <a:lnTo>
                    <a:pt x="15" y="212"/>
                  </a:lnTo>
                  <a:lnTo>
                    <a:pt x="14" y="211"/>
                  </a:lnTo>
                  <a:lnTo>
                    <a:pt x="11" y="210"/>
                  </a:lnTo>
                  <a:lnTo>
                    <a:pt x="9" y="209"/>
                  </a:lnTo>
                  <a:lnTo>
                    <a:pt x="8" y="208"/>
                  </a:lnTo>
                  <a:lnTo>
                    <a:pt x="6" y="207"/>
                  </a:lnTo>
                  <a:lnTo>
                    <a:pt x="5" y="207"/>
                  </a:lnTo>
                  <a:lnTo>
                    <a:pt x="3" y="206"/>
                  </a:lnTo>
                  <a:lnTo>
                    <a:pt x="3" y="205"/>
                  </a:lnTo>
                  <a:lnTo>
                    <a:pt x="2" y="204"/>
                  </a:lnTo>
                  <a:lnTo>
                    <a:pt x="2" y="202"/>
                  </a:lnTo>
                  <a:lnTo>
                    <a:pt x="1" y="199"/>
                  </a:lnTo>
                  <a:lnTo>
                    <a:pt x="0" y="196"/>
                  </a:lnTo>
                  <a:lnTo>
                    <a:pt x="0" y="193"/>
                  </a:lnTo>
                  <a:lnTo>
                    <a:pt x="0" y="191"/>
                  </a:lnTo>
                  <a:lnTo>
                    <a:pt x="0" y="190"/>
                  </a:lnTo>
                  <a:lnTo>
                    <a:pt x="0" y="188"/>
                  </a:lnTo>
                  <a:lnTo>
                    <a:pt x="1" y="187"/>
                  </a:lnTo>
                  <a:lnTo>
                    <a:pt x="3" y="183"/>
                  </a:lnTo>
                  <a:lnTo>
                    <a:pt x="4" y="181"/>
                  </a:lnTo>
                  <a:lnTo>
                    <a:pt x="5" y="178"/>
                  </a:lnTo>
                  <a:lnTo>
                    <a:pt x="5" y="175"/>
                  </a:lnTo>
                  <a:lnTo>
                    <a:pt x="5" y="173"/>
                  </a:lnTo>
                  <a:lnTo>
                    <a:pt x="5" y="171"/>
                  </a:lnTo>
                  <a:lnTo>
                    <a:pt x="4" y="168"/>
                  </a:lnTo>
                  <a:lnTo>
                    <a:pt x="2" y="161"/>
                  </a:lnTo>
                  <a:lnTo>
                    <a:pt x="2" y="157"/>
                  </a:lnTo>
                  <a:lnTo>
                    <a:pt x="2" y="151"/>
                  </a:lnTo>
                  <a:lnTo>
                    <a:pt x="2" y="148"/>
                  </a:lnTo>
                  <a:lnTo>
                    <a:pt x="2" y="147"/>
                  </a:lnTo>
                  <a:lnTo>
                    <a:pt x="2" y="146"/>
                  </a:lnTo>
                  <a:lnTo>
                    <a:pt x="3" y="144"/>
                  </a:lnTo>
                  <a:lnTo>
                    <a:pt x="6" y="140"/>
                  </a:lnTo>
                  <a:lnTo>
                    <a:pt x="8" y="139"/>
                  </a:lnTo>
                  <a:lnTo>
                    <a:pt x="9" y="137"/>
                  </a:lnTo>
                  <a:lnTo>
                    <a:pt x="10" y="134"/>
                  </a:lnTo>
                  <a:lnTo>
                    <a:pt x="11" y="132"/>
                  </a:lnTo>
                  <a:lnTo>
                    <a:pt x="11" y="129"/>
                  </a:lnTo>
                  <a:lnTo>
                    <a:pt x="13" y="121"/>
                  </a:lnTo>
                  <a:lnTo>
                    <a:pt x="13" y="117"/>
                  </a:lnTo>
                  <a:lnTo>
                    <a:pt x="14" y="115"/>
                  </a:lnTo>
                  <a:lnTo>
                    <a:pt x="16" y="111"/>
                  </a:lnTo>
                  <a:lnTo>
                    <a:pt x="17" y="109"/>
                  </a:lnTo>
                  <a:lnTo>
                    <a:pt x="18" y="107"/>
                  </a:lnTo>
                  <a:lnTo>
                    <a:pt x="19" y="106"/>
                  </a:lnTo>
                  <a:lnTo>
                    <a:pt x="23" y="103"/>
                  </a:lnTo>
                  <a:lnTo>
                    <a:pt x="24" y="101"/>
                  </a:lnTo>
                  <a:lnTo>
                    <a:pt x="25" y="100"/>
                  </a:lnTo>
                  <a:lnTo>
                    <a:pt x="25" y="98"/>
                  </a:lnTo>
                  <a:lnTo>
                    <a:pt x="26" y="96"/>
                  </a:lnTo>
                  <a:lnTo>
                    <a:pt x="27" y="92"/>
                  </a:lnTo>
                  <a:lnTo>
                    <a:pt x="28" y="90"/>
                  </a:lnTo>
                  <a:lnTo>
                    <a:pt x="28" y="88"/>
                  </a:lnTo>
                  <a:lnTo>
                    <a:pt x="28" y="85"/>
                  </a:lnTo>
                  <a:lnTo>
                    <a:pt x="28" y="80"/>
                  </a:lnTo>
                  <a:lnTo>
                    <a:pt x="28" y="78"/>
                  </a:lnTo>
                  <a:lnTo>
                    <a:pt x="27" y="77"/>
                  </a:lnTo>
                  <a:lnTo>
                    <a:pt x="26" y="74"/>
                  </a:lnTo>
                  <a:lnTo>
                    <a:pt x="25" y="71"/>
                  </a:lnTo>
                  <a:lnTo>
                    <a:pt x="23" y="68"/>
                  </a:lnTo>
                  <a:lnTo>
                    <a:pt x="21" y="65"/>
                  </a:lnTo>
                  <a:lnTo>
                    <a:pt x="20" y="65"/>
                  </a:lnTo>
                  <a:lnTo>
                    <a:pt x="20" y="64"/>
                  </a:lnTo>
                  <a:lnTo>
                    <a:pt x="20" y="63"/>
                  </a:lnTo>
                  <a:lnTo>
                    <a:pt x="20" y="62"/>
                  </a:lnTo>
                  <a:lnTo>
                    <a:pt x="21" y="62"/>
                  </a:lnTo>
                  <a:lnTo>
                    <a:pt x="22" y="60"/>
                  </a:lnTo>
                  <a:lnTo>
                    <a:pt x="24" y="60"/>
                  </a:lnTo>
                  <a:lnTo>
                    <a:pt x="25" y="60"/>
                  </a:lnTo>
                  <a:lnTo>
                    <a:pt x="27" y="59"/>
                  </a:lnTo>
                  <a:lnTo>
                    <a:pt x="30" y="59"/>
                  </a:lnTo>
                  <a:lnTo>
                    <a:pt x="33" y="59"/>
                  </a:lnTo>
                  <a:lnTo>
                    <a:pt x="42" y="59"/>
                  </a:lnTo>
                  <a:lnTo>
                    <a:pt x="45" y="59"/>
                  </a:lnTo>
                  <a:lnTo>
                    <a:pt x="47" y="60"/>
                  </a:lnTo>
                  <a:lnTo>
                    <a:pt x="50" y="60"/>
                  </a:lnTo>
                  <a:lnTo>
                    <a:pt x="55" y="63"/>
                  </a:lnTo>
                  <a:lnTo>
                    <a:pt x="58" y="64"/>
                  </a:lnTo>
                  <a:lnTo>
                    <a:pt x="59" y="65"/>
                  </a:lnTo>
                  <a:lnTo>
                    <a:pt x="60" y="66"/>
                  </a:lnTo>
                  <a:lnTo>
                    <a:pt x="64" y="66"/>
                  </a:lnTo>
                  <a:lnTo>
                    <a:pt x="66" y="67"/>
                  </a:lnTo>
                  <a:lnTo>
                    <a:pt x="68" y="67"/>
                  </a:lnTo>
                  <a:lnTo>
                    <a:pt x="71" y="66"/>
                  </a:lnTo>
                  <a:lnTo>
                    <a:pt x="79" y="64"/>
                  </a:lnTo>
                  <a:lnTo>
                    <a:pt x="82" y="63"/>
                  </a:lnTo>
                  <a:lnTo>
                    <a:pt x="84" y="62"/>
                  </a:lnTo>
                  <a:lnTo>
                    <a:pt x="85" y="61"/>
                  </a:lnTo>
                  <a:lnTo>
                    <a:pt x="87" y="60"/>
                  </a:lnTo>
                  <a:lnTo>
                    <a:pt x="87" y="60"/>
                  </a:lnTo>
                  <a:lnTo>
                    <a:pt x="88" y="59"/>
                  </a:lnTo>
                  <a:lnTo>
                    <a:pt x="89" y="58"/>
                  </a:lnTo>
                  <a:lnTo>
                    <a:pt x="90" y="56"/>
                  </a:lnTo>
                  <a:lnTo>
                    <a:pt x="91" y="53"/>
                  </a:lnTo>
                  <a:lnTo>
                    <a:pt x="94" y="42"/>
                  </a:lnTo>
                  <a:lnTo>
                    <a:pt x="95" y="40"/>
                  </a:lnTo>
                  <a:lnTo>
                    <a:pt x="96" y="37"/>
                  </a:lnTo>
                  <a:lnTo>
                    <a:pt x="97" y="36"/>
                  </a:lnTo>
                  <a:lnTo>
                    <a:pt x="99" y="34"/>
                  </a:lnTo>
                  <a:lnTo>
                    <a:pt x="100" y="32"/>
                  </a:lnTo>
                  <a:lnTo>
                    <a:pt x="101" y="32"/>
                  </a:lnTo>
                  <a:lnTo>
                    <a:pt x="101" y="33"/>
                  </a:lnTo>
                  <a:lnTo>
                    <a:pt x="102" y="33"/>
                  </a:lnTo>
                  <a:lnTo>
                    <a:pt x="103" y="33"/>
                  </a:lnTo>
                  <a:lnTo>
                    <a:pt x="104" y="34"/>
                  </a:lnTo>
                  <a:lnTo>
                    <a:pt x="107" y="34"/>
                  </a:lnTo>
                  <a:lnTo>
                    <a:pt x="112" y="34"/>
                  </a:lnTo>
                  <a:lnTo>
                    <a:pt x="121" y="34"/>
                  </a:lnTo>
                  <a:lnTo>
                    <a:pt x="127" y="33"/>
                  </a:lnTo>
                  <a:lnTo>
                    <a:pt x="130" y="32"/>
                  </a:lnTo>
                  <a:lnTo>
                    <a:pt x="136" y="31"/>
                  </a:lnTo>
                  <a:lnTo>
                    <a:pt x="137" y="31"/>
                  </a:lnTo>
                  <a:lnTo>
                    <a:pt x="138" y="31"/>
                  </a:lnTo>
                  <a:lnTo>
                    <a:pt x="141" y="31"/>
                  </a:lnTo>
                  <a:lnTo>
                    <a:pt x="145" y="32"/>
                  </a:lnTo>
                  <a:lnTo>
                    <a:pt x="149" y="32"/>
                  </a:lnTo>
                  <a:lnTo>
                    <a:pt x="150" y="32"/>
                  </a:lnTo>
                  <a:lnTo>
                    <a:pt x="151" y="33"/>
                  </a:lnTo>
                  <a:lnTo>
                    <a:pt x="154" y="34"/>
                  </a:lnTo>
                  <a:lnTo>
                    <a:pt x="155" y="35"/>
                  </a:lnTo>
                  <a:lnTo>
                    <a:pt x="156" y="35"/>
                  </a:lnTo>
                  <a:lnTo>
                    <a:pt x="157" y="35"/>
                  </a:lnTo>
                  <a:lnTo>
                    <a:pt x="158" y="34"/>
                  </a:lnTo>
                  <a:lnTo>
                    <a:pt x="160" y="33"/>
                  </a:lnTo>
                  <a:lnTo>
                    <a:pt x="162" y="32"/>
                  </a:lnTo>
                  <a:lnTo>
                    <a:pt x="165" y="30"/>
                  </a:lnTo>
                  <a:lnTo>
                    <a:pt x="167" y="30"/>
                  </a:lnTo>
                  <a:lnTo>
                    <a:pt x="168" y="30"/>
                  </a:lnTo>
                  <a:lnTo>
                    <a:pt x="169" y="30"/>
                  </a:lnTo>
                  <a:lnTo>
                    <a:pt x="171" y="31"/>
                  </a:lnTo>
                  <a:lnTo>
                    <a:pt x="174" y="32"/>
                  </a:lnTo>
                  <a:lnTo>
                    <a:pt x="177" y="34"/>
                  </a:lnTo>
                  <a:lnTo>
                    <a:pt x="182" y="36"/>
                  </a:lnTo>
                  <a:lnTo>
                    <a:pt x="184" y="36"/>
                  </a:lnTo>
                  <a:lnTo>
                    <a:pt x="184" y="37"/>
                  </a:lnTo>
                  <a:lnTo>
                    <a:pt x="184" y="37"/>
                  </a:lnTo>
                  <a:lnTo>
                    <a:pt x="186" y="37"/>
                  </a:lnTo>
                  <a:lnTo>
                    <a:pt x="187" y="36"/>
                  </a:lnTo>
                  <a:lnTo>
                    <a:pt x="188" y="35"/>
                  </a:lnTo>
                  <a:lnTo>
                    <a:pt x="190" y="34"/>
                  </a:lnTo>
                  <a:lnTo>
                    <a:pt x="192" y="32"/>
                  </a:lnTo>
                  <a:lnTo>
                    <a:pt x="194" y="30"/>
                  </a:lnTo>
                  <a:lnTo>
                    <a:pt x="195" y="29"/>
                  </a:lnTo>
                  <a:lnTo>
                    <a:pt x="195" y="27"/>
                  </a:lnTo>
                  <a:lnTo>
                    <a:pt x="195" y="26"/>
                  </a:lnTo>
                  <a:lnTo>
                    <a:pt x="196" y="23"/>
                  </a:lnTo>
                  <a:lnTo>
                    <a:pt x="196" y="21"/>
                  </a:lnTo>
                  <a:lnTo>
                    <a:pt x="196" y="20"/>
                  </a:lnTo>
                  <a:lnTo>
                    <a:pt x="196" y="16"/>
                  </a:lnTo>
                  <a:lnTo>
                    <a:pt x="196" y="14"/>
                  </a:lnTo>
                  <a:lnTo>
                    <a:pt x="195" y="11"/>
                  </a:lnTo>
                  <a:lnTo>
                    <a:pt x="194" y="1"/>
                  </a:lnTo>
                  <a:lnTo>
                    <a:pt x="193" y="0"/>
                  </a:lnTo>
                  <a:lnTo>
                    <a:pt x="194" y="0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71" name="Freeform 7">
              <a:extLst>
                <a:ext uri="{FF2B5EF4-FFF2-40B4-BE49-F238E27FC236}">
                  <a16:creationId xmlns:a16="http://schemas.microsoft.com/office/drawing/2014/main" id="{92DE82CF-D252-40D0-997A-92C5AE67F99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3" y="2155"/>
              <a:ext cx="359" cy="354"/>
            </a:xfrm>
            <a:custGeom>
              <a:avLst/>
              <a:gdLst>
                <a:gd name="T0" fmla="*/ 241 w 359"/>
                <a:gd name="T1" fmla="*/ 9 h 354"/>
                <a:gd name="T2" fmla="*/ 243 w 359"/>
                <a:gd name="T3" fmla="*/ 4 h 354"/>
                <a:gd name="T4" fmla="*/ 249 w 359"/>
                <a:gd name="T5" fmla="*/ 5 h 354"/>
                <a:gd name="T6" fmla="*/ 258 w 359"/>
                <a:gd name="T7" fmla="*/ 6 h 354"/>
                <a:gd name="T8" fmla="*/ 266 w 359"/>
                <a:gd name="T9" fmla="*/ 18 h 354"/>
                <a:gd name="T10" fmla="*/ 296 w 359"/>
                <a:gd name="T11" fmla="*/ 46 h 354"/>
                <a:gd name="T12" fmla="*/ 305 w 359"/>
                <a:gd name="T13" fmla="*/ 57 h 354"/>
                <a:gd name="T14" fmla="*/ 312 w 359"/>
                <a:gd name="T15" fmla="*/ 64 h 354"/>
                <a:gd name="T16" fmla="*/ 329 w 359"/>
                <a:gd name="T17" fmla="*/ 60 h 354"/>
                <a:gd name="T18" fmla="*/ 335 w 359"/>
                <a:gd name="T19" fmla="*/ 71 h 354"/>
                <a:gd name="T20" fmla="*/ 347 w 359"/>
                <a:gd name="T21" fmla="*/ 86 h 354"/>
                <a:gd name="T22" fmla="*/ 352 w 359"/>
                <a:gd name="T23" fmla="*/ 95 h 354"/>
                <a:gd name="T24" fmla="*/ 350 w 359"/>
                <a:gd name="T25" fmla="*/ 114 h 354"/>
                <a:gd name="T26" fmla="*/ 359 w 359"/>
                <a:gd name="T27" fmla="*/ 136 h 354"/>
                <a:gd name="T28" fmla="*/ 349 w 359"/>
                <a:gd name="T29" fmla="*/ 151 h 354"/>
                <a:gd name="T30" fmla="*/ 339 w 359"/>
                <a:gd name="T31" fmla="*/ 158 h 354"/>
                <a:gd name="T32" fmla="*/ 327 w 359"/>
                <a:gd name="T33" fmla="*/ 179 h 354"/>
                <a:gd name="T34" fmla="*/ 315 w 359"/>
                <a:gd name="T35" fmla="*/ 211 h 354"/>
                <a:gd name="T36" fmla="*/ 284 w 359"/>
                <a:gd name="T37" fmla="*/ 229 h 354"/>
                <a:gd name="T38" fmla="*/ 258 w 359"/>
                <a:gd name="T39" fmla="*/ 252 h 354"/>
                <a:gd name="T40" fmla="*/ 234 w 359"/>
                <a:gd name="T41" fmla="*/ 284 h 354"/>
                <a:gd name="T42" fmla="*/ 218 w 359"/>
                <a:gd name="T43" fmla="*/ 300 h 354"/>
                <a:gd name="T44" fmla="*/ 214 w 359"/>
                <a:gd name="T45" fmla="*/ 315 h 354"/>
                <a:gd name="T46" fmla="*/ 197 w 359"/>
                <a:gd name="T47" fmla="*/ 321 h 354"/>
                <a:gd name="T48" fmla="*/ 174 w 359"/>
                <a:gd name="T49" fmla="*/ 309 h 354"/>
                <a:gd name="T50" fmla="*/ 157 w 359"/>
                <a:gd name="T51" fmla="*/ 283 h 354"/>
                <a:gd name="T52" fmla="*/ 142 w 359"/>
                <a:gd name="T53" fmla="*/ 277 h 354"/>
                <a:gd name="T54" fmla="*/ 120 w 359"/>
                <a:gd name="T55" fmla="*/ 288 h 354"/>
                <a:gd name="T56" fmla="*/ 93 w 359"/>
                <a:gd name="T57" fmla="*/ 292 h 354"/>
                <a:gd name="T58" fmla="*/ 71 w 359"/>
                <a:gd name="T59" fmla="*/ 308 h 354"/>
                <a:gd name="T60" fmla="*/ 68 w 359"/>
                <a:gd name="T61" fmla="*/ 328 h 354"/>
                <a:gd name="T62" fmla="*/ 56 w 359"/>
                <a:gd name="T63" fmla="*/ 339 h 354"/>
                <a:gd name="T64" fmla="*/ 33 w 359"/>
                <a:gd name="T65" fmla="*/ 353 h 354"/>
                <a:gd name="T66" fmla="*/ 20 w 359"/>
                <a:gd name="T67" fmla="*/ 354 h 354"/>
                <a:gd name="T68" fmla="*/ 2 w 359"/>
                <a:gd name="T69" fmla="*/ 345 h 354"/>
                <a:gd name="T70" fmla="*/ 3 w 359"/>
                <a:gd name="T71" fmla="*/ 324 h 354"/>
                <a:gd name="T72" fmla="*/ 9 w 359"/>
                <a:gd name="T73" fmla="*/ 291 h 354"/>
                <a:gd name="T74" fmla="*/ 10 w 359"/>
                <a:gd name="T75" fmla="*/ 263 h 354"/>
                <a:gd name="T76" fmla="*/ 19 w 359"/>
                <a:gd name="T77" fmla="*/ 228 h 354"/>
                <a:gd name="T78" fmla="*/ 30 w 359"/>
                <a:gd name="T79" fmla="*/ 215 h 354"/>
                <a:gd name="T80" fmla="*/ 27 w 359"/>
                <a:gd name="T81" fmla="*/ 173 h 354"/>
                <a:gd name="T82" fmla="*/ 20 w 359"/>
                <a:gd name="T83" fmla="*/ 151 h 354"/>
                <a:gd name="T84" fmla="*/ 19 w 359"/>
                <a:gd name="T85" fmla="*/ 144 h 354"/>
                <a:gd name="T86" fmla="*/ 13 w 359"/>
                <a:gd name="T87" fmla="*/ 120 h 354"/>
                <a:gd name="T88" fmla="*/ 19 w 359"/>
                <a:gd name="T89" fmla="*/ 110 h 354"/>
                <a:gd name="T90" fmla="*/ 41 w 359"/>
                <a:gd name="T91" fmla="*/ 106 h 354"/>
                <a:gd name="T92" fmla="*/ 79 w 359"/>
                <a:gd name="T93" fmla="*/ 113 h 354"/>
                <a:gd name="T94" fmla="*/ 93 w 359"/>
                <a:gd name="T95" fmla="*/ 111 h 354"/>
                <a:gd name="T96" fmla="*/ 104 w 359"/>
                <a:gd name="T97" fmla="*/ 89 h 354"/>
                <a:gd name="T98" fmla="*/ 120 w 359"/>
                <a:gd name="T99" fmla="*/ 55 h 354"/>
                <a:gd name="T100" fmla="*/ 129 w 359"/>
                <a:gd name="T101" fmla="*/ 47 h 354"/>
                <a:gd name="T102" fmla="*/ 149 w 359"/>
                <a:gd name="T103" fmla="*/ 51 h 354"/>
                <a:gd name="T104" fmla="*/ 159 w 359"/>
                <a:gd name="T105" fmla="*/ 30 h 354"/>
                <a:gd name="T106" fmla="*/ 179 w 359"/>
                <a:gd name="T107" fmla="*/ 14 h 354"/>
                <a:gd name="T108" fmla="*/ 193 w 359"/>
                <a:gd name="T109" fmla="*/ 6 h 354"/>
                <a:gd name="T110" fmla="*/ 219 w 359"/>
                <a:gd name="T111" fmla="*/ 4 h 3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59" h="354">
                  <a:moveTo>
                    <a:pt x="232" y="0"/>
                  </a:moveTo>
                  <a:lnTo>
                    <a:pt x="232" y="0"/>
                  </a:lnTo>
                  <a:lnTo>
                    <a:pt x="235" y="2"/>
                  </a:lnTo>
                  <a:lnTo>
                    <a:pt x="236" y="4"/>
                  </a:lnTo>
                  <a:lnTo>
                    <a:pt x="238" y="6"/>
                  </a:lnTo>
                  <a:lnTo>
                    <a:pt x="240" y="9"/>
                  </a:lnTo>
                  <a:lnTo>
                    <a:pt x="240" y="9"/>
                  </a:lnTo>
                  <a:lnTo>
                    <a:pt x="241" y="9"/>
                  </a:lnTo>
                  <a:lnTo>
                    <a:pt x="242" y="9"/>
                  </a:lnTo>
                  <a:lnTo>
                    <a:pt x="242" y="9"/>
                  </a:lnTo>
                  <a:lnTo>
                    <a:pt x="243" y="9"/>
                  </a:lnTo>
                  <a:lnTo>
                    <a:pt x="243" y="9"/>
                  </a:lnTo>
                  <a:lnTo>
                    <a:pt x="243" y="8"/>
                  </a:lnTo>
                  <a:lnTo>
                    <a:pt x="242" y="6"/>
                  </a:lnTo>
                  <a:lnTo>
                    <a:pt x="242" y="5"/>
                  </a:lnTo>
                  <a:lnTo>
                    <a:pt x="243" y="4"/>
                  </a:lnTo>
                  <a:lnTo>
                    <a:pt x="243" y="3"/>
                  </a:lnTo>
                  <a:lnTo>
                    <a:pt x="244" y="3"/>
                  </a:lnTo>
                  <a:lnTo>
                    <a:pt x="245" y="2"/>
                  </a:lnTo>
                  <a:lnTo>
                    <a:pt x="245" y="2"/>
                  </a:lnTo>
                  <a:lnTo>
                    <a:pt x="246" y="3"/>
                  </a:lnTo>
                  <a:lnTo>
                    <a:pt x="247" y="3"/>
                  </a:lnTo>
                  <a:lnTo>
                    <a:pt x="248" y="5"/>
                  </a:lnTo>
                  <a:lnTo>
                    <a:pt x="249" y="5"/>
                  </a:lnTo>
                  <a:lnTo>
                    <a:pt x="249" y="5"/>
                  </a:lnTo>
                  <a:lnTo>
                    <a:pt x="250" y="5"/>
                  </a:lnTo>
                  <a:lnTo>
                    <a:pt x="251" y="5"/>
                  </a:lnTo>
                  <a:lnTo>
                    <a:pt x="252" y="5"/>
                  </a:lnTo>
                  <a:lnTo>
                    <a:pt x="253" y="5"/>
                  </a:lnTo>
                  <a:lnTo>
                    <a:pt x="256" y="6"/>
                  </a:lnTo>
                  <a:lnTo>
                    <a:pt x="257" y="6"/>
                  </a:lnTo>
                  <a:lnTo>
                    <a:pt x="258" y="6"/>
                  </a:lnTo>
                  <a:lnTo>
                    <a:pt x="260" y="6"/>
                  </a:lnTo>
                  <a:lnTo>
                    <a:pt x="259" y="6"/>
                  </a:lnTo>
                  <a:lnTo>
                    <a:pt x="259" y="7"/>
                  </a:lnTo>
                  <a:lnTo>
                    <a:pt x="259" y="8"/>
                  </a:lnTo>
                  <a:lnTo>
                    <a:pt x="259" y="8"/>
                  </a:lnTo>
                  <a:lnTo>
                    <a:pt x="261" y="10"/>
                  </a:lnTo>
                  <a:lnTo>
                    <a:pt x="261" y="12"/>
                  </a:lnTo>
                  <a:lnTo>
                    <a:pt x="266" y="18"/>
                  </a:lnTo>
                  <a:lnTo>
                    <a:pt x="279" y="34"/>
                  </a:lnTo>
                  <a:lnTo>
                    <a:pt x="281" y="35"/>
                  </a:lnTo>
                  <a:lnTo>
                    <a:pt x="282" y="36"/>
                  </a:lnTo>
                  <a:lnTo>
                    <a:pt x="283" y="37"/>
                  </a:lnTo>
                  <a:lnTo>
                    <a:pt x="288" y="41"/>
                  </a:lnTo>
                  <a:lnTo>
                    <a:pt x="290" y="43"/>
                  </a:lnTo>
                  <a:lnTo>
                    <a:pt x="294" y="44"/>
                  </a:lnTo>
                  <a:lnTo>
                    <a:pt x="296" y="46"/>
                  </a:lnTo>
                  <a:lnTo>
                    <a:pt x="299" y="48"/>
                  </a:lnTo>
                  <a:lnTo>
                    <a:pt x="302" y="50"/>
                  </a:lnTo>
                  <a:lnTo>
                    <a:pt x="303" y="51"/>
                  </a:lnTo>
                  <a:lnTo>
                    <a:pt x="304" y="51"/>
                  </a:lnTo>
                  <a:lnTo>
                    <a:pt x="305" y="53"/>
                  </a:lnTo>
                  <a:lnTo>
                    <a:pt x="305" y="54"/>
                  </a:lnTo>
                  <a:lnTo>
                    <a:pt x="305" y="55"/>
                  </a:lnTo>
                  <a:lnTo>
                    <a:pt x="305" y="57"/>
                  </a:lnTo>
                  <a:lnTo>
                    <a:pt x="305" y="60"/>
                  </a:lnTo>
                  <a:lnTo>
                    <a:pt x="306" y="62"/>
                  </a:lnTo>
                  <a:lnTo>
                    <a:pt x="306" y="62"/>
                  </a:lnTo>
                  <a:lnTo>
                    <a:pt x="307" y="63"/>
                  </a:lnTo>
                  <a:lnTo>
                    <a:pt x="308" y="64"/>
                  </a:lnTo>
                  <a:lnTo>
                    <a:pt x="309" y="64"/>
                  </a:lnTo>
                  <a:lnTo>
                    <a:pt x="311" y="64"/>
                  </a:lnTo>
                  <a:lnTo>
                    <a:pt x="312" y="64"/>
                  </a:lnTo>
                  <a:lnTo>
                    <a:pt x="313" y="64"/>
                  </a:lnTo>
                  <a:lnTo>
                    <a:pt x="316" y="62"/>
                  </a:lnTo>
                  <a:lnTo>
                    <a:pt x="318" y="61"/>
                  </a:lnTo>
                  <a:lnTo>
                    <a:pt x="321" y="60"/>
                  </a:lnTo>
                  <a:lnTo>
                    <a:pt x="324" y="59"/>
                  </a:lnTo>
                  <a:lnTo>
                    <a:pt x="326" y="59"/>
                  </a:lnTo>
                  <a:lnTo>
                    <a:pt x="327" y="59"/>
                  </a:lnTo>
                  <a:lnTo>
                    <a:pt x="329" y="60"/>
                  </a:lnTo>
                  <a:lnTo>
                    <a:pt x="330" y="61"/>
                  </a:lnTo>
                  <a:lnTo>
                    <a:pt x="331" y="62"/>
                  </a:lnTo>
                  <a:lnTo>
                    <a:pt x="333" y="63"/>
                  </a:lnTo>
                  <a:lnTo>
                    <a:pt x="334" y="65"/>
                  </a:lnTo>
                  <a:lnTo>
                    <a:pt x="334" y="66"/>
                  </a:lnTo>
                  <a:lnTo>
                    <a:pt x="335" y="67"/>
                  </a:lnTo>
                  <a:lnTo>
                    <a:pt x="335" y="69"/>
                  </a:lnTo>
                  <a:lnTo>
                    <a:pt x="335" y="71"/>
                  </a:lnTo>
                  <a:lnTo>
                    <a:pt x="335" y="74"/>
                  </a:lnTo>
                  <a:lnTo>
                    <a:pt x="335" y="76"/>
                  </a:lnTo>
                  <a:lnTo>
                    <a:pt x="336" y="77"/>
                  </a:lnTo>
                  <a:lnTo>
                    <a:pt x="337" y="78"/>
                  </a:lnTo>
                  <a:lnTo>
                    <a:pt x="338" y="79"/>
                  </a:lnTo>
                  <a:lnTo>
                    <a:pt x="339" y="80"/>
                  </a:lnTo>
                  <a:lnTo>
                    <a:pt x="342" y="83"/>
                  </a:lnTo>
                  <a:lnTo>
                    <a:pt x="347" y="86"/>
                  </a:lnTo>
                  <a:lnTo>
                    <a:pt x="350" y="88"/>
                  </a:lnTo>
                  <a:lnTo>
                    <a:pt x="351" y="89"/>
                  </a:lnTo>
                  <a:lnTo>
                    <a:pt x="352" y="89"/>
                  </a:lnTo>
                  <a:lnTo>
                    <a:pt x="352" y="91"/>
                  </a:lnTo>
                  <a:lnTo>
                    <a:pt x="352" y="92"/>
                  </a:lnTo>
                  <a:lnTo>
                    <a:pt x="352" y="93"/>
                  </a:lnTo>
                  <a:lnTo>
                    <a:pt x="352" y="94"/>
                  </a:lnTo>
                  <a:lnTo>
                    <a:pt x="352" y="95"/>
                  </a:lnTo>
                  <a:lnTo>
                    <a:pt x="351" y="97"/>
                  </a:lnTo>
                  <a:lnTo>
                    <a:pt x="350" y="99"/>
                  </a:lnTo>
                  <a:lnTo>
                    <a:pt x="350" y="100"/>
                  </a:lnTo>
                  <a:lnTo>
                    <a:pt x="350" y="100"/>
                  </a:lnTo>
                  <a:lnTo>
                    <a:pt x="350" y="104"/>
                  </a:lnTo>
                  <a:lnTo>
                    <a:pt x="349" y="110"/>
                  </a:lnTo>
                  <a:lnTo>
                    <a:pt x="349" y="111"/>
                  </a:lnTo>
                  <a:lnTo>
                    <a:pt x="350" y="114"/>
                  </a:lnTo>
                  <a:lnTo>
                    <a:pt x="352" y="119"/>
                  </a:lnTo>
                  <a:lnTo>
                    <a:pt x="352" y="121"/>
                  </a:lnTo>
                  <a:lnTo>
                    <a:pt x="352" y="123"/>
                  </a:lnTo>
                  <a:lnTo>
                    <a:pt x="356" y="128"/>
                  </a:lnTo>
                  <a:lnTo>
                    <a:pt x="357" y="129"/>
                  </a:lnTo>
                  <a:lnTo>
                    <a:pt x="357" y="130"/>
                  </a:lnTo>
                  <a:lnTo>
                    <a:pt x="358" y="134"/>
                  </a:lnTo>
                  <a:lnTo>
                    <a:pt x="359" y="136"/>
                  </a:lnTo>
                  <a:lnTo>
                    <a:pt x="359" y="138"/>
                  </a:lnTo>
                  <a:lnTo>
                    <a:pt x="358" y="140"/>
                  </a:lnTo>
                  <a:lnTo>
                    <a:pt x="357" y="143"/>
                  </a:lnTo>
                  <a:lnTo>
                    <a:pt x="356" y="145"/>
                  </a:lnTo>
                  <a:lnTo>
                    <a:pt x="354" y="146"/>
                  </a:lnTo>
                  <a:lnTo>
                    <a:pt x="352" y="148"/>
                  </a:lnTo>
                  <a:lnTo>
                    <a:pt x="351" y="150"/>
                  </a:lnTo>
                  <a:lnTo>
                    <a:pt x="349" y="151"/>
                  </a:lnTo>
                  <a:lnTo>
                    <a:pt x="347" y="151"/>
                  </a:lnTo>
                  <a:lnTo>
                    <a:pt x="344" y="152"/>
                  </a:lnTo>
                  <a:lnTo>
                    <a:pt x="343" y="152"/>
                  </a:lnTo>
                  <a:lnTo>
                    <a:pt x="341" y="153"/>
                  </a:lnTo>
                  <a:lnTo>
                    <a:pt x="341" y="154"/>
                  </a:lnTo>
                  <a:lnTo>
                    <a:pt x="340" y="155"/>
                  </a:lnTo>
                  <a:lnTo>
                    <a:pt x="340" y="156"/>
                  </a:lnTo>
                  <a:lnTo>
                    <a:pt x="339" y="158"/>
                  </a:lnTo>
                  <a:lnTo>
                    <a:pt x="337" y="160"/>
                  </a:lnTo>
                  <a:lnTo>
                    <a:pt x="336" y="162"/>
                  </a:lnTo>
                  <a:lnTo>
                    <a:pt x="334" y="164"/>
                  </a:lnTo>
                  <a:lnTo>
                    <a:pt x="331" y="168"/>
                  </a:lnTo>
                  <a:lnTo>
                    <a:pt x="329" y="171"/>
                  </a:lnTo>
                  <a:lnTo>
                    <a:pt x="329" y="174"/>
                  </a:lnTo>
                  <a:lnTo>
                    <a:pt x="328" y="177"/>
                  </a:lnTo>
                  <a:lnTo>
                    <a:pt x="327" y="179"/>
                  </a:lnTo>
                  <a:lnTo>
                    <a:pt x="326" y="183"/>
                  </a:lnTo>
                  <a:lnTo>
                    <a:pt x="325" y="187"/>
                  </a:lnTo>
                  <a:lnTo>
                    <a:pt x="321" y="202"/>
                  </a:lnTo>
                  <a:lnTo>
                    <a:pt x="321" y="203"/>
                  </a:lnTo>
                  <a:lnTo>
                    <a:pt x="320" y="204"/>
                  </a:lnTo>
                  <a:lnTo>
                    <a:pt x="320" y="204"/>
                  </a:lnTo>
                  <a:lnTo>
                    <a:pt x="320" y="204"/>
                  </a:lnTo>
                  <a:lnTo>
                    <a:pt x="315" y="211"/>
                  </a:lnTo>
                  <a:lnTo>
                    <a:pt x="310" y="215"/>
                  </a:lnTo>
                  <a:lnTo>
                    <a:pt x="306" y="218"/>
                  </a:lnTo>
                  <a:lnTo>
                    <a:pt x="304" y="221"/>
                  </a:lnTo>
                  <a:lnTo>
                    <a:pt x="299" y="224"/>
                  </a:lnTo>
                  <a:lnTo>
                    <a:pt x="297" y="225"/>
                  </a:lnTo>
                  <a:lnTo>
                    <a:pt x="295" y="226"/>
                  </a:lnTo>
                  <a:lnTo>
                    <a:pt x="292" y="227"/>
                  </a:lnTo>
                  <a:lnTo>
                    <a:pt x="284" y="229"/>
                  </a:lnTo>
                  <a:lnTo>
                    <a:pt x="283" y="230"/>
                  </a:lnTo>
                  <a:lnTo>
                    <a:pt x="281" y="231"/>
                  </a:lnTo>
                  <a:lnTo>
                    <a:pt x="278" y="233"/>
                  </a:lnTo>
                  <a:lnTo>
                    <a:pt x="276" y="235"/>
                  </a:lnTo>
                  <a:lnTo>
                    <a:pt x="272" y="238"/>
                  </a:lnTo>
                  <a:lnTo>
                    <a:pt x="269" y="241"/>
                  </a:lnTo>
                  <a:lnTo>
                    <a:pt x="263" y="247"/>
                  </a:lnTo>
                  <a:lnTo>
                    <a:pt x="258" y="252"/>
                  </a:lnTo>
                  <a:lnTo>
                    <a:pt x="255" y="256"/>
                  </a:lnTo>
                  <a:lnTo>
                    <a:pt x="248" y="264"/>
                  </a:lnTo>
                  <a:lnTo>
                    <a:pt x="244" y="268"/>
                  </a:lnTo>
                  <a:lnTo>
                    <a:pt x="242" y="270"/>
                  </a:lnTo>
                  <a:lnTo>
                    <a:pt x="240" y="273"/>
                  </a:lnTo>
                  <a:lnTo>
                    <a:pt x="238" y="276"/>
                  </a:lnTo>
                  <a:lnTo>
                    <a:pt x="235" y="282"/>
                  </a:lnTo>
                  <a:lnTo>
                    <a:pt x="234" y="284"/>
                  </a:lnTo>
                  <a:lnTo>
                    <a:pt x="233" y="286"/>
                  </a:lnTo>
                  <a:lnTo>
                    <a:pt x="231" y="288"/>
                  </a:lnTo>
                  <a:lnTo>
                    <a:pt x="227" y="291"/>
                  </a:lnTo>
                  <a:lnTo>
                    <a:pt x="225" y="293"/>
                  </a:lnTo>
                  <a:lnTo>
                    <a:pt x="223" y="294"/>
                  </a:lnTo>
                  <a:lnTo>
                    <a:pt x="220" y="296"/>
                  </a:lnTo>
                  <a:lnTo>
                    <a:pt x="219" y="298"/>
                  </a:lnTo>
                  <a:lnTo>
                    <a:pt x="218" y="300"/>
                  </a:lnTo>
                  <a:lnTo>
                    <a:pt x="217" y="301"/>
                  </a:lnTo>
                  <a:lnTo>
                    <a:pt x="217" y="303"/>
                  </a:lnTo>
                  <a:lnTo>
                    <a:pt x="216" y="304"/>
                  </a:lnTo>
                  <a:lnTo>
                    <a:pt x="215" y="310"/>
                  </a:lnTo>
                  <a:lnTo>
                    <a:pt x="215" y="312"/>
                  </a:lnTo>
                  <a:lnTo>
                    <a:pt x="215" y="313"/>
                  </a:lnTo>
                  <a:lnTo>
                    <a:pt x="214" y="314"/>
                  </a:lnTo>
                  <a:lnTo>
                    <a:pt x="214" y="315"/>
                  </a:lnTo>
                  <a:lnTo>
                    <a:pt x="211" y="317"/>
                  </a:lnTo>
                  <a:lnTo>
                    <a:pt x="208" y="320"/>
                  </a:lnTo>
                  <a:lnTo>
                    <a:pt x="205" y="321"/>
                  </a:lnTo>
                  <a:lnTo>
                    <a:pt x="204" y="322"/>
                  </a:lnTo>
                  <a:lnTo>
                    <a:pt x="203" y="322"/>
                  </a:lnTo>
                  <a:lnTo>
                    <a:pt x="200" y="322"/>
                  </a:lnTo>
                  <a:lnTo>
                    <a:pt x="198" y="321"/>
                  </a:lnTo>
                  <a:lnTo>
                    <a:pt x="197" y="321"/>
                  </a:lnTo>
                  <a:lnTo>
                    <a:pt x="195" y="320"/>
                  </a:lnTo>
                  <a:lnTo>
                    <a:pt x="189" y="315"/>
                  </a:lnTo>
                  <a:lnTo>
                    <a:pt x="187" y="315"/>
                  </a:lnTo>
                  <a:lnTo>
                    <a:pt x="181" y="313"/>
                  </a:lnTo>
                  <a:lnTo>
                    <a:pt x="177" y="311"/>
                  </a:lnTo>
                  <a:lnTo>
                    <a:pt x="176" y="310"/>
                  </a:lnTo>
                  <a:lnTo>
                    <a:pt x="175" y="310"/>
                  </a:lnTo>
                  <a:lnTo>
                    <a:pt x="174" y="309"/>
                  </a:lnTo>
                  <a:lnTo>
                    <a:pt x="173" y="308"/>
                  </a:lnTo>
                  <a:lnTo>
                    <a:pt x="172" y="306"/>
                  </a:lnTo>
                  <a:lnTo>
                    <a:pt x="169" y="301"/>
                  </a:lnTo>
                  <a:lnTo>
                    <a:pt x="165" y="294"/>
                  </a:lnTo>
                  <a:lnTo>
                    <a:pt x="163" y="291"/>
                  </a:lnTo>
                  <a:lnTo>
                    <a:pt x="160" y="287"/>
                  </a:lnTo>
                  <a:lnTo>
                    <a:pt x="159" y="285"/>
                  </a:lnTo>
                  <a:lnTo>
                    <a:pt x="157" y="283"/>
                  </a:lnTo>
                  <a:lnTo>
                    <a:pt x="155" y="281"/>
                  </a:lnTo>
                  <a:lnTo>
                    <a:pt x="151" y="280"/>
                  </a:lnTo>
                  <a:lnTo>
                    <a:pt x="149" y="278"/>
                  </a:lnTo>
                  <a:lnTo>
                    <a:pt x="147" y="277"/>
                  </a:lnTo>
                  <a:lnTo>
                    <a:pt x="147" y="277"/>
                  </a:lnTo>
                  <a:lnTo>
                    <a:pt x="145" y="277"/>
                  </a:lnTo>
                  <a:lnTo>
                    <a:pt x="144" y="277"/>
                  </a:lnTo>
                  <a:lnTo>
                    <a:pt x="142" y="277"/>
                  </a:lnTo>
                  <a:lnTo>
                    <a:pt x="140" y="278"/>
                  </a:lnTo>
                  <a:lnTo>
                    <a:pt x="138" y="280"/>
                  </a:lnTo>
                  <a:lnTo>
                    <a:pt x="134" y="282"/>
                  </a:lnTo>
                  <a:lnTo>
                    <a:pt x="133" y="283"/>
                  </a:lnTo>
                  <a:lnTo>
                    <a:pt x="130" y="285"/>
                  </a:lnTo>
                  <a:lnTo>
                    <a:pt x="128" y="286"/>
                  </a:lnTo>
                  <a:lnTo>
                    <a:pt x="124" y="287"/>
                  </a:lnTo>
                  <a:lnTo>
                    <a:pt x="120" y="288"/>
                  </a:lnTo>
                  <a:lnTo>
                    <a:pt x="116" y="288"/>
                  </a:lnTo>
                  <a:lnTo>
                    <a:pt x="112" y="287"/>
                  </a:lnTo>
                  <a:lnTo>
                    <a:pt x="110" y="287"/>
                  </a:lnTo>
                  <a:lnTo>
                    <a:pt x="108" y="287"/>
                  </a:lnTo>
                  <a:lnTo>
                    <a:pt x="105" y="288"/>
                  </a:lnTo>
                  <a:lnTo>
                    <a:pt x="102" y="289"/>
                  </a:lnTo>
                  <a:lnTo>
                    <a:pt x="96" y="291"/>
                  </a:lnTo>
                  <a:lnTo>
                    <a:pt x="93" y="292"/>
                  </a:lnTo>
                  <a:lnTo>
                    <a:pt x="89" y="294"/>
                  </a:lnTo>
                  <a:lnTo>
                    <a:pt x="85" y="296"/>
                  </a:lnTo>
                  <a:lnTo>
                    <a:pt x="79" y="301"/>
                  </a:lnTo>
                  <a:lnTo>
                    <a:pt x="76" y="303"/>
                  </a:lnTo>
                  <a:lnTo>
                    <a:pt x="73" y="304"/>
                  </a:lnTo>
                  <a:lnTo>
                    <a:pt x="73" y="305"/>
                  </a:lnTo>
                  <a:lnTo>
                    <a:pt x="72" y="306"/>
                  </a:lnTo>
                  <a:lnTo>
                    <a:pt x="71" y="308"/>
                  </a:lnTo>
                  <a:lnTo>
                    <a:pt x="71" y="310"/>
                  </a:lnTo>
                  <a:lnTo>
                    <a:pt x="71" y="311"/>
                  </a:lnTo>
                  <a:lnTo>
                    <a:pt x="71" y="316"/>
                  </a:lnTo>
                  <a:lnTo>
                    <a:pt x="71" y="317"/>
                  </a:lnTo>
                  <a:lnTo>
                    <a:pt x="70" y="320"/>
                  </a:lnTo>
                  <a:lnTo>
                    <a:pt x="70" y="324"/>
                  </a:lnTo>
                  <a:lnTo>
                    <a:pt x="69" y="327"/>
                  </a:lnTo>
                  <a:lnTo>
                    <a:pt x="68" y="328"/>
                  </a:lnTo>
                  <a:lnTo>
                    <a:pt x="68" y="330"/>
                  </a:lnTo>
                  <a:lnTo>
                    <a:pt x="67" y="331"/>
                  </a:lnTo>
                  <a:lnTo>
                    <a:pt x="66" y="332"/>
                  </a:lnTo>
                  <a:lnTo>
                    <a:pt x="63" y="334"/>
                  </a:lnTo>
                  <a:lnTo>
                    <a:pt x="61" y="335"/>
                  </a:lnTo>
                  <a:lnTo>
                    <a:pt x="60" y="336"/>
                  </a:lnTo>
                  <a:lnTo>
                    <a:pt x="58" y="338"/>
                  </a:lnTo>
                  <a:lnTo>
                    <a:pt x="56" y="339"/>
                  </a:lnTo>
                  <a:lnTo>
                    <a:pt x="51" y="344"/>
                  </a:lnTo>
                  <a:lnTo>
                    <a:pt x="47" y="347"/>
                  </a:lnTo>
                  <a:lnTo>
                    <a:pt x="45" y="349"/>
                  </a:lnTo>
                  <a:lnTo>
                    <a:pt x="38" y="351"/>
                  </a:lnTo>
                  <a:lnTo>
                    <a:pt x="37" y="352"/>
                  </a:lnTo>
                  <a:lnTo>
                    <a:pt x="35" y="353"/>
                  </a:lnTo>
                  <a:lnTo>
                    <a:pt x="34" y="353"/>
                  </a:lnTo>
                  <a:lnTo>
                    <a:pt x="33" y="353"/>
                  </a:lnTo>
                  <a:lnTo>
                    <a:pt x="31" y="354"/>
                  </a:lnTo>
                  <a:lnTo>
                    <a:pt x="30" y="353"/>
                  </a:lnTo>
                  <a:lnTo>
                    <a:pt x="25" y="353"/>
                  </a:lnTo>
                  <a:lnTo>
                    <a:pt x="23" y="353"/>
                  </a:lnTo>
                  <a:lnTo>
                    <a:pt x="22" y="353"/>
                  </a:lnTo>
                  <a:lnTo>
                    <a:pt x="22" y="353"/>
                  </a:lnTo>
                  <a:lnTo>
                    <a:pt x="21" y="353"/>
                  </a:lnTo>
                  <a:lnTo>
                    <a:pt x="20" y="354"/>
                  </a:lnTo>
                  <a:lnTo>
                    <a:pt x="20" y="353"/>
                  </a:lnTo>
                  <a:lnTo>
                    <a:pt x="19" y="352"/>
                  </a:lnTo>
                  <a:lnTo>
                    <a:pt x="17" y="351"/>
                  </a:lnTo>
                  <a:lnTo>
                    <a:pt x="13" y="349"/>
                  </a:lnTo>
                  <a:lnTo>
                    <a:pt x="6" y="347"/>
                  </a:lnTo>
                  <a:lnTo>
                    <a:pt x="4" y="346"/>
                  </a:lnTo>
                  <a:lnTo>
                    <a:pt x="3" y="346"/>
                  </a:lnTo>
                  <a:lnTo>
                    <a:pt x="2" y="345"/>
                  </a:lnTo>
                  <a:lnTo>
                    <a:pt x="1" y="344"/>
                  </a:lnTo>
                  <a:lnTo>
                    <a:pt x="0" y="341"/>
                  </a:lnTo>
                  <a:lnTo>
                    <a:pt x="0" y="340"/>
                  </a:lnTo>
                  <a:lnTo>
                    <a:pt x="0" y="338"/>
                  </a:lnTo>
                  <a:lnTo>
                    <a:pt x="0" y="338"/>
                  </a:lnTo>
                  <a:lnTo>
                    <a:pt x="2" y="329"/>
                  </a:lnTo>
                  <a:lnTo>
                    <a:pt x="3" y="327"/>
                  </a:lnTo>
                  <a:lnTo>
                    <a:pt x="3" y="324"/>
                  </a:lnTo>
                  <a:lnTo>
                    <a:pt x="3" y="319"/>
                  </a:lnTo>
                  <a:lnTo>
                    <a:pt x="3" y="311"/>
                  </a:lnTo>
                  <a:lnTo>
                    <a:pt x="4" y="308"/>
                  </a:lnTo>
                  <a:lnTo>
                    <a:pt x="4" y="305"/>
                  </a:lnTo>
                  <a:lnTo>
                    <a:pt x="4" y="303"/>
                  </a:lnTo>
                  <a:lnTo>
                    <a:pt x="5" y="302"/>
                  </a:lnTo>
                  <a:lnTo>
                    <a:pt x="8" y="295"/>
                  </a:lnTo>
                  <a:lnTo>
                    <a:pt x="9" y="291"/>
                  </a:lnTo>
                  <a:lnTo>
                    <a:pt x="10" y="287"/>
                  </a:lnTo>
                  <a:lnTo>
                    <a:pt x="11" y="285"/>
                  </a:lnTo>
                  <a:lnTo>
                    <a:pt x="11" y="282"/>
                  </a:lnTo>
                  <a:lnTo>
                    <a:pt x="11" y="279"/>
                  </a:lnTo>
                  <a:lnTo>
                    <a:pt x="11" y="277"/>
                  </a:lnTo>
                  <a:lnTo>
                    <a:pt x="10" y="270"/>
                  </a:lnTo>
                  <a:lnTo>
                    <a:pt x="10" y="266"/>
                  </a:lnTo>
                  <a:lnTo>
                    <a:pt x="10" y="263"/>
                  </a:lnTo>
                  <a:lnTo>
                    <a:pt x="11" y="252"/>
                  </a:lnTo>
                  <a:lnTo>
                    <a:pt x="11" y="250"/>
                  </a:lnTo>
                  <a:lnTo>
                    <a:pt x="11" y="248"/>
                  </a:lnTo>
                  <a:lnTo>
                    <a:pt x="12" y="246"/>
                  </a:lnTo>
                  <a:lnTo>
                    <a:pt x="15" y="238"/>
                  </a:lnTo>
                  <a:lnTo>
                    <a:pt x="17" y="233"/>
                  </a:lnTo>
                  <a:lnTo>
                    <a:pt x="18" y="229"/>
                  </a:lnTo>
                  <a:lnTo>
                    <a:pt x="19" y="228"/>
                  </a:lnTo>
                  <a:lnTo>
                    <a:pt x="20" y="226"/>
                  </a:lnTo>
                  <a:lnTo>
                    <a:pt x="22" y="225"/>
                  </a:lnTo>
                  <a:lnTo>
                    <a:pt x="22" y="224"/>
                  </a:lnTo>
                  <a:lnTo>
                    <a:pt x="27" y="220"/>
                  </a:lnTo>
                  <a:lnTo>
                    <a:pt x="28" y="219"/>
                  </a:lnTo>
                  <a:lnTo>
                    <a:pt x="29" y="218"/>
                  </a:lnTo>
                  <a:lnTo>
                    <a:pt x="29" y="217"/>
                  </a:lnTo>
                  <a:lnTo>
                    <a:pt x="30" y="215"/>
                  </a:lnTo>
                  <a:lnTo>
                    <a:pt x="30" y="214"/>
                  </a:lnTo>
                  <a:lnTo>
                    <a:pt x="31" y="212"/>
                  </a:lnTo>
                  <a:lnTo>
                    <a:pt x="31" y="209"/>
                  </a:lnTo>
                  <a:lnTo>
                    <a:pt x="31" y="205"/>
                  </a:lnTo>
                  <a:lnTo>
                    <a:pt x="30" y="200"/>
                  </a:lnTo>
                  <a:lnTo>
                    <a:pt x="30" y="195"/>
                  </a:lnTo>
                  <a:lnTo>
                    <a:pt x="29" y="183"/>
                  </a:lnTo>
                  <a:lnTo>
                    <a:pt x="27" y="173"/>
                  </a:lnTo>
                  <a:lnTo>
                    <a:pt x="26" y="163"/>
                  </a:lnTo>
                  <a:lnTo>
                    <a:pt x="25" y="156"/>
                  </a:lnTo>
                  <a:lnTo>
                    <a:pt x="24" y="155"/>
                  </a:lnTo>
                  <a:lnTo>
                    <a:pt x="24" y="153"/>
                  </a:lnTo>
                  <a:lnTo>
                    <a:pt x="23" y="152"/>
                  </a:lnTo>
                  <a:lnTo>
                    <a:pt x="22" y="152"/>
                  </a:lnTo>
                  <a:lnTo>
                    <a:pt x="21" y="151"/>
                  </a:lnTo>
                  <a:lnTo>
                    <a:pt x="20" y="151"/>
                  </a:lnTo>
                  <a:lnTo>
                    <a:pt x="18" y="151"/>
                  </a:lnTo>
                  <a:lnTo>
                    <a:pt x="17" y="151"/>
                  </a:lnTo>
                  <a:lnTo>
                    <a:pt x="18" y="151"/>
                  </a:lnTo>
                  <a:lnTo>
                    <a:pt x="18" y="150"/>
                  </a:lnTo>
                  <a:lnTo>
                    <a:pt x="19" y="148"/>
                  </a:lnTo>
                  <a:lnTo>
                    <a:pt x="19" y="147"/>
                  </a:lnTo>
                  <a:lnTo>
                    <a:pt x="19" y="145"/>
                  </a:lnTo>
                  <a:lnTo>
                    <a:pt x="19" y="144"/>
                  </a:lnTo>
                  <a:lnTo>
                    <a:pt x="19" y="140"/>
                  </a:lnTo>
                  <a:lnTo>
                    <a:pt x="19" y="138"/>
                  </a:lnTo>
                  <a:lnTo>
                    <a:pt x="18" y="134"/>
                  </a:lnTo>
                  <a:lnTo>
                    <a:pt x="17" y="132"/>
                  </a:lnTo>
                  <a:lnTo>
                    <a:pt x="15" y="126"/>
                  </a:lnTo>
                  <a:lnTo>
                    <a:pt x="14" y="124"/>
                  </a:lnTo>
                  <a:lnTo>
                    <a:pt x="14" y="122"/>
                  </a:lnTo>
                  <a:lnTo>
                    <a:pt x="13" y="120"/>
                  </a:lnTo>
                  <a:lnTo>
                    <a:pt x="14" y="117"/>
                  </a:lnTo>
                  <a:lnTo>
                    <a:pt x="14" y="116"/>
                  </a:lnTo>
                  <a:lnTo>
                    <a:pt x="14" y="115"/>
                  </a:lnTo>
                  <a:lnTo>
                    <a:pt x="15" y="114"/>
                  </a:lnTo>
                  <a:lnTo>
                    <a:pt x="16" y="113"/>
                  </a:lnTo>
                  <a:lnTo>
                    <a:pt x="17" y="112"/>
                  </a:lnTo>
                  <a:lnTo>
                    <a:pt x="18" y="111"/>
                  </a:lnTo>
                  <a:lnTo>
                    <a:pt x="19" y="110"/>
                  </a:lnTo>
                  <a:lnTo>
                    <a:pt x="21" y="109"/>
                  </a:lnTo>
                  <a:lnTo>
                    <a:pt x="22" y="109"/>
                  </a:lnTo>
                  <a:lnTo>
                    <a:pt x="25" y="108"/>
                  </a:lnTo>
                  <a:lnTo>
                    <a:pt x="28" y="107"/>
                  </a:lnTo>
                  <a:lnTo>
                    <a:pt x="30" y="106"/>
                  </a:lnTo>
                  <a:lnTo>
                    <a:pt x="32" y="106"/>
                  </a:lnTo>
                  <a:lnTo>
                    <a:pt x="34" y="106"/>
                  </a:lnTo>
                  <a:lnTo>
                    <a:pt x="41" y="106"/>
                  </a:lnTo>
                  <a:lnTo>
                    <a:pt x="48" y="107"/>
                  </a:lnTo>
                  <a:lnTo>
                    <a:pt x="52" y="107"/>
                  </a:lnTo>
                  <a:lnTo>
                    <a:pt x="55" y="107"/>
                  </a:lnTo>
                  <a:lnTo>
                    <a:pt x="58" y="108"/>
                  </a:lnTo>
                  <a:lnTo>
                    <a:pt x="61" y="109"/>
                  </a:lnTo>
                  <a:lnTo>
                    <a:pt x="72" y="112"/>
                  </a:lnTo>
                  <a:lnTo>
                    <a:pt x="75" y="113"/>
                  </a:lnTo>
                  <a:lnTo>
                    <a:pt x="79" y="113"/>
                  </a:lnTo>
                  <a:lnTo>
                    <a:pt x="81" y="113"/>
                  </a:lnTo>
                  <a:lnTo>
                    <a:pt x="84" y="113"/>
                  </a:lnTo>
                  <a:lnTo>
                    <a:pt x="86" y="113"/>
                  </a:lnTo>
                  <a:lnTo>
                    <a:pt x="88" y="112"/>
                  </a:lnTo>
                  <a:lnTo>
                    <a:pt x="90" y="112"/>
                  </a:lnTo>
                  <a:lnTo>
                    <a:pt x="90" y="111"/>
                  </a:lnTo>
                  <a:lnTo>
                    <a:pt x="92" y="111"/>
                  </a:lnTo>
                  <a:lnTo>
                    <a:pt x="93" y="111"/>
                  </a:lnTo>
                  <a:lnTo>
                    <a:pt x="94" y="110"/>
                  </a:lnTo>
                  <a:lnTo>
                    <a:pt x="95" y="108"/>
                  </a:lnTo>
                  <a:lnTo>
                    <a:pt x="97" y="106"/>
                  </a:lnTo>
                  <a:lnTo>
                    <a:pt x="99" y="102"/>
                  </a:lnTo>
                  <a:lnTo>
                    <a:pt x="101" y="99"/>
                  </a:lnTo>
                  <a:lnTo>
                    <a:pt x="102" y="95"/>
                  </a:lnTo>
                  <a:lnTo>
                    <a:pt x="103" y="91"/>
                  </a:lnTo>
                  <a:lnTo>
                    <a:pt x="104" y="89"/>
                  </a:lnTo>
                  <a:lnTo>
                    <a:pt x="106" y="86"/>
                  </a:lnTo>
                  <a:lnTo>
                    <a:pt x="113" y="77"/>
                  </a:lnTo>
                  <a:lnTo>
                    <a:pt x="115" y="72"/>
                  </a:lnTo>
                  <a:lnTo>
                    <a:pt x="117" y="67"/>
                  </a:lnTo>
                  <a:lnTo>
                    <a:pt x="119" y="65"/>
                  </a:lnTo>
                  <a:lnTo>
                    <a:pt x="120" y="62"/>
                  </a:lnTo>
                  <a:lnTo>
                    <a:pt x="120" y="59"/>
                  </a:lnTo>
                  <a:lnTo>
                    <a:pt x="120" y="55"/>
                  </a:lnTo>
                  <a:lnTo>
                    <a:pt x="121" y="53"/>
                  </a:lnTo>
                  <a:lnTo>
                    <a:pt x="121" y="51"/>
                  </a:lnTo>
                  <a:lnTo>
                    <a:pt x="123" y="49"/>
                  </a:lnTo>
                  <a:lnTo>
                    <a:pt x="124" y="48"/>
                  </a:lnTo>
                  <a:lnTo>
                    <a:pt x="124" y="47"/>
                  </a:lnTo>
                  <a:lnTo>
                    <a:pt x="126" y="47"/>
                  </a:lnTo>
                  <a:lnTo>
                    <a:pt x="127" y="47"/>
                  </a:lnTo>
                  <a:lnTo>
                    <a:pt x="129" y="47"/>
                  </a:lnTo>
                  <a:lnTo>
                    <a:pt x="131" y="48"/>
                  </a:lnTo>
                  <a:lnTo>
                    <a:pt x="139" y="51"/>
                  </a:lnTo>
                  <a:lnTo>
                    <a:pt x="141" y="52"/>
                  </a:lnTo>
                  <a:lnTo>
                    <a:pt x="142" y="53"/>
                  </a:lnTo>
                  <a:lnTo>
                    <a:pt x="145" y="53"/>
                  </a:lnTo>
                  <a:lnTo>
                    <a:pt x="147" y="52"/>
                  </a:lnTo>
                  <a:lnTo>
                    <a:pt x="148" y="52"/>
                  </a:lnTo>
                  <a:lnTo>
                    <a:pt x="149" y="51"/>
                  </a:lnTo>
                  <a:lnTo>
                    <a:pt x="151" y="50"/>
                  </a:lnTo>
                  <a:lnTo>
                    <a:pt x="153" y="48"/>
                  </a:lnTo>
                  <a:lnTo>
                    <a:pt x="155" y="46"/>
                  </a:lnTo>
                  <a:lnTo>
                    <a:pt x="156" y="44"/>
                  </a:lnTo>
                  <a:lnTo>
                    <a:pt x="157" y="41"/>
                  </a:lnTo>
                  <a:lnTo>
                    <a:pt x="159" y="37"/>
                  </a:lnTo>
                  <a:lnTo>
                    <a:pt x="159" y="33"/>
                  </a:lnTo>
                  <a:lnTo>
                    <a:pt x="159" y="30"/>
                  </a:lnTo>
                  <a:lnTo>
                    <a:pt x="160" y="30"/>
                  </a:lnTo>
                  <a:lnTo>
                    <a:pt x="161" y="29"/>
                  </a:lnTo>
                  <a:lnTo>
                    <a:pt x="166" y="26"/>
                  </a:lnTo>
                  <a:lnTo>
                    <a:pt x="171" y="23"/>
                  </a:lnTo>
                  <a:lnTo>
                    <a:pt x="173" y="22"/>
                  </a:lnTo>
                  <a:lnTo>
                    <a:pt x="174" y="21"/>
                  </a:lnTo>
                  <a:lnTo>
                    <a:pt x="175" y="21"/>
                  </a:lnTo>
                  <a:lnTo>
                    <a:pt x="179" y="14"/>
                  </a:lnTo>
                  <a:lnTo>
                    <a:pt x="181" y="12"/>
                  </a:lnTo>
                  <a:lnTo>
                    <a:pt x="182" y="10"/>
                  </a:lnTo>
                  <a:lnTo>
                    <a:pt x="183" y="9"/>
                  </a:lnTo>
                  <a:lnTo>
                    <a:pt x="185" y="9"/>
                  </a:lnTo>
                  <a:lnTo>
                    <a:pt x="186" y="8"/>
                  </a:lnTo>
                  <a:lnTo>
                    <a:pt x="189" y="7"/>
                  </a:lnTo>
                  <a:lnTo>
                    <a:pt x="191" y="6"/>
                  </a:lnTo>
                  <a:lnTo>
                    <a:pt x="193" y="6"/>
                  </a:lnTo>
                  <a:lnTo>
                    <a:pt x="193" y="6"/>
                  </a:lnTo>
                  <a:lnTo>
                    <a:pt x="196" y="6"/>
                  </a:lnTo>
                  <a:lnTo>
                    <a:pt x="204" y="8"/>
                  </a:lnTo>
                  <a:lnTo>
                    <a:pt x="205" y="8"/>
                  </a:lnTo>
                  <a:lnTo>
                    <a:pt x="209" y="7"/>
                  </a:lnTo>
                  <a:lnTo>
                    <a:pt x="213" y="6"/>
                  </a:lnTo>
                  <a:lnTo>
                    <a:pt x="215" y="5"/>
                  </a:lnTo>
                  <a:lnTo>
                    <a:pt x="219" y="4"/>
                  </a:lnTo>
                  <a:lnTo>
                    <a:pt x="230" y="0"/>
                  </a:lnTo>
                  <a:lnTo>
                    <a:pt x="232" y="0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72" name="Freeform 8">
              <a:extLst>
                <a:ext uri="{FF2B5EF4-FFF2-40B4-BE49-F238E27FC236}">
                  <a16:creationId xmlns:a16="http://schemas.microsoft.com/office/drawing/2014/main" id="{2F861051-F4B3-4004-8143-585A8C9E8B7C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8" y="1813"/>
              <a:ext cx="332" cy="372"/>
            </a:xfrm>
            <a:custGeom>
              <a:avLst/>
              <a:gdLst>
                <a:gd name="T0" fmla="*/ 127 w 332"/>
                <a:gd name="T1" fmla="*/ 6 h 372"/>
                <a:gd name="T2" fmla="*/ 132 w 332"/>
                <a:gd name="T3" fmla="*/ 1 h 372"/>
                <a:gd name="T4" fmla="*/ 148 w 332"/>
                <a:gd name="T5" fmla="*/ 7 h 372"/>
                <a:gd name="T6" fmla="*/ 205 w 332"/>
                <a:gd name="T7" fmla="*/ 17 h 372"/>
                <a:gd name="T8" fmla="*/ 241 w 332"/>
                <a:gd name="T9" fmla="*/ 11 h 372"/>
                <a:gd name="T10" fmla="*/ 257 w 332"/>
                <a:gd name="T11" fmla="*/ 11 h 372"/>
                <a:gd name="T12" fmla="*/ 287 w 332"/>
                <a:gd name="T13" fmla="*/ 18 h 372"/>
                <a:gd name="T14" fmla="*/ 303 w 332"/>
                <a:gd name="T15" fmla="*/ 25 h 372"/>
                <a:gd name="T16" fmla="*/ 321 w 332"/>
                <a:gd name="T17" fmla="*/ 28 h 372"/>
                <a:gd name="T18" fmla="*/ 332 w 332"/>
                <a:gd name="T19" fmla="*/ 48 h 372"/>
                <a:gd name="T20" fmla="*/ 327 w 332"/>
                <a:gd name="T21" fmla="*/ 70 h 372"/>
                <a:gd name="T22" fmla="*/ 303 w 332"/>
                <a:gd name="T23" fmla="*/ 102 h 372"/>
                <a:gd name="T24" fmla="*/ 285 w 332"/>
                <a:gd name="T25" fmla="*/ 113 h 372"/>
                <a:gd name="T26" fmla="*/ 276 w 332"/>
                <a:gd name="T27" fmla="*/ 134 h 372"/>
                <a:gd name="T28" fmla="*/ 299 w 332"/>
                <a:gd name="T29" fmla="*/ 147 h 372"/>
                <a:gd name="T30" fmla="*/ 328 w 332"/>
                <a:gd name="T31" fmla="*/ 160 h 372"/>
                <a:gd name="T32" fmla="*/ 310 w 332"/>
                <a:gd name="T33" fmla="*/ 179 h 372"/>
                <a:gd name="T34" fmla="*/ 295 w 332"/>
                <a:gd name="T35" fmla="*/ 198 h 372"/>
                <a:gd name="T36" fmla="*/ 284 w 332"/>
                <a:gd name="T37" fmla="*/ 214 h 372"/>
                <a:gd name="T38" fmla="*/ 276 w 332"/>
                <a:gd name="T39" fmla="*/ 229 h 372"/>
                <a:gd name="T40" fmla="*/ 276 w 332"/>
                <a:gd name="T41" fmla="*/ 245 h 372"/>
                <a:gd name="T42" fmla="*/ 264 w 332"/>
                <a:gd name="T43" fmla="*/ 266 h 372"/>
                <a:gd name="T44" fmla="*/ 254 w 332"/>
                <a:gd name="T45" fmla="*/ 289 h 372"/>
                <a:gd name="T46" fmla="*/ 228 w 332"/>
                <a:gd name="T47" fmla="*/ 313 h 372"/>
                <a:gd name="T48" fmla="*/ 217 w 332"/>
                <a:gd name="T49" fmla="*/ 329 h 372"/>
                <a:gd name="T50" fmla="*/ 208 w 332"/>
                <a:gd name="T51" fmla="*/ 343 h 372"/>
                <a:gd name="T52" fmla="*/ 187 w 332"/>
                <a:gd name="T53" fmla="*/ 347 h 372"/>
                <a:gd name="T54" fmla="*/ 180 w 332"/>
                <a:gd name="T55" fmla="*/ 344 h 372"/>
                <a:gd name="T56" fmla="*/ 178 w 332"/>
                <a:gd name="T57" fmla="*/ 351 h 372"/>
                <a:gd name="T58" fmla="*/ 171 w 332"/>
                <a:gd name="T59" fmla="*/ 346 h 372"/>
                <a:gd name="T60" fmla="*/ 148 w 332"/>
                <a:gd name="T61" fmla="*/ 348 h 372"/>
                <a:gd name="T62" fmla="*/ 124 w 332"/>
                <a:gd name="T63" fmla="*/ 349 h 372"/>
                <a:gd name="T64" fmla="*/ 109 w 332"/>
                <a:gd name="T65" fmla="*/ 363 h 372"/>
                <a:gd name="T66" fmla="*/ 92 w 332"/>
                <a:gd name="T67" fmla="*/ 368 h 372"/>
                <a:gd name="T68" fmla="*/ 72 w 332"/>
                <a:gd name="T69" fmla="*/ 352 h 372"/>
                <a:gd name="T70" fmla="*/ 52 w 332"/>
                <a:gd name="T71" fmla="*/ 340 h 372"/>
                <a:gd name="T72" fmla="*/ 22 w 332"/>
                <a:gd name="T73" fmla="*/ 303 h 372"/>
                <a:gd name="T74" fmla="*/ 7 w 332"/>
                <a:gd name="T75" fmla="*/ 273 h 372"/>
                <a:gd name="T76" fmla="*/ 14 w 332"/>
                <a:gd name="T77" fmla="*/ 255 h 372"/>
                <a:gd name="T78" fmla="*/ 44 w 332"/>
                <a:gd name="T79" fmla="*/ 257 h 372"/>
                <a:gd name="T80" fmla="*/ 58 w 332"/>
                <a:gd name="T81" fmla="*/ 248 h 372"/>
                <a:gd name="T82" fmla="*/ 58 w 332"/>
                <a:gd name="T83" fmla="*/ 229 h 372"/>
                <a:gd name="T84" fmla="*/ 58 w 332"/>
                <a:gd name="T85" fmla="*/ 205 h 372"/>
                <a:gd name="T86" fmla="*/ 67 w 332"/>
                <a:gd name="T87" fmla="*/ 186 h 372"/>
                <a:gd name="T88" fmla="*/ 54 w 332"/>
                <a:gd name="T89" fmla="*/ 163 h 372"/>
                <a:gd name="T90" fmla="*/ 34 w 332"/>
                <a:gd name="T91" fmla="*/ 143 h 372"/>
                <a:gd name="T92" fmla="*/ 18 w 332"/>
                <a:gd name="T93" fmla="*/ 125 h 372"/>
                <a:gd name="T94" fmla="*/ 14 w 332"/>
                <a:gd name="T95" fmla="*/ 120 h 372"/>
                <a:gd name="T96" fmla="*/ 0 w 332"/>
                <a:gd name="T97" fmla="*/ 115 h 372"/>
                <a:gd name="T98" fmla="*/ 14 w 332"/>
                <a:gd name="T99" fmla="*/ 93 h 372"/>
                <a:gd name="T100" fmla="*/ 39 w 332"/>
                <a:gd name="T101" fmla="*/ 83 h 372"/>
                <a:gd name="T102" fmla="*/ 63 w 332"/>
                <a:gd name="T103" fmla="*/ 67 h 372"/>
                <a:gd name="T104" fmla="*/ 72 w 332"/>
                <a:gd name="T105" fmla="*/ 50 h 372"/>
                <a:gd name="T106" fmla="*/ 92 w 332"/>
                <a:gd name="T107" fmla="*/ 47 h 372"/>
                <a:gd name="T108" fmla="*/ 95 w 332"/>
                <a:gd name="T109" fmla="*/ 33 h 372"/>
                <a:gd name="T110" fmla="*/ 99 w 332"/>
                <a:gd name="T111" fmla="*/ 14 h 372"/>
                <a:gd name="T112" fmla="*/ 116 w 332"/>
                <a:gd name="T113" fmla="*/ 1 h 3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32" h="372">
                  <a:moveTo>
                    <a:pt x="121" y="0"/>
                  </a:moveTo>
                  <a:lnTo>
                    <a:pt x="122" y="1"/>
                  </a:lnTo>
                  <a:lnTo>
                    <a:pt x="122" y="1"/>
                  </a:lnTo>
                  <a:lnTo>
                    <a:pt x="122" y="1"/>
                  </a:lnTo>
                  <a:lnTo>
                    <a:pt x="123" y="2"/>
                  </a:lnTo>
                  <a:lnTo>
                    <a:pt x="123" y="3"/>
                  </a:lnTo>
                  <a:lnTo>
                    <a:pt x="125" y="4"/>
                  </a:lnTo>
                  <a:lnTo>
                    <a:pt x="127" y="6"/>
                  </a:lnTo>
                  <a:lnTo>
                    <a:pt x="128" y="6"/>
                  </a:lnTo>
                  <a:lnTo>
                    <a:pt x="128" y="6"/>
                  </a:lnTo>
                  <a:lnTo>
                    <a:pt x="128" y="6"/>
                  </a:lnTo>
                  <a:lnTo>
                    <a:pt x="128" y="5"/>
                  </a:lnTo>
                  <a:lnTo>
                    <a:pt x="129" y="3"/>
                  </a:lnTo>
                  <a:lnTo>
                    <a:pt x="129" y="2"/>
                  </a:lnTo>
                  <a:lnTo>
                    <a:pt x="130" y="2"/>
                  </a:lnTo>
                  <a:lnTo>
                    <a:pt x="132" y="1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3" y="1"/>
                  </a:lnTo>
                  <a:lnTo>
                    <a:pt x="134" y="1"/>
                  </a:lnTo>
                  <a:lnTo>
                    <a:pt x="139" y="4"/>
                  </a:lnTo>
                  <a:lnTo>
                    <a:pt x="144" y="6"/>
                  </a:lnTo>
                  <a:lnTo>
                    <a:pt x="146" y="6"/>
                  </a:lnTo>
                  <a:lnTo>
                    <a:pt x="148" y="7"/>
                  </a:lnTo>
                  <a:lnTo>
                    <a:pt x="158" y="11"/>
                  </a:lnTo>
                  <a:lnTo>
                    <a:pt x="162" y="11"/>
                  </a:lnTo>
                  <a:lnTo>
                    <a:pt x="166" y="12"/>
                  </a:lnTo>
                  <a:lnTo>
                    <a:pt x="171" y="13"/>
                  </a:lnTo>
                  <a:lnTo>
                    <a:pt x="176" y="14"/>
                  </a:lnTo>
                  <a:lnTo>
                    <a:pt x="187" y="15"/>
                  </a:lnTo>
                  <a:lnTo>
                    <a:pt x="199" y="16"/>
                  </a:lnTo>
                  <a:lnTo>
                    <a:pt x="205" y="17"/>
                  </a:lnTo>
                  <a:lnTo>
                    <a:pt x="212" y="17"/>
                  </a:lnTo>
                  <a:lnTo>
                    <a:pt x="217" y="17"/>
                  </a:lnTo>
                  <a:lnTo>
                    <a:pt x="222" y="16"/>
                  </a:lnTo>
                  <a:lnTo>
                    <a:pt x="227" y="15"/>
                  </a:lnTo>
                  <a:lnTo>
                    <a:pt x="230" y="14"/>
                  </a:lnTo>
                  <a:lnTo>
                    <a:pt x="236" y="13"/>
                  </a:lnTo>
                  <a:lnTo>
                    <a:pt x="239" y="11"/>
                  </a:lnTo>
                  <a:lnTo>
                    <a:pt x="241" y="11"/>
                  </a:lnTo>
                  <a:lnTo>
                    <a:pt x="244" y="8"/>
                  </a:lnTo>
                  <a:lnTo>
                    <a:pt x="245" y="7"/>
                  </a:lnTo>
                  <a:lnTo>
                    <a:pt x="247" y="7"/>
                  </a:lnTo>
                  <a:lnTo>
                    <a:pt x="249" y="7"/>
                  </a:lnTo>
                  <a:lnTo>
                    <a:pt x="251" y="7"/>
                  </a:lnTo>
                  <a:lnTo>
                    <a:pt x="252" y="7"/>
                  </a:lnTo>
                  <a:lnTo>
                    <a:pt x="255" y="10"/>
                  </a:lnTo>
                  <a:lnTo>
                    <a:pt x="257" y="11"/>
                  </a:lnTo>
                  <a:lnTo>
                    <a:pt x="259" y="11"/>
                  </a:lnTo>
                  <a:lnTo>
                    <a:pt x="262" y="11"/>
                  </a:lnTo>
                  <a:lnTo>
                    <a:pt x="267" y="11"/>
                  </a:lnTo>
                  <a:lnTo>
                    <a:pt x="270" y="12"/>
                  </a:lnTo>
                  <a:lnTo>
                    <a:pt x="274" y="13"/>
                  </a:lnTo>
                  <a:lnTo>
                    <a:pt x="276" y="14"/>
                  </a:lnTo>
                  <a:lnTo>
                    <a:pt x="282" y="16"/>
                  </a:lnTo>
                  <a:lnTo>
                    <a:pt x="287" y="18"/>
                  </a:lnTo>
                  <a:lnTo>
                    <a:pt x="291" y="21"/>
                  </a:lnTo>
                  <a:lnTo>
                    <a:pt x="294" y="23"/>
                  </a:lnTo>
                  <a:lnTo>
                    <a:pt x="295" y="23"/>
                  </a:lnTo>
                  <a:lnTo>
                    <a:pt x="295" y="23"/>
                  </a:lnTo>
                  <a:lnTo>
                    <a:pt x="298" y="24"/>
                  </a:lnTo>
                  <a:lnTo>
                    <a:pt x="299" y="24"/>
                  </a:lnTo>
                  <a:lnTo>
                    <a:pt x="300" y="25"/>
                  </a:lnTo>
                  <a:lnTo>
                    <a:pt x="303" y="25"/>
                  </a:lnTo>
                  <a:lnTo>
                    <a:pt x="306" y="25"/>
                  </a:lnTo>
                  <a:lnTo>
                    <a:pt x="309" y="25"/>
                  </a:lnTo>
                  <a:lnTo>
                    <a:pt x="313" y="25"/>
                  </a:lnTo>
                  <a:lnTo>
                    <a:pt x="316" y="26"/>
                  </a:lnTo>
                  <a:lnTo>
                    <a:pt x="318" y="26"/>
                  </a:lnTo>
                  <a:lnTo>
                    <a:pt x="319" y="26"/>
                  </a:lnTo>
                  <a:lnTo>
                    <a:pt x="320" y="27"/>
                  </a:lnTo>
                  <a:lnTo>
                    <a:pt x="321" y="28"/>
                  </a:lnTo>
                  <a:lnTo>
                    <a:pt x="321" y="29"/>
                  </a:lnTo>
                  <a:lnTo>
                    <a:pt x="322" y="30"/>
                  </a:lnTo>
                  <a:lnTo>
                    <a:pt x="324" y="34"/>
                  </a:lnTo>
                  <a:lnTo>
                    <a:pt x="325" y="37"/>
                  </a:lnTo>
                  <a:lnTo>
                    <a:pt x="329" y="43"/>
                  </a:lnTo>
                  <a:lnTo>
                    <a:pt x="330" y="44"/>
                  </a:lnTo>
                  <a:lnTo>
                    <a:pt x="331" y="45"/>
                  </a:lnTo>
                  <a:lnTo>
                    <a:pt x="332" y="48"/>
                  </a:lnTo>
                  <a:lnTo>
                    <a:pt x="332" y="52"/>
                  </a:lnTo>
                  <a:lnTo>
                    <a:pt x="332" y="56"/>
                  </a:lnTo>
                  <a:lnTo>
                    <a:pt x="332" y="57"/>
                  </a:lnTo>
                  <a:lnTo>
                    <a:pt x="332" y="59"/>
                  </a:lnTo>
                  <a:lnTo>
                    <a:pt x="331" y="61"/>
                  </a:lnTo>
                  <a:lnTo>
                    <a:pt x="330" y="64"/>
                  </a:lnTo>
                  <a:lnTo>
                    <a:pt x="329" y="68"/>
                  </a:lnTo>
                  <a:lnTo>
                    <a:pt x="327" y="70"/>
                  </a:lnTo>
                  <a:lnTo>
                    <a:pt x="324" y="76"/>
                  </a:lnTo>
                  <a:lnTo>
                    <a:pt x="321" y="82"/>
                  </a:lnTo>
                  <a:lnTo>
                    <a:pt x="318" y="86"/>
                  </a:lnTo>
                  <a:lnTo>
                    <a:pt x="316" y="90"/>
                  </a:lnTo>
                  <a:lnTo>
                    <a:pt x="314" y="92"/>
                  </a:lnTo>
                  <a:lnTo>
                    <a:pt x="312" y="94"/>
                  </a:lnTo>
                  <a:lnTo>
                    <a:pt x="306" y="100"/>
                  </a:lnTo>
                  <a:lnTo>
                    <a:pt x="303" y="102"/>
                  </a:lnTo>
                  <a:lnTo>
                    <a:pt x="301" y="103"/>
                  </a:lnTo>
                  <a:lnTo>
                    <a:pt x="298" y="105"/>
                  </a:lnTo>
                  <a:lnTo>
                    <a:pt x="296" y="106"/>
                  </a:lnTo>
                  <a:lnTo>
                    <a:pt x="291" y="108"/>
                  </a:lnTo>
                  <a:lnTo>
                    <a:pt x="289" y="109"/>
                  </a:lnTo>
                  <a:lnTo>
                    <a:pt x="287" y="110"/>
                  </a:lnTo>
                  <a:lnTo>
                    <a:pt x="286" y="112"/>
                  </a:lnTo>
                  <a:lnTo>
                    <a:pt x="285" y="113"/>
                  </a:lnTo>
                  <a:lnTo>
                    <a:pt x="283" y="115"/>
                  </a:lnTo>
                  <a:lnTo>
                    <a:pt x="278" y="123"/>
                  </a:lnTo>
                  <a:lnTo>
                    <a:pt x="276" y="125"/>
                  </a:lnTo>
                  <a:lnTo>
                    <a:pt x="276" y="127"/>
                  </a:lnTo>
                  <a:lnTo>
                    <a:pt x="276" y="130"/>
                  </a:lnTo>
                  <a:lnTo>
                    <a:pt x="276" y="131"/>
                  </a:lnTo>
                  <a:lnTo>
                    <a:pt x="276" y="133"/>
                  </a:lnTo>
                  <a:lnTo>
                    <a:pt x="276" y="134"/>
                  </a:lnTo>
                  <a:lnTo>
                    <a:pt x="276" y="135"/>
                  </a:lnTo>
                  <a:lnTo>
                    <a:pt x="277" y="136"/>
                  </a:lnTo>
                  <a:lnTo>
                    <a:pt x="278" y="136"/>
                  </a:lnTo>
                  <a:lnTo>
                    <a:pt x="280" y="137"/>
                  </a:lnTo>
                  <a:lnTo>
                    <a:pt x="282" y="139"/>
                  </a:lnTo>
                  <a:lnTo>
                    <a:pt x="287" y="142"/>
                  </a:lnTo>
                  <a:lnTo>
                    <a:pt x="294" y="145"/>
                  </a:lnTo>
                  <a:lnTo>
                    <a:pt x="299" y="147"/>
                  </a:lnTo>
                  <a:lnTo>
                    <a:pt x="309" y="149"/>
                  </a:lnTo>
                  <a:lnTo>
                    <a:pt x="311" y="150"/>
                  </a:lnTo>
                  <a:lnTo>
                    <a:pt x="315" y="152"/>
                  </a:lnTo>
                  <a:lnTo>
                    <a:pt x="318" y="153"/>
                  </a:lnTo>
                  <a:lnTo>
                    <a:pt x="321" y="155"/>
                  </a:lnTo>
                  <a:lnTo>
                    <a:pt x="322" y="157"/>
                  </a:lnTo>
                  <a:lnTo>
                    <a:pt x="327" y="159"/>
                  </a:lnTo>
                  <a:lnTo>
                    <a:pt x="328" y="160"/>
                  </a:lnTo>
                  <a:lnTo>
                    <a:pt x="329" y="160"/>
                  </a:lnTo>
                  <a:lnTo>
                    <a:pt x="329" y="161"/>
                  </a:lnTo>
                  <a:lnTo>
                    <a:pt x="328" y="161"/>
                  </a:lnTo>
                  <a:lnTo>
                    <a:pt x="318" y="170"/>
                  </a:lnTo>
                  <a:lnTo>
                    <a:pt x="316" y="171"/>
                  </a:lnTo>
                  <a:lnTo>
                    <a:pt x="313" y="174"/>
                  </a:lnTo>
                  <a:lnTo>
                    <a:pt x="311" y="176"/>
                  </a:lnTo>
                  <a:lnTo>
                    <a:pt x="310" y="179"/>
                  </a:lnTo>
                  <a:lnTo>
                    <a:pt x="310" y="181"/>
                  </a:lnTo>
                  <a:lnTo>
                    <a:pt x="308" y="185"/>
                  </a:lnTo>
                  <a:lnTo>
                    <a:pt x="307" y="187"/>
                  </a:lnTo>
                  <a:lnTo>
                    <a:pt x="306" y="188"/>
                  </a:lnTo>
                  <a:lnTo>
                    <a:pt x="305" y="189"/>
                  </a:lnTo>
                  <a:lnTo>
                    <a:pt x="304" y="191"/>
                  </a:lnTo>
                  <a:lnTo>
                    <a:pt x="298" y="195"/>
                  </a:lnTo>
                  <a:lnTo>
                    <a:pt x="295" y="198"/>
                  </a:lnTo>
                  <a:lnTo>
                    <a:pt x="292" y="200"/>
                  </a:lnTo>
                  <a:lnTo>
                    <a:pt x="291" y="201"/>
                  </a:lnTo>
                  <a:lnTo>
                    <a:pt x="290" y="203"/>
                  </a:lnTo>
                  <a:lnTo>
                    <a:pt x="288" y="207"/>
                  </a:lnTo>
                  <a:lnTo>
                    <a:pt x="287" y="210"/>
                  </a:lnTo>
                  <a:lnTo>
                    <a:pt x="287" y="211"/>
                  </a:lnTo>
                  <a:lnTo>
                    <a:pt x="286" y="213"/>
                  </a:lnTo>
                  <a:lnTo>
                    <a:pt x="284" y="214"/>
                  </a:lnTo>
                  <a:lnTo>
                    <a:pt x="281" y="216"/>
                  </a:lnTo>
                  <a:lnTo>
                    <a:pt x="280" y="217"/>
                  </a:lnTo>
                  <a:lnTo>
                    <a:pt x="279" y="219"/>
                  </a:lnTo>
                  <a:lnTo>
                    <a:pt x="278" y="221"/>
                  </a:lnTo>
                  <a:lnTo>
                    <a:pt x="277" y="223"/>
                  </a:lnTo>
                  <a:lnTo>
                    <a:pt x="276" y="225"/>
                  </a:lnTo>
                  <a:lnTo>
                    <a:pt x="276" y="227"/>
                  </a:lnTo>
                  <a:lnTo>
                    <a:pt x="276" y="229"/>
                  </a:lnTo>
                  <a:lnTo>
                    <a:pt x="276" y="232"/>
                  </a:lnTo>
                  <a:lnTo>
                    <a:pt x="276" y="234"/>
                  </a:lnTo>
                  <a:lnTo>
                    <a:pt x="276" y="236"/>
                  </a:lnTo>
                  <a:lnTo>
                    <a:pt x="276" y="239"/>
                  </a:lnTo>
                  <a:lnTo>
                    <a:pt x="277" y="241"/>
                  </a:lnTo>
                  <a:lnTo>
                    <a:pt x="277" y="242"/>
                  </a:lnTo>
                  <a:lnTo>
                    <a:pt x="276" y="243"/>
                  </a:lnTo>
                  <a:lnTo>
                    <a:pt x="276" y="245"/>
                  </a:lnTo>
                  <a:lnTo>
                    <a:pt x="276" y="246"/>
                  </a:lnTo>
                  <a:lnTo>
                    <a:pt x="272" y="257"/>
                  </a:lnTo>
                  <a:lnTo>
                    <a:pt x="271" y="259"/>
                  </a:lnTo>
                  <a:lnTo>
                    <a:pt x="270" y="260"/>
                  </a:lnTo>
                  <a:lnTo>
                    <a:pt x="269" y="261"/>
                  </a:lnTo>
                  <a:lnTo>
                    <a:pt x="266" y="263"/>
                  </a:lnTo>
                  <a:lnTo>
                    <a:pt x="265" y="265"/>
                  </a:lnTo>
                  <a:lnTo>
                    <a:pt x="264" y="266"/>
                  </a:lnTo>
                  <a:lnTo>
                    <a:pt x="264" y="267"/>
                  </a:lnTo>
                  <a:lnTo>
                    <a:pt x="263" y="271"/>
                  </a:lnTo>
                  <a:lnTo>
                    <a:pt x="260" y="278"/>
                  </a:lnTo>
                  <a:lnTo>
                    <a:pt x="259" y="282"/>
                  </a:lnTo>
                  <a:lnTo>
                    <a:pt x="258" y="284"/>
                  </a:lnTo>
                  <a:lnTo>
                    <a:pt x="256" y="287"/>
                  </a:lnTo>
                  <a:lnTo>
                    <a:pt x="255" y="288"/>
                  </a:lnTo>
                  <a:lnTo>
                    <a:pt x="254" y="289"/>
                  </a:lnTo>
                  <a:lnTo>
                    <a:pt x="251" y="293"/>
                  </a:lnTo>
                  <a:lnTo>
                    <a:pt x="245" y="296"/>
                  </a:lnTo>
                  <a:lnTo>
                    <a:pt x="237" y="301"/>
                  </a:lnTo>
                  <a:lnTo>
                    <a:pt x="235" y="303"/>
                  </a:lnTo>
                  <a:lnTo>
                    <a:pt x="233" y="305"/>
                  </a:lnTo>
                  <a:lnTo>
                    <a:pt x="232" y="306"/>
                  </a:lnTo>
                  <a:lnTo>
                    <a:pt x="231" y="307"/>
                  </a:lnTo>
                  <a:lnTo>
                    <a:pt x="228" y="313"/>
                  </a:lnTo>
                  <a:lnTo>
                    <a:pt x="227" y="316"/>
                  </a:lnTo>
                  <a:lnTo>
                    <a:pt x="225" y="317"/>
                  </a:lnTo>
                  <a:lnTo>
                    <a:pt x="222" y="320"/>
                  </a:lnTo>
                  <a:lnTo>
                    <a:pt x="221" y="322"/>
                  </a:lnTo>
                  <a:lnTo>
                    <a:pt x="219" y="324"/>
                  </a:lnTo>
                  <a:lnTo>
                    <a:pt x="219" y="327"/>
                  </a:lnTo>
                  <a:lnTo>
                    <a:pt x="218" y="329"/>
                  </a:lnTo>
                  <a:lnTo>
                    <a:pt x="217" y="329"/>
                  </a:lnTo>
                  <a:lnTo>
                    <a:pt x="216" y="335"/>
                  </a:lnTo>
                  <a:lnTo>
                    <a:pt x="215" y="337"/>
                  </a:lnTo>
                  <a:lnTo>
                    <a:pt x="214" y="339"/>
                  </a:lnTo>
                  <a:lnTo>
                    <a:pt x="213" y="340"/>
                  </a:lnTo>
                  <a:lnTo>
                    <a:pt x="212" y="340"/>
                  </a:lnTo>
                  <a:lnTo>
                    <a:pt x="211" y="341"/>
                  </a:lnTo>
                  <a:lnTo>
                    <a:pt x="210" y="342"/>
                  </a:lnTo>
                  <a:lnTo>
                    <a:pt x="208" y="343"/>
                  </a:lnTo>
                  <a:lnTo>
                    <a:pt x="207" y="344"/>
                  </a:lnTo>
                  <a:lnTo>
                    <a:pt x="202" y="346"/>
                  </a:lnTo>
                  <a:lnTo>
                    <a:pt x="195" y="348"/>
                  </a:lnTo>
                  <a:lnTo>
                    <a:pt x="193" y="348"/>
                  </a:lnTo>
                  <a:lnTo>
                    <a:pt x="192" y="348"/>
                  </a:lnTo>
                  <a:lnTo>
                    <a:pt x="191" y="348"/>
                  </a:lnTo>
                  <a:lnTo>
                    <a:pt x="188" y="347"/>
                  </a:lnTo>
                  <a:lnTo>
                    <a:pt x="187" y="347"/>
                  </a:lnTo>
                  <a:lnTo>
                    <a:pt x="186" y="347"/>
                  </a:lnTo>
                  <a:lnTo>
                    <a:pt x="185" y="347"/>
                  </a:lnTo>
                  <a:lnTo>
                    <a:pt x="184" y="347"/>
                  </a:lnTo>
                  <a:lnTo>
                    <a:pt x="184" y="347"/>
                  </a:lnTo>
                  <a:lnTo>
                    <a:pt x="183" y="347"/>
                  </a:lnTo>
                  <a:lnTo>
                    <a:pt x="182" y="345"/>
                  </a:lnTo>
                  <a:lnTo>
                    <a:pt x="181" y="345"/>
                  </a:lnTo>
                  <a:lnTo>
                    <a:pt x="180" y="344"/>
                  </a:lnTo>
                  <a:lnTo>
                    <a:pt x="180" y="344"/>
                  </a:lnTo>
                  <a:lnTo>
                    <a:pt x="179" y="345"/>
                  </a:lnTo>
                  <a:lnTo>
                    <a:pt x="178" y="345"/>
                  </a:lnTo>
                  <a:lnTo>
                    <a:pt x="178" y="346"/>
                  </a:lnTo>
                  <a:lnTo>
                    <a:pt x="177" y="347"/>
                  </a:lnTo>
                  <a:lnTo>
                    <a:pt x="177" y="348"/>
                  </a:lnTo>
                  <a:lnTo>
                    <a:pt x="178" y="350"/>
                  </a:lnTo>
                  <a:lnTo>
                    <a:pt x="178" y="351"/>
                  </a:lnTo>
                  <a:lnTo>
                    <a:pt x="178" y="351"/>
                  </a:lnTo>
                  <a:lnTo>
                    <a:pt x="177" y="351"/>
                  </a:lnTo>
                  <a:lnTo>
                    <a:pt x="177" y="351"/>
                  </a:lnTo>
                  <a:lnTo>
                    <a:pt x="176" y="351"/>
                  </a:lnTo>
                  <a:lnTo>
                    <a:pt x="175" y="351"/>
                  </a:lnTo>
                  <a:lnTo>
                    <a:pt x="175" y="351"/>
                  </a:lnTo>
                  <a:lnTo>
                    <a:pt x="173" y="348"/>
                  </a:lnTo>
                  <a:lnTo>
                    <a:pt x="171" y="346"/>
                  </a:lnTo>
                  <a:lnTo>
                    <a:pt x="170" y="344"/>
                  </a:lnTo>
                  <a:lnTo>
                    <a:pt x="167" y="342"/>
                  </a:lnTo>
                  <a:lnTo>
                    <a:pt x="167" y="342"/>
                  </a:lnTo>
                  <a:lnTo>
                    <a:pt x="167" y="342"/>
                  </a:lnTo>
                  <a:lnTo>
                    <a:pt x="165" y="342"/>
                  </a:lnTo>
                  <a:lnTo>
                    <a:pt x="154" y="346"/>
                  </a:lnTo>
                  <a:lnTo>
                    <a:pt x="150" y="347"/>
                  </a:lnTo>
                  <a:lnTo>
                    <a:pt x="148" y="348"/>
                  </a:lnTo>
                  <a:lnTo>
                    <a:pt x="144" y="349"/>
                  </a:lnTo>
                  <a:lnTo>
                    <a:pt x="140" y="350"/>
                  </a:lnTo>
                  <a:lnTo>
                    <a:pt x="139" y="350"/>
                  </a:lnTo>
                  <a:lnTo>
                    <a:pt x="131" y="348"/>
                  </a:lnTo>
                  <a:lnTo>
                    <a:pt x="128" y="348"/>
                  </a:lnTo>
                  <a:lnTo>
                    <a:pt x="128" y="348"/>
                  </a:lnTo>
                  <a:lnTo>
                    <a:pt x="126" y="348"/>
                  </a:lnTo>
                  <a:lnTo>
                    <a:pt x="124" y="349"/>
                  </a:lnTo>
                  <a:lnTo>
                    <a:pt x="121" y="350"/>
                  </a:lnTo>
                  <a:lnTo>
                    <a:pt x="120" y="351"/>
                  </a:lnTo>
                  <a:lnTo>
                    <a:pt x="118" y="351"/>
                  </a:lnTo>
                  <a:lnTo>
                    <a:pt x="117" y="352"/>
                  </a:lnTo>
                  <a:lnTo>
                    <a:pt x="116" y="354"/>
                  </a:lnTo>
                  <a:lnTo>
                    <a:pt x="114" y="356"/>
                  </a:lnTo>
                  <a:lnTo>
                    <a:pt x="110" y="363"/>
                  </a:lnTo>
                  <a:lnTo>
                    <a:pt x="109" y="363"/>
                  </a:lnTo>
                  <a:lnTo>
                    <a:pt x="108" y="364"/>
                  </a:lnTo>
                  <a:lnTo>
                    <a:pt x="106" y="365"/>
                  </a:lnTo>
                  <a:lnTo>
                    <a:pt x="101" y="368"/>
                  </a:lnTo>
                  <a:lnTo>
                    <a:pt x="96" y="371"/>
                  </a:lnTo>
                  <a:lnTo>
                    <a:pt x="95" y="372"/>
                  </a:lnTo>
                  <a:lnTo>
                    <a:pt x="94" y="372"/>
                  </a:lnTo>
                  <a:lnTo>
                    <a:pt x="94" y="371"/>
                  </a:lnTo>
                  <a:lnTo>
                    <a:pt x="92" y="368"/>
                  </a:lnTo>
                  <a:lnTo>
                    <a:pt x="90" y="366"/>
                  </a:lnTo>
                  <a:lnTo>
                    <a:pt x="88" y="364"/>
                  </a:lnTo>
                  <a:lnTo>
                    <a:pt x="86" y="363"/>
                  </a:lnTo>
                  <a:lnTo>
                    <a:pt x="83" y="361"/>
                  </a:lnTo>
                  <a:lnTo>
                    <a:pt x="81" y="358"/>
                  </a:lnTo>
                  <a:lnTo>
                    <a:pt x="78" y="356"/>
                  </a:lnTo>
                  <a:lnTo>
                    <a:pt x="75" y="354"/>
                  </a:lnTo>
                  <a:lnTo>
                    <a:pt x="72" y="352"/>
                  </a:lnTo>
                  <a:lnTo>
                    <a:pt x="69" y="351"/>
                  </a:lnTo>
                  <a:lnTo>
                    <a:pt x="62" y="348"/>
                  </a:lnTo>
                  <a:lnTo>
                    <a:pt x="59" y="347"/>
                  </a:lnTo>
                  <a:lnTo>
                    <a:pt x="58" y="346"/>
                  </a:lnTo>
                  <a:lnTo>
                    <a:pt x="57" y="345"/>
                  </a:lnTo>
                  <a:lnTo>
                    <a:pt x="54" y="343"/>
                  </a:lnTo>
                  <a:lnTo>
                    <a:pt x="53" y="341"/>
                  </a:lnTo>
                  <a:lnTo>
                    <a:pt x="52" y="340"/>
                  </a:lnTo>
                  <a:lnTo>
                    <a:pt x="47" y="331"/>
                  </a:lnTo>
                  <a:lnTo>
                    <a:pt x="45" y="329"/>
                  </a:lnTo>
                  <a:lnTo>
                    <a:pt x="43" y="327"/>
                  </a:lnTo>
                  <a:lnTo>
                    <a:pt x="40" y="323"/>
                  </a:lnTo>
                  <a:lnTo>
                    <a:pt x="33" y="316"/>
                  </a:lnTo>
                  <a:lnTo>
                    <a:pt x="29" y="312"/>
                  </a:lnTo>
                  <a:lnTo>
                    <a:pt x="26" y="309"/>
                  </a:lnTo>
                  <a:lnTo>
                    <a:pt x="22" y="303"/>
                  </a:lnTo>
                  <a:lnTo>
                    <a:pt x="15" y="295"/>
                  </a:lnTo>
                  <a:lnTo>
                    <a:pt x="14" y="293"/>
                  </a:lnTo>
                  <a:lnTo>
                    <a:pt x="12" y="290"/>
                  </a:lnTo>
                  <a:lnTo>
                    <a:pt x="10" y="286"/>
                  </a:lnTo>
                  <a:lnTo>
                    <a:pt x="8" y="282"/>
                  </a:lnTo>
                  <a:lnTo>
                    <a:pt x="7" y="279"/>
                  </a:lnTo>
                  <a:lnTo>
                    <a:pt x="6" y="276"/>
                  </a:lnTo>
                  <a:lnTo>
                    <a:pt x="7" y="273"/>
                  </a:lnTo>
                  <a:lnTo>
                    <a:pt x="7" y="270"/>
                  </a:lnTo>
                  <a:lnTo>
                    <a:pt x="9" y="262"/>
                  </a:lnTo>
                  <a:lnTo>
                    <a:pt x="10" y="260"/>
                  </a:lnTo>
                  <a:lnTo>
                    <a:pt x="11" y="259"/>
                  </a:lnTo>
                  <a:lnTo>
                    <a:pt x="11" y="257"/>
                  </a:lnTo>
                  <a:lnTo>
                    <a:pt x="12" y="256"/>
                  </a:lnTo>
                  <a:lnTo>
                    <a:pt x="13" y="255"/>
                  </a:lnTo>
                  <a:lnTo>
                    <a:pt x="14" y="255"/>
                  </a:lnTo>
                  <a:lnTo>
                    <a:pt x="16" y="254"/>
                  </a:lnTo>
                  <a:lnTo>
                    <a:pt x="18" y="254"/>
                  </a:lnTo>
                  <a:lnTo>
                    <a:pt x="20" y="254"/>
                  </a:lnTo>
                  <a:lnTo>
                    <a:pt x="23" y="254"/>
                  </a:lnTo>
                  <a:lnTo>
                    <a:pt x="31" y="256"/>
                  </a:lnTo>
                  <a:lnTo>
                    <a:pt x="38" y="257"/>
                  </a:lnTo>
                  <a:lnTo>
                    <a:pt x="41" y="257"/>
                  </a:lnTo>
                  <a:lnTo>
                    <a:pt x="44" y="257"/>
                  </a:lnTo>
                  <a:lnTo>
                    <a:pt x="46" y="256"/>
                  </a:lnTo>
                  <a:lnTo>
                    <a:pt x="48" y="255"/>
                  </a:lnTo>
                  <a:lnTo>
                    <a:pt x="51" y="254"/>
                  </a:lnTo>
                  <a:lnTo>
                    <a:pt x="53" y="253"/>
                  </a:lnTo>
                  <a:lnTo>
                    <a:pt x="55" y="252"/>
                  </a:lnTo>
                  <a:lnTo>
                    <a:pt x="56" y="251"/>
                  </a:lnTo>
                  <a:lnTo>
                    <a:pt x="57" y="249"/>
                  </a:lnTo>
                  <a:lnTo>
                    <a:pt x="58" y="248"/>
                  </a:lnTo>
                  <a:lnTo>
                    <a:pt x="59" y="246"/>
                  </a:lnTo>
                  <a:lnTo>
                    <a:pt x="60" y="244"/>
                  </a:lnTo>
                  <a:lnTo>
                    <a:pt x="60" y="242"/>
                  </a:lnTo>
                  <a:lnTo>
                    <a:pt x="60" y="240"/>
                  </a:lnTo>
                  <a:lnTo>
                    <a:pt x="60" y="238"/>
                  </a:lnTo>
                  <a:lnTo>
                    <a:pt x="59" y="238"/>
                  </a:lnTo>
                  <a:lnTo>
                    <a:pt x="59" y="232"/>
                  </a:lnTo>
                  <a:lnTo>
                    <a:pt x="58" y="229"/>
                  </a:lnTo>
                  <a:lnTo>
                    <a:pt x="56" y="222"/>
                  </a:lnTo>
                  <a:lnTo>
                    <a:pt x="55" y="219"/>
                  </a:lnTo>
                  <a:lnTo>
                    <a:pt x="55" y="217"/>
                  </a:lnTo>
                  <a:lnTo>
                    <a:pt x="55" y="215"/>
                  </a:lnTo>
                  <a:lnTo>
                    <a:pt x="56" y="213"/>
                  </a:lnTo>
                  <a:lnTo>
                    <a:pt x="56" y="211"/>
                  </a:lnTo>
                  <a:lnTo>
                    <a:pt x="56" y="209"/>
                  </a:lnTo>
                  <a:lnTo>
                    <a:pt x="58" y="205"/>
                  </a:lnTo>
                  <a:lnTo>
                    <a:pt x="60" y="201"/>
                  </a:lnTo>
                  <a:lnTo>
                    <a:pt x="63" y="196"/>
                  </a:lnTo>
                  <a:lnTo>
                    <a:pt x="64" y="194"/>
                  </a:lnTo>
                  <a:lnTo>
                    <a:pt x="66" y="193"/>
                  </a:lnTo>
                  <a:lnTo>
                    <a:pt x="67" y="192"/>
                  </a:lnTo>
                  <a:lnTo>
                    <a:pt x="67" y="190"/>
                  </a:lnTo>
                  <a:lnTo>
                    <a:pt x="67" y="188"/>
                  </a:lnTo>
                  <a:lnTo>
                    <a:pt x="67" y="186"/>
                  </a:lnTo>
                  <a:lnTo>
                    <a:pt x="67" y="185"/>
                  </a:lnTo>
                  <a:lnTo>
                    <a:pt x="66" y="182"/>
                  </a:lnTo>
                  <a:lnTo>
                    <a:pt x="65" y="181"/>
                  </a:lnTo>
                  <a:lnTo>
                    <a:pt x="64" y="179"/>
                  </a:lnTo>
                  <a:lnTo>
                    <a:pt x="60" y="173"/>
                  </a:lnTo>
                  <a:lnTo>
                    <a:pt x="58" y="169"/>
                  </a:lnTo>
                  <a:lnTo>
                    <a:pt x="56" y="166"/>
                  </a:lnTo>
                  <a:lnTo>
                    <a:pt x="54" y="163"/>
                  </a:lnTo>
                  <a:lnTo>
                    <a:pt x="51" y="160"/>
                  </a:lnTo>
                  <a:lnTo>
                    <a:pt x="50" y="159"/>
                  </a:lnTo>
                  <a:lnTo>
                    <a:pt x="46" y="156"/>
                  </a:lnTo>
                  <a:lnTo>
                    <a:pt x="43" y="154"/>
                  </a:lnTo>
                  <a:lnTo>
                    <a:pt x="42" y="152"/>
                  </a:lnTo>
                  <a:lnTo>
                    <a:pt x="39" y="148"/>
                  </a:lnTo>
                  <a:lnTo>
                    <a:pt x="35" y="145"/>
                  </a:lnTo>
                  <a:lnTo>
                    <a:pt x="34" y="143"/>
                  </a:lnTo>
                  <a:lnTo>
                    <a:pt x="33" y="141"/>
                  </a:lnTo>
                  <a:lnTo>
                    <a:pt x="30" y="136"/>
                  </a:lnTo>
                  <a:lnTo>
                    <a:pt x="28" y="134"/>
                  </a:lnTo>
                  <a:lnTo>
                    <a:pt x="26" y="131"/>
                  </a:lnTo>
                  <a:lnTo>
                    <a:pt x="25" y="129"/>
                  </a:lnTo>
                  <a:lnTo>
                    <a:pt x="24" y="128"/>
                  </a:lnTo>
                  <a:lnTo>
                    <a:pt x="23" y="127"/>
                  </a:lnTo>
                  <a:lnTo>
                    <a:pt x="18" y="125"/>
                  </a:lnTo>
                  <a:lnTo>
                    <a:pt x="17" y="125"/>
                  </a:lnTo>
                  <a:lnTo>
                    <a:pt x="17" y="124"/>
                  </a:lnTo>
                  <a:lnTo>
                    <a:pt x="16" y="124"/>
                  </a:lnTo>
                  <a:lnTo>
                    <a:pt x="15" y="122"/>
                  </a:lnTo>
                  <a:lnTo>
                    <a:pt x="15" y="121"/>
                  </a:lnTo>
                  <a:lnTo>
                    <a:pt x="15" y="120"/>
                  </a:lnTo>
                  <a:lnTo>
                    <a:pt x="14" y="120"/>
                  </a:lnTo>
                  <a:lnTo>
                    <a:pt x="14" y="120"/>
                  </a:lnTo>
                  <a:lnTo>
                    <a:pt x="12" y="119"/>
                  </a:lnTo>
                  <a:lnTo>
                    <a:pt x="3" y="119"/>
                  </a:lnTo>
                  <a:lnTo>
                    <a:pt x="1" y="119"/>
                  </a:lnTo>
                  <a:lnTo>
                    <a:pt x="0" y="119"/>
                  </a:lnTo>
                  <a:lnTo>
                    <a:pt x="0" y="119"/>
                  </a:lnTo>
                  <a:lnTo>
                    <a:pt x="0" y="118"/>
                  </a:lnTo>
                  <a:lnTo>
                    <a:pt x="0" y="117"/>
                  </a:lnTo>
                  <a:lnTo>
                    <a:pt x="0" y="115"/>
                  </a:lnTo>
                  <a:lnTo>
                    <a:pt x="1" y="113"/>
                  </a:lnTo>
                  <a:lnTo>
                    <a:pt x="2" y="109"/>
                  </a:lnTo>
                  <a:lnTo>
                    <a:pt x="3" y="108"/>
                  </a:lnTo>
                  <a:lnTo>
                    <a:pt x="3" y="106"/>
                  </a:lnTo>
                  <a:lnTo>
                    <a:pt x="6" y="102"/>
                  </a:lnTo>
                  <a:lnTo>
                    <a:pt x="9" y="99"/>
                  </a:lnTo>
                  <a:lnTo>
                    <a:pt x="12" y="96"/>
                  </a:lnTo>
                  <a:lnTo>
                    <a:pt x="14" y="93"/>
                  </a:lnTo>
                  <a:lnTo>
                    <a:pt x="17" y="91"/>
                  </a:lnTo>
                  <a:lnTo>
                    <a:pt x="20" y="90"/>
                  </a:lnTo>
                  <a:lnTo>
                    <a:pt x="22" y="89"/>
                  </a:lnTo>
                  <a:lnTo>
                    <a:pt x="24" y="88"/>
                  </a:lnTo>
                  <a:lnTo>
                    <a:pt x="26" y="87"/>
                  </a:lnTo>
                  <a:lnTo>
                    <a:pt x="29" y="86"/>
                  </a:lnTo>
                  <a:lnTo>
                    <a:pt x="33" y="85"/>
                  </a:lnTo>
                  <a:lnTo>
                    <a:pt x="39" y="83"/>
                  </a:lnTo>
                  <a:lnTo>
                    <a:pt x="43" y="82"/>
                  </a:lnTo>
                  <a:lnTo>
                    <a:pt x="46" y="80"/>
                  </a:lnTo>
                  <a:lnTo>
                    <a:pt x="48" y="79"/>
                  </a:lnTo>
                  <a:lnTo>
                    <a:pt x="51" y="78"/>
                  </a:lnTo>
                  <a:lnTo>
                    <a:pt x="54" y="76"/>
                  </a:lnTo>
                  <a:lnTo>
                    <a:pt x="57" y="74"/>
                  </a:lnTo>
                  <a:lnTo>
                    <a:pt x="59" y="71"/>
                  </a:lnTo>
                  <a:lnTo>
                    <a:pt x="63" y="67"/>
                  </a:lnTo>
                  <a:lnTo>
                    <a:pt x="66" y="64"/>
                  </a:lnTo>
                  <a:lnTo>
                    <a:pt x="67" y="62"/>
                  </a:lnTo>
                  <a:lnTo>
                    <a:pt x="68" y="60"/>
                  </a:lnTo>
                  <a:lnTo>
                    <a:pt x="69" y="57"/>
                  </a:lnTo>
                  <a:lnTo>
                    <a:pt x="71" y="54"/>
                  </a:lnTo>
                  <a:lnTo>
                    <a:pt x="71" y="53"/>
                  </a:lnTo>
                  <a:lnTo>
                    <a:pt x="71" y="51"/>
                  </a:lnTo>
                  <a:lnTo>
                    <a:pt x="72" y="50"/>
                  </a:lnTo>
                  <a:lnTo>
                    <a:pt x="74" y="50"/>
                  </a:lnTo>
                  <a:lnTo>
                    <a:pt x="76" y="49"/>
                  </a:lnTo>
                  <a:lnTo>
                    <a:pt x="80" y="49"/>
                  </a:lnTo>
                  <a:lnTo>
                    <a:pt x="84" y="49"/>
                  </a:lnTo>
                  <a:lnTo>
                    <a:pt x="88" y="49"/>
                  </a:lnTo>
                  <a:lnTo>
                    <a:pt x="89" y="48"/>
                  </a:lnTo>
                  <a:lnTo>
                    <a:pt x="91" y="47"/>
                  </a:lnTo>
                  <a:lnTo>
                    <a:pt x="92" y="47"/>
                  </a:lnTo>
                  <a:lnTo>
                    <a:pt x="93" y="46"/>
                  </a:lnTo>
                  <a:lnTo>
                    <a:pt x="94" y="45"/>
                  </a:lnTo>
                  <a:lnTo>
                    <a:pt x="94" y="44"/>
                  </a:lnTo>
                  <a:lnTo>
                    <a:pt x="95" y="43"/>
                  </a:lnTo>
                  <a:lnTo>
                    <a:pt x="95" y="42"/>
                  </a:lnTo>
                  <a:lnTo>
                    <a:pt x="95" y="38"/>
                  </a:lnTo>
                  <a:lnTo>
                    <a:pt x="95" y="34"/>
                  </a:lnTo>
                  <a:lnTo>
                    <a:pt x="95" y="33"/>
                  </a:lnTo>
                  <a:lnTo>
                    <a:pt x="95" y="26"/>
                  </a:lnTo>
                  <a:lnTo>
                    <a:pt x="95" y="24"/>
                  </a:lnTo>
                  <a:lnTo>
                    <a:pt x="95" y="23"/>
                  </a:lnTo>
                  <a:lnTo>
                    <a:pt x="95" y="22"/>
                  </a:lnTo>
                  <a:lnTo>
                    <a:pt x="96" y="19"/>
                  </a:lnTo>
                  <a:lnTo>
                    <a:pt x="96" y="18"/>
                  </a:lnTo>
                  <a:lnTo>
                    <a:pt x="98" y="15"/>
                  </a:lnTo>
                  <a:lnTo>
                    <a:pt x="99" y="14"/>
                  </a:lnTo>
                  <a:lnTo>
                    <a:pt x="100" y="12"/>
                  </a:lnTo>
                  <a:lnTo>
                    <a:pt x="102" y="11"/>
                  </a:lnTo>
                  <a:lnTo>
                    <a:pt x="104" y="10"/>
                  </a:lnTo>
                  <a:lnTo>
                    <a:pt x="106" y="7"/>
                  </a:lnTo>
                  <a:lnTo>
                    <a:pt x="110" y="4"/>
                  </a:lnTo>
                  <a:lnTo>
                    <a:pt x="112" y="3"/>
                  </a:lnTo>
                  <a:lnTo>
                    <a:pt x="115" y="2"/>
                  </a:lnTo>
                  <a:lnTo>
                    <a:pt x="116" y="1"/>
                  </a:lnTo>
                  <a:lnTo>
                    <a:pt x="118" y="1"/>
                  </a:lnTo>
                  <a:lnTo>
                    <a:pt x="120" y="0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73" name="Freeform 9">
              <a:extLst>
                <a:ext uri="{FF2B5EF4-FFF2-40B4-BE49-F238E27FC236}">
                  <a16:creationId xmlns:a16="http://schemas.microsoft.com/office/drawing/2014/main" id="{53D1EB15-D51F-4B2C-B309-5C5BAD3E66C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0" y="2039"/>
              <a:ext cx="537" cy="324"/>
            </a:xfrm>
            <a:custGeom>
              <a:avLst/>
              <a:gdLst>
                <a:gd name="T0" fmla="*/ 460 w 537"/>
                <a:gd name="T1" fmla="*/ 15 h 324"/>
                <a:gd name="T2" fmla="*/ 497 w 537"/>
                <a:gd name="T3" fmla="*/ 22 h 324"/>
                <a:gd name="T4" fmla="*/ 512 w 537"/>
                <a:gd name="T5" fmla="*/ 23 h 324"/>
                <a:gd name="T6" fmla="*/ 533 w 537"/>
                <a:gd name="T7" fmla="*/ 36 h 324"/>
                <a:gd name="T8" fmla="*/ 534 w 537"/>
                <a:gd name="T9" fmla="*/ 50 h 324"/>
                <a:gd name="T10" fmla="*/ 525 w 537"/>
                <a:gd name="T11" fmla="*/ 62 h 324"/>
                <a:gd name="T12" fmla="*/ 511 w 537"/>
                <a:gd name="T13" fmla="*/ 71 h 324"/>
                <a:gd name="T14" fmla="*/ 516 w 537"/>
                <a:gd name="T15" fmla="*/ 83 h 324"/>
                <a:gd name="T16" fmla="*/ 509 w 537"/>
                <a:gd name="T17" fmla="*/ 107 h 324"/>
                <a:gd name="T18" fmla="*/ 494 w 537"/>
                <a:gd name="T19" fmla="*/ 123 h 324"/>
                <a:gd name="T20" fmla="*/ 490 w 537"/>
                <a:gd name="T21" fmla="*/ 135 h 324"/>
                <a:gd name="T22" fmla="*/ 486 w 537"/>
                <a:gd name="T23" fmla="*/ 148 h 324"/>
                <a:gd name="T24" fmla="*/ 506 w 537"/>
                <a:gd name="T25" fmla="*/ 165 h 324"/>
                <a:gd name="T26" fmla="*/ 483 w 537"/>
                <a:gd name="T27" fmla="*/ 156 h 324"/>
                <a:gd name="T28" fmla="*/ 466 w 537"/>
                <a:gd name="T29" fmla="*/ 148 h 324"/>
                <a:gd name="T30" fmla="*/ 442 w 537"/>
                <a:gd name="T31" fmla="*/ 165 h 324"/>
                <a:gd name="T32" fmla="*/ 441 w 537"/>
                <a:gd name="T33" fmla="*/ 184 h 324"/>
                <a:gd name="T34" fmla="*/ 417 w 537"/>
                <a:gd name="T35" fmla="*/ 189 h 324"/>
                <a:gd name="T36" fmla="*/ 402 w 537"/>
                <a:gd name="T37" fmla="*/ 208 h 324"/>
                <a:gd name="T38" fmla="*/ 385 w 537"/>
                <a:gd name="T39" fmla="*/ 216 h 324"/>
                <a:gd name="T40" fmla="*/ 364 w 537"/>
                <a:gd name="T41" fmla="*/ 231 h 324"/>
                <a:gd name="T42" fmla="*/ 329 w 537"/>
                <a:gd name="T43" fmla="*/ 237 h 324"/>
                <a:gd name="T44" fmla="*/ 295 w 537"/>
                <a:gd name="T45" fmla="*/ 248 h 324"/>
                <a:gd name="T46" fmla="*/ 273 w 537"/>
                <a:gd name="T47" fmla="*/ 277 h 324"/>
                <a:gd name="T48" fmla="*/ 243 w 537"/>
                <a:gd name="T49" fmla="*/ 285 h 324"/>
                <a:gd name="T50" fmla="*/ 221 w 537"/>
                <a:gd name="T51" fmla="*/ 284 h 324"/>
                <a:gd name="T52" fmla="*/ 205 w 537"/>
                <a:gd name="T53" fmla="*/ 323 h 324"/>
                <a:gd name="T54" fmla="*/ 190 w 537"/>
                <a:gd name="T55" fmla="*/ 315 h 324"/>
                <a:gd name="T56" fmla="*/ 165 w 537"/>
                <a:gd name="T57" fmla="*/ 314 h 324"/>
                <a:gd name="T58" fmla="*/ 152 w 537"/>
                <a:gd name="T59" fmla="*/ 302 h 324"/>
                <a:gd name="T60" fmla="*/ 128 w 537"/>
                <a:gd name="T61" fmla="*/ 280 h 324"/>
                <a:gd name="T62" fmla="*/ 119 w 537"/>
                <a:gd name="T63" fmla="*/ 261 h 324"/>
                <a:gd name="T64" fmla="*/ 133 w 537"/>
                <a:gd name="T65" fmla="*/ 251 h 324"/>
                <a:gd name="T66" fmla="*/ 146 w 537"/>
                <a:gd name="T67" fmla="*/ 248 h 324"/>
                <a:gd name="T68" fmla="*/ 146 w 537"/>
                <a:gd name="T69" fmla="*/ 204 h 324"/>
                <a:gd name="T70" fmla="*/ 112 w 537"/>
                <a:gd name="T71" fmla="*/ 185 h 324"/>
                <a:gd name="T72" fmla="*/ 93 w 537"/>
                <a:gd name="T73" fmla="*/ 157 h 324"/>
                <a:gd name="T74" fmla="*/ 75 w 537"/>
                <a:gd name="T75" fmla="*/ 170 h 324"/>
                <a:gd name="T76" fmla="*/ 34 w 537"/>
                <a:gd name="T77" fmla="*/ 173 h 324"/>
                <a:gd name="T78" fmla="*/ 15 w 537"/>
                <a:gd name="T79" fmla="*/ 159 h 324"/>
                <a:gd name="T80" fmla="*/ 8 w 537"/>
                <a:gd name="T81" fmla="*/ 109 h 324"/>
                <a:gd name="T82" fmla="*/ 0 w 537"/>
                <a:gd name="T83" fmla="*/ 87 h 324"/>
                <a:gd name="T84" fmla="*/ 9 w 537"/>
                <a:gd name="T85" fmla="*/ 72 h 324"/>
                <a:gd name="T86" fmla="*/ 44 w 537"/>
                <a:gd name="T87" fmla="*/ 53 h 324"/>
                <a:gd name="T88" fmla="*/ 46 w 537"/>
                <a:gd name="T89" fmla="*/ 68 h 324"/>
                <a:gd name="T90" fmla="*/ 76 w 537"/>
                <a:gd name="T91" fmla="*/ 71 h 324"/>
                <a:gd name="T92" fmla="*/ 117 w 537"/>
                <a:gd name="T93" fmla="*/ 63 h 324"/>
                <a:gd name="T94" fmla="*/ 147 w 537"/>
                <a:gd name="T95" fmla="*/ 48 h 324"/>
                <a:gd name="T96" fmla="*/ 153 w 537"/>
                <a:gd name="T97" fmla="*/ 56 h 324"/>
                <a:gd name="T98" fmla="*/ 149 w 537"/>
                <a:gd name="T99" fmla="*/ 78 h 324"/>
                <a:gd name="T100" fmla="*/ 166 w 537"/>
                <a:gd name="T101" fmla="*/ 75 h 324"/>
                <a:gd name="T102" fmla="*/ 194 w 537"/>
                <a:gd name="T103" fmla="*/ 67 h 324"/>
                <a:gd name="T104" fmla="*/ 215 w 537"/>
                <a:gd name="T105" fmla="*/ 55 h 324"/>
                <a:gd name="T106" fmla="*/ 237 w 537"/>
                <a:gd name="T107" fmla="*/ 61 h 324"/>
                <a:gd name="T108" fmla="*/ 260 w 537"/>
                <a:gd name="T109" fmla="*/ 73 h 324"/>
                <a:gd name="T110" fmla="*/ 286 w 537"/>
                <a:gd name="T111" fmla="*/ 82 h 324"/>
                <a:gd name="T112" fmla="*/ 313 w 537"/>
                <a:gd name="T113" fmla="*/ 72 h 324"/>
                <a:gd name="T114" fmla="*/ 341 w 537"/>
                <a:gd name="T115" fmla="*/ 65 h 324"/>
                <a:gd name="T116" fmla="*/ 372 w 537"/>
                <a:gd name="T117" fmla="*/ 64 h 324"/>
                <a:gd name="T118" fmla="*/ 406 w 537"/>
                <a:gd name="T119" fmla="*/ 55 h 324"/>
                <a:gd name="T120" fmla="*/ 409 w 537"/>
                <a:gd name="T121" fmla="*/ 29 h 324"/>
                <a:gd name="T122" fmla="*/ 412 w 537"/>
                <a:gd name="T123" fmla="*/ 11 h 3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537" h="324">
                  <a:moveTo>
                    <a:pt x="428" y="1"/>
                  </a:moveTo>
                  <a:lnTo>
                    <a:pt x="429" y="1"/>
                  </a:lnTo>
                  <a:lnTo>
                    <a:pt x="432" y="3"/>
                  </a:lnTo>
                  <a:lnTo>
                    <a:pt x="445" y="12"/>
                  </a:lnTo>
                  <a:lnTo>
                    <a:pt x="448" y="13"/>
                  </a:lnTo>
                  <a:lnTo>
                    <a:pt x="450" y="14"/>
                  </a:lnTo>
                  <a:lnTo>
                    <a:pt x="452" y="14"/>
                  </a:lnTo>
                  <a:lnTo>
                    <a:pt x="453" y="15"/>
                  </a:lnTo>
                  <a:lnTo>
                    <a:pt x="455" y="15"/>
                  </a:lnTo>
                  <a:lnTo>
                    <a:pt x="460" y="15"/>
                  </a:lnTo>
                  <a:lnTo>
                    <a:pt x="465" y="15"/>
                  </a:lnTo>
                  <a:lnTo>
                    <a:pt x="466" y="15"/>
                  </a:lnTo>
                  <a:lnTo>
                    <a:pt x="470" y="16"/>
                  </a:lnTo>
                  <a:lnTo>
                    <a:pt x="483" y="16"/>
                  </a:lnTo>
                  <a:lnTo>
                    <a:pt x="485" y="17"/>
                  </a:lnTo>
                  <a:lnTo>
                    <a:pt x="488" y="17"/>
                  </a:lnTo>
                  <a:lnTo>
                    <a:pt x="489" y="18"/>
                  </a:lnTo>
                  <a:lnTo>
                    <a:pt x="491" y="18"/>
                  </a:lnTo>
                  <a:lnTo>
                    <a:pt x="493" y="20"/>
                  </a:lnTo>
                  <a:lnTo>
                    <a:pt x="497" y="22"/>
                  </a:lnTo>
                  <a:lnTo>
                    <a:pt x="499" y="23"/>
                  </a:lnTo>
                  <a:lnTo>
                    <a:pt x="500" y="23"/>
                  </a:lnTo>
                  <a:lnTo>
                    <a:pt x="502" y="24"/>
                  </a:lnTo>
                  <a:lnTo>
                    <a:pt x="503" y="24"/>
                  </a:lnTo>
                  <a:lnTo>
                    <a:pt x="505" y="24"/>
                  </a:lnTo>
                  <a:lnTo>
                    <a:pt x="506" y="23"/>
                  </a:lnTo>
                  <a:lnTo>
                    <a:pt x="508" y="23"/>
                  </a:lnTo>
                  <a:lnTo>
                    <a:pt x="509" y="23"/>
                  </a:lnTo>
                  <a:lnTo>
                    <a:pt x="511" y="23"/>
                  </a:lnTo>
                  <a:lnTo>
                    <a:pt x="512" y="23"/>
                  </a:lnTo>
                  <a:lnTo>
                    <a:pt x="513" y="23"/>
                  </a:lnTo>
                  <a:lnTo>
                    <a:pt x="514" y="24"/>
                  </a:lnTo>
                  <a:lnTo>
                    <a:pt x="515" y="24"/>
                  </a:lnTo>
                  <a:lnTo>
                    <a:pt x="517" y="27"/>
                  </a:lnTo>
                  <a:lnTo>
                    <a:pt x="519" y="28"/>
                  </a:lnTo>
                  <a:lnTo>
                    <a:pt x="523" y="31"/>
                  </a:lnTo>
                  <a:lnTo>
                    <a:pt x="524" y="33"/>
                  </a:lnTo>
                  <a:lnTo>
                    <a:pt x="526" y="34"/>
                  </a:lnTo>
                  <a:lnTo>
                    <a:pt x="528" y="35"/>
                  </a:lnTo>
                  <a:lnTo>
                    <a:pt x="533" y="36"/>
                  </a:lnTo>
                  <a:lnTo>
                    <a:pt x="534" y="36"/>
                  </a:lnTo>
                  <a:lnTo>
                    <a:pt x="534" y="37"/>
                  </a:lnTo>
                  <a:lnTo>
                    <a:pt x="535" y="38"/>
                  </a:lnTo>
                  <a:lnTo>
                    <a:pt x="536" y="39"/>
                  </a:lnTo>
                  <a:lnTo>
                    <a:pt x="537" y="40"/>
                  </a:lnTo>
                  <a:lnTo>
                    <a:pt x="537" y="41"/>
                  </a:lnTo>
                  <a:lnTo>
                    <a:pt x="537" y="42"/>
                  </a:lnTo>
                  <a:lnTo>
                    <a:pt x="537" y="43"/>
                  </a:lnTo>
                  <a:lnTo>
                    <a:pt x="536" y="46"/>
                  </a:lnTo>
                  <a:lnTo>
                    <a:pt x="534" y="50"/>
                  </a:lnTo>
                  <a:lnTo>
                    <a:pt x="534" y="52"/>
                  </a:lnTo>
                  <a:lnTo>
                    <a:pt x="533" y="53"/>
                  </a:lnTo>
                  <a:lnTo>
                    <a:pt x="533" y="57"/>
                  </a:lnTo>
                  <a:lnTo>
                    <a:pt x="532" y="57"/>
                  </a:lnTo>
                  <a:lnTo>
                    <a:pt x="532" y="58"/>
                  </a:lnTo>
                  <a:lnTo>
                    <a:pt x="531" y="59"/>
                  </a:lnTo>
                  <a:lnTo>
                    <a:pt x="530" y="60"/>
                  </a:lnTo>
                  <a:lnTo>
                    <a:pt x="528" y="61"/>
                  </a:lnTo>
                  <a:lnTo>
                    <a:pt x="527" y="62"/>
                  </a:lnTo>
                  <a:lnTo>
                    <a:pt x="525" y="62"/>
                  </a:lnTo>
                  <a:lnTo>
                    <a:pt x="523" y="63"/>
                  </a:lnTo>
                  <a:lnTo>
                    <a:pt x="518" y="64"/>
                  </a:lnTo>
                  <a:lnTo>
                    <a:pt x="516" y="65"/>
                  </a:lnTo>
                  <a:lnTo>
                    <a:pt x="514" y="66"/>
                  </a:lnTo>
                  <a:lnTo>
                    <a:pt x="513" y="67"/>
                  </a:lnTo>
                  <a:lnTo>
                    <a:pt x="512" y="68"/>
                  </a:lnTo>
                  <a:lnTo>
                    <a:pt x="512" y="69"/>
                  </a:lnTo>
                  <a:lnTo>
                    <a:pt x="511" y="69"/>
                  </a:lnTo>
                  <a:lnTo>
                    <a:pt x="511" y="70"/>
                  </a:lnTo>
                  <a:lnTo>
                    <a:pt x="511" y="71"/>
                  </a:lnTo>
                  <a:lnTo>
                    <a:pt x="511" y="72"/>
                  </a:lnTo>
                  <a:lnTo>
                    <a:pt x="511" y="73"/>
                  </a:lnTo>
                  <a:lnTo>
                    <a:pt x="512" y="75"/>
                  </a:lnTo>
                  <a:lnTo>
                    <a:pt x="512" y="76"/>
                  </a:lnTo>
                  <a:lnTo>
                    <a:pt x="514" y="78"/>
                  </a:lnTo>
                  <a:lnTo>
                    <a:pt x="515" y="80"/>
                  </a:lnTo>
                  <a:lnTo>
                    <a:pt x="516" y="80"/>
                  </a:lnTo>
                  <a:lnTo>
                    <a:pt x="516" y="81"/>
                  </a:lnTo>
                  <a:lnTo>
                    <a:pt x="516" y="82"/>
                  </a:lnTo>
                  <a:lnTo>
                    <a:pt x="516" y="83"/>
                  </a:lnTo>
                  <a:lnTo>
                    <a:pt x="513" y="87"/>
                  </a:lnTo>
                  <a:lnTo>
                    <a:pt x="513" y="89"/>
                  </a:lnTo>
                  <a:lnTo>
                    <a:pt x="512" y="90"/>
                  </a:lnTo>
                  <a:lnTo>
                    <a:pt x="512" y="93"/>
                  </a:lnTo>
                  <a:lnTo>
                    <a:pt x="512" y="98"/>
                  </a:lnTo>
                  <a:lnTo>
                    <a:pt x="511" y="100"/>
                  </a:lnTo>
                  <a:lnTo>
                    <a:pt x="511" y="103"/>
                  </a:lnTo>
                  <a:lnTo>
                    <a:pt x="510" y="104"/>
                  </a:lnTo>
                  <a:lnTo>
                    <a:pt x="509" y="106"/>
                  </a:lnTo>
                  <a:lnTo>
                    <a:pt x="509" y="107"/>
                  </a:lnTo>
                  <a:lnTo>
                    <a:pt x="508" y="109"/>
                  </a:lnTo>
                  <a:lnTo>
                    <a:pt x="506" y="110"/>
                  </a:lnTo>
                  <a:lnTo>
                    <a:pt x="504" y="112"/>
                  </a:lnTo>
                  <a:lnTo>
                    <a:pt x="503" y="113"/>
                  </a:lnTo>
                  <a:lnTo>
                    <a:pt x="497" y="117"/>
                  </a:lnTo>
                  <a:lnTo>
                    <a:pt x="495" y="119"/>
                  </a:lnTo>
                  <a:lnTo>
                    <a:pt x="494" y="120"/>
                  </a:lnTo>
                  <a:lnTo>
                    <a:pt x="494" y="121"/>
                  </a:lnTo>
                  <a:lnTo>
                    <a:pt x="494" y="122"/>
                  </a:lnTo>
                  <a:lnTo>
                    <a:pt x="494" y="123"/>
                  </a:lnTo>
                  <a:lnTo>
                    <a:pt x="495" y="124"/>
                  </a:lnTo>
                  <a:lnTo>
                    <a:pt x="496" y="125"/>
                  </a:lnTo>
                  <a:lnTo>
                    <a:pt x="498" y="126"/>
                  </a:lnTo>
                  <a:lnTo>
                    <a:pt x="500" y="128"/>
                  </a:lnTo>
                  <a:lnTo>
                    <a:pt x="500" y="129"/>
                  </a:lnTo>
                  <a:lnTo>
                    <a:pt x="500" y="130"/>
                  </a:lnTo>
                  <a:lnTo>
                    <a:pt x="499" y="131"/>
                  </a:lnTo>
                  <a:lnTo>
                    <a:pt x="498" y="132"/>
                  </a:lnTo>
                  <a:lnTo>
                    <a:pt x="495" y="133"/>
                  </a:lnTo>
                  <a:lnTo>
                    <a:pt x="490" y="135"/>
                  </a:lnTo>
                  <a:lnTo>
                    <a:pt x="489" y="136"/>
                  </a:lnTo>
                  <a:lnTo>
                    <a:pt x="487" y="137"/>
                  </a:lnTo>
                  <a:lnTo>
                    <a:pt x="486" y="138"/>
                  </a:lnTo>
                  <a:lnTo>
                    <a:pt x="485" y="139"/>
                  </a:lnTo>
                  <a:lnTo>
                    <a:pt x="484" y="140"/>
                  </a:lnTo>
                  <a:lnTo>
                    <a:pt x="484" y="142"/>
                  </a:lnTo>
                  <a:lnTo>
                    <a:pt x="484" y="143"/>
                  </a:lnTo>
                  <a:lnTo>
                    <a:pt x="485" y="145"/>
                  </a:lnTo>
                  <a:lnTo>
                    <a:pt x="485" y="146"/>
                  </a:lnTo>
                  <a:lnTo>
                    <a:pt x="486" y="148"/>
                  </a:lnTo>
                  <a:lnTo>
                    <a:pt x="487" y="149"/>
                  </a:lnTo>
                  <a:lnTo>
                    <a:pt x="489" y="152"/>
                  </a:lnTo>
                  <a:lnTo>
                    <a:pt x="490" y="153"/>
                  </a:lnTo>
                  <a:lnTo>
                    <a:pt x="491" y="155"/>
                  </a:lnTo>
                  <a:lnTo>
                    <a:pt x="493" y="157"/>
                  </a:lnTo>
                  <a:lnTo>
                    <a:pt x="497" y="159"/>
                  </a:lnTo>
                  <a:lnTo>
                    <a:pt x="500" y="161"/>
                  </a:lnTo>
                  <a:lnTo>
                    <a:pt x="502" y="163"/>
                  </a:lnTo>
                  <a:lnTo>
                    <a:pt x="504" y="165"/>
                  </a:lnTo>
                  <a:lnTo>
                    <a:pt x="506" y="165"/>
                  </a:lnTo>
                  <a:lnTo>
                    <a:pt x="505" y="166"/>
                  </a:lnTo>
                  <a:lnTo>
                    <a:pt x="500" y="167"/>
                  </a:lnTo>
                  <a:lnTo>
                    <a:pt x="500" y="167"/>
                  </a:lnTo>
                  <a:lnTo>
                    <a:pt x="499" y="167"/>
                  </a:lnTo>
                  <a:lnTo>
                    <a:pt x="498" y="166"/>
                  </a:lnTo>
                  <a:lnTo>
                    <a:pt x="497" y="165"/>
                  </a:lnTo>
                  <a:lnTo>
                    <a:pt x="493" y="162"/>
                  </a:lnTo>
                  <a:lnTo>
                    <a:pt x="489" y="159"/>
                  </a:lnTo>
                  <a:lnTo>
                    <a:pt x="488" y="159"/>
                  </a:lnTo>
                  <a:lnTo>
                    <a:pt x="483" y="156"/>
                  </a:lnTo>
                  <a:lnTo>
                    <a:pt x="480" y="155"/>
                  </a:lnTo>
                  <a:lnTo>
                    <a:pt x="478" y="153"/>
                  </a:lnTo>
                  <a:lnTo>
                    <a:pt x="475" y="150"/>
                  </a:lnTo>
                  <a:lnTo>
                    <a:pt x="474" y="149"/>
                  </a:lnTo>
                  <a:lnTo>
                    <a:pt x="473" y="148"/>
                  </a:lnTo>
                  <a:lnTo>
                    <a:pt x="472" y="148"/>
                  </a:lnTo>
                  <a:lnTo>
                    <a:pt x="470" y="148"/>
                  </a:lnTo>
                  <a:lnTo>
                    <a:pt x="468" y="148"/>
                  </a:lnTo>
                  <a:lnTo>
                    <a:pt x="466" y="148"/>
                  </a:lnTo>
                  <a:lnTo>
                    <a:pt x="466" y="148"/>
                  </a:lnTo>
                  <a:lnTo>
                    <a:pt x="464" y="148"/>
                  </a:lnTo>
                  <a:lnTo>
                    <a:pt x="462" y="149"/>
                  </a:lnTo>
                  <a:lnTo>
                    <a:pt x="457" y="152"/>
                  </a:lnTo>
                  <a:lnTo>
                    <a:pt x="452" y="155"/>
                  </a:lnTo>
                  <a:lnTo>
                    <a:pt x="450" y="157"/>
                  </a:lnTo>
                  <a:lnTo>
                    <a:pt x="447" y="159"/>
                  </a:lnTo>
                  <a:lnTo>
                    <a:pt x="444" y="160"/>
                  </a:lnTo>
                  <a:lnTo>
                    <a:pt x="444" y="162"/>
                  </a:lnTo>
                  <a:lnTo>
                    <a:pt x="443" y="163"/>
                  </a:lnTo>
                  <a:lnTo>
                    <a:pt x="442" y="165"/>
                  </a:lnTo>
                  <a:lnTo>
                    <a:pt x="442" y="166"/>
                  </a:lnTo>
                  <a:lnTo>
                    <a:pt x="442" y="168"/>
                  </a:lnTo>
                  <a:lnTo>
                    <a:pt x="444" y="171"/>
                  </a:lnTo>
                  <a:lnTo>
                    <a:pt x="444" y="171"/>
                  </a:lnTo>
                  <a:lnTo>
                    <a:pt x="444" y="172"/>
                  </a:lnTo>
                  <a:lnTo>
                    <a:pt x="444" y="174"/>
                  </a:lnTo>
                  <a:lnTo>
                    <a:pt x="444" y="176"/>
                  </a:lnTo>
                  <a:lnTo>
                    <a:pt x="442" y="179"/>
                  </a:lnTo>
                  <a:lnTo>
                    <a:pt x="442" y="181"/>
                  </a:lnTo>
                  <a:lnTo>
                    <a:pt x="441" y="184"/>
                  </a:lnTo>
                  <a:lnTo>
                    <a:pt x="440" y="188"/>
                  </a:lnTo>
                  <a:lnTo>
                    <a:pt x="440" y="189"/>
                  </a:lnTo>
                  <a:lnTo>
                    <a:pt x="439" y="189"/>
                  </a:lnTo>
                  <a:lnTo>
                    <a:pt x="438" y="189"/>
                  </a:lnTo>
                  <a:lnTo>
                    <a:pt x="433" y="189"/>
                  </a:lnTo>
                  <a:lnTo>
                    <a:pt x="428" y="189"/>
                  </a:lnTo>
                  <a:lnTo>
                    <a:pt x="423" y="188"/>
                  </a:lnTo>
                  <a:lnTo>
                    <a:pt x="421" y="188"/>
                  </a:lnTo>
                  <a:lnTo>
                    <a:pt x="420" y="188"/>
                  </a:lnTo>
                  <a:lnTo>
                    <a:pt x="417" y="189"/>
                  </a:lnTo>
                  <a:lnTo>
                    <a:pt x="415" y="190"/>
                  </a:lnTo>
                  <a:lnTo>
                    <a:pt x="412" y="192"/>
                  </a:lnTo>
                  <a:lnTo>
                    <a:pt x="411" y="193"/>
                  </a:lnTo>
                  <a:lnTo>
                    <a:pt x="410" y="193"/>
                  </a:lnTo>
                  <a:lnTo>
                    <a:pt x="409" y="194"/>
                  </a:lnTo>
                  <a:lnTo>
                    <a:pt x="409" y="195"/>
                  </a:lnTo>
                  <a:lnTo>
                    <a:pt x="408" y="197"/>
                  </a:lnTo>
                  <a:lnTo>
                    <a:pt x="406" y="201"/>
                  </a:lnTo>
                  <a:lnTo>
                    <a:pt x="406" y="203"/>
                  </a:lnTo>
                  <a:lnTo>
                    <a:pt x="402" y="208"/>
                  </a:lnTo>
                  <a:lnTo>
                    <a:pt x="398" y="216"/>
                  </a:lnTo>
                  <a:lnTo>
                    <a:pt x="396" y="217"/>
                  </a:lnTo>
                  <a:lnTo>
                    <a:pt x="395" y="218"/>
                  </a:lnTo>
                  <a:lnTo>
                    <a:pt x="394" y="219"/>
                  </a:lnTo>
                  <a:lnTo>
                    <a:pt x="393" y="219"/>
                  </a:lnTo>
                  <a:lnTo>
                    <a:pt x="392" y="219"/>
                  </a:lnTo>
                  <a:lnTo>
                    <a:pt x="390" y="218"/>
                  </a:lnTo>
                  <a:lnTo>
                    <a:pt x="387" y="216"/>
                  </a:lnTo>
                  <a:lnTo>
                    <a:pt x="386" y="216"/>
                  </a:lnTo>
                  <a:lnTo>
                    <a:pt x="385" y="216"/>
                  </a:lnTo>
                  <a:lnTo>
                    <a:pt x="384" y="216"/>
                  </a:lnTo>
                  <a:lnTo>
                    <a:pt x="383" y="216"/>
                  </a:lnTo>
                  <a:lnTo>
                    <a:pt x="380" y="217"/>
                  </a:lnTo>
                  <a:lnTo>
                    <a:pt x="379" y="217"/>
                  </a:lnTo>
                  <a:lnTo>
                    <a:pt x="378" y="218"/>
                  </a:lnTo>
                  <a:lnTo>
                    <a:pt x="375" y="221"/>
                  </a:lnTo>
                  <a:lnTo>
                    <a:pt x="373" y="222"/>
                  </a:lnTo>
                  <a:lnTo>
                    <a:pt x="367" y="227"/>
                  </a:lnTo>
                  <a:lnTo>
                    <a:pt x="365" y="229"/>
                  </a:lnTo>
                  <a:lnTo>
                    <a:pt x="364" y="231"/>
                  </a:lnTo>
                  <a:lnTo>
                    <a:pt x="360" y="233"/>
                  </a:lnTo>
                  <a:lnTo>
                    <a:pt x="357" y="234"/>
                  </a:lnTo>
                  <a:lnTo>
                    <a:pt x="353" y="236"/>
                  </a:lnTo>
                  <a:lnTo>
                    <a:pt x="349" y="237"/>
                  </a:lnTo>
                  <a:lnTo>
                    <a:pt x="347" y="238"/>
                  </a:lnTo>
                  <a:lnTo>
                    <a:pt x="344" y="238"/>
                  </a:lnTo>
                  <a:lnTo>
                    <a:pt x="342" y="239"/>
                  </a:lnTo>
                  <a:lnTo>
                    <a:pt x="341" y="239"/>
                  </a:lnTo>
                  <a:lnTo>
                    <a:pt x="338" y="238"/>
                  </a:lnTo>
                  <a:lnTo>
                    <a:pt x="329" y="237"/>
                  </a:lnTo>
                  <a:lnTo>
                    <a:pt x="326" y="237"/>
                  </a:lnTo>
                  <a:lnTo>
                    <a:pt x="324" y="237"/>
                  </a:lnTo>
                  <a:lnTo>
                    <a:pt x="322" y="237"/>
                  </a:lnTo>
                  <a:lnTo>
                    <a:pt x="321" y="238"/>
                  </a:lnTo>
                  <a:lnTo>
                    <a:pt x="312" y="240"/>
                  </a:lnTo>
                  <a:lnTo>
                    <a:pt x="306" y="242"/>
                  </a:lnTo>
                  <a:lnTo>
                    <a:pt x="303" y="243"/>
                  </a:lnTo>
                  <a:lnTo>
                    <a:pt x="300" y="244"/>
                  </a:lnTo>
                  <a:lnTo>
                    <a:pt x="298" y="246"/>
                  </a:lnTo>
                  <a:lnTo>
                    <a:pt x="295" y="248"/>
                  </a:lnTo>
                  <a:lnTo>
                    <a:pt x="293" y="250"/>
                  </a:lnTo>
                  <a:lnTo>
                    <a:pt x="291" y="252"/>
                  </a:lnTo>
                  <a:lnTo>
                    <a:pt x="289" y="255"/>
                  </a:lnTo>
                  <a:lnTo>
                    <a:pt x="287" y="258"/>
                  </a:lnTo>
                  <a:lnTo>
                    <a:pt x="284" y="263"/>
                  </a:lnTo>
                  <a:lnTo>
                    <a:pt x="283" y="266"/>
                  </a:lnTo>
                  <a:lnTo>
                    <a:pt x="278" y="273"/>
                  </a:lnTo>
                  <a:lnTo>
                    <a:pt x="276" y="275"/>
                  </a:lnTo>
                  <a:lnTo>
                    <a:pt x="275" y="276"/>
                  </a:lnTo>
                  <a:lnTo>
                    <a:pt x="273" y="277"/>
                  </a:lnTo>
                  <a:lnTo>
                    <a:pt x="272" y="279"/>
                  </a:lnTo>
                  <a:lnTo>
                    <a:pt x="269" y="280"/>
                  </a:lnTo>
                  <a:lnTo>
                    <a:pt x="263" y="282"/>
                  </a:lnTo>
                  <a:lnTo>
                    <a:pt x="259" y="284"/>
                  </a:lnTo>
                  <a:lnTo>
                    <a:pt x="256" y="284"/>
                  </a:lnTo>
                  <a:lnTo>
                    <a:pt x="252" y="285"/>
                  </a:lnTo>
                  <a:lnTo>
                    <a:pt x="250" y="285"/>
                  </a:lnTo>
                  <a:lnTo>
                    <a:pt x="248" y="285"/>
                  </a:lnTo>
                  <a:lnTo>
                    <a:pt x="246" y="285"/>
                  </a:lnTo>
                  <a:lnTo>
                    <a:pt x="243" y="285"/>
                  </a:lnTo>
                  <a:lnTo>
                    <a:pt x="241" y="284"/>
                  </a:lnTo>
                  <a:lnTo>
                    <a:pt x="238" y="284"/>
                  </a:lnTo>
                  <a:lnTo>
                    <a:pt x="230" y="282"/>
                  </a:lnTo>
                  <a:lnTo>
                    <a:pt x="227" y="281"/>
                  </a:lnTo>
                  <a:lnTo>
                    <a:pt x="227" y="281"/>
                  </a:lnTo>
                  <a:lnTo>
                    <a:pt x="226" y="281"/>
                  </a:lnTo>
                  <a:lnTo>
                    <a:pt x="224" y="282"/>
                  </a:lnTo>
                  <a:lnTo>
                    <a:pt x="223" y="283"/>
                  </a:lnTo>
                  <a:lnTo>
                    <a:pt x="222" y="284"/>
                  </a:lnTo>
                  <a:lnTo>
                    <a:pt x="221" y="284"/>
                  </a:lnTo>
                  <a:lnTo>
                    <a:pt x="220" y="285"/>
                  </a:lnTo>
                  <a:lnTo>
                    <a:pt x="219" y="287"/>
                  </a:lnTo>
                  <a:lnTo>
                    <a:pt x="218" y="290"/>
                  </a:lnTo>
                  <a:lnTo>
                    <a:pt x="215" y="304"/>
                  </a:lnTo>
                  <a:lnTo>
                    <a:pt x="213" y="308"/>
                  </a:lnTo>
                  <a:lnTo>
                    <a:pt x="212" y="312"/>
                  </a:lnTo>
                  <a:lnTo>
                    <a:pt x="209" y="318"/>
                  </a:lnTo>
                  <a:lnTo>
                    <a:pt x="207" y="320"/>
                  </a:lnTo>
                  <a:lnTo>
                    <a:pt x="206" y="322"/>
                  </a:lnTo>
                  <a:lnTo>
                    <a:pt x="205" y="323"/>
                  </a:lnTo>
                  <a:lnTo>
                    <a:pt x="205" y="324"/>
                  </a:lnTo>
                  <a:lnTo>
                    <a:pt x="204" y="324"/>
                  </a:lnTo>
                  <a:lnTo>
                    <a:pt x="203" y="324"/>
                  </a:lnTo>
                  <a:lnTo>
                    <a:pt x="201" y="324"/>
                  </a:lnTo>
                  <a:lnTo>
                    <a:pt x="199" y="324"/>
                  </a:lnTo>
                  <a:lnTo>
                    <a:pt x="198" y="323"/>
                  </a:lnTo>
                  <a:lnTo>
                    <a:pt x="196" y="322"/>
                  </a:lnTo>
                  <a:lnTo>
                    <a:pt x="195" y="321"/>
                  </a:lnTo>
                  <a:lnTo>
                    <a:pt x="193" y="318"/>
                  </a:lnTo>
                  <a:lnTo>
                    <a:pt x="190" y="315"/>
                  </a:lnTo>
                  <a:lnTo>
                    <a:pt x="188" y="314"/>
                  </a:lnTo>
                  <a:lnTo>
                    <a:pt x="187" y="313"/>
                  </a:lnTo>
                  <a:lnTo>
                    <a:pt x="186" y="312"/>
                  </a:lnTo>
                  <a:lnTo>
                    <a:pt x="185" y="312"/>
                  </a:lnTo>
                  <a:lnTo>
                    <a:pt x="183" y="311"/>
                  </a:lnTo>
                  <a:lnTo>
                    <a:pt x="182" y="311"/>
                  </a:lnTo>
                  <a:lnTo>
                    <a:pt x="180" y="311"/>
                  </a:lnTo>
                  <a:lnTo>
                    <a:pt x="174" y="312"/>
                  </a:lnTo>
                  <a:lnTo>
                    <a:pt x="169" y="313"/>
                  </a:lnTo>
                  <a:lnTo>
                    <a:pt x="165" y="314"/>
                  </a:lnTo>
                  <a:lnTo>
                    <a:pt x="164" y="314"/>
                  </a:lnTo>
                  <a:lnTo>
                    <a:pt x="163" y="314"/>
                  </a:lnTo>
                  <a:lnTo>
                    <a:pt x="161" y="314"/>
                  </a:lnTo>
                  <a:lnTo>
                    <a:pt x="160" y="313"/>
                  </a:lnTo>
                  <a:lnTo>
                    <a:pt x="159" y="312"/>
                  </a:lnTo>
                  <a:lnTo>
                    <a:pt x="158" y="311"/>
                  </a:lnTo>
                  <a:lnTo>
                    <a:pt x="156" y="309"/>
                  </a:lnTo>
                  <a:lnTo>
                    <a:pt x="154" y="307"/>
                  </a:lnTo>
                  <a:lnTo>
                    <a:pt x="153" y="305"/>
                  </a:lnTo>
                  <a:lnTo>
                    <a:pt x="152" y="302"/>
                  </a:lnTo>
                  <a:lnTo>
                    <a:pt x="150" y="297"/>
                  </a:lnTo>
                  <a:lnTo>
                    <a:pt x="149" y="292"/>
                  </a:lnTo>
                  <a:lnTo>
                    <a:pt x="148" y="286"/>
                  </a:lnTo>
                  <a:lnTo>
                    <a:pt x="145" y="285"/>
                  </a:lnTo>
                  <a:lnTo>
                    <a:pt x="139" y="284"/>
                  </a:lnTo>
                  <a:lnTo>
                    <a:pt x="136" y="284"/>
                  </a:lnTo>
                  <a:lnTo>
                    <a:pt x="134" y="283"/>
                  </a:lnTo>
                  <a:lnTo>
                    <a:pt x="132" y="282"/>
                  </a:lnTo>
                  <a:lnTo>
                    <a:pt x="130" y="281"/>
                  </a:lnTo>
                  <a:lnTo>
                    <a:pt x="128" y="280"/>
                  </a:lnTo>
                  <a:lnTo>
                    <a:pt x="126" y="278"/>
                  </a:lnTo>
                  <a:lnTo>
                    <a:pt x="125" y="276"/>
                  </a:lnTo>
                  <a:lnTo>
                    <a:pt x="123" y="274"/>
                  </a:lnTo>
                  <a:lnTo>
                    <a:pt x="122" y="273"/>
                  </a:lnTo>
                  <a:lnTo>
                    <a:pt x="120" y="271"/>
                  </a:lnTo>
                  <a:lnTo>
                    <a:pt x="119" y="269"/>
                  </a:lnTo>
                  <a:lnTo>
                    <a:pt x="119" y="267"/>
                  </a:lnTo>
                  <a:lnTo>
                    <a:pt x="118" y="265"/>
                  </a:lnTo>
                  <a:lnTo>
                    <a:pt x="118" y="263"/>
                  </a:lnTo>
                  <a:lnTo>
                    <a:pt x="119" y="261"/>
                  </a:lnTo>
                  <a:lnTo>
                    <a:pt x="120" y="260"/>
                  </a:lnTo>
                  <a:lnTo>
                    <a:pt x="121" y="258"/>
                  </a:lnTo>
                  <a:lnTo>
                    <a:pt x="123" y="256"/>
                  </a:lnTo>
                  <a:lnTo>
                    <a:pt x="124" y="254"/>
                  </a:lnTo>
                  <a:lnTo>
                    <a:pt x="125" y="253"/>
                  </a:lnTo>
                  <a:lnTo>
                    <a:pt x="127" y="252"/>
                  </a:lnTo>
                  <a:lnTo>
                    <a:pt x="129" y="251"/>
                  </a:lnTo>
                  <a:lnTo>
                    <a:pt x="130" y="251"/>
                  </a:lnTo>
                  <a:lnTo>
                    <a:pt x="132" y="251"/>
                  </a:lnTo>
                  <a:lnTo>
                    <a:pt x="133" y="251"/>
                  </a:lnTo>
                  <a:lnTo>
                    <a:pt x="134" y="251"/>
                  </a:lnTo>
                  <a:lnTo>
                    <a:pt x="136" y="251"/>
                  </a:lnTo>
                  <a:lnTo>
                    <a:pt x="137" y="252"/>
                  </a:lnTo>
                  <a:lnTo>
                    <a:pt x="139" y="254"/>
                  </a:lnTo>
                  <a:lnTo>
                    <a:pt x="141" y="254"/>
                  </a:lnTo>
                  <a:lnTo>
                    <a:pt x="142" y="254"/>
                  </a:lnTo>
                  <a:lnTo>
                    <a:pt x="143" y="254"/>
                  </a:lnTo>
                  <a:lnTo>
                    <a:pt x="144" y="253"/>
                  </a:lnTo>
                  <a:lnTo>
                    <a:pt x="145" y="250"/>
                  </a:lnTo>
                  <a:lnTo>
                    <a:pt x="146" y="248"/>
                  </a:lnTo>
                  <a:lnTo>
                    <a:pt x="147" y="241"/>
                  </a:lnTo>
                  <a:lnTo>
                    <a:pt x="147" y="239"/>
                  </a:lnTo>
                  <a:lnTo>
                    <a:pt x="148" y="220"/>
                  </a:lnTo>
                  <a:lnTo>
                    <a:pt x="150" y="213"/>
                  </a:lnTo>
                  <a:lnTo>
                    <a:pt x="150" y="210"/>
                  </a:lnTo>
                  <a:lnTo>
                    <a:pt x="150" y="207"/>
                  </a:lnTo>
                  <a:lnTo>
                    <a:pt x="149" y="205"/>
                  </a:lnTo>
                  <a:lnTo>
                    <a:pt x="148" y="205"/>
                  </a:lnTo>
                  <a:lnTo>
                    <a:pt x="148" y="204"/>
                  </a:lnTo>
                  <a:lnTo>
                    <a:pt x="146" y="204"/>
                  </a:lnTo>
                  <a:lnTo>
                    <a:pt x="145" y="203"/>
                  </a:lnTo>
                  <a:lnTo>
                    <a:pt x="141" y="203"/>
                  </a:lnTo>
                  <a:lnTo>
                    <a:pt x="139" y="202"/>
                  </a:lnTo>
                  <a:lnTo>
                    <a:pt x="128" y="197"/>
                  </a:lnTo>
                  <a:lnTo>
                    <a:pt x="125" y="196"/>
                  </a:lnTo>
                  <a:lnTo>
                    <a:pt x="121" y="194"/>
                  </a:lnTo>
                  <a:lnTo>
                    <a:pt x="119" y="193"/>
                  </a:lnTo>
                  <a:lnTo>
                    <a:pt x="117" y="191"/>
                  </a:lnTo>
                  <a:lnTo>
                    <a:pt x="114" y="189"/>
                  </a:lnTo>
                  <a:lnTo>
                    <a:pt x="112" y="185"/>
                  </a:lnTo>
                  <a:lnTo>
                    <a:pt x="103" y="174"/>
                  </a:lnTo>
                  <a:lnTo>
                    <a:pt x="102" y="171"/>
                  </a:lnTo>
                  <a:lnTo>
                    <a:pt x="102" y="170"/>
                  </a:lnTo>
                  <a:lnTo>
                    <a:pt x="99" y="162"/>
                  </a:lnTo>
                  <a:lnTo>
                    <a:pt x="98" y="159"/>
                  </a:lnTo>
                  <a:lnTo>
                    <a:pt x="97" y="159"/>
                  </a:lnTo>
                  <a:lnTo>
                    <a:pt x="96" y="158"/>
                  </a:lnTo>
                  <a:lnTo>
                    <a:pt x="95" y="158"/>
                  </a:lnTo>
                  <a:lnTo>
                    <a:pt x="94" y="157"/>
                  </a:lnTo>
                  <a:lnTo>
                    <a:pt x="93" y="157"/>
                  </a:lnTo>
                  <a:lnTo>
                    <a:pt x="92" y="157"/>
                  </a:lnTo>
                  <a:lnTo>
                    <a:pt x="91" y="157"/>
                  </a:lnTo>
                  <a:lnTo>
                    <a:pt x="91" y="158"/>
                  </a:lnTo>
                  <a:lnTo>
                    <a:pt x="89" y="159"/>
                  </a:lnTo>
                  <a:lnTo>
                    <a:pt x="86" y="162"/>
                  </a:lnTo>
                  <a:lnTo>
                    <a:pt x="85" y="163"/>
                  </a:lnTo>
                  <a:lnTo>
                    <a:pt x="84" y="164"/>
                  </a:lnTo>
                  <a:lnTo>
                    <a:pt x="83" y="165"/>
                  </a:lnTo>
                  <a:lnTo>
                    <a:pt x="80" y="166"/>
                  </a:lnTo>
                  <a:lnTo>
                    <a:pt x="75" y="170"/>
                  </a:lnTo>
                  <a:lnTo>
                    <a:pt x="73" y="170"/>
                  </a:lnTo>
                  <a:lnTo>
                    <a:pt x="69" y="171"/>
                  </a:lnTo>
                  <a:lnTo>
                    <a:pt x="64" y="173"/>
                  </a:lnTo>
                  <a:lnTo>
                    <a:pt x="61" y="174"/>
                  </a:lnTo>
                  <a:lnTo>
                    <a:pt x="59" y="175"/>
                  </a:lnTo>
                  <a:lnTo>
                    <a:pt x="57" y="175"/>
                  </a:lnTo>
                  <a:lnTo>
                    <a:pt x="55" y="175"/>
                  </a:lnTo>
                  <a:lnTo>
                    <a:pt x="53" y="175"/>
                  </a:lnTo>
                  <a:lnTo>
                    <a:pt x="51" y="175"/>
                  </a:lnTo>
                  <a:lnTo>
                    <a:pt x="34" y="173"/>
                  </a:lnTo>
                  <a:lnTo>
                    <a:pt x="29" y="172"/>
                  </a:lnTo>
                  <a:lnTo>
                    <a:pt x="28" y="172"/>
                  </a:lnTo>
                  <a:lnTo>
                    <a:pt x="26" y="171"/>
                  </a:lnTo>
                  <a:lnTo>
                    <a:pt x="24" y="171"/>
                  </a:lnTo>
                  <a:lnTo>
                    <a:pt x="23" y="170"/>
                  </a:lnTo>
                  <a:lnTo>
                    <a:pt x="22" y="169"/>
                  </a:lnTo>
                  <a:lnTo>
                    <a:pt x="21" y="167"/>
                  </a:lnTo>
                  <a:lnTo>
                    <a:pt x="19" y="165"/>
                  </a:lnTo>
                  <a:lnTo>
                    <a:pt x="16" y="161"/>
                  </a:lnTo>
                  <a:lnTo>
                    <a:pt x="15" y="159"/>
                  </a:lnTo>
                  <a:lnTo>
                    <a:pt x="14" y="158"/>
                  </a:lnTo>
                  <a:lnTo>
                    <a:pt x="13" y="154"/>
                  </a:lnTo>
                  <a:lnTo>
                    <a:pt x="12" y="151"/>
                  </a:lnTo>
                  <a:lnTo>
                    <a:pt x="11" y="148"/>
                  </a:lnTo>
                  <a:lnTo>
                    <a:pt x="11" y="145"/>
                  </a:lnTo>
                  <a:lnTo>
                    <a:pt x="11" y="140"/>
                  </a:lnTo>
                  <a:lnTo>
                    <a:pt x="10" y="126"/>
                  </a:lnTo>
                  <a:lnTo>
                    <a:pt x="9" y="116"/>
                  </a:lnTo>
                  <a:lnTo>
                    <a:pt x="8" y="111"/>
                  </a:lnTo>
                  <a:lnTo>
                    <a:pt x="8" y="109"/>
                  </a:lnTo>
                  <a:lnTo>
                    <a:pt x="7" y="107"/>
                  </a:lnTo>
                  <a:lnTo>
                    <a:pt x="7" y="106"/>
                  </a:lnTo>
                  <a:lnTo>
                    <a:pt x="5" y="102"/>
                  </a:lnTo>
                  <a:lnTo>
                    <a:pt x="4" y="101"/>
                  </a:lnTo>
                  <a:lnTo>
                    <a:pt x="4" y="98"/>
                  </a:lnTo>
                  <a:lnTo>
                    <a:pt x="3" y="94"/>
                  </a:lnTo>
                  <a:lnTo>
                    <a:pt x="3" y="93"/>
                  </a:lnTo>
                  <a:lnTo>
                    <a:pt x="2" y="91"/>
                  </a:lnTo>
                  <a:lnTo>
                    <a:pt x="0" y="88"/>
                  </a:lnTo>
                  <a:lnTo>
                    <a:pt x="0" y="87"/>
                  </a:lnTo>
                  <a:lnTo>
                    <a:pt x="0" y="86"/>
                  </a:lnTo>
                  <a:lnTo>
                    <a:pt x="0" y="85"/>
                  </a:lnTo>
                  <a:lnTo>
                    <a:pt x="0" y="84"/>
                  </a:lnTo>
                  <a:lnTo>
                    <a:pt x="0" y="82"/>
                  </a:lnTo>
                  <a:lnTo>
                    <a:pt x="0" y="81"/>
                  </a:lnTo>
                  <a:lnTo>
                    <a:pt x="1" y="80"/>
                  </a:lnTo>
                  <a:lnTo>
                    <a:pt x="2" y="79"/>
                  </a:lnTo>
                  <a:lnTo>
                    <a:pt x="3" y="77"/>
                  </a:lnTo>
                  <a:lnTo>
                    <a:pt x="5" y="75"/>
                  </a:lnTo>
                  <a:lnTo>
                    <a:pt x="9" y="72"/>
                  </a:lnTo>
                  <a:lnTo>
                    <a:pt x="20" y="64"/>
                  </a:lnTo>
                  <a:lnTo>
                    <a:pt x="24" y="60"/>
                  </a:lnTo>
                  <a:lnTo>
                    <a:pt x="28" y="58"/>
                  </a:lnTo>
                  <a:lnTo>
                    <a:pt x="31" y="57"/>
                  </a:lnTo>
                  <a:lnTo>
                    <a:pt x="39" y="52"/>
                  </a:lnTo>
                  <a:lnTo>
                    <a:pt x="41" y="51"/>
                  </a:lnTo>
                  <a:lnTo>
                    <a:pt x="41" y="50"/>
                  </a:lnTo>
                  <a:lnTo>
                    <a:pt x="42" y="51"/>
                  </a:lnTo>
                  <a:lnTo>
                    <a:pt x="43" y="52"/>
                  </a:lnTo>
                  <a:lnTo>
                    <a:pt x="44" y="53"/>
                  </a:lnTo>
                  <a:lnTo>
                    <a:pt x="44" y="54"/>
                  </a:lnTo>
                  <a:lnTo>
                    <a:pt x="44" y="55"/>
                  </a:lnTo>
                  <a:lnTo>
                    <a:pt x="44" y="56"/>
                  </a:lnTo>
                  <a:lnTo>
                    <a:pt x="43" y="60"/>
                  </a:lnTo>
                  <a:lnTo>
                    <a:pt x="43" y="62"/>
                  </a:lnTo>
                  <a:lnTo>
                    <a:pt x="43" y="63"/>
                  </a:lnTo>
                  <a:lnTo>
                    <a:pt x="44" y="64"/>
                  </a:lnTo>
                  <a:lnTo>
                    <a:pt x="44" y="65"/>
                  </a:lnTo>
                  <a:lnTo>
                    <a:pt x="45" y="66"/>
                  </a:lnTo>
                  <a:lnTo>
                    <a:pt x="46" y="68"/>
                  </a:lnTo>
                  <a:lnTo>
                    <a:pt x="48" y="69"/>
                  </a:lnTo>
                  <a:lnTo>
                    <a:pt x="54" y="71"/>
                  </a:lnTo>
                  <a:lnTo>
                    <a:pt x="59" y="74"/>
                  </a:lnTo>
                  <a:lnTo>
                    <a:pt x="61" y="75"/>
                  </a:lnTo>
                  <a:lnTo>
                    <a:pt x="62" y="75"/>
                  </a:lnTo>
                  <a:lnTo>
                    <a:pt x="65" y="75"/>
                  </a:lnTo>
                  <a:lnTo>
                    <a:pt x="67" y="74"/>
                  </a:lnTo>
                  <a:lnTo>
                    <a:pt x="69" y="74"/>
                  </a:lnTo>
                  <a:lnTo>
                    <a:pt x="75" y="72"/>
                  </a:lnTo>
                  <a:lnTo>
                    <a:pt x="76" y="71"/>
                  </a:lnTo>
                  <a:lnTo>
                    <a:pt x="78" y="71"/>
                  </a:lnTo>
                  <a:lnTo>
                    <a:pt x="82" y="70"/>
                  </a:lnTo>
                  <a:lnTo>
                    <a:pt x="91" y="70"/>
                  </a:lnTo>
                  <a:lnTo>
                    <a:pt x="95" y="70"/>
                  </a:lnTo>
                  <a:lnTo>
                    <a:pt x="98" y="70"/>
                  </a:lnTo>
                  <a:lnTo>
                    <a:pt x="101" y="69"/>
                  </a:lnTo>
                  <a:lnTo>
                    <a:pt x="105" y="69"/>
                  </a:lnTo>
                  <a:lnTo>
                    <a:pt x="109" y="67"/>
                  </a:lnTo>
                  <a:lnTo>
                    <a:pt x="114" y="65"/>
                  </a:lnTo>
                  <a:lnTo>
                    <a:pt x="117" y="63"/>
                  </a:lnTo>
                  <a:lnTo>
                    <a:pt x="120" y="62"/>
                  </a:lnTo>
                  <a:lnTo>
                    <a:pt x="122" y="60"/>
                  </a:lnTo>
                  <a:lnTo>
                    <a:pt x="126" y="57"/>
                  </a:lnTo>
                  <a:lnTo>
                    <a:pt x="133" y="52"/>
                  </a:lnTo>
                  <a:lnTo>
                    <a:pt x="135" y="51"/>
                  </a:lnTo>
                  <a:lnTo>
                    <a:pt x="137" y="50"/>
                  </a:lnTo>
                  <a:lnTo>
                    <a:pt x="138" y="49"/>
                  </a:lnTo>
                  <a:lnTo>
                    <a:pt x="141" y="48"/>
                  </a:lnTo>
                  <a:lnTo>
                    <a:pt x="144" y="48"/>
                  </a:lnTo>
                  <a:lnTo>
                    <a:pt x="147" y="48"/>
                  </a:lnTo>
                  <a:lnTo>
                    <a:pt x="148" y="48"/>
                  </a:lnTo>
                  <a:lnTo>
                    <a:pt x="148" y="48"/>
                  </a:lnTo>
                  <a:lnTo>
                    <a:pt x="150" y="49"/>
                  </a:lnTo>
                  <a:lnTo>
                    <a:pt x="151" y="50"/>
                  </a:lnTo>
                  <a:lnTo>
                    <a:pt x="152" y="51"/>
                  </a:lnTo>
                  <a:lnTo>
                    <a:pt x="152" y="52"/>
                  </a:lnTo>
                  <a:lnTo>
                    <a:pt x="153" y="53"/>
                  </a:lnTo>
                  <a:lnTo>
                    <a:pt x="153" y="54"/>
                  </a:lnTo>
                  <a:lnTo>
                    <a:pt x="153" y="55"/>
                  </a:lnTo>
                  <a:lnTo>
                    <a:pt x="153" y="56"/>
                  </a:lnTo>
                  <a:lnTo>
                    <a:pt x="153" y="57"/>
                  </a:lnTo>
                  <a:lnTo>
                    <a:pt x="152" y="59"/>
                  </a:lnTo>
                  <a:lnTo>
                    <a:pt x="149" y="64"/>
                  </a:lnTo>
                  <a:lnTo>
                    <a:pt x="148" y="68"/>
                  </a:lnTo>
                  <a:lnTo>
                    <a:pt x="148" y="70"/>
                  </a:lnTo>
                  <a:lnTo>
                    <a:pt x="148" y="72"/>
                  </a:lnTo>
                  <a:lnTo>
                    <a:pt x="148" y="73"/>
                  </a:lnTo>
                  <a:lnTo>
                    <a:pt x="148" y="74"/>
                  </a:lnTo>
                  <a:lnTo>
                    <a:pt x="148" y="76"/>
                  </a:lnTo>
                  <a:lnTo>
                    <a:pt x="149" y="78"/>
                  </a:lnTo>
                  <a:lnTo>
                    <a:pt x="150" y="78"/>
                  </a:lnTo>
                  <a:lnTo>
                    <a:pt x="151" y="79"/>
                  </a:lnTo>
                  <a:lnTo>
                    <a:pt x="153" y="80"/>
                  </a:lnTo>
                  <a:lnTo>
                    <a:pt x="154" y="80"/>
                  </a:lnTo>
                  <a:lnTo>
                    <a:pt x="156" y="80"/>
                  </a:lnTo>
                  <a:lnTo>
                    <a:pt x="158" y="80"/>
                  </a:lnTo>
                  <a:lnTo>
                    <a:pt x="159" y="80"/>
                  </a:lnTo>
                  <a:lnTo>
                    <a:pt x="161" y="80"/>
                  </a:lnTo>
                  <a:lnTo>
                    <a:pt x="162" y="79"/>
                  </a:lnTo>
                  <a:lnTo>
                    <a:pt x="166" y="75"/>
                  </a:lnTo>
                  <a:lnTo>
                    <a:pt x="171" y="71"/>
                  </a:lnTo>
                  <a:lnTo>
                    <a:pt x="172" y="70"/>
                  </a:lnTo>
                  <a:lnTo>
                    <a:pt x="173" y="69"/>
                  </a:lnTo>
                  <a:lnTo>
                    <a:pt x="175" y="69"/>
                  </a:lnTo>
                  <a:lnTo>
                    <a:pt x="178" y="69"/>
                  </a:lnTo>
                  <a:lnTo>
                    <a:pt x="186" y="68"/>
                  </a:lnTo>
                  <a:lnTo>
                    <a:pt x="190" y="68"/>
                  </a:lnTo>
                  <a:lnTo>
                    <a:pt x="192" y="68"/>
                  </a:lnTo>
                  <a:lnTo>
                    <a:pt x="193" y="67"/>
                  </a:lnTo>
                  <a:lnTo>
                    <a:pt x="194" y="67"/>
                  </a:lnTo>
                  <a:lnTo>
                    <a:pt x="197" y="66"/>
                  </a:lnTo>
                  <a:lnTo>
                    <a:pt x="199" y="64"/>
                  </a:lnTo>
                  <a:lnTo>
                    <a:pt x="201" y="62"/>
                  </a:lnTo>
                  <a:lnTo>
                    <a:pt x="204" y="59"/>
                  </a:lnTo>
                  <a:lnTo>
                    <a:pt x="205" y="58"/>
                  </a:lnTo>
                  <a:lnTo>
                    <a:pt x="206" y="57"/>
                  </a:lnTo>
                  <a:lnTo>
                    <a:pt x="207" y="57"/>
                  </a:lnTo>
                  <a:lnTo>
                    <a:pt x="209" y="56"/>
                  </a:lnTo>
                  <a:lnTo>
                    <a:pt x="211" y="56"/>
                  </a:lnTo>
                  <a:lnTo>
                    <a:pt x="215" y="55"/>
                  </a:lnTo>
                  <a:lnTo>
                    <a:pt x="219" y="55"/>
                  </a:lnTo>
                  <a:lnTo>
                    <a:pt x="223" y="54"/>
                  </a:lnTo>
                  <a:lnTo>
                    <a:pt x="225" y="54"/>
                  </a:lnTo>
                  <a:lnTo>
                    <a:pt x="226" y="55"/>
                  </a:lnTo>
                  <a:lnTo>
                    <a:pt x="227" y="55"/>
                  </a:lnTo>
                  <a:lnTo>
                    <a:pt x="228" y="56"/>
                  </a:lnTo>
                  <a:lnTo>
                    <a:pt x="230" y="56"/>
                  </a:lnTo>
                  <a:lnTo>
                    <a:pt x="231" y="57"/>
                  </a:lnTo>
                  <a:lnTo>
                    <a:pt x="236" y="60"/>
                  </a:lnTo>
                  <a:lnTo>
                    <a:pt x="237" y="61"/>
                  </a:lnTo>
                  <a:lnTo>
                    <a:pt x="239" y="61"/>
                  </a:lnTo>
                  <a:lnTo>
                    <a:pt x="241" y="63"/>
                  </a:lnTo>
                  <a:lnTo>
                    <a:pt x="247" y="64"/>
                  </a:lnTo>
                  <a:lnTo>
                    <a:pt x="249" y="65"/>
                  </a:lnTo>
                  <a:lnTo>
                    <a:pt x="250" y="65"/>
                  </a:lnTo>
                  <a:lnTo>
                    <a:pt x="251" y="66"/>
                  </a:lnTo>
                  <a:lnTo>
                    <a:pt x="253" y="68"/>
                  </a:lnTo>
                  <a:lnTo>
                    <a:pt x="256" y="70"/>
                  </a:lnTo>
                  <a:lnTo>
                    <a:pt x="258" y="72"/>
                  </a:lnTo>
                  <a:lnTo>
                    <a:pt x="260" y="73"/>
                  </a:lnTo>
                  <a:lnTo>
                    <a:pt x="262" y="74"/>
                  </a:lnTo>
                  <a:lnTo>
                    <a:pt x="268" y="77"/>
                  </a:lnTo>
                  <a:lnTo>
                    <a:pt x="276" y="81"/>
                  </a:lnTo>
                  <a:lnTo>
                    <a:pt x="277" y="82"/>
                  </a:lnTo>
                  <a:lnTo>
                    <a:pt x="279" y="83"/>
                  </a:lnTo>
                  <a:lnTo>
                    <a:pt x="280" y="83"/>
                  </a:lnTo>
                  <a:lnTo>
                    <a:pt x="281" y="83"/>
                  </a:lnTo>
                  <a:lnTo>
                    <a:pt x="283" y="83"/>
                  </a:lnTo>
                  <a:lnTo>
                    <a:pt x="284" y="83"/>
                  </a:lnTo>
                  <a:lnTo>
                    <a:pt x="286" y="82"/>
                  </a:lnTo>
                  <a:lnTo>
                    <a:pt x="288" y="80"/>
                  </a:lnTo>
                  <a:lnTo>
                    <a:pt x="292" y="77"/>
                  </a:lnTo>
                  <a:lnTo>
                    <a:pt x="294" y="76"/>
                  </a:lnTo>
                  <a:lnTo>
                    <a:pt x="295" y="75"/>
                  </a:lnTo>
                  <a:lnTo>
                    <a:pt x="296" y="74"/>
                  </a:lnTo>
                  <a:lnTo>
                    <a:pt x="298" y="74"/>
                  </a:lnTo>
                  <a:lnTo>
                    <a:pt x="300" y="73"/>
                  </a:lnTo>
                  <a:lnTo>
                    <a:pt x="305" y="73"/>
                  </a:lnTo>
                  <a:lnTo>
                    <a:pt x="309" y="72"/>
                  </a:lnTo>
                  <a:lnTo>
                    <a:pt x="313" y="72"/>
                  </a:lnTo>
                  <a:lnTo>
                    <a:pt x="316" y="72"/>
                  </a:lnTo>
                  <a:lnTo>
                    <a:pt x="318" y="73"/>
                  </a:lnTo>
                  <a:lnTo>
                    <a:pt x="322" y="73"/>
                  </a:lnTo>
                  <a:lnTo>
                    <a:pt x="324" y="73"/>
                  </a:lnTo>
                  <a:lnTo>
                    <a:pt x="326" y="73"/>
                  </a:lnTo>
                  <a:lnTo>
                    <a:pt x="328" y="73"/>
                  </a:lnTo>
                  <a:lnTo>
                    <a:pt x="330" y="72"/>
                  </a:lnTo>
                  <a:lnTo>
                    <a:pt x="332" y="71"/>
                  </a:lnTo>
                  <a:lnTo>
                    <a:pt x="336" y="68"/>
                  </a:lnTo>
                  <a:lnTo>
                    <a:pt x="341" y="65"/>
                  </a:lnTo>
                  <a:lnTo>
                    <a:pt x="344" y="62"/>
                  </a:lnTo>
                  <a:lnTo>
                    <a:pt x="345" y="62"/>
                  </a:lnTo>
                  <a:lnTo>
                    <a:pt x="347" y="61"/>
                  </a:lnTo>
                  <a:lnTo>
                    <a:pt x="349" y="61"/>
                  </a:lnTo>
                  <a:lnTo>
                    <a:pt x="353" y="61"/>
                  </a:lnTo>
                  <a:lnTo>
                    <a:pt x="354" y="61"/>
                  </a:lnTo>
                  <a:lnTo>
                    <a:pt x="359" y="61"/>
                  </a:lnTo>
                  <a:lnTo>
                    <a:pt x="361" y="61"/>
                  </a:lnTo>
                  <a:lnTo>
                    <a:pt x="364" y="62"/>
                  </a:lnTo>
                  <a:lnTo>
                    <a:pt x="372" y="64"/>
                  </a:lnTo>
                  <a:lnTo>
                    <a:pt x="375" y="65"/>
                  </a:lnTo>
                  <a:lnTo>
                    <a:pt x="379" y="65"/>
                  </a:lnTo>
                  <a:lnTo>
                    <a:pt x="382" y="65"/>
                  </a:lnTo>
                  <a:lnTo>
                    <a:pt x="384" y="65"/>
                  </a:lnTo>
                  <a:lnTo>
                    <a:pt x="385" y="65"/>
                  </a:lnTo>
                  <a:lnTo>
                    <a:pt x="390" y="63"/>
                  </a:lnTo>
                  <a:lnTo>
                    <a:pt x="397" y="60"/>
                  </a:lnTo>
                  <a:lnTo>
                    <a:pt x="403" y="57"/>
                  </a:lnTo>
                  <a:lnTo>
                    <a:pt x="404" y="57"/>
                  </a:lnTo>
                  <a:lnTo>
                    <a:pt x="406" y="55"/>
                  </a:lnTo>
                  <a:lnTo>
                    <a:pt x="407" y="54"/>
                  </a:lnTo>
                  <a:lnTo>
                    <a:pt x="409" y="51"/>
                  </a:lnTo>
                  <a:lnTo>
                    <a:pt x="409" y="49"/>
                  </a:lnTo>
                  <a:lnTo>
                    <a:pt x="410" y="47"/>
                  </a:lnTo>
                  <a:lnTo>
                    <a:pt x="411" y="46"/>
                  </a:lnTo>
                  <a:lnTo>
                    <a:pt x="411" y="44"/>
                  </a:lnTo>
                  <a:lnTo>
                    <a:pt x="412" y="42"/>
                  </a:lnTo>
                  <a:lnTo>
                    <a:pt x="412" y="39"/>
                  </a:lnTo>
                  <a:lnTo>
                    <a:pt x="411" y="35"/>
                  </a:lnTo>
                  <a:lnTo>
                    <a:pt x="409" y="29"/>
                  </a:lnTo>
                  <a:lnTo>
                    <a:pt x="409" y="28"/>
                  </a:lnTo>
                  <a:lnTo>
                    <a:pt x="409" y="27"/>
                  </a:lnTo>
                  <a:lnTo>
                    <a:pt x="409" y="25"/>
                  </a:lnTo>
                  <a:lnTo>
                    <a:pt x="410" y="22"/>
                  </a:lnTo>
                  <a:lnTo>
                    <a:pt x="410" y="20"/>
                  </a:lnTo>
                  <a:lnTo>
                    <a:pt x="411" y="16"/>
                  </a:lnTo>
                  <a:lnTo>
                    <a:pt x="410" y="13"/>
                  </a:lnTo>
                  <a:lnTo>
                    <a:pt x="411" y="12"/>
                  </a:lnTo>
                  <a:lnTo>
                    <a:pt x="411" y="12"/>
                  </a:lnTo>
                  <a:lnTo>
                    <a:pt x="412" y="11"/>
                  </a:lnTo>
                  <a:lnTo>
                    <a:pt x="413" y="9"/>
                  </a:lnTo>
                  <a:lnTo>
                    <a:pt x="424" y="2"/>
                  </a:lnTo>
                  <a:lnTo>
                    <a:pt x="428" y="0"/>
                  </a:lnTo>
                  <a:lnTo>
                    <a:pt x="428" y="1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74" name="Freeform 10">
              <a:extLst>
                <a:ext uri="{FF2B5EF4-FFF2-40B4-BE49-F238E27FC236}">
                  <a16:creationId xmlns:a16="http://schemas.microsoft.com/office/drawing/2014/main" id="{0188DCEA-4690-45CC-964B-3D67191CAF31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6" y="2187"/>
              <a:ext cx="478" cy="399"/>
            </a:xfrm>
            <a:custGeom>
              <a:avLst/>
              <a:gdLst>
                <a:gd name="T0" fmla="*/ 357 w 478"/>
                <a:gd name="T1" fmla="*/ 8 h 399"/>
                <a:gd name="T2" fmla="*/ 379 w 478"/>
                <a:gd name="T3" fmla="*/ 18 h 399"/>
                <a:gd name="T4" fmla="*/ 395 w 478"/>
                <a:gd name="T5" fmla="*/ 21 h 399"/>
                <a:gd name="T6" fmla="*/ 418 w 478"/>
                <a:gd name="T7" fmla="*/ 30 h 399"/>
                <a:gd name="T8" fmla="*/ 430 w 478"/>
                <a:gd name="T9" fmla="*/ 36 h 399"/>
                <a:gd name="T10" fmla="*/ 432 w 478"/>
                <a:gd name="T11" fmla="*/ 54 h 399"/>
                <a:gd name="T12" fmla="*/ 453 w 478"/>
                <a:gd name="T13" fmla="*/ 72 h 399"/>
                <a:gd name="T14" fmla="*/ 476 w 478"/>
                <a:gd name="T15" fmla="*/ 90 h 399"/>
                <a:gd name="T16" fmla="*/ 475 w 478"/>
                <a:gd name="T17" fmla="*/ 103 h 399"/>
                <a:gd name="T18" fmla="*/ 477 w 478"/>
                <a:gd name="T19" fmla="*/ 122 h 399"/>
                <a:gd name="T20" fmla="*/ 468 w 478"/>
                <a:gd name="T21" fmla="*/ 152 h 399"/>
                <a:gd name="T22" fmla="*/ 457 w 478"/>
                <a:gd name="T23" fmla="*/ 168 h 399"/>
                <a:gd name="T24" fmla="*/ 454 w 478"/>
                <a:gd name="T25" fmla="*/ 203 h 399"/>
                <a:gd name="T26" fmla="*/ 434 w 478"/>
                <a:gd name="T27" fmla="*/ 221 h 399"/>
                <a:gd name="T28" fmla="*/ 413 w 478"/>
                <a:gd name="T29" fmla="*/ 227 h 399"/>
                <a:gd name="T30" fmla="*/ 398 w 478"/>
                <a:gd name="T31" fmla="*/ 242 h 399"/>
                <a:gd name="T32" fmla="*/ 402 w 478"/>
                <a:gd name="T33" fmla="*/ 264 h 399"/>
                <a:gd name="T34" fmla="*/ 401 w 478"/>
                <a:gd name="T35" fmla="*/ 276 h 399"/>
                <a:gd name="T36" fmla="*/ 385 w 478"/>
                <a:gd name="T37" fmla="*/ 282 h 399"/>
                <a:gd name="T38" fmla="*/ 360 w 478"/>
                <a:gd name="T39" fmla="*/ 290 h 399"/>
                <a:gd name="T40" fmla="*/ 336 w 478"/>
                <a:gd name="T41" fmla="*/ 308 h 399"/>
                <a:gd name="T42" fmla="*/ 285 w 478"/>
                <a:gd name="T43" fmla="*/ 326 h 399"/>
                <a:gd name="T44" fmla="*/ 268 w 478"/>
                <a:gd name="T45" fmla="*/ 328 h 399"/>
                <a:gd name="T46" fmla="*/ 251 w 478"/>
                <a:gd name="T47" fmla="*/ 329 h 399"/>
                <a:gd name="T48" fmla="*/ 240 w 478"/>
                <a:gd name="T49" fmla="*/ 350 h 399"/>
                <a:gd name="T50" fmla="*/ 214 w 478"/>
                <a:gd name="T51" fmla="*/ 390 h 399"/>
                <a:gd name="T52" fmla="*/ 200 w 478"/>
                <a:gd name="T53" fmla="*/ 395 h 399"/>
                <a:gd name="T54" fmla="*/ 170 w 478"/>
                <a:gd name="T55" fmla="*/ 385 h 399"/>
                <a:gd name="T56" fmla="*/ 133 w 478"/>
                <a:gd name="T57" fmla="*/ 361 h 399"/>
                <a:gd name="T58" fmla="*/ 110 w 478"/>
                <a:gd name="T59" fmla="*/ 340 h 399"/>
                <a:gd name="T60" fmla="*/ 88 w 478"/>
                <a:gd name="T61" fmla="*/ 320 h 399"/>
                <a:gd name="T62" fmla="*/ 69 w 478"/>
                <a:gd name="T63" fmla="*/ 293 h 399"/>
                <a:gd name="T64" fmla="*/ 45 w 478"/>
                <a:gd name="T65" fmla="*/ 285 h 399"/>
                <a:gd name="T66" fmla="*/ 33 w 478"/>
                <a:gd name="T67" fmla="*/ 269 h 399"/>
                <a:gd name="T68" fmla="*/ 24 w 478"/>
                <a:gd name="T69" fmla="*/ 248 h 399"/>
                <a:gd name="T70" fmla="*/ 17 w 478"/>
                <a:gd name="T71" fmla="*/ 228 h 399"/>
                <a:gd name="T72" fmla="*/ 9 w 478"/>
                <a:gd name="T73" fmla="*/ 196 h 399"/>
                <a:gd name="T74" fmla="*/ 5 w 478"/>
                <a:gd name="T75" fmla="*/ 172 h 399"/>
                <a:gd name="T76" fmla="*/ 11 w 478"/>
                <a:gd name="T77" fmla="*/ 154 h 399"/>
                <a:gd name="T78" fmla="*/ 10 w 478"/>
                <a:gd name="T79" fmla="*/ 146 h 399"/>
                <a:gd name="T80" fmla="*/ 23 w 478"/>
                <a:gd name="T81" fmla="*/ 144 h 399"/>
                <a:gd name="T82" fmla="*/ 35 w 478"/>
                <a:gd name="T83" fmla="*/ 166 h 399"/>
                <a:gd name="T84" fmla="*/ 59 w 478"/>
                <a:gd name="T85" fmla="*/ 164 h 399"/>
                <a:gd name="T86" fmla="*/ 73 w 478"/>
                <a:gd name="T87" fmla="*/ 176 h 399"/>
                <a:gd name="T88" fmla="*/ 86 w 478"/>
                <a:gd name="T89" fmla="*/ 164 h 399"/>
                <a:gd name="T90" fmla="*/ 98 w 478"/>
                <a:gd name="T91" fmla="*/ 134 h 399"/>
                <a:gd name="T92" fmla="*/ 122 w 478"/>
                <a:gd name="T93" fmla="*/ 137 h 399"/>
                <a:gd name="T94" fmla="*/ 149 w 478"/>
                <a:gd name="T95" fmla="*/ 128 h 399"/>
                <a:gd name="T96" fmla="*/ 169 w 478"/>
                <a:gd name="T97" fmla="*/ 100 h 399"/>
                <a:gd name="T98" fmla="*/ 200 w 478"/>
                <a:gd name="T99" fmla="*/ 89 h 399"/>
                <a:gd name="T100" fmla="*/ 231 w 478"/>
                <a:gd name="T101" fmla="*/ 86 h 399"/>
                <a:gd name="T102" fmla="*/ 254 w 478"/>
                <a:gd name="T103" fmla="*/ 69 h 399"/>
                <a:gd name="T104" fmla="*/ 268 w 478"/>
                <a:gd name="T105" fmla="*/ 71 h 399"/>
                <a:gd name="T106" fmla="*/ 283 w 478"/>
                <a:gd name="T107" fmla="*/ 46 h 399"/>
                <a:gd name="T108" fmla="*/ 302 w 478"/>
                <a:gd name="T109" fmla="*/ 41 h 399"/>
                <a:gd name="T110" fmla="*/ 318 w 478"/>
                <a:gd name="T111" fmla="*/ 28 h 399"/>
                <a:gd name="T112" fmla="*/ 318 w 478"/>
                <a:gd name="T113" fmla="*/ 14 h 399"/>
                <a:gd name="T114" fmla="*/ 340 w 478"/>
                <a:gd name="T115" fmla="*/ 0 h 3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78" h="399">
                  <a:moveTo>
                    <a:pt x="342" y="0"/>
                  </a:moveTo>
                  <a:lnTo>
                    <a:pt x="344" y="0"/>
                  </a:lnTo>
                  <a:lnTo>
                    <a:pt x="346" y="0"/>
                  </a:lnTo>
                  <a:lnTo>
                    <a:pt x="347" y="0"/>
                  </a:lnTo>
                  <a:lnTo>
                    <a:pt x="348" y="1"/>
                  </a:lnTo>
                  <a:lnTo>
                    <a:pt x="349" y="2"/>
                  </a:lnTo>
                  <a:lnTo>
                    <a:pt x="352" y="5"/>
                  </a:lnTo>
                  <a:lnTo>
                    <a:pt x="354" y="7"/>
                  </a:lnTo>
                  <a:lnTo>
                    <a:pt x="357" y="8"/>
                  </a:lnTo>
                  <a:lnTo>
                    <a:pt x="362" y="11"/>
                  </a:lnTo>
                  <a:lnTo>
                    <a:pt x="363" y="11"/>
                  </a:lnTo>
                  <a:lnTo>
                    <a:pt x="367" y="14"/>
                  </a:lnTo>
                  <a:lnTo>
                    <a:pt x="371" y="17"/>
                  </a:lnTo>
                  <a:lnTo>
                    <a:pt x="372" y="18"/>
                  </a:lnTo>
                  <a:lnTo>
                    <a:pt x="373" y="19"/>
                  </a:lnTo>
                  <a:lnTo>
                    <a:pt x="374" y="19"/>
                  </a:lnTo>
                  <a:lnTo>
                    <a:pt x="374" y="19"/>
                  </a:lnTo>
                  <a:lnTo>
                    <a:pt x="379" y="18"/>
                  </a:lnTo>
                  <a:lnTo>
                    <a:pt x="380" y="17"/>
                  </a:lnTo>
                  <a:lnTo>
                    <a:pt x="381" y="17"/>
                  </a:lnTo>
                  <a:lnTo>
                    <a:pt x="382" y="17"/>
                  </a:lnTo>
                  <a:lnTo>
                    <a:pt x="383" y="16"/>
                  </a:lnTo>
                  <a:lnTo>
                    <a:pt x="384" y="16"/>
                  </a:lnTo>
                  <a:lnTo>
                    <a:pt x="386" y="17"/>
                  </a:lnTo>
                  <a:lnTo>
                    <a:pt x="389" y="18"/>
                  </a:lnTo>
                  <a:lnTo>
                    <a:pt x="392" y="19"/>
                  </a:lnTo>
                  <a:lnTo>
                    <a:pt x="395" y="21"/>
                  </a:lnTo>
                  <a:lnTo>
                    <a:pt x="396" y="22"/>
                  </a:lnTo>
                  <a:lnTo>
                    <a:pt x="399" y="24"/>
                  </a:lnTo>
                  <a:lnTo>
                    <a:pt x="400" y="25"/>
                  </a:lnTo>
                  <a:lnTo>
                    <a:pt x="401" y="26"/>
                  </a:lnTo>
                  <a:lnTo>
                    <a:pt x="402" y="26"/>
                  </a:lnTo>
                  <a:lnTo>
                    <a:pt x="404" y="27"/>
                  </a:lnTo>
                  <a:lnTo>
                    <a:pt x="410" y="28"/>
                  </a:lnTo>
                  <a:lnTo>
                    <a:pt x="413" y="29"/>
                  </a:lnTo>
                  <a:lnTo>
                    <a:pt x="418" y="30"/>
                  </a:lnTo>
                  <a:lnTo>
                    <a:pt x="419" y="30"/>
                  </a:lnTo>
                  <a:lnTo>
                    <a:pt x="420" y="31"/>
                  </a:lnTo>
                  <a:lnTo>
                    <a:pt x="421" y="32"/>
                  </a:lnTo>
                  <a:lnTo>
                    <a:pt x="422" y="32"/>
                  </a:lnTo>
                  <a:lnTo>
                    <a:pt x="423" y="34"/>
                  </a:lnTo>
                  <a:lnTo>
                    <a:pt x="425" y="35"/>
                  </a:lnTo>
                  <a:lnTo>
                    <a:pt x="426" y="35"/>
                  </a:lnTo>
                  <a:lnTo>
                    <a:pt x="429" y="36"/>
                  </a:lnTo>
                  <a:lnTo>
                    <a:pt x="430" y="36"/>
                  </a:lnTo>
                  <a:lnTo>
                    <a:pt x="431" y="37"/>
                  </a:lnTo>
                  <a:lnTo>
                    <a:pt x="431" y="38"/>
                  </a:lnTo>
                  <a:lnTo>
                    <a:pt x="431" y="39"/>
                  </a:lnTo>
                  <a:lnTo>
                    <a:pt x="431" y="41"/>
                  </a:lnTo>
                  <a:lnTo>
                    <a:pt x="431" y="45"/>
                  </a:lnTo>
                  <a:lnTo>
                    <a:pt x="431" y="50"/>
                  </a:lnTo>
                  <a:lnTo>
                    <a:pt x="432" y="52"/>
                  </a:lnTo>
                  <a:lnTo>
                    <a:pt x="432" y="53"/>
                  </a:lnTo>
                  <a:lnTo>
                    <a:pt x="432" y="54"/>
                  </a:lnTo>
                  <a:lnTo>
                    <a:pt x="433" y="56"/>
                  </a:lnTo>
                  <a:lnTo>
                    <a:pt x="434" y="57"/>
                  </a:lnTo>
                  <a:lnTo>
                    <a:pt x="435" y="58"/>
                  </a:lnTo>
                  <a:lnTo>
                    <a:pt x="437" y="60"/>
                  </a:lnTo>
                  <a:lnTo>
                    <a:pt x="440" y="63"/>
                  </a:lnTo>
                  <a:lnTo>
                    <a:pt x="443" y="66"/>
                  </a:lnTo>
                  <a:lnTo>
                    <a:pt x="446" y="68"/>
                  </a:lnTo>
                  <a:lnTo>
                    <a:pt x="450" y="70"/>
                  </a:lnTo>
                  <a:lnTo>
                    <a:pt x="453" y="72"/>
                  </a:lnTo>
                  <a:lnTo>
                    <a:pt x="455" y="74"/>
                  </a:lnTo>
                  <a:lnTo>
                    <a:pt x="461" y="77"/>
                  </a:lnTo>
                  <a:lnTo>
                    <a:pt x="465" y="79"/>
                  </a:lnTo>
                  <a:lnTo>
                    <a:pt x="466" y="79"/>
                  </a:lnTo>
                  <a:lnTo>
                    <a:pt x="467" y="80"/>
                  </a:lnTo>
                  <a:lnTo>
                    <a:pt x="471" y="84"/>
                  </a:lnTo>
                  <a:lnTo>
                    <a:pt x="473" y="86"/>
                  </a:lnTo>
                  <a:lnTo>
                    <a:pt x="475" y="88"/>
                  </a:lnTo>
                  <a:lnTo>
                    <a:pt x="476" y="90"/>
                  </a:lnTo>
                  <a:lnTo>
                    <a:pt x="477" y="91"/>
                  </a:lnTo>
                  <a:lnTo>
                    <a:pt x="477" y="94"/>
                  </a:lnTo>
                  <a:lnTo>
                    <a:pt x="478" y="96"/>
                  </a:lnTo>
                  <a:lnTo>
                    <a:pt x="478" y="99"/>
                  </a:lnTo>
                  <a:lnTo>
                    <a:pt x="478" y="100"/>
                  </a:lnTo>
                  <a:lnTo>
                    <a:pt x="478" y="101"/>
                  </a:lnTo>
                  <a:lnTo>
                    <a:pt x="477" y="101"/>
                  </a:lnTo>
                  <a:lnTo>
                    <a:pt x="476" y="102"/>
                  </a:lnTo>
                  <a:lnTo>
                    <a:pt x="475" y="103"/>
                  </a:lnTo>
                  <a:lnTo>
                    <a:pt x="475" y="104"/>
                  </a:lnTo>
                  <a:lnTo>
                    <a:pt x="474" y="105"/>
                  </a:lnTo>
                  <a:lnTo>
                    <a:pt x="474" y="107"/>
                  </a:lnTo>
                  <a:lnTo>
                    <a:pt x="474" y="108"/>
                  </a:lnTo>
                  <a:lnTo>
                    <a:pt x="474" y="110"/>
                  </a:lnTo>
                  <a:lnTo>
                    <a:pt x="474" y="111"/>
                  </a:lnTo>
                  <a:lnTo>
                    <a:pt x="475" y="113"/>
                  </a:lnTo>
                  <a:lnTo>
                    <a:pt x="476" y="116"/>
                  </a:lnTo>
                  <a:lnTo>
                    <a:pt x="477" y="122"/>
                  </a:lnTo>
                  <a:lnTo>
                    <a:pt x="478" y="123"/>
                  </a:lnTo>
                  <a:lnTo>
                    <a:pt x="478" y="124"/>
                  </a:lnTo>
                  <a:lnTo>
                    <a:pt x="478" y="125"/>
                  </a:lnTo>
                  <a:lnTo>
                    <a:pt x="478" y="126"/>
                  </a:lnTo>
                  <a:lnTo>
                    <a:pt x="478" y="127"/>
                  </a:lnTo>
                  <a:lnTo>
                    <a:pt x="477" y="129"/>
                  </a:lnTo>
                  <a:lnTo>
                    <a:pt x="475" y="136"/>
                  </a:lnTo>
                  <a:lnTo>
                    <a:pt x="471" y="144"/>
                  </a:lnTo>
                  <a:lnTo>
                    <a:pt x="468" y="152"/>
                  </a:lnTo>
                  <a:lnTo>
                    <a:pt x="467" y="153"/>
                  </a:lnTo>
                  <a:lnTo>
                    <a:pt x="466" y="155"/>
                  </a:lnTo>
                  <a:lnTo>
                    <a:pt x="465" y="157"/>
                  </a:lnTo>
                  <a:lnTo>
                    <a:pt x="459" y="160"/>
                  </a:lnTo>
                  <a:lnTo>
                    <a:pt x="458" y="162"/>
                  </a:lnTo>
                  <a:lnTo>
                    <a:pt x="458" y="163"/>
                  </a:lnTo>
                  <a:lnTo>
                    <a:pt x="457" y="164"/>
                  </a:lnTo>
                  <a:lnTo>
                    <a:pt x="457" y="165"/>
                  </a:lnTo>
                  <a:lnTo>
                    <a:pt x="457" y="168"/>
                  </a:lnTo>
                  <a:lnTo>
                    <a:pt x="457" y="176"/>
                  </a:lnTo>
                  <a:lnTo>
                    <a:pt x="457" y="182"/>
                  </a:lnTo>
                  <a:lnTo>
                    <a:pt x="457" y="184"/>
                  </a:lnTo>
                  <a:lnTo>
                    <a:pt x="457" y="187"/>
                  </a:lnTo>
                  <a:lnTo>
                    <a:pt x="455" y="192"/>
                  </a:lnTo>
                  <a:lnTo>
                    <a:pt x="455" y="193"/>
                  </a:lnTo>
                  <a:lnTo>
                    <a:pt x="454" y="196"/>
                  </a:lnTo>
                  <a:lnTo>
                    <a:pt x="454" y="202"/>
                  </a:lnTo>
                  <a:lnTo>
                    <a:pt x="454" y="203"/>
                  </a:lnTo>
                  <a:lnTo>
                    <a:pt x="454" y="204"/>
                  </a:lnTo>
                  <a:lnTo>
                    <a:pt x="454" y="204"/>
                  </a:lnTo>
                  <a:lnTo>
                    <a:pt x="453" y="205"/>
                  </a:lnTo>
                  <a:lnTo>
                    <a:pt x="451" y="207"/>
                  </a:lnTo>
                  <a:lnTo>
                    <a:pt x="450" y="209"/>
                  </a:lnTo>
                  <a:lnTo>
                    <a:pt x="448" y="211"/>
                  </a:lnTo>
                  <a:lnTo>
                    <a:pt x="442" y="215"/>
                  </a:lnTo>
                  <a:lnTo>
                    <a:pt x="436" y="220"/>
                  </a:lnTo>
                  <a:lnTo>
                    <a:pt x="434" y="221"/>
                  </a:lnTo>
                  <a:lnTo>
                    <a:pt x="433" y="222"/>
                  </a:lnTo>
                  <a:lnTo>
                    <a:pt x="431" y="223"/>
                  </a:lnTo>
                  <a:lnTo>
                    <a:pt x="430" y="224"/>
                  </a:lnTo>
                  <a:lnTo>
                    <a:pt x="428" y="224"/>
                  </a:lnTo>
                  <a:lnTo>
                    <a:pt x="426" y="225"/>
                  </a:lnTo>
                  <a:lnTo>
                    <a:pt x="420" y="225"/>
                  </a:lnTo>
                  <a:lnTo>
                    <a:pt x="418" y="226"/>
                  </a:lnTo>
                  <a:lnTo>
                    <a:pt x="416" y="227"/>
                  </a:lnTo>
                  <a:lnTo>
                    <a:pt x="413" y="227"/>
                  </a:lnTo>
                  <a:lnTo>
                    <a:pt x="411" y="228"/>
                  </a:lnTo>
                  <a:lnTo>
                    <a:pt x="409" y="229"/>
                  </a:lnTo>
                  <a:lnTo>
                    <a:pt x="408" y="231"/>
                  </a:lnTo>
                  <a:lnTo>
                    <a:pt x="407" y="232"/>
                  </a:lnTo>
                  <a:lnTo>
                    <a:pt x="403" y="235"/>
                  </a:lnTo>
                  <a:lnTo>
                    <a:pt x="401" y="238"/>
                  </a:lnTo>
                  <a:lnTo>
                    <a:pt x="399" y="239"/>
                  </a:lnTo>
                  <a:lnTo>
                    <a:pt x="398" y="240"/>
                  </a:lnTo>
                  <a:lnTo>
                    <a:pt x="398" y="242"/>
                  </a:lnTo>
                  <a:lnTo>
                    <a:pt x="397" y="243"/>
                  </a:lnTo>
                  <a:lnTo>
                    <a:pt x="397" y="245"/>
                  </a:lnTo>
                  <a:lnTo>
                    <a:pt x="397" y="246"/>
                  </a:lnTo>
                  <a:lnTo>
                    <a:pt x="397" y="248"/>
                  </a:lnTo>
                  <a:lnTo>
                    <a:pt x="397" y="249"/>
                  </a:lnTo>
                  <a:lnTo>
                    <a:pt x="397" y="252"/>
                  </a:lnTo>
                  <a:lnTo>
                    <a:pt x="397" y="254"/>
                  </a:lnTo>
                  <a:lnTo>
                    <a:pt x="400" y="260"/>
                  </a:lnTo>
                  <a:lnTo>
                    <a:pt x="402" y="264"/>
                  </a:lnTo>
                  <a:lnTo>
                    <a:pt x="402" y="266"/>
                  </a:lnTo>
                  <a:lnTo>
                    <a:pt x="403" y="268"/>
                  </a:lnTo>
                  <a:lnTo>
                    <a:pt x="403" y="270"/>
                  </a:lnTo>
                  <a:lnTo>
                    <a:pt x="403" y="271"/>
                  </a:lnTo>
                  <a:lnTo>
                    <a:pt x="403" y="272"/>
                  </a:lnTo>
                  <a:lnTo>
                    <a:pt x="402" y="273"/>
                  </a:lnTo>
                  <a:lnTo>
                    <a:pt x="402" y="274"/>
                  </a:lnTo>
                  <a:lnTo>
                    <a:pt x="401" y="275"/>
                  </a:lnTo>
                  <a:lnTo>
                    <a:pt x="401" y="276"/>
                  </a:lnTo>
                  <a:lnTo>
                    <a:pt x="400" y="277"/>
                  </a:lnTo>
                  <a:lnTo>
                    <a:pt x="398" y="279"/>
                  </a:lnTo>
                  <a:lnTo>
                    <a:pt x="397" y="280"/>
                  </a:lnTo>
                  <a:lnTo>
                    <a:pt x="396" y="281"/>
                  </a:lnTo>
                  <a:lnTo>
                    <a:pt x="394" y="281"/>
                  </a:lnTo>
                  <a:lnTo>
                    <a:pt x="392" y="282"/>
                  </a:lnTo>
                  <a:lnTo>
                    <a:pt x="390" y="282"/>
                  </a:lnTo>
                  <a:lnTo>
                    <a:pt x="387" y="282"/>
                  </a:lnTo>
                  <a:lnTo>
                    <a:pt x="385" y="282"/>
                  </a:lnTo>
                  <a:lnTo>
                    <a:pt x="376" y="282"/>
                  </a:lnTo>
                  <a:lnTo>
                    <a:pt x="372" y="281"/>
                  </a:lnTo>
                  <a:lnTo>
                    <a:pt x="370" y="282"/>
                  </a:lnTo>
                  <a:lnTo>
                    <a:pt x="368" y="282"/>
                  </a:lnTo>
                  <a:lnTo>
                    <a:pt x="367" y="283"/>
                  </a:lnTo>
                  <a:lnTo>
                    <a:pt x="365" y="283"/>
                  </a:lnTo>
                  <a:lnTo>
                    <a:pt x="364" y="284"/>
                  </a:lnTo>
                  <a:lnTo>
                    <a:pt x="363" y="286"/>
                  </a:lnTo>
                  <a:lnTo>
                    <a:pt x="360" y="290"/>
                  </a:lnTo>
                  <a:lnTo>
                    <a:pt x="355" y="296"/>
                  </a:lnTo>
                  <a:lnTo>
                    <a:pt x="353" y="298"/>
                  </a:lnTo>
                  <a:lnTo>
                    <a:pt x="352" y="299"/>
                  </a:lnTo>
                  <a:lnTo>
                    <a:pt x="352" y="300"/>
                  </a:lnTo>
                  <a:lnTo>
                    <a:pt x="350" y="301"/>
                  </a:lnTo>
                  <a:lnTo>
                    <a:pt x="342" y="306"/>
                  </a:lnTo>
                  <a:lnTo>
                    <a:pt x="340" y="306"/>
                  </a:lnTo>
                  <a:lnTo>
                    <a:pt x="338" y="307"/>
                  </a:lnTo>
                  <a:lnTo>
                    <a:pt x="336" y="308"/>
                  </a:lnTo>
                  <a:lnTo>
                    <a:pt x="330" y="309"/>
                  </a:lnTo>
                  <a:lnTo>
                    <a:pt x="329" y="309"/>
                  </a:lnTo>
                  <a:lnTo>
                    <a:pt x="324" y="311"/>
                  </a:lnTo>
                  <a:lnTo>
                    <a:pt x="315" y="314"/>
                  </a:lnTo>
                  <a:lnTo>
                    <a:pt x="305" y="317"/>
                  </a:lnTo>
                  <a:lnTo>
                    <a:pt x="302" y="317"/>
                  </a:lnTo>
                  <a:lnTo>
                    <a:pt x="298" y="319"/>
                  </a:lnTo>
                  <a:lnTo>
                    <a:pt x="295" y="320"/>
                  </a:lnTo>
                  <a:lnTo>
                    <a:pt x="285" y="326"/>
                  </a:lnTo>
                  <a:lnTo>
                    <a:pt x="283" y="327"/>
                  </a:lnTo>
                  <a:lnTo>
                    <a:pt x="281" y="328"/>
                  </a:lnTo>
                  <a:lnTo>
                    <a:pt x="279" y="329"/>
                  </a:lnTo>
                  <a:lnTo>
                    <a:pt x="277" y="329"/>
                  </a:lnTo>
                  <a:lnTo>
                    <a:pt x="275" y="329"/>
                  </a:lnTo>
                  <a:lnTo>
                    <a:pt x="272" y="329"/>
                  </a:lnTo>
                  <a:lnTo>
                    <a:pt x="271" y="329"/>
                  </a:lnTo>
                  <a:lnTo>
                    <a:pt x="269" y="328"/>
                  </a:lnTo>
                  <a:lnTo>
                    <a:pt x="268" y="328"/>
                  </a:lnTo>
                  <a:lnTo>
                    <a:pt x="265" y="326"/>
                  </a:lnTo>
                  <a:lnTo>
                    <a:pt x="264" y="326"/>
                  </a:lnTo>
                  <a:lnTo>
                    <a:pt x="263" y="325"/>
                  </a:lnTo>
                  <a:lnTo>
                    <a:pt x="261" y="325"/>
                  </a:lnTo>
                  <a:lnTo>
                    <a:pt x="260" y="326"/>
                  </a:lnTo>
                  <a:lnTo>
                    <a:pt x="258" y="326"/>
                  </a:lnTo>
                  <a:lnTo>
                    <a:pt x="256" y="327"/>
                  </a:lnTo>
                  <a:lnTo>
                    <a:pt x="252" y="328"/>
                  </a:lnTo>
                  <a:lnTo>
                    <a:pt x="251" y="329"/>
                  </a:lnTo>
                  <a:lnTo>
                    <a:pt x="250" y="329"/>
                  </a:lnTo>
                  <a:lnTo>
                    <a:pt x="249" y="330"/>
                  </a:lnTo>
                  <a:lnTo>
                    <a:pt x="248" y="332"/>
                  </a:lnTo>
                  <a:lnTo>
                    <a:pt x="247" y="334"/>
                  </a:lnTo>
                  <a:lnTo>
                    <a:pt x="246" y="335"/>
                  </a:lnTo>
                  <a:lnTo>
                    <a:pt x="245" y="337"/>
                  </a:lnTo>
                  <a:lnTo>
                    <a:pt x="244" y="341"/>
                  </a:lnTo>
                  <a:lnTo>
                    <a:pt x="243" y="343"/>
                  </a:lnTo>
                  <a:lnTo>
                    <a:pt x="240" y="350"/>
                  </a:lnTo>
                  <a:lnTo>
                    <a:pt x="238" y="357"/>
                  </a:lnTo>
                  <a:lnTo>
                    <a:pt x="237" y="359"/>
                  </a:lnTo>
                  <a:lnTo>
                    <a:pt x="236" y="361"/>
                  </a:lnTo>
                  <a:lnTo>
                    <a:pt x="235" y="363"/>
                  </a:lnTo>
                  <a:lnTo>
                    <a:pt x="234" y="363"/>
                  </a:lnTo>
                  <a:lnTo>
                    <a:pt x="228" y="371"/>
                  </a:lnTo>
                  <a:lnTo>
                    <a:pt x="218" y="383"/>
                  </a:lnTo>
                  <a:lnTo>
                    <a:pt x="215" y="387"/>
                  </a:lnTo>
                  <a:lnTo>
                    <a:pt x="214" y="390"/>
                  </a:lnTo>
                  <a:lnTo>
                    <a:pt x="212" y="393"/>
                  </a:lnTo>
                  <a:lnTo>
                    <a:pt x="211" y="396"/>
                  </a:lnTo>
                  <a:lnTo>
                    <a:pt x="210" y="398"/>
                  </a:lnTo>
                  <a:lnTo>
                    <a:pt x="209" y="399"/>
                  </a:lnTo>
                  <a:lnTo>
                    <a:pt x="207" y="398"/>
                  </a:lnTo>
                  <a:lnTo>
                    <a:pt x="205" y="398"/>
                  </a:lnTo>
                  <a:lnTo>
                    <a:pt x="204" y="397"/>
                  </a:lnTo>
                  <a:lnTo>
                    <a:pt x="202" y="396"/>
                  </a:lnTo>
                  <a:lnTo>
                    <a:pt x="200" y="395"/>
                  </a:lnTo>
                  <a:lnTo>
                    <a:pt x="195" y="390"/>
                  </a:lnTo>
                  <a:lnTo>
                    <a:pt x="194" y="390"/>
                  </a:lnTo>
                  <a:lnTo>
                    <a:pt x="192" y="389"/>
                  </a:lnTo>
                  <a:lnTo>
                    <a:pt x="191" y="388"/>
                  </a:lnTo>
                  <a:lnTo>
                    <a:pt x="189" y="388"/>
                  </a:lnTo>
                  <a:lnTo>
                    <a:pt x="181" y="386"/>
                  </a:lnTo>
                  <a:lnTo>
                    <a:pt x="176" y="385"/>
                  </a:lnTo>
                  <a:lnTo>
                    <a:pt x="173" y="385"/>
                  </a:lnTo>
                  <a:lnTo>
                    <a:pt x="170" y="385"/>
                  </a:lnTo>
                  <a:lnTo>
                    <a:pt x="163" y="382"/>
                  </a:lnTo>
                  <a:lnTo>
                    <a:pt x="159" y="380"/>
                  </a:lnTo>
                  <a:lnTo>
                    <a:pt x="155" y="378"/>
                  </a:lnTo>
                  <a:lnTo>
                    <a:pt x="151" y="375"/>
                  </a:lnTo>
                  <a:lnTo>
                    <a:pt x="149" y="374"/>
                  </a:lnTo>
                  <a:lnTo>
                    <a:pt x="147" y="372"/>
                  </a:lnTo>
                  <a:lnTo>
                    <a:pt x="146" y="371"/>
                  </a:lnTo>
                  <a:lnTo>
                    <a:pt x="136" y="363"/>
                  </a:lnTo>
                  <a:lnTo>
                    <a:pt x="133" y="361"/>
                  </a:lnTo>
                  <a:lnTo>
                    <a:pt x="131" y="360"/>
                  </a:lnTo>
                  <a:lnTo>
                    <a:pt x="129" y="358"/>
                  </a:lnTo>
                  <a:lnTo>
                    <a:pt x="128" y="356"/>
                  </a:lnTo>
                  <a:lnTo>
                    <a:pt x="125" y="352"/>
                  </a:lnTo>
                  <a:lnTo>
                    <a:pt x="124" y="351"/>
                  </a:lnTo>
                  <a:lnTo>
                    <a:pt x="122" y="349"/>
                  </a:lnTo>
                  <a:lnTo>
                    <a:pt x="120" y="347"/>
                  </a:lnTo>
                  <a:lnTo>
                    <a:pt x="113" y="342"/>
                  </a:lnTo>
                  <a:lnTo>
                    <a:pt x="110" y="340"/>
                  </a:lnTo>
                  <a:lnTo>
                    <a:pt x="109" y="340"/>
                  </a:lnTo>
                  <a:lnTo>
                    <a:pt x="104" y="336"/>
                  </a:lnTo>
                  <a:lnTo>
                    <a:pt x="100" y="331"/>
                  </a:lnTo>
                  <a:lnTo>
                    <a:pt x="99" y="330"/>
                  </a:lnTo>
                  <a:lnTo>
                    <a:pt x="96" y="327"/>
                  </a:lnTo>
                  <a:lnTo>
                    <a:pt x="95" y="326"/>
                  </a:lnTo>
                  <a:lnTo>
                    <a:pt x="93" y="325"/>
                  </a:lnTo>
                  <a:lnTo>
                    <a:pt x="90" y="322"/>
                  </a:lnTo>
                  <a:lnTo>
                    <a:pt x="88" y="320"/>
                  </a:lnTo>
                  <a:lnTo>
                    <a:pt x="80" y="312"/>
                  </a:lnTo>
                  <a:lnTo>
                    <a:pt x="76" y="306"/>
                  </a:lnTo>
                  <a:lnTo>
                    <a:pt x="75" y="305"/>
                  </a:lnTo>
                  <a:lnTo>
                    <a:pt x="75" y="304"/>
                  </a:lnTo>
                  <a:lnTo>
                    <a:pt x="73" y="299"/>
                  </a:lnTo>
                  <a:lnTo>
                    <a:pt x="72" y="296"/>
                  </a:lnTo>
                  <a:lnTo>
                    <a:pt x="71" y="295"/>
                  </a:lnTo>
                  <a:lnTo>
                    <a:pt x="70" y="294"/>
                  </a:lnTo>
                  <a:lnTo>
                    <a:pt x="69" y="293"/>
                  </a:lnTo>
                  <a:lnTo>
                    <a:pt x="68" y="292"/>
                  </a:lnTo>
                  <a:lnTo>
                    <a:pt x="67" y="291"/>
                  </a:lnTo>
                  <a:lnTo>
                    <a:pt x="65" y="290"/>
                  </a:lnTo>
                  <a:lnTo>
                    <a:pt x="63" y="289"/>
                  </a:lnTo>
                  <a:lnTo>
                    <a:pt x="59" y="288"/>
                  </a:lnTo>
                  <a:lnTo>
                    <a:pt x="56" y="287"/>
                  </a:lnTo>
                  <a:lnTo>
                    <a:pt x="48" y="286"/>
                  </a:lnTo>
                  <a:lnTo>
                    <a:pt x="46" y="286"/>
                  </a:lnTo>
                  <a:lnTo>
                    <a:pt x="45" y="285"/>
                  </a:lnTo>
                  <a:lnTo>
                    <a:pt x="44" y="285"/>
                  </a:lnTo>
                  <a:lnTo>
                    <a:pt x="42" y="284"/>
                  </a:lnTo>
                  <a:lnTo>
                    <a:pt x="40" y="283"/>
                  </a:lnTo>
                  <a:lnTo>
                    <a:pt x="39" y="282"/>
                  </a:lnTo>
                  <a:lnTo>
                    <a:pt x="37" y="280"/>
                  </a:lnTo>
                  <a:lnTo>
                    <a:pt x="36" y="278"/>
                  </a:lnTo>
                  <a:lnTo>
                    <a:pt x="35" y="276"/>
                  </a:lnTo>
                  <a:lnTo>
                    <a:pt x="34" y="273"/>
                  </a:lnTo>
                  <a:lnTo>
                    <a:pt x="33" y="269"/>
                  </a:lnTo>
                  <a:lnTo>
                    <a:pt x="32" y="267"/>
                  </a:lnTo>
                  <a:lnTo>
                    <a:pt x="32" y="265"/>
                  </a:lnTo>
                  <a:lnTo>
                    <a:pt x="32" y="261"/>
                  </a:lnTo>
                  <a:lnTo>
                    <a:pt x="32" y="259"/>
                  </a:lnTo>
                  <a:lnTo>
                    <a:pt x="31" y="258"/>
                  </a:lnTo>
                  <a:lnTo>
                    <a:pt x="31" y="257"/>
                  </a:lnTo>
                  <a:lnTo>
                    <a:pt x="30" y="256"/>
                  </a:lnTo>
                  <a:lnTo>
                    <a:pt x="25" y="249"/>
                  </a:lnTo>
                  <a:lnTo>
                    <a:pt x="24" y="248"/>
                  </a:lnTo>
                  <a:lnTo>
                    <a:pt x="23" y="246"/>
                  </a:lnTo>
                  <a:lnTo>
                    <a:pt x="23" y="245"/>
                  </a:lnTo>
                  <a:lnTo>
                    <a:pt x="22" y="240"/>
                  </a:lnTo>
                  <a:lnTo>
                    <a:pt x="22" y="238"/>
                  </a:lnTo>
                  <a:lnTo>
                    <a:pt x="21" y="236"/>
                  </a:lnTo>
                  <a:lnTo>
                    <a:pt x="21" y="233"/>
                  </a:lnTo>
                  <a:lnTo>
                    <a:pt x="20" y="232"/>
                  </a:lnTo>
                  <a:lnTo>
                    <a:pt x="18" y="230"/>
                  </a:lnTo>
                  <a:lnTo>
                    <a:pt x="17" y="228"/>
                  </a:lnTo>
                  <a:lnTo>
                    <a:pt x="14" y="226"/>
                  </a:lnTo>
                  <a:lnTo>
                    <a:pt x="12" y="224"/>
                  </a:lnTo>
                  <a:lnTo>
                    <a:pt x="12" y="223"/>
                  </a:lnTo>
                  <a:lnTo>
                    <a:pt x="11" y="221"/>
                  </a:lnTo>
                  <a:lnTo>
                    <a:pt x="11" y="219"/>
                  </a:lnTo>
                  <a:lnTo>
                    <a:pt x="11" y="217"/>
                  </a:lnTo>
                  <a:lnTo>
                    <a:pt x="10" y="203"/>
                  </a:lnTo>
                  <a:lnTo>
                    <a:pt x="10" y="201"/>
                  </a:lnTo>
                  <a:lnTo>
                    <a:pt x="9" y="196"/>
                  </a:lnTo>
                  <a:lnTo>
                    <a:pt x="9" y="194"/>
                  </a:lnTo>
                  <a:lnTo>
                    <a:pt x="9" y="193"/>
                  </a:lnTo>
                  <a:lnTo>
                    <a:pt x="9" y="187"/>
                  </a:lnTo>
                  <a:lnTo>
                    <a:pt x="9" y="185"/>
                  </a:lnTo>
                  <a:lnTo>
                    <a:pt x="8" y="183"/>
                  </a:lnTo>
                  <a:lnTo>
                    <a:pt x="8" y="181"/>
                  </a:lnTo>
                  <a:lnTo>
                    <a:pt x="6" y="176"/>
                  </a:lnTo>
                  <a:lnTo>
                    <a:pt x="6" y="174"/>
                  </a:lnTo>
                  <a:lnTo>
                    <a:pt x="5" y="172"/>
                  </a:lnTo>
                  <a:lnTo>
                    <a:pt x="4" y="170"/>
                  </a:lnTo>
                  <a:lnTo>
                    <a:pt x="3" y="169"/>
                  </a:lnTo>
                  <a:lnTo>
                    <a:pt x="1" y="168"/>
                  </a:lnTo>
                  <a:lnTo>
                    <a:pt x="0" y="167"/>
                  </a:lnTo>
                  <a:lnTo>
                    <a:pt x="1" y="166"/>
                  </a:lnTo>
                  <a:lnTo>
                    <a:pt x="3" y="163"/>
                  </a:lnTo>
                  <a:lnTo>
                    <a:pt x="9" y="156"/>
                  </a:lnTo>
                  <a:lnTo>
                    <a:pt x="10" y="155"/>
                  </a:lnTo>
                  <a:lnTo>
                    <a:pt x="11" y="154"/>
                  </a:lnTo>
                  <a:lnTo>
                    <a:pt x="11" y="154"/>
                  </a:lnTo>
                  <a:lnTo>
                    <a:pt x="11" y="153"/>
                  </a:lnTo>
                  <a:lnTo>
                    <a:pt x="11" y="152"/>
                  </a:lnTo>
                  <a:lnTo>
                    <a:pt x="10" y="151"/>
                  </a:lnTo>
                  <a:lnTo>
                    <a:pt x="9" y="150"/>
                  </a:lnTo>
                  <a:lnTo>
                    <a:pt x="8" y="148"/>
                  </a:lnTo>
                  <a:lnTo>
                    <a:pt x="8" y="147"/>
                  </a:lnTo>
                  <a:lnTo>
                    <a:pt x="9" y="147"/>
                  </a:lnTo>
                  <a:lnTo>
                    <a:pt x="10" y="146"/>
                  </a:lnTo>
                  <a:lnTo>
                    <a:pt x="11" y="145"/>
                  </a:lnTo>
                  <a:lnTo>
                    <a:pt x="13" y="145"/>
                  </a:lnTo>
                  <a:lnTo>
                    <a:pt x="15" y="144"/>
                  </a:lnTo>
                  <a:lnTo>
                    <a:pt x="16" y="144"/>
                  </a:lnTo>
                  <a:lnTo>
                    <a:pt x="18" y="143"/>
                  </a:lnTo>
                  <a:lnTo>
                    <a:pt x="20" y="141"/>
                  </a:lnTo>
                  <a:lnTo>
                    <a:pt x="22" y="139"/>
                  </a:lnTo>
                  <a:lnTo>
                    <a:pt x="22" y="138"/>
                  </a:lnTo>
                  <a:lnTo>
                    <a:pt x="23" y="144"/>
                  </a:lnTo>
                  <a:lnTo>
                    <a:pt x="24" y="149"/>
                  </a:lnTo>
                  <a:lnTo>
                    <a:pt x="26" y="154"/>
                  </a:lnTo>
                  <a:lnTo>
                    <a:pt x="27" y="157"/>
                  </a:lnTo>
                  <a:lnTo>
                    <a:pt x="28" y="159"/>
                  </a:lnTo>
                  <a:lnTo>
                    <a:pt x="30" y="161"/>
                  </a:lnTo>
                  <a:lnTo>
                    <a:pt x="32" y="163"/>
                  </a:lnTo>
                  <a:lnTo>
                    <a:pt x="33" y="164"/>
                  </a:lnTo>
                  <a:lnTo>
                    <a:pt x="34" y="165"/>
                  </a:lnTo>
                  <a:lnTo>
                    <a:pt x="35" y="166"/>
                  </a:lnTo>
                  <a:lnTo>
                    <a:pt x="37" y="166"/>
                  </a:lnTo>
                  <a:lnTo>
                    <a:pt x="38" y="166"/>
                  </a:lnTo>
                  <a:lnTo>
                    <a:pt x="39" y="166"/>
                  </a:lnTo>
                  <a:lnTo>
                    <a:pt x="43" y="165"/>
                  </a:lnTo>
                  <a:lnTo>
                    <a:pt x="48" y="164"/>
                  </a:lnTo>
                  <a:lnTo>
                    <a:pt x="54" y="163"/>
                  </a:lnTo>
                  <a:lnTo>
                    <a:pt x="56" y="163"/>
                  </a:lnTo>
                  <a:lnTo>
                    <a:pt x="57" y="163"/>
                  </a:lnTo>
                  <a:lnTo>
                    <a:pt x="59" y="164"/>
                  </a:lnTo>
                  <a:lnTo>
                    <a:pt x="60" y="164"/>
                  </a:lnTo>
                  <a:lnTo>
                    <a:pt x="61" y="165"/>
                  </a:lnTo>
                  <a:lnTo>
                    <a:pt x="62" y="166"/>
                  </a:lnTo>
                  <a:lnTo>
                    <a:pt x="64" y="167"/>
                  </a:lnTo>
                  <a:lnTo>
                    <a:pt x="67" y="170"/>
                  </a:lnTo>
                  <a:lnTo>
                    <a:pt x="69" y="173"/>
                  </a:lnTo>
                  <a:lnTo>
                    <a:pt x="70" y="174"/>
                  </a:lnTo>
                  <a:lnTo>
                    <a:pt x="72" y="175"/>
                  </a:lnTo>
                  <a:lnTo>
                    <a:pt x="73" y="176"/>
                  </a:lnTo>
                  <a:lnTo>
                    <a:pt x="75" y="176"/>
                  </a:lnTo>
                  <a:lnTo>
                    <a:pt x="77" y="176"/>
                  </a:lnTo>
                  <a:lnTo>
                    <a:pt x="78" y="176"/>
                  </a:lnTo>
                  <a:lnTo>
                    <a:pt x="79" y="176"/>
                  </a:lnTo>
                  <a:lnTo>
                    <a:pt x="79" y="175"/>
                  </a:lnTo>
                  <a:lnTo>
                    <a:pt x="80" y="174"/>
                  </a:lnTo>
                  <a:lnTo>
                    <a:pt x="81" y="172"/>
                  </a:lnTo>
                  <a:lnTo>
                    <a:pt x="83" y="170"/>
                  </a:lnTo>
                  <a:lnTo>
                    <a:pt x="86" y="164"/>
                  </a:lnTo>
                  <a:lnTo>
                    <a:pt x="87" y="160"/>
                  </a:lnTo>
                  <a:lnTo>
                    <a:pt x="89" y="156"/>
                  </a:lnTo>
                  <a:lnTo>
                    <a:pt x="92" y="142"/>
                  </a:lnTo>
                  <a:lnTo>
                    <a:pt x="93" y="139"/>
                  </a:lnTo>
                  <a:lnTo>
                    <a:pt x="94" y="137"/>
                  </a:lnTo>
                  <a:lnTo>
                    <a:pt x="95" y="136"/>
                  </a:lnTo>
                  <a:lnTo>
                    <a:pt x="96" y="136"/>
                  </a:lnTo>
                  <a:lnTo>
                    <a:pt x="97" y="135"/>
                  </a:lnTo>
                  <a:lnTo>
                    <a:pt x="98" y="134"/>
                  </a:lnTo>
                  <a:lnTo>
                    <a:pt x="100" y="133"/>
                  </a:lnTo>
                  <a:lnTo>
                    <a:pt x="101" y="133"/>
                  </a:lnTo>
                  <a:lnTo>
                    <a:pt x="101" y="133"/>
                  </a:lnTo>
                  <a:lnTo>
                    <a:pt x="104" y="134"/>
                  </a:lnTo>
                  <a:lnTo>
                    <a:pt x="112" y="136"/>
                  </a:lnTo>
                  <a:lnTo>
                    <a:pt x="115" y="136"/>
                  </a:lnTo>
                  <a:lnTo>
                    <a:pt x="117" y="137"/>
                  </a:lnTo>
                  <a:lnTo>
                    <a:pt x="120" y="137"/>
                  </a:lnTo>
                  <a:lnTo>
                    <a:pt x="122" y="137"/>
                  </a:lnTo>
                  <a:lnTo>
                    <a:pt x="124" y="137"/>
                  </a:lnTo>
                  <a:lnTo>
                    <a:pt x="126" y="137"/>
                  </a:lnTo>
                  <a:lnTo>
                    <a:pt x="130" y="136"/>
                  </a:lnTo>
                  <a:lnTo>
                    <a:pt x="133" y="136"/>
                  </a:lnTo>
                  <a:lnTo>
                    <a:pt x="137" y="134"/>
                  </a:lnTo>
                  <a:lnTo>
                    <a:pt x="143" y="132"/>
                  </a:lnTo>
                  <a:lnTo>
                    <a:pt x="146" y="131"/>
                  </a:lnTo>
                  <a:lnTo>
                    <a:pt x="147" y="129"/>
                  </a:lnTo>
                  <a:lnTo>
                    <a:pt x="149" y="128"/>
                  </a:lnTo>
                  <a:lnTo>
                    <a:pt x="150" y="127"/>
                  </a:lnTo>
                  <a:lnTo>
                    <a:pt x="152" y="125"/>
                  </a:lnTo>
                  <a:lnTo>
                    <a:pt x="157" y="118"/>
                  </a:lnTo>
                  <a:lnTo>
                    <a:pt x="158" y="115"/>
                  </a:lnTo>
                  <a:lnTo>
                    <a:pt x="161" y="110"/>
                  </a:lnTo>
                  <a:lnTo>
                    <a:pt x="163" y="107"/>
                  </a:lnTo>
                  <a:lnTo>
                    <a:pt x="165" y="104"/>
                  </a:lnTo>
                  <a:lnTo>
                    <a:pt x="167" y="102"/>
                  </a:lnTo>
                  <a:lnTo>
                    <a:pt x="169" y="100"/>
                  </a:lnTo>
                  <a:lnTo>
                    <a:pt x="172" y="98"/>
                  </a:lnTo>
                  <a:lnTo>
                    <a:pt x="174" y="96"/>
                  </a:lnTo>
                  <a:lnTo>
                    <a:pt x="177" y="95"/>
                  </a:lnTo>
                  <a:lnTo>
                    <a:pt x="180" y="94"/>
                  </a:lnTo>
                  <a:lnTo>
                    <a:pt x="186" y="92"/>
                  </a:lnTo>
                  <a:lnTo>
                    <a:pt x="195" y="90"/>
                  </a:lnTo>
                  <a:lnTo>
                    <a:pt x="196" y="89"/>
                  </a:lnTo>
                  <a:lnTo>
                    <a:pt x="198" y="89"/>
                  </a:lnTo>
                  <a:lnTo>
                    <a:pt x="200" y="89"/>
                  </a:lnTo>
                  <a:lnTo>
                    <a:pt x="203" y="89"/>
                  </a:lnTo>
                  <a:lnTo>
                    <a:pt x="212" y="90"/>
                  </a:lnTo>
                  <a:lnTo>
                    <a:pt x="215" y="91"/>
                  </a:lnTo>
                  <a:lnTo>
                    <a:pt x="216" y="91"/>
                  </a:lnTo>
                  <a:lnTo>
                    <a:pt x="218" y="90"/>
                  </a:lnTo>
                  <a:lnTo>
                    <a:pt x="221" y="90"/>
                  </a:lnTo>
                  <a:lnTo>
                    <a:pt x="223" y="89"/>
                  </a:lnTo>
                  <a:lnTo>
                    <a:pt x="227" y="88"/>
                  </a:lnTo>
                  <a:lnTo>
                    <a:pt x="231" y="86"/>
                  </a:lnTo>
                  <a:lnTo>
                    <a:pt x="234" y="85"/>
                  </a:lnTo>
                  <a:lnTo>
                    <a:pt x="238" y="83"/>
                  </a:lnTo>
                  <a:lnTo>
                    <a:pt x="239" y="81"/>
                  </a:lnTo>
                  <a:lnTo>
                    <a:pt x="241" y="79"/>
                  </a:lnTo>
                  <a:lnTo>
                    <a:pt x="247" y="74"/>
                  </a:lnTo>
                  <a:lnTo>
                    <a:pt x="249" y="73"/>
                  </a:lnTo>
                  <a:lnTo>
                    <a:pt x="252" y="70"/>
                  </a:lnTo>
                  <a:lnTo>
                    <a:pt x="253" y="69"/>
                  </a:lnTo>
                  <a:lnTo>
                    <a:pt x="254" y="69"/>
                  </a:lnTo>
                  <a:lnTo>
                    <a:pt x="257" y="68"/>
                  </a:lnTo>
                  <a:lnTo>
                    <a:pt x="258" y="68"/>
                  </a:lnTo>
                  <a:lnTo>
                    <a:pt x="259" y="68"/>
                  </a:lnTo>
                  <a:lnTo>
                    <a:pt x="260" y="68"/>
                  </a:lnTo>
                  <a:lnTo>
                    <a:pt x="261" y="68"/>
                  </a:lnTo>
                  <a:lnTo>
                    <a:pt x="264" y="70"/>
                  </a:lnTo>
                  <a:lnTo>
                    <a:pt x="266" y="71"/>
                  </a:lnTo>
                  <a:lnTo>
                    <a:pt x="267" y="71"/>
                  </a:lnTo>
                  <a:lnTo>
                    <a:pt x="268" y="71"/>
                  </a:lnTo>
                  <a:lnTo>
                    <a:pt x="269" y="70"/>
                  </a:lnTo>
                  <a:lnTo>
                    <a:pt x="270" y="69"/>
                  </a:lnTo>
                  <a:lnTo>
                    <a:pt x="272" y="68"/>
                  </a:lnTo>
                  <a:lnTo>
                    <a:pt x="276" y="60"/>
                  </a:lnTo>
                  <a:lnTo>
                    <a:pt x="280" y="55"/>
                  </a:lnTo>
                  <a:lnTo>
                    <a:pt x="280" y="53"/>
                  </a:lnTo>
                  <a:lnTo>
                    <a:pt x="282" y="49"/>
                  </a:lnTo>
                  <a:lnTo>
                    <a:pt x="283" y="47"/>
                  </a:lnTo>
                  <a:lnTo>
                    <a:pt x="283" y="46"/>
                  </a:lnTo>
                  <a:lnTo>
                    <a:pt x="284" y="45"/>
                  </a:lnTo>
                  <a:lnTo>
                    <a:pt x="285" y="45"/>
                  </a:lnTo>
                  <a:lnTo>
                    <a:pt x="286" y="44"/>
                  </a:lnTo>
                  <a:lnTo>
                    <a:pt x="289" y="42"/>
                  </a:lnTo>
                  <a:lnTo>
                    <a:pt x="291" y="41"/>
                  </a:lnTo>
                  <a:lnTo>
                    <a:pt x="294" y="40"/>
                  </a:lnTo>
                  <a:lnTo>
                    <a:pt x="295" y="40"/>
                  </a:lnTo>
                  <a:lnTo>
                    <a:pt x="297" y="40"/>
                  </a:lnTo>
                  <a:lnTo>
                    <a:pt x="302" y="41"/>
                  </a:lnTo>
                  <a:lnTo>
                    <a:pt x="307" y="41"/>
                  </a:lnTo>
                  <a:lnTo>
                    <a:pt x="312" y="41"/>
                  </a:lnTo>
                  <a:lnTo>
                    <a:pt x="313" y="41"/>
                  </a:lnTo>
                  <a:lnTo>
                    <a:pt x="314" y="41"/>
                  </a:lnTo>
                  <a:lnTo>
                    <a:pt x="314" y="40"/>
                  </a:lnTo>
                  <a:lnTo>
                    <a:pt x="315" y="36"/>
                  </a:lnTo>
                  <a:lnTo>
                    <a:pt x="316" y="33"/>
                  </a:lnTo>
                  <a:lnTo>
                    <a:pt x="316" y="31"/>
                  </a:lnTo>
                  <a:lnTo>
                    <a:pt x="318" y="28"/>
                  </a:lnTo>
                  <a:lnTo>
                    <a:pt x="318" y="26"/>
                  </a:lnTo>
                  <a:lnTo>
                    <a:pt x="318" y="24"/>
                  </a:lnTo>
                  <a:lnTo>
                    <a:pt x="318" y="23"/>
                  </a:lnTo>
                  <a:lnTo>
                    <a:pt x="318" y="23"/>
                  </a:lnTo>
                  <a:lnTo>
                    <a:pt x="316" y="20"/>
                  </a:lnTo>
                  <a:lnTo>
                    <a:pt x="316" y="18"/>
                  </a:lnTo>
                  <a:lnTo>
                    <a:pt x="316" y="17"/>
                  </a:lnTo>
                  <a:lnTo>
                    <a:pt x="317" y="15"/>
                  </a:lnTo>
                  <a:lnTo>
                    <a:pt x="318" y="14"/>
                  </a:lnTo>
                  <a:lnTo>
                    <a:pt x="318" y="12"/>
                  </a:lnTo>
                  <a:lnTo>
                    <a:pt x="321" y="11"/>
                  </a:lnTo>
                  <a:lnTo>
                    <a:pt x="324" y="9"/>
                  </a:lnTo>
                  <a:lnTo>
                    <a:pt x="326" y="7"/>
                  </a:lnTo>
                  <a:lnTo>
                    <a:pt x="331" y="4"/>
                  </a:lnTo>
                  <a:lnTo>
                    <a:pt x="336" y="1"/>
                  </a:lnTo>
                  <a:lnTo>
                    <a:pt x="338" y="0"/>
                  </a:lnTo>
                  <a:lnTo>
                    <a:pt x="340" y="0"/>
                  </a:lnTo>
                  <a:lnTo>
                    <a:pt x="340" y="0"/>
                  </a:lnTo>
                  <a:lnTo>
                    <a:pt x="342" y="0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75" name="Freeform 11">
              <a:extLst>
                <a:ext uri="{FF2B5EF4-FFF2-40B4-BE49-F238E27FC236}">
                  <a16:creationId xmlns:a16="http://schemas.microsoft.com/office/drawing/2014/main" id="{E6C7F1D1-AA54-476B-A99D-62EADDE9E827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4" y="1623"/>
              <a:ext cx="383" cy="358"/>
            </a:xfrm>
            <a:custGeom>
              <a:avLst/>
              <a:gdLst>
                <a:gd name="T0" fmla="*/ 197 w 383"/>
                <a:gd name="T1" fmla="*/ 5 h 358"/>
                <a:gd name="T2" fmla="*/ 207 w 383"/>
                <a:gd name="T3" fmla="*/ 10 h 358"/>
                <a:gd name="T4" fmla="*/ 227 w 383"/>
                <a:gd name="T5" fmla="*/ 6 h 358"/>
                <a:gd name="T6" fmla="*/ 250 w 383"/>
                <a:gd name="T7" fmla="*/ 8 h 358"/>
                <a:gd name="T8" fmla="*/ 264 w 383"/>
                <a:gd name="T9" fmla="*/ 6 h 358"/>
                <a:gd name="T10" fmla="*/ 272 w 383"/>
                <a:gd name="T11" fmla="*/ 31 h 358"/>
                <a:gd name="T12" fmla="*/ 285 w 383"/>
                <a:gd name="T13" fmla="*/ 40 h 358"/>
                <a:gd name="T14" fmla="*/ 309 w 383"/>
                <a:gd name="T15" fmla="*/ 33 h 358"/>
                <a:gd name="T16" fmla="*/ 350 w 383"/>
                <a:gd name="T17" fmla="*/ 34 h 358"/>
                <a:gd name="T18" fmla="*/ 362 w 383"/>
                <a:gd name="T19" fmla="*/ 48 h 358"/>
                <a:gd name="T20" fmla="*/ 351 w 383"/>
                <a:gd name="T21" fmla="*/ 57 h 358"/>
                <a:gd name="T22" fmla="*/ 341 w 383"/>
                <a:gd name="T23" fmla="*/ 88 h 358"/>
                <a:gd name="T24" fmla="*/ 360 w 383"/>
                <a:gd name="T25" fmla="*/ 110 h 358"/>
                <a:gd name="T26" fmla="*/ 368 w 383"/>
                <a:gd name="T27" fmla="*/ 134 h 358"/>
                <a:gd name="T28" fmla="*/ 362 w 383"/>
                <a:gd name="T29" fmla="*/ 151 h 358"/>
                <a:gd name="T30" fmla="*/ 381 w 383"/>
                <a:gd name="T31" fmla="*/ 173 h 358"/>
                <a:gd name="T32" fmla="*/ 378 w 383"/>
                <a:gd name="T33" fmla="*/ 192 h 358"/>
                <a:gd name="T34" fmla="*/ 349 w 383"/>
                <a:gd name="T35" fmla="*/ 201 h 358"/>
                <a:gd name="T36" fmla="*/ 321 w 383"/>
                <a:gd name="T37" fmla="*/ 210 h 358"/>
                <a:gd name="T38" fmla="*/ 317 w 383"/>
                <a:gd name="T39" fmla="*/ 231 h 358"/>
                <a:gd name="T40" fmla="*/ 321 w 383"/>
                <a:gd name="T41" fmla="*/ 251 h 358"/>
                <a:gd name="T42" fmla="*/ 328 w 383"/>
                <a:gd name="T43" fmla="*/ 259 h 358"/>
                <a:gd name="T44" fmla="*/ 304 w 383"/>
                <a:gd name="T45" fmla="*/ 289 h 358"/>
                <a:gd name="T46" fmla="*/ 289 w 383"/>
                <a:gd name="T47" fmla="*/ 324 h 358"/>
                <a:gd name="T48" fmla="*/ 284 w 383"/>
                <a:gd name="T49" fmla="*/ 347 h 358"/>
                <a:gd name="T50" fmla="*/ 267 w 383"/>
                <a:gd name="T51" fmla="*/ 354 h 358"/>
                <a:gd name="T52" fmla="*/ 213 w 383"/>
                <a:gd name="T53" fmla="*/ 336 h 358"/>
                <a:gd name="T54" fmla="*/ 193 w 383"/>
                <a:gd name="T55" fmla="*/ 319 h 358"/>
                <a:gd name="T56" fmla="*/ 176 w 383"/>
                <a:gd name="T57" fmla="*/ 307 h 358"/>
                <a:gd name="T58" fmla="*/ 152 w 383"/>
                <a:gd name="T59" fmla="*/ 311 h 358"/>
                <a:gd name="T60" fmla="*/ 137 w 383"/>
                <a:gd name="T61" fmla="*/ 303 h 358"/>
                <a:gd name="T62" fmla="*/ 127 w 383"/>
                <a:gd name="T63" fmla="*/ 306 h 358"/>
                <a:gd name="T64" fmla="*/ 126 w 383"/>
                <a:gd name="T65" fmla="*/ 334 h 358"/>
                <a:gd name="T66" fmla="*/ 115 w 383"/>
                <a:gd name="T67" fmla="*/ 342 h 358"/>
                <a:gd name="T68" fmla="*/ 101 w 383"/>
                <a:gd name="T69" fmla="*/ 358 h 358"/>
                <a:gd name="T70" fmla="*/ 86 w 383"/>
                <a:gd name="T71" fmla="*/ 349 h 358"/>
                <a:gd name="T72" fmla="*/ 65 w 383"/>
                <a:gd name="T73" fmla="*/ 353 h 358"/>
                <a:gd name="T74" fmla="*/ 52 w 383"/>
                <a:gd name="T75" fmla="*/ 350 h 358"/>
                <a:gd name="T76" fmla="*/ 18 w 383"/>
                <a:gd name="T77" fmla="*/ 335 h 358"/>
                <a:gd name="T78" fmla="*/ 0 w 383"/>
                <a:gd name="T79" fmla="*/ 321 h 358"/>
                <a:gd name="T80" fmla="*/ 13 w 383"/>
                <a:gd name="T81" fmla="*/ 299 h 358"/>
                <a:gd name="T82" fmla="*/ 40 w 383"/>
                <a:gd name="T83" fmla="*/ 280 h 358"/>
                <a:gd name="T84" fmla="*/ 56 w 383"/>
                <a:gd name="T85" fmla="*/ 247 h 358"/>
                <a:gd name="T86" fmla="*/ 46 w 383"/>
                <a:gd name="T87" fmla="*/ 220 h 358"/>
                <a:gd name="T88" fmla="*/ 30 w 383"/>
                <a:gd name="T89" fmla="*/ 215 h 358"/>
                <a:gd name="T90" fmla="*/ 21 w 383"/>
                <a:gd name="T91" fmla="*/ 207 h 358"/>
                <a:gd name="T92" fmla="*/ 40 w 383"/>
                <a:gd name="T93" fmla="*/ 188 h 358"/>
                <a:gd name="T94" fmla="*/ 85 w 383"/>
                <a:gd name="T95" fmla="*/ 183 h 358"/>
                <a:gd name="T96" fmla="*/ 103 w 383"/>
                <a:gd name="T97" fmla="*/ 183 h 358"/>
                <a:gd name="T98" fmla="*/ 112 w 383"/>
                <a:gd name="T99" fmla="*/ 155 h 358"/>
                <a:gd name="T100" fmla="*/ 110 w 383"/>
                <a:gd name="T101" fmla="*/ 124 h 358"/>
                <a:gd name="T102" fmla="*/ 108 w 383"/>
                <a:gd name="T103" fmla="*/ 97 h 358"/>
                <a:gd name="T104" fmla="*/ 120 w 383"/>
                <a:gd name="T105" fmla="*/ 94 h 358"/>
                <a:gd name="T106" fmla="*/ 143 w 383"/>
                <a:gd name="T107" fmla="*/ 98 h 358"/>
                <a:gd name="T108" fmla="*/ 156 w 383"/>
                <a:gd name="T109" fmla="*/ 74 h 358"/>
                <a:gd name="T110" fmla="*/ 182 w 383"/>
                <a:gd name="T111" fmla="*/ 65 h 358"/>
                <a:gd name="T112" fmla="*/ 185 w 383"/>
                <a:gd name="T113" fmla="*/ 42 h 358"/>
                <a:gd name="T114" fmla="*/ 185 w 383"/>
                <a:gd name="T115" fmla="*/ 4 h 3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83" h="358">
                  <a:moveTo>
                    <a:pt x="187" y="0"/>
                  </a:moveTo>
                  <a:lnTo>
                    <a:pt x="188" y="0"/>
                  </a:lnTo>
                  <a:lnTo>
                    <a:pt x="189" y="1"/>
                  </a:lnTo>
                  <a:lnTo>
                    <a:pt x="190" y="2"/>
                  </a:lnTo>
                  <a:lnTo>
                    <a:pt x="191" y="2"/>
                  </a:lnTo>
                  <a:lnTo>
                    <a:pt x="193" y="3"/>
                  </a:lnTo>
                  <a:lnTo>
                    <a:pt x="195" y="4"/>
                  </a:lnTo>
                  <a:lnTo>
                    <a:pt x="196" y="4"/>
                  </a:lnTo>
                  <a:lnTo>
                    <a:pt x="197" y="5"/>
                  </a:lnTo>
                  <a:lnTo>
                    <a:pt x="198" y="6"/>
                  </a:lnTo>
                  <a:lnTo>
                    <a:pt x="199" y="7"/>
                  </a:lnTo>
                  <a:lnTo>
                    <a:pt x="200" y="8"/>
                  </a:lnTo>
                  <a:lnTo>
                    <a:pt x="201" y="9"/>
                  </a:lnTo>
                  <a:lnTo>
                    <a:pt x="202" y="9"/>
                  </a:lnTo>
                  <a:lnTo>
                    <a:pt x="204" y="10"/>
                  </a:lnTo>
                  <a:lnTo>
                    <a:pt x="204" y="10"/>
                  </a:lnTo>
                  <a:lnTo>
                    <a:pt x="205" y="10"/>
                  </a:lnTo>
                  <a:lnTo>
                    <a:pt x="207" y="10"/>
                  </a:lnTo>
                  <a:lnTo>
                    <a:pt x="209" y="10"/>
                  </a:lnTo>
                  <a:lnTo>
                    <a:pt x="211" y="9"/>
                  </a:lnTo>
                  <a:lnTo>
                    <a:pt x="215" y="7"/>
                  </a:lnTo>
                  <a:lnTo>
                    <a:pt x="216" y="6"/>
                  </a:lnTo>
                  <a:lnTo>
                    <a:pt x="219" y="5"/>
                  </a:lnTo>
                  <a:lnTo>
                    <a:pt x="221" y="5"/>
                  </a:lnTo>
                  <a:lnTo>
                    <a:pt x="223" y="5"/>
                  </a:lnTo>
                  <a:lnTo>
                    <a:pt x="225" y="5"/>
                  </a:lnTo>
                  <a:lnTo>
                    <a:pt x="227" y="6"/>
                  </a:lnTo>
                  <a:lnTo>
                    <a:pt x="233" y="9"/>
                  </a:lnTo>
                  <a:lnTo>
                    <a:pt x="235" y="9"/>
                  </a:lnTo>
                  <a:lnTo>
                    <a:pt x="238" y="9"/>
                  </a:lnTo>
                  <a:lnTo>
                    <a:pt x="239" y="10"/>
                  </a:lnTo>
                  <a:lnTo>
                    <a:pt x="240" y="10"/>
                  </a:lnTo>
                  <a:lnTo>
                    <a:pt x="243" y="10"/>
                  </a:lnTo>
                  <a:lnTo>
                    <a:pt x="245" y="9"/>
                  </a:lnTo>
                  <a:lnTo>
                    <a:pt x="246" y="9"/>
                  </a:lnTo>
                  <a:lnTo>
                    <a:pt x="250" y="8"/>
                  </a:lnTo>
                  <a:lnTo>
                    <a:pt x="251" y="7"/>
                  </a:lnTo>
                  <a:lnTo>
                    <a:pt x="254" y="6"/>
                  </a:lnTo>
                  <a:lnTo>
                    <a:pt x="257" y="5"/>
                  </a:lnTo>
                  <a:lnTo>
                    <a:pt x="259" y="4"/>
                  </a:lnTo>
                  <a:lnTo>
                    <a:pt x="260" y="4"/>
                  </a:lnTo>
                  <a:lnTo>
                    <a:pt x="261" y="4"/>
                  </a:lnTo>
                  <a:lnTo>
                    <a:pt x="262" y="5"/>
                  </a:lnTo>
                  <a:lnTo>
                    <a:pt x="263" y="5"/>
                  </a:lnTo>
                  <a:lnTo>
                    <a:pt x="264" y="6"/>
                  </a:lnTo>
                  <a:lnTo>
                    <a:pt x="265" y="8"/>
                  </a:lnTo>
                  <a:lnTo>
                    <a:pt x="266" y="9"/>
                  </a:lnTo>
                  <a:lnTo>
                    <a:pt x="267" y="11"/>
                  </a:lnTo>
                  <a:lnTo>
                    <a:pt x="267" y="13"/>
                  </a:lnTo>
                  <a:lnTo>
                    <a:pt x="269" y="20"/>
                  </a:lnTo>
                  <a:lnTo>
                    <a:pt x="270" y="24"/>
                  </a:lnTo>
                  <a:lnTo>
                    <a:pt x="271" y="27"/>
                  </a:lnTo>
                  <a:lnTo>
                    <a:pt x="272" y="29"/>
                  </a:lnTo>
                  <a:lnTo>
                    <a:pt x="272" y="31"/>
                  </a:lnTo>
                  <a:lnTo>
                    <a:pt x="273" y="32"/>
                  </a:lnTo>
                  <a:lnTo>
                    <a:pt x="274" y="34"/>
                  </a:lnTo>
                  <a:lnTo>
                    <a:pt x="275" y="35"/>
                  </a:lnTo>
                  <a:lnTo>
                    <a:pt x="276" y="36"/>
                  </a:lnTo>
                  <a:lnTo>
                    <a:pt x="277" y="37"/>
                  </a:lnTo>
                  <a:lnTo>
                    <a:pt x="279" y="38"/>
                  </a:lnTo>
                  <a:lnTo>
                    <a:pt x="281" y="39"/>
                  </a:lnTo>
                  <a:lnTo>
                    <a:pt x="284" y="39"/>
                  </a:lnTo>
                  <a:lnTo>
                    <a:pt x="285" y="40"/>
                  </a:lnTo>
                  <a:lnTo>
                    <a:pt x="287" y="40"/>
                  </a:lnTo>
                  <a:lnTo>
                    <a:pt x="288" y="40"/>
                  </a:lnTo>
                  <a:lnTo>
                    <a:pt x="289" y="40"/>
                  </a:lnTo>
                  <a:lnTo>
                    <a:pt x="291" y="40"/>
                  </a:lnTo>
                  <a:lnTo>
                    <a:pt x="293" y="39"/>
                  </a:lnTo>
                  <a:lnTo>
                    <a:pt x="296" y="37"/>
                  </a:lnTo>
                  <a:lnTo>
                    <a:pt x="299" y="36"/>
                  </a:lnTo>
                  <a:lnTo>
                    <a:pt x="308" y="33"/>
                  </a:lnTo>
                  <a:lnTo>
                    <a:pt x="309" y="33"/>
                  </a:lnTo>
                  <a:lnTo>
                    <a:pt x="312" y="32"/>
                  </a:lnTo>
                  <a:lnTo>
                    <a:pt x="319" y="32"/>
                  </a:lnTo>
                  <a:lnTo>
                    <a:pt x="326" y="32"/>
                  </a:lnTo>
                  <a:lnTo>
                    <a:pt x="329" y="31"/>
                  </a:lnTo>
                  <a:lnTo>
                    <a:pt x="333" y="31"/>
                  </a:lnTo>
                  <a:lnTo>
                    <a:pt x="338" y="32"/>
                  </a:lnTo>
                  <a:lnTo>
                    <a:pt x="342" y="32"/>
                  </a:lnTo>
                  <a:lnTo>
                    <a:pt x="348" y="33"/>
                  </a:lnTo>
                  <a:lnTo>
                    <a:pt x="350" y="34"/>
                  </a:lnTo>
                  <a:lnTo>
                    <a:pt x="352" y="34"/>
                  </a:lnTo>
                  <a:lnTo>
                    <a:pt x="352" y="35"/>
                  </a:lnTo>
                  <a:lnTo>
                    <a:pt x="353" y="36"/>
                  </a:lnTo>
                  <a:lnTo>
                    <a:pt x="357" y="40"/>
                  </a:lnTo>
                  <a:lnTo>
                    <a:pt x="359" y="43"/>
                  </a:lnTo>
                  <a:lnTo>
                    <a:pt x="361" y="44"/>
                  </a:lnTo>
                  <a:lnTo>
                    <a:pt x="362" y="45"/>
                  </a:lnTo>
                  <a:lnTo>
                    <a:pt x="362" y="47"/>
                  </a:lnTo>
                  <a:lnTo>
                    <a:pt x="362" y="48"/>
                  </a:lnTo>
                  <a:lnTo>
                    <a:pt x="362" y="49"/>
                  </a:lnTo>
                  <a:lnTo>
                    <a:pt x="362" y="50"/>
                  </a:lnTo>
                  <a:lnTo>
                    <a:pt x="361" y="51"/>
                  </a:lnTo>
                  <a:lnTo>
                    <a:pt x="360" y="51"/>
                  </a:lnTo>
                  <a:lnTo>
                    <a:pt x="359" y="52"/>
                  </a:lnTo>
                  <a:lnTo>
                    <a:pt x="354" y="54"/>
                  </a:lnTo>
                  <a:lnTo>
                    <a:pt x="353" y="55"/>
                  </a:lnTo>
                  <a:lnTo>
                    <a:pt x="352" y="56"/>
                  </a:lnTo>
                  <a:lnTo>
                    <a:pt x="351" y="57"/>
                  </a:lnTo>
                  <a:lnTo>
                    <a:pt x="350" y="58"/>
                  </a:lnTo>
                  <a:lnTo>
                    <a:pt x="350" y="59"/>
                  </a:lnTo>
                  <a:lnTo>
                    <a:pt x="347" y="65"/>
                  </a:lnTo>
                  <a:lnTo>
                    <a:pt x="345" y="69"/>
                  </a:lnTo>
                  <a:lnTo>
                    <a:pt x="345" y="71"/>
                  </a:lnTo>
                  <a:lnTo>
                    <a:pt x="343" y="77"/>
                  </a:lnTo>
                  <a:lnTo>
                    <a:pt x="341" y="84"/>
                  </a:lnTo>
                  <a:lnTo>
                    <a:pt x="341" y="86"/>
                  </a:lnTo>
                  <a:lnTo>
                    <a:pt x="341" y="88"/>
                  </a:lnTo>
                  <a:lnTo>
                    <a:pt x="341" y="89"/>
                  </a:lnTo>
                  <a:lnTo>
                    <a:pt x="342" y="91"/>
                  </a:lnTo>
                  <a:lnTo>
                    <a:pt x="343" y="93"/>
                  </a:lnTo>
                  <a:lnTo>
                    <a:pt x="344" y="94"/>
                  </a:lnTo>
                  <a:lnTo>
                    <a:pt x="345" y="95"/>
                  </a:lnTo>
                  <a:lnTo>
                    <a:pt x="350" y="99"/>
                  </a:lnTo>
                  <a:lnTo>
                    <a:pt x="354" y="103"/>
                  </a:lnTo>
                  <a:lnTo>
                    <a:pt x="357" y="107"/>
                  </a:lnTo>
                  <a:lnTo>
                    <a:pt x="360" y="110"/>
                  </a:lnTo>
                  <a:lnTo>
                    <a:pt x="362" y="112"/>
                  </a:lnTo>
                  <a:lnTo>
                    <a:pt x="363" y="115"/>
                  </a:lnTo>
                  <a:lnTo>
                    <a:pt x="365" y="119"/>
                  </a:lnTo>
                  <a:lnTo>
                    <a:pt x="367" y="122"/>
                  </a:lnTo>
                  <a:lnTo>
                    <a:pt x="368" y="125"/>
                  </a:lnTo>
                  <a:lnTo>
                    <a:pt x="369" y="128"/>
                  </a:lnTo>
                  <a:lnTo>
                    <a:pt x="369" y="130"/>
                  </a:lnTo>
                  <a:lnTo>
                    <a:pt x="369" y="133"/>
                  </a:lnTo>
                  <a:lnTo>
                    <a:pt x="368" y="134"/>
                  </a:lnTo>
                  <a:lnTo>
                    <a:pt x="368" y="136"/>
                  </a:lnTo>
                  <a:lnTo>
                    <a:pt x="367" y="139"/>
                  </a:lnTo>
                  <a:lnTo>
                    <a:pt x="365" y="140"/>
                  </a:lnTo>
                  <a:lnTo>
                    <a:pt x="363" y="144"/>
                  </a:lnTo>
                  <a:lnTo>
                    <a:pt x="363" y="145"/>
                  </a:lnTo>
                  <a:lnTo>
                    <a:pt x="362" y="146"/>
                  </a:lnTo>
                  <a:lnTo>
                    <a:pt x="362" y="148"/>
                  </a:lnTo>
                  <a:lnTo>
                    <a:pt x="362" y="150"/>
                  </a:lnTo>
                  <a:lnTo>
                    <a:pt x="362" y="151"/>
                  </a:lnTo>
                  <a:lnTo>
                    <a:pt x="363" y="153"/>
                  </a:lnTo>
                  <a:lnTo>
                    <a:pt x="363" y="155"/>
                  </a:lnTo>
                  <a:lnTo>
                    <a:pt x="365" y="156"/>
                  </a:lnTo>
                  <a:lnTo>
                    <a:pt x="367" y="159"/>
                  </a:lnTo>
                  <a:lnTo>
                    <a:pt x="368" y="161"/>
                  </a:lnTo>
                  <a:lnTo>
                    <a:pt x="370" y="163"/>
                  </a:lnTo>
                  <a:lnTo>
                    <a:pt x="378" y="169"/>
                  </a:lnTo>
                  <a:lnTo>
                    <a:pt x="379" y="171"/>
                  </a:lnTo>
                  <a:lnTo>
                    <a:pt x="381" y="173"/>
                  </a:lnTo>
                  <a:lnTo>
                    <a:pt x="382" y="175"/>
                  </a:lnTo>
                  <a:lnTo>
                    <a:pt x="383" y="177"/>
                  </a:lnTo>
                  <a:lnTo>
                    <a:pt x="383" y="179"/>
                  </a:lnTo>
                  <a:lnTo>
                    <a:pt x="383" y="181"/>
                  </a:lnTo>
                  <a:lnTo>
                    <a:pt x="383" y="184"/>
                  </a:lnTo>
                  <a:lnTo>
                    <a:pt x="382" y="187"/>
                  </a:lnTo>
                  <a:lnTo>
                    <a:pt x="381" y="190"/>
                  </a:lnTo>
                  <a:lnTo>
                    <a:pt x="380" y="190"/>
                  </a:lnTo>
                  <a:lnTo>
                    <a:pt x="378" y="192"/>
                  </a:lnTo>
                  <a:lnTo>
                    <a:pt x="376" y="193"/>
                  </a:lnTo>
                  <a:lnTo>
                    <a:pt x="373" y="197"/>
                  </a:lnTo>
                  <a:lnTo>
                    <a:pt x="370" y="198"/>
                  </a:lnTo>
                  <a:lnTo>
                    <a:pt x="367" y="199"/>
                  </a:lnTo>
                  <a:lnTo>
                    <a:pt x="364" y="200"/>
                  </a:lnTo>
                  <a:lnTo>
                    <a:pt x="358" y="200"/>
                  </a:lnTo>
                  <a:lnTo>
                    <a:pt x="355" y="200"/>
                  </a:lnTo>
                  <a:lnTo>
                    <a:pt x="351" y="201"/>
                  </a:lnTo>
                  <a:lnTo>
                    <a:pt x="349" y="201"/>
                  </a:lnTo>
                  <a:lnTo>
                    <a:pt x="344" y="202"/>
                  </a:lnTo>
                  <a:lnTo>
                    <a:pt x="341" y="203"/>
                  </a:lnTo>
                  <a:lnTo>
                    <a:pt x="337" y="204"/>
                  </a:lnTo>
                  <a:lnTo>
                    <a:pt x="330" y="205"/>
                  </a:lnTo>
                  <a:lnTo>
                    <a:pt x="329" y="205"/>
                  </a:lnTo>
                  <a:lnTo>
                    <a:pt x="326" y="206"/>
                  </a:lnTo>
                  <a:lnTo>
                    <a:pt x="324" y="207"/>
                  </a:lnTo>
                  <a:lnTo>
                    <a:pt x="323" y="208"/>
                  </a:lnTo>
                  <a:lnTo>
                    <a:pt x="321" y="210"/>
                  </a:lnTo>
                  <a:lnTo>
                    <a:pt x="320" y="213"/>
                  </a:lnTo>
                  <a:lnTo>
                    <a:pt x="318" y="215"/>
                  </a:lnTo>
                  <a:lnTo>
                    <a:pt x="318" y="217"/>
                  </a:lnTo>
                  <a:lnTo>
                    <a:pt x="317" y="220"/>
                  </a:lnTo>
                  <a:lnTo>
                    <a:pt x="316" y="223"/>
                  </a:lnTo>
                  <a:lnTo>
                    <a:pt x="316" y="224"/>
                  </a:lnTo>
                  <a:lnTo>
                    <a:pt x="316" y="227"/>
                  </a:lnTo>
                  <a:lnTo>
                    <a:pt x="316" y="229"/>
                  </a:lnTo>
                  <a:lnTo>
                    <a:pt x="317" y="231"/>
                  </a:lnTo>
                  <a:lnTo>
                    <a:pt x="317" y="232"/>
                  </a:lnTo>
                  <a:lnTo>
                    <a:pt x="318" y="235"/>
                  </a:lnTo>
                  <a:lnTo>
                    <a:pt x="319" y="237"/>
                  </a:lnTo>
                  <a:lnTo>
                    <a:pt x="319" y="239"/>
                  </a:lnTo>
                  <a:lnTo>
                    <a:pt x="319" y="244"/>
                  </a:lnTo>
                  <a:lnTo>
                    <a:pt x="319" y="246"/>
                  </a:lnTo>
                  <a:lnTo>
                    <a:pt x="319" y="247"/>
                  </a:lnTo>
                  <a:lnTo>
                    <a:pt x="320" y="249"/>
                  </a:lnTo>
                  <a:lnTo>
                    <a:pt x="321" y="251"/>
                  </a:lnTo>
                  <a:lnTo>
                    <a:pt x="322" y="252"/>
                  </a:lnTo>
                  <a:lnTo>
                    <a:pt x="323" y="254"/>
                  </a:lnTo>
                  <a:lnTo>
                    <a:pt x="325" y="255"/>
                  </a:lnTo>
                  <a:lnTo>
                    <a:pt x="326" y="256"/>
                  </a:lnTo>
                  <a:lnTo>
                    <a:pt x="328" y="257"/>
                  </a:lnTo>
                  <a:lnTo>
                    <a:pt x="329" y="258"/>
                  </a:lnTo>
                  <a:lnTo>
                    <a:pt x="330" y="258"/>
                  </a:lnTo>
                  <a:lnTo>
                    <a:pt x="329" y="258"/>
                  </a:lnTo>
                  <a:lnTo>
                    <a:pt x="328" y="259"/>
                  </a:lnTo>
                  <a:lnTo>
                    <a:pt x="322" y="265"/>
                  </a:lnTo>
                  <a:lnTo>
                    <a:pt x="317" y="269"/>
                  </a:lnTo>
                  <a:lnTo>
                    <a:pt x="310" y="274"/>
                  </a:lnTo>
                  <a:lnTo>
                    <a:pt x="308" y="276"/>
                  </a:lnTo>
                  <a:lnTo>
                    <a:pt x="307" y="278"/>
                  </a:lnTo>
                  <a:lnTo>
                    <a:pt x="307" y="279"/>
                  </a:lnTo>
                  <a:lnTo>
                    <a:pt x="307" y="280"/>
                  </a:lnTo>
                  <a:lnTo>
                    <a:pt x="305" y="287"/>
                  </a:lnTo>
                  <a:lnTo>
                    <a:pt x="304" y="289"/>
                  </a:lnTo>
                  <a:lnTo>
                    <a:pt x="303" y="292"/>
                  </a:lnTo>
                  <a:lnTo>
                    <a:pt x="301" y="295"/>
                  </a:lnTo>
                  <a:lnTo>
                    <a:pt x="298" y="300"/>
                  </a:lnTo>
                  <a:lnTo>
                    <a:pt x="292" y="312"/>
                  </a:lnTo>
                  <a:lnTo>
                    <a:pt x="291" y="314"/>
                  </a:lnTo>
                  <a:lnTo>
                    <a:pt x="290" y="316"/>
                  </a:lnTo>
                  <a:lnTo>
                    <a:pt x="289" y="319"/>
                  </a:lnTo>
                  <a:lnTo>
                    <a:pt x="289" y="322"/>
                  </a:lnTo>
                  <a:lnTo>
                    <a:pt x="289" y="324"/>
                  </a:lnTo>
                  <a:lnTo>
                    <a:pt x="289" y="329"/>
                  </a:lnTo>
                  <a:lnTo>
                    <a:pt x="289" y="331"/>
                  </a:lnTo>
                  <a:lnTo>
                    <a:pt x="289" y="333"/>
                  </a:lnTo>
                  <a:lnTo>
                    <a:pt x="289" y="335"/>
                  </a:lnTo>
                  <a:lnTo>
                    <a:pt x="288" y="337"/>
                  </a:lnTo>
                  <a:lnTo>
                    <a:pt x="286" y="342"/>
                  </a:lnTo>
                  <a:lnTo>
                    <a:pt x="285" y="344"/>
                  </a:lnTo>
                  <a:lnTo>
                    <a:pt x="284" y="345"/>
                  </a:lnTo>
                  <a:lnTo>
                    <a:pt x="284" y="347"/>
                  </a:lnTo>
                  <a:lnTo>
                    <a:pt x="283" y="348"/>
                  </a:lnTo>
                  <a:lnTo>
                    <a:pt x="280" y="349"/>
                  </a:lnTo>
                  <a:lnTo>
                    <a:pt x="278" y="351"/>
                  </a:lnTo>
                  <a:lnTo>
                    <a:pt x="276" y="352"/>
                  </a:lnTo>
                  <a:lnTo>
                    <a:pt x="274" y="353"/>
                  </a:lnTo>
                  <a:lnTo>
                    <a:pt x="272" y="354"/>
                  </a:lnTo>
                  <a:lnTo>
                    <a:pt x="270" y="354"/>
                  </a:lnTo>
                  <a:lnTo>
                    <a:pt x="269" y="354"/>
                  </a:lnTo>
                  <a:lnTo>
                    <a:pt x="267" y="354"/>
                  </a:lnTo>
                  <a:lnTo>
                    <a:pt x="265" y="353"/>
                  </a:lnTo>
                  <a:lnTo>
                    <a:pt x="262" y="352"/>
                  </a:lnTo>
                  <a:lnTo>
                    <a:pt x="253" y="349"/>
                  </a:lnTo>
                  <a:lnTo>
                    <a:pt x="250" y="348"/>
                  </a:lnTo>
                  <a:lnTo>
                    <a:pt x="239" y="344"/>
                  </a:lnTo>
                  <a:lnTo>
                    <a:pt x="235" y="343"/>
                  </a:lnTo>
                  <a:lnTo>
                    <a:pt x="228" y="341"/>
                  </a:lnTo>
                  <a:lnTo>
                    <a:pt x="225" y="340"/>
                  </a:lnTo>
                  <a:lnTo>
                    <a:pt x="213" y="336"/>
                  </a:lnTo>
                  <a:lnTo>
                    <a:pt x="210" y="335"/>
                  </a:lnTo>
                  <a:lnTo>
                    <a:pt x="205" y="332"/>
                  </a:lnTo>
                  <a:lnTo>
                    <a:pt x="204" y="331"/>
                  </a:lnTo>
                  <a:lnTo>
                    <a:pt x="202" y="329"/>
                  </a:lnTo>
                  <a:lnTo>
                    <a:pt x="200" y="327"/>
                  </a:lnTo>
                  <a:lnTo>
                    <a:pt x="198" y="326"/>
                  </a:lnTo>
                  <a:lnTo>
                    <a:pt x="197" y="324"/>
                  </a:lnTo>
                  <a:lnTo>
                    <a:pt x="194" y="321"/>
                  </a:lnTo>
                  <a:lnTo>
                    <a:pt x="193" y="319"/>
                  </a:lnTo>
                  <a:lnTo>
                    <a:pt x="192" y="318"/>
                  </a:lnTo>
                  <a:lnTo>
                    <a:pt x="189" y="316"/>
                  </a:lnTo>
                  <a:lnTo>
                    <a:pt x="187" y="315"/>
                  </a:lnTo>
                  <a:lnTo>
                    <a:pt x="185" y="314"/>
                  </a:lnTo>
                  <a:lnTo>
                    <a:pt x="182" y="311"/>
                  </a:lnTo>
                  <a:lnTo>
                    <a:pt x="181" y="309"/>
                  </a:lnTo>
                  <a:lnTo>
                    <a:pt x="180" y="308"/>
                  </a:lnTo>
                  <a:lnTo>
                    <a:pt x="178" y="307"/>
                  </a:lnTo>
                  <a:lnTo>
                    <a:pt x="176" y="307"/>
                  </a:lnTo>
                  <a:lnTo>
                    <a:pt x="174" y="307"/>
                  </a:lnTo>
                  <a:lnTo>
                    <a:pt x="171" y="307"/>
                  </a:lnTo>
                  <a:lnTo>
                    <a:pt x="165" y="307"/>
                  </a:lnTo>
                  <a:lnTo>
                    <a:pt x="162" y="308"/>
                  </a:lnTo>
                  <a:lnTo>
                    <a:pt x="160" y="308"/>
                  </a:lnTo>
                  <a:lnTo>
                    <a:pt x="159" y="309"/>
                  </a:lnTo>
                  <a:lnTo>
                    <a:pt x="155" y="310"/>
                  </a:lnTo>
                  <a:lnTo>
                    <a:pt x="154" y="311"/>
                  </a:lnTo>
                  <a:lnTo>
                    <a:pt x="152" y="311"/>
                  </a:lnTo>
                  <a:lnTo>
                    <a:pt x="151" y="311"/>
                  </a:lnTo>
                  <a:lnTo>
                    <a:pt x="150" y="311"/>
                  </a:lnTo>
                  <a:lnTo>
                    <a:pt x="149" y="310"/>
                  </a:lnTo>
                  <a:lnTo>
                    <a:pt x="147" y="309"/>
                  </a:lnTo>
                  <a:lnTo>
                    <a:pt x="145" y="307"/>
                  </a:lnTo>
                  <a:lnTo>
                    <a:pt x="141" y="304"/>
                  </a:lnTo>
                  <a:lnTo>
                    <a:pt x="139" y="303"/>
                  </a:lnTo>
                  <a:lnTo>
                    <a:pt x="138" y="303"/>
                  </a:lnTo>
                  <a:lnTo>
                    <a:pt x="137" y="303"/>
                  </a:lnTo>
                  <a:lnTo>
                    <a:pt x="136" y="302"/>
                  </a:lnTo>
                  <a:lnTo>
                    <a:pt x="135" y="302"/>
                  </a:lnTo>
                  <a:lnTo>
                    <a:pt x="134" y="302"/>
                  </a:lnTo>
                  <a:lnTo>
                    <a:pt x="133" y="302"/>
                  </a:lnTo>
                  <a:lnTo>
                    <a:pt x="131" y="303"/>
                  </a:lnTo>
                  <a:lnTo>
                    <a:pt x="130" y="303"/>
                  </a:lnTo>
                  <a:lnTo>
                    <a:pt x="129" y="303"/>
                  </a:lnTo>
                  <a:lnTo>
                    <a:pt x="128" y="305"/>
                  </a:lnTo>
                  <a:lnTo>
                    <a:pt x="127" y="306"/>
                  </a:lnTo>
                  <a:lnTo>
                    <a:pt x="127" y="307"/>
                  </a:lnTo>
                  <a:lnTo>
                    <a:pt x="126" y="309"/>
                  </a:lnTo>
                  <a:lnTo>
                    <a:pt x="126" y="311"/>
                  </a:lnTo>
                  <a:lnTo>
                    <a:pt x="126" y="314"/>
                  </a:lnTo>
                  <a:lnTo>
                    <a:pt x="126" y="316"/>
                  </a:lnTo>
                  <a:lnTo>
                    <a:pt x="127" y="324"/>
                  </a:lnTo>
                  <a:lnTo>
                    <a:pt x="127" y="330"/>
                  </a:lnTo>
                  <a:lnTo>
                    <a:pt x="126" y="333"/>
                  </a:lnTo>
                  <a:lnTo>
                    <a:pt x="126" y="334"/>
                  </a:lnTo>
                  <a:lnTo>
                    <a:pt x="126" y="336"/>
                  </a:lnTo>
                  <a:lnTo>
                    <a:pt x="125" y="337"/>
                  </a:lnTo>
                  <a:lnTo>
                    <a:pt x="125" y="337"/>
                  </a:lnTo>
                  <a:lnTo>
                    <a:pt x="125" y="337"/>
                  </a:lnTo>
                  <a:lnTo>
                    <a:pt x="124" y="338"/>
                  </a:lnTo>
                  <a:lnTo>
                    <a:pt x="123" y="339"/>
                  </a:lnTo>
                  <a:lnTo>
                    <a:pt x="122" y="339"/>
                  </a:lnTo>
                  <a:lnTo>
                    <a:pt x="117" y="341"/>
                  </a:lnTo>
                  <a:lnTo>
                    <a:pt x="115" y="342"/>
                  </a:lnTo>
                  <a:lnTo>
                    <a:pt x="114" y="343"/>
                  </a:lnTo>
                  <a:lnTo>
                    <a:pt x="106" y="349"/>
                  </a:lnTo>
                  <a:lnTo>
                    <a:pt x="102" y="352"/>
                  </a:lnTo>
                  <a:lnTo>
                    <a:pt x="102" y="353"/>
                  </a:lnTo>
                  <a:lnTo>
                    <a:pt x="102" y="354"/>
                  </a:lnTo>
                  <a:lnTo>
                    <a:pt x="101" y="355"/>
                  </a:lnTo>
                  <a:lnTo>
                    <a:pt x="101" y="356"/>
                  </a:lnTo>
                  <a:lnTo>
                    <a:pt x="101" y="357"/>
                  </a:lnTo>
                  <a:lnTo>
                    <a:pt x="101" y="358"/>
                  </a:lnTo>
                  <a:lnTo>
                    <a:pt x="100" y="357"/>
                  </a:lnTo>
                  <a:lnTo>
                    <a:pt x="98" y="357"/>
                  </a:lnTo>
                  <a:lnTo>
                    <a:pt x="91" y="354"/>
                  </a:lnTo>
                  <a:lnTo>
                    <a:pt x="90" y="353"/>
                  </a:lnTo>
                  <a:lnTo>
                    <a:pt x="90" y="353"/>
                  </a:lnTo>
                  <a:lnTo>
                    <a:pt x="89" y="352"/>
                  </a:lnTo>
                  <a:lnTo>
                    <a:pt x="88" y="350"/>
                  </a:lnTo>
                  <a:lnTo>
                    <a:pt x="87" y="350"/>
                  </a:lnTo>
                  <a:lnTo>
                    <a:pt x="86" y="349"/>
                  </a:lnTo>
                  <a:lnTo>
                    <a:pt x="84" y="349"/>
                  </a:lnTo>
                  <a:lnTo>
                    <a:pt x="81" y="349"/>
                  </a:lnTo>
                  <a:lnTo>
                    <a:pt x="80" y="349"/>
                  </a:lnTo>
                  <a:lnTo>
                    <a:pt x="79" y="349"/>
                  </a:lnTo>
                  <a:lnTo>
                    <a:pt x="76" y="350"/>
                  </a:lnTo>
                  <a:lnTo>
                    <a:pt x="71" y="353"/>
                  </a:lnTo>
                  <a:lnTo>
                    <a:pt x="69" y="353"/>
                  </a:lnTo>
                  <a:lnTo>
                    <a:pt x="68" y="353"/>
                  </a:lnTo>
                  <a:lnTo>
                    <a:pt x="65" y="353"/>
                  </a:lnTo>
                  <a:lnTo>
                    <a:pt x="64" y="353"/>
                  </a:lnTo>
                  <a:lnTo>
                    <a:pt x="63" y="353"/>
                  </a:lnTo>
                  <a:lnTo>
                    <a:pt x="62" y="353"/>
                  </a:lnTo>
                  <a:lnTo>
                    <a:pt x="61" y="353"/>
                  </a:lnTo>
                  <a:lnTo>
                    <a:pt x="59" y="352"/>
                  </a:lnTo>
                  <a:lnTo>
                    <a:pt x="57" y="351"/>
                  </a:lnTo>
                  <a:lnTo>
                    <a:pt x="56" y="350"/>
                  </a:lnTo>
                  <a:lnTo>
                    <a:pt x="54" y="350"/>
                  </a:lnTo>
                  <a:lnTo>
                    <a:pt x="52" y="350"/>
                  </a:lnTo>
                  <a:lnTo>
                    <a:pt x="51" y="349"/>
                  </a:lnTo>
                  <a:lnTo>
                    <a:pt x="46" y="347"/>
                  </a:lnTo>
                  <a:lnTo>
                    <a:pt x="45" y="345"/>
                  </a:lnTo>
                  <a:lnTo>
                    <a:pt x="42" y="343"/>
                  </a:lnTo>
                  <a:lnTo>
                    <a:pt x="39" y="342"/>
                  </a:lnTo>
                  <a:lnTo>
                    <a:pt x="35" y="340"/>
                  </a:lnTo>
                  <a:lnTo>
                    <a:pt x="33" y="339"/>
                  </a:lnTo>
                  <a:lnTo>
                    <a:pt x="23" y="337"/>
                  </a:lnTo>
                  <a:lnTo>
                    <a:pt x="18" y="335"/>
                  </a:lnTo>
                  <a:lnTo>
                    <a:pt x="11" y="332"/>
                  </a:lnTo>
                  <a:lnTo>
                    <a:pt x="6" y="329"/>
                  </a:lnTo>
                  <a:lnTo>
                    <a:pt x="4" y="327"/>
                  </a:lnTo>
                  <a:lnTo>
                    <a:pt x="2" y="326"/>
                  </a:lnTo>
                  <a:lnTo>
                    <a:pt x="1" y="326"/>
                  </a:lnTo>
                  <a:lnTo>
                    <a:pt x="0" y="325"/>
                  </a:lnTo>
                  <a:lnTo>
                    <a:pt x="0" y="324"/>
                  </a:lnTo>
                  <a:lnTo>
                    <a:pt x="0" y="323"/>
                  </a:lnTo>
                  <a:lnTo>
                    <a:pt x="0" y="321"/>
                  </a:lnTo>
                  <a:lnTo>
                    <a:pt x="0" y="320"/>
                  </a:lnTo>
                  <a:lnTo>
                    <a:pt x="0" y="317"/>
                  </a:lnTo>
                  <a:lnTo>
                    <a:pt x="0" y="315"/>
                  </a:lnTo>
                  <a:lnTo>
                    <a:pt x="2" y="313"/>
                  </a:lnTo>
                  <a:lnTo>
                    <a:pt x="7" y="305"/>
                  </a:lnTo>
                  <a:lnTo>
                    <a:pt x="9" y="303"/>
                  </a:lnTo>
                  <a:lnTo>
                    <a:pt x="10" y="302"/>
                  </a:lnTo>
                  <a:lnTo>
                    <a:pt x="11" y="300"/>
                  </a:lnTo>
                  <a:lnTo>
                    <a:pt x="13" y="299"/>
                  </a:lnTo>
                  <a:lnTo>
                    <a:pt x="15" y="298"/>
                  </a:lnTo>
                  <a:lnTo>
                    <a:pt x="20" y="296"/>
                  </a:lnTo>
                  <a:lnTo>
                    <a:pt x="22" y="295"/>
                  </a:lnTo>
                  <a:lnTo>
                    <a:pt x="25" y="293"/>
                  </a:lnTo>
                  <a:lnTo>
                    <a:pt x="27" y="292"/>
                  </a:lnTo>
                  <a:lnTo>
                    <a:pt x="30" y="290"/>
                  </a:lnTo>
                  <a:lnTo>
                    <a:pt x="36" y="284"/>
                  </a:lnTo>
                  <a:lnTo>
                    <a:pt x="38" y="282"/>
                  </a:lnTo>
                  <a:lnTo>
                    <a:pt x="40" y="280"/>
                  </a:lnTo>
                  <a:lnTo>
                    <a:pt x="42" y="276"/>
                  </a:lnTo>
                  <a:lnTo>
                    <a:pt x="45" y="272"/>
                  </a:lnTo>
                  <a:lnTo>
                    <a:pt x="48" y="266"/>
                  </a:lnTo>
                  <a:lnTo>
                    <a:pt x="51" y="260"/>
                  </a:lnTo>
                  <a:lnTo>
                    <a:pt x="53" y="258"/>
                  </a:lnTo>
                  <a:lnTo>
                    <a:pt x="54" y="254"/>
                  </a:lnTo>
                  <a:lnTo>
                    <a:pt x="55" y="251"/>
                  </a:lnTo>
                  <a:lnTo>
                    <a:pt x="56" y="249"/>
                  </a:lnTo>
                  <a:lnTo>
                    <a:pt x="56" y="247"/>
                  </a:lnTo>
                  <a:lnTo>
                    <a:pt x="56" y="246"/>
                  </a:lnTo>
                  <a:lnTo>
                    <a:pt x="56" y="242"/>
                  </a:lnTo>
                  <a:lnTo>
                    <a:pt x="56" y="238"/>
                  </a:lnTo>
                  <a:lnTo>
                    <a:pt x="55" y="235"/>
                  </a:lnTo>
                  <a:lnTo>
                    <a:pt x="54" y="234"/>
                  </a:lnTo>
                  <a:lnTo>
                    <a:pt x="53" y="233"/>
                  </a:lnTo>
                  <a:lnTo>
                    <a:pt x="49" y="227"/>
                  </a:lnTo>
                  <a:lnTo>
                    <a:pt x="48" y="224"/>
                  </a:lnTo>
                  <a:lnTo>
                    <a:pt x="46" y="220"/>
                  </a:lnTo>
                  <a:lnTo>
                    <a:pt x="45" y="219"/>
                  </a:lnTo>
                  <a:lnTo>
                    <a:pt x="45" y="218"/>
                  </a:lnTo>
                  <a:lnTo>
                    <a:pt x="44" y="217"/>
                  </a:lnTo>
                  <a:lnTo>
                    <a:pt x="43" y="216"/>
                  </a:lnTo>
                  <a:lnTo>
                    <a:pt x="42" y="216"/>
                  </a:lnTo>
                  <a:lnTo>
                    <a:pt x="40" y="216"/>
                  </a:lnTo>
                  <a:lnTo>
                    <a:pt x="37" y="215"/>
                  </a:lnTo>
                  <a:lnTo>
                    <a:pt x="33" y="215"/>
                  </a:lnTo>
                  <a:lnTo>
                    <a:pt x="30" y="215"/>
                  </a:lnTo>
                  <a:lnTo>
                    <a:pt x="27" y="215"/>
                  </a:lnTo>
                  <a:lnTo>
                    <a:pt x="24" y="215"/>
                  </a:lnTo>
                  <a:lnTo>
                    <a:pt x="23" y="214"/>
                  </a:lnTo>
                  <a:lnTo>
                    <a:pt x="22" y="214"/>
                  </a:lnTo>
                  <a:lnTo>
                    <a:pt x="19" y="213"/>
                  </a:lnTo>
                  <a:lnTo>
                    <a:pt x="18" y="213"/>
                  </a:lnTo>
                  <a:lnTo>
                    <a:pt x="18" y="212"/>
                  </a:lnTo>
                  <a:lnTo>
                    <a:pt x="19" y="210"/>
                  </a:lnTo>
                  <a:lnTo>
                    <a:pt x="21" y="207"/>
                  </a:lnTo>
                  <a:lnTo>
                    <a:pt x="22" y="205"/>
                  </a:lnTo>
                  <a:lnTo>
                    <a:pt x="25" y="200"/>
                  </a:lnTo>
                  <a:lnTo>
                    <a:pt x="29" y="196"/>
                  </a:lnTo>
                  <a:lnTo>
                    <a:pt x="32" y="193"/>
                  </a:lnTo>
                  <a:lnTo>
                    <a:pt x="33" y="191"/>
                  </a:lnTo>
                  <a:lnTo>
                    <a:pt x="34" y="190"/>
                  </a:lnTo>
                  <a:lnTo>
                    <a:pt x="37" y="189"/>
                  </a:lnTo>
                  <a:lnTo>
                    <a:pt x="39" y="188"/>
                  </a:lnTo>
                  <a:lnTo>
                    <a:pt x="40" y="188"/>
                  </a:lnTo>
                  <a:lnTo>
                    <a:pt x="42" y="187"/>
                  </a:lnTo>
                  <a:lnTo>
                    <a:pt x="45" y="187"/>
                  </a:lnTo>
                  <a:lnTo>
                    <a:pt x="50" y="186"/>
                  </a:lnTo>
                  <a:lnTo>
                    <a:pt x="58" y="185"/>
                  </a:lnTo>
                  <a:lnTo>
                    <a:pt x="66" y="184"/>
                  </a:lnTo>
                  <a:lnTo>
                    <a:pt x="76" y="183"/>
                  </a:lnTo>
                  <a:lnTo>
                    <a:pt x="79" y="183"/>
                  </a:lnTo>
                  <a:lnTo>
                    <a:pt x="82" y="183"/>
                  </a:lnTo>
                  <a:lnTo>
                    <a:pt x="85" y="183"/>
                  </a:lnTo>
                  <a:lnTo>
                    <a:pt x="93" y="185"/>
                  </a:lnTo>
                  <a:lnTo>
                    <a:pt x="94" y="186"/>
                  </a:lnTo>
                  <a:lnTo>
                    <a:pt x="96" y="186"/>
                  </a:lnTo>
                  <a:lnTo>
                    <a:pt x="98" y="185"/>
                  </a:lnTo>
                  <a:lnTo>
                    <a:pt x="99" y="185"/>
                  </a:lnTo>
                  <a:lnTo>
                    <a:pt x="101" y="184"/>
                  </a:lnTo>
                  <a:lnTo>
                    <a:pt x="102" y="184"/>
                  </a:lnTo>
                  <a:lnTo>
                    <a:pt x="102" y="183"/>
                  </a:lnTo>
                  <a:lnTo>
                    <a:pt x="103" y="183"/>
                  </a:lnTo>
                  <a:lnTo>
                    <a:pt x="105" y="181"/>
                  </a:lnTo>
                  <a:lnTo>
                    <a:pt x="106" y="179"/>
                  </a:lnTo>
                  <a:lnTo>
                    <a:pt x="107" y="178"/>
                  </a:lnTo>
                  <a:lnTo>
                    <a:pt x="108" y="175"/>
                  </a:lnTo>
                  <a:lnTo>
                    <a:pt x="109" y="173"/>
                  </a:lnTo>
                  <a:lnTo>
                    <a:pt x="109" y="170"/>
                  </a:lnTo>
                  <a:lnTo>
                    <a:pt x="111" y="161"/>
                  </a:lnTo>
                  <a:lnTo>
                    <a:pt x="111" y="158"/>
                  </a:lnTo>
                  <a:lnTo>
                    <a:pt x="112" y="155"/>
                  </a:lnTo>
                  <a:lnTo>
                    <a:pt x="113" y="153"/>
                  </a:lnTo>
                  <a:lnTo>
                    <a:pt x="113" y="149"/>
                  </a:lnTo>
                  <a:lnTo>
                    <a:pt x="113" y="146"/>
                  </a:lnTo>
                  <a:lnTo>
                    <a:pt x="113" y="141"/>
                  </a:lnTo>
                  <a:lnTo>
                    <a:pt x="113" y="139"/>
                  </a:lnTo>
                  <a:lnTo>
                    <a:pt x="113" y="136"/>
                  </a:lnTo>
                  <a:lnTo>
                    <a:pt x="112" y="133"/>
                  </a:lnTo>
                  <a:lnTo>
                    <a:pt x="110" y="127"/>
                  </a:lnTo>
                  <a:lnTo>
                    <a:pt x="110" y="124"/>
                  </a:lnTo>
                  <a:lnTo>
                    <a:pt x="109" y="122"/>
                  </a:lnTo>
                  <a:lnTo>
                    <a:pt x="109" y="120"/>
                  </a:lnTo>
                  <a:lnTo>
                    <a:pt x="109" y="116"/>
                  </a:lnTo>
                  <a:lnTo>
                    <a:pt x="109" y="113"/>
                  </a:lnTo>
                  <a:lnTo>
                    <a:pt x="109" y="111"/>
                  </a:lnTo>
                  <a:lnTo>
                    <a:pt x="108" y="106"/>
                  </a:lnTo>
                  <a:lnTo>
                    <a:pt x="108" y="100"/>
                  </a:lnTo>
                  <a:lnTo>
                    <a:pt x="108" y="99"/>
                  </a:lnTo>
                  <a:lnTo>
                    <a:pt x="108" y="97"/>
                  </a:lnTo>
                  <a:lnTo>
                    <a:pt x="109" y="96"/>
                  </a:lnTo>
                  <a:lnTo>
                    <a:pt x="109" y="95"/>
                  </a:lnTo>
                  <a:lnTo>
                    <a:pt x="111" y="94"/>
                  </a:lnTo>
                  <a:lnTo>
                    <a:pt x="113" y="94"/>
                  </a:lnTo>
                  <a:lnTo>
                    <a:pt x="113" y="93"/>
                  </a:lnTo>
                  <a:lnTo>
                    <a:pt x="114" y="93"/>
                  </a:lnTo>
                  <a:lnTo>
                    <a:pt x="116" y="93"/>
                  </a:lnTo>
                  <a:lnTo>
                    <a:pt x="117" y="93"/>
                  </a:lnTo>
                  <a:lnTo>
                    <a:pt x="120" y="94"/>
                  </a:lnTo>
                  <a:lnTo>
                    <a:pt x="129" y="98"/>
                  </a:lnTo>
                  <a:lnTo>
                    <a:pt x="132" y="98"/>
                  </a:lnTo>
                  <a:lnTo>
                    <a:pt x="135" y="99"/>
                  </a:lnTo>
                  <a:lnTo>
                    <a:pt x="136" y="99"/>
                  </a:lnTo>
                  <a:lnTo>
                    <a:pt x="138" y="99"/>
                  </a:lnTo>
                  <a:lnTo>
                    <a:pt x="140" y="99"/>
                  </a:lnTo>
                  <a:lnTo>
                    <a:pt x="142" y="99"/>
                  </a:lnTo>
                  <a:lnTo>
                    <a:pt x="143" y="99"/>
                  </a:lnTo>
                  <a:lnTo>
                    <a:pt x="143" y="98"/>
                  </a:lnTo>
                  <a:lnTo>
                    <a:pt x="144" y="97"/>
                  </a:lnTo>
                  <a:lnTo>
                    <a:pt x="145" y="96"/>
                  </a:lnTo>
                  <a:lnTo>
                    <a:pt x="145" y="93"/>
                  </a:lnTo>
                  <a:lnTo>
                    <a:pt x="146" y="91"/>
                  </a:lnTo>
                  <a:lnTo>
                    <a:pt x="148" y="85"/>
                  </a:lnTo>
                  <a:lnTo>
                    <a:pt x="152" y="77"/>
                  </a:lnTo>
                  <a:lnTo>
                    <a:pt x="153" y="77"/>
                  </a:lnTo>
                  <a:lnTo>
                    <a:pt x="155" y="75"/>
                  </a:lnTo>
                  <a:lnTo>
                    <a:pt x="156" y="74"/>
                  </a:lnTo>
                  <a:lnTo>
                    <a:pt x="158" y="73"/>
                  </a:lnTo>
                  <a:lnTo>
                    <a:pt x="166" y="72"/>
                  </a:lnTo>
                  <a:lnTo>
                    <a:pt x="171" y="69"/>
                  </a:lnTo>
                  <a:lnTo>
                    <a:pt x="176" y="68"/>
                  </a:lnTo>
                  <a:lnTo>
                    <a:pt x="178" y="67"/>
                  </a:lnTo>
                  <a:lnTo>
                    <a:pt x="180" y="67"/>
                  </a:lnTo>
                  <a:lnTo>
                    <a:pt x="181" y="66"/>
                  </a:lnTo>
                  <a:lnTo>
                    <a:pt x="181" y="65"/>
                  </a:lnTo>
                  <a:lnTo>
                    <a:pt x="182" y="65"/>
                  </a:lnTo>
                  <a:lnTo>
                    <a:pt x="183" y="64"/>
                  </a:lnTo>
                  <a:lnTo>
                    <a:pt x="184" y="63"/>
                  </a:lnTo>
                  <a:lnTo>
                    <a:pt x="185" y="61"/>
                  </a:lnTo>
                  <a:lnTo>
                    <a:pt x="185" y="59"/>
                  </a:lnTo>
                  <a:lnTo>
                    <a:pt x="185" y="57"/>
                  </a:lnTo>
                  <a:lnTo>
                    <a:pt x="186" y="55"/>
                  </a:lnTo>
                  <a:lnTo>
                    <a:pt x="186" y="52"/>
                  </a:lnTo>
                  <a:lnTo>
                    <a:pt x="186" y="45"/>
                  </a:lnTo>
                  <a:lnTo>
                    <a:pt x="185" y="42"/>
                  </a:lnTo>
                  <a:lnTo>
                    <a:pt x="185" y="39"/>
                  </a:lnTo>
                  <a:lnTo>
                    <a:pt x="183" y="30"/>
                  </a:lnTo>
                  <a:lnTo>
                    <a:pt x="182" y="24"/>
                  </a:lnTo>
                  <a:lnTo>
                    <a:pt x="182" y="20"/>
                  </a:lnTo>
                  <a:lnTo>
                    <a:pt x="182" y="17"/>
                  </a:lnTo>
                  <a:lnTo>
                    <a:pt x="182" y="14"/>
                  </a:lnTo>
                  <a:lnTo>
                    <a:pt x="183" y="11"/>
                  </a:lnTo>
                  <a:lnTo>
                    <a:pt x="183" y="9"/>
                  </a:lnTo>
                  <a:lnTo>
                    <a:pt x="185" y="4"/>
                  </a:lnTo>
                  <a:lnTo>
                    <a:pt x="186" y="2"/>
                  </a:lnTo>
                  <a:lnTo>
                    <a:pt x="186" y="0"/>
                  </a:lnTo>
                  <a:lnTo>
                    <a:pt x="187" y="0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76" name="Freeform 12">
              <a:extLst>
                <a:ext uri="{FF2B5EF4-FFF2-40B4-BE49-F238E27FC236}">
                  <a16:creationId xmlns:a16="http://schemas.microsoft.com/office/drawing/2014/main" id="{754236BF-B27F-4EE3-BD16-088B68BCF64C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0" y="1496"/>
              <a:ext cx="388" cy="509"/>
            </a:xfrm>
            <a:custGeom>
              <a:avLst/>
              <a:gdLst>
                <a:gd name="T0" fmla="*/ 219 w 388"/>
                <a:gd name="T1" fmla="*/ 10 h 509"/>
                <a:gd name="T2" fmla="*/ 239 w 388"/>
                <a:gd name="T3" fmla="*/ 25 h 509"/>
                <a:gd name="T4" fmla="*/ 252 w 388"/>
                <a:gd name="T5" fmla="*/ 19 h 509"/>
                <a:gd name="T6" fmla="*/ 274 w 388"/>
                <a:gd name="T7" fmla="*/ 23 h 509"/>
                <a:gd name="T8" fmla="*/ 308 w 388"/>
                <a:gd name="T9" fmla="*/ 58 h 509"/>
                <a:gd name="T10" fmla="*/ 336 w 388"/>
                <a:gd name="T11" fmla="*/ 72 h 509"/>
                <a:gd name="T12" fmla="*/ 343 w 388"/>
                <a:gd name="T13" fmla="*/ 95 h 509"/>
                <a:gd name="T14" fmla="*/ 360 w 388"/>
                <a:gd name="T15" fmla="*/ 103 h 509"/>
                <a:gd name="T16" fmla="*/ 379 w 388"/>
                <a:gd name="T17" fmla="*/ 113 h 509"/>
                <a:gd name="T18" fmla="*/ 362 w 388"/>
                <a:gd name="T19" fmla="*/ 135 h 509"/>
                <a:gd name="T20" fmla="*/ 370 w 388"/>
                <a:gd name="T21" fmla="*/ 161 h 509"/>
                <a:gd name="T22" fmla="*/ 374 w 388"/>
                <a:gd name="T23" fmla="*/ 195 h 509"/>
                <a:gd name="T24" fmla="*/ 387 w 388"/>
                <a:gd name="T25" fmla="*/ 224 h 509"/>
                <a:gd name="T26" fmla="*/ 379 w 388"/>
                <a:gd name="T27" fmla="*/ 254 h 509"/>
                <a:gd name="T28" fmla="*/ 363 w 388"/>
                <a:gd name="T29" fmla="*/ 275 h 509"/>
                <a:gd name="T30" fmla="*/ 355 w 388"/>
                <a:gd name="T31" fmla="*/ 288 h 509"/>
                <a:gd name="T32" fmla="*/ 366 w 388"/>
                <a:gd name="T33" fmla="*/ 318 h 509"/>
                <a:gd name="T34" fmla="*/ 332 w 388"/>
                <a:gd name="T35" fmla="*/ 328 h 509"/>
                <a:gd name="T36" fmla="*/ 319 w 388"/>
                <a:gd name="T37" fmla="*/ 339 h 509"/>
                <a:gd name="T38" fmla="*/ 303 w 388"/>
                <a:gd name="T39" fmla="*/ 359 h 509"/>
                <a:gd name="T40" fmla="*/ 279 w 388"/>
                <a:gd name="T41" fmla="*/ 374 h 509"/>
                <a:gd name="T42" fmla="*/ 260 w 388"/>
                <a:gd name="T43" fmla="*/ 411 h 509"/>
                <a:gd name="T44" fmla="*/ 247 w 388"/>
                <a:gd name="T45" fmla="*/ 438 h 509"/>
                <a:gd name="T46" fmla="*/ 209 w 388"/>
                <a:gd name="T47" fmla="*/ 435 h 509"/>
                <a:gd name="T48" fmla="*/ 160 w 388"/>
                <a:gd name="T49" fmla="*/ 419 h 509"/>
                <a:gd name="T50" fmla="*/ 139 w 388"/>
                <a:gd name="T51" fmla="*/ 419 h 509"/>
                <a:gd name="T52" fmla="*/ 126 w 388"/>
                <a:gd name="T53" fmla="*/ 436 h 509"/>
                <a:gd name="T54" fmla="*/ 104 w 388"/>
                <a:gd name="T55" fmla="*/ 453 h 509"/>
                <a:gd name="T56" fmla="*/ 93 w 388"/>
                <a:gd name="T57" fmla="*/ 489 h 509"/>
                <a:gd name="T58" fmla="*/ 67 w 388"/>
                <a:gd name="T59" fmla="*/ 508 h 509"/>
                <a:gd name="T60" fmla="*/ 49 w 388"/>
                <a:gd name="T61" fmla="*/ 502 h 509"/>
                <a:gd name="T62" fmla="*/ 47 w 388"/>
                <a:gd name="T63" fmla="*/ 480 h 509"/>
                <a:gd name="T64" fmla="*/ 70 w 388"/>
                <a:gd name="T65" fmla="*/ 443 h 509"/>
                <a:gd name="T66" fmla="*/ 71 w 388"/>
                <a:gd name="T67" fmla="*/ 419 h 509"/>
                <a:gd name="T68" fmla="*/ 41 w 388"/>
                <a:gd name="T69" fmla="*/ 393 h 509"/>
                <a:gd name="T70" fmla="*/ 14 w 388"/>
                <a:gd name="T71" fmla="*/ 385 h 509"/>
                <a:gd name="T72" fmla="*/ 3 w 388"/>
                <a:gd name="T73" fmla="*/ 374 h 509"/>
                <a:gd name="T74" fmla="*/ 0 w 388"/>
                <a:gd name="T75" fmla="*/ 354 h 509"/>
                <a:gd name="T76" fmla="*/ 8 w 388"/>
                <a:gd name="T77" fmla="*/ 334 h 509"/>
                <a:gd name="T78" fmla="*/ 39 w 388"/>
                <a:gd name="T79" fmla="*/ 327 h 509"/>
                <a:gd name="T80" fmla="*/ 65 w 388"/>
                <a:gd name="T81" fmla="*/ 317 h 509"/>
                <a:gd name="T82" fmla="*/ 62 w 388"/>
                <a:gd name="T83" fmla="*/ 296 h 509"/>
                <a:gd name="T84" fmla="*/ 46 w 388"/>
                <a:gd name="T85" fmla="*/ 275 h 509"/>
                <a:gd name="T86" fmla="*/ 53 w 388"/>
                <a:gd name="T87" fmla="*/ 257 h 509"/>
                <a:gd name="T88" fmla="*/ 38 w 388"/>
                <a:gd name="T89" fmla="*/ 230 h 509"/>
                <a:gd name="T90" fmla="*/ 25 w 388"/>
                <a:gd name="T91" fmla="*/ 211 h 509"/>
                <a:gd name="T92" fmla="*/ 37 w 388"/>
                <a:gd name="T93" fmla="*/ 182 h 509"/>
                <a:gd name="T94" fmla="*/ 46 w 388"/>
                <a:gd name="T95" fmla="*/ 172 h 509"/>
                <a:gd name="T96" fmla="*/ 37 w 388"/>
                <a:gd name="T97" fmla="*/ 158 h 509"/>
                <a:gd name="T98" fmla="*/ 62 w 388"/>
                <a:gd name="T99" fmla="*/ 126 h 509"/>
                <a:gd name="T100" fmla="*/ 81 w 388"/>
                <a:gd name="T101" fmla="*/ 109 h 509"/>
                <a:gd name="T102" fmla="*/ 88 w 388"/>
                <a:gd name="T103" fmla="*/ 80 h 509"/>
                <a:gd name="T104" fmla="*/ 112 w 388"/>
                <a:gd name="T105" fmla="*/ 79 h 509"/>
                <a:gd name="T106" fmla="*/ 142 w 388"/>
                <a:gd name="T107" fmla="*/ 85 h 509"/>
                <a:gd name="T108" fmla="*/ 158 w 388"/>
                <a:gd name="T109" fmla="*/ 71 h 509"/>
                <a:gd name="T110" fmla="*/ 164 w 388"/>
                <a:gd name="T111" fmla="*/ 55 h 509"/>
                <a:gd name="T112" fmla="*/ 193 w 388"/>
                <a:gd name="T113" fmla="*/ 37 h 509"/>
                <a:gd name="T114" fmla="*/ 202 w 388"/>
                <a:gd name="T115" fmla="*/ 10 h 509"/>
                <a:gd name="T116" fmla="*/ 202 w 388"/>
                <a:gd name="T117" fmla="*/ 0 h 5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88" h="509">
                  <a:moveTo>
                    <a:pt x="204" y="0"/>
                  </a:moveTo>
                  <a:lnTo>
                    <a:pt x="206" y="0"/>
                  </a:lnTo>
                  <a:lnTo>
                    <a:pt x="207" y="0"/>
                  </a:lnTo>
                  <a:lnTo>
                    <a:pt x="207" y="0"/>
                  </a:lnTo>
                  <a:lnTo>
                    <a:pt x="209" y="0"/>
                  </a:lnTo>
                  <a:lnTo>
                    <a:pt x="211" y="2"/>
                  </a:lnTo>
                  <a:lnTo>
                    <a:pt x="213" y="3"/>
                  </a:lnTo>
                  <a:lnTo>
                    <a:pt x="218" y="8"/>
                  </a:lnTo>
                  <a:lnTo>
                    <a:pt x="219" y="10"/>
                  </a:lnTo>
                  <a:lnTo>
                    <a:pt x="222" y="12"/>
                  </a:lnTo>
                  <a:lnTo>
                    <a:pt x="228" y="16"/>
                  </a:lnTo>
                  <a:lnTo>
                    <a:pt x="229" y="18"/>
                  </a:lnTo>
                  <a:lnTo>
                    <a:pt x="231" y="20"/>
                  </a:lnTo>
                  <a:lnTo>
                    <a:pt x="233" y="22"/>
                  </a:lnTo>
                  <a:lnTo>
                    <a:pt x="234" y="23"/>
                  </a:lnTo>
                  <a:lnTo>
                    <a:pt x="235" y="24"/>
                  </a:lnTo>
                  <a:lnTo>
                    <a:pt x="237" y="25"/>
                  </a:lnTo>
                  <a:lnTo>
                    <a:pt x="239" y="25"/>
                  </a:lnTo>
                  <a:lnTo>
                    <a:pt x="240" y="25"/>
                  </a:lnTo>
                  <a:lnTo>
                    <a:pt x="241" y="25"/>
                  </a:lnTo>
                  <a:lnTo>
                    <a:pt x="242" y="25"/>
                  </a:lnTo>
                  <a:lnTo>
                    <a:pt x="243" y="24"/>
                  </a:lnTo>
                  <a:lnTo>
                    <a:pt x="245" y="23"/>
                  </a:lnTo>
                  <a:lnTo>
                    <a:pt x="247" y="22"/>
                  </a:lnTo>
                  <a:lnTo>
                    <a:pt x="251" y="20"/>
                  </a:lnTo>
                  <a:lnTo>
                    <a:pt x="252" y="20"/>
                  </a:lnTo>
                  <a:lnTo>
                    <a:pt x="252" y="19"/>
                  </a:lnTo>
                  <a:lnTo>
                    <a:pt x="254" y="19"/>
                  </a:lnTo>
                  <a:lnTo>
                    <a:pt x="256" y="19"/>
                  </a:lnTo>
                  <a:lnTo>
                    <a:pt x="258" y="19"/>
                  </a:lnTo>
                  <a:lnTo>
                    <a:pt x="265" y="20"/>
                  </a:lnTo>
                  <a:lnTo>
                    <a:pt x="269" y="21"/>
                  </a:lnTo>
                  <a:lnTo>
                    <a:pt x="271" y="22"/>
                  </a:lnTo>
                  <a:lnTo>
                    <a:pt x="272" y="22"/>
                  </a:lnTo>
                  <a:lnTo>
                    <a:pt x="273" y="22"/>
                  </a:lnTo>
                  <a:lnTo>
                    <a:pt x="274" y="23"/>
                  </a:lnTo>
                  <a:lnTo>
                    <a:pt x="277" y="27"/>
                  </a:lnTo>
                  <a:lnTo>
                    <a:pt x="279" y="29"/>
                  </a:lnTo>
                  <a:lnTo>
                    <a:pt x="285" y="35"/>
                  </a:lnTo>
                  <a:lnTo>
                    <a:pt x="295" y="46"/>
                  </a:lnTo>
                  <a:lnTo>
                    <a:pt x="298" y="51"/>
                  </a:lnTo>
                  <a:lnTo>
                    <a:pt x="300" y="54"/>
                  </a:lnTo>
                  <a:lnTo>
                    <a:pt x="303" y="56"/>
                  </a:lnTo>
                  <a:lnTo>
                    <a:pt x="306" y="57"/>
                  </a:lnTo>
                  <a:lnTo>
                    <a:pt x="308" y="58"/>
                  </a:lnTo>
                  <a:lnTo>
                    <a:pt x="311" y="60"/>
                  </a:lnTo>
                  <a:lnTo>
                    <a:pt x="319" y="62"/>
                  </a:lnTo>
                  <a:lnTo>
                    <a:pt x="321" y="63"/>
                  </a:lnTo>
                  <a:lnTo>
                    <a:pt x="324" y="64"/>
                  </a:lnTo>
                  <a:lnTo>
                    <a:pt x="326" y="65"/>
                  </a:lnTo>
                  <a:lnTo>
                    <a:pt x="327" y="66"/>
                  </a:lnTo>
                  <a:lnTo>
                    <a:pt x="328" y="67"/>
                  </a:lnTo>
                  <a:lnTo>
                    <a:pt x="333" y="70"/>
                  </a:lnTo>
                  <a:lnTo>
                    <a:pt x="336" y="72"/>
                  </a:lnTo>
                  <a:lnTo>
                    <a:pt x="337" y="74"/>
                  </a:lnTo>
                  <a:lnTo>
                    <a:pt x="338" y="75"/>
                  </a:lnTo>
                  <a:lnTo>
                    <a:pt x="339" y="76"/>
                  </a:lnTo>
                  <a:lnTo>
                    <a:pt x="339" y="78"/>
                  </a:lnTo>
                  <a:lnTo>
                    <a:pt x="340" y="80"/>
                  </a:lnTo>
                  <a:lnTo>
                    <a:pt x="342" y="88"/>
                  </a:lnTo>
                  <a:lnTo>
                    <a:pt x="342" y="90"/>
                  </a:lnTo>
                  <a:lnTo>
                    <a:pt x="343" y="93"/>
                  </a:lnTo>
                  <a:lnTo>
                    <a:pt x="343" y="95"/>
                  </a:lnTo>
                  <a:lnTo>
                    <a:pt x="344" y="97"/>
                  </a:lnTo>
                  <a:lnTo>
                    <a:pt x="345" y="98"/>
                  </a:lnTo>
                  <a:lnTo>
                    <a:pt x="346" y="99"/>
                  </a:lnTo>
                  <a:lnTo>
                    <a:pt x="348" y="100"/>
                  </a:lnTo>
                  <a:lnTo>
                    <a:pt x="349" y="101"/>
                  </a:lnTo>
                  <a:lnTo>
                    <a:pt x="351" y="101"/>
                  </a:lnTo>
                  <a:lnTo>
                    <a:pt x="354" y="102"/>
                  </a:lnTo>
                  <a:lnTo>
                    <a:pt x="358" y="103"/>
                  </a:lnTo>
                  <a:lnTo>
                    <a:pt x="360" y="103"/>
                  </a:lnTo>
                  <a:lnTo>
                    <a:pt x="363" y="103"/>
                  </a:lnTo>
                  <a:lnTo>
                    <a:pt x="365" y="104"/>
                  </a:lnTo>
                  <a:lnTo>
                    <a:pt x="366" y="104"/>
                  </a:lnTo>
                  <a:lnTo>
                    <a:pt x="368" y="105"/>
                  </a:lnTo>
                  <a:lnTo>
                    <a:pt x="370" y="106"/>
                  </a:lnTo>
                  <a:lnTo>
                    <a:pt x="372" y="107"/>
                  </a:lnTo>
                  <a:lnTo>
                    <a:pt x="375" y="109"/>
                  </a:lnTo>
                  <a:lnTo>
                    <a:pt x="378" y="112"/>
                  </a:lnTo>
                  <a:lnTo>
                    <a:pt x="379" y="113"/>
                  </a:lnTo>
                  <a:lnTo>
                    <a:pt x="380" y="113"/>
                  </a:lnTo>
                  <a:lnTo>
                    <a:pt x="378" y="114"/>
                  </a:lnTo>
                  <a:lnTo>
                    <a:pt x="375" y="118"/>
                  </a:lnTo>
                  <a:lnTo>
                    <a:pt x="369" y="124"/>
                  </a:lnTo>
                  <a:lnTo>
                    <a:pt x="367" y="126"/>
                  </a:lnTo>
                  <a:lnTo>
                    <a:pt x="366" y="128"/>
                  </a:lnTo>
                  <a:lnTo>
                    <a:pt x="364" y="131"/>
                  </a:lnTo>
                  <a:lnTo>
                    <a:pt x="363" y="133"/>
                  </a:lnTo>
                  <a:lnTo>
                    <a:pt x="362" y="135"/>
                  </a:lnTo>
                  <a:lnTo>
                    <a:pt x="362" y="136"/>
                  </a:lnTo>
                  <a:lnTo>
                    <a:pt x="362" y="137"/>
                  </a:lnTo>
                  <a:lnTo>
                    <a:pt x="362" y="139"/>
                  </a:lnTo>
                  <a:lnTo>
                    <a:pt x="363" y="141"/>
                  </a:lnTo>
                  <a:lnTo>
                    <a:pt x="364" y="144"/>
                  </a:lnTo>
                  <a:lnTo>
                    <a:pt x="366" y="149"/>
                  </a:lnTo>
                  <a:lnTo>
                    <a:pt x="367" y="153"/>
                  </a:lnTo>
                  <a:lnTo>
                    <a:pt x="368" y="156"/>
                  </a:lnTo>
                  <a:lnTo>
                    <a:pt x="370" y="161"/>
                  </a:lnTo>
                  <a:lnTo>
                    <a:pt x="373" y="167"/>
                  </a:lnTo>
                  <a:lnTo>
                    <a:pt x="373" y="170"/>
                  </a:lnTo>
                  <a:lnTo>
                    <a:pt x="373" y="170"/>
                  </a:lnTo>
                  <a:lnTo>
                    <a:pt x="373" y="171"/>
                  </a:lnTo>
                  <a:lnTo>
                    <a:pt x="373" y="178"/>
                  </a:lnTo>
                  <a:lnTo>
                    <a:pt x="373" y="189"/>
                  </a:lnTo>
                  <a:lnTo>
                    <a:pt x="373" y="192"/>
                  </a:lnTo>
                  <a:lnTo>
                    <a:pt x="374" y="194"/>
                  </a:lnTo>
                  <a:lnTo>
                    <a:pt x="374" y="195"/>
                  </a:lnTo>
                  <a:lnTo>
                    <a:pt x="374" y="197"/>
                  </a:lnTo>
                  <a:lnTo>
                    <a:pt x="375" y="199"/>
                  </a:lnTo>
                  <a:lnTo>
                    <a:pt x="377" y="201"/>
                  </a:lnTo>
                  <a:lnTo>
                    <a:pt x="378" y="204"/>
                  </a:lnTo>
                  <a:lnTo>
                    <a:pt x="380" y="206"/>
                  </a:lnTo>
                  <a:lnTo>
                    <a:pt x="381" y="208"/>
                  </a:lnTo>
                  <a:lnTo>
                    <a:pt x="383" y="212"/>
                  </a:lnTo>
                  <a:lnTo>
                    <a:pt x="384" y="215"/>
                  </a:lnTo>
                  <a:lnTo>
                    <a:pt x="387" y="224"/>
                  </a:lnTo>
                  <a:lnTo>
                    <a:pt x="388" y="228"/>
                  </a:lnTo>
                  <a:lnTo>
                    <a:pt x="388" y="230"/>
                  </a:lnTo>
                  <a:lnTo>
                    <a:pt x="388" y="234"/>
                  </a:lnTo>
                  <a:lnTo>
                    <a:pt x="388" y="237"/>
                  </a:lnTo>
                  <a:lnTo>
                    <a:pt x="387" y="240"/>
                  </a:lnTo>
                  <a:lnTo>
                    <a:pt x="386" y="244"/>
                  </a:lnTo>
                  <a:lnTo>
                    <a:pt x="385" y="246"/>
                  </a:lnTo>
                  <a:lnTo>
                    <a:pt x="383" y="248"/>
                  </a:lnTo>
                  <a:lnTo>
                    <a:pt x="379" y="254"/>
                  </a:lnTo>
                  <a:lnTo>
                    <a:pt x="378" y="257"/>
                  </a:lnTo>
                  <a:lnTo>
                    <a:pt x="377" y="259"/>
                  </a:lnTo>
                  <a:lnTo>
                    <a:pt x="374" y="266"/>
                  </a:lnTo>
                  <a:lnTo>
                    <a:pt x="373" y="268"/>
                  </a:lnTo>
                  <a:lnTo>
                    <a:pt x="373" y="269"/>
                  </a:lnTo>
                  <a:lnTo>
                    <a:pt x="372" y="270"/>
                  </a:lnTo>
                  <a:lnTo>
                    <a:pt x="370" y="272"/>
                  </a:lnTo>
                  <a:lnTo>
                    <a:pt x="368" y="272"/>
                  </a:lnTo>
                  <a:lnTo>
                    <a:pt x="363" y="275"/>
                  </a:lnTo>
                  <a:lnTo>
                    <a:pt x="361" y="276"/>
                  </a:lnTo>
                  <a:lnTo>
                    <a:pt x="360" y="277"/>
                  </a:lnTo>
                  <a:lnTo>
                    <a:pt x="358" y="279"/>
                  </a:lnTo>
                  <a:lnTo>
                    <a:pt x="357" y="281"/>
                  </a:lnTo>
                  <a:lnTo>
                    <a:pt x="356" y="283"/>
                  </a:lnTo>
                  <a:lnTo>
                    <a:pt x="355" y="284"/>
                  </a:lnTo>
                  <a:lnTo>
                    <a:pt x="355" y="285"/>
                  </a:lnTo>
                  <a:lnTo>
                    <a:pt x="355" y="287"/>
                  </a:lnTo>
                  <a:lnTo>
                    <a:pt x="355" y="288"/>
                  </a:lnTo>
                  <a:lnTo>
                    <a:pt x="356" y="290"/>
                  </a:lnTo>
                  <a:lnTo>
                    <a:pt x="356" y="292"/>
                  </a:lnTo>
                  <a:lnTo>
                    <a:pt x="357" y="294"/>
                  </a:lnTo>
                  <a:lnTo>
                    <a:pt x="362" y="303"/>
                  </a:lnTo>
                  <a:lnTo>
                    <a:pt x="363" y="306"/>
                  </a:lnTo>
                  <a:lnTo>
                    <a:pt x="364" y="309"/>
                  </a:lnTo>
                  <a:lnTo>
                    <a:pt x="365" y="315"/>
                  </a:lnTo>
                  <a:lnTo>
                    <a:pt x="366" y="317"/>
                  </a:lnTo>
                  <a:lnTo>
                    <a:pt x="366" y="318"/>
                  </a:lnTo>
                  <a:lnTo>
                    <a:pt x="365" y="318"/>
                  </a:lnTo>
                  <a:lnTo>
                    <a:pt x="364" y="319"/>
                  </a:lnTo>
                  <a:lnTo>
                    <a:pt x="363" y="320"/>
                  </a:lnTo>
                  <a:lnTo>
                    <a:pt x="356" y="322"/>
                  </a:lnTo>
                  <a:lnTo>
                    <a:pt x="350" y="325"/>
                  </a:lnTo>
                  <a:lnTo>
                    <a:pt x="347" y="326"/>
                  </a:lnTo>
                  <a:lnTo>
                    <a:pt x="345" y="326"/>
                  </a:lnTo>
                  <a:lnTo>
                    <a:pt x="336" y="328"/>
                  </a:lnTo>
                  <a:lnTo>
                    <a:pt x="332" y="328"/>
                  </a:lnTo>
                  <a:lnTo>
                    <a:pt x="327" y="329"/>
                  </a:lnTo>
                  <a:lnTo>
                    <a:pt x="325" y="330"/>
                  </a:lnTo>
                  <a:lnTo>
                    <a:pt x="323" y="331"/>
                  </a:lnTo>
                  <a:lnTo>
                    <a:pt x="322" y="332"/>
                  </a:lnTo>
                  <a:lnTo>
                    <a:pt x="321" y="333"/>
                  </a:lnTo>
                  <a:lnTo>
                    <a:pt x="320" y="334"/>
                  </a:lnTo>
                  <a:lnTo>
                    <a:pt x="320" y="336"/>
                  </a:lnTo>
                  <a:lnTo>
                    <a:pt x="319" y="337"/>
                  </a:lnTo>
                  <a:lnTo>
                    <a:pt x="319" y="339"/>
                  </a:lnTo>
                  <a:lnTo>
                    <a:pt x="318" y="343"/>
                  </a:lnTo>
                  <a:lnTo>
                    <a:pt x="317" y="344"/>
                  </a:lnTo>
                  <a:lnTo>
                    <a:pt x="317" y="345"/>
                  </a:lnTo>
                  <a:lnTo>
                    <a:pt x="315" y="346"/>
                  </a:lnTo>
                  <a:lnTo>
                    <a:pt x="312" y="350"/>
                  </a:lnTo>
                  <a:lnTo>
                    <a:pt x="309" y="353"/>
                  </a:lnTo>
                  <a:lnTo>
                    <a:pt x="307" y="355"/>
                  </a:lnTo>
                  <a:lnTo>
                    <a:pt x="304" y="358"/>
                  </a:lnTo>
                  <a:lnTo>
                    <a:pt x="303" y="359"/>
                  </a:lnTo>
                  <a:lnTo>
                    <a:pt x="302" y="360"/>
                  </a:lnTo>
                  <a:lnTo>
                    <a:pt x="300" y="362"/>
                  </a:lnTo>
                  <a:lnTo>
                    <a:pt x="298" y="364"/>
                  </a:lnTo>
                  <a:lnTo>
                    <a:pt x="297" y="365"/>
                  </a:lnTo>
                  <a:lnTo>
                    <a:pt x="296" y="366"/>
                  </a:lnTo>
                  <a:lnTo>
                    <a:pt x="292" y="368"/>
                  </a:lnTo>
                  <a:lnTo>
                    <a:pt x="288" y="370"/>
                  </a:lnTo>
                  <a:lnTo>
                    <a:pt x="283" y="373"/>
                  </a:lnTo>
                  <a:lnTo>
                    <a:pt x="279" y="374"/>
                  </a:lnTo>
                  <a:lnTo>
                    <a:pt x="275" y="376"/>
                  </a:lnTo>
                  <a:lnTo>
                    <a:pt x="274" y="377"/>
                  </a:lnTo>
                  <a:lnTo>
                    <a:pt x="273" y="378"/>
                  </a:lnTo>
                  <a:lnTo>
                    <a:pt x="272" y="380"/>
                  </a:lnTo>
                  <a:lnTo>
                    <a:pt x="271" y="382"/>
                  </a:lnTo>
                  <a:lnTo>
                    <a:pt x="267" y="391"/>
                  </a:lnTo>
                  <a:lnTo>
                    <a:pt x="264" y="399"/>
                  </a:lnTo>
                  <a:lnTo>
                    <a:pt x="263" y="403"/>
                  </a:lnTo>
                  <a:lnTo>
                    <a:pt x="260" y="411"/>
                  </a:lnTo>
                  <a:lnTo>
                    <a:pt x="258" y="414"/>
                  </a:lnTo>
                  <a:lnTo>
                    <a:pt x="257" y="418"/>
                  </a:lnTo>
                  <a:lnTo>
                    <a:pt x="254" y="428"/>
                  </a:lnTo>
                  <a:lnTo>
                    <a:pt x="252" y="432"/>
                  </a:lnTo>
                  <a:lnTo>
                    <a:pt x="252" y="433"/>
                  </a:lnTo>
                  <a:lnTo>
                    <a:pt x="251" y="435"/>
                  </a:lnTo>
                  <a:lnTo>
                    <a:pt x="250" y="436"/>
                  </a:lnTo>
                  <a:lnTo>
                    <a:pt x="249" y="437"/>
                  </a:lnTo>
                  <a:lnTo>
                    <a:pt x="247" y="438"/>
                  </a:lnTo>
                  <a:lnTo>
                    <a:pt x="245" y="439"/>
                  </a:lnTo>
                  <a:lnTo>
                    <a:pt x="242" y="439"/>
                  </a:lnTo>
                  <a:lnTo>
                    <a:pt x="239" y="439"/>
                  </a:lnTo>
                  <a:lnTo>
                    <a:pt x="233" y="439"/>
                  </a:lnTo>
                  <a:lnTo>
                    <a:pt x="229" y="439"/>
                  </a:lnTo>
                  <a:lnTo>
                    <a:pt x="225" y="439"/>
                  </a:lnTo>
                  <a:lnTo>
                    <a:pt x="219" y="438"/>
                  </a:lnTo>
                  <a:lnTo>
                    <a:pt x="214" y="437"/>
                  </a:lnTo>
                  <a:lnTo>
                    <a:pt x="209" y="435"/>
                  </a:lnTo>
                  <a:lnTo>
                    <a:pt x="205" y="434"/>
                  </a:lnTo>
                  <a:lnTo>
                    <a:pt x="193" y="430"/>
                  </a:lnTo>
                  <a:lnTo>
                    <a:pt x="189" y="428"/>
                  </a:lnTo>
                  <a:lnTo>
                    <a:pt x="185" y="427"/>
                  </a:lnTo>
                  <a:lnTo>
                    <a:pt x="177" y="425"/>
                  </a:lnTo>
                  <a:lnTo>
                    <a:pt x="173" y="424"/>
                  </a:lnTo>
                  <a:lnTo>
                    <a:pt x="171" y="423"/>
                  </a:lnTo>
                  <a:lnTo>
                    <a:pt x="163" y="420"/>
                  </a:lnTo>
                  <a:lnTo>
                    <a:pt x="160" y="419"/>
                  </a:lnTo>
                  <a:lnTo>
                    <a:pt x="157" y="419"/>
                  </a:lnTo>
                  <a:lnTo>
                    <a:pt x="155" y="418"/>
                  </a:lnTo>
                  <a:lnTo>
                    <a:pt x="153" y="418"/>
                  </a:lnTo>
                  <a:lnTo>
                    <a:pt x="150" y="418"/>
                  </a:lnTo>
                  <a:lnTo>
                    <a:pt x="148" y="418"/>
                  </a:lnTo>
                  <a:lnTo>
                    <a:pt x="145" y="419"/>
                  </a:lnTo>
                  <a:lnTo>
                    <a:pt x="143" y="419"/>
                  </a:lnTo>
                  <a:lnTo>
                    <a:pt x="141" y="419"/>
                  </a:lnTo>
                  <a:lnTo>
                    <a:pt x="139" y="419"/>
                  </a:lnTo>
                  <a:lnTo>
                    <a:pt x="135" y="422"/>
                  </a:lnTo>
                  <a:lnTo>
                    <a:pt x="134" y="422"/>
                  </a:lnTo>
                  <a:lnTo>
                    <a:pt x="133" y="423"/>
                  </a:lnTo>
                  <a:lnTo>
                    <a:pt x="132" y="424"/>
                  </a:lnTo>
                  <a:lnTo>
                    <a:pt x="132" y="425"/>
                  </a:lnTo>
                  <a:lnTo>
                    <a:pt x="130" y="429"/>
                  </a:lnTo>
                  <a:lnTo>
                    <a:pt x="130" y="430"/>
                  </a:lnTo>
                  <a:lnTo>
                    <a:pt x="127" y="434"/>
                  </a:lnTo>
                  <a:lnTo>
                    <a:pt x="126" y="436"/>
                  </a:lnTo>
                  <a:lnTo>
                    <a:pt x="124" y="437"/>
                  </a:lnTo>
                  <a:lnTo>
                    <a:pt x="122" y="439"/>
                  </a:lnTo>
                  <a:lnTo>
                    <a:pt x="115" y="443"/>
                  </a:lnTo>
                  <a:lnTo>
                    <a:pt x="111" y="445"/>
                  </a:lnTo>
                  <a:lnTo>
                    <a:pt x="109" y="447"/>
                  </a:lnTo>
                  <a:lnTo>
                    <a:pt x="108" y="448"/>
                  </a:lnTo>
                  <a:lnTo>
                    <a:pt x="107" y="450"/>
                  </a:lnTo>
                  <a:lnTo>
                    <a:pt x="106" y="451"/>
                  </a:lnTo>
                  <a:lnTo>
                    <a:pt x="104" y="453"/>
                  </a:lnTo>
                  <a:lnTo>
                    <a:pt x="104" y="456"/>
                  </a:lnTo>
                  <a:lnTo>
                    <a:pt x="102" y="459"/>
                  </a:lnTo>
                  <a:lnTo>
                    <a:pt x="101" y="462"/>
                  </a:lnTo>
                  <a:lnTo>
                    <a:pt x="100" y="465"/>
                  </a:lnTo>
                  <a:lnTo>
                    <a:pt x="99" y="469"/>
                  </a:lnTo>
                  <a:lnTo>
                    <a:pt x="97" y="479"/>
                  </a:lnTo>
                  <a:lnTo>
                    <a:pt x="96" y="482"/>
                  </a:lnTo>
                  <a:lnTo>
                    <a:pt x="95" y="486"/>
                  </a:lnTo>
                  <a:lnTo>
                    <a:pt x="93" y="489"/>
                  </a:lnTo>
                  <a:lnTo>
                    <a:pt x="93" y="490"/>
                  </a:lnTo>
                  <a:lnTo>
                    <a:pt x="89" y="494"/>
                  </a:lnTo>
                  <a:lnTo>
                    <a:pt x="86" y="497"/>
                  </a:lnTo>
                  <a:lnTo>
                    <a:pt x="83" y="498"/>
                  </a:lnTo>
                  <a:lnTo>
                    <a:pt x="81" y="501"/>
                  </a:lnTo>
                  <a:lnTo>
                    <a:pt x="77" y="503"/>
                  </a:lnTo>
                  <a:lnTo>
                    <a:pt x="73" y="505"/>
                  </a:lnTo>
                  <a:lnTo>
                    <a:pt x="70" y="507"/>
                  </a:lnTo>
                  <a:lnTo>
                    <a:pt x="67" y="508"/>
                  </a:lnTo>
                  <a:lnTo>
                    <a:pt x="64" y="508"/>
                  </a:lnTo>
                  <a:lnTo>
                    <a:pt x="61" y="509"/>
                  </a:lnTo>
                  <a:lnTo>
                    <a:pt x="59" y="509"/>
                  </a:lnTo>
                  <a:lnTo>
                    <a:pt x="57" y="508"/>
                  </a:lnTo>
                  <a:lnTo>
                    <a:pt x="55" y="507"/>
                  </a:lnTo>
                  <a:lnTo>
                    <a:pt x="54" y="507"/>
                  </a:lnTo>
                  <a:lnTo>
                    <a:pt x="52" y="506"/>
                  </a:lnTo>
                  <a:lnTo>
                    <a:pt x="51" y="504"/>
                  </a:lnTo>
                  <a:lnTo>
                    <a:pt x="49" y="502"/>
                  </a:lnTo>
                  <a:lnTo>
                    <a:pt x="48" y="500"/>
                  </a:lnTo>
                  <a:lnTo>
                    <a:pt x="47" y="498"/>
                  </a:lnTo>
                  <a:lnTo>
                    <a:pt x="46" y="495"/>
                  </a:lnTo>
                  <a:lnTo>
                    <a:pt x="46" y="493"/>
                  </a:lnTo>
                  <a:lnTo>
                    <a:pt x="45" y="490"/>
                  </a:lnTo>
                  <a:lnTo>
                    <a:pt x="45" y="487"/>
                  </a:lnTo>
                  <a:lnTo>
                    <a:pt x="45" y="485"/>
                  </a:lnTo>
                  <a:lnTo>
                    <a:pt x="46" y="482"/>
                  </a:lnTo>
                  <a:lnTo>
                    <a:pt x="47" y="480"/>
                  </a:lnTo>
                  <a:lnTo>
                    <a:pt x="47" y="478"/>
                  </a:lnTo>
                  <a:lnTo>
                    <a:pt x="49" y="474"/>
                  </a:lnTo>
                  <a:lnTo>
                    <a:pt x="53" y="468"/>
                  </a:lnTo>
                  <a:lnTo>
                    <a:pt x="60" y="459"/>
                  </a:lnTo>
                  <a:lnTo>
                    <a:pt x="64" y="453"/>
                  </a:lnTo>
                  <a:lnTo>
                    <a:pt x="66" y="451"/>
                  </a:lnTo>
                  <a:lnTo>
                    <a:pt x="68" y="448"/>
                  </a:lnTo>
                  <a:lnTo>
                    <a:pt x="69" y="446"/>
                  </a:lnTo>
                  <a:lnTo>
                    <a:pt x="70" y="443"/>
                  </a:lnTo>
                  <a:lnTo>
                    <a:pt x="71" y="441"/>
                  </a:lnTo>
                  <a:lnTo>
                    <a:pt x="72" y="438"/>
                  </a:lnTo>
                  <a:lnTo>
                    <a:pt x="72" y="436"/>
                  </a:lnTo>
                  <a:lnTo>
                    <a:pt x="73" y="433"/>
                  </a:lnTo>
                  <a:lnTo>
                    <a:pt x="73" y="430"/>
                  </a:lnTo>
                  <a:lnTo>
                    <a:pt x="73" y="427"/>
                  </a:lnTo>
                  <a:lnTo>
                    <a:pt x="72" y="423"/>
                  </a:lnTo>
                  <a:lnTo>
                    <a:pt x="72" y="421"/>
                  </a:lnTo>
                  <a:lnTo>
                    <a:pt x="71" y="419"/>
                  </a:lnTo>
                  <a:lnTo>
                    <a:pt x="70" y="417"/>
                  </a:lnTo>
                  <a:lnTo>
                    <a:pt x="70" y="415"/>
                  </a:lnTo>
                  <a:lnTo>
                    <a:pt x="68" y="413"/>
                  </a:lnTo>
                  <a:lnTo>
                    <a:pt x="59" y="404"/>
                  </a:lnTo>
                  <a:lnTo>
                    <a:pt x="56" y="400"/>
                  </a:lnTo>
                  <a:lnTo>
                    <a:pt x="54" y="398"/>
                  </a:lnTo>
                  <a:lnTo>
                    <a:pt x="52" y="397"/>
                  </a:lnTo>
                  <a:lnTo>
                    <a:pt x="51" y="397"/>
                  </a:lnTo>
                  <a:lnTo>
                    <a:pt x="41" y="393"/>
                  </a:lnTo>
                  <a:lnTo>
                    <a:pt x="34" y="389"/>
                  </a:lnTo>
                  <a:lnTo>
                    <a:pt x="30" y="387"/>
                  </a:lnTo>
                  <a:lnTo>
                    <a:pt x="26" y="386"/>
                  </a:lnTo>
                  <a:lnTo>
                    <a:pt x="23" y="385"/>
                  </a:lnTo>
                  <a:lnTo>
                    <a:pt x="20" y="385"/>
                  </a:lnTo>
                  <a:lnTo>
                    <a:pt x="18" y="384"/>
                  </a:lnTo>
                  <a:lnTo>
                    <a:pt x="17" y="384"/>
                  </a:lnTo>
                  <a:lnTo>
                    <a:pt x="16" y="384"/>
                  </a:lnTo>
                  <a:lnTo>
                    <a:pt x="14" y="385"/>
                  </a:lnTo>
                  <a:lnTo>
                    <a:pt x="13" y="385"/>
                  </a:lnTo>
                  <a:lnTo>
                    <a:pt x="12" y="384"/>
                  </a:lnTo>
                  <a:lnTo>
                    <a:pt x="10" y="383"/>
                  </a:lnTo>
                  <a:lnTo>
                    <a:pt x="9" y="382"/>
                  </a:lnTo>
                  <a:lnTo>
                    <a:pt x="7" y="381"/>
                  </a:lnTo>
                  <a:lnTo>
                    <a:pt x="6" y="379"/>
                  </a:lnTo>
                  <a:lnTo>
                    <a:pt x="5" y="378"/>
                  </a:lnTo>
                  <a:lnTo>
                    <a:pt x="4" y="376"/>
                  </a:lnTo>
                  <a:lnTo>
                    <a:pt x="3" y="374"/>
                  </a:lnTo>
                  <a:lnTo>
                    <a:pt x="3" y="373"/>
                  </a:lnTo>
                  <a:lnTo>
                    <a:pt x="3" y="371"/>
                  </a:lnTo>
                  <a:lnTo>
                    <a:pt x="3" y="366"/>
                  </a:lnTo>
                  <a:lnTo>
                    <a:pt x="3" y="364"/>
                  </a:lnTo>
                  <a:lnTo>
                    <a:pt x="2" y="362"/>
                  </a:lnTo>
                  <a:lnTo>
                    <a:pt x="1" y="359"/>
                  </a:lnTo>
                  <a:lnTo>
                    <a:pt x="1" y="358"/>
                  </a:lnTo>
                  <a:lnTo>
                    <a:pt x="0" y="356"/>
                  </a:lnTo>
                  <a:lnTo>
                    <a:pt x="0" y="354"/>
                  </a:lnTo>
                  <a:lnTo>
                    <a:pt x="0" y="351"/>
                  </a:lnTo>
                  <a:lnTo>
                    <a:pt x="0" y="350"/>
                  </a:lnTo>
                  <a:lnTo>
                    <a:pt x="1" y="347"/>
                  </a:lnTo>
                  <a:lnTo>
                    <a:pt x="2" y="344"/>
                  </a:lnTo>
                  <a:lnTo>
                    <a:pt x="2" y="342"/>
                  </a:lnTo>
                  <a:lnTo>
                    <a:pt x="4" y="340"/>
                  </a:lnTo>
                  <a:lnTo>
                    <a:pt x="5" y="337"/>
                  </a:lnTo>
                  <a:lnTo>
                    <a:pt x="7" y="335"/>
                  </a:lnTo>
                  <a:lnTo>
                    <a:pt x="8" y="334"/>
                  </a:lnTo>
                  <a:lnTo>
                    <a:pt x="10" y="333"/>
                  </a:lnTo>
                  <a:lnTo>
                    <a:pt x="13" y="332"/>
                  </a:lnTo>
                  <a:lnTo>
                    <a:pt x="14" y="332"/>
                  </a:lnTo>
                  <a:lnTo>
                    <a:pt x="21" y="331"/>
                  </a:lnTo>
                  <a:lnTo>
                    <a:pt x="25" y="330"/>
                  </a:lnTo>
                  <a:lnTo>
                    <a:pt x="28" y="329"/>
                  </a:lnTo>
                  <a:lnTo>
                    <a:pt x="33" y="328"/>
                  </a:lnTo>
                  <a:lnTo>
                    <a:pt x="35" y="328"/>
                  </a:lnTo>
                  <a:lnTo>
                    <a:pt x="39" y="327"/>
                  </a:lnTo>
                  <a:lnTo>
                    <a:pt x="42" y="327"/>
                  </a:lnTo>
                  <a:lnTo>
                    <a:pt x="48" y="327"/>
                  </a:lnTo>
                  <a:lnTo>
                    <a:pt x="51" y="326"/>
                  </a:lnTo>
                  <a:lnTo>
                    <a:pt x="54" y="325"/>
                  </a:lnTo>
                  <a:lnTo>
                    <a:pt x="57" y="324"/>
                  </a:lnTo>
                  <a:lnTo>
                    <a:pt x="60" y="320"/>
                  </a:lnTo>
                  <a:lnTo>
                    <a:pt x="62" y="319"/>
                  </a:lnTo>
                  <a:lnTo>
                    <a:pt x="64" y="317"/>
                  </a:lnTo>
                  <a:lnTo>
                    <a:pt x="65" y="317"/>
                  </a:lnTo>
                  <a:lnTo>
                    <a:pt x="66" y="314"/>
                  </a:lnTo>
                  <a:lnTo>
                    <a:pt x="67" y="311"/>
                  </a:lnTo>
                  <a:lnTo>
                    <a:pt x="67" y="308"/>
                  </a:lnTo>
                  <a:lnTo>
                    <a:pt x="67" y="306"/>
                  </a:lnTo>
                  <a:lnTo>
                    <a:pt x="67" y="304"/>
                  </a:lnTo>
                  <a:lnTo>
                    <a:pt x="66" y="302"/>
                  </a:lnTo>
                  <a:lnTo>
                    <a:pt x="65" y="300"/>
                  </a:lnTo>
                  <a:lnTo>
                    <a:pt x="63" y="298"/>
                  </a:lnTo>
                  <a:lnTo>
                    <a:pt x="62" y="296"/>
                  </a:lnTo>
                  <a:lnTo>
                    <a:pt x="54" y="290"/>
                  </a:lnTo>
                  <a:lnTo>
                    <a:pt x="52" y="288"/>
                  </a:lnTo>
                  <a:lnTo>
                    <a:pt x="51" y="286"/>
                  </a:lnTo>
                  <a:lnTo>
                    <a:pt x="49" y="283"/>
                  </a:lnTo>
                  <a:lnTo>
                    <a:pt x="47" y="282"/>
                  </a:lnTo>
                  <a:lnTo>
                    <a:pt x="47" y="280"/>
                  </a:lnTo>
                  <a:lnTo>
                    <a:pt x="46" y="278"/>
                  </a:lnTo>
                  <a:lnTo>
                    <a:pt x="46" y="277"/>
                  </a:lnTo>
                  <a:lnTo>
                    <a:pt x="46" y="275"/>
                  </a:lnTo>
                  <a:lnTo>
                    <a:pt x="46" y="273"/>
                  </a:lnTo>
                  <a:lnTo>
                    <a:pt x="47" y="272"/>
                  </a:lnTo>
                  <a:lnTo>
                    <a:pt x="47" y="271"/>
                  </a:lnTo>
                  <a:lnTo>
                    <a:pt x="49" y="267"/>
                  </a:lnTo>
                  <a:lnTo>
                    <a:pt x="51" y="266"/>
                  </a:lnTo>
                  <a:lnTo>
                    <a:pt x="52" y="263"/>
                  </a:lnTo>
                  <a:lnTo>
                    <a:pt x="52" y="261"/>
                  </a:lnTo>
                  <a:lnTo>
                    <a:pt x="53" y="260"/>
                  </a:lnTo>
                  <a:lnTo>
                    <a:pt x="53" y="257"/>
                  </a:lnTo>
                  <a:lnTo>
                    <a:pt x="53" y="255"/>
                  </a:lnTo>
                  <a:lnTo>
                    <a:pt x="52" y="252"/>
                  </a:lnTo>
                  <a:lnTo>
                    <a:pt x="51" y="249"/>
                  </a:lnTo>
                  <a:lnTo>
                    <a:pt x="49" y="246"/>
                  </a:lnTo>
                  <a:lnTo>
                    <a:pt x="47" y="242"/>
                  </a:lnTo>
                  <a:lnTo>
                    <a:pt x="46" y="239"/>
                  </a:lnTo>
                  <a:lnTo>
                    <a:pt x="44" y="237"/>
                  </a:lnTo>
                  <a:lnTo>
                    <a:pt x="41" y="234"/>
                  </a:lnTo>
                  <a:lnTo>
                    <a:pt x="38" y="230"/>
                  </a:lnTo>
                  <a:lnTo>
                    <a:pt x="34" y="226"/>
                  </a:lnTo>
                  <a:lnTo>
                    <a:pt x="29" y="222"/>
                  </a:lnTo>
                  <a:lnTo>
                    <a:pt x="28" y="221"/>
                  </a:lnTo>
                  <a:lnTo>
                    <a:pt x="27" y="220"/>
                  </a:lnTo>
                  <a:lnTo>
                    <a:pt x="26" y="218"/>
                  </a:lnTo>
                  <a:lnTo>
                    <a:pt x="25" y="216"/>
                  </a:lnTo>
                  <a:lnTo>
                    <a:pt x="25" y="215"/>
                  </a:lnTo>
                  <a:lnTo>
                    <a:pt x="25" y="213"/>
                  </a:lnTo>
                  <a:lnTo>
                    <a:pt x="25" y="211"/>
                  </a:lnTo>
                  <a:lnTo>
                    <a:pt x="27" y="204"/>
                  </a:lnTo>
                  <a:lnTo>
                    <a:pt x="29" y="198"/>
                  </a:lnTo>
                  <a:lnTo>
                    <a:pt x="29" y="196"/>
                  </a:lnTo>
                  <a:lnTo>
                    <a:pt x="31" y="192"/>
                  </a:lnTo>
                  <a:lnTo>
                    <a:pt x="34" y="186"/>
                  </a:lnTo>
                  <a:lnTo>
                    <a:pt x="34" y="185"/>
                  </a:lnTo>
                  <a:lnTo>
                    <a:pt x="35" y="184"/>
                  </a:lnTo>
                  <a:lnTo>
                    <a:pt x="36" y="183"/>
                  </a:lnTo>
                  <a:lnTo>
                    <a:pt x="37" y="182"/>
                  </a:lnTo>
                  <a:lnTo>
                    <a:pt x="38" y="181"/>
                  </a:lnTo>
                  <a:lnTo>
                    <a:pt x="43" y="179"/>
                  </a:lnTo>
                  <a:lnTo>
                    <a:pt x="44" y="178"/>
                  </a:lnTo>
                  <a:lnTo>
                    <a:pt x="45" y="178"/>
                  </a:lnTo>
                  <a:lnTo>
                    <a:pt x="46" y="177"/>
                  </a:lnTo>
                  <a:lnTo>
                    <a:pt x="46" y="176"/>
                  </a:lnTo>
                  <a:lnTo>
                    <a:pt x="46" y="175"/>
                  </a:lnTo>
                  <a:lnTo>
                    <a:pt x="46" y="174"/>
                  </a:lnTo>
                  <a:lnTo>
                    <a:pt x="46" y="172"/>
                  </a:lnTo>
                  <a:lnTo>
                    <a:pt x="45" y="171"/>
                  </a:lnTo>
                  <a:lnTo>
                    <a:pt x="43" y="170"/>
                  </a:lnTo>
                  <a:lnTo>
                    <a:pt x="41" y="167"/>
                  </a:lnTo>
                  <a:lnTo>
                    <a:pt x="37" y="163"/>
                  </a:lnTo>
                  <a:lnTo>
                    <a:pt x="37" y="162"/>
                  </a:lnTo>
                  <a:lnTo>
                    <a:pt x="36" y="162"/>
                  </a:lnTo>
                  <a:lnTo>
                    <a:pt x="36" y="161"/>
                  </a:lnTo>
                  <a:lnTo>
                    <a:pt x="37" y="159"/>
                  </a:lnTo>
                  <a:lnTo>
                    <a:pt x="37" y="158"/>
                  </a:lnTo>
                  <a:lnTo>
                    <a:pt x="38" y="157"/>
                  </a:lnTo>
                  <a:lnTo>
                    <a:pt x="39" y="156"/>
                  </a:lnTo>
                  <a:lnTo>
                    <a:pt x="40" y="154"/>
                  </a:lnTo>
                  <a:lnTo>
                    <a:pt x="41" y="152"/>
                  </a:lnTo>
                  <a:lnTo>
                    <a:pt x="44" y="149"/>
                  </a:lnTo>
                  <a:lnTo>
                    <a:pt x="50" y="143"/>
                  </a:lnTo>
                  <a:lnTo>
                    <a:pt x="54" y="138"/>
                  </a:lnTo>
                  <a:lnTo>
                    <a:pt x="57" y="135"/>
                  </a:lnTo>
                  <a:lnTo>
                    <a:pt x="62" y="126"/>
                  </a:lnTo>
                  <a:lnTo>
                    <a:pt x="65" y="123"/>
                  </a:lnTo>
                  <a:lnTo>
                    <a:pt x="67" y="122"/>
                  </a:lnTo>
                  <a:lnTo>
                    <a:pt x="68" y="121"/>
                  </a:lnTo>
                  <a:lnTo>
                    <a:pt x="74" y="116"/>
                  </a:lnTo>
                  <a:lnTo>
                    <a:pt x="76" y="115"/>
                  </a:lnTo>
                  <a:lnTo>
                    <a:pt x="78" y="113"/>
                  </a:lnTo>
                  <a:lnTo>
                    <a:pt x="79" y="112"/>
                  </a:lnTo>
                  <a:lnTo>
                    <a:pt x="80" y="111"/>
                  </a:lnTo>
                  <a:lnTo>
                    <a:pt x="81" y="109"/>
                  </a:lnTo>
                  <a:lnTo>
                    <a:pt x="81" y="106"/>
                  </a:lnTo>
                  <a:lnTo>
                    <a:pt x="82" y="103"/>
                  </a:lnTo>
                  <a:lnTo>
                    <a:pt x="83" y="99"/>
                  </a:lnTo>
                  <a:lnTo>
                    <a:pt x="84" y="90"/>
                  </a:lnTo>
                  <a:lnTo>
                    <a:pt x="84" y="88"/>
                  </a:lnTo>
                  <a:lnTo>
                    <a:pt x="84" y="86"/>
                  </a:lnTo>
                  <a:lnTo>
                    <a:pt x="85" y="85"/>
                  </a:lnTo>
                  <a:lnTo>
                    <a:pt x="86" y="82"/>
                  </a:lnTo>
                  <a:lnTo>
                    <a:pt x="88" y="80"/>
                  </a:lnTo>
                  <a:lnTo>
                    <a:pt x="88" y="79"/>
                  </a:lnTo>
                  <a:lnTo>
                    <a:pt x="91" y="79"/>
                  </a:lnTo>
                  <a:lnTo>
                    <a:pt x="93" y="78"/>
                  </a:lnTo>
                  <a:lnTo>
                    <a:pt x="94" y="78"/>
                  </a:lnTo>
                  <a:lnTo>
                    <a:pt x="97" y="78"/>
                  </a:lnTo>
                  <a:lnTo>
                    <a:pt x="101" y="78"/>
                  </a:lnTo>
                  <a:lnTo>
                    <a:pt x="104" y="78"/>
                  </a:lnTo>
                  <a:lnTo>
                    <a:pt x="106" y="79"/>
                  </a:lnTo>
                  <a:lnTo>
                    <a:pt x="112" y="79"/>
                  </a:lnTo>
                  <a:lnTo>
                    <a:pt x="118" y="81"/>
                  </a:lnTo>
                  <a:lnTo>
                    <a:pt x="128" y="84"/>
                  </a:lnTo>
                  <a:lnTo>
                    <a:pt x="132" y="85"/>
                  </a:lnTo>
                  <a:lnTo>
                    <a:pt x="135" y="86"/>
                  </a:lnTo>
                  <a:lnTo>
                    <a:pt x="136" y="86"/>
                  </a:lnTo>
                  <a:lnTo>
                    <a:pt x="138" y="86"/>
                  </a:lnTo>
                  <a:lnTo>
                    <a:pt x="138" y="86"/>
                  </a:lnTo>
                  <a:lnTo>
                    <a:pt x="140" y="85"/>
                  </a:lnTo>
                  <a:lnTo>
                    <a:pt x="142" y="85"/>
                  </a:lnTo>
                  <a:lnTo>
                    <a:pt x="144" y="84"/>
                  </a:lnTo>
                  <a:lnTo>
                    <a:pt x="145" y="84"/>
                  </a:lnTo>
                  <a:lnTo>
                    <a:pt x="147" y="83"/>
                  </a:lnTo>
                  <a:lnTo>
                    <a:pt x="149" y="81"/>
                  </a:lnTo>
                  <a:lnTo>
                    <a:pt x="150" y="79"/>
                  </a:lnTo>
                  <a:lnTo>
                    <a:pt x="153" y="78"/>
                  </a:lnTo>
                  <a:lnTo>
                    <a:pt x="155" y="75"/>
                  </a:lnTo>
                  <a:lnTo>
                    <a:pt x="157" y="73"/>
                  </a:lnTo>
                  <a:lnTo>
                    <a:pt x="158" y="71"/>
                  </a:lnTo>
                  <a:lnTo>
                    <a:pt x="158" y="69"/>
                  </a:lnTo>
                  <a:lnTo>
                    <a:pt x="159" y="68"/>
                  </a:lnTo>
                  <a:lnTo>
                    <a:pt x="160" y="63"/>
                  </a:lnTo>
                  <a:lnTo>
                    <a:pt x="160" y="60"/>
                  </a:lnTo>
                  <a:lnTo>
                    <a:pt x="161" y="59"/>
                  </a:lnTo>
                  <a:lnTo>
                    <a:pt x="161" y="57"/>
                  </a:lnTo>
                  <a:lnTo>
                    <a:pt x="162" y="56"/>
                  </a:lnTo>
                  <a:lnTo>
                    <a:pt x="163" y="56"/>
                  </a:lnTo>
                  <a:lnTo>
                    <a:pt x="164" y="55"/>
                  </a:lnTo>
                  <a:lnTo>
                    <a:pt x="167" y="53"/>
                  </a:lnTo>
                  <a:lnTo>
                    <a:pt x="170" y="51"/>
                  </a:lnTo>
                  <a:lnTo>
                    <a:pt x="172" y="49"/>
                  </a:lnTo>
                  <a:lnTo>
                    <a:pt x="177" y="46"/>
                  </a:lnTo>
                  <a:lnTo>
                    <a:pt x="186" y="42"/>
                  </a:lnTo>
                  <a:lnTo>
                    <a:pt x="189" y="41"/>
                  </a:lnTo>
                  <a:lnTo>
                    <a:pt x="191" y="40"/>
                  </a:lnTo>
                  <a:lnTo>
                    <a:pt x="192" y="38"/>
                  </a:lnTo>
                  <a:lnTo>
                    <a:pt x="193" y="37"/>
                  </a:lnTo>
                  <a:lnTo>
                    <a:pt x="194" y="36"/>
                  </a:lnTo>
                  <a:lnTo>
                    <a:pt x="195" y="34"/>
                  </a:lnTo>
                  <a:lnTo>
                    <a:pt x="195" y="34"/>
                  </a:lnTo>
                  <a:lnTo>
                    <a:pt x="196" y="31"/>
                  </a:lnTo>
                  <a:lnTo>
                    <a:pt x="196" y="28"/>
                  </a:lnTo>
                  <a:lnTo>
                    <a:pt x="197" y="21"/>
                  </a:lnTo>
                  <a:lnTo>
                    <a:pt x="198" y="18"/>
                  </a:lnTo>
                  <a:lnTo>
                    <a:pt x="199" y="15"/>
                  </a:lnTo>
                  <a:lnTo>
                    <a:pt x="202" y="10"/>
                  </a:lnTo>
                  <a:lnTo>
                    <a:pt x="202" y="7"/>
                  </a:lnTo>
                  <a:lnTo>
                    <a:pt x="203" y="6"/>
                  </a:lnTo>
                  <a:lnTo>
                    <a:pt x="203" y="5"/>
                  </a:lnTo>
                  <a:lnTo>
                    <a:pt x="202" y="4"/>
                  </a:lnTo>
                  <a:lnTo>
                    <a:pt x="202" y="3"/>
                  </a:lnTo>
                  <a:lnTo>
                    <a:pt x="201" y="1"/>
                  </a:lnTo>
                  <a:lnTo>
                    <a:pt x="200" y="0"/>
                  </a:lnTo>
                  <a:lnTo>
                    <a:pt x="201" y="0"/>
                  </a:lnTo>
                  <a:lnTo>
                    <a:pt x="202" y="0"/>
                  </a:lnTo>
                  <a:lnTo>
                    <a:pt x="204" y="0"/>
                  </a:lnTo>
                  <a:close/>
                </a:path>
              </a:pathLst>
            </a:custGeom>
            <a:solidFill>
              <a:srgbClr val="BED8E8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77" name="Freeform 13">
              <a:extLst>
                <a:ext uri="{FF2B5EF4-FFF2-40B4-BE49-F238E27FC236}">
                  <a16:creationId xmlns:a16="http://schemas.microsoft.com/office/drawing/2014/main" id="{0D05E389-2141-4C3E-92D2-9A4165721A7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3" y="1813"/>
              <a:ext cx="477" cy="309"/>
            </a:xfrm>
            <a:custGeom>
              <a:avLst/>
              <a:gdLst>
                <a:gd name="T0" fmla="*/ 287 w 477"/>
                <a:gd name="T1" fmla="*/ 8 h 309"/>
                <a:gd name="T2" fmla="*/ 313 w 477"/>
                <a:gd name="T3" fmla="*/ 13 h 309"/>
                <a:gd name="T4" fmla="*/ 331 w 477"/>
                <a:gd name="T5" fmla="*/ 33 h 309"/>
                <a:gd name="T6" fmla="*/ 335 w 477"/>
                <a:gd name="T7" fmla="*/ 50 h 309"/>
                <a:gd name="T8" fmla="*/ 342 w 477"/>
                <a:gd name="T9" fmla="*/ 65 h 309"/>
                <a:gd name="T10" fmla="*/ 357 w 477"/>
                <a:gd name="T11" fmla="*/ 71 h 309"/>
                <a:gd name="T12" fmla="*/ 401 w 477"/>
                <a:gd name="T13" fmla="*/ 73 h 309"/>
                <a:gd name="T14" fmla="*/ 433 w 477"/>
                <a:gd name="T15" fmla="*/ 66 h 309"/>
                <a:gd name="T16" fmla="*/ 447 w 477"/>
                <a:gd name="T17" fmla="*/ 68 h 309"/>
                <a:gd name="T18" fmla="*/ 463 w 477"/>
                <a:gd name="T19" fmla="*/ 85 h 309"/>
                <a:gd name="T20" fmla="*/ 460 w 477"/>
                <a:gd name="T21" fmla="*/ 123 h 309"/>
                <a:gd name="T22" fmla="*/ 464 w 477"/>
                <a:gd name="T23" fmla="*/ 147 h 309"/>
                <a:gd name="T24" fmla="*/ 477 w 477"/>
                <a:gd name="T25" fmla="*/ 173 h 309"/>
                <a:gd name="T26" fmla="*/ 463 w 477"/>
                <a:gd name="T27" fmla="*/ 205 h 309"/>
                <a:gd name="T28" fmla="*/ 452 w 477"/>
                <a:gd name="T29" fmla="*/ 227 h 309"/>
                <a:gd name="T30" fmla="*/ 443 w 477"/>
                <a:gd name="T31" fmla="*/ 240 h 309"/>
                <a:gd name="T32" fmla="*/ 425 w 477"/>
                <a:gd name="T33" fmla="*/ 239 h 309"/>
                <a:gd name="T34" fmla="*/ 389 w 477"/>
                <a:gd name="T35" fmla="*/ 237 h 309"/>
                <a:gd name="T36" fmla="*/ 386 w 477"/>
                <a:gd name="T37" fmla="*/ 253 h 309"/>
                <a:gd name="T38" fmla="*/ 387 w 477"/>
                <a:gd name="T39" fmla="*/ 273 h 309"/>
                <a:gd name="T40" fmla="*/ 367 w 477"/>
                <a:gd name="T41" fmla="*/ 289 h 309"/>
                <a:gd name="T42" fmla="*/ 338 w 477"/>
                <a:gd name="T43" fmla="*/ 287 h 309"/>
                <a:gd name="T44" fmla="*/ 318 w 477"/>
                <a:gd name="T45" fmla="*/ 291 h 309"/>
                <a:gd name="T46" fmla="*/ 295 w 477"/>
                <a:gd name="T47" fmla="*/ 299 h 309"/>
                <a:gd name="T48" fmla="*/ 272 w 477"/>
                <a:gd name="T49" fmla="*/ 301 h 309"/>
                <a:gd name="T50" fmla="*/ 257 w 477"/>
                <a:gd name="T51" fmla="*/ 309 h 309"/>
                <a:gd name="T52" fmla="*/ 233 w 477"/>
                <a:gd name="T53" fmla="*/ 296 h 309"/>
                <a:gd name="T54" fmla="*/ 214 w 477"/>
                <a:gd name="T55" fmla="*/ 287 h 309"/>
                <a:gd name="T56" fmla="*/ 200 w 477"/>
                <a:gd name="T57" fmla="*/ 280 h 309"/>
                <a:gd name="T58" fmla="*/ 181 w 477"/>
                <a:gd name="T59" fmla="*/ 285 h 309"/>
                <a:gd name="T60" fmla="*/ 163 w 477"/>
                <a:gd name="T61" fmla="*/ 294 h 309"/>
                <a:gd name="T62" fmla="*/ 138 w 477"/>
                <a:gd name="T63" fmla="*/ 306 h 309"/>
                <a:gd name="T64" fmla="*/ 126 w 477"/>
                <a:gd name="T65" fmla="*/ 304 h 309"/>
                <a:gd name="T66" fmla="*/ 126 w 477"/>
                <a:gd name="T67" fmla="*/ 290 h 309"/>
                <a:gd name="T68" fmla="*/ 129 w 477"/>
                <a:gd name="T69" fmla="*/ 277 h 309"/>
                <a:gd name="T70" fmla="*/ 118 w 477"/>
                <a:gd name="T71" fmla="*/ 274 h 309"/>
                <a:gd name="T72" fmla="*/ 94 w 477"/>
                <a:gd name="T73" fmla="*/ 289 h 309"/>
                <a:gd name="T74" fmla="*/ 59 w 477"/>
                <a:gd name="T75" fmla="*/ 296 h 309"/>
                <a:gd name="T76" fmla="*/ 38 w 477"/>
                <a:gd name="T77" fmla="*/ 301 h 309"/>
                <a:gd name="T78" fmla="*/ 20 w 477"/>
                <a:gd name="T79" fmla="*/ 289 h 309"/>
                <a:gd name="T80" fmla="*/ 19 w 477"/>
                <a:gd name="T81" fmla="*/ 277 h 309"/>
                <a:gd name="T82" fmla="*/ 21 w 477"/>
                <a:gd name="T83" fmla="*/ 263 h 309"/>
                <a:gd name="T84" fmla="*/ 38 w 477"/>
                <a:gd name="T85" fmla="*/ 261 h 309"/>
                <a:gd name="T86" fmla="*/ 41 w 477"/>
                <a:gd name="T87" fmla="*/ 250 h 309"/>
                <a:gd name="T88" fmla="*/ 29 w 477"/>
                <a:gd name="T89" fmla="*/ 228 h 309"/>
                <a:gd name="T90" fmla="*/ 11 w 477"/>
                <a:gd name="T91" fmla="*/ 197 h 309"/>
                <a:gd name="T92" fmla="*/ 0 w 477"/>
                <a:gd name="T93" fmla="*/ 172 h 309"/>
                <a:gd name="T94" fmla="*/ 11 w 477"/>
                <a:gd name="T95" fmla="*/ 139 h 309"/>
                <a:gd name="T96" fmla="*/ 29 w 477"/>
                <a:gd name="T97" fmla="*/ 122 h 309"/>
                <a:gd name="T98" fmla="*/ 40 w 477"/>
                <a:gd name="T99" fmla="*/ 106 h 309"/>
                <a:gd name="T100" fmla="*/ 57 w 477"/>
                <a:gd name="T101" fmla="*/ 101 h 309"/>
                <a:gd name="T102" fmla="*/ 84 w 477"/>
                <a:gd name="T103" fmla="*/ 108 h 309"/>
                <a:gd name="T104" fmla="*/ 132 w 477"/>
                <a:gd name="T105" fmla="*/ 122 h 309"/>
                <a:gd name="T106" fmla="*/ 157 w 477"/>
                <a:gd name="T107" fmla="*/ 119 h 309"/>
                <a:gd name="T108" fmla="*/ 170 w 477"/>
                <a:gd name="T109" fmla="*/ 86 h 309"/>
                <a:gd name="T110" fmla="*/ 186 w 477"/>
                <a:gd name="T111" fmla="*/ 57 h 309"/>
                <a:gd name="T112" fmla="*/ 209 w 477"/>
                <a:gd name="T113" fmla="*/ 43 h 309"/>
                <a:gd name="T114" fmla="*/ 224 w 477"/>
                <a:gd name="T115" fmla="*/ 27 h 309"/>
                <a:gd name="T116" fmla="*/ 230 w 477"/>
                <a:gd name="T117" fmla="*/ 14 h 309"/>
                <a:gd name="T118" fmla="*/ 263 w 477"/>
                <a:gd name="T119" fmla="*/ 5 h 3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77" h="309">
                  <a:moveTo>
                    <a:pt x="274" y="4"/>
                  </a:moveTo>
                  <a:lnTo>
                    <a:pt x="274" y="5"/>
                  </a:lnTo>
                  <a:lnTo>
                    <a:pt x="274" y="5"/>
                  </a:lnTo>
                  <a:lnTo>
                    <a:pt x="275" y="5"/>
                  </a:lnTo>
                  <a:lnTo>
                    <a:pt x="277" y="6"/>
                  </a:lnTo>
                  <a:lnTo>
                    <a:pt x="280" y="6"/>
                  </a:lnTo>
                  <a:lnTo>
                    <a:pt x="283" y="7"/>
                  </a:lnTo>
                  <a:lnTo>
                    <a:pt x="287" y="8"/>
                  </a:lnTo>
                  <a:lnTo>
                    <a:pt x="297" y="8"/>
                  </a:lnTo>
                  <a:lnTo>
                    <a:pt x="300" y="8"/>
                  </a:lnTo>
                  <a:lnTo>
                    <a:pt x="302" y="9"/>
                  </a:lnTo>
                  <a:lnTo>
                    <a:pt x="306" y="10"/>
                  </a:lnTo>
                  <a:lnTo>
                    <a:pt x="308" y="11"/>
                  </a:lnTo>
                  <a:lnTo>
                    <a:pt x="311" y="11"/>
                  </a:lnTo>
                  <a:lnTo>
                    <a:pt x="312" y="12"/>
                  </a:lnTo>
                  <a:lnTo>
                    <a:pt x="313" y="13"/>
                  </a:lnTo>
                  <a:lnTo>
                    <a:pt x="314" y="14"/>
                  </a:lnTo>
                  <a:lnTo>
                    <a:pt x="315" y="15"/>
                  </a:lnTo>
                  <a:lnTo>
                    <a:pt x="318" y="20"/>
                  </a:lnTo>
                  <a:lnTo>
                    <a:pt x="318" y="22"/>
                  </a:lnTo>
                  <a:lnTo>
                    <a:pt x="320" y="23"/>
                  </a:lnTo>
                  <a:lnTo>
                    <a:pt x="324" y="25"/>
                  </a:lnTo>
                  <a:lnTo>
                    <a:pt x="328" y="29"/>
                  </a:lnTo>
                  <a:lnTo>
                    <a:pt x="331" y="33"/>
                  </a:lnTo>
                  <a:lnTo>
                    <a:pt x="332" y="34"/>
                  </a:lnTo>
                  <a:lnTo>
                    <a:pt x="333" y="35"/>
                  </a:lnTo>
                  <a:lnTo>
                    <a:pt x="334" y="37"/>
                  </a:lnTo>
                  <a:lnTo>
                    <a:pt x="335" y="38"/>
                  </a:lnTo>
                  <a:lnTo>
                    <a:pt x="335" y="39"/>
                  </a:lnTo>
                  <a:lnTo>
                    <a:pt x="335" y="42"/>
                  </a:lnTo>
                  <a:lnTo>
                    <a:pt x="335" y="47"/>
                  </a:lnTo>
                  <a:lnTo>
                    <a:pt x="335" y="50"/>
                  </a:lnTo>
                  <a:lnTo>
                    <a:pt x="336" y="53"/>
                  </a:lnTo>
                  <a:lnTo>
                    <a:pt x="336" y="55"/>
                  </a:lnTo>
                  <a:lnTo>
                    <a:pt x="337" y="57"/>
                  </a:lnTo>
                  <a:lnTo>
                    <a:pt x="338" y="59"/>
                  </a:lnTo>
                  <a:lnTo>
                    <a:pt x="339" y="61"/>
                  </a:lnTo>
                  <a:lnTo>
                    <a:pt x="340" y="62"/>
                  </a:lnTo>
                  <a:lnTo>
                    <a:pt x="341" y="64"/>
                  </a:lnTo>
                  <a:lnTo>
                    <a:pt x="342" y="65"/>
                  </a:lnTo>
                  <a:lnTo>
                    <a:pt x="344" y="67"/>
                  </a:lnTo>
                  <a:lnTo>
                    <a:pt x="346" y="68"/>
                  </a:lnTo>
                  <a:lnTo>
                    <a:pt x="347" y="68"/>
                  </a:lnTo>
                  <a:lnTo>
                    <a:pt x="349" y="69"/>
                  </a:lnTo>
                  <a:lnTo>
                    <a:pt x="352" y="70"/>
                  </a:lnTo>
                  <a:lnTo>
                    <a:pt x="353" y="71"/>
                  </a:lnTo>
                  <a:lnTo>
                    <a:pt x="355" y="71"/>
                  </a:lnTo>
                  <a:lnTo>
                    <a:pt x="357" y="71"/>
                  </a:lnTo>
                  <a:lnTo>
                    <a:pt x="359" y="71"/>
                  </a:lnTo>
                  <a:lnTo>
                    <a:pt x="361" y="71"/>
                  </a:lnTo>
                  <a:lnTo>
                    <a:pt x="373" y="69"/>
                  </a:lnTo>
                  <a:lnTo>
                    <a:pt x="375" y="69"/>
                  </a:lnTo>
                  <a:lnTo>
                    <a:pt x="378" y="70"/>
                  </a:lnTo>
                  <a:lnTo>
                    <a:pt x="388" y="71"/>
                  </a:lnTo>
                  <a:lnTo>
                    <a:pt x="394" y="72"/>
                  </a:lnTo>
                  <a:lnTo>
                    <a:pt x="401" y="73"/>
                  </a:lnTo>
                  <a:lnTo>
                    <a:pt x="404" y="74"/>
                  </a:lnTo>
                  <a:lnTo>
                    <a:pt x="407" y="74"/>
                  </a:lnTo>
                  <a:lnTo>
                    <a:pt x="409" y="74"/>
                  </a:lnTo>
                  <a:lnTo>
                    <a:pt x="411" y="74"/>
                  </a:lnTo>
                  <a:lnTo>
                    <a:pt x="414" y="73"/>
                  </a:lnTo>
                  <a:lnTo>
                    <a:pt x="421" y="70"/>
                  </a:lnTo>
                  <a:lnTo>
                    <a:pt x="428" y="68"/>
                  </a:lnTo>
                  <a:lnTo>
                    <a:pt x="433" y="66"/>
                  </a:lnTo>
                  <a:lnTo>
                    <a:pt x="436" y="65"/>
                  </a:lnTo>
                  <a:lnTo>
                    <a:pt x="438" y="65"/>
                  </a:lnTo>
                  <a:lnTo>
                    <a:pt x="440" y="65"/>
                  </a:lnTo>
                  <a:lnTo>
                    <a:pt x="442" y="65"/>
                  </a:lnTo>
                  <a:lnTo>
                    <a:pt x="443" y="65"/>
                  </a:lnTo>
                  <a:lnTo>
                    <a:pt x="444" y="66"/>
                  </a:lnTo>
                  <a:lnTo>
                    <a:pt x="445" y="67"/>
                  </a:lnTo>
                  <a:lnTo>
                    <a:pt x="447" y="68"/>
                  </a:lnTo>
                  <a:lnTo>
                    <a:pt x="449" y="68"/>
                  </a:lnTo>
                  <a:lnTo>
                    <a:pt x="452" y="71"/>
                  </a:lnTo>
                  <a:lnTo>
                    <a:pt x="456" y="75"/>
                  </a:lnTo>
                  <a:lnTo>
                    <a:pt x="457" y="77"/>
                  </a:lnTo>
                  <a:lnTo>
                    <a:pt x="459" y="79"/>
                  </a:lnTo>
                  <a:lnTo>
                    <a:pt x="462" y="82"/>
                  </a:lnTo>
                  <a:lnTo>
                    <a:pt x="463" y="84"/>
                  </a:lnTo>
                  <a:lnTo>
                    <a:pt x="463" y="85"/>
                  </a:lnTo>
                  <a:lnTo>
                    <a:pt x="464" y="87"/>
                  </a:lnTo>
                  <a:lnTo>
                    <a:pt x="464" y="88"/>
                  </a:lnTo>
                  <a:lnTo>
                    <a:pt x="464" y="90"/>
                  </a:lnTo>
                  <a:lnTo>
                    <a:pt x="464" y="101"/>
                  </a:lnTo>
                  <a:lnTo>
                    <a:pt x="463" y="106"/>
                  </a:lnTo>
                  <a:lnTo>
                    <a:pt x="462" y="111"/>
                  </a:lnTo>
                  <a:lnTo>
                    <a:pt x="461" y="119"/>
                  </a:lnTo>
                  <a:lnTo>
                    <a:pt x="460" y="123"/>
                  </a:lnTo>
                  <a:lnTo>
                    <a:pt x="460" y="125"/>
                  </a:lnTo>
                  <a:lnTo>
                    <a:pt x="460" y="129"/>
                  </a:lnTo>
                  <a:lnTo>
                    <a:pt x="461" y="133"/>
                  </a:lnTo>
                  <a:lnTo>
                    <a:pt x="461" y="136"/>
                  </a:lnTo>
                  <a:lnTo>
                    <a:pt x="462" y="139"/>
                  </a:lnTo>
                  <a:lnTo>
                    <a:pt x="462" y="142"/>
                  </a:lnTo>
                  <a:lnTo>
                    <a:pt x="463" y="144"/>
                  </a:lnTo>
                  <a:lnTo>
                    <a:pt x="464" y="147"/>
                  </a:lnTo>
                  <a:lnTo>
                    <a:pt x="466" y="150"/>
                  </a:lnTo>
                  <a:lnTo>
                    <a:pt x="470" y="156"/>
                  </a:lnTo>
                  <a:lnTo>
                    <a:pt x="471" y="158"/>
                  </a:lnTo>
                  <a:lnTo>
                    <a:pt x="474" y="162"/>
                  </a:lnTo>
                  <a:lnTo>
                    <a:pt x="475" y="165"/>
                  </a:lnTo>
                  <a:lnTo>
                    <a:pt x="477" y="170"/>
                  </a:lnTo>
                  <a:lnTo>
                    <a:pt x="477" y="171"/>
                  </a:lnTo>
                  <a:lnTo>
                    <a:pt x="477" y="173"/>
                  </a:lnTo>
                  <a:lnTo>
                    <a:pt x="477" y="176"/>
                  </a:lnTo>
                  <a:lnTo>
                    <a:pt x="477" y="180"/>
                  </a:lnTo>
                  <a:lnTo>
                    <a:pt x="475" y="183"/>
                  </a:lnTo>
                  <a:lnTo>
                    <a:pt x="472" y="192"/>
                  </a:lnTo>
                  <a:lnTo>
                    <a:pt x="470" y="196"/>
                  </a:lnTo>
                  <a:lnTo>
                    <a:pt x="467" y="199"/>
                  </a:lnTo>
                  <a:lnTo>
                    <a:pt x="465" y="204"/>
                  </a:lnTo>
                  <a:lnTo>
                    <a:pt x="463" y="205"/>
                  </a:lnTo>
                  <a:lnTo>
                    <a:pt x="459" y="209"/>
                  </a:lnTo>
                  <a:lnTo>
                    <a:pt x="456" y="213"/>
                  </a:lnTo>
                  <a:lnTo>
                    <a:pt x="455" y="215"/>
                  </a:lnTo>
                  <a:lnTo>
                    <a:pt x="454" y="217"/>
                  </a:lnTo>
                  <a:lnTo>
                    <a:pt x="453" y="219"/>
                  </a:lnTo>
                  <a:lnTo>
                    <a:pt x="452" y="221"/>
                  </a:lnTo>
                  <a:lnTo>
                    <a:pt x="452" y="223"/>
                  </a:lnTo>
                  <a:lnTo>
                    <a:pt x="452" y="227"/>
                  </a:lnTo>
                  <a:lnTo>
                    <a:pt x="451" y="229"/>
                  </a:lnTo>
                  <a:lnTo>
                    <a:pt x="451" y="232"/>
                  </a:lnTo>
                  <a:lnTo>
                    <a:pt x="450" y="233"/>
                  </a:lnTo>
                  <a:lnTo>
                    <a:pt x="448" y="236"/>
                  </a:lnTo>
                  <a:lnTo>
                    <a:pt x="447" y="237"/>
                  </a:lnTo>
                  <a:lnTo>
                    <a:pt x="446" y="238"/>
                  </a:lnTo>
                  <a:lnTo>
                    <a:pt x="444" y="239"/>
                  </a:lnTo>
                  <a:lnTo>
                    <a:pt x="443" y="240"/>
                  </a:lnTo>
                  <a:lnTo>
                    <a:pt x="443" y="241"/>
                  </a:lnTo>
                  <a:lnTo>
                    <a:pt x="442" y="241"/>
                  </a:lnTo>
                  <a:lnTo>
                    <a:pt x="437" y="241"/>
                  </a:lnTo>
                  <a:lnTo>
                    <a:pt x="432" y="241"/>
                  </a:lnTo>
                  <a:lnTo>
                    <a:pt x="430" y="241"/>
                  </a:lnTo>
                  <a:lnTo>
                    <a:pt x="429" y="240"/>
                  </a:lnTo>
                  <a:lnTo>
                    <a:pt x="427" y="240"/>
                  </a:lnTo>
                  <a:lnTo>
                    <a:pt x="425" y="239"/>
                  </a:lnTo>
                  <a:lnTo>
                    <a:pt x="422" y="238"/>
                  </a:lnTo>
                  <a:lnTo>
                    <a:pt x="409" y="229"/>
                  </a:lnTo>
                  <a:lnTo>
                    <a:pt x="406" y="227"/>
                  </a:lnTo>
                  <a:lnTo>
                    <a:pt x="405" y="227"/>
                  </a:lnTo>
                  <a:lnTo>
                    <a:pt x="405" y="226"/>
                  </a:lnTo>
                  <a:lnTo>
                    <a:pt x="401" y="228"/>
                  </a:lnTo>
                  <a:lnTo>
                    <a:pt x="390" y="235"/>
                  </a:lnTo>
                  <a:lnTo>
                    <a:pt x="389" y="237"/>
                  </a:lnTo>
                  <a:lnTo>
                    <a:pt x="388" y="238"/>
                  </a:lnTo>
                  <a:lnTo>
                    <a:pt x="388" y="238"/>
                  </a:lnTo>
                  <a:lnTo>
                    <a:pt x="387" y="239"/>
                  </a:lnTo>
                  <a:lnTo>
                    <a:pt x="388" y="242"/>
                  </a:lnTo>
                  <a:lnTo>
                    <a:pt x="387" y="246"/>
                  </a:lnTo>
                  <a:lnTo>
                    <a:pt x="387" y="248"/>
                  </a:lnTo>
                  <a:lnTo>
                    <a:pt x="386" y="251"/>
                  </a:lnTo>
                  <a:lnTo>
                    <a:pt x="386" y="253"/>
                  </a:lnTo>
                  <a:lnTo>
                    <a:pt x="386" y="254"/>
                  </a:lnTo>
                  <a:lnTo>
                    <a:pt x="386" y="255"/>
                  </a:lnTo>
                  <a:lnTo>
                    <a:pt x="388" y="261"/>
                  </a:lnTo>
                  <a:lnTo>
                    <a:pt x="389" y="265"/>
                  </a:lnTo>
                  <a:lnTo>
                    <a:pt x="389" y="268"/>
                  </a:lnTo>
                  <a:lnTo>
                    <a:pt x="388" y="270"/>
                  </a:lnTo>
                  <a:lnTo>
                    <a:pt x="388" y="272"/>
                  </a:lnTo>
                  <a:lnTo>
                    <a:pt x="387" y="273"/>
                  </a:lnTo>
                  <a:lnTo>
                    <a:pt x="386" y="275"/>
                  </a:lnTo>
                  <a:lnTo>
                    <a:pt x="386" y="277"/>
                  </a:lnTo>
                  <a:lnTo>
                    <a:pt x="384" y="280"/>
                  </a:lnTo>
                  <a:lnTo>
                    <a:pt x="383" y="281"/>
                  </a:lnTo>
                  <a:lnTo>
                    <a:pt x="381" y="283"/>
                  </a:lnTo>
                  <a:lnTo>
                    <a:pt x="380" y="283"/>
                  </a:lnTo>
                  <a:lnTo>
                    <a:pt x="374" y="286"/>
                  </a:lnTo>
                  <a:lnTo>
                    <a:pt x="367" y="289"/>
                  </a:lnTo>
                  <a:lnTo>
                    <a:pt x="362" y="291"/>
                  </a:lnTo>
                  <a:lnTo>
                    <a:pt x="361" y="291"/>
                  </a:lnTo>
                  <a:lnTo>
                    <a:pt x="359" y="291"/>
                  </a:lnTo>
                  <a:lnTo>
                    <a:pt x="356" y="291"/>
                  </a:lnTo>
                  <a:lnTo>
                    <a:pt x="352" y="291"/>
                  </a:lnTo>
                  <a:lnTo>
                    <a:pt x="349" y="290"/>
                  </a:lnTo>
                  <a:lnTo>
                    <a:pt x="341" y="288"/>
                  </a:lnTo>
                  <a:lnTo>
                    <a:pt x="338" y="287"/>
                  </a:lnTo>
                  <a:lnTo>
                    <a:pt x="336" y="287"/>
                  </a:lnTo>
                  <a:lnTo>
                    <a:pt x="331" y="287"/>
                  </a:lnTo>
                  <a:lnTo>
                    <a:pt x="330" y="287"/>
                  </a:lnTo>
                  <a:lnTo>
                    <a:pt x="326" y="287"/>
                  </a:lnTo>
                  <a:lnTo>
                    <a:pt x="324" y="287"/>
                  </a:lnTo>
                  <a:lnTo>
                    <a:pt x="322" y="288"/>
                  </a:lnTo>
                  <a:lnTo>
                    <a:pt x="321" y="288"/>
                  </a:lnTo>
                  <a:lnTo>
                    <a:pt x="318" y="291"/>
                  </a:lnTo>
                  <a:lnTo>
                    <a:pt x="313" y="294"/>
                  </a:lnTo>
                  <a:lnTo>
                    <a:pt x="309" y="297"/>
                  </a:lnTo>
                  <a:lnTo>
                    <a:pt x="307" y="298"/>
                  </a:lnTo>
                  <a:lnTo>
                    <a:pt x="305" y="299"/>
                  </a:lnTo>
                  <a:lnTo>
                    <a:pt x="303" y="299"/>
                  </a:lnTo>
                  <a:lnTo>
                    <a:pt x="301" y="299"/>
                  </a:lnTo>
                  <a:lnTo>
                    <a:pt x="299" y="299"/>
                  </a:lnTo>
                  <a:lnTo>
                    <a:pt x="295" y="299"/>
                  </a:lnTo>
                  <a:lnTo>
                    <a:pt x="293" y="298"/>
                  </a:lnTo>
                  <a:lnTo>
                    <a:pt x="290" y="298"/>
                  </a:lnTo>
                  <a:lnTo>
                    <a:pt x="286" y="298"/>
                  </a:lnTo>
                  <a:lnTo>
                    <a:pt x="282" y="299"/>
                  </a:lnTo>
                  <a:lnTo>
                    <a:pt x="277" y="299"/>
                  </a:lnTo>
                  <a:lnTo>
                    <a:pt x="275" y="300"/>
                  </a:lnTo>
                  <a:lnTo>
                    <a:pt x="273" y="300"/>
                  </a:lnTo>
                  <a:lnTo>
                    <a:pt x="272" y="301"/>
                  </a:lnTo>
                  <a:lnTo>
                    <a:pt x="271" y="302"/>
                  </a:lnTo>
                  <a:lnTo>
                    <a:pt x="269" y="303"/>
                  </a:lnTo>
                  <a:lnTo>
                    <a:pt x="265" y="306"/>
                  </a:lnTo>
                  <a:lnTo>
                    <a:pt x="263" y="308"/>
                  </a:lnTo>
                  <a:lnTo>
                    <a:pt x="261" y="309"/>
                  </a:lnTo>
                  <a:lnTo>
                    <a:pt x="260" y="309"/>
                  </a:lnTo>
                  <a:lnTo>
                    <a:pt x="258" y="309"/>
                  </a:lnTo>
                  <a:lnTo>
                    <a:pt x="257" y="309"/>
                  </a:lnTo>
                  <a:lnTo>
                    <a:pt x="256" y="309"/>
                  </a:lnTo>
                  <a:lnTo>
                    <a:pt x="254" y="308"/>
                  </a:lnTo>
                  <a:lnTo>
                    <a:pt x="253" y="307"/>
                  </a:lnTo>
                  <a:lnTo>
                    <a:pt x="245" y="303"/>
                  </a:lnTo>
                  <a:lnTo>
                    <a:pt x="239" y="300"/>
                  </a:lnTo>
                  <a:lnTo>
                    <a:pt x="237" y="299"/>
                  </a:lnTo>
                  <a:lnTo>
                    <a:pt x="235" y="298"/>
                  </a:lnTo>
                  <a:lnTo>
                    <a:pt x="233" y="296"/>
                  </a:lnTo>
                  <a:lnTo>
                    <a:pt x="230" y="294"/>
                  </a:lnTo>
                  <a:lnTo>
                    <a:pt x="228" y="292"/>
                  </a:lnTo>
                  <a:lnTo>
                    <a:pt x="227" y="291"/>
                  </a:lnTo>
                  <a:lnTo>
                    <a:pt x="226" y="291"/>
                  </a:lnTo>
                  <a:lnTo>
                    <a:pt x="224" y="290"/>
                  </a:lnTo>
                  <a:lnTo>
                    <a:pt x="218" y="289"/>
                  </a:lnTo>
                  <a:lnTo>
                    <a:pt x="216" y="287"/>
                  </a:lnTo>
                  <a:lnTo>
                    <a:pt x="214" y="287"/>
                  </a:lnTo>
                  <a:lnTo>
                    <a:pt x="213" y="286"/>
                  </a:lnTo>
                  <a:lnTo>
                    <a:pt x="208" y="283"/>
                  </a:lnTo>
                  <a:lnTo>
                    <a:pt x="207" y="282"/>
                  </a:lnTo>
                  <a:lnTo>
                    <a:pt x="205" y="282"/>
                  </a:lnTo>
                  <a:lnTo>
                    <a:pt x="204" y="281"/>
                  </a:lnTo>
                  <a:lnTo>
                    <a:pt x="203" y="281"/>
                  </a:lnTo>
                  <a:lnTo>
                    <a:pt x="202" y="280"/>
                  </a:lnTo>
                  <a:lnTo>
                    <a:pt x="200" y="280"/>
                  </a:lnTo>
                  <a:lnTo>
                    <a:pt x="196" y="281"/>
                  </a:lnTo>
                  <a:lnTo>
                    <a:pt x="192" y="281"/>
                  </a:lnTo>
                  <a:lnTo>
                    <a:pt x="188" y="282"/>
                  </a:lnTo>
                  <a:lnTo>
                    <a:pt x="186" y="282"/>
                  </a:lnTo>
                  <a:lnTo>
                    <a:pt x="184" y="283"/>
                  </a:lnTo>
                  <a:lnTo>
                    <a:pt x="183" y="283"/>
                  </a:lnTo>
                  <a:lnTo>
                    <a:pt x="182" y="284"/>
                  </a:lnTo>
                  <a:lnTo>
                    <a:pt x="181" y="285"/>
                  </a:lnTo>
                  <a:lnTo>
                    <a:pt x="178" y="288"/>
                  </a:lnTo>
                  <a:lnTo>
                    <a:pt x="176" y="290"/>
                  </a:lnTo>
                  <a:lnTo>
                    <a:pt x="174" y="292"/>
                  </a:lnTo>
                  <a:lnTo>
                    <a:pt x="171" y="293"/>
                  </a:lnTo>
                  <a:lnTo>
                    <a:pt x="170" y="293"/>
                  </a:lnTo>
                  <a:lnTo>
                    <a:pt x="169" y="294"/>
                  </a:lnTo>
                  <a:lnTo>
                    <a:pt x="167" y="294"/>
                  </a:lnTo>
                  <a:lnTo>
                    <a:pt x="163" y="294"/>
                  </a:lnTo>
                  <a:lnTo>
                    <a:pt x="155" y="295"/>
                  </a:lnTo>
                  <a:lnTo>
                    <a:pt x="152" y="295"/>
                  </a:lnTo>
                  <a:lnTo>
                    <a:pt x="150" y="295"/>
                  </a:lnTo>
                  <a:lnTo>
                    <a:pt x="149" y="296"/>
                  </a:lnTo>
                  <a:lnTo>
                    <a:pt x="148" y="297"/>
                  </a:lnTo>
                  <a:lnTo>
                    <a:pt x="143" y="301"/>
                  </a:lnTo>
                  <a:lnTo>
                    <a:pt x="139" y="305"/>
                  </a:lnTo>
                  <a:lnTo>
                    <a:pt x="138" y="306"/>
                  </a:lnTo>
                  <a:lnTo>
                    <a:pt x="136" y="306"/>
                  </a:lnTo>
                  <a:lnTo>
                    <a:pt x="135" y="306"/>
                  </a:lnTo>
                  <a:lnTo>
                    <a:pt x="133" y="306"/>
                  </a:lnTo>
                  <a:lnTo>
                    <a:pt x="131" y="306"/>
                  </a:lnTo>
                  <a:lnTo>
                    <a:pt x="130" y="306"/>
                  </a:lnTo>
                  <a:lnTo>
                    <a:pt x="128" y="305"/>
                  </a:lnTo>
                  <a:lnTo>
                    <a:pt x="127" y="304"/>
                  </a:lnTo>
                  <a:lnTo>
                    <a:pt x="126" y="304"/>
                  </a:lnTo>
                  <a:lnTo>
                    <a:pt x="125" y="302"/>
                  </a:lnTo>
                  <a:lnTo>
                    <a:pt x="125" y="302"/>
                  </a:lnTo>
                  <a:lnTo>
                    <a:pt x="125" y="300"/>
                  </a:lnTo>
                  <a:lnTo>
                    <a:pt x="125" y="299"/>
                  </a:lnTo>
                  <a:lnTo>
                    <a:pt x="125" y="298"/>
                  </a:lnTo>
                  <a:lnTo>
                    <a:pt x="125" y="296"/>
                  </a:lnTo>
                  <a:lnTo>
                    <a:pt x="125" y="294"/>
                  </a:lnTo>
                  <a:lnTo>
                    <a:pt x="126" y="290"/>
                  </a:lnTo>
                  <a:lnTo>
                    <a:pt x="129" y="285"/>
                  </a:lnTo>
                  <a:lnTo>
                    <a:pt x="130" y="283"/>
                  </a:lnTo>
                  <a:lnTo>
                    <a:pt x="130" y="282"/>
                  </a:lnTo>
                  <a:lnTo>
                    <a:pt x="130" y="281"/>
                  </a:lnTo>
                  <a:lnTo>
                    <a:pt x="130" y="280"/>
                  </a:lnTo>
                  <a:lnTo>
                    <a:pt x="130" y="279"/>
                  </a:lnTo>
                  <a:lnTo>
                    <a:pt x="129" y="278"/>
                  </a:lnTo>
                  <a:lnTo>
                    <a:pt x="129" y="277"/>
                  </a:lnTo>
                  <a:lnTo>
                    <a:pt x="128" y="276"/>
                  </a:lnTo>
                  <a:lnTo>
                    <a:pt x="127" y="275"/>
                  </a:lnTo>
                  <a:lnTo>
                    <a:pt x="127" y="275"/>
                  </a:lnTo>
                  <a:lnTo>
                    <a:pt x="125" y="274"/>
                  </a:lnTo>
                  <a:lnTo>
                    <a:pt x="125" y="274"/>
                  </a:lnTo>
                  <a:lnTo>
                    <a:pt x="124" y="274"/>
                  </a:lnTo>
                  <a:lnTo>
                    <a:pt x="121" y="274"/>
                  </a:lnTo>
                  <a:lnTo>
                    <a:pt x="118" y="274"/>
                  </a:lnTo>
                  <a:lnTo>
                    <a:pt x="115" y="275"/>
                  </a:lnTo>
                  <a:lnTo>
                    <a:pt x="114" y="276"/>
                  </a:lnTo>
                  <a:lnTo>
                    <a:pt x="112" y="277"/>
                  </a:lnTo>
                  <a:lnTo>
                    <a:pt x="110" y="278"/>
                  </a:lnTo>
                  <a:lnTo>
                    <a:pt x="103" y="283"/>
                  </a:lnTo>
                  <a:lnTo>
                    <a:pt x="99" y="286"/>
                  </a:lnTo>
                  <a:lnTo>
                    <a:pt x="97" y="288"/>
                  </a:lnTo>
                  <a:lnTo>
                    <a:pt x="94" y="289"/>
                  </a:lnTo>
                  <a:lnTo>
                    <a:pt x="91" y="291"/>
                  </a:lnTo>
                  <a:lnTo>
                    <a:pt x="86" y="293"/>
                  </a:lnTo>
                  <a:lnTo>
                    <a:pt x="82" y="295"/>
                  </a:lnTo>
                  <a:lnTo>
                    <a:pt x="78" y="295"/>
                  </a:lnTo>
                  <a:lnTo>
                    <a:pt x="75" y="296"/>
                  </a:lnTo>
                  <a:lnTo>
                    <a:pt x="72" y="296"/>
                  </a:lnTo>
                  <a:lnTo>
                    <a:pt x="68" y="296"/>
                  </a:lnTo>
                  <a:lnTo>
                    <a:pt x="59" y="296"/>
                  </a:lnTo>
                  <a:lnTo>
                    <a:pt x="55" y="297"/>
                  </a:lnTo>
                  <a:lnTo>
                    <a:pt x="53" y="297"/>
                  </a:lnTo>
                  <a:lnTo>
                    <a:pt x="52" y="298"/>
                  </a:lnTo>
                  <a:lnTo>
                    <a:pt x="46" y="300"/>
                  </a:lnTo>
                  <a:lnTo>
                    <a:pt x="44" y="300"/>
                  </a:lnTo>
                  <a:lnTo>
                    <a:pt x="42" y="301"/>
                  </a:lnTo>
                  <a:lnTo>
                    <a:pt x="39" y="301"/>
                  </a:lnTo>
                  <a:lnTo>
                    <a:pt x="38" y="301"/>
                  </a:lnTo>
                  <a:lnTo>
                    <a:pt x="36" y="300"/>
                  </a:lnTo>
                  <a:lnTo>
                    <a:pt x="31" y="297"/>
                  </a:lnTo>
                  <a:lnTo>
                    <a:pt x="25" y="295"/>
                  </a:lnTo>
                  <a:lnTo>
                    <a:pt x="23" y="294"/>
                  </a:lnTo>
                  <a:lnTo>
                    <a:pt x="22" y="292"/>
                  </a:lnTo>
                  <a:lnTo>
                    <a:pt x="21" y="291"/>
                  </a:lnTo>
                  <a:lnTo>
                    <a:pt x="21" y="290"/>
                  </a:lnTo>
                  <a:lnTo>
                    <a:pt x="20" y="289"/>
                  </a:lnTo>
                  <a:lnTo>
                    <a:pt x="20" y="288"/>
                  </a:lnTo>
                  <a:lnTo>
                    <a:pt x="20" y="286"/>
                  </a:lnTo>
                  <a:lnTo>
                    <a:pt x="21" y="282"/>
                  </a:lnTo>
                  <a:lnTo>
                    <a:pt x="21" y="281"/>
                  </a:lnTo>
                  <a:lnTo>
                    <a:pt x="21" y="280"/>
                  </a:lnTo>
                  <a:lnTo>
                    <a:pt x="21" y="279"/>
                  </a:lnTo>
                  <a:lnTo>
                    <a:pt x="20" y="278"/>
                  </a:lnTo>
                  <a:lnTo>
                    <a:pt x="19" y="277"/>
                  </a:lnTo>
                  <a:lnTo>
                    <a:pt x="18" y="276"/>
                  </a:lnTo>
                  <a:lnTo>
                    <a:pt x="18" y="274"/>
                  </a:lnTo>
                  <a:lnTo>
                    <a:pt x="18" y="270"/>
                  </a:lnTo>
                  <a:lnTo>
                    <a:pt x="18" y="267"/>
                  </a:lnTo>
                  <a:lnTo>
                    <a:pt x="18" y="266"/>
                  </a:lnTo>
                  <a:lnTo>
                    <a:pt x="19" y="265"/>
                  </a:lnTo>
                  <a:lnTo>
                    <a:pt x="20" y="263"/>
                  </a:lnTo>
                  <a:lnTo>
                    <a:pt x="21" y="263"/>
                  </a:lnTo>
                  <a:lnTo>
                    <a:pt x="22" y="262"/>
                  </a:lnTo>
                  <a:lnTo>
                    <a:pt x="23" y="261"/>
                  </a:lnTo>
                  <a:lnTo>
                    <a:pt x="24" y="261"/>
                  </a:lnTo>
                  <a:lnTo>
                    <a:pt x="25" y="261"/>
                  </a:lnTo>
                  <a:lnTo>
                    <a:pt x="28" y="261"/>
                  </a:lnTo>
                  <a:lnTo>
                    <a:pt x="34" y="261"/>
                  </a:lnTo>
                  <a:lnTo>
                    <a:pt x="36" y="261"/>
                  </a:lnTo>
                  <a:lnTo>
                    <a:pt x="38" y="261"/>
                  </a:lnTo>
                  <a:lnTo>
                    <a:pt x="39" y="261"/>
                  </a:lnTo>
                  <a:lnTo>
                    <a:pt x="40" y="260"/>
                  </a:lnTo>
                  <a:lnTo>
                    <a:pt x="41" y="260"/>
                  </a:lnTo>
                  <a:lnTo>
                    <a:pt x="41" y="259"/>
                  </a:lnTo>
                  <a:lnTo>
                    <a:pt x="42" y="258"/>
                  </a:lnTo>
                  <a:lnTo>
                    <a:pt x="42" y="257"/>
                  </a:lnTo>
                  <a:lnTo>
                    <a:pt x="42" y="255"/>
                  </a:lnTo>
                  <a:lnTo>
                    <a:pt x="41" y="250"/>
                  </a:lnTo>
                  <a:lnTo>
                    <a:pt x="40" y="243"/>
                  </a:lnTo>
                  <a:lnTo>
                    <a:pt x="40" y="242"/>
                  </a:lnTo>
                  <a:lnTo>
                    <a:pt x="40" y="242"/>
                  </a:lnTo>
                  <a:lnTo>
                    <a:pt x="38" y="239"/>
                  </a:lnTo>
                  <a:lnTo>
                    <a:pt x="34" y="235"/>
                  </a:lnTo>
                  <a:lnTo>
                    <a:pt x="31" y="231"/>
                  </a:lnTo>
                  <a:lnTo>
                    <a:pt x="30" y="230"/>
                  </a:lnTo>
                  <a:lnTo>
                    <a:pt x="29" y="228"/>
                  </a:lnTo>
                  <a:lnTo>
                    <a:pt x="25" y="222"/>
                  </a:lnTo>
                  <a:lnTo>
                    <a:pt x="24" y="219"/>
                  </a:lnTo>
                  <a:lnTo>
                    <a:pt x="22" y="213"/>
                  </a:lnTo>
                  <a:lnTo>
                    <a:pt x="21" y="211"/>
                  </a:lnTo>
                  <a:lnTo>
                    <a:pt x="19" y="207"/>
                  </a:lnTo>
                  <a:lnTo>
                    <a:pt x="17" y="205"/>
                  </a:lnTo>
                  <a:lnTo>
                    <a:pt x="17" y="204"/>
                  </a:lnTo>
                  <a:lnTo>
                    <a:pt x="11" y="197"/>
                  </a:lnTo>
                  <a:lnTo>
                    <a:pt x="10" y="195"/>
                  </a:lnTo>
                  <a:lnTo>
                    <a:pt x="9" y="193"/>
                  </a:lnTo>
                  <a:lnTo>
                    <a:pt x="8" y="192"/>
                  </a:lnTo>
                  <a:lnTo>
                    <a:pt x="7" y="190"/>
                  </a:lnTo>
                  <a:lnTo>
                    <a:pt x="4" y="181"/>
                  </a:lnTo>
                  <a:lnTo>
                    <a:pt x="0" y="174"/>
                  </a:lnTo>
                  <a:lnTo>
                    <a:pt x="0" y="172"/>
                  </a:lnTo>
                  <a:lnTo>
                    <a:pt x="0" y="172"/>
                  </a:lnTo>
                  <a:lnTo>
                    <a:pt x="2" y="169"/>
                  </a:lnTo>
                  <a:lnTo>
                    <a:pt x="3" y="165"/>
                  </a:lnTo>
                  <a:lnTo>
                    <a:pt x="4" y="162"/>
                  </a:lnTo>
                  <a:lnTo>
                    <a:pt x="6" y="152"/>
                  </a:lnTo>
                  <a:lnTo>
                    <a:pt x="7" y="148"/>
                  </a:lnTo>
                  <a:lnTo>
                    <a:pt x="8" y="145"/>
                  </a:lnTo>
                  <a:lnTo>
                    <a:pt x="9" y="142"/>
                  </a:lnTo>
                  <a:lnTo>
                    <a:pt x="11" y="139"/>
                  </a:lnTo>
                  <a:lnTo>
                    <a:pt x="11" y="136"/>
                  </a:lnTo>
                  <a:lnTo>
                    <a:pt x="13" y="134"/>
                  </a:lnTo>
                  <a:lnTo>
                    <a:pt x="14" y="133"/>
                  </a:lnTo>
                  <a:lnTo>
                    <a:pt x="15" y="131"/>
                  </a:lnTo>
                  <a:lnTo>
                    <a:pt x="16" y="130"/>
                  </a:lnTo>
                  <a:lnTo>
                    <a:pt x="18" y="128"/>
                  </a:lnTo>
                  <a:lnTo>
                    <a:pt x="22" y="126"/>
                  </a:lnTo>
                  <a:lnTo>
                    <a:pt x="29" y="122"/>
                  </a:lnTo>
                  <a:lnTo>
                    <a:pt x="31" y="120"/>
                  </a:lnTo>
                  <a:lnTo>
                    <a:pt x="33" y="119"/>
                  </a:lnTo>
                  <a:lnTo>
                    <a:pt x="34" y="117"/>
                  </a:lnTo>
                  <a:lnTo>
                    <a:pt x="37" y="113"/>
                  </a:lnTo>
                  <a:lnTo>
                    <a:pt x="37" y="112"/>
                  </a:lnTo>
                  <a:lnTo>
                    <a:pt x="39" y="108"/>
                  </a:lnTo>
                  <a:lnTo>
                    <a:pt x="39" y="107"/>
                  </a:lnTo>
                  <a:lnTo>
                    <a:pt x="40" y="106"/>
                  </a:lnTo>
                  <a:lnTo>
                    <a:pt x="41" y="105"/>
                  </a:lnTo>
                  <a:lnTo>
                    <a:pt x="42" y="105"/>
                  </a:lnTo>
                  <a:lnTo>
                    <a:pt x="46" y="102"/>
                  </a:lnTo>
                  <a:lnTo>
                    <a:pt x="48" y="102"/>
                  </a:lnTo>
                  <a:lnTo>
                    <a:pt x="50" y="102"/>
                  </a:lnTo>
                  <a:lnTo>
                    <a:pt x="52" y="102"/>
                  </a:lnTo>
                  <a:lnTo>
                    <a:pt x="55" y="101"/>
                  </a:lnTo>
                  <a:lnTo>
                    <a:pt x="57" y="101"/>
                  </a:lnTo>
                  <a:lnTo>
                    <a:pt x="60" y="101"/>
                  </a:lnTo>
                  <a:lnTo>
                    <a:pt x="62" y="101"/>
                  </a:lnTo>
                  <a:lnTo>
                    <a:pt x="64" y="102"/>
                  </a:lnTo>
                  <a:lnTo>
                    <a:pt x="67" y="102"/>
                  </a:lnTo>
                  <a:lnTo>
                    <a:pt x="70" y="103"/>
                  </a:lnTo>
                  <a:lnTo>
                    <a:pt x="78" y="106"/>
                  </a:lnTo>
                  <a:lnTo>
                    <a:pt x="80" y="107"/>
                  </a:lnTo>
                  <a:lnTo>
                    <a:pt x="84" y="108"/>
                  </a:lnTo>
                  <a:lnTo>
                    <a:pt x="92" y="110"/>
                  </a:lnTo>
                  <a:lnTo>
                    <a:pt x="96" y="111"/>
                  </a:lnTo>
                  <a:lnTo>
                    <a:pt x="100" y="113"/>
                  </a:lnTo>
                  <a:lnTo>
                    <a:pt x="112" y="117"/>
                  </a:lnTo>
                  <a:lnTo>
                    <a:pt x="116" y="118"/>
                  </a:lnTo>
                  <a:lnTo>
                    <a:pt x="121" y="120"/>
                  </a:lnTo>
                  <a:lnTo>
                    <a:pt x="126" y="121"/>
                  </a:lnTo>
                  <a:lnTo>
                    <a:pt x="132" y="122"/>
                  </a:lnTo>
                  <a:lnTo>
                    <a:pt x="136" y="122"/>
                  </a:lnTo>
                  <a:lnTo>
                    <a:pt x="140" y="122"/>
                  </a:lnTo>
                  <a:lnTo>
                    <a:pt x="146" y="122"/>
                  </a:lnTo>
                  <a:lnTo>
                    <a:pt x="149" y="122"/>
                  </a:lnTo>
                  <a:lnTo>
                    <a:pt x="152" y="122"/>
                  </a:lnTo>
                  <a:lnTo>
                    <a:pt x="154" y="121"/>
                  </a:lnTo>
                  <a:lnTo>
                    <a:pt x="156" y="120"/>
                  </a:lnTo>
                  <a:lnTo>
                    <a:pt x="157" y="119"/>
                  </a:lnTo>
                  <a:lnTo>
                    <a:pt x="158" y="118"/>
                  </a:lnTo>
                  <a:lnTo>
                    <a:pt x="159" y="116"/>
                  </a:lnTo>
                  <a:lnTo>
                    <a:pt x="159" y="115"/>
                  </a:lnTo>
                  <a:lnTo>
                    <a:pt x="161" y="111"/>
                  </a:lnTo>
                  <a:lnTo>
                    <a:pt x="164" y="101"/>
                  </a:lnTo>
                  <a:lnTo>
                    <a:pt x="165" y="97"/>
                  </a:lnTo>
                  <a:lnTo>
                    <a:pt x="167" y="94"/>
                  </a:lnTo>
                  <a:lnTo>
                    <a:pt x="170" y="86"/>
                  </a:lnTo>
                  <a:lnTo>
                    <a:pt x="171" y="82"/>
                  </a:lnTo>
                  <a:lnTo>
                    <a:pt x="174" y="74"/>
                  </a:lnTo>
                  <a:lnTo>
                    <a:pt x="178" y="65"/>
                  </a:lnTo>
                  <a:lnTo>
                    <a:pt x="179" y="63"/>
                  </a:lnTo>
                  <a:lnTo>
                    <a:pt x="180" y="61"/>
                  </a:lnTo>
                  <a:lnTo>
                    <a:pt x="181" y="60"/>
                  </a:lnTo>
                  <a:lnTo>
                    <a:pt x="182" y="59"/>
                  </a:lnTo>
                  <a:lnTo>
                    <a:pt x="186" y="57"/>
                  </a:lnTo>
                  <a:lnTo>
                    <a:pt x="190" y="56"/>
                  </a:lnTo>
                  <a:lnTo>
                    <a:pt x="195" y="53"/>
                  </a:lnTo>
                  <a:lnTo>
                    <a:pt x="199" y="51"/>
                  </a:lnTo>
                  <a:lnTo>
                    <a:pt x="203" y="49"/>
                  </a:lnTo>
                  <a:lnTo>
                    <a:pt x="204" y="48"/>
                  </a:lnTo>
                  <a:lnTo>
                    <a:pt x="205" y="47"/>
                  </a:lnTo>
                  <a:lnTo>
                    <a:pt x="207" y="45"/>
                  </a:lnTo>
                  <a:lnTo>
                    <a:pt x="209" y="43"/>
                  </a:lnTo>
                  <a:lnTo>
                    <a:pt x="210" y="42"/>
                  </a:lnTo>
                  <a:lnTo>
                    <a:pt x="211" y="41"/>
                  </a:lnTo>
                  <a:lnTo>
                    <a:pt x="214" y="38"/>
                  </a:lnTo>
                  <a:lnTo>
                    <a:pt x="216" y="36"/>
                  </a:lnTo>
                  <a:lnTo>
                    <a:pt x="219" y="33"/>
                  </a:lnTo>
                  <a:lnTo>
                    <a:pt x="222" y="29"/>
                  </a:lnTo>
                  <a:lnTo>
                    <a:pt x="224" y="28"/>
                  </a:lnTo>
                  <a:lnTo>
                    <a:pt x="224" y="27"/>
                  </a:lnTo>
                  <a:lnTo>
                    <a:pt x="225" y="26"/>
                  </a:lnTo>
                  <a:lnTo>
                    <a:pt x="226" y="22"/>
                  </a:lnTo>
                  <a:lnTo>
                    <a:pt x="226" y="20"/>
                  </a:lnTo>
                  <a:lnTo>
                    <a:pt x="227" y="19"/>
                  </a:lnTo>
                  <a:lnTo>
                    <a:pt x="227" y="17"/>
                  </a:lnTo>
                  <a:lnTo>
                    <a:pt x="228" y="16"/>
                  </a:lnTo>
                  <a:lnTo>
                    <a:pt x="229" y="15"/>
                  </a:lnTo>
                  <a:lnTo>
                    <a:pt x="230" y="14"/>
                  </a:lnTo>
                  <a:lnTo>
                    <a:pt x="232" y="13"/>
                  </a:lnTo>
                  <a:lnTo>
                    <a:pt x="234" y="12"/>
                  </a:lnTo>
                  <a:lnTo>
                    <a:pt x="239" y="11"/>
                  </a:lnTo>
                  <a:lnTo>
                    <a:pt x="243" y="11"/>
                  </a:lnTo>
                  <a:lnTo>
                    <a:pt x="252" y="9"/>
                  </a:lnTo>
                  <a:lnTo>
                    <a:pt x="254" y="9"/>
                  </a:lnTo>
                  <a:lnTo>
                    <a:pt x="257" y="8"/>
                  </a:lnTo>
                  <a:lnTo>
                    <a:pt x="263" y="5"/>
                  </a:lnTo>
                  <a:lnTo>
                    <a:pt x="270" y="3"/>
                  </a:lnTo>
                  <a:lnTo>
                    <a:pt x="271" y="2"/>
                  </a:lnTo>
                  <a:lnTo>
                    <a:pt x="272" y="1"/>
                  </a:lnTo>
                  <a:lnTo>
                    <a:pt x="273" y="1"/>
                  </a:lnTo>
                  <a:lnTo>
                    <a:pt x="273" y="1"/>
                  </a:lnTo>
                  <a:lnTo>
                    <a:pt x="273" y="0"/>
                  </a:lnTo>
                  <a:lnTo>
                    <a:pt x="274" y="4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78" name="Freeform 14">
              <a:extLst>
                <a:ext uri="{FF2B5EF4-FFF2-40B4-BE49-F238E27FC236}">
                  <a16:creationId xmlns:a16="http://schemas.microsoft.com/office/drawing/2014/main" id="{280C751E-77C3-4DD7-83DA-BB60E81C039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9" y="1880"/>
              <a:ext cx="441" cy="492"/>
            </a:xfrm>
            <a:custGeom>
              <a:avLst/>
              <a:gdLst>
                <a:gd name="T0" fmla="*/ 280 w 441"/>
                <a:gd name="T1" fmla="*/ 20 h 492"/>
                <a:gd name="T2" fmla="*/ 291 w 441"/>
                <a:gd name="T3" fmla="*/ 59 h 492"/>
                <a:gd name="T4" fmla="*/ 266 w 441"/>
                <a:gd name="T5" fmla="*/ 106 h 492"/>
                <a:gd name="T6" fmla="*/ 285 w 441"/>
                <a:gd name="T7" fmla="*/ 124 h 492"/>
                <a:gd name="T8" fmla="*/ 321 w 441"/>
                <a:gd name="T9" fmla="*/ 123 h 492"/>
                <a:gd name="T10" fmla="*/ 344 w 441"/>
                <a:gd name="T11" fmla="*/ 163 h 492"/>
                <a:gd name="T12" fmla="*/ 353 w 441"/>
                <a:gd name="T13" fmla="*/ 194 h 492"/>
                <a:gd name="T14" fmla="*/ 332 w 441"/>
                <a:gd name="T15" fmla="*/ 200 h 492"/>
                <a:gd name="T16" fmla="*/ 293 w 441"/>
                <a:gd name="T17" fmla="*/ 238 h 492"/>
                <a:gd name="T18" fmla="*/ 295 w 441"/>
                <a:gd name="T19" fmla="*/ 260 h 492"/>
                <a:gd name="T20" fmla="*/ 305 w 441"/>
                <a:gd name="T21" fmla="*/ 317 h 492"/>
                <a:gd name="T22" fmla="*/ 344 w 441"/>
                <a:gd name="T23" fmla="*/ 334 h 492"/>
                <a:gd name="T24" fmla="*/ 377 w 441"/>
                <a:gd name="T25" fmla="*/ 321 h 492"/>
                <a:gd name="T26" fmla="*/ 393 w 441"/>
                <a:gd name="T27" fmla="*/ 330 h 492"/>
                <a:gd name="T28" fmla="*/ 439 w 441"/>
                <a:gd name="T29" fmla="*/ 363 h 492"/>
                <a:gd name="T30" fmla="*/ 433 w 441"/>
                <a:gd name="T31" fmla="*/ 413 h 492"/>
                <a:gd name="T32" fmla="*/ 414 w 441"/>
                <a:gd name="T33" fmla="*/ 415 h 492"/>
                <a:gd name="T34" fmla="*/ 419 w 441"/>
                <a:gd name="T35" fmla="*/ 439 h 492"/>
                <a:gd name="T36" fmla="*/ 430 w 441"/>
                <a:gd name="T37" fmla="*/ 452 h 492"/>
                <a:gd name="T38" fmla="*/ 426 w 441"/>
                <a:gd name="T39" fmla="*/ 463 h 492"/>
                <a:gd name="T40" fmla="*/ 387 w 441"/>
                <a:gd name="T41" fmla="*/ 488 h 492"/>
                <a:gd name="T42" fmla="*/ 341 w 441"/>
                <a:gd name="T43" fmla="*/ 479 h 492"/>
                <a:gd name="T44" fmla="*/ 308 w 441"/>
                <a:gd name="T45" fmla="*/ 492 h 492"/>
                <a:gd name="T46" fmla="*/ 265 w 441"/>
                <a:gd name="T47" fmla="*/ 489 h 492"/>
                <a:gd name="T48" fmla="*/ 257 w 441"/>
                <a:gd name="T49" fmla="*/ 466 h 492"/>
                <a:gd name="T50" fmla="*/ 232 w 441"/>
                <a:gd name="T51" fmla="*/ 451 h 492"/>
                <a:gd name="T52" fmla="*/ 229 w 441"/>
                <a:gd name="T53" fmla="*/ 485 h 492"/>
                <a:gd name="T54" fmla="*/ 206 w 441"/>
                <a:gd name="T55" fmla="*/ 481 h 492"/>
                <a:gd name="T56" fmla="*/ 180 w 441"/>
                <a:gd name="T57" fmla="*/ 482 h 492"/>
                <a:gd name="T58" fmla="*/ 140 w 441"/>
                <a:gd name="T59" fmla="*/ 483 h 492"/>
                <a:gd name="T60" fmla="*/ 132 w 441"/>
                <a:gd name="T61" fmla="*/ 461 h 492"/>
                <a:gd name="T62" fmla="*/ 133 w 441"/>
                <a:gd name="T63" fmla="*/ 424 h 492"/>
                <a:gd name="T64" fmla="*/ 152 w 441"/>
                <a:gd name="T65" fmla="*/ 400 h 492"/>
                <a:gd name="T66" fmla="*/ 160 w 441"/>
                <a:gd name="T67" fmla="*/ 360 h 492"/>
                <a:gd name="T68" fmla="*/ 167 w 441"/>
                <a:gd name="T69" fmla="*/ 335 h 492"/>
                <a:gd name="T70" fmla="*/ 211 w 441"/>
                <a:gd name="T71" fmla="*/ 349 h 492"/>
                <a:gd name="T72" fmla="*/ 234 w 441"/>
                <a:gd name="T73" fmla="*/ 328 h 492"/>
                <a:gd name="T74" fmla="*/ 223 w 441"/>
                <a:gd name="T75" fmla="*/ 289 h 492"/>
                <a:gd name="T76" fmla="*/ 249 w 441"/>
                <a:gd name="T77" fmla="*/ 263 h 492"/>
                <a:gd name="T78" fmla="*/ 260 w 441"/>
                <a:gd name="T79" fmla="*/ 241 h 492"/>
                <a:gd name="T80" fmla="*/ 234 w 441"/>
                <a:gd name="T81" fmla="*/ 216 h 492"/>
                <a:gd name="T82" fmla="*/ 190 w 441"/>
                <a:gd name="T83" fmla="*/ 188 h 492"/>
                <a:gd name="T84" fmla="*/ 167 w 441"/>
                <a:gd name="T85" fmla="*/ 165 h 492"/>
                <a:gd name="T86" fmla="*/ 135 w 441"/>
                <a:gd name="T87" fmla="*/ 139 h 492"/>
                <a:gd name="T88" fmla="*/ 90 w 441"/>
                <a:gd name="T89" fmla="*/ 146 h 492"/>
                <a:gd name="T90" fmla="*/ 58 w 441"/>
                <a:gd name="T91" fmla="*/ 160 h 492"/>
                <a:gd name="T92" fmla="*/ 35 w 441"/>
                <a:gd name="T93" fmla="*/ 165 h 492"/>
                <a:gd name="T94" fmla="*/ 26 w 441"/>
                <a:gd name="T95" fmla="*/ 142 h 492"/>
                <a:gd name="T96" fmla="*/ 0 w 441"/>
                <a:gd name="T97" fmla="*/ 139 h 492"/>
                <a:gd name="T98" fmla="*/ 16 w 441"/>
                <a:gd name="T99" fmla="*/ 117 h 492"/>
                <a:gd name="T100" fmla="*/ 7 w 441"/>
                <a:gd name="T101" fmla="*/ 96 h 492"/>
                <a:gd name="T102" fmla="*/ 31 w 441"/>
                <a:gd name="T103" fmla="*/ 77 h 492"/>
                <a:gd name="T104" fmla="*/ 36 w 441"/>
                <a:gd name="T105" fmla="*/ 46 h 492"/>
                <a:gd name="T106" fmla="*/ 56 w 441"/>
                <a:gd name="T107" fmla="*/ 54 h 492"/>
                <a:gd name="T108" fmla="*/ 86 w 441"/>
                <a:gd name="T109" fmla="*/ 52 h 492"/>
                <a:gd name="T110" fmla="*/ 110 w 441"/>
                <a:gd name="T111" fmla="*/ 75 h 492"/>
                <a:gd name="T112" fmla="*/ 175 w 441"/>
                <a:gd name="T113" fmla="*/ 97 h 492"/>
                <a:gd name="T114" fmla="*/ 194 w 441"/>
                <a:gd name="T115" fmla="*/ 76 h 492"/>
                <a:gd name="T116" fmla="*/ 210 w 441"/>
                <a:gd name="T117" fmla="*/ 30 h 4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41" h="492">
                  <a:moveTo>
                    <a:pt x="238" y="0"/>
                  </a:moveTo>
                  <a:lnTo>
                    <a:pt x="239" y="0"/>
                  </a:lnTo>
                  <a:lnTo>
                    <a:pt x="241" y="1"/>
                  </a:lnTo>
                  <a:lnTo>
                    <a:pt x="244" y="1"/>
                  </a:lnTo>
                  <a:lnTo>
                    <a:pt x="247" y="2"/>
                  </a:lnTo>
                  <a:lnTo>
                    <a:pt x="251" y="3"/>
                  </a:lnTo>
                  <a:lnTo>
                    <a:pt x="255" y="5"/>
                  </a:lnTo>
                  <a:lnTo>
                    <a:pt x="262" y="9"/>
                  </a:lnTo>
                  <a:lnTo>
                    <a:pt x="272" y="13"/>
                  </a:lnTo>
                  <a:lnTo>
                    <a:pt x="273" y="13"/>
                  </a:lnTo>
                  <a:lnTo>
                    <a:pt x="275" y="14"/>
                  </a:lnTo>
                  <a:lnTo>
                    <a:pt x="277" y="16"/>
                  </a:lnTo>
                  <a:lnTo>
                    <a:pt x="280" y="20"/>
                  </a:lnTo>
                  <a:lnTo>
                    <a:pt x="289" y="29"/>
                  </a:lnTo>
                  <a:lnTo>
                    <a:pt x="291" y="31"/>
                  </a:lnTo>
                  <a:lnTo>
                    <a:pt x="291" y="33"/>
                  </a:lnTo>
                  <a:lnTo>
                    <a:pt x="292" y="35"/>
                  </a:lnTo>
                  <a:lnTo>
                    <a:pt x="293" y="37"/>
                  </a:lnTo>
                  <a:lnTo>
                    <a:pt x="293" y="39"/>
                  </a:lnTo>
                  <a:lnTo>
                    <a:pt x="294" y="43"/>
                  </a:lnTo>
                  <a:lnTo>
                    <a:pt x="294" y="46"/>
                  </a:lnTo>
                  <a:lnTo>
                    <a:pt x="294" y="49"/>
                  </a:lnTo>
                  <a:lnTo>
                    <a:pt x="293" y="52"/>
                  </a:lnTo>
                  <a:lnTo>
                    <a:pt x="293" y="54"/>
                  </a:lnTo>
                  <a:lnTo>
                    <a:pt x="292" y="57"/>
                  </a:lnTo>
                  <a:lnTo>
                    <a:pt x="291" y="59"/>
                  </a:lnTo>
                  <a:lnTo>
                    <a:pt x="290" y="62"/>
                  </a:lnTo>
                  <a:lnTo>
                    <a:pt x="289" y="64"/>
                  </a:lnTo>
                  <a:lnTo>
                    <a:pt x="287" y="67"/>
                  </a:lnTo>
                  <a:lnTo>
                    <a:pt x="285" y="69"/>
                  </a:lnTo>
                  <a:lnTo>
                    <a:pt x="281" y="75"/>
                  </a:lnTo>
                  <a:lnTo>
                    <a:pt x="274" y="84"/>
                  </a:lnTo>
                  <a:lnTo>
                    <a:pt x="270" y="90"/>
                  </a:lnTo>
                  <a:lnTo>
                    <a:pt x="268" y="94"/>
                  </a:lnTo>
                  <a:lnTo>
                    <a:pt x="268" y="96"/>
                  </a:lnTo>
                  <a:lnTo>
                    <a:pt x="267" y="98"/>
                  </a:lnTo>
                  <a:lnTo>
                    <a:pt x="266" y="101"/>
                  </a:lnTo>
                  <a:lnTo>
                    <a:pt x="266" y="103"/>
                  </a:lnTo>
                  <a:lnTo>
                    <a:pt x="266" y="106"/>
                  </a:lnTo>
                  <a:lnTo>
                    <a:pt x="267" y="109"/>
                  </a:lnTo>
                  <a:lnTo>
                    <a:pt x="267" y="111"/>
                  </a:lnTo>
                  <a:lnTo>
                    <a:pt x="268" y="114"/>
                  </a:lnTo>
                  <a:lnTo>
                    <a:pt x="269" y="116"/>
                  </a:lnTo>
                  <a:lnTo>
                    <a:pt x="270" y="118"/>
                  </a:lnTo>
                  <a:lnTo>
                    <a:pt x="272" y="120"/>
                  </a:lnTo>
                  <a:lnTo>
                    <a:pt x="273" y="122"/>
                  </a:lnTo>
                  <a:lnTo>
                    <a:pt x="275" y="123"/>
                  </a:lnTo>
                  <a:lnTo>
                    <a:pt x="276" y="123"/>
                  </a:lnTo>
                  <a:lnTo>
                    <a:pt x="278" y="124"/>
                  </a:lnTo>
                  <a:lnTo>
                    <a:pt x="280" y="125"/>
                  </a:lnTo>
                  <a:lnTo>
                    <a:pt x="282" y="125"/>
                  </a:lnTo>
                  <a:lnTo>
                    <a:pt x="285" y="124"/>
                  </a:lnTo>
                  <a:lnTo>
                    <a:pt x="288" y="124"/>
                  </a:lnTo>
                  <a:lnTo>
                    <a:pt x="291" y="123"/>
                  </a:lnTo>
                  <a:lnTo>
                    <a:pt x="294" y="121"/>
                  </a:lnTo>
                  <a:lnTo>
                    <a:pt x="298" y="119"/>
                  </a:lnTo>
                  <a:lnTo>
                    <a:pt x="302" y="117"/>
                  </a:lnTo>
                  <a:lnTo>
                    <a:pt x="304" y="114"/>
                  </a:lnTo>
                  <a:lnTo>
                    <a:pt x="307" y="113"/>
                  </a:lnTo>
                  <a:lnTo>
                    <a:pt x="310" y="110"/>
                  </a:lnTo>
                  <a:lnTo>
                    <a:pt x="314" y="106"/>
                  </a:lnTo>
                  <a:lnTo>
                    <a:pt x="314" y="105"/>
                  </a:lnTo>
                  <a:lnTo>
                    <a:pt x="314" y="107"/>
                  </a:lnTo>
                  <a:lnTo>
                    <a:pt x="318" y="114"/>
                  </a:lnTo>
                  <a:lnTo>
                    <a:pt x="321" y="123"/>
                  </a:lnTo>
                  <a:lnTo>
                    <a:pt x="322" y="125"/>
                  </a:lnTo>
                  <a:lnTo>
                    <a:pt x="323" y="126"/>
                  </a:lnTo>
                  <a:lnTo>
                    <a:pt x="324" y="128"/>
                  </a:lnTo>
                  <a:lnTo>
                    <a:pt x="325" y="130"/>
                  </a:lnTo>
                  <a:lnTo>
                    <a:pt x="331" y="137"/>
                  </a:lnTo>
                  <a:lnTo>
                    <a:pt x="331" y="138"/>
                  </a:lnTo>
                  <a:lnTo>
                    <a:pt x="333" y="140"/>
                  </a:lnTo>
                  <a:lnTo>
                    <a:pt x="335" y="144"/>
                  </a:lnTo>
                  <a:lnTo>
                    <a:pt x="336" y="146"/>
                  </a:lnTo>
                  <a:lnTo>
                    <a:pt x="338" y="152"/>
                  </a:lnTo>
                  <a:lnTo>
                    <a:pt x="339" y="155"/>
                  </a:lnTo>
                  <a:lnTo>
                    <a:pt x="343" y="161"/>
                  </a:lnTo>
                  <a:lnTo>
                    <a:pt x="344" y="163"/>
                  </a:lnTo>
                  <a:lnTo>
                    <a:pt x="345" y="164"/>
                  </a:lnTo>
                  <a:lnTo>
                    <a:pt x="348" y="168"/>
                  </a:lnTo>
                  <a:lnTo>
                    <a:pt x="352" y="172"/>
                  </a:lnTo>
                  <a:lnTo>
                    <a:pt x="354" y="175"/>
                  </a:lnTo>
                  <a:lnTo>
                    <a:pt x="354" y="176"/>
                  </a:lnTo>
                  <a:lnTo>
                    <a:pt x="355" y="183"/>
                  </a:lnTo>
                  <a:lnTo>
                    <a:pt x="356" y="188"/>
                  </a:lnTo>
                  <a:lnTo>
                    <a:pt x="356" y="190"/>
                  </a:lnTo>
                  <a:lnTo>
                    <a:pt x="356" y="191"/>
                  </a:lnTo>
                  <a:lnTo>
                    <a:pt x="355" y="192"/>
                  </a:lnTo>
                  <a:lnTo>
                    <a:pt x="355" y="193"/>
                  </a:lnTo>
                  <a:lnTo>
                    <a:pt x="354" y="193"/>
                  </a:lnTo>
                  <a:lnTo>
                    <a:pt x="353" y="194"/>
                  </a:lnTo>
                  <a:lnTo>
                    <a:pt x="352" y="194"/>
                  </a:lnTo>
                  <a:lnTo>
                    <a:pt x="350" y="194"/>
                  </a:lnTo>
                  <a:lnTo>
                    <a:pt x="348" y="194"/>
                  </a:lnTo>
                  <a:lnTo>
                    <a:pt x="342" y="194"/>
                  </a:lnTo>
                  <a:lnTo>
                    <a:pt x="339" y="194"/>
                  </a:lnTo>
                  <a:lnTo>
                    <a:pt x="338" y="194"/>
                  </a:lnTo>
                  <a:lnTo>
                    <a:pt x="337" y="194"/>
                  </a:lnTo>
                  <a:lnTo>
                    <a:pt x="336" y="195"/>
                  </a:lnTo>
                  <a:lnTo>
                    <a:pt x="335" y="196"/>
                  </a:lnTo>
                  <a:lnTo>
                    <a:pt x="334" y="196"/>
                  </a:lnTo>
                  <a:lnTo>
                    <a:pt x="333" y="198"/>
                  </a:lnTo>
                  <a:lnTo>
                    <a:pt x="332" y="199"/>
                  </a:lnTo>
                  <a:lnTo>
                    <a:pt x="332" y="200"/>
                  </a:lnTo>
                  <a:lnTo>
                    <a:pt x="332" y="203"/>
                  </a:lnTo>
                  <a:lnTo>
                    <a:pt x="332" y="207"/>
                  </a:lnTo>
                  <a:lnTo>
                    <a:pt x="332" y="209"/>
                  </a:lnTo>
                  <a:lnTo>
                    <a:pt x="332" y="210"/>
                  </a:lnTo>
                  <a:lnTo>
                    <a:pt x="330" y="211"/>
                  </a:lnTo>
                  <a:lnTo>
                    <a:pt x="322" y="216"/>
                  </a:lnTo>
                  <a:lnTo>
                    <a:pt x="319" y="217"/>
                  </a:lnTo>
                  <a:lnTo>
                    <a:pt x="315" y="219"/>
                  </a:lnTo>
                  <a:lnTo>
                    <a:pt x="311" y="223"/>
                  </a:lnTo>
                  <a:lnTo>
                    <a:pt x="300" y="231"/>
                  </a:lnTo>
                  <a:lnTo>
                    <a:pt x="296" y="234"/>
                  </a:lnTo>
                  <a:lnTo>
                    <a:pt x="294" y="236"/>
                  </a:lnTo>
                  <a:lnTo>
                    <a:pt x="293" y="238"/>
                  </a:lnTo>
                  <a:lnTo>
                    <a:pt x="292" y="239"/>
                  </a:lnTo>
                  <a:lnTo>
                    <a:pt x="291" y="240"/>
                  </a:lnTo>
                  <a:lnTo>
                    <a:pt x="291" y="241"/>
                  </a:lnTo>
                  <a:lnTo>
                    <a:pt x="291" y="243"/>
                  </a:lnTo>
                  <a:lnTo>
                    <a:pt x="291" y="244"/>
                  </a:lnTo>
                  <a:lnTo>
                    <a:pt x="291" y="245"/>
                  </a:lnTo>
                  <a:lnTo>
                    <a:pt x="291" y="246"/>
                  </a:lnTo>
                  <a:lnTo>
                    <a:pt x="291" y="247"/>
                  </a:lnTo>
                  <a:lnTo>
                    <a:pt x="293" y="250"/>
                  </a:lnTo>
                  <a:lnTo>
                    <a:pt x="294" y="252"/>
                  </a:lnTo>
                  <a:lnTo>
                    <a:pt x="294" y="253"/>
                  </a:lnTo>
                  <a:lnTo>
                    <a:pt x="295" y="257"/>
                  </a:lnTo>
                  <a:lnTo>
                    <a:pt x="295" y="260"/>
                  </a:lnTo>
                  <a:lnTo>
                    <a:pt x="296" y="261"/>
                  </a:lnTo>
                  <a:lnTo>
                    <a:pt x="298" y="265"/>
                  </a:lnTo>
                  <a:lnTo>
                    <a:pt x="298" y="266"/>
                  </a:lnTo>
                  <a:lnTo>
                    <a:pt x="299" y="268"/>
                  </a:lnTo>
                  <a:lnTo>
                    <a:pt x="299" y="270"/>
                  </a:lnTo>
                  <a:lnTo>
                    <a:pt x="300" y="275"/>
                  </a:lnTo>
                  <a:lnTo>
                    <a:pt x="301" y="285"/>
                  </a:lnTo>
                  <a:lnTo>
                    <a:pt x="302" y="299"/>
                  </a:lnTo>
                  <a:lnTo>
                    <a:pt x="302" y="304"/>
                  </a:lnTo>
                  <a:lnTo>
                    <a:pt x="302" y="307"/>
                  </a:lnTo>
                  <a:lnTo>
                    <a:pt x="303" y="310"/>
                  </a:lnTo>
                  <a:lnTo>
                    <a:pt x="304" y="313"/>
                  </a:lnTo>
                  <a:lnTo>
                    <a:pt x="305" y="317"/>
                  </a:lnTo>
                  <a:lnTo>
                    <a:pt x="306" y="318"/>
                  </a:lnTo>
                  <a:lnTo>
                    <a:pt x="307" y="320"/>
                  </a:lnTo>
                  <a:lnTo>
                    <a:pt x="310" y="324"/>
                  </a:lnTo>
                  <a:lnTo>
                    <a:pt x="312" y="326"/>
                  </a:lnTo>
                  <a:lnTo>
                    <a:pt x="313" y="328"/>
                  </a:lnTo>
                  <a:lnTo>
                    <a:pt x="314" y="329"/>
                  </a:lnTo>
                  <a:lnTo>
                    <a:pt x="315" y="330"/>
                  </a:lnTo>
                  <a:lnTo>
                    <a:pt x="317" y="330"/>
                  </a:lnTo>
                  <a:lnTo>
                    <a:pt x="319" y="331"/>
                  </a:lnTo>
                  <a:lnTo>
                    <a:pt x="320" y="331"/>
                  </a:lnTo>
                  <a:lnTo>
                    <a:pt x="325" y="332"/>
                  </a:lnTo>
                  <a:lnTo>
                    <a:pt x="342" y="334"/>
                  </a:lnTo>
                  <a:lnTo>
                    <a:pt x="344" y="334"/>
                  </a:lnTo>
                  <a:lnTo>
                    <a:pt x="346" y="334"/>
                  </a:lnTo>
                  <a:lnTo>
                    <a:pt x="348" y="334"/>
                  </a:lnTo>
                  <a:lnTo>
                    <a:pt x="350" y="334"/>
                  </a:lnTo>
                  <a:lnTo>
                    <a:pt x="352" y="333"/>
                  </a:lnTo>
                  <a:lnTo>
                    <a:pt x="355" y="332"/>
                  </a:lnTo>
                  <a:lnTo>
                    <a:pt x="360" y="330"/>
                  </a:lnTo>
                  <a:lnTo>
                    <a:pt x="364" y="329"/>
                  </a:lnTo>
                  <a:lnTo>
                    <a:pt x="366" y="329"/>
                  </a:lnTo>
                  <a:lnTo>
                    <a:pt x="371" y="325"/>
                  </a:lnTo>
                  <a:lnTo>
                    <a:pt x="374" y="324"/>
                  </a:lnTo>
                  <a:lnTo>
                    <a:pt x="375" y="323"/>
                  </a:lnTo>
                  <a:lnTo>
                    <a:pt x="376" y="322"/>
                  </a:lnTo>
                  <a:lnTo>
                    <a:pt x="377" y="321"/>
                  </a:lnTo>
                  <a:lnTo>
                    <a:pt x="380" y="318"/>
                  </a:lnTo>
                  <a:lnTo>
                    <a:pt x="382" y="317"/>
                  </a:lnTo>
                  <a:lnTo>
                    <a:pt x="382" y="316"/>
                  </a:lnTo>
                  <a:lnTo>
                    <a:pt x="383" y="316"/>
                  </a:lnTo>
                  <a:lnTo>
                    <a:pt x="384" y="316"/>
                  </a:lnTo>
                  <a:lnTo>
                    <a:pt x="385" y="316"/>
                  </a:lnTo>
                  <a:lnTo>
                    <a:pt x="386" y="317"/>
                  </a:lnTo>
                  <a:lnTo>
                    <a:pt x="387" y="317"/>
                  </a:lnTo>
                  <a:lnTo>
                    <a:pt x="388" y="318"/>
                  </a:lnTo>
                  <a:lnTo>
                    <a:pt x="389" y="318"/>
                  </a:lnTo>
                  <a:lnTo>
                    <a:pt x="390" y="321"/>
                  </a:lnTo>
                  <a:lnTo>
                    <a:pt x="393" y="329"/>
                  </a:lnTo>
                  <a:lnTo>
                    <a:pt x="393" y="330"/>
                  </a:lnTo>
                  <a:lnTo>
                    <a:pt x="394" y="333"/>
                  </a:lnTo>
                  <a:lnTo>
                    <a:pt x="403" y="344"/>
                  </a:lnTo>
                  <a:lnTo>
                    <a:pt x="405" y="348"/>
                  </a:lnTo>
                  <a:lnTo>
                    <a:pt x="408" y="350"/>
                  </a:lnTo>
                  <a:lnTo>
                    <a:pt x="410" y="352"/>
                  </a:lnTo>
                  <a:lnTo>
                    <a:pt x="412" y="353"/>
                  </a:lnTo>
                  <a:lnTo>
                    <a:pt x="416" y="355"/>
                  </a:lnTo>
                  <a:lnTo>
                    <a:pt x="419" y="356"/>
                  </a:lnTo>
                  <a:lnTo>
                    <a:pt x="430" y="361"/>
                  </a:lnTo>
                  <a:lnTo>
                    <a:pt x="432" y="362"/>
                  </a:lnTo>
                  <a:lnTo>
                    <a:pt x="436" y="362"/>
                  </a:lnTo>
                  <a:lnTo>
                    <a:pt x="437" y="363"/>
                  </a:lnTo>
                  <a:lnTo>
                    <a:pt x="439" y="363"/>
                  </a:lnTo>
                  <a:lnTo>
                    <a:pt x="439" y="364"/>
                  </a:lnTo>
                  <a:lnTo>
                    <a:pt x="440" y="364"/>
                  </a:lnTo>
                  <a:lnTo>
                    <a:pt x="441" y="366"/>
                  </a:lnTo>
                  <a:lnTo>
                    <a:pt x="441" y="369"/>
                  </a:lnTo>
                  <a:lnTo>
                    <a:pt x="441" y="372"/>
                  </a:lnTo>
                  <a:lnTo>
                    <a:pt x="439" y="379"/>
                  </a:lnTo>
                  <a:lnTo>
                    <a:pt x="438" y="398"/>
                  </a:lnTo>
                  <a:lnTo>
                    <a:pt x="438" y="400"/>
                  </a:lnTo>
                  <a:lnTo>
                    <a:pt x="437" y="407"/>
                  </a:lnTo>
                  <a:lnTo>
                    <a:pt x="436" y="409"/>
                  </a:lnTo>
                  <a:lnTo>
                    <a:pt x="435" y="412"/>
                  </a:lnTo>
                  <a:lnTo>
                    <a:pt x="434" y="413"/>
                  </a:lnTo>
                  <a:lnTo>
                    <a:pt x="433" y="413"/>
                  </a:lnTo>
                  <a:lnTo>
                    <a:pt x="432" y="413"/>
                  </a:lnTo>
                  <a:lnTo>
                    <a:pt x="430" y="413"/>
                  </a:lnTo>
                  <a:lnTo>
                    <a:pt x="428" y="411"/>
                  </a:lnTo>
                  <a:lnTo>
                    <a:pt x="427" y="410"/>
                  </a:lnTo>
                  <a:lnTo>
                    <a:pt x="425" y="410"/>
                  </a:lnTo>
                  <a:lnTo>
                    <a:pt x="424" y="410"/>
                  </a:lnTo>
                  <a:lnTo>
                    <a:pt x="423" y="410"/>
                  </a:lnTo>
                  <a:lnTo>
                    <a:pt x="421" y="410"/>
                  </a:lnTo>
                  <a:lnTo>
                    <a:pt x="420" y="410"/>
                  </a:lnTo>
                  <a:lnTo>
                    <a:pt x="418" y="411"/>
                  </a:lnTo>
                  <a:lnTo>
                    <a:pt x="416" y="412"/>
                  </a:lnTo>
                  <a:lnTo>
                    <a:pt x="415" y="413"/>
                  </a:lnTo>
                  <a:lnTo>
                    <a:pt x="414" y="415"/>
                  </a:lnTo>
                  <a:lnTo>
                    <a:pt x="412" y="417"/>
                  </a:lnTo>
                  <a:lnTo>
                    <a:pt x="411" y="419"/>
                  </a:lnTo>
                  <a:lnTo>
                    <a:pt x="410" y="420"/>
                  </a:lnTo>
                  <a:lnTo>
                    <a:pt x="409" y="422"/>
                  </a:lnTo>
                  <a:lnTo>
                    <a:pt x="409" y="424"/>
                  </a:lnTo>
                  <a:lnTo>
                    <a:pt x="410" y="426"/>
                  </a:lnTo>
                  <a:lnTo>
                    <a:pt x="410" y="428"/>
                  </a:lnTo>
                  <a:lnTo>
                    <a:pt x="411" y="430"/>
                  </a:lnTo>
                  <a:lnTo>
                    <a:pt x="413" y="432"/>
                  </a:lnTo>
                  <a:lnTo>
                    <a:pt x="414" y="433"/>
                  </a:lnTo>
                  <a:lnTo>
                    <a:pt x="416" y="435"/>
                  </a:lnTo>
                  <a:lnTo>
                    <a:pt x="417" y="437"/>
                  </a:lnTo>
                  <a:lnTo>
                    <a:pt x="419" y="439"/>
                  </a:lnTo>
                  <a:lnTo>
                    <a:pt x="421" y="440"/>
                  </a:lnTo>
                  <a:lnTo>
                    <a:pt x="423" y="441"/>
                  </a:lnTo>
                  <a:lnTo>
                    <a:pt x="425" y="442"/>
                  </a:lnTo>
                  <a:lnTo>
                    <a:pt x="427" y="443"/>
                  </a:lnTo>
                  <a:lnTo>
                    <a:pt x="430" y="443"/>
                  </a:lnTo>
                  <a:lnTo>
                    <a:pt x="436" y="444"/>
                  </a:lnTo>
                  <a:lnTo>
                    <a:pt x="439" y="445"/>
                  </a:lnTo>
                  <a:lnTo>
                    <a:pt x="439" y="446"/>
                  </a:lnTo>
                  <a:lnTo>
                    <a:pt x="437" y="448"/>
                  </a:lnTo>
                  <a:lnTo>
                    <a:pt x="435" y="450"/>
                  </a:lnTo>
                  <a:lnTo>
                    <a:pt x="433" y="451"/>
                  </a:lnTo>
                  <a:lnTo>
                    <a:pt x="432" y="451"/>
                  </a:lnTo>
                  <a:lnTo>
                    <a:pt x="430" y="452"/>
                  </a:lnTo>
                  <a:lnTo>
                    <a:pt x="428" y="452"/>
                  </a:lnTo>
                  <a:lnTo>
                    <a:pt x="427" y="453"/>
                  </a:lnTo>
                  <a:lnTo>
                    <a:pt x="426" y="454"/>
                  </a:lnTo>
                  <a:lnTo>
                    <a:pt x="425" y="454"/>
                  </a:lnTo>
                  <a:lnTo>
                    <a:pt x="425" y="455"/>
                  </a:lnTo>
                  <a:lnTo>
                    <a:pt x="426" y="457"/>
                  </a:lnTo>
                  <a:lnTo>
                    <a:pt x="427" y="458"/>
                  </a:lnTo>
                  <a:lnTo>
                    <a:pt x="428" y="459"/>
                  </a:lnTo>
                  <a:lnTo>
                    <a:pt x="428" y="460"/>
                  </a:lnTo>
                  <a:lnTo>
                    <a:pt x="428" y="461"/>
                  </a:lnTo>
                  <a:lnTo>
                    <a:pt x="428" y="461"/>
                  </a:lnTo>
                  <a:lnTo>
                    <a:pt x="427" y="462"/>
                  </a:lnTo>
                  <a:lnTo>
                    <a:pt x="426" y="463"/>
                  </a:lnTo>
                  <a:lnTo>
                    <a:pt x="420" y="470"/>
                  </a:lnTo>
                  <a:lnTo>
                    <a:pt x="418" y="473"/>
                  </a:lnTo>
                  <a:lnTo>
                    <a:pt x="417" y="474"/>
                  </a:lnTo>
                  <a:lnTo>
                    <a:pt x="416" y="474"/>
                  </a:lnTo>
                  <a:lnTo>
                    <a:pt x="411" y="477"/>
                  </a:lnTo>
                  <a:lnTo>
                    <a:pt x="409" y="479"/>
                  </a:lnTo>
                  <a:lnTo>
                    <a:pt x="405" y="481"/>
                  </a:lnTo>
                  <a:lnTo>
                    <a:pt x="403" y="483"/>
                  </a:lnTo>
                  <a:lnTo>
                    <a:pt x="399" y="485"/>
                  </a:lnTo>
                  <a:lnTo>
                    <a:pt x="395" y="486"/>
                  </a:lnTo>
                  <a:lnTo>
                    <a:pt x="393" y="487"/>
                  </a:lnTo>
                  <a:lnTo>
                    <a:pt x="390" y="488"/>
                  </a:lnTo>
                  <a:lnTo>
                    <a:pt x="387" y="488"/>
                  </a:lnTo>
                  <a:lnTo>
                    <a:pt x="386" y="488"/>
                  </a:lnTo>
                  <a:lnTo>
                    <a:pt x="384" y="487"/>
                  </a:lnTo>
                  <a:lnTo>
                    <a:pt x="382" y="486"/>
                  </a:lnTo>
                  <a:lnTo>
                    <a:pt x="378" y="485"/>
                  </a:lnTo>
                  <a:lnTo>
                    <a:pt x="375" y="484"/>
                  </a:lnTo>
                  <a:lnTo>
                    <a:pt x="371" y="483"/>
                  </a:lnTo>
                  <a:lnTo>
                    <a:pt x="367" y="482"/>
                  </a:lnTo>
                  <a:lnTo>
                    <a:pt x="363" y="481"/>
                  </a:lnTo>
                  <a:lnTo>
                    <a:pt x="350" y="479"/>
                  </a:lnTo>
                  <a:lnTo>
                    <a:pt x="348" y="479"/>
                  </a:lnTo>
                  <a:lnTo>
                    <a:pt x="346" y="479"/>
                  </a:lnTo>
                  <a:lnTo>
                    <a:pt x="344" y="479"/>
                  </a:lnTo>
                  <a:lnTo>
                    <a:pt x="341" y="479"/>
                  </a:lnTo>
                  <a:lnTo>
                    <a:pt x="339" y="480"/>
                  </a:lnTo>
                  <a:lnTo>
                    <a:pt x="337" y="481"/>
                  </a:lnTo>
                  <a:lnTo>
                    <a:pt x="332" y="483"/>
                  </a:lnTo>
                  <a:lnTo>
                    <a:pt x="327" y="486"/>
                  </a:lnTo>
                  <a:lnTo>
                    <a:pt x="325" y="487"/>
                  </a:lnTo>
                  <a:lnTo>
                    <a:pt x="321" y="489"/>
                  </a:lnTo>
                  <a:lnTo>
                    <a:pt x="319" y="490"/>
                  </a:lnTo>
                  <a:lnTo>
                    <a:pt x="317" y="491"/>
                  </a:lnTo>
                  <a:lnTo>
                    <a:pt x="316" y="491"/>
                  </a:lnTo>
                  <a:lnTo>
                    <a:pt x="313" y="492"/>
                  </a:lnTo>
                  <a:lnTo>
                    <a:pt x="311" y="492"/>
                  </a:lnTo>
                  <a:lnTo>
                    <a:pt x="310" y="492"/>
                  </a:lnTo>
                  <a:lnTo>
                    <a:pt x="308" y="492"/>
                  </a:lnTo>
                  <a:lnTo>
                    <a:pt x="306" y="492"/>
                  </a:lnTo>
                  <a:lnTo>
                    <a:pt x="302" y="491"/>
                  </a:lnTo>
                  <a:lnTo>
                    <a:pt x="296" y="488"/>
                  </a:lnTo>
                  <a:lnTo>
                    <a:pt x="294" y="488"/>
                  </a:lnTo>
                  <a:lnTo>
                    <a:pt x="291" y="488"/>
                  </a:lnTo>
                  <a:lnTo>
                    <a:pt x="286" y="488"/>
                  </a:lnTo>
                  <a:lnTo>
                    <a:pt x="283" y="487"/>
                  </a:lnTo>
                  <a:lnTo>
                    <a:pt x="281" y="488"/>
                  </a:lnTo>
                  <a:lnTo>
                    <a:pt x="279" y="488"/>
                  </a:lnTo>
                  <a:lnTo>
                    <a:pt x="274" y="488"/>
                  </a:lnTo>
                  <a:lnTo>
                    <a:pt x="271" y="489"/>
                  </a:lnTo>
                  <a:lnTo>
                    <a:pt x="268" y="489"/>
                  </a:lnTo>
                  <a:lnTo>
                    <a:pt x="265" y="489"/>
                  </a:lnTo>
                  <a:lnTo>
                    <a:pt x="264" y="489"/>
                  </a:lnTo>
                  <a:lnTo>
                    <a:pt x="262" y="488"/>
                  </a:lnTo>
                  <a:lnTo>
                    <a:pt x="261" y="488"/>
                  </a:lnTo>
                  <a:lnTo>
                    <a:pt x="260" y="488"/>
                  </a:lnTo>
                  <a:lnTo>
                    <a:pt x="258" y="487"/>
                  </a:lnTo>
                  <a:lnTo>
                    <a:pt x="258" y="486"/>
                  </a:lnTo>
                  <a:lnTo>
                    <a:pt x="257" y="485"/>
                  </a:lnTo>
                  <a:lnTo>
                    <a:pt x="257" y="483"/>
                  </a:lnTo>
                  <a:lnTo>
                    <a:pt x="257" y="481"/>
                  </a:lnTo>
                  <a:lnTo>
                    <a:pt x="256" y="479"/>
                  </a:lnTo>
                  <a:lnTo>
                    <a:pt x="257" y="473"/>
                  </a:lnTo>
                  <a:lnTo>
                    <a:pt x="257" y="468"/>
                  </a:lnTo>
                  <a:lnTo>
                    <a:pt x="257" y="466"/>
                  </a:lnTo>
                  <a:lnTo>
                    <a:pt x="257" y="465"/>
                  </a:lnTo>
                  <a:lnTo>
                    <a:pt x="256" y="464"/>
                  </a:lnTo>
                  <a:lnTo>
                    <a:pt x="255" y="462"/>
                  </a:lnTo>
                  <a:lnTo>
                    <a:pt x="254" y="461"/>
                  </a:lnTo>
                  <a:lnTo>
                    <a:pt x="252" y="459"/>
                  </a:lnTo>
                  <a:lnTo>
                    <a:pt x="250" y="457"/>
                  </a:lnTo>
                  <a:lnTo>
                    <a:pt x="247" y="455"/>
                  </a:lnTo>
                  <a:lnTo>
                    <a:pt x="246" y="454"/>
                  </a:lnTo>
                  <a:lnTo>
                    <a:pt x="242" y="453"/>
                  </a:lnTo>
                  <a:lnTo>
                    <a:pt x="238" y="452"/>
                  </a:lnTo>
                  <a:lnTo>
                    <a:pt x="235" y="451"/>
                  </a:lnTo>
                  <a:lnTo>
                    <a:pt x="233" y="451"/>
                  </a:lnTo>
                  <a:lnTo>
                    <a:pt x="232" y="451"/>
                  </a:lnTo>
                  <a:lnTo>
                    <a:pt x="233" y="452"/>
                  </a:lnTo>
                  <a:lnTo>
                    <a:pt x="234" y="462"/>
                  </a:lnTo>
                  <a:lnTo>
                    <a:pt x="235" y="465"/>
                  </a:lnTo>
                  <a:lnTo>
                    <a:pt x="235" y="467"/>
                  </a:lnTo>
                  <a:lnTo>
                    <a:pt x="235" y="471"/>
                  </a:lnTo>
                  <a:lnTo>
                    <a:pt x="235" y="472"/>
                  </a:lnTo>
                  <a:lnTo>
                    <a:pt x="235" y="474"/>
                  </a:lnTo>
                  <a:lnTo>
                    <a:pt x="234" y="477"/>
                  </a:lnTo>
                  <a:lnTo>
                    <a:pt x="234" y="478"/>
                  </a:lnTo>
                  <a:lnTo>
                    <a:pt x="234" y="480"/>
                  </a:lnTo>
                  <a:lnTo>
                    <a:pt x="233" y="481"/>
                  </a:lnTo>
                  <a:lnTo>
                    <a:pt x="231" y="483"/>
                  </a:lnTo>
                  <a:lnTo>
                    <a:pt x="229" y="485"/>
                  </a:lnTo>
                  <a:lnTo>
                    <a:pt x="227" y="486"/>
                  </a:lnTo>
                  <a:lnTo>
                    <a:pt x="226" y="487"/>
                  </a:lnTo>
                  <a:lnTo>
                    <a:pt x="225" y="488"/>
                  </a:lnTo>
                  <a:lnTo>
                    <a:pt x="223" y="488"/>
                  </a:lnTo>
                  <a:lnTo>
                    <a:pt x="223" y="488"/>
                  </a:lnTo>
                  <a:lnTo>
                    <a:pt x="223" y="487"/>
                  </a:lnTo>
                  <a:lnTo>
                    <a:pt x="221" y="487"/>
                  </a:lnTo>
                  <a:lnTo>
                    <a:pt x="216" y="485"/>
                  </a:lnTo>
                  <a:lnTo>
                    <a:pt x="213" y="483"/>
                  </a:lnTo>
                  <a:lnTo>
                    <a:pt x="210" y="482"/>
                  </a:lnTo>
                  <a:lnTo>
                    <a:pt x="208" y="481"/>
                  </a:lnTo>
                  <a:lnTo>
                    <a:pt x="207" y="481"/>
                  </a:lnTo>
                  <a:lnTo>
                    <a:pt x="206" y="481"/>
                  </a:lnTo>
                  <a:lnTo>
                    <a:pt x="204" y="481"/>
                  </a:lnTo>
                  <a:lnTo>
                    <a:pt x="201" y="483"/>
                  </a:lnTo>
                  <a:lnTo>
                    <a:pt x="199" y="484"/>
                  </a:lnTo>
                  <a:lnTo>
                    <a:pt x="197" y="485"/>
                  </a:lnTo>
                  <a:lnTo>
                    <a:pt x="196" y="486"/>
                  </a:lnTo>
                  <a:lnTo>
                    <a:pt x="195" y="486"/>
                  </a:lnTo>
                  <a:lnTo>
                    <a:pt x="194" y="486"/>
                  </a:lnTo>
                  <a:lnTo>
                    <a:pt x="193" y="485"/>
                  </a:lnTo>
                  <a:lnTo>
                    <a:pt x="190" y="484"/>
                  </a:lnTo>
                  <a:lnTo>
                    <a:pt x="189" y="483"/>
                  </a:lnTo>
                  <a:lnTo>
                    <a:pt x="188" y="483"/>
                  </a:lnTo>
                  <a:lnTo>
                    <a:pt x="184" y="483"/>
                  </a:lnTo>
                  <a:lnTo>
                    <a:pt x="180" y="482"/>
                  </a:lnTo>
                  <a:lnTo>
                    <a:pt x="177" y="482"/>
                  </a:lnTo>
                  <a:lnTo>
                    <a:pt x="176" y="482"/>
                  </a:lnTo>
                  <a:lnTo>
                    <a:pt x="175" y="482"/>
                  </a:lnTo>
                  <a:lnTo>
                    <a:pt x="169" y="483"/>
                  </a:lnTo>
                  <a:lnTo>
                    <a:pt x="166" y="484"/>
                  </a:lnTo>
                  <a:lnTo>
                    <a:pt x="160" y="485"/>
                  </a:lnTo>
                  <a:lnTo>
                    <a:pt x="151" y="485"/>
                  </a:lnTo>
                  <a:lnTo>
                    <a:pt x="146" y="485"/>
                  </a:lnTo>
                  <a:lnTo>
                    <a:pt x="143" y="485"/>
                  </a:lnTo>
                  <a:lnTo>
                    <a:pt x="142" y="484"/>
                  </a:lnTo>
                  <a:lnTo>
                    <a:pt x="141" y="484"/>
                  </a:lnTo>
                  <a:lnTo>
                    <a:pt x="140" y="484"/>
                  </a:lnTo>
                  <a:lnTo>
                    <a:pt x="140" y="483"/>
                  </a:lnTo>
                  <a:lnTo>
                    <a:pt x="141" y="483"/>
                  </a:lnTo>
                  <a:lnTo>
                    <a:pt x="141" y="482"/>
                  </a:lnTo>
                  <a:lnTo>
                    <a:pt x="142" y="482"/>
                  </a:lnTo>
                  <a:lnTo>
                    <a:pt x="142" y="481"/>
                  </a:lnTo>
                  <a:lnTo>
                    <a:pt x="142" y="480"/>
                  </a:lnTo>
                  <a:lnTo>
                    <a:pt x="142" y="479"/>
                  </a:lnTo>
                  <a:lnTo>
                    <a:pt x="141" y="477"/>
                  </a:lnTo>
                  <a:lnTo>
                    <a:pt x="141" y="476"/>
                  </a:lnTo>
                  <a:lnTo>
                    <a:pt x="140" y="475"/>
                  </a:lnTo>
                  <a:lnTo>
                    <a:pt x="136" y="468"/>
                  </a:lnTo>
                  <a:lnTo>
                    <a:pt x="134" y="465"/>
                  </a:lnTo>
                  <a:lnTo>
                    <a:pt x="133" y="463"/>
                  </a:lnTo>
                  <a:lnTo>
                    <a:pt x="132" y="461"/>
                  </a:lnTo>
                  <a:lnTo>
                    <a:pt x="132" y="458"/>
                  </a:lnTo>
                  <a:lnTo>
                    <a:pt x="132" y="456"/>
                  </a:lnTo>
                  <a:lnTo>
                    <a:pt x="131" y="454"/>
                  </a:lnTo>
                  <a:lnTo>
                    <a:pt x="131" y="451"/>
                  </a:lnTo>
                  <a:lnTo>
                    <a:pt x="131" y="449"/>
                  </a:lnTo>
                  <a:lnTo>
                    <a:pt x="131" y="447"/>
                  </a:lnTo>
                  <a:lnTo>
                    <a:pt x="132" y="445"/>
                  </a:lnTo>
                  <a:lnTo>
                    <a:pt x="132" y="441"/>
                  </a:lnTo>
                  <a:lnTo>
                    <a:pt x="133" y="438"/>
                  </a:lnTo>
                  <a:lnTo>
                    <a:pt x="134" y="435"/>
                  </a:lnTo>
                  <a:lnTo>
                    <a:pt x="134" y="433"/>
                  </a:lnTo>
                  <a:lnTo>
                    <a:pt x="134" y="431"/>
                  </a:lnTo>
                  <a:lnTo>
                    <a:pt x="133" y="424"/>
                  </a:lnTo>
                  <a:lnTo>
                    <a:pt x="133" y="422"/>
                  </a:lnTo>
                  <a:lnTo>
                    <a:pt x="134" y="421"/>
                  </a:lnTo>
                  <a:lnTo>
                    <a:pt x="134" y="420"/>
                  </a:lnTo>
                  <a:lnTo>
                    <a:pt x="134" y="420"/>
                  </a:lnTo>
                  <a:lnTo>
                    <a:pt x="135" y="418"/>
                  </a:lnTo>
                  <a:lnTo>
                    <a:pt x="138" y="415"/>
                  </a:lnTo>
                  <a:lnTo>
                    <a:pt x="142" y="409"/>
                  </a:lnTo>
                  <a:lnTo>
                    <a:pt x="144" y="408"/>
                  </a:lnTo>
                  <a:lnTo>
                    <a:pt x="145" y="406"/>
                  </a:lnTo>
                  <a:lnTo>
                    <a:pt x="147" y="405"/>
                  </a:lnTo>
                  <a:lnTo>
                    <a:pt x="151" y="402"/>
                  </a:lnTo>
                  <a:lnTo>
                    <a:pt x="151" y="401"/>
                  </a:lnTo>
                  <a:lnTo>
                    <a:pt x="152" y="400"/>
                  </a:lnTo>
                  <a:lnTo>
                    <a:pt x="154" y="398"/>
                  </a:lnTo>
                  <a:lnTo>
                    <a:pt x="155" y="397"/>
                  </a:lnTo>
                  <a:lnTo>
                    <a:pt x="155" y="395"/>
                  </a:lnTo>
                  <a:lnTo>
                    <a:pt x="156" y="392"/>
                  </a:lnTo>
                  <a:lnTo>
                    <a:pt x="157" y="387"/>
                  </a:lnTo>
                  <a:lnTo>
                    <a:pt x="158" y="385"/>
                  </a:lnTo>
                  <a:lnTo>
                    <a:pt x="158" y="382"/>
                  </a:lnTo>
                  <a:lnTo>
                    <a:pt x="159" y="372"/>
                  </a:lnTo>
                  <a:lnTo>
                    <a:pt x="159" y="370"/>
                  </a:lnTo>
                  <a:lnTo>
                    <a:pt x="159" y="365"/>
                  </a:lnTo>
                  <a:lnTo>
                    <a:pt x="159" y="363"/>
                  </a:lnTo>
                  <a:lnTo>
                    <a:pt x="159" y="362"/>
                  </a:lnTo>
                  <a:lnTo>
                    <a:pt x="160" y="360"/>
                  </a:lnTo>
                  <a:lnTo>
                    <a:pt x="162" y="352"/>
                  </a:lnTo>
                  <a:lnTo>
                    <a:pt x="163" y="350"/>
                  </a:lnTo>
                  <a:lnTo>
                    <a:pt x="163" y="349"/>
                  </a:lnTo>
                  <a:lnTo>
                    <a:pt x="163" y="346"/>
                  </a:lnTo>
                  <a:lnTo>
                    <a:pt x="163" y="343"/>
                  </a:lnTo>
                  <a:lnTo>
                    <a:pt x="162" y="340"/>
                  </a:lnTo>
                  <a:lnTo>
                    <a:pt x="162" y="338"/>
                  </a:lnTo>
                  <a:lnTo>
                    <a:pt x="162" y="337"/>
                  </a:lnTo>
                  <a:lnTo>
                    <a:pt x="162" y="336"/>
                  </a:lnTo>
                  <a:lnTo>
                    <a:pt x="163" y="336"/>
                  </a:lnTo>
                  <a:lnTo>
                    <a:pt x="164" y="335"/>
                  </a:lnTo>
                  <a:lnTo>
                    <a:pt x="166" y="335"/>
                  </a:lnTo>
                  <a:lnTo>
                    <a:pt x="167" y="335"/>
                  </a:lnTo>
                  <a:lnTo>
                    <a:pt x="169" y="335"/>
                  </a:lnTo>
                  <a:lnTo>
                    <a:pt x="171" y="335"/>
                  </a:lnTo>
                  <a:lnTo>
                    <a:pt x="173" y="335"/>
                  </a:lnTo>
                  <a:lnTo>
                    <a:pt x="177" y="337"/>
                  </a:lnTo>
                  <a:lnTo>
                    <a:pt x="183" y="339"/>
                  </a:lnTo>
                  <a:lnTo>
                    <a:pt x="186" y="341"/>
                  </a:lnTo>
                  <a:lnTo>
                    <a:pt x="194" y="345"/>
                  </a:lnTo>
                  <a:lnTo>
                    <a:pt x="197" y="346"/>
                  </a:lnTo>
                  <a:lnTo>
                    <a:pt x="200" y="347"/>
                  </a:lnTo>
                  <a:lnTo>
                    <a:pt x="202" y="348"/>
                  </a:lnTo>
                  <a:lnTo>
                    <a:pt x="206" y="349"/>
                  </a:lnTo>
                  <a:lnTo>
                    <a:pt x="209" y="349"/>
                  </a:lnTo>
                  <a:lnTo>
                    <a:pt x="211" y="349"/>
                  </a:lnTo>
                  <a:lnTo>
                    <a:pt x="212" y="348"/>
                  </a:lnTo>
                  <a:lnTo>
                    <a:pt x="214" y="348"/>
                  </a:lnTo>
                  <a:lnTo>
                    <a:pt x="215" y="347"/>
                  </a:lnTo>
                  <a:lnTo>
                    <a:pt x="217" y="346"/>
                  </a:lnTo>
                  <a:lnTo>
                    <a:pt x="220" y="343"/>
                  </a:lnTo>
                  <a:lnTo>
                    <a:pt x="221" y="342"/>
                  </a:lnTo>
                  <a:lnTo>
                    <a:pt x="227" y="338"/>
                  </a:lnTo>
                  <a:lnTo>
                    <a:pt x="228" y="337"/>
                  </a:lnTo>
                  <a:lnTo>
                    <a:pt x="230" y="335"/>
                  </a:lnTo>
                  <a:lnTo>
                    <a:pt x="231" y="333"/>
                  </a:lnTo>
                  <a:lnTo>
                    <a:pt x="232" y="331"/>
                  </a:lnTo>
                  <a:lnTo>
                    <a:pt x="233" y="330"/>
                  </a:lnTo>
                  <a:lnTo>
                    <a:pt x="234" y="328"/>
                  </a:lnTo>
                  <a:lnTo>
                    <a:pt x="234" y="325"/>
                  </a:lnTo>
                  <a:lnTo>
                    <a:pt x="234" y="323"/>
                  </a:lnTo>
                  <a:lnTo>
                    <a:pt x="234" y="321"/>
                  </a:lnTo>
                  <a:lnTo>
                    <a:pt x="234" y="318"/>
                  </a:lnTo>
                  <a:lnTo>
                    <a:pt x="232" y="310"/>
                  </a:lnTo>
                  <a:lnTo>
                    <a:pt x="231" y="304"/>
                  </a:lnTo>
                  <a:lnTo>
                    <a:pt x="231" y="301"/>
                  </a:lnTo>
                  <a:lnTo>
                    <a:pt x="230" y="298"/>
                  </a:lnTo>
                  <a:lnTo>
                    <a:pt x="228" y="296"/>
                  </a:lnTo>
                  <a:lnTo>
                    <a:pt x="226" y="294"/>
                  </a:lnTo>
                  <a:lnTo>
                    <a:pt x="223" y="291"/>
                  </a:lnTo>
                  <a:lnTo>
                    <a:pt x="223" y="290"/>
                  </a:lnTo>
                  <a:lnTo>
                    <a:pt x="223" y="289"/>
                  </a:lnTo>
                  <a:lnTo>
                    <a:pt x="222" y="287"/>
                  </a:lnTo>
                  <a:lnTo>
                    <a:pt x="222" y="286"/>
                  </a:lnTo>
                  <a:lnTo>
                    <a:pt x="222" y="284"/>
                  </a:lnTo>
                  <a:lnTo>
                    <a:pt x="223" y="283"/>
                  </a:lnTo>
                  <a:lnTo>
                    <a:pt x="223" y="282"/>
                  </a:lnTo>
                  <a:lnTo>
                    <a:pt x="223" y="281"/>
                  </a:lnTo>
                  <a:lnTo>
                    <a:pt x="224" y="279"/>
                  </a:lnTo>
                  <a:lnTo>
                    <a:pt x="226" y="277"/>
                  </a:lnTo>
                  <a:lnTo>
                    <a:pt x="228" y="275"/>
                  </a:lnTo>
                  <a:lnTo>
                    <a:pt x="230" y="274"/>
                  </a:lnTo>
                  <a:lnTo>
                    <a:pt x="233" y="273"/>
                  </a:lnTo>
                  <a:lnTo>
                    <a:pt x="244" y="266"/>
                  </a:lnTo>
                  <a:lnTo>
                    <a:pt x="249" y="263"/>
                  </a:lnTo>
                  <a:lnTo>
                    <a:pt x="253" y="261"/>
                  </a:lnTo>
                  <a:lnTo>
                    <a:pt x="255" y="260"/>
                  </a:lnTo>
                  <a:lnTo>
                    <a:pt x="256" y="258"/>
                  </a:lnTo>
                  <a:lnTo>
                    <a:pt x="257" y="257"/>
                  </a:lnTo>
                  <a:lnTo>
                    <a:pt x="258" y="256"/>
                  </a:lnTo>
                  <a:lnTo>
                    <a:pt x="259" y="254"/>
                  </a:lnTo>
                  <a:lnTo>
                    <a:pt x="260" y="252"/>
                  </a:lnTo>
                  <a:lnTo>
                    <a:pt x="261" y="250"/>
                  </a:lnTo>
                  <a:lnTo>
                    <a:pt x="261" y="249"/>
                  </a:lnTo>
                  <a:lnTo>
                    <a:pt x="261" y="246"/>
                  </a:lnTo>
                  <a:lnTo>
                    <a:pt x="261" y="244"/>
                  </a:lnTo>
                  <a:lnTo>
                    <a:pt x="261" y="243"/>
                  </a:lnTo>
                  <a:lnTo>
                    <a:pt x="260" y="241"/>
                  </a:lnTo>
                  <a:lnTo>
                    <a:pt x="260" y="240"/>
                  </a:lnTo>
                  <a:lnTo>
                    <a:pt x="259" y="239"/>
                  </a:lnTo>
                  <a:lnTo>
                    <a:pt x="258" y="238"/>
                  </a:lnTo>
                  <a:lnTo>
                    <a:pt x="257" y="236"/>
                  </a:lnTo>
                  <a:lnTo>
                    <a:pt x="255" y="233"/>
                  </a:lnTo>
                  <a:lnTo>
                    <a:pt x="253" y="230"/>
                  </a:lnTo>
                  <a:lnTo>
                    <a:pt x="251" y="229"/>
                  </a:lnTo>
                  <a:lnTo>
                    <a:pt x="248" y="228"/>
                  </a:lnTo>
                  <a:lnTo>
                    <a:pt x="241" y="222"/>
                  </a:lnTo>
                  <a:lnTo>
                    <a:pt x="239" y="220"/>
                  </a:lnTo>
                  <a:lnTo>
                    <a:pt x="237" y="219"/>
                  </a:lnTo>
                  <a:lnTo>
                    <a:pt x="235" y="217"/>
                  </a:lnTo>
                  <a:lnTo>
                    <a:pt x="234" y="216"/>
                  </a:lnTo>
                  <a:lnTo>
                    <a:pt x="228" y="208"/>
                  </a:lnTo>
                  <a:lnTo>
                    <a:pt x="227" y="206"/>
                  </a:lnTo>
                  <a:lnTo>
                    <a:pt x="226" y="205"/>
                  </a:lnTo>
                  <a:lnTo>
                    <a:pt x="223" y="204"/>
                  </a:lnTo>
                  <a:lnTo>
                    <a:pt x="221" y="202"/>
                  </a:lnTo>
                  <a:lnTo>
                    <a:pt x="218" y="201"/>
                  </a:lnTo>
                  <a:lnTo>
                    <a:pt x="212" y="197"/>
                  </a:lnTo>
                  <a:lnTo>
                    <a:pt x="208" y="195"/>
                  </a:lnTo>
                  <a:lnTo>
                    <a:pt x="200" y="193"/>
                  </a:lnTo>
                  <a:lnTo>
                    <a:pt x="196" y="192"/>
                  </a:lnTo>
                  <a:lnTo>
                    <a:pt x="194" y="191"/>
                  </a:lnTo>
                  <a:lnTo>
                    <a:pt x="192" y="190"/>
                  </a:lnTo>
                  <a:lnTo>
                    <a:pt x="190" y="188"/>
                  </a:lnTo>
                  <a:lnTo>
                    <a:pt x="189" y="187"/>
                  </a:lnTo>
                  <a:lnTo>
                    <a:pt x="187" y="185"/>
                  </a:lnTo>
                  <a:lnTo>
                    <a:pt x="185" y="183"/>
                  </a:lnTo>
                  <a:lnTo>
                    <a:pt x="184" y="182"/>
                  </a:lnTo>
                  <a:lnTo>
                    <a:pt x="182" y="179"/>
                  </a:lnTo>
                  <a:lnTo>
                    <a:pt x="181" y="177"/>
                  </a:lnTo>
                  <a:lnTo>
                    <a:pt x="179" y="171"/>
                  </a:lnTo>
                  <a:lnTo>
                    <a:pt x="178" y="170"/>
                  </a:lnTo>
                  <a:lnTo>
                    <a:pt x="177" y="169"/>
                  </a:lnTo>
                  <a:lnTo>
                    <a:pt x="176" y="168"/>
                  </a:lnTo>
                  <a:lnTo>
                    <a:pt x="175" y="167"/>
                  </a:lnTo>
                  <a:lnTo>
                    <a:pt x="173" y="166"/>
                  </a:lnTo>
                  <a:lnTo>
                    <a:pt x="167" y="165"/>
                  </a:lnTo>
                  <a:lnTo>
                    <a:pt x="165" y="164"/>
                  </a:lnTo>
                  <a:lnTo>
                    <a:pt x="162" y="163"/>
                  </a:lnTo>
                  <a:lnTo>
                    <a:pt x="159" y="161"/>
                  </a:lnTo>
                  <a:lnTo>
                    <a:pt x="152" y="155"/>
                  </a:lnTo>
                  <a:lnTo>
                    <a:pt x="148" y="152"/>
                  </a:lnTo>
                  <a:lnTo>
                    <a:pt x="142" y="148"/>
                  </a:lnTo>
                  <a:lnTo>
                    <a:pt x="140" y="147"/>
                  </a:lnTo>
                  <a:lnTo>
                    <a:pt x="138" y="146"/>
                  </a:lnTo>
                  <a:lnTo>
                    <a:pt x="137" y="144"/>
                  </a:lnTo>
                  <a:lnTo>
                    <a:pt x="136" y="143"/>
                  </a:lnTo>
                  <a:lnTo>
                    <a:pt x="135" y="141"/>
                  </a:lnTo>
                  <a:lnTo>
                    <a:pt x="135" y="140"/>
                  </a:lnTo>
                  <a:lnTo>
                    <a:pt x="135" y="139"/>
                  </a:lnTo>
                  <a:lnTo>
                    <a:pt x="135" y="138"/>
                  </a:lnTo>
                  <a:lnTo>
                    <a:pt x="135" y="137"/>
                  </a:lnTo>
                  <a:lnTo>
                    <a:pt x="134" y="137"/>
                  </a:lnTo>
                  <a:lnTo>
                    <a:pt x="132" y="137"/>
                  </a:lnTo>
                  <a:lnTo>
                    <a:pt x="124" y="139"/>
                  </a:lnTo>
                  <a:lnTo>
                    <a:pt x="116" y="141"/>
                  </a:lnTo>
                  <a:lnTo>
                    <a:pt x="113" y="141"/>
                  </a:lnTo>
                  <a:lnTo>
                    <a:pt x="109" y="142"/>
                  </a:lnTo>
                  <a:lnTo>
                    <a:pt x="104" y="142"/>
                  </a:lnTo>
                  <a:lnTo>
                    <a:pt x="100" y="142"/>
                  </a:lnTo>
                  <a:lnTo>
                    <a:pt x="98" y="143"/>
                  </a:lnTo>
                  <a:lnTo>
                    <a:pt x="96" y="144"/>
                  </a:lnTo>
                  <a:lnTo>
                    <a:pt x="90" y="146"/>
                  </a:lnTo>
                  <a:lnTo>
                    <a:pt x="89" y="147"/>
                  </a:lnTo>
                  <a:lnTo>
                    <a:pt x="87" y="148"/>
                  </a:lnTo>
                  <a:lnTo>
                    <a:pt x="86" y="149"/>
                  </a:lnTo>
                  <a:lnTo>
                    <a:pt x="82" y="154"/>
                  </a:lnTo>
                  <a:lnTo>
                    <a:pt x="81" y="154"/>
                  </a:lnTo>
                  <a:lnTo>
                    <a:pt x="79" y="156"/>
                  </a:lnTo>
                  <a:lnTo>
                    <a:pt x="76" y="157"/>
                  </a:lnTo>
                  <a:lnTo>
                    <a:pt x="73" y="158"/>
                  </a:lnTo>
                  <a:lnTo>
                    <a:pt x="69" y="159"/>
                  </a:lnTo>
                  <a:lnTo>
                    <a:pt x="63" y="160"/>
                  </a:lnTo>
                  <a:lnTo>
                    <a:pt x="61" y="160"/>
                  </a:lnTo>
                  <a:lnTo>
                    <a:pt x="59" y="160"/>
                  </a:lnTo>
                  <a:lnTo>
                    <a:pt x="58" y="160"/>
                  </a:lnTo>
                  <a:lnTo>
                    <a:pt x="57" y="161"/>
                  </a:lnTo>
                  <a:lnTo>
                    <a:pt x="54" y="163"/>
                  </a:lnTo>
                  <a:lnTo>
                    <a:pt x="52" y="165"/>
                  </a:lnTo>
                  <a:lnTo>
                    <a:pt x="49" y="167"/>
                  </a:lnTo>
                  <a:lnTo>
                    <a:pt x="48" y="168"/>
                  </a:lnTo>
                  <a:lnTo>
                    <a:pt x="44" y="170"/>
                  </a:lnTo>
                  <a:lnTo>
                    <a:pt x="37" y="172"/>
                  </a:lnTo>
                  <a:lnTo>
                    <a:pt x="35" y="173"/>
                  </a:lnTo>
                  <a:lnTo>
                    <a:pt x="34" y="174"/>
                  </a:lnTo>
                  <a:lnTo>
                    <a:pt x="33" y="174"/>
                  </a:lnTo>
                  <a:lnTo>
                    <a:pt x="33" y="175"/>
                  </a:lnTo>
                  <a:lnTo>
                    <a:pt x="33" y="174"/>
                  </a:lnTo>
                  <a:lnTo>
                    <a:pt x="35" y="165"/>
                  </a:lnTo>
                  <a:lnTo>
                    <a:pt x="36" y="160"/>
                  </a:lnTo>
                  <a:lnTo>
                    <a:pt x="37" y="156"/>
                  </a:lnTo>
                  <a:lnTo>
                    <a:pt x="37" y="153"/>
                  </a:lnTo>
                  <a:lnTo>
                    <a:pt x="37" y="151"/>
                  </a:lnTo>
                  <a:lnTo>
                    <a:pt x="36" y="148"/>
                  </a:lnTo>
                  <a:lnTo>
                    <a:pt x="36" y="148"/>
                  </a:lnTo>
                  <a:lnTo>
                    <a:pt x="35" y="147"/>
                  </a:lnTo>
                  <a:lnTo>
                    <a:pt x="34" y="145"/>
                  </a:lnTo>
                  <a:lnTo>
                    <a:pt x="33" y="144"/>
                  </a:lnTo>
                  <a:lnTo>
                    <a:pt x="31" y="143"/>
                  </a:lnTo>
                  <a:lnTo>
                    <a:pt x="30" y="143"/>
                  </a:lnTo>
                  <a:lnTo>
                    <a:pt x="29" y="142"/>
                  </a:lnTo>
                  <a:lnTo>
                    <a:pt x="26" y="142"/>
                  </a:lnTo>
                  <a:lnTo>
                    <a:pt x="23" y="142"/>
                  </a:lnTo>
                  <a:lnTo>
                    <a:pt x="19" y="142"/>
                  </a:lnTo>
                  <a:lnTo>
                    <a:pt x="15" y="142"/>
                  </a:lnTo>
                  <a:lnTo>
                    <a:pt x="8" y="144"/>
                  </a:lnTo>
                  <a:lnTo>
                    <a:pt x="7" y="144"/>
                  </a:lnTo>
                  <a:lnTo>
                    <a:pt x="5" y="144"/>
                  </a:lnTo>
                  <a:lnTo>
                    <a:pt x="4" y="143"/>
                  </a:lnTo>
                  <a:lnTo>
                    <a:pt x="3" y="143"/>
                  </a:lnTo>
                  <a:lnTo>
                    <a:pt x="2" y="142"/>
                  </a:lnTo>
                  <a:lnTo>
                    <a:pt x="1" y="142"/>
                  </a:lnTo>
                  <a:lnTo>
                    <a:pt x="1" y="141"/>
                  </a:lnTo>
                  <a:lnTo>
                    <a:pt x="0" y="140"/>
                  </a:lnTo>
                  <a:lnTo>
                    <a:pt x="0" y="139"/>
                  </a:lnTo>
                  <a:lnTo>
                    <a:pt x="0" y="138"/>
                  </a:lnTo>
                  <a:lnTo>
                    <a:pt x="1" y="137"/>
                  </a:lnTo>
                  <a:lnTo>
                    <a:pt x="1" y="136"/>
                  </a:lnTo>
                  <a:lnTo>
                    <a:pt x="3" y="134"/>
                  </a:lnTo>
                  <a:lnTo>
                    <a:pt x="4" y="133"/>
                  </a:lnTo>
                  <a:lnTo>
                    <a:pt x="9" y="129"/>
                  </a:lnTo>
                  <a:lnTo>
                    <a:pt x="10" y="128"/>
                  </a:lnTo>
                  <a:lnTo>
                    <a:pt x="12" y="126"/>
                  </a:lnTo>
                  <a:lnTo>
                    <a:pt x="13" y="125"/>
                  </a:lnTo>
                  <a:lnTo>
                    <a:pt x="14" y="123"/>
                  </a:lnTo>
                  <a:lnTo>
                    <a:pt x="15" y="121"/>
                  </a:lnTo>
                  <a:lnTo>
                    <a:pt x="16" y="119"/>
                  </a:lnTo>
                  <a:lnTo>
                    <a:pt x="16" y="117"/>
                  </a:lnTo>
                  <a:lnTo>
                    <a:pt x="16" y="116"/>
                  </a:lnTo>
                  <a:lnTo>
                    <a:pt x="15" y="114"/>
                  </a:lnTo>
                  <a:lnTo>
                    <a:pt x="14" y="112"/>
                  </a:lnTo>
                  <a:lnTo>
                    <a:pt x="13" y="111"/>
                  </a:lnTo>
                  <a:lnTo>
                    <a:pt x="12" y="109"/>
                  </a:lnTo>
                  <a:lnTo>
                    <a:pt x="7" y="103"/>
                  </a:lnTo>
                  <a:lnTo>
                    <a:pt x="7" y="101"/>
                  </a:lnTo>
                  <a:lnTo>
                    <a:pt x="6" y="101"/>
                  </a:lnTo>
                  <a:lnTo>
                    <a:pt x="6" y="100"/>
                  </a:lnTo>
                  <a:lnTo>
                    <a:pt x="6" y="99"/>
                  </a:lnTo>
                  <a:lnTo>
                    <a:pt x="6" y="98"/>
                  </a:lnTo>
                  <a:lnTo>
                    <a:pt x="7" y="97"/>
                  </a:lnTo>
                  <a:lnTo>
                    <a:pt x="7" y="96"/>
                  </a:lnTo>
                  <a:lnTo>
                    <a:pt x="7" y="95"/>
                  </a:lnTo>
                  <a:lnTo>
                    <a:pt x="11" y="92"/>
                  </a:lnTo>
                  <a:lnTo>
                    <a:pt x="19" y="86"/>
                  </a:lnTo>
                  <a:lnTo>
                    <a:pt x="20" y="85"/>
                  </a:lnTo>
                  <a:lnTo>
                    <a:pt x="22" y="84"/>
                  </a:lnTo>
                  <a:lnTo>
                    <a:pt x="27" y="82"/>
                  </a:lnTo>
                  <a:lnTo>
                    <a:pt x="28" y="82"/>
                  </a:lnTo>
                  <a:lnTo>
                    <a:pt x="29" y="81"/>
                  </a:lnTo>
                  <a:lnTo>
                    <a:pt x="30" y="80"/>
                  </a:lnTo>
                  <a:lnTo>
                    <a:pt x="30" y="80"/>
                  </a:lnTo>
                  <a:lnTo>
                    <a:pt x="30" y="80"/>
                  </a:lnTo>
                  <a:lnTo>
                    <a:pt x="31" y="79"/>
                  </a:lnTo>
                  <a:lnTo>
                    <a:pt x="31" y="77"/>
                  </a:lnTo>
                  <a:lnTo>
                    <a:pt x="31" y="76"/>
                  </a:lnTo>
                  <a:lnTo>
                    <a:pt x="32" y="73"/>
                  </a:lnTo>
                  <a:lnTo>
                    <a:pt x="32" y="67"/>
                  </a:lnTo>
                  <a:lnTo>
                    <a:pt x="31" y="59"/>
                  </a:lnTo>
                  <a:lnTo>
                    <a:pt x="31" y="57"/>
                  </a:lnTo>
                  <a:lnTo>
                    <a:pt x="31" y="54"/>
                  </a:lnTo>
                  <a:lnTo>
                    <a:pt x="31" y="52"/>
                  </a:lnTo>
                  <a:lnTo>
                    <a:pt x="32" y="50"/>
                  </a:lnTo>
                  <a:lnTo>
                    <a:pt x="32" y="49"/>
                  </a:lnTo>
                  <a:lnTo>
                    <a:pt x="33" y="48"/>
                  </a:lnTo>
                  <a:lnTo>
                    <a:pt x="34" y="46"/>
                  </a:lnTo>
                  <a:lnTo>
                    <a:pt x="35" y="46"/>
                  </a:lnTo>
                  <a:lnTo>
                    <a:pt x="36" y="46"/>
                  </a:lnTo>
                  <a:lnTo>
                    <a:pt x="38" y="45"/>
                  </a:lnTo>
                  <a:lnTo>
                    <a:pt x="39" y="45"/>
                  </a:lnTo>
                  <a:lnTo>
                    <a:pt x="40" y="45"/>
                  </a:lnTo>
                  <a:lnTo>
                    <a:pt x="41" y="45"/>
                  </a:lnTo>
                  <a:lnTo>
                    <a:pt x="42" y="46"/>
                  </a:lnTo>
                  <a:lnTo>
                    <a:pt x="43" y="46"/>
                  </a:lnTo>
                  <a:lnTo>
                    <a:pt x="44" y="46"/>
                  </a:lnTo>
                  <a:lnTo>
                    <a:pt x="46" y="47"/>
                  </a:lnTo>
                  <a:lnTo>
                    <a:pt x="50" y="50"/>
                  </a:lnTo>
                  <a:lnTo>
                    <a:pt x="52" y="52"/>
                  </a:lnTo>
                  <a:lnTo>
                    <a:pt x="54" y="53"/>
                  </a:lnTo>
                  <a:lnTo>
                    <a:pt x="55" y="54"/>
                  </a:lnTo>
                  <a:lnTo>
                    <a:pt x="56" y="54"/>
                  </a:lnTo>
                  <a:lnTo>
                    <a:pt x="57" y="54"/>
                  </a:lnTo>
                  <a:lnTo>
                    <a:pt x="59" y="54"/>
                  </a:lnTo>
                  <a:lnTo>
                    <a:pt x="60" y="53"/>
                  </a:lnTo>
                  <a:lnTo>
                    <a:pt x="64" y="52"/>
                  </a:lnTo>
                  <a:lnTo>
                    <a:pt x="65" y="51"/>
                  </a:lnTo>
                  <a:lnTo>
                    <a:pt x="67" y="51"/>
                  </a:lnTo>
                  <a:lnTo>
                    <a:pt x="70" y="50"/>
                  </a:lnTo>
                  <a:lnTo>
                    <a:pt x="76" y="50"/>
                  </a:lnTo>
                  <a:lnTo>
                    <a:pt x="79" y="50"/>
                  </a:lnTo>
                  <a:lnTo>
                    <a:pt x="81" y="50"/>
                  </a:lnTo>
                  <a:lnTo>
                    <a:pt x="83" y="50"/>
                  </a:lnTo>
                  <a:lnTo>
                    <a:pt x="85" y="51"/>
                  </a:lnTo>
                  <a:lnTo>
                    <a:pt x="86" y="52"/>
                  </a:lnTo>
                  <a:lnTo>
                    <a:pt x="87" y="54"/>
                  </a:lnTo>
                  <a:lnTo>
                    <a:pt x="90" y="57"/>
                  </a:lnTo>
                  <a:lnTo>
                    <a:pt x="92" y="58"/>
                  </a:lnTo>
                  <a:lnTo>
                    <a:pt x="94" y="59"/>
                  </a:lnTo>
                  <a:lnTo>
                    <a:pt x="97" y="61"/>
                  </a:lnTo>
                  <a:lnTo>
                    <a:pt x="98" y="62"/>
                  </a:lnTo>
                  <a:lnTo>
                    <a:pt x="99" y="64"/>
                  </a:lnTo>
                  <a:lnTo>
                    <a:pt x="102" y="67"/>
                  </a:lnTo>
                  <a:lnTo>
                    <a:pt x="103" y="69"/>
                  </a:lnTo>
                  <a:lnTo>
                    <a:pt x="105" y="70"/>
                  </a:lnTo>
                  <a:lnTo>
                    <a:pt x="107" y="72"/>
                  </a:lnTo>
                  <a:lnTo>
                    <a:pt x="109" y="74"/>
                  </a:lnTo>
                  <a:lnTo>
                    <a:pt x="110" y="75"/>
                  </a:lnTo>
                  <a:lnTo>
                    <a:pt x="115" y="78"/>
                  </a:lnTo>
                  <a:lnTo>
                    <a:pt x="118" y="79"/>
                  </a:lnTo>
                  <a:lnTo>
                    <a:pt x="130" y="83"/>
                  </a:lnTo>
                  <a:lnTo>
                    <a:pt x="133" y="84"/>
                  </a:lnTo>
                  <a:lnTo>
                    <a:pt x="140" y="86"/>
                  </a:lnTo>
                  <a:lnTo>
                    <a:pt x="144" y="87"/>
                  </a:lnTo>
                  <a:lnTo>
                    <a:pt x="155" y="91"/>
                  </a:lnTo>
                  <a:lnTo>
                    <a:pt x="158" y="92"/>
                  </a:lnTo>
                  <a:lnTo>
                    <a:pt x="167" y="95"/>
                  </a:lnTo>
                  <a:lnTo>
                    <a:pt x="170" y="96"/>
                  </a:lnTo>
                  <a:lnTo>
                    <a:pt x="172" y="97"/>
                  </a:lnTo>
                  <a:lnTo>
                    <a:pt x="174" y="97"/>
                  </a:lnTo>
                  <a:lnTo>
                    <a:pt x="175" y="97"/>
                  </a:lnTo>
                  <a:lnTo>
                    <a:pt x="177" y="97"/>
                  </a:lnTo>
                  <a:lnTo>
                    <a:pt x="179" y="96"/>
                  </a:lnTo>
                  <a:lnTo>
                    <a:pt x="181" y="95"/>
                  </a:lnTo>
                  <a:lnTo>
                    <a:pt x="183" y="94"/>
                  </a:lnTo>
                  <a:lnTo>
                    <a:pt x="185" y="92"/>
                  </a:lnTo>
                  <a:lnTo>
                    <a:pt x="188" y="91"/>
                  </a:lnTo>
                  <a:lnTo>
                    <a:pt x="189" y="90"/>
                  </a:lnTo>
                  <a:lnTo>
                    <a:pt x="189" y="88"/>
                  </a:lnTo>
                  <a:lnTo>
                    <a:pt x="190" y="87"/>
                  </a:lnTo>
                  <a:lnTo>
                    <a:pt x="191" y="85"/>
                  </a:lnTo>
                  <a:lnTo>
                    <a:pt x="193" y="80"/>
                  </a:lnTo>
                  <a:lnTo>
                    <a:pt x="194" y="78"/>
                  </a:lnTo>
                  <a:lnTo>
                    <a:pt x="194" y="76"/>
                  </a:lnTo>
                  <a:lnTo>
                    <a:pt x="194" y="74"/>
                  </a:lnTo>
                  <a:lnTo>
                    <a:pt x="194" y="72"/>
                  </a:lnTo>
                  <a:lnTo>
                    <a:pt x="194" y="67"/>
                  </a:lnTo>
                  <a:lnTo>
                    <a:pt x="194" y="65"/>
                  </a:lnTo>
                  <a:lnTo>
                    <a:pt x="194" y="62"/>
                  </a:lnTo>
                  <a:lnTo>
                    <a:pt x="195" y="59"/>
                  </a:lnTo>
                  <a:lnTo>
                    <a:pt x="196" y="57"/>
                  </a:lnTo>
                  <a:lnTo>
                    <a:pt x="197" y="55"/>
                  </a:lnTo>
                  <a:lnTo>
                    <a:pt x="203" y="43"/>
                  </a:lnTo>
                  <a:lnTo>
                    <a:pt x="206" y="38"/>
                  </a:lnTo>
                  <a:lnTo>
                    <a:pt x="208" y="35"/>
                  </a:lnTo>
                  <a:lnTo>
                    <a:pt x="209" y="32"/>
                  </a:lnTo>
                  <a:lnTo>
                    <a:pt x="210" y="30"/>
                  </a:lnTo>
                  <a:lnTo>
                    <a:pt x="212" y="23"/>
                  </a:lnTo>
                  <a:lnTo>
                    <a:pt x="212" y="22"/>
                  </a:lnTo>
                  <a:lnTo>
                    <a:pt x="212" y="21"/>
                  </a:lnTo>
                  <a:lnTo>
                    <a:pt x="213" y="19"/>
                  </a:lnTo>
                  <a:lnTo>
                    <a:pt x="215" y="17"/>
                  </a:lnTo>
                  <a:lnTo>
                    <a:pt x="222" y="12"/>
                  </a:lnTo>
                  <a:lnTo>
                    <a:pt x="227" y="8"/>
                  </a:lnTo>
                  <a:lnTo>
                    <a:pt x="233" y="2"/>
                  </a:lnTo>
                  <a:lnTo>
                    <a:pt x="234" y="1"/>
                  </a:lnTo>
                  <a:lnTo>
                    <a:pt x="235" y="1"/>
                  </a:lnTo>
                  <a:lnTo>
                    <a:pt x="237" y="0"/>
                  </a:lnTo>
                  <a:lnTo>
                    <a:pt x="238" y="0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79" name="Freeform 15">
              <a:extLst>
                <a:ext uri="{FF2B5EF4-FFF2-40B4-BE49-F238E27FC236}">
                  <a16:creationId xmlns:a16="http://schemas.microsoft.com/office/drawing/2014/main" id="{0E22C2C4-D5FC-4AEC-ADBF-B7312752ECDB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2" y="1972"/>
              <a:ext cx="340" cy="507"/>
            </a:xfrm>
            <a:custGeom>
              <a:avLst/>
              <a:gdLst>
                <a:gd name="T0" fmla="*/ 151 w 340"/>
                <a:gd name="T1" fmla="*/ 4 h 507"/>
                <a:gd name="T2" fmla="*/ 172 w 340"/>
                <a:gd name="T3" fmla="*/ 4 h 507"/>
                <a:gd name="T4" fmla="*/ 193 w 340"/>
                <a:gd name="T5" fmla="*/ 25 h 507"/>
                <a:gd name="T6" fmla="*/ 177 w 340"/>
                <a:gd name="T7" fmla="*/ 46 h 507"/>
                <a:gd name="T8" fmla="*/ 196 w 340"/>
                <a:gd name="T9" fmla="*/ 50 h 507"/>
                <a:gd name="T10" fmla="*/ 214 w 340"/>
                <a:gd name="T11" fmla="*/ 61 h 507"/>
                <a:gd name="T12" fmla="*/ 189 w 340"/>
                <a:gd name="T13" fmla="*/ 85 h 507"/>
                <a:gd name="T14" fmla="*/ 176 w 340"/>
                <a:gd name="T15" fmla="*/ 109 h 507"/>
                <a:gd name="T16" fmla="*/ 147 w 340"/>
                <a:gd name="T17" fmla="*/ 107 h 507"/>
                <a:gd name="T18" fmla="*/ 114 w 340"/>
                <a:gd name="T19" fmla="*/ 114 h 507"/>
                <a:gd name="T20" fmla="*/ 87 w 340"/>
                <a:gd name="T21" fmla="*/ 129 h 507"/>
                <a:gd name="T22" fmla="*/ 117 w 340"/>
                <a:gd name="T23" fmla="*/ 156 h 507"/>
                <a:gd name="T24" fmla="*/ 104 w 340"/>
                <a:gd name="T25" fmla="*/ 174 h 507"/>
                <a:gd name="T26" fmla="*/ 115 w 340"/>
                <a:gd name="T27" fmla="*/ 204 h 507"/>
                <a:gd name="T28" fmla="*/ 140 w 340"/>
                <a:gd name="T29" fmla="*/ 236 h 507"/>
                <a:gd name="T30" fmla="*/ 141 w 340"/>
                <a:gd name="T31" fmla="*/ 256 h 507"/>
                <a:gd name="T32" fmla="*/ 161 w 340"/>
                <a:gd name="T33" fmla="*/ 272 h 507"/>
                <a:gd name="T34" fmla="*/ 162 w 340"/>
                <a:gd name="T35" fmla="*/ 291 h 507"/>
                <a:gd name="T36" fmla="*/ 168 w 340"/>
                <a:gd name="T37" fmla="*/ 310 h 507"/>
                <a:gd name="T38" fmla="*/ 201 w 340"/>
                <a:gd name="T39" fmla="*/ 314 h 507"/>
                <a:gd name="T40" fmla="*/ 218 w 340"/>
                <a:gd name="T41" fmla="*/ 294 h 507"/>
                <a:gd name="T42" fmla="*/ 277 w 340"/>
                <a:gd name="T43" fmla="*/ 266 h 507"/>
                <a:gd name="T44" fmla="*/ 307 w 340"/>
                <a:gd name="T45" fmla="*/ 249 h 507"/>
                <a:gd name="T46" fmla="*/ 338 w 340"/>
                <a:gd name="T47" fmla="*/ 245 h 507"/>
                <a:gd name="T48" fmla="*/ 336 w 340"/>
                <a:gd name="T49" fmla="*/ 273 h 507"/>
                <a:gd name="T50" fmla="*/ 328 w 340"/>
                <a:gd name="T51" fmla="*/ 310 h 507"/>
                <a:gd name="T52" fmla="*/ 311 w 340"/>
                <a:gd name="T53" fmla="*/ 339 h 507"/>
                <a:gd name="T54" fmla="*/ 309 w 340"/>
                <a:gd name="T55" fmla="*/ 369 h 507"/>
                <a:gd name="T56" fmla="*/ 318 w 340"/>
                <a:gd name="T57" fmla="*/ 391 h 507"/>
                <a:gd name="T58" fmla="*/ 303 w 340"/>
                <a:gd name="T59" fmla="*/ 419 h 507"/>
                <a:gd name="T60" fmla="*/ 274 w 340"/>
                <a:gd name="T61" fmla="*/ 423 h 507"/>
                <a:gd name="T62" fmla="*/ 237 w 340"/>
                <a:gd name="T63" fmla="*/ 421 h 507"/>
                <a:gd name="T64" fmla="*/ 244 w 340"/>
                <a:gd name="T65" fmla="*/ 444 h 507"/>
                <a:gd name="T66" fmla="*/ 232 w 340"/>
                <a:gd name="T67" fmla="*/ 470 h 507"/>
                <a:gd name="T68" fmla="*/ 218 w 340"/>
                <a:gd name="T69" fmla="*/ 506 h 507"/>
                <a:gd name="T70" fmla="*/ 185 w 340"/>
                <a:gd name="T71" fmla="*/ 498 h 507"/>
                <a:gd name="T72" fmla="*/ 179 w 340"/>
                <a:gd name="T73" fmla="*/ 471 h 507"/>
                <a:gd name="T74" fmla="*/ 133 w 340"/>
                <a:gd name="T75" fmla="*/ 455 h 507"/>
                <a:gd name="T76" fmla="*/ 116 w 340"/>
                <a:gd name="T77" fmla="*/ 435 h 507"/>
                <a:gd name="T78" fmla="*/ 69 w 340"/>
                <a:gd name="T79" fmla="*/ 444 h 507"/>
                <a:gd name="T80" fmla="*/ 46 w 340"/>
                <a:gd name="T81" fmla="*/ 437 h 507"/>
                <a:gd name="T82" fmla="*/ 62 w 340"/>
                <a:gd name="T83" fmla="*/ 403 h 507"/>
                <a:gd name="T84" fmla="*/ 61 w 340"/>
                <a:gd name="T85" fmla="*/ 387 h 507"/>
                <a:gd name="T86" fmla="*/ 78 w 340"/>
                <a:gd name="T87" fmla="*/ 343 h 507"/>
                <a:gd name="T88" fmla="*/ 95 w 340"/>
                <a:gd name="T89" fmla="*/ 329 h 507"/>
                <a:gd name="T90" fmla="*/ 93 w 340"/>
                <a:gd name="T91" fmla="*/ 302 h 507"/>
                <a:gd name="T92" fmla="*/ 93 w 340"/>
                <a:gd name="T93" fmla="*/ 275 h 507"/>
                <a:gd name="T94" fmla="*/ 76 w 340"/>
                <a:gd name="T95" fmla="*/ 257 h 507"/>
                <a:gd name="T96" fmla="*/ 65 w 340"/>
                <a:gd name="T97" fmla="*/ 242 h 507"/>
                <a:gd name="T98" fmla="*/ 46 w 340"/>
                <a:gd name="T99" fmla="*/ 240 h 507"/>
                <a:gd name="T100" fmla="*/ 24 w 340"/>
                <a:gd name="T101" fmla="*/ 220 h 507"/>
                <a:gd name="T102" fmla="*/ 13 w 340"/>
                <a:gd name="T103" fmla="*/ 185 h 507"/>
                <a:gd name="T104" fmla="*/ 25 w 340"/>
                <a:gd name="T105" fmla="*/ 165 h 507"/>
                <a:gd name="T106" fmla="*/ 57 w 340"/>
                <a:gd name="T107" fmla="*/ 134 h 507"/>
                <a:gd name="T108" fmla="*/ 75 w 340"/>
                <a:gd name="T109" fmla="*/ 102 h 507"/>
                <a:gd name="T110" fmla="*/ 82 w 340"/>
                <a:gd name="T111" fmla="*/ 73 h 507"/>
                <a:gd name="T112" fmla="*/ 93 w 340"/>
                <a:gd name="T113" fmla="*/ 51 h 507"/>
                <a:gd name="T114" fmla="*/ 116 w 340"/>
                <a:gd name="T115" fmla="*/ 22 h 5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40" h="507">
                  <a:moveTo>
                    <a:pt x="134" y="1"/>
                  </a:moveTo>
                  <a:lnTo>
                    <a:pt x="136" y="1"/>
                  </a:lnTo>
                  <a:lnTo>
                    <a:pt x="138" y="1"/>
                  </a:lnTo>
                  <a:lnTo>
                    <a:pt x="139" y="2"/>
                  </a:lnTo>
                  <a:lnTo>
                    <a:pt x="141" y="3"/>
                  </a:lnTo>
                  <a:lnTo>
                    <a:pt x="143" y="4"/>
                  </a:lnTo>
                  <a:lnTo>
                    <a:pt x="144" y="4"/>
                  </a:lnTo>
                  <a:lnTo>
                    <a:pt x="145" y="4"/>
                  </a:lnTo>
                  <a:lnTo>
                    <a:pt x="146" y="4"/>
                  </a:lnTo>
                  <a:lnTo>
                    <a:pt x="147" y="4"/>
                  </a:lnTo>
                  <a:lnTo>
                    <a:pt x="150" y="4"/>
                  </a:lnTo>
                  <a:lnTo>
                    <a:pt x="151" y="4"/>
                  </a:lnTo>
                  <a:lnTo>
                    <a:pt x="153" y="4"/>
                  </a:lnTo>
                  <a:lnTo>
                    <a:pt x="158" y="1"/>
                  </a:lnTo>
                  <a:lnTo>
                    <a:pt x="161" y="0"/>
                  </a:lnTo>
                  <a:lnTo>
                    <a:pt x="162" y="0"/>
                  </a:lnTo>
                  <a:lnTo>
                    <a:pt x="163" y="0"/>
                  </a:lnTo>
                  <a:lnTo>
                    <a:pt x="166" y="0"/>
                  </a:lnTo>
                  <a:lnTo>
                    <a:pt x="168" y="0"/>
                  </a:lnTo>
                  <a:lnTo>
                    <a:pt x="169" y="1"/>
                  </a:lnTo>
                  <a:lnTo>
                    <a:pt x="170" y="1"/>
                  </a:lnTo>
                  <a:lnTo>
                    <a:pt x="171" y="3"/>
                  </a:lnTo>
                  <a:lnTo>
                    <a:pt x="172" y="4"/>
                  </a:lnTo>
                  <a:lnTo>
                    <a:pt x="172" y="4"/>
                  </a:lnTo>
                  <a:lnTo>
                    <a:pt x="173" y="5"/>
                  </a:lnTo>
                  <a:lnTo>
                    <a:pt x="180" y="8"/>
                  </a:lnTo>
                  <a:lnTo>
                    <a:pt x="182" y="8"/>
                  </a:lnTo>
                  <a:lnTo>
                    <a:pt x="183" y="9"/>
                  </a:lnTo>
                  <a:lnTo>
                    <a:pt x="184" y="9"/>
                  </a:lnTo>
                  <a:lnTo>
                    <a:pt x="184" y="11"/>
                  </a:lnTo>
                  <a:lnTo>
                    <a:pt x="189" y="17"/>
                  </a:lnTo>
                  <a:lnTo>
                    <a:pt x="190" y="19"/>
                  </a:lnTo>
                  <a:lnTo>
                    <a:pt x="191" y="20"/>
                  </a:lnTo>
                  <a:lnTo>
                    <a:pt x="192" y="22"/>
                  </a:lnTo>
                  <a:lnTo>
                    <a:pt x="193" y="24"/>
                  </a:lnTo>
                  <a:lnTo>
                    <a:pt x="193" y="25"/>
                  </a:lnTo>
                  <a:lnTo>
                    <a:pt x="193" y="27"/>
                  </a:lnTo>
                  <a:lnTo>
                    <a:pt x="192" y="29"/>
                  </a:lnTo>
                  <a:lnTo>
                    <a:pt x="191" y="31"/>
                  </a:lnTo>
                  <a:lnTo>
                    <a:pt x="190" y="33"/>
                  </a:lnTo>
                  <a:lnTo>
                    <a:pt x="189" y="34"/>
                  </a:lnTo>
                  <a:lnTo>
                    <a:pt x="187" y="36"/>
                  </a:lnTo>
                  <a:lnTo>
                    <a:pt x="186" y="37"/>
                  </a:lnTo>
                  <a:lnTo>
                    <a:pt x="181" y="41"/>
                  </a:lnTo>
                  <a:lnTo>
                    <a:pt x="180" y="42"/>
                  </a:lnTo>
                  <a:lnTo>
                    <a:pt x="178" y="44"/>
                  </a:lnTo>
                  <a:lnTo>
                    <a:pt x="178" y="45"/>
                  </a:lnTo>
                  <a:lnTo>
                    <a:pt x="177" y="46"/>
                  </a:lnTo>
                  <a:lnTo>
                    <a:pt x="177" y="47"/>
                  </a:lnTo>
                  <a:lnTo>
                    <a:pt x="177" y="48"/>
                  </a:lnTo>
                  <a:lnTo>
                    <a:pt x="178" y="49"/>
                  </a:lnTo>
                  <a:lnTo>
                    <a:pt x="178" y="50"/>
                  </a:lnTo>
                  <a:lnTo>
                    <a:pt x="179" y="50"/>
                  </a:lnTo>
                  <a:lnTo>
                    <a:pt x="180" y="51"/>
                  </a:lnTo>
                  <a:lnTo>
                    <a:pt x="181" y="51"/>
                  </a:lnTo>
                  <a:lnTo>
                    <a:pt x="182" y="52"/>
                  </a:lnTo>
                  <a:lnTo>
                    <a:pt x="184" y="52"/>
                  </a:lnTo>
                  <a:lnTo>
                    <a:pt x="185" y="52"/>
                  </a:lnTo>
                  <a:lnTo>
                    <a:pt x="192" y="50"/>
                  </a:lnTo>
                  <a:lnTo>
                    <a:pt x="196" y="50"/>
                  </a:lnTo>
                  <a:lnTo>
                    <a:pt x="200" y="50"/>
                  </a:lnTo>
                  <a:lnTo>
                    <a:pt x="203" y="50"/>
                  </a:lnTo>
                  <a:lnTo>
                    <a:pt x="206" y="50"/>
                  </a:lnTo>
                  <a:lnTo>
                    <a:pt x="207" y="51"/>
                  </a:lnTo>
                  <a:lnTo>
                    <a:pt x="208" y="51"/>
                  </a:lnTo>
                  <a:lnTo>
                    <a:pt x="210" y="52"/>
                  </a:lnTo>
                  <a:lnTo>
                    <a:pt x="211" y="53"/>
                  </a:lnTo>
                  <a:lnTo>
                    <a:pt x="212" y="55"/>
                  </a:lnTo>
                  <a:lnTo>
                    <a:pt x="213" y="56"/>
                  </a:lnTo>
                  <a:lnTo>
                    <a:pt x="213" y="56"/>
                  </a:lnTo>
                  <a:lnTo>
                    <a:pt x="214" y="59"/>
                  </a:lnTo>
                  <a:lnTo>
                    <a:pt x="214" y="61"/>
                  </a:lnTo>
                  <a:lnTo>
                    <a:pt x="214" y="64"/>
                  </a:lnTo>
                  <a:lnTo>
                    <a:pt x="213" y="68"/>
                  </a:lnTo>
                  <a:lnTo>
                    <a:pt x="212" y="73"/>
                  </a:lnTo>
                  <a:lnTo>
                    <a:pt x="210" y="82"/>
                  </a:lnTo>
                  <a:lnTo>
                    <a:pt x="210" y="83"/>
                  </a:lnTo>
                  <a:lnTo>
                    <a:pt x="207" y="82"/>
                  </a:lnTo>
                  <a:lnTo>
                    <a:pt x="204" y="82"/>
                  </a:lnTo>
                  <a:lnTo>
                    <a:pt x="200" y="82"/>
                  </a:lnTo>
                  <a:lnTo>
                    <a:pt x="197" y="82"/>
                  </a:lnTo>
                  <a:lnTo>
                    <a:pt x="194" y="83"/>
                  </a:lnTo>
                  <a:lnTo>
                    <a:pt x="191" y="84"/>
                  </a:lnTo>
                  <a:lnTo>
                    <a:pt x="189" y="85"/>
                  </a:lnTo>
                  <a:lnTo>
                    <a:pt x="187" y="87"/>
                  </a:lnTo>
                  <a:lnTo>
                    <a:pt x="185" y="88"/>
                  </a:lnTo>
                  <a:lnTo>
                    <a:pt x="184" y="90"/>
                  </a:lnTo>
                  <a:lnTo>
                    <a:pt x="183" y="91"/>
                  </a:lnTo>
                  <a:lnTo>
                    <a:pt x="182" y="93"/>
                  </a:lnTo>
                  <a:lnTo>
                    <a:pt x="181" y="94"/>
                  </a:lnTo>
                  <a:lnTo>
                    <a:pt x="180" y="97"/>
                  </a:lnTo>
                  <a:lnTo>
                    <a:pt x="179" y="101"/>
                  </a:lnTo>
                  <a:lnTo>
                    <a:pt x="178" y="103"/>
                  </a:lnTo>
                  <a:lnTo>
                    <a:pt x="177" y="106"/>
                  </a:lnTo>
                  <a:lnTo>
                    <a:pt x="177" y="108"/>
                  </a:lnTo>
                  <a:lnTo>
                    <a:pt x="176" y="109"/>
                  </a:lnTo>
                  <a:lnTo>
                    <a:pt x="174" y="111"/>
                  </a:lnTo>
                  <a:lnTo>
                    <a:pt x="173" y="111"/>
                  </a:lnTo>
                  <a:lnTo>
                    <a:pt x="172" y="112"/>
                  </a:lnTo>
                  <a:lnTo>
                    <a:pt x="171" y="112"/>
                  </a:lnTo>
                  <a:lnTo>
                    <a:pt x="170" y="113"/>
                  </a:lnTo>
                  <a:lnTo>
                    <a:pt x="166" y="113"/>
                  </a:lnTo>
                  <a:lnTo>
                    <a:pt x="162" y="113"/>
                  </a:lnTo>
                  <a:lnTo>
                    <a:pt x="159" y="112"/>
                  </a:lnTo>
                  <a:lnTo>
                    <a:pt x="156" y="112"/>
                  </a:lnTo>
                  <a:lnTo>
                    <a:pt x="153" y="111"/>
                  </a:lnTo>
                  <a:lnTo>
                    <a:pt x="151" y="110"/>
                  </a:lnTo>
                  <a:lnTo>
                    <a:pt x="147" y="107"/>
                  </a:lnTo>
                  <a:lnTo>
                    <a:pt x="145" y="106"/>
                  </a:lnTo>
                  <a:lnTo>
                    <a:pt x="144" y="106"/>
                  </a:lnTo>
                  <a:lnTo>
                    <a:pt x="142" y="105"/>
                  </a:lnTo>
                  <a:lnTo>
                    <a:pt x="140" y="105"/>
                  </a:lnTo>
                  <a:lnTo>
                    <a:pt x="138" y="105"/>
                  </a:lnTo>
                  <a:lnTo>
                    <a:pt x="138" y="105"/>
                  </a:lnTo>
                  <a:lnTo>
                    <a:pt x="136" y="106"/>
                  </a:lnTo>
                  <a:lnTo>
                    <a:pt x="133" y="107"/>
                  </a:lnTo>
                  <a:lnTo>
                    <a:pt x="127" y="110"/>
                  </a:lnTo>
                  <a:lnTo>
                    <a:pt x="123" y="112"/>
                  </a:lnTo>
                  <a:lnTo>
                    <a:pt x="121" y="112"/>
                  </a:lnTo>
                  <a:lnTo>
                    <a:pt x="114" y="114"/>
                  </a:lnTo>
                  <a:lnTo>
                    <a:pt x="107" y="116"/>
                  </a:lnTo>
                  <a:lnTo>
                    <a:pt x="102" y="118"/>
                  </a:lnTo>
                  <a:lnTo>
                    <a:pt x="93" y="122"/>
                  </a:lnTo>
                  <a:lnTo>
                    <a:pt x="92" y="123"/>
                  </a:lnTo>
                  <a:lnTo>
                    <a:pt x="91" y="124"/>
                  </a:lnTo>
                  <a:lnTo>
                    <a:pt x="89" y="124"/>
                  </a:lnTo>
                  <a:lnTo>
                    <a:pt x="88" y="125"/>
                  </a:lnTo>
                  <a:lnTo>
                    <a:pt x="87" y="126"/>
                  </a:lnTo>
                  <a:lnTo>
                    <a:pt x="87" y="127"/>
                  </a:lnTo>
                  <a:lnTo>
                    <a:pt x="86" y="127"/>
                  </a:lnTo>
                  <a:lnTo>
                    <a:pt x="86" y="128"/>
                  </a:lnTo>
                  <a:lnTo>
                    <a:pt x="87" y="129"/>
                  </a:lnTo>
                  <a:lnTo>
                    <a:pt x="87" y="130"/>
                  </a:lnTo>
                  <a:lnTo>
                    <a:pt x="88" y="130"/>
                  </a:lnTo>
                  <a:lnTo>
                    <a:pt x="89" y="131"/>
                  </a:lnTo>
                  <a:lnTo>
                    <a:pt x="93" y="133"/>
                  </a:lnTo>
                  <a:lnTo>
                    <a:pt x="95" y="134"/>
                  </a:lnTo>
                  <a:lnTo>
                    <a:pt x="98" y="136"/>
                  </a:lnTo>
                  <a:lnTo>
                    <a:pt x="101" y="138"/>
                  </a:lnTo>
                  <a:lnTo>
                    <a:pt x="104" y="141"/>
                  </a:lnTo>
                  <a:lnTo>
                    <a:pt x="108" y="146"/>
                  </a:lnTo>
                  <a:lnTo>
                    <a:pt x="113" y="150"/>
                  </a:lnTo>
                  <a:lnTo>
                    <a:pt x="114" y="152"/>
                  </a:lnTo>
                  <a:lnTo>
                    <a:pt x="117" y="156"/>
                  </a:lnTo>
                  <a:lnTo>
                    <a:pt x="118" y="158"/>
                  </a:lnTo>
                  <a:lnTo>
                    <a:pt x="118" y="158"/>
                  </a:lnTo>
                  <a:lnTo>
                    <a:pt x="119" y="159"/>
                  </a:lnTo>
                  <a:lnTo>
                    <a:pt x="119" y="161"/>
                  </a:lnTo>
                  <a:lnTo>
                    <a:pt x="119" y="162"/>
                  </a:lnTo>
                  <a:lnTo>
                    <a:pt x="118" y="163"/>
                  </a:lnTo>
                  <a:lnTo>
                    <a:pt x="117" y="165"/>
                  </a:lnTo>
                  <a:lnTo>
                    <a:pt x="116" y="166"/>
                  </a:lnTo>
                  <a:lnTo>
                    <a:pt x="110" y="169"/>
                  </a:lnTo>
                  <a:lnTo>
                    <a:pt x="108" y="170"/>
                  </a:lnTo>
                  <a:lnTo>
                    <a:pt x="106" y="172"/>
                  </a:lnTo>
                  <a:lnTo>
                    <a:pt x="104" y="174"/>
                  </a:lnTo>
                  <a:lnTo>
                    <a:pt x="104" y="177"/>
                  </a:lnTo>
                  <a:lnTo>
                    <a:pt x="103" y="179"/>
                  </a:lnTo>
                  <a:lnTo>
                    <a:pt x="102" y="181"/>
                  </a:lnTo>
                  <a:lnTo>
                    <a:pt x="103" y="181"/>
                  </a:lnTo>
                  <a:lnTo>
                    <a:pt x="103" y="182"/>
                  </a:lnTo>
                  <a:lnTo>
                    <a:pt x="104" y="184"/>
                  </a:lnTo>
                  <a:lnTo>
                    <a:pt x="104" y="186"/>
                  </a:lnTo>
                  <a:lnTo>
                    <a:pt x="108" y="191"/>
                  </a:lnTo>
                  <a:lnTo>
                    <a:pt x="109" y="192"/>
                  </a:lnTo>
                  <a:lnTo>
                    <a:pt x="110" y="194"/>
                  </a:lnTo>
                  <a:lnTo>
                    <a:pt x="113" y="201"/>
                  </a:lnTo>
                  <a:lnTo>
                    <a:pt x="115" y="204"/>
                  </a:lnTo>
                  <a:lnTo>
                    <a:pt x="116" y="206"/>
                  </a:lnTo>
                  <a:lnTo>
                    <a:pt x="118" y="209"/>
                  </a:lnTo>
                  <a:lnTo>
                    <a:pt x="121" y="212"/>
                  </a:lnTo>
                  <a:lnTo>
                    <a:pt x="124" y="215"/>
                  </a:lnTo>
                  <a:lnTo>
                    <a:pt x="128" y="219"/>
                  </a:lnTo>
                  <a:lnTo>
                    <a:pt x="136" y="226"/>
                  </a:lnTo>
                  <a:lnTo>
                    <a:pt x="138" y="227"/>
                  </a:lnTo>
                  <a:lnTo>
                    <a:pt x="139" y="229"/>
                  </a:lnTo>
                  <a:lnTo>
                    <a:pt x="139" y="231"/>
                  </a:lnTo>
                  <a:lnTo>
                    <a:pt x="140" y="233"/>
                  </a:lnTo>
                  <a:lnTo>
                    <a:pt x="140" y="235"/>
                  </a:lnTo>
                  <a:lnTo>
                    <a:pt x="140" y="236"/>
                  </a:lnTo>
                  <a:lnTo>
                    <a:pt x="140" y="238"/>
                  </a:lnTo>
                  <a:lnTo>
                    <a:pt x="139" y="239"/>
                  </a:lnTo>
                  <a:lnTo>
                    <a:pt x="138" y="243"/>
                  </a:lnTo>
                  <a:lnTo>
                    <a:pt x="138" y="244"/>
                  </a:lnTo>
                  <a:lnTo>
                    <a:pt x="138" y="246"/>
                  </a:lnTo>
                  <a:lnTo>
                    <a:pt x="138" y="248"/>
                  </a:lnTo>
                  <a:lnTo>
                    <a:pt x="138" y="249"/>
                  </a:lnTo>
                  <a:lnTo>
                    <a:pt x="138" y="250"/>
                  </a:lnTo>
                  <a:lnTo>
                    <a:pt x="138" y="251"/>
                  </a:lnTo>
                  <a:lnTo>
                    <a:pt x="139" y="253"/>
                  </a:lnTo>
                  <a:lnTo>
                    <a:pt x="140" y="254"/>
                  </a:lnTo>
                  <a:lnTo>
                    <a:pt x="141" y="256"/>
                  </a:lnTo>
                  <a:lnTo>
                    <a:pt x="143" y="258"/>
                  </a:lnTo>
                  <a:lnTo>
                    <a:pt x="145" y="259"/>
                  </a:lnTo>
                  <a:lnTo>
                    <a:pt x="147" y="260"/>
                  </a:lnTo>
                  <a:lnTo>
                    <a:pt x="149" y="261"/>
                  </a:lnTo>
                  <a:lnTo>
                    <a:pt x="154" y="263"/>
                  </a:lnTo>
                  <a:lnTo>
                    <a:pt x="156" y="264"/>
                  </a:lnTo>
                  <a:lnTo>
                    <a:pt x="158" y="265"/>
                  </a:lnTo>
                  <a:lnTo>
                    <a:pt x="159" y="266"/>
                  </a:lnTo>
                  <a:lnTo>
                    <a:pt x="159" y="268"/>
                  </a:lnTo>
                  <a:lnTo>
                    <a:pt x="160" y="269"/>
                  </a:lnTo>
                  <a:lnTo>
                    <a:pt x="160" y="270"/>
                  </a:lnTo>
                  <a:lnTo>
                    <a:pt x="161" y="272"/>
                  </a:lnTo>
                  <a:lnTo>
                    <a:pt x="161" y="272"/>
                  </a:lnTo>
                  <a:lnTo>
                    <a:pt x="161" y="275"/>
                  </a:lnTo>
                  <a:lnTo>
                    <a:pt x="160" y="280"/>
                  </a:lnTo>
                  <a:lnTo>
                    <a:pt x="160" y="282"/>
                  </a:lnTo>
                  <a:lnTo>
                    <a:pt x="161" y="283"/>
                  </a:lnTo>
                  <a:lnTo>
                    <a:pt x="161" y="283"/>
                  </a:lnTo>
                  <a:lnTo>
                    <a:pt x="161" y="285"/>
                  </a:lnTo>
                  <a:lnTo>
                    <a:pt x="162" y="286"/>
                  </a:lnTo>
                  <a:lnTo>
                    <a:pt x="162" y="287"/>
                  </a:lnTo>
                  <a:lnTo>
                    <a:pt x="162" y="288"/>
                  </a:lnTo>
                  <a:lnTo>
                    <a:pt x="162" y="290"/>
                  </a:lnTo>
                  <a:lnTo>
                    <a:pt x="162" y="291"/>
                  </a:lnTo>
                  <a:lnTo>
                    <a:pt x="161" y="295"/>
                  </a:lnTo>
                  <a:lnTo>
                    <a:pt x="160" y="297"/>
                  </a:lnTo>
                  <a:lnTo>
                    <a:pt x="160" y="299"/>
                  </a:lnTo>
                  <a:lnTo>
                    <a:pt x="160" y="301"/>
                  </a:lnTo>
                  <a:lnTo>
                    <a:pt x="160" y="302"/>
                  </a:lnTo>
                  <a:lnTo>
                    <a:pt x="161" y="304"/>
                  </a:lnTo>
                  <a:lnTo>
                    <a:pt x="161" y="305"/>
                  </a:lnTo>
                  <a:lnTo>
                    <a:pt x="162" y="306"/>
                  </a:lnTo>
                  <a:lnTo>
                    <a:pt x="163" y="307"/>
                  </a:lnTo>
                  <a:lnTo>
                    <a:pt x="165" y="308"/>
                  </a:lnTo>
                  <a:lnTo>
                    <a:pt x="166" y="309"/>
                  </a:lnTo>
                  <a:lnTo>
                    <a:pt x="168" y="310"/>
                  </a:lnTo>
                  <a:lnTo>
                    <a:pt x="170" y="311"/>
                  </a:lnTo>
                  <a:lnTo>
                    <a:pt x="171" y="312"/>
                  </a:lnTo>
                  <a:lnTo>
                    <a:pt x="172" y="313"/>
                  </a:lnTo>
                  <a:lnTo>
                    <a:pt x="175" y="313"/>
                  </a:lnTo>
                  <a:lnTo>
                    <a:pt x="180" y="314"/>
                  </a:lnTo>
                  <a:lnTo>
                    <a:pt x="188" y="315"/>
                  </a:lnTo>
                  <a:lnTo>
                    <a:pt x="191" y="315"/>
                  </a:lnTo>
                  <a:lnTo>
                    <a:pt x="194" y="315"/>
                  </a:lnTo>
                  <a:lnTo>
                    <a:pt x="197" y="315"/>
                  </a:lnTo>
                  <a:lnTo>
                    <a:pt x="199" y="315"/>
                  </a:lnTo>
                  <a:lnTo>
                    <a:pt x="200" y="314"/>
                  </a:lnTo>
                  <a:lnTo>
                    <a:pt x="201" y="314"/>
                  </a:lnTo>
                  <a:lnTo>
                    <a:pt x="202" y="313"/>
                  </a:lnTo>
                  <a:lnTo>
                    <a:pt x="203" y="313"/>
                  </a:lnTo>
                  <a:lnTo>
                    <a:pt x="204" y="312"/>
                  </a:lnTo>
                  <a:lnTo>
                    <a:pt x="205" y="309"/>
                  </a:lnTo>
                  <a:lnTo>
                    <a:pt x="208" y="304"/>
                  </a:lnTo>
                  <a:lnTo>
                    <a:pt x="210" y="301"/>
                  </a:lnTo>
                  <a:lnTo>
                    <a:pt x="211" y="299"/>
                  </a:lnTo>
                  <a:lnTo>
                    <a:pt x="212" y="298"/>
                  </a:lnTo>
                  <a:lnTo>
                    <a:pt x="213" y="297"/>
                  </a:lnTo>
                  <a:lnTo>
                    <a:pt x="215" y="296"/>
                  </a:lnTo>
                  <a:lnTo>
                    <a:pt x="216" y="295"/>
                  </a:lnTo>
                  <a:lnTo>
                    <a:pt x="218" y="294"/>
                  </a:lnTo>
                  <a:lnTo>
                    <a:pt x="227" y="293"/>
                  </a:lnTo>
                  <a:lnTo>
                    <a:pt x="229" y="293"/>
                  </a:lnTo>
                  <a:lnTo>
                    <a:pt x="233" y="292"/>
                  </a:lnTo>
                  <a:lnTo>
                    <a:pt x="238" y="290"/>
                  </a:lnTo>
                  <a:lnTo>
                    <a:pt x="244" y="287"/>
                  </a:lnTo>
                  <a:lnTo>
                    <a:pt x="250" y="285"/>
                  </a:lnTo>
                  <a:lnTo>
                    <a:pt x="252" y="284"/>
                  </a:lnTo>
                  <a:lnTo>
                    <a:pt x="254" y="283"/>
                  </a:lnTo>
                  <a:lnTo>
                    <a:pt x="256" y="283"/>
                  </a:lnTo>
                  <a:lnTo>
                    <a:pt x="258" y="281"/>
                  </a:lnTo>
                  <a:lnTo>
                    <a:pt x="272" y="271"/>
                  </a:lnTo>
                  <a:lnTo>
                    <a:pt x="277" y="266"/>
                  </a:lnTo>
                  <a:lnTo>
                    <a:pt x="279" y="265"/>
                  </a:lnTo>
                  <a:lnTo>
                    <a:pt x="282" y="263"/>
                  </a:lnTo>
                  <a:lnTo>
                    <a:pt x="285" y="261"/>
                  </a:lnTo>
                  <a:lnTo>
                    <a:pt x="288" y="260"/>
                  </a:lnTo>
                  <a:lnTo>
                    <a:pt x="293" y="260"/>
                  </a:lnTo>
                  <a:lnTo>
                    <a:pt x="295" y="259"/>
                  </a:lnTo>
                  <a:lnTo>
                    <a:pt x="297" y="258"/>
                  </a:lnTo>
                  <a:lnTo>
                    <a:pt x="298" y="257"/>
                  </a:lnTo>
                  <a:lnTo>
                    <a:pt x="301" y="255"/>
                  </a:lnTo>
                  <a:lnTo>
                    <a:pt x="303" y="254"/>
                  </a:lnTo>
                  <a:lnTo>
                    <a:pt x="304" y="252"/>
                  </a:lnTo>
                  <a:lnTo>
                    <a:pt x="307" y="249"/>
                  </a:lnTo>
                  <a:lnTo>
                    <a:pt x="309" y="249"/>
                  </a:lnTo>
                  <a:lnTo>
                    <a:pt x="309" y="248"/>
                  </a:lnTo>
                  <a:lnTo>
                    <a:pt x="311" y="247"/>
                  </a:lnTo>
                  <a:lnTo>
                    <a:pt x="314" y="245"/>
                  </a:lnTo>
                  <a:lnTo>
                    <a:pt x="318" y="244"/>
                  </a:lnTo>
                  <a:lnTo>
                    <a:pt x="320" y="244"/>
                  </a:lnTo>
                  <a:lnTo>
                    <a:pt x="325" y="243"/>
                  </a:lnTo>
                  <a:lnTo>
                    <a:pt x="331" y="243"/>
                  </a:lnTo>
                  <a:lnTo>
                    <a:pt x="334" y="244"/>
                  </a:lnTo>
                  <a:lnTo>
                    <a:pt x="336" y="244"/>
                  </a:lnTo>
                  <a:lnTo>
                    <a:pt x="337" y="244"/>
                  </a:lnTo>
                  <a:lnTo>
                    <a:pt x="338" y="245"/>
                  </a:lnTo>
                  <a:lnTo>
                    <a:pt x="339" y="245"/>
                  </a:lnTo>
                  <a:lnTo>
                    <a:pt x="339" y="246"/>
                  </a:lnTo>
                  <a:lnTo>
                    <a:pt x="339" y="248"/>
                  </a:lnTo>
                  <a:lnTo>
                    <a:pt x="340" y="251"/>
                  </a:lnTo>
                  <a:lnTo>
                    <a:pt x="340" y="254"/>
                  </a:lnTo>
                  <a:lnTo>
                    <a:pt x="340" y="257"/>
                  </a:lnTo>
                  <a:lnTo>
                    <a:pt x="340" y="258"/>
                  </a:lnTo>
                  <a:lnTo>
                    <a:pt x="339" y="260"/>
                  </a:lnTo>
                  <a:lnTo>
                    <a:pt x="337" y="268"/>
                  </a:lnTo>
                  <a:lnTo>
                    <a:pt x="336" y="270"/>
                  </a:lnTo>
                  <a:lnTo>
                    <a:pt x="336" y="271"/>
                  </a:lnTo>
                  <a:lnTo>
                    <a:pt x="336" y="273"/>
                  </a:lnTo>
                  <a:lnTo>
                    <a:pt x="336" y="278"/>
                  </a:lnTo>
                  <a:lnTo>
                    <a:pt x="336" y="280"/>
                  </a:lnTo>
                  <a:lnTo>
                    <a:pt x="335" y="290"/>
                  </a:lnTo>
                  <a:lnTo>
                    <a:pt x="335" y="293"/>
                  </a:lnTo>
                  <a:lnTo>
                    <a:pt x="334" y="295"/>
                  </a:lnTo>
                  <a:lnTo>
                    <a:pt x="333" y="300"/>
                  </a:lnTo>
                  <a:lnTo>
                    <a:pt x="332" y="303"/>
                  </a:lnTo>
                  <a:lnTo>
                    <a:pt x="332" y="305"/>
                  </a:lnTo>
                  <a:lnTo>
                    <a:pt x="331" y="306"/>
                  </a:lnTo>
                  <a:lnTo>
                    <a:pt x="329" y="308"/>
                  </a:lnTo>
                  <a:lnTo>
                    <a:pt x="328" y="309"/>
                  </a:lnTo>
                  <a:lnTo>
                    <a:pt x="328" y="310"/>
                  </a:lnTo>
                  <a:lnTo>
                    <a:pt x="324" y="313"/>
                  </a:lnTo>
                  <a:lnTo>
                    <a:pt x="322" y="314"/>
                  </a:lnTo>
                  <a:lnTo>
                    <a:pt x="321" y="316"/>
                  </a:lnTo>
                  <a:lnTo>
                    <a:pt x="319" y="317"/>
                  </a:lnTo>
                  <a:lnTo>
                    <a:pt x="315" y="323"/>
                  </a:lnTo>
                  <a:lnTo>
                    <a:pt x="312" y="326"/>
                  </a:lnTo>
                  <a:lnTo>
                    <a:pt x="311" y="328"/>
                  </a:lnTo>
                  <a:lnTo>
                    <a:pt x="311" y="328"/>
                  </a:lnTo>
                  <a:lnTo>
                    <a:pt x="311" y="329"/>
                  </a:lnTo>
                  <a:lnTo>
                    <a:pt x="310" y="330"/>
                  </a:lnTo>
                  <a:lnTo>
                    <a:pt x="310" y="332"/>
                  </a:lnTo>
                  <a:lnTo>
                    <a:pt x="311" y="339"/>
                  </a:lnTo>
                  <a:lnTo>
                    <a:pt x="311" y="341"/>
                  </a:lnTo>
                  <a:lnTo>
                    <a:pt x="311" y="343"/>
                  </a:lnTo>
                  <a:lnTo>
                    <a:pt x="310" y="346"/>
                  </a:lnTo>
                  <a:lnTo>
                    <a:pt x="309" y="349"/>
                  </a:lnTo>
                  <a:lnTo>
                    <a:pt x="309" y="353"/>
                  </a:lnTo>
                  <a:lnTo>
                    <a:pt x="308" y="355"/>
                  </a:lnTo>
                  <a:lnTo>
                    <a:pt x="308" y="357"/>
                  </a:lnTo>
                  <a:lnTo>
                    <a:pt x="308" y="359"/>
                  </a:lnTo>
                  <a:lnTo>
                    <a:pt x="308" y="362"/>
                  </a:lnTo>
                  <a:lnTo>
                    <a:pt x="309" y="364"/>
                  </a:lnTo>
                  <a:lnTo>
                    <a:pt x="309" y="366"/>
                  </a:lnTo>
                  <a:lnTo>
                    <a:pt x="309" y="369"/>
                  </a:lnTo>
                  <a:lnTo>
                    <a:pt x="310" y="371"/>
                  </a:lnTo>
                  <a:lnTo>
                    <a:pt x="311" y="373"/>
                  </a:lnTo>
                  <a:lnTo>
                    <a:pt x="313" y="376"/>
                  </a:lnTo>
                  <a:lnTo>
                    <a:pt x="317" y="383"/>
                  </a:lnTo>
                  <a:lnTo>
                    <a:pt x="318" y="384"/>
                  </a:lnTo>
                  <a:lnTo>
                    <a:pt x="318" y="385"/>
                  </a:lnTo>
                  <a:lnTo>
                    <a:pt x="319" y="387"/>
                  </a:lnTo>
                  <a:lnTo>
                    <a:pt x="319" y="388"/>
                  </a:lnTo>
                  <a:lnTo>
                    <a:pt x="319" y="389"/>
                  </a:lnTo>
                  <a:lnTo>
                    <a:pt x="319" y="390"/>
                  </a:lnTo>
                  <a:lnTo>
                    <a:pt x="318" y="390"/>
                  </a:lnTo>
                  <a:lnTo>
                    <a:pt x="318" y="391"/>
                  </a:lnTo>
                  <a:lnTo>
                    <a:pt x="317" y="391"/>
                  </a:lnTo>
                  <a:lnTo>
                    <a:pt x="316" y="391"/>
                  </a:lnTo>
                  <a:lnTo>
                    <a:pt x="315" y="393"/>
                  </a:lnTo>
                  <a:lnTo>
                    <a:pt x="313" y="395"/>
                  </a:lnTo>
                  <a:lnTo>
                    <a:pt x="312" y="396"/>
                  </a:lnTo>
                  <a:lnTo>
                    <a:pt x="311" y="399"/>
                  </a:lnTo>
                  <a:lnTo>
                    <a:pt x="310" y="401"/>
                  </a:lnTo>
                  <a:lnTo>
                    <a:pt x="307" y="412"/>
                  </a:lnTo>
                  <a:lnTo>
                    <a:pt x="306" y="415"/>
                  </a:lnTo>
                  <a:lnTo>
                    <a:pt x="305" y="417"/>
                  </a:lnTo>
                  <a:lnTo>
                    <a:pt x="304" y="418"/>
                  </a:lnTo>
                  <a:lnTo>
                    <a:pt x="303" y="419"/>
                  </a:lnTo>
                  <a:lnTo>
                    <a:pt x="303" y="419"/>
                  </a:lnTo>
                  <a:lnTo>
                    <a:pt x="301" y="420"/>
                  </a:lnTo>
                  <a:lnTo>
                    <a:pt x="300" y="421"/>
                  </a:lnTo>
                  <a:lnTo>
                    <a:pt x="298" y="422"/>
                  </a:lnTo>
                  <a:lnTo>
                    <a:pt x="295" y="423"/>
                  </a:lnTo>
                  <a:lnTo>
                    <a:pt x="287" y="425"/>
                  </a:lnTo>
                  <a:lnTo>
                    <a:pt x="284" y="426"/>
                  </a:lnTo>
                  <a:lnTo>
                    <a:pt x="282" y="426"/>
                  </a:lnTo>
                  <a:lnTo>
                    <a:pt x="280" y="425"/>
                  </a:lnTo>
                  <a:lnTo>
                    <a:pt x="276" y="425"/>
                  </a:lnTo>
                  <a:lnTo>
                    <a:pt x="275" y="424"/>
                  </a:lnTo>
                  <a:lnTo>
                    <a:pt x="274" y="423"/>
                  </a:lnTo>
                  <a:lnTo>
                    <a:pt x="271" y="422"/>
                  </a:lnTo>
                  <a:lnTo>
                    <a:pt x="266" y="419"/>
                  </a:lnTo>
                  <a:lnTo>
                    <a:pt x="263" y="419"/>
                  </a:lnTo>
                  <a:lnTo>
                    <a:pt x="261" y="418"/>
                  </a:lnTo>
                  <a:lnTo>
                    <a:pt x="258" y="418"/>
                  </a:lnTo>
                  <a:lnTo>
                    <a:pt x="249" y="418"/>
                  </a:lnTo>
                  <a:lnTo>
                    <a:pt x="246" y="418"/>
                  </a:lnTo>
                  <a:lnTo>
                    <a:pt x="243" y="418"/>
                  </a:lnTo>
                  <a:lnTo>
                    <a:pt x="241" y="419"/>
                  </a:lnTo>
                  <a:lnTo>
                    <a:pt x="240" y="419"/>
                  </a:lnTo>
                  <a:lnTo>
                    <a:pt x="238" y="419"/>
                  </a:lnTo>
                  <a:lnTo>
                    <a:pt x="237" y="421"/>
                  </a:lnTo>
                  <a:lnTo>
                    <a:pt x="236" y="421"/>
                  </a:lnTo>
                  <a:lnTo>
                    <a:pt x="236" y="422"/>
                  </a:lnTo>
                  <a:lnTo>
                    <a:pt x="236" y="423"/>
                  </a:lnTo>
                  <a:lnTo>
                    <a:pt x="236" y="424"/>
                  </a:lnTo>
                  <a:lnTo>
                    <a:pt x="237" y="424"/>
                  </a:lnTo>
                  <a:lnTo>
                    <a:pt x="239" y="427"/>
                  </a:lnTo>
                  <a:lnTo>
                    <a:pt x="241" y="430"/>
                  </a:lnTo>
                  <a:lnTo>
                    <a:pt x="242" y="433"/>
                  </a:lnTo>
                  <a:lnTo>
                    <a:pt x="243" y="436"/>
                  </a:lnTo>
                  <a:lnTo>
                    <a:pt x="244" y="437"/>
                  </a:lnTo>
                  <a:lnTo>
                    <a:pt x="244" y="439"/>
                  </a:lnTo>
                  <a:lnTo>
                    <a:pt x="244" y="444"/>
                  </a:lnTo>
                  <a:lnTo>
                    <a:pt x="244" y="447"/>
                  </a:lnTo>
                  <a:lnTo>
                    <a:pt x="244" y="449"/>
                  </a:lnTo>
                  <a:lnTo>
                    <a:pt x="243" y="451"/>
                  </a:lnTo>
                  <a:lnTo>
                    <a:pt x="242" y="455"/>
                  </a:lnTo>
                  <a:lnTo>
                    <a:pt x="241" y="457"/>
                  </a:lnTo>
                  <a:lnTo>
                    <a:pt x="241" y="459"/>
                  </a:lnTo>
                  <a:lnTo>
                    <a:pt x="240" y="460"/>
                  </a:lnTo>
                  <a:lnTo>
                    <a:pt x="239" y="462"/>
                  </a:lnTo>
                  <a:lnTo>
                    <a:pt x="235" y="465"/>
                  </a:lnTo>
                  <a:lnTo>
                    <a:pt x="234" y="466"/>
                  </a:lnTo>
                  <a:lnTo>
                    <a:pt x="233" y="468"/>
                  </a:lnTo>
                  <a:lnTo>
                    <a:pt x="232" y="470"/>
                  </a:lnTo>
                  <a:lnTo>
                    <a:pt x="230" y="474"/>
                  </a:lnTo>
                  <a:lnTo>
                    <a:pt x="229" y="476"/>
                  </a:lnTo>
                  <a:lnTo>
                    <a:pt x="229" y="480"/>
                  </a:lnTo>
                  <a:lnTo>
                    <a:pt x="227" y="488"/>
                  </a:lnTo>
                  <a:lnTo>
                    <a:pt x="227" y="491"/>
                  </a:lnTo>
                  <a:lnTo>
                    <a:pt x="226" y="493"/>
                  </a:lnTo>
                  <a:lnTo>
                    <a:pt x="225" y="496"/>
                  </a:lnTo>
                  <a:lnTo>
                    <a:pt x="224" y="498"/>
                  </a:lnTo>
                  <a:lnTo>
                    <a:pt x="222" y="499"/>
                  </a:lnTo>
                  <a:lnTo>
                    <a:pt x="219" y="503"/>
                  </a:lnTo>
                  <a:lnTo>
                    <a:pt x="218" y="505"/>
                  </a:lnTo>
                  <a:lnTo>
                    <a:pt x="218" y="506"/>
                  </a:lnTo>
                  <a:lnTo>
                    <a:pt x="218" y="507"/>
                  </a:lnTo>
                  <a:lnTo>
                    <a:pt x="217" y="507"/>
                  </a:lnTo>
                  <a:lnTo>
                    <a:pt x="215" y="507"/>
                  </a:lnTo>
                  <a:lnTo>
                    <a:pt x="202" y="506"/>
                  </a:lnTo>
                  <a:lnTo>
                    <a:pt x="198" y="506"/>
                  </a:lnTo>
                  <a:lnTo>
                    <a:pt x="195" y="505"/>
                  </a:lnTo>
                  <a:lnTo>
                    <a:pt x="193" y="505"/>
                  </a:lnTo>
                  <a:lnTo>
                    <a:pt x="191" y="504"/>
                  </a:lnTo>
                  <a:lnTo>
                    <a:pt x="189" y="502"/>
                  </a:lnTo>
                  <a:lnTo>
                    <a:pt x="187" y="501"/>
                  </a:lnTo>
                  <a:lnTo>
                    <a:pt x="186" y="499"/>
                  </a:lnTo>
                  <a:lnTo>
                    <a:pt x="185" y="498"/>
                  </a:lnTo>
                  <a:lnTo>
                    <a:pt x="184" y="496"/>
                  </a:lnTo>
                  <a:lnTo>
                    <a:pt x="184" y="494"/>
                  </a:lnTo>
                  <a:lnTo>
                    <a:pt x="184" y="491"/>
                  </a:lnTo>
                  <a:lnTo>
                    <a:pt x="184" y="489"/>
                  </a:lnTo>
                  <a:lnTo>
                    <a:pt x="184" y="482"/>
                  </a:lnTo>
                  <a:lnTo>
                    <a:pt x="184" y="480"/>
                  </a:lnTo>
                  <a:lnTo>
                    <a:pt x="184" y="478"/>
                  </a:lnTo>
                  <a:lnTo>
                    <a:pt x="184" y="476"/>
                  </a:lnTo>
                  <a:lnTo>
                    <a:pt x="183" y="476"/>
                  </a:lnTo>
                  <a:lnTo>
                    <a:pt x="182" y="474"/>
                  </a:lnTo>
                  <a:lnTo>
                    <a:pt x="181" y="473"/>
                  </a:lnTo>
                  <a:lnTo>
                    <a:pt x="179" y="471"/>
                  </a:lnTo>
                  <a:lnTo>
                    <a:pt x="177" y="470"/>
                  </a:lnTo>
                  <a:lnTo>
                    <a:pt x="175" y="469"/>
                  </a:lnTo>
                  <a:lnTo>
                    <a:pt x="172" y="468"/>
                  </a:lnTo>
                  <a:lnTo>
                    <a:pt x="171" y="467"/>
                  </a:lnTo>
                  <a:lnTo>
                    <a:pt x="169" y="467"/>
                  </a:lnTo>
                  <a:lnTo>
                    <a:pt x="162" y="466"/>
                  </a:lnTo>
                  <a:lnTo>
                    <a:pt x="160" y="465"/>
                  </a:lnTo>
                  <a:lnTo>
                    <a:pt x="154" y="464"/>
                  </a:lnTo>
                  <a:lnTo>
                    <a:pt x="150" y="463"/>
                  </a:lnTo>
                  <a:lnTo>
                    <a:pt x="139" y="458"/>
                  </a:lnTo>
                  <a:lnTo>
                    <a:pt x="136" y="456"/>
                  </a:lnTo>
                  <a:lnTo>
                    <a:pt x="133" y="455"/>
                  </a:lnTo>
                  <a:lnTo>
                    <a:pt x="132" y="454"/>
                  </a:lnTo>
                  <a:lnTo>
                    <a:pt x="129" y="453"/>
                  </a:lnTo>
                  <a:lnTo>
                    <a:pt x="128" y="452"/>
                  </a:lnTo>
                  <a:lnTo>
                    <a:pt x="127" y="451"/>
                  </a:lnTo>
                  <a:lnTo>
                    <a:pt x="126" y="449"/>
                  </a:lnTo>
                  <a:lnTo>
                    <a:pt x="125" y="445"/>
                  </a:lnTo>
                  <a:lnTo>
                    <a:pt x="123" y="443"/>
                  </a:lnTo>
                  <a:lnTo>
                    <a:pt x="122" y="442"/>
                  </a:lnTo>
                  <a:lnTo>
                    <a:pt x="119" y="438"/>
                  </a:lnTo>
                  <a:lnTo>
                    <a:pt x="118" y="437"/>
                  </a:lnTo>
                  <a:lnTo>
                    <a:pt x="117" y="436"/>
                  </a:lnTo>
                  <a:lnTo>
                    <a:pt x="116" y="435"/>
                  </a:lnTo>
                  <a:lnTo>
                    <a:pt x="115" y="435"/>
                  </a:lnTo>
                  <a:lnTo>
                    <a:pt x="114" y="434"/>
                  </a:lnTo>
                  <a:lnTo>
                    <a:pt x="113" y="434"/>
                  </a:lnTo>
                  <a:lnTo>
                    <a:pt x="111" y="434"/>
                  </a:lnTo>
                  <a:lnTo>
                    <a:pt x="110" y="434"/>
                  </a:lnTo>
                  <a:lnTo>
                    <a:pt x="108" y="435"/>
                  </a:lnTo>
                  <a:lnTo>
                    <a:pt x="100" y="438"/>
                  </a:lnTo>
                  <a:lnTo>
                    <a:pt x="93" y="440"/>
                  </a:lnTo>
                  <a:lnTo>
                    <a:pt x="90" y="441"/>
                  </a:lnTo>
                  <a:lnTo>
                    <a:pt x="82" y="442"/>
                  </a:lnTo>
                  <a:lnTo>
                    <a:pt x="72" y="444"/>
                  </a:lnTo>
                  <a:lnTo>
                    <a:pt x="69" y="444"/>
                  </a:lnTo>
                  <a:lnTo>
                    <a:pt x="66" y="445"/>
                  </a:lnTo>
                  <a:lnTo>
                    <a:pt x="64" y="445"/>
                  </a:lnTo>
                  <a:lnTo>
                    <a:pt x="61" y="445"/>
                  </a:lnTo>
                  <a:lnTo>
                    <a:pt x="59" y="445"/>
                  </a:lnTo>
                  <a:lnTo>
                    <a:pt x="57" y="444"/>
                  </a:lnTo>
                  <a:lnTo>
                    <a:pt x="55" y="444"/>
                  </a:lnTo>
                  <a:lnTo>
                    <a:pt x="53" y="443"/>
                  </a:lnTo>
                  <a:lnTo>
                    <a:pt x="50" y="442"/>
                  </a:lnTo>
                  <a:lnTo>
                    <a:pt x="49" y="442"/>
                  </a:lnTo>
                  <a:lnTo>
                    <a:pt x="48" y="441"/>
                  </a:lnTo>
                  <a:lnTo>
                    <a:pt x="47" y="439"/>
                  </a:lnTo>
                  <a:lnTo>
                    <a:pt x="46" y="437"/>
                  </a:lnTo>
                  <a:lnTo>
                    <a:pt x="44" y="435"/>
                  </a:lnTo>
                  <a:lnTo>
                    <a:pt x="44" y="433"/>
                  </a:lnTo>
                  <a:lnTo>
                    <a:pt x="44" y="431"/>
                  </a:lnTo>
                  <a:lnTo>
                    <a:pt x="44" y="430"/>
                  </a:lnTo>
                  <a:lnTo>
                    <a:pt x="44" y="428"/>
                  </a:lnTo>
                  <a:lnTo>
                    <a:pt x="45" y="427"/>
                  </a:lnTo>
                  <a:lnTo>
                    <a:pt x="46" y="425"/>
                  </a:lnTo>
                  <a:lnTo>
                    <a:pt x="47" y="422"/>
                  </a:lnTo>
                  <a:lnTo>
                    <a:pt x="51" y="418"/>
                  </a:lnTo>
                  <a:lnTo>
                    <a:pt x="57" y="410"/>
                  </a:lnTo>
                  <a:lnTo>
                    <a:pt x="60" y="407"/>
                  </a:lnTo>
                  <a:lnTo>
                    <a:pt x="62" y="403"/>
                  </a:lnTo>
                  <a:lnTo>
                    <a:pt x="65" y="400"/>
                  </a:lnTo>
                  <a:lnTo>
                    <a:pt x="66" y="398"/>
                  </a:lnTo>
                  <a:lnTo>
                    <a:pt x="66" y="396"/>
                  </a:lnTo>
                  <a:lnTo>
                    <a:pt x="67" y="395"/>
                  </a:lnTo>
                  <a:lnTo>
                    <a:pt x="67" y="394"/>
                  </a:lnTo>
                  <a:lnTo>
                    <a:pt x="67" y="393"/>
                  </a:lnTo>
                  <a:lnTo>
                    <a:pt x="67" y="392"/>
                  </a:lnTo>
                  <a:lnTo>
                    <a:pt x="66" y="391"/>
                  </a:lnTo>
                  <a:lnTo>
                    <a:pt x="65" y="391"/>
                  </a:lnTo>
                  <a:lnTo>
                    <a:pt x="63" y="390"/>
                  </a:lnTo>
                  <a:lnTo>
                    <a:pt x="62" y="389"/>
                  </a:lnTo>
                  <a:lnTo>
                    <a:pt x="61" y="387"/>
                  </a:lnTo>
                  <a:lnTo>
                    <a:pt x="62" y="386"/>
                  </a:lnTo>
                  <a:lnTo>
                    <a:pt x="62" y="385"/>
                  </a:lnTo>
                  <a:lnTo>
                    <a:pt x="66" y="370"/>
                  </a:lnTo>
                  <a:lnTo>
                    <a:pt x="67" y="366"/>
                  </a:lnTo>
                  <a:lnTo>
                    <a:pt x="68" y="362"/>
                  </a:lnTo>
                  <a:lnTo>
                    <a:pt x="69" y="360"/>
                  </a:lnTo>
                  <a:lnTo>
                    <a:pt x="70" y="357"/>
                  </a:lnTo>
                  <a:lnTo>
                    <a:pt x="70" y="354"/>
                  </a:lnTo>
                  <a:lnTo>
                    <a:pt x="72" y="351"/>
                  </a:lnTo>
                  <a:lnTo>
                    <a:pt x="75" y="347"/>
                  </a:lnTo>
                  <a:lnTo>
                    <a:pt x="77" y="345"/>
                  </a:lnTo>
                  <a:lnTo>
                    <a:pt x="78" y="343"/>
                  </a:lnTo>
                  <a:lnTo>
                    <a:pt x="80" y="341"/>
                  </a:lnTo>
                  <a:lnTo>
                    <a:pt x="81" y="339"/>
                  </a:lnTo>
                  <a:lnTo>
                    <a:pt x="81" y="338"/>
                  </a:lnTo>
                  <a:lnTo>
                    <a:pt x="82" y="337"/>
                  </a:lnTo>
                  <a:lnTo>
                    <a:pt x="82" y="336"/>
                  </a:lnTo>
                  <a:lnTo>
                    <a:pt x="84" y="335"/>
                  </a:lnTo>
                  <a:lnTo>
                    <a:pt x="85" y="335"/>
                  </a:lnTo>
                  <a:lnTo>
                    <a:pt x="88" y="334"/>
                  </a:lnTo>
                  <a:lnTo>
                    <a:pt x="90" y="334"/>
                  </a:lnTo>
                  <a:lnTo>
                    <a:pt x="92" y="333"/>
                  </a:lnTo>
                  <a:lnTo>
                    <a:pt x="93" y="331"/>
                  </a:lnTo>
                  <a:lnTo>
                    <a:pt x="95" y="329"/>
                  </a:lnTo>
                  <a:lnTo>
                    <a:pt x="97" y="328"/>
                  </a:lnTo>
                  <a:lnTo>
                    <a:pt x="98" y="326"/>
                  </a:lnTo>
                  <a:lnTo>
                    <a:pt x="99" y="323"/>
                  </a:lnTo>
                  <a:lnTo>
                    <a:pt x="100" y="321"/>
                  </a:lnTo>
                  <a:lnTo>
                    <a:pt x="100" y="319"/>
                  </a:lnTo>
                  <a:lnTo>
                    <a:pt x="99" y="317"/>
                  </a:lnTo>
                  <a:lnTo>
                    <a:pt x="98" y="313"/>
                  </a:lnTo>
                  <a:lnTo>
                    <a:pt x="98" y="312"/>
                  </a:lnTo>
                  <a:lnTo>
                    <a:pt x="97" y="311"/>
                  </a:lnTo>
                  <a:lnTo>
                    <a:pt x="93" y="306"/>
                  </a:lnTo>
                  <a:lnTo>
                    <a:pt x="93" y="304"/>
                  </a:lnTo>
                  <a:lnTo>
                    <a:pt x="93" y="302"/>
                  </a:lnTo>
                  <a:lnTo>
                    <a:pt x="91" y="297"/>
                  </a:lnTo>
                  <a:lnTo>
                    <a:pt x="90" y="294"/>
                  </a:lnTo>
                  <a:lnTo>
                    <a:pt x="90" y="293"/>
                  </a:lnTo>
                  <a:lnTo>
                    <a:pt x="91" y="287"/>
                  </a:lnTo>
                  <a:lnTo>
                    <a:pt x="91" y="283"/>
                  </a:lnTo>
                  <a:lnTo>
                    <a:pt x="91" y="283"/>
                  </a:lnTo>
                  <a:lnTo>
                    <a:pt x="91" y="282"/>
                  </a:lnTo>
                  <a:lnTo>
                    <a:pt x="92" y="280"/>
                  </a:lnTo>
                  <a:lnTo>
                    <a:pt x="93" y="278"/>
                  </a:lnTo>
                  <a:lnTo>
                    <a:pt x="93" y="277"/>
                  </a:lnTo>
                  <a:lnTo>
                    <a:pt x="93" y="276"/>
                  </a:lnTo>
                  <a:lnTo>
                    <a:pt x="93" y="275"/>
                  </a:lnTo>
                  <a:lnTo>
                    <a:pt x="93" y="274"/>
                  </a:lnTo>
                  <a:lnTo>
                    <a:pt x="93" y="272"/>
                  </a:lnTo>
                  <a:lnTo>
                    <a:pt x="92" y="272"/>
                  </a:lnTo>
                  <a:lnTo>
                    <a:pt x="91" y="271"/>
                  </a:lnTo>
                  <a:lnTo>
                    <a:pt x="88" y="269"/>
                  </a:lnTo>
                  <a:lnTo>
                    <a:pt x="83" y="266"/>
                  </a:lnTo>
                  <a:lnTo>
                    <a:pt x="80" y="263"/>
                  </a:lnTo>
                  <a:lnTo>
                    <a:pt x="79" y="262"/>
                  </a:lnTo>
                  <a:lnTo>
                    <a:pt x="78" y="261"/>
                  </a:lnTo>
                  <a:lnTo>
                    <a:pt x="77" y="260"/>
                  </a:lnTo>
                  <a:lnTo>
                    <a:pt x="76" y="259"/>
                  </a:lnTo>
                  <a:lnTo>
                    <a:pt x="76" y="257"/>
                  </a:lnTo>
                  <a:lnTo>
                    <a:pt x="76" y="254"/>
                  </a:lnTo>
                  <a:lnTo>
                    <a:pt x="76" y="252"/>
                  </a:lnTo>
                  <a:lnTo>
                    <a:pt x="76" y="250"/>
                  </a:lnTo>
                  <a:lnTo>
                    <a:pt x="75" y="249"/>
                  </a:lnTo>
                  <a:lnTo>
                    <a:pt x="75" y="248"/>
                  </a:lnTo>
                  <a:lnTo>
                    <a:pt x="74" y="246"/>
                  </a:lnTo>
                  <a:lnTo>
                    <a:pt x="72" y="245"/>
                  </a:lnTo>
                  <a:lnTo>
                    <a:pt x="71" y="244"/>
                  </a:lnTo>
                  <a:lnTo>
                    <a:pt x="70" y="243"/>
                  </a:lnTo>
                  <a:lnTo>
                    <a:pt x="68" y="242"/>
                  </a:lnTo>
                  <a:lnTo>
                    <a:pt x="67" y="242"/>
                  </a:lnTo>
                  <a:lnTo>
                    <a:pt x="65" y="242"/>
                  </a:lnTo>
                  <a:lnTo>
                    <a:pt x="62" y="243"/>
                  </a:lnTo>
                  <a:lnTo>
                    <a:pt x="59" y="244"/>
                  </a:lnTo>
                  <a:lnTo>
                    <a:pt x="57" y="245"/>
                  </a:lnTo>
                  <a:lnTo>
                    <a:pt x="54" y="247"/>
                  </a:lnTo>
                  <a:lnTo>
                    <a:pt x="53" y="247"/>
                  </a:lnTo>
                  <a:lnTo>
                    <a:pt x="52" y="247"/>
                  </a:lnTo>
                  <a:lnTo>
                    <a:pt x="50" y="247"/>
                  </a:lnTo>
                  <a:lnTo>
                    <a:pt x="49" y="247"/>
                  </a:lnTo>
                  <a:lnTo>
                    <a:pt x="48" y="246"/>
                  </a:lnTo>
                  <a:lnTo>
                    <a:pt x="47" y="245"/>
                  </a:lnTo>
                  <a:lnTo>
                    <a:pt x="46" y="243"/>
                  </a:lnTo>
                  <a:lnTo>
                    <a:pt x="46" y="240"/>
                  </a:lnTo>
                  <a:lnTo>
                    <a:pt x="46" y="238"/>
                  </a:lnTo>
                  <a:lnTo>
                    <a:pt x="46" y="237"/>
                  </a:lnTo>
                  <a:lnTo>
                    <a:pt x="46" y="236"/>
                  </a:lnTo>
                  <a:lnTo>
                    <a:pt x="45" y="234"/>
                  </a:lnTo>
                  <a:lnTo>
                    <a:pt x="44" y="234"/>
                  </a:lnTo>
                  <a:lnTo>
                    <a:pt x="43" y="233"/>
                  </a:lnTo>
                  <a:lnTo>
                    <a:pt x="40" y="231"/>
                  </a:lnTo>
                  <a:lnTo>
                    <a:pt x="37" y="229"/>
                  </a:lnTo>
                  <a:lnTo>
                    <a:pt x="35" y="227"/>
                  </a:lnTo>
                  <a:lnTo>
                    <a:pt x="31" y="226"/>
                  </a:lnTo>
                  <a:lnTo>
                    <a:pt x="29" y="224"/>
                  </a:lnTo>
                  <a:lnTo>
                    <a:pt x="24" y="220"/>
                  </a:lnTo>
                  <a:lnTo>
                    <a:pt x="23" y="219"/>
                  </a:lnTo>
                  <a:lnTo>
                    <a:pt x="22" y="218"/>
                  </a:lnTo>
                  <a:lnTo>
                    <a:pt x="20" y="217"/>
                  </a:lnTo>
                  <a:lnTo>
                    <a:pt x="7" y="201"/>
                  </a:lnTo>
                  <a:lnTo>
                    <a:pt x="2" y="195"/>
                  </a:lnTo>
                  <a:lnTo>
                    <a:pt x="2" y="193"/>
                  </a:lnTo>
                  <a:lnTo>
                    <a:pt x="0" y="191"/>
                  </a:lnTo>
                  <a:lnTo>
                    <a:pt x="0" y="190"/>
                  </a:lnTo>
                  <a:lnTo>
                    <a:pt x="0" y="189"/>
                  </a:lnTo>
                  <a:lnTo>
                    <a:pt x="1" y="189"/>
                  </a:lnTo>
                  <a:lnTo>
                    <a:pt x="8" y="187"/>
                  </a:lnTo>
                  <a:lnTo>
                    <a:pt x="13" y="185"/>
                  </a:lnTo>
                  <a:lnTo>
                    <a:pt x="14" y="184"/>
                  </a:lnTo>
                  <a:lnTo>
                    <a:pt x="16" y="183"/>
                  </a:lnTo>
                  <a:lnTo>
                    <a:pt x="17" y="182"/>
                  </a:lnTo>
                  <a:lnTo>
                    <a:pt x="18" y="181"/>
                  </a:lnTo>
                  <a:lnTo>
                    <a:pt x="19" y="181"/>
                  </a:lnTo>
                  <a:lnTo>
                    <a:pt x="20" y="180"/>
                  </a:lnTo>
                  <a:lnTo>
                    <a:pt x="21" y="178"/>
                  </a:lnTo>
                  <a:lnTo>
                    <a:pt x="22" y="176"/>
                  </a:lnTo>
                  <a:lnTo>
                    <a:pt x="23" y="170"/>
                  </a:lnTo>
                  <a:lnTo>
                    <a:pt x="24" y="170"/>
                  </a:lnTo>
                  <a:lnTo>
                    <a:pt x="25" y="168"/>
                  </a:lnTo>
                  <a:lnTo>
                    <a:pt x="25" y="165"/>
                  </a:lnTo>
                  <a:lnTo>
                    <a:pt x="27" y="163"/>
                  </a:lnTo>
                  <a:lnTo>
                    <a:pt x="28" y="161"/>
                  </a:lnTo>
                  <a:lnTo>
                    <a:pt x="31" y="158"/>
                  </a:lnTo>
                  <a:lnTo>
                    <a:pt x="33" y="157"/>
                  </a:lnTo>
                  <a:lnTo>
                    <a:pt x="34" y="154"/>
                  </a:lnTo>
                  <a:lnTo>
                    <a:pt x="37" y="148"/>
                  </a:lnTo>
                  <a:lnTo>
                    <a:pt x="38" y="147"/>
                  </a:lnTo>
                  <a:lnTo>
                    <a:pt x="39" y="146"/>
                  </a:lnTo>
                  <a:lnTo>
                    <a:pt x="41" y="144"/>
                  </a:lnTo>
                  <a:lnTo>
                    <a:pt x="43" y="142"/>
                  </a:lnTo>
                  <a:lnTo>
                    <a:pt x="51" y="137"/>
                  </a:lnTo>
                  <a:lnTo>
                    <a:pt x="57" y="134"/>
                  </a:lnTo>
                  <a:lnTo>
                    <a:pt x="60" y="130"/>
                  </a:lnTo>
                  <a:lnTo>
                    <a:pt x="61" y="129"/>
                  </a:lnTo>
                  <a:lnTo>
                    <a:pt x="62" y="128"/>
                  </a:lnTo>
                  <a:lnTo>
                    <a:pt x="64" y="125"/>
                  </a:lnTo>
                  <a:lnTo>
                    <a:pt x="65" y="123"/>
                  </a:lnTo>
                  <a:lnTo>
                    <a:pt x="66" y="119"/>
                  </a:lnTo>
                  <a:lnTo>
                    <a:pt x="69" y="112"/>
                  </a:lnTo>
                  <a:lnTo>
                    <a:pt x="70" y="108"/>
                  </a:lnTo>
                  <a:lnTo>
                    <a:pt x="70" y="107"/>
                  </a:lnTo>
                  <a:lnTo>
                    <a:pt x="71" y="106"/>
                  </a:lnTo>
                  <a:lnTo>
                    <a:pt x="72" y="104"/>
                  </a:lnTo>
                  <a:lnTo>
                    <a:pt x="75" y="102"/>
                  </a:lnTo>
                  <a:lnTo>
                    <a:pt x="76" y="101"/>
                  </a:lnTo>
                  <a:lnTo>
                    <a:pt x="77" y="100"/>
                  </a:lnTo>
                  <a:lnTo>
                    <a:pt x="78" y="98"/>
                  </a:lnTo>
                  <a:lnTo>
                    <a:pt x="82" y="87"/>
                  </a:lnTo>
                  <a:lnTo>
                    <a:pt x="82" y="86"/>
                  </a:lnTo>
                  <a:lnTo>
                    <a:pt x="82" y="84"/>
                  </a:lnTo>
                  <a:lnTo>
                    <a:pt x="83" y="83"/>
                  </a:lnTo>
                  <a:lnTo>
                    <a:pt x="83" y="82"/>
                  </a:lnTo>
                  <a:lnTo>
                    <a:pt x="82" y="80"/>
                  </a:lnTo>
                  <a:lnTo>
                    <a:pt x="82" y="77"/>
                  </a:lnTo>
                  <a:lnTo>
                    <a:pt x="82" y="75"/>
                  </a:lnTo>
                  <a:lnTo>
                    <a:pt x="82" y="73"/>
                  </a:lnTo>
                  <a:lnTo>
                    <a:pt x="82" y="70"/>
                  </a:lnTo>
                  <a:lnTo>
                    <a:pt x="82" y="68"/>
                  </a:lnTo>
                  <a:lnTo>
                    <a:pt x="82" y="66"/>
                  </a:lnTo>
                  <a:lnTo>
                    <a:pt x="83" y="64"/>
                  </a:lnTo>
                  <a:lnTo>
                    <a:pt x="84" y="62"/>
                  </a:lnTo>
                  <a:lnTo>
                    <a:pt x="85" y="60"/>
                  </a:lnTo>
                  <a:lnTo>
                    <a:pt x="86" y="58"/>
                  </a:lnTo>
                  <a:lnTo>
                    <a:pt x="87" y="57"/>
                  </a:lnTo>
                  <a:lnTo>
                    <a:pt x="90" y="55"/>
                  </a:lnTo>
                  <a:lnTo>
                    <a:pt x="92" y="54"/>
                  </a:lnTo>
                  <a:lnTo>
                    <a:pt x="93" y="52"/>
                  </a:lnTo>
                  <a:lnTo>
                    <a:pt x="93" y="51"/>
                  </a:lnTo>
                  <a:lnTo>
                    <a:pt x="94" y="48"/>
                  </a:lnTo>
                  <a:lnTo>
                    <a:pt x="96" y="44"/>
                  </a:lnTo>
                  <a:lnTo>
                    <a:pt x="97" y="42"/>
                  </a:lnTo>
                  <a:lnTo>
                    <a:pt x="98" y="41"/>
                  </a:lnTo>
                  <a:lnTo>
                    <a:pt x="101" y="39"/>
                  </a:lnTo>
                  <a:lnTo>
                    <a:pt x="104" y="36"/>
                  </a:lnTo>
                  <a:lnTo>
                    <a:pt x="110" y="32"/>
                  </a:lnTo>
                  <a:lnTo>
                    <a:pt x="111" y="30"/>
                  </a:lnTo>
                  <a:lnTo>
                    <a:pt x="112" y="29"/>
                  </a:lnTo>
                  <a:lnTo>
                    <a:pt x="113" y="28"/>
                  </a:lnTo>
                  <a:lnTo>
                    <a:pt x="114" y="26"/>
                  </a:lnTo>
                  <a:lnTo>
                    <a:pt x="116" y="22"/>
                  </a:lnTo>
                  <a:lnTo>
                    <a:pt x="116" y="20"/>
                  </a:lnTo>
                  <a:lnTo>
                    <a:pt x="117" y="17"/>
                  </a:lnTo>
                  <a:lnTo>
                    <a:pt x="119" y="15"/>
                  </a:lnTo>
                  <a:lnTo>
                    <a:pt x="122" y="12"/>
                  </a:lnTo>
                  <a:lnTo>
                    <a:pt x="124" y="11"/>
                  </a:lnTo>
                  <a:lnTo>
                    <a:pt x="134" y="2"/>
                  </a:lnTo>
                  <a:lnTo>
                    <a:pt x="135" y="2"/>
                  </a:lnTo>
                  <a:lnTo>
                    <a:pt x="135" y="1"/>
                  </a:lnTo>
                  <a:lnTo>
                    <a:pt x="134" y="1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80" name="Freeform 16">
              <a:extLst>
                <a:ext uri="{FF2B5EF4-FFF2-40B4-BE49-F238E27FC236}">
                  <a16:creationId xmlns:a16="http://schemas.microsoft.com/office/drawing/2014/main" id="{B1E855DE-EBFB-4B76-A88F-5019BF3A421F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2" y="2359"/>
              <a:ext cx="704" cy="451"/>
            </a:xfrm>
            <a:custGeom>
              <a:avLst/>
              <a:gdLst>
                <a:gd name="T0" fmla="*/ 412 w 704"/>
                <a:gd name="T1" fmla="*/ 16 h 451"/>
                <a:gd name="T2" fmla="*/ 397 w 704"/>
                <a:gd name="T3" fmla="*/ 52 h 451"/>
                <a:gd name="T4" fmla="*/ 432 w 704"/>
                <a:gd name="T5" fmla="*/ 55 h 451"/>
                <a:gd name="T6" fmla="*/ 469 w 704"/>
                <a:gd name="T7" fmla="*/ 51 h 451"/>
                <a:gd name="T8" fmla="*/ 504 w 704"/>
                <a:gd name="T9" fmla="*/ 77 h 451"/>
                <a:gd name="T10" fmla="*/ 534 w 704"/>
                <a:gd name="T11" fmla="*/ 91 h 451"/>
                <a:gd name="T12" fmla="*/ 545 w 704"/>
                <a:gd name="T13" fmla="*/ 118 h 451"/>
                <a:gd name="T14" fmla="*/ 571 w 704"/>
                <a:gd name="T15" fmla="*/ 150 h 451"/>
                <a:gd name="T16" fmla="*/ 569 w 704"/>
                <a:gd name="T17" fmla="*/ 178 h 451"/>
                <a:gd name="T18" fmla="*/ 591 w 704"/>
                <a:gd name="T19" fmla="*/ 195 h 451"/>
                <a:gd name="T20" fmla="*/ 617 w 704"/>
                <a:gd name="T21" fmla="*/ 213 h 451"/>
                <a:gd name="T22" fmla="*/ 641 w 704"/>
                <a:gd name="T23" fmla="*/ 215 h 451"/>
                <a:gd name="T24" fmla="*/ 649 w 704"/>
                <a:gd name="T25" fmla="*/ 262 h 451"/>
                <a:gd name="T26" fmla="*/ 642 w 704"/>
                <a:gd name="T27" fmla="*/ 286 h 451"/>
                <a:gd name="T28" fmla="*/ 653 w 704"/>
                <a:gd name="T29" fmla="*/ 319 h 451"/>
                <a:gd name="T30" fmla="*/ 687 w 704"/>
                <a:gd name="T31" fmla="*/ 345 h 451"/>
                <a:gd name="T32" fmla="*/ 704 w 704"/>
                <a:gd name="T33" fmla="*/ 404 h 451"/>
                <a:gd name="T34" fmla="*/ 677 w 704"/>
                <a:gd name="T35" fmla="*/ 419 h 451"/>
                <a:gd name="T36" fmla="*/ 636 w 704"/>
                <a:gd name="T37" fmla="*/ 408 h 451"/>
                <a:gd name="T38" fmla="*/ 607 w 704"/>
                <a:gd name="T39" fmla="*/ 420 h 451"/>
                <a:gd name="T40" fmla="*/ 565 w 704"/>
                <a:gd name="T41" fmla="*/ 394 h 451"/>
                <a:gd name="T42" fmla="*/ 557 w 704"/>
                <a:gd name="T43" fmla="*/ 410 h 451"/>
                <a:gd name="T44" fmla="*/ 520 w 704"/>
                <a:gd name="T45" fmla="*/ 424 h 451"/>
                <a:gd name="T46" fmla="*/ 494 w 704"/>
                <a:gd name="T47" fmla="*/ 406 h 451"/>
                <a:gd name="T48" fmla="*/ 465 w 704"/>
                <a:gd name="T49" fmla="*/ 384 h 451"/>
                <a:gd name="T50" fmla="*/ 430 w 704"/>
                <a:gd name="T51" fmla="*/ 384 h 451"/>
                <a:gd name="T52" fmla="*/ 408 w 704"/>
                <a:gd name="T53" fmla="*/ 413 h 451"/>
                <a:gd name="T54" fmla="*/ 345 w 704"/>
                <a:gd name="T55" fmla="*/ 417 h 451"/>
                <a:gd name="T56" fmla="*/ 308 w 704"/>
                <a:gd name="T57" fmla="*/ 417 h 451"/>
                <a:gd name="T58" fmla="*/ 298 w 704"/>
                <a:gd name="T59" fmla="*/ 383 h 451"/>
                <a:gd name="T60" fmla="*/ 258 w 704"/>
                <a:gd name="T61" fmla="*/ 402 h 451"/>
                <a:gd name="T62" fmla="*/ 241 w 704"/>
                <a:gd name="T63" fmla="*/ 427 h 451"/>
                <a:gd name="T64" fmla="*/ 214 w 704"/>
                <a:gd name="T65" fmla="*/ 438 h 451"/>
                <a:gd name="T66" fmla="*/ 190 w 704"/>
                <a:gd name="T67" fmla="*/ 451 h 451"/>
                <a:gd name="T68" fmla="*/ 159 w 704"/>
                <a:gd name="T69" fmla="*/ 435 h 451"/>
                <a:gd name="T70" fmla="*/ 141 w 704"/>
                <a:gd name="T71" fmla="*/ 428 h 451"/>
                <a:gd name="T72" fmla="*/ 113 w 704"/>
                <a:gd name="T73" fmla="*/ 426 h 451"/>
                <a:gd name="T74" fmla="*/ 94 w 704"/>
                <a:gd name="T75" fmla="*/ 431 h 451"/>
                <a:gd name="T76" fmla="*/ 72 w 704"/>
                <a:gd name="T77" fmla="*/ 438 h 451"/>
                <a:gd name="T78" fmla="*/ 66 w 704"/>
                <a:gd name="T79" fmla="*/ 408 h 451"/>
                <a:gd name="T80" fmla="*/ 50 w 704"/>
                <a:gd name="T81" fmla="*/ 389 h 451"/>
                <a:gd name="T82" fmla="*/ 56 w 704"/>
                <a:gd name="T83" fmla="*/ 318 h 451"/>
                <a:gd name="T84" fmla="*/ 37 w 704"/>
                <a:gd name="T85" fmla="*/ 303 h 451"/>
                <a:gd name="T86" fmla="*/ 22 w 704"/>
                <a:gd name="T87" fmla="*/ 292 h 451"/>
                <a:gd name="T88" fmla="*/ 14 w 704"/>
                <a:gd name="T89" fmla="*/ 280 h 451"/>
                <a:gd name="T90" fmla="*/ 22 w 704"/>
                <a:gd name="T91" fmla="*/ 267 h 451"/>
                <a:gd name="T92" fmla="*/ 24 w 704"/>
                <a:gd name="T93" fmla="*/ 247 h 451"/>
                <a:gd name="T94" fmla="*/ 27 w 704"/>
                <a:gd name="T95" fmla="*/ 236 h 451"/>
                <a:gd name="T96" fmla="*/ 1 w 704"/>
                <a:gd name="T97" fmla="*/ 228 h 451"/>
                <a:gd name="T98" fmla="*/ 26 w 704"/>
                <a:gd name="T99" fmla="*/ 190 h 451"/>
                <a:gd name="T100" fmla="*/ 65 w 704"/>
                <a:gd name="T101" fmla="*/ 187 h 451"/>
                <a:gd name="T102" fmla="*/ 90 w 704"/>
                <a:gd name="T103" fmla="*/ 166 h 451"/>
                <a:gd name="T104" fmla="*/ 124 w 704"/>
                <a:gd name="T105" fmla="*/ 149 h 451"/>
                <a:gd name="T106" fmla="*/ 157 w 704"/>
                <a:gd name="T107" fmla="*/ 128 h 451"/>
                <a:gd name="T108" fmla="*/ 164 w 704"/>
                <a:gd name="T109" fmla="*/ 101 h 451"/>
                <a:gd name="T110" fmla="*/ 207 w 704"/>
                <a:gd name="T111" fmla="*/ 84 h 451"/>
                <a:gd name="T112" fmla="*/ 238 w 704"/>
                <a:gd name="T113" fmla="*/ 73 h 451"/>
                <a:gd name="T114" fmla="*/ 266 w 704"/>
                <a:gd name="T115" fmla="*/ 106 h 451"/>
                <a:gd name="T116" fmla="*/ 299 w 704"/>
                <a:gd name="T117" fmla="*/ 116 h 451"/>
                <a:gd name="T118" fmla="*/ 314 w 704"/>
                <a:gd name="T119" fmla="*/ 90 h 451"/>
                <a:gd name="T120" fmla="*/ 349 w 704"/>
                <a:gd name="T121" fmla="*/ 48 h 451"/>
                <a:gd name="T122" fmla="*/ 395 w 704"/>
                <a:gd name="T123" fmla="*/ 17 h 4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704" h="451">
                  <a:moveTo>
                    <a:pt x="411" y="0"/>
                  </a:moveTo>
                  <a:lnTo>
                    <a:pt x="412" y="2"/>
                  </a:lnTo>
                  <a:lnTo>
                    <a:pt x="413" y="3"/>
                  </a:lnTo>
                  <a:lnTo>
                    <a:pt x="415" y="4"/>
                  </a:lnTo>
                  <a:lnTo>
                    <a:pt x="416" y="4"/>
                  </a:lnTo>
                  <a:lnTo>
                    <a:pt x="417" y="5"/>
                  </a:lnTo>
                  <a:lnTo>
                    <a:pt x="417" y="6"/>
                  </a:lnTo>
                  <a:lnTo>
                    <a:pt x="417" y="7"/>
                  </a:lnTo>
                  <a:lnTo>
                    <a:pt x="417" y="8"/>
                  </a:lnTo>
                  <a:lnTo>
                    <a:pt x="416" y="9"/>
                  </a:lnTo>
                  <a:lnTo>
                    <a:pt x="416" y="11"/>
                  </a:lnTo>
                  <a:lnTo>
                    <a:pt x="415" y="13"/>
                  </a:lnTo>
                  <a:lnTo>
                    <a:pt x="412" y="16"/>
                  </a:lnTo>
                  <a:lnTo>
                    <a:pt x="410" y="20"/>
                  </a:lnTo>
                  <a:lnTo>
                    <a:pt x="407" y="23"/>
                  </a:lnTo>
                  <a:lnTo>
                    <a:pt x="401" y="31"/>
                  </a:lnTo>
                  <a:lnTo>
                    <a:pt x="397" y="35"/>
                  </a:lnTo>
                  <a:lnTo>
                    <a:pt x="396" y="38"/>
                  </a:lnTo>
                  <a:lnTo>
                    <a:pt x="395" y="40"/>
                  </a:lnTo>
                  <a:lnTo>
                    <a:pt x="394" y="41"/>
                  </a:lnTo>
                  <a:lnTo>
                    <a:pt x="394" y="43"/>
                  </a:lnTo>
                  <a:lnTo>
                    <a:pt x="394" y="44"/>
                  </a:lnTo>
                  <a:lnTo>
                    <a:pt x="394" y="46"/>
                  </a:lnTo>
                  <a:lnTo>
                    <a:pt x="394" y="48"/>
                  </a:lnTo>
                  <a:lnTo>
                    <a:pt x="396" y="50"/>
                  </a:lnTo>
                  <a:lnTo>
                    <a:pt x="397" y="52"/>
                  </a:lnTo>
                  <a:lnTo>
                    <a:pt x="398" y="54"/>
                  </a:lnTo>
                  <a:lnTo>
                    <a:pt x="399" y="55"/>
                  </a:lnTo>
                  <a:lnTo>
                    <a:pt x="400" y="55"/>
                  </a:lnTo>
                  <a:lnTo>
                    <a:pt x="403" y="56"/>
                  </a:lnTo>
                  <a:lnTo>
                    <a:pt x="405" y="57"/>
                  </a:lnTo>
                  <a:lnTo>
                    <a:pt x="407" y="57"/>
                  </a:lnTo>
                  <a:lnTo>
                    <a:pt x="409" y="58"/>
                  </a:lnTo>
                  <a:lnTo>
                    <a:pt x="411" y="58"/>
                  </a:lnTo>
                  <a:lnTo>
                    <a:pt x="414" y="58"/>
                  </a:lnTo>
                  <a:lnTo>
                    <a:pt x="416" y="58"/>
                  </a:lnTo>
                  <a:lnTo>
                    <a:pt x="419" y="57"/>
                  </a:lnTo>
                  <a:lnTo>
                    <a:pt x="422" y="57"/>
                  </a:lnTo>
                  <a:lnTo>
                    <a:pt x="432" y="55"/>
                  </a:lnTo>
                  <a:lnTo>
                    <a:pt x="440" y="54"/>
                  </a:lnTo>
                  <a:lnTo>
                    <a:pt x="443" y="53"/>
                  </a:lnTo>
                  <a:lnTo>
                    <a:pt x="450" y="51"/>
                  </a:lnTo>
                  <a:lnTo>
                    <a:pt x="458" y="48"/>
                  </a:lnTo>
                  <a:lnTo>
                    <a:pt x="460" y="47"/>
                  </a:lnTo>
                  <a:lnTo>
                    <a:pt x="461" y="47"/>
                  </a:lnTo>
                  <a:lnTo>
                    <a:pt x="463" y="47"/>
                  </a:lnTo>
                  <a:lnTo>
                    <a:pt x="464" y="47"/>
                  </a:lnTo>
                  <a:lnTo>
                    <a:pt x="465" y="48"/>
                  </a:lnTo>
                  <a:lnTo>
                    <a:pt x="466" y="48"/>
                  </a:lnTo>
                  <a:lnTo>
                    <a:pt x="467" y="49"/>
                  </a:lnTo>
                  <a:lnTo>
                    <a:pt x="468" y="50"/>
                  </a:lnTo>
                  <a:lnTo>
                    <a:pt x="469" y="51"/>
                  </a:lnTo>
                  <a:lnTo>
                    <a:pt x="472" y="55"/>
                  </a:lnTo>
                  <a:lnTo>
                    <a:pt x="473" y="56"/>
                  </a:lnTo>
                  <a:lnTo>
                    <a:pt x="475" y="58"/>
                  </a:lnTo>
                  <a:lnTo>
                    <a:pt x="476" y="62"/>
                  </a:lnTo>
                  <a:lnTo>
                    <a:pt x="477" y="64"/>
                  </a:lnTo>
                  <a:lnTo>
                    <a:pt x="478" y="65"/>
                  </a:lnTo>
                  <a:lnTo>
                    <a:pt x="479" y="66"/>
                  </a:lnTo>
                  <a:lnTo>
                    <a:pt x="482" y="67"/>
                  </a:lnTo>
                  <a:lnTo>
                    <a:pt x="483" y="68"/>
                  </a:lnTo>
                  <a:lnTo>
                    <a:pt x="486" y="69"/>
                  </a:lnTo>
                  <a:lnTo>
                    <a:pt x="489" y="71"/>
                  </a:lnTo>
                  <a:lnTo>
                    <a:pt x="500" y="76"/>
                  </a:lnTo>
                  <a:lnTo>
                    <a:pt x="504" y="77"/>
                  </a:lnTo>
                  <a:lnTo>
                    <a:pt x="510" y="78"/>
                  </a:lnTo>
                  <a:lnTo>
                    <a:pt x="512" y="79"/>
                  </a:lnTo>
                  <a:lnTo>
                    <a:pt x="519" y="80"/>
                  </a:lnTo>
                  <a:lnTo>
                    <a:pt x="521" y="80"/>
                  </a:lnTo>
                  <a:lnTo>
                    <a:pt x="522" y="81"/>
                  </a:lnTo>
                  <a:lnTo>
                    <a:pt x="525" y="82"/>
                  </a:lnTo>
                  <a:lnTo>
                    <a:pt x="527" y="83"/>
                  </a:lnTo>
                  <a:lnTo>
                    <a:pt x="529" y="84"/>
                  </a:lnTo>
                  <a:lnTo>
                    <a:pt x="531" y="86"/>
                  </a:lnTo>
                  <a:lnTo>
                    <a:pt x="532" y="87"/>
                  </a:lnTo>
                  <a:lnTo>
                    <a:pt x="533" y="89"/>
                  </a:lnTo>
                  <a:lnTo>
                    <a:pt x="534" y="89"/>
                  </a:lnTo>
                  <a:lnTo>
                    <a:pt x="534" y="91"/>
                  </a:lnTo>
                  <a:lnTo>
                    <a:pt x="534" y="93"/>
                  </a:lnTo>
                  <a:lnTo>
                    <a:pt x="534" y="95"/>
                  </a:lnTo>
                  <a:lnTo>
                    <a:pt x="534" y="102"/>
                  </a:lnTo>
                  <a:lnTo>
                    <a:pt x="534" y="104"/>
                  </a:lnTo>
                  <a:lnTo>
                    <a:pt x="534" y="107"/>
                  </a:lnTo>
                  <a:lnTo>
                    <a:pt x="534" y="109"/>
                  </a:lnTo>
                  <a:lnTo>
                    <a:pt x="535" y="111"/>
                  </a:lnTo>
                  <a:lnTo>
                    <a:pt x="536" y="112"/>
                  </a:lnTo>
                  <a:lnTo>
                    <a:pt x="537" y="114"/>
                  </a:lnTo>
                  <a:lnTo>
                    <a:pt x="539" y="115"/>
                  </a:lnTo>
                  <a:lnTo>
                    <a:pt x="541" y="117"/>
                  </a:lnTo>
                  <a:lnTo>
                    <a:pt x="543" y="118"/>
                  </a:lnTo>
                  <a:lnTo>
                    <a:pt x="545" y="118"/>
                  </a:lnTo>
                  <a:lnTo>
                    <a:pt x="548" y="119"/>
                  </a:lnTo>
                  <a:lnTo>
                    <a:pt x="552" y="119"/>
                  </a:lnTo>
                  <a:lnTo>
                    <a:pt x="565" y="120"/>
                  </a:lnTo>
                  <a:lnTo>
                    <a:pt x="567" y="120"/>
                  </a:lnTo>
                  <a:lnTo>
                    <a:pt x="568" y="120"/>
                  </a:lnTo>
                  <a:lnTo>
                    <a:pt x="568" y="123"/>
                  </a:lnTo>
                  <a:lnTo>
                    <a:pt x="568" y="129"/>
                  </a:lnTo>
                  <a:lnTo>
                    <a:pt x="568" y="133"/>
                  </a:lnTo>
                  <a:lnTo>
                    <a:pt x="570" y="140"/>
                  </a:lnTo>
                  <a:lnTo>
                    <a:pt x="571" y="143"/>
                  </a:lnTo>
                  <a:lnTo>
                    <a:pt x="571" y="145"/>
                  </a:lnTo>
                  <a:lnTo>
                    <a:pt x="571" y="147"/>
                  </a:lnTo>
                  <a:lnTo>
                    <a:pt x="571" y="150"/>
                  </a:lnTo>
                  <a:lnTo>
                    <a:pt x="570" y="153"/>
                  </a:lnTo>
                  <a:lnTo>
                    <a:pt x="569" y="155"/>
                  </a:lnTo>
                  <a:lnTo>
                    <a:pt x="567" y="159"/>
                  </a:lnTo>
                  <a:lnTo>
                    <a:pt x="566" y="160"/>
                  </a:lnTo>
                  <a:lnTo>
                    <a:pt x="566" y="162"/>
                  </a:lnTo>
                  <a:lnTo>
                    <a:pt x="566" y="163"/>
                  </a:lnTo>
                  <a:lnTo>
                    <a:pt x="566" y="165"/>
                  </a:lnTo>
                  <a:lnTo>
                    <a:pt x="566" y="168"/>
                  </a:lnTo>
                  <a:lnTo>
                    <a:pt x="567" y="171"/>
                  </a:lnTo>
                  <a:lnTo>
                    <a:pt x="568" y="174"/>
                  </a:lnTo>
                  <a:lnTo>
                    <a:pt x="568" y="176"/>
                  </a:lnTo>
                  <a:lnTo>
                    <a:pt x="569" y="177"/>
                  </a:lnTo>
                  <a:lnTo>
                    <a:pt x="569" y="178"/>
                  </a:lnTo>
                  <a:lnTo>
                    <a:pt x="571" y="179"/>
                  </a:lnTo>
                  <a:lnTo>
                    <a:pt x="572" y="179"/>
                  </a:lnTo>
                  <a:lnTo>
                    <a:pt x="574" y="180"/>
                  </a:lnTo>
                  <a:lnTo>
                    <a:pt x="575" y="181"/>
                  </a:lnTo>
                  <a:lnTo>
                    <a:pt x="577" y="182"/>
                  </a:lnTo>
                  <a:lnTo>
                    <a:pt x="580" y="183"/>
                  </a:lnTo>
                  <a:lnTo>
                    <a:pt x="581" y="184"/>
                  </a:lnTo>
                  <a:lnTo>
                    <a:pt x="582" y="184"/>
                  </a:lnTo>
                  <a:lnTo>
                    <a:pt x="583" y="185"/>
                  </a:lnTo>
                  <a:lnTo>
                    <a:pt x="583" y="187"/>
                  </a:lnTo>
                  <a:lnTo>
                    <a:pt x="588" y="192"/>
                  </a:lnTo>
                  <a:lnTo>
                    <a:pt x="589" y="193"/>
                  </a:lnTo>
                  <a:lnTo>
                    <a:pt x="591" y="195"/>
                  </a:lnTo>
                  <a:lnTo>
                    <a:pt x="592" y="197"/>
                  </a:lnTo>
                  <a:lnTo>
                    <a:pt x="593" y="198"/>
                  </a:lnTo>
                  <a:lnTo>
                    <a:pt x="600" y="202"/>
                  </a:lnTo>
                  <a:lnTo>
                    <a:pt x="602" y="204"/>
                  </a:lnTo>
                  <a:lnTo>
                    <a:pt x="604" y="207"/>
                  </a:lnTo>
                  <a:lnTo>
                    <a:pt x="609" y="212"/>
                  </a:lnTo>
                  <a:lnTo>
                    <a:pt x="610" y="213"/>
                  </a:lnTo>
                  <a:lnTo>
                    <a:pt x="611" y="213"/>
                  </a:lnTo>
                  <a:lnTo>
                    <a:pt x="612" y="214"/>
                  </a:lnTo>
                  <a:lnTo>
                    <a:pt x="613" y="214"/>
                  </a:lnTo>
                  <a:lnTo>
                    <a:pt x="614" y="214"/>
                  </a:lnTo>
                  <a:lnTo>
                    <a:pt x="615" y="214"/>
                  </a:lnTo>
                  <a:lnTo>
                    <a:pt x="617" y="213"/>
                  </a:lnTo>
                  <a:lnTo>
                    <a:pt x="621" y="212"/>
                  </a:lnTo>
                  <a:lnTo>
                    <a:pt x="623" y="211"/>
                  </a:lnTo>
                  <a:lnTo>
                    <a:pt x="625" y="210"/>
                  </a:lnTo>
                  <a:lnTo>
                    <a:pt x="629" y="209"/>
                  </a:lnTo>
                  <a:lnTo>
                    <a:pt x="632" y="209"/>
                  </a:lnTo>
                  <a:lnTo>
                    <a:pt x="634" y="209"/>
                  </a:lnTo>
                  <a:lnTo>
                    <a:pt x="635" y="209"/>
                  </a:lnTo>
                  <a:lnTo>
                    <a:pt x="636" y="210"/>
                  </a:lnTo>
                  <a:lnTo>
                    <a:pt x="636" y="210"/>
                  </a:lnTo>
                  <a:lnTo>
                    <a:pt x="637" y="211"/>
                  </a:lnTo>
                  <a:lnTo>
                    <a:pt x="638" y="212"/>
                  </a:lnTo>
                  <a:lnTo>
                    <a:pt x="640" y="213"/>
                  </a:lnTo>
                  <a:lnTo>
                    <a:pt x="641" y="215"/>
                  </a:lnTo>
                  <a:lnTo>
                    <a:pt x="643" y="218"/>
                  </a:lnTo>
                  <a:lnTo>
                    <a:pt x="645" y="222"/>
                  </a:lnTo>
                  <a:lnTo>
                    <a:pt x="652" y="236"/>
                  </a:lnTo>
                  <a:lnTo>
                    <a:pt x="655" y="243"/>
                  </a:lnTo>
                  <a:lnTo>
                    <a:pt x="655" y="244"/>
                  </a:lnTo>
                  <a:lnTo>
                    <a:pt x="655" y="246"/>
                  </a:lnTo>
                  <a:lnTo>
                    <a:pt x="655" y="247"/>
                  </a:lnTo>
                  <a:lnTo>
                    <a:pt x="655" y="247"/>
                  </a:lnTo>
                  <a:lnTo>
                    <a:pt x="655" y="249"/>
                  </a:lnTo>
                  <a:lnTo>
                    <a:pt x="654" y="251"/>
                  </a:lnTo>
                  <a:lnTo>
                    <a:pt x="652" y="255"/>
                  </a:lnTo>
                  <a:lnTo>
                    <a:pt x="650" y="260"/>
                  </a:lnTo>
                  <a:lnTo>
                    <a:pt x="649" y="262"/>
                  </a:lnTo>
                  <a:lnTo>
                    <a:pt x="648" y="263"/>
                  </a:lnTo>
                  <a:lnTo>
                    <a:pt x="648" y="265"/>
                  </a:lnTo>
                  <a:lnTo>
                    <a:pt x="643" y="270"/>
                  </a:lnTo>
                  <a:lnTo>
                    <a:pt x="642" y="272"/>
                  </a:lnTo>
                  <a:lnTo>
                    <a:pt x="641" y="273"/>
                  </a:lnTo>
                  <a:lnTo>
                    <a:pt x="640" y="275"/>
                  </a:lnTo>
                  <a:lnTo>
                    <a:pt x="640" y="277"/>
                  </a:lnTo>
                  <a:lnTo>
                    <a:pt x="640" y="278"/>
                  </a:lnTo>
                  <a:lnTo>
                    <a:pt x="640" y="280"/>
                  </a:lnTo>
                  <a:lnTo>
                    <a:pt x="640" y="281"/>
                  </a:lnTo>
                  <a:lnTo>
                    <a:pt x="640" y="282"/>
                  </a:lnTo>
                  <a:lnTo>
                    <a:pt x="641" y="284"/>
                  </a:lnTo>
                  <a:lnTo>
                    <a:pt x="642" y="286"/>
                  </a:lnTo>
                  <a:lnTo>
                    <a:pt x="645" y="292"/>
                  </a:lnTo>
                  <a:lnTo>
                    <a:pt x="647" y="299"/>
                  </a:lnTo>
                  <a:lnTo>
                    <a:pt x="648" y="304"/>
                  </a:lnTo>
                  <a:lnTo>
                    <a:pt x="649" y="305"/>
                  </a:lnTo>
                  <a:lnTo>
                    <a:pt x="650" y="307"/>
                  </a:lnTo>
                  <a:lnTo>
                    <a:pt x="650" y="308"/>
                  </a:lnTo>
                  <a:lnTo>
                    <a:pt x="649" y="312"/>
                  </a:lnTo>
                  <a:lnTo>
                    <a:pt x="649" y="313"/>
                  </a:lnTo>
                  <a:lnTo>
                    <a:pt x="649" y="315"/>
                  </a:lnTo>
                  <a:lnTo>
                    <a:pt x="649" y="315"/>
                  </a:lnTo>
                  <a:lnTo>
                    <a:pt x="650" y="317"/>
                  </a:lnTo>
                  <a:lnTo>
                    <a:pt x="651" y="318"/>
                  </a:lnTo>
                  <a:lnTo>
                    <a:pt x="653" y="319"/>
                  </a:lnTo>
                  <a:lnTo>
                    <a:pt x="654" y="320"/>
                  </a:lnTo>
                  <a:lnTo>
                    <a:pt x="657" y="321"/>
                  </a:lnTo>
                  <a:lnTo>
                    <a:pt x="662" y="323"/>
                  </a:lnTo>
                  <a:lnTo>
                    <a:pt x="666" y="325"/>
                  </a:lnTo>
                  <a:lnTo>
                    <a:pt x="670" y="326"/>
                  </a:lnTo>
                  <a:lnTo>
                    <a:pt x="671" y="327"/>
                  </a:lnTo>
                  <a:lnTo>
                    <a:pt x="673" y="328"/>
                  </a:lnTo>
                  <a:lnTo>
                    <a:pt x="679" y="333"/>
                  </a:lnTo>
                  <a:lnTo>
                    <a:pt x="681" y="335"/>
                  </a:lnTo>
                  <a:lnTo>
                    <a:pt x="682" y="337"/>
                  </a:lnTo>
                  <a:lnTo>
                    <a:pt x="682" y="338"/>
                  </a:lnTo>
                  <a:lnTo>
                    <a:pt x="684" y="339"/>
                  </a:lnTo>
                  <a:lnTo>
                    <a:pt x="687" y="345"/>
                  </a:lnTo>
                  <a:lnTo>
                    <a:pt x="689" y="349"/>
                  </a:lnTo>
                  <a:lnTo>
                    <a:pt x="691" y="351"/>
                  </a:lnTo>
                  <a:lnTo>
                    <a:pt x="694" y="362"/>
                  </a:lnTo>
                  <a:lnTo>
                    <a:pt x="698" y="372"/>
                  </a:lnTo>
                  <a:lnTo>
                    <a:pt x="701" y="380"/>
                  </a:lnTo>
                  <a:lnTo>
                    <a:pt x="704" y="388"/>
                  </a:lnTo>
                  <a:lnTo>
                    <a:pt x="704" y="390"/>
                  </a:lnTo>
                  <a:lnTo>
                    <a:pt x="704" y="394"/>
                  </a:lnTo>
                  <a:lnTo>
                    <a:pt x="704" y="398"/>
                  </a:lnTo>
                  <a:lnTo>
                    <a:pt x="704" y="399"/>
                  </a:lnTo>
                  <a:lnTo>
                    <a:pt x="704" y="401"/>
                  </a:lnTo>
                  <a:lnTo>
                    <a:pt x="704" y="403"/>
                  </a:lnTo>
                  <a:lnTo>
                    <a:pt x="704" y="404"/>
                  </a:lnTo>
                  <a:lnTo>
                    <a:pt x="703" y="405"/>
                  </a:lnTo>
                  <a:lnTo>
                    <a:pt x="702" y="406"/>
                  </a:lnTo>
                  <a:lnTo>
                    <a:pt x="699" y="409"/>
                  </a:lnTo>
                  <a:lnTo>
                    <a:pt x="696" y="411"/>
                  </a:lnTo>
                  <a:lnTo>
                    <a:pt x="694" y="413"/>
                  </a:lnTo>
                  <a:lnTo>
                    <a:pt x="689" y="416"/>
                  </a:lnTo>
                  <a:lnTo>
                    <a:pt x="688" y="417"/>
                  </a:lnTo>
                  <a:lnTo>
                    <a:pt x="687" y="417"/>
                  </a:lnTo>
                  <a:lnTo>
                    <a:pt x="684" y="417"/>
                  </a:lnTo>
                  <a:lnTo>
                    <a:pt x="683" y="417"/>
                  </a:lnTo>
                  <a:lnTo>
                    <a:pt x="680" y="418"/>
                  </a:lnTo>
                  <a:lnTo>
                    <a:pt x="678" y="419"/>
                  </a:lnTo>
                  <a:lnTo>
                    <a:pt x="677" y="419"/>
                  </a:lnTo>
                  <a:lnTo>
                    <a:pt x="675" y="419"/>
                  </a:lnTo>
                  <a:lnTo>
                    <a:pt x="672" y="419"/>
                  </a:lnTo>
                  <a:lnTo>
                    <a:pt x="669" y="418"/>
                  </a:lnTo>
                  <a:lnTo>
                    <a:pt x="660" y="417"/>
                  </a:lnTo>
                  <a:lnTo>
                    <a:pt x="659" y="417"/>
                  </a:lnTo>
                  <a:lnTo>
                    <a:pt x="655" y="417"/>
                  </a:lnTo>
                  <a:lnTo>
                    <a:pt x="652" y="417"/>
                  </a:lnTo>
                  <a:lnTo>
                    <a:pt x="648" y="416"/>
                  </a:lnTo>
                  <a:lnTo>
                    <a:pt x="646" y="415"/>
                  </a:lnTo>
                  <a:lnTo>
                    <a:pt x="643" y="413"/>
                  </a:lnTo>
                  <a:lnTo>
                    <a:pt x="639" y="409"/>
                  </a:lnTo>
                  <a:lnTo>
                    <a:pt x="638" y="409"/>
                  </a:lnTo>
                  <a:lnTo>
                    <a:pt x="636" y="408"/>
                  </a:lnTo>
                  <a:lnTo>
                    <a:pt x="635" y="408"/>
                  </a:lnTo>
                  <a:lnTo>
                    <a:pt x="629" y="407"/>
                  </a:lnTo>
                  <a:lnTo>
                    <a:pt x="624" y="406"/>
                  </a:lnTo>
                  <a:lnTo>
                    <a:pt x="621" y="406"/>
                  </a:lnTo>
                  <a:lnTo>
                    <a:pt x="620" y="406"/>
                  </a:lnTo>
                  <a:lnTo>
                    <a:pt x="618" y="406"/>
                  </a:lnTo>
                  <a:lnTo>
                    <a:pt x="616" y="407"/>
                  </a:lnTo>
                  <a:lnTo>
                    <a:pt x="615" y="408"/>
                  </a:lnTo>
                  <a:lnTo>
                    <a:pt x="614" y="410"/>
                  </a:lnTo>
                  <a:lnTo>
                    <a:pt x="612" y="412"/>
                  </a:lnTo>
                  <a:lnTo>
                    <a:pt x="609" y="416"/>
                  </a:lnTo>
                  <a:lnTo>
                    <a:pt x="608" y="417"/>
                  </a:lnTo>
                  <a:lnTo>
                    <a:pt x="607" y="420"/>
                  </a:lnTo>
                  <a:lnTo>
                    <a:pt x="603" y="417"/>
                  </a:lnTo>
                  <a:lnTo>
                    <a:pt x="597" y="413"/>
                  </a:lnTo>
                  <a:lnTo>
                    <a:pt x="592" y="408"/>
                  </a:lnTo>
                  <a:lnTo>
                    <a:pt x="590" y="406"/>
                  </a:lnTo>
                  <a:lnTo>
                    <a:pt x="588" y="406"/>
                  </a:lnTo>
                  <a:lnTo>
                    <a:pt x="586" y="404"/>
                  </a:lnTo>
                  <a:lnTo>
                    <a:pt x="583" y="403"/>
                  </a:lnTo>
                  <a:lnTo>
                    <a:pt x="577" y="401"/>
                  </a:lnTo>
                  <a:lnTo>
                    <a:pt x="575" y="400"/>
                  </a:lnTo>
                  <a:lnTo>
                    <a:pt x="570" y="396"/>
                  </a:lnTo>
                  <a:lnTo>
                    <a:pt x="568" y="395"/>
                  </a:lnTo>
                  <a:lnTo>
                    <a:pt x="566" y="394"/>
                  </a:lnTo>
                  <a:lnTo>
                    <a:pt x="565" y="394"/>
                  </a:lnTo>
                  <a:lnTo>
                    <a:pt x="564" y="394"/>
                  </a:lnTo>
                  <a:lnTo>
                    <a:pt x="563" y="394"/>
                  </a:lnTo>
                  <a:lnTo>
                    <a:pt x="562" y="395"/>
                  </a:lnTo>
                  <a:lnTo>
                    <a:pt x="561" y="396"/>
                  </a:lnTo>
                  <a:lnTo>
                    <a:pt x="561" y="397"/>
                  </a:lnTo>
                  <a:lnTo>
                    <a:pt x="560" y="398"/>
                  </a:lnTo>
                  <a:lnTo>
                    <a:pt x="560" y="399"/>
                  </a:lnTo>
                  <a:lnTo>
                    <a:pt x="560" y="405"/>
                  </a:lnTo>
                  <a:lnTo>
                    <a:pt x="560" y="408"/>
                  </a:lnTo>
                  <a:lnTo>
                    <a:pt x="560" y="409"/>
                  </a:lnTo>
                  <a:lnTo>
                    <a:pt x="559" y="410"/>
                  </a:lnTo>
                  <a:lnTo>
                    <a:pt x="558" y="410"/>
                  </a:lnTo>
                  <a:lnTo>
                    <a:pt x="557" y="410"/>
                  </a:lnTo>
                  <a:lnTo>
                    <a:pt x="553" y="410"/>
                  </a:lnTo>
                  <a:lnTo>
                    <a:pt x="550" y="410"/>
                  </a:lnTo>
                  <a:lnTo>
                    <a:pt x="548" y="410"/>
                  </a:lnTo>
                  <a:lnTo>
                    <a:pt x="545" y="411"/>
                  </a:lnTo>
                  <a:lnTo>
                    <a:pt x="543" y="412"/>
                  </a:lnTo>
                  <a:lnTo>
                    <a:pt x="541" y="414"/>
                  </a:lnTo>
                  <a:lnTo>
                    <a:pt x="538" y="415"/>
                  </a:lnTo>
                  <a:lnTo>
                    <a:pt x="531" y="420"/>
                  </a:lnTo>
                  <a:lnTo>
                    <a:pt x="530" y="421"/>
                  </a:lnTo>
                  <a:lnTo>
                    <a:pt x="528" y="422"/>
                  </a:lnTo>
                  <a:lnTo>
                    <a:pt x="527" y="422"/>
                  </a:lnTo>
                  <a:lnTo>
                    <a:pt x="522" y="424"/>
                  </a:lnTo>
                  <a:lnTo>
                    <a:pt x="520" y="424"/>
                  </a:lnTo>
                  <a:lnTo>
                    <a:pt x="518" y="424"/>
                  </a:lnTo>
                  <a:lnTo>
                    <a:pt x="506" y="422"/>
                  </a:lnTo>
                  <a:lnTo>
                    <a:pt x="505" y="421"/>
                  </a:lnTo>
                  <a:lnTo>
                    <a:pt x="504" y="421"/>
                  </a:lnTo>
                  <a:lnTo>
                    <a:pt x="503" y="420"/>
                  </a:lnTo>
                  <a:lnTo>
                    <a:pt x="503" y="419"/>
                  </a:lnTo>
                  <a:lnTo>
                    <a:pt x="502" y="418"/>
                  </a:lnTo>
                  <a:lnTo>
                    <a:pt x="500" y="414"/>
                  </a:lnTo>
                  <a:lnTo>
                    <a:pt x="500" y="413"/>
                  </a:lnTo>
                  <a:lnTo>
                    <a:pt x="499" y="411"/>
                  </a:lnTo>
                  <a:lnTo>
                    <a:pt x="498" y="410"/>
                  </a:lnTo>
                  <a:lnTo>
                    <a:pt x="495" y="407"/>
                  </a:lnTo>
                  <a:lnTo>
                    <a:pt x="494" y="406"/>
                  </a:lnTo>
                  <a:lnTo>
                    <a:pt x="492" y="406"/>
                  </a:lnTo>
                  <a:lnTo>
                    <a:pt x="489" y="404"/>
                  </a:lnTo>
                  <a:lnTo>
                    <a:pt x="485" y="401"/>
                  </a:lnTo>
                  <a:lnTo>
                    <a:pt x="480" y="400"/>
                  </a:lnTo>
                  <a:lnTo>
                    <a:pt x="478" y="399"/>
                  </a:lnTo>
                  <a:lnTo>
                    <a:pt x="477" y="398"/>
                  </a:lnTo>
                  <a:lnTo>
                    <a:pt x="476" y="396"/>
                  </a:lnTo>
                  <a:lnTo>
                    <a:pt x="474" y="395"/>
                  </a:lnTo>
                  <a:lnTo>
                    <a:pt x="471" y="391"/>
                  </a:lnTo>
                  <a:lnTo>
                    <a:pt x="469" y="388"/>
                  </a:lnTo>
                  <a:lnTo>
                    <a:pt x="467" y="387"/>
                  </a:lnTo>
                  <a:lnTo>
                    <a:pt x="466" y="385"/>
                  </a:lnTo>
                  <a:lnTo>
                    <a:pt x="465" y="384"/>
                  </a:lnTo>
                  <a:lnTo>
                    <a:pt x="463" y="383"/>
                  </a:lnTo>
                  <a:lnTo>
                    <a:pt x="460" y="383"/>
                  </a:lnTo>
                  <a:lnTo>
                    <a:pt x="458" y="382"/>
                  </a:lnTo>
                  <a:lnTo>
                    <a:pt x="455" y="381"/>
                  </a:lnTo>
                  <a:lnTo>
                    <a:pt x="453" y="381"/>
                  </a:lnTo>
                  <a:lnTo>
                    <a:pt x="451" y="380"/>
                  </a:lnTo>
                  <a:lnTo>
                    <a:pt x="449" y="380"/>
                  </a:lnTo>
                  <a:lnTo>
                    <a:pt x="445" y="380"/>
                  </a:lnTo>
                  <a:lnTo>
                    <a:pt x="443" y="381"/>
                  </a:lnTo>
                  <a:lnTo>
                    <a:pt x="439" y="382"/>
                  </a:lnTo>
                  <a:lnTo>
                    <a:pt x="432" y="383"/>
                  </a:lnTo>
                  <a:lnTo>
                    <a:pt x="431" y="383"/>
                  </a:lnTo>
                  <a:lnTo>
                    <a:pt x="430" y="384"/>
                  </a:lnTo>
                  <a:lnTo>
                    <a:pt x="428" y="384"/>
                  </a:lnTo>
                  <a:lnTo>
                    <a:pt x="427" y="386"/>
                  </a:lnTo>
                  <a:lnTo>
                    <a:pt x="425" y="387"/>
                  </a:lnTo>
                  <a:lnTo>
                    <a:pt x="423" y="389"/>
                  </a:lnTo>
                  <a:lnTo>
                    <a:pt x="422" y="391"/>
                  </a:lnTo>
                  <a:lnTo>
                    <a:pt x="420" y="395"/>
                  </a:lnTo>
                  <a:lnTo>
                    <a:pt x="418" y="400"/>
                  </a:lnTo>
                  <a:lnTo>
                    <a:pt x="416" y="403"/>
                  </a:lnTo>
                  <a:lnTo>
                    <a:pt x="413" y="406"/>
                  </a:lnTo>
                  <a:lnTo>
                    <a:pt x="411" y="410"/>
                  </a:lnTo>
                  <a:lnTo>
                    <a:pt x="410" y="411"/>
                  </a:lnTo>
                  <a:lnTo>
                    <a:pt x="409" y="412"/>
                  </a:lnTo>
                  <a:lnTo>
                    <a:pt x="408" y="413"/>
                  </a:lnTo>
                  <a:lnTo>
                    <a:pt x="407" y="414"/>
                  </a:lnTo>
                  <a:lnTo>
                    <a:pt x="405" y="414"/>
                  </a:lnTo>
                  <a:lnTo>
                    <a:pt x="404" y="414"/>
                  </a:lnTo>
                  <a:lnTo>
                    <a:pt x="399" y="414"/>
                  </a:lnTo>
                  <a:lnTo>
                    <a:pt x="396" y="414"/>
                  </a:lnTo>
                  <a:lnTo>
                    <a:pt x="392" y="415"/>
                  </a:lnTo>
                  <a:lnTo>
                    <a:pt x="384" y="416"/>
                  </a:lnTo>
                  <a:lnTo>
                    <a:pt x="375" y="416"/>
                  </a:lnTo>
                  <a:lnTo>
                    <a:pt x="364" y="417"/>
                  </a:lnTo>
                  <a:lnTo>
                    <a:pt x="361" y="417"/>
                  </a:lnTo>
                  <a:lnTo>
                    <a:pt x="352" y="417"/>
                  </a:lnTo>
                  <a:lnTo>
                    <a:pt x="349" y="417"/>
                  </a:lnTo>
                  <a:lnTo>
                    <a:pt x="345" y="417"/>
                  </a:lnTo>
                  <a:lnTo>
                    <a:pt x="341" y="418"/>
                  </a:lnTo>
                  <a:lnTo>
                    <a:pt x="338" y="418"/>
                  </a:lnTo>
                  <a:lnTo>
                    <a:pt x="334" y="418"/>
                  </a:lnTo>
                  <a:lnTo>
                    <a:pt x="329" y="417"/>
                  </a:lnTo>
                  <a:lnTo>
                    <a:pt x="328" y="417"/>
                  </a:lnTo>
                  <a:lnTo>
                    <a:pt x="326" y="417"/>
                  </a:lnTo>
                  <a:lnTo>
                    <a:pt x="322" y="418"/>
                  </a:lnTo>
                  <a:lnTo>
                    <a:pt x="320" y="419"/>
                  </a:lnTo>
                  <a:lnTo>
                    <a:pt x="318" y="419"/>
                  </a:lnTo>
                  <a:lnTo>
                    <a:pt x="315" y="419"/>
                  </a:lnTo>
                  <a:lnTo>
                    <a:pt x="312" y="419"/>
                  </a:lnTo>
                  <a:lnTo>
                    <a:pt x="310" y="418"/>
                  </a:lnTo>
                  <a:lnTo>
                    <a:pt x="308" y="417"/>
                  </a:lnTo>
                  <a:lnTo>
                    <a:pt x="306" y="417"/>
                  </a:lnTo>
                  <a:lnTo>
                    <a:pt x="305" y="416"/>
                  </a:lnTo>
                  <a:lnTo>
                    <a:pt x="304" y="415"/>
                  </a:lnTo>
                  <a:lnTo>
                    <a:pt x="303" y="413"/>
                  </a:lnTo>
                  <a:lnTo>
                    <a:pt x="302" y="412"/>
                  </a:lnTo>
                  <a:lnTo>
                    <a:pt x="301" y="410"/>
                  </a:lnTo>
                  <a:lnTo>
                    <a:pt x="300" y="408"/>
                  </a:lnTo>
                  <a:lnTo>
                    <a:pt x="300" y="406"/>
                  </a:lnTo>
                  <a:lnTo>
                    <a:pt x="300" y="404"/>
                  </a:lnTo>
                  <a:lnTo>
                    <a:pt x="299" y="398"/>
                  </a:lnTo>
                  <a:lnTo>
                    <a:pt x="299" y="388"/>
                  </a:lnTo>
                  <a:lnTo>
                    <a:pt x="299" y="385"/>
                  </a:lnTo>
                  <a:lnTo>
                    <a:pt x="298" y="383"/>
                  </a:lnTo>
                  <a:lnTo>
                    <a:pt x="298" y="383"/>
                  </a:lnTo>
                  <a:lnTo>
                    <a:pt x="297" y="382"/>
                  </a:lnTo>
                  <a:lnTo>
                    <a:pt x="296" y="382"/>
                  </a:lnTo>
                  <a:lnTo>
                    <a:pt x="287" y="384"/>
                  </a:lnTo>
                  <a:lnTo>
                    <a:pt x="284" y="385"/>
                  </a:lnTo>
                  <a:lnTo>
                    <a:pt x="282" y="386"/>
                  </a:lnTo>
                  <a:lnTo>
                    <a:pt x="276" y="389"/>
                  </a:lnTo>
                  <a:lnTo>
                    <a:pt x="264" y="394"/>
                  </a:lnTo>
                  <a:lnTo>
                    <a:pt x="262" y="396"/>
                  </a:lnTo>
                  <a:lnTo>
                    <a:pt x="261" y="397"/>
                  </a:lnTo>
                  <a:lnTo>
                    <a:pt x="259" y="398"/>
                  </a:lnTo>
                  <a:lnTo>
                    <a:pt x="258" y="400"/>
                  </a:lnTo>
                  <a:lnTo>
                    <a:pt x="258" y="402"/>
                  </a:lnTo>
                  <a:lnTo>
                    <a:pt x="257" y="406"/>
                  </a:lnTo>
                  <a:lnTo>
                    <a:pt x="256" y="407"/>
                  </a:lnTo>
                  <a:lnTo>
                    <a:pt x="254" y="413"/>
                  </a:lnTo>
                  <a:lnTo>
                    <a:pt x="253" y="416"/>
                  </a:lnTo>
                  <a:lnTo>
                    <a:pt x="252" y="417"/>
                  </a:lnTo>
                  <a:lnTo>
                    <a:pt x="250" y="420"/>
                  </a:lnTo>
                  <a:lnTo>
                    <a:pt x="249" y="423"/>
                  </a:lnTo>
                  <a:lnTo>
                    <a:pt x="248" y="425"/>
                  </a:lnTo>
                  <a:lnTo>
                    <a:pt x="247" y="425"/>
                  </a:lnTo>
                  <a:lnTo>
                    <a:pt x="246" y="426"/>
                  </a:lnTo>
                  <a:lnTo>
                    <a:pt x="245" y="427"/>
                  </a:lnTo>
                  <a:lnTo>
                    <a:pt x="244" y="427"/>
                  </a:lnTo>
                  <a:lnTo>
                    <a:pt x="241" y="427"/>
                  </a:lnTo>
                  <a:lnTo>
                    <a:pt x="240" y="427"/>
                  </a:lnTo>
                  <a:lnTo>
                    <a:pt x="238" y="427"/>
                  </a:lnTo>
                  <a:lnTo>
                    <a:pt x="238" y="428"/>
                  </a:lnTo>
                  <a:lnTo>
                    <a:pt x="237" y="428"/>
                  </a:lnTo>
                  <a:lnTo>
                    <a:pt x="236" y="428"/>
                  </a:lnTo>
                  <a:lnTo>
                    <a:pt x="232" y="432"/>
                  </a:lnTo>
                  <a:lnTo>
                    <a:pt x="230" y="434"/>
                  </a:lnTo>
                  <a:lnTo>
                    <a:pt x="228" y="435"/>
                  </a:lnTo>
                  <a:lnTo>
                    <a:pt x="227" y="436"/>
                  </a:lnTo>
                  <a:lnTo>
                    <a:pt x="224" y="437"/>
                  </a:lnTo>
                  <a:lnTo>
                    <a:pt x="222" y="437"/>
                  </a:lnTo>
                  <a:lnTo>
                    <a:pt x="219" y="438"/>
                  </a:lnTo>
                  <a:lnTo>
                    <a:pt x="214" y="438"/>
                  </a:lnTo>
                  <a:lnTo>
                    <a:pt x="211" y="438"/>
                  </a:lnTo>
                  <a:lnTo>
                    <a:pt x="209" y="438"/>
                  </a:lnTo>
                  <a:lnTo>
                    <a:pt x="208" y="439"/>
                  </a:lnTo>
                  <a:lnTo>
                    <a:pt x="205" y="440"/>
                  </a:lnTo>
                  <a:lnTo>
                    <a:pt x="204" y="440"/>
                  </a:lnTo>
                  <a:lnTo>
                    <a:pt x="203" y="441"/>
                  </a:lnTo>
                  <a:lnTo>
                    <a:pt x="201" y="442"/>
                  </a:lnTo>
                  <a:lnTo>
                    <a:pt x="200" y="444"/>
                  </a:lnTo>
                  <a:lnTo>
                    <a:pt x="199" y="446"/>
                  </a:lnTo>
                  <a:lnTo>
                    <a:pt x="196" y="451"/>
                  </a:lnTo>
                  <a:lnTo>
                    <a:pt x="195" y="451"/>
                  </a:lnTo>
                  <a:lnTo>
                    <a:pt x="194" y="451"/>
                  </a:lnTo>
                  <a:lnTo>
                    <a:pt x="190" y="451"/>
                  </a:lnTo>
                  <a:lnTo>
                    <a:pt x="187" y="450"/>
                  </a:lnTo>
                  <a:lnTo>
                    <a:pt x="182" y="449"/>
                  </a:lnTo>
                  <a:lnTo>
                    <a:pt x="179" y="447"/>
                  </a:lnTo>
                  <a:lnTo>
                    <a:pt x="172" y="444"/>
                  </a:lnTo>
                  <a:lnTo>
                    <a:pt x="170" y="443"/>
                  </a:lnTo>
                  <a:lnTo>
                    <a:pt x="169" y="442"/>
                  </a:lnTo>
                  <a:lnTo>
                    <a:pt x="168" y="441"/>
                  </a:lnTo>
                  <a:lnTo>
                    <a:pt x="167" y="440"/>
                  </a:lnTo>
                  <a:lnTo>
                    <a:pt x="167" y="439"/>
                  </a:lnTo>
                  <a:lnTo>
                    <a:pt x="166" y="439"/>
                  </a:lnTo>
                  <a:lnTo>
                    <a:pt x="164" y="438"/>
                  </a:lnTo>
                  <a:lnTo>
                    <a:pt x="161" y="436"/>
                  </a:lnTo>
                  <a:lnTo>
                    <a:pt x="159" y="435"/>
                  </a:lnTo>
                  <a:lnTo>
                    <a:pt x="159" y="434"/>
                  </a:lnTo>
                  <a:lnTo>
                    <a:pt x="158" y="433"/>
                  </a:lnTo>
                  <a:lnTo>
                    <a:pt x="154" y="429"/>
                  </a:lnTo>
                  <a:lnTo>
                    <a:pt x="152" y="428"/>
                  </a:lnTo>
                  <a:lnTo>
                    <a:pt x="151" y="427"/>
                  </a:lnTo>
                  <a:lnTo>
                    <a:pt x="150" y="427"/>
                  </a:lnTo>
                  <a:lnTo>
                    <a:pt x="149" y="426"/>
                  </a:lnTo>
                  <a:lnTo>
                    <a:pt x="147" y="426"/>
                  </a:lnTo>
                  <a:lnTo>
                    <a:pt x="147" y="426"/>
                  </a:lnTo>
                  <a:lnTo>
                    <a:pt x="145" y="426"/>
                  </a:lnTo>
                  <a:lnTo>
                    <a:pt x="144" y="426"/>
                  </a:lnTo>
                  <a:lnTo>
                    <a:pt x="142" y="427"/>
                  </a:lnTo>
                  <a:lnTo>
                    <a:pt x="141" y="428"/>
                  </a:lnTo>
                  <a:lnTo>
                    <a:pt x="136" y="432"/>
                  </a:lnTo>
                  <a:lnTo>
                    <a:pt x="134" y="433"/>
                  </a:lnTo>
                  <a:lnTo>
                    <a:pt x="132" y="435"/>
                  </a:lnTo>
                  <a:lnTo>
                    <a:pt x="129" y="436"/>
                  </a:lnTo>
                  <a:lnTo>
                    <a:pt x="127" y="437"/>
                  </a:lnTo>
                  <a:lnTo>
                    <a:pt x="126" y="437"/>
                  </a:lnTo>
                  <a:lnTo>
                    <a:pt x="124" y="437"/>
                  </a:lnTo>
                  <a:lnTo>
                    <a:pt x="122" y="437"/>
                  </a:lnTo>
                  <a:lnTo>
                    <a:pt x="121" y="436"/>
                  </a:lnTo>
                  <a:lnTo>
                    <a:pt x="120" y="436"/>
                  </a:lnTo>
                  <a:lnTo>
                    <a:pt x="120" y="435"/>
                  </a:lnTo>
                  <a:lnTo>
                    <a:pt x="119" y="434"/>
                  </a:lnTo>
                  <a:lnTo>
                    <a:pt x="113" y="426"/>
                  </a:lnTo>
                  <a:lnTo>
                    <a:pt x="111" y="421"/>
                  </a:lnTo>
                  <a:lnTo>
                    <a:pt x="110" y="420"/>
                  </a:lnTo>
                  <a:lnTo>
                    <a:pt x="110" y="421"/>
                  </a:lnTo>
                  <a:lnTo>
                    <a:pt x="107" y="423"/>
                  </a:lnTo>
                  <a:lnTo>
                    <a:pt x="106" y="425"/>
                  </a:lnTo>
                  <a:lnTo>
                    <a:pt x="104" y="427"/>
                  </a:lnTo>
                  <a:lnTo>
                    <a:pt x="103" y="428"/>
                  </a:lnTo>
                  <a:lnTo>
                    <a:pt x="102" y="429"/>
                  </a:lnTo>
                  <a:lnTo>
                    <a:pt x="102" y="430"/>
                  </a:lnTo>
                  <a:lnTo>
                    <a:pt x="100" y="431"/>
                  </a:lnTo>
                  <a:lnTo>
                    <a:pt x="99" y="431"/>
                  </a:lnTo>
                  <a:lnTo>
                    <a:pt x="98" y="431"/>
                  </a:lnTo>
                  <a:lnTo>
                    <a:pt x="94" y="431"/>
                  </a:lnTo>
                  <a:lnTo>
                    <a:pt x="91" y="430"/>
                  </a:lnTo>
                  <a:lnTo>
                    <a:pt x="90" y="430"/>
                  </a:lnTo>
                  <a:lnTo>
                    <a:pt x="89" y="431"/>
                  </a:lnTo>
                  <a:lnTo>
                    <a:pt x="88" y="431"/>
                  </a:lnTo>
                  <a:lnTo>
                    <a:pt x="87" y="432"/>
                  </a:lnTo>
                  <a:lnTo>
                    <a:pt x="85" y="435"/>
                  </a:lnTo>
                  <a:lnTo>
                    <a:pt x="82" y="438"/>
                  </a:lnTo>
                  <a:lnTo>
                    <a:pt x="81" y="439"/>
                  </a:lnTo>
                  <a:lnTo>
                    <a:pt x="80" y="440"/>
                  </a:lnTo>
                  <a:lnTo>
                    <a:pt x="79" y="440"/>
                  </a:lnTo>
                  <a:lnTo>
                    <a:pt x="78" y="440"/>
                  </a:lnTo>
                  <a:lnTo>
                    <a:pt x="75" y="439"/>
                  </a:lnTo>
                  <a:lnTo>
                    <a:pt x="72" y="438"/>
                  </a:lnTo>
                  <a:lnTo>
                    <a:pt x="70" y="437"/>
                  </a:lnTo>
                  <a:lnTo>
                    <a:pt x="68" y="437"/>
                  </a:lnTo>
                  <a:lnTo>
                    <a:pt x="68" y="436"/>
                  </a:lnTo>
                  <a:lnTo>
                    <a:pt x="67" y="435"/>
                  </a:lnTo>
                  <a:lnTo>
                    <a:pt x="68" y="434"/>
                  </a:lnTo>
                  <a:lnTo>
                    <a:pt x="68" y="432"/>
                  </a:lnTo>
                  <a:lnTo>
                    <a:pt x="68" y="428"/>
                  </a:lnTo>
                  <a:lnTo>
                    <a:pt x="68" y="425"/>
                  </a:lnTo>
                  <a:lnTo>
                    <a:pt x="68" y="420"/>
                  </a:lnTo>
                  <a:lnTo>
                    <a:pt x="68" y="417"/>
                  </a:lnTo>
                  <a:lnTo>
                    <a:pt x="68" y="415"/>
                  </a:lnTo>
                  <a:lnTo>
                    <a:pt x="67" y="412"/>
                  </a:lnTo>
                  <a:lnTo>
                    <a:pt x="66" y="408"/>
                  </a:lnTo>
                  <a:lnTo>
                    <a:pt x="65" y="406"/>
                  </a:lnTo>
                  <a:lnTo>
                    <a:pt x="64" y="403"/>
                  </a:lnTo>
                  <a:lnTo>
                    <a:pt x="62" y="401"/>
                  </a:lnTo>
                  <a:lnTo>
                    <a:pt x="61" y="399"/>
                  </a:lnTo>
                  <a:lnTo>
                    <a:pt x="60" y="398"/>
                  </a:lnTo>
                  <a:lnTo>
                    <a:pt x="57" y="396"/>
                  </a:lnTo>
                  <a:lnTo>
                    <a:pt x="56" y="394"/>
                  </a:lnTo>
                  <a:lnTo>
                    <a:pt x="52" y="393"/>
                  </a:lnTo>
                  <a:lnTo>
                    <a:pt x="51" y="393"/>
                  </a:lnTo>
                  <a:lnTo>
                    <a:pt x="51" y="392"/>
                  </a:lnTo>
                  <a:lnTo>
                    <a:pt x="50" y="391"/>
                  </a:lnTo>
                  <a:lnTo>
                    <a:pt x="50" y="390"/>
                  </a:lnTo>
                  <a:lnTo>
                    <a:pt x="50" y="389"/>
                  </a:lnTo>
                  <a:lnTo>
                    <a:pt x="50" y="386"/>
                  </a:lnTo>
                  <a:lnTo>
                    <a:pt x="49" y="376"/>
                  </a:lnTo>
                  <a:lnTo>
                    <a:pt x="49" y="374"/>
                  </a:lnTo>
                  <a:lnTo>
                    <a:pt x="50" y="368"/>
                  </a:lnTo>
                  <a:lnTo>
                    <a:pt x="51" y="359"/>
                  </a:lnTo>
                  <a:lnTo>
                    <a:pt x="51" y="354"/>
                  </a:lnTo>
                  <a:lnTo>
                    <a:pt x="52" y="350"/>
                  </a:lnTo>
                  <a:lnTo>
                    <a:pt x="54" y="340"/>
                  </a:lnTo>
                  <a:lnTo>
                    <a:pt x="55" y="337"/>
                  </a:lnTo>
                  <a:lnTo>
                    <a:pt x="56" y="333"/>
                  </a:lnTo>
                  <a:lnTo>
                    <a:pt x="56" y="329"/>
                  </a:lnTo>
                  <a:lnTo>
                    <a:pt x="56" y="324"/>
                  </a:lnTo>
                  <a:lnTo>
                    <a:pt x="56" y="318"/>
                  </a:lnTo>
                  <a:lnTo>
                    <a:pt x="56" y="316"/>
                  </a:lnTo>
                  <a:lnTo>
                    <a:pt x="56" y="315"/>
                  </a:lnTo>
                  <a:lnTo>
                    <a:pt x="55" y="313"/>
                  </a:lnTo>
                  <a:lnTo>
                    <a:pt x="54" y="312"/>
                  </a:lnTo>
                  <a:lnTo>
                    <a:pt x="53" y="311"/>
                  </a:lnTo>
                  <a:lnTo>
                    <a:pt x="52" y="309"/>
                  </a:lnTo>
                  <a:lnTo>
                    <a:pt x="51" y="308"/>
                  </a:lnTo>
                  <a:lnTo>
                    <a:pt x="49" y="307"/>
                  </a:lnTo>
                  <a:lnTo>
                    <a:pt x="47" y="305"/>
                  </a:lnTo>
                  <a:lnTo>
                    <a:pt x="44" y="304"/>
                  </a:lnTo>
                  <a:lnTo>
                    <a:pt x="42" y="304"/>
                  </a:lnTo>
                  <a:lnTo>
                    <a:pt x="39" y="303"/>
                  </a:lnTo>
                  <a:lnTo>
                    <a:pt x="37" y="303"/>
                  </a:lnTo>
                  <a:lnTo>
                    <a:pt x="34" y="303"/>
                  </a:lnTo>
                  <a:lnTo>
                    <a:pt x="29" y="303"/>
                  </a:lnTo>
                  <a:lnTo>
                    <a:pt x="26" y="303"/>
                  </a:lnTo>
                  <a:lnTo>
                    <a:pt x="24" y="303"/>
                  </a:lnTo>
                  <a:lnTo>
                    <a:pt x="22" y="302"/>
                  </a:lnTo>
                  <a:lnTo>
                    <a:pt x="22" y="301"/>
                  </a:lnTo>
                  <a:lnTo>
                    <a:pt x="21" y="300"/>
                  </a:lnTo>
                  <a:lnTo>
                    <a:pt x="21" y="299"/>
                  </a:lnTo>
                  <a:lnTo>
                    <a:pt x="21" y="298"/>
                  </a:lnTo>
                  <a:lnTo>
                    <a:pt x="22" y="296"/>
                  </a:lnTo>
                  <a:lnTo>
                    <a:pt x="22" y="294"/>
                  </a:lnTo>
                  <a:lnTo>
                    <a:pt x="22" y="293"/>
                  </a:lnTo>
                  <a:lnTo>
                    <a:pt x="22" y="292"/>
                  </a:lnTo>
                  <a:lnTo>
                    <a:pt x="21" y="292"/>
                  </a:lnTo>
                  <a:lnTo>
                    <a:pt x="20" y="291"/>
                  </a:lnTo>
                  <a:lnTo>
                    <a:pt x="19" y="289"/>
                  </a:lnTo>
                  <a:lnTo>
                    <a:pt x="16" y="288"/>
                  </a:lnTo>
                  <a:lnTo>
                    <a:pt x="12" y="285"/>
                  </a:lnTo>
                  <a:lnTo>
                    <a:pt x="3" y="280"/>
                  </a:lnTo>
                  <a:lnTo>
                    <a:pt x="1" y="279"/>
                  </a:lnTo>
                  <a:lnTo>
                    <a:pt x="0" y="278"/>
                  </a:lnTo>
                  <a:lnTo>
                    <a:pt x="1" y="278"/>
                  </a:lnTo>
                  <a:lnTo>
                    <a:pt x="3" y="279"/>
                  </a:lnTo>
                  <a:lnTo>
                    <a:pt x="8" y="280"/>
                  </a:lnTo>
                  <a:lnTo>
                    <a:pt x="11" y="280"/>
                  </a:lnTo>
                  <a:lnTo>
                    <a:pt x="14" y="280"/>
                  </a:lnTo>
                  <a:lnTo>
                    <a:pt x="18" y="280"/>
                  </a:lnTo>
                  <a:lnTo>
                    <a:pt x="21" y="279"/>
                  </a:lnTo>
                  <a:lnTo>
                    <a:pt x="22" y="279"/>
                  </a:lnTo>
                  <a:lnTo>
                    <a:pt x="22" y="278"/>
                  </a:lnTo>
                  <a:lnTo>
                    <a:pt x="23" y="277"/>
                  </a:lnTo>
                  <a:lnTo>
                    <a:pt x="24" y="277"/>
                  </a:lnTo>
                  <a:lnTo>
                    <a:pt x="24" y="276"/>
                  </a:lnTo>
                  <a:lnTo>
                    <a:pt x="25" y="275"/>
                  </a:lnTo>
                  <a:lnTo>
                    <a:pt x="25" y="274"/>
                  </a:lnTo>
                  <a:lnTo>
                    <a:pt x="25" y="272"/>
                  </a:lnTo>
                  <a:lnTo>
                    <a:pt x="24" y="270"/>
                  </a:lnTo>
                  <a:lnTo>
                    <a:pt x="23" y="269"/>
                  </a:lnTo>
                  <a:lnTo>
                    <a:pt x="22" y="267"/>
                  </a:lnTo>
                  <a:lnTo>
                    <a:pt x="21" y="266"/>
                  </a:lnTo>
                  <a:lnTo>
                    <a:pt x="17" y="261"/>
                  </a:lnTo>
                  <a:lnTo>
                    <a:pt x="16" y="260"/>
                  </a:lnTo>
                  <a:lnTo>
                    <a:pt x="15" y="259"/>
                  </a:lnTo>
                  <a:lnTo>
                    <a:pt x="14" y="258"/>
                  </a:lnTo>
                  <a:lnTo>
                    <a:pt x="14" y="257"/>
                  </a:lnTo>
                  <a:lnTo>
                    <a:pt x="14" y="255"/>
                  </a:lnTo>
                  <a:lnTo>
                    <a:pt x="14" y="253"/>
                  </a:lnTo>
                  <a:lnTo>
                    <a:pt x="14" y="252"/>
                  </a:lnTo>
                  <a:lnTo>
                    <a:pt x="15" y="252"/>
                  </a:lnTo>
                  <a:lnTo>
                    <a:pt x="15" y="251"/>
                  </a:lnTo>
                  <a:lnTo>
                    <a:pt x="16" y="250"/>
                  </a:lnTo>
                  <a:lnTo>
                    <a:pt x="24" y="247"/>
                  </a:lnTo>
                  <a:lnTo>
                    <a:pt x="28" y="245"/>
                  </a:lnTo>
                  <a:lnTo>
                    <a:pt x="31" y="244"/>
                  </a:lnTo>
                  <a:lnTo>
                    <a:pt x="32" y="243"/>
                  </a:lnTo>
                  <a:lnTo>
                    <a:pt x="32" y="242"/>
                  </a:lnTo>
                  <a:lnTo>
                    <a:pt x="33" y="241"/>
                  </a:lnTo>
                  <a:lnTo>
                    <a:pt x="33" y="240"/>
                  </a:lnTo>
                  <a:lnTo>
                    <a:pt x="33" y="239"/>
                  </a:lnTo>
                  <a:lnTo>
                    <a:pt x="33" y="238"/>
                  </a:lnTo>
                  <a:lnTo>
                    <a:pt x="32" y="237"/>
                  </a:lnTo>
                  <a:lnTo>
                    <a:pt x="31" y="236"/>
                  </a:lnTo>
                  <a:lnTo>
                    <a:pt x="29" y="236"/>
                  </a:lnTo>
                  <a:lnTo>
                    <a:pt x="28" y="236"/>
                  </a:lnTo>
                  <a:lnTo>
                    <a:pt x="27" y="236"/>
                  </a:lnTo>
                  <a:lnTo>
                    <a:pt x="22" y="235"/>
                  </a:lnTo>
                  <a:lnTo>
                    <a:pt x="21" y="234"/>
                  </a:lnTo>
                  <a:lnTo>
                    <a:pt x="20" y="234"/>
                  </a:lnTo>
                  <a:lnTo>
                    <a:pt x="14" y="235"/>
                  </a:lnTo>
                  <a:lnTo>
                    <a:pt x="9" y="236"/>
                  </a:lnTo>
                  <a:lnTo>
                    <a:pt x="7" y="236"/>
                  </a:lnTo>
                  <a:lnTo>
                    <a:pt x="6" y="236"/>
                  </a:lnTo>
                  <a:lnTo>
                    <a:pt x="4" y="236"/>
                  </a:lnTo>
                  <a:lnTo>
                    <a:pt x="3" y="235"/>
                  </a:lnTo>
                  <a:lnTo>
                    <a:pt x="2" y="233"/>
                  </a:lnTo>
                  <a:lnTo>
                    <a:pt x="1" y="232"/>
                  </a:lnTo>
                  <a:lnTo>
                    <a:pt x="1" y="230"/>
                  </a:lnTo>
                  <a:lnTo>
                    <a:pt x="1" y="228"/>
                  </a:lnTo>
                  <a:lnTo>
                    <a:pt x="1" y="226"/>
                  </a:lnTo>
                  <a:lnTo>
                    <a:pt x="1" y="224"/>
                  </a:lnTo>
                  <a:lnTo>
                    <a:pt x="1" y="223"/>
                  </a:lnTo>
                  <a:lnTo>
                    <a:pt x="1" y="221"/>
                  </a:lnTo>
                  <a:lnTo>
                    <a:pt x="2" y="219"/>
                  </a:lnTo>
                  <a:lnTo>
                    <a:pt x="3" y="217"/>
                  </a:lnTo>
                  <a:lnTo>
                    <a:pt x="4" y="214"/>
                  </a:lnTo>
                  <a:lnTo>
                    <a:pt x="7" y="211"/>
                  </a:lnTo>
                  <a:lnTo>
                    <a:pt x="12" y="203"/>
                  </a:lnTo>
                  <a:lnTo>
                    <a:pt x="17" y="198"/>
                  </a:lnTo>
                  <a:lnTo>
                    <a:pt x="20" y="194"/>
                  </a:lnTo>
                  <a:lnTo>
                    <a:pt x="22" y="191"/>
                  </a:lnTo>
                  <a:lnTo>
                    <a:pt x="26" y="190"/>
                  </a:lnTo>
                  <a:lnTo>
                    <a:pt x="29" y="187"/>
                  </a:lnTo>
                  <a:lnTo>
                    <a:pt x="34" y="184"/>
                  </a:lnTo>
                  <a:lnTo>
                    <a:pt x="38" y="182"/>
                  </a:lnTo>
                  <a:lnTo>
                    <a:pt x="42" y="180"/>
                  </a:lnTo>
                  <a:lnTo>
                    <a:pt x="45" y="179"/>
                  </a:lnTo>
                  <a:lnTo>
                    <a:pt x="47" y="179"/>
                  </a:lnTo>
                  <a:lnTo>
                    <a:pt x="49" y="179"/>
                  </a:lnTo>
                  <a:lnTo>
                    <a:pt x="51" y="179"/>
                  </a:lnTo>
                  <a:lnTo>
                    <a:pt x="52" y="179"/>
                  </a:lnTo>
                  <a:lnTo>
                    <a:pt x="54" y="180"/>
                  </a:lnTo>
                  <a:lnTo>
                    <a:pt x="61" y="185"/>
                  </a:lnTo>
                  <a:lnTo>
                    <a:pt x="63" y="186"/>
                  </a:lnTo>
                  <a:lnTo>
                    <a:pt x="65" y="187"/>
                  </a:lnTo>
                  <a:lnTo>
                    <a:pt x="67" y="187"/>
                  </a:lnTo>
                  <a:lnTo>
                    <a:pt x="68" y="187"/>
                  </a:lnTo>
                  <a:lnTo>
                    <a:pt x="68" y="187"/>
                  </a:lnTo>
                  <a:lnTo>
                    <a:pt x="70" y="187"/>
                  </a:lnTo>
                  <a:lnTo>
                    <a:pt x="71" y="186"/>
                  </a:lnTo>
                  <a:lnTo>
                    <a:pt x="72" y="185"/>
                  </a:lnTo>
                  <a:lnTo>
                    <a:pt x="74" y="183"/>
                  </a:lnTo>
                  <a:lnTo>
                    <a:pt x="76" y="181"/>
                  </a:lnTo>
                  <a:lnTo>
                    <a:pt x="79" y="177"/>
                  </a:lnTo>
                  <a:lnTo>
                    <a:pt x="80" y="174"/>
                  </a:lnTo>
                  <a:lnTo>
                    <a:pt x="84" y="170"/>
                  </a:lnTo>
                  <a:lnTo>
                    <a:pt x="87" y="168"/>
                  </a:lnTo>
                  <a:lnTo>
                    <a:pt x="90" y="166"/>
                  </a:lnTo>
                  <a:lnTo>
                    <a:pt x="92" y="163"/>
                  </a:lnTo>
                  <a:lnTo>
                    <a:pt x="98" y="159"/>
                  </a:lnTo>
                  <a:lnTo>
                    <a:pt x="108" y="152"/>
                  </a:lnTo>
                  <a:lnTo>
                    <a:pt x="110" y="150"/>
                  </a:lnTo>
                  <a:lnTo>
                    <a:pt x="111" y="150"/>
                  </a:lnTo>
                  <a:lnTo>
                    <a:pt x="112" y="149"/>
                  </a:lnTo>
                  <a:lnTo>
                    <a:pt x="113" y="149"/>
                  </a:lnTo>
                  <a:lnTo>
                    <a:pt x="113" y="149"/>
                  </a:lnTo>
                  <a:lnTo>
                    <a:pt x="114" y="149"/>
                  </a:lnTo>
                  <a:lnTo>
                    <a:pt x="116" y="149"/>
                  </a:lnTo>
                  <a:lnTo>
                    <a:pt x="121" y="149"/>
                  </a:lnTo>
                  <a:lnTo>
                    <a:pt x="122" y="150"/>
                  </a:lnTo>
                  <a:lnTo>
                    <a:pt x="124" y="149"/>
                  </a:lnTo>
                  <a:lnTo>
                    <a:pt x="125" y="149"/>
                  </a:lnTo>
                  <a:lnTo>
                    <a:pt x="126" y="149"/>
                  </a:lnTo>
                  <a:lnTo>
                    <a:pt x="128" y="148"/>
                  </a:lnTo>
                  <a:lnTo>
                    <a:pt x="129" y="147"/>
                  </a:lnTo>
                  <a:lnTo>
                    <a:pt x="136" y="145"/>
                  </a:lnTo>
                  <a:lnTo>
                    <a:pt x="138" y="143"/>
                  </a:lnTo>
                  <a:lnTo>
                    <a:pt x="142" y="140"/>
                  </a:lnTo>
                  <a:lnTo>
                    <a:pt x="147" y="135"/>
                  </a:lnTo>
                  <a:lnTo>
                    <a:pt x="149" y="134"/>
                  </a:lnTo>
                  <a:lnTo>
                    <a:pt x="151" y="132"/>
                  </a:lnTo>
                  <a:lnTo>
                    <a:pt x="152" y="131"/>
                  </a:lnTo>
                  <a:lnTo>
                    <a:pt x="154" y="130"/>
                  </a:lnTo>
                  <a:lnTo>
                    <a:pt x="157" y="128"/>
                  </a:lnTo>
                  <a:lnTo>
                    <a:pt x="158" y="127"/>
                  </a:lnTo>
                  <a:lnTo>
                    <a:pt x="159" y="126"/>
                  </a:lnTo>
                  <a:lnTo>
                    <a:pt x="159" y="124"/>
                  </a:lnTo>
                  <a:lnTo>
                    <a:pt x="160" y="123"/>
                  </a:lnTo>
                  <a:lnTo>
                    <a:pt x="161" y="120"/>
                  </a:lnTo>
                  <a:lnTo>
                    <a:pt x="161" y="116"/>
                  </a:lnTo>
                  <a:lnTo>
                    <a:pt x="162" y="113"/>
                  </a:lnTo>
                  <a:lnTo>
                    <a:pt x="162" y="112"/>
                  </a:lnTo>
                  <a:lnTo>
                    <a:pt x="162" y="107"/>
                  </a:lnTo>
                  <a:lnTo>
                    <a:pt x="162" y="106"/>
                  </a:lnTo>
                  <a:lnTo>
                    <a:pt x="162" y="104"/>
                  </a:lnTo>
                  <a:lnTo>
                    <a:pt x="163" y="102"/>
                  </a:lnTo>
                  <a:lnTo>
                    <a:pt x="164" y="101"/>
                  </a:lnTo>
                  <a:lnTo>
                    <a:pt x="164" y="100"/>
                  </a:lnTo>
                  <a:lnTo>
                    <a:pt x="167" y="99"/>
                  </a:lnTo>
                  <a:lnTo>
                    <a:pt x="170" y="97"/>
                  </a:lnTo>
                  <a:lnTo>
                    <a:pt x="176" y="92"/>
                  </a:lnTo>
                  <a:lnTo>
                    <a:pt x="180" y="90"/>
                  </a:lnTo>
                  <a:lnTo>
                    <a:pt x="184" y="88"/>
                  </a:lnTo>
                  <a:lnTo>
                    <a:pt x="187" y="87"/>
                  </a:lnTo>
                  <a:lnTo>
                    <a:pt x="193" y="85"/>
                  </a:lnTo>
                  <a:lnTo>
                    <a:pt x="196" y="84"/>
                  </a:lnTo>
                  <a:lnTo>
                    <a:pt x="199" y="83"/>
                  </a:lnTo>
                  <a:lnTo>
                    <a:pt x="201" y="83"/>
                  </a:lnTo>
                  <a:lnTo>
                    <a:pt x="203" y="83"/>
                  </a:lnTo>
                  <a:lnTo>
                    <a:pt x="207" y="84"/>
                  </a:lnTo>
                  <a:lnTo>
                    <a:pt x="211" y="84"/>
                  </a:lnTo>
                  <a:lnTo>
                    <a:pt x="215" y="83"/>
                  </a:lnTo>
                  <a:lnTo>
                    <a:pt x="219" y="82"/>
                  </a:lnTo>
                  <a:lnTo>
                    <a:pt x="221" y="81"/>
                  </a:lnTo>
                  <a:lnTo>
                    <a:pt x="224" y="79"/>
                  </a:lnTo>
                  <a:lnTo>
                    <a:pt x="225" y="78"/>
                  </a:lnTo>
                  <a:lnTo>
                    <a:pt x="229" y="76"/>
                  </a:lnTo>
                  <a:lnTo>
                    <a:pt x="231" y="74"/>
                  </a:lnTo>
                  <a:lnTo>
                    <a:pt x="233" y="73"/>
                  </a:lnTo>
                  <a:lnTo>
                    <a:pt x="235" y="73"/>
                  </a:lnTo>
                  <a:lnTo>
                    <a:pt x="236" y="73"/>
                  </a:lnTo>
                  <a:lnTo>
                    <a:pt x="238" y="73"/>
                  </a:lnTo>
                  <a:lnTo>
                    <a:pt x="238" y="73"/>
                  </a:lnTo>
                  <a:lnTo>
                    <a:pt x="240" y="74"/>
                  </a:lnTo>
                  <a:lnTo>
                    <a:pt x="242" y="76"/>
                  </a:lnTo>
                  <a:lnTo>
                    <a:pt x="246" y="77"/>
                  </a:lnTo>
                  <a:lnTo>
                    <a:pt x="248" y="79"/>
                  </a:lnTo>
                  <a:lnTo>
                    <a:pt x="250" y="81"/>
                  </a:lnTo>
                  <a:lnTo>
                    <a:pt x="251" y="83"/>
                  </a:lnTo>
                  <a:lnTo>
                    <a:pt x="254" y="87"/>
                  </a:lnTo>
                  <a:lnTo>
                    <a:pt x="256" y="90"/>
                  </a:lnTo>
                  <a:lnTo>
                    <a:pt x="260" y="97"/>
                  </a:lnTo>
                  <a:lnTo>
                    <a:pt x="263" y="102"/>
                  </a:lnTo>
                  <a:lnTo>
                    <a:pt x="264" y="104"/>
                  </a:lnTo>
                  <a:lnTo>
                    <a:pt x="265" y="105"/>
                  </a:lnTo>
                  <a:lnTo>
                    <a:pt x="266" y="106"/>
                  </a:lnTo>
                  <a:lnTo>
                    <a:pt x="267" y="106"/>
                  </a:lnTo>
                  <a:lnTo>
                    <a:pt x="268" y="107"/>
                  </a:lnTo>
                  <a:lnTo>
                    <a:pt x="272" y="109"/>
                  </a:lnTo>
                  <a:lnTo>
                    <a:pt x="278" y="111"/>
                  </a:lnTo>
                  <a:lnTo>
                    <a:pt x="280" y="111"/>
                  </a:lnTo>
                  <a:lnTo>
                    <a:pt x="286" y="116"/>
                  </a:lnTo>
                  <a:lnTo>
                    <a:pt x="288" y="117"/>
                  </a:lnTo>
                  <a:lnTo>
                    <a:pt x="289" y="117"/>
                  </a:lnTo>
                  <a:lnTo>
                    <a:pt x="291" y="118"/>
                  </a:lnTo>
                  <a:lnTo>
                    <a:pt x="294" y="118"/>
                  </a:lnTo>
                  <a:lnTo>
                    <a:pt x="295" y="118"/>
                  </a:lnTo>
                  <a:lnTo>
                    <a:pt x="296" y="117"/>
                  </a:lnTo>
                  <a:lnTo>
                    <a:pt x="299" y="116"/>
                  </a:lnTo>
                  <a:lnTo>
                    <a:pt x="302" y="113"/>
                  </a:lnTo>
                  <a:lnTo>
                    <a:pt x="305" y="111"/>
                  </a:lnTo>
                  <a:lnTo>
                    <a:pt x="305" y="110"/>
                  </a:lnTo>
                  <a:lnTo>
                    <a:pt x="306" y="109"/>
                  </a:lnTo>
                  <a:lnTo>
                    <a:pt x="306" y="108"/>
                  </a:lnTo>
                  <a:lnTo>
                    <a:pt x="306" y="106"/>
                  </a:lnTo>
                  <a:lnTo>
                    <a:pt x="307" y="100"/>
                  </a:lnTo>
                  <a:lnTo>
                    <a:pt x="308" y="99"/>
                  </a:lnTo>
                  <a:lnTo>
                    <a:pt x="308" y="97"/>
                  </a:lnTo>
                  <a:lnTo>
                    <a:pt x="309" y="96"/>
                  </a:lnTo>
                  <a:lnTo>
                    <a:pt x="310" y="94"/>
                  </a:lnTo>
                  <a:lnTo>
                    <a:pt x="311" y="92"/>
                  </a:lnTo>
                  <a:lnTo>
                    <a:pt x="314" y="90"/>
                  </a:lnTo>
                  <a:lnTo>
                    <a:pt x="316" y="89"/>
                  </a:lnTo>
                  <a:lnTo>
                    <a:pt x="318" y="87"/>
                  </a:lnTo>
                  <a:lnTo>
                    <a:pt x="322" y="84"/>
                  </a:lnTo>
                  <a:lnTo>
                    <a:pt x="324" y="82"/>
                  </a:lnTo>
                  <a:lnTo>
                    <a:pt x="325" y="80"/>
                  </a:lnTo>
                  <a:lnTo>
                    <a:pt x="326" y="78"/>
                  </a:lnTo>
                  <a:lnTo>
                    <a:pt x="329" y="72"/>
                  </a:lnTo>
                  <a:lnTo>
                    <a:pt x="331" y="69"/>
                  </a:lnTo>
                  <a:lnTo>
                    <a:pt x="333" y="66"/>
                  </a:lnTo>
                  <a:lnTo>
                    <a:pt x="335" y="64"/>
                  </a:lnTo>
                  <a:lnTo>
                    <a:pt x="339" y="60"/>
                  </a:lnTo>
                  <a:lnTo>
                    <a:pt x="346" y="52"/>
                  </a:lnTo>
                  <a:lnTo>
                    <a:pt x="349" y="48"/>
                  </a:lnTo>
                  <a:lnTo>
                    <a:pt x="354" y="43"/>
                  </a:lnTo>
                  <a:lnTo>
                    <a:pt x="360" y="37"/>
                  </a:lnTo>
                  <a:lnTo>
                    <a:pt x="363" y="34"/>
                  </a:lnTo>
                  <a:lnTo>
                    <a:pt x="367" y="31"/>
                  </a:lnTo>
                  <a:lnTo>
                    <a:pt x="369" y="29"/>
                  </a:lnTo>
                  <a:lnTo>
                    <a:pt x="372" y="27"/>
                  </a:lnTo>
                  <a:lnTo>
                    <a:pt x="374" y="26"/>
                  </a:lnTo>
                  <a:lnTo>
                    <a:pt x="375" y="25"/>
                  </a:lnTo>
                  <a:lnTo>
                    <a:pt x="383" y="23"/>
                  </a:lnTo>
                  <a:lnTo>
                    <a:pt x="386" y="22"/>
                  </a:lnTo>
                  <a:lnTo>
                    <a:pt x="388" y="21"/>
                  </a:lnTo>
                  <a:lnTo>
                    <a:pt x="390" y="20"/>
                  </a:lnTo>
                  <a:lnTo>
                    <a:pt x="395" y="17"/>
                  </a:lnTo>
                  <a:lnTo>
                    <a:pt x="397" y="14"/>
                  </a:lnTo>
                  <a:lnTo>
                    <a:pt x="401" y="11"/>
                  </a:lnTo>
                  <a:lnTo>
                    <a:pt x="406" y="7"/>
                  </a:lnTo>
                  <a:lnTo>
                    <a:pt x="411" y="0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81" name="Freeform 17">
              <a:extLst>
                <a:ext uri="{FF2B5EF4-FFF2-40B4-BE49-F238E27FC236}">
                  <a16:creationId xmlns:a16="http://schemas.microsoft.com/office/drawing/2014/main" id="{2F73D693-7205-49EF-8D87-005DD1A481B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3" y="1909"/>
              <a:ext cx="449" cy="397"/>
            </a:xfrm>
            <a:custGeom>
              <a:avLst/>
              <a:gdLst>
                <a:gd name="T0" fmla="*/ 325 w 449"/>
                <a:gd name="T1" fmla="*/ 4 h 397"/>
                <a:gd name="T2" fmla="*/ 335 w 449"/>
                <a:gd name="T3" fmla="*/ 23 h 397"/>
                <a:gd name="T4" fmla="*/ 350 w 449"/>
                <a:gd name="T5" fmla="*/ 24 h 397"/>
                <a:gd name="T6" fmla="*/ 370 w 449"/>
                <a:gd name="T7" fmla="*/ 25 h 397"/>
                <a:gd name="T8" fmla="*/ 381 w 449"/>
                <a:gd name="T9" fmla="*/ 35 h 397"/>
                <a:gd name="T10" fmla="*/ 401 w 449"/>
                <a:gd name="T11" fmla="*/ 60 h 397"/>
                <a:gd name="T12" fmla="*/ 421 w 449"/>
                <a:gd name="T13" fmla="*/ 86 h 397"/>
                <a:gd name="T14" fmla="*/ 415 w 449"/>
                <a:gd name="T15" fmla="*/ 105 h 397"/>
                <a:gd name="T16" fmla="*/ 413 w 449"/>
                <a:gd name="T17" fmla="*/ 133 h 397"/>
                <a:gd name="T18" fmla="*/ 412 w 449"/>
                <a:gd name="T19" fmla="*/ 153 h 397"/>
                <a:gd name="T20" fmla="*/ 393 w 449"/>
                <a:gd name="T21" fmla="*/ 161 h 397"/>
                <a:gd name="T22" fmla="*/ 366 w 449"/>
                <a:gd name="T23" fmla="*/ 161 h 397"/>
                <a:gd name="T24" fmla="*/ 365 w 449"/>
                <a:gd name="T25" fmla="*/ 190 h 397"/>
                <a:gd name="T26" fmla="*/ 398 w 449"/>
                <a:gd name="T27" fmla="*/ 231 h 397"/>
                <a:gd name="T28" fmla="*/ 417 w 449"/>
                <a:gd name="T29" fmla="*/ 252 h 397"/>
                <a:gd name="T30" fmla="*/ 445 w 449"/>
                <a:gd name="T31" fmla="*/ 270 h 397"/>
                <a:gd name="T32" fmla="*/ 443 w 449"/>
                <a:gd name="T33" fmla="*/ 294 h 397"/>
                <a:gd name="T34" fmla="*/ 421 w 449"/>
                <a:gd name="T35" fmla="*/ 294 h 397"/>
                <a:gd name="T36" fmla="*/ 410 w 449"/>
                <a:gd name="T37" fmla="*/ 301 h 397"/>
                <a:gd name="T38" fmla="*/ 393 w 449"/>
                <a:gd name="T39" fmla="*/ 337 h 397"/>
                <a:gd name="T40" fmla="*/ 380 w 449"/>
                <a:gd name="T41" fmla="*/ 357 h 397"/>
                <a:gd name="T42" fmla="*/ 351 w 449"/>
                <a:gd name="T43" fmla="*/ 355 h 397"/>
                <a:gd name="T44" fmla="*/ 318 w 449"/>
                <a:gd name="T45" fmla="*/ 353 h 397"/>
                <a:gd name="T46" fmla="*/ 304 w 449"/>
                <a:gd name="T47" fmla="*/ 361 h 397"/>
                <a:gd name="T48" fmla="*/ 309 w 449"/>
                <a:gd name="T49" fmla="*/ 384 h 397"/>
                <a:gd name="T50" fmla="*/ 305 w 449"/>
                <a:gd name="T51" fmla="*/ 395 h 397"/>
                <a:gd name="T52" fmla="*/ 268 w 449"/>
                <a:gd name="T53" fmla="*/ 379 h 397"/>
                <a:gd name="T54" fmla="*/ 261 w 449"/>
                <a:gd name="T55" fmla="*/ 375 h 397"/>
                <a:gd name="T56" fmla="*/ 260 w 449"/>
                <a:gd name="T57" fmla="*/ 354 h 397"/>
                <a:gd name="T58" fmla="*/ 233 w 449"/>
                <a:gd name="T59" fmla="*/ 350 h 397"/>
                <a:gd name="T60" fmla="*/ 223 w 449"/>
                <a:gd name="T61" fmla="*/ 349 h 397"/>
                <a:gd name="T62" fmla="*/ 197 w 449"/>
                <a:gd name="T63" fmla="*/ 315 h 397"/>
                <a:gd name="T64" fmla="*/ 179 w 449"/>
                <a:gd name="T65" fmla="*/ 311 h 397"/>
                <a:gd name="T66" fmla="*/ 143 w 449"/>
                <a:gd name="T67" fmla="*/ 314 h 397"/>
                <a:gd name="T68" fmla="*/ 118 w 449"/>
                <a:gd name="T69" fmla="*/ 304 h 397"/>
                <a:gd name="T70" fmla="*/ 85 w 449"/>
                <a:gd name="T71" fmla="*/ 281 h 397"/>
                <a:gd name="T72" fmla="*/ 86 w 449"/>
                <a:gd name="T73" fmla="*/ 273 h 397"/>
                <a:gd name="T74" fmla="*/ 86 w 449"/>
                <a:gd name="T75" fmla="*/ 263 h 397"/>
                <a:gd name="T76" fmla="*/ 55 w 449"/>
                <a:gd name="T77" fmla="*/ 261 h 397"/>
                <a:gd name="T78" fmla="*/ 20 w 449"/>
                <a:gd name="T79" fmla="*/ 267 h 397"/>
                <a:gd name="T80" fmla="*/ 1 w 449"/>
                <a:gd name="T81" fmla="*/ 263 h 397"/>
                <a:gd name="T82" fmla="*/ 3 w 449"/>
                <a:gd name="T83" fmla="*/ 249 h 397"/>
                <a:gd name="T84" fmla="*/ 16 w 449"/>
                <a:gd name="T85" fmla="*/ 224 h 397"/>
                <a:gd name="T86" fmla="*/ 5 w 449"/>
                <a:gd name="T87" fmla="*/ 200 h 397"/>
                <a:gd name="T88" fmla="*/ 17 w 449"/>
                <a:gd name="T89" fmla="*/ 185 h 397"/>
                <a:gd name="T90" fmla="*/ 39 w 449"/>
                <a:gd name="T91" fmla="*/ 178 h 397"/>
                <a:gd name="T92" fmla="*/ 53 w 449"/>
                <a:gd name="T93" fmla="*/ 160 h 397"/>
                <a:gd name="T94" fmla="*/ 64 w 449"/>
                <a:gd name="T95" fmla="*/ 151 h 397"/>
                <a:gd name="T96" fmla="*/ 69 w 449"/>
                <a:gd name="T97" fmla="*/ 131 h 397"/>
                <a:gd name="T98" fmla="*/ 81 w 449"/>
                <a:gd name="T99" fmla="*/ 108 h 397"/>
                <a:gd name="T100" fmla="*/ 110 w 449"/>
                <a:gd name="T101" fmla="*/ 85 h 397"/>
                <a:gd name="T102" fmla="*/ 142 w 449"/>
                <a:gd name="T103" fmla="*/ 83 h 397"/>
                <a:gd name="T104" fmla="*/ 170 w 449"/>
                <a:gd name="T105" fmla="*/ 64 h 397"/>
                <a:gd name="T106" fmla="*/ 202 w 449"/>
                <a:gd name="T107" fmla="*/ 37 h 397"/>
                <a:gd name="T108" fmla="*/ 216 w 449"/>
                <a:gd name="T109" fmla="*/ 41 h 397"/>
                <a:gd name="T110" fmla="*/ 256 w 449"/>
                <a:gd name="T111" fmla="*/ 43 h 397"/>
                <a:gd name="T112" fmla="*/ 281 w 449"/>
                <a:gd name="T113" fmla="*/ 31 h 397"/>
                <a:gd name="T114" fmla="*/ 315 w 449"/>
                <a:gd name="T115" fmla="*/ 1 h 3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49" h="397">
                  <a:moveTo>
                    <a:pt x="317" y="0"/>
                  </a:moveTo>
                  <a:lnTo>
                    <a:pt x="318" y="0"/>
                  </a:lnTo>
                  <a:lnTo>
                    <a:pt x="319" y="1"/>
                  </a:lnTo>
                  <a:lnTo>
                    <a:pt x="320" y="2"/>
                  </a:lnTo>
                  <a:lnTo>
                    <a:pt x="322" y="4"/>
                  </a:lnTo>
                  <a:lnTo>
                    <a:pt x="323" y="5"/>
                  </a:lnTo>
                  <a:lnTo>
                    <a:pt x="324" y="5"/>
                  </a:lnTo>
                  <a:lnTo>
                    <a:pt x="324" y="4"/>
                  </a:lnTo>
                  <a:lnTo>
                    <a:pt x="325" y="4"/>
                  </a:lnTo>
                  <a:lnTo>
                    <a:pt x="326" y="4"/>
                  </a:lnTo>
                  <a:lnTo>
                    <a:pt x="326" y="5"/>
                  </a:lnTo>
                  <a:lnTo>
                    <a:pt x="327" y="6"/>
                  </a:lnTo>
                  <a:lnTo>
                    <a:pt x="328" y="6"/>
                  </a:lnTo>
                  <a:lnTo>
                    <a:pt x="329" y="8"/>
                  </a:lnTo>
                  <a:lnTo>
                    <a:pt x="332" y="15"/>
                  </a:lnTo>
                  <a:lnTo>
                    <a:pt x="333" y="17"/>
                  </a:lnTo>
                  <a:lnTo>
                    <a:pt x="334" y="21"/>
                  </a:lnTo>
                  <a:lnTo>
                    <a:pt x="335" y="23"/>
                  </a:lnTo>
                  <a:lnTo>
                    <a:pt x="335" y="24"/>
                  </a:lnTo>
                  <a:lnTo>
                    <a:pt x="335" y="25"/>
                  </a:lnTo>
                  <a:lnTo>
                    <a:pt x="336" y="26"/>
                  </a:lnTo>
                  <a:lnTo>
                    <a:pt x="337" y="26"/>
                  </a:lnTo>
                  <a:lnTo>
                    <a:pt x="338" y="26"/>
                  </a:lnTo>
                  <a:lnTo>
                    <a:pt x="341" y="26"/>
                  </a:lnTo>
                  <a:lnTo>
                    <a:pt x="344" y="25"/>
                  </a:lnTo>
                  <a:lnTo>
                    <a:pt x="347" y="25"/>
                  </a:lnTo>
                  <a:lnTo>
                    <a:pt x="350" y="24"/>
                  </a:lnTo>
                  <a:lnTo>
                    <a:pt x="353" y="23"/>
                  </a:lnTo>
                  <a:lnTo>
                    <a:pt x="355" y="23"/>
                  </a:lnTo>
                  <a:lnTo>
                    <a:pt x="356" y="23"/>
                  </a:lnTo>
                  <a:lnTo>
                    <a:pt x="358" y="23"/>
                  </a:lnTo>
                  <a:lnTo>
                    <a:pt x="367" y="23"/>
                  </a:lnTo>
                  <a:lnTo>
                    <a:pt x="369" y="24"/>
                  </a:lnTo>
                  <a:lnTo>
                    <a:pt x="369" y="24"/>
                  </a:lnTo>
                  <a:lnTo>
                    <a:pt x="370" y="24"/>
                  </a:lnTo>
                  <a:lnTo>
                    <a:pt x="370" y="25"/>
                  </a:lnTo>
                  <a:lnTo>
                    <a:pt x="370" y="26"/>
                  </a:lnTo>
                  <a:lnTo>
                    <a:pt x="371" y="28"/>
                  </a:lnTo>
                  <a:lnTo>
                    <a:pt x="372" y="28"/>
                  </a:lnTo>
                  <a:lnTo>
                    <a:pt x="372" y="29"/>
                  </a:lnTo>
                  <a:lnTo>
                    <a:pt x="373" y="29"/>
                  </a:lnTo>
                  <a:lnTo>
                    <a:pt x="378" y="31"/>
                  </a:lnTo>
                  <a:lnTo>
                    <a:pt x="379" y="32"/>
                  </a:lnTo>
                  <a:lnTo>
                    <a:pt x="380" y="33"/>
                  </a:lnTo>
                  <a:lnTo>
                    <a:pt x="381" y="35"/>
                  </a:lnTo>
                  <a:lnTo>
                    <a:pt x="383" y="38"/>
                  </a:lnTo>
                  <a:lnTo>
                    <a:pt x="385" y="40"/>
                  </a:lnTo>
                  <a:lnTo>
                    <a:pt x="388" y="45"/>
                  </a:lnTo>
                  <a:lnTo>
                    <a:pt x="389" y="47"/>
                  </a:lnTo>
                  <a:lnTo>
                    <a:pt x="390" y="49"/>
                  </a:lnTo>
                  <a:lnTo>
                    <a:pt x="394" y="52"/>
                  </a:lnTo>
                  <a:lnTo>
                    <a:pt x="397" y="56"/>
                  </a:lnTo>
                  <a:lnTo>
                    <a:pt x="398" y="58"/>
                  </a:lnTo>
                  <a:lnTo>
                    <a:pt x="401" y="60"/>
                  </a:lnTo>
                  <a:lnTo>
                    <a:pt x="405" y="63"/>
                  </a:lnTo>
                  <a:lnTo>
                    <a:pt x="406" y="64"/>
                  </a:lnTo>
                  <a:lnTo>
                    <a:pt x="409" y="67"/>
                  </a:lnTo>
                  <a:lnTo>
                    <a:pt x="411" y="70"/>
                  </a:lnTo>
                  <a:lnTo>
                    <a:pt x="413" y="73"/>
                  </a:lnTo>
                  <a:lnTo>
                    <a:pt x="415" y="77"/>
                  </a:lnTo>
                  <a:lnTo>
                    <a:pt x="419" y="83"/>
                  </a:lnTo>
                  <a:lnTo>
                    <a:pt x="420" y="85"/>
                  </a:lnTo>
                  <a:lnTo>
                    <a:pt x="421" y="86"/>
                  </a:lnTo>
                  <a:lnTo>
                    <a:pt x="422" y="89"/>
                  </a:lnTo>
                  <a:lnTo>
                    <a:pt x="422" y="90"/>
                  </a:lnTo>
                  <a:lnTo>
                    <a:pt x="422" y="92"/>
                  </a:lnTo>
                  <a:lnTo>
                    <a:pt x="422" y="94"/>
                  </a:lnTo>
                  <a:lnTo>
                    <a:pt x="422" y="96"/>
                  </a:lnTo>
                  <a:lnTo>
                    <a:pt x="421" y="97"/>
                  </a:lnTo>
                  <a:lnTo>
                    <a:pt x="419" y="98"/>
                  </a:lnTo>
                  <a:lnTo>
                    <a:pt x="418" y="100"/>
                  </a:lnTo>
                  <a:lnTo>
                    <a:pt x="415" y="105"/>
                  </a:lnTo>
                  <a:lnTo>
                    <a:pt x="413" y="109"/>
                  </a:lnTo>
                  <a:lnTo>
                    <a:pt x="411" y="113"/>
                  </a:lnTo>
                  <a:lnTo>
                    <a:pt x="411" y="115"/>
                  </a:lnTo>
                  <a:lnTo>
                    <a:pt x="411" y="117"/>
                  </a:lnTo>
                  <a:lnTo>
                    <a:pt x="410" y="119"/>
                  </a:lnTo>
                  <a:lnTo>
                    <a:pt x="410" y="121"/>
                  </a:lnTo>
                  <a:lnTo>
                    <a:pt x="410" y="123"/>
                  </a:lnTo>
                  <a:lnTo>
                    <a:pt x="411" y="126"/>
                  </a:lnTo>
                  <a:lnTo>
                    <a:pt x="413" y="133"/>
                  </a:lnTo>
                  <a:lnTo>
                    <a:pt x="414" y="136"/>
                  </a:lnTo>
                  <a:lnTo>
                    <a:pt x="414" y="142"/>
                  </a:lnTo>
                  <a:lnTo>
                    <a:pt x="415" y="142"/>
                  </a:lnTo>
                  <a:lnTo>
                    <a:pt x="415" y="144"/>
                  </a:lnTo>
                  <a:lnTo>
                    <a:pt x="415" y="146"/>
                  </a:lnTo>
                  <a:lnTo>
                    <a:pt x="415" y="148"/>
                  </a:lnTo>
                  <a:lnTo>
                    <a:pt x="414" y="150"/>
                  </a:lnTo>
                  <a:lnTo>
                    <a:pt x="413" y="152"/>
                  </a:lnTo>
                  <a:lnTo>
                    <a:pt x="412" y="153"/>
                  </a:lnTo>
                  <a:lnTo>
                    <a:pt x="411" y="155"/>
                  </a:lnTo>
                  <a:lnTo>
                    <a:pt x="410" y="156"/>
                  </a:lnTo>
                  <a:lnTo>
                    <a:pt x="408" y="157"/>
                  </a:lnTo>
                  <a:lnTo>
                    <a:pt x="406" y="158"/>
                  </a:lnTo>
                  <a:lnTo>
                    <a:pt x="403" y="159"/>
                  </a:lnTo>
                  <a:lnTo>
                    <a:pt x="401" y="160"/>
                  </a:lnTo>
                  <a:lnTo>
                    <a:pt x="399" y="161"/>
                  </a:lnTo>
                  <a:lnTo>
                    <a:pt x="396" y="161"/>
                  </a:lnTo>
                  <a:lnTo>
                    <a:pt x="393" y="161"/>
                  </a:lnTo>
                  <a:lnTo>
                    <a:pt x="386" y="160"/>
                  </a:lnTo>
                  <a:lnTo>
                    <a:pt x="378" y="158"/>
                  </a:lnTo>
                  <a:lnTo>
                    <a:pt x="375" y="158"/>
                  </a:lnTo>
                  <a:lnTo>
                    <a:pt x="373" y="158"/>
                  </a:lnTo>
                  <a:lnTo>
                    <a:pt x="371" y="158"/>
                  </a:lnTo>
                  <a:lnTo>
                    <a:pt x="369" y="159"/>
                  </a:lnTo>
                  <a:lnTo>
                    <a:pt x="368" y="159"/>
                  </a:lnTo>
                  <a:lnTo>
                    <a:pt x="367" y="160"/>
                  </a:lnTo>
                  <a:lnTo>
                    <a:pt x="366" y="161"/>
                  </a:lnTo>
                  <a:lnTo>
                    <a:pt x="366" y="163"/>
                  </a:lnTo>
                  <a:lnTo>
                    <a:pt x="365" y="164"/>
                  </a:lnTo>
                  <a:lnTo>
                    <a:pt x="364" y="166"/>
                  </a:lnTo>
                  <a:lnTo>
                    <a:pt x="362" y="174"/>
                  </a:lnTo>
                  <a:lnTo>
                    <a:pt x="362" y="177"/>
                  </a:lnTo>
                  <a:lnTo>
                    <a:pt x="361" y="180"/>
                  </a:lnTo>
                  <a:lnTo>
                    <a:pt x="362" y="183"/>
                  </a:lnTo>
                  <a:lnTo>
                    <a:pt x="363" y="186"/>
                  </a:lnTo>
                  <a:lnTo>
                    <a:pt x="365" y="190"/>
                  </a:lnTo>
                  <a:lnTo>
                    <a:pt x="367" y="194"/>
                  </a:lnTo>
                  <a:lnTo>
                    <a:pt x="369" y="197"/>
                  </a:lnTo>
                  <a:lnTo>
                    <a:pt x="370" y="199"/>
                  </a:lnTo>
                  <a:lnTo>
                    <a:pt x="377" y="207"/>
                  </a:lnTo>
                  <a:lnTo>
                    <a:pt x="381" y="213"/>
                  </a:lnTo>
                  <a:lnTo>
                    <a:pt x="384" y="216"/>
                  </a:lnTo>
                  <a:lnTo>
                    <a:pt x="388" y="220"/>
                  </a:lnTo>
                  <a:lnTo>
                    <a:pt x="395" y="227"/>
                  </a:lnTo>
                  <a:lnTo>
                    <a:pt x="398" y="231"/>
                  </a:lnTo>
                  <a:lnTo>
                    <a:pt x="400" y="233"/>
                  </a:lnTo>
                  <a:lnTo>
                    <a:pt x="402" y="235"/>
                  </a:lnTo>
                  <a:lnTo>
                    <a:pt x="407" y="244"/>
                  </a:lnTo>
                  <a:lnTo>
                    <a:pt x="408" y="245"/>
                  </a:lnTo>
                  <a:lnTo>
                    <a:pt x="409" y="247"/>
                  </a:lnTo>
                  <a:lnTo>
                    <a:pt x="412" y="249"/>
                  </a:lnTo>
                  <a:lnTo>
                    <a:pt x="413" y="250"/>
                  </a:lnTo>
                  <a:lnTo>
                    <a:pt x="414" y="251"/>
                  </a:lnTo>
                  <a:lnTo>
                    <a:pt x="417" y="252"/>
                  </a:lnTo>
                  <a:lnTo>
                    <a:pt x="424" y="255"/>
                  </a:lnTo>
                  <a:lnTo>
                    <a:pt x="427" y="256"/>
                  </a:lnTo>
                  <a:lnTo>
                    <a:pt x="430" y="258"/>
                  </a:lnTo>
                  <a:lnTo>
                    <a:pt x="433" y="260"/>
                  </a:lnTo>
                  <a:lnTo>
                    <a:pt x="436" y="262"/>
                  </a:lnTo>
                  <a:lnTo>
                    <a:pt x="438" y="265"/>
                  </a:lnTo>
                  <a:lnTo>
                    <a:pt x="441" y="267"/>
                  </a:lnTo>
                  <a:lnTo>
                    <a:pt x="443" y="268"/>
                  </a:lnTo>
                  <a:lnTo>
                    <a:pt x="445" y="270"/>
                  </a:lnTo>
                  <a:lnTo>
                    <a:pt x="447" y="272"/>
                  </a:lnTo>
                  <a:lnTo>
                    <a:pt x="449" y="275"/>
                  </a:lnTo>
                  <a:lnTo>
                    <a:pt x="449" y="276"/>
                  </a:lnTo>
                  <a:lnTo>
                    <a:pt x="449" y="279"/>
                  </a:lnTo>
                  <a:lnTo>
                    <a:pt x="449" y="283"/>
                  </a:lnTo>
                  <a:lnTo>
                    <a:pt x="447" y="287"/>
                  </a:lnTo>
                  <a:lnTo>
                    <a:pt x="446" y="290"/>
                  </a:lnTo>
                  <a:lnTo>
                    <a:pt x="445" y="292"/>
                  </a:lnTo>
                  <a:lnTo>
                    <a:pt x="443" y="294"/>
                  </a:lnTo>
                  <a:lnTo>
                    <a:pt x="441" y="296"/>
                  </a:lnTo>
                  <a:lnTo>
                    <a:pt x="439" y="297"/>
                  </a:lnTo>
                  <a:lnTo>
                    <a:pt x="438" y="298"/>
                  </a:lnTo>
                  <a:lnTo>
                    <a:pt x="437" y="298"/>
                  </a:lnTo>
                  <a:lnTo>
                    <a:pt x="435" y="299"/>
                  </a:lnTo>
                  <a:lnTo>
                    <a:pt x="432" y="299"/>
                  </a:lnTo>
                  <a:lnTo>
                    <a:pt x="431" y="298"/>
                  </a:lnTo>
                  <a:lnTo>
                    <a:pt x="429" y="297"/>
                  </a:lnTo>
                  <a:lnTo>
                    <a:pt x="421" y="294"/>
                  </a:lnTo>
                  <a:lnTo>
                    <a:pt x="419" y="293"/>
                  </a:lnTo>
                  <a:lnTo>
                    <a:pt x="417" y="293"/>
                  </a:lnTo>
                  <a:lnTo>
                    <a:pt x="416" y="293"/>
                  </a:lnTo>
                  <a:lnTo>
                    <a:pt x="414" y="293"/>
                  </a:lnTo>
                  <a:lnTo>
                    <a:pt x="414" y="294"/>
                  </a:lnTo>
                  <a:lnTo>
                    <a:pt x="413" y="295"/>
                  </a:lnTo>
                  <a:lnTo>
                    <a:pt x="411" y="297"/>
                  </a:lnTo>
                  <a:lnTo>
                    <a:pt x="411" y="299"/>
                  </a:lnTo>
                  <a:lnTo>
                    <a:pt x="410" y="301"/>
                  </a:lnTo>
                  <a:lnTo>
                    <a:pt x="410" y="305"/>
                  </a:lnTo>
                  <a:lnTo>
                    <a:pt x="410" y="308"/>
                  </a:lnTo>
                  <a:lnTo>
                    <a:pt x="409" y="311"/>
                  </a:lnTo>
                  <a:lnTo>
                    <a:pt x="407" y="313"/>
                  </a:lnTo>
                  <a:lnTo>
                    <a:pt x="405" y="318"/>
                  </a:lnTo>
                  <a:lnTo>
                    <a:pt x="403" y="323"/>
                  </a:lnTo>
                  <a:lnTo>
                    <a:pt x="396" y="332"/>
                  </a:lnTo>
                  <a:lnTo>
                    <a:pt x="394" y="335"/>
                  </a:lnTo>
                  <a:lnTo>
                    <a:pt x="393" y="337"/>
                  </a:lnTo>
                  <a:lnTo>
                    <a:pt x="392" y="341"/>
                  </a:lnTo>
                  <a:lnTo>
                    <a:pt x="391" y="345"/>
                  </a:lnTo>
                  <a:lnTo>
                    <a:pt x="389" y="348"/>
                  </a:lnTo>
                  <a:lnTo>
                    <a:pt x="387" y="352"/>
                  </a:lnTo>
                  <a:lnTo>
                    <a:pt x="385" y="354"/>
                  </a:lnTo>
                  <a:lnTo>
                    <a:pt x="384" y="356"/>
                  </a:lnTo>
                  <a:lnTo>
                    <a:pt x="383" y="357"/>
                  </a:lnTo>
                  <a:lnTo>
                    <a:pt x="382" y="357"/>
                  </a:lnTo>
                  <a:lnTo>
                    <a:pt x="380" y="357"/>
                  </a:lnTo>
                  <a:lnTo>
                    <a:pt x="380" y="358"/>
                  </a:lnTo>
                  <a:lnTo>
                    <a:pt x="378" y="358"/>
                  </a:lnTo>
                  <a:lnTo>
                    <a:pt x="376" y="359"/>
                  </a:lnTo>
                  <a:lnTo>
                    <a:pt x="374" y="359"/>
                  </a:lnTo>
                  <a:lnTo>
                    <a:pt x="371" y="359"/>
                  </a:lnTo>
                  <a:lnTo>
                    <a:pt x="369" y="359"/>
                  </a:lnTo>
                  <a:lnTo>
                    <a:pt x="365" y="359"/>
                  </a:lnTo>
                  <a:lnTo>
                    <a:pt x="362" y="358"/>
                  </a:lnTo>
                  <a:lnTo>
                    <a:pt x="351" y="355"/>
                  </a:lnTo>
                  <a:lnTo>
                    <a:pt x="348" y="354"/>
                  </a:lnTo>
                  <a:lnTo>
                    <a:pt x="345" y="353"/>
                  </a:lnTo>
                  <a:lnTo>
                    <a:pt x="342" y="353"/>
                  </a:lnTo>
                  <a:lnTo>
                    <a:pt x="338" y="353"/>
                  </a:lnTo>
                  <a:lnTo>
                    <a:pt x="331" y="352"/>
                  </a:lnTo>
                  <a:lnTo>
                    <a:pt x="324" y="352"/>
                  </a:lnTo>
                  <a:lnTo>
                    <a:pt x="322" y="352"/>
                  </a:lnTo>
                  <a:lnTo>
                    <a:pt x="320" y="352"/>
                  </a:lnTo>
                  <a:lnTo>
                    <a:pt x="318" y="353"/>
                  </a:lnTo>
                  <a:lnTo>
                    <a:pt x="315" y="354"/>
                  </a:lnTo>
                  <a:lnTo>
                    <a:pt x="312" y="355"/>
                  </a:lnTo>
                  <a:lnTo>
                    <a:pt x="311" y="355"/>
                  </a:lnTo>
                  <a:lnTo>
                    <a:pt x="309" y="356"/>
                  </a:lnTo>
                  <a:lnTo>
                    <a:pt x="308" y="357"/>
                  </a:lnTo>
                  <a:lnTo>
                    <a:pt x="307" y="358"/>
                  </a:lnTo>
                  <a:lnTo>
                    <a:pt x="306" y="359"/>
                  </a:lnTo>
                  <a:lnTo>
                    <a:pt x="305" y="360"/>
                  </a:lnTo>
                  <a:lnTo>
                    <a:pt x="304" y="361"/>
                  </a:lnTo>
                  <a:lnTo>
                    <a:pt x="304" y="362"/>
                  </a:lnTo>
                  <a:lnTo>
                    <a:pt x="304" y="363"/>
                  </a:lnTo>
                  <a:lnTo>
                    <a:pt x="303" y="366"/>
                  </a:lnTo>
                  <a:lnTo>
                    <a:pt x="304" y="368"/>
                  </a:lnTo>
                  <a:lnTo>
                    <a:pt x="304" y="370"/>
                  </a:lnTo>
                  <a:lnTo>
                    <a:pt x="305" y="372"/>
                  </a:lnTo>
                  <a:lnTo>
                    <a:pt x="307" y="378"/>
                  </a:lnTo>
                  <a:lnTo>
                    <a:pt x="308" y="380"/>
                  </a:lnTo>
                  <a:lnTo>
                    <a:pt x="309" y="384"/>
                  </a:lnTo>
                  <a:lnTo>
                    <a:pt x="309" y="386"/>
                  </a:lnTo>
                  <a:lnTo>
                    <a:pt x="309" y="390"/>
                  </a:lnTo>
                  <a:lnTo>
                    <a:pt x="309" y="391"/>
                  </a:lnTo>
                  <a:lnTo>
                    <a:pt x="309" y="393"/>
                  </a:lnTo>
                  <a:lnTo>
                    <a:pt x="309" y="394"/>
                  </a:lnTo>
                  <a:lnTo>
                    <a:pt x="308" y="396"/>
                  </a:lnTo>
                  <a:lnTo>
                    <a:pt x="308" y="397"/>
                  </a:lnTo>
                  <a:lnTo>
                    <a:pt x="307" y="397"/>
                  </a:lnTo>
                  <a:lnTo>
                    <a:pt x="305" y="395"/>
                  </a:lnTo>
                  <a:lnTo>
                    <a:pt x="299" y="391"/>
                  </a:lnTo>
                  <a:lnTo>
                    <a:pt x="292" y="385"/>
                  </a:lnTo>
                  <a:lnTo>
                    <a:pt x="289" y="383"/>
                  </a:lnTo>
                  <a:lnTo>
                    <a:pt x="288" y="382"/>
                  </a:lnTo>
                  <a:lnTo>
                    <a:pt x="285" y="381"/>
                  </a:lnTo>
                  <a:lnTo>
                    <a:pt x="277" y="380"/>
                  </a:lnTo>
                  <a:lnTo>
                    <a:pt x="272" y="379"/>
                  </a:lnTo>
                  <a:lnTo>
                    <a:pt x="270" y="379"/>
                  </a:lnTo>
                  <a:lnTo>
                    <a:pt x="268" y="379"/>
                  </a:lnTo>
                  <a:lnTo>
                    <a:pt x="265" y="380"/>
                  </a:lnTo>
                  <a:lnTo>
                    <a:pt x="263" y="380"/>
                  </a:lnTo>
                  <a:lnTo>
                    <a:pt x="262" y="380"/>
                  </a:lnTo>
                  <a:lnTo>
                    <a:pt x="261" y="380"/>
                  </a:lnTo>
                  <a:lnTo>
                    <a:pt x="260" y="380"/>
                  </a:lnTo>
                  <a:lnTo>
                    <a:pt x="259" y="379"/>
                  </a:lnTo>
                  <a:lnTo>
                    <a:pt x="259" y="378"/>
                  </a:lnTo>
                  <a:lnTo>
                    <a:pt x="260" y="376"/>
                  </a:lnTo>
                  <a:lnTo>
                    <a:pt x="261" y="375"/>
                  </a:lnTo>
                  <a:lnTo>
                    <a:pt x="261" y="374"/>
                  </a:lnTo>
                  <a:lnTo>
                    <a:pt x="262" y="369"/>
                  </a:lnTo>
                  <a:lnTo>
                    <a:pt x="263" y="364"/>
                  </a:lnTo>
                  <a:lnTo>
                    <a:pt x="263" y="361"/>
                  </a:lnTo>
                  <a:lnTo>
                    <a:pt x="263" y="359"/>
                  </a:lnTo>
                  <a:lnTo>
                    <a:pt x="262" y="357"/>
                  </a:lnTo>
                  <a:lnTo>
                    <a:pt x="262" y="356"/>
                  </a:lnTo>
                  <a:lnTo>
                    <a:pt x="261" y="355"/>
                  </a:lnTo>
                  <a:lnTo>
                    <a:pt x="260" y="354"/>
                  </a:lnTo>
                  <a:lnTo>
                    <a:pt x="258" y="353"/>
                  </a:lnTo>
                  <a:lnTo>
                    <a:pt x="257" y="352"/>
                  </a:lnTo>
                  <a:lnTo>
                    <a:pt x="255" y="351"/>
                  </a:lnTo>
                  <a:lnTo>
                    <a:pt x="244" y="348"/>
                  </a:lnTo>
                  <a:lnTo>
                    <a:pt x="243" y="348"/>
                  </a:lnTo>
                  <a:lnTo>
                    <a:pt x="239" y="349"/>
                  </a:lnTo>
                  <a:lnTo>
                    <a:pt x="235" y="350"/>
                  </a:lnTo>
                  <a:lnTo>
                    <a:pt x="233" y="350"/>
                  </a:lnTo>
                  <a:lnTo>
                    <a:pt x="233" y="350"/>
                  </a:lnTo>
                  <a:lnTo>
                    <a:pt x="232" y="350"/>
                  </a:lnTo>
                  <a:lnTo>
                    <a:pt x="228" y="353"/>
                  </a:lnTo>
                  <a:lnTo>
                    <a:pt x="227" y="354"/>
                  </a:lnTo>
                  <a:lnTo>
                    <a:pt x="226" y="354"/>
                  </a:lnTo>
                  <a:lnTo>
                    <a:pt x="224" y="355"/>
                  </a:lnTo>
                  <a:lnTo>
                    <a:pt x="224" y="354"/>
                  </a:lnTo>
                  <a:lnTo>
                    <a:pt x="224" y="353"/>
                  </a:lnTo>
                  <a:lnTo>
                    <a:pt x="223" y="351"/>
                  </a:lnTo>
                  <a:lnTo>
                    <a:pt x="223" y="349"/>
                  </a:lnTo>
                  <a:lnTo>
                    <a:pt x="222" y="347"/>
                  </a:lnTo>
                  <a:lnTo>
                    <a:pt x="221" y="346"/>
                  </a:lnTo>
                  <a:lnTo>
                    <a:pt x="219" y="343"/>
                  </a:lnTo>
                  <a:lnTo>
                    <a:pt x="217" y="340"/>
                  </a:lnTo>
                  <a:lnTo>
                    <a:pt x="210" y="330"/>
                  </a:lnTo>
                  <a:lnTo>
                    <a:pt x="200" y="319"/>
                  </a:lnTo>
                  <a:lnTo>
                    <a:pt x="199" y="317"/>
                  </a:lnTo>
                  <a:lnTo>
                    <a:pt x="198" y="316"/>
                  </a:lnTo>
                  <a:lnTo>
                    <a:pt x="197" y="315"/>
                  </a:lnTo>
                  <a:lnTo>
                    <a:pt x="195" y="313"/>
                  </a:lnTo>
                  <a:lnTo>
                    <a:pt x="192" y="312"/>
                  </a:lnTo>
                  <a:lnTo>
                    <a:pt x="191" y="312"/>
                  </a:lnTo>
                  <a:lnTo>
                    <a:pt x="189" y="311"/>
                  </a:lnTo>
                  <a:lnTo>
                    <a:pt x="187" y="311"/>
                  </a:lnTo>
                  <a:lnTo>
                    <a:pt x="187" y="311"/>
                  </a:lnTo>
                  <a:lnTo>
                    <a:pt x="185" y="311"/>
                  </a:lnTo>
                  <a:lnTo>
                    <a:pt x="183" y="310"/>
                  </a:lnTo>
                  <a:lnTo>
                    <a:pt x="179" y="311"/>
                  </a:lnTo>
                  <a:lnTo>
                    <a:pt x="176" y="311"/>
                  </a:lnTo>
                  <a:lnTo>
                    <a:pt x="166" y="313"/>
                  </a:lnTo>
                  <a:lnTo>
                    <a:pt x="164" y="314"/>
                  </a:lnTo>
                  <a:lnTo>
                    <a:pt x="161" y="314"/>
                  </a:lnTo>
                  <a:lnTo>
                    <a:pt x="158" y="315"/>
                  </a:lnTo>
                  <a:lnTo>
                    <a:pt x="155" y="315"/>
                  </a:lnTo>
                  <a:lnTo>
                    <a:pt x="152" y="315"/>
                  </a:lnTo>
                  <a:lnTo>
                    <a:pt x="149" y="315"/>
                  </a:lnTo>
                  <a:lnTo>
                    <a:pt x="143" y="314"/>
                  </a:lnTo>
                  <a:lnTo>
                    <a:pt x="141" y="314"/>
                  </a:lnTo>
                  <a:lnTo>
                    <a:pt x="138" y="313"/>
                  </a:lnTo>
                  <a:lnTo>
                    <a:pt x="135" y="313"/>
                  </a:lnTo>
                  <a:lnTo>
                    <a:pt x="132" y="312"/>
                  </a:lnTo>
                  <a:lnTo>
                    <a:pt x="130" y="312"/>
                  </a:lnTo>
                  <a:lnTo>
                    <a:pt x="129" y="311"/>
                  </a:lnTo>
                  <a:lnTo>
                    <a:pt x="125" y="310"/>
                  </a:lnTo>
                  <a:lnTo>
                    <a:pt x="121" y="307"/>
                  </a:lnTo>
                  <a:lnTo>
                    <a:pt x="118" y="304"/>
                  </a:lnTo>
                  <a:lnTo>
                    <a:pt x="111" y="299"/>
                  </a:lnTo>
                  <a:lnTo>
                    <a:pt x="107" y="296"/>
                  </a:lnTo>
                  <a:lnTo>
                    <a:pt x="102" y="293"/>
                  </a:lnTo>
                  <a:lnTo>
                    <a:pt x="95" y="289"/>
                  </a:lnTo>
                  <a:lnTo>
                    <a:pt x="91" y="288"/>
                  </a:lnTo>
                  <a:lnTo>
                    <a:pt x="90" y="287"/>
                  </a:lnTo>
                  <a:lnTo>
                    <a:pt x="88" y="285"/>
                  </a:lnTo>
                  <a:lnTo>
                    <a:pt x="85" y="283"/>
                  </a:lnTo>
                  <a:lnTo>
                    <a:pt x="85" y="281"/>
                  </a:lnTo>
                  <a:lnTo>
                    <a:pt x="84" y="280"/>
                  </a:lnTo>
                  <a:lnTo>
                    <a:pt x="83" y="279"/>
                  </a:lnTo>
                  <a:lnTo>
                    <a:pt x="83" y="278"/>
                  </a:lnTo>
                  <a:lnTo>
                    <a:pt x="83" y="278"/>
                  </a:lnTo>
                  <a:lnTo>
                    <a:pt x="83" y="277"/>
                  </a:lnTo>
                  <a:lnTo>
                    <a:pt x="84" y="276"/>
                  </a:lnTo>
                  <a:lnTo>
                    <a:pt x="84" y="275"/>
                  </a:lnTo>
                  <a:lnTo>
                    <a:pt x="85" y="274"/>
                  </a:lnTo>
                  <a:lnTo>
                    <a:pt x="86" y="273"/>
                  </a:lnTo>
                  <a:lnTo>
                    <a:pt x="88" y="272"/>
                  </a:lnTo>
                  <a:lnTo>
                    <a:pt x="93" y="270"/>
                  </a:lnTo>
                  <a:lnTo>
                    <a:pt x="94" y="269"/>
                  </a:lnTo>
                  <a:lnTo>
                    <a:pt x="94" y="268"/>
                  </a:lnTo>
                  <a:lnTo>
                    <a:pt x="94" y="267"/>
                  </a:lnTo>
                  <a:lnTo>
                    <a:pt x="93" y="267"/>
                  </a:lnTo>
                  <a:lnTo>
                    <a:pt x="92" y="267"/>
                  </a:lnTo>
                  <a:lnTo>
                    <a:pt x="89" y="265"/>
                  </a:lnTo>
                  <a:lnTo>
                    <a:pt x="86" y="263"/>
                  </a:lnTo>
                  <a:lnTo>
                    <a:pt x="85" y="263"/>
                  </a:lnTo>
                  <a:lnTo>
                    <a:pt x="83" y="262"/>
                  </a:lnTo>
                  <a:lnTo>
                    <a:pt x="81" y="262"/>
                  </a:lnTo>
                  <a:lnTo>
                    <a:pt x="79" y="262"/>
                  </a:lnTo>
                  <a:lnTo>
                    <a:pt x="75" y="262"/>
                  </a:lnTo>
                  <a:lnTo>
                    <a:pt x="68" y="263"/>
                  </a:lnTo>
                  <a:lnTo>
                    <a:pt x="64" y="263"/>
                  </a:lnTo>
                  <a:lnTo>
                    <a:pt x="62" y="262"/>
                  </a:lnTo>
                  <a:lnTo>
                    <a:pt x="55" y="261"/>
                  </a:lnTo>
                  <a:lnTo>
                    <a:pt x="51" y="260"/>
                  </a:lnTo>
                  <a:lnTo>
                    <a:pt x="48" y="260"/>
                  </a:lnTo>
                  <a:lnTo>
                    <a:pt x="44" y="260"/>
                  </a:lnTo>
                  <a:lnTo>
                    <a:pt x="39" y="261"/>
                  </a:lnTo>
                  <a:lnTo>
                    <a:pt x="35" y="262"/>
                  </a:lnTo>
                  <a:lnTo>
                    <a:pt x="32" y="263"/>
                  </a:lnTo>
                  <a:lnTo>
                    <a:pt x="26" y="266"/>
                  </a:lnTo>
                  <a:lnTo>
                    <a:pt x="23" y="267"/>
                  </a:lnTo>
                  <a:lnTo>
                    <a:pt x="20" y="267"/>
                  </a:lnTo>
                  <a:lnTo>
                    <a:pt x="19" y="267"/>
                  </a:lnTo>
                  <a:lnTo>
                    <a:pt x="17" y="267"/>
                  </a:lnTo>
                  <a:lnTo>
                    <a:pt x="17" y="267"/>
                  </a:lnTo>
                  <a:lnTo>
                    <a:pt x="15" y="267"/>
                  </a:lnTo>
                  <a:lnTo>
                    <a:pt x="6" y="266"/>
                  </a:lnTo>
                  <a:lnTo>
                    <a:pt x="4" y="265"/>
                  </a:lnTo>
                  <a:lnTo>
                    <a:pt x="3" y="264"/>
                  </a:lnTo>
                  <a:lnTo>
                    <a:pt x="2" y="264"/>
                  </a:lnTo>
                  <a:lnTo>
                    <a:pt x="1" y="263"/>
                  </a:lnTo>
                  <a:lnTo>
                    <a:pt x="1" y="262"/>
                  </a:lnTo>
                  <a:lnTo>
                    <a:pt x="0" y="261"/>
                  </a:lnTo>
                  <a:lnTo>
                    <a:pt x="0" y="260"/>
                  </a:lnTo>
                  <a:lnTo>
                    <a:pt x="0" y="258"/>
                  </a:lnTo>
                  <a:lnTo>
                    <a:pt x="0" y="256"/>
                  </a:lnTo>
                  <a:lnTo>
                    <a:pt x="0" y="255"/>
                  </a:lnTo>
                  <a:lnTo>
                    <a:pt x="1" y="253"/>
                  </a:lnTo>
                  <a:lnTo>
                    <a:pt x="2" y="251"/>
                  </a:lnTo>
                  <a:lnTo>
                    <a:pt x="3" y="249"/>
                  </a:lnTo>
                  <a:lnTo>
                    <a:pt x="5" y="244"/>
                  </a:lnTo>
                  <a:lnTo>
                    <a:pt x="7" y="241"/>
                  </a:lnTo>
                  <a:lnTo>
                    <a:pt x="9" y="237"/>
                  </a:lnTo>
                  <a:lnTo>
                    <a:pt x="14" y="233"/>
                  </a:lnTo>
                  <a:lnTo>
                    <a:pt x="15" y="231"/>
                  </a:lnTo>
                  <a:lnTo>
                    <a:pt x="16" y="229"/>
                  </a:lnTo>
                  <a:lnTo>
                    <a:pt x="16" y="228"/>
                  </a:lnTo>
                  <a:lnTo>
                    <a:pt x="16" y="226"/>
                  </a:lnTo>
                  <a:lnTo>
                    <a:pt x="16" y="224"/>
                  </a:lnTo>
                  <a:lnTo>
                    <a:pt x="16" y="222"/>
                  </a:lnTo>
                  <a:lnTo>
                    <a:pt x="16" y="220"/>
                  </a:lnTo>
                  <a:lnTo>
                    <a:pt x="15" y="217"/>
                  </a:lnTo>
                  <a:lnTo>
                    <a:pt x="14" y="215"/>
                  </a:lnTo>
                  <a:lnTo>
                    <a:pt x="12" y="212"/>
                  </a:lnTo>
                  <a:lnTo>
                    <a:pt x="10" y="209"/>
                  </a:lnTo>
                  <a:lnTo>
                    <a:pt x="9" y="207"/>
                  </a:lnTo>
                  <a:lnTo>
                    <a:pt x="5" y="202"/>
                  </a:lnTo>
                  <a:lnTo>
                    <a:pt x="5" y="200"/>
                  </a:lnTo>
                  <a:lnTo>
                    <a:pt x="4" y="199"/>
                  </a:lnTo>
                  <a:lnTo>
                    <a:pt x="4" y="199"/>
                  </a:lnTo>
                  <a:lnTo>
                    <a:pt x="4" y="198"/>
                  </a:lnTo>
                  <a:lnTo>
                    <a:pt x="5" y="196"/>
                  </a:lnTo>
                  <a:lnTo>
                    <a:pt x="5" y="194"/>
                  </a:lnTo>
                  <a:lnTo>
                    <a:pt x="7" y="192"/>
                  </a:lnTo>
                  <a:lnTo>
                    <a:pt x="10" y="190"/>
                  </a:lnTo>
                  <a:lnTo>
                    <a:pt x="13" y="187"/>
                  </a:lnTo>
                  <a:lnTo>
                    <a:pt x="17" y="185"/>
                  </a:lnTo>
                  <a:lnTo>
                    <a:pt x="19" y="183"/>
                  </a:lnTo>
                  <a:lnTo>
                    <a:pt x="21" y="182"/>
                  </a:lnTo>
                  <a:lnTo>
                    <a:pt x="23" y="181"/>
                  </a:lnTo>
                  <a:lnTo>
                    <a:pt x="26" y="180"/>
                  </a:lnTo>
                  <a:lnTo>
                    <a:pt x="28" y="180"/>
                  </a:lnTo>
                  <a:lnTo>
                    <a:pt x="30" y="179"/>
                  </a:lnTo>
                  <a:lnTo>
                    <a:pt x="35" y="179"/>
                  </a:lnTo>
                  <a:lnTo>
                    <a:pt x="37" y="178"/>
                  </a:lnTo>
                  <a:lnTo>
                    <a:pt x="39" y="178"/>
                  </a:lnTo>
                  <a:lnTo>
                    <a:pt x="40" y="178"/>
                  </a:lnTo>
                  <a:lnTo>
                    <a:pt x="42" y="177"/>
                  </a:lnTo>
                  <a:lnTo>
                    <a:pt x="43" y="176"/>
                  </a:lnTo>
                  <a:lnTo>
                    <a:pt x="44" y="176"/>
                  </a:lnTo>
                  <a:lnTo>
                    <a:pt x="46" y="175"/>
                  </a:lnTo>
                  <a:lnTo>
                    <a:pt x="49" y="171"/>
                  </a:lnTo>
                  <a:lnTo>
                    <a:pt x="51" y="168"/>
                  </a:lnTo>
                  <a:lnTo>
                    <a:pt x="51" y="166"/>
                  </a:lnTo>
                  <a:lnTo>
                    <a:pt x="53" y="160"/>
                  </a:lnTo>
                  <a:lnTo>
                    <a:pt x="54" y="159"/>
                  </a:lnTo>
                  <a:lnTo>
                    <a:pt x="55" y="157"/>
                  </a:lnTo>
                  <a:lnTo>
                    <a:pt x="56" y="156"/>
                  </a:lnTo>
                  <a:lnTo>
                    <a:pt x="57" y="155"/>
                  </a:lnTo>
                  <a:lnTo>
                    <a:pt x="62" y="153"/>
                  </a:lnTo>
                  <a:lnTo>
                    <a:pt x="62" y="153"/>
                  </a:lnTo>
                  <a:lnTo>
                    <a:pt x="63" y="152"/>
                  </a:lnTo>
                  <a:lnTo>
                    <a:pt x="64" y="152"/>
                  </a:lnTo>
                  <a:lnTo>
                    <a:pt x="64" y="151"/>
                  </a:lnTo>
                  <a:lnTo>
                    <a:pt x="65" y="150"/>
                  </a:lnTo>
                  <a:lnTo>
                    <a:pt x="66" y="148"/>
                  </a:lnTo>
                  <a:lnTo>
                    <a:pt x="66" y="146"/>
                  </a:lnTo>
                  <a:lnTo>
                    <a:pt x="66" y="143"/>
                  </a:lnTo>
                  <a:lnTo>
                    <a:pt x="66" y="139"/>
                  </a:lnTo>
                  <a:lnTo>
                    <a:pt x="67" y="138"/>
                  </a:lnTo>
                  <a:lnTo>
                    <a:pt x="67" y="136"/>
                  </a:lnTo>
                  <a:lnTo>
                    <a:pt x="68" y="132"/>
                  </a:lnTo>
                  <a:lnTo>
                    <a:pt x="69" y="131"/>
                  </a:lnTo>
                  <a:lnTo>
                    <a:pt x="69" y="128"/>
                  </a:lnTo>
                  <a:lnTo>
                    <a:pt x="70" y="122"/>
                  </a:lnTo>
                  <a:lnTo>
                    <a:pt x="70" y="120"/>
                  </a:lnTo>
                  <a:lnTo>
                    <a:pt x="71" y="117"/>
                  </a:lnTo>
                  <a:lnTo>
                    <a:pt x="72" y="116"/>
                  </a:lnTo>
                  <a:lnTo>
                    <a:pt x="72" y="114"/>
                  </a:lnTo>
                  <a:lnTo>
                    <a:pt x="73" y="113"/>
                  </a:lnTo>
                  <a:lnTo>
                    <a:pt x="75" y="111"/>
                  </a:lnTo>
                  <a:lnTo>
                    <a:pt x="81" y="108"/>
                  </a:lnTo>
                  <a:lnTo>
                    <a:pt x="84" y="105"/>
                  </a:lnTo>
                  <a:lnTo>
                    <a:pt x="87" y="102"/>
                  </a:lnTo>
                  <a:lnTo>
                    <a:pt x="91" y="97"/>
                  </a:lnTo>
                  <a:lnTo>
                    <a:pt x="93" y="97"/>
                  </a:lnTo>
                  <a:lnTo>
                    <a:pt x="97" y="93"/>
                  </a:lnTo>
                  <a:lnTo>
                    <a:pt x="101" y="90"/>
                  </a:lnTo>
                  <a:lnTo>
                    <a:pt x="105" y="87"/>
                  </a:lnTo>
                  <a:lnTo>
                    <a:pt x="108" y="86"/>
                  </a:lnTo>
                  <a:lnTo>
                    <a:pt x="110" y="85"/>
                  </a:lnTo>
                  <a:lnTo>
                    <a:pt x="113" y="85"/>
                  </a:lnTo>
                  <a:lnTo>
                    <a:pt x="117" y="84"/>
                  </a:lnTo>
                  <a:lnTo>
                    <a:pt x="119" y="84"/>
                  </a:lnTo>
                  <a:lnTo>
                    <a:pt x="122" y="84"/>
                  </a:lnTo>
                  <a:lnTo>
                    <a:pt x="129" y="85"/>
                  </a:lnTo>
                  <a:lnTo>
                    <a:pt x="131" y="85"/>
                  </a:lnTo>
                  <a:lnTo>
                    <a:pt x="134" y="85"/>
                  </a:lnTo>
                  <a:lnTo>
                    <a:pt x="138" y="84"/>
                  </a:lnTo>
                  <a:lnTo>
                    <a:pt x="142" y="83"/>
                  </a:lnTo>
                  <a:lnTo>
                    <a:pt x="146" y="82"/>
                  </a:lnTo>
                  <a:lnTo>
                    <a:pt x="151" y="80"/>
                  </a:lnTo>
                  <a:lnTo>
                    <a:pt x="155" y="78"/>
                  </a:lnTo>
                  <a:lnTo>
                    <a:pt x="157" y="77"/>
                  </a:lnTo>
                  <a:lnTo>
                    <a:pt x="159" y="75"/>
                  </a:lnTo>
                  <a:lnTo>
                    <a:pt x="161" y="74"/>
                  </a:lnTo>
                  <a:lnTo>
                    <a:pt x="164" y="72"/>
                  </a:lnTo>
                  <a:lnTo>
                    <a:pt x="166" y="69"/>
                  </a:lnTo>
                  <a:lnTo>
                    <a:pt x="170" y="64"/>
                  </a:lnTo>
                  <a:lnTo>
                    <a:pt x="172" y="63"/>
                  </a:lnTo>
                  <a:lnTo>
                    <a:pt x="173" y="62"/>
                  </a:lnTo>
                  <a:lnTo>
                    <a:pt x="178" y="57"/>
                  </a:lnTo>
                  <a:lnTo>
                    <a:pt x="184" y="51"/>
                  </a:lnTo>
                  <a:lnTo>
                    <a:pt x="195" y="41"/>
                  </a:lnTo>
                  <a:lnTo>
                    <a:pt x="198" y="40"/>
                  </a:lnTo>
                  <a:lnTo>
                    <a:pt x="199" y="38"/>
                  </a:lnTo>
                  <a:lnTo>
                    <a:pt x="201" y="37"/>
                  </a:lnTo>
                  <a:lnTo>
                    <a:pt x="202" y="37"/>
                  </a:lnTo>
                  <a:lnTo>
                    <a:pt x="203" y="36"/>
                  </a:lnTo>
                  <a:lnTo>
                    <a:pt x="204" y="36"/>
                  </a:lnTo>
                  <a:lnTo>
                    <a:pt x="205" y="36"/>
                  </a:lnTo>
                  <a:lnTo>
                    <a:pt x="206" y="37"/>
                  </a:lnTo>
                  <a:lnTo>
                    <a:pt x="208" y="38"/>
                  </a:lnTo>
                  <a:lnTo>
                    <a:pt x="210" y="40"/>
                  </a:lnTo>
                  <a:lnTo>
                    <a:pt x="212" y="40"/>
                  </a:lnTo>
                  <a:lnTo>
                    <a:pt x="214" y="40"/>
                  </a:lnTo>
                  <a:lnTo>
                    <a:pt x="216" y="41"/>
                  </a:lnTo>
                  <a:lnTo>
                    <a:pt x="221" y="42"/>
                  </a:lnTo>
                  <a:lnTo>
                    <a:pt x="225" y="43"/>
                  </a:lnTo>
                  <a:lnTo>
                    <a:pt x="228" y="44"/>
                  </a:lnTo>
                  <a:lnTo>
                    <a:pt x="231" y="44"/>
                  </a:lnTo>
                  <a:lnTo>
                    <a:pt x="234" y="44"/>
                  </a:lnTo>
                  <a:lnTo>
                    <a:pt x="238" y="44"/>
                  </a:lnTo>
                  <a:lnTo>
                    <a:pt x="247" y="44"/>
                  </a:lnTo>
                  <a:lnTo>
                    <a:pt x="253" y="43"/>
                  </a:lnTo>
                  <a:lnTo>
                    <a:pt x="256" y="43"/>
                  </a:lnTo>
                  <a:lnTo>
                    <a:pt x="259" y="42"/>
                  </a:lnTo>
                  <a:lnTo>
                    <a:pt x="262" y="42"/>
                  </a:lnTo>
                  <a:lnTo>
                    <a:pt x="265" y="41"/>
                  </a:lnTo>
                  <a:lnTo>
                    <a:pt x="266" y="40"/>
                  </a:lnTo>
                  <a:lnTo>
                    <a:pt x="267" y="40"/>
                  </a:lnTo>
                  <a:lnTo>
                    <a:pt x="272" y="36"/>
                  </a:lnTo>
                  <a:lnTo>
                    <a:pt x="276" y="33"/>
                  </a:lnTo>
                  <a:lnTo>
                    <a:pt x="278" y="32"/>
                  </a:lnTo>
                  <a:lnTo>
                    <a:pt x="281" y="31"/>
                  </a:lnTo>
                  <a:lnTo>
                    <a:pt x="283" y="30"/>
                  </a:lnTo>
                  <a:lnTo>
                    <a:pt x="285" y="29"/>
                  </a:lnTo>
                  <a:lnTo>
                    <a:pt x="288" y="28"/>
                  </a:lnTo>
                  <a:lnTo>
                    <a:pt x="290" y="26"/>
                  </a:lnTo>
                  <a:lnTo>
                    <a:pt x="294" y="22"/>
                  </a:lnTo>
                  <a:lnTo>
                    <a:pt x="308" y="8"/>
                  </a:lnTo>
                  <a:lnTo>
                    <a:pt x="312" y="4"/>
                  </a:lnTo>
                  <a:lnTo>
                    <a:pt x="313" y="3"/>
                  </a:lnTo>
                  <a:lnTo>
                    <a:pt x="315" y="1"/>
                  </a:lnTo>
                  <a:lnTo>
                    <a:pt x="316" y="0"/>
                  </a:lnTo>
                  <a:lnTo>
                    <a:pt x="317" y="0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82" name="Freeform 18">
              <a:extLst>
                <a:ext uri="{FF2B5EF4-FFF2-40B4-BE49-F238E27FC236}">
                  <a16:creationId xmlns:a16="http://schemas.microsoft.com/office/drawing/2014/main" id="{713E6E41-3E31-4E2E-8DAB-AA180F270CD1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0" y="3017"/>
              <a:ext cx="534" cy="776"/>
            </a:xfrm>
            <a:custGeom>
              <a:avLst/>
              <a:gdLst>
                <a:gd name="T0" fmla="*/ 146 w 534"/>
                <a:gd name="T1" fmla="*/ 19 h 776"/>
                <a:gd name="T2" fmla="*/ 162 w 534"/>
                <a:gd name="T3" fmla="*/ 70 h 776"/>
                <a:gd name="T4" fmla="*/ 189 w 534"/>
                <a:gd name="T5" fmla="*/ 65 h 776"/>
                <a:gd name="T6" fmla="*/ 208 w 534"/>
                <a:gd name="T7" fmla="*/ 91 h 776"/>
                <a:gd name="T8" fmla="*/ 236 w 534"/>
                <a:gd name="T9" fmla="*/ 115 h 776"/>
                <a:gd name="T10" fmla="*/ 285 w 534"/>
                <a:gd name="T11" fmla="*/ 135 h 776"/>
                <a:gd name="T12" fmla="*/ 308 w 534"/>
                <a:gd name="T13" fmla="*/ 173 h 776"/>
                <a:gd name="T14" fmla="*/ 335 w 534"/>
                <a:gd name="T15" fmla="*/ 202 h 776"/>
                <a:gd name="T16" fmla="*/ 365 w 534"/>
                <a:gd name="T17" fmla="*/ 231 h 776"/>
                <a:gd name="T18" fmla="*/ 353 w 534"/>
                <a:gd name="T19" fmla="*/ 255 h 776"/>
                <a:gd name="T20" fmla="*/ 336 w 534"/>
                <a:gd name="T21" fmla="*/ 275 h 776"/>
                <a:gd name="T22" fmla="*/ 328 w 534"/>
                <a:gd name="T23" fmla="*/ 303 h 776"/>
                <a:gd name="T24" fmla="*/ 353 w 534"/>
                <a:gd name="T25" fmla="*/ 314 h 776"/>
                <a:gd name="T26" fmla="*/ 365 w 534"/>
                <a:gd name="T27" fmla="*/ 333 h 776"/>
                <a:gd name="T28" fmla="*/ 355 w 534"/>
                <a:gd name="T29" fmla="*/ 361 h 776"/>
                <a:gd name="T30" fmla="*/ 369 w 534"/>
                <a:gd name="T31" fmla="*/ 387 h 776"/>
                <a:gd name="T32" fmla="*/ 396 w 534"/>
                <a:gd name="T33" fmla="*/ 405 h 776"/>
                <a:gd name="T34" fmla="*/ 398 w 534"/>
                <a:gd name="T35" fmla="*/ 439 h 776"/>
                <a:gd name="T36" fmla="*/ 416 w 534"/>
                <a:gd name="T37" fmla="*/ 455 h 776"/>
                <a:gd name="T38" fmla="*/ 434 w 534"/>
                <a:gd name="T39" fmla="*/ 461 h 776"/>
                <a:gd name="T40" fmla="*/ 422 w 534"/>
                <a:gd name="T41" fmla="*/ 482 h 776"/>
                <a:gd name="T42" fmla="*/ 441 w 534"/>
                <a:gd name="T43" fmla="*/ 497 h 776"/>
                <a:gd name="T44" fmla="*/ 457 w 534"/>
                <a:gd name="T45" fmla="*/ 546 h 776"/>
                <a:gd name="T46" fmla="*/ 484 w 534"/>
                <a:gd name="T47" fmla="*/ 570 h 776"/>
                <a:gd name="T48" fmla="*/ 513 w 534"/>
                <a:gd name="T49" fmla="*/ 586 h 776"/>
                <a:gd name="T50" fmla="*/ 529 w 534"/>
                <a:gd name="T51" fmla="*/ 638 h 776"/>
                <a:gd name="T52" fmla="*/ 529 w 534"/>
                <a:gd name="T53" fmla="*/ 663 h 776"/>
                <a:gd name="T54" fmla="*/ 478 w 534"/>
                <a:gd name="T55" fmla="*/ 651 h 776"/>
                <a:gd name="T56" fmla="*/ 456 w 534"/>
                <a:gd name="T57" fmla="*/ 687 h 776"/>
                <a:gd name="T58" fmla="*/ 435 w 534"/>
                <a:gd name="T59" fmla="*/ 729 h 776"/>
                <a:gd name="T60" fmla="*/ 398 w 534"/>
                <a:gd name="T61" fmla="*/ 764 h 776"/>
                <a:gd name="T62" fmla="*/ 385 w 534"/>
                <a:gd name="T63" fmla="*/ 769 h 776"/>
                <a:gd name="T64" fmla="*/ 371 w 534"/>
                <a:gd name="T65" fmla="*/ 722 h 776"/>
                <a:gd name="T66" fmla="*/ 361 w 534"/>
                <a:gd name="T67" fmla="*/ 715 h 776"/>
                <a:gd name="T68" fmla="*/ 315 w 534"/>
                <a:gd name="T69" fmla="*/ 661 h 776"/>
                <a:gd name="T70" fmla="*/ 287 w 534"/>
                <a:gd name="T71" fmla="*/ 633 h 776"/>
                <a:gd name="T72" fmla="*/ 275 w 534"/>
                <a:gd name="T73" fmla="*/ 620 h 776"/>
                <a:gd name="T74" fmla="*/ 219 w 534"/>
                <a:gd name="T75" fmla="*/ 633 h 776"/>
                <a:gd name="T76" fmla="*/ 202 w 534"/>
                <a:gd name="T77" fmla="*/ 593 h 776"/>
                <a:gd name="T78" fmla="*/ 187 w 534"/>
                <a:gd name="T79" fmla="*/ 568 h 776"/>
                <a:gd name="T80" fmla="*/ 146 w 534"/>
                <a:gd name="T81" fmla="*/ 537 h 776"/>
                <a:gd name="T82" fmla="*/ 137 w 534"/>
                <a:gd name="T83" fmla="*/ 518 h 776"/>
                <a:gd name="T84" fmla="*/ 87 w 534"/>
                <a:gd name="T85" fmla="*/ 487 h 776"/>
                <a:gd name="T86" fmla="*/ 58 w 534"/>
                <a:gd name="T87" fmla="*/ 460 h 776"/>
                <a:gd name="T88" fmla="*/ 29 w 534"/>
                <a:gd name="T89" fmla="*/ 435 h 776"/>
                <a:gd name="T90" fmla="*/ 1 w 534"/>
                <a:gd name="T91" fmla="*/ 408 h 776"/>
                <a:gd name="T92" fmla="*/ 12 w 534"/>
                <a:gd name="T93" fmla="*/ 385 h 776"/>
                <a:gd name="T94" fmla="*/ 44 w 534"/>
                <a:gd name="T95" fmla="*/ 360 h 776"/>
                <a:gd name="T96" fmla="*/ 45 w 534"/>
                <a:gd name="T97" fmla="*/ 331 h 776"/>
                <a:gd name="T98" fmla="*/ 26 w 534"/>
                <a:gd name="T99" fmla="*/ 303 h 776"/>
                <a:gd name="T100" fmla="*/ 28 w 534"/>
                <a:gd name="T101" fmla="*/ 257 h 776"/>
                <a:gd name="T102" fmla="*/ 17 w 534"/>
                <a:gd name="T103" fmla="*/ 238 h 776"/>
                <a:gd name="T104" fmla="*/ 27 w 534"/>
                <a:gd name="T105" fmla="*/ 225 h 776"/>
                <a:gd name="T106" fmla="*/ 46 w 534"/>
                <a:gd name="T107" fmla="*/ 213 h 776"/>
                <a:gd name="T108" fmla="*/ 50 w 534"/>
                <a:gd name="T109" fmla="*/ 189 h 776"/>
                <a:gd name="T110" fmla="*/ 70 w 534"/>
                <a:gd name="T111" fmla="*/ 154 h 776"/>
                <a:gd name="T112" fmla="*/ 67 w 534"/>
                <a:gd name="T113" fmla="*/ 112 h 776"/>
                <a:gd name="T114" fmla="*/ 84 w 534"/>
                <a:gd name="T115" fmla="*/ 105 h 776"/>
                <a:gd name="T116" fmla="*/ 113 w 534"/>
                <a:gd name="T117" fmla="*/ 110 h 776"/>
                <a:gd name="T118" fmla="*/ 98 w 534"/>
                <a:gd name="T119" fmla="*/ 72 h 776"/>
                <a:gd name="T120" fmla="*/ 101 w 534"/>
                <a:gd name="T121" fmla="*/ 30 h 776"/>
                <a:gd name="T122" fmla="*/ 130 w 534"/>
                <a:gd name="T123" fmla="*/ 7 h 7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534" h="776">
                  <a:moveTo>
                    <a:pt x="136" y="1"/>
                  </a:moveTo>
                  <a:lnTo>
                    <a:pt x="137" y="1"/>
                  </a:lnTo>
                  <a:lnTo>
                    <a:pt x="137" y="3"/>
                  </a:lnTo>
                  <a:lnTo>
                    <a:pt x="138" y="3"/>
                  </a:lnTo>
                  <a:lnTo>
                    <a:pt x="142" y="4"/>
                  </a:lnTo>
                  <a:lnTo>
                    <a:pt x="143" y="3"/>
                  </a:lnTo>
                  <a:lnTo>
                    <a:pt x="143" y="4"/>
                  </a:lnTo>
                  <a:lnTo>
                    <a:pt x="144" y="5"/>
                  </a:lnTo>
                  <a:lnTo>
                    <a:pt x="144" y="6"/>
                  </a:lnTo>
                  <a:lnTo>
                    <a:pt x="144" y="8"/>
                  </a:lnTo>
                  <a:lnTo>
                    <a:pt x="145" y="14"/>
                  </a:lnTo>
                  <a:lnTo>
                    <a:pt x="146" y="19"/>
                  </a:lnTo>
                  <a:lnTo>
                    <a:pt x="148" y="24"/>
                  </a:lnTo>
                  <a:lnTo>
                    <a:pt x="149" y="33"/>
                  </a:lnTo>
                  <a:lnTo>
                    <a:pt x="151" y="36"/>
                  </a:lnTo>
                  <a:lnTo>
                    <a:pt x="152" y="41"/>
                  </a:lnTo>
                  <a:lnTo>
                    <a:pt x="155" y="47"/>
                  </a:lnTo>
                  <a:lnTo>
                    <a:pt x="158" y="53"/>
                  </a:lnTo>
                  <a:lnTo>
                    <a:pt x="159" y="57"/>
                  </a:lnTo>
                  <a:lnTo>
                    <a:pt x="160" y="64"/>
                  </a:lnTo>
                  <a:lnTo>
                    <a:pt x="160" y="65"/>
                  </a:lnTo>
                  <a:lnTo>
                    <a:pt x="161" y="67"/>
                  </a:lnTo>
                  <a:lnTo>
                    <a:pt x="161" y="69"/>
                  </a:lnTo>
                  <a:lnTo>
                    <a:pt x="162" y="70"/>
                  </a:lnTo>
                  <a:lnTo>
                    <a:pt x="163" y="71"/>
                  </a:lnTo>
                  <a:lnTo>
                    <a:pt x="164" y="71"/>
                  </a:lnTo>
                  <a:lnTo>
                    <a:pt x="165" y="72"/>
                  </a:lnTo>
                  <a:lnTo>
                    <a:pt x="166" y="72"/>
                  </a:lnTo>
                  <a:lnTo>
                    <a:pt x="168" y="72"/>
                  </a:lnTo>
                  <a:lnTo>
                    <a:pt x="170" y="71"/>
                  </a:lnTo>
                  <a:lnTo>
                    <a:pt x="174" y="68"/>
                  </a:lnTo>
                  <a:lnTo>
                    <a:pt x="177" y="67"/>
                  </a:lnTo>
                  <a:lnTo>
                    <a:pt x="180" y="65"/>
                  </a:lnTo>
                  <a:lnTo>
                    <a:pt x="183" y="65"/>
                  </a:lnTo>
                  <a:lnTo>
                    <a:pt x="186" y="65"/>
                  </a:lnTo>
                  <a:lnTo>
                    <a:pt x="189" y="65"/>
                  </a:lnTo>
                  <a:lnTo>
                    <a:pt x="191" y="65"/>
                  </a:lnTo>
                  <a:lnTo>
                    <a:pt x="193" y="66"/>
                  </a:lnTo>
                  <a:lnTo>
                    <a:pt x="194" y="67"/>
                  </a:lnTo>
                  <a:lnTo>
                    <a:pt x="196" y="69"/>
                  </a:lnTo>
                  <a:lnTo>
                    <a:pt x="198" y="71"/>
                  </a:lnTo>
                  <a:lnTo>
                    <a:pt x="200" y="73"/>
                  </a:lnTo>
                  <a:lnTo>
                    <a:pt x="202" y="76"/>
                  </a:lnTo>
                  <a:lnTo>
                    <a:pt x="203" y="77"/>
                  </a:lnTo>
                  <a:lnTo>
                    <a:pt x="205" y="81"/>
                  </a:lnTo>
                  <a:lnTo>
                    <a:pt x="205" y="84"/>
                  </a:lnTo>
                  <a:lnTo>
                    <a:pt x="207" y="88"/>
                  </a:lnTo>
                  <a:lnTo>
                    <a:pt x="208" y="91"/>
                  </a:lnTo>
                  <a:lnTo>
                    <a:pt x="210" y="93"/>
                  </a:lnTo>
                  <a:lnTo>
                    <a:pt x="216" y="101"/>
                  </a:lnTo>
                  <a:lnTo>
                    <a:pt x="217" y="103"/>
                  </a:lnTo>
                  <a:lnTo>
                    <a:pt x="220" y="106"/>
                  </a:lnTo>
                  <a:lnTo>
                    <a:pt x="222" y="108"/>
                  </a:lnTo>
                  <a:lnTo>
                    <a:pt x="224" y="110"/>
                  </a:lnTo>
                  <a:lnTo>
                    <a:pt x="226" y="111"/>
                  </a:lnTo>
                  <a:lnTo>
                    <a:pt x="228" y="112"/>
                  </a:lnTo>
                  <a:lnTo>
                    <a:pt x="229" y="113"/>
                  </a:lnTo>
                  <a:lnTo>
                    <a:pt x="231" y="114"/>
                  </a:lnTo>
                  <a:lnTo>
                    <a:pt x="233" y="115"/>
                  </a:lnTo>
                  <a:lnTo>
                    <a:pt x="236" y="115"/>
                  </a:lnTo>
                  <a:lnTo>
                    <a:pt x="244" y="117"/>
                  </a:lnTo>
                  <a:lnTo>
                    <a:pt x="249" y="119"/>
                  </a:lnTo>
                  <a:lnTo>
                    <a:pt x="264" y="123"/>
                  </a:lnTo>
                  <a:lnTo>
                    <a:pt x="273" y="126"/>
                  </a:lnTo>
                  <a:lnTo>
                    <a:pt x="275" y="127"/>
                  </a:lnTo>
                  <a:lnTo>
                    <a:pt x="278" y="128"/>
                  </a:lnTo>
                  <a:lnTo>
                    <a:pt x="280" y="129"/>
                  </a:lnTo>
                  <a:lnTo>
                    <a:pt x="281" y="130"/>
                  </a:lnTo>
                  <a:lnTo>
                    <a:pt x="282" y="131"/>
                  </a:lnTo>
                  <a:lnTo>
                    <a:pt x="283" y="132"/>
                  </a:lnTo>
                  <a:lnTo>
                    <a:pt x="284" y="133"/>
                  </a:lnTo>
                  <a:lnTo>
                    <a:pt x="285" y="135"/>
                  </a:lnTo>
                  <a:lnTo>
                    <a:pt x="286" y="139"/>
                  </a:lnTo>
                  <a:lnTo>
                    <a:pt x="288" y="145"/>
                  </a:lnTo>
                  <a:lnTo>
                    <a:pt x="289" y="148"/>
                  </a:lnTo>
                  <a:lnTo>
                    <a:pt x="290" y="151"/>
                  </a:lnTo>
                  <a:lnTo>
                    <a:pt x="292" y="153"/>
                  </a:lnTo>
                  <a:lnTo>
                    <a:pt x="293" y="155"/>
                  </a:lnTo>
                  <a:lnTo>
                    <a:pt x="295" y="156"/>
                  </a:lnTo>
                  <a:lnTo>
                    <a:pt x="300" y="164"/>
                  </a:lnTo>
                  <a:lnTo>
                    <a:pt x="306" y="168"/>
                  </a:lnTo>
                  <a:lnTo>
                    <a:pt x="308" y="170"/>
                  </a:lnTo>
                  <a:lnTo>
                    <a:pt x="308" y="172"/>
                  </a:lnTo>
                  <a:lnTo>
                    <a:pt x="308" y="173"/>
                  </a:lnTo>
                  <a:lnTo>
                    <a:pt x="311" y="179"/>
                  </a:lnTo>
                  <a:lnTo>
                    <a:pt x="312" y="181"/>
                  </a:lnTo>
                  <a:lnTo>
                    <a:pt x="313" y="183"/>
                  </a:lnTo>
                  <a:lnTo>
                    <a:pt x="315" y="184"/>
                  </a:lnTo>
                  <a:lnTo>
                    <a:pt x="319" y="190"/>
                  </a:lnTo>
                  <a:lnTo>
                    <a:pt x="321" y="191"/>
                  </a:lnTo>
                  <a:lnTo>
                    <a:pt x="322" y="192"/>
                  </a:lnTo>
                  <a:lnTo>
                    <a:pt x="324" y="193"/>
                  </a:lnTo>
                  <a:lnTo>
                    <a:pt x="328" y="196"/>
                  </a:lnTo>
                  <a:lnTo>
                    <a:pt x="330" y="197"/>
                  </a:lnTo>
                  <a:lnTo>
                    <a:pt x="331" y="198"/>
                  </a:lnTo>
                  <a:lnTo>
                    <a:pt x="335" y="202"/>
                  </a:lnTo>
                  <a:lnTo>
                    <a:pt x="338" y="204"/>
                  </a:lnTo>
                  <a:lnTo>
                    <a:pt x="341" y="207"/>
                  </a:lnTo>
                  <a:lnTo>
                    <a:pt x="344" y="209"/>
                  </a:lnTo>
                  <a:lnTo>
                    <a:pt x="348" y="211"/>
                  </a:lnTo>
                  <a:lnTo>
                    <a:pt x="353" y="213"/>
                  </a:lnTo>
                  <a:lnTo>
                    <a:pt x="358" y="215"/>
                  </a:lnTo>
                  <a:lnTo>
                    <a:pt x="365" y="218"/>
                  </a:lnTo>
                  <a:lnTo>
                    <a:pt x="366" y="219"/>
                  </a:lnTo>
                  <a:lnTo>
                    <a:pt x="366" y="220"/>
                  </a:lnTo>
                  <a:lnTo>
                    <a:pt x="366" y="221"/>
                  </a:lnTo>
                  <a:lnTo>
                    <a:pt x="366" y="227"/>
                  </a:lnTo>
                  <a:lnTo>
                    <a:pt x="365" y="231"/>
                  </a:lnTo>
                  <a:lnTo>
                    <a:pt x="365" y="235"/>
                  </a:lnTo>
                  <a:lnTo>
                    <a:pt x="365" y="239"/>
                  </a:lnTo>
                  <a:lnTo>
                    <a:pt x="364" y="242"/>
                  </a:lnTo>
                  <a:lnTo>
                    <a:pt x="363" y="246"/>
                  </a:lnTo>
                  <a:lnTo>
                    <a:pt x="362" y="248"/>
                  </a:lnTo>
                  <a:lnTo>
                    <a:pt x="361" y="250"/>
                  </a:lnTo>
                  <a:lnTo>
                    <a:pt x="359" y="252"/>
                  </a:lnTo>
                  <a:lnTo>
                    <a:pt x="358" y="253"/>
                  </a:lnTo>
                  <a:lnTo>
                    <a:pt x="357" y="254"/>
                  </a:lnTo>
                  <a:lnTo>
                    <a:pt x="356" y="254"/>
                  </a:lnTo>
                  <a:lnTo>
                    <a:pt x="354" y="255"/>
                  </a:lnTo>
                  <a:lnTo>
                    <a:pt x="353" y="255"/>
                  </a:lnTo>
                  <a:lnTo>
                    <a:pt x="348" y="255"/>
                  </a:lnTo>
                  <a:lnTo>
                    <a:pt x="347" y="255"/>
                  </a:lnTo>
                  <a:lnTo>
                    <a:pt x="345" y="255"/>
                  </a:lnTo>
                  <a:lnTo>
                    <a:pt x="343" y="256"/>
                  </a:lnTo>
                  <a:lnTo>
                    <a:pt x="342" y="257"/>
                  </a:lnTo>
                  <a:lnTo>
                    <a:pt x="341" y="258"/>
                  </a:lnTo>
                  <a:lnTo>
                    <a:pt x="340" y="259"/>
                  </a:lnTo>
                  <a:lnTo>
                    <a:pt x="339" y="261"/>
                  </a:lnTo>
                  <a:lnTo>
                    <a:pt x="337" y="264"/>
                  </a:lnTo>
                  <a:lnTo>
                    <a:pt x="337" y="267"/>
                  </a:lnTo>
                  <a:lnTo>
                    <a:pt x="337" y="269"/>
                  </a:lnTo>
                  <a:lnTo>
                    <a:pt x="336" y="275"/>
                  </a:lnTo>
                  <a:lnTo>
                    <a:pt x="336" y="282"/>
                  </a:lnTo>
                  <a:lnTo>
                    <a:pt x="335" y="285"/>
                  </a:lnTo>
                  <a:lnTo>
                    <a:pt x="334" y="287"/>
                  </a:lnTo>
                  <a:lnTo>
                    <a:pt x="333" y="289"/>
                  </a:lnTo>
                  <a:lnTo>
                    <a:pt x="332" y="290"/>
                  </a:lnTo>
                  <a:lnTo>
                    <a:pt x="330" y="294"/>
                  </a:lnTo>
                  <a:lnTo>
                    <a:pt x="329" y="295"/>
                  </a:lnTo>
                  <a:lnTo>
                    <a:pt x="328" y="296"/>
                  </a:lnTo>
                  <a:lnTo>
                    <a:pt x="328" y="297"/>
                  </a:lnTo>
                  <a:lnTo>
                    <a:pt x="328" y="299"/>
                  </a:lnTo>
                  <a:lnTo>
                    <a:pt x="328" y="302"/>
                  </a:lnTo>
                  <a:lnTo>
                    <a:pt x="328" y="303"/>
                  </a:lnTo>
                  <a:lnTo>
                    <a:pt x="329" y="303"/>
                  </a:lnTo>
                  <a:lnTo>
                    <a:pt x="329" y="304"/>
                  </a:lnTo>
                  <a:lnTo>
                    <a:pt x="331" y="305"/>
                  </a:lnTo>
                  <a:lnTo>
                    <a:pt x="331" y="306"/>
                  </a:lnTo>
                  <a:lnTo>
                    <a:pt x="332" y="307"/>
                  </a:lnTo>
                  <a:lnTo>
                    <a:pt x="334" y="307"/>
                  </a:lnTo>
                  <a:lnTo>
                    <a:pt x="336" y="308"/>
                  </a:lnTo>
                  <a:lnTo>
                    <a:pt x="342" y="309"/>
                  </a:lnTo>
                  <a:lnTo>
                    <a:pt x="346" y="310"/>
                  </a:lnTo>
                  <a:lnTo>
                    <a:pt x="350" y="312"/>
                  </a:lnTo>
                  <a:lnTo>
                    <a:pt x="352" y="313"/>
                  </a:lnTo>
                  <a:lnTo>
                    <a:pt x="353" y="314"/>
                  </a:lnTo>
                  <a:lnTo>
                    <a:pt x="354" y="314"/>
                  </a:lnTo>
                  <a:lnTo>
                    <a:pt x="356" y="315"/>
                  </a:lnTo>
                  <a:lnTo>
                    <a:pt x="357" y="317"/>
                  </a:lnTo>
                  <a:lnTo>
                    <a:pt x="359" y="318"/>
                  </a:lnTo>
                  <a:lnTo>
                    <a:pt x="360" y="320"/>
                  </a:lnTo>
                  <a:lnTo>
                    <a:pt x="361" y="322"/>
                  </a:lnTo>
                  <a:lnTo>
                    <a:pt x="364" y="326"/>
                  </a:lnTo>
                  <a:lnTo>
                    <a:pt x="365" y="327"/>
                  </a:lnTo>
                  <a:lnTo>
                    <a:pt x="365" y="328"/>
                  </a:lnTo>
                  <a:lnTo>
                    <a:pt x="365" y="330"/>
                  </a:lnTo>
                  <a:lnTo>
                    <a:pt x="365" y="332"/>
                  </a:lnTo>
                  <a:lnTo>
                    <a:pt x="365" y="333"/>
                  </a:lnTo>
                  <a:lnTo>
                    <a:pt x="365" y="335"/>
                  </a:lnTo>
                  <a:lnTo>
                    <a:pt x="365" y="337"/>
                  </a:lnTo>
                  <a:lnTo>
                    <a:pt x="364" y="342"/>
                  </a:lnTo>
                  <a:lnTo>
                    <a:pt x="363" y="344"/>
                  </a:lnTo>
                  <a:lnTo>
                    <a:pt x="362" y="346"/>
                  </a:lnTo>
                  <a:lnTo>
                    <a:pt x="361" y="348"/>
                  </a:lnTo>
                  <a:lnTo>
                    <a:pt x="356" y="356"/>
                  </a:lnTo>
                  <a:lnTo>
                    <a:pt x="355" y="358"/>
                  </a:lnTo>
                  <a:lnTo>
                    <a:pt x="355" y="359"/>
                  </a:lnTo>
                  <a:lnTo>
                    <a:pt x="354" y="360"/>
                  </a:lnTo>
                  <a:lnTo>
                    <a:pt x="355" y="360"/>
                  </a:lnTo>
                  <a:lnTo>
                    <a:pt x="355" y="361"/>
                  </a:lnTo>
                  <a:lnTo>
                    <a:pt x="356" y="362"/>
                  </a:lnTo>
                  <a:lnTo>
                    <a:pt x="358" y="365"/>
                  </a:lnTo>
                  <a:lnTo>
                    <a:pt x="360" y="367"/>
                  </a:lnTo>
                  <a:lnTo>
                    <a:pt x="362" y="370"/>
                  </a:lnTo>
                  <a:lnTo>
                    <a:pt x="363" y="371"/>
                  </a:lnTo>
                  <a:lnTo>
                    <a:pt x="364" y="374"/>
                  </a:lnTo>
                  <a:lnTo>
                    <a:pt x="365" y="376"/>
                  </a:lnTo>
                  <a:lnTo>
                    <a:pt x="366" y="382"/>
                  </a:lnTo>
                  <a:lnTo>
                    <a:pt x="367" y="384"/>
                  </a:lnTo>
                  <a:lnTo>
                    <a:pt x="367" y="385"/>
                  </a:lnTo>
                  <a:lnTo>
                    <a:pt x="368" y="386"/>
                  </a:lnTo>
                  <a:lnTo>
                    <a:pt x="369" y="387"/>
                  </a:lnTo>
                  <a:lnTo>
                    <a:pt x="370" y="389"/>
                  </a:lnTo>
                  <a:lnTo>
                    <a:pt x="372" y="390"/>
                  </a:lnTo>
                  <a:lnTo>
                    <a:pt x="375" y="391"/>
                  </a:lnTo>
                  <a:lnTo>
                    <a:pt x="381" y="393"/>
                  </a:lnTo>
                  <a:lnTo>
                    <a:pt x="382" y="394"/>
                  </a:lnTo>
                  <a:lnTo>
                    <a:pt x="383" y="394"/>
                  </a:lnTo>
                  <a:lnTo>
                    <a:pt x="385" y="395"/>
                  </a:lnTo>
                  <a:lnTo>
                    <a:pt x="387" y="398"/>
                  </a:lnTo>
                  <a:lnTo>
                    <a:pt x="389" y="400"/>
                  </a:lnTo>
                  <a:lnTo>
                    <a:pt x="390" y="401"/>
                  </a:lnTo>
                  <a:lnTo>
                    <a:pt x="394" y="404"/>
                  </a:lnTo>
                  <a:lnTo>
                    <a:pt x="396" y="405"/>
                  </a:lnTo>
                  <a:lnTo>
                    <a:pt x="398" y="406"/>
                  </a:lnTo>
                  <a:lnTo>
                    <a:pt x="399" y="407"/>
                  </a:lnTo>
                  <a:lnTo>
                    <a:pt x="399" y="408"/>
                  </a:lnTo>
                  <a:lnTo>
                    <a:pt x="399" y="410"/>
                  </a:lnTo>
                  <a:lnTo>
                    <a:pt x="399" y="411"/>
                  </a:lnTo>
                  <a:lnTo>
                    <a:pt x="399" y="413"/>
                  </a:lnTo>
                  <a:lnTo>
                    <a:pt x="399" y="418"/>
                  </a:lnTo>
                  <a:lnTo>
                    <a:pt x="397" y="429"/>
                  </a:lnTo>
                  <a:lnTo>
                    <a:pt x="397" y="432"/>
                  </a:lnTo>
                  <a:lnTo>
                    <a:pt x="397" y="434"/>
                  </a:lnTo>
                  <a:lnTo>
                    <a:pt x="397" y="437"/>
                  </a:lnTo>
                  <a:lnTo>
                    <a:pt x="398" y="439"/>
                  </a:lnTo>
                  <a:lnTo>
                    <a:pt x="399" y="440"/>
                  </a:lnTo>
                  <a:lnTo>
                    <a:pt x="399" y="443"/>
                  </a:lnTo>
                  <a:lnTo>
                    <a:pt x="401" y="445"/>
                  </a:lnTo>
                  <a:lnTo>
                    <a:pt x="402" y="447"/>
                  </a:lnTo>
                  <a:lnTo>
                    <a:pt x="404" y="449"/>
                  </a:lnTo>
                  <a:lnTo>
                    <a:pt x="407" y="450"/>
                  </a:lnTo>
                  <a:lnTo>
                    <a:pt x="409" y="451"/>
                  </a:lnTo>
                  <a:lnTo>
                    <a:pt x="410" y="452"/>
                  </a:lnTo>
                  <a:lnTo>
                    <a:pt x="412" y="453"/>
                  </a:lnTo>
                  <a:lnTo>
                    <a:pt x="413" y="454"/>
                  </a:lnTo>
                  <a:lnTo>
                    <a:pt x="415" y="455"/>
                  </a:lnTo>
                  <a:lnTo>
                    <a:pt x="416" y="455"/>
                  </a:lnTo>
                  <a:lnTo>
                    <a:pt x="419" y="455"/>
                  </a:lnTo>
                  <a:lnTo>
                    <a:pt x="421" y="455"/>
                  </a:lnTo>
                  <a:lnTo>
                    <a:pt x="428" y="454"/>
                  </a:lnTo>
                  <a:lnTo>
                    <a:pt x="430" y="454"/>
                  </a:lnTo>
                  <a:lnTo>
                    <a:pt x="431" y="454"/>
                  </a:lnTo>
                  <a:lnTo>
                    <a:pt x="433" y="454"/>
                  </a:lnTo>
                  <a:lnTo>
                    <a:pt x="433" y="454"/>
                  </a:lnTo>
                  <a:lnTo>
                    <a:pt x="434" y="455"/>
                  </a:lnTo>
                  <a:lnTo>
                    <a:pt x="435" y="456"/>
                  </a:lnTo>
                  <a:lnTo>
                    <a:pt x="435" y="457"/>
                  </a:lnTo>
                  <a:lnTo>
                    <a:pt x="435" y="459"/>
                  </a:lnTo>
                  <a:lnTo>
                    <a:pt x="434" y="461"/>
                  </a:lnTo>
                  <a:lnTo>
                    <a:pt x="433" y="462"/>
                  </a:lnTo>
                  <a:lnTo>
                    <a:pt x="433" y="463"/>
                  </a:lnTo>
                  <a:lnTo>
                    <a:pt x="432" y="464"/>
                  </a:lnTo>
                  <a:lnTo>
                    <a:pt x="427" y="468"/>
                  </a:lnTo>
                  <a:lnTo>
                    <a:pt x="426" y="469"/>
                  </a:lnTo>
                  <a:lnTo>
                    <a:pt x="424" y="471"/>
                  </a:lnTo>
                  <a:lnTo>
                    <a:pt x="423" y="473"/>
                  </a:lnTo>
                  <a:lnTo>
                    <a:pt x="422" y="474"/>
                  </a:lnTo>
                  <a:lnTo>
                    <a:pt x="422" y="477"/>
                  </a:lnTo>
                  <a:lnTo>
                    <a:pt x="421" y="479"/>
                  </a:lnTo>
                  <a:lnTo>
                    <a:pt x="422" y="481"/>
                  </a:lnTo>
                  <a:lnTo>
                    <a:pt x="422" y="482"/>
                  </a:lnTo>
                  <a:lnTo>
                    <a:pt x="423" y="483"/>
                  </a:lnTo>
                  <a:lnTo>
                    <a:pt x="424" y="484"/>
                  </a:lnTo>
                  <a:lnTo>
                    <a:pt x="425" y="485"/>
                  </a:lnTo>
                  <a:lnTo>
                    <a:pt x="427" y="486"/>
                  </a:lnTo>
                  <a:lnTo>
                    <a:pt x="428" y="487"/>
                  </a:lnTo>
                  <a:lnTo>
                    <a:pt x="434" y="490"/>
                  </a:lnTo>
                  <a:lnTo>
                    <a:pt x="437" y="492"/>
                  </a:lnTo>
                  <a:lnTo>
                    <a:pt x="438" y="493"/>
                  </a:lnTo>
                  <a:lnTo>
                    <a:pt x="439" y="494"/>
                  </a:lnTo>
                  <a:lnTo>
                    <a:pt x="440" y="495"/>
                  </a:lnTo>
                  <a:lnTo>
                    <a:pt x="441" y="496"/>
                  </a:lnTo>
                  <a:lnTo>
                    <a:pt x="441" y="497"/>
                  </a:lnTo>
                  <a:lnTo>
                    <a:pt x="442" y="499"/>
                  </a:lnTo>
                  <a:lnTo>
                    <a:pt x="443" y="505"/>
                  </a:lnTo>
                  <a:lnTo>
                    <a:pt x="444" y="511"/>
                  </a:lnTo>
                  <a:lnTo>
                    <a:pt x="446" y="515"/>
                  </a:lnTo>
                  <a:lnTo>
                    <a:pt x="449" y="521"/>
                  </a:lnTo>
                  <a:lnTo>
                    <a:pt x="451" y="524"/>
                  </a:lnTo>
                  <a:lnTo>
                    <a:pt x="451" y="528"/>
                  </a:lnTo>
                  <a:lnTo>
                    <a:pt x="453" y="535"/>
                  </a:lnTo>
                  <a:lnTo>
                    <a:pt x="454" y="539"/>
                  </a:lnTo>
                  <a:lnTo>
                    <a:pt x="455" y="541"/>
                  </a:lnTo>
                  <a:lnTo>
                    <a:pt x="456" y="543"/>
                  </a:lnTo>
                  <a:lnTo>
                    <a:pt x="457" y="546"/>
                  </a:lnTo>
                  <a:lnTo>
                    <a:pt x="459" y="549"/>
                  </a:lnTo>
                  <a:lnTo>
                    <a:pt x="461" y="552"/>
                  </a:lnTo>
                  <a:lnTo>
                    <a:pt x="463" y="554"/>
                  </a:lnTo>
                  <a:lnTo>
                    <a:pt x="465" y="556"/>
                  </a:lnTo>
                  <a:lnTo>
                    <a:pt x="467" y="559"/>
                  </a:lnTo>
                  <a:lnTo>
                    <a:pt x="468" y="561"/>
                  </a:lnTo>
                  <a:lnTo>
                    <a:pt x="470" y="563"/>
                  </a:lnTo>
                  <a:lnTo>
                    <a:pt x="473" y="564"/>
                  </a:lnTo>
                  <a:lnTo>
                    <a:pt x="475" y="565"/>
                  </a:lnTo>
                  <a:lnTo>
                    <a:pt x="478" y="567"/>
                  </a:lnTo>
                  <a:lnTo>
                    <a:pt x="480" y="569"/>
                  </a:lnTo>
                  <a:lnTo>
                    <a:pt x="484" y="570"/>
                  </a:lnTo>
                  <a:lnTo>
                    <a:pt x="488" y="572"/>
                  </a:lnTo>
                  <a:lnTo>
                    <a:pt x="491" y="573"/>
                  </a:lnTo>
                  <a:lnTo>
                    <a:pt x="494" y="574"/>
                  </a:lnTo>
                  <a:lnTo>
                    <a:pt x="503" y="575"/>
                  </a:lnTo>
                  <a:lnTo>
                    <a:pt x="504" y="576"/>
                  </a:lnTo>
                  <a:lnTo>
                    <a:pt x="506" y="577"/>
                  </a:lnTo>
                  <a:lnTo>
                    <a:pt x="508" y="578"/>
                  </a:lnTo>
                  <a:lnTo>
                    <a:pt x="510" y="579"/>
                  </a:lnTo>
                  <a:lnTo>
                    <a:pt x="511" y="581"/>
                  </a:lnTo>
                  <a:lnTo>
                    <a:pt x="512" y="583"/>
                  </a:lnTo>
                  <a:lnTo>
                    <a:pt x="512" y="585"/>
                  </a:lnTo>
                  <a:lnTo>
                    <a:pt x="513" y="586"/>
                  </a:lnTo>
                  <a:lnTo>
                    <a:pt x="514" y="589"/>
                  </a:lnTo>
                  <a:lnTo>
                    <a:pt x="515" y="592"/>
                  </a:lnTo>
                  <a:lnTo>
                    <a:pt x="517" y="599"/>
                  </a:lnTo>
                  <a:lnTo>
                    <a:pt x="517" y="602"/>
                  </a:lnTo>
                  <a:lnTo>
                    <a:pt x="518" y="604"/>
                  </a:lnTo>
                  <a:lnTo>
                    <a:pt x="520" y="609"/>
                  </a:lnTo>
                  <a:lnTo>
                    <a:pt x="525" y="619"/>
                  </a:lnTo>
                  <a:lnTo>
                    <a:pt x="526" y="622"/>
                  </a:lnTo>
                  <a:lnTo>
                    <a:pt x="527" y="625"/>
                  </a:lnTo>
                  <a:lnTo>
                    <a:pt x="528" y="627"/>
                  </a:lnTo>
                  <a:lnTo>
                    <a:pt x="528" y="629"/>
                  </a:lnTo>
                  <a:lnTo>
                    <a:pt x="529" y="638"/>
                  </a:lnTo>
                  <a:lnTo>
                    <a:pt x="530" y="643"/>
                  </a:lnTo>
                  <a:lnTo>
                    <a:pt x="531" y="647"/>
                  </a:lnTo>
                  <a:lnTo>
                    <a:pt x="533" y="654"/>
                  </a:lnTo>
                  <a:lnTo>
                    <a:pt x="534" y="658"/>
                  </a:lnTo>
                  <a:lnTo>
                    <a:pt x="534" y="661"/>
                  </a:lnTo>
                  <a:lnTo>
                    <a:pt x="534" y="663"/>
                  </a:lnTo>
                  <a:lnTo>
                    <a:pt x="534" y="664"/>
                  </a:lnTo>
                  <a:lnTo>
                    <a:pt x="533" y="664"/>
                  </a:lnTo>
                  <a:lnTo>
                    <a:pt x="533" y="665"/>
                  </a:lnTo>
                  <a:lnTo>
                    <a:pt x="532" y="665"/>
                  </a:lnTo>
                  <a:lnTo>
                    <a:pt x="531" y="664"/>
                  </a:lnTo>
                  <a:lnTo>
                    <a:pt x="529" y="663"/>
                  </a:lnTo>
                  <a:lnTo>
                    <a:pt x="523" y="659"/>
                  </a:lnTo>
                  <a:lnTo>
                    <a:pt x="520" y="658"/>
                  </a:lnTo>
                  <a:lnTo>
                    <a:pt x="517" y="656"/>
                  </a:lnTo>
                  <a:lnTo>
                    <a:pt x="513" y="655"/>
                  </a:lnTo>
                  <a:lnTo>
                    <a:pt x="512" y="655"/>
                  </a:lnTo>
                  <a:lnTo>
                    <a:pt x="509" y="654"/>
                  </a:lnTo>
                  <a:lnTo>
                    <a:pt x="497" y="653"/>
                  </a:lnTo>
                  <a:lnTo>
                    <a:pt x="490" y="651"/>
                  </a:lnTo>
                  <a:lnTo>
                    <a:pt x="486" y="651"/>
                  </a:lnTo>
                  <a:lnTo>
                    <a:pt x="484" y="650"/>
                  </a:lnTo>
                  <a:lnTo>
                    <a:pt x="480" y="650"/>
                  </a:lnTo>
                  <a:lnTo>
                    <a:pt x="478" y="651"/>
                  </a:lnTo>
                  <a:lnTo>
                    <a:pt x="475" y="651"/>
                  </a:lnTo>
                  <a:lnTo>
                    <a:pt x="473" y="652"/>
                  </a:lnTo>
                  <a:lnTo>
                    <a:pt x="471" y="653"/>
                  </a:lnTo>
                  <a:lnTo>
                    <a:pt x="468" y="654"/>
                  </a:lnTo>
                  <a:lnTo>
                    <a:pt x="467" y="654"/>
                  </a:lnTo>
                  <a:lnTo>
                    <a:pt x="466" y="656"/>
                  </a:lnTo>
                  <a:lnTo>
                    <a:pt x="464" y="658"/>
                  </a:lnTo>
                  <a:lnTo>
                    <a:pt x="463" y="660"/>
                  </a:lnTo>
                  <a:lnTo>
                    <a:pt x="462" y="664"/>
                  </a:lnTo>
                  <a:lnTo>
                    <a:pt x="461" y="666"/>
                  </a:lnTo>
                  <a:lnTo>
                    <a:pt x="459" y="674"/>
                  </a:lnTo>
                  <a:lnTo>
                    <a:pt x="456" y="687"/>
                  </a:lnTo>
                  <a:lnTo>
                    <a:pt x="456" y="690"/>
                  </a:lnTo>
                  <a:lnTo>
                    <a:pt x="456" y="699"/>
                  </a:lnTo>
                  <a:lnTo>
                    <a:pt x="455" y="701"/>
                  </a:lnTo>
                  <a:lnTo>
                    <a:pt x="454" y="704"/>
                  </a:lnTo>
                  <a:lnTo>
                    <a:pt x="453" y="706"/>
                  </a:lnTo>
                  <a:lnTo>
                    <a:pt x="452" y="708"/>
                  </a:lnTo>
                  <a:lnTo>
                    <a:pt x="451" y="710"/>
                  </a:lnTo>
                  <a:lnTo>
                    <a:pt x="447" y="715"/>
                  </a:lnTo>
                  <a:lnTo>
                    <a:pt x="444" y="719"/>
                  </a:lnTo>
                  <a:lnTo>
                    <a:pt x="441" y="723"/>
                  </a:lnTo>
                  <a:lnTo>
                    <a:pt x="438" y="726"/>
                  </a:lnTo>
                  <a:lnTo>
                    <a:pt x="435" y="729"/>
                  </a:lnTo>
                  <a:lnTo>
                    <a:pt x="433" y="731"/>
                  </a:lnTo>
                  <a:lnTo>
                    <a:pt x="430" y="733"/>
                  </a:lnTo>
                  <a:lnTo>
                    <a:pt x="422" y="737"/>
                  </a:lnTo>
                  <a:lnTo>
                    <a:pt x="419" y="741"/>
                  </a:lnTo>
                  <a:lnTo>
                    <a:pt x="414" y="745"/>
                  </a:lnTo>
                  <a:lnTo>
                    <a:pt x="410" y="747"/>
                  </a:lnTo>
                  <a:lnTo>
                    <a:pt x="408" y="750"/>
                  </a:lnTo>
                  <a:lnTo>
                    <a:pt x="405" y="753"/>
                  </a:lnTo>
                  <a:lnTo>
                    <a:pt x="403" y="756"/>
                  </a:lnTo>
                  <a:lnTo>
                    <a:pt x="401" y="758"/>
                  </a:lnTo>
                  <a:lnTo>
                    <a:pt x="399" y="762"/>
                  </a:lnTo>
                  <a:lnTo>
                    <a:pt x="398" y="764"/>
                  </a:lnTo>
                  <a:lnTo>
                    <a:pt x="396" y="768"/>
                  </a:lnTo>
                  <a:lnTo>
                    <a:pt x="395" y="770"/>
                  </a:lnTo>
                  <a:lnTo>
                    <a:pt x="393" y="773"/>
                  </a:lnTo>
                  <a:lnTo>
                    <a:pt x="393" y="775"/>
                  </a:lnTo>
                  <a:lnTo>
                    <a:pt x="393" y="776"/>
                  </a:lnTo>
                  <a:lnTo>
                    <a:pt x="392" y="776"/>
                  </a:lnTo>
                  <a:lnTo>
                    <a:pt x="391" y="775"/>
                  </a:lnTo>
                  <a:lnTo>
                    <a:pt x="390" y="775"/>
                  </a:lnTo>
                  <a:lnTo>
                    <a:pt x="388" y="774"/>
                  </a:lnTo>
                  <a:lnTo>
                    <a:pt x="387" y="772"/>
                  </a:lnTo>
                  <a:lnTo>
                    <a:pt x="386" y="771"/>
                  </a:lnTo>
                  <a:lnTo>
                    <a:pt x="385" y="769"/>
                  </a:lnTo>
                  <a:lnTo>
                    <a:pt x="383" y="768"/>
                  </a:lnTo>
                  <a:lnTo>
                    <a:pt x="381" y="766"/>
                  </a:lnTo>
                  <a:lnTo>
                    <a:pt x="380" y="764"/>
                  </a:lnTo>
                  <a:lnTo>
                    <a:pt x="377" y="760"/>
                  </a:lnTo>
                  <a:lnTo>
                    <a:pt x="376" y="756"/>
                  </a:lnTo>
                  <a:lnTo>
                    <a:pt x="374" y="751"/>
                  </a:lnTo>
                  <a:lnTo>
                    <a:pt x="373" y="746"/>
                  </a:lnTo>
                  <a:lnTo>
                    <a:pt x="372" y="743"/>
                  </a:lnTo>
                  <a:lnTo>
                    <a:pt x="372" y="739"/>
                  </a:lnTo>
                  <a:lnTo>
                    <a:pt x="371" y="735"/>
                  </a:lnTo>
                  <a:lnTo>
                    <a:pt x="371" y="730"/>
                  </a:lnTo>
                  <a:lnTo>
                    <a:pt x="371" y="722"/>
                  </a:lnTo>
                  <a:lnTo>
                    <a:pt x="372" y="717"/>
                  </a:lnTo>
                  <a:lnTo>
                    <a:pt x="373" y="712"/>
                  </a:lnTo>
                  <a:lnTo>
                    <a:pt x="373" y="711"/>
                  </a:lnTo>
                  <a:lnTo>
                    <a:pt x="372" y="711"/>
                  </a:lnTo>
                  <a:lnTo>
                    <a:pt x="371" y="711"/>
                  </a:lnTo>
                  <a:lnTo>
                    <a:pt x="370" y="711"/>
                  </a:lnTo>
                  <a:lnTo>
                    <a:pt x="366" y="714"/>
                  </a:lnTo>
                  <a:lnTo>
                    <a:pt x="365" y="715"/>
                  </a:lnTo>
                  <a:lnTo>
                    <a:pt x="365" y="715"/>
                  </a:lnTo>
                  <a:lnTo>
                    <a:pt x="364" y="715"/>
                  </a:lnTo>
                  <a:lnTo>
                    <a:pt x="362" y="715"/>
                  </a:lnTo>
                  <a:lnTo>
                    <a:pt x="361" y="715"/>
                  </a:lnTo>
                  <a:lnTo>
                    <a:pt x="360" y="714"/>
                  </a:lnTo>
                  <a:lnTo>
                    <a:pt x="359" y="713"/>
                  </a:lnTo>
                  <a:lnTo>
                    <a:pt x="357" y="711"/>
                  </a:lnTo>
                  <a:lnTo>
                    <a:pt x="353" y="704"/>
                  </a:lnTo>
                  <a:lnTo>
                    <a:pt x="349" y="700"/>
                  </a:lnTo>
                  <a:lnTo>
                    <a:pt x="347" y="698"/>
                  </a:lnTo>
                  <a:lnTo>
                    <a:pt x="342" y="693"/>
                  </a:lnTo>
                  <a:lnTo>
                    <a:pt x="340" y="690"/>
                  </a:lnTo>
                  <a:lnTo>
                    <a:pt x="328" y="677"/>
                  </a:lnTo>
                  <a:lnTo>
                    <a:pt x="321" y="668"/>
                  </a:lnTo>
                  <a:lnTo>
                    <a:pt x="318" y="664"/>
                  </a:lnTo>
                  <a:lnTo>
                    <a:pt x="315" y="661"/>
                  </a:lnTo>
                  <a:lnTo>
                    <a:pt x="311" y="658"/>
                  </a:lnTo>
                  <a:lnTo>
                    <a:pt x="310" y="657"/>
                  </a:lnTo>
                  <a:lnTo>
                    <a:pt x="309" y="656"/>
                  </a:lnTo>
                  <a:lnTo>
                    <a:pt x="306" y="654"/>
                  </a:lnTo>
                  <a:lnTo>
                    <a:pt x="296" y="650"/>
                  </a:lnTo>
                  <a:lnTo>
                    <a:pt x="295" y="649"/>
                  </a:lnTo>
                  <a:lnTo>
                    <a:pt x="294" y="648"/>
                  </a:lnTo>
                  <a:lnTo>
                    <a:pt x="292" y="646"/>
                  </a:lnTo>
                  <a:lnTo>
                    <a:pt x="291" y="644"/>
                  </a:lnTo>
                  <a:lnTo>
                    <a:pt x="290" y="643"/>
                  </a:lnTo>
                  <a:lnTo>
                    <a:pt x="289" y="641"/>
                  </a:lnTo>
                  <a:lnTo>
                    <a:pt x="287" y="633"/>
                  </a:lnTo>
                  <a:lnTo>
                    <a:pt x="286" y="632"/>
                  </a:lnTo>
                  <a:lnTo>
                    <a:pt x="286" y="628"/>
                  </a:lnTo>
                  <a:lnTo>
                    <a:pt x="286" y="624"/>
                  </a:lnTo>
                  <a:lnTo>
                    <a:pt x="285" y="622"/>
                  </a:lnTo>
                  <a:lnTo>
                    <a:pt x="285" y="620"/>
                  </a:lnTo>
                  <a:lnTo>
                    <a:pt x="285" y="620"/>
                  </a:lnTo>
                  <a:lnTo>
                    <a:pt x="284" y="620"/>
                  </a:lnTo>
                  <a:lnTo>
                    <a:pt x="283" y="619"/>
                  </a:lnTo>
                  <a:lnTo>
                    <a:pt x="281" y="619"/>
                  </a:lnTo>
                  <a:lnTo>
                    <a:pt x="279" y="620"/>
                  </a:lnTo>
                  <a:lnTo>
                    <a:pt x="277" y="620"/>
                  </a:lnTo>
                  <a:lnTo>
                    <a:pt x="275" y="620"/>
                  </a:lnTo>
                  <a:lnTo>
                    <a:pt x="267" y="624"/>
                  </a:lnTo>
                  <a:lnTo>
                    <a:pt x="261" y="626"/>
                  </a:lnTo>
                  <a:lnTo>
                    <a:pt x="254" y="628"/>
                  </a:lnTo>
                  <a:lnTo>
                    <a:pt x="242" y="631"/>
                  </a:lnTo>
                  <a:lnTo>
                    <a:pt x="234" y="633"/>
                  </a:lnTo>
                  <a:lnTo>
                    <a:pt x="230" y="634"/>
                  </a:lnTo>
                  <a:lnTo>
                    <a:pt x="228" y="634"/>
                  </a:lnTo>
                  <a:lnTo>
                    <a:pt x="227" y="634"/>
                  </a:lnTo>
                  <a:lnTo>
                    <a:pt x="225" y="634"/>
                  </a:lnTo>
                  <a:lnTo>
                    <a:pt x="223" y="634"/>
                  </a:lnTo>
                  <a:lnTo>
                    <a:pt x="221" y="633"/>
                  </a:lnTo>
                  <a:lnTo>
                    <a:pt x="219" y="633"/>
                  </a:lnTo>
                  <a:lnTo>
                    <a:pt x="218" y="632"/>
                  </a:lnTo>
                  <a:lnTo>
                    <a:pt x="217" y="632"/>
                  </a:lnTo>
                  <a:lnTo>
                    <a:pt x="216" y="631"/>
                  </a:lnTo>
                  <a:lnTo>
                    <a:pt x="215" y="629"/>
                  </a:lnTo>
                  <a:lnTo>
                    <a:pt x="212" y="623"/>
                  </a:lnTo>
                  <a:lnTo>
                    <a:pt x="206" y="614"/>
                  </a:lnTo>
                  <a:lnTo>
                    <a:pt x="205" y="611"/>
                  </a:lnTo>
                  <a:lnTo>
                    <a:pt x="205" y="609"/>
                  </a:lnTo>
                  <a:lnTo>
                    <a:pt x="205" y="608"/>
                  </a:lnTo>
                  <a:lnTo>
                    <a:pt x="204" y="601"/>
                  </a:lnTo>
                  <a:lnTo>
                    <a:pt x="203" y="596"/>
                  </a:lnTo>
                  <a:lnTo>
                    <a:pt x="202" y="593"/>
                  </a:lnTo>
                  <a:lnTo>
                    <a:pt x="202" y="589"/>
                  </a:lnTo>
                  <a:lnTo>
                    <a:pt x="202" y="587"/>
                  </a:lnTo>
                  <a:lnTo>
                    <a:pt x="203" y="585"/>
                  </a:lnTo>
                  <a:lnTo>
                    <a:pt x="203" y="584"/>
                  </a:lnTo>
                  <a:lnTo>
                    <a:pt x="203" y="582"/>
                  </a:lnTo>
                  <a:lnTo>
                    <a:pt x="202" y="581"/>
                  </a:lnTo>
                  <a:lnTo>
                    <a:pt x="201" y="579"/>
                  </a:lnTo>
                  <a:lnTo>
                    <a:pt x="201" y="578"/>
                  </a:lnTo>
                  <a:lnTo>
                    <a:pt x="199" y="577"/>
                  </a:lnTo>
                  <a:lnTo>
                    <a:pt x="196" y="575"/>
                  </a:lnTo>
                  <a:lnTo>
                    <a:pt x="194" y="574"/>
                  </a:lnTo>
                  <a:lnTo>
                    <a:pt x="187" y="568"/>
                  </a:lnTo>
                  <a:lnTo>
                    <a:pt x="183" y="563"/>
                  </a:lnTo>
                  <a:lnTo>
                    <a:pt x="176" y="555"/>
                  </a:lnTo>
                  <a:lnTo>
                    <a:pt x="174" y="554"/>
                  </a:lnTo>
                  <a:lnTo>
                    <a:pt x="173" y="553"/>
                  </a:lnTo>
                  <a:lnTo>
                    <a:pt x="170" y="552"/>
                  </a:lnTo>
                  <a:lnTo>
                    <a:pt x="164" y="548"/>
                  </a:lnTo>
                  <a:lnTo>
                    <a:pt x="161" y="546"/>
                  </a:lnTo>
                  <a:lnTo>
                    <a:pt x="157" y="543"/>
                  </a:lnTo>
                  <a:lnTo>
                    <a:pt x="151" y="540"/>
                  </a:lnTo>
                  <a:lnTo>
                    <a:pt x="149" y="539"/>
                  </a:lnTo>
                  <a:lnTo>
                    <a:pt x="148" y="538"/>
                  </a:lnTo>
                  <a:lnTo>
                    <a:pt x="146" y="537"/>
                  </a:lnTo>
                  <a:lnTo>
                    <a:pt x="140" y="535"/>
                  </a:lnTo>
                  <a:lnTo>
                    <a:pt x="138" y="535"/>
                  </a:lnTo>
                  <a:lnTo>
                    <a:pt x="138" y="534"/>
                  </a:lnTo>
                  <a:lnTo>
                    <a:pt x="137" y="533"/>
                  </a:lnTo>
                  <a:lnTo>
                    <a:pt x="137" y="532"/>
                  </a:lnTo>
                  <a:lnTo>
                    <a:pt x="137" y="531"/>
                  </a:lnTo>
                  <a:lnTo>
                    <a:pt x="137" y="530"/>
                  </a:lnTo>
                  <a:lnTo>
                    <a:pt x="137" y="527"/>
                  </a:lnTo>
                  <a:lnTo>
                    <a:pt x="137" y="525"/>
                  </a:lnTo>
                  <a:lnTo>
                    <a:pt x="137" y="520"/>
                  </a:lnTo>
                  <a:lnTo>
                    <a:pt x="137" y="519"/>
                  </a:lnTo>
                  <a:lnTo>
                    <a:pt x="137" y="518"/>
                  </a:lnTo>
                  <a:lnTo>
                    <a:pt x="136" y="517"/>
                  </a:lnTo>
                  <a:lnTo>
                    <a:pt x="135" y="515"/>
                  </a:lnTo>
                  <a:lnTo>
                    <a:pt x="133" y="514"/>
                  </a:lnTo>
                  <a:lnTo>
                    <a:pt x="131" y="513"/>
                  </a:lnTo>
                  <a:lnTo>
                    <a:pt x="124" y="509"/>
                  </a:lnTo>
                  <a:lnTo>
                    <a:pt x="120" y="507"/>
                  </a:lnTo>
                  <a:lnTo>
                    <a:pt x="115" y="504"/>
                  </a:lnTo>
                  <a:lnTo>
                    <a:pt x="108" y="499"/>
                  </a:lnTo>
                  <a:lnTo>
                    <a:pt x="103" y="496"/>
                  </a:lnTo>
                  <a:lnTo>
                    <a:pt x="99" y="494"/>
                  </a:lnTo>
                  <a:lnTo>
                    <a:pt x="89" y="488"/>
                  </a:lnTo>
                  <a:lnTo>
                    <a:pt x="87" y="487"/>
                  </a:lnTo>
                  <a:lnTo>
                    <a:pt x="85" y="486"/>
                  </a:lnTo>
                  <a:lnTo>
                    <a:pt x="84" y="485"/>
                  </a:lnTo>
                  <a:lnTo>
                    <a:pt x="82" y="484"/>
                  </a:lnTo>
                  <a:lnTo>
                    <a:pt x="80" y="481"/>
                  </a:lnTo>
                  <a:lnTo>
                    <a:pt x="75" y="475"/>
                  </a:lnTo>
                  <a:lnTo>
                    <a:pt x="69" y="467"/>
                  </a:lnTo>
                  <a:lnTo>
                    <a:pt x="69" y="466"/>
                  </a:lnTo>
                  <a:lnTo>
                    <a:pt x="68" y="465"/>
                  </a:lnTo>
                  <a:lnTo>
                    <a:pt x="66" y="464"/>
                  </a:lnTo>
                  <a:lnTo>
                    <a:pt x="62" y="462"/>
                  </a:lnTo>
                  <a:lnTo>
                    <a:pt x="59" y="461"/>
                  </a:lnTo>
                  <a:lnTo>
                    <a:pt x="58" y="460"/>
                  </a:lnTo>
                  <a:lnTo>
                    <a:pt x="54" y="456"/>
                  </a:lnTo>
                  <a:lnTo>
                    <a:pt x="52" y="454"/>
                  </a:lnTo>
                  <a:lnTo>
                    <a:pt x="50" y="453"/>
                  </a:lnTo>
                  <a:lnTo>
                    <a:pt x="46" y="450"/>
                  </a:lnTo>
                  <a:lnTo>
                    <a:pt x="44" y="449"/>
                  </a:lnTo>
                  <a:lnTo>
                    <a:pt x="43" y="448"/>
                  </a:lnTo>
                  <a:lnTo>
                    <a:pt x="41" y="447"/>
                  </a:lnTo>
                  <a:lnTo>
                    <a:pt x="37" y="441"/>
                  </a:lnTo>
                  <a:lnTo>
                    <a:pt x="35" y="439"/>
                  </a:lnTo>
                  <a:lnTo>
                    <a:pt x="34" y="438"/>
                  </a:lnTo>
                  <a:lnTo>
                    <a:pt x="32" y="436"/>
                  </a:lnTo>
                  <a:lnTo>
                    <a:pt x="29" y="435"/>
                  </a:lnTo>
                  <a:lnTo>
                    <a:pt x="26" y="433"/>
                  </a:lnTo>
                  <a:lnTo>
                    <a:pt x="17" y="428"/>
                  </a:lnTo>
                  <a:lnTo>
                    <a:pt x="15" y="427"/>
                  </a:lnTo>
                  <a:lnTo>
                    <a:pt x="12" y="425"/>
                  </a:lnTo>
                  <a:lnTo>
                    <a:pt x="10" y="422"/>
                  </a:lnTo>
                  <a:lnTo>
                    <a:pt x="8" y="420"/>
                  </a:lnTo>
                  <a:lnTo>
                    <a:pt x="6" y="418"/>
                  </a:lnTo>
                  <a:lnTo>
                    <a:pt x="5" y="416"/>
                  </a:lnTo>
                  <a:lnTo>
                    <a:pt x="4" y="415"/>
                  </a:lnTo>
                  <a:lnTo>
                    <a:pt x="3" y="413"/>
                  </a:lnTo>
                  <a:lnTo>
                    <a:pt x="2" y="411"/>
                  </a:lnTo>
                  <a:lnTo>
                    <a:pt x="1" y="408"/>
                  </a:lnTo>
                  <a:lnTo>
                    <a:pt x="1" y="405"/>
                  </a:lnTo>
                  <a:lnTo>
                    <a:pt x="0" y="403"/>
                  </a:lnTo>
                  <a:lnTo>
                    <a:pt x="0" y="401"/>
                  </a:lnTo>
                  <a:lnTo>
                    <a:pt x="0" y="398"/>
                  </a:lnTo>
                  <a:lnTo>
                    <a:pt x="0" y="396"/>
                  </a:lnTo>
                  <a:lnTo>
                    <a:pt x="0" y="394"/>
                  </a:lnTo>
                  <a:lnTo>
                    <a:pt x="1" y="391"/>
                  </a:lnTo>
                  <a:lnTo>
                    <a:pt x="1" y="390"/>
                  </a:lnTo>
                  <a:lnTo>
                    <a:pt x="1" y="389"/>
                  </a:lnTo>
                  <a:lnTo>
                    <a:pt x="2" y="389"/>
                  </a:lnTo>
                  <a:lnTo>
                    <a:pt x="10" y="386"/>
                  </a:lnTo>
                  <a:lnTo>
                    <a:pt x="12" y="385"/>
                  </a:lnTo>
                  <a:lnTo>
                    <a:pt x="15" y="383"/>
                  </a:lnTo>
                  <a:lnTo>
                    <a:pt x="19" y="382"/>
                  </a:lnTo>
                  <a:lnTo>
                    <a:pt x="22" y="381"/>
                  </a:lnTo>
                  <a:lnTo>
                    <a:pt x="24" y="379"/>
                  </a:lnTo>
                  <a:lnTo>
                    <a:pt x="26" y="377"/>
                  </a:lnTo>
                  <a:lnTo>
                    <a:pt x="31" y="373"/>
                  </a:lnTo>
                  <a:lnTo>
                    <a:pt x="34" y="371"/>
                  </a:lnTo>
                  <a:lnTo>
                    <a:pt x="36" y="369"/>
                  </a:lnTo>
                  <a:lnTo>
                    <a:pt x="39" y="364"/>
                  </a:lnTo>
                  <a:lnTo>
                    <a:pt x="41" y="362"/>
                  </a:lnTo>
                  <a:lnTo>
                    <a:pt x="42" y="361"/>
                  </a:lnTo>
                  <a:lnTo>
                    <a:pt x="44" y="360"/>
                  </a:lnTo>
                  <a:lnTo>
                    <a:pt x="48" y="359"/>
                  </a:lnTo>
                  <a:lnTo>
                    <a:pt x="49" y="357"/>
                  </a:lnTo>
                  <a:lnTo>
                    <a:pt x="50" y="357"/>
                  </a:lnTo>
                  <a:lnTo>
                    <a:pt x="50" y="356"/>
                  </a:lnTo>
                  <a:lnTo>
                    <a:pt x="51" y="355"/>
                  </a:lnTo>
                  <a:lnTo>
                    <a:pt x="51" y="353"/>
                  </a:lnTo>
                  <a:lnTo>
                    <a:pt x="51" y="350"/>
                  </a:lnTo>
                  <a:lnTo>
                    <a:pt x="51" y="348"/>
                  </a:lnTo>
                  <a:lnTo>
                    <a:pt x="51" y="348"/>
                  </a:lnTo>
                  <a:lnTo>
                    <a:pt x="50" y="345"/>
                  </a:lnTo>
                  <a:lnTo>
                    <a:pt x="49" y="342"/>
                  </a:lnTo>
                  <a:lnTo>
                    <a:pt x="45" y="331"/>
                  </a:lnTo>
                  <a:lnTo>
                    <a:pt x="44" y="329"/>
                  </a:lnTo>
                  <a:lnTo>
                    <a:pt x="41" y="326"/>
                  </a:lnTo>
                  <a:lnTo>
                    <a:pt x="39" y="325"/>
                  </a:lnTo>
                  <a:lnTo>
                    <a:pt x="35" y="319"/>
                  </a:lnTo>
                  <a:lnTo>
                    <a:pt x="33" y="318"/>
                  </a:lnTo>
                  <a:lnTo>
                    <a:pt x="32" y="316"/>
                  </a:lnTo>
                  <a:lnTo>
                    <a:pt x="30" y="314"/>
                  </a:lnTo>
                  <a:lnTo>
                    <a:pt x="29" y="313"/>
                  </a:lnTo>
                  <a:lnTo>
                    <a:pt x="28" y="311"/>
                  </a:lnTo>
                  <a:lnTo>
                    <a:pt x="27" y="308"/>
                  </a:lnTo>
                  <a:lnTo>
                    <a:pt x="27" y="306"/>
                  </a:lnTo>
                  <a:lnTo>
                    <a:pt x="26" y="303"/>
                  </a:lnTo>
                  <a:lnTo>
                    <a:pt x="26" y="302"/>
                  </a:lnTo>
                  <a:lnTo>
                    <a:pt x="26" y="299"/>
                  </a:lnTo>
                  <a:lnTo>
                    <a:pt x="27" y="294"/>
                  </a:lnTo>
                  <a:lnTo>
                    <a:pt x="28" y="287"/>
                  </a:lnTo>
                  <a:lnTo>
                    <a:pt x="29" y="283"/>
                  </a:lnTo>
                  <a:lnTo>
                    <a:pt x="30" y="268"/>
                  </a:lnTo>
                  <a:lnTo>
                    <a:pt x="30" y="265"/>
                  </a:lnTo>
                  <a:lnTo>
                    <a:pt x="30" y="262"/>
                  </a:lnTo>
                  <a:lnTo>
                    <a:pt x="29" y="259"/>
                  </a:lnTo>
                  <a:lnTo>
                    <a:pt x="29" y="258"/>
                  </a:lnTo>
                  <a:lnTo>
                    <a:pt x="28" y="258"/>
                  </a:lnTo>
                  <a:lnTo>
                    <a:pt x="28" y="257"/>
                  </a:lnTo>
                  <a:lnTo>
                    <a:pt x="26" y="255"/>
                  </a:lnTo>
                  <a:lnTo>
                    <a:pt x="25" y="254"/>
                  </a:lnTo>
                  <a:lnTo>
                    <a:pt x="24" y="254"/>
                  </a:lnTo>
                  <a:lnTo>
                    <a:pt x="23" y="254"/>
                  </a:lnTo>
                  <a:lnTo>
                    <a:pt x="22" y="254"/>
                  </a:lnTo>
                  <a:lnTo>
                    <a:pt x="20" y="249"/>
                  </a:lnTo>
                  <a:lnTo>
                    <a:pt x="16" y="243"/>
                  </a:lnTo>
                  <a:lnTo>
                    <a:pt x="16" y="242"/>
                  </a:lnTo>
                  <a:lnTo>
                    <a:pt x="16" y="241"/>
                  </a:lnTo>
                  <a:lnTo>
                    <a:pt x="16" y="240"/>
                  </a:lnTo>
                  <a:lnTo>
                    <a:pt x="16" y="239"/>
                  </a:lnTo>
                  <a:lnTo>
                    <a:pt x="17" y="238"/>
                  </a:lnTo>
                  <a:lnTo>
                    <a:pt x="19" y="238"/>
                  </a:lnTo>
                  <a:lnTo>
                    <a:pt x="22" y="237"/>
                  </a:lnTo>
                  <a:lnTo>
                    <a:pt x="23" y="237"/>
                  </a:lnTo>
                  <a:lnTo>
                    <a:pt x="24" y="236"/>
                  </a:lnTo>
                  <a:lnTo>
                    <a:pt x="24" y="236"/>
                  </a:lnTo>
                  <a:lnTo>
                    <a:pt x="24" y="235"/>
                  </a:lnTo>
                  <a:lnTo>
                    <a:pt x="24" y="235"/>
                  </a:lnTo>
                  <a:lnTo>
                    <a:pt x="25" y="231"/>
                  </a:lnTo>
                  <a:lnTo>
                    <a:pt x="26" y="228"/>
                  </a:lnTo>
                  <a:lnTo>
                    <a:pt x="26" y="227"/>
                  </a:lnTo>
                  <a:lnTo>
                    <a:pt x="27" y="226"/>
                  </a:lnTo>
                  <a:lnTo>
                    <a:pt x="27" y="225"/>
                  </a:lnTo>
                  <a:lnTo>
                    <a:pt x="28" y="224"/>
                  </a:lnTo>
                  <a:lnTo>
                    <a:pt x="29" y="224"/>
                  </a:lnTo>
                  <a:lnTo>
                    <a:pt x="30" y="224"/>
                  </a:lnTo>
                  <a:lnTo>
                    <a:pt x="33" y="224"/>
                  </a:lnTo>
                  <a:lnTo>
                    <a:pt x="35" y="223"/>
                  </a:lnTo>
                  <a:lnTo>
                    <a:pt x="36" y="222"/>
                  </a:lnTo>
                  <a:lnTo>
                    <a:pt x="38" y="221"/>
                  </a:lnTo>
                  <a:lnTo>
                    <a:pt x="40" y="220"/>
                  </a:lnTo>
                  <a:lnTo>
                    <a:pt x="41" y="219"/>
                  </a:lnTo>
                  <a:lnTo>
                    <a:pt x="44" y="216"/>
                  </a:lnTo>
                  <a:lnTo>
                    <a:pt x="45" y="215"/>
                  </a:lnTo>
                  <a:lnTo>
                    <a:pt x="46" y="213"/>
                  </a:lnTo>
                  <a:lnTo>
                    <a:pt x="46" y="212"/>
                  </a:lnTo>
                  <a:lnTo>
                    <a:pt x="46" y="209"/>
                  </a:lnTo>
                  <a:lnTo>
                    <a:pt x="47" y="206"/>
                  </a:lnTo>
                  <a:lnTo>
                    <a:pt x="47" y="202"/>
                  </a:lnTo>
                  <a:lnTo>
                    <a:pt x="47" y="201"/>
                  </a:lnTo>
                  <a:lnTo>
                    <a:pt x="47" y="200"/>
                  </a:lnTo>
                  <a:lnTo>
                    <a:pt x="47" y="199"/>
                  </a:lnTo>
                  <a:lnTo>
                    <a:pt x="47" y="198"/>
                  </a:lnTo>
                  <a:lnTo>
                    <a:pt x="47" y="197"/>
                  </a:lnTo>
                  <a:lnTo>
                    <a:pt x="48" y="195"/>
                  </a:lnTo>
                  <a:lnTo>
                    <a:pt x="49" y="191"/>
                  </a:lnTo>
                  <a:lnTo>
                    <a:pt x="50" y="189"/>
                  </a:lnTo>
                  <a:lnTo>
                    <a:pt x="52" y="187"/>
                  </a:lnTo>
                  <a:lnTo>
                    <a:pt x="54" y="184"/>
                  </a:lnTo>
                  <a:lnTo>
                    <a:pt x="59" y="176"/>
                  </a:lnTo>
                  <a:lnTo>
                    <a:pt x="64" y="170"/>
                  </a:lnTo>
                  <a:lnTo>
                    <a:pt x="68" y="165"/>
                  </a:lnTo>
                  <a:lnTo>
                    <a:pt x="69" y="163"/>
                  </a:lnTo>
                  <a:lnTo>
                    <a:pt x="69" y="162"/>
                  </a:lnTo>
                  <a:lnTo>
                    <a:pt x="69" y="160"/>
                  </a:lnTo>
                  <a:lnTo>
                    <a:pt x="70" y="158"/>
                  </a:lnTo>
                  <a:lnTo>
                    <a:pt x="70" y="156"/>
                  </a:lnTo>
                  <a:lnTo>
                    <a:pt x="70" y="156"/>
                  </a:lnTo>
                  <a:lnTo>
                    <a:pt x="70" y="154"/>
                  </a:lnTo>
                  <a:lnTo>
                    <a:pt x="70" y="152"/>
                  </a:lnTo>
                  <a:lnTo>
                    <a:pt x="69" y="149"/>
                  </a:lnTo>
                  <a:lnTo>
                    <a:pt x="68" y="142"/>
                  </a:lnTo>
                  <a:lnTo>
                    <a:pt x="67" y="137"/>
                  </a:lnTo>
                  <a:lnTo>
                    <a:pt x="66" y="131"/>
                  </a:lnTo>
                  <a:lnTo>
                    <a:pt x="66" y="125"/>
                  </a:lnTo>
                  <a:lnTo>
                    <a:pt x="65" y="122"/>
                  </a:lnTo>
                  <a:lnTo>
                    <a:pt x="66" y="120"/>
                  </a:lnTo>
                  <a:lnTo>
                    <a:pt x="66" y="117"/>
                  </a:lnTo>
                  <a:lnTo>
                    <a:pt x="66" y="116"/>
                  </a:lnTo>
                  <a:lnTo>
                    <a:pt x="66" y="114"/>
                  </a:lnTo>
                  <a:lnTo>
                    <a:pt x="67" y="112"/>
                  </a:lnTo>
                  <a:lnTo>
                    <a:pt x="68" y="110"/>
                  </a:lnTo>
                  <a:lnTo>
                    <a:pt x="69" y="109"/>
                  </a:lnTo>
                  <a:lnTo>
                    <a:pt x="69" y="108"/>
                  </a:lnTo>
                  <a:lnTo>
                    <a:pt x="70" y="107"/>
                  </a:lnTo>
                  <a:lnTo>
                    <a:pt x="71" y="106"/>
                  </a:lnTo>
                  <a:lnTo>
                    <a:pt x="72" y="105"/>
                  </a:lnTo>
                  <a:lnTo>
                    <a:pt x="74" y="105"/>
                  </a:lnTo>
                  <a:lnTo>
                    <a:pt x="76" y="105"/>
                  </a:lnTo>
                  <a:lnTo>
                    <a:pt x="78" y="104"/>
                  </a:lnTo>
                  <a:lnTo>
                    <a:pt x="80" y="104"/>
                  </a:lnTo>
                  <a:lnTo>
                    <a:pt x="81" y="105"/>
                  </a:lnTo>
                  <a:lnTo>
                    <a:pt x="84" y="105"/>
                  </a:lnTo>
                  <a:lnTo>
                    <a:pt x="87" y="107"/>
                  </a:lnTo>
                  <a:lnTo>
                    <a:pt x="95" y="110"/>
                  </a:lnTo>
                  <a:lnTo>
                    <a:pt x="103" y="111"/>
                  </a:lnTo>
                  <a:lnTo>
                    <a:pt x="105" y="112"/>
                  </a:lnTo>
                  <a:lnTo>
                    <a:pt x="108" y="113"/>
                  </a:lnTo>
                  <a:lnTo>
                    <a:pt x="109" y="113"/>
                  </a:lnTo>
                  <a:lnTo>
                    <a:pt x="110" y="112"/>
                  </a:lnTo>
                  <a:lnTo>
                    <a:pt x="111" y="112"/>
                  </a:lnTo>
                  <a:lnTo>
                    <a:pt x="112" y="112"/>
                  </a:lnTo>
                  <a:lnTo>
                    <a:pt x="112" y="111"/>
                  </a:lnTo>
                  <a:lnTo>
                    <a:pt x="113" y="111"/>
                  </a:lnTo>
                  <a:lnTo>
                    <a:pt x="113" y="110"/>
                  </a:lnTo>
                  <a:lnTo>
                    <a:pt x="113" y="109"/>
                  </a:lnTo>
                  <a:lnTo>
                    <a:pt x="113" y="108"/>
                  </a:lnTo>
                  <a:lnTo>
                    <a:pt x="112" y="106"/>
                  </a:lnTo>
                  <a:lnTo>
                    <a:pt x="111" y="103"/>
                  </a:lnTo>
                  <a:lnTo>
                    <a:pt x="107" y="98"/>
                  </a:lnTo>
                  <a:lnTo>
                    <a:pt x="106" y="95"/>
                  </a:lnTo>
                  <a:lnTo>
                    <a:pt x="103" y="91"/>
                  </a:lnTo>
                  <a:lnTo>
                    <a:pt x="103" y="88"/>
                  </a:lnTo>
                  <a:lnTo>
                    <a:pt x="101" y="83"/>
                  </a:lnTo>
                  <a:lnTo>
                    <a:pt x="100" y="78"/>
                  </a:lnTo>
                  <a:lnTo>
                    <a:pt x="99" y="76"/>
                  </a:lnTo>
                  <a:lnTo>
                    <a:pt x="98" y="72"/>
                  </a:lnTo>
                  <a:lnTo>
                    <a:pt x="97" y="67"/>
                  </a:lnTo>
                  <a:lnTo>
                    <a:pt x="97" y="64"/>
                  </a:lnTo>
                  <a:lnTo>
                    <a:pt x="96" y="55"/>
                  </a:lnTo>
                  <a:lnTo>
                    <a:pt x="95" y="43"/>
                  </a:lnTo>
                  <a:lnTo>
                    <a:pt x="95" y="39"/>
                  </a:lnTo>
                  <a:lnTo>
                    <a:pt x="95" y="37"/>
                  </a:lnTo>
                  <a:lnTo>
                    <a:pt x="95" y="35"/>
                  </a:lnTo>
                  <a:lnTo>
                    <a:pt x="96" y="34"/>
                  </a:lnTo>
                  <a:lnTo>
                    <a:pt x="96" y="33"/>
                  </a:lnTo>
                  <a:lnTo>
                    <a:pt x="97" y="32"/>
                  </a:lnTo>
                  <a:lnTo>
                    <a:pt x="98" y="31"/>
                  </a:lnTo>
                  <a:lnTo>
                    <a:pt x="101" y="30"/>
                  </a:lnTo>
                  <a:lnTo>
                    <a:pt x="103" y="28"/>
                  </a:lnTo>
                  <a:lnTo>
                    <a:pt x="107" y="26"/>
                  </a:lnTo>
                  <a:lnTo>
                    <a:pt x="110" y="26"/>
                  </a:lnTo>
                  <a:lnTo>
                    <a:pt x="114" y="24"/>
                  </a:lnTo>
                  <a:lnTo>
                    <a:pt x="117" y="23"/>
                  </a:lnTo>
                  <a:lnTo>
                    <a:pt x="119" y="22"/>
                  </a:lnTo>
                  <a:lnTo>
                    <a:pt x="120" y="21"/>
                  </a:lnTo>
                  <a:lnTo>
                    <a:pt x="121" y="21"/>
                  </a:lnTo>
                  <a:lnTo>
                    <a:pt x="123" y="20"/>
                  </a:lnTo>
                  <a:lnTo>
                    <a:pt x="125" y="17"/>
                  </a:lnTo>
                  <a:lnTo>
                    <a:pt x="127" y="12"/>
                  </a:lnTo>
                  <a:lnTo>
                    <a:pt x="130" y="7"/>
                  </a:lnTo>
                  <a:lnTo>
                    <a:pt x="132" y="4"/>
                  </a:lnTo>
                  <a:lnTo>
                    <a:pt x="133" y="2"/>
                  </a:lnTo>
                  <a:lnTo>
                    <a:pt x="134" y="1"/>
                  </a:lnTo>
                  <a:lnTo>
                    <a:pt x="135" y="1"/>
                  </a:lnTo>
                  <a:lnTo>
                    <a:pt x="136" y="0"/>
                  </a:lnTo>
                  <a:lnTo>
                    <a:pt x="136" y="1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83" name="Freeform 19">
              <a:extLst>
                <a:ext uri="{FF2B5EF4-FFF2-40B4-BE49-F238E27FC236}">
                  <a16:creationId xmlns:a16="http://schemas.microsoft.com/office/drawing/2014/main" id="{34542CB6-2EBA-49BC-B73D-52BDFECD9CBF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1" y="3406"/>
              <a:ext cx="632" cy="524"/>
            </a:xfrm>
            <a:custGeom>
              <a:avLst/>
              <a:gdLst>
                <a:gd name="T0" fmla="*/ 240 w 632"/>
                <a:gd name="T1" fmla="*/ 19 h 524"/>
                <a:gd name="T2" fmla="*/ 256 w 632"/>
                <a:gd name="T3" fmla="*/ 39 h 524"/>
                <a:gd name="T4" fmla="*/ 285 w 632"/>
                <a:gd name="T5" fmla="*/ 61 h 524"/>
                <a:gd name="T6" fmla="*/ 308 w 632"/>
                <a:gd name="T7" fmla="*/ 78 h 524"/>
                <a:gd name="T8" fmla="*/ 347 w 632"/>
                <a:gd name="T9" fmla="*/ 110 h 524"/>
                <a:gd name="T10" fmla="*/ 376 w 632"/>
                <a:gd name="T11" fmla="*/ 131 h 524"/>
                <a:gd name="T12" fmla="*/ 385 w 632"/>
                <a:gd name="T13" fmla="*/ 148 h 524"/>
                <a:gd name="T14" fmla="*/ 415 w 632"/>
                <a:gd name="T15" fmla="*/ 166 h 524"/>
                <a:gd name="T16" fmla="*/ 442 w 632"/>
                <a:gd name="T17" fmla="*/ 195 h 524"/>
                <a:gd name="T18" fmla="*/ 445 w 632"/>
                <a:gd name="T19" fmla="*/ 225 h 524"/>
                <a:gd name="T20" fmla="*/ 466 w 632"/>
                <a:gd name="T21" fmla="*/ 245 h 524"/>
                <a:gd name="T22" fmla="*/ 518 w 632"/>
                <a:gd name="T23" fmla="*/ 231 h 524"/>
                <a:gd name="T24" fmla="*/ 526 w 632"/>
                <a:gd name="T25" fmla="*/ 244 h 524"/>
                <a:gd name="T26" fmla="*/ 549 w 632"/>
                <a:gd name="T27" fmla="*/ 268 h 524"/>
                <a:gd name="T28" fmla="*/ 592 w 632"/>
                <a:gd name="T29" fmla="*/ 315 h 524"/>
                <a:gd name="T30" fmla="*/ 609 w 632"/>
                <a:gd name="T31" fmla="*/ 322 h 524"/>
                <a:gd name="T32" fmla="*/ 611 w 632"/>
                <a:gd name="T33" fmla="*/ 354 h 524"/>
                <a:gd name="T34" fmla="*/ 626 w 632"/>
                <a:gd name="T35" fmla="*/ 383 h 524"/>
                <a:gd name="T36" fmla="*/ 628 w 632"/>
                <a:gd name="T37" fmla="*/ 409 h 524"/>
                <a:gd name="T38" fmla="*/ 624 w 632"/>
                <a:gd name="T39" fmla="*/ 477 h 524"/>
                <a:gd name="T40" fmla="*/ 603 w 632"/>
                <a:gd name="T41" fmla="*/ 494 h 524"/>
                <a:gd name="T42" fmla="*/ 575 w 632"/>
                <a:gd name="T43" fmla="*/ 475 h 524"/>
                <a:gd name="T44" fmla="*/ 555 w 632"/>
                <a:gd name="T45" fmla="*/ 461 h 524"/>
                <a:gd name="T46" fmla="*/ 536 w 632"/>
                <a:gd name="T47" fmla="*/ 447 h 524"/>
                <a:gd name="T48" fmla="*/ 497 w 632"/>
                <a:gd name="T49" fmla="*/ 463 h 524"/>
                <a:gd name="T50" fmla="*/ 450 w 632"/>
                <a:gd name="T51" fmla="*/ 439 h 524"/>
                <a:gd name="T52" fmla="*/ 424 w 632"/>
                <a:gd name="T53" fmla="*/ 424 h 524"/>
                <a:gd name="T54" fmla="*/ 417 w 632"/>
                <a:gd name="T55" fmla="*/ 448 h 524"/>
                <a:gd name="T56" fmla="*/ 403 w 632"/>
                <a:gd name="T57" fmla="*/ 479 h 524"/>
                <a:gd name="T58" fmla="*/ 376 w 632"/>
                <a:gd name="T59" fmla="*/ 486 h 524"/>
                <a:gd name="T60" fmla="*/ 364 w 632"/>
                <a:gd name="T61" fmla="*/ 503 h 524"/>
                <a:gd name="T62" fmla="*/ 342 w 632"/>
                <a:gd name="T63" fmla="*/ 514 h 524"/>
                <a:gd name="T64" fmla="*/ 314 w 632"/>
                <a:gd name="T65" fmla="*/ 519 h 524"/>
                <a:gd name="T66" fmla="*/ 252 w 632"/>
                <a:gd name="T67" fmla="*/ 495 h 524"/>
                <a:gd name="T68" fmla="*/ 195 w 632"/>
                <a:gd name="T69" fmla="*/ 482 h 524"/>
                <a:gd name="T70" fmla="*/ 151 w 632"/>
                <a:gd name="T71" fmla="*/ 481 h 524"/>
                <a:gd name="T72" fmla="*/ 118 w 632"/>
                <a:gd name="T73" fmla="*/ 471 h 524"/>
                <a:gd name="T74" fmla="*/ 97 w 632"/>
                <a:gd name="T75" fmla="*/ 447 h 524"/>
                <a:gd name="T76" fmla="*/ 82 w 632"/>
                <a:gd name="T77" fmla="*/ 427 h 524"/>
                <a:gd name="T78" fmla="*/ 89 w 632"/>
                <a:gd name="T79" fmla="*/ 413 h 524"/>
                <a:gd name="T80" fmla="*/ 108 w 632"/>
                <a:gd name="T81" fmla="*/ 398 h 524"/>
                <a:gd name="T82" fmla="*/ 95 w 632"/>
                <a:gd name="T83" fmla="*/ 378 h 524"/>
                <a:gd name="T84" fmla="*/ 67 w 632"/>
                <a:gd name="T85" fmla="*/ 346 h 524"/>
                <a:gd name="T86" fmla="*/ 32 w 632"/>
                <a:gd name="T87" fmla="*/ 332 h 524"/>
                <a:gd name="T88" fmla="*/ 3 w 632"/>
                <a:gd name="T89" fmla="*/ 294 h 524"/>
                <a:gd name="T90" fmla="*/ 27 w 632"/>
                <a:gd name="T91" fmla="*/ 281 h 524"/>
                <a:gd name="T92" fmla="*/ 44 w 632"/>
                <a:gd name="T93" fmla="*/ 253 h 524"/>
                <a:gd name="T94" fmla="*/ 46 w 632"/>
                <a:gd name="T95" fmla="*/ 213 h 524"/>
                <a:gd name="T96" fmla="*/ 33 w 632"/>
                <a:gd name="T97" fmla="*/ 165 h 524"/>
                <a:gd name="T98" fmla="*/ 32 w 632"/>
                <a:gd name="T99" fmla="*/ 129 h 524"/>
                <a:gd name="T100" fmla="*/ 53 w 632"/>
                <a:gd name="T101" fmla="*/ 121 h 524"/>
                <a:gd name="T102" fmla="*/ 85 w 632"/>
                <a:gd name="T103" fmla="*/ 118 h 524"/>
                <a:gd name="T104" fmla="*/ 139 w 632"/>
                <a:gd name="T105" fmla="*/ 113 h 524"/>
                <a:gd name="T106" fmla="*/ 182 w 632"/>
                <a:gd name="T107" fmla="*/ 116 h 524"/>
                <a:gd name="T108" fmla="*/ 206 w 632"/>
                <a:gd name="T109" fmla="*/ 130 h 524"/>
                <a:gd name="T110" fmla="*/ 210 w 632"/>
                <a:gd name="T111" fmla="*/ 116 h 524"/>
                <a:gd name="T112" fmla="*/ 204 w 632"/>
                <a:gd name="T113" fmla="*/ 98 h 524"/>
                <a:gd name="T114" fmla="*/ 206 w 632"/>
                <a:gd name="T115" fmla="*/ 71 h 524"/>
                <a:gd name="T116" fmla="*/ 215 w 632"/>
                <a:gd name="T117" fmla="*/ 43 h 524"/>
                <a:gd name="T118" fmla="*/ 223 w 632"/>
                <a:gd name="T119" fmla="*/ 18 h 524"/>
                <a:gd name="T120" fmla="*/ 241 w 632"/>
                <a:gd name="T121" fmla="*/ 0 h 5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632" h="524">
                  <a:moveTo>
                    <a:pt x="240" y="0"/>
                  </a:moveTo>
                  <a:lnTo>
                    <a:pt x="240" y="1"/>
                  </a:lnTo>
                  <a:lnTo>
                    <a:pt x="240" y="2"/>
                  </a:lnTo>
                  <a:lnTo>
                    <a:pt x="239" y="5"/>
                  </a:lnTo>
                  <a:lnTo>
                    <a:pt x="239" y="7"/>
                  </a:lnTo>
                  <a:lnTo>
                    <a:pt x="239" y="9"/>
                  </a:lnTo>
                  <a:lnTo>
                    <a:pt x="239" y="12"/>
                  </a:lnTo>
                  <a:lnTo>
                    <a:pt x="239" y="14"/>
                  </a:lnTo>
                  <a:lnTo>
                    <a:pt x="240" y="16"/>
                  </a:lnTo>
                  <a:lnTo>
                    <a:pt x="240" y="19"/>
                  </a:lnTo>
                  <a:lnTo>
                    <a:pt x="241" y="22"/>
                  </a:lnTo>
                  <a:lnTo>
                    <a:pt x="242" y="24"/>
                  </a:lnTo>
                  <a:lnTo>
                    <a:pt x="243" y="26"/>
                  </a:lnTo>
                  <a:lnTo>
                    <a:pt x="244" y="27"/>
                  </a:lnTo>
                  <a:lnTo>
                    <a:pt x="245" y="29"/>
                  </a:lnTo>
                  <a:lnTo>
                    <a:pt x="247" y="31"/>
                  </a:lnTo>
                  <a:lnTo>
                    <a:pt x="249" y="33"/>
                  </a:lnTo>
                  <a:lnTo>
                    <a:pt x="251" y="36"/>
                  </a:lnTo>
                  <a:lnTo>
                    <a:pt x="254" y="38"/>
                  </a:lnTo>
                  <a:lnTo>
                    <a:pt x="256" y="39"/>
                  </a:lnTo>
                  <a:lnTo>
                    <a:pt x="265" y="44"/>
                  </a:lnTo>
                  <a:lnTo>
                    <a:pt x="268" y="46"/>
                  </a:lnTo>
                  <a:lnTo>
                    <a:pt x="271" y="47"/>
                  </a:lnTo>
                  <a:lnTo>
                    <a:pt x="273" y="49"/>
                  </a:lnTo>
                  <a:lnTo>
                    <a:pt x="274" y="50"/>
                  </a:lnTo>
                  <a:lnTo>
                    <a:pt x="276" y="52"/>
                  </a:lnTo>
                  <a:lnTo>
                    <a:pt x="280" y="58"/>
                  </a:lnTo>
                  <a:lnTo>
                    <a:pt x="282" y="59"/>
                  </a:lnTo>
                  <a:lnTo>
                    <a:pt x="283" y="60"/>
                  </a:lnTo>
                  <a:lnTo>
                    <a:pt x="285" y="61"/>
                  </a:lnTo>
                  <a:lnTo>
                    <a:pt x="289" y="64"/>
                  </a:lnTo>
                  <a:lnTo>
                    <a:pt x="291" y="65"/>
                  </a:lnTo>
                  <a:lnTo>
                    <a:pt x="293" y="67"/>
                  </a:lnTo>
                  <a:lnTo>
                    <a:pt x="297" y="71"/>
                  </a:lnTo>
                  <a:lnTo>
                    <a:pt x="298" y="72"/>
                  </a:lnTo>
                  <a:lnTo>
                    <a:pt x="301" y="73"/>
                  </a:lnTo>
                  <a:lnTo>
                    <a:pt x="305" y="75"/>
                  </a:lnTo>
                  <a:lnTo>
                    <a:pt x="307" y="76"/>
                  </a:lnTo>
                  <a:lnTo>
                    <a:pt x="308" y="77"/>
                  </a:lnTo>
                  <a:lnTo>
                    <a:pt x="308" y="78"/>
                  </a:lnTo>
                  <a:lnTo>
                    <a:pt x="314" y="86"/>
                  </a:lnTo>
                  <a:lnTo>
                    <a:pt x="319" y="92"/>
                  </a:lnTo>
                  <a:lnTo>
                    <a:pt x="321" y="95"/>
                  </a:lnTo>
                  <a:lnTo>
                    <a:pt x="323" y="96"/>
                  </a:lnTo>
                  <a:lnTo>
                    <a:pt x="324" y="97"/>
                  </a:lnTo>
                  <a:lnTo>
                    <a:pt x="326" y="98"/>
                  </a:lnTo>
                  <a:lnTo>
                    <a:pt x="328" y="99"/>
                  </a:lnTo>
                  <a:lnTo>
                    <a:pt x="338" y="105"/>
                  </a:lnTo>
                  <a:lnTo>
                    <a:pt x="342" y="107"/>
                  </a:lnTo>
                  <a:lnTo>
                    <a:pt x="347" y="110"/>
                  </a:lnTo>
                  <a:lnTo>
                    <a:pt x="354" y="115"/>
                  </a:lnTo>
                  <a:lnTo>
                    <a:pt x="359" y="118"/>
                  </a:lnTo>
                  <a:lnTo>
                    <a:pt x="363" y="120"/>
                  </a:lnTo>
                  <a:lnTo>
                    <a:pt x="370" y="124"/>
                  </a:lnTo>
                  <a:lnTo>
                    <a:pt x="372" y="125"/>
                  </a:lnTo>
                  <a:lnTo>
                    <a:pt x="374" y="126"/>
                  </a:lnTo>
                  <a:lnTo>
                    <a:pt x="375" y="128"/>
                  </a:lnTo>
                  <a:lnTo>
                    <a:pt x="376" y="129"/>
                  </a:lnTo>
                  <a:lnTo>
                    <a:pt x="376" y="130"/>
                  </a:lnTo>
                  <a:lnTo>
                    <a:pt x="376" y="131"/>
                  </a:lnTo>
                  <a:lnTo>
                    <a:pt x="376" y="136"/>
                  </a:lnTo>
                  <a:lnTo>
                    <a:pt x="376" y="138"/>
                  </a:lnTo>
                  <a:lnTo>
                    <a:pt x="376" y="141"/>
                  </a:lnTo>
                  <a:lnTo>
                    <a:pt x="376" y="142"/>
                  </a:lnTo>
                  <a:lnTo>
                    <a:pt x="376" y="143"/>
                  </a:lnTo>
                  <a:lnTo>
                    <a:pt x="376" y="144"/>
                  </a:lnTo>
                  <a:lnTo>
                    <a:pt x="377" y="145"/>
                  </a:lnTo>
                  <a:lnTo>
                    <a:pt x="377" y="146"/>
                  </a:lnTo>
                  <a:lnTo>
                    <a:pt x="379" y="146"/>
                  </a:lnTo>
                  <a:lnTo>
                    <a:pt x="385" y="148"/>
                  </a:lnTo>
                  <a:lnTo>
                    <a:pt x="387" y="149"/>
                  </a:lnTo>
                  <a:lnTo>
                    <a:pt x="388" y="150"/>
                  </a:lnTo>
                  <a:lnTo>
                    <a:pt x="390" y="151"/>
                  </a:lnTo>
                  <a:lnTo>
                    <a:pt x="396" y="154"/>
                  </a:lnTo>
                  <a:lnTo>
                    <a:pt x="400" y="157"/>
                  </a:lnTo>
                  <a:lnTo>
                    <a:pt x="403" y="159"/>
                  </a:lnTo>
                  <a:lnTo>
                    <a:pt x="409" y="163"/>
                  </a:lnTo>
                  <a:lnTo>
                    <a:pt x="412" y="164"/>
                  </a:lnTo>
                  <a:lnTo>
                    <a:pt x="413" y="165"/>
                  </a:lnTo>
                  <a:lnTo>
                    <a:pt x="415" y="166"/>
                  </a:lnTo>
                  <a:lnTo>
                    <a:pt x="422" y="174"/>
                  </a:lnTo>
                  <a:lnTo>
                    <a:pt x="426" y="179"/>
                  </a:lnTo>
                  <a:lnTo>
                    <a:pt x="433" y="185"/>
                  </a:lnTo>
                  <a:lnTo>
                    <a:pt x="435" y="186"/>
                  </a:lnTo>
                  <a:lnTo>
                    <a:pt x="438" y="188"/>
                  </a:lnTo>
                  <a:lnTo>
                    <a:pt x="440" y="189"/>
                  </a:lnTo>
                  <a:lnTo>
                    <a:pt x="440" y="190"/>
                  </a:lnTo>
                  <a:lnTo>
                    <a:pt x="441" y="192"/>
                  </a:lnTo>
                  <a:lnTo>
                    <a:pt x="442" y="193"/>
                  </a:lnTo>
                  <a:lnTo>
                    <a:pt x="442" y="195"/>
                  </a:lnTo>
                  <a:lnTo>
                    <a:pt x="442" y="196"/>
                  </a:lnTo>
                  <a:lnTo>
                    <a:pt x="441" y="198"/>
                  </a:lnTo>
                  <a:lnTo>
                    <a:pt x="441" y="200"/>
                  </a:lnTo>
                  <a:lnTo>
                    <a:pt x="441" y="204"/>
                  </a:lnTo>
                  <a:lnTo>
                    <a:pt x="442" y="207"/>
                  </a:lnTo>
                  <a:lnTo>
                    <a:pt x="443" y="212"/>
                  </a:lnTo>
                  <a:lnTo>
                    <a:pt x="444" y="219"/>
                  </a:lnTo>
                  <a:lnTo>
                    <a:pt x="444" y="220"/>
                  </a:lnTo>
                  <a:lnTo>
                    <a:pt x="444" y="222"/>
                  </a:lnTo>
                  <a:lnTo>
                    <a:pt x="445" y="225"/>
                  </a:lnTo>
                  <a:lnTo>
                    <a:pt x="451" y="234"/>
                  </a:lnTo>
                  <a:lnTo>
                    <a:pt x="454" y="240"/>
                  </a:lnTo>
                  <a:lnTo>
                    <a:pt x="455" y="242"/>
                  </a:lnTo>
                  <a:lnTo>
                    <a:pt x="456" y="243"/>
                  </a:lnTo>
                  <a:lnTo>
                    <a:pt x="457" y="243"/>
                  </a:lnTo>
                  <a:lnTo>
                    <a:pt x="458" y="244"/>
                  </a:lnTo>
                  <a:lnTo>
                    <a:pt x="460" y="244"/>
                  </a:lnTo>
                  <a:lnTo>
                    <a:pt x="462" y="245"/>
                  </a:lnTo>
                  <a:lnTo>
                    <a:pt x="464" y="245"/>
                  </a:lnTo>
                  <a:lnTo>
                    <a:pt x="466" y="245"/>
                  </a:lnTo>
                  <a:lnTo>
                    <a:pt x="467" y="245"/>
                  </a:lnTo>
                  <a:lnTo>
                    <a:pt x="469" y="245"/>
                  </a:lnTo>
                  <a:lnTo>
                    <a:pt x="473" y="244"/>
                  </a:lnTo>
                  <a:lnTo>
                    <a:pt x="481" y="242"/>
                  </a:lnTo>
                  <a:lnTo>
                    <a:pt x="493" y="239"/>
                  </a:lnTo>
                  <a:lnTo>
                    <a:pt x="500" y="237"/>
                  </a:lnTo>
                  <a:lnTo>
                    <a:pt x="506" y="235"/>
                  </a:lnTo>
                  <a:lnTo>
                    <a:pt x="514" y="231"/>
                  </a:lnTo>
                  <a:lnTo>
                    <a:pt x="516" y="231"/>
                  </a:lnTo>
                  <a:lnTo>
                    <a:pt x="518" y="231"/>
                  </a:lnTo>
                  <a:lnTo>
                    <a:pt x="520" y="230"/>
                  </a:lnTo>
                  <a:lnTo>
                    <a:pt x="522" y="230"/>
                  </a:lnTo>
                  <a:lnTo>
                    <a:pt x="523" y="231"/>
                  </a:lnTo>
                  <a:lnTo>
                    <a:pt x="524" y="231"/>
                  </a:lnTo>
                  <a:lnTo>
                    <a:pt x="524" y="231"/>
                  </a:lnTo>
                  <a:lnTo>
                    <a:pt x="524" y="233"/>
                  </a:lnTo>
                  <a:lnTo>
                    <a:pt x="525" y="235"/>
                  </a:lnTo>
                  <a:lnTo>
                    <a:pt x="525" y="239"/>
                  </a:lnTo>
                  <a:lnTo>
                    <a:pt x="525" y="243"/>
                  </a:lnTo>
                  <a:lnTo>
                    <a:pt x="526" y="244"/>
                  </a:lnTo>
                  <a:lnTo>
                    <a:pt x="528" y="252"/>
                  </a:lnTo>
                  <a:lnTo>
                    <a:pt x="529" y="254"/>
                  </a:lnTo>
                  <a:lnTo>
                    <a:pt x="530" y="255"/>
                  </a:lnTo>
                  <a:lnTo>
                    <a:pt x="531" y="257"/>
                  </a:lnTo>
                  <a:lnTo>
                    <a:pt x="533" y="259"/>
                  </a:lnTo>
                  <a:lnTo>
                    <a:pt x="534" y="260"/>
                  </a:lnTo>
                  <a:lnTo>
                    <a:pt x="535" y="261"/>
                  </a:lnTo>
                  <a:lnTo>
                    <a:pt x="545" y="265"/>
                  </a:lnTo>
                  <a:lnTo>
                    <a:pt x="548" y="267"/>
                  </a:lnTo>
                  <a:lnTo>
                    <a:pt x="549" y="268"/>
                  </a:lnTo>
                  <a:lnTo>
                    <a:pt x="550" y="269"/>
                  </a:lnTo>
                  <a:lnTo>
                    <a:pt x="554" y="272"/>
                  </a:lnTo>
                  <a:lnTo>
                    <a:pt x="557" y="275"/>
                  </a:lnTo>
                  <a:lnTo>
                    <a:pt x="560" y="279"/>
                  </a:lnTo>
                  <a:lnTo>
                    <a:pt x="567" y="288"/>
                  </a:lnTo>
                  <a:lnTo>
                    <a:pt x="579" y="301"/>
                  </a:lnTo>
                  <a:lnTo>
                    <a:pt x="581" y="304"/>
                  </a:lnTo>
                  <a:lnTo>
                    <a:pt x="586" y="309"/>
                  </a:lnTo>
                  <a:lnTo>
                    <a:pt x="588" y="311"/>
                  </a:lnTo>
                  <a:lnTo>
                    <a:pt x="592" y="315"/>
                  </a:lnTo>
                  <a:lnTo>
                    <a:pt x="596" y="322"/>
                  </a:lnTo>
                  <a:lnTo>
                    <a:pt x="598" y="324"/>
                  </a:lnTo>
                  <a:lnTo>
                    <a:pt x="599" y="325"/>
                  </a:lnTo>
                  <a:lnTo>
                    <a:pt x="600" y="326"/>
                  </a:lnTo>
                  <a:lnTo>
                    <a:pt x="601" y="326"/>
                  </a:lnTo>
                  <a:lnTo>
                    <a:pt x="603" y="326"/>
                  </a:lnTo>
                  <a:lnTo>
                    <a:pt x="604" y="326"/>
                  </a:lnTo>
                  <a:lnTo>
                    <a:pt x="604" y="326"/>
                  </a:lnTo>
                  <a:lnTo>
                    <a:pt x="605" y="325"/>
                  </a:lnTo>
                  <a:lnTo>
                    <a:pt x="609" y="322"/>
                  </a:lnTo>
                  <a:lnTo>
                    <a:pt x="610" y="322"/>
                  </a:lnTo>
                  <a:lnTo>
                    <a:pt x="611" y="322"/>
                  </a:lnTo>
                  <a:lnTo>
                    <a:pt x="612" y="322"/>
                  </a:lnTo>
                  <a:lnTo>
                    <a:pt x="612" y="323"/>
                  </a:lnTo>
                  <a:lnTo>
                    <a:pt x="611" y="328"/>
                  </a:lnTo>
                  <a:lnTo>
                    <a:pt x="610" y="333"/>
                  </a:lnTo>
                  <a:lnTo>
                    <a:pt x="610" y="341"/>
                  </a:lnTo>
                  <a:lnTo>
                    <a:pt x="610" y="346"/>
                  </a:lnTo>
                  <a:lnTo>
                    <a:pt x="611" y="350"/>
                  </a:lnTo>
                  <a:lnTo>
                    <a:pt x="611" y="354"/>
                  </a:lnTo>
                  <a:lnTo>
                    <a:pt x="612" y="357"/>
                  </a:lnTo>
                  <a:lnTo>
                    <a:pt x="613" y="362"/>
                  </a:lnTo>
                  <a:lnTo>
                    <a:pt x="615" y="367"/>
                  </a:lnTo>
                  <a:lnTo>
                    <a:pt x="616" y="371"/>
                  </a:lnTo>
                  <a:lnTo>
                    <a:pt x="619" y="375"/>
                  </a:lnTo>
                  <a:lnTo>
                    <a:pt x="620" y="377"/>
                  </a:lnTo>
                  <a:lnTo>
                    <a:pt x="622" y="379"/>
                  </a:lnTo>
                  <a:lnTo>
                    <a:pt x="624" y="380"/>
                  </a:lnTo>
                  <a:lnTo>
                    <a:pt x="625" y="382"/>
                  </a:lnTo>
                  <a:lnTo>
                    <a:pt x="626" y="383"/>
                  </a:lnTo>
                  <a:lnTo>
                    <a:pt x="627" y="385"/>
                  </a:lnTo>
                  <a:lnTo>
                    <a:pt x="629" y="386"/>
                  </a:lnTo>
                  <a:lnTo>
                    <a:pt x="630" y="386"/>
                  </a:lnTo>
                  <a:lnTo>
                    <a:pt x="631" y="387"/>
                  </a:lnTo>
                  <a:lnTo>
                    <a:pt x="632" y="387"/>
                  </a:lnTo>
                  <a:lnTo>
                    <a:pt x="631" y="389"/>
                  </a:lnTo>
                  <a:lnTo>
                    <a:pt x="630" y="394"/>
                  </a:lnTo>
                  <a:lnTo>
                    <a:pt x="628" y="400"/>
                  </a:lnTo>
                  <a:lnTo>
                    <a:pt x="628" y="405"/>
                  </a:lnTo>
                  <a:lnTo>
                    <a:pt x="628" y="409"/>
                  </a:lnTo>
                  <a:lnTo>
                    <a:pt x="628" y="413"/>
                  </a:lnTo>
                  <a:lnTo>
                    <a:pt x="628" y="432"/>
                  </a:lnTo>
                  <a:lnTo>
                    <a:pt x="628" y="437"/>
                  </a:lnTo>
                  <a:lnTo>
                    <a:pt x="628" y="442"/>
                  </a:lnTo>
                  <a:lnTo>
                    <a:pt x="627" y="455"/>
                  </a:lnTo>
                  <a:lnTo>
                    <a:pt x="626" y="464"/>
                  </a:lnTo>
                  <a:lnTo>
                    <a:pt x="626" y="467"/>
                  </a:lnTo>
                  <a:lnTo>
                    <a:pt x="626" y="470"/>
                  </a:lnTo>
                  <a:lnTo>
                    <a:pt x="626" y="473"/>
                  </a:lnTo>
                  <a:lnTo>
                    <a:pt x="624" y="477"/>
                  </a:lnTo>
                  <a:lnTo>
                    <a:pt x="623" y="481"/>
                  </a:lnTo>
                  <a:lnTo>
                    <a:pt x="620" y="483"/>
                  </a:lnTo>
                  <a:lnTo>
                    <a:pt x="618" y="487"/>
                  </a:lnTo>
                  <a:lnTo>
                    <a:pt x="616" y="489"/>
                  </a:lnTo>
                  <a:lnTo>
                    <a:pt x="615" y="490"/>
                  </a:lnTo>
                  <a:lnTo>
                    <a:pt x="614" y="491"/>
                  </a:lnTo>
                  <a:lnTo>
                    <a:pt x="612" y="492"/>
                  </a:lnTo>
                  <a:lnTo>
                    <a:pt x="609" y="493"/>
                  </a:lnTo>
                  <a:lnTo>
                    <a:pt x="606" y="493"/>
                  </a:lnTo>
                  <a:lnTo>
                    <a:pt x="603" y="494"/>
                  </a:lnTo>
                  <a:lnTo>
                    <a:pt x="599" y="494"/>
                  </a:lnTo>
                  <a:lnTo>
                    <a:pt x="596" y="494"/>
                  </a:lnTo>
                  <a:lnTo>
                    <a:pt x="593" y="493"/>
                  </a:lnTo>
                  <a:lnTo>
                    <a:pt x="591" y="492"/>
                  </a:lnTo>
                  <a:lnTo>
                    <a:pt x="589" y="492"/>
                  </a:lnTo>
                  <a:lnTo>
                    <a:pt x="587" y="490"/>
                  </a:lnTo>
                  <a:lnTo>
                    <a:pt x="585" y="488"/>
                  </a:lnTo>
                  <a:lnTo>
                    <a:pt x="582" y="485"/>
                  </a:lnTo>
                  <a:lnTo>
                    <a:pt x="577" y="478"/>
                  </a:lnTo>
                  <a:lnTo>
                    <a:pt x="575" y="475"/>
                  </a:lnTo>
                  <a:lnTo>
                    <a:pt x="573" y="473"/>
                  </a:lnTo>
                  <a:lnTo>
                    <a:pt x="571" y="471"/>
                  </a:lnTo>
                  <a:lnTo>
                    <a:pt x="570" y="470"/>
                  </a:lnTo>
                  <a:lnTo>
                    <a:pt x="567" y="469"/>
                  </a:lnTo>
                  <a:lnTo>
                    <a:pt x="563" y="468"/>
                  </a:lnTo>
                  <a:lnTo>
                    <a:pt x="561" y="467"/>
                  </a:lnTo>
                  <a:lnTo>
                    <a:pt x="559" y="466"/>
                  </a:lnTo>
                  <a:lnTo>
                    <a:pt x="558" y="465"/>
                  </a:lnTo>
                  <a:lnTo>
                    <a:pt x="556" y="463"/>
                  </a:lnTo>
                  <a:lnTo>
                    <a:pt x="555" y="461"/>
                  </a:lnTo>
                  <a:lnTo>
                    <a:pt x="553" y="459"/>
                  </a:lnTo>
                  <a:lnTo>
                    <a:pt x="549" y="454"/>
                  </a:lnTo>
                  <a:lnTo>
                    <a:pt x="547" y="451"/>
                  </a:lnTo>
                  <a:lnTo>
                    <a:pt x="546" y="450"/>
                  </a:lnTo>
                  <a:lnTo>
                    <a:pt x="545" y="449"/>
                  </a:lnTo>
                  <a:lnTo>
                    <a:pt x="544" y="448"/>
                  </a:lnTo>
                  <a:lnTo>
                    <a:pt x="542" y="447"/>
                  </a:lnTo>
                  <a:lnTo>
                    <a:pt x="541" y="447"/>
                  </a:lnTo>
                  <a:lnTo>
                    <a:pt x="539" y="447"/>
                  </a:lnTo>
                  <a:lnTo>
                    <a:pt x="536" y="447"/>
                  </a:lnTo>
                  <a:lnTo>
                    <a:pt x="535" y="448"/>
                  </a:lnTo>
                  <a:lnTo>
                    <a:pt x="532" y="450"/>
                  </a:lnTo>
                  <a:lnTo>
                    <a:pt x="515" y="460"/>
                  </a:lnTo>
                  <a:lnTo>
                    <a:pt x="512" y="462"/>
                  </a:lnTo>
                  <a:lnTo>
                    <a:pt x="509" y="463"/>
                  </a:lnTo>
                  <a:lnTo>
                    <a:pt x="506" y="464"/>
                  </a:lnTo>
                  <a:lnTo>
                    <a:pt x="504" y="464"/>
                  </a:lnTo>
                  <a:lnTo>
                    <a:pt x="501" y="464"/>
                  </a:lnTo>
                  <a:lnTo>
                    <a:pt x="500" y="464"/>
                  </a:lnTo>
                  <a:lnTo>
                    <a:pt x="497" y="463"/>
                  </a:lnTo>
                  <a:lnTo>
                    <a:pt x="490" y="460"/>
                  </a:lnTo>
                  <a:lnTo>
                    <a:pt x="480" y="458"/>
                  </a:lnTo>
                  <a:lnTo>
                    <a:pt x="477" y="457"/>
                  </a:lnTo>
                  <a:lnTo>
                    <a:pt x="466" y="452"/>
                  </a:lnTo>
                  <a:lnTo>
                    <a:pt x="464" y="451"/>
                  </a:lnTo>
                  <a:lnTo>
                    <a:pt x="462" y="450"/>
                  </a:lnTo>
                  <a:lnTo>
                    <a:pt x="459" y="448"/>
                  </a:lnTo>
                  <a:lnTo>
                    <a:pt x="456" y="446"/>
                  </a:lnTo>
                  <a:lnTo>
                    <a:pt x="455" y="444"/>
                  </a:lnTo>
                  <a:lnTo>
                    <a:pt x="450" y="439"/>
                  </a:lnTo>
                  <a:lnTo>
                    <a:pt x="448" y="436"/>
                  </a:lnTo>
                  <a:lnTo>
                    <a:pt x="441" y="429"/>
                  </a:lnTo>
                  <a:lnTo>
                    <a:pt x="437" y="426"/>
                  </a:lnTo>
                  <a:lnTo>
                    <a:pt x="435" y="424"/>
                  </a:lnTo>
                  <a:lnTo>
                    <a:pt x="433" y="424"/>
                  </a:lnTo>
                  <a:lnTo>
                    <a:pt x="431" y="423"/>
                  </a:lnTo>
                  <a:lnTo>
                    <a:pt x="429" y="423"/>
                  </a:lnTo>
                  <a:lnTo>
                    <a:pt x="427" y="424"/>
                  </a:lnTo>
                  <a:lnTo>
                    <a:pt x="426" y="424"/>
                  </a:lnTo>
                  <a:lnTo>
                    <a:pt x="424" y="424"/>
                  </a:lnTo>
                  <a:lnTo>
                    <a:pt x="422" y="425"/>
                  </a:lnTo>
                  <a:lnTo>
                    <a:pt x="422" y="425"/>
                  </a:lnTo>
                  <a:lnTo>
                    <a:pt x="421" y="426"/>
                  </a:lnTo>
                  <a:lnTo>
                    <a:pt x="420" y="427"/>
                  </a:lnTo>
                  <a:lnTo>
                    <a:pt x="420" y="429"/>
                  </a:lnTo>
                  <a:lnTo>
                    <a:pt x="419" y="430"/>
                  </a:lnTo>
                  <a:lnTo>
                    <a:pt x="419" y="433"/>
                  </a:lnTo>
                  <a:lnTo>
                    <a:pt x="418" y="441"/>
                  </a:lnTo>
                  <a:lnTo>
                    <a:pt x="418" y="445"/>
                  </a:lnTo>
                  <a:lnTo>
                    <a:pt x="417" y="448"/>
                  </a:lnTo>
                  <a:lnTo>
                    <a:pt x="415" y="455"/>
                  </a:lnTo>
                  <a:lnTo>
                    <a:pt x="413" y="460"/>
                  </a:lnTo>
                  <a:lnTo>
                    <a:pt x="412" y="463"/>
                  </a:lnTo>
                  <a:lnTo>
                    <a:pt x="411" y="466"/>
                  </a:lnTo>
                  <a:lnTo>
                    <a:pt x="410" y="469"/>
                  </a:lnTo>
                  <a:lnTo>
                    <a:pt x="409" y="471"/>
                  </a:lnTo>
                  <a:lnTo>
                    <a:pt x="408" y="473"/>
                  </a:lnTo>
                  <a:lnTo>
                    <a:pt x="406" y="475"/>
                  </a:lnTo>
                  <a:lnTo>
                    <a:pt x="404" y="478"/>
                  </a:lnTo>
                  <a:lnTo>
                    <a:pt x="403" y="479"/>
                  </a:lnTo>
                  <a:lnTo>
                    <a:pt x="401" y="481"/>
                  </a:lnTo>
                  <a:lnTo>
                    <a:pt x="399" y="481"/>
                  </a:lnTo>
                  <a:lnTo>
                    <a:pt x="398" y="482"/>
                  </a:lnTo>
                  <a:lnTo>
                    <a:pt x="396" y="483"/>
                  </a:lnTo>
                  <a:lnTo>
                    <a:pt x="395" y="483"/>
                  </a:lnTo>
                  <a:lnTo>
                    <a:pt x="392" y="483"/>
                  </a:lnTo>
                  <a:lnTo>
                    <a:pt x="384" y="484"/>
                  </a:lnTo>
                  <a:lnTo>
                    <a:pt x="380" y="485"/>
                  </a:lnTo>
                  <a:lnTo>
                    <a:pt x="376" y="486"/>
                  </a:lnTo>
                  <a:lnTo>
                    <a:pt x="376" y="486"/>
                  </a:lnTo>
                  <a:lnTo>
                    <a:pt x="375" y="487"/>
                  </a:lnTo>
                  <a:lnTo>
                    <a:pt x="373" y="488"/>
                  </a:lnTo>
                  <a:lnTo>
                    <a:pt x="372" y="489"/>
                  </a:lnTo>
                  <a:lnTo>
                    <a:pt x="371" y="490"/>
                  </a:lnTo>
                  <a:lnTo>
                    <a:pt x="370" y="492"/>
                  </a:lnTo>
                  <a:lnTo>
                    <a:pt x="368" y="497"/>
                  </a:lnTo>
                  <a:lnTo>
                    <a:pt x="367" y="500"/>
                  </a:lnTo>
                  <a:lnTo>
                    <a:pt x="366" y="501"/>
                  </a:lnTo>
                  <a:lnTo>
                    <a:pt x="365" y="503"/>
                  </a:lnTo>
                  <a:lnTo>
                    <a:pt x="364" y="503"/>
                  </a:lnTo>
                  <a:lnTo>
                    <a:pt x="363" y="504"/>
                  </a:lnTo>
                  <a:lnTo>
                    <a:pt x="361" y="505"/>
                  </a:lnTo>
                  <a:lnTo>
                    <a:pt x="359" y="506"/>
                  </a:lnTo>
                  <a:lnTo>
                    <a:pt x="356" y="507"/>
                  </a:lnTo>
                  <a:lnTo>
                    <a:pt x="351" y="508"/>
                  </a:lnTo>
                  <a:lnTo>
                    <a:pt x="349" y="509"/>
                  </a:lnTo>
                  <a:lnTo>
                    <a:pt x="348" y="510"/>
                  </a:lnTo>
                  <a:lnTo>
                    <a:pt x="346" y="511"/>
                  </a:lnTo>
                  <a:lnTo>
                    <a:pt x="344" y="512"/>
                  </a:lnTo>
                  <a:lnTo>
                    <a:pt x="342" y="514"/>
                  </a:lnTo>
                  <a:lnTo>
                    <a:pt x="338" y="518"/>
                  </a:lnTo>
                  <a:lnTo>
                    <a:pt x="335" y="520"/>
                  </a:lnTo>
                  <a:lnTo>
                    <a:pt x="333" y="522"/>
                  </a:lnTo>
                  <a:lnTo>
                    <a:pt x="331" y="523"/>
                  </a:lnTo>
                  <a:lnTo>
                    <a:pt x="329" y="524"/>
                  </a:lnTo>
                  <a:lnTo>
                    <a:pt x="327" y="524"/>
                  </a:lnTo>
                  <a:lnTo>
                    <a:pt x="324" y="524"/>
                  </a:lnTo>
                  <a:lnTo>
                    <a:pt x="322" y="524"/>
                  </a:lnTo>
                  <a:lnTo>
                    <a:pt x="319" y="523"/>
                  </a:lnTo>
                  <a:lnTo>
                    <a:pt x="314" y="519"/>
                  </a:lnTo>
                  <a:lnTo>
                    <a:pt x="306" y="515"/>
                  </a:lnTo>
                  <a:lnTo>
                    <a:pt x="297" y="512"/>
                  </a:lnTo>
                  <a:lnTo>
                    <a:pt x="280" y="502"/>
                  </a:lnTo>
                  <a:lnTo>
                    <a:pt x="277" y="501"/>
                  </a:lnTo>
                  <a:lnTo>
                    <a:pt x="274" y="500"/>
                  </a:lnTo>
                  <a:lnTo>
                    <a:pt x="272" y="499"/>
                  </a:lnTo>
                  <a:lnTo>
                    <a:pt x="268" y="498"/>
                  </a:lnTo>
                  <a:lnTo>
                    <a:pt x="264" y="497"/>
                  </a:lnTo>
                  <a:lnTo>
                    <a:pt x="257" y="496"/>
                  </a:lnTo>
                  <a:lnTo>
                    <a:pt x="252" y="495"/>
                  </a:lnTo>
                  <a:lnTo>
                    <a:pt x="250" y="494"/>
                  </a:lnTo>
                  <a:lnTo>
                    <a:pt x="241" y="491"/>
                  </a:lnTo>
                  <a:lnTo>
                    <a:pt x="236" y="490"/>
                  </a:lnTo>
                  <a:lnTo>
                    <a:pt x="227" y="486"/>
                  </a:lnTo>
                  <a:lnTo>
                    <a:pt x="221" y="485"/>
                  </a:lnTo>
                  <a:lnTo>
                    <a:pt x="216" y="483"/>
                  </a:lnTo>
                  <a:lnTo>
                    <a:pt x="210" y="483"/>
                  </a:lnTo>
                  <a:lnTo>
                    <a:pt x="206" y="482"/>
                  </a:lnTo>
                  <a:lnTo>
                    <a:pt x="199" y="482"/>
                  </a:lnTo>
                  <a:lnTo>
                    <a:pt x="195" y="482"/>
                  </a:lnTo>
                  <a:lnTo>
                    <a:pt x="193" y="481"/>
                  </a:lnTo>
                  <a:lnTo>
                    <a:pt x="183" y="480"/>
                  </a:lnTo>
                  <a:lnTo>
                    <a:pt x="179" y="480"/>
                  </a:lnTo>
                  <a:lnTo>
                    <a:pt x="173" y="479"/>
                  </a:lnTo>
                  <a:lnTo>
                    <a:pt x="170" y="479"/>
                  </a:lnTo>
                  <a:lnTo>
                    <a:pt x="166" y="479"/>
                  </a:lnTo>
                  <a:lnTo>
                    <a:pt x="164" y="480"/>
                  </a:lnTo>
                  <a:lnTo>
                    <a:pt x="158" y="481"/>
                  </a:lnTo>
                  <a:lnTo>
                    <a:pt x="154" y="481"/>
                  </a:lnTo>
                  <a:lnTo>
                    <a:pt x="151" y="481"/>
                  </a:lnTo>
                  <a:lnTo>
                    <a:pt x="149" y="481"/>
                  </a:lnTo>
                  <a:lnTo>
                    <a:pt x="147" y="481"/>
                  </a:lnTo>
                  <a:lnTo>
                    <a:pt x="144" y="480"/>
                  </a:lnTo>
                  <a:lnTo>
                    <a:pt x="142" y="479"/>
                  </a:lnTo>
                  <a:lnTo>
                    <a:pt x="137" y="477"/>
                  </a:lnTo>
                  <a:lnTo>
                    <a:pt x="135" y="476"/>
                  </a:lnTo>
                  <a:lnTo>
                    <a:pt x="131" y="475"/>
                  </a:lnTo>
                  <a:lnTo>
                    <a:pt x="122" y="473"/>
                  </a:lnTo>
                  <a:lnTo>
                    <a:pt x="120" y="472"/>
                  </a:lnTo>
                  <a:lnTo>
                    <a:pt x="118" y="471"/>
                  </a:lnTo>
                  <a:lnTo>
                    <a:pt x="117" y="470"/>
                  </a:lnTo>
                  <a:lnTo>
                    <a:pt x="114" y="467"/>
                  </a:lnTo>
                  <a:lnTo>
                    <a:pt x="109" y="464"/>
                  </a:lnTo>
                  <a:lnTo>
                    <a:pt x="108" y="463"/>
                  </a:lnTo>
                  <a:lnTo>
                    <a:pt x="106" y="461"/>
                  </a:lnTo>
                  <a:lnTo>
                    <a:pt x="103" y="458"/>
                  </a:lnTo>
                  <a:lnTo>
                    <a:pt x="103" y="457"/>
                  </a:lnTo>
                  <a:lnTo>
                    <a:pt x="101" y="454"/>
                  </a:lnTo>
                  <a:lnTo>
                    <a:pt x="100" y="452"/>
                  </a:lnTo>
                  <a:lnTo>
                    <a:pt x="97" y="447"/>
                  </a:lnTo>
                  <a:lnTo>
                    <a:pt x="97" y="445"/>
                  </a:lnTo>
                  <a:lnTo>
                    <a:pt x="96" y="444"/>
                  </a:lnTo>
                  <a:lnTo>
                    <a:pt x="95" y="442"/>
                  </a:lnTo>
                  <a:lnTo>
                    <a:pt x="94" y="441"/>
                  </a:lnTo>
                  <a:lnTo>
                    <a:pt x="89" y="436"/>
                  </a:lnTo>
                  <a:lnTo>
                    <a:pt x="87" y="435"/>
                  </a:lnTo>
                  <a:lnTo>
                    <a:pt x="85" y="434"/>
                  </a:lnTo>
                  <a:lnTo>
                    <a:pt x="84" y="432"/>
                  </a:lnTo>
                  <a:lnTo>
                    <a:pt x="83" y="429"/>
                  </a:lnTo>
                  <a:lnTo>
                    <a:pt x="82" y="427"/>
                  </a:lnTo>
                  <a:lnTo>
                    <a:pt x="81" y="425"/>
                  </a:lnTo>
                  <a:lnTo>
                    <a:pt x="81" y="424"/>
                  </a:lnTo>
                  <a:lnTo>
                    <a:pt x="81" y="424"/>
                  </a:lnTo>
                  <a:lnTo>
                    <a:pt x="82" y="422"/>
                  </a:lnTo>
                  <a:lnTo>
                    <a:pt x="82" y="421"/>
                  </a:lnTo>
                  <a:lnTo>
                    <a:pt x="83" y="419"/>
                  </a:lnTo>
                  <a:lnTo>
                    <a:pt x="84" y="417"/>
                  </a:lnTo>
                  <a:lnTo>
                    <a:pt x="86" y="415"/>
                  </a:lnTo>
                  <a:lnTo>
                    <a:pt x="87" y="414"/>
                  </a:lnTo>
                  <a:lnTo>
                    <a:pt x="89" y="413"/>
                  </a:lnTo>
                  <a:lnTo>
                    <a:pt x="92" y="411"/>
                  </a:lnTo>
                  <a:lnTo>
                    <a:pt x="94" y="409"/>
                  </a:lnTo>
                  <a:lnTo>
                    <a:pt x="100" y="406"/>
                  </a:lnTo>
                  <a:lnTo>
                    <a:pt x="103" y="405"/>
                  </a:lnTo>
                  <a:lnTo>
                    <a:pt x="103" y="404"/>
                  </a:lnTo>
                  <a:lnTo>
                    <a:pt x="104" y="403"/>
                  </a:lnTo>
                  <a:lnTo>
                    <a:pt x="105" y="402"/>
                  </a:lnTo>
                  <a:lnTo>
                    <a:pt x="106" y="401"/>
                  </a:lnTo>
                  <a:lnTo>
                    <a:pt x="107" y="400"/>
                  </a:lnTo>
                  <a:lnTo>
                    <a:pt x="108" y="398"/>
                  </a:lnTo>
                  <a:lnTo>
                    <a:pt x="108" y="396"/>
                  </a:lnTo>
                  <a:lnTo>
                    <a:pt x="108" y="393"/>
                  </a:lnTo>
                  <a:lnTo>
                    <a:pt x="108" y="391"/>
                  </a:lnTo>
                  <a:lnTo>
                    <a:pt x="108" y="390"/>
                  </a:lnTo>
                  <a:lnTo>
                    <a:pt x="107" y="388"/>
                  </a:lnTo>
                  <a:lnTo>
                    <a:pt x="106" y="387"/>
                  </a:lnTo>
                  <a:lnTo>
                    <a:pt x="105" y="385"/>
                  </a:lnTo>
                  <a:lnTo>
                    <a:pt x="103" y="384"/>
                  </a:lnTo>
                  <a:lnTo>
                    <a:pt x="101" y="382"/>
                  </a:lnTo>
                  <a:lnTo>
                    <a:pt x="95" y="378"/>
                  </a:lnTo>
                  <a:lnTo>
                    <a:pt x="92" y="375"/>
                  </a:lnTo>
                  <a:lnTo>
                    <a:pt x="91" y="373"/>
                  </a:lnTo>
                  <a:lnTo>
                    <a:pt x="88" y="370"/>
                  </a:lnTo>
                  <a:lnTo>
                    <a:pt x="82" y="364"/>
                  </a:lnTo>
                  <a:lnTo>
                    <a:pt x="80" y="360"/>
                  </a:lnTo>
                  <a:lnTo>
                    <a:pt x="76" y="356"/>
                  </a:lnTo>
                  <a:lnTo>
                    <a:pt x="73" y="353"/>
                  </a:lnTo>
                  <a:lnTo>
                    <a:pt x="70" y="350"/>
                  </a:lnTo>
                  <a:lnTo>
                    <a:pt x="69" y="348"/>
                  </a:lnTo>
                  <a:lnTo>
                    <a:pt x="67" y="346"/>
                  </a:lnTo>
                  <a:lnTo>
                    <a:pt x="65" y="345"/>
                  </a:lnTo>
                  <a:lnTo>
                    <a:pt x="63" y="345"/>
                  </a:lnTo>
                  <a:lnTo>
                    <a:pt x="61" y="344"/>
                  </a:lnTo>
                  <a:lnTo>
                    <a:pt x="57" y="342"/>
                  </a:lnTo>
                  <a:lnTo>
                    <a:pt x="47" y="338"/>
                  </a:lnTo>
                  <a:lnTo>
                    <a:pt x="40" y="335"/>
                  </a:lnTo>
                  <a:lnTo>
                    <a:pt x="37" y="334"/>
                  </a:lnTo>
                  <a:lnTo>
                    <a:pt x="35" y="333"/>
                  </a:lnTo>
                  <a:lnTo>
                    <a:pt x="34" y="333"/>
                  </a:lnTo>
                  <a:lnTo>
                    <a:pt x="32" y="332"/>
                  </a:lnTo>
                  <a:lnTo>
                    <a:pt x="26" y="327"/>
                  </a:lnTo>
                  <a:lnTo>
                    <a:pt x="21" y="323"/>
                  </a:lnTo>
                  <a:lnTo>
                    <a:pt x="18" y="321"/>
                  </a:lnTo>
                  <a:lnTo>
                    <a:pt x="14" y="317"/>
                  </a:lnTo>
                  <a:lnTo>
                    <a:pt x="10" y="313"/>
                  </a:lnTo>
                  <a:lnTo>
                    <a:pt x="6" y="309"/>
                  </a:lnTo>
                  <a:lnTo>
                    <a:pt x="2" y="303"/>
                  </a:lnTo>
                  <a:lnTo>
                    <a:pt x="0" y="300"/>
                  </a:lnTo>
                  <a:lnTo>
                    <a:pt x="2" y="296"/>
                  </a:lnTo>
                  <a:lnTo>
                    <a:pt x="3" y="294"/>
                  </a:lnTo>
                  <a:lnTo>
                    <a:pt x="4" y="293"/>
                  </a:lnTo>
                  <a:lnTo>
                    <a:pt x="5" y="291"/>
                  </a:lnTo>
                  <a:lnTo>
                    <a:pt x="7" y="290"/>
                  </a:lnTo>
                  <a:lnTo>
                    <a:pt x="8" y="288"/>
                  </a:lnTo>
                  <a:lnTo>
                    <a:pt x="10" y="288"/>
                  </a:lnTo>
                  <a:lnTo>
                    <a:pt x="12" y="286"/>
                  </a:lnTo>
                  <a:lnTo>
                    <a:pt x="15" y="285"/>
                  </a:lnTo>
                  <a:lnTo>
                    <a:pt x="18" y="284"/>
                  </a:lnTo>
                  <a:lnTo>
                    <a:pt x="24" y="282"/>
                  </a:lnTo>
                  <a:lnTo>
                    <a:pt x="27" y="281"/>
                  </a:lnTo>
                  <a:lnTo>
                    <a:pt x="28" y="280"/>
                  </a:lnTo>
                  <a:lnTo>
                    <a:pt x="30" y="279"/>
                  </a:lnTo>
                  <a:lnTo>
                    <a:pt x="31" y="277"/>
                  </a:lnTo>
                  <a:lnTo>
                    <a:pt x="33" y="277"/>
                  </a:lnTo>
                  <a:lnTo>
                    <a:pt x="34" y="275"/>
                  </a:lnTo>
                  <a:lnTo>
                    <a:pt x="35" y="273"/>
                  </a:lnTo>
                  <a:lnTo>
                    <a:pt x="36" y="271"/>
                  </a:lnTo>
                  <a:lnTo>
                    <a:pt x="37" y="269"/>
                  </a:lnTo>
                  <a:lnTo>
                    <a:pt x="40" y="260"/>
                  </a:lnTo>
                  <a:lnTo>
                    <a:pt x="44" y="253"/>
                  </a:lnTo>
                  <a:lnTo>
                    <a:pt x="46" y="249"/>
                  </a:lnTo>
                  <a:lnTo>
                    <a:pt x="46" y="246"/>
                  </a:lnTo>
                  <a:lnTo>
                    <a:pt x="47" y="242"/>
                  </a:lnTo>
                  <a:lnTo>
                    <a:pt x="48" y="239"/>
                  </a:lnTo>
                  <a:lnTo>
                    <a:pt x="48" y="237"/>
                  </a:lnTo>
                  <a:lnTo>
                    <a:pt x="48" y="235"/>
                  </a:lnTo>
                  <a:lnTo>
                    <a:pt x="48" y="232"/>
                  </a:lnTo>
                  <a:lnTo>
                    <a:pt x="47" y="220"/>
                  </a:lnTo>
                  <a:lnTo>
                    <a:pt x="46" y="217"/>
                  </a:lnTo>
                  <a:lnTo>
                    <a:pt x="46" y="213"/>
                  </a:lnTo>
                  <a:lnTo>
                    <a:pt x="46" y="210"/>
                  </a:lnTo>
                  <a:lnTo>
                    <a:pt x="45" y="207"/>
                  </a:lnTo>
                  <a:lnTo>
                    <a:pt x="43" y="201"/>
                  </a:lnTo>
                  <a:lnTo>
                    <a:pt x="40" y="196"/>
                  </a:lnTo>
                  <a:lnTo>
                    <a:pt x="35" y="186"/>
                  </a:lnTo>
                  <a:lnTo>
                    <a:pt x="35" y="181"/>
                  </a:lnTo>
                  <a:lnTo>
                    <a:pt x="34" y="177"/>
                  </a:lnTo>
                  <a:lnTo>
                    <a:pt x="33" y="173"/>
                  </a:lnTo>
                  <a:lnTo>
                    <a:pt x="33" y="169"/>
                  </a:lnTo>
                  <a:lnTo>
                    <a:pt x="33" y="165"/>
                  </a:lnTo>
                  <a:lnTo>
                    <a:pt x="33" y="163"/>
                  </a:lnTo>
                  <a:lnTo>
                    <a:pt x="34" y="156"/>
                  </a:lnTo>
                  <a:lnTo>
                    <a:pt x="34" y="152"/>
                  </a:lnTo>
                  <a:lnTo>
                    <a:pt x="34" y="149"/>
                  </a:lnTo>
                  <a:lnTo>
                    <a:pt x="33" y="146"/>
                  </a:lnTo>
                  <a:lnTo>
                    <a:pt x="32" y="139"/>
                  </a:lnTo>
                  <a:lnTo>
                    <a:pt x="32" y="137"/>
                  </a:lnTo>
                  <a:lnTo>
                    <a:pt x="32" y="135"/>
                  </a:lnTo>
                  <a:lnTo>
                    <a:pt x="32" y="132"/>
                  </a:lnTo>
                  <a:lnTo>
                    <a:pt x="32" y="129"/>
                  </a:lnTo>
                  <a:lnTo>
                    <a:pt x="33" y="128"/>
                  </a:lnTo>
                  <a:lnTo>
                    <a:pt x="34" y="126"/>
                  </a:lnTo>
                  <a:lnTo>
                    <a:pt x="35" y="125"/>
                  </a:lnTo>
                  <a:lnTo>
                    <a:pt x="35" y="124"/>
                  </a:lnTo>
                  <a:lnTo>
                    <a:pt x="37" y="123"/>
                  </a:lnTo>
                  <a:lnTo>
                    <a:pt x="38" y="123"/>
                  </a:lnTo>
                  <a:lnTo>
                    <a:pt x="41" y="122"/>
                  </a:lnTo>
                  <a:lnTo>
                    <a:pt x="46" y="122"/>
                  </a:lnTo>
                  <a:lnTo>
                    <a:pt x="51" y="121"/>
                  </a:lnTo>
                  <a:lnTo>
                    <a:pt x="53" y="121"/>
                  </a:lnTo>
                  <a:lnTo>
                    <a:pt x="56" y="121"/>
                  </a:lnTo>
                  <a:lnTo>
                    <a:pt x="58" y="122"/>
                  </a:lnTo>
                  <a:lnTo>
                    <a:pt x="61" y="123"/>
                  </a:lnTo>
                  <a:lnTo>
                    <a:pt x="63" y="124"/>
                  </a:lnTo>
                  <a:lnTo>
                    <a:pt x="65" y="124"/>
                  </a:lnTo>
                  <a:lnTo>
                    <a:pt x="68" y="123"/>
                  </a:lnTo>
                  <a:lnTo>
                    <a:pt x="69" y="123"/>
                  </a:lnTo>
                  <a:lnTo>
                    <a:pt x="71" y="122"/>
                  </a:lnTo>
                  <a:lnTo>
                    <a:pt x="83" y="118"/>
                  </a:lnTo>
                  <a:lnTo>
                    <a:pt x="85" y="118"/>
                  </a:lnTo>
                  <a:lnTo>
                    <a:pt x="88" y="118"/>
                  </a:lnTo>
                  <a:lnTo>
                    <a:pt x="91" y="117"/>
                  </a:lnTo>
                  <a:lnTo>
                    <a:pt x="100" y="116"/>
                  </a:lnTo>
                  <a:lnTo>
                    <a:pt x="117" y="114"/>
                  </a:lnTo>
                  <a:lnTo>
                    <a:pt x="120" y="114"/>
                  </a:lnTo>
                  <a:lnTo>
                    <a:pt x="125" y="112"/>
                  </a:lnTo>
                  <a:lnTo>
                    <a:pt x="127" y="112"/>
                  </a:lnTo>
                  <a:lnTo>
                    <a:pt x="131" y="112"/>
                  </a:lnTo>
                  <a:lnTo>
                    <a:pt x="135" y="112"/>
                  </a:lnTo>
                  <a:lnTo>
                    <a:pt x="139" y="113"/>
                  </a:lnTo>
                  <a:lnTo>
                    <a:pt x="148" y="114"/>
                  </a:lnTo>
                  <a:lnTo>
                    <a:pt x="151" y="114"/>
                  </a:lnTo>
                  <a:lnTo>
                    <a:pt x="155" y="114"/>
                  </a:lnTo>
                  <a:lnTo>
                    <a:pt x="162" y="113"/>
                  </a:lnTo>
                  <a:lnTo>
                    <a:pt x="164" y="113"/>
                  </a:lnTo>
                  <a:lnTo>
                    <a:pt x="165" y="113"/>
                  </a:lnTo>
                  <a:lnTo>
                    <a:pt x="176" y="114"/>
                  </a:lnTo>
                  <a:lnTo>
                    <a:pt x="178" y="114"/>
                  </a:lnTo>
                  <a:lnTo>
                    <a:pt x="180" y="115"/>
                  </a:lnTo>
                  <a:lnTo>
                    <a:pt x="182" y="116"/>
                  </a:lnTo>
                  <a:lnTo>
                    <a:pt x="183" y="116"/>
                  </a:lnTo>
                  <a:lnTo>
                    <a:pt x="188" y="120"/>
                  </a:lnTo>
                  <a:lnTo>
                    <a:pt x="194" y="125"/>
                  </a:lnTo>
                  <a:lnTo>
                    <a:pt x="198" y="129"/>
                  </a:lnTo>
                  <a:lnTo>
                    <a:pt x="201" y="130"/>
                  </a:lnTo>
                  <a:lnTo>
                    <a:pt x="202" y="131"/>
                  </a:lnTo>
                  <a:lnTo>
                    <a:pt x="203" y="131"/>
                  </a:lnTo>
                  <a:lnTo>
                    <a:pt x="205" y="131"/>
                  </a:lnTo>
                  <a:lnTo>
                    <a:pt x="206" y="131"/>
                  </a:lnTo>
                  <a:lnTo>
                    <a:pt x="206" y="130"/>
                  </a:lnTo>
                  <a:lnTo>
                    <a:pt x="208" y="129"/>
                  </a:lnTo>
                  <a:lnTo>
                    <a:pt x="209" y="127"/>
                  </a:lnTo>
                  <a:lnTo>
                    <a:pt x="210" y="126"/>
                  </a:lnTo>
                  <a:lnTo>
                    <a:pt x="211" y="124"/>
                  </a:lnTo>
                  <a:lnTo>
                    <a:pt x="211" y="122"/>
                  </a:lnTo>
                  <a:lnTo>
                    <a:pt x="212" y="121"/>
                  </a:lnTo>
                  <a:lnTo>
                    <a:pt x="212" y="120"/>
                  </a:lnTo>
                  <a:lnTo>
                    <a:pt x="212" y="119"/>
                  </a:lnTo>
                  <a:lnTo>
                    <a:pt x="211" y="118"/>
                  </a:lnTo>
                  <a:lnTo>
                    <a:pt x="210" y="116"/>
                  </a:lnTo>
                  <a:lnTo>
                    <a:pt x="210" y="115"/>
                  </a:lnTo>
                  <a:lnTo>
                    <a:pt x="211" y="114"/>
                  </a:lnTo>
                  <a:lnTo>
                    <a:pt x="211" y="113"/>
                  </a:lnTo>
                  <a:lnTo>
                    <a:pt x="211" y="112"/>
                  </a:lnTo>
                  <a:lnTo>
                    <a:pt x="211" y="111"/>
                  </a:lnTo>
                  <a:lnTo>
                    <a:pt x="209" y="107"/>
                  </a:lnTo>
                  <a:lnTo>
                    <a:pt x="206" y="103"/>
                  </a:lnTo>
                  <a:lnTo>
                    <a:pt x="206" y="102"/>
                  </a:lnTo>
                  <a:lnTo>
                    <a:pt x="205" y="100"/>
                  </a:lnTo>
                  <a:lnTo>
                    <a:pt x="204" y="98"/>
                  </a:lnTo>
                  <a:lnTo>
                    <a:pt x="204" y="96"/>
                  </a:lnTo>
                  <a:lnTo>
                    <a:pt x="204" y="94"/>
                  </a:lnTo>
                  <a:lnTo>
                    <a:pt x="203" y="89"/>
                  </a:lnTo>
                  <a:lnTo>
                    <a:pt x="202" y="86"/>
                  </a:lnTo>
                  <a:lnTo>
                    <a:pt x="202" y="84"/>
                  </a:lnTo>
                  <a:lnTo>
                    <a:pt x="203" y="83"/>
                  </a:lnTo>
                  <a:lnTo>
                    <a:pt x="203" y="81"/>
                  </a:lnTo>
                  <a:lnTo>
                    <a:pt x="204" y="78"/>
                  </a:lnTo>
                  <a:lnTo>
                    <a:pt x="204" y="76"/>
                  </a:lnTo>
                  <a:lnTo>
                    <a:pt x="206" y="71"/>
                  </a:lnTo>
                  <a:lnTo>
                    <a:pt x="207" y="70"/>
                  </a:lnTo>
                  <a:lnTo>
                    <a:pt x="209" y="68"/>
                  </a:lnTo>
                  <a:lnTo>
                    <a:pt x="210" y="67"/>
                  </a:lnTo>
                  <a:lnTo>
                    <a:pt x="210" y="66"/>
                  </a:lnTo>
                  <a:lnTo>
                    <a:pt x="211" y="61"/>
                  </a:lnTo>
                  <a:lnTo>
                    <a:pt x="213" y="55"/>
                  </a:lnTo>
                  <a:lnTo>
                    <a:pt x="214" y="53"/>
                  </a:lnTo>
                  <a:lnTo>
                    <a:pt x="215" y="50"/>
                  </a:lnTo>
                  <a:lnTo>
                    <a:pt x="215" y="48"/>
                  </a:lnTo>
                  <a:lnTo>
                    <a:pt x="215" y="43"/>
                  </a:lnTo>
                  <a:lnTo>
                    <a:pt x="215" y="39"/>
                  </a:lnTo>
                  <a:lnTo>
                    <a:pt x="216" y="37"/>
                  </a:lnTo>
                  <a:lnTo>
                    <a:pt x="216" y="35"/>
                  </a:lnTo>
                  <a:lnTo>
                    <a:pt x="217" y="34"/>
                  </a:lnTo>
                  <a:lnTo>
                    <a:pt x="217" y="32"/>
                  </a:lnTo>
                  <a:lnTo>
                    <a:pt x="219" y="27"/>
                  </a:lnTo>
                  <a:lnTo>
                    <a:pt x="220" y="27"/>
                  </a:lnTo>
                  <a:lnTo>
                    <a:pt x="221" y="25"/>
                  </a:lnTo>
                  <a:lnTo>
                    <a:pt x="222" y="20"/>
                  </a:lnTo>
                  <a:lnTo>
                    <a:pt x="223" y="18"/>
                  </a:lnTo>
                  <a:lnTo>
                    <a:pt x="224" y="16"/>
                  </a:lnTo>
                  <a:lnTo>
                    <a:pt x="225" y="14"/>
                  </a:lnTo>
                  <a:lnTo>
                    <a:pt x="227" y="11"/>
                  </a:lnTo>
                  <a:lnTo>
                    <a:pt x="228" y="9"/>
                  </a:lnTo>
                  <a:lnTo>
                    <a:pt x="231" y="6"/>
                  </a:lnTo>
                  <a:lnTo>
                    <a:pt x="234" y="5"/>
                  </a:lnTo>
                  <a:lnTo>
                    <a:pt x="237" y="3"/>
                  </a:lnTo>
                  <a:lnTo>
                    <a:pt x="240" y="1"/>
                  </a:lnTo>
                  <a:lnTo>
                    <a:pt x="240" y="0"/>
                  </a:lnTo>
                  <a:lnTo>
                    <a:pt x="241" y="0"/>
                  </a:lnTo>
                  <a:lnTo>
                    <a:pt x="240" y="0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84" name="Freeform 20">
              <a:extLst>
                <a:ext uri="{FF2B5EF4-FFF2-40B4-BE49-F238E27FC236}">
                  <a16:creationId xmlns:a16="http://schemas.microsoft.com/office/drawing/2014/main" id="{476DB606-6375-45F5-9971-C3FD69FAA707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8" y="3042"/>
              <a:ext cx="750" cy="649"/>
            </a:xfrm>
            <a:custGeom>
              <a:avLst/>
              <a:gdLst>
                <a:gd name="T0" fmla="*/ 273 w 750"/>
                <a:gd name="T1" fmla="*/ 36 h 649"/>
                <a:gd name="T2" fmla="*/ 320 w 750"/>
                <a:gd name="T3" fmla="*/ 33 h 649"/>
                <a:gd name="T4" fmla="*/ 358 w 750"/>
                <a:gd name="T5" fmla="*/ 58 h 649"/>
                <a:gd name="T6" fmla="*/ 355 w 750"/>
                <a:gd name="T7" fmla="*/ 76 h 649"/>
                <a:gd name="T8" fmla="*/ 392 w 750"/>
                <a:gd name="T9" fmla="*/ 99 h 649"/>
                <a:gd name="T10" fmla="*/ 429 w 750"/>
                <a:gd name="T11" fmla="*/ 97 h 649"/>
                <a:gd name="T12" fmla="*/ 480 w 750"/>
                <a:gd name="T13" fmla="*/ 113 h 649"/>
                <a:gd name="T14" fmla="*/ 531 w 750"/>
                <a:gd name="T15" fmla="*/ 109 h 649"/>
                <a:gd name="T16" fmla="*/ 550 w 750"/>
                <a:gd name="T17" fmla="*/ 138 h 649"/>
                <a:gd name="T18" fmla="*/ 570 w 750"/>
                <a:gd name="T19" fmla="*/ 194 h 649"/>
                <a:gd name="T20" fmla="*/ 627 w 750"/>
                <a:gd name="T21" fmla="*/ 217 h 649"/>
                <a:gd name="T22" fmla="*/ 685 w 750"/>
                <a:gd name="T23" fmla="*/ 215 h 649"/>
                <a:gd name="T24" fmla="*/ 718 w 750"/>
                <a:gd name="T25" fmla="*/ 217 h 649"/>
                <a:gd name="T26" fmla="*/ 727 w 750"/>
                <a:gd name="T27" fmla="*/ 241 h 649"/>
                <a:gd name="T28" fmla="*/ 726 w 750"/>
                <a:gd name="T29" fmla="*/ 278 h 649"/>
                <a:gd name="T30" fmla="*/ 702 w 750"/>
                <a:gd name="T31" fmla="*/ 312 h 649"/>
                <a:gd name="T32" fmla="*/ 668 w 750"/>
                <a:gd name="T33" fmla="*/ 363 h 649"/>
                <a:gd name="T34" fmla="*/ 687 w 750"/>
                <a:gd name="T35" fmla="*/ 379 h 649"/>
                <a:gd name="T36" fmla="*/ 727 w 750"/>
                <a:gd name="T37" fmla="*/ 409 h 649"/>
                <a:gd name="T38" fmla="*/ 725 w 750"/>
                <a:gd name="T39" fmla="*/ 437 h 649"/>
                <a:gd name="T40" fmla="*/ 714 w 750"/>
                <a:gd name="T41" fmla="*/ 457 h 649"/>
                <a:gd name="T42" fmla="*/ 678 w 750"/>
                <a:gd name="T43" fmla="*/ 455 h 649"/>
                <a:gd name="T44" fmla="*/ 618 w 750"/>
                <a:gd name="T45" fmla="*/ 422 h 649"/>
                <a:gd name="T46" fmla="*/ 546 w 750"/>
                <a:gd name="T47" fmla="*/ 388 h 649"/>
                <a:gd name="T48" fmla="*/ 502 w 750"/>
                <a:gd name="T49" fmla="*/ 383 h 649"/>
                <a:gd name="T50" fmla="*/ 469 w 750"/>
                <a:gd name="T51" fmla="*/ 417 h 649"/>
                <a:gd name="T52" fmla="*/ 412 w 750"/>
                <a:gd name="T53" fmla="*/ 430 h 649"/>
                <a:gd name="T54" fmla="*/ 400 w 750"/>
                <a:gd name="T55" fmla="*/ 381 h 649"/>
                <a:gd name="T56" fmla="*/ 347 w 750"/>
                <a:gd name="T57" fmla="*/ 368 h 649"/>
                <a:gd name="T58" fmla="*/ 304 w 750"/>
                <a:gd name="T59" fmla="*/ 348 h 649"/>
                <a:gd name="T60" fmla="*/ 278 w 750"/>
                <a:gd name="T61" fmla="*/ 365 h 649"/>
                <a:gd name="T62" fmla="*/ 266 w 750"/>
                <a:gd name="T63" fmla="*/ 429 h 649"/>
                <a:gd name="T64" fmla="*/ 264 w 750"/>
                <a:gd name="T65" fmla="*/ 524 h 649"/>
                <a:gd name="T66" fmla="*/ 249 w 750"/>
                <a:gd name="T67" fmla="*/ 601 h 649"/>
                <a:gd name="T68" fmla="*/ 259 w 750"/>
                <a:gd name="T69" fmla="*/ 640 h 649"/>
                <a:gd name="T70" fmla="*/ 205 w 750"/>
                <a:gd name="T71" fmla="*/ 640 h 649"/>
                <a:gd name="T72" fmla="*/ 190 w 750"/>
                <a:gd name="T73" fmla="*/ 579 h 649"/>
                <a:gd name="T74" fmla="*/ 160 w 750"/>
                <a:gd name="T75" fmla="*/ 547 h 649"/>
                <a:gd name="T76" fmla="*/ 126 w 750"/>
                <a:gd name="T77" fmla="*/ 514 h 649"/>
                <a:gd name="T78" fmla="*/ 100 w 750"/>
                <a:gd name="T79" fmla="*/ 462 h 649"/>
                <a:gd name="T80" fmla="*/ 105 w 750"/>
                <a:gd name="T81" fmla="*/ 437 h 649"/>
                <a:gd name="T82" fmla="*/ 84 w 750"/>
                <a:gd name="T83" fmla="*/ 428 h 649"/>
                <a:gd name="T84" fmla="*/ 71 w 750"/>
                <a:gd name="T85" fmla="*/ 386 h 649"/>
                <a:gd name="T86" fmla="*/ 42 w 750"/>
                <a:gd name="T87" fmla="*/ 364 h 649"/>
                <a:gd name="T88" fmla="*/ 27 w 750"/>
                <a:gd name="T89" fmla="*/ 334 h 649"/>
                <a:gd name="T90" fmla="*/ 32 w 750"/>
                <a:gd name="T91" fmla="*/ 295 h 649"/>
                <a:gd name="T92" fmla="*/ 1 w 750"/>
                <a:gd name="T93" fmla="*/ 278 h 649"/>
                <a:gd name="T94" fmla="*/ 9 w 750"/>
                <a:gd name="T95" fmla="*/ 239 h 649"/>
                <a:gd name="T96" fmla="*/ 34 w 750"/>
                <a:gd name="T97" fmla="*/ 223 h 649"/>
                <a:gd name="T98" fmla="*/ 57 w 750"/>
                <a:gd name="T99" fmla="*/ 196 h 649"/>
                <a:gd name="T100" fmla="*/ 90 w 750"/>
                <a:gd name="T101" fmla="*/ 222 h 649"/>
                <a:gd name="T102" fmla="*/ 129 w 750"/>
                <a:gd name="T103" fmla="*/ 229 h 649"/>
                <a:gd name="T104" fmla="*/ 122 w 750"/>
                <a:gd name="T105" fmla="*/ 210 h 649"/>
                <a:gd name="T106" fmla="*/ 125 w 750"/>
                <a:gd name="T107" fmla="*/ 166 h 649"/>
                <a:gd name="T108" fmla="*/ 104 w 750"/>
                <a:gd name="T109" fmla="*/ 140 h 649"/>
                <a:gd name="T110" fmla="*/ 94 w 750"/>
                <a:gd name="T111" fmla="*/ 101 h 649"/>
                <a:gd name="T112" fmla="*/ 147 w 750"/>
                <a:gd name="T113" fmla="*/ 102 h 649"/>
                <a:gd name="T114" fmla="*/ 186 w 750"/>
                <a:gd name="T115" fmla="*/ 58 h 649"/>
                <a:gd name="T116" fmla="*/ 182 w 750"/>
                <a:gd name="T117" fmla="*/ 18 h 649"/>
                <a:gd name="T118" fmla="*/ 218 w 750"/>
                <a:gd name="T119" fmla="*/ 2 h 6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750" h="649">
                  <a:moveTo>
                    <a:pt x="224" y="0"/>
                  </a:moveTo>
                  <a:lnTo>
                    <a:pt x="226" y="2"/>
                  </a:lnTo>
                  <a:lnTo>
                    <a:pt x="229" y="4"/>
                  </a:lnTo>
                  <a:lnTo>
                    <a:pt x="231" y="6"/>
                  </a:lnTo>
                  <a:lnTo>
                    <a:pt x="234" y="7"/>
                  </a:lnTo>
                  <a:lnTo>
                    <a:pt x="236" y="9"/>
                  </a:lnTo>
                  <a:lnTo>
                    <a:pt x="243" y="17"/>
                  </a:lnTo>
                  <a:lnTo>
                    <a:pt x="246" y="19"/>
                  </a:lnTo>
                  <a:lnTo>
                    <a:pt x="258" y="29"/>
                  </a:lnTo>
                  <a:lnTo>
                    <a:pt x="261" y="31"/>
                  </a:lnTo>
                  <a:lnTo>
                    <a:pt x="263" y="33"/>
                  </a:lnTo>
                  <a:lnTo>
                    <a:pt x="264" y="34"/>
                  </a:lnTo>
                  <a:lnTo>
                    <a:pt x="265" y="35"/>
                  </a:lnTo>
                  <a:lnTo>
                    <a:pt x="268" y="36"/>
                  </a:lnTo>
                  <a:lnTo>
                    <a:pt x="270" y="36"/>
                  </a:lnTo>
                  <a:lnTo>
                    <a:pt x="273" y="36"/>
                  </a:lnTo>
                  <a:lnTo>
                    <a:pt x="275" y="35"/>
                  </a:lnTo>
                  <a:lnTo>
                    <a:pt x="276" y="35"/>
                  </a:lnTo>
                  <a:lnTo>
                    <a:pt x="278" y="34"/>
                  </a:lnTo>
                  <a:lnTo>
                    <a:pt x="288" y="29"/>
                  </a:lnTo>
                  <a:lnTo>
                    <a:pt x="292" y="27"/>
                  </a:lnTo>
                  <a:lnTo>
                    <a:pt x="295" y="26"/>
                  </a:lnTo>
                  <a:lnTo>
                    <a:pt x="298" y="25"/>
                  </a:lnTo>
                  <a:lnTo>
                    <a:pt x="300" y="24"/>
                  </a:lnTo>
                  <a:lnTo>
                    <a:pt x="302" y="24"/>
                  </a:lnTo>
                  <a:lnTo>
                    <a:pt x="305" y="24"/>
                  </a:lnTo>
                  <a:lnTo>
                    <a:pt x="307" y="25"/>
                  </a:lnTo>
                  <a:lnTo>
                    <a:pt x="308" y="25"/>
                  </a:lnTo>
                  <a:lnTo>
                    <a:pt x="309" y="26"/>
                  </a:lnTo>
                  <a:lnTo>
                    <a:pt x="312" y="27"/>
                  </a:lnTo>
                  <a:lnTo>
                    <a:pt x="314" y="29"/>
                  </a:lnTo>
                  <a:lnTo>
                    <a:pt x="320" y="33"/>
                  </a:lnTo>
                  <a:lnTo>
                    <a:pt x="323" y="36"/>
                  </a:lnTo>
                  <a:lnTo>
                    <a:pt x="327" y="39"/>
                  </a:lnTo>
                  <a:lnTo>
                    <a:pt x="331" y="40"/>
                  </a:lnTo>
                  <a:lnTo>
                    <a:pt x="332" y="41"/>
                  </a:lnTo>
                  <a:lnTo>
                    <a:pt x="335" y="42"/>
                  </a:lnTo>
                  <a:lnTo>
                    <a:pt x="344" y="46"/>
                  </a:lnTo>
                  <a:lnTo>
                    <a:pt x="348" y="47"/>
                  </a:lnTo>
                  <a:lnTo>
                    <a:pt x="351" y="48"/>
                  </a:lnTo>
                  <a:lnTo>
                    <a:pt x="353" y="50"/>
                  </a:lnTo>
                  <a:lnTo>
                    <a:pt x="355" y="51"/>
                  </a:lnTo>
                  <a:lnTo>
                    <a:pt x="355" y="51"/>
                  </a:lnTo>
                  <a:lnTo>
                    <a:pt x="356" y="52"/>
                  </a:lnTo>
                  <a:lnTo>
                    <a:pt x="357" y="53"/>
                  </a:lnTo>
                  <a:lnTo>
                    <a:pt x="358" y="55"/>
                  </a:lnTo>
                  <a:lnTo>
                    <a:pt x="358" y="56"/>
                  </a:lnTo>
                  <a:lnTo>
                    <a:pt x="358" y="58"/>
                  </a:lnTo>
                  <a:lnTo>
                    <a:pt x="358" y="60"/>
                  </a:lnTo>
                  <a:lnTo>
                    <a:pt x="357" y="62"/>
                  </a:lnTo>
                  <a:lnTo>
                    <a:pt x="357" y="63"/>
                  </a:lnTo>
                  <a:lnTo>
                    <a:pt x="356" y="65"/>
                  </a:lnTo>
                  <a:lnTo>
                    <a:pt x="355" y="66"/>
                  </a:lnTo>
                  <a:lnTo>
                    <a:pt x="355" y="67"/>
                  </a:lnTo>
                  <a:lnTo>
                    <a:pt x="354" y="68"/>
                  </a:lnTo>
                  <a:lnTo>
                    <a:pt x="353" y="69"/>
                  </a:lnTo>
                  <a:lnTo>
                    <a:pt x="349" y="71"/>
                  </a:lnTo>
                  <a:lnTo>
                    <a:pt x="348" y="72"/>
                  </a:lnTo>
                  <a:lnTo>
                    <a:pt x="348" y="73"/>
                  </a:lnTo>
                  <a:lnTo>
                    <a:pt x="349" y="74"/>
                  </a:lnTo>
                  <a:lnTo>
                    <a:pt x="350" y="74"/>
                  </a:lnTo>
                  <a:lnTo>
                    <a:pt x="351" y="75"/>
                  </a:lnTo>
                  <a:lnTo>
                    <a:pt x="353" y="76"/>
                  </a:lnTo>
                  <a:lnTo>
                    <a:pt x="355" y="76"/>
                  </a:lnTo>
                  <a:lnTo>
                    <a:pt x="357" y="77"/>
                  </a:lnTo>
                  <a:lnTo>
                    <a:pt x="359" y="77"/>
                  </a:lnTo>
                  <a:lnTo>
                    <a:pt x="366" y="78"/>
                  </a:lnTo>
                  <a:lnTo>
                    <a:pt x="369" y="79"/>
                  </a:lnTo>
                  <a:lnTo>
                    <a:pt x="371" y="79"/>
                  </a:lnTo>
                  <a:lnTo>
                    <a:pt x="373" y="80"/>
                  </a:lnTo>
                  <a:lnTo>
                    <a:pt x="374" y="80"/>
                  </a:lnTo>
                  <a:lnTo>
                    <a:pt x="376" y="82"/>
                  </a:lnTo>
                  <a:lnTo>
                    <a:pt x="378" y="83"/>
                  </a:lnTo>
                  <a:lnTo>
                    <a:pt x="378" y="84"/>
                  </a:lnTo>
                  <a:lnTo>
                    <a:pt x="380" y="85"/>
                  </a:lnTo>
                  <a:lnTo>
                    <a:pt x="382" y="87"/>
                  </a:lnTo>
                  <a:lnTo>
                    <a:pt x="385" y="90"/>
                  </a:lnTo>
                  <a:lnTo>
                    <a:pt x="389" y="97"/>
                  </a:lnTo>
                  <a:lnTo>
                    <a:pt x="391" y="98"/>
                  </a:lnTo>
                  <a:lnTo>
                    <a:pt x="392" y="99"/>
                  </a:lnTo>
                  <a:lnTo>
                    <a:pt x="394" y="101"/>
                  </a:lnTo>
                  <a:lnTo>
                    <a:pt x="395" y="102"/>
                  </a:lnTo>
                  <a:lnTo>
                    <a:pt x="397" y="103"/>
                  </a:lnTo>
                  <a:lnTo>
                    <a:pt x="399" y="104"/>
                  </a:lnTo>
                  <a:lnTo>
                    <a:pt x="401" y="105"/>
                  </a:lnTo>
                  <a:lnTo>
                    <a:pt x="403" y="105"/>
                  </a:lnTo>
                  <a:lnTo>
                    <a:pt x="405" y="106"/>
                  </a:lnTo>
                  <a:lnTo>
                    <a:pt x="407" y="106"/>
                  </a:lnTo>
                  <a:lnTo>
                    <a:pt x="409" y="106"/>
                  </a:lnTo>
                  <a:lnTo>
                    <a:pt x="410" y="106"/>
                  </a:lnTo>
                  <a:lnTo>
                    <a:pt x="412" y="105"/>
                  </a:lnTo>
                  <a:lnTo>
                    <a:pt x="414" y="104"/>
                  </a:lnTo>
                  <a:lnTo>
                    <a:pt x="417" y="103"/>
                  </a:lnTo>
                  <a:lnTo>
                    <a:pt x="420" y="102"/>
                  </a:lnTo>
                  <a:lnTo>
                    <a:pt x="426" y="98"/>
                  </a:lnTo>
                  <a:lnTo>
                    <a:pt x="429" y="97"/>
                  </a:lnTo>
                  <a:lnTo>
                    <a:pt x="431" y="97"/>
                  </a:lnTo>
                  <a:lnTo>
                    <a:pt x="433" y="96"/>
                  </a:lnTo>
                  <a:lnTo>
                    <a:pt x="434" y="96"/>
                  </a:lnTo>
                  <a:lnTo>
                    <a:pt x="435" y="96"/>
                  </a:lnTo>
                  <a:lnTo>
                    <a:pt x="437" y="97"/>
                  </a:lnTo>
                  <a:lnTo>
                    <a:pt x="440" y="97"/>
                  </a:lnTo>
                  <a:lnTo>
                    <a:pt x="453" y="100"/>
                  </a:lnTo>
                  <a:lnTo>
                    <a:pt x="457" y="101"/>
                  </a:lnTo>
                  <a:lnTo>
                    <a:pt x="467" y="104"/>
                  </a:lnTo>
                  <a:lnTo>
                    <a:pt x="473" y="107"/>
                  </a:lnTo>
                  <a:lnTo>
                    <a:pt x="478" y="108"/>
                  </a:lnTo>
                  <a:lnTo>
                    <a:pt x="480" y="109"/>
                  </a:lnTo>
                  <a:lnTo>
                    <a:pt x="480" y="109"/>
                  </a:lnTo>
                  <a:lnTo>
                    <a:pt x="480" y="110"/>
                  </a:lnTo>
                  <a:lnTo>
                    <a:pt x="480" y="111"/>
                  </a:lnTo>
                  <a:lnTo>
                    <a:pt x="480" y="113"/>
                  </a:lnTo>
                  <a:lnTo>
                    <a:pt x="480" y="113"/>
                  </a:lnTo>
                  <a:lnTo>
                    <a:pt x="480" y="114"/>
                  </a:lnTo>
                  <a:lnTo>
                    <a:pt x="481" y="115"/>
                  </a:lnTo>
                  <a:lnTo>
                    <a:pt x="482" y="115"/>
                  </a:lnTo>
                  <a:lnTo>
                    <a:pt x="483" y="115"/>
                  </a:lnTo>
                  <a:lnTo>
                    <a:pt x="485" y="115"/>
                  </a:lnTo>
                  <a:lnTo>
                    <a:pt x="491" y="115"/>
                  </a:lnTo>
                  <a:lnTo>
                    <a:pt x="495" y="115"/>
                  </a:lnTo>
                  <a:lnTo>
                    <a:pt x="499" y="114"/>
                  </a:lnTo>
                  <a:lnTo>
                    <a:pt x="505" y="112"/>
                  </a:lnTo>
                  <a:lnTo>
                    <a:pt x="509" y="112"/>
                  </a:lnTo>
                  <a:lnTo>
                    <a:pt x="512" y="111"/>
                  </a:lnTo>
                  <a:lnTo>
                    <a:pt x="519" y="111"/>
                  </a:lnTo>
                  <a:lnTo>
                    <a:pt x="526" y="110"/>
                  </a:lnTo>
                  <a:lnTo>
                    <a:pt x="528" y="109"/>
                  </a:lnTo>
                  <a:lnTo>
                    <a:pt x="531" y="109"/>
                  </a:lnTo>
                  <a:lnTo>
                    <a:pt x="533" y="110"/>
                  </a:lnTo>
                  <a:lnTo>
                    <a:pt x="536" y="110"/>
                  </a:lnTo>
                  <a:lnTo>
                    <a:pt x="537" y="111"/>
                  </a:lnTo>
                  <a:lnTo>
                    <a:pt x="539" y="111"/>
                  </a:lnTo>
                  <a:lnTo>
                    <a:pt x="540" y="112"/>
                  </a:lnTo>
                  <a:lnTo>
                    <a:pt x="542" y="113"/>
                  </a:lnTo>
                  <a:lnTo>
                    <a:pt x="543" y="114"/>
                  </a:lnTo>
                  <a:lnTo>
                    <a:pt x="544" y="115"/>
                  </a:lnTo>
                  <a:lnTo>
                    <a:pt x="545" y="117"/>
                  </a:lnTo>
                  <a:lnTo>
                    <a:pt x="546" y="118"/>
                  </a:lnTo>
                  <a:lnTo>
                    <a:pt x="547" y="119"/>
                  </a:lnTo>
                  <a:lnTo>
                    <a:pt x="548" y="122"/>
                  </a:lnTo>
                  <a:lnTo>
                    <a:pt x="548" y="126"/>
                  </a:lnTo>
                  <a:lnTo>
                    <a:pt x="549" y="130"/>
                  </a:lnTo>
                  <a:lnTo>
                    <a:pt x="549" y="133"/>
                  </a:lnTo>
                  <a:lnTo>
                    <a:pt x="550" y="138"/>
                  </a:lnTo>
                  <a:lnTo>
                    <a:pt x="550" y="142"/>
                  </a:lnTo>
                  <a:lnTo>
                    <a:pt x="549" y="147"/>
                  </a:lnTo>
                  <a:lnTo>
                    <a:pt x="548" y="154"/>
                  </a:lnTo>
                  <a:lnTo>
                    <a:pt x="548" y="158"/>
                  </a:lnTo>
                  <a:lnTo>
                    <a:pt x="548" y="163"/>
                  </a:lnTo>
                  <a:lnTo>
                    <a:pt x="548" y="165"/>
                  </a:lnTo>
                  <a:lnTo>
                    <a:pt x="548" y="168"/>
                  </a:lnTo>
                  <a:lnTo>
                    <a:pt x="549" y="170"/>
                  </a:lnTo>
                  <a:lnTo>
                    <a:pt x="550" y="174"/>
                  </a:lnTo>
                  <a:lnTo>
                    <a:pt x="552" y="177"/>
                  </a:lnTo>
                  <a:lnTo>
                    <a:pt x="553" y="179"/>
                  </a:lnTo>
                  <a:lnTo>
                    <a:pt x="555" y="180"/>
                  </a:lnTo>
                  <a:lnTo>
                    <a:pt x="556" y="182"/>
                  </a:lnTo>
                  <a:lnTo>
                    <a:pt x="558" y="184"/>
                  </a:lnTo>
                  <a:lnTo>
                    <a:pt x="563" y="189"/>
                  </a:lnTo>
                  <a:lnTo>
                    <a:pt x="570" y="194"/>
                  </a:lnTo>
                  <a:lnTo>
                    <a:pt x="571" y="195"/>
                  </a:lnTo>
                  <a:lnTo>
                    <a:pt x="578" y="201"/>
                  </a:lnTo>
                  <a:lnTo>
                    <a:pt x="580" y="203"/>
                  </a:lnTo>
                  <a:lnTo>
                    <a:pt x="582" y="205"/>
                  </a:lnTo>
                  <a:lnTo>
                    <a:pt x="585" y="207"/>
                  </a:lnTo>
                  <a:lnTo>
                    <a:pt x="599" y="215"/>
                  </a:lnTo>
                  <a:lnTo>
                    <a:pt x="607" y="219"/>
                  </a:lnTo>
                  <a:lnTo>
                    <a:pt x="608" y="220"/>
                  </a:lnTo>
                  <a:lnTo>
                    <a:pt x="610" y="220"/>
                  </a:lnTo>
                  <a:lnTo>
                    <a:pt x="611" y="220"/>
                  </a:lnTo>
                  <a:lnTo>
                    <a:pt x="613" y="220"/>
                  </a:lnTo>
                  <a:lnTo>
                    <a:pt x="617" y="218"/>
                  </a:lnTo>
                  <a:lnTo>
                    <a:pt x="620" y="217"/>
                  </a:lnTo>
                  <a:lnTo>
                    <a:pt x="622" y="217"/>
                  </a:lnTo>
                  <a:lnTo>
                    <a:pt x="625" y="217"/>
                  </a:lnTo>
                  <a:lnTo>
                    <a:pt x="627" y="217"/>
                  </a:lnTo>
                  <a:lnTo>
                    <a:pt x="628" y="218"/>
                  </a:lnTo>
                  <a:lnTo>
                    <a:pt x="639" y="221"/>
                  </a:lnTo>
                  <a:lnTo>
                    <a:pt x="641" y="221"/>
                  </a:lnTo>
                  <a:lnTo>
                    <a:pt x="644" y="221"/>
                  </a:lnTo>
                  <a:lnTo>
                    <a:pt x="647" y="221"/>
                  </a:lnTo>
                  <a:lnTo>
                    <a:pt x="652" y="221"/>
                  </a:lnTo>
                  <a:lnTo>
                    <a:pt x="656" y="221"/>
                  </a:lnTo>
                  <a:lnTo>
                    <a:pt x="661" y="221"/>
                  </a:lnTo>
                  <a:lnTo>
                    <a:pt x="663" y="221"/>
                  </a:lnTo>
                  <a:lnTo>
                    <a:pt x="665" y="221"/>
                  </a:lnTo>
                  <a:lnTo>
                    <a:pt x="668" y="221"/>
                  </a:lnTo>
                  <a:lnTo>
                    <a:pt x="670" y="221"/>
                  </a:lnTo>
                  <a:lnTo>
                    <a:pt x="673" y="220"/>
                  </a:lnTo>
                  <a:lnTo>
                    <a:pt x="679" y="217"/>
                  </a:lnTo>
                  <a:lnTo>
                    <a:pt x="683" y="216"/>
                  </a:lnTo>
                  <a:lnTo>
                    <a:pt x="685" y="215"/>
                  </a:lnTo>
                  <a:lnTo>
                    <a:pt x="692" y="214"/>
                  </a:lnTo>
                  <a:lnTo>
                    <a:pt x="695" y="213"/>
                  </a:lnTo>
                  <a:lnTo>
                    <a:pt x="696" y="212"/>
                  </a:lnTo>
                  <a:lnTo>
                    <a:pt x="700" y="210"/>
                  </a:lnTo>
                  <a:lnTo>
                    <a:pt x="701" y="210"/>
                  </a:lnTo>
                  <a:lnTo>
                    <a:pt x="703" y="210"/>
                  </a:lnTo>
                  <a:lnTo>
                    <a:pt x="705" y="210"/>
                  </a:lnTo>
                  <a:lnTo>
                    <a:pt x="706" y="210"/>
                  </a:lnTo>
                  <a:lnTo>
                    <a:pt x="707" y="210"/>
                  </a:lnTo>
                  <a:lnTo>
                    <a:pt x="708" y="210"/>
                  </a:lnTo>
                  <a:lnTo>
                    <a:pt x="709" y="211"/>
                  </a:lnTo>
                  <a:lnTo>
                    <a:pt x="712" y="213"/>
                  </a:lnTo>
                  <a:lnTo>
                    <a:pt x="716" y="215"/>
                  </a:lnTo>
                  <a:lnTo>
                    <a:pt x="717" y="216"/>
                  </a:lnTo>
                  <a:lnTo>
                    <a:pt x="717" y="217"/>
                  </a:lnTo>
                  <a:lnTo>
                    <a:pt x="718" y="217"/>
                  </a:lnTo>
                  <a:lnTo>
                    <a:pt x="719" y="218"/>
                  </a:lnTo>
                  <a:lnTo>
                    <a:pt x="719" y="219"/>
                  </a:lnTo>
                  <a:lnTo>
                    <a:pt x="719" y="221"/>
                  </a:lnTo>
                  <a:lnTo>
                    <a:pt x="719" y="221"/>
                  </a:lnTo>
                  <a:lnTo>
                    <a:pt x="719" y="223"/>
                  </a:lnTo>
                  <a:lnTo>
                    <a:pt x="719" y="224"/>
                  </a:lnTo>
                  <a:lnTo>
                    <a:pt x="718" y="228"/>
                  </a:lnTo>
                  <a:lnTo>
                    <a:pt x="718" y="229"/>
                  </a:lnTo>
                  <a:lnTo>
                    <a:pt x="718" y="230"/>
                  </a:lnTo>
                  <a:lnTo>
                    <a:pt x="718" y="231"/>
                  </a:lnTo>
                  <a:lnTo>
                    <a:pt x="718" y="233"/>
                  </a:lnTo>
                  <a:lnTo>
                    <a:pt x="719" y="233"/>
                  </a:lnTo>
                  <a:lnTo>
                    <a:pt x="719" y="234"/>
                  </a:lnTo>
                  <a:lnTo>
                    <a:pt x="721" y="237"/>
                  </a:lnTo>
                  <a:lnTo>
                    <a:pt x="724" y="239"/>
                  </a:lnTo>
                  <a:lnTo>
                    <a:pt x="727" y="241"/>
                  </a:lnTo>
                  <a:lnTo>
                    <a:pt x="732" y="244"/>
                  </a:lnTo>
                  <a:lnTo>
                    <a:pt x="734" y="246"/>
                  </a:lnTo>
                  <a:lnTo>
                    <a:pt x="736" y="247"/>
                  </a:lnTo>
                  <a:lnTo>
                    <a:pt x="739" y="250"/>
                  </a:lnTo>
                  <a:lnTo>
                    <a:pt x="743" y="256"/>
                  </a:lnTo>
                  <a:lnTo>
                    <a:pt x="749" y="262"/>
                  </a:lnTo>
                  <a:lnTo>
                    <a:pt x="750" y="263"/>
                  </a:lnTo>
                  <a:lnTo>
                    <a:pt x="749" y="264"/>
                  </a:lnTo>
                  <a:lnTo>
                    <a:pt x="748" y="265"/>
                  </a:lnTo>
                  <a:lnTo>
                    <a:pt x="745" y="268"/>
                  </a:lnTo>
                  <a:lnTo>
                    <a:pt x="743" y="270"/>
                  </a:lnTo>
                  <a:lnTo>
                    <a:pt x="741" y="272"/>
                  </a:lnTo>
                  <a:lnTo>
                    <a:pt x="739" y="274"/>
                  </a:lnTo>
                  <a:lnTo>
                    <a:pt x="735" y="276"/>
                  </a:lnTo>
                  <a:lnTo>
                    <a:pt x="730" y="277"/>
                  </a:lnTo>
                  <a:lnTo>
                    <a:pt x="726" y="278"/>
                  </a:lnTo>
                  <a:lnTo>
                    <a:pt x="720" y="279"/>
                  </a:lnTo>
                  <a:lnTo>
                    <a:pt x="719" y="280"/>
                  </a:lnTo>
                  <a:lnTo>
                    <a:pt x="717" y="280"/>
                  </a:lnTo>
                  <a:lnTo>
                    <a:pt x="716" y="281"/>
                  </a:lnTo>
                  <a:lnTo>
                    <a:pt x="715" y="282"/>
                  </a:lnTo>
                  <a:lnTo>
                    <a:pt x="714" y="283"/>
                  </a:lnTo>
                  <a:lnTo>
                    <a:pt x="713" y="285"/>
                  </a:lnTo>
                  <a:lnTo>
                    <a:pt x="710" y="289"/>
                  </a:lnTo>
                  <a:lnTo>
                    <a:pt x="707" y="294"/>
                  </a:lnTo>
                  <a:lnTo>
                    <a:pt x="707" y="296"/>
                  </a:lnTo>
                  <a:lnTo>
                    <a:pt x="707" y="298"/>
                  </a:lnTo>
                  <a:lnTo>
                    <a:pt x="706" y="300"/>
                  </a:lnTo>
                  <a:lnTo>
                    <a:pt x="704" y="307"/>
                  </a:lnTo>
                  <a:lnTo>
                    <a:pt x="704" y="310"/>
                  </a:lnTo>
                  <a:lnTo>
                    <a:pt x="703" y="311"/>
                  </a:lnTo>
                  <a:lnTo>
                    <a:pt x="702" y="312"/>
                  </a:lnTo>
                  <a:lnTo>
                    <a:pt x="701" y="314"/>
                  </a:lnTo>
                  <a:lnTo>
                    <a:pt x="696" y="321"/>
                  </a:lnTo>
                  <a:lnTo>
                    <a:pt x="696" y="323"/>
                  </a:lnTo>
                  <a:lnTo>
                    <a:pt x="695" y="325"/>
                  </a:lnTo>
                  <a:lnTo>
                    <a:pt x="693" y="331"/>
                  </a:lnTo>
                  <a:lnTo>
                    <a:pt x="692" y="334"/>
                  </a:lnTo>
                  <a:lnTo>
                    <a:pt x="691" y="335"/>
                  </a:lnTo>
                  <a:lnTo>
                    <a:pt x="690" y="337"/>
                  </a:lnTo>
                  <a:lnTo>
                    <a:pt x="688" y="339"/>
                  </a:lnTo>
                  <a:lnTo>
                    <a:pt x="682" y="346"/>
                  </a:lnTo>
                  <a:lnTo>
                    <a:pt x="678" y="349"/>
                  </a:lnTo>
                  <a:lnTo>
                    <a:pt x="677" y="351"/>
                  </a:lnTo>
                  <a:lnTo>
                    <a:pt x="673" y="354"/>
                  </a:lnTo>
                  <a:lnTo>
                    <a:pt x="671" y="357"/>
                  </a:lnTo>
                  <a:lnTo>
                    <a:pt x="669" y="361"/>
                  </a:lnTo>
                  <a:lnTo>
                    <a:pt x="668" y="363"/>
                  </a:lnTo>
                  <a:lnTo>
                    <a:pt x="667" y="365"/>
                  </a:lnTo>
                  <a:lnTo>
                    <a:pt x="667" y="368"/>
                  </a:lnTo>
                  <a:lnTo>
                    <a:pt x="667" y="369"/>
                  </a:lnTo>
                  <a:lnTo>
                    <a:pt x="667" y="370"/>
                  </a:lnTo>
                  <a:lnTo>
                    <a:pt x="668" y="371"/>
                  </a:lnTo>
                  <a:lnTo>
                    <a:pt x="669" y="372"/>
                  </a:lnTo>
                  <a:lnTo>
                    <a:pt x="670" y="372"/>
                  </a:lnTo>
                  <a:lnTo>
                    <a:pt x="672" y="372"/>
                  </a:lnTo>
                  <a:lnTo>
                    <a:pt x="676" y="373"/>
                  </a:lnTo>
                  <a:lnTo>
                    <a:pt x="679" y="373"/>
                  </a:lnTo>
                  <a:lnTo>
                    <a:pt x="680" y="374"/>
                  </a:lnTo>
                  <a:lnTo>
                    <a:pt x="682" y="374"/>
                  </a:lnTo>
                  <a:lnTo>
                    <a:pt x="683" y="375"/>
                  </a:lnTo>
                  <a:lnTo>
                    <a:pt x="685" y="376"/>
                  </a:lnTo>
                  <a:lnTo>
                    <a:pt x="686" y="377"/>
                  </a:lnTo>
                  <a:lnTo>
                    <a:pt x="687" y="379"/>
                  </a:lnTo>
                  <a:lnTo>
                    <a:pt x="688" y="380"/>
                  </a:lnTo>
                  <a:lnTo>
                    <a:pt x="692" y="386"/>
                  </a:lnTo>
                  <a:lnTo>
                    <a:pt x="693" y="388"/>
                  </a:lnTo>
                  <a:lnTo>
                    <a:pt x="695" y="390"/>
                  </a:lnTo>
                  <a:lnTo>
                    <a:pt x="696" y="391"/>
                  </a:lnTo>
                  <a:lnTo>
                    <a:pt x="698" y="393"/>
                  </a:lnTo>
                  <a:lnTo>
                    <a:pt x="701" y="395"/>
                  </a:lnTo>
                  <a:lnTo>
                    <a:pt x="705" y="396"/>
                  </a:lnTo>
                  <a:lnTo>
                    <a:pt x="711" y="399"/>
                  </a:lnTo>
                  <a:lnTo>
                    <a:pt x="713" y="401"/>
                  </a:lnTo>
                  <a:lnTo>
                    <a:pt x="716" y="402"/>
                  </a:lnTo>
                  <a:lnTo>
                    <a:pt x="719" y="403"/>
                  </a:lnTo>
                  <a:lnTo>
                    <a:pt x="720" y="404"/>
                  </a:lnTo>
                  <a:lnTo>
                    <a:pt x="723" y="406"/>
                  </a:lnTo>
                  <a:lnTo>
                    <a:pt x="725" y="408"/>
                  </a:lnTo>
                  <a:lnTo>
                    <a:pt x="727" y="409"/>
                  </a:lnTo>
                  <a:lnTo>
                    <a:pt x="728" y="411"/>
                  </a:lnTo>
                  <a:lnTo>
                    <a:pt x="730" y="413"/>
                  </a:lnTo>
                  <a:lnTo>
                    <a:pt x="730" y="414"/>
                  </a:lnTo>
                  <a:lnTo>
                    <a:pt x="733" y="418"/>
                  </a:lnTo>
                  <a:lnTo>
                    <a:pt x="737" y="425"/>
                  </a:lnTo>
                  <a:lnTo>
                    <a:pt x="738" y="427"/>
                  </a:lnTo>
                  <a:lnTo>
                    <a:pt x="739" y="428"/>
                  </a:lnTo>
                  <a:lnTo>
                    <a:pt x="738" y="430"/>
                  </a:lnTo>
                  <a:lnTo>
                    <a:pt x="734" y="434"/>
                  </a:lnTo>
                  <a:lnTo>
                    <a:pt x="733" y="435"/>
                  </a:lnTo>
                  <a:lnTo>
                    <a:pt x="732" y="435"/>
                  </a:lnTo>
                  <a:lnTo>
                    <a:pt x="731" y="436"/>
                  </a:lnTo>
                  <a:lnTo>
                    <a:pt x="730" y="436"/>
                  </a:lnTo>
                  <a:lnTo>
                    <a:pt x="727" y="437"/>
                  </a:lnTo>
                  <a:lnTo>
                    <a:pt x="726" y="437"/>
                  </a:lnTo>
                  <a:lnTo>
                    <a:pt x="725" y="437"/>
                  </a:lnTo>
                  <a:lnTo>
                    <a:pt x="725" y="440"/>
                  </a:lnTo>
                  <a:lnTo>
                    <a:pt x="725" y="441"/>
                  </a:lnTo>
                  <a:lnTo>
                    <a:pt x="724" y="444"/>
                  </a:lnTo>
                  <a:lnTo>
                    <a:pt x="723" y="445"/>
                  </a:lnTo>
                  <a:lnTo>
                    <a:pt x="720" y="448"/>
                  </a:lnTo>
                  <a:lnTo>
                    <a:pt x="720" y="448"/>
                  </a:lnTo>
                  <a:lnTo>
                    <a:pt x="720" y="449"/>
                  </a:lnTo>
                  <a:lnTo>
                    <a:pt x="720" y="450"/>
                  </a:lnTo>
                  <a:lnTo>
                    <a:pt x="721" y="451"/>
                  </a:lnTo>
                  <a:lnTo>
                    <a:pt x="722" y="451"/>
                  </a:lnTo>
                  <a:lnTo>
                    <a:pt x="721" y="451"/>
                  </a:lnTo>
                  <a:lnTo>
                    <a:pt x="721" y="452"/>
                  </a:lnTo>
                  <a:lnTo>
                    <a:pt x="719" y="453"/>
                  </a:lnTo>
                  <a:lnTo>
                    <a:pt x="717" y="455"/>
                  </a:lnTo>
                  <a:lnTo>
                    <a:pt x="716" y="456"/>
                  </a:lnTo>
                  <a:lnTo>
                    <a:pt x="714" y="457"/>
                  </a:lnTo>
                  <a:lnTo>
                    <a:pt x="712" y="457"/>
                  </a:lnTo>
                  <a:lnTo>
                    <a:pt x="712" y="458"/>
                  </a:lnTo>
                  <a:lnTo>
                    <a:pt x="711" y="459"/>
                  </a:lnTo>
                  <a:lnTo>
                    <a:pt x="710" y="460"/>
                  </a:lnTo>
                  <a:lnTo>
                    <a:pt x="707" y="470"/>
                  </a:lnTo>
                  <a:lnTo>
                    <a:pt x="705" y="472"/>
                  </a:lnTo>
                  <a:lnTo>
                    <a:pt x="705" y="475"/>
                  </a:lnTo>
                  <a:lnTo>
                    <a:pt x="704" y="475"/>
                  </a:lnTo>
                  <a:lnTo>
                    <a:pt x="702" y="474"/>
                  </a:lnTo>
                  <a:lnTo>
                    <a:pt x="699" y="473"/>
                  </a:lnTo>
                  <a:lnTo>
                    <a:pt x="696" y="471"/>
                  </a:lnTo>
                  <a:lnTo>
                    <a:pt x="693" y="469"/>
                  </a:lnTo>
                  <a:lnTo>
                    <a:pt x="688" y="466"/>
                  </a:lnTo>
                  <a:lnTo>
                    <a:pt x="685" y="462"/>
                  </a:lnTo>
                  <a:lnTo>
                    <a:pt x="682" y="459"/>
                  </a:lnTo>
                  <a:lnTo>
                    <a:pt x="678" y="455"/>
                  </a:lnTo>
                  <a:lnTo>
                    <a:pt x="672" y="446"/>
                  </a:lnTo>
                  <a:lnTo>
                    <a:pt x="668" y="442"/>
                  </a:lnTo>
                  <a:lnTo>
                    <a:pt x="666" y="440"/>
                  </a:lnTo>
                  <a:lnTo>
                    <a:pt x="663" y="437"/>
                  </a:lnTo>
                  <a:lnTo>
                    <a:pt x="661" y="436"/>
                  </a:lnTo>
                  <a:lnTo>
                    <a:pt x="657" y="434"/>
                  </a:lnTo>
                  <a:lnTo>
                    <a:pt x="654" y="432"/>
                  </a:lnTo>
                  <a:lnTo>
                    <a:pt x="651" y="431"/>
                  </a:lnTo>
                  <a:lnTo>
                    <a:pt x="649" y="430"/>
                  </a:lnTo>
                  <a:lnTo>
                    <a:pt x="647" y="429"/>
                  </a:lnTo>
                  <a:lnTo>
                    <a:pt x="643" y="428"/>
                  </a:lnTo>
                  <a:lnTo>
                    <a:pt x="638" y="427"/>
                  </a:lnTo>
                  <a:lnTo>
                    <a:pt x="635" y="426"/>
                  </a:lnTo>
                  <a:lnTo>
                    <a:pt x="624" y="424"/>
                  </a:lnTo>
                  <a:lnTo>
                    <a:pt x="621" y="423"/>
                  </a:lnTo>
                  <a:lnTo>
                    <a:pt x="618" y="422"/>
                  </a:lnTo>
                  <a:lnTo>
                    <a:pt x="615" y="421"/>
                  </a:lnTo>
                  <a:lnTo>
                    <a:pt x="612" y="420"/>
                  </a:lnTo>
                  <a:lnTo>
                    <a:pt x="609" y="418"/>
                  </a:lnTo>
                  <a:lnTo>
                    <a:pt x="606" y="417"/>
                  </a:lnTo>
                  <a:lnTo>
                    <a:pt x="601" y="414"/>
                  </a:lnTo>
                  <a:lnTo>
                    <a:pt x="591" y="407"/>
                  </a:lnTo>
                  <a:lnTo>
                    <a:pt x="581" y="400"/>
                  </a:lnTo>
                  <a:lnTo>
                    <a:pt x="577" y="397"/>
                  </a:lnTo>
                  <a:lnTo>
                    <a:pt x="573" y="395"/>
                  </a:lnTo>
                  <a:lnTo>
                    <a:pt x="569" y="392"/>
                  </a:lnTo>
                  <a:lnTo>
                    <a:pt x="564" y="391"/>
                  </a:lnTo>
                  <a:lnTo>
                    <a:pt x="560" y="390"/>
                  </a:lnTo>
                  <a:lnTo>
                    <a:pt x="557" y="389"/>
                  </a:lnTo>
                  <a:lnTo>
                    <a:pt x="554" y="388"/>
                  </a:lnTo>
                  <a:lnTo>
                    <a:pt x="550" y="388"/>
                  </a:lnTo>
                  <a:lnTo>
                    <a:pt x="546" y="388"/>
                  </a:lnTo>
                  <a:lnTo>
                    <a:pt x="541" y="388"/>
                  </a:lnTo>
                  <a:lnTo>
                    <a:pt x="535" y="389"/>
                  </a:lnTo>
                  <a:lnTo>
                    <a:pt x="532" y="389"/>
                  </a:lnTo>
                  <a:lnTo>
                    <a:pt x="529" y="389"/>
                  </a:lnTo>
                  <a:lnTo>
                    <a:pt x="526" y="389"/>
                  </a:lnTo>
                  <a:lnTo>
                    <a:pt x="521" y="388"/>
                  </a:lnTo>
                  <a:lnTo>
                    <a:pt x="519" y="387"/>
                  </a:lnTo>
                  <a:lnTo>
                    <a:pt x="517" y="387"/>
                  </a:lnTo>
                  <a:lnTo>
                    <a:pt x="514" y="385"/>
                  </a:lnTo>
                  <a:lnTo>
                    <a:pt x="509" y="382"/>
                  </a:lnTo>
                  <a:lnTo>
                    <a:pt x="506" y="382"/>
                  </a:lnTo>
                  <a:lnTo>
                    <a:pt x="505" y="381"/>
                  </a:lnTo>
                  <a:lnTo>
                    <a:pt x="504" y="381"/>
                  </a:lnTo>
                  <a:lnTo>
                    <a:pt x="503" y="381"/>
                  </a:lnTo>
                  <a:lnTo>
                    <a:pt x="503" y="382"/>
                  </a:lnTo>
                  <a:lnTo>
                    <a:pt x="502" y="383"/>
                  </a:lnTo>
                  <a:lnTo>
                    <a:pt x="501" y="384"/>
                  </a:lnTo>
                  <a:lnTo>
                    <a:pt x="500" y="385"/>
                  </a:lnTo>
                  <a:lnTo>
                    <a:pt x="499" y="387"/>
                  </a:lnTo>
                  <a:lnTo>
                    <a:pt x="497" y="394"/>
                  </a:lnTo>
                  <a:lnTo>
                    <a:pt x="495" y="398"/>
                  </a:lnTo>
                  <a:lnTo>
                    <a:pt x="493" y="403"/>
                  </a:lnTo>
                  <a:lnTo>
                    <a:pt x="490" y="409"/>
                  </a:lnTo>
                  <a:lnTo>
                    <a:pt x="488" y="411"/>
                  </a:lnTo>
                  <a:lnTo>
                    <a:pt x="487" y="413"/>
                  </a:lnTo>
                  <a:lnTo>
                    <a:pt x="485" y="414"/>
                  </a:lnTo>
                  <a:lnTo>
                    <a:pt x="483" y="415"/>
                  </a:lnTo>
                  <a:lnTo>
                    <a:pt x="482" y="415"/>
                  </a:lnTo>
                  <a:lnTo>
                    <a:pt x="481" y="416"/>
                  </a:lnTo>
                  <a:lnTo>
                    <a:pt x="479" y="416"/>
                  </a:lnTo>
                  <a:lnTo>
                    <a:pt x="476" y="417"/>
                  </a:lnTo>
                  <a:lnTo>
                    <a:pt x="469" y="417"/>
                  </a:lnTo>
                  <a:lnTo>
                    <a:pt x="462" y="418"/>
                  </a:lnTo>
                  <a:lnTo>
                    <a:pt x="458" y="418"/>
                  </a:lnTo>
                  <a:lnTo>
                    <a:pt x="455" y="419"/>
                  </a:lnTo>
                  <a:lnTo>
                    <a:pt x="450" y="420"/>
                  </a:lnTo>
                  <a:lnTo>
                    <a:pt x="446" y="422"/>
                  </a:lnTo>
                  <a:lnTo>
                    <a:pt x="441" y="424"/>
                  </a:lnTo>
                  <a:lnTo>
                    <a:pt x="433" y="428"/>
                  </a:lnTo>
                  <a:lnTo>
                    <a:pt x="430" y="429"/>
                  </a:lnTo>
                  <a:lnTo>
                    <a:pt x="428" y="430"/>
                  </a:lnTo>
                  <a:lnTo>
                    <a:pt x="426" y="430"/>
                  </a:lnTo>
                  <a:lnTo>
                    <a:pt x="424" y="431"/>
                  </a:lnTo>
                  <a:lnTo>
                    <a:pt x="419" y="432"/>
                  </a:lnTo>
                  <a:lnTo>
                    <a:pt x="415" y="432"/>
                  </a:lnTo>
                  <a:lnTo>
                    <a:pt x="414" y="431"/>
                  </a:lnTo>
                  <a:lnTo>
                    <a:pt x="413" y="431"/>
                  </a:lnTo>
                  <a:lnTo>
                    <a:pt x="412" y="430"/>
                  </a:lnTo>
                  <a:lnTo>
                    <a:pt x="411" y="430"/>
                  </a:lnTo>
                  <a:lnTo>
                    <a:pt x="411" y="429"/>
                  </a:lnTo>
                  <a:lnTo>
                    <a:pt x="410" y="428"/>
                  </a:lnTo>
                  <a:lnTo>
                    <a:pt x="409" y="426"/>
                  </a:lnTo>
                  <a:lnTo>
                    <a:pt x="409" y="425"/>
                  </a:lnTo>
                  <a:lnTo>
                    <a:pt x="409" y="423"/>
                  </a:lnTo>
                  <a:lnTo>
                    <a:pt x="409" y="414"/>
                  </a:lnTo>
                  <a:lnTo>
                    <a:pt x="409" y="412"/>
                  </a:lnTo>
                  <a:lnTo>
                    <a:pt x="409" y="409"/>
                  </a:lnTo>
                  <a:lnTo>
                    <a:pt x="409" y="407"/>
                  </a:lnTo>
                  <a:lnTo>
                    <a:pt x="408" y="404"/>
                  </a:lnTo>
                  <a:lnTo>
                    <a:pt x="407" y="399"/>
                  </a:lnTo>
                  <a:lnTo>
                    <a:pt x="406" y="396"/>
                  </a:lnTo>
                  <a:lnTo>
                    <a:pt x="403" y="390"/>
                  </a:lnTo>
                  <a:lnTo>
                    <a:pt x="401" y="384"/>
                  </a:lnTo>
                  <a:lnTo>
                    <a:pt x="400" y="381"/>
                  </a:lnTo>
                  <a:lnTo>
                    <a:pt x="400" y="380"/>
                  </a:lnTo>
                  <a:lnTo>
                    <a:pt x="398" y="378"/>
                  </a:lnTo>
                  <a:lnTo>
                    <a:pt x="397" y="377"/>
                  </a:lnTo>
                  <a:lnTo>
                    <a:pt x="395" y="375"/>
                  </a:lnTo>
                  <a:lnTo>
                    <a:pt x="392" y="374"/>
                  </a:lnTo>
                  <a:lnTo>
                    <a:pt x="389" y="372"/>
                  </a:lnTo>
                  <a:lnTo>
                    <a:pt x="386" y="371"/>
                  </a:lnTo>
                  <a:lnTo>
                    <a:pt x="383" y="370"/>
                  </a:lnTo>
                  <a:lnTo>
                    <a:pt x="378" y="370"/>
                  </a:lnTo>
                  <a:lnTo>
                    <a:pt x="373" y="369"/>
                  </a:lnTo>
                  <a:lnTo>
                    <a:pt x="368" y="369"/>
                  </a:lnTo>
                  <a:lnTo>
                    <a:pt x="362" y="369"/>
                  </a:lnTo>
                  <a:lnTo>
                    <a:pt x="358" y="369"/>
                  </a:lnTo>
                  <a:lnTo>
                    <a:pt x="354" y="369"/>
                  </a:lnTo>
                  <a:lnTo>
                    <a:pt x="350" y="369"/>
                  </a:lnTo>
                  <a:lnTo>
                    <a:pt x="347" y="368"/>
                  </a:lnTo>
                  <a:lnTo>
                    <a:pt x="344" y="367"/>
                  </a:lnTo>
                  <a:lnTo>
                    <a:pt x="343" y="366"/>
                  </a:lnTo>
                  <a:lnTo>
                    <a:pt x="341" y="365"/>
                  </a:lnTo>
                  <a:lnTo>
                    <a:pt x="339" y="364"/>
                  </a:lnTo>
                  <a:lnTo>
                    <a:pt x="337" y="363"/>
                  </a:lnTo>
                  <a:lnTo>
                    <a:pt x="335" y="362"/>
                  </a:lnTo>
                  <a:lnTo>
                    <a:pt x="331" y="357"/>
                  </a:lnTo>
                  <a:lnTo>
                    <a:pt x="329" y="356"/>
                  </a:lnTo>
                  <a:lnTo>
                    <a:pt x="327" y="355"/>
                  </a:lnTo>
                  <a:lnTo>
                    <a:pt x="326" y="354"/>
                  </a:lnTo>
                  <a:lnTo>
                    <a:pt x="324" y="353"/>
                  </a:lnTo>
                  <a:lnTo>
                    <a:pt x="322" y="353"/>
                  </a:lnTo>
                  <a:lnTo>
                    <a:pt x="321" y="352"/>
                  </a:lnTo>
                  <a:lnTo>
                    <a:pt x="319" y="351"/>
                  </a:lnTo>
                  <a:lnTo>
                    <a:pt x="312" y="350"/>
                  </a:lnTo>
                  <a:lnTo>
                    <a:pt x="304" y="348"/>
                  </a:lnTo>
                  <a:lnTo>
                    <a:pt x="300" y="348"/>
                  </a:lnTo>
                  <a:lnTo>
                    <a:pt x="298" y="348"/>
                  </a:lnTo>
                  <a:lnTo>
                    <a:pt x="297" y="348"/>
                  </a:lnTo>
                  <a:lnTo>
                    <a:pt x="294" y="348"/>
                  </a:lnTo>
                  <a:lnTo>
                    <a:pt x="292" y="349"/>
                  </a:lnTo>
                  <a:lnTo>
                    <a:pt x="290" y="350"/>
                  </a:lnTo>
                  <a:lnTo>
                    <a:pt x="287" y="351"/>
                  </a:lnTo>
                  <a:lnTo>
                    <a:pt x="286" y="352"/>
                  </a:lnTo>
                  <a:lnTo>
                    <a:pt x="284" y="353"/>
                  </a:lnTo>
                  <a:lnTo>
                    <a:pt x="283" y="354"/>
                  </a:lnTo>
                  <a:lnTo>
                    <a:pt x="282" y="355"/>
                  </a:lnTo>
                  <a:lnTo>
                    <a:pt x="281" y="356"/>
                  </a:lnTo>
                  <a:lnTo>
                    <a:pt x="280" y="357"/>
                  </a:lnTo>
                  <a:lnTo>
                    <a:pt x="279" y="358"/>
                  </a:lnTo>
                  <a:lnTo>
                    <a:pt x="279" y="359"/>
                  </a:lnTo>
                  <a:lnTo>
                    <a:pt x="278" y="365"/>
                  </a:lnTo>
                  <a:lnTo>
                    <a:pt x="277" y="368"/>
                  </a:lnTo>
                  <a:lnTo>
                    <a:pt x="276" y="371"/>
                  </a:lnTo>
                  <a:lnTo>
                    <a:pt x="275" y="374"/>
                  </a:lnTo>
                  <a:lnTo>
                    <a:pt x="274" y="378"/>
                  </a:lnTo>
                  <a:lnTo>
                    <a:pt x="270" y="386"/>
                  </a:lnTo>
                  <a:lnTo>
                    <a:pt x="268" y="388"/>
                  </a:lnTo>
                  <a:lnTo>
                    <a:pt x="267" y="391"/>
                  </a:lnTo>
                  <a:lnTo>
                    <a:pt x="266" y="394"/>
                  </a:lnTo>
                  <a:lnTo>
                    <a:pt x="266" y="397"/>
                  </a:lnTo>
                  <a:lnTo>
                    <a:pt x="265" y="400"/>
                  </a:lnTo>
                  <a:lnTo>
                    <a:pt x="265" y="403"/>
                  </a:lnTo>
                  <a:lnTo>
                    <a:pt x="264" y="406"/>
                  </a:lnTo>
                  <a:lnTo>
                    <a:pt x="264" y="411"/>
                  </a:lnTo>
                  <a:lnTo>
                    <a:pt x="264" y="416"/>
                  </a:lnTo>
                  <a:lnTo>
                    <a:pt x="265" y="421"/>
                  </a:lnTo>
                  <a:lnTo>
                    <a:pt x="266" y="429"/>
                  </a:lnTo>
                  <a:lnTo>
                    <a:pt x="268" y="440"/>
                  </a:lnTo>
                  <a:lnTo>
                    <a:pt x="268" y="449"/>
                  </a:lnTo>
                  <a:lnTo>
                    <a:pt x="269" y="452"/>
                  </a:lnTo>
                  <a:lnTo>
                    <a:pt x="272" y="467"/>
                  </a:lnTo>
                  <a:lnTo>
                    <a:pt x="273" y="471"/>
                  </a:lnTo>
                  <a:lnTo>
                    <a:pt x="273" y="475"/>
                  </a:lnTo>
                  <a:lnTo>
                    <a:pt x="273" y="479"/>
                  </a:lnTo>
                  <a:lnTo>
                    <a:pt x="273" y="482"/>
                  </a:lnTo>
                  <a:lnTo>
                    <a:pt x="273" y="484"/>
                  </a:lnTo>
                  <a:lnTo>
                    <a:pt x="272" y="489"/>
                  </a:lnTo>
                  <a:lnTo>
                    <a:pt x="271" y="495"/>
                  </a:lnTo>
                  <a:lnTo>
                    <a:pt x="267" y="510"/>
                  </a:lnTo>
                  <a:lnTo>
                    <a:pt x="266" y="513"/>
                  </a:lnTo>
                  <a:lnTo>
                    <a:pt x="264" y="517"/>
                  </a:lnTo>
                  <a:lnTo>
                    <a:pt x="264" y="520"/>
                  </a:lnTo>
                  <a:lnTo>
                    <a:pt x="264" y="524"/>
                  </a:lnTo>
                  <a:lnTo>
                    <a:pt x="263" y="528"/>
                  </a:lnTo>
                  <a:lnTo>
                    <a:pt x="263" y="532"/>
                  </a:lnTo>
                  <a:lnTo>
                    <a:pt x="263" y="537"/>
                  </a:lnTo>
                  <a:lnTo>
                    <a:pt x="264" y="546"/>
                  </a:lnTo>
                  <a:lnTo>
                    <a:pt x="264" y="549"/>
                  </a:lnTo>
                  <a:lnTo>
                    <a:pt x="263" y="550"/>
                  </a:lnTo>
                  <a:lnTo>
                    <a:pt x="263" y="552"/>
                  </a:lnTo>
                  <a:lnTo>
                    <a:pt x="262" y="554"/>
                  </a:lnTo>
                  <a:lnTo>
                    <a:pt x="260" y="560"/>
                  </a:lnTo>
                  <a:lnTo>
                    <a:pt x="258" y="564"/>
                  </a:lnTo>
                  <a:lnTo>
                    <a:pt x="255" y="575"/>
                  </a:lnTo>
                  <a:lnTo>
                    <a:pt x="253" y="584"/>
                  </a:lnTo>
                  <a:lnTo>
                    <a:pt x="252" y="587"/>
                  </a:lnTo>
                  <a:lnTo>
                    <a:pt x="251" y="592"/>
                  </a:lnTo>
                  <a:lnTo>
                    <a:pt x="250" y="596"/>
                  </a:lnTo>
                  <a:lnTo>
                    <a:pt x="249" y="601"/>
                  </a:lnTo>
                  <a:lnTo>
                    <a:pt x="249" y="606"/>
                  </a:lnTo>
                  <a:lnTo>
                    <a:pt x="249" y="608"/>
                  </a:lnTo>
                  <a:lnTo>
                    <a:pt x="249" y="610"/>
                  </a:lnTo>
                  <a:lnTo>
                    <a:pt x="250" y="613"/>
                  </a:lnTo>
                  <a:lnTo>
                    <a:pt x="251" y="616"/>
                  </a:lnTo>
                  <a:lnTo>
                    <a:pt x="252" y="617"/>
                  </a:lnTo>
                  <a:lnTo>
                    <a:pt x="253" y="618"/>
                  </a:lnTo>
                  <a:lnTo>
                    <a:pt x="256" y="624"/>
                  </a:lnTo>
                  <a:lnTo>
                    <a:pt x="257" y="626"/>
                  </a:lnTo>
                  <a:lnTo>
                    <a:pt x="258" y="628"/>
                  </a:lnTo>
                  <a:lnTo>
                    <a:pt x="259" y="629"/>
                  </a:lnTo>
                  <a:lnTo>
                    <a:pt x="260" y="631"/>
                  </a:lnTo>
                  <a:lnTo>
                    <a:pt x="260" y="634"/>
                  </a:lnTo>
                  <a:lnTo>
                    <a:pt x="260" y="636"/>
                  </a:lnTo>
                  <a:lnTo>
                    <a:pt x="260" y="638"/>
                  </a:lnTo>
                  <a:lnTo>
                    <a:pt x="259" y="640"/>
                  </a:lnTo>
                  <a:lnTo>
                    <a:pt x="257" y="641"/>
                  </a:lnTo>
                  <a:lnTo>
                    <a:pt x="256" y="643"/>
                  </a:lnTo>
                  <a:lnTo>
                    <a:pt x="253" y="645"/>
                  </a:lnTo>
                  <a:lnTo>
                    <a:pt x="252" y="647"/>
                  </a:lnTo>
                  <a:lnTo>
                    <a:pt x="249" y="648"/>
                  </a:lnTo>
                  <a:lnTo>
                    <a:pt x="248" y="648"/>
                  </a:lnTo>
                  <a:lnTo>
                    <a:pt x="245" y="649"/>
                  </a:lnTo>
                  <a:lnTo>
                    <a:pt x="242" y="649"/>
                  </a:lnTo>
                  <a:lnTo>
                    <a:pt x="239" y="648"/>
                  </a:lnTo>
                  <a:lnTo>
                    <a:pt x="235" y="648"/>
                  </a:lnTo>
                  <a:lnTo>
                    <a:pt x="231" y="647"/>
                  </a:lnTo>
                  <a:lnTo>
                    <a:pt x="228" y="646"/>
                  </a:lnTo>
                  <a:lnTo>
                    <a:pt x="215" y="642"/>
                  </a:lnTo>
                  <a:lnTo>
                    <a:pt x="206" y="640"/>
                  </a:lnTo>
                  <a:lnTo>
                    <a:pt x="204" y="640"/>
                  </a:lnTo>
                  <a:lnTo>
                    <a:pt x="205" y="640"/>
                  </a:lnTo>
                  <a:lnTo>
                    <a:pt x="205" y="639"/>
                  </a:lnTo>
                  <a:lnTo>
                    <a:pt x="206" y="639"/>
                  </a:lnTo>
                  <a:lnTo>
                    <a:pt x="206" y="638"/>
                  </a:lnTo>
                  <a:lnTo>
                    <a:pt x="206" y="636"/>
                  </a:lnTo>
                  <a:lnTo>
                    <a:pt x="206" y="633"/>
                  </a:lnTo>
                  <a:lnTo>
                    <a:pt x="205" y="629"/>
                  </a:lnTo>
                  <a:lnTo>
                    <a:pt x="203" y="622"/>
                  </a:lnTo>
                  <a:lnTo>
                    <a:pt x="202" y="618"/>
                  </a:lnTo>
                  <a:lnTo>
                    <a:pt x="201" y="613"/>
                  </a:lnTo>
                  <a:lnTo>
                    <a:pt x="200" y="604"/>
                  </a:lnTo>
                  <a:lnTo>
                    <a:pt x="200" y="602"/>
                  </a:lnTo>
                  <a:lnTo>
                    <a:pt x="199" y="600"/>
                  </a:lnTo>
                  <a:lnTo>
                    <a:pt x="198" y="597"/>
                  </a:lnTo>
                  <a:lnTo>
                    <a:pt x="197" y="594"/>
                  </a:lnTo>
                  <a:lnTo>
                    <a:pt x="192" y="584"/>
                  </a:lnTo>
                  <a:lnTo>
                    <a:pt x="190" y="579"/>
                  </a:lnTo>
                  <a:lnTo>
                    <a:pt x="189" y="577"/>
                  </a:lnTo>
                  <a:lnTo>
                    <a:pt x="189" y="574"/>
                  </a:lnTo>
                  <a:lnTo>
                    <a:pt x="187" y="567"/>
                  </a:lnTo>
                  <a:lnTo>
                    <a:pt x="186" y="564"/>
                  </a:lnTo>
                  <a:lnTo>
                    <a:pt x="185" y="561"/>
                  </a:lnTo>
                  <a:lnTo>
                    <a:pt x="184" y="560"/>
                  </a:lnTo>
                  <a:lnTo>
                    <a:pt x="184" y="558"/>
                  </a:lnTo>
                  <a:lnTo>
                    <a:pt x="183" y="556"/>
                  </a:lnTo>
                  <a:lnTo>
                    <a:pt x="182" y="554"/>
                  </a:lnTo>
                  <a:lnTo>
                    <a:pt x="180" y="553"/>
                  </a:lnTo>
                  <a:lnTo>
                    <a:pt x="178" y="552"/>
                  </a:lnTo>
                  <a:lnTo>
                    <a:pt x="176" y="551"/>
                  </a:lnTo>
                  <a:lnTo>
                    <a:pt x="175" y="550"/>
                  </a:lnTo>
                  <a:lnTo>
                    <a:pt x="166" y="549"/>
                  </a:lnTo>
                  <a:lnTo>
                    <a:pt x="163" y="548"/>
                  </a:lnTo>
                  <a:lnTo>
                    <a:pt x="160" y="547"/>
                  </a:lnTo>
                  <a:lnTo>
                    <a:pt x="156" y="545"/>
                  </a:lnTo>
                  <a:lnTo>
                    <a:pt x="152" y="544"/>
                  </a:lnTo>
                  <a:lnTo>
                    <a:pt x="150" y="542"/>
                  </a:lnTo>
                  <a:lnTo>
                    <a:pt x="147" y="540"/>
                  </a:lnTo>
                  <a:lnTo>
                    <a:pt x="145" y="539"/>
                  </a:lnTo>
                  <a:lnTo>
                    <a:pt x="142" y="538"/>
                  </a:lnTo>
                  <a:lnTo>
                    <a:pt x="140" y="536"/>
                  </a:lnTo>
                  <a:lnTo>
                    <a:pt x="139" y="534"/>
                  </a:lnTo>
                  <a:lnTo>
                    <a:pt x="137" y="531"/>
                  </a:lnTo>
                  <a:lnTo>
                    <a:pt x="135" y="529"/>
                  </a:lnTo>
                  <a:lnTo>
                    <a:pt x="133" y="527"/>
                  </a:lnTo>
                  <a:lnTo>
                    <a:pt x="131" y="524"/>
                  </a:lnTo>
                  <a:lnTo>
                    <a:pt x="129" y="521"/>
                  </a:lnTo>
                  <a:lnTo>
                    <a:pt x="128" y="518"/>
                  </a:lnTo>
                  <a:lnTo>
                    <a:pt x="127" y="516"/>
                  </a:lnTo>
                  <a:lnTo>
                    <a:pt x="126" y="514"/>
                  </a:lnTo>
                  <a:lnTo>
                    <a:pt x="125" y="510"/>
                  </a:lnTo>
                  <a:lnTo>
                    <a:pt x="123" y="503"/>
                  </a:lnTo>
                  <a:lnTo>
                    <a:pt x="123" y="499"/>
                  </a:lnTo>
                  <a:lnTo>
                    <a:pt x="121" y="496"/>
                  </a:lnTo>
                  <a:lnTo>
                    <a:pt x="118" y="490"/>
                  </a:lnTo>
                  <a:lnTo>
                    <a:pt x="116" y="486"/>
                  </a:lnTo>
                  <a:lnTo>
                    <a:pt x="115" y="480"/>
                  </a:lnTo>
                  <a:lnTo>
                    <a:pt x="114" y="474"/>
                  </a:lnTo>
                  <a:lnTo>
                    <a:pt x="113" y="472"/>
                  </a:lnTo>
                  <a:lnTo>
                    <a:pt x="113" y="471"/>
                  </a:lnTo>
                  <a:lnTo>
                    <a:pt x="112" y="470"/>
                  </a:lnTo>
                  <a:lnTo>
                    <a:pt x="111" y="469"/>
                  </a:lnTo>
                  <a:lnTo>
                    <a:pt x="110" y="468"/>
                  </a:lnTo>
                  <a:lnTo>
                    <a:pt x="109" y="467"/>
                  </a:lnTo>
                  <a:lnTo>
                    <a:pt x="106" y="465"/>
                  </a:lnTo>
                  <a:lnTo>
                    <a:pt x="100" y="462"/>
                  </a:lnTo>
                  <a:lnTo>
                    <a:pt x="99" y="461"/>
                  </a:lnTo>
                  <a:lnTo>
                    <a:pt x="97" y="460"/>
                  </a:lnTo>
                  <a:lnTo>
                    <a:pt x="96" y="459"/>
                  </a:lnTo>
                  <a:lnTo>
                    <a:pt x="95" y="458"/>
                  </a:lnTo>
                  <a:lnTo>
                    <a:pt x="94" y="457"/>
                  </a:lnTo>
                  <a:lnTo>
                    <a:pt x="94" y="456"/>
                  </a:lnTo>
                  <a:lnTo>
                    <a:pt x="93" y="454"/>
                  </a:lnTo>
                  <a:lnTo>
                    <a:pt x="94" y="452"/>
                  </a:lnTo>
                  <a:lnTo>
                    <a:pt x="94" y="449"/>
                  </a:lnTo>
                  <a:lnTo>
                    <a:pt x="95" y="448"/>
                  </a:lnTo>
                  <a:lnTo>
                    <a:pt x="96" y="446"/>
                  </a:lnTo>
                  <a:lnTo>
                    <a:pt x="98" y="444"/>
                  </a:lnTo>
                  <a:lnTo>
                    <a:pt x="99" y="443"/>
                  </a:lnTo>
                  <a:lnTo>
                    <a:pt x="104" y="439"/>
                  </a:lnTo>
                  <a:lnTo>
                    <a:pt x="105" y="438"/>
                  </a:lnTo>
                  <a:lnTo>
                    <a:pt x="105" y="437"/>
                  </a:lnTo>
                  <a:lnTo>
                    <a:pt x="106" y="436"/>
                  </a:lnTo>
                  <a:lnTo>
                    <a:pt x="107" y="434"/>
                  </a:lnTo>
                  <a:lnTo>
                    <a:pt x="107" y="432"/>
                  </a:lnTo>
                  <a:lnTo>
                    <a:pt x="107" y="431"/>
                  </a:lnTo>
                  <a:lnTo>
                    <a:pt x="106" y="430"/>
                  </a:lnTo>
                  <a:lnTo>
                    <a:pt x="105" y="429"/>
                  </a:lnTo>
                  <a:lnTo>
                    <a:pt x="105" y="429"/>
                  </a:lnTo>
                  <a:lnTo>
                    <a:pt x="103" y="429"/>
                  </a:lnTo>
                  <a:lnTo>
                    <a:pt x="102" y="429"/>
                  </a:lnTo>
                  <a:lnTo>
                    <a:pt x="100" y="429"/>
                  </a:lnTo>
                  <a:lnTo>
                    <a:pt x="93" y="430"/>
                  </a:lnTo>
                  <a:lnTo>
                    <a:pt x="91" y="430"/>
                  </a:lnTo>
                  <a:lnTo>
                    <a:pt x="88" y="430"/>
                  </a:lnTo>
                  <a:lnTo>
                    <a:pt x="87" y="430"/>
                  </a:lnTo>
                  <a:lnTo>
                    <a:pt x="85" y="429"/>
                  </a:lnTo>
                  <a:lnTo>
                    <a:pt x="84" y="428"/>
                  </a:lnTo>
                  <a:lnTo>
                    <a:pt x="82" y="427"/>
                  </a:lnTo>
                  <a:lnTo>
                    <a:pt x="81" y="426"/>
                  </a:lnTo>
                  <a:lnTo>
                    <a:pt x="79" y="425"/>
                  </a:lnTo>
                  <a:lnTo>
                    <a:pt x="76" y="424"/>
                  </a:lnTo>
                  <a:lnTo>
                    <a:pt x="74" y="422"/>
                  </a:lnTo>
                  <a:lnTo>
                    <a:pt x="73" y="420"/>
                  </a:lnTo>
                  <a:lnTo>
                    <a:pt x="71" y="418"/>
                  </a:lnTo>
                  <a:lnTo>
                    <a:pt x="71" y="415"/>
                  </a:lnTo>
                  <a:lnTo>
                    <a:pt x="70" y="414"/>
                  </a:lnTo>
                  <a:lnTo>
                    <a:pt x="69" y="412"/>
                  </a:lnTo>
                  <a:lnTo>
                    <a:pt x="69" y="409"/>
                  </a:lnTo>
                  <a:lnTo>
                    <a:pt x="69" y="407"/>
                  </a:lnTo>
                  <a:lnTo>
                    <a:pt x="69" y="404"/>
                  </a:lnTo>
                  <a:lnTo>
                    <a:pt x="71" y="393"/>
                  </a:lnTo>
                  <a:lnTo>
                    <a:pt x="71" y="388"/>
                  </a:lnTo>
                  <a:lnTo>
                    <a:pt x="71" y="386"/>
                  </a:lnTo>
                  <a:lnTo>
                    <a:pt x="71" y="385"/>
                  </a:lnTo>
                  <a:lnTo>
                    <a:pt x="71" y="383"/>
                  </a:lnTo>
                  <a:lnTo>
                    <a:pt x="71" y="382"/>
                  </a:lnTo>
                  <a:lnTo>
                    <a:pt x="70" y="381"/>
                  </a:lnTo>
                  <a:lnTo>
                    <a:pt x="68" y="380"/>
                  </a:lnTo>
                  <a:lnTo>
                    <a:pt x="66" y="379"/>
                  </a:lnTo>
                  <a:lnTo>
                    <a:pt x="62" y="376"/>
                  </a:lnTo>
                  <a:lnTo>
                    <a:pt x="61" y="375"/>
                  </a:lnTo>
                  <a:lnTo>
                    <a:pt x="59" y="373"/>
                  </a:lnTo>
                  <a:lnTo>
                    <a:pt x="57" y="370"/>
                  </a:lnTo>
                  <a:lnTo>
                    <a:pt x="55" y="369"/>
                  </a:lnTo>
                  <a:lnTo>
                    <a:pt x="54" y="369"/>
                  </a:lnTo>
                  <a:lnTo>
                    <a:pt x="53" y="368"/>
                  </a:lnTo>
                  <a:lnTo>
                    <a:pt x="47" y="366"/>
                  </a:lnTo>
                  <a:lnTo>
                    <a:pt x="44" y="365"/>
                  </a:lnTo>
                  <a:lnTo>
                    <a:pt x="42" y="364"/>
                  </a:lnTo>
                  <a:lnTo>
                    <a:pt x="41" y="362"/>
                  </a:lnTo>
                  <a:lnTo>
                    <a:pt x="40" y="361"/>
                  </a:lnTo>
                  <a:lnTo>
                    <a:pt x="39" y="360"/>
                  </a:lnTo>
                  <a:lnTo>
                    <a:pt x="39" y="359"/>
                  </a:lnTo>
                  <a:lnTo>
                    <a:pt x="38" y="357"/>
                  </a:lnTo>
                  <a:lnTo>
                    <a:pt x="37" y="351"/>
                  </a:lnTo>
                  <a:lnTo>
                    <a:pt x="36" y="349"/>
                  </a:lnTo>
                  <a:lnTo>
                    <a:pt x="35" y="346"/>
                  </a:lnTo>
                  <a:lnTo>
                    <a:pt x="34" y="345"/>
                  </a:lnTo>
                  <a:lnTo>
                    <a:pt x="32" y="342"/>
                  </a:lnTo>
                  <a:lnTo>
                    <a:pt x="30" y="340"/>
                  </a:lnTo>
                  <a:lnTo>
                    <a:pt x="28" y="337"/>
                  </a:lnTo>
                  <a:lnTo>
                    <a:pt x="27" y="336"/>
                  </a:lnTo>
                  <a:lnTo>
                    <a:pt x="27" y="335"/>
                  </a:lnTo>
                  <a:lnTo>
                    <a:pt x="26" y="335"/>
                  </a:lnTo>
                  <a:lnTo>
                    <a:pt x="27" y="334"/>
                  </a:lnTo>
                  <a:lnTo>
                    <a:pt x="27" y="333"/>
                  </a:lnTo>
                  <a:lnTo>
                    <a:pt x="28" y="331"/>
                  </a:lnTo>
                  <a:lnTo>
                    <a:pt x="33" y="323"/>
                  </a:lnTo>
                  <a:lnTo>
                    <a:pt x="34" y="321"/>
                  </a:lnTo>
                  <a:lnTo>
                    <a:pt x="35" y="319"/>
                  </a:lnTo>
                  <a:lnTo>
                    <a:pt x="36" y="317"/>
                  </a:lnTo>
                  <a:lnTo>
                    <a:pt x="37" y="312"/>
                  </a:lnTo>
                  <a:lnTo>
                    <a:pt x="37" y="310"/>
                  </a:lnTo>
                  <a:lnTo>
                    <a:pt x="37" y="308"/>
                  </a:lnTo>
                  <a:lnTo>
                    <a:pt x="37" y="307"/>
                  </a:lnTo>
                  <a:lnTo>
                    <a:pt x="37" y="305"/>
                  </a:lnTo>
                  <a:lnTo>
                    <a:pt x="37" y="303"/>
                  </a:lnTo>
                  <a:lnTo>
                    <a:pt x="37" y="302"/>
                  </a:lnTo>
                  <a:lnTo>
                    <a:pt x="36" y="301"/>
                  </a:lnTo>
                  <a:lnTo>
                    <a:pt x="33" y="297"/>
                  </a:lnTo>
                  <a:lnTo>
                    <a:pt x="32" y="295"/>
                  </a:lnTo>
                  <a:lnTo>
                    <a:pt x="31" y="293"/>
                  </a:lnTo>
                  <a:lnTo>
                    <a:pt x="29" y="292"/>
                  </a:lnTo>
                  <a:lnTo>
                    <a:pt x="28" y="290"/>
                  </a:lnTo>
                  <a:lnTo>
                    <a:pt x="26" y="289"/>
                  </a:lnTo>
                  <a:lnTo>
                    <a:pt x="25" y="289"/>
                  </a:lnTo>
                  <a:lnTo>
                    <a:pt x="24" y="288"/>
                  </a:lnTo>
                  <a:lnTo>
                    <a:pt x="22" y="287"/>
                  </a:lnTo>
                  <a:lnTo>
                    <a:pt x="18" y="285"/>
                  </a:lnTo>
                  <a:lnTo>
                    <a:pt x="14" y="284"/>
                  </a:lnTo>
                  <a:lnTo>
                    <a:pt x="8" y="283"/>
                  </a:lnTo>
                  <a:lnTo>
                    <a:pt x="6" y="282"/>
                  </a:lnTo>
                  <a:lnTo>
                    <a:pt x="4" y="282"/>
                  </a:lnTo>
                  <a:lnTo>
                    <a:pt x="3" y="281"/>
                  </a:lnTo>
                  <a:lnTo>
                    <a:pt x="3" y="280"/>
                  </a:lnTo>
                  <a:lnTo>
                    <a:pt x="1" y="279"/>
                  </a:lnTo>
                  <a:lnTo>
                    <a:pt x="1" y="278"/>
                  </a:lnTo>
                  <a:lnTo>
                    <a:pt x="0" y="278"/>
                  </a:lnTo>
                  <a:lnTo>
                    <a:pt x="0" y="277"/>
                  </a:lnTo>
                  <a:lnTo>
                    <a:pt x="0" y="274"/>
                  </a:lnTo>
                  <a:lnTo>
                    <a:pt x="0" y="272"/>
                  </a:lnTo>
                  <a:lnTo>
                    <a:pt x="0" y="271"/>
                  </a:lnTo>
                  <a:lnTo>
                    <a:pt x="1" y="270"/>
                  </a:lnTo>
                  <a:lnTo>
                    <a:pt x="2" y="269"/>
                  </a:lnTo>
                  <a:lnTo>
                    <a:pt x="4" y="265"/>
                  </a:lnTo>
                  <a:lnTo>
                    <a:pt x="5" y="264"/>
                  </a:lnTo>
                  <a:lnTo>
                    <a:pt x="6" y="262"/>
                  </a:lnTo>
                  <a:lnTo>
                    <a:pt x="7" y="260"/>
                  </a:lnTo>
                  <a:lnTo>
                    <a:pt x="8" y="257"/>
                  </a:lnTo>
                  <a:lnTo>
                    <a:pt x="8" y="250"/>
                  </a:lnTo>
                  <a:lnTo>
                    <a:pt x="9" y="244"/>
                  </a:lnTo>
                  <a:lnTo>
                    <a:pt x="9" y="242"/>
                  </a:lnTo>
                  <a:lnTo>
                    <a:pt x="9" y="239"/>
                  </a:lnTo>
                  <a:lnTo>
                    <a:pt x="11" y="236"/>
                  </a:lnTo>
                  <a:lnTo>
                    <a:pt x="12" y="234"/>
                  </a:lnTo>
                  <a:lnTo>
                    <a:pt x="13" y="233"/>
                  </a:lnTo>
                  <a:lnTo>
                    <a:pt x="14" y="232"/>
                  </a:lnTo>
                  <a:lnTo>
                    <a:pt x="15" y="231"/>
                  </a:lnTo>
                  <a:lnTo>
                    <a:pt x="17" y="230"/>
                  </a:lnTo>
                  <a:lnTo>
                    <a:pt x="19" y="230"/>
                  </a:lnTo>
                  <a:lnTo>
                    <a:pt x="20" y="230"/>
                  </a:lnTo>
                  <a:lnTo>
                    <a:pt x="25" y="230"/>
                  </a:lnTo>
                  <a:lnTo>
                    <a:pt x="26" y="230"/>
                  </a:lnTo>
                  <a:lnTo>
                    <a:pt x="28" y="229"/>
                  </a:lnTo>
                  <a:lnTo>
                    <a:pt x="29" y="229"/>
                  </a:lnTo>
                  <a:lnTo>
                    <a:pt x="30" y="228"/>
                  </a:lnTo>
                  <a:lnTo>
                    <a:pt x="31" y="227"/>
                  </a:lnTo>
                  <a:lnTo>
                    <a:pt x="33" y="225"/>
                  </a:lnTo>
                  <a:lnTo>
                    <a:pt x="34" y="223"/>
                  </a:lnTo>
                  <a:lnTo>
                    <a:pt x="35" y="221"/>
                  </a:lnTo>
                  <a:lnTo>
                    <a:pt x="36" y="217"/>
                  </a:lnTo>
                  <a:lnTo>
                    <a:pt x="37" y="214"/>
                  </a:lnTo>
                  <a:lnTo>
                    <a:pt x="37" y="210"/>
                  </a:lnTo>
                  <a:lnTo>
                    <a:pt x="37" y="206"/>
                  </a:lnTo>
                  <a:lnTo>
                    <a:pt x="38" y="202"/>
                  </a:lnTo>
                  <a:lnTo>
                    <a:pt x="38" y="196"/>
                  </a:lnTo>
                  <a:lnTo>
                    <a:pt x="38" y="195"/>
                  </a:lnTo>
                  <a:lnTo>
                    <a:pt x="40" y="195"/>
                  </a:lnTo>
                  <a:lnTo>
                    <a:pt x="44" y="194"/>
                  </a:lnTo>
                  <a:lnTo>
                    <a:pt x="46" y="194"/>
                  </a:lnTo>
                  <a:lnTo>
                    <a:pt x="48" y="193"/>
                  </a:lnTo>
                  <a:lnTo>
                    <a:pt x="49" y="194"/>
                  </a:lnTo>
                  <a:lnTo>
                    <a:pt x="52" y="194"/>
                  </a:lnTo>
                  <a:lnTo>
                    <a:pt x="54" y="195"/>
                  </a:lnTo>
                  <a:lnTo>
                    <a:pt x="57" y="196"/>
                  </a:lnTo>
                  <a:lnTo>
                    <a:pt x="59" y="197"/>
                  </a:lnTo>
                  <a:lnTo>
                    <a:pt x="60" y="199"/>
                  </a:lnTo>
                  <a:lnTo>
                    <a:pt x="63" y="200"/>
                  </a:lnTo>
                  <a:lnTo>
                    <a:pt x="65" y="202"/>
                  </a:lnTo>
                  <a:lnTo>
                    <a:pt x="67" y="204"/>
                  </a:lnTo>
                  <a:lnTo>
                    <a:pt x="70" y="207"/>
                  </a:lnTo>
                  <a:lnTo>
                    <a:pt x="74" y="214"/>
                  </a:lnTo>
                  <a:lnTo>
                    <a:pt x="76" y="216"/>
                  </a:lnTo>
                  <a:lnTo>
                    <a:pt x="78" y="218"/>
                  </a:lnTo>
                  <a:lnTo>
                    <a:pt x="79" y="219"/>
                  </a:lnTo>
                  <a:lnTo>
                    <a:pt x="81" y="220"/>
                  </a:lnTo>
                  <a:lnTo>
                    <a:pt x="82" y="221"/>
                  </a:lnTo>
                  <a:lnTo>
                    <a:pt x="83" y="221"/>
                  </a:lnTo>
                  <a:lnTo>
                    <a:pt x="85" y="222"/>
                  </a:lnTo>
                  <a:lnTo>
                    <a:pt x="87" y="222"/>
                  </a:lnTo>
                  <a:lnTo>
                    <a:pt x="90" y="222"/>
                  </a:lnTo>
                  <a:lnTo>
                    <a:pt x="92" y="222"/>
                  </a:lnTo>
                  <a:lnTo>
                    <a:pt x="93" y="222"/>
                  </a:lnTo>
                  <a:lnTo>
                    <a:pt x="95" y="221"/>
                  </a:lnTo>
                  <a:lnTo>
                    <a:pt x="101" y="220"/>
                  </a:lnTo>
                  <a:lnTo>
                    <a:pt x="104" y="220"/>
                  </a:lnTo>
                  <a:lnTo>
                    <a:pt x="106" y="219"/>
                  </a:lnTo>
                  <a:lnTo>
                    <a:pt x="108" y="219"/>
                  </a:lnTo>
                  <a:lnTo>
                    <a:pt x="110" y="219"/>
                  </a:lnTo>
                  <a:lnTo>
                    <a:pt x="112" y="220"/>
                  </a:lnTo>
                  <a:lnTo>
                    <a:pt x="114" y="220"/>
                  </a:lnTo>
                  <a:lnTo>
                    <a:pt x="116" y="221"/>
                  </a:lnTo>
                  <a:lnTo>
                    <a:pt x="118" y="221"/>
                  </a:lnTo>
                  <a:lnTo>
                    <a:pt x="119" y="221"/>
                  </a:lnTo>
                  <a:lnTo>
                    <a:pt x="122" y="223"/>
                  </a:lnTo>
                  <a:lnTo>
                    <a:pt x="123" y="224"/>
                  </a:lnTo>
                  <a:lnTo>
                    <a:pt x="129" y="229"/>
                  </a:lnTo>
                  <a:lnTo>
                    <a:pt x="131" y="229"/>
                  </a:lnTo>
                  <a:lnTo>
                    <a:pt x="132" y="230"/>
                  </a:lnTo>
                  <a:lnTo>
                    <a:pt x="134" y="231"/>
                  </a:lnTo>
                  <a:lnTo>
                    <a:pt x="136" y="231"/>
                  </a:lnTo>
                  <a:lnTo>
                    <a:pt x="137" y="230"/>
                  </a:lnTo>
                  <a:lnTo>
                    <a:pt x="138" y="230"/>
                  </a:lnTo>
                  <a:lnTo>
                    <a:pt x="138" y="229"/>
                  </a:lnTo>
                  <a:lnTo>
                    <a:pt x="139" y="228"/>
                  </a:lnTo>
                  <a:lnTo>
                    <a:pt x="139" y="227"/>
                  </a:lnTo>
                  <a:lnTo>
                    <a:pt x="138" y="225"/>
                  </a:lnTo>
                  <a:lnTo>
                    <a:pt x="137" y="224"/>
                  </a:lnTo>
                  <a:lnTo>
                    <a:pt x="136" y="222"/>
                  </a:lnTo>
                  <a:lnTo>
                    <a:pt x="135" y="221"/>
                  </a:lnTo>
                  <a:lnTo>
                    <a:pt x="129" y="217"/>
                  </a:lnTo>
                  <a:lnTo>
                    <a:pt x="124" y="211"/>
                  </a:lnTo>
                  <a:lnTo>
                    <a:pt x="122" y="210"/>
                  </a:lnTo>
                  <a:lnTo>
                    <a:pt x="118" y="205"/>
                  </a:lnTo>
                  <a:lnTo>
                    <a:pt x="116" y="201"/>
                  </a:lnTo>
                  <a:lnTo>
                    <a:pt x="115" y="199"/>
                  </a:lnTo>
                  <a:lnTo>
                    <a:pt x="114" y="198"/>
                  </a:lnTo>
                  <a:lnTo>
                    <a:pt x="113" y="196"/>
                  </a:lnTo>
                  <a:lnTo>
                    <a:pt x="112" y="193"/>
                  </a:lnTo>
                  <a:lnTo>
                    <a:pt x="111" y="191"/>
                  </a:lnTo>
                  <a:lnTo>
                    <a:pt x="111" y="189"/>
                  </a:lnTo>
                  <a:lnTo>
                    <a:pt x="111" y="187"/>
                  </a:lnTo>
                  <a:lnTo>
                    <a:pt x="111" y="185"/>
                  </a:lnTo>
                  <a:lnTo>
                    <a:pt x="112" y="183"/>
                  </a:lnTo>
                  <a:lnTo>
                    <a:pt x="113" y="181"/>
                  </a:lnTo>
                  <a:lnTo>
                    <a:pt x="115" y="178"/>
                  </a:lnTo>
                  <a:lnTo>
                    <a:pt x="116" y="176"/>
                  </a:lnTo>
                  <a:lnTo>
                    <a:pt x="123" y="168"/>
                  </a:lnTo>
                  <a:lnTo>
                    <a:pt x="125" y="166"/>
                  </a:lnTo>
                  <a:lnTo>
                    <a:pt x="125" y="165"/>
                  </a:lnTo>
                  <a:lnTo>
                    <a:pt x="126" y="163"/>
                  </a:lnTo>
                  <a:lnTo>
                    <a:pt x="126" y="161"/>
                  </a:lnTo>
                  <a:lnTo>
                    <a:pt x="126" y="159"/>
                  </a:lnTo>
                  <a:lnTo>
                    <a:pt x="126" y="157"/>
                  </a:lnTo>
                  <a:lnTo>
                    <a:pt x="125" y="155"/>
                  </a:lnTo>
                  <a:lnTo>
                    <a:pt x="124" y="154"/>
                  </a:lnTo>
                  <a:lnTo>
                    <a:pt x="123" y="153"/>
                  </a:lnTo>
                  <a:lnTo>
                    <a:pt x="122" y="152"/>
                  </a:lnTo>
                  <a:lnTo>
                    <a:pt x="118" y="150"/>
                  </a:lnTo>
                  <a:lnTo>
                    <a:pt x="115" y="147"/>
                  </a:lnTo>
                  <a:lnTo>
                    <a:pt x="113" y="146"/>
                  </a:lnTo>
                  <a:lnTo>
                    <a:pt x="108" y="143"/>
                  </a:lnTo>
                  <a:lnTo>
                    <a:pt x="106" y="142"/>
                  </a:lnTo>
                  <a:lnTo>
                    <a:pt x="105" y="141"/>
                  </a:lnTo>
                  <a:lnTo>
                    <a:pt x="104" y="140"/>
                  </a:lnTo>
                  <a:lnTo>
                    <a:pt x="103" y="138"/>
                  </a:lnTo>
                  <a:lnTo>
                    <a:pt x="101" y="136"/>
                  </a:lnTo>
                  <a:lnTo>
                    <a:pt x="99" y="132"/>
                  </a:lnTo>
                  <a:lnTo>
                    <a:pt x="96" y="129"/>
                  </a:lnTo>
                  <a:lnTo>
                    <a:pt x="94" y="124"/>
                  </a:lnTo>
                  <a:lnTo>
                    <a:pt x="93" y="121"/>
                  </a:lnTo>
                  <a:lnTo>
                    <a:pt x="92" y="114"/>
                  </a:lnTo>
                  <a:lnTo>
                    <a:pt x="91" y="110"/>
                  </a:lnTo>
                  <a:lnTo>
                    <a:pt x="91" y="108"/>
                  </a:lnTo>
                  <a:lnTo>
                    <a:pt x="91" y="108"/>
                  </a:lnTo>
                  <a:lnTo>
                    <a:pt x="91" y="107"/>
                  </a:lnTo>
                  <a:lnTo>
                    <a:pt x="92" y="105"/>
                  </a:lnTo>
                  <a:lnTo>
                    <a:pt x="92" y="104"/>
                  </a:lnTo>
                  <a:lnTo>
                    <a:pt x="93" y="103"/>
                  </a:lnTo>
                  <a:lnTo>
                    <a:pt x="93" y="102"/>
                  </a:lnTo>
                  <a:lnTo>
                    <a:pt x="94" y="101"/>
                  </a:lnTo>
                  <a:lnTo>
                    <a:pt x="96" y="100"/>
                  </a:lnTo>
                  <a:lnTo>
                    <a:pt x="97" y="100"/>
                  </a:lnTo>
                  <a:lnTo>
                    <a:pt x="99" y="99"/>
                  </a:lnTo>
                  <a:lnTo>
                    <a:pt x="100" y="99"/>
                  </a:lnTo>
                  <a:lnTo>
                    <a:pt x="102" y="100"/>
                  </a:lnTo>
                  <a:lnTo>
                    <a:pt x="104" y="100"/>
                  </a:lnTo>
                  <a:lnTo>
                    <a:pt x="105" y="101"/>
                  </a:lnTo>
                  <a:lnTo>
                    <a:pt x="111" y="103"/>
                  </a:lnTo>
                  <a:lnTo>
                    <a:pt x="114" y="104"/>
                  </a:lnTo>
                  <a:lnTo>
                    <a:pt x="118" y="105"/>
                  </a:lnTo>
                  <a:lnTo>
                    <a:pt x="121" y="106"/>
                  </a:lnTo>
                  <a:lnTo>
                    <a:pt x="125" y="106"/>
                  </a:lnTo>
                  <a:lnTo>
                    <a:pt x="128" y="107"/>
                  </a:lnTo>
                  <a:lnTo>
                    <a:pt x="131" y="107"/>
                  </a:lnTo>
                  <a:lnTo>
                    <a:pt x="134" y="106"/>
                  </a:lnTo>
                  <a:lnTo>
                    <a:pt x="147" y="102"/>
                  </a:lnTo>
                  <a:lnTo>
                    <a:pt x="150" y="101"/>
                  </a:lnTo>
                  <a:lnTo>
                    <a:pt x="153" y="100"/>
                  </a:lnTo>
                  <a:lnTo>
                    <a:pt x="160" y="97"/>
                  </a:lnTo>
                  <a:lnTo>
                    <a:pt x="162" y="96"/>
                  </a:lnTo>
                  <a:lnTo>
                    <a:pt x="169" y="91"/>
                  </a:lnTo>
                  <a:lnTo>
                    <a:pt x="175" y="88"/>
                  </a:lnTo>
                  <a:lnTo>
                    <a:pt x="177" y="86"/>
                  </a:lnTo>
                  <a:lnTo>
                    <a:pt x="178" y="85"/>
                  </a:lnTo>
                  <a:lnTo>
                    <a:pt x="179" y="85"/>
                  </a:lnTo>
                  <a:lnTo>
                    <a:pt x="180" y="83"/>
                  </a:lnTo>
                  <a:lnTo>
                    <a:pt x="181" y="81"/>
                  </a:lnTo>
                  <a:lnTo>
                    <a:pt x="182" y="78"/>
                  </a:lnTo>
                  <a:lnTo>
                    <a:pt x="183" y="70"/>
                  </a:lnTo>
                  <a:lnTo>
                    <a:pt x="184" y="64"/>
                  </a:lnTo>
                  <a:lnTo>
                    <a:pt x="184" y="63"/>
                  </a:lnTo>
                  <a:lnTo>
                    <a:pt x="186" y="58"/>
                  </a:lnTo>
                  <a:lnTo>
                    <a:pt x="187" y="55"/>
                  </a:lnTo>
                  <a:lnTo>
                    <a:pt x="191" y="48"/>
                  </a:lnTo>
                  <a:lnTo>
                    <a:pt x="192" y="45"/>
                  </a:lnTo>
                  <a:lnTo>
                    <a:pt x="194" y="41"/>
                  </a:lnTo>
                  <a:lnTo>
                    <a:pt x="194" y="40"/>
                  </a:lnTo>
                  <a:lnTo>
                    <a:pt x="194" y="39"/>
                  </a:lnTo>
                  <a:lnTo>
                    <a:pt x="194" y="38"/>
                  </a:lnTo>
                  <a:lnTo>
                    <a:pt x="194" y="36"/>
                  </a:lnTo>
                  <a:lnTo>
                    <a:pt x="193" y="35"/>
                  </a:lnTo>
                  <a:lnTo>
                    <a:pt x="193" y="34"/>
                  </a:lnTo>
                  <a:lnTo>
                    <a:pt x="192" y="32"/>
                  </a:lnTo>
                  <a:lnTo>
                    <a:pt x="189" y="29"/>
                  </a:lnTo>
                  <a:lnTo>
                    <a:pt x="184" y="24"/>
                  </a:lnTo>
                  <a:lnTo>
                    <a:pt x="184" y="23"/>
                  </a:lnTo>
                  <a:lnTo>
                    <a:pt x="183" y="21"/>
                  </a:lnTo>
                  <a:lnTo>
                    <a:pt x="182" y="18"/>
                  </a:lnTo>
                  <a:lnTo>
                    <a:pt x="181" y="17"/>
                  </a:lnTo>
                  <a:lnTo>
                    <a:pt x="181" y="16"/>
                  </a:lnTo>
                  <a:lnTo>
                    <a:pt x="181" y="14"/>
                  </a:lnTo>
                  <a:lnTo>
                    <a:pt x="182" y="14"/>
                  </a:lnTo>
                  <a:lnTo>
                    <a:pt x="183" y="13"/>
                  </a:lnTo>
                  <a:lnTo>
                    <a:pt x="184" y="11"/>
                  </a:lnTo>
                  <a:lnTo>
                    <a:pt x="186" y="9"/>
                  </a:lnTo>
                  <a:lnTo>
                    <a:pt x="189" y="8"/>
                  </a:lnTo>
                  <a:lnTo>
                    <a:pt x="192" y="7"/>
                  </a:lnTo>
                  <a:lnTo>
                    <a:pt x="196" y="6"/>
                  </a:lnTo>
                  <a:lnTo>
                    <a:pt x="207" y="4"/>
                  </a:lnTo>
                  <a:lnTo>
                    <a:pt x="209" y="3"/>
                  </a:lnTo>
                  <a:lnTo>
                    <a:pt x="212" y="2"/>
                  </a:lnTo>
                  <a:lnTo>
                    <a:pt x="213" y="2"/>
                  </a:lnTo>
                  <a:lnTo>
                    <a:pt x="215" y="2"/>
                  </a:lnTo>
                  <a:lnTo>
                    <a:pt x="218" y="2"/>
                  </a:lnTo>
                  <a:lnTo>
                    <a:pt x="219" y="2"/>
                  </a:lnTo>
                  <a:lnTo>
                    <a:pt x="220" y="2"/>
                  </a:lnTo>
                  <a:lnTo>
                    <a:pt x="221" y="1"/>
                  </a:lnTo>
                  <a:lnTo>
                    <a:pt x="223" y="0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85" name="Freeform 21">
              <a:extLst>
                <a:ext uri="{FF2B5EF4-FFF2-40B4-BE49-F238E27FC236}">
                  <a16:creationId xmlns:a16="http://schemas.microsoft.com/office/drawing/2014/main" id="{E2BC0430-DC9D-4CBB-B84D-D0E7F98448A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7" y="2739"/>
              <a:ext cx="413" cy="478"/>
            </a:xfrm>
            <a:custGeom>
              <a:avLst/>
              <a:gdLst>
                <a:gd name="T0" fmla="*/ 106 w 413"/>
                <a:gd name="T1" fmla="*/ 30 h 478"/>
                <a:gd name="T2" fmla="*/ 123 w 413"/>
                <a:gd name="T3" fmla="*/ 39 h 478"/>
                <a:gd name="T4" fmla="*/ 154 w 413"/>
                <a:gd name="T5" fmla="*/ 37 h 478"/>
                <a:gd name="T6" fmla="*/ 210 w 413"/>
                <a:gd name="T7" fmla="*/ 34 h 478"/>
                <a:gd name="T8" fmla="*/ 227 w 413"/>
                <a:gd name="T9" fmla="*/ 11 h 478"/>
                <a:gd name="T10" fmla="*/ 250 w 413"/>
                <a:gd name="T11" fmla="*/ 0 h 478"/>
                <a:gd name="T12" fmla="*/ 272 w 413"/>
                <a:gd name="T13" fmla="*/ 7 h 478"/>
                <a:gd name="T14" fmla="*/ 297 w 413"/>
                <a:gd name="T15" fmla="*/ 26 h 478"/>
                <a:gd name="T16" fmla="*/ 309 w 413"/>
                <a:gd name="T17" fmla="*/ 41 h 478"/>
                <a:gd name="T18" fmla="*/ 343 w 413"/>
                <a:gd name="T19" fmla="*/ 35 h 478"/>
                <a:gd name="T20" fmla="*/ 365 w 413"/>
                <a:gd name="T21" fmla="*/ 29 h 478"/>
                <a:gd name="T22" fmla="*/ 370 w 413"/>
                <a:gd name="T23" fmla="*/ 14 h 478"/>
                <a:gd name="T24" fmla="*/ 397 w 413"/>
                <a:gd name="T25" fmla="*/ 28 h 478"/>
                <a:gd name="T26" fmla="*/ 410 w 413"/>
                <a:gd name="T27" fmla="*/ 50 h 478"/>
                <a:gd name="T28" fmla="*/ 400 w 413"/>
                <a:gd name="T29" fmla="*/ 75 h 478"/>
                <a:gd name="T30" fmla="*/ 407 w 413"/>
                <a:gd name="T31" fmla="*/ 107 h 478"/>
                <a:gd name="T32" fmla="*/ 411 w 413"/>
                <a:gd name="T33" fmla="*/ 131 h 478"/>
                <a:gd name="T34" fmla="*/ 407 w 413"/>
                <a:gd name="T35" fmla="*/ 170 h 478"/>
                <a:gd name="T36" fmla="*/ 393 w 413"/>
                <a:gd name="T37" fmla="*/ 186 h 478"/>
                <a:gd name="T38" fmla="*/ 401 w 413"/>
                <a:gd name="T39" fmla="*/ 227 h 478"/>
                <a:gd name="T40" fmla="*/ 384 w 413"/>
                <a:gd name="T41" fmla="*/ 244 h 478"/>
                <a:gd name="T42" fmla="*/ 373 w 413"/>
                <a:gd name="T43" fmla="*/ 268 h 478"/>
                <a:gd name="T44" fmla="*/ 355 w 413"/>
                <a:gd name="T45" fmla="*/ 282 h 478"/>
                <a:gd name="T46" fmla="*/ 343 w 413"/>
                <a:gd name="T47" fmla="*/ 285 h 478"/>
                <a:gd name="T48" fmla="*/ 320 w 413"/>
                <a:gd name="T49" fmla="*/ 304 h 478"/>
                <a:gd name="T50" fmla="*/ 308 w 413"/>
                <a:gd name="T51" fmla="*/ 321 h 478"/>
                <a:gd name="T52" fmla="*/ 319 w 413"/>
                <a:gd name="T53" fmla="*/ 373 h 478"/>
                <a:gd name="T54" fmla="*/ 324 w 413"/>
                <a:gd name="T55" fmla="*/ 390 h 478"/>
                <a:gd name="T56" fmla="*/ 293 w 413"/>
                <a:gd name="T57" fmla="*/ 382 h 478"/>
                <a:gd name="T58" fmla="*/ 280 w 413"/>
                <a:gd name="T59" fmla="*/ 390 h 478"/>
                <a:gd name="T60" fmla="*/ 282 w 413"/>
                <a:gd name="T61" fmla="*/ 427 h 478"/>
                <a:gd name="T62" fmla="*/ 277 w 413"/>
                <a:gd name="T63" fmla="*/ 448 h 478"/>
                <a:gd name="T64" fmla="*/ 260 w 413"/>
                <a:gd name="T65" fmla="*/ 478 h 478"/>
                <a:gd name="T66" fmla="*/ 220 w 413"/>
                <a:gd name="T67" fmla="*/ 474 h 478"/>
                <a:gd name="T68" fmla="*/ 195 w 413"/>
                <a:gd name="T69" fmla="*/ 458 h 478"/>
                <a:gd name="T70" fmla="*/ 175 w 413"/>
                <a:gd name="T71" fmla="*/ 441 h 478"/>
                <a:gd name="T72" fmla="*/ 153 w 413"/>
                <a:gd name="T73" fmla="*/ 433 h 478"/>
                <a:gd name="T74" fmla="*/ 127 w 413"/>
                <a:gd name="T75" fmla="*/ 417 h 478"/>
                <a:gd name="T76" fmla="*/ 107 w 413"/>
                <a:gd name="T77" fmla="*/ 385 h 478"/>
                <a:gd name="T78" fmla="*/ 86 w 413"/>
                <a:gd name="T79" fmla="*/ 356 h 478"/>
                <a:gd name="T80" fmla="*/ 77 w 413"/>
                <a:gd name="T81" fmla="*/ 328 h 478"/>
                <a:gd name="T82" fmla="*/ 47 w 413"/>
                <a:gd name="T83" fmla="*/ 281 h 478"/>
                <a:gd name="T84" fmla="*/ 46 w 413"/>
                <a:gd name="T85" fmla="*/ 249 h 478"/>
                <a:gd name="T86" fmla="*/ 56 w 413"/>
                <a:gd name="T87" fmla="*/ 220 h 478"/>
                <a:gd name="T88" fmla="*/ 58 w 413"/>
                <a:gd name="T89" fmla="*/ 201 h 478"/>
                <a:gd name="T90" fmla="*/ 46 w 413"/>
                <a:gd name="T91" fmla="*/ 186 h 478"/>
                <a:gd name="T92" fmla="*/ 43 w 413"/>
                <a:gd name="T93" fmla="*/ 164 h 478"/>
                <a:gd name="T94" fmla="*/ 36 w 413"/>
                <a:gd name="T95" fmla="*/ 143 h 478"/>
                <a:gd name="T96" fmla="*/ 52 w 413"/>
                <a:gd name="T97" fmla="*/ 130 h 478"/>
                <a:gd name="T98" fmla="*/ 58 w 413"/>
                <a:gd name="T99" fmla="*/ 113 h 478"/>
                <a:gd name="T100" fmla="*/ 44 w 413"/>
                <a:gd name="T101" fmla="*/ 103 h 478"/>
                <a:gd name="T102" fmla="*/ 43 w 413"/>
                <a:gd name="T103" fmla="*/ 94 h 478"/>
                <a:gd name="T104" fmla="*/ 27 w 413"/>
                <a:gd name="T105" fmla="*/ 82 h 478"/>
                <a:gd name="T106" fmla="*/ 1 w 413"/>
                <a:gd name="T107" fmla="*/ 72 h 478"/>
                <a:gd name="T108" fmla="*/ 13 w 413"/>
                <a:gd name="T109" fmla="*/ 59 h 478"/>
                <a:gd name="T110" fmla="*/ 37 w 413"/>
                <a:gd name="T111" fmla="*/ 52 h 478"/>
                <a:gd name="T112" fmla="*/ 52 w 413"/>
                <a:gd name="T113" fmla="*/ 45 h 478"/>
                <a:gd name="T114" fmla="*/ 63 w 413"/>
                <a:gd name="T115" fmla="*/ 20 h 478"/>
                <a:gd name="T116" fmla="*/ 102 w 413"/>
                <a:gd name="T117" fmla="*/ 2 h 4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13" h="478">
                  <a:moveTo>
                    <a:pt x="102" y="2"/>
                  </a:moveTo>
                  <a:lnTo>
                    <a:pt x="103" y="3"/>
                  </a:lnTo>
                  <a:lnTo>
                    <a:pt x="103" y="3"/>
                  </a:lnTo>
                  <a:lnTo>
                    <a:pt x="104" y="5"/>
                  </a:lnTo>
                  <a:lnTo>
                    <a:pt x="104" y="8"/>
                  </a:lnTo>
                  <a:lnTo>
                    <a:pt x="104" y="18"/>
                  </a:lnTo>
                  <a:lnTo>
                    <a:pt x="105" y="24"/>
                  </a:lnTo>
                  <a:lnTo>
                    <a:pt x="105" y="26"/>
                  </a:lnTo>
                  <a:lnTo>
                    <a:pt x="105" y="28"/>
                  </a:lnTo>
                  <a:lnTo>
                    <a:pt x="106" y="30"/>
                  </a:lnTo>
                  <a:lnTo>
                    <a:pt x="107" y="32"/>
                  </a:lnTo>
                  <a:lnTo>
                    <a:pt x="108" y="33"/>
                  </a:lnTo>
                  <a:lnTo>
                    <a:pt x="109" y="35"/>
                  </a:lnTo>
                  <a:lnTo>
                    <a:pt x="110" y="36"/>
                  </a:lnTo>
                  <a:lnTo>
                    <a:pt x="111" y="37"/>
                  </a:lnTo>
                  <a:lnTo>
                    <a:pt x="113" y="37"/>
                  </a:lnTo>
                  <a:lnTo>
                    <a:pt x="115" y="38"/>
                  </a:lnTo>
                  <a:lnTo>
                    <a:pt x="117" y="39"/>
                  </a:lnTo>
                  <a:lnTo>
                    <a:pt x="120" y="39"/>
                  </a:lnTo>
                  <a:lnTo>
                    <a:pt x="123" y="39"/>
                  </a:lnTo>
                  <a:lnTo>
                    <a:pt x="125" y="39"/>
                  </a:lnTo>
                  <a:lnTo>
                    <a:pt x="127" y="38"/>
                  </a:lnTo>
                  <a:lnTo>
                    <a:pt x="131" y="37"/>
                  </a:lnTo>
                  <a:lnTo>
                    <a:pt x="133" y="37"/>
                  </a:lnTo>
                  <a:lnTo>
                    <a:pt x="134" y="37"/>
                  </a:lnTo>
                  <a:lnTo>
                    <a:pt x="139" y="38"/>
                  </a:lnTo>
                  <a:lnTo>
                    <a:pt x="143" y="38"/>
                  </a:lnTo>
                  <a:lnTo>
                    <a:pt x="146" y="38"/>
                  </a:lnTo>
                  <a:lnTo>
                    <a:pt x="150" y="37"/>
                  </a:lnTo>
                  <a:lnTo>
                    <a:pt x="154" y="37"/>
                  </a:lnTo>
                  <a:lnTo>
                    <a:pt x="157" y="37"/>
                  </a:lnTo>
                  <a:lnTo>
                    <a:pt x="166" y="37"/>
                  </a:lnTo>
                  <a:lnTo>
                    <a:pt x="169" y="37"/>
                  </a:lnTo>
                  <a:lnTo>
                    <a:pt x="180" y="36"/>
                  </a:lnTo>
                  <a:lnTo>
                    <a:pt x="189" y="36"/>
                  </a:lnTo>
                  <a:lnTo>
                    <a:pt x="197" y="35"/>
                  </a:lnTo>
                  <a:lnTo>
                    <a:pt x="201" y="34"/>
                  </a:lnTo>
                  <a:lnTo>
                    <a:pt x="204" y="34"/>
                  </a:lnTo>
                  <a:lnTo>
                    <a:pt x="209" y="34"/>
                  </a:lnTo>
                  <a:lnTo>
                    <a:pt x="210" y="34"/>
                  </a:lnTo>
                  <a:lnTo>
                    <a:pt x="212" y="34"/>
                  </a:lnTo>
                  <a:lnTo>
                    <a:pt x="213" y="33"/>
                  </a:lnTo>
                  <a:lnTo>
                    <a:pt x="214" y="32"/>
                  </a:lnTo>
                  <a:lnTo>
                    <a:pt x="215" y="31"/>
                  </a:lnTo>
                  <a:lnTo>
                    <a:pt x="216" y="30"/>
                  </a:lnTo>
                  <a:lnTo>
                    <a:pt x="218" y="26"/>
                  </a:lnTo>
                  <a:lnTo>
                    <a:pt x="221" y="23"/>
                  </a:lnTo>
                  <a:lnTo>
                    <a:pt x="223" y="20"/>
                  </a:lnTo>
                  <a:lnTo>
                    <a:pt x="225" y="15"/>
                  </a:lnTo>
                  <a:lnTo>
                    <a:pt x="227" y="11"/>
                  </a:lnTo>
                  <a:lnTo>
                    <a:pt x="228" y="9"/>
                  </a:lnTo>
                  <a:lnTo>
                    <a:pt x="230" y="7"/>
                  </a:lnTo>
                  <a:lnTo>
                    <a:pt x="232" y="6"/>
                  </a:lnTo>
                  <a:lnTo>
                    <a:pt x="233" y="4"/>
                  </a:lnTo>
                  <a:lnTo>
                    <a:pt x="235" y="4"/>
                  </a:lnTo>
                  <a:lnTo>
                    <a:pt x="236" y="3"/>
                  </a:lnTo>
                  <a:lnTo>
                    <a:pt x="237" y="3"/>
                  </a:lnTo>
                  <a:lnTo>
                    <a:pt x="244" y="2"/>
                  </a:lnTo>
                  <a:lnTo>
                    <a:pt x="248" y="1"/>
                  </a:lnTo>
                  <a:lnTo>
                    <a:pt x="250" y="0"/>
                  </a:lnTo>
                  <a:lnTo>
                    <a:pt x="254" y="0"/>
                  </a:lnTo>
                  <a:lnTo>
                    <a:pt x="256" y="0"/>
                  </a:lnTo>
                  <a:lnTo>
                    <a:pt x="258" y="1"/>
                  </a:lnTo>
                  <a:lnTo>
                    <a:pt x="260" y="1"/>
                  </a:lnTo>
                  <a:lnTo>
                    <a:pt x="263" y="2"/>
                  </a:lnTo>
                  <a:lnTo>
                    <a:pt x="265" y="3"/>
                  </a:lnTo>
                  <a:lnTo>
                    <a:pt x="268" y="3"/>
                  </a:lnTo>
                  <a:lnTo>
                    <a:pt x="270" y="4"/>
                  </a:lnTo>
                  <a:lnTo>
                    <a:pt x="271" y="5"/>
                  </a:lnTo>
                  <a:lnTo>
                    <a:pt x="272" y="7"/>
                  </a:lnTo>
                  <a:lnTo>
                    <a:pt x="274" y="8"/>
                  </a:lnTo>
                  <a:lnTo>
                    <a:pt x="276" y="11"/>
                  </a:lnTo>
                  <a:lnTo>
                    <a:pt x="279" y="15"/>
                  </a:lnTo>
                  <a:lnTo>
                    <a:pt x="281" y="16"/>
                  </a:lnTo>
                  <a:lnTo>
                    <a:pt x="282" y="18"/>
                  </a:lnTo>
                  <a:lnTo>
                    <a:pt x="283" y="19"/>
                  </a:lnTo>
                  <a:lnTo>
                    <a:pt x="285" y="20"/>
                  </a:lnTo>
                  <a:lnTo>
                    <a:pt x="290" y="21"/>
                  </a:lnTo>
                  <a:lnTo>
                    <a:pt x="294" y="24"/>
                  </a:lnTo>
                  <a:lnTo>
                    <a:pt x="297" y="26"/>
                  </a:lnTo>
                  <a:lnTo>
                    <a:pt x="299" y="26"/>
                  </a:lnTo>
                  <a:lnTo>
                    <a:pt x="300" y="27"/>
                  </a:lnTo>
                  <a:lnTo>
                    <a:pt x="303" y="30"/>
                  </a:lnTo>
                  <a:lnTo>
                    <a:pt x="304" y="31"/>
                  </a:lnTo>
                  <a:lnTo>
                    <a:pt x="305" y="33"/>
                  </a:lnTo>
                  <a:lnTo>
                    <a:pt x="305" y="34"/>
                  </a:lnTo>
                  <a:lnTo>
                    <a:pt x="307" y="38"/>
                  </a:lnTo>
                  <a:lnTo>
                    <a:pt x="308" y="39"/>
                  </a:lnTo>
                  <a:lnTo>
                    <a:pt x="308" y="40"/>
                  </a:lnTo>
                  <a:lnTo>
                    <a:pt x="309" y="41"/>
                  </a:lnTo>
                  <a:lnTo>
                    <a:pt x="310" y="41"/>
                  </a:lnTo>
                  <a:lnTo>
                    <a:pt x="311" y="42"/>
                  </a:lnTo>
                  <a:lnTo>
                    <a:pt x="323" y="44"/>
                  </a:lnTo>
                  <a:lnTo>
                    <a:pt x="325" y="44"/>
                  </a:lnTo>
                  <a:lnTo>
                    <a:pt x="327" y="44"/>
                  </a:lnTo>
                  <a:lnTo>
                    <a:pt x="332" y="42"/>
                  </a:lnTo>
                  <a:lnTo>
                    <a:pt x="333" y="42"/>
                  </a:lnTo>
                  <a:lnTo>
                    <a:pt x="335" y="41"/>
                  </a:lnTo>
                  <a:lnTo>
                    <a:pt x="336" y="40"/>
                  </a:lnTo>
                  <a:lnTo>
                    <a:pt x="343" y="35"/>
                  </a:lnTo>
                  <a:lnTo>
                    <a:pt x="346" y="34"/>
                  </a:lnTo>
                  <a:lnTo>
                    <a:pt x="348" y="32"/>
                  </a:lnTo>
                  <a:lnTo>
                    <a:pt x="350" y="31"/>
                  </a:lnTo>
                  <a:lnTo>
                    <a:pt x="353" y="30"/>
                  </a:lnTo>
                  <a:lnTo>
                    <a:pt x="355" y="30"/>
                  </a:lnTo>
                  <a:lnTo>
                    <a:pt x="358" y="30"/>
                  </a:lnTo>
                  <a:lnTo>
                    <a:pt x="362" y="30"/>
                  </a:lnTo>
                  <a:lnTo>
                    <a:pt x="363" y="30"/>
                  </a:lnTo>
                  <a:lnTo>
                    <a:pt x="364" y="30"/>
                  </a:lnTo>
                  <a:lnTo>
                    <a:pt x="365" y="29"/>
                  </a:lnTo>
                  <a:lnTo>
                    <a:pt x="365" y="28"/>
                  </a:lnTo>
                  <a:lnTo>
                    <a:pt x="365" y="25"/>
                  </a:lnTo>
                  <a:lnTo>
                    <a:pt x="365" y="19"/>
                  </a:lnTo>
                  <a:lnTo>
                    <a:pt x="365" y="18"/>
                  </a:lnTo>
                  <a:lnTo>
                    <a:pt x="366" y="17"/>
                  </a:lnTo>
                  <a:lnTo>
                    <a:pt x="366" y="16"/>
                  </a:lnTo>
                  <a:lnTo>
                    <a:pt x="367" y="15"/>
                  </a:lnTo>
                  <a:lnTo>
                    <a:pt x="368" y="14"/>
                  </a:lnTo>
                  <a:lnTo>
                    <a:pt x="369" y="14"/>
                  </a:lnTo>
                  <a:lnTo>
                    <a:pt x="370" y="14"/>
                  </a:lnTo>
                  <a:lnTo>
                    <a:pt x="371" y="14"/>
                  </a:lnTo>
                  <a:lnTo>
                    <a:pt x="373" y="15"/>
                  </a:lnTo>
                  <a:lnTo>
                    <a:pt x="375" y="16"/>
                  </a:lnTo>
                  <a:lnTo>
                    <a:pt x="380" y="20"/>
                  </a:lnTo>
                  <a:lnTo>
                    <a:pt x="382" y="21"/>
                  </a:lnTo>
                  <a:lnTo>
                    <a:pt x="388" y="23"/>
                  </a:lnTo>
                  <a:lnTo>
                    <a:pt x="391" y="24"/>
                  </a:lnTo>
                  <a:lnTo>
                    <a:pt x="393" y="26"/>
                  </a:lnTo>
                  <a:lnTo>
                    <a:pt x="395" y="26"/>
                  </a:lnTo>
                  <a:lnTo>
                    <a:pt x="397" y="28"/>
                  </a:lnTo>
                  <a:lnTo>
                    <a:pt x="402" y="33"/>
                  </a:lnTo>
                  <a:lnTo>
                    <a:pt x="408" y="37"/>
                  </a:lnTo>
                  <a:lnTo>
                    <a:pt x="412" y="40"/>
                  </a:lnTo>
                  <a:lnTo>
                    <a:pt x="412" y="41"/>
                  </a:lnTo>
                  <a:lnTo>
                    <a:pt x="413" y="41"/>
                  </a:lnTo>
                  <a:lnTo>
                    <a:pt x="413" y="42"/>
                  </a:lnTo>
                  <a:lnTo>
                    <a:pt x="413" y="43"/>
                  </a:lnTo>
                  <a:lnTo>
                    <a:pt x="412" y="46"/>
                  </a:lnTo>
                  <a:lnTo>
                    <a:pt x="411" y="48"/>
                  </a:lnTo>
                  <a:lnTo>
                    <a:pt x="410" y="50"/>
                  </a:lnTo>
                  <a:lnTo>
                    <a:pt x="407" y="56"/>
                  </a:lnTo>
                  <a:lnTo>
                    <a:pt x="405" y="60"/>
                  </a:lnTo>
                  <a:lnTo>
                    <a:pt x="402" y="63"/>
                  </a:lnTo>
                  <a:lnTo>
                    <a:pt x="401" y="65"/>
                  </a:lnTo>
                  <a:lnTo>
                    <a:pt x="400" y="67"/>
                  </a:lnTo>
                  <a:lnTo>
                    <a:pt x="400" y="69"/>
                  </a:lnTo>
                  <a:lnTo>
                    <a:pt x="400" y="71"/>
                  </a:lnTo>
                  <a:lnTo>
                    <a:pt x="399" y="72"/>
                  </a:lnTo>
                  <a:lnTo>
                    <a:pt x="400" y="74"/>
                  </a:lnTo>
                  <a:lnTo>
                    <a:pt x="400" y="75"/>
                  </a:lnTo>
                  <a:lnTo>
                    <a:pt x="401" y="82"/>
                  </a:lnTo>
                  <a:lnTo>
                    <a:pt x="402" y="83"/>
                  </a:lnTo>
                  <a:lnTo>
                    <a:pt x="402" y="87"/>
                  </a:lnTo>
                  <a:lnTo>
                    <a:pt x="401" y="94"/>
                  </a:lnTo>
                  <a:lnTo>
                    <a:pt x="402" y="97"/>
                  </a:lnTo>
                  <a:lnTo>
                    <a:pt x="402" y="99"/>
                  </a:lnTo>
                  <a:lnTo>
                    <a:pt x="403" y="101"/>
                  </a:lnTo>
                  <a:lnTo>
                    <a:pt x="404" y="103"/>
                  </a:lnTo>
                  <a:lnTo>
                    <a:pt x="405" y="105"/>
                  </a:lnTo>
                  <a:lnTo>
                    <a:pt x="407" y="107"/>
                  </a:lnTo>
                  <a:lnTo>
                    <a:pt x="410" y="112"/>
                  </a:lnTo>
                  <a:lnTo>
                    <a:pt x="412" y="114"/>
                  </a:lnTo>
                  <a:lnTo>
                    <a:pt x="413" y="116"/>
                  </a:lnTo>
                  <a:lnTo>
                    <a:pt x="413" y="118"/>
                  </a:lnTo>
                  <a:lnTo>
                    <a:pt x="413" y="120"/>
                  </a:lnTo>
                  <a:lnTo>
                    <a:pt x="413" y="122"/>
                  </a:lnTo>
                  <a:lnTo>
                    <a:pt x="413" y="123"/>
                  </a:lnTo>
                  <a:lnTo>
                    <a:pt x="412" y="127"/>
                  </a:lnTo>
                  <a:lnTo>
                    <a:pt x="411" y="129"/>
                  </a:lnTo>
                  <a:lnTo>
                    <a:pt x="411" y="131"/>
                  </a:lnTo>
                  <a:lnTo>
                    <a:pt x="412" y="138"/>
                  </a:lnTo>
                  <a:lnTo>
                    <a:pt x="411" y="140"/>
                  </a:lnTo>
                  <a:lnTo>
                    <a:pt x="411" y="142"/>
                  </a:lnTo>
                  <a:lnTo>
                    <a:pt x="410" y="148"/>
                  </a:lnTo>
                  <a:lnTo>
                    <a:pt x="408" y="151"/>
                  </a:lnTo>
                  <a:lnTo>
                    <a:pt x="408" y="153"/>
                  </a:lnTo>
                  <a:lnTo>
                    <a:pt x="408" y="157"/>
                  </a:lnTo>
                  <a:lnTo>
                    <a:pt x="408" y="163"/>
                  </a:lnTo>
                  <a:lnTo>
                    <a:pt x="407" y="167"/>
                  </a:lnTo>
                  <a:lnTo>
                    <a:pt x="407" y="170"/>
                  </a:lnTo>
                  <a:lnTo>
                    <a:pt x="407" y="173"/>
                  </a:lnTo>
                  <a:lnTo>
                    <a:pt x="406" y="174"/>
                  </a:lnTo>
                  <a:lnTo>
                    <a:pt x="405" y="176"/>
                  </a:lnTo>
                  <a:lnTo>
                    <a:pt x="403" y="178"/>
                  </a:lnTo>
                  <a:lnTo>
                    <a:pt x="402" y="179"/>
                  </a:lnTo>
                  <a:lnTo>
                    <a:pt x="401" y="181"/>
                  </a:lnTo>
                  <a:lnTo>
                    <a:pt x="399" y="182"/>
                  </a:lnTo>
                  <a:lnTo>
                    <a:pt x="394" y="185"/>
                  </a:lnTo>
                  <a:lnTo>
                    <a:pt x="393" y="185"/>
                  </a:lnTo>
                  <a:lnTo>
                    <a:pt x="393" y="186"/>
                  </a:lnTo>
                  <a:lnTo>
                    <a:pt x="392" y="187"/>
                  </a:lnTo>
                  <a:lnTo>
                    <a:pt x="393" y="189"/>
                  </a:lnTo>
                  <a:lnTo>
                    <a:pt x="393" y="191"/>
                  </a:lnTo>
                  <a:lnTo>
                    <a:pt x="396" y="200"/>
                  </a:lnTo>
                  <a:lnTo>
                    <a:pt x="397" y="204"/>
                  </a:lnTo>
                  <a:lnTo>
                    <a:pt x="400" y="211"/>
                  </a:lnTo>
                  <a:lnTo>
                    <a:pt x="401" y="216"/>
                  </a:lnTo>
                  <a:lnTo>
                    <a:pt x="401" y="218"/>
                  </a:lnTo>
                  <a:lnTo>
                    <a:pt x="401" y="223"/>
                  </a:lnTo>
                  <a:lnTo>
                    <a:pt x="401" y="227"/>
                  </a:lnTo>
                  <a:lnTo>
                    <a:pt x="401" y="230"/>
                  </a:lnTo>
                  <a:lnTo>
                    <a:pt x="400" y="232"/>
                  </a:lnTo>
                  <a:lnTo>
                    <a:pt x="399" y="234"/>
                  </a:lnTo>
                  <a:lnTo>
                    <a:pt x="397" y="237"/>
                  </a:lnTo>
                  <a:lnTo>
                    <a:pt x="396" y="239"/>
                  </a:lnTo>
                  <a:lnTo>
                    <a:pt x="395" y="240"/>
                  </a:lnTo>
                  <a:lnTo>
                    <a:pt x="390" y="241"/>
                  </a:lnTo>
                  <a:lnTo>
                    <a:pt x="387" y="242"/>
                  </a:lnTo>
                  <a:lnTo>
                    <a:pt x="385" y="243"/>
                  </a:lnTo>
                  <a:lnTo>
                    <a:pt x="384" y="244"/>
                  </a:lnTo>
                  <a:lnTo>
                    <a:pt x="383" y="245"/>
                  </a:lnTo>
                  <a:lnTo>
                    <a:pt x="382" y="246"/>
                  </a:lnTo>
                  <a:lnTo>
                    <a:pt x="381" y="248"/>
                  </a:lnTo>
                  <a:lnTo>
                    <a:pt x="380" y="250"/>
                  </a:lnTo>
                  <a:lnTo>
                    <a:pt x="379" y="252"/>
                  </a:lnTo>
                  <a:lnTo>
                    <a:pt x="378" y="257"/>
                  </a:lnTo>
                  <a:lnTo>
                    <a:pt x="377" y="260"/>
                  </a:lnTo>
                  <a:lnTo>
                    <a:pt x="377" y="262"/>
                  </a:lnTo>
                  <a:lnTo>
                    <a:pt x="375" y="264"/>
                  </a:lnTo>
                  <a:lnTo>
                    <a:pt x="373" y="268"/>
                  </a:lnTo>
                  <a:lnTo>
                    <a:pt x="367" y="274"/>
                  </a:lnTo>
                  <a:lnTo>
                    <a:pt x="364" y="277"/>
                  </a:lnTo>
                  <a:lnTo>
                    <a:pt x="362" y="280"/>
                  </a:lnTo>
                  <a:lnTo>
                    <a:pt x="361" y="281"/>
                  </a:lnTo>
                  <a:lnTo>
                    <a:pt x="359" y="282"/>
                  </a:lnTo>
                  <a:lnTo>
                    <a:pt x="358" y="283"/>
                  </a:lnTo>
                  <a:lnTo>
                    <a:pt x="357" y="283"/>
                  </a:lnTo>
                  <a:lnTo>
                    <a:pt x="356" y="282"/>
                  </a:lnTo>
                  <a:lnTo>
                    <a:pt x="356" y="281"/>
                  </a:lnTo>
                  <a:lnTo>
                    <a:pt x="355" y="282"/>
                  </a:lnTo>
                  <a:lnTo>
                    <a:pt x="351" y="281"/>
                  </a:lnTo>
                  <a:lnTo>
                    <a:pt x="350" y="281"/>
                  </a:lnTo>
                  <a:lnTo>
                    <a:pt x="350" y="279"/>
                  </a:lnTo>
                  <a:lnTo>
                    <a:pt x="349" y="279"/>
                  </a:lnTo>
                  <a:lnTo>
                    <a:pt x="349" y="278"/>
                  </a:lnTo>
                  <a:lnTo>
                    <a:pt x="348" y="279"/>
                  </a:lnTo>
                  <a:lnTo>
                    <a:pt x="347" y="279"/>
                  </a:lnTo>
                  <a:lnTo>
                    <a:pt x="346" y="280"/>
                  </a:lnTo>
                  <a:lnTo>
                    <a:pt x="345" y="282"/>
                  </a:lnTo>
                  <a:lnTo>
                    <a:pt x="343" y="285"/>
                  </a:lnTo>
                  <a:lnTo>
                    <a:pt x="340" y="290"/>
                  </a:lnTo>
                  <a:lnTo>
                    <a:pt x="338" y="295"/>
                  </a:lnTo>
                  <a:lnTo>
                    <a:pt x="336" y="298"/>
                  </a:lnTo>
                  <a:lnTo>
                    <a:pt x="334" y="299"/>
                  </a:lnTo>
                  <a:lnTo>
                    <a:pt x="333" y="299"/>
                  </a:lnTo>
                  <a:lnTo>
                    <a:pt x="332" y="300"/>
                  </a:lnTo>
                  <a:lnTo>
                    <a:pt x="330" y="301"/>
                  </a:lnTo>
                  <a:lnTo>
                    <a:pt x="327" y="302"/>
                  </a:lnTo>
                  <a:lnTo>
                    <a:pt x="323" y="304"/>
                  </a:lnTo>
                  <a:lnTo>
                    <a:pt x="320" y="304"/>
                  </a:lnTo>
                  <a:lnTo>
                    <a:pt x="316" y="306"/>
                  </a:lnTo>
                  <a:lnTo>
                    <a:pt x="314" y="308"/>
                  </a:lnTo>
                  <a:lnTo>
                    <a:pt x="311" y="309"/>
                  </a:lnTo>
                  <a:lnTo>
                    <a:pt x="310" y="310"/>
                  </a:lnTo>
                  <a:lnTo>
                    <a:pt x="309" y="311"/>
                  </a:lnTo>
                  <a:lnTo>
                    <a:pt x="309" y="312"/>
                  </a:lnTo>
                  <a:lnTo>
                    <a:pt x="308" y="313"/>
                  </a:lnTo>
                  <a:lnTo>
                    <a:pt x="308" y="315"/>
                  </a:lnTo>
                  <a:lnTo>
                    <a:pt x="308" y="317"/>
                  </a:lnTo>
                  <a:lnTo>
                    <a:pt x="308" y="321"/>
                  </a:lnTo>
                  <a:lnTo>
                    <a:pt x="309" y="333"/>
                  </a:lnTo>
                  <a:lnTo>
                    <a:pt x="310" y="342"/>
                  </a:lnTo>
                  <a:lnTo>
                    <a:pt x="310" y="345"/>
                  </a:lnTo>
                  <a:lnTo>
                    <a:pt x="311" y="350"/>
                  </a:lnTo>
                  <a:lnTo>
                    <a:pt x="312" y="354"/>
                  </a:lnTo>
                  <a:lnTo>
                    <a:pt x="313" y="356"/>
                  </a:lnTo>
                  <a:lnTo>
                    <a:pt x="314" y="361"/>
                  </a:lnTo>
                  <a:lnTo>
                    <a:pt x="316" y="366"/>
                  </a:lnTo>
                  <a:lnTo>
                    <a:pt x="316" y="369"/>
                  </a:lnTo>
                  <a:lnTo>
                    <a:pt x="319" y="373"/>
                  </a:lnTo>
                  <a:lnTo>
                    <a:pt x="320" y="376"/>
                  </a:lnTo>
                  <a:lnTo>
                    <a:pt x="324" y="381"/>
                  </a:lnTo>
                  <a:lnTo>
                    <a:pt x="325" y="384"/>
                  </a:lnTo>
                  <a:lnTo>
                    <a:pt x="326" y="386"/>
                  </a:lnTo>
                  <a:lnTo>
                    <a:pt x="326" y="387"/>
                  </a:lnTo>
                  <a:lnTo>
                    <a:pt x="326" y="388"/>
                  </a:lnTo>
                  <a:lnTo>
                    <a:pt x="326" y="389"/>
                  </a:lnTo>
                  <a:lnTo>
                    <a:pt x="325" y="389"/>
                  </a:lnTo>
                  <a:lnTo>
                    <a:pt x="325" y="390"/>
                  </a:lnTo>
                  <a:lnTo>
                    <a:pt x="324" y="390"/>
                  </a:lnTo>
                  <a:lnTo>
                    <a:pt x="323" y="390"/>
                  </a:lnTo>
                  <a:lnTo>
                    <a:pt x="322" y="391"/>
                  </a:lnTo>
                  <a:lnTo>
                    <a:pt x="321" y="391"/>
                  </a:lnTo>
                  <a:lnTo>
                    <a:pt x="318" y="390"/>
                  </a:lnTo>
                  <a:lnTo>
                    <a:pt x="316" y="389"/>
                  </a:lnTo>
                  <a:lnTo>
                    <a:pt x="308" y="388"/>
                  </a:lnTo>
                  <a:lnTo>
                    <a:pt x="300" y="385"/>
                  </a:lnTo>
                  <a:lnTo>
                    <a:pt x="297" y="383"/>
                  </a:lnTo>
                  <a:lnTo>
                    <a:pt x="294" y="383"/>
                  </a:lnTo>
                  <a:lnTo>
                    <a:pt x="293" y="382"/>
                  </a:lnTo>
                  <a:lnTo>
                    <a:pt x="291" y="382"/>
                  </a:lnTo>
                  <a:lnTo>
                    <a:pt x="289" y="383"/>
                  </a:lnTo>
                  <a:lnTo>
                    <a:pt x="287" y="383"/>
                  </a:lnTo>
                  <a:lnTo>
                    <a:pt x="285" y="383"/>
                  </a:lnTo>
                  <a:lnTo>
                    <a:pt x="284" y="384"/>
                  </a:lnTo>
                  <a:lnTo>
                    <a:pt x="283" y="385"/>
                  </a:lnTo>
                  <a:lnTo>
                    <a:pt x="282" y="386"/>
                  </a:lnTo>
                  <a:lnTo>
                    <a:pt x="282" y="387"/>
                  </a:lnTo>
                  <a:lnTo>
                    <a:pt x="281" y="388"/>
                  </a:lnTo>
                  <a:lnTo>
                    <a:pt x="280" y="390"/>
                  </a:lnTo>
                  <a:lnTo>
                    <a:pt x="279" y="392"/>
                  </a:lnTo>
                  <a:lnTo>
                    <a:pt x="279" y="394"/>
                  </a:lnTo>
                  <a:lnTo>
                    <a:pt x="279" y="395"/>
                  </a:lnTo>
                  <a:lnTo>
                    <a:pt x="279" y="398"/>
                  </a:lnTo>
                  <a:lnTo>
                    <a:pt x="278" y="400"/>
                  </a:lnTo>
                  <a:lnTo>
                    <a:pt x="279" y="403"/>
                  </a:lnTo>
                  <a:lnTo>
                    <a:pt x="279" y="409"/>
                  </a:lnTo>
                  <a:lnTo>
                    <a:pt x="280" y="415"/>
                  </a:lnTo>
                  <a:lnTo>
                    <a:pt x="281" y="420"/>
                  </a:lnTo>
                  <a:lnTo>
                    <a:pt x="282" y="427"/>
                  </a:lnTo>
                  <a:lnTo>
                    <a:pt x="283" y="430"/>
                  </a:lnTo>
                  <a:lnTo>
                    <a:pt x="283" y="432"/>
                  </a:lnTo>
                  <a:lnTo>
                    <a:pt x="283" y="434"/>
                  </a:lnTo>
                  <a:lnTo>
                    <a:pt x="283" y="434"/>
                  </a:lnTo>
                  <a:lnTo>
                    <a:pt x="283" y="436"/>
                  </a:lnTo>
                  <a:lnTo>
                    <a:pt x="282" y="438"/>
                  </a:lnTo>
                  <a:lnTo>
                    <a:pt x="282" y="440"/>
                  </a:lnTo>
                  <a:lnTo>
                    <a:pt x="282" y="441"/>
                  </a:lnTo>
                  <a:lnTo>
                    <a:pt x="281" y="443"/>
                  </a:lnTo>
                  <a:lnTo>
                    <a:pt x="277" y="448"/>
                  </a:lnTo>
                  <a:lnTo>
                    <a:pt x="272" y="454"/>
                  </a:lnTo>
                  <a:lnTo>
                    <a:pt x="267" y="462"/>
                  </a:lnTo>
                  <a:lnTo>
                    <a:pt x="265" y="465"/>
                  </a:lnTo>
                  <a:lnTo>
                    <a:pt x="263" y="467"/>
                  </a:lnTo>
                  <a:lnTo>
                    <a:pt x="262" y="469"/>
                  </a:lnTo>
                  <a:lnTo>
                    <a:pt x="261" y="473"/>
                  </a:lnTo>
                  <a:lnTo>
                    <a:pt x="260" y="475"/>
                  </a:lnTo>
                  <a:lnTo>
                    <a:pt x="260" y="476"/>
                  </a:lnTo>
                  <a:lnTo>
                    <a:pt x="260" y="477"/>
                  </a:lnTo>
                  <a:lnTo>
                    <a:pt x="260" y="478"/>
                  </a:lnTo>
                  <a:lnTo>
                    <a:pt x="259" y="478"/>
                  </a:lnTo>
                  <a:lnTo>
                    <a:pt x="259" y="478"/>
                  </a:lnTo>
                  <a:lnTo>
                    <a:pt x="256" y="478"/>
                  </a:lnTo>
                  <a:lnTo>
                    <a:pt x="253" y="478"/>
                  </a:lnTo>
                  <a:lnTo>
                    <a:pt x="245" y="476"/>
                  </a:lnTo>
                  <a:lnTo>
                    <a:pt x="241" y="475"/>
                  </a:lnTo>
                  <a:lnTo>
                    <a:pt x="237" y="475"/>
                  </a:lnTo>
                  <a:lnTo>
                    <a:pt x="234" y="475"/>
                  </a:lnTo>
                  <a:lnTo>
                    <a:pt x="224" y="474"/>
                  </a:lnTo>
                  <a:lnTo>
                    <a:pt x="220" y="474"/>
                  </a:lnTo>
                  <a:lnTo>
                    <a:pt x="215" y="473"/>
                  </a:lnTo>
                  <a:lnTo>
                    <a:pt x="212" y="472"/>
                  </a:lnTo>
                  <a:lnTo>
                    <a:pt x="207" y="470"/>
                  </a:lnTo>
                  <a:lnTo>
                    <a:pt x="204" y="469"/>
                  </a:lnTo>
                  <a:lnTo>
                    <a:pt x="203" y="468"/>
                  </a:lnTo>
                  <a:lnTo>
                    <a:pt x="202" y="468"/>
                  </a:lnTo>
                  <a:lnTo>
                    <a:pt x="201" y="466"/>
                  </a:lnTo>
                  <a:lnTo>
                    <a:pt x="198" y="460"/>
                  </a:lnTo>
                  <a:lnTo>
                    <a:pt x="197" y="459"/>
                  </a:lnTo>
                  <a:lnTo>
                    <a:pt x="195" y="458"/>
                  </a:lnTo>
                  <a:lnTo>
                    <a:pt x="194" y="457"/>
                  </a:lnTo>
                  <a:lnTo>
                    <a:pt x="193" y="456"/>
                  </a:lnTo>
                  <a:lnTo>
                    <a:pt x="185" y="454"/>
                  </a:lnTo>
                  <a:lnTo>
                    <a:pt x="182" y="454"/>
                  </a:lnTo>
                  <a:lnTo>
                    <a:pt x="180" y="452"/>
                  </a:lnTo>
                  <a:lnTo>
                    <a:pt x="179" y="451"/>
                  </a:lnTo>
                  <a:lnTo>
                    <a:pt x="178" y="449"/>
                  </a:lnTo>
                  <a:lnTo>
                    <a:pt x="176" y="447"/>
                  </a:lnTo>
                  <a:lnTo>
                    <a:pt x="176" y="445"/>
                  </a:lnTo>
                  <a:lnTo>
                    <a:pt x="175" y="441"/>
                  </a:lnTo>
                  <a:lnTo>
                    <a:pt x="174" y="439"/>
                  </a:lnTo>
                  <a:lnTo>
                    <a:pt x="173" y="437"/>
                  </a:lnTo>
                  <a:lnTo>
                    <a:pt x="173" y="436"/>
                  </a:lnTo>
                  <a:lnTo>
                    <a:pt x="172" y="436"/>
                  </a:lnTo>
                  <a:lnTo>
                    <a:pt x="170" y="435"/>
                  </a:lnTo>
                  <a:lnTo>
                    <a:pt x="168" y="434"/>
                  </a:lnTo>
                  <a:lnTo>
                    <a:pt x="167" y="434"/>
                  </a:lnTo>
                  <a:lnTo>
                    <a:pt x="162" y="434"/>
                  </a:lnTo>
                  <a:lnTo>
                    <a:pt x="159" y="434"/>
                  </a:lnTo>
                  <a:lnTo>
                    <a:pt x="153" y="433"/>
                  </a:lnTo>
                  <a:lnTo>
                    <a:pt x="144" y="431"/>
                  </a:lnTo>
                  <a:lnTo>
                    <a:pt x="140" y="429"/>
                  </a:lnTo>
                  <a:lnTo>
                    <a:pt x="138" y="429"/>
                  </a:lnTo>
                  <a:lnTo>
                    <a:pt x="137" y="428"/>
                  </a:lnTo>
                  <a:lnTo>
                    <a:pt x="135" y="427"/>
                  </a:lnTo>
                  <a:lnTo>
                    <a:pt x="134" y="426"/>
                  </a:lnTo>
                  <a:lnTo>
                    <a:pt x="134" y="425"/>
                  </a:lnTo>
                  <a:lnTo>
                    <a:pt x="132" y="423"/>
                  </a:lnTo>
                  <a:lnTo>
                    <a:pt x="129" y="419"/>
                  </a:lnTo>
                  <a:lnTo>
                    <a:pt x="127" y="417"/>
                  </a:lnTo>
                  <a:lnTo>
                    <a:pt x="125" y="415"/>
                  </a:lnTo>
                  <a:lnTo>
                    <a:pt x="122" y="411"/>
                  </a:lnTo>
                  <a:lnTo>
                    <a:pt x="117" y="408"/>
                  </a:lnTo>
                  <a:lnTo>
                    <a:pt x="115" y="406"/>
                  </a:lnTo>
                  <a:lnTo>
                    <a:pt x="114" y="404"/>
                  </a:lnTo>
                  <a:lnTo>
                    <a:pt x="112" y="401"/>
                  </a:lnTo>
                  <a:lnTo>
                    <a:pt x="111" y="398"/>
                  </a:lnTo>
                  <a:lnTo>
                    <a:pt x="110" y="395"/>
                  </a:lnTo>
                  <a:lnTo>
                    <a:pt x="108" y="388"/>
                  </a:lnTo>
                  <a:lnTo>
                    <a:pt x="107" y="385"/>
                  </a:lnTo>
                  <a:lnTo>
                    <a:pt x="105" y="381"/>
                  </a:lnTo>
                  <a:lnTo>
                    <a:pt x="103" y="377"/>
                  </a:lnTo>
                  <a:lnTo>
                    <a:pt x="100" y="374"/>
                  </a:lnTo>
                  <a:lnTo>
                    <a:pt x="97" y="368"/>
                  </a:lnTo>
                  <a:lnTo>
                    <a:pt x="95" y="366"/>
                  </a:lnTo>
                  <a:lnTo>
                    <a:pt x="91" y="363"/>
                  </a:lnTo>
                  <a:lnTo>
                    <a:pt x="89" y="361"/>
                  </a:lnTo>
                  <a:lnTo>
                    <a:pt x="88" y="360"/>
                  </a:lnTo>
                  <a:lnTo>
                    <a:pt x="87" y="358"/>
                  </a:lnTo>
                  <a:lnTo>
                    <a:pt x="86" y="356"/>
                  </a:lnTo>
                  <a:lnTo>
                    <a:pt x="85" y="354"/>
                  </a:lnTo>
                  <a:lnTo>
                    <a:pt x="84" y="353"/>
                  </a:lnTo>
                  <a:lnTo>
                    <a:pt x="84" y="352"/>
                  </a:lnTo>
                  <a:lnTo>
                    <a:pt x="84" y="350"/>
                  </a:lnTo>
                  <a:lnTo>
                    <a:pt x="84" y="346"/>
                  </a:lnTo>
                  <a:lnTo>
                    <a:pt x="83" y="344"/>
                  </a:lnTo>
                  <a:lnTo>
                    <a:pt x="83" y="343"/>
                  </a:lnTo>
                  <a:lnTo>
                    <a:pt x="82" y="340"/>
                  </a:lnTo>
                  <a:lnTo>
                    <a:pt x="79" y="333"/>
                  </a:lnTo>
                  <a:lnTo>
                    <a:pt x="77" y="328"/>
                  </a:lnTo>
                  <a:lnTo>
                    <a:pt x="76" y="323"/>
                  </a:lnTo>
                  <a:lnTo>
                    <a:pt x="73" y="319"/>
                  </a:lnTo>
                  <a:lnTo>
                    <a:pt x="67" y="308"/>
                  </a:lnTo>
                  <a:lnTo>
                    <a:pt x="66" y="304"/>
                  </a:lnTo>
                  <a:lnTo>
                    <a:pt x="64" y="301"/>
                  </a:lnTo>
                  <a:lnTo>
                    <a:pt x="61" y="298"/>
                  </a:lnTo>
                  <a:lnTo>
                    <a:pt x="58" y="294"/>
                  </a:lnTo>
                  <a:lnTo>
                    <a:pt x="55" y="289"/>
                  </a:lnTo>
                  <a:lnTo>
                    <a:pt x="48" y="283"/>
                  </a:lnTo>
                  <a:lnTo>
                    <a:pt x="47" y="281"/>
                  </a:lnTo>
                  <a:lnTo>
                    <a:pt x="45" y="280"/>
                  </a:lnTo>
                  <a:lnTo>
                    <a:pt x="44" y="278"/>
                  </a:lnTo>
                  <a:lnTo>
                    <a:pt x="43" y="276"/>
                  </a:lnTo>
                  <a:lnTo>
                    <a:pt x="43" y="275"/>
                  </a:lnTo>
                  <a:lnTo>
                    <a:pt x="43" y="273"/>
                  </a:lnTo>
                  <a:lnTo>
                    <a:pt x="43" y="270"/>
                  </a:lnTo>
                  <a:lnTo>
                    <a:pt x="43" y="267"/>
                  </a:lnTo>
                  <a:lnTo>
                    <a:pt x="43" y="261"/>
                  </a:lnTo>
                  <a:lnTo>
                    <a:pt x="45" y="252"/>
                  </a:lnTo>
                  <a:lnTo>
                    <a:pt x="46" y="249"/>
                  </a:lnTo>
                  <a:lnTo>
                    <a:pt x="47" y="246"/>
                  </a:lnTo>
                  <a:lnTo>
                    <a:pt x="49" y="239"/>
                  </a:lnTo>
                  <a:lnTo>
                    <a:pt x="50" y="237"/>
                  </a:lnTo>
                  <a:lnTo>
                    <a:pt x="51" y="233"/>
                  </a:lnTo>
                  <a:lnTo>
                    <a:pt x="51" y="230"/>
                  </a:lnTo>
                  <a:lnTo>
                    <a:pt x="52" y="228"/>
                  </a:lnTo>
                  <a:lnTo>
                    <a:pt x="53" y="226"/>
                  </a:lnTo>
                  <a:lnTo>
                    <a:pt x="55" y="222"/>
                  </a:lnTo>
                  <a:lnTo>
                    <a:pt x="55" y="221"/>
                  </a:lnTo>
                  <a:lnTo>
                    <a:pt x="56" y="220"/>
                  </a:lnTo>
                  <a:lnTo>
                    <a:pt x="56" y="218"/>
                  </a:lnTo>
                  <a:lnTo>
                    <a:pt x="56" y="218"/>
                  </a:lnTo>
                  <a:lnTo>
                    <a:pt x="56" y="216"/>
                  </a:lnTo>
                  <a:lnTo>
                    <a:pt x="55" y="213"/>
                  </a:lnTo>
                  <a:lnTo>
                    <a:pt x="55" y="211"/>
                  </a:lnTo>
                  <a:lnTo>
                    <a:pt x="56" y="209"/>
                  </a:lnTo>
                  <a:lnTo>
                    <a:pt x="57" y="205"/>
                  </a:lnTo>
                  <a:lnTo>
                    <a:pt x="58" y="204"/>
                  </a:lnTo>
                  <a:lnTo>
                    <a:pt x="58" y="203"/>
                  </a:lnTo>
                  <a:lnTo>
                    <a:pt x="58" y="201"/>
                  </a:lnTo>
                  <a:lnTo>
                    <a:pt x="57" y="200"/>
                  </a:lnTo>
                  <a:lnTo>
                    <a:pt x="56" y="198"/>
                  </a:lnTo>
                  <a:lnTo>
                    <a:pt x="55" y="196"/>
                  </a:lnTo>
                  <a:lnTo>
                    <a:pt x="55" y="196"/>
                  </a:lnTo>
                  <a:lnTo>
                    <a:pt x="54" y="195"/>
                  </a:lnTo>
                  <a:lnTo>
                    <a:pt x="50" y="192"/>
                  </a:lnTo>
                  <a:lnTo>
                    <a:pt x="48" y="190"/>
                  </a:lnTo>
                  <a:lnTo>
                    <a:pt x="46" y="189"/>
                  </a:lnTo>
                  <a:lnTo>
                    <a:pt x="46" y="187"/>
                  </a:lnTo>
                  <a:lnTo>
                    <a:pt x="46" y="186"/>
                  </a:lnTo>
                  <a:lnTo>
                    <a:pt x="46" y="185"/>
                  </a:lnTo>
                  <a:lnTo>
                    <a:pt x="46" y="184"/>
                  </a:lnTo>
                  <a:lnTo>
                    <a:pt x="48" y="183"/>
                  </a:lnTo>
                  <a:lnTo>
                    <a:pt x="48" y="181"/>
                  </a:lnTo>
                  <a:lnTo>
                    <a:pt x="48" y="179"/>
                  </a:lnTo>
                  <a:lnTo>
                    <a:pt x="48" y="178"/>
                  </a:lnTo>
                  <a:lnTo>
                    <a:pt x="47" y="175"/>
                  </a:lnTo>
                  <a:lnTo>
                    <a:pt x="45" y="170"/>
                  </a:lnTo>
                  <a:lnTo>
                    <a:pt x="43" y="167"/>
                  </a:lnTo>
                  <a:lnTo>
                    <a:pt x="43" y="164"/>
                  </a:lnTo>
                  <a:lnTo>
                    <a:pt x="43" y="160"/>
                  </a:lnTo>
                  <a:lnTo>
                    <a:pt x="42" y="158"/>
                  </a:lnTo>
                  <a:lnTo>
                    <a:pt x="41" y="156"/>
                  </a:lnTo>
                  <a:lnTo>
                    <a:pt x="38" y="151"/>
                  </a:lnTo>
                  <a:lnTo>
                    <a:pt x="37" y="149"/>
                  </a:lnTo>
                  <a:lnTo>
                    <a:pt x="36" y="148"/>
                  </a:lnTo>
                  <a:lnTo>
                    <a:pt x="36" y="147"/>
                  </a:lnTo>
                  <a:lnTo>
                    <a:pt x="36" y="145"/>
                  </a:lnTo>
                  <a:lnTo>
                    <a:pt x="36" y="144"/>
                  </a:lnTo>
                  <a:lnTo>
                    <a:pt x="36" y="143"/>
                  </a:lnTo>
                  <a:lnTo>
                    <a:pt x="36" y="142"/>
                  </a:lnTo>
                  <a:lnTo>
                    <a:pt x="38" y="139"/>
                  </a:lnTo>
                  <a:lnTo>
                    <a:pt x="39" y="138"/>
                  </a:lnTo>
                  <a:lnTo>
                    <a:pt x="41" y="136"/>
                  </a:lnTo>
                  <a:lnTo>
                    <a:pt x="42" y="135"/>
                  </a:lnTo>
                  <a:lnTo>
                    <a:pt x="43" y="134"/>
                  </a:lnTo>
                  <a:lnTo>
                    <a:pt x="44" y="134"/>
                  </a:lnTo>
                  <a:lnTo>
                    <a:pt x="48" y="132"/>
                  </a:lnTo>
                  <a:lnTo>
                    <a:pt x="50" y="131"/>
                  </a:lnTo>
                  <a:lnTo>
                    <a:pt x="52" y="130"/>
                  </a:lnTo>
                  <a:lnTo>
                    <a:pt x="54" y="128"/>
                  </a:lnTo>
                  <a:lnTo>
                    <a:pt x="55" y="127"/>
                  </a:lnTo>
                  <a:lnTo>
                    <a:pt x="56" y="124"/>
                  </a:lnTo>
                  <a:lnTo>
                    <a:pt x="57" y="121"/>
                  </a:lnTo>
                  <a:lnTo>
                    <a:pt x="58" y="119"/>
                  </a:lnTo>
                  <a:lnTo>
                    <a:pt x="58" y="118"/>
                  </a:lnTo>
                  <a:lnTo>
                    <a:pt x="59" y="116"/>
                  </a:lnTo>
                  <a:lnTo>
                    <a:pt x="59" y="116"/>
                  </a:lnTo>
                  <a:lnTo>
                    <a:pt x="58" y="114"/>
                  </a:lnTo>
                  <a:lnTo>
                    <a:pt x="58" y="113"/>
                  </a:lnTo>
                  <a:lnTo>
                    <a:pt x="57" y="112"/>
                  </a:lnTo>
                  <a:lnTo>
                    <a:pt x="56" y="112"/>
                  </a:lnTo>
                  <a:lnTo>
                    <a:pt x="55" y="111"/>
                  </a:lnTo>
                  <a:lnTo>
                    <a:pt x="52" y="111"/>
                  </a:lnTo>
                  <a:lnTo>
                    <a:pt x="51" y="110"/>
                  </a:lnTo>
                  <a:lnTo>
                    <a:pt x="50" y="109"/>
                  </a:lnTo>
                  <a:lnTo>
                    <a:pt x="48" y="108"/>
                  </a:lnTo>
                  <a:lnTo>
                    <a:pt x="45" y="104"/>
                  </a:lnTo>
                  <a:lnTo>
                    <a:pt x="44" y="104"/>
                  </a:lnTo>
                  <a:lnTo>
                    <a:pt x="44" y="103"/>
                  </a:lnTo>
                  <a:lnTo>
                    <a:pt x="44" y="101"/>
                  </a:lnTo>
                  <a:lnTo>
                    <a:pt x="44" y="100"/>
                  </a:lnTo>
                  <a:lnTo>
                    <a:pt x="44" y="99"/>
                  </a:lnTo>
                  <a:lnTo>
                    <a:pt x="44" y="98"/>
                  </a:lnTo>
                  <a:lnTo>
                    <a:pt x="45" y="97"/>
                  </a:lnTo>
                  <a:lnTo>
                    <a:pt x="45" y="96"/>
                  </a:lnTo>
                  <a:lnTo>
                    <a:pt x="45" y="95"/>
                  </a:lnTo>
                  <a:lnTo>
                    <a:pt x="44" y="94"/>
                  </a:lnTo>
                  <a:lnTo>
                    <a:pt x="43" y="94"/>
                  </a:lnTo>
                  <a:lnTo>
                    <a:pt x="43" y="94"/>
                  </a:lnTo>
                  <a:lnTo>
                    <a:pt x="42" y="94"/>
                  </a:lnTo>
                  <a:lnTo>
                    <a:pt x="39" y="93"/>
                  </a:lnTo>
                  <a:lnTo>
                    <a:pt x="38" y="93"/>
                  </a:lnTo>
                  <a:lnTo>
                    <a:pt x="36" y="92"/>
                  </a:lnTo>
                  <a:lnTo>
                    <a:pt x="34" y="91"/>
                  </a:lnTo>
                  <a:lnTo>
                    <a:pt x="33" y="90"/>
                  </a:lnTo>
                  <a:lnTo>
                    <a:pt x="32" y="88"/>
                  </a:lnTo>
                  <a:lnTo>
                    <a:pt x="29" y="83"/>
                  </a:lnTo>
                  <a:lnTo>
                    <a:pt x="28" y="82"/>
                  </a:lnTo>
                  <a:lnTo>
                    <a:pt x="27" y="82"/>
                  </a:lnTo>
                  <a:lnTo>
                    <a:pt x="26" y="81"/>
                  </a:lnTo>
                  <a:lnTo>
                    <a:pt x="23" y="80"/>
                  </a:lnTo>
                  <a:lnTo>
                    <a:pt x="21" y="78"/>
                  </a:lnTo>
                  <a:lnTo>
                    <a:pt x="19" y="77"/>
                  </a:lnTo>
                  <a:lnTo>
                    <a:pt x="16" y="76"/>
                  </a:lnTo>
                  <a:lnTo>
                    <a:pt x="14" y="75"/>
                  </a:lnTo>
                  <a:lnTo>
                    <a:pt x="11" y="74"/>
                  </a:lnTo>
                  <a:lnTo>
                    <a:pt x="4" y="73"/>
                  </a:lnTo>
                  <a:lnTo>
                    <a:pt x="2" y="73"/>
                  </a:lnTo>
                  <a:lnTo>
                    <a:pt x="1" y="72"/>
                  </a:lnTo>
                  <a:lnTo>
                    <a:pt x="0" y="72"/>
                  </a:lnTo>
                  <a:lnTo>
                    <a:pt x="0" y="71"/>
                  </a:lnTo>
                  <a:lnTo>
                    <a:pt x="1" y="71"/>
                  </a:lnTo>
                  <a:lnTo>
                    <a:pt x="4" y="66"/>
                  </a:lnTo>
                  <a:lnTo>
                    <a:pt x="5" y="64"/>
                  </a:lnTo>
                  <a:lnTo>
                    <a:pt x="6" y="62"/>
                  </a:lnTo>
                  <a:lnTo>
                    <a:pt x="8" y="61"/>
                  </a:lnTo>
                  <a:lnTo>
                    <a:pt x="9" y="60"/>
                  </a:lnTo>
                  <a:lnTo>
                    <a:pt x="10" y="60"/>
                  </a:lnTo>
                  <a:lnTo>
                    <a:pt x="13" y="59"/>
                  </a:lnTo>
                  <a:lnTo>
                    <a:pt x="14" y="58"/>
                  </a:lnTo>
                  <a:lnTo>
                    <a:pt x="16" y="58"/>
                  </a:lnTo>
                  <a:lnTo>
                    <a:pt x="19" y="58"/>
                  </a:lnTo>
                  <a:lnTo>
                    <a:pt x="24" y="58"/>
                  </a:lnTo>
                  <a:lnTo>
                    <a:pt x="27" y="57"/>
                  </a:lnTo>
                  <a:lnTo>
                    <a:pt x="29" y="57"/>
                  </a:lnTo>
                  <a:lnTo>
                    <a:pt x="32" y="56"/>
                  </a:lnTo>
                  <a:lnTo>
                    <a:pt x="33" y="55"/>
                  </a:lnTo>
                  <a:lnTo>
                    <a:pt x="35" y="54"/>
                  </a:lnTo>
                  <a:lnTo>
                    <a:pt x="37" y="52"/>
                  </a:lnTo>
                  <a:lnTo>
                    <a:pt x="41" y="48"/>
                  </a:lnTo>
                  <a:lnTo>
                    <a:pt x="42" y="48"/>
                  </a:lnTo>
                  <a:lnTo>
                    <a:pt x="43" y="48"/>
                  </a:lnTo>
                  <a:lnTo>
                    <a:pt x="43" y="47"/>
                  </a:lnTo>
                  <a:lnTo>
                    <a:pt x="45" y="47"/>
                  </a:lnTo>
                  <a:lnTo>
                    <a:pt x="46" y="47"/>
                  </a:lnTo>
                  <a:lnTo>
                    <a:pt x="49" y="47"/>
                  </a:lnTo>
                  <a:lnTo>
                    <a:pt x="50" y="47"/>
                  </a:lnTo>
                  <a:lnTo>
                    <a:pt x="51" y="46"/>
                  </a:lnTo>
                  <a:lnTo>
                    <a:pt x="52" y="45"/>
                  </a:lnTo>
                  <a:lnTo>
                    <a:pt x="53" y="45"/>
                  </a:lnTo>
                  <a:lnTo>
                    <a:pt x="54" y="43"/>
                  </a:lnTo>
                  <a:lnTo>
                    <a:pt x="55" y="40"/>
                  </a:lnTo>
                  <a:lnTo>
                    <a:pt x="57" y="37"/>
                  </a:lnTo>
                  <a:lnTo>
                    <a:pt x="58" y="36"/>
                  </a:lnTo>
                  <a:lnTo>
                    <a:pt x="59" y="33"/>
                  </a:lnTo>
                  <a:lnTo>
                    <a:pt x="61" y="27"/>
                  </a:lnTo>
                  <a:lnTo>
                    <a:pt x="62" y="26"/>
                  </a:lnTo>
                  <a:lnTo>
                    <a:pt x="63" y="22"/>
                  </a:lnTo>
                  <a:lnTo>
                    <a:pt x="63" y="20"/>
                  </a:lnTo>
                  <a:lnTo>
                    <a:pt x="64" y="18"/>
                  </a:lnTo>
                  <a:lnTo>
                    <a:pt x="66" y="17"/>
                  </a:lnTo>
                  <a:lnTo>
                    <a:pt x="67" y="16"/>
                  </a:lnTo>
                  <a:lnTo>
                    <a:pt x="69" y="14"/>
                  </a:lnTo>
                  <a:lnTo>
                    <a:pt x="81" y="9"/>
                  </a:lnTo>
                  <a:lnTo>
                    <a:pt x="87" y="6"/>
                  </a:lnTo>
                  <a:lnTo>
                    <a:pt x="89" y="5"/>
                  </a:lnTo>
                  <a:lnTo>
                    <a:pt x="92" y="4"/>
                  </a:lnTo>
                  <a:lnTo>
                    <a:pt x="101" y="2"/>
                  </a:lnTo>
                  <a:lnTo>
                    <a:pt x="102" y="2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86" name="Freeform 22">
              <a:extLst>
                <a:ext uri="{FF2B5EF4-FFF2-40B4-BE49-F238E27FC236}">
                  <a16:creationId xmlns:a16="http://schemas.microsoft.com/office/drawing/2014/main" id="{501B04AF-995B-403E-935B-B937ED4F0BF2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5" y="3207"/>
              <a:ext cx="576" cy="499"/>
            </a:xfrm>
            <a:custGeom>
              <a:avLst/>
              <a:gdLst>
                <a:gd name="T0" fmla="*/ 118 w 576"/>
                <a:gd name="T1" fmla="*/ 5 h 499"/>
                <a:gd name="T2" fmla="*/ 148 w 576"/>
                <a:gd name="T3" fmla="*/ 13 h 499"/>
                <a:gd name="T4" fmla="*/ 163 w 576"/>
                <a:gd name="T5" fmla="*/ 29 h 499"/>
                <a:gd name="T6" fmla="*/ 180 w 576"/>
                <a:gd name="T7" fmla="*/ 36 h 499"/>
                <a:gd name="T8" fmla="*/ 243 w 576"/>
                <a:gd name="T9" fmla="*/ 39 h 499"/>
                <a:gd name="T10" fmla="*/ 257 w 576"/>
                <a:gd name="T11" fmla="*/ 64 h 499"/>
                <a:gd name="T12" fmla="*/ 289 w 576"/>
                <a:gd name="T13" fmla="*/ 63 h 499"/>
                <a:gd name="T14" fmla="*/ 323 w 576"/>
                <a:gd name="T15" fmla="*/ 53 h 499"/>
                <a:gd name="T16" fmla="*/ 338 w 576"/>
                <a:gd name="T17" fmla="*/ 33 h 499"/>
                <a:gd name="T18" fmla="*/ 352 w 576"/>
                <a:gd name="T19" fmla="*/ 43 h 499"/>
                <a:gd name="T20" fmla="*/ 370 w 576"/>
                <a:gd name="T21" fmla="*/ 44 h 499"/>
                <a:gd name="T22" fmla="*/ 379 w 576"/>
                <a:gd name="T23" fmla="*/ 58 h 499"/>
                <a:gd name="T24" fmla="*/ 398 w 576"/>
                <a:gd name="T25" fmla="*/ 79 h 499"/>
                <a:gd name="T26" fmla="*/ 425 w 576"/>
                <a:gd name="T27" fmla="*/ 89 h 499"/>
                <a:gd name="T28" fmla="*/ 493 w 576"/>
                <a:gd name="T29" fmla="*/ 89 h 499"/>
                <a:gd name="T30" fmla="*/ 526 w 576"/>
                <a:gd name="T31" fmla="*/ 85 h 499"/>
                <a:gd name="T32" fmla="*/ 545 w 576"/>
                <a:gd name="T33" fmla="*/ 69 h 499"/>
                <a:gd name="T34" fmla="*/ 553 w 576"/>
                <a:gd name="T35" fmla="*/ 67 h 499"/>
                <a:gd name="T36" fmla="*/ 552 w 576"/>
                <a:gd name="T37" fmla="*/ 104 h 499"/>
                <a:gd name="T38" fmla="*/ 557 w 576"/>
                <a:gd name="T39" fmla="*/ 126 h 499"/>
                <a:gd name="T40" fmla="*/ 576 w 576"/>
                <a:gd name="T41" fmla="*/ 158 h 499"/>
                <a:gd name="T42" fmla="*/ 569 w 576"/>
                <a:gd name="T43" fmla="*/ 170 h 499"/>
                <a:gd name="T44" fmla="*/ 547 w 576"/>
                <a:gd name="T45" fmla="*/ 191 h 499"/>
                <a:gd name="T46" fmla="*/ 520 w 576"/>
                <a:gd name="T47" fmla="*/ 204 h 499"/>
                <a:gd name="T48" fmla="*/ 506 w 576"/>
                <a:gd name="T49" fmla="*/ 226 h 499"/>
                <a:gd name="T50" fmla="*/ 501 w 576"/>
                <a:gd name="T51" fmla="*/ 249 h 499"/>
                <a:gd name="T52" fmla="*/ 490 w 576"/>
                <a:gd name="T53" fmla="*/ 275 h 499"/>
                <a:gd name="T54" fmla="*/ 490 w 576"/>
                <a:gd name="T55" fmla="*/ 297 h 499"/>
                <a:gd name="T56" fmla="*/ 496 w 576"/>
                <a:gd name="T57" fmla="*/ 314 h 499"/>
                <a:gd name="T58" fmla="*/ 495 w 576"/>
                <a:gd name="T59" fmla="*/ 326 h 499"/>
                <a:gd name="T60" fmla="*/ 480 w 576"/>
                <a:gd name="T61" fmla="*/ 324 h 499"/>
                <a:gd name="T62" fmla="*/ 448 w 576"/>
                <a:gd name="T63" fmla="*/ 312 h 499"/>
                <a:gd name="T64" fmla="*/ 406 w 576"/>
                <a:gd name="T65" fmla="*/ 313 h 499"/>
                <a:gd name="T66" fmla="*/ 354 w 576"/>
                <a:gd name="T67" fmla="*/ 322 h 499"/>
                <a:gd name="T68" fmla="*/ 327 w 576"/>
                <a:gd name="T69" fmla="*/ 321 h 499"/>
                <a:gd name="T70" fmla="*/ 318 w 576"/>
                <a:gd name="T71" fmla="*/ 334 h 499"/>
                <a:gd name="T72" fmla="*/ 319 w 576"/>
                <a:gd name="T73" fmla="*/ 368 h 499"/>
                <a:gd name="T74" fmla="*/ 332 w 576"/>
                <a:gd name="T75" fmla="*/ 412 h 499"/>
                <a:gd name="T76" fmla="*/ 332 w 576"/>
                <a:gd name="T77" fmla="*/ 448 h 499"/>
                <a:gd name="T78" fmla="*/ 316 w 576"/>
                <a:gd name="T79" fmla="*/ 478 h 499"/>
                <a:gd name="T80" fmla="*/ 293 w 576"/>
                <a:gd name="T81" fmla="*/ 489 h 499"/>
                <a:gd name="T82" fmla="*/ 276 w 576"/>
                <a:gd name="T83" fmla="*/ 491 h 499"/>
                <a:gd name="T84" fmla="*/ 242 w 576"/>
                <a:gd name="T85" fmla="*/ 470 h 499"/>
                <a:gd name="T86" fmla="*/ 208 w 576"/>
                <a:gd name="T87" fmla="*/ 455 h 499"/>
                <a:gd name="T88" fmla="*/ 200 w 576"/>
                <a:gd name="T89" fmla="*/ 425 h 499"/>
                <a:gd name="T90" fmla="*/ 178 w 576"/>
                <a:gd name="T91" fmla="*/ 392 h 499"/>
                <a:gd name="T92" fmla="*/ 165 w 576"/>
                <a:gd name="T93" fmla="*/ 372 h 499"/>
                <a:gd name="T94" fmla="*/ 147 w 576"/>
                <a:gd name="T95" fmla="*/ 335 h 499"/>
                <a:gd name="T96" fmla="*/ 113 w 576"/>
                <a:gd name="T97" fmla="*/ 334 h 499"/>
                <a:gd name="T98" fmla="*/ 88 w 576"/>
                <a:gd name="T99" fmla="*/ 317 h 499"/>
                <a:gd name="T100" fmla="*/ 62 w 576"/>
                <a:gd name="T101" fmla="*/ 260 h 499"/>
                <a:gd name="T102" fmla="*/ 48 w 576"/>
                <a:gd name="T103" fmla="*/ 256 h 499"/>
                <a:gd name="T104" fmla="*/ 30 w 576"/>
                <a:gd name="T105" fmla="*/ 236 h 499"/>
                <a:gd name="T106" fmla="*/ 7 w 576"/>
                <a:gd name="T107" fmla="*/ 229 h 499"/>
                <a:gd name="T108" fmla="*/ 0 w 576"/>
                <a:gd name="T109" fmla="*/ 204 h 499"/>
                <a:gd name="T110" fmla="*/ 5 w 576"/>
                <a:gd name="T111" fmla="*/ 168 h 499"/>
                <a:gd name="T112" fmla="*/ 23 w 576"/>
                <a:gd name="T113" fmla="*/ 141 h 499"/>
                <a:gd name="T114" fmla="*/ 43 w 576"/>
                <a:gd name="T115" fmla="*/ 127 h 499"/>
                <a:gd name="T116" fmla="*/ 48 w 576"/>
                <a:gd name="T117" fmla="*/ 108 h 499"/>
                <a:gd name="T118" fmla="*/ 38 w 576"/>
                <a:gd name="T119" fmla="*/ 70 h 499"/>
                <a:gd name="T120" fmla="*/ 45 w 576"/>
                <a:gd name="T121" fmla="*/ 25 h 499"/>
                <a:gd name="T122" fmla="*/ 65 w 576"/>
                <a:gd name="T123" fmla="*/ 24 h 499"/>
                <a:gd name="T124" fmla="*/ 83 w 576"/>
                <a:gd name="T125" fmla="*/ 19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76" h="499">
                  <a:moveTo>
                    <a:pt x="112" y="0"/>
                  </a:moveTo>
                  <a:lnTo>
                    <a:pt x="114" y="1"/>
                  </a:lnTo>
                  <a:lnTo>
                    <a:pt x="115" y="1"/>
                  </a:lnTo>
                  <a:lnTo>
                    <a:pt x="116" y="0"/>
                  </a:lnTo>
                  <a:lnTo>
                    <a:pt x="116" y="0"/>
                  </a:lnTo>
                  <a:lnTo>
                    <a:pt x="116" y="1"/>
                  </a:lnTo>
                  <a:lnTo>
                    <a:pt x="117" y="2"/>
                  </a:lnTo>
                  <a:lnTo>
                    <a:pt x="118" y="4"/>
                  </a:lnTo>
                  <a:lnTo>
                    <a:pt x="118" y="5"/>
                  </a:lnTo>
                  <a:lnTo>
                    <a:pt x="119" y="6"/>
                  </a:lnTo>
                  <a:lnTo>
                    <a:pt x="121" y="7"/>
                  </a:lnTo>
                  <a:lnTo>
                    <a:pt x="123" y="8"/>
                  </a:lnTo>
                  <a:lnTo>
                    <a:pt x="125" y="8"/>
                  </a:lnTo>
                  <a:lnTo>
                    <a:pt x="127" y="9"/>
                  </a:lnTo>
                  <a:lnTo>
                    <a:pt x="136" y="11"/>
                  </a:lnTo>
                  <a:lnTo>
                    <a:pt x="141" y="11"/>
                  </a:lnTo>
                  <a:lnTo>
                    <a:pt x="145" y="12"/>
                  </a:lnTo>
                  <a:lnTo>
                    <a:pt x="148" y="13"/>
                  </a:lnTo>
                  <a:lnTo>
                    <a:pt x="150" y="14"/>
                  </a:lnTo>
                  <a:lnTo>
                    <a:pt x="152" y="16"/>
                  </a:lnTo>
                  <a:lnTo>
                    <a:pt x="154" y="17"/>
                  </a:lnTo>
                  <a:lnTo>
                    <a:pt x="156" y="18"/>
                  </a:lnTo>
                  <a:lnTo>
                    <a:pt x="157" y="20"/>
                  </a:lnTo>
                  <a:lnTo>
                    <a:pt x="159" y="21"/>
                  </a:lnTo>
                  <a:lnTo>
                    <a:pt x="160" y="22"/>
                  </a:lnTo>
                  <a:lnTo>
                    <a:pt x="161" y="23"/>
                  </a:lnTo>
                  <a:lnTo>
                    <a:pt x="163" y="29"/>
                  </a:lnTo>
                  <a:lnTo>
                    <a:pt x="164" y="31"/>
                  </a:lnTo>
                  <a:lnTo>
                    <a:pt x="165" y="32"/>
                  </a:lnTo>
                  <a:lnTo>
                    <a:pt x="167" y="34"/>
                  </a:lnTo>
                  <a:lnTo>
                    <a:pt x="169" y="34"/>
                  </a:lnTo>
                  <a:lnTo>
                    <a:pt x="171" y="35"/>
                  </a:lnTo>
                  <a:lnTo>
                    <a:pt x="173" y="35"/>
                  </a:lnTo>
                  <a:lnTo>
                    <a:pt x="174" y="36"/>
                  </a:lnTo>
                  <a:lnTo>
                    <a:pt x="176" y="36"/>
                  </a:lnTo>
                  <a:lnTo>
                    <a:pt x="180" y="36"/>
                  </a:lnTo>
                  <a:lnTo>
                    <a:pt x="183" y="36"/>
                  </a:lnTo>
                  <a:lnTo>
                    <a:pt x="191" y="36"/>
                  </a:lnTo>
                  <a:lnTo>
                    <a:pt x="196" y="36"/>
                  </a:lnTo>
                  <a:lnTo>
                    <a:pt x="207" y="36"/>
                  </a:lnTo>
                  <a:lnTo>
                    <a:pt x="218" y="36"/>
                  </a:lnTo>
                  <a:lnTo>
                    <a:pt x="238" y="37"/>
                  </a:lnTo>
                  <a:lnTo>
                    <a:pt x="240" y="37"/>
                  </a:lnTo>
                  <a:lnTo>
                    <a:pt x="242" y="38"/>
                  </a:lnTo>
                  <a:lnTo>
                    <a:pt x="243" y="39"/>
                  </a:lnTo>
                  <a:lnTo>
                    <a:pt x="244" y="40"/>
                  </a:lnTo>
                  <a:lnTo>
                    <a:pt x="246" y="43"/>
                  </a:lnTo>
                  <a:lnTo>
                    <a:pt x="248" y="45"/>
                  </a:lnTo>
                  <a:lnTo>
                    <a:pt x="249" y="48"/>
                  </a:lnTo>
                  <a:lnTo>
                    <a:pt x="251" y="52"/>
                  </a:lnTo>
                  <a:lnTo>
                    <a:pt x="254" y="60"/>
                  </a:lnTo>
                  <a:lnTo>
                    <a:pt x="255" y="62"/>
                  </a:lnTo>
                  <a:lnTo>
                    <a:pt x="256" y="63"/>
                  </a:lnTo>
                  <a:lnTo>
                    <a:pt x="257" y="64"/>
                  </a:lnTo>
                  <a:lnTo>
                    <a:pt x="258" y="65"/>
                  </a:lnTo>
                  <a:lnTo>
                    <a:pt x="260" y="64"/>
                  </a:lnTo>
                  <a:lnTo>
                    <a:pt x="266" y="63"/>
                  </a:lnTo>
                  <a:lnTo>
                    <a:pt x="270" y="63"/>
                  </a:lnTo>
                  <a:lnTo>
                    <a:pt x="275" y="62"/>
                  </a:lnTo>
                  <a:lnTo>
                    <a:pt x="282" y="63"/>
                  </a:lnTo>
                  <a:lnTo>
                    <a:pt x="286" y="63"/>
                  </a:lnTo>
                  <a:lnTo>
                    <a:pt x="287" y="63"/>
                  </a:lnTo>
                  <a:lnTo>
                    <a:pt x="289" y="63"/>
                  </a:lnTo>
                  <a:lnTo>
                    <a:pt x="290" y="62"/>
                  </a:lnTo>
                  <a:lnTo>
                    <a:pt x="292" y="62"/>
                  </a:lnTo>
                  <a:lnTo>
                    <a:pt x="299" y="58"/>
                  </a:lnTo>
                  <a:lnTo>
                    <a:pt x="303" y="56"/>
                  </a:lnTo>
                  <a:lnTo>
                    <a:pt x="305" y="56"/>
                  </a:lnTo>
                  <a:lnTo>
                    <a:pt x="309" y="55"/>
                  </a:lnTo>
                  <a:lnTo>
                    <a:pt x="321" y="54"/>
                  </a:lnTo>
                  <a:lnTo>
                    <a:pt x="322" y="53"/>
                  </a:lnTo>
                  <a:lnTo>
                    <a:pt x="323" y="53"/>
                  </a:lnTo>
                  <a:lnTo>
                    <a:pt x="324" y="52"/>
                  </a:lnTo>
                  <a:lnTo>
                    <a:pt x="325" y="51"/>
                  </a:lnTo>
                  <a:lnTo>
                    <a:pt x="326" y="50"/>
                  </a:lnTo>
                  <a:lnTo>
                    <a:pt x="329" y="45"/>
                  </a:lnTo>
                  <a:lnTo>
                    <a:pt x="333" y="37"/>
                  </a:lnTo>
                  <a:lnTo>
                    <a:pt x="334" y="35"/>
                  </a:lnTo>
                  <a:lnTo>
                    <a:pt x="335" y="34"/>
                  </a:lnTo>
                  <a:lnTo>
                    <a:pt x="336" y="33"/>
                  </a:lnTo>
                  <a:lnTo>
                    <a:pt x="338" y="33"/>
                  </a:lnTo>
                  <a:lnTo>
                    <a:pt x="339" y="32"/>
                  </a:lnTo>
                  <a:lnTo>
                    <a:pt x="341" y="33"/>
                  </a:lnTo>
                  <a:lnTo>
                    <a:pt x="342" y="33"/>
                  </a:lnTo>
                  <a:lnTo>
                    <a:pt x="344" y="34"/>
                  </a:lnTo>
                  <a:lnTo>
                    <a:pt x="344" y="35"/>
                  </a:lnTo>
                  <a:lnTo>
                    <a:pt x="347" y="38"/>
                  </a:lnTo>
                  <a:lnTo>
                    <a:pt x="348" y="40"/>
                  </a:lnTo>
                  <a:lnTo>
                    <a:pt x="350" y="42"/>
                  </a:lnTo>
                  <a:lnTo>
                    <a:pt x="352" y="43"/>
                  </a:lnTo>
                  <a:lnTo>
                    <a:pt x="353" y="43"/>
                  </a:lnTo>
                  <a:lnTo>
                    <a:pt x="354" y="44"/>
                  </a:lnTo>
                  <a:lnTo>
                    <a:pt x="356" y="44"/>
                  </a:lnTo>
                  <a:lnTo>
                    <a:pt x="359" y="44"/>
                  </a:lnTo>
                  <a:lnTo>
                    <a:pt x="365" y="43"/>
                  </a:lnTo>
                  <a:lnTo>
                    <a:pt x="367" y="43"/>
                  </a:lnTo>
                  <a:lnTo>
                    <a:pt x="368" y="43"/>
                  </a:lnTo>
                  <a:lnTo>
                    <a:pt x="369" y="44"/>
                  </a:lnTo>
                  <a:lnTo>
                    <a:pt x="370" y="44"/>
                  </a:lnTo>
                  <a:lnTo>
                    <a:pt x="371" y="45"/>
                  </a:lnTo>
                  <a:lnTo>
                    <a:pt x="372" y="46"/>
                  </a:lnTo>
                  <a:lnTo>
                    <a:pt x="373" y="47"/>
                  </a:lnTo>
                  <a:lnTo>
                    <a:pt x="374" y="49"/>
                  </a:lnTo>
                  <a:lnTo>
                    <a:pt x="376" y="53"/>
                  </a:lnTo>
                  <a:lnTo>
                    <a:pt x="376" y="54"/>
                  </a:lnTo>
                  <a:lnTo>
                    <a:pt x="377" y="55"/>
                  </a:lnTo>
                  <a:lnTo>
                    <a:pt x="378" y="56"/>
                  </a:lnTo>
                  <a:lnTo>
                    <a:pt x="379" y="58"/>
                  </a:lnTo>
                  <a:lnTo>
                    <a:pt x="385" y="63"/>
                  </a:lnTo>
                  <a:lnTo>
                    <a:pt x="388" y="65"/>
                  </a:lnTo>
                  <a:lnTo>
                    <a:pt x="389" y="67"/>
                  </a:lnTo>
                  <a:lnTo>
                    <a:pt x="389" y="68"/>
                  </a:lnTo>
                  <a:lnTo>
                    <a:pt x="393" y="74"/>
                  </a:lnTo>
                  <a:lnTo>
                    <a:pt x="395" y="77"/>
                  </a:lnTo>
                  <a:lnTo>
                    <a:pt x="396" y="78"/>
                  </a:lnTo>
                  <a:lnTo>
                    <a:pt x="397" y="79"/>
                  </a:lnTo>
                  <a:lnTo>
                    <a:pt x="398" y="79"/>
                  </a:lnTo>
                  <a:lnTo>
                    <a:pt x="400" y="80"/>
                  </a:lnTo>
                  <a:lnTo>
                    <a:pt x="401" y="81"/>
                  </a:lnTo>
                  <a:lnTo>
                    <a:pt x="403" y="82"/>
                  </a:lnTo>
                  <a:lnTo>
                    <a:pt x="405" y="82"/>
                  </a:lnTo>
                  <a:lnTo>
                    <a:pt x="411" y="83"/>
                  </a:lnTo>
                  <a:lnTo>
                    <a:pt x="415" y="84"/>
                  </a:lnTo>
                  <a:lnTo>
                    <a:pt x="418" y="86"/>
                  </a:lnTo>
                  <a:lnTo>
                    <a:pt x="423" y="88"/>
                  </a:lnTo>
                  <a:lnTo>
                    <a:pt x="425" y="89"/>
                  </a:lnTo>
                  <a:lnTo>
                    <a:pt x="429" y="90"/>
                  </a:lnTo>
                  <a:lnTo>
                    <a:pt x="434" y="90"/>
                  </a:lnTo>
                  <a:lnTo>
                    <a:pt x="442" y="91"/>
                  </a:lnTo>
                  <a:lnTo>
                    <a:pt x="446" y="91"/>
                  </a:lnTo>
                  <a:lnTo>
                    <a:pt x="456" y="90"/>
                  </a:lnTo>
                  <a:lnTo>
                    <a:pt x="468" y="90"/>
                  </a:lnTo>
                  <a:lnTo>
                    <a:pt x="478" y="90"/>
                  </a:lnTo>
                  <a:lnTo>
                    <a:pt x="488" y="89"/>
                  </a:lnTo>
                  <a:lnTo>
                    <a:pt x="493" y="89"/>
                  </a:lnTo>
                  <a:lnTo>
                    <a:pt x="503" y="89"/>
                  </a:lnTo>
                  <a:lnTo>
                    <a:pt x="507" y="89"/>
                  </a:lnTo>
                  <a:lnTo>
                    <a:pt x="511" y="89"/>
                  </a:lnTo>
                  <a:lnTo>
                    <a:pt x="514" y="89"/>
                  </a:lnTo>
                  <a:lnTo>
                    <a:pt x="517" y="88"/>
                  </a:lnTo>
                  <a:lnTo>
                    <a:pt x="520" y="88"/>
                  </a:lnTo>
                  <a:lnTo>
                    <a:pt x="522" y="87"/>
                  </a:lnTo>
                  <a:lnTo>
                    <a:pt x="524" y="86"/>
                  </a:lnTo>
                  <a:lnTo>
                    <a:pt x="526" y="85"/>
                  </a:lnTo>
                  <a:lnTo>
                    <a:pt x="529" y="84"/>
                  </a:lnTo>
                  <a:lnTo>
                    <a:pt x="531" y="82"/>
                  </a:lnTo>
                  <a:lnTo>
                    <a:pt x="533" y="81"/>
                  </a:lnTo>
                  <a:lnTo>
                    <a:pt x="536" y="79"/>
                  </a:lnTo>
                  <a:lnTo>
                    <a:pt x="537" y="78"/>
                  </a:lnTo>
                  <a:lnTo>
                    <a:pt x="539" y="76"/>
                  </a:lnTo>
                  <a:lnTo>
                    <a:pt x="541" y="74"/>
                  </a:lnTo>
                  <a:lnTo>
                    <a:pt x="543" y="71"/>
                  </a:lnTo>
                  <a:lnTo>
                    <a:pt x="545" y="69"/>
                  </a:lnTo>
                  <a:lnTo>
                    <a:pt x="546" y="68"/>
                  </a:lnTo>
                  <a:lnTo>
                    <a:pt x="546" y="67"/>
                  </a:lnTo>
                  <a:lnTo>
                    <a:pt x="547" y="65"/>
                  </a:lnTo>
                  <a:lnTo>
                    <a:pt x="547" y="64"/>
                  </a:lnTo>
                  <a:lnTo>
                    <a:pt x="548" y="64"/>
                  </a:lnTo>
                  <a:lnTo>
                    <a:pt x="549" y="64"/>
                  </a:lnTo>
                  <a:lnTo>
                    <a:pt x="550" y="64"/>
                  </a:lnTo>
                  <a:lnTo>
                    <a:pt x="551" y="65"/>
                  </a:lnTo>
                  <a:lnTo>
                    <a:pt x="553" y="67"/>
                  </a:lnTo>
                  <a:lnTo>
                    <a:pt x="553" y="68"/>
                  </a:lnTo>
                  <a:lnTo>
                    <a:pt x="554" y="68"/>
                  </a:lnTo>
                  <a:lnTo>
                    <a:pt x="554" y="69"/>
                  </a:lnTo>
                  <a:lnTo>
                    <a:pt x="555" y="72"/>
                  </a:lnTo>
                  <a:lnTo>
                    <a:pt x="555" y="75"/>
                  </a:lnTo>
                  <a:lnTo>
                    <a:pt x="555" y="78"/>
                  </a:lnTo>
                  <a:lnTo>
                    <a:pt x="554" y="93"/>
                  </a:lnTo>
                  <a:lnTo>
                    <a:pt x="553" y="97"/>
                  </a:lnTo>
                  <a:lnTo>
                    <a:pt x="552" y="104"/>
                  </a:lnTo>
                  <a:lnTo>
                    <a:pt x="551" y="109"/>
                  </a:lnTo>
                  <a:lnTo>
                    <a:pt x="551" y="112"/>
                  </a:lnTo>
                  <a:lnTo>
                    <a:pt x="551" y="113"/>
                  </a:lnTo>
                  <a:lnTo>
                    <a:pt x="552" y="116"/>
                  </a:lnTo>
                  <a:lnTo>
                    <a:pt x="552" y="118"/>
                  </a:lnTo>
                  <a:lnTo>
                    <a:pt x="553" y="121"/>
                  </a:lnTo>
                  <a:lnTo>
                    <a:pt x="554" y="123"/>
                  </a:lnTo>
                  <a:lnTo>
                    <a:pt x="555" y="124"/>
                  </a:lnTo>
                  <a:lnTo>
                    <a:pt x="557" y="126"/>
                  </a:lnTo>
                  <a:lnTo>
                    <a:pt x="558" y="128"/>
                  </a:lnTo>
                  <a:lnTo>
                    <a:pt x="560" y="129"/>
                  </a:lnTo>
                  <a:lnTo>
                    <a:pt x="564" y="135"/>
                  </a:lnTo>
                  <a:lnTo>
                    <a:pt x="566" y="136"/>
                  </a:lnTo>
                  <a:lnTo>
                    <a:pt x="569" y="139"/>
                  </a:lnTo>
                  <a:lnTo>
                    <a:pt x="570" y="141"/>
                  </a:lnTo>
                  <a:lnTo>
                    <a:pt x="574" y="152"/>
                  </a:lnTo>
                  <a:lnTo>
                    <a:pt x="575" y="155"/>
                  </a:lnTo>
                  <a:lnTo>
                    <a:pt x="576" y="158"/>
                  </a:lnTo>
                  <a:lnTo>
                    <a:pt x="576" y="158"/>
                  </a:lnTo>
                  <a:lnTo>
                    <a:pt x="576" y="160"/>
                  </a:lnTo>
                  <a:lnTo>
                    <a:pt x="576" y="163"/>
                  </a:lnTo>
                  <a:lnTo>
                    <a:pt x="576" y="165"/>
                  </a:lnTo>
                  <a:lnTo>
                    <a:pt x="575" y="166"/>
                  </a:lnTo>
                  <a:lnTo>
                    <a:pt x="575" y="167"/>
                  </a:lnTo>
                  <a:lnTo>
                    <a:pt x="574" y="167"/>
                  </a:lnTo>
                  <a:lnTo>
                    <a:pt x="573" y="169"/>
                  </a:lnTo>
                  <a:lnTo>
                    <a:pt x="569" y="170"/>
                  </a:lnTo>
                  <a:lnTo>
                    <a:pt x="567" y="171"/>
                  </a:lnTo>
                  <a:lnTo>
                    <a:pt x="566" y="172"/>
                  </a:lnTo>
                  <a:lnTo>
                    <a:pt x="564" y="174"/>
                  </a:lnTo>
                  <a:lnTo>
                    <a:pt x="561" y="179"/>
                  </a:lnTo>
                  <a:lnTo>
                    <a:pt x="559" y="181"/>
                  </a:lnTo>
                  <a:lnTo>
                    <a:pt x="556" y="183"/>
                  </a:lnTo>
                  <a:lnTo>
                    <a:pt x="551" y="187"/>
                  </a:lnTo>
                  <a:lnTo>
                    <a:pt x="549" y="189"/>
                  </a:lnTo>
                  <a:lnTo>
                    <a:pt x="547" y="191"/>
                  </a:lnTo>
                  <a:lnTo>
                    <a:pt x="544" y="192"/>
                  </a:lnTo>
                  <a:lnTo>
                    <a:pt x="540" y="193"/>
                  </a:lnTo>
                  <a:lnTo>
                    <a:pt x="537" y="195"/>
                  </a:lnTo>
                  <a:lnTo>
                    <a:pt x="535" y="196"/>
                  </a:lnTo>
                  <a:lnTo>
                    <a:pt x="527" y="199"/>
                  </a:lnTo>
                  <a:lnTo>
                    <a:pt x="526" y="199"/>
                  </a:lnTo>
                  <a:lnTo>
                    <a:pt x="526" y="200"/>
                  </a:lnTo>
                  <a:lnTo>
                    <a:pt x="523" y="202"/>
                  </a:lnTo>
                  <a:lnTo>
                    <a:pt x="520" y="204"/>
                  </a:lnTo>
                  <a:lnTo>
                    <a:pt x="517" y="205"/>
                  </a:lnTo>
                  <a:lnTo>
                    <a:pt x="514" y="208"/>
                  </a:lnTo>
                  <a:lnTo>
                    <a:pt x="513" y="210"/>
                  </a:lnTo>
                  <a:lnTo>
                    <a:pt x="511" y="213"/>
                  </a:lnTo>
                  <a:lnTo>
                    <a:pt x="510" y="215"/>
                  </a:lnTo>
                  <a:lnTo>
                    <a:pt x="509" y="217"/>
                  </a:lnTo>
                  <a:lnTo>
                    <a:pt x="508" y="219"/>
                  </a:lnTo>
                  <a:lnTo>
                    <a:pt x="507" y="224"/>
                  </a:lnTo>
                  <a:lnTo>
                    <a:pt x="506" y="226"/>
                  </a:lnTo>
                  <a:lnTo>
                    <a:pt x="505" y="226"/>
                  </a:lnTo>
                  <a:lnTo>
                    <a:pt x="503" y="231"/>
                  </a:lnTo>
                  <a:lnTo>
                    <a:pt x="503" y="233"/>
                  </a:lnTo>
                  <a:lnTo>
                    <a:pt x="502" y="234"/>
                  </a:lnTo>
                  <a:lnTo>
                    <a:pt x="502" y="236"/>
                  </a:lnTo>
                  <a:lnTo>
                    <a:pt x="501" y="238"/>
                  </a:lnTo>
                  <a:lnTo>
                    <a:pt x="501" y="242"/>
                  </a:lnTo>
                  <a:lnTo>
                    <a:pt x="501" y="247"/>
                  </a:lnTo>
                  <a:lnTo>
                    <a:pt x="501" y="249"/>
                  </a:lnTo>
                  <a:lnTo>
                    <a:pt x="500" y="252"/>
                  </a:lnTo>
                  <a:lnTo>
                    <a:pt x="499" y="254"/>
                  </a:lnTo>
                  <a:lnTo>
                    <a:pt x="497" y="260"/>
                  </a:lnTo>
                  <a:lnTo>
                    <a:pt x="496" y="265"/>
                  </a:lnTo>
                  <a:lnTo>
                    <a:pt x="496" y="266"/>
                  </a:lnTo>
                  <a:lnTo>
                    <a:pt x="495" y="267"/>
                  </a:lnTo>
                  <a:lnTo>
                    <a:pt x="493" y="269"/>
                  </a:lnTo>
                  <a:lnTo>
                    <a:pt x="492" y="270"/>
                  </a:lnTo>
                  <a:lnTo>
                    <a:pt x="490" y="275"/>
                  </a:lnTo>
                  <a:lnTo>
                    <a:pt x="490" y="277"/>
                  </a:lnTo>
                  <a:lnTo>
                    <a:pt x="489" y="280"/>
                  </a:lnTo>
                  <a:lnTo>
                    <a:pt x="489" y="282"/>
                  </a:lnTo>
                  <a:lnTo>
                    <a:pt x="488" y="283"/>
                  </a:lnTo>
                  <a:lnTo>
                    <a:pt x="488" y="285"/>
                  </a:lnTo>
                  <a:lnTo>
                    <a:pt x="489" y="288"/>
                  </a:lnTo>
                  <a:lnTo>
                    <a:pt x="490" y="293"/>
                  </a:lnTo>
                  <a:lnTo>
                    <a:pt x="490" y="295"/>
                  </a:lnTo>
                  <a:lnTo>
                    <a:pt x="490" y="297"/>
                  </a:lnTo>
                  <a:lnTo>
                    <a:pt x="491" y="299"/>
                  </a:lnTo>
                  <a:lnTo>
                    <a:pt x="492" y="301"/>
                  </a:lnTo>
                  <a:lnTo>
                    <a:pt x="492" y="302"/>
                  </a:lnTo>
                  <a:lnTo>
                    <a:pt x="495" y="306"/>
                  </a:lnTo>
                  <a:lnTo>
                    <a:pt x="497" y="310"/>
                  </a:lnTo>
                  <a:lnTo>
                    <a:pt x="497" y="311"/>
                  </a:lnTo>
                  <a:lnTo>
                    <a:pt x="497" y="312"/>
                  </a:lnTo>
                  <a:lnTo>
                    <a:pt x="497" y="313"/>
                  </a:lnTo>
                  <a:lnTo>
                    <a:pt x="496" y="314"/>
                  </a:lnTo>
                  <a:lnTo>
                    <a:pt x="496" y="315"/>
                  </a:lnTo>
                  <a:lnTo>
                    <a:pt x="497" y="317"/>
                  </a:lnTo>
                  <a:lnTo>
                    <a:pt x="498" y="318"/>
                  </a:lnTo>
                  <a:lnTo>
                    <a:pt x="498" y="319"/>
                  </a:lnTo>
                  <a:lnTo>
                    <a:pt x="498" y="320"/>
                  </a:lnTo>
                  <a:lnTo>
                    <a:pt x="497" y="321"/>
                  </a:lnTo>
                  <a:lnTo>
                    <a:pt x="497" y="323"/>
                  </a:lnTo>
                  <a:lnTo>
                    <a:pt x="496" y="325"/>
                  </a:lnTo>
                  <a:lnTo>
                    <a:pt x="495" y="326"/>
                  </a:lnTo>
                  <a:lnTo>
                    <a:pt x="494" y="328"/>
                  </a:lnTo>
                  <a:lnTo>
                    <a:pt x="492" y="329"/>
                  </a:lnTo>
                  <a:lnTo>
                    <a:pt x="492" y="330"/>
                  </a:lnTo>
                  <a:lnTo>
                    <a:pt x="491" y="330"/>
                  </a:lnTo>
                  <a:lnTo>
                    <a:pt x="489" y="330"/>
                  </a:lnTo>
                  <a:lnTo>
                    <a:pt x="488" y="330"/>
                  </a:lnTo>
                  <a:lnTo>
                    <a:pt x="487" y="329"/>
                  </a:lnTo>
                  <a:lnTo>
                    <a:pt x="484" y="328"/>
                  </a:lnTo>
                  <a:lnTo>
                    <a:pt x="480" y="324"/>
                  </a:lnTo>
                  <a:lnTo>
                    <a:pt x="474" y="319"/>
                  </a:lnTo>
                  <a:lnTo>
                    <a:pt x="469" y="315"/>
                  </a:lnTo>
                  <a:lnTo>
                    <a:pt x="468" y="315"/>
                  </a:lnTo>
                  <a:lnTo>
                    <a:pt x="466" y="314"/>
                  </a:lnTo>
                  <a:lnTo>
                    <a:pt x="464" y="313"/>
                  </a:lnTo>
                  <a:lnTo>
                    <a:pt x="462" y="313"/>
                  </a:lnTo>
                  <a:lnTo>
                    <a:pt x="451" y="312"/>
                  </a:lnTo>
                  <a:lnTo>
                    <a:pt x="450" y="312"/>
                  </a:lnTo>
                  <a:lnTo>
                    <a:pt x="448" y="312"/>
                  </a:lnTo>
                  <a:lnTo>
                    <a:pt x="441" y="313"/>
                  </a:lnTo>
                  <a:lnTo>
                    <a:pt x="437" y="313"/>
                  </a:lnTo>
                  <a:lnTo>
                    <a:pt x="434" y="313"/>
                  </a:lnTo>
                  <a:lnTo>
                    <a:pt x="425" y="312"/>
                  </a:lnTo>
                  <a:lnTo>
                    <a:pt x="421" y="311"/>
                  </a:lnTo>
                  <a:lnTo>
                    <a:pt x="417" y="311"/>
                  </a:lnTo>
                  <a:lnTo>
                    <a:pt x="413" y="311"/>
                  </a:lnTo>
                  <a:lnTo>
                    <a:pt x="411" y="311"/>
                  </a:lnTo>
                  <a:lnTo>
                    <a:pt x="406" y="313"/>
                  </a:lnTo>
                  <a:lnTo>
                    <a:pt x="403" y="313"/>
                  </a:lnTo>
                  <a:lnTo>
                    <a:pt x="386" y="315"/>
                  </a:lnTo>
                  <a:lnTo>
                    <a:pt x="377" y="316"/>
                  </a:lnTo>
                  <a:lnTo>
                    <a:pt x="374" y="317"/>
                  </a:lnTo>
                  <a:lnTo>
                    <a:pt x="371" y="317"/>
                  </a:lnTo>
                  <a:lnTo>
                    <a:pt x="369" y="317"/>
                  </a:lnTo>
                  <a:lnTo>
                    <a:pt x="357" y="321"/>
                  </a:lnTo>
                  <a:lnTo>
                    <a:pt x="355" y="322"/>
                  </a:lnTo>
                  <a:lnTo>
                    <a:pt x="354" y="322"/>
                  </a:lnTo>
                  <a:lnTo>
                    <a:pt x="351" y="323"/>
                  </a:lnTo>
                  <a:lnTo>
                    <a:pt x="349" y="323"/>
                  </a:lnTo>
                  <a:lnTo>
                    <a:pt x="347" y="322"/>
                  </a:lnTo>
                  <a:lnTo>
                    <a:pt x="344" y="321"/>
                  </a:lnTo>
                  <a:lnTo>
                    <a:pt x="342" y="320"/>
                  </a:lnTo>
                  <a:lnTo>
                    <a:pt x="339" y="320"/>
                  </a:lnTo>
                  <a:lnTo>
                    <a:pt x="337" y="320"/>
                  </a:lnTo>
                  <a:lnTo>
                    <a:pt x="332" y="321"/>
                  </a:lnTo>
                  <a:lnTo>
                    <a:pt x="327" y="321"/>
                  </a:lnTo>
                  <a:lnTo>
                    <a:pt x="324" y="322"/>
                  </a:lnTo>
                  <a:lnTo>
                    <a:pt x="323" y="322"/>
                  </a:lnTo>
                  <a:lnTo>
                    <a:pt x="321" y="323"/>
                  </a:lnTo>
                  <a:lnTo>
                    <a:pt x="321" y="324"/>
                  </a:lnTo>
                  <a:lnTo>
                    <a:pt x="320" y="325"/>
                  </a:lnTo>
                  <a:lnTo>
                    <a:pt x="319" y="327"/>
                  </a:lnTo>
                  <a:lnTo>
                    <a:pt x="318" y="328"/>
                  </a:lnTo>
                  <a:lnTo>
                    <a:pt x="318" y="331"/>
                  </a:lnTo>
                  <a:lnTo>
                    <a:pt x="318" y="334"/>
                  </a:lnTo>
                  <a:lnTo>
                    <a:pt x="318" y="336"/>
                  </a:lnTo>
                  <a:lnTo>
                    <a:pt x="318" y="338"/>
                  </a:lnTo>
                  <a:lnTo>
                    <a:pt x="319" y="345"/>
                  </a:lnTo>
                  <a:lnTo>
                    <a:pt x="320" y="348"/>
                  </a:lnTo>
                  <a:lnTo>
                    <a:pt x="320" y="351"/>
                  </a:lnTo>
                  <a:lnTo>
                    <a:pt x="320" y="355"/>
                  </a:lnTo>
                  <a:lnTo>
                    <a:pt x="319" y="362"/>
                  </a:lnTo>
                  <a:lnTo>
                    <a:pt x="319" y="364"/>
                  </a:lnTo>
                  <a:lnTo>
                    <a:pt x="319" y="368"/>
                  </a:lnTo>
                  <a:lnTo>
                    <a:pt x="319" y="372"/>
                  </a:lnTo>
                  <a:lnTo>
                    <a:pt x="320" y="376"/>
                  </a:lnTo>
                  <a:lnTo>
                    <a:pt x="321" y="380"/>
                  </a:lnTo>
                  <a:lnTo>
                    <a:pt x="321" y="385"/>
                  </a:lnTo>
                  <a:lnTo>
                    <a:pt x="326" y="395"/>
                  </a:lnTo>
                  <a:lnTo>
                    <a:pt x="329" y="400"/>
                  </a:lnTo>
                  <a:lnTo>
                    <a:pt x="331" y="406"/>
                  </a:lnTo>
                  <a:lnTo>
                    <a:pt x="332" y="409"/>
                  </a:lnTo>
                  <a:lnTo>
                    <a:pt x="332" y="412"/>
                  </a:lnTo>
                  <a:lnTo>
                    <a:pt x="332" y="416"/>
                  </a:lnTo>
                  <a:lnTo>
                    <a:pt x="333" y="419"/>
                  </a:lnTo>
                  <a:lnTo>
                    <a:pt x="334" y="431"/>
                  </a:lnTo>
                  <a:lnTo>
                    <a:pt x="334" y="434"/>
                  </a:lnTo>
                  <a:lnTo>
                    <a:pt x="334" y="436"/>
                  </a:lnTo>
                  <a:lnTo>
                    <a:pt x="334" y="438"/>
                  </a:lnTo>
                  <a:lnTo>
                    <a:pt x="333" y="441"/>
                  </a:lnTo>
                  <a:lnTo>
                    <a:pt x="332" y="445"/>
                  </a:lnTo>
                  <a:lnTo>
                    <a:pt x="332" y="448"/>
                  </a:lnTo>
                  <a:lnTo>
                    <a:pt x="330" y="452"/>
                  </a:lnTo>
                  <a:lnTo>
                    <a:pt x="326" y="459"/>
                  </a:lnTo>
                  <a:lnTo>
                    <a:pt x="323" y="468"/>
                  </a:lnTo>
                  <a:lnTo>
                    <a:pt x="322" y="470"/>
                  </a:lnTo>
                  <a:lnTo>
                    <a:pt x="321" y="472"/>
                  </a:lnTo>
                  <a:lnTo>
                    <a:pt x="320" y="474"/>
                  </a:lnTo>
                  <a:lnTo>
                    <a:pt x="319" y="476"/>
                  </a:lnTo>
                  <a:lnTo>
                    <a:pt x="317" y="476"/>
                  </a:lnTo>
                  <a:lnTo>
                    <a:pt x="316" y="478"/>
                  </a:lnTo>
                  <a:lnTo>
                    <a:pt x="314" y="479"/>
                  </a:lnTo>
                  <a:lnTo>
                    <a:pt x="313" y="480"/>
                  </a:lnTo>
                  <a:lnTo>
                    <a:pt x="310" y="481"/>
                  </a:lnTo>
                  <a:lnTo>
                    <a:pt x="304" y="483"/>
                  </a:lnTo>
                  <a:lnTo>
                    <a:pt x="301" y="484"/>
                  </a:lnTo>
                  <a:lnTo>
                    <a:pt x="298" y="485"/>
                  </a:lnTo>
                  <a:lnTo>
                    <a:pt x="296" y="487"/>
                  </a:lnTo>
                  <a:lnTo>
                    <a:pt x="294" y="487"/>
                  </a:lnTo>
                  <a:lnTo>
                    <a:pt x="293" y="489"/>
                  </a:lnTo>
                  <a:lnTo>
                    <a:pt x="291" y="490"/>
                  </a:lnTo>
                  <a:lnTo>
                    <a:pt x="290" y="492"/>
                  </a:lnTo>
                  <a:lnTo>
                    <a:pt x="289" y="493"/>
                  </a:lnTo>
                  <a:lnTo>
                    <a:pt x="288" y="495"/>
                  </a:lnTo>
                  <a:lnTo>
                    <a:pt x="286" y="499"/>
                  </a:lnTo>
                  <a:lnTo>
                    <a:pt x="286" y="498"/>
                  </a:lnTo>
                  <a:lnTo>
                    <a:pt x="285" y="498"/>
                  </a:lnTo>
                  <a:lnTo>
                    <a:pt x="280" y="494"/>
                  </a:lnTo>
                  <a:lnTo>
                    <a:pt x="276" y="491"/>
                  </a:lnTo>
                  <a:lnTo>
                    <a:pt x="273" y="487"/>
                  </a:lnTo>
                  <a:lnTo>
                    <a:pt x="268" y="484"/>
                  </a:lnTo>
                  <a:lnTo>
                    <a:pt x="264" y="481"/>
                  </a:lnTo>
                  <a:lnTo>
                    <a:pt x="259" y="478"/>
                  </a:lnTo>
                  <a:lnTo>
                    <a:pt x="254" y="476"/>
                  </a:lnTo>
                  <a:lnTo>
                    <a:pt x="252" y="474"/>
                  </a:lnTo>
                  <a:lnTo>
                    <a:pt x="249" y="473"/>
                  </a:lnTo>
                  <a:lnTo>
                    <a:pt x="245" y="471"/>
                  </a:lnTo>
                  <a:lnTo>
                    <a:pt x="242" y="470"/>
                  </a:lnTo>
                  <a:lnTo>
                    <a:pt x="239" y="469"/>
                  </a:lnTo>
                  <a:lnTo>
                    <a:pt x="225" y="465"/>
                  </a:lnTo>
                  <a:lnTo>
                    <a:pt x="219" y="464"/>
                  </a:lnTo>
                  <a:lnTo>
                    <a:pt x="217" y="463"/>
                  </a:lnTo>
                  <a:lnTo>
                    <a:pt x="215" y="462"/>
                  </a:lnTo>
                  <a:lnTo>
                    <a:pt x="212" y="460"/>
                  </a:lnTo>
                  <a:lnTo>
                    <a:pt x="210" y="458"/>
                  </a:lnTo>
                  <a:lnTo>
                    <a:pt x="209" y="457"/>
                  </a:lnTo>
                  <a:lnTo>
                    <a:pt x="208" y="455"/>
                  </a:lnTo>
                  <a:lnTo>
                    <a:pt x="207" y="453"/>
                  </a:lnTo>
                  <a:lnTo>
                    <a:pt x="207" y="452"/>
                  </a:lnTo>
                  <a:lnTo>
                    <a:pt x="206" y="451"/>
                  </a:lnTo>
                  <a:lnTo>
                    <a:pt x="206" y="448"/>
                  </a:lnTo>
                  <a:lnTo>
                    <a:pt x="204" y="438"/>
                  </a:lnTo>
                  <a:lnTo>
                    <a:pt x="204" y="435"/>
                  </a:lnTo>
                  <a:lnTo>
                    <a:pt x="203" y="432"/>
                  </a:lnTo>
                  <a:lnTo>
                    <a:pt x="202" y="430"/>
                  </a:lnTo>
                  <a:lnTo>
                    <a:pt x="200" y="425"/>
                  </a:lnTo>
                  <a:lnTo>
                    <a:pt x="195" y="413"/>
                  </a:lnTo>
                  <a:lnTo>
                    <a:pt x="193" y="408"/>
                  </a:lnTo>
                  <a:lnTo>
                    <a:pt x="192" y="406"/>
                  </a:lnTo>
                  <a:lnTo>
                    <a:pt x="189" y="402"/>
                  </a:lnTo>
                  <a:lnTo>
                    <a:pt x="188" y="400"/>
                  </a:lnTo>
                  <a:lnTo>
                    <a:pt x="187" y="399"/>
                  </a:lnTo>
                  <a:lnTo>
                    <a:pt x="185" y="397"/>
                  </a:lnTo>
                  <a:lnTo>
                    <a:pt x="185" y="396"/>
                  </a:lnTo>
                  <a:lnTo>
                    <a:pt x="178" y="392"/>
                  </a:lnTo>
                  <a:lnTo>
                    <a:pt x="176" y="390"/>
                  </a:lnTo>
                  <a:lnTo>
                    <a:pt x="174" y="389"/>
                  </a:lnTo>
                  <a:lnTo>
                    <a:pt x="173" y="387"/>
                  </a:lnTo>
                  <a:lnTo>
                    <a:pt x="173" y="386"/>
                  </a:lnTo>
                  <a:lnTo>
                    <a:pt x="171" y="385"/>
                  </a:lnTo>
                  <a:lnTo>
                    <a:pt x="170" y="382"/>
                  </a:lnTo>
                  <a:lnTo>
                    <a:pt x="168" y="379"/>
                  </a:lnTo>
                  <a:lnTo>
                    <a:pt x="167" y="375"/>
                  </a:lnTo>
                  <a:lnTo>
                    <a:pt x="165" y="372"/>
                  </a:lnTo>
                  <a:lnTo>
                    <a:pt x="162" y="362"/>
                  </a:lnTo>
                  <a:lnTo>
                    <a:pt x="158" y="352"/>
                  </a:lnTo>
                  <a:lnTo>
                    <a:pt x="156" y="348"/>
                  </a:lnTo>
                  <a:lnTo>
                    <a:pt x="154" y="344"/>
                  </a:lnTo>
                  <a:lnTo>
                    <a:pt x="153" y="341"/>
                  </a:lnTo>
                  <a:lnTo>
                    <a:pt x="151" y="339"/>
                  </a:lnTo>
                  <a:lnTo>
                    <a:pt x="150" y="337"/>
                  </a:lnTo>
                  <a:lnTo>
                    <a:pt x="148" y="336"/>
                  </a:lnTo>
                  <a:lnTo>
                    <a:pt x="147" y="335"/>
                  </a:lnTo>
                  <a:lnTo>
                    <a:pt x="145" y="334"/>
                  </a:lnTo>
                  <a:lnTo>
                    <a:pt x="143" y="334"/>
                  </a:lnTo>
                  <a:lnTo>
                    <a:pt x="140" y="334"/>
                  </a:lnTo>
                  <a:lnTo>
                    <a:pt x="134" y="335"/>
                  </a:lnTo>
                  <a:lnTo>
                    <a:pt x="129" y="335"/>
                  </a:lnTo>
                  <a:lnTo>
                    <a:pt x="126" y="335"/>
                  </a:lnTo>
                  <a:lnTo>
                    <a:pt x="118" y="335"/>
                  </a:lnTo>
                  <a:lnTo>
                    <a:pt x="116" y="335"/>
                  </a:lnTo>
                  <a:lnTo>
                    <a:pt x="113" y="334"/>
                  </a:lnTo>
                  <a:lnTo>
                    <a:pt x="109" y="334"/>
                  </a:lnTo>
                  <a:lnTo>
                    <a:pt x="106" y="333"/>
                  </a:lnTo>
                  <a:lnTo>
                    <a:pt x="105" y="332"/>
                  </a:lnTo>
                  <a:lnTo>
                    <a:pt x="103" y="331"/>
                  </a:lnTo>
                  <a:lnTo>
                    <a:pt x="102" y="330"/>
                  </a:lnTo>
                  <a:lnTo>
                    <a:pt x="99" y="328"/>
                  </a:lnTo>
                  <a:lnTo>
                    <a:pt x="97" y="327"/>
                  </a:lnTo>
                  <a:lnTo>
                    <a:pt x="90" y="318"/>
                  </a:lnTo>
                  <a:lnTo>
                    <a:pt x="88" y="317"/>
                  </a:lnTo>
                  <a:lnTo>
                    <a:pt x="87" y="314"/>
                  </a:lnTo>
                  <a:lnTo>
                    <a:pt x="83" y="309"/>
                  </a:lnTo>
                  <a:lnTo>
                    <a:pt x="82" y="305"/>
                  </a:lnTo>
                  <a:lnTo>
                    <a:pt x="77" y="295"/>
                  </a:lnTo>
                  <a:lnTo>
                    <a:pt x="74" y="289"/>
                  </a:lnTo>
                  <a:lnTo>
                    <a:pt x="71" y="280"/>
                  </a:lnTo>
                  <a:lnTo>
                    <a:pt x="66" y="270"/>
                  </a:lnTo>
                  <a:lnTo>
                    <a:pt x="63" y="262"/>
                  </a:lnTo>
                  <a:lnTo>
                    <a:pt x="62" y="260"/>
                  </a:lnTo>
                  <a:lnTo>
                    <a:pt x="61" y="260"/>
                  </a:lnTo>
                  <a:lnTo>
                    <a:pt x="61" y="259"/>
                  </a:lnTo>
                  <a:lnTo>
                    <a:pt x="60" y="259"/>
                  </a:lnTo>
                  <a:lnTo>
                    <a:pt x="60" y="258"/>
                  </a:lnTo>
                  <a:lnTo>
                    <a:pt x="59" y="258"/>
                  </a:lnTo>
                  <a:lnTo>
                    <a:pt x="57" y="258"/>
                  </a:lnTo>
                  <a:lnTo>
                    <a:pt x="52" y="258"/>
                  </a:lnTo>
                  <a:lnTo>
                    <a:pt x="50" y="257"/>
                  </a:lnTo>
                  <a:lnTo>
                    <a:pt x="48" y="256"/>
                  </a:lnTo>
                  <a:lnTo>
                    <a:pt x="47" y="255"/>
                  </a:lnTo>
                  <a:lnTo>
                    <a:pt x="44" y="253"/>
                  </a:lnTo>
                  <a:lnTo>
                    <a:pt x="42" y="250"/>
                  </a:lnTo>
                  <a:lnTo>
                    <a:pt x="40" y="249"/>
                  </a:lnTo>
                  <a:lnTo>
                    <a:pt x="37" y="242"/>
                  </a:lnTo>
                  <a:lnTo>
                    <a:pt x="35" y="240"/>
                  </a:lnTo>
                  <a:lnTo>
                    <a:pt x="34" y="239"/>
                  </a:lnTo>
                  <a:lnTo>
                    <a:pt x="32" y="238"/>
                  </a:lnTo>
                  <a:lnTo>
                    <a:pt x="30" y="236"/>
                  </a:lnTo>
                  <a:lnTo>
                    <a:pt x="28" y="234"/>
                  </a:lnTo>
                  <a:lnTo>
                    <a:pt x="26" y="233"/>
                  </a:lnTo>
                  <a:lnTo>
                    <a:pt x="24" y="232"/>
                  </a:lnTo>
                  <a:lnTo>
                    <a:pt x="23" y="232"/>
                  </a:lnTo>
                  <a:lnTo>
                    <a:pt x="20" y="231"/>
                  </a:lnTo>
                  <a:lnTo>
                    <a:pt x="17" y="230"/>
                  </a:lnTo>
                  <a:lnTo>
                    <a:pt x="14" y="230"/>
                  </a:lnTo>
                  <a:lnTo>
                    <a:pt x="11" y="229"/>
                  </a:lnTo>
                  <a:lnTo>
                    <a:pt x="7" y="229"/>
                  </a:lnTo>
                  <a:lnTo>
                    <a:pt x="6" y="230"/>
                  </a:lnTo>
                  <a:lnTo>
                    <a:pt x="6" y="229"/>
                  </a:lnTo>
                  <a:lnTo>
                    <a:pt x="5" y="227"/>
                  </a:lnTo>
                  <a:lnTo>
                    <a:pt x="3" y="217"/>
                  </a:lnTo>
                  <a:lnTo>
                    <a:pt x="2" y="215"/>
                  </a:lnTo>
                  <a:lnTo>
                    <a:pt x="1" y="213"/>
                  </a:lnTo>
                  <a:lnTo>
                    <a:pt x="1" y="210"/>
                  </a:lnTo>
                  <a:lnTo>
                    <a:pt x="0" y="207"/>
                  </a:lnTo>
                  <a:lnTo>
                    <a:pt x="0" y="204"/>
                  </a:lnTo>
                  <a:lnTo>
                    <a:pt x="0" y="201"/>
                  </a:lnTo>
                  <a:lnTo>
                    <a:pt x="0" y="198"/>
                  </a:lnTo>
                  <a:lnTo>
                    <a:pt x="0" y="194"/>
                  </a:lnTo>
                  <a:lnTo>
                    <a:pt x="0" y="190"/>
                  </a:lnTo>
                  <a:lnTo>
                    <a:pt x="1" y="186"/>
                  </a:lnTo>
                  <a:lnTo>
                    <a:pt x="2" y="181"/>
                  </a:lnTo>
                  <a:lnTo>
                    <a:pt x="3" y="176"/>
                  </a:lnTo>
                  <a:lnTo>
                    <a:pt x="4" y="171"/>
                  </a:lnTo>
                  <a:lnTo>
                    <a:pt x="5" y="168"/>
                  </a:lnTo>
                  <a:lnTo>
                    <a:pt x="6" y="165"/>
                  </a:lnTo>
                  <a:lnTo>
                    <a:pt x="7" y="162"/>
                  </a:lnTo>
                  <a:lnTo>
                    <a:pt x="11" y="157"/>
                  </a:lnTo>
                  <a:lnTo>
                    <a:pt x="14" y="150"/>
                  </a:lnTo>
                  <a:lnTo>
                    <a:pt x="15" y="147"/>
                  </a:lnTo>
                  <a:lnTo>
                    <a:pt x="17" y="146"/>
                  </a:lnTo>
                  <a:lnTo>
                    <a:pt x="19" y="144"/>
                  </a:lnTo>
                  <a:lnTo>
                    <a:pt x="21" y="142"/>
                  </a:lnTo>
                  <a:lnTo>
                    <a:pt x="23" y="141"/>
                  </a:lnTo>
                  <a:lnTo>
                    <a:pt x="25" y="139"/>
                  </a:lnTo>
                  <a:lnTo>
                    <a:pt x="26" y="138"/>
                  </a:lnTo>
                  <a:lnTo>
                    <a:pt x="27" y="137"/>
                  </a:lnTo>
                  <a:lnTo>
                    <a:pt x="33" y="136"/>
                  </a:lnTo>
                  <a:lnTo>
                    <a:pt x="35" y="135"/>
                  </a:lnTo>
                  <a:lnTo>
                    <a:pt x="37" y="133"/>
                  </a:lnTo>
                  <a:lnTo>
                    <a:pt x="39" y="131"/>
                  </a:lnTo>
                  <a:lnTo>
                    <a:pt x="41" y="129"/>
                  </a:lnTo>
                  <a:lnTo>
                    <a:pt x="43" y="127"/>
                  </a:lnTo>
                  <a:lnTo>
                    <a:pt x="44" y="126"/>
                  </a:lnTo>
                  <a:lnTo>
                    <a:pt x="45" y="124"/>
                  </a:lnTo>
                  <a:lnTo>
                    <a:pt x="46" y="123"/>
                  </a:lnTo>
                  <a:lnTo>
                    <a:pt x="46" y="121"/>
                  </a:lnTo>
                  <a:lnTo>
                    <a:pt x="47" y="119"/>
                  </a:lnTo>
                  <a:lnTo>
                    <a:pt x="48" y="117"/>
                  </a:lnTo>
                  <a:lnTo>
                    <a:pt x="48" y="114"/>
                  </a:lnTo>
                  <a:lnTo>
                    <a:pt x="48" y="111"/>
                  </a:lnTo>
                  <a:lnTo>
                    <a:pt x="48" y="108"/>
                  </a:lnTo>
                  <a:lnTo>
                    <a:pt x="47" y="104"/>
                  </a:lnTo>
                  <a:lnTo>
                    <a:pt x="44" y="93"/>
                  </a:lnTo>
                  <a:lnTo>
                    <a:pt x="43" y="90"/>
                  </a:lnTo>
                  <a:lnTo>
                    <a:pt x="42" y="87"/>
                  </a:lnTo>
                  <a:lnTo>
                    <a:pt x="39" y="80"/>
                  </a:lnTo>
                  <a:lnTo>
                    <a:pt x="39" y="78"/>
                  </a:lnTo>
                  <a:lnTo>
                    <a:pt x="38" y="75"/>
                  </a:lnTo>
                  <a:lnTo>
                    <a:pt x="38" y="72"/>
                  </a:lnTo>
                  <a:lnTo>
                    <a:pt x="38" y="70"/>
                  </a:lnTo>
                  <a:lnTo>
                    <a:pt x="38" y="68"/>
                  </a:lnTo>
                  <a:lnTo>
                    <a:pt x="40" y="62"/>
                  </a:lnTo>
                  <a:lnTo>
                    <a:pt x="41" y="58"/>
                  </a:lnTo>
                  <a:lnTo>
                    <a:pt x="42" y="54"/>
                  </a:lnTo>
                  <a:lnTo>
                    <a:pt x="42" y="45"/>
                  </a:lnTo>
                  <a:lnTo>
                    <a:pt x="42" y="41"/>
                  </a:lnTo>
                  <a:lnTo>
                    <a:pt x="43" y="34"/>
                  </a:lnTo>
                  <a:lnTo>
                    <a:pt x="45" y="29"/>
                  </a:lnTo>
                  <a:lnTo>
                    <a:pt x="45" y="25"/>
                  </a:lnTo>
                  <a:lnTo>
                    <a:pt x="46" y="23"/>
                  </a:lnTo>
                  <a:lnTo>
                    <a:pt x="47" y="22"/>
                  </a:lnTo>
                  <a:lnTo>
                    <a:pt x="48" y="22"/>
                  </a:lnTo>
                  <a:lnTo>
                    <a:pt x="48" y="22"/>
                  </a:lnTo>
                  <a:lnTo>
                    <a:pt x="50" y="21"/>
                  </a:lnTo>
                  <a:lnTo>
                    <a:pt x="51" y="22"/>
                  </a:lnTo>
                  <a:lnTo>
                    <a:pt x="53" y="22"/>
                  </a:lnTo>
                  <a:lnTo>
                    <a:pt x="62" y="23"/>
                  </a:lnTo>
                  <a:lnTo>
                    <a:pt x="65" y="24"/>
                  </a:lnTo>
                  <a:lnTo>
                    <a:pt x="68" y="24"/>
                  </a:lnTo>
                  <a:lnTo>
                    <a:pt x="70" y="24"/>
                  </a:lnTo>
                  <a:lnTo>
                    <a:pt x="71" y="24"/>
                  </a:lnTo>
                  <a:lnTo>
                    <a:pt x="73" y="24"/>
                  </a:lnTo>
                  <a:lnTo>
                    <a:pt x="75" y="23"/>
                  </a:lnTo>
                  <a:lnTo>
                    <a:pt x="77" y="22"/>
                  </a:lnTo>
                  <a:lnTo>
                    <a:pt x="79" y="22"/>
                  </a:lnTo>
                  <a:lnTo>
                    <a:pt x="81" y="21"/>
                  </a:lnTo>
                  <a:lnTo>
                    <a:pt x="83" y="19"/>
                  </a:lnTo>
                  <a:lnTo>
                    <a:pt x="87" y="16"/>
                  </a:lnTo>
                  <a:lnTo>
                    <a:pt x="91" y="14"/>
                  </a:lnTo>
                  <a:lnTo>
                    <a:pt x="100" y="6"/>
                  </a:lnTo>
                  <a:lnTo>
                    <a:pt x="103" y="4"/>
                  </a:lnTo>
                  <a:lnTo>
                    <a:pt x="105" y="3"/>
                  </a:lnTo>
                  <a:lnTo>
                    <a:pt x="109" y="1"/>
                  </a:lnTo>
                  <a:lnTo>
                    <a:pt x="111" y="0"/>
                  </a:lnTo>
                  <a:lnTo>
                    <a:pt x="112" y="0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87" name="Freeform 23">
              <a:extLst>
                <a:ext uri="{FF2B5EF4-FFF2-40B4-BE49-F238E27FC236}">
                  <a16:creationId xmlns:a16="http://schemas.microsoft.com/office/drawing/2014/main" id="{2B86C512-BB54-4A5F-BE0F-EA6E2BD20C06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3" y="2779"/>
              <a:ext cx="454" cy="519"/>
            </a:xfrm>
            <a:custGeom>
              <a:avLst/>
              <a:gdLst>
                <a:gd name="T0" fmla="*/ 125 w 454"/>
                <a:gd name="T1" fmla="*/ 17 h 519"/>
                <a:gd name="T2" fmla="*/ 146 w 454"/>
                <a:gd name="T3" fmla="*/ 6 h 519"/>
                <a:gd name="T4" fmla="*/ 160 w 454"/>
                <a:gd name="T5" fmla="*/ 16 h 519"/>
                <a:gd name="T6" fmla="*/ 181 w 454"/>
                <a:gd name="T7" fmla="*/ 29 h 519"/>
                <a:gd name="T8" fmla="*/ 208 w 454"/>
                <a:gd name="T9" fmla="*/ 35 h 519"/>
                <a:gd name="T10" fmla="*/ 227 w 454"/>
                <a:gd name="T11" fmla="*/ 50 h 519"/>
                <a:gd name="T12" fmla="*/ 239 w 454"/>
                <a:gd name="T13" fmla="*/ 56 h 519"/>
                <a:gd name="T14" fmla="*/ 244 w 454"/>
                <a:gd name="T15" fmla="*/ 69 h 519"/>
                <a:gd name="T16" fmla="*/ 252 w 454"/>
                <a:gd name="T17" fmla="*/ 78 h 519"/>
                <a:gd name="T18" fmla="*/ 237 w 454"/>
                <a:gd name="T19" fmla="*/ 94 h 519"/>
                <a:gd name="T20" fmla="*/ 230 w 454"/>
                <a:gd name="T21" fmla="*/ 108 h 519"/>
                <a:gd name="T22" fmla="*/ 242 w 454"/>
                <a:gd name="T23" fmla="*/ 138 h 519"/>
                <a:gd name="T24" fmla="*/ 244 w 454"/>
                <a:gd name="T25" fmla="*/ 152 h 519"/>
                <a:gd name="T26" fmla="*/ 250 w 454"/>
                <a:gd name="T27" fmla="*/ 169 h 519"/>
                <a:gd name="T28" fmla="*/ 246 w 454"/>
                <a:gd name="T29" fmla="*/ 188 h 519"/>
                <a:gd name="T30" fmla="*/ 237 w 454"/>
                <a:gd name="T31" fmla="*/ 230 h 519"/>
                <a:gd name="T32" fmla="*/ 255 w 454"/>
                <a:gd name="T33" fmla="*/ 258 h 519"/>
                <a:gd name="T34" fmla="*/ 277 w 454"/>
                <a:gd name="T35" fmla="*/ 304 h 519"/>
                <a:gd name="T36" fmla="*/ 285 w 454"/>
                <a:gd name="T37" fmla="*/ 323 h 519"/>
                <a:gd name="T38" fmla="*/ 306 w 454"/>
                <a:gd name="T39" fmla="*/ 361 h 519"/>
                <a:gd name="T40" fmla="*/ 328 w 454"/>
                <a:gd name="T41" fmla="*/ 386 h 519"/>
                <a:gd name="T42" fmla="*/ 362 w 454"/>
                <a:gd name="T43" fmla="*/ 394 h 519"/>
                <a:gd name="T44" fmla="*/ 373 w 454"/>
                <a:gd name="T45" fmla="*/ 411 h 519"/>
                <a:gd name="T46" fmla="*/ 396 w 454"/>
                <a:gd name="T47" fmla="*/ 428 h 519"/>
                <a:gd name="T48" fmla="*/ 435 w 454"/>
                <a:gd name="T49" fmla="*/ 435 h 519"/>
                <a:gd name="T50" fmla="*/ 453 w 454"/>
                <a:gd name="T51" fmla="*/ 447 h 519"/>
                <a:gd name="T52" fmla="*/ 440 w 454"/>
                <a:gd name="T53" fmla="*/ 462 h 519"/>
                <a:gd name="T54" fmla="*/ 431 w 454"/>
                <a:gd name="T55" fmla="*/ 473 h 519"/>
                <a:gd name="T56" fmla="*/ 423 w 454"/>
                <a:gd name="T57" fmla="*/ 480 h 519"/>
                <a:gd name="T58" fmla="*/ 421 w 454"/>
                <a:gd name="T59" fmla="*/ 504 h 519"/>
                <a:gd name="T60" fmla="*/ 399 w 454"/>
                <a:gd name="T61" fmla="*/ 516 h 519"/>
                <a:gd name="T62" fmla="*/ 328 w 454"/>
                <a:gd name="T63" fmla="*/ 519 h 519"/>
                <a:gd name="T64" fmla="*/ 285 w 454"/>
                <a:gd name="T65" fmla="*/ 510 h 519"/>
                <a:gd name="T66" fmla="*/ 270 w 454"/>
                <a:gd name="T67" fmla="*/ 493 h 519"/>
                <a:gd name="T68" fmla="*/ 253 w 454"/>
                <a:gd name="T69" fmla="*/ 473 h 519"/>
                <a:gd name="T70" fmla="*/ 234 w 454"/>
                <a:gd name="T71" fmla="*/ 471 h 519"/>
                <a:gd name="T72" fmla="*/ 218 w 454"/>
                <a:gd name="T73" fmla="*/ 461 h 519"/>
                <a:gd name="T74" fmla="*/ 203 w 454"/>
                <a:gd name="T75" fmla="*/ 482 h 519"/>
                <a:gd name="T76" fmla="*/ 164 w 454"/>
                <a:gd name="T77" fmla="*/ 491 h 519"/>
                <a:gd name="T78" fmla="*/ 133 w 454"/>
                <a:gd name="T79" fmla="*/ 480 h 519"/>
                <a:gd name="T80" fmla="*/ 89 w 454"/>
                <a:gd name="T81" fmla="*/ 464 h 519"/>
                <a:gd name="T82" fmla="*/ 49 w 454"/>
                <a:gd name="T83" fmla="*/ 462 h 519"/>
                <a:gd name="T84" fmla="*/ 34 w 454"/>
                <a:gd name="T85" fmla="*/ 444 h 519"/>
                <a:gd name="T86" fmla="*/ 1 w 454"/>
                <a:gd name="T87" fmla="*/ 434 h 519"/>
                <a:gd name="T88" fmla="*/ 7 w 454"/>
                <a:gd name="T89" fmla="*/ 403 h 519"/>
                <a:gd name="T90" fmla="*/ 19 w 454"/>
                <a:gd name="T91" fmla="*/ 384 h 519"/>
                <a:gd name="T92" fmla="*/ 5 w 454"/>
                <a:gd name="T93" fmla="*/ 358 h 519"/>
                <a:gd name="T94" fmla="*/ 16 w 454"/>
                <a:gd name="T95" fmla="*/ 336 h 519"/>
                <a:gd name="T96" fmla="*/ 28 w 454"/>
                <a:gd name="T97" fmla="*/ 323 h 519"/>
                <a:gd name="T98" fmla="*/ 17 w 454"/>
                <a:gd name="T99" fmla="*/ 308 h 519"/>
                <a:gd name="T100" fmla="*/ 18 w 454"/>
                <a:gd name="T101" fmla="*/ 295 h 519"/>
                <a:gd name="T102" fmla="*/ 32 w 454"/>
                <a:gd name="T103" fmla="*/ 281 h 519"/>
                <a:gd name="T104" fmla="*/ 33 w 454"/>
                <a:gd name="T105" fmla="*/ 259 h 519"/>
                <a:gd name="T106" fmla="*/ 62 w 454"/>
                <a:gd name="T107" fmla="*/ 233 h 519"/>
                <a:gd name="T108" fmla="*/ 78 w 454"/>
                <a:gd name="T109" fmla="*/ 194 h 519"/>
                <a:gd name="T110" fmla="*/ 71 w 454"/>
                <a:gd name="T111" fmla="*/ 175 h 519"/>
                <a:gd name="T112" fmla="*/ 65 w 454"/>
                <a:gd name="T113" fmla="*/ 129 h 519"/>
                <a:gd name="T114" fmla="*/ 70 w 454"/>
                <a:gd name="T115" fmla="*/ 96 h 519"/>
                <a:gd name="T116" fmla="*/ 63 w 454"/>
                <a:gd name="T117" fmla="*/ 55 h 519"/>
                <a:gd name="T118" fmla="*/ 55 w 454"/>
                <a:gd name="T119" fmla="*/ 40 h 519"/>
                <a:gd name="T120" fmla="*/ 66 w 454"/>
                <a:gd name="T121" fmla="*/ 15 h 519"/>
                <a:gd name="T122" fmla="*/ 81 w 454"/>
                <a:gd name="T123" fmla="*/ 18 h 519"/>
                <a:gd name="T124" fmla="*/ 99 w 454"/>
                <a:gd name="T125" fmla="*/ 11 h 5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54" h="519">
                  <a:moveTo>
                    <a:pt x="109" y="0"/>
                  </a:moveTo>
                  <a:lnTo>
                    <a:pt x="110" y="1"/>
                  </a:lnTo>
                  <a:lnTo>
                    <a:pt x="112" y="6"/>
                  </a:lnTo>
                  <a:lnTo>
                    <a:pt x="118" y="14"/>
                  </a:lnTo>
                  <a:lnTo>
                    <a:pt x="119" y="15"/>
                  </a:lnTo>
                  <a:lnTo>
                    <a:pt x="119" y="16"/>
                  </a:lnTo>
                  <a:lnTo>
                    <a:pt x="120" y="16"/>
                  </a:lnTo>
                  <a:lnTo>
                    <a:pt x="121" y="17"/>
                  </a:lnTo>
                  <a:lnTo>
                    <a:pt x="123" y="17"/>
                  </a:lnTo>
                  <a:lnTo>
                    <a:pt x="125" y="17"/>
                  </a:lnTo>
                  <a:lnTo>
                    <a:pt x="126" y="17"/>
                  </a:lnTo>
                  <a:lnTo>
                    <a:pt x="128" y="16"/>
                  </a:lnTo>
                  <a:lnTo>
                    <a:pt x="131" y="15"/>
                  </a:lnTo>
                  <a:lnTo>
                    <a:pt x="133" y="13"/>
                  </a:lnTo>
                  <a:lnTo>
                    <a:pt x="135" y="12"/>
                  </a:lnTo>
                  <a:lnTo>
                    <a:pt x="140" y="8"/>
                  </a:lnTo>
                  <a:lnTo>
                    <a:pt x="141" y="7"/>
                  </a:lnTo>
                  <a:lnTo>
                    <a:pt x="143" y="6"/>
                  </a:lnTo>
                  <a:lnTo>
                    <a:pt x="144" y="6"/>
                  </a:lnTo>
                  <a:lnTo>
                    <a:pt x="146" y="6"/>
                  </a:lnTo>
                  <a:lnTo>
                    <a:pt x="146" y="6"/>
                  </a:lnTo>
                  <a:lnTo>
                    <a:pt x="148" y="6"/>
                  </a:lnTo>
                  <a:lnTo>
                    <a:pt x="149" y="7"/>
                  </a:lnTo>
                  <a:lnTo>
                    <a:pt x="150" y="7"/>
                  </a:lnTo>
                  <a:lnTo>
                    <a:pt x="151" y="8"/>
                  </a:lnTo>
                  <a:lnTo>
                    <a:pt x="153" y="9"/>
                  </a:lnTo>
                  <a:lnTo>
                    <a:pt x="157" y="13"/>
                  </a:lnTo>
                  <a:lnTo>
                    <a:pt x="158" y="14"/>
                  </a:lnTo>
                  <a:lnTo>
                    <a:pt x="158" y="15"/>
                  </a:lnTo>
                  <a:lnTo>
                    <a:pt x="160" y="16"/>
                  </a:lnTo>
                  <a:lnTo>
                    <a:pt x="163" y="18"/>
                  </a:lnTo>
                  <a:lnTo>
                    <a:pt x="165" y="19"/>
                  </a:lnTo>
                  <a:lnTo>
                    <a:pt x="166" y="19"/>
                  </a:lnTo>
                  <a:lnTo>
                    <a:pt x="166" y="20"/>
                  </a:lnTo>
                  <a:lnTo>
                    <a:pt x="167" y="21"/>
                  </a:lnTo>
                  <a:lnTo>
                    <a:pt x="168" y="22"/>
                  </a:lnTo>
                  <a:lnTo>
                    <a:pt x="169" y="23"/>
                  </a:lnTo>
                  <a:lnTo>
                    <a:pt x="171" y="24"/>
                  </a:lnTo>
                  <a:lnTo>
                    <a:pt x="178" y="27"/>
                  </a:lnTo>
                  <a:lnTo>
                    <a:pt x="181" y="29"/>
                  </a:lnTo>
                  <a:lnTo>
                    <a:pt x="186" y="30"/>
                  </a:lnTo>
                  <a:lnTo>
                    <a:pt x="189" y="31"/>
                  </a:lnTo>
                  <a:lnTo>
                    <a:pt x="193" y="31"/>
                  </a:lnTo>
                  <a:lnTo>
                    <a:pt x="194" y="31"/>
                  </a:lnTo>
                  <a:lnTo>
                    <a:pt x="194" y="32"/>
                  </a:lnTo>
                  <a:lnTo>
                    <a:pt x="195" y="32"/>
                  </a:lnTo>
                  <a:lnTo>
                    <a:pt x="196" y="33"/>
                  </a:lnTo>
                  <a:lnTo>
                    <a:pt x="198" y="33"/>
                  </a:lnTo>
                  <a:lnTo>
                    <a:pt x="205" y="34"/>
                  </a:lnTo>
                  <a:lnTo>
                    <a:pt x="208" y="35"/>
                  </a:lnTo>
                  <a:lnTo>
                    <a:pt x="210" y="36"/>
                  </a:lnTo>
                  <a:lnTo>
                    <a:pt x="213" y="37"/>
                  </a:lnTo>
                  <a:lnTo>
                    <a:pt x="215" y="38"/>
                  </a:lnTo>
                  <a:lnTo>
                    <a:pt x="217" y="40"/>
                  </a:lnTo>
                  <a:lnTo>
                    <a:pt x="220" y="41"/>
                  </a:lnTo>
                  <a:lnTo>
                    <a:pt x="221" y="42"/>
                  </a:lnTo>
                  <a:lnTo>
                    <a:pt x="222" y="42"/>
                  </a:lnTo>
                  <a:lnTo>
                    <a:pt x="223" y="43"/>
                  </a:lnTo>
                  <a:lnTo>
                    <a:pt x="226" y="48"/>
                  </a:lnTo>
                  <a:lnTo>
                    <a:pt x="227" y="50"/>
                  </a:lnTo>
                  <a:lnTo>
                    <a:pt x="228" y="51"/>
                  </a:lnTo>
                  <a:lnTo>
                    <a:pt x="230" y="52"/>
                  </a:lnTo>
                  <a:lnTo>
                    <a:pt x="232" y="53"/>
                  </a:lnTo>
                  <a:lnTo>
                    <a:pt x="233" y="53"/>
                  </a:lnTo>
                  <a:lnTo>
                    <a:pt x="236" y="54"/>
                  </a:lnTo>
                  <a:lnTo>
                    <a:pt x="237" y="54"/>
                  </a:lnTo>
                  <a:lnTo>
                    <a:pt x="237" y="54"/>
                  </a:lnTo>
                  <a:lnTo>
                    <a:pt x="238" y="54"/>
                  </a:lnTo>
                  <a:lnTo>
                    <a:pt x="239" y="55"/>
                  </a:lnTo>
                  <a:lnTo>
                    <a:pt x="239" y="56"/>
                  </a:lnTo>
                  <a:lnTo>
                    <a:pt x="239" y="57"/>
                  </a:lnTo>
                  <a:lnTo>
                    <a:pt x="238" y="58"/>
                  </a:lnTo>
                  <a:lnTo>
                    <a:pt x="238" y="59"/>
                  </a:lnTo>
                  <a:lnTo>
                    <a:pt x="238" y="60"/>
                  </a:lnTo>
                  <a:lnTo>
                    <a:pt x="238" y="61"/>
                  </a:lnTo>
                  <a:lnTo>
                    <a:pt x="238" y="63"/>
                  </a:lnTo>
                  <a:lnTo>
                    <a:pt x="238" y="64"/>
                  </a:lnTo>
                  <a:lnTo>
                    <a:pt x="239" y="64"/>
                  </a:lnTo>
                  <a:lnTo>
                    <a:pt x="242" y="68"/>
                  </a:lnTo>
                  <a:lnTo>
                    <a:pt x="244" y="69"/>
                  </a:lnTo>
                  <a:lnTo>
                    <a:pt x="245" y="70"/>
                  </a:lnTo>
                  <a:lnTo>
                    <a:pt x="246" y="71"/>
                  </a:lnTo>
                  <a:lnTo>
                    <a:pt x="249" y="71"/>
                  </a:lnTo>
                  <a:lnTo>
                    <a:pt x="250" y="72"/>
                  </a:lnTo>
                  <a:lnTo>
                    <a:pt x="251" y="72"/>
                  </a:lnTo>
                  <a:lnTo>
                    <a:pt x="252" y="73"/>
                  </a:lnTo>
                  <a:lnTo>
                    <a:pt x="252" y="74"/>
                  </a:lnTo>
                  <a:lnTo>
                    <a:pt x="253" y="76"/>
                  </a:lnTo>
                  <a:lnTo>
                    <a:pt x="253" y="76"/>
                  </a:lnTo>
                  <a:lnTo>
                    <a:pt x="252" y="78"/>
                  </a:lnTo>
                  <a:lnTo>
                    <a:pt x="252" y="79"/>
                  </a:lnTo>
                  <a:lnTo>
                    <a:pt x="251" y="81"/>
                  </a:lnTo>
                  <a:lnTo>
                    <a:pt x="250" y="84"/>
                  </a:lnTo>
                  <a:lnTo>
                    <a:pt x="249" y="87"/>
                  </a:lnTo>
                  <a:lnTo>
                    <a:pt x="248" y="88"/>
                  </a:lnTo>
                  <a:lnTo>
                    <a:pt x="246" y="90"/>
                  </a:lnTo>
                  <a:lnTo>
                    <a:pt x="244" y="91"/>
                  </a:lnTo>
                  <a:lnTo>
                    <a:pt x="242" y="92"/>
                  </a:lnTo>
                  <a:lnTo>
                    <a:pt x="238" y="94"/>
                  </a:lnTo>
                  <a:lnTo>
                    <a:pt x="237" y="94"/>
                  </a:lnTo>
                  <a:lnTo>
                    <a:pt x="236" y="95"/>
                  </a:lnTo>
                  <a:lnTo>
                    <a:pt x="235" y="96"/>
                  </a:lnTo>
                  <a:lnTo>
                    <a:pt x="233" y="98"/>
                  </a:lnTo>
                  <a:lnTo>
                    <a:pt x="232" y="99"/>
                  </a:lnTo>
                  <a:lnTo>
                    <a:pt x="230" y="102"/>
                  </a:lnTo>
                  <a:lnTo>
                    <a:pt x="230" y="103"/>
                  </a:lnTo>
                  <a:lnTo>
                    <a:pt x="230" y="104"/>
                  </a:lnTo>
                  <a:lnTo>
                    <a:pt x="230" y="105"/>
                  </a:lnTo>
                  <a:lnTo>
                    <a:pt x="230" y="107"/>
                  </a:lnTo>
                  <a:lnTo>
                    <a:pt x="230" y="108"/>
                  </a:lnTo>
                  <a:lnTo>
                    <a:pt x="231" y="109"/>
                  </a:lnTo>
                  <a:lnTo>
                    <a:pt x="232" y="111"/>
                  </a:lnTo>
                  <a:lnTo>
                    <a:pt x="235" y="116"/>
                  </a:lnTo>
                  <a:lnTo>
                    <a:pt x="236" y="118"/>
                  </a:lnTo>
                  <a:lnTo>
                    <a:pt x="237" y="120"/>
                  </a:lnTo>
                  <a:lnTo>
                    <a:pt x="237" y="124"/>
                  </a:lnTo>
                  <a:lnTo>
                    <a:pt x="237" y="127"/>
                  </a:lnTo>
                  <a:lnTo>
                    <a:pt x="239" y="130"/>
                  </a:lnTo>
                  <a:lnTo>
                    <a:pt x="241" y="135"/>
                  </a:lnTo>
                  <a:lnTo>
                    <a:pt x="242" y="138"/>
                  </a:lnTo>
                  <a:lnTo>
                    <a:pt x="242" y="139"/>
                  </a:lnTo>
                  <a:lnTo>
                    <a:pt x="242" y="141"/>
                  </a:lnTo>
                  <a:lnTo>
                    <a:pt x="242" y="143"/>
                  </a:lnTo>
                  <a:lnTo>
                    <a:pt x="240" y="144"/>
                  </a:lnTo>
                  <a:lnTo>
                    <a:pt x="240" y="145"/>
                  </a:lnTo>
                  <a:lnTo>
                    <a:pt x="240" y="146"/>
                  </a:lnTo>
                  <a:lnTo>
                    <a:pt x="240" y="147"/>
                  </a:lnTo>
                  <a:lnTo>
                    <a:pt x="240" y="149"/>
                  </a:lnTo>
                  <a:lnTo>
                    <a:pt x="242" y="150"/>
                  </a:lnTo>
                  <a:lnTo>
                    <a:pt x="244" y="152"/>
                  </a:lnTo>
                  <a:lnTo>
                    <a:pt x="248" y="155"/>
                  </a:lnTo>
                  <a:lnTo>
                    <a:pt x="249" y="156"/>
                  </a:lnTo>
                  <a:lnTo>
                    <a:pt x="249" y="156"/>
                  </a:lnTo>
                  <a:lnTo>
                    <a:pt x="250" y="158"/>
                  </a:lnTo>
                  <a:lnTo>
                    <a:pt x="251" y="160"/>
                  </a:lnTo>
                  <a:lnTo>
                    <a:pt x="252" y="161"/>
                  </a:lnTo>
                  <a:lnTo>
                    <a:pt x="252" y="163"/>
                  </a:lnTo>
                  <a:lnTo>
                    <a:pt x="252" y="164"/>
                  </a:lnTo>
                  <a:lnTo>
                    <a:pt x="251" y="165"/>
                  </a:lnTo>
                  <a:lnTo>
                    <a:pt x="250" y="169"/>
                  </a:lnTo>
                  <a:lnTo>
                    <a:pt x="249" y="171"/>
                  </a:lnTo>
                  <a:lnTo>
                    <a:pt x="249" y="173"/>
                  </a:lnTo>
                  <a:lnTo>
                    <a:pt x="250" y="176"/>
                  </a:lnTo>
                  <a:lnTo>
                    <a:pt x="250" y="178"/>
                  </a:lnTo>
                  <a:lnTo>
                    <a:pt x="250" y="178"/>
                  </a:lnTo>
                  <a:lnTo>
                    <a:pt x="250" y="180"/>
                  </a:lnTo>
                  <a:lnTo>
                    <a:pt x="249" y="181"/>
                  </a:lnTo>
                  <a:lnTo>
                    <a:pt x="249" y="182"/>
                  </a:lnTo>
                  <a:lnTo>
                    <a:pt x="247" y="186"/>
                  </a:lnTo>
                  <a:lnTo>
                    <a:pt x="246" y="188"/>
                  </a:lnTo>
                  <a:lnTo>
                    <a:pt x="245" y="190"/>
                  </a:lnTo>
                  <a:lnTo>
                    <a:pt x="245" y="193"/>
                  </a:lnTo>
                  <a:lnTo>
                    <a:pt x="244" y="197"/>
                  </a:lnTo>
                  <a:lnTo>
                    <a:pt x="243" y="199"/>
                  </a:lnTo>
                  <a:lnTo>
                    <a:pt x="241" y="206"/>
                  </a:lnTo>
                  <a:lnTo>
                    <a:pt x="240" y="209"/>
                  </a:lnTo>
                  <a:lnTo>
                    <a:pt x="239" y="212"/>
                  </a:lnTo>
                  <a:lnTo>
                    <a:pt x="237" y="221"/>
                  </a:lnTo>
                  <a:lnTo>
                    <a:pt x="237" y="227"/>
                  </a:lnTo>
                  <a:lnTo>
                    <a:pt x="237" y="230"/>
                  </a:lnTo>
                  <a:lnTo>
                    <a:pt x="237" y="233"/>
                  </a:lnTo>
                  <a:lnTo>
                    <a:pt x="237" y="235"/>
                  </a:lnTo>
                  <a:lnTo>
                    <a:pt x="237" y="236"/>
                  </a:lnTo>
                  <a:lnTo>
                    <a:pt x="238" y="238"/>
                  </a:lnTo>
                  <a:lnTo>
                    <a:pt x="239" y="240"/>
                  </a:lnTo>
                  <a:lnTo>
                    <a:pt x="241" y="241"/>
                  </a:lnTo>
                  <a:lnTo>
                    <a:pt x="242" y="243"/>
                  </a:lnTo>
                  <a:lnTo>
                    <a:pt x="249" y="249"/>
                  </a:lnTo>
                  <a:lnTo>
                    <a:pt x="252" y="254"/>
                  </a:lnTo>
                  <a:lnTo>
                    <a:pt x="255" y="258"/>
                  </a:lnTo>
                  <a:lnTo>
                    <a:pt x="258" y="261"/>
                  </a:lnTo>
                  <a:lnTo>
                    <a:pt x="260" y="264"/>
                  </a:lnTo>
                  <a:lnTo>
                    <a:pt x="261" y="268"/>
                  </a:lnTo>
                  <a:lnTo>
                    <a:pt x="267" y="279"/>
                  </a:lnTo>
                  <a:lnTo>
                    <a:pt x="270" y="283"/>
                  </a:lnTo>
                  <a:lnTo>
                    <a:pt x="271" y="288"/>
                  </a:lnTo>
                  <a:lnTo>
                    <a:pt x="273" y="293"/>
                  </a:lnTo>
                  <a:lnTo>
                    <a:pt x="276" y="300"/>
                  </a:lnTo>
                  <a:lnTo>
                    <a:pt x="277" y="303"/>
                  </a:lnTo>
                  <a:lnTo>
                    <a:pt x="277" y="304"/>
                  </a:lnTo>
                  <a:lnTo>
                    <a:pt x="278" y="306"/>
                  </a:lnTo>
                  <a:lnTo>
                    <a:pt x="278" y="310"/>
                  </a:lnTo>
                  <a:lnTo>
                    <a:pt x="278" y="312"/>
                  </a:lnTo>
                  <a:lnTo>
                    <a:pt x="278" y="313"/>
                  </a:lnTo>
                  <a:lnTo>
                    <a:pt x="279" y="314"/>
                  </a:lnTo>
                  <a:lnTo>
                    <a:pt x="280" y="316"/>
                  </a:lnTo>
                  <a:lnTo>
                    <a:pt x="281" y="318"/>
                  </a:lnTo>
                  <a:lnTo>
                    <a:pt x="282" y="320"/>
                  </a:lnTo>
                  <a:lnTo>
                    <a:pt x="283" y="321"/>
                  </a:lnTo>
                  <a:lnTo>
                    <a:pt x="285" y="323"/>
                  </a:lnTo>
                  <a:lnTo>
                    <a:pt x="289" y="326"/>
                  </a:lnTo>
                  <a:lnTo>
                    <a:pt x="291" y="328"/>
                  </a:lnTo>
                  <a:lnTo>
                    <a:pt x="294" y="334"/>
                  </a:lnTo>
                  <a:lnTo>
                    <a:pt x="297" y="337"/>
                  </a:lnTo>
                  <a:lnTo>
                    <a:pt x="299" y="341"/>
                  </a:lnTo>
                  <a:lnTo>
                    <a:pt x="301" y="345"/>
                  </a:lnTo>
                  <a:lnTo>
                    <a:pt x="302" y="348"/>
                  </a:lnTo>
                  <a:lnTo>
                    <a:pt x="304" y="355"/>
                  </a:lnTo>
                  <a:lnTo>
                    <a:pt x="305" y="358"/>
                  </a:lnTo>
                  <a:lnTo>
                    <a:pt x="306" y="361"/>
                  </a:lnTo>
                  <a:lnTo>
                    <a:pt x="308" y="364"/>
                  </a:lnTo>
                  <a:lnTo>
                    <a:pt x="309" y="366"/>
                  </a:lnTo>
                  <a:lnTo>
                    <a:pt x="311" y="368"/>
                  </a:lnTo>
                  <a:lnTo>
                    <a:pt x="316" y="371"/>
                  </a:lnTo>
                  <a:lnTo>
                    <a:pt x="319" y="375"/>
                  </a:lnTo>
                  <a:lnTo>
                    <a:pt x="321" y="377"/>
                  </a:lnTo>
                  <a:lnTo>
                    <a:pt x="323" y="379"/>
                  </a:lnTo>
                  <a:lnTo>
                    <a:pt x="326" y="383"/>
                  </a:lnTo>
                  <a:lnTo>
                    <a:pt x="328" y="385"/>
                  </a:lnTo>
                  <a:lnTo>
                    <a:pt x="328" y="386"/>
                  </a:lnTo>
                  <a:lnTo>
                    <a:pt x="329" y="387"/>
                  </a:lnTo>
                  <a:lnTo>
                    <a:pt x="331" y="388"/>
                  </a:lnTo>
                  <a:lnTo>
                    <a:pt x="332" y="389"/>
                  </a:lnTo>
                  <a:lnTo>
                    <a:pt x="334" y="389"/>
                  </a:lnTo>
                  <a:lnTo>
                    <a:pt x="338" y="391"/>
                  </a:lnTo>
                  <a:lnTo>
                    <a:pt x="347" y="393"/>
                  </a:lnTo>
                  <a:lnTo>
                    <a:pt x="353" y="394"/>
                  </a:lnTo>
                  <a:lnTo>
                    <a:pt x="356" y="394"/>
                  </a:lnTo>
                  <a:lnTo>
                    <a:pt x="361" y="394"/>
                  </a:lnTo>
                  <a:lnTo>
                    <a:pt x="362" y="394"/>
                  </a:lnTo>
                  <a:lnTo>
                    <a:pt x="364" y="395"/>
                  </a:lnTo>
                  <a:lnTo>
                    <a:pt x="366" y="396"/>
                  </a:lnTo>
                  <a:lnTo>
                    <a:pt x="367" y="396"/>
                  </a:lnTo>
                  <a:lnTo>
                    <a:pt x="367" y="397"/>
                  </a:lnTo>
                  <a:lnTo>
                    <a:pt x="368" y="399"/>
                  </a:lnTo>
                  <a:lnTo>
                    <a:pt x="369" y="401"/>
                  </a:lnTo>
                  <a:lnTo>
                    <a:pt x="370" y="405"/>
                  </a:lnTo>
                  <a:lnTo>
                    <a:pt x="370" y="407"/>
                  </a:lnTo>
                  <a:lnTo>
                    <a:pt x="372" y="409"/>
                  </a:lnTo>
                  <a:lnTo>
                    <a:pt x="373" y="411"/>
                  </a:lnTo>
                  <a:lnTo>
                    <a:pt x="374" y="412"/>
                  </a:lnTo>
                  <a:lnTo>
                    <a:pt x="376" y="414"/>
                  </a:lnTo>
                  <a:lnTo>
                    <a:pt x="379" y="414"/>
                  </a:lnTo>
                  <a:lnTo>
                    <a:pt x="387" y="416"/>
                  </a:lnTo>
                  <a:lnTo>
                    <a:pt x="388" y="417"/>
                  </a:lnTo>
                  <a:lnTo>
                    <a:pt x="389" y="418"/>
                  </a:lnTo>
                  <a:lnTo>
                    <a:pt x="391" y="419"/>
                  </a:lnTo>
                  <a:lnTo>
                    <a:pt x="392" y="420"/>
                  </a:lnTo>
                  <a:lnTo>
                    <a:pt x="395" y="426"/>
                  </a:lnTo>
                  <a:lnTo>
                    <a:pt x="396" y="428"/>
                  </a:lnTo>
                  <a:lnTo>
                    <a:pt x="397" y="428"/>
                  </a:lnTo>
                  <a:lnTo>
                    <a:pt x="398" y="429"/>
                  </a:lnTo>
                  <a:lnTo>
                    <a:pt x="401" y="430"/>
                  </a:lnTo>
                  <a:lnTo>
                    <a:pt x="406" y="432"/>
                  </a:lnTo>
                  <a:lnTo>
                    <a:pt x="409" y="433"/>
                  </a:lnTo>
                  <a:lnTo>
                    <a:pt x="414" y="434"/>
                  </a:lnTo>
                  <a:lnTo>
                    <a:pt x="418" y="434"/>
                  </a:lnTo>
                  <a:lnTo>
                    <a:pt x="428" y="435"/>
                  </a:lnTo>
                  <a:lnTo>
                    <a:pt x="431" y="435"/>
                  </a:lnTo>
                  <a:lnTo>
                    <a:pt x="435" y="435"/>
                  </a:lnTo>
                  <a:lnTo>
                    <a:pt x="439" y="436"/>
                  </a:lnTo>
                  <a:lnTo>
                    <a:pt x="447" y="438"/>
                  </a:lnTo>
                  <a:lnTo>
                    <a:pt x="450" y="438"/>
                  </a:lnTo>
                  <a:lnTo>
                    <a:pt x="453" y="438"/>
                  </a:lnTo>
                  <a:lnTo>
                    <a:pt x="453" y="438"/>
                  </a:lnTo>
                  <a:lnTo>
                    <a:pt x="454" y="438"/>
                  </a:lnTo>
                  <a:lnTo>
                    <a:pt x="454" y="439"/>
                  </a:lnTo>
                  <a:lnTo>
                    <a:pt x="454" y="440"/>
                  </a:lnTo>
                  <a:lnTo>
                    <a:pt x="454" y="444"/>
                  </a:lnTo>
                  <a:lnTo>
                    <a:pt x="453" y="447"/>
                  </a:lnTo>
                  <a:lnTo>
                    <a:pt x="453" y="450"/>
                  </a:lnTo>
                  <a:lnTo>
                    <a:pt x="453" y="451"/>
                  </a:lnTo>
                  <a:lnTo>
                    <a:pt x="452" y="453"/>
                  </a:lnTo>
                  <a:lnTo>
                    <a:pt x="451" y="454"/>
                  </a:lnTo>
                  <a:lnTo>
                    <a:pt x="448" y="457"/>
                  </a:lnTo>
                  <a:lnTo>
                    <a:pt x="447" y="458"/>
                  </a:lnTo>
                  <a:lnTo>
                    <a:pt x="445" y="459"/>
                  </a:lnTo>
                  <a:lnTo>
                    <a:pt x="443" y="460"/>
                  </a:lnTo>
                  <a:lnTo>
                    <a:pt x="442" y="461"/>
                  </a:lnTo>
                  <a:lnTo>
                    <a:pt x="440" y="462"/>
                  </a:lnTo>
                  <a:lnTo>
                    <a:pt x="437" y="462"/>
                  </a:lnTo>
                  <a:lnTo>
                    <a:pt x="436" y="462"/>
                  </a:lnTo>
                  <a:lnTo>
                    <a:pt x="435" y="462"/>
                  </a:lnTo>
                  <a:lnTo>
                    <a:pt x="434" y="463"/>
                  </a:lnTo>
                  <a:lnTo>
                    <a:pt x="434" y="464"/>
                  </a:lnTo>
                  <a:lnTo>
                    <a:pt x="433" y="465"/>
                  </a:lnTo>
                  <a:lnTo>
                    <a:pt x="433" y="466"/>
                  </a:lnTo>
                  <a:lnTo>
                    <a:pt x="432" y="469"/>
                  </a:lnTo>
                  <a:lnTo>
                    <a:pt x="431" y="473"/>
                  </a:lnTo>
                  <a:lnTo>
                    <a:pt x="431" y="473"/>
                  </a:lnTo>
                  <a:lnTo>
                    <a:pt x="431" y="474"/>
                  </a:lnTo>
                  <a:lnTo>
                    <a:pt x="431" y="474"/>
                  </a:lnTo>
                  <a:lnTo>
                    <a:pt x="430" y="475"/>
                  </a:lnTo>
                  <a:lnTo>
                    <a:pt x="429" y="475"/>
                  </a:lnTo>
                  <a:lnTo>
                    <a:pt x="426" y="476"/>
                  </a:lnTo>
                  <a:lnTo>
                    <a:pt x="424" y="476"/>
                  </a:lnTo>
                  <a:lnTo>
                    <a:pt x="423" y="477"/>
                  </a:lnTo>
                  <a:lnTo>
                    <a:pt x="423" y="478"/>
                  </a:lnTo>
                  <a:lnTo>
                    <a:pt x="423" y="479"/>
                  </a:lnTo>
                  <a:lnTo>
                    <a:pt x="423" y="480"/>
                  </a:lnTo>
                  <a:lnTo>
                    <a:pt x="423" y="481"/>
                  </a:lnTo>
                  <a:lnTo>
                    <a:pt x="427" y="487"/>
                  </a:lnTo>
                  <a:lnTo>
                    <a:pt x="429" y="492"/>
                  </a:lnTo>
                  <a:lnTo>
                    <a:pt x="429" y="493"/>
                  </a:lnTo>
                  <a:lnTo>
                    <a:pt x="428" y="495"/>
                  </a:lnTo>
                  <a:lnTo>
                    <a:pt x="428" y="496"/>
                  </a:lnTo>
                  <a:lnTo>
                    <a:pt x="427" y="497"/>
                  </a:lnTo>
                  <a:lnTo>
                    <a:pt x="425" y="499"/>
                  </a:lnTo>
                  <a:lnTo>
                    <a:pt x="423" y="502"/>
                  </a:lnTo>
                  <a:lnTo>
                    <a:pt x="421" y="504"/>
                  </a:lnTo>
                  <a:lnTo>
                    <a:pt x="419" y="506"/>
                  </a:lnTo>
                  <a:lnTo>
                    <a:pt x="418" y="507"/>
                  </a:lnTo>
                  <a:lnTo>
                    <a:pt x="415" y="509"/>
                  </a:lnTo>
                  <a:lnTo>
                    <a:pt x="413" y="510"/>
                  </a:lnTo>
                  <a:lnTo>
                    <a:pt x="411" y="512"/>
                  </a:lnTo>
                  <a:lnTo>
                    <a:pt x="408" y="513"/>
                  </a:lnTo>
                  <a:lnTo>
                    <a:pt x="406" y="514"/>
                  </a:lnTo>
                  <a:lnTo>
                    <a:pt x="404" y="515"/>
                  </a:lnTo>
                  <a:lnTo>
                    <a:pt x="402" y="516"/>
                  </a:lnTo>
                  <a:lnTo>
                    <a:pt x="399" y="516"/>
                  </a:lnTo>
                  <a:lnTo>
                    <a:pt x="396" y="517"/>
                  </a:lnTo>
                  <a:lnTo>
                    <a:pt x="393" y="517"/>
                  </a:lnTo>
                  <a:lnTo>
                    <a:pt x="389" y="517"/>
                  </a:lnTo>
                  <a:lnTo>
                    <a:pt x="385" y="517"/>
                  </a:lnTo>
                  <a:lnTo>
                    <a:pt x="375" y="517"/>
                  </a:lnTo>
                  <a:lnTo>
                    <a:pt x="370" y="517"/>
                  </a:lnTo>
                  <a:lnTo>
                    <a:pt x="360" y="518"/>
                  </a:lnTo>
                  <a:lnTo>
                    <a:pt x="350" y="518"/>
                  </a:lnTo>
                  <a:lnTo>
                    <a:pt x="338" y="518"/>
                  </a:lnTo>
                  <a:lnTo>
                    <a:pt x="328" y="519"/>
                  </a:lnTo>
                  <a:lnTo>
                    <a:pt x="324" y="519"/>
                  </a:lnTo>
                  <a:lnTo>
                    <a:pt x="316" y="518"/>
                  </a:lnTo>
                  <a:lnTo>
                    <a:pt x="311" y="518"/>
                  </a:lnTo>
                  <a:lnTo>
                    <a:pt x="307" y="517"/>
                  </a:lnTo>
                  <a:lnTo>
                    <a:pt x="305" y="516"/>
                  </a:lnTo>
                  <a:lnTo>
                    <a:pt x="300" y="514"/>
                  </a:lnTo>
                  <a:lnTo>
                    <a:pt x="297" y="512"/>
                  </a:lnTo>
                  <a:lnTo>
                    <a:pt x="293" y="511"/>
                  </a:lnTo>
                  <a:lnTo>
                    <a:pt x="287" y="510"/>
                  </a:lnTo>
                  <a:lnTo>
                    <a:pt x="285" y="510"/>
                  </a:lnTo>
                  <a:lnTo>
                    <a:pt x="283" y="509"/>
                  </a:lnTo>
                  <a:lnTo>
                    <a:pt x="282" y="508"/>
                  </a:lnTo>
                  <a:lnTo>
                    <a:pt x="280" y="507"/>
                  </a:lnTo>
                  <a:lnTo>
                    <a:pt x="279" y="507"/>
                  </a:lnTo>
                  <a:lnTo>
                    <a:pt x="278" y="506"/>
                  </a:lnTo>
                  <a:lnTo>
                    <a:pt x="277" y="505"/>
                  </a:lnTo>
                  <a:lnTo>
                    <a:pt x="275" y="502"/>
                  </a:lnTo>
                  <a:lnTo>
                    <a:pt x="271" y="496"/>
                  </a:lnTo>
                  <a:lnTo>
                    <a:pt x="271" y="495"/>
                  </a:lnTo>
                  <a:lnTo>
                    <a:pt x="270" y="493"/>
                  </a:lnTo>
                  <a:lnTo>
                    <a:pt x="267" y="491"/>
                  </a:lnTo>
                  <a:lnTo>
                    <a:pt x="261" y="486"/>
                  </a:lnTo>
                  <a:lnTo>
                    <a:pt x="260" y="484"/>
                  </a:lnTo>
                  <a:lnTo>
                    <a:pt x="259" y="483"/>
                  </a:lnTo>
                  <a:lnTo>
                    <a:pt x="258" y="482"/>
                  </a:lnTo>
                  <a:lnTo>
                    <a:pt x="258" y="481"/>
                  </a:lnTo>
                  <a:lnTo>
                    <a:pt x="256" y="477"/>
                  </a:lnTo>
                  <a:lnTo>
                    <a:pt x="255" y="475"/>
                  </a:lnTo>
                  <a:lnTo>
                    <a:pt x="254" y="474"/>
                  </a:lnTo>
                  <a:lnTo>
                    <a:pt x="253" y="473"/>
                  </a:lnTo>
                  <a:lnTo>
                    <a:pt x="252" y="472"/>
                  </a:lnTo>
                  <a:lnTo>
                    <a:pt x="251" y="472"/>
                  </a:lnTo>
                  <a:lnTo>
                    <a:pt x="250" y="471"/>
                  </a:lnTo>
                  <a:lnTo>
                    <a:pt x="249" y="471"/>
                  </a:lnTo>
                  <a:lnTo>
                    <a:pt x="247" y="471"/>
                  </a:lnTo>
                  <a:lnTo>
                    <a:pt x="241" y="472"/>
                  </a:lnTo>
                  <a:lnTo>
                    <a:pt x="238" y="472"/>
                  </a:lnTo>
                  <a:lnTo>
                    <a:pt x="236" y="472"/>
                  </a:lnTo>
                  <a:lnTo>
                    <a:pt x="235" y="471"/>
                  </a:lnTo>
                  <a:lnTo>
                    <a:pt x="234" y="471"/>
                  </a:lnTo>
                  <a:lnTo>
                    <a:pt x="232" y="470"/>
                  </a:lnTo>
                  <a:lnTo>
                    <a:pt x="230" y="468"/>
                  </a:lnTo>
                  <a:lnTo>
                    <a:pt x="229" y="466"/>
                  </a:lnTo>
                  <a:lnTo>
                    <a:pt x="226" y="463"/>
                  </a:lnTo>
                  <a:lnTo>
                    <a:pt x="226" y="462"/>
                  </a:lnTo>
                  <a:lnTo>
                    <a:pt x="224" y="461"/>
                  </a:lnTo>
                  <a:lnTo>
                    <a:pt x="223" y="461"/>
                  </a:lnTo>
                  <a:lnTo>
                    <a:pt x="221" y="460"/>
                  </a:lnTo>
                  <a:lnTo>
                    <a:pt x="220" y="461"/>
                  </a:lnTo>
                  <a:lnTo>
                    <a:pt x="218" y="461"/>
                  </a:lnTo>
                  <a:lnTo>
                    <a:pt x="217" y="462"/>
                  </a:lnTo>
                  <a:lnTo>
                    <a:pt x="216" y="463"/>
                  </a:lnTo>
                  <a:lnTo>
                    <a:pt x="215" y="465"/>
                  </a:lnTo>
                  <a:lnTo>
                    <a:pt x="211" y="473"/>
                  </a:lnTo>
                  <a:lnTo>
                    <a:pt x="208" y="478"/>
                  </a:lnTo>
                  <a:lnTo>
                    <a:pt x="207" y="479"/>
                  </a:lnTo>
                  <a:lnTo>
                    <a:pt x="206" y="480"/>
                  </a:lnTo>
                  <a:lnTo>
                    <a:pt x="205" y="481"/>
                  </a:lnTo>
                  <a:lnTo>
                    <a:pt x="204" y="481"/>
                  </a:lnTo>
                  <a:lnTo>
                    <a:pt x="203" y="482"/>
                  </a:lnTo>
                  <a:lnTo>
                    <a:pt x="191" y="483"/>
                  </a:lnTo>
                  <a:lnTo>
                    <a:pt x="187" y="484"/>
                  </a:lnTo>
                  <a:lnTo>
                    <a:pt x="185" y="484"/>
                  </a:lnTo>
                  <a:lnTo>
                    <a:pt x="181" y="486"/>
                  </a:lnTo>
                  <a:lnTo>
                    <a:pt x="174" y="490"/>
                  </a:lnTo>
                  <a:lnTo>
                    <a:pt x="172" y="490"/>
                  </a:lnTo>
                  <a:lnTo>
                    <a:pt x="171" y="491"/>
                  </a:lnTo>
                  <a:lnTo>
                    <a:pt x="169" y="491"/>
                  </a:lnTo>
                  <a:lnTo>
                    <a:pt x="168" y="491"/>
                  </a:lnTo>
                  <a:lnTo>
                    <a:pt x="164" y="491"/>
                  </a:lnTo>
                  <a:lnTo>
                    <a:pt x="157" y="490"/>
                  </a:lnTo>
                  <a:lnTo>
                    <a:pt x="152" y="491"/>
                  </a:lnTo>
                  <a:lnTo>
                    <a:pt x="148" y="491"/>
                  </a:lnTo>
                  <a:lnTo>
                    <a:pt x="142" y="492"/>
                  </a:lnTo>
                  <a:lnTo>
                    <a:pt x="140" y="493"/>
                  </a:lnTo>
                  <a:lnTo>
                    <a:pt x="139" y="492"/>
                  </a:lnTo>
                  <a:lnTo>
                    <a:pt x="138" y="491"/>
                  </a:lnTo>
                  <a:lnTo>
                    <a:pt x="137" y="490"/>
                  </a:lnTo>
                  <a:lnTo>
                    <a:pt x="136" y="488"/>
                  </a:lnTo>
                  <a:lnTo>
                    <a:pt x="133" y="480"/>
                  </a:lnTo>
                  <a:lnTo>
                    <a:pt x="131" y="476"/>
                  </a:lnTo>
                  <a:lnTo>
                    <a:pt x="130" y="473"/>
                  </a:lnTo>
                  <a:lnTo>
                    <a:pt x="128" y="471"/>
                  </a:lnTo>
                  <a:lnTo>
                    <a:pt x="126" y="468"/>
                  </a:lnTo>
                  <a:lnTo>
                    <a:pt x="125" y="467"/>
                  </a:lnTo>
                  <a:lnTo>
                    <a:pt x="124" y="466"/>
                  </a:lnTo>
                  <a:lnTo>
                    <a:pt x="122" y="465"/>
                  </a:lnTo>
                  <a:lnTo>
                    <a:pt x="120" y="465"/>
                  </a:lnTo>
                  <a:lnTo>
                    <a:pt x="100" y="464"/>
                  </a:lnTo>
                  <a:lnTo>
                    <a:pt x="89" y="464"/>
                  </a:lnTo>
                  <a:lnTo>
                    <a:pt x="78" y="464"/>
                  </a:lnTo>
                  <a:lnTo>
                    <a:pt x="73" y="464"/>
                  </a:lnTo>
                  <a:lnTo>
                    <a:pt x="65" y="464"/>
                  </a:lnTo>
                  <a:lnTo>
                    <a:pt x="62" y="464"/>
                  </a:lnTo>
                  <a:lnTo>
                    <a:pt x="58" y="464"/>
                  </a:lnTo>
                  <a:lnTo>
                    <a:pt x="56" y="464"/>
                  </a:lnTo>
                  <a:lnTo>
                    <a:pt x="55" y="463"/>
                  </a:lnTo>
                  <a:lnTo>
                    <a:pt x="53" y="463"/>
                  </a:lnTo>
                  <a:lnTo>
                    <a:pt x="51" y="462"/>
                  </a:lnTo>
                  <a:lnTo>
                    <a:pt x="49" y="462"/>
                  </a:lnTo>
                  <a:lnTo>
                    <a:pt x="47" y="460"/>
                  </a:lnTo>
                  <a:lnTo>
                    <a:pt x="46" y="459"/>
                  </a:lnTo>
                  <a:lnTo>
                    <a:pt x="45" y="457"/>
                  </a:lnTo>
                  <a:lnTo>
                    <a:pt x="43" y="451"/>
                  </a:lnTo>
                  <a:lnTo>
                    <a:pt x="42" y="450"/>
                  </a:lnTo>
                  <a:lnTo>
                    <a:pt x="41" y="449"/>
                  </a:lnTo>
                  <a:lnTo>
                    <a:pt x="39" y="448"/>
                  </a:lnTo>
                  <a:lnTo>
                    <a:pt x="38" y="446"/>
                  </a:lnTo>
                  <a:lnTo>
                    <a:pt x="36" y="445"/>
                  </a:lnTo>
                  <a:lnTo>
                    <a:pt x="34" y="444"/>
                  </a:lnTo>
                  <a:lnTo>
                    <a:pt x="32" y="442"/>
                  </a:lnTo>
                  <a:lnTo>
                    <a:pt x="30" y="441"/>
                  </a:lnTo>
                  <a:lnTo>
                    <a:pt x="27" y="440"/>
                  </a:lnTo>
                  <a:lnTo>
                    <a:pt x="23" y="439"/>
                  </a:lnTo>
                  <a:lnTo>
                    <a:pt x="18" y="439"/>
                  </a:lnTo>
                  <a:lnTo>
                    <a:pt x="9" y="437"/>
                  </a:lnTo>
                  <a:lnTo>
                    <a:pt x="7" y="436"/>
                  </a:lnTo>
                  <a:lnTo>
                    <a:pt x="5" y="436"/>
                  </a:lnTo>
                  <a:lnTo>
                    <a:pt x="3" y="435"/>
                  </a:lnTo>
                  <a:lnTo>
                    <a:pt x="1" y="434"/>
                  </a:lnTo>
                  <a:lnTo>
                    <a:pt x="0" y="433"/>
                  </a:lnTo>
                  <a:lnTo>
                    <a:pt x="0" y="432"/>
                  </a:lnTo>
                  <a:lnTo>
                    <a:pt x="0" y="431"/>
                  </a:lnTo>
                  <a:lnTo>
                    <a:pt x="0" y="428"/>
                  </a:lnTo>
                  <a:lnTo>
                    <a:pt x="0" y="425"/>
                  </a:lnTo>
                  <a:lnTo>
                    <a:pt x="3" y="413"/>
                  </a:lnTo>
                  <a:lnTo>
                    <a:pt x="4" y="409"/>
                  </a:lnTo>
                  <a:lnTo>
                    <a:pt x="6" y="406"/>
                  </a:lnTo>
                  <a:lnTo>
                    <a:pt x="6" y="405"/>
                  </a:lnTo>
                  <a:lnTo>
                    <a:pt x="7" y="403"/>
                  </a:lnTo>
                  <a:lnTo>
                    <a:pt x="8" y="401"/>
                  </a:lnTo>
                  <a:lnTo>
                    <a:pt x="9" y="400"/>
                  </a:lnTo>
                  <a:lnTo>
                    <a:pt x="11" y="397"/>
                  </a:lnTo>
                  <a:lnTo>
                    <a:pt x="16" y="394"/>
                  </a:lnTo>
                  <a:lnTo>
                    <a:pt x="17" y="392"/>
                  </a:lnTo>
                  <a:lnTo>
                    <a:pt x="18" y="390"/>
                  </a:lnTo>
                  <a:lnTo>
                    <a:pt x="18" y="389"/>
                  </a:lnTo>
                  <a:lnTo>
                    <a:pt x="19" y="388"/>
                  </a:lnTo>
                  <a:lnTo>
                    <a:pt x="19" y="386"/>
                  </a:lnTo>
                  <a:lnTo>
                    <a:pt x="19" y="384"/>
                  </a:lnTo>
                  <a:lnTo>
                    <a:pt x="18" y="382"/>
                  </a:lnTo>
                  <a:lnTo>
                    <a:pt x="18" y="379"/>
                  </a:lnTo>
                  <a:lnTo>
                    <a:pt x="17" y="377"/>
                  </a:lnTo>
                  <a:lnTo>
                    <a:pt x="16" y="375"/>
                  </a:lnTo>
                  <a:lnTo>
                    <a:pt x="15" y="373"/>
                  </a:lnTo>
                  <a:lnTo>
                    <a:pt x="11" y="369"/>
                  </a:lnTo>
                  <a:lnTo>
                    <a:pt x="10" y="366"/>
                  </a:lnTo>
                  <a:lnTo>
                    <a:pt x="8" y="362"/>
                  </a:lnTo>
                  <a:lnTo>
                    <a:pt x="6" y="360"/>
                  </a:lnTo>
                  <a:lnTo>
                    <a:pt x="5" y="358"/>
                  </a:lnTo>
                  <a:lnTo>
                    <a:pt x="5" y="355"/>
                  </a:lnTo>
                  <a:lnTo>
                    <a:pt x="5" y="353"/>
                  </a:lnTo>
                  <a:lnTo>
                    <a:pt x="5" y="351"/>
                  </a:lnTo>
                  <a:lnTo>
                    <a:pt x="6" y="349"/>
                  </a:lnTo>
                  <a:lnTo>
                    <a:pt x="6" y="348"/>
                  </a:lnTo>
                  <a:lnTo>
                    <a:pt x="7" y="346"/>
                  </a:lnTo>
                  <a:lnTo>
                    <a:pt x="8" y="345"/>
                  </a:lnTo>
                  <a:lnTo>
                    <a:pt x="10" y="343"/>
                  </a:lnTo>
                  <a:lnTo>
                    <a:pt x="13" y="339"/>
                  </a:lnTo>
                  <a:lnTo>
                    <a:pt x="16" y="336"/>
                  </a:lnTo>
                  <a:lnTo>
                    <a:pt x="18" y="335"/>
                  </a:lnTo>
                  <a:lnTo>
                    <a:pt x="19" y="334"/>
                  </a:lnTo>
                  <a:lnTo>
                    <a:pt x="22" y="332"/>
                  </a:lnTo>
                  <a:lnTo>
                    <a:pt x="24" y="331"/>
                  </a:lnTo>
                  <a:lnTo>
                    <a:pt x="25" y="331"/>
                  </a:lnTo>
                  <a:lnTo>
                    <a:pt x="25" y="330"/>
                  </a:lnTo>
                  <a:lnTo>
                    <a:pt x="26" y="329"/>
                  </a:lnTo>
                  <a:lnTo>
                    <a:pt x="27" y="327"/>
                  </a:lnTo>
                  <a:lnTo>
                    <a:pt x="28" y="325"/>
                  </a:lnTo>
                  <a:lnTo>
                    <a:pt x="28" y="323"/>
                  </a:lnTo>
                  <a:lnTo>
                    <a:pt x="28" y="321"/>
                  </a:lnTo>
                  <a:lnTo>
                    <a:pt x="28" y="320"/>
                  </a:lnTo>
                  <a:lnTo>
                    <a:pt x="28" y="319"/>
                  </a:lnTo>
                  <a:lnTo>
                    <a:pt x="26" y="318"/>
                  </a:lnTo>
                  <a:lnTo>
                    <a:pt x="22" y="315"/>
                  </a:lnTo>
                  <a:lnTo>
                    <a:pt x="21" y="314"/>
                  </a:lnTo>
                  <a:lnTo>
                    <a:pt x="19" y="312"/>
                  </a:lnTo>
                  <a:lnTo>
                    <a:pt x="19" y="311"/>
                  </a:lnTo>
                  <a:lnTo>
                    <a:pt x="18" y="309"/>
                  </a:lnTo>
                  <a:lnTo>
                    <a:pt x="17" y="308"/>
                  </a:lnTo>
                  <a:lnTo>
                    <a:pt x="16" y="306"/>
                  </a:lnTo>
                  <a:lnTo>
                    <a:pt x="16" y="304"/>
                  </a:lnTo>
                  <a:lnTo>
                    <a:pt x="16" y="303"/>
                  </a:lnTo>
                  <a:lnTo>
                    <a:pt x="16" y="303"/>
                  </a:lnTo>
                  <a:lnTo>
                    <a:pt x="16" y="301"/>
                  </a:lnTo>
                  <a:lnTo>
                    <a:pt x="16" y="299"/>
                  </a:lnTo>
                  <a:lnTo>
                    <a:pt x="16" y="298"/>
                  </a:lnTo>
                  <a:lnTo>
                    <a:pt x="16" y="297"/>
                  </a:lnTo>
                  <a:lnTo>
                    <a:pt x="17" y="296"/>
                  </a:lnTo>
                  <a:lnTo>
                    <a:pt x="18" y="295"/>
                  </a:lnTo>
                  <a:lnTo>
                    <a:pt x="20" y="294"/>
                  </a:lnTo>
                  <a:lnTo>
                    <a:pt x="25" y="292"/>
                  </a:lnTo>
                  <a:lnTo>
                    <a:pt x="26" y="291"/>
                  </a:lnTo>
                  <a:lnTo>
                    <a:pt x="27" y="290"/>
                  </a:lnTo>
                  <a:lnTo>
                    <a:pt x="29" y="288"/>
                  </a:lnTo>
                  <a:lnTo>
                    <a:pt x="30" y="287"/>
                  </a:lnTo>
                  <a:lnTo>
                    <a:pt x="30" y="286"/>
                  </a:lnTo>
                  <a:lnTo>
                    <a:pt x="31" y="284"/>
                  </a:lnTo>
                  <a:lnTo>
                    <a:pt x="32" y="283"/>
                  </a:lnTo>
                  <a:lnTo>
                    <a:pt x="32" y="281"/>
                  </a:lnTo>
                  <a:lnTo>
                    <a:pt x="33" y="280"/>
                  </a:lnTo>
                  <a:lnTo>
                    <a:pt x="33" y="280"/>
                  </a:lnTo>
                  <a:lnTo>
                    <a:pt x="33" y="278"/>
                  </a:lnTo>
                  <a:lnTo>
                    <a:pt x="32" y="273"/>
                  </a:lnTo>
                  <a:lnTo>
                    <a:pt x="32" y="270"/>
                  </a:lnTo>
                  <a:lnTo>
                    <a:pt x="32" y="269"/>
                  </a:lnTo>
                  <a:lnTo>
                    <a:pt x="32" y="267"/>
                  </a:lnTo>
                  <a:lnTo>
                    <a:pt x="32" y="264"/>
                  </a:lnTo>
                  <a:lnTo>
                    <a:pt x="33" y="261"/>
                  </a:lnTo>
                  <a:lnTo>
                    <a:pt x="33" y="259"/>
                  </a:lnTo>
                  <a:lnTo>
                    <a:pt x="34" y="258"/>
                  </a:lnTo>
                  <a:lnTo>
                    <a:pt x="35" y="257"/>
                  </a:lnTo>
                  <a:lnTo>
                    <a:pt x="40" y="251"/>
                  </a:lnTo>
                  <a:lnTo>
                    <a:pt x="43" y="249"/>
                  </a:lnTo>
                  <a:lnTo>
                    <a:pt x="44" y="247"/>
                  </a:lnTo>
                  <a:lnTo>
                    <a:pt x="51" y="243"/>
                  </a:lnTo>
                  <a:lnTo>
                    <a:pt x="57" y="238"/>
                  </a:lnTo>
                  <a:lnTo>
                    <a:pt x="59" y="236"/>
                  </a:lnTo>
                  <a:lnTo>
                    <a:pt x="61" y="235"/>
                  </a:lnTo>
                  <a:lnTo>
                    <a:pt x="62" y="233"/>
                  </a:lnTo>
                  <a:lnTo>
                    <a:pt x="64" y="231"/>
                  </a:lnTo>
                  <a:lnTo>
                    <a:pt x="66" y="226"/>
                  </a:lnTo>
                  <a:lnTo>
                    <a:pt x="67" y="220"/>
                  </a:lnTo>
                  <a:lnTo>
                    <a:pt x="69" y="217"/>
                  </a:lnTo>
                  <a:lnTo>
                    <a:pt x="71" y="212"/>
                  </a:lnTo>
                  <a:lnTo>
                    <a:pt x="74" y="208"/>
                  </a:lnTo>
                  <a:lnTo>
                    <a:pt x="76" y="205"/>
                  </a:lnTo>
                  <a:lnTo>
                    <a:pt x="76" y="203"/>
                  </a:lnTo>
                  <a:lnTo>
                    <a:pt x="77" y="199"/>
                  </a:lnTo>
                  <a:lnTo>
                    <a:pt x="78" y="194"/>
                  </a:lnTo>
                  <a:lnTo>
                    <a:pt x="79" y="192"/>
                  </a:lnTo>
                  <a:lnTo>
                    <a:pt x="79" y="190"/>
                  </a:lnTo>
                  <a:lnTo>
                    <a:pt x="79" y="189"/>
                  </a:lnTo>
                  <a:lnTo>
                    <a:pt x="79" y="187"/>
                  </a:lnTo>
                  <a:lnTo>
                    <a:pt x="78" y="185"/>
                  </a:lnTo>
                  <a:lnTo>
                    <a:pt x="78" y="184"/>
                  </a:lnTo>
                  <a:lnTo>
                    <a:pt x="77" y="182"/>
                  </a:lnTo>
                  <a:lnTo>
                    <a:pt x="75" y="180"/>
                  </a:lnTo>
                  <a:lnTo>
                    <a:pt x="72" y="177"/>
                  </a:lnTo>
                  <a:lnTo>
                    <a:pt x="71" y="175"/>
                  </a:lnTo>
                  <a:lnTo>
                    <a:pt x="69" y="172"/>
                  </a:lnTo>
                  <a:lnTo>
                    <a:pt x="66" y="165"/>
                  </a:lnTo>
                  <a:lnTo>
                    <a:pt x="64" y="160"/>
                  </a:lnTo>
                  <a:lnTo>
                    <a:pt x="62" y="156"/>
                  </a:lnTo>
                  <a:lnTo>
                    <a:pt x="59" y="148"/>
                  </a:lnTo>
                  <a:lnTo>
                    <a:pt x="59" y="145"/>
                  </a:lnTo>
                  <a:lnTo>
                    <a:pt x="59" y="144"/>
                  </a:lnTo>
                  <a:lnTo>
                    <a:pt x="60" y="143"/>
                  </a:lnTo>
                  <a:lnTo>
                    <a:pt x="63" y="133"/>
                  </a:lnTo>
                  <a:lnTo>
                    <a:pt x="65" y="129"/>
                  </a:lnTo>
                  <a:lnTo>
                    <a:pt x="66" y="125"/>
                  </a:lnTo>
                  <a:lnTo>
                    <a:pt x="67" y="122"/>
                  </a:lnTo>
                  <a:lnTo>
                    <a:pt x="69" y="120"/>
                  </a:lnTo>
                  <a:lnTo>
                    <a:pt x="75" y="111"/>
                  </a:lnTo>
                  <a:lnTo>
                    <a:pt x="76" y="110"/>
                  </a:lnTo>
                  <a:lnTo>
                    <a:pt x="76" y="109"/>
                  </a:lnTo>
                  <a:lnTo>
                    <a:pt x="76" y="107"/>
                  </a:lnTo>
                  <a:lnTo>
                    <a:pt x="75" y="106"/>
                  </a:lnTo>
                  <a:lnTo>
                    <a:pt x="73" y="100"/>
                  </a:lnTo>
                  <a:lnTo>
                    <a:pt x="70" y="96"/>
                  </a:lnTo>
                  <a:lnTo>
                    <a:pt x="68" y="90"/>
                  </a:lnTo>
                  <a:lnTo>
                    <a:pt x="67" y="88"/>
                  </a:lnTo>
                  <a:lnTo>
                    <a:pt x="67" y="85"/>
                  </a:lnTo>
                  <a:lnTo>
                    <a:pt x="66" y="79"/>
                  </a:lnTo>
                  <a:lnTo>
                    <a:pt x="65" y="76"/>
                  </a:lnTo>
                  <a:lnTo>
                    <a:pt x="65" y="74"/>
                  </a:lnTo>
                  <a:lnTo>
                    <a:pt x="65" y="65"/>
                  </a:lnTo>
                  <a:lnTo>
                    <a:pt x="64" y="63"/>
                  </a:lnTo>
                  <a:lnTo>
                    <a:pt x="64" y="59"/>
                  </a:lnTo>
                  <a:lnTo>
                    <a:pt x="63" y="55"/>
                  </a:lnTo>
                  <a:lnTo>
                    <a:pt x="62" y="53"/>
                  </a:lnTo>
                  <a:lnTo>
                    <a:pt x="62" y="52"/>
                  </a:lnTo>
                  <a:lnTo>
                    <a:pt x="61" y="51"/>
                  </a:lnTo>
                  <a:lnTo>
                    <a:pt x="58" y="48"/>
                  </a:lnTo>
                  <a:lnTo>
                    <a:pt x="57" y="46"/>
                  </a:lnTo>
                  <a:lnTo>
                    <a:pt x="56" y="44"/>
                  </a:lnTo>
                  <a:lnTo>
                    <a:pt x="56" y="43"/>
                  </a:lnTo>
                  <a:lnTo>
                    <a:pt x="55" y="42"/>
                  </a:lnTo>
                  <a:lnTo>
                    <a:pt x="55" y="41"/>
                  </a:lnTo>
                  <a:lnTo>
                    <a:pt x="55" y="40"/>
                  </a:lnTo>
                  <a:lnTo>
                    <a:pt x="55" y="38"/>
                  </a:lnTo>
                  <a:lnTo>
                    <a:pt x="56" y="35"/>
                  </a:lnTo>
                  <a:lnTo>
                    <a:pt x="59" y="25"/>
                  </a:lnTo>
                  <a:lnTo>
                    <a:pt x="60" y="22"/>
                  </a:lnTo>
                  <a:lnTo>
                    <a:pt x="61" y="20"/>
                  </a:lnTo>
                  <a:lnTo>
                    <a:pt x="62" y="20"/>
                  </a:lnTo>
                  <a:lnTo>
                    <a:pt x="63" y="17"/>
                  </a:lnTo>
                  <a:lnTo>
                    <a:pt x="64" y="16"/>
                  </a:lnTo>
                  <a:lnTo>
                    <a:pt x="65" y="15"/>
                  </a:lnTo>
                  <a:lnTo>
                    <a:pt x="66" y="15"/>
                  </a:lnTo>
                  <a:lnTo>
                    <a:pt x="67" y="16"/>
                  </a:lnTo>
                  <a:lnTo>
                    <a:pt x="67" y="17"/>
                  </a:lnTo>
                  <a:lnTo>
                    <a:pt x="69" y="17"/>
                  </a:lnTo>
                  <a:lnTo>
                    <a:pt x="71" y="18"/>
                  </a:lnTo>
                  <a:lnTo>
                    <a:pt x="74" y="19"/>
                  </a:lnTo>
                  <a:lnTo>
                    <a:pt x="77" y="20"/>
                  </a:lnTo>
                  <a:lnTo>
                    <a:pt x="78" y="20"/>
                  </a:lnTo>
                  <a:lnTo>
                    <a:pt x="79" y="20"/>
                  </a:lnTo>
                  <a:lnTo>
                    <a:pt x="80" y="19"/>
                  </a:lnTo>
                  <a:lnTo>
                    <a:pt x="81" y="18"/>
                  </a:lnTo>
                  <a:lnTo>
                    <a:pt x="84" y="15"/>
                  </a:lnTo>
                  <a:lnTo>
                    <a:pt x="86" y="12"/>
                  </a:lnTo>
                  <a:lnTo>
                    <a:pt x="87" y="11"/>
                  </a:lnTo>
                  <a:lnTo>
                    <a:pt x="88" y="11"/>
                  </a:lnTo>
                  <a:lnTo>
                    <a:pt x="89" y="10"/>
                  </a:lnTo>
                  <a:lnTo>
                    <a:pt x="90" y="10"/>
                  </a:lnTo>
                  <a:lnTo>
                    <a:pt x="93" y="11"/>
                  </a:lnTo>
                  <a:lnTo>
                    <a:pt x="97" y="11"/>
                  </a:lnTo>
                  <a:lnTo>
                    <a:pt x="98" y="11"/>
                  </a:lnTo>
                  <a:lnTo>
                    <a:pt x="99" y="11"/>
                  </a:lnTo>
                  <a:lnTo>
                    <a:pt x="101" y="10"/>
                  </a:lnTo>
                  <a:lnTo>
                    <a:pt x="101" y="9"/>
                  </a:lnTo>
                  <a:lnTo>
                    <a:pt x="102" y="8"/>
                  </a:lnTo>
                  <a:lnTo>
                    <a:pt x="103" y="7"/>
                  </a:lnTo>
                  <a:lnTo>
                    <a:pt x="105" y="5"/>
                  </a:lnTo>
                  <a:lnTo>
                    <a:pt x="106" y="3"/>
                  </a:lnTo>
                  <a:lnTo>
                    <a:pt x="109" y="1"/>
                  </a:lnTo>
                  <a:lnTo>
                    <a:pt x="109" y="0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88" name="Freeform 24">
              <a:extLst>
                <a:ext uri="{FF2B5EF4-FFF2-40B4-BE49-F238E27FC236}">
                  <a16:creationId xmlns:a16="http://schemas.microsoft.com/office/drawing/2014/main" id="{F6785103-4FA9-4ACB-8446-6AC86C5F5BEF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4" y="2684"/>
              <a:ext cx="415" cy="589"/>
            </a:xfrm>
            <a:custGeom>
              <a:avLst/>
              <a:gdLst>
                <a:gd name="T0" fmla="*/ 312 w 415"/>
                <a:gd name="T1" fmla="*/ 13 h 589"/>
                <a:gd name="T2" fmla="*/ 345 w 415"/>
                <a:gd name="T3" fmla="*/ 37 h 589"/>
                <a:gd name="T4" fmla="*/ 363 w 415"/>
                <a:gd name="T5" fmla="*/ 31 h 589"/>
                <a:gd name="T6" fmla="*/ 378 w 415"/>
                <a:gd name="T7" fmla="*/ 57 h 589"/>
                <a:gd name="T8" fmla="*/ 400 w 415"/>
                <a:gd name="T9" fmla="*/ 79 h 589"/>
                <a:gd name="T10" fmla="*/ 415 w 415"/>
                <a:gd name="T11" fmla="*/ 88 h 589"/>
                <a:gd name="T12" fmla="*/ 408 w 415"/>
                <a:gd name="T13" fmla="*/ 106 h 589"/>
                <a:gd name="T14" fmla="*/ 397 w 415"/>
                <a:gd name="T15" fmla="*/ 117 h 589"/>
                <a:gd name="T16" fmla="*/ 409 w 415"/>
                <a:gd name="T17" fmla="*/ 151 h 589"/>
                <a:gd name="T18" fmla="*/ 403 w 415"/>
                <a:gd name="T19" fmla="*/ 194 h 589"/>
                <a:gd name="T20" fmla="*/ 394 w 415"/>
                <a:gd name="T21" fmla="*/ 230 h 589"/>
                <a:gd name="T22" fmla="*/ 385 w 415"/>
                <a:gd name="T23" fmla="*/ 277 h 589"/>
                <a:gd name="T24" fmla="*/ 405 w 415"/>
                <a:gd name="T25" fmla="*/ 298 h 589"/>
                <a:gd name="T26" fmla="*/ 398 w 415"/>
                <a:gd name="T27" fmla="*/ 325 h 589"/>
                <a:gd name="T28" fmla="*/ 407 w 415"/>
                <a:gd name="T29" fmla="*/ 354 h 589"/>
                <a:gd name="T30" fmla="*/ 393 w 415"/>
                <a:gd name="T31" fmla="*/ 361 h 589"/>
                <a:gd name="T32" fmla="*/ 365 w 415"/>
                <a:gd name="T33" fmla="*/ 375 h 589"/>
                <a:gd name="T34" fmla="*/ 378 w 415"/>
                <a:gd name="T35" fmla="*/ 397 h 589"/>
                <a:gd name="T36" fmla="*/ 365 w 415"/>
                <a:gd name="T37" fmla="*/ 439 h 589"/>
                <a:gd name="T38" fmla="*/ 331 w 415"/>
                <a:gd name="T39" fmla="*/ 460 h 589"/>
                <a:gd name="T40" fmla="*/ 286 w 415"/>
                <a:gd name="T41" fmla="*/ 458 h 589"/>
                <a:gd name="T42" fmla="*/ 275 w 415"/>
                <a:gd name="T43" fmla="*/ 466 h 589"/>
                <a:gd name="T44" fmla="*/ 289 w 415"/>
                <a:gd name="T45" fmla="*/ 499 h 589"/>
                <a:gd name="T46" fmla="*/ 310 w 415"/>
                <a:gd name="T47" fmla="*/ 517 h 589"/>
                <a:gd name="T48" fmla="*/ 295 w 415"/>
                <a:gd name="T49" fmla="*/ 545 h 589"/>
                <a:gd name="T50" fmla="*/ 313 w 415"/>
                <a:gd name="T51" fmla="*/ 575 h 589"/>
                <a:gd name="T52" fmla="*/ 318 w 415"/>
                <a:gd name="T53" fmla="*/ 589 h 589"/>
                <a:gd name="T54" fmla="*/ 294 w 415"/>
                <a:gd name="T55" fmla="*/ 577 h 589"/>
                <a:gd name="T56" fmla="*/ 267 w 415"/>
                <a:gd name="T57" fmla="*/ 579 h 589"/>
                <a:gd name="T58" fmla="*/ 244 w 415"/>
                <a:gd name="T59" fmla="*/ 557 h 589"/>
                <a:gd name="T60" fmla="*/ 222 w 415"/>
                <a:gd name="T61" fmla="*/ 552 h 589"/>
                <a:gd name="T62" fmla="*/ 184 w 415"/>
                <a:gd name="T63" fmla="*/ 529 h 589"/>
                <a:gd name="T64" fmla="*/ 164 w 415"/>
                <a:gd name="T65" fmla="*/ 503 h 589"/>
                <a:gd name="T66" fmla="*/ 140 w 415"/>
                <a:gd name="T67" fmla="*/ 466 h 589"/>
                <a:gd name="T68" fmla="*/ 92 w 415"/>
                <a:gd name="T69" fmla="*/ 448 h 589"/>
                <a:gd name="T70" fmla="*/ 66 w 415"/>
                <a:gd name="T71" fmla="*/ 426 h 589"/>
                <a:gd name="T72" fmla="*/ 49 w 415"/>
                <a:gd name="T73" fmla="*/ 399 h 589"/>
                <a:gd name="T74" fmla="*/ 21 w 415"/>
                <a:gd name="T75" fmla="*/ 405 h 589"/>
                <a:gd name="T76" fmla="*/ 8 w 415"/>
                <a:gd name="T77" fmla="*/ 374 h 589"/>
                <a:gd name="T78" fmla="*/ 4 w 415"/>
                <a:gd name="T79" fmla="*/ 336 h 589"/>
                <a:gd name="T80" fmla="*/ 24 w 415"/>
                <a:gd name="T81" fmla="*/ 303 h 589"/>
                <a:gd name="T82" fmla="*/ 43 w 415"/>
                <a:gd name="T83" fmla="*/ 287 h 589"/>
                <a:gd name="T84" fmla="*/ 35 w 415"/>
                <a:gd name="T85" fmla="*/ 242 h 589"/>
                <a:gd name="T86" fmla="*/ 50 w 415"/>
                <a:gd name="T87" fmla="*/ 225 h 589"/>
                <a:gd name="T88" fmla="*/ 54 w 415"/>
                <a:gd name="T89" fmla="*/ 184 h 589"/>
                <a:gd name="T90" fmla="*/ 47 w 415"/>
                <a:gd name="T91" fmla="*/ 158 h 589"/>
                <a:gd name="T92" fmla="*/ 43 w 415"/>
                <a:gd name="T93" fmla="*/ 126 h 589"/>
                <a:gd name="T94" fmla="*/ 56 w 415"/>
                <a:gd name="T95" fmla="*/ 97 h 589"/>
                <a:gd name="T96" fmla="*/ 68 w 415"/>
                <a:gd name="T97" fmla="*/ 81 h 589"/>
                <a:gd name="T98" fmla="*/ 100 w 415"/>
                <a:gd name="T99" fmla="*/ 92 h 589"/>
                <a:gd name="T100" fmla="*/ 132 w 415"/>
                <a:gd name="T101" fmla="*/ 92 h 589"/>
                <a:gd name="T102" fmla="*/ 146 w 415"/>
                <a:gd name="T103" fmla="*/ 94 h 589"/>
                <a:gd name="T104" fmla="*/ 151 w 415"/>
                <a:gd name="T105" fmla="*/ 109 h 589"/>
                <a:gd name="T106" fmla="*/ 189 w 415"/>
                <a:gd name="T107" fmla="*/ 122 h 589"/>
                <a:gd name="T108" fmla="*/ 207 w 415"/>
                <a:gd name="T109" fmla="*/ 105 h 589"/>
                <a:gd name="T110" fmla="*/ 252 w 415"/>
                <a:gd name="T111" fmla="*/ 80 h 589"/>
                <a:gd name="T112" fmla="*/ 255 w 415"/>
                <a:gd name="T113" fmla="*/ 53 h 589"/>
                <a:gd name="T114" fmla="*/ 258 w 415"/>
                <a:gd name="T115" fmla="*/ 25 h 589"/>
                <a:gd name="T116" fmla="*/ 277 w 415"/>
                <a:gd name="T117" fmla="*/ 5 h 5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15" h="589">
                  <a:moveTo>
                    <a:pt x="289" y="0"/>
                  </a:moveTo>
                  <a:lnTo>
                    <a:pt x="289" y="0"/>
                  </a:lnTo>
                  <a:lnTo>
                    <a:pt x="290" y="1"/>
                  </a:lnTo>
                  <a:lnTo>
                    <a:pt x="291" y="1"/>
                  </a:lnTo>
                  <a:lnTo>
                    <a:pt x="292" y="1"/>
                  </a:lnTo>
                  <a:lnTo>
                    <a:pt x="292" y="2"/>
                  </a:lnTo>
                  <a:lnTo>
                    <a:pt x="292" y="3"/>
                  </a:lnTo>
                  <a:lnTo>
                    <a:pt x="293" y="3"/>
                  </a:lnTo>
                  <a:lnTo>
                    <a:pt x="295" y="5"/>
                  </a:lnTo>
                  <a:lnTo>
                    <a:pt x="299" y="7"/>
                  </a:lnTo>
                  <a:lnTo>
                    <a:pt x="312" y="13"/>
                  </a:lnTo>
                  <a:lnTo>
                    <a:pt x="315" y="14"/>
                  </a:lnTo>
                  <a:lnTo>
                    <a:pt x="318" y="17"/>
                  </a:lnTo>
                  <a:lnTo>
                    <a:pt x="322" y="19"/>
                  </a:lnTo>
                  <a:lnTo>
                    <a:pt x="324" y="22"/>
                  </a:lnTo>
                  <a:lnTo>
                    <a:pt x="327" y="24"/>
                  </a:lnTo>
                  <a:lnTo>
                    <a:pt x="333" y="29"/>
                  </a:lnTo>
                  <a:lnTo>
                    <a:pt x="336" y="32"/>
                  </a:lnTo>
                  <a:lnTo>
                    <a:pt x="338" y="34"/>
                  </a:lnTo>
                  <a:lnTo>
                    <a:pt x="340" y="35"/>
                  </a:lnTo>
                  <a:lnTo>
                    <a:pt x="343" y="36"/>
                  </a:lnTo>
                  <a:lnTo>
                    <a:pt x="345" y="37"/>
                  </a:lnTo>
                  <a:lnTo>
                    <a:pt x="346" y="37"/>
                  </a:lnTo>
                  <a:lnTo>
                    <a:pt x="347" y="38"/>
                  </a:lnTo>
                  <a:lnTo>
                    <a:pt x="348" y="38"/>
                  </a:lnTo>
                  <a:lnTo>
                    <a:pt x="349" y="37"/>
                  </a:lnTo>
                  <a:lnTo>
                    <a:pt x="351" y="37"/>
                  </a:lnTo>
                  <a:lnTo>
                    <a:pt x="354" y="35"/>
                  </a:lnTo>
                  <a:lnTo>
                    <a:pt x="357" y="33"/>
                  </a:lnTo>
                  <a:lnTo>
                    <a:pt x="358" y="32"/>
                  </a:lnTo>
                  <a:lnTo>
                    <a:pt x="361" y="31"/>
                  </a:lnTo>
                  <a:lnTo>
                    <a:pt x="362" y="31"/>
                  </a:lnTo>
                  <a:lnTo>
                    <a:pt x="363" y="31"/>
                  </a:lnTo>
                  <a:lnTo>
                    <a:pt x="364" y="31"/>
                  </a:lnTo>
                  <a:lnTo>
                    <a:pt x="366" y="32"/>
                  </a:lnTo>
                  <a:lnTo>
                    <a:pt x="366" y="33"/>
                  </a:lnTo>
                  <a:lnTo>
                    <a:pt x="367" y="33"/>
                  </a:lnTo>
                  <a:lnTo>
                    <a:pt x="368" y="34"/>
                  </a:lnTo>
                  <a:lnTo>
                    <a:pt x="368" y="35"/>
                  </a:lnTo>
                  <a:lnTo>
                    <a:pt x="368" y="37"/>
                  </a:lnTo>
                  <a:lnTo>
                    <a:pt x="370" y="42"/>
                  </a:lnTo>
                  <a:lnTo>
                    <a:pt x="372" y="45"/>
                  </a:lnTo>
                  <a:lnTo>
                    <a:pt x="375" y="49"/>
                  </a:lnTo>
                  <a:lnTo>
                    <a:pt x="378" y="57"/>
                  </a:lnTo>
                  <a:lnTo>
                    <a:pt x="381" y="63"/>
                  </a:lnTo>
                  <a:lnTo>
                    <a:pt x="385" y="69"/>
                  </a:lnTo>
                  <a:lnTo>
                    <a:pt x="386" y="71"/>
                  </a:lnTo>
                  <a:lnTo>
                    <a:pt x="388" y="73"/>
                  </a:lnTo>
                  <a:lnTo>
                    <a:pt x="389" y="74"/>
                  </a:lnTo>
                  <a:lnTo>
                    <a:pt x="391" y="75"/>
                  </a:lnTo>
                  <a:lnTo>
                    <a:pt x="393" y="77"/>
                  </a:lnTo>
                  <a:lnTo>
                    <a:pt x="395" y="77"/>
                  </a:lnTo>
                  <a:lnTo>
                    <a:pt x="396" y="78"/>
                  </a:lnTo>
                  <a:lnTo>
                    <a:pt x="399" y="79"/>
                  </a:lnTo>
                  <a:lnTo>
                    <a:pt x="400" y="79"/>
                  </a:lnTo>
                  <a:lnTo>
                    <a:pt x="402" y="79"/>
                  </a:lnTo>
                  <a:lnTo>
                    <a:pt x="403" y="79"/>
                  </a:lnTo>
                  <a:lnTo>
                    <a:pt x="405" y="79"/>
                  </a:lnTo>
                  <a:lnTo>
                    <a:pt x="407" y="78"/>
                  </a:lnTo>
                  <a:lnTo>
                    <a:pt x="409" y="78"/>
                  </a:lnTo>
                  <a:lnTo>
                    <a:pt x="410" y="78"/>
                  </a:lnTo>
                  <a:lnTo>
                    <a:pt x="414" y="76"/>
                  </a:lnTo>
                  <a:lnTo>
                    <a:pt x="413" y="76"/>
                  </a:lnTo>
                  <a:lnTo>
                    <a:pt x="413" y="77"/>
                  </a:lnTo>
                  <a:lnTo>
                    <a:pt x="414" y="78"/>
                  </a:lnTo>
                  <a:lnTo>
                    <a:pt x="415" y="88"/>
                  </a:lnTo>
                  <a:lnTo>
                    <a:pt x="415" y="91"/>
                  </a:lnTo>
                  <a:lnTo>
                    <a:pt x="415" y="93"/>
                  </a:lnTo>
                  <a:lnTo>
                    <a:pt x="415" y="95"/>
                  </a:lnTo>
                  <a:lnTo>
                    <a:pt x="415" y="97"/>
                  </a:lnTo>
                  <a:lnTo>
                    <a:pt x="415" y="98"/>
                  </a:lnTo>
                  <a:lnTo>
                    <a:pt x="414" y="100"/>
                  </a:lnTo>
                  <a:lnTo>
                    <a:pt x="414" y="102"/>
                  </a:lnTo>
                  <a:lnTo>
                    <a:pt x="413" y="103"/>
                  </a:lnTo>
                  <a:lnTo>
                    <a:pt x="412" y="104"/>
                  </a:lnTo>
                  <a:lnTo>
                    <a:pt x="410" y="105"/>
                  </a:lnTo>
                  <a:lnTo>
                    <a:pt x="408" y="106"/>
                  </a:lnTo>
                  <a:lnTo>
                    <a:pt x="405" y="107"/>
                  </a:lnTo>
                  <a:lnTo>
                    <a:pt x="403" y="108"/>
                  </a:lnTo>
                  <a:lnTo>
                    <a:pt x="401" y="109"/>
                  </a:lnTo>
                  <a:lnTo>
                    <a:pt x="399" y="110"/>
                  </a:lnTo>
                  <a:lnTo>
                    <a:pt x="398" y="111"/>
                  </a:lnTo>
                  <a:lnTo>
                    <a:pt x="398" y="112"/>
                  </a:lnTo>
                  <a:lnTo>
                    <a:pt x="397" y="113"/>
                  </a:lnTo>
                  <a:lnTo>
                    <a:pt x="397" y="115"/>
                  </a:lnTo>
                  <a:lnTo>
                    <a:pt x="397" y="115"/>
                  </a:lnTo>
                  <a:lnTo>
                    <a:pt x="397" y="116"/>
                  </a:lnTo>
                  <a:lnTo>
                    <a:pt x="397" y="117"/>
                  </a:lnTo>
                  <a:lnTo>
                    <a:pt x="398" y="119"/>
                  </a:lnTo>
                  <a:lnTo>
                    <a:pt x="399" y="121"/>
                  </a:lnTo>
                  <a:lnTo>
                    <a:pt x="403" y="129"/>
                  </a:lnTo>
                  <a:lnTo>
                    <a:pt x="404" y="131"/>
                  </a:lnTo>
                  <a:lnTo>
                    <a:pt x="405" y="134"/>
                  </a:lnTo>
                  <a:lnTo>
                    <a:pt x="406" y="136"/>
                  </a:lnTo>
                  <a:lnTo>
                    <a:pt x="407" y="138"/>
                  </a:lnTo>
                  <a:lnTo>
                    <a:pt x="408" y="141"/>
                  </a:lnTo>
                  <a:lnTo>
                    <a:pt x="408" y="144"/>
                  </a:lnTo>
                  <a:lnTo>
                    <a:pt x="409" y="148"/>
                  </a:lnTo>
                  <a:lnTo>
                    <a:pt x="409" y="151"/>
                  </a:lnTo>
                  <a:lnTo>
                    <a:pt x="409" y="154"/>
                  </a:lnTo>
                  <a:lnTo>
                    <a:pt x="408" y="161"/>
                  </a:lnTo>
                  <a:lnTo>
                    <a:pt x="407" y="164"/>
                  </a:lnTo>
                  <a:lnTo>
                    <a:pt x="407" y="167"/>
                  </a:lnTo>
                  <a:lnTo>
                    <a:pt x="408" y="173"/>
                  </a:lnTo>
                  <a:lnTo>
                    <a:pt x="407" y="176"/>
                  </a:lnTo>
                  <a:lnTo>
                    <a:pt x="407" y="180"/>
                  </a:lnTo>
                  <a:lnTo>
                    <a:pt x="406" y="183"/>
                  </a:lnTo>
                  <a:lnTo>
                    <a:pt x="406" y="186"/>
                  </a:lnTo>
                  <a:lnTo>
                    <a:pt x="404" y="190"/>
                  </a:lnTo>
                  <a:lnTo>
                    <a:pt x="403" y="194"/>
                  </a:lnTo>
                  <a:lnTo>
                    <a:pt x="400" y="202"/>
                  </a:lnTo>
                  <a:lnTo>
                    <a:pt x="397" y="210"/>
                  </a:lnTo>
                  <a:lnTo>
                    <a:pt x="394" y="217"/>
                  </a:lnTo>
                  <a:lnTo>
                    <a:pt x="393" y="219"/>
                  </a:lnTo>
                  <a:lnTo>
                    <a:pt x="393" y="220"/>
                  </a:lnTo>
                  <a:lnTo>
                    <a:pt x="393" y="222"/>
                  </a:lnTo>
                  <a:lnTo>
                    <a:pt x="393" y="223"/>
                  </a:lnTo>
                  <a:lnTo>
                    <a:pt x="394" y="226"/>
                  </a:lnTo>
                  <a:lnTo>
                    <a:pt x="394" y="227"/>
                  </a:lnTo>
                  <a:lnTo>
                    <a:pt x="394" y="228"/>
                  </a:lnTo>
                  <a:lnTo>
                    <a:pt x="394" y="230"/>
                  </a:lnTo>
                  <a:lnTo>
                    <a:pt x="391" y="239"/>
                  </a:lnTo>
                  <a:lnTo>
                    <a:pt x="391" y="245"/>
                  </a:lnTo>
                  <a:lnTo>
                    <a:pt x="390" y="249"/>
                  </a:lnTo>
                  <a:lnTo>
                    <a:pt x="388" y="253"/>
                  </a:lnTo>
                  <a:lnTo>
                    <a:pt x="386" y="260"/>
                  </a:lnTo>
                  <a:lnTo>
                    <a:pt x="385" y="262"/>
                  </a:lnTo>
                  <a:lnTo>
                    <a:pt x="384" y="266"/>
                  </a:lnTo>
                  <a:lnTo>
                    <a:pt x="384" y="270"/>
                  </a:lnTo>
                  <a:lnTo>
                    <a:pt x="384" y="273"/>
                  </a:lnTo>
                  <a:lnTo>
                    <a:pt x="384" y="275"/>
                  </a:lnTo>
                  <a:lnTo>
                    <a:pt x="385" y="277"/>
                  </a:lnTo>
                  <a:lnTo>
                    <a:pt x="385" y="278"/>
                  </a:lnTo>
                  <a:lnTo>
                    <a:pt x="386" y="279"/>
                  </a:lnTo>
                  <a:lnTo>
                    <a:pt x="386" y="281"/>
                  </a:lnTo>
                  <a:lnTo>
                    <a:pt x="387" y="282"/>
                  </a:lnTo>
                  <a:lnTo>
                    <a:pt x="389" y="284"/>
                  </a:lnTo>
                  <a:lnTo>
                    <a:pt x="391" y="286"/>
                  </a:lnTo>
                  <a:lnTo>
                    <a:pt x="394" y="289"/>
                  </a:lnTo>
                  <a:lnTo>
                    <a:pt x="400" y="293"/>
                  </a:lnTo>
                  <a:lnTo>
                    <a:pt x="402" y="295"/>
                  </a:lnTo>
                  <a:lnTo>
                    <a:pt x="403" y="296"/>
                  </a:lnTo>
                  <a:lnTo>
                    <a:pt x="405" y="298"/>
                  </a:lnTo>
                  <a:lnTo>
                    <a:pt x="406" y="301"/>
                  </a:lnTo>
                  <a:lnTo>
                    <a:pt x="409" y="305"/>
                  </a:lnTo>
                  <a:lnTo>
                    <a:pt x="409" y="306"/>
                  </a:lnTo>
                  <a:lnTo>
                    <a:pt x="410" y="307"/>
                  </a:lnTo>
                  <a:lnTo>
                    <a:pt x="410" y="307"/>
                  </a:lnTo>
                  <a:lnTo>
                    <a:pt x="409" y="308"/>
                  </a:lnTo>
                  <a:lnTo>
                    <a:pt x="409" y="309"/>
                  </a:lnTo>
                  <a:lnTo>
                    <a:pt x="402" y="319"/>
                  </a:lnTo>
                  <a:lnTo>
                    <a:pt x="400" y="321"/>
                  </a:lnTo>
                  <a:lnTo>
                    <a:pt x="399" y="323"/>
                  </a:lnTo>
                  <a:lnTo>
                    <a:pt x="398" y="325"/>
                  </a:lnTo>
                  <a:lnTo>
                    <a:pt x="397" y="327"/>
                  </a:lnTo>
                  <a:lnTo>
                    <a:pt x="397" y="329"/>
                  </a:lnTo>
                  <a:lnTo>
                    <a:pt x="397" y="330"/>
                  </a:lnTo>
                  <a:lnTo>
                    <a:pt x="397" y="331"/>
                  </a:lnTo>
                  <a:lnTo>
                    <a:pt x="397" y="333"/>
                  </a:lnTo>
                  <a:lnTo>
                    <a:pt x="398" y="335"/>
                  </a:lnTo>
                  <a:lnTo>
                    <a:pt x="399" y="338"/>
                  </a:lnTo>
                  <a:lnTo>
                    <a:pt x="401" y="341"/>
                  </a:lnTo>
                  <a:lnTo>
                    <a:pt x="405" y="351"/>
                  </a:lnTo>
                  <a:lnTo>
                    <a:pt x="406" y="353"/>
                  </a:lnTo>
                  <a:lnTo>
                    <a:pt x="407" y="354"/>
                  </a:lnTo>
                  <a:lnTo>
                    <a:pt x="407" y="355"/>
                  </a:lnTo>
                  <a:lnTo>
                    <a:pt x="407" y="357"/>
                  </a:lnTo>
                  <a:lnTo>
                    <a:pt x="407" y="358"/>
                  </a:lnTo>
                  <a:lnTo>
                    <a:pt x="405" y="359"/>
                  </a:lnTo>
                  <a:lnTo>
                    <a:pt x="404" y="360"/>
                  </a:lnTo>
                  <a:lnTo>
                    <a:pt x="403" y="360"/>
                  </a:lnTo>
                  <a:lnTo>
                    <a:pt x="402" y="360"/>
                  </a:lnTo>
                  <a:lnTo>
                    <a:pt x="399" y="360"/>
                  </a:lnTo>
                  <a:lnTo>
                    <a:pt x="397" y="360"/>
                  </a:lnTo>
                  <a:lnTo>
                    <a:pt x="396" y="360"/>
                  </a:lnTo>
                  <a:lnTo>
                    <a:pt x="393" y="361"/>
                  </a:lnTo>
                  <a:lnTo>
                    <a:pt x="391" y="362"/>
                  </a:lnTo>
                  <a:lnTo>
                    <a:pt x="380" y="364"/>
                  </a:lnTo>
                  <a:lnTo>
                    <a:pt x="376" y="365"/>
                  </a:lnTo>
                  <a:lnTo>
                    <a:pt x="373" y="366"/>
                  </a:lnTo>
                  <a:lnTo>
                    <a:pt x="370" y="367"/>
                  </a:lnTo>
                  <a:lnTo>
                    <a:pt x="368" y="369"/>
                  </a:lnTo>
                  <a:lnTo>
                    <a:pt x="367" y="371"/>
                  </a:lnTo>
                  <a:lnTo>
                    <a:pt x="366" y="372"/>
                  </a:lnTo>
                  <a:lnTo>
                    <a:pt x="365" y="372"/>
                  </a:lnTo>
                  <a:lnTo>
                    <a:pt x="365" y="374"/>
                  </a:lnTo>
                  <a:lnTo>
                    <a:pt x="365" y="375"/>
                  </a:lnTo>
                  <a:lnTo>
                    <a:pt x="366" y="376"/>
                  </a:lnTo>
                  <a:lnTo>
                    <a:pt x="367" y="379"/>
                  </a:lnTo>
                  <a:lnTo>
                    <a:pt x="368" y="381"/>
                  </a:lnTo>
                  <a:lnTo>
                    <a:pt x="368" y="382"/>
                  </a:lnTo>
                  <a:lnTo>
                    <a:pt x="373" y="387"/>
                  </a:lnTo>
                  <a:lnTo>
                    <a:pt x="376" y="390"/>
                  </a:lnTo>
                  <a:lnTo>
                    <a:pt x="377" y="392"/>
                  </a:lnTo>
                  <a:lnTo>
                    <a:pt x="377" y="393"/>
                  </a:lnTo>
                  <a:lnTo>
                    <a:pt x="378" y="394"/>
                  </a:lnTo>
                  <a:lnTo>
                    <a:pt x="378" y="396"/>
                  </a:lnTo>
                  <a:lnTo>
                    <a:pt x="378" y="397"/>
                  </a:lnTo>
                  <a:lnTo>
                    <a:pt x="378" y="398"/>
                  </a:lnTo>
                  <a:lnTo>
                    <a:pt x="378" y="399"/>
                  </a:lnTo>
                  <a:lnTo>
                    <a:pt x="376" y="403"/>
                  </a:lnTo>
                  <a:lnTo>
                    <a:pt x="375" y="406"/>
                  </a:lnTo>
                  <a:lnTo>
                    <a:pt x="371" y="413"/>
                  </a:lnTo>
                  <a:lnTo>
                    <a:pt x="370" y="416"/>
                  </a:lnTo>
                  <a:lnTo>
                    <a:pt x="368" y="421"/>
                  </a:lnTo>
                  <a:lnTo>
                    <a:pt x="368" y="422"/>
                  </a:lnTo>
                  <a:lnTo>
                    <a:pt x="367" y="428"/>
                  </a:lnTo>
                  <a:lnTo>
                    <a:pt x="366" y="436"/>
                  </a:lnTo>
                  <a:lnTo>
                    <a:pt x="365" y="439"/>
                  </a:lnTo>
                  <a:lnTo>
                    <a:pt x="364" y="441"/>
                  </a:lnTo>
                  <a:lnTo>
                    <a:pt x="363" y="443"/>
                  </a:lnTo>
                  <a:lnTo>
                    <a:pt x="362" y="443"/>
                  </a:lnTo>
                  <a:lnTo>
                    <a:pt x="361" y="444"/>
                  </a:lnTo>
                  <a:lnTo>
                    <a:pt x="359" y="446"/>
                  </a:lnTo>
                  <a:lnTo>
                    <a:pt x="353" y="449"/>
                  </a:lnTo>
                  <a:lnTo>
                    <a:pt x="346" y="454"/>
                  </a:lnTo>
                  <a:lnTo>
                    <a:pt x="344" y="455"/>
                  </a:lnTo>
                  <a:lnTo>
                    <a:pt x="337" y="458"/>
                  </a:lnTo>
                  <a:lnTo>
                    <a:pt x="334" y="459"/>
                  </a:lnTo>
                  <a:lnTo>
                    <a:pt x="331" y="460"/>
                  </a:lnTo>
                  <a:lnTo>
                    <a:pt x="318" y="464"/>
                  </a:lnTo>
                  <a:lnTo>
                    <a:pt x="315" y="465"/>
                  </a:lnTo>
                  <a:lnTo>
                    <a:pt x="312" y="465"/>
                  </a:lnTo>
                  <a:lnTo>
                    <a:pt x="309" y="464"/>
                  </a:lnTo>
                  <a:lnTo>
                    <a:pt x="305" y="464"/>
                  </a:lnTo>
                  <a:lnTo>
                    <a:pt x="302" y="463"/>
                  </a:lnTo>
                  <a:lnTo>
                    <a:pt x="298" y="462"/>
                  </a:lnTo>
                  <a:lnTo>
                    <a:pt x="295" y="461"/>
                  </a:lnTo>
                  <a:lnTo>
                    <a:pt x="289" y="459"/>
                  </a:lnTo>
                  <a:lnTo>
                    <a:pt x="288" y="458"/>
                  </a:lnTo>
                  <a:lnTo>
                    <a:pt x="286" y="458"/>
                  </a:lnTo>
                  <a:lnTo>
                    <a:pt x="284" y="457"/>
                  </a:lnTo>
                  <a:lnTo>
                    <a:pt x="283" y="457"/>
                  </a:lnTo>
                  <a:lnTo>
                    <a:pt x="281" y="458"/>
                  </a:lnTo>
                  <a:lnTo>
                    <a:pt x="280" y="458"/>
                  </a:lnTo>
                  <a:lnTo>
                    <a:pt x="278" y="459"/>
                  </a:lnTo>
                  <a:lnTo>
                    <a:pt x="277" y="460"/>
                  </a:lnTo>
                  <a:lnTo>
                    <a:pt x="277" y="461"/>
                  </a:lnTo>
                  <a:lnTo>
                    <a:pt x="276" y="462"/>
                  </a:lnTo>
                  <a:lnTo>
                    <a:pt x="276" y="463"/>
                  </a:lnTo>
                  <a:lnTo>
                    <a:pt x="275" y="465"/>
                  </a:lnTo>
                  <a:lnTo>
                    <a:pt x="275" y="466"/>
                  </a:lnTo>
                  <a:lnTo>
                    <a:pt x="275" y="466"/>
                  </a:lnTo>
                  <a:lnTo>
                    <a:pt x="275" y="468"/>
                  </a:lnTo>
                  <a:lnTo>
                    <a:pt x="276" y="472"/>
                  </a:lnTo>
                  <a:lnTo>
                    <a:pt x="277" y="479"/>
                  </a:lnTo>
                  <a:lnTo>
                    <a:pt x="278" y="482"/>
                  </a:lnTo>
                  <a:lnTo>
                    <a:pt x="280" y="487"/>
                  </a:lnTo>
                  <a:lnTo>
                    <a:pt x="283" y="490"/>
                  </a:lnTo>
                  <a:lnTo>
                    <a:pt x="285" y="494"/>
                  </a:lnTo>
                  <a:lnTo>
                    <a:pt x="287" y="496"/>
                  </a:lnTo>
                  <a:lnTo>
                    <a:pt x="288" y="498"/>
                  </a:lnTo>
                  <a:lnTo>
                    <a:pt x="289" y="499"/>
                  </a:lnTo>
                  <a:lnTo>
                    <a:pt x="290" y="500"/>
                  </a:lnTo>
                  <a:lnTo>
                    <a:pt x="292" y="501"/>
                  </a:lnTo>
                  <a:lnTo>
                    <a:pt x="297" y="504"/>
                  </a:lnTo>
                  <a:lnTo>
                    <a:pt x="299" y="505"/>
                  </a:lnTo>
                  <a:lnTo>
                    <a:pt x="302" y="508"/>
                  </a:lnTo>
                  <a:lnTo>
                    <a:pt x="306" y="510"/>
                  </a:lnTo>
                  <a:lnTo>
                    <a:pt x="307" y="511"/>
                  </a:lnTo>
                  <a:lnTo>
                    <a:pt x="308" y="512"/>
                  </a:lnTo>
                  <a:lnTo>
                    <a:pt x="309" y="513"/>
                  </a:lnTo>
                  <a:lnTo>
                    <a:pt x="310" y="515"/>
                  </a:lnTo>
                  <a:lnTo>
                    <a:pt x="310" y="517"/>
                  </a:lnTo>
                  <a:lnTo>
                    <a:pt x="310" y="519"/>
                  </a:lnTo>
                  <a:lnTo>
                    <a:pt x="310" y="521"/>
                  </a:lnTo>
                  <a:lnTo>
                    <a:pt x="309" y="523"/>
                  </a:lnTo>
                  <a:lnTo>
                    <a:pt x="309" y="524"/>
                  </a:lnTo>
                  <a:lnTo>
                    <a:pt x="307" y="526"/>
                  </a:lnTo>
                  <a:lnTo>
                    <a:pt x="300" y="534"/>
                  </a:lnTo>
                  <a:lnTo>
                    <a:pt x="299" y="536"/>
                  </a:lnTo>
                  <a:lnTo>
                    <a:pt x="297" y="539"/>
                  </a:lnTo>
                  <a:lnTo>
                    <a:pt x="296" y="541"/>
                  </a:lnTo>
                  <a:lnTo>
                    <a:pt x="295" y="543"/>
                  </a:lnTo>
                  <a:lnTo>
                    <a:pt x="295" y="545"/>
                  </a:lnTo>
                  <a:lnTo>
                    <a:pt x="295" y="547"/>
                  </a:lnTo>
                  <a:lnTo>
                    <a:pt x="295" y="549"/>
                  </a:lnTo>
                  <a:lnTo>
                    <a:pt x="296" y="551"/>
                  </a:lnTo>
                  <a:lnTo>
                    <a:pt x="297" y="554"/>
                  </a:lnTo>
                  <a:lnTo>
                    <a:pt x="298" y="556"/>
                  </a:lnTo>
                  <a:lnTo>
                    <a:pt x="299" y="557"/>
                  </a:lnTo>
                  <a:lnTo>
                    <a:pt x="300" y="559"/>
                  </a:lnTo>
                  <a:lnTo>
                    <a:pt x="302" y="563"/>
                  </a:lnTo>
                  <a:lnTo>
                    <a:pt x="306" y="568"/>
                  </a:lnTo>
                  <a:lnTo>
                    <a:pt x="308" y="569"/>
                  </a:lnTo>
                  <a:lnTo>
                    <a:pt x="313" y="575"/>
                  </a:lnTo>
                  <a:lnTo>
                    <a:pt x="319" y="579"/>
                  </a:lnTo>
                  <a:lnTo>
                    <a:pt x="320" y="580"/>
                  </a:lnTo>
                  <a:lnTo>
                    <a:pt x="321" y="582"/>
                  </a:lnTo>
                  <a:lnTo>
                    <a:pt x="322" y="583"/>
                  </a:lnTo>
                  <a:lnTo>
                    <a:pt x="323" y="585"/>
                  </a:lnTo>
                  <a:lnTo>
                    <a:pt x="323" y="586"/>
                  </a:lnTo>
                  <a:lnTo>
                    <a:pt x="322" y="587"/>
                  </a:lnTo>
                  <a:lnTo>
                    <a:pt x="322" y="588"/>
                  </a:lnTo>
                  <a:lnTo>
                    <a:pt x="321" y="588"/>
                  </a:lnTo>
                  <a:lnTo>
                    <a:pt x="320" y="589"/>
                  </a:lnTo>
                  <a:lnTo>
                    <a:pt x="318" y="589"/>
                  </a:lnTo>
                  <a:lnTo>
                    <a:pt x="316" y="588"/>
                  </a:lnTo>
                  <a:lnTo>
                    <a:pt x="315" y="587"/>
                  </a:lnTo>
                  <a:lnTo>
                    <a:pt x="313" y="587"/>
                  </a:lnTo>
                  <a:lnTo>
                    <a:pt x="307" y="582"/>
                  </a:lnTo>
                  <a:lnTo>
                    <a:pt x="306" y="581"/>
                  </a:lnTo>
                  <a:lnTo>
                    <a:pt x="303" y="579"/>
                  </a:lnTo>
                  <a:lnTo>
                    <a:pt x="302" y="579"/>
                  </a:lnTo>
                  <a:lnTo>
                    <a:pt x="300" y="579"/>
                  </a:lnTo>
                  <a:lnTo>
                    <a:pt x="298" y="578"/>
                  </a:lnTo>
                  <a:lnTo>
                    <a:pt x="296" y="578"/>
                  </a:lnTo>
                  <a:lnTo>
                    <a:pt x="294" y="577"/>
                  </a:lnTo>
                  <a:lnTo>
                    <a:pt x="292" y="577"/>
                  </a:lnTo>
                  <a:lnTo>
                    <a:pt x="290" y="577"/>
                  </a:lnTo>
                  <a:lnTo>
                    <a:pt x="288" y="578"/>
                  </a:lnTo>
                  <a:lnTo>
                    <a:pt x="285" y="578"/>
                  </a:lnTo>
                  <a:lnTo>
                    <a:pt x="279" y="579"/>
                  </a:lnTo>
                  <a:lnTo>
                    <a:pt x="277" y="580"/>
                  </a:lnTo>
                  <a:lnTo>
                    <a:pt x="276" y="580"/>
                  </a:lnTo>
                  <a:lnTo>
                    <a:pt x="274" y="580"/>
                  </a:lnTo>
                  <a:lnTo>
                    <a:pt x="271" y="580"/>
                  </a:lnTo>
                  <a:lnTo>
                    <a:pt x="269" y="580"/>
                  </a:lnTo>
                  <a:lnTo>
                    <a:pt x="267" y="579"/>
                  </a:lnTo>
                  <a:lnTo>
                    <a:pt x="266" y="579"/>
                  </a:lnTo>
                  <a:lnTo>
                    <a:pt x="265" y="578"/>
                  </a:lnTo>
                  <a:lnTo>
                    <a:pt x="263" y="577"/>
                  </a:lnTo>
                  <a:lnTo>
                    <a:pt x="262" y="576"/>
                  </a:lnTo>
                  <a:lnTo>
                    <a:pt x="260" y="574"/>
                  </a:lnTo>
                  <a:lnTo>
                    <a:pt x="258" y="572"/>
                  </a:lnTo>
                  <a:lnTo>
                    <a:pt x="254" y="565"/>
                  </a:lnTo>
                  <a:lnTo>
                    <a:pt x="251" y="562"/>
                  </a:lnTo>
                  <a:lnTo>
                    <a:pt x="249" y="560"/>
                  </a:lnTo>
                  <a:lnTo>
                    <a:pt x="247" y="558"/>
                  </a:lnTo>
                  <a:lnTo>
                    <a:pt x="244" y="557"/>
                  </a:lnTo>
                  <a:lnTo>
                    <a:pt x="243" y="555"/>
                  </a:lnTo>
                  <a:lnTo>
                    <a:pt x="241" y="554"/>
                  </a:lnTo>
                  <a:lnTo>
                    <a:pt x="238" y="553"/>
                  </a:lnTo>
                  <a:lnTo>
                    <a:pt x="236" y="552"/>
                  </a:lnTo>
                  <a:lnTo>
                    <a:pt x="233" y="552"/>
                  </a:lnTo>
                  <a:lnTo>
                    <a:pt x="232" y="551"/>
                  </a:lnTo>
                  <a:lnTo>
                    <a:pt x="230" y="552"/>
                  </a:lnTo>
                  <a:lnTo>
                    <a:pt x="228" y="552"/>
                  </a:lnTo>
                  <a:lnTo>
                    <a:pt x="224" y="553"/>
                  </a:lnTo>
                  <a:lnTo>
                    <a:pt x="222" y="553"/>
                  </a:lnTo>
                  <a:lnTo>
                    <a:pt x="222" y="552"/>
                  </a:lnTo>
                  <a:lnTo>
                    <a:pt x="221" y="551"/>
                  </a:lnTo>
                  <a:lnTo>
                    <a:pt x="214" y="548"/>
                  </a:lnTo>
                  <a:lnTo>
                    <a:pt x="209" y="546"/>
                  </a:lnTo>
                  <a:lnTo>
                    <a:pt x="204" y="544"/>
                  </a:lnTo>
                  <a:lnTo>
                    <a:pt x="200" y="542"/>
                  </a:lnTo>
                  <a:lnTo>
                    <a:pt x="197" y="540"/>
                  </a:lnTo>
                  <a:lnTo>
                    <a:pt x="194" y="537"/>
                  </a:lnTo>
                  <a:lnTo>
                    <a:pt x="191" y="535"/>
                  </a:lnTo>
                  <a:lnTo>
                    <a:pt x="187" y="531"/>
                  </a:lnTo>
                  <a:lnTo>
                    <a:pt x="186" y="530"/>
                  </a:lnTo>
                  <a:lnTo>
                    <a:pt x="184" y="529"/>
                  </a:lnTo>
                  <a:lnTo>
                    <a:pt x="180" y="526"/>
                  </a:lnTo>
                  <a:lnTo>
                    <a:pt x="178" y="525"/>
                  </a:lnTo>
                  <a:lnTo>
                    <a:pt x="177" y="524"/>
                  </a:lnTo>
                  <a:lnTo>
                    <a:pt x="175" y="523"/>
                  </a:lnTo>
                  <a:lnTo>
                    <a:pt x="171" y="517"/>
                  </a:lnTo>
                  <a:lnTo>
                    <a:pt x="169" y="516"/>
                  </a:lnTo>
                  <a:lnTo>
                    <a:pt x="168" y="514"/>
                  </a:lnTo>
                  <a:lnTo>
                    <a:pt x="167" y="512"/>
                  </a:lnTo>
                  <a:lnTo>
                    <a:pt x="164" y="506"/>
                  </a:lnTo>
                  <a:lnTo>
                    <a:pt x="164" y="505"/>
                  </a:lnTo>
                  <a:lnTo>
                    <a:pt x="164" y="503"/>
                  </a:lnTo>
                  <a:lnTo>
                    <a:pt x="162" y="501"/>
                  </a:lnTo>
                  <a:lnTo>
                    <a:pt x="156" y="497"/>
                  </a:lnTo>
                  <a:lnTo>
                    <a:pt x="151" y="489"/>
                  </a:lnTo>
                  <a:lnTo>
                    <a:pt x="149" y="488"/>
                  </a:lnTo>
                  <a:lnTo>
                    <a:pt x="148" y="486"/>
                  </a:lnTo>
                  <a:lnTo>
                    <a:pt x="146" y="484"/>
                  </a:lnTo>
                  <a:lnTo>
                    <a:pt x="145" y="481"/>
                  </a:lnTo>
                  <a:lnTo>
                    <a:pt x="144" y="478"/>
                  </a:lnTo>
                  <a:lnTo>
                    <a:pt x="142" y="472"/>
                  </a:lnTo>
                  <a:lnTo>
                    <a:pt x="141" y="468"/>
                  </a:lnTo>
                  <a:lnTo>
                    <a:pt x="140" y="466"/>
                  </a:lnTo>
                  <a:lnTo>
                    <a:pt x="139" y="465"/>
                  </a:lnTo>
                  <a:lnTo>
                    <a:pt x="138" y="464"/>
                  </a:lnTo>
                  <a:lnTo>
                    <a:pt x="137" y="463"/>
                  </a:lnTo>
                  <a:lnTo>
                    <a:pt x="136" y="462"/>
                  </a:lnTo>
                  <a:lnTo>
                    <a:pt x="134" y="461"/>
                  </a:lnTo>
                  <a:lnTo>
                    <a:pt x="131" y="460"/>
                  </a:lnTo>
                  <a:lnTo>
                    <a:pt x="129" y="459"/>
                  </a:lnTo>
                  <a:lnTo>
                    <a:pt x="120" y="456"/>
                  </a:lnTo>
                  <a:lnTo>
                    <a:pt x="105" y="452"/>
                  </a:lnTo>
                  <a:lnTo>
                    <a:pt x="100" y="450"/>
                  </a:lnTo>
                  <a:lnTo>
                    <a:pt x="92" y="448"/>
                  </a:lnTo>
                  <a:lnTo>
                    <a:pt x="89" y="448"/>
                  </a:lnTo>
                  <a:lnTo>
                    <a:pt x="87" y="447"/>
                  </a:lnTo>
                  <a:lnTo>
                    <a:pt x="85" y="446"/>
                  </a:lnTo>
                  <a:lnTo>
                    <a:pt x="84" y="445"/>
                  </a:lnTo>
                  <a:lnTo>
                    <a:pt x="82" y="444"/>
                  </a:lnTo>
                  <a:lnTo>
                    <a:pt x="80" y="443"/>
                  </a:lnTo>
                  <a:lnTo>
                    <a:pt x="78" y="441"/>
                  </a:lnTo>
                  <a:lnTo>
                    <a:pt x="76" y="439"/>
                  </a:lnTo>
                  <a:lnTo>
                    <a:pt x="73" y="436"/>
                  </a:lnTo>
                  <a:lnTo>
                    <a:pt x="72" y="434"/>
                  </a:lnTo>
                  <a:lnTo>
                    <a:pt x="66" y="426"/>
                  </a:lnTo>
                  <a:lnTo>
                    <a:pt x="64" y="424"/>
                  </a:lnTo>
                  <a:lnTo>
                    <a:pt x="63" y="421"/>
                  </a:lnTo>
                  <a:lnTo>
                    <a:pt x="61" y="417"/>
                  </a:lnTo>
                  <a:lnTo>
                    <a:pt x="61" y="414"/>
                  </a:lnTo>
                  <a:lnTo>
                    <a:pt x="59" y="410"/>
                  </a:lnTo>
                  <a:lnTo>
                    <a:pt x="58" y="409"/>
                  </a:lnTo>
                  <a:lnTo>
                    <a:pt x="56" y="406"/>
                  </a:lnTo>
                  <a:lnTo>
                    <a:pt x="54" y="404"/>
                  </a:lnTo>
                  <a:lnTo>
                    <a:pt x="52" y="402"/>
                  </a:lnTo>
                  <a:lnTo>
                    <a:pt x="50" y="400"/>
                  </a:lnTo>
                  <a:lnTo>
                    <a:pt x="49" y="399"/>
                  </a:lnTo>
                  <a:lnTo>
                    <a:pt x="47" y="398"/>
                  </a:lnTo>
                  <a:lnTo>
                    <a:pt x="45" y="398"/>
                  </a:lnTo>
                  <a:lnTo>
                    <a:pt x="42" y="398"/>
                  </a:lnTo>
                  <a:lnTo>
                    <a:pt x="39" y="398"/>
                  </a:lnTo>
                  <a:lnTo>
                    <a:pt x="36" y="398"/>
                  </a:lnTo>
                  <a:lnTo>
                    <a:pt x="33" y="400"/>
                  </a:lnTo>
                  <a:lnTo>
                    <a:pt x="30" y="401"/>
                  </a:lnTo>
                  <a:lnTo>
                    <a:pt x="26" y="404"/>
                  </a:lnTo>
                  <a:lnTo>
                    <a:pt x="24" y="405"/>
                  </a:lnTo>
                  <a:lnTo>
                    <a:pt x="22" y="405"/>
                  </a:lnTo>
                  <a:lnTo>
                    <a:pt x="21" y="405"/>
                  </a:lnTo>
                  <a:lnTo>
                    <a:pt x="20" y="404"/>
                  </a:lnTo>
                  <a:lnTo>
                    <a:pt x="19" y="404"/>
                  </a:lnTo>
                  <a:lnTo>
                    <a:pt x="18" y="403"/>
                  </a:lnTo>
                  <a:lnTo>
                    <a:pt x="17" y="402"/>
                  </a:lnTo>
                  <a:lnTo>
                    <a:pt x="17" y="400"/>
                  </a:lnTo>
                  <a:lnTo>
                    <a:pt x="16" y="398"/>
                  </a:lnTo>
                  <a:lnTo>
                    <a:pt x="16" y="397"/>
                  </a:lnTo>
                  <a:lnTo>
                    <a:pt x="15" y="390"/>
                  </a:lnTo>
                  <a:lnTo>
                    <a:pt x="14" y="386"/>
                  </a:lnTo>
                  <a:lnTo>
                    <a:pt x="11" y="380"/>
                  </a:lnTo>
                  <a:lnTo>
                    <a:pt x="8" y="374"/>
                  </a:lnTo>
                  <a:lnTo>
                    <a:pt x="7" y="369"/>
                  </a:lnTo>
                  <a:lnTo>
                    <a:pt x="5" y="366"/>
                  </a:lnTo>
                  <a:lnTo>
                    <a:pt x="4" y="357"/>
                  </a:lnTo>
                  <a:lnTo>
                    <a:pt x="2" y="352"/>
                  </a:lnTo>
                  <a:lnTo>
                    <a:pt x="1" y="347"/>
                  </a:lnTo>
                  <a:lnTo>
                    <a:pt x="0" y="341"/>
                  </a:lnTo>
                  <a:lnTo>
                    <a:pt x="0" y="339"/>
                  </a:lnTo>
                  <a:lnTo>
                    <a:pt x="0" y="338"/>
                  </a:lnTo>
                  <a:lnTo>
                    <a:pt x="1" y="338"/>
                  </a:lnTo>
                  <a:lnTo>
                    <a:pt x="2" y="337"/>
                  </a:lnTo>
                  <a:lnTo>
                    <a:pt x="4" y="336"/>
                  </a:lnTo>
                  <a:lnTo>
                    <a:pt x="5" y="335"/>
                  </a:lnTo>
                  <a:lnTo>
                    <a:pt x="7" y="332"/>
                  </a:lnTo>
                  <a:lnTo>
                    <a:pt x="10" y="329"/>
                  </a:lnTo>
                  <a:lnTo>
                    <a:pt x="16" y="323"/>
                  </a:lnTo>
                  <a:lnTo>
                    <a:pt x="18" y="319"/>
                  </a:lnTo>
                  <a:lnTo>
                    <a:pt x="20" y="317"/>
                  </a:lnTo>
                  <a:lnTo>
                    <a:pt x="20" y="315"/>
                  </a:lnTo>
                  <a:lnTo>
                    <a:pt x="21" y="312"/>
                  </a:lnTo>
                  <a:lnTo>
                    <a:pt x="22" y="307"/>
                  </a:lnTo>
                  <a:lnTo>
                    <a:pt x="23" y="305"/>
                  </a:lnTo>
                  <a:lnTo>
                    <a:pt x="24" y="303"/>
                  </a:lnTo>
                  <a:lnTo>
                    <a:pt x="25" y="301"/>
                  </a:lnTo>
                  <a:lnTo>
                    <a:pt x="26" y="300"/>
                  </a:lnTo>
                  <a:lnTo>
                    <a:pt x="27" y="299"/>
                  </a:lnTo>
                  <a:lnTo>
                    <a:pt x="28" y="298"/>
                  </a:lnTo>
                  <a:lnTo>
                    <a:pt x="30" y="297"/>
                  </a:lnTo>
                  <a:lnTo>
                    <a:pt x="33" y="296"/>
                  </a:lnTo>
                  <a:lnTo>
                    <a:pt x="38" y="295"/>
                  </a:lnTo>
                  <a:lnTo>
                    <a:pt x="39" y="294"/>
                  </a:lnTo>
                  <a:lnTo>
                    <a:pt x="40" y="292"/>
                  </a:lnTo>
                  <a:lnTo>
                    <a:pt x="42" y="289"/>
                  </a:lnTo>
                  <a:lnTo>
                    <a:pt x="43" y="287"/>
                  </a:lnTo>
                  <a:lnTo>
                    <a:pt x="44" y="285"/>
                  </a:lnTo>
                  <a:lnTo>
                    <a:pt x="44" y="282"/>
                  </a:lnTo>
                  <a:lnTo>
                    <a:pt x="44" y="278"/>
                  </a:lnTo>
                  <a:lnTo>
                    <a:pt x="44" y="273"/>
                  </a:lnTo>
                  <a:lnTo>
                    <a:pt x="44" y="271"/>
                  </a:lnTo>
                  <a:lnTo>
                    <a:pt x="43" y="266"/>
                  </a:lnTo>
                  <a:lnTo>
                    <a:pt x="40" y="259"/>
                  </a:lnTo>
                  <a:lnTo>
                    <a:pt x="39" y="255"/>
                  </a:lnTo>
                  <a:lnTo>
                    <a:pt x="36" y="246"/>
                  </a:lnTo>
                  <a:lnTo>
                    <a:pt x="36" y="244"/>
                  </a:lnTo>
                  <a:lnTo>
                    <a:pt x="35" y="242"/>
                  </a:lnTo>
                  <a:lnTo>
                    <a:pt x="36" y="241"/>
                  </a:lnTo>
                  <a:lnTo>
                    <a:pt x="36" y="240"/>
                  </a:lnTo>
                  <a:lnTo>
                    <a:pt x="37" y="240"/>
                  </a:lnTo>
                  <a:lnTo>
                    <a:pt x="42" y="237"/>
                  </a:lnTo>
                  <a:lnTo>
                    <a:pt x="44" y="236"/>
                  </a:lnTo>
                  <a:lnTo>
                    <a:pt x="45" y="234"/>
                  </a:lnTo>
                  <a:lnTo>
                    <a:pt x="46" y="233"/>
                  </a:lnTo>
                  <a:lnTo>
                    <a:pt x="48" y="231"/>
                  </a:lnTo>
                  <a:lnTo>
                    <a:pt x="49" y="229"/>
                  </a:lnTo>
                  <a:lnTo>
                    <a:pt x="50" y="228"/>
                  </a:lnTo>
                  <a:lnTo>
                    <a:pt x="50" y="225"/>
                  </a:lnTo>
                  <a:lnTo>
                    <a:pt x="50" y="222"/>
                  </a:lnTo>
                  <a:lnTo>
                    <a:pt x="51" y="218"/>
                  </a:lnTo>
                  <a:lnTo>
                    <a:pt x="51" y="212"/>
                  </a:lnTo>
                  <a:lnTo>
                    <a:pt x="51" y="208"/>
                  </a:lnTo>
                  <a:lnTo>
                    <a:pt x="51" y="206"/>
                  </a:lnTo>
                  <a:lnTo>
                    <a:pt x="53" y="203"/>
                  </a:lnTo>
                  <a:lnTo>
                    <a:pt x="54" y="197"/>
                  </a:lnTo>
                  <a:lnTo>
                    <a:pt x="54" y="195"/>
                  </a:lnTo>
                  <a:lnTo>
                    <a:pt x="55" y="193"/>
                  </a:lnTo>
                  <a:lnTo>
                    <a:pt x="54" y="186"/>
                  </a:lnTo>
                  <a:lnTo>
                    <a:pt x="54" y="184"/>
                  </a:lnTo>
                  <a:lnTo>
                    <a:pt x="55" y="182"/>
                  </a:lnTo>
                  <a:lnTo>
                    <a:pt x="56" y="178"/>
                  </a:lnTo>
                  <a:lnTo>
                    <a:pt x="56" y="177"/>
                  </a:lnTo>
                  <a:lnTo>
                    <a:pt x="56" y="175"/>
                  </a:lnTo>
                  <a:lnTo>
                    <a:pt x="56" y="173"/>
                  </a:lnTo>
                  <a:lnTo>
                    <a:pt x="56" y="171"/>
                  </a:lnTo>
                  <a:lnTo>
                    <a:pt x="55" y="169"/>
                  </a:lnTo>
                  <a:lnTo>
                    <a:pt x="53" y="167"/>
                  </a:lnTo>
                  <a:lnTo>
                    <a:pt x="50" y="162"/>
                  </a:lnTo>
                  <a:lnTo>
                    <a:pt x="48" y="160"/>
                  </a:lnTo>
                  <a:lnTo>
                    <a:pt x="47" y="158"/>
                  </a:lnTo>
                  <a:lnTo>
                    <a:pt x="46" y="156"/>
                  </a:lnTo>
                  <a:lnTo>
                    <a:pt x="45" y="154"/>
                  </a:lnTo>
                  <a:lnTo>
                    <a:pt x="45" y="152"/>
                  </a:lnTo>
                  <a:lnTo>
                    <a:pt x="44" y="149"/>
                  </a:lnTo>
                  <a:lnTo>
                    <a:pt x="45" y="142"/>
                  </a:lnTo>
                  <a:lnTo>
                    <a:pt x="45" y="138"/>
                  </a:lnTo>
                  <a:lnTo>
                    <a:pt x="44" y="137"/>
                  </a:lnTo>
                  <a:lnTo>
                    <a:pt x="43" y="130"/>
                  </a:lnTo>
                  <a:lnTo>
                    <a:pt x="43" y="129"/>
                  </a:lnTo>
                  <a:lnTo>
                    <a:pt x="42" y="127"/>
                  </a:lnTo>
                  <a:lnTo>
                    <a:pt x="43" y="126"/>
                  </a:lnTo>
                  <a:lnTo>
                    <a:pt x="43" y="124"/>
                  </a:lnTo>
                  <a:lnTo>
                    <a:pt x="43" y="122"/>
                  </a:lnTo>
                  <a:lnTo>
                    <a:pt x="44" y="120"/>
                  </a:lnTo>
                  <a:lnTo>
                    <a:pt x="45" y="118"/>
                  </a:lnTo>
                  <a:lnTo>
                    <a:pt x="48" y="115"/>
                  </a:lnTo>
                  <a:lnTo>
                    <a:pt x="50" y="111"/>
                  </a:lnTo>
                  <a:lnTo>
                    <a:pt x="53" y="105"/>
                  </a:lnTo>
                  <a:lnTo>
                    <a:pt x="54" y="103"/>
                  </a:lnTo>
                  <a:lnTo>
                    <a:pt x="55" y="101"/>
                  </a:lnTo>
                  <a:lnTo>
                    <a:pt x="56" y="98"/>
                  </a:lnTo>
                  <a:lnTo>
                    <a:pt x="56" y="97"/>
                  </a:lnTo>
                  <a:lnTo>
                    <a:pt x="56" y="96"/>
                  </a:lnTo>
                  <a:lnTo>
                    <a:pt x="55" y="96"/>
                  </a:lnTo>
                  <a:lnTo>
                    <a:pt x="55" y="95"/>
                  </a:lnTo>
                  <a:lnTo>
                    <a:pt x="56" y="92"/>
                  </a:lnTo>
                  <a:lnTo>
                    <a:pt x="57" y="91"/>
                  </a:lnTo>
                  <a:lnTo>
                    <a:pt x="60" y="87"/>
                  </a:lnTo>
                  <a:lnTo>
                    <a:pt x="62" y="85"/>
                  </a:lnTo>
                  <a:lnTo>
                    <a:pt x="63" y="83"/>
                  </a:lnTo>
                  <a:lnTo>
                    <a:pt x="64" y="82"/>
                  </a:lnTo>
                  <a:lnTo>
                    <a:pt x="66" y="81"/>
                  </a:lnTo>
                  <a:lnTo>
                    <a:pt x="68" y="81"/>
                  </a:lnTo>
                  <a:lnTo>
                    <a:pt x="69" y="81"/>
                  </a:lnTo>
                  <a:lnTo>
                    <a:pt x="72" y="81"/>
                  </a:lnTo>
                  <a:lnTo>
                    <a:pt x="77" y="82"/>
                  </a:lnTo>
                  <a:lnTo>
                    <a:pt x="83" y="83"/>
                  </a:lnTo>
                  <a:lnTo>
                    <a:pt x="84" y="83"/>
                  </a:lnTo>
                  <a:lnTo>
                    <a:pt x="86" y="84"/>
                  </a:lnTo>
                  <a:lnTo>
                    <a:pt x="87" y="84"/>
                  </a:lnTo>
                  <a:lnTo>
                    <a:pt x="91" y="88"/>
                  </a:lnTo>
                  <a:lnTo>
                    <a:pt x="94" y="90"/>
                  </a:lnTo>
                  <a:lnTo>
                    <a:pt x="96" y="91"/>
                  </a:lnTo>
                  <a:lnTo>
                    <a:pt x="100" y="92"/>
                  </a:lnTo>
                  <a:lnTo>
                    <a:pt x="103" y="92"/>
                  </a:lnTo>
                  <a:lnTo>
                    <a:pt x="107" y="92"/>
                  </a:lnTo>
                  <a:lnTo>
                    <a:pt x="108" y="92"/>
                  </a:lnTo>
                  <a:lnTo>
                    <a:pt x="117" y="93"/>
                  </a:lnTo>
                  <a:lnTo>
                    <a:pt x="120" y="94"/>
                  </a:lnTo>
                  <a:lnTo>
                    <a:pt x="123" y="94"/>
                  </a:lnTo>
                  <a:lnTo>
                    <a:pt x="125" y="94"/>
                  </a:lnTo>
                  <a:lnTo>
                    <a:pt x="126" y="94"/>
                  </a:lnTo>
                  <a:lnTo>
                    <a:pt x="128" y="93"/>
                  </a:lnTo>
                  <a:lnTo>
                    <a:pt x="131" y="92"/>
                  </a:lnTo>
                  <a:lnTo>
                    <a:pt x="132" y="92"/>
                  </a:lnTo>
                  <a:lnTo>
                    <a:pt x="135" y="92"/>
                  </a:lnTo>
                  <a:lnTo>
                    <a:pt x="136" y="92"/>
                  </a:lnTo>
                  <a:lnTo>
                    <a:pt x="137" y="91"/>
                  </a:lnTo>
                  <a:lnTo>
                    <a:pt x="142" y="88"/>
                  </a:lnTo>
                  <a:lnTo>
                    <a:pt x="144" y="86"/>
                  </a:lnTo>
                  <a:lnTo>
                    <a:pt x="147" y="84"/>
                  </a:lnTo>
                  <a:lnTo>
                    <a:pt x="150" y="81"/>
                  </a:lnTo>
                  <a:lnTo>
                    <a:pt x="149" y="84"/>
                  </a:lnTo>
                  <a:lnTo>
                    <a:pt x="149" y="86"/>
                  </a:lnTo>
                  <a:lnTo>
                    <a:pt x="147" y="91"/>
                  </a:lnTo>
                  <a:lnTo>
                    <a:pt x="146" y="94"/>
                  </a:lnTo>
                  <a:lnTo>
                    <a:pt x="145" y="97"/>
                  </a:lnTo>
                  <a:lnTo>
                    <a:pt x="144" y="99"/>
                  </a:lnTo>
                  <a:lnTo>
                    <a:pt x="144" y="101"/>
                  </a:lnTo>
                  <a:lnTo>
                    <a:pt x="145" y="103"/>
                  </a:lnTo>
                  <a:lnTo>
                    <a:pt x="145" y="103"/>
                  </a:lnTo>
                  <a:lnTo>
                    <a:pt x="145" y="104"/>
                  </a:lnTo>
                  <a:lnTo>
                    <a:pt x="146" y="105"/>
                  </a:lnTo>
                  <a:lnTo>
                    <a:pt x="147" y="106"/>
                  </a:lnTo>
                  <a:lnTo>
                    <a:pt x="149" y="107"/>
                  </a:lnTo>
                  <a:lnTo>
                    <a:pt x="150" y="108"/>
                  </a:lnTo>
                  <a:lnTo>
                    <a:pt x="151" y="109"/>
                  </a:lnTo>
                  <a:lnTo>
                    <a:pt x="152" y="109"/>
                  </a:lnTo>
                  <a:lnTo>
                    <a:pt x="154" y="109"/>
                  </a:lnTo>
                  <a:lnTo>
                    <a:pt x="162" y="110"/>
                  </a:lnTo>
                  <a:lnTo>
                    <a:pt x="164" y="111"/>
                  </a:lnTo>
                  <a:lnTo>
                    <a:pt x="168" y="112"/>
                  </a:lnTo>
                  <a:lnTo>
                    <a:pt x="173" y="113"/>
                  </a:lnTo>
                  <a:lnTo>
                    <a:pt x="176" y="115"/>
                  </a:lnTo>
                  <a:lnTo>
                    <a:pt x="180" y="115"/>
                  </a:lnTo>
                  <a:lnTo>
                    <a:pt x="183" y="117"/>
                  </a:lnTo>
                  <a:lnTo>
                    <a:pt x="187" y="121"/>
                  </a:lnTo>
                  <a:lnTo>
                    <a:pt x="189" y="122"/>
                  </a:lnTo>
                  <a:lnTo>
                    <a:pt x="190" y="122"/>
                  </a:lnTo>
                  <a:lnTo>
                    <a:pt x="192" y="122"/>
                  </a:lnTo>
                  <a:lnTo>
                    <a:pt x="193" y="122"/>
                  </a:lnTo>
                  <a:lnTo>
                    <a:pt x="194" y="122"/>
                  </a:lnTo>
                  <a:lnTo>
                    <a:pt x="196" y="121"/>
                  </a:lnTo>
                  <a:lnTo>
                    <a:pt x="197" y="119"/>
                  </a:lnTo>
                  <a:lnTo>
                    <a:pt x="198" y="117"/>
                  </a:lnTo>
                  <a:lnTo>
                    <a:pt x="200" y="114"/>
                  </a:lnTo>
                  <a:lnTo>
                    <a:pt x="201" y="112"/>
                  </a:lnTo>
                  <a:lnTo>
                    <a:pt x="204" y="108"/>
                  </a:lnTo>
                  <a:lnTo>
                    <a:pt x="207" y="105"/>
                  </a:lnTo>
                  <a:lnTo>
                    <a:pt x="209" y="103"/>
                  </a:lnTo>
                  <a:lnTo>
                    <a:pt x="211" y="102"/>
                  </a:lnTo>
                  <a:lnTo>
                    <a:pt x="219" y="95"/>
                  </a:lnTo>
                  <a:lnTo>
                    <a:pt x="224" y="92"/>
                  </a:lnTo>
                  <a:lnTo>
                    <a:pt x="229" y="88"/>
                  </a:lnTo>
                  <a:lnTo>
                    <a:pt x="232" y="86"/>
                  </a:lnTo>
                  <a:lnTo>
                    <a:pt x="233" y="85"/>
                  </a:lnTo>
                  <a:lnTo>
                    <a:pt x="235" y="85"/>
                  </a:lnTo>
                  <a:lnTo>
                    <a:pt x="243" y="82"/>
                  </a:lnTo>
                  <a:lnTo>
                    <a:pt x="248" y="81"/>
                  </a:lnTo>
                  <a:lnTo>
                    <a:pt x="252" y="80"/>
                  </a:lnTo>
                  <a:lnTo>
                    <a:pt x="255" y="78"/>
                  </a:lnTo>
                  <a:lnTo>
                    <a:pt x="256" y="76"/>
                  </a:lnTo>
                  <a:lnTo>
                    <a:pt x="257" y="75"/>
                  </a:lnTo>
                  <a:lnTo>
                    <a:pt x="258" y="74"/>
                  </a:lnTo>
                  <a:lnTo>
                    <a:pt x="259" y="72"/>
                  </a:lnTo>
                  <a:lnTo>
                    <a:pt x="259" y="71"/>
                  </a:lnTo>
                  <a:lnTo>
                    <a:pt x="259" y="69"/>
                  </a:lnTo>
                  <a:lnTo>
                    <a:pt x="258" y="67"/>
                  </a:lnTo>
                  <a:lnTo>
                    <a:pt x="257" y="61"/>
                  </a:lnTo>
                  <a:lnTo>
                    <a:pt x="255" y="57"/>
                  </a:lnTo>
                  <a:lnTo>
                    <a:pt x="255" y="53"/>
                  </a:lnTo>
                  <a:lnTo>
                    <a:pt x="255" y="50"/>
                  </a:lnTo>
                  <a:lnTo>
                    <a:pt x="254" y="48"/>
                  </a:lnTo>
                  <a:lnTo>
                    <a:pt x="255" y="46"/>
                  </a:lnTo>
                  <a:lnTo>
                    <a:pt x="255" y="43"/>
                  </a:lnTo>
                  <a:lnTo>
                    <a:pt x="255" y="41"/>
                  </a:lnTo>
                  <a:lnTo>
                    <a:pt x="256" y="36"/>
                  </a:lnTo>
                  <a:lnTo>
                    <a:pt x="257" y="35"/>
                  </a:lnTo>
                  <a:lnTo>
                    <a:pt x="257" y="32"/>
                  </a:lnTo>
                  <a:lnTo>
                    <a:pt x="257" y="29"/>
                  </a:lnTo>
                  <a:lnTo>
                    <a:pt x="257" y="27"/>
                  </a:lnTo>
                  <a:lnTo>
                    <a:pt x="258" y="25"/>
                  </a:lnTo>
                  <a:lnTo>
                    <a:pt x="258" y="24"/>
                  </a:lnTo>
                  <a:lnTo>
                    <a:pt x="259" y="23"/>
                  </a:lnTo>
                  <a:lnTo>
                    <a:pt x="261" y="21"/>
                  </a:lnTo>
                  <a:lnTo>
                    <a:pt x="262" y="21"/>
                  </a:lnTo>
                  <a:lnTo>
                    <a:pt x="265" y="18"/>
                  </a:lnTo>
                  <a:lnTo>
                    <a:pt x="266" y="17"/>
                  </a:lnTo>
                  <a:lnTo>
                    <a:pt x="266" y="15"/>
                  </a:lnTo>
                  <a:lnTo>
                    <a:pt x="269" y="13"/>
                  </a:lnTo>
                  <a:lnTo>
                    <a:pt x="271" y="10"/>
                  </a:lnTo>
                  <a:lnTo>
                    <a:pt x="274" y="8"/>
                  </a:lnTo>
                  <a:lnTo>
                    <a:pt x="277" y="5"/>
                  </a:lnTo>
                  <a:lnTo>
                    <a:pt x="280" y="3"/>
                  </a:lnTo>
                  <a:lnTo>
                    <a:pt x="284" y="1"/>
                  </a:lnTo>
                  <a:lnTo>
                    <a:pt x="287" y="1"/>
                  </a:lnTo>
                  <a:lnTo>
                    <a:pt x="288" y="0"/>
                  </a:lnTo>
                  <a:lnTo>
                    <a:pt x="289" y="0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89" name="Freeform 25">
              <a:extLst>
                <a:ext uri="{FF2B5EF4-FFF2-40B4-BE49-F238E27FC236}">
                  <a16:creationId xmlns:a16="http://schemas.microsoft.com/office/drawing/2014/main" id="{DF62DF40-D57B-49A6-A9FC-D9107B7898F8}"/>
                </a:ext>
              </a:extLst>
            </p:cNvPr>
            <p:cNvSpPr>
              <a:spLocks/>
            </p:cNvSpPr>
            <p:nvPr/>
          </p:nvSpPr>
          <p:spPr bwMode="auto">
            <a:xfrm>
              <a:off x="626" y="2627"/>
              <a:ext cx="475" cy="425"/>
            </a:xfrm>
            <a:custGeom>
              <a:avLst/>
              <a:gdLst>
                <a:gd name="T0" fmla="*/ 149 w 475"/>
                <a:gd name="T1" fmla="*/ 23 h 425"/>
                <a:gd name="T2" fmla="*/ 174 w 475"/>
                <a:gd name="T3" fmla="*/ 24 h 425"/>
                <a:gd name="T4" fmla="*/ 207 w 475"/>
                <a:gd name="T5" fmla="*/ 20 h 425"/>
                <a:gd name="T6" fmla="*/ 226 w 475"/>
                <a:gd name="T7" fmla="*/ 24 h 425"/>
                <a:gd name="T8" fmla="*/ 244 w 475"/>
                <a:gd name="T9" fmla="*/ 31 h 425"/>
                <a:gd name="T10" fmla="*/ 253 w 475"/>
                <a:gd name="T11" fmla="*/ 17 h 425"/>
                <a:gd name="T12" fmla="*/ 264 w 475"/>
                <a:gd name="T13" fmla="*/ 3 h 425"/>
                <a:gd name="T14" fmla="*/ 288 w 475"/>
                <a:gd name="T15" fmla="*/ 1 h 425"/>
                <a:gd name="T16" fmla="*/ 326 w 475"/>
                <a:gd name="T17" fmla="*/ 2 h 425"/>
                <a:gd name="T18" fmla="*/ 343 w 475"/>
                <a:gd name="T19" fmla="*/ 13 h 425"/>
                <a:gd name="T20" fmla="*/ 344 w 475"/>
                <a:gd name="T21" fmla="*/ 27 h 425"/>
                <a:gd name="T22" fmla="*/ 345 w 475"/>
                <a:gd name="T23" fmla="*/ 47 h 425"/>
                <a:gd name="T24" fmla="*/ 364 w 475"/>
                <a:gd name="T25" fmla="*/ 32 h 425"/>
                <a:gd name="T26" fmla="*/ 386 w 475"/>
                <a:gd name="T27" fmla="*/ 23 h 425"/>
                <a:gd name="T28" fmla="*/ 412 w 475"/>
                <a:gd name="T29" fmla="*/ 24 h 425"/>
                <a:gd name="T30" fmla="*/ 437 w 475"/>
                <a:gd name="T31" fmla="*/ 47 h 425"/>
                <a:gd name="T32" fmla="*/ 455 w 475"/>
                <a:gd name="T33" fmla="*/ 78 h 425"/>
                <a:gd name="T34" fmla="*/ 458 w 475"/>
                <a:gd name="T35" fmla="*/ 91 h 425"/>
                <a:gd name="T36" fmla="*/ 448 w 475"/>
                <a:gd name="T37" fmla="*/ 103 h 425"/>
                <a:gd name="T38" fmla="*/ 438 w 475"/>
                <a:gd name="T39" fmla="*/ 114 h 425"/>
                <a:gd name="T40" fmla="*/ 440 w 475"/>
                <a:gd name="T41" fmla="*/ 132 h 425"/>
                <a:gd name="T42" fmla="*/ 474 w 475"/>
                <a:gd name="T43" fmla="*/ 160 h 425"/>
                <a:gd name="T44" fmla="*/ 455 w 475"/>
                <a:gd name="T45" fmla="*/ 197 h 425"/>
                <a:gd name="T46" fmla="*/ 448 w 475"/>
                <a:gd name="T47" fmla="*/ 217 h 425"/>
                <a:gd name="T48" fmla="*/ 427 w 475"/>
                <a:gd name="T49" fmla="*/ 240 h 425"/>
                <a:gd name="T50" fmla="*/ 410 w 475"/>
                <a:gd name="T51" fmla="*/ 258 h 425"/>
                <a:gd name="T52" fmla="*/ 416 w 475"/>
                <a:gd name="T53" fmla="*/ 270 h 425"/>
                <a:gd name="T54" fmla="*/ 430 w 475"/>
                <a:gd name="T55" fmla="*/ 292 h 425"/>
                <a:gd name="T56" fmla="*/ 426 w 475"/>
                <a:gd name="T57" fmla="*/ 308 h 425"/>
                <a:gd name="T58" fmla="*/ 434 w 475"/>
                <a:gd name="T59" fmla="*/ 321 h 425"/>
                <a:gd name="T60" fmla="*/ 444 w 475"/>
                <a:gd name="T61" fmla="*/ 342 h 425"/>
                <a:gd name="T62" fmla="*/ 443 w 475"/>
                <a:gd name="T63" fmla="*/ 381 h 425"/>
                <a:gd name="T64" fmla="*/ 433 w 475"/>
                <a:gd name="T65" fmla="*/ 389 h 425"/>
                <a:gd name="T66" fmla="*/ 405 w 475"/>
                <a:gd name="T67" fmla="*/ 394 h 425"/>
                <a:gd name="T68" fmla="*/ 378 w 475"/>
                <a:gd name="T69" fmla="*/ 391 h 425"/>
                <a:gd name="T70" fmla="*/ 363 w 475"/>
                <a:gd name="T71" fmla="*/ 391 h 425"/>
                <a:gd name="T72" fmla="*/ 355 w 475"/>
                <a:gd name="T73" fmla="*/ 403 h 425"/>
                <a:gd name="T74" fmla="*/ 349 w 475"/>
                <a:gd name="T75" fmla="*/ 423 h 425"/>
                <a:gd name="T76" fmla="*/ 342 w 475"/>
                <a:gd name="T77" fmla="*/ 407 h 425"/>
                <a:gd name="T78" fmla="*/ 293 w 475"/>
                <a:gd name="T79" fmla="*/ 360 h 425"/>
                <a:gd name="T80" fmla="*/ 252 w 475"/>
                <a:gd name="T81" fmla="*/ 349 h 425"/>
                <a:gd name="T82" fmla="*/ 238 w 475"/>
                <a:gd name="T83" fmla="*/ 357 h 425"/>
                <a:gd name="T84" fmla="*/ 225 w 475"/>
                <a:gd name="T85" fmla="*/ 361 h 425"/>
                <a:gd name="T86" fmla="*/ 185 w 475"/>
                <a:gd name="T87" fmla="*/ 353 h 425"/>
                <a:gd name="T88" fmla="*/ 164 w 475"/>
                <a:gd name="T89" fmla="*/ 344 h 425"/>
                <a:gd name="T90" fmla="*/ 146 w 475"/>
                <a:gd name="T91" fmla="*/ 312 h 425"/>
                <a:gd name="T92" fmla="*/ 130 w 475"/>
                <a:gd name="T93" fmla="*/ 280 h 425"/>
                <a:gd name="T94" fmla="*/ 85 w 475"/>
                <a:gd name="T95" fmla="*/ 249 h 425"/>
                <a:gd name="T96" fmla="*/ 69 w 475"/>
                <a:gd name="T97" fmla="*/ 233 h 425"/>
                <a:gd name="T98" fmla="*/ 55 w 475"/>
                <a:gd name="T99" fmla="*/ 191 h 425"/>
                <a:gd name="T100" fmla="*/ 58 w 475"/>
                <a:gd name="T101" fmla="*/ 152 h 425"/>
                <a:gd name="T102" fmla="*/ 50 w 475"/>
                <a:gd name="T103" fmla="*/ 131 h 425"/>
                <a:gd name="T104" fmla="*/ 24 w 475"/>
                <a:gd name="T105" fmla="*/ 115 h 425"/>
                <a:gd name="T106" fmla="*/ 8 w 475"/>
                <a:gd name="T107" fmla="*/ 81 h 425"/>
                <a:gd name="T108" fmla="*/ 2 w 475"/>
                <a:gd name="T109" fmla="*/ 33 h 425"/>
                <a:gd name="T110" fmla="*/ 41 w 475"/>
                <a:gd name="T111" fmla="*/ 47 h 425"/>
                <a:gd name="T112" fmla="*/ 60 w 475"/>
                <a:gd name="T113" fmla="*/ 55 h 425"/>
                <a:gd name="T114" fmla="*/ 76 w 475"/>
                <a:gd name="T115" fmla="*/ 55 h 425"/>
                <a:gd name="T116" fmla="*/ 103 w 475"/>
                <a:gd name="T117" fmla="*/ 37 h 425"/>
                <a:gd name="T118" fmla="*/ 129 w 475"/>
                <a:gd name="T119" fmla="*/ 29 h 425"/>
                <a:gd name="T120" fmla="*/ 140 w 475"/>
                <a:gd name="T121" fmla="*/ 13 h 4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75" h="425">
                  <a:moveTo>
                    <a:pt x="142" y="12"/>
                  </a:moveTo>
                  <a:lnTo>
                    <a:pt x="142" y="13"/>
                  </a:lnTo>
                  <a:lnTo>
                    <a:pt x="142" y="13"/>
                  </a:lnTo>
                  <a:lnTo>
                    <a:pt x="143" y="15"/>
                  </a:lnTo>
                  <a:lnTo>
                    <a:pt x="144" y="16"/>
                  </a:lnTo>
                  <a:lnTo>
                    <a:pt x="145" y="19"/>
                  </a:lnTo>
                  <a:lnTo>
                    <a:pt x="147" y="21"/>
                  </a:lnTo>
                  <a:lnTo>
                    <a:pt x="149" y="23"/>
                  </a:lnTo>
                  <a:lnTo>
                    <a:pt x="151" y="24"/>
                  </a:lnTo>
                  <a:lnTo>
                    <a:pt x="153" y="25"/>
                  </a:lnTo>
                  <a:lnTo>
                    <a:pt x="156" y="25"/>
                  </a:lnTo>
                  <a:lnTo>
                    <a:pt x="159" y="26"/>
                  </a:lnTo>
                  <a:lnTo>
                    <a:pt x="162" y="26"/>
                  </a:lnTo>
                  <a:lnTo>
                    <a:pt x="165" y="25"/>
                  </a:lnTo>
                  <a:lnTo>
                    <a:pt x="172" y="24"/>
                  </a:lnTo>
                  <a:lnTo>
                    <a:pt x="174" y="24"/>
                  </a:lnTo>
                  <a:lnTo>
                    <a:pt x="177" y="24"/>
                  </a:lnTo>
                  <a:lnTo>
                    <a:pt x="184" y="24"/>
                  </a:lnTo>
                  <a:lnTo>
                    <a:pt x="186" y="24"/>
                  </a:lnTo>
                  <a:lnTo>
                    <a:pt x="188" y="24"/>
                  </a:lnTo>
                  <a:lnTo>
                    <a:pt x="191" y="24"/>
                  </a:lnTo>
                  <a:lnTo>
                    <a:pt x="193" y="24"/>
                  </a:lnTo>
                  <a:lnTo>
                    <a:pt x="200" y="22"/>
                  </a:lnTo>
                  <a:lnTo>
                    <a:pt x="207" y="20"/>
                  </a:lnTo>
                  <a:lnTo>
                    <a:pt x="208" y="20"/>
                  </a:lnTo>
                  <a:lnTo>
                    <a:pt x="210" y="20"/>
                  </a:lnTo>
                  <a:lnTo>
                    <a:pt x="212" y="20"/>
                  </a:lnTo>
                  <a:lnTo>
                    <a:pt x="214" y="20"/>
                  </a:lnTo>
                  <a:lnTo>
                    <a:pt x="218" y="22"/>
                  </a:lnTo>
                  <a:lnTo>
                    <a:pt x="222" y="23"/>
                  </a:lnTo>
                  <a:lnTo>
                    <a:pt x="224" y="24"/>
                  </a:lnTo>
                  <a:lnTo>
                    <a:pt x="226" y="24"/>
                  </a:lnTo>
                  <a:lnTo>
                    <a:pt x="233" y="24"/>
                  </a:lnTo>
                  <a:lnTo>
                    <a:pt x="234" y="24"/>
                  </a:lnTo>
                  <a:lnTo>
                    <a:pt x="235" y="24"/>
                  </a:lnTo>
                  <a:lnTo>
                    <a:pt x="237" y="25"/>
                  </a:lnTo>
                  <a:lnTo>
                    <a:pt x="238" y="25"/>
                  </a:lnTo>
                  <a:lnTo>
                    <a:pt x="241" y="28"/>
                  </a:lnTo>
                  <a:lnTo>
                    <a:pt x="242" y="30"/>
                  </a:lnTo>
                  <a:lnTo>
                    <a:pt x="244" y="31"/>
                  </a:lnTo>
                  <a:lnTo>
                    <a:pt x="245" y="31"/>
                  </a:lnTo>
                  <a:lnTo>
                    <a:pt x="246" y="31"/>
                  </a:lnTo>
                  <a:lnTo>
                    <a:pt x="247" y="30"/>
                  </a:lnTo>
                  <a:lnTo>
                    <a:pt x="248" y="30"/>
                  </a:lnTo>
                  <a:lnTo>
                    <a:pt x="249" y="28"/>
                  </a:lnTo>
                  <a:lnTo>
                    <a:pt x="250" y="26"/>
                  </a:lnTo>
                  <a:lnTo>
                    <a:pt x="252" y="20"/>
                  </a:lnTo>
                  <a:lnTo>
                    <a:pt x="253" y="17"/>
                  </a:lnTo>
                  <a:lnTo>
                    <a:pt x="254" y="14"/>
                  </a:lnTo>
                  <a:lnTo>
                    <a:pt x="255" y="13"/>
                  </a:lnTo>
                  <a:lnTo>
                    <a:pt x="258" y="9"/>
                  </a:lnTo>
                  <a:lnTo>
                    <a:pt x="260" y="7"/>
                  </a:lnTo>
                  <a:lnTo>
                    <a:pt x="261" y="5"/>
                  </a:lnTo>
                  <a:lnTo>
                    <a:pt x="262" y="4"/>
                  </a:lnTo>
                  <a:lnTo>
                    <a:pt x="263" y="4"/>
                  </a:lnTo>
                  <a:lnTo>
                    <a:pt x="264" y="3"/>
                  </a:lnTo>
                  <a:lnTo>
                    <a:pt x="265" y="2"/>
                  </a:lnTo>
                  <a:lnTo>
                    <a:pt x="267" y="2"/>
                  </a:lnTo>
                  <a:lnTo>
                    <a:pt x="272" y="1"/>
                  </a:lnTo>
                  <a:lnTo>
                    <a:pt x="274" y="1"/>
                  </a:lnTo>
                  <a:lnTo>
                    <a:pt x="276" y="1"/>
                  </a:lnTo>
                  <a:lnTo>
                    <a:pt x="279" y="0"/>
                  </a:lnTo>
                  <a:lnTo>
                    <a:pt x="282" y="0"/>
                  </a:lnTo>
                  <a:lnTo>
                    <a:pt x="288" y="1"/>
                  </a:lnTo>
                  <a:lnTo>
                    <a:pt x="298" y="2"/>
                  </a:lnTo>
                  <a:lnTo>
                    <a:pt x="302" y="2"/>
                  </a:lnTo>
                  <a:lnTo>
                    <a:pt x="307" y="2"/>
                  </a:lnTo>
                  <a:lnTo>
                    <a:pt x="313" y="1"/>
                  </a:lnTo>
                  <a:lnTo>
                    <a:pt x="316" y="1"/>
                  </a:lnTo>
                  <a:lnTo>
                    <a:pt x="320" y="1"/>
                  </a:lnTo>
                  <a:lnTo>
                    <a:pt x="322" y="1"/>
                  </a:lnTo>
                  <a:lnTo>
                    <a:pt x="326" y="2"/>
                  </a:lnTo>
                  <a:lnTo>
                    <a:pt x="330" y="2"/>
                  </a:lnTo>
                  <a:lnTo>
                    <a:pt x="333" y="4"/>
                  </a:lnTo>
                  <a:lnTo>
                    <a:pt x="336" y="6"/>
                  </a:lnTo>
                  <a:lnTo>
                    <a:pt x="339" y="8"/>
                  </a:lnTo>
                  <a:lnTo>
                    <a:pt x="341" y="10"/>
                  </a:lnTo>
                  <a:lnTo>
                    <a:pt x="342" y="11"/>
                  </a:lnTo>
                  <a:lnTo>
                    <a:pt x="343" y="12"/>
                  </a:lnTo>
                  <a:lnTo>
                    <a:pt x="343" y="13"/>
                  </a:lnTo>
                  <a:lnTo>
                    <a:pt x="343" y="13"/>
                  </a:lnTo>
                  <a:lnTo>
                    <a:pt x="343" y="13"/>
                  </a:lnTo>
                  <a:lnTo>
                    <a:pt x="343" y="13"/>
                  </a:lnTo>
                  <a:lnTo>
                    <a:pt x="342" y="14"/>
                  </a:lnTo>
                  <a:lnTo>
                    <a:pt x="342" y="15"/>
                  </a:lnTo>
                  <a:lnTo>
                    <a:pt x="342" y="16"/>
                  </a:lnTo>
                  <a:lnTo>
                    <a:pt x="342" y="19"/>
                  </a:lnTo>
                  <a:lnTo>
                    <a:pt x="344" y="27"/>
                  </a:lnTo>
                  <a:lnTo>
                    <a:pt x="344" y="31"/>
                  </a:lnTo>
                  <a:lnTo>
                    <a:pt x="344" y="35"/>
                  </a:lnTo>
                  <a:lnTo>
                    <a:pt x="344" y="41"/>
                  </a:lnTo>
                  <a:lnTo>
                    <a:pt x="344" y="43"/>
                  </a:lnTo>
                  <a:lnTo>
                    <a:pt x="344" y="44"/>
                  </a:lnTo>
                  <a:lnTo>
                    <a:pt x="344" y="45"/>
                  </a:lnTo>
                  <a:lnTo>
                    <a:pt x="344" y="46"/>
                  </a:lnTo>
                  <a:lnTo>
                    <a:pt x="345" y="47"/>
                  </a:lnTo>
                  <a:lnTo>
                    <a:pt x="346" y="47"/>
                  </a:lnTo>
                  <a:lnTo>
                    <a:pt x="347" y="47"/>
                  </a:lnTo>
                  <a:lnTo>
                    <a:pt x="349" y="46"/>
                  </a:lnTo>
                  <a:lnTo>
                    <a:pt x="350" y="46"/>
                  </a:lnTo>
                  <a:lnTo>
                    <a:pt x="352" y="43"/>
                  </a:lnTo>
                  <a:lnTo>
                    <a:pt x="358" y="36"/>
                  </a:lnTo>
                  <a:lnTo>
                    <a:pt x="362" y="34"/>
                  </a:lnTo>
                  <a:lnTo>
                    <a:pt x="364" y="32"/>
                  </a:lnTo>
                  <a:lnTo>
                    <a:pt x="367" y="30"/>
                  </a:lnTo>
                  <a:lnTo>
                    <a:pt x="369" y="28"/>
                  </a:lnTo>
                  <a:lnTo>
                    <a:pt x="371" y="27"/>
                  </a:lnTo>
                  <a:lnTo>
                    <a:pt x="374" y="26"/>
                  </a:lnTo>
                  <a:lnTo>
                    <a:pt x="377" y="25"/>
                  </a:lnTo>
                  <a:lnTo>
                    <a:pt x="380" y="24"/>
                  </a:lnTo>
                  <a:lnTo>
                    <a:pt x="383" y="24"/>
                  </a:lnTo>
                  <a:lnTo>
                    <a:pt x="386" y="23"/>
                  </a:lnTo>
                  <a:lnTo>
                    <a:pt x="389" y="23"/>
                  </a:lnTo>
                  <a:lnTo>
                    <a:pt x="392" y="22"/>
                  </a:lnTo>
                  <a:lnTo>
                    <a:pt x="395" y="22"/>
                  </a:lnTo>
                  <a:lnTo>
                    <a:pt x="401" y="22"/>
                  </a:lnTo>
                  <a:lnTo>
                    <a:pt x="405" y="23"/>
                  </a:lnTo>
                  <a:lnTo>
                    <a:pt x="409" y="24"/>
                  </a:lnTo>
                  <a:lnTo>
                    <a:pt x="410" y="24"/>
                  </a:lnTo>
                  <a:lnTo>
                    <a:pt x="412" y="24"/>
                  </a:lnTo>
                  <a:lnTo>
                    <a:pt x="417" y="29"/>
                  </a:lnTo>
                  <a:lnTo>
                    <a:pt x="419" y="30"/>
                  </a:lnTo>
                  <a:lnTo>
                    <a:pt x="422" y="34"/>
                  </a:lnTo>
                  <a:lnTo>
                    <a:pt x="424" y="36"/>
                  </a:lnTo>
                  <a:lnTo>
                    <a:pt x="427" y="38"/>
                  </a:lnTo>
                  <a:lnTo>
                    <a:pt x="434" y="43"/>
                  </a:lnTo>
                  <a:lnTo>
                    <a:pt x="435" y="45"/>
                  </a:lnTo>
                  <a:lnTo>
                    <a:pt x="437" y="47"/>
                  </a:lnTo>
                  <a:lnTo>
                    <a:pt x="439" y="49"/>
                  </a:lnTo>
                  <a:lnTo>
                    <a:pt x="441" y="51"/>
                  </a:lnTo>
                  <a:lnTo>
                    <a:pt x="446" y="66"/>
                  </a:lnTo>
                  <a:lnTo>
                    <a:pt x="448" y="69"/>
                  </a:lnTo>
                  <a:lnTo>
                    <a:pt x="449" y="70"/>
                  </a:lnTo>
                  <a:lnTo>
                    <a:pt x="450" y="72"/>
                  </a:lnTo>
                  <a:lnTo>
                    <a:pt x="454" y="77"/>
                  </a:lnTo>
                  <a:lnTo>
                    <a:pt x="455" y="78"/>
                  </a:lnTo>
                  <a:lnTo>
                    <a:pt x="456" y="80"/>
                  </a:lnTo>
                  <a:lnTo>
                    <a:pt x="457" y="81"/>
                  </a:lnTo>
                  <a:lnTo>
                    <a:pt x="458" y="83"/>
                  </a:lnTo>
                  <a:lnTo>
                    <a:pt x="458" y="85"/>
                  </a:lnTo>
                  <a:lnTo>
                    <a:pt x="458" y="87"/>
                  </a:lnTo>
                  <a:lnTo>
                    <a:pt x="458" y="88"/>
                  </a:lnTo>
                  <a:lnTo>
                    <a:pt x="458" y="90"/>
                  </a:lnTo>
                  <a:lnTo>
                    <a:pt x="458" y="91"/>
                  </a:lnTo>
                  <a:lnTo>
                    <a:pt x="458" y="92"/>
                  </a:lnTo>
                  <a:lnTo>
                    <a:pt x="457" y="93"/>
                  </a:lnTo>
                  <a:lnTo>
                    <a:pt x="456" y="95"/>
                  </a:lnTo>
                  <a:lnTo>
                    <a:pt x="455" y="97"/>
                  </a:lnTo>
                  <a:lnTo>
                    <a:pt x="454" y="98"/>
                  </a:lnTo>
                  <a:lnTo>
                    <a:pt x="452" y="100"/>
                  </a:lnTo>
                  <a:lnTo>
                    <a:pt x="450" y="102"/>
                  </a:lnTo>
                  <a:lnTo>
                    <a:pt x="448" y="103"/>
                  </a:lnTo>
                  <a:lnTo>
                    <a:pt x="444" y="105"/>
                  </a:lnTo>
                  <a:lnTo>
                    <a:pt x="442" y="107"/>
                  </a:lnTo>
                  <a:lnTo>
                    <a:pt x="440" y="108"/>
                  </a:lnTo>
                  <a:lnTo>
                    <a:pt x="440" y="109"/>
                  </a:lnTo>
                  <a:lnTo>
                    <a:pt x="439" y="110"/>
                  </a:lnTo>
                  <a:lnTo>
                    <a:pt x="438" y="111"/>
                  </a:lnTo>
                  <a:lnTo>
                    <a:pt x="438" y="113"/>
                  </a:lnTo>
                  <a:lnTo>
                    <a:pt x="438" y="114"/>
                  </a:lnTo>
                  <a:lnTo>
                    <a:pt x="438" y="115"/>
                  </a:lnTo>
                  <a:lnTo>
                    <a:pt x="439" y="118"/>
                  </a:lnTo>
                  <a:lnTo>
                    <a:pt x="439" y="119"/>
                  </a:lnTo>
                  <a:lnTo>
                    <a:pt x="439" y="121"/>
                  </a:lnTo>
                  <a:lnTo>
                    <a:pt x="439" y="124"/>
                  </a:lnTo>
                  <a:lnTo>
                    <a:pt x="439" y="126"/>
                  </a:lnTo>
                  <a:lnTo>
                    <a:pt x="439" y="128"/>
                  </a:lnTo>
                  <a:lnTo>
                    <a:pt x="440" y="132"/>
                  </a:lnTo>
                  <a:lnTo>
                    <a:pt x="441" y="135"/>
                  </a:lnTo>
                  <a:lnTo>
                    <a:pt x="443" y="137"/>
                  </a:lnTo>
                  <a:lnTo>
                    <a:pt x="445" y="138"/>
                  </a:lnTo>
                  <a:lnTo>
                    <a:pt x="447" y="141"/>
                  </a:lnTo>
                  <a:lnTo>
                    <a:pt x="449" y="143"/>
                  </a:lnTo>
                  <a:lnTo>
                    <a:pt x="453" y="146"/>
                  </a:lnTo>
                  <a:lnTo>
                    <a:pt x="463" y="152"/>
                  </a:lnTo>
                  <a:lnTo>
                    <a:pt x="474" y="160"/>
                  </a:lnTo>
                  <a:lnTo>
                    <a:pt x="475" y="161"/>
                  </a:lnTo>
                  <a:lnTo>
                    <a:pt x="475" y="161"/>
                  </a:lnTo>
                  <a:lnTo>
                    <a:pt x="471" y="167"/>
                  </a:lnTo>
                  <a:lnTo>
                    <a:pt x="463" y="182"/>
                  </a:lnTo>
                  <a:lnTo>
                    <a:pt x="460" y="186"/>
                  </a:lnTo>
                  <a:lnTo>
                    <a:pt x="458" y="192"/>
                  </a:lnTo>
                  <a:lnTo>
                    <a:pt x="456" y="194"/>
                  </a:lnTo>
                  <a:lnTo>
                    <a:pt x="455" y="197"/>
                  </a:lnTo>
                  <a:lnTo>
                    <a:pt x="455" y="200"/>
                  </a:lnTo>
                  <a:lnTo>
                    <a:pt x="454" y="205"/>
                  </a:lnTo>
                  <a:lnTo>
                    <a:pt x="454" y="206"/>
                  </a:lnTo>
                  <a:lnTo>
                    <a:pt x="453" y="208"/>
                  </a:lnTo>
                  <a:lnTo>
                    <a:pt x="452" y="210"/>
                  </a:lnTo>
                  <a:lnTo>
                    <a:pt x="451" y="213"/>
                  </a:lnTo>
                  <a:lnTo>
                    <a:pt x="449" y="216"/>
                  </a:lnTo>
                  <a:lnTo>
                    <a:pt x="448" y="217"/>
                  </a:lnTo>
                  <a:lnTo>
                    <a:pt x="447" y="219"/>
                  </a:lnTo>
                  <a:lnTo>
                    <a:pt x="446" y="221"/>
                  </a:lnTo>
                  <a:lnTo>
                    <a:pt x="444" y="222"/>
                  </a:lnTo>
                  <a:lnTo>
                    <a:pt x="438" y="226"/>
                  </a:lnTo>
                  <a:lnTo>
                    <a:pt x="433" y="230"/>
                  </a:lnTo>
                  <a:lnTo>
                    <a:pt x="432" y="232"/>
                  </a:lnTo>
                  <a:lnTo>
                    <a:pt x="429" y="238"/>
                  </a:lnTo>
                  <a:lnTo>
                    <a:pt x="427" y="240"/>
                  </a:lnTo>
                  <a:lnTo>
                    <a:pt x="426" y="240"/>
                  </a:lnTo>
                  <a:lnTo>
                    <a:pt x="425" y="241"/>
                  </a:lnTo>
                  <a:lnTo>
                    <a:pt x="421" y="245"/>
                  </a:lnTo>
                  <a:lnTo>
                    <a:pt x="418" y="248"/>
                  </a:lnTo>
                  <a:lnTo>
                    <a:pt x="413" y="252"/>
                  </a:lnTo>
                  <a:lnTo>
                    <a:pt x="412" y="254"/>
                  </a:lnTo>
                  <a:lnTo>
                    <a:pt x="411" y="256"/>
                  </a:lnTo>
                  <a:lnTo>
                    <a:pt x="410" y="258"/>
                  </a:lnTo>
                  <a:lnTo>
                    <a:pt x="410" y="259"/>
                  </a:lnTo>
                  <a:lnTo>
                    <a:pt x="410" y="261"/>
                  </a:lnTo>
                  <a:lnTo>
                    <a:pt x="410" y="262"/>
                  </a:lnTo>
                  <a:lnTo>
                    <a:pt x="411" y="263"/>
                  </a:lnTo>
                  <a:lnTo>
                    <a:pt x="412" y="265"/>
                  </a:lnTo>
                  <a:lnTo>
                    <a:pt x="412" y="265"/>
                  </a:lnTo>
                  <a:lnTo>
                    <a:pt x="412" y="267"/>
                  </a:lnTo>
                  <a:lnTo>
                    <a:pt x="416" y="270"/>
                  </a:lnTo>
                  <a:lnTo>
                    <a:pt x="418" y="271"/>
                  </a:lnTo>
                  <a:lnTo>
                    <a:pt x="419" y="273"/>
                  </a:lnTo>
                  <a:lnTo>
                    <a:pt x="421" y="274"/>
                  </a:lnTo>
                  <a:lnTo>
                    <a:pt x="423" y="277"/>
                  </a:lnTo>
                  <a:lnTo>
                    <a:pt x="424" y="281"/>
                  </a:lnTo>
                  <a:lnTo>
                    <a:pt x="427" y="286"/>
                  </a:lnTo>
                  <a:lnTo>
                    <a:pt x="429" y="289"/>
                  </a:lnTo>
                  <a:lnTo>
                    <a:pt x="430" y="292"/>
                  </a:lnTo>
                  <a:lnTo>
                    <a:pt x="431" y="295"/>
                  </a:lnTo>
                  <a:lnTo>
                    <a:pt x="431" y="296"/>
                  </a:lnTo>
                  <a:lnTo>
                    <a:pt x="431" y="299"/>
                  </a:lnTo>
                  <a:lnTo>
                    <a:pt x="430" y="301"/>
                  </a:lnTo>
                  <a:lnTo>
                    <a:pt x="430" y="303"/>
                  </a:lnTo>
                  <a:lnTo>
                    <a:pt x="429" y="304"/>
                  </a:lnTo>
                  <a:lnTo>
                    <a:pt x="427" y="307"/>
                  </a:lnTo>
                  <a:lnTo>
                    <a:pt x="426" y="308"/>
                  </a:lnTo>
                  <a:lnTo>
                    <a:pt x="425" y="310"/>
                  </a:lnTo>
                  <a:lnTo>
                    <a:pt x="425" y="311"/>
                  </a:lnTo>
                  <a:lnTo>
                    <a:pt x="426" y="311"/>
                  </a:lnTo>
                  <a:lnTo>
                    <a:pt x="426" y="313"/>
                  </a:lnTo>
                  <a:lnTo>
                    <a:pt x="428" y="315"/>
                  </a:lnTo>
                  <a:lnTo>
                    <a:pt x="429" y="316"/>
                  </a:lnTo>
                  <a:lnTo>
                    <a:pt x="432" y="319"/>
                  </a:lnTo>
                  <a:lnTo>
                    <a:pt x="434" y="321"/>
                  </a:lnTo>
                  <a:lnTo>
                    <a:pt x="435" y="323"/>
                  </a:lnTo>
                  <a:lnTo>
                    <a:pt x="437" y="326"/>
                  </a:lnTo>
                  <a:lnTo>
                    <a:pt x="438" y="328"/>
                  </a:lnTo>
                  <a:lnTo>
                    <a:pt x="440" y="332"/>
                  </a:lnTo>
                  <a:lnTo>
                    <a:pt x="442" y="335"/>
                  </a:lnTo>
                  <a:lnTo>
                    <a:pt x="443" y="339"/>
                  </a:lnTo>
                  <a:lnTo>
                    <a:pt x="443" y="341"/>
                  </a:lnTo>
                  <a:lnTo>
                    <a:pt x="444" y="342"/>
                  </a:lnTo>
                  <a:lnTo>
                    <a:pt x="444" y="347"/>
                  </a:lnTo>
                  <a:lnTo>
                    <a:pt x="444" y="351"/>
                  </a:lnTo>
                  <a:lnTo>
                    <a:pt x="444" y="360"/>
                  </a:lnTo>
                  <a:lnTo>
                    <a:pt x="445" y="370"/>
                  </a:lnTo>
                  <a:lnTo>
                    <a:pt x="444" y="374"/>
                  </a:lnTo>
                  <a:lnTo>
                    <a:pt x="444" y="377"/>
                  </a:lnTo>
                  <a:lnTo>
                    <a:pt x="444" y="379"/>
                  </a:lnTo>
                  <a:lnTo>
                    <a:pt x="443" y="381"/>
                  </a:lnTo>
                  <a:lnTo>
                    <a:pt x="442" y="383"/>
                  </a:lnTo>
                  <a:lnTo>
                    <a:pt x="441" y="384"/>
                  </a:lnTo>
                  <a:lnTo>
                    <a:pt x="440" y="385"/>
                  </a:lnTo>
                  <a:lnTo>
                    <a:pt x="438" y="387"/>
                  </a:lnTo>
                  <a:lnTo>
                    <a:pt x="437" y="387"/>
                  </a:lnTo>
                  <a:lnTo>
                    <a:pt x="435" y="388"/>
                  </a:lnTo>
                  <a:lnTo>
                    <a:pt x="435" y="389"/>
                  </a:lnTo>
                  <a:lnTo>
                    <a:pt x="433" y="389"/>
                  </a:lnTo>
                  <a:lnTo>
                    <a:pt x="431" y="390"/>
                  </a:lnTo>
                  <a:lnTo>
                    <a:pt x="428" y="390"/>
                  </a:lnTo>
                  <a:lnTo>
                    <a:pt x="426" y="390"/>
                  </a:lnTo>
                  <a:lnTo>
                    <a:pt x="421" y="391"/>
                  </a:lnTo>
                  <a:lnTo>
                    <a:pt x="418" y="391"/>
                  </a:lnTo>
                  <a:lnTo>
                    <a:pt x="415" y="391"/>
                  </a:lnTo>
                  <a:lnTo>
                    <a:pt x="409" y="393"/>
                  </a:lnTo>
                  <a:lnTo>
                    <a:pt x="405" y="394"/>
                  </a:lnTo>
                  <a:lnTo>
                    <a:pt x="402" y="394"/>
                  </a:lnTo>
                  <a:lnTo>
                    <a:pt x="397" y="394"/>
                  </a:lnTo>
                  <a:lnTo>
                    <a:pt x="392" y="394"/>
                  </a:lnTo>
                  <a:lnTo>
                    <a:pt x="389" y="394"/>
                  </a:lnTo>
                  <a:lnTo>
                    <a:pt x="388" y="394"/>
                  </a:lnTo>
                  <a:lnTo>
                    <a:pt x="387" y="394"/>
                  </a:lnTo>
                  <a:lnTo>
                    <a:pt x="384" y="393"/>
                  </a:lnTo>
                  <a:lnTo>
                    <a:pt x="378" y="391"/>
                  </a:lnTo>
                  <a:lnTo>
                    <a:pt x="375" y="390"/>
                  </a:lnTo>
                  <a:lnTo>
                    <a:pt x="373" y="390"/>
                  </a:lnTo>
                  <a:lnTo>
                    <a:pt x="370" y="389"/>
                  </a:lnTo>
                  <a:lnTo>
                    <a:pt x="368" y="389"/>
                  </a:lnTo>
                  <a:lnTo>
                    <a:pt x="367" y="389"/>
                  </a:lnTo>
                  <a:lnTo>
                    <a:pt x="365" y="390"/>
                  </a:lnTo>
                  <a:lnTo>
                    <a:pt x="364" y="390"/>
                  </a:lnTo>
                  <a:lnTo>
                    <a:pt x="363" y="391"/>
                  </a:lnTo>
                  <a:lnTo>
                    <a:pt x="361" y="392"/>
                  </a:lnTo>
                  <a:lnTo>
                    <a:pt x="360" y="393"/>
                  </a:lnTo>
                  <a:lnTo>
                    <a:pt x="359" y="394"/>
                  </a:lnTo>
                  <a:lnTo>
                    <a:pt x="358" y="395"/>
                  </a:lnTo>
                  <a:lnTo>
                    <a:pt x="357" y="396"/>
                  </a:lnTo>
                  <a:lnTo>
                    <a:pt x="356" y="398"/>
                  </a:lnTo>
                  <a:lnTo>
                    <a:pt x="355" y="400"/>
                  </a:lnTo>
                  <a:lnTo>
                    <a:pt x="355" y="403"/>
                  </a:lnTo>
                  <a:lnTo>
                    <a:pt x="352" y="414"/>
                  </a:lnTo>
                  <a:lnTo>
                    <a:pt x="350" y="421"/>
                  </a:lnTo>
                  <a:lnTo>
                    <a:pt x="349" y="424"/>
                  </a:lnTo>
                  <a:lnTo>
                    <a:pt x="349" y="425"/>
                  </a:lnTo>
                  <a:lnTo>
                    <a:pt x="348" y="425"/>
                  </a:lnTo>
                  <a:lnTo>
                    <a:pt x="349" y="425"/>
                  </a:lnTo>
                  <a:lnTo>
                    <a:pt x="349" y="424"/>
                  </a:lnTo>
                  <a:lnTo>
                    <a:pt x="349" y="423"/>
                  </a:lnTo>
                  <a:lnTo>
                    <a:pt x="349" y="421"/>
                  </a:lnTo>
                  <a:lnTo>
                    <a:pt x="348" y="420"/>
                  </a:lnTo>
                  <a:lnTo>
                    <a:pt x="348" y="417"/>
                  </a:lnTo>
                  <a:lnTo>
                    <a:pt x="347" y="415"/>
                  </a:lnTo>
                  <a:lnTo>
                    <a:pt x="346" y="414"/>
                  </a:lnTo>
                  <a:lnTo>
                    <a:pt x="345" y="411"/>
                  </a:lnTo>
                  <a:lnTo>
                    <a:pt x="344" y="410"/>
                  </a:lnTo>
                  <a:lnTo>
                    <a:pt x="342" y="407"/>
                  </a:lnTo>
                  <a:lnTo>
                    <a:pt x="328" y="390"/>
                  </a:lnTo>
                  <a:lnTo>
                    <a:pt x="319" y="381"/>
                  </a:lnTo>
                  <a:lnTo>
                    <a:pt x="316" y="377"/>
                  </a:lnTo>
                  <a:lnTo>
                    <a:pt x="311" y="374"/>
                  </a:lnTo>
                  <a:lnTo>
                    <a:pt x="308" y="370"/>
                  </a:lnTo>
                  <a:lnTo>
                    <a:pt x="304" y="367"/>
                  </a:lnTo>
                  <a:lnTo>
                    <a:pt x="299" y="364"/>
                  </a:lnTo>
                  <a:lnTo>
                    <a:pt x="293" y="360"/>
                  </a:lnTo>
                  <a:lnTo>
                    <a:pt x="288" y="358"/>
                  </a:lnTo>
                  <a:lnTo>
                    <a:pt x="285" y="356"/>
                  </a:lnTo>
                  <a:lnTo>
                    <a:pt x="281" y="355"/>
                  </a:lnTo>
                  <a:lnTo>
                    <a:pt x="276" y="354"/>
                  </a:lnTo>
                  <a:lnTo>
                    <a:pt x="271" y="353"/>
                  </a:lnTo>
                  <a:lnTo>
                    <a:pt x="259" y="350"/>
                  </a:lnTo>
                  <a:lnTo>
                    <a:pt x="255" y="350"/>
                  </a:lnTo>
                  <a:lnTo>
                    <a:pt x="252" y="349"/>
                  </a:lnTo>
                  <a:lnTo>
                    <a:pt x="248" y="349"/>
                  </a:lnTo>
                  <a:lnTo>
                    <a:pt x="246" y="349"/>
                  </a:lnTo>
                  <a:lnTo>
                    <a:pt x="244" y="350"/>
                  </a:lnTo>
                  <a:lnTo>
                    <a:pt x="242" y="351"/>
                  </a:lnTo>
                  <a:lnTo>
                    <a:pt x="241" y="352"/>
                  </a:lnTo>
                  <a:lnTo>
                    <a:pt x="241" y="353"/>
                  </a:lnTo>
                  <a:lnTo>
                    <a:pt x="240" y="353"/>
                  </a:lnTo>
                  <a:lnTo>
                    <a:pt x="238" y="357"/>
                  </a:lnTo>
                  <a:lnTo>
                    <a:pt x="237" y="358"/>
                  </a:lnTo>
                  <a:lnTo>
                    <a:pt x="236" y="359"/>
                  </a:lnTo>
                  <a:lnTo>
                    <a:pt x="235" y="360"/>
                  </a:lnTo>
                  <a:lnTo>
                    <a:pt x="233" y="361"/>
                  </a:lnTo>
                  <a:lnTo>
                    <a:pt x="232" y="361"/>
                  </a:lnTo>
                  <a:lnTo>
                    <a:pt x="230" y="361"/>
                  </a:lnTo>
                  <a:lnTo>
                    <a:pt x="228" y="361"/>
                  </a:lnTo>
                  <a:lnTo>
                    <a:pt x="225" y="361"/>
                  </a:lnTo>
                  <a:lnTo>
                    <a:pt x="222" y="360"/>
                  </a:lnTo>
                  <a:lnTo>
                    <a:pt x="217" y="359"/>
                  </a:lnTo>
                  <a:lnTo>
                    <a:pt x="211" y="357"/>
                  </a:lnTo>
                  <a:lnTo>
                    <a:pt x="208" y="356"/>
                  </a:lnTo>
                  <a:lnTo>
                    <a:pt x="205" y="356"/>
                  </a:lnTo>
                  <a:lnTo>
                    <a:pt x="196" y="355"/>
                  </a:lnTo>
                  <a:lnTo>
                    <a:pt x="190" y="354"/>
                  </a:lnTo>
                  <a:lnTo>
                    <a:pt x="185" y="353"/>
                  </a:lnTo>
                  <a:lnTo>
                    <a:pt x="179" y="353"/>
                  </a:lnTo>
                  <a:lnTo>
                    <a:pt x="177" y="352"/>
                  </a:lnTo>
                  <a:lnTo>
                    <a:pt x="174" y="351"/>
                  </a:lnTo>
                  <a:lnTo>
                    <a:pt x="172" y="350"/>
                  </a:lnTo>
                  <a:lnTo>
                    <a:pt x="170" y="349"/>
                  </a:lnTo>
                  <a:lnTo>
                    <a:pt x="168" y="347"/>
                  </a:lnTo>
                  <a:lnTo>
                    <a:pt x="166" y="346"/>
                  </a:lnTo>
                  <a:lnTo>
                    <a:pt x="164" y="344"/>
                  </a:lnTo>
                  <a:lnTo>
                    <a:pt x="162" y="342"/>
                  </a:lnTo>
                  <a:lnTo>
                    <a:pt x="161" y="340"/>
                  </a:lnTo>
                  <a:lnTo>
                    <a:pt x="159" y="337"/>
                  </a:lnTo>
                  <a:lnTo>
                    <a:pt x="156" y="331"/>
                  </a:lnTo>
                  <a:lnTo>
                    <a:pt x="151" y="322"/>
                  </a:lnTo>
                  <a:lnTo>
                    <a:pt x="149" y="318"/>
                  </a:lnTo>
                  <a:lnTo>
                    <a:pt x="147" y="316"/>
                  </a:lnTo>
                  <a:lnTo>
                    <a:pt x="146" y="312"/>
                  </a:lnTo>
                  <a:lnTo>
                    <a:pt x="143" y="303"/>
                  </a:lnTo>
                  <a:lnTo>
                    <a:pt x="141" y="299"/>
                  </a:lnTo>
                  <a:lnTo>
                    <a:pt x="140" y="296"/>
                  </a:lnTo>
                  <a:lnTo>
                    <a:pt x="139" y="292"/>
                  </a:lnTo>
                  <a:lnTo>
                    <a:pt x="137" y="289"/>
                  </a:lnTo>
                  <a:lnTo>
                    <a:pt x="135" y="286"/>
                  </a:lnTo>
                  <a:lnTo>
                    <a:pt x="132" y="283"/>
                  </a:lnTo>
                  <a:lnTo>
                    <a:pt x="130" y="280"/>
                  </a:lnTo>
                  <a:lnTo>
                    <a:pt x="126" y="276"/>
                  </a:lnTo>
                  <a:lnTo>
                    <a:pt x="122" y="272"/>
                  </a:lnTo>
                  <a:lnTo>
                    <a:pt x="109" y="262"/>
                  </a:lnTo>
                  <a:lnTo>
                    <a:pt x="106" y="260"/>
                  </a:lnTo>
                  <a:lnTo>
                    <a:pt x="104" y="258"/>
                  </a:lnTo>
                  <a:lnTo>
                    <a:pt x="100" y="256"/>
                  </a:lnTo>
                  <a:lnTo>
                    <a:pt x="96" y="253"/>
                  </a:lnTo>
                  <a:lnTo>
                    <a:pt x="85" y="249"/>
                  </a:lnTo>
                  <a:lnTo>
                    <a:pt x="82" y="248"/>
                  </a:lnTo>
                  <a:lnTo>
                    <a:pt x="80" y="246"/>
                  </a:lnTo>
                  <a:lnTo>
                    <a:pt x="76" y="243"/>
                  </a:lnTo>
                  <a:lnTo>
                    <a:pt x="74" y="242"/>
                  </a:lnTo>
                  <a:lnTo>
                    <a:pt x="73" y="240"/>
                  </a:lnTo>
                  <a:lnTo>
                    <a:pt x="71" y="238"/>
                  </a:lnTo>
                  <a:lnTo>
                    <a:pt x="70" y="236"/>
                  </a:lnTo>
                  <a:lnTo>
                    <a:pt x="69" y="233"/>
                  </a:lnTo>
                  <a:lnTo>
                    <a:pt x="67" y="229"/>
                  </a:lnTo>
                  <a:lnTo>
                    <a:pt x="66" y="226"/>
                  </a:lnTo>
                  <a:lnTo>
                    <a:pt x="64" y="217"/>
                  </a:lnTo>
                  <a:lnTo>
                    <a:pt x="62" y="212"/>
                  </a:lnTo>
                  <a:lnTo>
                    <a:pt x="60" y="206"/>
                  </a:lnTo>
                  <a:lnTo>
                    <a:pt x="57" y="197"/>
                  </a:lnTo>
                  <a:lnTo>
                    <a:pt x="56" y="194"/>
                  </a:lnTo>
                  <a:lnTo>
                    <a:pt x="55" y="191"/>
                  </a:lnTo>
                  <a:lnTo>
                    <a:pt x="55" y="189"/>
                  </a:lnTo>
                  <a:lnTo>
                    <a:pt x="55" y="186"/>
                  </a:lnTo>
                  <a:lnTo>
                    <a:pt x="55" y="184"/>
                  </a:lnTo>
                  <a:lnTo>
                    <a:pt x="57" y="178"/>
                  </a:lnTo>
                  <a:lnTo>
                    <a:pt x="57" y="172"/>
                  </a:lnTo>
                  <a:lnTo>
                    <a:pt x="57" y="169"/>
                  </a:lnTo>
                  <a:lnTo>
                    <a:pt x="57" y="161"/>
                  </a:lnTo>
                  <a:lnTo>
                    <a:pt x="58" y="152"/>
                  </a:lnTo>
                  <a:lnTo>
                    <a:pt x="58" y="149"/>
                  </a:lnTo>
                  <a:lnTo>
                    <a:pt x="57" y="145"/>
                  </a:lnTo>
                  <a:lnTo>
                    <a:pt x="57" y="142"/>
                  </a:lnTo>
                  <a:lnTo>
                    <a:pt x="56" y="138"/>
                  </a:lnTo>
                  <a:lnTo>
                    <a:pt x="55" y="137"/>
                  </a:lnTo>
                  <a:lnTo>
                    <a:pt x="53" y="135"/>
                  </a:lnTo>
                  <a:lnTo>
                    <a:pt x="52" y="132"/>
                  </a:lnTo>
                  <a:lnTo>
                    <a:pt x="50" y="131"/>
                  </a:lnTo>
                  <a:lnTo>
                    <a:pt x="48" y="130"/>
                  </a:lnTo>
                  <a:lnTo>
                    <a:pt x="40" y="126"/>
                  </a:lnTo>
                  <a:lnTo>
                    <a:pt x="37" y="126"/>
                  </a:lnTo>
                  <a:lnTo>
                    <a:pt x="34" y="124"/>
                  </a:lnTo>
                  <a:lnTo>
                    <a:pt x="30" y="121"/>
                  </a:lnTo>
                  <a:lnTo>
                    <a:pt x="27" y="120"/>
                  </a:lnTo>
                  <a:lnTo>
                    <a:pt x="25" y="118"/>
                  </a:lnTo>
                  <a:lnTo>
                    <a:pt x="24" y="115"/>
                  </a:lnTo>
                  <a:lnTo>
                    <a:pt x="22" y="114"/>
                  </a:lnTo>
                  <a:lnTo>
                    <a:pt x="18" y="108"/>
                  </a:lnTo>
                  <a:lnTo>
                    <a:pt x="15" y="103"/>
                  </a:lnTo>
                  <a:lnTo>
                    <a:pt x="13" y="99"/>
                  </a:lnTo>
                  <a:lnTo>
                    <a:pt x="11" y="93"/>
                  </a:lnTo>
                  <a:lnTo>
                    <a:pt x="10" y="89"/>
                  </a:lnTo>
                  <a:lnTo>
                    <a:pt x="8" y="85"/>
                  </a:lnTo>
                  <a:lnTo>
                    <a:pt x="8" y="81"/>
                  </a:lnTo>
                  <a:lnTo>
                    <a:pt x="7" y="78"/>
                  </a:lnTo>
                  <a:lnTo>
                    <a:pt x="5" y="61"/>
                  </a:lnTo>
                  <a:lnTo>
                    <a:pt x="4" y="55"/>
                  </a:lnTo>
                  <a:lnTo>
                    <a:pt x="3" y="49"/>
                  </a:lnTo>
                  <a:lnTo>
                    <a:pt x="1" y="37"/>
                  </a:lnTo>
                  <a:lnTo>
                    <a:pt x="0" y="32"/>
                  </a:lnTo>
                  <a:lnTo>
                    <a:pt x="1" y="32"/>
                  </a:lnTo>
                  <a:lnTo>
                    <a:pt x="2" y="33"/>
                  </a:lnTo>
                  <a:lnTo>
                    <a:pt x="3" y="34"/>
                  </a:lnTo>
                  <a:lnTo>
                    <a:pt x="6" y="35"/>
                  </a:lnTo>
                  <a:lnTo>
                    <a:pt x="23" y="41"/>
                  </a:lnTo>
                  <a:lnTo>
                    <a:pt x="32" y="45"/>
                  </a:lnTo>
                  <a:lnTo>
                    <a:pt x="35" y="46"/>
                  </a:lnTo>
                  <a:lnTo>
                    <a:pt x="37" y="47"/>
                  </a:lnTo>
                  <a:lnTo>
                    <a:pt x="38" y="47"/>
                  </a:lnTo>
                  <a:lnTo>
                    <a:pt x="41" y="47"/>
                  </a:lnTo>
                  <a:lnTo>
                    <a:pt x="45" y="47"/>
                  </a:lnTo>
                  <a:lnTo>
                    <a:pt x="46" y="47"/>
                  </a:lnTo>
                  <a:lnTo>
                    <a:pt x="47" y="47"/>
                  </a:lnTo>
                  <a:lnTo>
                    <a:pt x="48" y="47"/>
                  </a:lnTo>
                  <a:lnTo>
                    <a:pt x="49" y="47"/>
                  </a:lnTo>
                  <a:lnTo>
                    <a:pt x="50" y="48"/>
                  </a:lnTo>
                  <a:lnTo>
                    <a:pt x="58" y="54"/>
                  </a:lnTo>
                  <a:lnTo>
                    <a:pt x="60" y="55"/>
                  </a:lnTo>
                  <a:lnTo>
                    <a:pt x="60" y="56"/>
                  </a:lnTo>
                  <a:lnTo>
                    <a:pt x="62" y="57"/>
                  </a:lnTo>
                  <a:lnTo>
                    <a:pt x="64" y="57"/>
                  </a:lnTo>
                  <a:lnTo>
                    <a:pt x="67" y="57"/>
                  </a:lnTo>
                  <a:lnTo>
                    <a:pt x="69" y="57"/>
                  </a:lnTo>
                  <a:lnTo>
                    <a:pt x="71" y="56"/>
                  </a:lnTo>
                  <a:lnTo>
                    <a:pt x="74" y="55"/>
                  </a:lnTo>
                  <a:lnTo>
                    <a:pt x="76" y="55"/>
                  </a:lnTo>
                  <a:lnTo>
                    <a:pt x="78" y="54"/>
                  </a:lnTo>
                  <a:lnTo>
                    <a:pt x="84" y="49"/>
                  </a:lnTo>
                  <a:lnTo>
                    <a:pt x="86" y="47"/>
                  </a:lnTo>
                  <a:lnTo>
                    <a:pt x="90" y="45"/>
                  </a:lnTo>
                  <a:lnTo>
                    <a:pt x="93" y="42"/>
                  </a:lnTo>
                  <a:lnTo>
                    <a:pt x="94" y="41"/>
                  </a:lnTo>
                  <a:lnTo>
                    <a:pt x="97" y="39"/>
                  </a:lnTo>
                  <a:lnTo>
                    <a:pt x="103" y="37"/>
                  </a:lnTo>
                  <a:lnTo>
                    <a:pt x="107" y="36"/>
                  </a:lnTo>
                  <a:lnTo>
                    <a:pt x="112" y="35"/>
                  </a:lnTo>
                  <a:lnTo>
                    <a:pt x="116" y="34"/>
                  </a:lnTo>
                  <a:lnTo>
                    <a:pt x="121" y="33"/>
                  </a:lnTo>
                  <a:lnTo>
                    <a:pt x="123" y="32"/>
                  </a:lnTo>
                  <a:lnTo>
                    <a:pt x="126" y="31"/>
                  </a:lnTo>
                  <a:lnTo>
                    <a:pt x="128" y="30"/>
                  </a:lnTo>
                  <a:lnTo>
                    <a:pt x="129" y="29"/>
                  </a:lnTo>
                  <a:lnTo>
                    <a:pt x="131" y="28"/>
                  </a:lnTo>
                  <a:lnTo>
                    <a:pt x="132" y="27"/>
                  </a:lnTo>
                  <a:lnTo>
                    <a:pt x="133" y="26"/>
                  </a:lnTo>
                  <a:lnTo>
                    <a:pt x="134" y="24"/>
                  </a:lnTo>
                  <a:lnTo>
                    <a:pt x="135" y="23"/>
                  </a:lnTo>
                  <a:lnTo>
                    <a:pt x="138" y="17"/>
                  </a:lnTo>
                  <a:lnTo>
                    <a:pt x="139" y="14"/>
                  </a:lnTo>
                  <a:lnTo>
                    <a:pt x="140" y="13"/>
                  </a:lnTo>
                  <a:lnTo>
                    <a:pt x="141" y="13"/>
                  </a:lnTo>
                  <a:lnTo>
                    <a:pt x="142" y="12"/>
                  </a:lnTo>
                  <a:lnTo>
                    <a:pt x="142" y="12"/>
                  </a:lnTo>
                  <a:lnTo>
                    <a:pt x="142" y="12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90" name="Freeform 26">
              <a:extLst>
                <a:ext uri="{FF2B5EF4-FFF2-40B4-BE49-F238E27FC236}">
                  <a16:creationId xmlns:a16="http://schemas.microsoft.com/office/drawing/2014/main" id="{B148078C-FCEB-40E3-B513-5CBB804BD7DB}"/>
                </a:ext>
              </a:extLst>
            </p:cNvPr>
            <p:cNvSpPr>
              <a:spLocks/>
            </p:cNvSpPr>
            <p:nvPr/>
          </p:nvSpPr>
          <p:spPr bwMode="auto">
            <a:xfrm>
              <a:off x="974" y="2763"/>
              <a:ext cx="588" cy="698"/>
            </a:xfrm>
            <a:custGeom>
              <a:avLst/>
              <a:gdLst>
                <a:gd name="T0" fmla="*/ 211 w 588"/>
                <a:gd name="T1" fmla="*/ 17 h 698"/>
                <a:gd name="T2" fmla="*/ 226 w 588"/>
                <a:gd name="T3" fmla="*/ 24 h 698"/>
                <a:gd name="T4" fmla="*/ 247 w 588"/>
                <a:gd name="T5" fmla="*/ 40 h 698"/>
                <a:gd name="T6" fmla="*/ 264 w 588"/>
                <a:gd name="T7" fmla="*/ 66 h 698"/>
                <a:gd name="T8" fmla="*/ 281 w 588"/>
                <a:gd name="T9" fmla="*/ 58 h 698"/>
                <a:gd name="T10" fmla="*/ 293 w 588"/>
                <a:gd name="T11" fmla="*/ 41 h 698"/>
                <a:gd name="T12" fmla="*/ 327 w 588"/>
                <a:gd name="T13" fmla="*/ 47 h 698"/>
                <a:gd name="T14" fmla="*/ 343 w 588"/>
                <a:gd name="T15" fmla="*/ 70 h 698"/>
                <a:gd name="T16" fmla="*/ 337 w 588"/>
                <a:gd name="T17" fmla="*/ 89 h 698"/>
                <a:gd name="T18" fmla="*/ 352 w 588"/>
                <a:gd name="T19" fmla="*/ 115 h 698"/>
                <a:gd name="T20" fmla="*/ 393 w 588"/>
                <a:gd name="T21" fmla="*/ 119 h 698"/>
                <a:gd name="T22" fmla="*/ 428 w 588"/>
                <a:gd name="T23" fmla="*/ 121 h 698"/>
                <a:gd name="T24" fmla="*/ 447 w 588"/>
                <a:gd name="T25" fmla="*/ 123 h 698"/>
                <a:gd name="T26" fmla="*/ 482 w 588"/>
                <a:gd name="T27" fmla="*/ 138 h 698"/>
                <a:gd name="T28" fmla="*/ 523 w 588"/>
                <a:gd name="T29" fmla="*/ 147 h 698"/>
                <a:gd name="T30" fmla="*/ 566 w 588"/>
                <a:gd name="T31" fmla="*/ 160 h 698"/>
                <a:gd name="T32" fmla="*/ 584 w 588"/>
                <a:gd name="T33" fmla="*/ 196 h 698"/>
                <a:gd name="T34" fmla="*/ 585 w 588"/>
                <a:gd name="T35" fmla="*/ 221 h 698"/>
                <a:gd name="T36" fmla="*/ 560 w 588"/>
                <a:gd name="T37" fmla="*/ 259 h 698"/>
                <a:gd name="T38" fmla="*/ 541 w 588"/>
                <a:gd name="T39" fmla="*/ 286 h 698"/>
                <a:gd name="T40" fmla="*/ 536 w 588"/>
                <a:gd name="T41" fmla="*/ 306 h 698"/>
                <a:gd name="T42" fmla="*/ 525 w 588"/>
                <a:gd name="T43" fmla="*/ 319 h 698"/>
                <a:gd name="T44" fmla="*/ 537 w 588"/>
                <a:gd name="T45" fmla="*/ 336 h 698"/>
                <a:gd name="T46" fmla="*/ 527 w 588"/>
                <a:gd name="T47" fmla="*/ 351 h 698"/>
                <a:gd name="T48" fmla="*/ 514 w 588"/>
                <a:gd name="T49" fmla="*/ 374 h 698"/>
                <a:gd name="T50" fmla="*/ 528 w 588"/>
                <a:gd name="T51" fmla="*/ 402 h 698"/>
                <a:gd name="T52" fmla="*/ 515 w 588"/>
                <a:gd name="T53" fmla="*/ 422 h 698"/>
                <a:gd name="T54" fmla="*/ 506 w 588"/>
                <a:gd name="T55" fmla="*/ 445 h 698"/>
                <a:gd name="T56" fmla="*/ 472 w 588"/>
                <a:gd name="T57" fmla="*/ 465 h 698"/>
                <a:gd name="T58" fmla="*/ 442 w 588"/>
                <a:gd name="T59" fmla="*/ 466 h 698"/>
                <a:gd name="T60" fmla="*/ 433 w 588"/>
                <a:gd name="T61" fmla="*/ 498 h 698"/>
                <a:gd name="T62" fmla="*/ 435 w 588"/>
                <a:gd name="T63" fmla="*/ 537 h 698"/>
                <a:gd name="T64" fmla="*/ 434 w 588"/>
                <a:gd name="T65" fmla="*/ 571 h 698"/>
                <a:gd name="T66" fmla="*/ 410 w 588"/>
                <a:gd name="T67" fmla="*/ 588 h 698"/>
                <a:gd name="T68" fmla="*/ 392 w 588"/>
                <a:gd name="T69" fmla="*/ 630 h 698"/>
                <a:gd name="T70" fmla="*/ 396 w 588"/>
                <a:gd name="T71" fmla="*/ 671 h 698"/>
                <a:gd name="T72" fmla="*/ 380 w 588"/>
                <a:gd name="T73" fmla="*/ 674 h 698"/>
                <a:gd name="T74" fmla="*/ 360 w 588"/>
                <a:gd name="T75" fmla="*/ 696 h 698"/>
                <a:gd name="T76" fmla="*/ 334 w 588"/>
                <a:gd name="T77" fmla="*/ 688 h 698"/>
                <a:gd name="T78" fmla="*/ 287 w 588"/>
                <a:gd name="T79" fmla="*/ 645 h 698"/>
                <a:gd name="T80" fmla="*/ 277 w 588"/>
                <a:gd name="T81" fmla="*/ 579 h 698"/>
                <a:gd name="T82" fmla="*/ 234 w 588"/>
                <a:gd name="T83" fmla="*/ 523 h 698"/>
                <a:gd name="T84" fmla="*/ 189 w 588"/>
                <a:gd name="T85" fmla="*/ 493 h 698"/>
                <a:gd name="T86" fmla="*/ 141 w 588"/>
                <a:gd name="T87" fmla="*/ 487 h 698"/>
                <a:gd name="T88" fmla="*/ 111 w 588"/>
                <a:gd name="T89" fmla="*/ 459 h 698"/>
                <a:gd name="T90" fmla="*/ 94 w 588"/>
                <a:gd name="T91" fmla="*/ 416 h 698"/>
                <a:gd name="T92" fmla="*/ 48 w 588"/>
                <a:gd name="T93" fmla="*/ 356 h 698"/>
                <a:gd name="T94" fmla="*/ 17 w 588"/>
                <a:gd name="T95" fmla="*/ 318 h 698"/>
                <a:gd name="T96" fmla="*/ 0 w 588"/>
                <a:gd name="T97" fmla="*/ 289 h 698"/>
                <a:gd name="T98" fmla="*/ 12 w 588"/>
                <a:gd name="T99" fmla="*/ 257 h 698"/>
                <a:gd name="T100" fmla="*/ 36 w 588"/>
                <a:gd name="T101" fmla="*/ 257 h 698"/>
                <a:gd name="T102" fmla="*/ 73 w 588"/>
                <a:gd name="T103" fmla="*/ 255 h 698"/>
                <a:gd name="T104" fmla="*/ 94 w 588"/>
                <a:gd name="T105" fmla="*/ 247 h 698"/>
                <a:gd name="T106" fmla="*/ 95 w 588"/>
                <a:gd name="T107" fmla="*/ 203 h 698"/>
                <a:gd name="T108" fmla="*/ 78 w 588"/>
                <a:gd name="T109" fmla="*/ 175 h 698"/>
                <a:gd name="T110" fmla="*/ 82 w 588"/>
                <a:gd name="T111" fmla="*/ 156 h 698"/>
                <a:gd name="T112" fmla="*/ 63 w 588"/>
                <a:gd name="T113" fmla="*/ 127 h 698"/>
                <a:gd name="T114" fmla="*/ 78 w 588"/>
                <a:gd name="T115" fmla="*/ 104 h 698"/>
                <a:gd name="T116" fmla="*/ 103 w 588"/>
                <a:gd name="T117" fmla="*/ 77 h 698"/>
                <a:gd name="T118" fmla="*/ 123 w 588"/>
                <a:gd name="T119" fmla="*/ 31 h 698"/>
                <a:gd name="T120" fmla="*/ 147 w 588"/>
                <a:gd name="T121" fmla="*/ 19 h 698"/>
                <a:gd name="T122" fmla="*/ 165 w 588"/>
                <a:gd name="T123" fmla="*/ 5 h 698"/>
                <a:gd name="T124" fmla="*/ 195 w 588"/>
                <a:gd name="T125" fmla="*/ 0 h 6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88" h="698">
                  <a:moveTo>
                    <a:pt x="199" y="0"/>
                  </a:moveTo>
                  <a:lnTo>
                    <a:pt x="201" y="0"/>
                  </a:lnTo>
                  <a:lnTo>
                    <a:pt x="203" y="1"/>
                  </a:lnTo>
                  <a:lnTo>
                    <a:pt x="205" y="1"/>
                  </a:lnTo>
                  <a:lnTo>
                    <a:pt x="206" y="2"/>
                  </a:lnTo>
                  <a:lnTo>
                    <a:pt x="208" y="3"/>
                  </a:lnTo>
                  <a:lnTo>
                    <a:pt x="208" y="4"/>
                  </a:lnTo>
                  <a:lnTo>
                    <a:pt x="209" y="6"/>
                  </a:lnTo>
                  <a:lnTo>
                    <a:pt x="209" y="7"/>
                  </a:lnTo>
                  <a:lnTo>
                    <a:pt x="210" y="14"/>
                  </a:lnTo>
                  <a:lnTo>
                    <a:pt x="211" y="17"/>
                  </a:lnTo>
                  <a:lnTo>
                    <a:pt x="211" y="19"/>
                  </a:lnTo>
                  <a:lnTo>
                    <a:pt x="212" y="20"/>
                  </a:lnTo>
                  <a:lnTo>
                    <a:pt x="212" y="21"/>
                  </a:lnTo>
                  <a:lnTo>
                    <a:pt x="212" y="22"/>
                  </a:lnTo>
                  <a:lnTo>
                    <a:pt x="213" y="23"/>
                  </a:lnTo>
                  <a:lnTo>
                    <a:pt x="214" y="23"/>
                  </a:lnTo>
                  <a:lnTo>
                    <a:pt x="218" y="24"/>
                  </a:lnTo>
                  <a:lnTo>
                    <a:pt x="219" y="24"/>
                  </a:lnTo>
                  <a:lnTo>
                    <a:pt x="221" y="24"/>
                  </a:lnTo>
                  <a:lnTo>
                    <a:pt x="223" y="24"/>
                  </a:lnTo>
                  <a:lnTo>
                    <a:pt x="226" y="24"/>
                  </a:lnTo>
                  <a:lnTo>
                    <a:pt x="228" y="24"/>
                  </a:lnTo>
                  <a:lnTo>
                    <a:pt x="230" y="24"/>
                  </a:lnTo>
                  <a:lnTo>
                    <a:pt x="232" y="25"/>
                  </a:lnTo>
                  <a:lnTo>
                    <a:pt x="235" y="26"/>
                  </a:lnTo>
                  <a:lnTo>
                    <a:pt x="237" y="29"/>
                  </a:lnTo>
                  <a:lnTo>
                    <a:pt x="240" y="32"/>
                  </a:lnTo>
                  <a:lnTo>
                    <a:pt x="242" y="33"/>
                  </a:lnTo>
                  <a:lnTo>
                    <a:pt x="244" y="35"/>
                  </a:lnTo>
                  <a:lnTo>
                    <a:pt x="246" y="36"/>
                  </a:lnTo>
                  <a:lnTo>
                    <a:pt x="246" y="38"/>
                  </a:lnTo>
                  <a:lnTo>
                    <a:pt x="247" y="40"/>
                  </a:lnTo>
                  <a:lnTo>
                    <a:pt x="248" y="42"/>
                  </a:lnTo>
                  <a:lnTo>
                    <a:pt x="252" y="54"/>
                  </a:lnTo>
                  <a:lnTo>
                    <a:pt x="253" y="56"/>
                  </a:lnTo>
                  <a:lnTo>
                    <a:pt x="254" y="58"/>
                  </a:lnTo>
                  <a:lnTo>
                    <a:pt x="255" y="58"/>
                  </a:lnTo>
                  <a:lnTo>
                    <a:pt x="256" y="60"/>
                  </a:lnTo>
                  <a:lnTo>
                    <a:pt x="258" y="62"/>
                  </a:lnTo>
                  <a:lnTo>
                    <a:pt x="259" y="63"/>
                  </a:lnTo>
                  <a:lnTo>
                    <a:pt x="261" y="65"/>
                  </a:lnTo>
                  <a:lnTo>
                    <a:pt x="263" y="65"/>
                  </a:lnTo>
                  <a:lnTo>
                    <a:pt x="264" y="66"/>
                  </a:lnTo>
                  <a:lnTo>
                    <a:pt x="266" y="67"/>
                  </a:lnTo>
                  <a:lnTo>
                    <a:pt x="268" y="67"/>
                  </a:lnTo>
                  <a:lnTo>
                    <a:pt x="269" y="67"/>
                  </a:lnTo>
                  <a:lnTo>
                    <a:pt x="271" y="67"/>
                  </a:lnTo>
                  <a:lnTo>
                    <a:pt x="273" y="66"/>
                  </a:lnTo>
                  <a:lnTo>
                    <a:pt x="275" y="65"/>
                  </a:lnTo>
                  <a:lnTo>
                    <a:pt x="277" y="64"/>
                  </a:lnTo>
                  <a:lnTo>
                    <a:pt x="278" y="63"/>
                  </a:lnTo>
                  <a:lnTo>
                    <a:pt x="280" y="62"/>
                  </a:lnTo>
                  <a:lnTo>
                    <a:pt x="280" y="60"/>
                  </a:lnTo>
                  <a:lnTo>
                    <a:pt x="281" y="58"/>
                  </a:lnTo>
                  <a:lnTo>
                    <a:pt x="282" y="58"/>
                  </a:lnTo>
                  <a:lnTo>
                    <a:pt x="283" y="56"/>
                  </a:lnTo>
                  <a:lnTo>
                    <a:pt x="284" y="52"/>
                  </a:lnTo>
                  <a:lnTo>
                    <a:pt x="285" y="49"/>
                  </a:lnTo>
                  <a:lnTo>
                    <a:pt x="286" y="47"/>
                  </a:lnTo>
                  <a:lnTo>
                    <a:pt x="287" y="45"/>
                  </a:lnTo>
                  <a:lnTo>
                    <a:pt x="288" y="45"/>
                  </a:lnTo>
                  <a:lnTo>
                    <a:pt x="289" y="43"/>
                  </a:lnTo>
                  <a:lnTo>
                    <a:pt x="290" y="42"/>
                  </a:lnTo>
                  <a:lnTo>
                    <a:pt x="291" y="41"/>
                  </a:lnTo>
                  <a:lnTo>
                    <a:pt x="293" y="41"/>
                  </a:lnTo>
                  <a:lnTo>
                    <a:pt x="295" y="40"/>
                  </a:lnTo>
                  <a:lnTo>
                    <a:pt x="296" y="40"/>
                  </a:lnTo>
                  <a:lnTo>
                    <a:pt x="297" y="40"/>
                  </a:lnTo>
                  <a:lnTo>
                    <a:pt x="299" y="41"/>
                  </a:lnTo>
                  <a:lnTo>
                    <a:pt x="302" y="41"/>
                  </a:lnTo>
                  <a:lnTo>
                    <a:pt x="308" y="43"/>
                  </a:lnTo>
                  <a:lnTo>
                    <a:pt x="312" y="44"/>
                  </a:lnTo>
                  <a:lnTo>
                    <a:pt x="315" y="45"/>
                  </a:lnTo>
                  <a:lnTo>
                    <a:pt x="322" y="46"/>
                  </a:lnTo>
                  <a:lnTo>
                    <a:pt x="324" y="46"/>
                  </a:lnTo>
                  <a:lnTo>
                    <a:pt x="327" y="47"/>
                  </a:lnTo>
                  <a:lnTo>
                    <a:pt x="330" y="47"/>
                  </a:lnTo>
                  <a:lnTo>
                    <a:pt x="332" y="48"/>
                  </a:lnTo>
                  <a:lnTo>
                    <a:pt x="334" y="49"/>
                  </a:lnTo>
                  <a:lnTo>
                    <a:pt x="335" y="50"/>
                  </a:lnTo>
                  <a:lnTo>
                    <a:pt x="336" y="52"/>
                  </a:lnTo>
                  <a:lnTo>
                    <a:pt x="337" y="55"/>
                  </a:lnTo>
                  <a:lnTo>
                    <a:pt x="338" y="57"/>
                  </a:lnTo>
                  <a:lnTo>
                    <a:pt x="339" y="59"/>
                  </a:lnTo>
                  <a:lnTo>
                    <a:pt x="341" y="64"/>
                  </a:lnTo>
                  <a:lnTo>
                    <a:pt x="341" y="66"/>
                  </a:lnTo>
                  <a:lnTo>
                    <a:pt x="343" y="70"/>
                  </a:lnTo>
                  <a:lnTo>
                    <a:pt x="344" y="71"/>
                  </a:lnTo>
                  <a:lnTo>
                    <a:pt x="345" y="74"/>
                  </a:lnTo>
                  <a:lnTo>
                    <a:pt x="345" y="76"/>
                  </a:lnTo>
                  <a:lnTo>
                    <a:pt x="345" y="77"/>
                  </a:lnTo>
                  <a:lnTo>
                    <a:pt x="345" y="78"/>
                  </a:lnTo>
                  <a:lnTo>
                    <a:pt x="345" y="80"/>
                  </a:lnTo>
                  <a:lnTo>
                    <a:pt x="344" y="81"/>
                  </a:lnTo>
                  <a:lnTo>
                    <a:pt x="342" y="82"/>
                  </a:lnTo>
                  <a:lnTo>
                    <a:pt x="339" y="85"/>
                  </a:lnTo>
                  <a:lnTo>
                    <a:pt x="337" y="87"/>
                  </a:lnTo>
                  <a:lnTo>
                    <a:pt x="337" y="89"/>
                  </a:lnTo>
                  <a:lnTo>
                    <a:pt x="336" y="91"/>
                  </a:lnTo>
                  <a:lnTo>
                    <a:pt x="335" y="92"/>
                  </a:lnTo>
                  <a:lnTo>
                    <a:pt x="335" y="94"/>
                  </a:lnTo>
                  <a:lnTo>
                    <a:pt x="335" y="96"/>
                  </a:lnTo>
                  <a:lnTo>
                    <a:pt x="336" y="99"/>
                  </a:lnTo>
                  <a:lnTo>
                    <a:pt x="337" y="101"/>
                  </a:lnTo>
                  <a:lnTo>
                    <a:pt x="337" y="103"/>
                  </a:lnTo>
                  <a:lnTo>
                    <a:pt x="339" y="104"/>
                  </a:lnTo>
                  <a:lnTo>
                    <a:pt x="341" y="106"/>
                  </a:lnTo>
                  <a:lnTo>
                    <a:pt x="346" y="110"/>
                  </a:lnTo>
                  <a:lnTo>
                    <a:pt x="352" y="115"/>
                  </a:lnTo>
                  <a:lnTo>
                    <a:pt x="356" y="116"/>
                  </a:lnTo>
                  <a:lnTo>
                    <a:pt x="359" y="118"/>
                  </a:lnTo>
                  <a:lnTo>
                    <a:pt x="361" y="119"/>
                  </a:lnTo>
                  <a:lnTo>
                    <a:pt x="365" y="120"/>
                  </a:lnTo>
                  <a:lnTo>
                    <a:pt x="368" y="120"/>
                  </a:lnTo>
                  <a:lnTo>
                    <a:pt x="371" y="121"/>
                  </a:lnTo>
                  <a:lnTo>
                    <a:pt x="374" y="121"/>
                  </a:lnTo>
                  <a:lnTo>
                    <a:pt x="377" y="121"/>
                  </a:lnTo>
                  <a:lnTo>
                    <a:pt x="389" y="119"/>
                  </a:lnTo>
                  <a:lnTo>
                    <a:pt x="391" y="119"/>
                  </a:lnTo>
                  <a:lnTo>
                    <a:pt x="393" y="119"/>
                  </a:lnTo>
                  <a:lnTo>
                    <a:pt x="395" y="120"/>
                  </a:lnTo>
                  <a:lnTo>
                    <a:pt x="402" y="122"/>
                  </a:lnTo>
                  <a:lnTo>
                    <a:pt x="410" y="124"/>
                  </a:lnTo>
                  <a:lnTo>
                    <a:pt x="413" y="125"/>
                  </a:lnTo>
                  <a:lnTo>
                    <a:pt x="417" y="125"/>
                  </a:lnTo>
                  <a:lnTo>
                    <a:pt x="417" y="125"/>
                  </a:lnTo>
                  <a:lnTo>
                    <a:pt x="419" y="125"/>
                  </a:lnTo>
                  <a:lnTo>
                    <a:pt x="421" y="124"/>
                  </a:lnTo>
                  <a:lnTo>
                    <a:pt x="423" y="124"/>
                  </a:lnTo>
                  <a:lnTo>
                    <a:pt x="426" y="122"/>
                  </a:lnTo>
                  <a:lnTo>
                    <a:pt x="428" y="121"/>
                  </a:lnTo>
                  <a:lnTo>
                    <a:pt x="434" y="117"/>
                  </a:lnTo>
                  <a:lnTo>
                    <a:pt x="436" y="116"/>
                  </a:lnTo>
                  <a:lnTo>
                    <a:pt x="437" y="116"/>
                  </a:lnTo>
                  <a:lnTo>
                    <a:pt x="438" y="116"/>
                  </a:lnTo>
                  <a:lnTo>
                    <a:pt x="439" y="116"/>
                  </a:lnTo>
                  <a:lnTo>
                    <a:pt x="439" y="116"/>
                  </a:lnTo>
                  <a:lnTo>
                    <a:pt x="440" y="116"/>
                  </a:lnTo>
                  <a:lnTo>
                    <a:pt x="440" y="117"/>
                  </a:lnTo>
                  <a:lnTo>
                    <a:pt x="442" y="118"/>
                  </a:lnTo>
                  <a:lnTo>
                    <a:pt x="444" y="119"/>
                  </a:lnTo>
                  <a:lnTo>
                    <a:pt x="447" y="123"/>
                  </a:lnTo>
                  <a:lnTo>
                    <a:pt x="451" y="127"/>
                  </a:lnTo>
                  <a:lnTo>
                    <a:pt x="452" y="129"/>
                  </a:lnTo>
                  <a:lnTo>
                    <a:pt x="455" y="131"/>
                  </a:lnTo>
                  <a:lnTo>
                    <a:pt x="457" y="133"/>
                  </a:lnTo>
                  <a:lnTo>
                    <a:pt x="460" y="134"/>
                  </a:lnTo>
                  <a:lnTo>
                    <a:pt x="462" y="136"/>
                  </a:lnTo>
                  <a:lnTo>
                    <a:pt x="463" y="137"/>
                  </a:lnTo>
                  <a:lnTo>
                    <a:pt x="465" y="137"/>
                  </a:lnTo>
                  <a:lnTo>
                    <a:pt x="467" y="137"/>
                  </a:lnTo>
                  <a:lnTo>
                    <a:pt x="473" y="138"/>
                  </a:lnTo>
                  <a:lnTo>
                    <a:pt x="482" y="138"/>
                  </a:lnTo>
                  <a:lnTo>
                    <a:pt x="488" y="138"/>
                  </a:lnTo>
                  <a:lnTo>
                    <a:pt x="492" y="138"/>
                  </a:lnTo>
                  <a:lnTo>
                    <a:pt x="496" y="138"/>
                  </a:lnTo>
                  <a:lnTo>
                    <a:pt x="501" y="139"/>
                  </a:lnTo>
                  <a:lnTo>
                    <a:pt x="504" y="140"/>
                  </a:lnTo>
                  <a:lnTo>
                    <a:pt x="507" y="141"/>
                  </a:lnTo>
                  <a:lnTo>
                    <a:pt x="510" y="142"/>
                  </a:lnTo>
                  <a:lnTo>
                    <a:pt x="517" y="145"/>
                  </a:lnTo>
                  <a:lnTo>
                    <a:pt x="519" y="146"/>
                  </a:lnTo>
                  <a:lnTo>
                    <a:pt x="520" y="147"/>
                  </a:lnTo>
                  <a:lnTo>
                    <a:pt x="523" y="147"/>
                  </a:lnTo>
                  <a:lnTo>
                    <a:pt x="525" y="148"/>
                  </a:lnTo>
                  <a:lnTo>
                    <a:pt x="534" y="148"/>
                  </a:lnTo>
                  <a:lnTo>
                    <a:pt x="536" y="149"/>
                  </a:lnTo>
                  <a:lnTo>
                    <a:pt x="539" y="149"/>
                  </a:lnTo>
                  <a:lnTo>
                    <a:pt x="542" y="150"/>
                  </a:lnTo>
                  <a:lnTo>
                    <a:pt x="544" y="151"/>
                  </a:lnTo>
                  <a:lnTo>
                    <a:pt x="554" y="156"/>
                  </a:lnTo>
                  <a:lnTo>
                    <a:pt x="558" y="158"/>
                  </a:lnTo>
                  <a:lnTo>
                    <a:pt x="561" y="159"/>
                  </a:lnTo>
                  <a:lnTo>
                    <a:pt x="564" y="160"/>
                  </a:lnTo>
                  <a:lnTo>
                    <a:pt x="566" y="160"/>
                  </a:lnTo>
                  <a:lnTo>
                    <a:pt x="567" y="160"/>
                  </a:lnTo>
                  <a:lnTo>
                    <a:pt x="568" y="160"/>
                  </a:lnTo>
                  <a:lnTo>
                    <a:pt x="568" y="161"/>
                  </a:lnTo>
                  <a:lnTo>
                    <a:pt x="568" y="164"/>
                  </a:lnTo>
                  <a:lnTo>
                    <a:pt x="571" y="172"/>
                  </a:lnTo>
                  <a:lnTo>
                    <a:pt x="573" y="176"/>
                  </a:lnTo>
                  <a:lnTo>
                    <a:pt x="575" y="181"/>
                  </a:lnTo>
                  <a:lnTo>
                    <a:pt x="578" y="188"/>
                  </a:lnTo>
                  <a:lnTo>
                    <a:pt x="580" y="191"/>
                  </a:lnTo>
                  <a:lnTo>
                    <a:pt x="581" y="193"/>
                  </a:lnTo>
                  <a:lnTo>
                    <a:pt x="584" y="196"/>
                  </a:lnTo>
                  <a:lnTo>
                    <a:pt x="586" y="198"/>
                  </a:lnTo>
                  <a:lnTo>
                    <a:pt x="587" y="200"/>
                  </a:lnTo>
                  <a:lnTo>
                    <a:pt x="587" y="201"/>
                  </a:lnTo>
                  <a:lnTo>
                    <a:pt x="588" y="203"/>
                  </a:lnTo>
                  <a:lnTo>
                    <a:pt x="588" y="205"/>
                  </a:lnTo>
                  <a:lnTo>
                    <a:pt x="588" y="206"/>
                  </a:lnTo>
                  <a:lnTo>
                    <a:pt x="588" y="208"/>
                  </a:lnTo>
                  <a:lnTo>
                    <a:pt x="587" y="210"/>
                  </a:lnTo>
                  <a:lnTo>
                    <a:pt x="586" y="215"/>
                  </a:lnTo>
                  <a:lnTo>
                    <a:pt x="585" y="219"/>
                  </a:lnTo>
                  <a:lnTo>
                    <a:pt x="585" y="221"/>
                  </a:lnTo>
                  <a:lnTo>
                    <a:pt x="583" y="224"/>
                  </a:lnTo>
                  <a:lnTo>
                    <a:pt x="580" y="228"/>
                  </a:lnTo>
                  <a:lnTo>
                    <a:pt x="578" y="233"/>
                  </a:lnTo>
                  <a:lnTo>
                    <a:pt x="576" y="236"/>
                  </a:lnTo>
                  <a:lnTo>
                    <a:pt x="575" y="242"/>
                  </a:lnTo>
                  <a:lnTo>
                    <a:pt x="573" y="247"/>
                  </a:lnTo>
                  <a:lnTo>
                    <a:pt x="571" y="249"/>
                  </a:lnTo>
                  <a:lnTo>
                    <a:pt x="570" y="251"/>
                  </a:lnTo>
                  <a:lnTo>
                    <a:pt x="568" y="252"/>
                  </a:lnTo>
                  <a:lnTo>
                    <a:pt x="566" y="254"/>
                  </a:lnTo>
                  <a:lnTo>
                    <a:pt x="560" y="259"/>
                  </a:lnTo>
                  <a:lnTo>
                    <a:pt x="553" y="263"/>
                  </a:lnTo>
                  <a:lnTo>
                    <a:pt x="552" y="265"/>
                  </a:lnTo>
                  <a:lnTo>
                    <a:pt x="549" y="267"/>
                  </a:lnTo>
                  <a:lnTo>
                    <a:pt x="544" y="273"/>
                  </a:lnTo>
                  <a:lnTo>
                    <a:pt x="543" y="274"/>
                  </a:lnTo>
                  <a:lnTo>
                    <a:pt x="542" y="275"/>
                  </a:lnTo>
                  <a:lnTo>
                    <a:pt x="542" y="277"/>
                  </a:lnTo>
                  <a:lnTo>
                    <a:pt x="541" y="280"/>
                  </a:lnTo>
                  <a:lnTo>
                    <a:pt x="541" y="283"/>
                  </a:lnTo>
                  <a:lnTo>
                    <a:pt x="541" y="285"/>
                  </a:lnTo>
                  <a:lnTo>
                    <a:pt x="541" y="286"/>
                  </a:lnTo>
                  <a:lnTo>
                    <a:pt x="541" y="289"/>
                  </a:lnTo>
                  <a:lnTo>
                    <a:pt x="542" y="294"/>
                  </a:lnTo>
                  <a:lnTo>
                    <a:pt x="542" y="296"/>
                  </a:lnTo>
                  <a:lnTo>
                    <a:pt x="542" y="296"/>
                  </a:lnTo>
                  <a:lnTo>
                    <a:pt x="541" y="297"/>
                  </a:lnTo>
                  <a:lnTo>
                    <a:pt x="541" y="299"/>
                  </a:lnTo>
                  <a:lnTo>
                    <a:pt x="540" y="300"/>
                  </a:lnTo>
                  <a:lnTo>
                    <a:pt x="539" y="302"/>
                  </a:lnTo>
                  <a:lnTo>
                    <a:pt x="539" y="303"/>
                  </a:lnTo>
                  <a:lnTo>
                    <a:pt x="538" y="304"/>
                  </a:lnTo>
                  <a:lnTo>
                    <a:pt x="536" y="306"/>
                  </a:lnTo>
                  <a:lnTo>
                    <a:pt x="535" y="307"/>
                  </a:lnTo>
                  <a:lnTo>
                    <a:pt x="534" y="308"/>
                  </a:lnTo>
                  <a:lnTo>
                    <a:pt x="529" y="310"/>
                  </a:lnTo>
                  <a:lnTo>
                    <a:pt x="527" y="311"/>
                  </a:lnTo>
                  <a:lnTo>
                    <a:pt x="526" y="312"/>
                  </a:lnTo>
                  <a:lnTo>
                    <a:pt x="525" y="313"/>
                  </a:lnTo>
                  <a:lnTo>
                    <a:pt x="525" y="314"/>
                  </a:lnTo>
                  <a:lnTo>
                    <a:pt x="525" y="315"/>
                  </a:lnTo>
                  <a:lnTo>
                    <a:pt x="525" y="317"/>
                  </a:lnTo>
                  <a:lnTo>
                    <a:pt x="525" y="319"/>
                  </a:lnTo>
                  <a:lnTo>
                    <a:pt x="525" y="319"/>
                  </a:lnTo>
                  <a:lnTo>
                    <a:pt x="525" y="320"/>
                  </a:lnTo>
                  <a:lnTo>
                    <a:pt x="525" y="322"/>
                  </a:lnTo>
                  <a:lnTo>
                    <a:pt x="526" y="324"/>
                  </a:lnTo>
                  <a:lnTo>
                    <a:pt x="527" y="325"/>
                  </a:lnTo>
                  <a:lnTo>
                    <a:pt x="528" y="327"/>
                  </a:lnTo>
                  <a:lnTo>
                    <a:pt x="528" y="328"/>
                  </a:lnTo>
                  <a:lnTo>
                    <a:pt x="530" y="330"/>
                  </a:lnTo>
                  <a:lnTo>
                    <a:pt x="531" y="331"/>
                  </a:lnTo>
                  <a:lnTo>
                    <a:pt x="535" y="334"/>
                  </a:lnTo>
                  <a:lnTo>
                    <a:pt x="537" y="335"/>
                  </a:lnTo>
                  <a:lnTo>
                    <a:pt x="537" y="336"/>
                  </a:lnTo>
                  <a:lnTo>
                    <a:pt x="537" y="337"/>
                  </a:lnTo>
                  <a:lnTo>
                    <a:pt x="537" y="339"/>
                  </a:lnTo>
                  <a:lnTo>
                    <a:pt x="537" y="341"/>
                  </a:lnTo>
                  <a:lnTo>
                    <a:pt x="536" y="343"/>
                  </a:lnTo>
                  <a:lnTo>
                    <a:pt x="535" y="345"/>
                  </a:lnTo>
                  <a:lnTo>
                    <a:pt x="534" y="346"/>
                  </a:lnTo>
                  <a:lnTo>
                    <a:pt x="534" y="347"/>
                  </a:lnTo>
                  <a:lnTo>
                    <a:pt x="533" y="347"/>
                  </a:lnTo>
                  <a:lnTo>
                    <a:pt x="531" y="348"/>
                  </a:lnTo>
                  <a:lnTo>
                    <a:pt x="528" y="350"/>
                  </a:lnTo>
                  <a:lnTo>
                    <a:pt x="527" y="351"/>
                  </a:lnTo>
                  <a:lnTo>
                    <a:pt x="525" y="352"/>
                  </a:lnTo>
                  <a:lnTo>
                    <a:pt x="522" y="355"/>
                  </a:lnTo>
                  <a:lnTo>
                    <a:pt x="519" y="359"/>
                  </a:lnTo>
                  <a:lnTo>
                    <a:pt x="517" y="361"/>
                  </a:lnTo>
                  <a:lnTo>
                    <a:pt x="516" y="362"/>
                  </a:lnTo>
                  <a:lnTo>
                    <a:pt x="515" y="364"/>
                  </a:lnTo>
                  <a:lnTo>
                    <a:pt x="515" y="365"/>
                  </a:lnTo>
                  <a:lnTo>
                    <a:pt x="514" y="367"/>
                  </a:lnTo>
                  <a:lnTo>
                    <a:pt x="514" y="369"/>
                  </a:lnTo>
                  <a:lnTo>
                    <a:pt x="514" y="371"/>
                  </a:lnTo>
                  <a:lnTo>
                    <a:pt x="514" y="374"/>
                  </a:lnTo>
                  <a:lnTo>
                    <a:pt x="515" y="376"/>
                  </a:lnTo>
                  <a:lnTo>
                    <a:pt x="517" y="378"/>
                  </a:lnTo>
                  <a:lnTo>
                    <a:pt x="519" y="382"/>
                  </a:lnTo>
                  <a:lnTo>
                    <a:pt x="520" y="385"/>
                  </a:lnTo>
                  <a:lnTo>
                    <a:pt x="524" y="389"/>
                  </a:lnTo>
                  <a:lnTo>
                    <a:pt x="525" y="391"/>
                  </a:lnTo>
                  <a:lnTo>
                    <a:pt x="526" y="393"/>
                  </a:lnTo>
                  <a:lnTo>
                    <a:pt x="527" y="395"/>
                  </a:lnTo>
                  <a:lnTo>
                    <a:pt x="527" y="398"/>
                  </a:lnTo>
                  <a:lnTo>
                    <a:pt x="528" y="400"/>
                  </a:lnTo>
                  <a:lnTo>
                    <a:pt x="528" y="402"/>
                  </a:lnTo>
                  <a:lnTo>
                    <a:pt x="528" y="404"/>
                  </a:lnTo>
                  <a:lnTo>
                    <a:pt x="527" y="405"/>
                  </a:lnTo>
                  <a:lnTo>
                    <a:pt x="527" y="406"/>
                  </a:lnTo>
                  <a:lnTo>
                    <a:pt x="526" y="408"/>
                  </a:lnTo>
                  <a:lnTo>
                    <a:pt x="525" y="410"/>
                  </a:lnTo>
                  <a:lnTo>
                    <a:pt x="520" y="413"/>
                  </a:lnTo>
                  <a:lnTo>
                    <a:pt x="518" y="416"/>
                  </a:lnTo>
                  <a:lnTo>
                    <a:pt x="517" y="417"/>
                  </a:lnTo>
                  <a:lnTo>
                    <a:pt x="516" y="419"/>
                  </a:lnTo>
                  <a:lnTo>
                    <a:pt x="515" y="421"/>
                  </a:lnTo>
                  <a:lnTo>
                    <a:pt x="515" y="422"/>
                  </a:lnTo>
                  <a:lnTo>
                    <a:pt x="513" y="425"/>
                  </a:lnTo>
                  <a:lnTo>
                    <a:pt x="512" y="429"/>
                  </a:lnTo>
                  <a:lnTo>
                    <a:pt x="509" y="441"/>
                  </a:lnTo>
                  <a:lnTo>
                    <a:pt x="509" y="444"/>
                  </a:lnTo>
                  <a:lnTo>
                    <a:pt x="509" y="447"/>
                  </a:lnTo>
                  <a:lnTo>
                    <a:pt x="509" y="448"/>
                  </a:lnTo>
                  <a:lnTo>
                    <a:pt x="508" y="446"/>
                  </a:lnTo>
                  <a:lnTo>
                    <a:pt x="507" y="445"/>
                  </a:lnTo>
                  <a:lnTo>
                    <a:pt x="507" y="444"/>
                  </a:lnTo>
                  <a:lnTo>
                    <a:pt x="507" y="444"/>
                  </a:lnTo>
                  <a:lnTo>
                    <a:pt x="506" y="445"/>
                  </a:lnTo>
                  <a:lnTo>
                    <a:pt x="505" y="445"/>
                  </a:lnTo>
                  <a:lnTo>
                    <a:pt x="503" y="444"/>
                  </a:lnTo>
                  <a:lnTo>
                    <a:pt x="502" y="444"/>
                  </a:lnTo>
                  <a:lnTo>
                    <a:pt x="500" y="445"/>
                  </a:lnTo>
                  <a:lnTo>
                    <a:pt x="496" y="447"/>
                  </a:lnTo>
                  <a:lnTo>
                    <a:pt x="494" y="448"/>
                  </a:lnTo>
                  <a:lnTo>
                    <a:pt x="491" y="450"/>
                  </a:lnTo>
                  <a:lnTo>
                    <a:pt x="482" y="458"/>
                  </a:lnTo>
                  <a:lnTo>
                    <a:pt x="478" y="460"/>
                  </a:lnTo>
                  <a:lnTo>
                    <a:pt x="474" y="463"/>
                  </a:lnTo>
                  <a:lnTo>
                    <a:pt x="472" y="465"/>
                  </a:lnTo>
                  <a:lnTo>
                    <a:pt x="470" y="466"/>
                  </a:lnTo>
                  <a:lnTo>
                    <a:pt x="468" y="466"/>
                  </a:lnTo>
                  <a:lnTo>
                    <a:pt x="466" y="467"/>
                  </a:lnTo>
                  <a:lnTo>
                    <a:pt x="464" y="468"/>
                  </a:lnTo>
                  <a:lnTo>
                    <a:pt x="462" y="468"/>
                  </a:lnTo>
                  <a:lnTo>
                    <a:pt x="461" y="468"/>
                  </a:lnTo>
                  <a:lnTo>
                    <a:pt x="459" y="468"/>
                  </a:lnTo>
                  <a:lnTo>
                    <a:pt x="456" y="468"/>
                  </a:lnTo>
                  <a:lnTo>
                    <a:pt x="453" y="467"/>
                  </a:lnTo>
                  <a:lnTo>
                    <a:pt x="444" y="466"/>
                  </a:lnTo>
                  <a:lnTo>
                    <a:pt x="442" y="466"/>
                  </a:lnTo>
                  <a:lnTo>
                    <a:pt x="441" y="465"/>
                  </a:lnTo>
                  <a:lnTo>
                    <a:pt x="439" y="466"/>
                  </a:lnTo>
                  <a:lnTo>
                    <a:pt x="439" y="466"/>
                  </a:lnTo>
                  <a:lnTo>
                    <a:pt x="438" y="466"/>
                  </a:lnTo>
                  <a:lnTo>
                    <a:pt x="437" y="467"/>
                  </a:lnTo>
                  <a:lnTo>
                    <a:pt x="436" y="469"/>
                  </a:lnTo>
                  <a:lnTo>
                    <a:pt x="436" y="473"/>
                  </a:lnTo>
                  <a:lnTo>
                    <a:pt x="434" y="478"/>
                  </a:lnTo>
                  <a:lnTo>
                    <a:pt x="433" y="485"/>
                  </a:lnTo>
                  <a:lnTo>
                    <a:pt x="433" y="489"/>
                  </a:lnTo>
                  <a:lnTo>
                    <a:pt x="433" y="498"/>
                  </a:lnTo>
                  <a:lnTo>
                    <a:pt x="432" y="502"/>
                  </a:lnTo>
                  <a:lnTo>
                    <a:pt x="431" y="506"/>
                  </a:lnTo>
                  <a:lnTo>
                    <a:pt x="429" y="512"/>
                  </a:lnTo>
                  <a:lnTo>
                    <a:pt x="429" y="514"/>
                  </a:lnTo>
                  <a:lnTo>
                    <a:pt x="429" y="516"/>
                  </a:lnTo>
                  <a:lnTo>
                    <a:pt x="429" y="519"/>
                  </a:lnTo>
                  <a:lnTo>
                    <a:pt x="430" y="522"/>
                  </a:lnTo>
                  <a:lnTo>
                    <a:pt x="430" y="524"/>
                  </a:lnTo>
                  <a:lnTo>
                    <a:pt x="433" y="531"/>
                  </a:lnTo>
                  <a:lnTo>
                    <a:pt x="434" y="534"/>
                  </a:lnTo>
                  <a:lnTo>
                    <a:pt x="435" y="537"/>
                  </a:lnTo>
                  <a:lnTo>
                    <a:pt x="438" y="548"/>
                  </a:lnTo>
                  <a:lnTo>
                    <a:pt x="439" y="552"/>
                  </a:lnTo>
                  <a:lnTo>
                    <a:pt x="439" y="555"/>
                  </a:lnTo>
                  <a:lnTo>
                    <a:pt x="439" y="558"/>
                  </a:lnTo>
                  <a:lnTo>
                    <a:pt x="439" y="561"/>
                  </a:lnTo>
                  <a:lnTo>
                    <a:pt x="438" y="563"/>
                  </a:lnTo>
                  <a:lnTo>
                    <a:pt x="437" y="565"/>
                  </a:lnTo>
                  <a:lnTo>
                    <a:pt x="437" y="567"/>
                  </a:lnTo>
                  <a:lnTo>
                    <a:pt x="436" y="568"/>
                  </a:lnTo>
                  <a:lnTo>
                    <a:pt x="435" y="570"/>
                  </a:lnTo>
                  <a:lnTo>
                    <a:pt x="434" y="571"/>
                  </a:lnTo>
                  <a:lnTo>
                    <a:pt x="432" y="573"/>
                  </a:lnTo>
                  <a:lnTo>
                    <a:pt x="430" y="575"/>
                  </a:lnTo>
                  <a:lnTo>
                    <a:pt x="428" y="577"/>
                  </a:lnTo>
                  <a:lnTo>
                    <a:pt x="426" y="579"/>
                  </a:lnTo>
                  <a:lnTo>
                    <a:pt x="424" y="580"/>
                  </a:lnTo>
                  <a:lnTo>
                    <a:pt x="418" y="581"/>
                  </a:lnTo>
                  <a:lnTo>
                    <a:pt x="417" y="582"/>
                  </a:lnTo>
                  <a:lnTo>
                    <a:pt x="416" y="583"/>
                  </a:lnTo>
                  <a:lnTo>
                    <a:pt x="414" y="585"/>
                  </a:lnTo>
                  <a:lnTo>
                    <a:pt x="412" y="586"/>
                  </a:lnTo>
                  <a:lnTo>
                    <a:pt x="410" y="588"/>
                  </a:lnTo>
                  <a:lnTo>
                    <a:pt x="408" y="590"/>
                  </a:lnTo>
                  <a:lnTo>
                    <a:pt x="406" y="591"/>
                  </a:lnTo>
                  <a:lnTo>
                    <a:pt x="405" y="594"/>
                  </a:lnTo>
                  <a:lnTo>
                    <a:pt x="402" y="601"/>
                  </a:lnTo>
                  <a:lnTo>
                    <a:pt x="398" y="606"/>
                  </a:lnTo>
                  <a:lnTo>
                    <a:pt x="397" y="609"/>
                  </a:lnTo>
                  <a:lnTo>
                    <a:pt x="396" y="612"/>
                  </a:lnTo>
                  <a:lnTo>
                    <a:pt x="395" y="615"/>
                  </a:lnTo>
                  <a:lnTo>
                    <a:pt x="394" y="620"/>
                  </a:lnTo>
                  <a:lnTo>
                    <a:pt x="393" y="625"/>
                  </a:lnTo>
                  <a:lnTo>
                    <a:pt x="392" y="630"/>
                  </a:lnTo>
                  <a:lnTo>
                    <a:pt x="391" y="634"/>
                  </a:lnTo>
                  <a:lnTo>
                    <a:pt x="391" y="638"/>
                  </a:lnTo>
                  <a:lnTo>
                    <a:pt x="391" y="642"/>
                  </a:lnTo>
                  <a:lnTo>
                    <a:pt x="391" y="645"/>
                  </a:lnTo>
                  <a:lnTo>
                    <a:pt x="391" y="648"/>
                  </a:lnTo>
                  <a:lnTo>
                    <a:pt x="391" y="651"/>
                  </a:lnTo>
                  <a:lnTo>
                    <a:pt x="392" y="654"/>
                  </a:lnTo>
                  <a:lnTo>
                    <a:pt x="392" y="657"/>
                  </a:lnTo>
                  <a:lnTo>
                    <a:pt x="393" y="659"/>
                  </a:lnTo>
                  <a:lnTo>
                    <a:pt x="394" y="661"/>
                  </a:lnTo>
                  <a:lnTo>
                    <a:pt x="396" y="671"/>
                  </a:lnTo>
                  <a:lnTo>
                    <a:pt x="397" y="673"/>
                  </a:lnTo>
                  <a:lnTo>
                    <a:pt x="397" y="674"/>
                  </a:lnTo>
                  <a:lnTo>
                    <a:pt x="397" y="673"/>
                  </a:lnTo>
                  <a:lnTo>
                    <a:pt x="396" y="673"/>
                  </a:lnTo>
                  <a:lnTo>
                    <a:pt x="394" y="672"/>
                  </a:lnTo>
                  <a:lnTo>
                    <a:pt x="392" y="672"/>
                  </a:lnTo>
                  <a:lnTo>
                    <a:pt x="390" y="672"/>
                  </a:lnTo>
                  <a:lnTo>
                    <a:pt x="387" y="672"/>
                  </a:lnTo>
                  <a:lnTo>
                    <a:pt x="384" y="672"/>
                  </a:lnTo>
                  <a:lnTo>
                    <a:pt x="382" y="673"/>
                  </a:lnTo>
                  <a:lnTo>
                    <a:pt x="380" y="674"/>
                  </a:lnTo>
                  <a:lnTo>
                    <a:pt x="377" y="675"/>
                  </a:lnTo>
                  <a:lnTo>
                    <a:pt x="374" y="676"/>
                  </a:lnTo>
                  <a:lnTo>
                    <a:pt x="372" y="678"/>
                  </a:lnTo>
                  <a:lnTo>
                    <a:pt x="371" y="680"/>
                  </a:lnTo>
                  <a:lnTo>
                    <a:pt x="369" y="681"/>
                  </a:lnTo>
                  <a:lnTo>
                    <a:pt x="367" y="682"/>
                  </a:lnTo>
                  <a:lnTo>
                    <a:pt x="366" y="684"/>
                  </a:lnTo>
                  <a:lnTo>
                    <a:pt x="365" y="686"/>
                  </a:lnTo>
                  <a:lnTo>
                    <a:pt x="361" y="693"/>
                  </a:lnTo>
                  <a:lnTo>
                    <a:pt x="360" y="695"/>
                  </a:lnTo>
                  <a:lnTo>
                    <a:pt x="360" y="696"/>
                  </a:lnTo>
                  <a:lnTo>
                    <a:pt x="359" y="696"/>
                  </a:lnTo>
                  <a:lnTo>
                    <a:pt x="358" y="697"/>
                  </a:lnTo>
                  <a:lnTo>
                    <a:pt x="357" y="698"/>
                  </a:lnTo>
                  <a:lnTo>
                    <a:pt x="355" y="698"/>
                  </a:lnTo>
                  <a:lnTo>
                    <a:pt x="353" y="698"/>
                  </a:lnTo>
                  <a:lnTo>
                    <a:pt x="351" y="698"/>
                  </a:lnTo>
                  <a:lnTo>
                    <a:pt x="350" y="697"/>
                  </a:lnTo>
                  <a:lnTo>
                    <a:pt x="348" y="697"/>
                  </a:lnTo>
                  <a:lnTo>
                    <a:pt x="347" y="696"/>
                  </a:lnTo>
                  <a:lnTo>
                    <a:pt x="341" y="693"/>
                  </a:lnTo>
                  <a:lnTo>
                    <a:pt x="334" y="688"/>
                  </a:lnTo>
                  <a:lnTo>
                    <a:pt x="312" y="673"/>
                  </a:lnTo>
                  <a:lnTo>
                    <a:pt x="305" y="668"/>
                  </a:lnTo>
                  <a:lnTo>
                    <a:pt x="303" y="666"/>
                  </a:lnTo>
                  <a:lnTo>
                    <a:pt x="301" y="664"/>
                  </a:lnTo>
                  <a:lnTo>
                    <a:pt x="296" y="659"/>
                  </a:lnTo>
                  <a:lnTo>
                    <a:pt x="294" y="657"/>
                  </a:lnTo>
                  <a:lnTo>
                    <a:pt x="291" y="654"/>
                  </a:lnTo>
                  <a:lnTo>
                    <a:pt x="290" y="651"/>
                  </a:lnTo>
                  <a:lnTo>
                    <a:pt x="289" y="649"/>
                  </a:lnTo>
                  <a:lnTo>
                    <a:pt x="288" y="647"/>
                  </a:lnTo>
                  <a:lnTo>
                    <a:pt x="287" y="645"/>
                  </a:lnTo>
                  <a:lnTo>
                    <a:pt x="286" y="641"/>
                  </a:lnTo>
                  <a:lnTo>
                    <a:pt x="286" y="638"/>
                  </a:lnTo>
                  <a:lnTo>
                    <a:pt x="284" y="627"/>
                  </a:lnTo>
                  <a:lnTo>
                    <a:pt x="283" y="616"/>
                  </a:lnTo>
                  <a:lnTo>
                    <a:pt x="282" y="606"/>
                  </a:lnTo>
                  <a:lnTo>
                    <a:pt x="282" y="603"/>
                  </a:lnTo>
                  <a:lnTo>
                    <a:pt x="281" y="598"/>
                  </a:lnTo>
                  <a:lnTo>
                    <a:pt x="280" y="593"/>
                  </a:lnTo>
                  <a:lnTo>
                    <a:pt x="280" y="590"/>
                  </a:lnTo>
                  <a:lnTo>
                    <a:pt x="278" y="580"/>
                  </a:lnTo>
                  <a:lnTo>
                    <a:pt x="277" y="579"/>
                  </a:lnTo>
                  <a:lnTo>
                    <a:pt x="276" y="577"/>
                  </a:lnTo>
                  <a:lnTo>
                    <a:pt x="275" y="575"/>
                  </a:lnTo>
                  <a:lnTo>
                    <a:pt x="274" y="573"/>
                  </a:lnTo>
                  <a:lnTo>
                    <a:pt x="272" y="570"/>
                  </a:lnTo>
                  <a:lnTo>
                    <a:pt x="269" y="568"/>
                  </a:lnTo>
                  <a:lnTo>
                    <a:pt x="265" y="561"/>
                  </a:lnTo>
                  <a:lnTo>
                    <a:pt x="258" y="554"/>
                  </a:lnTo>
                  <a:lnTo>
                    <a:pt x="251" y="545"/>
                  </a:lnTo>
                  <a:lnTo>
                    <a:pt x="239" y="530"/>
                  </a:lnTo>
                  <a:lnTo>
                    <a:pt x="236" y="526"/>
                  </a:lnTo>
                  <a:lnTo>
                    <a:pt x="234" y="523"/>
                  </a:lnTo>
                  <a:lnTo>
                    <a:pt x="230" y="520"/>
                  </a:lnTo>
                  <a:lnTo>
                    <a:pt x="225" y="516"/>
                  </a:lnTo>
                  <a:lnTo>
                    <a:pt x="223" y="513"/>
                  </a:lnTo>
                  <a:lnTo>
                    <a:pt x="219" y="511"/>
                  </a:lnTo>
                  <a:lnTo>
                    <a:pt x="212" y="505"/>
                  </a:lnTo>
                  <a:lnTo>
                    <a:pt x="209" y="502"/>
                  </a:lnTo>
                  <a:lnTo>
                    <a:pt x="205" y="500"/>
                  </a:lnTo>
                  <a:lnTo>
                    <a:pt x="200" y="497"/>
                  </a:lnTo>
                  <a:lnTo>
                    <a:pt x="196" y="495"/>
                  </a:lnTo>
                  <a:lnTo>
                    <a:pt x="193" y="494"/>
                  </a:lnTo>
                  <a:lnTo>
                    <a:pt x="189" y="493"/>
                  </a:lnTo>
                  <a:lnTo>
                    <a:pt x="185" y="492"/>
                  </a:lnTo>
                  <a:lnTo>
                    <a:pt x="180" y="492"/>
                  </a:lnTo>
                  <a:lnTo>
                    <a:pt x="175" y="492"/>
                  </a:lnTo>
                  <a:lnTo>
                    <a:pt x="165" y="492"/>
                  </a:lnTo>
                  <a:lnTo>
                    <a:pt x="159" y="492"/>
                  </a:lnTo>
                  <a:lnTo>
                    <a:pt x="156" y="491"/>
                  </a:lnTo>
                  <a:lnTo>
                    <a:pt x="154" y="491"/>
                  </a:lnTo>
                  <a:lnTo>
                    <a:pt x="151" y="490"/>
                  </a:lnTo>
                  <a:lnTo>
                    <a:pt x="147" y="489"/>
                  </a:lnTo>
                  <a:lnTo>
                    <a:pt x="144" y="489"/>
                  </a:lnTo>
                  <a:lnTo>
                    <a:pt x="141" y="487"/>
                  </a:lnTo>
                  <a:lnTo>
                    <a:pt x="137" y="485"/>
                  </a:lnTo>
                  <a:lnTo>
                    <a:pt x="133" y="483"/>
                  </a:lnTo>
                  <a:lnTo>
                    <a:pt x="131" y="481"/>
                  </a:lnTo>
                  <a:lnTo>
                    <a:pt x="127" y="478"/>
                  </a:lnTo>
                  <a:lnTo>
                    <a:pt x="124" y="476"/>
                  </a:lnTo>
                  <a:lnTo>
                    <a:pt x="121" y="473"/>
                  </a:lnTo>
                  <a:lnTo>
                    <a:pt x="119" y="470"/>
                  </a:lnTo>
                  <a:lnTo>
                    <a:pt x="116" y="466"/>
                  </a:lnTo>
                  <a:lnTo>
                    <a:pt x="114" y="463"/>
                  </a:lnTo>
                  <a:lnTo>
                    <a:pt x="112" y="461"/>
                  </a:lnTo>
                  <a:lnTo>
                    <a:pt x="111" y="459"/>
                  </a:lnTo>
                  <a:lnTo>
                    <a:pt x="110" y="456"/>
                  </a:lnTo>
                  <a:lnTo>
                    <a:pt x="110" y="453"/>
                  </a:lnTo>
                  <a:lnTo>
                    <a:pt x="108" y="441"/>
                  </a:lnTo>
                  <a:lnTo>
                    <a:pt x="107" y="437"/>
                  </a:lnTo>
                  <a:lnTo>
                    <a:pt x="106" y="434"/>
                  </a:lnTo>
                  <a:lnTo>
                    <a:pt x="105" y="432"/>
                  </a:lnTo>
                  <a:lnTo>
                    <a:pt x="104" y="429"/>
                  </a:lnTo>
                  <a:lnTo>
                    <a:pt x="102" y="427"/>
                  </a:lnTo>
                  <a:lnTo>
                    <a:pt x="101" y="425"/>
                  </a:lnTo>
                  <a:lnTo>
                    <a:pt x="98" y="422"/>
                  </a:lnTo>
                  <a:lnTo>
                    <a:pt x="94" y="416"/>
                  </a:lnTo>
                  <a:lnTo>
                    <a:pt x="84" y="406"/>
                  </a:lnTo>
                  <a:lnTo>
                    <a:pt x="72" y="393"/>
                  </a:lnTo>
                  <a:lnTo>
                    <a:pt x="70" y="390"/>
                  </a:lnTo>
                  <a:lnTo>
                    <a:pt x="68" y="388"/>
                  </a:lnTo>
                  <a:lnTo>
                    <a:pt x="66" y="386"/>
                  </a:lnTo>
                  <a:lnTo>
                    <a:pt x="65" y="384"/>
                  </a:lnTo>
                  <a:lnTo>
                    <a:pt x="61" y="375"/>
                  </a:lnTo>
                  <a:lnTo>
                    <a:pt x="59" y="371"/>
                  </a:lnTo>
                  <a:lnTo>
                    <a:pt x="56" y="367"/>
                  </a:lnTo>
                  <a:lnTo>
                    <a:pt x="51" y="360"/>
                  </a:lnTo>
                  <a:lnTo>
                    <a:pt x="48" y="356"/>
                  </a:lnTo>
                  <a:lnTo>
                    <a:pt x="47" y="354"/>
                  </a:lnTo>
                  <a:lnTo>
                    <a:pt x="42" y="346"/>
                  </a:lnTo>
                  <a:lnTo>
                    <a:pt x="41" y="343"/>
                  </a:lnTo>
                  <a:lnTo>
                    <a:pt x="39" y="341"/>
                  </a:lnTo>
                  <a:lnTo>
                    <a:pt x="38" y="340"/>
                  </a:lnTo>
                  <a:lnTo>
                    <a:pt x="36" y="338"/>
                  </a:lnTo>
                  <a:lnTo>
                    <a:pt x="28" y="330"/>
                  </a:lnTo>
                  <a:lnTo>
                    <a:pt x="25" y="328"/>
                  </a:lnTo>
                  <a:lnTo>
                    <a:pt x="23" y="325"/>
                  </a:lnTo>
                  <a:lnTo>
                    <a:pt x="19" y="319"/>
                  </a:lnTo>
                  <a:lnTo>
                    <a:pt x="17" y="318"/>
                  </a:lnTo>
                  <a:lnTo>
                    <a:pt x="15" y="315"/>
                  </a:lnTo>
                  <a:lnTo>
                    <a:pt x="9" y="309"/>
                  </a:lnTo>
                  <a:lnTo>
                    <a:pt x="6" y="305"/>
                  </a:lnTo>
                  <a:lnTo>
                    <a:pt x="4" y="302"/>
                  </a:lnTo>
                  <a:lnTo>
                    <a:pt x="3" y="300"/>
                  </a:lnTo>
                  <a:lnTo>
                    <a:pt x="2" y="298"/>
                  </a:lnTo>
                  <a:lnTo>
                    <a:pt x="1" y="296"/>
                  </a:lnTo>
                  <a:lnTo>
                    <a:pt x="0" y="294"/>
                  </a:lnTo>
                  <a:lnTo>
                    <a:pt x="0" y="291"/>
                  </a:lnTo>
                  <a:lnTo>
                    <a:pt x="0" y="290"/>
                  </a:lnTo>
                  <a:lnTo>
                    <a:pt x="0" y="289"/>
                  </a:lnTo>
                  <a:lnTo>
                    <a:pt x="1" y="289"/>
                  </a:lnTo>
                  <a:lnTo>
                    <a:pt x="1" y="288"/>
                  </a:lnTo>
                  <a:lnTo>
                    <a:pt x="2" y="285"/>
                  </a:lnTo>
                  <a:lnTo>
                    <a:pt x="4" y="278"/>
                  </a:lnTo>
                  <a:lnTo>
                    <a:pt x="7" y="267"/>
                  </a:lnTo>
                  <a:lnTo>
                    <a:pt x="7" y="264"/>
                  </a:lnTo>
                  <a:lnTo>
                    <a:pt x="8" y="262"/>
                  </a:lnTo>
                  <a:lnTo>
                    <a:pt x="9" y="260"/>
                  </a:lnTo>
                  <a:lnTo>
                    <a:pt x="10" y="259"/>
                  </a:lnTo>
                  <a:lnTo>
                    <a:pt x="11" y="258"/>
                  </a:lnTo>
                  <a:lnTo>
                    <a:pt x="12" y="257"/>
                  </a:lnTo>
                  <a:lnTo>
                    <a:pt x="13" y="256"/>
                  </a:lnTo>
                  <a:lnTo>
                    <a:pt x="15" y="255"/>
                  </a:lnTo>
                  <a:lnTo>
                    <a:pt x="16" y="254"/>
                  </a:lnTo>
                  <a:lnTo>
                    <a:pt x="17" y="254"/>
                  </a:lnTo>
                  <a:lnTo>
                    <a:pt x="19" y="253"/>
                  </a:lnTo>
                  <a:lnTo>
                    <a:pt x="20" y="253"/>
                  </a:lnTo>
                  <a:lnTo>
                    <a:pt x="22" y="253"/>
                  </a:lnTo>
                  <a:lnTo>
                    <a:pt x="25" y="254"/>
                  </a:lnTo>
                  <a:lnTo>
                    <a:pt x="27" y="254"/>
                  </a:lnTo>
                  <a:lnTo>
                    <a:pt x="30" y="255"/>
                  </a:lnTo>
                  <a:lnTo>
                    <a:pt x="36" y="257"/>
                  </a:lnTo>
                  <a:lnTo>
                    <a:pt x="39" y="258"/>
                  </a:lnTo>
                  <a:lnTo>
                    <a:pt x="40" y="258"/>
                  </a:lnTo>
                  <a:lnTo>
                    <a:pt x="41" y="258"/>
                  </a:lnTo>
                  <a:lnTo>
                    <a:pt x="44" y="258"/>
                  </a:lnTo>
                  <a:lnTo>
                    <a:pt x="49" y="258"/>
                  </a:lnTo>
                  <a:lnTo>
                    <a:pt x="54" y="258"/>
                  </a:lnTo>
                  <a:lnTo>
                    <a:pt x="57" y="258"/>
                  </a:lnTo>
                  <a:lnTo>
                    <a:pt x="61" y="257"/>
                  </a:lnTo>
                  <a:lnTo>
                    <a:pt x="67" y="255"/>
                  </a:lnTo>
                  <a:lnTo>
                    <a:pt x="70" y="255"/>
                  </a:lnTo>
                  <a:lnTo>
                    <a:pt x="73" y="255"/>
                  </a:lnTo>
                  <a:lnTo>
                    <a:pt x="78" y="254"/>
                  </a:lnTo>
                  <a:lnTo>
                    <a:pt x="80" y="254"/>
                  </a:lnTo>
                  <a:lnTo>
                    <a:pt x="83" y="254"/>
                  </a:lnTo>
                  <a:lnTo>
                    <a:pt x="85" y="253"/>
                  </a:lnTo>
                  <a:lnTo>
                    <a:pt x="87" y="253"/>
                  </a:lnTo>
                  <a:lnTo>
                    <a:pt x="87" y="252"/>
                  </a:lnTo>
                  <a:lnTo>
                    <a:pt x="89" y="251"/>
                  </a:lnTo>
                  <a:lnTo>
                    <a:pt x="90" y="251"/>
                  </a:lnTo>
                  <a:lnTo>
                    <a:pt x="92" y="249"/>
                  </a:lnTo>
                  <a:lnTo>
                    <a:pt x="93" y="248"/>
                  </a:lnTo>
                  <a:lnTo>
                    <a:pt x="94" y="247"/>
                  </a:lnTo>
                  <a:lnTo>
                    <a:pt x="95" y="245"/>
                  </a:lnTo>
                  <a:lnTo>
                    <a:pt x="96" y="243"/>
                  </a:lnTo>
                  <a:lnTo>
                    <a:pt x="96" y="241"/>
                  </a:lnTo>
                  <a:lnTo>
                    <a:pt x="96" y="238"/>
                  </a:lnTo>
                  <a:lnTo>
                    <a:pt x="97" y="234"/>
                  </a:lnTo>
                  <a:lnTo>
                    <a:pt x="96" y="224"/>
                  </a:lnTo>
                  <a:lnTo>
                    <a:pt x="96" y="215"/>
                  </a:lnTo>
                  <a:lnTo>
                    <a:pt x="96" y="211"/>
                  </a:lnTo>
                  <a:lnTo>
                    <a:pt x="96" y="206"/>
                  </a:lnTo>
                  <a:lnTo>
                    <a:pt x="95" y="205"/>
                  </a:lnTo>
                  <a:lnTo>
                    <a:pt x="95" y="203"/>
                  </a:lnTo>
                  <a:lnTo>
                    <a:pt x="94" y="199"/>
                  </a:lnTo>
                  <a:lnTo>
                    <a:pt x="92" y="196"/>
                  </a:lnTo>
                  <a:lnTo>
                    <a:pt x="90" y="192"/>
                  </a:lnTo>
                  <a:lnTo>
                    <a:pt x="89" y="190"/>
                  </a:lnTo>
                  <a:lnTo>
                    <a:pt x="87" y="187"/>
                  </a:lnTo>
                  <a:lnTo>
                    <a:pt x="86" y="185"/>
                  </a:lnTo>
                  <a:lnTo>
                    <a:pt x="84" y="183"/>
                  </a:lnTo>
                  <a:lnTo>
                    <a:pt x="81" y="180"/>
                  </a:lnTo>
                  <a:lnTo>
                    <a:pt x="80" y="179"/>
                  </a:lnTo>
                  <a:lnTo>
                    <a:pt x="78" y="177"/>
                  </a:lnTo>
                  <a:lnTo>
                    <a:pt x="78" y="175"/>
                  </a:lnTo>
                  <a:lnTo>
                    <a:pt x="77" y="175"/>
                  </a:lnTo>
                  <a:lnTo>
                    <a:pt x="77" y="174"/>
                  </a:lnTo>
                  <a:lnTo>
                    <a:pt x="78" y="172"/>
                  </a:lnTo>
                  <a:lnTo>
                    <a:pt x="79" y="171"/>
                  </a:lnTo>
                  <a:lnTo>
                    <a:pt x="81" y="168"/>
                  </a:lnTo>
                  <a:lnTo>
                    <a:pt x="82" y="167"/>
                  </a:lnTo>
                  <a:lnTo>
                    <a:pt x="82" y="165"/>
                  </a:lnTo>
                  <a:lnTo>
                    <a:pt x="83" y="163"/>
                  </a:lnTo>
                  <a:lnTo>
                    <a:pt x="83" y="160"/>
                  </a:lnTo>
                  <a:lnTo>
                    <a:pt x="83" y="159"/>
                  </a:lnTo>
                  <a:lnTo>
                    <a:pt x="82" y="156"/>
                  </a:lnTo>
                  <a:lnTo>
                    <a:pt x="81" y="153"/>
                  </a:lnTo>
                  <a:lnTo>
                    <a:pt x="79" y="150"/>
                  </a:lnTo>
                  <a:lnTo>
                    <a:pt x="76" y="145"/>
                  </a:lnTo>
                  <a:lnTo>
                    <a:pt x="75" y="141"/>
                  </a:lnTo>
                  <a:lnTo>
                    <a:pt x="73" y="138"/>
                  </a:lnTo>
                  <a:lnTo>
                    <a:pt x="71" y="137"/>
                  </a:lnTo>
                  <a:lnTo>
                    <a:pt x="70" y="135"/>
                  </a:lnTo>
                  <a:lnTo>
                    <a:pt x="68" y="134"/>
                  </a:lnTo>
                  <a:lnTo>
                    <a:pt x="64" y="131"/>
                  </a:lnTo>
                  <a:lnTo>
                    <a:pt x="64" y="129"/>
                  </a:lnTo>
                  <a:lnTo>
                    <a:pt x="63" y="127"/>
                  </a:lnTo>
                  <a:lnTo>
                    <a:pt x="62" y="126"/>
                  </a:lnTo>
                  <a:lnTo>
                    <a:pt x="62" y="125"/>
                  </a:lnTo>
                  <a:lnTo>
                    <a:pt x="62" y="123"/>
                  </a:lnTo>
                  <a:lnTo>
                    <a:pt x="62" y="122"/>
                  </a:lnTo>
                  <a:lnTo>
                    <a:pt x="63" y="120"/>
                  </a:lnTo>
                  <a:lnTo>
                    <a:pt x="64" y="118"/>
                  </a:lnTo>
                  <a:lnTo>
                    <a:pt x="65" y="116"/>
                  </a:lnTo>
                  <a:lnTo>
                    <a:pt x="70" y="112"/>
                  </a:lnTo>
                  <a:lnTo>
                    <a:pt x="73" y="109"/>
                  </a:lnTo>
                  <a:lnTo>
                    <a:pt x="77" y="105"/>
                  </a:lnTo>
                  <a:lnTo>
                    <a:pt x="78" y="104"/>
                  </a:lnTo>
                  <a:lnTo>
                    <a:pt x="79" y="104"/>
                  </a:lnTo>
                  <a:lnTo>
                    <a:pt x="81" y="102"/>
                  </a:lnTo>
                  <a:lnTo>
                    <a:pt x="84" y="96"/>
                  </a:lnTo>
                  <a:lnTo>
                    <a:pt x="85" y="94"/>
                  </a:lnTo>
                  <a:lnTo>
                    <a:pt x="90" y="90"/>
                  </a:lnTo>
                  <a:lnTo>
                    <a:pt x="96" y="86"/>
                  </a:lnTo>
                  <a:lnTo>
                    <a:pt x="98" y="85"/>
                  </a:lnTo>
                  <a:lnTo>
                    <a:pt x="99" y="83"/>
                  </a:lnTo>
                  <a:lnTo>
                    <a:pt x="100" y="81"/>
                  </a:lnTo>
                  <a:lnTo>
                    <a:pt x="101" y="80"/>
                  </a:lnTo>
                  <a:lnTo>
                    <a:pt x="103" y="77"/>
                  </a:lnTo>
                  <a:lnTo>
                    <a:pt x="104" y="74"/>
                  </a:lnTo>
                  <a:lnTo>
                    <a:pt x="105" y="72"/>
                  </a:lnTo>
                  <a:lnTo>
                    <a:pt x="106" y="70"/>
                  </a:lnTo>
                  <a:lnTo>
                    <a:pt x="106" y="69"/>
                  </a:lnTo>
                  <a:lnTo>
                    <a:pt x="107" y="64"/>
                  </a:lnTo>
                  <a:lnTo>
                    <a:pt x="107" y="61"/>
                  </a:lnTo>
                  <a:lnTo>
                    <a:pt x="108" y="58"/>
                  </a:lnTo>
                  <a:lnTo>
                    <a:pt x="110" y="56"/>
                  </a:lnTo>
                  <a:lnTo>
                    <a:pt x="112" y="50"/>
                  </a:lnTo>
                  <a:lnTo>
                    <a:pt x="115" y="46"/>
                  </a:lnTo>
                  <a:lnTo>
                    <a:pt x="123" y="31"/>
                  </a:lnTo>
                  <a:lnTo>
                    <a:pt x="127" y="25"/>
                  </a:lnTo>
                  <a:lnTo>
                    <a:pt x="128" y="25"/>
                  </a:lnTo>
                  <a:lnTo>
                    <a:pt x="130" y="25"/>
                  </a:lnTo>
                  <a:lnTo>
                    <a:pt x="135" y="25"/>
                  </a:lnTo>
                  <a:lnTo>
                    <a:pt x="137" y="25"/>
                  </a:lnTo>
                  <a:lnTo>
                    <a:pt x="140" y="25"/>
                  </a:lnTo>
                  <a:lnTo>
                    <a:pt x="141" y="24"/>
                  </a:lnTo>
                  <a:lnTo>
                    <a:pt x="143" y="24"/>
                  </a:lnTo>
                  <a:lnTo>
                    <a:pt x="144" y="23"/>
                  </a:lnTo>
                  <a:lnTo>
                    <a:pt x="145" y="21"/>
                  </a:lnTo>
                  <a:lnTo>
                    <a:pt x="147" y="19"/>
                  </a:lnTo>
                  <a:lnTo>
                    <a:pt x="148" y="17"/>
                  </a:lnTo>
                  <a:lnTo>
                    <a:pt x="150" y="13"/>
                  </a:lnTo>
                  <a:lnTo>
                    <a:pt x="151" y="12"/>
                  </a:lnTo>
                  <a:lnTo>
                    <a:pt x="152" y="11"/>
                  </a:lnTo>
                  <a:lnTo>
                    <a:pt x="153" y="11"/>
                  </a:lnTo>
                  <a:lnTo>
                    <a:pt x="154" y="10"/>
                  </a:lnTo>
                  <a:lnTo>
                    <a:pt x="157" y="8"/>
                  </a:lnTo>
                  <a:lnTo>
                    <a:pt x="161" y="6"/>
                  </a:lnTo>
                  <a:lnTo>
                    <a:pt x="163" y="5"/>
                  </a:lnTo>
                  <a:lnTo>
                    <a:pt x="164" y="5"/>
                  </a:lnTo>
                  <a:lnTo>
                    <a:pt x="165" y="5"/>
                  </a:lnTo>
                  <a:lnTo>
                    <a:pt x="166" y="5"/>
                  </a:lnTo>
                  <a:lnTo>
                    <a:pt x="168" y="6"/>
                  </a:lnTo>
                  <a:lnTo>
                    <a:pt x="170" y="6"/>
                  </a:lnTo>
                  <a:lnTo>
                    <a:pt x="172" y="6"/>
                  </a:lnTo>
                  <a:lnTo>
                    <a:pt x="174" y="6"/>
                  </a:lnTo>
                  <a:lnTo>
                    <a:pt x="178" y="5"/>
                  </a:lnTo>
                  <a:lnTo>
                    <a:pt x="181" y="4"/>
                  </a:lnTo>
                  <a:lnTo>
                    <a:pt x="185" y="3"/>
                  </a:lnTo>
                  <a:lnTo>
                    <a:pt x="190" y="1"/>
                  </a:lnTo>
                  <a:lnTo>
                    <a:pt x="193" y="1"/>
                  </a:lnTo>
                  <a:lnTo>
                    <a:pt x="195" y="0"/>
                  </a:lnTo>
                  <a:lnTo>
                    <a:pt x="197" y="0"/>
                  </a:lnTo>
                  <a:lnTo>
                    <a:pt x="199" y="0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91" name="Freeform 27">
              <a:extLst>
                <a:ext uri="{FF2B5EF4-FFF2-40B4-BE49-F238E27FC236}">
                  <a16:creationId xmlns:a16="http://schemas.microsoft.com/office/drawing/2014/main" id="{FEC2CCDB-11EF-4803-B77B-C2D29526127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9" y="2438"/>
              <a:ext cx="227" cy="225"/>
            </a:xfrm>
            <a:custGeom>
              <a:avLst/>
              <a:gdLst>
                <a:gd name="T0" fmla="*/ 88 w 227"/>
                <a:gd name="T1" fmla="*/ 7 h 225"/>
                <a:gd name="T2" fmla="*/ 96 w 227"/>
                <a:gd name="T3" fmla="*/ 11 h 225"/>
                <a:gd name="T4" fmla="*/ 102 w 227"/>
                <a:gd name="T5" fmla="*/ 22 h 225"/>
                <a:gd name="T6" fmla="*/ 108 w 227"/>
                <a:gd name="T7" fmla="*/ 33 h 225"/>
                <a:gd name="T8" fmla="*/ 115 w 227"/>
                <a:gd name="T9" fmla="*/ 33 h 225"/>
                <a:gd name="T10" fmla="*/ 119 w 227"/>
                <a:gd name="T11" fmla="*/ 36 h 225"/>
                <a:gd name="T12" fmla="*/ 123 w 227"/>
                <a:gd name="T13" fmla="*/ 41 h 225"/>
                <a:gd name="T14" fmla="*/ 128 w 227"/>
                <a:gd name="T15" fmla="*/ 40 h 225"/>
                <a:gd name="T16" fmla="*/ 144 w 227"/>
                <a:gd name="T17" fmla="*/ 20 h 225"/>
                <a:gd name="T18" fmla="*/ 166 w 227"/>
                <a:gd name="T19" fmla="*/ 5 h 225"/>
                <a:gd name="T20" fmla="*/ 172 w 227"/>
                <a:gd name="T21" fmla="*/ 0 h 225"/>
                <a:gd name="T22" fmla="*/ 175 w 227"/>
                <a:gd name="T23" fmla="*/ 6 h 225"/>
                <a:gd name="T24" fmla="*/ 180 w 227"/>
                <a:gd name="T25" fmla="*/ 25 h 225"/>
                <a:gd name="T26" fmla="*/ 193 w 227"/>
                <a:gd name="T27" fmla="*/ 39 h 225"/>
                <a:gd name="T28" fmla="*/ 195 w 227"/>
                <a:gd name="T29" fmla="*/ 48 h 225"/>
                <a:gd name="T30" fmla="*/ 185 w 227"/>
                <a:gd name="T31" fmla="*/ 63 h 225"/>
                <a:gd name="T32" fmla="*/ 174 w 227"/>
                <a:gd name="T33" fmla="*/ 77 h 225"/>
                <a:gd name="T34" fmla="*/ 173 w 227"/>
                <a:gd name="T35" fmla="*/ 85 h 225"/>
                <a:gd name="T36" fmla="*/ 182 w 227"/>
                <a:gd name="T37" fmla="*/ 94 h 225"/>
                <a:gd name="T38" fmla="*/ 204 w 227"/>
                <a:gd name="T39" fmla="*/ 113 h 225"/>
                <a:gd name="T40" fmla="*/ 203 w 227"/>
                <a:gd name="T41" fmla="*/ 119 h 225"/>
                <a:gd name="T42" fmla="*/ 200 w 227"/>
                <a:gd name="T43" fmla="*/ 127 h 225"/>
                <a:gd name="T44" fmla="*/ 205 w 227"/>
                <a:gd name="T45" fmla="*/ 135 h 225"/>
                <a:gd name="T46" fmla="*/ 221 w 227"/>
                <a:gd name="T47" fmla="*/ 144 h 225"/>
                <a:gd name="T48" fmla="*/ 224 w 227"/>
                <a:gd name="T49" fmla="*/ 151 h 225"/>
                <a:gd name="T50" fmla="*/ 212 w 227"/>
                <a:gd name="T51" fmla="*/ 173 h 225"/>
                <a:gd name="T52" fmla="*/ 210 w 227"/>
                <a:gd name="T53" fmla="*/ 188 h 225"/>
                <a:gd name="T54" fmla="*/ 199 w 227"/>
                <a:gd name="T55" fmla="*/ 202 h 225"/>
                <a:gd name="T56" fmla="*/ 177 w 227"/>
                <a:gd name="T57" fmla="*/ 218 h 225"/>
                <a:gd name="T58" fmla="*/ 161 w 227"/>
                <a:gd name="T59" fmla="*/ 225 h 225"/>
                <a:gd name="T60" fmla="*/ 152 w 227"/>
                <a:gd name="T61" fmla="*/ 225 h 225"/>
                <a:gd name="T62" fmla="*/ 140 w 227"/>
                <a:gd name="T63" fmla="*/ 218 h 225"/>
                <a:gd name="T64" fmla="*/ 122 w 227"/>
                <a:gd name="T65" fmla="*/ 202 h 225"/>
                <a:gd name="T66" fmla="*/ 104 w 227"/>
                <a:gd name="T67" fmla="*/ 196 h 225"/>
                <a:gd name="T68" fmla="*/ 99 w 227"/>
                <a:gd name="T69" fmla="*/ 190 h 225"/>
                <a:gd name="T70" fmla="*/ 103 w 227"/>
                <a:gd name="T71" fmla="*/ 180 h 225"/>
                <a:gd name="T72" fmla="*/ 108 w 227"/>
                <a:gd name="T73" fmla="*/ 172 h 225"/>
                <a:gd name="T74" fmla="*/ 108 w 227"/>
                <a:gd name="T75" fmla="*/ 160 h 225"/>
                <a:gd name="T76" fmla="*/ 102 w 227"/>
                <a:gd name="T77" fmla="*/ 154 h 225"/>
                <a:gd name="T78" fmla="*/ 87 w 227"/>
                <a:gd name="T79" fmla="*/ 145 h 225"/>
                <a:gd name="T80" fmla="*/ 69 w 227"/>
                <a:gd name="T81" fmla="*/ 147 h 225"/>
                <a:gd name="T82" fmla="*/ 42 w 227"/>
                <a:gd name="T83" fmla="*/ 150 h 225"/>
                <a:gd name="T84" fmla="*/ 28 w 227"/>
                <a:gd name="T85" fmla="*/ 145 h 225"/>
                <a:gd name="T86" fmla="*/ 21 w 227"/>
                <a:gd name="T87" fmla="*/ 139 h 225"/>
                <a:gd name="T88" fmla="*/ 18 w 227"/>
                <a:gd name="T89" fmla="*/ 131 h 225"/>
                <a:gd name="T90" fmla="*/ 18 w 227"/>
                <a:gd name="T91" fmla="*/ 120 h 225"/>
                <a:gd name="T92" fmla="*/ 17 w 227"/>
                <a:gd name="T93" fmla="*/ 91 h 225"/>
                <a:gd name="T94" fmla="*/ 12 w 227"/>
                <a:gd name="T95" fmla="*/ 83 h 225"/>
                <a:gd name="T96" fmla="*/ 8 w 227"/>
                <a:gd name="T97" fmla="*/ 71 h 225"/>
                <a:gd name="T98" fmla="*/ 6 w 227"/>
                <a:gd name="T99" fmla="*/ 52 h 225"/>
                <a:gd name="T100" fmla="*/ 0 w 227"/>
                <a:gd name="T101" fmla="*/ 39 h 225"/>
                <a:gd name="T102" fmla="*/ 1 w 227"/>
                <a:gd name="T103" fmla="*/ 32 h 225"/>
                <a:gd name="T104" fmla="*/ 7 w 227"/>
                <a:gd name="T105" fmla="*/ 23 h 225"/>
                <a:gd name="T106" fmla="*/ 15 w 227"/>
                <a:gd name="T107" fmla="*/ 22 h 225"/>
                <a:gd name="T108" fmla="*/ 35 w 227"/>
                <a:gd name="T109" fmla="*/ 32 h 225"/>
                <a:gd name="T110" fmla="*/ 51 w 227"/>
                <a:gd name="T111" fmla="*/ 34 h 225"/>
                <a:gd name="T112" fmla="*/ 59 w 227"/>
                <a:gd name="T113" fmla="*/ 31 h 225"/>
                <a:gd name="T114" fmla="*/ 68 w 227"/>
                <a:gd name="T115" fmla="*/ 16 h 225"/>
                <a:gd name="T116" fmla="*/ 77 w 227"/>
                <a:gd name="T117" fmla="*/ 8 h 2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27" h="225">
                  <a:moveTo>
                    <a:pt x="83" y="6"/>
                  </a:moveTo>
                  <a:lnTo>
                    <a:pt x="83" y="6"/>
                  </a:lnTo>
                  <a:lnTo>
                    <a:pt x="84" y="6"/>
                  </a:lnTo>
                  <a:lnTo>
                    <a:pt x="86" y="6"/>
                  </a:lnTo>
                  <a:lnTo>
                    <a:pt x="88" y="7"/>
                  </a:lnTo>
                  <a:lnTo>
                    <a:pt x="90" y="8"/>
                  </a:lnTo>
                  <a:lnTo>
                    <a:pt x="92" y="8"/>
                  </a:lnTo>
                  <a:lnTo>
                    <a:pt x="93" y="9"/>
                  </a:lnTo>
                  <a:lnTo>
                    <a:pt x="95" y="10"/>
                  </a:lnTo>
                  <a:lnTo>
                    <a:pt x="96" y="11"/>
                  </a:lnTo>
                  <a:lnTo>
                    <a:pt x="98" y="14"/>
                  </a:lnTo>
                  <a:lnTo>
                    <a:pt x="98" y="15"/>
                  </a:lnTo>
                  <a:lnTo>
                    <a:pt x="99" y="17"/>
                  </a:lnTo>
                  <a:lnTo>
                    <a:pt x="100" y="20"/>
                  </a:lnTo>
                  <a:lnTo>
                    <a:pt x="102" y="22"/>
                  </a:lnTo>
                  <a:lnTo>
                    <a:pt x="104" y="28"/>
                  </a:lnTo>
                  <a:lnTo>
                    <a:pt x="104" y="30"/>
                  </a:lnTo>
                  <a:lnTo>
                    <a:pt x="105" y="32"/>
                  </a:lnTo>
                  <a:lnTo>
                    <a:pt x="107" y="32"/>
                  </a:lnTo>
                  <a:lnTo>
                    <a:pt x="108" y="33"/>
                  </a:lnTo>
                  <a:lnTo>
                    <a:pt x="109" y="34"/>
                  </a:lnTo>
                  <a:lnTo>
                    <a:pt x="109" y="34"/>
                  </a:lnTo>
                  <a:lnTo>
                    <a:pt x="110" y="34"/>
                  </a:lnTo>
                  <a:lnTo>
                    <a:pt x="113" y="33"/>
                  </a:lnTo>
                  <a:lnTo>
                    <a:pt x="115" y="33"/>
                  </a:lnTo>
                  <a:lnTo>
                    <a:pt x="116" y="33"/>
                  </a:lnTo>
                  <a:lnTo>
                    <a:pt x="117" y="33"/>
                  </a:lnTo>
                  <a:lnTo>
                    <a:pt x="118" y="34"/>
                  </a:lnTo>
                  <a:lnTo>
                    <a:pt x="119" y="34"/>
                  </a:lnTo>
                  <a:lnTo>
                    <a:pt x="119" y="36"/>
                  </a:lnTo>
                  <a:lnTo>
                    <a:pt x="121" y="38"/>
                  </a:lnTo>
                  <a:lnTo>
                    <a:pt x="121" y="39"/>
                  </a:lnTo>
                  <a:lnTo>
                    <a:pt x="121" y="40"/>
                  </a:lnTo>
                  <a:lnTo>
                    <a:pt x="122" y="40"/>
                  </a:lnTo>
                  <a:lnTo>
                    <a:pt x="123" y="41"/>
                  </a:lnTo>
                  <a:lnTo>
                    <a:pt x="125" y="41"/>
                  </a:lnTo>
                  <a:lnTo>
                    <a:pt x="126" y="41"/>
                  </a:lnTo>
                  <a:lnTo>
                    <a:pt x="127" y="41"/>
                  </a:lnTo>
                  <a:lnTo>
                    <a:pt x="128" y="41"/>
                  </a:lnTo>
                  <a:lnTo>
                    <a:pt x="128" y="40"/>
                  </a:lnTo>
                  <a:lnTo>
                    <a:pt x="129" y="39"/>
                  </a:lnTo>
                  <a:lnTo>
                    <a:pt x="140" y="24"/>
                  </a:lnTo>
                  <a:lnTo>
                    <a:pt x="142" y="22"/>
                  </a:lnTo>
                  <a:lnTo>
                    <a:pt x="143" y="21"/>
                  </a:lnTo>
                  <a:lnTo>
                    <a:pt x="144" y="20"/>
                  </a:lnTo>
                  <a:lnTo>
                    <a:pt x="146" y="19"/>
                  </a:lnTo>
                  <a:lnTo>
                    <a:pt x="154" y="14"/>
                  </a:lnTo>
                  <a:lnTo>
                    <a:pt x="157" y="11"/>
                  </a:lnTo>
                  <a:lnTo>
                    <a:pt x="161" y="9"/>
                  </a:lnTo>
                  <a:lnTo>
                    <a:pt x="166" y="5"/>
                  </a:lnTo>
                  <a:lnTo>
                    <a:pt x="167" y="3"/>
                  </a:lnTo>
                  <a:lnTo>
                    <a:pt x="170" y="1"/>
                  </a:lnTo>
                  <a:lnTo>
                    <a:pt x="171" y="0"/>
                  </a:lnTo>
                  <a:lnTo>
                    <a:pt x="171" y="0"/>
                  </a:lnTo>
                  <a:lnTo>
                    <a:pt x="172" y="0"/>
                  </a:lnTo>
                  <a:lnTo>
                    <a:pt x="172" y="0"/>
                  </a:lnTo>
                  <a:lnTo>
                    <a:pt x="173" y="1"/>
                  </a:lnTo>
                  <a:lnTo>
                    <a:pt x="174" y="2"/>
                  </a:lnTo>
                  <a:lnTo>
                    <a:pt x="174" y="3"/>
                  </a:lnTo>
                  <a:lnTo>
                    <a:pt x="175" y="6"/>
                  </a:lnTo>
                  <a:lnTo>
                    <a:pt x="176" y="12"/>
                  </a:lnTo>
                  <a:lnTo>
                    <a:pt x="177" y="16"/>
                  </a:lnTo>
                  <a:lnTo>
                    <a:pt x="177" y="18"/>
                  </a:lnTo>
                  <a:lnTo>
                    <a:pt x="177" y="21"/>
                  </a:lnTo>
                  <a:lnTo>
                    <a:pt x="180" y="25"/>
                  </a:lnTo>
                  <a:lnTo>
                    <a:pt x="181" y="27"/>
                  </a:lnTo>
                  <a:lnTo>
                    <a:pt x="182" y="28"/>
                  </a:lnTo>
                  <a:lnTo>
                    <a:pt x="188" y="33"/>
                  </a:lnTo>
                  <a:lnTo>
                    <a:pt x="190" y="37"/>
                  </a:lnTo>
                  <a:lnTo>
                    <a:pt x="193" y="39"/>
                  </a:lnTo>
                  <a:lnTo>
                    <a:pt x="194" y="41"/>
                  </a:lnTo>
                  <a:lnTo>
                    <a:pt x="195" y="43"/>
                  </a:lnTo>
                  <a:lnTo>
                    <a:pt x="195" y="44"/>
                  </a:lnTo>
                  <a:lnTo>
                    <a:pt x="196" y="46"/>
                  </a:lnTo>
                  <a:lnTo>
                    <a:pt x="195" y="48"/>
                  </a:lnTo>
                  <a:lnTo>
                    <a:pt x="195" y="51"/>
                  </a:lnTo>
                  <a:lnTo>
                    <a:pt x="193" y="53"/>
                  </a:lnTo>
                  <a:lnTo>
                    <a:pt x="192" y="55"/>
                  </a:lnTo>
                  <a:lnTo>
                    <a:pt x="190" y="57"/>
                  </a:lnTo>
                  <a:lnTo>
                    <a:pt x="185" y="63"/>
                  </a:lnTo>
                  <a:lnTo>
                    <a:pt x="179" y="67"/>
                  </a:lnTo>
                  <a:lnTo>
                    <a:pt x="177" y="70"/>
                  </a:lnTo>
                  <a:lnTo>
                    <a:pt x="176" y="73"/>
                  </a:lnTo>
                  <a:lnTo>
                    <a:pt x="175" y="75"/>
                  </a:lnTo>
                  <a:lnTo>
                    <a:pt x="174" y="77"/>
                  </a:lnTo>
                  <a:lnTo>
                    <a:pt x="173" y="78"/>
                  </a:lnTo>
                  <a:lnTo>
                    <a:pt x="173" y="80"/>
                  </a:lnTo>
                  <a:lnTo>
                    <a:pt x="173" y="82"/>
                  </a:lnTo>
                  <a:lnTo>
                    <a:pt x="173" y="84"/>
                  </a:lnTo>
                  <a:lnTo>
                    <a:pt x="173" y="85"/>
                  </a:lnTo>
                  <a:lnTo>
                    <a:pt x="173" y="87"/>
                  </a:lnTo>
                  <a:lnTo>
                    <a:pt x="174" y="89"/>
                  </a:lnTo>
                  <a:lnTo>
                    <a:pt x="175" y="89"/>
                  </a:lnTo>
                  <a:lnTo>
                    <a:pt x="177" y="91"/>
                  </a:lnTo>
                  <a:lnTo>
                    <a:pt x="182" y="94"/>
                  </a:lnTo>
                  <a:lnTo>
                    <a:pt x="188" y="99"/>
                  </a:lnTo>
                  <a:lnTo>
                    <a:pt x="193" y="104"/>
                  </a:lnTo>
                  <a:lnTo>
                    <a:pt x="197" y="107"/>
                  </a:lnTo>
                  <a:lnTo>
                    <a:pt x="203" y="112"/>
                  </a:lnTo>
                  <a:lnTo>
                    <a:pt x="204" y="113"/>
                  </a:lnTo>
                  <a:lnTo>
                    <a:pt x="204" y="114"/>
                  </a:lnTo>
                  <a:lnTo>
                    <a:pt x="205" y="115"/>
                  </a:lnTo>
                  <a:lnTo>
                    <a:pt x="205" y="116"/>
                  </a:lnTo>
                  <a:lnTo>
                    <a:pt x="204" y="117"/>
                  </a:lnTo>
                  <a:lnTo>
                    <a:pt x="203" y="119"/>
                  </a:lnTo>
                  <a:lnTo>
                    <a:pt x="201" y="122"/>
                  </a:lnTo>
                  <a:lnTo>
                    <a:pt x="200" y="123"/>
                  </a:lnTo>
                  <a:lnTo>
                    <a:pt x="200" y="124"/>
                  </a:lnTo>
                  <a:lnTo>
                    <a:pt x="200" y="126"/>
                  </a:lnTo>
                  <a:lnTo>
                    <a:pt x="200" y="127"/>
                  </a:lnTo>
                  <a:lnTo>
                    <a:pt x="200" y="128"/>
                  </a:lnTo>
                  <a:lnTo>
                    <a:pt x="200" y="130"/>
                  </a:lnTo>
                  <a:lnTo>
                    <a:pt x="201" y="132"/>
                  </a:lnTo>
                  <a:lnTo>
                    <a:pt x="203" y="134"/>
                  </a:lnTo>
                  <a:lnTo>
                    <a:pt x="205" y="135"/>
                  </a:lnTo>
                  <a:lnTo>
                    <a:pt x="207" y="137"/>
                  </a:lnTo>
                  <a:lnTo>
                    <a:pt x="210" y="138"/>
                  </a:lnTo>
                  <a:lnTo>
                    <a:pt x="216" y="141"/>
                  </a:lnTo>
                  <a:lnTo>
                    <a:pt x="219" y="143"/>
                  </a:lnTo>
                  <a:lnTo>
                    <a:pt x="221" y="144"/>
                  </a:lnTo>
                  <a:lnTo>
                    <a:pt x="225" y="146"/>
                  </a:lnTo>
                  <a:lnTo>
                    <a:pt x="226" y="147"/>
                  </a:lnTo>
                  <a:lnTo>
                    <a:pt x="227" y="147"/>
                  </a:lnTo>
                  <a:lnTo>
                    <a:pt x="226" y="148"/>
                  </a:lnTo>
                  <a:lnTo>
                    <a:pt x="224" y="151"/>
                  </a:lnTo>
                  <a:lnTo>
                    <a:pt x="221" y="157"/>
                  </a:lnTo>
                  <a:lnTo>
                    <a:pt x="218" y="161"/>
                  </a:lnTo>
                  <a:lnTo>
                    <a:pt x="216" y="165"/>
                  </a:lnTo>
                  <a:lnTo>
                    <a:pt x="213" y="170"/>
                  </a:lnTo>
                  <a:lnTo>
                    <a:pt x="212" y="173"/>
                  </a:lnTo>
                  <a:lnTo>
                    <a:pt x="212" y="176"/>
                  </a:lnTo>
                  <a:lnTo>
                    <a:pt x="211" y="179"/>
                  </a:lnTo>
                  <a:lnTo>
                    <a:pt x="210" y="185"/>
                  </a:lnTo>
                  <a:lnTo>
                    <a:pt x="210" y="186"/>
                  </a:lnTo>
                  <a:lnTo>
                    <a:pt x="210" y="188"/>
                  </a:lnTo>
                  <a:lnTo>
                    <a:pt x="208" y="191"/>
                  </a:lnTo>
                  <a:lnTo>
                    <a:pt x="207" y="193"/>
                  </a:lnTo>
                  <a:lnTo>
                    <a:pt x="204" y="196"/>
                  </a:lnTo>
                  <a:lnTo>
                    <a:pt x="202" y="199"/>
                  </a:lnTo>
                  <a:lnTo>
                    <a:pt x="199" y="202"/>
                  </a:lnTo>
                  <a:lnTo>
                    <a:pt x="194" y="206"/>
                  </a:lnTo>
                  <a:lnTo>
                    <a:pt x="190" y="208"/>
                  </a:lnTo>
                  <a:lnTo>
                    <a:pt x="184" y="213"/>
                  </a:lnTo>
                  <a:lnTo>
                    <a:pt x="182" y="213"/>
                  </a:lnTo>
                  <a:lnTo>
                    <a:pt x="177" y="218"/>
                  </a:lnTo>
                  <a:lnTo>
                    <a:pt x="176" y="219"/>
                  </a:lnTo>
                  <a:lnTo>
                    <a:pt x="175" y="219"/>
                  </a:lnTo>
                  <a:lnTo>
                    <a:pt x="172" y="220"/>
                  </a:lnTo>
                  <a:lnTo>
                    <a:pt x="166" y="222"/>
                  </a:lnTo>
                  <a:lnTo>
                    <a:pt x="161" y="225"/>
                  </a:lnTo>
                  <a:lnTo>
                    <a:pt x="159" y="225"/>
                  </a:lnTo>
                  <a:lnTo>
                    <a:pt x="157" y="225"/>
                  </a:lnTo>
                  <a:lnTo>
                    <a:pt x="155" y="225"/>
                  </a:lnTo>
                  <a:lnTo>
                    <a:pt x="153" y="225"/>
                  </a:lnTo>
                  <a:lnTo>
                    <a:pt x="152" y="225"/>
                  </a:lnTo>
                  <a:lnTo>
                    <a:pt x="150" y="225"/>
                  </a:lnTo>
                  <a:lnTo>
                    <a:pt x="148" y="225"/>
                  </a:lnTo>
                  <a:lnTo>
                    <a:pt x="145" y="223"/>
                  </a:lnTo>
                  <a:lnTo>
                    <a:pt x="143" y="222"/>
                  </a:lnTo>
                  <a:lnTo>
                    <a:pt x="140" y="218"/>
                  </a:lnTo>
                  <a:lnTo>
                    <a:pt x="133" y="212"/>
                  </a:lnTo>
                  <a:lnTo>
                    <a:pt x="131" y="209"/>
                  </a:lnTo>
                  <a:lnTo>
                    <a:pt x="128" y="206"/>
                  </a:lnTo>
                  <a:lnTo>
                    <a:pt x="125" y="204"/>
                  </a:lnTo>
                  <a:lnTo>
                    <a:pt x="122" y="202"/>
                  </a:lnTo>
                  <a:lnTo>
                    <a:pt x="120" y="202"/>
                  </a:lnTo>
                  <a:lnTo>
                    <a:pt x="116" y="201"/>
                  </a:lnTo>
                  <a:lnTo>
                    <a:pt x="109" y="198"/>
                  </a:lnTo>
                  <a:lnTo>
                    <a:pt x="106" y="197"/>
                  </a:lnTo>
                  <a:lnTo>
                    <a:pt x="104" y="196"/>
                  </a:lnTo>
                  <a:lnTo>
                    <a:pt x="103" y="195"/>
                  </a:lnTo>
                  <a:lnTo>
                    <a:pt x="101" y="194"/>
                  </a:lnTo>
                  <a:lnTo>
                    <a:pt x="100" y="192"/>
                  </a:lnTo>
                  <a:lnTo>
                    <a:pt x="99" y="191"/>
                  </a:lnTo>
                  <a:lnTo>
                    <a:pt x="99" y="190"/>
                  </a:lnTo>
                  <a:lnTo>
                    <a:pt x="99" y="188"/>
                  </a:lnTo>
                  <a:lnTo>
                    <a:pt x="99" y="186"/>
                  </a:lnTo>
                  <a:lnTo>
                    <a:pt x="99" y="185"/>
                  </a:lnTo>
                  <a:lnTo>
                    <a:pt x="100" y="184"/>
                  </a:lnTo>
                  <a:lnTo>
                    <a:pt x="103" y="180"/>
                  </a:lnTo>
                  <a:lnTo>
                    <a:pt x="105" y="179"/>
                  </a:lnTo>
                  <a:lnTo>
                    <a:pt x="106" y="178"/>
                  </a:lnTo>
                  <a:lnTo>
                    <a:pt x="107" y="176"/>
                  </a:lnTo>
                  <a:lnTo>
                    <a:pt x="107" y="174"/>
                  </a:lnTo>
                  <a:lnTo>
                    <a:pt x="108" y="172"/>
                  </a:lnTo>
                  <a:lnTo>
                    <a:pt x="108" y="169"/>
                  </a:lnTo>
                  <a:lnTo>
                    <a:pt x="109" y="168"/>
                  </a:lnTo>
                  <a:lnTo>
                    <a:pt x="109" y="165"/>
                  </a:lnTo>
                  <a:lnTo>
                    <a:pt x="108" y="163"/>
                  </a:lnTo>
                  <a:lnTo>
                    <a:pt x="108" y="160"/>
                  </a:lnTo>
                  <a:lnTo>
                    <a:pt x="107" y="159"/>
                  </a:lnTo>
                  <a:lnTo>
                    <a:pt x="106" y="157"/>
                  </a:lnTo>
                  <a:lnTo>
                    <a:pt x="105" y="157"/>
                  </a:lnTo>
                  <a:lnTo>
                    <a:pt x="104" y="155"/>
                  </a:lnTo>
                  <a:lnTo>
                    <a:pt x="102" y="154"/>
                  </a:lnTo>
                  <a:lnTo>
                    <a:pt x="95" y="149"/>
                  </a:lnTo>
                  <a:lnTo>
                    <a:pt x="92" y="147"/>
                  </a:lnTo>
                  <a:lnTo>
                    <a:pt x="91" y="146"/>
                  </a:lnTo>
                  <a:lnTo>
                    <a:pt x="89" y="146"/>
                  </a:lnTo>
                  <a:lnTo>
                    <a:pt x="87" y="145"/>
                  </a:lnTo>
                  <a:lnTo>
                    <a:pt x="85" y="145"/>
                  </a:lnTo>
                  <a:lnTo>
                    <a:pt x="82" y="145"/>
                  </a:lnTo>
                  <a:lnTo>
                    <a:pt x="78" y="145"/>
                  </a:lnTo>
                  <a:lnTo>
                    <a:pt x="76" y="146"/>
                  </a:lnTo>
                  <a:lnTo>
                    <a:pt x="69" y="147"/>
                  </a:lnTo>
                  <a:lnTo>
                    <a:pt x="64" y="148"/>
                  </a:lnTo>
                  <a:lnTo>
                    <a:pt x="60" y="149"/>
                  </a:lnTo>
                  <a:lnTo>
                    <a:pt x="52" y="150"/>
                  </a:lnTo>
                  <a:lnTo>
                    <a:pt x="45" y="150"/>
                  </a:lnTo>
                  <a:lnTo>
                    <a:pt x="42" y="150"/>
                  </a:lnTo>
                  <a:lnTo>
                    <a:pt x="38" y="149"/>
                  </a:lnTo>
                  <a:lnTo>
                    <a:pt x="34" y="148"/>
                  </a:lnTo>
                  <a:lnTo>
                    <a:pt x="30" y="146"/>
                  </a:lnTo>
                  <a:lnTo>
                    <a:pt x="29" y="146"/>
                  </a:lnTo>
                  <a:lnTo>
                    <a:pt x="28" y="145"/>
                  </a:lnTo>
                  <a:lnTo>
                    <a:pt x="26" y="145"/>
                  </a:lnTo>
                  <a:lnTo>
                    <a:pt x="25" y="144"/>
                  </a:lnTo>
                  <a:lnTo>
                    <a:pt x="23" y="142"/>
                  </a:lnTo>
                  <a:lnTo>
                    <a:pt x="22" y="141"/>
                  </a:lnTo>
                  <a:lnTo>
                    <a:pt x="21" y="139"/>
                  </a:lnTo>
                  <a:lnTo>
                    <a:pt x="20" y="137"/>
                  </a:lnTo>
                  <a:lnTo>
                    <a:pt x="19" y="136"/>
                  </a:lnTo>
                  <a:lnTo>
                    <a:pt x="19" y="134"/>
                  </a:lnTo>
                  <a:lnTo>
                    <a:pt x="18" y="133"/>
                  </a:lnTo>
                  <a:lnTo>
                    <a:pt x="18" y="131"/>
                  </a:lnTo>
                  <a:lnTo>
                    <a:pt x="18" y="129"/>
                  </a:lnTo>
                  <a:lnTo>
                    <a:pt x="18" y="127"/>
                  </a:lnTo>
                  <a:lnTo>
                    <a:pt x="18" y="127"/>
                  </a:lnTo>
                  <a:lnTo>
                    <a:pt x="18" y="125"/>
                  </a:lnTo>
                  <a:lnTo>
                    <a:pt x="18" y="120"/>
                  </a:lnTo>
                  <a:lnTo>
                    <a:pt x="18" y="116"/>
                  </a:lnTo>
                  <a:lnTo>
                    <a:pt x="18" y="107"/>
                  </a:lnTo>
                  <a:lnTo>
                    <a:pt x="18" y="103"/>
                  </a:lnTo>
                  <a:lnTo>
                    <a:pt x="18" y="97"/>
                  </a:lnTo>
                  <a:lnTo>
                    <a:pt x="17" y="91"/>
                  </a:lnTo>
                  <a:lnTo>
                    <a:pt x="17" y="89"/>
                  </a:lnTo>
                  <a:lnTo>
                    <a:pt x="16" y="89"/>
                  </a:lnTo>
                  <a:lnTo>
                    <a:pt x="16" y="88"/>
                  </a:lnTo>
                  <a:lnTo>
                    <a:pt x="13" y="85"/>
                  </a:lnTo>
                  <a:lnTo>
                    <a:pt x="12" y="83"/>
                  </a:lnTo>
                  <a:lnTo>
                    <a:pt x="11" y="81"/>
                  </a:lnTo>
                  <a:lnTo>
                    <a:pt x="10" y="79"/>
                  </a:lnTo>
                  <a:lnTo>
                    <a:pt x="9" y="77"/>
                  </a:lnTo>
                  <a:lnTo>
                    <a:pt x="9" y="75"/>
                  </a:lnTo>
                  <a:lnTo>
                    <a:pt x="8" y="71"/>
                  </a:lnTo>
                  <a:lnTo>
                    <a:pt x="8" y="62"/>
                  </a:lnTo>
                  <a:lnTo>
                    <a:pt x="7" y="57"/>
                  </a:lnTo>
                  <a:lnTo>
                    <a:pt x="7" y="55"/>
                  </a:lnTo>
                  <a:lnTo>
                    <a:pt x="7" y="54"/>
                  </a:lnTo>
                  <a:lnTo>
                    <a:pt x="6" y="52"/>
                  </a:lnTo>
                  <a:lnTo>
                    <a:pt x="5" y="49"/>
                  </a:lnTo>
                  <a:lnTo>
                    <a:pt x="1" y="44"/>
                  </a:lnTo>
                  <a:lnTo>
                    <a:pt x="1" y="42"/>
                  </a:lnTo>
                  <a:lnTo>
                    <a:pt x="0" y="40"/>
                  </a:lnTo>
                  <a:lnTo>
                    <a:pt x="0" y="39"/>
                  </a:lnTo>
                  <a:lnTo>
                    <a:pt x="0" y="38"/>
                  </a:lnTo>
                  <a:lnTo>
                    <a:pt x="0" y="36"/>
                  </a:lnTo>
                  <a:lnTo>
                    <a:pt x="0" y="35"/>
                  </a:lnTo>
                  <a:lnTo>
                    <a:pt x="0" y="33"/>
                  </a:lnTo>
                  <a:lnTo>
                    <a:pt x="1" y="32"/>
                  </a:lnTo>
                  <a:lnTo>
                    <a:pt x="2" y="29"/>
                  </a:lnTo>
                  <a:lnTo>
                    <a:pt x="4" y="27"/>
                  </a:lnTo>
                  <a:lnTo>
                    <a:pt x="5" y="26"/>
                  </a:lnTo>
                  <a:lnTo>
                    <a:pt x="6" y="24"/>
                  </a:lnTo>
                  <a:lnTo>
                    <a:pt x="7" y="23"/>
                  </a:lnTo>
                  <a:lnTo>
                    <a:pt x="8" y="22"/>
                  </a:lnTo>
                  <a:lnTo>
                    <a:pt x="10" y="22"/>
                  </a:lnTo>
                  <a:lnTo>
                    <a:pt x="12" y="22"/>
                  </a:lnTo>
                  <a:lnTo>
                    <a:pt x="14" y="22"/>
                  </a:lnTo>
                  <a:lnTo>
                    <a:pt x="15" y="22"/>
                  </a:lnTo>
                  <a:lnTo>
                    <a:pt x="16" y="22"/>
                  </a:lnTo>
                  <a:lnTo>
                    <a:pt x="19" y="24"/>
                  </a:lnTo>
                  <a:lnTo>
                    <a:pt x="21" y="25"/>
                  </a:lnTo>
                  <a:lnTo>
                    <a:pt x="29" y="29"/>
                  </a:lnTo>
                  <a:lnTo>
                    <a:pt x="35" y="32"/>
                  </a:lnTo>
                  <a:lnTo>
                    <a:pt x="38" y="32"/>
                  </a:lnTo>
                  <a:lnTo>
                    <a:pt x="40" y="33"/>
                  </a:lnTo>
                  <a:lnTo>
                    <a:pt x="42" y="34"/>
                  </a:lnTo>
                  <a:lnTo>
                    <a:pt x="47" y="34"/>
                  </a:lnTo>
                  <a:lnTo>
                    <a:pt x="51" y="34"/>
                  </a:lnTo>
                  <a:lnTo>
                    <a:pt x="52" y="34"/>
                  </a:lnTo>
                  <a:lnTo>
                    <a:pt x="53" y="34"/>
                  </a:lnTo>
                  <a:lnTo>
                    <a:pt x="55" y="33"/>
                  </a:lnTo>
                  <a:lnTo>
                    <a:pt x="57" y="32"/>
                  </a:lnTo>
                  <a:lnTo>
                    <a:pt x="59" y="31"/>
                  </a:lnTo>
                  <a:lnTo>
                    <a:pt x="61" y="29"/>
                  </a:lnTo>
                  <a:lnTo>
                    <a:pt x="62" y="27"/>
                  </a:lnTo>
                  <a:lnTo>
                    <a:pt x="64" y="25"/>
                  </a:lnTo>
                  <a:lnTo>
                    <a:pt x="66" y="19"/>
                  </a:lnTo>
                  <a:lnTo>
                    <a:pt x="68" y="16"/>
                  </a:lnTo>
                  <a:lnTo>
                    <a:pt x="69" y="14"/>
                  </a:lnTo>
                  <a:lnTo>
                    <a:pt x="71" y="12"/>
                  </a:lnTo>
                  <a:lnTo>
                    <a:pt x="74" y="10"/>
                  </a:lnTo>
                  <a:lnTo>
                    <a:pt x="75" y="9"/>
                  </a:lnTo>
                  <a:lnTo>
                    <a:pt x="77" y="8"/>
                  </a:lnTo>
                  <a:lnTo>
                    <a:pt x="79" y="7"/>
                  </a:lnTo>
                  <a:lnTo>
                    <a:pt x="81" y="7"/>
                  </a:lnTo>
                  <a:lnTo>
                    <a:pt x="82" y="6"/>
                  </a:lnTo>
                  <a:lnTo>
                    <a:pt x="83" y="6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92" name="Freeform 28">
              <a:extLst>
                <a:ext uri="{FF2B5EF4-FFF2-40B4-BE49-F238E27FC236}">
                  <a16:creationId xmlns:a16="http://schemas.microsoft.com/office/drawing/2014/main" id="{92BF8EE3-9DDB-4669-91B8-465CEFCEA5F7}"/>
                </a:ext>
              </a:extLst>
            </p:cNvPr>
            <p:cNvSpPr>
              <a:spLocks/>
            </p:cNvSpPr>
            <p:nvPr/>
          </p:nvSpPr>
          <p:spPr bwMode="auto">
            <a:xfrm>
              <a:off x="968" y="2565"/>
              <a:ext cx="591" cy="358"/>
            </a:xfrm>
            <a:custGeom>
              <a:avLst/>
              <a:gdLst>
                <a:gd name="T0" fmla="*/ 130 w 591"/>
                <a:gd name="T1" fmla="*/ 11 h 358"/>
                <a:gd name="T2" fmla="*/ 150 w 591"/>
                <a:gd name="T3" fmla="*/ 24 h 358"/>
                <a:gd name="T4" fmla="*/ 172 w 591"/>
                <a:gd name="T5" fmla="*/ 36 h 358"/>
                <a:gd name="T6" fmla="*/ 199 w 591"/>
                <a:gd name="T7" fmla="*/ 30 h 358"/>
                <a:gd name="T8" fmla="*/ 229 w 591"/>
                <a:gd name="T9" fmla="*/ 6 h 358"/>
                <a:gd name="T10" fmla="*/ 241 w 591"/>
                <a:gd name="T11" fmla="*/ 19 h 358"/>
                <a:gd name="T12" fmla="*/ 293 w 591"/>
                <a:gd name="T13" fmla="*/ 18 h 358"/>
                <a:gd name="T14" fmla="*/ 318 w 591"/>
                <a:gd name="T15" fmla="*/ 32 h 358"/>
                <a:gd name="T16" fmla="*/ 314 w 591"/>
                <a:gd name="T17" fmla="*/ 53 h 358"/>
                <a:gd name="T18" fmla="*/ 317 w 591"/>
                <a:gd name="T19" fmla="*/ 70 h 358"/>
                <a:gd name="T20" fmla="*/ 356 w 591"/>
                <a:gd name="T21" fmla="*/ 96 h 358"/>
                <a:gd name="T22" fmla="*/ 386 w 591"/>
                <a:gd name="T23" fmla="*/ 92 h 358"/>
                <a:gd name="T24" fmla="*/ 419 w 591"/>
                <a:gd name="T25" fmla="*/ 64 h 358"/>
                <a:gd name="T26" fmla="*/ 435 w 591"/>
                <a:gd name="T27" fmla="*/ 24 h 358"/>
                <a:gd name="T28" fmla="*/ 446 w 591"/>
                <a:gd name="T29" fmla="*/ 21 h 358"/>
                <a:gd name="T30" fmla="*/ 443 w 591"/>
                <a:gd name="T31" fmla="*/ 54 h 358"/>
                <a:gd name="T32" fmla="*/ 457 w 591"/>
                <a:gd name="T33" fmla="*/ 66 h 358"/>
                <a:gd name="T34" fmla="*/ 485 w 591"/>
                <a:gd name="T35" fmla="*/ 75 h 358"/>
                <a:gd name="T36" fmla="*/ 501 w 591"/>
                <a:gd name="T37" fmla="*/ 67 h 358"/>
                <a:gd name="T38" fmla="*/ 536 w 591"/>
                <a:gd name="T39" fmla="*/ 87 h 358"/>
                <a:gd name="T40" fmla="*/ 548 w 591"/>
                <a:gd name="T41" fmla="*/ 97 h 358"/>
                <a:gd name="T42" fmla="*/ 569 w 591"/>
                <a:gd name="T43" fmla="*/ 107 h 358"/>
                <a:gd name="T44" fmla="*/ 565 w 591"/>
                <a:gd name="T45" fmla="*/ 153 h 358"/>
                <a:gd name="T46" fmla="*/ 570 w 591"/>
                <a:gd name="T47" fmla="*/ 188 h 358"/>
                <a:gd name="T48" fmla="*/ 582 w 591"/>
                <a:gd name="T49" fmla="*/ 214 h 358"/>
                <a:gd name="T50" fmla="*/ 575 w 591"/>
                <a:gd name="T51" fmla="*/ 236 h 358"/>
                <a:gd name="T52" fmla="*/ 576 w 591"/>
                <a:gd name="T53" fmla="*/ 265 h 358"/>
                <a:gd name="T54" fmla="*/ 582 w 591"/>
                <a:gd name="T55" fmla="*/ 302 h 358"/>
                <a:gd name="T56" fmla="*/ 581 w 591"/>
                <a:gd name="T57" fmla="*/ 339 h 358"/>
                <a:gd name="T58" fmla="*/ 550 w 591"/>
                <a:gd name="T59" fmla="*/ 349 h 358"/>
                <a:gd name="T60" fmla="*/ 513 w 591"/>
                <a:gd name="T61" fmla="*/ 339 h 358"/>
                <a:gd name="T62" fmla="*/ 468 w 591"/>
                <a:gd name="T63" fmla="*/ 334 h 358"/>
                <a:gd name="T64" fmla="*/ 445 w 591"/>
                <a:gd name="T65" fmla="*/ 314 h 358"/>
                <a:gd name="T66" fmla="*/ 423 w 591"/>
                <a:gd name="T67" fmla="*/ 323 h 358"/>
                <a:gd name="T68" fmla="*/ 377 w 591"/>
                <a:gd name="T69" fmla="*/ 319 h 358"/>
                <a:gd name="T70" fmla="*/ 343 w 591"/>
                <a:gd name="T71" fmla="*/ 299 h 358"/>
                <a:gd name="T72" fmla="*/ 351 w 591"/>
                <a:gd name="T73" fmla="*/ 278 h 358"/>
                <a:gd name="T74" fmla="*/ 343 w 591"/>
                <a:gd name="T75" fmla="*/ 253 h 358"/>
                <a:gd name="T76" fmla="*/ 314 w 591"/>
                <a:gd name="T77" fmla="*/ 241 h 358"/>
                <a:gd name="T78" fmla="*/ 293 w 591"/>
                <a:gd name="T79" fmla="*/ 243 h 358"/>
                <a:gd name="T80" fmla="*/ 281 w 591"/>
                <a:gd name="T81" fmla="*/ 263 h 358"/>
                <a:gd name="T82" fmla="*/ 262 w 591"/>
                <a:gd name="T83" fmla="*/ 258 h 358"/>
                <a:gd name="T84" fmla="*/ 246 w 591"/>
                <a:gd name="T85" fmla="*/ 230 h 358"/>
                <a:gd name="T86" fmla="*/ 220 w 591"/>
                <a:gd name="T87" fmla="*/ 221 h 358"/>
                <a:gd name="T88" fmla="*/ 214 w 591"/>
                <a:gd name="T89" fmla="*/ 201 h 358"/>
                <a:gd name="T90" fmla="*/ 187 w 591"/>
                <a:gd name="T91" fmla="*/ 202 h 358"/>
                <a:gd name="T92" fmla="*/ 163 w 591"/>
                <a:gd name="T93" fmla="*/ 206 h 358"/>
                <a:gd name="T94" fmla="*/ 147 w 591"/>
                <a:gd name="T95" fmla="*/ 222 h 358"/>
                <a:gd name="T96" fmla="*/ 105 w 591"/>
                <a:gd name="T97" fmla="*/ 203 h 358"/>
                <a:gd name="T98" fmla="*/ 96 w 591"/>
                <a:gd name="T99" fmla="*/ 177 h 358"/>
                <a:gd name="T100" fmla="*/ 110 w 591"/>
                <a:gd name="T101" fmla="*/ 162 h 358"/>
                <a:gd name="T102" fmla="*/ 116 w 591"/>
                <a:gd name="T103" fmla="*/ 145 h 358"/>
                <a:gd name="T104" fmla="*/ 95 w 591"/>
                <a:gd name="T105" fmla="*/ 109 h 358"/>
                <a:gd name="T106" fmla="*/ 63 w 591"/>
                <a:gd name="T107" fmla="*/ 85 h 358"/>
                <a:gd name="T108" fmla="*/ 27 w 591"/>
                <a:gd name="T109" fmla="*/ 90 h 358"/>
                <a:gd name="T110" fmla="*/ 2 w 591"/>
                <a:gd name="T111" fmla="*/ 108 h 358"/>
                <a:gd name="T112" fmla="*/ 0 w 591"/>
                <a:gd name="T113" fmla="*/ 76 h 358"/>
                <a:gd name="T114" fmla="*/ 13 w 591"/>
                <a:gd name="T115" fmla="*/ 64 h 358"/>
                <a:gd name="T116" fmla="*/ 29 w 591"/>
                <a:gd name="T117" fmla="*/ 53 h 358"/>
                <a:gd name="T118" fmla="*/ 39 w 591"/>
                <a:gd name="T119" fmla="*/ 36 h 358"/>
                <a:gd name="T120" fmla="*/ 62 w 591"/>
                <a:gd name="T121" fmla="*/ 44 h 358"/>
                <a:gd name="T122" fmla="*/ 80 w 591"/>
                <a:gd name="T123" fmla="*/ 30 h 358"/>
                <a:gd name="T124" fmla="*/ 102 w 591"/>
                <a:gd name="T125" fmla="*/ 13 h 3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91" h="358">
                  <a:moveTo>
                    <a:pt x="108" y="8"/>
                  </a:moveTo>
                  <a:lnTo>
                    <a:pt x="109" y="9"/>
                  </a:lnTo>
                  <a:lnTo>
                    <a:pt x="113" y="11"/>
                  </a:lnTo>
                  <a:lnTo>
                    <a:pt x="115" y="12"/>
                  </a:lnTo>
                  <a:lnTo>
                    <a:pt x="117" y="13"/>
                  </a:lnTo>
                  <a:lnTo>
                    <a:pt x="119" y="14"/>
                  </a:lnTo>
                  <a:lnTo>
                    <a:pt x="121" y="14"/>
                  </a:lnTo>
                  <a:lnTo>
                    <a:pt x="123" y="14"/>
                  </a:lnTo>
                  <a:lnTo>
                    <a:pt x="125" y="13"/>
                  </a:lnTo>
                  <a:lnTo>
                    <a:pt x="129" y="11"/>
                  </a:lnTo>
                  <a:lnTo>
                    <a:pt x="130" y="11"/>
                  </a:lnTo>
                  <a:lnTo>
                    <a:pt x="132" y="11"/>
                  </a:lnTo>
                  <a:lnTo>
                    <a:pt x="134" y="11"/>
                  </a:lnTo>
                  <a:lnTo>
                    <a:pt x="135" y="11"/>
                  </a:lnTo>
                  <a:lnTo>
                    <a:pt x="137" y="12"/>
                  </a:lnTo>
                  <a:lnTo>
                    <a:pt x="138" y="13"/>
                  </a:lnTo>
                  <a:lnTo>
                    <a:pt x="139" y="14"/>
                  </a:lnTo>
                  <a:lnTo>
                    <a:pt x="144" y="17"/>
                  </a:lnTo>
                  <a:lnTo>
                    <a:pt x="146" y="18"/>
                  </a:lnTo>
                  <a:lnTo>
                    <a:pt x="148" y="20"/>
                  </a:lnTo>
                  <a:lnTo>
                    <a:pt x="150" y="22"/>
                  </a:lnTo>
                  <a:lnTo>
                    <a:pt x="150" y="24"/>
                  </a:lnTo>
                  <a:lnTo>
                    <a:pt x="152" y="27"/>
                  </a:lnTo>
                  <a:lnTo>
                    <a:pt x="154" y="30"/>
                  </a:lnTo>
                  <a:lnTo>
                    <a:pt x="155" y="30"/>
                  </a:lnTo>
                  <a:lnTo>
                    <a:pt x="157" y="32"/>
                  </a:lnTo>
                  <a:lnTo>
                    <a:pt x="158" y="32"/>
                  </a:lnTo>
                  <a:lnTo>
                    <a:pt x="159" y="33"/>
                  </a:lnTo>
                  <a:lnTo>
                    <a:pt x="160" y="34"/>
                  </a:lnTo>
                  <a:lnTo>
                    <a:pt x="162" y="35"/>
                  </a:lnTo>
                  <a:lnTo>
                    <a:pt x="166" y="36"/>
                  </a:lnTo>
                  <a:lnTo>
                    <a:pt x="169" y="36"/>
                  </a:lnTo>
                  <a:lnTo>
                    <a:pt x="172" y="36"/>
                  </a:lnTo>
                  <a:lnTo>
                    <a:pt x="175" y="36"/>
                  </a:lnTo>
                  <a:lnTo>
                    <a:pt x="178" y="36"/>
                  </a:lnTo>
                  <a:lnTo>
                    <a:pt x="182" y="36"/>
                  </a:lnTo>
                  <a:lnTo>
                    <a:pt x="184" y="36"/>
                  </a:lnTo>
                  <a:lnTo>
                    <a:pt x="185" y="36"/>
                  </a:lnTo>
                  <a:lnTo>
                    <a:pt x="192" y="34"/>
                  </a:lnTo>
                  <a:lnTo>
                    <a:pt x="194" y="34"/>
                  </a:lnTo>
                  <a:lnTo>
                    <a:pt x="195" y="33"/>
                  </a:lnTo>
                  <a:lnTo>
                    <a:pt x="196" y="32"/>
                  </a:lnTo>
                  <a:lnTo>
                    <a:pt x="197" y="31"/>
                  </a:lnTo>
                  <a:lnTo>
                    <a:pt x="199" y="30"/>
                  </a:lnTo>
                  <a:lnTo>
                    <a:pt x="200" y="30"/>
                  </a:lnTo>
                  <a:lnTo>
                    <a:pt x="206" y="22"/>
                  </a:lnTo>
                  <a:lnTo>
                    <a:pt x="213" y="15"/>
                  </a:lnTo>
                  <a:lnTo>
                    <a:pt x="221" y="7"/>
                  </a:lnTo>
                  <a:lnTo>
                    <a:pt x="227" y="2"/>
                  </a:lnTo>
                  <a:lnTo>
                    <a:pt x="229" y="1"/>
                  </a:lnTo>
                  <a:lnTo>
                    <a:pt x="229" y="0"/>
                  </a:lnTo>
                  <a:lnTo>
                    <a:pt x="229" y="0"/>
                  </a:lnTo>
                  <a:lnTo>
                    <a:pt x="229" y="2"/>
                  </a:lnTo>
                  <a:lnTo>
                    <a:pt x="229" y="4"/>
                  </a:lnTo>
                  <a:lnTo>
                    <a:pt x="229" y="6"/>
                  </a:lnTo>
                  <a:lnTo>
                    <a:pt x="230" y="7"/>
                  </a:lnTo>
                  <a:lnTo>
                    <a:pt x="230" y="9"/>
                  </a:lnTo>
                  <a:lnTo>
                    <a:pt x="231" y="10"/>
                  </a:lnTo>
                  <a:lnTo>
                    <a:pt x="232" y="12"/>
                  </a:lnTo>
                  <a:lnTo>
                    <a:pt x="233" y="14"/>
                  </a:lnTo>
                  <a:lnTo>
                    <a:pt x="234" y="15"/>
                  </a:lnTo>
                  <a:lnTo>
                    <a:pt x="236" y="17"/>
                  </a:lnTo>
                  <a:lnTo>
                    <a:pt x="237" y="18"/>
                  </a:lnTo>
                  <a:lnTo>
                    <a:pt x="239" y="18"/>
                  </a:lnTo>
                  <a:lnTo>
                    <a:pt x="240" y="19"/>
                  </a:lnTo>
                  <a:lnTo>
                    <a:pt x="241" y="19"/>
                  </a:lnTo>
                  <a:lnTo>
                    <a:pt x="245" y="21"/>
                  </a:lnTo>
                  <a:lnTo>
                    <a:pt x="249" y="22"/>
                  </a:lnTo>
                  <a:lnTo>
                    <a:pt x="253" y="23"/>
                  </a:lnTo>
                  <a:lnTo>
                    <a:pt x="256" y="23"/>
                  </a:lnTo>
                  <a:lnTo>
                    <a:pt x="263" y="23"/>
                  </a:lnTo>
                  <a:lnTo>
                    <a:pt x="271" y="22"/>
                  </a:lnTo>
                  <a:lnTo>
                    <a:pt x="275" y="21"/>
                  </a:lnTo>
                  <a:lnTo>
                    <a:pt x="280" y="20"/>
                  </a:lnTo>
                  <a:lnTo>
                    <a:pt x="287" y="19"/>
                  </a:lnTo>
                  <a:lnTo>
                    <a:pt x="289" y="18"/>
                  </a:lnTo>
                  <a:lnTo>
                    <a:pt x="293" y="18"/>
                  </a:lnTo>
                  <a:lnTo>
                    <a:pt x="296" y="18"/>
                  </a:lnTo>
                  <a:lnTo>
                    <a:pt x="298" y="18"/>
                  </a:lnTo>
                  <a:lnTo>
                    <a:pt x="300" y="19"/>
                  </a:lnTo>
                  <a:lnTo>
                    <a:pt x="302" y="19"/>
                  </a:lnTo>
                  <a:lnTo>
                    <a:pt x="303" y="20"/>
                  </a:lnTo>
                  <a:lnTo>
                    <a:pt x="306" y="22"/>
                  </a:lnTo>
                  <a:lnTo>
                    <a:pt x="313" y="27"/>
                  </a:lnTo>
                  <a:lnTo>
                    <a:pt x="315" y="28"/>
                  </a:lnTo>
                  <a:lnTo>
                    <a:pt x="316" y="30"/>
                  </a:lnTo>
                  <a:lnTo>
                    <a:pt x="317" y="30"/>
                  </a:lnTo>
                  <a:lnTo>
                    <a:pt x="318" y="32"/>
                  </a:lnTo>
                  <a:lnTo>
                    <a:pt x="319" y="33"/>
                  </a:lnTo>
                  <a:lnTo>
                    <a:pt x="319" y="36"/>
                  </a:lnTo>
                  <a:lnTo>
                    <a:pt x="320" y="38"/>
                  </a:lnTo>
                  <a:lnTo>
                    <a:pt x="320" y="41"/>
                  </a:lnTo>
                  <a:lnTo>
                    <a:pt x="319" y="42"/>
                  </a:lnTo>
                  <a:lnTo>
                    <a:pt x="319" y="45"/>
                  </a:lnTo>
                  <a:lnTo>
                    <a:pt x="318" y="47"/>
                  </a:lnTo>
                  <a:lnTo>
                    <a:pt x="318" y="49"/>
                  </a:lnTo>
                  <a:lnTo>
                    <a:pt x="317" y="51"/>
                  </a:lnTo>
                  <a:lnTo>
                    <a:pt x="316" y="52"/>
                  </a:lnTo>
                  <a:lnTo>
                    <a:pt x="314" y="53"/>
                  </a:lnTo>
                  <a:lnTo>
                    <a:pt x="311" y="57"/>
                  </a:lnTo>
                  <a:lnTo>
                    <a:pt x="310" y="58"/>
                  </a:lnTo>
                  <a:lnTo>
                    <a:pt x="310" y="59"/>
                  </a:lnTo>
                  <a:lnTo>
                    <a:pt x="310" y="61"/>
                  </a:lnTo>
                  <a:lnTo>
                    <a:pt x="310" y="63"/>
                  </a:lnTo>
                  <a:lnTo>
                    <a:pt x="310" y="64"/>
                  </a:lnTo>
                  <a:lnTo>
                    <a:pt x="311" y="65"/>
                  </a:lnTo>
                  <a:lnTo>
                    <a:pt x="312" y="67"/>
                  </a:lnTo>
                  <a:lnTo>
                    <a:pt x="314" y="68"/>
                  </a:lnTo>
                  <a:lnTo>
                    <a:pt x="315" y="69"/>
                  </a:lnTo>
                  <a:lnTo>
                    <a:pt x="317" y="70"/>
                  </a:lnTo>
                  <a:lnTo>
                    <a:pt x="320" y="71"/>
                  </a:lnTo>
                  <a:lnTo>
                    <a:pt x="327" y="74"/>
                  </a:lnTo>
                  <a:lnTo>
                    <a:pt x="331" y="75"/>
                  </a:lnTo>
                  <a:lnTo>
                    <a:pt x="333" y="75"/>
                  </a:lnTo>
                  <a:lnTo>
                    <a:pt x="336" y="77"/>
                  </a:lnTo>
                  <a:lnTo>
                    <a:pt x="339" y="79"/>
                  </a:lnTo>
                  <a:lnTo>
                    <a:pt x="342" y="82"/>
                  </a:lnTo>
                  <a:lnTo>
                    <a:pt x="344" y="85"/>
                  </a:lnTo>
                  <a:lnTo>
                    <a:pt x="351" y="91"/>
                  </a:lnTo>
                  <a:lnTo>
                    <a:pt x="354" y="95"/>
                  </a:lnTo>
                  <a:lnTo>
                    <a:pt x="356" y="96"/>
                  </a:lnTo>
                  <a:lnTo>
                    <a:pt x="359" y="98"/>
                  </a:lnTo>
                  <a:lnTo>
                    <a:pt x="361" y="98"/>
                  </a:lnTo>
                  <a:lnTo>
                    <a:pt x="363" y="98"/>
                  </a:lnTo>
                  <a:lnTo>
                    <a:pt x="364" y="98"/>
                  </a:lnTo>
                  <a:lnTo>
                    <a:pt x="366" y="98"/>
                  </a:lnTo>
                  <a:lnTo>
                    <a:pt x="368" y="98"/>
                  </a:lnTo>
                  <a:lnTo>
                    <a:pt x="370" y="98"/>
                  </a:lnTo>
                  <a:lnTo>
                    <a:pt x="372" y="98"/>
                  </a:lnTo>
                  <a:lnTo>
                    <a:pt x="377" y="95"/>
                  </a:lnTo>
                  <a:lnTo>
                    <a:pt x="383" y="93"/>
                  </a:lnTo>
                  <a:lnTo>
                    <a:pt x="386" y="92"/>
                  </a:lnTo>
                  <a:lnTo>
                    <a:pt x="387" y="92"/>
                  </a:lnTo>
                  <a:lnTo>
                    <a:pt x="388" y="91"/>
                  </a:lnTo>
                  <a:lnTo>
                    <a:pt x="393" y="86"/>
                  </a:lnTo>
                  <a:lnTo>
                    <a:pt x="395" y="86"/>
                  </a:lnTo>
                  <a:lnTo>
                    <a:pt x="401" y="81"/>
                  </a:lnTo>
                  <a:lnTo>
                    <a:pt x="405" y="79"/>
                  </a:lnTo>
                  <a:lnTo>
                    <a:pt x="410" y="75"/>
                  </a:lnTo>
                  <a:lnTo>
                    <a:pt x="413" y="72"/>
                  </a:lnTo>
                  <a:lnTo>
                    <a:pt x="415" y="69"/>
                  </a:lnTo>
                  <a:lnTo>
                    <a:pt x="418" y="66"/>
                  </a:lnTo>
                  <a:lnTo>
                    <a:pt x="419" y="64"/>
                  </a:lnTo>
                  <a:lnTo>
                    <a:pt x="421" y="61"/>
                  </a:lnTo>
                  <a:lnTo>
                    <a:pt x="421" y="59"/>
                  </a:lnTo>
                  <a:lnTo>
                    <a:pt x="421" y="58"/>
                  </a:lnTo>
                  <a:lnTo>
                    <a:pt x="422" y="52"/>
                  </a:lnTo>
                  <a:lnTo>
                    <a:pt x="423" y="49"/>
                  </a:lnTo>
                  <a:lnTo>
                    <a:pt x="423" y="46"/>
                  </a:lnTo>
                  <a:lnTo>
                    <a:pt x="424" y="43"/>
                  </a:lnTo>
                  <a:lnTo>
                    <a:pt x="427" y="38"/>
                  </a:lnTo>
                  <a:lnTo>
                    <a:pt x="429" y="34"/>
                  </a:lnTo>
                  <a:lnTo>
                    <a:pt x="432" y="30"/>
                  </a:lnTo>
                  <a:lnTo>
                    <a:pt x="435" y="24"/>
                  </a:lnTo>
                  <a:lnTo>
                    <a:pt x="437" y="21"/>
                  </a:lnTo>
                  <a:lnTo>
                    <a:pt x="438" y="20"/>
                  </a:lnTo>
                  <a:lnTo>
                    <a:pt x="438" y="19"/>
                  </a:lnTo>
                  <a:lnTo>
                    <a:pt x="439" y="19"/>
                  </a:lnTo>
                  <a:lnTo>
                    <a:pt x="440" y="19"/>
                  </a:lnTo>
                  <a:lnTo>
                    <a:pt x="441" y="19"/>
                  </a:lnTo>
                  <a:lnTo>
                    <a:pt x="442" y="19"/>
                  </a:lnTo>
                  <a:lnTo>
                    <a:pt x="443" y="19"/>
                  </a:lnTo>
                  <a:lnTo>
                    <a:pt x="444" y="19"/>
                  </a:lnTo>
                  <a:lnTo>
                    <a:pt x="445" y="20"/>
                  </a:lnTo>
                  <a:lnTo>
                    <a:pt x="446" y="21"/>
                  </a:lnTo>
                  <a:lnTo>
                    <a:pt x="447" y="23"/>
                  </a:lnTo>
                  <a:lnTo>
                    <a:pt x="448" y="26"/>
                  </a:lnTo>
                  <a:lnTo>
                    <a:pt x="449" y="28"/>
                  </a:lnTo>
                  <a:lnTo>
                    <a:pt x="449" y="30"/>
                  </a:lnTo>
                  <a:lnTo>
                    <a:pt x="449" y="32"/>
                  </a:lnTo>
                  <a:lnTo>
                    <a:pt x="448" y="36"/>
                  </a:lnTo>
                  <a:lnTo>
                    <a:pt x="448" y="39"/>
                  </a:lnTo>
                  <a:lnTo>
                    <a:pt x="446" y="45"/>
                  </a:lnTo>
                  <a:lnTo>
                    <a:pt x="445" y="48"/>
                  </a:lnTo>
                  <a:lnTo>
                    <a:pt x="444" y="52"/>
                  </a:lnTo>
                  <a:lnTo>
                    <a:pt x="443" y="54"/>
                  </a:lnTo>
                  <a:lnTo>
                    <a:pt x="443" y="55"/>
                  </a:lnTo>
                  <a:lnTo>
                    <a:pt x="443" y="57"/>
                  </a:lnTo>
                  <a:lnTo>
                    <a:pt x="443" y="58"/>
                  </a:lnTo>
                  <a:lnTo>
                    <a:pt x="443" y="59"/>
                  </a:lnTo>
                  <a:lnTo>
                    <a:pt x="443" y="60"/>
                  </a:lnTo>
                  <a:lnTo>
                    <a:pt x="444" y="61"/>
                  </a:lnTo>
                  <a:lnTo>
                    <a:pt x="444" y="62"/>
                  </a:lnTo>
                  <a:lnTo>
                    <a:pt x="445" y="63"/>
                  </a:lnTo>
                  <a:lnTo>
                    <a:pt x="447" y="64"/>
                  </a:lnTo>
                  <a:lnTo>
                    <a:pt x="449" y="64"/>
                  </a:lnTo>
                  <a:lnTo>
                    <a:pt x="457" y="66"/>
                  </a:lnTo>
                  <a:lnTo>
                    <a:pt x="465" y="70"/>
                  </a:lnTo>
                  <a:lnTo>
                    <a:pt x="471" y="71"/>
                  </a:lnTo>
                  <a:lnTo>
                    <a:pt x="473" y="72"/>
                  </a:lnTo>
                  <a:lnTo>
                    <a:pt x="476" y="73"/>
                  </a:lnTo>
                  <a:lnTo>
                    <a:pt x="479" y="75"/>
                  </a:lnTo>
                  <a:lnTo>
                    <a:pt x="480" y="76"/>
                  </a:lnTo>
                  <a:lnTo>
                    <a:pt x="481" y="76"/>
                  </a:lnTo>
                  <a:lnTo>
                    <a:pt x="482" y="76"/>
                  </a:lnTo>
                  <a:lnTo>
                    <a:pt x="483" y="76"/>
                  </a:lnTo>
                  <a:lnTo>
                    <a:pt x="484" y="75"/>
                  </a:lnTo>
                  <a:lnTo>
                    <a:pt x="485" y="75"/>
                  </a:lnTo>
                  <a:lnTo>
                    <a:pt x="486" y="74"/>
                  </a:lnTo>
                  <a:lnTo>
                    <a:pt x="487" y="72"/>
                  </a:lnTo>
                  <a:lnTo>
                    <a:pt x="489" y="70"/>
                  </a:lnTo>
                  <a:lnTo>
                    <a:pt x="490" y="68"/>
                  </a:lnTo>
                  <a:lnTo>
                    <a:pt x="491" y="67"/>
                  </a:lnTo>
                  <a:lnTo>
                    <a:pt x="491" y="66"/>
                  </a:lnTo>
                  <a:lnTo>
                    <a:pt x="492" y="66"/>
                  </a:lnTo>
                  <a:lnTo>
                    <a:pt x="493" y="66"/>
                  </a:lnTo>
                  <a:lnTo>
                    <a:pt x="494" y="66"/>
                  </a:lnTo>
                  <a:lnTo>
                    <a:pt x="496" y="66"/>
                  </a:lnTo>
                  <a:lnTo>
                    <a:pt x="501" y="67"/>
                  </a:lnTo>
                  <a:lnTo>
                    <a:pt x="505" y="68"/>
                  </a:lnTo>
                  <a:lnTo>
                    <a:pt x="514" y="72"/>
                  </a:lnTo>
                  <a:lnTo>
                    <a:pt x="515" y="73"/>
                  </a:lnTo>
                  <a:lnTo>
                    <a:pt x="517" y="74"/>
                  </a:lnTo>
                  <a:lnTo>
                    <a:pt x="526" y="79"/>
                  </a:lnTo>
                  <a:lnTo>
                    <a:pt x="530" y="82"/>
                  </a:lnTo>
                  <a:lnTo>
                    <a:pt x="533" y="83"/>
                  </a:lnTo>
                  <a:lnTo>
                    <a:pt x="534" y="85"/>
                  </a:lnTo>
                  <a:lnTo>
                    <a:pt x="535" y="86"/>
                  </a:lnTo>
                  <a:lnTo>
                    <a:pt x="536" y="86"/>
                  </a:lnTo>
                  <a:lnTo>
                    <a:pt x="536" y="87"/>
                  </a:lnTo>
                  <a:lnTo>
                    <a:pt x="536" y="88"/>
                  </a:lnTo>
                  <a:lnTo>
                    <a:pt x="536" y="90"/>
                  </a:lnTo>
                  <a:lnTo>
                    <a:pt x="535" y="92"/>
                  </a:lnTo>
                  <a:lnTo>
                    <a:pt x="535" y="93"/>
                  </a:lnTo>
                  <a:lnTo>
                    <a:pt x="535" y="94"/>
                  </a:lnTo>
                  <a:lnTo>
                    <a:pt x="536" y="95"/>
                  </a:lnTo>
                  <a:lnTo>
                    <a:pt x="536" y="96"/>
                  </a:lnTo>
                  <a:lnTo>
                    <a:pt x="538" y="97"/>
                  </a:lnTo>
                  <a:lnTo>
                    <a:pt x="540" y="97"/>
                  </a:lnTo>
                  <a:lnTo>
                    <a:pt x="543" y="97"/>
                  </a:lnTo>
                  <a:lnTo>
                    <a:pt x="548" y="97"/>
                  </a:lnTo>
                  <a:lnTo>
                    <a:pt x="551" y="97"/>
                  </a:lnTo>
                  <a:lnTo>
                    <a:pt x="553" y="97"/>
                  </a:lnTo>
                  <a:lnTo>
                    <a:pt x="556" y="98"/>
                  </a:lnTo>
                  <a:lnTo>
                    <a:pt x="558" y="98"/>
                  </a:lnTo>
                  <a:lnTo>
                    <a:pt x="561" y="99"/>
                  </a:lnTo>
                  <a:lnTo>
                    <a:pt x="563" y="101"/>
                  </a:lnTo>
                  <a:lnTo>
                    <a:pt x="565" y="102"/>
                  </a:lnTo>
                  <a:lnTo>
                    <a:pt x="566" y="103"/>
                  </a:lnTo>
                  <a:lnTo>
                    <a:pt x="567" y="105"/>
                  </a:lnTo>
                  <a:lnTo>
                    <a:pt x="568" y="106"/>
                  </a:lnTo>
                  <a:lnTo>
                    <a:pt x="569" y="107"/>
                  </a:lnTo>
                  <a:lnTo>
                    <a:pt x="570" y="109"/>
                  </a:lnTo>
                  <a:lnTo>
                    <a:pt x="570" y="110"/>
                  </a:lnTo>
                  <a:lnTo>
                    <a:pt x="570" y="112"/>
                  </a:lnTo>
                  <a:lnTo>
                    <a:pt x="570" y="118"/>
                  </a:lnTo>
                  <a:lnTo>
                    <a:pt x="570" y="123"/>
                  </a:lnTo>
                  <a:lnTo>
                    <a:pt x="570" y="127"/>
                  </a:lnTo>
                  <a:lnTo>
                    <a:pt x="569" y="131"/>
                  </a:lnTo>
                  <a:lnTo>
                    <a:pt x="568" y="134"/>
                  </a:lnTo>
                  <a:lnTo>
                    <a:pt x="566" y="144"/>
                  </a:lnTo>
                  <a:lnTo>
                    <a:pt x="565" y="148"/>
                  </a:lnTo>
                  <a:lnTo>
                    <a:pt x="565" y="153"/>
                  </a:lnTo>
                  <a:lnTo>
                    <a:pt x="564" y="162"/>
                  </a:lnTo>
                  <a:lnTo>
                    <a:pt x="563" y="168"/>
                  </a:lnTo>
                  <a:lnTo>
                    <a:pt x="563" y="170"/>
                  </a:lnTo>
                  <a:lnTo>
                    <a:pt x="564" y="180"/>
                  </a:lnTo>
                  <a:lnTo>
                    <a:pt x="564" y="183"/>
                  </a:lnTo>
                  <a:lnTo>
                    <a:pt x="564" y="184"/>
                  </a:lnTo>
                  <a:lnTo>
                    <a:pt x="564" y="185"/>
                  </a:lnTo>
                  <a:lnTo>
                    <a:pt x="565" y="186"/>
                  </a:lnTo>
                  <a:lnTo>
                    <a:pt x="565" y="187"/>
                  </a:lnTo>
                  <a:lnTo>
                    <a:pt x="566" y="187"/>
                  </a:lnTo>
                  <a:lnTo>
                    <a:pt x="570" y="188"/>
                  </a:lnTo>
                  <a:lnTo>
                    <a:pt x="571" y="190"/>
                  </a:lnTo>
                  <a:lnTo>
                    <a:pt x="574" y="192"/>
                  </a:lnTo>
                  <a:lnTo>
                    <a:pt x="575" y="193"/>
                  </a:lnTo>
                  <a:lnTo>
                    <a:pt x="576" y="195"/>
                  </a:lnTo>
                  <a:lnTo>
                    <a:pt x="578" y="197"/>
                  </a:lnTo>
                  <a:lnTo>
                    <a:pt x="579" y="200"/>
                  </a:lnTo>
                  <a:lnTo>
                    <a:pt x="580" y="202"/>
                  </a:lnTo>
                  <a:lnTo>
                    <a:pt x="581" y="206"/>
                  </a:lnTo>
                  <a:lnTo>
                    <a:pt x="582" y="209"/>
                  </a:lnTo>
                  <a:lnTo>
                    <a:pt x="582" y="211"/>
                  </a:lnTo>
                  <a:lnTo>
                    <a:pt x="582" y="214"/>
                  </a:lnTo>
                  <a:lnTo>
                    <a:pt x="582" y="219"/>
                  </a:lnTo>
                  <a:lnTo>
                    <a:pt x="582" y="222"/>
                  </a:lnTo>
                  <a:lnTo>
                    <a:pt x="582" y="226"/>
                  </a:lnTo>
                  <a:lnTo>
                    <a:pt x="582" y="228"/>
                  </a:lnTo>
                  <a:lnTo>
                    <a:pt x="581" y="229"/>
                  </a:lnTo>
                  <a:lnTo>
                    <a:pt x="580" y="229"/>
                  </a:lnTo>
                  <a:lnTo>
                    <a:pt x="579" y="230"/>
                  </a:lnTo>
                  <a:lnTo>
                    <a:pt x="578" y="231"/>
                  </a:lnTo>
                  <a:lnTo>
                    <a:pt x="577" y="234"/>
                  </a:lnTo>
                  <a:lnTo>
                    <a:pt x="576" y="234"/>
                  </a:lnTo>
                  <a:lnTo>
                    <a:pt x="575" y="236"/>
                  </a:lnTo>
                  <a:lnTo>
                    <a:pt x="574" y="239"/>
                  </a:lnTo>
                  <a:lnTo>
                    <a:pt x="571" y="249"/>
                  </a:lnTo>
                  <a:lnTo>
                    <a:pt x="570" y="252"/>
                  </a:lnTo>
                  <a:lnTo>
                    <a:pt x="570" y="254"/>
                  </a:lnTo>
                  <a:lnTo>
                    <a:pt x="570" y="255"/>
                  </a:lnTo>
                  <a:lnTo>
                    <a:pt x="570" y="256"/>
                  </a:lnTo>
                  <a:lnTo>
                    <a:pt x="571" y="257"/>
                  </a:lnTo>
                  <a:lnTo>
                    <a:pt x="571" y="258"/>
                  </a:lnTo>
                  <a:lnTo>
                    <a:pt x="572" y="260"/>
                  </a:lnTo>
                  <a:lnTo>
                    <a:pt x="573" y="262"/>
                  </a:lnTo>
                  <a:lnTo>
                    <a:pt x="576" y="265"/>
                  </a:lnTo>
                  <a:lnTo>
                    <a:pt x="577" y="266"/>
                  </a:lnTo>
                  <a:lnTo>
                    <a:pt x="577" y="267"/>
                  </a:lnTo>
                  <a:lnTo>
                    <a:pt x="578" y="269"/>
                  </a:lnTo>
                  <a:lnTo>
                    <a:pt x="579" y="273"/>
                  </a:lnTo>
                  <a:lnTo>
                    <a:pt x="579" y="277"/>
                  </a:lnTo>
                  <a:lnTo>
                    <a:pt x="580" y="279"/>
                  </a:lnTo>
                  <a:lnTo>
                    <a:pt x="580" y="288"/>
                  </a:lnTo>
                  <a:lnTo>
                    <a:pt x="580" y="290"/>
                  </a:lnTo>
                  <a:lnTo>
                    <a:pt x="581" y="293"/>
                  </a:lnTo>
                  <a:lnTo>
                    <a:pt x="582" y="299"/>
                  </a:lnTo>
                  <a:lnTo>
                    <a:pt x="582" y="302"/>
                  </a:lnTo>
                  <a:lnTo>
                    <a:pt x="583" y="304"/>
                  </a:lnTo>
                  <a:lnTo>
                    <a:pt x="585" y="310"/>
                  </a:lnTo>
                  <a:lnTo>
                    <a:pt x="588" y="314"/>
                  </a:lnTo>
                  <a:lnTo>
                    <a:pt x="590" y="320"/>
                  </a:lnTo>
                  <a:lnTo>
                    <a:pt x="591" y="321"/>
                  </a:lnTo>
                  <a:lnTo>
                    <a:pt x="591" y="323"/>
                  </a:lnTo>
                  <a:lnTo>
                    <a:pt x="591" y="324"/>
                  </a:lnTo>
                  <a:lnTo>
                    <a:pt x="590" y="325"/>
                  </a:lnTo>
                  <a:lnTo>
                    <a:pt x="584" y="334"/>
                  </a:lnTo>
                  <a:lnTo>
                    <a:pt x="582" y="336"/>
                  </a:lnTo>
                  <a:lnTo>
                    <a:pt x="581" y="339"/>
                  </a:lnTo>
                  <a:lnTo>
                    <a:pt x="580" y="343"/>
                  </a:lnTo>
                  <a:lnTo>
                    <a:pt x="578" y="347"/>
                  </a:lnTo>
                  <a:lnTo>
                    <a:pt x="575" y="357"/>
                  </a:lnTo>
                  <a:lnTo>
                    <a:pt x="574" y="358"/>
                  </a:lnTo>
                  <a:lnTo>
                    <a:pt x="573" y="358"/>
                  </a:lnTo>
                  <a:lnTo>
                    <a:pt x="572" y="358"/>
                  </a:lnTo>
                  <a:lnTo>
                    <a:pt x="570" y="358"/>
                  </a:lnTo>
                  <a:lnTo>
                    <a:pt x="567" y="357"/>
                  </a:lnTo>
                  <a:lnTo>
                    <a:pt x="564" y="356"/>
                  </a:lnTo>
                  <a:lnTo>
                    <a:pt x="560" y="354"/>
                  </a:lnTo>
                  <a:lnTo>
                    <a:pt x="550" y="349"/>
                  </a:lnTo>
                  <a:lnTo>
                    <a:pt x="548" y="348"/>
                  </a:lnTo>
                  <a:lnTo>
                    <a:pt x="545" y="347"/>
                  </a:lnTo>
                  <a:lnTo>
                    <a:pt x="542" y="347"/>
                  </a:lnTo>
                  <a:lnTo>
                    <a:pt x="540" y="346"/>
                  </a:lnTo>
                  <a:lnTo>
                    <a:pt x="531" y="346"/>
                  </a:lnTo>
                  <a:lnTo>
                    <a:pt x="529" y="345"/>
                  </a:lnTo>
                  <a:lnTo>
                    <a:pt x="526" y="345"/>
                  </a:lnTo>
                  <a:lnTo>
                    <a:pt x="525" y="344"/>
                  </a:lnTo>
                  <a:lnTo>
                    <a:pt x="523" y="343"/>
                  </a:lnTo>
                  <a:lnTo>
                    <a:pt x="516" y="340"/>
                  </a:lnTo>
                  <a:lnTo>
                    <a:pt x="513" y="339"/>
                  </a:lnTo>
                  <a:lnTo>
                    <a:pt x="510" y="338"/>
                  </a:lnTo>
                  <a:lnTo>
                    <a:pt x="507" y="337"/>
                  </a:lnTo>
                  <a:lnTo>
                    <a:pt x="502" y="336"/>
                  </a:lnTo>
                  <a:lnTo>
                    <a:pt x="498" y="336"/>
                  </a:lnTo>
                  <a:lnTo>
                    <a:pt x="494" y="336"/>
                  </a:lnTo>
                  <a:lnTo>
                    <a:pt x="488" y="336"/>
                  </a:lnTo>
                  <a:lnTo>
                    <a:pt x="479" y="336"/>
                  </a:lnTo>
                  <a:lnTo>
                    <a:pt x="473" y="335"/>
                  </a:lnTo>
                  <a:lnTo>
                    <a:pt x="471" y="335"/>
                  </a:lnTo>
                  <a:lnTo>
                    <a:pt x="469" y="335"/>
                  </a:lnTo>
                  <a:lnTo>
                    <a:pt x="468" y="334"/>
                  </a:lnTo>
                  <a:lnTo>
                    <a:pt x="466" y="332"/>
                  </a:lnTo>
                  <a:lnTo>
                    <a:pt x="463" y="331"/>
                  </a:lnTo>
                  <a:lnTo>
                    <a:pt x="461" y="329"/>
                  </a:lnTo>
                  <a:lnTo>
                    <a:pt x="458" y="327"/>
                  </a:lnTo>
                  <a:lnTo>
                    <a:pt x="457" y="325"/>
                  </a:lnTo>
                  <a:lnTo>
                    <a:pt x="453" y="321"/>
                  </a:lnTo>
                  <a:lnTo>
                    <a:pt x="450" y="317"/>
                  </a:lnTo>
                  <a:lnTo>
                    <a:pt x="448" y="316"/>
                  </a:lnTo>
                  <a:lnTo>
                    <a:pt x="446" y="315"/>
                  </a:lnTo>
                  <a:lnTo>
                    <a:pt x="446" y="314"/>
                  </a:lnTo>
                  <a:lnTo>
                    <a:pt x="445" y="314"/>
                  </a:lnTo>
                  <a:lnTo>
                    <a:pt x="445" y="314"/>
                  </a:lnTo>
                  <a:lnTo>
                    <a:pt x="444" y="314"/>
                  </a:lnTo>
                  <a:lnTo>
                    <a:pt x="443" y="314"/>
                  </a:lnTo>
                  <a:lnTo>
                    <a:pt x="442" y="314"/>
                  </a:lnTo>
                  <a:lnTo>
                    <a:pt x="440" y="315"/>
                  </a:lnTo>
                  <a:lnTo>
                    <a:pt x="434" y="319"/>
                  </a:lnTo>
                  <a:lnTo>
                    <a:pt x="432" y="320"/>
                  </a:lnTo>
                  <a:lnTo>
                    <a:pt x="429" y="322"/>
                  </a:lnTo>
                  <a:lnTo>
                    <a:pt x="427" y="322"/>
                  </a:lnTo>
                  <a:lnTo>
                    <a:pt x="425" y="323"/>
                  </a:lnTo>
                  <a:lnTo>
                    <a:pt x="423" y="323"/>
                  </a:lnTo>
                  <a:lnTo>
                    <a:pt x="423" y="323"/>
                  </a:lnTo>
                  <a:lnTo>
                    <a:pt x="419" y="323"/>
                  </a:lnTo>
                  <a:lnTo>
                    <a:pt x="416" y="322"/>
                  </a:lnTo>
                  <a:lnTo>
                    <a:pt x="408" y="320"/>
                  </a:lnTo>
                  <a:lnTo>
                    <a:pt x="401" y="318"/>
                  </a:lnTo>
                  <a:lnTo>
                    <a:pt x="399" y="317"/>
                  </a:lnTo>
                  <a:lnTo>
                    <a:pt x="397" y="317"/>
                  </a:lnTo>
                  <a:lnTo>
                    <a:pt x="395" y="317"/>
                  </a:lnTo>
                  <a:lnTo>
                    <a:pt x="383" y="319"/>
                  </a:lnTo>
                  <a:lnTo>
                    <a:pt x="380" y="319"/>
                  </a:lnTo>
                  <a:lnTo>
                    <a:pt x="377" y="319"/>
                  </a:lnTo>
                  <a:lnTo>
                    <a:pt x="374" y="318"/>
                  </a:lnTo>
                  <a:lnTo>
                    <a:pt x="371" y="318"/>
                  </a:lnTo>
                  <a:lnTo>
                    <a:pt x="367" y="317"/>
                  </a:lnTo>
                  <a:lnTo>
                    <a:pt x="365" y="316"/>
                  </a:lnTo>
                  <a:lnTo>
                    <a:pt x="362" y="314"/>
                  </a:lnTo>
                  <a:lnTo>
                    <a:pt x="358" y="313"/>
                  </a:lnTo>
                  <a:lnTo>
                    <a:pt x="352" y="308"/>
                  </a:lnTo>
                  <a:lnTo>
                    <a:pt x="347" y="304"/>
                  </a:lnTo>
                  <a:lnTo>
                    <a:pt x="345" y="302"/>
                  </a:lnTo>
                  <a:lnTo>
                    <a:pt x="343" y="301"/>
                  </a:lnTo>
                  <a:lnTo>
                    <a:pt x="343" y="299"/>
                  </a:lnTo>
                  <a:lnTo>
                    <a:pt x="342" y="297"/>
                  </a:lnTo>
                  <a:lnTo>
                    <a:pt x="341" y="294"/>
                  </a:lnTo>
                  <a:lnTo>
                    <a:pt x="341" y="292"/>
                  </a:lnTo>
                  <a:lnTo>
                    <a:pt x="341" y="290"/>
                  </a:lnTo>
                  <a:lnTo>
                    <a:pt x="342" y="289"/>
                  </a:lnTo>
                  <a:lnTo>
                    <a:pt x="343" y="287"/>
                  </a:lnTo>
                  <a:lnTo>
                    <a:pt x="343" y="285"/>
                  </a:lnTo>
                  <a:lnTo>
                    <a:pt x="345" y="283"/>
                  </a:lnTo>
                  <a:lnTo>
                    <a:pt x="348" y="280"/>
                  </a:lnTo>
                  <a:lnTo>
                    <a:pt x="350" y="279"/>
                  </a:lnTo>
                  <a:lnTo>
                    <a:pt x="351" y="278"/>
                  </a:lnTo>
                  <a:lnTo>
                    <a:pt x="351" y="276"/>
                  </a:lnTo>
                  <a:lnTo>
                    <a:pt x="351" y="275"/>
                  </a:lnTo>
                  <a:lnTo>
                    <a:pt x="351" y="274"/>
                  </a:lnTo>
                  <a:lnTo>
                    <a:pt x="351" y="272"/>
                  </a:lnTo>
                  <a:lnTo>
                    <a:pt x="350" y="269"/>
                  </a:lnTo>
                  <a:lnTo>
                    <a:pt x="349" y="268"/>
                  </a:lnTo>
                  <a:lnTo>
                    <a:pt x="347" y="264"/>
                  </a:lnTo>
                  <a:lnTo>
                    <a:pt x="347" y="262"/>
                  </a:lnTo>
                  <a:lnTo>
                    <a:pt x="345" y="257"/>
                  </a:lnTo>
                  <a:lnTo>
                    <a:pt x="344" y="255"/>
                  </a:lnTo>
                  <a:lnTo>
                    <a:pt x="343" y="253"/>
                  </a:lnTo>
                  <a:lnTo>
                    <a:pt x="342" y="250"/>
                  </a:lnTo>
                  <a:lnTo>
                    <a:pt x="341" y="248"/>
                  </a:lnTo>
                  <a:lnTo>
                    <a:pt x="340" y="247"/>
                  </a:lnTo>
                  <a:lnTo>
                    <a:pt x="338" y="246"/>
                  </a:lnTo>
                  <a:lnTo>
                    <a:pt x="336" y="245"/>
                  </a:lnTo>
                  <a:lnTo>
                    <a:pt x="333" y="245"/>
                  </a:lnTo>
                  <a:lnTo>
                    <a:pt x="330" y="244"/>
                  </a:lnTo>
                  <a:lnTo>
                    <a:pt x="328" y="244"/>
                  </a:lnTo>
                  <a:lnTo>
                    <a:pt x="321" y="243"/>
                  </a:lnTo>
                  <a:lnTo>
                    <a:pt x="318" y="242"/>
                  </a:lnTo>
                  <a:lnTo>
                    <a:pt x="314" y="241"/>
                  </a:lnTo>
                  <a:lnTo>
                    <a:pt x="308" y="239"/>
                  </a:lnTo>
                  <a:lnTo>
                    <a:pt x="305" y="239"/>
                  </a:lnTo>
                  <a:lnTo>
                    <a:pt x="303" y="238"/>
                  </a:lnTo>
                  <a:lnTo>
                    <a:pt x="302" y="238"/>
                  </a:lnTo>
                  <a:lnTo>
                    <a:pt x="301" y="238"/>
                  </a:lnTo>
                  <a:lnTo>
                    <a:pt x="299" y="239"/>
                  </a:lnTo>
                  <a:lnTo>
                    <a:pt x="297" y="239"/>
                  </a:lnTo>
                  <a:lnTo>
                    <a:pt x="296" y="240"/>
                  </a:lnTo>
                  <a:lnTo>
                    <a:pt x="295" y="241"/>
                  </a:lnTo>
                  <a:lnTo>
                    <a:pt x="294" y="243"/>
                  </a:lnTo>
                  <a:lnTo>
                    <a:pt x="293" y="243"/>
                  </a:lnTo>
                  <a:lnTo>
                    <a:pt x="292" y="245"/>
                  </a:lnTo>
                  <a:lnTo>
                    <a:pt x="291" y="247"/>
                  </a:lnTo>
                  <a:lnTo>
                    <a:pt x="290" y="250"/>
                  </a:lnTo>
                  <a:lnTo>
                    <a:pt x="289" y="254"/>
                  </a:lnTo>
                  <a:lnTo>
                    <a:pt x="288" y="256"/>
                  </a:lnTo>
                  <a:lnTo>
                    <a:pt x="287" y="256"/>
                  </a:lnTo>
                  <a:lnTo>
                    <a:pt x="286" y="258"/>
                  </a:lnTo>
                  <a:lnTo>
                    <a:pt x="286" y="260"/>
                  </a:lnTo>
                  <a:lnTo>
                    <a:pt x="284" y="261"/>
                  </a:lnTo>
                  <a:lnTo>
                    <a:pt x="283" y="262"/>
                  </a:lnTo>
                  <a:lnTo>
                    <a:pt x="281" y="263"/>
                  </a:lnTo>
                  <a:lnTo>
                    <a:pt x="279" y="264"/>
                  </a:lnTo>
                  <a:lnTo>
                    <a:pt x="277" y="265"/>
                  </a:lnTo>
                  <a:lnTo>
                    <a:pt x="275" y="265"/>
                  </a:lnTo>
                  <a:lnTo>
                    <a:pt x="274" y="265"/>
                  </a:lnTo>
                  <a:lnTo>
                    <a:pt x="272" y="265"/>
                  </a:lnTo>
                  <a:lnTo>
                    <a:pt x="270" y="264"/>
                  </a:lnTo>
                  <a:lnTo>
                    <a:pt x="269" y="263"/>
                  </a:lnTo>
                  <a:lnTo>
                    <a:pt x="267" y="263"/>
                  </a:lnTo>
                  <a:lnTo>
                    <a:pt x="265" y="261"/>
                  </a:lnTo>
                  <a:lnTo>
                    <a:pt x="264" y="260"/>
                  </a:lnTo>
                  <a:lnTo>
                    <a:pt x="262" y="258"/>
                  </a:lnTo>
                  <a:lnTo>
                    <a:pt x="261" y="256"/>
                  </a:lnTo>
                  <a:lnTo>
                    <a:pt x="260" y="256"/>
                  </a:lnTo>
                  <a:lnTo>
                    <a:pt x="259" y="254"/>
                  </a:lnTo>
                  <a:lnTo>
                    <a:pt x="258" y="252"/>
                  </a:lnTo>
                  <a:lnTo>
                    <a:pt x="254" y="240"/>
                  </a:lnTo>
                  <a:lnTo>
                    <a:pt x="253" y="238"/>
                  </a:lnTo>
                  <a:lnTo>
                    <a:pt x="252" y="236"/>
                  </a:lnTo>
                  <a:lnTo>
                    <a:pt x="252" y="234"/>
                  </a:lnTo>
                  <a:lnTo>
                    <a:pt x="250" y="233"/>
                  </a:lnTo>
                  <a:lnTo>
                    <a:pt x="248" y="231"/>
                  </a:lnTo>
                  <a:lnTo>
                    <a:pt x="246" y="230"/>
                  </a:lnTo>
                  <a:lnTo>
                    <a:pt x="243" y="227"/>
                  </a:lnTo>
                  <a:lnTo>
                    <a:pt x="241" y="224"/>
                  </a:lnTo>
                  <a:lnTo>
                    <a:pt x="238" y="223"/>
                  </a:lnTo>
                  <a:lnTo>
                    <a:pt x="236" y="222"/>
                  </a:lnTo>
                  <a:lnTo>
                    <a:pt x="234" y="222"/>
                  </a:lnTo>
                  <a:lnTo>
                    <a:pt x="232" y="222"/>
                  </a:lnTo>
                  <a:lnTo>
                    <a:pt x="229" y="222"/>
                  </a:lnTo>
                  <a:lnTo>
                    <a:pt x="227" y="222"/>
                  </a:lnTo>
                  <a:lnTo>
                    <a:pt x="225" y="222"/>
                  </a:lnTo>
                  <a:lnTo>
                    <a:pt x="224" y="222"/>
                  </a:lnTo>
                  <a:lnTo>
                    <a:pt x="220" y="221"/>
                  </a:lnTo>
                  <a:lnTo>
                    <a:pt x="219" y="221"/>
                  </a:lnTo>
                  <a:lnTo>
                    <a:pt x="218" y="220"/>
                  </a:lnTo>
                  <a:lnTo>
                    <a:pt x="218" y="219"/>
                  </a:lnTo>
                  <a:lnTo>
                    <a:pt x="218" y="218"/>
                  </a:lnTo>
                  <a:lnTo>
                    <a:pt x="217" y="217"/>
                  </a:lnTo>
                  <a:lnTo>
                    <a:pt x="217" y="215"/>
                  </a:lnTo>
                  <a:lnTo>
                    <a:pt x="216" y="212"/>
                  </a:lnTo>
                  <a:lnTo>
                    <a:pt x="215" y="205"/>
                  </a:lnTo>
                  <a:lnTo>
                    <a:pt x="215" y="204"/>
                  </a:lnTo>
                  <a:lnTo>
                    <a:pt x="214" y="202"/>
                  </a:lnTo>
                  <a:lnTo>
                    <a:pt x="214" y="201"/>
                  </a:lnTo>
                  <a:lnTo>
                    <a:pt x="212" y="200"/>
                  </a:lnTo>
                  <a:lnTo>
                    <a:pt x="211" y="199"/>
                  </a:lnTo>
                  <a:lnTo>
                    <a:pt x="209" y="199"/>
                  </a:lnTo>
                  <a:lnTo>
                    <a:pt x="207" y="198"/>
                  </a:lnTo>
                  <a:lnTo>
                    <a:pt x="205" y="198"/>
                  </a:lnTo>
                  <a:lnTo>
                    <a:pt x="203" y="198"/>
                  </a:lnTo>
                  <a:lnTo>
                    <a:pt x="201" y="198"/>
                  </a:lnTo>
                  <a:lnTo>
                    <a:pt x="199" y="199"/>
                  </a:lnTo>
                  <a:lnTo>
                    <a:pt x="196" y="199"/>
                  </a:lnTo>
                  <a:lnTo>
                    <a:pt x="191" y="201"/>
                  </a:lnTo>
                  <a:lnTo>
                    <a:pt x="187" y="202"/>
                  </a:lnTo>
                  <a:lnTo>
                    <a:pt x="184" y="203"/>
                  </a:lnTo>
                  <a:lnTo>
                    <a:pt x="180" y="204"/>
                  </a:lnTo>
                  <a:lnTo>
                    <a:pt x="178" y="204"/>
                  </a:lnTo>
                  <a:lnTo>
                    <a:pt x="176" y="204"/>
                  </a:lnTo>
                  <a:lnTo>
                    <a:pt x="174" y="204"/>
                  </a:lnTo>
                  <a:lnTo>
                    <a:pt x="172" y="203"/>
                  </a:lnTo>
                  <a:lnTo>
                    <a:pt x="171" y="203"/>
                  </a:lnTo>
                  <a:lnTo>
                    <a:pt x="170" y="203"/>
                  </a:lnTo>
                  <a:lnTo>
                    <a:pt x="169" y="203"/>
                  </a:lnTo>
                  <a:lnTo>
                    <a:pt x="167" y="204"/>
                  </a:lnTo>
                  <a:lnTo>
                    <a:pt x="163" y="206"/>
                  </a:lnTo>
                  <a:lnTo>
                    <a:pt x="160" y="208"/>
                  </a:lnTo>
                  <a:lnTo>
                    <a:pt x="159" y="209"/>
                  </a:lnTo>
                  <a:lnTo>
                    <a:pt x="158" y="209"/>
                  </a:lnTo>
                  <a:lnTo>
                    <a:pt x="157" y="210"/>
                  </a:lnTo>
                  <a:lnTo>
                    <a:pt x="156" y="211"/>
                  </a:lnTo>
                  <a:lnTo>
                    <a:pt x="154" y="215"/>
                  </a:lnTo>
                  <a:lnTo>
                    <a:pt x="153" y="217"/>
                  </a:lnTo>
                  <a:lnTo>
                    <a:pt x="151" y="219"/>
                  </a:lnTo>
                  <a:lnTo>
                    <a:pt x="150" y="221"/>
                  </a:lnTo>
                  <a:lnTo>
                    <a:pt x="149" y="222"/>
                  </a:lnTo>
                  <a:lnTo>
                    <a:pt x="147" y="222"/>
                  </a:lnTo>
                  <a:lnTo>
                    <a:pt x="146" y="223"/>
                  </a:lnTo>
                  <a:lnTo>
                    <a:pt x="143" y="223"/>
                  </a:lnTo>
                  <a:lnTo>
                    <a:pt x="141" y="223"/>
                  </a:lnTo>
                  <a:lnTo>
                    <a:pt x="136" y="223"/>
                  </a:lnTo>
                  <a:lnTo>
                    <a:pt x="134" y="223"/>
                  </a:lnTo>
                  <a:lnTo>
                    <a:pt x="133" y="223"/>
                  </a:lnTo>
                  <a:lnTo>
                    <a:pt x="132" y="222"/>
                  </a:lnTo>
                  <a:lnTo>
                    <a:pt x="121" y="214"/>
                  </a:lnTo>
                  <a:lnTo>
                    <a:pt x="111" y="208"/>
                  </a:lnTo>
                  <a:lnTo>
                    <a:pt x="107" y="205"/>
                  </a:lnTo>
                  <a:lnTo>
                    <a:pt x="105" y="203"/>
                  </a:lnTo>
                  <a:lnTo>
                    <a:pt x="103" y="200"/>
                  </a:lnTo>
                  <a:lnTo>
                    <a:pt x="101" y="199"/>
                  </a:lnTo>
                  <a:lnTo>
                    <a:pt x="99" y="197"/>
                  </a:lnTo>
                  <a:lnTo>
                    <a:pt x="98" y="194"/>
                  </a:lnTo>
                  <a:lnTo>
                    <a:pt x="97" y="190"/>
                  </a:lnTo>
                  <a:lnTo>
                    <a:pt x="97" y="188"/>
                  </a:lnTo>
                  <a:lnTo>
                    <a:pt x="97" y="186"/>
                  </a:lnTo>
                  <a:lnTo>
                    <a:pt x="97" y="183"/>
                  </a:lnTo>
                  <a:lnTo>
                    <a:pt x="97" y="181"/>
                  </a:lnTo>
                  <a:lnTo>
                    <a:pt x="97" y="180"/>
                  </a:lnTo>
                  <a:lnTo>
                    <a:pt x="96" y="177"/>
                  </a:lnTo>
                  <a:lnTo>
                    <a:pt x="96" y="176"/>
                  </a:lnTo>
                  <a:lnTo>
                    <a:pt x="96" y="175"/>
                  </a:lnTo>
                  <a:lnTo>
                    <a:pt x="96" y="173"/>
                  </a:lnTo>
                  <a:lnTo>
                    <a:pt x="97" y="172"/>
                  </a:lnTo>
                  <a:lnTo>
                    <a:pt x="98" y="171"/>
                  </a:lnTo>
                  <a:lnTo>
                    <a:pt x="98" y="170"/>
                  </a:lnTo>
                  <a:lnTo>
                    <a:pt x="100" y="169"/>
                  </a:lnTo>
                  <a:lnTo>
                    <a:pt x="102" y="167"/>
                  </a:lnTo>
                  <a:lnTo>
                    <a:pt x="106" y="165"/>
                  </a:lnTo>
                  <a:lnTo>
                    <a:pt x="108" y="164"/>
                  </a:lnTo>
                  <a:lnTo>
                    <a:pt x="110" y="162"/>
                  </a:lnTo>
                  <a:lnTo>
                    <a:pt x="112" y="160"/>
                  </a:lnTo>
                  <a:lnTo>
                    <a:pt x="113" y="159"/>
                  </a:lnTo>
                  <a:lnTo>
                    <a:pt x="114" y="157"/>
                  </a:lnTo>
                  <a:lnTo>
                    <a:pt x="115" y="155"/>
                  </a:lnTo>
                  <a:lnTo>
                    <a:pt x="116" y="154"/>
                  </a:lnTo>
                  <a:lnTo>
                    <a:pt x="116" y="153"/>
                  </a:lnTo>
                  <a:lnTo>
                    <a:pt x="116" y="152"/>
                  </a:lnTo>
                  <a:lnTo>
                    <a:pt x="116" y="150"/>
                  </a:lnTo>
                  <a:lnTo>
                    <a:pt x="116" y="149"/>
                  </a:lnTo>
                  <a:lnTo>
                    <a:pt x="116" y="147"/>
                  </a:lnTo>
                  <a:lnTo>
                    <a:pt x="116" y="145"/>
                  </a:lnTo>
                  <a:lnTo>
                    <a:pt x="115" y="143"/>
                  </a:lnTo>
                  <a:lnTo>
                    <a:pt x="114" y="142"/>
                  </a:lnTo>
                  <a:lnTo>
                    <a:pt x="113" y="140"/>
                  </a:lnTo>
                  <a:lnTo>
                    <a:pt x="112" y="139"/>
                  </a:lnTo>
                  <a:lnTo>
                    <a:pt x="108" y="134"/>
                  </a:lnTo>
                  <a:lnTo>
                    <a:pt x="107" y="132"/>
                  </a:lnTo>
                  <a:lnTo>
                    <a:pt x="106" y="131"/>
                  </a:lnTo>
                  <a:lnTo>
                    <a:pt x="104" y="128"/>
                  </a:lnTo>
                  <a:lnTo>
                    <a:pt x="99" y="113"/>
                  </a:lnTo>
                  <a:lnTo>
                    <a:pt x="97" y="111"/>
                  </a:lnTo>
                  <a:lnTo>
                    <a:pt x="95" y="109"/>
                  </a:lnTo>
                  <a:lnTo>
                    <a:pt x="93" y="107"/>
                  </a:lnTo>
                  <a:lnTo>
                    <a:pt x="92" y="105"/>
                  </a:lnTo>
                  <a:lnTo>
                    <a:pt x="85" y="100"/>
                  </a:lnTo>
                  <a:lnTo>
                    <a:pt x="82" y="98"/>
                  </a:lnTo>
                  <a:lnTo>
                    <a:pt x="80" y="96"/>
                  </a:lnTo>
                  <a:lnTo>
                    <a:pt x="77" y="92"/>
                  </a:lnTo>
                  <a:lnTo>
                    <a:pt x="75" y="91"/>
                  </a:lnTo>
                  <a:lnTo>
                    <a:pt x="70" y="86"/>
                  </a:lnTo>
                  <a:lnTo>
                    <a:pt x="68" y="86"/>
                  </a:lnTo>
                  <a:lnTo>
                    <a:pt x="67" y="86"/>
                  </a:lnTo>
                  <a:lnTo>
                    <a:pt x="63" y="85"/>
                  </a:lnTo>
                  <a:lnTo>
                    <a:pt x="59" y="84"/>
                  </a:lnTo>
                  <a:lnTo>
                    <a:pt x="53" y="84"/>
                  </a:lnTo>
                  <a:lnTo>
                    <a:pt x="50" y="84"/>
                  </a:lnTo>
                  <a:lnTo>
                    <a:pt x="47" y="85"/>
                  </a:lnTo>
                  <a:lnTo>
                    <a:pt x="44" y="85"/>
                  </a:lnTo>
                  <a:lnTo>
                    <a:pt x="41" y="86"/>
                  </a:lnTo>
                  <a:lnTo>
                    <a:pt x="38" y="86"/>
                  </a:lnTo>
                  <a:lnTo>
                    <a:pt x="35" y="87"/>
                  </a:lnTo>
                  <a:lnTo>
                    <a:pt x="32" y="88"/>
                  </a:lnTo>
                  <a:lnTo>
                    <a:pt x="29" y="89"/>
                  </a:lnTo>
                  <a:lnTo>
                    <a:pt x="27" y="90"/>
                  </a:lnTo>
                  <a:lnTo>
                    <a:pt x="25" y="92"/>
                  </a:lnTo>
                  <a:lnTo>
                    <a:pt x="22" y="94"/>
                  </a:lnTo>
                  <a:lnTo>
                    <a:pt x="20" y="96"/>
                  </a:lnTo>
                  <a:lnTo>
                    <a:pt x="16" y="98"/>
                  </a:lnTo>
                  <a:lnTo>
                    <a:pt x="10" y="105"/>
                  </a:lnTo>
                  <a:lnTo>
                    <a:pt x="8" y="108"/>
                  </a:lnTo>
                  <a:lnTo>
                    <a:pt x="7" y="108"/>
                  </a:lnTo>
                  <a:lnTo>
                    <a:pt x="5" y="109"/>
                  </a:lnTo>
                  <a:lnTo>
                    <a:pt x="4" y="109"/>
                  </a:lnTo>
                  <a:lnTo>
                    <a:pt x="3" y="109"/>
                  </a:lnTo>
                  <a:lnTo>
                    <a:pt x="2" y="108"/>
                  </a:lnTo>
                  <a:lnTo>
                    <a:pt x="2" y="107"/>
                  </a:lnTo>
                  <a:lnTo>
                    <a:pt x="2" y="106"/>
                  </a:lnTo>
                  <a:lnTo>
                    <a:pt x="2" y="105"/>
                  </a:lnTo>
                  <a:lnTo>
                    <a:pt x="2" y="103"/>
                  </a:lnTo>
                  <a:lnTo>
                    <a:pt x="2" y="97"/>
                  </a:lnTo>
                  <a:lnTo>
                    <a:pt x="2" y="93"/>
                  </a:lnTo>
                  <a:lnTo>
                    <a:pt x="2" y="89"/>
                  </a:lnTo>
                  <a:lnTo>
                    <a:pt x="0" y="81"/>
                  </a:lnTo>
                  <a:lnTo>
                    <a:pt x="0" y="78"/>
                  </a:lnTo>
                  <a:lnTo>
                    <a:pt x="0" y="77"/>
                  </a:lnTo>
                  <a:lnTo>
                    <a:pt x="0" y="76"/>
                  </a:lnTo>
                  <a:lnTo>
                    <a:pt x="1" y="75"/>
                  </a:lnTo>
                  <a:lnTo>
                    <a:pt x="1" y="75"/>
                  </a:lnTo>
                  <a:lnTo>
                    <a:pt x="1" y="75"/>
                  </a:lnTo>
                  <a:lnTo>
                    <a:pt x="1" y="75"/>
                  </a:lnTo>
                  <a:lnTo>
                    <a:pt x="2" y="72"/>
                  </a:lnTo>
                  <a:lnTo>
                    <a:pt x="3" y="70"/>
                  </a:lnTo>
                  <a:lnTo>
                    <a:pt x="5" y="69"/>
                  </a:lnTo>
                  <a:lnTo>
                    <a:pt x="6" y="68"/>
                  </a:lnTo>
                  <a:lnTo>
                    <a:pt x="8" y="67"/>
                  </a:lnTo>
                  <a:lnTo>
                    <a:pt x="13" y="65"/>
                  </a:lnTo>
                  <a:lnTo>
                    <a:pt x="13" y="64"/>
                  </a:lnTo>
                  <a:lnTo>
                    <a:pt x="14" y="64"/>
                  </a:lnTo>
                  <a:lnTo>
                    <a:pt x="17" y="64"/>
                  </a:lnTo>
                  <a:lnTo>
                    <a:pt x="20" y="64"/>
                  </a:lnTo>
                  <a:lnTo>
                    <a:pt x="22" y="64"/>
                  </a:lnTo>
                  <a:lnTo>
                    <a:pt x="23" y="64"/>
                  </a:lnTo>
                  <a:lnTo>
                    <a:pt x="24" y="64"/>
                  </a:lnTo>
                  <a:lnTo>
                    <a:pt x="25" y="64"/>
                  </a:lnTo>
                  <a:lnTo>
                    <a:pt x="25" y="62"/>
                  </a:lnTo>
                  <a:lnTo>
                    <a:pt x="26" y="58"/>
                  </a:lnTo>
                  <a:lnTo>
                    <a:pt x="28" y="55"/>
                  </a:lnTo>
                  <a:lnTo>
                    <a:pt x="29" y="53"/>
                  </a:lnTo>
                  <a:lnTo>
                    <a:pt x="33" y="50"/>
                  </a:lnTo>
                  <a:lnTo>
                    <a:pt x="33" y="49"/>
                  </a:lnTo>
                  <a:lnTo>
                    <a:pt x="34" y="48"/>
                  </a:lnTo>
                  <a:lnTo>
                    <a:pt x="34" y="44"/>
                  </a:lnTo>
                  <a:lnTo>
                    <a:pt x="34" y="43"/>
                  </a:lnTo>
                  <a:lnTo>
                    <a:pt x="35" y="41"/>
                  </a:lnTo>
                  <a:lnTo>
                    <a:pt x="36" y="40"/>
                  </a:lnTo>
                  <a:lnTo>
                    <a:pt x="36" y="39"/>
                  </a:lnTo>
                  <a:lnTo>
                    <a:pt x="37" y="38"/>
                  </a:lnTo>
                  <a:lnTo>
                    <a:pt x="38" y="36"/>
                  </a:lnTo>
                  <a:lnTo>
                    <a:pt x="39" y="36"/>
                  </a:lnTo>
                  <a:lnTo>
                    <a:pt x="40" y="37"/>
                  </a:lnTo>
                  <a:lnTo>
                    <a:pt x="41" y="37"/>
                  </a:lnTo>
                  <a:lnTo>
                    <a:pt x="42" y="38"/>
                  </a:lnTo>
                  <a:lnTo>
                    <a:pt x="45" y="39"/>
                  </a:lnTo>
                  <a:lnTo>
                    <a:pt x="49" y="40"/>
                  </a:lnTo>
                  <a:lnTo>
                    <a:pt x="52" y="41"/>
                  </a:lnTo>
                  <a:lnTo>
                    <a:pt x="54" y="41"/>
                  </a:lnTo>
                  <a:lnTo>
                    <a:pt x="59" y="43"/>
                  </a:lnTo>
                  <a:lnTo>
                    <a:pt x="59" y="44"/>
                  </a:lnTo>
                  <a:lnTo>
                    <a:pt x="61" y="44"/>
                  </a:lnTo>
                  <a:lnTo>
                    <a:pt x="62" y="44"/>
                  </a:lnTo>
                  <a:lnTo>
                    <a:pt x="63" y="44"/>
                  </a:lnTo>
                  <a:lnTo>
                    <a:pt x="64" y="43"/>
                  </a:lnTo>
                  <a:lnTo>
                    <a:pt x="65" y="42"/>
                  </a:lnTo>
                  <a:lnTo>
                    <a:pt x="66" y="41"/>
                  </a:lnTo>
                  <a:lnTo>
                    <a:pt x="67" y="40"/>
                  </a:lnTo>
                  <a:lnTo>
                    <a:pt x="68" y="38"/>
                  </a:lnTo>
                  <a:lnTo>
                    <a:pt x="70" y="37"/>
                  </a:lnTo>
                  <a:lnTo>
                    <a:pt x="71" y="35"/>
                  </a:lnTo>
                  <a:lnTo>
                    <a:pt x="78" y="32"/>
                  </a:lnTo>
                  <a:lnTo>
                    <a:pt x="79" y="30"/>
                  </a:lnTo>
                  <a:lnTo>
                    <a:pt x="80" y="30"/>
                  </a:lnTo>
                  <a:lnTo>
                    <a:pt x="81" y="29"/>
                  </a:lnTo>
                  <a:lnTo>
                    <a:pt x="81" y="28"/>
                  </a:lnTo>
                  <a:lnTo>
                    <a:pt x="82" y="24"/>
                  </a:lnTo>
                  <a:lnTo>
                    <a:pt x="83" y="22"/>
                  </a:lnTo>
                  <a:lnTo>
                    <a:pt x="84" y="21"/>
                  </a:lnTo>
                  <a:lnTo>
                    <a:pt x="86" y="19"/>
                  </a:lnTo>
                  <a:lnTo>
                    <a:pt x="88" y="18"/>
                  </a:lnTo>
                  <a:lnTo>
                    <a:pt x="92" y="17"/>
                  </a:lnTo>
                  <a:lnTo>
                    <a:pt x="98" y="15"/>
                  </a:lnTo>
                  <a:lnTo>
                    <a:pt x="100" y="14"/>
                  </a:lnTo>
                  <a:lnTo>
                    <a:pt x="102" y="13"/>
                  </a:lnTo>
                  <a:lnTo>
                    <a:pt x="106" y="10"/>
                  </a:lnTo>
                  <a:lnTo>
                    <a:pt x="107" y="9"/>
                  </a:lnTo>
                  <a:lnTo>
                    <a:pt x="108" y="8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93" name="Freeform 29">
              <a:extLst>
                <a:ext uri="{FF2B5EF4-FFF2-40B4-BE49-F238E27FC236}">
                  <a16:creationId xmlns:a16="http://schemas.microsoft.com/office/drawing/2014/main" id="{59816941-F094-4DE2-AB71-37106FE33C0A}"/>
                </a:ext>
              </a:extLst>
            </p:cNvPr>
            <p:cNvSpPr>
              <a:spLocks/>
            </p:cNvSpPr>
            <p:nvPr/>
          </p:nvSpPr>
          <p:spPr bwMode="auto">
            <a:xfrm>
              <a:off x="941" y="2091"/>
              <a:ext cx="566" cy="518"/>
            </a:xfrm>
            <a:custGeom>
              <a:avLst/>
              <a:gdLst>
                <a:gd name="T0" fmla="*/ 291 w 566"/>
                <a:gd name="T1" fmla="*/ 14 h 518"/>
                <a:gd name="T2" fmla="*/ 313 w 566"/>
                <a:gd name="T3" fmla="*/ 15 h 518"/>
                <a:gd name="T4" fmla="*/ 335 w 566"/>
                <a:gd name="T5" fmla="*/ 27 h 518"/>
                <a:gd name="T6" fmla="*/ 357 w 566"/>
                <a:gd name="T7" fmla="*/ 35 h 518"/>
                <a:gd name="T8" fmla="*/ 344 w 566"/>
                <a:gd name="T9" fmla="*/ 69 h 518"/>
                <a:gd name="T10" fmla="*/ 357 w 566"/>
                <a:gd name="T11" fmla="*/ 85 h 518"/>
                <a:gd name="T12" fmla="*/ 397 w 566"/>
                <a:gd name="T13" fmla="*/ 79 h 518"/>
                <a:gd name="T14" fmla="*/ 436 w 566"/>
                <a:gd name="T15" fmla="*/ 85 h 518"/>
                <a:gd name="T16" fmla="*/ 426 w 566"/>
                <a:gd name="T17" fmla="*/ 98 h 518"/>
                <a:gd name="T18" fmla="*/ 471 w 566"/>
                <a:gd name="T19" fmla="*/ 129 h 518"/>
                <a:gd name="T20" fmla="*/ 508 w 566"/>
                <a:gd name="T21" fmla="*/ 131 h 518"/>
                <a:gd name="T22" fmla="*/ 541 w 566"/>
                <a:gd name="T23" fmla="*/ 135 h 518"/>
                <a:gd name="T24" fmla="*/ 565 w 566"/>
                <a:gd name="T25" fmla="*/ 172 h 518"/>
                <a:gd name="T26" fmla="*/ 526 w 566"/>
                <a:gd name="T27" fmla="*/ 198 h 518"/>
                <a:gd name="T28" fmla="*/ 498 w 566"/>
                <a:gd name="T29" fmla="*/ 194 h 518"/>
                <a:gd name="T30" fmla="*/ 488 w 566"/>
                <a:gd name="T31" fmla="*/ 209 h 518"/>
                <a:gd name="T32" fmla="*/ 465 w 566"/>
                <a:gd name="T33" fmla="*/ 215 h 518"/>
                <a:gd name="T34" fmla="*/ 443 w 566"/>
                <a:gd name="T35" fmla="*/ 227 h 518"/>
                <a:gd name="T36" fmla="*/ 433 w 566"/>
                <a:gd name="T37" fmla="*/ 255 h 518"/>
                <a:gd name="T38" fmla="*/ 427 w 566"/>
                <a:gd name="T39" fmla="*/ 325 h 518"/>
                <a:gd name="T40" fmla="*/ 410 w 566"/>
                <a:gd name="T41" fmla="*/ 346 h 518"/>
                <a:gd name="T42" fmla="*/ 378 w 566"/>
                <a:gd name="T43" fmla="*/ 371 h 518"/>
                <a:gd name="T44" fmla="*/ 357 w 566"/>
                <a:gd name="T45" fmla="*/ 381 h 518"/>
                <a:gd name="T46" fmla="*/ 342 w 566"/>
                <a:gd name="T47" fmla="*/ 375 h 518"/>
                <a:gd name="T48" fmla="*/ 322 w 566"/>
                <a:gd name="T49" fmla="*/ 353 h 518"/>
                <a:gd name="T50" fmla="*/ 300 w 566"/>
                <a:gd name="T51" fmla="*/ 374 h 518"/>
                <a:gd name="T52" fmla="*/ 267 w 566"/>
                <a:gd name="T53" fmla="*/ 376 h 518"/>
                <a:gd name="T54" fmla="*/ 240 w 566"/>
                <a:gd name="T55" fmla="*/ 376 h 518"/>
                <a:gd name="T56" fmla="*/ 245 w 566"/>
                <a:gd name="T57" fmla="*/ 402 h 518"/>
                <a:gd name="T58" fmla="*/ 255 w 566"/>
                <a:gd name="T59" fmla="*/ 438 h 518"/>
                <a:gd name="T60" fmla="*/ 240 w 566"/>
                <a:gd name="T61" fmla="*/ 489 h 518"/>
                <a:gd name="T62" fmla="*/ 202 w 566"/>
                <a:gd name="T63" fmla="*/ 510 h 518"/>
                <a:gd name="T64" fmla="*/ 177 w 566"/>
                <a:gd name="T65" fmla="*/ 496 h 518"/>
                <a:gd name="T66" fmla="*/ 150 w 566"/>
                <a:gd name="T67" fmla="*/ 488 h 518"/>
                <a:gd name="T68" fmla="*/ 119 w 566"/>
                <a:gd name="T69" fmla="*/ 491 h 518"/>
                <a:gd name="T70" fmla="*/ 95 w 566"/>
                <a:gd name="T71" fmla="*/ 512 h 518"/>
                <a:gd name="T72" fmla="*/ 72 w 566"/>
                <a:gd name="T73" fmla="*/ 513 h 518"/>
                <a:gd name="T74" fmla="*/ 70 w 566"/>
                <a:gd name="T75" fmla="*/ 494 h 518"/>
                <a:gd name="T76" fmla="*/ 77 w 566"/>
                <a:gd name="T77" fmla="*/ 465 h 518"/>
                <a:gd name="T78" fmla="*/ 79 w 566"/>
                <a:gd name="T79" fmla="*/ 436 h 518"/>
                <a:gd name="T80" fmla="*/ 106 w 566"/>
                <a:gd name="T81" fmla="*/ 416 h 518"/>
                <a:gd name="T82" fmla="*/ 83 w 566"/>
                <a:gd name="T83" fmla="*/ 385 h 518"/>
                <a:gd name="T84" fmla="*/ 96 w 566"/>
                <a:gd name="T85" fmla="*/ 350 h 518"/>
                <a:gd name="T86" fmla="*/ 69 w 566"/>
                <a:gd name="T87" fmla="*/ 313 h 518"/>
                <a:gd name="T88" fmla="*/ 53 w 566"/>
                <a:gd name="T89" fmla="*/ 293 h 518"/>
                <a:gd name="T90" fmla="*/ 55 w 566"/>
                <a:gd name="T91" fmla="*/ 258 h 518"/>
                <a:gd name="T92" fmla="*/ 16 w 566"/>
                <a:gd name="T93" fmla="*/ 198 h 518"/>
                <a:gd name="T94" fmla="*/ 5 w 566"/>
                <a:gd name="T95" fmla="*/ 177 h 518"/>
                <a:gd name="T96" fmla="*/ 7 w 566"/>
                <a:gd name="T97" fmla="*/ 161 h 518"/>
                <a:gd name="T98" fmla="*/ 27 w 566"/>
                <a:gd name="T99" fmla="*/ 139 h 518"/>
                <a:gd name="T100" fmla="*/ 74 w 566"/>
                <a:gd name="T101" fmla="*/ 108 h 518"/>
                <a:gd name="T102" fmla="*/ 111 w 566"/>
                <a:gd name="T103" fmla="*/ 84 h 518"/>
                <a:gd name="T104" fmla="*/ 166 w 566"/>
                <a:gd name="T105" fmla="*/ 98 h 518"/>
                <a:gd name="T106" fmla="*/ 203 w 566"/>
                <a:gd name="T107" fmla="*/ 119 h 518"/>
                <a:gd name="T108" fmla="*/ 214 w 566"/>
                <a:gd name="T109" fmla="*/ 72 h 518"/>
                <a:gd name="T110" fmla="*/ 245 w 566"/>
                <a:gd name="T111" fmla="*/ 55 h 518"/>
                <a:gd name="T112" fmla="*/ 257 w 566"/>
                <a:gd name="T113" fmla="*/ 35 h 518"/>
                <a:gd name="T114" fmla="*/ 259 w 566"/>
                <a:gd name="T115" fmla="*/ 7 h 518"/>
                <a:gd name="T116" fmla="*/ 281 w 566"/>
                <a:gd name="T117" fmla="*/ 1 h 5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66" h="518">
                  <a:moveTo>
                    <a:pt x="283" y="0"/>
                  </a:moveTo>
                  <a:lnTo>
                    <a:pt x="283" y="1"/>
                  </a:lnTo>
                  <a:lnTo>
                    <a:pt x="283" y="2"/>
                  </a:lnTo>
                  <a:lnTo>
                    <a:pt x="283" y="4"/>
                  </a:lnTo>
                  <a:lnTo>
                    <a:pt x="284" y="7"/>
                  </a:lnTo>
                  <a:lnTo>
                    <a:pt x="284" y="9"/>
                  </a:lnTo>
                  <a:lnTo>
                    <a:pt x="285" y="11"/>
                  </a:lnTo>
                  <a:lnTo>
                    <a:pt x="286" y="12"/>
                  </a:lnTo>
                  <a:lnTo>
                    <a:pt x="287" y="13"/>
                  </a:lnTo>
                  <a:lnTo>
                    <a:pt x="288" y="14"/>
                  </a:lnTo>
                  <a:lnTo>
                    <a:pt x="290" y="14"/>
                  </a:lnTo>
                  <a:lnTo>
                    <a:pt x="290" y="14"/>
                  </a:lnTo>
                  <a:lnTo>
                    <a:pt x="291" y="14"/>
                  </a:lnTo>
                  <a:lnTo>
                    <a:pt x="292" y="13"/>
                  </a:lnTo>
                  <a:lnTo>
                    <a:pt x="293" y="13"/>
                  </a:lnTo>
                  <a:lnTo>
                    <a:pt x="295" y="11"/>
                  </a:lnTo>
                  <a:lnTo>
                    <a:pt x="298" y="6"/>
                  </a:lnTo>
                  <a:lnTo>
                    <a:pt x="300" y="5"/>
                  </a:lnTo>
                  <a:lnTo>
                    <a:pt x="301" y="5"/>
                  </a:lnTo>
                  <a:lnTo>
                    <a:pt x="302" y="3"/>
                  </a:lnTo>
                  <a:lnTo>
                    <a:pt x="304" y="3"/>
                  </a:lnTo>
                  <a:lnTo>
                    <a:pt x="305" y="2"/>
                  </a:lnTo>
                  <a:lnTo>
                    <a:pt x="306" y="3"/>
                  </a:lnTo>
                  <a:lnTo>
                    <a:pt x="308" y="5"/>
                  </a:lnTo>
                  <a:lnTo>
                    <a:pt x="310" y="10"/>
                  </a:lnTo>
                  <a:lnTo>
                    <a:pt x="313" y="15"/>
                  </a:lnTo>
                  <a:lnTo>
                    <a:pt x="315" y="17"/>
                  </a:lnTo>
                  <a:lnTo>
                    <a:pt x="316" y="19"/>
                  </a:lnTo>
                  <a:lnTo>
                    <a:pt x="318" y="24"/>
                  </a:lnTo>
                  <a:lnTo>
                    <a:pt x="319" y="26"/>
                  </a:lnTo>
                  <a:lnTo>
                    <a:pt x="320" y="27"/>
                  </a:lnTo>
                  <a:lnTo>
                    <a:pt x="321" y="28"/>
                  </a:lnTo>
                  <a:lnTo>
                    <a:pt x="322" y="28"/>
                  </a:lnTo>
                  <a:lnTo>
                    <a:pt x="323" y="28"/>
                  </a:lnTo>
                  <a:lnTo>
                    <a:pt x="324" y="28"/>
                  </a:lnTo>
                  <a:lnTo>
                    <a:pt x="324" y="28"/>
                  </a:lnTo>
                  <a:lnTo>
                    <a:pt x="327" y="28"/>
                  </a:lnTo>
                  <a:lnTo>
                    <a:pt x="334" y="28"/>
                  </a:lnTo>
                  <a:lnTo>
                    <a:pt x="335" y="27"/>
                  </a:lnTo>
                  <a:lnTo>
                    <a:pt x="336" y="26"/>
                  </a:lnTo>
                  <a:lnTo>
                    <a:pt x="339" y="24"/>
                  </a:lnTo>
                  <a:lnTo>
                    <a:pt x="342" y="22"/>
                  </a:lnTo>
                  <a:lnTo>
                    <a:pt x="343" y="21"/>
                  </a:lnTo>
                  <a:lnTo>
                    <a:pt x="344" y="20"/>
                  </a:lnTo>
                  <a:lnTo>
                    <a:pt x="346" y="17"/>
                  </a:lnTo>
                  <a:lnTo>
                    <a:pt x="347" y="18"/>
                  </a:lnTo>
                  <a:lnTo>
                    <a:pt x="347" y="20"/>
                  </a:lnTo>
                  <a:lnTo>
                    <a:pt x="351" y="25"/>
                  </a:lnTo>
                  <a:lnTo>
                    <a:pt x="352" y="27"/>
                  </a:lnTo>
                  <a:lnTo>
                    <a:pt x="354" y="30"/>
                  </a:lnTo>
                  <a:lnTo>
                    <a:pt x="356" y="33"/>
                  </a:lnTo>
                  <a:lnTo>
                    <a:pt x="357" y="35"/>
                  </a:lnTo>
                  <a:lnTo>
                    <a:pt x="358" y="38"/>
                  </a:lnTo>
                  <a:lnTo>
                    <a:pt x="358" y="40"/>
                  </a:lnTo>
                  <a:lnTo>
                    <a:pt x="358" y="42"/>
                  </a:lnTo>
                  <a:lnTo>
                    <a:pt x="358" y="44"/>
                  </a:lnTo>
                  <a:lnTo>
                    <a:pt x="358" y="46"/>
                  </a:lnTo>
                  <a:lnTo>
                    <a:pt x="358" y="47"/>
                  </a:lnTo>
                  <a:lnTo>
                    <a:pt x="357" y="49"/>
                  </a:lnTo>
                  <a:lnTo>
                    <a:pt x="356" y="51"/>
                  </a:lnTo>
                  <a:lnTo>
                    <a:pt x="351" y="55"/>
                  </a:lnTo>
                  <a:lnTo>
                    <a:pt x="349" y="59"/>
                  </a:lnTo>
                  <a:lnTo>
                    <a:pt x="347" y="62"/>
                  </a:lnTo>
                  <a:lnTo>
                    <a:pt x="345" y="67"/>
                  </a:lnTo>
                  <a:lnTo>
                    <a:pt x="344" y="69"/>
                  </a:lnTo>
                  <a:lnTo>
                    <a:pt x="343" y="71"/>
                  </a:lnTo>
                  <a:lnTo>
                    <a:pt x="342" y="73"/>
                  </a:lnTo>
                  <a:lnTo>
                    <a:pt x="342" y="74"/>
                  </a:lnTo>
                  <a:lnTo>
                    <a:pt x="342" y="76"/>
                  </a:lnTo>
                  <a:lnTo>
                    <a:pt x="342" y="78"/>
                  </a:lnTo>
                  <a:lnTo>
                    <a:pt x="342" y="79"/>
                  </a:lnTo>
                  <a:lnTo>
                    <a:pt x="343" y="80"/>
                  </a:lnTo>
                  <a:lnTo>
                    <a:pt x="343" y="81"/>
                  </a:lnTo>
                  <a:lnTo>
                    <a:pt x="344" y="82"/>
                  </a:lnTo>
                  <a:lnTo>
                    <a:pt x="345" y="82"/>
                  </a:lnTo>
                  <a:lnTo>
                    <a:pt x="346" y="83"/>
                  </a:lnTo>
                  <a:lnTo>
                    <a:pt x="348" y="84"/>
                  </a:lnTo>
                  <a:lnTo>
                    <a:pt x="357" y="85"/>
                  </a:lnTo>
                  <a:lnTo>
                    <a:pt x="359" y="85"/>
                  </a:lnTo>
                  <a:lnTo>
                    <a:pt x="359" y="85"/>
                  </a:lnTo>
                  <a:lnTo>
                    <a:pt x="361" y="85"/>
                  </a:lnTo>
                  <a:lnTo>
                    <a:pt x="362" y="85"/>
                  </a:lnTo>
                  <a:lnTo>
                    <a:pt x="365" y="85"/>
                  </a:lnTo>
                  <a:lnTo>
                    <a:pt x="368" y="84"/>
                  </a:lnTo>
                  <a:lnTo>
                    <a:pt x="374" y="81"/>
                  </a:lnTo>
                  <a:lnTo>
                    <a:pt x="377" y="80"/>
                  </a:lnTo>
                  <a:lnTo>
                    <a:pt x="381" y="79"/>
                  </a:lnTo>
                  <a:lnTo>
                    <a:pt x="386" y="78"/>
                  </a:lnTo>
                  <a:lnTo>
                    <a:pt x="390" y="78"/>
                  </a:lnTo>
                  <a:lnTo>
                    <a:pt x="393" y="78"/>
                  </a:lnTo>
                  <a:lnTo>
                    <a:pt x="397" y="79"/>
                  </a:lnTo>
                  <a:lnTo>
                    <a:pt x="404" y="80"/>
                  </a:lnTo>
                  <a:lnTo>
                    <a:pt x="406" y="81"/>
                  </a:lnTo>
                  <a:lnTo>
                    <a:pt x="410" y="81"/>
                  </a:lnTo>
                  <a:lnTo>
                    <a:pt x="417" y="80"/>
                  </a:lnTo>
                  <a:lnTo>
                    <a:pt x="421" y="80"/>
                  </a:lnTo>
                  <a:lnTo>
                    <a:pt x="423" y="80"/>
                  </a:lnTo>
                  <a:lnTo>
                    <a:pt x="425" y="80"/>
                  </a:lnTo>
                  <a:lnTo>
                    <a:pt x="427" y="81"/>
                  </a:lnTo>
                  <a:lnTo>
                    <a:pt x="428" y="81"/>
                  </a:lnTo>
                  <a:lnTo>
                    <a:pt x="431" y="83"/>
                  </a:lnTo>
                  <a:lnTo>
                    <a:pt x="434" y="85"/>
                  </a:lnTo>
                  <a:lnTo>
                    <a:pt x="435" y="85"/>
                  </a:lnTo>
                  <a:lnTo>
                    <a:pt x="436" y="85"/>
                  </a:lnTo>
                  <a:lnTo>
                    <a:pt x="436" y="86"/>
                  </a:lnTo>
                  <a:lnTo>
                    <a:pt x="436" y="87"/>
                  </a:lnTo>
                  <a:lnTo>
                    <a:pt x="435" y="88"/>
                  </a:lnTo>
                  <a:lnTo>
                    <a:pt x="430" y="90"/>
                  </a:lnTo>
                  <a:lnTo>
                    <a:pt x="428" y="91"/>
                  </a:lnTo>
                  <a:lnTo>
                    <a:pt x="427" y="92"/>
                  </a:lnTo>
                  <a:lnTo>
                    <a:pt x="426" y="93"/>
                  </a:lnTo>
                  <a:lnTo>
                    <a:pt x="426" y="94"/>
                  </a:lnTo>
                  <a:lnTo>
                    <a:pt x="425" y="95"/>
                  </a:lnTo>
                  <a:lnTo>
                    <a:pt x="425" y="96"/>
                  </a:lnTo>
                  <a:lnTo>
                    <a:pt x="425" y="96"/>
                  </a:lnTo>
                  <a:lnTo>
                    <a:pt x="425" y="97"/>
                  </a:lnTo>
                  <a:lnTo>
                    <a:pt x="426" y="98"/>
                  </a:lnTo>
                  <a:lnTo>
                    <a:pt x="427" y="99"/>
                  </a:lnTo>
                  <a:lnTo>
                    <a:pt x="427" y="101"/>
                  </a:lnTo>
                  <a:lnTo>
                    <a:pt x="430" y="103"/>
                  </a:lnTo>
                  <a:lnTo>
                    <a:pt x="432" y="105"/>
                  </a:lnTo>
                  <a:lnTo>
                    <a:pt x="433" y="106"/>
                  </a:lnTo>
                  <a:lnTo>
                    <a:pt x="437" y="107"/>
                  </a:lnTo>
                  <a:lnTo>
                    <a:pt x="444" y="111"/>
                  </a:lnTo>
                  <a:lnTo>
                    <a:pt x="449" y="114"/>
                  </a:lnTo>
                  <a:lnTo>
                    <a:pt x="453" y="117"/>
                  </a:lnTo>
                  <a:lnTo>
                    <a:pt x="460" y="122"/>
                  </a:lnTo>
                  <a:lnTo>
                    <a:pt x="463" y="125"/>
                  </a:lnTo>
                  <a:lnTo>
                    <a:pt x="467" y="128"/>
                  </a:lnTo>
                  <a:lnTo>
                    <a:pt x="471" y="129"/>
                  </a:lnTo>
                  <a:lnTo>
                    <a:pt x="472" y="130"/>
                  </a:lnTo>
                  <a:lnTo>
                    <a:pt x="474" y="130"/>
                  </a:lnTo>
                  <a:lnTo>
                    <a:pt x="477" y="131"/>
                  </a:lnTo>
                  <a:lnTo>
                    <a:pt x="480" y="131"/>
                  </a:lnTo>
                  <a:lnTo>
                    <a:pt x="483" y="132"/>
                  </a:lnTo>
                  <a:lnTo>
                    <a:pt x="485" y="132"/>
                  </a:lnTo>
                  <a:lnTo>
                    <a:pt x="491" y="133"/>
                  </a:lnTo>
                  <a:lnTo>
                    <a:pt x="494" y="133"/>
                  </a:lnTo>
                  <a:lnTo>
                    <a:pt x="497" y="133"/>
                  </a:lnTo>
                  <a:lnTo>
                    <a:pt x="500" y="133"/>
                  </a:lnTo>
                  <a:lnTo>
                    <a:pt x="503" y="132"/>
                  </a:lnTo>
                  <a:lnTo>
                    <a:pt x="506" y="132"/>
                  </a:lnTo>
                  <a:lnTo>
                    <a:pt x="508" y="131"/>
                  </a:lnTo>
                  <a:lnTo>
                    <a:pt x="518" y="129"/>
                  </a:lnTo>
                  <a:lnTo>
                    <a:pt x="521" y="129"/>
                  </a:lnTo>
                  <a:lnTo>
                    <a:pt x="525" y="128"/>
                  </a:lnTo>
                  <a:lnTo>
                    <a:pt x="527" y="129"/>
                  </a:lnTo>
                  <a:lnTo>
                    <a:pt x="529" y="129"/>
                  </a:lnTo>
                  <a:lnTo>
                    <a:pt x="529" y="129"/>
                  </a:lnTo>
                  <a:lnTo>
                    <a:pt x="531" y="129"/>
                  </a:lnTo>
                  <a:lnTo>
                    <a:pt x="533" y="130"/>
                  </a:lnTo>
                  <a:lnTo>
                    <a:pt x="534" y="130"/>
                  </a:lnTo>
                  <a:lnTo>
                    <a:pt x="537" y="131"/>
                  </a:lnTo>
                  <a:lnTo>
                    <a:pt x="539" y="133"/>
                  </a:lnTo>
                  <a:lnTo>
                    <a:pt x="540" y="134"/>
                  </a:lnTo>
                  <a:lnTo>
                    <a:pt x="541" y="135"/>
                  </a:lnTo>
                  <a:lnTo>
                    <a:pt x="542" y="137"/>
                  </a:lnTo>
                  <a:lnTo>
                    <a:pt x="552" y="148"/>
                  </a:lnTo>
                  <a:lnTo>
                    <a:pt x="559" y="158"/>
                  </a:lnTo>
                  <a:lnTo>
                    <a:pt x="561" y="161"/>
                  </a:lnTo>
                  <a:lnTo>
                    <a:pt x="563" y="164"/>
                  </a:lnTo>
                  <a:lnTo>
                    <a:pt x="564" y="165"/>
                  </a:lnTo>
                  <a:lnTo>
                    <a:pt x="565" y="167"/>
                  </a:lnTo>
                  <a:lnTo>
                    <a:pt x="565" y="169"/>
                  </a:lnTo>
                  <a:lnTo>
                    <a:pt x="566" y="171"/>
                  </a:lnTo>
                  <a:lnTo>
                    <a:pt x="566" y="172"/>
                  </a:lnTo>
                  <a:lnTo>
                    <a:pt x="566" y="173"/>
                  </a:lnTo>
                  <a:lnTo>
                    <a:pt x="566" y="172"/>
                  </a:lnTo>
                  <a:lnTo>
                    <a:pt x="565" y="172"/>
                  </a:lnTo>
                  <a:lnTo>
                    <a:pt x="563" y="173"/>
                  </a:lnTo>
                  <a:lnTo>
                    <a:pt x="561" y="173"/>
                  </a:lnTo>
                  <a:lnTo>
                    <a:pt x="558" y="174"/>
                  </a:lnTo>
                  <a:lnTo>
                    <a:pt x="556" y="175"/>
                  </a:lnTo>
                  <a:lnTo>
                    <a:pt x="553" y="175"/>
                  </a:lnTo>
                  <a:lnTo>
                    <a:pt x="552" y="177"/>
                  </a:lnTo>
                  <a:lnTo>
                    <a:pt x="549" y="178"/>
                  </a:lnTo>
                  <a:lnTo>
                    <a:pt x="545" y="181"/>
                  </a:lnTo>
                  <a:lnTo>
                    <a:pt x="541" y="184"/>
                  </a:lnTo>
                  <a:lnTo>
                    <a:pt x="538" y="187"/>
                  </a:lnTo>
                  <a:lnTo>
                    <a:pt x="531" y="194"/>
                  </a:lnTo>
                  <a:lnTo>
                    <a:pt x="528" y="197"/>
                  </a:lnTo>
                  <a:lnTo>
                    <a:pt x="526" y="198"/>
                  </a:lnTo>
                  <a:lnTo>
                    <a:pt x="525" y="198"/>
                  </a:lnTo>
                  <a:lnTo>
                    <a:pt x="523" y="199"/>
                  </a:lnTo>
                  <a:lnTo>
                    <a:pt x="522" y="200"/>
                  </a:lnTo>
                  <a:lnTo>
                    <a:pt x="520" y="200"/>
                  </a:lnTo>
                  <a:lnTo>
                    <a:pt x="518" y="200"/>
                  </a:lnTo>
                  <a:lnTo>
                    <a:pt x="517" y="200"/>
                  </a:lnTo>
                  <a:lnTo>
                    <a:pt x="515" y="200"/>
                  </a:lnTo>
                  <a:lnTo>
                    <a:pt x="512" y="199"/>
                  </a:lnTo>
                  <a:lnTo>
                    <a:pt x="510" y="199"/>
                  </a:lnTo>
                  <a:lnTo>
                    <a:pt x="507" y="198"/>
                  </a:lnTo>
                  <a:lnTo>
                    <a:pt x="502" y="196"/>
                  </a:lnTo>
                  <a:lnTo>
                    <a:pt x="499" y="195"/>
                  </a:lnTo>
                  <a:lnTo>
                    <a:pt x="498" y="194"/>
                  </a:lnTo>
                  <a:lnTo>
                    <a:pt x="495" y="194"/>
                  </a:lnTo>
                  <a:lnTo>
                    <a:pt x="494" y="194"/>
                  </a:lnTo>
                  <a:lnTo>
                    <a:pt x="492" y="194"/>
                  </a:lnTo>
                  <a:lnTo>
                    <a:pt x="491" y="194"/>
                  </a:lnTo>
                  <a:lnTo>
                    <a:pt x="489" y="195"/>
                  </a:lnTo>
                  <a:lnTo>
                    <a:pt x="488" y="196"/>
                  </a:lnTo>
                  <a:lnTo>
                    <a:pt x="487" y="198"/>
                  </a:lnTo>
                  <a:lnTo>
                    <a:pt x="487" y="199"/>
                  </a:lnTo>
                  <a:lnTo>
                    <a:pt x="486" y="200"/>
                  </a:lnTo>
                  <a:lnTo>
                    <a:pt x="487" y="203"/>
                  </a:lnTo>
                  <a:lnTo>
                    <a:pt x="487" y="205"/>
                  </a:lnTo>
                  <a:lnTo>
                    <a:pt x="488" y="209"/>
                  </a:lnTo>
                  <a:lnTo>
                    <a:pt x="488" y="209"/>
                  </a:lnTo>
                  <a:lnTo>
                    <a:pt x="488" y="210"/>
                  </a:lnTo>
                  <a:lnTo>
                    <a:pt x="488" y="212"/>
                  </a:lnTo>
                  <a:lnTo>
                    <a:pt x="488" y="214"/>
                  </a:lnTo>
                  <a:lnTo>
                    <a:pt x="487" y="215"/>
                  </a:lnTo>
                  <a:lnTo>
                    <a:pt x="486" y="216"/>
                  </a:lnTo>
                  <a:lnTo>
                    <a:pt x="485" y="216"/>
                  </a:lnTo>
                  <a:lnTo>
                    <a:pt x="484" y="217"/>
                  </a:lnTo>
                  <a:lnTo>
                    <a:pt x="482" y="217"/>
                  </a:lnTo>
                  <a:lnTo>
                    <a:pt x="480" y="217"/>
                  </a:lnTo>
                  <a:lnTo>
                    <a:pt x="478" y="217"/>
                  </a:lnTo>
                  <a:lnTo>
                    <a:pt x="476" y="217"/>
                  </a:lnTo>
                  <a:lnTo>
                    <a:pt x="470" y="216"/>
                  </a:lnTo>
                  <a:lnTo>
                    <a:pt x="465" y="215"/>
                  </a:lnTo>
                  <a:lnTo>
                    <a:pt x="463" y="215"/>
                  </a:lnTo>
                  <a:lnTo>
                    <a:pt x="461" y="215"/>
                  </a:lnTo>
                  <a:lnTo>
                    <a:pt x="461" y="216"/>
                  </a:lnTo>
                  <a:lnTo>
                    <a:pt x="459" y="216"/>
                  </a:lnTo>
                  <a:lnTo>
                    <a:pt x="457" y="217"/>
                  </a:lnTo>
                  <a:lnTo>
                    <a:pt x="456" y="217"/>
                  </a:lnTo>
                  <a:lnTo>
                    <a:pt x="453" y="218"/>
                  </a:lnTo>
                  <a:lnTo>
                    <a:pt x="448" y="221"/>
                  </a:lnTo>
                  <a:lnTo>
                    <a:pt x="446" y="222"/>
                  </a:lnTo>
                  <a:lnTo>
                    <a:pt x="445" y="224"/>
                  </a:lnTo>
                  <a:lnTo>
                    <a:pt x="444" y="225"/>
                  </a:lnTo>
                  <a:lnTo>
                    <a:pt x="443" y="226"/>
                  </a:lnTo>
                  <a:lnTo>
                    <a:pt x="443" y="227"/>
                  </a:lnTo>
                  <a:lnTo>
                    <a:pt x="443" y="228"/>
                  </a:lnTo>
                  <a:lnTo>
                    <a:pt x="442" y="229"/>
                  </a:lnTo>
                  <a:lnTo>
                    <a:pt x="443" y="230"/>
                  </a:lnTo>
                  <a:lnTo>
                    <a:pt x="443" y="233"/>
                  </a:lnTo>
                  <a:lnTo>
                    <a:pt x="443" y="235"/>
                  </a:lnTo>
                  <a:lnTo>
                    <a:pt x="443" y="237"/>
                  </a:lnTo>
                  <a:lnTo>
                    <a:pt x="443" y="240"/>
                  </a:lnTo>
                  <a:lnTo>
                    <a:pt x="441" y="242"/>
                  </a:lnTo>
                  <a:lnTo>
                    <a:pt x="440" y="244"/>
                  </a:lnTo>
                  <a:lnTo>
                    <a:pt x="439" y="246"/>
                  </a:lnTo>
                  <a:lnTo>
                    <a:pt x="436" y="251"/>
                  </a:lnTo>
                  <a:lnTo>
                    <a:pt x="434" y="254"/>
                  </a:lnTo>
                  <a:lnTo>
                    <a:pt x="433" y="255"/>
                  </a:lnTo>
                  <a:lnTo>
                    <a:pt x="433" y="256"/>
                  </a:lnTo>
                  <a:lnTo>
                    <a:pt x="432" y="258"/>
                  </a:lnTo>
                  <a:lnTo>
                    <a:pt x="432" y="260"/>
                  </a:lnTo>
                  <a:lnTo>
                    <a:pt x="431" y="264"/>
                  </a:lnTo>
                  <a:lnTo>
                    <a:pt x="431" y="273"/>
                  </a:lnTo>
                  <a:lnTo>
                    <a:pt x="431" y="277"/>
                  </a:lnTo>
                  <a:lnTo>
                    <a:pt x="429" y="288"/>
                  </a:lnTo>
                  <a:lnTo>
                    <a:pt x="427" y="305"/>
                  </a:lnTo>
                  <a:lnTo>
                    <a:pt x="426" y="315"/>
                  </a:lnTo>
                  <a:lnTo>
                    <a:pt x="426" y="318"/>
                  </a:lnTo>
                  <a:lnTo>
                    <a:pt x="426" y="321"/>
                  </a:lnTo>
                  <a:lnTo>
                    <a:pt x="426" y="323"/>
                  </a:lnTo>
                  <a:lnTo>
                    <a:pt x="427" y="325"/>
                  </a:lnTo>
                  <a:lnTo>
                    <a:pt x="427" y="329"/>
                  </a:lnTo>
                  <a:lnTo>
                    <a:pt x="427" y="331"/>
                  </a:lnTo>
                  <a:lnTo>
                    <a:pt x="427" y="334"/>
                  </a:lnTo>
                  <a:lnTo>
                    <a:pt x="427" y="336"/>
                  </a:lnTo>
                  <a:lnTo>
                    <a:pt x="426" y="338"/>
                  </a:lnTo>
                  <a:lnTo>
                    <a:pt x="425" y="340"/>
                  </a:lnTo>
                  <a:lnTo>
                    <a:pt x="423" y="342"/>
                  </a:lnTo>
                  <a:lnTo>
                    <a:pt x="422" y="343"/>
                  </a:lnTo>
                  <a:lnTo>
                    <a:pt x="420" y="344"/>
                  </a:lnTo>
                  <a:lnTo>
                    <a:pt x="418" y="345"/>
                  </a:lnTo>
                  <a:lnTo>
                    <a:pt x="416" y="345"/>
                  </a:lnTo>
                  <a:lnTo>
                    <a:pt x="411" y="346"/>
                  </a:lnTo>
                  <a:lnTo>
                    <a:pt x="410" y="346"/>
                  </a:lnTo>
                  <a:lnTo>
                    <a:pt x="410" y="347"/>
                  </a:lnTo>
                  <a:lnTo>
                    <a:pt x="409" y="347"/>
                  </a:lnTo>
                  <a:lnTo>
                    <a:pt x="408" y="348"/>
                  </a:lnTo>
                  <a:lnTo>
                    <a:pt x="405" y="350"/>
                  </a:lnTo>
                  <a:lnTo>
                    <a:pt x="404" y="352"/>
                  </a:lnTo>
                  <a:lnTo>
                    <a:pt x="399" y="356"/>
                  </a:lnTo>
                  <a:lnTo>
                    <a:pt x="395" y="358"/>
                  </a:lnTo>
                  <a:lnTo>
                    <a:pt x="392" y="361"/>
                  </a:lnTo>
                  <a:lnTo>
                    <a:pt x="384" y="366"/>
                  </a:lnTo>
                  <a:lnTo>
                    <a:pt x="382" y="367"/>
                  </a:lnTo>
                  <a:lnTo>
                    <a:pt x="381" y="368"/>
                  </a:lnTo>
                  <a:lnTo>
                    <a:pt x="380" y="369"/>
                  </a:lnTo>
                  <a:lnTo>
                    <a:pt x="378" y="371"/>
                  </a:lnTo>
                  <a:lnTo>
                    <a:pt x="367" y="386"/>
                  </a:lnTo>
                  <a:lnTo>
                    <a:pt x="366" y="387"/>
                  </a:lnTo>
                  <a:lnTo>
                    <a:pt x="366" y="388"/>
                  </a:lnTo>
                  <a:lnTo>
                    <a:pt x="365" y="388"/>
                  </a:lnTo>
                  <a:lnTo>
                    <a:pt x="364" y="388"/>
                  </a:lnTo>
                  <a:lnTo>
                    <a:pt x="363" y="388"/>
                  </a:lnTo>
                  <a:lnTo>
                    <a:pt x="361" y="388"/>
                  </a:lnTo>
                  <a:lnTo>
                    <a:pt x="360" y="387"/>
                  </a:lnTo>
                  <a:lnTo>
                    <a:pt x="359" y="387"/>
                  </a:lnTo>
                  <a:lnTo>
                    <a:pt x="359" y="386"/>
                  </a:lnTo>
                  <a:lnTo>
                    <a:pt x="359" y="385"/>
                  </a:lnTo>
                  <a:lnTo>
                    <a:pt x="357" y="383"/>
                  </a:lnTo>
                  <a:lnTo>
                    <a:pt x="357" y="381"/>
                  </a:lnTo>
                  <a:lnTo>
                    <a:pt x="356" y="381"/>
                  </a:lnTo>
                  <a:lnTo>
                    <a:pt x="355" y="380"/>
                  </a:lnTo>
                  <a:lnTo>
                    <a:pt x="354" y="380"/>
                  </a:lnTo>
                  <a:lnTo>
                    <a:pt x="353" y="380"/>
                  </a:lnTo>
                  <a:lnTo>
                    <a:pt x="351" y="380"/>
                  </a:lnTo>
                  <a:lnTo>
                    <a:pt x="348" y="381"/>
                  </a:lnTo>
                  <a:lnTo>
                    <a:pt x="347" y="381"/>
                  </a:lnTo>
                  <a:lnTo>
                    <a:pt x="347" y="381"/>
                  </a:lnTo>
                  <a:lnTo>
                    <a:pt x="346" y="380"/>
                  </a:lnTo>
                  <a:lnTo>
                    <a:pt x="345" y="379"/>
                  </a:lnTo>
                  <a:lnTo>
                    <a:pt x="343" y="379"/>
                  </a:lnTo>
                  <a:lnTo>
                    <a:pt x="342" y="377"/>
                  </a:lnTo>
                  <a:lnTo>
                    <a:pt x="342" y="375"/>
                  </a:lnTo>
                  <a:lnTo>
                    <a:pt x="340" y="369"/>
                  </a:lnTo>
                  <a:lnTo>
                    <a:pt x="338" y="367"/>
                  </a:lnTo>
                  <a:lnTo>
                    <a:pt x="337" y="364"/>
                  </a:lnTo>
                  <a:lnTo>
                    <a:pt x="336" y="362"/>
                  </a:lnTo>
                  <a:lnTo>
                    <a:pt x="336" y="361"/>
                  </a:lnTo>
                  <a:lnTo>
                    <a:pt x="334" y="358"/>
                  </a:lnTo>
                  <a:lnTo>
                    <a:pt x="333" y="357"/>
                  </a:lnTo>
                  <a:lnTo>
                    <a:pt x="331" y="356"/>
                  </a:lnTo>
                  <a:lnTo>
                    <a:pt x="330" y="355"/>
                  </a:lnTo>
                  <a:lnTo>
                    <a:pt x="328" y="355"/>
                  </a:lnTo>
                  <a:lnTo>
                    <a:pt x="326" y="354"/>
                  </a:lnTo>
                  <a:lnTo>
                    <a:pt x="324" y="353"/>
                  </a:lnTo>
                  <a:lnTo>
                    <a:pt x="322" y="353"/>
                  </a:lnTo>
                  <a:lnTo>
                    <a:pt x="321" y="353"/>
                  </a:lnTo>
                  <a:lnTo>
                    <a:pt x="320" y="353"/>
                  </a:lnTo>
                  <a:lnTo>
                    <a:pt x="319" y="354"/>
                  </a:lnTo>
                  <a:lnTo>
                    <a:pt x="317" y="354"/>
                  </a:lnTo>
                  <a:lnTo>
                    <a:pt x="315" y="355"/>
                  </a:lnTo>
                  <a:lnTo>
                    <a:pt x="313" y="356"/>
                  </a:lnTo>
                  <a:lnTo>
                    <a:pt x="312" y="357"/>
                  </a:lnTo>
                  <a:lnTo>
                    <a:pt x="309" y="359"/>
                  </a:lnTo>
                  <a:lnTo>
                    <a:pt x="307" y="361"/>
                  </a:lnTo>
                  <a:lnTo>
                    <a:pt x="306" y="363"/>
                  </a:lnTo>
                  <a:lnTo>
                    <a:pt x="304" y="366"/>
                  </a:lnTo>
                  <a:lnTo>
                    <a:pt x="302" y="372"/>
                  </a:lnTo>
                  <a:lnTo>
                    <a:pt x="300" y="374"/>
                  </a:lnTo>
                  <a:lnTo>
                    <a:pt x="299" y="376"/>
                  </a:lnTo>
                  <a:lnTo>
                    <a:pt x="297" y="378"/>
                  </a:lnTo>
                  <a:lnTo>
                    <a:pt x="295" y="379"/>
                  </a:lnTo>
                  <a:lnTo>
                    <a:pt x="293" y="380"/>
                  </a:lnTo>
                  <a:lnTo>
                    <a:pt x="291" y="381"/>
                  </a:lnTo>
                  <a:lnTo>
                    <a:pt x="290" y="381"/>
                  </a:lnTo>
                  <a:lnTo>
                    <a:pt x="289" y="381"/>
                  </a:lnTo>
                  <a:lnTo>
                    <a:pt x="285" y="381"/>
                  </a:lnTo>
                  <a:lnTo>
                    <a:pt x="280" y="381"/>
                  </a:lnTo>
                  <a:lnTo>
                    <a:pt x="278" y="380"/>
                  </a:lnTo>
                  <a:lnTo>
                    <a:pt x="276" y="379"/>
                  </a:lnTo>
                  <a:lnTo>
                    <a:pt x="273" y="379"/>
                  </a:lnTo>
                  <a:lnTo>
                    <a:pt x="267" y="376"/>
                  </a:lnTo>
                  <a:lnTo>
                    <a:pt x="259" y="372"/>
                  </a:lnTo>
                  <a:lnTo>
                    <a:pt x="257" y="371"/>
                  </a:lnTo>
                  <a:lnTo>
                    <a:pt x="254" y="369"/>
                  </a:lnTo>
                  <a:lnTo>
                    <a:pt x="253" y="369"/>
                  </a:lnTo>
                  <a:lnTo>
                    <a:pt x="252" y="369"/>
                  </a:lnTo>
                  <a:lnTo>
                    <a:pt x="250" y="369"/>
                  </a:lnTo>
                  <a:lnTo>
                    <a:pt x="248" y="369"/>
                  </a:lnTo>
                  <a:lnTo>
                    <a:pt x="246" y="369"/>
                  </a:lnTo>
                  <a:lnTo>
                    <a:pt x="245" y="370"/>
                  </a:lnTo>
                  <a:lnTo>
                    <a:pt x="244" y="371"/>
                  </a:lnTo>
                  <a:lnTo>
                    <a:pt x="243" y="373"/>
                  </a:lnTo>
                  <a:lnTo>
                    <a:pt x="242" y="374"/>
                  </a:lnTo>
                  <a:lnTo>
                    <a:pt x="240" y="376"/>
                  </a:lnTo>
                  <a:lnTo>
                    <a:pt x="239" y="379"/>
                  </a:lnTo>
                  <a:lnTo>
                    <a:pt x="238" y="380"/>
                  </a:lnTo>
                  <a:lnTo>
                    <a:pt x="238" y="382"/>
                  </a:lnTo>
                  <a:lnTo>
                    <a:pt x="238" y="383"/>
                  </a:lnTo>
                  <a:lnTo>
                    <a:pt x="238" y="385"/>
                  </a:lnTo>
                  <a:lnTo>
                    <a:pt x="238" y="386"/>
                  </a:lnTo>
                  <a:lnTo>
                    <a:pt x="238" y="387"/>
                  </a:lnTo>
                  <a:lnTo>
                    <a:pt x="239" y="389"/>
                  </a:lnTo>
                  <a:lnTo>
                    <a:pt x="239" y="391"/>
                  </a:lnTo>
                  <a:lnTo>
                    <a:pt x="243" y="396"/>
                  </a:lnTo>
                  <a:lnTo>
                    <a:pt x="244" y="399"/>
                  </a:lnTo>
                  <a:lnTo>
                    <a:pt x="245" y="401"/>
                  </a:lnTo>
                  <a:lnTo>
                    <a:pt x="245" y="402"/>
                  </a:lnTo>
                  <a:lnTo>
                    <a:pt x="245" y="404"/>
                  </a:lnTo>
                  <a:lnTo>
                    <a:pt x="246" y="409"/>
                  </a:lnTo>
                  <a:lnTo>
                    <a:pt x="246" y="418"/>
                  </a:lnTo>
                  <a:lnTo>
                    <a:pt x="247" y="422"/>
                  </a:lnTo>
                  <a:lnTo>
                    <a:pt x="247" y="424"/>
                  </a:lnTo>
                  <a:lnTo>
                    <a:pt x="248" y="426"/>
                  </a:lnTo>
                  <a:lnTo>
                    <a:pt x="249" y="428"/>
                  </a:lnTo>
                  <a:lnTo>
                    <a:pt x="250" y="430"/>
                  </a:lnTo>
                  <a:lnTo>
                    <a:pt x="251" y="432"/>
                  </a:lnTo>
                  <a:lnTo>
                    <a:pt x="254" y="435"/>
                  </a:lnTo>
                  <a:lnTo>
                    <a:pt x="254" y="436"/>
                  </a:lnTo>
                  <a:lnTo>
                    <a:pt x="255" y="436"/>
                  </a:lnTo>
                  <a:lnTo>
                    <a:pt x="255" y="438"/>
                  </a:lnTo>
                  <a:lnTo>
                    <a:pt x="256" y="444"/>
                  </a:lnTo>
                  <a:lnTo>
                    <a:pt x="256" y="450"/>
                  </a:lnTo>
                  <a:lnTo>
                    <a:pt x="256" y="454"/>
                  </a:lnTo>
                  <a:lnTo>
                    <a:pt x="256" y="463"/>
                  </a:lnTo>
                  <a:lnTo>
                    <a:pt x="256" y="467"/>
                  </a:lnTo>
                  <a:lnTo>
                    <a:pt x="256" y="472"/>
                  </a:lnTo>
                  <a:lnTo>
                    <a:pt x="256" y="474"/>
                  </a:lnTo>
                  <a:lnTo>
                    <a:pt x="256" y="474"/>
                  </a:lnTo>
                  <a:lnTo>
                    <a:pt x="256" y="474"/>
                  </a:lnTo>
                  <a:lnTo>
                    <a:pt x="256" y="475"/>
                  </a:lnTo>
                  <a:lnTo>
                    <a:pt x="254" y="476"/>
                  </a:lnTo>
                  <a:lnTo>
                    <a:pt x="248" y="481"/>
                  </a:lnTo>
                  <a:lnTo>
                    <a:pt x="240" y="489"/>
                  </a:lnTo>
                  <a:lnTo>
                    <a:pt x="233" y="496"/>
                  </a:lnTo>
                  <a:lnTo>
                    <a:pt x="227" y="504"/>
                  </a:lnTo>
                  <a:lnTo>
                    <a:pt x="226" y="504"/>
                  </a:lnTo>
                  <a:lnTo>
                    <a:pt x="224" y="505"/>
                  </a:lnTo>
                  <a:lnTo>
                    <a:pt x="223" y="506"/>
                  </a:lnTo>
                  <a:lnTo>
                    <a:pt x="222" y="507"/>
                  </a:lnTo>
                  <a:lnTo>
                    <a:pt x="221" y="508"/>
                  </a:lnTo>
                  <a:lnTo>
                    <a:pt x="219" y="508"/>
                  </a:lnTo>
                  <a:lnTo>
                    <a:pt x="212" y="510"/>
                  </a:lnTo>
                  <a:lnTo>
                    <a:pt x="211" y="510"/>
                  </a:lnTo>
                  <a:lnTo>
                    <a:pt x="209" y="510"/>
                  </a:lnTo>
                  <a:lnTo>
                    <a:pt x="205" y="510"/>
                  </a:lnTo>
                  <a:lnTo>
                    <a:pt x="202" y="510"/>
                  </a:lnTo>
                  <a:lnTo>
                    <a:pt x="199" y="510"/>
                  </a:lnTo>
                  <a:lnTo>
                    <a:pt x="196" y="510"/>
                  </a:lnTo>
                  <a:lnTo>
                    <a:pt x="193" y="510"/>
                  </a:lnTo>
                  <a:lnTo>
                    <a:pt x="189" y="509"/>
                  </a:lnTo>
                  <a:lnTo>
                    <a:pt x="187" y="508"/>
                  </a:lnTo>
                  <a:lnTo>
                    <a:pt x="186" y="507"/>
                  </a:lnTo>
                  <a:lnTo>
                    <a:pt x="185" y="506"/>
                  </a:lnTo>
                  <a:lnTo>
                    <a:pt x="184" y="506"/>
                  </a:lnTo>
                  <a:lnTo>
                    <a:pt x="182" y="504"/>
                  </a:lnTo>
                  <a:lnTo>
                    <a:pt x="181" y="504"/>
                  </a:lnTo>
                  <a:lnTo>
                    <a:pt x="179" y="501"/>
                  </a:lnTo>
                  <a:lnTo>
                    <a:pt x="177" y="498"/>
                  </a:lnTo>
                  <a:lnTo>
                    <a:pt x="177" y="496"/>
                  </a:lnTo>
                  <a:lnTo>
                    <a:pt x="175" y="494"/>
                  </a:lnTo>
                  <a:lnTo>
                    <a:pt x="173" y="492"/>
                  </a:lnTo>
                  <a:lnTo>
                    <a:pt x="171" y="491"/>
                  </a:lnTo>
                  <a:lnTo>
                    <a:pt x="166" y="488"/>
                  </a:lnTo>
                  <a:lnTo>
                    <a:pt x="165" y="487"/>
                  </a:lnTo>
                  <a:lnTo>
                    <a:pt x="164" y="486"/>
                  </a:lnTo>
                  <a:lnTo>
                    <a:pt x="162" y="485"/>
                  </a:lnTo>
                  <a:lnTo>
                    <a:pt x="161" y="485"/>
                  </a:lnTo>
                  <a:lnTo>
                    <a:pt x="159" y="485"/>
                  </a:lnTo>
                  <a:lnTo>
                    <a:pt x="157" y="485"/>
                  </a:lnTo>
                  <a:lnTo>
                    <a:pt x="156" y="485"/>
                  </a:lnTo>
                  <a:lnTo>
                    <a:pt x="152" y="487"/>
                  </a:lnTo>
                  <a:lnTo>
                    <a:pt x="150" y="488"/>
                  </a:lnTo>
                  <a:lnTo>
                    <a:pt x="148" y="488"/>
                  </a:lnTo>
                  <a:lnTo>
                    <a:pt x="146" y="488"/>
                  </a:lnTo>
                  <a:lnTo>
                    <a:pt x="144" y="487"/>
                  </a:lnTo>
                  <a:lnTo>
                    <a:pt x="142" y="486"/>
                  </a:lnTo>
                  <a:lnTo>
                    <a:pt x="140" y="485"/>
                  </a:lnTo>
                  <a:lnTo>
                    <a:pt x="136" y="483"/>
                  </a:lnTo>
                  <a:lnTo>
                    <a:pt x="135" y="482"/>
                  </a:lnTo>
                  <a:lnTo>
                    <a:pt x="134" y="483"/>
                  </a:lnTo>
                  <a:lnTo>
                    <a:pt x="133" y="484"/>
                  </a:lnTo>
                  <a:lnTo>
                    <a:pt x="129" y="487"/>
                  </a:lnTo>
                  <a:lnTo>
                    <a:pt x="127" y="488"/>
                  </a:lnTo>
                  <a:lnTo>
                    <a:pt x="125" y="489"/>
                  </a:lnTo>
                  <a:lnTo>
                    <a:pt x="119" y="491"/>
                  </a:lnTo>
                  <a:lnTo>
                    <a:pt x="115" y="492"/>
                  </a:lnTo>
                  <a:lnTo>
                    <a:pt x="113" y="493"/>
                  </a:lnTo>
                  <a:lnTo>
                    <a:pt x="111" y="495"/>
                  </a:lnTo>
                  <a:lnTo>
                    <a:pt x="110" y="496"/>
                  </a:lnTo>
                  <a:lnTo>
                    <a:pt x="109" y="498"/>
                  </a:lnTo>
                  <a:lnTo>
                    <a:pt x="108" y="502"/>
                  </a:lnTo>
                  <a:lnTo>
                    <a:pt x="108" y="503"/>
                  </a:lnTo>
                  <a:lnTo>
                    <a:pt x="107" y="504"/>
                  </a:lnTo>
                  <a:lnTo>
                    <a:pt x="106" y="504"/>
                  </a:lnTo>
                  <a:lnTo>
                    <a:pt x="105" y="506"/>
                  </a:lnTo>
                  <a:lnTo>
                    <a:pt x="98" y="509"/>
                  </a:lnTo>
                  <a:lnTo>
                    <a:pt x="97" y="511"/>
                  </a:lnTo>
                  <a:lnTo>
                    <a:pt x="95" y="512"/>
                  </a:lnTo>
                  <a:lnTo>
                    <a:pt x="94" y="514"/>
                  </a:lnTo>
                  <a:lnTo>
                    <a:pt x="93" y="515"/>
                  </a:lnTo>
                  <a:lnTo>
                    <a:pt x="92" y="516"/>
                  </a:lnTo>
                  <a:lnTo>
                    <a:pt x="91" y="517"/>
                  </a:lnTo>
                  <a:lnTo>
                    <a:pt x="90" y="518"/>
                  </a:lnTo>
                  <a:lnTo>
                    <a:pt x="89" y="518"/>
                  </a:lnTo>
                  <a:lnTo>
                    <a:pt x="88" y="518"/>
                  </a:lnTo>
                  <a:lnTo>
                    <a:pt x="86" y="518"/>
                  </a:lnTo>
                  <a:lnTo>
                    <a:pt x="86" y="517"/>
                  </a:lnTo>
                  <a:lnTo>
                    <a:pt x="81" y="515"/>
                  </a:lnTo>
                  <a:lnTo>
                    <a:pt x="79" y="515"/>
                  </a:lnTo>
                  <a:lnTo>
                    <a:pt x="76" y="514"/>
                  </a:lnTo>
                  <a:lnTo>
                    <a:pt x="72" y="513"/>
                  </a:lnTo>
                  <a:lnTo>
                    <a:pt x="69" y="512"/>
                  </a:lnTo>
                  <a:lnTo>
                    <a:pt x="68" y="511"/>
                  </a:lnTo>
                  <a:lnTo>
                    <a:pt x="67" y="511"/>
                  </a:lnTo>
                  <a:lnTo>
                    <a:pt x="66" y="510"/>
                  </a:lnTo>
                  <a:lnTo>
                    <a:pt x="66" y="509"/>
                  </a:lnTo>
                  <a:lnTo>
                    <a:pt x="65" y="509"/>
                  </a:lnTo>
                  <a:lnTo>
                    <a:pt x="65" y="506"/>
                  </a:lnTo>
                  <a:lnTo>
                    <a:pt x="65" y="505"/>
                  </a:lnTo>
                  <a:lnTo>
                    <a:pt x="65" y="504"/>
                  </a:lnTo>
                  <a:lnTo>
                    <a:pt x="65" y="503"/>
                  </a:lnTo>
                  <a:lnTo>
                    <a:pt x="66" y="501"/>
                  </a:lnTo>
                  <a:lnTo>
                    <a:pt x="67" y="500"/>
                  </a:lnTo>
                  <a:lnTo>
                    <a:pt x="70" y="494"/>
                  </a:lnTo>
                  <a:lnTo>
                    <a:pt x="71" y="492"/>
                  </a:lnTo>
                  <a:lnTo>
                    <a:pt x="72" y="490"/>
                  </a:lnTo>
                  <a:lnTo>
                    <a:pt x="73" y="483"/>
                  </a:lnTo>
                  <a:lnTo>
                    <a:pt x="74" y="481"/>
                  </a:lnTo>
                  <a:lnTo>
                    <a:pt x="74" y="479"/>
                  </a:lnTo>
                  <a:lnTo>
                    <a:pt x="74" y="478"/>
                  </a:lnTo>
                  <a:lnTo>
                    <a:pt x="78" y="471"/>
                  </a:lnTo>
                  <a:lnTo>
                    <a:pt x="78" y="470"/>
                  </a:lnTo>
                  <a:lnTo>
                    <a:pt x="78" y="470"/>
                  </a:lnTo>
                  <a:lnTo>
                    <a:pt x="78" y="468"/>
                  </a:lnTo>
                  <a:lnTo>
                    <a:pt x="78" y="467"/>
                  </a:lnTo>
                  <a:lnTo>
                    <a:pt x="78" y="466"/>
                  </a:lnTo>
                  <a:lnTo>
                    <a:pt x="77" y="465"/>
                  </a:lnTo>
                  <a:lnTo>
                    <a:pt x="75" y="462"/>
                  </a:lnTo>
                  <a:lnTo>
                    <a:pt x="72" y="458"/>
                  </a:lnTo>
                  <a:lnTo>
                    <a:pt x="71" y="456"/>
                  </a:lnTo>
                  <a:lnTo>
                    <a:pt x="70" y="455"/>
                  </a:lnTo>
                  <a:lnTo>
                    <a:pt x="70" y="453"/>
                  </a:lnTo>
                  <a:lnTo>
                    <a:pt x="70" y="451"/>
                  </a:lnTo>
                  <a:lnTo>
                    <a:pt x="70" y="450"/>
                  </a:lnTo>
                  <a:lnTo>
                    <a:pt x="70" y="448"/>
                  </a:lnTo>
                  <a:lnTo>
                    <a:pt x="71" y="447"/>
                  </a:lnTo>
                  <a:lnTo>
                    <a:pt x="72" y="446"/>
                  </a:lnTo>
                  <a:lnTo>
                    <a:pt x="74" y="443"/>
                  </a:lnTo>
                  <a:lnTo>
                    <a:pt x="74" y="441"/>
                  </a:lnTo>
                  <a:lnTo>
                    <a:pt x="79" y="436"/>
                  </a:lnTo>
                  <a:lnTo>
                    <a:pt x="81" y="435"/>
                  </a:lnTo>
                  <a:lnTo>
                    <a:pt x="83" y="433"/>
                  </a:lnTo>
                  <a:lnTo>
                    <a:pt x="85" y="431"/>
                  </a:lnTo>
                  <a:lnTo>
                    <a:pt x="87" y="429"/>
                  </a:lnTo>
                  <a:lnTo>
                    <a:pt x="91" y="427"/>
                  </a:lnTo>
                  <a:lnTo>
                    <a:pt x="95" y="425"/>
                  </a:lnTo>
                  <a:lnTo>
                    <a:pt x="101" y="422"/>
                  </a:lnTo>
                  <a:lnTo>
                    <a:pt x="103" y="421"/>
                  </a:lnTo>
                  <a:lnTo>
                    <a:pt x="105" y="420"/>
                  </a:lnTo>
                  <a:lnTo>
                    <a:pt x="105" y="419"/>
                  </a:lnTo>
                  <a:lnTo>
                    <a:pt x="106" y="418"/>
                  </a:lnTo>
                  <a:lnTo>
                    <a:pt x="106" y="417"/>
                  </a:lnTo>
                  <a:lnTo>
                    <a:pt x="106" y="416"/>
                  </a:lnTo>
                  <a:lnTo>
                    <a:pt x="106" y="415"/>
                  </a:lnTo>
                  <a:lnTo>
                    <a:pt x="105" y="414"/>
                  </a:lnTo>
                  <a:lnTo>
                    <a:pt x="104" y="413"/>
                  </a:lnTo>
                  <a:lnTo>
                    <a:pt x="102" y="410"/>
                  </a:lnTo>
                  <a:lnTo>
                    <a:pt x="97" y="405"/>
                  </a:lnTo>
                  <a:lnTo>
                    <a:pt x="96" y="402"/>
                  </a:lnTo>
                  <a:lnTo>
                    <a:pt x="94" y="401"/>
                  </a:lnTo>
                  <a:lnTo>
                    <a:pt x="90" y="396"/>
                  </a:lnTo>
                  <a:lnTo>
                    <a:pt x="86" y="391"/>
                  </a:lnTo>
                  <a:lnTo>
                    <a:pt x="86" y="390"/>
                  </a:lnTo>
                  <a:lnTo>
                    <a:pt x="85" y="388"/>
                  </a:lnTo>
                  <a:lnTo>
                    <a:pt x="84" y="387"/>
                  </a:lnTo>
                  <a:lnTo>
                    <a:pt x="83" y="385"/>
                  </a:lnTo>
                  <a:lnTo>
                    <a:pt x="83" y="384"/>
                  </a:lnTo>
                  <a:lnTo>
                    <a:pt x="83" y="381"/>
                  </a:lnTo>
                  <a:lnTo>
                    <a:pt x="83" y="379"/>
                  </a:lnTo>
                  <a:lnTo>
                    <a:pt x="83" y="378"/>
                  </a:lnTo>
                  <a:lnTo>
                    <a:pt x="84" y="375"/>
                  </a:lnTo>
                  <a:lnTo>
                    <a:pt x="85" y="373"/>
                  </a:lnTo>
                  <a:lnTo>
                    <a:pt x="86" y="369"/>
                  </a:lnTo>
                  <a:lnTo>
                    <a:pt x="90" y="363"/>
                  </a:lnTo>
                  <a:lnTo>
                    <a:pt x="94" y="357"/>
                  </a:lnTo>
                  <a:lnTo>
                    <a:pt x="95" y="356"/>
                  </a:lnTo>
                  <a:lnTo>
                    <a:pt x="96" y="354"/>
                  </a:lnTo>
                  <a:lnTo>
                    <a:pt x="96" y="352"/>
                  </a:lnTo>
                  <a:lnTo>
                    <a:pt x="96" y="350"/>
                  </a:lnTo>
                  <a:lnTo>
                    <a:pt x="96" y="347"/>
                  </a:lnTo>
                  <a:lnTo>
                    <a:pt x="95" y="345"/>
                  </a:lnTo>
                  <a:lnTo>
                    <a:pt x="94" y="341"/>
                  </a:lnTo>
                  <a:lnTo>
                    <a:pt x="92" y="338"/>
                  </a:lnTo>
                  <a:lnTo>
                    <a:pt x="89" y="334"/>
                  </a:lnTo>
                  <a:lnTo>
                    <a:pt x="86" y="329"/>
                  </a:lnTo>
                  <a:lnTo>
                    <a:pt x="84" y="325"/>
                  </a:lnTo>
                  <a:lnTo>
                    <a:pt x="80" y="321"/>
                  </a:lnTo>
                  <a:lnTo>
                    <a:pt x="78" y="318"/>
                  </a:lnTo>
                  <a:lnTo>
                    <a:pt x="76" y="317"/>
                  </a:lnTo>
                  <a:lnTo>
                    <a:pt x="74" y="316"/>
                  </a:lnTo>
                  <a:lnTo>
                    <a:pt x="73" y="314"/>
                  </a:lnTo>
                  <a:lnTo>
                    <a:pt x="69" y="313"/>
                  </a:lnTo>
                  <a:lnTo>
                    <a:pt x="64" y="311"/>
                  </a:lnTo>
                  <a:lnTo>
                    <a:pt x="58" y="309"/>
                  </a:lnTo>
                  <a:lnTo>
                    <a:pt x="56" y="307"/>
                  </a:lnTo>
                  <a:lnTo>
                    <a:pt x="55" y="307"/>
                  </a:lnTo>
                  <a:lnTo>
                    <a:pt x="54" y="306"/>
                  </a:lnTo>
                  <a:lnTo>
                    <a:pt x="53" y="305"/>
                  </a:lnTo>
                  <a:lnTo>
                    <a:pt x="52" y="304"/>
                  </a:lnTo>
                  <a:lnTo>
                    <a:pt x="52" y="303"/>
                  </a:lnTo>
                  <a:lnTo>
                    <a:pt x="52" y="301"/>
                  </a:lnTo>
                  <a:lnTo>
                    <a:pt x="52" y="300"/>
                  </a:lnTo>
                  <a:lnTo>
                    <a:pt x="52" y="297"/>
                  </a:lnTo>
                  <a:lnTo>
                    <a:pt x="52" y="295"/>
                  </a:lnTo>
                  <a:lnTo>
                    <a:pt x="53" y="293"/>
                  </a:lnTo>
                  <a:lnTo>
                    <a:pt x="56" y="287"/>
                  </a:lnTo>
                  <a:lnTo>
                    <a:pt x="57" y="284"/>
                  </a:lnTo>
                  <a:lnTo>
                    <a:pt x="58" y="280"/>
                  </a:lnTo>
                  <a:lnTo>
                    <a:pt x="59" y="277"/>
                  </a:lnTo>
                  <a:lnTo>
                    <a:pt x="59" y="275"/>
                  </a:lnTo>
                  <a:lnTo>
                    <a:pt x="59" y="272"/>
                  </a:lnTo>
                  <a:lnTo>
                    <a:pt x="59" y="269"/>
                  </a:lnTo>
                  <a:lnTo>
                    <a:pt x="58" y="267"/>
                  </a:lnTo>
                  <a:lnTo>
                    <a:pt x="58" y="266"/>
                  </a:lnTo>
                  <a:lnTo>
                    <a:pt x="57" y="264"/>
                  </a:lnTo>
                  <a:lnTo>
                    <a:pt x="57" y="261"/>
                  </a:lnTo>
                  <a:lnTo>
                    <a:pt x="56" y="259"/>
                  </a:lnTo>
                  <a:lnTo>
                    <a:pt x="55" y="258"/>
                  </a:lnTo>
                  <a:lnTo>
                    <a:pt x="54" y="257"/>
                  </a:lnTo>
                  <a:lnTo>
                    <a:pt x="51" y="251"/>
                  </a:lnTo>
                  <a:lnTo>
                    <a:pt x="49" y="248"/>
                  </a:lnTo>
                  <a:lnTo>
                    <a:pt x="46" y="243"/>
                  </a:lnTo>
                  <a:lnTo>
                    <a:pt x="42" y="234"/>
                  </a:lnTo>
                  <a:lnTo>
                    <a:pt x="40" y="231"/>
                  </a:lnTo>
                  <a:lnTo>
                    <a:pt x="37" y="223"/>
                  </a:lnTo>
                  <a:lnTo>
                    <a:pt x="36" y="221"/>
                  </a:lnTo>
                  <a:lnTo>
                    <a:pt x="34" y="219"/>
                  </a:lnTo>
                  <a:lnTo>
                    <a:pt x="31" y="216"/>
                  </a:lnTo>
                  <a:lnTo>
                    <a:pt x="29" y="214"/>
                  </a:lnTo>
                  <a:lnTo>
                    <a:pt x="22" y="207"/>
                  </a:lnTo>
                  <a:lnTo>
                    <a:pt x="16" y="198"/>
                  </a:lnTo>
                  <a:lnTo>
                    <a:pt x="10" y="193"/>
                  </a:lnTo>
                  <a:lnTo>
                    <a:pt x="7" y="191"/>
                  </a:lnTo>
                  <a:lnTo>
                    <a:pt x="5" y="189"/>
                  </a:lnTo>
                  <a:lnTo>
                    <a:pt x="2" y="187"/>
                  </a:lnTo>
                  <a:lnTo>
                    <a:pt x="1" y="187"/>
                  </a:lnTo>
                  <a:lnTo>
                    <a:pt x="0" y="187"/>
                  </a:lnTo>
                  <a:lnTo>
                    <a:pt x="2" y="185"/>
                  </a:lnTo>
                  <a:lnTo>
                    <a:pt x="4" y="183"/>
                  </a:lnTo>
                  <a:lnTo>
                    <a:pt x="4" y="181"/>
                  </a:lnTo>
                  <a:lnTo>
                    <a:pt x="5" y="180"/>
                  </a:lnTo>
                  <a:lnTo>
                    <a:pt x="5" y="179"/>
                  </a:lnTo>
                  <a:lnTo>
                    <a:pt x="5" y="178"/>
                  </a:lnTo>
                  <a:lnTo>
                    <a:pt x="5" y="177"/>
                  </a:lnTo>
                  <a:lnTo>
                    <a:pt x="4" y="175"/>
                  </a:lnTo>
                  <a:lnTo>
                    <a:pt x="3" y="175"/>
                  </a:lnTo>
                  <a:lnTo>
                    <a:pt x="3" y="174"/>
                  </a:lnTo>
                  <a:lnTo>
                    <a:pt x="3" y="172"/>
                  </a:lnTo>
                  <a:lnTo>
                    <a:pt x="3" y="171"/>
                  </a:lnTo>
                  <a:lnTo>
                    <a:pt x="4" y="171"/>
                  </a:lnTo>
                  <a:lnTo>
                    <a:pt x="4" y="170"/>
                  </a:lnTo>
                  <a:lnTo>
                    <a:pt x="6" y="169"/>
                  </a:lnTo>
                  <a:lnTo>
                    <a:pt x="7" y="168"/>
                  </a:lnTo>
                  <a:lnTo>
                    <a:pt x="7" y="167"/>
                  </a:lnTo>
                  <a:lnTo>
                    <a:pt x="8" y="164"/>
                  </a:lnTo>
                  <a:lnTo>
                    <a:pt x="7" y="164"/>
                  </a:lnTo>
                  <a:lnTo>
                    <a:pt x="7" y="161"/>
                  </a:lnTo>
                  <a:lnTo>
                    <a:pt x="6" y="159"/>
                  </a:lnTo>
                  <a:lnTo>
                    <a:pt x="3" y="154"/>
                  </a:lnTo>
                  <a:lnTo>
                    <a:pt x="2" y="153"/>
                  </a:lnTo>
                  <a:lnTo>
                    <a:pt x="1" y="152"/>
                  </a:lnTo>
                  <a:lnTo>
                    <a:pt x="1" y="151"/>
                  </a:lnTo>
                  <a:lnTo>
                    <a:pt x="0" y="149"/>
                  </a:lnTo>
                  <a:lnTo>
                    <a:pt x="0" y="147"/>
                  </a:lnTo>
                  <a:lnTo>
                    <a:pt x="0" y="146"/>
                  </a:lnTo>
                  <a:lnTo>
                    <a:pt x="1" y="146"/>
                  </a:lnTo>
                  <a:lnTo>
                    <a:pt x="3" y="145"/>
                  </a:lnTo>
                  <a:lnTo>
                    <a:pt x="13" y="143"/>
                  </a:lnTo>
                  <a:lnTo>
                    <a:pt x="18" y="141"/>
                  </a:lnTo>
                  <a:lnTo>
                    <a:pt x="27" y="139"/>
                  </a:lnTo>
                  <a:lnTo>
                    <a:pt x="29" y="138"/>
                  </a:lnTo>
                  <a:lnTo>
                    <a:pt x="30" y="137"/>
                  </a:lnTo>
                  <a:lnTo>
                    <a:pt x="32" y="136"/>
                  </a:lnTo>
                  <a:lnTo>
                    <a:pt x="36" y="132"/>
                  </a:lnTo>
                  <a:lnTo>
                    <a:pt x="38" y="131"/>
                  </a:lnTo>
                  <a:lnTo>
                    <a:pt x="40" y="130"/>
                  </a:lnTo>
                  <a:lnTo>
                    <a:pt x="46" y="128"/>
                  </a:lnTo>
                  <a:lnTo>
                    <a:pt x="48" y="127"/>
                  </a:lnTo>
                  <a:lnTo>
                    <a:pt x="54" y="122"/>
                  </a:lnTo>
                  <a:lnTo>
                    <a:pt x="61" y="119"/>
                  </a:lnTo>
                  <a:lnTo>
                    <a:pt x="65" y="115"/>
                  </a:lnTo>
                  <a:lnTo>
                    <a:pt x="70" y="112"/>
                  </a:lnTo>
                  <a:lnTo>
                    <a:pt x="74" y="108"/>
                  </a:lnTo>
                  <a:lnTo>
                    <a:pt x="82" y="104"/>
                  </a:lnTo>
                  <a:lnTo>
                    <a:pt x="84" y="103"/>
                  </a:lnTo>
                  <a:lnTo>
                    <a:pt x="86" y="101"/>
                  </a:lnTo>
                  <a:lnTo>
                    <a:pt x="90" y="96"/>
                  </a:lnTo>
                  <a:lnTo>
                    <a:pt x="96" y="92"/>
                  </a:lnTo>
                  <a:lnTo>
                    <a:pt x="99" y="88"/>
                  </a:lnTo>
                  <a:lnTo>
                    <a:pt x="100" y="86"/>
                  </a:lnTo>
                  <a:lnTo>
                    <a:pt x="102" y="85"/>
                  </a:lnTo>
                  <a:lnTo>
                    <a:pt x="104" y="85"/>
                  </a:lnTo>
                  <a:lnTo>
                    <a:pt x="106" y="84"/>
                  </a:lnTo>
                  <a:lnTo>
                    <a:pt x="108" y="83"/>
                  </a:lnTo>
                  <a:lnTo>
                    <a:pt x="109" y="83"/>
                  </a:lnTo>
                  <a:lnTo>
                    <a:pt x="111" y="84"/>
                  </a:lnTo>
                  <a:lnTo>
                    <a:pt x="118" y="85"/>
                  </a:lnTo>
                  <a:lnTo>
                    <a:pt x="123" y="86"/>
                  </a:lnTo>
                  <a:lnTo>
                    <a:pt x="126" y="86"/>
                  </a:lnTo>
                  <a:lnTo>
                    <a:pt x="133" y="87"/>
                  </a:lnTo>
                  <a:lnTo>
                    <a:pt x="143" y="88"/>
                  </a:lnTo>
                  <a:lnTo>
                    <a:pt x="145" y="88"/>
                  </a:lnTo>
                  <a:lnTo>
                    <a:pt x="148" y="89"/>
                  </a:lnTo>
                  <a:lnTo>
                    <a:pt x="154" y="91"/>
                  </a:lnTo>
                  <a:lnTo>
                    <a:pt x="155" y="92"/>
                  </a:lnTo>
                  <a:lnTo>
                    <a:pt x="157" y="93"/>
                  </a:lnTo>
                  <a:lnTo>
                    <a:pt x="159" y="94"/>
                  </a:lnTo>
                  <a:lnTo>
                    <a:pt x="163" y="96"/>
                  </a:lnTo>
                  <a:lnTo>
                    <a:pt x="166" y="98"/>
                  </a:lnTo>
                  <a:lnTo>
                    <a:pt x="171" y="103"/>
                  </a:lnTo>
                  <a:lnTo>
                    <a:pt x="172" y="104"/>
                  </a:lnTo>
                  <a:lnTo>
                    <a:pt x="176" y="106"/>
                  </a:lnTo>
                  <a:lnTo>
                    <a:pt x="183" y="111"/>
                  </a:lnTo>
                  <a:lnTo>
                    <a:pt x="187" y="114"/>
                  </a:lnTo>
                  <a:lnTo>
                    <a:pt x="189" y="116"/>
                  </a:lnTo>
                  <a:lnTo>
                    <a:pt x="192" y="117"/>
                  </a:lnTo>
                  <a:lnTo>
                    <a:pt x="194" y="118"/>
                  </a:lnTo>
                  <a:lnTo>
                    <a:pt x="197" y="119"/>
                  </a:lnTo>
                  <a:lnTo>
                    <a:pt x="199" y="119"/>
                  </a:lnTo>
                  <a:lnTo>
                    <a:pt x="200" y="119"/>
                  </a:lnTo>
                  <a:lnTo>
                    <a:pt x="202" y="119"/>
                  </a:lnTo>
                  <a:lnTo>
                    <a:pt x="203" y="119"/>
                  </a:lnTo>
                  <a:lnTo>
                    <a:pt x="205" y="118"/>
                  </a:lnTo>
                  <a:lnTo>
                    <a:pt x="206" y="118"/>
                  </a:lnTo>
                  <a:lnTo>
                    <a:pt x="207" y="116"/>
                  </a:lnTo>
                  <a:lnTo>
                    <a:pt x="208" y="115"/>
                  </a:lnTo>
                  <a:lnTo>
                    <a:pt x="209" y="113"/>
                  </a:lnTo>
                  <a:lnTo>
                    <a:pt x="210" y="111"/>
                  </a:lnTo>
                  <a:lnTo>
                    <a:pt x="211" y="108"/>
                  </a:lnTo>
                  <a:lnTo>
                    <a:pt x="214" y="93"/>
                  </a:lnTo>
                  <a:lnTo>
                    <a:pt x="215" y="89"/>
                  </a:lnTo>
                  <a:lnTo>
                    <a:pt x="215" y="85"/>
                  </a:lnTo>
                  <a:lnTo>
                    <a:pt x="215" y="79"/>
                  </a:lnTo>
                  <a:lnTo>
                    <a:pt x="214" y="73"/>
                  </a:lnTo>
                  <a:lnTo>
                    <a:pt x="214" y="72"/>
                  </a:lnTo>
                  <a:lnTo>
                    <a:pt x="215" y="70"/>
                  </a:lnTo>
                  <a:lnTo>
                    <a:pt x="215" y="68"/>
                  </a:lnTo>
                  <a:lnTo>
                    <a:pt x="216" y="67"/>
                  </a:lnTo>
                  <a:lnTo>
                    <a:pt x="217" y="66"/>
                  </a:lnTo>
                  <a:lnTo>
                    <a:pt x="218" y="65"/>
                  </a:lnTo>
                  <a:lnTo>
                    <a:pt x="219" y="65"/>
                  </a:lnTo>
                  <a:lnTo>
                    <a:pt x="222" y="63"/>
                  </a:lnTo>
                  <a:lnTo>
                    <a:pt x="226" y="62"/>
                  </a:lnTo>
                  <a:lnTo>
                    <a:pt x="228" y="62"/>
                  </a:lnTo>
                  <a:lnTo>
                    <a:pt x="233" y="61"/>
                  </a:lnTo>
                  <a:lnTo>
                    <a:pt x="240" y="58"/>
                  </a:lnTo>
                  <a:lnTo>
                    <a:pt x="243" y="56"/>
                  </a:lnTo>
                  <a:lnTo>
                    <a:pt x="245" y="55"/>
                  </a:lnTo>
                  <a:lnTo>
                    <a:pt x="248" y="52"/>
                  </a:lnTo>
                  <a:lnTo>
                    <a:pt x="251" y="51"/>
                  </a:lnTo>
                  <a:lnTo>
                    <a:pt x="253" y="50"/>
                  </a:lnTo>
                  <a:lnTo>
                    <a:pt x="255" y="49"/>
                  </a:lnTo>
                  <a:lnTo>
                    <a:pt x="256" y="47"/>
                  </a:lnTo>
                  <a:lnTo>
                    <a:pt x="256" y="45"/>
                  </a:lnTo>
                  <a:lnTo>
                    <a:pt x="257" y="44"/>
                  </a:lnTo>
                  <a:lnTo>
                    <a:pt x="258" y="42"/>
                  </a:lnTo>
                  <a:lnTo>
                    <a:pt x="258" y="40"/>
                  </a:lnTo>
                  <a:lnTo>
                    <a:pt x="258" y="39"/>
                  </a:lnTo>
                  <a:lnTo>
                    <a:pt x="258" y="39"/>
                  </a:lnTo>
                  <a:lnTo>
                    <a:pt x="258" y="36"/>
                  </a:lnTo>
                  <a:lnTo>
                    <a:pt x="257" y="35"/>
                  </a:lnTo>
                  <a:lnTo>
                    <a:pt x="256" y="33"/>
                  </a:lnTo>
                  <a:lnTo>
                    <a:pt x="254" y="30"/>
                  </a:lnTo>
                  <a:lnTo>
                    <a:pt x="254" y="28"/>
                  </a:lnTo>
                  <a:lnTo>
                    <a:pt x="253" y="28"/>
                  </a:lnTo>
                  <a:lnTo>
                    <a:pt x="253" y="26"/>
                  </a:lnTo>
                  <a:lnTo>
                    <a:pt x="253" y="24"/>
                  </a:lnTo>
                  <a:lnTo>
                    <a:pt x="253" y="22"/>
                  </a:lnTo>
                  <a:lnTo>
                    <a:pt x="253" y="20"/>
                  </a:lnTo>
                  <a:lnTo>
                    <a:pt x="254" y="17"/>
                  </a:lnTo>
                  <a:lnTo>
                    <a:pt x="256" y="14"/>
                  </a:lnTo>
                  <a:lnTo>
                    <a:pt x="257" y="10"/>
                  </a:lnTo>
                  <a:lnTo>
                    <a:pt x="258" y="8"/>
                  </a:lnTo>
                  <a:lnTo>
                    <a:pt x="259" y="7"/>
                  </a:lnTo>
                  <a:lnTo>
                    <a:pt x="260" y="6"/>
                  </a:lnTo>
                  <a:lnTo>
                    <a:pt x="262" y="5"/>
                  </a:lnTo>
                  <a:lnTo>
                    <a:pt x="264" y="5"/>
                  </a:lnTo>
                  <a:lnTo>
                    <a:pt x="267" y="4"/>
                  </a:lnTo>
                  <a:lnTo>
                    <a:pt x="268" y="3"/>
                  </a:lnTo>
                  <a:lnTo>
                    <a:pt x="268" y="3"/>
                  </a:lnTo>
                  <a:lnTo>
                    <a:pt x="269" y="3"/>
                  </a:lnTo>
                  <a:lnTo>
                    <a:pt x="270" y="3"/>
                  </a:lnTo>
                  <a:lnTo>
                    <a:pt x="271" y="3"/>
                  </a:lnTo>
                  <a:lnTo>
                    <a:pt x="275" y="3"/>
                  </a:lnTo>
                  <a:lnTo>
                    <a:pt x="280" y="2"/>
                  </a:lnTo>
                  <a:lnTo>
                    <a:pt x="281" y="2"/>
                  </a:lnTo>
                  <a:lnTo>
                    <a:pt x="281" y="1"/>
                  </a:lnTo>
                  <a:lnTo>
                    <a:pt x="282" y="0"/>
                  </a:lnTo>
                  <a:lnTo>
                    <a:pt x="283" y="0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94" name="Freeform 30">
              <a:extLst>
                <a:ext uri="{FF2B5EF4-FFF2-40B4-BE49-F238E27FC236}">
                  <a16:creationId xmlns:a16="http://schemas.microsoft.com/office/drawing/2014/main" id="{643B1B44-9582-4C8C-AE53-96D65430D20D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0" y="2257"/>
              <a:ext cx="254" cy="384"/>
            </a:xfrm>
            <a:custGeom>
              <a:avLst/>
              <a:gdLst>
                <a:gd name="T0" fmla="*/ 194 w 254"/>
                <a:gd name="T1" fmla="*/ 7 h 384"/>
                <a:gd name="T2" fmla="*/ 194 w 254"/>
                <a:gd name="T3" fmla="*/ 26 h 384"/>
                <a:gd name="T4" fmla="*/ 193 w 254"/>
                <a:gd name="T5" fmla="*/ 32 h 384"/>
                <a:gd name="T6" fmla="*/ 205 w 254"/>
                <a:gd name="T7" fmla="*/ 31 h 384"/>
                <a:gd name="T8" fmla="*/ 238 w 254"/>
                <a:gd name="T9" fmla="*/ 47 h 384"/>
                <a:gd name="T10" fmla="*/ 247 w 254"/>
                <a:gd name="T11" fmla="*/ 51 h 384"/>
                <a:gd name="T12" fmla="*/ 253 w 254"/>
                <a:gd name="T13" fmla="*/ 98 h 384"/>
                <a:gd name="T14" fmla="*/ 252 w 254"/>
                <a:gd name="T15" fmla="*/ 116 h 384"/>
                <a:gd name="T16" fmla="*/ 241 w 254"/>
                <a:gd name="T17" fmla="*/ 127 h 384"/>
                <a:gd name="T18" fmla="*/ 233 w 254"/>
                <a:gd name="T19" fmla="*/ 161 h 384"/>
                <a:gd name="T20" fmla="*/ 233 w 254"/>
                <a:gd name="T21" fmla="*/ 185 h 384"/>
                <a:gd name="T22" fmla="*/ 226 w 254"/>
                <a:gd name="T23" fmla="*/ 209 h 384"/>
                <a:gd name="T24" fmla="*/ 223 w 254"/>
                <a:gd name="T25" fmla="*/ 238 h 384"/>
                <a:gd name="T26" fmla="*/ 236 w 254"/>
                <a:gd name="T27" fmla="*/ 247 h 384"/>
                <a:gd name="T28" fmla="*/ 230 w 254"/>
                <a:gd name="T29" fmla="*/ 261 h 384"/>
                <a:gd name="T30" fmla="*/ 208 w 254"/>
                <a:gd name="T31" fmla="*/ 283 h 384"/>
                <a:gd name="T32" fmla="*/ 199 w 254"/>
                <a:gd name="T33" fmla="*/ 289 h 384"/>
                <a:gd name="T34" fmla="*/ 181 w 254"/>
                <a:gd name="T35" fmla="*/ 281 h 384"/>
                <a:gd name="T36" fmla="*/ 158 w 254"/>
                <a:gd name="T37" fmla="*/ 292 h 384"/>
                <a:gd name="T38" fmla="*/ 135 w 254"/>
                <a:gd name="T39" fmla="*/ 319 h 384"/>
                <a:gd name="T40" fmla="*/ 133 w 254"/>
                <a:gd name="T41" fmla="*/ 332 h 384"/>
                <a:gd name="T42" fmla="*/ 141 w 254"/>
                <a:gd name="T43" fmla="*/ 338 h 384"/>
                <a:gd name="T44" fmla="*/ 161 w 254"/>
                <a:gd name="T45" fmla="*/ 338 h 384"/>
                <a:gd name="T46" fmla="*/ 165 w 254"/>
                <a:gd name="T47" fmla="*/ 343 h 384"/>
                <a:gd name="T48" fmla="*/ 147 w 254"/>
                <a:gd name="T49" fmla="*/ 353 h 384"/>
                <a:gd name="T50" fmla="*/ 147 w 254"/>
                <a:gd name="T51" fmla="*/ 361 h 384"/>
                <a:gd name="T52" fmla="*/ 157 w 254"/>
                <a:gd name="T53" fmla="*/ 374 h 384"/>
                <a:gd name="T54" fmla="*/ 154 w 254"/>
                <a:gd name="T55" fmla="*/ 381 h 384"/>
                <a:gd name="T56" fmla="*/ 133 w 254"/>
                <a:gd name="T57" fmla="*/ 380 h 384"/>
                <a:gd name="T58" fmla="*/ 110 w 254"/>
                <a:gd name="T59" fmla="*/ 374 h 384"/>
                <a:gd name="T60" fmla="*/ 104 w 254"/>
                <a:gd name="T61" fmla="*/ 382 h 384"/>
                <a:gd name="T62" fmla="*/ 97 w 254"/>
                <a:gd name="T63" fmla="*/ 383 h 384"/>
                <a:gd name="T64" fmla="*/ 65 w 254"/>
                <a:gd name="T65" fmla="*/ 372 h 384"/>
                <a:gd name="T66" fmla="*/ 61 w 254"/>
                <a:gd name="T67" fmla="*/ 365 h 384"/>
                <a:gd name="T68" fmla="*/ 66 w 254"/>
                <a:gd name="T69" fmla="*/ 344 h 384"/>
                <a:gd name="T70" fmla="*/ 63 w 254"/>
                <a:gd name="T71" fmla="*/ 328 h 384"/>
                <a:gd name="T72" fmla="*/ 56 w 254"/>
                <a:gd name="T73" fmla="*/ 327 h 384"/>
                <a:gd name="T74" fmla="*/ 39 w 254"/>
                <a:gd name="T75" fmla="*/ 319 h 384"/>
                <a:gd name="T76" fmla="*/ 29 w 254"/>
                <a:gd name="T77" fmla="*/ 308 h 384"/>
                <a:gd name="T78" fmla="*/ 34 w 254"/>
                <a:gd name="T79" fmla="*/ 297 h 384"/>
                <a:gd name="T80" fmla="*/ 17 w 254"/>
                <a:gd name="T81" fmla="*/ 280 h 384"/>
                <a:gd name="T82" fmla="*/ 2 w 254"/>
                <a:gd name="T83" fmla="*/ 265 h 384"/>
                <a:gd name="T84" fmla="*/ 6 w 254"/>
                <a:gd name="T85" fmla="*/ 251 h 384"/>
                <a:gd name="T86" fmla="*/ 24 w 254"/>
                <a:gd name="T87" fmla="*/ 229 h 384"/>
                <a:gd name="T88" fmla="*/ 17 w 254"/>
                <a:gd name="T89" fmla="*/ 214 h 384"/>
                <a:gd name="T90" fmla="*/ 5 w 254"/>
                <a:gd name="T91" fmla="*/ 193 h 384"/>
                <a:gd name="T92" fmla="*/ 0 w 254"/>
                <a:gd name="T93" fmla="*/ 181 h 384"/>
                <a:gd name="T94" fmla="*/ 13 w 254"/>
                <a:gd name="T95" fmla="*/ 177 h 384"/>
                <a:gd name="T96" fmla="*/ 18 w 254"/>
                <a:gd name="T97" fmla="*/ 163 h 384"/>
                <a:gd name="T98" fmla="*/ 20 w 254"/>
                <a:gd name="T99" fmla="*/ 122 h 384"/>
                <a:gd name="T100" fmla="*/ 24 w 254"/>
                <a:gd name="T101" fmla="*/ 89 h 384"/>
                <a:gd name="T102" fmla="*/ 34 w 254"/>
                <a:gd name="T103" fmla="*/ 71 h 384"/>
                <a:gd name="T104" fmla="*/ 34 w 254"/>
                <a:gd name="T105" fmla="*/ 60 h 384"/>
                <a:gd name="T106" fmla="*/ 48 w 254"/>
                <a:gd name="T107" fmla="*/ 51 h 384"/>
                <a:gd name="T108" fmla="*/ 67 w 254"/>
                <a:gd name="T109" fmla="*/ 51 h 384"/>
                <a:gd name="T110" fmla="*/ 78 w 254"/>
                <a:gd name="T111" fmla="*/ 49 h 384"/>
                <a:gd name="T112" fmla="*/ 78 w 254"/>
                <a:gd name="T113" fmla="*/ 37 h 384"/>
                <a:gd name="T114" fmla="*/ 83 w 254"/>
                <a:gd name="T115" fmla="*/ 28 h 384"/>
                <a:gd name="T116" fmla="*/ 101 w 254"/>
                <a:gd name="T117" fmla="*/ 33 h 384"/>
                <a:gd name="T118" fmla="*/ 114 w 254"/>
                <a:gd name="T119" fmla="*/ 33 h 384"/>
                <a:gd name="T120" fmla="*/ 136 w 254"/>
                <a:gd name="T121" fmla="*/ 15 h 384"/>
                <a:gd name="T122" fmla="*/ 154 w 254"/>
                <a:gd name="T123" fmla="*/ 7 h 384"/>
                <a:gd name="T124" fmla="*/ 165 w 254"/>
                <a:gd name="T125" fmla="*/ 2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54" h="384">
                  <a:moveTo>
                    <a:pt x="176" y="0"/>
                  </a:moveTo>
                  <a:lnTo>
                    <a:pt x="177" y="0"/>
                  </a:lnTo>
                  <a:lnTo>
                    <a:pt x="188" y="3"/>
                  </a:lnTo>
                  <a:lnTo>
                    <a:pt x="190" y="4"/>
                  </a:lnTo>
                  <a:lnTo>
                    <a:pt x="191" y="5"/>
                  </a:lnTo>
                  <a:lnTo>
                    <a:pt x="193" y="6"/>
                  </a:lnTo>
                  <a:lnTo>
                    <a:pt x="194" y="7"/>
                  </a:lnTo>
                  <a:lnTo>
                    <a:pt x="195" y="8"/>
                  </a:lnTo>
                  <a:lnTo>
                    <a:pt x="195" y="9"/>
                  </a:lnTo>
                  <a:lnTo>
                    <a:pt x="196" y="11"/>
                  </a:lnTo>
                  <a:lnTo>
                    <a:pt x="196" y="13"/>
                  </a:lnTo>
                  <a:lnTo>
                    <a:pt x="196" y="16"/>
                  </a:lnTo>
                  <a:lnTo>
                    <a:pt x="195" y="21"/>
                  </a:lnTo>
                  <a:lnTo>
                    <a:pt x="194" y="26"/>
                  </a:lnTo>
                  <a:lnTo>
                    <a:pt x="194" y="27"/>
                  </a:lnTo>
                  <a:lnTo>
                    <a:pt x="193" y="28"/>
                  </a:lnTo>
                  <a:lnTo>
                    <a:pt x="192" y="30"/>
                  </a:lnTo>
                  <a:lnTo>
                    <a:pt x="192" y="30"/>
                  </a:lnTo>
                  <a:lnTo>
                    <a:pt x="192" y="31"/>
                  </a:lnTo>
                  <a:lnTo>
                    <a:pt x="192" y="31"/>
                  </a:lnTo>
                  <a:lnTo>
                    <a:pt x="193" y="32"/>
                  </a:lnTo>
                  <a:lnTo>
                    <a:pt x="194" y="32"/>
                  </a:lnTo>
                  <a:lnTo>
                    <a:pt x="195" y="32"/>
                  </a:lnTo>
                  <a:lnTo>
                    <a:pt x="196" y="32"/>
                  </a:lnTo>
                  <a:lnTo>
                    <a:pt x="198" y="32"/>
                  </a:lnTo>
                  <a:lnTo>
                    <a:pt x="201" y="31"/>
                  </a:lnTo>
                  <a:lnTo>
                    <a:pt x="203" y="31"/>
                  </a:lnTo>
                  <a:lnTo>
                    <a:pt x="205" y="31"/>
                  </a:lnTo>
                  <a:lnTo>
                    <a:pt x="210" y="32"/>
                  </a:lnTo>
                  <a:lnTo>
                    <a:pt x="218" y="33"/>
                  </a:lnTo>
                  <a:lnTo>
                    <a:pt x="221" y="34"/>
                  </a:lnTo>
                  <a:lnTo>
                    <a:pt x="222" y="35"/>
                  </a:lnTo>
                  <a:lnTo>
                    <a:pt x="225" y="37"/>
                  </a:lnTo>
                  <a:lnTo>
                    <a:pt x="232" y="43"/>
                  </a:lnTo>
                  <a:lnTo>
                    <a:pt x="238" y="47"/>
                  </a:lnTo>
                  <a:lnTo>
                    <a:pt x="240" y="49"/>
                  </a:lnTo>
                  <a:lnTo>
                    <a:pt x="241" y="49"/>
                  </a:lnTo>
                  <a:lnTo>
                    <a:pt x="243" y="49"/>
                  </a:lnTo>
                  <a:lnTo>
                    <a:pt x="244" y="49"/>
                  </a:lnTo>
                  <a:lnTo>
                    <a:pt x="245" y="50"/>
                  </a:lnTo>
                  <a:lnTo>
                    <a:pt x="246" y="50"/>
                  </a:lnTo>
                  <a:lnTo>
                    <a:pt x="247" y="51"/>
                  </a:lnTo>
                  <a:lnTo>
                    <a:pt x="247" y="53"/>
                  </a:lnTo>
                  <a:lnTo>
                    <a:pt x="248" y="54"/>
                  </a:lnTo>
                  <a:lnTo>
                    <a:pt x="249" y="61"/>
                  </a:lnTo>
                  <a:lnTo>
                    <a:pt x="250" y="71"/>
                  </a:lnTo>
                  <a:lnTo>
                    <a:pt x="252" y="81"/>
                  </a:lnTo>
                  <a:lnTo>
                    <a:pt x="253" y="93"/>
                  </a:lnTo>
                  <a:lnTo>
                    <a:pt x="253" y="98"/>
                  </a:lnTo>
                  <a:lnTo>
                    <a:pt x="254" y="103"/>
                  </a:lnTo>
                  <a:lnTo>
                    <a:pt x="254" y="107"/>
                  </a:lnTo>
                  <a:lnTo>
                    <a:pt x="254" y="110"/>
                  </a:lnTo>
                  <a:lnTo>
                    <a:pt x="253" y="112"/>
                  </a:lnTo>
                  <a:lnTo>
                    <a:pt x="253" y="113"/>
                  </a:lnTo>
                  <a:lnTo>
                    <a:pt x="252" y="115"/>
                  </a:lnTo>
                  <a:lnTo>
                    <a:pt x="252" y="116"/>
                  </a:lnTo>
                  <a:lnTo>
                    <a:pt x="251" y="117"/>
                  </a:lnTo>
                  <a:lnTo>
                    <a:pt x="250" y="118"/>
                  </a:lnTo>
                  <a:lnTo>
                    <a:pt x="245" y="122"/>
                  </a:lnTo>
                  <a:lnTo>
                    <a:pt x="245" y="123"/>
                  </a:lnTo>
                  <a:lnTo>
                    <a:pt x="243" y="124"/>
                  </a:lnTo>
                  <a:lnTo>
                    <a:pt x="242" y="126"/>
                  </a:lnTo>
                  <a:lnTo>
                    <a:pt x="241" y="127"/>
                  </a:lnTo>
                  <a:lnTo>
                    <a:pt x="240" y="131"/>
                  </a:lnTo>
                  <a:lnTo>
                    <a:pt x="238" y="136"/>
                  </a:lnTo>
                  <a:lnTo>
                    <a:pt x="235" y="144"/>
                  </a:lnTo>
                  <a:lnTo>
                    <a:pt x="234" y="146"/>
                  </a:lnTo>
                  <a:lnTo>
                    <a:pt x="234" y="148"/>
                  </a:lnTo>
                  <a:lnTo>
                    <a:pt x="234" y="150"/>
                  </a:lnTo>
                  <a:lnTo>
                    <a:pt x="233" y="161"/>
                  </a:lnTo>
                  <a:lnTo>
                    <a:pt x="233" y="164"/>
                  </a:lnTo>
                  <a:lnTo>
                    <a:pt x="233" y="168"/>
                  </a:lnTo>
                  <a:lnTo>
                    <a:pt x="234" y="175"/>
                  </a:lnTo>
                  <a:lnTo>
                    <a:pt x="234" y="177"/>
                  </a:lnTo>
                  <a:lnTo>
                    <a:pt x="234" y="180"/>
                  </a:lnTo>
                  <a:lnTo>
                    <a:pt x="234" y="183"/>
                  </a:lnTo>
                  <a:lnTo>
                    <a:pt x="233" y="185"/>
                  </a:lnTo>
                  <a:lnTo>
                    <a:pt x="232" y="189"/>
                  </a:lnTo>
                  <a:lnTo>
                    <a:pt x="231" y="193"/>
                  </a:lnTo>
                  <a:lnTo>
                    <a:pt x="228" y="200"/>
                  </a:lnTo>
                  <a:lnTo>
                    <a:pt x="227" y="201"/>
                  </a:lnTo>
                  <a:lnTo>
                    <a:pt x="227" y="203"/>
                  </a:lnTo>
                  <a:lnTo>
                    <a:pt x="227" y="206"/>
                  </a:lnTo>
                  <a:lnTo>
                    <a:pt x="226" y="209"/>
                  </a:lnTo>
                  <a:lnTo>
                    <a:pt x="226" y="217"/>
                  </a:lnTo>
                  <a:lnTo>
                    <a:pt x="226" y="222"/>
                  </a:lnTo>
                  <a:lnTo>
                    <a:pt x="226" y="225"/>
                  </a:lnTo>
                  <a:lnTo>
                    <a:pt x="225" y="227"/>
                  </a:lnTo>
                  <a:lnTo>
                    <a:pt x="223" y="236"/>
                  </a:lnTo>
                  <a:lnTo>
                    <a:pt x="223" y="236"/>
                  </a:lnTo>
                  <a:lnTo>
                    <a:pt x="223" y="238"/>
                  </a:lnTo>
                  <a:lnTo>
                    <a:pt x="223" y="239"/>
                  </a:lnTo>
                  <a:lnTo>
                    <a:pt x="224" y="242"/>
                  </a:lnTo>
                  <a:lnTo>
                    <a:pt x="225" y="243"/>
                  </a:lnTo>
                  <a:lnTo>
                    <a:pt x="226" y="244"/>
                  </a:lnTo>
                  <a:lnTo>
                    <a:pt x="227" y="244"/>
                  </a:lnTo>
                  <a:lnTo>
                    <a:pt x="229" y="245"/>
                  </a:lnTo>
                  <a:lnTo>
                    <a:pt x="236" y="247"/>
                  </a:lnTo>
                  <a:lnTo>
                    <a:pt x="240" y="249"/>
                  </a:lnTo>
                  <a:lnTo>
                    <a:pt x="242" y="250"/>
                  </a:lnTo>
                  <a:lnTo>
                    <a:pt x="243" y="251"/>
                  </a:lnTo>
                  <a:lnTo>
                    <a:pt x="243" y="252"/>
                  </a:lnTo>
                  <a:lnTo>
                    <a:pt x="242" y="252"/>
                  </a:lnTo>
                  <a:lnTo>
                    <a:pt x="240" y="254"/>
                  </a:lnTo>
                  <a:lnTo>
                    <a:pt x="230" y="261"/>
                  </a:lnTo>
                  <a:lnTo>
                    <a:pt x="224" y="265"/>
                  </a:lnTo>
                  <a:lnTo>
                    <a:pt x="222" y="268"/>
                  </a:lnTo>
                  <a:lnTo>
                    <a:pt x="219" y="270"/>
                  </a:lnTo>
                  <a:lnTo>
                    <a:pt x="216" y="272"/>
                  </a:lnTo>
                  <a:lnTo>
                    <a:pt x="212" y="276"/>
                  </a:lnTo>
                  <a:lnTo>
                    <a:pt x="211" y="279"/>
                  </a:lnTo>
                  <a:lnTo>
                    <a:pt x="208" y="283"/>
                  </a:lnTo>
                  <a:lnTo>
                    <a:pt x="206" y="285"/>
                  </a:lnTo>
                  <a:lnTo>
                    <a:pt x="204" y="287"/>
                  </a:lnTo>
                  <a:lnTo>
                    <a:pt x="203" y="288"/>
                  </a:lnTo>
                  <a:lnTo>
                    <a:pt x="202" y="289"/>
                  </a:lnTo>
                  <a:lnTo>
                    <a:pt x="200" y="289"/>
                  </a:lnTo>
                  <a:lnTo>
                    <a:pt x="200" y="289"/>
                  </a:lnTo>
                  <a:lnTo>
                    <a:pt x="199" y="289"/>
                  </a:lnTo>
                  <a:lnTo>
                    <a:pt x="197" y="289"/>
                  </a:lnTo>
                  <a:lnTo>
                    <a:pt x="195" y="288"/>
                  </a:lnTo>
                  <a:lnTo>
                    <a:pt x="193" y="287"/>
                  </a:lnTo>
                  <a:lnTo>
                    <a:pt x="186" y="282"/>
                  </a:lnTo>
                  <a:lnTo>
                    <a:pt x="184" y="281"/>
                  </a:lnTo>
                  <a:lnTo>
                    <a:pt x="183" y="281"/>
                  </a:lnTo>
                  <a:lnTo>
                    <a:pt x="181" y="281"/>
                  </a:lnTo>
                  <a:lnTo>
                    <a:pt x="179" y="281"/>
                  </a:lnTo>
                  <a:lnTo>
                    <a:pt x="177" y="281"/>
                  </a:lnTo>
                  <a:lnTo>
                    <a:pt x="174" y="282"/>
                  </a:lnTo>
                  <a:lnTo>
                    <a:pt x="170" y="284"/>
                  </a:lnTo>
                  <a:lnTo>
                    <a:pt x="166" y="286"/>
                  </a:lnTo>
                  <a:lnTo>
                    <a:pt x="161" y="289"/>
                  </a:lnTo>
                  <a:lnTo>
                    <a:pt x="158" y="292"/>
                  </a:lnTo>
                  <a:lnTo>
                    <a:pt x="154" y="293"/>
                  </a:lnTo>
                  <a:lnTo>
                    <a:pt x="152" y="296"/>
                  </a:lnTo>
                  <a:lnTo>
                    <a:pt x="149" y="300"/>
                  </a:lnTo>
                  <a:lnTo>
                    <a:pt x="144" y="305"/>
                  </a:lnTo>
                  <a:lnTo>
                    <a:pt x="139" y="313"/>
                  </a:lnTo>
                  <a:lnTo>
                    <a:pt x="136" y="316"/>
                  </a:lnTo>
                  <a:lnTo>
                    <a:pt x="135" y="319"/>
                  </a:lnTo>
                  <a:lnTo>
                    <a:pt x="134" y="321"/>
                  </a:lnTo>
                  <a:lnTo>
                    <a:pt x="133" y="323"/>
                  </a:lnTo>
                  <a:lnTo>
                    <a:pt x="133" y="325"/>
                  </a:lnTo>
                  <a:lnTo>
                    <a:pt x="133" y="326"/>
                  </a:lnTo>
                  <a:lnTo>
                    <a:pt x="133" y="328"/>
                  </a:lnTo>
                  <a:lnTo>
                    <a:pt x="133" y="330"/>
                  </a:lnTo>
                  <a:lnTo>
                    <a:pt x="133" y="332"/>
                  </a:lnTo>
                  <a:lnTo>
                    <a:pt x="133" y="334"/>
                  </a:lnTo>
                  <a:lnTo>
                    <a:pt x="134" y="335"/>
                  </a:lnTo>
                  <a:lnTo>
                    <a:pt x="135" y="337"/>
                  </a:lnTo>
                  <a:lnTo>
                    <a:pt x="136" y="338"/>
                  </a:lnTo>
                  <a:lnTo>
                    <a:pt x="138" y="338"/>
                  </a:lnTo>
                  <a:lnTo>
                    <a:pt x="139" y="338"/>
                  </a:lnTo>
                  <a:lnTo>
                    <a:pt x="141" y="338"/>
                  </a:lnTo>
                  <a:lnTo>
                    <a:pt x="146" y="337"/>
                  </a:lnTo>
                  <a:lnTo>
                    <a:pt x="152" y="336"/>
                  </a:lnTo>
                  <a:lnTo>
                    <a:pt x="153" y="336"/>
                  </a:lnTo>
                  <a:lnTo>
                    <a:pt x="154" y="337"/>
                  </a:lnTo>
                  <a:lnTo>
                    <a:pt x="159" y="338"/>
                  </a:lnTo>
                  <a:lnTo>
                    <a:pt x="160" y="338"/>
                  </a:lnTo>
                  <a:lnTo>
                    <a:pt x="161" y="338"/>
                  </a:lnTo>
                  <a:lnTo>
                    <a:pt x="163" y="338"/>
                  </a:lnTo>
                  <a:lnTo>
                    <a:pt x="164" y="339"/>
                  </a:lnTo>
                  <a:lnTo>
                    <a:pt x="165" y="340"/>
                  </a:lnTo>
                  <a:lnTo>
                    <a:pt x="165" y="341"/>
                  </a:lnTo>
                  <a:lnTo>
                    <a:pt x="165" y="342"/>
                  </a:lnTo>
                  <a:lnTo>
                    <a:pt x="165" y="343"/>
                  </a:lnTo>
                  <a:lnTo>
                    <a:pt x="165" y="343"/>
                  </a:lnTo>
                  <a:lnTo>
                    <a:pt x="164" y="344"/>
                  </a:lnTo>
                  <a:lnTo>
                    <a:pt x="164" y="345"/>
                  </a:lnTo>
                  <a:lnTo>
                    <a:pt x="163" y="346"/>
                  </a:lnTo>
                  <a:lnTo>
                    <a:pt x="160" y="347"/>
                  </a:lnTo>
                  <a:lnTo>
                    <a:pt x="156" y="349"/>
                  </a:lnTo>
                  <a:lnTo>
                    <a:pt x="148" y="352"/>
                  </a:lnTo>
                  <a:lnTo>
                    <a:pt x="147" y="353"/>
                  </a:lnTo>
                  <a:lnTo>
                    <a:pt x="147" y="354"/>
                  </a:lnTo>
                  <a:lnTo>
                    <a:pt x="146" y="354"/>
                  </a:lnTo>
                  <a:lnTo>
                    <a:pt x="146" y="355"/>
                  </a:lnTo>
                  <a:lnTo>
                    <a:pt x="146" y="357"/>
                  </a:lnTo>
                  <a:lnTo>
                    <a:pt x="146" y="359"/>
                  </a:lnTo>
                  <a:lnTo>
                    <a:pt x="146" y="360"/>
                  </a:lnTo>
                  <a:lnTo>
                    <a:pt x="147" y="361"/>
                  </a:lnTo>
                  <a:lnTo>
                    <a:pt x="148" y="362"/>
                  </a:lnTo>
                  <a:lnTo>
                    <a:pt x="149" y="363"/>
                  </a:lnTo>
                  <a:lnTo>
                    <a:pt x="153" y="368"/>
                  </a:lnTo>
                  <a:lnTo>
                    <a:pt x="154" y="369"/>
                  </a:lnTo>
                  <a:lnTo>
                    <a:pt x="155" y="371"/>
                  </a:lnTo>
                  <a:lnTo>
                    <a:pt x="156" y="372"/>
                  </a:lnTo>
                  <a:lnTo>
                    <a:pt x="157" y="374"/>
                  </a:lnTo>
                  <a:lnTo>
                    <a:pt x="157" y="376"/>
                  </a:lnTo>
                  <a:lnTo>
                    <a:pt x="157" y="377"/>
                  </a:lnTo>
                  <a:lnTo>
                    <a:pt x="156" y="378"/>
                  </a:lnTo>
                  <a:lnTo>
                    <a:pt x="156" y="379"/>
                  </a:lnTo>
                  <a:lnTo>
                    <a:pt x="155" y="379"/>
                  </a:lnTo>
                  <a:lnTo>
                    <a:pt x="154" y="380"/>
                  </a:lnTo>
                  <a:lnTo>
                    <a:pt x="154" y="381"/>
                  </a:lnTo>
                  <a:lnTo>
                    <a:pt x="153" y="381"/>
                  </a:lnTo>
                  <a:lnTo>
                    <a:pt x="150" y="382"/>
                  </a:lnTo>
                  <a:lnTo>
                    <a:pt x="146" y="382"/>
                  </a:lnTo>
                  <a:lnTo>
                    <a:pt x="143" y="382"/>
                  </a:lnTo>
                  <a:lnTo>
                    <a:pt x="140" y="382"/>
                  </a:lnTo>
                  <a:lnTo>
                    <a:pt x="135" y="381"/>
                  </a:lnTo>
                  <a:lnTo>
                    <a:pt x="133" y="380"/>
                  </a:lnTo>
                  <a:lnTo>
                    <a:pt x="132" y="380"/>
                  </a:lnTo>
                  <a:lnTo>
                    <a:pt x="123" y="376"/>
                  </a:lnTo>
                  <a:lnTo>
                    <a:pt x="119" y="375"/>
                  </a:lnTo>
                  <a:lnTo>
                    <a:pt x="114" y="374"/>
                  </a:lnTo>
                  <a:lnTo>
                    <a:pt x="112" y="374"/>
                  </a:lnTo>
                  <a:lnTo>
                    <a:pt x="111" y="374"/>
                  </a:lnTo>
                  <a:lnTo>
                    <a:pt x="110" y="374"/>
                  </a:lnTo>
                  <a:lnTo>
                    <a:pt x="109" y="374"/>
                  </a:lnTo>
                  <a:lnTo>
                    <a:pt x="109" y="375"/>
                  </a:lnTo>
                  <a:lnTo>
                    <a:pt x="109" y="375"/>
                  </a:lnTo>
                  <a:lnTo>
                    <a:pt x="108" y="376"/>
                  </a:lnTo>
                  <a:lnTo>
                    <a:pt x="107" y="378"/>
                  </a:lnTo>
                  <a:lnTo>
                    <a:pt x="105" y="380"/>
                  </a:lnTo>
                  <a:lnTo>
                    <a:pt x="104" y="382"/>
                  </a:lnTo>
                  <a:lnTo>
                    <a:pt x="103" y="383"/>
                  </a:lnTo>
                  <a:lnTo>
                    <a:pt x="102" y="383"/>
                  </a:lnTo>
                  <a:lnTo>
                    <a:pt x="101" y="384"/>
                  </a:lnTo>
                  <a:lnTo>
                    <a:pt x="100" y="384"/>
                  </a:lnTo>
                  <a:lnTo>
                    <a:pt x="99" y="384"/>
                  </a:lnTo>
                  <a:lnTo>
                    <a:pt x="98" y="384"/>
                  </a:lnTo>
                  <a:lnTo>
                    <a:pt x="97" y="383"/>
                  </a:lnTo>
                  <a:lnTo>
                    <a:pt x="94" y="381"/>
                  </a:lnTo>
                  <a:lnTo>
                    <a:pt x="91" y="380"/>
                  </a:lnTo>
                  <a:lnTo>
                    <a:pt x="89" y="379"/>
                  </a:lnTo>
                  <a:lnTo>
                    <a:pt x="83" y="378"/>
                  </a:lnTo>
                  <a:lnTo>
                    <a:pt x="75" y="374"/>
                  </a:lnTo>
                  <a:lnTo>
                    <a:pt x="67" y="372"/>
                  </a:lnTo>
                  <a:lnTo>
                    <a:pt x="65" y="372"/>
                  </a:lnTo>
                  <a:lnTo>
                    <a:pt x="63" y="371"/>
                  </a:lnTo>
                  <a:lnTo>
                    <a:pt x="62" y="370"/>
                  </a:lnTo>
                  <a:lnTo>
                    <a:pt x="62" y="369"/>
                  </a:lnTo>
                  <a:lnTo>
                    <a:pt x="61" y="368"/>
                  </a:lnTo>
                  <a:lnTo>
                    <a:pt x="61" y="367"/>
                  </a:lnTo>
                  <a:lnTo>
                    <a:pt x="61" y="366"/>
                  </a:lnTo>
                  <a:lnTo>
                    <a:pt x="61" y="365"/>
                  </a:lnTo>
                  <a:lnTo>
                    <a:pt x="61" y="363"/>
                  </a:lnTo>
                  <a:lnTo>
                    <a:pt x="61" y="362"/>
                  </a:lnTo>
                  <a:lnTo>
                    <a:pt x="62" y="360"/>
                  </a:lnTo>
                  <a:lnTo>
                    <a:pt x="63" y="356"/>
                  </a:lnTo>
                  <a:lnTo>
                    <a:pt x="64" y="353"/>
                  </a:lnTo>
                  <a:lnTo>
                    <a:pt x="66" y="347"/>
                  </a:lnTo>
                  <a:lnTo>
                    <a:pt x="66" y="344"/>
                  </a:lnTo>
                  <a:lnTo>
                    <a:pt x="67" y="340"/>
                  </a:lnTo>
                  <a:lnTo>
                    <a:pt x="67" y="338"/>
                  </a:lnTo>
                  <a:lnTo>
                    <a:pt x="67" y="336"/>
                  </a:lnTo>
                  <a:lnTo>
                    <a:pt x="66" y="334"/>
                  </a:lnTo>
                  <a:lnTo>
                    <a:pt x="65" y="331"/>
                  </a:lnTo>
                  <a:lnTo>
                    <a:pt x="64" y="329"/>
                  </a:lnTo>
                  <a:lnTo>
                    <a:pt x="63" y="328"/>
                  </a:lnTo>
                  <a:lnTo>
                    <a:pt x="62" y="327"/>
                  </a:lnTo>
                  <a:lnTo>
                    <a:pt x="61" y="327"/>
                  </a:lnTo>
                  <a:lnTo>
                    <a:pt x="60" y="327"/>
                  </a:lnTo>
                  <a:lnTo>
                    <a:pt x="59" y="327"/>
                  </a:lnTo>
                  <a:lnTo>
                    <a:pt x="58" y="327"/>
                  </a:lnTo>
                  <a:lnTo>
                    <a:pt x="57" y="327"/>
                  </a:lnTo>
                  <a:lnTo>
                    <a:pt x="56" y="327"/>
                  </a:lnTo>
                  <a:lnTo>
                    <a:pt x="56" y="328"/>
                  </a:lnTo>
                  <a:lnTo>
                    <a:pt x="55" y="328"/>
                  </a:lnTo>
                  <a:lnTo>
                    <a:pt x="54" y="327"/>
                  </a:lnTo>
                  <a:lnTo>
                    <a:pt x="50" y="325"/>
                  </a:lnTo>
                  <a:lnTo>
                    <a:pt x="48" y="324"/>
                  </a:lnTo>
                  <a:lnTo>
                    <a:pt x="45" y="322"/>
                  </a:lnTo>
                  <a:lnTo>
                    <a:pt x="39" y="319"/>
                  </a:lnTo>
                  <a:lnTo>
                    <a:pt x="36" y="318"/>
                  </a:lnTo>
                  <a:lnTo>
                    <a:pt x="34" y="316"/>
                  </a:lnTo>
                  <a:lnTo>
                    <a:pt x="32" y="315"/>
                  </a:lnTo>
                  <a:lnTo>
                    <a:pt x="30" y="313"/>
                  </a:lnTo>
                  <a:lnTo>
                    <a:pt x="29" y="311"/>
                  </a:lnTo>
                  <a:lnTo>
                    <a:pt x="29" y="309"/>
                  </a:lnTo>
                  <a:lnTo>
                    <a:pt x="29" y="308"/>
                  </a:lnTo>
                  <a:lnTo>
                    <a:pt x="29" y="307"/>
                  </a:lnTo>
                  <a:lnTo>
                    <a:pt x="29" y="305"/>
                  </a:lnTo>
                  <a:lnTo>
                    <a:pt x="29" y="304"/>
                  </a:lnTo>
                  <a:lnTo>
                    <a:pt x="30" y="303"/>
                  </a:lnTo>
                  <a:lnTo>
                    <a:pt x="32" y="300"/>
                  </a:lnTo>
                  <a:lnTo>
                    <a:pt x="33" y="298"/>
                  </a:lnTo>
                  <a:lnTo>
                    <a:pt x="34" y="297"/>
                  </a:lnTo>
                  <a:lnTo>
                    <a:pt x="34" y="296"/>
                  </a:lnTo>
                  <a:lnTo>
                    <a:pt x="33" y="295"/>
                  </a:lnTo>
                  <a:lnTo>
                    <a:pt x="33" y="294"/>
                  </a:lnTo>
                  <a:lnTo>
                    <a:pt x="32" y="293"/>
                  </a:lnTo>
                  <a:lnTo>
                    <a:pt x="26" y="288"/>
                  </a:lnTo>
                  <a:lnTo>
                    <a:pt x="22" y="285"/>
                  </a:lnTo>
                  <a:lnTo>
                    <a:pt x="17" y="280"/>
                  </a:lnTo>
                  <a:lnTo>
                    <a:pt x="11" y="275"/>
                  </a:lnTo>
                  <a:lnTo>
                    <a:pt x="6" y="272"/>
                  </a:lnTo>
                  <a:lnTo>
                    <a:pt x="4" y="270"/>
                  </a:lnTo>
                  <a:lnTo>
                    <a:pt x="3" y="270"/>
                  </a:lnTo>
                  <a:lnTo>
                    <a:pt x="2" y="268"/>
                  </a:lnTo>
                  <a:lnTo>
                    <a:pt x="2" y="266"/>
                  </a:lnTo>
                  <a:lnTo>
                    <a:pt x="2" y="265"/>
                  </a:lnTo>
                  <a:lnTo>
                    <a:pt x="2" y="263"/>
                  </a:lnTo>
                  <a:lnTo>
                    <a:pt x="2" y="261"/>
                  </a:lnTo>
                  <a:lnTo>
                    <a:pt x="2" y="259"/>
                  </a:lnTo>
                  <a:lnTo>
                    <a:pt x="3" y="258"/>
                  </a:lnTo>
                  <a:lnTo>
                    <a:pt x="4" y="256"/>
                  </a:lnTo>
                  <a:lnTo>
                    <a:pt x="5" y="254"/>
                  </a:lnTo>
                  <a:lnTo>
                    <a:pt x="6" y="251"/>
                  </a:lnTo>
                  <a:lnTo>
                    <a:pt x="8" y="248"/>
                  </a:lnTo>
                  <a:lnTo>
                    <a:pt x="14" y="244"/>
                  </a:lnTo>
                  <a:lnTo>
                    <a:pt x="19" y="238"/>
                  </a:lnTo>
                  <a:lnTo>
                    <a:pt x="21" y="236"/>
                  </a:lnTo>
                  <a:lnTo>
                    <a:pt x="22" y="234"/>
                  </a:lnTo>
                  <a:lnTo>
                    <a:pt x="24" y="232"/>
                  </a:lnTo>
                  <a:lnTo>
                    <a:pt x="24" y="229"/>
                  </a:lnTo>
                  <a:lnTo>
                    <a:pt x="25" y="227"/>
                  </a:lnTo>
                  <a:lnTo>
                    <a:pt x="24" y="225"/>
                  </a:lnTo>
                  <a:lnTo>
                    <a:pt x="24" y="224"/>
                  </a:lnTo>
                  <a:lnTo>
                    <a:pt x="23" y="222"/>
                  </a:lnTo>
                  <a:lnTo>
                    <a:pt x="22" y="220"/>
                  </a:lnTo>
                  <a:lnTo>
                    <a:pt x="19" y="218"/>
                  </a:lnTo>
                  <a:lnTo>
                    <a:pt x="17" y="214"/>
                  </a:lnTo>
                  <a:lnTo>
                    <a:pt x="11" y="209"/>
                  </a:lnTo>
                  <a:lnTo>
                    <a:pt x="10" y="208"/>
                  </a:lnTo>
                  <a:lnTo>
                    <a:pt x="9" y="206"/>
                  </a:lnTo>
                  <a:lnTo>
                    <a:pt x="6" y="202"/>
                  </a:lnTo>
                  <a:lnTo>
                    <a:pt x="6" y="199"/>
                  </a:lnTo>
                  <a:lnTo>
                    <a:pt x="6" y="197"/>
                  </a:lnTo>
                  <a:lnTo>
                    <a:pt x="5" y="193"/>
                  </a:lnTo>
                  <a:lnTo>
                    <a:pt x="4" y="187"/>
                  </a:lnTo>
                  <a:lnTo>
                    <a:pt x="3" y="184"/>
                  </a:lnTo>
                  <a:lnTo>
                    <a:pt x="3" y="183"/>
                  </a:lnTo>
                  <a:lnTo>
                    <a:pt x="2" y="182"/>
                  </a:lnTo>
                  <a:lnTo>
                    <a:pt x="1" y="181"/>
                  </a:lnTo>
                  <a:lnTo>
                    <a:pt x="1" y="181"/>
                  </a:lnTo>
                  <a:lnTo>
                    <a:pt x="0" y="181"/>
                  </a:lnTo>
                  <a:lnTo>
                    <a:pt x="1" y="181"/>
                  </a:lnTo>
                  <a:lnTo>
                    <a:pt x="1" y="180"/>
                  </a:lnTo>
                  <a:lnTo>
                    <a:pt x="2" y="180"/>
                  </a:lnTo>
                  <a:lnTo>
                    <a:pt x="7" y="179"/>
                  </a:lnTo>
                  <a:lnTo>
                    <a:pt x="9" y="179"/>
                  </a:lnTo>
                  <a:lnTo>
                    <a:pt x="11" y="178"/>
                  </a:lnTo>
                  <a:lnTo>
                    <a:pt x="13" y="177"/>
                  </a:lnTo>
                  <a:lnTo>
                    <a:pt x="14" y="176"/>
                  </a:lnTo>
                  <a:lnTo>
                    <a:pt x="16" y="174"/>
                  </a:lnTo>
                  <a:lnTo>
                    <a:pt x="17" y="172"/>
                  </a:lnTo>
                  <a:lnTo>
                    <a:pt x="18" y="170"/>
                  </a:lnTo>
                  <a:lnTo>
                    <a:pt x="18" y="168"/>
                  </a:lnTo>
                  <a:lnTo>
                    <a:pt x="18" y="165"/>
                  </a:lnTo>
                  <a:lnTo>
                    <a:pt x="18" y="163"/>
                  </a:lnTo>
                  <a:lnTo>
                    <a:pt x="18" y="159"/>
                  </a:lnTo>
                  <a:lnTo>
                    <a:pt x="17" y="157"/>
                  </a:lnTo>
                  <a:lnTo>
                    <a:pt x="17" y="155"/>
                  </a:lnTo>
                  <a:lnTo>
                    <a:pt x="17" y="152"/>
                  </a:lnTo>
                  <a:lnTo>
                    <a:pt x="17" y="149"/>
                  </a:lnTo>
                  <a:lnTo>
                    <a:pt x="18" y="139"/>
                  </a:lnTo>
                  <a:lnTo>
                    <a:pt x="20" y="122"/>
                  </a:lnTo>
                  <a:lnTo>
                    <a:pt x="22" y="111"/>
                  </a:lnTo>
                  <a:lnTo>
                    <a:pt x="22" y="107"/>
                  </a:lnTo>
                  <a:lnTo>
                    <a:pt x="22" y="98"/>
                  </a:lnTo>
                  <a:lnTo>
                    <a:pt x="23" y="94"/>
                  </a:lnTo>
                  <a:lnTo>
                    <a:pt x="23" y="92"/>
                  </a:lnTo>
                  <a:lnTo>
                    <a:pt x="24" y="90"/>
                  </a:lnTo>
                  <a:lnTo>
                    <a:pt x="24" y="89"/>
                  </a:lnTo>
                  <a:lnTo>
                    <a:pt x="25" y="88"/>
                  </a:lnTo>
                  <a:lnTo>
                    <a:pt x="27" y="85"/>
                  </a:lnTo>
                  <a:lnTo>
                    <a:pt x="30" y="80"/>
                  </a:lnTo>
                  <a:lnTo>
                    <a:pt x="31" y="78"/>
                  </a:lnTo>
                  <a:lnTo>
                    <a:pt x="32" y="76"/>
                  </a:lnTo>
                  <a:lnTo>
                    <a:pt x="34" y="74"/>
                  </a:lnTo>
                  <a:lnTo>
                    <a:pt x="34" y="71"/>
                  </a:lnTo>
                  <a:lnTo>
                    <a:pt x="34" y="69"/>
                  </a:lnTo>
                  <a:lnTo>
                    <a:pt x="34" y="67"/>
                  </a:lnTo>
                  <a:lnTo>
                    <a:pt x="34" y="64"/>
                  </a:lnTo>
                  <a:lnTo>
                    <a:pt x="33" y="63"/>
                  </a:lnTo>
                  <a:lnTo>
                    <a:pt x="34" y="62"/>
                  </a:lnTo>
                  <a:lnTo>
                    <a:pt x="34" y="61"/>
                  </a:lnTo>
                  <a:lnTo>
                    <a:pt x="34" y="60"/>
                  </a:lnTo>
                  <a:lnTo>
                    <a:pt x="35" y="59"/>
                  </a:lnTo>
                  <a:lnTo>
                    <a:pt x="36" y="58"/>
                  </a:lnTo>
                  <a:lnTo>
                    <a:pt x="37" y="56"/>
                  </a:lnTo>
                  <a:lnTo>
                    <a:pt x="39" y="55"/>
                  </a:lnTo>
                  <a:lnTo>
                    <a:pt x="44" y="52"/>
                  </a:lnTo>
                  <a:lnTo>
                    <a:pt x="47" y="51"/>
                  </a:lnTo>
                  <a:lnTo>
                    <a:pt x="48" y="51"/>
                  </a:lnTo>
                  <a:lnTo>
                    <a:pt x="50" y="50"/>
                  </a:lnTo>
                  <a:lnTo>
                    <a:pt x="52" y="50"/>
                  </a:lnTo>
                  <a:lnTo>
                    <a:pt x="52" y="49"/>
                  </a:lnTo>
                  <a:lnTo>
                    <a:pt x="54" y="49"/>
                  </a:lnTo>
                  <a:lnTo>
                    <a:pt x="56" y="49"/>
                  </a:lnTo>
                  <a:lnTo>
                    <a:pt x="61" y="50"/>
                  </a:lnTo>
                  <a:lnTo>
                    <a:pt x="67" y="51"/>
                  </a:lnTo>
                  <a:lnTo>
                    <a:pt x="69" y="51"/>
                  </a:lnTo>
                  <a:lnTo>
                    <a:pt x="71" y="51"/>
                  </a:lnTo>
                  <a:lnTo>
                    <a:pt x="73" y="51"/>
                  </a:lnTo>
                  <a:lnTo>
                    <a:pt x="75" y="51"/>
                  </a:lnTo>
                  <a:lnTo>
                    <a:pt x="76" y="50"/>
                  </a:lnTo>
                  <a:lnTo>
                    <a:pt x="77" y="50"/>
                  </a:lnTo>
                  <a:lnTo>
                    <a:pt x="78" y="49"/>
                  </a:lnTo>
                  <a:lnTo>
                    <a:pt x="79" y="48"/>
                  </a:lnTo>
                  <a:lnTo>
                    <a:pt x="79" y="46"/>
                  </a:lnTo>
                  <a:lnTo>
                    <a:pt x="79" y="44"/>
                  </a:lnTo>
                  <a:lnTo>
                    <a:pt x="79" y="43"/>
                  </a:lnTo>
                  <a:lnTo>
                    <a:pt x="79" y="43"/>
                  </a:lnTo>
                  <a:lnTo>
                    <a:pt x="78" y="39"/>
                  </a:lnTo>
                  <a:lnTo>
                    <a:pt x="78" y="37"/>
                  </a:lnTo>
                  <a:lnTo>
                    <a:pt x="77" y="34"/>
                  </a:lnTo>
                  <a:lnTo>
                    <a:pt x="78" y="33"/>
                  </a:lnTo>
                  <a:lnTo>
                    <a:pt x="78" y="32"/>
                  </a:lnTo>
                  <a:lnTo>
                    <a:pt x="79" y="30"/>
                  </a:lnTo>
                  <a:lnTo>
                    <a:pt x="80" y="29"/>
                  </a:lnTo>
                  <a:lnTo>
                    <a:pt x="82" y="28"/>
                  </a:lnTo>
                  <a:lnTo>
                    <a:pt x="83" y="28"/>
                  </a:lnTo>
                  <a:lnTo>
                    <a:pt x="85" y="28"/>
                  </a:lnTo>
                  <a:lnTo>
                    <a:pt x="86" y="28"/>
                  </a:lnTo>
                  <a:lnTo>
                    <a:pt x="89" y="28"/>
                  </a:lnTo>
                  <a:lnTo>
                    <a:pt x="90" y="29"/>
                  </a:lnTo>
                  <a:lnTo>
                    <a:pt x="93" y="30"/>
                  </a:lnTo>
                  <a:lnTo>
                    <a:pt x="98" y="32"/>
                  </a:lnTo>
                  <a:lnTo>
                    <a:pt x="101" y="33"/>
                  </a:lnTo>
                  <a:lnTo>
                    <a:pt x="103" y="33"/>
                  </a:lnTo>
                  <a:lnTo>
                    <a:pt x="106" y="34"/>
                  </a:lnTo>
                  <a:lnTo>
                    <a:pt x="108" y="34"/>
                  </a:lnTo>
                  <a:lnTo>
                    <a:pt x="109" y="34"/>
                  </a:lnTo>
                  <a:lnTo>
                    <a:pt x="111" y="34"/>
                  </a:lnTo>
                  <a:lnTo>
                    <a:pt x="113" y="34"/>
                  </a:lnTo>
                  <a:lnTo>
                    <a:pt x="114" y="33"/>
                  </a:lnTo>
                  <a:lnTo>
                    <a:pt x="116" y="32"/>
                  </a:lnTo>
                  <a:lnTo>
                    <a:pt x="117" y="32"/>
                  </a:lnTo>
                  <a:lnTo>
                    <a:pt x="119" y="31"/>
                  </a:lnTo>
                  <a:lnTo>
                    <a:pt x="122" y="28"/>
                  </a:lnTo>
                  <a:lnTo>
                    <a:pt x="129" y="21"/>
                  </a:lnTo>
                  <a:lnTo>
                    <a:pt x="132" y="18"/>
                  </a:lnTo>
                  <a:lnTo>
                    <a:pt x="136" y="15"/>
                  </a:lnTo>
                  <a:lnTo>
                    <a:pt x="140" y="12"/>
                  </a:lnTo>
                  <a:lnTo>
                    <a:pt x="143" y="11"/>
                  </a:lnTo>
                  <a:lnTo>
                    <a:pt x="144" y="9"/>
                  </a:lnTo>
                  <a:lnTo>
                    <a:pt x="147" y="9"/>
                  </a:lnTo>
                  <a:lnTo>
                    <a:pt x="149" y="8"/>
                  </a:lnTo>
                  <a:lnTo>
                    <a:pt x="152" y="7"/>
                  </a:lnTo>
                  <a:lnTo>
                    <a:pt x="154" y="7"/>
                  </a:lnTo>
                  <a:lnTo>
                    <a:pt x="156" y="6"/>
                  </a:lnTo>
                  <a:lnTo>
                    <a:pt x="157" y="6"/>
                  </a:lnTo>
                  <a:lnTo>
                    <a:pt x="157" y="7"/>
                  </a:lnTo>
                  <a:lnTo>
                    <a:pt x="159" y="6"/>
                  </a:lnTo>
                  <a:lnTo>
                    <a:pt x="160" y="6"/>
                  </a:lnTo>
                  <a:lnTo>
                    <a:pt x="161" y="5"/>
                  </a:lnTo>
                  <a:lnTo>
                    <a:pt x="165" y="2"/>
                  </a:lnTo>
                  <a:lnTo>
                    <a:pt x="166" y="2"/>
                  </a:lnTo>
                  <a:lnTo>
                    <a:pt x="166" y="2"/>
                  </a:lnTo>
                  <a:lnTo>
                    <a:pt x="168" y="2"/>
                  </a:lnTo>
                  <a:lnTo>
                    <a:pt x="172" y="1"/>
                  </a:lnTo>
                  <a:lnTo>
                    <a:pt x="176" y="0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95" name="Freeform 31">
              <a:extLst>
                <a:ext uri="{FF2B5EF4-FFF2-40B4-BE49-F238E27FC236}">
                  <a16:creationId xmlns:a16="http://schemas.microsoft.com/office/drawing/2014/main" id="{514484FA-C745-475C-9361-A23FD6745D33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" y="2273"/>
              <a:ext cx="535" cy="411"/>
            </a:xfrm>
            <a:custGeom>
              <a:avLst/>
              <a:gdLst>
                <a:gd name="T0" fmla="*/ 336 w 535"/>
                <a:gd name="T1" fmla="*/ 11 h 411"/>
                <a:gd name="T2" fmla="*/ 365 w 535"/>
                <a:gd name="T3" fmla="*/ 16 h 411"/>
                <a:gd name="T4" fmla="*/ 386 w 535"/>
                <a:gd name="T5" fmla="*/ 15 h 411"/>
                <a:gd name="T6" fmla="*/ 408 w 535"/>
                <a:gd name="T7" fmla="*/ 20 h 411"/>
                <a:gd name="T8" fmla="*/ 434 w 535"/>
                <a:gd name="T9" fmla="*/ 7 h 411"/>
                <a:gd name="T10" fmla="*/ 466 w 535"/>
                <a:gd name="T11" fmla="*/ 41 h 411"/>
                <a:gd name="T12" fmla="*/ 486 w 535"/>
                <a:gd name="T13" fmla="*/ 79 h 411"/>
                <a:gd name="T14" fmla="*/ 486 w 535"/>
                <a:gd name="T15" fmla="*/ 102 h 411"/>
                <a:gd name="T16" fmla="*/ 482 w 535"/>
                <a:gd name="T17" fmla="*/ 123 h 411"/>
                <a:gd name="T18" fmla="*/ 505 w 535"/>
                <a:gd name="T19" fmla="*/ 135 h 411"/>
                <a:gd name="T20" fmla="*/ 525 w 535"/>
                <a:gd name="T21" fmla="*/ 165 h 411"/>
                <a:gd name="T22" fmla="*/ 513 w 535"/>
                <a:gd name="T23" fmla="*/ 193 h 411"/>
                <a:gd name="T24" fmla="*/ 515 w 535"/>
                <a:gd name="T25" fmla="*/ 209 h 411"/>
                <a:gd name="T26" fmla="*/ 535 w 535"/>
                <a:gd name="T27" fmla="*/ 234 h 411"/>
                <a:gd name="T28" fmla="*/ 516 w 535"/>
                <a:gd name="T29" fmla="*/ 247 h 411"/>
                <a:gd name="T30" fmla="*/ 499 w 535"/>
                <a:gd name="T31" fmla="*/ 266 h 411"/>
                <a:gd name="T32" fmla="*/ 507 w 535"/>
                <a:gd name="T33" fmla="*/ 284 h 411"/>
                <a:gd name="T34" fmla="*/ 502 w 535"/>
                <a:gd name="T35" fmla="*/ 301 h 411"/>
                <a:gd name="T36" fmla="*/ 494 w 535"/>
                <a:gd name="T37" fmla="*/ 324 h 411"/>
                <a:gd name="T38" fmla="*/ 490 w 535"/>
                <a:gd name="T39" fmla="*/ 335 h 411"/>
                <a:gd name="T40" fmla="*/ 481 w 535"/>
                <a:gd name="T41" fmla="*/ 356 h 411"/>
                <a:gd name="T42" fmla="*/ 464 w 535"/>
                <a:gd name="T43" fmla="*/ 359 h 411"/>
                <a:gd name="T44" fmla="*/ 456 w 535"/>
                <a:gd name="T45" fmla="*/ 365 h 411"/>
                <a:gd name="T46" fmla="*/ 430 w 535"/>
                <a:gd name="T47" fmla="*/ 355 h 411"/>
                <a:gd name="T48" fmla="*/ 388 w 535"/>
                <a:gd name="T49" fmla="*/ 355 h 411"/>
                <a:gd name="T50" fmla="*/ 372 w 535"/>
                <a:gd name="T51" fmla="*/ 363 h 411"/>
                <a:gd name="T52" fmla="*/ 360 w 535"/>
                <a:gd name="T53" fmla="*/ 385 h 411"/>
                <a:gd name="T54" fmla="*/ 347 w 535"/>
                <a:gd name="T55" fmla="*/ 378 h 411"/>
                <a:gd name="T56" fmla="*/ 321 w 535"/>
                <a:gd name="T57" fmla="*/ 374 h 411"/>
                <a:gd name="T58" fmla="*/ 286 w 535"/>
                <a:gd name="T59" fmla="*/ 378 h 411"/>
                <a:gd name="T60" fmla="*/ 259 w 535"/>
                <a:gd name="T61" fmla="*/ 373 h 411"/>
                <a:gd name="T62" fmla="*/ 252 w 535"/>
                <a:gd name="T63" fmla="*/ 371 h 411"/>
                <a:gd name="T64" fmla="*/ 237 w 535"/>
                <a:gd name="T65" fmla="*/ 386 h 411"/>
                <a:gd name="T66" fmla="*/ 204 w 535"/>
                <a:gd name="T67" fmla="*/ 399 h 411"/>
                <a:gd name="T68" fmla="*/ 178 w 535"/>
                <a:gd name="T69" fmla="*/ 411 h 411"/>
                <a:gd name="T70" fmla="*/ 160 w 535"/>
                <a:gd name="T71" fmla="*/ 401 h 411"/>
                <a:gd name="T72" fmla="*/ 117 w 535"/>
                <a:gd name="T73" fmla="*/ 388 h 411"/>
                <a:gd name="T74" fmla="*/ 105 w 535"/>
                <a:gd name="T75" fmla="*/ 378 h 411"/>
                <a:gd name="T76" fmla="*/ 86 w 535"/>
                <a:gd name="T77" fmla="*/ 359 h 411"/>
                <a:gd name="T78" fmla="*/ 86 w 535"/>
                <a:gd name="T79" fmla="*/ 332 h 411"/>
                <a:gd name="T80" fmla="*/ 86 w 535"/>
                <a:gd name="T81" fmla="*/ 304 h 411"/>
                <a:gd name="T82" fmla="*/ 67 w 535"/>
                <a:gd name="T83" fmla="*/ 291 h 411"/>
                <a:gd name="T84" fmla="*/ 26 w 535"/>
                <a:gd name="T85" fmla="*/ 266 h 411"/>
                <a:gd name="T86" fmla="*/ 3 w 535"/>
                <a:gd name="T87" fmla="*/ 228 h 411"/>
                <a:gd name="T88" fmla="*/ 1 w 535"/>
                <a:gd name="T89" fmla="*/ 209 h 411"/>
                <a:gd name="T90" fmla="*/ 21 w 535"/>
                <a:gd name="T91" fmla="*/ 189 h 411"/>
                <a:gd name="T92" fmla="*/ 48 w 535"/>
                <a:gd name="T93" fmla="*/ 168 h 411"/>
                <a:gd name="T94" fmla="*/ 60 w 535"/>
                <a:gd name="T95" fmla="*/ 117 h 411"/>
                <a:gd name="T96" fmla="*/ 83 w 535"/>
                <a:gd name="T97" fmla="*/ 87 h 411"/>
                <a:gd name="T98" fmla="*/ 115 w 535"/>
                <a:gd name="T99" fmla="*/ 39 h 411"/>
                <a:gd name="T100" fmla="*/ 152 w 535"/>
                <a:gd name="T101" fmla="*/ 43 h 411"/>
                <a:gd name="T102" fmla="*/ 176 w 535"/>
                <a:gd name="T103" fmla="*/ 30 h 411"/>
                <a:gd name="T104" fmla="*/ 199 w 535"/>
                <a:gd name="T105" fmla="*/ 35 h 411"/>
                <a:gd name="T106" fmla="*/ 213 w 535"/>
                <a:gd name="T107" fmla="*/ 48 h 411"/>
                <a:gd name="T108" fmla="*/ 223 w 535"/>
                <a:gd name="T109" fmla="*/ 34 h 411"/>
                <a:gd name="T110" fmla="*/ 242 w 535"/>
                <a:gd name="T111" fmla="*/ 19 h 411"/>
                <a:gd name="T112" fmla="*/ 277 w 535"/>
                <a:gd name="T113" fmla="*/ 9 h 411"/>
                <a:gd name="T114" fmla="*/ 305 w 535"/>
                <a:gd name="T115" fmla="*/ 0 h 4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535" h="411">
                  <a:moveTo>
                    <a:pt x="305" y="0"/>
                  </a:moveTo>
                  <a:lnTo>
                    <a:pt x="310" y="2"/>
                  </a:lnTo>
                  <a:lnTo>
                    <a:pt x="312" y="3"/>
                  </a:lnTo>
                  <a:lnTo>
                    <a:pt x="314" y="4"/>
                  </a:lnTo>
                  <a:lnTo>
                    <a:pt x="319" y="6"/>
                  </a:lnTo>
                  <a:lnTo>
                    <a:pt x="322" y="8"/>
                  </a:lnTo>
                  <a:lnTo>
                    <a:pt x="325" y="8"/>
                  </a:lnTo>
                  <a:lnTo>
                    <a:pt x="334" y="10"/>
                  </a:lnTo>
                  <a:lnTo>
                    <a:pt x="336" y="11"/>
                  </a:lnTo>
                  <a:lnTo>
                    <a:pt x="340" y="13"/>
                  </a:lnTo>
                  <a:lnTo>
                    <a:pt x="347" y="16"/>
                  </a:lnTo>
                  <a:lnTo>
                    <a:pt x="348" y="16"/>
                  </a:lnTo>
                  <a:lnTo>
                    <a:pt x="350" y="16"/>
                  </a:lnTo>
                  <a:lnTo>
                    <a:pt x="352" y="17"/>
                  </a:lnTo>
                  <a:lnTo>
                    <a:pt x="355" y="17"/>
                  </a:lnTo>
                  <a:lnTo>
                    <a:pt x="359" y="17"/>
                  </a:lnTo>
                  <a:lnTo>
                    <a:pt x="363" y="16"/>
                  </a:lnTo>
                  <a:lnTo>
                    <a:pt x="365" y="16"/>
                  </a:lnTo>
                  <a:lnTo>
                    <a:pt x="367" y="16"/>
                  </a:lnTo>
                  <a:lnTo>
                    <a:pt x="372" y="14"/>
                  </a:lnTo>
                  <a:lnTo>
                    <a:pt x="375" y="14"/>
                  </a:lnTo>
                  <a:lnTo>
                    <a:pt x="378" y="13"/>
                  </a:lnTo>
                  <a:lnTo>
                    <a:pt x="380" y="13"/>
                  </a:lnTo>
                  <a:lnTo>
                    <a:pt x="381" y="13"/>
                  </a:lnTo>
                  <a:lnTo>
                    <a:pt x="383" y="14"/>
                  </a:lnTo>
                  <a:lnTo>
                    <a:pt x="385" y="14"/>
                  </a:lnTo>
                  <a:lnTo>
                    <a:pt x="386" y="15"/>
                  </a:lnTo>
                  <a:lnTo>
                    <a:pt x="389" y="16"/>
                  </a:lnTo>
                  <a:lnTo>
                    <a:pt x="394" y="18"/>
                  </a:lnTo>
                  <a:lnTo>
                    <a:pt x="398" y="20"/>
                  </a:lnTo>
                  <a:lnTo>
                    <a:pt x="400" y="21"/>
                  </a:lnTo>
                  <a:lnTo>
                    <a:pt x="401" y="21"/>
                  </a:lnTo>
                  <a:lnTo>
                    <a:pt x="402" y="22"/>
                  </a:lnTo>
                  <a:lnTo>
                    <a:pt x="403" y="21"/>
                  </a:lnTo>
                  <a:lnTo>
                    <a:pt x="404" y="21"/>
                  </a:lnTo>
                  <a:lnTo>
                    <a:pt x="408" y="20"/>
                  </a:lnTo>
                  <a:lnTo>
                    <a:pt x="410" y="19"/>
                  </a:lnTo>
                  <a:lnTo>
                    <a:pt x="412" y="18"/>
                  </a:lnTo>
                  <a:lnTo>
                    <a:pt x="415" y="16"/>
                  </a:lnTo>
                  <a:lnTo>
                    <a:pt x="418" y="14"/>
                  </a:lnTo>
                  <a:lnTo>
                    <a:pt x="427" y="5"/>
                  </a:lnTo>
                  <a:lnTo>
                    <a:pt x="429" y="5"/>
                  </a:lnTo>
                  <a:lnTo>
                    <a:pt x="430" y="5"/>
                  </a:lnTo>
                  <a:lnTo>
                    <a:pt x="431" y="5"/>
                  </a:lnTo>
                  <a:lnTo>
                    <a:pt x="434" y="7"/>
                  </a:lnTo>
                  <a:lnTo>
                    <a:pt x="436" y="9"/>
                  </a:lnTo>
                  <a:lnTo>
                    <a:pt x="439" y="11"/>
                  </a:lnTo>
                  <a:lnTo>
                    <a:pt x="445" y="16"/>
                  </a:lnTo>
                  <a:lnTo>
                    <a:pt x="451" y="25"/>
                  </a:lnTo>
                  <a:lnTo>
                    <a:pt x="458" y="32"/>
                  </a:lnTo>
                  <a:lnTo>
                    <a:pt x="460" y="34"/>
                  </a:lnTo>
                  <a:lnTo>
                    <a:pt x="463" y="37"/>
                  </a:lnTo>
                  <a:lnTo>
                    <a:pt x="465" y="39"/>
                  </a:lnTo>
                  <a:lnTo>
                    <a:pt x="466" y="41"/>
                  </a:lnTo>
                  <a:lnTo>
                    <a:pt x="469" y="49"/>
                  </a:lnTo>
                  <a:lnTo>
                    <a:pt x="471" y="52"/>
                  </a:lnTo>
                  <a:lnTo>
                    <a:pt x="475" y="61"/>
                  </a:lnTo>
                  <a:lnTo>
                    <a:pt x="478" y="66"/>
                  </a:lnTo>
                  <a:lnTo>
                    <a:pt x="480" y="69"/>
                  </a:lnTo>
                  <a:lnTo>
                    <a:pt x="483" y="75"/>
                  </a:lnTo>
                  <a:lnTo>
                    <a:pt x="484" y="76"/>
                  </a:lnTo>
                  <a:lnTo>
                    <a:pt x="485" y="77"/>
                  </a:lnTo>
                  <a:lnTo>
                    <a:pt x="486" y="79"/>
                  </a:lnTo>
                  <a:lnTo>
                    <a:pt x="486" y="82"/>
                  </a:lnTo>
                  <a:lnTo>
                    <a:pt x="487" y="84"/>
                  </a:lnTo>
                  <a:lnTo>
                    <a:pt x="487" y="85"/>
                  </a:lnTo>
                  <a:lnTo>
                    <a:pt x="488" y="87"/>
                  </a:lnTo>
                  <a:lnTo>
                    <a:pt x="488" y="90"/>
                  </a:lnTo>
                  <a:lnTo>
                    <a:pt x="488" y="93"/>
                  </a:lnTo>
                  <a:lnTo>
                    <a:pt x="488" y="95"/>
                  </a:lnTo>
                  <a:lnTo>
                    <a:pt x="487" y="98"/>
                  </a:lnTo>
                  <a:lnTo>
                    <a:pt x="486" y="102"/>
                  </a:lnTo>
                  <a:lnTo>
                    <a:pt x="485" y="105"/>
                  </a:lnTo>
                  <a:lnTo>
                    <a:pt x="482" y="111"/>
                  </a:lnTo>
                  <a:lnTo>
                    <a:pt x="481" y="113"/>
                  </a:lnTo>
                  <a:lnTo>
                    <a:pt x="481" y="115"/>
                  </a:lnTo>
                  <a:lnTo>
                    <a:pt x="481" y="118"/>
                  </a:lnTo>
                  <a:lnTo>
                    <a:pt x="481" y="119"/>
                  </a:lnTo>
                  <a:lnTo>
                    <a:pt x="481" y="121"/>
                  </a:lnTo>
                  <a:lnTo>
                    <a:pt x="481" y="122"/>
                  </a:lnTo>
                  <a:lnTo>
                    <a:pt x="482" y="123"/>
                  </a:lnTo>
                  <a:lnTo>
                    <a:pt x="483" y="124"/>
                  </a:lnTo>
                  <a:lnTo>
                    <a:pt x="484" y="125"/>
                  </a:lnTo>
                  <a:lnTo>
                    <a:pt x="485" y="125"/>
                  </a:lnTo>
                  <a:lnTo>
                    <a:pt x="487" y="127"/>
                  </a:lnTo>
                  <a:lnTo>
                    <a:pt x="493" y="129"/>
                  </a:lnTo>
                  <a:lnTo>
                    <a:pt x="498" y="131"/>
                  </a:lnTo>
                  <a:lnTo>
                    <a:pt x="502" y="132"/>
                  </a:lnTo>
                  <a:lnTo>
                    <a:pt x="503" y="134"/>
                  </a:lnTo>
                  <a:lnTo>
                    <a:pt x="505" y="135"/>
                  </a:lnTo>
                  <a:lnTo>
                    <a:pt x="507" y="136"/>
                  </a:lnTo>
                  <a:lnTo>
                    <a:pt x="509" y="139"/>
                  </a:lnTo>
                  <a:lnTo>
                    <a:pt x="513" y="143"/>
                  </a:lnTo>
                  <a:lnTo>
                    <a:pt x="515" y="147"/>
                  </a:lnTo>
                  <a:lnTo>
                    <a:pt x="518" y="152"/>
                  </a:lnTo>
                  <a:lnTo>
                    <a:pt x="521" y="156"/>
                  </a:lnTo>
                  <a:lnTo>
                    <a:pt x="523" y="159"/>
                  </a:lnTo>
                  <a:lnTo>
                    <a:pt x="524" y="163"/>
                  </a:lnTo>
                  <a:lnTo>
                    <a:pt x="525" y="165"/>
                  </a:lnTo>
                  <a:lnTo>
                    <a:pt x="525" y="168"/>
                  </a:lnTo>
                  <a:lnTo>
                    <a:pt x="525" y="170"/>
                  </a:lnTo>
                  <a:lnTo>
                    <a:pt x="525" y="172"/>
                  </a:lnTo>
                  <a:lnTo>
                    <a:pt x="524" y="174"/>
                  </a:lnTo>
                  <a:lnTo>
                    <a:pt x="523" y="175"/>
                  </a:lnTo>
                  <a:lnTo>
                    <a:pt x="519" y="181"/>
                  </a:lnTo>
                  <a:lnTo>
                    <a:pt x="515" y="187"/>
                  </a:lnTo>
                  <a:lnTo>
                    <a:pt x="514" y="191"/>
                  </a:lnTo>
                  <a:lnTo>
                    <a:pt x="513" y="193"/>
                  </a:lnTo>
                  <a:lnTo>
                    <a:pt x="512" y="196"/>
                  </a:lnTo>
                  <a:lnTo>
                    <a:pt x="512" y="197"/>
                  </a:lnTo>
                  <a:lnTo>
                    <a:pt x="512" y="199"/>
                  </a:lnTo>
                  <a:lnTo>
                    <a:pt x="512" y="202"/>
                  </a:lnTo>
                  <a:lnTo>
                    <a:pt x="512" y="203"/>
                  </a:lnTo>
                  <a:lnTo>
                    <a:pt x="513" y="205"/>
                  </a:lnTo>
                  <a:lnTo>
                    <a:pt x="514" y="206"/>
                  </a:lnTo>
                  <a:lnTo>
                    <a:pt x="515" y="208"/>
                  </a:lnTo>
                  <a:lnTo>
                    <a:pt x="515" y="209"/>
                  </a:lnTo>
                  <a:lnTo>
                    <a:pt x="519" y="214"/>
                  </a:lnTo>
                  <a:lnTo>
                    <a:pt x="523" y="219"/>
                  </a:lnTo>
                  <a:lnTo>
                    <a:pt x="525" y="220"/>
                  </a:lnTo>
                  <a:lnTo>
                    <a:pt x="526" y="223"/>
                  </a:lnTo>
                  <a:lnTo>
                    <a:pt x="531" y="228"/>
                  </a:lnTo>
                  <a:lnTo>
                    <a:pt x="533" y="231"/>
                  </a:lnTo>
                  <a:lnTo>
                    <a:pt x="534" y="232"/>
                  </a:lnTo>
                  <a:lnTo>
                    <a:pt x="535" y="233"/>
                  </a:lnTo>
                  <a:lnTo>
                    <a:pt x="535" y="234"/>
                  </a:lnTo>
                  <a:lnTo>
                    <a:pt x="535" y="235"/>
                  </a:lnTo>
                  <a:lnTo>
                    <a:pt x="535" y="236"/>
                  </a:lnTo>
                  <a:lnTo>
                    <a:pt x="534" y="237"/>
                  </a:lnTo>
                  <a:lnTo>
                    <a:pt x="534" y="238"/>
                  </a:lnTo>
                  <a:lnTo>
                    <a:pt x="532" y="239"/>
                  </a:lnTo>
                  <a:lnTo>
                    <a:pt x="530" y="240"/>
                  </a:lnTo>
                  <a:lnTo>
                    <a:pt x="524" y="243"/>
                  </a:lnTo>
                  <a:lnTo>
                    <a:pt x="520" y="245"/>
                  </a:lnTo>
                  <a:lnTo>
                    <a:pt x="516" y="247"/>
                  </a:lnTo>
                  <a:lnTo>
                    <a:pt x="514" y="249"/>
                  </a:lnTo>
                  <a:lnTo>
                    <a:pt x="512" y="251"/>
                  </a:lnTo>
                  <a:lnTo>
                    <a:pt x="510" y="253"/>
                  </a:lnTo>
                  <a:lnTo>
                    <a:pt x="508" y="254"/>
                  </a:lnTo>
                  <a:lnTo>
                    <a:pt x="503" y="259"/>
                  </a:lnTo>
                  <a:lnTo>
                    <a:pt x="503" y="261"/>
                  </a:lnTo>
                  <a:lnTo>
                    <a:pt x="501" y="264"/>
                  </a:lnTo>
                  <a:lnTo>
                    <a:pt x="500" y="265"/>
                  </a:lnTo>
                  <a:lnTo>
                    <a:pt x="499" y="266"/>
                  </a:lnTo>
                  <a:lnTo>
                    <a:pt x="499" y="268"/>
                  </a:lnTo>
                  <a:lnTo>
                    <a:pt x="499" y="269"/>
                  </a:lnTo>
                  <a:lnTo>
                    <a:pt x="499" y="271"/>
                  </a:lnTo>
                  <a:lnTo>
                    <a:pt x="499" y="273"/>
                  </a:lnTo>
                  <a:lnTo>
                    <a:pt x="500" y="274"/>
                  </a:lnTo>
                  <a:lnTo>
                    <a:pt x="501" y="276"/>
                  </a:lnTo>
                  <a:lnTo>
                    <a:pt x="504" y="280"/>
                  </a:lnTo>
                  <a:lnTo>
                    <a:pt x="506" y="283"/>
                  </a:lnTo>
                  <a:lnTo>
                    <a:pt x="507" y="284"/>
                  </a:lnTo>
                  <a:lnTo>
                    <a:pt x="507" y="285"/>
                  </a:lnTo>
                  <a:lnTo>
                    <a:pt x="507" y="286"/>
                  </a:lnTo>
                  <a:lnTo>
                    <a:pt x="507" y="288"/>
                  </a:lnTo>
                  <a:lnTo>
                    <a:pt x="507" y="288"/>
                  </a:lnTo>
                  <a:lnTo>
                    <a:pt x="507" y="289"/>
                  </a:lnTo>
                  <a:lnTo>
                    <a:pt x="503" y="296"/>
                  </a:lnTo>
                  <a:lnTo>
                    <a:pt x="503" y="297"/>
                  </a:lnTo>
                  <a:lnTo>
                    <a:pt x="503" y="299"/>
                  </a:lnTo>
                  <a:lnTo>
                    <a:pt x="502" y="301"/>
                  </a:lnTo>
                  <a:lnTo>
                    <a:pt x="501" y="308"/>
                  </a:lnTo>
                  <a:lnTo>
                    <a:pt x="500" y="310"/>
                  </a:lnTo>
                  <a:lnTo>
                    <a:pt x="499" y="312"/>
                  </a:lnTo>
                  <a:lnTo>
                    <a:pt x="496" y="318"/>
                  </a:lnTo>
                  <a:lnTo>
                    <a:pt x="495" y="319"/>
                  </a:lnTo>
                  <a:lnTo>
                    <a:pt x="494" y="321"/>
                  </a:lnTo>
                  <a:lnTo>
                    <a:pt x="494" y="322"/>
                  </a:lnTo>
                  <a:lnTo>
                    <a:pt x="494" y="323"/>
                  </a:lnTo>
                  <a:lnTo>
                    <a:pt x="494" y="324"/>
                  </a:lnTo>
                  <a:lnTo>
                    <a:pt x="494" y="327"/>
                  </a:lnTo>
                  <a:lnTo>
                    <a:pt x="495" y="327"/>
                  </a:lnTo>
                  <a:lnTo>
                    <a:pt x="495" y="328"/>
                  </a:lnTo>
                  <a:lnTo>
                    <a:pt x="494" y="328"/>
                  </a:lnTo>
                  <a:lnTo>
                    <a:pt x="493" y="330"/>
                  </a:lnTo>
                  <a:lnTo>
                    <a:pt x="492" y="331"/>
                  </a:lnTo>
                  <a:lnTo>
                    <a:pt x="492" y="332"/>
                  </a:lnTo>
                  <a:lnTo>
                    <a:pt x="491" y="333"/>
                  </a:lnTo>
                  <a:lnTo>
                    <a:pt x="490" y="335"/>
                  </a:lnTo>
                  <a:lnTo>
                    <a:pt x="490" y="336"/>
                  </a:lnTo>
                  <a:lnTo>
                    <a:pt x="490" y="340"/>
                  </a:lnTo>
                  <a:lnTo>
                    <a:pt x="489" y="341"/>
                  </a:lnTo>
                  <a:lnTo>
                    <a:pt x="489" y="342"/>
                  </a:lnTo>
                  <a:lnTo>
                    <a:pt x="485" y="345"/>
                  </a:lnTo>
                  <a:lnTo>
                    <a:pt x="484" y="347"/>
                  </a:lnTo>
                  <a:lnTo>
                    <a:pt x="482" y="350"/>
                  </a:lnTo>
                  <a:lnTo>
                    <a:pt x="481" y="354"/>
                  </a:lnTo>
                  <a:lnTo>
                    <a:pt x="481" y="356"/>
                  </a:lnTo>
                  <a:lnTo>
                    <a:pt x="480" y="356"/>
                  </a:lnTo>
                  <a:lnTo>
                    <a:pt x="479" y="356"/>
                  </a:lnTo>
                  <a:lnTo>
                    <a:pt x="478" y="356"/>
                  </a:lnTo>
                  <a:lnTo>
                    <a:pt x="476" y="356"/>
                  </a:lnTo>
                  <a:lnTo>
                    <a:pt x="473" y="356"/>
                  </a:lnTo>
                  <a:lnTo>
                    <a:pt x="470" y="356"/>
                  </a:lnTo>
                  <a:lnTo>
                    <a:pt x="469" y="356"/>
                  </a:lnTo>
                  <a:lnTo>
                    <a:pt x="469" y="357"/>
                  </a:lnTo>
                  <a:lnTo>
                    <a:pt x="464" y="359"/>
                  </a:lnTo>
                  <a:lnTo>
                    <a:pt x="462" y="360"/>
                  </a:lnTo>
                  <a:lnTo>
                    <a:pt x="461" y="361"/>
                  </a:lnTo>
                  <a:lnTo>
                    <a:pt x="459" y="362"/>
                  </a:lnTo>
                  <a:lnTo>
                    <a:pt x="458" y="364"/>
                  </a:lnTo>
                  <a:lnTo>
                    <a:pt x="457" y="367"/>
                  </a:lnTo>
                  <a:lnTo>
                    <a:pt x="457" y="367"/>
                  </a:lnTo>
                  <a:lnTo>
                    <a:pt x="457" y="367"/>
                  </a:lnTo>
                  <a:lnTo>
                    <a:pt x="457" y="366"/>
                  </a:lnTo>
                  <a:lnTo>
                    <a:pt x="456" y="365"/>
                  </a:lnTo>
                  <a:lnTo>
                    <a:pt x="455" y="364"/>
                  </a:lnTo>
                  <a:lnTo>
                    <a:pt x="453" y="362"/>
                  </a:lnTo>
                  <a:lnTo>
                    <a:pt x="450" y="360"/>
                  </a:lnTo>
                  <a:lnTo>
                    <a:pt x="447" y="358"/>
                  </a:lnTo>
                  <a:lnTo>
                    <a:pt x="444" y="356"/>
                  </a:lnTo>
                  <a:lnTo>
                    <a:pt x="440" y="356"/>
                  </a:lnTo>
                  <a:lnTo>
                    <a:pt x="436" y="355"/>
                  </a:lnTo>
                  <a:lnTo>
                    <a:pt x="434" y="355"/>
                  </a:lnTo>
                  <a:lnTo>
                    <a:pt x="430" y="355"/>
                  </a:lnTo>
                  <a:lnTo>
                    <a:pt x="427" y="355"/>
                  </a:lnTo>
                  <a:lnTo>
                    <a:pt x="421" y="356"/>
                  </a:lnTo>
                  <a:lnTo>
                    <a:pt x="416" y="356"/>
                  </a:lnTo>
                  <a:lnTo>
                    <a:pt x="412" y="356"/>
                  </a:lnTo>
                  <a:lnTo>
                    <a:pt x="402" y="355"/>
                  </a:lnTo>
                  <a:lnTo>
                    <a:pt x="396" y="354"/>
                  </a:lnTo>
                  <a:lnTo>
                    <a:pt x="393" y="354"/>
                  </a:lnTo>
                  <a:lnTo>
                    <a:pt x="390" y="355"/>
                  </a:lnTo>
                  <a:lnTo>
                    <a:pt x="388" y="355"/>
                  </a:lnTo>
                  <a:lnTo>
                    <a:pt x="386" y="355"/>
                  </a:lnTo>
                  <a:lnTo>
                    <a:pt x="381" y="356"/>
                  </a:lnTo>
                  <a:lnTo>
                    <a:pt x="379" y="356"/>
                  </a:lnTo>
                  <a:lnTo>
                    <a:pt x="378" y="357"/>
                  </a:lnTo>
                  <a:lnTo>
                    <a:pt x="377" y="358"/>
                  </a:lnTo>
                  <a:lnTo>
                    <a:pt x="376" y="358"/>
                  </a:lnTo>
                  <a:lnTo>
                    <a:pt x="375" y="359"/>
                  </a:lnTo>
                  <a:lnTo>
                    <a:pt x="374" y="361"/>
                  </a:lnTo>
                  <a:lnTo>
                    <a:pt x="372" y="363"/>
                  </a:lnTo>
                  <a:lnTo>
                    <a:pt x="369" y="367"/>
                  </a:lnTo>
                  <a:lnTo>
                    <a:pt x="368" y="368"/>
                  </a:lnTo>
                  <a:lnTo>
                    <a:pt x="367" y="371"/>
                  </a:lnTo>
                  <a:lnTo>
                    <a:pt x="366" y="374"/>
                  </a:lnTo>
                  <a:lnTo>
                    <a:pt x="364" y="380"/>
                  </a:lnTo>
                  <a:lnTo>
                    <a:pt x="363" y="382"/>
                  </a:lnTo>
                  <a:lnTo>
                    <a:pt x="362" y="384"/>
                  </a:lnTo>
                  <a:lnTo>
                    <a:pt x="361" y="384"/>
                  </a:lnTo>
                  <a:lnTo>
                    <a:pt x="360" y="385"/>
                  </a:lnTo>
                  <a:lnTo>
                    <a:pt x="359" y="385"/>
                  </a:lnTo>
                  <a:lnTo>
                    <a:pt x="358" y="385"/>
                  </a:lnTo>
                  <a:lnTo>
                    <a:pt x="356" y="384"/>
                  </a:lnTo>
                  <a:lnTo>
                    <a:pt x="355" y="382"/>
                  </a:lnTo>
                  <a:lnTo>
                    <a:pt x="352" y="379"/>
                  </a:lnTo>
                  <a:lnTo>
                    <a:pt x="351" y="379"/>
                  </a:lnTo>
                  <a:lnTo>
                    <a:pt x="349" y="378"/>
                  </a:lnTo>
                  <a:lnTo>
                    <a:pt x="348" y="378"/>
                  </a:lnTo>
                  <a:lnTo>
                    <a:pt x="347" y="378"/>
                  </a:lnTo>
                  <a:lnTo>
                    <a:pt x="340" y="378"/>
                  </a:lnTo>
                  <a:lnTo>
                    <a:pt x="338" y="378"/>
                  </a:lnTo>
                  <a:lnTo>
                    <a:pt x="336" y="377"/>
                  </a:lnTo>
                  <a:lnTo>
                    <a:pt x="332" y="376"/>
                  </a:lnTo>
                  <a:lnTo>
                    <a:pt x="328" y="374"/>
                  </a:lnTo>
                  <a:lnTo>
                    <a:pt x="326" y="374"/>
                  </a:lnTo>
                  <a:lnTo>
                    <a:pt x="324" y="374"/>
                  </a:lnTo>
                  <a:lnTo>
                    <a:pt x="322" y="374"/>
                  </a:lnTo>
                  <a:lnTo>
                    <a:pt x="321" y="374"/>
                  </a:lnTo>
                  <a:lnTo>
                    <a:pt x="314" y="376"/>
                  </a:lnTo>
                  <a:lnTo>
                    <a:pt x="307" y="378"/>
                  </a:lnTo>
                  <a:lnTo>
                    <a:pt x="305" y="378"/>
                  </a:lnTo>
                  <a:lnTo>
                    <a:pt x="302" y="378"/>
                  </a:lnTo>
                  <a:lnTo>
                    <a:pt x="300" y="378"/>
                  </a:lnTo>
                  <a:lnTo>
                    <a:pt x="298" y="378"/>
                  </a:lnTo>
                  <a:lnTo>
                    <a:pt x="291" y="378"/>
                  </a:lnTo>
                  <a:lnTo>
                    <a:pt x="288" y="378"/>
                  </a:lnTo>
                  <a:lnTo>
                    <a:pt x="286" y="378"/>
                  </a:lnTo>
                  <a:lnTo>
                    <a:pt x="279" y="379"/>
                  </a:lnTo>
                  <a:lnTo>
                    <a:pt x="276" y="380"/>
                  </a:lnTo>
                  <a:lnTo>
                    <a:pt x="273" y="380"/>
                  </a:lnTo>
                  <a:lnTo>
                    <a:pt x="270" y="379"/>
                  </a:lnTo>
                  <a:lnTo>
                    <a:pt x="267" y="379"/>
                  </a:lnTo>
                  <a:lnTo>
                    <a:pt x="265" y="378"/>
                  </a:lnTo>
                  <a:lnTo>
                    <a:pt x="263" y="377"/>
                  </a:lnTo>
                  <a:lnTo>
                    <a:pt x="261" y="375"/>
                  </a:lnTo>
                  <a:lnTo>
                    <a:pt x="259" y="373"/>
                  </a:lnTo>
                  <a:lnTo>
                    <a:pt x="258" y="370"/>
                  </a:lnTo>
                  <a:lnTo>
                    <a:pt x="257" y="369"/>
                  </a:lnTo>
                  <a:lnTo>
                    <a:pt x="256" y="367"/>
                  </a:lnTo>
                  <a:lnTo>
                    <a:pt x="256" y="367"/>
                  </a:lnTo>
                  <a:lnTo>
                    <a:pt x="256" y="366"/>
                  </a:lnTo>
                  <a:lnTo>
                    <a:pt x="255" y="367"/>
                  </a:lnTo>
                  <a:lnTo>
                    <a:pt x="254" y="367"/>
                  </a:lnTo>
                  <a:lnTo>
                    <a:pt x="253" y="368"/>
                  </a:lnTo>
                  <a:lnTo>
                    <a:pt x="252" y="371"/>
                  </a:lnTo>
                  <a:lnTo>
                    <a:pt x="249" y="377"/>
                  </a:lnTo>
                  <a:lnTo>
                    <a:pt x="248" y="378"/>
                  </a:lnTo>
                  <a:lnTo>
                    <a:pt x="247" y="380"/>
                  </a:lnTo>
                  <a:lnTo>
                    <a:pt x="246" y="381"/>
                  </a:lnTo>
                  <a:lnTo>
                    <a:pt x="245" y="382"/>
                  </a:lnTo>
                  <a:lnTo>
                    <a:pt x="243" y="383"/>
                  </a:lnTo>
                  <a:lnTo>
                    <a:pt x="242" y="384"/>
                  </a:lnTo>
                  <a:lnTo>
                    <a:pt x="240" y="385"/>
                  </a:lnTo>
                  <a:lnTo>
                    <a:pt x="237" y="386"/>
                  </a:lnTo>
                  <a:lnTo>
                    <a:pt x="235" y="387"/>
                  </a:lnTo>
                  <a:lnTo>
                    <a:pt x="230" y="388"/>
                  </a:lnTo>
                  <a:lnTo>
                    <a:pt x="226" y="389"/>
                  </a:lnTo>
                  <a:lnTo>
                    <a:pt x="221" y="390"/>
                  </a:lnTo>
                  <a:lnTo>
                    <a:pt x="217" y="391"/>
                  </a:lnTo>
                  <a:lnTo>
                    <a:pt x="211" y="393"/>
                  </a:lnTo>
                  <a:lnTo>
                    <a:pt x="208" y="395"/>
                  </a:lnTo>
                  <a:lnTo>
                    <a:pt x="207" y="396"/>
                  </a:lnTo>
                  <a:lnTo>
                    <a:pt x="204" y="399"/>
                  </a:lnTo>
                  <a:lnTo>
                    <a:pt x="200" y="401"/>
                  </a:lnTo>
                  <a:lnTo>
                    <a:pt x="198" y="403"/>
                  </a:lnTo>
                  <a:lnTo>
                    <a:pt x="192" y="408"/>
                  </a:lnTo>
                  <a:lnTo>
                    <a:pt x="190" y="409"/>
                  </a:lnTo>
                  <a:lnTo>
                    <a:pt x="188" y="409"/>
                  </a:lnTo>
                  <a:lnTo>
                    <a:pt x="185" y="410"/>
                  </a:lnTo>
                  <a:lnTo>
                    <a:pt x="183" y="411"/>
                  </a:lnTo>
                  <a:lnTo>
                    <a:pt x="181" y="411"/>
                  </a:lnTo>
                  <a:lnTo>
                    <a:pt x="178" y="411"/>
                  </a:lnTo>
                  <a:lnTo>
                    <a:pt x="176" y="411"/>
                  </a:lnTo>
                  <a:lnTo>
                    <a:pt x="174" y="410"/>
                  </a:lnTo>
                  <a:lnTo>
                    <a:pt x="174" y="409"/>
                  </a:lnTo>
                  <a:lnTo>
                    <a:pt x="172" y="408"/>
                  </a:lnTo>
                  <a:lnTo>
                    <a:pt x="164" y="402"/>
                  </a:lnTo>
                  <a:lnTo>
                    <a:pt x="163" y="401"/>
                  </a:lnTo>
                  <a:lnTo>
                    <a:pt x="162" y="401"/>
                  </a:lnTo>
                  <a:lnTo>
                    <a:pt x="161" y="401"/>
                  </a:lnTo>
                  <a:lnTo>
                    <a:pt x="160" y="401"/>
                  </a:lnTo>
                  <a:lnTo>
                    <a:pt x="159" y="401"/>
                  </a:lnTo>
                  <a:lnTo>
                    <a:pt x="155" y="401"/>
                  </a:lnTo>
                  <a:lnTo>
                    <a:pt x="152" y="401"/>
                  </a:lnTo>
                  <a:lnTo>
                    <a:pt x="151" y="401"/>
                  </a:lnTo>
                  <a:lnTo>
                    <a:pt x="149" y="400"/>
                  </a:lnTo>
                  <a:lnTo>
                    <a:pt x="146" y="399"/>
                  </a:lnTo>
                  <a:lnTo>
                    <a:pt x="137" y="395"/>
                  </a:lnTo>
                  <a:lnTo>
                    <a:pt x="120" y="389"/>
                  </a:lnTo>
                  <a:lnTo>
                    <a:pt x="117" y="388"/>
                  </a:lnTo>
                  <a:lnTo>
                    <a:pt x="116" y="387"/>
                  </a:lnTo>
                  <a:lnTo>
                    <a:pt x="115" y="386"/>
                  </a:lnTo>
                  <a:lnTo>
                    <a:pt x="114" y="386"/>
                  </a:lnTo>
                  <a:lnTo>
                    <a:pt x="114" y="385"/>
                  </a:lnTo>
                  <a:lnTo>
                    <a:pt x="113" y="383"/>
                  </a:lnTo>
                  <a:lnTo>
                    <a:pt x="111" y="381"/>
                  </a:lnTo>
                  <a:lnTo>
                    <a:pt x="109" y="380"/>
                  </a:lnTo>
                  <a:lnTo>
                    <a:pt x="107" y="378"/>
                  </a:lnTo>
                  <a:lnTo>
                    <a:pt x="105" y="378"/>
                  </a:lnTo>
                  <a:lnTo>
                    <a:pt x="99" y="374"/>
                  </a:lnTo>
                  <a:lnTo>
                    <a:pt x="96" y="373"/>
                  </a:lnTo>
                  <a:lnTo>
                    <a:pt x="94" y="372"/>
                  </a:lnTo>
                  <a:lnTo>
                    <a:pt x="94" y="370"/>
                  </a:lnTo>
                  <a:lnTo>
                    <a:pt x="92" y="369"/>
                  </a:lnTo>
                  <a:lnTo>
                    <a:pt x="90" y="367"/>
                  </a:lnTo>
                  <a:lnTo>
                    <a:pt x="88" y="363"/>
                  </a:lnTo>
                  <a:lnTo>
                    <a:pt x="87" y="361"/>
                  </a:lnTo>
                  <a:lnTo>
                    <a:pt x="86" y="359"/>
                  </a:lnTo>
                  <a:lnTo>
                    <a:pt x="86" y="357"/>
                  </a:lnTo>
                  <a:lnTo>
                    <a:pt x="86" y="356"/>
                  </a:lnTo>
                  <a:lnTo>
                    <a:pt x="86" y="350"/>
                  </a:lnTo>
                  <a:lnTo>
                    <a:pt x="85" y="348"/>
                  </a:lnTo>
                  <a:lnTo>
                    <a:pt x="85" y="344"/>
                  </a:lnTo>
                  <a:lnTo>
                    <a:pt x="84" y="343"/>
                  </a:lnTo>
                  <a:lnTo>
                    <a:pt x="84" y="341"/>
                  </a:lnTo>
                  <a:lnTo>
                    <a:pt x="85" y="338"/>
                  </a:lnTo>
                  <a:lnTo>
                    <a:pt x="86" y="332"/>
                  </a:lnTo>
                  <a:lnTo>
                    <a:pt x="87" y="325"/>
                  </a:lnTo>
                  <a:lnTo>
                    <a:pt x="88" y="320"/>
                  </a:lnTo>
                  <a:lnTo>
                    <a:pt x="89" y="317"/>
                  </a:lnTo>
                  <a:lnTo>
                    <a:pt x="89" y="315"/>
                  </a:lnTo>
                  <a:lnTo>
                    <a:pt x="89" y="313"/>
                  </a:lnTo>
                  <a:lnTo>
                    <a:pt x="88" y="311"/>
                  </a:lnTo>
                  <a:lnTo>
                    <a:pt x="87" y="308"/>
                  </a:lnTo>
                  <a:lnTo>
                    <a:pt x="86" y="306"/>
                  </a:lnTo>
                  <a:lnTo>
                    <a:pt x="86" y="304"/>
                  </a:lnTo>
                  <a:lnTo>
                    <a:pt x="85" y="302"/>
                  </a:lnTo>
                  <a:lnTo>
                    <a:pt x="84" y="300"/>
                  </a:lnTo>
                  <a:lnTo>
                    <a:pt x="83" y="299"/>
                  </a:lnTo>
                  <a:lnTo>
                    <a:pt x="82" y="298"/>
                  </a:lnTo>
                  <a:lnTo>
                    <a:pt x="81" y="297"/>
                  </a:lnTo>
                  <a:lnTo>
                    <a:pt x="79" y="296"/>
                  </a:lnTo>
                  <a:lnTo>
                    <a:pt x="78" y="295"/>
                  </a:lnTo>
                  <a:lnTo>
                    <a:pt x="76" y="294"/>
                  </a:lnTo>
                  <a:lnTo>
                    <a:pt x="67" y="291"/>
                  </a:lnTo>
                  <a:lnTo>
                    <a:pt x="65" y="290"/>
                  </a:lnTo>
                  <a:lnTo>
                    <a:pt x="62" y="288"/>
                  </a:lnTo>
                  <a:lnTo>
                    <a:pt x="60" y="288"/>
                  </a:lnTo>
                  <a:lnTo>
                    <a:pt x="52" y="283"/>
                  </a:lnTo>
                  <a:lnTo>
                    <a:pt x="39" y="276"/>
                  </a:lnTo>
                  <a:lnTo>
                    <a:pt x="35" y="273"/>
                  </a:lnTo>
                  <a:lnTo>
                    <a:pt x="32" y="271"/>
                  </a:lnTo>
                  <a:lnTo>
                    <a:pt x="29" y="268"/>
                  </a:lnTo>
                  <a:lnTo>
                    <a:pt x="26" y="266"/>
                  </a:lnTo>
                  <a:lnTo>
                    <a:pt x="25" y="264"/>
                  </a:lnTo>
                  <a:lnTo>
                    <a:pt x="23" y="262"/>
                  </a:lnTo>
                  <a:lnTo>
                    <a:pt x="20" y="257"/>
                  </a:lnTo>
                  <a:lnTo>
                    <a:pt x="16" y="252"/>
                  </a:lnTo>
                  <a:lnTo>
                    <a:pt x="11" y="243"/>
                  </a:lnTo>
                  <a:lnTo>
                    <a:pt x="6" y="236"/>
                  </a:lnTo>
                  <a:lnTo>
                    <a:pt x="4" y="232"/>
                  </a:lnTo>
                  <a:lnTo>
                    <a:pt x="3" y="231"/>
                  </a:lnTo>
                  <a:lnTo>
                    <a:pt x="3" y="228"/>
                  </a:lnTo>
                  <a:lnTo>
                    <a:pt x="2" y="226"/>
                  </a:lnTo>
                  <a:lnTo>
                    <a:pt x="1" y="224"/>
                  </a:lnTo>
                  <a:lnTo>
                    <a:pt x="1" y="222"/>
                  </a:lnTo>
                  <a:lnTo>
                    <a:pt x="1" y="220"/>
                  </a:lnTo>
                  <a:lnTo>
                    <a:pt x="0" y="218"/>
                  </a:lnTo>
                  <a:lnTo>
                    <a:pt x="0" y="216"/>
                  </a:lnTo>
                  <a:lnTo>
                    <a:pt x="0" y="213"/>
                  </a:lnTo>
                  <a:lnTo>
                    <a:pt x="1" y="211"/>
                  </a:lnTo>
                  <a:lnTo>
                    <a:pt x="1" y="209"/>
                  </a:lnTo>
                  <a:lnTo>
                    <a:pt x="2" y="207"/>
                  </a:lnTo>
                  <a:lnTo>
                    <a:pt x="3" y="205"/>
                  </a:lnTo>
                  <a:lnTo>
                    <a:pt x="3" y="203"/>
                  </a:lnTo>
                  <a:lnTo>
                    <a:pt x="5" y="201"/>
                  </a:lnTo>
                  <a:lnTo>
                    <a:pt x="7" y="199"/>
                  </a:lnTo>
                  <a:lnTo>
                    <a:pt x="9" y="198"/>
                  </a:lnTo>
                  <a:lnTo>
                    <a:pt x="11" y="196"/>
                  </a:lnTo>
                  <a:lnTo>
                    <a:pt x="15" y="193"/>
                  </a:lnTo>
                  <a:lnTo>
                    <a:pt x="21" y="189"/>
                  </a:lnTo>
                  <a:lnTo>
                    <a:pt x="34" y="181"/>
                  </a:lnTo>
                  <a:lnTo>
                    <a:pt x="37" y="179"/>
                  </a:lnTo>
                  <a:lnTo>
                    <a:pt x="39" y="177"/>
                  </a:lnTo>
                  <a:lnTo>
                    <a:pt x="41" y="175"/>
                  </a:lnTo>
                  <a:lnTo>
                    <a:pt x="43" y="174"/>
                  </a:lnTo>
                  <a:lnTo>
                    <a:pt x="45" y="172"/>
                  </a:lnTo>
                  <a:lnTo>
                    <a:pt x="46" y="171"/>
                  </a:lnTo>
                  <a:lnTo>
                    <a:pt x="47" y="169"/>
                  </a:lnTo>
                  <a:lnTo>
                    <a:pt x="48" y="168"/>
                  </a:lnTo>
                  <a:lnTo>
                    <a:pt x="48" y="166"/>
                  </a:lnTo>
                  <a:lnTo>
                    <a:pt x="49" y="164"/>
                  </a:lnTo>
                  <a:lnTo>
                    <a:pt x="49" y="157"/>
                  </a:lnTo>
                  <a:lnTo>
                    <a:pt x="51" y="148"/>
                  </a:lnTo>
                  <a:lnTo>
                    <a:pt x="52" y="143"/>
                  </a:lnTo>
                  <a:lnTo>
                    <a:pt x="57" y="126"/>
                  </a:lnTo>
                  <a:lnTo>
                    <a:pt x="58" y="123"/>
                  </a:lnTo>
                  <a:lnTo>
                    <a:pt x="59" y="119"/>
                  </a:lnTo>
                  <a:lnTo>
                    <a:pt x="60" y="117"/>
                  </a:lnTo>
                  <a:lnTo>
                    <a:pt x="62" y="115"/>
                  </a:lnTo>
                  <a:lnTo>
                    <a:pt x="64" y="113"/>
                  </a:lnTo>
                  <a:lnTo>
                    <a:pt x="69" y="109"/>
                  </a:lnTo>
                  <a:lnTo>
                    <a:pt x="71" y="107"/>
                  </a:lnTo>
                  <a:lnTo>
                    <a:pt x="71" y="107"/>
                  </a:lnTo>
                  <a:lnTo>
                    <a:pt x="73" y="103"/>
                  </a:lnTo>
                  <a:lnTo>
                    <a:pt x="77" y="95"/>
                  </a:lnTo>
                  <a:lnTo>
                    <a:pt x="79" y="93"/>
                  </a:lnTo>
                  <a:lnTo>
                    <a:pt x="83" y="87"/>
                  </a:lnTo>
                  <a:lnTo>
                    <a:pt x="85" y="84"/>
                  </a:lnTo>
                  <a:lnTo>
                    <a:pt x="87" y="80"/>
                  </a:lnTo>
                  <a:lnTo>
                    <a:pt x="94" y="68"/>
                  </a:lnTo>
                  <a:lnTo>
                    <a:pt x="97" y="62"/>
                  </a:lnTo>
                  <a:lnTo>
                    <a:pt x="99" y="59"/>
                  </a:lnTo>
                  <a:lnTo>
                    <a:pt x="103" y="54"/>
                  </a:lnTo>
                  <a:lnTo>
                    <a:pt x="105" y="50"/>
                  </a:lnTo>
                  <a:lnTo>
                    <a:pt x="112" y="42"/>
                  </a:lnTo>
                  <a:lnTo>
                    <a:pt x="115" y="39"/>
                  </a:lnTo>
                  <a:lnTo>
                    <a:pt x="117" y="37"/>
                  </a:lnTo>
                  <a:lnTo>
                    <a:pt x="117" y="36"/>
                  </a:lnTo>
                  <a:lnTo>
                    <a:pt x="121" y="37"/>
                  </a:lnTo>
                  <a:lnTo>
                    <a:pt x="131" y="39"/>
                  </a:lnTo>
                  <a:lnTo>
                    <a:pt x="143" y="43"/>
                  </a:lnTo>
                  <a:lnTo>
                    <a:pt x="147" y="44"/>
                  </a:lnTo>
                  <a:lnTo>
                    <a:pt x="149" y="44"/>
                  </a:lnTo>
                  <a:lnTo>
                    <a:pt x="150" y="44"/>
                  </a:lnTo>
                  <a:lnTo>
                    <a:pt x="152" y="43"/>
                  </a:lnTo>
                  <a:lnTo>
                    <a:pt x="154" y="43"/>
                  </a:lnTo>
                  <a:lnTo>
                    <a:pt x="156" y="42"/>
                  </a:lnTo>
                  <a:lnTo>
                    <a:pt x="158" y="41"/>
                  </a:lnTo>
                  <a:lnTo>
                    <a:pt x="161" y="39"/>
                  </a:lnTo>
                  <a:lnTo>
                    <a:pt x="164" y="36"/>
                  </a:lnTo>
                  <a:lnTo>
                    <a:pt x="167" y="34"/>
                  </a:lnTo>
                  <a:lnTo>
                    <a:pt x="170" y="33"/>
                  </a:lnTo>
                  <a:lnTo>
                    <a:pt x="173" y="31"/>
                  </a:lnTo>
                  <a:lnTo>
                    <a:pt x="176" y="30"/>
                  </a:lnTo>
                  <a:lnTo>
                    <a:pt x="179" y="29"/>
                  </a:lnTo>
                  <a:lnTo>
                    <a:pt x="183" y="29"/>
                  </a:lnTo>
                  <a:lnTo>
                    <a:pt x="185" y="29"/>
                  </a:lnTo>
                  <a:lnTo>
                    <a:pt x="187" y="29"/>
                  </a:lnTo>
                  <a:lnTo>
                    <a:pt x="190" y="30"/>
                  </a:lnTo>
                  <a:lnTo>
                    <a:pt x="193" y="31"/>
                  </a:lnTo>
                  <a:lnTo>
                    <a:pt x="196" y="32"/>
                  </a:lnTo>
                  <a:lnTo>
                    <a:pt x="197" y="33"/>
                  </a:lnTo>
                  <a:lnTo>
                    <a:pt x="199" y="35"/>
                  </a:lnTo>
                  <a:lnTo>
                    <a:pt x="202" y="38"/>
                  </a:lnTo>
                  <a:lnTo>
                    <a:pt x="204" y="39"/>
                  </a:lnTo>
                  <a:lnTo>
                    <a:pt x="208" y="45"/>
                  </a:lnTo>
                  <a:lnTo>
                    <a:pt x="209" y="46"/>
                  </a:lnTo>
                  <a:lnTo>
                    <a:pt x="210" y="47"/>
                  </a:lnTo>
                  <a:lnTo>
                    <a:pt x="210" y="48"/>
                  </a:lnTo>
                  <a:lnTo>
                    <a:pt x="211" y="48"/>
                  </a:lnTo>
                  <a:lnTo>
                    <a:pt x="212" y="48"/>
                  </a:lnTo>
                  <a:lnTo>
                    <a:pt x="213" y="48"/>
                  </a:lnTo>
                  <a:lnTo>
                    <a:pt x="213" y="47"/>
                  </a:lnTo>
                  <a:lnTo>
                    <a:pt x="214" y="46"/>
                  </a:lnTo>
                  <a:lnTo>
                    <a:pt x="215" y="45"/>
                  </a:lnTo>
                  <a:lnTo>
                    <a:pt x="216" y="41"/>
                  </a:lnTo>
                  <a:lnTo>
                    <a:pt x="218" y="39"/>
                  </a:lnTo>
                  <a:lnTo>
                    <a:pt x="218" y="39"/>
                  </a:lnTo>
                  <a:lnTo>
                    <a:pt x="219" y="37"/>
                  </a:lnTo>
                  <a:lnTo>
                    <a:pt x="220" y="36"/>
                  </a:lnTo>
                  <a:lnTo>
                    <a:pt x="223" y="34"/>
                  </a:lnTo>
                  <a:lnTo>
                    <a:pt x="225" y="33"/>
                  </a:lnTo>
                  <a:lnTo>
                    <a:pt x="230" y="29"/>
                  </a:lnTo>
                  <a:lnTo>
                    <a:pt x="233" y="28"/>
                  </a:lnTo>
                  <a:lnTo>
                    <a:pt x="234" y="27"/>
                  </a:lnTo>
                  <a:lnTo>
                    <a:pt x="235" y="26"/>
                  </a:lnTo>
                  <a:lnTo>
                    <a:pt x="238" y="22"/>
                  </a:lnTo>
                  <a:lnTo>
                    <a:pt x="239" y="21"/>
                  </a:lnTo>
                  <a:lnTo>
                    <a:pt x="240" y="20"/>
                  </a:lnTo>
                  <a:lnTo>
                    <a:pt x="242" y="19"/>
                  </a:lnTo>
                  <a:lnTo>
                    <a:pt x="242" y="18"/>
                  </a:lnTo>
                  <a:lnTo>
                    <a:pt x="244" y="18"/>
                  </a:lnTo>
                  <a:lnTo>
                    <a:pt x="250" y="16"/>
                  </a:lnTo>
                  <a:lnTo>
                    <a:pt x="253" y="16"/>
                  </a:lnTo>
                  <a:lnTo>
                    <a:pt x="256" y="15"/>
                  </a:lnTo>
                  <a:lnTo>
                    <a:pt x="263" y="12"/>
                  </a:lnTo>
                  <a:lnTo>
                    <a:pt x="265" y="11"/>
                  </a:lnTo>
                  <a:lnTo>
                    <a:pt x="269" y="10"/>
                  </a:lnTo>
                  <a:lnTo>
                    <a:pt x="277" y="9"/>
                  </a:lnTo>
                  <a:lnTo>
                    <a:pt x="287" y="8"/>
                  </a:lnTo>
                  <a:lnTo>
                    <a:pt x="288" y="7"/>
                  </a:lnTo>
                  <a:lnTo>
                    <a:pt x="290" y="7"/>
                  </a:lnTo>
                  <a:lnTo>
                    <a:pt x="293" y="6"/>
                  </a:lnTo>
                  <a:lnTo>
                    <a:pt x="298" y="4"/>
                  </a:lnTo>
                  <a:lnTo>
                    <a:pt x="300" y="2"/>
                  </a:lnTo>
                  <a:lnTo>
                    <a:pt x="303" y="0"/>
                  </a:lnTo>
                  <a:lnTo>
                    <a:pt x="304" y="0"/>
                  </a:lnTo>
                  <a:lnTo>
                    <a:pt x="305" y="0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96" name="Freeform 32">
              <a:extLst>
                <a:ext uri="{FF2B5EF4-FFF2-40B4-BE49-F238E27FC236}">
                  <a16:creationId xmlns:a16="http://schemas.microsoft.com/office/drawing/2014/main" id="{BA290FB5-99BF-4B7C-A641-F11BED24B3C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" y="1803"/>
              <a:ext cx="649" cy="518"/>
            </a:xfrm>
            <a:custGeom>
              <a:avLst/>
              <a:gdLst>
                <a:gd name="T0" fmla="*/ 47 w 649"/>
                <a:gd name="T1" fmla="*/ 2 h 518"/>
                <a:gd name="T2" fmla="*/ 72 w 649"/>
                <a:gd name="T3" fmla="*/ 17 h 518"/>
                <a:gd name="T4" fmla="*/ 86 w 649"/>
                <a:gd name="T5" fmla="*/ 58 h 518"/>
                <a:gd name="T6" fmla="*/ 119 w 649"/>
                <a:gd name="T7" fmla="*/ 77 h 518"/>
                <a:gd name="T8" fmla="*/ 113 w 649"/>
                <a:gd name="T9" fmla="*/ 91 h 518"/>
                <a:gd name="T10" fmla="*/ 135 w 649"/>
                <a:gd name="T11" fmla="*/ 119 h 518"/>
                <a:gd name="T12" fmla="*/ 136 w 649"/>
                <a:gd name="T13" fmla="*/ 157 h 518"/>
                <a:gd name="T14" fmla="*/ 151 w 649"/>
                <a:gd name="T15" fmla="*/ 180 h 518"/>
                <a:gd name="T16" fmla="*/ 173 w 649"/>
                <a:gd name="T17" fmla="*/ 165 h 518"/>
                <a:gd name="T18" fmla="*/ 176 w 649"/>
                <a:gd name="T19" fmla="*/ 112 h 518"/>
                <a:gd name="T20" fmla="*/ 190 w 649"/>
                <a:gd name="T21" fmla="*/ 101 h 518"/>
                <a:gd name="T22" fmla="*/ 201 w 649"/>
                <a:gd name="T23" fmla="*/ 67 h 518"/>
                <a:gd name="T24" fmla="*/ 239 w 649"/>
                <a:gd name="T25" fmla="*/ 67 h 518"/>
                <a:gd name="T26" fmla="*/ 275 w 649"/>
                <a:gd name="T27" fmla="*/ 86 h 518"/>
                <a:gd name="T28" fmla="*/ 302 w 649"/>
                <a:gd name="T29" fmla="*/ 154 h 518"/>
                <a:gd name="T30" fmla="*/ 301 w 649"/>
                <a:gd name="T31" fmla="*/ 183 h 518"/>
                <a:gd name="T32" fmla="*/ 300 w 649"/>
                <a:gd name="T33" fmla="*/ 204 h 518"/>
                <a:gd name="T34" fmla="*/ 288 w 649"/>
                <a:gd name="T35" fmla="*/ 247 h 518"/>
                <a:gd name="T36" fmla="*/ 313 w 649"/>
                <a:gd name="T37" fmla="*/ 266 h 518"/>
                <a:gd name="T38" fmla="*/ 346 w 649"/>
                <a:gd name="T39" fmla="*/ 297 h 518"/>
                <a:gd name="T40" fmla="*/ 359 w 649"/>
                <a:gd name="T41" fmla="*/ 320 h 518"/>
                <a:gd name="T42" fmla="*/ 390 w 649"/>
                <a:gd name="T43" fmla="*/ 330 h 518"/>
                <a:gd name="T44" fmla="*/ 410 w 649"/>
                <a:gd name="T45" fmla="*/ 313 h 518"/>
                <a:gd name="T46" fmla="*/ 430 w 649"/>
                <a:gd name="T47" fmla="*/ 323 h 518"/>
                <a:gd name="T48" fmla="*/ 459 w 649"/>
                <a:gd name="T49" fmla="*/ 310 h 518"/>
                <a:gd name="T50" fmla="*/ 502 w 649"/>
                <a:gd name="T51" fmla="*/ 334 h 518"/>
                <a:gd name="T52" fmla="*/ 539 w 649"/>
                <a:gd name="T53" fmla="*/ 352 h 518"/>
                <a:gd name="T54" fmla="*/ 575 w 649"/>
                <a:gd name="T55" fmla="*/ 380 h 518"/>
                <a:gd name="T56" fmla="*/ 618 w 649"/>
                <a:gd name="T57" fmla="*/ 389 h 518"/>
                <a:gd name="T58" fmla="*/ 629 w 649"/>
                <a:gd name="T59" fmla="*/ 411 h 518"/>
                <a:gd name="T60" fmla="*/ 617 w 649"/>
                <a:gd name="T61" fmla="*/ 432 h 518"/>
                <a:gd name="T62" fmla="*/ 638 w 649"/>
                <a:gd name="T63" fmla="*/ 435 h 518"/>
                <a:gd name="T64" fmla="*/ 648 w 649"/>
                <a:gd name="T65" fmla="*/ 456 h 518"/>
                <a:gd name="T66" fmla="*/ 646 w 649"/>
                <a:gd name="T67" fmla="*/ 468 h 518"/>
                <a:gd name="T68" fmla="*/ 615 w 649"/>
                <a:gd name="T69" fmla="*/ 491 h 518"/>
                <a:gd name="T70" fmla="*/ 590 w 649"/>
                <a:gd name="T71" fmla="*/ 483 h 518"/>
                <a:gd name="T72" fmla="*/ 552 w 649"/>
                <a:gd name="T73" fmla="*/ 483 h 518"/>
                <a:gd name="T74" fmla="*/ 512 w 649"/>
                <a:gd name="T75" fmla="*/ 472 h 518"/>
                <a:gd name="T76" fmla="*/ 462 w 649"/>
                <a:gd name="T77" fmla="*/ 486 h 518"/>
                <a:gd name="T78" fmla="*/ 435 w 649"/>
                <a:gd name="T79" fmla="*/ 504 h 518"/>
                <a:gd name="T80" fmla="*/ 422 w 649"/>
                <a:gd name="T81" fmla="*/ 518 h 518"/>
                <a:gd name="T82" fmla="*/ 397 w 649"/>
                <a:gd name="T83" fmla="*/ 499 h 518"/>
                <a:gd name="T84" fmla="*/ 364 w 649"/>
                <a:gd name="T85" fmla="*/ 513 h 518"/>
                <a:gd name="T86" fmla="*/ 326 w 649"/>
                <a:gd name="T87" fmla="*/ 497 h 518"/>
                <a:gd name="T88" fmla="*/ 279 w 649"/>
                <a:gd name="T89" fmla="*/ 463 h 518"/>
                <a:gd name="T90" fmla="*/ 282 w 649"/>
                <a:gd name="T91" fmla="*/ 439 h 518"/>
                <a:gd name="T92" fmla="*/ 281 w 649"/>
                <a:gd name="T93" fmla="*/ 416 h 518"/>
                <a:gd name="T94" fmla="*/ 247 w 649"/>
                <a:gd name="T95" fmla="*/ 402 h 518"/>
                <a:gd name="T96" fmla="*/ 216 w 649"/>
                <a:gd name="T97" fmla="*/ 376 h 518"/>
                <a:gd name="T98" fmla="*/ 174 w 649"/>
                <a:gd name="T99" fmla="*/ 347 h 518"/>
                <a:gd name="T100" fmla="*/ 146 w 649"/>
                <a:gd name="T101" fmla="*/ 323 h 518"/>
                <a:gd name="T102" fmla="*/ 119 w 649"/>
                <a:gd name="T103" fmla="*/ 307 h 518"/>
                <a:gd name="T104" fmla="*/ 103 w 649"/>
                <a:gd name="T105" fmla="*/ 275 h 518"/>
                <a:gd name="T106" fmla="*/ 75 w 649"/>
                <a:gd name="T107" fmla="*/ 254 h 518"/>
                <a:gd name="T108" fmla="*/ 74 w 649"/>
                <a:gd name="T109" fmla="*/ 204 h 518"/>
                <a:gd name="T110" fmla="*/ 70 w 649"/>
                <a:gd name="T111" fmla="*/ 156 h 518"/>
                <a:gd name="T112" fmla="*/ 41 w 649"/>
                <a:gd name="T113" fmla="*/ 117 h 518"/>
                <a:gd name="T114" fmla="*/ 10 w 649"/>
                <a:gd name="T115" fmla="*/ 98 h 518"/>
                <a:gd name="T116" fmla="*/ 1 w 649"/>
                <a:gd name="T117" fmla="*/ 78 h 518"/>
                <a:gd name="T118" fmla="*/ 25 w 649"/>
                <a:gd name="T119" fmla="*/ 53 h 518"/>
                <a:gd name="T120" fmla="*/ 14 w 649"/>
                <a:gd name="T121" fmla="*/ 10 h 5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649" h="518">
                  <a:moveTo>
                    <a:pt x="10" y="1"/>
                  </a:moveTo>
                  <a:lnTo>
                    <a:pt x="10" y="2"/>
                  </a:lnTo>
                  <a:lnTo>
                    <a:pt x="11" y="2"/>
                  </a:lnTo>
                  <a:lnTo>
                    <a:pt x="12" y="3"/>
                  </a:lnTo>
                  <a:lnTo>
                    <a:pt x="15" y="3"/>
                  </a:lnTo>
                  <a:lnTo>
                    <a:pt x="18" y="4"/>
                  </a:lnTo>
                  <a:lnTo>
                    <a:pt x="21" y="4"/>
                  </a:lnTo>
                  <a:lnTo>
                    <a:pt x="23" y="4"/>
                  </a:lnTo>
                  <a:lnTo>
                    <a:pt x="37" y="2"/>
                  </a:lnTo>
                  <a:lnTo>
                    <a:pt x="42" y="2"/>
                  </a:lnTo>
                  <a:lnTo>
                    <a:pt x="44" y="2"/>
                  </a:lnTo>
                  <a:lnTo>
                    <a:pt x="47" y="2"/>
                  </a:lnTo>
                  <a:lnTo>
                    <a:pt x="51" y="2"/>
                  </a:lnTo>
                  <a:lnTo>
                    <a:pt x="54" y="3"/>
                  </a:lnTo>
                  <a:lnTo>
                    <a:pt x="56" y="3"/>
                  </a:lnTo>
                  <a:lnTo>
                    <a:pt x="57" y="4"/>
                  </a:lnTo>
                  <a:lnTo>
                    <a:pt x="59" y="5"/>
                  </a:lnTo>
                  <a:lnTo>
                    <a:pt x="61" y="6"/>
                  </a:lnTo>
                  <a:lnTo>
                    <a:pt x="63" y="7"/>
                  </a:lnTo>
                  <a:lnTo>
                    <a:pt x="64" y="8"/>
                  </a:lnTo>
                  <a:lnTo>
                    <a:pt x="66" y="9"/>
                  </a:lnTo>
                  <a:lnTo>
                    <a:pt x="67" y="11"/>
                  </a:lnTo>
                  <a:lnTo>
                    <a:pt x="70" y="14"/>
                  </a:lnTo>
                  <a:lnTo>
                    <a:pt x="72" y="17"/>
                  </a:lnTo>
                  <a:lnTo>
                    <a:pt x="73" y="20"/>
                  </a:lnTo>
                  <a:lnTo>
                    <a:pt x="75" y="22"/>
                  </a:lnTo>
                  <a:lnTo>
                    <a:pt x="75" y="24"/>
                  </a:lnTo>
                  <a:lnTo>
                    <a:pt x="76" y="26"/>
                  </a:lnTo>
                  <a:lnTo>
                    <a:pt x="77" y="35"/>
                  </a:lnTo>
                  <a:lnTo>
                    <a:pt x="78" y="38"/>
                  </a:lnTo>
                  <a:lnTo>
                    <a:pt x="79" y="45"/>
                  </a:lnTo>
                  <a:lnTo>
                    <a:pt x="80" y="49"/>
                  </a:lnTo>
                  <a:lnTo>
                    <a:pt x="81" y="52"/>
                  </a:lnTo>
                  <a:lnTo>
                    <a:pt x="83" y="55"/>
                  </a:lnTo>
                  <a:lnTo>
                    <a:pt x="84" y="56"/>
                  </a:lnTo>
                  <a:lnTo>
                    <a:pt x="86" y="58"/>
                  </a:lnTo>
                  <a:lnTo>
                    <a:pt x="88" y="59"/>
                  </a:lnTo>
                  <a:lnTo>
                    <a:pt x="90" y="61"/>
                  </a:lnTo>
                  <a:lnTo>
                    <a:pt x="92" y="62"/>
                  </a:lnTo>
                  <a:lnTo>
                    <a:pt x="94" y="63"/>
                  </a:lnTo>
                  <a:lnTo>
                    <a:pt x="96" y="64"/>
                  </a:lnTo>
                  <a:lnTo>
                    <a:pt x="110" y="68"/>
                  </a:lnTo>
                  <a:lnTo>
                    <a:pt x="112" y="69"/>
                  </a:lnTo>
                  <a:lnTo>
                    <a:pt x="113" y="70"/>
                  </a:lnTo>
                  <a:lnTo>
                    <a:pt x="115" y="71"/>
                  </a:lnTo>
                  <a:lnTo>
                    <a:pt x="116" y="73"/>
                  </a:lnTo>
                  <a:lnTo>
                    <a:pt x="118" y="74"/>
                  </a:lnTo>
                  <a:lnTo>
                    <a:pt x="119" y="77"/>
                  </a:lnTo>
                  <a:lnTo>
                    <a:pt x="120" y="78"/>
                  </a:lnTo>
                  <a:lnTo>
                    <a:pt x="121" y="79"/>
                  </a:lnTo>
                  <a:lnTo>
                    <a:pt x="121" y="81"/>
                  </a:lnTo>
                  <a:lnTo>
                    <a:pt x="121" y="83"/>
                  </a:lnTo>
                  <a:lnTo>
                    <a:pt x="120" y="84"/>
                  </a:lnTo>
                  <a:lnTo>
                    <a:pt x="119" y="85"/>
                  </a:lnTo>
                  <a:lnTo>
                    <a:pt x="118" y="85"/>
                  </a:lnTo>
                  <a:lnTo>
                    <a:pt x="116" y="87"/>
                  </a:lnTo>
                  <a:lnTo>
                    <a:pt x="115" y="88"/>
                  </a:lnTo>
                  <a:lnTo>
                    <a:pt x="114" y="89"/>
                  </a:lnTo>
                  <a:lnTo>
                    <a:pt x="113" y="89"/>
                  </a:lnTo>
                  <a:lnTo>
                    <a:pt x="113" y="91"/>
                  </a:lnTo>
                  <a:lnTo>
                    <a:pt x="113" y="92"/>
                  </a:lnTo>
                  <a:lnTo>
                    <a:pt x="113" y="94"/>
                  </a:lnTo>
                  <a:lnTo>
                    <a:pt x="114" y="96"/>
                  </a:lnTo>
                  <a:lnTo>
                    <a:pt x="115" y="98"/>
                  </a:lnTo>
                  <a:lnTo>
                    <a:pt x="117" y="101"/>
                  </a:lnTo>
                  <a:lnTo>
                    <a:pt x="119" y="103"/>
                  </a:lnTo>
                  <a:lnTo>
                    <a:pt x="121" y="105"/>
                  </a:lnTo>
                  <a:lnTo>
                    <a:pt x="124" y="108"/>
                  </a:lnTo>
                  <a:lnTo>
                    <a:pt x="131" y="113"/>
                  </a:lnTo>
                  <a:lnTo>
                    <a:pt x="133" y="115"/>
                  </a:lnTo>
                  <a:lnTo>
                    <a:pt x="134" y="117"/>
                  </a:lnTo>
                  <a:lnTo>
                    <a:pt x="135" y="119"/>
                  </a:lnTo>
                  <a:lnTo>
                    <a:pt x="138" y="123"/>
                  </a:lnTo>
                  <a:lnTo>
                    <a:pt x="139" y="124"/>
                  </a:lnTo>
                  <a:lnTo>
                    <a:pt x="139" y="125"/>
                  </a:lnTo>
                  <a:lnTo>
                    <a:pt x="140" y="127"/>
                  </a:lnTo>
                  <a:lnTo>
                    <a:pt x="140" y="128"/>
                  </a:lnTo>
                  <a:lnTo>
                    <a:pt x="140" y="130"/>
                  </a:lnTo>
                  <a:lnTo>
                    <a:pt x="139" y="135"/>
                  </a:lnTo>
                  <a:lnTo>
                    <a:pt x="138" y="143"/>
                  </a:lnTo>
                  <a:lnTo>
                    <a:pt x="137" y="146"/>
                  </a:lnTo>
                  <a:lnTo>
                    <a:pt x="136" y="152"/>
                  </a:lnTo>
                  <a:lnTo>
                    <a:pt x="136" y="155"/>
                  </a:lnTo>
                  <a:lnTo>
                    <a:pt x="136" y="157"/>
                  </a:lnTo>
                  <a:lnTo>
                    <a:pt x="136" y="158"/>
                  </a:lnTo>
                  <a:lnTo>
                    <a:pt x="136" y="160"/>
                  </a:lnTo>
                  <a:lnTo>
                    <a:pt x="137" y="162"/>
                  </a:lnTo>
                  <a:lnTo>
                    <a:pt x="139" y="166"/>
                  </a:lnTo>
                  <a:lnTo>
                    <a:pt x="142" y="170"/>
                  </a:lnTo>
                  <a:lnTo>
                    <a:pt x="144" y="173"/>
                  </a:lnTo>
                  <a:lnTo>
                    <a:pt x="145" y="175"/>
                  </a:lnTo>
                  <a:lnTo>
                    <a:pt x="147" y="176"/>
                  </a:lnTo>
                  <a:lnTo>
                    <a:pt x="147" y="177"/>
                  </a:lnTo>
                  <a:lnTo>
                    <a:pt x="148" y="178"/>
                  </a:lnTo>
                  <a:lnTo>
                    <a:pt x="150" y="179"/>
                  </a:lnTo>
                  <a:lnTo>
                    <a:pt x="151" y="180"/>
                  </a:lnTo>
                  <a:lnTo>
                    <a:pt x="156" y="181"/>
                  </a:lnTo>
                  <a:lnTo>
                    <a:pt x="159" y="182"/>
                  </a:lnTo>
                  <a:lnTo>
                    <a:pt x="161" y="182"/>
                  </a:lnTo>
                  <a:lnTo>
                    <a:pt x="163" y="182"/>
                  </a:lnTo>
                  <a:lnTo>
                    <a:pt x="166" y="182"/>
                  </a:lnTo>
                  <a:lnTo>
                    <a:pt x="168" y="182"/>
                  </a:lnTo>
                  <a:lnTo>
                    <a:pt x="169" y="182"/>
                  </a:lnTo>
                  <a:lnTo>
                    <a:pt x="170" y="181"/>
                  </a:lnTo>
                  <a:lnTo>
                    <a:pt x="170" y="180"/>
                  </a:lnTo>
                  <a:lnTo>
                    <a:pt x="170" y="180"/>
                  </a:lnTo>
                  <a:lnTo>
                    <a:pt x="171" y="172"/>
                  </a:lnTo>
                  <a:lnTo>
                    <a:pt x="173" y="165"/>
                  </a:lnTo>
                  <a:lnTo>
                    <a:pt x="173" y="160"/>
                  </a:lnTo>
                  <a:lnTo>
                    <a:pt x="173" y="158"/>
                  </a:lnTo>
                  <a:lnTo>
                    <a:pt x="173" y="156"/>
                  </a:lnTo>
                  <a:lnTo>
                    <a:pt x="172" y="147"/>
                  </a:lnTo>
                  <a:lnTo>
                    <a:pt x="172" y="145"/>
                  </a:lnTo>
                  <a:lnTo>
                    <a:pt x="172" y="141"/>
                  </a:lnTo>
                  <a:lnTo>
                    <a:pt x="172" y="136"/>
                  </a:lnTo>
                  <a:lnTo>
                    <a:pt x="172" y="133"/>
                  </a:lnTo>
                  <a:lnTo>
                    <a:pt x="174" y="126"/>
                  </a:lnTo>
                  <a:lnTo>
                    <a:pt x="174" y="121"/>
                  </a:lnTo>
                  <a:lnTo>
                    <a:pt x="175" y="117"/>
                  </a:lnTo>
                  <a:lnTo>
                    <a:pt x="176" y="112"/>
                  </a:lnTo>
                  <a:lnTo>
                    <a:pt x="177" y="111"/>
                  </a:lnTo>
                  <a:lnTo>
                    <a:pt x="178" y="109"/>
                  </a:lnTo>
                  <a:lnTo>
                    <a:pt x="178" y="108"/>
                  </a:lnTo>
                  <a:lnTo>
                    <a:pt x="179" y="107"/>
                  </a:lnTo>
                  <a:lnTo>
                    <a:pt x="180" y="106"/>
                  </a:lnTo>
                  <a:lnTo>
                    <a:pt x="181" y="106"/>
                  </a:lnTo>
                  <a:lnTo>
                    <a:pt x="181" y="105"/>
                  </a:lnTo>
                  <a:lnTo>
                    <a:pt x="186" y="104"/>
                  </a:lnTo>
                  <a:lnTo>
                    <a:pt x="188" y="103"/>
                  </a:lnTo>
                  <a:lnTo>
                    <a:pt x="189" y="103"/>
                  </a:lnTo>
                  <a:lnTo>
                    <a:pt x="189" y="102"/>
                  </a:lnTo>
                  <a:lnTo>
                    <a:pt x="190" y="101"/>
                  </a:lnTo>
                  <a:lnTo>
                    <a:pt x="191" y="101"/>
                  </a:lnTo>
                  <a:lnTo>
                    <a:pt x="192" y="99"/>
                  </a:lnTo>
                  <a:lnTo>
                    <a:pt x="192" y="97"/>
                  </a:lnTo>
                  <a:lnTo>
                    <a:pt x="192" y="94"/>
                  </a:lnTo>
                  <a:lnTo>
                    <a:pt x="193" y="88"/>
                  </a:lnTo>
                  <a:lnTo>
                    <a:pt x="193" y="86"/>
                  </a:lnTo>
                  <a:lnTo>
                    <a:pt x="194" y="83"/>
                  </a:lnTo>
                  <a:lnTo>
                    <a:pt x="194" y="81"/>
                  </a:lnTo>
                  <a:lnTo>
                    <a:pt x="195" y="78"/>
                  </a:lnTo>
                  <a:lnTo>
                    <a:pt x="197" y="76"/>
                  </a:lnTo>
                  <a:lnTo>
                    <a:pt x="198" y="72"/>
                  </a:lnTo>
                  <a:lnTo>
                    <a:pt x="201" y="67"/>
                  </a:lnTo>
                  <a:lnTo>
                    <a:pt x="204" y="63"/>
                  </a:lnTo>
                  <a:lnTo>
                    <a:pt x="205" y="59"/>
                  </a:lnTo>
                  <a:lnTo>
                    <a:pt x="207" y="55"/>
                  </a:lnTo>
                  <a:lnTo>
                    <a:pt x="210" y="53"/>
                  </a:lnTo>
                  <a:lnTo>
                    <a:pt x="213" y="50"/>
                  </a:lnTo>
                  <a:lnTo>
                    <a:pt x="215" y="48"/>
                  </a:lnTo>
                  <a:lnTo>
                    <a:pt x="215" y="47"/>
                  </a:lnTo>
                  <a:lnTo>
                    <a:pt x="221" y="53"/>
                  </a:lnTo>
                  <a:lnTo>
                    <a:pt x="227" y="57"/>
                  </a:lnTo>
                  <a:lnTo>
                    <a:pt x="234" y="63"/>
                  </a:lnTo>
                  <a:lnTo>
                    <a:pt x="238" y="66"/>
                  </a:lnTo>
                  <a:lnTo>
                    <a:pt x="239" y="67"/>
                  </a:lnTo>
                  <a:lnTo>
                    <a:pt x="241" y="67"/>
                  </a:lnTo>
                  <a:lnTo>
                    <a:pt x="243" y="67"/>
                  </a:lnTo>
                  <a:lnTo>
                    <a:pt x="247" y="67"/>
                  </a:lnTo>
                  <a:lnTo>
                    <a:pt x="248" y="67"/>
                  </a:lnTo>
                  <a:lnTo>
                    <a:pt x="249" y="68"/>
                  </a:lnTo>
                  <a:lnTo>
                    <a:pt x="253" y="70"/>
                  </a:lnTo>
                  <a:lnTo>
                    <a:pt x="257" y="72"/>
                  </a:lnTo>
                  <a:lnTo>
                    <a:pt x="262" y="76"/>
                  </a:lnTo>
                  <a:lnTo>
                    <a:pt x="270" y="81"/>
                  </a:lnTo>
                  <a:lnTo>
                    <a:pt x="272" y="82"/>
                  </a:lnTo>
                  <a:lnTo>
                    <a:pt x="273" y="84"/>
                  </a:lnTo>
                  <a:lnTo>
                    <a:pt x="275" y="86"/>
                  </a:lnTo>
                  <a:lnTo>
                    <a:pt x="276" y="88"/>
                  </a:lnTo>
                  <a:lnTo>
                    <a:pt x="277" y="89"/>
                  </a:lnTo>
                  <a:lnTo>
                    <a:pt x="283" y="99"/>
                  </a:lnTo>
                  <a:lnTo>
                    <a:pt x="296" y="123"/>
                  </a:lnTo>
                  <a:lnTo>
                    <a:pt x="298" y="126"/>
                  </a:lnTo>
                  <a:lnTo>
                    <a:pt x="299" y="129"/>
                  </a:lnTo>
                  <a:lnTo>
                    <a:pt x="300" y="132"/>
                  </a:lnTo>
                  <a:lnTo>
                    <a:pt x="300" y="134"/>
                  </a:lnTo>
                  <a:lnTo>
                    <a:pt x="301" y="135"/>
                  </a:lnTo>
                  <a:lnTo>
                    <a:pt x="301" y="138"/>
                  </a:lnTo>
                  <a:lnTo>
                    <a:pt x="301" y="147"/>
                  </a:lnTo>
                  <a:lnTo>
                    <a:pt x="302" y="154"/>
                  </a:lnTo>
                  <a:lnTo>
                    <a:pt x="302" y="157"/>
                  </a:lnTo>
                  <a:lnTo>
                    <a:pt x="302" y="159"/>
                  </a:lnTo>
                  <a:lnTo>
                    <a:pt x="301" y="162"/>
                  </a:lnTo>
                  <a:lnTo>
                    <a:pt x="300" y="165"/>
                  </a:lnTo>
                  <a:lnTo>
                    <a:pt x="298" y="169"/>
                  </a:lnTo>
                  <a:lnTo>
                    <a:pt x="298" y="171"/>
                  </a:lnTo>
                  <a:lnTo>
                    <a:pt x="297" y="173"/>
                  </a:lnTo>
                  <a:lnTo>
                    <a:pt x="297" y="175"/>
                  </a:lnTo>
                  <a:lnTo>
                    <a:pt x="297" y="176"/>
                  </a:lnTo>
                  <a:lnTo>
                    <a:pt x="298" y="178"/>
                  </a:lnTo>
                  <a:lnTo>
                    <a:pt x="299" y="180"/>
                  </a:lnTo>
                  <a:lnTo>
                    <a:pt x="301" y="183"/>
                  </a:lnTo>
                  <a:lnTo>
                    <a:pt x="302" y="184"/>
                  </a:lnTo>
                  <a:lnTo>
                    <a:pt x="303" y="186"/>
                  </a:lnTo>
                  <a:lnTo>
                    <a:pt x="303" y="188"/>
                  </a:lnTo>
                  <a:lnTo>
                    <a:pt x="304" y="191"/>
                  </a:lnTo>
                  <a:lnTo>
                    <a:pt x="304" y="192"/>
                  </a:lnTo>
                  <a:lnTo>
                    <a:pt x="304" y="194"/>
                  </a:lnTo>
                  <a:lnTo>
                    <a:pt x="304" y="196"/>
                  </a:lnTo>
                  <a:lnTo>
                    <a:pt x="303" y="198"/>
                  </a:lnTo>
                  <a:lnTo>
                    <a:pt x="303" y="199"/>
                  </a:lnTo>
                  <a:lnTo>
                    <a:pt x="302" y="201"/>
                  </a:lnTo>
                  <a:lnTo>
                    <a:pt x="301" y="203"/>
                  </a:lnTo>
                  <a:lnTo>
                    <a:pt x="300" y="204"/>
                  </a:lnTo>
                  <a:lnTo>
                    <a:pt x="296" y="210"/>
                  </a:lnTo>
                  <a:lnTo>
                    <a:pt x="294" y="213"/>
                  </a:lnTo>
                  <a:lnTo>
                    <a:pt x="294" y="214"/>
                  </a:lnTo>
                  <a:lnTo>
                    <a:pt x="293" y="216"/>
                  </a:lnTo>
                  <a:lnTo>
                    <a:pt x="291" y="220"/>
                  </a:lnTo>
                  <a:lnTo>
                    <a:pt x="290" y="224"/>
                  </a:lnTo>
                  <a:lnTo>
                    <a:pt x="290" y="227"/>
                  </a:lnTo>
                  <a:lnTo>
                    <a:pt x="289" y="232"/>
                  </a:lnTo>
                  <a:lnTo>
                    <a:pt x="288" y="237"/>
                  </a:lnTo>
                  <a:lnTo>
                    <a:pt x="288" y="240"/>
                  </a:lnTo>
                  <a:lnTo>
                    <a:pt x="288" y="243"/>
                  </a:lnTo>
                  <a:lnTo>
                    <a:pt x="288" y="247"/>
                  </a:lnTo>
                  <a:lnTo>
                    <a:pt x="289" y="248"/>
                  </a:lnTo>
                  <a:lnTo>
                    <a:pt x="289" y="249"/>
                  </a:lnTo>
                  <a:lnTo>
                    <a:pt x="290" y="250"/>
                  </a:lnTo>
                  <a:lnTo>
                    <a:pt x="291" y="251"/>
                  </a:lnTo>
                  <a:lnTo>
                    <a:pt x="292" y="252"/>
                  </a:lnTo>
                  <a:lnTo>
                    <a:pt x="294" y="253"/>
                  </a:lnTo>
                  <a:lnTo>
                    <a:pt x="300" y="257"/>
                  </a:lnTo>
                  <a:lnTo>
                    <a:pt x="306" y="260"/>
                  </a:lnTo>
                  <a:lnTo>
                    <a:pt x="308" y="261"/>
                  </a:lnTo>
                  <a:lnTo>
                    <a:pt x="311" y="263"/>
                  </a:lnTo>
                  <a:lnTo>
                    <a:pt x="312" y="265"/>
                  </a:lnTo>
                  <a:lnTo>
                    <a:pt x="313" y="266"/>
                  </a:lnTo>
                  <a:lnTo>
                    <a:pt x="316" y="271"/>
                  </a:lnTo>
                  <a:lnTo>
                    <a:pt x="317" y="273"/>
                  </a:lnTo>
                  <a:lnTo>
                    <a:pt x="320" y="279"/>
                  </a:lnTo>
                  <a:lnTo>
                    <a:pt x="322" y="282"/>
                  </a:lnTo>
                  <a:lnTo>
                    <a:pt x="323" y="283"/>
                  </a:lnTo>
                  <a:lnTo>
                    <a:pt x="325" y="285"/>
                  </a:lnTo>
                  <a:lnTo>
                    <a:pt x="328" y="288"/>
                  </a:lnTo>
                  <a:lnTo>
                    <a:pt x="330" y="290"/>
                  </a:lnTo>
                  <a:lnTo>
                    <a:pt x="333" y="292"/>
                  </a:lnTo>
                  <a:lnTo>
                    <a:pt x="336" y="293"/>
                  </a:lnTo>
                  <a:lnTo>
                    <a:pt x="342" y="295"/>
                  </a:lnTo>
                  <a:lnTo>
                    <a:pt x="346" y="297"/>
                  </a:lnTo>
                  <a:lnTo>
                    <a:pt x="350" y="299"/>
                  </a:lnTo>
                  <a:lnTo>
                    <a:pt x="351" y="300"/>
                  </a:lnTo>
                  <a:lnTo>
                    <a:pt x="351" y="301"/>
                  </a:lnTo>
                  <a:lnTo>
                    <a:pt x="352" y="302"/>
                  </a:lnTo>
                  <a:lnTo>
                    <a:pt x="353" y="304"/>
                  </a:lnTo>
                  <a:lnTo>
                    <a:pt x="353" y="305"/>
                  </a:lnTo>
                  <a:lnTo>
                    <a:pt x="354" y="305"/>
                  </a:lnTo>
                  <a:lnTo>
                    <a:pt x="355" y="308"/>
                  </a:lnTo>
                  <a:lnTo>
                    <a:pt x="356" y="315"/>
                  </a:lnTo>
                  <a:lnTo>
                    <a:pt x="358" y="317"/>
                  </a:lnTo>
                  <a:lnTo>
                    <a:pt x="358" y="319"/>
                  </a:lnTo>
                  <a:lnTo>
                    <a:pt x="359" y="320"/>
                  </a:lnTo>
                  <a:lnTo>
                    <a:pt x="360" y="321"/>
                  </a:lnTo>
                  <a:lnTo>
                    <a:pt x="361" y="322"/>
                  </a:lnTo>
                  <a:lnTo>
                    <a:pt x="363" y="324"/>
                  </a:lnTo>
                  <a:lnTo>
                    <a:pt x="365" y="326"/>
                  </a:lnTo>
                  <a:lnTo>
                    <a:pt x="377" y="331"/>
                  </a:lnTo>
                  <a:lnTo>
                    <a:pt x="379" y="331"/>
                  </a:lnTo>
                  <a:lnTo>
                    <a:pt x="381" y="332"/>
                  </a:lnTo>
                  <a:lnTo>
                    <a:pt x="382" y="332"/>
                  </a:lnTo>
                  <a:lnTo>
                    <a:pt x="385" y="332"/>
                  </a:lnTo>
                  <a:lnTo>
                    <a:pt x="386" y="331"/>
                  </a:lnTo>
                  <a:lnTo>
                    <a:pt x="387" y="331"/>
                  </a:lnTo>
                  <a:lnTo>
                    <a:pt x="390" y="330"/>
                  </a:lnTo>
                  <a:lnTo>
                    <a:pt x="393" y="328"/>
                  </a:lnTo>
                  <a:lnTo>
                    <a:pt x="395" y="327"/>
                  </a:lnTo>
                  <a:lnTo>
                    <a:pt x="397" y="326"/>
                  </a:lnTo>
                  <a:lnTo>
                    <a:pt x="398" y="325"/>
                  </a:lnTo>
                  <a:lnTo>
                    <a:pt x="400" y="322"/>
                  </a:lnTo>
                  <a:lnTo>
                    <a:pt x="402" y="319"/>
                  </a:lnTo>
                  <a:lnTo>
                    <a:pt x="405" y="316"/>
                  </a:lnTo>
                  <a:lnTo>
                    <a:pt x="406" y="315"/>
                  </a:lnTo>
                  <a:lnTo>
                    <a:pt x="408" y="313"/>
                  </a:lnTo>
                  <a:lnTo>
                    <a:pt x="408" y="313"/>
                  </a:lnTo>
                  <a:lnTo>
                    <a:pt x="409" y="313"/>
                  </a:lnTo>
                  <a:lnTo>
                    <a:pt x="410" y="313"/>
                  </a:lnTo>
                  <a:lnTo>
                    <a:pt x="410" y="314"/>
                  </a:lnTo>
                  <a:lnTo>
                    <a:pt x="412" y="315"/>
                  </a:lnTo>
                  <a:lnTo>
                    <a:pt x="415" y="317"/>
                  </a:lnTo>
                  <a:lnTo>
                    <a:pt x="416" y="319"/>
                  </a:lnTo>
                  <a:lnTo>
                    <a:pt x="418" y="320"/>
                  </a:lnTo>
                  <a:lnTo>
                    <a:pt x="420" y="321"/>
                  </a:lnTo>
                  <a:lnTo>
                    <a:pt x="421" y="322"/>
                  </a:lnTo>
                  <a:lnTo>
                    <a:pt x="423" y="323"/>
                  </a:lnTo>
                  <a:lnTo>
                    <a:pt x="425" y="323"/>
                  </a:lnTo>
                  <a:lnTo>
                    <a:pt x="427" y="323"/>
                  </a:lnTo>
                  <a:lnTo>
                    <a:pt x="428" y="323"/>
                  </a:lnTo>
                  <a:lnTo>
                    <a:pt x="430" y="323"/>
                  </a:lnTo>
                  <a:lnTo>
                    <a:pt x="431" y="322"/>
                  </a:lnTo>
                  <a:lnTo>
                    <a:pt x="432" y="321"/>
                  </a:lnTo>
                  <a:lnTo>
                    <a:pt x="434" y="320"/>
                  </a:lnTo>
                  <a:lnTo>
                    <a:pt x="439" y="316"/>
                  </a:lnTo>
                  <a:lnTo>
                    <a:pt x="441" y="315"/>
                  </a:lnTo>
                  <a:lnTo>
                    <a:pt x="443" y="314"/>
                  </a:lnTo>
                  <a:lnTo>
                    <a:pt x="446" y="313"/>
                  </a:lnTo>
                  <a:lnTo>
                    <a:pt x="451" y="311"/>
                  </a:lnTo>
                  <a:lnTo>
                    <a:pt x="453" y="311"/>
                  </a:lnTo>
                  <a:lnTo>
                    <a:pt x="455" y="310"/>
                  </a:lnTo>
                  <a:lnTo>
                    <a:pt x="457" y="310"/>
                  </a:lnTo>
                  <a:lnTo>
                    <a:pt x="459" y="310"/>
                  </a:lnTo>
                  <a:lnTo>
                    <a:pt x="461" y="310"/>
                  </a:lnTo>
                  <a:lnTo>
                    <a:pt x="463" y="310"/>
                  </a:lnTo>
                  <a:lnTo>
                    <a:pt x="465" y="311"/>
                  </a:lnTo>
                  <a:lnTo>
                    <a:pt x="468" y="312"/>
                  </a:lnTo>
                  <a:lnTo>
                    <a:pt x="474" y="315"/>
                  </a:lnTo>
                  <a:lnTo>
                    <a:pt x="481" y="318"/>
                  </a:lnTo>
                  <a:lnTo>
                    <a:pt x="485" y="320"/>
                  </a:lnTo>
                  <a:lnTo>
                    <a:pt x="488" y="322"/>
                  </a:lnTo>
                  <a:lnTo>
                    <a:pt x="489" y="324"/>
                  </a:lnTo>
                  <a:lnTo>
                    <a:pt x="497" y="329"/>
                  </a:lnTo>
                  <a:lnTo>
                    <a:pt x="499" y="332"/>
                  </a:lnTo>
                  <a:lnTo>
                    <a:pt x="502" y="334"/>
                  </a:lnTo>
                  <a:lnTo>
                    <a:pt x="505" y="335"/>
                  </a:lnTo>
                  <a:lnTo>
                    <a:pt x="506" y="336"/>
                  </a:lnTo>
                  <a:lnTo>
                    <a:pt x="508" y="337"/>
                  </a:lnTo>
                  <a:lnTo>
                    <a:pt x="510" y="338"/>
                  </a:lnTo>
                  <a:lnTo>
                    <a:pt x="514" y="339"/>
                  </a:lnTo>
                  <a:lnTo>
                    <a:pt x="516" y="339"/>
                  </a:lnTo>
                  <a:lnTo>
                    <a:pt x="517" y="339"/>
                  </a:lnTo>
                  <a:lnTo>
                    <a:pt x="520" y="340"/>
                  </a:lnTo>
                  <a:lnTo>
                    <a:pt x="522" y="342"/>
                  </a:lnTo>
                  <a:lnTo>
                    <a:pt x="530" y="347"/>
                  </a:lnTo>
                  <a:lnTo>
                    <a:pt x="536" y="350"/>
                  </a:lnTo>
                  <a:lnTo>
                    <a:pt x="539" y="352"/>
                  </a:lnTo>
                  <a:lnTo>
                    <a:pt x="542" y="353"/>
                  </a:lnTo>
                  <a:lnTo>
                    <a:pt x="544" y="354"/>
                  </a:lnTo>
                  <a:lnTo>
                    <a:pt x="545" y="354"/>
                  </a:lnTo>
                  <a:lnTo>
                    <a:pt x="545" y="355"/>
                  </a:lnTo>
                  <a:lnTo>
                    <a:pt x="545" y="355"/>
                  </a:lnTo>
                  <a:lnTo>
                    <a:pt x="547" y="357"/>
                  </a:lnTo>
                  <a:lnTo>
                    <a:pt x="560" y="366"/>
                  </a:lnTo>
                  <a:lnTo>
                    <a:pt x="563" y="369"/>
                  </a:lnTo>
                  <a:lnTo>
                    <a:pt x="567" y="372"/>
                  </a:lnTo>
                  <a:lnTo>
                    <a:pt x="569" y="374"/>
                  </a:lnTo>
                  <a:lnTo>
                    <a:pt x="572" y="377"/>
                  </a:lnTo>
                  <a:lnTo>
                    <a:pt x="575" y="380"/>
                  </a:lnTo>
                  <a:lnTo>
                    <a:pt x="578" y="384"/>
                  </a:lnTo>
                  <a:lnTo>
                    <a:pt x="579" y="385"/>
                  </a:lnTo>
                  <a:lnTo>
                    <a:pt x="581" y="387"/>
                  </a:lnTo>
                  <a:lnTo>
                    <a:pt x="583" y="388"/>
                  </a:lnTo>
                  <a:lnTo>
                    <a:pt x="584" y="389"/>
                  </a:lnTo>
                  <a:lnTo>
                    <a:pt x="586" y="389"/>
                  </a:lnTo>
                  <a:lnTo>
                    <a:pt x="587" y="389"/>
                  </a:lnTo>
                  <a:lnTo>
                    <a:pt x="589" y="390"/>
                  </a:lnTo>
                  <a:lnTo>
                    <a:pt x="603" y="389"/>
                  </a:lnTo>
                  <a:lnTo>
                    <a:pt x="612" y="388"/>
                  </a:lnTo>
                  <a:lnTo>
                    <a:pt x="615" y="388"/>
                  </a:lnTo>
                  <a:lnTo>
                    <a:pt x="618" y="389"/>
                  </a:lnTo>
                  <a:lnTo>
                    <a:pt x="620" y="389"/>
                  </a:lnTo>
                  <a:lnTo>
                    <a:pt x="621" y="390"/>
                  </a:lnTo>
                  <a:lnTo>
                    <a:pt x="623" y="391"/>
                  </a:lnTo>
                  <a:lnTo>
                    <a:pt x="624" y="393"/>
                  </a:lnTo>
                  <a:lnTo>
                    <a:pt x="625" y="395"/>
                  </a:lnTo>
                  <a:lnTo>
                    <a:pt x="627" y="397"/>
                  </a:lnTo>
                  <a:lnTo>
                    <a:pt x="628" y="400"/>
                  </a:lnTo>
                  <a:lnTo>
                    <a:pt x="629" y="402"/>
                  </a:lnTo>
                  <a:lnTo>
                    <a:pt x="629" y="404"/>
                  </a:lnTo>
                  <a:lnTo>
                    <a:pt x="629" y="407"/>
                  </a:lnTo>
                  <a:lnTo>
                    <a:pt x="629" y="408"/>
                  </a:lnTo>
                  <a:lnTo>
                    <a:pt x="629" y="411"/>
                  </a:lnTo>
                  <a:lnTo>
                    <a:pt x="628" y="413"/>
                  </a:lnTo>
                  <a:lnTo>
                    <a:pt x="627" y="415"/>
                  </a:lnTo>
                  <a:lnTo>
                    <a:pt x="626" y="417"/>
                  </a:lnTo>
                  <a:lnTo>
                    <a:pt x="625" y="418"/>
                  </a:lnTo>
                  <a:lnTo>
                    <a:pt x="624" y="418"/>
                  </a:lnTo>
                  <a:lnTo>
                    <a:pt x="618" y="424"/>
                  </a:lnTo>
                  <a:lnTo>
                    <a:pt x="617" y="425"/>
                  </a:lnTo>
                  <a:lnTo>
                    <a:pt x="617" y="426"/>
                  </a:lnTo>
                  <a:lnTo>
                    <a:pt x="616" y="427"/>
                  </a:lnTo>
                  <a:lnTo>
                    <a:pt x="616" y="429"/>
                  </a:lnTo>
                  <a:lnTo>
                    <a:pt x="617" y="430"/>
                  </a:lnTo>
                  <a:lnTo>
                    <a:pt x="617" y="432"/>
                  </a:lnTo>
                  <a:lnTo>
                    <a:pt x="618" y="433"/>
                  </a:lnTo>
                  <a:lnTo>
                    <a:pt x="619" y="434"/>
                  </a:lnTo>
                  <a:lnTo>
                    <a:pt x="620" y="435"/>
                  </a:lnTo>
                  <a:lnTo>
                    <a:pt x="620" y="436"/>
                  </a:lnTo>
                  <a:lnTo>
                    <a:pt x="621" y="437"/>
                  </a:lnTo>
                  <a:lnTo>
                    <a:pt x="622" y="437"/>
                  </a:lnTo>
                  <a:lnTo>
                    <a:pt x="624" y="437"/>
                  </a:lnTo>
                  <a:lnTo>
                    <a:pt x="624" y="438"/>
                  </a:lnTo>
                  <a:lnTo>
                    <a:pt x="626" y="438"/>
                  </a:lnTo>
                  <a:lnTo>
                    <a:pt x="628" y="438"/>
                  </a:lnTo>
                  <a:lnTo>
                    <a:pt x="630" y="437"/>
                  </a:lnTo>
                  <a:lnTo>
                    <a:pt x="638" y="435"/>
                  </a:lnTo>
                  <a:lnTo>
                    <a:pt x="641" y="435"/>
                  </a:lnTo>
                  <a:lnTo>
                    <a:pt x="641" y="437"/>
                  </a:lnTo>
                  <a:lnTo>
                    <a:pt x="642" y="439"/>
                  </a:lnTo>
                  <a:lnTo>
                    <a:pt x="642" y="440"/>
                  </a:lnTo>
                  <a:lnTo>
                    <a:pt x="643" y="441"/>
                  </a:lnTo>
                  <a:lnTo>
                    <a:pt x="644" y="442"/>
                  </a:lnTo>
                  <a:lnTo>
                    <a:pt x="647" y="447"/>
                  </a:lnTo>
                  <a:lnTo>
                    <a:pt x="648" y="449"/>
                  </a:lnTo>
                  <a:lnTo>
                    <a:pt x="648" y="452"/>
                  </a:lnTo>
                  <a:lnTo>
                    <a:pt x="649" y="452"/>
                  </a:lnTo>
                  <a:lnTo>
                    <a:pt x="648" y="455"/>
                  </a:lnTo>
                  <a:lnTo>
                    <a:pt x="648" y="456"/>
                  </a:lnTo>
                  <a:lnTo>
                    <a:pt x="647" y="457"/>
                  </a:lnTo>
                  <a:lnTo>
                    <a:pt x="645" y="458"/>
                  </a:lnTo>
                  <a:lnTo>
                    <a:pt x="645" y="459"/>
                  </a:lnTo>
                  <a:lnTo>
                    <a:pt x="644" y="459"/>
                  </a:lnTo>
                  <a:lnTo>
                    <a:pt x="644" y="460"/>
                  </a:lnTo>
                  <a:lnTo>
                    <a:pt x="644" y="462"/>
                  </a:lnTo>
                  <a:lnTo>
                    <a:pt x="644" y="463"/>
                  </a:lnTo>
                  <a:lnTo>
                    <a:pt x="645" y="463"/>
                  </a:lnTo>
                  <a:lnTo>
                    <a:pt x="646" y="465"/>
                  </a:lnTo>
                  <a:lnTo>
                    <a:pt x="646" y="466"/>
                  </a:lnTo>
                  <a:lnTo>
                    <a:pt x="646" y="467"/>
                  </a:lnTo>
                  <a:lnTo>
                    <a:pt x="646" y="468"/>
                  </a:lnTo>
                  <a:lnTo>
                    <a:pt x="645" y="469"/>
                  </a:lnTo>
                  <a:lnTo>
                    <a:pt x="645" y="471"/>
                  </a:lnTo>
                  <a:lnTo>
                    <a:pt x="643" y="473"/>
                  </a:lnTo>
                  <a:lnTo>
                    <a:pt x="641" y="475"/>
                  </a:lnTo>
                  <a:lnTo>
                    <a:pt x="639" y="475"/>
                  </a:lnTo>
                  <a:lnTo>
                    <a:pt x="630" y="484"/>
                  </a:lnTo>
                  <a:lnTo>
                    <a:pt x="627" y="486"/>
                  </a:lnTo>
                  <a:lnTo>
                    <a:pt x="624" y="488"/>
                  </a:lnTo>
                  <a:lnTo>
                    <a:pt x="622" y="489"/>
                  </a:lnTo>
                  <a:lnTo>
                    <a:pt x="620" y="490"/>
                  </a:lnTo>
                  <a:lnTo>
                    <a:pt x="616" y="491"/>
                  </a:lnTo>
                  <a:lnTo>
                    <a:pt x="615" y="491"/>
                  </a:lnTo>
                  <a:lnTo>
                    <a:pt x="614" y="492"/>
                  </a:lnTo>
                  <a:lnTo>
                    <a:pt x="613" y="491"/>
                  </a:lnTo>
                  <a:lnTo>
                    <a:pt x="612" y="491"/>
                  </a:lnTo>
                  <a:lnTo>
                    <a:pt x="610" y="490"/>
                  </a:lnTo>
                  <a:lnTo>
                    <a:pt x="606" y="488"/>
                  </a:lnTo>
                  <a:lnTo>
                    <a:pt x="601" y="486"/>
                  </a:lnTo>
                  <a:lnTo>
                    <a:pt x="598" y="485"/>
                  </a:lnTo>
                  <a:lnTo>
                    <a:pt x="597" y="484"/>
                  </a:lnTo>
                  <a:lnTo>
                    <a:pt x="595" y="484"/>
                  </a:lnTo>
                  <a:lnTo>
                    <a:pt x="593" y="483"/>
                  </a:lnTo>
                  <a:lnTo>
                    <a:pt x="592" y="483"/>
                  </a:lnTo>
                  <a:lnTo>
                    <a:pt x="590" y="483"/>
                  </a:lnTo>
                  <a:lnTo>
                    <a:pt x="587" y="484"/>
                  </a:lnTo>
                  <a:lnTo>
                    <a:pt x="584" y="484"/>
                  </a:lnTo>
                  <a:lnTo>
                    <a:pt x="579" y="486"/>
                  </a:lnTo>
                  <a:lnTo>
                    <a:pt x="577" y="486"/>
                  </a:lnTo>
                  <a:lnTo>
                    <a:pt x="575" y="486"/>
                  </a:lnTo>
                  <a:lnTo>
                    <a:pt x="571" y="487"/>
                  </a:lnTo>
                  <a:lnTo>
                    <a:pt x="567" y="487"/>
                  </a:lnTo>
                  <a:lnTo>
                    <a:pt x="564" y="487"/>
                  </a:lnTo>
                  <a:lnTo>
                    <a:pt x="562" y="486"/>
                  </a:lnTo>
                  <a:lnTo>
                    <a:pt x="560" y="486"/>
                  </a:lnTo>
                  <a:lnTo>
                    <a:pt x="559" y="486"/>
                  </a:lnTo>
                  <a:lnTo>
                    <a:pt x="552" y="483"/>
                  </a:lnTo>
                  <a:lnTo>
                    <a:pt x="548" y="481"/>
                  </a:lnTo>
                  <a:lnTo>
                    <a:pt x="546" y="480"/>
                  </a:lnTo>
                  <a:lnTo>
                    <a:pt x="537" y="478"/>
                  </a:lnTo>
                  <a:lnTo>
                    <a:pt x="534" y="478"/>
                  </a:lnTo>
                  <a:lnTo>
                    <a:pt x="531" y="476"/>
                  </a:lnTo>
                  <a:lnTo>
                    <a:pt x="526" y="474"/>
                  </a:lnTo>
                  <a:lnTo>
                    <a:pt x="524" y="473"/>
                  </a:lnTo>
                  <a:lnTo>
                    <a:pt x="522" y="472"/>
                  </a:lnTo>
                  <a:lnTo>
                    <a:pt x="517" y="470"/>
                  </a:lnTo>
                  <a:lnTo>
                    <a:pt x="516" y="470"/>
                  </a:lnTo>
                  <a:lnTo>
                    <a:pt x="515" y="470"/>
                  </a:lnTo>
                  <a:lnTo>
                    <a:pt x="512" y="472"/>
                  </a:lnTo>
                  <a:lnTo>
                    <a:pt x="510" y="474"/>
                  </a:lnTo>
                  <a:lnTo>
                    <a:pt x="505" y="476"/>
                  </a:lnTo>
                  <a:lnTo>
                    <a:pt x="502" y="477"/>
                  </a:lnTo>
                  <a:lnTo>
                    <a:pt x="500" y="477"/>
                  </a:lnTo>
                  <a:lnTo>
                    <a:pt x="499" y="478"/>
                  </a:lnTo>
                  <a:lnTo>
                    <a:pt x="489" y="479"/>
                  </a:lnTo>
                  <a:lnTo>
                    <a:pt x="481" y="480"/>
                  </a:lnTo>
                  <a:lnTo>
                    <a:pt x="477" y="481"/>
                  </a:lnTo>
                  <a:lnTo>
                    <a:pt x="475" y="482"/>
                  </a:lnTo>
                  <a:lnTo>
                    <a:pt x="468" y="485"/>
                  </a:lnTo>
                  <a:lnTo>
                    <a:pt x="465" y="486"/>
                  </a:lnTo>
                  <a:lnTo>
                    <a:pt x="462" y="486"/>
                  </a:lnTo>
                  <a:lnTo>
                    <a:pt x="456" y="488"/>
                  </a:lnTo>
                  <a:lnTo>
                    <a:pt x="454" y="488"/>
                  </a:lnTo>
                  <a:lnTo>
                    <a:pt x="454" y="489"/>
                  </a:lnTo>
                  <a:lnTo>
                    <a:pt x="452" y="490"/>
                  </a:lnTo>
                  <a:lnTo>
                    <a:pt x="451" y="491"/>
                  </a:lnTo>
                  <a:lnTo>
                    <a:pt x="450" y="492"/>
                  </a:lnTo>
                  <a:lnTo>
                    <a:pt x="447" y="496"/>
                  </a:lnTo>
                  <a:lnTo>
                    <a:pt x="446" y="497"/>
                  </a:lnTo>
                  <a:lnTo>
                    <a:pt x="445" y="498"/>
                  </a:lnTo>
                  <a:lnTo>
                    <a:pt x="442" y="499"/>
                  </a:lnTo>
                  <a:lnTo>
                    <a:pt x="437" y="503"/>
                  </a:lnTo>
                  <a:lnTo>
                    <a:pt x="435" y="504"/>
                  </a:lnTo>
                  <a:lnTo>
                    <a:pt x="432" y="506"/>
                  </a:lnTo>
                  <a:lnTo>
                    <a:pt x="431" y="507"/>
                  </a:lnTo>
                  <a:lnTo>
                    <a:pt x="430" y="509"/>
                  </a:lnTo>
                  <a:lnTo>
                    <a:pt x="430" y="509"/>
                  </a:lnTo>
                  <a:lnTo>
                    <a:pt x="428" y="511"/>
                  </a:lnTo>
                  <a:lnTo>
                    <a:pt x="427" y="515"/>
                  </a:lnTo>
                  <a:lnTo>
                    <a:pt x="426" y="516"/>
                  </a:lnTo>
                  <a:lnTo>
                    <a:pt x="425" y="517"/>
                  </a:lnTo>
                  <a:lnTo>
                    <a:pt x="425" y="518"/>
                  </a:lnTo>
                  <a:lnTo>
                    <a:pt x="424" y="518"/>
                  </a:lnTo>
                  <a:lnTo>
                    <a:pt x="423" y="518"/>
                  </a:lnTo>
                  <a:lnTo>
                    <a:pt x="422" y="518"/>
                  </a:lnTo>
                  <a:lnTo>
                    <a:pt x="422" y="517"/>
                  </a:lnTo>
                  <a:lnTo>
                    <a:pt x="421" y="516"/>
                  </a:lnTo>
                  <a:lnTo>
                    <a:pt x="420" y="515"/>
                  </a:lnTo>
                  <a:lnTo>
                    <a:pt x="416" y="509"/>
                  </a:lnTo>
                  <a:lnTo>
                    <a:pt x="414" y="508"/>
                  </a:lnTo>
                  <a:lnTo>
                    <a:pt x="411" y="505"/>
                  </a:lnTo>
                  <a:lnTo>
                    <a:pt x="409" y="503"/>
                  </a:lnTo>
                  <a:lnTo>
                    <a:pt x="408" y="502"/>
                  </a:lnTo>
                  <a:lnTo>
                    <a:pt x="405" y="501"/>
                  </a:lnTo>
                  <a:lnTo>
                    <a:pt x="402" y="500"/>
                  </a:lnTo>
                  <a:lnTo>
                    <a:pt x="399" y="499"/>
                  </a:lnTo>
                  <a:lnTo>
                    <a:pt x="397" y="499"/>
                  </a:lnTo>
                  <a:lnTo>
                    <a:pt x="395" y="499"/>
                  </a:lnTo>
                  <a:lnTo>
                    <a:pt x="391" y="499"/>
                  </a:lnTo>
                  <a:lnTo>
                    <a:pt x="388" y="500"/>
                  </a:lnTo>
                  <a:lnTo>
                    <a:pt x="385" y="501"/>
                  </a:lnTo>
                  <a:lnTo>
                    <a:pt x="382" y="503"/>
                  </a:lnTo>
                  <a:lnTo>
                    <a:pt x="379" y="504"/>
                  </a:lnTo>
                  <a:lnTo>
                    <a:pt x="376" y="506"/>
                  </a:lnTo>
                  <a:lnTo>
                    <a:pt x="373" y="509"/>
                  </a:lnTo>
                  <a:lnTo>
                    <a:pt x="370" y="511"/>
                  </a:lnTo>
                  <a:lnTo>
                    <a:pt x="368" y="512"/>
                  </a:lnTo>
                  <a:lnTo>
                    <a:pt x="366" y="513"/>
                  </a:lnTo>
                  <a:lnTo>
                    <a:pt x="364" y="513"/>
                  </a:lnTo>
                  <a:lnTo>
                    <a:pt x="362" y="514"/>
                  </a:lnTo>
                  <a:lnTo>
                    <a:pt x="361" y="514"/>
                  </a:lnTo>
                  <a:lnTo>
                    <a:pt x="359" y="514"/>
                  </a:lnTo>
                  <a:lnTo>
                    <a:pt x="355" y="513"/>
                  </a:lnTo>
                  <a:lnTo>
                    <a:pt x="343" y="509"/>
                  </a:lnTo>
                  <a:lnTo>
                    <a:pt x="333" y="507"/>
                  </a:lnTo>
                  <a:lnTo>
                    <a:pt x="329" y="506"/>
                  </a:lnTo>
                  <a:lnTo>
                    <a:pt x="329" y="505"/>
                  </a:lnTo>
                  <a:lnTo>
                    <a:pt x="329" y="503"/>
                  </a:lnTo>
                  <a:lnTo>
                    <a:pt x="328" y="501"/>
                  </a:lnTo>
                  <a:lnTo>
                    <a:pt x="327" y="498"/>
                  </a:lnTo>
                  <a:lnTo>
                    <a:pt x="326" y="497"/>
                  </a:lnTo>
                  <a:lnTo>
                    <a:pt x="324" y="495"/>
                  </a:lnTo>
                  <a:lnTo>
                    <a:pt x="321" y="492"/>
                  </a:lnTo>
                  <a:lnTo>
                    <a:pt x="319" y="490"/>
                  </a:lnTo>
                  <a:lnTo>
                    <a:pt x="317" y="488"/>
                  </a:lnTo>
                  <a:lnTo>
                    <a:pt x="315" y="486"/>
                  </a:lnTo>
                  <a:lnTo>
                    <a:pt x="309" y="483"/>
                  </a:lnTo>
                  <a:lnTo>
                    <a:pt x="306" y="481"/>
                  </a:lnTo>
                  <a:lnTo>
                    <a:pt x="292" y="474"/>
                  </a:lnTo>
                  <a:lnTo>
                    <a:pt x="287" y="471"/>
                  </a:lnTo>
                  <a:lnTo>
                    <a:pt x="283" y="467"/>
                  </a:lnTo>
                  <a:lnTo>
                    <a:pt x="281" y="465"/>
                  </a:lnTo>
                  <a:lnTo>
                    <a:pt x="279" y="463"/>
                  </a:lnTo>
                  <a:lnTo>
                    <a:pt x="278" y="463"/>
                  </a:lnTo>
                  <a:lnTo>
                    <a:pt x="277" y="462"/>
                  </a:lnTo>
                  <a:lnTo>
                    <a:pt x="276" y="459"/>
                  </a:lnTo>
                  <a:lnTo>
                    <a:pt x="275" y="458"/>
                  </a:lnTo>
                  <a:lnTo>
                    <a:pt x="275" y="456"/>
                  </a:lnTo>
                  <a:lnTo>
                    <a:pt x="275" y="454"/>
                  </a:lnTo>
                  <a:lnTo>
                    <a:pt x="275" y="452"/>
                  </a:lnTo>
                  <a:lnTo>
                    <a:pt x="275" y="451"/>
                  </a:lnTo>
                  <a:lnTo>
                    <a:pt x="276" y="448"/>
                  </a:lnTo>
                  <a:lnTo>
                    <a:pt x="277" y="446"/>
                  </a:lnTo>
                  <a:lnTo>
                    <a:pt x="279" y="443"/>
                  </a:lnTo>
                  <a:lnTo>
                    <a:pt x="282" y="439"/>
                  </a:lnTo>
                  <a:lnTo>
                    <a:pt x="283" y="435"/>
                  </a:lnTo>
                  <a:lnTo>
                    <a:pt x="283" y="433"/>
                  </a:lnTo>
                  <a:lnTo>
                    <a:pt x="283" y="431"/>
                  </a:lnTo>
                  <a:lnTo>
                    <a:pt x="284" y="429"/>
                  </a:lnTo>
                  <a:lnTo>
                    <a:pt x="284" y="427"/>
                  </a:lnTo>
                  <a:lnTo>
                    <a:pt x="284" y="425"/>
                  </a:lnTo>
                  <a:lnTo>
                    <a:pt x="284" y="424"/>
                  </a:lnTo>
                  <a:lnTo>
                    <a:pt x="283" y="422"/>
                  </a:lnTo>
                  <a:lnTo>
                    <a:pt x="283" y="420"/>
                  </a:lnTo>
                  <a:lnTo>
                    <a:pt x="283" y="418"/>
                  </a:lnTo>
                  <a:lnTo>
                    <a:pt x="282" y="418"/>
                  </a:lnTo>
                  <a:lnTo>
                    <a:pt x="281" y="416"/>
                  </a:lnTo>
                  <a:lnTo>
                    <a:pt x="279" y="415"/>
                  </a:lnTo>
                  <a:lnTo>
                    <a:pt x="274" y="410"/>
                  </a:lnTo>
                  <a:lnTo>
                    <a:pt x="271" y="407"/>
                  </a:lnTo>
                  <a:lnTo>
                    <a:pt x="268" y="406"/>
                  </a:lnTo>
                  <a:lnTo>
                    <a:pt x="267" y="405"/>
                  </a:lnTo>
                  <a:lnTo>
                    <a:pt x="265" y="404"/>
                  </a:lnTo>
                  <a:lnTo>
                    <a:pt x="262" y="403"/>
                  </a:lnTo>
                  <a:lnTo>
                    <a:pt x="260" y="403"/>
                  </a:lnTo>
                  <a:lnTo>
                    <a:pt x="257" y="403"/>
                  </a:lnTo>
                  <a:lnTo>
                    <a:pt x="251" y="403"/>
                  </a:lnTo>
                  <a:lnTo>
                    <a:pt x="249" y="402"/>
                  </a:lnTo>
                  <a:lnTo>
                    <a:pt x="247" y="402"/>
                  </a:lnTo>
                  <a:lnTo>
                    <a:pt x="245" y="401"/>
                  </a:lnTo>
                  <a:lnTo>
                    <a:pt x="243" y="400"/>
                  </a:lnTo>
                  <a:lnTo>
                    <a:pt x="242" y="399"/>
                  </a:lnTo>
                  <a:lnTo>
                    <a:pt x="241" y="398"/>
                  </a:lnTo>
                  <a:lnTo>
                    <a:pt x="239" y="395"/>
                  </a:lnTo>
                  <a:lnTo>
                    <a:pt x="238" y="393"/>
                  </a:lnTo>
                  <a:lnTo>
                    <a:pt x="237" y="391"/>
                  </a:lnTo>
                  <a:lnTo>
                    <a:pt x="235" y="390"/>
                  </a:lnTo>
                  <a:lnTo>
                    <a:pt x="230" y="387"/>
                  </a:lnTo>
                  <a:lnTo>
                    <a:pt x="223" y="382"/>
                  </a:lnTo>
                  <a:lnTo>
                    <a:pt x="219" y="380"/>
                  </a:lnTo>
                  <a:lnTo>
                    <a:pt x="216" y="376"/>
                  </a:lnTo>
                  <a:lnTo>
                    <a:pt x="215" y="375"/>
                  </a:lnTo>
                  <a:lnTo>
                    <a:pt x="213" y="374"/>
                  </a:lnTo>
                  <a:lnTo>
                    <a:pt x="207" y="372"/>
                  </a:lnTo>
                  <a:lnTo>
                    <a:pt x="205" y="371"/>
                  </a:lnTo>
                  <a:lnTo>
                    <a:pt x="203" y="369"/>
                  </a:lnTo>
                  <a:lnTo>
                    <a:pt x="196" y="365"/>
                  </a:lnTo>
                  <a:lnTo>
                    <a:pt x="193" y="363"/>
                  </a:lnTo>
                  <a:lnTo>
                    <a:pt x="189" y="360"/>
                  </a:lnTo>
                  <a:lnTo>
                    <a:pt x="180" y="350"/>
                  </a:lnTo>
                  <a:lnTo>
                    <a:pt x="178" y="350"/>
                  </a:lnTo>
                  <a:lnTo>
                    <a:pt x="176" y="348"/>
                  </a:lnTo>
                  <a:lnTo>
                    <a:pt x="174" y="347"/>
                  </a:lnTo>
                  <a:lnTo>
                    <a:pt x="172" y="346"/>
                  </a:lnTo>
                  <a:lnTo>
                    <a:pt x="167" y="343"/>
                  </a:lnTo>
                  <a:lnTo>
                    <a:pt x="165" y="343"/>
                  </a:lnTo>
                  <a:lnTo>
                    <a:pt x="164" y="342"/>
                  </a:lnTo>
                  <a:lnTo>
                    <a:pt x="162" y="340"/>
                  </a:lnTo>
                  <a:lnTo>
                    <a:pt x="160" y="338"/>
                  </a:lnTo>
                  <a:lnTo>
                    <a:pt x="158" y="335"/>
                  </a:lnTo>
                  <a:lnTo>
                    <a:pt x="154" y="330"/>
                  </a:lnTo>
                  <a:lnTo>
                    <a:pt x="153" y="328"/>
                  </a:lnTo>
                  <a:lnTo>
                    <a:pt x="151" y="327"/>
                  </a:lnTo>
                  <a:lnTo>
                    <a:pt x="149" y="326"/>
                  </a:lnTo>
                  <a:lnTo>
                    <a:pt x="146" y="323"/>
                  </a:lnTo>
                  <a:lnTo>
                    <a:pt x="142" y="322"/>
                  </a:lnTo>
                  <a:lnTo>
                    <a:pt x="139" y="320"/>
                  </a:lnTo>
                  <a:lnTo>
                    <a:pt x="131" y="318"/>
                  </a:lnTo>
                  <a:lnTo>
                    <a:pt x="128" y="317"/>
                  </a:lnTo>
                  <a:lnTo>
                    <a:pt x="124" y="315"/>
                  </a:lnTo>
                  <a:lnTo>
                    <a:pt x="123" y="314"/>
                  </a:lnTo>
                  <a:lnTo>
                    <a:pt x="122" y="313"/>
                  </a:lnTo>
                  <a:lnTo>
                    <a:pt x="121" y="312"/>
                  </a:lnTo>
                  <a:lnTo>
                    <a:pt x="120" y="311"/>
                  </a:lnTo>
                  <a:lnTo>
                    <a:pt x="119" y="310"/>
                  </a:lnTo>
                  <a:lnTo>
                    <a:pt x="119" y="308"/>
                  </a:lnTo>
                  <a:lnTo>
                    <a:pt x="119" y="307"/>
                  </a:lnTo>
                  <a:lnTo>
                    <a:pt x="118" y="306"/>
                  </a:lnTo>
                  <a:lnTo>
                    <a:pt x="119" y="301"/>
                  </a:lnTo>
                  <a:lnTo>
                    <a:pt x="119" y="299"/>
                  </a:lnTo>
                  <a:lnTo>
                    <a:pt x="118" y="296"/>
                  </a:lnTo>
                  <a:lnTo>
                    <a:pt x="118" y="294"/>
                  </a:lnTo>
                  <a:lnTo>
                    <a:pt x="117" y="293"/>
                  </a:lnTo>
                  <a:lnTo>
                    <a:pt x="114" y="289"/>
                  </a:lnTo>
                  <a:lnTo>
                    <a:pt x="113" y="285"/>
                  </a:lnTo>
                  <a:lnTo>
                    <a:pt x="109" y="281"/>
                  </a:lnTo>
                  <a:lnTo>
                    <a:pt x="107" y="279"/>
                  </a:lnTo>
                  <a:lnTo>
                    <a:pt x="104" y="276"/>
                  </a:lnTo>
                  <a:lnTo>
                    <a:pt x="103" y="275"/>
                  </a:lnTo>
                  <a:lnTo>
                    <a:pt x="101" y="273"/>
                  </a:lnTo>
                  <a:lnTo>
                    <a:pt x="100" y="272"/>
                  </a:lnTo>
                  <a:lnTo>
                    <a:pt x="95" y="271"/>
                  </a:lnTo>
                  <a:lnTo>
                    <a:pt x="92" y="269"/>
                  </a:lnTo>
                  <a:lnTo>
                    <a:pt x="91" y="268"/>
                  </a:lnTo>
                  <a:lnTo>
                    <a:pt x="87" y="265"/>
                  </a:lnTo>
                  <a:lnTo>
                    <a:pt x="82" y="262"/>
                  </a:lnTo>
                  <a:lnTo>
                    <a:pt x="80" y="260"/>
                  </a:lnTo>
                  <a:lnTo>
                    <a:pt x="79" y="259"/>
                  </a:lnTo>
                  <a:lnTo>
                    <a:pt x="78" y="258"/>
                  </a:lnTo>
                  <a:lnTo>
                    <a:pt x="76" y="256"/>
                  </a:lnTo>
                  <a:lnTo>
                    <a:pt x="75" y="254"/>
                  </a:lnTo>
                  <a:lnTo>
                    <a:pt x="73" y="252"/>
                  </a:lnTo>
                  <a:lnTo>
                    <a:pt x="72" y="249"/>
                  </a:lnTo>
                  <a:lnTo>
                    <a:pt x="71" y="246"/>
                  </a:lnTo>
                  <a:lnTo>
                    <a:pt x="70" y="241"/>
                  </a:lnTo>
                  <a:lnTo>
                    <a:pt x="69" y="238"/>
                  </a:lnTo>
                  <a:lnTo>
                    <a:pt x="69" y="235"/>
                  </a:lnTo>
                  <a:lnTo>
                    <a:pt x="69" y="230"/>
                  </a:lnTo>
                  <a:lnTo>
                    <a:pt x="69" y="226"/>
                  </a:lnTo>
                  <a:lnTo>
                    <a:pt x="69" y="222"/>
                  </a:lnTo>
                  <a:lnTo>
                    <a:pt x="70" y="219"/>
                  </a:lnTo>
                  <a:lnTo>
                    <a:pt x="71" y="216"/>
                  </a:lnTo>
                  <a:lnTo>
                    <a:pt x="74" y="204"/>
                  </a:lnTo>
                  <a:lnTo>
                    <a:pt x="77" y="196"/>
                  </a:lnTo>
                  <a:lnTo>
                    <a:pt x="78" y="193"/>
                  </a:lnTo>
                  <a:lnTo>
                    <a:pt x="79" y="190"/>
                  </a:lnTo>
                  <a:lnTo>
                    <a:pt x="79" y="188"/>
                  </a:lnTo>
                  <a:lnTo>
                    <a:pt x="79" y="185"/>
                  </a:lnTo>
                  <a:lnTo>
                    <a:pt x="78" y="181"/>
                  </a:lnTo>
                  <a:lnTo>
                    <a:pt x="78" y="178"/>
                  </a:lnTo>
                  <a:lnTo>
                    <a:pt x="77" y="173"/>
                  </a:lnTo>
                  <a:lnTo>
                    <a:pt x="75" y="169"/>
                  </a:lnTo>
                  <a:lnTo>
                    <a:pt x="74" y="166"/>
                  </a:lnTo>
                  <a:lnTo>
                    <a:pt x="73" y="163"/>
                  </a:lnTo>
                  <a:lnTo>
                    <a:pt x="70" y="156"/>
                  </a:lnTo>
                  <a:lnTo>
                    <a:pt x="68" y="151"/>
                  </a:lnTo>
                  <a:lnTo>
                    <a:pt x="67" y="150"/>
                  </a:lnTo>
                  <a:lnTo>
                    <a:pt x="67" y="148"/>
                  </a:lnTo>
                  <a:lnTo>
                    <a:pt x="63" y="145"/>
                  </a:lnTo>
                  <a:lnTo>
                    <a:pt x="60" y="141"/>
                  </a:lnTo>
                  <a:lnTo>
                    <a:pt x="56" y="136"/>
                  </a:lnTo>
                  <a:lnTo>
                    <a:pt x="54" y="135"/>
                  </a:lnTo>
                  <a:lnTo>
                    <a:pt x="50" y="131"/>
                  </a:lnTo>
                  <a:lnTo>
                    <a:pt x="48" y="129"/>
                  </a:lnTo>
                  <a:lnTo>
                    <a:pt x="46" y="127"/>
                  </a:lnTo>
                  <a:lnTo>
                    <a:pt x="44" y="120"/>
                  </a:lnTo>
                  <a:lnTo>
                    <a:pt x="41" y="117"/>
                  </a:lnTo>
                  <a:lnTo>
                    <a:pt x="39" y="114"/>
                  </a:lnTo>
                  <a:lnTo>
                    <a:pt x="36" y="111"/>
                  </a:lnTo>
                  <a:lnTo>
                    <a:pt x="34" y="110"/>
                  </a:lnTo>
                  <a:lnTo>
                    <a:pt x="33" y="109"/>
                  </a:lnTo>
                  <a:lnTo>
                    <a:pt x="31" y="108"/>
                  </a:lnTo>
                  <a:lnTo>
                    <a:pt x="24" y="106"/>
                  </a:lnTo>
                  <a:lnTo>
                    <a:pt x="21" y="104"/>
                  </a:lnTo>
                  <a:lnTo>
                    <a:pt x="18" y="103"/>
                  </a:lnTo>
                  <a:lnTo>
                    <a:pt x="16" y="102"/>
                  </a:lnTo>
                  <a:lnTo>
                    <a:pt x="14" y="101"/>
                  </a:lnTo>
                  <a:lnTo>
                    <a:pt x="12" y="100"/>
                  </a:lnTo>
                  <a:lnTo>
                    <a:pt x="10" y="98"/>
                  </a:lnTo>
                  <a:lnTo>
                    <a:pt x="9" y="97"/>
                  </a:lnTo>
                  <a:lnTo>
                    <a:pt x="7" y="94"/>
                  </a:lnTo>
                  <a:lnTo>
                    <a:pt x="4" y="92"/>
                  </a:lnTo>
                  <a:lnTo>
                    <a:pt x="3" y="90"/>
                  </a:lnTo>
                  <a:lnTo>
                    <a:pt x="2" y="89"/>
                  </a:lnTo>
                  <a:lnTo>
                    <a:pt x="1" y="87"/>
                  </a:lnTo>
                  <a:lnTo>
                    <a:pt x="0" y="86"/>
                  </a:lnTo>
                  <a:lnTo>
                    <a:pt x="0" y="84"/>
                  </a:lnTo>
                  <a:lnTo>
                    <a:pt x="0" y="83"/>
                  </a:lnTo>
                  <a:lnTo>
                    <a:pt x="0" y="82"/>
                  </a:lnTo>
                  <a:lnTo>
                    <a:pt x="0" y="80"/>
                  </a:lnTo>
                  <a:lnTo>
                    <a:pt x="1" y="78"/>
                  </a:lnTo>
                  <a:lnTo>
                    <a:pt x="2" y="77"/>
                  </a:lnTo>
                  <a:lnTo>
                    <a:pt x="3" y="75"/>
                  </a:lnTo>
                  <a:lnTo>
                    <a:pt x="4" y="74"/>
                  </a:lnTo>
                  <a:lnTo>
                    <a:pt x="6" y="71"/>
                  </a:lnTo>
                  <a:lnTo>
                    <a:pt x="9" y="69"/>
                  </a:lnTo>
                  <a:lnTo>
                    <a:pt x="10" y="67"/>
                  </a:lnTo>
                  <a:lnTo>
                    <a:pt x="17" y="62"/>
                  </a:lnTo>
                  <a:lnTo>
                    <a:pt x="20" y="60"/>
                  </a:lnTo>
                  <a:lnTo>
                    <a:pt x="22" y="59"/>
                  </a:lnTo>
                  <a:lnTo>
                    <a:pt x="22" y="56"/>
                  </a:lnTo>
                  <a:lnTo>
                    <a:pt x="24" y="55"/>
                  </a:lnTo>
                  <a:lnTo>
                    <a:pt x="25" y="53"/>
                  </a:lnTo>
                  <a:lnTo>
                    <a:pt x="25" y="50"/>
                  </a:lnTo>
                  <a:lnTo>
                    <a:pt x="25" y="48"/>
                  </a:lnTo>
                  <a:lnTo>
                    <a:pt x="25" y="45"/>
                  </a:lnTo>
                  <a:lnTo>
                    <a:pt x="24" y="43"/>
                  </a:lnTo>
                  <a:lnTo>
                    <a:pt x="22" y="36"/>
                  </a:lnTo>
                  <a:lnTo>
                    <a:pt x="22" y="33"/>
                  </a:lnTo>
                  <a:lnTo>
                    <a:pt x="21" y="29"/>
                  </a:lnTo>
                  <a:lnTo>
                    <a:pt x="20" y="23"/>
                  </a:lnTo>
                  <a:lnTo>
                    <a:pt x="19" y="20"/>
                  </a:lnTo>
                  <a:lnTo>
                    <a:pt x="17" y="17"/>
                  </a:lnTo>
                  <a:lnTo>
                    <a:pt x="16" y="13"/>
                  </a:lnTo>
                  <a:lnTo>
                    <a:pt x="14" y="10"/>
                  </a:lnTo>
                  <a:lnTo>
                    <a:pt x="10" y="5"/>
                  </a:lnTo>
                  <a:lnTo>
                    <a:pt x="9" y="4"/>
                  </a:lnTo>
                  <a:lnTo>
                    <a:pt x="9" y="2"/>
                  </a:lnTo>
                  <a:lnTo>
                    <a:pt x="8" y="1"/>
                  </a:lnTo>
                  <a:lnTo>
                    <a:pt x="9" y="1"/>
                  </a:lnTo>
                  <a:lnTo>
                    <a:pt x="9" y="0"/>
                  </a:lnTo>
                  <a:lnTo>
                    <a:pt x="10" y="1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97" name="Freeform 33">
              <a:extLst>
                <a:ext uri="{FF2B5EF4-FFF2-40B4-BE49-F238E27FC236}">
                  <a16:creationId xmlns:a16="http://schemas.microsoft.com/office/drawing/2014/main" id="{58B2D57F-5C7E-431C-AF1F-39154CE6DD7B}"/>
                </a:ext>
              </a:extLst>
            </p:cNvPr>
            <p:cNvSpPr>
              <a:spLocks/>
            </p:cNvSpPr>
            <p:nvPr/>
          </p:nvSpPr>
          <p:spPr bwMode="auto">
            <a:xfrm>
              <a:off x="714" y="1660"/>
              <a:ext cx="494" cy="581"/>
            </a:xfrm>
            <a:custGeom>
              <a:avLst/>
              <a:gdLst>
                <a:gd name="T0" fmla="*/ 199 w 494"/>
                <a:gd name="T1" fmla="*/ 40 h 581"/>
                <a:gd name="T2" fmla="*/ 232 w 494"/>
                <a:gd name="T3" fmla="*/ 66 h 581"/>
                <a:gd name="T4" fmla="*/ 275 w 494"/>
                <a:gd name="T5" fmla="*/ 83 h 581"/>
                <a:gd name="T6" fmla="*/ 325 w 494"/>
                <a:gd name="T7" fmla="*/ 92 h 581"/>
                <a:gd name="T8" fmla="*/ 347 w 494"/>
                <a:gd name="T9" fmla="*/ 108 h 581"/>
                <a:gd name="T10" fmla="*/ 353 w 494"/>
                <a:gd name="T11" fmla="*/ 129 h 581"/>
                <a:gd name="T12" fmla="*/ 373 w 494"/>
                <a:gd name="T13" fmla="*/ 129 h 581"/>
                <a:gd name="T14" fmla="*/ 425 w 494"/>
                <a:gd name="T15" fmla="*/ 130 h 581"/>
                <a:gd name="T16" fmla="*/ 442 w 494"/>
                <a:gd name="T17" fmla="*/ 143 h 581"/>
                <a:gd name="T18" fmla="*/ 443 w 494"/>
                <a:gd name="T19" fmla="*/ 181 h 581"/>
                <a:gd name="T20" fmla="*/ 438 w 494"/>
                <a:gd name="T21" fmla="*/ 222 h 581"/>
                <a:gd name="T22" fmla="*/ 444 w 494"/>
                <a:gd name="T23" fmla="*/ 256 h 581"/>
                <a:gd name="T24" fmla="*/ 457 w 494"/>
                <a:gd name="T25" fmla="*/ 285 h 581"/>
                <a:gd name="T26" fmla="*/ 457 w 494"/>
                <a:gd name="T27" fmla="*/ 298 h 581"/>
                <a:gd name="T28" fmla="*/ 478 w 494"/>
                <a:gd name="T29" fmla="*/ 349 h 581"/>
                <a:gd name="T30" fmla="*/ 474 w 494"/>
                <a:gd name="T31" fmla="*/ 369 h 581"/>
                <a:gd name="T32" fmla="*/ 467 w 494"/>
                <a:gd name="T33" fmla="*/ 384 h 581"/>
                <a:gd name="T34" fmla="*/ 447 w 494"/>
                <a:gd name="T35" fmla="*/ 390 h 581"/>
                <a:gd name="T36" fmla="*/ 464 w 494"/>
                <a:gd name="T37" fmla="*/ 402 h 581"/>
                <a:gd name="T38" fmla="*/ 489 w 494"/>
                <a:gd name="T39" fmla="*/ 425 h 581"/>
                <a:gd name="T40" fmla="*/ 483 w 494"/>
                <a:gd name="T41" fmla="*/ 445 h 581"/>
                <a:gd name="T42" fmla="*/ 485 w 494"/>
                <a:gd name="T43" fmla="*/ 467 h 581"/>
                <a:gd name="T44" fmla="*/ 475 w 494"/>
                <a:gd name="T45" fmla="*/ 483 h 581"/>
                <a:gd name="T46" fmla="*/ 443 w 494"/>
                <a:gd name="T47" fmla="*/ 498 h 581"/>
                <a:gd name="T48" fmla="*/ 436 w 494"/>
                <a:gd name="T49" fmla="*/ 544 h 581"/>
                <a:gd name="T50" fmla="*/ 419 w 494"/>
                <a:gd name="T51" fmla="*/ 548 h 581"/>
                <a:gd name="T52" fmla="*/ 382 w 494"/>
                <a:gd name="T53" fmla="*/ 523 h 581"/>
                <a:gd name="T54" fmla="*/ 335 w 494"/>
                <a:gd name="T55" fmla="*/ 514 h 581"/>
                <a:gd name="T56" fmla="*/ 301 w 494"/>
                <a:gd name="T57" fmla="*/ 539 h 581"/>
                <a:gd name="T58" fmla="*/ 257 w 494"/>
                <a:gd name="T59" fmla="*/ 568 h 581"/>
                <a:gd name="T60" fmla="*/ 214 w 494"/>
                <a:gd name="T61" fmla="*/ 581 h 581"/>
                <a:gd name="T62" fmla="*/ 203 w 494"/>
                <a:gd name="T63" fmla="*/ 573 h 581"/>
                <a:gd name="T64" fmla="*/ 215 w 494"/>
                <a:gd name="T65" fmla="*/ 554 h 581"/>
                <a:gd name="T66" fmla="*/ 206 w 494"/>
                <a:gd name="T67" fmla="*/ 532 h 581"/>
                <a:gd name="T68" fmla="*/ 165 w 494"/>
                <a:gd name="T69" fmla="*/ 528 h 581"/>
                <a:gd name="T70" fmla="*/ 131 w 494"/>
                <a:gd name="T71" fmla="*/ 497 h 581"/>
                <a:gd name="T72" fmla="*/ 122 w 494"/>
                <a:gd name="T73" fmla="*/ 453 h 581"/>
                <a:gd name="T74" fmla="*/ 139 w 494"/>
                <a:gd name="T75" fmla="*/ 430 h 581"/>
                <a:gd name="T76" fmla="*/ 151 w 494"/>
                <a:gd name="T77" fmla="*/ 406 h 581"/>
                <a:gd name="T78" fmla="*/ 143 w 494"/>
                <a:gd name="T79" fmla="*/ 394 h 581"/>
                <a:gd name="T80" fmla="*/ 158 w 494"/>
                <a:gd name="T81" fmla="*/ 384 h 581"/>
                <a:gd name="T82" fmla="*/ 146 w 494"/>
                <a:gd name="T83" fmla="*/ 347 h 581"/>
                <a:gd name="T84" fmla="*/ 134 w 494"/>
                <a:gd name="T85" fmla="*/ 338 h 581"/>
                <a:gd name="T86" fmla="*/ 135 w 494"/>
                <a:gd name="T87" fmla="*/ 321 h 581"/>
                <a:gd name="T88" fmla="*/ 108 w 494"/>
                <a:gd name="T89" fmla="*/ 314 h 581"/>
                <a:gd name="T90" fmla="*/ 92 w 494"/>
                <a:gd name="T91" fmla="*/ 295 h 581"/>
                <a:gd name="T92" fmla="*/ 87 w 494"/>
                <a:gd name="T93" fmla="*/ 246 h 581"/>
                <a:gd name="T94" fmla="*/ 69 w 494"/>
                <a:gd name="T95" fmla="*/ 219 h 581"/>
                <a:gd name="T96" fmla="*/ 43 w 494"/>
                <a:gd name="T97" fmla="*/ 195 h 581"/>
                <a:gd name="T98" fmla="*/ 29 w 494"/>
                <a:gd name="T99" fmla="*/ 174 h 581"/>
                <a:gd name="T100" fmla="*/ 17 w 494"/>
                <a:gd name="T101" fmla="*/ 163 h 581"/>
                <a:gd name="T102" fmla="*/ 13 w 494"/>
                <a:gd name="T103" fmla="*/ 118 h 581"/>
                <a:gd name="T104" fmla="*/ 18 w 494"/>
                <a:gd name="T105" fmla="*/ 76 h 581"/>
                <a:gd name="T106" fmla="*/ 17 w 494"/>
                <a:gd name="T107" fmla="*/ 51 h 581"/>
                <a:gd name="T108" fmla="*/ 48 w 494"/>
                <a:gd name="T109" fmla="*/ 63 h 581"/>
                <a:gd name="T110" fmla="*/ 85 w 494"/>
                <a:gd name="T111" fmla="*/ 27 h 581"/>
                <a:gd name="T112" fmla="*/ 119 w 494"/>
                <a:gd name="T113" fmla="*/ 17 h 581"/>
                <a:gd name="T114" fmla="*/ 138 w 494"/>
                <a:gd name="T115" fmla="*/ 6 h 5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94" h="581">
                  <a:moveTo>
                    <a:pt x="141" y="0"/>
                  </a:moveTo>
                  <a:lnTo>
                    <a:pt x="142" y="1"/>
                  </a:lnTo>
                  <a:lnTo>
                    <a:pt x="145" y="3"/>
                  </a:lnTo>
                  <a:lnTo>
                    <a:pt x="150" y="6"/>
                  </a:lnTo>
                  <a:lnTo>
                    <a:pt x="153" y="7"/>
                  </a:lnTo>
                  <a:lnTo>
                    <a:pt x="165" y="17"/>
                  </a:lnTo>
                  <a:lnTo>
                    <a:pt x="177" y="25"/>
                  </a:lnTo>
                  <a:lnTo>
                    <a:pt x="184" y="29"/>
                  </a:lnTo>
                  <a:lnTo>
                    <a:pt x="188" y="31"/>
                  </a:lnTo>
                  <a:lnTo>
                    <a:pt x="194" y="37"/>
                  </a:lnTo>
                  <a:lnTo>
                    <a:pt x="199" y="40"/>
                  </a:lnTo>
                  <a:lnTo>
                    <a:pt x="200" y="42"/>
                  </a:lnTo>
                  <a:lnTo>
                    <a:pt x="202" y="43"/>
                  </a:lnTo>
                  <a:lnTo>
                    <a:pt x="208" y="46"/>
                  </a:lnTo>
                  <a:lnTo>
                    <a:pt x="209" y="46"/>
                  </a:lnTo>
                  <a:lnTo>
                    <a:pt x="212" y="48"/>
                  </a:lnTo>
                  <a:lnTo>
                    <a:pt x="216" y="51"/>
                  </a:lnTo>
                  <a:lnTo>
                    <a:pt x="222" y="57"/>
                  </a:lnTo>
                  <a:lnTo>
                    <a:pt x="225" y="60"/>
                  </a:lnTo>
                  <a:lnTo>
                    <a:pt x="229" y="63"/>
                  </a:lnTo>
                  <a:lnTo>
                    <a:pt x="231" y="65"/>
                  </a:lnTo>
                  <a:lnTo>
                    <a:pt x="232" y="66"/>
                  </a:lnTo>
                  <a:lnTo>
                    <a:pt x="233" y="67"/>
                  </a:lnTo>
                  <a:lnTo>
                    <a:pt x="233" y="67"/>
                  </a:lnTo>
                  <a:lnTo>
                    <a:pt x="234" y="67"/>
                  </a:lnTo>
                  <a:lnTo>
                    <a:pt x="244" y="74"/>
                  </a:lnTo>
                  <a:lnTo>
                    <a:pt x="248" y="75"/>
                  </a:lnTo>
                  <a:lnTo>
                    <a:pt x="251" y="77"/>
                  </a:lnTo>
                  <a:lnTo>
                    <a:pt x="254" y="78"/>
                  </a:lnTo>
                  <a:lnTo>
                    <a:pt x="258" y="79"/>
                  </a:lnTo>
                  <a:lnTo>
                    <a:pt x="265" y="81"/>
                  </a:lnTo>
                  <a:lnTo>
                    <a:pt x="270" y="82"/>
                  </a:lnTo>
                  <a:lnTo>
                    <a:pt x="275" y="83"/>
                  </a:lnTo>
                  <a:lnTo>
                    <a:pt x="283" y="83"/>
                  </a:lnTo>
                  <a:lnTo>
                    <a:pt x="287" y="84"/>
                  </a:lnTo>
                  <a:lnTo>
                    <a:pt x="290" y="85"/>
                  </a:lnTo>
                  <a:lnTo>
                    <a:pt x="298" y="86"/>
                  </a:lnTo>
                  <a:lnTo>
                    <a:pt x="303" y="88"/>
                  </a:lnTo>
                  <a:lnTo>
                    <a:pt x="306" y="88"/>
                  </a:lnTo>
                  <a:lnTo>
                    <a:pt x="312" y="89"/>
                  </a:lnTo>
                  <a:lnTo>
                    <a:pt x="315" y="89"/>
                  </a:lnTo>
                  <a:lnTo>
                    <a:pt x="320" y="90"/>
                  </a:lnTo>
                  <a:lnTo>
                    <a:pt x="324" y="91"/>
                  </a:lnTo>
                  <a:lnTo>
                    <a:pt x="325" y="92"/>
                  </a:lnTo>
                  <a:lnTo>
                    <a:pt x="327" y="92"/>
                  </a:lnTo>
                  <a:lnTo>
                    <a:pt x="331" y="94"/>
                  </a:lnTo>
                  <a:lnTo>
                    <a:pt x="338" y="98"/>
                  </a:lnTo>
                  <a:lnTo>
                    <a:pt x="341" y="99"/>
                  </a:lnTo>
                  <a:lnTo>
                    <a:pt x="342" y="101"/>
                  </a:lnTo>
                  <a:lnTo>
                    <a:pt x="344" y="102"/>
                  </a:lnTo>
                  <a:lnTo>
                    <a:pt x="345" y="103"/>
                  </a:lnTo>
                  <a:lnTo>
                    <a:pt x="346" y="104"/>
                  </a:lnTo>
                  <a:lnTo>
                    <a:pt x="347" y="106"/>
                  </a:lnTo>
                  <a:lnTo>
                    <a:pt x="347" y="107"/>
                  </a:lnTo>
                  <a:lnTo>
                    <a:pt x="347" y="108"/>
                  </a:lnTo>
                  <a:lnTo>
                    <a:pt x="347" y="110"/>
                  </a:lnTo>
                  <a:lnTo>
                    <a:pt x="348" y="112"/>
                  </a:lnTo>
                  <a:lnTo>
                    <a:pt x="348" y="119"/>
                  </a:lnTo>
                  <a:lnTo>
                    <a:pt x="348" y="121"/>
                  </a:lnTo>
                  <a:lnTo>
                    <a:pt x="348" y="123"/>
                  </a:lnTo>
                  <a:lnTo>
                    <a:pt x="348" y="124"/>
                  </a:lnTo>
                  <a:lnTo>
                    <a:pt x="349" y="125"/>
                  </a:lnTo>
                  <a:lnTo>
                    <a:pt x="350" y="126"/>
                  </a:lnTo>
                  <a:lnTo>
                    <a:pt x="351" y="127"/>
                  </a:lnTo>
                  <a:lnTo>
                    <a:pt x="352" y="128"/>
                  </a:lnTo>
                  <a:lnTo>
                    <a:pt x="353" y="129"/>
                  </a:lnTo>
                  <a:lnTo>
                    <a:pt x="354" y="130"/>
                  </a:lnTo>
                  <a:lnTo>
                    <a:pt x="356" y="130"/>
                  </a:lnTo>
                  <a:lnTo>
                    <a:pt x="357" y="130"/>
                  </a:lnTo>
                  <a:lnTo>
                    <a:pt x="358" y="131"/>
                  </a:lnTo>
                  <a:lnTo>
                    <a:pt x="359" y="131"/>
                  </a:lnTo>
                  <a:lnTo>
                    <a:pt x="360" y="131"/>
                  </a:lnTo>
                  <a:lnTo>
                    <a:pt x="361" y="131"/>
                  </a:lnTo>
                  <a:lnTo>
                    <a:pt x="364" y="130"/>
                  </a:lnTo>
                  <a:lnTo>
                    <a:pt x="369" y="130"/>
                  </a:lnTo>
                  <a:lnTo>
                    <a:pt x="371" y="129"/>
                  </a:lnTo>
                  <a:lnTo>
                    <a:pt x="373" y="129"/>
                  </a:lnTo>
                  <a:lnTo>
                    <a:pt x="376" y="129"/>
                  </a:lnTo>
                  <a:lnTo>
                    <a:pt x="379" y="129"/>
                  </a:lnTo>
                  <a:lnTo>
                    <a:pt x="382" y="129"/>
                  </a:lnTo>
                  <a:lnTo>
                    <a:pt x="392" y="130"/>
                  </a:lnTo>
                  <a:lnTo>
                    <a:pt x="397" y="130"/>
                  </a:lnTo>
                  <a:lnTo>
                    <a:pt x="402" y="131"/>
                  </a:lnTo>
                  <a:lnTo>
                    <a:pt x="409" y="131"/>
                  </a:lnTo>
                  <a:lnTo>
                    <a:pt x="411" y="131"/>
                  </a:lnTo>
                  <a:lnTo>
                    <a:pt x="413" y="131"/>
                  </a:lnTo>
                  <a:lnTo>
                    <a:pt x="423" y="130"/>
                  </a:lnTo>
                  <a:lnTo>
                    <a:pt x="425" y="130"/>
                  </a:lnTo>
                  <a:lnTo>
                    <a:pt x="426" y="130"/>
                  </a:lnTo>
                  <a:lnTo>
                    <a:pt x="427" y="130"/>
                  </a:lnTo>
                  <a:lnTo>
                    <a:pt x="428" y="130"/>
                  </a:lnTo>
                  <a:lnTo>
                    <a:pt x="430" y="130"/>
                  </a:lnTo>
                  <a:lnTo>
                    <a:pt x="431" y="130"/>
                  </a:lnTo>
                  <a:lnTo>
                    <a:pt x="432" y="131"/>
                  </a:lnTo>
                  <a:lnTo>
                    <a:pt x="434" y="133"/>
                  </a:lnTo>
                  <a:lnTo>
                    <a:pt x="437" y="136"/>
                  </a:lnTo>
                  <a:lnTo>
                    <a:pt x="438" y="138"/>
                  </a:lnTo>
                  <a:lnTo>
                    <a:pt x="440" y="141"/>
                  </a:lnTo>
                  <a:lnTo>
                    <a:pt x="442" y="143"/>
                  </a:lnTo>
                  <a:lnTo>
                    <a:pt x="444" y="148"/>
                  </a:lnTo>
                  <a:lnTo>
                    <a:pt x="446" y="152"/>
                  </a:lnTo>
                  <a:lnTo>
                    <a:pt x="447" y="154"/>
                  </a:lnTo>
                  <a:lnTo>
                    <a:pt x="447" y="156"/>
                  </a:lnTo>
                  <a:lnTo>
                    <a:pt x="447" y="160"/>
                  </a:lnTo>
                  <a:lnTo>
                    <a:pt x="447" y="164"/>
                  </a:lnTo>
                  <a:lnTo>
                    <a:pt x="447" y="167"/>
                  </a:lnTo>
                  <a:lnTo>
                    <a:pt x="446" y="170"/>
                  </a:lnTo>
                  <a:lnTo>
                    <a:pt x="444" y="177"/>
                  </a:lnTo>
                  <a:lnTo>
                    <a:pt x="443" y="179"/>
                  </a:lnTo>
                  <a:lnTo>
                    <a:pt x="443" y="181"/>
                  </a:lnTo>
                  <a:lnTo>
                    <a:pt x="443" y="184"/>
                  </a:lnTo>
                  <a:lnTo>
                    <a:pt x="443" y="186"/>
                  </a:lnTo>
                  <a:lnTo>
                    <a:pt x="443" y="194"/>
                  </a:lnTo>
                  <a:lnTo>
                    <a:pt x="443" y="196"/>
                  </a:lnTo>
                  <a:lnTo>
                    <a:pt x="443" y="198"/>
                  </a:lnTo>
                  <a:lnTo>
                    <a:pt x="442" y="199"/>
                  </a:lnTo>
                  <a:lnTo>
                    <a:pt x="441" y="205"/>
                  </a:lnTo>
                  <a:lnTo>
                    <a:pt x="438" y="213"/>
                  </a:lnTo>
                  <a:lnTo>
                    <a:pt x="438" y="217"/>
                  </a:lnTo>
                  <a:lnTo>
                    <a:pt x="438" y="221"/>
                  </a:lnTo>
                  <a:lnTo>
                    <a:pt x="438" y="222"/>
                  </a:lnTo>
                  <a:lnTo>
                    <a:pt x="438" y="225"/>
                  </a:lnTo>
                  <a:lnTo>
                    <a:pt x="438" y="227"/>
                  </a:lnTo>
                  <a:lnTo>
                    <a:pt x="441" y="232"/>
                  </a:lnTo>
                  <a:lnTo>
                    <a:pt x="442" y="233"/>
                  </a:lnTo>
                  <a:lnTo>
                    <a:pt x="442" y="236"/>
                  </a:lnTo>
                  <a:lnTo>
                    <a:pt x="443" y="241"/>
                  </a:lnTo>
                  <a:lnTo>
                    <a:pt x="444" y="243"/>
                  </a:lnTo>
                  <a:lnTo>
                    <a:pt x="444" y="245"/>
                  </a:lnTo>
                  <a:lnTo>
                    <a:pt x="445" y="250"/>
                  </a:lnTo>
                  <a:lnTo>
                    <a:pt x="444" y="254"/>
                  </a:lnTo>
                  <a:lnTo>
                    <a:pt x="444" y="256"/>
                  </a:lnTo>
                  <a:lnTo>
                    <a:pt x="443" y="262"/>
                  </a:lnTo>
                  <a:lnTo>
                    <a:pt x="442" y="264"/>
                  </a:lnTo>
                  <a:lnTo>
                    <a:pt x="442" y="266"/>
                  </a:lnTo>
                  <a:lnTo>
                    <a:pt x="443" y="267"/>
                  </a:lnTo>
                  <a:lnTo>
                    <a:pt x="443" y="269"/>
                  </a:lnTo>
                  <a:lnTo>
                    <a:pt x="444" y="271"/>
                  </a:lnTo>
                  <a:lnTo>
                    <a:pt x="445" y="273"/>
                  </a:lnTo>
                  <a:lnTo>
                    <a:pt x="447" y="275"/>
                  </a:lnTo>
                  <a:lnTo>
                    <a:pt x="448" y="276"/>
                  </a:lnTo>
                  <a:lnTo>
                    <a:pt x="454" y="281"/>
                  </a:lnTo>
                  <a:lnTo>
                    <a:pt x="457" y="285"/>
                  </a:lnTo>
                  <a:lnTo>
                    <a:pt x="458" y="286"/>
                  </a:lnTo>
                  <a:lnTo>
                    <a:pt x="458" y="288"/>
                  </a:lnTo>
                  <a:lnTo>
                    <a:pt x="459" y="289"/>
                  </a:lnTo>
                  <a:lnTo>
                    <a:pt x="458" y="289"/>
                  </a:lnTo>
                  <a:lnTo>
                    <a:pt x="458" y="289"/>
                  </a:lnTo>
                  <a:lnTo>
                    <a:pt x="457" y="290"/>
                  </a:lnTo>
                  <a:lnTo>
                    <a:pt x="457" y="292"/>
                  </a:lnTo>
                  <a:lnTo>
                    <a:pt x="456" y="294"/>
                  </a:lnTo>
                  <a:lnTo>
                    <a:pt x="456" y="296"/>
                  </a:lnTo>
                  <a:lnTo>
                    <a:pt x="456" y="297"/>
                  </a:lnTo>
                  <a:lnTo>
                    <a:pt x="457" y="298"/>
                  </a:lnTo>
                  <a:lnTo>
                    <a:pt x="457" y="300"/>
                  </a:lnTo>
                  <a:lnTo>
                    <a:pt x="458" y="301"/>
                  </a:lnTo>
                  <a:lnTo>
                    <a:pt x="459" y="303"/>
                  </a:lnTo>
                  <a:lnTo>
                    <a:pt x="462" y="310"/>
                  </a:lnTo>
                  <a:lnTo>
                    <a:pt x="464" y="312"/>
                  </a:lnTo>
                  <a:lnTo>
                    <a:pt x="468" y="320"/>
                  </a:lnTo>
                  <a:lnTo>
                    <a:pt x="470" y="323"/>
                  </a:lnTo>
                  <a:lnTo>
                    <a:pt x="474" y="334"/>
                  </a:lnTo>
                  <a:lnTo>
                    <a:pt x="475" y="338"/>
                  </a:lnTo>
                  <a:lnTo>
                    <a:pt x="477" y="343"/>
                  </a:lnTo>
                  <a:lnTo>
                    <a:pt x="478" y="349"/>
                  </a:lnTo>
                  <a:lnTo>
                    <a:pt x="479" y="354"/>
                  </a:lnTo>
                  <a:lnTo>
                    <a:pt x="479" y="356"/>
                  </a:lnTo>
                  <a:lnTo>
                    <a:pt x="479" y="357"/>
                  </a:lnTo>
                  <a:lnTo>
                    <a:pt x="479" y="359"/>
                  </a:lnTo>
                  <a:lnTo>
                    <a:pt x="479" y="361"/>
                  </a:lnTo>
                  <a:lnTo>
                    <a:pt x="478" y="362"/>
                  </a:lnTo>
                  <a:lnTo>
                    <a:pt x="478" y="363"/>
                  </a:lnTo>
                  <a:lnTo>
                    <a:pt x="475" y="366"/>
                  </a:lnTo>
                  <a:lnTo>
                    <a:pt x="475" y="368"/>
                  </a:lnTo>
                  <a:lnTo>
                    <a:pt x="474" y="368"/>
                  </a:lnTo>
                  <a:lnTo>
                    <a:pt x="474" y="369"/>
                  </a:lnTo>
                  <a:lnTo>
                    <a:pt x="474" y="371"/>
                  </a:lnTo>
                  <a:lnTo>
                    <a:pt x="474" y="372"/>
                  </a:lnTo>
                  <a:lnTo>
                    <a:pt x="476" y="378"/>
                  </a:lnTo>
                  <a:lnTo>
                    <a:pt x="476" y="380"/>
                  </a:lnTo>
                  <a:lnTo>
                    <a:pt x="476" y="381"/>
                  </a:lnTo>
                  <a:lnTo>
                    <a:pt x="476" y="383"/>
                  </a:lnTo>
                  <a:lnTo>
                    <a:pt x="475" y="384"/>
                  </a:lnTo>
                  <a:lnTo>
                    <a:pt x="473" y="385"/>
                  </a:lnTo>
                  <a:lnTo>
                    <a:pt x="472" y="385"/>
                  </a:lnTo>
                  <a:lnTo>
                    <a:pt x="472" y="385"/>
                  </a:lnTo>
                  <a:lnTo>
                    <a:pt x="467" y="384"/>
                  </a:lnTo>
                  <a:lnTo>
                    <a:pt x="464" y="384"/>
                  </a:lnTo>
                  <a:lnTo>
                    <a:pt x="460" y="383"/>
                  </a:lnTo>
                  <a:lnTo>
                    <a:pt x="458" y="383"/>
                  </a:lnTo>
                  <a:lnTo>
                    <a:pt x="457" y="384"/>
                  </a:lnTo>
                  <a:lnTo>
                    <a:pt x="455" y="384"/>
                  </a:lnTo>
                  <a:lnTo>
                    <a:pt x="453" y="385"/>
                  </a:lnTo>
                  <a:lnTo>
                    <a:pt x="451" y="386"/>
                  </a:lnTo>
                  <a:lnTo>
                    <a:pt x="450" y="386"/>
                  </a:lnTo>
                  <a:lnTo>
                    <a:pt x="449" y="387"/>
                  </a:lnTo>
                  <a:lnTo>
                    <a:pt x="448" y="388"/>
                  </a:lnTo>
                  <a:lnTo>
                    <a:pt x="447" y="390"/>
                  </a:lnTo>
                  <a:lnTo>
                    <a:pt x="446" y="391"/>
                  </a:lnTo>
                  <a:lnTo>
                    <a:pt x="445" y="392"/>
                  </a:lnTo>
                  <a:lnTo>
                    <a:pt x="445" y="394"/>
                  </a:lnTo>
                  <a:lnTo>
                    <a:pt x="446" y="394"/>
                  </a:lnTo>
                  <a:lnTo>
                    <a:pt x="446" y="395"/>
                  </a:lnTo>
                  <a:lnTo>
                    <a:pt x="448" y="397"/>
                  </a:lnTo>
                  <a:lnTo>
                    <a:pt x="449" y="399"/>
                  </a:lnTo>
                  <a:lnTo>
                    <a:pt x="451" y="400"/>
                  </a:lnTo>
                  <a:lnTo>
                    <a:pt x="453" y="401"/>
                  </a:lnTo>
                  <a:lnTo>
                    <a:pt x="454" y="401"/>
                  </a:lnTo>
                  <a:lnTo>
                    <a:pt x="464" y="402"/>
                  </a:lnTo>
                  <a:lnTo>
                    <a:pt x="466" y="403"/>
                  </a:lnTo>
                  <a:lnTo>
                    <a:pt x="468" y="404"/>
                  </a:lnTo>
                  <a:lnTo>
                    <a:pt x="471" y="405"/>
                  </a:lnTo>
                  <a:lnTo>
                    <a:pt x="472" y="406"/>
                  </a:lnTo>
                  <a:lnTo>
                    <a:pt x="474" y="407"/>
                  </a:lnTo>
                  <a:lnTo>
                    <a:pt x="477" y="409"/>
                  </a:lnTo>
                  <a:lnTo>
                    <a:pt x="479" y="411"/>
                  </a:lnTo>
                  <a:lnTo>
                    <a:pt x="480" y="413"/>
                  </a:lnTo>
                  <a:lnTo>
                    <a:pt x="485" y="420"/>
                  </a:lnTo>
                  <a:lnTo>
                    <a:pt x="487" y="423"/>
                  </a:lnTo>
                  <a:lnTo>
                    <a:pt x="489" y="425"/>
                  </a:lnTo>
                  <a:lnTo>
                    <a:pt x="490" y="427"/>
                  </a:lnTo>
                  <a:lnTo>
                    <a:pt x="492" y="430"/>
                  </a:lnTo>
                  <a:lnTo>
                    <a:pt x="493" y="435"/>
                  </a:lnTo>
                  <a:lnTo>
                    <a:pt x="494" y="435"/>
                  </a:lnTo>
                  <a:lnTo>
                    <a:pt x="491" y="436"/>
                  </a:lnTo>
                  <a:lnTo>
                    <a:pt x="489" y="436"/>
                  </a:lnTo>
                  <a:lnTo>
                    <a:pt x="487" y="437"/>
                  </a:lnTo>
                  <a:lnTo>
                    <a:pt x="486" y="438"/>
                  </a:lnTo>
                  <a:lnTo>
                    <a:pt x="485" y="439"/>
                  </a:lnTo>
                  <a:lnTo>
                    <a:pt x="484" y="441"/>
                  </a:lnTo>
                  <a:lnTo>
                    <a:pt x="483" y="445"/>
                  </a:lnTo>
                  <a:lnTo>
                    <a:pt x="481" y="448"/>
                  </a:lnTo>
                  <a:lnTo>
                    <a:pt x="480" y="451"/>
                  </a:lnTo>
                  <a:lnTo>
                    <a:pt x="480" y="453"/>
                  </a:lnTo>
                  <a:lnTo>
                    <a:pt x="480" y="455"/>
                  </a:lnTo>
                  <a:lnTo>
                    <a:pt x="480" y="457"/>
                  </a:lnTo>
                  <a:lnTo>
                    <a:pt x="480" y="459"/>
                  </a:lnTo>
                  <a:lnTo>
                    <a:pt x="481" y="459"/>
                  </a:lnTo>
                  <a:lnTo>
                    <a:pt x="481" y="461"/>
                  </a:lnTo>
                  <a:lnTo>
                    <a:pt x="483" y="464"/>
                  </a:lnTo>
                  <a:lnTo>
                    <a:pt x="484" y="466"/>
                  </a:lnTo>
                  <a:lnTo>
                    <a:pt x="485" y="467"/>
                  </a:lnTo>
                  <a:lnTo>
                    <a:pt x="485" y="470"/>
                  </a:lnTo>
                  <a:lnTo>
                    <a:pt x="485" y="470"/>
                  </a:lnTo>
                  <a:lnTo>
                    <a:pt x="485" y="471"/>
                  </a:lnTo>
                  <a:lnTo>
                    <a:pt x="485" y="473"/>
                  </a:lnTo>
                  <a:lnTo>
                    <a:pt x="484" y="475"/>
                  </a:lnTo>
                  <a:lnTo>
                    <a:pt x="483" y="476"/>
                  </a:lnTo>
                  <a:lnTo>
                    <a:pt x="483" y="478"/>
                  </a:lnTo>
                  <a:lnTo>
                    <a:pt x="482" y="480"/>
                  </a:lnTo>
                  <a:lnTo>
                    <a:pt x="480" y="481"/>
                  </a:lnTo>
                  <a:lnTo>
                    <a:pt x="478" y="482"/>
                  </a:lnTo>
                  <a:lnTo>
                    <a:pt x="475" y="483"/>
                  </a:lnTo>
                  <a:lnTo>
                    <a:pt x="472" y="486"/>
                  </a:lnTo>
                  <a:lnTo>
                    <a:pt x="470" y="487"/>
                  </a:lnTo>
                  <a:lnTo>
                    <a:pt x="467" y="489"/>
                  </a:lnTo>
                  <a:lnTo>
                    <a:pt x="460" y="492"/>
                  </a:lnTo>
                  <a:lnTo>
                    <a:pt x="455" y="493"/>
                  </a:lnTo>
                  <a:lnTo>
                    <a:pt x="453" y="493"/>
                  </a:lnTo>
                  <a:lnTo>
                    <a:pt x="449" y="494"/>
                  </a:lnTo>
                  <a:lnTo>
                    <a:pt x="446" y="496"/>
                  </a:lnTo>
                  <a:lnTo>
                    <a:pt x="445" y="496"/>
                  </a:lnTo>
                  <a:lnTo>
                    <a:pt x="444" y="497"/>
                  </a:lnTo>
                  <a:lnTo>
                    <a:pt x="443" y="498"/>
                  </a:lnTo>
                  <a:lnTo>
                    <a:pt x="442" y="499"/>
                  </a:lnTo>
                  <a:lnTo>
                    <a:pt x="442" y="501"/>
                  </a:lnTo>
                  <a:lnTo>
                    <a:pt x="441" y="503"/>
                  </a:lnTo>
                  <a:lnTo>
                    <a:pt x="441" y="504"/>
                  </a:lnTo>
                  <a:lnTo>
                    <a:pt x="442" y="510"/>
                  </a:lnTo>
                  <a:lnTo>
                    <a:pt x="442" y="516"/>
                  </a:lnTo>
                  <a:lnTo>
                    <a:pt x="442" y="520"/>
                  </a:lnTo>
                  <a:lnTo>
                    <a:pt x="441" y="524"/>
                  </a:lnTo>
                  <a:lnTo>
                    <a:pt x="438" y="539"/>
                  </a:lnTo>
                  <a:lnTo>
                    <a:pt x="437" y="542"/>
                  </a:lnTo>
                  <a:lnTo>
                    <a:pt x="436" y="544"/>
                  </a:lnTo>
                  <a:lnTo>
                    <a:pt x="435" y="546"/>
                  </a:lnTo>
                  <a:lnTo>
                    <a:pt x="434" y="547"/>
                  </a:lnTo>
                  <a:lnTo>
                    <a:pt x="433" y="549"/>
                  </a:lnTo>
                  <a:lnTo>
                    <a:pt x="432" y="549"/>
                  </a:lnTo>
                  <a:lnTo>
                    <a:pt x="430" y="550"/>
                  </a:lnTo>
                  <a:lnTo>
                    <a:pt x="429" y="550"/>
                  </a:lnTo>
                  <a:lnTo>
                    <a:pt x="427" y="550"/>
                  </a:lnTo>
                  <a:lnTo>
                    <a:pt x="426" y="550"/>
                  </a:lnTo>
                  <a:lnTo>
                    <a:pt x="424" y="550"/>
                  </a:lnTo>
                  <a:lnTo>
                    <a:pt x="421" y="549"/>
                  </a:lnTo>
                  <a:lnTo>
                    <a:pt x="419" y="548"/>
                  </a:lnTo>
                  <a:lnTo>
                    <a:pt x="416" y="547"/>
                  </a:lnTo>
                  <a:lnTo>
                    <a:pt x="414" y="545"/>
                  </a:lnTo>
                  <a:lnTo>
                    <a:pt x="410" y="542"/>
                  </a:lnTo>
                  <a:lnTo>
                    <a:pt x="403" y="537"/>
                  </a:lnTo>
                  <a:lnTo>
                    <a:pt x="399" y="535"/>
                  </a:lnTo>
                  <a:lnTo>
                    <a:pt x="398" y="534"/>
                  </a:lnTo>
                  <a:lnTo>
                    <a:pt x="393" y="529"/>
                  </a:lnTo>
                  <a:lnTo>
                    <a:pt x="390" y="527"/>
                  </a:lnTo>
                  <a:lnTo>
                    <a:pt x="386" y="525"/>
                  </a:lnTo>
                  <a:lnTo>
                    <a:pt x="384" y="524"/>
                  </a:lnTo>
                  <a:lnTo>
                    <a:pt x="382" y="523"/>
                  </a:lnTo>
                  <a:lnTo>
                    <a:pt x="381" y="522"/>
                  </a:lnTo>
                  <a:lnTo>
                    <a:pt x="375" y="520"/>
                  </a:lnTo>
                  <a:lnTo>
                    <a:pt x="372" y="519"/>
                  </a:lnTo>
                  <a:lnTo>
                    <a:pt x="370" y="519"/>
                  </a:lnTo>
                  <a:lnTo>
                    <a:pt x="360" y="518"/>
                  </a:lnTo>
                  <a:lnTo>
                    <a:pt x="353" y="517"/>
                  </a:lnTo>
                  <a:lnTo>
                    <a:pt x="350" y="517"/>
                  </a:lnTo>
                  <a:lnTo>
                    <a:pt x="345" y="516"/>
                  </a:lnTo>
                  <a:lnTo>
                    <a:pt x="338" y="515"/>
                  </a:lnTo>
                  <a:lnTo>
                    <a:pt x="336" y="514"/>
                  </a:lnTo>
                  <a:lnTo>
                    <a:pt x="335" y="514"/>
                  </a:lnTo>
                  <a:lnTo>
                    <a:pt x="333" y="515"/>
                  </a:lnTo>
                  <a:lnTo>
                    <a:pt x="331" y="516"/>
                  </a:lnTo>
                  <a:lnTo>
                    <a:pt x="329" y="516"/>
                  </a:lnTo>
                  <a:lnTo>
                    <a:pt x="327" y="517"/>
                  </a:lnTo>
                  <a:lnTo>
                    <a:pt x="326" y="519"/>
                  </a:lnTo>
                  <a:lnTo>
                    <a:pt x="323" y="523"/>
                  </a:lnTo>
                  <a:lnTo>
                    <a:pt x="317" y="527"/>
                  </a:lnTo>
                  <a:lnTo>
                    <a:pt x="313" y="532"/>
                  </a:lnTo>
                  <a:lnTo>
                    <a:pt x="311" y="534"/>
                  </a:lnTo>
                  <a:lnTo>
                    <a:pt x="309" y="535"/>
                  </a:lnTo>
                  <a:lnTo>
                    <a:pt x="301" y="539"/>
                  </a:lnTo>
                  <a:lnTo>
                    <a:pt x="297" y="543"/>
                  </a:lnTo>
                  <a:lnTo>
                    <a:pt x="292" y="546"/>
                  </a:lnTo>
                  <a:lnTo>
                    <a:pt x="288" y="550"/>
                  </a:lnTo>
                  <a:lnTo>
                    <a:pt x="281" y="553"/>
                  </a:lnTo>
                  <a:lnTo>
                    <a:pt x="275" y="558"/>
                  </a:lnTo>
                  <a:lnTo>
                    <a:pt x="273" y="559"/>
                  </a:lnTo>
                  <a:lnTo>
                    <a:pt x="267" y="561"/>
                  </a:lnTo>
                  <a:lnTo>
                    <a:pt x="265" y="562"/>
                  </a:lnTo>
                  <a:lnTo>
                    <a:pt x="263" y="563"/>
                  </a:lnTo>
                  <a:lnTo>
                    <a:pt x="259" y="567"/>
                  </a:lnTo>
                  <a:lnTo>
                    <a:pt x="257" y="568"/>
                  </a:lnTo>
                  <a:lnTo>
                    <a:pt x="256" y="569"/>
                  </a:lnTo>
                  <a:lnTo>
                    <a:pt x="254" y="570"/>
                  </a:lnTo>
                  <a:lnTo>
                    <a:pt x="245" y="572"/>
                  </a:lnTo>
                  <a:lnTo>
                    <a:pt x="240" y="574"/>
                  </a:lnTo>
                  <a:lnTo>
                    <a:pt x="230" y="576"/>
                  </a:lnTo>
                  <a:lnTo>
                    <a:pt x="228" y="577"/>
                  </a:lnTo>
                  <a:lnTo>
                    <a:pt x="227" y="577"/>
                  </a:lnTo>
                  <a:lnTo>
                    <a:pt x="227" y="578"/>
                  </a:lnTo>
                  <a:lnTo>
                    <a:pt x="224" y="578"/>
                  </a:lnTo>
                  <a:lnTo>
                    <a:pt x="216" y="580"/>
                  </a:lnTo>
                  <a:lnTo>
                    <a:pt x="214" y="581"/>
                  </a:lnTo>
                  <a:lnTo>
                    <a:pt x="212" y="581"/>
                  </a:lnTo>
                  <a:lnTo>
                    <a:pt x="210" y="581"/>
                  </a:lnTo>
                  <a:lnTo>
                    <a:pt x="210" y="580"/>
                  </a:lnTo>
                  <a:lnTo>
                    <a:pt x="208" y="580"/>
                  </a:lnTo>
                  <a:lnTo>
                    <a:pt x="207" y="580"/>
                  </a:lnTo>
                  <a:lnTo>
                    <a:pt x="206" y="579"/>
                  </a:lnTo>
                  <a:lnTo>
                    <a:pt x="206" y="578"/>
                  </a:lnTo>
                  <a:lnTo>
                    <a:pt x="205" y="577"/>
                  </a:lnTo>
                  <a:lnTo>
                    <a:pt x="204" y="576"/>
                  </a:lnTo>
                  <a:lnTo>
                    <a:pt x="203" y="575"/>
                  </a:lnTo>
                  <a:lnTo>
                    <a:pt x="203" y="573"/>
                  </a:lnTo>
                  <a:lnTo>
                    <a:pt x="202" y="572"/>
                  </a:lnTo>
                  <a:lnTo>
                    <a:pt x="202" y="570"/>
                  </a:lnTo>
                  <a:lnTo>
                    <a:pt x="203" y="569"/>
                  </a:lnTo>
                  <a:lnTo>
                    <a:pt x="203" y="568"/>
                  </a:lnTo>
                  <a:lnTo>
                    <a:pt x="204" y="567"/>
                  </a:lnTo>
                  <a:lnTo>
                    <a:pt x="210" y="561"/>
                  </a:lnTo>
                  <a:lnTo>
                    <a:pt x="211" y="561"/>
                  </a:lnTo>
                  <a:lnTo>
                    <a:pt x="212" y="560"/>
                  </a:lnTo>
                  <a:lnTo>
                    <a:pt x="213" y="558"/>
                  </a:lnTo>
                  <a:lnTo>
                    <a:pt x="214" y="556"/>
                  </a:lnTo>
                  <a:lnTo>
                    <a:pt x="215" y="554"/>
                  </a:lnTo>
                  <a:lnTo>
                    <a:pt x="215" y="551"/>
                  </a:lnTo>
                  <a:lnTo>
                    <a:pt x="215" y="550"/>
                  </a:lnTo>
                  <a:lnTo>
                    <a:pt x="215" y="547"/>
                  </a:lnTo>
                  <a:lnTo>
                    <a:pt x="215" y="545"/>
                  </a:lnTo>
                  <a:lnTo>
                    <a:pt x="214" y="543"/>
                  </a:lnTo>
                  <a:lnTo>
                    <a:pt x="213" y="540"/>
                  </a:lnTo>
                  <a:lnTo>
                    <a:pt x="211" y="538"/>
                  </a:lnTo>
                  <a:lnTo>
                    <a:pt x="210" y="536"/>
                  </a:lnTo>
                  <a:lnTo>
                    <a:pt x="209" y="534"/>
                  </a:lnTo>
                  <a:lnTo>
                    <a:pt x="207" y="533"/>
                  </a:lnTo>
                  <a:lnTo>
                    <a:pt x="206" y="532"/>
                  </a:lnTo>
                  <a:lnTo>
                    <a:pt x="204" y="532"/>
                  </a:lnTo>
                  <a:lnTo>
                    <a:pt x="201" y="531"/>
                  </a:lnTo>
                  <a:lnTo>
                    <a:pt x="198" y="531"/>
                  </a:lnTo>
                  <a:lnTo>
                    <a:pt x="189" y="532"/>
                  </a:lnTo>
                  <a:lnTo>
                    <a:pt x="175" y="533"/>
                  </a:lnTo>
                  <a:lnTo>
                    <a:pt x="173" y="532"/>
                  </a:lnTo>
                  <a:lnTo>
                    <a:pt x="172" y="532"/>
                  </a:lnTo>
                  <a:lnTo>
                    <a:pt x="170" y="532"/>
                  </a:lnTo>
                  <a:lnTo>
                    <a:pt x="169" y="531"/>
                  </a:lnTo>
                  <a:lnTo>
                    <a:pt x="167" y="530"/>
                  </a:lnTo>
                  <a:lnTo>
                    <a:pt x="165" y="528"/>
                  </a:lnTo>
                  <a:lnTo>
                    <a:pt x="164" y="527"/>
                  </a:lnTo>
                  <a:lnTo>
                    <a:pt x="161" y="523"/>
                  </a:lnTo>
                  <a:lnTo>
                    <a:pt x="158" y="520"/>
                  </a:lnTo>
                  <a:lnTo>
                    <a:pt x="155" y="517"/>
                  </a:lnTo>
                  <a:lnTo>
                    <a:pt x="153" y="515"/>
                  </a:lnTo>
                  <a:lnTo>
                    <a:pt x="149" y="512"/>
                  </a:lnTo>
                  <a:lnTo>
                    <a:pt x="146" y="509"/>
                  </a:lnTo>
                  <a:lnTo>
                    <a:pt x="133" y="500"/>
                  </a:lnTo>
                  <a:lnTo>
                    <a:pt x="131" y="498"/>
                  </a:lnTo>
                  <a:lnTo>
                    <a:pt x="131" y="498"/>
                  </a:lnTo>
                  <a:lnTo>
                    <a:pt x="131" y="497"/>
                  </a:lnTo>
                  <a:lnTo>
                    <a:pt x="131" y="496"/>
                  </a:lnTo>
                  <a:lnTo>
                    <a:pt x="130" y="493"/>
                  </a:lnTo>
                  <a:lnTo>
                    <a:pt x="130" y="486"/>
                  </a:lnTo>
                  <a:lnTo>
                    <a:pt x="131" y="479"/>
                  </a:lnTo>
                  <a:lnTo>
                    <a:pt x="131" y="476"/>
                  </a:lnTo>
                  <a:lnTo>
                    <a:pt x="130" y="473"/>
                  </a:lnTo>
                  <a:lnTo>
                    <a:pt x="129" y="469"/>
                  </a:lnTo>
                  <a:lnTo>
                    <a:pt x="128" y="465"/>
                  </a:lnTo>
                  <a:lnTo>
                    <a:pt x="126" y="460"/>
                  </a:lnTo>
                  <a:lnTo>
                    <a:pt x="123" y="455"/>
                  </a:lnTo>
                  <a:lnTo>
                    <a:pt x="122" y="453"/>
                  </a:lnTo>
                  <a:lnTo>
                    <a:pt x="122" y="452"/>
                  </a:lnTo>
                  <a:lnTo>
                    <a:pt x="122" y="450"/>
                  </a:lnTo>
                  <a:lnTo>
                    <a:pt x="122" y="449"/>
                  </a:lnTo>
                  <a:lnTo>
                    <a:pt x="122" y="448"/>
                  </a:lnTo>
                  <a:lnTo>
                    <a:pt x="123" y="447"/>
                  </a:lnTo>
                  <a:lnTo>
                    <a:pt x="124" y="445"/>
                  </a:lnTo>
                  <a:lnTo>
                    <a:pt x="125" y="443"/>
                  </a:lnTo>
                  <a:lnTo>
                    <a:pt x="127" y="441"/>
                  </a:lnTo>
                  <a:lnTo>
                    <a:pt x="130" y="438"/>
                  </a:lnTo>
                  <a:lnTo>
                    <a:pt x="136" y="433"/>
                  </a:lnTo>
                  <a:lnTo>
                    <a:pt x="139" y="430"/>
                  </a:lnTo>
                  <a:lnTo>
                    <a:pt x="143" y="425"/>
                  </a:lnTo>
                  <a:lnTo>
                    <a:pt x="149" y="419"/>
                  </a:lnTo>
                  <a:lnTo>
                    <a:pt x="153" y="414"/>
                  </a:lnTo>
                  <a:lnTo>
                    <a:pt x="154" y="413"/>
                  </a:lnTo>
                  <a:lnTo>
                    <a:pt x="154" y="411"/>
                  </a:lnTo>
                  <a:lnTo>
                    <a:pt x="155" y="410"/>
                  </a:lnTo>
                  <a:lnTo>
                    <a:pt x="154" y="409"/>
                  </a:lnTo>
                  <a:lnTo>
                    <a:pt x="154" y="408"/>
                  </a:lnTo>
                  <a:lnTo>
                    <a:pt x="153" y="407"/>
                  </a:lnTo>
                  <a:lnTo>
                    <a:pt x="153" y="406"/>
                  </a:lnTo>
                  <a:lnTo>
                    <a:pt x="151" y="406"/>
                  </a:lnTo>
                  <a:lnTo>
                    <a:pt x="149" y="406"/>
                  </a:lnTo>
                  <a:lnTo>
                    <a:pt x="147" y="405"/>
                  </a:lnTo>
                  <a:lnTo>
                    <a:pt x="145" y="404"/>
                  </a:lnTo>
                  <a:lnTo>
                    <a:pt x="143" y="403"/>
                  </a:lnTo>
                  <a:lnTo>
                    <a:pt x="142" y="402"/>
                  </a:lnTo>
                  <a:lnTo>
                    <a:pt x="142" y="401"/>
                  </a:lnTo>
                  <a:lnTo>
                    <a:pt x="141" y="400"/>
                  </a:lnTo>
                  <a:lnTo>
                    <a:pt x="141" y="398"/>
                  </a:lnTo>
                  <a:lnTo>
                    <a:pt x="142" y="397"/>
                  </a:lnTo>
                  <a:lnTo>
                    <a:pt x="142" y="396"/>
                  </a:lnTo>
                  <a:lnTo>
                    <a:pt x="143" y="394"/>
                  </a:lnTo>
                  <a:lnTo>
                    <a:pt x="144" y="393"/>
                  </a:lnTo>
                  <a:lnTo>
                    <a:pt x="148" y="391"/>
                  </a:lnTo>
                  <a:lnTo>
                    <a:pt x="150" y="391"/>
                  </a:lnTo>
                  <a:lnTo>
                    <a:pt x="151" y="390"/>
                  </a:lnTo>
                  <a:lnTo>
                    <a:pt x="153" y="389"/>
                  </a:lnTo>
                  <a:lnTo>
                    <a:pt x="157" y="388"/>
                  </a:lnTo>
                  <a:lnTo>
                    <a:pt x="158" y="388"/>
                  </a:lnTo>
                  <a:lnTo>
                    <a:pt x="158" y="387"/>
                  </a:lnTo>
                  <a:lnTo>
                    <a:pt x="158" y="386"/>
                  </a:lnTo>
                  <a:lnTo>
                    <a:pt x="158" y="385"/>
                  </a:lnTo>
                  <a:lnTo>
                    <a:pt x="158" y="384"/>
                  </a:lnTo>
                  <a:lnTo>
                    <a:pt x="157" y="382"/>
                  </a:lnTo>
                  <a:lnTo>
                    <a:pt x="153" y="377"/>
                  </a:lnTo>
                  <a:lnTo>
                    <a:pt x="151" y="375"/>
                  </a:lnTo>
                  <a:lnTo>
                    <a:pt x="149" y="372"/>
                  </a:lnTo>
                  <a:lnTo>
                    <a:pt x="148" y="369"/>
                  </a:lnTo>
                  <a:lnTo>
                    <a:pt x="148" y="367"/>
                  </a:lnTo>
                  <a:lnTo>
                    <a:pt x="147" y="364"/>
                  </a:lnTo>
                  <a:lnTo>
                    <a:pt x="147" y="352"/>
                  </a:lnTo>
                  <a:lnTo>
                    <a:pt x="147" y="350"/>
                  </a:lnTo>
                  <a:lnTo>
                    <a:pt x="147" y="349"/>
                  </a:lnTo>
                  <a:lnTo>
                    <a:pt x="146" y="347"/>
                  </a:lnTo>
                  <a:lnTo>
                    <a:pt x="145" y="345"/>
                  </a:lnTo>
                  <a:lnTo>
                    <a:pt x="145" y="344"/>
                  </a:lnTo>
                  <a:lnTo>
                    <a:pt x="144" y="343"/>
                  </a:lnTo>
                  <a:lnTo>
                    <a:pt x="143" y="342"/>
                  </a:lnTo>
                  <a:lnTo>
                    <a:pt x="142" y="341"/>
                  </a:lnTo>
                  <a:lnTo>
                    <a:pt x="141" y="341"/>
                  </a:lnTo>
                  <a:lnTo>
                    <a:pt x="140" y="340"/>
                  </a:lnTo>
                  <a:lnTo>
                    <a:pt x="137" y="340"/>
                  </a:lnTo>
                  <a:lnTo>
                    <a:pt x="136" y="339"/>
                  </a:lnTo>
                  <a:lnTo>
                    <a:pt x="135" y="339"/>
                  </a:lnTo>
                  <a:lnTo>
                    <a:pt x="134" y="338"/>
                  </a:lnTo>
                  <a:lnTo>
                    <a:pt x="134" y="336"/>
                  </a:lnTo>
                  <a:lnTo>
                    <a:pt x="134" y="335"/>
                  </a:lnTo>
                  <a:lnTo>
                    <a:pt x="135" y="334"/>
                  </a:lnTo>
                  <a:lnTo>
                    <a:pt x="137" y="330"/>
                  </a:lnTo>
                  <a:lnTo>
                    <a:pt x="137" y="328"/>
                  </a:lnTo>
                  <a:lnTo>
                    <a:pt x="138" y="327"/>
                  </a:lnTo>
                  <a:lnTo>
                    <a:pt x="138" y="325"/>
                  </a:lnTo>
                  <a:lnTo>
                    <a:pt x="137" y="324"/>
                  </a:lnTo>
                  <a:lnTo>
                    <a:pt x="137" y="323"/>
                  </a:lnTo>
                  <a:lnTo>
                    <a:pt x="136" y="322"/>
                  </a:lnTo>
                  <a:lnTo>
                    <a:pt x="135" y="321"/>
                  </a:lnTo>
                  <a:lnTo>
                    <a:pt x="134" y="320"/>
                  </a:lnTo>
                  <a:lnTo>
                    <a:pt x="132" y="318"/>
                  </a:lnTo>
                  <a:lnTo>
                    <a:pt x="130" y="317"/>
                  </a:lnTo>
                  <a:lnTo>
                    <a:pt x="127" y="316"/>
                  </a:lnTo>
                  <a:lnTo>
                    <a:pt x="123" y="315"/>
                  </a:lnTo>
                  <a:lnTo>
                    <a:pt x="119" y="315"/>
                  </a:lnTo>
                  <a:lnTo>
                    <a:pt x="117" y="315"/>
                  </a:lnTo>
                  <a:lnTo>
                    <a:pt x="112" y="315"/>
                  </a:lnTo>
                  <a:lnTo>
                    <a:pt x="110" y="315"/>
                  </a:lnTo>
                  <a:lnTo>
                    <a:pt x="108" y="315"/>
                  </a:lnTo>
                  <a:lnTo>
                    <a:pt x="108" y="314"/>
                  </a:lnTo>
                  <a:lnTo>
                    <a:pt x="106" y="313"/>
                  </a:lnTo>
                  <a:lnTo>
                    <a:pt x="103" y="312"/>
                  </a:lnTo>
                  <a:lnTo>
                    <a:pt x="100" y="310"/>
                  </a:lnTo>
                  <a:lnTo>
                    <a:pt x="98" y="308"/>
                  </a:lnTo>
                  <a:lnTo>
                    <a:pt x="97" y="306"/>
                  </a:lnTo>
                  <a:lnTo>
                    <a:pt x="96" y="304"/>
                  </a:lnTo>
                  <a:lnTo>
                    <a:pt x="94" y="303"/>
                  </a:lnTo>
                  <a:lnTo>
                    <a:pt x="93" y="301"/>
                  </a:lnTo>
                  <a:lnTo>
                    <a:pt x="92" y="300"/>
                  </a:lnTo>
                  <a:lnTo>
                    <a:pt x="92" y="298"/>
                  </a:lnTo>
                  <a:lnTo>
                    <a:pt x="92" y="295"/>
                  </a:lnTo>
                  <a:lnTo>
                    <a:pt x="91" y="288"/>
                  </a:lnTo>
                  <a:lnTo>
                    <a:pt x="91" y="284"/>
                  </a:lnTo>
                  <a:lnTo>
                    <a:pt x="90" y="281"/>
                  </a:lnTo>
                  <a:lnTo>
                    <a:pt x="89" y="274"/>
                  </a:lnTo>
                  <a:lnTo>
                    <a:pt x="88" y="269"/>
                  </a:lnTo>
                  <a:lnTo>
                    <a:pt x="87" y="266"/>
                  </a:lnTo>
                  <a:lnTo>
                    <a:pt x="87" y="264"/>
                  </a:lnTo>
                  <a:lnTo>
                    <a:pt x="87" y="261"/>
                  </a:lnTo>
                  <a:lnTo>
                    <a:pt x="87" y="250"/>
                  </a:lnTo>
                  <a:lnTo>
                    <a:pt x="87" y="248"/>
                  </a:lnTo>
                  <a:lnTo>
                    <a:pt x="87" y="246"/>
                  </a:lnTo>
                  <a:lnTo>
                    <a:pt x="86" y="244"/>
                  </a:lnTo>
                  <a:lnTo>
                    <a:pt x="85" y="242"/>
                  </a:lnTo>
                  <a:lnTo>
                    <a:pt x="82" y="235"/>
                  </a:lnTo>
                  <a:lnTo>
                    <a:pt x="78" y="228"/>
                  </a:lnTo>
                  <a:lnTo>
                    <a:pt x="76" y="225"/>
                  </a:lnTo>
                  <a:lnTo>
                    <a:pt x="75" y="223"/>
                  </a:lnTo>
                  <a:lnTo>
                    <a:pt x="74" y="222"/>
                  </a:lnTo>
                  <a:lnTo>
                    <a:pt x="73" y="221"/>
                  </a:lnTo>
                  <a:lnTo>
                    <a:pt x="72" y="221"/>
                  </a:lnTo>
                  <a:lnTo>
                    <a:pt x="71" y="220"/>
                  </a:lnTo>
                  <a:lnTo>
                    <a:pt x="69" y="219"/>
                  </a:lnTo>
                  <a:lnTo>
                    <a:pt x="63" y="217"/>
                  </a:lnTo>
                  <a:lnTo>
                    <a:pt x="61" y="216"/>
                  </a:lnTo>
                  <a:lnTo>
                    <a:pt x="60" y="215"/>
                  </a:lnTo>
                  <a:lnTo>
                    <a:pt x="58" y="213"/>
                  </a:lnTo>
                  <a:lnTo>
                    <a:pt x="55" y="210"/>
                  </a:lnTo>
                  <a:lnTo>
                    <a:pt x="51" y="206"/>
                  </a:lnTo>
                  <a:lnTo>
                    <a:pt x="50" y="204"/>
                  </a:lnTo>
                  <a:lnTo>
                    <a:pt x="48" y="202"/>
                  </a:lnTo>
                  <a:lnTo>
                    <a:pt x="46" y="199"/>
                  </a:lnTo>
                  <a:lnTo>
                    <a:pt x="44" y="198"/>
                  </a:lnTo>
                  <a:lnTo>
                    <a:pt x="43" y="195"/>
                  </a:lnTo>
                  <a:lnTo>
                    <a:pt x="42" y="192"/>
                  </a:lnTo>
                  <a:lnTo>
                    <a:pt x="41" y="190"/>
                  </a:lnTo>
                  <a:lnTo>
                    <a:pt x="40" y="185"/>
                  </a:lnTo>
                  <a:lnTo>
                    <a:pt x="40" y="183"/>
                  </a:lnTo>
                  <a:lnTo>
                    <a:pt x="40" y="182"/>
                  </a:lnTo>
                  <a:lnTo>
                    <a:pt x="39" y="181"/>
                  </a:lnTo>
                  <a:lnTo>
                    <a:pt x="38" y="180"/>
                  </a:lnTo>
                  <a:lnTo>
                    <a:pt x="37" y="179"/>
                  </a:lnTo>
                  <a:lnTo>
                    <a:pt x="35" y="177"/>
                  </a:lnTo>
                  <a:lnTo>
                    <a:pt x="30" y="175"/>
                  </a:lnTo>
                  <a:lnTo>
                    <a:pt x="29" y="174"/>
                  </a:lnTo>
                  <a:lnTo>
                    <a:pt x="27" y="172"/>
                  </a:lnTo>
                  <a:lnTo>
                    <a:pt x="26" y="172"/>
                  </a:lnTo>
                  <a:lnTo>
                    <a:pt x="24" y="171"/>
                  </a:lnTo>
                  <a:lnTo>
                    <a:pt x="21" y="171"/>
                  </a:lnTo>
                  <a:lnTo>
                    <a:pt x="20" y="171"/>
                  </a:lnTo>
                  <a:lnTo>
                    <a:pt x="19" y="170"/>
                  </a:lnTo>
                  <a:lnTo>
                    <a:pt x="18" y="169"/>
                  </a:lnTo>
                  <a:lnTo>
                    <a:pt x="18" y="168"/>
                  </a:lnTo>
                  <a:lnTo>
                    <a:pt x="17" y="166"/>
                  </a:lnTo>
                  <a:lnTo>
                    <a:pt x="17" y="164"/>
                  </a:lnTo>
                  <a:lnTo>
                    <a:pt x="17" y="163"/>
                  </a:lnTo>
                  <a:lnTo>
                    <a:pt x="17" y="161"/>
                  </a:lnTo>
                  <a:lnTo>
                    <a:pt x="17" y="156"/>
                  </a:lnTo>
                  <a:lnTo>
                    <a:pt x="17" y="149"/>
                  </a:lnTo>
                  <a:lnTo>
                    <a:pt x="17" y="145"/>
                  </a:lnTo>
                  <a:lnTo>
                    <a:pt x="17" y="142"/>
                  </a:lnTo>
                  <a:lnTo>
                    <a:pt x="17" y="138"/>
                  </a:lnTo>
                  <a:lnTo>
                    <a:pt x="17" y="134"/>
                  </a:lnTo>
                  <a:lnTo>
                    <a:pt x="17" y="131"/>
                  </a:lnTo>
                  <a:lnTo>
                    <a:pt x="16" y="127"/>
                  </a:lnTo>
                  <a:lnTo>
                    <a:pt x="14" y="121"/>
                  </a:lnTo>
                  <a:lnTo>
                    <a:pt x="13" y="118"/>
                  </a:lnTo>
                  <a:lnTo>
                    <a:pt x="13" y="114"/>
                  </a:lnTo>
                  <a:lnTo>
                    <a:pt x="12" y="111"/>
                  </a:lnTo>
                  <a:lnTo>
                    <a:pt x="13" y="108"/>
                  </a:lnTo>
                  <a:lnTo>
                    <a:pt x="13" y="105"/>
                  </a:lnTo>
                  <a:lnTo>
                    <a:pt x="14" y="103"/>
                  </a:lnTo>
                  <a:lnTo>
                    <a:pt x="16" y="97"/>
                  </a:lnTo>
                  <a:lnTo>
                    <a:pt x="19" y="85"/>
                  </a:lnTo>
                  <a:lnTo>
                    <a:pt x="19" y="81"/>
                  </a:lnTo>
                  <a:lnTo>
                    <a:pt x="19" y="80"/>
                  </a:lnTo>
                  <a:lnTo>
                    <a:pt x="19" y="79"/>
                  </a:lnTo>
                  <a:lnTo>
                    <a:pt x="18" y="76"/>
                  </a:lnTo>
                  <a:lnTo>
                    <a:pt x="17" y="74"/>
                  </a:lnTo>
                  <a:lnTo>
                    <a:pt x="16" y="70"/>
                  </a:lnTo>
                  <a:lnTo>
                    <a:pt x="14" y="66"/>
                  </a:lnTo>
                  <a:lnTo>
                    <a:pt x="12" y="64"/>
                  </a:lnTo>
                  <a:lnTo>
                    <a:pt x="10" y="62"/>
                  </a:lnTo>
                  <a:lnTo>
                    <a:pt x="3" y="54"/>
                  </a:lnTo>
                  <a:lnTo>
                    <a:pt x="1" y="51"/>
                  </a:lnTo>
                  <a:lnTo>
                    <a:pt x="0" y="51"/>
                  </a:lnTo>
                  <a:lnTo>
                    <a:pt x="3" y="51"/>
                  </a:lnTo>
                  <a:lnTo>
                    <a:pt x="13" y="51"/>
                  </a:lnTo>
                  <a:lnTo>
                    <a:pt x="17" y="51"/>
                  </a:lnTo>
                  <a:lnTo>
                    <a:pt x="20" y="52"/>
                  </a:lnTo>
                  <a:lnTo>
                    <a:pt x="23" y="53"/>
                  </a:lnTo>
                  <a:lnTo>
                    <a:pt x="27" y="54"/>
                  </a:lnTo>
                  <a:lnTo>
                    <a:pt x="29" y="55"/>
                  </a:lnTo>
                  <a:lnTo>
                    <a:pt x="31" y="56"/>
                  </a:lnTo>
                  <a:lnTo>
                    <a:pt x="36" y="59"/>
                  </a:lnTo>
                  <a:lnTo>
                    <a:pt x="41" y="62"/>
                  </a:lnTo>
                  <a:lnTo>
                    <a:pt x="44" y="63"/>
                  </a:lnTo>
                  <a:lnTo>
                    <a:pt x="45" y="63"/>
                  </a:lnTo>
                  <a:lnTo>
                    <a:pt x="46" y="63"/>
                  </a:lnTo>
                  <a:lnTo>
                    <a:pt x="48" y="63"/>
                  </a:lnTo>
                  <a:lnTo>
                    <a:pt x="49" y="63"/>
                  </a:lnTo>
                  <a:lnTo>
                    <a:pt x="51" y="62"/>
                  </a:lnTo>
                  <a:lnTo>
                    <a:pt x="51" y="62"/>
                  </a:lnTo>
                  <a:lnTo>
                    <a:pt x="57" y="55"/>
                  </a:lnTo>
                  <a:lnTo>
                    <a:pt x="60" y="51"/>
                  </a:lnTo>
                  <a:lnTo>
                    <a:pt x="68" y="41"/>
                  </a:lnTo>
                  <a:lnTo>
                    <a:pt x="73" y="37"/>
                  </a:lnTo>
                  <a:lnTo>
                    <a:pt x="75" y="33"/>
                  </a:lnTo>
                  <a:lnTo>
                    <a:pt x="78" y="30"/>
                  </a:lnTo>
                  <a:lnTo>
                    <a:pt x="81" y="28"/>
                  </a:lnTo>
                  <a:lnTo>
                    <a:pt x="85" y="27"/>
                  </a:lnTo>
                  <a:lnTo>
                    <a:pt x="89" y="24"/>
                  </a:lnTo>
                  <a:lnTo>
                    <a:pt x="93" y="23"/>
                  </a:lnTo>
                  <a:lnTo>
                    <a:pt x="96" y="21"/>
                  </a:lnTo>
                  <a:lnTo>
                    <a:pt x="102" y="19"/>
                  </a:lnTo>
                  <a:lnTo>
                    <a:pt x="108" y="17"/>
                  </a:lnTo>
                  <a:lnTo>
                    <a:pt x="111" y="17"/>
                  </a:lnTo>
                  <a:lnTo>
                    <a:pt x="113" y="17"/>
                  </a:lnTo>
                  <a:lnTo>
                    <a:pt x="116" y="17"/>
                  </a:lnTo>
                  <a:lnTo>
                    <a:pt x="117" y="17"/>
                  </a:lnTo>
                  <a:lnTo>
                    <a:pt x="118" y="17"/>
                  </a:lnTo>
                  <a:lnTo>
                    <a:pt x="119" y="17"/>
                  </a:lnTo>
                  <a:lnTo>
                    <a:pt x="121" y="18"/>
                  </a:lnTo>
                  <a:lnTo>
                    <a:pt x="122" y="19"/>
                  </a:lnTo>
                  <a:lnTo>
                    <a:pt x="127" y="22"/>
                  </a:lnTo>
                  <a:lnTo>
                    <a:pt x="128" y="23"/>
                  </a:lnTo>
                  <a:lnTo>
                    <a:pt x="129" y="24"/>
                  </a:lnTo>
                  <a:lnTo>
                    <a:pt x="130" y="24"/>
                  </a:lnTo>
                  <a:lnTo>
                    <a:pt x="131" y="23"/>
                  </a:lnTo>
                  <a:lnTo>
                    <a:pt x="131" y="22"/>
                  </a:lnTo>
                  <a:lnTo>
                    <a:pt x="131" y="21"/>
                  </a:lnTo>
                  <a:lnTo>
                    <a:pt x="134" y="15"/>
                  </a:lnTo>
                  <a:lnTo>
                    <a:pt x="138" y="6"/>
                  </a:lnTo>
                  <a:lnTo>
                    <a:pt x="140" y="1"/>
                  </a:lnTo>
                  <a:lnTo>
                    <a:pt x="141" y="0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98" name="Freeform 34">
              <a:extLst>
                <a:ext uri="{FF2B5EF4-FFF2-40B4-BE49-F238E27FC236}">
                  <a16:creationId xmlns:a16="http://schemas.microsoft.com/office/drawing/2014/main" id="{8AB3CD4B-54A2-47D1-9578-4A99DD8F390B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" y="1710"/>
              <a:ext cx="357" cy="447"/>
            </a:xfrm>
            <a:custGeom>
              <a:avLst/>
              <a:gdLst>
                <a:gd name="T0" fmla="*/ 209 w 357"/>
                <a:gd name="T1" fmla="*/ 12 h 447"/>
                <a:gd name="T2" fmla="*/ 218 w 357"/>
                <a:gd name="T3" fmla="*/ 31 h 447"/>
                <a:gd name="T4" fmla="*/ 212 w 357"/>
                <a:gd name="T5" fmla="*/ 68 h 447"/>
                <a:gd name="T6" fmla="*/ 216 w 357"/>
                <a:gd name="T7" fmla="*/ 99 h 447"/>
                <a:gd name="T8" fmla="*/ 218 w 357"/>
                <a:gd name="T9" fmla="*/ 120 h 447"/>
                <a:gd name="T10" fmla="*/ 229 w 357"/>
                <a:gd name="T11" fmla="*/ 125 h 447"/>
                <a:gd name="T12" fmla="*/ 240 w 357"/>
                <a:gd name="T13" fmla="*/ 140 h 447"/>
                <a:gd name="T14" fmla="*/ 254 w 357"/>
                <a:gd name="T15" fmla="*/ 160 h 447"/>
                <a:gd name="T16" fmla="*/ 272 w 357"/>
                <a:gd name="T17" fmla="*/ 171 h 447"/>
                <a:gd name="T18" fmla="*/ 286 w 357"/>
                <a:gd name="T19" fmla="*/ 196 h 447"/>
                <a:gd name="T20" fmla="*/ 289 w 357"/>
                <a:gd name="T21" fmla="*/ 231 h 447"/>
                <a:gd name="T22" fmla="*/ 295 w 357"/>
                <a:gd name="T23" fmla="*/ 254 h 447"/>
                <a:gd name="T24" fmla="*/ 309 w 357"/>
                <a:gd name="T25" fmla="*/ 265 h 447"/>
                <a:gd name="T26" fmla="*/ 333 w 357"/>
                <a:gd name="T27" fmla="*/ 270 h 447"/>
                <a:gd name="T28" fmla="*/ 336 w 357"/>
                <a:gd name="T29" fmla="*/ 280 h 447"/>
                <a:gd name="T30" fmla="*/ 336 w 357"/>
                <a:gd name="T31" fmla="*/ 290 h 447"/>
                <a:gd name="T32" fmla="*/ 345 w 357"/>
                <a:gd name="T33" fmla="*/ 297 h 447"/>
                <a:gd name="T34" fmla="*/ 350 w 357"/>
                <a:gd name="T35" fmla="*/ 325 h 447"/>
                <a:gd name="T36" fmla="*/ 357 w 357"/>
                <a:gd name="T37" fmla="*/ 338 h 447"/>
                <a:gd name="T38" fmla="*/ 341 w 357"/>
                <a:gd name="T39" fmla="*/ 346 h 447"/>
                <a:gd name="T40" fmla="*/ 344 w 357"/>
                <a:gd name="T41" fmla="*/ 354 h 447"/>
                <a:gd name="T42" fmla="*/ 354 w 357"/>
                <a:gd name="T43" fmla="*/ 360 h 447"/>
                <a:gd name="T44" fmla="*/ 329 w 357"/>
                <a:gd name="T45" fmla="*/ 388 h 447"/>
                <a:gd name="T46" fmla="*/ 321 w 357"/>
                <a:gd name="T47" fmla="*/ 402 h 447"/>
                <a:gd name="T48" fmla="*/ 330 w 357"/>
                <a:gd name="T49" fmla="*/ 429 h 447"/>
                <a:gd name="T50" fmla="*/ 327 w 357"/>
                <a:gd name="T51" fmla="*/ 446 h 447"/>
                <a:gd name="T52" fmla="*/ 299 w 357"/>
                <a:gd name="T53" fmla="*/ 432 h 447"/>
                <a:gd name="T54" fmla="*/ 274 w 357"/>
                <a:gd name="T55" fmla="*/ 417 h 447"/>
                <a:gd name="T56" fmla="*/ 246 w 357"/>
                <a:gd name="T57" fmla="*/ 403 h 447"/>
                <a:gd name="T58" fmla="*/ 226 w 357"/>
                <a:gd name="T59" fmla="*/ 408 h 447"/>
                <a:gd name="T60" fmla="*/ 210 w 357"/>
                <a:gd name="T61" fmla="*/ 416 h 447"/>
                <a:gd name="T62" fmla="*/ 195 w 357"/>
                <a:gd name="T63" fmla="*/ 407 h 447"/>
                <a:gd name="T64" fmla="*/ 187 w 357"/>
                <a:gd name="T65" fmla="*/ 412 h 447"/>
                <a:gd name="T66" fmla="*/ 171 w 357"/>
                <a:gd name="T67" fmla="*/ 424 h 447"/>
                <a:gd name="T68" fmla="*/ 146 w 357"/>
                <a:gd name="T69" fmla="*/ 415 h 447"/>
                <a:gd name="T70" fmla="*/ 138 w 357"/>
                <a:gd name="T71" fmla="*/ 398 h 447"/>
                <a:gd name="T72" fmla="*/ 121 w 357"/>
                <a:gd name="T73" fmla="*/ 386 h 447"/>
                <a:gd name="T74" fmla="*/ 102 w 357"/>
                <a:gd name="T75" fmla="*/ 366 h 447"/>
                <a:gd name="T76" fmla="*/ 79 w 357"/>
                <a:gd name="T77" fmla="*/ 346 h 447"/>
                <a:gd name="T78" fmla="*/ 73 w 357"/>
                <a:gd name="T79" fmla="*/ 333 h 447"/>
                <a:gd name="T80" fmla="*/ 79 w 357"/>
                <a:gd name="T81" fmla="*/ 306 h 447"/>
                <a:gd name="T82" fmla="*/ 89 w 357"/>
                <a:gd name="T83" fmla="*/ 287 h 447"/>
                <a:gd name="T84" fmla="*/ 83 w 357"/>
                <a:gd name="T85" fmla="*/ 271 h 447"/>
                <a:gd name="T86" fmla="*/ 87 w 357"/>
                <a:gd name="T87" fmla="*/ 252 h 447"/>
                <a:gd name="T88" fmla="*/ 84 w 357"/>
                <a:gd name="T89" fmla="*/ 222 h 447"/>
                <a:gd name="T90" fmla="*/ 57 w 357"/>
                <a:gd name="T91" fmla="*/ 175 h 447"/>
                <a:gd name="T92" fmla="*/ 28 w 357"/>
                <a:gd name="T93" fmla="*/ 160 h 447"/>
                <a:gd name="T94" fmla="*/ 1 w 357"/>
                <a:gd name="T95" fmla="*/ 140 h 447"/>
                <a:gd name="T96" fmla="*/ 13 w 357"/>
                <a:gd name="T97" fmla="*/ 118 h 447"/>
                <a:gd name="T98" fmla="*/ 27 w 357"/>
                <a:gd name="T99" fmla="*/ 102 h 447"/>
                <a:gd name="T100" fmla="*/ 50 w 357"/>
                <a:gd name="T101" fmla="*/ 81 h 447"/>
                <a:gd name="T102" fmla="*/ 76 w 357"/>
                <a:gd name="T103" fmla="*/ 68 h 447"/>
                <a:gd name="T104" fmla="*/ 87 w 357"/>
                <a:gd name="T105" fmla="*/ 46 h 447"/>
                <a:gd name="T106" fmla="*/ 100 w 357"/>
                <a:gd name="T107" fmla="*/ 26 h 447"/>
                <a:gd name="T108" fmla="*/ 128 w 357"/>
                <a:gd name="T109" fmla="*/ 13 h 447"/>
                <a:gd name="T110" fmla="*/ 193 w 357"/>
                <a:gd name="T111" fmla="*/ 0 h 4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57" h="447">
                  <a:moveTo>
                    <a:pt x="195" y="0"/>
                  </a:moveTo>
                  <a:lnTo>
                    <a:pt x="197" y="0"/>
                  </a:lnTo>
                  <a:lnTo>
                    <a:pt x="198" y="1"/>
                  </a:lnTo>
                  <a:lnTo>
                    <a:pt x="199" y="1"/>
                  </a:lnTo>
                  <a:lnTo>
                    <a:pt x="199" y="1"/>
                  </a:lnTo>
                  <a:lnTo>
                    <a:pt x="200" y="1"/>
                  </a:lnTo>
                  <a:lnTo>
                    <a:pt x="202" y="4"/>
                  </a:lnTo>
                  <a:lnTo>
                    <a:pt x="209" y="12"/>
                  </a:lnTo>
                  <a:lnTo>
                    <a:pt x="211" y="14"/>
                  </a:lnTo>
                  <a:lnTo>
                    <a:pt x="213" y="16"/>
                  </a:lnTo>
                  <a:lnTo>
                    <a:pt x="215" y="20"/>
                  </a:lnTo>
                  <a:lnTo>
                    <a:pt x="216" y="24"/>
                  </a:lnTo>
                  <a:lnTo>
                    <a:pt x="217" y="26"/>
                  </a:lnTo>
                  <a:lnTo>
                    <a:pt x="218" y="29"/>
                  </a:lnTo>
                  <a:lnTo>
                    <a:pt x="218" y="30"/>
                  </a:lnTo>
                  <a:lnTo>
                    <a:pt x="218" y="31"/>
                  </a:lnTo>
                  <a:lnTo>
                    <a:pt x="218" y="35"/>
                  </a:lnTo>
                  <a:lnTo>
                    <a:pt x="215" y="47"/>
                  </a:lnTo>
                  <a:lnTo>
                    <a:pt x="213" y="53"/>
                  </a:lnTo>
                  <a:lnTo>
                    <a:pt x="212" y="55"/>
                  </a:lnTo>
                  <a:lnTo>
                    <a:pt x="212" y="58"/>
                  </a:lnTo>
                  <a:lnTo>
                    <a:pt x="211" y="61"/>
                  </a:lnTo>
                  <a:lnTo>
                    <a:pt x="212" y="64"/>
                  </a:lnTo>
                  <a:lnTo>
                    <a:pt x="212" y="68"/>
                  </a:lnTo>
                  <a:lnTo>
                    <a:pt x="213" y="71"/>
                  </a:lnTo>
                  <a:lnTo>
                    <a:pt x="215" y="77"/>
                  </a:lnTo>
                  <a:lnTo>
                    <a:pt x="216" y="81"/>
                  </a:lnTo>
                  <a:lnTo>
                    <a:pt x="216" y="84"/>
                  </a:lnTo>
                  <a:lnTo>
                    <a:pt x="216" y="88"/>
                  </a:lnTo>
                  <a:lnTo>
                    <a:pt x="216" y="92"/>
                  </a:lnTo>
                  <a:lnTo>
                    <a:pt x="216" y="95"/>
                  </a:lnTo>
                  <a:lnTo>
                    <a:pt x="216" y="99"/>
                  </a:lnTo>
                  <a:lnTo>
                    <a:pt x="216" y="106"/>
                  </a:lnTo>
                  <a:lnTo>
                    <a:pt x="216" y="111"/>
                  </a:lnTo>
                  <a:lnTo>
                    <a:pt x="216" y="113"/>
                  </a:lnTo>
                  <a:lnTo>
                    <a:pt x="216" y="114"/>
                  </a:lnTo>
                  <a:lnTo>
                    <a:pt x="216" y="116"/>
                  </a:lnTo>
                  <a:lnTo>
                    <a:pt x="217" y="118"/>
                  </a:lnTo>
                  <a:lnTo>
                    <a:pt x="217" y="119"/>
                  </a:lnTo>
                  <a:lnTo>
                    <a:pt x="218" y="120"/>
                  </a:lnTo>
                  <a:lnTo>
                    <a:pt x="218" y="120"/>
                  </a:lnTo>
                  <a:lnTo>
                    <a:pt x="219" y="121"/>
                  </a:lnTo>
                  <a:lnTo>
                    <a:pt x="220" y="121"/>
                  </a:lnTo>
                  <a:lnTo>
                    <a:pt x="223" y="121"/>
                  </a:lnTo>
                  <a:lnTo>
                    <a:pt x="225" y="122"/>
                  </a:lnTo>
                  <a:lnTo>
                    <a:pt x="226" y="122"/>
                  </a:lnTo>
                  <a:lnTo>
                    <a:pt x="228" y="124"/>
                  </a:lnTo>
                  <a:lnTo>
                    <a:pt x="229" y="125"/>
                  </a:lnTo>
                  <a:lnTo>
                    <a:pt x="234" y="127"/>
                  </a:lnTo>
                  <a:lnTo>
                    <a:pt x="236" y="129"/>
                  </a:lnTo>
                  <a:lnTo>
                    <a:pt x="237" y="130"/>
                  </a:lnTo>
                  <a:lnTo>
                    <a:pt x="238" y="131"/>
                  </a:lnTo>
                  <a:lnTo>
                    <a:pt x="239" y="132"/>
                  </a:lnTo>
                  <a:lnTo>
                    <a:pt x="239" y="133"/>
                  </a:lnTo>
                  <a:lnTo>
                    <a:pt x="239" y="135"/>
                  </a:lnTo>
                  <a:lnTo>
                    <a:pt x="240" y="140"/>
                  </a:lnTo>
                  <a:lnTo>
                    <a:pt x="241" y="142"/>
                  </a:lnTo>
                  <a:lnTo>
                    <a:pt x="242" y="145"/>
                  </a:lnTo>
                  <a:lnTo>
                    <a:pt x="243" y="148"/>
                  </a:lnTo>
                  <a:lnTo>
                    <a:pt x="245" y="149"/>
                  </a:lnTo>
                  <a:lnTo>
                    <a:pt x="247" y="152"/>
                  </a:lnTo>
                  <a:lnTo>
                    <a:pt x="249" y="154"/>
                  </a:lnTo>
                  <a:lnTo>
                    <a:pt x="250" y="156"/>
                  </a:lnTo>
                  <a:lnTo>
                    <a:pt x="254" y="160"/>
                  </a:lnTo>
                  <a:lnTo>
                    <a:pt x="257" y="163"/>
                  </a:lnTo>
                  <a:lnTo>
                    <a:pt x="259" y="165"/>
                  </a:lnTo>
                  <a:lnTo>
                    <a:pt x="260" y="166"/>
                  </a:lnTo>
                  <a:lnTo>
                    <a:pt x="262" y="167"/>
                  </a:lnTo>
                  <a:lnTo>
                    <a:pt x="268" y="169"/>
                  </a:lnTo>
                  <a:lnTo>
                    <a:pt x="270" y="170"/>
                  </a:lnTo>
                  <a:lnTo>
                    <a:pt x="271" y="171"/>
                  </a:lnTo>
                  <a:lnTo>
                    <a:pt x="272" y="171"/>
                  </a:lnTo>
                  <a:lnTo>
                    <a:pt x="273" y="172"/>
                  </a:lnTo>
                  <a:lnTo>
                    <a:pt x="274" y="173"/>
                  </a:lnTo>
                  <a:lnTo>
                    <a:pt x="275" y="175"/>
                  </a:lnTo>
                  <a:lnTo>
                    <a:pt x="277" y="178"/>
                  </a:lnTo>
                  <a:lnTo>
                    <a:pt x="281" y="185"/>
                  </a:lnTo>
                  <a:lnTo>
                    <a:pt x="284" y="192"/>
                  </a:lnTo>
                  <a:lnTo>
                    <a:pt x="285" y="194"/>
                  </a:lnTo>
                  <a:lnTo>
                    <a:pt x="286" y="196"/>
                  </a:lnTo>
                  <a:lnTo>
                    <a:pt x="286" y="198"/>
                  </a:lnTo>
                  <a:lnTo>
                    <a:pt x="286" y="200"/>
                  </a:lnTo>
                  <a:lnTo>
                    <a:pt x="286" y="211"/>
                  </a:lnTo>
                  <a:lnTo>
                    <a:pt x="286" y="214"/>
                  </a:lnTo>
                  <a:lnTo>
                    <a:pt x="286" y="216"/>
                  </a:lnTo>
                  <a:lnTo>
                    <a:pt x="287" y="219"/>
                  </a:lnTo>
                  <a:lnTo>
                    <a:pt x="288" y="224"/>
                  </a:lnTo>
                  <a:lnTo>
                    <a:pt x="289" y="231"/>
                  </a:lnTo>
                  <a:lnTo>
                    <a:pt x="290" y="234"/>
                  </a:lnTo>
                  <a:lnTo>
                    <a:pt x="290" y="238"/>
                  </a:lnTo>
                  <a:lnTo>
                    <a:pt x="291" y="245"/>
                  </a:lnTo>
                  <a:lnTo>
                    <a:pt x="291" y="248"/>
                  </a:lnTo>
                  <a:lnTo>
                    <a:pt x="291" y="250"/>
                  </a:lnTo>
                  <a:lnTo>
                    <a:pt x="292" y="251"/>
                  </a:lnTo>
                  <a:lnTo>
                    <a:pt x="293" y="253"/>
                  </a:lnTo>
                  <a:lnTo>
                    <a:pt x="295" y="254"/>
                  </a:lnTo>
                  <a:lnTo>
                    <a:pt x="296" y="256"/>
                  </a:lnTo>
                  <a:lnTo>
                    <a:pt x="297" y="258"/>
                  </a:lnTo>
                  <a:lnTo>
                    <a:pt x="299" y="260"/>
                  </a:lnTo>
                  <a:lnTo>
                    <a:pt x="302" y="262"/>
                  </a:lnTo>
                  <a:lnTo>
                    <a:pt x="305" y="263"/>
                  </a:lnTo>
                  <a:lnTo>
                    <a:pt x="307" y="264"/>
                  </a:lnTo>
                  <a:lnTo>
                    <a:pt x="307" y="265"/>
                  </a:lnTo>
                  <a:lnTo>
                    <a:pt x="309" y="265"/>
                  </a:lnTo>
                  <a:lnTo>
                    <a:pt x="311" y="265"/>
                  </a:lnTo>
                  <a:lnTo>
                    <a:pt x="316" y="265"/>
                  </a:lnTo>
                  <a:lnTo>
                    <a:pt x="318" y="265"/>
                  </a:lnTo>
                  <a:lnTo>
                    <a:pt x="322" y="265"/>
                  </a:lnTo>
                  <a:lnTo>
                    <a:pt x="326" y="266"/>
                  </a:lnTo>
                  <a:lnTo>
                    <a:pt x="329" y="267"/>
                  </a:lnTo>
                  <a:lnTo>
                    <a:pt x="331" y="268"/>
                  </a:lnTo>
                  <a:lnTo>
                    <a:pt x="333" y="270"/>
                  </a:lnTo>
                  <a:lnTo>
                    <a:pt x="334" y="271"/>
                  </a:lnTo>
                  <a:lnTo>
                    <a:pt x="335" y="272"/>
                  </a:lnTo>
                  <a:lnTo>
                    <a:pt x="336" y="273"/>
                  </a:lnTo>
                  <a:lnTo>
                    <a:pt x="336" y="274"/>
                  </a:lnTo>
                  <a:lnTo>
                    <a:pt x="337" y="275"/>
                  </a:lnTo>
                  <a:lnTo>
                    <a:pt x="337" y="277"/>
                  </a:lnTo>
                  <a:lnTo>
                    <a:pt x="336" y="278"/>
                  </a:lnTo>
                  <a:lnTo>
                    <a:pt x="336" y="280"/>
                  </a:lnTo>
                  <a:lnTo>
                    <a:pt x="334" y="284"/>
                  </a:lnTo>
                  <a:lnTo>
                    <a:pt x="333" y="285"/>
                  </a:lnTo>
                  <a:lnTo>
                    <a:pt x="333" y="286"/>
                  </a:lnTo>
                  <a:lnTo>
                    <a:pt x="333" y="288"/>
                  </a:lnTo>
                  <a:lnTo>
                    <a:pt x="333" y="288"/>
                  </a:lnTo>
                  <a:lnTo>
                    <a:pt x="334" y="289"/>
                  </a:lnTo>
                  <a:lnTo>
                    <a:pt x="335" y="289"/>
                  </a:lnTo>
                  <a:lnTo>
                    <a:pt x="336" y="290"/>
                  </a:lnTo>
                  <a:lnTo>
                    <a:pt x="339" y="290"/>
                  </a:lnTo>
                  <a:lnTo>
                    <a:pt x="340" y="291"/>
                  </a:lnTo>
                  <a:lnTo>
                    <a:pt x="341" y="291"/>
                  </a:lnTo>
                  <a:lnTo>
                    <a:pt x="342" y="292"/>
                  </a:lnTo>
                  <a:lnTo>
                    <a:pt x="343" y="293"/>
                  </a:lnTo>
                  <a:lnTo>
                    <a:pt x="344" y="294"/>
                  </a:lnTo>
                  <a:lnTo>
                    <a:pt x="344" y="295"/>
                  </a:lnTo>
                  <a:lnTo>
                    <a:pt x="345" y="297"/>
                  </a:lnTo>
                  <a:lnTo>
                    <a:pt x="346" y="299"/>
                  </a:lnTo>
                  <a:lnTo>
                    <a:pt x="346" y="300"/>
                  </a:lnTo>
                  <a:lnTo>
                    <a:pt x="346" y="302"/>
                  </a:lnTo>
                  <a:lnTo>
                    <a:pt x="346" y="314"/>
                  </a:lnTo>
                  <a:lnTo>
                    <a:pt x="347" y="317"/>
                  </a:lnTo>
                  <a:lnTo>
                    <a:pt x="347" y="319"/>
                  </a:lnTo>
                  <a:lnTo>
                    <a:pt x="348" y="322"/>
                  </a:lnTo>
                  <a:lnTo>
                    <a:pt x="350" y="325"/>
                  </a:lnTo>
                  <a:lnTo>
                    <a:pt x="352" y="327"/>
                  </a:lnTo>
                  <a:lnTo>
                    <a:pt x="356" y="332"/>
                  </a:lnTo>
                  <a:lnTo>
                    <a:pt x="357" y="334"/>
                  </a:lnTo>
                  <a:lnTo>
                    <a:pt x="357" y="335"/>
                  </a:lnTo>
                  <a:lnTo>
                    <a:pt x="357" y="336"/>
                  </a:lnTo>
                  <a:lnTo>
                    <a:pt x="357" y="337"/>
                  </a:lnTo>
                  <a:lnTo>
                    <a:pt x="357" y="338"/>
                  </a:lnTo>
                  <a:lnTo>
                    <a:pt x="357" y="338"/>
                  </a:lnTo>
                  <a:lnTo>
                    <a:pt x="356" y="338"/>
                  </a:lnTo>
                  <a:lnTo>
                    <a:pt x="352" y="339"/>
                  </a:lnTo>
                  <a:lnTo>
                    <a:pt x="350" y="340"/>
                  </a:lnTo>
                  <a:lnTo>
                    <a:pt x="349" y="341"/>
                  </a:lnTo>
                  <a:lnTo>
                    <a:pt x="347" y="341"/>
                  </a:lnTo>
                  <a:lnTo>
                    <a:pt x="343" y="343"/>
                  </a:lnTo>
                  <a:lnTo>
                    <a:pt x="342" y="344"/>
                  </a:lnTo>
                  <a:lnTo>
                    <a:pt x="341" y="346"/>
                  </a:lnTo>
                  <a:lnTo>
                    <a:pt x="341" y="347"/>
                  </a:lnTo>
                  <a:lnTo>
                    <a:pt x="340" y="348"/>
                  </a:lnTo>
                  <a:lnTo>
                    <a:pt x="340" y="350"/>
                  </a:lnTo>
                  <a:lnTo>
                    <a:pt x="341" y="351"/>
                  </a:lnTo>
                  <a:lnTo>
                    <a:pt x="341" y="351"/>
                  </a:lnTo>
                  <a:lnTo>
                    <a:pt x="341" y="352"/>
                  </a:lnTo>
                  <a:lnTo>
                    <a:pt x="342" y="353"/>
                  </a:lnTo>
                  <a:lnTo>
                    <a:pt x="344" y="354"/>
                  </a:lnTo>
                  <a:lnTo>
                    <a:pt x="346" y="355"/>
                  </a:lnTo>
                  <a:lnTo>
                    <a:pt x="348" y="356"/>
                  </a:lnTo>
                  <a:lnTo>
                    <a:pt x="350" y="356"/>
                  </a:lnTo>
                  <a:lnTo>
                    <a:pt x="352" y="356"/>
                  </a:lnTo>
                  <a:lnTo>
                    <a:pt x="352" y="357"/>
                  </a:lnTo>
                  <a:lnTo>
                    <a:pt x="353" y="358"/>
                  </a:lnTo>
                  <a:lnTo>
                    <a:pt x="353" y="359"/>
                  </a:lnTo>
                  <a:lnTo>
                    <a:pt x="354" y="360"/>
                  </a:lnTo>
                  <a:lnTo>
                    <a:pt x="353" y="361"/>
                  </a:lnTo>
                  <a:lnTo>
                    <a:pt x="353" y="363"/>
                  </a:lnTo>
                  <a:lnTo>
                    <a:pt x="352" y="364"/>
                  </a:lnTo>
                  <a:lnTo>
                    <a:pt x="348" y="369"/>
                  </a:lnTo>
                  <a:lnTo>
                    <a:pt x="342" y="375"/>
                  </a:lnTo>
                  <a:lnTo>
                    <a:pt x="338" y="380"/>
                  </a:lnTo>
                  <a:lnTo>
                    <a:pt x="335" y="383"/>
                  </a:lnTo>
                  <a:lnTo>
                    <a:pt x="329" y="388"/>
                  </a:lnTo>
                  <a:lnTo>
                    <a:pt x="326" y="391"/>
                  </a:lnTo>
                  <a:lnTo>
                    <a:pt x="324" y="393"/>
                  </a:lnTo>
                  <a:lnTo>
                    <a:pt x="323" y="395"/>
                  </a:lnTo>
                  <a:lnTo>
                    <a:pt x="322" y="397"/>
                  </a:lnTo>
                  <a:lnTo>
                    <a:pt x="321" y="398"/>
                  </a:lnTo>
                  <a:lnTo>
                    <a:pt x="321" y="399"/>
                  </a:lnTo>
                  <a:lnTo>
                    <a:pt x="321" y="400"/>
                  </a:lnTo>
                  <a:lnTo>
                    <a:pt x="321" y="402"/>
                  </a:lnTo>
                  <a:lnTo>
                    <a:pt x="321" y="403"/>
                  </a:lnTo>
                  <a:lnTo>
                    <a:pt x="322" y="405"/>
                  </a:lnTo>
                  <a:lnTo>
                    <a:pt x="325" y="410"/>
                  </a:lnTo>
                  <a:lnTo>
                    <a:pt x="327" y="415"/>
                  </a:lnTo>
                  <a:lnTo>
                    <a:pt x="328" y="419"/>
                  </a:lnTo>
                  <a:lnTo>
                    <a:pt x="329" y="423"/>
                  </a:lnTo>
                  <a:lnTo>
                    <a:pt x="330" y="426"/>
                  </a:lnTo>
                  <a:lnTo>
                    <a:pt x="330" y="429"/>
                  </a:lnTo>
                  <a:lnTo>
                    <a:pt x="329" y="436"/>
                  </a:lnTo>
                  <a:lnTo>
                    <a:pt x="329" y="443"/>
                  </a:lnTo>
                  <a:lnTo>
                    <a:pt x="330" y="446"/>
                  </a:lnTo>
                  <a:lnTo>
                    <a:pt x="330" y="447"/>
                  </a:lnTo>
                  <a:lnTo>
                    <a:pt x="330" y="447"/>
                  </a:lnTo>
                  <a:lnTo>
                    <a:pt x="330" y="447"/>
                  </a:lnTo>
                  <a:lnTo>
                    <a:pt x="329" y="447"/>
                  </a:lnTo>
                  <a:lnTo>
                    <a:pt x="327" y="446"/>
                  </a:lnTo>
                  <a:lnTo>
                    <a:pt x="324" y="445"/>
                  </a:lnTo>
                  <a:lnTo>
                    <a:pt x="321" y="443"/>
                  </a:lnTo>
                  <a:lnTo>
                    <a:pt x="315" y="440"/>
                  </a:lnTo>
                  <a:lnTo>
                    <a:pt x="307" y="435"/>
                  </a:lnTo>
                  <a:lnTo>
                    <a:pt x="305" y="433"/>
                  </a:lnTo>
                  <a:lnTo>
                    <a:pt x="302" y="432"/>
                  </a:lnTo>
                  <a:lnTo>
                    <a:pt x="301" y="432"/>
                  </a:lnTo>
                  <a:lnTo>
                    <a:pt x="299" y="432"/>
                  </a:lnTo>
                  <a:lnTo>
                    <a:pt x="295" y="431"/>
                  </a:lnTo>
                  <a:lnTo>
                    <a:pt x="293" y="430"/>
                  </a:lnTo>
                  <a:lnTo>
                    <a:pt x="291" y="429"/>
                  </a:lnTo>
                  <a:lnTo>
                    <a:pt x="290" y="428"/>
                  </a:lnTo>
                  <a:lnTo>
                    <a:pt x="287" y="427"/>
                  </a:lnTo>
                  <a:lnTo>
                    <a:pt x="284" y="425"/>
                  </a:lnTo>
                  <a:lnTo>
                    <a:pt x="282" y="422"/>
                  </a:lnTo>
                  <a:lnTo>
                    <a:pt x="274" y="417"/>
                  </a:lnTo>
                  <a:lnTo>
                    <a:pt x="273" y="415"/>
                  </a:lnTo>
                  <a:lnTo>
                    <a:pt x="270" y="413"/>
                  </a:lnTo>
                  <a:lnTo>
                    <a:pt x="266" y="411"/>
                  </a:lnTo>
                  <a:lnTo>
                    <a:pt x="259" y="408"/>
                  </a:lnTo>
                  <a:lnTo>
                    <a:pt x="253" y="405"/>
                  </a:lnTo>
                  <a:lnTo>
                    <a:pt x="250" y="404"/>
                  </a:lnTo>
                  <a:lnTo>
                    <a:pt x="248" y="403"/>
                  </a:lnTo>
                  <a:lnTo>
                    <a:pt x="246" y="403"/>
                  </a:lnTo>
                  <a:lnTo>
                    <a:pt x="244" y="403"/>
                  </a:lnTo>
                  <a:lnTo>
                    <a:pt x="242" y="403"/>
                  </a:lnTo>
                  <a:lnTo>
                    <a:pt x="240" y="403"/>
                  </a:lnTo>
                  <a:lnTo>
                    <a:pt x="238" y="404"/>
                  </a:lnTo>
                  <a:lnTo>
                    <a:pt x="236" y="404"/>
                  </a:lnTo>
                  <a:lnTo>
                    <a:pt x="231" y="406"/>
                  </a:lnTo>
                  <a:lnTo>
                    <a:pt x="228" y="407"/>
                  </a:lnTo>
                  <a:lnTo>
                    <a:pt x="226" y="408"/>
                  </a:lnTo>
                  <a:lnTo>
                    <a:pt x="224" y="409"/>
                  </a:lnTo>
                  <a:lnTo>
                    <a:pt x="219" y="413"/>
                  </a:lnTo>
                  <a:lnTo>
                    <a:pt x="217" y="414"/>
                  </a:lnTo>
                  <a:lnTo>
                    <a:pt x="216" y="415"/>
                  </a:lnTo>
                  <a:lnTo>
                    <a:pt x="215" y="416"/>
                  </a:lnTo>
                  <a:lnTo>
                    <a:pt x="213" y="416"/>
                  </a:lnTo>
                  <a:lnTo>
                    <a:pt x="212" y="416"/>
                  </a:lnTo>
                  <a:lnTo>
                    <a:pt x="210" y="416"/>
                  </a:lnTo>
                  <a:lnTo>
                    <a:pt x="208" y="416"/>
                  </a:lnTo>
                  <a:lnTo>
                    <a:pt x="206" y="415"/>
                  </a:lnTo>
                  <a:lnTo>
                    <a:pt x="205" y="414"/>
                  </a:lnTo>
                  <a:lnTo>
                    <a:pt x="203" y="413"/>
                  </a:lnTo>
                  <a:lnTo>
                    <a:pt x="201" y="412"/>
                  </a:lnTo>
                  <a:lnTo>
                    <a:pt x="200" y="410"/>
                  </a:lnTo>
                  <a:lnTo>
                    <a:pt x="197" y="408"/>
                  </a:lnTo>
                  <a:lnTo>
                    <a:pt x="195" y="407"/>
                  </a:lnTo>
                  <a:lnTo>
                    <a:pt x="195" y="406"/>
                  </a:lnTo>
                  <a:lnTo>
                    <a:pt x="194" y="406"/>
                  </a:lnTo>
                  <a:lnTo>
                    <a:pt x="193" y="406"/>
                  </a:lnTo>
                  <a:lnTo>
                    <a:pt x="193" y="406"/>
                  </a:lnTo>
                  <a:lnTo>
                    <a:pt x="193" y="406"/>
                  </a:lnTo>
                  <a:lnTo>
                    <a:pt x="191" y="408"/>
                  </a:lnTo>
                  <a:lnTo>
                    <a:pt x="190" y="409"/>
                  </a:lnTo>
                  <a:lnTo>
                    <a:pt x="187" y="412"/>
                  </a:lnTo>
                  <a:lnTo>
                    <a:pt x="185" y="415"/>
                  </a:lnTo>
                  <a:lnTo>
                    <a:pt x="183" y="418"/>
                  </a:lnTo>
                  <a:lnTo>
                    <a:pt x="182" y="419"/>
                  </a:lnTo>
                  <a:lnTo>
                    <a:pt x="180" y="420"/>
                  </a:lnTo>
                  <a:lnTo>
                    <a:pt x="178" y="421"/>
                  </a:lnTo>
                  <a:lnTo>
                    <a:pt x="175" y="423"/>
                  </a:lnTo>
                  <a:lnTo>
                    <a:pt x="172" y="424"/>
                  </a:lnTo>
                  <a:lnTo>
                    <a:pt x="171" y="424"/>
                  </a:lnTo>
                  <a:lnTo>
                    <a:pt x="170" y="425"/>
                  </a:lnTo>
                  <a:lnTo>
                    <a:pt x="167" y="425"/>
                  </a:lnTo>
                  <a:lnTo>
                    <a:pt x="166" y="425"/>
                  </a:lnTo>
                  <a:lnTo>
                    <a:pt x="164" y="424"/>
                  </a:lnTo>
                  <a:lnTo>
                    <a:pt x="162" y="424"/>
                  </a:lnTo>
                  <a:lnTo>
                    <a:pt x="150" y="419"/>
                  </a:lnTo>
                  <a:lnTo>
                    <a:pt x="148" y="417"/>
                  </a:lnTo>
                  <a:lnTo>
                    <a:pt x="146" y="415"/>
                  </a:lnTo>
                  <a:lnTo>
                    <a:pt x="145" y="414"/>
                  </a:lnTo>
                  <a:lnTo>
                    <a:pt x="144" y="413"/>
                  </a:lnTo>
                  <a:lnTo>
                    <a:pt x="143" y="412"/>
                  </a:lnTo>
                  <a:lnTo>
                    <a:pt x="143" y="410"/>
                  </a:lnTo>
                  <a:lnTo>
                    <a:pt x="141" y="408"/>
                  </a:lnTo>
                  <a:lnTo>
                    <a:pt x="140" y="401"/>
                  </a:lnTo>
                  <a:lnTo>
                    <a:pt x="139" y="398"/>
                  </a:lnTo>
                  <a:lnTo>
                    <a:pt x="138" y="398"/>
                  </a:lnTo>
                  <a:lnTo>
                    <a:pt x="138" y="397"/>
                  </a:lnTo>
                  <a:lnTo>
                    <a:pt x="137" y="395"/>
                  </a:lnTo>
                  <a:lnTo>
                    <a:pt x="136" y="394"/>
                  </a:lnTo>
                  <a:lnTo>
                    <a:pt x="136" y="393"/>
                  </a:lnTo>
                  <a:lnTo>
                    <a:pt x="135" y="392"/>
                  </a:lnTo>
                  <a:lnTo>
                    <a:pt x="131" y="390"/>
                  </a:lnTo>
                  <a:lnTo>
                    <a:pt x="127" y="388"/>
                  </a:lnTo>
                  <a:lnTo>
                    <a:pt x="121" y="386"/>
                  </a:lnTo>
                  <a:lnTo>
                    <a:pt x="118" y="385"/>
                  </a:lnTo>
                  <a:lnTo>
                    <a:pt x="115" y="383"/>
                  </a:lnTo>
                  <a:lnTo>
                    <a:pt x="113" y="381"/>
                  </a:lnTo>
                  <a:lnTo>
                    <a:pt x="110" y="378"/>
                  </a:lnTo>
                  <a:lnTo>
                    <a:pt x="108" y="376"/>
                  </a:lnTo>
                  <a:lnTo>
                    <a:pt x="107" y="375"/>
                  </a:lnTo>
                  <a:lnTo>
                    <a:pt x="105" y="372"/>
                  </a:lnTo>
                  <a:lnTo>
                    <a:pt x="102" y="366"/>
                  </a:lnTo>
                  <a:lnTo>
                    <a:pt x="101" y="364"/>
                  </a:lnTo>
                  <a:lnTo>
                    <a:pt x="98" y="359"/>
                  </a:lnTo>
                  <a:lnTo>
                    <a:pt x="97" y="358"/>
                  </a:lnTo>
                  <a:lnTo>
                    <a:pt x="96" y="356"/>
                  </a:lnTo>
                  <a:lnTo>
                    <a:pt x="93" y="354"/>
                  </a:lnTo>
                  <a:lnTo>
                    <a:pt x="91" y="353"/>
                  </a:lnTo>
                  <a:lnTo>
                    <a:pt x="85" y="350"/>
                  </a:lnTo>
                  <a:lnTo>
                    <a:pt x="79" y="346"/>
                  </a:lnTo>
                  <a:lnTo>
                    <a:pt x="77" y="345"/>
                  </a:lnTo>
                  <a:lnTo>
                    <a:pt x="76" y="344"/>
                  </a:lnTo>
                  <a:lnTo>
                    <a:pt x="75" y="343"/>
                  </a:lnTo>
                  <a:lnTo>
                    <a:pt x="74" y="342"/>
                  </a:lnTo>
                  <a:lnTo>
                    <a:pt x="74" y="341"/>
                  </a:lnTo>
                  <a:lnTo>
                    <a:pt x="73" y="340"/>
                  </a:lnTo>
                  <a:lnTo>
                    <a:pt x="73" y="336"/>
                  </a:lnTo>
                  <a:lnTo>
                    <a:pt x="73" y="333"/>
                  </a:lnTo>
                  <a:lnTo>
                    <a:pt x="73" y="330"/>
                  </a:lnTo>
                  <a:lnTo>
                    <a:pt x="74" y="325"/>
                  </a:lnTo>
                  <a:lnTo>
                    <a:pt x="75" y="320"/>
                  </a:lnTo>
                  <a:lnTo>
                    <a:pt x="75" y="317"/>
                  </a:lnTo>
                  <a:lnTo>
                    <a:pt x="76" y="313"/>
                  </a:lnTo>
                  <a:lnTo>
                    <a:pt x="78" y="309"/>
                  </a:lnTo>
                  <a:lnTo>
                    <a:pt x="79" y="307"/>
                  </a:lnTo>
                  <a:lnTo>
                    <a:pt x="79" y="306"/>
                  </a:lnTo>
                  <a:lnTo>
                    <a:pt x="81" y="303"/>
                  </a:lnTo>
                  <a:lnTo>
                    <a:pt x="85" y="297"/>
                  </a:lnTo>
                  <a:lnTo>
                    <a:pt x="86" y="296"/>
                  </a:lnTo>
                  <a:lnTo>
                    <a:pt x="87" y="294"/>
                  </a:lnTo>
                  <a:lnTo>
                    <a:pt x="88" y="292"/>
                  </a:lnTo>
                  <a:lnTo>
                    <a:pt x="88" y="291"/>
                  </a:lnTo>
                  <a:lnTo>
                    <a:pt x="89" y="289"/>
                  </a:lnTo>
                  <a:lnTo>
                    <a:pt x="89" y="287"/>
                  </a:lnTo>
                  <a:lnTo>
                    <a:pt x="89" y="285"/>
                  </a:lnTo>
                  <a:lnTo>
                    <a:pt x="89" y="284"/>
                  </a:lnTo>
                  <a:lnTo>
                    <a:pt x="88" y="281"/>
                  </a:lnTo>
                  <a:lnTo>
                    <a:pt x="88" y="279"/>
                  </a:lnTo>
                  <a:lnTo>
                    <a:pt x="87" y="277"/>
                  </a:lnTo>
                  <a:lnTo>
                    <a:pt x="86" y="276"/>
                  </a:lnTo>
                  <a:lnTo>
                    <a:pt x="84" y="273"/>
                  </a:lnTo>
                  <a:lnTo>
                    <a:pt x="83" y="271"/>
                  </a:lnTo>
                  <a:lnTo>
                    <a:pt x="82" y="269"/>
                  </a:lnTo>
                  <a:lnTo>
                    <a:pt x="82" y="268"/>
                  </a:lnTo>
                  <a:lnTo>
                    <a:pt x="82" y="266"/>
                  </a:lnTo>
                  <a:lnTo>
                    <a:pt x="83" y="264"/>
                  </a:lnTo>
                  <a:lnTo>
                    <a:pt x="83" y="262"/>
                  </a:lnTo>
                  <a:lnTo>
                    <a:pt x="85" y="258"/>
                  </a:lnTo>
                  <a:lnTo>
                    <a:pt x="86" y="255"/>
                  </a:lnTo>
                  <a:lnTo>
                    <a:pt x="87" y="252"/>
                  </a:lnTo>
                  <a:lnTo>
                    <a:pt x="87" y="250"/>
                  </a:lnTo>
                  <a:lnTo>
                    <a:pt x="87" y="247"/>
                  </a:lnTo>
                  <a:lnTo>
                    <a:pt x="86" y="240"/>
                  </a:lnTo>
                  <a:lnTo>
                    <a:pt x="86" y="231"/>
                  </a:lnTo>
                  <a:lnTo>
                    <a:pt x="86" y="228"/>
                  </a:lnTo>
                  <a:lnTo>
                    <a:pt x="85" y="227"/>
                  </a:lnTo>
                  <a:lnTo>
                    <a:pt x="85" y="225"/>
                  </a:lnTo>
                  <a:lnTo>
                    <a:pt x="84" y="222"/>
                  </a:lnTo>
                  <a:lnTo>
                    <a:pt x="83" y="219"/>
                  </a:lnTo>
                  <a:lnTo>
                    <a:pt x="81" y="216"/>
                  </a:lnTo>
                  <a:lnTo>
                    <a:pt x="68" y="192"/>
                  </a:lnTo>
                  <a:lnTo>
                    <a:pt x="62" y="182"/>
                  </a:lnTo>
                  <a:lnTo>
                    <a:pt x="61" y="181"/>
                  </a:lnTo>
                  <a:lnTo>
                    <a:pt x="60" y="179"/>
                  </a:lnTo>
                  <a:lnTo>
                    <a:pt x="58" y="177"/>
                  </a:lnTo>
                  <a:lnTo>
                    <a:pt x="57" y="175"/>
                  </a:lnTo>
                  <a:lnTo>
                    <a:pt x="55" y="174"/>
                  </a:lnTo>
                  <a:lnTo>
                    <a:pt x="47" y="169"/>
                  </a:lnTo>
                  <a:lnTo>
                    <a:pt x="42" y="165"/>
                  </a:lnTo>
                  <a:lnTo>
                    <a:pt x="38" y="163"/>
                  </a:lnTo>
                  <a:lnTo>
                    <a:pt x="34" y="161"/>
                  </a:lnTo>
                  <a:lnTo>
                    <a:pt x="33" y="160"/>
                  </a:lnTo>
                  <a:lnTo>
                    <a:pt x="32" y="160"/>
                  </a:lnTo>
                  <a:lnTo>
                    <a:pt x="28" y="160"/>
                  </a:lnTo>
                  <a:lnTo>
                    <a:pt x="26" y="160"/>
                  </a:lnTo>
                  <a:lnTo>
                    <a:pt x="24" y="160"/>
                  </a:lnTo>
                  <a:lnTo>
                    <a:pt x="23" y="159"/>
                  </a:lnTo>
                  <a:lnTo>
                    <a:pt x="19" y="156"/>
                  </a:lnTo>
                  <a:lnTo>
                    <a:pt x="12" y="150"/>
                  </a:lnTo>
                  <a:lnTo>
                    <a:pt x="6" y="146"/>
                  </a:lnTo>
                  <a:lnTo>
                    <a:pt x="0" y="140"/>
                  </a:lnTo>
                  <a:lnTo>
                    <a:pt x="1" y="140"/>
                  </a:lnTo>
                  <a:lnTo>
                    <a:pt x="2" y="140"/>
                  </a:lnTo>
                  <a:lnTo>
                    <a:pt x="2" y="140"/>
                  </a:lnTo>
                  <a:lnTo>
                    <a:pt x="3" y="139"/>
                  </a:lnTo>
                  <a:lnTo>
                    <a:pt x="5" y="137"/>
                  </a:lnTo>
                  <a:lnTo>
                    <a:pt x="7" y="135"/>
                  </a:lnTo>
                  <a:lnTo>
                    <a:pt x="9" y="132"/>
                  </a:lnTo>
                  <a:lnTo>
                    <a:pt x="10" y="129"/>
                  </a:lnTo>
                  <a:lnTo>
                    <a:pt x="13" y="118"/>
                  </a:lnTo>
                  <a:lnTo>
                    <a:pt x="16" y="113"/>
                  </a:lnTo>
                  <a:lnTo>
                    <a:pt x="17" y="110"/>
                  </a:lnTo>
                  <a:lnTo>
                    <a:pt x="19" y="108"/>
                  </a:lnTo>
                  <a:lnTo>
                    <a:pt x="20" y="106"/>
                  </a:lnTo>
                  <a:lnTo>
                    <a:pt x="22" y="105"/>
                  </a:lnTo>
                  <a:lnTo>
                    <a:pt x="23" y="103"/>
                  </a:lnTo>
                  <a:lnTo>
                    <a:pt x="24" y="103"/>
                  </a:lnTo>
                  <a:lnTo>
                    <a:pt x="27" y="102"/>
                  </a:lnTo>
                  <a:lnTo>
                    <a:pt x="31" y="99"/>
                  </a:lnTo>
                  <a:lnTo>
                    <a:pt x="34" y="98"/>
                  </a:lnTo>
                  <a:lnTo>
                    <a:pt x="36" y="96"/>
                  </a:lnTo>
                  <a:lnTo>
                    <a:pt x="38" y="95"/>
                  </a:lnTo>
                  <a:lnTo>
                    <a:pt x="39" y="93"/>
                  </a:lnTo>
                  <a:lnTo>
                    <a:pt x="41" y="92"/>
                  </a:lnTo>
                  <a:lnTo>
                    <a:pt x="46" y="85"/>
                  </a:lnTo>
                  <a:lnTo>
                    <a:pt x="50" y="81"/>
                  </a:lnTo>
                  <a:lnTo>
                    <a:pt x="54" y="79"/>
                  </a:lnTo>
                  <a:lnTo>
                    <a:pt x="57" y="76"/>
                  </a:lnTo>
                  <a:lnTo>
                    <a:pt x="62" y="73"/>
                  </a:lnTo>
                  <a:lnTo>
                    <a:pt x="64" y="72"/>
                  </a:lnTo>
                  <a:lnTo>
                    <a:pt x="66" y="71"/>
                  </a:lnTo>
                  <a:lnTo>
                    <a:pt x="68" y="70"/>
                  </a:lnTo>
                  <a:lnTo>
                    <a:pt x="74" y="69"/>
                  </a:lnTo>
                  <a:lnTo>
                    <a:pt x="76" y="68"/>
                  </a:lnTo>
                  <a:lnTo>
                    <a:pt x="78" y="67"/>
                  </a:lnTo>
                  <a:lnTo>
                    <a:pt x="79" y="66"/>
                  </a:lnTo>
                  <a:lnTo>
                    <a:pt x="80" y="65"/>
                  </a:lnTo>
                  <a:lnTo>
                    <a:pt x="81" y="63"/>
                  </a:lnTo>
                  <a:lnTo>
                    <a:pt x="82" y="60"/>
                  </a:lnTo>
                  <a:lnTo>
                    <a:pt x="83" y="58"/>
                  </a:lnTo>
                  <a:lnTo>
                    <a:pt x="86" y="50"/>
                  </a:lnTo>
                  <a:lnTo>
                    <a:pt x="87" y="46"/>
                  </a:lnTo>
                  <a:lnTo>
                    <a:pt x="88" y="45"/>
                  </a:lnTo>
                  <a:lnTo>
                    <a:pt x="89" y="42"/>
                  </a:lnTo>
                  <a:lnTo>
                    <a:pt x="91" y="38"/>
                  </a:lnTo>
                  <a:lnTo>
                    <a:pt x="92" y="35"/>
                  </a:lnTo>
                  <a:lnTo>
                    <a:pt x="94" y="33"/>
                  </a:lnTo>
                  <a:lnTo>
                    <a:pt x="96" y="30"/>
                  </a:lnTo>
                  <a:lnTo>
                    <a:pt x="98" y="28"/>
                  </a:lnTo>
                  <a:lnTo>
                    <a:pt x="100" y="26"/>
                  </a:lnTo>
                  <a:lnTo>
                    <a:pt x="102" y="24"/>
                  </a:lnTo>
                  <a:lnTo>
                    <a:pt x="103" y="23"/>
                  </a:lnTo>
                  <a:lnTo>
                    <a:pt x="106" y="21"/>
                  </a:lnTo>
                  <a:lnTo>
                    <a:pt x="109" y="19"/>
                  </a:lnTo>
                  <a:lnTo>
                    <a:pt x="113" y="17"/>
                  </a:lnTo>
                  <a:lnTo>
                    <a:pt x="118" y="15"/>
                  </a:lnTo>
                  <a:lnTo>
                    <a:pt x="123" y="14"/>
                  </a:lnTo>
                  <a:lnTo>
                    <a:pt x="128" y="13"/>
                  </a:lnTo>
                  <a:lnTo>
                    <a:pt x="136" y="12"/>
                  </a:lnTo>
                  <a:lnTo>
                    <a:pt x="140" y="12"/>
                  </a:lnTo>
                  <a:lnTo>
                    <a:pt x="147" y="10"/>
                  </a:lnTo>
                  <a:lnTo>
                    <a:pt x="157" y="7"/>
                  </a:lnTo>
                  <a:lnTo>
                    <a:pt x="172" y="4"/>
                  </a:lnTo>
                  <a:lnTo>
                    <a:pt x="184" y="1"/>
                  </a:lnTo>
                  <a:lnTo>
                    <a:pt x="189" y="1"/>
                  </a:lnTo>
                  <a:lnTo>
                    <a:pt x="193" y="0"/>
                  </a:lnTo>
                  <a:lnTo>
                    <a:pt x="195" y="0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99" name="Freeform 35">
              <a:extLst>
                <a:ext uri="{FF2B5EF4-FFF2-40B4-BE49-F238E27FC236}">
                  <a16:creationId xmlns:a16="http://schemas.microsoft.com/office/drawing/2014/main" id="{0E08F2C8-98FF-4E64-8399-F793DF2027F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5" y="976"/>
              <a:ext cx="452" cy="486"/>
            </a:xfrm>
            <a:custGeom>
              <a:avLst/>
              <a:gdLst>
                <a:gd name="T0" fmla="*/ 225 w 452"/>
                <a:gd name="T1" fmla="*/ 15 h 486"/>
                <a:gd name="T2" fmla="*/ 260 w 452"/>
                <a:gd name="T3" fmla="*/ 33 h 486"/>
                <a:gd name="T4" fmla="*/ 285 w 452"/>
                <a:gd name="T5" fmla="*/ 38 h 486"/>
                <a:gd name="T6" fmla="*/ 318 w 452"/>
                <a:gd name="T7" fmla="*/ 31 h 486"/>
                <a:gd name="T8" fmla="*/ 335 w 452"/>
                <a:gd name="T9" fmla="*/ 27 h 486"/>
                <a:gd name="T10" fmla="*/ 344 w 452"/>
                <a:gd name="T11" fmla="*/ 23 h 486"/>
                <a:gd name="T12" fmla="*/ 352 w 452"/>
                <a:gd name="T13" fmla="*/ 41 h 486"/>
                <a:gd name="T14" fmla="*/ 385 w 452"/>
                <a:gd name="T15" fmla="*/ 60 h 486"/>
                <a:gd name="T16" fmla="*/ 408 w 452"/>
                <a:gd name="T17" fmla="*/ 81 h 486"/>
                <a:gd name="T18" fmla="*/ 408 w 452"/>
                <a:gd name="T19" fmla="*/ 116 h 486"/>
                <a:gd name="T20" fmla="*/ 393 w 452"/>
                <a:gd name="T21" fmla="*/ 153 h 486"/>
                <a:gd name="T22" fmla="*/ 400 w 452"/>
                <a:gd name="T23" fmla="*/ 163 h 486"/>
                <a:gd name="T24" fmla="*/ 434 w 452"/>
                <a:gd name="T25" fmla="*/ 157 h 486"/>
                <a:gd name="T26" fmla="*/ 450 w 452"/>
                <a:gd name="T27" fmla="*/ 159 h 486"/>
                <a:gd name="T28" fmla="*/ 447 w 452"/>
                <a:gd name="T29" fmla="*/ 189 h 486"/>
                <a:gd name="T30" fmla="*/ 426 w 452"/>
                <a:gd name="T31" fmla="*/ 240 h 486"/>
                <a:gd name="T32" fmla="*/ 396 w 452"/>
                <a:gd name="T33" fmla="*/ 263 h 486"/>
                <a:gd name="T34" fmla="*/ 383 w 452"/>
                <a:gd name="T35" fmla="*/ 296 h 486"/>
                <a:gd name="T36" fmla="*/ 371 w 452"/>
                <a:gd name="T37" fmla="*/ 306 h 486"/>
                <a:gd name="T38" fmla="*/ 347 w 452"/>
                <a:gd name="T39" fmla="*/ 301 h 486"/>
                <a:gd name="T40" fmla="*/ 315 w 452"/>
                <a:gd name="T41" fmla="*/ 288 h 486"/>
                <a:gd name="T42" fmla="*/ 303 w 452"/>
                <a:gd name="T43" fmla="*/ 293 h 486"/>
                <a:gd name="T44" fmla="*/ 301 w 452"/>
                <a:gd name="T45" fmla="*/ 328 h 486"/>
                <a:gd name="T46" fmla="*/ 284 w 452"/>
                <a:gd name="T47" fmla="*/ 355 h 486"/>
                <a:gd name="T48" fmla="*/ 280 w 452"/>
                <a:gd name="T49" fmla="*/ 376 h 486"/>
                <a:gd name="T50" fmla="*/ 254 w 452"/>
                <a:gd name="T51" fmla="*/ 396 h 486"/>
                <a:gd name="T52" fmla="*/ 242 w 452"/>
                <a:gd name="T53" fmla="*/ 418 h 486"/>
                <a:gd name="T54" fmla="*/ 228 w 452"/>
                <a:gd name="T55" fmla="*/ 457 h 486"/>
                <a:gd name="T56" fmla="*/ 227 w 452"/>
                <a:gd name="T57" fmla="*/ 473 h 486"/>
                <a:gd name="T58" fmla="*/ 210 w 452"/>
                <a:gd name="T59" fmla="*/ 485 h 486"/>
                <a:gd name="T60" fmla="*/ 192 w 452"/>
                <a:gd name="T61" fmla="*/ 477 h 486"/>
                <a:gd name="T62" fmla="*/ 168 w 452"/>
                <a:gd name="T63" fmla="*/ 476 h 486"/>
                <a:gd name="T64" fmla="*/ 143 w 452"/>
                <a:gd name="T65" fmla="*/ 466 h 486"/>
                <a:gd name="T66" fmla="*/ 126 w 452"/>
                <a:gd name="T67" fmla="*/ 451 h 486"/>
                <a:gd name="T68" fmla="*/ 102 w 452"/>
                <a:gd name="T69" fmla="*/ 428 h 486"/>
                <a:gd name="T70" fmla="*/ 72 w 452"/>
                <a:gd name="T71" fmla="*/ 399 h 486"/>
                <a:gd name="T72" fmla="*/ 48 w 452"/>
                <a:gd name="T73" fmla="*/ 384 h 486"/>
                <a:gd name="T74" fmla="*/ 19 w 452"/>
                <a:gd name="T75" fmla="*/ 353 h 486"/>
                <a:gd name="T76" fmla="*/ 17 w 452"/>
                <a:gd name="T77" fmla="*/ 329 h 486"/>
                <a:gd name="T78" fmla="*/ 1 w 452"/>
                <a:gd name="T79" fmla="*/ 316 h 486"/>
                <a:gd name="T80" fmla="*/ 2 w 452"/>
                <a:gd name="T81" fmla="*/ 288 h 486"/>
                <a:gd name="T82" fmla="*/ 34 w 452"/>
                <a:gd name="T83" fmla="*/ 272 h 486"/>
                <a:gd name="T84" fmla="*/ 114 w 452"/>
                <a:gd name="T85" fmla="*/ 238 h 486"/>
                <a:gd name="T86" fmla="*/ 144 w 452"/>
                <a:gd name="T87" fmla="*/ 208 h 486"/>
                <a:gd name="T88" fmla="*/ 166 w 452"/>
                <a:gd name="T89" fmla="*/ 195 h 486"/>
                <a:gd name="T90" fmla="*/ 198 w 452"/>
                <a:gd name="T91" fmla="*/ 198 h 486"/>
                <a:gd name="T92" fmla="*/ 242 w 452"/>
                <a:gd name="T93" fmla="*/ 187 h 486"/>
                <a:gd name="T94" fmla="*/ 259 w 452"/>
                <a:gd name="T95" fmla="*/ 168 h 486"/>
                <a:gd name="T96" fmla="*/ 262 w 452"/>
                <a:gd name="T97" fmla="*/ 146 h 486"/>
                <a:gd name="T98" fmla="*/ 236 w 452"/>
                <a:gd name="T99" fmla="*/ 133 h 486"/>
                <a:gd name="T100" fmla="*/ 206 w 452"/>
                <a:gd name="T101" fmla="*/ 118 h 486"/>
                <a:gd name="T102" fmla="*/ 202 w 452"/>
                <a:gd name="T103" fmla="*/ 103 h 486"/>
                <a:gd name="T104" fmla="*/ 204 w 452"/>
                <a:gd name="T105" fmla="*/ 89 h 486"/>
                <a:gd name="T106" fmla="*/ 181 w 452"/>
                <a:gd name="T107" fmla="*/ 87 h 486"/>
                <a:gd name="T108" fmla="*/ 166 w 452"/>
                <a:gd name="T109" fmla="*/ 76 h 486"/>
                <a:gd name="T110" fmla="*/ 172 w 452"/>
                <a:gd name="T111" fmla="*/ 49 h 486"/>
                <a:gd name="T112" fmla="*/ 181 w 452"/>
                <a:gd name="T113" fmla="*/ 21 h 4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52" h="486">
                  <a:moveTo>
                    <a:pt x="197" y="1"/>
                  </a:moveTo>
                  <a:lnTo>
                    <a:pt x="198" y="1"/>
                  </a:lnTo>
                  <a:lnTo>
                    <a:pt x="199" y="2"/>
                  </a:lnTo>
                  <a:lnTo>
                    <a:pt x="203" y="4"/>
                  </a:lnTo>
                  <a:lnTo>
                    <a:pt x="212" y="10"/>
                  </a:lnTo>
                  <a:lnTo>
                    <a:pt x="216" y="11"/>
                  </a:lnTo>
                  <a:lnTo>
                    <a:pt x="219" y="13"/>
                  </a:lnTo>
                  <a:lnTo>
                    <a:pt x="221" y="14"/>
                  </a:lnTo>
                  <a:lnTo>
                    <a:pt x="225" y="15"/>
                  </a:lnTo>
                  <a:lnTo>
                    <a:pt x="234" y="17"/>
                  </a:lnTo>
                  <a:lnTo>
                    <a:pt x="237" y="18"/>
                  </a:lnTo>
                  <a:lnTo>
                    <a:pt x="240" y="19"/>
                  </a:lnTo>
                  <a:lnTo>
                    <a:pt x="242" y="21"/>
                  </a:lnTo>
                  <a:lnTo>
                    <a:pt x="245" y="22"/>
                  </a:lnTo>
                  <a:lnTo>
                    <a:pt x="250" y="24"/>
                  </a:lnTo>
                  <a:lnTo>
                    <a:pt x="252" y="26"/>
                  </a:lnTo>
                  <a:lnTo>
                    <a:pt x="258" y="32"/>
                  </a:lnTo>
                  <a:lnTo>
                    <a:pt x="260" y="33"/>
                  </a:lnTo>
                  <a:lnTo>
                    <a:pt x="262" y="35"/>
                  </a:lnTo>
                  <a:lnTo>
                    <a:pt x="265" y="36"/>
                  </a:lnTo>
                  <a:lnTo>
                    <a:pt x="268" y="38"/>
                  </a:lnTo>
                  <a:lnTo>
                    <a:pt x="271" y="39"/>
                  </a:lnTo>
                  <a:lnTo>
                    <a:pt x="274" y="39"/>
                  </a:lnTo>
                  <a:lnTo>
                    <a:pt x="276" y="39"/>
                  </a:lnTo>
                  <a:lnTo>
                    <a:pt x="279" y="39"/>
                  </a:lnTo>
                  <a:lnTo>
                    <a:pt x="282" y="39"/>
                  </a:lnTo>
                  <a:lnTo>
                    <a:pt x="285" y="38"/>
                  </a:lnTo>
                  <a:lnTo>
                    <a:pt x="288" y="38"/>
                  </a:lnTo>
                  <a:lnTo>
                    <a:pt x="289" y="37"/>
                  </a:lnTo>
                  <a:lnTo>
                    <a:pt x="299" y="33"/>
                  </a:lnTo>
                  <a:lnTo>
                    <a:pt x="302" y="32"/>
                  </a:lnTo>
                  <a:lnTo>
                    <a:pt x="305" y="31"/>
                  </a:lnTo>
                  <a:lnTo>
                    <a:pt x="309" y="31"/>
                  </a:lnTo>
                  <a:lnTo>
                    <a:pt x="311" y="30"/>
                  </a:lnTo>
                  <a:lnTo>
                    <a:pt x="314" y="31"/>
                  </a:lnTo>
                  <a:lnTo>
                    <a:pt x="318" y="31"/>
                  </a:lnTo>
                  <a:lnTo>
                    <a:pt x="323" y="32"/>
                  </a:lnTo>
                  <a:lnTo>
                    <a:pt x="325" y="32"/>
                  </a:lnTo>
                  <a:lnTo>
                    <a:pt x="327" y="32"/>
                  </a:lnTo>
                  <a:lnTo>
                    <a:pt x="330" y="32"/>
                  </a:lnTo>
                  <a:lnTo>
                    <a:pt x="331" y="32"/>
                  </a:lnTo>
                  <a:lnTo>
                    <a:pt x="332" y="31"/>
                  </a:lnTo>
                  <a:lnTo>
                    <a:pt x="333" y="30"/>
                  </a:lnTo>
                  <a:lnTo>
                    <a:pt x="333" y="29"/>
                  </a:lnTo>
                  <a:lnTo>
                    <a:pt x="335" y="27"/>
                  </a:lnTo>
                  <a:lnTo>
                    <a:pt x="338" y="23"/>
                  </a:lnTo>
                  <a:lnTo>
                    <a:pt x="339" y="21"/>
                  </a:lnTo>
                  <a:lnTo>
                    <a:pt x="340" y="21"/>
                  </a:lnTo>
                  <a:lnTo>
                    <a:pt x="341" y="21"/>
                  </a:lnTo>
                  <a:lnTo>
                    <a:pt x="342" y="21"/>
                  </a:lnTo>
                  <a:lnTo>
                    <a:pt x="342" y="21"/>
                  </a:lnTo>
                  <a:lnTo>
                    <a:pt x="343" y="21"/>
                  </a:lnTo>
                  <a:lnTo>
                    <a:pt x="343" y="22"/>
                  </a:lnTo>
                  <a:lnTo>
                    <a:pt x="344" y="23"/>
                  </a:lnTo>
                  <a:lnTo>
                    <a:pt x="344" y="25"/>
                  </a:lnTo>
                  <a:lnTo>
                    <a:pt x="345" y="29"/>
                  </a:lnTo>
                  <a:lnTo>
                    <a:pt x="345" y="32"/>
                  </a:lnTo>
                  <a:lnTo>
                    <a:pt x="346" y="33"/>
                  </a:lnTo>
                  <a:lnTo>
                    <a:pt x="347" y="35"/>
                  </a:lnTo>
                  <a:lnTo>
                    <a:pt x="348" y="37"/>
                  </a:lnTo>
                  <a:lnTo>
                    <a:pt x="349" y="38"/>
                  </a:lnTo>
                  <a:lnTo>
                    <a:pt x="350" y="40"/>
                  </a:lnTo>
                  <a:lnTo>
                    <a:pt x="352" y="41"/>
                  </a:lnTo>
                  <a:lnTo>
                    <a:pt x="355" y="43"/>
                  </a:lnTo>
                  <a:lnTo>
                    <a:pt x="362" y="48"/>
                  </a:lnTo>
                  <a:lnTo>
                    <a:pt x="365" y="51"/>
                  </a:lnTo>
                  <a:lnTo>
                    <a:pt x="369" y="55"/>
                  </a:lnTo>
                  <a:lnTo>
                    <a:pt x="371" y="56"/>
                  </a:lnTo>
                  <a:lnTo>
                    <a:pt x="373" y="57"/>
                  </a:lnTo>
                  <a:lnTo>
                    <a:pt x="376" y="58"/>
                  </a:lnTo>
                  <a:lnTo>
                    <a:pt x="378" y="58"/>
                  </a:lnTo>
                  <a:lnTo>
                    <a:pt x="385" y="60"/>
                  </a:lnTo>
                  <a:lnTo>
                    <a:pt x="387" y="61"/>
                  </a:lnTo>
                  <a:lnTo>
                    <a:pt x="389" y="62"/>
                  </a:lnTo>
                  <a:lnTo>
                    <a:pt x="391" y="63"/>
                  </a:lnTo>
                  <a:lnTo>
                    <a:pt x="393" y="65"/>
                  </a:lnTo>
                  <a:lnTo>
                    <a:pt x="396" y="67"/>
                  </a:lnTo>
                  <a:lnTo>
                    <a:pt x="399" y="68"/>
                  </a:lnTo>
                  <a:lnTo>
                    <a:pt x="401" y="72"/>
                  </a:lnTo>
                  <a:lnTo>
                    <a:pt x="405" y="78"/>
                  </a:lnTo>
                  <a:lnTo>
                    <a:pt x="408" y="81"/>
                  </a:lnTo>
                  <a:lnTo>
                    <a:pt x="410" y="84"/>
                  </a:lnTo>
                  <a:lnTo>
                    <a:pt x="411" y="87"/>
                  </a:lnTo>
                  <a:lnTo>
                    <a:pt x="412" y="90"/>
                  </a:lnTo>
                  <a:lnTo>
                    <a:pt x="412" y="94"/>
                  </a:lnTo>
                  <a:lnTo>
                    <a:pt x="412" y="98"/>
                  </a:lnTo>
                  <a:lnTo>
                    <a:pt x="412" y="101"/>
                  </a:lnTo>
                  <a:lnTo>
                    <a:pt x="411" y="106"/>
                  </a:lnTo>
                  <a:lnTo>
                    <a:pt x="410" y="112"/>
                  </a:lnTo>
                  <a:lnTo>
                    <a:pt x="408" y="116"/>
                  </a:lnTo>
                  <a:lnTo>
                    <a:pt x="406" y="121"/>
                  </a:lnTo>
                  <a:lnTo>
                    <a:pt x="403" y="129"/>
                  </a:lnTo>
                  <a:lnTo>
                    <a:pt x="401" y="134"/>
                  </a:lnTo>
                  <a:lnTo>
                    <a:pt x="397" y="141"/>
                  </a:lnTo>
                  <a:lnTo>
                    <a:pt x="396" y="144"/>
                  </a:lnTo>
                  <a:lnTo>
                    <a:pt x="395" y="146"/>
                  </a:lnTo>
                  <a:lnTo>
                    <a:pt x="394" y="148"/>
                  </a:lnTo>
                  <a:lnTo>
                    <a:pt x="393" y="152"/>
                  </a:lnTo>
                  <a:lnTo>
                    <a:pt x="393" y="153"/>
                  </a:lnTo>
                  <a:lnTo>
                    <a:pt x="393" y="154"/>
                  </a:lnTo>
                  <a:lnTo>
                    <a:pt x="393" y="156"/>
                  </a:lnTo>
                  <a:lnTo>
                    <a:pt x="393" y="157"/>
                  </a:lnTo>
                  <a:lnTo>
                    <a:pt x="394" y="157"/>
                  </a:lnTo>
                  <a:lnTo>
                    <a:pt x="394" y="158"/>
                  </a:lnTo>
                  <a:lnTo>
                    <a:pt x="395" y="160"/>
                  </a:lnTo>
                  <a:lnTo>
                    <a:pt x="396" y="161"/>
                  </a:lnTo>
                  <a:lnTo>
                    <a:pt x="398" y="162"/>
                  </a:lnTo>
                  <a:lnTo>
                    <a:pt x="400" y="163"/>
                  </a:lnTo>
                  <a:lnTo>
                    <a:pt x="401" y="163"/>
                  </a:lnTo>
                  <a:lnTo>
                    <a:pt x="402" y="164"/>
                  </a:lnTo>
                  <a:lnTo>
                    <a:pt x="404" y="164"/>
                  </a:lnTo>
                  <a:lnTo>
                    <a:pt x="406" y="164"/>
                  </a:lnTo>
                  <a:lnTo>
                    <a:pt x="410" y="163"/>
                  </a:lnTo>
                  <a:lnTo>
                    <a:pt x="413" y="163"/>
                  </a:lnTo>
                  <a:lnTo>
                    <a:pt x="418" y="161"/>
                  </a:lnTo>
                  <a:lnTo>
                    <a:pt x="428" y="157"/>
                  </a:lnTo>
                  <a:lnTo>
                    <a:pt x="434" y="157"/>
                  </a:lnTo>
                  <a:lnTo>
                    <a:pt x="437" y="156"/>
                  </a:lnTo>
                  <a:lnTo>
                    <a:pt x="440" y="156"/>
                  </a:lnTo>
                  <a:lnTo>
                    <a:pt x="442" y="156"/>
                  </a:lnTo>
                  <a:lnTo>
                    <a:pt x="444" y="156"/>
                  </a:lnTo>
                  <a:lnTo>
                    <a:pt x="446" y="156"/>
                  </a:lnTo>
                  <a:lnTo>
                    <a:pt x="447" y="157"/>
                  </a:lnTo>
                  <a:lnTo>
                    <a:pt x="448" y="157"/>
                  </a:lnTo>
                  <a:lnTo>
                    <a:pt x="449" y="157"/>
                  </a:lnTo>
                  <a:lnTo>
                    <a:pt x="450" y="159"/>
                  </a:lnTo>
                  <a:lnTo>
                    <a:pt x="451" y="160"/>
                  </a:lnTo>
                  <a:lnTo>
                    <a:pt x="452" y="162"/>
                  </a:lnTo>
                  <a:lnTo>
                    <a:pt x="452" y="164"/>
                  </a:lnTo>
                  <a:lnTo>
                    <a:pt x="452" y="168"/>
                  </a:lnTo>
                  <a:lnTo>
                    <a:pt x="452" y="170"/>
                  </a:lnTo>
                  <a:lnTo>
                    <a:pt x="452" y="174"/>
                  </a:lnTo>
                  <a:lnTo>
                    <a:pt x="451" y="178"/>
                  </a:lnTo>
                  <a:lnTo>
                    <a:pt x="450" y="180"/>
                  </a:lnTo>
                  <a:lnTo>
                    <a:pt x="447" y="189"/>
                  </a:lnTo>
                  <a:lnTo>
                    <a:pt x="444" y="194"/>
                  </a:lnTo>
                  <a:lnTo>
                    <a:pt x="436" y="216"/>
                  </a:lnTo>
                  <a:lnTo>
                    <a:pt x="430" y="232"/>
                  </a:lnTo>
                  <a:lnTo>
                    <a:pt x="429" y="235"/>
                  </a:lnTo>
                  <a:lnTo>
                    <a:pt x="429" y="236"/>
                  </a:lnTo>
                  <a:lnTo>
                    <a:pt x="429" y="236"/>
                  </a:lnTo>
                  <a:lnTo>
                    <a:pt x="429" y="237"/>
                  </a:lnTo>
                  <a:lnTo>
                    <a:pt x="428" y="238"/>
                  </a:lnTo>
                  <a:lnTo>
                    <a:pt x="426" y="240"/>
                  </a:lnTo>
                  <a:lnTo>
                    <a:pt x="424" y="243"/>
                  </a:lnTo>
                  <a:lnTo>
                    <a:pt x="421" y="246"/>
                  </a:lnTo>
                  <a:lnTo>
                    <a:pt x="417" y="248"/>
                  </a:lnTo>
                  <a:lnTo>
                    <a:pt x="413" y="251"/>
                  </a:lnTo>
                  <a:lnTo>
                    <a:pt x="410" y="253"/>
                  </a:lnTo>
                  <a:lnTo>
                    <a:pt x="402" y="258"/>
                  </a:lnTo>
                  <a:lnTo>
                    <a:pt x="400" y="259"/>
                  </a:lnTo>
                  <a:lnTo>
                    <a:pt x="397" y="262"/>
                  </a:lnTo>
                  <a:lnTo>
                    <a:pt x="396" y="263"/>
                  </a:lnTo>
                  <a:lnTo>
                    <a:pt x="395" y="264"/>
                  </a:lnTo>
                  <a:lnTo>
                    <a:pt x="394" y="266"/>
                  </a:lnTo>
                  <a:lnTo>
                    <a:pt x="393" y="268"/>
                  </a:lnTo>
                  <a:lnTo>
                    <a:pt x="392" y="270"/>
                  </a:lnTo>
                  <a:lnTo>
                    <a:pt x="390" y="274"/>
                  </a:lnTo>
                  <a:lnTo>
                    <a:pt x="389" y="278"/>
                  </a:lnTo>
                  <a:lnTo>
                    <a:pt x="385" y="292"/>
                  </a:lnTo>
                  <a:lnTo>
                    <a:pt x="384" y="294"/>
                  </a:lnTo>
                  <a:lnTo>
                    <a:pt x="383" y="296"/>
                  </a:lnTo>
                  <a:lnTo>
                    <a:pt x="382" y="298"/>
                  </a:lnTo>
                  <a:lnTo>
                    <a:pt x="381" y="299"/>
                  </a:lnTo>
                  <a:lnTo>
                    <a:pt x="379" y="302"/>
                  </a:lnTo>
                  <a:lnTo>
                    <a:pt x="379" y="303"/>
                  </a:lnTo>
                  <a:lnTo>
                    <a:pt x="378" y="304"/>
                  </a:lnTo>
                  <a:lnTo>
                    <a:pt x="376" y="304"/>
                  </a:lnTo>
                  <a:lnTo>
                    <a:pt x="375" y="304"/>
                  </a:lnTo>
                  <a:lnTo>
                    <a:pt x="373" y="305"/>
                  </a:lnTo>
                  <a:lnTo>
                    <a:pt x="371" y="306"/>
                  </a:lnTo>
                  <a:lnTo>
                    <a:pt x="368" y="306"/>
                  </a:lnTo>
                  <a:lnTo>
                    <a:pt x="367" y="306"/>
                  </a:lnTo>
                  <a:lnTo>
                    <a:pt x="365" y="306"/>
                  </a:lnTo>
                  <a:lnTo>
                    <a:pt x="362" y="306"/>
                  </a:lnTo>
                  <a:lnTo>
                    <a:pt x="360" y="305"/>
                  </a:lnTo>
                  <a:lnTo>
                    <a:pt x="357" y="305"/>
                  </a:lnTo>
                  <a:lnTo>
                    <a:pt x="354" y="304"/>
                  </a:lnTo>
                  <a:lnTo>
                    <a:pt x="350" y="302"/>
                  </a:lnTo>
                  <a:lnTo>
                    <a:pt x="347" y="301"/>
                  </a:lnTo>
                  <a:lnTo>
                    <a:pt x="340" y="296"/>
                  </a:lnTo>
                  <a:lnTo>
                    <a:pt x="336" y="293"/>
                  </a:lnTo>
                  <a:lnTo>
                    <a:pt x="333" y="293"/>
                  </a:lnTo>
                  <a:lnTo>
                    <a:pt x="328" y="291"/>
                  </a:lnTo>
                  <a:lnTo>
                    <a:pt x="323" y="289"/>
                  </a:lnTo>
                  <a:lnTo>
                    <a:pt x="322" y="288"/>
                  </a:lnTo>
                  <a:lnTo>
                    <a:pt x="320" y="288"/>
                  </a:lnTo>
                  <a:lnTo>
                    <a:pt x="318" y="288"/>
                  </a:lnTo>
                  <a:lnTo>
                    <a:pt x="315" y="288"/>
                  </a:lnTo>
                  <a:lnTo>
                    <a:pt x="313" y="288"/>
                  </a:lnTo>
                  <a:lnTo>
                    <a:pt x="309" y="289"/>
                  </a:lnTo>
                  <a:lnTo>
                    <a:pt x="307" y="290"/>
                  </a:lnTo>
                  <a:lnTo>
                    <a:pt x="305" y="291"/>
                  </a:lnTo>
                  <a:lnTo>
                    <a:pt x="304" y="291"/>
                  </a:lnTo>
                  <a:lnTo>
                    <a:pt x="304" y="292"/>
                  </a:lnTo>
                  <a:lnTo>
                    <a:pt x="303" y="292"/>
                  </a:lnTo>
                  <a:lnTo>
                    <a:pt x="303" y="293"/>
                  </a:lnTo>
                  <a:lnTo>
                    <a:pt x="303" y="293"/>
                  </a:lnTo>
                  <a:lnTo>
                    <a:pt x="303" y="295"/>
                  </a:lnTo>
                  <a:lnTo>
                    <a:pt x="303" y="298"/>
                  </a:lnTo>
                  <a:lnTo>
                    <a:pt x="304" y="307"/>
                  </a:lnTo>
                  <a:lnTo>
                    <a:pt x="304" y="311"/>
                  </a:lnTo>
                  <a:lnTo>
                    <a:pt x="304" y="314"/>
                  </a:lnTo>
                  <a:lnTo>
                    <a:pt x="304" y="316"/>
                  </a:lnTo>
                  <a:lnTo>
                    <a:pt x="303" y="324"/>
                  </a:lnTo>
                  <a:lnTo>
                    <a:pt x="302" y="326"/>
                  </a:lnTo>
                  <a:lnTo>
                    <a:pt x="301" y="328"/>
                  </a:lnTo>
                  <a:lnTo>
                    <a:pt x="300" y="330"/>
                  </a:lnTo>
                  <a:lnTo>
                    <a:pt x="299" y="333"/>
                  </a:lnTo>
                  <a:lnTo>
                    <a:pt x="297" y="335"/>
                  </a:lnTo>
                  <a:lnTo>
                    <a:pt x="293" y="338"/>
                  </a:lnTo>
                  <a:lnTo>
                    <a:pt x="291" y="341"/>
                  </a:lnTo>
                  <a:lnTo>
                    <a:pt x="288" y="345"/>
                  </a:lnTo>
                  <a:lnTo>
                    <a:pt x="287" y="349"/>
                  </a:lnTo>
                  <a:lnTo>
                    <a:pt x="286" y="351"/>
                  </a:lnTo>
                  <a:lnTo>
                    <a:pt x="284" y="355"/>
                  </a:lnTo>
                  <a:lnTo>
                    <a:pt x="283" y="359"/>
                  </a:lnTo>
                  <a:lnTo>
                    <a:pt x="282" y="362"/>
                  </a:lnTo>
                  <a:lnTo>
                    <a:pt x="282" y="364"/>
                  </a:lnTo>
                  <a:lnTo>
                    <a:pt x="281" y="367"/>
                  </a:lnTo>
                  <a:lnTo>
                    <a:pt x="281" y="369"/>
                  </a:lnTo>
                  <a:lnTo>
                    <a:pt x="281" y="373"/>
                  </a:lnTo>
                  <a:lnTo>
                    <a:pt x="281" y="374"/>
                  </a:lnTo>
                  <a:lnTo>
                    <a:pt x="280" y="375"/>
                  </a:lnTo>
                  <a:lnTo>
                    <a:pt x="280" y="376"/>
                  </a:lnTo>
                  <a:lnTo>
                    <a:pt x="279" y="378"/>
                  </a:lnTo>
                  <a:lnTo>
                    <a:pt x="278" y="379"/>
                  </a:lnTo>
                  <a:lnTo>
                    <a:pt x="277" y="380"/>
                  </a:lnTo>
                  <a:lnTo>
                    <a:pt x="276" y="380"/>
                  </a:lnTo>
                  <a:lnTo>
                    <a:pt x="274" y="382"/>
                  </a:lnTo>
                  <a:lnTo>
                    <a:pt x="271" y="383"/>
                  </a:lnTo>
                  <a:lnTo>
                    <a:pt x="264" y="389"/>
                  </a:lnTo>
                  <a:lnTo>
                    <a:pt x="257" y="395"/>
                  </a:lnTo>
                  <a:lnTo>
                    <a:pt x="254" y="396"/>
                  </a:lnTo>
                  <a:lnTo>
                    <a:pt x="252" y="398"/>
                  </a:lnTo>
                  <a:lnTo>
                    <a:pt x="250" y="400"/>
                  </a:lnTo>
                  <a:lnTo>
                    <a:pt x="248" y="403"/>
                  </a:lnTo>
                  <a:lnTo>
                    <a:pt x="247" y="406"/>
                  </a:lnTo>
                  <a:lnTo>
                    <a:pt x="245" y="408"/>
                  </a:lnTo>
                  <a:lnTo>
                    <a:pt x="244" y="411"/>
                  </a:lnTo>
                  <a:lnTo>
                    <a:pt x="243" y="414"/>
                  </a:lnTo>
                  <a:lnTo>
                    <a:pt x="242" y="416"/>
                  </a:lnTo>
                  <a:lnTo>
                    <a:pt x="242" y="418"/>
                  </a:lnTo>
                  <a:lnTo>
                    <a:pt x="242" y="420"/>
                  </a:lnTo>
                  <a:lnTo>
                    <a:pt x="241" y="429"/>
                  </a:lnTo>
                  <a:lnTo>
                    <a:pt x="241" y="430"/>
                  </a:lnTo>
                  <a:lnTo>
                    <a:pt x="240" y="432"/>
                  </a:lnTo>
                  <a:lnTo>
                    <a:pt x="239" y="435"/>
                  </a:lnTo>
                  <a:lnTo>
                    <a:pt x="238" y="438"/>
                  </a:lnTo>
                  <a:lnTo>
                    <a:pt x="232" y="448"/>
                  </a:lnTo>
                  <a:lnTo>
                    <a:pt x="230" y="452"/>
                  </a:lnTo>
                  <a:lnTo>
                    <a:pt x="228" y="457"/>
                  </a:lnTo>
                  <a:lnTo>
                    <a:pt x="226" y="461"/>
                  </a:lnTo>
                  <a:lnTo>
                    <a:pt x="226" y="463"/>
                  </a:lnTo>
                  <a:lnTo>
                    <a:pt x="225" y="465"/>
                  </a:lnTo>
                  <a:lnTo>
                    <a:pt x="225" y="467"/>
                  </a:lnTo>
                  <a:lnTo>
                    <a:pt x="225" y="469"/>
                  </a:lnTo>
                  <a:lnTo>
                    <a:pt x="225" y="471"/>
                  </a:lnTo>
                  <a:lnTo>
                    <a:pt x="225" y="472"/>
                  </a:lnTo>
                  <a:lnTo>
                    <a:pt x="226" y="473"/>
                  </a:lnTo>
                  <a:lnTo>
                    <a:pt x="227" y="473"/>
                  </a:lnTo>
                  <a:lnTo>
                    <a:pt x="227" y="474"/>
                  </a:lnTo>
                  <a:lnTo>
                    <a:pt x="226" y="474"/>
                  </a:lnTo>
                  <a:lnTo>
                    <a:pt x="225" y="476"/>
                  </a:lnTo>
                  <a:lnTo>
                    <a:pt x="224" y="477"/>
                  </a:lnTo>
                  <a:lnTo>
                    <a:pt x="223" y="478"/>
                  </a:lnTo>
                  <a:lnTo>
                    <a:pt x="221" y="480"/>
                  </a:lnTo>
                  <a:lnTo>
                    <a:pt x="219" y="481"/>
                  </a:lnTo>
                  <a:lnTo>
                    <a:pt x="217" y="482"/>
                  </a:lnTo>
                  <a:lnTo>
                    <a:pt x="210" y="485"/>
                  </a:lnTo>
                  <a:lnTo>
                    <a:pt x="208" y="485"/>
                  </a:lnTo>
                  <a:lnTo>
                    <a:pt x="207" y="486"/>
                  </a:lnTo>
                  <a:lnTo>
                    <a:pt x="206" y="486"/>
                  </a:lnTo>
                  <a:lnTo>
                    <a:pt x="204" y="485"/>
                  </a:lnTo>
                  <a:lnTo>
                    <a:pt x="202" y="484"/>
                  </a:lnTo>
                  <a:lnTo>
                    <a:pt x="200" y="483"/>
                  </a:lnTo>
                  <a:lnTo>
                    <a:pt x="197" y="480"/>
                  </a:lnTo>
                  <a:lnTo>
                    <a:pt x="195" y="479"/>
                  </a:lnTo>
                  <a:lnTo>
                    <a:pt x="192" y="477"/>
                  </a:lnTo>
                  <a:lnTo>
                    <a:pt x="190" y="477"/>
                  </a:lnTo>
                  <a:lnTo>
                    <a:pt x="188" y="476"/>
                  </a:lnTo>
                  <a:lnTo>
                    <a:pt x="185" y="476"/>
                  </a:lnTo>
                  <a:lnTo>
                    <a:pt x="184" y="475"/>
                  </a:lnTo>
                  <a:lnTo>
                    <a:pt x="182" y="475"/>
                  </a:lnTo>
                  <a:lnTo>
                    <a:pt x="179" y="475"/>
                  </a:lnTo>
                  <a:lnTo>
                    <a:pt x="175" y="476"/>
                  </a:lnTo>
                  <a:lnTo>
                    <a:pt x="170" y="476"/>
                  </a:lnTo>
                  <a:lnTo>
                    <a:pt x="168" y="476"/>
                  </a:lnTo>
                  <a:lnTo>
                    <a:pt x="166" y="476"/>
                  </a:lnTo>
                  <a:lnTo>
                    <a:pt x="164" y="475"/>
                  </a:lnTo>
                  <a:lnTo>
                    <a:pt x="159" y="474"/>
                  </a:lnTo>
                  <a:lnTo>
                    <a:pt x="151" y="472"/>
                  </a:lnTo>
                  <a:lnTo>
                    <a:pt x="149" y="471"/>
                  </a:lnTo>
                  <a:lnTo>
                    <a:pt x="147" y="470"/>
                  </a:lnTo>
                  <a:lnTo>
                    <a:pt x="145" y="469"/>
                  </a:lnTo>
                  <a:lnTo>
                    <a:pt x="145" y="468"/>
                  </a:lnTo>
                  <a:lnTo>
                    <a:pt x="143" y="466"/>
                  </a:lnTo>
                  <a:lnTo>
                    <a:pt x="143" y="465"/>
                  </a:lnTo>
                  <a:lnTo>
                    <a:pt x="142" y="464"/>
                  </a:lnTo>
                  <a:lnTo>
                    <a:pt x="140" y="463"/>
                  </a:lnTo>
                  <a:lnTo>
                    <a:pt x="140" y="463"/>
                  </a:lnTo>
                  <a:lnTo>
                    <a:pt x="139" y="462"/>
                  </a:lnTo>
                  <a:lnTo>
                    <a:pt x="138" y="461"/>
                  </a:lnTo>
                  <a:lnTo>
                    <a:pt x="137" y="460"/>
                  </a:lnTo>
                  <a:lnTo>
                    <a:pt x="134" y="457"/>
                  </a:lnTo>
                  <a:lnTo>
                    <a:pt x="126" y="451"/>
                  </a:lnTo>
                  <a:lnTo>
                    <a:pt x="123" y="449"/>
                  </a:lnTo>
                  <a:lnTo>
                    <a:pt x="119" y="446"/>
                  </a:lnTo>
                  <a:lnTo>
                    <a:pt x="117" y="443"/>
                  </a:lnTo>
                  <a:lnTo>
                    <a:pt x="114" y="440"/>
                  </a:lnTo>
                  <a:lnTo>
                    <a:pt x="109" y="434"/>
                  </a:lnTo>
                  <a:lnTo>
                    <a:pt x="108" y="433"/>
                  </a:lnTo>
                  <a:lnTo>
                    <a:pt x="107" y="431"/>
                  </a:lnTo>
                  <a:lnTo>
                    <a:pt x="103" y="429"/>
                  </a:lnTo>
                  <a:lnTo>
                    <a:pt x="102" y="428"/>
                  </a:lnTo>
                  <a:lnTo>
                    <a:pt x="101" y="427"/>
                  </a:lnTo>
                  <a:lnTo>
                    <a:pt x="98" y="424"/>
                  </a:lnTo>
                  <a:lnTo>
                    <a:pt x="92" y="414"/>
                  </a:lnTo>
                  <a:lnTo>
                    <a:pt x="90" y="412"/>
                  </a:lnTo>
                  <a:lnTo>
                    <a:pt x="88" y="410"/>
                  </a:lnTo>
                  <a:lnTo>
                    <a:pt x="86" y="408"/>
                  </a:lnTo>
                  <a:lnTo>
                    <a:pt x="77" y="402"/>
                  </a:lnTo>
                  <a:lnTo>
                    <a:pt x="74" y="400"/>
                  </a:lnTo>
                  <a:lnTo>
                    <a:pt x="72" y="399"/>
                  </a:lnTo>
                  <a:lnTo>
                    <a:pt x="69" y="397"/>
                  </a:lnTo>
                  <a:lnTo>
                    <a:pt x="66" y="395"/>
                  </a:lnTo>
                  <a:lnTo>
                    <a:pt x="63" y="395"/>
                  </a:lnTo>
                  <a:lnTo>
                    <a:pt x="59" y="393"/>
                  </a:lnTo>
                  <a:lnTo>
                    <a:pt x="57" y="392"/>
                  </a:lnTo>
                  <a:lnTo>
                    <a:pt x="55" y="391"/>
                  </a:lnTo>
                  <a:lnTo>
                    <a:pt x="52" y="389"/>
                  </a:lnTo>
                  <a:lnTo>
                    <a:pt x="50" y="387"/>
                  </a:lnTo>
                  <a:lnTo>
                    <a:pt x="48" y="384"/>
                  </a:lnTo>
                  <a:lnTo>
                    <a:pt x="35" y="371"/>
                  </a:lnTo>
                  <a:lnTo>
                    <a:pt x="31" y="367"/>
                  </a:lnTo>
                  <a:lnTo>
                    <a:pt x="28" y="365"/>
                  </a:lnTo>
                  <a:lnTo>
                    <a:pt x="23" y="361"/>
                  </a:lnTo>
                  <a:lnTo>
                    <a:pt x="22" y="360"/>
                  </a:lnTo>
                  <a:lnTo>
                    <a:pt x="21" y="359"/>
                  </a:lnTo>
                  <a:lnTo>
                    <a:pt x="20" y="357"/>
                  </a:lnTo>
                  <a:lnTo>
                    <a:pt x="19" y="355"/>
                  </a:lnTo>
                  <a:lnTo>
                    <a:pt x="19" y="353"/>
                  </a:lnTo>
                  <a:lnTo>
                    <a:pt x="18" y="351"/>
                  </a:lnTo>
                  <a:lnTo>
                    <a:pt x="18" y="348"/>
                  </a:lnTo>
                  <a:lnTo>
                    <a:pt x="18" y="345"/>
                  </a:lnTo>
                  <a:lnTo>
                    <a:pt x="18" y="342"/>
                  </a:lnTo>
                  <a:lnTo>
                    <a:pt x="18" y="338"/>
                  </a:lnTo>
                  <a:lnTo>
                    <a:pt x="18" y="335"/>
                  </a:lnTo>
                  <a:lnTo>
                    <a:pt x="18" y="332"/>
                  </a:lnTo>
                  <a:lnTo>
                    <a:pt x="17" y="330"/>
                  </a:lnTo>
                  <a:lnTo>
                    <a:pt x="17" y="329"/>
                  </a:lnTo>
                  <a:lnTo>
                    <a:pt x="16" y="329"/>
                  </a:lnTo>
                  <a:lnTo>
                    <a:pt x="15" y="327"/>
                  </a:lnTo>
                  <a:lnTo>
                    <a:pt x="13" y="327"/>
                  </a:lnTo>
                  <a:lnTo>
                    <a:pt x="7" y="323"/>
                  </a:lnTo>
                  <a:lnTo>
                    <a:pt x="6" y="322"/>
                  </a:lnTo>
                  <a:lnTo>
                    <a:pt x="4" y="321"/>
                  </a:lnTo>
                  <a:lnTo>
                    <a:pt x="3" y="319"/>
                  </a:lnTo>
                  <a:lnTo>
                    <a:pt x="2" y="317"/>
                  </a:lnTo>
                  <a:lnTo>
                    <a:pt x="1" y="316"/>
                  </a:lnTo>
                  <a:lnTo>
                    <a:pt x="1" y="313"/>
                  </a:lnTo>
                  <a:lnTo>
                    <a:pt x="0" y="311"/>
                  </a:lnTo>
                  <a:lnTo>
                    <a:pt x="0" y="309"/>
                  </a:lnTo>
                  <a:lnTo>
                    <a:pt x="0" y="306"/>
                  </a:lnTo>
                  <a:lnTo>
                    <a:pt x="0" y="304"/>
                  </a:lnTo>
                  <a:lnTo>
                    <a:pt x="0" y="300"/>
                  </a:lnTo>
                  <a:lnTo>
                    <a:pt x="0" y="297"/>
                  </a:lnTo>
                  <a:lnTo>
                    <a:pt x="2" y="292"/>
                  </a:lnTo>
                  <a:lnTo>
                    <a:pt x="2" y="288"/>
                  </a:lnTo>
                  <a:lnTo>
                    <a:pt x="3" y="288"/>
                  </a:lnTo>
                  <a:lnTo>
                    <a:pt x="3" y="288"/>
                  </a:lnTo>
                  <a:lnTo>
                    <a:pt x="6" y="287"/>
                  </a:lnTo>
                  <a:lnTo>
                    <a:pt x="9" y="286"/>
                  </a:lnTo>
                  <a:lnTo>
                    <a:pt x="13" y="285"/>
                  </a:lnTo>
                  <a:lnTo>
                    <a:pt x="15" y="284"/>
                  </a:lnTo>
                  <a:lnTo>
                    <a:pt x="17" y="282"/>
                  </a:lnTo>
                  <a:lnTo>
                    <a:pt x="30" y="274"/>
                  </a:lnTo>
                  <a:lnTo>
                    <a:pt x="34" y="272"/>
                  </a:lnTo>
                  <a:lnTo>
                    <a:pt x="37" y="270"/>
                  </a:lnTo>
                  <a:lnTo>
                    <a:pt x="46" y="267"/>
                  </a:lnTo>
                  <a:lnTo>
                    <a:pt x="65" y="259"/>
                  </a:lnTo>
                  <a:lnTo>
                    <a:pt x="79" y="252"/>
                  </a:lnTo>
                  <a:lnTo>
                    <a:pt x="84" y="249"/>
                  </a:lnTo>
                  <a:lnTo>
                    <a:pt x="89" y="248"/>
                  </a:lnTo>
                  <a:lnTo>
                    <a:pt x="103" y="243"/>
                  </a:lnTo>
                  <a:lnTo>
                    <a:pt x="108" y="241"/>
                  </a:lnTo>
                  <a:lnTo>
                    <a:pt x="114" y="238"/>
                  </a:lnTo>
                  <a:lnTo>
                    <a:pt x="118" y="236"/>
                  </a:lnTo>
                  <a:lnTo>
                    <a:pt x="122" y="234"/>
                  </a:lnTo>
                  <a:lnTo>
                    <a:pt x="127" y="231"/>
                  </a:lnTo>
                  <a:lnTo>
                    <a:pt x="130" y="227"/>
                  </a:lnTo>
                  <a:lnTo>
                    <a:pt x="133" y="225"/>
                  </a:lnTo>
                  <a:lnTo>
                    <a:pt x="135" y="223"/>
                  </a:lnTo>
                  <a:lnTo>
                    <a:pt x="137" y="219"/>
                  </a:lnTo>
                  <a:lnTo>
                    <a:pt x="140" y="215"/>
                  </a:lnTo>
                  <a:lnTo>
                    <a:pt x="144" y="208"/>
                  </a:lnTo>
                  <a:lnTo>
                    <a:pt x="145" y="205"/>
                  </a:lnTo>
                  <a:lnTo>
                    <a:pt x="147" y="203"/>
                  </a:lnTo>
                  <a:lnTo>
                    <a:pt x="149" y="202"/>
                  </a:lnTo>
                  <a:lnTo>
                    <a:pt x="151" y="201"/>
                  </a:lnTo>
                  <a:lnTo>
                    <a:pt x="152" y="200"/>
                  </a:lnTo>
                  <a:lnTo>
                    <a:pt x="155" y="198"/>
                  </a:lnTo>
                  <a:lnTo>
                    <a:pt x="160" y="197"/>
                  </a:lnTo>
                  <a:lnTo>
                    <a:pt x="163" y="196"/>
                  </a:lnTo>
                  <a:lnTo>
                    <a:pt x="166" y="195"/>
                  </a:lnTo>
                  <a:lnTo>
                    <a:pt x="169" y="195"/>
                  </a:lnTo>
                  <a:lnTo>
                    <a:pt x="172" y="195"/>
                  </a:lnTo>
                  <a:lnTo>
                    <a:pt x="174" y="195"/>
                  </a:lnTo>
                  <a:lnTo>
                    <a:pt x="177" y="196"/>
                  </a:lnTo>
                  <a:lnTo>
                    <a:pt x="185" y="198"/>
                  </a:lnTo>
                  <a:lnTo>
                    <a:pt x="189" y="198"/>
                  </a:lnTo>
                  <a:lnTo>
                    <a:pt x="192" y="198"/>
                  </a:lnTo>
                  <a:lnTo>
                    <a:pt x="196" y="198"/>
                  </a:lnTo>
                  <a:lnTo>
                    <a:pt x="198" y="198"/>
                  </a:lnTo>
                  <a:lnTo>
                    <a:pt x="203" y="197"/>
                  </a:lnTo>
                  <a:lnTo>
                    <a:pt x="208" y="196"/>
                  </a:lnTo>
                  <a:lnTo>
                    <a:pt x="213" y="195"/>
                  </a:lnTo>
                  <a:lnTo>
                    <a:pt x="219" y="193"/>
                  </a:lnTo>
                  <a:lnTo>
                    <a:pt x="223" y="192"/>
                  </a:lnTo>
                  <a:lnTo>
                    <a:pt x="229" y="190"/>
                  </a:lnTo>
                  <a:lnTo>
                    <a:pt x="231" y="189"/>
                  </a:lnTo>
                  <a:lnTo>
                    <a:pt x="235" y="188"/>
                  </a:lnTo>
                  <a:lnTo>
                    <a:pt x="242" y="187"/>
                  </a:lnTo>
                  <a:lnTo>
                    <a:pt x="244" y="186"/>
                  </a:lnTo>
                  <a:lnTo>
                    <a:pt x="246" y="186"/>
                  </a:lnTo>
                  <a:lnTo>
                    <a:pt x="249" y="184"/>
                  </a:lnTo>
                  <a:lnTo>
                    <a:pt x="251" y="183"/>
                  </a:lnTo>
                  <a:lnTo>
                    <a:pt x="253" y="181"/>
                  </a:lnTo>
                  <a:lnTo>
                    <a:pt x="254" y="180"/>
                  </a:lnTo>
                  <a:lnTo>
                    <a:pt x="255" y="177"/>
                  </a:lnTo>
                  <a:lnTo>
                    <a:pt x="256" y="174"/>
                  </a:lnTo>
                  <a:lnTo>
                    <a:pt x="259" y="168"/>
                  </a:lnTo>
                  <a:lnTo>
                    <a:pt x="262" y="161"/>
                  </a:lnTo>
                  <a:lnTo>
                    <a:pt x="263" y="158"/>
                  </a:lnTo>
                  <a:lnTo>
                    <a:pt x="263" y="156"/>
                  </a:lnTo>
                  <a:lnTo>
                    <a:pt x="264" y="155"/>
                  </a:lnTo>
                  <a:lnTo>
                    <a:pt x="264" y="153"/>
                  </a:lnTo>
                  <a:lnTo>
                    <a:pt x="263" y="151"/>
                  </a:lnTo>
                  <a:lnTo>
                    <a:pt x="263" y="149"/>
                  </a:lnTo>
                  <a:lnTo>
                    <a:pt x="262" y="148"/>
                  </a:lnTo>
                  <a:lnTo>
                    <a:pt x="262" y="146"/>
                  </a:lnTo>
                  <a:lnTo>
                    <a:pt x="261" y="146"/>
                  </a:lnTo>
                  <a:lnTo>
                    <a:pt x="260" y="145"/>
                  </a:lnTo>
                  <a:lnTo>
                    <a:pt x="258" y="143"/>
                  </a:lnTo>
                  <a:lnTo>
                    <a:pt x="257" y="142"/>
                  </a:lnTo>
                  <a:lnTo>
                    <a:pt x="255" y="140"/>
                  </a:lnTo>
                  <a:lnTo>
                    <a:pt x="254" y="139"/>
                  </a:lnTo>
                  <a:lnTo>
                    <a:pt x="251" y="138"/>
                  </a:lnTo>
                  <a:lnTo>
                    <a:pt x="246" y="136"/>
                  </a:lnTo>
                  <a:lnTo>
                    <a:pt x="236" y="133"/>
                  </a:lnTo>
                  <a:lnTo>
                    <a:pt x="230" y="130"/>
                  </a:lnTo>
                  <a:lnTo>
                    <a:pt x="218" y="125"/>
                  </a:lnTo>
                  <a:lnTo>
                    <a:pt x="215" y="124"/>
                  </a:lnTo>
                  <a:lnTo>
                    <a:pt x="212" y="123"/>
                  </a:lnTo>
                  <a:lnTo>
                    <a:pt x="210" y="122"/>
                  </a:lnTo>
                  <a:lnTo>
                    <a:pt x="209" y="121"/>
                  </a:lnTo>
                  <a:lnTo>
                    <a:pt x="208" y="120"/>
                  </a:lnTo>
                  <a:lnTo>
                    <a:pt x="207" y="119"/>
                  </a:lnTo>
                  <a:lnTo>
                    <a:pt x="206" y="118"/>
                  </a:lnTo>
                  <a:lnTo>
                    <a:pt x="205" y="116"/>
                  </a:lnTo>
                  <a:lnTo>
                    <a:pt x="204" y="114"/>
                  </a:lnTo>
                  <a:lnTo>
                    <a:pt x="203" y="112"/>
                  </a:lnTo>
                  <a:lnTo>
                    <a:pt x="202" y="110"/>
                  </a:lnTo>
                  <a:lnTo>
                    <a:pt x="202" y="108"/>
                  </a:lnTo>
                  <a:lnTo>
                    <a:pt x="201" y="107"/>
                  </a:lnTo>
                  <a:lnTo>
                    <a:pt x="202" y="106"/>
                  </a:lnTo>
                  <a:lnTo>
                    <a:pt x="202" y="105"/>
                  </a:lnTo>
                  <a:lnTo>
                    <a:pt x="202" y="103"/>
                  </a:lnTo>
                  <a:lnTo>
                    <a:pt x="203" y="101"/>
                  </a:lnTo>
                  <a:lnTo>
                    <a:pt x="206" y="97"/>
                  </a:lnTo>
                  <a:lnTo>
                    <a:pt x="206" y="96"/>
                  </a:lnTo>
                  <a:lnTo>
                    <a:pt x="207" y="95"/>
                  </a:lnTo>
                  <a:lnTo>
                    <a:pt x="207" y="94"/>
                  </a:lnTo>
                  <a:lnTo>
                    <a:pt x="207" y="92"/>
                  </a:lnTo>
                  <a:lnTo>
                    <a:pt x="206" y="91"/>
                  </a:lnTo>
                  <a:lnTo>
                    <a:pt x="205" y="90"/>
                  </a:lnTo>
                  <a:lnTo>
                    <a:pt x="204" y="89"/>
                  </a:lnTo>
                  <a:lnTo>
                    <a:pt x="203" y="89"/>
                  </a:lnTo>
                  <a:lnTo>
                    <a:pt x="202" y="89"/>
                  </a:lnTo>
                  <a:lnTo>
                    <a:pt x="200" y="89"/>
                  </a:lnTo>
                  <a:lnTo>
                    <a:pt x="197" y="88"/>
                  </a:lnTo>
                  <a:lnTo>
                    <a:pt x="190" y="89"/>
                  </a:lnTo>
                  <a:lnTo>
                    <a:pt x="186" y="88"/>
                  </a:lnTo>
                  <a:lnTo>
                    <a:pt x="185" y="88"/>
                  </a:lnTo>
                  <a:lnTo>
                    <a:pt x="183" y="88"/>
                  </a:lnTo>
                  <a:lnTo>
                    <a:pt x="181" y="87"/>
                  </a:lnTo>
                  <a:lnTo>
                    <a:pt x="179" y="87"/>
                  </a:lnTo>
                  <a:lnTo>
                    <a:pt x="177" y="86"/>
                  </a:lnTo>
                  <a:lnTo>
                    <a:pt x="174" y="84"/>
                  </a:lnTo>
                  <a:lnTo>
                    <a:pt x="173" y="83"/>
                  </a:lnTo>
                  <a:lnTo>
                    <a:pt x="171" y="82"/>
                  </a:lnTo>
                  <a:lnTo>
                    <a:pt x="169" y="80"/>
                  </a:lnTo>
                  <a:lnTo>
                    <a:pt x="168" y="78"/>
                  </a:lnTo>
                  <a:lnTo>
                    <a:pt x="167" y="78"/>
                  </a:lnTo>
                  <a:lnTo>
                    <a:pt x="166" y="76"/>
                  </a:lnTo>
                  <a:lnTo>
                    <a:pt x="166" y="75"/>
                  </a:lnTo>
                  <a:lnTo>
                    <a:pt x="166" y="73"/>
                  </a:lnTo>
                  <a:lnTo>
                    <a:pt x="165" y="69"/>
                  </a:lnTo>
                  <a:lnTo>
                    <a:pt x="166" y="64"/>
                  </a:lnTo>
                  <a:lnTo>
                    <a:pt x="166" y="62"/>
                  </a:lnTo>
                  <a:lnTo>
                    <a:pt x="166" y="60"/>
                  </a:lnTo>
                  <a:lnTo>
                    <a:pt x="167" y="58"/>
                  </a:lnTo>
                  <a:lnTo>
                    <a:pt x="168" y="56"/>
                  </a:lnTo>
                  <a:lnTo>
                    <a:pt x="172" y="49"/>
                  </a:lnTo>
                  <a:lnTo>
                    <a:pt x="173" y="47"/>
                  </a:lnTo>
                  <a:lnTo>
                    <a:pt x="174" y="44"/>
                  </a:lnTo>
                  <a:lnTo>
                    <a:pt x="175" y="41"/>
                  </a:lnTo>
                  <a:lnTo>
                    <a:pt x="176" y="38"/>
                  </a:lnTo>
                  <a:lnTo>
                    <a:pt x="177" y="35"/>
                  </a:lnTo>
                  <a:lnTo>
                    <a:pt x="178" y="33"/>
                  </a:lnTo>
                  <a:lnTo>
                    <a:pt x="179" y="25"/>
                  </a:lnTo>
                  <a:lnTo>
                    <a:pt x="180" y="22"/>
                  </a:lnTo>
                  <a:lnTo>
                    <a:pt x="181" y="21"/>
                  </a:lnTo>
                  <a:lnTo>
                    <a:pt x="181" y="20"/>
                  </a:lnTo>
                  <a:lnTo>
                    <a:pt x="182" y="18"/>
                  </a:lnTo>
                  <a:lnTo>
                    <a:pt x="184" y="15"/>
                  </a:lnTo>
                  <a:lnTo>
                    <a:pt x="192" y="4"/>
                  </a:lnTo>
                  <a:lnTo>
                    <a:pt x="195" y="2"/>
                  </a:lnTo>
                  <a:lnTo>
                    <a:pt x="196" y="0"/>
                  </a:lnTo>
                  <a:lnTo>
                    <a:pt x="197" y="1"/>
                  </a:lnTo>
                  <a:close/>
                </a:path>
              </a:pathLst>
            </a:custGeom>
            <a:solidFill>
              <a:srgbClr val="BED8E8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00" name="Freeform 36">
              <a:extLst>
                <a:ext uri="{FF2B5EF4-FFF2-40B4-BE49-F238E27FC236}">
                  <a16:creationId xmlns:a16="http://schemas.microsoft.com/office/drawing/2014/main" id="{BFF2E3CB-55AC-41EC-AF58-E95B5365F6A7}"/>
                </a:ext>
              </a:extLst>
            </p:cNvPr>
            <p:cNvSpPr>
              <a:spLocks/>
            </p:cNvSpPr>
            <p:nvPr/>
          </p:nvSpPr>
          <p:spPr bwMode="auto">
            <a:xfrm>
              <a:off x="947" y="1481"/>
              <a:ext cx="466" cy="468"/>
            </a:xfrm>
            <a:custGeom>
              <a:avLst/>
              <a:gdLst>
                <a:gd name="T0" fmla="*/ 323 w 466"/>
                <a:gd name="T1" fmla="*/ 15 h 468"/>
                <a:gd name="T2" fmla="*/ 338 w 466"/>
                <a:gd name="T3" fmla="*/ 39 h 468"/>
                <a:gd name="T4" fmla="*/ 357 w 466"/>
                <a:gd name="T5" fmla="*/ 49 h 468"/>
                <a:gd name="T6" fmla="*/ 375 w 466"/>
                <a:gd name="T7" fmla="*/ 51 h 468"/>
                <a:gd name="T8" fmla="*/ 375 w 466"/>
                <a:gd name="T9" fmla="*/ 69 h 468"/>
                <a:gd name="T10" fmla="*/ 392 w 466"/>
                <a:gd name="T11" fmla="*/ 73 h 468"/>
                <a:gd name="T12" fmla="*/ 414 w 466"/>
                <a:gd name="T13" fmla="*/ 94 h 468"/>
                <a:gd name="T14" fmla="*/ 430 w 466"/>
                <a:gd name="T15" fmla="*/ 124 h 468"/>
                <a:gd name="T16" fmla="*/ 448 w 466"/>
                <a:gd name="T17" fmla="*/ 152 h 468"/>
                <a:gd name="T18" fmla="*/ 460 w 466"/>
                <a:gd name="T19" fmla="*/ 173 h 468"/>
                <a:gd name="T20" fmla="*/ 465 w 466"/>
                <a:gd name="T21" fmla="*/ 208 h 468"/>
                <a:gd name="T22" fmla="*/ 457 w 466"/>
                <a:gd name="T23" fmla="*/ 242 h 468"/>
                <a:gd name="T24" fmla="*/ 452 w 466"/>
                <a:gd name="T25" fmla="*/ 265 h 468"/>
                <a:gd name="T26" fmla="*/ 456 w 466"/>
                <a:gd name="T27" fmla="*/ 285 h 468"/>
                <a:gd name="T28" fmla="*/ 430 w 466"/>
                <a:gd name="T29" fmla="*/ 282 h 468"/>
                <a:gd name="T30" fmla="*/ 415 w 466"/>
                <a:gd name="T31" fmla="*/ 287 h 468"/>
                <a:gd name="T32" fmla="*/ 398 w 466"/>
                <a:gd name="T33" fmla="*/ 298 h 468"/>
                <a:gd name="T34" fmla="*/ 371 w 466"/>
                <a:gd name="T35" fmla="*/ 306 h 468"/>
                <a:gd name="T36" fmla="*/ 375 w 466"/>
                <a:gd name="T37" fmla="*/ 326 h 468"/>
                <a:gd name="T38" fmla="*/ 371 w 466"/>
                <a:gd name="T39" fmla="*/ 345 h 468"/>
                <a:gd name="T40" fmla="*/ 362 w 466"/>
                <a:gd name="T41" fmla="*/ 371 h 468"/>
                <a:gd name="T42" fmla="*/ 345 w 466"/>
                <a:gd name="T43" fmla="*/ 389 h 468"/>
                <a:gd name="T44" fmla="*/ 328 w 466"/>
                <a:gd name="T45" fmla="*/ 415 h 468"/>
                <a:gd name="T46" fmla="*/ 316 w 466"/>
                <a:gd name="T47" fmla="*/ 418 h 468"/>
                <a:gd name="T48" fmla="*/ 292 w 466"/>
                <a:gd name="T49" fmla="*/ 409 h 468"/>
                <a:gd name="T50" fmla="*/ 273 w 466"/>
                <a:gd name="T51" fmla="*/ 422 h 468"/>
                <a:gd name="T52" fmla="*/ 246 w 466"/>
                <a:gd name="T53" fmla="*/ 449 h 468"/>
                <a:gd name="T54" fmla="*/ 233 w 466"/>
                <a:gd name="T55" fmla="*/ 467 h 468"/>
                <a:gd name="T56" fmla="*/ 225 w 466"/>
                <a:gd name="T57" fmla="*/ 467 h 468"/>
                <a:gd name="T58" fmla="*/ 210 w 466"/>
                <a:gd name="T59" fmla="*/ 446 h 468"/>
                <a:gd name="T60" fmla="*/ 210 w 466"/>
                <a:gd name="T61" fmla="*/ 420 h 468"/>
                <a:gd name="T62" fmla="*/ 205 w 466"/>
                <a:gd name="T63" fmla="*/ 392 h 468"/>
                <a:gd name="T64" fmla="*/ 210 w 466"/>
                <a:gd name="T65" fmla="*/ 358 h 468"/>
                <a:gd name="T66" fmla="*/ 211 w 466"/>
                <a:gd name="T67" fmla="*/ 327 h 468"/>
                <a:gd name="T68" fmla="*/ 195 w 466"/>
                <a:gd name="T69" fmla="*/ 309 h 468"/>
                <a:gd name="T70" fmla="*/ 164 w 466"/>
                <a:gd name="T71" fmla="*/ 309 h 468"/>
                <a:gd name="T72" fmla="*/ 128 w 466"/>
                <a:gd name="T73" fmla="*/ 310 h 468"/>
                <a:gd name="T74" fmla="*/ 118 w 466"/>
                <a:gd name="T75" fmla="*/ 306 h 468"/>
                <a:gd name="T76" fmla="*/ 114 w 466"/>
                <a:gd name="T77" fmla="*/ 287 h 468"/>
                <a:gd name="T78" fmla="*/ 98 w 466"/>
                <a:gd name="T79" fmla="*/ 273 h 468"/>
                <a:gd name="T80" fmla="*/ 65 w 466"/>
                <a:gd name="T81" fmla="*/ 265 h 468"/>
                <a:gd name="T82" fmla="*/ 18 w 466"/>
                <a:gd name="T83" fmla="*/ 256 h 468"/>
                <a:gd name="T84" fmla="*/ 3 w 466"/>
                <a:gd name="T85" fmla="*/ 241 h 468"/>
                <a:gd name="T86" fmla="*/ 46 w 466"/>
                <a:gd name="T87" fmla="*/ 207 h 468"/>
                <a:gd name="T88" fmla="*/ 59 w 466"/>
                <a:gd name="T89" fmla="*/ 164 h 468"/>
                <a:gd name="T90" fmla="*/ 68 w 466"/>
                <a:gd name="T91" fmla="*/ 133 h 468"/>
                <a:gd name="T92" fmla="*/ 95 w 466"/>
                <a:gd name="T93" fmla="*/ 131 h 468"/>
                <a:gd name="T94" fmla="*/ 134 w 466"/>
                <a:gd name="T95" fmla="*/ 124 h 468"/>
                <a:gd name="T96" fmla="*/ 159 w 466"/>
                <a:gd name="T97" fmla="*/ 128 h 468"/>
                <a:gd name="T98" fmla="*/ 186 w 466"/>
                <a:gd name="T99" fmla="*/ 129 h 468"/>
                <a:gd name="T100" fmla="*/ 207 w 466"/>
                <a:gd name="T101" fmla="*/ 97 h 468"/>
                <a:gd name="T102" fmla="*/ 217 w 466"/>
                <a:gd name="T103" fmla="*/ 63 h 468"/>
                <a:gd name="T104" fmla="*/ 232 w 466"/>
                <a:gd name="T105" fmla="*/ 37 h 468"/>
                <a:gd name="T106" fmla="*/ 250 w 466"/>
                <a:gd name="T107" fmla="*/ 33 h 468"/>
                <a:gd name="T108" fmla="*/ 270 w 466"/>
                <a:gd name="T109" fmla="*/ 44 h 468"/>
                <a:gd name="T110" fmla="*/ 284 w 466"/>
                <a:gd name="T111" fmla="*/ 40 h 468"/>
                <a:gd name="T112" fmla="*/ 296 w 466"/>
                <a:gd name="T113" fmla="*/ 17 h 468"/>
                <a:gd name="T114" fmla="*/ 319 w 466"/>
                <a:gd name="T115" fmla="*/ 0 h 4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66" h="468">
                  <a:moveTo>
                    <a:pt x="319" y="0"/>
                  </a:moveTo>
                  <a:lnTo>
                    <a:pt x="320" y="0"/>
                  </a:lnTo>
                  <a:lnTo>
                    <a:pt x="321" y="1"/>
                  </a:lnTo>
                  <a:lnTo>
                    <a:pt x="321" y="2"/>
                  </a:lnTo>
                  <a:lnTo>
                    <a:pt x="321" y="4"/>
                  </a:lnTo>
                  <a:lnTo>
                    <a:pt x="321" y="7"/>
                  </a:lnTo>
                  <a:lnTo>
                    <a:pt x="322" y="10"/>
                  </a:lnTo>
                  <a:lnTo>
                    <a:pt x="323" y="13"/>
                  </a:lnTo>
                  <a:lnTo>
                    <a:pt x="323" y="15"/>
                  </a:lnTo>
                  <a:lnTo>
                    <a:pt x="324" y="18"/>
                  </a:lnTo>
                  <a:lnTo>
                    <a:pt x="326" y="21"/>
                  </a:lnTo>
                  <a:lnTo>
                    <a:pt x="327" y="24"/>
                  </a:lnTo>
                  <a:lnTo>
                    <a:pt x="328" y="26"/>
                  </a:lnTo>
                  <a:lnTo>
                    <a:pt x="331" y="31"/>
                  </a:lnTo>
                  <a:lnTo>
                    <a:pt x="332" y="34"/>
                  </a:lnTo>
                  <a:lnTo>
                    <a:pt x="334" y="36"/>
                  </a:lnTo>
                  <a:lnTo>
                    <a:pt x="336" y="37"/>
                  </a:lnTo>
                  <a:lnTo>
                    <a:pt x="338" y="39"/>
                  </a:lnTo>
                  <a:lnTo>
                    <a:pt x="340" y="41"/>
                  </a:lnTo>
                  <a:lnTo>
                    <a:pt x="341" y="42"/>
                  </a:lnTo>
                  <a:lnTo>
                    <a:pt x="343" y="44"/>
                  </a:lnTo>
                  <a:lnTo>
                    <a:pt x="345" y="45"/>
                  </a:lnTo>
                  <a:lnTo>
                    <a:pt x="348" y="47"/>
                  </a:lnTo>
                  <a:lnTo>
                    <a:pt x="351" y="48"/>
                  </a:lnTo>
                  <a:lnTo>
                    <a:pt x="353" y="49"/>
                  </a:lnTo>
                  <a:lnTo>
                    <a:pt x="355" y="49"/>
                  </a:lnTo>
                  <a:lnTo>
                    <a:pt x="357" y="49"/>
                  </a:lnTo>
                  <a:lnTo>
                    <a:pt x="360" y="49"/>
                  </a:lnTo>
                  <a:lnTo>
                    <a:pt x="362" y="49"/>
                  </a:lnTo>
                  <a:lnTo>
                    <a:pt x="367" y="47"/>
                  </a:lnTo>
                  <a:lnTo>
                    <a:pt x="370" y="46"/>
                  </a:lnTo>
                  <a:lnTo>
                    <a:pt x="372" y="46"/>
                  </a:lnTo>
                  <a:lnTo>
                    <a:pt x="373" y="46"/>
                  </a:lnTo>
                  <a:lnTo>
                    <a:pt x="374" y="47"/>
                  </a:lnTo>
                  <a:lnTo>
                    <a:pt x="375" y="49"/>
                  </a:lnTo>
                  <a:lnTo>
                    <a:pt x="375" y="51"/>
                  </a:lnTo>
                  <a:lnTo>
                    <a:pt x="376" y="53"/>
                  </a:lnTo>
                  <a:lnTo>
                    <a:pt x="376" y="54"/>
                  </a:lnTo>
                  <a:lnTo>
                    <a:pt x="376" y="56"/>
                  </a:lnTo>
                  <a:lnTo>
                    <a:pt x="375" y="61"/>
                  </a:lnTo>
                  <a:lnTo>
                    <a:pt x="375" y="63"/>
                  </a:lnTo>
                  <a:lnTo>
                    <a:pt x="375" y="64"/>
                  </a:lnTo>
                  <a:lnTo>
                    <a:pt x="375" y="66"/>
                  </a:lnTo>
                  <a:lnTo>
                    <a:pt x="375" y="68"/>
                  </a:lnTo>
                  <a:lnTo>
                    <a:pt x="375" y="69"/>
                  </a:lnTo>
                  <a:lnTo>
                    <a:pt x="376" y="70"/>
                  </a:lnTo>
                  <a:lnTo>
                    <a:pt x="378" y="71"/>
                  </a:lnTo>
                  <a:lnTo>
                    <a:pt x="378" y="71"/>
                  </a:lnTo>
                  <a:lnTo>
                    <a:pt x="379" y="71"/>
                  </a:lnTo>
                  <a:lnTo>
                    <a:pt x="381" y="71"/>
                  </a:lnTo>
                  <a:lnTo>
                    <a:pt x="386" y="72"/>
                  </a:lnTo>
                  <a:lnTo>
                    <a:pt x="388" y="72"/>
                  </a:lnTo>
                  <a:lnTo>
                    <a:pt x="390" y="73"/>
                  </a:lnTo>
                  <a:lnTo>
                    <a:pt x="392" y="73"/>
                  </a:lnTo>
                  <a:lnTo>
                    <a:pt x="393" y="74"/>
                  </a:lnTo>
                  <a:lnTo>
                    <a:pt x="394" y="75"/>
                  </a:lnTo>
                  <a:lnTo>
                    <a:pt x="396" y="76"/>
                  </a:lnTo>
                  <a:lnTo>
                    <a:pt x="398" y="78"/>
                  </a:lnTo>
                  <a:lnTo>
                    <a:pt x="401" y="83"/>
                  </a:lnTo>
                  <a:lnTo>
                    <a:pt x="406" y="87"/>
                  </a:lnTo>
                  <a:lnTo>
                    <a:pt x="408" y="88"/>
                  </a:lnTo>
                  <a:lnTo>
                    <a:pt x="409" y="90"/>
                  </a:lnTo>
                  <a:lnTo>
                    <a:pt x="414" y="94"/>
                  </a:lnTo>
                  <a:lnTo>
                    <a:pt x="416" y="95"/>
                  </a:lnTo>
                  <a:lnTo>
                    <a:pt x="417" y="96"/>
                  </a:lnTo>
                  <a:lnTo>
                    <a:pt x="419" y="98"/>
                  </a:lnTo>
                  <a:lnTo>
                    <a:pt x="421" y="103"/>
                  </a:lnTo>
                  <a:lnTo>
                    <a:pt x="423" y="105"/>
                  </a:lnTo>
                  <a:lnTo>
                    <a:pt x="424" y="109"/>
                  </a:lnTo>
                  <a:lnTo>
                    <a:pt x="426" y="113"/>
                  </a:lnTo>
                  <a:lnTo>
                    <a:pt x="429" y="120"/>
                  </a:lnTo>
                  <a:lnTo>
                    <a:pt x="430" y="124"/>
                  </a:lnTo>
                  <a:lnTo>
                    <a:pt x="431" y="126"/>
                  </a:lnTo>
                  <a:lnTo>
                    <a:pt x="432" y="127"/>
                  </a:lnTo>
                  <a:lnTo>
                    <a:pt x="434" y="129"/>
                  </a:lnTo>
                  <a:lnTo>
                    <a:pt x="435" y="131"/>
                  </a:lnTo>
                  <a:lnTo>
                    <a:pt x="436" y="132"/>
                  </a:lnTo>
                  <a:lnTo>
                    <a:pt x="438" y="137"/>
                  </a:lnTo>
                  <a:lnTo>
                    <a:pt x="443" y="145"/>
                  </a:lnTo>
                  <a:lnTo>
                    <a:pt x="445" y="150"/>
                  </a:lnTo>
                  <a:lnTo>
                    <a:pt x="448" y="152"/>
                  </a:lnTo>
                  <a:lnTo>
                    <a:pt x="450" y="155"/>
                  </a:lnTo>
                  <a:lnTo>
                    <a:pt x="455" y="160"/>
                  </a:lnTo>
                  <a:lnTo>
                    <a:pt x="456" y="162"/>
                  </a:lnTo>
                  <a:lnTo>
                    <a:pt x="458" y="164"/>
                  </a:lnTo>
                  <a:lnTo>
                    <a:pt x="459" y="165"/>
                  </a:lnTo>
                  <a:lnTo>
                    <a:pt x="459" y="167"/>
                  </a:lnTo>
                  <a:lnTo>
                    <a:pt x="460" y="169"/>
                  </a:lnTo>
                  <a:lnTo>
                    <a:pt x="460" y="170"/>
                  </a:lnTo>
                  <a:lnTo>
                    <a:pt x="460" y="173"/>
                  </a:lnTo>
                  <a:lnTo>
                    <a:pt x="460" y="176"/>
                  </a:lnTo>
                  <a:lnTo>
                    <a:pt x="459" y="185"/>
                  </a:lnTo>
                  <a:lnTo>
                    <a:pt x="459" y="186"/>
                  </a:lnTo>
                  <a:lnTo>
                    <a:pt x="459" y="189"/>
                  </a:lnTo>
                  <a:lnTo>
                    <a:pt x="460" y="193"/>
                  </a:lnTo>
                  <a:lnTo>
                    <a:pt x="461" y="196"/>
                  </a:lnTo>
                  <a:lnTo>
                    <a:pt x="462" y="199"/>
                  </a:lnTo>
                  <a:lnTo>
                    <a:pt x="464" y="206"/>
                  </a:lnTo>
                  <a:lnTo>
                    <a:pt x="465" y="208"/>
                  </a:lnTo>
                  <a:lnTo>
                    <a:pt x="466" y="212"/>
                  </a:lnTo>
                  <a:lnTo>
                    <a:pt x="466" y="216"/>
                  </a:lnTo>
                  <a:lnTo>
                    <a:pt x="466" y="219"/>
                  </a:lnTo>
                  <a:lnTo>
                    <a:pt x="466" y="223"/>
                  </a:lnTo>
                  <a:lnTo>
                    <a:pt x="466" y="227"/>
                  </a:lnTo>
                  <a:lnTo>
                    <a:pt x="465" y="229"/>
                  </a:lnTo>
                  <a:lnTo>
                    <a:pt x="465" y="230"/>
                  </a:lnTo>
                  <a:lnTo>
                    <a:pt x="464" y="230"/>
                  </a:lnTo>
                  <a:lnTo>
                    <a:pt x="457" y="242"/>
                  </a:lnTo>
                  <a:lnTo>
                    <a:pt x="455" y="246"/>
                  </a:lnTo>
                  <a:lnTo>
                    <a:pt x="454" y="249"/>
                  </a:lnTo>
                  <a:lnTo>
                    <a:pt x="453" y="253"/>
                  </a:lnTo>
                  <a:lnTo>
                    <a:pt x="453" y="255"/>
                  </a:lnTo>
                  <a:lnTo>
                    <a:pt x="452" y="257"/>
                  </a:lnTo>
                  <a:lnTo>
                    <a:pt x="452" y="260"/>
                  </a:lnTo>
                  <a:lnTo>
                    <a:pt x="452" y="262"/>
                  </a:lnTo>
                  <a:lnTo>
                    <a:pt x="452" y="264"/>
                  </a:lnTo>
                  <a:lnTo>
                    <a:pt x="452" y="265"/>
                  </a:lnTo>
                  <a:lnTo>
                    <a:pt x="453" y="267"/>
                  </a:lnTo>
                  <a:lnTo>
                    <a:pt x="455" y="273"/>
                  </a:lnTo>
                  <a:lnTo>
                    <a:pt x="456" y="276"/>
                  </a:lnTo>
                  <a:lnTo>
                    <a:pt x="456" y="278"/>
                  </a:lnTo>
                  <a:lnTo>
                    <a:pt x="457" y="279"/>
                  </a:lnTo>
                  <a:lnTo>
                    <a:pt x="457" y="281"/>
                  </a:lnTo>
                  <a:lnTo>
                    <a:pt x="457" y="283"/>
                  </a:lnTo>
                  <a:lnTo>
                    <a:pt x="457" y="284"/>
                  </a:lnTo>
                  <a:lnTo>
                    <a:pt x="456" y="285"/>
                  </a:lnTo>
                  <a:lnTo>
                    <a:pt x="455" y="285"/>
                  </a:lnTo>
                  <a:lnTo>
                    <a:pt x="455" y="286"/>
                  </a:lnTo>
                  <a:lnTo>
                    <a:pt x="447" y="287"/>
                  </a:lnTo>
                  <a:lnTo>
                    <a:pt x="444" y="287"/>
                  </a:lnTo>
                  <a:lnTo>
                    <a:pt x="443" y="287"/>
                  </a:lnTo>
                  <a:lnTo>
                    <a:pt x="441" y="287"/>
                  </a:lnTo>
                  <a:lnTo>
                    <a:pt x="440" y="287"/>
                  </a:lnTo>
                  <a:lnTo>
                    <a:pt x="432" y="283"/>
                  </a:lnTo>
                  <a:lnTo>
                    <a:pt x="430" y="282"/>
                  </a:lnTo>
                  <a:lnTo>
                    <a:pt x="428" y="282"/>
                  </a:lnTo>
                  <a:lnTo>
                    <a:pt x="426" y="281"/>
                  </a:lnTo>
                  <a:lnTo>
                    <a:pt x="424" y="281"/>
                  </a:lnTo>
                  <a:lnTo>
                    <a:pt x="423" y="282"/>
                  </a:lnTo>
                  <a:lnTo>
                    <a:pt x="421" y="282"/>
                  </a:lnTo>
                  <a:lnTo>
                    <a:pt x="420" y="283"/>
                  </a:lnTo>
                  <a:lnTo>
                    <a:pt x="418" y="284"/>
                  </a:lnTo>
                  <a:lnTo>
                    <a:pt x="417" y="285"/>
                  </a:lnTo>
                  <a:lnTo>
                    <a:pt x="415" y="287"/>
                  </a:lnTo>
                  <a:lnTo>
                    <a:pt x="414" y="287"/>
                  </a:lnTo>
                  <a:lnTo>
                    <a:pt x="413" y="289"/>
                  </a:lnTo>
                  <a:lnTo>
                    <a:pt x="411" y="292"/>
                  </a:lnTo>
                  <a:lnTo>
                    <a:pt x="410" y="293"/>
                  </a:lnTo>
                  <a:lnTo>
                    <a:pt x="409" y="294"/>
                  </a:lnTo>
                  <a:lnTo>
                    <a:pt x="409" y="295"/>
                  </a:lnTo>
                  <a:lnTo>
                    <a:pt x="405" y="297"/>
                  </a:lnTo>
                  <a:lnTo>
                    <a:pt x="401" y="298"/>
                  </a:lnTo>
                  <a:lnTo>
                    <a:pt x="398" y="298"/>
                  </a:lnTo>
                  <a:lnTo>
                    <a:pt x="392" y="299"/>
                  </a:lnTo>
                  <a:lnTo>
                    <a:pt x="383" y="299"/>
                  </a:lnTo>
                  <a:lnTo>
                    <a:pt x="381" y="300"/>
                  </a:lnTo>
                  <a:lnTo>
                    <a:pt x="378" y="300"/>
                  </a:lnTo>
                  <a:lnTo>
                    <a:pt x="376" y="301"/>
                  </a:lnTo>
                  <a:lnTo>
                    <a:pt x="374" y="302"/>
                  </a:lnTo>
                  <a:lnTo>
                    <a:pt x="373" y="303"/>
                  </a:lnTo>
                  <a:lnTo>
                    <a:pt x="372" y="304"/>
                  </a:lnTo>
                  <a:lnTo>
                    <a:pt x="371" y="306"/>
                  </a:lnTo>
                  <a:lnTo>
                    <a:pt x="371" y="307"/>
                  </a:lnTo>
                  <a:lnTo>
                    <a:pt x="371" y="309"/>
                  </a:lnTo>
                  <a:lnTo>
                    <a:pt x="371" y="310"/>
                  </a:lnTo>
                  <a:lnTo>
                    <a:pt x="371" y="312"/>
                  </a:lnTo>
                  <a:lnTo>
                    <a:pt x="372" y="315"/>
                  </a:lnTo>
                  <a:lnTo>
                    <a:pt x="374" y="321"/>
                  </a:lnTo>
                  <a:lnTo>
                    <a:pt x="375" y="321"/>
                  </a:lnTo>
                  <a:lnTo>
                    <a:pt x="375" y="324"/>
                  </a:lnTo>
                  <a:lnTo>
                    <a:pt x="375" y="326"/>
                  </a:lnTo>
                  <a:lnTo>
                    <a:pt x="375" y="329"/>
                  </a:lnTo>
                  <a:lnTo>
                    <a:pt x="374" y="332"/>
                  </a:lnTo>
                  <a:lnTo>
                    <a:pt x="374" y="333"/>
                  </a:lnTo>
                  <a:lnTo>
                    <a:pt x="374" y="336"/>
                  </a:lnTo>
                  <a:lnTo>
                    <a:pt x="374" y="340"/>
                  </a:lnTo>
                  <a:lnTo>
                    <a:pt x="374" y="341"/>
                  </a:lnTo>
                  <a:lnTo>
                    <a:pt x="373" y="343"/>
                  </a:lnTo>
                  <a:lnTo>
                    <a:pt x="372" y="344"/>
                  </a:lnTo>
                  <a:lnTo>
                    <a:pt x="371" y="345"/>
                  </a:lnTo>
                  <a:lnTo>
                    <a:pt x="367" y="351"/>
                  </a:lnTo>
                  <a:lnTo>
                    <a:pt x="365" y="353"/>
                  </a:lnTo>
                  <a:lnTo>
                    <a:pt x="364" y="355"/>
                  </a:lnTo>
                  <a:lnTo>
                    <a:pt x="364" y="356"/>
                  </a:lnTo>
                  <a:lnTo>
                    <a:pt x="363" y="359"/>
                  </a:lnTo>
                  <a:lnTo>
                    <a:pt x="362" y="363"/>
                  </a:lnTo>
                  <a:lnTo>
                    <a:pt x="362" y="365"/>
                  </a:lnTo>
                  <a:lnTo>
                    <a:pt x="362" y="368"/>
                  </a:lnTo>
                  <a:lnTo>
                    <a:pt x="362" y="371"/>
                  </a:lnTo>
                  <a:lnTo>
                    <a:pt x="361" y="374"/>
                  </a:lnTo>
                  <a:lnTo>
                    <a:pt x="360" y="376"/>
                  </a:lnTo>
                  <a:lnTo>
                    <a:pt x="359" y="377"/>
                  </a:lnTo>
                  <a:lnTo>
                    <a:pt x="357" y="379"/>
                  </a:lnTo>
                  <a:lnTo>
                    <a:pt x="354" y="381"/>
                  </a:lnTo>
                  <a:lnTo>
                    <a:pt x="350" y="384"/>
                  </a:lnTo>
                  <a:lnTo>
                    <a:pt x="348" y="386"/>
                  </a:lnTo>
                  <a:lnTo>
                    <a:pt x="346" y="388"/>
                  </a:lnTo>
                  <a:lnTo>
                    <a:pt x="345" y="389"/>
                  </a:lnTo>
                  <a:lnTo>
                    <a:pt x="344" y="390"/>
                  </a:lnTo>
                  <a:lnTo>
                    <a:pt x="342" y="392"/>
                  </a:lnTo>
                  <a:lnTo>
                    <a:pt x="340" y="399"/>
                  </a:lnTo>
                  <a:lnTo>
                    <a:pt x="334" y="408"/>
                  </a:lnTo>
                  <a:lnTo>
                    <a:pt x="333" y="411"/>
                  </a:lnTo>
                  <a:lnTo>
                    <a:pt x="332" y="411"/>
                  </a:lnTo>
                  <a:lnTo>
                    <a:pt x="331" y="412"/>
                  </a:lnTo>
                  <a:lnTo>
                    <a:pt x="330" y="414"/>
                  </a:lnTo>
                  <a:lnTo>
                    <a:pt x="328" y="415"/>
                  </a:lnTo>
                  <a:lnTo>
                    <a:pt x="326" y="417"/>
                  </a:lnTo>
                  <a:lnTo>
                    <a:pt x="325" y="417"/>
                  </a:lnTo>
                  <a:lnTo>
                    <a:pt x="324" y="418"/>
                  </a:lnTo>
                  <a:lnTo>
                    <a:pt x="322" y="419"/>
                  </a:lnTo>
                  <a:lnTo>
                    <a:pt x="321" y="419"/>
                  </a:lnTo>
                  <a:lnTo>
                    <a:pt x="319" y="419"/>
                  </a:lnTo>
                  <a:lnTo>
                    <a:pt x="318" y="419"/>
                  </a:lnTo>
                  <a:lnTo>
                    <a:pt x="317" y="419"/>
                  </a:lnTo>
                  <a:lnTo>
                    <a:pt x="316" y="418"/>
                  </a:lnTo>
                  <a:lnTo>
                    <a:pt x="314" y="418"/>
                  </a:lnTo>
                  <a:lnTo>
                    <a:pt x="311" y="416"/>
                  </a:lnTo>
                  <a:lnTo>
                    <a:pt x="304" y="411"/>
                  </a:lnTo>
                  <a:lnTo>
                    <a:pt x="301" y="410"/>
                  </a:lnTo>
                  <a:lnTo>
                    <a:pt x="299" y="409"/>
                  </a:lnTo>
                  <a:lnTo>
                    <a:pt x="297" y="409"/>
                  </a:lnTo>
                  <a:lnTo>
                    <a:pt x="296" y="409"/>
                  </a:lnTo>
                  <a:lnTo>
                    <a:pt x="294" y="409"/>
                  </a:lnTo>
                  <a:lnTo>
                    <a:pt x="292" y="409"/>
                  </a:lnTo>
                  <a:lnTo>
                    <a:pt x="289" y="410"/>
                  </a:lnTo>
                  <a:lnTo>
                    <a:pt x="287" y="411"/>
                  </a:lnTo>
                  <a:lnTo>
                    <a:pt x="285" y="411"/>
                  </a:lnTo>
                  <a:lnTo>
                    <a:pt x="284" y="412"/>
                  </a:lnTo>
                  <a:lnTo>
                    <a:pt x="282" y="413"/>
                  </a:lnTo>
                  <a:lnTo>
                    <a:pt x="279" y="414"/>
                  </a:lnTo>
                  <a:lnTo>
                    <a:pt x="278" y="416"/>
                  </a:lnTo>
                  <a:lnTo>
                    <a:pt x="276" y="417"/>
                  </a:lnTo>
                  <a:lnTo>
                    <a:pt x="273" y="422"/>
                  </a:lnTo>
                  <a:lnTo>
                    <a:pt x="268" y="427"/>
                  </a:lnTo>
                  <a:lnTo>
                    <a:pt x="264" y="431"/>
                  </a:lnTo>
                  <a:lnTo>
                    <a:pt x="262" y="435"/>
                  </a:lnTo>
                  <a:lnTo>
                    <a:pt x="258" y="441"/>
                  </a:lnTo>
                  <a:lnTo>
                    <a:pt x="256" y="443"/>
                  </a:lnTo>
                  <a:lnTo>
                    <a:pt x="254" y="444"/>
                  </a:lnTo>
                  <a:lnTo>
                    <a:pt x="253" y="445"/>
                  </a:lnTo>
                  <a:lnTo>
                    <a:pt x="248" y="448"/>
                  </a:lnTo>
                  <a:lnTo>
                    <a:pt x="246" y="449"/>
                  </a:lnTo>
                  <a:lnTo>
                    <a:pt x="243" y="452"/>
                  </a:lnTo>
                  <a:lnTo>
                    <a:pt x="241" y="454"/>
                  </a:lnTo>
                  <a:lnTo>
                    <a:pt x="239" y="456"/>
                  </a:lnTo>
                  <a:lnTo>
                    <a:pt x="239" y="457"/>
                  </a:lnTo>
                  <a:lnTo>
                    <a:pt x="238" y="459"/>
                  </a:lnTo>
                  <a:lnTo>
                    <a:pt x="236" y="463"/>
                  </a:lnTo>
                  <a:lnTo>
                    <a:pt x="235" y="465"/>
                  </a:lnTo>
                  <a:lnTo>
                    <a:pt x="234" y="466"/>
                  </a:lnTo>
                  <a:lnTo>
                    <a:pt x="233" y="467"/>
                  </a:lnTo>
                  <a:lnTo>
                    <a:pt x="232" y="468"/>
                  </a:lnTo>
                  <a:lnTo>
                    <a:pt x="231" y="468"/>
                  </a:lnTo>
                  <a:lnTo>
                    <a:pt x="229" y="468"/>
                  </a:lnTo>
                  <a:lnTo>
                    <a:pt x="228" y="468"/>
                  </a:lnTo>
                  <a:lnTo>
                    <a:pt x="227" y="468"/>
                  </a:lnTo>
                  <a:lnTo>
                    <a:pt x="226" y="468"/>
                  </a:lnTo>
                  <a:lnTo>
                    <a:pt x="225" y="468"/>
                  </a:lnTo>
                  <a:lnTo>
                    <a:pt x="226" y="468"/>
                  </a:lnTo>
                  <a:lnTo>
                    <a:pt x="225" y="467"/>
                  </a:lnTo>
                  <a:lnTo>
                    <a:pt x="225" y="465"/>
                  </a:lnTo>
                  <a:lnTo>
                    <a:pt x="224" y="464"/>
                  </a:lnTo>
                  <a:lnTo>
                    <a:pt x="221" y="460"/>
                  </a:lnTo>
                  <a:lnTo>
                    <a:pt x="215" y="455"/>
                  </a:lnTo>
                  <a:lnTo>
                    <a:pt x="214" y="454"/>
                  </a:lnTo>
                  <a:lnTo>
                    <a:pt x="212" y="452"/>
                  </a:lnTo>
                  <a:lnTo>
                    <a:pt x="211" y="450"/>
                  </a:lnTo>
                  <a:lnTo>
                    <a:pt x="210" y="448"/>
                  </a:lnTo>
                  <a:lnTo>
                    <a:pt x="210" y="446"/>
                  </a:lnTo>
                  <a:lnTo>
                    <a:pt x="209" y="445"/>
                  </a:lnTo>
                  <a:lnTo>
                    <a:pt x="209" y="443"/>
                  </a:lnTo>
                  <a:lnTo>
                    <a:pt x="210" y="441"/>
                  </a:lnTo>
                  <a:lnTo>
                    <a:pt x="211" y="435"/>
                  </a:lnTo>
                  <a:lnTo>
                    <a:pt x="211" y="433"/>
                  </a:lnTo>
                  <a:lnTo>
                    <a:pt x="212" y="429"/>
                  </a:lnTo>
                  <a:lnTo>
                    <a:pt x="211" y="424"/>
                  </a:lnTo>
                  <a:lnTo>
                    <a:pt x="211" y="422"/>
                  </a:lnTo>
                  <a:lnTo>
                    <a:pt x="210" y="420"/>
                  </a:lnTo>
                  <a:lnTo>
                    <a:pt x="209" y="415"/>
                  </a:lnTo>
                  <a:lnTo>
                    <a:pt x="209" y="412"/>
                  </a:lnTo>
                  <a:lnTo>
                    <a:pt x="208" y="411"/>
                  </a:lnTo>
                  <a:lnTo>
                    <a:pt x="205" y="406"/>
                  </a:lnTo>
                  <a:lnTo>
                    <a:pt x="205" y="404"/>
                  </a:lnTo>
                  <a:lnTo>
                    <a:pt x="205" y="401"/>
                  </a:lnTo>
                  <a:lnTo>
                    <a:pt x="205" y="400"/>
                  </a:lnTo>
                  <a:lnTo>
                    <a:pt x="205" y="396"/>
                  </a:lnTo>
                  <a:lnTo>
                    <a:pt x="205" y="392"/>
                  </a:lnTo>
                  <a:lnTo>
                    <a:pt x="208" y="384"/>
                  </a:lnTo>
                  <a:lnTo>
                    <a:pt x="209" y="378"/>
                  </a:lnTo>
                  <a:lnTo>
                    <a:pt x="210" y="377"/>
                  </a:lnTo>
                  <a:lnTo>
                    <a:pt x="210" y="375"/>
                  </a:lnTo>
                  <a:lnTo>
                    <a:pt x="210" y="373"/>
                  </a:lnTo>
                  <a:lnTo>
                    <a:pt x="210" y="365"/>
                  </a:lnTo>
                  <a:lnTo>
                    <a:pt x="210" y="363"/>
                  </a:lnTo>
                  <a:lnTo>
                    <a:pt x="210" y="360"/>
                  </a:lnTo>
                  <a:lnTo>
                    <a:pt x="210" y="358"/>
                  </a:lnTo>
                  <a:lnTo>
                    <a:pt x="211" y="356"/>
                  </a:lnTo>
                  <a:lnTo>
                    <a:pt x="213" y="349"/>
                  </a:lnTo>
                  <a:lnTo>
                    <a:pt x="214" y="346"/>
                  </a:lnTo>
                  <a:lnTo>
                    <a:pt x="214" y="343"/>
                  </a:lnTo>
                  <a:lnTo>
                    <a:pt x="214" y="339"/>
                  </a:lnTo>
                  <a:lnTo>
                    <a:pt x="214" y="335"/>
                  </a:lnTo>
                  <a:lnTo>
                    <a:pt x="214" y="333"/>
                  </a:lnTo>
                  <a:lnTo>
                    <a:pt x="213" y="331"/>
                  </a:lnTo>
                  <a:lnTo>
                    <a:pt x="211" y="327"/>
                  </a:lnTo>
                  <a:lnTo>
                    <a:pt x="209" y="322"/>
                  </a:lnTo>
                  <a:lnTo>
                    <a:pt x="207" y="320"/>
                  </a:lnTo>
                  <a:lnTo>
                    <a:pt x="205" y="317"/>
                  </a:lnTo>
                  <a:lnTo>
                    <a:pt x="204" y="315"/>
                  </a:lnTo>
                  <a:lnTo>
                    <a:pt x="201" y="312"/>
                  </a:lnTo>
                  <a:lnTo>
                    <a:pt x="199" y="310"/>
                  </a:lnTo>
                  <a:lnTo>
                    <a:pt x="198" y="309"/>
                  </a:lnTo>
                  <a:lnTo>
                    <a:pt x="197" y="309"/>
                  </a:lnTo>
                  <a:lnTo>
                    <a:pt x="195" y="309"/>
                  </a:lnTo>
                  <a:lnTo>
                    <a:pt x="194" y="309"/>
                  </a:lnTo>
                  <a:lnTo>
                    <a:pt x="193" y="309"/>
                  </a:lnTo>
                  <a:lnTo>
                    <a:pt x="192" y="309"/>
                  </a:lnTo>
                  <a:lnTo>
                    <a:pt x="190" y="309"/>
                  </a:lnTo>
                  <a:lnTo>
                    <a:pt x="180" y="310"/>
                  </a:lnTo>
                  <a:lnTo>
                    <a:pt x="178" y="310"/>
                  </a:lnTo>
                  <a:lnTo>
                    <a:pt x="176" y="310"/>
                  </a:lnTo>
                  <a:lnTo>
                    <a:pt x="169" y="310"/>
                  </a:lnTo>
                  <a:lnTo>
                    <a:pt x="164" y="309"/>
                  </a:lnTo>
                  <a:lnTo>
                    <a:pt x="159" y="309"/>
                  </a:lnTo>
                  <a:lnTo>
                    <a:pt x="149" y="308"/>
                  </a:lnTo>
                  <a:lnTo>
                    <a:pt x="146" y="308"/>
                  </a:lnTo>
                  <a:lnTo>
                    <a:pt x="143" y="308"/>
                  </a:lnTo>
                  <a:lnTo>
                    <a:pt x="140" y="308"/>
                  </a:lnTo>
                  <a:lnTo>
                    <a:pt x="138" y="308"/>
                  </a:lnTo>
                  <a:lnTo>
                    <a:pt x="136" y="309"/>
                  </a:lnTo>
                  <a:lnTo>
                    <a:pt x="131" y="309"/>
                  </a:lnTo>
                  <a:lnTo>
                    <a:pt x="128" y="310"/>
                  </a:lnTo>
                  <a:lnTo>
                    <a:pt x="127" y="310"/>
                  </a:lnTo>
                  <a:lnTo>
                    <a:pt x="126" y="310"/>
                  </a:lnTo>
                  <a:lnTo>
                    <a:pt x="125" y="310"/>
                  </a:lnTo>
                  <a:lnTo>
                    <a:pt x="124" y="309"/>
                  </a:lnTo>
                  <a:lnTo>
                    <a:pt x="123" y="309"/>
                  </a:lnTo>
                  <a:lnTo>
                    <a:pt x="121" y="309"/>
                  </a:lnTo>
                  <a:lnTo>
                    <a:pt x="120" y="308"/>
                  </a:lnTo>
                  <a:lnTo>
                    <a:pt x="119" y="307"/>
                  </a:lnTo>
                  <a:lnTo>
                    <a:pt x="118" y="306"/>
                  </a:lnTo>
                  <a:lnTo>
                    <a:pt x="117" y="305"/>
                  </a:lnTo>
                  <a:lnTo>
                    <a:pt x="116" y="304"/>
                  </a:lnTo>
                  <a:lnTo>
                    <a:pt x="115" y="303"/>
                  </a:lnTo>
                  <a:lnTo>
                    <a:pt x="115" y="302"/>
                  </a:lnTo>
                  <a:lnTo>
                    <a:pt x="115" y="300"/>
                  </a:lnTo>
                  <a:lnTo>
                    <a:pt x="115" y="298"/>
                  </a:lnTo>
                  <a:lnTo>
                    <a:pt x="115" y="291"/>
                  </a:lnTo>
                  <a:lnTo>
                    <a:pt x="114" y="289"/>
                  </a:lnTo>
                  <a:lnTo>
                    <a:pt x="114" y="287"/>
                  </a:lnTo>
                  <a:lnTo>
                    <a:pt x="114" y="286"/>
                  </a:lnTo>
                  <a:lnTo>
                    <a:pt x="114" y="285"/>
                  </a:lnTo>
                  <a:lnTo>
                    <a:pt x="113" y="283"/>
                  </a:lnTo>
                  <a:lnTo>
                    <a:pt x="112" y="282"/>
                  </a:lnTo>
                  <a:lnTo>
                    <a:pt x="111" y="281"/>
                  </a:lnTo>
                  <a:lnTo>
                    <a:pt x="109" y="280"/>
                  </a:lnTo>
                  <a:lnTo>
                    <a:pt x="108" y="278"/>
                  </a:lnTo>
                  <a:lnTo>
                    <a:pt x="105" y="277"/>
                  </a:lnTo>
                  <a:lnTo>
                    <a:pt x="98" y="273"/>
                  </a:lnTo>
                  <a:lnTo>
                    <a:pt x="94" y="271"/>
                  </a:lnTo>
                  <a:lnTo>
                    <a:pt x="92" y="271"/>
                  </a:lnTo>
                  <a:lnTo>
                    <a:pt x="91" y="270"/>
                  </a:lnTo>
                  <a:lnTo>
                    <a:pt x="87" y="269"/>
                  </a:lnTo>
                  <a:lnTo>
                    <a:pt x="82" y="268"/>
                  </a:lnTo>
                  <a:lnTo>
                    <a:pt x="79" y="268"/>
                  </a:lnTo>
                  <a:lnTo>
                    <a:pt x="73" y="267"/>
                  </a:lnTo>
                  <a:lnTo>
                    <a:pt x="70" y="267"/>
                  </a:lnTo>
                  <a:lnTo>
                    <a:pt x="65" y="265"/>
                  </a:lnTo>
                  <a:lnTo>
                    <a:pt x="57" y="264"/>
                  </a:lnTo>
                  <a:lnTo>
                    <a:pt x="54" y="263"/>
                  </a:lnTo>
                  <a:lnTo>
                    <a:pt x="50" y="262"/>
                  </a:lnTo>
                  <a:lnTo>
                    <a:pt x="42" y="262"/>
                  </a:lnTo>
                  <a:lnTo>
                    <a:pt x="37" y="261"/>
                  </a:lnTo>
                  <a:lnTo>
                    <a:pt x="32" y="260"/>
                  </a:lnTo>
                  <a:lnTo>
                    <a:pt x="25" y="258"/>
                  </a:lnTo>
                  <a:lnTo>
                    <a:pt x="21" y="257"/>
                  </a:lnTo>
                  <a:lnTo>
                    <a:pt x="18" y="256"/>
                  </a:lnTo>
                  <a:lnTo>
                    <a:pt x="15" y="254"/>
                  </a:lnTo>
                  <a:lnTo>
                    <a:pt x="11" y="253"/>
                  </a:lnTo>
                  <a:lnTo>
                    <a:pt x="1" y="246"/>
                  </a:lnTo>
                  <a:lnTo>
                    <a:pt x="0" y="246"/>
                  </a:lnTo>
                  <a:lnTo>
                    <a:pt x="0" y="245"/>
                  </a:lnTo>
                  <a:lnTo>
                    <a:pt x="0" y="244"/>
                  </a:lnTo>
                  <a:lnTo>
                    <a:pt x="0" y="243"/>
                  </a:lnTo>
                  <a:lnTo>
                    <a:pt x="1" y="242"/>
                  </a:lnTo>
                  <a:lnTo>
                    <a:pt x="3" y="241"/>
                  </a:lnTo>
                  <a:lnTo>
                    <a:pt x="5" y="240"/>
                  </a:lnTo>
                  <a:lnTo>
                    <a:pt x="7" y="239"/>
                  </a:lnTo>
                  <a:lnTo>
                    <a:pt x="17" y="233"/>
                  </a:lnTo>
                  <a:lnTo>
                    <a:pt x="22" y="230"/>
                  </a:lnTo>
                  <a:lnTo>
                    <a:pt x="27" y="227"/>
                  </a:lnTo>
                  <a:lnTo>
                    <a:pt x="29" y="225"/>
                  </a:lnTo>
                  <a:lnTo>
                    <a:pt x="31" y="224"/>
                  </a:lnTo>
                  <a:lnTo>
                    <a:pt x="34" y="219"/>
                  </a:lnTo>
                  <a:lnTo>
                    <a:pt x="46" y="207"/>
                  </a:lnTo>
                  <a:lnTo>
                    <a:pt x="49" y="203"/>
                  </a:lnTo>
                  <a:lnTo>
                    <a:pt x="52" y="199"/>
                  </a:lnTo>
                  <a:lnTo>
                    <a:pt x="54" y="197"/>
                  </a:lnTo>
                  <a:lnTo>
                    <a:pt x="55" y="195"/>
                  </a:lnTo>
                  <a:lnTo>
                    <a:pt x="56" y="192"/>
                  </a:lnTo>
                  <a:lnTo>
                    <a:pt x="57" y="188"/>
                  </a:lnTo>
                  <a:lnTo>
                    <a:pt x="57" y="185"/>
                  </a:lnTo>
                  <a:lnTo>
                    <a:pt x="58" y="172"/>
                  </a:lnTo>
                  <a:lnTo>
                    <a:pt x="59" y="164"/>
                  </a:lnTo>
                  <a:lnTo>
                    <a:pt x="60" y="156"/>
                  </a:lnTo>
                  <a:lnTo>
                    <a:pt x="61" y="152"/>
                  </a:lnTo>
                  <a:lnTo>
                    <a:pt x="62" y="150"/>
                  </a:lnTo>
                  <a:lnTo>
                    <a:pt x="63" y="147"/>
                  </a:lnTo>
                  <a:lnTo>
                    <a:pt x="64" y="143"/>
                  </a:lnTo>
                  <a:lnTo>
                    <a:pt x="65" y="140"/>
                  </a:lnTo>
                  <a:lnTo>
                    <a:pt x="67" y="138"/>
                  </a:lnTo>
                  <a:lnTo>
                    <a:pt x="68" y="135"/>
                  </a:lnTo>
                  <a:lnTo>
                    <a:pt x="68" y="133"/>
                  </a:lnTo>
                  <a:lnTo>
                    <a:pt x="70" y="132"/>
                  </a:lnTo>
                  <a:lnTo>
                    <a:pt x="71" y="130"/>
                  </a:lnTo>
                  <a:lnTo>
                    <a:pt x="73" y="129"/>
                  </a:lnTo>
                  <a:lnTo>
                    <a:pt x="74" y="129"/>
                  </a:lnTo>
                  <a:lnTo>
                    <a:pt x="77" y="128"/>
                  </a:lnTo>
                  <a:lnTo>
                    <a:pt x="79" y="128"/>
                  </a:lnTo>
                  <a:lnTo>
                    <a:pt x="81" y="128"/>
                  </a:lnTo>
                  <a:lnTo>
                    <a:pt x="90" y="130"/>
                  </a:lnTo>
                  <a:lnTo>
                    <a:pt x="95" y="131"/>
                  </a:lnTo>
                  <a:lnTo>
                    <a:pt x="99" y="132"/>
                  </a:lnTo>
                  <a:lnTo>
                    <a:pt x="102" y="132"/>
                  </a:lnTo>
                  <a:lnTo>
                    <a:pt x="105" y="131"/>
                  </a:lnTo>
                  <a:lnTo>
                    <a:pt x="108" y="131"/>
                  </a:lnTo>
                  <a:lnTo>
                    <a:pt x="114" y="130"/>
                  </a:lnTo>
                  <a:lnTo>
                    <a:pt x="118" y="129"/>
                  </a:lnTo>
                  <a:lnTo>
                    <a:pt x="122" y="128"/>
                  </a:lnTo>
                  <a:lnTo>
                    <a:pt x="131" y="125"/>
                  </a:lnTo>
                  <a:lnTo>
                    <a:pt x="134" y="124"/>
                  </a:lnTo>
                  <a:lnTo>
                    <a:pt x="137" y="123"/>
                  </a:lnTo>
                  <a:lnTo>
                    <a:pt x="138" y="123"/>
                  </a:lnTo>
                  <a:lnTo>
                    <a:pt x="140" y="123"/>
                  </a:lnTo>
                  <a:lnTo>
                    <a:pt x="142" y="123"/>
                  </a:lnTo>
                  <a:lnTo>
                    <a:pt x="145" y="124"/>
                  </a:lnTo>
                  <a:lnTo>
                    <a:pt x="147" y="125"/>
                  </a:lnTo>
                  <a:lnTo>
                    <a:pt x="152" y="127"/>
                  </a:lnTo>
                  <a:lnTo>
                    <a:pt x="156" y="128"/>
                  </a:lnTo>
                  <a:lnTo>
                    <a:pt x="159" y="128"/>
                  </a:lnTo>
                  <a:lnTo>
                    <a:pt x="164" y="129"/>
                  </a:lnTo>
                  <a:lnTo>
                    <a:pt x="171" y="130"/>
                  </a:lnTo>
                  <a:lnTo>
                    <a:pt x="176" y="131"/>
                  </a:lnTo>
                  <a:lnTo>
                    <a:pt x="178" y="131"/>
                  </a:lnTo>
                  <a:lnTo>
                    <a:pt x="180" y="130"/>
                  </a:lnTo>
                  <a:lnTo>
                    <a:pt x="182" y="130"/>
                  </a:lnTo>
                  <a:lnTo>
                    <a:pt x="183" y="130"/>
                  </a:lnTo>
                  <a:lnTo>
                    <a:pt x="185" y="129"/>
                  </a:lnTo>
                  <a:lnTo>
                    <a:pt x="186" y="129"/>
                  </a:lnTo>
                  <a:lnTo>
                    <a:pt x="187" y="128"/>
                  </a:lnTo>
                  <a:lnTo>
                    <a:pt x="189" y="128"/>
                  </a:lnTo>
                  <a:lnTo>
                    <a:pt x="190" y="127"/>
                  </a:lnTo>
                  <a:lnTo>
                    <a:pt x="191" y="125"/>
                  </a:lnTo>
                  <a:lnTo>
                    <a:pt x="193" y="123"/>
                  </a:lnTo>
                  <a:lnTo>
                    <a:pt x="198" y="115"/>
                  </a:lnTo>
                  <a:lnTo>
                    <a:pt x="200" y="112"/>
                  </a:lnTo>
                  <a:lnTo>
                    <a:pt x="201" y="109"/>
                  </a:lnTo>
                  <a:lnTo>
                    <a:pt x="207" y="97"/>
                  </a:lnTo>
                  <a:lnTo>
                    <a:pt x="209" y="94"/>
                  </a:lnTo>
                  <a:lnTo>
                    <a:pt x="211" y="89"/>
                  </a:lnTo>
                  <a:lnTo>
                    <a:pt x="213" y="83"/>
                  </a:lnTo>
                  <a:lnTo>
                    <a:pt x="214" y="81"/>
                  </a:lnTo>
                  <a:lnTo>
                    <a:pt x="215" y="78"/>
                  </a:lnTo>
                  <a:lnTo>
                    <a:pt x="215" y="76"/>
                  </a:lnTo>
                  <a:lnTo>
                    <a:pt x="216" y="69"/>
                  </a:lnTo>
                  <a:lnTo>
                    <a:pt x="216" y="66"/>
                  </a:lnTo>
                  <a:lnTo>
                    <a:pt x="217" y="63"/>
                  </a:lnTo>
                  <a:lnTo>
                    <a:pt x="218" y="60"/>
                  </a:lnTo>
                  <a:lnTo>
                    <a:pt x="221" y="54"/>
                  </a:lnTo>
                  <a:lnTo>
                    <a:pt x="223" y="49"/>
                  </a:lnTo>
                  <a:lnTo>
                    <a:pt x="225" y="46"/>
                  </a:lnTo>
                  <a:lnTo>
                    <a:pt x="226" y="44"/>
                  </a:lnTo>
                  <a:lnTo>
                    <a:pt x="227" y="42"/>
                  </a:lnTo>
                  <a:lnTo>
                    <a:pt x="228" y="40"/>
                  </a:lnTo>
                  <a:lnTo>
                    <a:pt x="230" y="38"/>
                  </a:lnTo>
                  <a:lnTo>
                    <a:pt x="232" y="37"/>
                  </a:lnTo>
                  <a:lnTo>
                    <a:pt x="234" y="35"/>
                  </a:lnTo>
                  <a:lnTo>
                    <a:pt x="236" y="34"/>
                  </a:lnTo>
                  <a:lnTo>
                    <a:pt x="238" y="33"/>
                  </a:lnTo>
                  <a:lnTo>
                    <a:pt x="239" y="33"/>
                  </a:lnTo>
                  <a:lnTo>
                    <a:pt x="240" y="32"/>
                  </a:lnTo>
                  <a:lnTo>
                    <a:pt x="243" y="32"/>
                  </a:lnTo>
                  <a:lnTo>
                    <a:pt x="245" y="32"/>
                  </a:lnTo>
                  <a:lnTo>
                    <a:pt x="247" y="33"/>
                  </a:lnTo>
                  <a:lnTo>
                    <a:pt x="250" y="33"/>
                  </a:lnTo>
                  <a:lnTo>
                    <a:pt x="251" y="34"/>
                  </a:lnTo>
                  <a:lnTo>
                    <a:pt x="253" y="35"/>
                  </a:lnTo>
                  <a:lnTo>
                    <a:pt x="255" y="36"/>
                  </a:lnTo>
                  <a:lnTo>
                    <a:pt x="257" y="37"/>
                  </a:lnTo>
                  <a:lnTo>
                    <a:pt x="262" y="40"/>
                  </a:lnTo>
                  <a:lnTo>
                    <a:pt x="264" y="42"/>
                  </a:lnTo>
                  <a:lnTo>
                    <a:pt x="266" y="43"/>
                  </a:lnTo>
                  <a:lnTo>
                    <a:pt x="268" y="44"/>
                  </a:lnTo>
                  <a:lnTo>
                    <a:pt x="270" y="44"/>
                  </a:lnTo>
                  <a:lnTo>
                    <a:pt x="272" y="44"/>
                  </a:lnTo>
                  <a:lnTo>
                    <a:pt x="273" y="44"/>
                  </a:lnTo>
                  <a:lnTo>
                    <a:pt x="274" y="44"/>
                  </a:lnTo>
                  <a:lnTo>
                    <a:pt x="276" y="44"/>
                  </a:lnTo>
                  <a:lnTo>
                    <a:pt x="278" y="44"/>
                  </a:lnTo>
                  <a:lnTo>
                    <a:pt x="279" y="43"/>
                  </a:lnTo>
                  <a:lnTo>
                    <a:pt x="281" y="43"/>
                  </a:lnTo>
                  <a:lnTo>
                    <a:pt x="283" y="42"/>
                  </a:lnTo>
                  <a:lnTo>
                    <a:pt x="284" y="40"/>
                  </a:lnTo>
                  <a:lnTo>
                    <a:pt x="285" y="39"/>
                  </a:lnTo>
                  <a:lnTo>
                    <a:pt x="286" y="37"/>
                  </a:lnTo>
                  <a:lnTo>
                    <a:pt x="287" y="37"/>
                  </a:lnTo>
                  <a:lnTo>
                    <a:pt x="288" y="35"/>
                  </a:lnTo>
                  <a:lnTo>
                    <a:pt x="291" y="26"/>
                  </a:lnTo>
                  <a:lnTo>
                    <a:pt x="292" y="24"/>
                  </a:lnTo>
                  <a:lnTo>
                    <a:pt x="293" y="22"/>
                  </a:lnTo>
                  <a:lnTo>
                    <a:pt x="295" y="19"/>
                  </a:lnTo>
                  <a:lnTo>
                    <a:pt x="296" y="17"/>
                  </a:lnTo>
                  <a:lnTo>
                    <a:pt x="297" y="15"/>
                  </a:lnTo>
                  <a:lnTo>
                    <a:pt x="299" y="14"/>
                  </a:lnTo>
                  <a:lnTo>
                    <a:pt x="301" y="13"/>
                  </a:lnTo>
                  <a:lnTo>
                    <a:pt x="304" y="10"/>
                  </a:lnTo>
                  <a:lnTo>
                    <a:pt x="307" y="7"/>
                  </a:lnTo>
                  <a:lnTo>
                    <a:pt x="310" y="4"/>
                  </a:lnTo>
                  <a:lnTo>
                    <a:pt x="318" y="1"/>
                  </a:lnTo>
                  <a:lnTo>
                    <a:pt x="318" y="0"/>
                  </a:lnTo>
                  <a:lnTo>
                    <a:pt x="319" y="0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01" name="Freeform 37">
              <a:extLst>
                <a:ext uri="{FF2B5EF4-FFF2-40B4-BE49-F238E27FC236}">
                  <a16:creationId xmlns:a16="http://schemas.microsoft.com/office/drawing/2014/main" id="{2AB75195-4175-44D9-8455-AD27B9BBD1C5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6" y="1437"/>
              <a:ext cx="466" cy="399"/>
            </a:xfrm>
            <a:custGeom>
              <a:avLst/>
              <a:gdLst>
                <a:gd name="T0" fmla="*/ 284 w 466"/>
                <a:gd name="T1" fmla="*/ 7 h 399"/>
                <a:gd name="T2" fmla="*/ 305 w 466"/>
                <a:gd name="T3" fmla="*/ 15 h 399"/>
                <a:gd name="T4" fmla="*/ 327 w 466"/>
                <a:gd name="T5" fmla="*/ 15 h 399"/>
                <a:gd name="T6" fmla="*/ 345 w 466"/>
                <a:gd name="T7" fmla="*/ 25 h 399"/>
                <a:gd name="T8" fmla="*/ 363 w 466"/>
                <a:gd name="T9" fmla="*/ 16 h 399"/>
                <a:gd name="T10" fmla="*/ 368 w 466"/>
                <a:gd name="T11" fmla="*/ 13 h 399"/>
                <a:gd name="T12" fmla="*/ 377 w 466"/>
                <a:gd name="T13" fmla="*/ 48 h 399"/>
                <a:gd name="T14" fmla="*/ 401 w 466"/>
                <a:gd name="T15" fmla="*/ 92 h 399"/>
                <a:gd name="T16" fmla="*/ 419 w 466"/>
                <a:gd name="T17" fmla="*/ 133 h 399"/>
                <a:gd name="T18" fmla="*/ 445 w 466"/>
                <a:gd name="T19" fmla="*/ 166 h 399"/>
                <a:gd name="T20" fmla="*/ 465 w 466"/>
                <a:gd name="T21" fmla="*/ 188 h 399"/>
                <a:gd name="T22" fmla="*/ 459 w 466"/>
                <a:gd name="T23" fmla="*/ 188 h 399"/>
                <a:gd name="T24" fmla="*/ 451 w 466"/>
                <a:gd name="T25" fmla="*/ 195 h 399"/>
                <a:gd name="T26" fmla="*/ 453 w 466"/>
                <a:gd name="T27" fmla="*/ 228 h 399"/>
                <a:gd name="T28" fmla="*/ 451 w 466"/>
                <a:gd name="T29" fmla="*/ 250 h 399"/>
                <a:gd name="T30" fmla="*/ 434 w 466"/>
                <a:gd name="T31" fmla="*/ 258 h 399"/>
                <a:gd name="T32" fmla="*/ 413 w 466"/>
                <a:gd name="T33" fmla="*/ 279 h 399"/>
                <a:gd name="T34" fmla="*/ 406 w 466"/>
                <a:gd name="T35" fmla="*/ 285 h 399"/>
                <a:gd name="T36" fmla="*/ 382 w 466"/>
                <a:gd name="T37" fmla="*/ 279 h 399"/>
                <a:gd name="T38" fmla="*/ 376 w 466"/>
                <a:gd name="T39" fmla="*/ 285 h 399"/>
                <a:gd name="T40" fmla="*/ 378 w 466"/>
                <a:gd name="T41" fmla="*/ 310 h 399"/>
                <a:gd name="T42" fmla="*/ 381 w 466"/>
                <a:gd name="T43" fmla="*/ 339 h 399"/>
                <a:gd name="T44" fmla="*/ 374 w 466"/>
                <a:gd name="T45" fmla="*/ 365 h 399"/>
                <a:gd name="T46" fmla="*/ 364 w 466"/>
                <a:gd name="T47" fmla="*/ 372 h 399"/>
                <a:gd name="T48" fmla="*/ 326 w 466"/>
                <a:gd name="T49" fmla="*/ 371 h 399"/>
                <a:gd name="T50" fmla="*/ 301 w 466"/>
                <a:gd name="T51" fmla="*/ 377 h 399"/>
                <a:gd name="T52" fmla="*/ 286 w 466"/>
                <a:gd name="T53" fmla="*/ 399 h 399"/>
                <a:gd name="T54" fmla="*/ 254 w 466"/>
                <a:gd name="T55" fmla="*/ 387 h 399"/>
                <a:gd name="T56" fmla="*/ 237 w 466"/>
                <a:gd name="T57" fmla="*/ 383 h 399"/>
                <a:gd name="T58" fmla="*/ 209 w 466"/>
                <a:gd name="T59" fmla="*/ 393 h 399"/>
                <a:gd name="T60" fmla="*/ 154 w 466"/>
                <a:gd name="T61" fmla="*/ 387 h 399"/>
                <a:gd name="T62" fmla="*/ 126 w 466"/>
                <a:gd name="T63" fmla="*/ 365 h 399"/>
                <a:gd name="T64" fmla="*/ 108 w 466"/>
                <a:gd name="T65" fmla="*/ 349 h 399"/>
                <a:gd name="T66" fmla="*/ 74 w 466"/>
                <a:gd name="T67" fmla="*/ 334 h 399"/>
                <a:gd name="T68" fmla="*/ 68 w 466"/>
                <a:gd name="T69" fmla="*/ 322 h 399"/>
                <a:gd name="T70" fmla="*/ 75 w 466"/>
                <a:gd name="T71" fmla="*/ 295 h 399"/>
                <a:gd name="T72" fmla="*/ 69 w 466"/>
                <a:gd name="T73" fmla="*/ 279 h 399"/>
                <a:gd name="T74" fmla="*/ 53 w 466"/>
                <a:gd name="T75" fmla="*/ 274 h 399"/>
                <a:gd name="T76" fmla="*/ 29 w 466"/>
                <a:gd name="T77" fmla="*/ 277 h 399"/>
                <a:gd name="T78" fmla="*/ 17 w 466"/>
                <a:gd name="T79" fmla="*/ 270 h 399"/>
                <a:gd name="T80" fmla="*/ 8 w 466"/>
                <a:gd name="T81" fmla="*/ 251 h 399"/>
                <a:gd name="T82" fmla="*/ 5 w 466"/>
                <a:gd name="T83" fmla="*/ 210 h 399"/>
                <a:gd name="T84" fmla="*/ 5 w 466"/>
                <a:gd name="T85" fmla="*/ 198 h 399"/>
                <a:gd name="T86" fmla="*/ 0 w 466"/>
                <a:gd name="T87" fmla="*/ 198 h 399"/>
                <a:gd name="T88" fmla="*/ 13 w 466"/>
                <a:gd name="T89" fmla="*/ 191 h 399"/>
                <a:gd name="T90" fmla="*/ 16 w 466"/>
                <a:gd name="T91" fmla="*/ 177 h 399"/>
                <a:gd name="T92" fmla="*/ 24 w 466"/>
                <a:gd name="T93" fmla="*/ 156 h 399"/>
                <a:gd name="T94" fmla="*/ 29 w 466"/>
                <a:gd name="T95" fmla="*/ 128 h 399"/>
                <a:gd name="T96" fmla="*/ 49 w 466"/>
                <a:gd name="T97" fmla="*/ 122 h 399"/>
                <a:gd name="T98" fmla="*/ 92 w 466"/>
                <a:gd name="T99" fmla="*/ 102 h 399"/>
                <a:gd name="T100" fmla="*/ 111 w 466"/>
                <a:gd name="T101" fmla="*/ 97 h 399"/>
                <a:gd name="T102" fmla="*/ 147 w 466"/>
                <a:gd name="T103" fmla="*/ 94 h 399"/>
                <a:gd name="T104" fmla="*/ 172 w 466"/>
                <a:gd name="T105" fmla="*/ 92 h 399"/>
                <a:gd name="T106" fmla="*/ 189 w 466"/>
                <a:gd name="T107" fmla="*/ 93 h 399"/>
                <a:gd name="T108" fmla="*/ 212 w 466"/>
                <a:gd name="T109" fmla="*/ 75 h 399"/>
                <a:gd name="T110" fmla="*/ 230 w 466"/>
                <a:gd name="T111" fmla="*/ 67 h 399"/>
                <a:gd name="T112" fmla="*/ 244 w 466"/>
                <a:gd name="T113" fmla="*/ 51 h 399"/>
                <a:gd name="T114" fmla="*/ 262 w 466"/>
                <a:gd name="T115" fmla="*/ 47 h 399"/>
                <a:gd name="T116" fmla="*/ 274 w 466"/>
                <a:gd name="T117" fmla="*/ 25 h 3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66" h="399">
                  <a:moveTo>
                    <a:pt x="278" y="1"/>
                  </a:moveTo>
                  <a:lnTo>
                    <a:pt x="278" y="1"/>
                  </a:lnTo>
                  <a:lnTo>
                    <a:pt x="279" y="2"/>
                  </a:lnTo>
                  <a:lnTo>
                    <a:pt x="279" y="2"/>
                  </a:lnTo>
                  <a:lnTo>
                    <a:pt x="281" y="3"/>
                  </a:lnTo>
                  <a:lnTo>
                    <a:pt x="282" y="4"/>
                  </a:lnTo>
                  <a:lnTo>
                    <a:pt x="282" y="5"/>
                  </a:lnTo>
                  <a:lnTo>
                    <a:pt x="284" y="7"/>
                  </a:lnTo>
                  <a:lnTo>
                    <a:pt x="284" y="8"/>
                  </a:lnTo>
                  <a:lnTo>
                    <a:pt x="284" y="8"/>
                  </a:lnTo>
                  <a:lnTo>
                    <a:pt x="286" y="9"/>
                  </a:lnTo>
                  <a:lnTo>
                    <a:pt x="288" y="10"/>
                  </a:lnTo>
                  <a:lnTo>
                    <a:pt x="290" y="11"/>
                  </a:lnTo>
                  <a:lnTo>
                    <a:pt x="298" y="13"/>
                  </a:lnTo>
                  <a:lnTo>
                    <a:pt x="303" y="14"/>
                  </a:lnTo>
                  <a:lnTo>
                    <a:pt x="305" y="15"/>
                  </a:lnTo>
                  <a:lnTo>
                    <a:pt x="307" y="15"/>
                  </a:lnTo>
                  <a:lnTo>
                    <a:pt x="309" y="15"/>
                  </a:lnTo>
                  <a:lnTo>
                    <a:pt x="314" y="15"/>
                  </a:lnTo>
                  <a:lnTo>
                    <a:pt x="318" y="14"/>
                  </a:lnTo>
                  <a:lnTo>
                    <a:pt x="321" y="14"/>
                  </a:lnTo>
                  <a:lnTo>
                    <a:pt x="323" y="14"/>
                  </a:lnTo>
                  <a:lnTo>
                    <a:pt x="324" y="15"/>
                  </a:lnTo>
                  <a:lnTo>
                    <a:pt x="327" y="15"/>
                  </a:lnTo>
                  <a:lnTo>
                    <a:pt x="329" y="16"/>
                  </a:lnTo>
                  <a:lnTo>
                    <a:pt x="331" y="16"/>
                  </a:lnTo>
                  <a:lnTo>
                    <a:pt x="334" y="18"/>
                  </a:lnTo>
                  <a:lnTo>
                    <a:pt x="336" y="19"/>
                  </a:lnTo>
                  <a:lnTo>
                    <a:pt x="339" y="22"/>
                  </a:lnTo>
                  <a:lnTo>
                    <a:pt x="341" y="23"/>
                  </a:lnTo>
                  <a:lnTo>
                    <a:pt x="343" y="24"/>
                  </a:lnTo>
                  <a:lnTo>
                    <a:pt x="345" y="25"/>
                  </a:lnTo>
                  <a:lnTo>
                    <a:pt x="346" y="25"/>
                  </a:lnTo>
                  <a:lnTo>
                    <a:pt x="347" y="24"/>
                  </a:lnTo>
                  <a:lnTo>
                    <a:pt x="349" y="24"/>
                  </a:lnTo>
                  <a:lnTo>
                    <a:pt x="356" y="21"/>
                  </a:lnTo>
                  <a:lnTo>
                    <a:pt x="358" y="20"/>
                  </a:lnTo>
                  <a:lnTo>
                    <a:pt x="360" y="19"/>
                  </a:lnTo>
                  <a:lnTo>
                    <a:pt x="362" y="17"/>
                  </a:lnTo>
                  <a:lnTo>
                    <a:pt x="363" y="16"/>
                  </a:lnTo>
                  <a:lnTo>
                    <a:pt x="364" y="15"/>
                  </a:lnTo>
                  <a:lnTo>
                    <a:pt x="365" y="13"/>
                  </a:lnTo>
                  <a:lnTo>
                    <a:pt x="366" y="13"/>
                  </a:lnTo>
                  <a:lnTo>
                    <a:pt x="366" y="12"/>
                  </a:lnTo>
                  <a:lnTo>
                    <a:pt x="366" y="12"/>
                  </a:lnTo>
                  <a:lnTo>
                    <a:pt x="367" y="12"/>
                  </a:lnTo>
                  <a:lnTo>
                    <a:pt x="367" y="12"/>
                  </a:lnTo>
                  <a:lnTo>
                    <a:pt x="368" y="13"/>
                  </a:lnTo>
                  <a:lnTo>
                    <a:pt x="369" y="14"/>
                  </a:lnTo>
                  <a:lnTo>
                    <a:pt x="370" y="17"/>
                  </a:lnTo>
                  <a:lnTo>
                    <a:pt x="371" y="22"/>
                  </a:lnTo>
                  <a:lnTo>
                    <a:pt x="372" y="27"/>
                  </a:lnTo>
                  <a:lnTo>
                    <a:pt x="373" y="32"/>
                  </a:lnTo>
                  <a:lnTo>
                    <a:pt x="375" y="40"/>
                  </a:lnTo>
                  <a:lnTo>
                    <a:pt x="376" y="44"/>
                  </a:lnTo>
                  <a:lnTo>
                    <a:pt x="377" y="48"/>
                  </a:lnTo>
                  <a:lnTo>
                    <a:pt x="381" y="55"/>
                  </a:lnTo>
                  <a:lnTo>
                    <a:pt x="384" y="64"/>
                  </a:lnTo>
                  <a:lnTo>
                    <a:pt x="390" y="74"/>
                  </a:lnTo>
                  <a:lnTo>
                    <a:pt x="391" y="78"/>
                  </a:lnTo>
                  <a:lnTo>
                    <a:pt x="393" y="81"/>
                  </a:lnTo>
                  <a:lnTo>
                    <a:pt x="396" y="85"/>
                  </a:lnTo>
                  <a:lnTo>
                    <a:pt x="397" y="88"/>
                  </a:lnTo>
                  <a:lnTo>
                    <a:pt x="401" y="92"/>
                  </a:lnTo>
                  <a:lnTo>
                    <a:pt x="403" y="94"/>
                  </a:lnTo>
                  <a:lnTo>
                    <a:pt x="404" y="98"/>
                  </a:lnTo>
                  <a:lnTo>
                    <a:pt x="407" y="104"/>
                  </a:lnTo>
                  <a:lnTo>
                    <a:pt x="409" y="107"/>
                  </a:lnTo>
                  <a:lnTo>
                    <a:pt x="411" y="111"/>
                  </a:lnTo>
                  <a:lnTo>
                    <a:pt x="416" y="127"/>
                  </a:lnTo>
                  <a:lnTo>
                    <a:pt x="418" y="129"/>
                  </a:lnTo>
                  <a:lnTo>
                    <a:pt x="419" y="133"/>
                  </a:lnTo>
                  <a:lnTo>
                    <a:pt x="426" y="144"/>
                  </a:lnTo>
                  <a:lnTo>
                    <a:pt x="431" y="154"/>
                  </a:lnTo>
                  <a:lnTo>
                    <a:pt x="432" y="155"/>
                  </a:lnTo>
                  <a:lnTo>
                    <a:pt x="433" y="157"/>
                  </a:lnTo>
                  <a:lnTo>
                    <a:pt x="435" y="160"/>
                  </a:lnTo>
                  <a:lnTo>
                    <a:pt x="437" y="161"/>
                  </a:lnTo>
                  <a:lnTo>
                    <a:pt x="438" y="162"/>
                  </a:lnTo>
                  <a:lnTo>
                    <a:pt x="445" y="166"/>
                  </a:lnTo>
                  <a:lnTo>
                    <a:pt x="449" y="169"/>
                  </a:lnTo>
                  <a:lnTo>
                    <a:pt x="452" y="172"/>
                  </a:lnTo>
                  <a:lnTo>
                    <a:pt x="455" y="174"/>
                  </a:lnTo>
                  <a:lnTo>
                    <a:pt x="457" y="176"/>
                  </a:lnTo>
                  <a:lnTo>
                    <a:pt x="459" y="178"/>
                  </a:lnTo>
                  <a:lnTo>
                    <a:pt x="461" y="183"/>
                  </a:lnTo>
                  <a:lnTo>
                    <a:pt x="463" y="185"/>
                  </a:lnTo>
                  <a:lnTo>
                    <a:pt x="465" y="188"/>
                  </a:lnTo>
                  <a:lnTo>
                    <a:pt x="466" y="191"/>
                  </a:lnTo>
                  <a:lnTo>
                    <a:pt x="466" y="191"/>
                  </a:lnTo>
                  <a:lnTo>
                    <a:pt x="466" y="192"/>
                  </a:lnTo>
                  <a:lnTo>
                    <a:pt x="465" y="191"/>
                  </a:lnTo>
                  <a:lnTo>
                    <a:pt x="464" y="190"/>
                  </a:lnTo>
                  <a:lnTo>
                    <a:pt x="463" y="190"/>
                  </a:lnTo>
                  <a:lnTo>
                    <a:pt x="461" y="189"/>
                  </a:lnTo>
                  <a:lnTo>
                    <a:pt x="459" y="188"/>
                  </a:lnTo>
                  <a:lnTo>
                    <a:pt x="458" y="188"/>
                  </a:lnTo>
                  <a:lnTo>
                    <a:pt x="457" y="187"/>
                  </a:lnTo>
                  <a:lnTo>
                    <a:pt x="456" y="186"/>
                  </a:lnTo>
                  <a:lnTo>
                    <a:pt x="455" y="186"/>
                  </a:lnTo>
                  <a:lnTo>
                    <a:pt x="454" y="186"/>
                  </a:lnTo>
                  <a:lnTo>
                    <a:pt x="454" y="188"/>
                  </a:lnTo>
                  <a:lnTo>
                    <a:pt x="453" y="190"/>
                  </a:lnTo>
                  <a:lnTo>
                    <a:pt x="451" y="195"/>
                  </a:lnTo>
                  <a:lnTo>
                    <a:pt x="451" y="197"/>
                  </a:lnTo>
                  <a:lnTo>
                    <a:pt x="450" y="200"/>
                  </a:lnTo>
                  <a:lnTo>
                    <a:pt x="450" y="203"/>
                  </a:lnTo>
                  <a:lnTo>
                    <a:pt x="450" y="206"/>
                  </a:lnTo>
                  <a:lnTo>
                    <a:pt x="450" y="210"/>
                  </a:lnTo>
                  <a:lnTo>
                    <a:pt x="451" y="216"/>
                  </a:lnTo>
                  <a:lnTo>
                    <a:pt x="453" y="225"/>
                  </a:lnTo>
                  <a:lnTo>
                    <a:pt x="453" y="228"/>
                  </a:lnTo>
                  <a:lnTo>
                    <a:pt x="454" y="231"/>
                  </a:lnTo>
                  <a:lnTo>
                    <a:pt x="454" y="238"/>
                  </a:lnTo>
                  <a:lnTo>
                    <a:pt x="454" y="241"/>
                  </a:lnTo>
                  <a:lnTo>
                    <a:pt x="453" y="243"/>
                  </a:lnTo>
                  <a:lnTo>
                    <a:pt x="453" y="245"/>
                  </a:lnTo>
                  <a:lnTo>
                    <a:pt x="453" y="247"/>
                  </a:lnTo>
                  <a:lnTo>
                    <a:pt x="452" y="249"/>
                  </a:lnTo>
                  <a:lnTo>
                    <a:pt x="451" y="250"/>
                  </a:lnTo>
                  <a:lnTo>
                    <a:pt x="450" y="251"/>
                  </a:lnTo>
                  <a:lnTo>
                    <a:pt x="449" y="251"/>
                  </a:lnTo>
                  <a:lnTo>
                    <a:pt x="449" y="252"/>
                  </a:lnTo>
                  <a:lnTo>
                    <a:pt x="448" y="253"/>
                  </a:lnTo>
                  <a:lnTo>
                    <a:pt x="446" y="253"/>
                  </a:lnTo>
                  <a:lnTo>
                    <a:pt x="444" y="254"/>
                  </a:lnTo>
                  <a:lnTo>
                    <a:pt x="439" y="255"/>
                  </a:lnTo>
                  <a:lnTo>
                    <a:pt x="434" y="258"/>
                  </a:lnTo>
                  <a:lnTo>
                    <a:pt x="426" y="259"/>
                  </a:lnTo>
                  <a:lnTo>
                    <a:pt x="424" y="260"/>
                  </a:lnTo>
                  <a:lnTo>
                    <a:pt x="423" y="261"/>
                  </a:lnTo>
                  <a:lnTo>
                    <a:pt x="421" y="263"/>
                  </a:lnTo>
                  <a:lnTo>
                    <a:pt x="420" y="263"/>
                  </a:lnTo>
                  <a:lnTo>
                    <a:pt x="416" y="271"/>
                  </a:lnTo>
                  <a:lnTo>
                    <a:pt x="414" y="277"/>
                  </a:lnTo>
                  <a:lnTo>
                    <a:pt x="413" y="279"/>
                  </a:lnTo>
                  <a:lnTo>
                    <a:pt x="413" y="282"/>
                  </a:lnTo>
                  <a:lnTo>
                    <a:pt x="412" y="283"/>
                  </a:lnTo>
                  <a:lnTo>
                    <a:pt x="412" y="283"/>
                  </a:lnTo>
                  <a:lnTo>
                    <a:pt x="411" y="284"/>
                  </a:lnTo>
                  <a:lnTo>
                    <a:pt x="411" y="285"/>
                  </a:lnTo>
                  <a:lnTo>
                    <a:pt x="410" y="285"/>
                  </a:lnTo>
                  <a:lnTo>
                    <a:pt x="408" y="285"/>
                  </a:lnTo>
                  <a:lnTo>
                    <a:pt x="406" y="285"/>
                  </a:lnTo>
                  <a:lnTo>
                    <a:pt x="404" y="285"/>
                  </a:lnTo>
                  <a:lnTo>
                    <a:pt x="403" y="285"/>
                  </a:lnTo>
                  <a:lnTo>
                    <a:pt x="400" y="284"/>
                  </a:lnTo>
                  <a:lnTo>
                    <a:pt x="397" y="284"/>
                  </a:lnTo>
                  <a:lnTo>
                    <a:pt x="388" y="280"/>
                  </a:lnTo>
                  <a:lnTo>
                    <a:pt x="385" y="279"/>
                  </a:lnTo>
                  <a:lnTo>
                    <a:pt x="384" y="279"/>
                  </a:lnTo>
                  <a:lnTo>
                    <a:pt x="382" y="279"/>
                  </a:lnTo>
                  <a:lnTo>
                    <a:pt x="381" y="279"/>
                  </a:lnTo>
                  <a:lnTo>
                    <a:pt x="381" y="280"/>
                  </a:lnTo>
                  <a:lnTo>
                    <a:pt x="379" y="280"/>
                  </a:lnTo>
                  <a:lnTo>
                    <a:pt x="379" y="280"/>
                  </a:lnTo>
                  <a:lnTo>
                    <a:pt x="377" y="281"/>
                  </a:lnTo>
                  <a:lnTo>
                    <a:pt x="377" y="282"/>
                  </a:lnTo>
                  <a:lnTo>
                    <a:pt x="376" y="283"/>
                  </a:lnTo>
                  <a:lnTo>
                    <a:pt x="376" y="285"/>
                  </a:lnTo>
                  <a:lnTo>
                    <a:pt x="376" y="286"/>
                  </a:lnTo>
                  <a:lnTo>
                    <a:pt x="376" y="292"/>
                  </a:lnTo>
                  <a:lnTo>
                    <a:pt x="377" y="297"/>
                  </a:lnTo>
                  <a:lnTo>
                    <a:pt x="377" y="299"/>
                  </a:lnTo>
                  <a:lnTo>
                    <a:pt x="377" y="302"/>
                  </a:lnTo>
                  <a:lnTo>
                    <a:pt x="377" y="306"/>
                  </a:lnTo>
                  <a:lnTo>
                    <a:pt x="377" y="308"/>
                  </a:lnTo>
                  <a:lnTo>
                    <a:pt x="378" y="310"/>
                  </a:lnTo>
                  <a:lnTo>
                    <a:pt x="378" y="313"/>
                  </a:lnTo>
                  <a:lnTo>
                    <a:pt x="380" y="319"/>
                  </a:lnTo>
                  <a:lnTo>
                    <a:pt x="381" y="322"/>
                  </a:lnTo>
                  <a:lnTo>
                    <a:pt x="381" y="325"/>
                  </a:lnTo>
                  <a:lnTo>
                    <a:pt x="381" y="327"/>
                  </a:lnTo>
                  <a:lnTo>
                    <a:pt x="381" y="332"/>
                  </a:lnTo>
                  <a:lnTo>
                    <a:pt x="381" y="335"/>
                  </a:lnTo>
                  <a:lnTo>
                    <a:pt x="381" y="339"/>
                  </a:lnTo>
                  <a:lnTo>
                    <a:pt x="380" y="341"/>
                  </a:lnTo>
                  <a:lnTo>
                    <a:pt x="379" y="344"/>
                  </a:lnTo>
                  <a:lnTo>
                    <a:pt x="379" y="347"/>
                  </a:lnTo>
                  <a:lnTo>
                    <a:pt x="377" y="356"/>
                  </a:lnTo>
                  <a:lnTo>
                    <a:pt x="377" y="359"/>
                  </a:lnTo>
                  <a:lnTo>
                    <a:pt x="376" y="361"/>
                  </a:lnTo>
                  <a:lnTo>
                    <a:pt x="375" y="364"/>
                  </a:lnTo>
                  <a:lnTo>
                    <a:pt x="374" y="365"/>
                  </a:lnTo>
                  <a:lnTo>
                    <a:pt x="373" y="367"/>
                  </a:lnTo>
                  <a:lnTo>
                    <a:pt x="371" y="369"/>
                  </a:lnTo>
                  <a:lnTo>
                    <a:pt x="370" y="369"/>
                  </a:lnTo>
                  <a:lnTo>
                    <a:pt x="370" y="370"/>
                  </a:lnTo>
                  <a:lnTo>
                    <a:pt x="369" y="370"/>
                  </a:lnTo>
                  <a:lnTo>
                    <a:pt x="367" y="371"/>
                  </a:lnTo>
                  <a:lnTo>
                    <a:pt x="366" y="371"/>
                  </a:lnTo>
                  <a:lnTo>
                    <a:pt x="364" y="372"/>
                  </a:lnTo>
                  <a:lnTo>
                    <a:pt x="362" y="372"/>
                  </a:lnTo>
                  <a:lnTo>
                    <a:pt x="361" y="371"/>
                  </a:lnTo>
                  <a:lnTo>
                    <a:pt x="353" y="369"/>
                  </a:lnTo>
                  <a:lnTo>
                    <a:pt x="350" y="369"/>
                  </a:lnTo>
                  <a:lnTo>
                    <a:pt x="347" y="369"/>
                  </a:lnTo>
                  <a:lnTo>
                    <a:pt x="344" y="369"/>
                  </a:lnTo>
                  <a:lnTo>
                    <a:pt x="334" y="370"/>
                  </a:lnTo>
                  <a:lnTo>
                    <a:pt x="326" y="371"/>
                  </a:lnTo>
                  <a:lnTo>
                    <a:pt x="318" y="372"/>
                  </a:lnTo>
                  <a:lnTo>
                    <a:pt x="313" y="373"/>
                  </a:lnTo>
                  <a:lnTo>
                    <a:pt x="310" y="373"/>
                  </a:lnTo>
                  <a:lnTo>
                    <a:pt x="308" y="374"/>
                  </a:lnTo>
                  <a:lnTo>
                    <a:pt x="307" y="374"/>
                  </a:lnTo>
                  <a:lnTo>
                    <a:pt x="305" y="375"/>
                  </a:lnTo>
                  <a:lnTo>
                    <a:pt x="302" y="376"/>
                  </a:lnTo>
                  <a:lnTo>
                    <a:pt x="301" y="377"/>
                  </a:lnTo>
                  <a:lnTo>
                    <a:pt x="300" y="379"/>
                  </a:lnTo>
                  <a:lnTo>
                    <a:pt x="297" y="382"/>
                  </a:lnTo>
                  <a:lnTo>
                    <a:pt x="293" y="386"/>
                  </a:lnTo>
                  <a:lnTo>
                    <a:pt x="290" y="391"/>
                  </a:lnTo>
                  <a:lnTo>
                    <a:pt x="289" y="393"/>
                  </a:lnTo>
                  <a:lnTo>
                    <a:pt x="287" y="396"/>
                  </a:lnTo>
                  <a:lnTo>
                    <a:pt x="286" y="398"/>
                  </a:lnTo>
                  <a:lnTo>
                    <a:pt x="286" y="399"/>
                  </a:lnTo>
                  <a:lnTo>
                    <a:pt x="283" y="397"/>
                  </a:lnTo>
                  <a:lnTo>
                    <a:pt x="279" y="394"/>
                  </a:lnTo>
                  <a:lnTo>
                    <a:pt x="274" y="392"/>
                  </a:lnTo>
                  <a:lnTo>
                    <a:pt x="268" y="390"/>
                  </a:lnTo>
                  <a:lnTo>
                    <a:pt x="266" y="389"/>
                  </a:lnTo>
                  <a:lnTo>
                    <a:pt x="262" y="388"/>
                  </a:lnTo>
                  <a:lnTo>
                    <a:pt x="259" y="387"/>
                  </a:lnTo>
                  <a:lnTo>
                    <a:pt x="254" y="387"/>
                  </a:lnTo>
                  <a:lnTo>
                    <a:pt x="251" y="387"/>
                  </a:lnTo>
                  <a:lnTo>
                    <a:pt x="249" y="387"/>
                  </a:lnTo>
                  <a:lnTo>
                    <a:pt x="247" y="386"/>
                  </a:lnTo>
                  <a:lnTo>
                    <a:pt x="244" y="383"/>
                  </a:lnTo>
                  <a:lnTo>
                    <a:pt x="243" y="383"/>
                  </a:lnTo>
                  <a:lnTo>
                    <a:pt x="241" y="383"/>
                  </a:lnTo>
                  <a:lnTo>
                    <a:pt x="239" y="383"/>
                  </a:lnTo>
                  <a:lnTo>
                    <a:pt x="237" y="383"/>
                  </a:lnTo>
                  <a:lnTo>
                    <a:pt x="236" y="384"/>
                  </a:lnTo>
                  <a:lnTo>
                    <a:pt x="233" y="387"/>
                  </a:lnTo>
                  <a:lnTo>
                    <a:pt x="231" y="387"/>
                  </a:lnTo>
                  <a:lnTo>
                    <a:pt x="228" y="389"/>
                  </a:lnTo>
                  <a:lnTo>
                    <a:pt x="222" y="390"/>
                  </a:lnTo>
                  <a:lnTo>
                    <a:pt x="219" y="391"/>
                  </a:lnTo>
                  <a:lnTo>
                    <a:pt x="214" y="392"/>
                  </a:lnTo>
                  <a:lnTo>
                    <a:pt x="209" y="393"/>
                  </a:lnTo>
                  <a:lnTo>
                    <a:pt x="204" y="393"/>
                  </a:lnTo>
                  <a:lnTo>
                    <a:pt x="197" y="393"/>
                  </a:lnTo>
                  <a:lnTo>
                    <a:pt x="191" y="392"/>
                  </a:lnTo>
                  <a:lnTo>
                    <a:pt x="179" y="391"/>
                  </a:lnTo>
                  <a:lnTo>
                    <a:pt x="168" y="390"/>
                  </a:lnTo>
                  <a:lnTo>
                    <a:pt x="163" y="389"/>
                  </a:lnTo>
                  <a:lnTo>
                    <a:pt x="158" y="388"/>
                  </a:lnTo>
                  <a:lnTo>
                    <a:pt x="154" y="387"/>
                  </a:lnTo>
                  <a:lnTo>
                    <a:pt x="150" y="387"/>
                  </a:lnTo>
                  <a:lnTo>
                    <a:pt x="140" y="383"/>
                  </a:lnTo>
                  <a:lnTo>
                    <a:pt x="138" y="382"/>
                  </a:lnTo>
                  <a:lnTo>
                    <a:pt x="136" y="382"/>
                  </a:lnTo>
                  <a:lnTo>
                    <a:pt x="134" y="379"/>
                  </a:lnTo>
                  <a:lnTo>
                    <a:pt x="132" y="376"/>
                  </a:lnTo>
                  <a:lnTo>
                    <a:pt x="131" y="373"/>
                  </a:lnTo>
                  <a:lnTo>
                    <a:pt x="126" y="365"/>
                  </a:lnTo>
                  <a:lnTo>
                    <a:pt x="123" y="360"/>
                  </a:lnTo>
                  <a:lnTo>
                    <a:pt x="121" y="358"/>
                  </a:lnTo>
                  <a:lnTo>
                    <a:pt x="120" y="356"/>
                  </a:lnTo>
                  <a:lnTo>
                    <a:pt x="118" y="354"/>
                  </a:lnTo>
                  <a:lnTo>
                    <a:pt x="116" y="353"/>
                  </a:lnTo>
                  <a:lnTo>
                    <a:pt x="114" y="351"/>
                  </a:lnTo>
                  <a:lnTo>
                    <a:pt x="110" y="350"/>
                  </a:lnTo>
                  <a:lnTo>
                    <a:pt x="108" y="349"/>
                  </a:lnTo>
                  <a:lnTo>
                    <a:pt x="102" y="347"/>
                  </a:lnTo>
                  <a:lnTo>
                    <a:pt x="99" y="346"/>
                  </a:lnTo>
                  <a:lnTo>
                    <a:pt x="97" y="345"/>
                  </a:lnTo>
                  <a:lnTo>
                    <a:pt x="92" y="343"/>
                  </a:lnTo>
                  <a:lnTo>
                    <a:pt x="85" y="340"/>
                  </a:lnTo>
                  <a:lnTo>
                    <a:pt x="80" y="338"/>
                  </a:lnTo>
                  <a:lnTo>
                    <a:pt x="76" y="336"/>
                  </a:lnTo>
                  <a:lnTo>
                    <a:pt x="74" y="334"/>
                  </a:lnTo>
                  <a:lnTo>
                    <a:pt x="70" y="331"/>
                  </a:lnTo>
                  <a:lnTo>
                    <a:pt x="69" y="331"/>
                  </a:lnTo>
                  <a:lnTo>
                    <a:pt x="69" y="330"/>
                  </a:lnTo>
                  <a:lnTo>
                    <a:pt x="68" y="328"/>
                  </a:lnTo>
                  <a:lnTo>
                    <a:pt x="68" y="327"/>
                  </a:lnTo>
                  <a:lnTo>
                    <a:pt x="67" y="326"/>
                  </a:lnTo>
                  <a:lnTo>
                    <a:pt x="68" y="324"/>
                  </a:lnTo>
                  <a:lnTo>
                    <a:pt x="68" y="322"/>
                  </a:lnTo>
                  <a:lnTo>
                    <a:pt x="70" y="318"/>
                  </a:lnTo>
                  <a:lnTo>
                    <a:pt x="72" y="311"/>
                  </a:lnTo>
                  <a:lnTo>
                    <a:pt x="74" y="306"/>
                  </a:lnTo>
                  <a:lnTo>
                    <a:pt x="74" y="303"/>
                  </a:lnTo>
                  <a:lnTo>
                    <a:pt x="74" y="301"/>
                  </a:lnTo>
                  <a:lnTo>
                    <a:pt x="74" y="299"/>
                  </a:lnTo>
                  <a:lnTo>
                    <a:pt x="75" y="297"/>
                  </a:lnTo>
                  <a:lnTo>
                    <a:pt x="75" y="295"/>
                  </a:lnTo>
                  <a:lnTo>
                    <a:pt x="75" y="293"/>
                  </a:lnTo>
                  <a:lnTo>
                    <a:pt x="74" y="290"/>
                  </a:lnTo>
                  <a:lnTo>
                    <a:pt x="74" y="288"/>
                  </a:lnTo>
                  <a:lnTo>
                    <a:pt x="74" y="285"/>
                  </a:lnTo>
                  <a:lnTo>
                    <a:pt x="73" y="284"/>
                  </a:lnTo>
                  <a:lnTo>
                    <a:pt x="72" y="282"/>
                  </a:lnTo>
                  <a:lnTo>
                    <a:pt x="71" y="281"/>
                  </a:lnTo>
                  <a:lnTo>
                    <a:pt x="69" y="279"/>
                  </a:lnTo>
                  <a:lnTo>
                    <a:pt x="67" y="277"/>
                  </a:lnTo>
                  <a:lnTo>
                    <a:pt x="65" y="276"/>
                  </a:lnTo>
                  <a:lnTo>
                    <a:pt x="64" y="275"/>
                  </a:lnTo>
                  <a:lnTo>
                    <a:pt x="63" y="274"/>
                  </a:lnTo>
                  <a:lnTo>
                    <a:pt x="61" y="274"/>
                  </a:lnTo>
                  <a:lnTo>
                    <a:pt x="59" y="274"/>
                  </a:lnTo>
                  <a:lnTo>
                    <a:pt x="56" y="274"/>
                  </a:lnTo>
                  <a:lnTo>
                    <a:pt x="53" y="274"/>
                  </a:lnTo>
                  <a:lnTo>
                    <a:pt x="47" y="274"/>
                  </a:lnTo>
                  <a:lnTo>
                    <a:pt x="44" y="274"/>
                  </a:lnTo>
                  <a:lnTo>
                    <a:pt x="42" y="274"/>
                  </a:lnTo>
                  <a:lnTo>
                    <a:pt x="40" y="274"/>
                  </a:lnTo>
                  <a:lnTo>
                    <a:pt x="39" y="274"/>
                  </a:lnTo>
                  <a:lnTo>
                    <a:pt x="32" y="276"/>
                  </a:lnTo>
                  <a:lnTo>
                    <a:pt x="30" y="276"/>
                  </a:lnTo>
                  <a:lnTo>
                    <a:pt x="29" y="277"/>
                  </a:lnTo>
                  <a:lnTo>
                    <a:pt x="26" y="276"/>
                  </a:lnTo>
                  <a:lnTo>
                    <a:pt x="25" y="276"/>
                  </a:lnTo>
                  <a:lnTo>
                    <a:pt x="23" y="275"/>
                  </a:lnTo>
                  <a:lnTo>
                    <a:pt x="22" y="275"/>
                  </a:lnTo>
                  <a:lnTo>
                    <a:pt x="20" y="274"/>
                  </a:lnTo>
                  <a:lnTo>
                    <a:pt x="19" y="273"/>
                  </a:lnTo>
                  <a:lnTo>
                    <a:pt x="17" y="272"/>
                  </a:lnTo>
                  <a:lnTo>
                    <a:pt x="17" y="270"/>
                  </a:lnTo>
                  <a:lnTo>
                    <a:pt x="15" y="268"/>
                  </a:lnTo>
                  <a:lnTo>
                    <a:pt x="13" y="265"/>
                  </a:lnTo>
                  <a:lnTo>
                    <a:pt x="11" y="261"/>
                  </a:lnTo>
                  <a:lnTo>
                    <a:pt x="9" y="257"/>
                  </a:lnTo>
                  <a:lnTo>
                    <a:pt x="9" y="256"/>
                  </a:lnTo>
                  <a:lnTo>
                    <a:pt x="8" y="254"/>
                  </a:lnTo>
                  <a:lnTo>
                    <a:pt x="8" y="252"/>
                  </a:lnTo>
                  <a:lnTo>
                    <a:pt x="8" y="251"/>
                  </a:lnTo>
                  <a:lnTo>
                    <a:pt x="9" y="242"/>
                  </a:lnTo>
                  <a:lnTo>
                    <a:pt x="9" y="240"/>
                  </a:lnTo>
                  <a:lnTo>
                    <a:pt x="9" y="236"/>
                  </a:lnTo>
                  <a:lnTo>
                    <a:pt x="7" y="229"/>
                  </a:lnTo>
                  <a:lnTo>
                    <a:pt x="6" y="224"/>
                  </a:lnTo>
                  <a:lnTo>
                    <a:pt x="6" y="219"/>
                  </a:lnTo>
                  <a:lnTo>
                    <a:pt x="5" y="213"/>
                  </a:lnTo>
                  <a:lnTo>
                    <a:pt x="5" y="210"/>
                  </a:lnTo>
                  <a:lnTo>
                    <a:pt x="5" y="207"/>
                  </a:lnTo>
                  <a:lnTo>
                    <a:pt x="5" y="206"/>
                  </a:lnTo>
                  <a:lnTo>
                    <a:pt x="5" y="201"/>
                  </a:lnTo>
                  <a:lnTo>
                    <a:pt x="6" y="198"/>
                  </a:lnTo>
                  <a:lnTo>
                    <a:pt x="6" y="198"/>
                  </a:lnTo>
                  <a:lnTo>
                    <a:pt x="6" y="198"/>
                  </a:lnTo>
                  <a:lnTo>
                    <a:pt x="6" y="198"/>
                  </a:lnTo>
                  <a:lnTo>
                    <a:pt x="5" y="198"/>
                  </a:lnTo>
                  <a:lnTo>
                    <a:pt x="5" y="198"/>
                  </a:lnTo>
                  <a:lnTo>
                    <a:pt x="4" y="200"/>
                  </a:lnTo>
                  <a:lnTo>
                    <a:pt x="4" y="201"/>
                  </a:lnTo>
                  <a:lnTo>
                    <a:pt x="4" y="201"/>
                  </a:lnTo>
                  <a:lnTo>
                    <a:pt x="3" y="201"/>
                  </a:lnTo>
                  <a:lnTo>
                    <a:pt x="2" y="200"/>
                  </a:lnTo>
                  <a:lnTo>
                    <a:pt x="1" y="200"/>
                  </a:lnTo>
                  <a:lnTo>
                    <a:pt x="0" y="198"/>
                  </a:lnTo>
                  <a:lnTo>
                    <a:pt x="0" y="198"/>
                  </a:lnTo>
                  <a:lnTo>
                    <a:pt x="1" y="197"/>
                  </a:lnTo>
                  <a:lnTo>
                    <a:pt x="3" y="196"/>
                  </a:lnTo>
                  <a:lnTo>
                    <a:pt x="6" y="195"/>
                  </a:lnTo>
                  <a:lnTo>
                    <a:pt x="9" y="194"/>
                  </a:lnTo>
                  <a:lnTo>
                    <a:pt x="10" y="193"/>
                  </a:lnTo>
                  <a:lnTo>
                    <a:pt x="12" y="192"/>
                  </a:lnTo>
                  <a:lnTo>
                    <a:pt x="13" y="191"/>
                  </a:lnTo>
                  <a:lnTo>
                    <a:pt x="13" y="190"/>
                  </a:lnTo>
                  <a:lnTo>
                    <a:pt x="14" y="189"/>
                  </a:lnTo>
                  <a:lnTo>
                    <a:pt x="14" y="186"/>
                  </a:lnTo>
                  <a:lnTo>
                    <a:pt x="15" y="184"/>
                  </a:lnTo>
                  <a:lnTo>
                    <a:pt x="15" y="180"/>
                  </a:lnTo>
                  <a:lnTo>
                    <a:pt x="15" y="178"/>
                  </a:lnTo>
                  <a:lnTo>
                    <a:pt x="16" y="177"/>
                  </a:lnTo>
                  <a:lnTo>
                    <a:pt x="16" y="177"/>
                  </a:lnTo>
                  <a:lnTo>
                    <a:pt x="18" y="174"/>
                  </a:lnTo>
                  <a:lnTo>
                    <a:pt x="19" y="173"/>
                  </a:lnTo>
                  <a:lnTo>
                    <a:pt x="20" y="172"/>
                  </a:lnTo>
                  <a:lnTo>
                    <a:pt x="21" y="170"/>
                  </a:lnTo>
                  <a:lnTo>
                    <a:pt x="23" y="166"/>
                  </a:lnTo>
                  <a:lnTo>
                    <a:pt x="24" y="162"/>
                  </a:lnTo>
                  <a:lnTo>
                    <a:pt x="24" y="161"/>
                  </a:lnTo>
                  <a:lnTo>
                    <a:pt x="24" y="156"/>
                  </a:lnTo>
                  <a:lnTo>
                    <a:pt x="25" y="149"/>
                  </a:lnTo>
                  <a:lnTo>
                    <a:pt x="25" y="146"/>
                  </a:lnTo>
                  <a:lnTo>
                    <a:pt x="26" y="141"/>
                  </a:lnTo>
                  <a:lnTo>
                    <a:pt x="28" y="137"/>
                  </a:lnTo>
                  <a:lnTo>
                    <a:pt x="29" y="134"/>
                  </a:lnTo>
                  <a:lnTo>
                    <a:pt x="29" y="133"/>
                  </a:lnTo>
                  <a:lnTo>
                    <a:pt x="29" y="130"/>
                  </a:lnTo>
                  <a:lnTo>
                    <a:pt x="29" y="128"/>
                  </a:lnTo>
                  <a:lnTo>
                    <a:pt x="29" y="127"/>
                  </a:lnTo>
                  <a:lnTo>
                    <a:pt x="29" y="127"/>
                  </a:lnTo>
                  <a:lnTo>
                    <a:pt x="30" y="127"/>
                  </a:lnTo>
                  <a:lnTo>
                    <a:pt x="31" y="126"/>
                  </a:lnTo>
                  <a:lnTo>
                    <a:pt x="33" y="126"/>
                  </a:lnTo>
                  <a:lnTo>
                    <a:pt x="37" y="125"/>
                  </a:lnTo>
                  <a:lnTo>
                    <a:pt x="40" y="124"/>
                  </a:lnTo>
                  <a:lnTo>
                    <a:pt x="49" y="122"/>
                  </a:lnTo>
                  <a:lnTo>
                    <a:pt x="53" y="120"/>
                  </a:lnTo>
                  <a:lnTo>
                    <a:pt x="62" y="116"/>
                  </a:lnTo>
                  <a:lnTo>
                    <a:pt x="72" y="112"/>
                  </a:lnTo>
                  <a:lnTo>
                    <a:pt x="80" y="107"/>
                  </a:lnTo>
                  <a:lnTo>
                    <a:pt x="89" y="104"/>
                  </a:lnTo>
                  <a:lnTo>
                    <a:pt x="91" y="103"/>
                  </a:lnTo>
                  <a:lnTo>
                    <a:pt x="92" y="102"/>
                  </a:lnTo>
                  <a:lnTo>
                    <a:pt x="92" y="102"/>
                  </a:lnTo>
                  <a:lnTo>
                    <a:pt x="92" y="102"/>
                  </a:lnTo>
                  <a:lnTo>
                    <a:pt x="93" y="103"/>
                  </a:lnTo>
                  <a:lnTo>
                    <a:pt x="94" y="103"/>
                  </a:lnTo>
                  <a:lnTo>
                    <a:pt x="96" y="103"/>
                  </a:lnTo>
                  <a:lnTo>
                    <a:pt x="97" y="103"/>
                  </a:lnTo>
                  <a:lnTo>
                    <a:pt x="99" y="102"/>
                  </a:lnTo>
                  <a:lnTo>
                    <a:pt x="106" y="99"/>
                  </a:lnTo>
                  <a:lnTo>
                    <a:pt x="111" y="97"/>
                  </a:lnTo>
                  <a:lnTo>
                    <a:pt x="117" y="95"/>
                  </a:lnTo>
                  <a:lnTo>
                    <a:pt x="119" y="95"/>
                  </a:lnTo>
                  <a:lnTo>
                    <a:pt x="121" y="95"/>
                  </a:lnTo>
                  <a:lnTo>
                    <a:pt x="129" y="94"/>
                  </a:lnTo>
                  <a:lnTo>
                    <a:pt x="137" y="93"/>
                  </a:lnTo>
                  <a:lnTo>
                    <a:pt x="140" y="93"/>
                  </a:lnTo>
                  <a:lnTo>
                    <a:pt x="142" y="93"/>
                  </a:lnTo>
                  <a:lnTo>
                    <a:pt x="147" y="94"/>
                  </a:lnTo>
                  <a:lnTo>
                    <a:pt x="149" y="94"/>
                  </a:lnTo>
                  <a:lnTo>
                    <a:pt x="154" y="95"/>
                  </a:lnTo>
                  <a:lnTo>
                    <a:pt x="155" y="94"/>
                  </a:lnTo>
                  <a:lnTo>
                    <a:pt x="158" y="94"/>
                  </a:lnTo>
                  <a:lnTo>
                    <a:pt x="163" y="93"/>
                  </a:lnTo>
                  <a:lnTo>
                    <a:pt x="165" y="93"/>
                  </a:lnTo>
                  <a:lnTo>
                    <a:pt x="170" y="92"/>
                  </a:lnTo>
                  <a:lnTo>
                    <a:pt x="172" y="92"/>
                  </a:lnTo>
                  <a:lnTo>
                    <a:pt x="174" y="92"/>
                  </a:lnTo>
                  <a:lnTo>
                    <a:pt x="175" y="91"/>
                  </a:lnTo>
                  <a:lnTo>
                    <a:pt x="177" y="91"/>
                  </a:lnTo>
                  <a:lnTo>
                    <a:pt x="179" y="92"/>
                  </a:lnTo>
                  <a:lnTo>
                    <a:pt x="186" y="93"/>
                  </a:lnTo>
                  <a:lnTo>
                    <a:pt x="188" y="93"/>
                  </a:lnTo>
                  <a:lnTo>
                    <a:pt x="188" y="93"/>
                  </a:lnTo>
                  <a:lnTo>
                    <a:pt x="189" y="93"/>
                  </a:lnTo>
                  <a:lnTo>
                    <a:pt x="190" y="93"/>
                  </a:lnTo>
                  <a:lnTo>
                    <a:pt x="191" y="93"/>
                  </a:lnTo>
                  <a:lnTo>
                    <a:pt x="194" y="91"/>
                  </a:lnTo>
                  <a:lnTo>
                    <a:pt x="201" y="84"/>
                  </a:lnTo>
                  <a:lnTo>
                    <a:pt x="205" y="81"/>
                  </a:lnTo>
                  <a:lnTo>
                    <a:pt x="210" y="77"/>
                  </a:lnTo>
                  <a:lnTo>
                    <a:pt x="211" y="76"/>
                  </a:lnTo>
                  <a:lnTo>
                    <a:pt x="212" y="75"/>
                  </a:lnTo>
                  <a:lnTo>
                    <a:pt x="214" y="74"/>
                  </a:lnTo>
                  <a:lnTo>
                    <a:pt x="217" y="73"/>
                  </a:lnTo>
                  <a:lnTo>
                    <a:pt x="219" y="72"/>
                  </a:lnTo>
                  <a:lnTo>
                    <a:pt x="223" y="71"/>
                  </a:lnTo>
                  <a:lnTo>
                    <a:pt x="225" y="70"/>
                  </a:lnTo>
                  <a:lnTo>
                    <a:pt x="227" y="70"/>
                  </a:lnTo>
                  <a:lnTo>
                    <a:pt x="228" y="69"/>
                  </a:lnTo>
                  <a:lnTo>
                    <a:pt x="230" y="67"/>
                  </a:lnTo>
                  <a:lnTo>
                    <a:pt x="232" y="65"/>
                  </a:lnTo>
                  <a:lnTo>
                    <a:pt x="233" y="62"/>
                  </a:lnTo>
                  <a:lnTo>
                    <a:pt x="237" y="57"/>
                  </a:lnTo>
                  <a:lnTo>
                    <a:pt x="238" y="55"/>
                  </a:lnTo>
                  <a:lnTo>
                    <a:pt x="239" y="53"/>
                  </a:lnTo>
                  <a:lnTo>
                    <a:pt x="241" y="52"/>
                  </a:lnTo>
                  <a:lnTo>
                    <a:pt x="243" y="51"/>
                  </a:lnTo>
                  <a:lnTo>
                    <a:pt x="244" y="51"/>
                  </a:lnTo>
                  <a:lnTo>
                    <a:pt x="245" y="51"/>
                  </a:lnTo>
                  <a:lnTo>
                    <a:pt x="246" y="51"/>
                  </a:lnTo>
                  <a:lnTo>
                    <a:pt x="250" y="51"/>
                  </a:lnTo>
                  <a:lnTo>
                    <a:pt x="252" y="51"/>
                  </a:lnTo>
                  <a:lnTo>
                    <a:pt x="254" y="51"/>
                  </a:lnTo>
                  <a:lnTo>
                    <a:pt x="256" y="51"/>
                  </a:lnTo>
                  <a:lnTo>
                    <a:pt x="258" y="49"/>
                  </a:lnTo>
                  <a:lnTo>
                    <a:pt x="262" y="47"/>
                  </a:lnTo>
                  <a:lnTo>
                    <a:pt x="266" y="45"/>
                  </a:lnTo>
                  <a:lnTo>
                    <a:pt x="268" y="43"/>
                  </a:lnTo>
                  <a:lnTo>
                    <a:pt x="269" y="41"/>
                  </a:lnTo>
                  <a:lnTo>
                    <a:pt x="270" y="39"/>
                  </a:lnTo>
                  <a:lnTo>
                    <a:pt x="271" y="38"/>
                  </a:lnTo>
                  <a:lnTo>
                    <a:pt x="272" y="36"/>
                  </a:lnTo>
                  <a:lnTo>
                    <a:pt x="273" y="32"/>
                  </a:lnTo>
                  <a:lnTo>
                    <a:pt x="274" y="25"/>
                  </a:lnTo>
                  <a:lnTo>
                    <a:pt x="275" y="19"/>
                  </a:lnTo>
                  <a:lnTo>
                    <a:pt x="276" y="11"/>
                  </a:lnTo>
                  <a:lnTo>
                    <a:pt x="277" y="2"/>
                  </a:lnTo>
                  <a:lnTo>
                    <a:pt x="277" y="1"/>
                  </a:lnTo>
                  <a:lnTo>
                    <a:pt x="277" y="0"/>
                  </a:lnTo>
                  <a:lnTo>
                    <a:pt x="277" y="0"/>
                  </a:lnTo>
                  <a:lnTo>
                    <a:pt x="278" y="1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02" name="Freeform 38">
              <a:extLst>
                <a:ext uri="{FF2B5EF4-FFF2-40B4-BE49-F238E27FC236}">
                  <a16:creationId xmlns:a16="http://schemas.microsoft.com/office/drawing/2014/main" id="{DA95CDA7-359E-4333-9F1F-40E387C2FE2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9" y="1635"/>
              <a:ext cx="623" cy="484"/>
            </a:xfrm>
            <a:custGeom>
              <a:avLst/>
              <a:gdLst>
                <a:gd name="T0" fmla="*/ 492 w 623"/>
                <a:gd name="T1" fmla="*/ 15 h 484"/>
                <a:gd name="T2" fmla="*/ 498 w 623"/>
                <a:gd name="T3" fmla="*/ 63 h 484"/>
                <a:gd name="T4" fmla="*/ 517 w 623"/>
                <a:gd name="T5" fmla="*/ 78 h 484"/>
                <a:gd name="T6" fmla="*/ 551 w 623"/>
                <a:gd name="T7" fmla="*/ 77 h 484"/>
                <a:gd name="T8" fmla="*/ 562 w 623"/>
                <a:gd name="T9" fmla="*/ 99 h 484"/>
                <a:gd name="T10" fmla="*/ 556 w 623"/>
                <a:gd name="T11" fmla="*/ 132 h 484"/>
                <a:gd name="T12" fmla="*/ 597 w 623"/>
                <a:gd name="T13" fmla="*/ 152 h 484"/>
                <a:gd name="T14" fmla="*/ 618 w 623"/>
                <a:gd name="T15" fmla="*/ 182 h 484"/>
                <a:gd name="T16" fmla="*/ 604 w 623"/>
                <a:gd name="T17" fmla="*/ 182 h 484"/>
                <a:gd name="T18" fmla="*/ 583 w 623"/>
                <a:gd name="T19" fmla="*/ 188 h 484"/>
                <a:gd name="T20" fmla="*/ 574 w 623"/>
                <a:gd name="T21" fmla="*/ 212 h 484"/>
                <a:gd name="T22" fmla="*/ 559 w 623"/>
                <a:gd name="T23" fmla="*/ 227 h 484"/>
                <a:gd name="T24" fmla="*/ 538 w 623"/>
                <a:gd name="T25" fmla="*/ 249 h 484"/>
                <a:gd name="T26" fmla="*/ 501 w 623"/>
                <a:gd name="T27" fmla="*/ 267 h 484"/>
                <a:gd name="T28" fmla="*/ 479 w 623"/>
                <a:gd name="T29" fmla="*/ 295 h 484"/>
                <a:gd name="T30" fmla="*/ 459 w 623"/>
                <a:gd name="T31" fmla="*/ 298 h 484"/>
                <a:gd name="T32" fmla="*/ 448 w 623"/>
                <a:gd name="T33" fmla="*/ 279 h 484"/>
                <a:gd name="T34" fmla="*/ 418 w 623"/>
                <a:gd name="T35" fmla="*/ 296 h 484"/>
                <a:gd name="T36" fmla="*/ 386 w 623"/>
                <a:gd name="T37" fmla="*/ 316 h 484"/>
                <a:gd name="T38" fmla="*/ 338 w 623"/>
                <a:gd name="T39" fmla="*/ 314 h 484"/>
                <a:gd name="T40" fmla="*/ 319 w 623"/>
                <a:gd name="T41" fmla="*/ 315 h 484"/>
                <a:gd name="T42" fmla="*/ 275 w 623"/>
                <a:gd name="T43" fmla="*/ 354 h 484"/>
                <a:gd name="T44" fmla="*/ 232 w 623"/>
                <a:gd name="T45" fmla="*/ 360 h 484"/>
                <a:gd name="T46" fmla="*/ 196 w 623"/>
                <a:gd name="T47" fmla="*/ 390 h 484"/>
                <a:gd name="T48" fmla="*/ 190 w 623"/>
                <a:gd name="T49" fmla="*/ 422 h 484"/>
                <a:gd name="T50" fmla="*/ 175 w 623"/>
                <a:gd name="T51" fmla="*/ 440 h 484"/>
                <a:gd name="T52" fmla="*/ 152 w 623"/>
                <a:gd name="T53" fmla="*/ 454 h 484"/>
                <a:gd name="T54" fmla="*/ 128 w 623"/>
                <a:gd name="T55" fmla="*/ 473 h 484"/>
                <a:gd name="T56" fmla="*/ 105 w 623"/>
                <a:gd name="T57" fmla="*/ 484 h 484"/>
                <a:gd name="T58" fmla="*/ 87 w 623"/>
                <a:gd name="T59" fmla="*/ 458 h 484"/>
                <a:gd name="T60" fmla="*/ 70 w 623"/>
                <a:gd name="T61" fmla="*/ 470 h 484"/>
                <a:gd name="T62" fmla="*/ 63 w 623"/>
                <a:gd name="T63" fmla="*/ 458 h 484"/>
                <a:gd name="T64" fmla="*/ 44 w 623"/>
                <a:gd name="T65" fmla="*/ 450 h 484"/>
                <a:gd name="T66" fmla="*/ 9 w 623"/>
                <a:gd name="T67" fmla="*/ 426 h 484"/>
                <a:gd name="T68" fmla="*/ 4 w 623"/>
                <a:gd name="T69" fmla="*/ 412 h 484"/>
                <a:gd name="T70" fmla="*/ 28 w 623"/>
                <a:gd name="T71" fmla="*/ 410 h 484"/>
                <a:gd name="T72" fmla="*/ 33 w 623"/>
                <a:gd name="T73" fmla="*/ 388 h 484"/>
                <a:gd name="T74" fmla="*/ 23 w 623"/>
                <a:gd name="T75" fmla="*/ 345 h 484"/>
                <a:gd name="T76" fmla="*/ 13 w 623"/>
                <a:gd name="T77" fmla="*/ 314 h 484"/>
                <a:gd name="T78" fmla="*/ 26 w 623"/>
                <a:gd name="T79" fmla="*/ 305 h 484"/>
                <a:gd name="T80" fmla="*/ 52 w 623"/>
                <a:gd name="T81" fmla="*/ 277 h 484"/>
                <a:gd name="T82" fmla="*/ 82 w 623"/>
                <a:gd name="T83" fmla="*/ 255 h 484"/>
                <a:gd name="T84" fmla="*/ 109 w 623"/>
                <a:gd name="T85" fmla="*/ 265 h 484"/>
                <a:gd name="T86" fmla="*/ 130 w 623"/>
                <a:gd name="T87" fmla="*/ 238 h 484"/>
                <a:gd name="T88" fmla="*/ 150 w 623"/>
                <a:gd name="T89" fmla="*/ 214 h 484"/>
                <a:gd name="T90" fmla="*/ 162 w 623"/>
                <a:gd name="T91" fmla="*/ 186 h 484"/>
                <a:gd name="T92" fmla="*/ 159 w 623"/>
                <a:gd name="T93" fmla="*/ 155 h 484"/>
                <a:gd name="T94" fmla="*/ 189 w 623"/>
                <a:gd name="T95" fmla="*/ 144 h 484"/>
                <a:gd name="T96" fmla="*/ 209 w 623"/>
                <a:gd name="T97" fmla="*/ 128 h 484"/>
                <a:gd name="T98" fmla="*/ 243 w 623"/>
                <a:gd name="T99" fmla="*/ 132 h 484"/>
                <a:gd name="T100" fmla="*/ 240 w 623"/>
                <a:gd name="T101" fmla="*/ 110 h 484"/>
                <a:gd name="T102" fmla="*/ 256 w 623"/>
                <a:gd name="T103" fmla="*/ 78 h 484"/>
                <a:gd name="T104" fmla="*/ 292 w 623"/>
                <a:gd name="T105" fmla="*/ 87 h 484"/>
                <a:gd name="T106" fmla="*/ 343 w 623"/>
                <a:gd name="T107" fmla="*/ 83 h 484"/>
                <a:gd name="T108" fmla="*/ 396 w 623"/>
                <a:gd name="T109" fmla="*/ 86 h 484"/>
                <a:gd name="T110" fmla="*/ 425 w 623"/>
                <a:gd name="T111" fmla="*/ 67 h 484"/>
                <a:gd name="T112" fmla="*/ 420 w 623"/>
                <a:gd name="T113" fmla="*/ 32 h 484"/>
                <a:gd name="T114" fmla="*/ 447 w 623"/>
                <a:gd name="T115" fmla="*/ 30 h 484"/>
                <a:gd name="T116" fmla="*/ 465 w 623"/>
                <a:gd name="T117" fmla="*/ 18 h 4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623" h="484">
                  <a:moveTo>
                    <a:pt x="488" y="2"/>
                  </a:moveTo>
                  <a:lnTo>
                    <a:pt x="489" y="2"/>
                  </a:lnTo>
                  <a:lnTo>
                    <a:pt x="490" y="3"/>
                  </a:lnTo>
                  <a:lnTo>
                    <a:pt x="491" y="3"/>
                  </a:lnTo>
                  <a:lnTo>
                    <a:pt x="491" y="2"/>
                  </a:lnTo>
                  <a:lnTo>
                    <a:pt x="492" y="0"/>
                  </a:lnTo>
                  <a:lnTo>
                    <a:pt x="493" y="0"/>
                  </a:lnTo>
                  <a:lnTo>
                    <a:pt x="492" y="3"/>
                  </a:lnTo>
                  <a:lnTo>
                    <a:pt x="492" y="8"/>
                  </a:lnTo>
                  <a:lnTo>
                    <a:pt x="492" y="9"/>
                  </a:lnTo>
                  <a:lnTo>
                    <a:pt x="492" y="12"/>
                  </a:lnTo>
                  <a:lnTo>
                    <a:pt x="492" y="15"/>
                  </a:lnTo>
                  <a:lnTo>
                    <a:pt x="493" y="21"/>
                  </a:lnTo>
                  <a:lnTo>
                    <a:pt x="493" y="26"/>
                  </a:lnTo>
                  <a:lnTo>
                    <a:pt x="494" y="31"/>
                  </a:lnTo>
                  <a:lnTo>
                    <a:pt x="496" y="38"/>
                  </a:lnTo>
                  <a:lnTo>
                    <a:pt x="496" y="42"/>
                  </a:lnTo>
                  <a:lnTo>
                    <a:pt x="496" y="44"/>
                  </a:lnTo>
                  <a:lnTo>
                    <a:pt x="495" y="53"/>
                  </a:lnTo>
                  <a:lnTo>
                    <a:pt x="495" y="54"/>
                  </a:lnTo>
                  <a:lnTo>
                    <a:pt x="495" y="56"/>
                  </a:lnTo>
                  <a:lnTo>
                    <a:pt x="496" y="58"/>
                  </a:lnTo>
                  <a:lnTo>
                    <a:pt x="496" y="59"/>
                  </a:lnTo>
                  <a:lnTo>
                    <a:pt x="498" y="63"/>
                  </a:lnTo>
                  <a:lnTo>
                    <a:pt x="500" y="67"/>
                  </a:lnTo>
                  <a:lnTo>
                    <a:pt x="502" y="70"/>
                  </a:lnTo>
                  <a:lnTo>
                    <a:pt x="504" y="72"/>
                  </a:lnTo>
                  <a:lnTo>
                    <a:pt x="504" y="74"/>
                  </a:lnTo>
                  <a:lnTo>
                    <a:pt x="506" y="75"/>
                  </a:lnTo>
                  <a:lnTo>
                    <a:pt x="507" y="76"/>
                  </a:lnTo>
                  <a:lnTo>
                    <a:pt x="509" y="77"/>
                  </a:lnTo>
                  <a:lnTo>
                    <a:pt x="510" y="77"/>
                  </a:lnTo>
                  <a:lnTo>
                    <a:pt x="512" y="78"/>
                  </a:lnTo>
                  <a:lnTo>
                    <a:pt x="513" y="78"/>
                  </a:lnTo>
                  <a:lnTo>
                    <a:pt x="516" y="79"/>
                  </a:lnTo>
                  <a:lnTo>
                    <a:pt x="517" y="78"/>
                  </a:lnTo>
                  <a:lnTo>
                    <a:pt x="519" y="78"/>
                  </a:lnTo>
                  <a:lnTo>
                    <a:pt x="526" y="76"/>
                  </a:lnTo>
                  <a:lnTo>
                    <a:pt x="527" y="76"/>
                  </a:lnTo>
                  <a:lnTo>
                    <a:pt x="529" y="76"/>
                  </a:lnTo>
                  <a:lnTo>
                    <a:pt x="531" y="76"/>
                  </a:lnTo>
                  <a:lnTo>
                    <a:pt x="534" y="76"/>
                  </a:lnTo>
                  <a:lnTo>
                    <a:pt x="540" y="76"/>
                  </a:lnTo>
                  <a:lnTo>
                    <a:pt x="543" y="76"/>
                  </a:lnTo>
                  <a:lnTo>
                    <a:pt x="546" y="76"/>
                  </a:lnTo>
                  <a:lnTo>
                    <a:pt x="548" y="76"/>
                  </a:lnTo>
                  <a:lnTo>
                    <a:pt x="550" y="76"/>
                  </a:lnTo>
                  <a:lnTo>
                    <a:pt x="551" y="77"/>
                  </a:lnTo>
                  <a:lnTo>
                    <a:pt x="552" y="78"/>
                  </a:lnTo>
                  <a:lnTo>
                    <a:pt x="554" y="79"/>
                  </a:lnTo>
                  <a:lnTo>
                    <a:pt x="556" y="81"/>
                  </a:lnTo>
                  <a:lnTo>
                    <a:pt x="558" y="83"/>
                  </a:lnTo>
                  <a:lnTo>
                    <a:pt x="559" y="84"/>
                  </a:lnTo>
                  <a:lnTo>
                    <a:pt x="560" y="86"/>
                  </a:lnTo>
                  <a:lnTo>
                    <a:pt x="561" y="87"/>
                  </a:lnTo>
                  <a:lnTo>
                    <a:pt x="561" y="90"/>
                  </a:lnTo>
                  <a:lnTo>
                    <a:pt x="561" y="92"/>
                  </a:lnTo>
                  <a:lnTo>
                    <a:pt x="562" y="95"/>
                  </a:lnTo>
                  <a:lnTo>
                    <a:pt x="562" y="97"/>
                  </a:lnTo>
                  <a:lnTo>
                    <a:pt x="562" y="99"/>
                  </a:lnTo>
                  <a:lnTo>
                    <a:pt x="561" y="101"/>
                  </a:lnTo>
                  <a:lnTo>
                    <a:pt x="561" y="103"/>
                  </a:lnTo>
                  <a:lnTo>
                    <a:pt x="561" y="105"/>
                  </a:lnTo>
                  <a:lnTo>
                    <a:pt x="561" y="108"/>
                  </a:lnTo>
                  <a:lnTo>
                    <a:pt x="559" y="113"/>
                  </a:lnTo>
                  <a:lnTo>
                    <a:pt x="557" y="120"/>
                  </a:lnTo>
                  <a:lnTo>
                    <a:pt x="555" y="124"/>
                  </a:lnTo>
                  <a:lnTo>
                    <a:pt x="555" y="126"/>
                  </a:lnTo>
                  <a:lnTo>
                    <a:pt x="554" y="128"/>
                  </a:lnTo>
                  <a:lnTo>
                    <a:pt x="555" y="129"/>
                  </a:lnTo>
                  <a:lnTo>
                    <a:pt x="555" y="130"/>
                  </a:lnTo>
                  <a:lnTo>
                    <a:pt x="556" y="132"/>
                  </a:lnTo>
                  <a:lnTo>
                    <a:pt x="556" y="133"/>
                  </a:lnTo>
                  <a:lnTo>
                    <a:pt x="557" y="133"/>
                  </a:lnTo>
                  <a:lnTo>
                    <a:pt x="561" y="136"/>
                  </a:lnTo>
                  <a:lnTo>
                    <a:pt x="563" y="138"/>
                  </a:lnTo>
                  <a:lnTo>
                    <a:pt x="567" y="140"/>
                  </a:lnTo>
                  <a:lnTo>
                    <a:pt x="572" y="142"/>
                  </a:lnTo>
                  <a:lnTo>
                    <a:pt x="579" y="145"/>
                  </a:lnTo>
                  <a:lnTo>
                    <a:pt x="584" y="147"/>
                  </a:lnTo>
                  <a:lnTo>
                    <a:pt x="586" y="148"/>
                  </a:lnTo>
                  <a:lnTo>
                    <a:pt x="589" y="149"/>
                  </a:lnTo>
                  <a:lnTo>
                    <a:pt x="595" y="151"/>
                  </a:lnTo>
                  <a:lnTo>
                    <a:pt x="597" y="152"/>
                  </a:lnTo>
                  <a:lnTo>
                    <a:pt x="601" y="153"/>
                  </a:lnTo>
                  <a:lnTo>
                    <a:pt x="603" y="155"/>
                  </a:lnTo>
                  <a:lnTo>
                    <a:pt x="605" y="156"/>
                  </a:lnTo>
                  <a:lnTo>
                    <a:pt x="607" y="158"/>
                  </a:lnTo>
                  <a:lnTo>
                    <a:pt x="608" y="160"/>
                  </a:lnTo>
                  <a:lnTo>
                    <a:pt x="610" y="162"/>
                  </a:lnTo>
                  <a:lnTo>
                    <a:pt x="613" y="167"/>
                  </a:lnTo>
                  <a:lnTo>
                    <a:pt x="618" y="175"/>
                  </a:lnTo>
                  <a:lnTo>
                    <a:pt x="619" y="178"/>
                  </a:lnTo>
                  <a:lnTo>
                    <a:pt x="621" y="181"/>
                  </a:lnTo>
                  <a:lnTo>
                    <a:pt x="623" y="184"/>
                  </a:lnTo>
                  <a:lnTo>
                    <a:pt x="618" y="182"/>
                  </a:lnTo>
                  <a:lnTo>
                    <a:pt x="613" y="179"/>
                  </a:lnTo>
                  <a:lnTo>
                    <a:pt x="612" y="179"/>
                  </a:lnTo>
                  <a:lnTo>
                    <a:pt x="611" y="178"/>
                  </a:lnTo>
                  <a:lnTo>
                    <a:pt x="611" y="179"/>
                  </a:lnTo>
                  <a:lnTo>
                    <a:pt x="609" y="180"/>
                  </a:lnTo>
                  <a:lnTo>
                    <a:pt x="608" y="180"/>
                  </a:lnTo>
                  <a:lnTo>
                    <a:pt x="608" y="181"/>
                  </a:lnTo>
                  <a:lnTo>
                    <a:pt x="607" y="183"/>
                  </a:lnTo>
                  <a:lnTo>
                    <a:pt x="607" y="184"/>
                  </a:lnTo>
                  <a:lnTo>
                    <a:pt x="607" y="184"/>
                  </a:lnTo>
                  <a:lnTo>
                    <a:pt x="606" y="184"/>
                  </a:lnTo>
                  <a:lnTo>
                    <a:pt x="604" y="182"/>
                  </a:lnTo>
                  <a:lnTo>
                    <a:pt x="602" y="181"/>
                  </a:lnTo>
                  <a:lnTo>
                    <a:pt x="602" y="180"/>
                  </a:lnTo>
                  <a:lnTo>
                    <a:pt x="601" y="179"/>
                  </a:lnTo>
                  <a:lnTo>
                    <a:pt x="600" y="178"/>
                  </a:lnTo>
                  <a:lnTo>
                    <a:pt x="599" y="178"/>
                  </a:lnTo>
                  <a:lnTo>
                    <a:pt x="597" y="179"/>
                  </a:lnTo>
                  <a:lnTo>
                    <a:pt x="595" y="179"/>
                  </a:lnTo>
                  <a:lnTo>
                    <a:pt x="594" y="180"/>
                  </a:lnTo>
                  <a:lnTo>
                    <a:pt x="591" y="181"/>
                  </a:lnTo>
                  <a:lnTo>
                    <a:pt x="589" y="182"/>
                  </a:lnTo>
                  <a:lnTo>
                    <a:pt x="585" y="185"/>
                  </a:lnTo>
                  <a:lnTo>
                    <a:pt x="583" y="188"/>
                  </a:lnTo>
                  <a:lnTo>
                    <a:pt x="581" y="189"/>
                  </a:lnTo>
                  <a:lnTo>
                    <a:pt x="579" y="190"/>
                  </a:lnTo>
                  <a:lnTo>
                    <a:pt x="578" y="192"/>
                  </a:lnTo>
                  <a:lnTo>
                    <a:pt x="577" y="193"/>
                  </a:lnTo>
                  <a:lnTo>
                    <a:pt x="575" y="196"/>
                  </a:lnTo>
                  <a:lnTo>
                    <a:pt x="575" y="197"/>
                  </a:lnTo>
                  <a:lnTo>
                    <a:pt x="574" y="200"/>
                  </a:lnTo>
                  <a:lnTo>
                    <a:pt x="574" y="201"/>
                  </a:lnTo>
                  <a:lnTo>
                    <a:pt x="574" y="202"/>
                  </a:lnTo>
                  <a:lnTo>
                    <a:pt x="574" y="204"/>
                  </a:lnTo>
                  <a:lnTo>
                    <a:pt x="574" y="211"/>
                  </a:lnTo>
                  <a:lnTo>
                    <a:pt x="574" y="212"/>
                  </a:lnTo>
                  <a:lnTo>
                    <a:pt x="574" y="216"/>
                  </a:lnTo>
                  <a:lnTo>
                    <a:pt x="574" y="220"/>
                  </a:lnTo>
                  <a:lnTo>
                    <a:pt x="574" y="221"/>
                  </a:lnTo>
                  <a:lnTo>
                    <a:pt x="573" y="222"/>
                  </a:lnTo>
                  <a:lnTo>
                    <a:pt x="573" y="223"/>
                  </a:lnTo>
                  <a:lnTo>
                    <a:pt x="572" y="224"/>
                  </a:lnTo>
                  <a:lnTo>
                    <a:pt x="571" y="225"/>
                  </a:lnTo>
                  <a:lnTo>
                    <a:pt x="570" y="225"/>
                  </a:lnTo>
                  <a:lnTo>
                    <a:pt x="568" y="226"/>
                  </a:lnTo>
                  <a:lnTo>
                    <a:pt x="567" y="227"/>
                  </a:lnTo>
                  <a:lnTo>
                    <a:pt x="563" y="227"/>
                  </a:lnTo>
                  <a:lnTo>
                    <a:pt x="559" y="227"/>
                  </a:lnTo>
                  <a:lnTo>
                    <a:pt x="555" y="227"/>
                  </a:lnTo>
                  <a:lnTo>
                    <a:pt x="553" y="228"/>
                  </a:lnTo>
                  <a:lnTo>
                    <a:pt x="551" y="228"/>
                  </a:lnTo>
                  <a:lnTo>
                    <a:pt x="550" y="229"/>
                  </a:lnTo>
                  <a:lnTo>
                    <a:pt x="550" y="231"/>
                  </a:lnTo>
                  <a:lnTo>
                    <a:pt x="550" y="232"/>
                  </a:lnTo>
                  <a:lnTo>
                    <a:pt x="548" y="235"/>
                  </a:lnTo>
                  <a:lnTo>
                    <a:pt x="547" y="238"/>
                  </a:lnTo>
                  <a:lnTo>
                    <a:pt x="546" y="240"/>
                  </a:lnTo>
                  <a:lnTo>
                    <a:pt x="545" y="242"/>
                  </a:lnTo>
                  <a:lnTo>
                    <a:pt x="542" y="245"/>
                  </a:lnTo>
                  <a:lnTo>
                    <a:pt x="538" y="249"/>
                  </a:lnTo>
                  <a:lnTo>
                    <a:pt x="536" y="252"/>
                  </a:lnTo>
                  <a:lnTo>
                    <a:pt x="533" y="254"/>
                  </a:lnTo>
                  <a:lnTo>
                    <a:pt x="530" y="256"/>
                  </a:lnTo>
                  <a:lnTo>
                    <a:pt x="527" y="257"/>
                  </a:lnTo>
                  <a:lnTo>
                    <a:pt x="525" y="258"/>
                  </a:lnTo>
                  <a:lnTo>
                    <a:pt x="522" y="260"/>
                  </a:lnTo>
                  <a:lnTo>
                    <a:pt x="518" y="261"/>
                  </a:lnTo>
                  <a:lnTo>
                    <a:pt x="512" y="263"/>
                  </a:lnTo>
                  <a:lnTo>
                    <a:pt x="508" y="264"/>
                  </a:lnTo>
                  <a:lnTo>
                    <a:pt x="505" y="265"/>
                  </a:lnTo>
                  <a:lnTo>
                    <a:pt x="503" y="266"/>
                  </a:lnTo>
                  <a:lnTo>
                    <a:pt x="501" y="267"/>
                  </a:lnTo>
                  <a:lnTo>
                    <a:pt x="499" y="268"/>
                  </a:lnTo>
                  <a:lnTo>
                    <a:pt x="496" y="269"/>
                  </a:lnTo>
                  <a:lnTo>
                    <a:pt x="493" y="271"/>
                  </a:lnTo>
                  <a:lnTo>
                    <a:pt x="491" y="274"/>
                  </a:lnTo>
                  <a:lnTo>
                    <a:pt x="488" y="277"/>
                  </a:lnTo>
                  <a:lnTo>
                    <a:pt x="485" y="280"/>
                  </a:lnTo>
                  <a:lnTo>
                    <a:pt x="482" y="284"/>
                  </a:lnTo>
                  <a:lnTo>
                    <a:pt x="482" y="286"/>
                  </a:lnTo>
                  <a:lnTo>
                    <a:pt x="481" y="287"/>
                  </a:lnTo>
                  <a:lnTo>
                    <a:pt x="480" y="291"/>
                  </a:lnTo>
                  <a:lnTo>
                    <a:pt x="479" y="293"/>
                  </a:lnTo>
                  <a:lnTo>
                    <a:pt x="479" y="295"/>
                  </a:lnTo>
                  <a:lnTo>
                    <a:pt x="479" y="296"/>
                  </a:lnTo>
                  <a:lnTo>
                    <a:pt x="479" y="297"/>
                  </a:lnTo>
                  <a:lnTo>
                    <a:pt x="477" y="297"/>
                  </a:lnTo>
                  <a:lnTo>
                    <a:pt x="474" y="298"/>
                  </a:lnTo>
                  <a:lnTo>
                    <a:pt x="471" y="299"/>
                  </a:lnTo>
                  <a:lnTo>
                    <a:pt x="468" y="299"/>
                  </a:lnTo>
                  <a:lnTo>
                    <a:pt x="465" y="300"/>
                  </a:lnTo>
                  <a:lnTo>
                    <a:pt x="462" y="300"/>
                  </a:lnTo>
                  <a:lnTo>
                    <a:pt x="461" y="300"/>
                  </a:lnTo>
                  <a:lnTo>
                    <a:pt x="460" y="300"/>
                  </a:lnTo>
                  <a:lnTo>
                    <a:pt x="459" y="299"/>
                  </a:lnTo>
                  <a:lnTo>
                    <a:pt x="459" y="298"/>
                  </a:lnTo>
                  <a:lnTo>
                    <a:pt x="459" y="297"/>
                  </a:lnTo>
                  <a:lnTo>
                    <a:pt x="458" y="295"/>
                  </a:lnTo>
                  <a:lnTo>
                    <a:pt x="457" y="291"/>
                  </a:lnTo>
                  <a:lnTo>
                    <a:pt x="456" y="289"/>
                  </a:lnTo>
                  <a:lnTo>
                    <a:pt x="453" y="282"/>
                  </a:lnTo>
                  <a:lnTo>
                    <a:pt x="452" y="280"/>
                  </a:lnTo>
                  <a:lnTo>
                    <a:pt x="451" y="280"/>
                  </a:lnTo>
                  <a:lnTo>
                    <a:pt x="450" y="279"/>
                  </a:lnTo>
                  <a:lnTo>
                    <a:pt x="450" y="278"/>
                  </a:lnTo>
                  <a:lnTo>
                    <a:pt x="449" y="278"/>
                  </a:lnTo>
                  <a:lnTo>
                    <a:pt x="448" y="278"/>
                  </a:lnTo>
                  <a:lnTo>
                    <a:pt x="448" y="279"/>
                  </a:lnTo>
                  <a:lnTo>
                    <a:pt x="447" y="279"/>
                  </a:lnTo>
                  <a:lnTo>
                    <a:pt x="446" y="278"/>
                  </a:lnTo>
                  <a:lnTo>
                    <a:pt x="444" y="276"/>
                  </a:lnTo>
                  <a:lnTo>
                    <a:pt x="443" y="275"/>
                  </a:lnTo>
                  <a:lnTo>
                    <a:pt x="442" y="274"/>
                  </a:lnTo>
                  <a:lnTo>
                    <a:pt x="441" y="274"/>
                  </a:lnTo>
                  <a:lnTo>
                    <a:pt x="440" y="274"/>
                  </a:lnTo>
                  <a:lnTo>
                    <a:pt x="439" y="275"/>
                  </a:lnTo>
                  <a:lnTo>
                    <a:pt x="437" y="277"/>
                  </a:lnTo>
                  <a:lnTo>
                    <a:pt x="436" y="278"/>
                  </a:lnTo>
                  <a:lnTo>
                    <a:pt x="432" y="282"/>
                  </a:lnTo>
                  <a:lnTo>
                    <a:pt x="418" y="296"/>
                  </a:lnTo>
                  <a:lnTo>
                    <a:pt x="414" y="300"/>
                  </a:lnTo>
                  <a:lnTo>
                    <a:pt x="412" y="302"/>
                  </a:lnTo>
                  <a:lnTo>
                    <a:pt x="409" y="303"/>
                  </a:lnTo>
                  <a:lnTo>
                    <a:pt x="407" y="304"/>
                  </a:lnTo>
                  <a:lnTo>
                    <a:pt x="405" y="305"/>
                  </a:lnTo>
                  <a:lnTo>
                    <a:pt x="402" y="306"/>
                  </a:lnTo>
                  <a:lnTo>
                    <a:pt x="400" y="307"/>
                  </a:lnTo>
                  <a:lnTo>
                    <a:pt x="396" y="310"/>
                  </a:lnTo>
                  <a:lnTo>
                    <a:pt x="391" y="314"/>
                  </a:lnTo>
                  <a:lnTo>
                    <a:pt x="390" y="314"/>
                  </a:lnTo>
                  <a:lnTo>
                    <a:pt x="389" y="315"/>
                  </a:lnTo>
                  <a:lnTo>
                    <a:pt x="386" y="316"/>
                  </a:lnTo>
                  <a:lnTo>
                    <a:pt x="383" y="316"/>
                  </a:lnTo>
                  <a:lnTo>
                    <a:pt x="380" y="317"/>
                  </a:lnTo>
                  <a:lnTo>
                    <a:pt x="377" y="317"/>
                  </a:lnTo>
                  <a:lnTo>
                    <a:pt x="371" y="318"/>
                  </a:lnTo>
                  <a:lnTo>
                    <a:pt x="362" y="318"/>
                  </a:lnTo>
                  <a:lnTo>
                    <a:pt x="358" y="318"/>
                  </a:lnTo>
                  <a:lnTo>
                    <a:pt x="355" y="318"/>
                  </a:lnTo>
                  <a:lnTo>
                    <a:pt x="352" y="318"/>
                  </a:lnTo>
                  <a:lnTo>
                    <a:pt x="349" y="317"/>
                  </a:lnTo>
                  <a:lnTo>
                    <a:pt x="345" y="316"/>
                  </a:lnTo>
                  <a:lnTo>
                    <a:pt x="340" y="315"/>
                  </a:lnTo>
                  <a:lnTo>
                    <a:pt x="338" y="314"/>
                  </a:lnTo>
                  <a:lnTo>
                    <a:pt x="336" y="314"/>
                  </a:lnTo>
                  <a:lnTo>
                    <a:pt x="334" y="314"/>
                  </a:lnTo>
                  <a:lnTo>
                    <a:pt x="332" y="312"/>
                  </a:lnTo>
                  <a:lnTo>
                    <a:pt x="330" y="311"/>
                  </a:lnTo>
                  <a:lnTo>
                    <a:pt x="329" y="310"/>
                  </a:lnTo>
                  <a:lnTo>
                    <a:pt x="328" y="310"/>
                  </a:lnTo>
                  <a:lnTo>
                    <a:pt x="327" y="310"/>
                  </a:lnTo>
                  <a:lnTo>
                    <a:pt x="326" y="311"/>
                  </a:lnTo>
                  <a:lnTo>
                    <a:pt x="325" y="311"/>
                  </a:lnTo>
                  <a:lnTo>
                    <a:pt x="323" y="312"/>
                  </a:lnTo>
                  <a:lnTo>
                    <a:pt x="322" y="314"/>
                  </a:lnTo>
                  <a:lnTo>
                    <a:pt x="319" y="315"/>
                  </a:lnTo>
                  <a:lnTo>
                    <a:pt x="308" y="325"/>
                  </a:lnTo>
                  <a:lnTo>
                    <a:pt x="302" y="331"/>
                  </a:lnTo>
                  <a:lnTo>
                    <a:pt x="297" y="336"/>
                  </a:lnTo>
                  <a:lnTo>
                    <a:pt x="296" y="337"/>
                  </a:lnTo>
                  <a:lnTo>
                    <a:pt x="294" y="338"/>
                  </a:lnTo>
                  <a:lnTo>
                    <a:pt x="290" y="343"/>
                  </a:lnTo>
                  <a:lnTo>
                    <a:pt x="288" y="346"/>
                  </a:lnTo>
                  <a:lnTo>
                    <a:pt x="285" y="348"/>
                  </a:lnTo>
                  <a:lnTo>
                    <a:pt x="283" y="349"/>
                  </a:lnTo>
                  <a:lnTo>
                    <a:pt x="281" y="351"/>
                  </a:lnTo>
                  <a:lnTo>
                    <a:pt x="279" y="352"/>
                  </a:lnTo>
                  <a:lnTo>
                    <a:pt x="275" y="354"/>
                  </a:lnTo>
                  <a:lnTo>
                    <a:pt x="270" y="356"/>
                  </a:lnTo>
                  <a:lnTo>
                    <a:pt x="266" y="357"/>
                  </a:lnTo>
                  <a:lnTo>
                    <a:pt x="262" y="358"/>
                  </a:lnTo>
                  <a:lnTo>
                    <a:pt x="258" y="359"/>
                  </a:lnTo>
                  <a:lnTo>
                    <a:pt x="255" y="359"/>
                  </a:lnTo>
                  <a:lnTo>
                    <a:pt x="253" y="359"/>
                  </a:lnTo>
                  <a:lnTo>
                    <a:pt x="246" y="358"/>
                  </a:lnTo>
                  <a:lnTo>
                    <a:pt x="243" y="358"/>
                  </a:lnTo>
                  <a:lnTo>
                    <a:pt x="241" y="358"/>
                  </a:lnTo>
                  <a:lnTo>
                    <a:pt x="237" y="359"/>
                  </a:lnTo>
                  <a:lnTo>
                    <a:pt x="234" y="359"/>
                  </a:lnTo>
                  <a:lnTo>
                    <a:pt x="232" y="360"/>
                  </a:lnTo>
                  <a:lnTo>
                    <a:pt x="229" y="361"/>
                  </a:lnTo>
                  <a:lnTo>
                    <a:pt x="225" y="364"/>
                  </a:lnTo>
                  <a:lnTo>
                    <a:pt x="221" y="367"/>
                  </a:lnTo>
                  <a:lnTo>
                    <a:pt x="217" y="371"/>
                  </a:lnTo>
                  <a:lnTo>
                    <a:pt x="215" y="371"/>
                  </a:lnTo>
                  <a:lnTo>
                    <a:pt x="211" y="376"/>
                  </a:lnTo>
                  <a:lnTo>
                    <a:pt x="208" y="379"/>
                  </a:lnTo>
                  <a:lnTo>
                    <a:pt x="205" y="382"/>
                  </a:lnTo>
                  <a:lnTo>
                    <a:pt x="199" y="385"/>
                  </a:lnTo>
                  <a:lnTo>
                    <a:pt x="197" y="387"/>
                  </a:lnTo>
                  <a:lnTo>
                    <a:pt x="196" y="388"/>
                  </a:lnTo>
                  <a:lnTo>
                    <a:pt x="196" y="390"/>
                  </a:lnTo>
                  <a:lnTo>
                    <a:pt x="195" y="391"/>
                  </a:lnTo>
                  <a:lnTo>
                    <a:pt x="194" y="394"/>
                  </a:lnTo>
                  <a:lnTo>
                    <a:pt x="194" y="396"/>
                  </a:lnTo>
                  <a:lnTo>
                    <a:pt x="193" y="402"/>
                  </a:lnTo>
                  <a:lnTo>
                    <a:pt x="193" y="405"/>
                  </a:lnTo>
                  <a:lnTo>
                    <a:pt x="192" y="406"/>
                  </a:lnTo>
                  <a:lnTo>
                    <a:pt x="191" y="410"/>
                  </a:lnTo>
                  <a:lnTo>
                    <a:pt x="191" y="412"/>
                  </a:lnTo>
                  <a:lnTo>
                    <a:pt x="190" y="413"/>
                  </a:lnTo>
                  <a:lnTo>
                    <a:pt x="190" y="417"/>
                  </a:lnTo>
                  <a:lnTo>
                    <a:pt x="190" y="420"/>
                  </a:lnTo>
                  <a:lnTo>
                    <a:pt x="190" y="422"/>
                  </a:lnTo>
                  <a:lnTo>
                    <a:pt x="189" y="424"/>
                  </a:lnTo>
                  <a:lnTo>
                    <a:pt x="188" y="425"/>
                  </a:lnTo>
                  <a:lnTo>
                    <a:pt x="188" y="426"/>
                  </a:lnTo>
                  <a:lnTo>
                    <a:pt x="187" y="426"/>
                  </a:lnTo>
                  <a:lnTo>
                    <a:pt x="186" y="427"/>
                  </a:lnTo>
                  <a:lnTo>
                    <a:pt x="186" y="427"/>
                  </a:lnTo>
                  <a:lnTo>
                    <a:pt x="181" y="429"/>
                  </a:lnTo>
                  <a:lnTo>
                    <a:pt x="180" y="430"/>
                  </a:lnTo>
                  <a:lnTo>
                    <a:pt x="179" y="431"/>
                  </a:lnTo>
                  <a:lnTo>
                    <a:pt x="178" y="433"/>
                  </a:lnTo>
                  <a:lnTo>
                    <a:pt x="177" y="434"/>
                  </a:lnTo>
                  <a:lnTo>
                    <a:pt x="175" y="440"/>
                  </a:lnTo>
                  <a:lnTo>
                    <a:pt x="175" y="442"/>
                  </a:lnTo>
                  <a:lnTo>
                    <a:pt x="173" y="445"/>
                  </a:lnTo>
                  <a:lnTo>
                    <a:pt x="170" y="449"/>
                  </a:lnTo>
                  <a:lnTo>
                    <a:pt x="168" y="450"/>
                  </a:lnTo>
                  <a:lnTo>
                    <a:pt x="167" y="450"/>
                  </a:lnTo>
                  <a:lnTo>
                    <a:pt x="166" y="451"/>
                  </a:lnTo>
                  <a:lnTo>
                    <a:pt x="164" y="452"/>
                  </a:lnTo>
                  <a:lnTo>
                    <a:pt x="163" y="452"/>
                  </a:lnTo>
                  <a:lnTo>
                    <a:pt x="161" y="452"/>
                  </a:lnTo>
                  <a:lnTo>
                    <a:pt x="159" y="453"/>
                  </a:lnTo>
                  <a:lnTo>
                    <a:pt x="154" y="453"/>
                  </a:lnTo>
                  <a:lnTo>
                    <a:pt x="152" y="454"/>
                  </a:lnTo>
                  <a:lnTo>
                    <a:pt x="150" y="454"/>
                  </a:lnTo>
                  <a:lnTo>
                    <a:pt x="147" y="455"/>
                  </a:lnTo>
                  <a:lnTo>
                    <a:pt x="145" y="456"/>
                  </a:lnTo>
                  <a:lnTo>
                    <a:pt x="143" y="457"/>
                  </a:lnTo>
                  <a:lnTo>
                    <a:pt x="141" y="459"/>
                  </a:lnTo>
                  <a:lnTo>
                    <a:pt x="137" y="461"/>
                  </a:lnTo>
                  <a:lnTo>
                    <a:pt x="134" y="464"/>
                  </a:lnTo>
                  <a:lnTo>
                    <a:pt x="131" y="466"/>
                  </a:lnTo>
                  <a:lnTo>
                    <a:pt x="129" y="468"/>
                  </a:lnTo>
                  <a:lnTo>
                    <a:pt x="129" y="470"/>
                  </a:lnTo>
                  <a:lnTo>
                    <a:pt x="128" y="472"/>
                  </a:lnTo>
                  <a:lnTo>
                    <a:pt x="128" y="473"/>
                  </a:lnTo>
                  <a:lnTo>
                    <a:pt x="128" y="473"/>
                  </a:lnTo>
                  <a:lnTo>
                    <a:pt x="126" y="476"/>
                  </a:lnTo>
                  <a:lnTo>
                    <a:pt x="125" y="477"/>
                  </a:lnTo>
                  <a:lnTo>
                    <a:pt x="124" y="478"/>
                  </a:lnTo>
                  <a:lnTo>
                    <a:pt x="121" y="480"/>
                  </a:lnTo>
                  <a:lnTo>
                    <a:pt x="118" y="482"/>
                  </a:lnTo>
                  <a:lnTo>
                    <a:pt x="117" y="483"/>
                  </a:lnTo>
                  <a:lnTo>
                    <a:pt x="116" y="484"/>
                  </a:lnTo>
                  <a:lnTo>
                    <a:pt x="109" y="484"/>
                  </a:lnTo>
                  <a:lnTo>
                    <a:pt x="106" y="484"/>
                  </a:lnTo>
                  <a:lnTo>
                    <a:pt x="106" y="484"/>
                  </a:lnTo>
                  <a:lnTo>
                    <a:pt x="105" y="484"/>
                  </a:lnTo>
                  <a:lnTo>
                    <a:pt x="104" y="484"/>
                  </a:lnTo>
                  <a:lnTo>
                    <a:pt x="103" y="484"/>
                  </a:lnTo>
                  <a:lnTo>
                    <a:pt x="102" y="483"/>
                  </a:lnTo>
                  <a:lnTo>
                    <a:pt x="101" y="482"/>
                  </a:lnTo>
                  <a:lnTo>
                    <a:pt x="100" y="480"/>
                  </a:lnTo>
                  <a:lnTo>
                    <a:pt x="98" y="475"/>
                  </a:lnTo>
                  <a:lnTo>
                    <a:pt x="97" y="473"/>
                  </a:lnTo>
                  <a:lnTo>
                    <a:pt x="95" y="471"/>
                  </a:lnTo>
                  <a:lnTo>
                    <a:pt x="92" y="466"/>
                  </a:lnTo>
                  <a:lnTo>
                    <a:pt x="90" y="461"/>
                  </a:lnTo>
                  <a:lnTo>
                    <a:pt x="88" y="459"/>
                  </a:lnTo>
                  <a:lnTo>
                    <a:pt x="87" y="458"/>
                  </a:lnTo>
                  <a:lnTo>
                    <a:pt x="86" y="459"/>
                  </a:lnTo>
                  <a:lnTo>
                    <a:pt x="84" y="459"/>
                  </a:lnTo>
                  <a:lnTo>
                    <a:pt x="83" y="461"/>
                  </a:lnTo>
                  <a:lnTo>
                    <a:pt x="82" y="461"/>
                  </a:lnTo>
                  <a:lnTo>
                    <a:pt x="80" y="462"/>
                  </a:lnTo>
                  <a:lnTo>
                    <a:pt x="77" y="467"/>
                  </a:lnTo>
                  <a:lnTo>
                    <a:pt x="75" y="469"/>
                  </a:lnTo>
                  <a:lnTo>
                    <a:pt x="74" y="469"/>
                  </a:lnTo>
                  <a:lnTo>
                    <a:pt x="73" y="470"/>
                  </a:lnTo>
                  <a:lnTo>
                    <a:pt x="72" y="470"/>
                  </a:lnTo>
                  <a:lnTo>
                    <a:pt x="72" y="470"/>
                  </a:lnTo>
                  <a:lnTo>
                    <a:pt x="70" y="470"/>
                  </a:lnTo>
                  <a:lnTo>
                    <a:pt x="69" y="469"/>
                  </a:lnTo>
                  <a:lnTo>
                    <a:pt x="68" y="468"/>
                  </a:lnTo>
                  <a:lnTo>
                    <a:pt x="67" y="467"/>
                  </a:lnTo>
                  <a:lnTo>
                    <a:pt x="66" y="465"/>
                  </a:lnTo>
                  <a:lnTo>
                    <a:pt x="66" y="463"/>
                  </a:lnTo>
                  <a:lnTo>
                    <a:pt x="65" y="460"/>
                  </a:lnTo>
                  <a:lnTo>
                    <a:pt x="65" y="458"/>
                  </a:lnTo>
                  <a:lnTo>
                    <a:pt x="65" y="457"/>
                  </a:lnTo>
                  <a:lnTo>
                    <a:pt x="65" y="456"/>
                  </a:lnTo>
                  <a:lnTo>
                    <a:pt x="64" y="456"/>
                  </a:lnTo>
                  <a:lnTo>
                    <a:pt x="63" y="457"/>
                  </a:lnTo>
                  <a:lnTo>
                    <a:pt x="63" y="458"/>
                  </a:lnTo>
                  <a:lnTo>
                    <a:pt x="62" y="458"/>
                  </a:lnTo>
                  <a:lnTo>
                    <a:pt x="57" y="459"/>
                  </a:lnTo>
                  <a:lnTo>
                    <a:pt x="53" y="459"/>
                  </a:lnTo>
                  <a:lnTo>
                    <a:pt x="52" y="459"/>
                  </a:lnTo>
                  <a:lnTo>
                    <a:pt x="51" y="459"/>
                  </a:lnTo>
                  <a:lnTo>
                    <a:pt x="50" y="459"/>
                  </a:lnTo>
                  <a:lnTo>
                    <a:pt x="50" y="459"/>
                  </a:lnTo>
                  <a:lnTo>
                    <a:pt x="49" y="460"/>
                  </a:lnTo>
                  <a:lnTo>
                    <a:pt x="48" y="460"/>
                  </a:lnTo>
                  <a:lnTo>
                    <a:pt x="47" y="455"/>
                  </a:lnTo>
                  <a:lnTo>
                    <a:pt x="45" y="452"/>
                  </a:lnTo>
                  <a:lnTo>
                    <a:pt x="44" y="450"/>
                  </a:lnTo>
                  <a:lnTo>
                    <a:pt x="42" y="448"/>
                  </a:lnTo>
                  <a:lnTo>
                    <a:pt x="40" y="445"/>
                  </a:lnTo>
                  <a:lnTo>
                    <a:pt x="35" y="438"/>
                  </a:lnTo>
                  <a:lnTo>
                    <a:pt x="34" y="436"/>
                  </a:lnTo>
                  <a:lnTo>
                    <a:pt x="32" y="434"/>
                  </a:lnTo>
                  <a:lnTo>
                    <a:pt x="29" y="432"/>
                  </a:lnTo>
                  <a:lnTo>
                    <a:pt x="27" y="431"/>
                  </a:lnTo>
                  <a:lnTo>
                    <a:pt x="26" y="430"/>
                  </a:lnTo>
                  <a:lnTo>
                    <a:pt x="23" y="429"/>
                  </a:lnTo>
                  <a:lnTo>
                    <a:pt x="21" y="428"/>
                  </a:lnTo>
                  <a:lnTo>
                    <a:pt x="19" y="427"/>
                  </a:lnTo>
                  <a:lnTo>
                    <a:pt x="9" y="426"/>
                  </a:lnTo>
                  <a:lnTo>
                    <a:pt x="8" y="426"/>
                  </a:lnTo>
                  <a:lnTo>
                    <a:pt x="6" y="425"/>
                  </a:lnTo>
                  <a:lnTo>
                    <a:pt x="4" y="424"/>
                  </a:lnTo>
                  <a:lnTo>
                    <a:pt x="3" y="422"/>
                  </a:lnTo>
                  <a:lnTo>
                    <a:pt x="1" y="420"/>
                  </a:lnTo>
                  <a:lnTo>
                    <a:pt x="1" y="419"/>
                  </a:lnTo>
                  <a:lnTo>
                    <a:pt x="0" y="419"/>
                  </a:lnTo>
                  <a:lnTo>
                    <a:pt x="0" y="417"/>
                  </a:lnTo>
                  <a:lnTo>
                    <a:pt x="1" y="416"/>
                  </a:lnTo>
                  <a:lnTo>
                    <a:pt x="2" y="415"/>
                  </a:lnTo>
                  <a:lnTo>
                    <a:pt x="3" y="413"/>
                  </a:lnTo>
                  <a:lnTo>
                    <a:pt x="4" y="412"/>
                  </a:lnTo>
                  <a:lnTo>
                    <a:pt x="5" y="411"/>
                  </a:lnTo>
                  <a:lnTo>
                    <a:pt x="6" y="411"/>
                  </a:lnTo>
                  <a:lnTo>
                    <a:pt x="8" y="410"/>
                  </a:lnTo>
                  <a:lnTo>
                    <a:pt x="10" y="409"/>
                  </a:lnTo>
                  <a:lnTo>
                    <a:pt x="12" y="409"/>
                  </a:lnTo>
                  <a:lnTo>
                    <a:pt x="13" y="408"/>
                  </a:lnTo>
                  <a:lnTo>
                    <a:pt x="15" y="408"/>
                  </a:lnTo>
                  <a:lnTo>
                    <a:pt x="19" y="409"/>
                  </a:lnTo>
                  <a:lnTo>
                    <a:pt x="22" y="409"/>
                  </a:lnTo>
                  <a:lnTo>
                    <a:pt x="27" y="410"/>
                  </a:lnTo>
                  <a:lnTo>
                    <a:pt x="27" y="410"/>
                  </a:lnTo>
                  <a:lnTo>
                    <a:pt x="28" y="410"/>
                  </a:lnTo>
                  <a:lnTo>
                    <a:pt x="30" y="409"/>
                  </a:lnTo>
                  <a:lnTo>
                    <a:pt x="31" y="408"/>
                  </a:lnTo>
                  <a:lnTo>
                    <a:pt x="31" y="406"/>
                  </a:lnTo>
                  <a:lnTo>
                    <a:pt x="31" y="405"/>
                  </a:lnTo>
                  <a:lnTo>
                    <a:pt x="31" y="403"/>
                  </a:lnTo>
                  <a:lnTo>
                    <a:pt x="29" y="397"/>
                  </a:lnTo>
                  <a:lnTo>
                    <a:pt x="29" y="396"/>
                  </a:lnTo>
                  <a:lnTo>
                    <a:pt x="29" y="394"/>
                  </a:lnTo>
                  <a:lnTo>
                    <a:pt x="29" y="393"/>
                  </a:lnTo>
                  <a:lnTo>
                    <a:pt x="30" y="393"/>
                  </a:lnTo>
                  <a:lnTo>
                    <a:pt x="30" y="391"/>
                  </a:lnTo>
                  <a:lnTo>
                    <a:pt x="33" y="388"/>
                  </a:lnTo>
                  <a:lnTo>
                    <a:pt x="33" y="387"/>
                  </a:lnTo>
                  <a:lnTo>
                    <a:pt x="34" y="386"/>
                  </a:lnTo>
                  <a:lnTo>
                    <a:pt x="34" y="384"/>
                  </a:lnTo>
                  <a:lnTo>
                    <a:pt x="34" y="382"/>
                  </a:lnTo>
                  <a:lnTo>
                    <a:pt x="34" y="381"/>
                  </a:lnTo>
                  <a:lnTo>
                    <a:pt x="34" y="379"/>
                  </a:lnTo>
                  <a:lnTo>
                    <a:pt x="33" y="374"/>
                  </a:lnTo>
                  <a:lnTo>
                    <a:pt x="32" y="368"/>
                  </a:lnTo>
                  <a:lnTo>
                    <a:pt x="30" y="363"/>
                  </a:lnTo>
                  <a:lnTo>
                    <a:pt x="29" y="359"/>
                  </a:lnTo>
                  <a:lnTo>
                    <a:pt x="25" y="348"/>
                  </a:lnTo>
                  <a:lnTo>
                    <a:pt x="23" y="345"/>
                  </a:lnTo>
                  <a:lnTo>
                    <a:pt x="19" y="337"/>
                  </a:lnTo>
                  <a:lnTo>
                    <a:pt x="17" y="335"/>
                  </a:lnTo>
                  <a:lnTo>
                    <a:pt x="14" y="328"/>
                  </a:lnTo>
                  <a:lnTo>
                    <a:pt x="13" y="326"/>
                  </a:lnTo>
                  <a:lnTo>
                    <a:pt x="12" y="325"/>
                  </a:lnTo>
                  <a:lnTo>
                    <a:pt x="12" y="323"/>
                  </a:lnTo>
                  <a:lnTo>
                    <a:pt x="11" y="322"/>
                  </a:lnTo>
                  <a:lnTo>
                    <a:pt x="11" y="321"/>
                  </a:lnTo>
                  <a:lnTo>
                    <a:pt x="11" y="319"/>
                  </a:lnTo>
                  <a:lnTo>
                    <a:pt x="12" y="317"/>
                  </a:lnTo>
                  <a:lnTo>
                    <a:pt x="12" y="315"/>
                  </a:lnTo>
                  <a:lnTo>
                    <a:pt x="13" y="314"/>
                  </a:lnTo>
                  <a:lnTo>
                    <a:pt x="13" y="314"/>
                  </a:lnTo>
                  <a:lnTo>
                    <a:pt x="14" y="314"/>
                  </a:lnTo>
                  <a:lnTo>
                    <a:pt x="15" y="314"/>
                  </a:lnTo>
                  <a:lnTo>
                    <a:pt x="16" y="314"/>
                  </a:lnTo>
                  <a:lnTo>
                    <a:pt x="17" y="314"/>
                  </a:lnTo>
                  <a:lnTo>
                    <a:pt x="19" y="314"/>
                  </a:lnTo>
                  <a:lnTo>
                    <a:pt x="20" y="314"/>
                  </a:lnTo>
                  <a:lnTo>
                    <a:pt x="21" y="313"/>
                  </a:lnTo>
                  <a:lnTo>
                    <a:pt x="22" y="312"/>
                  </a:lnTo>
                  <a:lnTo>
                    <a:pt x="23" y="311"/>
                  </a:lnTo>
                  <a:lnTo>
                    <a:pt x="24" y="309"/>
                  </a:lnTo>
                  <a:lnTo>
                    <a:pt x="26" y="305"/>
                  </a:lnTo>
                  <a:lnTo>
                    <a:pt x="27" y="303"/>
                  </a:lnTo>
                  <a:lnTo>
                    <a:pt x="27" y="302"/>
                  </a:lnTo>
                  <a:lnTo>
                    <a:pt x="29" y="300"/>
                  </a:lnTo>
                  <a:lnTo>
                    <a:pt x="31" y="298"/>
                  </a:lnTo>
                  <a:lnTo>
                    <a:pt x="34" y="295"/>
                  </a:lnTo>
                  <a:lnTo>
                    <a:pt x="36" y="294"/>
                  </a:lnTo>
                  <a:lnTo>
                    <a:pt x="41" y="291"/>
                  </a:lnTo>
                  <a:lnTo>
                    <a:pt x="42" y="290"/>
                  </a:lnTo>
                  <a:lnTo>
                    <a:pt x="44" y="289"/>
                  </a:lnTo>
                  <a:lnTo>
                    <a:pt x="46" y="287"/>
                  </a:lnTo>
                  <a:lnTo>
                    <a:pt x="50" y="281"/>
                  </a:lnTo>
                  <a:lnTo>
                    <a:pt x="52" y="277"/>
                  </a:lnTo>
                  <a:lnTo>
                    <a:pt x="56" y="273"/>
                  </a:lnTo>
                  <a:lnTo>
                    <a:pt x="61" y="268"/>
                  </a:lnTo>
                  <a:lnTo>
                    <a:pt x="64" y="263"/>
                  </a:lnTo>
                  <a:lnTo>
                    <a:pt x="66" y="262"/>
                  </a:lnTo>
                  <a:lnTo>
                    <a:pt x="67" y="260"/>
                  </a:lnTo>
                  <a:lnTo>
                    <a:pt x="70" y="259"/>
                  </a:lnTo>
                  <a:lnTo>
                    <a:pt x="72" y="258"/>
                  </a:lnTo>
                  <a:lnTo>
                    <a:pt x="73" y="257"/>
                  </a:lnTo>
                  <a:lnTo>
                    <a:pt x="75" y="257"/>
                  </a:lnTo>
                  <a:lnTo>
                    <a:pt x="77" y="256"/>
                  </a:lnTo>
                  <a:lnTo>
                    <a:pt x="80" y="255"/>
                  </a:lnTo>
                  <a:lnTo>
                    <a:pt x="82" y="255"/>
                  </a:lnTo>
                  <a:lnTo>
                    <a:pt x="84" y="255"/>
                  </a:lnTo>
                  <a:lnTo>
                    <a:pt x="85" y="255"/>
                  </a:lnTo>
                  <a:lnTo>
                    <a:pt x="87" y="255"/>
                  </a:lnTo>
                  <a:lnTo>
                    <a:pt x="89" y="256"/>
                  </a:lnTo>
                  <a:lnTo>
                    <a:pt x="92" y="257"/>
                  </a:lnTo>
                  <a:lnTo>
                    <a:pt x="99" y="262"/>
                  </a:lnTo>
                  <a:lnTo>
                    <a:pt x="102" y="264"/>
                  </a:lnTo>
                  <a:lnTo>
                    <a:pt x="104" y="264"/>
                  </a:lnTo>
                  <a:lnTo>
                    <a:pt x="105" y="265"/>
                  </a:lnTo>
                  <a:lnTo>
                    <a:pt x="106" y="265"/>
                  </a:lnTo>
                  <a:lnTo>
                    <a:pt x="107" y="265"/>
                  </a:lnTo>
                  <a:lnTo>
                    <a:pt x="109" y="265"/>
                  </a:lnTo>
                  <a:lnTo>
                    <a:pt x="110" y="265"/>
                  </a:lnTo>
                  <a:lnTo>
                    <a:pt x="112" y="264"/>
                  </a:lnTo>
                  <a:lnTo>
                    <a:pt x="113" y="263"/>
                  </a:lnTo>
                  <a:lnTo>
                    <a:pt x="114" y="263"/>
                  </a:lnTo>
                  <a:lnTo>
                    <a:pt x="116" y="261"/>
                  </a:lnTo>
                  <a:lnTo>
                    <a:pt x="118" y="260"/>
                  </a:lnTo>
                  <a:lnTo>
                    <a:pt x="119" y="258"/>
                  </a:lnTo>
                  <a:lnTo>
                    <a:pt x="120" y="257"/>
                  </a:lnTo>
                  <a:lnTo>
                    <a:pt x="121" y="257"/>
                  </a:lnTo>
                  <a:lnTo>
                    <a:pt x="122" y="254"/>
                  </a:lnTo>
                  <a:lnTo>
                    <a:pt x="128" y="245"/>
                  </a:lnTo>
                  <a:lnTo>
                    <a:pt x="130" y="238"/>
                  </a:lnTo>
                  <a:lnTo>
                    <a:pt x="132" y="236"/>
                  </a:lnTo>
                  <a:lnTo>
                    <a:pt x="133" y="235"/>
                  </a:lnTo>
                  <a:lnTo>
                    <a:pt x="134" y="234"/>
                  </a:lnTo>
                  <a:lnTo>
                    <a:pt x="136" y="232"/>
                  </a:lnTo>
                  <a:lnTo>
                    <a:pt x="138" y="230"/>
                  </a:lnTo>
                  <a:lnTo>
                    <a:pt x="142" y="227"/>
                  </a:lnTo>
                  <a:lnTo>
                    <a:pt x="145" y="225"/>
                  </a:lnTo>
                  <a:lnTo>
                    <a:pt x="147" y="223"/>
                  </a:lnTo>
                  <a:lnTo>
                    <a:pt x="148" y="222"/>
                  </a:lnTo>
                  <a:lnTo>
                    <a:pt x="149" y="220"/>
                  </a:lnTo>
                  <a:lnTo>
                    <a:pt x="150" y="217"/>
                  </a:lnTo>
                  <a:lnTo>
                    <a:pt x="150" y="214"/>
                  </a:lnTo>
                  <a:lnTo>
                    <a:pt x="150" y="211"/>
                  </a:lnTo>
                  <a:lnTo>
                    <a:pt x="150" y="209"/>
                  </a:lnTo>
                  <a:lnTo>
                    <a:pt x="151" y="205"/>
                  </a:lnTo>
                  <a:lnTo>
                    <a:pt x="152" y="202"/>
                  </a:lnTo>
                  <a:lnTo>
                    <a:pt x="152" y="201"/>
                  </a:lnTo>
                  <a:lnTo>
                    <a:pt x="153" y="199"/>
                  </a:lnTo>
                  <a:lnTo>
                    <a:pt x="155" y="197"/>
                  </a:lnTo>
                  <a:lnTo>
                    <a:pt x="159" y="191"/>
                  </a:lnTo>
                  <a:lnTo>
                    <a:pt x="160" y="190"/>
                  </a:lnTo>
                  <a:lnTo>
                    <a:pt x="161" y="189"/>
                  </a:lnTo>
                  <a:lnTo>
                    <a:pt x="162" y="187"/>
                  </a:lnTo>
                  <a:lnTo>
                    <a:pt x="162" y="186"/>
                  </a:lnTo>
                  <a:lnTo>
                    <a:pt x="162" y="182"/>
                  </a:lnTo>
                  <a:lnTo>
                    <a:pt x="162" y="179"/>
                  </a:lnTo>
                  <a:lnTo>
                    <a:pt x="162" y="178"/>
                  </a:lnTo>
                  <a:lnTo>
                    <a:pt x="163" y="175"/>
                  </a:lnTo>
                  <a:lnTo>
                    <a:pt x="163" y="172"/>
                  </a:lnTo>
                  <a:lnTo>
                    <a:pt x="163" y="170"/>
                  </a:lnTo>
                  <a:lnTo>
                    <a:pt x="163" y="167"/>
                  </a:lnTo>
                  <a:lnTo>
                    <a:pt x="162" y="167"/>
                  </a:lnTo>
                  <a:lnTo>
                    <a:pt x="160" y="161"/>
                  </a:lnTo>
                  <a:lnTo>
                    <a:pt x="159" y="158"/>
                  </a:lnTo>
                  <a:lnTo>
                    <a:pt x="159" y="156"/>
                  </a:lnTo>
                  <a:lnTo>
                    <a:pt x="159" y="155"/>
                  </a:lnTo>
                  <a:lnTo>
                    <a:pt x="159" y="153"/>
                  </a:lnTo>
                  <a:lnTo>
                    <a:pt x="159" y="152"/>
                  </a:lnTo>
                  <a:lnTo>
                    <a:pt x="160" y="150"/>
                  </a:lnTo>
                  <a:lnTo>
                    <a:pt x="161" y="149"/>
                  </a:lnTo>
                  <a:lnTo>
                    <a:pt x="162" y="148"/>
                  </a:lnTo>
                  <a:lnTo>
                    <a:pt x="164" y="147"/>
                  </a:lnTo>
                  <a:lnTo>
                    <a:pt x="166" y="146"/>
                  </a:lnTo>
                  <a:lnTo>
                    <a:pt x="169" y="146"/>
                  </a:lnTo>
                  <a:lnTo>
                    <a:pt x="171" y="145"/>
                  </a:lnTo>
                  <a:lnTo>
                    <a:pt x="180" y="145"/>
                  </a:lnTo>
                  <a:lnTo>
                    <a:pt x="186" y="144"/>
                  </a:lnTo>
                  <a:lnTo>
                    <a:pt x="189" y="144"/>
                  </a:lnTo>
                  <a:lnTo>
                    <a:pt x="193" y="143"/>
                  </a:lnTo>
                  <a:lnTo>
                    <a:pt x="197" y="141"/>
                  </a:lnTo>
                  <a:lnTo>
                    <a:pt x="197" y="140"/>
                  </a:lnTo>
                  <a:lnTo>
                    <a:pt x="198" y="139"/>
                  </a:lnTo>
                  <a:lnTo>
                    <a:pt x="199" y="138"/>
                  </a:lnTo>
                  <a:lnTo>
                    <a:pt x="201" y="135"/>
                  </a:lnTo>
                  <a:lnTo>
                    <a:pt x="202" y="133"/>
                  </a:lnTo>
                  <a:lnTo>
                    <a:pt x="203" y="133"/>
                  </a:lnTo>
                  <a:lnTo>
                    <a:pt x="205" y="131"/>
                  </a:lnTo>
                  <a:lnTo>
                    <a:pt x="206" y="130"/>
                  </a:lnTo>
                  <a:lnTo>
                    <a:pt x="208" y="129"/>
                  </a:lnTo>
                  <a:lnTo>
                    <a:pt x="209" y="128"/>
                  </a:lnTo>
                  <a:lnTo>
                    <a:pt x="211" y="128"/>
                  </a:lnTo>
                  <a:lnTo>
                    <a:pt x="212" y="127"/>
                  </a:lnTo>
                  <a:lnTo>
                    <a:pt x="214" y="127"/>
                  </a:lnTo>
                  <a:lnTo>
                    <a:pt x="216" y="128"/>
                  </a:lnTo>
                  <a:lnTo>
                    <a:pt x="218" y="128"/>
                  </a:lnTo>
                  <a:lnTo>
                    <a:pt x="220" y="129"/>
                  </a:lnTo>
                  <a:lnTo>
                    <a:pt x="228" y="133"/>
                  </a:lnTo>
                  <a:lnTo>
                    <a:pt x="229" y="133"/>
                  </a:lnTo>
                  <a:lnTo>
                    <a:pt x="231" y="133"/>
                  </a:lnTo>
                  <a:lnTo>
                    <a:pt x="232" y="133"/>
                  </a:lnTo>
                  <a:lnTo>
                    <a:pt x="235" y="133"/>
                  </a:lnTo>
                  <a:lnTo>
                    <a:pt x="243" y="132"/>
                  </a:lnTo>
                  <a:lnTo>
                    <a:pt x="243" y="131"/>
                  </a:lnTo>
                  <a:lnTo>
                    <a:pt x="244" y="131"/>
                  </a:lnTo>
                  <a:lnTo>
                    <a:pt x="245" y="130"/>
                  </a:lnTo>
                  <a:lnTo>
                    <a:pt x="245" y="129"/>
                  </a:lnTo>
                  <a:lnTo>
                    <a:pt x="245" y="127"/>
                  </a:lnTo>
                  <a:lnTo>
                    <a:pt x="245" y="125"/>
                  </a:lnTo>
                  <a:lnTo>
                    <a:pt x="244" y="124"/>
                  </a:lnTo>
                  <a:lnTo>
                    <a:pt x="244" y="122"/>
                  </a:lnTo>
                  <a:lnTo>
                    <a:pt x="243" y="119"/>
                  </a:lnTo>
                  <a:lnTo>
                    <a:pt x="241" y="113"/>
                  </a:lnTo>
                  <a:lnTo>
                    <a:pt x="240" y="111"/>
                  </a:lnTo>
                  <a:lnTo>
                    <a:pt x="240" y="110"/>
                  </a:lnTo>
                  <a:lnTo>
                    <a:pt x="240" y="108"/>
                  </a:lnTo>
                  <a:lnTo>
                    <a:pt x="240" y="106"/>
                  </a:lnTo>
                  <a:lnTo>
                    <a:pt x="240" y="103"/>
                  </a:lnTo>
                  <a:lnTo>
                    <a:pt x="241" y="101"/>
                  </a:lnTo>
                  <a:lnTo>
                    <a:pt x="241" y="99"/>
                  </a:lnTo>
                  <a:lnTo>
                    <a:pt x="242" y="95"/>
                  </a:lnTo>
                  <a:lnTo>
                    <a:pt x="243" y="92"/>
                  </a:lnTo>
                  <a:lnTo>
                    <a:pt x="245" y="88"/>
                  </a:lnTo>
                  <a:lnTo>
                    <a:pt x="252" y="76"/>
                  </a:lnTo>
                  <a:lnTo>
                    <a:pt x="253" y="76"/>
                  </a:lnTo>
                  <a:lnTo>
                    <a:pt x="253" y="75"/>
                  </a:lnTo>
                  <a:lnTo>
                    <a:pt x="256" y="78"/>
                  </a:lnTo>
                  <a:lnTo>
                    <a:pt x="262" y="81"/>
                  </a:lnTo>
                  <a:lnTo>
                    <a:pt x="266" y="84"/>
                  </a:lnTo>
                  <a:lnTo>
                    <a:pt x="270" y="86"/>
                  </a:lnTo>
                  <a:lnTo>
                    <a:pt x="274" y="87"/>
                  </a:lnTo>
                  <a:lnTo>
                    <a:pt x="277" y="89"/>
                  </a:lnTo>
                  <a:lnTo>
                    <a:pt x="279" y="90"/>
                  </a:lnTo>
                  <a:lnTo>
                    <a:pt x="282" y="90"/>
                  </a:lnTo>
                  <a:lnTo>
                    <a:pt x="283" y="90"/>
                  </a:lnTo>
                  <a:lnTo>
                    <a:pt x="285" y="90"/>
                  </a:lnTo>
                  <a:lnTo>
                    <a:pt x="287" y="89"/>
                  </a:lnTo>
                  <a:lnTo>
                    <a:pt x="288" y="89"/>
                  </a:lnTo>
                  <a:lnTo>
                    <a:pt x="292" y="87"/>
                  </a:lnTo>
                  <a:lnTo>
                    <a:pt x="299" y="85"/>
                  </a:lnTo>
                  <a:lnTo>
                    <a:pt x="306" y="81"/>
                  </a:lnTo>
                  <a:lnTo>
                    <a:pt x="310" y="79"/>
                  </a:lnTo>
                  <a:lnTo>
                    <a:pt x="311" y="79"/>
                  </a:lnTo>
                  <a:lnTo>
                    <a:pt x="312" y="78"/>
                  </a:lnTo>
                  <a:lnTo>
                    <a:pt x="316" y="78"/>
                  </a:lnTo>
                  <a:lnTo>
                    <a:pt x="320" y="78"/>
                  </a:lnTo>
                  <a:lnTo>
                    <a:pt x="323" y="78"/>
                  </a:lnTo>
                  <a:lnTo>
                    <a:pt x="328" y="79"/>
                  </a:lnTo>
                  <a:lnTo>
                    <a:pt x="332" y="80"/>
                  </a:lnTo>
                  <a:lnTo>
                    <a:pt x="336" y="81"/>
                  </a:lnTo>
                  <a:lnTo>
                    <a:pt x="343" y="83"/>
                  </a:lnTo>
                  <a:lnTo>
                    <a:pt x="350" y="85"/>
                  </a:lnTo>
                  <a:lnTo>
                    <a:pt x="360" y="88"/>
                  </a:lnTo>
                  <a:lnTo>
                    <a:pt x="363" y="88"/>
                  </a:lnTo>
                  <a:lnTo>
                    <a:pt x="366" y="89"/>
                  </a:lnTo>
                  <a:lnTo>
                    <a:pt x="368" y="89"/>
                  </a:lnTo>
                  <a:lnTo>
                    <a:pt x="372" y="89"/>
                  </a:lnTo>
                  <a:lnTo>
                    <a:pt x="377" y="89"/>
                  </a:lnTo>
                  <a:lnTo>
                    <a:pt x="380" y="88"/>
                  </a:lnTo>
                  <a:lnTo>
                    <a:pt x="384" y="88"/>
                  </a:lnTo>
                  <a:lnTo>
                    <a:pt x="389" y="87"/>
                  </a:lnTo>
                  <a:lnTo>
                    <a:pt x="392" y="87"/>
                  </a:lnTo>
                  <a:lnTo>
                    <a:pt x="396" y="86"/>
                  </a:lnTo>
                  <a:lnTo>
                    <a:pt x="402" y="84"/>
                  </a:lnTo>
                  <a:lnTo>
                    <a:pt x="411" y="81"/>
                  </a:lnTo>
                  <a:lnTo>
                    <a:pt x="414" y="79"/>
                  </a:lnTo>
                  <a:lnTo>
                    <a:pt x="416" y="78"/>
                  </a:lnTo>
                  <a:lnTo>
                    <a:pt x="419" y="77"/>
                  </a:lnTo>
                  <a:lnTo>
                    <a:pt x="421" y="76"/>
                  </a:lnTo>
                  <a:lnTo>
                    <a:pt x="422" y="75"/>
                  </a:lnTo>
                  <a:lnTo>
                    <a:pt x="423" y="74"/>
                  </a:lnTo>
                  <a:lnTo>
                    <a:pt x="424" y="72"/>
                  </a:lnTo>
                  <a:lnTo>
                    <a:pt x="425" y="71"/>
                  </a:lnTo>
                  <a:lnTo>
                    <a:pt x="425" y="69"/>
                  </a:lnTo>
                  <a:lnTo>
                    <a:pt x="425" y="67"/>
                  </a:lnTo>
                  <a:lnTo>
                    <a:pt x="425" y="65"/>
                  </a:lnTo>
                  <a:lnTo>
                    <a:pt x="424" y="64"/>
                  </a:lnTo>
                  <a:lnTo>
                    <a:pt x="421" y="55"/>
                  </a:lnTo>
                  <a:lnTo>
                    <a:pt x="419" y="52"/>
                  </a:lnTo>
                  <a:lnTo>
                    <a:pt x="419" y="50"/>
                  </a:lnTo>
                  <a:lnTo>
                    <a:pt x="418" y="48"/>
                  </a:lnTo>
                  <a:lnTo>
                    <a:pt x="418" y="43"/>
                  </a:lnTo>
                  <a:lnTo>
                    <a:pt x="418" y="41"/>
                  </a:lnTo>
                  <a:lnTo>
                    <a:pt x="418" y="39"/>
                  </a:lnTo>
                  <a:lnTo>
                    <a:pt x="419" y="37"/>
                  </a:lnTo>
                  <a:lnTo>
                    <a:pt x="419" y="34"/>
                  </a:lnTo>
                  <a:lnTo>
                    <a:pt x="420" y="32"/>
                  </a:lnTo>
                  <a:lnTo>
                    <a:pt x="421" y="31"/>
                  </a:lnTo>
                  <a:lnTo>
                    <a:pt x="422" y="30"/>
                  </a:lnTo>
                  <a:lnTo>
                    <a:pt x="423" y="29"/>
                  </a:lnTo>
                  <a:lnTo>
                    <a:pt x="424" y="29"/>
                  </a:lnTo>
                  <a:lnTo>
                    <a:pt x="425" y="28"/>
                  </a:lnTo>
                  <a:lnTo>
                    <a:pt x="431" y="27"/>
                  </a:lnTo>
                  <a:lnTo>
                    <a:pt x="433" y="27"/>
                  </a:lnTo>
                  <a:lnTo>
                    <a:pt x="436" y="27"/>
                  </a:lnTo>
                  <a:lnTo>
                    <a:pt x="437" y="27"/>
                  </a:lnTo>
                  <a:lnTo>
                    <a:pt x="438" y="27"/>
                  </a:lnTo>
                  <a:lnTo>
                    <a:pt x="444" y="29"/>
                  </a:lnTo>
                  <a:lnTo>
                    <a:pt x="447" y="30"/>
                  </a:lnTo>
                  <a:lnTo>
                    <a:pt x="448" y="30"/>
                  </a:lnTo>
                  <a:lnTo>
                    <a:pt x="449" y="28"/>
                  </a:lnTo>
                  <a:lnTo>
                    <a:pt x="450" y="28"/>
                  </a:lnTo>
                  <a:lnTo>
                    <a:pt x="451" y="28"/>
                  </a:lnTo>
                  <a:lnTo>
                    <a:pt x="452" y="27"/>
                  </a:lnTo>
                  <a:lnTo>
                    <a:pt x="453" y="28"/>
                  </a:lnTo>
                  <a:lnTo>
                    <a:pt x="457" y="28"/>
                  </a:lnTo>
                  <a:lnTo>
                    <a:pt x="458" y="28"/>
                  </a:lnTo>
                  <a:lnTo>
                    <a:pt x="459" y="27"/>
                  </a:lnTo>
                  <a:lnTo>
                    <a:pt x="460" y="25"/>
                  </a:lnTo>
                  <a:lnTo>
                    <a:pt x="462" y="23"/>
                  </a:lnTo>
                  <a:lnTo>
                    <a:pt x="465" y="18"/>
                  </a:lnTo>
                  <a:lnTo>
                    <a:pt x="466" y="18"/>
                  </a:lnTo>
                  <a:lnTo>
                    <a:pt x="467" y="16"/>
                  </a:lnTo>
                  <a:lnTo>
                    <a:pt x="471" y="12"/>
                  </a:lnTo>
                  <a:lnTo>
                    <a:pt x="478" y="7"/>
                  </a:lnTo>
                  <a:lnTo>
                    <a:pt x="481" y="5"/>
                  </a:lnTo>
                  <a:lnTo>
                    <a:pt x="486" y="1"/>
                  </a:lnTo>
                  <a:lnTo>
                    <a:pt x="487" y="0"/>
                  </a:lnTo>
                  <a:lnTo>
                    <a:pt x="488" y="2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03" name="Freeform 39">
              <a:extLst>
                <a:ext uri="{FF2B5EF4-FFF2-40B4-BE49-F238E27FC236}">
                  <a16:creationId xmlns:a16="http://schemas.microsoft.com/office/drawing/2014/main" id="{C283CF9B-139C-4970-85FA-340CA284CD7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8" y="1371"/>
              <a:ext cx="316" cy="354"/>
            </a:xfrm>
            <a:custGeom>
              <a:avLst/>
              <a:gdLst>
                <a:gd name="T0" fmla="*/ 157 w 316"/>
                <a:gd name="T1" fmla="*/ 2 h 354"/>
                <a:gd name="T2" fmla="*/ 168 w 316"/>
                <a:gd name="T3" fmla="*/ 3 h 354"/>
                <a:gd name="T4" fmla="*/ 172 w 316"/>
                <a:gd name="T5" fmla="*/ 7 h 354"/>
                <a:gd name="T6" fmla="*/ 191 w 316"/>
                <a:gd name="T7" fmla="*/ 28 h 354"/>
                <a:gd name="T8" fmla="*/ 199 w 316"/>
                <a:gd name="T9" fmla="*/ 42 h 354"/>
                <a:gd name="T10" fmla="*/ 197 w 316"/>
                <a:gd name="T11" fmla="*/ 62 h 354"/>
                <a:gd name="T12" fmla="*/ 198 w 316"/>
                <a:gd name="T13" fmla="*/ 71 h 354"/>
                <a:gd name="T14" fmla="*/ 217 w 316"/>
                <a:gd name="T15" fmla="*/ 98 h 354"/>
                <a:gd name="T16" fmla="*/ 226 w 316"/>
                <a:gd name="T17" fmla="*/ 125 h 354"/>
                <a:gd name="T18" fmla="*/ 238 w 316"/>
                <a:gd name="T19" fmla="*/ 141 h 354"/>
                <a:gd name="T20" fmla="*/ 249 w 316"/>
                <a:gd name="T21" fmla="*/ 158 h 354"/>
                <a:gd name="T22" fmla="*/ 252 w 316"/>
                <a:gd name="T23" fmla="*/ 169 h 354"/>
                <a:gd name="T24" fmla="*/ 246 w 316"/>
                <a:gd name="T25" fmla="*/ 188 h 354"/>
                <a:gd name="T26" fmla="*/ 249 w 316"/>
                <a:gd name="T27" fmla="*/ 193 h 354"/>
                <a:gd name="T28" fmla="*/ 279 w 316"/>
                <a:gd name="T29" fmla="*/ 205 h 354"/>
                <a:gd name="T30" fmla="*/ 290 w 316"/>
                <a:gd name="T31" fmla="*/ 215 h 354"/>
                <a:gd name="T32" fmla="*/ 295 w 316"/>
                <a:gd name="T33" fmla="*/ 234 h 354"/>
                <a:gd name="T34" fmla="*/ 301 w 316"/>
                <a:gd name="T35" fmla="*/ 257 h 354"/>
                <a:gd name="T36" fmla="*/ 308 w 316"/>
                <a:gd name="T37" fmla="*/ 272 h 354"/>
                <a:gd name="T38" fmla="*/ 313 w 316"/>
                <a:gd name="T39" fmla="*/ 292 h 354"/>
                <a:gd name="T40" fmla="*/ 311 w 316"/>
                <a:gd name="T41" fmla="*/ 296 h 354"/>
                <a:gd name="T42" fmla="*/ 309 w 316"/>
                <a:gd name="T43" fmla="*/ 312 h 354"/>
                <a:gd name="T44" fmla="*/ 316 w 316"/>
                <a:gd name="T45" fmla="*/ 331 h 354"/>
                <a:gd name="T46" fmla="*/ 312 w 316"/>
                <a:gd name="T47" fmla="*/ 340 h 354"/>
                <a:gd name="T48" fmla="*/ 287 w 316"/>
                <a:gd name="T49" fmla="*/ 350 h 354"/>
                <a:gd name="T50" fmla="*/ 263 w 316"/>
                <a:gd name="T51" fmla="*/ 353 h 354"/>
                <a:gd name="T52" fmla="*/ 234 w 316"/>
                <a:gd name="T53" fmla="*/ 347 h 354"/>
                <a:gd name="T54" fmla="*/ 207 w 316"/>
                <a:gd name="T55" fmla="*/ 342 h 354"/>
                <a:gd name="T56" fmla="*/ 183 w 316"/>
                <a:gd name="T57" fmla="*/ 351 h 354"/>
                <a:gd name="T58" fmla="*/ 170 w 316"/>
                <a:gd name="T59" fmla="*/ 354 h 354"/>
                <a:gd name="T60" fmla="*/ 147 w 316"/>
                <a:gd name="T61" fmla="*/ 342 h 354"/>
                <a:gd name="T62" fmla="*/ 145 w 316"/>
                <a:gd name="T63" fmla="*/ 326 h 354"/>
                <a:gd name="T64" fmla="*/ 139 w 316"/>
                <a:gd name="T65" fmla="*/ 303 h 354"/>
                <a:gd name="T66" fmla="*/ 139 w 316"/>
                <a:gd name="T67" fmla="*/ 280 h 354"/>
                <a:gd name="T68" fmla="*/ 134 w 316"/>
                <a:gd name="T69" fmla="*/ 270 h 354"/>
                <a:gd name="T70" fmla="*/ 115 w 316"/>
                <a:gd name="T71" fmla="*/ 242 h 354"/>
                <a:gd name="T72" fmla="*/ 108 w 316"/>
                <a:gd name="T73" fmla="*/ 230 h 354"/>
                <a:gd name="T74" fmla="*/ 96 w 316"/>
                <a:gd name="T75" fmla="*/ 206 h 354"/>
                <a:gd name="T76" fmla="*/ 80 w 316"/>
                <a:gd name="T77" fmla="*/ 193 h 354"/>
                <a:gd name="T78" fmla="*/ 69 w 316"/>
                <a:gd name="T79" fmla="*/ 183 h 354"/>
                <a:gd name="T80" fmla="*/ 57 w 316"/>
                <a:gd name="T81" fmla="*/ 181 h 354"/>
                <a:gd name="T82" fmla="*/ 54 w 316"/>
                <a:gd name="T83" fmla="*/ 173 h 354"/>
                <a:gd name="T84" fmla="*/ 54 w 316"/>
                <a:gd name="T85" fmla="*/ 159 h 354"/>
                <a:gd name="T86" fmla="*/ 49 w 316"/>
                <a:gd name="T87" fmla="*/ 156 h 354"/>
                <a:gd name="T88" fmla="*/ 32 w 316"/>
                <a:gd name="T89" fmla="*/ 159 h 354"/>
                <a:gd name="T90" fmla="*/ 19 w 316"/>
                <a:gd name="T91" fmla="*/ 151 h 354"/>
                <a:gd name="T92" fmla="*/ 7 w 316"/>
                <a:gd name="T93" fmla="*/ 136 h 354"/>
                <a:gd name="T94" fmla="*/ 1 w 316"/>
                <a:gd name="T95" fmla="*/ 120 h 354"/>
                <a:gd name="T96" fmla="*/ 0 w 316"/>
                <a:gd name="T97" fmla="*/ 112 h 354"/>
                <a:gd name="T98" fmla="*/ 8 w 316"/>
                <a:gd name="T99" fmla="*/ 89 h 354"/>
                <a:gd name="T100" fmla="*/ 11 w 316"/>
                <a:gd name="T101" fmla="*/ 79 h 354"/>
                <a:gd name="T102" fmla="*/ 18 w 316"/>
                <a:gd name="T103" fmla="*/ 81 h 354"/>
                <a:gd name="T104" fmla="*/ 36 w 316"/>
                <a:gd name="T105" fmla="*/ 104 h 354"/>
                <a:gd name="T106" fmla="*/ 51 w 316"/>
                <a:gd name="T107" fmla="*/ 119 h 354"/>
                <a:gd name="T108" fmla="*/ 67 w 316"/>
                <a:gd name="T109" fmla="*/ 125 h 354"/>
                <a:gd name="T110" fmla="*/ 77 w 316"/>
                <a:gd name="T111" fmla="*/ 125 h 354"/>
                <a:gd name="T112" fmla="*/ 96 w 316"/>
                <a:gd name="T113" fmla="*/ 108 h 354"/>
                <a:gd name="T114" fmla="*/ 119 w 316"/>
                <a:gd name="T115" fmla="*/ 81 h 354"/>
                <a:gd name="T116" fmla="*/ 122 w 316"/>
                <a:gd name="T117" fmla="*/ 66 h 354"/>
                <a:gd name="T118" fmla="*/ 132 w 316"/>
                <a:gd name="T119" fmla="*/ 48 h 354"/>
                <a:gd name="T120" fmla="*/ 133 w 316"/>
                <a:gd name="T121" fmla="*/ 25 h 354"/>
                <a:gd name="T122" fmla="*/ 134 w 316"/>
                <a:gd name="T123" fmla="*/ 13 h 354"/>
                <a:gd name="T124" fmla="*/ 145 w 316"/>
                <a:gd name="T125" fmla="*/ 1 h 3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16" h="354">
                  <a:moveTo>
                    <a:pt x="148" y="0"/>
                  </a:moveTo>
                  <a:lnTo>
                    <a:pt x="150" y="0"/>
                  </a:lnTo>
                  <a:lnTo>
                    <a:pt x="154" y="2"/>
                  </a:lnTo>
                  <a:lnTo>
                    <a:pt x="155" y="2"/>
                  </a:lnTo>
                  <a:lnTo>
                    <a:pt x="156" y="2"/>
                  </a:lnTo>
                  <a:lnTo>
                    <a:pt x="157" y="2"/>
                  </a:lnTo>
                  <a:lnTo>
                    <a:pt x="159" y="2"/>
                  </a:lnTo>
                  <a:lnTo>
                    <a:pt x="160" y="2"/>
                  </a:lnTo>
                  <a:lnTo>
                    <a:pt x="161" y="2"/>
                  </a:lnTo>
                  <a:lnTo>
                    <a:pt x="163" y="2"/>
                  </a:lnTo>
                  <a:lnTo>
                    <a:pt x="165" y="3"/>
                  </a:lnTo>
                  <a:lnTo>
                    <a:pt x="168" y="3"/>
                  </a:lnTo>
                  <a:lnTo>
                    <a:pt x="170" y="2"/>
                  </a:lnTo>
                  <a:lnTo>
                    <a:pt x="170" y="3"/>
                  </a:lnTo>
                  <a:lnTo>
                    <a:pt x="170" y="3"/>
                  </a:lnTo>
                  <a:lnTo>
                    <a:pt x="170" y="4"/>
                  </a:lnTo>
                  <a:lnTo>
                    <a:pt x="171" y="6"/>
                  </a:lnTo>
                  <a:lnTo>
                    <a:pt x="172" y="7"/>
                  </a:lnTo>
                  <a:lnTo>
                    <a:pt x="175" y="10"/>
                  </a:lnTo>
                  <a:lnTo>
                    <a:pt x="182" y="16"/>
                  </a:lnTo>
                  <a:lnTo>
                    <a:pt x="184" y="18"/>
                  </a:lnTo>
                  <a:lnTo>
                    <a:pt x="185" y="20"/>
                  </a:lnTo>
                  <a:lnTo>
                    <a:pt x="188" y="23"/>
                  </a:lnTo>
                  <a:lnTo>
                    <a:pt x="191" y="28"/>
                  </a:lnTo>
                  <a:lnTo>
                    <a:pt x="194" y="31"/>
                  </a:lnTo>
                  <a:lnTo>
                    <a:pt x="196" y="33"/>
                  </a:lnTo>
                  <a:lnTo>
                    <a:pt x="198" y="36"/>
                  </a:lnTo>
                  <a:lnTo>
                    <a:pt x="198" y="37"/>
                  </a:lnTo>
                  <a:lnTo>
                    <a:pt x="199" y="39"/>
                  </a:lnTo>
                  <a:lnTo>
                    <a:pt x="199" y="42"/>
                  </a:lnTo>
                  <a:lnTo>
                    <a:pt x="198" y="45"/>
                  </a:lnTo>
                  <a:lnTo>
                    <a:pt x="199" y="50"/>
                  </a:lnTo>
                  <a:lnTo>
                    <a:pt x="199" y="52"/>
                  </a:lnTo>
                  <a:lnTo>
                    <a:pt x="198" y="55"/>
                  </a:lnTo>
                  <a:lnTo>
                    <a:pt x="197" y="59"/>
                  </a:lnTo>
                  <a:lnTo>
                    <a:pt x="197" y="62"/>
                  </a:lnTo>
                  <a:lnTo>
                    <a:pt x="196" y="64"/>
                  </a:lnTo>
                  <a:lnTo>
                    <a:pt x="196" y="66"/>
                  </a:lnTo>
                  <a:lnTo>
                    <a:pt x="196" y="67"/>
                  </a:lnTo>
                  <a:lnTo>
                    <a:pt x="197" y="68"/>
                  </a:lnTo>
                  <a:lnTo>
                    <a:pt x="197" y="70"/>
                  </a:lnTo>
                  <a:lnTo>
                    <a:pt x="198" y="71"/>
                  </a:lnTo>
                  <a:lnTo>
                    <a:pt x="199" y="73"/>
                  </a:lnTo>
                  <a:lnTo>
                    <a:pt x="200" y="76"/>
                  </a:lnTo>
                  <a:lnTo>
                    <a:pt x="210" y="87"/>
                  </a:lnTo>
                  <a:lnTo>
                    <a:pt x="212" y="90"/>
                  </a:lnTo>
                  <a:lnTo>
                    <a:pt x="213" y="91"/>
                  </a:lnTo>
                  <a:lnTo>
                    <a:pt x="217" y="98"/>
                  </a:lnTo>
                  <a:lnTo>
                    <a:pt x="225" y="112"/>
                  </a:lnTo>
                  <a:lnTo>
                    <a:pt x="225" y="113"/>
                  </a:lnTo>
                  <a:lnTo>
                    <a:pt x="225" y="115"/>
                  </a:lnTo>
                  <a:lnTo>
                    <a:pt x="226" y="117"/>
                  </a:lnTo>
                  <a:lnTo>
                    <a:pt x="226" y="122"/>
                  </a:lnTo>
                  <a:lnTo>
                    <a:pt x="226" y="125"/>
                  </a:lnTo>
                  <a:lnTo>
                    <a:pt x="227" y="127"/>
                  </a:lnTo>
                  <a:lnTo>
                    <a:pt x="228" y="129"/>
                  </a:lnTo>
                  <a:lnTo>
                    <a:pt x="230" y="131"/>
                  </a:lnTo>
                  <a:lnTo>
                    <a:pt x="231" y="133"/>
                  </a:lnTo>
                  <a:lnTo>
                    <a:pt x="236" y="138"/>
                  </a:lnTo>
                  <a:lnTo>
                    <a:pt x="238" y="141"/>
                  </a:lnTo>
                  <a:lnTo>
                    <a:pt x="240" y="144"/>
                  </a:lnTo>
                  <a:lnTo>
                    <a:pt x="244" y="149"/>
                  </a:lnTo>
                  <a:lnTo>
                    <a:pt x="245" y="151"/>
                  </a:lnTo>
                  <a:lnTo>
                    <a:pt x="246" y="153"/>
                  </a:lnTo>
                  <a:lnTo>
                    <a:pt x="248" y="156"/>
                  </a:lnTo>
                  <a:lnTo>
                    <a:pt x="249" y="158"/>
                  </a:lnTo>
                  <a:lnTo>
                    <a:pt x="251" y="159"/>
                  </a:lnTo>
                  <a:lnTo>
                    <a:pt x="252" y="161"/>
                  </a:lnTo>
                  <a:lnTo>
                    <a:pt x="252" y="163"/>
                  </a:lnTo>
                  <a:lnTo>
                    <a:pt x="253" y="165"/>
                  </a:lnTo>
                  <a:lnTo>
                    <a:pt x="253" y="166"/>
                  </a:lnTo>
                  <a:lnTo>
                    <a:pt x="252" y="169"/>
                  </a:lnTo>
                  <a:lnTo>
                    <a:pt x="252" y="170"/>
                  </a:lnTo>
                  <a:lnTo>
                    <a:pt x="251" y="171"/>
                  </a:lnTo>
                  <a:lnTo>
                    <a:pt x="249" y="177"/>
                  </a:lnTo>
                  <a:lnTo>
                    <a:pt x="247" y="185"/>
                  </a:lnTo>
                  <a:lnTo>
                    <a:pt x="247" y="187"/>
                  </a:lnTo>
                  <a:lnTo>
                    <a:pt x="246" y="188"/>
                  </a:lnTo>
                  <a:lnTo>
                    <a:pt x="247" y="189"/>
                  </a:lnTo>
                  <a:lnTo>
                    <a:pt x="247" y="191"/>
                  </a:lnTo>
                  <a:lnTo>
                    <a:pt x="248" y="192"/>
                  </a:lnTo>
                  <a:lnTo>
                    <a:pt x="248" y="193"/>
                  </a:lnTo>
                  <a:lnTo>
                    <a:pt x="248" y="193"/>
                  </a:lnTo>
                  <a:lnTo>
                    <a:pt x="249" y="193"/>
                  </a:lnTo>
                  <a:lnTo>
                    <a:pt x="260" y="199"/>
                  </a:lnTo>
                  <a:lnTo>
                    <a:pt x="262" y="201"/>
                  </a:lnTo>
                  <a:lnTo>
                    <a:pt x="264" y="202"/>
                  </a:lnTo>
                  <a:lnTo>
                    <a:pt x="268" y="203"/>
                  </a:lnTo>
                  <a:lnTo>
                    <a:pt x="274" y="204"/>
                  </a:lnTo>
                  <a:lnTo>
                    <a:pt x="279" y="205"/>
                  </a:lnTo>
                  <a:lnTo>
                    <a:pt x="281" y="206"/>
                  </a:lnTo>
                  <a:lnTo>
                    <a:pt x="282" y="207"/>
                  </a:lnTo>
                  <a:lnTo>
                    <a:pt x="283" y="208"/>
                  </a:lnTo>
                  <a:lnTo>
                    <a:pt x="285" y="210"/>
                  </a:lnTo>
                  <a:lnTo>
                    <a:pt x="288" y="213"/>
                  </a:lnTo>
                  <a:lnTo>
                    <a:pt x="290" y="215"/>
                  </a:lnTo>
                  <a:lnTo>
                    <a:pt x="291" y="217"/>
                  </a:lnTo>
                  <a:lnTo>
                    <a:pt x="293" y="224"/>
                  </a:lnTo>
                  <a:lnTo>
                    <a:pt x="294" y="226"/>
                  </a:lnTo>
                  <a:lnTo>
                    <a:pt x="294" y="229"/>
                  </a:lnTo>
                  <a:lnTo>
                    <a:pt x="295" y="231"/>
                  </a:lnTo>
                  <a:lnTo>
                    <a:pt x="295" y="234"/>
                  </a:lnTo>
                  <a:lnTo>
                    <a:pt x="294" y="245"/>
                  </a:lnTo>
                  <a:lnTo>
                    <a:pt x="295" y="247"/>
                  </a:lnTo>
                  <a:lnTo>
                    <a:pt x="295" y="249"/>
                  </a:lnTo>
                  <a:lnTo>
                    <a:pt x="296" y="250"/>
                  </a:lnTo>
                  <a:lnTo>
                    <a:pt x="297" y="253"/>
                  </a:lnTo>
                  <a:lnTo>
                    <a:pt x="301" y="257"/>
                  </a:lnTo>
                  <a:lnTo>
                    <a:pt x="305" y="263"/>
                  </a:lnTo>
                  <a:lnTo>
                    <a:pt x="306" y="264"/>
                  </a:lnTo>
                  <a:lnTo>
                    <a:pt x="307" y="266"/>
                  </a:lnTo>
                  <a:lnTo>
                    <a:pt x="307" y="268"/>
                  </a:lnTo>
                  <a:lnTo>
                    <a:pt x="308" y="271"/>
                  </a:lnTo>
                  <a:lnTo>
                    <a:pt x="308" y="272"/>
                  </a:lnTo>
                  <a:lnTo>
                    <a:pt x="309" y="279"/>
                  </a:lnTo>
                  <a:lnTo>
                    <a:pt x="309" y="282"/>
                  </a:lnTo>
                  <a:lnTo>
                    <a:pt x="310" y="284"/>
                  </a:lnTo>
                  <a:lnTo>
                    <a:pt x="311" y="287"/>
                  </a:lnTo>
                  <a:lnTo>
                    <a:pt x="312" y="290"/>
                  </a:lnTo>
                  <a:lnTo>
                    <a:pt x="313" y="292"/>
                  </a:lnTo>
                  <a:lnTo>
                    <a:pt x="314" y="293"/>
                  </a:lnTo>
                  <a:lnTo>
                    <a:pt x="314" y="293"/>
                  </a:lnTo>
                  <a:lnTo>
                    <a:pt x="314" y="293"/>
                  </a:lnTo>
                  <a:lnTo>
                    <a:pt x="313" y="294"/>
                  </a:lnTo>
                  <a:lnTo>
                    <a:pt x="312" y="295"/>
                  </a:lnTo>
                  <a:lnTo>
                    <a:pt x="311" y="296"/>
                  </a:lnTo>
                  <a:lnTo>
                    <a:pt x="310" y="298"/>
                  </a:lnTo>
                  <a:lnTo>
                    <a:pt x="310" y="301"/>
                  </a:lnTo>
                  <a:lnTo>
                    <a:pt x="309" y="303"/>
                  </a:lnTo>
                  <a:lnTo>
                    <a:pt x="309" y="305"/>
                  </a:lnTo>
                  <a:lnTo>
                    <a:pt x="309" y="307"/>
                  </a:lnTo>
                  <a:lnTo>
                    <a:pt x="309" y="312"/>
                  </a:lnTo>
                  <a:lnTo>
                    <a:pt x="310" y="314"/>
                  </a:lnTo>
                  <a:lnTo>
                    <a:pt x="310" y="316"/>
                  </a:lnTo>
                  <a:lnTo>
                    <a:pt x="312" y="319"/>
                  </a:lnTo>
                  <a:lnTo>
                    <a:pt x="315" y="328"/>
                  </a:lnTo>
                  <a:lnTo>
                    <a:pt x="316" y="329"/>
                  </a:lnTo>
                  <a:lnTo>
                    <a:pt x="316" y="331"/>
                  </a:lnTo>
                  <a:lnTo>
                    <a:pt x="316" y="333"/>
                  </a:lnTo>
                  <a:lnTo>
                    <a:pt x="316" y="335"/>
                  </a:lnTo>
                  <a:lnTo>
                    <a:pt x="315" y="336"/>
                  </a:lnTo>
                  <a:lnTo>
                    <a:pt x="314" y="338"/>
                  </a:lnTo>
                  <a:lnTo>
                    <a:pt x="313" y="339"/>
                  </a:lnTo>
                  <a:lnTo>
                    <a:pt x="312" y="340"/>
                  </a:lnTo>
                  <a:lnTo>
                    <a:pt x="310" y="341"/>
                  </a:lnTo>
                  <a:lnTo>
                    <a:pt x="307" y="342"/>
                  </a:lnTo>
                  <a:lnTo>
                    <a:pt x="305" y="343"/>
                  </a:lnTo>
                  <a:lnTo>
                    <a:pt x="302" y="345"/>
                  </a:lnTo>
                  <a:lnTo>
                    <a:pt x="293" y="348"/>
                  </a:lnTo>
                  <a:lnTo>
                    <a:pt x="287" y="350"/>
                  </a:lnTo>
                  <a:lnTo>
                    <a:pt x="283" y="351"/>
                  </a:lnTo>
                  <a:lnTo>
                    <a:pt x="280" y="351"/>
                  </a:lnTo>
                  <a:lnTo>
                    <a:pt x="275" y="352"/>
                  </a:lnTo>
                  <a:lnTo>
                    <a:pt x="271" y="352"/>
                  </a:lnTo>
                  <a:lnTo>
                    <a:pt x="268" y="353"/>
                  </a:lnTo>
                  <a:lnTo>
                    <a:pt x="263" y="353"/>
                  </a:lnTo>
                  <a:lnTo>
                    <a:pt x="259" y="353"/>
                  </a:lnTo>
                  <a:lnTo>
                    <a:pt x="257" y="353"/>
                  </a:lnTo>
                  <a:lnTo>
                    <a:pt x="254" y="352"/>
                  </a:lnTo>
                  <a:lnTo>
                    <a:pt x="251" y="352"/>
                  </a:lnTo>
                  <a:lnTo>
                    <a:pt x="241" y="349"/>
                  </a:lnTo>
                  <a:lnTo>
                    <a:pt x="234" y="347"/>
                  </a:lnTo>
                  <a:lnTo>
                    <a:pt x="227" y="345"/>
                  </a:lnTo>
                  <a:lnTo>
                    <a:pt x="223" y="344"/>
                  </a:lnTo>
                  <a:lnTo>
                    <a:pt x="219" y="343"/>
                  </a:lnTo>
                  <a:lnTo>
                    <a:pt x="214" y="342"/>
                  </a:lnTo>
                  <a:lnTo>
                    <a:pt x="211" y="342"/>
                  </a:lnTo>
                  <a:lnTo>
                    <a:pt x="207" y="342"/>
                  </a:lnTo>
                  <a:lnTo>
                    <a:pt x="203" y="342"/>
                  </a:lnTo>
                  <a:lnTo>
                    <a:pt x="202" y="343"/>
                  </a:lnTo>
                  <a:lnTo>
                    <a:pt x="201" y="343"/>
                  </a:lnTo>
                  <a:lnTo>
                    <a:pt x="197" y="345"/>
                  </a:lnTo>
                  <a:lnTo>
                    <a:pt x="190" y="349"/>
                  </a:lnTo>
                  <a:lnTo>
                    <a:pt x="183" y="351"/>
                  </a:lnTo>
                  <a:lnTo>
                    <a:pt x="179" y="353"/>
                  </a:lnTo>
                  <a:lnTo>
                    <a:pt x="178" y="353"/>
                  </a:lnTo>
                  <a:lnTo>
                    <a:pt x="176" y="354"/>
                  </a:lnTo>
                  <a:lnTo>
                    <a:pt x="174" y="354"/>
                  </a:lnTo>
                  <a:lnTo>
                    <a:pt x="173" y="354"/>
                  </a:lnTo>
                  <a:lnTo>
                    <a:pt x="170" y="354"/>
                  </a:lnTo>
                  <a:lnTo>
                    <a:pt x="168" y="353"/>
                  </a:lnTo>
                  <a:lnTo>
                    <a:pt x="165" y="351"/>
                  </a:lnTo>
                  <a:lnTo>
                    <a:pt x="161" y="350"/>
                  </a:lnTo>
                  <a:lnTo>
                    <a:pt x="157" y="348"/>
                  </a:lnTo>
                  <a:lnTo>
                    <a:pt x="153" y="345"/>
                  </a:lnTo>
                  <a:lnTo>
                    <a:pt x="147" y="342"/>
                  </a:lnTo>
                  <a:lnTo>
                    <a:pt x="144" y="339"/>
                  </a:lnTo>
                  <a:lnTo>
                    <a:pt x="144" y="339"/>
                  </a:lnTo>
                  <a:lnTo>
                    <a:pt x="145" y="337"/>
                  </a:lnTo>
                  <a:lnTo>
                    <a:pt x="145" y="333"/>
                  </a:lnTo>
                  <a:lnTo>
                    <a:pt x="145" y="329"/>
                  </a:lnTo>
                  <a:lnTo>
                    <a:pt x="145" y="326"/>
                  </a:lnTo>
                  <a:lnTo>
                    <a:pt x="145" y="322"/>
                  </a:lnTo>
                  <a:lnTo>
                    <a:pt x="144" y="318"/>
                  </a:lnTo>
                  <a:lnTo>
                    <a:pt x="143" y="316"/>
                  </a:lnTo>
                  <a:lnTo>
                    <a:pt x="141" y="309"/>
                  </a:lnTo>
                  <a:lnTo>
                    <a:pt x="140" y="306"/>
                  </a:lnTo>
                  <a:lnTo>
                    <a:pt x="139" y="303"/>
                  </a:lnTo>
                  <a:lnTo>
                    <a:pt x="138" y="299"/>
                  </a:lnTo>
                  <a:lnTo>
                    <a:pt x="138" y="296"/>
                  </a:lnTo>
                  <a:lnTo>
                    <a:pt x="138" y="295"/>
                  </a:lnTo>
                  <a:lnTo>
                    <a:pt x="139" y="286"/>
                  </a:lnTo>
                  <a:lnTo>
                    <a:pt x="139" y="283"/>
                  </a:lnTo>
                  <a:lnTo>
                    <a:pt x="139" y="280"/>
                  </a:lnTo>
                  <a:lnTo>
                    <a:pt x="139" y="279"/>
                  </a:lnTo>
                  <a:lnTo>
                    <a:pt x="138" y="277"/>
                  </a:lnTo>
                  <a:lnTo>
                    <a:pt x="138" y="275"/>
                  </a:lnTo>
                  <a:lnTo>
                    <a:pt x="137" y="274"/>
                  </a:lnTo>
                  <a:lnTo>
                    <a:pt x="135" y="272"/>
                  </a:lnTo>
                  <a:lnTo>
                    <a:pt x="134" y="270"/>
                  </a:lnTo>
                  <a:lnTo>
                    <a:pt x="129" y="265"/>
                  </a:lnTo>
                  <a:lnTo>
                    <a:pt x="127" y="262"/>
                  </a:lnTo>
                  <a:lnTo>
                    <a:pt x="124" y="260"/>
                  </a:lnTo>
                  <a:lnTo>
                    <a:pt x="122" y="255"/>
                  </a:lnTo>
                  <a:lnTo>
                    <a:pt x="117" y="247"/>
                  </a:lnTo>
                  <a:lnTo>
                    <a:pt x="115" y="242"/>
                  </a:lnTo>
                  <a:lnTo>
                    <a:pt x="114" y="241"/>
                  </a:lnTo>
                  <a:lnTo>
                    <a:pt x="113" y="239"/>
                  </a:lnTo>
                  <a:lnTo>
                    <a:pt x="111" y="237"/>
                  </a:lnTo>
                  <a:lnTo>
                    <a:pt x="110" y="236"/>
                  </a:lnTo>
                  <a:lnTo>
                    <a:pt x="109" y="234"/>
                  </a:lnTo>
                  <a:lnTo>
                    <a:pt x="108" y="230"/>
                  </a:lnTo>
                  <a:lnTo>
                    <a:pt x="105" y="223"/>
                  </a:lnTo>
                  <a:lnTo>
                    <a:pt x="103" y="219"/>
                  </a:lnTo>
                  <a:lnTo>
                    <a:pt x="102" y="215"/>
                  </a:lnTo>
                  <a:lnTo>
                    <a:pt x="100" y="213"/>
                  </a:lnTo>
                  <a:lnTo>
                    <a:pt x="98" y="208"/>
                  </a:lnTo>
                  <a:lnTo>
                    <a:pt x="96" y="206"/>
                  </a:lnTo>
                  <a:lnTo>
                    <a:pt x="95" y="205"/>
                  </a:lnTo>
                  <a:lnTo>
                    <a:pt x="93" y="204"/>
                  </a:lnTo>
                  <a:lnTo>
                    <a:pt x="88" y="200"/>
                  </a:lnTo>
                  <a:lnTo>
                    <a:pt x="87" y="198"/>
                  </a:lnTo>
                  <a:lnTo>
                    <a:pt x="85" y="197"/>
                  </a:lnTo>
                  <a:lnTo>
                    <a:pt x="80" y="193"/>
                  </a:lnTo>
                  <a:lnTo>
                    <a:pt x="77" y="188"/>
                  </a:lnTo>
                  <a:lnTo>
                    <a:pt x="75" y="186"/>
                  </a:lnTo>
                  <a:lnTo>
                    <a:pt x="73" y="185"/>
                  </a:lnTo>
                  <a:lnTo>
                    <a:pt x="72" y="184"/>
                  </a:lnTo>
                  <a:lnTo>
                    <a:pt x="71" y="183"/>
                  </a:lnTo>
                  <a:lnTo>
                    <a:pt x="69" y="183"/>
                  </a:lnTo>
                  <a:lnTo>
                    <a:pt x="67" y="182"/>
                  </a:lnTo>
                  <a:lnTo>
                    <a:pt x="65" y="182"/>
                  </a:lnTo>
                  <a:lnTo>
                    <a:pt x="60" y="181"/>
                  </a:lnTo>
                  <a:lnTo>
                    <a:pt x="58" y="181"/>
                  </a:lnTo>
                  <a:lnTo>
                    <a:pt x="57" y="181"/>
                  </a:lnTo>
                  <a:lnTo>
                    <a:pt x="57" y="181"/>
                  </a:lnTo>
                  <a:lnTo>
                    <a:pt x="55" y="180"/>
                  </a:lnTo>
                  <a:lnTo>
                    <a:pt x="54" y="179"/>
                  </a:lnTo>
                  <a:lnTo>
                    <a:pt x="54" y="178"/>
                  </a:lnTo>
                  <a:lnTo>
                    <a:pt x="54" y="176"/>
                  </a:lnTo>
                  <a:lnTo>
                    <a:pt x="54" y="174"/>
                  </a:lnTo>
                  <a:lnTo>
                    <a:pt x="54" y="173"/>
                  </a:lnTo>
                  <a:lnTo>
                    <a:pt x="54" y="171"/>
                  </a:lnTo>
                  <a:lnTo>
                    <a:pt x="55" y="166"/>
                  </a:lnTo>
                  <a:lnTo>
                    <a:pt x="55" y="164"/>
                  </a:lnTo>
                  <a:lnTo>
                    <a:pt x="55" y="163"/>
                  </a:lnTo>
                  <a:lnTo>
                    <a:pt x="54" y="161"/>
                  </a:lnTo>
                  <a:lnTo>
                    <a:pt x="54" y="159"/>
                  </a:lnTo>
                  <a:lnTo>
                    <a:pt x="53" y="157"/>
                  </a:lnTo>
                  <a:lnTo>
                    <a:pt x="52" y="156"/>
                  </a:lnTo>
                  <a:lnTo>
                    <a:pt x="52" y="156"/>
                  </a:lnTo>
                  <a:lnTo>
                    <a:pt x="51" y="156"/>
                  </a:lnTo>
                  <a:lnTo>
                    <a:pt x="49" y="156"/>
                  </a:lnTo>
                  <a:lnTo>
                    <a:pt x="49" y="156"/>
                  </a:lnTo>
                  <a:lnTo>
                    <a:pt x="46" y="157"/>
                  </a:lnTo>
                  <a:lnTo>
                    <a:pt x="41" y="159"/>
                  </a:lnTo>
                  <a:lnTo>
                    <a:pt x="39" y="159"/>
                  </a:lnTo>
                  <a:lnTo>
                    <a:pt x="36" y="159"/>
                  </a:lnTo>
                  <a:lnTo>
                    <a:pt x="34" y="159"/>
                  </a:lnTo>
                  <a:lnTo>
                    <a:pt x="32" y="159"/>
                  </a:lnTo>
                  <a:lnTo>
                    <a:pt x="30" y="158"/>
                  </a:lnTo>
                  <a:lnTo>
                    <a:pt x="27" y="157"/>
                  </a:lnTo>
                  <a:lnTo>
                    <a:pt x="24" y="155"/>
                  </a:lnTo>
                  <a:lnTo>
                    <a:pt x="22" y="154"/>
                  </a:lnTo>
                  <a:lnTo>
                    <a:pt x="20" y="152"/>
                  </a:lnTo>
                  <a:lnTo>
                    <a:pt x="19" y="151"/>
                  </a:lnTo>
                  <a:lnTo>
                    <a:pt x="17" y="149"/>
                  </a:lnTo>
                  <a:lnTo>
                    <a:pt x="15" y="147"/>
                  </a:lnTo>
                  <a:lnTo>
                    <a:pt x="13" y="146"/>
                  </a:lnTo>
                  <a:lnTo>
                    <a:pt x="11" y="144"/>
                  </a:lnTo>
                  <a:lnTo>
                    <a:pt x="10" y="141"/>
                  </a:lnTo>
                  <a:lnTo>
                    <a:pt x="7" y="136"/>
                  </a:lnTo>
                  <a:lnTo>
                    <a:pt x="6" y="134"/>
                  </a:lnTo>
                  <a:lnTo>
                    <a:pt x="5" y="131"/>
                  </a:lnTo>
                  <a:lnTo>
                    <a:pt x="3" y="128"/>
                  </a:lnTo>
                  <a:lnTo>
                    <a:pt x="2" y="125"/>
                  </a:lnTo>
                  <a:lnTo>
                    <a:pt x="2" y="123"/>
                  </a:lnTo>
                  <a:lnTo>
                    <a:pt x="1" y="120"/>
                  </a:lnTo>
                  <a:lnTo>
                    <a:pt x="0" y="117"/>
                  </a:lnTo>
                  <a:lnTo>
                    <a:pt x="0" y="114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1" y="112"/>
                  </a:lnTo>
                  <a:lnTo>
                    <a:pt x="1" y="110"/>
                  </a:lnTo>
                  <a:lnTo>
                    <a:pt x="3" y="108"/>
                  </a:lnTo>
                  <a:lnTo>
                    <a:pt x="4" y="105"/>
                  </a:lnTo>
                  <a:lnTo>
                    <a:pt x="5" y="101"/>
                  </a:lnTo>
                  <a:lnTo>
                    <a:pt x="8" y="89"/>
                  </a:lnTo>
                  <a:lnTo>
                    <a:pt x="8" y="85"/>
                  </a:lnTo>
                  <a:lnTo>
                    <a:pt x="9" y="83"/>
                  </a:lnTo>
                  <a:lnTo>
                    <a:pt x="9" y="81"/>
                  </a:lnTo>
                  <a:lnTo>
                    <a:pt x="10" y="80"/>
                  </a:lnTo>
                  <a:lnTo>
                    <a:pt x="10" y="80"/>
                  </a:lnTo>
                  <a:lnTo>
                    <a:pt x="11" y="79"/>
                  </a:lnTo>
                  <a:lnTo>
                    <a:pt x="11" y="79"/>
                  </a:lnTo>
                  <a:lnTo>
                    <a:pt x="12" y="79"/>
                  </a:lnTo>
                  <a:lnTo>
                    <a:pt x="13" y="79"/>
                  </a:lnTo>
                  <a:lnTo>
                    <a:pt x="14" y="79"/>
                  </a:lnTo>
                  <a:lnTo>
                    <a:pt x="15" y="80"/>
                  </a:lnTo>
                  <a:lnTo>
                    <a:pt x="18" y="81"/>
                  </a:lnTo>
                  <a:lnTo>
                    <a:pt x="20" y="83"/>
                  </a:lnTo>
                  <a:lnTo>
                    <a:pt x="22" y="85"/>
                  </a:lnTo>
                  <a:lnTo>
                    <a:pt x="25" y="89"/>
                  </a:lnTo>
                  <a:lnTo>
                    <a:pt x="29" y="93"/>
                  </a:lnTo>
                  <a:lnTo>
                    <a:pt x="31" y="96"/>
                  </a:lnTo>
                  <a:lnTo>
                    <a:pt x="36" y="104"/>
                  </a:lnTo>
                  <a:lnTo>
                    <a:pt x="38" y="108"/>
                  </a:lnTo>
                  <a:lnTo>
                    <a:pt x="40" y="110"/>
                  </a:lnTo>
                  <a:lnTo>
                    <a:pt x="42" y="112"/>
                  </a:lnTo>
                  <a:lnTo>
                    <a:pt x="43" y="114"/>
                  </a:lnTo>
                  <a:lnTo>
                    <a:pt x="48" y="117"/>
                  </a:lnTo>
                  <a:lnTo>
                    <a:pt x="51" y="119"/>
                  </a:lnTo>
                  <a:lnTo>
                    <a:pt x="53" y="120"/>
                  </a:lnTo>
                  <a:lnTo>
                    <a:pt x="54" y="122"/>
                  </a:lnTo>
                  <a:lnTo>
                    <a:pt x="61" y="124"/>
                  </a:lnTo>
                  <a:lnTo>
                    <a:pt x="63" y="125"/>
                  </a:lnTo>
                  <a:lnTo>
                    <a:pt x="66" y="125"/>
                  </a:lnTo>
                  <a:lnTo>
                    <a:pt x="67" y="125"/>
                  </a:lnTo>
                  <a:lnTo>
                    <a:pt x="69" y="126"/>
                  </a:lnTo>
                  <a:lnTo>
                    <a:pt x="71" y="126"/>
                  </a:lnTo>
                  <a:lnTo>
                    <a:pt x="72" y="126"/>
                  </a:lnTo>
                  <a:lnTo>
                    <a:pt x="74" y="125"/>
                  </a:lnTo>
                  <a:lnTo>
                    <a:pt x="75" y="125"/>
                  </a:lnTo>
                  <a:lnTo>
                    <a:pt x="77" y="125"/>
                  </a:lnTo>
                  <a:lnTo>
                    <a:pt x="78" y="125"/>
                  </a:lnTo>
                  <a:lnTo>
                    <a:pt x="79" y="124"/>
                  </a:lnTo>
                  <a:lnTo>
                    <a:pt x="81" y="122"/>
                  </a:lnTo>
                  <a:lnTo>
                    <a:pt x="84" y="120"/>
                  </a:lnTo>
                  <a:lnTo>
                    <a:pt x="88" y="116"/>
                  </a:lnTo>
                  <a:lnTo>
                    <a:pt x="96" y="108"/>
                  </a:lnTo>
                  <a:lnTo>
                    <a:pt x="103" y="100"/>
                  </a:lnTo>
                  <a:lnTo>
                    <a:pt x="112" y="91"/>
                  </a:lnTo>
                  <a:lnTo>
                    <a:pt x="115" y="89"/>
                  </a:lnTo>
                  <a:lnTo>
                    <a:pt x="116" y="87"/>
                  </a:lnTo>
                  <a:lnTo>
                    <a:pt x="118" y="84"/>
                  </a:lnTo>
                  <a:lnTo>
                    <a:pt x="119" y="81"/>
                  </a:lnTo>
                  <a:lnTo>
                    <a:pt x="119" y="79"/>
                  </a:lnTo>
                  <a:lnTo>
                    <a:pt x="119" y="75"/>
                  </a:lnTo>
                  <a:lnTo>
                    <a:pt x="119" y="73"/>
                  </a:lnTo>
                  <a:lnTo>
                    <a:pt x="120" y="70"/>
                  </a:lnTo>
                  <a:lnTo>
                    <a:pt x="121" y="68"/>
                  </a:lnTo>
                  <a:lnTo>
                    <a:pt x="122" y="66"/>
                  </a:lnTo>
                  <a:lnTo>
                    <a:pt x="123" y="63"/>
                  </a:lnTo>
                  <a:lnTo>
                    <a:pt x="125" y="59"/>
                  </a:lnTo>
                  <a:lnTo>
                    <a:pt x="129" y="54"/>
                  </a:lnTo>
                  <a:lnTo>
                    <a:pt x="130" y="52"/>
                  </a:lnTo>
                  <a:lnTo>
                    <a:pt x="131" y="50"/>
                  </a:lnTo>
                  <a:lnTo>
                    <a:pt x="132" y="48"/>
                  </a:lnTo>
                  <a:lnTo>
                    <a:pt x="133" y="45"/>
                  </a:lnTo>
                  <a:lnTo>
                    <a:pt x="134" y="43"/>
                  </a:lnTo>
                  <a:lnTo>
                    <a:pt x="134" y="41"/>
                  </a:lnTo>
                  <a:lnTo>
                    <a:pt x="134" y="36"/>
                  </a:lnTo>
                  <a:lnTo>
                    <a:pt x="134" y="34"/>
                  </a:lnTo>
                  <a:lnTo>
                    <a:pt x="133" y="25"/>
                  </a:lnTo>
                  <a:lnTo>
                    <a:pt x="133" y="23"/>
                  </a:lnTo>
                  <a:lnTo>
                    <a:pt x="133" y="21"/>
                  </a:lnTo>
                  <a:lnTo>
                    <a:pt x="133" y="19"/>
                  </a:lnTo>
                  <a:lnTo>
                    <a:pt x="133" y="17"/>
                  </a:lnTo>
                  <a:lnTo>
                    <a:pt x="134" y="15"/>
                  </a:lnTo>
                  <a:lnTo>
                    <a:pt x="134" y="13"/>
                  </a:lnTo>
                  <a:lnTo>
                    <a:pt x="134" y="11"/>
                  </a:lnTo>
                  <a:lnTo>
                    <a:pt x="135" y="10"/>
                  </a:lnTo>
                  <a:lnTo>
                    <a:pt x="137" y="8"/>
                  </a:lnTo>
                  <a:lnTo>
                    <a:pt x="140" y="5"/>
                  </a:lnTo>
                  <a:lnTo>
                    <a:pt x="142" y="3"/>
                  </a:lnTo>
                  <a:lnTo>
                    <a:pt x="145" y="1"/>
                  </a:lnTo>
                  <a:lnTo>
                    <a:pt x="147" y="0"/>
                  </a:lnTo>
                  <a:lnTo>
                    <a:pt x="148" y="0"/>
                  </a:lnTo>
                  <a:lnTo>
                    <a:pt x="148" y="0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04" name="Freeform 40">
              <a:extLst>
                <a:ext uri="{FF2B5EF4-FFF2-40B4-BE49-F238E27FC236}">
                  <a16:creationId xmlns:a16="http://schemas.microsoft.com/office/drawing/2014/main" id="{CB9876F0-7B47-4D5A-AA2C-939D4EEB943F}"/>
                </a:ext>
              </a:extLst>
            </p:cNvPr>
            <p:cNvSpPr>
              <a:spLocks/>
            </p:cNvSpPr>
            <p:nvPr/>
          </p:nvSpPr>
          <p:spPr bwMode="auto">
            <a:xfrm>
              <a:off x="1438" y="1347"/>
              <a:ext cx="300" cy="318"/>
            </a:xfrm>
            <a:custGeom>
              <a:avLst/>
              <a:gdLst>
                <a:gd name="T0" fmla="*/ 74 w 300"/>
                <a:gd name="T1" fmla="*/ 16 h 318"/>
                <a:gd name="T2" fmla="*/ 87 w 300"/>
                <a:gd name="T3" fmla="*/ 19 h 318"/>
                <a:gd name="T4" fmla="*/ 99 w 300"/>
                <a:gd name="T5" fmla="*/ 13 h 318"/>
                <a:gd name="T6" fmla="*/ 118 w 300"/>
                <a:gd name="T7" fmla="*/ 8 h 318"/>
                <a:gd name="T8" fmla="*/ 145 w 300"/>
                <a:gd name="T9" fmla="*/ 4 h 318"/>
                <a:gd name="T10" fmla="*/ 175 w 300"/>
                <a:gd name="T11" fmla="*/ 12 h 318"/>
                <a:gd name="T12" fmla="*/ 192 w 300"/>
                <a:gd name="T13" fmla="*/ 13 h 318"/>
                <a:gd name="T14" fmla="*/ 204 w 300"/>
                <a:gd name="T15" fmla="*/ 8 h 318"/>
                <a:gd name="T16" fmla="*/ 223 w 300"/>
                <a:gd name="T17" fmla="*/ 0 h 318"/>
                <a:gd name="T18" fmla="*/ 232 w 300"/>
                <a:gd name="T19" fmla="*/ 3 h 318"/>
                <a:gd name="T20" fmla="*/ 248 w 300"/>
                <a:gd name="T21" fmla="*/ 13 h 318"/>
                <a:gd name="T22" fmla="*/ 249 w 300"/>
                <a:gd name="T23" fmla="*/ 22 h 318"/>
                <a:gd name="T24" fmla="*/ 240 w 300"/>
                <a:gd name="T25" fmla="*/ 46 h 318"/>
                <a:gd name="T26" fmla="*/ 242 w 300"/>
                <a:gd name="T27" fmla="*/ 69 h 318"/>
                <a:gd name="T28" fmla="*/ 240 w 300"/>
                <a:gd name="T29" fmla="*/ 95 h 318"/>
                <a:gd name="T30" fmla="*/ 245 w 300"/>
                <a:gd name="T31" fmla="*/ 117 h 318"/>
                <a:gd name="T32" fmla="*/ 256 w 300"/>
                <a:gd name="T33" fmla="*/ 150 h 318"/>
                <a:gd name="T34" fmla="*/ 256 w 300"/>
                <a:gd name="T35" fmla="*/ 160 h 318"/>
                <a:gd name="T36" fmla="*/ 269 w 300"/>
                <a:gd name="T37" fmla="*/ 170 h 318"/>
                <a:gd name="T38" fmla="*/ 293 w 300"/>
                <a:gd name="T39" fmla="*/ 182 h 318"/>
                <a:gd name="T40" fmla="*/ 300 w 300"/>
                <a:gd name="T41" fmla="*/ 191 h 318"/>
                <a:gd name="T42" fmla="*/ 288 w 300"/>
                <a:gd name="T43" fmla="*/ 197 h 318"/>
                <a:gd name="T44" fmla="*/ 245 w 300"/>
                <a:gd name="T45" fmla="*/ 215 h 318"/>
                <a:gd name="T46" fmla="*/ 237 w 300"/>
                <a:gd name="T47" fmla="*/ 218 h 318"/>
                <a:gd name="T48" fmla="*/ 233 w 300"/>
                <a:gd name="T49" fmla="*/ 236 h 318"/>
                <a:gd name="T50" fmla="*/ 229 w 300"/>
                <a:gd name="T51" fmla="*/ 260 h 318"/>
                <a:gd name="T52" fmla="*/ 223 w 300"/>
                <a:gd name="T53" fmla="*/ 268 h 318"/>
                <a:gd name="T54" fmla="*/ 221 w 300"/>
                <a:gd name="T55" fmla="*/ 281 h 318"/>
                <a:gd name="T56" fmla="*/ 209 w 300"/>
                <a:gd name="T57" fmla="*/ 287 h 318"/>
                <a:gd name="T58" fmla="*/ 192 w 300"/>
                <a:gd name="T59" fmla="*/ 300 h 318"/>
                <a:gd name="T60" fmla="*/ 180 w 300"/>
                <a:gd name="T61" fmla="*/ 315 h 318"/>
                <a:gd name="T62" fmla="*/ 172 w 300"/>
                <a:gd name="T63" fmla="*/ 316 h 318"/>
                <a:gd name="T64" fmla="*/ 159 w 300"/>
                <a:gd name="T65" fmla="*/ 315 h 318"/>
                <a:gd name="T66" fmla="*/ 145 w 300"/>
                <a:gd name="T67" fmla="*/ 317 h 318"/>
                <a:gd name="T68" fmla="*/ 142 w 300"/>
                <a:gd name="T69" fmla="*/ 314 h 318"/>
                <a:gd name="T70" fmla="*/ 138 w 300"/>
                <a:gd name="T71" fmla="*/ 295 h 318"/>
                <a:gd name="T72" fmla="*/ 127 w 300"/>
                <a:gd name="T73" fmla="*/ 277 h 318"/>
                <a:gd name="T74" fmla="*/ 125 w 300"/>
                <a:gd name="T75" fmla="*/ 255 h 318"/>
                <a:gd name="T76" fmla="*/ 118 w 300"/>
                <a:gd name="T77" fmla="*/ 237 h 318"/>
                <a:gd name="T78" fmla="*/ 104 w 300"/>
                <a:gd name="T79" fmla="*/ 228 h 318"/>
                <a:gd name="T80" fmla="*/ 78 w 300"/>
                <a:gd name="T81" fmla="*/ 217 h 318"/>
                <a:gd name="T82" fmla="*/ 77 w 300"/>
                <a:gd name="T83" fmla="*/ 211 h 318"/>
                <a:gd name="T84" fmla="*/ 83 w 300"/>
                <a:gd name="T85" fmla="*/ 190 h 318"/>
                <a:gd name="T86" fmla="*/ 78 w 300"/>
                <a:gd name="T87" fmla="*/ 180 h 318"/>
                <a:gd name="T88" fmla="*/ 66 w 300"/>
                <a:gd name="T89" fmla="*/ 162 h 318"/>
                <a:gd name="T90" fmla="*/ 56 w 300"/>
                <a:gd name="T91" fmla="*/ 146 h 318"/>
                <a:gd name="T92" fmla="*/ 43 w 300"/>
                <a:gd name="T93" fmla="*/ 115 h 318"/>
                <a:gd name="T94" fmla="*/ 27 w 300"/>
                <a:gd name="T95" fmla="*/ 94 h 318"/>
                <a:gd name="T96" fmla="*/ 27 w 300"/>
                <a:gd name="T97" fmla="*/ 83 h 318"/>
                <a:gd name="T98" fmla="*/ 29 w 300"/>
                <a:gd name="T99" fmla="*/ 63 h 318"/>
                <a:gd name="T100" fmla="*/ 18 w 300"/>
                <a:gd name="T101" fmla="*/ 47 h 318"/>
                <a:gd name="T102" fmla="*/ 1 w 300"/>
                <a:gd name="T103" fmla="*/ 30 h 318"/>
                <a:gd name="T104" fmla="*/ 5 w 300"/>
                <a:gd name="T105" fmla="*/ 28 h 318"/>
                <a:gd name="T106" fmla="*/ 18 w 300"/>
                <a:gd name="T107" fmla="*/ 27 h 318"/>
                <a:gd name="T108" fmla="*/ 29 w 300"/>
                <a:gd name="T109" fmla="*/ 23 h 318"/>
                <a:gd name="T110" fmla="*/ 37 w 300"/>
                <a:gd name="T111" fmla="*/ 13 h 318"/>
                <a:gd name="T112" fmla="*/ 52 w 300"/>
                <a:gd name="T113" fmla="*/ 6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00" h="318">
                  <a:moveTo>
                    <a:pt x="54" y="6"/>
                  </a:moveTo>
                  <a:lnTo>
                    <a:pt x="55" y="7"/>
                  </a:lnTo>
                  <a:lnTo>
                    <a:pt x="56" y="8"/>
                  </a:lnTo>
                  <a:lnTo>
                    <a:pt x="60" y="10"/>
                  </a:lnTo>
                  <a:lnTo>
                    <a:pt x="71" y="15"/>
                  </a:lnTo>
                  <a:lnTo>
                    <a:pt x="74" y="16"/>
                  </a:lnTo>
                  <a:lnTo>
                    <a:pt x="76" y="17"/>
                  </a:lnTo>
                  <a:lnTo>
                    <a:pt x="78" y="18"/>
                  </a:lnTo>
                  <a:lnTo>
                    <a:pt x="81" y="19"/>
                  </a:lnTo>
                  <a:lnTo>
                    <a:pt x="83" y="19"/>
                  </a:lnTo>
                  <a:lnTo>
                    <a:pt x="85" y="20"/>
                  </a:lnTo>
                  <a:lnTo>
                    <a:pt x="87" y="19"/>
                  </a:lnTo>
                  <a:lnTo>
                    <a:pt x="88" y="19"/>
                  </a:lnTo>
                  <a:lnTo>
                    <a:pt x="89" y="19"/>
                  </a:lnTo>
                  <a:lnTo>
                    <a:pt x="90" y="18"/>
                  </a:lnTo>
                  <a:lnTo>
                    <a:pt x="92" y="17"/>
                  </a:lnTo>
                  <a:lnTo>
                    <a:pt x="96" y="14"/>
                  </a:lnTo>
                  <a:lnTo>
                    <a:pt x="99" y="13"/>
                  </a:lnTo>
                  <a:lnTo>
                    <a:pt x="102" y="11"/>
                  </a:lnTo>
                  <a:lnTo>
                    <a:pt x="106" y="10"/>
                  </a:lnTo>
                  <a:lnTo>
                    <a:pt x="108" y="9"/>
                  </a:lnTo>
                  <a:lnTo>
                    <a:pt x="109" y="9"/>
                  </a:lnTo>
                  <a:lnTo>
                    <a:pt x="115" y="8"/>
                  </a:lnTo>
                  <a:lnTo>
                    <a:pt x="118" y="8"/>
                  </a:lnTo>
                  <a:lnTo>
                    <a:pt x="122" y="7"/>
                  </a:lnTo>
                  <a:lnTo>
                    <a:pt x="129" y="5"/>
                  </a:lnTo>
                  <a:lnTo>
                    <a:pt x="133" y="5"/>
                  </a:lnTo>
                  <a:lnTo>
                    <a:pt x="136" y="4"/>
                  </a:lnTo>
                  <a:lnTo>
                    <a:pt x="141" y="4"/>
                  </a:lnTo>
                  <a:lnTo>
                    <a:pt x="145" y="4"/>
                  </a:lnTo>
                  <a:lnTo>
                    <a:pt x="148" y="4"/>
                  </a:lnTo>
                  <a:lnTo>
                    <a:pt x="153" y="5"/>
                  </a:lnTo>
                  <a:lnTo>
                    <a:pt x="158" y="6"/>
                  </a:lnTo>
                  <a:lnTo>
                    <a:pt x="163" y="7"/>
                  </a:lnTo>
                  <a:lnTo>
                    <a:pt x="167" y="8"/>
                  </a:lnTo>
                  <a:lnTo>
                    <a:pt x="175" y="12"/>
                  </a:lnTo>
                  <a:lnTo>
                    <a:pt x="178" y="13"/>
                  </a:lnTo>
                  <a:lnTo>
                    <a:pt x="180" y="13"/>
                  </a:lnTo>
                  <a:lnTo>
                    <a:pt x="183" y="13"/>
                  </a:lnTo>
                  <a:lnTo>
                    <a:pt x="186" y="13"/>
                  </a:lnTo>
                  <a:lnTo>
                    <a:pt x="190" y="13"/>
                  </a:lnTo>
                  <a:lnTo>
                    <a:pt x="192" y="13"/>
                  </a:lnTo>
                  <a:lnTo>
                    <a:pt x="194" y="13"/>
                  </a:lnTo>
                  <a:lnTo>
                    <a:pt x="196" y="13"/>
                  </a:lnTo>
                  <a:lnTo>
                    <a:pt x="199" y="12"/>
                  </a:lnTo>
                  <a:lnTo>
                    <a:pt x="201" y="10"/>
                  </a:lnTo>
                  <a:lnTo>
                    <a:pt x="203" y="9"/>
                  </a:lnTo>
                  <a:lnTo>
                    <a:pt x="204" y="8"/>
                  </a:lnTo>
                  <a:lnTo>
                    <a:pt x="212" y="2"/>
                  </a:lnTo>
                  <a:lnTo>
                    <a:pt x="214" y="1"/>
                  </a:lnTo>
                  <a:lnTo>
                    <a:pt x="215" y="1"/>
                  </a:lnTo>
                  <a:lnTo>
                    <a:pt x="217" y="0"/>
                  </a:lnTo>
                  <a:lnTo>
                    <a:pt x="220" y="0"/>
                  </a:lnTo>
                  <a:lnTo>
                    <a:pt x="223" y="0"/>
                  </a:lnTo>
                  <a:lnTo>
                    <a:pt x="224" y="0"/>
                  </a:lnTo>
                  <a:lnTo>
                    <a:pt x="224" y="0"/>
                  </a:lnTo>
                  <a:lnTo>
                    <a:pt x="225" y="0"/>
                  </a:lnTo>
                  <a:lnTo>
                    <a:pt x="227" y="1"/>
                  </a:lnTo>
                  <a:lnTo>
                    <a:pt x="230" y="1"/>
                  </a:lnTo>
                  <a:lnTo>
                    <a:pt x="232" y="3"/>
                  </a:lnTo>
                  <a:lnTo>
                    <a:pt x="237" y="6"/>
                  </a:lnTo>
                  <a:lnTo>
                    <a:pt x="241" y="8"/>
                  </a:lnTo>
                  <a:lnTo>
                    <a:pt x="244" y="10"/>
                  </a:lnTo>
                  <a:lnTo>
                    <a:pt x="246" y="12"/>
                  </a:lnTo>
                  <a:lnTo>
                    <a:pt x="247" y="13"/>
                  </a:lnTo>
                  <a:lnTo>
                    <a:pt x="248" y="13"/>
                  </a:lnTo>
                  <a:lnTo>
                    <a:pt x="248" y="15"/>
                  </a:lnTo>
                  <a:lnTo>
                    <a:pt x="248" y="15"/>
                  </a:lnTo>
                  <a:lnTo>
                    <a:pt x="249" y="16"/>
                  </a:lnTo>
                  <a:lnTo>
                    <a:pt x="249" y="17"/>
                  </a:lnTo>
                  <a:lnTo>
                    <a:pt x="249" y="20"/>
                  </a:lnTo>
                  <a:lnTo>
                    <a:pt x="249" y="22"/>
                  </a:lnTo>
                  <a:lnTo>
                    <a:pt x="249" y="24"/>
                  </a:lnTo>
                  <a:lnTo>
                    <a:pt x="248" y="28"/>
                  </a:lnTo>
                  <a:lnTo>
                    <a:pt x="247" y="32"/>
                  </a:lnTo>
                  <a:lnTo>
                    <a:pt x="246" y="34"/>
                  </a:lnTo>
                  <a:lnTo>
                    <a:pt x="242" y="42"/>
                  </a:lnTo>
                  <a:lnTo>
                    <a:pt x="240" y="46"/>
                  </a:lnTo>
                  <a:lnTo>
                    <a:pt x="239" y="47"/>
                  </a:lnTo>
                  <a:lnTo>
                    <a:pt x="239" y="49"/>
                  </a:lnTo>
                  <a:lnTo>
                    <a:pt x="239" y="52"/>
                  </a:lnTo>
                  <a:lnTo>
                    <a:pt x="239" y="56"/>
                  </a:lnTo>
                  <a:lnTo>
                    <a:pt x="240" y="58"/>
                  </a:lnTo>
                  <a:lnTo>
                    <a:pt x="242" y="69"/>
                  </a:lnTo>
                  <a:lnTo>
                    <a:pt x="243" y="71"/>
                  </a:lnTo>
                  <a:lnTo>
                    <a:pt x="243" y="74"/>
                  </a:lnTo>
                  <a:lnTo>
                    <a:pt x="243" y="77"/>
                  </a:lnTo>
                  <a:lnTo>
                    <a:pt x="242" y="80"/>
                  </a:lnTo>
                  <a:lnTo>
                    <a:pt x="240" y="93"/>
                  </a:lnTo>
                  <a:lnTo>
                    <a:pt x="240" y="95"/>
                  </a:lnTo>
                  <a:lnTo>
                    <a:pt x="240" y="99"/>
                  </a:lnTo>
                  <a:lnTo>
                    <a:pt x="240" y="102"/>
                  </a:lnTo>
                  <a:lnTo>
                    <a:pt x="241" y="105"/>
                  </a:lnTo>
                  <a:lnTo>
                    <a:pt x="242" y="108"/>
                  </a:lnTo>
                  <a:lnTo>
                    <a:pt x="243" y="111"/>
                  </a:lnTo>
                  <a:lnTo>
                    <a:pt x="245" y="117"/>
                  </a:lnTo>
                  <a:lnTo>
                    <a:pt x="250" y="133"/>
                  </a:lnTo>
                  <a:lnTo>
                    <a:pt x="253" y="139"/>
                  </a:lnTo>
                  <a:lnTo>
                    <a:pt x="256" y="145"/>
                  </a:lnTo>
                  <a:lnTo>
                    <a:pt x="256" y="147"/>
                  </a:lnTo>
                  <a:lnTo>
                    <a:pt x="257" y="149"/>
                  </a:lnTo>
                  <a:lnTo>
                    <a:pt x="256" y="150"/>
                  </a:lnTo>
                  <a:lnTo>
                    <a:pt x="256" y="152"/>
                  </a:lnTo>
                  <a:lnTo>
                    <a:pt x="255" y="156"/>
                  </a:lnTo>
                  <a:lnTo>
                    <a:pt x="255" y="157"/>
                  </a:lnTo>
                  <a:lnTo>
                    <a:pt x="255" y="158"/>
                  </a:lnTo>
                  <a:lnTo>
                    <a:pt x="255" y="160"/>
                  </a:lnTo>
                  <a:lnTo>
                    <a:pt x="256" y="160"/>
                  </a:lnTo>
                  <a:lnTo>
                    <a:pt x="256" y="161"/>
                  </a:lnTo>
                  <a:lnTo>
                    <a:pt x="258" y="163"/>
                  </a:lnTo>
                  <a:lnTo>
                    <a:pt x="259" y="165"/>
                  </a:lnTo>
                  <a:lnTo>
                    <a:pt x="261" y="167"/>
                  </a:lnTo>
                  <a:lnTo>
                    <a:pt x="263" y="168"/>
                  </a:lnTo>
                  <a:lnTo>
                    <a:pt x="269" y="170"/>
                  </a:lnTo>
                  <a:lnTo>
                    <a:pt x="272" y="171"/>
                  </a:lnTo>
                  <a:lnTo>
                    <a:pt x="279" y="173"/>
                  </a:lnTo>
                  <a:lnTo>
                    <a:pt x="282" y="175"/>
                  </a:lnTo>
                  <a:lnTo>
                    <a:pt x="287" y="177"/>
                  </a:lnTo>
                  <a:lnTo>
                    <a:pt x="291" y="180"/>
                  </a:lnTo>
                  <a:lnTo>
                    <a:pt x="293" y="182"/>
                  </a:lnTo>
                  <a:lnTo>
                    <a:pt x="294" y="183"/>
                  </a:lnTo>
                  <a:lnTo>
                    <a:pt x="295" y="184"/>
                  </a:lnTo>
                  <a:lnTo>
                    <a:pt x="297" y="186"/>
                  </a:lnTo>
                  <a:lnTo>
                    <a:pt x="298" y="188"/>
                  </a:lnTo>
                  <a:lnTo>
                    <a:pt x="299" y="190"/>
                  </a:lnTo>
                  <a:lnTo>
                    <a:pt x="300" y="191"/>
                  </a:lnTo>
                  <a:lnTo>
                    <a:pt x="300" y="192"/>
                  </a:lnTo>
                  <a:lnTo>
                    <a:pt x="300" y="192"/>
                  </a:lnTo>
                  <a:lnTo>
                    <a:pt x="300" y="192"/>
                  </a:lnTo>
                  <a:lnTo>
                    <a:pt x="299" y="193"/>
                  </a:lnTo>
                  <a:lnTo>
                    <a:pt x="297" y="194"/>
                  </a:lnTo>
                  <a:lnTo>
                    <a:pt x="288" y="197"/>
                  </a:lnTo>
                  <a:lnTo>
                    <a:pt x="280" y="202"/>
                  </a:lnTo>
                  <a:lnTo>
                    <a:pt x="270" y="206"/>
                  </a:lnTo>
                  <a:lnTo>
                    <a:pt x="261" y="210"/>
                  </a:lnTo>
                  <a:lnTo>
                    <a:pt x="257" y="212"/>
                  </a:lnTo>
                  <a:lnTo>
                    <a:pt x="248" y="214"/>
                  </a:lnTo>
                  <a:lnTo>
                    <a:pt x="245" y="215"/>
                  </a:lnTo>
                  <a:lnTo>
                    <a:pt x="241" y="216"/>
                  </a:lnTo>
                  <a:lnTo>
                    <a:pt x="239" y="216"/>
                  </a:lnTo>
                  <a:lnTo>
                    <a:pt x="238" y="217"/>
                  </a:lnTo>
                  <a:lnTo>
                    <a:pt x="237" y="217"/>
                  </a:lnTo>
                  <a:lnTo>
                    <a:pt x="237" y="217"/>
                  </a:lnTo>
                  <a:lnTo>
                    <a:pt x="237" y="218"/>
                  </a:lnTo>
                  <a:lnTo>
                    <a:pt x="237" y="220"/>
                  </a:lnTo>
                  <a:lnTo>
                    <a:pt x="237" y="223"/>
                  </a:lnTo>
                  <a:lnTo>
                    <a:pt x="237" y="224"/>
                  </a:lnTo>
                  <a:lnTo>
                    <a:pt x="236" y="227"/>
                  </a:lnTo>
                  <a:lnTo>
                    <a:pt x="234" y="231"/>
                  </a:lnTo>
                  <a:lnTo>
                    <a:pt x="233" y="236"/>
                  </a:lnTo>
                  <a:lnTo>
                    <a:pt x="233" y="239"/>
                  </a:lnTo>
                  <a:lnTo>
                    <a:pt x="232" y="246"/>
                  </a:lnTo>
                  <a:lnTo>
                    <a:pt x="232" y="251"/>
                  </a:lnTo>
                  <a:lnTo>
                    <a:pt x="232" y="252"/>
                  </a:lnTo>
                  <a:lnTo>
                    <a:pt x="231" y="256"/>
                  </a:lnTo>
                  <a:lnTo>
                    <a:pt x="229" y="260"/>
                  </a:lnTo>
                  <a:lnTo>
                    <a:pt x="228" y="262"/>
                  </a:lnTo>
                  <a:lnTo>
                    <a:pt x="227" y="263"/>
                  </a:lnTo>
                  <a:lnTo>
                    <a:pt x="226" y="264"/>
                  </a:lnTo>
                  <a:lnTo>
                    <a:pt x="224" y="267"/>
                  </a:lnTo>
                  <a:lnTo>
                    <a:pt x="224" y="267"/>
                  </a:lnTo>
                  <a:lnTo>
                    <a:pt x="223" y="268"/>
                  </a:lnTo>
                  <a:lnTo>
                    <a:pt x="223" y="270"/>
                  </a:lnTo>
                  <a:lnTo>
                    <a:pt x="223" y="274"/>
                  </a:lnTo>
                  <a:lnTo>
                    <a:pt x="222" y="276"/>
                  </a:lnTo>
                  <a:lnTo>
                    <a:pt x="222" y="279"/>
                  </a:lnTo>
                  <a:lnTo>
                    <a:pt x="221" y="280"/>
                  </a:lnTo>
                  <a:lnTo>
                    <a:pt x="221" y="281"/>
                  </a:lnTo>
                  <a:lnTo>
                    <a:pt x="220" y="282"/>
                  </a:lnTo>
                  <a:lnTo>
                    <a:pt x="218" y="283"/>
                  </a:lnTo>
                  <a:lnTo>
                    <a:pt x="217" y="284"/>
                  </a:lnTo>
                  <a:lnTo>
                    <a:pt x="214" y="285"/>
                  </a:lnTo>
                  <a:lnTo>
                    <a:pt x="211" y="286"/>
                  </a:lnTo>
                  <a:lnTo>
                    <a:pt x="209" y="287"/>
                  </a:lnTo>
                  <a:lnTo>
                    <a:pt x="208" y="288"/>
                  </a:lnTo>
                  <a:lnTo>
                    <a:pt x="208" y="288"/>
                  </a:lnTo>
                  <a:lnTo>
                    <a:pt x="207" y="289"/>
                  </a:lnTo>
                  <a:lnTo>
                    <a:pt x="202" y="293"/>
                  </a:lnTo>
                  <a:lnTo>
                    <a:pt x="199" y="295"/>
                  </a:lnTo>
                  <a:lnTo>
                    <a:pt x="192" y="300"/>
                  </a:lnTo>
                  <a:lnTo>
                    <a:pt x="188" y="304"/>
                  </a:lnTo>
                  <a:lnTo>
                    <a:pt x="187" y="306"/>
                  </a:lnTo>
                  <a:lnTo>
                    <a:pt x="186" y="306"/>
                  </a:lnTo>
                  <a:lnTo>
                    <a:pt x="183" y="311"/>
                  </a:lnTo>
                  <a:lnTo>
                    <a:pt x="181" y="313"/>
                  </a:lnTo>
                  <a:lnTo>
                    <a:pt x="180" y="315"/>
                  </a:lnTo>
                  <a:lnTo>
                    <a:pt x="179" y="316"/>
                  </a:lnTo>
                  <a:lnTo>
                    <a:pt x="179" y="316"/>
                  </a:lnTo>
                  <a:lnTo>
                    <a:pt x="178" y="316"/>
                  </a:lnTo>
                  <a:lnTo>
                    <a:pt x="174" y="316"/>
                  </a:lnTo>
                  <a:lnTo>
                    <a:pt x="173" y="315"/>
                  </a:lnTo>
                  <a:lnTo>
                    <a:pt x="172" y="316"/>
                  </a:lnTo>
                  <a:lnTo>
                    <a:pt x="171" y="316"/>
                  </a:lnTo>
                  <a:lnTo>
                    <a:pt x="170" y="316"/>
                  </a:lnTo>
                  <a:lnTo>
                    <a:pt x="169" y="318"/>
                  </a:lnTo>
                  <a:lnTo>
                    <a:pt x="168" y="318"/>
                  </a:lnTo>
                  <a:lnTo>
                    <a:pt x="165" y="317"/>
                  </a:lnTo>
                  <a:lnTo>
                    <a:pt x="159" y="315"/>
                  </a:lnTo>
                  <a:lnTo>
                    <a:pt x="158" y="315"/>
                  </a:lnTo>
                  <a:lnTo>
                    <a:pt x="157" y="315"/>
                  </a:lnTo>
                  <a:lnTo>
                    <a:pt x="154" y="315"/>
                  </a:lnTo>
                  <a:lnTo>
                    <a:pt x="152" y="315"/>
                  </a:lnTo>
                  <a:lnTo>
                    <a:pt x="146" y="316"/>
                  </a:lnTo>
                  <a:lnTo>
                    <a:pt x="145" y="317"/>
                  </a:lnTo>
                  <a:lnTo>
                    <a:pt x="145" y="317"/>
                  </a:lnTo>
                  <a:lnTo>
                    <a:pt x="144" y="317"/>
                  </a:lnTo>
                  <a:lnTo>
                    <a:pt x="144" y="317"/>
                  </a:lnTo>
                  <a:lnTo>
                    <a:pt x="144" y="317"/>
                  </a:lnTo>
                  <a:lnTo>
                    <a:pt x="143" y="316"/>
                  </a:lnTo>
                  <a:lnTo>
                    <a:pt x="142" y="314"/>
                  </a:lnTo>
                  <a:lnTo>
                    <a:pt x="141" y="311"/>
                  </a:lnTo>
                  <a:lnTo>
                    <a:pt x="140" y="308"/>
                  </a:lnTo>
                  <a:lnTo>
                    <a:pt x="139" y="306"/>
                  </a:lnTo>
                  <a:lnTo>
                    <a:pt x="139" y="303"/>
                  </a:lnTo>
                  <a:lnTo>
                    <a:pt x="138" y="296"/>
                  </a:lnTo>
                  <a:lnTo>
                    <a:pt x="138" y="295"/>
                  </a:lnTo>
                  <a:lnTo>
                    <a:pt x="137" y="292"/>
                  </a:lnTo>
                  <a:lnTo>
                    <a:pt x="137" y="290"/>
                  </a:lnTo>
                  <a:lnTo>
                    <a:pt x="136" y="288"/>
                  </a:lnTo>
                  <a:lnTo>
                    <a:pt x="135" y="287"/>
                  </a:lnTo>
                  <a:lnTo>
                    <a:pt x="131" y="281"/>
                  </a:lnTo>
                  <a:lnTo>
                    <a:pt x="127" y="277"/>
                  </a:lnTo>
                  <a:lnTo>
                    <a:pt x="126" y="274"/>
                  </a:lnTo>
                  <a:lnTo>
                    <a:pt x="125" y="273"/>
                  </a:lnTo>
                  <a:lnTo>
                    <a:pt x="125" y="271"/>
                  </a:lnTo>
                  <a:lnTo>
                    <a:pt x="124" y="269"/>
                  </a:lnTo>
                  <a:lnTo>
                    <a:pt x="125" y="258"/>
                  </a:lnTo>
                  <a:lnTo>
                    <a:pt x="125" y="255"/>
                  </a:lnTo>
                  <a:lnTo>
                    <a:pt x="124" y="253"/>
                  </a:lnTo>
                  <a:lnTo>
                    <a:pt x="124" y="250"/>
                  </a:lnTo>
                  <a:lnTo>
                    <a:pt x="123" y="248"/>
                  </a:lnTo>
                  <a:lnTo>
                    <a:pt x="121" y="241"/>
                  </a:lnTo>
                  <a:lnTo>
                    <a:pt x="120" y="239"/>
                  </a:lnTo>
                  <a:lnTo>
                    <a:pt x="118" y="237"/>
                  </a:lnTo>
                  <a:lnTo>
                    <a:pt x="115" y="234"/>
                  </a:lnTo>
                  <a:lnTo>
                    <a:pt x="113" y="232"/>
                  </a:lnTo>
                  <a:lnTo>
                    <a:pt x="112" y="231"/>
                  </a:lnTo>
                  <a:lnTo>
                    <a:pt x="111" y="230"/>
                  </a:lnTo>
                  <a:lnTo>
                    <a:pt x="109" y="229"/>
                  </a:lnTo>
                  <a:lnTo>
                    <a:pt x="104" y="228"/>
                  </a:lnTo>
                  <a:lnTo>
                    <a:pt x="98" y="227"/>
                  </a:lnTo>
                  <a:lnTo>
                    <a:pt x="94" y="226"/>
                  </a:lnTo>
                  <a:lnTo>
                    <a:pt x="92" y="225"/>
                  </a:lnTo>
                  <a:lnTo>
                    <a:pt x="90" y="223"/>
                  </a:lnTo>
                  <a:lnTo>
                    <a:pt x="79" y="217"/>
                  </a:lnTo>
                  <a:lnTo>
                    <a:pt x="78" y="217"/>
                  </a:lnTo>
                  <a:lnTo>
                    <a:pt x="78" y="217"/>
                  </a:lnTo>
                  <a:lnTo>
                    <a:pt x="78" y="216"/>
                  </a:lnTo>
                  <a:lnTo>
                    <a:pt x="77" y="215"/>
                  </a:lnTo>
                  <a:lnTo>
                    <a:pt x="77" y="213"/>
                  </a:lnTo>
                  <a:lnTo>
                    <a:pt x="76" y="212"/>
                  </a:lnTo>
                  <a:lnTo>
                    <a:pt x="77" y="211"/>
                  </a:lnTo>
                  <a:lnTo>
                    <a:pt x="77" y="209"/>
                  </a:lnTo>
                  <a:lnTo>
                    <a:pt x="79" y="201"/>
                  </a:lnTo>
                  <a:lnTo>
                    <a:pt x="81" y="195"/>
                  </a:lnTo>
                  <a:lnTo>
                    <a:pt x="82" y="194"/>
                  </a:lnTo>
                  <a:lnTo>
                    <a:pt x="82" y="193"/>
                  </a:lnTo>
                  <a:lnTo>
                    <a:pt x="83" y="190"/>
                  </a:lnTo>
                  <a:lnTo>
                    <a:pt x="83" y="189"/>
                  </a:lnTo>
                  <a:lnTo>
                    <a:pt x="82" y="187"/>
                  </a:lnTo>
                  <a:lnTo>
                    <a:pt x="82" y="185"/>
                  </a:lnTo>
                  <a:lnTo>
                    <a:pt x="81" y="183"/>
                  </a:lnTo>
                  <a:lnTo>
                    <a:pt x="79" y="182"/>
                  </a:lnTo>
                  <a:lnTo>
                    <a:pt x="78" y="180"/>
                  </a:lnTo>
                  <a:lnTo>
                    <a:pt x="76" y="177"/>
                  </a:lnTo>
                  <a:lnTo>
                    <a:pt x="75" y="175"/>
                  </a:lnTo>
                  <a:lnTo>
                    <a:pt x="74" y="173"/>
                  </a:lnTo>
                  <a:lnTo>
                    <a:pt x="70" y="168"/>
                  </a:lnTo>
                  <a:lnTo>
                    <a:pt x="68" y="165"/>
                  </a:lnTo>
                  <a:lnTo>
                    <a:pt x="66" y="162"/>
                  </a:lnTo>
                  <a:lnTo>
                    <a:pt x="61" y="157"/>
                  </a:lnTo>
                  <a:lnTo>
                    <a:pt x="60" y="155"/>
                  </a:lnTo>
                  <a:lnTo>
                    <a:pt x="58" y="153"/>
                  </a:lnTo>
                  <a:lnTo>
                    <a:pt x="57" y="151"/>
                  </a:lnTo>
                  <a:lnTo>
                    <a:pt x="56" y="149"/>
                  </a:lnTo>
                  <a:lnTo>
                    <a:pt x="56" y="146"/>
                  </a:lnTo>
                  <a:lnTo>
                    <a:pt x="56" y="141"/>
                  </a:lnTo>
                  <a:lnTo>
                    <a:pt x="55" y="139"/>
                  </a:lnTo>
                  <a:lnTo>
                    <a:pt x="55" y="137"/>
                  </a:lnTo>
                  <a:lnTo>
                    <a:pt x="55" y="136"/>
                  </a:lnTo>
                  <a:lnTo>
                    <a:pt x="47" y="122"/>
                  </a:lnTo>
                  <a:lnTo>
                    <a:pt x="43" y="115"/>
                  </a:lnTo>
                  <a:lnTo>
                    <a:pt x="42" y="114"/>
                  </a:lnTo>
                  <a:lnTo>
                    <a:pt x="40" y="111"/>
                  </a:lnTo>
                  <a:lnTo>
                    <a:pt x="30" y="100"/>
                  </a:lnTo>
                  <a:lnTo>
                    <a:pt x="29" y="97"/>
                  </a:lnTo>
                  <a:lnTo>
                    <a:pt x="28" y="95"/>
                  </a:lnTo>
                  <a:lnTo>
                    <a:pt x="27" y="94"/>
                  </a:lnTo>
                  <a:lnTo>
                    <a:pt x="27" y="92"/>
                  </a:lnTo>
                  <a:lnTo>
                    <a:pt x="26" y="91"/>
                  </a:lnTo>
                  <a:lnTo>
                    <a:pt x="26" y="90"/>
                  </a:lnTo>
                  <a:lnTo>
                    <a:pt x="26" y="88"/>
                  </a:lnTo>
                  <a:lnTo>
                    <a:pt x="27" y="86"/>
                  </a:lnTo>
                  <a:lnTo>
                    <a:pt x="27" y="83"/>
                  </a:lnTo>
                  <a:lnTo>
                    <a:pt x="28" y="79"/>
                  </a:lnTo>
                  <a:lnTo>
                    <a:pt x="29" y="76"/>
                  </a:lnTo>
                  <a:lnTo>
                    <a:pt x="29" y="74"/>
                  </a:lnTo>
                  <a:lnTo>
                    <a:pt x="28" y="69"/>
                  </a:lnTo>
                  <a:lnTo>
                    <a:pt x="29" y="66"/>
                  </a:lnTo>
                  <a:lnTo>
                    <a:pt x="29" y="63"/>
                  </a:lnTo>
                  <a:lnTo>
                    <a:pt x="28" y="61"/>
                  </a:lnTo>
                  <a:lnTo>
                    <a:pt x="28" y="60"/>
                  </a:lnTo>
                  <a:lnTo>
                    <a:pt x="26" y="57"/>
                  </a:lnTo>
                  <a:lnTo>
                    <a:pt x="24" y="55"/>
                  </a:lnTo>
                  <a:lnTo>
                    <a:pt x="21" y="52"/>
                  </a:lnTo>
                  <a:lnTo>
                    <a:pt x="18" y="47"/>
                  </a:lnTo>
                  <a:lnTo>
                    <a:pt x="15" y="44"/>
                  </a:lnTo>
                  <a:lnTo>
                    <a:pt x="14" y="42"/>
                  </a:lnTo>
                  <a:lnTo>
                    <a:pt x="12" y="40"/>
                  </a:lnTo>
                  <a:lnTo>
                    <a:pt x="5" y="34"/>
                  </a:lnTo>
                  <a:lnTo>
                    <a:pt x="2" y="31"/>
                  </a:lnTo>
                  <a:lnTo>
                    <a:pt x="1" y="30"/>
                  </a:lnTo>
                  <a:lnTo>
                    <a:pt x="0" y="28"/>
                  </a:lnTo>
                  <a:lnTo>
                    <a:pt x="0" y="27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5" y="28"/>
                  </a:lnTo>
                  <a:lnTo>
                    <a:pt x="8" y="29"/>
                  </a:lnTo>
                  <a:lnTo>
                    <a:pt x="9" y="29"/>
                  </a:lnTo>
                  <a:lnTo>
                    <a:pt x="11" y="29"/>
                  </a:lnTo>
                  <a:lnTo>
                    <a:pt x="13" y="29"/>
                  </a:lnTo>
                  <a:lnTo>
                    <a:pt x="14" y="29"/>
                  </a:lnTo>
                  <a:lnTo>
                    <a:pt x="18" y="27"/>
                  </a:lnTo>
                  <a:lnTo>
                    <a:pt x="23" y="26"/>
                  </a:lnTo>
                  <a:lnTo>
                    <a:pt x="24" y="25"/>
                  </a:lnTo>
                  <a:lnTo>
                    <a:pt x="26" y="25"/>
                  </a:lnTo>
                  <a:lnTo>
                    <a:pt x="27" y="24"/>
                  </a:lnTo>
                  <a:lnTo>
                    <a:pt x="28" y="24"/>
                  </a:lnTo>
                  <a:lnTo>
                    <a:pt x="29" y="23"/>
                  </a:lnTo>
                  <a:lnTo>
                    <a:pt x="29" y="22"/>
                  </a:lnTo>
                  <a:lnTo>
                    <a:pt x="30" y="21"/>
                  </a:lnTo>
                  <a:lnTo>
                    <a:pt x="30" y="17"/>
                  </a:lnTo>
                  <a:lnTo>
                    <a:pt x="31" y="16"/>
                  </a:lnTo>
                  <a:lnTo>
                    <a:pt x="32" y="15"/>
                  </a:lnTo>
                  <a:lnTo>
                    <a:pt x="37" y="13"/>
                  </a:lnTo>
                  <a:lnTo>
                    <a:pt x="41" y="10"/>
                  </a:lnTo>
                  <a:lnTo>
                    <a:pt x="43" y="9"/>
                  </a:lnTo>
                  <a:lnTo>
                    <a:pt x="45" y="8"/>
                  </a:lnTo>
                  <a:lnTo>
                    <a:pt x="52" y="6"/>
                  </a:lnTo>
                  <a:lnTo>
                    <a:pt x="52" y="6"/>
                  </a:lnTo>
                  <a:lnTo>
                    <a:pt x="52" y="6"/>
                  </a:lnTo>
                  <a:lnTo>
                    <a:pt x="54" y="6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05" name="Freeform 41">
              <a:extLst>
                <a:ext uri="{FF2B5EF4-FFF2-40B4-BE49-F238E27FC236}">
                  <a16:creationId xmlns:a16="http://schemas.microsoft.com/office/drawing/2014/main" id="{CBE65977-53A5-4D8C-B557-A20773BE6CD1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2" y="1254"/>
              <a:ext cx="261" cy="286"/>
            </a:xfrm>
            <a:custGeom>
              <a:avLst/>
              <a:gdLst>
                <a:gd name="T0" fmla="*/ 87 w 261"/>
                <a:gd name="T1" fmla="*/ 3 h 286"/>
                <a:gd name="T2" fmla="*/ 92 w 261"/>
                <a:gd name="T3" fmla="*/ 8 h 286"/>
                <a:gd name="T4" fmla="*/ 100 w 261"/>
                <a:gd name="T5" fmla="*/ 9 h 286"/>
                <a:gd name="T6" fmla="*/ 109 w 261"/>
                <a:gd name="T7" fmla="*/ 15 h 286"/>
                <a:gd name="T8" fmla="*/ 113 w 261"/>
                <a:gd name="T9" fmla="*/ 15 h 286"/>
                <a:gd name="T10" fmla="*/ 120 w 261"/>
                <a:gd name="T11" fmla="*/ 11 h 286"/>
                <a:gd name="T12" fmla="*/ 123 w 261"/>
                <a:gd name="T13" fmla="*/ 19 h 286"/>
                <a:gd name="T14" fmla="*/ 123 w 261"/>
                <a:gd name="T15" fmla="*/ 33 h 286"/>
                <a:gd name="T16" fmla="*/ 127 w 261"/>
                <a:gd name="T17" fmla="*/ 43 h 286"/>
                <a:gd name="T18" fmla="*/ 139 w 261"/>
                <a:gd name="T19" fmla="*/ 51 h 286"/>
                <a:gd name="T20" fmla="*/ 141 w 261"/>
                <a:gd name="T21" fmla="*/ 60 h 286"/>
                <a:gd name="T22" fmla="*/ 142 w 261"/>
                <a:gd name="T23" fmla="*/ 75 h 286"/>
                <a:gd name="T24" fmla="*/ 146 w 261"/>
                <a:gd name="T25" fmla="*/ 83 h 286"/>
                <a:gd name="T26" fmla="*/ 173 w 261"/>
                <a:gd name="T27" fmla="*/ 109 h 286"/>
                <a:gd name="T28" fmla="*/ 186 w 261"/>
                <a:gd name="T29" fmla="*/ 117 h 286"/>
                <a:gd name="T30" fmla="*/ 200 w 261"/>
                <a:gd name="T31" fmla="*/ 124 h 286"/>
                <a:gd name="T32" fmla="*/ 221 w 261"/>
                <a:gd name="T33" fmla="*/ 146 h 286"/>
                <a:gd name="T34" fmla="*/ 231 w 261"/>
                <a:gd name="T35" fmla="*/ 155 h 286"/>
                <a:gd name="T36" fmla="*/ 246 w 261"/>
                <a:gd name="T37" fmla="*/ 171 h 286"/>
                <a:gd name="T38" fmla="*/ 261 w 261"/>
                <a:gd name="T39" fmla="*/ 183 h 286"/>
                <a:gd name="T40" fmla="*/ 258 w 261"/>
                <a:gd name="T41" fmla="*/ 208 h 286"/>
                <a:gd name="T42" fmla="*/ 253 w 261"/>
                <a:gd name="T43" fmla="*/ 224 h 286"/>
                <a:gd name="T44" fmla="*/ 240 w 261"/>
                <a:gd name="T45" fmla="*/ 234 h 286"/>
                <a:gd name="T46" fmla="*/ 229 w 261"/>
                <a:gd name="T47" fmla="*/ 234 h 286"/>
                <a:gd name="T48" fmla="*/ 222 w 261"/>
                <a:gd name="T49" fmla="*/ 238 h 286"/>
                <a:gd name="T50" fmla="*/ 212 w 261"/>
                <a:gd name="T51" fmla="*/ 252 h 286"/>
                <a:gd name="T52" fmla="*/ 201 w 261"/>
                <a:gd name="T53" fmla="*/ 256 h 286"/>
                <a:gd name="T54" fmla="*/ 189 w 261"/>
                <a:gd name="T55" fmla="*/ 264 h 286"/>
                <a:gd name="T56" fmla="*/ 173 w 261"/>
                <a:gd name="T57" fmla="*/ 276 h 286"/>
                <a:gd name="T58" fmla="*/ 161 w 261"/>
                <a:gd name="T59" fmla="*/ 274 h 286"/>
                <a:gd name="T60" fmla="*/ 149 w 261"/>
                <a:gd name="T61" fmla="*/ 276 h 286"/>
                <a:gd name="T62" fmla="*/ 133 w 261"/>
                <a:gd name="T63" fmla="*/ 277 h 286"/>
                <a:gd name="T64" fmla="*/ 113 w 261"/>
                <a:gd name="T65" fmla="*/ 277 h 286"/>
                <a:gd name="T66" fmla="*/ 90 w 261"/>
                <a:gd name="T67" fmla="*/ 282 h 286"/>
                <a:gd name="T68" fmla="*/ 77 w 261"/>
                <a:gd name="T69" fmla="*/ 286 h 286"/>
                <a:gd name="T70" fmla="*/ 75 w 261"/>
                <a:gd name="T71" fmla="*/ 283 h 286"/>
                <a:gd name="T72" fmla="*/ 69 w 261"/>
                <a:gd name="T73" fmla="*/ 275 h 286"/>
                <a:gd name="T74" fmla="*/ 48 w 261"/>
                <a:gd name="T75" fmla="*/ 264 h 286"/>
                <a:gd name="T76" fmla="*/ 34 w 261"/>
                <a:gd name="T77" fmla="*/ 256 h 286"/>
                <a:gd name="T78" fmla="*/ 31 w 261"/>
                <a:gd name="T79" fmla="*/ 250 h 286"/>
                <a:gd name="T80" fmla="*/ 32 w 261"/>
                <a:gd name="T81" fmla="*/ 240 h 286"/>
                <a:gd name="T82" fmla="*/ 19 w 261"/>
                <a:gd name="T83" fmla="*/ 204 h 286"/>
                <a:gd name="T84" fmla="*/ 16 w 261"/>
                <a:gd name="T85" fmla="*/ 188 h 286"/>
                <a:gd name="T86" fmla="*/ 19 w 261"/>
                <a:gd name="T87" fmla="*/ 164 h 286"/>
                <a:gd name="T88" fmla="*/ 15 w 261"/>
                <a:gd name="T89" fmla="*/ 142 h 286"/>
                <a:gd name="T90" fmla="*/ 23 w 261"/>
                <a:gd name="T91" fmla="*/ 125 h 286"/>
                <a:gd name="T92" fmla="*/ 25 w 261"/>
                <a:gd name="T93" fmla="*/ 110 h 286"/>
                <a:gd name="T94" fmla="*/ 23 w 261"/>
                <a:gd name="T95" fmla="*/ 106 h 286"/>
                <a:gd name="T96" fmla="*/ 8 w 261"/>
                <a:gd name="T97" fmla="*/ 96 h 286"/>
                <a:gd name="T98" fmla="*/ 1 w 261"/>
                <a:gd name="T99" fmla="*/ 93 h 286"/>
                <a:gd name="T100" fmla="*/ 6 w 261"/>
                <a:gd name="T101" fmla="*/ 87 h 286"/>
                <a:gd name="T102" fmla="*/ 9 w 261"/>
                <a:gd name="T103" fmla="*/ 78 h 286"/>
                <a:gd name="T104" fmla="*/ 6 w 261"/>
                <a:gd name="T105" fmla="*/ 65 h 286"/>
                <a:gd name="T106" fmla="*/ 5 w 261"/>
                <a:gd name="T107" fmla="*/ 55 h 286"/>
                <a:gd name="T108" fmla="*/ 12 w 261"/>
                <a:gd name="T109" fmla="*/ 37 h 286"/>
                <a:gd name="T110" fmla="*/ 16 w 261"/>
                <a:gd name="T111" fmla="*/ 32 h 286"/>
                <a:gd name="T112" fmla="*/ 31 w 261"/>
                <a:gd name="T113" fmla="*/ 32 h 286"/>
                <a:gd name="T114" fmla="*/ 42 w 261"/>
                <a:gd name="T115" fmla="*/ 30 h 286"/>
                <a:gd name="T116" fmla="*/ 50 w 261"/>
                <a:gd name="T117" fmla="*/ 23 h 286"/>
                <a:gd name="T118" fmla="*/ 61 w 261"/>
                <a:gd name="T119" fmla="*/ 11 h 286"/>
                <a:gd name="T120" fmla="*/ 81 w 261"/>
                <a:gd name="T121" fmla="*/ 1 h 2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61" h="286">
                  <a:moveTo>
                    <a:pt x="83" y="0"/>
                  </a:moveTo>
                  <a:lnTo>
                    <a:pt x="83" y="1"/>
                  </a:lnTo>
                  <a:lnTo>
                    <a:pt x="84" y="1"/>
                  </a:lnTo>
                  <a:lnTo>
                    <a:pt x="86" y="2"/>
                  </a:lnTo>
                  <a:lnTo>
                    <a:pt x="87" y="3"/>
                  </a:lnTo>
                  <a:lnTo>
                    <a:pt x="88" y="4"/>
                  </a:lnTo>
                  <a:lnTo>
                    <a:pt x="90" y="5"/>
                  </a:lnTo>
                  <a:lnTo>
                    <a:pt x="91" y="7"/>
                  </a:lnTo>
                  <a:lnTo>
                    <a:pt x="91" y="8"/>
                  </a:lnTo>
                  <a:lnTo>
                    <a:pt x="92" y="8"/>
                  </a:lnTo>
                  <a:lnTo>
                    <a:pt x="92" y="9"/>
                  </a:lnTo>
                  <a:lnTo>
                    <a:pt x="92" y="9"/>
                  </a:lnTo>
                  <a:lnTo>
                    <a:pt x="96" y="9"/>
                  </a:lnTo>
                  <a:lnTo>
                    <a:pt x="98" y="9"/>
                  </a:lnTo>
                  <a:lnTo>
                    <a:pt x="100" y="9"/>
                  </a:lnTo>
                  <a:lnTo>
                    <a:pt x="101" y="10"/>
                  </a:lnTo>
                  <a:lnTo>
                    <a:pt x="103" y="11"/>
                  </a:lnTo>
                  <a:lnTo>
                    <a:pt x="104" y="12"/>
                  </a:lnTo>
                  <a:lnTo>
                    <a:pt x="105" y="13"/>
                  </a:lnTo>
                  <a:lnTo>
                    <a:pt x="109" y="15"/>
                  </a:lnTo>
                  <a:lnTo>
                    <a:pt x="110" y="15"/>
                  </a:lnTo>
                  <a:lnTo>
                    <a:pt x="111" y="15"/>
                  </a:lnTo>
                  <a:lnTo>
                    <a:pt x="111" y="16"/>
                  </a:lnTo>
                  <a:lnTo>
                    <a:pt x="112" y="16"/>
                  </a:lnTo>
                  <a:lnTo>
                    <a:pt x="113" y="15"/>
                  </a:lnTo>
                  <a:lnTo>
                    <a:pt x="114" y="15"/>
                  </a:lnTo>
                  <a:lnTo>
                    <a:pt x="115" y="15"/>
                  </a:lnTo>
                  <a:lnTo>
                    <a:pt x="117" y="12"/>
                  </a:lnTo>
                  <a:lnTo>
                    <a:pt x="119" y="11"/>
                  </a:lnTo>
                  <a:lnTo>
                    <a:pt x="120" y="11"/>
                  </a:lnTo>
                  <a:lnTo>
                    <a:pt x="121" y="10"/>
                  </a:lnTo>
                  <a:lnTo>
                    <a:pt x="122" y="10"/>
                  </a:lnTo>
                  <a:lnTo>
                    <a:pt x="125" y="10"/>
                  </a:lnTo>
                  <a:lnTo>
                    <a:pt x="125" y="14"/>
                  </a:lnTo>
                  <a:lnTo>
                    <a:pt x="123" y="19"/>
                  </a:lnTo>
                  <a:lnTo>
                    <a:pt x="123" y="22"/>
                  </a:lnTo>
                  <a:lnTo>
                    <a:pt x="123" y="26"/>
                  </a:lnTo>
                  <a:lnTo>
                    <a:pt x="123" y="28"/>
                  </a:lnTo>
                  <a:lnTo>
                    <a:pt x="123" y="31"/>
                  </a:lnTo>
                  <a:lnTo>
                    <a:pt x="123" y="33"/>
                  </a:lnTo>
                  <a:lnTo>
                    <a:pt x="124" y="35"/>
                  </a:lnTo>
                  <a:lnTo>
                    <a:pt x="124" y="38"/>
                  </a:lnTo>
                  <a:lnTo>
                    <a:pt x="125" y="39"/>
                  </a:lnTo>
                  <a:lnTo>
                    <a:pt x="126" y="41"/>
                  </a:lnTo>
                  <a:lnTo>
                    <a:pt x="127" y="43"/>
                  </a:lnTo>
                  <a:lnTo>
                    <a:pt x="129" y="44"/>
                  </a:lnTo>
                  <a:lnTo>
                    <a:pt x="130" y="45"/>
                  </a:lnTo>
                  <a:lnTo>
                    <a:pt x="136" y="49"/>
                  </a:lnTo>
                  <a:lnTo>
                    <a:pt x="138" y="49"/>
                  </a:lnTo>
                  <a:lnTo>
                    <a:pt x="139" y="51"/>
                  </a:lnTo>
                  <a:lnTo>
                    <a:pt x="140" y="51"/>
                  </a:lnTo>
                  <a:lnTo>
                    <a:pt x="140" y="52"/>
                  </a:lnTo>
                  <a:lnTo>
                    <a:pt x="141" y="54"/>
                  </a:lnTo>
                  <a:lnTo>
                    <a:pt x="141" y="57"/>
                  </a:lnTo>
                  <a:lnTo>
                    <a:pt x="141" y="60"/>
                  </a:lnTo>
                  <a:lnTo>
                    <a:pt x="141" y="64"/>
                  </a:lnTo>
                  <a:lnTo>
                    <a:pt x="141" y="67"/>
                  </a:lnTo>
                  <a:lnTo>
                    <a:pt x="141" y="70"/>
                  </a:lnTo>
                  <a:lnTo>
                    <a:pt x="141" y="73"/>
                  </a:lnTo>
                  <a:lnTo>
                    <a:pt x="142" y="75"/>
                  </a:lnTo>
                  <a:lnTo>
                    <a:pt x="142" y="77"/>
                  </a:lnTo>
                  <a:lnTo>
                    <a:pt x="143" y="79"/>
                  </a:lnTo>
                  <a:lnTo>
                    <a:pt x="144" y="81"/>
                  </a:lnTo>
                  <a:lnTo>
                    <a:pt x="145" y="82"/>
                  </a:lnTo>
                  <a:lnTo>
                    <a:pt x="146" y="83"/>
                  </a:lnTo>
                  <a:lnTo>
                    <a:pt x="151" y="87"/>
                  </a:lnTo>
                  <a:lnTo>
                    <a:pt x="154" y="89"/>
                  </a:lnTo>
                  <a:lnTo>
                    <a:pt x="158" y="93"/>
                  </a:lnTo>
                  <a:lnTo>
                    <a:pt x="171" y="106"/>
                  </a:lnTo>
                  <a:lnTo>
                    <a:pt x="173" y="109"/>
                  </a:lnTo>
                  <a:lnTo>
                    <a:pt x="175" y="111"/>
                  </a:lnTo>
                  <a:lnTo>
                    <a:pt x="178" y="113"/>
                  </a:lnTo>
                  <a:lnTo>
                    <a:pt x="180" y="114"/>
                  </a:lnTo>
                  <a:lnTo>
                    <a:pt x="182" y="115"/>
                  </a:lnTo>
                  <a:lnTo>
                    <a:pt x="186" y="117"/>
                  </a:lnTo>
                  <a:lnTo>
                    <a:pt x="189" y="117"/>
                  </a:lnTo>
                  <a:lnTo>
                    <a:pt x="192" y="119"/>
                  </a:lnTo>
                  <a:lnTo>
                    <a:pt x="195" y="121"/>
                  </a:lnTo>
                  <a:lnTo>
                    <a:pt x="197" y="122"/>
                  </a:lnTo>
                  <a:lnTo>
                    <a:pt x="200" y="124"/>
                  </a:lnTo>
                  <a:lnTo>
                    <a:pt x="209" y="130"/>
                  </a:lnTo>
                  <a:lnTo>
                    <a:pt x="211" y="132"/>
                  </a:lnTo>
                  <a:lnTo>
                    <a:pt x="213" y="134"/>
                  </a:lnTo>
                  <a:lnTo>
                    <a:pt x="215" y="136"/>
                  </a:lnTo>
                  <a:lnTo>
                    <a:pt x="221" y="146"/>
                  </a:lnTo>
                  <a:lnTo>
                    <a:pt x="224" y="149"/>
                  </a:lnTo>
                  <a:lnTo>
                    <a:pt x="225" y="150"/>
                  </a:lnTo>
                  <a:lnTo>
                    <a:pt x="226" y="151"/>
                  </a:lnTo>
                  <a:lnTo>
                    <a:pt x="230" y="153"/>
                  </a:lnTo>
                  <a:lnTo>
                    <a:pt x="231" y="155"/>
                  </a:lnTo>
                  <a:lnTo>
                    <a:pt x="232" y="156"/>
                  </a:lnTo>
                  <a:lnTo>
                    <a:pt x="237" y="162"/>
                  </a:lnTo>
                  <a:lnTo>
                    <a:pt x="240" y="165"/>
                  </a:lnTo>
                  <a:lnTo>
                    <a:pt x="242" y="168"/>
                  </a:lnTo>
                  <a:lnTo>
                    <a:pt x="246" y="171"/>
                  </a:lnTo>
                  <a:lnTo>
                    <a:pt x="249" y="173"/>
                  </a:lnTo>
                  <a:lnTo>
                    <a:pt x="257" y="179"/>
                  </a:lnTo>
                  <a:lnTo>
                    <a:pt x="260" y="182"/>
                  </a:lnTo>
                  <a:lnTo>
                    <a:pt x="261" y="183"/>
                  </a:lnTo>
                  <a:lnTo>
                    <a:pt x="261" y="183"/>
                  </a:lnTo>
                  <a:lnTo>
                    <a:pt x="261" y="184"/>
                  </a:lnTo>
                  <a:lnTo>
                    <a:pt x="261" y="185"/>
                  </a:lnTo>
                  <a:lnTo>
                    <a:pt x="260" y="194"/>
                  </a:lnTo>
                  <a:lnTo>
                    <a:pt x="259" y="202"/>
                  </a:lnTo>
                  <a:lnTo>
                    <a:pt x="258" y="208"/>
                  </a:lnTo>
                  <a:lnTo>
                    <a:pt x="257" y="215"/>
                  </a:lnTo>
                  <a:lnTo>
                    <a:pt x="256" y="219"/>
                  </a:lnTo>
                  <a:lnTo>
                    <a:pt x="255" y="221"/>
                  </a:lnTo>
                  <a:lnTo>
                    <a:pt x="254" y="222"/>
                  </a:lnTo>
                  <a:lnTo>
                    <a:pt x="253" y="224"/>
                  </a:lnTo>
                  <a:lnTo>
                    <a:pt x="252" y="226"/>
                  </a:lnTo>
                  <a:lnTo>
                    <a:pt x="250" y="228"/>
                  </a:lnTo>
                  <a:lnTo>
                    <a:pt x="246" y="230"/>
                  </a:lnTo>
                  <a:lnTo>
                    <a:pt x="242" y="232"/>
                  </a:lnTo>
                  <a:lnTo>
                    <a:pt x="240" y="234"/>
                  </a:lnTo>
                  <a:lnTo>
                    <a:pt x="238" y="234"/>
                  </a:lnTo>
                  <a:lnTo>
                    <a:pt x="236" y="234"/>
                  </a:lnTo>
                  <a:lnTo>
                    <a:pt x="234" y="234"/>
                  </a:lnTo>
                  <a:lnTo>
                    <a:pt x="230" y="234"/>
                  </a:lnTo>
                  <a:lnTo>
                    <a:pt x="229" y="234"/>
                  </a:lnTo>
                  <a:lnTo>
                    <a:pt x="228" y="234"/>
                  </a:lnTo>
                  <a:lnTo>
                    <a:pt x="227" y="234"/>
                  </a:lnTo>
                  <a:lnTo>
                    <a:pt x="225" y="235"/>
                  </a:lnTo>
                  <a:lnTo>
                    <a:pt x="223" y="236"/>
                  </a:lnTo>
                  <a:lnTo>
                    <a:pt x="222" y="238"/>
                  </a:lnTo>
                  <a:lnTo>
                    <a:pt x="221" y="240"/>
                  </a:lnTo>
                  <a:lnTo>
                    <a:pt x="217" y="245"/>
                  </a:lnTo>
                  <a:lnTo>
                    <a:pt x="216" y="248"/>
                  </a:lnTo>
                  <a:lnTo>
                    <a:pt x="214" y="250"/>
                  </a:lnTo>
                  <a:lnTo>
                    <a:pt x="212" y="252"/>
                  </a:lnTo>
                  <a:lnTo>
                    <a:pt x="211" y="253"/>
                  </a:lnTo>
                  <a:lnTo>
                    <a:pt x="209" y="253"/>
                  </a:lnTo>
                  <a:lnTo>
                    <a:pt x="207" y="254"/>
                  </a:lnTo>
                  <a:lnTo>
                    <a:pt x="203" y="255"/>
                  </a:lnTo>
                  <a:lnTo>
                    <a:pt x="201" y="256"/>
                  </a:lnTo>
                  <a:lnTo>
                    <a:pt x="198" y="257"/>
                  </a:lnTo>
                  <a:lnTo>
                    <a:pt x="196" y="258"/>
                  </a:lnTo>
                  <a:lnTo>
                    <a:pt x="195" y="259"/>
                  </a:lnTo>
                  <a:lnTo>
                    <a:pt x="194" y="260"/>
                  </a:lnTo>
                  <a:lnTo>
                    <a:pt x="189" y="264"/>
                  </a:lnTo>
                  <a:lnTo>
                    <a:pt x="185" y="267"/>
                  </a:lnTo>
                  <a:lnTo>
                    <a:pt x="178" y="274"/>
                  </a:lnTo>
                  <a:lnTo>
                    <a:pt x="175" y="276"/>
                  </a:lnTo>
                  <a:lnTo>
                    <a:pt x="174" y="276"/>
                  </a:lnTo>
                  <a:lnTo>
                    <a:pt x="173" y="276"/>
                  </a:lnTo>
                  <a:lnTo>
                    <a:pt x="172" y="276"/>
                  </a:lnTo>
                  <a:lnTo>
                    <a:pt x="172" y="276"/>
                  </a:lnTo>
                  <a:lnTo>
                    <a:pt x="170" y="276"/>
                  </a:lnTo>
                  <a:lnTo>
                    <a:pt x="163" y="275"/>
                  </a:lnTo>
                  <a:lnTo>
                    <a:pt x="161" y="274"/>
                  </a:lnTo>
                  <a:lnTo>
                    <a:pt x="159" y="274"/>
                  </a:lnTo>
                  <a:lnTo>
                    <a:pt x="158" y="275"/>
                  </a:lnTo>
                  <a:lnTo>
                    <a:pt x="156" y="275"/>
                  </a:lnTo>
                  <a:lnTo>
                    <a:pt x="154" y="275"/>
                  </a:lnTo>
                  <a:lnTo>
                    <a:pt x="149" y="276"/>
                  </a:lnTo>
                  <a:lnTo>
                    <a:pt x="147" y="276"/>
                  </a:lnTo>
                  <a:lnTo>
                    <a:pt x="142" y="277"/>
                  </a:lnTo>
                  <a:lnTo>
                    <a:pt x="139" y="277"/>
                  </a:lnTo>
                  <a:lnTo>
                    <a:pt x="138" y="278"/>
                  </a:lnTo>
                  <a:lnTo>
                    <a:pt x="133" y="277"/>
                  </a:lnTo>
                  <a:lnTo>
                    <a:pt x="131" y="277"/>
                  </a:lnTo>
                  <a:lnTo>
                    <a:pt x="126" y="276"/>
                  </a:lnTo>
                  <a:lnTo>
                    <a:pt x="124" y="276"/>
                  </a:lnTo>
                  <a:lnTo>
                    <a:pt x="121" y="276"/>
                  </a:lnTo>
                  <a:lnTo>
                    <a:pt x="113" y="277"/>
                  </a:lnTo>
                  <a:lnTo>
                    <a:pt x="105" y="278"/>
                  </a:lnTo>
                  <a:lnTo>
                    <a:pt x="103" y="278"/>
                  </a:lnTo>
                  <a:lnTo>
                    <a:pt x="101" y="278"/>
                  </a:lnTo>
                  <a:lnTo>
                    <a:pt x="95" y="280"/>
                  </a:lnTo>
                  <a:lnTo>
                    <a:pt x="90" y="282"/>
                  </a:lnTo>
                  <a:lnTo>
                    <a:pt x="83" y="285"/>
                  </a:lnTo>
                  <a:lnTo>
                    <a:pt x="81" y="286"/>
                  </a:lnTo>
                  <a:lnTo>
                    <a:pt x="80" y="286"/>
                  </a:lnTo>
                  <a:lnTo>
                    <a:pt x="78" y="286"/>
                  </a:lnTo>
                  <a:lnTo>
                    <a:pt x="77" y="286"/>
                  </a:lnTo>
                  <a:lnTo>
                    <a:pt x="76" y="285"/>
                  </a:lnTo>
                  <a:lnTo>
                    <a:pt x="76" y="285"/>
                  </a:lnTo>
                  <a:lnTo>
                    <a:pt x="76" y="285"/>
                  </a:lnTo>
                  <a:lnTo>
                    <a:pt x="76" y="284"/>
                  </a:lnTo>
                  <a:lnTo>
                    <a:pt x="75" y="283"/>
                  </a:lnTo>
                  <a:lnTo>
                    <a:pt x="74" y="281"/>
                  </a:lnTo>
                  <a:lnTo>
                    <a:pt x="73" y="279"/>
                  </a:lnTo>
                  <a:lnTo>
                    <a:pt x="71" y="277"/>
                  </a:lnTo>
                  <a:lnTo>
                    <a:pt x="70" y="276"/>
                  </a:lnTo>
                  <a:lnTo>
                    <a:pt x="69" y="275"/>
                  </a:lnTo>
                  <a:lnTo>
                    <a:pt x="67" y="273"/>
                  </a:lnTo>
                  <a:lnTo>
                    <a:pt x="63" y="270"/>
                  </a:lnTo>
                  <a:lnTo>
                    <a:pt x="58" y="268"/>
                  </a:lnTo>
                  <a:lnTo>
                    <a:pt x="55" y="266"/>
                  </a:lnTo>
                  <a:lnTo>
                    <a:pt x="48" y="264"/>
                  </a:lnTo>
                  <a:lnTo>
                    <a:pt x="45" y="263"/>
                  </a:lnTo>
                  <a:lnTo>
                    <a:pt x="39" y="261"/>
                  </a:lnTo>
                  <a:lnTo>
                    <a:pt x="37" y="260"/>
                  </a:lnTo>
                  <a:lnTo>
                    <a:pt x="35" y="258"/>
                  </a:lnTo>
                  <a:lnTo>
                    <a:pt x="34" y="256"/>
                  </a:lnTo>
                  <a:lnTo>
                    <a:pt x="32" y="254"/>
                  </a:lnTo>
                  <a:lnTo>
                    <a:pt x="32" y="253"/>
                  </a:lnTo>
                  <a:lnTo>
                    <a:pt x="31" y="253"/>
                  </a:lnTo>
                  <a:lnTo>
                    <a:pt x="31" y="251"/>
                  </a:lnTo>
                  <a:lnTo>
                    <a:pt x="31" y="250"/>
                  </a:lnTo>
                  <a:lnTo>
                    <a:pt x="31" y="249"/>
                  </a:lnTo>
                  <a:lnTo>
                    <a:pt x="32" y="245"/>
                  </a:lnTo>
                  <a:lnTo>
                    <a:pt x="32" y="243"/>
                  </a:lnTo>
                  <a:lnTo>
                    <a:pt x="33" y="242"/>
                  </a:lnTo>
                  <a:lnTo>
                    <a:pt x="32" y="240"/>
                  </a:lnTo>
                  <a:lnTo>
                    <a:pt x="32" y="238"/>
                  </a:lnTo>
                  <a:lnTo>
                    <a:pt x="29" y="232"/>
                  </a:lnTo>
                  <a:lnTo>
                    <a:pt x="26" y="226"/>
                  </a:lnTo>
                  <a:lnTo>
                    <a:pt x="21" y="210"/>
                  </a:lnTo>
                  <a:lnTo>
                    <a:pt x="19" y="204"/>
                  </a:lnTo>
                  <a:lnTo>
                    <a:pt x="18" y="201"/>
                  </a:lnTo>
                  <a:lnTo>
                    <a:pt x="17" y="198"/>
                  </a:lnTo>
                  <a:lnTo>
                    <a:pt x="16" y="195"/>
                  </a:lnTo>
                  <a:lnTo>
                    <a:pt x="16" y="192"/>
                  </a:lnTo>
                  <a:lnTo>
                    <a:pt x="16" y="188"/>
                  </a:lnTo>
                  <a:lnTo>
                    <a:pt x="16" y="186"/>
                  </a:lnTo>
                  <a:lnTo>
                    <a:pt x="18" y="173"/>
                  </a:lnTo>
                  <a:lnTo>
                    <a:pt x="19" y="170"/>
                  </a:lnTo>
                  <a:lnTo>
                    <a:pt x="19" y="167"/>
                  </a:lnTo>
                  <a:lnTo>
                    <a:pt x="19" y="164"/>
                  </a:lnTo>
                  <a:lnTo>
                    <a:pt x="18" y="162"/>
                  </a:lnTo>
                  <a:lnTo>
                    <a:pt x="16" y="151"/>
                  </a:lnTo>
                  <a:lnTo>
                    <a:pt x="15" y="149"/>
                  </a:lnTo>
                  <a:lnTo>
                    <a:pt x="15" y="145"/>
                  </a:lnTo>
                  <a:lnTo>
                    <a:pt x="15" y="142"/>
                  </a:lnTo>
                  <a:lnTo>
                    <a:pt x="15" y="140"/>
                  </a:lnTo>
                  <a:lnTo>
                    <a:pt x="16" y="139"/>
                  </a:lnTo>
                  <a:lnTo>
                    <a:pt x="18" y="135"/>
                  </a:lnTo>
                  <a:lnTo>
                    <a:pt x="22" y="127"/>
                  </a:lnTo>
                  <a:lnTo>
                    <a:pt x="23" y="125"/>
                  </a:lnTo>
                  <a:lnTo>
                    <a:pt x="24" y="121"/>
                  </a:lnTo>
                  <a:lnTo>
                    <a:pt x="25" y="117"/>
                  </a:lnTo>
                  <a:lnTo>
                    <a:pt x="25" y="115"/>
                  </a:lnTo>
                  <a:lnTo>
                    <a:pt x="25" y="113"/>
                  </a:lnTo>
                  <a:lnTo>
                    <a:pt x="25" y="110"/>
                  </a:lnTo>
                  <a:lnTo>
                    <a:pt x="25" y="109"/>
                  </a:lnTo>
                  <a:lnTo>
                    <a:pt x="24" y="108"/>
                  </a:lnTo>
                  <a:lnTo>
                    <a:pt x="24" y="108"/>
                  </a:lnTo>
                  <a:lnTo>
                    <a:pt x="24" y="106"/>
                  </a:lnTo>
                  <a:lnTo>
                    <a:pt x="23" y="106"/>
                  </a:lnTo>
                  <a:lnTo>
                    <a:pt x="22" y="105"/>
                  </a:lnTo>
                  <a:lnTo>
                    <a:pt x="20" y="103"/>
                  </a:lnTo>
                  <a:lnTo>
                    <a:pt x="17" y="101"/>
                  </a:lnTo>
                  <a:lnTo>
                    <a:pt x="13" y="99"/>
                  </a:lnTo>
                  <a:lnTo>
                    <a:pt x="8" y="96"/>
                  </a:lnTo>
                  <a:lnTo>
                    <a:pt x="6" y="94"/>
                  </a:lnTo>
                  <a:lnTo>
                    <a:pt x="3" y="94"/>
                  </a:lnTo>
                  <a:lnTo>
                    <a:pt x="1" y="93"/>
                  </a:lnTo>
                  <a:lnTo>
                    <a:pt x="0" y="93"/>
                  </a:lnTo>
                  <a:lnTo>
                    <a:pt x="1" y="93"/>
                  </a:lnTo>
                  <a:lnTo>
                    <a:pt x="1" y="93"/>
                  </a:lnTo>
                  <a:lnTo>
                    <a:pt x="2" y="91"/>
                  </a:lnTo>
                  <a:lnTo>
                    <a:pt x="3" y="90"/>
                  </a:lnTo>
                  <a:lnTo>
                    <a:pt x="5" y="88"/>
                  </a:lnTo>
                  <a:lnTo>
                    <a:pt x="6" y="87"/>
                  </a:lnTo>
                  <a:lnTo>
                    <a:pt x="7" y="85"/>
                  </a:lnTo>
                  <a:lnTo>
                    <a:pt x="8" y="83"/>
                  </a:lnTo>
                  <a:lnTo>
                    <a:pt x="8" y="81"/>
                  </a:lnTo>
                  <a:lnTo>
                    <a:pt x="9" y="79"/>
                  </a:lnTo>
                  <a:lnTo>
                    <a:pt x="9" y="78"/>
                  </a:lnTo>
                  <a:lnTo>
                    <a:pt x="9" y="76"/>
                  </a:lnTo>
                  <a:lnTo>
                    <a:pt x="9" y="74"/>
                  </a:lnTo>
                  <a:lnTo>
                    <a:pt x="9" y="72"/>
                  </a:lnTo>
                  <a:lnTo>
                    <a:pt x="8" y="71"/>
                  </a:lnTo>
                  <a:lnTo>
                    <a:pt x="6" y="65"/>
                  </a:lnTo>
                  <a:lnTo>
                    <a:pt x="5" y="62"/>
                  </a:lnTo>
                  <a:lnTo>
                    <a:pt x="5" y="60"/>
                  </a:lnTo>
                  <a:lnTo>
                    <a:pt x="5" y="59"/>
                  </a:lnTo>
                  <a:lnTo>
                    <a:pt x="5" y="57"/>
                  </a:lnTo>
                  <a:lnTo>
                    <a:pt x="5" y="55"/>
                  </a:lnTo>
                  <a:lnTo>
                    <a:pt x="5" y="53"/>
                  </a:lnTo>
                  <a:lnTo>
                    <a:pt x="6" y="51"/>
                  </a:lnTo>
                  <a:lnTo>
                    <a:pt x="7" y="48"/>
                  </a:lnTo>
                  <a:lnTo>
                    <a:pt x="8" y="45"/>
                  </a:lnTo>
                  <a:lnTo>
                    <a:pt x="12" y="37"/>
                  </a:lnTo>
                  <a:lnTo>
                    <a:pt x="13" y="36"/>
                  </a:lnTo>
                  <a:lnTo>
                    <a:pt x="13" y="34"/>
                  </a:lnTo>
                  <a:lnTo>
                    <a:pt x="14" y="33"/>
                  </a:lnTo>
                  <a:lnTo>
                    <a:pt x="15" y="33"/>
                  </a:lnTo>
                  <a:lnTo>
                    <a:pt x="16" y="32"/>
                  </a:lnTo>
                  <a:lnTo>
                    <a:pt x="18" y="32"/>
                  </a:lnTo>
                  <a:lnTo>
                    <a:pt x="19" y="32"/>
                  </a:lnTo>
                  <a:lnTo>
                    <a:pt x="21" y="32"/>
                  </a:lnTo>
                  <a:lnTo>
                    <a:pt x="29" y="32"/>
                  </a:lnTo>
                  <a:lnTo>
                    <a:pt x="31" y="32"/>
                  </a:lnTo>
                  <a:lnTo>
                    <a:pt x="33" y="32"/>
                  </a:lnTo>
                  <a:lnTo>
                    <a:pt x="35" y="32"/>
                  </a:lnTo>
                  <a:lnTo>
                    <a:pt x="38" y="31"/>
                  </a:lnTo>
                  <a:lnTo>
                    <a:pt x="40" y="31"/>
                  </a:lnTo>
                  <a:lnTo>
                    <a:pt x="42" y="30"/>
                  </a:lnTo>
                  <a:lnTo>
                    <a:pt x="44" y="29"/>
                  </a:lnTo>
                  <a:lnTo>
                    <a:pt x="46" y="28"/>
                  </a:lnTo>
                  <a:lnTo>
                    <a:pt x="47" y="26"/>
                  </a:lnTo>
                  <a:lnTo>
                    <a:pt x="48" y="26"/>
                  </a:lnTo>
                  <a:lnTo>
                    <a:pt x="50" y="23"/>
                  </a:lnTo>
                  <a:lnTo>
                    <a:pt x="52" y="21"/>
                  </a:lnTo>
                  <a:lnTo>
                    <a:pt x="56" y="16"/>
                  </a:lnTo>
                  <a:lnTo>
                    <a:pt x="57" y="15"/>
                  </a:lnTo>
                  <a:lnTo>
                    <a:pt x="58" y="13"/>
                  </a:lnTo>
                  <a:lnTo>
                    <a:pt x="61" y="11"/>
                  </a:lnTo>
                  <a:lnTo>
                    <a:pt x="63" y="10"/>
                  </a:lnTo>
                  <a:lnTo>
                    <a:pt x="66" y="8"/>
                  </a:lnTo>
                  <a:lnTo>
                    <a:pt x="74" y="4"/>
                  </a:lnTo>
                  <a:lnTo>
                    <a:pt x="78" y="2"/>
                  </a:lnTo>
                  <a:lnTo>
                    <a:pt x="81" y="1"/>
                  </a:lnTo>
                  <a:lnTo>
                    <a:pt x="82" y="0"/>
                  </a:lnTo>
                  <a:lnTo>
                    <a:pt x="83" y="0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06" name="Freeform 42">
              <a:extLst>
                <a:ext uri="{FF2B5EF4-FFF2-40B4-BE49-F238E27FC236}">
                  <a16:creationId xmlns:a16="http://schemas.microsoft.com/office/drawing/2014/main" id="{F66DC1BE-8793-4C9B-83A2-2C2F46CDFDA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0" y="1212"/>
              <a:ext cx="423" cy="451"/>
            </a:xfrm>
            <a:custGeom>
              <a:avLst/>
              <a:gdLst>
                <a:gd name="T0" fmla="*/ 223 w 423"/>
                <a:gd name="T1" fmla="*/ 9 h 451"/>
                <a:gd name="T2" fmla="*/ 253 w 423"/>
                <a:gd name="T3" fmla="*/ 20 h 451"/>
                <a:gd name="T4" fmla="*/ 269 w 423"/>
                <a:gd name="T5" fmla="*/ 22 h 451"/>
                <a:gd name="T6" fmla="*/ 279 w 423"/>
                <a:gd name="T7" fmla="*/ 31 h 451"/>
                <a:gd name="T8" fmla="*/ 279 w 423"/>
                <a:gd name="T9" fmla="*/ 44 h 451"/>
                <a:gd name="T10" fmla="*/ 269 w 423"/>
                <a:gd name="T11" fmla="*/ 60 h 451"/>
                <a:gd name="T12" fmla="*/ 269 w 423"/>
                <a:gd name="T13" fmla="*/ 82 h 451"/>
                <a:gd name="T14" fmla="*/ 279 w 423"/>
                <a:gd name="T15" fmla="*/ 102 h 451"/>
                <a:gd name="T16" fmla="*/ 300 w 423"/>
                <a:gd name="T17" fmla="*/ 120 h 451"/>
                <a:gd name="T18" fmla="*/ 299 w 423"/>
                <a:gd name="T19" fmla="*/ 136 h 451"/>
                <a:gd name="T20" fmla="*/ 297 w 423"/>
                <a:gd name="T21" fmla="*/ 152 h 451"/>
                <a:gd name="T22" fmla="*/ 307 w 423"/>
                <a:gd name="T23" fmla="*/ 156 h 451"/>
                <a:gd name="T24" fmla="*/ 324 w 423"/>
                <a:gd name="T25" fmla="*/ 148 h 451"/>
                <a:gd name="T26" fmla="*/ 341 w 423"/>
                <a:gd name="T27" fmla="*/ 125 h 451"/>
                <a:gd name="T28" fmla="*/ 355 w 423"/>
                <a:gd name="T29" fmla="*/ 128 h 451"/>
                <a:gd name="T30" fmla="*/ 373 w 423"/>
                <a:gd name="T31" fmla="*/ 150 h 451"/>
                <a:gd name="T32" fmla="*/ 396 w 423"/>
                <a:gd name="T33" fmla="*/ 165 h 451"/>
                <a:gd name="T34" fmla="*/ 400 w 423"/>
                <a:gd name="T35" fmla="*/ 187 h 451"/>
                <a:gd name="T36" fmla="*/ 419 w 423"/>
                <a:gd name="T37" fmla="*/ 222 h 451"/>
                <a:gd name="T38" fmla="*/ 419 w 423"/>
                <a:gd name="T39" fmla="*/ 236 h 451"/>
                <a:gd name="T40" fmla="*/ 414 w 423"/>
                <a:gd name="T41" fmla="*/ 256 h 451"/>
                <a:gd name="T42" fmla="*/ 422 w 423"/>
                <a:gd name="T43" fmla="*/ 288 h 451"/>
                <a:gd name="T44" fmla="*/ 416 w 423"/>
                <a:gd name="T45" fmla="*/ 312 h 451"/>
                <a:gd name="T46" fmla="*/ 409 w 423"/>
                <a:gd name="T47" fmla="*/ 325 h 451"/>
                <a:gd name="T48" fmla="*/ 382 w 423"/>
                <a:gd name="T49" fmla="*/ 340 h 451"/>
                <a:gd name="T50" fmla="*/ 377 w 423"/>
                <a:gd name="T51" fmla="*/ 357 h 451"/>
                <a:gd name="T52" fmla="*/ 362 w 423"/>
                <a:gd name="T53" fmla="*/ 369 h 451"/>
                <a:gd name="T54" fmla="*/ 338 w 423"/>
                <a:gd name="T55" fmla="*/ 365 h 451"/>
                <a:gd name="T56" fmla="*/ 311 w 423"/>
                <a:gd name="T57" fmla="*/ 363 h 451"/>
                <a:gd name="T58" fmla="*/ 303 w 423"/>
                <a:gd name="T59" fmla="*/ 383 h 451"/>
                <a:gd name="T60" fmla="*/ 294 w 423"/>
                <a:gd name="T61" fmla="*/ 400 h 451"/>
                <a:gd name="T62" fmla="*/ 264 w 423"/>
                <a:gd name="T63" fmla="*/ 433 h 451"/>
                <a:gd name="T64" fmla="*/ 256 w 423"/>
                <a:gd name="T65" fmla="*/ 446 h 451"/>
                <a:gd name="T66" fmla="*/ 242 w 423"/>
                <a:gd name="T67" fmla="*/ 443 h 451"/>
                <a:gd name="T68" fmla="*/ 203 w 423"/>
                <a:gd name="T69" fmla="*/ 447 h 451"/>
                <a:gd name="T70" fmla="*/ 188 w 423"/>
                <a:gd name="T71" fmla="*/ 450 h 451"/>
                <a:gd name="T72" fmla="*/ 176 w 423"/>
                <a:gd name="T73" fmla="*/ 442 h 451"/>
                <a:gd name="T74" fmla="*/ 169 w 423"/>
                <a:gd name="T75" fmla="*/ 419 h 451"/>
                <a:gd name="T76" fmla="*/ 158 w 423"/>
                <a:gd name="T77" fmla="*/ 417 h 451"/>
                <a:gd name="T78" fmla="*/ 142 w 423"/>
                <a:gd name="T79" fmla="*/ 420 h 451"/>
                <a:gd name="T80" fmla="*/ 120 w 423"/>
                <a:gd name="T81" fmla="*/ 417 h 451"/>
                <a:gd name="T82" fmla="*/ 106 w 423"/>
                <a:gd name="T83" fmla="*/ 420 h 451"/>
                <a:gd name="T84" fmla="*/ 97 w 423"/>
                <a:gd name="T85" fmla="*/ 408 h 451"/>
                <a:gd name="T86" fmla="*/ 73 w 423"/>
                <a:gd name="T87" fmla="*/ 386 h 451"/>
                <a:gd name="T88" fmla="*/ 52 w 423"/>
                <a:gd name="T89" fmla="*/ 352 h 451"/>
                <a:gd name="T90" fmla="*/ 32 w 423"/>
                <a:gd name="T91" fmla="*/ 310 h 451"/>
                <a:gd name="T92" fmla="*/ 11 w 423"/>
                <a:gd name="T93" fmla="*/ 265 h 451"/>
                <a:gd name="T94" fmla="*/ 2 w 423"/>
                <a:gd name="T95" fmla="*/ 237 h 451"/>
                <a:gd name="T96" fmla="*/ 1 w 423"/>
                <a:gd name="T97" fmla="*/ 225 h 451"/>
                <a:gd name="T98" fmla="*/ 16 w 423"/>
                <a:gd name="T99" fmla="*/ 193 h 451"/>
                <a:gd name="T100" fmla="*/ 23 w 423"/>
                <a:gd name="T101" fmla="*/ 167 h 451"/>
                <a:gd name="T102" fmla="*/ 51 w 423"/>
                <a:gd name="T103" fmla="*/ 144 h 451"/>
                <a:gd name="T104" fmla="*/ 56 w 423"/>
                <a:gd name="T105" fmla="*/ 133 h 451"/>
                <a:gd name="T106" fmla="*/ 63 w 423"/>
                <a:gd name="T107" fmla="*/ 109 h 451"/>
                <a:gd name="T108" fmla="*/ 78 w 423"/>
                <a:gd name="T109" fmla="*/ 88 h 451"/>
                <a:gd name="T110" fmla="*/ 78 w 423"/>
                <a:gd name="T111" fmla="*/ 57 h 451"/>
                <a:gd name="T112" fmla="*/ 90 w 423"/>
                <a:gd name="T113" fmla="*/ 52 h 451"/>
                <a:gd name="T114" fmla="*/ 115 w 423"/>
                <a:gd name="T115" fmla="*/ 60 h 451"/>
                <a:gd name="T116" fmla="*/ 142 w 423"/>
                <a:gd name="T117" fmla="*/ 70 h 451"/>
                <a:gd name="T118" fmla="*/ 154 w 423"/>
                <a:gd name="T119" fmla="*/ 66 h 451"/>
                <a:gd name="T120" fmla="*/ 167 w 423"/>
                <a:gd name="T121" fmla="*/ 34 h 451"/>
                <a:gd name="T122" fmla="*/ 185 w 423"/>
                <a:gd name="T123" fmla="*/ 17 h 451"/>
                <a:gd name="T124" fmla="*/ 204 w 423"/>
                <a:gd name="T125" fmla="*/ 0 h 4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23" h="451">
                  <a:moveTo>
                    <a:pt x="207" y="0"/>
                  </a:moveTo>
                  <a:lnTo>
                    <a:pt x="211" y="1"/>
                  </a:lnTo>
                  <a:lnTo>
                    <a:pt x="212" y="1"/>
                  </a:lnTo>
                  <a:lnTo>
                    <a:pt x="214" y="3"/>
                  </a:lnTo>
                  <a:lnTo>
                    <a:pt x="216" y="3"/>
                  </a:lnTo>
                  <a:lnTo>
                    <a:pt x="217" y="5"/>
                  </a:lnTo>
                  <a:lnTo>
                    <a:pt x="220" y="7"/>
                  </a:lnTo>
                  <a:lnTo>
                    <a:pt x="223" y="9"/>
                  </a:lnTo>
                  <a:lnTo>
                    <a:pt x="225" y="9"/>
                  </a:lnTo>
                  <a:lnTo>
                    <a:pt x="229" y="10"/>
                  </a:lnTo>
                  <a:lnTo>
                    <a:pt x="235" y="10"/>
                  </a:lnTo>
                  <a:lnTo>
                    <a:pt x="236" y="11"/>
                  </a:lnTo>
                  <a:lnTo>
                    <a:pt x="238" y="11"/>
                  </a:lnTo>
                  <a:lnTo>
                    <a:pt x="241" y="12"/>
                  </a:lnTo>
                  <a:lnTo>
                    <a:pt x="243" y="13"/>
                  </a:lnTo>
                  <a:lnTo>
                    <a:pt x="253" y="20"/>
                  </a:lnTo>
                  <a:lnTo>
                    <a:pt x="255" y="21"/>
                  </a:lnTo>
                  <a:lnTo>
                    <a:pt x="256" y="22"/>
                  </a:lnTo>
                  <a:lnTo>
                    <a:pt x="257" y="22"/>
                  </a:lnTo>
                  <a:lnTo>
                    <a:pt x="259" y="22"/>
                  </a:lnTo>
                  <a:lnTo>
                    <a:pt x="263" y="22"/>
                  </a:lnTo>
                  <a:lnTo>
                    <a:pt x="267" y="22"/>
                  </a:lnTo>
                  <a:lnTo>
                    <a:pt x="268" y="22"/>
                  </a:lnTo>
                  <a:lnTo>
                    <a:pt x="269" y="22"/>
                  </a:lnTo>
                  <a:lnTo>
                    <a:pt x="270" y="22"/>
                  </a:lnTo>
                  <a:lnTo>
                    <a:pt x="273" y="23"/>
                  </a:lnTo>
                  <a:lnTo>
                    <a:pt x="274" y="24"/>
                  </a:lnTo>
                  <a:lnTo>
                    <a:pt x="276" y="25"/>
                  </a:lnTo>
                  <a:lnTo>
                    <a:pt x="277" y="27"/>
                  </a:lnTo>
                  <a:lnTo>
                    <a:pt x="278" y="28"/>
                  </a:lnTo>
                  <a:lnTo>
                    <a:pt x="278" y="29"/>
                  </a:lnTo>
                  <a:lnTo>
                    <a:pt x="279" y="31"/>
                  </a:lnTo>
                  <a:lnTo>
                    <a:pt x="279" y="35"/>
                  </a:lnTo>
                  <a:lnTo>
                    <a:pt x="279" y="39"/>
                  </a:lnTo>
                  <a:lnTo>
                    <a:pt x="279" y="40"/>
                  </a:lnTo>
                  <a:lnTo>
                    <a:pt x="280" y="41"/>
                  </a:lnTo>
                  <a:lnTo>
                    <a:pt x="281" y="42"/>
                  </a:lnTo>
                  <a:lnTo>
                    <a:pt x="281" y="43"/>
                  </a:lnTo>
                  <a:lnTo>
                    <a:pt x="280" y="43"/>
                  </a:lnTo>
                  <a:lnTo>
                    <a:pt x="279" y="44"/>
                  </a:lnTo>
                  <a:lnTo>
                    <a:pt x="277" y="46"/>
                  </a:lnTo>
                  <a:lnTo>
                    <a:pt x="275" y="47"/>
                  </a:lnTo>
                  <a:lnTo>
                    <a:pt x="274" y="49"/>
                  </a:lnTo>
                  <a:lnTo>
                    <a:pt x="273" y="51"/>
                  </a:lnTo>
                  <a:lnTo>
                    <a:pt x="272" y="53"/>
                  </a:lnTo>
                  <a:lnTo>
                    <a:pt x="270" y="56"/>
                  </a:lnTo>
                  <a:lnTo>
                    <a:pt x="270" y="57"/>
                  </a:lnTo>
                  <a:lnTo>
                    <a:pt x="269" y="60"/>
                  </a:lnTo>
                  <a:lnTo>
                    <a:pt x="268" y="63"/>
                  </a:lnTo>
                  <a:lnTo>
                    <a:pt x="268" y="66"/>
                  </a:lnTo>
                  <a:lnTo>
                    <a:pt x="268" y="68"/>
                  </a:lnTo>
                  <a:lnTo>
                    <a:pt x="268" y="71"/>
                  </a:lnTo>
                  <a:lnTo>
                    <a:pt x="268" y="74"/>
                  </a:lnTo>
                  <a:lnTo>
                    <a:pt x="268" y="77"/>
                  </a:lnTo>
                  <a:lnTo>
                    <a:pt x="268" y="80"/>
                  </a:lnTo>
                  <a:lnTo>
                    <a:pt x="269" y="82"/>
                  </a:lnTo>
                  <a:lnTo>
                    <a:pt x="270" y="84"/>
                  </a:lnTo>
                  <a:lnTo>
                    <a:pt x="271" y="86"/>
                  </a:lnTo>
                  <a:lnTo>
                    <a:pt x="272" y="90"/>
                  </a:lnTo>
                  <a:lnTo>
                    <a:pt x="274" y="93"/>
                  </a:lnTo>
                  <a:lnTo>
                    <a:pt x="275" y="96"/>
                  </a:lnTo>
                  <a:lnTo>
                    <a:pt x="277" y="98"/>
                  </a:lnTo>
                  <a:lnTo>
                    <a:pt x="278" y="100"/>
                  </a:lnTo>
                  <a:lnTo>
                    <a:pt x="279" y="102"/>
                  </a:lnTo>
                  <a:lnTo>
                    <a:pt x="281" y="102"/>
                  </a:lnTo>
                  <a:lnTo>
                    <a:pt x="286" y="105"/>
                  </a:lnTo>
                  <a:lnTo>
                    <a:pt x="289" y="107"/>
                  </a:lnTo>
                  <a:lnTo>
                    <a:pt x="290" y="109"/>
                  </a:lnTo>
                  <a:lnTo>
                    <a:pt x="292" y="111"/>
                  </a:lnTo>
                  <a:lnTo>
                    <a:pt x="296" y="114"/>
                  </a:lnTo>
                  <a:lnTo>
                    <a:pt x="299" y="118"/>
                  </a:lnTo>
                  <a:lnTo>
                    <a:pt x="300" y="120"/>
                  </a:lnTo>
                  <a:lnTo>
                    <a:pt x="301" y="121"/>
                  </a:lnTo>
                  <a:lnTo>
                    <a:pt x="301" y="125"/>
                  </a:lnTo>
                  <a:lnTo>
                    <a:pt x="302" y="126"/>
                  </a:lnTo>
                  <a:lnTo>
                    <a:pt x="302" y="128"/>
                  </a:lnTo>
                  <a:lnTo>
                    <a:pt x="302" y="129"/>
                  </a:lnTo>
                  <a:lnTo>
                    <a:pt x="302" y="131"/>
                  </a:lnTo>
                  <a:lnTo>
                    <a:pt x="301" y="133"/>
                  </a:lnTo>
                  <a:lnTo>
                    <a:pt x="299" y="136"/>
                  </a:lnTo>
                  <a:lnTo>
                    <a:pt x="298" y="138"/>
                  </a:lnTo>
                  <a:lnTo>
                    <a:pt x="296" y="142"/>
                  </a:lnTo>
                  <a:lnTo>
                    <a:pt x="296" y="145"/>
                  </a:lnTo>
                  <a:lnTo>
                    <a:pt x="295" y="147"/>
                  </a:lnTo>
                  <a:lnTo>
                    <a:pt x="295" y="148"/>
                  </a:lnTo>
                  <a:lnTo>
                    <a:pt x="295" y="150"/>
                  </a:lnTo>
                  <a:lnTo>
                    <a:pt x="296" y="151"/>
                  </a:lnTo>
                  <a:lnTo>
                    <a:pt x="297" y="152"/>
                  </a:lnTo>
                  <a:lnTo>
                    <a:pt x="297" y="153"/>
                  </a:lnTo>
                  <a:lnTo>
                    <a:pt x="298" y="154"/>
                  </a:lnTo>
                  <a:lnTo>
                    <a:pt x="299" y="154"/>
                  </a:lnTo>
                  <a:lnTo>
                    <a:pt x="301" y="155"/>
                  </a:lnTo>
                  <a:lnTo>
                    <a:pt x="302" y="155"/>
                  </a:lnTo>
                  <a:lnTo>
                    <a:pt x="304" y="156"/>
                  </a:lnTo>
                  <a:lnTo>
                    <a:pt x="306" y="156"/>
                  </a:lnTo>
                  <a:lnTo>
                    <a:pt x="307" y="156"/>
                  </a:lnTo>
                  <a:lnTo>
                    <a:pt x="309" y="156"/>
                  </a:lnTo>
                  <a:lnTo>
                    <a:pt x="312" y="156"/>
                  </a:lnTo>
                  <a:lnTo>
                    <a:pt x="315" y="155"/>
                  </a:lnTo>
                  <a:lnTo>
                    <a:pt x="317" y="154"/>
                  </a:lnTo>
                  <a:lnTo>
                    <a:pt x="319" y="152"/>
                  </a:lnTo>
                  <a:lnTo>
                    <a:pt x="320" y="151"/>
                  </a:lnTo>
                  <a:lnTo>
                    <a:pt x="322" y="150"/>
                  </a:lnTo>
                  <a:lnTo>
                    <a:pt x="324" y="148"/>
                  </a:lnTo>
                  <a:lnTo>
                    <a:pt x="325" y="145"/>
                  </a:lnTo>
                  <a:lnTo>
                    <a:pt x="333" y="133"/>
                  </a:lnTo>
                  <a:lnTo>
                    <a:pt x="335" y="130"/>
                  </a:lnTo>
                  <a:lnTo>
                    <a:pt x="336" y="128"/>
                  </a:lnTo>
                  <a:lnTo>
                    <a:pt x="337" y="127"/>
                  </a:lnTo>
                  <a:lnTo>
                    <a:pt x="338" y="126"/>
                  </a:lnTo>
                  <a:lnTo>
                    <a:pt x="339" y="125"/>
                  </a:lnTo>
                  <a:lnTo>
                    <a:pt x="341" y="125"/>
                  </a:lnTo>
                  <a:lnTo>
                    <a:pt x="342" y="125"/>
                  </a:lnTo>
                  <a:lnTo>
                    <a:pt x="343" y="125"/>
                  </a:lnTo>
                  <a:lnTo>
                    <a:pt x="345" y="125"/>
                  </a:lnTo>
                  <a:lnTo>
                    <a:pt x="346" y="125"/>
                  </a:lnTo>
                  <a:lnTo>
                    <a:pt x="347" y="125"/>
                  </a:lnTo>
                  <a:lnTo>
                    <a:pt x="349" y="125"/>
                  </a:lnTo>
                  <a:lnTo>
                    <a:pt x="352" y="126"/>
                  </a:lnTo>
                  <a:lnTo>
                    <a:pt x="355" y="128"/>
                  </a:lnTo>
                  <a:lnTo>
                    <a:pt x="357" y="129"/>
                  </a:lnTo>
                  <a:lnTo>
                    <a:pt x="358" y="130"/>
                  </a:lnTo>
                  <a:lnTo>
                    <a:pt x="360" y="132"/>
                  </a:lnTo>
                  <a:lnTo>
                    <a:pt x="363" y="135"/>
                  </a:lnTo>
                  <a:lnTo>
                    <a:pt x="366" y="139"/>
                  </a:lnTo>
                  <a:lnTo>
                    <a:pt x="370" y="146"/>
                  </a:lnTo>
                  <a:lnTo>
                    <a:pt x="371" y="148"/>
                  </a:lnTo>
                  <a:lnTo>
                    <a:pt x="373" y="150"/>
                  </a:lnTo>
                  <a:lnTo>
                    <a:pt x="375" y="152"/>
                  </a:lnTo>
                  <a:lnTo>
                    <a:pt x="377" y="154"/>
                  </a:lnTo>
                  <a:lnTo>
                    <a:pt x="380" y="155"/>
                  </a:lnTo>
                  <a:lnTo>
                    <a:pt x="382" y="157"/>
                  </a:lnTo>
                  <a:lnTo>
                    <a:pt x="389" y="159"/>
                  </a:lnTo>
                  <a:lnTo>
                    <a:pt x="392" y="161"/>
                  </a:lnTo>
                  <a:lnTo>
                    <a:pt x="394" y="163"/>
                  </a:lnTo>
                  <a:lnTo>
                    <a:pt x="396" y="165"/>
                  </a:lnTo>
                  <a:lnTo>
                    <a:pt x="397" y="167"/>
                  </a:lnTo>
                  <a:lnTo>
                    <a:pt x="398" y="168"/>
                  </a:lnTo>
                  <a:lnTo>
                    <a:pt x="399" y="170"/>
                  </a:lnTo>
                  <a:lnTo>
                    <a:pt x="400" y="171"/>
                  </a:lnTo>
                  <a:lnTo>
                    <a:pt x="400" y="173"/>
                  </a:lnTo>
                  <a:lnTo>
                    <a:pt x="400" y="176"/>
                  </a:lnTo>
                  <a:lnTo>
                    <a:pt x="400" y="184"/>
                  </a:lnTo>
                  <a:lnTo>
                    <a:pt x="400" y="187"/>
                  </a:lnTo>
                  <a:lnTo>
                    <a:pt x="401" y="191"/>
                  </a:lnTo>
                  <a:lnTo>
                    <a:pt x="402" y="193"/>
                  </a:lnTo>
                  <a:lnTo>
                    <a:pt x="403" y="196"/>
                  </a:lnTo>
                  <a:lnTo>
                    <a:pt x="405" y="200"/>
                  </a:lnTo>
                  <a:lnTo>
                    <a:pt x="415" y="214"/>
                  </a:lnTo>
                  <a:lnTo>
                    <a:pt x="416" y="218"/>
                  </a:lnTo>
                  <a:lnTo>
                    <a:pt x="418" y="220"/>
                  </a:lnTo>
                  <a:lnTo>
                    <a:pt x="419" y="222"/>
                  </a:lnTo>
                  <a:lnTo>
                    <a:pt x="419" y="224"/>
                  </a:lnTo>
                  <a:lnTo>
                    <a:pt x="420" y="227"/>
                  </a:lnTo>
                  <a:lnTo>
                    <a:pt x="420" y="227"/>
                  </a:lnTo>
                  <a:lnTo>
                    <a:pt x="420" y="229"/>
                  </a:lnTo>
                  <a:lnTo>
                    <a:pt x="420" y="231"/>
                  </a:lnTo>
                  <a:lnTo>
                    <a:pt x="420" y="232"/>
                  </a:lnTo>
                  <a:lnTo>
                    <a:pt x="420" y="234"/>
                  </a:lnTo>
                  <a:lnTo>
                    <a:pt x="419" y="236"/>
                  </a:lnTo>
                  <a:lnTo>
                    <a:pt x="416" y="241"/>
                  </a:lnTo>
                  <a:lnTo>
                    <a:pt x="415" y="243"/>
                  </a:lnTo>
                  <a:lnTo>
                    <a:pt x="415" y="245"/>
                  </a:lnTo>
                  <a:lnTo>
                    <a:pt x="415" y="247"/>
                  </a:lnTo>
                  <a:lnTo>
                    <a:pt x="414" y="250"/>
                  </a:lnTo>
                  <a:lnTo>
                    <a:pt x="414" y="251"/>
                  </a:lnTo>
                  <a:lnTo>
                    <a:pt x="414" y="254"/>
                  </a:lnTo>
                  <a:lnTo>
                    <a:pt x="414" y="256"/>
                  </a:lnTo>
                  <a:lnTo>
                    <a:pt x="414" y="258"/>
                  </a:lnTo>
                  <a:lnTo>
                    <a:pt x="415" y="262"/>
                  </a:lnTo>
                  <a:lnTo>
                    <a:pt x="419" y="276"/>
                  </a:lnTo>
                  <a:lnTo>
                    <a:pt x="421" y="284"/>
                  </a:lnTo>
                  <a:lnTo>
                    <a:pt x="420" y="284"/>
                  </a:lnTo>
                  <a:lnTo>
                    <a:pt x="421" y="285"/>
                  </a:lnTo>
                  <a:lnTo>
                    <a:pt x="422" y="287"/>
                  </a:lnTo>
                  <a:lnTo>
                    <a:pt x="422" y="288"/>
                  </a:lnTo>
                  <a:lnTo>
                    <a:pt x="423" y="289"/>
                  </a:lnTo>
                  <a:lnTo>
                    <a:pt x="423" y="290"/>
                  </a:lnTo>
                  <a:lnTo>
                    <a:pt x="422" y="291"/>
                  </a:lnTo>
                  <a:lnTo>
                    <a:pt x="422" y="294"/>
                  </a:lnTo>
                  <a:lnTo>
                    <a:pt x="419" y="299"/>
                  </a:lnTo>
                  <a:lnTo>
                    <a:pt x="418" y="302"/>
                  </a:lnTo>
                  <a:lnTo>
                    <a:pt x="417" y="305"/>
                  </a:lnTo>
                  <a:lnTo>
                    <a:pt x="416" y="312"/>
                  </a:lnTo>
                  <a:lnTo>
                    <a:pt x="416" y="315"/>
                  </a:lnTo>
                  <a:lnTo>
                    <a:pt x="415" y="318"/>
                  </a:lnTo>
                  <a:lnTo>
                    <a:pt x="415" y="318"/>
                  </a:lnTo>
                  <a:lnTo>
                    <a:pt x="414" y="320"/>
                  </a:lnTo>
                  <a:lnTo>
                    <a:pt x="413" y="321"/>
                  </a:lnTo>
                  <a:lnTo>
                    <a:pt x="412" y="322"/>
                  </a:lnTo>
                  <a:lnTo>
                    <a:pt x="411" y="324"/>
                  </a:lnTo>
                  <a:lnTo>
                    <a:pt x="409" y="325"/>
                  </a:lnTo>
                  <a:lnTo>
                    <a:pt x="406" y="326"/>
                  </a:lnTo>
                  <a:lnTo>
                    <a:pt x="397" y="330"/>
                  </a:lnTo>
                  <a:lnTo>
                    <a:pt x="392" y="333"/>
                  </a:lnTo>
                  <a:lnTo>
                    <a:pt x="390" y="335"/>
                  </a:lnTo>
                  <a:lnTo>
                    <a:pt x="387" y="337"/>
                  </a:lnTo>
                  <a:lnTo>
                    <a:pt x="384" y="339"/>
                  </a:lnTo>
                  <a:lnTo>
                    <a:pt x="383" y="340"/>
                  </a:lnTo>
                  <a:lnTo>
                    <a:pt x="382" y="340"/>
                  </a:lnTo>
                  <a:lnTo>
                    <a:pt x="381" y="341"/>
                  </a:lnTo>
                  <a:lnTo>
                    <a:pt x="381" y="343"/>
                  </a:lnTo>
                  <a:lnTo>
                    <a:pt x="380" y="344"/>
                  </a:lnTo>
                  <a:lnTo>
                    <a:pt x="380" y="347"/>
                  </a:lnTo>
                  <a:lnTo>
                    <a:pt x="379" y="352"/>
                  </a:lnTo>
                  <a:lnTo>
                    <a:pt x="378" y="353"/>
                  </a:lnTo>
                  <a:lnTo>
                    <a:pt x="378" y="355"/>
                  </a:lnTo>
                  <a:lnTo>
                    <a:pt x="377" y="357"/>
                  </a:lnTo>
                  <a:lnTo>
                    <a:pt x="375" y="359"/>
                  </a:lnTo>
                  <a:lnTo>
                    <a:pt x="373" y="362"/>
                  </a:lnTo>
                  <a:lnTo>
                    <a:pt x="370" y="363"/>
                  </a:lnTo>
                  <a:lnTo>
                    <a:pt x="369" y="365"/>
                  </a:lnTo>
                  <a:lnTo>
                    <a:pt x="367" y="367"/>
                  </a:lnTo>
                  <a:lnTo>
                    <a:pt x="365" y="368"/>
                  </a:lnTo>
                  <a:lnTo>
                    <a:pt x="364" y="368"/>
                  </a:lnTo>
                  <a:lnTo>
                    <a:pt x="362" y="369"/>
                  </a:lnTo>
                  <a:lnTo>
                    <a:pt x="360" y="369"/>
                  </a:lnTo>
                  <a:lnTo>
                    <a:pt x="358" y="370"/>
                  </a:lnTo>
                  <a:lnTo>
                    <a:pt x="358" y="370"/>
                  </a:lnTo>
                  <a:lnTo>
                    <a:pt x="356" y="370"/>
                  </a:lnTo>
                  <a:lnTo>
                    <a:pt x="355" y="370"/>
                  </a:lnTo>
                  <a:lnTo>
                    <a:pt x="352" y="369"/>
                  </a:lnTo>
                  <a:lnTo>
                    <a:pt x="348" y="368"/>
                  </a:lnTo>
                  <a:lnTo>
                    <a:pt x="338" y="365"/>
                  </a:lnTo>
                  <a:lnTo>
                    <a:pt x="332" y="363"/>
                  </a:lnTo>
                  <a:lnTo>
                    <a:pt x="326" y="363"/>
                  </a:lnTo>
                  <a:lnTo>
                    <a:pt x="324" y="362"/>
                  </a:lnTo>
                  <a:lnTo>
                    <a:pt x="321" y="362"/>
                  </a:lnTo>
                  <a:lnTo>
                    <a:pt x="317" y="362"/>
                  </a:lnTo>
                  <a:lnTo>
                    <a:pt x="314" y="362"/>
                  </a:lnTo>
                  <a:lnTo>
                    <a:pt x="313" y="362"/>
                  </a:lnTo>
                  <a:lnTo>
                    <a:pt x="311" y="363"/>
                  </a:lnTo>
                  <a:lnTo>
                    <a:pt x="308" y="363"/>
                  </a:lnTo>
                  <a:lnTo>
                    <a:pt x="308" y="364"/>
                  </a:lnTo>
                  <a:lnTo>
                    <a:pt x="306" y="366"/>
                  </a:lnTo>
                  <a:lnTo>
                    <a:pt x="305" y="369"/>
                  </a:lnTo>
                  <a:lnTo>
                    <a:pt x="304" y="370"/>
                  </a:lnTo>
                  <a:lnTo>
                    <a:pt x="304" y="372"/>
                  </a:lnTo>
                  <a:lnTo>
                    <a:pt x="304" y="374"/>
                  </a:lnTo>
                  <a:lnTo>
                    <a:pt x="303" y="383"/>
                  </a:lnTo>
                  <a:lnTo>
                    <a:pt x="302" y="387"/>
                  </a:lnTo>
                  <a:lnTo>
                    <a:pt x="301" y="390"/>
                  </a:lnTo>
                  <a:lnTo>
                    <a:pt x="301" y="393"/>
                  </a:lnTo>
                  <a:lnTo>
                    <a:pt x="300" y="395"/>
                  </a:lnTo>
                  <a:lnTo>
                    <a:pt x="299" y="396"/>
                  </a:lnTo>
                  <a:lnTo>
                    <a:pt x="298" y="397"/>
                  </a:lnTo>
                  <a:lnTo>
                    <a:pt x="296" y="399"/>
                  </a:lnTo>
                  <a:lnTo>
                    <a:pt x="294" y="400"/>
                  </a:lnTo>
                  <a:lnTo>
                    <a:pt x="288" y="405"/>
                  </a:lnTo>
                  <a:lnTo>
                    <a:pt x="287" y="406"/>
                  </a:lnTo>
                  <a:lnTo>
                    <a:pt x="285" y="407"/>
                  </a:lnTo>
                  <a:lnTo>
                    <a:pt x="282" y="410"/>
                  </a:lnTo>
                  <a:lnTo>
                    <a:pt x="277" y="419"/>
                  </a:lnTo>
                  <a:lnTo>
                    <a:pt x="274" y="422"/>
                  </a:lnTo>
                  <a:lnTo>
                    <a:pt x="270" y="427"/>
                  </a:lnTo>
                  <a:lnTo>
                    <a:pt x="264" y="433"/>
                  </a:lnTo>
                  <a:lnTo>
                    <a:pt x="261" y="436"/>
                  </a:lnTo>
                  <a:lnTo>
                    <a:pt x="260" y="438"/>
                  </a:lnTo>
                  <a:lnTo>
                    <a:pt x="259" y="440"/>
                  </a:lnTo>
                  <a:lnTo>
                    <a:pt x="258" y="441"/>
                  </a:lnTo>
                  <a:lnTo>
                    <a:pt x="257" y="442"/>
                  </a:lnTo>
                  <a:lnTo>
                    <a:pt x="257" y="443"/>
                  </a:lnTo>
                  <a:lnTo>
                    <a:pt x="256" y="445"/>
                  </a:lnTo>
                  <a:lnTo>
                    <a:pt x="256" y="446"/>
                  </a:lnTo>
                  <a:lnTo>
                    <a:pt x="257" y="446"/>
                  </a:lnTo>
                  <a:lnTo>
                    <a:pt x="257" y="447"/>
                  </a:lnTo>
                  <a:lnTo>
                    <a:pt x="256" y="446"/>
                  </a:lnTo>
                  <a:lnTo>
                    <a:pt x="256" y="445"/>
                  </a:lnTo>
                  <a:lnTo>
                    <a:pt x="254" y="445"/>
                  </a:lnTo>
                  <a:lnTo>
                    <a:pt x="252" y="444"/>
                  </a:lnTo>
                  <a:lnTo>
                    <a:pt x="246" y="443"/>
                  </a:lnTo>
                  <a:lnTo>
                    <a:pt x="242" y="443"/>
                  </a:lnTo>
                  <a:lnTo>
                    <a:pt x="237" y="442"/>
                  </a:lnTo>
                  <a:lnTo>
                    <a:pt x="233" y="442"/>
                  </a:lnTo>
                  <a:lnTo>
                    <a:pt x="230" y="443"/>
                  </a:lnTo>
                  <a:lnTo>
                    <a:pt x="223" y="443"/>
                  </a:lnTo>
                  <a:lnTo>
                    <a:pt x="216" y="443"/>
                  </a:lnTo>
                  <a:lnTo>
                    <a:pt x="213" y="444"/>
                  </a:lnTo>
                  <a:lnTo>
                    <a:pt x="212" y="444"/>
                  </a:lnTo>
                  <a:lnTo>
                    <a:pt x="203" y="447"/>
                  </a:lnTo>
                  <a:lnTo>
                    <a:pt x="200" y="448"/>
                  </a:lnTo>
                  <a:lnTo>
                    <a:pt x="197" y="450"/>
                  </a:lnTo>
                  <a:lnTo>
                    <a:pt x="195" y="451"/>
                  </a:lnTo>
                  <a:lnTo>
                    <a:pt x="193" y="451"/>
                  </a:lnTo>
                  <a:lnTo>
                    <a:pt x="192" y="451"/>
                  </a:lnTo>
                  <a:lnTo>
                    <a:pt x="191" y="451"/>
                  </a:lnTo>
                  <a:lnTo>
                    <a:pt x="189" y="451"/>
                  </a:lnTo>
                  <a:lnTo>
                    <a:pt x="188" y="450"/>
                  </a:lnTo>
                  <a:lnTo>
                    <a:pt x="185" y="450"/>
                  </a:lnTo>
                  <a:lnTo>
                    <a:pt x="183" y="449"/>
                  </a:lnTo>
                  <a:lnTo>
                    <a:pt x="181" y="448"/>
                  </a:lnTo>
                  <a:lnTo>
                    <a:pt x="180" y="447"/>
                  </a:lnTo>
                  <a:lnTo>
                    <a:pt x="179" y="446"/>
                  </a:lnTo>
                  <a:lnTo>
                    <a:pt x="178" y="445"/>
                  </a:lnTo>
                  <a:lnTo>
                    <a:pt x="177" y="443"/>
                  </a:lnTo>
                  <a:lnTo>
                    <a:pt x="176" y="442"/>
                  </a:lnTo>
                  <a:lnTo>
                    <a:pt x="176" y="440"/>
                  </a:lnTo>
                  <a:lnTo>
                    <a:pt x="175" y="438"/>
                  </a:lnTo>
                  <a:lnTo>
                    <a:pt x="174" y="435"/>
                  </a:lnTo>
                  <a:lnTo>
                    <a:pt x="173" y="431"/>
                  </a:lnTo>
                  <a:lnTo>
                    <a:pt x="171" y="424"/>
                  </a:lnTo>
                  <a:lnTo>
                    <a:pt x="171" y="422"/>
                  </a:lnTo>
                  <a:lnTo>
                    <a:pt x="170" y="420"/>
                  </a:lnTo>
                  <a:lnTo>
                    <a:pt x="169" y="419"/>
                  </a:lnTo>
                  <a:lnTo>
                    <a:pt x="168" y="417"/>
                  </a:lnTo>
                  <a:lnTo>
                    <a:pt x="167" y="416"/>
                  </a:lnTo>
                  <a:lnTo>
                    <a:pt x="166" y="416"/>
                  </a:lnTo>
                  <a:lnTo>
                    <a:pt x="165" y="415"/>
                  </a:lnTo>
                  <a:lnTo>
                    <a:pt x="164" y="415"/>
                  </a:lnTo>
                  <a:lnTo>
                    <a:pt x="163" y="415"/>
                  </a:lnTo>
                  <a:lnTo>
                    <a:pt x="161" y="416"/>
                  </a:lnTo>
                  <a:lnTo>
                    <a:pt x="158" y="417"/>
                  </a:lnTo>
                  <a:lnTo>
                    <a:pt x="155" y="418"/>
                  </a:lnTo>
                  <a:lnTo>
                    <a:pt x="154" y="419"/>
                  </a:lnTo>
                  <a:lnTo>
                    <a:pt x="150" y="420"/>
                  </a:lnTo>
                  <a:lnTo>
                    <a:pt x="149" y="420"/>
                  </a:lnTo>
                  <a:lnTo>
                    <a:pt x="147" y="421"/>
                  </a:lnTo>
                  <a:lnTo>
                    <a:pt x="144" y="421"/>
                  </a:lnTo>
                  <a:lnTo>
                    <a:pt x="143" y="421"/>
                  </a:lnTo>
                  <a:lnTo>
                    <a:pt x="142" y="420"/>
                  </a:lnTo>
                  <a:lnTo>
                    <a:pt x="139" y="420"/>
                  </a:lnTo>
                  <a:lnTo>
                    <a:pt x="137" y="420"/>
                  </a:lnTo>
                  <a:lnTo>
                    <a:pt x="131" y="417"/>
                  </a:lnTo>
                  <a:lnTo>
                    <a:pt x="129" y="416"/>
                  </a:lnTo>
                  <a:lnTo>
                    <a:pt x="127" y="416"/>
                  </a:lnTo>
                  <a:lnTo>
                    <a:pt x="125" y="416"/>
                  </a:lnTo>
                  <a:lnTo>
                    <a:pt x="123" y="416"/>
                  </a:lnTo>
                  <a:lnTo>
                    <a:pt x="120" y="417"/>
                  </a:lnTo>
                  <a:lnTo>
                    <a:pt x="119" y="418"/>
                  </a:lnTo>
                  <a:lnTo>
                    <a:pt x="115" y="420"/>
                  </a:lnTo>
                  <a:lnTo>
                    <a:pt x="113" y="421"/>
                  </a:lnTo>
                  <a:lnTo>
                    <a:pt x="111" y="421"/>
                  </a:lnTo>
                  <a:lnTo>
                    <a:pt x="109" y="421"/>
                  </a:lnTo>
                  <a:lnTo>
                    <a:pt x="108" y="421"/>
                  </a:lnTo>
                  <a:lnTo>
                    <a:pt x="108" y="421"/>
                  </a:lnTo>
                  <a:lnTo>
                    <a:pt x="106" y="420"/>
                  </a:lnTo>
                  <a:lnTo>
                    <a:pt x="105" y="420"/>
                  </a:lnTo>
                  <a:lnTo>
                    <a:pt x="104" y="419"/>
                  </a:lnTo>
                  <a:lnTo>
                    <a:pt x="103" y="418"/>
                  </a:lnTo>
                  <a:lnTo>
                    <a:pt x="102" y="417"/>
                  </a:lnTo>
                  <a:lnTo>
                    <a:pt x="102" y="416"/>
                  </a:lnTo>
                  <a:lnTo>
                    <a:pt x="101" y="413"/>
                  </a:lnTo>
                  <a:lnTo>
                    <a:pt x="99" y="410"/>
                  </a:lnTo>
                  <a:lnTo>
                    <a:pt x="97" y="408"/>
                  </a:lnTo>
                  <a:lnTo>
                    <a:pt x="95" y="403"/>
                  </a:lnTo>
                  <a:lnTo>
                    <a:pt x="93" y="401"/>
                  </a:lnTo>
                  <a:lnTo>
                    <a:pt x="91" y="399"/>
                  </a:lnTo>
                  <a:lnTo>
                    <a:pt x="88" y="397"/>
                  </a:lnTo>
                  <a:lnTo>
                    <a:pt x="85" y="394"/>
                  </a:lnTo>
                  <a:lnTo>
                    <a:pt x="81" y="391"/>
                  </a:lnTo>
                  <a:lnTo>
                    <a:pt x="74" y="387"/>
                  </a:lnTo>
                  <a:lnTo>
                    <a:pt x="73" y="386"/>
                  </a:lnTo>
                  <a:lnTo>
                    <a:pt x="71" y="385"/>
                  </a:lnTo>
                  <a:lnTo>
                    <a:pt x="69" y="382"/>
                  </a:lnTo>
                  <a:lnTo>
                    <a:pt x="68" y="380"/>
                  </a:lnTo>
                  <a:lnTo>
                    <a:pt x="67" y="379"/>
                  </a:lnTo>
                  <a:lnTo>
                    <a:pt x="62" y="369"/>
                  </a:lnTo>
                  <a:lnTo>
                    <a:pt x="55" y="358"/>
                  </a:lnTo>
                  <a:lnTo>
                    <a:pt x="54" y="354"/>
                  </a:lnTo>
                  <a:lnTo>
                    <a:pt x="52" y="352"/>
                  </a:lnTo>
                  <a:lnTo>
                    <a:pt x="47" y="336"/>
                  </a:lnTo>
                  <a:lnTo>
                    <a:pt x="45" y="332"/>
                  </a:lnTo>
                  <a:lnTo>
                    <a:pt x="43" y="329"/>
                  </a:lnTo>
                  <a:lnTo>
                    <a:pt x="40" y="323"/>
                  </a:lnTo>
                  <a:lnTo>
                    <a:pt x="39" y="319"/>
                  </a:lnTo>
                  <a:lnTo>
                    <a:pt x="37" y="317"/>
                  </a:lnTo>
                  <a:lnTo>
                    <a:pt x="33" y="313"/>
                  </a:lnTo>
                  <a:lnTo>
                    <a:pt x="32" y="310"/>
                  </a:lnTo>
                  <a:lnTo>
                    <a:pt x="29" y="306"/>
                  </a:lnTo>
                  <a:lnTo>
                    <a:pt x="27" y="303"/>
                  </a:lnTo>
                  <a:lnTo>
                    <a:pt x="26" y="299"/>
                  </a:lnTo>
                  <a:lnTo>
                    <a:pt x="20" y="289"/>
                  </a:lnTo>
                  <a:lnTo>
                    <a:pt x="17" y="280"/>
                  </a:lnTo>
                  <a:lnTo>
                    <a:pt x="13" y="273"/>
                  </a:lnTo>
                  <a:lnTo>
                    <a:pt x="12" y="269"/>
                  </a:lnTo>
                  <a:lnTo>
                    <a:pt x="11" y="265"/>
                  </a:lnTo>
                  <a:lnTo>
                    <a:pt x="9" y="257"/>
                  </a:lnTo>
                  <a:lnTo>
                    <a:pt x="8" y="252"/>
                  </a:lnTo>
                  <a:lnTo>
                    <a:pt x="7" y="247"/>
                  </a:lnTo>
                  <a:lnTo>
                    <a:pt x="6" y="242"/>
                  </a:lnTo>
                  <a:lnTo>
                    <a:pt x="5" y="239"/>
                  </a:lnTo>
                  <a:lnTo>
                    <a:pt x="4" y="238"/>
                  </a:lnTo>
                  <a:lnTo>
                    <a:pt x="3" y="237"/>
                  </a:lnTo>
                  <a:lnTo>
                    <a:pt x="2" y="237"/>
                  </a:lnTo>
                  <a:lnTo>
                    <a:pt x="1" y="237"/>
                  </a:lnTo>
                  <a:lnTo>
                    <a:pt x="0" y="236"/>
                  </a:lnTo>
                  <a:lnTo>
                    <a:pt x="0" y="235"/>
                  </a:lnTo>
                  <a:lnTo>
                    <a:pt x="0" y="233"/>
                  </a:lnTo>
                  <a:lnTo>
                    <a:pt x="0" y="231"/>
                  </a:lnTo>
                  <a:lnTo>
                    <a:pt x="0" y="229"/>
                  </a:lnTo>
                  <a:lnTo>
                    <a:pt x="1" y="227"/>
                  </a:lnTo>
                  <a:lnTo>
                    <a:pt x="1" y="225"/>
                  </a:lnTo>
                  <a:lnTo>
                    <a:pt x="3" y="221"/>
                  </a:lnTo>
                  <a:lnTo>
                    <a:pt x="5" y="216"/>
                  </a:lnTo>
                  <a:lnTo>
                    <a:pt x="7" y="212"/>
                  </a:lnTo>
                  <a:lnTo>
                    <a:pt x="13" y="202"/>
                  </a:lnTo>
                  <a:lnTo>
                    <a:pt x="14" y="199"/>
                  </a:lnTo>
                  <a:lnTo>
                    <a:pt x="15" y="196"/>
                  </a:lnTo>
                  <a:lnTo>
                    <a:pt x="16" y="194"/>
                  </a:lnTo>
                  <a:lnTo>
                    <a:pt x="16" y="193"/>
                  </a:lnTo>
                  <a:lnTo>
                    <a:pt x="17" y="184"/>
                  </a:lnTo>
                  <a:lnTo>
                    <a:pt x="17" y="182"/>
                  </a:lnTo>
                  <a:lnTo>
                    <a:pt x="17" y="180"/>
                  </a:lnTo>
                  <a:lnTo>
                    <a:pt x="18" y="178"/>
                  </a:lnTo>
                  <a:lnTo>
                    <a:pt x="19" y="175"/>
                  </a:lnTo>
                  <a:lnTo>
                    <a:pt x="20" y="172"/>
                  </a:lnTo>
                  <a:lnTo>
                    <a:pt x="22" y="170"/>
                  </a:lnTo>
                  <a:lnTo>
                    <a:pt x="23" y="167"/>
                  </a:lnTo>
                  <a:lnTo>
                    <a:pt x="25" y="164"/>
                  </a:lnTo>
                  <a:lnTo>
                    <a:pt x="27" y="162"/>
                  </a:lnTo>
                  <a:lnTo>
                    <a:pt x="29" y="160"/>
                  </a:lnTo>
                  <a:lnTo>
                    <a:pt x="32" y="159"/>
                  </a:lnTo>
                  <a:lnTo>
                    <a:pt x="39" y="153"/>
                  </a:lnTo>
                  <a:lnTo>
                    <a:pt x="46" y="147"/>
                  </a:lnTo>
                  <a:lnTo>
                    <a:pt x="49" y="146"/>
                  </a:lnTo>
                  <a:lnTo>
                    <a:pt x="51" y="144"/>
                  </a:lnTo>
                  <a:lnTo>
                    <a:pt x="52" y="144"/>
                  </a:lnTo>
                  <a:lnTo>
                    <a:pt x="53" y="143"/>
                  </a:lnTo>
                  <a:lnTo>
                    <a:pt x="54" y="142"/>
                  </a:lnTo>
                  <a:lnTo>
                    <a:pt x="55" y="140"/>
                  </a:lnTo>
                  <a:lnTo>
                    <a:pt x="55" y="139"/>
                  </a:lnTo>
                  <a:lnTo>
                    <a:pt x="56" y="138"/>
                  </a:lnTo>
                  <a:lnTo>
                    <a:pt x="56" y="137"/>
                  </a:lnTo>
                  <a:lnTo>
                    <a:pt x="56" y="133"/>
                  </a:lnTo>
                  <a:lnTo>
                    <a:pt x="56" y="131"/>
                  </a:lnTo>
                  <a:lnTo>
                    <a:pt x="57" y="128"/>
                  </a:lnTo>
                  <a:lnTo>
                    <a:pt x="57" y="126"/>
                  </a:lnTo>
                  <a:lnTo>
                    <a:pt x="58" y="123"/>
                  </a:lnTo>
                  <a:lnTo>
                    <a:pt x="59" y="119"/>
                  </a:lnTo>
                  <a:lnTo>
                    <a:pt x="61" y="115"/>
                  </a:lnTo>
                  <a:lnTo>
                    <a:pt x="62" y="113"/>
                  </a:lnTo>
                  <a:lnTo>
                    <a:pt x="63" y="109"/>
                  </a:lnTo>
                  <a:lnTo>
                    <a:pt x="66" y="105"/>
                  </a:lnTo>
                  <a:lnTo>
                    <a:pt x="68" y="102"/>
                  </a:lnTo>
                  <a:lnTo>
                    <a:pt x="72" y="99"/>
                  </a:lnTo>
                  <a:lnTo>
                    <a:pt x="74" y="97"/>
                  </a:lnTo>
                  <a:lnTo>
                    <a:pt x="75" y="94"/>
                  </a:lnTo>
                  <a:lnTo>
                    <a:pt x="76" y="92"/>
                  </a:lnTo>
                  <a:lnTo>
                    <a:pt x="77" y="90"/>
                  </a:lnTo>
                  <a:lnTo>
                    <a:pt x="78" y="88"/>
                  </a:lnTo>
                  <a:lnTo>
                    <a:pt x="79" y="80"/>
                  </a:lnTo>
                  <a:lnTo>
                    <a:pt x="79" y="78"/>
                  </a:lnTo>
                  <a:lnTo>
                    <a:pt x="79" y="75"/>
                  </a:lnTo>
                  <a:lnTo>
                    <a:pt x="79" y="71"/>
                  </a:lnTo>
                  <a:lnTo>
                    <a:pt x="78" y="62"/>
                  </a:lnTo>
                  <a:lnTo>
                    <a:pt x="78" y="59"/>
                  </a:lnTo>
                  <a:lnTo>
                    <a:pt x="78" y="57"/>
                  </a:lnTo>
                  <a:lnTo>
                    <a:pt x="78" y="57"/>
                  </a:lnTo>
                  <a:lnTo>
                    <a:pt x="78" y="56"/>
                  </a:lnTo>
                  <a:lnTo>
                    <a:pt x="79" y="56"/>
                  </a:lnTo>
                  <a:lnTo>
                    <a:pt x="79" y="55"/>
                  </a:lnTo>
                  <a:lnTo>
                    <a:pt x="80" y="55"/>
                  </a:lnTo>
                  <a:lnTo>
                    <a:pt x="82" y="54"/>
                  </a:lnTo>
                  <a:lnTo>
                    <a:pt x="84" y="53"/>
                  </a:lnTo>
                  <a:lnTo>
                    <a:pt x="88" y="52"/>
                  </a:lnTo>
                  <a:lnTo>
                    <a:pt x="90" y="52"/>
                  </a:lnTo>
                  <a:lnTo>
                    <a:pt x="93" y="52"/>
                  </a:lnTo>
                  <a:lnTo>
                    <a:pt x="95" y="52"/>
                  </a:lnTo>
                  <a:lnTo>
                    <a:pt x="97" y="52"/>
                  </a:lnTo>
                  <a:lnTo>
                    <a:pt x="98" y="53"/>
                  </a:lnTo>
                  <a:lnTo>
                    <a:pt x="103" y="55"/>
                  </a:lnTo>
                  <a:lnTo>
                    <a:pt x="108" y="57"/>
                  </a:lnTo>
                  <a:lnTo>
                    <a:pt x="111" y="57"/>
                  </a:lnTo>
                  <a:lnTo>
                    <a:pt x="115" y="60"/>
                  </a:lnTo>
                  <a:lnTo>
                    <a:pt x="122" y="65"/>
                  </a:lnTo>
                  <a:lnTo>
                    <a:pt x="125" y="66"/>
                  </a:lnTo>
                  <a:lnTo>
                    <a:pt x="129" y="68"/>
                  </a:lnTo>
                  <a:lnTo>
                    <a:pt x="132" y="69"/>
                  </a:lnTo>
                  <a:lnTo>
                    <a:pt x="135" y="69"/>
                  </a:lnTo>
                  <a:lnTo>
                    <a:pt x="137" y="70"/>
                  </a:lnTo>
                  <a:lnTo>
                    <a:pt x="140" y="70"/>
                  </a:lnTo>
                  <a:lnTo>
                    <a:pt x="142" y="70"/>
                  </a:lnTo>
                  <a:lnTo>
                    <a:pt x="143" y="70"/>
                  </a:lnTo>
                  <a:lnTo>
                    <a:pt x="146" y="70"/>
                  </a:lnTo>
                  <a:lnTo>
                    <a:pt x="148" y="69"/>
                  </a:lnTo>
                  <a:lnTo>
                    <a:pt x="150" y="68"/>
                  </a:lnTo>
                  <a:lnTo>
                    <a:pt x="151" y="68"/>
                  </a:lnTo>
                  <a:lnTo>
                    <a:pt x="153" y="68"/>
                  </a:lnTo>
                  <a:lnTo>
                    <a:pt x="154" y="67"/>
                  </a:lnTo>
                  <a:lnTo>
                    <a:pt x="154" y="66"/>
                  </a:lnTo>
                  <a:lnTo>
                    <a:pt x="156" y="63"/>
                  </a:lnTo>
                  <a:lnTo>
                    <a:pt x="157" y="62"/>
                  </a:lnTo>
                  <a:lnTo>
                    <a:pt x="158" y="60"/>
                  </a:lnTo>
                  <a:lnTo>
                    <a:pt x="159" y="58"/>
                  </a:lnTo>
                  <a:lnTo>
                    <a:pt x="160" y="56"/>
                  </a:lnTo>
                  <a:lnTo>
                    <a:pt x="164" y="42"/>
                  </a:lnTo>
                  <a:lnTo>
                    <a:pt x="165" y="38"/>
                  </a:lnTo>
                  <a:lnTo>
                    <a:pt x="167" y="34"/>
                  </a:lnTo>
                  <a:lnTo>
                    <a:pt x="168" y="32"/>
                  </a:lnTo>
                  <a:lnTo>
                    <a:pt x="169" y="30"/>
                  </a:lnTo>
                  <a:lnTo>
                    <a:pt x="170" y="28"/>
                  </a:lnTo>
                  <a:lnTo>
                    <a:pt x="171" y="27"/>
                  </a:lnTo>
                  <a:lnTo>
                    <a:pt x="172" y="26"/>
                  </a:lnTo>
                  <a:lnTo>
                    <a:pt x="175" y="23"/>
                  </a:lnTo>
                  <a:lnTo>
                    <a:pt x="177" y="22"/>
                  </a:lnTo>
                  <a:lnTo>
                    <a:pt x="185" y="17"/>
                  </a:lnTo>
                  <a:lnTo>
                    <a:pt x="188" y="15"/>
                  </a:lnTo>
                  <a:lnTo>
                    <a:pt x="192" y="12"/>
                  </a:lnTo>
                  <a:lnTo>
                    <a:pt x="196" y="10"/>
                  </a:lnTo>
                  <a:lnTo>
                    <a:pt x="199" y="7"/>
                  </a:lnTo>
                  <a:lnTo>
                    <a:pt x="201" y="4"/>
                  </a:lnTo>
                  <a:lnTo>
                    <a:pt x="203" y="2"/>
                  </a:lnTo>
                  <a:lnTo>
                    <a:pt x="204" y="1"/>
                  </a:lnTo>
                  <a:lnTo>
                    <a:pt x="204" y="0"/>
                  </a:lnTo>
                  <a:lnTo>
                    <a:pt x="204" y="0"/>
                  </a:lnTo>
                  <a:lnTo>
                    <a:pt x="207" y="0"/>
                  </a:lnTo>
                  <a:close/>
                </a:path>
              </a:pathLst>
            </a:custGeom>
            <a:solidFill>
              <a:srgbClr val="296A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07" name="Freeform 43">
              <a:extLst>
                <a:ext uri="{FF2B5EF4-FFF2-40B4-BE49-F238E27FC236}">
                  <a16:creationId xmlns:a16="http://schemas.microsoft.com/office/drawing/2014/main" id="{E0575569-AD47-4597-B99F-2133D7E1B67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9" y="1209"/>
              <a:ext cx="216" cy="288"/>
            </a:xfrm>
            <a:custGeom>
              <a:avLst/>
              <a:gdLst>
                <a:gd name="T0" fmla="*/ 174 w 216"/>
                <a:gd name="T1" fmla="*/ 4 h 288"/>
                <a:gd name="T2" fmla="*/ 185 w 216"/>
                <a:gd name="T3" fmla="*/ 12 h 288"/>
                <a:gd name="T4" fmla="*/ 195 w 216"/>
                <a:gd name="T5" fmla="*/ 27 h 288"/>
                <a:gd name="T6" fmla="*/ 199 w 216"/>
                <a:gd name="T7" fmla="*/ 41 h 288"/>
                <a:gd name="T8" fmla="*/ 199 w 216"/>
                <a:gd name="T9" fmla="*/ 67 h 288"/>
                <a:gd name="T10" fmla="*/ 200 w 216"/>
                <a:gd name="T11" fmla="*/ 86 h 288"/>
                <a:gd name="T12" fmla="*/ 206 w 216"/>
                <a:gd name="T13" fmla="*/ 95 h 288"/>
                <a:gd name="T14" fmla="*/ 214 w 216"/>
                <a:gd name="T15" fmla="*/ 99 h 288"/>
                <a:gd name="T16" fmla="*/ 212 w 216"/>
                <a:gd name="T17" fmla="*/ 111 h 288"/>
                <a:gd name="T18" fmla="*/ 201 w 216"/>
                <a:gd name="T19" fmla="*/ 127 h 288"/>
                <a:gd name="T20" fmla="*/ 200 w 216"/>
                <a:gd name="T21" fmla="*/ 140 h 288"/>
                <a:gd name="T22" fmla="*/ 204 w 216"/>
                <a:gd name="T23" fmla="*/ 191 h 288"/>
                <a:gd name="T24" fmla="*/ 200 w 216"/>
                <a:gd name="T25" fmla="*/ 205 h 288"/>
                <a:gd name="T26" fmla="*/ 189 w 216"/>
                <a:gd name="T27" fmla="*/ 210 h 288"/>
                <a:gd name="T28" fmla="*/ 177 w 216"/>
                <a:gd name="T29" fmla="*/ 217 h 288"/>
                <a:gd name="T30" fmla="*/ 167 w 216"/>
                <a:gd name="T31" fmla="*/ 230 h 288"/>
                <a:gd name="T32" fmla="*/ 154 w 216"/>
                <a:gd name="T33" fmla="*/ 257 h 288"/>
                <a:gd name="T34" fmla="*/ 144 w 216"/>
                <a:gd name="T35" fmla="*/ 266 h 288"/>
                <a:gd name="T36" fmla="*/ 126 w 216"/>
                <a:gd name="T37" fmla="*/ 272 h 288"/>
                <a:gd name="T38" fmla="*/ 113 w 216"/>
                <a:gd name="T39" fmla="*/ 274 h 288"/>
                <a:gd name="T40" fmla="*/ 103 w 216"/>
                <a:gd name="T41" fmla="*/ 281 h 288"/>
                <a:gd name="T42" fmla="*/ 97 w 216"/>
                <a:gd name="T43" fmla="*/ 285 h 288"/>
                <a:gd name="T44" fmla="*/ 87 w 216"/>
                <a:gd name="T45" fmla="*/ 284 h 288"/>
                <a:gd name="T46" fmla="*/ 80 w 216"/>
                <a:gd name="T47" fmla="*/ 285 h 288"/>
                <a:gd name="T48" fmla="*/ 70 w 216"/>
                <a:gd name="T49" fmla="*/ 288 h 288"/>
                <a:gd name="T50" fmla="*/ 56 w 216"/>
                <a:gd name="T51" fmla="*/ 283 h 288"/>
                <a:gd name="T52" fmla="*/ 38 w 216"/>
                <a:gd name="T53" fmla="*/ 285 h 288"/>
                <a:gd name="T54" fmla="*/ 18 w 216"/>
                <a:gd name="T55" fmla="*/ 288 h 288"/>
                <a:gd name="T56" fmla="*/ 14 w 216"/>
                <a:gd name="T57" fmla="*/ 283 h 288"/>
                <a:gd name="T58" fmla="*/ 8 w 216"/>
                <a:gd name="T59" fmla="*/ 254 h 288"/>
                <a:gd name="T60" fmla="*/ 4 w 216"/>
                <a:gd name="T61" fmla="*/ 227 h 288"/>
                <a:gd name="T62" fmla="*/ 0 w 216"/>
                <a:gd name="T63" fmla="*/ 210 h 288"/>
                <a:gd name="T64" fmla="*/ 3 w 216"/>
                <a:gd name="T65" fmla="*/ 181 h 288"/>
                <a:gd name="T66" fmla="*/ 8 w 216"/>
                <a:gd name="T67" fmla="*/ 164 h 288"/>
                <a:gd name="T68" fmla="*/ 6 w 216"/>
                <a:gd name="T69" fmla="*/ 151 h 288"/>
                <a:gd name="T70" fmla="*/ 9 w 216"/>
                <a:gd name="T71" fmla="*/ 139 h 288"/>
                <a:gd name="T72" fmla="*/ 18 w 216"/>
                <a:gd name="T73" fmla="*/ 123 h 288"/>
                <a:gd name="T74" fmla="*/ 25 w 216"/>
                <a:gd name="T75" fmla="*/ 103 h 288"/>
                <a:gd name="T76" fmla="*/ 22 w 216"/>
                <a:gd name="T77" fmla="*/ 94 h 288"/>
                <a:gd name="T78" fmla="*/ 13 w 216"/>
                <a:gd name="T79" fmla="*/ 80 h 288"/>
                <a:gd name="T80" fmla="*/ 12 w 216"/>
                <a:gd name="T81" fmla="*/ 71 h 288"/>
                <a:gd name="T82" fmla="*/ 17 w 216"/>
                <a:gd name="T83" fmla="*/ 52 h 288"/>
                <a:gd name="T84" fmla="*/ 24 w 216"/>
                <a:gd name="T85" fmla="*/ 40 h 288"/>
                <a:gd name="T86" fmla="*/ 35 w 216"/>
                <a:gd name="T87" fmla="*/ 30 h 288"/>
                <a:gd name="T88" fmla="*/ 42 w 216"/>
                <a:gd name="T89" fmla="*/ 28 h 288"/>
                <a:gd name="T90" fmla="*/ 61 w 216"/>
                <a:gd name="T91" fmla="*/ 33 h 288"/>
                <a:gd name="T92" fmla="*/ 81 w 216"/>
                <a:gd name="T93" fmla="*/ 37 h 288"/>
                <a:gd name="T94" fmla="*/ 102 w 216"/>
                <a:gd name="T95" fmla="*/ 44 h 288"/>
                <a:gd name="T96" fmla="*/ 130 w 216"/>
                <a:gd name="T97" fmla="*/ 52 h 288"/>
                <a:gd name="T98" fmla="*/ 135 w 216"/>
                <a:gd name="T99" fmla="*/ 49 h 288"/>
                <a:gd name="T100" fmla="*/ 137 w 216"/>
                <a:gd name="T101" fmla="*/ 32 h 288"/>
                <a:gd name="T102" fmla="*/ 155 w 216"/>
                <a:gd name="T103" fmla="*/ 1 h 288"/>
                <a:gd name="T104" fmla="*/ 156 w 216"/>
                <a:gd name="T105" fmla="*/ 1 h 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16" h="288">
                  <a:moveTo>
                    <a:pt x="159" y="0"/>
                  </a:moveTo>
                  <a:lnTo>
                    <a:pt x="159" y="1"/>
                  </a:lnTo>
                  <a:lnTo>
                    <a:pt x="165" y="3"/>
                  </a:lnTo>
                  <a:lnTo>
                    <a:pt x="172" y="4"/>
                  </a:lnTo>
                  <a:lnTo>
                    <a:pt x="174" y="4"/>
                  </a:lnTo>
                  <a:lnTo>
                    <a:pt x="176" y="6"/>
                  </a:lnTo>
                  <a:lnTo>
                    <a:pt x="180" y="8"/>
                  </a:lnTo>
                  <a:lnTo>
                    <a:pt x="182" y="10"/>
                  </a:lnTo>
                  <a:lnTo>
                    <a:pt x="184" y="11"/>
                  </a:lnTo>
                  <a:lnTo>
                    <a:pt x="185" y="12"/>
                  </a:lnTo>
                  <a:lnTo>
                    <a:pt x="187" y="14"/>
                  </a:lnTo>
                  <a:lnTo>
                    <a:pt x="187" y="15"/>
                  </a:lnTo>
                  <a:lnTo>
                    <a:pt x="189" y="17"/>
                  </a:lnTo>
                  <a:lnTo>
                    <a:pt x="192" y="23"/>
                  </a:lnTo>
                  <a:lnTo>
                    <a:pt x="195" y="27"/>
                  </a:lnTo>
                  <a:lnTo>
                    <a:pt x="196" y="29"/>
                  </a:lnTo>
                  <a:lnTo>
                    <a:pt x="197" y="32"/>
                  </a:lnTo>
                  <a:lnTo>
                    <a:pt x="198" y="35"/>
                  </a:lnTo>
                  <a:lnTo>
                    <a:pt x="199" y="38"/>
                  </a:lnTo>
                  <a:lnTo>
                    <a:pt x="199" y="41"/>
                  </a:lnTo>
                  <a:lnTo>
                    <a:pt x="199" y="44"/>
                  </a:lnTo>
                  <a:lnTo>
                    <a:pt x="199" y="47"/>
                  </a:lnTo>
                  <a:lnTo>
                    <a:pt x="199" y="58"/>
                  </a:lnTo>
                  <a:lnTo>
                    <a:pt x="199" y="61"/>
                  </a:lnTo>
                  <a:lnTo>
                    <a:pt x="199" y="67"/>
                  </a:lnTo>
                  <a:lnTo>
                    <a:pt x="199" y="71"/>
                  </a:lnTo>
                  <a:lnTo>
                    <a:pt x="199" y="73"/>
                  </a:lnTo>
                  <a:lnTo>
                    <a:pt x="199" y="81"/>
                  </a:lnTo>
                  <a:lnTo>
                    <a:pt x="200" y="83"/>
                  </a:lnTo>
                  <a:lnTo>
                    <a:pt x="200" y="86"/>
                  </a:lnTo>
                  <a:lnTo>
                    <a:pt x="202" y="90"/>
                  </a:lnTo>
                  <a:lnTo>
                    <a:pt x="203" y="92"/>
                  </a:lnTo>
                  <a:lnTo>
                    <a:pt x="204" y="94"/>
                  </a:lnTo>
                  <a:lnTo>
                    <a:pt x="205" y="94"/>
                  </a:lnTo>
                  <a:lnTo>
                    <a:pt x="206" y="95"/>
                  </a:lnTo>
                  <a:lnTo>
                    <a:pt x="208" y="96"/>
                  </a:lnTo>
                  <a:lnTo>
                    <a:pt x="209" y="97"/>
                  </a:lnTo>
                  <a:lnTo>
                    <a:pt x="211" y="98"/>
                  </a:lnTo>
                  <a:lnTo>
                    <a:pt x="213" y="99"/>
                  </a:lnTo>
                  <a:lnTo>
                    <a:pt x="214" y="99"/>
                  </a:lnTo>
                  <a:lnTo>
                    <a:pt x="216" y="99"/>
                  </a:lnTo>
                  <a:lnTo>
                    <a:pt x="216" y="99"/>
                  </a:lnTo>
                  <a:lnTo>
                    <a:pt x="214" y="104"/>
                  </a:lnTo>
                  <a:lnTo>
                    <a:pt x="213" y="108"/>
                  </a:lnTo>
                  <a:lnTo>
                    <a:pt x="212" y="111"/>
                  </a:lnTo>
                  <a:lnTo>
                    <a:pt x="210" y="114"/>
                  </a:lnTo>
                  <a:lnTo>
                    <a:pt x="205" y="120"/>
                  </a:lnTo>
                  <a:lnTo>
                    <a:pt x="203" y="123"/>
                  </a:lnTo>
                  <a:lnTo>
                    <a:pt x="202" y="125"/>
                  </a:lnTo>
                  <a:lnTo>
                    <a:pt x="201" y="127"/>
                  </a:lnTo>
                  <a:lnTo>
                    <a:pt x="201" y="128"/>
                  </a:lnTo>
                  <a:lnTo>
                    <a:pt x="200" y="130"/>
                  </a:lnTo>
                  <a:lnTo>
                    <a:pt x="200" y="132"/>
                  </a:lnTo>
                  <a:lnTo>
                    <a:pt x="200" y="134"/>
                  </a:lnTo>
                  <a:lnTo>
                    <a:pt x="200" y="140"/>
                  </a:lnTo>
                  <a:lnTo>
                    <a:pt x="202" y="154"/>
                  </a:lnTo>
                  <a:lnTo>
                    <a:pt x="204" y="169"/>
                  </a:lnTo>
                  <a:lnTo>
                    <a:pt x="204" y="174"/>
                  </a:lnTo>
                  <a:lnTo>
                    <a:pt x="204" y="186"/>
                  </a:lnTo>
                  <a:lnTo>
                    <a:pt x="204" y="191"/>
                  </a:lnTo>
                  <a:lnTo>
                    <a:pt x="204" y="195"/>
                  </a:lnTo>
                  <a:lnTo>
                    <a:pt x="203" y="197"/>
                  </a:lnTo>
                  <a:lnTo>
                    <a:pt x="202" y="201"/>
                  </a:lnTo>
                  <a:lnTo>
                    <a:pt x="201" y="203"/>
                  </a:lnTo>
                  <a:lnTo>
                    <a:pt x="200" y="205"/>
                  </a:lnTo>
                  <a:lnTo>
                    <a:pt x="199" y="206"/>
                  </a:lnTo>
                  <a:lnTo>
                    <a:pt x="198" y="207"/>
                  </a:lnTo>
                  <a:lnTo>
                    <a:pt x="196" y="207"/>
                  </a:lnTo>
                  <a:lnTo>
                    <a:pt x="194" y="208"/>
                  </a:lnTo>
                  <a:lnTo>
                    <a:pt x="189" y="210"/>
                  </a:lnTo>
                  <a:lnTo>
                    <a:pt x="187" y="211"/>
                  </a:lnTo>
                  <a:lnTo>
                    <a:pt x="185" y="212"/>
                  </a:lnTo>
                  <a:lnTo>
                    <a:pt x="183" y="213"/>
                  </a:lnTo>
                  <a:lnTo>
                    <a:pt x="180" y="215"/>
                  </a:lnTo>
                  <a:lnTo>
                    <a:pt x="177" y="217"/>
                  </a:lnTo>
                  <a:lnTo>
                    <a:pt x="175" y="219"/>
                  </a:lnTo>
                  <a:lnTo>
                    <a:pt x="170" y="225"/>
                  </a:lnTo>
                  <a:lnTo>
                    <a:pt x="169" y="226"/>
                  </a:lnTo>
                  <a:lnTo>
                    <a:pt x="168" y="227"/>
                  </a:lnTo>
                  <a:lnTo>
                    <a:pt x="167" y="230"/>
                  </a:lnTo>
                  <a:lnTo>
                    <a:pt x="165" y="234"/>
                  </a:lnTo>
                  <a:lnTo>
                    <a:pt x="163" y="242"/>
                  </a:lnTo>
                  <a:lnTo>
                    <a:pt x="162" y="244"/>
                  </a:lnTo>
                  <a:lnTo>
                    <a:pt x="161" y="247"/>
                  </a:lnTo>
                  <a:lnTo>
                    <a:pt x="154" y="257"/>
                  </a:lnTo>
                  <a:lnTo>
                    <a:pt x="153" y="259"/>
                  </a:lnTo>
                  <a:lnTo>
                    <a:pt x="151" y="261"/>
                  </a:lnTo>
                  <a:lnTo>
                    <a:pt x="149" y="263"/>
                  </a:lnTo>
                  <a:lnTo>
                    <a:pt x="148" y="264"/>
                  </a:lnTo>
                  <a:lnTo>
                    <a:pt x="144" y="266"/>
                  </a:lnTo>
                  <a:lnTo>
                    <a:pt x="136" y="270"/>
                  </a:lnTo>
                  <a:lnTo>
                    <a:pt x="133" y="271"/>
                  </a:lnTo>
                  <a:lnTo>
                    <a:pt x="131" y="272"/>
                  </a:lnTo>
                  <a:lnTo>
                    <a:pt x="129" y="272"/>
                  </a:lnTo>
                  <a:lnTo>
                    <a:pt x="126" y="272"/>
                  </a:lnTo>
                  <a:lnTo>
                    <a:pt x="120" y="272"/>
                  </a:lnTo>
                  <a:lnTo>
                    <a:pt x="119" y="273"/>
                  </a:lnTo>
                  <a:lnTo>
                    <a:pt x="116" y="273"/>
                  </a:lnTo>
                  <a:lnTo>
                    <a:pt x="114" y="273"/>
                  </a:lnTo>
                  <a:lnTo>
                    <a:pt x="113" y="274"/>
                  </a:lnTo>
                  <a:lnTo>
                    <a:pt x="111" y="274"/>
                  </a:lnTo>
                  <a:lnTo>
                    <a:pt x="109" y="275"/>
                  </a:lnTo>
                  <a:lnTo>
                    <a:pt x="108" y="276"/>
                  </a:lnTo>
                  <a:lnTo>
                    <a:pt x="106" y="278"/>
                  </a:lnTo>
                  <a:lnTo>
                    <a:pt x="103" y="281"/>
                  </a:lnTo>
                  <a:lnTo>
                    <a:pt x="102" y="282"/>
                  </a:lnTo>
                  <a:lnTo>
                    <a:pt x="101" y="283"/>
                  </a:lnTo>
                  <a:lnTo>
                    <a:pt x="99" y="284"/>
                  </a:lnTo>
                  <a:lnTo>
                    <a:pt x="98" y="284"/>
                  </a:lnTo>
                  <a:lnTo>
                    <a:pt x="97" y="285"/>
                  </a:lnTo>
                  <a:lnTo>
                    <a:pt x="96" y="285"/>
                  </a:lnTo>
                  <a:lnTo>
                    <a:pt x="94" y="286"/>
                  </a:lnTo>
                  <a:lnTo>
                    <a:pt x="93" y="285"/>
                  </a:lnTo>
                  <a:lnTo>
                    <a:pt x="91" y="285"/>
                  </a:lnTo>
                  <a:lnTo>
                    <a:pt x="87" y="284"/>
                  </a:lnTo>
                  <a:lnTo>
                    <a:pt x="86" y="283"/>
                  </a:lnTo>
                  <a:lnTo>
                    <a:pt x="85" y="284"/>
                  </a:lnTo>
                  <a:lnTo>
                    <a:pt x="83" y="284"/>
                  </a:lnTo>
                  <a:lnTo>
                    <a:pt x="81" y="284"/>
                  </a:lnTo>
                  <a:lnTo>
                    <a:pt x="80" y="285"/>
                  </a:lnTo>
                  <a:lnTo>
                    <a:pt x="77" y="287"/>
                  </a:lnTo>
                  <a:lnTo>
                    <a:pt x="74" y="287"/>
                  </a:lnTo>
                  <a:lnTo>
                    <a:pt x="74" y="288"/>
                  </a:lnTo>
                  <a:lnTo>
                    <a:pt x="72" y="288"/>
                  </a:lnTo>
                  <a:lnTo>
                    <a:pt x="70" y="288"/>
                  </a:lnTo>
                  <a:lnTo>
                    <a:pt x="69" y="287"/>
                  </a:lnTo>
                  <a:lnTo>
                    <a:pt x="63" y="285"/>
                  </a:lnTo>
                  <a:lnTo>
                    <a:pt x="60" y="283"/>
                  </a:lnTo>
                  <a:lnTo>
                    <a:pt x="58" y="283"/>
                  </a:lnTo>
                  <a:lnTo>
                    <a:pt x="56" y="283"/>
                  </a:lnTo>
                  <a:lnTo>
                    <a:pt x="54" y="283"/>
                  </a:lnTo>
                  <a:lnTo>
                    <a:pt x="50" y="284"/>
                  </a:lnTo>
                  <a:lnTo>
                    <a:pt x="47" y="285"/>
                  </a:lnTo>
                  <a:lnTo>
                    <a:pt x="43" y="285"/>
                  </a:lnTo>
                  <a:lnTo>
                    <a:pt x="38" y="285"/>
                  </a:lnTo>
                  <a:lnTo>
                    <a:pt x="35" y="286"/>
                  </a:lnTo>
                  <a:lnTo>
                    <a:pt x="25" y="287"/>
                  </a:lnTo>
                  <a:lnTo>
                    <a:pt x="22" y="288"/>
                  </a:lnTo>
                  <a:lnTo>
                    <a:pt x="20" y="288"/>
                  </a:lnTo>
                  <a:lnTo>
                    <a:pt x="18" y="288"/>
                  </a:lnTo>
                  <a:lnTo>
                    <a:pt x="17" y="288"/>
                  </a:lnTo>
                  <a:lnTo>
                    <a:pt x="17" y="287"/>
                  </a:lnTo>
                  <a:lnTo>
                    <a:pt x="17" y="287"/>
                  </a:lnTo>
                  <a:lnTo>
                    <a:pt x="16" y="286"/>
                  </a:lnTo>
                  <a:lnTo>
                    <a:pt x="14" y="283"/>
                  </a:lnTo>
                  <a:lnTo>
                    <a:pt x="13" y="281"/>
                  </a:lnTo>
                  <a:lnTo>
                    <a:pt x="11" y="276"/>
                  </a:lnTo>
                  <a:lnTo>
                    <a:pt x="10" y="272"/>
                  </a:lnTo>
                  <a:lnTo>
                    <a:pt x="9" y="267"/>
                  </a:lnTo>
                  <a:lnTo>
                    <a:pt x="8" y="254"/>
                  </a:lnTo>
                  <a:lnTo>
                    <a:pt x="6" y="246"/>
                  </a:lnTo>
                  <a:lnTo>
                    <a:pt x="5" y="240"/>
                  </a:lnTo>
                  <a:lnTo>
                    <a:pt x="5" y="230"/>
                  </a:lnTo>
                  <a:lnTo>
                    <a:pt x="4" y="229"/>
                  </a:lnTo>
                  <a:lnTo>
                    <a:pt x="4" y="227"/>
                  </a:lnTo>
                  <a:lnTo>
                    <a:pt x="1" y="221"/>
                  </a:lnTo>
                  <a:lnTo>
                    <a:pt x="0" y="218"/>
                  </a:lnTo>
                  <a:lnTo>
                    <a:pt x="0" y="217"/>
                  </a:lnTo>
                  <a:lnTo>
                    <a:pt x="0" y="215"/>
                  </a:lnTo>
                  <a:lnTo>
                    <a:pt x="0" y="210"/>
                  </a:lnTo>
                  <a:lnTo>
                    <a:pt x="0" y="207"/>
                  </a:lnTo>
                  <a:lnTo>
                    <a:pt x="1" y="195"/>
                  </a:lnTo>
                  <a:lnTo>
                    <a:pt x="1" y="190"/>
                  </a:lnTo>
                  <a:lnTo>
                    <a:pt x="2" y="185"/>
                  </a:lnTo>
                  <a:lnTo>
                    <a:pt x="3" y="181"/>
                  </a:lnTo>
                  <a:lnTo>
                    <a:pt x="4" y="178"/>
                  </a:lnTo>
                  <a:lnTo>
                    <a:pt x="5" y="175"/>
                  </a:lnTo>
                  <a:lnTo>
                    <a:pt x="7" y="168"/>
                  </a:lnTo>
                  <a:lnTo>
                    <a:pt x="8" y="166"/>
                  </a:lnTo>
                  <a:lnTo>
                    <a:pt x="8" y="164"/>
                  </a:lnTo>
                  <a:lnTo>
                    <a:pt x="8" y="162"/>
                  </a:lnTo>
                  <a:lnTo>
                    <a:pt x="8" y="161"/>
                  </a:lnTo>
                  <a:lnTo>
                    <a:pt x="8" y="158"/>
                  </a:lnTo>
                  <a:lnTo>
                    <a:pt x="6" y="153"/>
                  </a:lnTo>
                  <a:lnTo>
                    <a:pt x="6" y="151"/>
                  </a:lnTo>
                  <a:lnTo>
                    <a:pt x="5" y="148"/>
                  </a:lnTo>
                  <a:lnTo>
                    <a:pt x="6" y="146"/>
                  </a:lnTo>
                  <a:lnTo>
                    <a:pt x="6" y="144"/>
                  </a:lnTo>
                  <a:lnTo>
                    <a:pt x="8" y="141"/>
                  </a:lnTo>
                  <a:lnTo>
                    <a:pt x="9" y="139"/>
                  </a:lnTo>
                  <a:lnTo>
                    <a:pt x="13" y="135"/>
                  </a:lnTo>
                  <a:lnTo>
                    <a:pt x="14" y="133"/>
                  </a:lnTo>
                  <a:lnTo>
                    <a:pt x="15" y="131"/>
                  </a:lnTo>
                  <a:lnTo>
                    <a:pt x="17" y="127"/>
                  </a:lnTo>
                  <a:lnTo>
                    <a:pt x="18" y="123"/>
                  </a:lnTo>
                  <a:lnTo>
                    <a:pt x="19" y="121"/>
                  </a:lnTo>
                  <a:lnTo>
                    <a:pt x="20" y="118"/>
                  </a:lnTo>
                  <a:lnTo>
                    <a:pt x="22" y="114"/>
                  </a:lnTo>
                  <a:lnTo>
                    <a:pt x="24" y="105"/>
                  </a:lnTo>
                  <a:lnTo>
                    <a:pt x="25" y="103"/>
                  </a:lnTo>
                  <a:lnTo>
                    <a:pt x="25" y="101"/>
                  </a:lnTo>
                  <a:lnTo>
                    <a:pt x="24" y="99"/>
                  </a:lnTo>
                  <a:lnTo>
                    <a:pt x="24" y="97"/>
                  </a:lnTo>
                  <a:lnTo>
                    <a:pt x="23" y="95"/>
                  </a:lnTo>
                  <a:lnTo>
                    <a:pt x="22" y="94"/>
                  </a:lnTo>
                  <a:lnTo>
                    <a:pt x="20" y="91"/>
                  </a:lnTo>
                  <a:lnTo>
                    <a:pt x="18" y="88"/>
                  </a:lnTo>
                  <a:lnTo>
                    <a:pt x="15" y="83"/>
                  </a:lnTo>
                  <a:lnTo>
                    <a:pt x="14" y="81"/>
                  </a:lnTo>
                  <a:lnTo>
                    <a:pt x="13" y="80"/>
                  </a:lnTo>
                  <a:lnTo>
                    <a:pt x="12" y="78"/>
                  </a:lnTo>
                  <a:lnTo>
                    <a:pt x="12" y="77"/>
                  </a:lnTo>
                  <a:lnTo>
                    <a:pt x="12" y="75"/>
                  </a:lnTo>
                  <a:lnTo>
                    <a:pt x="12" y="73"/>
                  </a:lnTo>
                  <a:lnTo>
                    <a:pt x="12" y="71"/>
                  </a:lnTo>
                  <a:lnTo>
                    <a:pt x="12" y="68"/>
                  </a:lnTo>
                  <a:lnTo>
                    <a:pt x="13" y="65"/>
                  </a:lnTo>
                  <a:lnTo>
                    <a:pt x="14" y="61"/>
                  </a:lnTo>
                  <a:lnTo>
                    <a:pt x="17" y="56"/>
                  </a:lnTo>
                  <a:lnTo>
                    <a:pt x="17" y="52"/>
                  </a:lnTo>
                  <a:lnTo>
                    <a:pt x="19" y="49"/>
                  </a:lnTo>
                  <a:lnTo>
                    <a:pt x="20" y="47"/>
                  </a:lnTo>
                  <a:lnTo>
                    <a:pt x="21" y="44"/>
                  </a:lnTo>
                  <a:lnTo>
                    <a:pt x="23" y="42"/>
                  </a:lnTo>
                  <a:lnTo>
                    <a:pt x="24" y="40"/>
                  </a:lnTo>
                  <a:lnTo>
                    <a:pt x="27" y="37"/>
                  </a:lnTo>
                  <a:lnTo>
                    <a:pt x="28" y="36"/>
                  </a:lnTo>
                  <a:lnTo>
                    <a:pt x="30" y="34"/>
                  </a:lnTo>
                  <a:lnTo>
                    <a:pt x="32" y="32"/>
                  </a:lnTo>
                  <a:lnTo>
                    <a:pt x="35" y="30"/>
                  </a:lnTo>
                  <a:lnTo>
                    <a:pt x="36" y="30"/>
                  </a:lnTo>
                  <a:lnTo>
                    <a:pt x="38" y="29"/>
                  </a:lnTo>
                  <a:lnTo>
                    <a:pt x="39" y="29"/>
                  </a:lnTo>
                  <a:lnTo>
                    <a:pt x="40" y="28"/>
                  </a:lnTo>
                  <a:lnTo>
                    <a:pt x="42" y="28"/>
                  </a:lnTo>
                  <a:lnTo>
                    <a:pt x="44" y="28"/>
                  </a:lnTo>
                  <a:lnTo>
                    <a:pt x="47" y="28"/>
                  </a:lnTo>
                  <a:lnTo>
                    <a:pt x="51" y="29"/>
                  </a:lnTo>
                  <a:lnTo>
                    <a:pt x="53" y="30"/>
                  </a:lnTo>
                  <a:lnTo>
                    <a:pt x="61" y="33"/>
                  </a:lnTo>
                  <a:lnTo>
                    <a:pt x="63" y="33"/>
                  </a:lnTo>
                  <a:lnTo>
                    <a:pt x="66" y="34"/>
                  </a:lnTo>
                  <a:lnTo>
                    <a:pt x="74" y="35"/>
                  </a:lnTo>
                  <a:lnTo>
                    <a:pt x="77" y="36"/>
                  </a:lnTo>
                  <a:lnTo>
                    <a:pt x="81" y="37"/>
                  </a:lnTo>
                  <a:lnTo>
                    <a:pt x="87" y="39"/>
                  </a:lnTo>
                  <a:lnTo>
                    <a:pt x="90" y="40"/>
                  </a:lnTo>
                  <a:lnTo>
                    <a:pt x="92" y="41"/>
                  </a:lnTo>
                  <a:lnTo>
                    <a:pt x="98" y="42"/>
                  </a:lnTo>
                  <a:lnTo>
                    <a:pt x="102" y="44"/>
                  </a:lnTo>
                  <a:lnTo>
                    <a:pt x="118" y="49"/>
                  </a:lnTo>
                  <a:lnTo>
                    <a:pt x="123" y="50"/>
                  </a:lnTo>
                  <a:lnTo>
                    <a:pt x="126" y="51"/>
                  </a:lnTo>
                  <a:lnTo>
                    <a:pt x="129" y="52"/>
                  </a:lnTo>
                  <a:lnTo>
                    <a:pt x="130" y="52"/>
                  </a:lnTo>
                  <a:lnTo>
                    <a:pt x="131" y="52"/>
                  </a:lnTo>
                  <a:lnTo>
                    <a:pt x="132" y="51"/>
                  </a:lnTo>
                  <a:lnTo>
                    <a:pt x="133" y="50"/>
                  </a:lnTo>
                  <a:lnTo>
                    <a:pt x="134" y="49"/>
                  </a:lnTo>
                  <a:lnTo>
                    <a:pt x="135" y="49"/>
                  </a:lnTo>
                  <a:lnTo>
                    <a:pt x="135" y="46"/>
                  </a:lnTo>
                  <a:lnTo>
                    <a:pt x="136" y="39"/>
                  </a:lnTo>
                  <a:lnTo>
                    <a:pt x="136" y="36"/>
                  </a:lnTo>
                  <a:lnTo>
                    <a:pt x="137" y="34"/>
                  </a:lnTo>
                  <a:lnTo>
                    <a:pt x="137" y="32"/>
                  </a:lnTo>
                  <a:lnTo>
                    <a:pt x="140" y="27"/>
                  </a:lnTo>
                  <a:lnTo>
                    <a:pt x="142" y="21"/>
                  </a:lnTo>
                  <a:lnTo>
                    <a:pt x="147" y="15"/>
                  </a:lnTo>
                  <a:lnTo>
                    <a:pt x="152" y="6"/>
                  </a:lnTo>
                  <a:lnTo>
                    <a:pt x="155" y="1"/>
                  </a:lnTo>
                  <a:lnTo>
                    <a:pt x="156" y="1"/>
                  </a:lnTo>
                  <a:lnTo>
                    <a:pt x="156" y="1"/>
                  </a:lnTo>
                  <a:lnTo>
                    <a:pt x="156" y="1"/>
                  </a:lnTo>
                  <a:lnTo>
                    <a:pt x="156" y="1"/>
                  </a:lnTo>
                  <a:lnTo>
                    <a:pt x="156" y="1"/>
                  </a:lnTo>
                  <a:lnTo>
                    <a:pt x="158" y="0"/>
                  </a:lnTo>
                  <a:lnTo>
                    <a:pt x="159" y="1"/>
                  </a:lnTo>
                  <a:lnTo>
                    <a:pt x="159" y="0"/>
                  </a:lnTo>
                  <a:lnTo>
                    <a:pt x="159" y="0"/>
                  </a:lnTo>
                  <a:close/>
                </a:path>
              </a:pathLst>
            </a:custGeom>
            <a:solidFill>
              <a:srgbClr val="296A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08" name="Freeform 44">
              <a:extLst>
                <a:ext uri="{FF2B5EF4-FFF2-40B4-BE49-F238E27FC236}">
                  <a16:creationId xmlns:a16="http://schemas.microsoft.com/office/drawing/2014/main" id="{0B8D33F3-EC96-40DB-8A23-CD9C1AC5DC3E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8" y="1020"/>
              <a:ext cx="457" cy="542"/>
            </a:xfrm>
            <a:custGeom>
              <a:avLst/>
              <a:gdLst>
                <a:gd name="T0" fmla="*/ 262 w 457"/>
                <a:gd name="T1" fmla="*/ 4 h 542"/>
                <a:gd name="T2" fmla="*/ 294 w 457"/>
                <a:gd name="T3" fmla="*/ 11 h 542"/>
                <a:gd name="T4" fmla="*/ 301 w 457"/>
                <a:gd name="T5" fmla="*/ 29 h 542"/>
                <a:gd name="T6" fmla="*/ 318 w 457"/>
                <a:gd name="T7" fmla="*/ 33 h 542"/>
                <a:gd name="T8" fmla="*/ 334 w 457"/>
                <a:gd name="T9" fmla="*/ 12 h 542"/>
                <a:gd name="T10" fmla="*/ 347 w 457"/>
                <a:gd name="T11" fmla="*/ 12 h 542"/>
                <a:gd name="T12" fmla="*/ 360 w 457"/>
                <a:gd name="T13" fmla="*/ 39 h 542"/>
                <a:gd name="T14" fmla="*/ 385 w 457"/>
                <a:gd name="T15" fmla="*/ 33 h 542"/>
                <a:gd name="T16" fmla="*/ 406 w 457"/>
                <a:gd name="T17" fmla="*/ 40 h 542"/>
                <a:gd name="T18" fmla="*/ 433 w 457"/>
                <a:gd name="T19" fmla="*/ 75 h 542"/>
                <a:gd name="T20" fmla="*/ 425 w 457"/>
                <a:gd name="T21" fmla="*/ 109 h 542"/>
                <a:gd name="T22" fmla="*/ 430 w 457"/>
                <a:gd name="T23" fmla="*/ 147 h 542"/>
                <a:gd name="T24" fmla="*/ 454 w 457"/>
                <a:gd name="T25" fmla="*/ 187 h 542"/>
                <a:gd name="T26" fmla="*/ 437 w 457"/>
                <a:gd name="T27" fmla="*/ 225 h 542"/>
                <a:gd name="T28" fmla="*/ 427 w 457"/>
                <a:gd name="T29" fmla="*/ 240 h 542"/>
                <a:gd name="T30" fmla="*/ 375 w 457"/>
                <a:gd name="T31" fmla="*/ 224 h 542"/>
                <a:gd name="T32" fmla="*/ 340 w 457"/>
                <a:gd name="T33" fmla="*/ 218 h 542"/>
                <a:gd name="T34" fmla="*/ 322 w 457"/>
                <a:gd name="T35" fmla="*/ 233 h 542"/>
                <a:gd name="T36" fmla="*/ 313 w 457"/>
                <a:gd name="T37" fmla="*/ 264 h 542"/>
                <a:gd name="T38" fmla="*/ 325 w 457"/>
                <a:gd name="T39" fmla="*/ 286 h 542"/>
                <a:gd name="T40" fmla="*/ 316 w 457"/>
                <a:gd name="T41" fmla="*/ 320 h 542"/>
                <a:gd name="T42" fmla="*/ 309 w 457"/>
                <a:gd name="T43" fmla="*/ 347 h 542"/>
                <a:gd name="T44" fmla="*/ 302 w 457"/>
                <a:gd name="T45" fmla="*/ 379 h 542"/>
                <a:gd name="T46" fmla="*/ 306 w 457"/>
                <a:gd name="T47" fmla="*/ 419 h 542"/>
                <a:gd name="T48" fmla="*/ 318 w 457"/>
                <a:gd name="T49" fmla="*/ 476 h 542"/>
                <a:gd name="T50" fmla="*/ 309 w 457"/>
                <a:gd name="T51" fmla="*/ 498 h 542"/>
                <a:gd name="T52" fmla="*/ 296 w 457"/>
                <a:gd name="T53" fmla="*/ 515 h 542"/>
                <a:gd name="T54" fmla="*/ 289 w 457"/>
                <a:gd name="T55" fmla="*/ 537 h 542"/>
                <a:gd name="T56" fmla="*/ 263 w 457"/>
                <a:gd name="T57" fmla="*/ 536 h 542"/>
                <a:gd name="T58" fmla="*/ 226 w 457"/>
                <a:gd name="T59" fmla="*/ 499 h 542"/>
                <a:gd name="T60" fmla="*/ 204 w 457"/>
                <a:gd name="T61" fmla="*/ 496 h 542"/>
                <a:gd name="T62" fmla="*/ 187 w 457"/>
                <a:gd name="T63" fmla="*/ 500 h 542"/>
                <a:gd name="T64" fmla="*/ 163 w 457"/>
                <a:gd name="T65" fmla="*/ 478 h 542"/>
                <a:gd name="T66" fmla="*/ 146 w 457"/>
                <a:gd name="T67" fmla="*/ 450 h 542"/>
                <a:gd name="T68" fmla="*/ 152 w 457"/>
                <a:gd name="T69" fmla="*/ 426 h 542"/>
                <a:gd name="T70" fmla="*/ 147 w 457"/>
                <a:gd name="T71" fmla="*/ 406 h 542"/>
                <a:gd name="T72" fmla="*/ 131 w 457"/>
                <a:gd name="T73" fmla="*/ 362 h 542"/>
                <a:gd name="T74" fmla="*/ 107 w 457"/>
                <a:gd name="T75" fmla="*/ 344 h 542"/>
                <a:gd name="T76" fmla="*/ 84 w 457"/>
                <a:gd name="T77" fmla="*/ 318 h 542"/>
                <a:gd name="T78" fmla="*/ 69 w 457"/>
                <a:gd name="T79" fmla="*/ 319 h 542"/>
                <a:gd name="T80" fmla="*/ 47 w 457"/>
                <a:gd name="T81" fmla="*/ 347 h 542"/>
                <a:gd name="T82" fmla="*/ 29 w 457"/>
                <a:gd name="T83" fmla="*/ 345 h 542"/>
                <a:gd name="T84" fmla="*/ 33 w 457"/>
                <a:gd name="T85" fmla="*/ 325 h 542"/>
                <a:gd name="T86" fmla="*/ 24 w 457"/>
                <a:gd name="T87" fmla="*/ 303 h 542"/>
                <a:gd name="T88" fmla="*/ 4 w 457"/>
                <a:gd name="T89" fmla="*/ 282 h 542"/>
                <a:gd name="T90" fmla="*/ 0 w 457"/>
                <a:gd name="T91" fmla="*/ 255 h 542"/>
                <a:gd name="T92" fmla="*/ 12 w 457"/>
                <a:gd name="T93" fmla="*/ 235 h 542"/>
                <a:gd name="T94" fmla="*/ 45 w 457"/>
                <a:gd name="T95" fmla="*/ 235 h 542"/>
                <a:gd name="T96" fmla="*/ 68 w 457"/>
                <a:gd name="T97" fmla="*/ 228 h 542"/>
                <a:gd name="T98" fmla="*/ 90 w 457"/>
                <a:gd name="T99" fmla="*/ 186 h 542"/>
                <a:gd name="T100" fmla="*/ 123 w 457"/>
                <a:gd name="T101" fmla="*/ 174 h 542"/>
                <a:gd name="T102" fmla="*/ 159 w 457"/>
                <a:gd name="T103" fmla="*/ 177 h 542"/>
                <a:gd name="T104" fmla="*/ 203 w 457"/>
                <a:gd name="T105" fmla="*/ 181 h 542"/>
                <a:gd name="T106" fmla="*/ 219 w 457"/>
                <a:gd name="T107" fmla="*/ 169 h 542"/>
                <a:gd name="T108" fmla="*/ 221 w 457"/>
                <a:gd name="T109" fmla="*/ 117 h 542"/>
                <a:gd name="T110" fmla="*/ 232 w 457"/>
                <a:gd name="T111" fmla="*/ 61 h 542"/>
                <a:gd name="T112" fmla="*/ 220 w 457"/>
                <a:gd name="T113" fmla="*/ 45 h 542"/>
                <a:gd name="T114" fmla="*/ 205 w 457"/>
                <a:gd name="T115" fmla="*/ 34 h 542"/>
                <a:gd name="T116" fmla="*/ 214 w 457"/>
                <a:gd name="T117" fmla="*/ 15 h 5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57" h="542">
                  <a:moveTo>
                    <a:pt x="240" y="0"/>
                  </a:moveTo>
                  <a:lnTo>
                    <a:pt x="243" y="1"/>
                  </a:lnTo>
                  <a:lnTo>
                    <a:pt x="245" y="1"/>
                  </a:lnTo>
                  <a:lnTo>
                    <a:pt x="249" y="3"/>
                  </a:lnTo>
                  <a:lnTo>
                    <a:pt x="251" y="4"/>
                  </a:lnTo>
                  <a:lnTo>
                    <a:pt x="253" y="5"/>
                  </a:lnTo>
                  <a:lnTo>
                    <a:pt x="255" y="5"/>
                  </a:lnTo>
                  <a:lnTo>
                    <a:pt x="258" y="5"/>
                  </a:lnTo>
                  <a:lnTo>
                    <a:pt x="261" y="5"/>
                  </a:lnTo>
                  <a:lnTo>
                    <a:pt x="262" y="4"/>
                  </a:lnTo>
                  <a:lnTo>
                    <a:pt x="265" y="3"/>
                  </a:lnTo>
                  <a:lnTo>
                    <a:pt x="267" y="3"/>
                  </a:lnTo>
                  <a:lnTo>
                    <a:pt x="270" y="3"/>
                  </a:lnTo>
                  <a:lnTo>
                    <a:pt x="272" y="3"/>
                  </a:lnTo>
                  <a:lnTo>
                    <a:pt x="274" y="4"/>
                  </a:lnTo>
                  <a:lnTo>
                    <a:pt x="277" y="5"/>
                  </a:lnTo>
                  <a:lnTo>
                    <a:pt x="287" y="8"/>
                  </a:lnTo>
                  <a:lnTo>
                    <a:pt x="290" y="9"/>
                  </a:lnTo>
                  <a:lnTo>
                    <a:pt x="292" y="11"/>
                  </a:lnTo>
                  <a:lnTo>
                    <a:pt x="294" y="11"/>
                  </a:lnTo>
                  <a:lnTo>
                    <a:pt x="295" y="12"/>
                  </a:lnTo>
                  <a:lnTo>
                    <a:pt x="296" y="14"/>
                  </a:lnTo>
                  <a:lnTo>
                    <a:pt x="297" y="15"/>
                  </a:lnTo>
                  <a:lnTo>
                    <a:pt x="297" y="16"/>
                  </a:lnTo>
                  <a:lnTo>
                    <a:pt x="297" y="22"/>
                  </a:lnTo>
                  <a:lnTo>
                    <a:pt x="298" y="23"/>
                  </a:lnTo>
                  <a:lnTo>
                    <a:pt x="298" y="25"/>
                  </a:lnTo>
                  <a:lnTo>
                    <a:pt x="299" y="26"/>
                  </a:lnTo>
                  <a:lnTo>
                    <a:pt x="300" y="27"/>
                  </a:lnTo>
                  <a:lnTo>
                    <a:pt x="301" y="29"/>
                  </a:lnTo>
                  <a:lnTo>
                    <a:pt x="302" y="30"/>
                  </a:lnTo>
                  <a:lnTo>
                    <a:pt x="303" y="30"/>
                  </a:lnTo>
                  <a:lnTo>
                    <a:pt x="304" y="31"/>
                  </a:lnTo>
                  <a:lnTo>
                    <a:pt x="305" y="32"/>
                  </a:lnTo>
                  <a:lnTo>
                    <a:pt x="306" y="32"/>
                  </a:lnTo>
                  <a:lnTo>
                    <a:pt x="307" y="33"/>
                  </a:lnTo>
                  <a:lnTo>
                    <a:pt x="311" y="33"/>
                  </a:lnTo>
                  <a:lnTo>
                    <a:pt x="314" y="33"/>
                  </a:lnTo>
                  <a:lnTo>
                    <a:pt x="317" y="33"/>
                  </a:lnTo>
                  <a:lnTo>
                    <a:pt x="318" y="33"/>
                  </a:lnTo>
                  <a:lnTo>
                    <a:pt x="318" y="32"/>
                  </a:lnTo>
                  <a:lnTo>
                    <a:pt x="319" y="32"/>
                  </a:lnTo>
                  <a:lnTo>
                    <a:pt x="320" y="31"/>
                  </a:lnTo>
                  <a:lnTo>
                    <a:pt x="322" y="30"/>
                  </a:lnTo>
                  <a:lnTo>
                    <a:pt x="323" y="29"/>
                  </a:lnTo>
                  <a:lnTo>
                    <a:pt x="326" y="23"/>
                  </a:lnTo>
                  <a:lnTo>
                    <a:pt x="329" y="18"/>
                  </a:lnTo>
                  <a:lnTo>
                    <a:pt x="330" y="15"/>
                  </a:lnTo>
                  <a:lnTo>
                    <a:pt x="332" y="13"/>
                  </a:lnTo>
                  <a:lnTo>
                    <a:pt x="334" y="12"/>
                  </a:lnTo>
                  <a:lnTo>
                    <a:pt x="336" y="11"/>
                  </a:lnTo>
                  <a:lnTo>
                    <a:pt x="337" y="11"/>
                  </a:lnTo>
                  <a:lnTo>
                    <a:pt x="339" y="10"/>
                  </a:lnTo>
                  <a:lnTo>
                    <a:pt x="340" y="10"/>
                  </a:lnTo>
                  <a:lnTo>
                    <a:pt x="341" y="10"/>
                  </a:lnTo>
                  <a:lnTo>
                    <a:pt x="343" y="10"/>
                  </a:lnTo>
                  <a:lnTo>
                    <a:pt x="344" y="10"/>
                  </a:lnTo>
                  <a:lnTo>
                    <a:pt x="345" y="11"/>
                  </a:lnTo>
                  <a:lnTo>
                    <a:pt x="346" y="11"/>
                  </a:lnTo>
                  <a:lnTo>
                    <a:pt x="347" y="12"/>
                  </a:lnTo>
                  <a:lnTo>
                    <a:pt x="348" y="13"/>
                  </a:lnTo>
                  <a:lnTo>
                    <a:pt x="349" y="15"/>
                  </a:lnTo>
                  <a:lnTo>
                    <a:pt x="350" y="18"/>
                  </a:lnTo>
                  <a:lnTo>
                    <a:pt x="353" y="29"/>
                  </a:lnTo>
                  <a:lnTo>
                    <a:pt x="354" y="32"/>
                  </a:lnTo>
                  <a:lnTo>
                    <a:pt x="355" y="34"/>
                  </a:lnTo>
                  <a:lnTo>
                    <a:pt x="356" y="35"/>
                  </a:lnTo>
                  <a:lnTo>
                    <a:pt x="357" y="36"/>
                  </a:lnTo>
                  <a:lnTo>
                    <a:pt x="358" y="38"/>
                  </a:lnTo>
                  <a:lnTo>
                    <a:pt x="360" y="39"/>
                  </a:lnTo>
                  <a:lnTo>
                    <a:pt x="362" y="39"/>
                  </a:lnTo>
                  <a:lnTo>
                    <a:pt x="363" y="40"/>
                  </a:lnTo>
                  <a:lnTo>
                    <a:pt x="364" y="40"/>
                  </a:lnTo>
                  <a:lnTo>
                    <a:pt x="366" y="39"/>
                  </a:lnTo>
                  <a:lnTo>
                    <a:pt x="367" y="39"/>
                  </a:lnTo>
                  <a:lnTo>
                    <a:pt x="368" y="39"/>
                  </a:lnTo>
                  <a:lnTo>
                    <a:pt x="374" y="36"/>
                  </a:lnTo>
                  <a:lnTo>
                    <a:pt x="376" y="34"/>
                  </a:lnTo>
                  <a:lnTo>
                    <a:pt x="380" y="34"/>
                  </a:lnTo>
                  <a:lnTo>
                    <a:pt x="385" y="33"/>
                  </a:lnTo>
                  <a:lnTo>
                    <a:pt x="387" y="32"/>
                  </a:lnTo>
                  <a:lnTo>
                    <a:pt x="390" y="31"/>
                  </a:lnTo>
                  <a:lnTo>
                    <a:pt x="393" y="31"/>
                  </a:lnTo>
                  <a:lnTo>
                    <a:pt x="395" y="32"/>
                  </a:lnTo>
                  <a:lnTo>
                    <a:pt x="396" y="32"/>
                  </a:lnTo>
                  <a:lnTo>
                    <a:pt x="397" y="32"/>
                  </a:lnTo>
                  <a:lnTo>
                    <a:pt x="397" y="33"/>
                  </a:lnTo>
                  <a:lnTo>
                    <a:pt x="398" y="34"/>
                  </a:lnTo>
                  <a:lnTo>
                    <a:pt x="401" y="35"/>
                  </a:lnTo>
                  <a:lnTo>
                    <a:pt x="406" y="40"/>
                  </a:lnTo>
                  <a:lnTo>
                    <a:pt x="408" y="42"/>
                  </a:lnTo>
                  <a:lnTo>
                    <a:pt x="410" y="44"/>
                  </a:lnTo>
                  <a:lnTo>
                    <a:pt x="417" y="48"/>
                  </a:lnTo>
                  <a:lnTo>
                    <a:pt x="420" y="51"/>
                  </a:lnTo>
                  <a:lnTo>
                    <a:pt x="422" y="53"/>
                  </a:lnTo>
                  <a:lnTo>
                    <a:pt x="424" y="55"/>
                  </a:lnTo>
                  <a:lnTo>
                    <a:pt x="426" y="57"/>
                  </a:lnTo>
                  <a:lnTo>
                    <a:pt x="427" y="59"/>
                  </a:lnTo>
                  <a:lnTo>
                    <a:pt x="432" y="72"/>
                  </a:lnTo>
                  <a:lnTo>
                    <a:pt x="433" y="75"/>
                  </a:lnTo>
                  <a:lnTo>
                    <a:pt x="433" y="79"/>
                  </a:lnTo>
                  <a:lnTo>
                    <a:pt x="433" y="80"/>
                  </a:lnTo>
                  <a:lnTo>
                    <a:pt x="433" y="82"/>
                  </a:lnTo>
                  <a:lnTo>
                    <a:pt x="433" y="84"/>
                  </a:lnTo>
                  <a:lnTo>
                    <a:pt x="432" y="86"/>
                  </a:lnTo>
                  <a:lnTo>
                    <a:pt x="431" y="90"/>
                  </a:lnTo>
                  <a:lnTo>
                    <a:pt x="428" y="99"/>
                  </a:lnTo>
                  <a:lnTo>
                    <a:pt x="427" y="103"/>
                  </a:lnTo>
                  <a:lnTo>
                    <a:pt x="426" y="105"/>
                  </a:lnTo>
                  <a:lnTo>
                    <a:pt x="425" y="109"/>
                  </a:lnTo>
                  <a:lnTo>
                    <a:pt x="424" y="114"/>
                  </a:lnTo>
                  <a:lnTo>
                    <a:pt x="424" y="117"/>
                  </a:lnTo>
                  <a:lnTo>
                    <a:pt x="424" y="120"/>
                  </a:lnTo>
                  <a:lnTo>
                    <a:pt x="424" y="124"/>
                  </a:lnTo>
                  <a:lnTo>
                    <a:pt x="425" y="127"/>
                  </a:lnTo>
                  <a:lnTo>
                    <a:pt x="425" y="130"/>
                  </a:lnTo>
                  <a:lnTo>
                    <a:pt x="426" y="134"/>
                  </a:lnTo>
                  <a:lnTo>
                    <a:pt x="427" y="137"/>
                  </a:lnTo>
                  <a:lnTo>
                    <a:pt x="428" y="142"/>
                  </a:lnTo>
                  <a:lnTo>
                    <a:pt x="430" y="147"/>
                  </a:lnTo>
                  <a:lnTo>
                    <a:pt x="431" y="149"/>
                  </a:lnTo>
                  <a:lnTo>
                    <a:pt x="431" y="152"/>
                  </a:lnTo>
                  <a:lnTo>
                    <a:pt x="432" y="155"/>
                  </a:lnTo>
                  <a:lnTo>
                    <a:pt x="434" y="158"/>
                  </a:lnTo>
                  <a:lnTo>
                    <a:pt x="438" y="164"/>
                  </a:lnTo>
                  <a:lnTo>
                    <a:pt x="441" y="168"/>
                  </a:lnTo>
                  <a:lnTo>
                    <a:pt x="443" y="173"/>
                  </a:lnTo>
                  <a:lnTo>
                    <a:pt x="448" y="179"/>
                  </a:lnTo>
                  <a:lnTo>
                    <a:pt x="451" y="183"/>
                  </a:lnTo>
                  <a:lnTo>
                    <a:pt x="454" y="187"/>
                  </a:lnTo>
                  <a:lnTo>
                    <a:pt x="456" y="189"/>
                  </a:lnTo>
                  <a:lnTo>
                    <a:pt x="457" y="190"/>
                  </a:lnTo>
                  <a:lnTo>
                    <a:pt x="456" y="190"/>
                  </a:lnTo>
                  <a:lnTo>
                    <a:pt x="453" y="195"/>
                  </a:lnTo>
                  <a:lnTo>
                    <a:pt x="448" y="204"/>
                  </a:lnTo>
                  <a:lnTo>
                    <a:pt x="443" y="210"/>
                  </a:lnTo>
                  <a:lnTo>
                    <a:pt x="441" y="216"/>
                  </a:lnTo>
                  <a:lnTo>
                    <a:pt x="438" y="221"/>
                  </a:lnTo>
                  <a:lnTo>
                    <a:pt x="438" y="223"/>
                  </a:lnTo>
                  <a:lnTo>
                    <a:pt x="437" y="225"/>
                  </a:lnTo>
                  <a:lnTo>
                    <a:pt x="437" y="228"/>
                  </a:lnTo>
                  <a:lnTo>
                    <a:pt x="436" y="235"/>
                  </a:lnTo>
                  <a:lnTo>
                    <a:pt x="436" y="238"/>
                  </a:lnTo>
                  <a:lnTo>
                    <a:pt x="435" y="238"/>
                  </a:lnTo>
                  <a:lnTo>
                    <a:pt x="434" y="239"/>
                  </a:lnTo>
                  <a:lnTo>
                    <a:pt x="433" y="240"/>
                  </a:lnTo>
                  <a:lnTo>
                    <a:pt x="432" y="241"/>
                  </a:lnTo>
                  <a:lnTo>
                    <a:pt x="431" y="241"/>
                  </a:lnTo>
                  <a:lnTo>
                    <a:pt x="430" y="241"/>
                  </a:lnTo>
                  <a:lnTo>
                    <a:pt x="427" y="240"/>
                  </a:lnTo>
                  <a:lnTo>
                    <a:pt x="424" y="239"/>
                  </a:lnTo>
                  <a:lnTo>
                    <a:pt x="419" y="238"/>
                  </a:lnTo>
                  <a:lnTo>
                    <a:pt x="403" y="233"/>
                  </a:lnTo>
                  <a:lnTo>
                    <a:pt x="399" y="231"/>
                  </a:lnTo>
                  <a:lnTo>
                    <a:pt x="393" y="230"/>
                  </a:lnTo>
                  <a:lnTo>
                    <a:pt x="391" y="229"/>
                  </a:lnTo>
                  <a:lnTo>
                    <a:pt x="388" y="228"/>
                  </a:lnTo>
                  <a:lnTo>
                    <a:pt x="382" y="226"/>
                  </a:lnTo>
                  <a:lnTo>
                    <a:pt x="378" y="225"/>
                  </a:lnTo>
                  <a:lnTo>
                    <a:pt x="375" y="224"/>
                  </a:lnTo>
                  <a:lnTo>
                    <a:pt x="367" y="223"/>
                  </a:lnTo>
                  <a:lnTo>
                    <a:pt x="364" y="222"/>
                  </a:lnTo>
                  <a:lnTo>
                    <a:pt x="362" y="222"/>
                  </a:lnTo>
                  <a:lnTo>
                    <a:pt x="354" y="219"/>
                  </a:lnTo>
                  <a:lnTo>
                    <a:pt x="352" y="218"/>
                  </a:lnTo>
                  <a:lnTo>
                    <a:pt x="348" y="217"/>
                  </a:lnTo>
                  <a:lnTo>
                    <a:pt x="345" y="217"/>
                  </a:lnTo>
                  <a:lnTo>
                    <a:pt x="343" y="217"/>
                  </a:lnTo>
                  <a:lnTo>
                    <a:pt x="341" y="217"/>
                  </a:lnTo>
                  <a:lnTo>
                    <a:pt x="340" y="218"/>
                  </a:lnTo>
                  <a:lnTo>
                    <a:pt x="339" y="218"/>
                  </a:lnTo>
                  <a:lnTo>
                    <a:pt x="337" y="219"/>
                  </a:lnTo>
                  <a:lnTo>
                    <a:pt x="336" y="219"/>
                  </a:lnTo>
                  <a:lnTo>
                    <a:pt x="333" y="221"/>
                  </a:lnTo>
                  <a:lnTo>
                    <a:pt x="331" y="223"/>
                  </a:lnTo>
                  <a:lnTo>
                    <a:pt x="329" y="225"/>
                  </a:lnTo>
                  <a:lnTo>
                    <a:pt x="328" y="226"/>
                  </a:lnTo>
                  <a:lnTo>
                    <a:pt x="325" y="229"/>
                  </a:lnTo>
                  <a:lnTo>
                    <a:pt x="324" y="231"/>
                  </a:lnTo>
                  <a:lnTo>
                    <a:pt x="322" y="233"/>
                  </a:lnTo>
                  <a:lnTo>
                    <a:pt x="321" y="236"/>
                  </a:lnTo>
                  <a:lnTo>
                    <a:pt x="320" y="238"/>
                  </a:lnTo>
                  <a:lnTo>
                    <a:pt x="318" y="241"/>
                  </a:lnTo>
                  <a:lnTo>
                    <a:pt x="318" y="245"/>
                  </a:lnTo>
                  <a:lnTo>
                    <a:pt x="315" y="250"/>
                  </a:lnTo>
                  <a:lnTo>
                    <a:pt x="314" y="254"/>
                  </a:lnTo>
                  <a:lnTo>
                    <a:pt x="313" y="257"/>
                  </a:lnTo>
                  <a:lnTo>
                    <a:pt x="313" y="260"/>
                  </a:lnTo>
                  <a:lnTo>
                    <a:pt x="313" y="262"/>
                  </a:lnTo>
                  <a:lnTo>
                    <a:pt x="313" y="264"/>
                  </a:lnTo>
                  <a:lnTo>
                    <a:pt x="313" y="266"/>
                  </a:lnTo>
                  <a:lnTo>
                    <a:pt x="313" y="267"/>
                  </a:lnTo>
                  <a:lnTo>
                    <a:pt x="314" y="269"/>
                  </a:lnTo>
                  <a:lnTo>
                    <a:pt x="315" y="270"/>
                  </a:lnTo>
                  <a:lnTo>
                    <a:pt x="316" y="272"/>
                  </a:lnTo>
                  <a:lnTo>
                    <a:pt x="319" y="277"/>
                  </a:lnTo>
                  <a:lnTo>
                    <a:pt x="321" y="280"/>
                  </a:lnTo>
                  <a:lnTo>
                    <a:pt x="323" y="283"/>
                  </a:lnTo>
                  <a:lnTo>
                    <a:pt x="324" y="284"/>
                  </a:lnTo>
                  <a:lnTo>
                    <a:pt x="325" y="286"/>
                  </a:lnTo>
                  <a:lnTo>
                    <a:pt x="325" y="288"/>
                  </a:lnTo>
                  <a:lnTo>
                    <a:pt x="326" y="290"/>
                  </a:lnTo>
                  <a:lnTo>
                    <a:pt x="326" y="292"/>
                  </a:lnTo>
                  <a:lnTo>
                    <a:pt x="325" y="294"/>
                  </a:lnTo>
                  <a:lnTo>
                    <a:pt x="323" y="303"/>
                  </a:lnTo>
                  <a:lnTo>
                    <a:pt x="321" y="307"/>
                  </a:lnTo>
                  <a:lnTo>
                    <a:pt x="320" y="310"/>
                  </a:lnTo>
                  <a:lnTo>
                    <a:pt x="319" y="312"/>
                  </a:lnTo>
                  <a:lnTo>
                    <a:pt x="318" y="316"/>
                  </a:lnTo>
                  <a:lnTo>
                    <a:pt x="316" y="320"/>
                  </a:lnTo>
                  <a:lnTo>
                    <a:pt x="315" y="322"/>
                  </a:lnTo>
                  <a:lnTo>
                    <a:pt x="314" y="324"/>
                  </a:lnTo>
                  <a:lnTo>
                    <a:pt x="310" y="328"/>
                  </a:lnTo>
                  <a:lnTo>
                    <a:pt x="309" y="330"/>
                  </a:lnTo>
                  <a:lnTo>
                    <a:pt x="307" y="333"/>
                  </a:lnTo>
                  <a:lnTo>
                    <a:pt x="307" y="335"/>
                  </a:lnTo>
                  <a:lnTo>
                    <a:pt x="306" y="337"/>
                  </a:lnTo>
                  <a:lnTo>
                    <a:pt x="307" y="340"/>
                  </a:lnTo>
                  <a:lnTo>
                    <a:pt x="307" y="342"/>
                  </a:lnTo>
                  <a:lnTo>
                    <a:pt x="309" y="347"/>
                  </a:lnTo>
                  <a:lnTo>
                    <a:pt x="309" y="350"/>
                  </a:lnTo>
                  <a:lnTo>
                    <a:pt x="309" y="351"/>
                  </a:lnTo>
                  <a:lnTo>
                    <a:pt x="309" y="353"/>
                  </a:lnTo>
                  <a:lnTo>
                    <a:pt x="309" y="355"/>
                  </a:lnTo>
                  <a:lnTo>
                    <a:pt x="308" y="357"/>
                  </a:lnTo>
                  <a:lnTo>
                    <a:pt x="306" y="364"/>
                  </a:lnTo>
                  <a:lnTo>
                    <a:pt x="305" y="367"/>
                  </a:lnTo>
                  <a:lnTo>
                    <a:pt x="304" y="370"/>
                  </a:lnTo>
                  <a:lnTo>
                    <a:pt x="303" y="374"/>
                  </a:lnTo>
                  <a:lnTo>
                    <a:pt x="302" y="379"/>
                  </a:lnTo>
                  <a:lnTo>
                    <a:pt x="302" y="384"/>
                  </a:lnTo>
                  <a:lnTo>
                    <a:pt x="301" y="396"/>
                  </a:lnTo>
                  <a:lnTo>
                    <a:pt x="301" y="399"/>
                  </a:lnTo>
                  <a:lnTo>
                    <a:pt x="301" y="404"/>
                  </a:lnTo>
                  <a:lnTo>
                    <a:pt x="301" y="406"/>
                  </a:lnTo>
                  <a:lnTo>
                    <a:pt x="301" y="407"/>
                  </a:lnTo>
                  <a:lnTo>
                    <a:pt x="302" y="410"/>
                  </a:lnTo>
                  <a:lnTo>
                    <a:pt x="305" y="416"/>
                  </a:lnTo>
                  <a:lnTo>
                    <a:pt x="305" y="418"/>
                  </a:lnTo>
                  <a:lnTo>
                    <a:pt x="306" y="419"/>
                  </a:lnTo>
                  <a:lnTo>
                    <a:pt x="306" y="429"/>
                  </a:lnTo>
                  <a:lnTo>
                    <a:pt x="307" y="435"/>
                  </a:lnTo>
                  <a:lnTo>
                    <a:pt x="309" y="443"/>
                  </a:lnTo>
                  <a:lnTo>
                    <a:pt x="310" y="456"/>
                  </a:lnTo>
                  <a:lnTo>
                    <a:pt x="311" y="461"/>
                  </a:lnTo>
                  <a:lnTo>
                    <a:pt x="312" y="465"/>
                  </a:lnTo>
                  <a:lnTo>
                    <a:pt x="314" y="470"/>
                  </a:lnTo>
                  <a:lnTo>
                    <a:pt x="315" y="472"/>
                  </a:lnTo>
                  <a:lnTo>
                    <a:pt x="317" y="475"/>
                  </a:lnTo>
                  <a:lnTo>
                    <a:pt x="318" y="476"/>
                  </a:lnTo>
                  <a:lnTo>
                    <a:pt x="318" y="476"/>
                  </a:lnTo>
                  <a:lnTo>
                    <a:pt x="318" y="476"/>
                  </a:lnTo>
                  <a:lnTo>
                    <a:pt x="318" y="477"/>
                  </a:lnTo>
                  <a:lnTo>
                    <a:pt x="316" y="480"/>
                  </a:lnTo>
                  <a:lnTo>
                    <a:pt x="313" y="484"/>
                  </a:lnTo>
                  <a:lnTo>
                    <a:pt x="313" y="486"/>
                  </a:lnTo>
                  <a:lnTo>
                    <a:pt x="312" y="487"/>
                  </a:lnTo>
                  <a:lnTo>
                    <a:pt x="311" y="491"/>
                  </a:lnTo>
                  <a:lnTo>
                    <a:pt x="310" y="494"/>
                  </a:lnTo>
                  <a:lnTo>
                    <a:pt x="309" y="498"/>
                  </a:lnTo>
                  <a:lnTo>
                    <a:pt x="308" y="498"/>
                  </a:lnTo>
                  <a:lnTo>
                    <a:pt x="308" y="500"/>
                  </a:lnTo>
                  <a:lnTo>
                    <a:pt x="307" y="500"/>
                  </a:lnTo>
                  <a:lnTo>
                    <a:pt x="306" y="501"/>
                  </a:lnTo>
                  <a:lnTo>
                    <a:pt x="305" y="503"/>
                  </a:lnTo>
                  <a:lnTo>
                    <a:pt x="304" y="504"/>
                  </a:lnTo>
                  <a:lnTo>
                    <a:pt x="301" y="509"/>
                  </a:lnTo>
                  <a:lnTo>
                    <a:pt x="300" y="510"/>
                  </a:lnTo>
                  <a:lnTo>
                    <a:pt x="297" y="514"/>
                  </a:lnTo>
                  <a:lnTo>
                    <a:pt x="296" y="515"/>
                  </a:lnTo>
                  <a:lnTo>
                    <a:pt x="295" y="517"/>
                  </a:lnTo>
                  <a:lnTo>
                    <a:pt x="295" y="518"/>
                  </a:lnTo>
                  <a:lnTo>
                    <a:pt x="295" y="522"/>
                  </a:lnTo>
                  <a:lnTo>
                    <a:pt x="295" y="525"/>
                  </a:lnTo>
                  <a:lnTo>
                    <a:pt x="295" y="529"/>
                  </a:lnTo>
                  <a:lnTo>
                    <a:pt x="295" y="531"/>
                  </a:lnTo>
                  <a:lnTo>
                    <a:pt x="295" y="532"/>
                  </a:lnTo>
                  <a:lnTo>
                    <a:pt x="293" y="533"/>
                  </a:lnTo>
                  <a:lnTo>
                    <a:pt x="291" y="535"/>
                  </a:lnTo>
                  <a:lnTo>
                    <a:pt x="289" y="537"/>
                  </a:lnTo>
                  <a:lnTo>
                    <a:pt x="285" y="539"/>
                  </a:lnTo>
                  <a:lnTo>
                    <a:pt x="284" y="540"/>
                  </a:lnTo>
                  <a:lnTo>
                    <a:pt x="283" y="541"/>
                  </a:lnTo>
                  <a:lnTo>
                    <a:pt x="280" y="542"/>
                  </a:lnTo>
                  <a:lnTo>
                    <a:pt x="279" y="542"/>
                  </a:lnTo>
                  <a:lnTo>
                    <a:pt x="278" y="541"/>
                  </a:lnTo>
                  <a:lnTo>
                    <a:pt x="276" y="540"/>
                  </a:lnTo>
                  <a:lnTo>
                    <a:pt x="273" y="539"/>
                  </a:lnTo>
                  <a:lnTo>
                    <a:pt x="271" y="538"/>
                  </a:lnTo>
                  <a:lnTo>
                    <a:pt x="263" y="536"/>
                  </a:lnTo>
                  <a:lnTo>
                    <a:pt x="260" y="534"/>
                  </a:lnTo>
                  <a:lnTo>
                    <a:pt x="258" y="533"/>
                  </a:lnTo>
                  <a:lnTo>
                    <a:pt x="255" y="532"/>
                  </a:lnTo>
                  <a:lnTo>
                    <a:pt x="252" y="530"/>
                  </a:lnTo>
                  <a:lnTo>
                    <a:pt x="250" y="527"/>
                  </a:lnTo>
                  <a:lnTo>
                    <a:pt x="247" y="522"/>
                  </a:lnTo>
                  <a:lnTo>
                    <a:pt x="237" y="511"/>
                  </a:lnTo>
                  <a:lnTo>
                    <a:pt x="231" y="505"/>
                  </a:lnTo>
                  <a:lnTo>
                    <a:pt x="229" y="503"/>
                  </a:lnTo>
                  <a:lnTo>
                    <a:pt x="226" y="499"/>
                  </a:lnTo>
                  <a:lnTo>
                    <a:pt x="225" y="498"/>
                  </a:lnTo>
                  <a:lnTo>
                    <a:pt x="224" y="498"/>
                  </a:lnTo>
                  <a:lnTo>
                    <a:pt x="223" y="498"/>
                  </a:lnTo>
                  <a:lnTo>
                    <a:pt x="221" y="497"/>
                  </a:lnTo>
                  <a:lnTo>
                    <a:pt x="217" y="496"/>
                  </a:lnTo>
                  <a:lnTo>
                    <a:pt x="210" y="495"/>
                  </a:lnTo>
                  <a:lnTo>
                    <a:pt x="208" y="495"/>
                  </a:lnTo>
                  <a:lnTo>
                    <a:pt x="206" y="495"/>
                  </a:lnTo>
                  <a:lnTo>
                    <a:pt x="204" y="495"/>
                  </a:lnTo>
                  <a:lnTo>
                    <a:pt x="204" y="496"/>
                  </a:lnTo>
                  <a:lnTo>
                    <a:pt x="203" y="496"/>
                  </a:lnTo>
                  <a:lnTo>
                    <a:pt x="199" y="498"/>
                  </a:lnTo>
                  <a:lnTo>
                    <a:pt x="197" y="499"/>
                  </a:lnTo>
                  <a:lnTo>
                    <a:pt x="195" y="500"/>
                  </a:lnTo>
                  <a:lnTo>
                    <a:pt x="194" y="501"/>
                  </a:lnTo>
                  <a:lnTo>
                    <a:pt x="193" y="501"/>
                  </a:lnTo>
                  <a:lnTo>
                    <a:pt x="192" y="501"/>
                  </a:lnTo>
                  <a:lnTo>
                    <a:pt x="191" y="501"/>
                  </a:lnTo>
                  <a:lnTo>
                    <a:pt x="189" y="501"/>
                  </a:lnTo>
                  <a:lnTo>
                    <a:pt x="187" y="500"/>
                  </a:lnTo>
                  <a:lnTo>
                    <a:pt x="186" y="499"/>
                  </a:lnTo>
                  <a:lnTo>
                    <a:pt x="185" y="498"/>
                  </a:lnTo>
                  <a:lnTo>
                    <a:pt x="183" y="496"/>
                  </a:lnTo>
                  <a:lnTo>
                    <a:pt x="181" y="494"/>
                  </a:lnTo>
                  <a:lnTo>
                    <a:pt x="180" y="492"/>
                  </a:lnTo>
                  <a:lnTo>
                    <a:pt x="174" y="488"/>
                  </a:lnTo>
                  <a:lnTo>
                    <a:pt x="171" y="486"/>
                  </a:lnTo>
                  <a:lnTo>
                    <a:pt x="170" y="484"/>
                  </a:lnTo>
                  <a:lnTo>
                    <a:pt x="165" y="479"/>
                  </a:lnTo>
                  <a:lnTo>
                    <a:pt x="163" y="478"/>
                  </a:lnTo>
                  <a:lnTo>
                    <a:pt x="161" y="476"/>
                  </a:lnTo>
                  <a:lnTo>
                    <a:pt x="159" y="476"/>
                  </a:lnTo>
                  <a:lnTo>
                    <a:pt x="159" y="476"/>
                  </a:lnTo>
                  <a:lnTo>
                    <a:pt x="158" y="476"/>
                  </a:lnTo>
                  <a:lnTo>
                    <a:pt x="156" y="476"/>
                  </a:lnTo>
                  <a:lnTo>
                    <a:pt x="154" y="476"/>
                  </a:lnTo>
                  <a:lnTo>
                    <a:pt x="153" y="476"/>
                  </a:lnTo>
                  <a:lnTo>
                    <a:pt x="151" y="468"/>
                  </a:lnTo>
                  <a:lnTo>
                    <a:pt x="147" y="454"/>
                  </a:lnTo>
                  <a:lnTo>
                    <a:pt x="146" y="450"/>
                  </a:lnTo>
                  <a:lnTo>
                    <a:pt x="146" y="448"/>
                  </a:lnTo>
                  <a:lnTo>
                    <a:pt x="146" y="446"/>
                  </a:lnTo>
                  <a:lnTo>
                    <a:pt x="146" y="443"/>
                  </a:lnTo>
                  <a:lnTo>
                    <a:pt x="146" y="442"/>
                  </a:lnTo>
                  <a:lnTo>
                    <a:pt x="147" y="439"/>
                  </a:lnTo>
                  <a:lnTo>
                    <a:pt x="147" y="437"/>
                  </a:lnTo>
                  <a:lnTo>
                    <a:pt x="147" y="435"/>
                  </a:lnTo>
                  <a:lnTo>
                    <a:pt x="148" y="433"/>
                  </a:lnTo>
                  <a:lnTo>
                    <a:pt x="151" y="428"/>
                  </a:lnTo>
                  <a:lnTo>
                    <a:pt x="152" y="426"/>
                  </a:lnTo>
                  <a:lnTo>
                    <a:pt x="152" y="424"/>
                  </a:lnTo>
                  <a:lnTo>
                    <a:pt x="152" y="423"/>
                  </a:lnTo>
                  <a:lnTo>
                    <a:pt x="152" y="421"/>
                  </a:lnTo>
                  <a:lnTo>
                    <a:pt x="152" y="419"/>
                  </a:lnTo>
                  <a:lnTo>
                    <a:pt x="152" y="419"/>
                  </a:lnTo>
                  <a:lnTo>
                    <a:pt x="151" y="416"/>
                  </a:lnTo>
                  <a:lnTo>
                    <a:pt x="151" y="414"/>
                  </a:lnTo>
                  <a:lnTo>
                    <a:pt x="150" y="412"/>
                  </a:lnTo>
                  <a:lnTo>
                    <a:pt x="148" y="410"/>
                  </a:lnTo>
                  <a:lnTo>
                    <a:pt x="147" y="406"/>
                  </a:lnTo>
                  <a:lnTo>
                    <a:pt x="137" y="392"/>
                  </a:lnTo>
                  <a:lnTo>
                    <a:pt x="135" y="388"/>
                  </a:lnTo>
                  <a:lnTo>
                    <a:pt x="134" y="385"/>
                  </a:lnTo>
                  <a:lnTo>
                    <a:pt x="133" y="383"/>
                  </a:lnTo>
                  <a:lnTo>
                    <a:pt x="132" y="379"/>
                  </a:lnTo>
                  <a:lnTo>
                    <a:pt x="132" y="376"/>
                  </a:lnTo>
                  <a:lnTo>
                    <a:pt x="132" y="368"/>
                  </a:lnTo>
                  <a:lnTo>
                    <a:pt x="132" y="365"/>
                  </a:lnTo>
                  <a:lnTo>
                    <a:pt x="132" y="363"/>
                  </a:lnTo>
                  <a:lnTo>
                    <a:pt x="131" y="362"/>
                  </a:lnTo>
                  <a:lnTo>
                    <a:pt x="130" y="360"/>
                  </a:lnTo>
                  <a:lnTo>
                    <a:pt x="129" y="359"/>
                  </a:lnTo>
                  <a:lnTo>
                    <a:pt x="128" y="357"/>
                  </a:lnTo>
                  <a:lnTo>
                    <a:pt x="126" y="355"/>
                  </a:lnTo>
                  <a:lnTo>
                    <a:pt x="124" y="353"/>
                  </a:lnTo>
                  <a:lnTo>
                    <a:pt x="121" y="351"/>
                  </a:lnTo>
                  <a:lnTo>
                    <a:pt x="114" y="349"/>
                  </a:lnTo>
                  <a:lnTo>
                    <a:pt x="112" y="347"/>
                  </a:lnTo>
                  <a:lnTo>
                    <a:pt x="109" y="346"/>
                  </a:lnTo>
                  <a:lnTo>
                    <a:pt x="107" y="344"/>
                  </a:lnTo>
                  <a:lnTo>
                    <a:pt x="105" y="342"/>
                  </a:lnTo>
                  <a:lnTo>
                    <a:pt x="103" y="340"/>
                  </a:lnTo>
                  <a:lnTo>
                    <a:pt x="102" y="338"/>
                  </a:lnTo>
                  <a:lnTo>
                    <a:pt x="98" y="331"/>
                  </a:lnTo>
                  <a:lnTo>
                    <a:pt x="95" y="327"/>
                  </a:lnTo>
                  <a:lnTo>
                    <a:pt x="92" y="324"/>
                  </a:lnTo>
                  <a:lnTo>
                    <a:pt x="90" y="322"/>
                  </a:lnTo>
                  <a:lnTo>
                    <a:pt x="89" y="321"/>
                  </a:lnTo>
                  <a:lnTo>
                    <a:pt x="87" y="320"/>
                  </a:lnTo>
                  <a:lnTo>
                    <a:pt x="84" y="318"/>
                  </a:lnTo>
                  <a:lnTo>
                    <a:pt x="81" y="317"/>
                  </a:lnTo>
                  <a:lnTo>
                    <a:pt x="79" y="317"/>
                  </a:lnTo>
                  <a:lnTo>
                    <a:pt x="78" y="317"/>
                  </a:lnTo>
                  <a:lnTo>
                    <a:pt x="77" y="317"/>
                  </a:lnTo>
                  <a:lnTo>
                    <a:pt x="75" y="317"/>
                  </a:lnTo>
                  <a:lnTo>
                    <a:pt x="74" y="317"/>
                  </a:lnTo>
                  <a:lnTo>
                    <a:pt x="73" y="317"/>
                  </a:lnTo>
                  <a:lnTo>
                    <a:pt x="71" y="317"/>
                  </a:lnTo>
                  <a:lnTo>
                    <a:pt x="70" y="318"/>
                  </a:lnTo>
                  <a:lnTo>
                    <a:pt x="69" y="319"/>
                  </a:lnTo>
                  <a:lnTo>
                    <a:pt x="68" y="320"/>
                  </a:lnTo>
                  <a:lnTo>
                    <a:pt x="67" y="322"/>
                  </a:lnTo>
                  <a:lnTo>
                    <a:pt x="65" y="325"/>
                  </a:lnTo>
                  <a:lnTo>
                    <a:pt x="57" y="337"/>
                  </a:lnTo>
                  <a:lnTo>
                    <a:pt x="56" y="340"/>
                  </a:lnTo>
                  <a:lnTo>
                    <a:pt x="54" y="342"/>
                  </a:lnTo>
                  <a:lnTo>
                    <a:pt x="52" y="343"/>
                  </a:lnTo>
                  <a:lnTo>
                    <a:pt x="51" y="344"/>
                  </a:lnTo>
                  <a:lnTo>
                    <a:pt x="49" y="346"/>
                  </a:lnTo>
                  <a:lnTo>
                    <a:pt x="47" y="347"/>
                  </a:lnTo>
                  <a:lnTo>
                    <a:pt x="44" y="348"/>
                  </a:lnTo>
                  <a:lnTo>
                    <a:pt x="41" y="348"/>
                  </a:lnTo>
                  <a:lnTo>
                    <a:pt x="39" y="348"/>
                  </a:lnTo>
                  <a:lnTo>
                    <a:pt x="38" y="348"/>
                  </a:lnTo>
                  <a:lnTo>
                    <a:pt x="36" y="348"/>
                  </a:lnTo>
                  <a:lnTo>
                    <a:pt x="34" y="347"/>
                  </a:lnTo>
                  <a:lnTo>
                    <a:pt x="33" y="347"/>
                  </a:lnTo>
                  <a:lnTo>
                    <a:pt x="31" y="346"/>
                  </a:lnTo>
                  <a:lnTo>
                    <a:pt x="30" y="346"/>
                  </a:lnTo>
                  <a:lnTo>
                    <a:pt x="29" y="345"/>
                  </a:lnTo>
                  <a:lnTo>
                    <a:pt x="29" y="344"/>
                  </a:lnTo>
                  <a:lnTo>
                    <a:pt x="28" y="343"/>
                  </a:lnTo>
                  <a:lnTo>
                    <a:pt x="27" y="342"/>
                  </a:lnTo>
                  <a:lnTo>
                    <a:pt x="27" y="340"/>
                  </a:lnTo>
                  <a:lnTo>
                    <a:pt x="27" y="339"/>
                  </a:lnTo>
                  <a:lnTo>
                    <a:pt x="28" y="337"/>
                  </a:lnTo>
                  <a:lnTo>
                    <a:pt x="28" y="334"/>
                  </a:lnTo>
                  <a:lnTo>
                    <a:pt x="30" y="330"/>
                  </a:lnTo>
                  <a:lnTo>
                    <a:pt x="31" y="328"/>
                  </a:lnTo>
                  <a:lnTo>
                    <a:pt x="33" y="325"/>
                  </a:lnTo>
                  <a:lnTo>
                    <a:pt x="34" y="323"/>
                  </a:lnTo>
                  <a:lnTo>
                    <a:pt x="34" y="321"/>
                  </a:lnTo>
                  <a:lnTo>
                    <a:pt x="34" y="320"/>
                  </a:lnTo>
                  <a:lnTo>
                    <a:pt x="34" y="318"/>
                  </a:lnTo>
                  <a:lnTo>
                    <a:pt x="33" y="317"/>
                  </a:lnTo>
                  <a:lnTo>
                    <a:pt x="33" y="313"/>
                  </a:lnTo>
                  <a:lnTo>
                    <a:pt x="32" y="312"/>
                  </a:lnTo>
                  <a:lnTo>
                    <a:pt x="31" y="310"/>
                  </a:lnTo>
                  <a:lnTo>
                    <a:pt x="28" y="306"/>
                  </a:lnTo>
                  <a:lnTo>
                    <a:pt x="24" y="303"/>
                  </a:lnTo>
                  <a:lnTo>
                    <a:pt x="22" y="301"/>
                  </a:lnTo>
                  <a:lnTo>
                    <a:pt x="21" y="299"/>
                  </a:lnTo>
                  <a:lnTo>
                    <a:pt x="18" y="297"/>
                  </a:lnTo>
                  <a:lnTo>
                    <a:pt x="13" y="294"/>
                  </a:lnTo>
                  <a:lnTo>
                    <a:pt x="11" y="294"/>
                  </a:lnTo>
                  <a:lnTo>
                    <a:pt x="10" y="292"/>
                  </a:lnTo>
                  <a:lnTo>
                    <a:pt x="9" y="290"/>
                  </a:lnTo>
                  <a:lnTo>
                    <a:pt x="7" y="288"/>
                  </a:lnTo>
                  <a:lnTo>
                    <a:pt x="6" y="285"/>
                  </a:lnTo>
                  <a:lnTo>
                    <a:pt x="4" y="282"/>
                  </a:lnTo>
                  <a:lnTo>
                    <a:pt x="3" y="278"/>
                  </a:lnTo>
                  <a:lnTo>
                    <a:pt x="2" y="276"/>
                  </a:lnTo>
                  <a:lnTo>
                    <a:pt x="1" y="274"/>
                  </a:lnTo>
                  <a:lnTo>
                    <a:pt x="0" y="272"/>
                  </a:lnTo>
                  <a:lnTo>
                    <a:pt x="0" y="269"/>
                  </a:lnTo>
                  <a:lnTo>
                    <a:pt x="0" y="266"/>
                  </a:lnTo>
                  <a:lnTo>
                    <a:pt x="0" y="263"/>
                  </a:lnTo>
                  <a:lnTo>
                    <a:pt x="0" y="260"/>
                  </a:lnTo>
                  <a:lnTo>
                    <a:pt x="0" y="258"/>
                  </a:lnTo>
                  <a:lnTo>
                    <a:pt x="0" y="255"/>
                  </a:lnTo>
                  <a:lnTo>
                    <a:pt x="1" y="252"/>
                  </a:lnTo>
                  <a:lnTo>
                    <a:pt x="2" y="249"/>
                  </a:lnTo>
                  <a:lnTo>
                    <a:pt x="2" y="248"/>
                  </a:lnTo>
                  <a:lnTo>
                    <a:pt x="4" y="245"/>
                  </a:lnTo>
                  <a:lnTo>
                    <a:pt x="5" y="243"/>
                  </a:lnTo>
                  <a:lnTo>
                    <a:pt x="6" y="241"/>
                  </a:lnTo>
                  <a:lnTo>
                    <a:pt x="7" y="239"/>
                  </a:lnTo>
                  <a:lnTo>
                    <a:pt x="9" y="238"/>
                  </a:lnTo>
                  <a:lnTo>
                    <a:pt x="11" y="236"/>
                  </a:lnTo>
                  <a:lnTo>
                    <a:pt x="12" y="235"/>
                  </a:lnTo>
                  <a:lnTo>
                    <a:pt x="13" y="235"/>
                  </a:lnTo>
                  <a:lnTo>
                    <a:pt x="13" y="234"/>
                  </a:lnTo>
                  <a:lnTo>
                    <a:pt x="14" y="234"/>
                  </a:lnTo>
                  <a:lnTo>
                    <a:pt x="16" y="233"/>
                  </a:lnTo>
                  <a:lnTo>
                    <a:pt x="17" y="233"/>
                  </a:lnTo>
                  <a:lnTo>
                    <a:pt x="21" y="232"/>
                  </a:lnTo>
                  <a:lnTo>
                    <a:pt x="23" y="232"/>
                  </a:lnTo>
                  <a:lnTo>
                    <a:pt x="26" y="232"/>
                  </a:lnTo>
                  <a:lnTo>
                    <a:pt x="30" y="233"/>
                  </a:lnTo>
                  <a:lnTo>
                    <a:pt x="45" y="235"/>
                  </a:lnTo>
                  <a:lnTo>
                    <a:pt x="50" y="235"/>
                  </a:lnTo>
                  <a:lnTo>
                    <a:pt x="53" y="235"/>
                  </a:lnTo>
                  <a:lnTo>
                    <a:pt x="56" y="235"/>
                  </a:lnTo>
                  <a:lnTo>
                    <a:pt x="57" y="235"/>
                  </a:lnTo>
                  <a:lnTo>
                    <a:pt x="59" y="234"/>
                  </a:lnTo>
                  <a:lnTo>
                    <a:pt x="63" y="233"/>
                  </a:lnTo>
                  <a:lnTo>
                    <a:pt x="64" y="232"/>
                  </a:lnTo>
                  <a:lnTo>
                    <a:pt x="66" y="231"/>
                  </a:lnTo>
                  <a:lnTo>
                    <a:pt x="67" y="230"/>
                  </a:lnTo>
                  <a:lnTo>
                    <a:pt x="68" y="228"/>
                  </a:lnTo>
                  <a:lnTo>
                    <a:pt x="69" y="226"/>
                  </a:lnTo>
                  <a:lnTo>
                    <a:pt x="71" y="225"/>
                  </a:lnTo>
                  <a:lnTo>
                    <a:pt x="73" y="220"/>
                  </a:lnTo>
                  <a:lnTo>
                    <a:pt x="79" y="207"/>
                  </a:lnTo>
                  <a:lnTo>
                    <a:pt x="80" y="201"/>
                  </a:lnTo>
                  <a:lnTo>
                    <a:pt x="82" y="198"/>
                  </a:lnTo>
                  <a:lnTo>
                    <a:pt x="84" y="194"/>
                  </a:lnTo>
                  <a:lnTo>
                    <a:pt x="86" y="192"/>
                  </a:lnTo>
                  <a:lnTo>
                    <a:pt x="88" y="188"/>
                  </a:lnTo>
                  <a:lnTo>
                    <a:pt x="90" y="186"/>
                  </a:lnTo>
                  <a:lnTo>
                    <a:pt x="90" y="184"/>
                  </a:lnTo>
                  <a:lnTo>
                    <a:pt x="92" y="183"/>
                  </a:lnTo>
                  <a:lnTo>
                    <a:pt x="93" y="181"/>
                  </a:lnTo>
                  <a:lnTo>
                    <a:pt x="94" y="181"/>
                  </a:lnTo>
                  <a:lnTo>
                    <a:pt x="96" y="180"/>
                  </a:lnTo>
                  <a:lnTo>
                    <a:pt x="98" y="180"/>
                  </a:lnTo>
                  <a:lnTo>
                    <a:pt x="99" y="179"/>
                  </a:lnTo>
                  <a:lnTo>
                    <a:pt x="103" y="178"/>
                  </a:lnTo>
                  <a:lnTo>
                    <a:pt x="113" y="176"/>
                  </a:lnTo>
                  <a:lnTo>
                    <a:pt x="123" y="174"/>
                  </a:lnTo>
                  <a:lnTo>
                    <a:pt x="126" y="173"/>
                  </a:lnTo>
                  <a:lnTo>
                    <a:pt x="129" y="173"/>
                  </a:lnTo>
                  <a:lnTo>
                    <a:pt x="132" y="174"/>
                  </a:lnTo>
                  <a:lnTo>
                    <a:pt x="138" y="175"/>
                  </a:lnTo>
                  <a:lnTo>
                    <a:pt x="141" y="175"/>
                  </a:lnTo>
                  <a:lnTo>
                    <a:pt x="144" y="175"/>
                  </a:lnTo>
                  <a:lnTo>
                    <a:pt x="150" y="175"/>
                  </a:lnTo>
                  <a:lnTo>
                    <a:pt x="153" y="175"/>
                  </a:lnTo>
                  <a:lnTo>
                    <a:pt x="156" y="176"/>
                  </a:lnTo>
                  <a:lnTo>
                    <a:pt x="159" y="177"/>
                  </a:lnTo>
                  <a:lnTo>
                    <a:pt x="165" y="178"/>
                  </a:lnTo>
                  <a:lnTo>
                    <a:pt x="180" y="181"/>
                  </a:lnTo>
                  <a:lnTo>
                    <a:pt x="183" y="182"/>
                  </a:lnTo>
                  <a:lnTo>
                    <a:pt x="186" y="182"/>
                  </a:lnTo>
                  <a:lnTo>
                    <a:pt x="189" y="183"/>
                  </a:lnTo>
                  <a:lnTo>
                    <a:pt x="191" y="183"/>
                  </a:lnTo>
                  <a:lnTo>
                    <a:pt x="193" y="183"/>
                  </a:lnTo>
                  <a:lnTo>
                    <a:pt x="196" y="183"/>
                  </a:lnTo>
                  <a:lnTo>
                    <a:pt x="199" y="182"/>
                  </a:lnTo>
                  <a:lnTo>
                    <a:pt x="203" y="181"/>
                  </a:lnTo>
                  <a:lnTo>
                    <a:pt x="206" y="181"/>
                  </a:lnTo>
                  <a:lnTo>
                    <a:pt x="209" y="180"/>
                  </a:lnTo>
                  <a:lnTo>
                    <a:pt x="212" y="178"/>
                  </a:lnTo>
                  <a:lnTo>
                    <a:pt x="215" y="177"/>
                  </a:lnTo>
                  <a:lnTo>
                    <a:pt x="216" y="175"/>
                  </a:lnTo>
                  <a:lnTo>
                    <a:pt x="216" y="174"/>
                  </a:lnTo>
                  <a:lnTo>
                    <a:pt x="217" y="173"/>
                  </a:lnTo>
                  <a:lnTo>
                    <a:pt x="218" y="171"/>
                  </a:lnTo>
                  <a:lnTo>
                    <a:pt x="219" y="170"/>
                  </a:lnTo>
                  <a:lnTo>
                    <a:pt x="219" y="169"/>
                  </a:lnTo>
                  <a:lnTo>
                    <a:pt x="220" y="167"/>
                  </a:lnTo>
                  <a:lnTo>
                    <a:pt x="220" y="162"/>
                  </a:lnTo>
                  <a:lnTo>
                    <a:pt x="221" y="159"/>
                  </a:lnTo>
                  <a:lnTo>
                    <a:pt x="221" y="149"/>
                  </a:lnTo>
                  <a:lnTo>
                    <a:pt x="222" y="137"/>
                  </a:lnTo>
                  <a:lnTo>
                    <a:pt x="222" y="135"/>
                  </a:lnTo>
                  <a:lnTo>
                    <a:pt x="221" y="128"/>
                  </a:lnTo>
                  <a:lnTo>
                    <a:pt x="220" y="123"/>
                  </a:lnTo>
                  <a:lnTo>
                    <a:pt x="220" y="120"/>
                  </a:lnTo>
                  <a:lnTo>
                    <a:pt x="221" y="117"/>
                  </a:lnTo>
                  <a:lnTo>
                    <a:pt x="221" y="114"/>
                  </a:lnTo>
                  <a:lnTo>
                    <a:pt x="222" y="112"/>
                  </a:lnTo>
                  <a:lnTo>
                    <a:pt x="227" y="97"/>
                  </a:lnTo>
                  <a:lnTo>
                    <a:pt x="228" y="93"/>
                  </a:lnTo>
                  <a:lnTo>
                    <a:pt x="229" y="90"/>
                  </a:lnTo>
                  <a:lnTo>
                    <a:pt x="230" y="85"/>
                  </a:lnTo>
                  <a:lnTo>
                    <a:pt x="231" y="80"/>
                  </a:lnTo>
                  <a:lnTo>
                    <a:pt x="232" y="67"/>
                  </a:lnTo>
                  <a:lnTo>
                    <a:pt x="232" y="63"/>
                  </a:lnTo>
                  <a:lnTo>
                    <a:pt x="232" y="61"/>
                  </a:lnTo>
                  <a:lnTo>
                    <a:pt x="232" y="60"/>
                  </a:lnTo>
                  <a:lnTo>
                    <a:pt x="231" y="57"/>
                  </a:lnTo>
                  <a:lnTo>
                    <a:pt x="230" y="57"/>
                  </a:lnTo>
                  <a:lnTo>
                    <a:pt x="229" y="53"/>
                  </a:lnTo>
                  <a:lnTo>
                    <a:pt x="228" y="51"/>
                  </a:lnTo>
                  <a:lnTo>
                    <a:pt x="227" y="49"/>
                  </a:lnTo>
                  <a:lnTo>
                    <a:pt x="225" y="47"/>
                  </a:lnTo>
                  <a:lnTo>
                    <a:pt x="224" y="47"/>
                  </a:lnTo>
                  <a:lnTo>
                    <a:pt x="223" y="46"/>
                  </a:lnTo>
                  <a:lnTo>
                    <a:pt x="220" y="45"/>
                  </a:lnTo>
                  <a:lnTo>
                    <a:pt x="215" y="44"/>
                  </a:lnTo>
                  <a:lnTo>
                    <a:pt x="214" y="44"/>
                  </a:lnTo>
                  <a:lnTo>
                    <a:pt x="212" y="42"/>
                  </a:lnTo>
                  <a:lnTo>
                    <a:pt x="210" y="41"/>
                  </a:lnTo>
                  <a:lnTo>
                    <a:pt x="209" y="40"/>
                  </a:lnTo>
                  <a:lnTo>
                    <a:pt x="208" y="38"/>
                  </a:lnTo>
                  <a:lnTo>
                    <a:pt x="207" y="37"/>
                  </a:lnTo>
                  <a:lnTo>
                    <a:pt x="206" y="35"/>
                  </a:lnTo>
                  <a:lnTo>
                    <a:pt x="206" y="34"/>
                  </a:lnTo>
                  <a:lnTo>
                    <a:pt x="205" y="34"/>
                  </a:lnTo>
                  <a:lnTo>
                    <a:pt x="205" y="32"/>
                  </a:lnTo>
                  <a:lnTo>
                    <a:pt x="205" y="30"/>
                  </a:lnTo>
                  <a:lnTo>
                    <a:pt x="206" y="28"/>
                  </a:lnTo>
                  <a:lnTo>
                    <a:pt x="206" y="26"/>
                  </a:lnTo>
                  <a:lnTo>
                    <a:pt x="207" y="24"/>
                  </a:lnTo>
                  <a:lnTo>
                    <a:pt x="208" y="23"/>
                  </a:lnTo>
                  <a:lnTo>
                    <a:pt x="209" y="21"/>
                  </a:lnTo>
                  <a:lnTo>
                    <a:pt x="211" y="19"/>
                  </a:lnTo>
                  <a:lnTo>
                    <a:pt x="213" y="17"/>
                  </a:lnTo>
                  <a:lnTo>
                    <a:pt x="214" y="15"/>
                  </a:lnTo>
                  <a:lnTo>
                    <a:pt x="215" y="13"/>
                  </a:lnTo>
                  <a:lnTo>
                    <a:pt x="220" y="11"/>
                  </a:lnTo>
                  <a:lnTo>
                    <a:pt x="226" y="7"/>
                  </a:lnTo>
                  <a:lnTo>
                    <a:pt x="231" y="3"/>
                  </a:lnTo>
                  <a:lnTo>
                    <a:pt x="233" y="2"/>
                  </a:lnTo>
                  <a:lnTo>
                    <a:pt x="235" y="1"/>
                  </a:lnTo>
                  <a:lnTo>
                    <a:pt x="237" y="1"/>
                  </a:lnTo>
                  <a:lnTo>
                    <a:pt x="238" y="0"/>
                  </a:lnTo>
                  <a:lnTo>
                    <a:pt x="240" y="0"/>
                  </a:lnTo>
                  <a:close/>
                </a:path>
              </a:pathLst>
            </a:custGeom>
            <a:solidFill>
              <a:srgbClr val="296A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09" name="Freeform 45">
              <a:extLst>
                <a:ext uri="{FF2B5EF4-FFF2-40B4-BE49-F238E27FC236}">
                  <a16:creationId xmlns:a16="http://schemas.microsoft.com/office/drawing/2014/main" id="{474CD4EF-4DD8-4882-8ADE-919FFFB6228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7" y="1269"/>
              <a:ext cx="414" cy="386"/>
            </a:xfrm>
            <a:custGeom>
              <a:avLst/>
              <a:gdLst>
                <a:gd name="T0" fmla="*/ 297 w 414"/>
                <a:gd name="T1" fmla="*/ 15 h 386"/>
                <a:gd name="T2" fmla="*/ 316 w 414"/>
                <a:gd name="T3" fmla="*/ 23 h 386"/>
                <a:gd name="T4" fmla="*/ 331 w 414"/>
                <a:gd name="T5" fmla="*/ 30 h 386"/>
                <a:gd name="T6" fmla="*/ 343 w 414"/>
                <a:gd name="T7" fmla="*/ 35 h 386"/>
                <a:gd name="T8" fmla="*/ 346 w 414"/>
                <a:gd name="T9" fmla="*/ 45 h 386"/>
                <a:gd name="T10" fmla="*/ 367 w 414"/>
                <a:gd name="T11" fmla="*/ 81 h 386"/>
                <a:gd name="T12" fmla="*/ 366 w 414"/>
                <a:gd name="T13" fmla="*/ 113 h 386"/>
                <a:gd name="T14" fmla="*/ 374 w 414"/>
                <a:gd name="T15" fmla="*/ 179 h 386"/>
                <a:gd name="T16" fmla="*/ 376 w 414"/>
                <a:gd name="T17" fmla="*/ 204 h 386"/>
                <a:gd name="T18" fmla="*/ 388 w 414"/>
                <a:gd name="T19" fmla="*/ 230 h 386"/>
                <a:gd name="T20" fmla="*/ 380 w 414"/>
                <a:gd name="T21" fmla="*/ 258 h 386"/>
                <a:gd name="T22" fmla="*/ 388 w 414"/>
                <a:gd name="T23" fmla="*/ 285 h 386"/>
                <a:gd name="T24" fmla="*/ 411 w 414"/>
                <a:gd name="T25" fmla="*/ 320 h 386"/>
                <a:gd name="T26" fmla="*/ 413 w 414"/>
                <a:gd name="T27" fmla="*/ 333 h 386"/>
                <a:gd name="T28" fmla="*/ 385 w 414"/>
                <a:gd name="T29" fmla="*/ 348 h 386"/>
                <a:gd name="T30" fmla="*/ 373 w 414"/>
                <a:gd name="T31" fmla="*/ 340 h 386"/>
                <a:gd name="T32" fmla="*/ 350 w 414"/>
                <a:gd name="T33" fmla="*/ 344 h 386"/>
                <a:gd name="T34" fmla="*/ 330 w 414"/>
                <a:gd name="T35" fmla="*/ 338 h 386"/>
                <a:gd name="T36" fmla="*/ 312 w 414"/>
                <a:gd name="T37" fmla="*/ 317 h 386"/>
                <a:gd name="T38" fmla="*/ 301 w 414"/>
                <a:gd name="T39" fmla="*/ 322 h 386"/>
                <a:gd name="T40" fmla="*/ 278 w 414"/>
                <a:gd name="T41" fmla="*/ 342 h 386"/>
                <a:gd name="T42" fmla="*/ 278 w 414"/>
                <a:gd name="T43" fmla="*/ 365 h 386"/>
                <a:gd name="T44" fmla="*/ 267 w 414"/>
                <a:gd name="T45" fmla="*/ 380 h 386"/>
                <a:gd name="T46" fmla="*/ 249 w 414"/>
                <a:gd name="T47" fmla="*/ 386 h 386"/>
                <a:gd name="T48" fmla="*/ 236 w 414"/>
                <a:gd name="T49" fmla="*/ 380 h 386"/>
                <a:gd name="T50" fmla="*/ 230 w 414"/>
                <a:gd name="T51" fmla="*/ 366 h 386"/>
                <a:gd name="T52" fmla="*/ 215 w 414"/>
                <a:gd name="T53" fmla="*/ 363 h 386"/>
                <a:gd name="T54" fmla="*/ 180 w 414"/>
                <a:gd name="T55" fmla="*/ 350 h 386"/>
                <a:gd name="T56" fmla="*/ 152 w 414"/>
                <a:gd name="T57" fmla="*/ 340 h 386"/>
                <a:gd name="T58" fmla="*/ 140 w 414"/>
                <a:gd name="T59" fmla="*/ 345 h 386"/>
                <a:gd name="T60" fmla="*/ 119 w 414"/>
                <a:gd name="T61" fmla="*/ 366 h 386"/>
                <a:gd name="T62" fmla="*/ 98 w 414"/>
                <a:gd name="T63" fmla="*/ 365 h 386"/>
                <a:gd name="T64" fmla="*/ 57 w 414"/>
                <a:gd name="T65" fmla="*/ 344 h 386"/>
                <a:gd name="T66" fmla="*/ 51 w 414"/>
                <a:gd name="T67" fmla="*/ 339 h 386"/>
                <a:gd name="T68" fmla="*/ 33 w 414"/>
                <a:gd name="T69" fmla="*/ 330 h 386"/>
                <a:gd name="T70" fmla="*/ 17 w 414"/>
                <a:gd name="T71" fmla="*/ 324 h 386"/>
                <a:gd name="T72" fmla="*/ 11 w 414"/>
                <a:gd name="T73" fmla="*/ 302 h 386"/>
                <a:gd name="T74" fmla="*/ 1 w 414"/>
                <a:gd name="T75" fmla="*/ 293 h 386"/>
                <a:gd name="T76" fmla="*/ 16 w 414"/>
                <a:gd name="T77" fmla="*/ 282 h 386"/>
                <a:gd name="T78" fmla="*/ 18 w 414"/>
                <a:gd name="T79" fmla="*/ 265 h 386"/>
                <a:gd name="T80" fmla="*/ 29 w 414"/>
                <a:gd name="T81" fmla="*/ 249 h 386"/>
                <a:gd name="T82" fmla="*/ 39 w 414"/>
                <a:gd name="T83" fmla="*/ 228 h 386"/>
                <a:gd name="T84" fmla="*/ 57 w 414"/>
                <a:gd name="T85" fmla="*/ 226 h 386"/>
                <a:gd name="T86" fmla="*/ 82 w 414"/>
                <a:gd name="T87" fmla="*/ 223 h 386"/>
                <a:gd name="T88" fmla="*/ 102 w 414"/>
                <a:gd name="T89" fmla="*/ 225 h 386"/>
                <a:gd name="T90" fmla="*/ 116 w 414"/>
                <a:gd name="T91" fmla="*/ 226 h 386"/>
                <a:gd name="T92" fmla="*/ 128 w 414"/>
                <a:gd name="T93" fmla="*/ 218 h 386"/>
                <a:gd name="T94" fmla="*/ 142 w 414"/>
                <a:gd name="T95" fmla="*/ 212 h 386"/>
                <a:gd name="T96" fmla="*/ 171 w 414"/>
                <a:gd name="T97" fmla="*/ 203 h 386"/>
                <a:gd name="T98" fmla="*/ 189 w 414"/>
                <a:gd name="T99" fmla="*/ 170 h 386"/>
                <a:gd name="T100" fmla="*/ 207 w 414"/>
                <a:gd name="T101" fmla="*/ 152 h 386"/>
                <a:gd name="T102" fmla="*/ 223 w 414"/>
                <a:gd name="T103" fmla="*/ 143 h 386"/>
                <a:gd name="T104" fmla="*/ 224 w 414"/>
                <a:gd name="T105" fmla="*/ 94 h 386"/>
                <a:gd name="T106" fmla="*/ 225 w 414"/>
                <a:gd name="T107" fmla="*/ 63 h 386"/>
                <a:gd name="T108" fmla="*/ 243 w 414"/>
                <a:gd name="T109" fmla="*/ 34 h 386"/>
                <a:gd name="T110" fmla="*/ 257 w 414"/>
                <a:gd name="T111" fmla="*/ 9 h 386"/>
                <a:gd name="T112" fmla="*/ 268 w 414"/>
                <a:gd name="T113" fmla="*/ 1 h 3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14" h="386">
                  <a:moveTo>
                    <a:pt x="273" y="0"/>
                  </a:moveTo>
                  <a:lnTo>
                    <a:pt x="275" y="1"/>
                  </a:lnTo>
                  <a:lnTo>
                    <a:pt x="277" y="2"/>
                  </a:lnTo>
                  <a:lnTo>
                    <a:pt x="282" y="6"/>
                  </a:lnTo>
                  <a:lnTo>
                    <a:pt x="284" y="7"/>
                  </a:lnTo>
                  <a:lnTo>
                    <a:pt x="289" y="11"/>
                  </a:lnTo>
                  <a:lnTo>
                    <a:pt x="291" y="11"/>
                  </a:lnTo>
                  <a:lnTo>
                    <a:pt x="297" y="15"/>
                  </a:lnTo>
                  <a:lnTo>
                    <a:pt x="302" y="20"/>
                  </a:lnTo>
                  <a:lnTo>
                    <a:pt x="303" y="21"/>
                  </a:lnTo>
                  <a:lnTo>
                    <a:pt x="304" y="21"/>
                  </a:lnTo>
                  <a:lnTo>
                    <a:pt x="306" y="22"/>
                  </a:lnTo>
                  <a:lnTo>
                    <a:pt x="309" y="23"/>
                  </a:lnTo>
                  <a:lnTo>
                    <a:pt x="311" y="23"/>
                  </a:lnTo>
                  <a:lnTo>
                    <a:pt x="313" y="23"/>
                  </a:lnTo>
                  <a:lnTo>
                    <a:pt x="316" y="23"/>
                  </a:lnTo>
                  <a:lnTo>
                    <a:pt x="322" y="23"/>
                  </a:lnTo>
                  <a:lnTo>
                    <a:pt x="323" y="23"/>
                  </a:lnTo>
                  <a:lnTo>
                    <a:pt x="324" y="23"/>
                  </a:lnTo>
                  <a:lnTo>
                    <a:pt x="325" y="24"/>
                  </a:lnTo>
                  <a:lnTo>
                    <a:pt x="326" y="25"/>
                  </a:lnTo>
                  <a:lnTo>
                    <a:pt x="327" y="25"/>
                  </a:lnTo>
                  <a:lnTo>
                    <a:pt x="328" y="27"/>
                  </a:lnTo>
                  <a:lnTo>
                    <a:pt x="331" y="30"/>
                  </a:lnTo>
                  <a:lnTo>
                    <a:pt x="333" y="32"/>
                  </a:lnTo>
                  <a:lnTo>
                    <a:pt x="334" y="33"/>
                  </a:lnTo>
                  <a:lnTo>
                    <a:pt x="336" y="34"/>
                  </a:lnTo>
                  <a:lnTo>
                    <a:pt x="337" y="34"/>
                  </a:lnTo>
                  <a:lnTo>
                    <a:pt x="338" y="35"/>
                  </a:lnTo>
                  <a:lnTo>
                    <a:pt x="340" y="35"/>
                  </a:lnTo>
                  <a:lnTo>
                    <a:pt x="342" y="35"/>
                  </a:lnTo>
                  <a:lnTo>
                    <a:pt x="343" y="35"/>
                  </a:lnTo>
                  <a:lnTo>
                    <a:pt x="344" y="35"/>
                  </a:lnTo>
                  <a:lnTo>
                    <a:pt x="344" y="34"/>
                  </a:lnTo>
                  <a:lnTo>
                    <a:pt x="344" y="35"/>
                  </a:lnTo>
                  <a:lnTo>
                    <a:pt x="344" y="36"/>
                  </a:lnTo>
                  <a:lnTo>
                    <a:pt x="344" y="37"/>
                  </a:lnTo>
                  <a:lnTo>
                    <a:pt x="345" y="40"/>
                  </a:lnTo>
                  <a:lnTo>
                    <a:pt x="345" y="42"/>
                  </a:lnTo>
                  <a:lnTo>
                    <a:pt x="346" y="45"/>
                  </a:lnTo>
                  <a:lnTo>
                    <a:pt x="347" y="49"/>
                  </a:lnTo>
                  <a:lnTo>
                    <a:pt x="350" y="54"/>
                  </a:lnTo>
                  <a:lnTo>
                    <a:pt x="352" y="57"/>
                  </a:lnTo>
                  <a:lnTo>
                    <a:pt x="355" y="61"/>
                  </a:lnTo>
                  <a:lnTo>
                    <a:pt x="361" y="70"/>
                  </a:lnTo>
                  <a:lnTo>
                    <a:pt x="364" y="76"/>
                  </a:lnTo>
                  <a:lnTo>
                    <a:pt x="366" y="79"/>
                  </a:lnTo>
                  <a:lnTo>
                    <a:pt x="367" y="81"/>
                  </a:lnTo>
                  <a:lnTo>
                    <a:pt x="368" y="83"/>
                  </a:lnTo>
                  <a:lnTo>
                    <a:pt x="368" y="85"/>
                  </a:lnTo>
                  <a:lnTo>
                    <a:pt x="368" y="89"/>
                  </a:lnTo>
                  <a:lnTo>
                    <a:pt x="368" y="92"/>
                  </a:lnTo>
                  <a:lnTo>
                    <a:pt x="368" y="96"/>
                  </a:lnTo>
                  <a:lnTo>
                    <a:pt x="367" y="106"/>
                  </a:lnTo>
                  <a:lnTo>
                    <a:pt x="366" y="110"/>
                  </a:lnTo>
                  <a:lnTo>
                    <a:pt x="366" y="113"/>
                  </a:lnTo>
                  <a:lnTo>
                    <a:pt x="367" y="126"/>
                  </a:lnTo>
                  <a:lnTo>
                    <a:pt x="367" y="144"/>
                  </a:lnTo>
                  <a:lnTo>
                    <a:pt x="368" y="147"/>
                  </a:lnTo>
                  <a:lnTo>
                    <a:pt x="368" y="151"/>
                  </a:lnTo>
                  <a:lnTo>
                    <a:pt x="368" y="157"/>
                  </a:lnTo>
                  <a:lnTo>
                    <a:pt x="370" y="163"/>
                  </a:lnTo>
                  <a:lnTo>
                    <a:pt x="371" y="170"/>
                  </a:lnTo>
                  <a:lnTo>
                    <a:pt x="374" y="179"/>
                  </a:lnTo>
                  <a:lnTo>
                    <a:pt x="375" y="182"/>
                  </a:lnTo>
                  <a:lnTo>
                    <a:pt x="375" y="184"/>
                  </a:lnTo>
                  <a:lnTo>
                    <a:pt x="375" y="187"/>
                  </a:lnTo>
                  <a:lnTo>
                    <a:pt x="375" y="193"/>
                  </a:lnTo>
                  <a:lnTo>
                    <a:pt x="375" y="196"/>
                  </a:lnTo>
                  <a:lnTo>
                    <a:pt x="375" y="199"/>
                  </a:lnTo>
                  <a:lnTo>
                    <a:pt x="375" y="201"/>
                  </a:lnTo>
                  <a:lnTo>
                    <a:pt x="376" y="204"/>
                  </a:lnTo>
                  <a:lnTo>
                    <a:pt x="377" y="205"/>
                  </a:lnTo>
                  <a:lnTo>
                    <a:pt x="382" y="216"/>
                  </a:lnTo>
                  <a:lnTo>
                    <a:pt x="384" y="219"/>
                  </a:lnTo>
                  <a:lnTo>
                    <a:pt x="385" y="222"/>
                  </a:lnTo>
                  <a:lnTo>
                    <a:pt x="386" y="225"/>
                  </a:lnTo>
                  <a:lnTo>
                    <a:pt x="387" y="227"/>
                  </a:lnTo>
                  <a:lnTo>
                    <a:pt x="387" y="228"/>
                  </a:lnTo>
                  <a:lnTo>
                    <a:pt x="388" y="230"/>
                  </a:lnTo>
                  <a:lnTo>
                    <a:pt x="388" y="231"/>
                  </a:lnTo>
                  <a:lnTo>
                    <a:pt x="387" y="233"/>
                  </a:lnTo>
                  <a:lnTo>
                    <a:pt x="387" y="236"/>
                  </a:lnTo>
                  <a:lnTo>
                    <a:pt x="386" y="239"/>
                  </a:lnTo>
                  <a:lnTo>
                    <a:pt x="384" y="245"/>
                  </a:lnTo>
                  <a:lnTo>
                    <a:pt x="383" y="249"/>
                  </a:lnTo>
                  <a:lnTo>
                    <a:pt x="381" y="253"/>
                  </a:lnTo>
                  <a:lnTo>
                    <a:pt x="380" y="258"/>
                  </a:lnTo>
                  <a:lnTo>
                    <a:pt x="380" y="261"/>
                  </a:lnTo>
                  <a:lnTo>
                    <a:pt x="380" y="264"/>
                  </a:lnTo>
                  <a:lnTo>
                    <a:pt x="380" y="266"/>
                  </a:lnTo>
                  <a:lnTo>
                    <a:pt x="380" y="269"/>
                  </a:lnTo>
                  <a:lnTo>
                    <a:pt x="380" y="271"/>
                  </a:lnTo>
                  <a:lnTo>
                    <a:pt x="381" y="272"/>
                  </a:lnTo>
                  <a:lnTo>
                    <a:pt x="385" y="279"/>
                  </a:lnTo>
                  <a:lnTo>
                    <a:pt x="388" y="285"/>
                  </a:lnTo>
                  <a:lnTo>
                    <a:pt x="391" y="292"/>
                  </a:lnTo>
                  <a:lnTo>
                    <a:pt x="393" y="295"/>
                  </a:lnTo>
                  <a:lnTo>
                    <a:pt x="394" y="297"/>
                  </a:lnTo>
                  <a:lnTo>
                    <a:pt x="398" y="302"/>
                  </a:lnTo>
                  <a:lnTo>
                    <a:pt x="403" y="309"/>
                  </a:lnTo>
                  <a:lnTo>
                    <a:pt x="407" y="314"/>
                  </a:lnTo>
                  <a:lnTo>
                    <a:pt x="409" y="317"/>
                  </a:lnTo>
                  <a:lnTo>
                    <a:pt x="411" y="320"/>
                  </a:lnTo>
                  <a:lnTo>
                    <a:pt x="413" y="322"/>
                  </a:lnTo>
                  <a:lnTo>
                    <a:pt x="413" y="325"/>
                  </a:lnTo>
                  <a:lnTo>
                    <a:pt x="414" y="328"/>
                  </a:lnTo>
                  <a:lnTo>
                    <a:pt x="414" y="329"/>
                  </a:lnTo>
                  <a:lnTo>
                    <a:pt x="414" y="330"/>
                  </a:lnTo>
                  <a:lnTo>
                    <a:pt x="414" y="331"/>
                  </a:lnTo>
                  <a:lnTo>
                    <a:pt x="413" y="332"/>
                  </a:lnTo>
                  <a:lnTo>
                    <a:pt x="413" y="333"/>
                  </a:lnTo>
                  <a:lnTo>
                    <a:pt x="412" y="335"/>
                  </a:lnTo>
                  <a:lnTo>
                    <a:pt x="411" y="336"/>
                  </a:lnTo>
                  <a:lnTo>
                    <a:pt x="409" y="337"/>
                  </a:lnTo>
                  <a:lnTo>
                    <a:pt x="405" y="339"/>
                  </a:lnTo>
                  <a:lnTo>
                    <a:pt x="402" y="340"/>
                  </a:lnTo>
                  <a:lnTo>
                    <a:pt x="395" y="343"/>
                  </a:lnTo>
                  <a:lnTo>
                    <a:pt x="385" y="347"/>
                  </a:lnTo>
                  <a:lnTo>
                    <a:pt x="385" y="348"/>
                  </a:lnTo>
                  <a:lnTo>
                    <a:pt x="384" y="348"/>
                  </a:lnTo>
                  <a:lnTo>
                    <a:pt x="384" y="347"/>
                  </a:lnTo>
                  <a:lnTo>
                    <a:pt x="382" y="345"/>
                  </a:lnTo>
                  <a:lnTo>
                    <a:pt x="381" y="344"/>
                  </a:lnTo>
                  <a:lnTo>
                    <a:pt x="380" y="343"/>
                  </a:lnTo>
                  <a:lnTo>
                    <a:pt x="378" y="342"/>
                  </a:lnTo>
                  <a:lnTo>
                    <a:pt x="376" y="341"/>
                  </a:lnTo>
                  <a:lnTo>
                    <a:pt x="373" y="340"/>
                  </a:lnTo>
                  <a:lnTo>
                    <a:pt x="371" y="340"/>
                  </a:lnTo>
                  <a:lnTo>
                    <a:pt x="369" y="340"/>
                  </a:lnTo>
                  <a:lnTo>
                    <a:pt x="368" y="340"/>
                  </a:lnTo>
                  <a:lnTo>
                    <a:pt x="366" y="340"/>
                  </a:lnTo>
                  <a:lnTo>
                    <a:pt x="364" y="340"/>
                  </a:lnTo>
                  <a:lnTo>
                    <a:pt x="358" y="341"/>
                  </a:lnTo>
                  <a:lnTo>
                    <a:pt x="352" y="344"/>
                  </a:lnTo>
                  <a:lnTo>
                    <a:pt x="350" y="344"/>
                  </a:lnTo>
                  <a:lnTo>
                    <a:pt x="348" y="344"/>
                  </a:lnTo>
                  <a:lnTo>
                    <a:pt x="346" y="345"/>
                  </a:lnTo>
                  <a:lnTo>
                    <a:pt x="344" y="344"/>
                  </a:lnTo>
                  <a:lnTo>
                    <a:pt x="340" y="343"/>
                  </a:lnTo>
                  <a:lnTo>
                    <a:pt x="337" y="342"/>
                  </a:lnTo>
                  <a:lnTo>
                    <a:pt x="334" y="341"/>
                  </a:lnTo>
                  <a:lnTo>
                    <a:pt x="333" y="340"/>
                  </a:lnTo>
                  <a:lnTo>
                    <a:pt x="330" y="338"/>
                  </a:lnTo>
                  <a:lnTo>
                    <a:pt x="327" y="335"/>
                  </a:lnTo>
                  <a:lnTo>
                    <a:pt x="324" y="332"/>
                  </a:lnTo>
                  <a:lnTo>
                    <a:pt x="322" y="329"/>
                  </a:lnTo>
                  <a:lnTo>
                    <a:pt x="320" y="327"/>
                  </a:lnTo>
                  <a:lnTo>
                    <a:pt x="316" y="321"/>
                  </a:lnTo>
                  <a:lnTo>
                    <a:pt x="314" y="320"/>
                  </a:lnTo>
                  <a:lnTo>
                    <a:pt x="313" y="318"/>
                  </a:lnTo>
                  <a:lnTo>
                    <a:pt x="312" y="317"/>
                  </a:lnTo>
                  <a:lnTo>
                    <a:pt x="310" y="317"/>
                  </a:lnTo>
                  <a:lnTo>
                    <a:pt x="308" y="317"/>
                  </a:lnTo>
                  <a:lnTo>
                    <a:pt x="307" y="317"/>
                  </a:lnTo>
                  <a:lnTo>
                    <a:pt x="306" y="317"/>
                  </a:lnTo>
                  <a:lnTo>
                    <a:pt x="305" y="317"/>
                  </a:lnTo>
                  <a:lnTo>
                    <a:pt x="304" y="317"/>
                  </a:lnTo>
                  <a:lnTo>
                    <a:pt x="303" y="318"/>
                  </a:lnTo>
                  <a:lnTo>
                    <a:pt x="301" y="322"/>
                  </a:lnTo>
                  <a:lnTo>
                    <a:pt x="300" y="323"/>
                  </a:lnTo>
                  <a:lnTo>
                    <a:pt x="294" y="328"/>
                  </a:lnTo>
                  <a:lnTo>
                    <a:pt x="290" y="331"/>
                  </a:lnTo>
                  <a:lnTo>
                    <a:pt x="289" y="332"/>
                  </a:lnTo>
                  <a:lnTo>
                    <a:pt x="284" y="337"/>
                  </a:lnTo>
                  <a:lnTo>
                    <a:pt x="281" y="339"/>
                  </a:lnTo>
                  <a:lnTo>
                    <a:pt x="279" y="340"/>
                  </a:lnTo>
                  <a:lnTo>
                    <a:pt x="278" y="342"/>
                  </a:lnTo>
                  <a:lnTo>
                    <a:pt x="277" y="344"/>
                  </a:lnTo>
                  <a:lnTo>
                    <a:pt x="277" y="346"/>
                  </a:lnTo>
                  <a:lnTo>
                    <a:pt x="277" y="348"/>
                  </a:lnTo>
                  <a:lnTo>
                    <a:pt x="277" y="351"/>
                  </a:lnTo>
                  <a:lnTo>
                    <a:pt x="277" y="352"/>
                  </a:lnTo>
                  <a:lnTo>
                    <a:pt x="277" y="355"/>
                  </a:lnTo>
                  <a:lnTo>
                    <a:pt x="278" y="363"/>
                  </a:lnTo>
                  <a:lnTo>
                    <a:pt x="278" y="365"/>
                  </a:lnTo>
                  <a:lnTo>
                    <a:pt x="278" y="366"/>
                  </a:lnTo>
                  <a:lnTo>
                    <a:pt x="278" y="368"/>
                  </a:lnTo>
                  <a:lnTo>
                    <a:pt x="277" y="371"/>
                  </a:lnTo>
                  <a:lnTo>
                    <a:pt x="276" y="374"/>
                  </a:lnTo>
                  <a:lnTo>
                    <a:pt x="275" y="375"/>
                  </a:lnTo>
                  <a:lnTo>
                    <a:pt x="274" y="376"/>
                  </a:lnTo>
                  <a:lnTo>
                    <a:pt x="272" y="377"/>
                  </a:lnTo>
                  <a:lnTo>
                    <a:pt x="267" y="380"/>
                  </a:lnTo>
                  <a:lnTo>
                    <a:pt x="266" y="381"/>
                  </a:lnTo>
                  <a:lnTo>
                    <a:pt x="263" y="384"/>
                  </a:lnTo>
                  <a:lnTo>
                    <a:pt x="262" y="385"/>
                  </a:lnTo>
                  <a:lnTo>
                    <a:pt x="261" y="385"/>
                  </a:lnTo>
                  <a:lnTo>
                    <a:pt x="258" y="385"/>
                  </a:lnTo>
                  <a:lnTo>
                    <a:pt x="255" y="386"/>
                  </a:lnTo>
                  <a:lnTo>
                    <a:pt x="252" y="386"/>
                  </a:lnTo>
                  <a:lnTo>
                    <a:pt x="249" y="386"/>
                  </a:lnTo>
                  <a:lnTo>
                    <a:pt x="245" y="386"/>
                  </a:lnTo>
                  <a:lnTo>
                    <a:pt x="243" y="386"/>
                  </a:lnTo>
                  <a:lnTo>
                    <a:pt x="243" y="385"/>
                  </a:lnTo>
                  <a:lnTo>
                    <a:pt x="241" y="385"/>
                  </a:lnTo>
                  <a:lnTo>
                    <a:pt x="240" y="385"/>
                  </a:lnTo>
                  <a:lnTo>
                    <a:pt x="239" y="384"/>
                  </a:lnTo>
                  <a:lnTo>
                    <a:pt x="238" y="383"/>
                  </a:lnTo>
                  <a:lnTo>
                    <a:pt x="236" y="380"/>
                  </a:lnTo>
                  <a:lnTo>
                    <a:pt x="234" y="378"/>
                  </a:lnTo>
                  <a:lnTo>
                    <a:pt x="234" y="377"/>
                  </a:lnTo>
                  <a:lnTo>
                    <a:pt x="234" y="375"/>
                  </a:lnTo>
                  <a:lnTo>
                    <a:pt x="233" y="374"/>
                  </a:lnTo>
                  <a:lnTo>
                    <a:pt x="232" y="370"/>
                  </a:lnTo>
                  <a:lnTo>
                    <a:pt x="231" y="368"/>
                  </a:lnTo>
                  <a:lnTo>
                    <a:pt x="231" y="367"/>
                  </a:lnTo>
                  <a:lnTo>
                    <a:pt x="230" y="366"/>
                  </a:lnTo>
                  <a:lnTo>
                    <a:pt x="229" y="365"/>
                  </a:lnTo>
                  <a:lnTo>
                    <a:pt x="228" y="364"/>
                  </a:lnTo>
                  <a:lnTo>
                    <a:pt x="227" y="364"/>
                  </a:lnTo>
                  <a:lnTo>
                    <a:pt x="225" y="364"/>
                  </a:lnTo>
                  <a:lnTo>
                    <a:pt x="221" y="364"/>
                  </a:lnTo>
                  <a:lnTo>
                    <a:pt x="219" y="364"/>
                  </a:lnTo>
                  <a:lnTo>
                    <a:pt x="217" y="364"/>
                  </a:lnTo>
                  <a:lnTo>
                    <a:pt x="215" y="363"/>
                  </a:lnTo>
                  <a:lnTo>
                    <a:pt x="210" y="362"/>
                  </a:lnTo>
                  <a:lnTo>
                    <a:pt x="206" y="360"/>
                  </a:lnTo>
                  <a:lnTo>
                    <a:pt x="203" y="358"/>
                  </a:lnTo>
                  <a:lnTo>
                    <a:pt x="197" y="354"/>
                  </a:lnTo>
                  <a:lnTo>
                    <a:pt x="193" y="353"/>
                  </a:lnTo>
                  <a:lnTo>
                    <a:pt x="191" y="352"/>
                  </a:lnTo>
                  <a:lnTo>
                    <a:pt x="187" y="351"/>
                  </a:lnTo>
                  <a:lnTo>
                    <a:pt x="180" y="350"/>
                  </a:lnTo>
                  <a:lnTo>
                    <a:pt x="177" y="349"/>
                  </a:lnTo>
                  <a:lnTo>
                    <a:pt x="173" y="347"/>
                  </a:lnTo>
                  <a:lnTo>
                    <a:pt x="166" y="344"/>
                  </a:lnTo>
                  <a:lnTo>
                    <a:pt x="164" y="343"/>
                  </a:lnTo>
                  <a:lnTo>
                    <a:pt x="161" y="341"/>
                  </a:lnTo>
                  <a:lnTo>
                    <a:pt x="157" y="340"/>
                  </a:lnTo>
                  <a:lnTo>
                    <a:pt x="155" y="340"/>
                  </a:lnTo>
                  <a:lnTo>
                    <a:pt x="152" y="340"/>
                  </a:lnTo>
                  <a:lnTo>
                    <a:pt x="151" y="340"/>
                  </a:lnTo>
                  <a:lnTo>
                    <a:pt x="148" y="340"/>
                  </a:lnTo>
                  <a:lnTo>
                    <a:pt x="146" y="340"/>
                  </a:lnTo>
                  <a:lnTo>
                    <a:pt x="145" y="341"/>
                  </a:lnTo>
                  <a:lnTo>
                    <a:pt x="144" y="341"/>
                  </a:lnTo>
                  <a:lnTo>
                    <a:pt x="142" y="342"/>
                  </a:lnTo>
                  <a:lnTo>
                    <a:pt x="141" y="343"/>
                  </a:lnTo>
                  <a:lnTo>
                    <a:pt x="140" y="345"/>
                  </a:lnTo>
                  <a:lnTo>
                    <a:pt x="137" y="347"/>
                  </a:lnTo>
                  <a:lnTo>
                    <a:pt x="135" y="349"/>
                  </a:lnTo>
                  <a:lnTo>
                    <a:pt x="130" y="353"/>
                  </a:lnTo>
                  <a:lnTo>
                    <a:pt x="126" y="360"/>
                  </a:lnTo>
                  <a:lnTo>
                    <a:pt x="123" y="363"/>
                  </a:lnTo>
                  <a:lnTo>
                    <a:pt x="122" y="364"/>
                  </a:lnTo>
                  <a:lnTo>
                    <a:pt x="121" y="365"/>
                  </a:lnTo>
                  <a:lnTo>
                    <a:pt x="119" y="366"/>
                  </a:lnTo>
                  <a:lnTo>
                    <a:pt x="117" y="367"/>
                  </a:lnTo>
                  <a:lnTo>
                    <a:pt x="114" y="368"/>
                  </a:lnTo>
                  <a:lnTo>
                    <a:pt x="111" y="368"/>
                  </a:lnTo>
                  <a:lnTo>
                    <a:pt x="109" y="368"/>
                  </a:lnTo>
                  <a:lnTo>
                    <a:pt x="107" y="368"/>
                  </a:lnTo>
                  <a:lnTo>
                    <a:pt x="105" y="367"/>
                  </a:lnTo>
                  <a:lnTo>
                    <a:pt x="102" y="367"/>
                  </a:lnTo>
                  <a:lnTo>
                    <a:pt x="98" y="365"/>
                  </a:lnTo>
                  <a:lnTo>
                    <a:pt x="96" y="364"/>
                  </a:lnTo>
                  <a:lnTo>
                    <a:pt x="92" y="363"/>
                  </a:lnTo>
                  <a:lnTo>
                    <a:pt x="88" y="362"/>
                  </a:lnTo>
                  <a:lnTo>
                    <a:pt x="83" y="359"/>
                  </a:lnTo>
                  <a:lnTo>
                    <a:pt x="73" y="353"/>
                  </a:lnTo>
                  <a:lnTo>
                    <a:pt x="62" y="347"/>
                  </a:lnTo>
                  <a:lnTo>
                    <a:pt x="59" y="345"/>
                  </a:lnTo>
                  <a:lnTo>
                    <a:pt x="57" y="344"/>
                  </a:lnTo>
                  <a:lnTo>
                    <a:pt x="56" y="342"/>
                  </a:lnTo>
                  <a:lnTo>
                    <a:pt x="55" y="342"/>
                  </a:lnTo>
                  <a:lnTo>
                    <a:pt x="56" y="342"/>
                  </a:lnTo>
                  <a:lnTo>
                    <a:pt x="55" y="341"/>
                  </a:lnTo>
                  <a:lnTo>
                    <a:pt x="53" y="340"/>
                  </a:lnTo>
                  <a:lnTo>
                    <a:pt x="53" y="340"/>
                  </a:lnTo>
                  <a:lnTo>
                    <a:pt x="52" y="340"/>
                  </a:lnTo>
                  <a:lnTo>
                    <a:pt x="51" y="339"/>
                  </a:lnTo>
                  <a:lnTo>
                    <a:pt x="48" y="336"/>
                  </a:lnTo>
                  <a:lnTo>
                    <a:pt x="45" y="334"/>
                  </a:lnTo>
                  <a:lnTo>
                    <a:pt x="43" y="333"/>
                  </a:lnTo>
                  <a:lnTo>
                    <a:pt x="41" y="332"/>
                  </a:lnTo>
                  <a:lnTo>
                    <a:pt x="39" y="331"/>
                  </a:lnTo>
                  <a:lnTo>
                    <a:pt x="38" y="331"/>
                  </a:lnTo>
                  <a:lnTo>
                    <a:pt x="36" y="330"/>
                  </a:lnTo>
                  <a:lnTo>
                    <a:pt x="33" y="330"/>
                  </a:lnTo>
                  <a:lnTo>
                    <a:pt x="31" y="330"/>
                  </a:lnTo>
                  <a:lnTo>
                    <a:pt x="27" y="329"/>
                  </a:lnTo>
                  <a:lnTo>
                    <a:pt x="24" y="328"/>
                  </a:lnTo>
                  <a:lnTo>
                    <a:pt x="22" y="328"/>
                  </a:lnTo>
                  <a:lnTo>
                    <a:pt x="21" y="327"/>
                  </a:lnTo>
                  <a:lnTo>
                    <a:pt x="19" y="326"/>
                  </a:lnTo>
                  <a:lnTo>
                    <a:pt x="18" y="325"/>
                  </a:lnTo>
                  <a:lnTo>
                    <a:pt x="17" y="324"/>
                  </a:lnTo>
                  <a:lnTo>
                    <a:pt x="16" y="322"/>
                  </a:lnTo>
                  <a:lnTo>
                    <a:pt x="16" y="320"/>
                  </a:lnTo>
                  <a:lnTo>
                    <a:pt x="15" y="317"/>
                  </a:lnTo>
                  <a:lnTo>
                    <a:pt x="15" y="315"/>
                  </a:lnTo>
                  <a:lnTo>
                    <a:pt x="13" y="307"/>
                  </a:lnTo>
                  <a:lnTo>
                    <a:pt x="12" y="305"/>
                  </a:lnTo>
                  <a:lnTo>
                    <a:pt x="12" y="303"/>
                  </a:lnTo>
                  <a:lnTo>
                    <a:pt x="11" y="302"/>
                  </a:lnTo>
                  <a:lnTo>
                    <a:pt x="10" y="301"/>
                  </a:lnTo>
                  <a:lnTo>
                    <a:pt x="9" y="299"/>
                  </a:lnTo>
                  <a:lnTo>
                    <a:pt x="6" y="297"/>
                  </a:lnTo>
                  <a:lnTo>
                    <a:pt x="1" y="294"/>
                  </a:lnTo>
                  <a:lnTo>
                    <a:pt x="0" y="293"/>
                  </a:lnTo>
                  <a:lnTo>
                    <a:pt x="0" y="293"/>
                  </a:lnTo>
                  <a:lnTo>
                    <a:pt x="0" y="293"/>
                  </a:lnTo>
                  <a:lnTo>
                    <a:pt x="1" y="293"/>
                  </a:lnTo>
                  <a:lnTo>
                    <a:pt x="4" y="292"/>
                  </a:lnTo>
                  <a:lnTo>
                    <a:pt x="5" y="291"/>
                  </a:lnTo>
                  <a:lnTo>
                    <a:pt x="6" y="290"/>
                  </a:lnTo>
                  <a:lnTo>
                    <a:pt x="10" y="288"/>
                  </a:lnTo>
                  <a:lnTo>
                    <a:pt x="12" y="286"/>
                  </a:lnTo>
                  <a:lnTo>
                    <a:pt x="14" y="284"/>
                  </a:lnTo>
                  <a:lnTo>
                    <a:pt x="16" y="283"/>
                  </a:lnTo>
                  <a:lnTo>
                    <a:pt x="16" y="282"/>
                  </a:lnTo>
                  <a:lnTo>
                    <a:pt x="16" y="280"/>
                  </a:lnTo>
                  <a:lnTo>
                    <a:pt x="16" y="276"/>
                  </a:lnTo>
                  <a:lnTo>
                    <a:pt x="16" y="273"/>
                  </a:lnTo>
                  <a:lnTo>
                    <a:pt x="16" y="269"/>
                  </a:lnTo>
                  <a:lnTo>
                    <a:pt x="16" y="268"/>
                  </a:lnTo>
                  <a:lnTo>
                    <a:pt x="17" y="266"/>
                  </a:lnTo>
                  <a:lnTo>
                    <a:pt x="17" y="266"/>
                  </a:lnTo>
                  <a:lnTo>
                    <a:pt x="18" y="265"/>
                  </a:lnTo>
                  <a:lnTo>
                    <a:pt x="21" y="261"/>
                  </a:lnTo>
                  <a:lnTo>
                    <a:pt x="22" y="260"/>
                  </a:lnTo>
                  <a:lnTo>
                    <a:pt x="25" y="255"/>
                  </a:lnTo>
                  <a:lnTo>
                    <a:pt x="26" y="254"/>
                  </a:lnTo>
                  <a:lnTo>
                    <a:pt x="27" y="252"/>
                  </a:lnTo>
                  <a:lnTo>
                    <a:pt x="28" y="251"/>
                  </a:lnTo>
                  <a:lnTo>
                    <a:pt x="29" y="251"/>
                  </a:lnTo>
                  <a:lnTo>
                    <a:pt x="29" y="249"/>
                  </a:lnTo>
                  <a:lnTo>
                    <a:pt x="30" y="249"/>
                  </a:lnTo>
                  <a:lnTo>
                    <a:pt x="31" y="245"/>
                  </a:lnTo>
                  <a:lnTo>
                    <a:pt x="32" y="242"/>
                  </a:lnTo>
                  <a:lnTo>
                    <a:pt x="33" y="238"/>
                  </a:lnTo>
                  <a:lnTo>
                    <a:pt x="34" y="237"/>
                  </a:lnTo>
                  <a:lnTo>
                    <a:pt x="34" y="235"/>
                  </a:lnTo>
                  <a:lnTo>
                    <a:pt x="37" y="231"/>
                  </a:lnTo>
                  <a:lnTo>
                    <a:pt x="39" y="228"/>
                  </a:lnTo>
                  <a:lnTo>
                    <a:pt x="39" y="227"/>
                  </a:lnTo>
                  <a:lnTo>
                    <a:pt x="39" y="227"/>
                  </a:lnTo>
                  <a:lnTo>
                    <a:pt x="39" y="228"/>
                  </a:lnTo>
                  <a:lnTo>
                    <a:pt x="40" y="228"/>
                  </a:lnTo>
                  <a:lnTo>
                    <a:pt x="42" y="228"/>
                  </a:lnTo>
                  <a:lnTo>
                    <a:pt x="44" y="228"/>
                  </a:lnTo>
                  <a:lnTo>
                    <a:pt x="47" y="227"/>
                  </a:lnTo>
                  <a:lnTo>
                    <a:pt x="57" y="226"/>
                  </a:lnTo>
                  <a:lnTo>
                    <a:pt x="60" y="225"/>
                  </a:lnTo>
                  <a:lnTo>
                    <a:pt x="65" y="225"/>
                  </a:lnTo>
                  <a:lnTo>
                    <a:pt x="69" y="225"/>
                  </a:lnTo>
                  <a:lnTo>
                    <a:pt x="72" y="224"/>
                  </a:lnTo>
                  <a:lnTo>
                    <a:pt x="76" y="223"/>
                  </a:lnTo>
                  <a:lnTo>
                    <a:pt x="78" y="223"/>
                  </a:lnTo>
                  <a:lnTo>
                    <a:pt x="80" y="223"/>
                  </a:lnTo>
                  <a:lnTo>
                    <a:pt x="82" y="223"/>
                  </a:lnTo>
                  <a:lnTo>
                    <a:pt x="85" y="225"/>
                  </a:lnTo>
                  <a:lnTo>
                    <a:pt x="91" y="227"/>
                  </a:lnTo>
                  <a:lnTo>
                    <a:pt x="92" y="228"/>
                  </a:lnTo>
                  <a:lnTo>
                    <a:pt x="94" y="228"/>
                  </a:lnTo>
                  <a:lnTo>
                    <a:pt x="96" y="228"/>
                  </a:lnTo>
                  <a:lnTo>
                    <a:pt x="96" y="227"/>
                  </a:lnTo>
                  <a:lnTo>
                    <a:pt x="99" y="227"/>
                  </a:lnTo>
                  <a:lnTo>
                    <a:pt x="102" y="225"/>
                  </a:lnTo>
                  <a:lnTo>
                    <a:pt x="103" y="224"/>
                  </a:lnTo>
                  <a:lnTo>
                    <a:pt x="105" y="224"/>
                  </a:lnTo>
                  <a:lnTo>
                    <a:pt x="107" y="224"/>
                  </a:lnTo>
                  <a:lnTo>
                    <a:pt x="108" y="223"/>
                  </a:lnTo>
                  <a:lnTo>
                    <a:pt x="109" y="224"/>
                  </a:lnTo>
                  <a:lnTo>
                    <a:pt x="113" y="225"/>
                  </a:lnTo>
                  <a:lnTo>
                    <a:pt x="115" y="225"/>
                  </a:lnTo>
                  <a:lnTo>
                    <a:pt x="116" y="226"/>
                  </a:lnTo>
                  <a:lnTo>
                    <a:pt x="118" y="225"/>
                  </a:lnTo>
                  <a:lnTo>
                    <a:pt x="119" y="225"/>
                  </a:lnTo>
                  <a:lnTo>
                    <a:pt x="120" y="224"/>
                  </a:lnTo>
                  <a:lnTo>
                    <a:pt x="121" y="224"/>
                  </a:lnTo>
                  <a:lnTo>
                    <a:pt x="123" y="223"/>
                  </a:lnTo>
                  <a:lnTo>
                    <a:pt x="124" y="222"/>
                  </a:lnTo>
                  <a:lnTo>
                    <a:pt x="125" y="221"/>
                  </a:lnTo>
                  <a:lnTo>
                    <a:pt x="128" y="218"/>
                  </a:lnTo>
                  <a:lnTo>
                    <a:pt x="130" y="216"/>
                  </a:lnTo>
                  <a:lnTo>
                    <a:pt x="131" y="215"/>
                  </a:lnTo>
                  <a:lnTo>
                    <a:pt x="133" y="214"/>
                  </a:lnTo>
                  <a:lnTo>
                    <a:pt x="135" y="214"/>
                  </a:lnTo>
                  <a:lnTo>
                    <a:pt x="136" y="213"/>
                  </a:lnTo>
                  <a:lnTo>
                    <a:pt x="138" y="213"/>
                  </a:lnTo>
                  <a:lnTo>
                    <a:pt x="141" y="213"/>
                  </a:lnTo>
                  <a:lnTo>
                    <a:pt x="142" y="212"/>
                  </a:lnTo>
                  <a:lnTo>
                    <a:pt x="148" y="212"/>
                  </a:lnTo>
                  <a:lnTo>
                    <a:pt x="151" y="212"/>
                  </a:lnTo>
                  <a:lnTo>
                    <a:pt x="153" y="212"/>
                  </a:lnTo>
                  <a:lnTo>
                    <a:pt x="155" y="211"/>
                  </a:lnTo>
                  <a:lnTo>
                    <a:pt x="158" y="210"/>
                  </a:lnTo>
                  <a:lnTo>
                    <a:pt x="166" y="206"/>
                  </a:lnTo>
                  <a:lnTo>
                    <a:pt x="170" y="204"/>
                  </a:lnTo>
                  <a:lnTo>
                    <a:pt x="171" y="203"/>
                  </a:lnTo>
                  <a:lnTo>
                    <a:pt x="173" y="201"/>
                  </a:lnTo>
                  <a:lnTo>
                    <a:pt x="175" y="199"/>
                  </a:lnTo>
                  <a:lnTo>
                    <a:pt x="176" y="197"/>
                  </a:lnTo>
                  <a:lnTo>
                    <a:pt x="183" y="187"/>
                  </a:lnTo>
                  <a:lnTo>
                    <a:pt x="184" y="184"/>
                  </a:lnTo>
                  <a:lnTo>
                    <a:pt x="185" y="182"/>
                  </a:lnTo>
                  <a:lnTo>
                    <a:pt x="187" y="174"/>
                  </a:lnTo>
                  <a:lnTo>
                    <a:pt x="189" y="170"/>
                  </a:lnTo>
                  <a:lnTo>
                    <a:pt x="190" y="167"/>
                  </a:lnTo>
                  <a:lnTo>
                    <a:pt x="191" y="166"/>
                  </a:lnTo>
                  <a:lnTo>
                    <a:pt x="192" y="165"/>
                  </a:lnTo>
                  <a:lnTo>
                    <a:pt x="197" y="159"/>
                  </a:lnTo>
                  <a:lnTo>
                    <a:pt x="199" y="157"/>
                  </a:lnTo>
                  <a:lnTo>
                    <a:pt x="202" y="155"/>
                  </a:lnTo>
                  <a:lnTo>
                    <a:pt x="205" y="153"/>
                  </a:lnTo>
                  <a:lnTo>
                    <a:pt x="207" y="152"/>
                  </a:lnTo>
                  <a:lnTo>
                    <a:pt x="209" y="151"/>
                  </a:lnTo>
                  <a:lnTo>
                    <a:pt x="211" y="150"/>
                  </a:lnTo>
                  <a:lnTo>
                    <a:pt x="216" y="148"/>
                  </a:lnTo>
                  <a:lnTo>
                    <a:pt x="218" y="147"/>
                  </a:lnTo>
                  <a:lnTo>
                    <a:pt x="220" y="147"/>
                  </a:lnTo>
                  <a:lnTo>
                    <a:pt x="221" y="146"/>
                  </a:lnTo>
                  <a:lnTo>
                    <a:pt x="222" y="145"/>
                  </a:lnTo>
                  <a:lnTo>
                    <a:pt x="223" y="143"/>
                  </a:lnTo>
                  <a:lnTo>
                    <a:pt x="224" y="141"/>
                  </a:lnTo>
                  <a:lnTo>
                    <a:pt x="225" y="137"/>
                  </a:lnTo>
                  <a:lnTo>
                    <a:pt x="226" y="135"/>
                  </a:lnTo>
                  <a:lnTo>
                    <a:pt x="226" y="131"/>
                  </a:lnTo>
                  <a:lnTo>
                    <a:pt x="226" y="126"/>
                  </a:lnTo>
                  <a:lnTo>
                    <a:pt x="226" y="114"/>
                  </a:lnTo>
                  <a:lnTo>
                    <a:pt x="226" y="109"/>
                  </a:lnTo>
                  <a:lnTo>
                    <a:pt x="224" y="94"/>
                  </a:lnTo>
                  <a:lnTo>
                    <a:pt x="222" y="80"/>
                  </a:lnTo>
                  <a:lnTo>
                    <a:pt x="222" y="74"/>
                  </a:lnTo>
                  <a:lnTo>
                    <a:pt x="222" y="72"/>
                  </a:lnTo>
                  <a:lnTo>
                    <a:pt x="222" y="70"/>
                  </a:lnTo>
                  <a:lnTo>
                    <a:pt x="223" y="68"/>
                  </a:lnTo>
                  <a:lnTo>
                    <a:pt x="223" y="67"/>
                  </a:lnTo>
                  <a:lnTo>
                    <a:pt x="224" y="65"/>
                  </a:lnTo>
                  <a:lnTo>
                    <a:pt x="225" y="63"/>
                  </a:lnTo>
                  <a:lnTo>
                    <a:pt x="227" y="60"/>
                  </a:lnTo>
                  <a:lnTo>
                    <a:pt x="232" y="54"/>
                  </a:lnTo>
                  <a:lnTo>
                    <a:pt x="234" y="51"/>
                  </a:lnTo>
                  <a:lnTo>
                    <a:pt x="235" y="48"/>
                  </a:lnTo>
                  <a:lnTo>
                    <a:pt x="236" y="44"/>
                  </a:lnTo>
                  <a:lnTo>
                    <a:pt x="238" y="39"/>
                  </a:lnTo>
                  <a:lnTo>
                    <a:pt x="240" y="37"/>
                  </a:lnTo>
                  <a:lnTo>
                    <a:pt x="243" y="34"/>
                  </a:lnTo>
                  <a:lnTo>
                    <a:pt x="244" y="32"/>
                  </a:lnTo>
                  <a:lnTo>
                    <a:pt x="248" y="28"/>
                  </a:lnTo>
                  <a:lnTo>
                    <a:pt x="249" y="26"/>
                  </a:lnTo>
                  <a:lnTo>
                    <a:pt x="251" y="23"/>
                  </a:lnTo>
                  <a:lnTo>
                    <a:pt x="254" y="19"/>
                  </a:lnTo>
                  <a:lnTo>
                    <a:pt x="255" y="13"/>
                  </a:lnTo>
                  <a:lnTo>
                    <a:pt x="257" y="11"/>
                  </a:lnTo>
                  <a:lnTo>
                    <a:pt x="257" y="9"/>
                  </a:lnTo>
                  <a:lnTo>
                    <a:pt x="258" y="7"/>
                  </a:lnTo>
                  <a:lnTo>
                    <a:pt x="259" y="6"/>
                  </a:lnTo>
                  <a:lnTo>
                    <a:pt x="261" y="5"/>
                  </a:lnTo>
                  <a:lnTo>
                    <a:pt x="262" y="4"/>
                  </a:lnTo>
                  <a:lnTo>
                    <a:pt x="263" y="3"/>
                  </a:lnTo>
                  <a:lnTo>
                    <a:pt x="264" y="2"/>
                  </a:lnTo>
                  <a:lnTo>
                    <a:pt x="266" y="1"/>
                  </a:lnTo>
                  <a:lnTo>
                    <a:pt x="268" y="1"/>
                  </a:lnTo>
                  <a:lnTo>
                    <a:pt x="271" y="0"/>
                  </a:lnTo>
                  <a:lnTo>
                    <a:pt x="273" y="0"/>
                  </a:lnTo>
                  <a:close/>
                </a:path>
              </a:pathLst>
            </a:custGeom>
            <a:solidFill>
              <a:srgbClr val="296A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0" name="Freeform 46">
              <a:extLst>
                <a:ext uri="{FF2B5EF4-FFF2-40B4-BE49-F238E27FC236}">
                  <a16:creationId xmlns:a16="http://schemas.microsoft.com/office/drawing/2014/main" id="{794A57B7-EEE2-48E5-96FC-BE0BF7AA45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5" y="1809"/>
              <a:ext cx="540" cy="295"/>
            </a:xfrm>
            <a:custGeom>
              <a:avLst/>
              <a:gdLst>
                <a:gd name="T0" fmla="*/ 144 w 540"/>
                <a:gd name="T1" fmla="*/ 31 h 295"/>
                <a:gd name="T2" fmla="*/ 179 w 540"/>
                <a:gd name="T3" fmla="*/ 53 h 295"/>
                <a:gd name="T4" fmla="*/ 189 w 540"/>
                <a:gd name="T5" fmla="*/ 63 h 295"/>
                <a:gd name="T6" fmla="*/ 207 w 540"/>
                <a:gd name="T7" fmla="*/ 54 h 295"/>
                <a:gd name="T8" fmla="*/ 232 w 540"/>
                <a:gd name="T9" fmla="*/ 30 h 295"/>
                <a:gd name="T10" fmla="*/ 268 w 540"/>
                <a:gd name="T11" fmla="*/ 35 h 295"/>
                <a:gd name="T12" fmla="*/ 288 w 540"/>
                <a:gd name="T13" fmla="*/ 27 h 295"/>
                <a:gd name="T14" fmla="*/ 297 w 540"/>
                <a:gd name="T15" fmla="*/ 13 h 295"/>
                <a:gd name="T16" fmla="*/ 326 w 540"/>
                <a:gd name="T17" fmla="*/ 0 h 295"/>
                <a:gd name="T18" fmla="*/ 334 w 540"/>
                <a:gd name="T19" fmla="*/ 4 h 295"/>
                <a:gd name="T20" fmla="*/ 346 w 540"/>
                <a:gd name="T21" fmla="*/ 11 h 295"/>
                <a:gd name="T22" fmla="*/ 364 w 540"/>
                <a:gd name="T23" fmla="*/ 15 h 295"/>
                <a:gd name="T24" fmla="*/ 390 w 540"/>
                <a:gd name="T25" fmla="*/ 26 h 295"/>
                <a:gd name="T26" fmla="*/ 404 w 540"/>
                <a:gd name="T27" fmla="*/ 36 h 295"/>
                <a:gd name="T28" fmla="*/ 411 w 540"/>
                <a:gd name="T29" fmla="*/ 55 h 295"/>
                <a:gd name="T30" fmla="*/ 443 w 540"/>
                <a:gd name="T31" fmla="*/ 57 h 295"/>
                <a:gd name="T32" fmla="*/ 467 w 540"/>
                <a:gd name="T33" fmla="*/ 53 h 295"/>
                <a:gd name="T34" fmla="*/ 493 w 540"/>
                <a:gd name="T35" fmla="*/ 95 h 295"/>
                <a:gd name="T36" fmla="*/ 528 w 540"/>
                <a:gd name="T37" fmla="*/ 132 h 295"/>
                <a:gd name="T38" fmla="*/ 540 w 540"/>
                <a:gd name="T39" fmla="*/ 155 h 295"/>
                <a:gd name="T40" fmla="*/ 527 w 540"/>
                <a:gd name="T41" fmla="*/ 175 h 295"/>
                <a:gd name="T42" fmla="*/ 504 w 540"/>
                <a:gd name="T43" fmla="*/ 190 h 295"/>
                <a:gd name="T44" fmla="*/ 502 w 540"/>
                <a:gd name="T45" fmla="*/ 208 h 295"/>
                <a:gd name="T46" fmla="*/ 489 w 540"/>
                <a:gd name="T47" fmla="*/ 221 h 295"/>
                <a:gd name="T48" fmla="*/ 464 w 540"/>
                <a:gd name="T49" fmla="*/ 223 h 295"/>
                <a:gd name="T50" fmla="*/ 431 w 540"/>
                <a:gd name="T51" fmla="*/ 218 h 295"/>
                <a:gd name="T52" fmla="*/ 402 w 540"/>
                <a:gd name="T53" fmla="*/ 237 h 295"/>
                <a:gd name="T54" fmla="*/ 370 w 540"/>
                <a:gd name="T55" fmla="*/ 253 h 295"/>
                <a:gd name="T56" fmla="*/ 352 w 540"/>
                <a:gd name="T57" fmla="*/ 248 h 295"/>
                <a:gd name="T58" fmla="*/ 338 w 540"/>
                <a:gd name="T59" fmla="*/ 218 h 295"/>
                <a:gd name="T60" fmla="*/ 321 w 540"/>
                <a:gd name="T61" fmla="*/ 212 h 295"/>
                <a:gd name="T62" fmla="*/ 301 w 540"/>
                <a:gd name="T63" fmla="*/ 230 h 295"/>
                <a:gd name="T64" fmla="*/ 286 w 540"/>
                <a:gd name="T65" fmla="*/ 251 h 295"/>
                <a:gd name="T66" fmla="*/ 253 w 540"/>
                <a:gd name="T67" fmla="*/ 263 h 295"/>
                <a:gd name="T68" fmla="*/ 228 w 540"/>
                <a:gd name="T69" fmla="*/ 256 h 295"/>
                <a:gd name="T70" fmla="*/ 193 w 540"/>
                <a:gd name="T71" fmla="*/ 254 h 295"/>
                <a:gd name="T72" fmla="*/ 172 w 540"/>
                <a:gd name="T73" fmla="*/ 246 h 295"/>
                <a:gd name="T74" fmla="*/ 152 w 540"/>
                <a:gd name="T75" fmla="*/ 252 h 295"/>
                <a:gd name="T76" fmla="*/ 134 w 540"/>
                <a:gd name="T77" fmla="*/ 263 h 295"/>
                <a:gd name="T78" fmla="*/ 114 w 540"/>
                <a:gd name="T79" fmla="*/ 283 h 295"/>
                <a:gd name="T80" fmla="*/ 89 w 540"/>
                <a:gd name="T81" fmla="*/ 295 h 295"/>
                <a:gd name="T82" fmla="*/ 70 w 540"/>
                <a:gd name="T83" fmla="*/ 291 h 295"/>
                <a:gd name="T84" fmla="*/ 72 w 540"/>
                <a:gd name="T85" fmla="*/ 272 h 295"/>
                <a:gd name="T86" fmla="*/ 61 w 540"/>
                <a:gd name="T87" fmla="*/ 264 h 295"/>
                <a:gd name="T88" fmla="*/ 46 w 540"/>
                <a:gd name="T89" fmla="*/ 253 h 295"/>
                <a:gd name="T90" fmla="*/ 32 w 540"/>
                <a:gd name="T91" fmla="*/ 252 h 295"/>
                <a:gd name="T92" fmla="*/ 0 w 540"/>
                <a:gd name="T93" fmla="*/ 245 h 295"/>
                <a:gd name="T94" fmla="*/ 9 w 540"/>
                <a:gd name="T95" fmla="*/ 233 h 295"/>
                <a:gd name="T96" fmla="*/ 21 w 540"/>
                <a:gd name="T97" fmla="*/ 209 h 295"/>
                <a:gd name="T98" fmla="*/ 35 w 540"/>
                <a:gd name="T99" fmla="*/ 175 h 295"/>
                <a:gd name="T100" fmla="*/ 20 w 540"/>
                <a:gd name="T101" fmla="*/ 146 h 295"/>
                <a:gd name="T102" fmla="*/ 21 w 540"/>
                <a:gd name="T103" fmla="*/ 110 h 295"/>
                <a:gd name="T104" fmla="*/ 36 w 540"/>
                <a:gd name="T105" fmla="*/ 81 h 295"/>
                <a:gd name="T106" fmla="*/ 58 w 540"/>
                <a:gd name="T107" fmla="*/ 65 h 295"/>
                <a:gd name="T108" fmla="*/ 74 w 540"/>
                <a:gd name="T109" fmla="*/ 55 h 295"/>
                <a:gd name="T110" fmla="*/ 81 w 540"/>
                <a:gd name="T111" fmla="*/ 36 h 295"/>
                <a:gd name="T112" fmla="*/ 104 w 540"/>
                <a:gd name="T113" fmla="*/ 36 h 295"/>
                <a:gd name="T114" fmla="*/ 116 w 540"/>
                <a:gd name="T115" fmla="*/ 22 h 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540" h="295">
                  <a:moveTo>
                    <a:pt x="126" y="15"/>
                  </a:moveTo>
                  <a:lnTo>
                    <a:pt x="126" y="15"/>
                  </a:lnTo>
                  <a:lnTo>
                    <a:pt x="126" y="15"/>
                  </a:lnTo>
                  <a:lnTo>
                    <a:pt x="128" y="15"/>
                  </a:lnTo>
                  <a:lnTo>
                    <a:pt x="131" y="17"/>
                  </a:lnTo>
                  <a:lnTo>
                    <a:pt x="133" y="19"/>
                  </a:lnTo>
                  <a:lnTo>
                    <a:pt x="136" y="22"/>
                  </a:lnTo>
                  <a:lnTo>
                    <a:pt x="138" y="24"/>
                  </a:lnTo>
                  <a:lnTo>
                    <a:pt x="144" y="31"/>
                  </a:lnTo>
                  <a:lnTo>
                    <a:pt x="147" y="34"/>
                  </a:lnTo>
                  <a:lnTo>
                    <a:pt x="150" y="37"/>
                  </a:lnTo>
                  <a:lnTo>
                    <a:pt x="156" y="41"/>
                  </a:lnTo>
                  <a:lnTo>
                    <a:pt x="160" y="45"/>
                  </a:lnTo>
                  <a:lnTo>
                    <a:pt x="164" y="47"/>
                  </a:lnTo>
                  <a:lnTo>
                    <a:pt x="167" y="49"/>
                  </a:lnTo>
                  <a:lnTo>
                    <a:pt x="170" y="49"/>
                  </a:lnTo>
                  <a:lnTo>
                    <a:pt x="178" y="52"/>
                  </a:lnTo>
                  <a:lnTo>
                    <a:pt x="179" y="53"/>
                  </a:lnTo>
                  <a:lnTo>
                    <a:pt x="181" y="54"/>
                  </a:lnTo>
                  <a:lnTo>
                    <a:pt x="183" y="55"/>
                  </a:lnTo>
                  <a:lnTo>
                    <a:pt x="183" y="56"/>
                  </a:lnTo>
                  <a:lnTo>
                    <a:pt x="183" y="57"/>
                  </a:lnTo>
                  <a:lnTo>
                    <a:pt x="184" y="59"/>
                  </a:lnTo>
                  <a:lnTo>
                    <a:pt x="185" y="61"/>
                  </a:lnTo>
                  <a:lnTo>
                    <a:pt x="186" y="61"/>
                  </a:lnTo>
                  <a:lnTo>
                    <a:pt x="187" y="62"/>
                  </a:lnTo>
                  <a:lnTo>
                    <a:pt x="189" y="63"/>
                  </a:lnTo>
                  <a:lnTo>
                    <a:pt x="191" y="64"/>
                  </a:lnTo>
                  <a:lnTo>
                    <a:pt x="193" y="64"/>
                  </a:lnTo>
                  <a:lnTo>
                    <a:pt x="195" y="64"/>
                  </a:lnTo>
                  <a:lnTo>
                    <a:pt x="196" y="64"/>
                  </a:lnTo>
                  <a:lnTo>
                    <a:pt x="197" y="64"/>
                  </a:lnTo>
                  <a:lnTo>
                    <a:pt x="200" y="62"/>
                  </a:lnTo>
                  <a:lnTo>
                    <a:pt x="201" y="61"/>
                  </a:lnTo>
                  <a:lnTo>
                    <a:pt x="203" y="60"/>
                  </a:lnTo>
                  <a:lnTo>
                    <a:pt x="207" y="54"/>
                  </a:lnTo>
                  <a:lnTo>
                    <a:pt x="209" y="53"/>
                  </a:lnTo>
                  <a:lnTo>
                    <a:pt x="211" y="51"/>
                  </a:lnTo>
                  <a:lnTo>
                    <a:pt x="217" y="46"/>
                  </a:lnTo>
                  <a:lnTo>
                    <a:pt x="227" y="37"/>
                  </a:lnTo>
                  <a:lnTo>
                    <a:pt x="229" y="35"/>
                  </a:lnTo>
                  <a:lnTo>
                    <a:pt x="230" y="31"/>
                  </a:lnTo>
                  <a:lnTo>
                    <a:pt x="231" y="31"/>
                  </a:lnTo>
                  <a:lnTo>
                    <a:pt x="231" y="30"/>
                  </a:lnTo>
                  <a:lnTo>
                    <a:pt x="232" y="30"/>
                  </a:lnTo>
                  <a:lnTo>
                    <a:pt x="234" y="30"/>
                  </a:lnTo>
                  <a:lnTo>
                    <a:pt x="237" y="31"/>
                  </a:lnTo>
                  <a:lnTo>
                    <a:pt x="241" y="32"/>
                  </a:lnTo>
                  <a:lnTo>
                    <a:pt x="246" y="33"/>
                  </a:lnTo>
                  <a:lnTo>
                    <a:pt x="248" y="34"/>
                  </a:lnTo>
                  <a:lnTo>
                    <a:pt x="254" y="34"/>
                  </a:lnTo>
                  <a:lnTo>
                    <a:pt x="261" y="35"/>
                  </a:lnTo>
                  <a:lnTo>
                    <a:pt x="264" y="35"/>
                  </a:lnTo>
                  <a:lnTo>
                    <a:pt x="268" y="35"/>
                  </a:lnTo>
                  <a:lnTo>
                    <a:pt x="271" y="34"/>
                  </a:lnTo>
                  <a:lnTo>
                    <a:pt x="274" y="34"/>
                  </a:lnTo>
                  <a:lnTo>
                    <a:pt x="276" y="33"/>
                  </a:lnTo>
                  <a:lnTo>
                    <a:pt x="279" y="32"/>
                  </a:lnTo>
                  <a:lnTo>
                    <a:pt x="282" y="30"/>
                  </a:lnTo>
                  <a:lnTo>
                    <a:pt x="284" y="29"/>
                  </a:lnTo>
                  <a:lnTo>
                    <a:pt x="286" y="28"/>
                  </a:lnTo>
                  <a:lnTo>
                    <a:pt x="286" y="27"/>
                  </a:lnTo>
                  <a:lnTo>
                    <a:pt x="288" y="27"/>
                  </a:lnTo>
                  <a:lnTo>
                    <a:pt x="289" y="26"/>
                  </a:lnTo>
                  <a:lnTo>
                    <a:pt x="290" y="24"/>
                  </a:lnTo>
                  <a:lnTo>
                    <a:pt x="291" y="22"/>
                  </a:lnTo>
                  <a:lnTo>
                    <a:pt x="292" y="21"/>
                  </a:lnTo>
                  <a:lnTo>
                    <a:pt x="293" y="19"/>
                  </a:lnTo>
                  <a:lnTo>
                    <a:pt x="294" y="17"/>
                  </a:lnTo>
                  <a:lnTo>
                    <a:pt x="295" y="15"/>
                  </a:lnTo>
                  <a:lnTo>
                    <a:pt x="295" y="14"/>
                  </a:lnTo>
                  <a:lnTo>
                    <a:pt x="297" y="13"/>
                  </a:lnTo>
                  <a:lnTo>
                    <a:pt x="298" y="12"/>
                  </a:lnTo>
                  <a:lnTo>
                    <a:pt x="302" y="10"/>
                  </a:lnTo>
                  <a:lnTo>
                    <a:pt x="306" y="7"/>
                  </a:lnTo>
                  <a:lnTo>
                    <a:pt x="308" y="6"/>
                  </a:lnTo>
                  <a:lnTo>
                    <a:pt x="311" y="5"/>
                  </a:lnTo>
                  <a:lnTo>
                    <a:pt x="317" y="4"/>
                  </a:lnTo>
                  <a:lnTo>
                    <a:pt x="319" y="3"/>
                  </a:lnTo>
                  <a:lnTo>
                    <a:pt x="322" y="1"/>
                  </a:lnTo>
                  <a:lnTo>
                    <a:pt x="326" y="0"/>
                  </a:lnTo>
                  <a:lnTo>
                    <a:pt x="327" y="0"/>
                  </a:lnTo>
                  <a:lnTo>
                    <a:pt x="328" y="0"/>
                  </a:lnTo>
                  <a:lnTo>
                    <a:pt x="328" y="1"/>
                  </a:lnTo>
                  <a:lnTo>
                    <a:pt x="330" y="4"/>
                  </a:lnTo>
                  <a:lnTo>
                    <a:pt x="331" y="4"/>
                  </a:lnTo>
                  <a:lnTo>
                    <a:pt x="331" y="4"/>
                  </a:lnTo>
                  <a:lnTo>
                    <a:pt x="332" y="4"/>
                  </a:lnTo>
                  <a:lnTo>
                    <a:pt x="333" y="4"/>
                  </a:lnTo>
                  <a:lnTo>
                    <a:pt x="334" y="4"/>
                  </a:lnTo>
                  <a:lnTo>
                    <a:pt x="335" y="4"/>
                  </a:lnTo>
                  <a:lnTo>
                    <a:pt x="338" y="4"/>
                  </a:lnTo>
                  <a:lnTo>
                    <a:pt x="339" y="5"/>
                  </a:lnTo>
                  <a:lnTo>
                    <a:pt x="339" y="4"/>
                  </a:lnTo>
                  <a:lnTo>
                    <a:pt x="340" y="4"/>
                  </a:lnTo>
                  <a:lnTo>
                    <a:pt x="341" y="5"/>
                  </a:lnTo>
                  <a:lnTo>
                    <a:pt x="343" y="8"/>
                  </a:lnTo>
                  <a:lnTo>
                    <a:pt x="345" y="10"/>
                  </a:lnTo>
                  <a:lnTo>
                    <a:pt x="346" y="11"/>
                  </a:lnTo>
                  <a:lnTo>
                    <a:pt x="348" y="11"/>
                  </a:lnTo>
                  <a:lnTo>
                    <a:pt x="350" y="12"/>
                  </a:lnTo>
                  <a:lnTo>
                    <a:pt x="352" y="12"/>
                  </a:lnTo>
                  <a:lnTo>
                    <a:pt x="354" y="13"/>
                  </a:lnTo>
                  <a:lnTo>
                    <a:pt x="358" y="13"/>
                  </a:lnTo>
                  <a:lnTo>
                    <a:pt x="359" y="13"/>
                  </a:lnTo>
                  <a:lnTo>
                    <a:pt x="361" y="13"/>
                  </a:lnTo>
                  <a:lnTo>
                    <a:pt x="362" y="14"/>
                  </a:lnTo>
                  <a:lnTo>
                    <a:pt x="364" y="15"/>
                  </a:lnTo>
                  <a:lnTo>
                    <a:pt x="367" y="17"/>
                  </a:lnTo>
                  <a:lnTo>
                    <a:pt x="373" y="21"/>
                  </a:lnTo>
                  <a:lnTo>
                    <a:pt x="376" y="23"/>
                  </a:lnTo>
                  <a:lnTo>
                    <a:pt x="377" y="24"/>
                  </a:lnTo>
                  <a:lnTo>
                    <a:pt x="379" y="25"/>
                  </a:lnTo>
                  <a:lnTo>
                    <a:pt x="381" y="25"/>
                  </a:lnTo>
                  <a:lnTo>
                    <a:pt x="384" y="25"/>
                  </a:lnTo>
                  <a:lnTo>
                    <a:pt x="389" y="25"/>
                  </a:lnTo>
                  <a:lnTo>
                    <a:pt x="390" y="26"/>
                  </a:lnTo>
                  <a:lnTo>
                    <a:pt x="392" y="26"/>
                  </a:lnTo>
                  <a:lnTo>
                    <a:pt x="394" y="27"/>
                  </a:lnTo>
                  <a:lnTo>
                    <a:pt x="396" y="27"/>
                  </a:lnTo>
                  <a:lnTo>
                    <a:pt x="398" y="27"/>
                  </a:lnTo>
                  <a:lnTo>
                    <a:pt x="399" y="28"/>
                  </a:lnTo>
                  <a:lnTo>
                    <a:pt x="401" y="30"/>
                  </a:lnTo>
                  <a:lnTo>
                    <a:pt x="402" y="31"/>
                  </a:lnTo>
                  <a:lnTo>
                    <a:pt x="403" y="33"/>
                  </a:lnTo>
                  <a:lnTo>
                    <a:pt x="404" y="36"/>
                  </a:lnTo>
                  <a:lnTo>
                    <a:pt x="405" y="38"/>
                  </a:lnTo>
                  <a:lnTo>
                    <a:pt x="405" y="39"/>
                  </a:lnTo>
                  <a:lnTo>
                    <a:pt x="406" y="45"/>
                  </a:lnTo>
                  <a:lnTo>
                    <a:pt x="406" y="47"/>
                  </a:lnTo>
                  <a:lnTo>
                    <a:pt x="407" y="49"/>
                  </a:lnTo>
                  <a:lnTo>
                    <a:pt x="408" y="50"/>
                  </a:lnTo>
                  <a:lnTo>
                    <a:pt x="409" y="52"/>
                  </a:lnTo>
                  <a:lnTo>
                    <a:pt x="410" y="53"/>
                  </a:lnTo>
                  <a:lnTo>
                    <a:pt x="411" y="55"/>
                  </a:lnTo>
                  <a:lnTo>
                    <a:pt x="413" y="55"/>
                  </a:lnTo>
                  <a:lnTo>
                    <a:pt x="415" y="56"/>
                  </a:lnTo>
                  <a:lnTo>
                    <a:pt x="418" y="57"/>
                  </a:lnTo>
                  <a:lnTo>
                    <a:pt x="420" y="57"/>
                  </a:lnTo>
                  <a:lnTo>
                    <a:pt x="422" y="57"/>
                  </a:lnTo>
                  <a:lnTo>
                    <a:pt x="423" y="57"/>
                  </a:lnTo>
                  <a:lnTo>
                    <a:pt x="433" y="57"/>
                  </a:lnTo>
                  <a:lnTo>
                    <a:pt x="439" y="57"/>
                  </a:lnTo>
                  <a:lnTo>
                    <a:pt x="443" y="57"/>
                  </a:lnTo>
                  <a:lnTo>
                    <a:pt x="446" y="56"/>
                  </a:lnTo>
                  <a:lnTo>
                    <a:pt x="450" y="56"/>
                  </a:lnTo>
                  <a:lnTo>
                    <a:pt x="454" y="55"/>
                  </a:lnTo>
                  <a:lnTo>
                    <a:pt x="460" y="53"/>
                  </a:lnTo>
                  <a:lnTo>
                    <a:pt x="462" y="52"/>
                  </a:lnTo>
                  <a:lnTo>
                    <a:pt x="464" y="52"/>
                  </a:lnTo>
                  <a:lnTo>
                    <a:pt x="466" y="52"/>
                  </a:lnTo>
                  <a:lnTo>
                    <a:pt x="467" y="53"/>
                  </a:lnTo>
                  <a:lnTo>
                    <a:pt x="467" y="53"/>
                  </a:lnTo>
                  <a:lnTo>
                    <a:pt x="468" y="54"/>
                  </a:lnTo>
                  <a:lnTo>
                    <a:pt x="469" y="55"/>
                  </a:lnTo>
                  <a:lnTo>
                    <a:pt x="469" y="56"/>
                  </a:lnTo>
                  <a:lnTo>
                    <a:pt x="474" y="65"/>
                  </a:lnTo>
                  <a:lnTo>
                    <a:pt x="482" y="80"/>
                  </a:lnTo>
                  <a:lnTo>
                    <a:pt x="485" y="85"/>
                  </a:lnTo>
                  <a:lnTo>
                    <a:pt x="488" y="89"/>
                  </a:lnTo>
                  <a:lnTo>
                    <a:pt x="490" y="93"/>
                  </a:lnTo>
                  <a:lnTo>
                    <a:pt x="493" y="95"/>
                  </a:lnTo>
                  <a:lnTo>
                    <a:pt x="495" y="97"/>
                  </a:lnTo>
                  <a:lnTo>
                    <a:pt x="502" y="103"/>
                  </a:lnTo>
                  <a:lnTo>
                    <a:pt x="505" y="106"/>
                  </a:lnTo>
                  <a:lnTo>
                    <a:pt x="507" y="108"/>
                  </a:lnTo>
                  <a:lnTo>
                    <a:pt x="511" y="114"/>
                  </a:lnTo>
                  <a:lnTo>
                    <a:pt x="518" y="121"/>
                  </a:lnTo>
                  <a:lnTo>
                    <a:pt x="521" y="125"/>
                  </a:lnTo>
                  <a:lnTo>
                    <a:pt x="525" y="129"/>
                  </a:lnTo>
                  <a:lnTo>
                    <a:pt x="528" y="132"/>
                  </a:lnTo>
                  <a:lnTo>
                    <a:pt x="533" y="138"/>
                  </a:lnTo>
                  <a:lnTo>
                    <a:pt x="536" y="141"/>
                  </a:lnTo>
                  <a:lnTo>
                    <a:pt x="537" y="143"/>
                  </a:lnTo>
                  <a:lnTo>
                    <a:pt x="538" y="145"/>
                  </a:lnTo>
                  <a:lnTo>
                    <a:pt x="539" y="147"/>
                  </a:lnTo>
                  <a:lnTo>
                    <a:pt x="539" y="149"/>
                  </a:lnTo>
                  <a:lnTo>
                    <a:pt x="540" y="151"/>
                  </a:lnTo>
                  <a:lnTo>
                    <a:pt x="540" y="153"/>
                  </a:lnTo>
                  <a:lnTo>
                    <a:pt x="540" y="155"/>
                  </a:lnTo>
                  <a:lnTo>
                    <a:pt x="539" y="157"/>
                  </a:lnTo>
                  <a:lnTo>
                    <a:pt x="539" y="159"/>
                  </a:lnTo>
                  <a:lnTo>
                    <a:pt x="536" y="164"/>
                  </a:lnTo>
                  <a:lnTo>
                    <a:pt x="536" y="167"/>
                  </a:lnTo>
                  <a:lnTo>
                    <a:pt x="535" y="169"/>
                  </a:lnTo>
                  <a:lnTo>
                    <a:pt x="533" y="172"/>
                  </a:lnTo>
                  <a:lnTo>
                    <a:pt x="532" y="172"/>
                  </a:lnTo>
                  <a:lnTo>
                    <a:pt x="529" y="174"/>
                  </a:lnTo>
                  <a:lnTo>
                    <a:pt x="527" y="175"/>
                  </a:lnTo>
                  <a:lnTo>
                    <a:pt x="524" y="177"/>
                  </a:lnTo>
                  <a:lnTo>
                    <a:pt x="515" y="180"/>
                  </a:lnTo>
                  <a:lnTo>
                    <a:pt x="513" y="181"/>
                  </a:lnTo>
                  <a:lnTo>
                    <a:pt x="512" y="182"/>
                  </a:lnTo>
                  <a:lnTo>
                    <a:pt x="510" y="184"/>
                  </a:lnTo>
                  <a:lnTo>
                    <a:pt x="508" y="185"/>
                  </a:lnTo>
                  <a:lnTo>
                    <a:pt x="507" y="186"/>
                  </a:lnTo>
                  <a:lnTo>
                    <a:pt x="505" y="188"/>
                  </a:lnTo>
                  <a:lnTo>
                    <a:pt x="504" y="190"/>
                  </a:lnTo>
                  <a:lnTo>
                    <a:pt x="503" y="191"/>
                  </a:lnTo>
                  <a:lnTo>
                    <a:pt x="503" y="193"/>
                  </a:lnTo>
                  <a:lnTo>
                    <a:pt x="502" y="195"/>
                  </a:lnTo>
                  <a:lnTo>
                    <a:pt x="502" y="197"/>
                  </a:lnTo>
                  <a:lnTo>
                    <a:pt x="502" y="199"/>
                  </a:lnTo>
                  <a:lnTo>
                    <a:pt x="503" y="205"/>
                  </a:lnTo>
                  <a:lnTo>
                    <a:pt x="503" y="206"/>
                  </a:lnTo>
                  <a:lnTo>
                    <a:pt x="503" y="207"/>
                  </a:lnTo>
                  <a:lnTo>
                    <a:pt x="502" y="208"/>
                  </a:lnTo>
                  <a:lnTo>
                    <a:pt x="498" y="209"/>
                  </a:lnTo>
                  <a:lnTo>
                    <a:pt x="495" y="210"/>
                  </a:lnTo>
                  <a:lnTo>
                    <a:pt x="493" y="212"/>
                  </a:lnTo>
                  <a:lnTo>
                    <a:pt x="491" y="214"/>
                  </a:lnTo>
                  <a:lnTo>
                    <a:pt x="491" y="215"/>
                  </a:lnTo>
                  <a:lnTo>
                    <a:pt x="490" y="216"/>
                  </a:lnTo>
                  <a:lnTo>
                    <a:pt x="490" y="218"/>
                  </a:lnTo>
                  <a:lnTo>
                    <a:pt x="490" y="219"/>
                  </a:lnTo>
                  <a:lnTo>
                    <a:pt x="489" y="221"/>
                  </a:lnTo>
                  <a:lnTo>
                    <a:pt x="489" y="224"/>
                  </a:lnTo>
                  <a:lnTo>
                    <a:pt x="489" y="226"/>
                  </a:lnTo>
                  <a:lnTo>
                    <a:pt x="489" y="227"/>
                  </a:lnTo>
                  <a:lnTo>
                    <a:pt x="488" y="227"/>
                  </a:lnTo>
                  <a:lnTo>
                    <a:pt x="487" y="227"/>
                  </a:lnTo>
                  <a:lnTo>
                    <a:pt x="483" y="227"/>
                  </a:lnTo>
                  <a:lnTo>
                    <a:pt x="478" y="226"/>
                  </a:lnTo>
                  <a:lnTo>
                    <a:pt x="474" y="225"/>
                  </a:lnTo>
                  <a:lnTo>
                    <a:pt x="464" y="223"/>
                  </a:lnTo>
                  <a:lnTo>
                    <a:pt x="456" y="221"/>
                  </a:lnTo>
                  <a:lnTo>
                    <a:pt x="450" y="219"/>
                  </a:lnTo>
                  <a:lnTo>
                    <a:pt x="442" y="218"/>
                  </a:lnTo>
                  <a:lnTo>
                    <a:pt x="439" y="218"/>
                  </a:lnTo>
                  <a:lnTo>
                    <a:pt x="438" y="217"/>
                  </a:lnTo>
                  <a:lnTo>
                    <a:pt x="436" y="217"/>
                  </a:lnTo>
                  <a:lnTo>
                    <a:pt x="434" y="217"/>
                  </a:lnTo>
                  <a:lnTo>
                    <a:pt x="433" y="218"/>
                  </a:lnTo>
                  <a:lnTo>
                    <a:pt x="431" y="218"/>
                  </a:lnTo>
                  <a:lnTo>
                    <a:pt x="422" y="221"/>
                  </a:lnTo>
                  <a:lnTo>
                    <a:pt x="419" y="222"/>
                  </a:lnTo>
                  <a:lnTo>
                    <a:pt x="416" y="224"/>
                  </a:lnTo>
                  <a:lnTo>
                    <a:pt x="414" y="225"/>
                  </a:lnTo>
                  <a:lnTo>
                    <a:pt x="412" y="227"/>
                  </a:lnTo>
                  <a:lnTo>
                    <a:pt x="407" y="232"/>
                  </a:lnTo>
                  <a:lnTo>
                    <a:pt x="405" y="234"/>
                  </a:lnTo>
                  <a:lnTo>
                    <a:pt x="404" y="235"/>
                  </a:lnTo>
                  <a:lnTo>
                    <a:pt x="402" y="237"/>
                  </a:lnTo>
                  <a:lnTo>
                    <a:pt x="399" y="238"/>
                  </a:lnTo>
                  <a:lnTo>
                    <a:pt x="398" y="239"/>
                  </a:lnTo>
                  <a:lnTo>
                    <a:pt x="390" y="242"/>
                  </a:lnTo>
                  <a:lnTo>
                    <a:pt x="388" y="243"/>
                  </a:lnTo>
                  <a:lnTo>
                    <a:pt x="385" y="245"/>
                  </a:lnTo>
                  <a:lnTo>
                    <a:pt x="379" y="250"/>
                  </a:lnTo>
                  <a:lnTo>
                    <a:pt x="376" y="252"/>
                  </a:lnTo>
                  <a:lnTo>
                    <a:pt x="373" y="253"/>
                  </a:lnTo>
                  <a:lnTo>
                    <a:pt x="370" y="253"/>
                  </a:lnTo>
                  <a:lnTo>
                    <a:pt x="368" y="254"/>
                  </a:lnTo>
                  <a:lnTo>
                    <a:pt x="365" y="253"/>
                  </a:lnTo>
                  <a:lnTo>
                    <a:pt x="363" y="253"/>
                  </a:lnTo>
                  <a:lnTo>
                    <a:pt x="361" y="253"/>
                  </a:lnTo>
                  <a:lnTo>
                    <a:pt x="359" y="253"/>
                  </a:lnTo>
                  <a:lnTo>
                    <a:pt x="357" y="252"/>
                  </a:lnTo>
                  <a:lnTo>
                    <a:pt x="355" y="251"/>
                  </a:lnTo>
                  <a:lnTo>
                    <a:pt x="354" y="250"/>
                  </a:lnTo>
                  <a:lnTo>
                    <a:pt x="352" y="248"/>
                  </a:lnTo>
                  <a:lnTo>
                    <a:pt x="351" y="247"/>
                  </a:lnTo>
                  <a:lnTo>
                    <a:pt x="349" y="244"/>
                  </a:lnTo>
                  <a:lnTo>
                    <a:pt x="348" y="242"/>
                  </a:lnTo>
                  <a:lnTo>
                    <a:pt x="347" y="240"/>
                  </a:lnTo>
                  <a:lnTo>
                    <a:pt x="345" y="232"/>
                  </a:lnTo>
                  <a:lnTo>
                    <a:pt x="343" y="229"/>
                  </a:lnTo>
                  <a:lnTo>
                    <a:pt x="342" y="225"/>
                  </a:lnTo>
                  <a:lnTo>
                    <a:pt x="340" y="221"/>
                  </a:lnTo>
                  <a:lnTo>
                    <a:pt x="338" y="218"/>
                  </a:lnTo>
                  <a:lnTo>
                    <a:pt x="336" y="216"/>
                  </a:lnTo>
                  <a:lnTo>
                    <a:pt x="335" y="215"/>
                  </a:lnTo>
                  <a:lnTo>
                    <a:pt x="333" y="213"/>
                  </a:lnTo>
                  <a:lnTo>
                    <a:pt x="331" y="212"/>
                  </a:lnTo>
                  <a:lnTo>
                    <a:pt x="329" y="210"/>
                  </a:lnTo>
                  <a:lnTo>
                    <a:pt x="328" y="209"/>
                  </a:lnTo>
                  <a:lnTo>
                    <a:pt x="327" y="209"/>
                  </a:lnTo>
                  <a:lnTo>
                    <a:pt x="325" y="210"/>
                  </a:lnTo>
                  <a:lnTo>
                    <a:pt x="321" y="212"/>
                  </a:lnTo>
                  <a:lnTo>
                    <a:pt x="317" y="215"/>
                  </a:lnTo>
                  <a:lnTo>
                    <a:pt x="314" y="217"/>
                  </a:lnTo>
                  <a:lnTo>
                    <a:pt x="311" y="219"/>
                  </a:lnTo>
                  <a:lnTo>
                    <a:pt x="308" y="220"/>
                  </a:lnTo>
                  <a:lnTo>
                    <a:pt x="306" y="223"/>
                  </a:lnTo>
                  <a:lnTo>
                    <a:pt x="305" y="225"/>
                  </a:lnTo>
                  <a:lnTo>
                    <a:pt x="303" y="227"/>
                  </a:lnTo>
                  <a:lnTo>
                    <a:pt x="302" y="228"/>
                  </a:lnTo>
                  <a:lnTo>
                    <a:pt x="301" y="230"/>
                  </a:lnTo>
                  <a:lnTo>
                    <a:pt x="299" y="233"/>
                  </a:lnTo>
                  <a:lnTo>
                    <a:pt x="297" y="239"/>
                  </a:lnTo>
                  <a:lnTo>
                    <a:pt x="296" y="242"/>
                  </a:lnTo>
                  <a:lnTo>
                    <a:pt x="295" y="243"/>
                  </a:lnTo>
                  <a:lnTo>
                    <a:pt x="293" y="244"/>
                  </a:lnTo>
                  <a:lnTo>
                    <a:pt x="292" y="246"/>
                  </a:lnTo>
                  <a:lnTo>
                    <a:pt x="290" y="248"/>
                  </a:lnTo>
                  <a:lnTo>
                    <a:pt x="288" y="250"/>
                  </a:lnTo>
                  <a:lnTo>
                    <a:pt x="286" y="251"/>
                  </a:lnTo>
                  <a:lnTo>
                    <a:pt x="284" y="252"/>
                  </a:lnTo>
                  <a:lnTo>
                    <a:pt x="281" y="253"/>
                  </a:lnTo>
                  <a:lnTo>
                    <a:pt x="274" y="254"/>
                  </a:lnTo>
                  <a:lnTo>
                    <a:pt x="271" y="256"/>
                  </a:lnTo>
                  <a:lnTo>
                    <a:pt x="267" y="257"/>
                  </a:lnTo>
                  <a:lnTo>
                    <a:pt x="261" y="261"/>
                  </a:lnTo>
                  <a:lnTo>
                    <a:pt x="258" y="262"/>
                  </a:lnTo>
                  <a:lnTo>
                    <a:pt x="256" y="262"/>
                  </a:lnTo>
                  <a:lnTo>
                    <a:pt x="253" y="263"/>
                  </a:lnTo>
                  <a:lnTo>
                    <a:pt x="251" y="263"/>
                  </a:lnTo>
                  <a:lnTo>
                    <a:pt x="249" y="262"/>
                  </a:lnTo>
                  <a:lnTo>
                    <a:pt x="246" y="262"/>
                  </a:lnTo>
                  <a:lnTo>
                    <a:pt x="243" y="261"/>
                  </a:lnTo>
                  <a:lnTo>
                    <a:pt x="237" y="258"/>
                  </a:lnTo>
                  <a:lnTo>
                    <a:pt x="233" y="257"/>
                  </a:lnTo>
                  <a:lnTo>
                    <a:pt x="231" y="256"/>
                  </a:lnTo>
                  <a:lnTo>
                    <a:pt x="229" y="256"/>
                  </a:lnTo>
                  <a:lnTo>
                    <a:pt x="228" y="256"/>
                  </a:lnTo>
                  <a:lnTo>
                    <a:pt x="223" y="256"/>
                  </a:lnTo>
                  <a:lnTo>
                    <a:pt x="220" y="256"/>
                  </a:lnTo>
                  <a:lnTo>
                    <a:pt x="217" y="255"/>
                  </a:lnTo>
                  <a:lnTo>
                    <a:pt x="212" y="254"/>
                  </a:lnTo>
                  <a:lnTo>
                    <a:pt x="208" y="254"/>
                  </a:lnTo>
                  <a:lnTo>
                    <a:pt x="206" y="254"/>
                  </a:lnTo>
                  <a:lnTo>
                    <a:pt x="198" y="254"/>
                  </a:lnTo>
                  <a:lnTo>
                    <a:pt x="195" y="253"/>
                  </a:lnTo>
                  <a:lnTo>
                    <a:pt x="193" y="254"/>
                  </a:lnTo>
                  <a:lnTo>
                    <a:pt x="189" y="254"/>
                  </a:lnTo>
                  <a:lnTo>
                    <a:pt x="187" y="254"/>
                  </a:lnTo>
                  <a:lnTo>
                    <a:pt x="186" y="254"/>
                  </a:lnTo>
                  <a:lnTo>
                    <a:pt x="183" y="253"/>
                  </a:lnTo>
                  <a:lnTo>
                    <a:pt x="181" y="253"/>
                  </a:lnTo>
                  <a:lnTo>
                    <a:pt x="179" y="251"/>
                  </a:lnTo>
                  <a:lnTo>
                    <a:pt x="174" y="248"/>
                  </a:lnTo>
                  <a:lnTo>
                    <a:pt x="173" y="247"/>
                  </a:lnTo>
                  <a:lnTo>
                    <a:pt x="172" y="246"/>
                  </a:lnTo>
                  <a:lnTo>
                    <a:pt x="172" y="245"/>
                  </a:lnTo>
                  <a:lnTo>
                    <a:pt x="170" y="245"/>
                  </a:lnTo>
                  <a:lnTo>
                    <a:pt x="169" y="245"/>
                  </a:lnTo>
                  <a:lnTo>
                    <a:pt x="168" y="245"/>
                  </a:lnTo>
                  <a:lnTo>
                    <a:pt x="167" y="245"/>
                  </a:lnTo>
                  <a:lnTo>
                    <a:pt x="166" y="246"/>
                  </a:lnTo>
                  <a:lnTo>
                    <a:pt x="157" y="250"/>
                  </a:lnTo>
                  <a:lnTo>
                    <a:pt x="155" y="251"/>
                  </a:lnTo>
                  <a:lnTo>
                    <a:pt x="152" y="252"/>
                  </a:lnTo>
                  <a:lnTo>
                    <a:pt x="149" y="253"/>
                  </a:lnTo>
                  <a:lnTo>
                    <a:pt x="146" y="253"/>
                  </a:lnTo>
                  <a:lnTo>
                    <a:pt x="143" y="254"/>
                  </a:lnTo>
                  <a:lnTo>
                    <a:pt x="140" y="256"/>
                  </a:lnTo>
                  <a:lnTo>
                    <a:pt x="138" y="257"/>
                  </a:lnTo>
                  <a:lnTo>
                    <a:pt x="138" y="259"/>
                  </a:lnTo>
                  <a:lnTo>
                    <a:pt x="136" y="260"/>
                  </a:lnTo>
                  <a:lnTo>
                    <a:pt x="135" y="262"/>
                  </a:lnTo>
                  <a:lnTo>
                    <a:pt x="134" y="263"/>
                  </a:lnTo>
                  <a:lnTo>
                    <a:pt x="133" y="265"/>
                  </a:lnTo>
                  <a:lnTo>
                    <a:pt x="130" y="270"/>
                  </a:lnTo>
                  <a:lnTo>
                    <a:pt x="129" y="271"/>
                  </a:lnTo>
                  <a:lnTo>
                    <a:pt x="128" y="273"/>
                  </a:lnTo>
                  <a:lnTo>
                    <a:pt x="126" y="275"/>
                  </a:lnTo>
                  <a:lnTo>
                    <a:pt x="123" y="277"/>
                  </a:lnTo>
                  <a:lnTo>
                    <a:pt x="120" y="279"/>
                  </a:lnTo>
                  <a:lnTo>
                    <a:pt x="117" y="281"/>
                  </a:lnTo>
                  <a:lnTo>
                    <a:pt x="114" y="283"/>
                  </a:lnTo>
                  <a:lnTo>
                    <a:pt x="112" y="284"/>
                  </a:lnTo>
                  <a:lnTo>
                    <a:pt x="107" y="287"/>
                  </a:lnTo>
                  <a:lnTo>
                    <a:pt x="104" y="288"/>
                  </a:lnTo>
                  <a:lnTo>
                    <a:pt x="102" y="290"/>
                  </a:lnTo>
                  <a:lnTo>
                    <a:pt x="99" y="291"/>
                  </a:lnTo>
                  <a:lnTo>
                    <a:pt x="96" y="292"/>
                  </a:lnTo>
                  <a:lnTo>
                    <a:pt x="93" y="293"/>
                  </a:lnTo>
                  <a:lnTo>
                    <a:pt x="91" y="294"/>
                  </a:lnTo>
                  <a:lnTo>
                    <a:pt x="89" y="295"/>
                  </a:lnTo>
                  <a:lnTo>
                    <a:pt x="86" y="295"/>
                  </a:lnTo>
                  <a:lnTo>
                    <a:pt x="84" y="295"/>
                  </a:lnTo>
                  <a:lnTo>
                    <a:pt x="81" y="295"/>
                  </a:lnTo>
                  <a:lnTo>
                    <a:pt x="80" y="295"/>
                  </a:lnTo>
                  <a:lnTo>
                    <a:pt x="78" y="295"/>
                  </a:lnTo>
                  <a:lnTo>
                    <a:pt x="76" y="294"/>
                  </a:lnTo>
                  <a:lnTo>
                    <a:pt x="74" y="293"/>
                  </a:lnTo>
                  <a:lnTo>
                    <a:pt x="72" y="292"/>
                  </a:lnTo>
                  <a:lnTo>
                    <a:pt x="70" y="291"/>
                  </a:lnTo>
                  <a:lnTo>
                    <a:pt x="69" y="289"/>
                  </a:lnTo>
                  <a:lnTo>
                    <a:pt x="68" y="287"/>
                  </a:lnTo>
                  <a:lnTo>
                    <a:pt x="68" y="287"/>
                  </a:lnTo>
                  <a:lnTo>
                    <a:pt x="68" y="283"/>
                  </a:lnTo>
                  <a:lnTo>
                    <a:pt x="69" y="282"/>
                  </a:lnTo>
                  <a:lnTo>
                    <a:pt x="69" y="280"/>
                  </a:lnTo>
                  <a:lnTo>
                    <a:pt x="71" y="276"/>
                  </a:lnTo>
                  <a:lnTo>
                    <a:pt x="72" y="273"/>
                  </a:lnTo>
                  <a:lnTo>
                    <a:pt x="72" y="272"/>
                  </a:lnTo>
                  <a:lnTo>
                    <a:pt x="72" y="271"/>
                  </a:lnTo>
                  <a:lnTo>
                    <a:pt x="72" y="270"/>
                  </a:lnTo>
                  <a:lnTo>
                    <a:pt x="71" y="269"/>
                  </a:lnTo>
                  <a:lnTo>
                    <a:pt x="70" y="268"/>
                  </a:lnTo>
                  <a:lnTo>
                    <a:pt x="69" y="267"/>
                  </a:lnTo>
                  <a:lnTo>
                    <a:pt x="69" y="266"/>
                  </a:lnTo>
                  <a:lnTo>
                    <a:pt x="68" y="266"/>
                  </a:lnTo>
                  <a:lnTo>
                    <a:pt x="63" y="265"/>
                  </a:lnTo>
                  <a:lnTo>
                    <a:pt x="61" y="264"/>
                  </a:lnTo>
                  <a:lnTo>
                    <a:pt x="59" y="263"/>
                  </a:lnTo>
                  <a:lnTo>
                    <a:pt x="58" y="261"/>
                  </a:lnTo>
                  <a:lnTo>
                    <a:pt x="54" y="258"/>
                  </a:lnTo>
                  <a:lnTo>
                    <a:pt x="52" y="257"/>
                  </a:lnTo>
                  <a:lnTo>
                    <a:pt x="50" y="254"/>
                  </a:lnTo>
                  <a:lnTo>
                    <a:pt x="49" y="254"/>
                  </a:lnTo>
                  <a:lnTo>
                    <a:pt x="48" y="253"/>
                  </a:lnTo>
                  <a:lnTo>
                    <a:pt x="47" y="253"/>
                  </a:lnTo>
                  <a:lnTo>
                    <a:pt x="46" y="253"/>
                  </a:lnTo>
                  <a:lnTo>
                    <a:pt x="44" y="253"/>
                  </a:lnTo>
                  <a:lnTo>
                    <a:pt x="43" y="253"/>
                  </a:lnTo>
                  <a:lnTo>
                    <a:pt x="41" y="253"/>
                  </a:lnTo>
                  <a:lnTo>
                    <a:pt x="40" y="254"/>
                  </a:lnTo>
                  <a:lnTo>
                    <a:pt x="38" y="254"/>
                  </a:lnTo>
                  <a:lnTo>
                    <a:pt x="37" y="254"/>
                  </a:lnTo>
                  <a:lnTo>
                    <a:pt x="35" y="253"/>
                  </a:lnTo>
                  <a:lnTo>
                    <a:pt x="34" y="253"/>
                  </a:lnTo>
                  <a:lnTo>
                    <a:pt x="32" y="252"/>
                  </a:lnTo>
                  <a:lnTo>
                    <a:pt x="28" y="250"/>
                  </a:lnTo>
                  <a:lnTo>
                    <a:pt x="26" y="248"/>
                  </a:lnTo>
                  <a:lnTo>
                    <a:pt x="24" y="248"/>
                  </a:lnTo>
                  <a:lnTo>
                    <a:pt x="23" y="247"/>
                  </a:lnTo>
                  <a:lnTo>
                    <a:pt x="20" y="247"/>
                  </a:lnTo>
                  <a:lnTo>
                    <a:pt x="18" y="246"/>
                  </a:lnTo>
                  <a:lnTo>
                    <a:pt x="5" y="246"/>
                  </a:lnTo>
                  <a:lnTo>
                    <a:pt x="1" y="245"/>
                  </a:lnTo>
                  <a:lnTo>
                    <a:pt x="0" y="245"/>
                  </a:lnTo>
                  <a:lnTo>
                    <a:pt x="1" y="245"/>
                  </a:lnTo>
                  <a:lnTo>
                    <a:pt x="1" y="244"/>
                  </a:lnTo>
                  <a:lnTo>
                    <a:pt x="2" y="243"/>
                  </a:lnTo>
                  <a:lnTo>
                    <a:pt x="4" y="242"/>
                  </a:lnTo>
                  <a:lnTo>
                    <a:pt x="5" y="241"/>
                  </a:lnTo>
                  <a:lnTo>
                    <a:pt x="6" y="240"/>
                  </a:lnTo>
                  <a:lnTo>
                    <a:pt x="8" y="237"/>
                  </a:lnTo>
                  <a:lnTo>
                    <a:pt x="9" y="236"/>
                  </a:lnTo>
                  <a:lnTo>
                    <a:pt x="9" y="233"/>
                  </a:lnTo>
                  <a:lnTo>
                    <a:pt x="10" y="231"/>
                  </a:lnTo>
                  <a:lnTo>
                    <a:pt x="10" y="227"/>
                  </a:lnTo>
                  <a:lnTo>
                    <a:pt x="10" y="225"/>
                  </a:lnTo>
                  <a:lnTo>
                    <a:pt x="11" y="223"/>
                  </a:lnTo>
                  <a:lnTo>
                    <a:pt x="12" y="221"/>
                  </a:lnTo>
                  <a:lnTo>
                    <a:pt x="13" y="219"/>
                  </a:lnTo>
                  <a:lnTo>
                    <a:pt x="14" y="217"/>
                  </a:lnTo>
                  <a:lnTo>
                    <a:pt x="17" y="213"/>
                  </a:lnTo>
                  <a:lnTo>
                    <a:pt x="21" y="209"/>
                  </a:lnTo>
                  <a:lnTo>
                    <a:pt x="23" y="208"/>
                  </a:lnTo>
                  <a:lnTo>
                    <a:pt x="25" y="203"/>
                  </a:lnTo>
                  <a:lnTo>
                    <a:pt x="28" y="200"/>
                  </a:lnTo>
                  <a:lnTo>
                    <a:pt x="30" y="196"/>
                  </a:lnTo>
                  <a:lnTo>
                    <a:pt x="33" y="187"/>
                  </a:lnTo>
                  <a:lnTo>
                    <a:pt x="35" y="184"/>
                  </a:lnTo>
                  <a:lnTo>
                    <a:pt x="35" y="180"/>
                  </a:lnTo>
                  <a:lnTo>
                    <a:pt x="35" y="177"/>
                  </a:lnTo>
                  <a:lnTo>
                    <a:pt x="35" y="175"/>
                  </a:lnTo>
                  <a:lnTo>
                    <a:pt x="35" y="174"/>
                  </a:lnTo>
                  <a:lnTo>
                    <a:pt x="33" y="169"/>
                  </a:lnTo>
                  <a:lnTo>
                    <a:pt x="32" y="166"/>
                  </a:lnTo>
                  <a:lnTo>
                    <a:pt x="29" y="162"/>
                  </a:lnTo>
                  <a:lnTo>
                    <a:pt x="28" y="160"/>
                  </a:lnTo>
                  <a:lnTo>
                    <a:pt x="24" y="154"/>
                  </a:lnTo>
                  <a:lnTo>
                    <a:pt x="22" y="151"/>
                  </a:lnTo>
                  <a:lnTo>
                    <a:pt x="21" y="148"/>
                  </a:lnTo>
                  <a:lnTo>
                    <a:pt x="20" y="146"/>
                  </a:lnTo>
                  <a:lnTo>
                    <a:pt x="20" y="143"/>
                  </a:lnTo>
                  <a:lnTo>
                    <a:pt x="19" y="140"/>
                  </a:lnTo>
                  <a:lnTo>
                    <a:pt x="19" y="137"/>
                  </a:lnTo>
                  <a:lnTo>
                    <a:pt x="18" y="133"/>
                  </a:lnTo>
                  <a:lnTo>
                    <a:pt x="18" y="129"/>
                  </a:lnTo>
                  <a:lnTo>
                    <a:pt x="18" y="127"/>
                  </a:lnTo>
                  <a:lnTo>
                    <a:pt x="19" y="123"/>
                  </a:lnTo>
                  <a:lnTo>
                    <a:pt x="20" y="115"/>
                  </a:lnTo>
                  <a:lnTo>
                    <a:pt x="21" y="110"/>
                  </a:lnTo>
                  <a:lnTo>
                    <a:pt x="22" y="105"/>
                  </a:lnTo>
                  <a:lnTo>
                    <a:pt x="22" y="94"/>
                  </a:lnTo>
                  <a:lnTo>
                    <a:pt x="22" y="92"/>
                  </a:lnTo>
                  <a:lnTo>
                    <a:pt x="25" y="90"/>
                  </a:lnTo>
                  <a:lnTo>
                    <a:pt x="28" y="88"/>
                  </a:lnTo>
                  <a:lnTo>
                    <a:pt x="31" y="86"/>
                  </a:lnTo>
                  <a:lnTo>
                    <a:pt x="33" y="84"/>
                  </a:lnTo>
                  <a:lnTo>
                    <a:pt x="35" y="83"/>
                  </a:lnTo>
                  <a:lnTo>
                    <a:pt x="36" y="81"/>
                  </a:lnTo>
                  <a:lnTo>
                    <a:pt x="38" y="78"/>
                  </a:lnTo>
                  <a:lnTo>
                    <a:pt x="41" y="73"/>
                  </a:lnTo>
                  <a:lnTo>
                    <a:pt x="43" y="71"/>
                  </a:lnTo>
                  <a:lnTo>
                    <a:pt x="44" y="70"/>
                  </a:lnTo>
                  <a:lnTo>
                    <a:pt x="46" y="68"/>
                  </a:lnTo>
                  <a:lnTo>
                    <a:pt x="47" y="67"/>
                  </a:lnTo>
                  <a:lnTo>
                    <a:pt x="49" y="66"/>
                  </a:lnTo>
                  <a:lnTo>
                    <a:pt x="51" y="66"/>
                  </a:lnTo>
                  <a:lnTo>
                    <a:pt x="58" y="65"/>
                  </a:lnTo>
                  <a:lnTo>
                    <a:pt x="60" y="64"/>
                  </a:lnTo>
                  <a:lnTo>
                    <a:pt x="63" y="63"/>
                  </a:lnTo>
                  <a:lnTo>
                    <a:pt x="65" y="63"/>
                  </a:lnTo>
                  <a:lnTo>
                    <a:pt x="67" y="61"/>
                  </a:lnTo>
                  <a:lnTo>
                    <a:pt x="69" y="61"/>
                  </a:lnTo>
                  <a:lnTo>
                    <a:pt x="70" y="59"/>
                  </a:lnTo>
                  <a:lnTo>
                    <a:pt x="71" y="57"/>
                  </a:lnTo>
                  <a:lnTo>
                    <a:pt x="73" y="56"/>
                  </a:lnTo>
                  <a:lnTo>
                    <a:pt x="74" y="55"/>
                  </a:lnTo>
                  <a:lnTo>
                    <a:pt x="74" y="53"/>
                  </a:lnTo>
                  <a:lnTo>
                    <a:pt x="75" y="52"/>
                  </a:lnTo>
                  <a:lnTo>
                    <a:pt x="75" y="50"/>
                  </a:lnTo>
                  <a:lnTo>
                    <a:pt x="77" y="44"/>
                  </a:lnTo>
                  <a:lnTo>
                    <a:pt x="77" y="42"/>
                  </a:lnTo>
                  <a:lnTo>
                    <a:pt x="78" y="40"/>
                  </a:lnTo>
                  <a:lnTo>
                    <a:pt x="79" y="38"/>
                  </a:lnTo>
                  <a:lnTo>
                    <a:pt x="80" y="38"/>
                  </a:lnTo>
                  <a:lnTo>
                    <a:pt x="81" y="36"/>
                  </a:lnTo>
                  <a:lnTo>
                    <a:pt x="81" y="35"/>
                  </a:lnTo>
                  <a:lnTo>
                    <a:pt x="84" y="34"/>
                  </a:lnTo>
                  <a:lnTo>
                    <a:pt x="86" y="33"/>
                  </a:lnTo>
                  <a:lnTo>
                    <a:pt x="88" y="32"/>
                  </a:lnTo>
                  <a:lnTo>
                    <a:pt x="90" y="32"/>
                  </a:lnTo>
                  <a:lnTo>
                    <a:pt x="92" y="32"/>
                  </a:lnTo>
                  <a:lnTo>
                    <a:pt x="94" y="33"/>
                  </a:lnTo>
                  <a:lnTo>
                    <a:pt x="102" y="35"/>
                  </a:lnTo>
                  <a:lnTo>
                    <a:pt x="104" y="36"/>
                  </a:lnTo>
                  <a:lnTo>
                    <a:pt x="106" y="36"/>
                  </a:lnTo>
                  <a:lnTo>
                    <a:pt x="107" y="36"/>
                  </a:lnTo>
                  <a:lnTo>
                    <a:pt x="108" y="36"/>
                  </a:lnTo>
                  <a:lnTo>
                    <a:pt x="110" y="35"/>
                  </a:lnTo>
                  <a:lnTo>
                    <a:pt x="111" y="34"/>
                  </a:lnTo>
                  <a:lnTo>
                    <a:pt x="112" y="33"/>
                  </a:lnTo>
                  <a:lnTo>
                    <a:pt x="113" y="32"/>
                  </a:lnTo>
                  <a:lnTo>
                    <a:pt x="114" y="29"/>
                  </a:lnTo>
                  <a:lnTo>
                    <a:pt x="116" y="22"/>
                  </a:lnTo>
                  <a:lnTo>
                    <a:pt x="117" y="21"/>
                  </a:lnTo>
                  <a:lnTo>
                    <a:pt x="118" y="19"/>
                  </a:lnTo>
                  <a:lnTo>
                    <a:pt x="119" y="18"/>
                  </a:lnTo>
                  <a:lnTo>
                    <a:pt x="120" y="17"/>
                  </a:lnTo>
                  <a:lnTo>
                    <a:pt x="122" y="16"/>
                  </a:lnTo>
                  <a:lnTo>
                    <a:pt x="124" y="15"/>
                  </a:lnTo>
                  <a:lnTo>
                    <a:pt x="125" y="15"/>
                  </a:lnTo>
                  <a:lnTo>
                    <a:pt x="126" y="15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1" name="Freeform 47">
              <a:extLst>
                <a:ext uri="{FF2B5EF4-FFF2-40B4-BE49-F238E27FC236}">
                  <a16:creationId xmlns:a16="http://schemas.microsoft.com/office/drawing/2014/main" id="{9F712426-0846-4249-8BE5-9466E64EC44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5" y="1586"/>
              <a:ext cx="475" cy="315"/>
            </a:xfrm>
            <a:custGeom>
              <a:avLst/>
              <a:gdLst>
                <a:gd name="T0" fmla="*/ 98 w 475"/>
                <a:gd name="T1" fmla="*/ 43 h 315"/>
                <a:gd name="T2" fmla="*/ 117 w 475"/>
                <a:gd name="T3" fmla="*/ 24 h 315"/>
                <a:gd name="T4" fmla="*/ 136 w 475"/>
                <a:gd name="T5" fmla="*/ 26 h 315"/>
                <a:gd name="T6" fmla="*/ 169 w 475"/>
                <a:gd name="T7" fmla="*/ 37 h 315"/>
                <a:gd name="T8" fmla="*/ 197 w 475"/>
                <a:gd name="T9" fmla="*/ 47 h 315"/>
                <a:gd name="T10" fmla="*/ 205 w 475"/>
                <a:gd name="T11" fmla="*/ 57 h 315"/>
                <a:gd name="T12" fmla="*/ 213 w 475"/>
                <a:gd name="T13" fmla="*/ 68 h 315"/>
                <a:gd name="T14" fmla="*/ 233 w 475"/>
                <a:gd name="T15" fmla="*/ 68 h 315"/>
                <a:gd name="T16" fmla="*/ 248 w 475"/>
                <a:gd name="T17" fmla="*/ 57 h 315"/>
                <a:gd name="T18" fmla="*/ 249 w 475"/>
                <a:gd name="T19" fmla="*/ 34 h 315"/>
                <a:gd name="T20" fmla="*/ 261 w 475"/>
                <a:gd name="T21" fmla="*/ 15 h 315"/>
                <a:gd name="T22" fmla="*/ 278 w 475"/>
                <a:gd name="T23" fmla="*/ 0 h 315"/>
                <a:gd name="T24" fmla="*/ 292 w 475"/>
                <a:gd name="T25" fmla="*/ 10 h 315"/>
                <a:gd name="T26" fmla="*/ 312 w 475"/>
                <a:gd name="T27" fmla="*/ 26 h 315"/>
                <a:gd name="T28" fmla="*/ 338 w 475"/>
                <a:gd name="T29" fmla="*/ 23 h 315"/>
                <a:gd name="T30" fmla="*/ 353 w 475"/>
                <a:gd name="T31" fmla="*/ 27 h 315"/>
                <a:gd name="T32" fmla="*/ 366 w 475"/>
                <a:gd name="T33" fmla="*/ 39 h 315"/>
                <a:gd name="T34" fmla="*/ 401 w 475"/>
                <a:gd name="T35" fmla="*/ 58 h 315"/>
                <a:gd name="T36" fmla="*/ 403 w 475"/>
                <a:gd name="T37" fmla="*/ 80 h 315"/>
                <a:gd name="T38" fmla="*/ 407 w 475"/>
                <a:gd name="T39" fmla="*/ 97 h 315"/>
                <a:gd name="T40" fmla="*/ 429 w 475"/>
                <a:gd name="T41" fmla="*/ 116 h 315"/>
                <a:gd name="T42" fmla="*/ 442 w 475"/>
                <a:gd name="T43" fmla="*/ 143 h 315"/>
                <a:gd name="T44" fmla="*/ 459 w 475"/>
                <a:gd name="T45" fmla="*/ 163 h 315"/>
                <a:gd name="T46" fmla="*/ 460 w 475"/>
                <a:gd name="T47" fmla="*/ 191 h 315"/>
                <a:gd name="T48" fmla="*/ 467 w 475"/>
                <a:gd name="T49" fmla="*/ 222 h 315"/>
                <a:gd name="T50" fmla="*/ 474 w 475"/>
                <a:gd name="T51" fmla="*/ 240 h 315"/>
                <a:gd name="T52" fmla="*/ 466 w 475"/>
                <a:gd name="T53" fmla="*/ 251 h 315"/>
                <a:gd name="T54" fmla="*/ 444 w 475"/>
                <a:gd name="T55" fmla="*/ 258 h 315"/>
                <a:gd name="T56" fmla="*/ 412 w 475"/>
                <a:gd name="T57" fmla="*/ 253 h 315"/>
                <a:gd name="T58" fmla="*/ 389 w 475"/>
                <a:gd name="T59" fmla="*/ 276 h 315"/>
                <a:gd name="T60" fmla="*/ 373 w 475"/>
                <a:gd name="T61" fmla="*/ 287 h 315"/>
                <a:gd name="T62" fmla="*/ 363 w 475"/>
                <a:gd name="T63" fmla="*/ 279 h 315"/>
                <a:gd name="T64" fmla="*/ 340 w 475"/>
                <a:gd name="T65" fmla="*/ 268 h 315"/>
                <a:gd name="T66" fmla="*/ 311 w 475"/>
                <a:gd name="T67" fmla="*/ 240 h 315"/>
                <a:gd name="T68" fmla="*/ 300 w 475"/>
                <a:gd name="T69" fmla="*/ 240 h 315"/>
                <a:gd name="T70" fmla="*/ 291 w 475"/>
                <a:gd name="T71" fmla="*/ 257 h 315"/>
                <a:gd name="T72" fmla="*/ 272 w 475"/>
                <a:gd name="T73" fmla="*/ 255 h 315"/>
                <a:gd name="T74" fmla="*/ 259 w 475"/>
                <a:gd name="T75" fmla="*/ 261 h 315"/>
                <a:gd name="T76" fmla="*/ 253 w 475"/>
                <a:gd name="T77" fmla="*/ 279 h 315"/>
                <a:gd name="T78" fmla="*/ 238 w 475"/>
                <a:gd name="T79" fmla="*/ 288 h 315"/>
                <a:gd name="T80" fmla="*/ 218 w 475"/>
                <a:gd name="T81" fmla="*/ 301 h 315"/>
                <a:gd name="T82" fmla="*/ 202 w 475"/>
                <a:gd name="T83" fmla="*/ 314 h 315"/>
                <a:gd name="T84" fmla="*/ 187 w 475"/>
                <a:gd name="T85" fmla="*/ 295 h 315"/>
                <a:gd name="T86" fmla="*/ 174 w 475"/>
                <a:gd name="T87" fmla="*/ 292 h 315"/>
                <a:gd name="T88" fmla="*/ 142 w 475"/>
                <a:gd name="T89" fmla="*/ 301 h 315"/>
                <a:gd name="T90" fmla="*/ 97 w 475"/>
                <a:gd name="T91" fmla="*/ 298 h 315"/>
                <a:gd name="T92" fmla="*/ 82 w 475"/>
                <a:gd name="T93" fmla="*/ 294 h 315"/>
                <a:gd name="T94" fmla="*/ 74 w 475"/>
                <a:gd name="T95" fmla="*/ 280 h 315"/>
                <a:gd name="T96" fmla="*/ 70 w 475"/>
                <a:gd name="T97" fmla="*/ 261 h 315"/>
                <a:gd name="T98" fmla="*/ 52 w 475"/>
                <a:gd name="T99" fmla="*/ 241 h 315"/>
                <a:gd name="T100" fmla="*/ 35 w 475"/>
                <a:gd name="T101" fmla="*/ 235 h 315"/>
                <a:gd name="T102" fmla="*/ 11 w 475"/>
                <a:gd name="T103" fmla="*/ 227 h 315"/>
                <a:gd name="T104" fmla="*/ 0 w 475"/>
                <a:gd name="T105" fmla="*/ 198 h 315"/>
                <a:gd name="T106" fmla="*/ 6 w 475"/>
                <a:gd name="T107" fmla="*/ 186 h 315"/>
                <a:gd name="T108" fmla="*/ 22 w 475"/>
                <a:gd name="T109" fmla="*/ 169 h 315"/>
                <a:gd name="T110" fmla="*/ 33 w 475"/>
                <a:gd name="T111" fmla="*/ 144 h 315"/>
                <a:gd name="T112" fmla="*/ 23 w 475"/>
                <a:gd name="T113" fmla="*/ 114 h 315"/>
                <a:gd name="T114" fmla="*/ 18 w 475"/>
                <a:gd name="T115" fmla="*/ 88 h 315"/>
                <a:gd name="T116" fmla="*/ 11 w 475"/>
                <a:gd name="T117" fmla="*/ 59 h 315"/>
                <a:gd name="T118" fmla="*/ 9 w 475"/>
                <a:gd name="T119" fmla="*/ 41 h 315"/>
                <a:gd name="T120" fmla="*/ 28 w 475"/>
                <a:gd name="T121" fmla="*/ 25 h 315"/>
                <a:gd name="T122" fmla="*/ 60 w 475"/>
                <a:gd name="T123" fmla="*/ 45 h 315"/>
                <a:gd name="T124" fmla="*/ 83 w 475"/>
                <a:gd name="T125" fmla="*/ 51 h 3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75" h="315">
                  <a:moveTo>
                    <a:pt x="83" y="51"/>
                  </a:moveTo>
                  <a:lnTo>
                    <a:pt x="86" y="51"/>
                  </a:lnTo>
                  <a:lnTo>
                    <a:pt x="89" y="50"/>
                  </a:lnTo>
                  <a:lnTo>
                    <a:pt x="91" y="49"/>
                  </a:lnTo>
                  <a:lnTo>
                    <a:pt x="93" y="48"/>
                  </a:lnTo>
                  <a:lnTo>
                    <a:pt x="94" y="47"/>
                  </a:lnTo>
                  <a:lnTo>
                    <a:pt x="95" y="46"/>
                  </a:lnTo>
                  <a:lnTo>
                    <a:pt x="98" y="43"/>
                  </a:lnTo>
                  <a:lnTo>
                    <a:pt x="102" y="36"/>
                  </a:lnTo>
                  <a:lnTo>
                    <a:pt x="107" y="32"/>
                  </a:lnTo>
                  <a:lnTo>
                    <a:pt x="109" y="30"/>
                  </a:lnTo>
                  <a:lnTo>
                    <a:pt x="112" y="28"/>
                  </a:lnTo>
                  <a:lnTo>
                    <a:pt x="113" y="26"/>
                  </a:lnTo>
                  <a:lnTo>
                    <a:pt x="114" y="25"/>
                  </a:lnTo>
                  <a:lnTo>
                    <a:pt x="116" y="24"/>
                  </a:lnTo>
                  <a:lnTo>
                    <a:pt x="117" y="24"/>
                  </a:lnTo>
                  <a:lnTo>
                    <a:pt x="118" y="23"/>
                  </a:lnTo>
                  <a:lnTo>
                    <a:pt x="120" y="23"/>
                  </a:lnTo>
                  <a:lnTo>
                    <a:pt x="123" y="23"/>
                  </a:lnTo>
                  <a:lnTo>
                    <a:pt x="124" y="23"/>
                  </a:lnTo>
                  <a:lnTo>
                    <a:pt x="127" y="23"/>
                  </a:lnTo>
                  <a:lnTo>
                    <a:pt x="129" y="23"/>
                  </a:lnTo>
                  <a:lnTo>
                    <a:pt x="133" y="24"/>
                  </a:lnTo>
                  <a:lnTo>
                    <a:pt x="136" y="26"/>
                  </a:lnTo>
                  <a:lnTo>
                    <a:pt x="138" y="27"/>
                  </a:lnTo>
                  <a:lnTo>
                    <a:pt x="145" y="30"/>
                  </a:lnTo>
                  <a:lnTo>
                    <a:pt x="149" y="32"/>
                  </a:lnTo>
                  <a:lnTo>
                    <a:pt x="152" y="33"/>
                  </a:lnTo>
                  <a:lnTo>
                    <a:pt x="159" y="34"/>
                  </a:lnTo>
                  <a:lnTo>
                    <a:pt x="163" y="35"/>
                  </a:lnTo>
                  <a:lnTo>
                    <a:pt x="165" y="36"/>
                  </a:lnTo>
                  <a:lnTo>
                    <a:pt x="169" y="37"/>
                  </a:lnTo>
                  <a:lnTo>
                    <a:pt x="175" y="41"/>
                  </a:lnTo>
                  <a:lnTo>
                    <a:pt x="178" y="43"/>
                  </a:lnTo>
                  <a:lnTo>
                    <a:pt x="182" y="45"/>
                  </a:lnTo>
                  <a:lnTo>
                    <a:pt x="187" y="46"/>
                  </a:lnTo>
                  <a:lnTo>
                    <a:pt x="189" y="47"/>
                  </a:lnTo>
                  <a:lnTo>
                    <a:pt x="191" y="47"/>
                  </a:lnTo>
                  <a:lnTo>
                    <a:pt x="193" y="47"/>
                  </a:lnTo>
                  <a:lnTo>
                    <a:pt x="197" y="47"/>
                  </a:lnTo>
                  <a:lnTo>
                    <a:pt x="199" y="47"/>
                  </a:lnTo>
                  <a:lnTo>
                    <a:pt x="200" y="47"/>
                  </a:lnTo>
                  <a:lnTo>
                    <a:pt x="201" y="48"/>
                  </a:lnTo>
                  <a:lnTo>
                    <a:pt x="202" y="49"/>
                  </a:lnTo>
                  <a:lnTo>
                    <a:pt x="203" y="50"/>
                  </a:lnTo>
                  <a:lnTo>
                    <a:pt x="203" y="51"/>
                  </a:lnTo>
                  <a:lnTo>
                    <a:pt x="204" y="53"/>
                  </a:lnTo>
                  <a:lnTo>
                    <a:pt x="205" y="57"/>
                  </a:lnTo>
                  <a:lnTo>
                    <a:pt x="206" y="58"/>
                  </a:lnTo>
                  <a:lnTo>
                    <a:pt x="206" y="60"/>
                  </a:lnTo>
                  <a:lnTo>
                    <a:pt x="206" y="61"/>
                  </a:lnTo>
                  <a:lnTo>
                    <a:pt x="208" y="63"/>
                  </a:lnTo>
                  <a:lnTo>
                    <a:pt x="210" y="66"/>
                  </a:lnTo>
                  <a:lnTo>
                    <a:pt x="211" y="67"/>
                  </a:lnTo>
                  <a:lnTo>
                    <a:pt x="212" y="68"/>
                  </a:lnTo>
                  <a:lnTo>
                    <a:pt x="213" y="68"/>
                  </a:lnTo>
                  <a:lnTo>
                    <a:pt x="215" y="68"/>
                  </a:lnTo>
                  <a:lnTo>
                    <a:pt x="215" y="69"/>
                  </a:lnTo>
                  <a:lnTo>
                    <a:pt x="217" y="69"/>
                  </a:lnTo>
                  <a:lnTo>
                    <a:pt x="221" y="69"/>
                  </a:lnTo>
                  <a:lnTo>
                    <a:pt x="224" y="69"/>
                  </a:lnTo>
                  <a:lnTo>
                    <a:pt x="227" y="69"/>
                  </a:lnTo>
                  <a:lnTo>
                    <a:pt x="230" y="68"/>
                  </a:lnTo>
                  <a:lnTo>
                    <a:pt x="233" y="68"/>
                  </a:lnTo>
                  <a:lnTo>
                    <a:pt x="234" y="68"/>
                  </a:lnTo>
                  <a:lnTo>
                    <a:pt x="235" y="67"/>
                  </a:lnTo>
                  <a:lnTo>
                    <a:pt x="238" y="64"/>
                  </a:lnTo>
                  <a:lnTo>
                    <a:pt x="239" y="63"/>
                  </a:lnTo>
                  <a:lnTo>
                    <a:pt x="244" y="60"/>
                  </a:lnTo>
                  <a:lnTo>
                    <a:pt x="246" y="59"/>
                  </a:lnTo>
                  <a:lnTo>
                    <a:pt x="247" y="58"/>
                  </a:lnTo>
                  <a:lnTo>
                    <a:pt x="248" y="57"/>
                  </a:lnTo>
                  <a:lnTo>
                    <a:pt x="249" y="54"/>
                  </a:lnTo>
                  <a:lnTo>
                    <a:pt x="250" y="51"/>
                  </a:lnTo>
                  <a:lnTo>
                    <a:pt x="250" y="49"/>
                  </a:lnTo>
                  <a:lnTo>
                    <a:pt x="250" y="48"/>
                  </a:lnTo>
                  <a:lnTo>
                    <a:pt x="250" y="46"/>
                  </a:lnTo>
                  <a:lnTo>
                    <a:pt x="249" y="38"/>
                  </a:lnTo>
                  <a:lnTo>
                    <a:pt x="249" y="35"/>
                  </a:lnTo>
                  <a:lnTo>
                    <a:pt x="249" y="34"/>
                  </a:lnTo>
                  <a:lnTo>
                    <a:pt x="249" y="31"/>
                  </a:lnTo>
                  <a:lnTo>
                    <a:pt x="249" y="29"/>
                  </a:lnTo>
                  <a:lnTo>
                    <a:pt x="249" y="27"/>
                  </a:lnTo>
                  <a:lnTo>
                    <a:pt x="250" y="25"/>
                  </a:lnTo>
                  <a:lnTo>
                    <a:pt x="251" y="23"/>
                  </a:lnTo>
                  <a:lnTo>
                    <a:pt x="253" y="22"/>
                  </a:lnTo>
                  <a:lnTo>
                    <a:pt x="256" y="20"/>
                  </a:lnTo>
                  <a:lnTo>
                    <a:pt x="261" y="15"/>
                  </a:lnTo>
                  <a:lnTo>
                    <a:pt x="262" y="14"/>
                  </a:lnTo>
                  <a:lnTo>
                    <a:pt x="266" y="11"/>
                  </a:lnTo>
                  <a:lnTo>
                    <a:pt x="272" y="6"/>
                  </a:lnTo>
                  <a:lnTo>
                    <a:pt x="273" y="5"/>
                  </a:lnTo>
                  <a:lnTo>
                    <a:pt x="275" y="1"/>
                  </a:lnTo>
                  <a:lnTo>
                    <a:pt x="276" y="0"/>
                  </a:lnTo>
                  <a:lnTo>
                    <a:pt x="277" y="0"/>
                  </a:lnTo>
                  <a:lnTo>
                    <a:pt x="278" y="0"/>
                  </a:lnTo>
                  <a:lnTo>
                    <a:pt x="279" y="0"/>
                  </a:lnTo>
                  <a:lnTo>
                    <a:pt x="280" y="0"/>
                  </a:lnTo>
                  <a:lnTo>
                    <a:pt x="282" y="0"/>
                  </a:lnTo>
                  <a:lnTo>
                    <a:pt x="284" y="0"/>
                  </a:lnTo>
                  <a:lnTo>
                    <a:pt x="285" y="1"/>
                  </a:lnTo>
                  <a:lnTo>
                    <a:pt x="286" y="3"/>
                  </a:lnTo>
                  <a:lnTo>
                    <a:pt x="288" y="4"/>
                  </a:lnTo>
                  <a:lnTo>
                    <a:pt x="292" y="10"/>
                  </a:lnTo>
                  <a:lnTo>
                    <a:pt x="294" y="12"/>
                  </a:lnTo>
                  <a:lnTo>
                    <a:pt x="296" y="15"/>
                  </a:lnTo>
                  <a:lnTo>
                    <a:pt x="299" y="18"/>
                  </a:lnTo>
                  <a:lnTo>
                    <a:pt x="302" y="21"/>
                  </a:lnTo>
                  <a:lnTo>
                    <a:pt x="305" y="23"/>
                  </a:lnTo>
                  <a:lnTo>
                    <a:pt x="306" y="24"/>
                  </a:lnTo>
                  <a:lnTo>
                    <a:pt x="309" y="25"/>
                  </a:lnTo>
                  <a:lnTo>
                    <a:pt x="312" y="26"/>
                  </a:lnTo>
                  <a:lnTo>
                    <a:pt x="316" y="27"/>
                  </a:lnTo>
                  <a:lnTo>
                    <a:pt x="318" y="28"/>
                  </a:lnTo>
                  <a:lnTo>
                    <a:pt x="320" y="27"/>
                  </a:lnTo>
                  <a:lnTo>
                    <a:pt x="322" y="27"/>
                  </a:lnTo>
                  <a:lnTo>
                    <a:pt x="324" y="27"/>
                  </a:lnTo>
                  <a:lnTo>
                    <a:pt x="330" y="24"/>
                  </a:lnTo>
                  <a:lnTo>
                    <a:pt x="336" y="23"/>
                  </a:lnTo>
                  <a:lnTo>
                    <a:pt x="338" y="23"/>
                  </a:lnTo>
                  <a:lnTo>
                    <a:pt x="340" y="23"/>
                  </a:lnTo>
                  <a:lnTo>
                    <a:pt x="341" y="23"/>
                  </a:lnTo>
                  <a:lnTo>
                    <a:pt x="343" y="23"/>
                  </a:lnTo>
                  <a:lnTo>
                    <a:pt x="345" y="23"/>
                  </a:lnTo>
                  <a:lnTo>
                    <a:pt x="348" y="24"/>
                  </a:lnTo>
                  <a:lnTo>
                    <a:pt x="350" y="25"/>
                  </a:lnTo>
                  <a:lnTo>
                    <a:pt x="352" y="26"/>
                  </a:lnTo>
                  <a:lnTo>
                    <a:pt x="353" y="27"/>
                  </a:lnTo>
                  <a:lnTo>
                    <a:pt x="354" y="28"/>
                  </a:lnTo>
                  <a:lnTo>
                    <a:pt x="356" y="30"/>
                  </a:lnTo>
                  <a:lnTo>
                    <a:pt x="356" y="31"/>
                  </a:lnTo>
                  <a:lnTo>
                    <a:pt x="357" y="31"/>
                  </a:lnTo>
                  <a:lnTo>
                    <a:pt x="357" y="32"/>
                  </a:lnTo>
                  <a:lnTo>
                    <a:pt x="361" y="34"/>
                  </a:lnTo>
                  <a:lnTo>
                    <a:pt x="363" y="37"/>
                  </a:lnTo>
                  <a:lnTo>
                    <a:pt x="366" y="39"/>
                  </a:lnTo>
                  <a:lnTo>
                    <a:pt x="370" y="42"/>
                  </a:lnTo>
                  <a:lnTo>
                    <a:pt x="375" y="44"/>
                  </a:lnTo>
                  <a:lnTo>
                    <a:pt x="380" y="46"/>
                  </a:lnTo>
                  <a:lnTo>
                    <a:pt x="392" y="52"/>
                  </a:lnTo>
                  <a:lnTo>
                    <a:pt x="396" y="55"/>
                  </a:lnTo>
                  <a:lnTo>
                    <a:pt x="397" y="56"/>
                  </a:lnTo>
                  <a:lnTo>
                    <a:pt x="399" y="57"/>
                  </a:lnTo>
                  <a:lnTo>
                    <a:pt x="401" y="58"/>
                  </a:lnTo>
                  <a:lnTo>
                    <a:pt x="402" y="60"/>
                  </a:lnTo>
                  <a:lnTo>
                    <a:pt x="403" y="62"/>
                  </a:lnTo>
                  <a:lnTo>
                    <a:pt x="404" y="65"/>
                  </a:lnTo>
                  <a:lnTo>
                    <a:pt x="404" y="68"/>
                  </a:lnTo>
                  <a:lnTo>
                    <a:pt x="405" y="69"/>
                  </a:lnTo>
                  <a:lnTo>
                    <a:pt x="405" y="72"/>
                  </a:lnTo>
                  <a:lnTo>
                    <a:pt x="404" y="74"/>
                  </a:lnTo>
                  <a:lnTo>
                    <a:pt x="403" y="80"/>
                  </a:lnTo>
                  <a:lnTo>
                    <a:pt x="403" y="81"/>
                  </a:lnTo>
                  <a:lnTo>
                    <a:pt x="403" y="84"/>
                  </a:lnTo>
                  <a:lnTo>
                    <a:pt x="403" y="87"/>
                  </a:lnTo>
                  <a:lnTo>
                    <a:pt x="403" y="89"/>
                  </a:lnTo>
                  <a:lnTo>
                    <a:pt x="404" y="91"/>
                  </a:lnTo>
                  <a:lnTo>
                    <a:pt x="405" y="93"/>
                  </a:lnTo>
                  <a:lnTo>
                    <a:pt x="406" y="95"/>
                  </a:lnTo>
                  <a:lnTo>
                    <a:pt x="407" y="97"/>
                  </a:lnTo>
                  <a:lnTo>
                    <a:pt x="408" y="99"/>
                  </a:lnTo>
                  <a:lnTo>
                    <a:pt x="409" y="101"/>
                  </a:lnTo>
                  <a:lnTo>
                    <a:pt x="410" y="102"/>
                  </a:lnTo>
                  <a:lnTo>
                    <a:pt x="413" y="103"/>
                  </a:lnTo>
                  <a:lnTo>
                    <a:pt x="419" y="108"/>
                  </a:lnTo>
                  <a:lnTo>
                    <a:pt x="421" y="110"/>
                  </a:lnTo>
                  <a:lnTo>
                    <a:pt x="428" y="114"/>
                  </a:lnTo>
                  <a:lnTo>
                    <a:pt x="429" y="116"/>
                  </a:lnTo>
                  <a:lnTo>
                    <a:pt x="430" y="117"/>
                  </a:lnTo>
                  <a:lnTo>
                    <a:pt x="431" y="119"/>
                  </a:lnTo>
                  <a:lnTo>
                    <a:pt x="432" y="121"/>
                  </a:lnTo>
                  <a:lnTo>
                    <a:pt x="433" y="123"/>
                  </a:lnTo>
                  <a:lnTo>
                    <a:pt x="434" y="127"/>
                  </a:lnTo>
                  <a:lnTo>
                    <a:pt x="435" y="130"/>
                  </a:lnTo>
                  <a:lnTo>
                    <a:pt x="440" y="140"/>
                  </a:lnTo>
                  <a:lnTo>
                    <a:pt x="442" y="143"/>
                  </a:lnTo>
                  <a:lnTo>
                    <a:pt x="443" y="146"/>
                  </a:lnTo>
                  <a:lnTo>
                    <a:pt x="445" y="148"/>
                  </a:lnTo>
                  <a:lnTo>
                    <a:pt x="449" y="151"/>
                  </a:lnTo>
                  <a:lnTo>
                    <a:pt x="454" y="157"/>
                  </a:lnTo>
                  <a:lnTo>
                    <a:pt x="456" y="159"/>
                  </a:lnTo>
                  <a:lnTo>
                    <a:pt x="457" y="160"/>
                  </a:lnTo>
                  <a:lnTo>
                    <a:pt x="458" y="162"/>
                  </a:lnTo>
                  <a:lnTo>
                    <a:pt x="459" y="163"/>
                  </a:lnTo>
                  <a:lnTo>
                    <a:pt x="459" y="164"/>
                  </a:lnTo>
                  <a:lnTo>
                    <a:pt x="459" y="167"/>
                  </a:lnTo>
                  <a:lnTo>
                    <a:pt x="459" y="169"/>
                  </a:lnTo>
                  <a:lnTo>
                    <a:pt x="459" y="172"/>
                  </a:lnTo>
                  <a:lnTo>
                    <a:pt x="459" y="179"/>
                  </a:lnTo>
                  <a:lnTo>
                    <a:pt x="459" y="182"/>
                  </a:lnTo>
                  <a:lnTo>
                    <a:pt x="459" y="186"/>
                  </a:lnTo>
                  <a:lnTo>
                    <a:pt x="460" y="191"/>
                  </a:lnTo>
                  <a:lnTo>
                    <a:pt x="461" y="193"/>
                  </a:lnTo>
                  <a:lnTo>
                    <a:pt x="462" y="199"/>
                  </a:lnTo>
                  <a:lnTo>
                    <a:pt x="463" y="201"/>
                  </a:lnTo>
                  <a:lnTo>
                    <a:pt x="464" y="204"/>
                  </a:lnTo>
                  <a:lnTo>
                    <a:pt x="465" y="211"/>
                  </a:lnTo>
                  <a:lnTo>
                    <a:pt x="465" y="215"/>
                  </a:lnTo>
                  <a:lnTo>
                    <a:pt x="466" y="218"/>
                  </a:lnTo>
                  <a:lnTo>
                    <a:pt x="467" y="222"/>
                  </a:lnTo>
                  <a:lnTo>
                    <a:pt x="469" y="227"/>
                  </a:lnTo>
                  <a:lnTo>
                    <a:pt x="471" y="231"/>
                  </a:lnTo>
                  <a:lnTo>
                    <a:pt x="472" y="233"/>
                  </a:lnTo>
                  <a:lnTo>
                    <a:pt x="473" y="234"/>
                  </a:lnTo>
                  <a:lnTo>
                    <a:pt x="475" y="236"/>
                  </a:lnTo>
                  <a:lnTo>
                    <a:pt x="475" y="237"/>
                  </a:lnTo>
                  <a:lnTo>
                    <a:pt x="475" y="238"/>
                  </a:lnTo>
                  <a:lnTo>
                    <a:pt x="474" y="240"/>
                  </a:lnTo>
                  <a:lnTo>
                    <a:pt x="473" y="242"/>
                  </a:lnTo>
                  <a:lnTo>
                    <a:pt x="472" y="244"/>
                  </a:lnTo>
                  <a:lnTo>
                    <a:pt x="471" y="245"/>
                  </a:lnTo>
                  <a:lnTo>
                    <a:pt x="470" y="247"/>
                  </a:lnTo>
                  <a:lnTo>
                    <a:pt x="469" y="249"/>
                  </a:lnTo>
                  <a:lnTo>
                    <a:pt x="468" y="250"/>
                  </a:lnTo>
                  <a:lnTo>
                    <a:pt x="466" y="250"/>
                  </a:lnTo>
                  <a:lnTo>
                    <a:pt x="466" y="251"/>
                  </a:lnTo>
                  <a:lnTo>
                    <a:pt x="464" y="252"/>
                  </a:lnTo>
                  <a:lnTo>
                    <a:pt x="462" y="253"/>
                  </a:lnTo>
                  <a:lnTo>
                    <a:pt x="459" y="255"/>
                  </a:lnTo>
                  <a:lnTo>
                    <a:pt x="456" y="256"/>
                  </a:lnTo>
                  <a:lnTo>
                    <a:pt x="454" y="257"/>
                  </a:lnTo>
                  <a:lnTo>
                    <a:pt x="451" y="257"/>
                  </a:lnTo>
                  <a:lnTo>
                    <a:pt x="448" y="258"/>
                  </a:lnTo>
                  <a:lnTo>
                    <a:pt x="444" y="258"/>
                  </a:lnTo>
                  <a:lnTo>
                    <a:pt x="441" y="258"/>
                  </a:lnTo>
                  <a:lnTo>
                    <a:pt x="434" y="257"/>
                  </a:lnTo>
                  <a:lnTo>
                    <a:pt x="428" y="257"/>
                  </a:lnTo>
                  <a:lnTo>
                    <a:pt x="426" y="256"/>
                  </a:lnTo>
                  <a:lnTo>
                    <a:pt x="421" y="255"/>
                  </a:lnTo>
                  <a:lnTo>
                    <a:pt x="417" y="254"/>
                  </a:lnTo>
                  <a:lnTo>
                    <a:pt x="414" y="253"/>
                  </a:lnTo>
                  <a:lnTo>
                    <a:pt x="412" y="253"/>
                  </a:lnTo>
                  <a:lnTo>
                    <a:pt x="411" y="253"/>
                  </a:lnTo>
                  <a:lnTo>
                    <a:pt x="411" y="254"/>
                  </a:lnTo>
                  <a:lnTo>
                    <a:pt x="410" y="254"/>
                  </a:lnTo>
                  <a:lnTo>
                    <a:pt x="409" y="258"/>
                  </a:lnTo>
                  <a:lnTo>
                    <a:pt x="407" y="260"/>
                  </a:lnTo>
                  <a:lnTo>
                    <a:pt x="397" y="269"/>
                  </a:lnTo>
                  <a:lnTo>
                    <a:pt x="391" y="274"/>
                  </a:lnTo>
                  <a:lnTo>
                    <a:pt x="389" y="276"/>
                  </a:lnTo>
                  <a:lnTo>
                    <a:pt x="387" y="277"/>
                  </a:lnTo>
                  <a:lnTo>
                    <a:pt x="383" y="283"/>
                  </a:lnTo>
                  <a:lnTo>
                    <a:pt x="381" y="284"/>
                  </a:lnTo>
                  <a:lnTo>
                    <a:pt x="380" y="285"/>
                  </a:lnTo>
                  <a:lnTo>
                    <a:pt x="377" y="287"/>
                  </a:lnTo>
                  <a:lnTo>
                    <a:pt x="376" y="287"/>
                  </a:lnTo>
                  <a:lnTo>
                    <a:pt x="375" y="287"/>
                  </a:lnTo>
                  <a:lnTo>
                    <a:pt x="373" y="287"/>
                  </a:lnTo>
                  <a:lnTo>
                    <a:pt x="371" y="287"/>
                  </a:lnTo>
                  <a:lnTo>
                    <a:pt x="369" y="286"/>
                  </a:lnTo>
                  <a:lnTo>
                    <a:pt x="367" y="285"/>
                  </a:lnTo>
                  <a:lnTo>
                    <a:pt x="366" y="284"/>
                  </a:lnTo>
                  <a:lnTo>
                    <a:pt x="365" y="284"/>
                  </a:lnTo>
                  <a:lnTo>
                    <a:pt x="364" y="282"/>
                  </a:lnTo>
                  <a:lnTo>
                    <a:pt x="363" y="280"/>
                  </a:lnTo>
                  <a:lnTo>
                    <a:pt x="363" y="279"/>
                  </a:lnTo>
                  <a:lnTo>
                    <a:pt x="363" y="278"/>
                  </a:lnTo>
                  <a:lnTo>
                    <a:pt x="361" y="277"/>
                  </a:lnTo>
                  <a:lnTo>
                    <a:pt x="359" y="276"/>
                  </a:lnTo>
                  <a:lnTo>
                    <a:pt x="358" y="275"/>
                  </a:lnTo>
                  <a:lnTo>
                    <a:pt x="350" y="272"/>
                  </a:lnTo>
                  <a:lnTo>
                    <a:pt x="347" y="272"/>
                  </a:lnTo>
                  <a:lnTo>
                    <a:pt x="344" y="270"/>
                  </a:lnTo>
                  <a:lnTo>
                    <a:pt x="340" y="268"/>
                  </a:lnTo>
                  <a:lnTo>
                    <a:pt x="336" y="264"/>
                  </a:lnTo>
                  <a:lnTo>
                    <a:pt x="330" y="260"/>
                  </a:lnTo>
                  <a:lnTo>
                    <a:pt x="327" y="257"/>
                  </a:lnTo>
                  <a:lnTo>
                    <a:pt x="324" y="254"/>
                  </a:lnTo>
                  <a:lnTo>
                    <a:pt x="318" y="247"/>
                  </a:lnTo>
                  <a:lnTo>
                    <a:pt x="316" y="245"/>
                  </a:lnTo>
                  <a:lnTo>
                    <a:pt x="313" y="242"/>
                  </a:lnTo>
                  <a:lnTo>
                    <a:pt x="311" y="240"/>
                  </a:lnTo>
                  <a:lnTo>
                    <a:pt x="308" y="238"/>
                  </a:lnTo>
                  <a:lnTo>
                    <a:pt x="306" y="238"/>
                  </a:lnTo>
                  <a:lnTo>
                    <a:pt x="306" y="238"/>
                  </a:lnTo>
                  <a:lnTo>
                    <a:pt x="306" y="238"/>
                  </a:lnTo>
                  <a:lnTo>
                    <a:pt x="305" y="238"/>
                  </a:lnTo>
                  <a:lnTo>
                    <a:pt x="304" y="238"/>
                  </a:lnTo>
                  <a:lnTo>
                    <a:pt x="302" y="239"/>
                  </a:lnTo>
                  <a:lnTo>
                    <a:pt x="300" y="240"/>
                  </a:lnTo>
                  <a:lnTo>
                    <a:pt x="299" y="241"/>
                  </a:lnTo>
                  <a:lnTo>
                    <a:pt x="298" y="242"/>
                  </a:lnTo>
                  <a:lnTo>
                    <a:pt x="297" y="244"/>
                  </a:lnTo>
                  <a:lnTo>
                    <a:pt x="296" y="245"/>
                  </a:lnTo>
                  <a:lnTo>
                    <a:pt x="294" y="252"/>
                  </a:lnTo>
                  <a:lnTo>
                    <a:pt x="293" y="255"/>
                  </a:lnTo>
                  <a:lnTo>
                    <a:pt x="292" y="256"/>
                  </a:lnTo>
                  <a:lnTo>
                    <a:pt x="291" y="257"/>
                  </a:lnTo>
                  <a:lnTo>
                    <a:pt x="290" y="258"/>
                  </a:lnTo>
                  <a:lnTo>
                    <a:pt x="288" y="259"/>
                  </a:lnTo>
                  <a:lnTo>
                    <a:pt x="287" y="259"/>
                  </a:lnTo>
                  <a:lnTo>
                    <a:pt x="286" y="259"/>
                  </a:lnTo>
                  <a:lnTo>
                    <a:pt x="284" y="259"/>
                  </a:lnTo>
                  <a:lnTo>
                    <a:pt x="282" y="258"/>
                  </a:lnTo>
                  <a:lnTo>
                    <a:pt x="274" y="256"/>
                  </a:lnTo>
                  <a:lnTo>
                    <a:pt x="272" y="255"/>
                  </a:lnTo>
                  <a:lnTo>
                    <a:pt x="270" y="255"/>
                  </a:lnTo>
                  <a:lnTo>
                    <a:pt x="268" y="255"/>
                  </a:lnTo>
                  <a:lnTo>
                    <a:pt x="266" y="256"/>
                  </a:lnTo>
                  <a:lnTo>
                    <a:pt x="264" y="257"/>
                  </a:lnTo>
                  <a:lnTo>
                    <a:pt x="261" y="258"/>
                  </a:lnTo>
                  <a:lnTo>
                    <a:pt x="261" y="259"/>
                  </a:lnTo>
                  <a:lnTo>
                    <a:pt x="260" y="261"/>
                  </a:lnTo>
                  <a:lnTo>
                    <a:pt x="259" y="261"/>
                  </a:lnTo>
                  <a:lnTo>
                    <a:pt x="258" y="263"/>
                  </a:lnTo>
                  <a:lnTo>
                    <a:pt x="257" y="265"/>
                  </a:lnTo>
                  <a:lnTo>
                    <a:pt x="257" y="267"/>
                  </a:lnTo>
                  <a:lnTo>
                    <a:pt x="255" y="273"/>
                  </a:lnTo>
                  <a:lnTo>
                    <a:pt x="255" y="275"/>
                  </a:lnTo>
                  <a:lnTo>
                    <a:pt x="254" y="276"/>
                  </a:lnTo>
                  <a:lnTo>
                    <a:pt x="254" y="278"/>
                  </a:lnTo>
                  <a:lnTo>
                    <a:pt x="253" y="279"/>
                  </a:lnTo>
                  <a:lnTo>
                    <a:pt x="251" y="280"/>
                  </a:lnTo>
                  <a:lnTo>
                    <a:pt x="250" y="282"/>
                  </a:lnTo>
                  <a:lnTo>
                    <a:pt x="249" y="284"/>
                  </a:lnTo>
                  <a:lnTo>
                    <a:pt x="247" y="284"/>
                  </a:lnTo>
                  <a:lnTo>
                    <a:pt x="245" y="286"/>
                  </a:lnTo>
                  <a:lnTo>
                    <a:pt x="243" y="286"/>
                  </a:lnTo>
                  <a:lnTo>
                    <a:pt x="240" y="287"/>
                  </a:lnTo>
                  <a:lnTo>
                    <a:pt x="238" y="288"/>
                  </a:lnTo>
                  <a:lnTo>
                    <a:pt x="231" y="289"/>
                  </a:lnTo>
                  <a:lnTo>
                    <a:pt x="229" y="289"/>
                  </a:lnTo>
                  <a:lnTo>
                    <a:pt x="227" y="290"/>
                  </a:lnTo>
                  <a:lnTo>
                    <a:pt x="226" y="291"/>
                  </a:lnTo>
                  <a:lnTo>
                    <a:pt x="224" y="293"/>
                  </a:lnTo>
                  <a:lnTo>
                    <a:pt x="223" y="294"/>
                  </a:lnTo>
                  <a:lnTo>
                    <a:pt x="221" y="296"/>
                  </a:lnTo>
                  <a:lnTo>
                    <a:pt x="218" y="301"/>
                  </a:lnTo>
                  <a:lnTo>
                    <a:pt x="216" y="304"/>
                  </a:lnTo>
                  <a:lnTo>
                    <a:pt x="215" y="306"/>
                  </a:lnTo>
                  <a:lnTo>
                    <a:pt x="213" y="307"/>
                  </a:lnTo>
                  <a:lnTo>
                    <a:pt x="211" y="309"/>
                  </a:lnTo>
                  <a:lnTo>
                    <a:pt x="208" y="311"/>
                  </a:lnTo>
                  <a:lnTo>
                    <a:pt x="205" y="313"/>
                  </a:lnTo>
                  <a:lnTo>
                    <a:pt x="202" y="315"/>
                  </a:lnTo>
                  <a:lnTo>
                    <a:pt x="202" y="314"/>
                  </a:lnTo>
                  <a:lnTo>
                    <a:pt x="201" y="312"/>
                  </a:lnTo>
                  <a:lnTo>
                    <a:pt x="201" y="311"/>
                  </a:lnTo>
                  <a:lnTo>
                    <a:pt x="200" y="309"/>
                  </a:lnTo>
                  <a:lnTo>
                    <a:pt x="197" y="306"/>
                  </a:lnTo>
                  <a:lnTo>
                    <a:pt x="195" y="304"/>
                  </a:lnTo>
                  <a:lnTo>
                    <a:pt x="194" y="302"/>
                  </a:lnTo>
                  <a:lnTo>
                    <a:pt x="190" y="298"/>
                  </a:lnTo>
                  <a:lnTo>
                    <a:pt x="187" y="295"/>
                  </a:lnTo>
                  <a:lnTo>
                    <a:pt x="185" y="295"/>
                  </a:lnTo>
                  <a:lnTo>
                    <a:pt x="183" y="294"/>
                  </a:lnTo>
                  <a:lnTo>
                    <a:pt x="182" y="293"/>
                  </a:lnTo>
                  <a:lnTo>
                    <a:pt x="181" y="292"/>
                  </a:lnTo>
                  <a:lnTo>
                    <a:pt x="180" y="292"/>
                  </a:lnTo>
                  <a:lnTo>
                    <a:pt x="178" y="292"/>
                  </a:lnTo>
                  <a:lnTo>
                    <a:pt x="176" y="292"/>
                  </a:lnTo>
                  <a:lnTo>
                    <a:pt x="174" y="292"/>
                  </a:lnTo>
                  <a:lnTo>
                    <a:pt x="171" y="293"/>
                  </a:lnTo>
                  <a:lnTo>
                    <a:pt x="166" y="295"/>
                  </a:lnTo>
                  <a:lnTo>
                    <a:pt x="159" y="297"/>
                  </a:lnTo>
                  <a:lnTo>
                    <a:pt x="152" y="300"/>
                  </a:lnTo>
                  <a:lnTo>
                    <a:pt x="149" y="301"/>
                  </a:lnTo>
                  <a:lnTo>
                    <a:pt x="147" y="301"/>
                  </a:lnTo>
                  <a:lnTo>
                    <a:pt x="145" y="301"/>
                  </a:lnTo>
                  <a:lnTo>
                    <a:pt x="142" y="301"/>
                  </a:lnTo>
                  <a:lnTo>
                    <a:pt x="139" y="300"/>
                  </a:lnTo>
                  <a:lnTo>
                    <a:pt x="132" y="299"/>
                  </a:lnTo>
                  <a:lnTo>
                    <a:pt x="126" y="298"/>
                  </a:lnTo>
                  <a:lnTo>
                    <a:pt x="116" y="297"/>
                  </a:lnTo>
                  <a:lnTo>
                    <a:pt x="113" y="296"/>
                  </a:lnTo>
                  <a:lnTo>
                    <a:pt x="111" y="296"/>
                  </a:lnTo>
                  <a:lnTo>
                    <a:pt x="99" y="298"/>
                  </a:lnTo>
                  <a:lnTo>
                    <a:pt x="97" y="298"/>
                  </a:lnTo>
                  <a:lnTo>
                    <a:pt x="95" y="298"/>
                  </a:lnTo>
                  <a:lnTo>
                    <a:pt x="93" y="298"/>
                  </a:lnTo>
                  <a:lnTo>
                    <a:pt x="91" y="298"/>
                  </a:lnTo>
                  <a:lnTo>
                    <a:pt x="90" y="297"/>
                  </a:lnTo>
                  <a:lnTo>
                    <a:pt x="87" y="296"/>
                  </a:lnTo>
                  <a:lnTo>
                    <a:pt x="85" y="295"/>
                  </a:lnTo>
                  <a:lnTo>
                    <a:pt x="84" y="295"/>
                  </a:lnTo>
                  <a:lnTo>
                    <a:pt x="82" y="294"/>
                  </a:lnTo>
                  <a:lnTo>
                    <a:pt x="80" y="292"/>
                  </a:lnTo>
                  <a:lnTo>
                    <a:pt x="79" y="291"/>
                  </a:lnTo>
                  <a:lnTo>
                    <a:pt x="78" y="289"/>
                  </a:lnTo>
                  <a:lnTo>
                    <a:pt x="77" y="288"/>
                  </a:lnTo>
                  <a:lnTo>
                    <a:pt x="76" y="286"/>
                  </a:lnTo>
                  <a:lnTo>
                    <a:pt x="75" y="284"/>
                  </a:lnTo>
                  <a:lnTo>
                    <a:pt x="74" y="282"/>
                  </a:lnTo>
                  <a:lnTo>
                    <a:pt x="74" y="280"/>
                  </a:lnTo>
                  <a:lnTo>
                    <a:pt x="73" y="277"/>
                  </a:lnTo>
                  <a:lnTo>
                    <a:pt x="73" y="274"/>
                  </a:lnTo>
                  <a:lnTo>
                    <a:pt x="73" y="269"/>
                  </a:lnTo>
                  <a:lnTo>
                    <a:pt x="73" y="266"/>
                  </a:lnTo>
                  <a:lnTo>
                    <a:pt x="73" y="265"/>
                  </a:lnTo>
                  <a:lnTo>
                    <a:pt x="72" y="264"/>
                  </a:lnTo>
                  <a:lnTo>
                    <a:pt x="71" y="262"/>
                  </a:lnTo>
                  <a:lnTo>
                    <a:pt x="70" y="261"/>
                  </a:lnTo>
                  <a:lnTo>
                    <a:pt x="69" y="260"/>
                  </a:lnTo>
                  <a:lnTo>
                    <a:pt x="66" y="256"/>
                  </a:lnTo>
                  <a:lnTo>
                    <a:pt x="62" y="252"/>
                  </a:lnTo>
                  <a:lnTo>
                    <a:pt x="58" y="250"/>
                  </a:lnTo>
                  <a:lnTo>
                    <a:pt x="56" y="249"/>
                  </a:lnTo>
                  <a:lnTo>
                    <a:pt x="56" y="247"/>
                  </a:lnTo>
                  <a:lnTo>
                    <a:pt x="53" y="242"/>
                  </a:lnTo>
                  <a:lnTo>
                    <a:pt x="52" y="241"/>
                  </a:lnTo>
                  <a:lnTo>
                    <a:pt x="51" y="240"/>
                  </a:lnTo>
                  <a:lnTo>
                    <a:pt x="50" y="239"/>
                  </a:lnTo>
                  <a:lnTo>
                    <a:pt x="49" y="238"/>
                  </a:lnTo>
                  <a:lnTo>
                    <a:pt x="46" y="238"/>
                  </a:lnTo>
                  <a:lnTo>
                    <a:pt x="44" y="237"/>
                  </a:lnTo>
                  <a:lnTo>
                    <a:pt x="40" y="236"/>
                  </a:lnTo>
                  <a:lnTo>
                    <a:pt x="38" y="235"/>
                  </a:lnTo>
                  <a:lnTo>
                    <a:pt x="35" y="235"/>
                  </a:lnTo>
                  <a:lnTo>
                    <a:pt x="25" y="235"/>
                  </a:lnTo>
                  <a:lnTo>
                    <a:pt x="21" y="234"/>
                  </a:lnTo>
                  <a:lnTo>
                    <a:pt x="18" y="233"/>
                  </a:lnTo>
                  <a:lnTo>
                    <a:pt x="15" y="233"/>
                  </a:lnTo>
                  <a:lnTo>
                    <a:pt x="13" y="232"/>
                  </a:lnTo>
                  <a:lnTo>
                    <a:pt x="12" y="232"/>
                  </a:lnTo>
                  <a:lnTo>
                    <a:pt x="12" y="231"/>
                  </a:lnTo>
                  <a:lnTo>
                    <a:pt x="11" y="227"/>
                  </a:lnTo>
                  <a:lnTo>
                    <a:pt x="10" y="225"/>
                  </a:lnTo>
                  <a:lnTo>
                    <a:pt x="9" y="219"/>
                  </a:lnTo>
                  <a:lnTo>
                    <a:pt x="8" y="216"/>
                  </a:lnTo>
                  <a:lnTo>
                    <a:pt x="7" y="213"/>
                  </a:lnTo>
                  <a:lnTo>
                    <a:pt x="2" y="204"/>
                  </a:lnTo>
                  <a:lnTo>
                    <a:pt x="1" y="202"/>
                  </a:lnTo>
                  <a:lnTo>
                    <a:pt x="1" y="200"/>
                  </a:lnTo>
                  <a:lnTo>
                    <a:pt x="0" y="198"/>
                  </a:lnTo>
                  <a:lnTo>
                    <a:pt x="0" y="197"/>
                  </a:lnTo>
                  <a:lnTo>
                    <a:pt x="0" y="195"/>
                  </a:lnTo>
                  <a:lnTo>
                    <a:pt x="0" y="194"/>
                  </a:lnTo>
                  <a:lnTo>
                    <a:pt x="1" y="193"/>
                  </a:lnTo>
                  <a:lnTo>
                    <a:pt x="2" y="191"/>
                  </a:lnTo>
                  <a:lnTo>
                    <a:pt x="3" y="189"/>
                  </a:lnTo>
                  <a:lnTo>
                    <a:pt x="5" y="187"/>
                  </a:lnTo>
                  <a:lnTo>
                    <a:pt x="6" y="186"/>
                  </a:lnTo>
                  <a:lnTo>
                    <a:pt x="8" y="185"/>
                  </a:lnTo>
                  <a:lnTo>
                    <a:pt x="13" y="182"/>
                  </a:lnTo>
                  <a:lnTo>
                    <a:pt x="15" y="182"/>
                  </a:lnTo>
                  <a:lnTo>
                    <a:pt x="17" y="180"/>
                  </a:lnTo>
                  <a:lnTo>
                    <a:pt x="18" y="179"/>
                  </a:lnTo>
                  <a:lnTo>
                    <a:pt x="18" y="178"/>
                  </a:lnTo>
                  <a:lnTo>
                    <a:pt x="19" y="176"/>
                  </a:lnTo>
                  <a:lnTo>
                    <a:pt x="22" y="169"/>
                  </a:lnTo>
                  <a:lnTo>
                    <a:pt x="23" y="167"/>
                  </a:lnTo>
                  <a:lnTo>
                    <a:pt x="24" y="164"/>
                  </a:lnTo>
                  <a:lnTo>
                    <a:pt x="28" y="158"/>
                  </a:lnTo>
                  <a:lnTo>
                    <a:pt x="30" y="156"/>
                  </a:lnTo>
                  <a:lnTo>
                    <a:pt x="31" y="154"/>
                  </a:lnTo>
                  <a:lnTo>
                    <a:pt x="32" y="150"/>
                  </a:lnTo>
                  <a:lnTo>
                    <a:pt x="33" y="147"/>
                  </a:lnTo>
                  <a:lnTo>
                    <a:pt x="33" y="144"/>
                  </a:lnTo>
                  <a:lnTo>
                    <a:pt x="33" y="140"/>
                  </a:lnTo>
                  <a:lnTo>
                    <a:pt x="33" y="138"/>
                  </a:lnTo>
                  <a:lnTo>
                    <a:pt x="32" y="134"/>
                  </a:lnTo>
                  <a:lnTo>
                    <a:pt x="29" y="125"/>
                  </a:lnTo>
                  <a:lnTo>
                    <a:pt x="28" y="122"/>
                  </a:lnTo>
                  <a:lnTo>
                    <a:pt x="26" y="118"/>
                  </a:lnTo>
                  <a:lnTo>
                    <a:pt x="25" y="116"/>
                  </a:lnTo>
                  <a:lnTo>
                    <a:pt x="23" y="114"/>
                  </a:lnTo>
                  <a:lnTo>
                    <a:pt x="22" y="111"/>
                  </a:lnTo>
                  <a:lnTo>
                    <a:pt x="20" y="109"/>
                  </a:lnTo>
                  <a:lnTo>
                    <a:pt x="19" y="107"/>
                  </a:lnTo>
                  <a:lnTo>
                    <a:pt x="19" y="105"/>
                  </a:lnTo>
                  <a:lnTo>
                    <a:pt x="19" y="104"/>
                  </a:lnTo>
                  <a:lnTo>
                    <a:pt x="18" y="102"/>
                  </a:lnTo>
                  <a:lnTo>
                    <a:pt x="18" y="99"/>
                  </a:lnTo>
                  <a:lnTo>
                    <a:pt x="18" y="88"/>
                  </a:lnTo>
                  <a:lnTo>
                    <a:pt x="18" y="81"/>
                  </a:lnTo>
                  <a:lnTo>
                    <a:pt x="18" y="80"/>
                  </a:lnTo>
                  <a:lnTo>
                    <a:pt x="18" y="80"/>
                  </a:lnTo>
                  <a:lnTo>
                    <a:pt x="18" y="77"/>
                  </a:lnTo>
                  <a:lnTo>
                    <a:pt x="15" y="71"/>
                  </a:lnTo>
                  <a:lnTo>
                    <a:pt x="13" y="66"/>
                  </a:lnTo>
                  <a:lnTo>
                    <a:pt x="12" y="63"/>
                  </a:lnTo>
                  <a:lnTo>
                    <a:pt x="11" y="59"/>
                  </a:lnTo>
                  <a:lnTo>
                    <a:pt x="9" y="54"/>
                  </a:lnTo>
                  <a:lnTo>
                    <a:pt x="8" y="51"/>
                  </a:lnTo>
                  <a:lnTo>
                    <a:pt x="7" y="49"/>
                  </a:lnTo>
                  <a:lnTo>
                    <a:pt x="7" y="47"/>
                  </a:lnTo>
                  <a:lnTo>
                    <a:pt x="7" y="46"/>
                  </a:lnTo>
                  <a:lnTo>
                    <a:pt x="7" y="45"/>
                  </a:lnTo>
                  <a:lnTo>
                    <a:pt x="8" y="43"/>
                  </a:lnTo>
                  <a:lnTo>
                    <a:pt x="9" y="41"/>
                  </a:lnTo>
                  <a:lnTo>
                    <a:pt x="11" y="38"/>
                  </a:lnTo>
                  <a:lnTo>
                    <a:pt x="12" y="36"/>
                  </a:lnTo>
                  <a:lnTo>
                    <a:pt x="14" y="34"/>
                  </a:lnTo>
                  <a:lnTo>
                    <a:pt x="20" y="28"/>
                  </a:lnTo>
                  <a:lnTo>
                    <a:pt x="23" y="24"/>
                  </a:lnTo>
                  <a:lnTo>
                    <a:pt x="25" y="23"/>
                  </a:lnTo>
                  <a:lnTo>
                    <a:pt x="27" y="24"/>
                  </a:lnTo>
                  <a:lnTo>
                    <a:pt x="28" y="25"/>
                  </a:lnTo>
                  <a:lnTo>
                    <a:pt x="27" y="25"/>
                  </a:lnTo>
                  <a:lnTo>
                    <a:pt x="28" y="25"/>
                  </a:lnTo>
                  <a:lnTo>
                    <a:pt x="29" y="27"/>
                  </a:lnTo>
                  <a:lnTo>
                    <a:pt x="31" y="28"/>
                  </a:lnTo>
                  <a:lnTo>
                    <a:pt x="34" y="30"/>
                  </a:lnTo>
                  <a:lnTo>
                    <a:pt x="45" y="36"/>
                  </a:lnTo>
                  <a:lnTo>
                    <a:pt x="55" y="42"/>
                  </a:lnTo>
                  <a:lnTo>
                    <a:pt x="60" y="45"/>
                  </a:lnTo>
                  <a:lnTo>
                    <a:pt x="64" y="46"/>
                  </a:lnTo>
                  <a:lnTo>
                    <a:pt x="68" y="47"/>
                  </a:lnTo>
                  <a:lnTo>
                    <a:pt x="70" y="48"/>
                  </a:lnTo>
                  <a:lnTo>
                    <a:pt x="74" y="50"/>
                  </a:lnTo>
                  <a:lnTo>
                    <a:pt x="77" y="50"/>
                  </a:lnTo>
                  <a:lnTo>
                    <a:pt x="79" y="51"/>
                  </a:lnTo>
                  <a:lnTo>
                    <a:pt x="81" y="51"/>
                  </a:lnTo>
                  <a:lnTo>
                    <a:pt x="83" y="51"/>
                  </a:lnTo>
                  <a:close/>
                </a:path>
              </a:pathLst>
            </a:custGeom>
            <a:solidFill>
              <a:srgbClr val="BED8E8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2" name="Freeform 48">
              <a:extLst>
                <a:ext uri="{FF2B5EF4-FFF2-40B4-BE49-F238E27FC236}">
                  <a16:creationId xmlns:a16="http://schemas.microsoft.com/office/drawing/2014/main" id="{F670E64C-7056-4CF8-840A-7D5A15820E6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3" y="1429"/>
              <a:ext cx="478" cy="442"/>
            </a:xfrm>
            <a:custGeom>
              <a:avLst/>
              <a:gdLst>
                <a:gd name="T0" fmla="*/ 283 w 478"/>
                <a:gd name="T1" fmla="*/ 40 h 442"/>
                <a:gd name="T2" fmla="*/ 301 w 478"/>
                <a:gd name="T3" fmla="*/ 42 h 442"/>
                <a:gd name="T4" fmla="*/ 317 w 478"/>
                <a:gd name="T5" fmla="*/ 20 h 442"/>
                <a:gd name="T6" fmla="*/ 331 w 478"/>
                <a:gd name="T7" fmla="*/ 2 h 442"/>
                <a:gd name="T8" fmla="*/ 364 w 478"/>
                <a:gd name="T9" fmla="*/ 4 h 442"/>
                <a:gd name="T10" fmla="*/ 399 w 478"/>
                <a:gd name="T11" fmla="*/ 8 h 442"/>
                <a:gd name="T12" fmla="*/ 432 w 478"/>
                <a:gd name="T13" fmla="*/ 36 h 442"/>
                <a:gd name="T14" fmla="*/ 472 w 478"/>
                <a:gd name="T15" fmla="*/ 79 h 442"/>
                <a:gd name="T16" fmla="*/ 477 w 478"/>
                <a:gd name="T17" fmla="*/ 101 h 442"/>
                <a:gd name="T18" fmla="*/ 461 w 478"/>
                <a:gd name="T19" fmla="*/ 122 h 442"/>
                <a:gd name="T20" fmla="*/ 448 w 478"/>
                <a:gd name="T21" fmla="*/ 160 h 442"/>
                <a:gd name="T22" fmla="*/ 422 w 478"/>
                <a:gd name="T23" fmla="*/ 191 h 442"/>
                <a:gd name="T24" fmla="*/ 397 w 478"/>
                <a:gd name="T25" fmla="*/ 196 h 442"/>
                <a:gd name="T26" fmla="*/ 377 w 478"/>
                <a:gd name="T27" fmla="*/ 212 h 442"/>
                <a:gd name="T28" fmla="*/ 354 w 478"/>
                <a:gd name="T29" fmla="*/ 224 h 442"/>
                <a:gd name="T30" fmla="*/ 331 w 478"/>
                <a:gd name="T31" fmla="*/ 242 h 442"/>
                <a:gd name="T32" fmla="*/ 321 w 478"/>
                <a:gd name="T33" fmla="*/ 260 h 442"/>
                <a:gd name="T34" fmla="*/ 308 w 478"/>
                <a:gd name="T35" fmla="*/ 268 h 442"/>
                <a:gd name="T36" fmla="*/ 312 w 478"/>
                <a:gd name="T37" fmla="*/ 294 h 442"/>
                <a:gd name="T38" fmla="*/ 330 w 478"/>
                <a:gd name="T39" fmla="*/ 306 h 442"/>
                <a:gd name="T40" fmla="*/ 354 w 478"/>
                <a:gd name="T41" fmla="*/ 333 h 442"/>
                <a:gd name="T42" fmla="*/ 357 w 478"/>
                <a:gd name="T43" fmla="*/ 369 h 442"/>
                <a:gd name="T44" fmla="*/ 336 w 478"/>
                <a:gd name="T45" fmla="*/ 374 h 442"/>
                <a:gd name="T46" fmla="*/ 322 w 478"/>
                <a:gd name="T47" fmla="*/ 375 h 442"/>
                <a:gd name="T48" fmla="*/ 298 w 478"/>
                <a:gd name="T49" fmla="*/ 393 h 442"/>
                <a:gd name="T50" fmla="*/ 262 w 478"/>
                <a:gd name="T51" fmla="*/ 410 h 442"/>
                <a:gd name="T52" fmla="*/ 246 w 478"/>
                <a:gd name="T53" fmla="*/ 429 h 442"/>
                <a:gd name="T54" fmla="*/ 219 w 478"/>
                <a:gd name="T55" fmla="*/ 439 h 442"/>
                <a:gd name="T56" fmla="*/ 199 w 478"/>
                <a:gd name="T57" fmla="*/ 439 h 442"/>
                <a:gd name="T58" fmla="*/ 177 w 478"/>
                <a:gd name="T59" fmla="*/ 424 h 442"/>
                <a:gd name="T60" fmla="*/ 149 w 478"/>
                <a:gd name="T61" fmla="*/ 434 h 442"/>
                <a:gd name="T62" fmla="*/ 128 w 478"/>
                <a:gd name="T63" fmla="*/ 432 h 442"/>
                <a:gd name="T64" fmla="*/ 95 w 478"/>
                <a:gd name="T65" fmla="*/ 437 h 442"/>
                <a:gd name="T66" fmla="*/ 71 w 478"/>
                <a:gd name="T67" fmla="*/ 432 h 442"/>
                <a:gd name="T68" fmla="*/ 64 w 478"/>
                <a:gd name="T69" fmla="*/ 411 h 442"/>
                <a:gd name="T70" fmla="*/ 46 w 478"/>
                <a:gd name="T71" fmla="*/ 405 h 442"/>
                <a:gd name="T72" fmla="*/ 23 w 478"/>
                <a:gd name="T73" fmla="*/ 393 h 442"/>
                <a:gd name="T74" fmla="*/ 5 w 478"/>
                <a:gd name="T75" fmla="*/ 388 h 442"/>
                <a:gd name="T76" fmla="*/ 3 w 478"/>
                <a:gd name="T77" fmla="*/ 375 h 442"/>
                <a:gd name="T78" fmla="*/ 27 w 478"/>
                <a:gd name="T79" fmla="*/ 367 h 442"/>
                <a:gd name="T80" fmla="*/ 52 w 478"/>
                <a:gd name="T81" fmla="*/ 347 h 442"/>
                <a:gd name="T82" fmla="*/ 75 w 478"/>
                <a:gd name="T83" fmla="*/ 321 h 442"/>
                <a:gd name="T84" fmla="*/ 96 w 478"/>
                <a:gd name="T85" fmla="*/ 322 h 442"/>
                <a:gd name="T86" fmla="*/ 110 w 478"/>
                <a:gd name="T87" fmla="*/ 314 h 442"/>
                <a:gd name="T88" fmla="*/ 102 w 478"/>
                <a:gd name="T89" fmla="*/ 278 h 442"/>
                <a:gd name="T90" fmla="*/ 112 w 478"/>
                <a:gd name="T91" fmla="*/ 241 h 442"/>
                <a:gd name="T92" fmla="*/ 129 w 478"/>
                <a:gd name="T93" fmla="*/ 231 h 442"/>
                <a:gd name="T94" fmla="*/ 159 w 478"/>
                <a:gd name="T95" fmla="*/ 233 h 442"/>
                <a:gd name="T96" fmla="*/ 186 w 478"/>
                <a:gd name="T97" fmla="*/ 225 h 442"/>
                <a:gd name="T98" fmla="*/ 224 w 478"/>
                <a:gd name="T99" fmla="*/ 206 h 442"/>
                <a:gd name="T100" fmla="*/ 234 w 478"/>
                <a:gd name="T101" fmla="*/ 192 h 442"/>
                <a:gd name="T102" fmla="*/ 236 w 478"/>
                <a:gd name="T103" fmla="*/ 169 h 442"/>
                <a:gd name="T104" fmla="*/ 251 w 478"/>
                <a:gd name="T105" fmla="*/ 135 h 442"/>
                <a:gd name="T106" fmla="*/ 241 w 478"/>
                <a:gd name="T107" fmla="*/ 105 h 442"/>
                <a:gd name="T108" fmla="*/ 232 w 478"/>
                <a:gd name="T109" fmla="*/ 78 h 442"/>
                <a:gd name="T110" fmla="*/ 209 w 478"/>
                <a:gd name="T111" fmla="*/ 71 h 442"/>
                <a:gd name="T112" fmla="*/ 197 w 478"/>
                <a:gd name="T113" fmla="*/ 81 h 442"/>
                <a:gd name="T114" fmla="*/ 191 w 478"/>
                <a:gd name="T115" fmla="*/ 71 h 442"/>
                <a:gd name="T116" fmla="*/ 199 w 478"/>
                <a:gd name="T117" fmla="*/ 39 h 442"/>
                <a:gd name="T118" fmla="*/ 222 w 478"/>
                <a:gd name="T119" fmla="*/ 14 h 4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78" h="442">
                  <a:moveTo>
                    <a:pt x="227" y="8"/>
                  </a:moveTo>
                  <a:lnTo>
                    <a:pt x="234" y="10"/>
                  </a:lnTo>
                  <a:lnTo>
                    <a:pt x="240" y="12"/>
                  </a:lnTo>
                  <a:lnTo>
                    <a:pt x="258" y="21"/>
                  </a:lnTo>
                  <a:lnTo>
                    <a:pt x="262" y="23"/>
                  </a:lnTo>
                  <a:lnTo>
                    <a:pt x="267" y="27"/>
                  </a:lnTo>
                  <a:lnTo>
                    <a:pt x="273" y="31"/>
                  </a:lnTo>
                  <a:lnTo>
                    <a:pt x="277" y="33"/>
                  </a:lnTo>
                  <a:lnTo>
                    <a:pt x="283" y="40"/>
                  </a:lnTo>
                  <a:lnTo>
                    <a:pt x="286" y="42"/>
                  </a:lnTo>
                  <a:lnTo>
                    <a:pt x="288" y="43"/>
                  </a:lnTo>
                  <a:lnTo>
                    <a:pt x="289" y="44"/>
                  </a:lnTo>
                  <a:lnTo>
                    <a:pt x="291" y="44"/>
                  </a:lnTo>
                  <a:lnTo>
                    <a:pt x="293" y="44"/>
                  </a:lnTo>
                  <a:lnTo>
                    <a:pt x="295" y="44"/>
                  </a:lnTo>
                  <a:lnTo>
                    <a:pt x="298" y="44"/>
                  </a:lnTo>
                  <a:lnTo>
                    <a:pt x="300" y="43"/>
                  </a:lnTo>
                  <a:lnTo>
                    <a:pt x="301" y="42"/>
                  </a:lnTo>
                  <a:lnTo>
                    <a:pt x="304" y="41"/>
                  </a:lnTo>
                  <a:lnTo>
                    <a:pt x="305" y="40"/>
                  </a:lnTo>
                  <a:lnTo>
                    <a:pt x="307" y="38"/>
                  </a:lnTo>
                  <a:lnTo>
                    <a:pt x="309" y="37"/>
                  </a:lnTo>
                  <a:lnTo>
                    <a:pt x="310" y="35"/>
                  </a:lnTo>
                  <a:lnTo>
                    <a:pt x="311" y="34"/>
                  </a:lnTo>
                  <a:lnTo>
                    <a:pt x="312" y="31"/>
                  </a:lnTo>
                  <a:lnTo>
                    <a:pt x="314" y="28"/>
                  </a:lnTo>
                  <a:lnTo>
                    <a:pt x="317" y="20"/>
                  </a:lnTo>
                  <a:lnTo>
                    <a:pt x="318" y="16"/>
                  </a:lnTo>
                  <a:lnTo>
                    <a:pt x="320" y="12"/>
                  </a:lnTo>
                  <a:lnTo>
                    <a:pt x="322" y="10"/>
                  </a:lnTo>
                  <a:lnTo>
                    <a:pt x="324" y="7"/>
                  </a:lnTo>
                  <a:lnTo>
                    <a:pt x="326" y="5"/>
                  </a:lnTo>
                  <a:lnTo>
                    <a:pt x="327" y="4"/>
                  </a:lnTo>
                  <a:lnTo>
                    <a:pt x="328" y="3"/>
                  </a:lnTo>
                  <a:lnTo>
                    <a:pt x="330" y="2"/>
                  </a:lnTo>
                  <a:lnTo>
                    <a:pt x="331" y="2"/>
                  </a:lnTo>
                  <a:lnTo>
                    <a:pt x="333" y="1"/>
                  </a:lnTo>
                  <a:lnTo>
                    <a:pt x="334" y="1"/>
                  </a:lnTo>
                  <a:lnTo>
                    <a:pt x="337" y="0"/>
                  </a:lnTo>
                  <a:lnTo>
                    <a:pt x="342" y="0"/>
                  </a:lnTo>
                  <a:lnTo>
                    <a:pt x="347" y="0"/>
                  </a:lnTo>
                  <a:lnTo>
                    <a:pt x="351" y="1"/>
                  </a:lnTo>
                  <a:lnTo>
                    <a:pt x="355" y="1"/>
                  </a:lnTo>
                  <a:lnTo>
                    <a:pt x="357" y="2"/>
                  </a:lnTo>
                  <a:lnTo>
                    <a:pt x="364" y="4"/>
                  </a:lnTo>
                  <a:lnTo>
                    <a:pt x="367" y="4"/>
                  </a:lnTo>
                  <a:lnTo>
                    <a:pt x="369" y="5"/>
                  </a:lnTo>
                  <a:lnTo>
                    <a:pt x="372" y="5"/>
                  </a:lnTo>
                  <a:lnTo>
                    <a:pt x="377" y="5"/>
                  </a:lnTo>
                  <a:lnTo>
                    <a:pt x="385" y="5"/>
                  </a:lnTo>
                  <a:lnTo>
                    <a:pt x="389" y="5"/>
                  </a:lnTo>
                  <a:lnTo>
                    <a:pt x="392" y="6"/>
                  </a:lnTo>
                  <a:lnTo>
                    <a:pt x="396" y="7"/>
                  </a:lnTo>
                  <a:lnTo>
                    <a:pt x="399" y="8"/>
                  </a:lnTo>
                  <a:lnTo>
                    <a:pt x="401" y="9"/>
                  </a:lnTo>
                  <a:lnTo>
                    <a:pt x="403" y="10"/>
                  </a:lnTo>
                  <a:lnTo>
                    <a:pt x="405" y="11"/>
                  </a:lnTo>
                  <a:lnTo>
                    <a:pt x="409" y="14"/>
                  </a:lnTo>
                  <a:lnTo>
                    <a:pt x="415" y="20"/>
                  </a:lnTo>
                  <a:lnTo>
                    <a:pt x="420" y="24"/>
                  </a:lnTo>
                  <a:lnTo>
                    <a:pt x="424" y="27"/>
                  </a:lnTo>
                  <a:lnTo>
                    <a:pt x="427" y="31"/>
                  </a:lnTo>
                  <a:lnTo>
                    <a:pt x="432" y="36"/>
                  </a:lnTo>
                  <a:lnTo>
                    <a:pt x="439" y="44"/>
                  </a:lnTo>
                  <a:lnTo>
                    <a:pt x="444" y="50"/>
                  </a:lnTo>
                  <a:lnTo>
                    <a:pt x="448" y="54"/>
                  </a:lnTo>
                  <a:lnTo>
                    <a:pt x="454" y="59"/>
                  </a:lnTo>
                  <a:lnTo>
                    <a:pt x="457" y="62"/>
                  </a:lnTo>
                  <a:lnTo>
                    <a:pt x="463" y="67"/>
                  </a:lnTo>
                  <a:lnTo>
                    <a:pt x="466" y="71"/>
                  </a:lnTo>
                  <a:lnTo>
                    <a:pt x="470" y="75"/>
                  </a:lnTo>
                  <a:lnTo>
                    <a:pt x="472" y="79"/>
                  </a:lnTo>
                  <a:lnTo>
                    <a:pt x="475" y="83"/>
                  </a:lnTo>
                  <a:lnTo>
                    <a:pt x="476" y="87"/>
                  </a:lnTo>
                  <a:lnTo>
                    <a:pt x="477" y="89"/>
                  </a:lnTo>
                  <a:lnTo>
                    <a:pt x="478" y="91"/>
                  </a:lnTo>
                  <a:lnTo>
                    <a:pt x="478" y="93"/>
                  </a:lnTo>
                  <a:lnTo>
                    <a:pt x="478" y="95"/>
                  </a:lnTo>
                  <a:lnTo>
                    <a:pt x="478" y="97"/>
                  </a:lnTo>
                  <a:lnTo>
                    <a:pt x="478" y="99"/>
                  </a:lnTo>
                  <a:lnTo>
                    <a:pt x="477" y="101"/>
                  </a:lnTo>
                  <a:lnTo>
                    <a:pt x="477" y="102"/>
                  </a:lnTo>
                  <a:lnTo>
                    <a:pt x="476" y="103"/>
                  </a:lnTo>
                  <a:lnTo>
                    <a:pt x="475" y="105"/>
                  </a:lnTo>
                  <a:lnTo>
                    <a:pt x="473" y="108"/>
                  </a:lnTo>
                  <a:lnTo>
                    <a:pt x="471" y="112"/>
                  </a:lnTo>
                  <a:lnTo>
                    <a:pt x="465" y="116"/>
                  </a:lnTo>
                  <a:lnTo>
                    <a:pt x="464" y="118"/>
                  </a:lnTo>
                  <a:lnTo>
                    <a:pt x="462" y="120"/>
                  </a:lnTo>
                  <a:lnTo>
                    <a:pt x="461" y="122"/>
                  </a:lnTo>
                  <a:lnTo>
                    <a:pt x="460" y="124"/>
                  </a:lnTo>
                  <a:lnTo>
                    <a:pt x="458" y="132"/>
                  </a:lnTo>
                  <a:lnTo>
                    <a:pt x="457" y="136"/>
                  </a:lnTo>
                  <a:lnTo>
                    <a:pt x="455" y="139"/>
                  </a:lnTo>
                  <a:lnTo>
                    <a:pt x="451" y="146"/>
                  </a:lnTo>
                  <a:lnTo>
                    <a:pt x="449" y="148"/>
                  </a:lnTo>
                  <a:lnTo>
                    <a:pt x="449" y="151"/>
                  </a:lnTo>
                  <a:lnTo>
                    <a:pt x="448" y="157"/>
                  </a:lnTo>
                  <a:lnTo>
                    <a:pt x="448" y="160"/>
                  </a:lnTo>
                  <a:lnTo>
                    <a:pt x="447" y="163"/>
                  </a:lnTo>
                  <a:lnTo>
                    <a:pt x="445" y="166"/>
                  </a:lnTo>
                  <a:lnTo>
                    <a:pt x="443" y="169"/>
                  </a:lnTo>
                  <a:lnTo>
                    <a:pt x="440" y="173"/>
                  </a:lnTo>
                  <a:lnTo>
                    <a:pt x="437" y="176"/>
                  </a:lnTo>
                  <a:lnTo>
                    <a:pt x="429" y="185"/>
                  </a:lnTo>
                  <a:lnTo>
                    <a:pt x="425" y="189"/>
                  </a:lnTo>
                  <a:lnTo>
                    <a:pt x="424" y="191"/>
                  </a:lnTo>
                  <a:lnTo>
                    <a:pt x="422" y="191"/>
                  </a:lnTo>
                  <a:lnTo>
                    <a:pt x="420" y="193"/>
                  </a:lnTo>
                  <a:lnTo>
                    <a:pt x="418" y="194"/>
                  </a:lnTo>
                  <a:lnTo>
                    <a:pt x="416" y="195"/>
                  </a:lnTo>
                  <a:lnTo>
                    <a:pt x="414" y="196"/>
                  </a:lnTo>
                  <a:lnTo>
                    <a:pt x="412" y="196"/>
                  </a:lnTo>
                  <a:lnTo>
                    <a:pt x="409" y="197"/>
                  </a:lnTo>
                  <a:lnTo>
                    <a:pt x="406" y="196"/>
                  </a:lnTo>
                  <a:lnTo>
                    <a:pt x="400" y="196"/>
                  </a:lnTo>
                  <a:lnTo>
                    <a:pt x="397" y="196"/>
                  </a:lnTo>
                  <a:lnTo>
                    <a:pt x="396" y="196"/>
                  </a:lnTo>
                  <a:lnTo>
                    <a:pt x="394" y="196"/>
                  </a:lnTo>
                  <a:lnTo>
                    <a:pt x="392" y="196"/>
                  </a:lnTo>
                  <a:lnTo>
                    <a:pt x="391" y="197"/>
                  </a:lnTo>
                  <a:lnTo>
                    <a:pt x="390" y="198"/>
                  </a:lnTo>
                  <a:lnTo>
                    <a:pt x="389" y="199"/>
                  </a:lnTo>
                  <a:lnTo>
                    <a:pt x="387" y="200"/>
                  </a:lnTo>
                  <a:lnTo>
                    <a:pt x="382" y="205"/>
                  </a:lnTo>
                  <a:lnTo>
                    <a:pt x="377" y="212"/>
                  </a:lnTo>
                  <a:lnTo>
                    <a:pt x="374" y="214"/>
                  </a:lnTo>
                  <a:lnTo>
                    <a:pt x="372" y="215"/>
                  </a:lnTo>
                  <a:lnTo>
                    <a:pt x="370" y="217"/>
                  </a:lnTo>
                  <a:lnTo>
                    <a:pt x="368" y="218"/>
                  </a:lnTo>
                  <a:lnTo>
                    <a:pt x="365" y="219"/>
                  </a:lnTo>
                  <a:lnTo>
                    <a:pt x="360" y="220"/>
                  </a:lnTo>
                  <a:lnTo>
                    <a:pt x="358" y="221"/>
                  </a:lnTo>
                  <a:lnTo>
                    <a:pt x="357" y="222"/>
                  </a:lnTo>
                  <a:lnTo>
                    <a:pt x="354" y="224"/>
                  </a:lnTo>
                  <a:lnTo>
                    <a:pt x="348" y="226"/>
                  </a:lnTo>
                  <a:lnTo>
                    <a:pt x="346" y="227"/>
                  </a:lnTo>
                  <a:lnTo>
                    <a:pt x="345" y="229"/>
                  </a:lnTo>
                  <a:lnTo>
                    <a:pt x="343" y="231"/>
                  </a:lnTo>
                  <a:lnTo>
                    <a:pt x="340" y="235"/>
                  </a:lnTo>
                  <a:lnTo>
                    <a:pt x="338" y="237"/>
                  </a:lnTo>
                  <a:lnTo>
                    <a:pt x="336" y="237"/>
                  </a:lnTo>
                  <a:lnTo>
                    <a:pt x="332" y="240"/>
                  </a:lnTo>
                  <a:lnTo>
                    <a:pt x="331" y="242"/>
                  </a:lnTo>
                  <a:lnTo>
                    <a:pt x="325" y="248"/>
                  </a:lnTo>
                  <a:lnTo>
                    <a:pt x="324" y="248"/>
                  </a:lnTo>
                  <a:lnTo>
                    <a:pt x="324" y="250"/>
                  </a:lnTo>
                  <a:lnTo>
                    <a:pt x="323" y="251"/>
                  </a:lnTo>
                  <a:lnTo>
                    <a:pt x="323" y="255"/>
                  </a:lnTo>
                  <a:lnTo>
                    <a:pt x="323" y="257"/>
                  </a:lnTo>
                  <a:lnTo>
                    <a:pt x="323" y="259"/>
                  </a:lnTo>
                  <a:lnTo>
                    <a:pt x="322" y="259"/>
                  </a:lnTo>
                  <a:lnTo>
                    <a:pt x="321" y="260"/>
                  </a:lnTo>
                  <a:lnTo>
                    <a:pt x="320" y="260"/>
                  </a:lnTo>
                  <a:lnTo>
                    <a:pt x="319" y="261"/>
                  </a:lnTo>
                  <a:lnTo>
                    <a:pt x="316" y="261"/>
                  </a:lnTo>
                  <a:lnTo>
                    <a:pt x="314" y="262"/>
                  </a:lnTo>
                  <a:lnTo>
                    <a:pt x="313" y="262"/>
                  </a:lnTo>
                  <a:lnTo>
                    <a:pt x="311" y="263"/>
                  </a:lnTo>
                  <a:lnTo>
                    <a:pt x="310" y="264"/>
                  </a:lnTo>
                  <a:lnTo>
                    <a:pt x="309" y="266"/>
                  </a:lnTo>
                  <a:lnTo>
                    <a:pt x="308" y="268"/>
                  </a:lnTo>
                  <a:lnTo>
                    <a:pt x="307" y="270"/>
                  </a:lnTo>
                  <a:lnTo>
                    <a:pt x="306" y="272"/>
                  </a:lnTo>
                  <a:lnTo>
                    <a:pt x="305" y="275"/>
                  </a:lnTo>
                  <a:lnTo>
                    <a:pt x="305" y="278"/>
                  </a:lnTo>
                  <a:lnTo>
                    <a:pt x="306" y="281"/>
                  </a:lnTo>
                  <a:lnTo>
                    <a:pt x="306" y="282"/>
                  </a:lnTo>
                  <a:lnTo>
                    <a:pt x="307" y="283"/>
                  </a:lnTo>
                  <a:lnTo>
                    <a:pt x="310" y="290"/>
                  </a:lnTo>
                  <a:lnTo>
                    <a:pt x="312" y="294"/>
                  </a:lnTo>
                  <a:lnTo>
                    <a:pt x="314" y="298"/>
                  </a:lnTo>
                  <a:lnTo>
                    <a:pt x="315" y="299"/>
                  </a:lnTo>
                  <a:lnTo>
                    <a:pt x="316" y="300"/>
                  </a:lnTo>
                  <a:lnTo>
                    <a:pt x="317" y="302"/>
                  </a:lnTo>
                  <a:lnTo>
                    <a:pt x="319" y="303"/>
                  </a:lnTo>
                  <a:lnTo>
                    <a:pt x="320" y="303"/>
                  </a:lnTo>
                  <a:lnTo>
                    <a:pt x="322" y="304"/>
                  </a:lnTo>
                  <a:lnTo>
                    <a:pt x="328" y="305"/>
                  </a:lnTo>
                  <a:lnTo>
                    <a:pt x="330" y="306"/>
                  </a:lnTo>
                  <a:lnTo>
                    <a:pt x="331" y="306"/>
                  </a:lnTo>
                  <a:lnTo>
                    <a:pt x="333" y="308"/>
                  </a:lnTo>
                  <a:lnTo>
                    <a:pt x="335" y="309"/>
                  </a:lnTo>
                  <a:lnTo>
                    <a:pt x="337" y="311"/>
                  </a:lnTo>
                  <a:lnTo>
                    <a:pt x="339" y="313"/>
                  </a:lnTo>
                  <a:lnTo>
                    <a:pt x="341" y="315"/>
                  </a:lnTo>
                  <a:lnTo>
                    <a:pt x="345" y="321"/>
                  </a:lnTo>
                  <a:lnTo>
                    <a:pt x="350" y="329"/>
                  </a:lnTo>
                  <a:lnTo>
                    <a:pt x="354" y="333"/>
                  </a:lnTo>
                  <a:lnTo>
                    <a:pt x="357" y="338"/>
                  </a:lnTo>
                  <a:lnTo>
                    <a:pt x="367" y="356"/>
                  </a:lnTo>
                  <a:lnTo>
                    <a:pt x="367" y="357"/>
                  </a:lnTo>
                  <a:lnTo>
                    <a:pt x="367" y="358"/>
                  </a:lnTo>
                  <a:lnTo>
                    <a:pt x="366" y="359"/>
                  </a:lnTo>
                  <a:lnTo>
                    <a:pt x="365" y="361"/>
                  </a:lnTo>
                  <a:lnTo>
                    <a:pt x="363" y="363"/>
                  </a:lnTo>
                  <a:lnTo>
                    <a:pt x="360" y="366"/>
                  </a:lnTo>
                  <a:lnTo>
                    <a:pt x="357" y="369"/>
                  </a:lnTo>
                  <a:lnTo>
                    <a:pt x="355" y="371"/>
                  </a:lnTo>
                  <a:lnTo>
                    <a:pt x="352" y="373"/>
                  </a:lnTo>
                  <a:lnTo>
                    <a:pt x="350" y="373"/>
                  </a:lnTo>
                  <a:lnTo>
                    <a:pt x="347" y="374"/>
                  </a:lnTo>
                  <a:lnTo>
                    <a:pt x="345" y="375"/>
                  </a:lnTo>
                  <a:lnTo>
                    <a:pt x="342" y="375"/>
                  </a:lnTo>
                  <a:lnTo>
                    <a:pt x="340" y="375"/>
                  </a:lnTo>
                  <a:lnTo>
                    <a:pt x="338" y="374"/>
                  </a:lnTo>
                  <a:lnTo>
                    <a:pt x="336" y="374"/>
                  </a:lnTo>
                  <a:lnTo>
                    <a:pt x="333" y="373"/>
                  </a:lnTo>
                  <a:lnTo>
                    <a:pt x="330" y="372"/>
                  </a:lnTo>
                  <a:lnTo>
                    <a:pt x="329" y="372"/>
                  </a:lnTo>
                  <a:lnTo>
                    <a:pt x="328" y="372"/>
                  </a:lnTo>
                  <a:lnTo>
                    <a:pt x="327" y="373"/>
                  </a:lnTo>
                  <a:lnTo>
                    <a:pt x="326" y="373"/>
                  </a:lnTo>
                  <a:lnTo>
                    <a:pt x="325" y="373"/>
                  </a:lnTo>
                  <a:lnTo>
                    <a:pt x="324" y="373"/>
                  </a:lnTo>
                  <a:lnTo>
                    <a:pt x="322" y="375"/>
                  </a:lnTo>
                  <a:lnTo>
                    <a:pt x="320" y="378"/>
                  </a:lnTo>
                  <a:lnTo>
                    <a:pt x="316" y="383"/>
                  </a:lnTo>
                  <a:lnTo>
                    <a:pt x="314" y="384"/>
                  </a:lnTo>
                  <a:lnTo>
                    <a:pt x="312" y="386"/>
                  </a:lnTo>
                  <a:lnTo>
                    <a:pt x="310" y="388"/>
                  </a:lnTo>
                  <a:lnTo>
                    <a:pt x="307" y="389"/>
                  </a:lnTo>
                  <a:lnTo>
                    <a:pt x="305" y="391"/>
                  </a:lnTo>
                  <a:lnTo>
                    <a:pt x="303" y="391"/>
                  </a:lnTo>
                  <a:lnTo>
                    <a:pt x="298" y="393"/>
                  </a:lnTo>
                  <a:lnTo>
                    <a:pt x="294" y="395"/>
                  </a:lnTo>
                  <a:lnTo>
                    <a:pt x="291" y="395"/>
                  </a:lnTo>
                  <a:lnTo>
                    <a:pt x="285" y="400"/>
                  </a:lnTo>
                  <a:lnTo>
                    <a:pt x="280" y="403"/>
                  </a:lnTo>
                  <a:lnTo>
                    <a:pt x="276" y="405"/>
                  </a:lnTo>
                  <a:lnTo>
                    <a:pt x="269" y="407"/>
                  </a:lnTo>
                  <a:lnTo>
                    <a:pt x="267" y="407"/>
                  </a:lnTo>
                  <a:lnTo>
                    <a:pt x="265" y="408"/>
                  </a:lnTo>
                  <a:lnTo>
                    <a:pt x="262" y="410"/>
                  </a:lnTo>
                  <a:lnTo>
                    <a:pt x="259" y="412"/>
                  </a:lnTo>
                  <a:lnTo>
                    <a:pt x="257" y="413"/>
                  </a:lnTo>
                  <a:lnTo>
                    <a:pt x="255" y="415"/>
                  </a:lnTo>
                  <a:lnTo>
                    <a:pt x="254" y="417"/>
                  </a:lnTo>
                  <a:lnTo>
                    <a:pt x="253" y="418"/>
                  </a:lnTo>
                  <a:lnTo>
                    <a:pt x="252" y="419"/>
                  </a:lnTo>
                  <a:lnTo>
                    <a:pt x="249" y="425"/>
                  </a:lnTo>
                  <a:lnTo>
                    <a:pt x="248" y="427"/>
                  </a:lnTo>
                  <a:lnTo>
                    <a:pt x="246" y="429"/>
                  </a:lnTo>
                  <a:lnTo>
                    <a:pt x="245" y="430"/>
                  </a:lnTo>
                  <a:lnTo>
                    <a:pt x="243" y="432"/>
                  </a:lnTo>
                  <a:lnTo>
                    <a:pt x="242" y="434"/>
                  </a:lnTo>
                  <a:lnTo>
                    <a:pt x="240" y="435"/>
                  </a:lnTo>
                  <a:lnTo>
                    <a:pt x="237" y="436"/>
                  </a:lnTo>
                  <a:lnTo>
                    <a:pt x="234" y="437"/>
                  </a:lnTo>
                  <a:lnTo>
                    <a:pt x="232" y="437"/>
                  </a:lnTo>
                  <a:lnTo>
                    <a:pt x="222" y="439"/>
                  </a:lnTo>
                  <a:lnTo>
                    <a:pt x="219" y="439"/>
                  </a:lnTo>
                  <a:lnTo>
                    <a:pt x="216" y="440"/>
                  </a:lnTo>
                  <a:lnTo>
                    <a:pt x="211" y="441"/>
                  </a:lnTo>
                  <a:lnTo>
                    <a:pt x="209" y="441"/>
                  </a:lnTo>
                  <a:lnTo>
                    <a:pt x="207" y="442"/>
                  </a:lnTo>
                  <a:lnTo>
                    <a:pt x="205" y="441"/>
                  </a:lnTo>
                  <a:lnTo>
                    <a:pt x="204" y="441"/>
                  </a:lnTo>
                  <a:lnTo>
                    <a:pt x="202" y="441"/>
                  </a:lnTo>
                  <a:lnTo>
                    <a:pt x="201" y="440"/>
                  </a:lnTo>
                  <a:lnTo>
                    <a:pt x="199" y="439"/>
                  </a:lnTo>
                  <a:lnTo>
                    <a:pt x="198" y="437"/>
                  </a:lnTo>
                  <a:lnTo>
                    <a:pt x="194" y="431"/>
                  </a:lnTo>
                  <a:lnTo>
                    <a:pt x="192" y="429"/>
                  </a:lnTo>
                  <a:lnTo>
                    <a:pt x="190" y="429"/>
                  </a:lnTo>
                  <a:lnTo>
                    <a:pt x="188" y="427"/>
                  </a:lnTo>
                  <a:lnTo>
                    <a:pt x="186" y="426"/>
                  </a:lnTo>
                  <a:lnTo>
                    <a:pt x="184" y="425"/>
                  </a:lnTo>
                  <a:lnTo>
                    <a:pt x="181" y="424"/>
                  </a:lnTo>
                  <a:lnTo>
                    <a:pt x="177" y="424"/>
                  </a:lnTo>
                  <a:lnTo>
                    <a:pt x="176" y="424"/>
                  </a:lnTo>
                  <a:lnTo>
                    <a:pt x="175" y="424"/>
                  </a:lnTo>
                  <a:lnTo>
                    <a:pt x="173" y="425"/>
                  </a:lnTo>
                  <a:lnTo>
                    <a:pt x="171" y="426"/>
                  </a:lnTo>
                  <a:lnTo>
                    <a:pt x="164" y="429"/>
                  </a:lnTo>
                  <a:lnTo>
                    <a:pt x="162" y="430"/>
                  </a:lnTo>
                  <a:lnTo>
                    <a:pt x="158" y="431"/>
                  </a:lnTo>
                  <a:lnTo>
                    <a:pt x="153" y="433"/>
                  </a:lnTo>
                  <a:lnTo>
                    <a:pt x="149" y="434"/>
                  </a:lnTo>
                  <a:lnTo>
                    <a:pt x="143" y="435"/>
                  </a:lnTo>
                  <a:lnTo>
                    <a:pt x="136" y="436"/>
                  </a:lnTo>
                  <a:lnTo>
                    <a:pt x="133" y="436"/>
                  </a:lnTo>
                  <a:lnTo>
                    <a:pt x="131" y="436"/>
                  </a:lnTo>
                  <a:lnTo>
                    <a:pt x="131" y="435"/>
                  </a:lnTo>
                  <a:lnTo>
                    <a:pt x="130" y="434"/>
                  </a:lnTo>
                  <a:lnTo>
                    <a:pt x="129" y="433"/>
                  </a:lnTo>
                  <a:lnTo>
                    <a:pt x="129" y="433"/>
                  </a:lnTo>
                  <a:lnTo>
                    <a:pt x="128" y="432"/>
                  </a:lnTo>
                  <a:lnTo>
                    <a:pt x="126" y="432"/>
                  </a:lnTo>
                  <a:lnTo>
                    <a:pt x="124" y="432"/>
                  </a:lnTo>
                  <a:lnTo>
                    <a:pt x="122" y="433"/>
                  </a:lnTo>
                  <a:lnTo>
                    <a:pt x="116" y="435"/>
                  </a:lnTo>
                  <a:lnTo>
                    <a:pt x="112" y="436"/>
                  </a:lnTo>
                  <a:lnTo>
                    <a:pt x="108" y="436"/>
                  </a:lnTo>
                  <a:lnTo>
                    <a:pt x="105" y="437"/>
                  </a:lnTo>
                  <a:lnTo>
                    <a:pt x="101" y="437"/>
                  </a:lnTo>
                  <a:lnTo>
                    <a:pt x="95" y="437"/>
                  </a:lnTo>
                  <a:lnTo>
                    <a:pt x="85" y="437"/>
                  </a:lnTo>
                  <a:lnTo>
                    <a:pt x="84" y="437"/>
                  </a:lnTo>
                  <a:lnTo>
                    <a:pt x="82" y="437"/>
                  </a:lnTo>
                  <a:lnTo>
                    <a:pt x="80" y="437"/>
                  </a:lnTo>
                  <a:lnTo>
                    <a:pt x="77" y="436"/>
                  </a:lnTo>
                  <a:lnTo>
                    <a:pt x="75" y="435"/>
                  </a:lnTo>
                  <a:lnTo>
                    <a:pt x="73" y="435"/>
                  </a:lnTo>
                  <a:lnTo>
                    <a:pt x="72" y="433"/>
                  </a:lnTo>
                  <a:lnTo>
                    <a:pt x="71" y="432"/>
                  </a:lnTo>
                  <a:lnTo>
                    <a:pt x="70" y="430"/>
                  </a:lnTo>
                  <a:lnTo>
                    <a:pt x="69" y="429"/>
                  </a:lnTo>
                  <a:lnTo>
                    <a:pt x="68" y="427"/>
                  </a:lnTo>
                  <a:lnTo>
                    <a:pt x="68" y="425"/>
                  </a:lnTo>
                  <a:lnTo>
                    <a:pt x="67" y="419"/>
                  </a:lnTo>
                  <a:lnTo>
                    <a:pt x="67" y="418"/>
                  </a:lnTo>
                  <a:lnTo>
                    <a:pt x="66" y="416"/>
                  </a:lnTo>
                  <a:lnTo>
                    <a:pt x="65" y="413"/>
                  </a:lnTo>
                  <a:lnTo>
                    <a:pt x="64" y="411"/>
                  </a:lnTo>
                  <a:lnTo>
                    <a:pt x="63" y="410"/>
                  </a:lnTo>
                  <a:lnTo>
                    <a:pt x="61" y="408"/>
                  </a:lnTo>
                  <a:lnTo>
                    <a:pt x="60" y="407"/>
                  </a:lnTo>
                  <a:lnTo>
                    <a:pt x="58" y="407"/>
                  </a:lnTo>
                  <a:lnTo>
                    <a:pt x="56" y="407"/>
                  </a:lnTo>
                  <a:lnTo>
                    <a:pt x="54" y="406"/>
                  </a:lnTo>
                  <a:lnTo>
                    <a:pt x="52" y="406"/>
                  </a:lnTo>
                  <a:lnTo>
                    <a:pt x="51" y="405"/>
                  </a:lnTo>
                  <a:lnTo>
                    <a:pt x="46" y="405"/>
                  </a:lnTo>
                  <a:lnTo>
                    <a:pt x="43" y="405"/>
                  </a:lnTo>
                  <a:lnTo>
                    <a:pt x="41" y="405"/>
                  </a:lnTo>
                  <a:lnTo>
                    <a:pt x="39" y="404"/>
                  </a:lnTo>
                  <a:lnTo>
                    <a:pt x="38" y="403"/>
                  </a:lnTo>
                  <a:lnTo>
                    <a:pt x="35" y="401"/>
                  </a:lnTo>
                  <a:lnTo>
                    <a:pt x="29" y="397"/>
                  </a:lnTo>
                  <a:lnTo>
                    <a:pt x="26" y="395"/>
                  </a:lnTo>
                  <a:lnTo>
                    <a:pt x="24" y="394"/>
                  </a:lnTo>
                  <a:lnTo>
                    <a:pt x="23" y="393"/>
                  </a:lnTo>
                  <a:lnTo>
                    <a:pt x="21" y="393"/>
                  </a:lnTo>
                  <a:lnTo>
                    <a:pt x="20" y="393"/>
                  </a:lnTo>
                  <a:lnTo>
                    <a:pt x="16" y="393"/>
                  </a:lnTo>
                  <a:lnTo>
                    <a:pt x="14" y="392"/>
                  </a:lnTo>
                  <a:lnTo>
                    <a:pt x="12" y="392"/>
                  </a:lnTo>
                  <a:lnTo>
                    <a:pt x="10" y="391"/>
                  </a:lnTo>
                  <a:lnTo>
                    <a:pt x="8" y="391"/>
                  </a:lnTo>
                  <a:lnTo>
                    <a:pt x="7" y="390"/>
                  </a:lnTo>
                  <a:lnTo>
                    <a:pt x="5" y="388"/>
                  </a:lnTo>
                  <a:lnTo>
                    <a:pt x="3" y="385"/>
                  </a:lnTo>
                  <a:lnTo>
                    <a:pt x="2" y="384"/>
                  </a:lnTo>
                  <a:lnTo>
                    <a:pt x="1" y="384"/>
                  </a:lnTo>
                  <a:lnTo>
                    <a:pt x="1" y="384"/>
                  </a:lnTo>
                  <a:lnTo>
                    <a:pt x="0" y="382"/>
                  </a:lnTo>
                  <a:lnTo>
                    <a:pt x="0" y="380"/>
                  </a:lnTo>
                  <a:lnTo>
                    <a:pt x="1" y="378"/>
                  </a:lnTo>
                  <a:lnTo>
                    <a:pt x="2" y="377"/>
                  </a:lnTo>
                  <a:lnTo>
                    <a:pt x="3" y="375"/>
                  </a:lnTo>
                  <a:lnTo>
                    <a:pt x="4" y="374"/>
                  </a:lnTo>
                  <a:lnTo>
                    <a:pt x="6" y="373"/>
                  </a:lnTo>
                  <a:lnTo>
                    <a:pt x="7" y="372"/>
                  </a:lnTo>
                  <a:lnTo>
                    <a:pt x="9" y="372"/>
                  </a:lnTo>
                  <a:lnTo>
                    <a:pt x="11" y="371"/>
                  </a:lnTo>
                  <a:lnTo>
                    <a:pt x="13" y="370"/>
                  </a:lnTo>
                  <a:lnTo>
                    <a:pt x="17" y="369"/>
                  </a:lnTo>
                  <a:lnTo>
                    <a:pt x="26" y="368"/>
                  </a:lnTo>
                  <a:lnTo>
                    <a:pt x="27" y="367"/>
                  </a:lnTo>
                  <a:lnTo>
                    <a:pt x="29" y="366"/>
                  </a:lnTo>
                  <a:lnTo>
                    <a:pt x="34" y="364"/>
                  </a:lnTo>
                  <a:lnTo>
                    <a:pt x="38" y="362"/>
                  </a:lnTo>
                  <a:lnTo>
                    <a:pt x="43" y="359"/>
                  </a:lnTo>
                  <a:lnTo>
                    <a:pt x="46" y="357"/>
                  </a:lnTo>
                  <a:lnTo>
                    <a:pt x="48" y="356"/>
                  </a:lnTo>
                  <a:lnTo>
                    <a:pt x="49" y="354"/>
                  </a:lnTo>
                  <a:lnTo>
                    <a:pt x="50" y="351"/>
                  </a:lnTo>
                  <a:lnTo>
                    <a:pt x="52" y="347"/>
                  </a:lnTo>
                  <a:lnTo>
                    <a:pt x="54" y="345"/>
                  </a:lnTo>
                  <a:lnTo>
                    <a:pt x="56" y="343"/>
                  </a:lnTo>
                  <a:lnTo>
                    <a:pt x="61" y="338"/>
                  </a:lnTo>
                  <a:lnTo>
                    <a:pt x="63" y="336"/>
                  </a:lnTo>
                  <a:lnTo>
                    <a:pt x="67" y="331"/>
                  </a:lnTo>
                  <a:lnTo>
                    <a:pt x="71" y="327"/>
                  </a:lnTo>
                  <a:lnTo>
                    <a:pt x="72" y="325"/>
                  </a:lnTo>
                  <a:lnTo>
                    <a:pt x="74" y="322"/>
                  </a:lnTo>
                  <a:lnTo>
                    <a:pt x="75" y="321"/>
                  </a:lnTo>
                  <a:lnTo>
                    <a:pt x="76" y="320"/>
                  </a:lnTo>
                  <a:lnTo>
                    <a:pt x="78" y="320"/>
                  </a:lnTo>
                  <a:lnTo>
                    <a:pt x="79" y="319"/>
                  </a:lnTo>
                  <a:lnTo>
                    <a:pt x="81" y="319"/>
                  </a:lnTo>
                  <a:lnTo>
                    <a:pt x="82" y="319"/>
                  </a:lnTo>
                  <a:lnTo>
                    <a:pt x="84" y="319"/>
                  </a:lnTo>
                  <a:lnTo>
                    <a:pt x="90" y="321"/>
                  </a:lnTo>
                  <a:lnTo>
                    <a:pt x="93" y="321"/>
                  </a:lnTo>
                  <a:lnTo>
                    <a:pt x="96" y="322"/>
                  </a:lnTo>
                  <a:lnTo>
                    <a:pt x="99" y="322"/>
                  </a:lnTo>
                  <a:lnTo>
                    <a:pt x="101" y="321"/>
                  </a:lnTo>
                  <a:lnTo>
                    <a:pt x="103" y="321"/>
                  </a:lnTo>
                  <a:lnTo>
                    <a:pt x="104" y="320"/>
                  </a:lnTo>
                  <a:lnTo>
                    <a:pt x="107" y="318"/>
                  </a:lnTo>
                  <a:lnTo>
                    <a:pt x="107" y="317"/>
                  </a:lnTo>
                  <a:lnTo>
                    <a:pt x="108" y="316"/>
                  </a:lnTo>
                  <a:lnTo>
                    <a:pt x="109" y="316"/>
                  </a:lnTo>
                  <a:lnTo>
                    <a:pt x="110" y="314"/>
                  </a:lnTo>
                  <a:lnTo>
                    <a:pt x="110" y="313"/>
                  </a:lnTo>
                  <a:lnTo>
                    <a:pt x="110" y="311"/>
                  </a:lnTo>
                  <a:lnTo>
                    <a:pt x="109" y="309"/>
                  </a:lnTo>
                  <a:lnTo>
                    <a:pt x="109" y="306"/>
                  </a:lnTo>
                  <a:lnTo>
                    <a:pt x="105" y="293"/>
                  </a:lnTo>
                  <a:lnTo>
                    <a:pt x="104" y="291"/>
                  </a:lnTo>
                  <a:lnTo>
                    <a:pt x="103" y="286"/>
                  </a:lnTo>
                  <a:lnTo>
                    <a:pt x="102" y="282"/>
                  </a:lnTo>
                  <a:lnTo>
                    <a:pt x="102" y="278"/>
                  </a:lnTo>
                  <a:lnTo>
                    <a:pt x="102" y="273"/>
                  </a:lnTo>
                  <a:lnTo>
                    <a:pt x="102" y="268"/>
                  </a:lnTo>
                  <a:lnTo>
                    <a:pt x="103" y="264"/>
                  </a:lnTo>
                  <a:lnTo>
                    <a:pt x="103" y="260"/>
                  </a:lnTo>
                  <a:lnTo>
                    <a:pt x="104" y="256"/>
                  </a:lnTo>
                  <a:lnTo>
                    <a:pt x="105" y="253"/>
                  </a:lnTo>
                  <a:lnTo>
                    <a:pt x="107" y="250"/>
                  </a:lnTo>
                  <a:lnTo>
                    <a:pt x="111" y="243"/>
                  </a:lnTo>
                  <a:lnTo>
                    <a:pt x="112" y="241"/>
                  </a:lnTo>
                  <a:lnTo>
                    <a:pt x="113" y="240"/>
                  </a:lnTo>
                  <a:lnTo>
                    <a:pt x="114" y="239"/>
                  </a:lnTo>
                  <a:lnTo>
                    <a:pt x="120" y="235"/>
                  </a:lnTo>
                  <a:lnTo>
                    <a:pt x="122" y="233"/>
                  </a:lnTo>
                  <a:lnTo>
                    <a:pt x="124" y="232"/>
                  </a:lnTo>
                  <a:lnTo>
                    <a:pt x="125" y="232"/>
                  </a:lnTo>
                  <a:lnTo>
                    <a:pt x="127" y="231"/>
                  </a:lnTo>
                  <a:lnTo>
                    <a:pt x="129" y="231"/>
                  </a:lnTo>
                  <a:lnTo>
                    <a:pt x="129" y="231"/>
                  </a:lnTo>
                  <a:lnTo>
                    <a:pt x="131" y="231"/>
                  </a:lnTo>
                  <a:lnTo>
                    <a:pt x="134" y="231"/>
                  </a:lnTo>
                  <a:lnTo>
                    <a:pt x="137" y="231"/>
                  </a:lnTo>
                  <a:lnTo>
                    <a:pt x="143" y="233"/>
                  </a:lnTo>
                  <a:lnTo>
                    <a:pt x="147" y="234"/>
                  </a:lnTo>
                  <a:lnTo>
                    <a:pt x="151" y="234"/>
                  </a:lnTo>
                  <a:lnTo>
                    <a:pt x="153" y="234"/>
                  </a:lnTo>
                  <a:lnTo>
                    <a:pt x="156" y="234"/>
                  </a:lnTo>
                  <a:lnTo>
                    <a:pt x="159" y="233"/>
                  </a:lnTo>
                  <a:lnTo>
                    <a:pt x="161" y="232"/>
                  </a:lnTo>
                  <a:lnTo>
                    <a:pt x="166" y="230"/>
                  </a:lnTo>
                  <a:lnTo>
                    <a:pt x="168" y="229"/>
                  </a:lnTo>
                  <a:lnTo>
                    <a:pt x="170" y="228"/>
                  </a:lnTo>
                  <a:lnTo>
                    <a:pt x="173" y="228"/>
                  </a:lnTo>
                  <a:lnTo>
                    <a:pt x="181" y="227"/>
                  </a:lnTo>
                  <a:lnTo>
                    <a:pt x="183" y="226"/>
                  </a:lnTo>
                  <a:lnTo>
                    <a:pt x="185" y="226"/>
                  </a:lnTo>
                  <a:lnTo>
                    <a:pt x="186" y="225"/>
                  </a:lnTo>
                  <a:lnTo>
                    <a:pt x="189" y="225"/>
                  </a:lnTo>
                  <a:lnTo>
                    <a:pt x="195" y="222"/>
                  </a:lnTo>
                  <a:lnTo>
                    <a:pt x="198" y="220"/>
                  </a:lnTo>
                  <a:lnTo>
                    <a:pt x="203" y="216"/>
                  </a:lnTo>
                  <a:lnTo>
                    <a:pt x="206" y="214"/>
                  </a:lnTo>
                  <a:lnTo>
                    <a:pt x="209" y="214"/>
                  </a:lnTo>
                  <a:lnTo>
                    <a:pt x="217" y="210"/>
                  </a:lnTo>
                  <a:lnTo>
                    <a:pt x="220" y="209"/>
                  </a:lnTo>
                  <a:lnTo>
                    <a:pt x="224" y="206"/>
                  </a:lnTo>
                  <a:lnTo>
                    <a:pt x="226" y="205"/>
                  </a:lnTo>
                  <a:lnTo>
                    <a:pt x="227" y="204"/>
                  </a:lnTo>
                  <a:lnTo>
                    <a:pt x="229" y="203"/>
                  </a:lnTo>
                  <a:lnTo>
                    <a:pt x="230" y="203"/>
                  </a:lnTo>
                  <a:lnTo>
                    <a:pt x="230" y="201"/>
                  </a:lnTo>
                  <a:lnTo>
                    <a:pt x="232" y="198"/>
                  </a:lnTo>
                  <a:lnTo>
                    <a:pt x="233" y="194"/>
                  </a:lnTo>
                  <a:lnTo>
                    <a:pt x="233" y="193"/>
                  </a:lnTo>
                  <a:lnTo>
                    <a:pt x="234" y="192"/>
                  </a:lnTo>
                  <a:lnTo>
                    <a:pt x="234" y="191"/>
                  </a:lnTo>
                  <a:lnTo>
                    <a:pt x="234" y="189"/>
                  </a:lnTo>
                  <a:lnTo>
                    <a:pt x="233" y="181"/>
                  </a:lnTo>
                  <a:lnTo>
                    <a:pt x="233" y="180"/>
                  </a:lnTo>
                  <a:lnTo>
                    <a:pt x="234" y="176"/>
                  </a:lnTo>
                  <a:lnTo>
                    <a:pt x="234" y="175"/>
                  </a:lnTo>
                  <a:lnTo>
                    <a:pt x="235" y="173"/>
                  </a:lnTo>
                  <a:lnTo>
                    <a:pt x="235" y="171"/>
                  </a:lnTo>
                  <a:lnTo>
                    <a:pt x="236" y="169"/>
                  </a:lnTo>
                  <a:lnTo>
                    <a:pt x="241" y="162"/>
                  </a:lnTo>
                  <a:lnTo>
                    <a:pt x="242" y="160"/>
                  </a:lnTo>
                  <a:lnTo>
                    <a:pt x="243" y="158"/>
                  </a:lnTo>
                  <a:lnTo>
                    <a:pt x="243" y="154"/>
                  </a:lnTo>
                  <a:lnTo>
                    <a:pt x="246" y="147"/>
                  </a:lnTo>
                  <a:lnTo>
                    <a:pt x="249" y="142"/>
                  </a:lnTo>
                  <a:lnTo>
                    <a:pt x="250" y="138"/>
                  </a:lnTo>
                  <a:lnTo>
                    <a:pt x="251" y="136"/>
                  </a:lnTo>
                  <a:lnTo>
                    <a:pt x="251" y="135"/>
                  </a:lnTo>
                  <a:lnTo>
                    <a:pt x="251" y="134"/>
                  </a:lnTo>
                  <a:lnTo>
                    <a:pt x="251" y="131"/>
                  </a:lnTo>
                  <a:lnTo>
                    <a:pt x="250" y="126"/>
                  </a:lnTo>
                  <a:lnTo>
                    <a:pt x="249" y="121"/>
                  </a:lnTo>
                  <a:lnTo>
                    <a:pt x="248" y="120"/>
                  </a:lnTo>
                  <a:lnTo>
                    <a:pt x="247" y="118"/>
                  </a:lnTo>
                  <a:lnTo>
                    <a:pt x="243" y="110"/>
                  </a:lnTo>
                  <a:lnTo>
                    <a:pt x="242" y="107"/>
                  </a:lnTo>
                  <a:lnTo>
                    <a:pt x="241" y="105"/>
                  </a:lnTo>
                  <a:lnTo>
                    <a:pt x="241" y="103"/>
                  </a:lnTo>
                  <a:lnTo>
                    <a:pt x="240" y="101"/>
                  </a:lnTo>
                  <a:lnTo>
                    <a:pt x="239" y="93"/>
                  </a:lnTo>
                  <a:lnTo>
                    <a:pt x="237" y="87"/>
                  </a:lnTo>
                  <a:lnTo>
                    <a:pt x="236" y="84"/>
                  </a:lnTo>
                  <a:lnTo>
                    <a:pt x="236" y="83"/>
                  </a:lnTo>
                  <a:lnTo>
                    <a:pt x="235" y="81"/>
                  </a:lnTo>
                  <a:lnTo>
                    <a:pt x="234" y="79"/>
                  </a:lnTo>
                  <a:lnTo>
                    <a:pt x="232" y="78"/>
                  </a:lnTo>
                  <a:lnTo>
                    <a:pt x="231" y="78"/>
                  </a:lnTo>
                  <a:lnTo>
                    <a:pt x="228" y="76"/>
                  </a:lnTo>
                  <a:lnTo>
                    <a:pt x="224" y="74"/>
                  </a:lnTo>
                  <a:lnTo>
                    <a:pt x="221" y="73"/>
                  </a:lnTo>
                  <a:lnTo>
                    <a:pt x="219" y="72"/>
                  </a:lnTo>
                  <a:lnTo>
                    <a:pt x="216" y="71"/>
                  </a:lnTo>
                  <a:lnTo>
                    <a:pt x="213" y="71"/>
                  </a:lnTo>
                  <a:lnTo>
                    <a:pt x="210" y="71"/>
                  </a:lnTo>
                  <a:lnTo>
                    <a:pt x="209" y="71"/>
                  </a:lnTo>
                  <a:lnTo>
                    <a:pt x="208" y="72"/>
                  </a:lnTo>
                  <a:lnTo>
                    <a:pt x="206" y="72"/>
                  </a:lnTo>
                  <a:lnTo>
                    <a:pt x="205" y="73"/>
                  </a:lnTo>
                  <a:lnTo>
                    <a:pt x="203" y="74"/>
                  </a:lnTo>
                  <a:lnTo>
                    <a:pt x="202" y="76"/>
                  </a:lnTo>
                  <a:lnTo>
                    <a:pt x="200" y="77"/>
                  </a:lnTo>
                  <a:lnTo>
                    <a:pt x="198" y="79"/>
                  </a:lnTo>
                  <a:lnTo>
                    <a:pt x="198" y="80"/>
                  </a:lnTo>
                  <a:lnTo>
                    <a:pt x="197" y="81"/>
                  </a:lnTo>
                  <a:lnTo>
                    <a:pt x="196" y="81"/>
                  </a:lnTo>
                  <a:lnTo>
                    <a:pt x="195" y="80"/>
                  </a:lnTo>
                  <a:lnTo>
                    <a:pt x="194" y="80"/>
                  </a:lnTo>
                  <a:lnTo>
                    <a:pt x="193" y="79"/>
                  </a:lnTo>
                  <a:lnTo>
                    <a:pt x="193" y="78"/>
                  </a:lnTo>
                  <a:lnTo>
                    <a:pt x="192" y="77"/>
                  </a:lnTo>
                  <a:lnTo>
                    <a:pt x="192" y="75"/>
                  </a:lnTo>
                  <a:lnTo>
                    <a:pt x="191" y="73"/>
                  </a:lnTo>
                  <a:lnTo>
                    <a:pt x="191" y="71"/>
                  </a:lnTo>
                  <a:lnTo>
                    <a:pt x="192" y="71"/>
                  </a:lnTo>
                  <a:lnTo>
                    <a:pt x="192" y="69"/>
                  </a:lnTo>
                  <a:lnTo>
                    <a:pt x="193" y="62"/>
                  </a:lnTo>
                  <a:lnTo>
                    <a:pt x="194" y="55"/>
                  </a:lnTo>
                  <a:lnTo>
                    <a:pt x="195" y="52"/>
                  </a:lnTo>
                  <a:lnTo>
                    <a:pt x="196" y="46"/>
                  </a:lnTo>
                  <a:lnTo>
                    <a:pt x="197" y="44"/>
                  </a:lnTo>
                  <a:lnTo>
                    <a:pt x="198" y="42"/>
                  </a:lnTo>
                  <a:lnTo>
                    <a:pt x="199" y="39"/>
                  </a:lnTo>
                  <a:lnTo>
                    <a:pt x="200" y="37"/>
                  </a:lnTo>
                  <a:lnTo>
                    <a:pt x="201" y="35"/>
                  </a:lnTo>
                  <a:lnTo>
                    <a:pt x="211" y="27"/>
                  </a:lnTo>
                  <a:lnTo>
                    <a:pt x="213" y="25"/>
                  </a:lnTo>
                  <a:lnTo>
                    <a:pt x="216" y="21"/>
                  </a:lnTo>
                  <a:lnTo>
                    <a:pt x="219" y="19"/>
                  </a:lnTo>
                  <a:lnTo>
                    <a:pt x="220" y="18"/>
                  </a:lnTo>
                  <a:lnTo>
                    <a:pt x="221" y="16"/>
                  </a:lnTo>
                  <a:lnTo>
                    <a:pt x="222" y="14"/>
                  </a:lnTo>
                  <a:lnTo>
                    <a:pt x="226" y="9"/>
                  </a:lnTo>
                  <a:lnTo>
                    <a:pt x="226" y="8"/>
                  </a:lnTo>
                  <a:lnTo>
                    <a:pt x="227" y="8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3" name="Freeform 49">
              <a:extLst>
                <a:ext uri="{FF2B5EF4-FFF2-40B4-BE49-F238E27FC236}">
                  <a16:creationId xmlns:a16="http://schemas.microsoft.com/office/drawing/2014/main" id="{2C72661D-A23F-418A-B76A-BC9F0223353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4" y="1766"/>
              <a:ext cx="467" cy="402"/>
            </a:xfrm>
            <a:custGeom>
              <a:avLst/>
              <a:gdLst>
                <a:gd name="T0" fmla="*/ 283 w 467"/>
                <a:gd name="T1" fmla="*/ 5 h 402"/>
                <a:gd name="T2" fmla="*/ 296 w 467"/>
                <a:gd name="T3" fmla="*/ 19 h 402"/>
                <a:gd name="T4" fmla="*/ 308 w 467"/>
                <a:gd name="T5" fmla="*/ 51 h 402"/>
                <a:gd name="T6" fmla="*/ 324 w 467"/>
                <a:gd name="T7" fmla="*/ 66 h 402"/>
                <a:gd name="T8" fmla="*/ 349 w 467"/>
                <a:gd name="T9" fmla="*/ 72 h 402"/>
                <a:gd name="T10" fmla="*/ 380 w 467"/>
                <a:gd name="T11" fmla="*/ 113 h 402"/>
                <a:gd name="T12" fmla="*/ 419 w 467"/>
                <a:gd name="T13" fmla="*/ 160 h 402"/>
                <a:gd name="T14" fmla="*/ 440 w 467"/>
                <a:gd name="T15" fmla="*/ 181 h 402"/>
                <a:gd name="T16" fmla="*/ 447 w 467"/>
                <a:gd name="T17" fmla="*/ 199 h 402"/>
                <a:gd name="T18" fmla="*/ 453 w 467"/>
                <a:gd name="T19" fmla="*/ 247 h 402"/>
                <a:gd name="T20" fmla="*/ 466 w 467"/>
                <a:gd name="T21" fmla="*/ 275 h 402"/>
                <a:gd name="T22" fmla="*/ 466 w 467"/>
                <a:gd name="T23" fmla="*/ 280 h 402"/>
                <a:gd name="T24" fmla="*/ 439 w 467"/>
                <a:gd name="T25" fmla="*/ 273 h 402"/>
                <a:gd name="T26" fmla="*/ 411 w 467"/>
                <a:gd name="T27" fmla="*/ 258 h 402"/>
                <a:gd name="T28" fmla="*/ 398 w 467"/>
                <a:gd name="T29" fmla="*/ 258 h 402"/>
                <a:gd name="T30" fmla="*/ 387 w 467"/>
                <a:gd name="T31" fmla="*/ 274 h 402"/>
                <a:gd name="T32" fmla="*/ 375 w 467"/>
                <a:gd name="T33" fmla="*/ 290 h 402"/>
                <a:gd name="T34" fmla="*/ 350 w 467"/>
                <a:gd name="T35" fmla="*/ 306 h 402"/>
                <a:gd name="T36" fmla="*/ 317 w 467"/>
                <a:gd name="T37" fmla="*/ 324 h 402"/>
                <a:gd name="T38" fmla="*/ 294 w 467"/>
                <a:gd name="T39" fmla="*/ 341 h 402"/>
                <a:gd name="T40" fmla="*/ 290 w 467"/>
                <a:gd name="T41" fmla="*/ 357 h 402"/>
                <a:gd name="T42" fmla="*/ 277 w 467"/>
                <a:gd name="T43" fmla="*/ 372 h 402"/>
                <a:gd name="T44" fmla="*/ 271 w 467"/>
                <a:gd name="T45" fmla="*/ 382 h 402"/>
                <a:gd name="T46" fmla="*/ 273 w 467"/>
                <a:gd name="T47" fmla="*/ 397 h 402"/>
                <a:gd name="T48" fmla="*/ 263 w 467"/>
                <a:gd name="T49" fmla="*/ 399 h 402"/>
                <a:gd name="T50" fmla="*/ 231 w 467"/>
                <a:gd name="T51" fmla="*/ 398 h 402"/>
                <a:gd name="T52" fmla="*/ 215 w 467"/>
                <a:gd name="T53" fmla="*/ 395 h 402"/>
                <a:gd name="T54" fmla="*/ 200 w 467"/>
                <a:gd name="T55" fmla="*/ 399 h 402"/>
                <a:gd name="T56" fmla="*/ 176 w 467"/>
                <a:gd name="T57" fmla="*/ 400 h 402"/>
                <a:gd name="T58" fmla="*/ 149 w 467"/>
                <a:gd name="T59" fmla="*/ 384 h 402"/>
                <a:gd name="T60" fmla="*/ 133 w 467"/>
                <a:gd name="T61" fmla="*/ 380 h 402"/>
                <a:gd name="T62" fmla="*/ 117 w 467"/>
                <a:gd name="T63" fmla="*/ 363 h 402"/>
                <a:gd name="T64" fmla="*/ 92 w 467"/>
                <a:gd name="T65" fmla="*/ 353 h 402"/>
                <a:gd name="T66" fmla="*/ 81 w 467"/>
                <a:gd name="T67" fmla="*/ 342 h 402"/>
                <a:gd name="T68" fmla="*/ 69 w 467"/>
                <a:gd name="T69" fmla="*/ 325 h 402"/>
                <a:gd name="T70" fmla="*/ 44 w 467"/>
                <a:gd name="T71" fmla="*/ 321 h 402"/>
                <a:gd name="T72" fmla="*/ 35 w 467"/>
                <a:gd name="T73" fmla="*/ 315 h 402"/>
                <a:gd name="T74" fmla="*/ 29 w 467"/>
                <a:gd name="T75" fmla="*/ 288 h 402"/>
                <a:gd name="T76" fmla="*/ 20 w 467"/>
                <a:gd name="T77" fmla="*/ 272 h 402"/>
                <a:gd name="T78" fmla="*/ 21 w 467"/>
                <a:gd name="T79" fmla="*/ 261 h 402"/>
                <a:gd name="T80" fmla="*/ 33 w 467"/>
                <a:gd name="T81" fmla="*/ 251 h 402"/>
                <a:gd name="T82" fmla="*/ 33 w 467"/>
                <a:gd name="T83" fmla="*/ 238 h 402"/>
                <a:gd name="T84" fmla="*/ 41 w 467"/>
                <a:gd name="T85" fmla="*/ 227 h 402"/>
                <a:gd name="T86" fmla="*/ 63 w 467"/>
                <a:gd name="T87" fmla="*/ 215 h 402"/>
                <a:gd name="T88" fmla="*/ 71 w 467"/>
                <a:gd name="T89" fmla="*/ 198 h 402"/>
                <a:gd name="T90" fmla="*/ 67 w 467"/>
                <a:gd name="T91" fmla="*/ 184 h 402"/>
                <a:gd name="T92" fmla="*/ 38 w 467"/>
                <a:gd name="T93" fmla="*/ 151 h 402"/>
                <a:gd name="T94" fmla="*/ 16 w 467"/>
                <a:gd name="T95" fmla="*/ 128 h 402"/>
                <a:gd name="T96" fmla="*/ 18 w 467"/>
                <a:gd name="T97" fmla="*/ 97 h 402"/>
                <a:gd name="T98" fmla="*/ 44 w 467"/>
                <a:gd name="T99" fmla="*/ 87 h 402"/>
                <a:gd name="T100" fmla="*/ 59 w 467"/>
                <a:gd name="T101" fmla="*/ 92 h 402"/>
                <a:gd name="T102" fmla="*/ 73 w 467"/>
                <a:gd name="T103" fmla="*/ 104 h 402"/>
                <a:gd name="T104" fmla="*/ 91 w 467"/>
                <a:gd name="T105" fmla="*/ 102 h 402"/>
                <a:gd name="T106" fmla="*/ 114 w 467"/>
                <a:gd name="T107" fmla="*/ 93 h 402"/>
                <a:gd name="T108" fmla="*/ 124 w 467"/>
                <a:gd name="T109" fmla="*/ 78 h 402"/>
                <a:gd name="T110" fmla="*/ 145 w 467"/>
                <a:gd name="T111" fmla="*/ 68 h 402"/>
                <a:gd name="T112" fmla="*/ 174 w 467"/>
                <a:gd name="T113" fmla="*/ 54 h 402"/>
                <a:gd name="T114" fmla="*/ 191 w 467"/>
                <a:gd name="T115" fmla="*/ 38 h 402"/>
                <a:gd name="T116" fmla="*/ 199 w 467"/>
                <a:gd name="T117" fmla="*/ 35 h 402"/>
                <a:gd name="T118" fmla="*/ 216 w 467"/>
                <a:gd name="T119" fmla="*/ 37 h 402"/>
                <a:gd name="T120" fmla="*/ 234 w 467"/>
                <a:gd name="T121" fmla="*/ 24 h 402"/>
                <a:gd name="T122" fmla="*/ 239 w 467"/>
                <a:gd name="T123" fmla="*/ 17 h 402"/>
                <a:gd name="T124" fmla="*/ 249 w 467"/>
                <a:gd name="T125" fmla="*/ 2 h 4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67" h="402">
                  <a:moveTo>
                    <a:pt x="256" y="0"/>
                  </a:moveTo>
                  <a:lnTo>
                    <a:pt x="257" y="0"/>
                  </a:lnTo>
                  <a:lnTo>
                    <a:pt x="263" y="1"/>
                  </a:lnTo>
                  <a:lnTo>
                    <a:pt x="270" y="2"/>
                  </a:lnTo>
                  <a:lnTo>
                    <a:pt x="275" y="2"/>
                  </a:lnTo>
                  <a:lnTo>
                    <a:pt x="280" y="3"/>
                  </a:lnTo>
                  <a:lnTo>
                    <a:pt x="283" y="5"/>
                  </a:lnTo>
                  <a:lnTo>
                    <a:pt x="286" y="6"/>
                  </a:lnTo>
                  <a:lnTo>
                    <a:pt x="289" y="8"/>
                  </a:lnTo>
                  <a:lnTo>
                    <a:pt x="291" y="10"/>
                  </a:lnTo>
                  <a:lnTo>
                    <a:pt x="294" y="13"/>
                  </a:lnTo>
                  <a:lnTo>
                    <a:pt x="294" y="14"/>
                  </a:lnTo>
                  <a:lnTo>
                    <a:pt x="295" y="15"/>
                  </a:lnTo>
                  <a:lnTo>
                    <a:pt x="296" y="19"/>
                  </a:lnTo>
                  <a:lnTo>
                    <a:pt x="297" y="24"/>
                  </a:lnTo>
                  <a:lnTo>
                    <a:pt x="300" y="34"/>
                  </a:lnTo>
                  <a:lnTo>
                    <a:pt x="301" y="37"/>
                  </a:lnTo>
                  <a:lnTo>
                    <a:pt x="302" y="40"/>
                  </a:lnTo>
                  <a:lnTo>
                    <a:pt x="304" y="44"/>
                  </a:lnTo>
                  <a:lnTo>
                    <a:pt x="306" y="47"/>
                  </a:lnTo>
                  <a:lnTo>
                    <a:pt x="308" y="51"/>
                  </a:lnTo>
                  <a:lnTo>
                    <a:pt x="311" y="55"/>
                  </a:lnTo>
                  <a:lnTo>
                    <a:pt x="312" y="57"/>
                  </a:lnTo>
                  <a:lnTo>
                    <a:pt x="315" y="59"/>
                  </a:lnTo>
                  <a:lnTo>
                    <a:pt x="317" y="61"/>
                  </a:lnTo>
                  <a:lnTo>
                    <a:pt x="319" y="63"/>
                  </a:lnTo>
                  <a:lnTo>
                    <a:pt x="322" y="65"/>
                  </a:lnTo>
                  <a:lnTo>
                    <a:pt x="324" y="66"/>
                  </a:lnTo>
                  <a:lnTo>
                    <a:pt x="327" y="67"/>
                  </a:lnTo>
                  <a:lnTo>
                    <a:pt x="329" y="68"/>
                  </a:lnTo>
                  <a:lnTo>
                    <a:pt x="339" y="69"/>
                  </a:lnTo>
                  <a:lnTo>
                    <a:pt x="342" y="70"/>
                  </a:lnTo>
                  <a:lnTo>
                    <a:pt x="344" y="70"/>
                  </a:lnTo>
                  <a:lnTo>
                    <a:pt x="347" y="71"/>
                  </a:lnTo>
                  <a:lnTo>
                    <a:pt x="349" y="72"/>
                  </a:lnTo>
                  <a:lnTo>
                    <a:pt x="351" y="74"/>
                  </a:lnTo>
                  <a:lnTo>
                    <a:pt x="354" y="76"/>
                  </a:lnTo>
                  <a:lnTo>
                    <a:pt x="357" y="80"/>
                  </a:lnTo>
                  <a:lnTo>
                    <a:pt x="360" y="82"/>
                  </a:lnTo>
                  <a:lnTo>
                    <a:pt x="371" y="97"/>
                  </a:lnTo>
                  <a:lnTo>
                    <a:pt x="374" y="102"/>
                  </a:lnTo>
                  <a:lnTo>
                    <a:pt x="380" y="113"/>
                  </a:lnTo>
                  <a:lnTo>
                    <a:pt x="387" y="123"/>
                  </a:lnTo>
                  <a:lnTo>
                    <a:pt x="391" y="127"/>
                  </a:lnTo>
                  <a:lnTo>
                    <a:pt x="396" y="134"/>
                  </a:lnTo>
                  <a:lnTo>
                    <a:pt x="400" y="138"/>
                  </a:lnTo>
                  <a:lnTo>
                    <a:pt x="407" y="145"/>
                  </a:lnTo>
                  <a:lnTo>
                    <a:pt x="416" y="156"/>
                  </a:lnTo>
                  <a:lnTo>
                    <a:pt x="419" y="160"/>
                  </a:lnTo>
                  <a:lnTo>
                    <a:pt x="420" y="161"/>
                  </a:lnTo>
                  <a:lnTo>
                    <a:pt x="423" y="163"/>
                  </a:lnTo>
                  <a:lnTo>
                    <a:pt x="430" y="169"/>
                  </a:lnTo>
                  <a:lnTo>
                    <a:pt x="431" y="171"/>
                  </a:lnTo>
                  <a:lnTo>
                    <a:pt x="435" y="174"/>
                  </a:lnTo>
                  <a:lnTo>
                    <a:pt x="438" y="178"/>
                  </a:lnTo>
                  <a:lnTo>
                    <a:pt x="440" y="181"/>
                  </a:lnTo>
                  <a:lnTo>
                    <a:pt x="441" y="183"/>
                  </a:lnTo>
                  <a:lnTo>
                    <a:pt x="442" y="185"/>
                  </a:lnTo>
                  <a:lnTo>
                    <a:pt x="443" y="188"/>
                  </a:lnTo>
                  <a:lnTo>
                    <a:pt x="444" y="190"/>
                  </a:lnTo>
                  <a:lnTo>
                    <a:pt x="445" y="192"/>
                  </a:lnTo>
                  <a:lnTo>
                    <a:pt x="446" y="196"/>
                  </a:lnTo>
                  <a:lnTo>
                    <a:pt x="447" y="199"/>
                  </a:lnTo>
                  <a:lnTo>
                    <a:pt x="448" y="202"/>
                  </a:lnTo>
                  <a:lnTo>
                    <a:pt x="448" y="205"/>
                  </a:lnTo>
                  <a:lnTo>
                    <a:pt x="449" y="217"/>
                  </a:lnTo>
                  <a:lnTo>
                    <a:pt x="450" y="227"/>
                  </a:lnTo>
                  <a:lnTo>
                    <a:pt x="453" y="242"/>
                  </a:lnTo>
                  <a:lnTo>
                    <a:pt x="453" y="244"/>
                  </a:lnTo>
                  <a:lnTo>
                    <a:pt x="453" y="247"/>
                  </a:lnTo>
                  <a:lnTo>
                    <a:pt x="454" y="251"/>
                  </a:lnTo>
                  <a:lnTo>
                    <a:pt x="456" y="255"/>
                  </a:lnTo>
                  <a:lnTo>
                    <a:pt x="459" y="259"/>
                  </a:lnTo>
                  <a:lnTo>
                    <a:pt x="464" y="268"/>
                  </a:lnTo>
                  <a:lnTo>
                    <a:pt x="465" y="271"/>
                  </a:lnTo>
                  <a:lnTo>
                    <a:pt x="465" y="273"/>
                  </a:lnTo>
                  <a:lnTo>
                    <a:pt x="466" y="275"/>
                  </a:lnTo>
                  <a:lnTo>
                    <a:pt x="467" y="277"/>
                  </a:lnTo>
                  <a:lnTo>
                    <a:pt x="467" y="278"/>
                  </a:lnTo>
                  <a:lnTo>
                    <a:pt x="467" y="279"/>
                  </a:lnTo>
                  <a:lnTo>
                    <a:pt x="467" y="280"/>
                  </a:lnTo>
                  <a:lnTo>
                    <a:pt x="466" y="280"/>
                  </a:lnTo>
                  <a:lnTo>
                    <a:pt x="466" y="280"/>
                  </a:lnTo>
                  <a:lnTo>
                    <a:pt x="466" y="280"/>
                  </a:lnTo>
                  <a:lnTo>
                    <a:pt x="465" y="281"/>
                  </a:lnTo>
                  <a:lnTo>
                    <a:pt x="465" y="281"/>
                  </a:lnTo>
                  <a:lnTo>
                    <a:pt x="462" y="280"/>
                  </a:lnTo>
                  <a:lnTo>
                    <a:pt x="458" y="280"/>
                  </a:lnTo>
                  <a:lnTo>
                    <a:pt x="454" y="278"/>
                  </a:lnTo>
                  <a:lnTo>
                    <a:pt x="451" y="277"/>
                  </a:lnTo>
                  <a:lnTo>
                    <a:pt x="439" y="273"/>
                  </a:lnTo>
                  <a:lnTo>
                    <a:pt x="434" y="271"/>
                  </a:lnTo>
                  <a:lnTo>
                    <a:pt x="429" y="268"/>
                  </a:lnTo>
                  <a:lnTo>
                    <a:pt x="424" y="265"/>
                  </a:lnTo>
                  <a:lnTo>
                    <a:pt x="419" y="262"/>
                  </a:lnTo>
                  <a:lnTo>
                    <a:pt x="417" y="261"/>
                  </a:lnTo>
                  <a:lnTo>
                    <a:pt x="414" y="259"/>
                  </a:lnTo>
                  <a:lnTo>
                    <a:pt x="411" y="258"/>
                  </a:lnTo>
                  <a:lnTo>
                    <a:pt x="409" y="257"/>
                  </a:lnTo>
                  <a:lnTo>
                    <a:pt x="407" y="257"/>
                  </a:lnTo>
                  <a:lnTo>
                    <a:pt x="405" y="256"/>
                  </a:lnTo>
                  <a:lnTo>
                    <a:pt x="403" y="256"/>
                  </a:lnTo>
                  <a:lnTo>
                    <a:pt x="402" y="257"/>
                  </a:lnTo>
                  <a:lnTo>
                    <a:pt x="400" y="257"/>
                  </a:lnTo>
                  <a:lnTo>
                    <a:pt x="398" y="258"/>
                  </a:lnTo>
                  <a:lnTo>
                    <a:pt x="397" y="259"/>
                  </a:lnTo>
                  <a:lnTo>
                    <a:pt x="396" y="260"/>
                  </a:lnTo>
                  <a:lnTo>
                    <a:pt x="395" y="261"/>
                  </a:lnTo>
                  <a:lnTo>
                    <a:pt x="393" y="262"/>
                  </a:lnTo>
                  <a:lnTo>
                    <a:pt x="392" y="263"/>
                  </a:lnTo>
                  <a:lnTo>
                    <a:pt x="390" y="267"/>
                  </a:lnTo>
                  <a:lnTo>
                    <a:pt x="387" y="274"/>
                  </a:lnTo>
                  <a:lnTo>
                    <a:pt x="385" y="277"/>
                  </a:lnTo>
                  <a:lnTo>
                    <a:pt x="385" y="280"/>
                  </a:lnTo>
                  <a:lnTo>
                    <a:pt x="383" y="282"/>
                  </a:lnTo>
                  <a:lnTo>
                    <a:pt x="381" y="285"/>
                  </a:lnTo>
                  <a:lnTo>
                    <a:pt x="379" y="286"/>
                  </a:lnTo>
                  <a:lnTo>
                    <a:pt x="377" y="288"/>
                  </a:lnTo>
                  <a:lnTo>
                    <a:pt x="375" y="290"/>
                  </a:lnTo>
                  <a:lnTo>
                    <a:pt x="372" y="293"/>
                  </a:lnTo>
                  <a:lnTo>
                    <a:pt x="368" y="295"/>
                  </a:lnTo>
                  <a:lnTo>
                    <a:pt x="365" y="296"/>
                  </a:lnTo>
                  <a:lnTo>
                    <a:pt x="359" y="299"/>
                  </a:lnTo>
                  <a:lnTo>
                    <a:pt x="354" y="302"/>
                  </a:lnTo>
                  <a:lnTo>
                    <a:pt x="352" y="303"/>
                  </a:lnTo>
                  <a:lnTo>
                    <a:pt x="350" y="306"/>
                  </a:lnTo>
                  <a:lnTo>
                    <a:pt x="348" y="307"/>
                  </a:lnTo>
                  <a:lnTo>
                    <a:pt x="340" y="309"/>
                  </a:lnTo>
                  <a:lnTo>
                    <a:pt x="334" y="313"/>
                  </a:lnTo>
                  <a:lnTo>
                    <a:pt x="328" y="316"/>
                  </a:lnTo>
                  <a:lnTo>
                    <a:pt x="327" y="317"/>
                  </a:lnTo>
                  <a:lnTo>
                    <a:pt x="324" y="319"/>
                  </a:lnTo>
                  <a:lnTo>
                    <a:pt x="317" y="324"/>
                  </a:lnTo>
                  <a:lnTo>
                    <a:pt x="312" y="327"/>
                  </a:lnTo>
                  <a:lnTo>
                    <a:pt x="309" y="329"/>
                  </a:lnTo>
                  <a:lnTo>
                    <a:pt x="303" y="332"/>
                  </a:lnTo>
                  <a:lnTo>
                    <a:pt x="300" y="334"/>
                  </a:lnTo>
                  <a:lnTo>
                    <a:pt x="297" y="336"/>
                  </a:lnTo>
                  <a:lnTo>
                    <a:pt x="295" y="339"/>
                  </a:lnTo>
                  <a:lnTo>
                    <a:pt x="294" y="341"/>
                  </a:lnTo>
                  <a:lnTo>
                    <a:pt x="292" y="342"/>
                  </a:lnTo>
                  <a:lnTo>
                    <a:pt x="291" y="345"/>
                  </a:lnTo>
                  <a:lnTo>
                    <a:pt x="291" y="346"/>
                  </a:lnTo>
                  <a:lnTo>
                    <a:pt x="290" y="348"/>
                  </a:lnTo>
                  <a:lnTo>
                    <a:pt x="290" y="350"/>
                  </a:lnTo>
                  <a:lnTo>
                    <a:pt x="290" y="356"/>
                  </a:lnTo>
                  <a:lnTo>
                    <a:pt x="290" y="357"/>
                  </a:lnTo>
                  <a:lnTo>
                    <a:pt x="289" y="359"/>
                  </a:lnTo>
                  <a:lnTo>
                    <a:pt x="288" y="361"/>
                  </a:lnTo>
                  <a:lnTo>
                    <a:pt x="288" y="363"/>
                  </a:lnTo>
                  <a:lnTo>
                    <a:pt x="286" y="364"/>
                  </a:lnTo>
                  <a:lnTo>
                    <a:pt x="284" y="366"/>
                  </a:lnTo>
                  <a:lnTo>
                    <a:pt x="281" y="369"/>
                  </a:lnTo>
                  <a:lnTo>
                    <a:pt x="277" y="372"/>
                  </a:lnTo>
                  <a:lnTo>
                    <a:pt x="275" y="374"/>
                  </a:lnTo>
                  <a:lnTo>
                    <a:pt x="273" y="376"/>
                  </a:lnTo>
                  <a:lnTo>
                    <a:pt x="273" y="376"/>
                  </a:lnTo>
                  <a:lnTo>
                    <a:pt x="272" y="377"/>
                  </a:lnTo>
                  <a:lnTo>
                    <a:pt x="272" y="378"/>
                  </a:lnTo>
                  <a:lnTo>
                    <a:pt x="271" y="380"/>
                  </a:lnTo>
                  <a:lnTo>
                    <a:pt x="271" y="382"/>
                  </a:lnTo>
                  <a:lnTo>
                    <a:pt x="271" y="383"/>
                  </a:lnTo>
                  <a:lnTo>
                    <a:pt x="271" y="385"/>
                  </a:lnTo>
                  <a:lnTo>
                    <a:pt x="273" y="389"/>
                  </a:lnTo>
                  <a:lnTo>
                    <a:pt x="273" y="392"/>
                  </a:lnTo>
                  <a:lnTo>
                    <a:pt x="274" y="394"/>
                  </a:lnTo>
                  <a:lnTo>
                    <a:pt x="274" y="395"/>
                  </a:lnTo>
                  <a:lnTo>
                    <a:pt x="273" y="397"/>
                  </a:lnTo>
                  <a:lnTo>
                    <a:pt x="273" y="398"/>
                  </a:lnTo>
                  <a:lnTo>
                    <a:pt x="272" y="398"/>
                  </a:lnTo>
                  <a:lnTo>
                    <a:pt x="271" y="398"/>
                  </a:lnTo>
                  <a:lnTo>
                    <a:pt x="270" y="399"/>
                  </a:lnTo>
                  <a:lnTo>
                    <a:pt x="268" y="399"/>
                  </a:lnTo>
                  <a:lnTo>
                    <a:pt x="266" y="399"/>
                  </a:lnTo>
                  <a:lnTo>
                    <a:pt x="263" y="399"/>
                  </a:lnTo>
                  <a:lnTo>
                    <a:pt x="260" y="398"/>
                  </a:lnTo>
                  <a:lnTo>
                    <a:pt x="251" y="397"/>
                  </a:lnTo>
                  <a:lnTo>
                    <a:pt x="249" y="396"/>
                  </a:lnTo>
                  <a:lnTo>
                    <a:pt x="246" y="396"/>
                  </a:lnTo>
                  <a:lnTo>
                    <a:pt x="243" y="396"/>
                  </a:lnTo>
                  <a:lnTo>
                    <a:pt x="238" y="397"/>
                  </a:lnTo>
                  <a:lnTo>
                    <a:pt x="231" y="398"/>
                  </a:lnTo>
                  <a:lnTo>
                    <a:pt x="227" y="398"/>
                  </a:lnTo>
                  <a:lnTo>
                    <a:pt x="225" y="398"/>
                  </a:lnTo>
                  <a:lnTo>
                    <a:pt x="223" y="398"/>
                  </a:lnTo>
                  <a:lnTo>
                    <a:pt x="221" y="398"/>
                  </a:lnTo>
                  <a:lnTo>
                    <a:pt x="219" y="397"/>
                  </a:lnTo>
                  <a:lnTo>
                    <a:pt x="216" y="395"/>
                  </a:lnTo>
                  <a:lnTo>
                    <a:pt x="215" y="395"/>
                  </a:lnTo>
                  <a:lnTo>
                    <a:pt x="214" y="394"/>
                  </a:lnTo>
                  <a:lnTo>
                    <a:pt x="214" y="394"/>
                  </a:lnTo>
                  <a:lnTo>
                    <a:pt x="212" y="394"/>
                  </a:lnTo>
                  <a:lnTo>
                    <a:pt x="211" y="395"/>
                  </a:lnTo>
                  <a:lnTo>
                    <a:pt x="204" y="398"/>
                  </a:lnTo>
                  <a:lnTo>
                    <a:pt x="202" y="398"/>
                  </a:lnTo>
                  <a:lnTo>
                    <a:pt x="200" y="399"/>
                  </a:lnTo>
                  <a:lnTo>
                    <a:pt x="192" y="401"/>
                  </a:lnTo>
                  <a:lnTo>
                    <a:pt x="186" y="402"/>
                  </a:lnTo>
                  <a:lnTo>
                    <a:pt x="183" y="402"/>
                  </a:lnTo>
                  <a:lnTo>
                    <a:pt x="180" y="402"/>
                  </a:lnTo>
                  <a:lnTo>
                    <a:pt x="179" y="402"/>
                  </a:lnTo>
                  <a:lnTo>
                    <a:pt x="177" y="401"/>
                  </a:lnTo>
                  <a:lnTo>
                    <a:pt x="176" y="400"/>
                  </a:lnTo>
                  <a:lnTo>
                    <a:pt x="174" y="399"/>
                  </a:lnTo>
                  <a:lnTo>
                    <a:pt x="170" y="398"/>
                  </a:lnTo>
                  <a:lnTo>
                    <a:pt x="163" y="391"/>
                  </a:lnTo>
                  <a:lnTo>
                    <a:pt x="160" y="389"/>
                  </a:lnTo>
                  <a:lnTo>
                    <a:pt x="157" y="387"/>
                  </a:lnTo>
                  <a:lnTo>
                    <a:pt x="153" y="385"/>
                  </a:lnTo>
                  <a:lnTo>
                    <a:pt x="149" y="384"/>
                  </a:lnTo>
                  <a:lnTo>
                    <a:pt x="146" y="382"/>
                  </a:lnTo>
                  <a:lnTo>
                    <a:pt x="142" y="381"/>
                  </a:lnTo>
                  <a:lnTo>
                    <a:pt x="138" y="380"/>
                  </a:lnTo>
                  <a:lnTo>
                    <a:pt x="136" y="379"/>
                  </a:lnTo>
                  <a:lnTo>
                    <a:pt x="135" y="379"/>
                  </a:lnTo>
                  <a:lnTo>
                    <a:pt x="134" y="379"/>
                  </a:lnTo>
                  <a:lnTo>
                    <a:pt x="133" y="380"/>
                  </a:lnTo>
                  <a:lnTo>
                    <a:pt x="133" y="380"/>
                  </a:lnTo>
                  <a:lnTo>
                    <a:pt x="133" y="380"/>
                  </a:lnTo>
                  <a:lnTo>
                    <a:pt x="131" y="378"/>
                  </a:lnTo>
                  <a:lnTo>
                    <a:pt x="125" y="371"/>
                  </a:lnTo>
                  <a:lnTo>
                    <a:pt x="122" y="367"/>
                  </a:lnTo>
                  <a:lnTo>
                    <a:pt x="119" y="364"/>
                  </a:lnTo>
                  <a:lnTo>
                    <a:pt x="117" y="363"/>
                  </a:lnTo>
                  <a:lnTo>
                    <a:pt x="115" y="362"/>
                  </a:lnTo>
                  <a:lnTo>
                    <a:pt x="112" y="359"/>
                  </a:lnTo>
                  <a:lnTo>
                    <a:pt x="108" y="358"/>
                  </a:lnTo>
                  <a:lnTo>
                    <a:pt x="106" y="357"/>
                  </a:lnTo>
                  <a:lnTo>
                    <a:pt x="101" y="355"/>
                  </a:lnTo>
                  <a:lnTo>
                    <a:pt x="98" y="354"/>
                  </a:lnTo>
                  <a:lnTo>
                    <a:pt x="92" y="353"/>
                  </a:lnTo>
                  <a:lnTo>
                    <a:pt x="90" y="352"/>
                  </a:lnTo>
                  <a:lnTo>
                    <a:pt x="89" y="351"/>
                  </a:lnTo>
                  <a:lnTo>
                    <a:pt x="88" y="350"/>
                  </a:lnTo>
                  <a:lnTo>
                    <a:pt x="87" y="349"/>
                  </a:lnTo>
                  <a:lnTo>
                    <a:pt x="85" y="347"/>
                  </a:lnTo>
                  <a:lnTo>
                    <a:pt x="83" y="344"/>
                  </a:lnTo>
                  <a:lnTo>
                    <a:pt x="81" y="342"/>
                  </a:lnTo>
                  <a:lnTo>
                    <a:pt x="78" y="335"/>
                  </a:lnTo>
                  <a:lnTo>
                    <a:pt x="76" y="331"/>
                  </a:lnTo>
                  <a:lnTo>
                    <a:pt x="74" y="330"/>
                  </a:lnTo>
                  <a:lnTo>
                    <a:pt x="73" y="328"/>
                  </a:lnTo>
                  <a:lnTo>
                    <a:pt x="72" y="327"/>
                  </a:lnTo>
                  <a:lnTo>
                    <a:pt x="71" y="326"/>
                  </a:lnTo>
                  <a:lnTo>
                    <a:pt x="69" y="325"/>
                  </a:lnTo>
                  <a:lnTo>
                    <a:pt x="67" y="325"/>
                  </a:lnTo>
                  <a:lnTo>
                    <a:pt x="66" y="324"/>
                  </a:lnTo>
                  <a:lnTo>
                    <a:pt x="64" y="323"/>
                  </a:lnTo>
                  <a:lnTo>
                    <a:pt x="59" y="323"/>
                  </a:lnTo>
                  <a:lnTo>
                    <a:pt x="49" y="322"/>
                  </a:lnTo>
                  <a:lnTo>
                    <a:pt x="45" y="321"/>
                  </a:lnTo>
                  <a:lnTo>
                    <a:pt x="44" y="321"/>
                  </a:lnTo>
                  <a:lnTo>
                    <a:pt x="43" y="320"/>
                  </a:lnTo>
                  <a:lnTo>
                    <a:pt x="41" y="319"/>
                  </a:lnTo>
                  <a:lnTo>
                    <a:pt x="39" y="319"/>
                  </a:lnTo>
                  <a:lnTo>
                    <a:pt x="38" y="318"/>
                  </a:lnTo>
                  <a:lnTo>
                    <a:pt x="37" y="317"/>
                  </a:lnTo>
                  <a:lnTo>
                    <a:pt x="36" y="316"/>
                  </a:lnTo>
                  <a:lnTo>
                    <a:pt x="35" y="315"/>
                  </a:lnTo>
                  <a:lnTo>
                    <a:pt x="34" y="313"/>
                  </a:lnTo>
                  <a:lnTo>
                    <a:pt x="33" y="310"/>
                  </a:lnTo>
                  <a:lnTo>
                    <a:pt x="33" y="307"/>
                  </a:lnTo>
                  <a:lnTo>
                    <a:pt x="32" y="298"/>
                  </a:lnTo>
                  <a:lnTo>
                    <a:pt x="31" y="295"/>
                  </a:lnTo>
                  <a:lnTo>
                    <a:pt x="30" y="291"/>
                  </a:lnTo>
                  <a:lnTo>
                    <a:pt x="29" y="288"/>
                  </a:lnTo>
                  <a:lnTo>
                    <a:pt x="28" y="286"/>
                  </a:lnTo>
                  <a:lnTo>
                    <a:pt x="27" y="284"/>
                  </a:lnTo>
                  <a:lnTo>
                    <a:pt x="26" y="282"/>
                  </a:lnTo>
                  <a:lnTo>
                    <a:pt x="22" y="277"/>
                  </a:lnTo>
                  <a:lnTo>
                    <a:pt x="21" y="275"/>
                  </a:lnTo>
                  <a:lnTo>
                    <a:pt x="21" y="274"/>
                  </a:lnTo>
                  <a:lnTo>
                    <a:pt x="20" y="272"/>
                  </a:lnTo>
                  <a:lnTo>
                    <a:pt x="20" y="271"/>
                  </a:lnTo>
                  <a:lnTo>
                    <a:pt x="20" y="270"/>
                  </a:lnTo>
                  <a:lnTo>
                    <a:pt x="20" y="269"/>
                  </a:lnTo>
                  <a:lnTo>
                    <a:pt x="20" y="267"/>
                  </a:lnTo>
                  <a:lnTo>
                    <a:pt x="20" y="264"/>
                  </a:lnTo>
                  <a:lnTo>
                    <a:pt x="21" y="262"/>
                  </a:lnTo>
                  <a:lnTo>
                    <a:pt x="21" y="261"/>
                  </a:lnTo>
                  <a:lnTo>
                    <a:pt x="21" y="259"/>
                  </a:lnTo>
                  <a:lnTo>
                    <a:pt x="22" y="258"/>
                  </a:lnTo>
                  <a:lnTo>
                    <a:pt x="22" y="257"/>
                  </a:lnTo>
                  <a:lnTo>
                    <a:pt x="24" y="255"/>
                  </a:lnTo>
                  <a:lnTo>
                    <a:pt x="26" y="253"/>
                  </a:lnTo>
                  <a:lnTo>
                    <a:pt x="29" y="252"/>
                  </a:lnTo>
                  <a:lnTo>
                    <a:pt x="33" y="251"/>
                  </a:lnTo>
                  <a:lnTo>
                    <a:pt x="33" y="251"/>
                  </a:lnTo>
                  <a:lnTo>
                    <a:pt x="34" y="250"/>
                  </a:lnTo>
                  <a:lnTo>
                    <a:pt x="34" y="249"/>
                  </a:lnTo>
                  <a:lnTo>
                    <a:pt x="34" y="248"/>
                  </a:lnTo>
                  <a:lnTo>
                    <a:pt x="33" y="242"/>
                  </a:lnTo>
                  <a:lnTo>
                    <a:pt x="33" y="240"/>
                  </a:lnTo>
                  <a:lnTo>
                    <a:pt x="33" y="238"/>
                  </a:lnTo>
                  <a:lnTo>
                    <a:pt x="34" y="236"/>
                  </a:lnTo>
                  <a:lnTo>
                    <a:pt x="34" y="234"/>
                  </a:lnTo>
                  <a:lnTo>
                    <a:pt x="35" y="233"/>
                  </a:lnTo>
                  <a:lnTo>
                    <a:pt x="36" y="231"/>
                  </a:lnTo>
                  <a:lnTo>
                    <a:pt x="38" y="229"/>
                  </a:lnTo>
                  <a:lnTo>
                    <a:pt x="39" y="228"/>
                  </a:lnTo>
                  <a:lnTo>
                    <a:pt x="41" y="227"/>
                  </a:lnTo>
                  <a:lnTo>
                    <a:pt x="43" y="225"/>
                  </a:lnTo>
                  <a:lnTo>
                    <a:pt x="44" y="224"/>
                  </a:lnTo>
                  <a:lnTo>
                    <a:pt x="46" y="223"/>
                  </a:lnTo>
                  <a:lnTo>
                    <a:pt x="55" y="220"/>
                  </a:lnTo>
                  <a:lnTo>
                    <a:pt x="58" y="218"/>
                  </a:lnTo>
                  <a:lnTo>
                    <a:pt x="60" y="217"/>
                  </a:lnTo>
                  <a:lnTo>
                    <a:pt x="63" y="215"/>
                  </a:lnTo>
                  <a:lnTo>
                    <a:pt x="64" y="215"/>
                  </a:lnTo>
                  <a:lnTo>
                    <a:pt x="66" y="212"/>
                  </a:lnTo>
                  <a:lnTo>
                    <a:pt x="67" y="210"/>
                  </a:lnTo>
                  <a:lnTo>
                    <a:pt x="67" y="207"/>
                  </a:lnTo>
                  <a:lnTo>
                    <a:pt x="70" y="202"/>
                  </a:lnTo>
                  <a:lnTo>
                    <a:pt x="70" y="200"/>
                  </a:lnTo>
                  <a:lnTo>
                    <a:pt x="71" y="198"/>
                  </a:lnTo>
                  <a:lnTo>
                    <a:pt x="71" y="196"/>
                  </a:lnTo>
                  <a:lnTo>
                    <a:pt x="71" y="194"/>
                  </a:lnTo>
                  <a:lnTo>
                    <a:pt x="70" y="192"/>
                  </a:lnTo>
                  <a:lnTo>
                    <a:pt x="70" y="190"/>
                  </a:lnTo>
                  <a:lnTo>
                    <a:pt x="69" y="188"/>
                  </a:lnTo>
                  <a:lnTo>
                    <a:pt x="68" y="186"/>
                  </a:lnTo>
                  <a:lnTo>
                    <a:pt x="67" y="184"/>
                  </a:lnTo>
                  <a:lnTo>
                    <a:pt x="64" y="181"/>
                  </a:lnTo>
                  <a:lnTo>
                    <a:pt x="59" y="175"/>
                  </a:lnTo>
                  <a:lnTo>
                    <a:pt x="56" y="172"/>
                  </a:lnTo>
                  <a:lnTo>
                    <a:pt x="52" y="168"/>
                  </a:lnTo>
                  <a:lnTo>
                    <a:pt x="49" y="164"/>
                  </a:lnTo>
                  <a:lnTo>
                    <a:pt x="42" y="157"/>
                  </a:lnTo>
                  <a:lnTo>
                    <a:pt x="38" y="151"/>
                  </a:lnTo>
                  <a:lnTo>
                    <a:pt x="36" y="149"/>
                  </a:lnTo>
                  <a:lnTo>
                    <a:pt x="33" y="146"/>
                  </a:lnTo>
                  <a:lnTo>
                    <a:pt x="26" y="140"/>
                  </a:lnTo>
                  <a:lnTo>
                    <a:pt x="24" y="138"/>
                  </a:lnTo>
                  <a:lnTo>
                    <a:pt x="21" y="136"/>
                  </a:lnTo>
                  <a:lnTo>
                    <a:pt x="19" y="132"/>
                  </a:lnTo>
                  <a:lnTo>
                    <a:pt x="16" y="128"/>
                  </a:lnTo>
                  <a:lnTo>
                    <a:pt x="13" y="123"/>
                  </a:lnTo>
                  <a:lnTo>
                    <a:pt x="5" y="108"/>
                  </a:lnTo>
                  <a:lnTo>
                    <a:pt x="0" y="99"/>
                  </a:lnTo>
                  <a:lnTo>
                    <a:pt x="2" y="99"/>
                  </a:lnTo>
                  <a:lnTo>
                    <a:pt x="5" y="99"/>
                  </a:lnTo>
                  <a:lnTo>
                    <a:pt x="12" y="98"/>
                  </a:lnTo>
                  <a:lnTo>
                    <a:pt x="18" y="97"/>
                  </a:lnTo>
                  <a:lnTo>
                    <a:pt x="22" y="96"/>
                  </a:lnTo>
                  <a:lnTo>
                    <a:pt x="27" y="94"/>
                  </a:lnTo>
                  <a:lnTo>
                    <a:pt x="31" y="93"/>
                  </a:lnTo>
                  <a:lnTo>
                    <a:pt x="33" y="92"/>
                  </a:lnTo>
                  <a:lnTo>
                    <a:pt x="40" y="89"/>
                  </a:lnTo>
                  <a:lnTo>
                    <a:pt x="42" y="88"/>
                  </a:lnTo>
                  <a:lnTo>
                    <a:pt x="44" y="87"/>
                  </a:lnTo>
                  <a:lnTo>
                    <a:pt x="45" y="87"/>
                  </a:lnTo>
                  <a:lnTo>
                    <a:pt x="46" y="87"/>
                  </a:lnTo>
                  <a:lnTo>
                    <a:pt x="50" y="87"/>
                  </a:lnTo>
                  <a:lnTo>
                    <a:pt x="53" y="88"/>
                  </a:lnTo>
                  <a:lnTo>
                    <a:pt x="55" y="89"/>
                  </a:lnTo>
                  <a:lnTo>
                    <a:pt x="57" y="90"/>
                  </a:lnTo>
                  <a:lnTo>
                    <a:pt x="59" y="92"/>
                  </a:lnTo>
                  <a:lnTo>
                    <a:pt x="61" y="92"/>
                  </a:lnTo>
                  <a:lnTo>
                    <a:pt x="63" y="94"/>
                  </a:lnTo>
                  <a:lnTo>
                    <a:pt x="67" y="100"/>
                  </a:lnTo>
                  <a:lnTo>
                    <a:pt x="68" y="102"/>
                  </a:lnTo>
                  <a:lnTo>
                    <a:pt x="70" y="103"/>
                  </a:lnTo>
                  <a:lnTo>
                    <a:pt x="71" y="104"/>
                  </a:lnTo>
                  <a:lnTo>
                    <a:pt x="73" y="104"/>
                  </a:lnTo>
                  <a:lnTo>
                    <a:pt x="74" y="104"/>
                  </a:lnTo>
                  <a:lnTo>
                    <a:pt x="76" y="105"/>
                  </a:lnTo>
                  <a:lnTo>
                    <a:pt x="78" y="104"/>
                  </a:lnTo>
                  <a:lnTo>
                    <a:pt x="80" y="104"/>
                  </a:lnTo>
                  <a:lnTo>
                    <a:pt x="85" y="103"/>
                  </a:lnTo>
                  <a:lnTo>
                    <a:pt x="88" y="102"/>
                  </a:lnTo>
                  <a:lnTo>
                    <a:pt x="91" y="102"/>
                  </a:lnTo>
                  <a:lnTo>
                    <a:pt x="101" y="100"/>
                  </a:lnTo>
                  <a:lnTo>
                    <a:pt x="103" y="100"/>
                  </a:lnTo>
                  <a:lnTo>
                    <a:pt x="106" y="99"/>
                  </a:lnTo>
                  <a:lnTo>
                    <a:pt x="109" y="98"/>
                  </a:lnTo>
                  <a:lnTo>
                    <a:pt x="111" y="97"/>
                  </a:lnTo>
                  <a:lnTo>
                    <a:pt x="112" y="95"/>
                  </a:lnTo>
                  <a:lnTo>
                    <a:pt x="114" y="93"/>
                  </a:lnTo>
                  <a:lnTo>
                    <a:pt x="115" y="92"/>
                  </a:lnTo>
                  <a:lnTo>
                    <a:pt x="117" y="90"/>
                  </a:lnTo>
                  <a:lnTo>
                    <a:pt x="118" y="88"/>
                  </a:lnTo>
                  <a:lnTo>
                    <a:pt x="121" y="82"/>
                  </a:lnTo>
                  <a:lnTo>
                    <a:pt x="122" y="81"/>
                  </a:lnTo>
                  <a:lnTo>
                    <a:pt x="123" y="80"/>
                  </a:lnTo>
                  <a:lnTo>
                    <a:pt x="124" y="78"/>
                  </a:lnTo>
                  <a:lnTo>
                    <a:pt x="126" y="76"/>
                  </a:lnTo>
                  <a:lnTo>
                    <a:pt x="128" y="75"/>
                  </a:lnTo>
                  <a:lnTo>
                    <a:pt x="131" y="73"/>
                  </a:lnTo>
                  <a:lnTo>
                    <a:pt x="134" y="71"/>
                  </a:lnTo>
                  <a:lnTo>
                    <a:pt x="136" y="70"/>
                  </a:lnTo>
                  <a:lnTo>
                    <a:pt x="138" y="70"/>
                  </a:lnTo>
                  <a:lnTo>
                    <a:pt x="145" y="68"/>
                  </a:lnTo>
                  <a:lnTo>
                    <a:pt x="149" y="66"/>
                  </a:lnTo>
                  <a:lnTo>
                    <a:pt x="154" y="63"/>
                  </a:lnTo>
                  <a:lnTo>
                    <a:pt x="160" y="58"/>
                  </a:lnTo>
                  <a:lnTo>
                    <a:pt x="163" y="58"/>
                  </a:lnTo>
                  <a:lnTo>
                    <a:pt x="167" y="56"/>
                  </a:lnTo>
                  <a:lnTo>
                    <a:pt x="172" y="54"/>
                  </a:lnTo>
                  <a:lnTo>
                    <a:pt x="174" y="54"/>
                  </a:lnTo>
                  <a:lnTo>
                    <a:pt x="176" y="52"/>
                  </a:lnTo>
                  <a:lnTo>
                    <a:pt x="179" y="51"/>
                  </a:lnTo>
                  <a:lnTo>
                    <a:pt x="181" y="49"/>
                  </a:lnTo>
                  <a:lnTo>
                    <a:pt x="183" y="47"/>
                  </a:lnTo>
                  <a:lnTo>
                    <a:pt x="185" y="46"/>
                  </a:lnTo>
                  <a:lnTo>
                    <a:pt x="189" y="41"/>
                  </a:lnTo>
                  <a:lnTo>
                    <a:pt x="191" y="38"/>
                  </a:lnTo>
                  <a:lnTo>
                    <a:pt x="193" y="36"/>
                  </a:lnTo>
                  <a:lnTo>
                    <a:pt x="194" y="36"/>
                  </a:lnTo>
                  <a:lnTo>
                    <a:pt x="195" y="36"/>
                  </a:lnTo>
                  <a:lnTo>
                    <a:pt x="196" y="36"/>
                  </a:lnTo>
                  <a:lnTo>
                    <a:pt x="197" y="35"/>
                  </a:lnTo>
                  <a:lnTo>
                    <a:pt x="198" y="35"/>
                  </a:lnTo>
                  <a:lnTo>
                    <a:pt x="199" y="35"/>
                  </a:lnTo>
                  <a:lnTo>
                    <a:pt x="202" y="36"/>
                  </a:lnTo>
                  <a:lnTo>
                    <a:pt x="205" y="37"/>
                  </a:lnTo>
                  <a:lnTo>
                    <a:pt x="207" y="37"/>
                  </a:lnTo>
                  <a:lnTo>
                    <a:pt x="209" y="38"/>
                  </a:lnTo>
                  <a:lnTo>
                    <a:pt x="211" y="38"/>
                  </a:lnTo>
                  <a:lnTo>
                    <a:pt x="214" y="38"/>
                  </a:lnTo>
                  <a:lnTo>
                    <a:pt x="216" y="37"/>
                  </a:lnTo>
                  <a:lnTo>
                    <a:pt x="219" y="36"/>
                  </a:lnTo>
                  <a:lnTo>
                    <a:pt x="221" y="36"/>
                  </a:lnTo>
                  <a:lnTo>
                    <a:pt x="224" y="34"/>
                  </a:lnTo>
                  <a:lnTo>
                    <a:pt x="226" y="32"/>
                  </a:lnTo>
                  <a:lnTo>
                    <a:pt x="229" y="29"/>
                  </a:lnTo>
                  <a:lnTo>
                    <a:pt x="232" y="26"/>
                  </a:lnTo>
                  <a:lnTo>
                    <a:pt x="234" y="24"/>
                  </a:lnTo>
                  <a:lnTo>
                    <a:pt x="235" y="22"/>
                  </a:lnTo>
                  <a:lnTo>
                    <a:pt x="236" y="21"/>
                  </a:lnTo>
                  <a:lnTo>
                    <a:pt x="236" y="20"/>
                  </a:lnTo>
                  <a:lnTo>
                    <a:pt x="236" y="19"/>
                  </a:lnTo>
                  <a:lnTo>
                    <a:pt x="236" y="19"/>
                  </a:lnTo>
                  <a:lnTo>
                    <a:pt x="237" y="18"/>
                  </a:lnTo>
                  <a:lnTo>
                    <a:pt x="239" y="17"/>
                  </a:lnTo>
                  <a:lnTo>
                    <a:pt x="241" y="16"/>
                  </a:lnTo>
                  <a:lnTo>
                    <a:pt x="243" y="14"/>
                  </a:lnTo>
                  <a:lnTo>
                    <a:pt x="244" y="13"/>
                  </a:lnTo>
                  <a:lnTo>
                    <a:pt x="244" y="11"/>
                  </a:lnTo>
                  <a:lnTo>
                    <a:pt x="245" y="9"/>
                  </a:lnTo>
                  <a:lnTo>
                    <a:pt x="248" y="4"/>
                  </a:lnTo>
                  <a:lnTo>
                    <a:pt x="249" y="2"/>
                  </a:lnTo>
                  <a:lnTo>
                    <a:pt x="249" y="2"/>
                  </a:lnTo>
                  <a:lnTo>
                    <a:pt x="250" y="1"/>
                  </a:lnTo>
                  <a:lnTo>
                    <a:pt x="251" y="1"/>
                  </a:lnTo>
                  <a:lnTo>
                    <a:pt x="253" y="0"/>
                  </a:lnTo>
                  <a:lnTo>
                    <a:pt x="256" y="0"/>
                  </a:lnTo>
                  <a:lnTo>
                    <a:pt x="256" y="0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4" name="Freeform 50">
              <a:extLst>
                <a:ext uri="{FF2B5EF4-FFF2-40B4-BE49-F238E27FC236}">
                  <a16:creationId xmlns:a16="http://schemas.microsoft.com/office/drawing/2014/main" id="{AD5386F2-C4B9-40C9-858C-22D8747D148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1" y="1303"/>
              <a:ext cx="453" cy="520"/>
            </a:xfrm>
            <a:custGeom>
              <a:avLst/>
              <a:gdLst>
                <a:gd name="T0" fmla="*/ 48 w 453"/>
                <a:gd name="T1" fmla="*/ 6 h 520"/>
                <a:gd name="T2" fmla="*/ 93 w 453"/>
                <a:gd name="T3" fmla="*/ 25 h 520"/>
                <a:gd name="T4" fmla="*/ 123 w 453"/>
                <a:gd name="T5" fmla="*/ 43 h 520"/>
                <a:gd name="T6" fmla="*/ 154 w 453"/>
                <a:gd name="T7" fmla="*/ 46 h 520"/>
                <a:gd name="T8" fmla="*/ 202 w 453"/>
                <a:gd name="T9" fmla="*/ 34 h 520"/>
                <a:gd name="T10" fmla="*/ 218 w 453"/>
                <a:gd name="T11" fmla="*/ 42 h 520"/>
                <a:gd name="T12" fmla="*/ 237 w 453"/>
                <a:gd name="T13" fmla="*/ 87 h 520"/>
                <a:gd name="T14" fmla="*/ 256 w 453"/>
                <a:gd name="T15" fmla="*/ 120 h 520"/>
                <a:gd name="T16" fmla="*/ 287 w 453"/>
                <a:gd name="T17" fmla="*/ 113 h 520"/>
                <a:gd name="T18" fmla="*/ 318 w 453"/>
                <a:gd name="T19" fmla="*/ 105 h 520"/>
                <a:gd name="T20" fmla="*/ 335 w 453"/>
                <a:gd name="T21" fmla="*/ 110 h 520"/>
                <a:gd name="T22" fmla="*/ 347 w 453"/>
                <a:gd name="T23" fmla="*/ 125 h 520"/>
                <a:gd name="T24" fmla="*/ 358 w 453"/>
                <a:gd name="T25" fmla="*/ 171 h 520"/>
                <a:gd name="T26" fmla="*/ 350 w 453"/>
                <a:gd name="T27" fmla="*/ 192 h 520"/>
                <a:gd name="T28" fmla="*/ 360 w 453"/>
                <a:gd name="T29" fmla="*/ 202 h 520"/>
                <a:gd name="T30" fmla="*/ 379 w 453"/>
                <a:gd name="T31" fmla="*/ 201 h 520"/>
                <a:gd name="T32" fmla="*/ 394 w 453"/>
                <a:gd name="T33" fmla="*/ 203 h 520"/>
                <a:gd name="T34" fmla="*/ 400 w 453"/>
                <a:gd name="T35" fmla="*/ 205 h 520"/>
                <a:gd name="T36" fmla="*/ 412 w 453"/>
                <a:gd name="T37" fmla="*/ 197 h 520"/>
                <a:gd name="T38" fmla="*/ 434 w 453"/>
                <a:gd name="T39" fmla="*/ 204 h 520"/>
                <a:gd name="T40" fmla="*/ 443 w 453"/>
                <a:gd name="T41" fmla="*/ 229 h 520"/>
                <a:gd name="T42" fmla="*/ 453 w 453"/>
                <a:gd name="T43" fmla="*/ 257 h 520"/>
                <a:gd name="T44" fmla="*/ 445 w 453"/>
                <a:gd name="T45" fmla="*/ 284 h 520"/>
                <a:gd name="T46" fmla="*/ 435 w 453"/>
                <a:gd name="T47" fmla="*/ 306 h 520"/>
                <a:gd name="T48" fmla="*/ 432 w 453"/>
                <a:gd name="T49" fmla="*/ 327 h 520"/>
                <a:gd name="T50" fmla="*/ 411 w 453"/>
                <a:gd name="T51" fmla="*/ 340 h 520"/>
                <a:gd name="T52" fmla="*/ 385 w 453"/>
                <a:gd name="T53" fmla="*/ 352 h 520"/>
                <a:gd name="T54" fmla="*/ 358 w 453"/>
                <a:gd name="T55" fmla="*/ 360 h 520"/>
                <a:gd name="T56" fmla="*/ 331 w 453"/>
                <a:gd name="T57" fmla="*/ 357 h 520"/>
                <a:gd name="T58" fmla="*/ 315 w 453"/>
                <a:gd name="T59" fmla="*/ 366 h 520"/>
                <a:gd name="T60" fmla="*/ 304 w 453"/>
                <a:gd name="T61" fmla="*/ 394 h 520"/>
                <a:gd name="T62" fmla="*/ 311 w 453"/>
                <a:gd name="T63" fmla="*/ 435 h 520"/>
                <a:gd name="T64" fmla="*/ 306 w 453"/>
                <a:gd name="T65" fmla="*/ 446 h 520"/>
                <a:gd name="T66" fmla="*/ 284 w 453"/>
                <a:gd name="T67" fmla="*/ 445 h 520"/>
                <a:gd name="T68" fmla="*/ 273 w 453"/>
                <a:gd name="T69" fmla="*/ 453 h 520"/>
                <a:gd name="T70" fmla="*/ 251 w 453"/>
                <a:gd name="T71" fmla="*/ 480 h 520"/>
                <a:gd name="T72" fmla="*/ 228 w 453"/>
                <a:gd name="T73" fmla="*/ 494 h 520"/>
                <a:gd name="T74" fmla="*/ 205 w 453"/>
                <a:gd name="T75" fmla="*/ 501 h 520"/>
                <a:gd name="T76" fmla="*/ 203 w 453"/>
                <a:gd name="T77" fmla="*/ 510 h 520"/>
                <a:gd name="T78" fmla="*/ 195 w 453"/>
                <a:gd name="T79" fmla="*/ 510 h 520"/>
                <a:gd name="T80" fmla="*/ 181 w 453"/>
                <a:gd name="T81" fmla="*/ 510 h 520"/>
                <a:gd name="T82" fmla="*/ 159 w 453"/>
                <a:gd name="T83" fmla="*/ 519 h 520"/>
                <a:gd name="T84" fmla="*/ 149 w 453"/>
                <a:gd name="T85" fmla="*/ 494 h 520"/>
                <a:gd name="T86" fmla="*/ 143 w 453"/>
                <a:gd name="T87" fmla="*/ 462 h 520"/>
                <a:gd name="T88" fmla="*/ 140 w 453"/>
                <a:gd name="T89" fmla="*/ 442 h 520"/>
                <a:gd name="T90" fmla="*/ 118 w 453"/>
                <a:gd name="T91" fmla="*/ 410 h 520"/>
                <a:gd name="T92" fmla="*/ 103 w 453"/>
                <a:gd name="T93" fmla="*/ 391 h 520"/>
                <a:gd name="T94" fmla="*/ 88 w 453"/>
                <a:gd name="T95" fmla="*/ 374 h 520"/>
                <a:gd name="T96" fmla="*/ 89 w 453"/>
                <a:gd name="T97" fmla="*/ 352 h 520"/>
                <a:gd name="T98" fmla="*/ 80 w 453"/>
                <a:gd name="T99" fmla="*/ 338 h 520"/>
                <a:gd name="T100" fmla="*/ 41 w 453"/>
                <a:gd name="T101" fmla="*/ 315 h 520"/>
                <a:gd name="T102" fmla="*/ 65 w 453"/>
                <a:gd name="T103" fmla="*/ 303 h 520"/>
                <a:gd name="T104" fmla="*/ 70 w 453"/>
                <a:gd name="T105" fmla="*/ 294 h 520"/>
                <a:gd name="T106" fmla="*/ 50 w 453"/>
                <a:gd name="T107" fmla="*/ 263 h 520"/>
                <a:gd name="T108" fmla="*/ 36 w 453"/>
                <a:gd name="T109" fmla="*/ 232 h 520"/>
                <a:gd name="T110" fmla="*/ 43 w 453"/>
                <a:gd name="T111" fmla="*/ 202 h 520"/>
                <a:gd name="T112" fmla="*/ 40 w 453"/>
                <a:gd name="T113" fmla="*/ 185 h 520"/>
                <a:gd name="T114" fmla="*/ 31 w 453"/>
                <a:gd name="T115" fmla="*/ 153 h 520"/>
                <a:gd name="T116" fmla="*/ 24 w 453"/>
                <a:gd name="T117" fmla="*/ 113 h 520"/>
                <a:gd name="T118" fmla="*/ 24 w 453"/>
                <a:gd name="T119" fmla="*/ 55 h 520"/>
                <a:gd name="T120" fmla="*/ 8 w 453"/>
                <a:gd name="T121" fmla="*/ 23 h 520"/>
                <a:gd name="T122" fmla="*/ 0 w 453"/>
                <a:gd name="T123" fmla="*/ 1 h 5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53" h="520">
                  <a:moveTo>
                    <a:pt x="2" y="0"/>
                  </a:moveTo>
                  <a:lnTo>
                    <a:pt x="3" y="0"/>
                  </a:lnTo>
                  <a:lnTo>
                    <a:pt x="24" y="2"/>
                  </a:lnTo>
                  <a:lnTo>
                    <a:pt x="29" y="2"/>
                  </a:lnTo>
                  <a:lnTo>
                    <a:pt x="34" y="3"/>
                  </a:lnTo>
                  <a:lnTo>
                    <a:pt x="39" y="4"/>
                  </a:lnTo>
                  <a:lnTo>
                    <a:pt x="45" y="5"/>
                  </a:lnTo>
                  <a:lnTo>
                    <a:pt x="48" y="6"/>
                  </a:lnTo>
                  <a:lnTo>
                    <a:pt x="51" y="7"/>
                  </a:lnTo>
                  <a:lnTo>
                    <a:pt x="55" y="8"/>
                  </a:lnTo>
                  <a:lnTo>
                    <a:pt x="58" y="10"/>
                  </a:lnTo>
                  <a:lnTo>
                    <a:pt x="60" y="11"/>
                  </a:lnTo>
                  <a:lnTo>
                    <a:pt x="67" y="15"/>
                  </a:lnTo>
                  <a:lnTo>
                    <a:pt x="73" y="18"/>
                  </a:lnTo>
                  <a:lnTo>
                    <a:pt x="81" y="21"/>
                  </a:lnTo>
                  <a:lnTo>
                    <a:pt x="93" y="25"/>
                  </a:lnTo>
                  <a:lnTo>
                    <a:pt x="96" y="27"/>
                  </a:lnTo>
                  <a:lnTo>
                    <a:pt x="100" y="29"/>
                  </a:lnTo>
                  <a:lnTo>
                    <a:pt x="104" y="31"/>
                  </a:lnTo>
                  <a:lnTo>
                    <a:pt x="106" y="33"/>
                  </a:lnTo>
                  <a:lnTo>
                    <a:pt x="109" y="34"/>
                  </a:lnTo>
                  <a:lnTo>
                    <a:pt x="118" y="41"/>
                  </a:lnTo>
                  <a:lnTo>
                    <a:pt x="120" y="42"/>
                  </a:lnTo>
                  <a:lnTo>
                    <a:pt x="123" y="43"/>
                  </a:lnTo>
                  <a:lnTo>
                    <a:pt x="126" y="45"/>
                  </a:lnTo>
                  <a:lnTo>
                    <a:pt x="128" y="45"/>
                  </a:lnTo>
                  <a:lnTo>
                    <a:pt x="131" y="45"/>
                  </a:lnTo>
                  <a:lnTo>
                    <a:pt x="133" y="46"/>
                  </a:lnTo>
                  <a:lnTo>
                    <a:pt x="138" y="46"/>
                  </a:lnTo>
                  <a:lnTo>
                    <a:pt x="144" y="47"/>
                  </a:lnTo>
                  <a:lnTo>
                    <a:pt x="150" y="47"/>
                  </a:lnTo>
                  <a:lnTo>
                    <a:pt x="154" y="46"/>
                  </a:lnTo>
                  <a:lnTo>
                    <a:pt x="157" y="46"/>
                  </a:lnTo>
                  <a:lnTo>
                    <a:pt x="161" y="45"/>
                  </a:lnTo>
                  <a:lnTo>
                    <a:pt x="180" y="40"/>
                  </a:lnTo>
                  <a:lnTo>
                    <a:pt x="184" y="38"/>
                  </a:lnTo>
                  <a:lnTo>
                    <a:pt x="193" y="35"/>
                  </a:lnTo>
                  <a:lnTo>
                    <a:pt x="196" y="34"/>
                  </a:lnTo>
                  <a:lnTo>
                    <a:pt x="200" y="34"/>
                  </a:lnTo>
                  <a:lnTo>
                    <a:pt x="202" y="34"/>
                  </a:lnTo>
                  <a:lnTo>
                    <a:pt x="205" y="34"/>
                  </a:lnTo>
                  <a:lnTo>
                    <a:pt x="206" y="34"/>
                  </a:lnTo>
                  <a:lnTo>
                    <a:pt x="207" y="34"/>
                  </a:lnTo>
                  <a:lnTo>
                    <a:pt x="210" y="34"/>
                  </a:lnTo>
                  <a:lnTo>
                    <a:pt x="211" y="35"/>
                  </a:lnTo>
                  <a:lnTo>
                    <a:pt x="213" y="37"/>
                  </a:lnTo>
                  <a:lnTo>
                    <a:pt x="215" y="39"/>
                  </a:lnTo>
                  <a:lnTo>
                    <a:pt x="218" y="42"/>
                  </a:lnTo>
                  <a:lnTo>
                    <a:pt x="218" y="44"/>
                  </a:lnTo>
                  <a:lnTo>
                    <a:pt x="219" y="45"/>
                  </a:lnTo>
                  <a:lnTo>
                    <a:pt x="220" y="47"/>
                  </a:lnTo>
                  <a:lnTo>
                    <a:pt x="221" y="50"/>
                  </a:lnTo>
                  <a:lnTo>
                    <a:pt x="225" y="61"/>
                  </a:lnTo>
                  <a:lnTo>
                    <a:pt x="227" y="66"/>
                  </a:lnTo>
                  <a:lnTo>
                    <a:pt x="229" y="72"/>
                  </a:lnTo>
                  <a:lnTo>
                    <a:pt x="237" y="87"/>
                  </a:lnTo>
                  <a:lnTo>
                    <a:pt x="245" y="107"/>
                  </a:lnTo>
                  <a:lnTo>
                    <a:pt x="247" y="111"/>
                  </a:lnTo>
                  <a:lnTo>
                    <a:pt x="249" y="113"/>
                  </a:lnTo>
                  <a:lnTo>
                    <a:pt x="250" y="115"/>
                  </a:lnTo>
                  <a:lnTo>
                    <a:pt x="252" y="117"/>
                  </a:lnTo>
                  <a:lnTo>
                    <a:pt x="252" y="118"/>
                  </a:lnTo>
                  <a:lnTo>
                    <a:pt x="254" y="119"/>
                  </a:lnTo>
                  <a:lnTo>
                    <a:pt x="256" y="120"/>
                  </a:lnTo>
                  <a:lnTo>
                    <a:pt x="258" y="121"/>
                  </a:lnTo>
                  <a:lnTo>
                    <a:pt x="260" y="121"/>
                  </a:lnTo>
                  <a:lnTo>
                    <a:pt x="262" y="121"/>
                  </a:lnTo>
                  <a:lnTo>
                    <a:pt x="263" y="121"/>
                  </a:lnTo>
                  <a:lnTo>
                    <a:pt x="265" y="121"/>
                  </a:lnTo>
                  <a:lnTo>
                    <a:pt x="270" y="120"/>
                  </a:lnTo>
                  <a:lnTo>
                    <a:pt x="275" y="118"/>
                  </a:lnTo>
                  <a:lnTo>
                    <a:pt x="287" y="113"/>
                  </a:lnTo>
                  <a:lnTo>
                    <a:pt x="294" y="112"/>
                  </a:lnTo>
                  <a:lnTo>
                    <a:pt x="300" y="109"/>
                  </a:lnTo>
                  <a:lnTo>
                    <a:pt x="304" y="108"/>
                  </a:lnTo>
                  <a:lnTo>
                    <a:pt x="307" y="107"/>
                  </a:lnTo>
                  <a:lnTo>
                    <a:pt x="310" y="106"/>
                  </a:lnTo>
                  <a:lnTo>
                    <a:pt x="313" y="105"/>
                  </a:lnTo>
                  <a:lnTo>
                    <a:pt x="316" y="105"/>
                  </a:lnTo>
                  <a:lnTo>
                    <a:pt x="318" y="105"/>
                  </a:lnTo>
                  <a:lnTo>
                    <a:pt x="320" y="105"/>
                  </a:lnTo>
                  <a:lnTo>
                    <a:pt x="323" y="105"/>
                  </a:lnTo>
                  <a:lnTo>
                    <a:pt x="325" y="105"/>
                  </a:lnTo>
                  <a:lnTo>
                    <a:pt x="327" y="106"/>
                  </a:lnTo>
                  <a:lnTo>
                    <a:pt x="329" y="106"/>
                  </a:lnTo>
                  <a:lnTo>
                    <a:pt x="331" y="107"/>
                  </a:lnTo>
                  <a:lnTo>
                    <a:pt x="333" y="109"/>
                  </a:lnTo>
                  <a:lnTo>
                    <a:pt x="335" y="110"/>
                  </a:lnTo>
                  <a:lnTo>
                    <a:pt x="337" y="111"/>
                  </a:lnTo>
                  <a:lnTo>
                    <a:pt x="339" y="113"/>
                  </a:lnTo>
                  <a:lnTo>
                    <a:pt x="340" y="113"/>
                  </a:lnTo>
                  <a:lnTo>
                    <a:pt x="342" y="115"/>
                  </a:lnTo>
                  <a:lnTo>
                    <a:pt x="343" y="117"/>
                  </a:lnTo>
                  <a:lnTo>
                    <a:pt x="344" y="120"/>
                  </a:lnTo>
                  <a:lnTo>
                    <a:pt x="346" y="123"/>
                  </a:lnTo>
                  <a:lnTo>
                    <a:pt x="347" y="125"/>
                  </a:lnTo>
                  <a:lnTo>
                    <a:pt x="348" y="126"/>
                  </a:lnTo>
                  <a:lnTo>
                    <a:pt x="350" y="132"/>
                  </a:lnTo>
                  <a:lnTo>
                    <a:pt x="352" y="138"/>
                  </a:lnTo>
                  <a:lnTo>
                    <a:pt x="354" y="145"/>
                  </a:lnTo>
                  <a:lnTo>
                    <a:pt x="355" y="155"/>
                  </a:lnTo>
                  <a:lnTo>
                    <a:pt x="358" y="168"/>
                  </a:lnTo>
                  <a:lnTo>
                    <a:pt x="358" y="170"/>
                  </a:lnTo>
                  <a:lnTo>
                    <a:pt x="358" y="171"/>
                  </a:lnTo>
                  <a:lnTo>
                    <a:pt x="358" y="173"/>
                  </a:lnTo>
                  <a:lnTo>
                    <a:pt x="358" y="174"/>
                  </a:lnTo>
                  <a:lnTo>
                    <a:pt x="357" y="177"/>
                  </a:lnTo>
                  <a:lnTo>
                    <a:pt x="355" y="179"/>
                  </a:lnTo>
                  <a:lnTo>
                    <a:pt x="352" y="185"/>
                  </a:lnTo>
                  <a:lnTo>
                    <a:pt x="351" y="188"/>
                  </a:lnTo>
                  <a:lnTo>
                    <a:pt x="350" y="190"/>
                  </a:lnTo>
                  <a:lnTo>
                    <a:pt x="350" y="192"/>
                  </a:lnTo>
                  <a:lnTo>
                    <a:pt x="350" y="193"/>
                  </a:lnTo>
                  <a:lnTo>
                    <a:pt x="351" y="194"/>
                  </a:lnTo>
                  <a:lnTo>
                    <a:pt x="352" y="196"/>
                  </a:lnTo>
                  <a:lnTo>
                    <a:pt x="353" y="198"/>
                  </a:lnTo>
                  <a:lnTo>
                    <a:pt x="354" y="199"/>
                  </a:lnTo>
                  <a:lnTo>
                    <a:pt x="355" y="201"/>
                  </a:lnTo>
                  <a:lnTo>
                    <a:pt x="357" y="202"/>
                  </a:lnTo>
                  <a:lnTo>
                    <a:pt x="360" y="202"/>
                  </a:lnTo>
                  <a:lnTo>
                    <a:pt x="363" y="203"/>
                  </a:lnTo>
                  <a:lnTo>
                    <a:pt x="366" y="204"/>
                  </a:lnTo>
                  <a:lnTo>
                    <a:pt x="367" y="204"/>
                  </a:lnTo>
                  <a:lnTo>
                    <a:pt x="369" y="204"/>
                  </a:lnTo>
                  <a:lnTo>
                    <a:pt x="372" y="204"/>
                  </a:lnTo>
                  <a:lnTo>
                    <a:pt x="374" y="203"/>
                  </a:lnTo>
                  <a:lnTo>
                    <a:pt x="376" y="203"/>
                  </a:lnTo>
                  <a:lnTo>
                    <a:pt x="379" y="201"/>
                  </a:lnTo>
                  <a:lnTo>
                    <a:pt x="387" y="198"/>
                  </a:lnTo>
                  <a:lnTo>
                    <a:pt x="390" y="197"/>
                  </a:lnTo>
                  <a:lnTo>
                    <a:pt x="391" y="197"/>
                  </a:lnTo>
                  <a:lnTo>
                    <a:pt x="392" y="197"/>
                  </a:lnTo>
                  <a:lnTo>
                    <a:pt x="393" y="197"/>
                  </a:lnTo>
                  <a:lnTo>
                    <a:pt x="393" y="199"/>
                  </a:lnTo>
                  <a:lnTo>
                    <a:pt x="394" y="201"/>
                  </a:lnTo>
                  <a:lnTo>
                    <a:pt x="394" y="203"/>
                  </a:lnTo>
                  <a:lnTo>
                    <a:pt x="395" y="204"/>
                  </a:lnTo>
                  <a:lnTo>
                    <a:pt x="395" y="205"/>
                  </a:lnTo>
                  <a:lnTo>
                    <a:pt x="396" y="206"/>
                  </a:lnTo>
                  <a:lnTo>
                    <a:pt x="397" y="206"/>
                  </a:lnTo>
                  <a:lnTo>
                    <a:pt x="398" y="207"/>
                  </a:lnTo>
                  <a:lnTo>
                    <a:pt x="399" y="207"/>
                  </a:lnTo>
                  <a:lnTo>
                    <a:pt x="400" y="206"/>
                  </a:lnTo>
                  <a:lnTo>
                    <a:pt x="400" y="205"/>
                  </a:lnTo>
                  <a:lnTo>
                    <a:pt x="402" y="203"/>
                  </a:lnTo>
                  <a:lnTo>
                    <a:pt x="404" y="202"/>
                  </a:lnTo>
                  <a:lnTo>
                    <a:pt x="405" y="200"/>
                  </a:lnTo>
                  <a:lnTo>
                    <a:pt x="407" y="199"/>
                  </a:lnTo>
                  <a:lnTo>
                    <a:pt x="408" y="198"/>
                  </a:lnTo>
                  <a:lnTo>
                    <a:pt x="410" y="198"/>
                  </a:lnTo>
                  <a:lnTo>
                    <a:pt x="411" y="197"/>
                  </a:lnTo>
                  <a:lnTo>
                    <a:pt x="412" y="197"/>
                  </a:lnTo>
                  <a:lnTo>
                    <a:pt x="415" y="197"/>
                  </a:lnTo>
                  <a:lnTo>
                    <a:pt x="418" y="197"/>
                  </a:lnTo>
                  <a:lnTo>
                    <a:pt x="421" y="198"/>
                  </a:lnTo>
                  <a:lnTo>
                    <a:pt x="423" y="199"/>
                  </a:lnTo>
                  <a:lnTo>
                    <a:pt x="426" y="200"/>
                  </a:lnTo>
                  <a:lnTo>
                    <a:pt x="430" y="202"/>
                  </a:lnTo>
                  <a:lnTo>
                    <a:pt x="433" y="204"/>
                  </a:lnTo>
                  <a:lnTo>
                    <a:pt x="434" y="204"/>
                  </a:lnTo>
                  <a:lnTo>
                    <a:pt x="436" y="205"/>
                  </a:lnTo>
                  <a:lnTo>
                    <a:pt x="437" y="207"/>
                  </a:lnTo>
                  <a:lnTo>
                    <a:pt x="438" y="209"/>
                  </a:lnTo>
                  <a:lnTo>
                    <a:pt x="438" y="210"/>
                  </a:lnTo>
                  <a:lnTo>
                    <a:pt x="439" y="213"/>
                  </a:lnTo>
                  <a:lnTo>
                    <a:pt x="441" y="219"/>
                  </a:lnTo>
                  <a:lnTo>
                    <a:pt x="442" y="227"/>
                  </a:lnTo>
                  <a:lnTo>
                    <a:pt x="443" y="229"/>
                  </a:lnTo>
                  <a:lnTo>
                    <a:pt x="443" y="231"/>
                  </a:lnTo>
                  <a:lnTo>
                    <a:pt x="444" y="233"/>
                  </a:lnTo>
                  <a:lnTo>
                    <a:pt x="445" y="236"/>
                  </a:lnTo>
                  <a:lnTo>
                    <a:pt x="449" y="244"/>
                  </a:lnTo>
                  <a:lnTo>
                    <a:pt x="450" y="246"/>
                  </a:lnTo>
                  <a:lnTo>
                    <a:pt x="451" y="247"/>
                  </a:lnTo>
                  <a:lnTo>
                    <a:pt x="452" y="252"/>
                  </a:lnTo>
                  <a:lnTo>
                    <a:pt x="453" y="257"/>
                  </a:lnTo>
                  <a:lnTo>
                    <a:pt x="453" y="260"/>
                  </a:lnTo>
                  <a:lnTo>
                    <a:pt x="453" y="261"/>
                  </a:lnTo>
                  <a:lnTo>
                    <a:pt x="453" y="262"/>
                  </a:lnTo>
                  <a:lnTo>
                    <a:pt x="452" y="264"/>
                  </a:lnTo>
                  <a:lnTo>
                    <a:pt x="451" y="268"/>
                  </a:lnTo>
                  <a:lnTo>
                    <a:pt x="448" y="273"/>
                  </a:lnTo>
                  <a:lnTo>
                    <a:pt x="445" y="280"/>
                  </a:lnTo>
                  <a:lnTo>
                    <a:pt x="445" y="284"/>
                  </a:lnTo>
                  <a:lnTo>
                    <a:pt x="444" y="286"/>
                  </a:lnTo>
                  <a:lnTo>
                    <a:pt x="443" y="288"/>
                  </a:lnTo>
                  <a:lnTo>
                    <a:pt x="438" y="295"/>
                  </a:lnTo>
                  <a:lnTo>
                    <a:pt x="437" y="297"/>
                  </a:lnTo>
                  <a:lnTo>
                    <a:pt x="437" y="299"/>
                  </a:lnTo>
                  <a:lnTo>
                    <a:pt x="436" y="301"/>
                  </a:lnTo>
                  <a:lnTo>
                    <a:pt x="436" y="302"/>
                  </a:lnTo>
                  <a:lnTo>
                    <a:pt x="435" y="306"/>
                  </a:lnTo>
                  <a:lnTo>
                    <a:pt x="435" y="307"/>
                  </a:lnTo>
                  <a:lnTo>
                    <a:pt x="436" y="315"/>
                  </a:lnTo>
                  <a:lnTo>
                    <a:pt x="436" y="317"/>
                  </a:lnTo>
                  <a:lnTo>
                    <a:pt x="436" y="318"/>
                  </a:lnTo>
                  <a:lnTo>
                    <a:pt x="435" y="319"/>
                  </a:lnTo>
                  <a:lnTo>
                    <a:pt x="435" y="320"/>
                  </a:lnTo>
                  <a:lnTo>
                    <a:pt x="434" y="324"/>
                  </a:lnTo>
                  <a:lnTo>
                    <a:pt x="432" y="327"/>
                  </a:lnTo>
                  <a:lnTo>
                    <a:pt x="432" y="329"/>
                  </a:lnTo>
                  <a:lnTo>
                    <a:pt x="431" y="329"/>
                  </a:lnTo>
                  <a:lnTo>
                    <a:pt x="429" y="330"/>
                  </a:lnTo>
                  <a:lnTo>
                    <a:pt x="428" y="331"/>
                  </a:lnTo>
                  <a:lnTo>
                    <a:pt x="426" y="332"/>
                  </a:lnTo>
                  <a:lnTo>
                    <a:pt x="422" y="335"/>
                  </a:lnTo>
                  <a:lnTo>
                    <a:pt x="419" y="336"/>
                  </a:lnTo>
                  <a:lnTo>
                    <a:pt x="411" y="340"/>
                  </a:lnTo>
                  <a:lnTo>
                    <a:pt x="408" y="340"/>
                  </a:lnTo>
                  <a:lnTo>
                    <a:pt x="405" y="342"/>
                  </a:lnTo>
                  <a:lnTo>
                    <a:pt x="400" y="346"/>
                  </a:lnTo>
                  <a:lnTo>
                    <a:pt x="397" y="348"/>
                  </a:lnTo>
                  <a:lnTo>
                    <a:pt x="391" y="351"/>
                  </a:lnTo>
                  <a:lnTo>
                    <a:pt x="388" y="351"/>
                  </a:lnTo>
                  <a:lnTo>
                    <a:pt x="387" y="352"/>
                  </a:lnTo>
                  <a:lnTo>
                    <a:pt x="385" y="352"/>
                  </a:lnTo>
                  <a:lnTo>
                    <a:pt x="383" y="353"/>
                  </a:lnTo>
                  <a:lnTo>
                    <a:pt x="375" y="354"/>
                  </a:lnTo>
                  <a:lnTo>
                    <a:pt x="372" y="354"/>
                  </a:lnTo>
                  <a:lnTo>
                    <a:pt x="370" y="355"/>
                  </a:lnTo>
                  <a:lnTo>
                    <a:pt x="368" y="356"/>
                  </a:lnTo>
                  <a:lnTo>
                    <a:pt x="363" y="358"/>
                  </a:lnTo>
                  <a:lnTo>
                    <a:pt x="361" y="359"/>
                  </a:lnTo>
                  <a:lnTo>
                    <a:pt x="358" y="360"/>
                  </a:lnTo>
                  <a:lnTo>
                    <a:pt x="355" y="360"/>
                  </a:lnTo>
                  <a:lnTo>
                    <a:pt x="353" y="360"/>
                  </a:lnTo>
                  <a:lnTo>
                    <a:pt x="349" y="360"/>
                  </a:lnTo>
                  <a:lnTo>
                    <a:pt x="345" y="359"/>
                  </a:lnTo>
                  <a:lnTo>
                    <a:pt x="339" y="357"/>
                  </a:lnTo>
                  <a:lnTo>
                    <a:pt x="336" y="357"/>
                  </a:lnTo>
                  <a:lnTo>
                    <a:pt x="333" y="357"/>
                  </a:lnTo>
                  <a:lnTo>
                    <a:pt x="331" y="357"/>
                  </a:lnTo>
                  <a:lnTo>
                    <a:pt x="331" y="357"/>
                  </a:lnTo>
                  <a:lnTo>
                    <a:pt x="329" y="357"/>
                  </a:lnTo>
                  <a:lnTo>
                    <a:pt x="327" y="358"/>
                  </a:lnTo>
                  <a:lnTo>
                    <a:pt x="326" y="358"/>
                  </a:lnTo>
                  <a:lnTo>
                    <a:pt x="324" y="359"/>
                  </a:lnTo>
                  <a:lnTo>
                    <a:pt x="322" y="361"/>
                  </a:lnTo>
                  <a:lnTo>
                    <a:pt x="316" y="365"/>
                  </a:lnTo>
                  <a:lnTo>
                    <a:pt x="315" y="366"/>
                  </a:lnTo>
                  <a:lnTo>
                    <a:pt x="314" y="367"/>
                  </a:lnTo>
                  <a:lnTo>
                    <a:pt x="313" y="369"/>
                  </a:lnTo>
                  <a:lnTo>
                    <a:pt x="309" y="376"/>
                  </a:lnTo>
                  <a:lnTo>
                    <a:pt x="307" y="379"/>
                  </a:lnTo>
                  <a:lnTo>
                    <a:pt x="306" y="382"/>
                  </a:lnTo>
                  <a:lnTo>
                    <a:pt x="305" y="386"/>
                  </a:lnTo>
                  <a:lnTo>
                    <a:pt x="305" y="390"/>
                  </a:lnTo>
                  <a:lnTo>
                    <a:pt x="304" y="394"/>
                  </a:lnTo>
                  <a:lnTo>
                    <a:pt x="304" y="399"/>
                  </a:lnTo>
                  <a:lnTo>
                    <a:pt x="304" y="404"/>
                  </a:lnTo>
                  <a:lnTo>
                    <a:pt x="304" y="408"/>
                  </a:lnTo>
                  <a:lnTo>
                    <a:pt x="305" y="412"/>
                  </a:lnTo>
                  <a:lnTo>
                    <a:pt x="306" y="417"/>
                  </a:lnTo>
                  <a:lnTo>
                    <a:pt x="307" y="419"/>
                  </a:lnTo>
                  <a:lnTo>
                    <a:pt x="311" y="432"/>
                  </a:lnTo>
                  <a:lnTo>
                    <a:pt x="311" y="435"/>
                  </a:lnTo>
                  <a:lnTo>
                    <a:pt x="312" y="437"/>
                  </a:lnTo>
                  <a:lnTo>
                    <a:pt x="312" y="439"/>
                  </a:lnTo>
                  <a:lnTo>
                    <a:pt x="312" y="440"/>
                  </a:lnTo>
                  <a:lnTo>
                    <a:pt x="311" y="442"/>
                  </a:lnTo>
                  <a:lnTo>
                    <a:pt x="310" y="442"/>
                  </a:lnTo>
                  <a:lnTo>
                    <a:pt x="309" y="443"/>
                  </a:lnTo>
                  <a:lnTo>
                    <a:pt x="309" y="444"/>
                  </a:lnTo>
                  <a:lnTo>
                    <a:pt x="306" y="446"/>
                  </a:lnTo>
                  <a:lnTo>
                    <a:pt x="305" y="447"/>
                  </a:lnTo>
                  <a:lnTo>
                    <a:pt x="303" y="447"/>
                  </a:lnTo>
                  <a:lnTo>
                    <a:pt x="301" y="448"/>
                  </a:lnTo>
                  <a:lnTo>
                    <a:pt x="298" y="448"/>
                  </a:lnTo>
                  <a:lnTo>
                    <a:pt x="295" y="447"/>
                  </a:lnTo>
                  <a:lnTo>
                    <a:pt x="292" y="447"/>
                  </a:lnTo>
                  <a:lnTo>
                    <a:pt x="286" y="445"/>
                  </a:lnTo>
                  <a:lnTo>
                    <a:pt x="284" y="445"/>
                  </a:lnTo>
                  <a:lnTo>
                    <a:pt x="283" y="445"/>
                  </a:lnTo>
                  <a:lnTo>
                    <a:pt x="281" y="445"/>
                  </a:lnTo>
                  <a:lnTo>
                    <a:pt x="280" y="446"/>
                  </a:lnTo>
                  <a:lnTo>
                    <a:pt x="278" y="446"/>
                  </a:lnTo>
                  <a:lnTo>
                    <a:pt x="277" y="447"/>
                  </a:lnTo>
                  <a:lnTo>
                    <a:pt x="276" y="448"/>
                  </a:lnTo>
                  <a:lnTo>
                    <a:pt x="274" y="451"/>
                  </a:lnTo>
                  <a:lnTo>
                    <a:pt x="273" y="453"/>
                  </a:lnTo>
                  <a:lnTo>
                    <a:pt x="269" y="457"/>
                  </a:lnTo>
                  <a:lnTo>
                    <a:pt x="265" y="462"/>
                  </a:lnTo>
                  <a:lnTo>
                    <a:pt x="263" y="464"/>
                  </a:lnTo>
                  <a:lnTo>
                    <a:pt x="258" y="469"/>
                  </a:lnTo>
                  <a:lnTo>
                    <a:pt x="256" y="471"/>
                  </a:lnTo>
                  <a:lnTo>
                    <a:pt x="254" y="473"/>
                  </a:lnTo>
                  <a:lnTo>
                    <a:pt x="252" y="477"/>
                  </a:lnTo>
                  <a:lnTo>
                    <a:pt x="251" y="480"/>
                  </a:lnTo>
                  <a:lnTo>
                    <a:pt x="250" y="482"/>
                  </a:lnTo>
                  <a:lnTo>
                    <a:pt x="248" y="483"/>
                  </a:lnTo>
                  <a:lnTo>
                    <a:pt x="245" y="485"/>
                  </a:lnTo>
                  <a:lnTo>
                    <a:pt x="240" y="488"/>
                  </a:lnTo>
                  <a:lnTo>
                    <a:pt x="236" y="490"/>
                  </a:lnTo>
                  <a:lnTo>
                    <a:pt x="231" y="492"/>
                  </a:lnTo>
                  <a:lnTo>
                    <a:pt x="229" y="493"/>
                  </a:lnTo>
                  <a:lnTo>
                    <a:pt x="228" y="494"/>
                  </a:lnTo>
                  <a:lnTo>
                    <a:pt x="219" y="495"/>
                  </a:lnTo>
                  <a:lnTo>
                    <a:pt x="215" y="496"/>
                  </a:lnTo>
                  <a:lnTo>
                    <a:pt x="213" y="497"/>
                  </a:lnTo>
                  <a:lnTo>
                    <a:pt x="211" y="498"/>
                  </a:lnTo>
                  <a:lnTo>
                    <a:pt x="209" y="498"/>
                  </a:lnTo>
                  <a:lnTo>
                    <a:pt x="208" y="499"/>
                  </a:lnTo>
                  <a:lnTo>
                    <a:pt x="206" y="500"/>
                  </a:lnTo>
                  <a:lnTo>
                    <a:pt x="205" y="501"/>
                  </a:lnTo>
                  <a:lnTo>
                    <a:pt x="204" y="503"/>
                  </a:lnTo>
                  <a:lnTo>
                    <a:pt x="203" y="504"/>
                  </a:lnTo>
                  <a:lnTo>
                    <a:pt x="202" y="506"/>
                  </a:lnTo>
                  <a:lnTo>
                    <a:pt x="202" y="508"/>
                  </a:lnTo>
                  <a:lnTo>
                    <a:pt x="203" y="510"/>
                  </a:lnTo>
                  <a:lnTo>
                    <a:pt x="203" y="510"/>
                  </a:lnTo>
                  <a:lnTo>
                    <a:pt x="204" y="510"/>
                  </a:lnTo>
                  <a:lnTo>
                    <a:pt x="203" y="510"/>
                  </a:lnTo>
                  <a:lnTo>
                    <a:pt x="203" y="511"/>
                  </a:lnTo>
                  <a:lnTo>
                    <a:pt x="202" y="510"/>
                  </a:lnTo>
                  <a:lnTo>
                    <a:pt x="199" y="510"/>
                  </a:lnTo>
                  <a:lnTo>
                    <a:pt x="198" y="510"/>
                  </a:lnTo>
                  <a:lnTo>
                    <a:pt x="197" y="510"/>
                  </a:lnTo>
                  <a:lnTo>
                    <a:pt x="196" y="510"/>
                  </a:lnTo>
                  <a:lnTo>
                    <a:pt x="195" y="510"/>
                  </a:lnTo>
                  <a:lnTo>
                    <a:pt x="195" y="510"/>
                  </a:lnTo>
                  <a:lnTo>
                    <a:pt x="194" y="510"/>
                  </a:lnTo>
                  <a:lnTo>
                    <a:pt x="192" y="507"/>
                  </a:lnTo>
                  <a:lnTo>
                    <a:pt x="192" y="506"/>
                  </a:lnTo>
                  <a:lnTo>
                    <a:pt x="191" y="506"/>
                  </a:lnTo>
                  <a:lnTo>
                    <a:pt x="190" y="506"/>
                  </a:lnTo>
                  <a:lnTo>
                    <a:pt x="186" y="507"/>
                  </a:lnTo>
                  <a:lnTo>
                    <a:pt x="183" y="509"/>
                  </a:lnTo>
                  <a:lnTo>
                    <a:pt x="181" y="510"/>
                  </a:lnTo>
                  <a:lnTo>
                    <a:pt x="175" y="511"/>
                  </a:lnTo>
                  <a:lnTo>
                    <a:pt x="172" y="512"/>
                  </a:lnTo>
                  <a:lnTo>
                    <a:pt x="170" y="513"/>
                  </a:lnTo>
                  <a:lnTo>
                    <a:pt x="166" y="516"/>
                  </a:lnTo>
                  <a:lnTo>
                    <a:pt x="162" y="518"/>
                  </a:lnTo>
                  <a:lnTo>
                    <a:pt x="161" y="519"/>
                  </a:lnTo>
                  <a:lnTo>
                    <a:pt x="159" y="520"/>
                  </a:lnTo>
                  <a:lnTo>
                    <a:pt x="159" y="519"/>
                  </a:lnTo>
                  <a:lnTo>
                    <a:pt x="157" y="517"/>
                  </a:lnTo>
                  <a:lnTo>
                    <a:pt x="156" y="516"/>
                  </a:lnTo>
                  <a:lnTo>
                    <a:pt x="155" y="514"/>
                  </a:lnTo>
                  <a:lnTo>
                    <a:pt x="153" y="510"/>
                  </a:lnTo>
                  <a:lnTo>
                    <a:pt x="151" y="505"/>
                  </a:lnTo>
                  <a:lnTo>
                    <a:pt x="150" y="501"/>
                  </a:lnTo>
                  <a:lnTo>
                    <a:pt x="149" y="498"/>
                  </a:lnTo>
                  <a:lnTo>
                    <a:pt x="149" y="494"/>
                  </a:lnTo>
                  <a:lnTo>
                    <a:pt x="148" y="487"/>
                  </a:lnTo>
                  <a:lnTo>
                    <a:pt x="147" y="484"/>
                  </a:lnTo>
                  <a:lnTo>
                    <a:pt x="146" y="482"/>
                  </a:lnTo>
                  <a:lnTo>
                    <a:pt x="145" y="476"/>
                  </a:lnTo>
                  <a:lnTo>
                    <a:pt x="144" y="474"/>
                  </a:lnTo>
                  <a:lnTo>
                    <a:pt x="143" y="469"/>
                  </a:lnTo>
                  <a:lnTo>
                    <a:pt x="143" y="465"/>
                  </a:lnTo>
                  <a:lnTo>
                    <a:pt x="143" y="462"/>
                  </a:lnTo>
                  <a:lnTo>
                    <a:pt x="143" y="455"/>
                  </a:lnTo>
                  <a:lnTo>
                    <a:pt x="143" y="452"/>
                  </a:lnTo>
                  <a:lnTo>
                    <a:pt x="143" y="450"/>
                  </a:lnTo>
                  <a:lnTo>
                    <a:pt x="143" y="447"/>
                  </a:lnTo>
                  <a:lnTo>
                    <a:pt x="143" y="446"/>
                  </a:lnTo>
                  <a:lnTo>
                    <a:pt x="142" y="445"/>
                  </a:lnTo>
                  <a:lnTo>
                    <a:pt x="141" y="443"/>
                  </a:lnTo>
                  <a:lnTo>
                    <a:pt x="140" y="442"/>
                  </a:lnTo>
                  <a:lnTo>
                    <a:pt x="138" y="440"/>
                  </a:lnTo>
                  <a:lnTo>
                    <a:pt x="133" y="434"/>
                  </a:lnTo>
                  <a:lnTo>
                    <a:pt x="129" y="431"/>
                  </a:lnTo>
                  <a:lnTo>
                    <a:pt x="127" y="429"/>
                  </a:lnTo>
                  <a:lnTo>
                    <a:pt x="126" y="426"/>
                  </a:lnTo>
                  <a:lnTo>
                    <a:pt x="124" y="423"/>
                  </a:lnTo>
                  <a:lnTo>
                    <a:pt x="119" y="413"/>
                  </a:lnTo>
                  <a:lnTo>
                    <a:pt x="118" y="410"/>
                  </a:lnTo>
                  <a:lnTo>
                    <a:pt x="117" y="406"/>
                  </a:lnTo>
                  <a:lnTo>
                    <a:pt x="116" y="404"/>
                  </a:lnTo>
                  <a:lnTo>
                    <a:pt x="115" y="402"/>
                  </a:lnTo>
                  <a:lnTo>
                    <a:pt x="114" y="400"/>
                  </a:lnTo>
                  <a:lnTo>
                    <a:pt x="113" y="399"/>
                  </a:lnTo>
                  <a:lnTo>
                    <a:pt x="112" y="397"/>
                  </a:lnTo>
                  <a:lnTo>
                    <a:pt x="105" y="393"/>
                  </a:lnTo>
                  <a:lnTo>
                    <a:pt x="103" y="391"/>
                  </a:lnTo>
                  <a:lnTo>
                    <a:pt x="97" y="386"/>
                  </a:lnTo>
                  <a:lnTo>
                    <a:pt x="94" y="385"/>
                  </a:lnTo>
                  <a:lnTo>
                    <a:pt x="93" y="384"/>
                  </a:lnTo>
                  <a:lnTo>
                    <a:pt x="92" y="382"/>
                  </a:lnTo>
                  <a:lnTo>
                    <a:pt x="91" y="380"/>
                  </a:lnTo>
                  <a:lnTo>
                    <a:pt x="90" y="378"/>
                  </a:lnTo>
                  <a:lnTo>
                    <a:pt x="89" y="376"/>
                  </a:lnTo>
                  <a:lnTo>
                    <a:pt x="88" y="374"/>
                  </a:lnTo>
                  <a:lnTo>
                    <a:pt x="87" y="372"/>
                  </a:lnTo>
                  <a:lnTo>
                    <a:pt x="87" y="370"/>
                  </a:lnTo>
                  <a:lnTo>
                    <a:pt x="87" y="367"/>
                  </a:lnTo>
                  <a:lnTo>
                    <a:pt x="87" y="364"/>
                  </a:lnTo>
                  <a:lnTo>
                    <a:pt x="87" y="363"/>
                  </a:lnTo>
                  <a:lnTo>
                    <a:pt x="88" y="357"/>
                  </a:lnTo>
                  <a:lnTo>
                    <a:pt x="89" y="355"/>
                  </a:lnTo>
                  <a:lnTo>
                    <a:pt x="89" y="352"/>
                  </a:lnTo>
                  <a:lnTo>
                    <a:pt x="88" y="351"/>
                  </a:lnTo>
                  <a:lnTo>
                    <a:pt x="88" y="348"/>
                  </a:lnTo>
                  <a:lnTo>
                    <a:pt x="87" y="345"/>
                  </a:lnTo>
                  <a:lnTo>
                    <a:pt x="86" y="343"/>
                  </a:lnTo>
                  <a:lnTo>
                    <a:pt x="85" y="341"/>
                  </a:lnTo>
                  <a:lnTo>
                    <a:pt x="83" y="340"/>
                  </a:lnTo>
                  <a:lnTo>
                    <a:pt x="81" y="339"/>
                  </a:lnTo>
                  <a:lnTo>
                    <a:pt x="80" y="338"/>
                  </a:lnTo>
                  <a:lnTo>
                    <a:pt x="76" y="335"/>
                  </a:lnTo>
                  <a:lnTo>
                    <a:pt x="64" y="329"/>
                  </a:lnTo>
                  <a:lnTo>
                    <a:pt x="59" y="327"/>
                  </a:lnTo>
                  <a:lnTo>
                    <a:pt x="54" y="325"/>
                  </a:lnTo>
                  <a:lnTo>
                    <a:pt x="50" y="322"/>
                  </a:lnTo>
                  <a:lnTo>
                    <a:pt x="47" y="320"/>
                  </a:lnTo>
                  <a:lnTo>
                    <a:pt x="45" y="317"/>
                  </a:lnTo>
                  <a:lnTo>
                    <a:pt x="41" y="315"/>
                  </a:lnTo>
                  <a:lnTo>
                    <a:pt x="41" y="314"/>
                  </a:lnTo>
                  <a:lnTo>
                    <a:pt x="40" y="314"/>
                  </a:lnTo>
                  <a:lnTo>
                    <a:pt x="41" y="314"/>
                  </a:lnTo>
                  <a:lnTo>
                    <a:pt x="41" y="313"/>
                  </a:lnTo>
                  <a:lnTo>
                    <a:pt x="51" y="309"/>
                  </a:lnTo>
                  <a:lnTo>
                    <a:pt x="58" y="306"/>
                  </a:lnTo>
                  <a:lnTo>
                    <a:pt x="61" y="305"/>
                  </a:lnTo>
                  <a:lnTo>
                    <a:pt x="65" y="303"/>
                  </a:lnTo>
                  <a:lnTo>
                    <a:pt x="67" y="302"/>
                  </a:lnTo>
                  <a:lnTo>
                    <a:pt x="68" y="301"/>
                  </a:lnTo>
                  <a:lnTo>
                    <a:pt x="69" y="299"/>
                  </a:lnTo>
                  <a:lnTo>
                    <a:pt x="69" y="298"/>
                  </a:lnTo>
                  <a:lnTo>
                    <a:pt x="70" y="297"/>
                  </a:lnTo>
                  <a:lnTo>
                    <a:pt x="70" y="296"/>
                  </a:lnTo>
                  <a:lnTo>
                    <a:pt x="70" y="295"/>
                  </a:lnTo>
                  <a:lnTo>
                    <a:pt x="70" y="294"/>
                  </a:lnTo>
                  <a:lnTo>
                    <a:pt x="69" y="291"/>
                  </a:lnTo>
                  <a:lnTo>
                    <a:pt x="69" y="288"/>
                  </a:lnTo>
                  <a:lnTo>
                    <a:pt x="67" y="286"/>
                  </a:lnTo>
                  <a:lnTo>
                    <a:pt x="65" y="283"/>
                  </a:lnTo>
                  <a:lnTo>
                    <a:pt x="63" y="280"/>
                  </a:lnTo>
                  <a:lnTo>
                    <a:pt x="59" y="275"/>
                  </a:lnTo>
                  <a:lnTo>
                    <a:pt x="54" y="268"/>
                  </a:lnTo>
                  <a:lnTo>
                    <a:pt x="50" y="263"/>
                  </a:lnTo>
                  <a:lnTo>
                    <a:pt x="49" y="261"/>
                  </a:lnTo>
                  <a:lnTo>
                    <a:pt x="47" y="258"/>
                  </a:lnTo>
                  <a:lnTo>
                    <a:pt x="44" y="251"/>
                  </a:lnTo>
                  <a:lnTo>
                    <a:pt x="41" y="245"/>
                  </a:lnTo>
                  <a:lnTo>
                    <a:pt x="37" y="238"/>
                  </a:lnTo>
                  <a:lnTo>
                    <a:pt x="36" y="237"/>
                  </a:lnTo>
                  <a:lnTo>
                    <a:pt x="36" y="235"/>
                  </a:lnTo>
                  <a:lnTo>
                    <a:pt x="36" y="232"/>
                  </a:lnTo>
                  <a:lnTo>
                    <a:pt x="36" y="230"/>
                  </a:lnTo>
                  <a:lnTo>
                    <a:pt x="36" y="227"/>
                  </a:lnTo>
                  <a:lnTo>
                    <a:pt x="36" y="224"/>
                  </a:lnTo>
                  <a:lnTo>
                    <a:pt x="37" y="219"/>
                  </a:lnTo>
                  <a:lnTo>
                    <a:pt x="39" y="215"/>
                  </a:lnTo>
                  <a:lnTo>
                    <a:pt x="40" y="211"/>
                  </a:lnTo>
                  <a:lnTo>
                    <a:pt x="42" y="205"/>
                  </a:lnTo>
                  <a:lnTo>
                    <a:pt x="43" y="202"/>
                  </a:lnTo>
                  <a:lnTo>
                    <a:pt x="43" y="199"/>
                  </a:lnTo>
                  <a:lnTo>
                    <a:pt x="44" y="197"/>
                  </a:lnTo>
                  <a:lnTo>
                    <a:pt x="44" y="196"/>
                  </a:lnTo>
                  <a:lnTo>
                    <a:pt x="43" y="194"/>
                  </a:lnTo>
                  <a:lnTo>
                    <a:pt x="43" y="193"/>
                  </a:lnTo>
                  <a:lnTo>
                    <a:pt x="42" y="191"/>
                  </a:lnTo>
                  <a:lnTo>
                    <a:pt x="41" y="188"/>
                  </a:lnTo>
                  <a:lnTo>
                    <a:pt x="40" y="185"/>
                  </a:lnTo>
                  <a:lnTo>
                    <a:pt x="38" y="182"/>
                  </a:lnTo>
                  <a:lnTo>
                    <a:pt x="33" y="171"/>
                  </a:lnTo>
                  <a:lnTo>
                    <a:pt x="32" y="170"/>
                  </a:lnTo>
                  <a:lnTo>
                    <a:pt x="31" y="167"/>
                  </a:lnTo>
                  <a:lnTo>
                    <a:pt x="31" y="165"/>
                  </a:lnTo>
                  <a:lnTo>
                    <a:pt x="31" y="162"/>
                  </a:lnTo>
                  <a:lnTo>
                    <a:pt x="31" y="159"/>
                  </a:lnTo>
                  <a:lnTo>
                    <a:pt x="31" y="153"/>
                  </a:lnTo>
                  <a:lnTo>
                    <a:pt x="31" y="150"/>
                  </a:lnTo>
                  <a:lnTo>
                    <a:pt x="31" y="148"/>
                  </a:lnTo>
                  <a:lnTo>
                    <a:pt x="30" y="145"/>
                  </a:lnTo>
                  <a:lnTo>
                    <a:pt x="27" y="136"/>
                  </a:lnTo>
                  <a:lnTo>
                    <a:pt x="26" y="129"/>
                  </a:lnTo>
                  <a:lnTo>
                    <a:pt x="24" y="123"/>
                  </a:lnTo>
                  <a:lnTo>
                    <a:pt x="24" y="117"/>
                  </a:lnTo>
                  <a:lnTo>
                    <a:pt x="24" y="113"/>
                  </a:lnTo>
                  <a:lnTo>
                    <a:pt x="23" y="110"/>
                  </a:lnTo>
                  <a:lnTo>
                    <a:pt x="23" y="92"/>
                  </a:lnTo>
                  <a:lnTo>
                    <a:pt x="22" y="79"/>
                  </a:lnTo>
                  <a:lnTo>
                    <a:pt x="22" y="76"/>
                  </a:lnTo>
                  <a:lnTo>
                    <a:pt x="23" y="72"/>
                  </a:lnTo>
                  <a:lnTo>
                    <a:pt x="24" y="62"/>
                  </a:lnTo>
                  <a:lnTo>
                    <a:pt x="24" y="58"/>
                  </a:lnTo>
                  <a:lnTo>
                    <a:pt x="24" y="55"/>
                  </a:lnTo>
                  <a:lnTo>
                    <a:pt x="24" y="51"/>
                  </a:lnTo>
                  <a:lnTo>
                    <a:pt x="24" y="49"/>
                  </a:lnTo>
                  <a:lnTo>
                    <a:pt x="23" y="47"/>
                  </a:lnTo>
                  <a:lnTo>
                    <a:pt x="22" y="45"/>
                  </a:lnTo>
                  <a:lnTo>
                    <a:pt x="20" y="42"/>
                  </a:lnTo>
                  <a:lnTo>
                    <a:pt x="17" y="36"/>
                  </a:lnTo>
                  <a:lnTo>
                    <a:pt x="11" y="27"/>
                  </a:lnTo>
                  <a:lnTo>
                    <a:pt x="8" y="23"/>
                  </a:lnTo>
                  <a:lnTo>
                    <a:pt x="6" y="20"/>
                  </a:lnTo>
                  <a:lnTo>
                    <a:pt x="3" y="15"/>
                  </a:lnTo>
                  <a:lnTo>
                    <a:pt x="2" y="11"/>
                  </a:lnTo>
                  <a:lnTo>
                    <a:pt x="1" y="8"/>
                  </a:lnTo>
                  <a:lnTo>
                    <a:pt x="1" y="6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5" name="Freeform 51">
              <a:extLst>
                <a:ext uri="{FF2B5EF4-FFF2-40B4-BE49-F238E27FC236}">
                  <a16:creationId xmlns:a16="http://schemas.microsoft.com/office/drawing/2014/main" id="{59FA2F4C-3D15-4B7F-ADDD-B71FD91DB2D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0" y="2222"/>
              <a:ext cx="500" cy="370"/>
            </a:xfrm>
            <a:custGeom>
              <a:avLst/>
              <a:gdLst>
                <a:gd name="T0" fmla="*/ 283 w 500"/>
                <a:gd name="T1" fmla="*/ 14 h 370"/>
                <a:gd name="T2" fmla="*/ 298 w 500"/>
                <a:gd name="T3" fmla="*/ 13 h 370"/>
                <a:gd name="T4" fmla="*/ 324 w 500"/>
                <a:gd name="T5" fmla="*/ 15 h 370"/>
                <a:gd name="T6" fmla="*/ 355 w 500"/>
                <a:gd name="T7" fmla="*/ 30 h 370"/>
                <a:gd name="T8" fmla="*/ 382 w 500"/>
                <a:gd name="T9" fmla="*/ 22 h 370"/>
                <a:gd name="T10" fmla="*/ 400 w 500"/>
                <a:gd name="T11" fmla="*/ 16 h 370"/>
                <a:gd name="T12" fmla="*/ 414 w 500"/>
                <a:gd name="T13" fmla="*/ 24 h 370"/>
                <a:gd name="T14" fmla="*/ 418 w 500"/>
                <a:gd name="T15" fmla="*/ 48 h 370"/>
                <a:gd name="T16" fmla="*/ 433 w 500"/>
                <a:gd name="T17" fmla="*/ 74 h 370"/>
                <a:gd name="T18" fmla="*/ 433 w 500"/>
                <a:gd name="T19" fmla="*/ 109 h 370"/>
                <a:gd name="T20" fmla="*/ 447 w 500"/>
                <a:gd name="T21" fmla="*/ 135 h 370"/>
                <a:gd name="T22" fmla="*/ 444 w 500"/>
                <a:gd name="T23" fmla="*/ 149 h 370"/>
                <a:gd name="T24" fmla="*/ 459 w 500"/>
                <a:gd name="T25" fmla="*/ 168 h 370"/>
                <a:gd name="T26" fmla="*/ 484 w 500"/>
                <a:gd name="T27" fmla="*/ 192 h 370"/>
                <a:gd name="T28" fmla="*/ 500 w 500"/>
                <a:gd name="T29" fmla="*/ 202 h 370"/>
                <a:gd name="T30" fmla="*/ 497 w 500"/>
                <a:gd name="T31" fmla="*/ 270 h 370"/>
                <a:gd name="T32" fmla="*/ 489 w 500"/>
                <a:gd name="T33" fmla="*/ 282 h 370"/>
                <a:gd name="T34" fmla="*/ 457 w 500"/>
                <a:gd name="T35" fmla="*/ 281 h 370"/>
                <a:gd name="T36" fmla="*/ 443 w 500"/>
                <a:gd name="T37" fmla="*/ 284 h 370"/>
                <a:gd name="T38" fmla="*/ 444 w 500"/>
                <a:gd name="T39" fmla="*/ 304 h 370"/>
                <a:gd name="T40" fmla="*/ 447 w 500"/>
                <a:gd name="T41" fmla="*/ 335 h 370"/>
                <a:gd name="T42" fmla="*/ 428 w 500"/>
                <a:gd name="T43" fmla="*/ 338 h 370"/>
                <a:gd name="T44" fmla="*/ 402 w 500"/>
                <a:gd name="T45" fmla="*/ 329 h 370"/>
                <a:gd name="T46" fmla="*/ 390 w 500"/>
                <a:gd name="T47" fmla="*/ 315 h 370"/>
                <a:gd name="T48" fmla="*/ 382 w 500"/>
                <a:gd name="T49" fmla="*/ 316 h 370"/>
                <a:gd name="T50" fmla="*/ 363 w 500"/>
                <a:gd name="T51" fmla="*/ 346 h 370"/>
                <a:gd name="T52" fmla="*/ 352 w 500"/>
                <a:gd name="T53" fmla="*/ 363 h 370"/>
                <a:gd name="T54" fmla="*/ 339 w 500"/>
                <a:gd name="T55" fmla="*/ 370 h 370"/>
                <a:gd name="T56" fmla="*/ 308 w 500"/>
                <a:gd name="T57" fmla="*/ 359 h 370"/>
                <a:gd name="T58" fmla="*/ 287 w 500"/>
                <a:gd name="T59" fmla="*/ 347 h 370"/>
                <a:gd name="T60" fmla="*/ 278 w 500"/>
                <a:gd name="T61" fmla="*/ 328 h 370"/>
                <a:gd name="T62" fmla="*/ 281 w 500"/>
                <a:gd name="T63" fmla="*/ 311 h 370"/>
                <a:gd name="T64" fmla="*/ 262 w 500"/>
                <a:gd name="T65" fmla="*/ 305 h 370"/>
                <a:gd name="T66" fmla="*/ 237 w 500"/>
                <a:gd name="T67" fmla="*/ 291 h 370"/>
                <a:gd name="T68" fmla="*/ 218 w 500"/>
                <a:gd name="T69" fmla="*/ 283 h 370"/>
                <a:gd name="T70" fmla="*/ 212 w 500"/>
                <a:gd name="T71" fmla="*/ 268 h 370"/>
                <a:gd name="T72" fmla="*/ 184 w 500"/>
                <a:gd name="T73" fmla="*/ 258 h 370"/>
                <a:gd name="T74" fmla="*/ 162 w 500"/>
                <a:gd name="T75" fmla="*/ 240 h 370"/>
                <a:gd name="T76" fmla="*/ 140 w 500"/>
                <a:gd name="T77" fmla="*/ 228 h 370"/>
                <a:gd name="T78" fmla="*/ 119 w 500"/>
                <a:gd name="T79" fmla="*/ 227 h 370"/>
                <a:gd name="T80" fmla="*/ 91 w 500"/>
                <a:gd name="T81" fmla="*/ 226 h 370"/>
                <a:gd name="T82" fmla="*/ 73 w 500"/>
                <a:gd name="T83" fmla="*/ 223 h 370"/>
                <a:gd name="T84" fmla="*/ 25 w 500"/>
                <a:gd name="T85" fmla="*/ 187 h 370"/>
                <a:gd name="T86" fmla="*/ 1 w 500"/>
                <a:gd name="T87" fmla="*/ 157 h 370"/>
                <a:gd name="T88" fmla="*/ 4 w 500"/>
                <a:gd name="T89" fmla="*/ 128 h 370"/>
                <a:gd name="T90" fmla="*/ 21 w 500"/>
                <a:gd name="T91" fmla="*/ 101 h 370"/>
                <a:gd name="T92" fmla="*/ 22 w 500"/>
                <a:gd name="T93" fmla="*/ 81 h 370"/>
                <a:gd name="T94" fmla="*/ 21 w 500"/>
                <a:gd name="T95" fmla="*/ 68 h 370"/>
                <a:gd name="T96" fmla="*/ 31 w 500"/>
                <a:gd name="T97" fmla="*/ 67 h 370"/>
                <a:gd name="T98" fmla="*/ 66 w 500"/>
                <a:gd name="T99" fmla="*/ 73 h 370"/>
                <a:gd name="T100" fmla="*/ 98 w 500"/>
                <a:gd name="T101" fmla="*/ 64 h 370"/>
                <a:gd name="T102" fmla="*/ 118 w 500"/>
                <a:gd name="T103" fmla="*/ 46 h 370"/>
                <a:gd name="T104" fmla="*/ 135 w 500"/>
                <a:gd name="T105" fmla="*/ 32 h 370"/>
                <a:gd name="T106" fmla="*/ 167 w 500"/>
                <a:gd name="T107" fmla="*/ 27 h 370"/>
                <a:gd name="T108" fmla="*/ 190 w 500"/>
                <a:gd name="T109" fmla="*/ 16 h 370"/>
                <a:gd name="T110" fmla="*/ 216 w 500"/>
                <a:gd name="T111" fmla="*/ 24 h 370"/>
                <a:gd name="T112" fmla="*/ 234 w 500"/>
                <a:gd name="T113" fmla="*/ 26 h 370"/>
                <a:gd name="T114" fmla="*/ 250 w 500"/>
                <a:gd name="T115" fmla="*/ 15 h 370"/>
                <a:gd name="T116" fmla="*/ 266 w 500"/>
                <a:gd name="T117" fmla="*/ 1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00" h="370">
                  <a:moveTo>
                    <a:pt x="266" y="1"/>
                  </a:moveTo>
                  <a:lnTo>
                    <a:pt x="267" y="2"/>
                  </a:lnTo>
                  <a:lnTo>
                    <a:pt x="268" y="3"/>
                  </a:lnTo>
                  <a:lnTo>
                    <a:pt x="269" y="4"/>
                  </a:lnTo>
                  <a:lnTo>
                    <a:pt x="273" y="8"/>
                  </a:lnTo>
                  <a:lnTo>
                    <a:pt x="278" y="11"/>
                  </a:lnTo>
                  <a:lnTo>
                    <a:pt x="281" y="12"/>
                  </a:lnTo>
                  <a:lnTo>
                    <a:pt x="283" y="14"/>
                  </a:lnTo>
                  <a:lnTo>
                    <a:pt x="284" y="15"/>
                  </a:lnTo>
                  <a:lnTo>
                    <a:pt x="285" y="15"/>
                  </a:lnTo>
                  <a:lnTo>
                    <a:pt x="286" y="15"/>
                  </a:lnTo>
                  <a:lnTo>
                    <a:pt x="288" y="15"/>
                  </a:lnTo>
                  <a:lnTo>
                    <a:pt x="289" y="15"/>
                  </a:lnTo>
                  <a:lnTo>
                    <a:pt x="291" y="15"/>
                  </a:lnTo>
                  <a:lnTo>
                    <a:pt x="296" y="13"/>
                  </a:lnTo>
                  <a:lnTo>
                    <a:pt x="298" y="13"/>
                  </a:lnTo>
                  <a:lnTo>
                    <a:pt x="302" y="12"/>
                  </a:lnTo>
                  <a:lnTo>
                    <a:pt x="306" y="12"/>
                  </a:lnTo>
                  <a:lnTo>
                    <a:pt x="307" y="12"/>
                  </a:lnTo>
                  <a:lnTo>
                    <a:pt x="309" y="12"/>
                  </a:lnTo>
                  <a:lnTo>
                    <a:pt x="316" y="13"/>
                  </a:lnTo>
                  <a:lnTo>
                    <a:pt x="320" y="14"/>
                  </a:lnTo>
                  <a:lnTo>
                    <a:pt x="322" y="14"/>
                  </a:lnTo>
                  <a:lnTo>
                    <a:pt x="324" y="15"/>
                  </a:lnTo>
                  <a:lnTo>
                    <a:pt x="327" y="16"/>
                  </a:lnTo>
                  <a:lnTo>
                    <a:pt x="333" y="19"/>
                  </a:lnTo>
                  <a:lnTo>
                    <a:pt x="337" y="21"/>
                  </a:lnTo>
                  <a:lnTo>
                    <a:pt x="345" y="26"/>
                  </a:lnTo>
                  <a:lnTo>
                    <a:pt x="349" y="28"/>
                  </a:lnTo>
                  <a:lnTo>
                    <a:pt x="352" y="29"/>
                  </a:lnTo>
                  <a:lnTo>
                    <a:pt x="353" y="30"/>
                  </a:lnTo>
                  <a:lnTo>
                    <a:pt x="355" y="30"/>
                  </a:lnTo>
                  <a:lnTo>
                    <a:pt x="357" y="31"/>
                  </a:lnTo>
                  <a:lnTo>
                    <a:pt x="360" y="31"/>
                  </a:lnTo>
                  <a:lnTo>
                    <a:pt x="363" y="31"/>
                  </a:lnTo>
                  <a:lnTo>
                    <a:pt x="365" y="31"/>
                  </a:lnTo>
                  <a:lnTo>
                    <a:pt x="368" y="30"/>
                  </a:lnTo>
                  <a:lnTo>
                    <a:pt x="370" y="29"/>
                  </a:lnTo>
                  <a:lnTo>
                    <a:pt x="375" y="26"/>
                  </a:lnTo>
                  <a:lnTo>
                    <a:pt x="382" y="22"/>
                  </a:lnTo>
                  <a:lnTo>
                    <a:pt x="384" y="21"/>
                  </a:lnTo>
                  <a:lnTo>
                    <a:pt x="388" y="18"/>
                  </a:lnTo>
                  <a:lnTo>
                    <a:pt x="390" y="17"/>
                  </a:lnTo>
                  <a:lnTo>
                    <a:pt x="391" y="17"/>
                  </a:lnTo>
                  <a:lnTo>
                    <a:pt x="392" y="16"/>
                  </a:lnTo>
                  <a:lnTo>
                    <a:pt x="395" y="16"/>
                  </a:lnTo>
                  <a:lnTo>
                    <a:pt x="398" y="16"/>
                  </a:lnTo>
                  <a:lnTo>
                    <a:pt x="400" y="16"/>
                  </a:lnTo>
                  <a:lnTo>
                    <a:pt x="403" y="17"/>
                  </a:lnTo>
                  <a:lnTo>
                    <a:pt x="405" y="18"/>
                  </a:lnTo>
                  <a:lnTo>
                    <a:pt x="407" y="18"/>
                  </a:lnTo>
                  <a:lnTo>
                    <a:pt x="408" y="19"/>
                  </a:lnTo>
                  <a:lnTo>
                    <a:pt x="409" y="21"/>
                  </a:lnTo>
                  <a:lnTo>
                    <a:pt x="412" y="23"/>
                  </a:lnTo>
                  <a:lnTo>
                    <a:pt x="413" y="24"/>
                  </a:lnTo>
                  <a:lnTo>
                    <a:pt x="414" y="24"/>
                  </a:lnTo>
                  <a:lnTo>
                    <a:pt x="414" y="28"/>
                  </a:lnTo>
                  <a:lnTo>
                    <a:pt x="414" y="33"/>
                  </a:lnTo>
                  <a:lnTo>
                    <a:pt x="414" y="37"/>
                  </a:lnTo>
                  <a:lnTo>
                    <a:pt x="415" y="40"/>
                  </a:lnTo>
                  <a:lnTo>
                    <a:pt x="415" y="42"/>
                  </a:lnTo>
                  <a:lnTo>
                    <a:pt x="416" y="44"/>
                  </a:lnTo>
                  <a:lnTo>
                    <a:pt x="416" y="45"/>
                  </a:lnTo>
                  <a:lnTo>
                    <a:pt x="418" y="48"/>
                  </a:lnTo>
                  <a:lnTo>
                    <a:pt x="421" y="53"/>
                  </a:lnTo>
                  <a:lnTo>
                    <a:pt x="425" y="58"/>
                  </a:lnTo>
                  <a:lnTo>
                    <a:pt x="430" y="64"/>
                  </a:lnTo>
                  <a:lnTo>
                    <a:pt x="431" y="66"/>
                  </a:lnTo>
                  <a:lnTo>
                    <a:pt x="432" y="67"/>
                  </a:lnTo>
                  <a:lnTo>
                    <a:pt x="432" y="69"/>
                  </a:lnTo>
                  <a:lnTo>
                    <a:pt x="433" y="72"/>
                  </a:lnTo>
                  <a:lnTo>
                    <a:pt x="433" y="74"/>
                  </a:lnTo>
                  <a:lnTo>
                    <a:pt x="434" y="78"/>
                  </a:lnTo>
                  <a:lnTo>
                    <a:pt x="434" y="78"/>
                  </a:lnTo>
                  <a:lnTo>
                    <a:pt x="435" y="80"/>
                  </a:lnTo>
                  <a:lnTo>
                    <a:pt x="434" y="84"/>
                  </a:lnTo>
                  <a:lnTo>
                    <a:pt x="434" y="90"/>
                  </a:lnTo>
                  <a:lnTo>
                    <a:pt x="433" y="96"/>
                  </a:lnTo>
                  <a:lnTo>
                    <a:pt x="433" y="106"/>
                  </a:lnTo>
                  <a:lnTo>
                    <a:pt x="433" y="109"/>
                  </a:lnTo>
                  <a:lnTo>
                    <a:pt x="434" y="112"/>
                  </a:lnTo>
                  <a:lnTo>
                    <a:pt x="434" y="114"/>
                  </a:lnTo>
                  <a:lnTo>
                    <a:pt x="435" y="117"/>
                  </a:lnTo>
                  <a:lnTo>
                    <a:pt x="437" y="120"/>
                  </a:lnTo>
                  <a:lnTo>
                    <a:pt x="438" y="122"/>
                  </a:lnTo>
                  <a:lnTo>
                    <a:pt x="439" y="124"/>
                  </a:lnTo>
                  <a:lnTo>
                    <a:pt x="446" y="134"/>
                  </a:lnTo>
                  <a:lnTo>
                    <a:pt x="447" y="135"/>
                  </a:lnTo>
                  <a:lnTo>
                    <a:pt x="448" y="136"/>
                  </a:lnTo>
                  <a:lnTo>
                    <a:pt x="448" y="137"/>
                  </a:lnTo>
                  <a:lnTo>
                    <a:pt x="448" y="138"/>
                  </a:lnTo>
                  <a:lnTo>
                    <a:pt x="448" y="140"/>
                  </a:lnTo>
                  <a:lnTo>
                    <a:pt x="447" y="142"/>
                  </a:lnTo>
                  <a:lnTo>
                    <a:pt x="445" y="146"/>
                  </a:lnTo>
                  <a:lnTo>
                    <a:pt x="444" y="148"/>
                  </a:lnTo>
                  <a:lnTo>
                    <a:pt x="444" y="149"/>
                  </a:lnTo>
                  <a:lnTo>
                    <a:pt x="444" y="150"/>
                  </a:lnTo>
                  <a:lnTo>
                    <a:pt x="444" y="151"/>
                  </a:lnTo>
                  <a:lnTo>
                    <a:pt x="445" y="152"/>
                  </a:lnTo>
                  <a:lnTo>
                    <a:pt x="446" y="155"/>
                  </a:lnTo>
                  <a:lnTo>
                    <a:pt x="448" y="157"/>
                  </a:lnTo>
                  <a:lnTo>
                    <a:pt x="452" y="160"/>
                  </a:lnTo>
                  <a:lnTo>
                    <a:pt x="456" y="165"/>
                  </a:lnTo>
                  <a:lnTo>
                    <a:pt x="459" y="168"/>
                  </a:lnTo>
                  <a:lnTo>
                    <a:pt x="467" y="177"/>
                  </a:lnTo>
                  <a:lnTo>
                    <a:pt x="470" y="180"/>
                  </a:lnTo>
                  <a:lnTo>
                    <a:pt x="475" y="183"/>
                  </a:lnTo>
                  <a:lnTo>
                    <a:pt x="477" y="184"/>
                  </a:lnTo>
                  <a:lnTo>
                    <a:pt x="478" y="186"/>
                  </a:lnTo>
                  <a:lnTo>
                    <a:pt x="481" y="190"/>
                  </a:lnTo>
                  <a:lnTo>
                    <a:pt x="483" y="191"/>
                  </a:lnTo>
                  <a:lnTo>
                    <a:pt x="484" y="192"/>
                  </a:lnTo>
                  <a:lnTo>
                    <a:pt x="485" y="192"/>
                  </a:lnTo>
                  <a:lnTo>
                    <a:pt x="487" y="192"/>
                  </a:lnTo>
                  <a:lnTo>
                    <a:pt x="488" y="193"/>
                  </a:lnTo>
                  <a:lnTo>
                    <a:pt x="491" y="194"/>
                  </a:lnTo>
                  <a:lnTo>
                    <a:pt x="497" y="195"/>
                  </a:lnTo>
                  <a:lnTo>
                    <a:pt x="499" y="195"/>
                  </a:lnTo>
                  <a:lnTo>
                    <a:pt x="499" y="199"/>
                  </a:lnTo>
                  <a:lnTo>
                    <a:pt x="500" y="202"/>
                  </a:lnTo>
                  <a:lnTo>
                    <a:pt x="500" y="214"/>
                  </a:lnTo>
                  <a:lnTo>
                    <a:pt x="500" y="221"/>
                  </a:lnTo>
                  <a:lnTo>
                    <a:pt x="500" y="229"/>
                  </a:lnTo>
                  <a:lnTo>
                    <a:pt x="500" y="240"/>
                  </a:lnTo>
                  <a:lnTo>
                    <a:pt x="500" y="244"/>
                  </a:lnTo>
                  <a:lnTo>
                    <a:pt x="500" y="253"/>
                  </a:lnTo>
                  <a:lnTo>
                    <a:pt x="499" y="260"/>
                  </a:lnTo>
                  <a:lnTo>
                    <a:pt x="497" y="270"/>
                  </a:lnTo>
                  <a:lnTo>
                    <a:pt x="496" y="272"/>
                  </a:lnTo>
                  <a:lnTo>
                    <a:pt x="495" y="275"/>
                  </a:lnTo>
                  <a:lnTo>
                    <a:pt x="494" y="277"/>
                  </a:lnTo>
                  <a:lnTo>
                    <a:pt x="493" y="278"/>
                  </a:lnTo>
                  <a:lnTo>
                    <a:pt x="492" y="280"/>
                  </a:lnTo>
                  <a:lnTo>
                    <a:pt x="491" y="281"/>
                  </a:lnTo>
                  <a:lnTo>
                    <a:pt x="489" y="282"/>
                  </a:lnTo>
                  <a:lnTo>
                    <a:pt x="489" y="282"/>
                  </a:lnTo>
                  <a:lnTo>
                    <a:pt x="487" y="283"/>
                  </a:lnTo>
                  <a:lnTo>
                    <a:pt x="486" y="284"/>
                  </a:lnTo>
                  <a:lnTo>
                    <a:pt x="483" y="284"/>
                  </a:lnTo>
                  <a:lnTo>
                    <a:pt x="480" y="284"/>
                  </a:lnTo>
                  <a:lnTo>
                    <a:pt x="469" y="282"/>
                  </a:lnTo>
                  <a:lnTo>
                    <a:pt x="463" y="281"/>
                  </a:lnTo>
                  <a:lnTo>
                    <a:pt x="460" y="281"/>
                  </a:lnTo>
                  <a:lnTo>
                    <a:pt x="457" y="281"/>
                  </a:lnTo>
                  <a:lnTo>
                    <a:pt x="455" y="281"/>
                  </a:lnTo>
                  <a:lnTo>
                    <a:pt x="453" y="281"/>
                  </a:lnTo>
                  <a:lnTo>
                    <a:pt x="451" y="281"/>
                  </a:lnTo>
                  <a:lnTo>
                    <a:pt x="450" y="281"/>
                  </a:lnTo>
                  <a:lnTo>
                    <a:pt x="448" y="282"/>
                  </a:lnTo>
                  <a:lnTo>
                    <a:pt x="446" y="282"/>
                  </a:lnTo>
                  <a:lnTo>
                    <a:pt x="444" y="283"/>
                  </a:lnTo>
                  <a:lnTo>
                    <a:pt x="443" y="284"/>
                  </a:lnTo>
                  <a:lnTo>
                    <a:pt x="443" y="285"/>
                  </a:lnTo>
                  <a:lnTo>
                    <a:pt x="442" y="286"/>
                  </a:lnTo>
                  <a:lnTo>
                    <a:pt x="441" y="288"/>
                  </a:lnTo>
                  <a:lnTo>
                    <a:pt x="441" y="290"/>
                  </a:lnTo>
                  <a:lnTo>
                    <a:pt x="441" y="292"/>
                  </a:lnTo>
                  <a:lnTo>
                    <a:pt x="442" y="294"/>
                  </a:lnTo>
                  <a:lnTo>
                    <a:pt x="443" y="301"/>
                  </a:lnTo>
                  <a:lnTo>
                    <a:pt x="444" y="304"/>
                  </a:lnTo>
                  <a:lnTo>
                    <a:pt x="447" y="316"/>
                  </a:lnTo>
                  <a:lnTo>
                    <a:pt x="450" y="326"/>
                  </a:lnTo>
                  <a:lnTo>
                    <a:pt x="450" y="328"/>
                  </a:lnTo>
                  <a:lnTo>
                    <a:pt x="450" y="329"/>
                  </a:lnTo>
                  <a:lnTo>
                    <a:pt x="450" y="331"/>
                  </a:lnTo>
                  <a:lnTo>
                    <a:pt x="449" y="333"/>
                  </a:lnTo>
                  <a:lnTo>
                    <a:pt x="448" y="334"/>
                  </a:lnTo>
                  <a:lnTo>
                    <a:pt x="447" y="335"/>
                  </a:lnTo>
                  <a:lnTo>
                    <a:pt x="446" y="336"/>
                  </a:lnTo>
                  <a:lnTo>
                    <a:pt x="445" y="337"/>
                  </a:lnTo>
                  <a:lnTo>
                    <a:pt x="443" y="337"/>
                  </a:lnTo>
                  <a:lnTo>
                    <a:pt x="442" y="338"/>
                  </a:lnTo>
                  <a:lnTo>
                    <a:pt x="441" y="338"/>
                  </a:lnTo>
                  <a:lnTo>
                    <a:pt x="441" y="338"/>
                  </a:lnTo>
                  <a:lnTo>
                    <a:pt x="437" y="338"/>
                  </a:lnTo>
                  <a:lnTo>
                    <a:pt x="428" y="338"/>
                  </a:lnTo>
                  <a:lnTo>
                    <a:pt x="425" y="337"/>
                  </a:lnTo>
                  <a:lnTo>
                    <a:pt x="422" y="337"/>
                  </a:lnTo>
                  <a:lnTo>
                    <a:pt x="419" y="336"/>
                  </a:lnTo>
                  <a:lnTo>
                    <a:pt x="415" y="335"/>
                  </a:lnTo>
                  <a:lnTo>
                    <a:pt x="410" y="333"/>
                  </a:lnTo>
                  <a:lnTo>
                    <a:pt x="407" y="332"/>
                  </a:lnTo>
                  <a:lnTo>
                    <a:pt x="404" y="330"/>
                  </a:lnTo>
                  <a:lnTo>
                    <a:pt x="402" y="329"/>
                  </a:lnTo>
                  <a:lnTo>
                    <a:pt x="400" y="328"/>
                  </a:lnTo>
                  <a:lnTo>
                    <a:pt x="398" y="327"/>
                  </a:lnTo>
                  <a:lnTo>
                    <a:pt x="398" y="325"/>
                  </a:lnTo>
                  <a:lnTo>
                    <a:pt x="397" y="323"/>
                  </a:lnTo>
                  <a:lnTo>
                    <a:pt x="395" y="321"/>
                  </a:lnTo>
                  <a:lnTo>
                    <a:pt x="392" y="316"/>
                  </a:lnTo>
                  <a:lnTo>
                    <a:pt x="391" y="316"/>
                  </a:lnTo>
                  <a:lnTo>
                    <a:pt x="390" y="315"/>
                  </a:lnTo>
                  <a:lnTo>
                    <a:pt x="389" y="314"/>
                  </a:lnTo>
                  <a:lnTo>
                    <a:pt x="388" y="313"/>
                  </a:lnTo>
                  <a:lnTo>
                    <a:pt x="387" y="313"/>
                  </a:lnTo>
                  <a:lnTo>
                    <a:pt x="387" y="313"/>
                  </a:lnTo>
                  <a:lnTo>
                    <a:pt x="386" y="314"/>
                  </a:lnTo>
                  <a:lnTo>
                    <a:pt x="384" y="314"/>
                  </a:lnTo>
                  <a:lnTo>
                    <a:pt x="383" y="315"/>
                  </a:lnTo>
                  <a:lnTo>
                    <a:pt x="382" y="316"/>
                  </a:lnTo>
                  <a:lnTo>
                    <a:pt x="379" y="318"/>
                  </a:lnTo>
                  <a:lnTo>
                    <a:pt x="375" y="321"/>
                  </a:lnTo>
                  <a:lnTo>
                    <a:pt x="374" y="324"/>
                  </a:lnTo>
                  <a:lnTo>
                    <a:pt x="373" y="326"/>
                  </a:lnTo>
                  <a:lnTo>
                    <a:pt x="370" y="329"/>
                  </a:lnTo>
                  <a:lnTo>
                    <a:pt x="368" y="333"/>
                  </a:lnTo>
                  <a:lnTo>
                    <a:pt x="365" y="339"/>
                  </a:lnTo>
                  <a:lnTo>
                    <a:pt x="363" y="346"/>
                  </a:lnTo>
                  <a:lnTo>
                    <a:pt x="362" y="347"/>
                  </a:lnTo>
                  <a:lnTo>
                    <a:pt x="361" y="350"/>
                  </a:lnTo>
                  <a:lnTo>
                    <a:pt x="360" y="351"/>
                  </a:lnTo>
                  <a:lnTo>
                    <a:pt x="356" y="355"/>
                  </a:lnTo>
                  <a:lnTo>
                    <a:pt x="355" y="356"/>
                  </a:lnTo>
                  <a:lnTo>
                    <a:pt x="354" y="358"/>
                  </a:lnTo>
                  <a:lnTo>
                    <a:pt x="352" y="361"/>
                  </a:lnTo>
                  <a:lnTo>
                    <a:pt x="352" y="363"/>
                  </a:lnTo>
                  <a:lnTo>
                    <a:pt x="351" y="364"/>
                  </a:lnTo>
                  <a:lnTo>
                    <a:pt x="349" y="366"/>
                  </a:lnTo>
                  <a:lnTo>
                    <a:pt x="348" y="367"/>
                  </a:lnTo>
                  <a:lnTo>
                    <a:pt x="346" y="368"/>
                  </a:lnTo>
                  <a:lnTo>
                    <a:pt x="344" y="369"/>
                  </a:lnTo>
                  <a:lnTo>
                    <a:pt x="342" y="369"/>
                  </a:lnTo>
                  <a:lnTo>
                    <a:pt x="341" y="369"/>
                  </a:lnTo>
                  <a:lnTo>
                    <a:pt x="339" y="370"/>
                  </a:lnTo>
                  <a:lnTo>
                    <a:pt x="336" y="370"/>
                  </a:lnTo>
                  <a:lnTo>
                    <a:pt x="332" y="369"/>
                  </a:lnTo>
                  <a:lnTo>
                    <a:pt x="330" y="369"/>
                  </a:lnTo>
                  <a:lnTo>
                    <a:pt x="327" y="369"/>
                  </a:lnTo>
                  <a:lnTo>
                    <a:pt x="323" y="367"/>
                  </a:lnTo>
                  <a:lnTo>
                    <a:pt x="319" y="366"/>
                  </a:lnTo>
                  <a:lnTo>
                    <a:pt x="316" y="363"/>
                  </a:lnTo>
                  <a:lnTo>
                    <a:pt x="308" y="359"/>
                  </a:lnTo>
                  <a:lnTo>
                    <a:pt x="307" y="359"/>
                  </a:lnTo>
                  <a:lnTo>
                    <a:pt x="307" y="359"/>
                  </a:lnTo>
                  <a:lnTo>
                    <a:pt x="307" y="359"/>
                  </a:lnTo>
                  <a:lnTo>
                    <a:pt x="299" y="355"/>
                  </a:lnTo>
                  <a:lnTo>
                    <a:pt x="296" y="353"/>
                  </a:lnTo>
                  <a:lnTo>
                    <a:pt x="293" y="351"/>
                  </a:lnTo>
                  <a:lnTo>
                    <a:pt x="290" y="350"/>
                  </a:lnTo>
                  <a:lnTo>
                    <a:pt x="287" y="347"/>
                  </a:lnTo>
                  <a:lnTo>
                    <a:pt x="284" y="344"/>
                  </a:lnTo>
                  <a:lnTo>
                    <a:pt x="282" y="341"/>
                  </a:lnTo>
                  <a:lnTo>
                    <a:pt x="280" y="339"/>
                  </a:lnTo>
                  <a:lnTo>
                    <a:pt x="279" y="337"/>
                  </a:lnTo>
                  <a:lnTo>
                    <a:pt x="278" y="334"/>
                  </a:lnTo>
                  <a:lnTo>
                    <a:pt x="278" y="332"/>
                  </a:lnTo>
                  <a:lnTo>
                    <a:pt x="277" y="330"/>
                  </a:lnTo>
                  <a:lnTo>
                    <a:pt x="278" y="328"/>
                  </a:lnTo>
                  <a:lnTo>
                    <a:pt x="278" y="327"/>
                  </a:lnTo>
                  <a:lnTo>
                    <a:pt x="279" y="324"/>
                  </a:lnTo>
                  <a:lnTo>
                    <a:pt x="281" y="318"/>
                  </a:lnTo>
                  <a:lnTo>
                    <a:pt x="281" y="317"/>
                  </a:lnTo>
                  <a:lnTo>
                    <a:pt x="281" y="316"/>
                  </a:lnTo>
                  <a:lnTo>
                    <a:pt x="282" y="314"/>
                  </a:lnTo>
                  <a:lnTo>
                    <a:pt x="281" y="312"/>
                  </a:lnTo>
                  <a:lnTo>
                    <a:pt x="281" y="311"/>
                  </a:lnTo>
                  <a:lnTo>
                    <a:pt x="280" y="310"/>
                  </a:lnTo>
                  <a:lnTo>
                    <a:pt x="279" y="309"/>
                  </a:lnTo>
                  <a:lnTo>
                    <a:pt x="277" y="308"/>
                  </a:lnTo>
                  <a:lnTo>
                    <a:pt x="276" y="308"/>
                  </a:lnTo>
                  <a:lnTo>
                    <a:pt x="272" y="307"/>
                  </a:lnTo>
                  <a:lnTo>
                    <a:pt x="270" y="307"/>
                  </a:lnTo>
                  <a:lnTo>
                    <a:pt x="266" y="306"/>
                  </a:lnTo>
                  <a:lnTo>
                    <a:pt x="262" y="305"/>
                  </a:lnTo>
                  <a:lnTo>
                    <a:pt x="260" y="304"/>
                  </a:lnTo>
                  <a:lnTo>
                    <a:pt x="257" y="302"/>
                  </a:lnTo>
                  <a:lnTo>
                    <a:pt x="255" y="301"/>
                  </a:lnTo>
                  <a:lnTo>
                    <a:pt x="250" y="297"/>
                  </a:lnTo>
                  <a:lnTo>
                    <a:pt x="247" y="295"/>
                  </a:lnTo>
                  <a:lnTo>
                    <a:pt x="243" y="294"/>
                  </a:lnTo>
                  <a:lnTo>
                    <a:pt x="240" y="292"/>
                  </a:lnTo>
                  <a:lnTo>
                    <a:pt x="237" y="291"/>
                  </a:lnTo>
                  <a:lnTo>
                    <a:pt x="232" y="289"/>
                  </a:lnTo>
                  <a:lnTo>
                    <a:pt x="229" y="288"/>
                  </a:lnTo>
                  <a:lnTo>
                    <a:pt x="226" y="287"/>
                  </a:lnTo>
                  <a:lnTo>
                    <a:pt x="223" y="287"/>
                  </a:lnTo>
                  <a:lnTo>
                    <a:pt x="221" y="286"/>
                  </a:lnTo>
                  <a:lnTo>
                    <a:pt x="220" y="285"/>
                  </a:lnTo>
                  <a:lnTo>
                    <a:pt x="219" y="284"/>
                  </a:lnTo>
                  <a:lnTo>
                    <a:pt x="218" y="283"/>
                  </a:lnTo>
                  <a:lnTo>
                    <a:pt x="217" y="282"/>
                  </a:lnTo>
                  <a:lnTo>
                    <a:pt x="216" y="282"/>
                  </a:lnTo>
                  <a:lnTo>
                    <a:pt x="216" y="280"/>
                  </a:lnTo>
                  <a:lnTo>
                    <a:pt x="216" y="278"/>
                  </a:lnTo>
                  <a:lnTo>
                    <a:pt x="214" y="272"/>
                  </a:lnTo>
                  <a:lnTo>
                    <a:pt x="213" y="270"/>
                  </a:lnTo>
                  <a:lnTo>
                    <a:pt x="213" y="269"/>
                  </a:lnTo>
                  <a:lnTo>
                    <a:pt x="212" y="268"/>
                  </a:lnTo>
                  <a:lnTo>
                    <a:pt x="211" y="267"/>
                  </a:lnTo>
                  <a:lnTo>
                    <a:pt x="210" y="266"/>
                  </a:lnTo>
                  <a:lnTo>
                    <a:pt x="207" y="265"/>
                  </a:lnTo>
                  <a:lnTo>
                    <a:pt x="205" y="264"/>
                  </a:lnTo>
                  <a:lnTo>
                    <a:pt x="197" y="261"/>
                  </a:lnTo>
                  <a:lnTo>
                    <a:pt x="190" y="260"/>
                  </a:lnTo>
                  <a:lnTo>
                    <a:pt x="187" y="259"/>
                  </a:lnTo>
                  <a:lnTo>
                    <a:pt x="184" y="258"/>
                  </a:lnTo>
                  <a:lnTo>
                    <a:pt x="182" y="257"/>
                  </a:lnTo>
                  <a:lnTo>
                    <a:pt x="180" y="255"/>
                  </a:lnTo>
                  <a:lnTo>
                    <a:pt x="176" y="253"/>
                  </a:lnTo>
                  <a:lnTo>
                    <a:pt x="174" y="251"/>
                  </a:lnTo>
                  <a:lnTo>
                    <a:pt x="172" y="250"/>
                  </a:lnTo>
                  <a:lnTo>
                    <a:pt x="171" y="248"/>
                  </a:lnTo>
                  <a:lnTo>
                    <a:pt x="163" y="241"/>
                  </a:lnTo>
                  <a:lnTo>
                    <a:pt x="162" y="240"/>
                  </a:lnTo>
                  <a:lnTo>
                    <a:pt x="160" y="239"/>
                  </a:lnTo>
                  <a:lnTo>
                    <a:pt x="159" y="238"/>
                  </a:lnTo>
                  <a:lnTo>
                    <a:pt x="155" y="237"/>
                  </a:lnTo>
                  <a:lnTo>
                    <a:pt x="148" y="233"/>
                  </a:lnTo>
                  <a:lnTo>
                    <a:pt x="147" y="232"/>
                  </a:lnTo>
                  <a:lnTo>
                    <a:pt x="143" y="230"/>
                  </a:lnTo>
                  <a:lnTo>
                    <a:pt x="142" y="229"/>
                  </a:lnTo>
                  <a:lnTo>
                    <a:pt x="140" y="228"/>
                  </a:lnTo>
                  <a:lnTo>
                    <a:pt x="138" y="227"/>
                  </a:lnTo>
                  <a:lnTo>
                    <a:pt x="132" y="226"/>
                  </a:lnTo>
                  <a:lnTo>
                    <a:pt x="130" y="226"/>
                  </a:lnTo>
                  <a:lnTo>
                    <a:pt x="128" y="226"/>
                  </a:lnTo>
                  <a:lnTo>
                    <a:pt x="126" y="226"/>
                  </a:lnTo>
                  <a:lnTo>
                    <a:pt x="125" y="226"/>
                  </a:lnTo>
                  <a:lnTo>
                    <a:pt x="121" y="226"/>
                  </a:lnTo>
                  <a:lnTo>
                    <a:pt x="119" y="227"/>
                  </a:lnTo>
                  <a:lnTo>
                    <a:pt x="117" y="227"/>
                  </a:lnTo>
                  <a:lnTo>
                    <a:pt x="115" y="227"/>
                  </a:lnTo>
                  <a:lnTo>
                    <a:pt x="113" y="227"/>
                  </a:lnTo>
                  <a:lnTo>
                    <a:pt x="107" y="226"/>
                  </a:lnTo>
                  <a:lnTo>
                    <a:pt x="105" y="226"/>
                  </a:lnTo>
                  <a:lnTo>
                    <a:pt x="104" y="226"/>
                  </a:lnTo>
                  <a:lnTo>
                    <a:pt x="101" y="226"/>
                  </a:lnTo>
                  <a:lnTo>
                    <a:pt x="91" y="226"/>
                  </a:lnTo>
                  <a:lnTo>
                    <a:pt x="89" y="226"/>
                  </a:lnTo>
                  <a:lnTo>
                    <a:pt x="86" y="226"/>
                  </a:lnTo>
                  <a:lnTo>
                    <a:pt x="82" y="226"/>
                  </a:lnTo>
                  <a:lnTo>
                    <a:pt x="80" y="226"/>
                  </a:lnTo>
                  <a:lnTo>
                    <a:pt x="78" y="226"/>
                  </a:lnTo>
                  <a:lnTo>
                    <a:pt x="76" y="225"/>
                  </a:lnTo>
                  <a:lnTo>
                    <a:pt x="74" y="224"/>
                  </a:lnTo>
                  <a:lnTo>
                    <a:pt x="73" y="223"/>
                  </a:lnTo>
                  <a:lnTo>
                    <a:pt x="69" y="220"/>
                  </a:lnTo>
                  <a:lnTo>
                    <a:pt x="65" y="216"/>
                  </a:lnTo>
                  <a:lnTo>
                    <a:pt x="62" y="214"/>
                  </a:lnTo>
                  <a:lnTo>
                    <a:pt x="57" y="210"/>
                  </a:lnTo>
                  <a:lnTo>
                    <a:pt x="56" y="208"/>
                  </a:lnTo>
                  <a:lnTo>
                    <a:pt x="37" y="195"/>
                  </a:lnTo>
                  <a:lnTo>
                    <a:pt x="29" y="190"/>
                  </a:lnTo>
                  <a:lnTo>
                    <a:pt x="25" y="187"/>
                  </a:lnTo>
                  <a:lnTo>
                    <a:pt x="11" y="176"/>
                  </a:lnTo>
                  <a:lnTo>
                    <a:pt x="0" y="168"/>
                  </a:lnTo>
                  <a:lnTo>
                    <a:pt x="0" y="168"/>
                  </a:lnTo>
                  <a:lnTo>
                    <a:pt x="0" y="168"/>
                  </a:lnTo>
                  <a:lnTo>
                    <a:pt x="0" y="167"/>
                  </a:lnTo>
                  <a:lnTo>
                    <a:pt x="0" y="161"/>
                  </a:lnTo>
                  <a:lnTo>
                    <a:pt x="1" y="158"/>
                  </a:lnTo>
                  <a:lnTo>
                    <a:pt x="1" y="157"/>
                  </a:lnTo>
                  <a:lnTo>
                    <a:pt x="3" y="152"/>
                  </a:lnTo>
                  <a:lnTo>
                    <a:pt x="3" y="149"/>
                  </a:lnTo>
                  <a:lnTo>
                    <a:pt x="3" y="147"/>
                  </a:lnTo>
                  <a:lnTo>
                    <a:pt x="3" y="141"/>
                  </a:lnTo>
                  <a:lnTo>
                    <a:pt x="3" y="133"/>
                  </a:lnTo>
                  <a:lnTo>
                    <a:pt x="3" y="130"/>
                  </a:lnTo>
                  <a:lnTo>
                    <a:pt x="3" y="129"/>
                  </a:lnTo>
                  <a:lnTo>
                    <a:pt x="4" y="128"/>
                  </a:lnTo>
                  <a:lnTo>
                    <a:pt x="4" y="127"/>
                  </a:lnTo>
                  <a:lnTo>
                    <a:pt x="5" y="125"/>
                  </a:lnTo>
                  <a:lnTo>
                    <a:pt x="11" y="122"/>
                  </a:lnTo>
                  <a:lnTo>
                    <a:pt x="12" y="120"/>
                  </a:lnTo>
                  <a:lnTo>
                    <a:pt x="13" y="118"/>
                  </a:lnTo>
                  <a:lnTo>
                    <a:pt x="14" y="117"/>
                  </a:lnTo>
                  <a:lnTo>
                    <a:pt x="17" y="109"/>
                  </a:lnTo>
                  <a:lnTo>
                    <a:pt x="21" y="101"/>
                  </a:lnTo>
                  <a:lnTo>
                    <a:pt x="23" y="94"/>
                  </a:lnTo>
                  <a:lnTo>
                    <a:pt x="24" y="92"/>
                  </a:lnTo>
                  <a:lnTo>
                    <a:pt x="24" y="91"/>
                  </a:lnTo>
                  <a:lnTo>
                    <a:pt x="24" y="90"/>
                  </a:lnTo>
                  <a:lnTo>
                    <a:pt x="24" y="89"/>
                  </a:lnTo>
                  <a:lnTo>
                    <a:pt x="24" y="88"/>
                  </a:lnTo>
                  <a:lnTo>
                    <a:pt x="23" y="87"/>
                  </a:lnTo>
                  <a:lnTo>
                    <a:pt x="22" y="81"/>
                  </a:lnTo>
                  <a:lnTo>
                    <a:pt x="21" y="78"/>
                  </a:lnTo>
                  <a:lnTo>
                    <a:pt x="20" y="76"/>
                  </a:lnTo>
                  <a:lnTo>
                    <a:pt x="20" y="75"/>
                  </a:lnTo>
                  <a:lnTo>
                    <a:pt x="20" y="73"/>
                  </a:lnTo>
                  <a:lnTo>
                    <a:pt x="20" y="72"/>
                  </a:lnTo>
                  <a:lnTo>
                    <a:pt x="20" y="70"/>
                  </a:lnTo>
                  <a:lnTo>
                    <a:pt x="21" y="69"/>
                  </a:lnTo>
                  <a:lnTo>
                    <a:pt x="21" y="68"/>
                  </a:lnTo>
                  <a:lnTo>
                    <a:pt x="22" y="67"/>
                  </a:lnTo>
                  <a:lnTo>
                    <a:pt x="23" y="66"/>
                  </a:lnTo>
                  <a:lnTo>
                    <a:pt x="24" y="66"/>
                  </a:lnTo>
                  <a:lnTo>
                    <a:pt x="24" y="66"/>
                  </a:lnTo>
                  <a:lnTo>
                    <a:pt x="24" y="66"/>
                  </a:lnTo>
                  <a:lnTo>
                    <a:pt x="25" y="66"/>
                  </a:lnTo>
                  <a:lnTo>
                    <a:pt x="27" y="66"/>
                  </a:lnTo>
                  <a:lnTo>
                    <a:pt x="31" y="67"/>
                  </a:lnTo>
                  <a:lnTo>
                    <a:pt x="34" y="67"/>
                  </a:lnTo>
                  <a:lnTo>
                    <a:pt x="40" y="69"/>
                  </a:lnTo>
                  <a:lnTo>
                    <a:pt x="45" y="70"/>
                  </a:lnTo>
                  <a:lnTo>
                    <a:pt x="48" y="70"/>
                  </a:lnTo>
                  <a:lnTo>
                    <a:pt x="56" y="71"/>
                  </a:lnTo>
                  <a:lnTo>
                    <a:pt x="62" y="73"/>
                  </a:lnTo>
                  <a:lnTo>
                    <a:pt x="64" y="73"/>
                  </a:lnTo>
                  <a:lnTo>
                    <a:pt x="66" y="73"/>
                  </a:lnTo>
                  <a:lnTo>
                    <a:pt x="68" y="73"/>
                  </a:lnTo>
                  <a:lnTo>
                    <a:pt x="74" y="71"/>
                  </a:lnTo>
                  <a:lnTo>
                    <a:pt x="79" y="70"/>
                  </a:lnTo>
                  <a:lnTo>
                    <a:pt x="84" y="69"/>
                  </a:lnTo>
                  <a:lnTo>
                    <a:pt x="86" y="68"/>
                  </a:lnTo>
                  <a:lnTo>
                    <a:pt x="89" y="67"/>
                  </a:lnTo>
                  <a:lnTo>
                    <a:pt x="92" y="67"/>
                  </a:lnTo>
                  <a:lnTo>
                    <a:pt x="98" y="64"/>
                  </a:lnTo>
                  <a:lnTo>
                    <a:pt x="101" y="63"/>
                  </a:lnTo>
                  <a:lnTo>
                    <a:pt x="103" y="61"/>
                  </a:lnTo>
                  <a:lnTo>
                    <a:pt x="106" y="59"/>
                  </a:lnTo>
                  <a:lnTo>
                    <a:pt x="108" y="58"/>
                  </a:lnTo>
                  <a:lnTo>
                    <a:pt x="111" y="56"/>
                  </a:lnTo>
                  <a:lnTo>
                    <a:pt x="113" y="54"/>
                  </a:lnTo>
                  <a:lnTo>
                    <a:pt x="115" y="50"/>
                  </a:lnTo>
                  <a:lnTo>
                    <a:pt x="118" y="46"/>
                  </a:lnTo>
                  <a:lnTo>
                    <a:pt x="120" y="44"/>
                  </a:lnTo>
                  <a:lnTo>
                    <a:pt x="123" y="41"/>
                  </a:lnTo>
                  <a:lnTo>
                    <a:pt x="126" y="37"/>
                  </a:lnTo>
                  <a:lnTo>
                    <a:pt x="128" y="35"/>
                  </a:lnTo>
                  <a:lnTo>
                    <a:pt x="130" y="34"/>
                  </a:lnTo>
                  <a:lnTo>
                    <a:pt x="131" y="33"/>
                  </a:lnTo>
                  <a:lnTo>
                    <a:pt x="133" y="33"/>
                  </a:lnTo>
                  <a:lnTo>
                    <a:pt x="135" y="32"/>
                  </a:lnTo>
                  <a:lnTo>
                    <a:pt x="136" y="32"/>
                  </a:lnTo>
                  <a:lnTo>
                    <a:pt x="138" y="32"/>
                  </a:lnTo>
                  <a:lnTo>
                    <a:pt x="145" y="32"/>
                  </a:lnTo>
                  <a:lnTo>
                    <a:pt x="148" y="32"/>
                  </a:lnTo>
                  <a:lnTo>
                    <a:pt x="150" y="31"/>
                  </a:lnTo>
                  <a:lnTo>
                    <a:pt x="153" y="31"/>
                  </a:lnTo>
                  <a:lnTo>
                    <a:pt x="159" y="29"/>
                  </a:lnTo>
                  <a:lnTo>
                    <a:pt x="167" y="27"/>
                  </a:lnTo>
                  <a:lnTo>
                    <a:pt x="171" y="26"/>
                  </a:lnTo>
                  <a:lnTo>
                    <a:pt x="173" y="24"/>
                  </a:lnTo>
                  <a:lnTo>
                    <a:pt x="183" y="19"/>
                  </a:lnTo>
                  <a:lnTo>
                    <a:pt x="184" y="18"/>
                  </a:lnTo>
                  <a:lnTo>
                    <a:pt x="186" y="17"/>
                  </a:lnTo>
                  <a:lnTo>
                    <a:pt x="187" y="17"/>
                  </a:lnTo>
                  <a:lnTo>
                    <a:pt x="188" y="17"/>
                  </a:lnTo>
                  <a:lnTo>
                    <a:pt x="190" y="16"/>
                  </a:lnTo>
                  <a:lnTo>
                    <a:pt x="192" y="16"/>
                  </a:lnTo>
                  <a:lnTo>
                    <a:pt x="193" y="16"/>
                  </a:lnTo>
                  <a:lnTo>
                    <a:pt x="194" y="17"/>
                  </a:lnTo>
                  <a:lnTo>
                    <a:pt x="196" y="17"/>
                  </a:lnTo>
                  <a:lnTo>
                    <a:pt x="198" y="18"/>
                  </a:lnTo>
                  <a:lnTo>
                    <a:pt x="203" y="20"/>
                  </a:lnTo>
                  <a:lnTo>
                    <a:pt x="208" y="22"/>
                  </a:lnTo>
                  <a:lnTo>
                    <a:pt x="216" y="24"/>
                  </a:lnTo>
                  <a:lnTo>
                    <a:pt x="219" y="25"/>
                  </a:lnTo>
                  <a:lnTo>
                    <a:pt x="222" y="26"/>
                  </a:lnTo>
                  <a:lnTo>
                    <a:pt x="225" y="26"/>
                  </a:lnTo>
                  <a:lnTo>
                    <a:pt x="227" y="27"/>
                  </a:lnTo>
                  <a:lnTo>
                    <a:pt x="230" y="27"/>
                  </a:lnTo>
                  <a:lnTo>
                    <a:pt x="231" y="27"/>
                  </a:lnTo>
                  <a:lnTo>
                    <a:pt x="233" y="26"/>
                  </a:lnTo>
                  <a:lnTo>
                    <a:pt x="234" y="26"/>
                  </a:lnTo>
                  <a:lnTo>
                    <a:pt x="239" y="24"/>
                  </a:lnTo>
                  <a:lnTo>
                    <a:pt x="241" y="23"/>
                  </a:lnTo>
                  <a:lnTo>
                    <a:pt x="242" y="22"/>
                  </a:lnTo>
                  <a:lnTo>
                    <a:pt x="243" y="22"/>
                  </a:lnTo>
                  <a:lnTo>
                    <a:pt x="244" y="22"/>
                  </a:lnTo>
                  <a:lnTo>
                    <a:pt x="246" y="19"/>
                  </a:lnTo>
                  <a:lnTo>
                    <a:pt x="247" y="17"/>
                  </a:lnTo>
                  <a:lnTo>
                    <a:pt x="250" y="15"/>
                  </a:lnTo>
                  <a:lnTo>
                    <a:pt x="255" y="10"/>
                  </a:lnTo>
                  <a:lnTo>
                    <a:pt x="257" y="9"/>
                  </a:lnTo>
                  <a:lnTo>
                    <a:pt x="261" y="5"/>
                  </a:lnTo>
                  <a:lnTo>
                    <a:pt x="262" y="3"/>
                  </a:lnTo>
                  <a:lnTo>
                    <a:pt x="264" y="1"/>
                  </a:lnTo>
                  <a:lnTo>
                    <a:pt x="265" y="0"/>
                  </a:lnTo>
                  <a:lnTo>
                    <a:pt x="266" y="0"/>
                  </a:lnTo>
                  <a:lnTo>
                    <a:pt x="266" y="1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6" name="Freeform 52">
              <a:extLst>
                <a:ext uri="{FF2B5EF4-FFF2-40B4-BE49-F238E27FC236}">
                  <a16:creationId xmlns:a16="http://schemas.microsoft.com/office/drawing/2014/main" id="{D09F90EB-53C8-462B-9A7B-2D23F430B34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4" y="2018"/>
              <a:ext cx="583" cy="277"/>
            </a:xfrm>
            <a:custGeom>
              <a:avLst/>
              <a:gdLst>
                <a:gd name="T0" fmla="*/ 323 w 583"/>
                <a:gd name="T1" fmla="*/ 16 h 277"/>
                <a:gd name="T2" fmla="*/ 336 w 583"/>
                <a:gd name="T3" fmla="*/ 42 h 277"/>
                <a:gd name="T4" fmla="*/ 357 w 583"/>
                <a:gd name="T5" fmla="*/ 43 h 277"/>
                <a:gd name="T6" fmla="*/ 386 w 583"/>
                <a:gd name="T7" fmla="*/ 25 h 277"/>
                <a:gd name="T8" fmla="*/ 415 w 583"/>
                <a:gd name="T9" fmla="*/ 8 h 277"/>
                <a:gd name="T10" fmla="*/ 459 w 583"/>
                <a:gd name="T11" fmla="*/ 17 h 277"/>
                <a:gd name="T12" fmla="*/ 472 w 583"/>
                <a:gd name="T13" fmla="*/ 25 h 277"/>
                <a:gd name="T14" fmla="*/ 483 w 583"/>
                <a:gd name="T15" fmla="*/ 58 h 277"/>
                <a:gd name="T16" fmla="*/ 494 w 583"/>
                <a:gd name="T17" fmla="*/ 69 h 277"/>
                <a:gd name="T18" fmla="*/ 522 w 583"/>
                <a:gd name="T19" fmla="*/ 75 h 277"/>
                <a:gd name="T20" fmla="*/ 538 w 583"/>
                <a:gd name="T21" fmla="*/ 98 h 277"/>
                <a:gd name="T22" fmla="*/ 565 w 583"/>
                <a:gd name="T23" fmla="*/ 110 h 277"/>
                <a:gd name="T24" fmla="*/ 581 w 583"/>
                <a:gd name="T25" fmla="*/ 138 h 277"/>
                <a:gd name="T26" fmla="*/ 563 w 583"/>
                <a:gd name="T27" fmla="*/ 171 h 277"/>
                <a:gd name="T28" fmla="*/ 547 w 583"/>
                <a:gd name="T29" fmla="*/ 169 h 277"/>
                <a:gd name="T30" fmla="*/ 543 w 583"/>
                <a:gd name="T31" fmla="*/ 190 h 277"/>
                <a:gd name="T32" fmla="*/ 523 w 583"/>
                <a:gd name="T33" fmla="*/ 210 h 277"/>
                <a:gd name="T34" fmla="*/ 515 w 583"/>
                <a:gd name="T35" fmla="*/ 227 h 277"/>
                <a:gd name="T36" fmla="*/ 504 w 583"/>
                <a:gd name="T37" fmla="*/ 223 h 277"/>
                <a:gd name="T38" fmla="*/ 486 w 583"/>
                <a:gd name="T39" fmla="*/ 221 h 277"/>
                <a:gd name="T40" fmla="*/ 456 w 583"/>
                <a:gd name="T41" fmla="*/ 235 h 277"/>
                <a:gd name="T42" fmla="*/ 423 w 583"/>
                <a:gd name="T43" fmla="*/ 220 h 277"/>
                <a:gd name="T44" fmla="*/ 394 w 583"/>
                <a:gd name="T45" fmla="*/ 217 h 277"/>
                <a:gd name="T46" fmla="*/ 377 w 583"/>
                <a:gd name="T47" fmla="*/ 216 h 277"/>
                <a:gd name="T48" fmla="*/ 360 w 583"/>
                <a:gd name="T49" fmla="*/ 205 h 277"/>
                <a:gd name="T50" fmla="*/ 339 w 583"/>
                <a:gd name="T51" fmla="*/ 226 h 277"/>
                <a:gd name="T52" fmla="*/ 321 w 583"/>
                <a:gd name="T53" fmla="*/ 230 h 277"/>
                <a:gd name="T54" fmla="*/ 289 w 583"/>
                <a:gd name="T55" fmla="*/ 220 h 277"/>
                <a:gd name="T56" fmla="*/ 267 w 583"/>
                <a:gd name="T57" fmla="*/ 230 h 277"/>
                <a:gd name="T58" fmla="*/ 231 w 583"/>
                <a:gd name="T59" fmla="*/ 236 h 277"/>
                <a:gd name="T60" fmla="*/ 211 w 583"/>
                <a:gd name="T61" fmla="*/ 254 h 277"/>
                <a:gd name="T62" fmla="*/ 185 w 583"/>
                <a:gd name="T63" fmla="*/ 271 h 277"/>
                <a:gd name="T64" fmla="*/ 152 w 583"/>
                <a:gd name="T65" fmla="*/ 275 h 277"/>
                <a:gd name="T66" fmla="*/ 120 w 583"/>
                <a:gd name="T67" fmla="*/ 269 h 277"/>
                <a:gd name="T68" fmla="*/ 109 w 583"/>
                <a:gd name="T69" fmla="*/ 249 h 277"/>
                <a:gd name="T70" fmla="*/ 82 w 583"/>
                <a:gd name="T71" fmla="*/ 232 h 277"/>
                <a:gd name="T72" fmla="*/ 73 w 583"/>
                <a:gd name="T73" fmla="*/ 214 h 277"/>
                <a:gd name="T74" fmla="*/ 65 w 583"/>
                <a:gd name="T75" fmla="*/ 203 h 277"/>
                <a:gd name="T76" fmla="*/ 44 w 583"/>
                <a:gd name="T77" fmla="*/ 195 h 277"/>
                <a:gd name="T78" fmla="*/ 26 w 583"/>
                <a:gd name="T79" fmla="*/ 185 h 277"/>
                <a:gd name="T80" fmla="*/ 9 w 583"/>
                <a:gd name="T81" fmla="*/ 178 h 277"/>
                <a:gd name="T82" fmla="*/ 0 w 583"/>
                <a:gd name="T83" fmla="*/ 163 h 277"/>
                <a:gd name="T84" fmla="*/ 15 w 583"/>
                <a:gd name="T85" fmla="*/ 152 h 277"/>
                <a:gd name="T86" fmla="*/ 10 w 583"/>
                <a:gd name="T87" fmla="*/ 142 h 277"/>
                <a:gd name="T88" fmla="*/ 25 w 583"/>
                <a:gd name="T89" fmla="*/ 127 h 277"/>
                <a:gd name="T90" fmla="*/ 32 w 583"/>
                <a:gd name="T91" fmla="*/ 104 h 277"/>
                <a:gd name="T92" fmla="*/ 27 w 583"/>
                <a:gd name="T93" fmla="*/ 93 h 277"/>
                <a:gd name="T94" fmla="*/ 34 w 583"/>
                <a:gd name="T95" fmla="*/ 85 h 277"/>
                <a:gd name="T96" fmla="*/ 49 w 583"/>
                <a:gd name="T97" fmla="*/ 78 h 277"/>
                <a:gd name="T98" fmla="*/ 62 w 583"/>
                <a:gd name="T99" fmla="*/ 86 h 277"/>
                <a:gd name="T100" fmla="*/ 85 w 583"/>
                <a:gd name="T101" fmla="*/ 79 h 277"/>
                <a:gd name="T102" fmla="*/ 110 w 583"/>
                <a:gd name="T103" fmla="*/ 62 h 277"/>
                <a:gd name="T104" fmla="*/ 124 w 583"/>
                <a:gd name="T105" fmla="*/ 45 h 277"/>
                <a:gd name="T106" fmla="*/ 150 w 583"/>
                <a:gd name="T107" fmla="*/ 36 h 277"/>
                <a:gd name="T108" fmla="*/ 167 w 583"/>
                <a:gd name="T109" fmla="*/ 45 h 277"/>
                <a:gd name="T110" fmla="*/ 198 w 583"/>
                <a:gd name="T111" fmla="*/ 46 h 277"/>
                <a:gd name="T112" fmla="*/ 227 w 583"/>
                <a:gd name="T113" fmla="*/ 53 h 277"/>
                <a:gd name="T114" fmla="*/ 255 w 583"/>
                <a:gd name="T115" fmla="*/ 45 h 277"/>
                <a:gd name="T116" fmla="*/ 277 w 583"/>
                <a:gd name="T117" fmla="*/ 33 h 277"/>
                <a:gd name="T118" fmla="*/ 292 w 583"/>
                <a:gd name="T119" fmla="*/ 10 h 2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83" h="277">
                  <a:moveTo>
                    <a:pt x="309" y="0"/>
                  </a:moveTo>
                  <a:lnTo>
                    <a:pt x="310" y="1"/>
                  </a:lnTo>
                  <a:lnTo>
                    <a:pt x="312" y="3"/>
                  </a:lnTo>
                  <a:lnTo>
                    <a:pt x="314" y="4"/>
                  </a:lnTo>
                  <a:lnTo>
                    <a:pt x="316" y="6"/>
                  </a:lnTo>
                  <a:lnTo>
                    <a:pt x="317" y="7"/>
                  </a:lnTo>
                  <a:lnTo>
                    <a:pt x="319" y="9"/>
                  </a:lnTo>
                  <a:lnTo>
                    <a:pt x="321" y="12"/>
                  </a:lnTo>
                  <a:lnTo>
                    <a:pt x="323" y="16"/>
                  </a:lnTo>
                  <a:lnTo>
                    <a:pt x="324" y="20"/>
                  </a:lnTo>
                  <a:lnTo>
                    <a:pt x="326" y="23"/>
                  </a:lnTo>
                  <a:lnTo>
                    <a:pt x="328" y="31"/>
                  </a:lnTo>
                  <a:lnTo>
                    <a:pt x="329" y="33"/>
                  </a:lnTo>
                  <a:lnTo>
                    <a:pt x="330" y="35"/>
                  </a:lnTo>
                  <a:lnTo>
                    <a:pt x="332" y="38"/>
                  </a:lnTo>
                  <a:lnTo>
                    <a:pt x="333" y="39"/>
                  </a:lnTo>
                  <a:lnTo>
                    <a:pt x="335" y="41"/>
                  </a:lnTo>
                  <a:lnTo>
                    <a:pt x="336" y="42"/>
                  </a:lnTo>
                  <a:lnTo>
                    <a:pt x="338" y="43"/>
                  </a:lnTo>
                  <a:lnTo>
                    <a:pt x="340" y="44"/>
                  </a:lnTo>
                  <a:lnTo>
                    <a:pt x="342" y="44"/>
                  </a:lnTo>
                  <a:lnTo>
                    <a:pt x="344" y="44"/>
                  </a:lnTo>
                  <a:lnTo>
                    <a:pt x="346" y="44"/>
                  </a:lnTo>
                  <a:lnTo>
                    <a:pt x="349" y="45"/>
                  </a:lnTo>
                  <a:lnTo>
                    <a:pt x="351" y="44"/>
                  </a:lnTo>
                  <a:lnTo>
                    <a:pt x="354" y="44"/>
                  </a:lnTo>
                  <a:lnTo>
                    <a:pt x="357" y="43"/>
                  </a:lnTo>
                  <a:lnTo>
                    <a:pt x="360" y="41"/>
                  </a:lnTo>
                  <a:lnTo>
                    <a:pt x="366" y="36"/>
                  </a:lnTo>
                  <a:lnTo>
                    <a:pt x="369" y="34"/>
                  </a:lnTo>
                  <a:lnTo>
                    <a:pt x="371" y="33"/>
                  </a:lnTo>
                  <a:lnTo>
                    <a:pt x="379" y="30"/>
                  </a:lnTo>
                  <a:lnTo>
                    <a:pt x="380" y="29"/>
                  </a:lnTo>
                  <a:lnTo>
                    <a:pt x="383" y="28"/>
                  </a:lnTo>
                  <a:lnTo>
                    <a:pt x="385" y="26"/>
                  </a:lnTo>
                  <a:lnTo>
                    <a:pt x="386" y="25"/>
                  </a:lnTo>
                  <a:lnTo>
                    <a:pt x="388" y="23"/>
                  </a:lnTo>
                  <a:lnTo>
                    <a:pt x="393" y="18"/>
                  </a:lnTo>
                  <a:lnTo>
                    <a:pt x="395" y="16"/>
                  </a:lnTo>
                  <a:lnTo>
                    <a:pt x="397" y="15"/>
                  </a:lnTo>
                  <a:lnTo>
                    <a:pt x="400" y="13"/>
                  </a:lnTo>
                  <a:lnTo>
                    <a:pt x="403" y="12"/>
                  </a:lnTo>
                  <a:lnTo>
                    <a:pt x="412" y="9"/>
                  </a:lnTo>
                  <a:lnTo>
                    <a:pt x="414" y="9"/>
                  </a:lnTo>
                  <a:lnTo>
                    <a:pt x="415" y="8"/>
                  </a:lnTo>
                  <a:lnTo>
                    <a:pt x="417" y="8"/>
                  </a:lnTo>
                  <a:lnTo>
                    <a:pt x="419" y="8"/>
                  </a:lnTo>
                  <a:lnTo>
                    <a:pt x="420" y="9"/>
                  </a:lnTo>
                  <a:lnTo>
                    <a:pt x="423" y="9"/>
                  </a:lnTo>
                  <a:lnTo>
                    <a:pt x="431" y="10"/>
                  </a:lnTo>
                  <a:lnTo>
                    <a:pt x="437" y="12"/>
                  </a:lnTo>
                  <a:lnTo>
                    <a:pt x="445" y="14"/>
                  </a:lnTo>
                  <a:lnTo>
                    <a:pt x="455" y="16"/>
                  </a:lnTo>
                  <a:lnTo>
                    <a:pt x="459" y="17"/>
                  </a:lnTo>
                  <a:lnTo>
                    <a:pt x="464" y="18"/>
                  </a:lnTo>
                  <a:lnTo>
                    <a:pt x="468" y="18"/>
                  </a:lnTo>
                  <a:lnTo>
                    <a:pt x="469" y="18"/>
                  </a:lnTo>
                  <a:lnTo>
                    <a:pt x="470" y="18"/>
                  </a:lnTo>
                  <a:lnTo>
                    <a:pt x="470" y="19"/>
                  </a:lnTo>
                  <a:lnTo>
                    <a:pt x="470" y="20"/>
                  </a:lnTo>
                  <a:lnTo>
                    <a:pt x="471" y="22"/>
                  </a:lnTo>
                  <a:lnTo>
                    <a:pt x="471" y="23"/>
                  </a:lnTo>
                  <a:lnTo>
                    <a:pt x="472" y="25"/>
                  </a:lnTo>
                  <a:lnTo>
                    <a:pt x="476" y="30"/>
                  </a:lnTo>
                  <a:lnTo>
                    <a:pt x="477" y="32"/>
                  </a:lnTo>
                  <a:lnTo>
                    <a:pt x="478" y="34"/>
                  </a:lnTo>
                  <a:lnTo>
                    <a:pt x="479" y="36"/>
                  </a:lnTo>
                  <a:lnTo>
                    <a:pt x="480" y="39"/>
                  </a:lnTo>
                  <a:lnTo>
                    <a:pt x="481" y="43"/>
                  </a:lnTo>
                  <a:lnTo>
                    <a:pt x="482" y="46"/>
                  </a:lnTo>
                  <a:lnTo>
                    <a:pt x="483" y="55"/>
                  </a:lnTo>
                  <a:lnTo>
                    <a:pt x="483" y="58"/>
                  </a:lnTo>
                  <a:lnTo>
                    <a:pt x="484" y="61"/>
                  </a:lnTo>
                  <a:lnTo>
                    <a:pt x="485" y="63"/>
                  </a:lnTo>
                  <a:lnTo>
                    <a:pt x="486" y="64"/>
                  </a:lnTo>
                  <a:lnTo>
                    <a:pt x="487" y="65"/>
                  </a:lnTo>
                  <a:lnTo>
                    <a:pt x="488" y="66"/>
                  </a:lnTo>
                  <a:lnTo>
                    <a:pt x="489" y="67"/>
                  </a:lnTo>
                  <a:lnTo>
                    <a:pt x="491" y="67"/>
                  </a:lnTo>
                  <a:lnTo>
                    <a:pt x="493" y="68"/>
                  </a:lnTo>
                  <a:lnTo>
                    <a:pt x="494" y="69"/>
                  </a:lnTo>
                  <a:lnTo>
                    <a:pt x="495" y="69"/>
                  </a:lnTo>
                  <a:lnTo>
                    <a:pt x="499" y="70"/>
                  </a:lnTo>
                  <a:lnTo>
                    <a:pt x="509" y="71"/>
                  </a:lnTo>
                  <a:lnTo>
                    <a:pt x="514" y="71"/>
                  </a:lnTo>
                  <a:lnTo>
                    <a:pt x="516" y="72"/>
                  </a:lnTo>
                  <a:lnTo>
                    <a:pt x="517" y="73"/>
                  </a:lnTo>
                  <a:lnTo>
                    <a:pt x="519" y="73"/>
                  </a:lnTo>
                  <a:lnTo>
                    <a:pt x="521" y="74"/>
                  </a:lnTo>
                  <a:lnTo>
                    <a:pt x="522" y="75"/>
                  </a:lnTo>
                  <a:lnTo>
                    <a:pt x="523" y="76"/>
                  </a:lnTo>
                  <a:lnTo>
                    <a:pt x="524" y="78"/>
                  </a:lnTo>
                  <a:lnTo>
                    <a:pt x="526" y="79"/>
                  </a:lnTo>
                  <a:lnTo>
                    <a:pt x="528" y="83"/>
                  </a:lnTo>
                  <a:lnTo>
                    <a:pt x="531" y="90"/>
                  </a:lnTo>
                  <a:lnTo>
                    <a:pt x="533" y="92"/>
                  </a:lnTo>
                  <a:lnTo>
                    <a:pt x="535" y="95"/>
                  </a:lnTo>
                  <a:lnTo>
                    <a:pt x="537" y="97"/>
                  </a:lnTo>
                  <a:lnTo>
                    <a:pt x="538" y="98"/>
                  </a:lnTo>
                  <a:lnTo>
                    <a:pt x="539" y="99"/>
                  </a:lnTo>
                  <a:lnTo>
                    <a:pt x="540" y="100"/>
                  </a:lnTo>
                  <a:lnTo>
                    <a:pt x="542" y="101"/>
                  </a:lnTo>
                  <a:lnTo>
                    <a:pt x="548" y="102"/>
                  </a:lnTo>
                  <a:lnTo>
                    <a:pt x="551" y="103"/>
                  </a:lnTo>
                  <a:lnTo>
                    <a:pt x="556" y="105"/>
                  </a:lnTo>
                  <a:lnTo>
                    <a:pt x="558" y="106"/>
                  </a:lnTo>
                  <a:lnTo>
                    <a:pt x="562" y="107"/>
                  </a:lnTo>
                  <a:lnTo>
                    <a:pt x="565" y="110"/>
                  </a:lnTo>
                  <a:lnTo>
                    <a:pt x="567" y="111"/>
                  </a:lnTo>
                  <a:lnTo>
                    <a:pt x="569" y="112"/>
                  </a:lnTo>
                  <a:lnTo>
                    <a:pt x="572" y="115"/>
                  </a:lnTo>
                  <a:lnTo>
                    <a:pt x="575" y="119"/>
                  </a:lnTo>
                  <a:lnTo>
                    <a:pt x="581" y="126"/>
                  </a:lnTo>
                  <a:lnTo>
                    <a:pt x="583" y="128"/>
                  </a:lnTo>
                  <a:lnTo>
                    <a:pt x="583" y="129"/>
                  </a:lnTo>
                  <a:lnTo>
                    <a:pt x="581" y="135"/>
                  </a:lnTo>
                  <a:lnTo>
                    <a:pt x="581" y="138"/>
                  </a:lnTo>
                  <a:lnTo>
                    <a:pt x="579" y="143"/>
                  </a:lnTo>
                  <a:lnTo>
                    <a:pt x="576" y="151"/>
                  </a:lnTo>
                  <a:lnTo>
                    <a:pt x="573" y="157"/>
                  </a:lnTo>
                  <a:lnTo>
                    <a:pt x="572" y="161"/>
                  </a:lnTo>
                  <a:lnTo>
                    <a:pt x="570" y="164"/>
                  </a:lnTo>
                  <a:lnTo>
                    <a:pt x="568" y="168"/>
                  </a:lnTo>
                  <a:lnTo>
                    <a:pt x="566" y="169"/>
                  </a:lnTo>
                  <a:lnTo>
                    <a:pt x="564" y="171"/>
                  </a:lnTo>
                  <a:lnTo>
                    <a:pt x="563" y="171"/>
                  </a:lnTo>
                  <a:lnTo>
                    <a:pt x="562" y="172"/>
                  </a:lnTo>
                  <a:lnTo>
                    <a:pt x="562" y="172"/>
                  </a:lnTo>
                  <a:lnTo>
                    <a:pt x="561" y="172"/>
                  </a:lnTo>
                  <a:lnTo>
                    <a:pt x="559" y="173"/>
                  </a:lnTo>
                  <a:lnTo>
                    <a:pt x="558" y="172"/>
                  </a:lnTo>
                  <a:lnTo>
                    <a:pt x="554" y="172"/>
                  </a:lnTo>
                  <a:lnTo>
                    <a:pt x="551" y="171"/>
                  </a:lnTo>
                  <a:lnTo>
                    <a:pt x="548" y="169"/>
                  </a:lnTo>
                  <a:lnTo>
                    <a:pt x="547" y="169"/>
                  </a:lnTo>
                  <a:lnTo>
                    <a:pt x="546" y="169"/>
                  </a:lnTo>
                  <a:lnTo>
                    <a:pt x="545" y="169"/>
                  </a:lnTo>
                  <a:lnTo>
                    <a:pt x="544" y="170"/>
                  </a:lnTo>
                  <a:lnTo>
                    <a:pt x="544" y="171"/>
                  </a:lnTo>
                  <a:lnTo>
                    <a:pt x="543" y="180"/>
                  </a:lnTo>
                  <a:lnTo>
                    <a:pt x="543" y="181"/>
                  </a:lnTo>
                  <a:lnTo>
                    <a:pt x="543" y="186"/>
                  </a:lnTo>
                  <a:lnTo>
                    <a:pt x="543" y="188"/>
                  </a:lnTo>
                  <a:lnTo>
                    <a:pt x="543" y="190"/>
                  </a:lnTo>
                  <a:lnTo>
                    <a:pt x="542" y="192"/>
                  </a:lnTo>
                  <a:lnTo>
                    <a:pt x="541" y="193"/>
                  </a:lnTo>
                  <a:lnTo>
                    <a:pt x="539" y="195"/>
                  </a:lnTo>
                  <a:lnTo>
                    <a:pt x="538" y="196"/>
                  </a:lnTo>
                  <a:lnTo>
                    <a:pt x="534" y="199"/>
                  </a:lnTo>
                  <a:lnTo>
                    <a:pt x="530" y="202"/>
                  </a:lnTo>
                  <a:lnTo>
                    <a:pt x="529" y="203"/>
                  </a:lnTo>
                  <a:lnTo>
                    <a:pt x="527" y="206"/>
                  </a:lnTo>
                  <a:lnTo>
                    <a:pt x="523" y="210"/>
                  </a:lnTo>
                  <a:lnTo>
                    <a:pt x="521" y="212"/>
                  </a:lnTo>
                  <a:lnTo>
                    <a:pt x="520" y="214"/>
                  </a:lnTo>
                  <a:lnTo>
                    <a:pt x="519" y="215"/>
                  </a:lnTo>
                  <a:lnTo>
                    <a:pt x="519" y="217"/>
                  </a:lnTo>
                  <a:lnTo>
                    <a:pt x="518" y="222"/>
                  </a:lnTo>
                  <a:lnTo>
                    <a:pt x="517" y="224"/>
                  </a:lnTo>
                  <a:lnTo>
                    <a:pt x="517" y="226"/>
                  </a:lnTo>
                  <a:lnTo>
                    <a:pt x="516" y="226"/>
                  </a:lnTo>
                  <a:lnTo>
                    <a:pt x="515" y="227"/>
                  </a:lnTo>
                  <a:lnTo>
                    <a:pt x="513" y="228"/>
                  </a:lnTo>
                  <a:lnTo>
                    <a:pt x="512" y="229"/>
                  </a:lnTo>
                  <a:lnTo>
                    <a:pt x="511" y="229"/>
                  </a:lnTo>
                  <a:lnTo>
                    <a:pt x="510" y="229"/>
                  </a:lnTo>
                  <a:lnTo>
                    <a:pt x="510" y="228"/>
                  </a:lnTo>
                  <a:lnTo>
                    <a:pt x="509" y="228"/>
                  </a:lnTo>
                  <a:lnTo>
                    <a:pt x="508" y="227"/>
                  </a:lnTo>
                  <a:lnTo>
                    <a:pt x="505" y="225"/>
                  </a:lnTo>
                  <a:lnTo>
                    <a:pt x="504" y="223"/>
                  </a:lnTo>
                  <a:lnTo>
                    <a:pt x="503" y="222"/>
                  </a:lnTo>
                  <a:lnTo>
                    <a:pt x="501" y="222"/>
                  </a:lnTo>
                  <a:lnTo>
                    <a:pt x="499" y="221"/>
                  </a:lnTo>
                  <a:lnTo>
                    <a:pt x="496" y="220"/>
                  </a:lnTo>
                  <a:lnTo>
                    <a:pt x="494" y="220"/>
                  </a:lnTo>
                  <a:lnTo>
                    <a:pt x="491" y="220"/>
                  </a:lnTo>
                  <a:lnTo>
                    <a:pt x="488" y="220"/>
                  </a:lnTo>
                  <a:lnTo>
                    <a:pt x="487" y="221"/>
                  </a:lnTo>
                  <a:lnTo>
                    <a:pt x="486" y="221"/>
                  </a:lnTo>
                  <a:lnTo>
                    <a:pt x="484" y="222"/>
                  </a:lnTo>
                  <a:lnTo>
                    <a:pt x="480" y="225"/>
                  </a:lnTo>
                  <a:lnTo>
                    <a:pt x="478" y="226"/>
                  </a:lnTo>
                  <a:lnTo>
                    <a:pt x="471" y="230"/>
                  </a:lnTo>
                  <a:lnTo>
                    <a:pt x="466" y="233"/>
                  </a:lnTo>
                  <a:lnTo>
                    <a:pt x="464" y="234"/>
                  </a:lnTo>
                  <a:lnTo>
                    <a:pt x="461" y="235"/>
                  </a:lnTo>
                  <a:lnTo>
                    <a:pt x="459" y="235"/>
                  </a:lnTo>
                  <a:lnTo>
                    <a:pt x="456" y="235"/>
                  </a:lnTo>
                  <a:lnTo>
                    <a:pt x="453" y="235"/>
                  </a:lnTo>
                  <a:lnTo>
                    <a:pt x="451" y="234"/>
                  </a:lnTo>
                  <a:lnTo>
                    <a:pt x="449" y="234"/>
                  </a:lnTo>
                  <a:lnTo>
                    <a:pt x="448" y="233"/>
                  </a:lnTo>
                  <a:lnTo>
                    <a:pt x="445" y="232"/>
                  </a:lnTo>
                  <a:lnTo>
                    <a:pt x="441" y="230"/>
                  </a:lnTo>
                  <a:lnTo>
                    <a:pt x="433" y="225"/>
                  </a:lnTo>
                  <a:lnTo>
                    <a:pt x="429" y="223"/>
                  </a:lnTo>
                  <a:lnTo>
                    <a:pt x="423" y="220"/>
                  </a:lnTo>
                  <a:lnTo>
                    <a:pt x="420" y="219"/>
                  </a:lnTo>
                  <a:lnTo>
                    <a:pt x="418" y="218"/>
                  </a:lnTo>
                  <a:lnTo>
                    <a:pt x="416" y="218"/>
                  </a:lnTo>
                  <a:lnTo>
                    <a:pt x="412" y="217"/>
                  </a:lnTo>
                  <a:lnTo>
                    <a:pt x="405" y="216"/>
                  </a:lnTo>
                  <a:lnTo>
                    <a:pt x="403" y="216"/>
                  </a:lnTo>
                  <a:lnTo>
                    <a:pt x="402" y="216"/>
                  </a:lnTo>
                  <a:lnTo>
                    <a:pt x="398" y="216"/>
                  </a:lnTo>
                  <a:lnTo>
                    <a:pt x="394" y="217"/>
                  </a:lnTo>
                  <a:lnTo>
                    <a:pt x="392" y="217"/>
                  </a:lnTo>
                  <a:lnTo>
                    <a:pt x="387" y="219"/>
                  </a:lnTo>
                  <a:lnTo>
                    <a:pt x="385" y="219"/>
                  </a:lnTo>
                  <a:lnTo>
                    <a:pt x="384" y="219"/>
                  </a:lnTo>
                  <a:lnTo>
                    <a:pt x="382" y="219"/>
                  </a:lnTo>
                  <a:lnTo>
                    <a:pt x="381" y="219"/>
                  </a:lnTo>
                  <a:lnTo>
                    <a:pt x="380" y="219"/>
                  </a:lnTo>
                  <a:lnTo>
                    <a:pt x="379" y="218"/>
                  </a:lnTo>
                  <a:lnTo>
                    <a:pt x="377" y="216"/>
                  </a:lnTo>
                  <a:lnTo>
                    <a:pt x="374" y="215"/>
                  </a:lnTo>
                  <a:lnTo>
                    <a:pt x="369" y="212"/>
                  </a:lnTo>
                  <a:lnTo>
                    <a:pt x="365" y="208"/>
                  </a:lnTo>
                  <a:lnTo>
                    <a:pt x="364" y="207"/>
                  </a:lnTo>
                  <a:lnTo>
                    <a:pt x="363" y="206"/>
                  </a:lnTo>
                  <a:lnTo>
                    <a:pt x="362" y="205"/>
                  </a:lnTo>
                  <a:lnTo>
                    <a:pt x="362" y="204"/>
                  </a:lnTo>
                  <a:lnTo>
                    <a:pt x="361" y="204"/>
                  </a:lnTo>
                  <a:lnTo>
                    <a:pt x="360" y="205"/>
                  </a:lnTo>
                  <a:lnTo>
                    <a:pt x="358" y="207"/>
                  </a:lnTo>
                  <a:lnTo>
                    <a:pt x="357" y="209"/>
                  </a:lnTo>
                  <a:lnTo>
                    <a:pt x="353" y="213"/>
                  </a:lnTo>
                  <a:lnTo>
                    <a:pt x="351" y="214"/>
                  </a:lnTo>
                  <a:lnTo>
                    <a:pt x="346" y="219"/>
                  </a:lnTo>
                  <a:lnTo>
                    <a:pt x="343" y="221"/>
                  </a:lnTo>
                  <a:lnTo>
                    <a:pt x="342" y="223"/>
                  </a:lnTo>
                  <a:lnTo>
                    <a:pt x="340" y="226"/>
                  </a:lnTo>
                  <a:lnTo>
                    <a:pt x="339" y="226"/>
                  </a:lnTo>
                  <a:lnTo>
                    <a:pt x="338" y="226"/>
                  </a:lnTo>
                  <a:lnTo>
                    <a:pt x="337" y="227"/>
                  </a:lnTo>
                  <a:lnTo>
                    <a:pt x="335" y="228"/>
                  </a:lnTo>
                  <a:lnTo>
                    <a:pt x="330" y="230"/>
                  </a:lnTo>
                  <a:lnTo>
                    <a:pt x="329" y="230"/>
                  </a:lnTo>
                  <a:lnTo>
                    <a:pt x="327" y="231"/>
                  </a:lnTo>
                  <a:lnTo>
                    <a:pt x="326" y="231"/>
                  </a:lnTo>
                  <a:lnTo>
                    <a:pt x="323" y="231"/>
                  </a:lnTo>
                  <a:lnTo>
                    <a:pt x="321" y="230"/>
                  </a:lnTo>
                  <a:lnTo>
                    <a:pt x="318" y="230"/>
                  </a:lnTo>
                  <a:lnTo>
                    <a:pt x="315" y="229"/>
                  </a:lnTo>
                  <a:lnTo>
                    <a:pt x="312" y="228"/>
                  </a:lnTo>
                  <a:lnTo>
                    <a:pt x="304" y="226"/>
                  </a:lnTo>
                  <a:lnTo>
                    <a:pt x="299" y="224"/>
                  </a:lnTo>
                  <a:lnTo>
                    <a:pt x="294" y="222"/>
                  </a:lnTo>
                  <a:lnTo>
                    <a:pt x="292" y="221"/>
                  </a:lnTo>
                  <a:lnTo>
                    <a:pt x="290" y="221"/>
                  </a:lnTo>
                  <a:lnTo>
                    <a:pt x="289" y="220"/>
                  </a:lnTo>
                  <a:lnTo>
                    <a:pt x="288" y="220"/>
                  </a:lnTo>
                  <a:lnTo>
                    <a:pt x="286" y="220"/>
                  </a:lnTo>
                  <a:lnTo>
                    <a:pt x="284" y="221"/>
                  </a:lnTo>
                  <a:lnTo>
                    <a:pt x="283" y="221"/>
                  </a:lnTo>
                  <a:lnTo>
                    <a:pt x="282" y="221"/>
                  </a:lnTo>
                  <a:lnTo>
                    <a:pt x="280" y="222"/>
                  </a:lnTo>
                  <a:lnTo>
                    <a:pt x="279" y="223"/>
                  </a:lnTo>
                  <a:lnTo>
                    <a:pt x="269" y="228"/>
                  </a:lnTo>
                  <a:lnTo>
                    <a:pt x="267" y="230"/>
                  </a:lnTo>
                  <a:lnTo>
                    <a:pt x="263" y="231"/>
                  </a:lnTo>
                  <a:lnTo>
                    <a:pt x="255" y="233"/>
                  </a:lnTo>
                  <a:lnTo>
                    <a:pt x="249" y="235"/>
                  </a:lnTo>
                  <a:lnTo>
                    <a:pt x="246" y="235"/>
                  </a:lnTo>
                  <a:lnTo>
                    <a:pt x="244" y="236"/>
                  </a:lnTo>
                  <a:lnTo>
                    <a:pt x="241" y="236"/>
                  </a:lnTo>
                  <a:lnTo>
                    <a:pt x="234" y="236"/>
                  </a:lnTo>
                  <a:lnTo>
                    <a:pt x="232" y="236"/>
                  </a:lnTo>
                  <a:lnTo>
                    <a:pt x="231" y="236"/>
                  </a:lnTo>
                  <a:lnTo>
                    <a:pt x="229" y="237"/>
                  </a:lnTo>
                  <a:lnTo>
                    <a:pt x="227" y="237"/>
                  </a:lnTo>
                  <a:lnTo>
                    <a:pt x="226" y="238"/>
                  </a:lnTo>
                  <a:lnTo>
                    <a:pt x="224" y="239"/>
                  </a:lnTo>
                  <a:lnTo>
                    <a:pt x="222" y="241"/>
                  </a:lnTo>
                  <a:lnTo>
                    <a:pt x="219" y="245"/>
                  </a:lnTo>
                  <a:lnTo>
                    <a:pt x="216" y="248"/>
                  </a:lnTo>
                  <a:lnTo>
                    <a:pt x="214" y="250"/>
                  </a:lnTo>
                  <a:lnTo>
                    <a:pt x="211" y="254"/>
                  </a:lnTo>
                  <a:lnTo>
                    <a:pt x="209" y="258"/>
                  </a:lnTo>
                  <a:lnTo>
                    <a:pt x="207" y="260"/>
                  </a:lnTo>
                  <a:lnTo>
                    <a:pt x="204" y="262"/>
                  </a:lnTo>
                  <a:lnTo>
                    <a:pt x="202" y="263"/>
                  </a:lnTo>
                  <a:lnTo>
                    <a:pt x="199" y="265"/>
                  </a:lnTo>
                  <a:lnTo>
                    <a:pt x="197" y="267"/>
                  </a:lnTo>
                  <a:lnTo>
                    <a:pt x="194" y="268"/>
                  </a:lnTo>
                  <a:lnTo>
                    <a:pt x="188" y="271"/>
                  </a:lnTo>
                  <a:lnTo>
                    <a:pt x="185" y="271"/>
                  </a:lnTo>
                  <a:lnTo>
                    <a:pt x="182" y="272"/>
                  </a:lnTo>
                  <a:lnTo>
                    <a:pt x="180" y="273"/>
                  </a:lnTo>
                  <a:lnTo>
                    <a:pt x="175" y="274"/>
                  </a:lnTo>
                  <a:lnTo>
                    <a:pt x="170" y="275"/>
                  </a:lnTo>
                  <a:lnTo>
                    <a:pt x="164" y="277"/>
                  </a:lnTo>
                  <a:lnTo>
                    <a:pt x="162" y="277"/>
                  </a:lnTo>
                  <a:lnTo>
                    <a:pt x="160" y="277"/>
                  </a:lnTo>
                  <a:lnTo>
                    <a:pt x="158" y="277"/>
                  </a:lnTo>
                  <a:lnTo>
                    <a:pt x="152" y="275"/>
                  </a:lnTo>
                  <a:lnTo>
                    <a:pt x="144" y="274"/>
                  </a:lnTo>
                  <a:lnTo>
                    <a:pt x="141" y="274"/>
                  </a:lnTo>
                  <a:lnTo>
                    <a:pt x="136" y="273"/>
                  </a:lnTo>
                  <a:lnTo>
                    <a:pt x="130" y="271"/>
                  </a:lnTo>
                  <a:lnTo>
                    <a:pt x="127" y="271"/>
                  </a:lnTo>
                  <a:lnTo>
                    <a:pt x="123" y="270"/>
                  </a:lnTo>
                  <a:lnTo>
                    <a:pt x="121" y="270"/>
                  </a:lnTo>
                  <a:lnTo>
                    <a:pt x="120" y="270"/>
                  </a:lnTo>
                  <a:lnTo>
                    <a:pt x="120" y="269"/>
                  </a:lnTo>
                  <a:lnTo>
                    <a:pt x="120" y="268"/>
                  </a:lnTo>
                  <a:lnTo>
                    <a:pt x="120" y="265"/>
                  </a:lnTo>
                  <a:lnTo>
                    <a:pt x="119" y="263"/>
                  </a:lnTo>
                  <a:lnTo>
                    <a:pt x="119" y="260"/>
                  </a:lnTo>
                  <a:lnTo>
                    <a:pt x="118" y="259"/>
                  </a:lnTo>
                  <a:lnTo>
                    <a:pt x="117" y="257"/>
                  </a:lnTo>
                  <a:lnTo>
                    <a:pt x="115" y="255"/>
                  </a:lnTo>
                  <a:lnTo>
                    <a:pt x="113" y="253"/>
                  </a:lnTo>
                  <a:lnTo>
                    <a:pt x="109" y="249"/>
                  </a:lnTo>
                  <a:lnTo>
                    <a:pt x="108" y="248"/>
                  </a:lnTo>
                  <a:lnTo>
                    <a:pt x="107" y="248"/>
                  </a:lnTo>
                  <a:lnTo>
                    <a:pt x="103" y="246"/>
                  </a:lnTo>
                  <a:lnTo>
                    <a:pt x="97" y="243"/>
                  </a:lnTo>
                  <a:lnTo>
                    <a:pt x="95" y="241"/>
                  </a:lnTo>
                  <a:lnTo>
                    <a:pt x="92" y="239"/>
                  </a:lnTo>
                  <a:lnTo>
                    <a:pt x="88" y="237"/>
                  </a:lnTo>
                  <a:lnTo>
                    <a:pt x="85" y="235"/>
                  </a:lnTo>
                  <a:lnTo>
                    <a:pt x="82" y="232"/>
                  </a:lnTo>
                  <a:lnTo>
                    <a:pt x="79" y="229"/>
                  </a:lnTo>
                  <a:lnTo>
                    <a:pt x="77" y="227"/>
                  </a:lnTo>
                  <a:lnTo>
                    <a:pt x="76" y="226"/>
                  </a:lnTo>
                  <a:lnTo>
                    <a:pt x="75" y="225"/>
                  </a:lnTo>
                  <a:lnTo>
                    <a:pt x="74" y="223"/>
                  </a:lnTo>
                  <a:lnTo>
                    <a:pt x="74" y="222"/>
                  </a:lnTo>
                  <a:lnTo>
                    <a:pt x="74" y="221"/>
                  </a:lnTo>
                  <a:lnTo>
                    <a:pt x="73" y="219"/>
                  </a:lnTo>
                  <a:lnTo>
                    <a:pt x="73" y="214"/>
                  </a:lnTo>
                  <a:lnTo>
                    <a:pt x="73" y="210"/>
                  </a:lnTo>
                  <a:lnTo>
                    <a:pt x="73" y="208"/>
                  </a:lnTo>
                  <a:lnTo>
                    <a:pt x="73" y="207"/>
                  </a:lnTo>
                  <a:lnTo>
                    <a:pt x="73" y="206"/>
                  </a:lnTo>
                  <a:lnTo>
                    <a:pt x="72" y="205"/>
                  </a:lnTo>
                  <a:lnTo>
                    <a:pt x="71" y="205"/>
                  </a:lnTo>
                  <a:lnTo>
                    <a:pt x="68" y="204"/>
                  </a:lnTo>
                  <a:lnTo>
                    <a:pt x="67" y="204"/>
                  </a:lnTo>
                  <a:lnTo>
                    <a:pt x="65" y="203"/>
                  </a:lnTo>
                  <a:lnTo>
                    <a:pt x="64" y="201"/>
                  </a:lnTo>
                  <a:lnTo>
                    <a:pt x="63" y="201"/>
                  </a:lnTo>
                  <a:lnTo>
                    <a:pt x="62" y="200"/>
                  </a:lnTo>
                  <a:lnTo>
                    <a:pt x="61" y="199"/>
                  </a:lnTo>
                  <a:lnTo>
                    <a:pt x="60" y="199"/>
                  </a:lnTo>
                  <a:lnTo>
                    <a:pt x="55" y="198"/>
                  </a:lnTo>
                  <a:lnTo>
                    <a:pt x="52" y="197"/>
                  </a:lnTo>
                  <a:lnTo>
                    <a:pt x="46" y="196"/>
                  </a:lnTo>
                  <a:lnTo>
                    <a:pt x="44" y="195"/>
                  </a:lnTo>
                  <a:lnTo>
                    <a:pt x="43" y="195"/>
                  </a:lnTo>
                  <a:lnTo>
                    <a:pt x="42" y="194"/>
                  </a:lnTo>
                  <a:lnTo>
                    <a:pt x="41" y="193"/>
                  </a:lnTo>
                  <a:lnTo>
                    <a:pt x="38" y="191"/>
                  </a:lnTo>
                  <a:lnTo>
                    <a:pt x="37" y="190"/>
                  </a:lnTo>
                  <a:lnTo>
                    <a:pt x="34" y="188"/>
                  </a:lnTo>
                  <a:lnTo>
                    <a:pt x="31" y="187"/>
                  </a:lnTo>
                  <a:lnTo>
                    <a:pt x="28" y="186"/>
                  </a:lnTo>
                  <a:lnTo>
                    <a:pt x="26" y="185"/>
                  </a:lnTo>
                  <a:lnTo>
                    <a:pt x="25" y="185"/>
                  </a:lnTo>
                  <a:lnTo>
                    <a:pt x="24" y="186"/>
                  </a:lnTo>
                  <a:lnTo>
                    <a:pt x="23" y="186"/>
                  </a:lnTo>
                  <a:lnTo>
                    <a:pt x="22" y="186"/>
                  </a:lnTo>
                  <a:lnTo>
                    <a:pt x="20" y="186"/>
                  </a:lnTo>
                  <a:lnTo>
                    <a:pt x="18" y="184"/>
                  </a:lnTo>
                  <a:lnTo>
                    <a:pt x="16" y="182"/>
                  </a:lnTo>
                  <a:lnTo>
                    <a:pt x="13" y="180"/>
                  </a:lnTo>
                  <a:lnTo>
                    <a:pt x="9" y="178"/>
                  </a:lnTo>
                  <a:lnTo>
                    <a:pt x="7" y="176"/>
                  </a:lnTo>
                  <a:lnTo>
                    <a:pt x="6" y="174"/>
                  </a:lnTo>
                  <a:lnTo>
                    <a:pt x="5" y="173"/>
                  </a:lnTo>
                  <a:lnTo>
                    <a:pt x="3" y="170"/>
                  </a:lnTo>
                  <a:lnTo>
                    <a:pt x="2" y="169"/>
                  </a:lnTo>
                  <a:lnTo>
                    <a:pt x="1" y="167"/>
                  </a:lnTo>
                  <a:lnTo>
                    <a:pt x="1" y="166"/>
                  </a:lnTo>
                  <a:lnTo>
                    <a:pt x="0" y="164"/>
                  </a:lnTo>
                  <a:lnTo>
                    <a:pt x="0" y="163"/>
                  </a:lnTo>
                  <a:lnTo>
                    <a:pt x="0" y="161"/>
                  </a:lnTo>
                  <a:lnTo>
                    <a:pt x="1" y="160"/>
                  </a:lnTo>
                  <a:lnTo>
                    <a:pt x="2" y="159"/>
                  </a:lnTo>
                  <a:lnTo>
                    <a:pt x="3" y="158"/>
                  </a:lnTo>
                  <a:lnTo>
                    <a:pt x="5" y="157"/>
                  </a:lnTo>
                  <a:lnTo>
                    <a:pt x="6" y="156"/>
                  </a:lnTo>
                  <a:lnTo>
                    <a:pt x="11" y="154"/>
                  </a:lnTo>
                  <a:lnTo>
                    <a:pt x="14" y="153"/>
                  </a:lnTo>
                  <a:lnTo>
                    <a:pt x="15" y="152"/>
                  </a:lnTo>
                  <a:lnTo>
                    <a:pt x="16" y="151"/>
                  </a:lnTo>
                  <a:lnTo>
                    <a:pt x="16" y="150"/>
                  </a:lnTo>
                  <a:lnTo>
                    <a:pt x="16" y="149"/>
                  </a:lnTo>
                  <a:lnTo>
                    <a:pt x="14" y="147"/>
                  </a:lnTo>
                  <a:lnTo>
                    <a:pt x="12" y="146"/>
                  </a:lnTo>
                  <a:lnTo>
                    <a:pt x="11" y="145"/>
                  </a:lnTo>
                  <a:lnTo>
                    <a:pt x="10" y="144"/>
                  </a:lnTo>
                  <a:lnTo>
                    <a:pt x="10" y="143"/>
                  </a:lnTo>
                  <a:lnTo>
                    <a:pt x="10" y="142"/>
                  </a:lnTo>
                  <a:lnTo>
                    <a:pt x="10" y="141"/>
                  </a:lnTo>
                  <a:lnTo>
                    <a:pt x="11" y="140"/>
                  </a:lnTo>
                  <a:lnTo>
                    <a:pt x="13" y="138"/>
                  </a:lnTo>
                  <a:lnTo>
                    <a:pt x="19" y="134"/>
                  </a:lnTo>
                  <a:lnTo>
                    <a:pt x="20" y="133"/>
                  </a:lnTo>
                  <a:lnTo>
                    <a:pt x="22" y="131"/>
                  </a:lnTo>
                  <a:lnTo>
                    <a:pt x="24" y="130"/>
                  </a:lnTo>
                  <a:lnTo>
                    <a:pt x="25" y="128"/>
                  </a:lnTo>
                  <a:lnTo>
                    <a:pt x="25" y="127"/>
                  </a:lnTo>
                  <a:lnTo>
                    <a:pt x="26" y="125"/>
                  </a:lnTo>
                  <a:lnTo>
                    <a:pt x="27" y="124"/>
                  </a:lnTo>
                  <a:lnTo>
                    <a:pt x="27" y="121"/>
                  </a:lnTo>
                  <a:lnTo>
                    <a:pt x="28" y="119"/>
                  </a:lnTo>
                  <a:lnTo>
                    <a:pt x="28" y="114"/>
                  </a:lnTo>
                  <a:lnTo>
                    <a:pt x="28" y="111"/>
                  </a:lnTo>
                  <a:lnTo>
                    <a:pt x="29" y="110"/>
                  </a:lnTo>
                  <a:lnTo>
                    <a:pt x="29" y="108"/>
                  </a:lnTo>
                  <a:lnTo>
                    <a:pt x="32" y="104"/>
                  </a:lnTo>
                  <a:lnTo>
                    <a:pt x="32" y="103"/>
                  </a:lnTo>
                  <a:lnTo>
                    <a:pt x="32" y="102"/>
                  </a:lnTo>
                  <a:lnTo>
                    <a:pt x="32" y="101"/>
                  </a:lnTo>
                  <a:lnTo>
                    <a:pt x="31" y="101"/>
                  </a:lnTo>
                  <a:lnTo>
                    <a:pt x="30" y="99"/>
                  </a:lnTo>
                  <a:lnTo>
                    <a:pt x="28" y="97"/>
                  </a:lnTo>
                  <a:lnTo>
                    <a:pt x="28" y="96"/>
                  </a:lnTo>
                  <a:lnTo>
                    <a:pt x="27" y="94"/>
                  </a:lnTo>
                  <a:lnTo>
                    <a:pt x="27" y="93"/>
                  </a:lnTo>
                  <a:lnTo>
                    <a:pt x="27" y="92"/>
                  </a:lnTo>
                  <a:lnTo>
                    <a:pt x="27" y="91"/>
                  </a:lnTo>
                  <a:lnTo>
                    <a:pt x="27" y="90"/>
                  </a:lnTo>
                  <a:lnTo>
                    <a:pt x="28" y="90"/>
                  </a:lnTo>
                  <a:lnTo>
                    <a:pt x="28" y="89"/>
                  </a:lnTo>
                  <a:lnTo>
                    <a:pt x="29" y="88"/>
                  </a:lnTo>
                  <a:lnTo>
                    <a:pt x="30" y="87"/>
                  </a:lnTo>
                  <a:lnTo>
                    <a:pt x="32" y="86"/>
                  </a:lnTo>
                  <a:lnTo>
                    <a:pt x="34" y="85"/>
                  </a:lnTo>
                  <a:lnTo>
                    <a:pt x="39" y="84"/>
                  </a:lnTo>
                  <a:lnTo>
                    <a:pt x="41" y="83"/>
                  </a:lnTo>
                  <a:lnTo>
                    <a:pt x="43" y="83"/>
                  </a:lnTo>
                  <a:lnTo>
                    <a:pt x="44" y="82"/>
                  </a:lnTo>
                  <a:lnTo>
                    <a:pt x="46" y="81"/>
                  </a:lnTo>
                  <a:lnTo>
                    <a:pt x="47" y="80"/>
                  </a:lnTo>
                  <a:lnTo>
                    <a:pt x="48" y="79"/>
                  </a:lnTo>
                  <a:lnTo>
                    <a:pt x="48" y="78"/>
                  </a:lnTo>
                  <a:lnTo>
                    <a:pt x="49" y="78"/>
                  </a:lnTo>
                  <a:lnTo>
                    <a:pt x="49" y="78"/>
                  </a:lnTo>
                  <a:lnTo>
                    <a:pt x="50" y="80"/>
                  </a:lnTo>
                  <a:lnTo>
                    <a:pt x="51" y="82"/>
                  </a:lnTo>
                  <a:lnTo>
                    <a:pt x="53" y="83"/>
                  </a:lnTo>
                  <a:lnTo>
                    <a:pt x="55" y="84"/>
                  </a:lnTo>
                  <a:lnTo>
                    <a:pt x="57" y="85"/>
                  </a:lnTo>
                  <a:lnTo>
                    <a:pt x="59" y="86"/>
                  </a:lnTo>
                  <a:lnTo>
                    <a:pt x="61" y="86"/>
                  </a:lnTo>
                  <a:lnTo>
                    <a:pt x="62" y="86"/>
                  </a:lnTo>
                  <a:lnTo>
                    <a:pt x="65" y="86"/>
                  </a:lnTo>
                  <a:lnTo>
                    <a:pt x="67" y="86"/>
                  </a:lnTo>
                  <a:lnTo>
                    <a:pt x="70" y="86"/>
                  </a:lnTo>
                  <a:lnTo>
                    <a:pt x="72" y="85"/>
                  </a:lnTo>
                  <a:lnTo>
                    <a:pt x="74" y="84"/>
                  </a:lnTo>
                  <a:lnTo>
                    <a:pt x="77" y="83"/>
                  </a:lnTo>
                  <a:lnTo>
                    <a:pt x="80" y="82"/>
                  </a:lnTo>
                  <a:lnTo>
                    <a:pt x="83" y="81"/>
                  </a:lnTo>
                  <a:lnTo>
                    <a:pt x="85" y="79"/>
                  </a:lnTo>
                  <a:lnTo>
                    <a:pt x="88" y="78"/>
                  </a:lnTo>
                  <a:lnTo>
                    <a:pt x="93" y="75"/>
                  </a:lnTo>
                  <a:lnTo>
                    <a:pt x="95" y="74"/>
                  </a:lnTo>
                  <a:lnTo>
                    <a:pt x="98" y="72"/>
                  </a:lnTo>
                  <a:lnTo>
                    <a:pt x="101" y="70"/>
                  </a:lnTo>
                  <a:lnTo>
                    <a:pt x="104" y="68"/>
                  </a:lnTo>
                  <a:lnTo>
                    <a:pt x="107" y="66"/>
                  </a:lnTo>
                  <a:lnTo>
                    <a:pt x="109" y="64"/>
                  </a:lnTo>
                  <a:lnTo>
                    <a:pt x="110" y="62"/>
                  </a:lnTo>
                  <a:lnTo>
                    <a:pt x="111" y="61"/>
                  </a:lnTo>
                  <a:lnTo>
                    <a:pt x="114" y="56"/>
                  </a:lnTo>
                  <a:lnTo>
                    <a:pt x="115" y="54"/>
                  </a:lnTo>
                  <a:lnTo>
                    <a:pt x="116" y="53"/>
                  </a:lnTo>
                  <a:lnTo>
                    <a:pt x="117" y="51"/>
                  </a:lnTo>
                  <a:lnTo>
                    <a:pt x="119" y="50"/>
                  </a:lnTo>
                  <a:lnTo>
                    <a:pt x="119" y="48"/>
                  </a:lnTo>
                  <a:lnTo>
                    <a:pt x="121" y="47"/>
                  </a:lnTo>
                  <a:lnTo>
                    <a:pt x="124" y="45"/>
                  </a:lnTo>
                  <a:lnTo>
                    <a:pt x="127" y="44"/>
                  </a:lnTo>
                  <a:lnTo>
                    <a:pt x="130" y="44"/>
                  </a:lnTo>
                  <a:lnTo>
                    <a:pt x="133" y="43"/>
                  </a:lnTo>
                  <a:lnTo>
                    <a:pt x="136" y="42"/>
                  </a:lnTo>
                  <a:lnTo>
                    <a:pt x="138" y="41"/>
                  </a:lnTo>
                  <a:lnTo>
                    <a:pt x="147" y="37"/>
                  </a:lnTo>
                  <a:lnTo>
                    <a:pt x="148" y="36"/>
                  </a:lnTo>
                  <a:lnTo>
                    <a:pt x="149" y="36"/>
                  </a:lnTo>
                  <a:lnTo>
                    <a:pt x="150" y="36"/>
                  </a:lnTo>
                  <a:lnTo>
                    <a:pt x="151" y="36"/>
                  </a:lnTo>
                  <a:lnTo>
                    <a:pt x="153" y="36"/>
                  </a:lnTo>
                  <a:lnTo>
                    <a:pt x="153" y="37"/>
                  </a:lnTo>
                  <a:lnTo>
                    <a:pt x="154" y="38"/>
                  </a:lnTo>
                  <a:lnTo>
                    <a:pt x="155" y="39"/>
                  </a:lnTo>
                  <a:lnTo>
                    <a:pt x="160" y="42"/>
                  </a:lnTo>
                  <a:lnTo>
                    <a:pt x="162" y="44"/>
                  </a:lnTo>
                  <a:lnTo>
                    <a:pt x="164" y="44"/>
                  </a:lnTo>
                  <a:lnTo>
                    <a:pt x="167" y="45"/>
                  </a:lnTo>
                  <a:lnTo>
                    <a:pt x="168" y="45"/>
                  </a:lnTo>
                  <a:lnTo>
                    <a:pt x="170" y="45"/>
                  </a:lnTo>
                  <a:lnTo>
                    <a:pt x="174" y="45"/>
                  </a:lnTo>
                  <a:lnTo>
                    <a:pt x="176" y="44"/>
                  </a:lnTo>
                  <a:lnTo>
                    <a:pt x="179" y="45"/>
                  </a:lnTo>
                  <a:lnTo>
                    <a:pt x="187" y="45"/>
                  </a:lnTo>
                  <a:lnTo>
                    <a:pt x="189" y="45"/>
                  </a:lnTo>
                  <a:lnTo>
                    <a:pt x="193" y="45"/>
                  </a:lnTo>
                  <a:lnTo>
                    <a:pt x="198" y="46"/>
                  </a:lnTo>
                  <a:lnTo>
                    <a:pt x="201" y="47"/>
                  </a:lnTo>
                  <a:lnTo>
                    <a:pt x="204" y="47"/>
                  </a:lnTo>
                  <a:lnTo>
                    <a:pt x="209" y="47"/>
                  </a:lnTo>
                  <a:lnTo>
                    <a:pt x="210" y="47"/>
                  </a:lnTo>
                  <a:lnTo>
                    <a:pt x="212" y="47"/>
                  </a:lnTo>
                  <a:lnTo>
                    <a:pt x="214" y="48"/>
                  </a:lnTo>
                  <a:lnTo>
                    <a:pt x="218" y="49"/>
                  </a:lnTo>
                  <a:lnTo>
                    <a:pt x="224" y="52"/>
                  </a:lnTo>
                  <a:lnTo>
                    <a:pt x="227" y="53"/>
                  </a:lnTo>
                  <a:lnTo>
                    <a:pt x="230" y="53"/>
                  </a:lnTo>
                  <a:lnTo>
                    <a:pt x="232" y="54"/>
                  </a:lnTo>
                  <a:lnTo>
                    <a:pt x="234" y="54"/>
                  </a:lnTo>
                  <a:lnTo>
                    <a:pt x="237" y="53"/>
                  </a:lnTo>
                  <a:lnTo>
                    <a:pt x="239" y="53"/>
                  </a:lnTo>
                  <a:lnTo>
                    <a:pt x="242" y="52"/>
                  </a:lnTo>
                  <a:lnTo>
                    <a:pt x="248" y="48"/>
                  </a:lnTo>
                  <a:lnTo>
                    <a:pt x="252" y="47"/>
                  </a:lnTo>
                  <a:lnTo>
                    <a:pt x="255" y="45"/>
                  </a:lnTo>
                  <a:lnTo>
                    <a:pt x="262" y="44"/>
                  </a:lnTo>
                  <a:lnTo>
                    <a:pt x="265" y="43"/>
                  </a:lnTo>
                  <a:lnTo>
                    <a:pt x="267" y="42"/>
                  </a:lnTo>
                  <a:lnTo>
                    <a:pt x="269" y="41"/>
                  </a:lnTo>
                  <a:lnTo>
                    <a:pt x="271" y="39"/>
                  </a:lnTo>
                  <a:lnTo>
                    <a:pt x="273" y="37"/>
                  </a:lnTo>
                  <a:lnTo>
                    <a:pt x="274" y="35"/>
                  </a:lnTo>
                  <a:lnTo>
                    <a:pt x="276" y="34"/>
                  </a:lnTo>
                  <a:lnTo>
                    <a:pt x="277" y="33"/>
                  </a:lnTo>
                  <a:lnTo>
                    <a:pt x="278" y="30"/>
                  </a:lnTo>
                  <a:lnTo>
                    <a:pt x="280" y="24"/>
                  </a:lnTo>
                  <a:lnTo>
                    <a:pt x="282" y="21"/>
                  </a:lnTo>
                  <a:lnTo>
                    <a:pt x="283" y="19"/>
                  </a:lnTo>
                  <a:lnTo>
                    <a:pt x="284" y="18"/>
                  </a:lnTo>
                  <a:lnTo>
                    <a:pt x="286" y="16"/>
                  </a:lnTo>
                  <a:lnTo>
                    <a:pt x="287" y="14"/>
                  </a:lnTo>
                  <a:lnTo>
                    <a:pt x="289" y="11"/>
                  </a:lnTo>
                  <a:lnTo>
                    <a:pt x="292" y="10"/>
                  </a:lnTo>
                  <a:lnTo>
                    <a:pt x="295" y="8"/>
                  </a:lnTo>
                  <a:lnTo>
                    <a:pt x="298" y="6"/>
                  </a:lnTo>
                  <a:lnTo>
                    <a:pt x="302" y="3"/>
                  </a:lnTo>
                  <a:lnTo>
                    <a:pt x="306" y="1"/>
                  </a:lnTo>
                  <a:lnTo>
                    <a:pt x="308" y="0"/>
                  </a:lnTo>
                  <a:lnTo>
                    <a:pt x="309" y="0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7" name="Freeform 53">
              <a:extLst>
                <a:ext uri="{FF2B5EF4-FFF2-40B4-BE49-F238E27FC236}">
                  <a16:creationId xmlns:a16="http://schemas.microsoft.com/office/drawing/2014/main" id="{13719B27-FD70-419C-A960-DEBAC5336EF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1" y="2260"/>
              <a:ext cx="596" cy="455"/>
            </a:xfrm>
            <a:custGeom>
              <a:avLst/>
              <a:gdLst>
                <a:gd name="T0" fmla="*/ 247 w 596"/>
                <a:gd name="T1" fmla="*/ 72 h 455"/>
                <a:gd name="T2" fmla="*/ 233 w 596"/>
                <a:gd name="T3" fmla="*/ 81 h 455"/>
                <a:gd name="T4" fmla="*/ 244 w 596"/>
                <a:gd name="T5" fmla="*/ 93 h 455"/>
                <a:gd name="T6" fmla="*/ 275 w 596"/>
                <a:gd name="T7" fmla="*/ 123 h 455"/>
                <a:gd name="T8" fmla="*/ 298 w 596"/>
                <a:gd name="T9" fmla="*/ 128 h 455"/>
                <a:gd name="T10" fmla="*/ 309 w 596"/>
                <a:gd name="T11" fmla="*/ 131 h 455"/>
                <a:gd name="T12" fmla="*/ 339 w 596"/>
                <a:gd name="T13" fmla="*/ 132 h 455"/>
                <a:gd name="T14" fmla="*/ 355 w 596"/>
                <a:gd name="T15" fmla="*/ 151 h 455"/>
                <a:gd name="T16" fmla="*/ 367 w 596"/>
                <a:gd name="T17" fmla="*/ 165 h 455"/>
                <a:gd name="T18" fmla="*/ 384 w 596"/>
                <a:gd name="T19" fmla="*/ 151 h 455"/>
                <a:gd name="T20" fmla="*/ 420 w 596"/>
                <a:gd name="T21" fmla="*/ 125 h 455"/>
                <a:gd name="T22" fmla="*/ 449 w 596"/>
                <a:gd name="T23" fmla="*/ 127 h 455"/>
                <a:gd name="T24" fmla="*/ 496 w 596"/>
                <a:gd name="T25" fmla="*/ 129 h 455"/>
                <a:gd name="T26" fmla="*/ 508 w 596"/>
                <a:gd name="T27" fmla="*/ 126 h 455"/>
                <a:gd name="T28" fmla="*/ 513 w 596"/>
                <a:gd name="T29" fmla="*/ 154 h 455"/>
                <a:gd name="T30" fmla="*/ 532 w 596"/>
                <a:gd name="T31" fmla="*/ 195 h 455"/>
                <a:gd name="T32" fmla="*/ 554 w 596"/>
                <a:gd name="T33" fmla="*/ 223 h 455"/>
                <a:gd name="T34" fmla="*/ 560 w 596"/>
                <a:gd name="T35" fmla="*/ 252 h 455"/>
                <a:gd name="T36" fmla="*/ 560 w 596"/>
                <a:gd name="T37" fmla="*/ 270 h 455"/>
                <a:gd name="T38" fmla="*/ 582 w 596"/>
                <a:gd name="T39" fmla="*/ 277 h 455"/>
                <a:gd name="T40" fmla="*/ 591 w 596"/>
                <a:gd name="T41" fmla="*/ 295 h 455"/>
                <a:gd name="T42" fmla="*/ 595 w 596"/>
                <a:gd name="T43" fmla="*/ 303 h 455"/>
                <a:gd name="T44" fmla="*/ 594 w 596"/>
                <a:gd name="T45" fmla="*/ 326 h 455"/>
                <a:gd name="T46" fmla="*/ 583 w 596"/>
                <a:gd name="T47" fmla="*/ 339 h 455"/>
                <a:gd name="T48" fmla="*/ 569 w 596"/>
                <a:gd name="T49" fmla="*/ 352 h 455"/>
                <a:gd name="T50" fmla="*/ 564 w 596"/>
                <a:gd name="T51" fmla="*/ 376 h 455"/>
                <a:gd name="T52" fmla="*/ 571 w 596"/>
                <a:gd name="T53" fmla="*/ 394 h 455"/>
                <a:gd name="T54" fmla="*/ 566 w 596"/>
                <a:gd name="T55" fmla="*/ 415 h 455"/>
                <a:gd name="T56" fmla="*/ 546 w 596"/>
                <a:gd name="T57" fmla="*/ 424 h 455"/>
                <a:gd name="T58" fmla="*/ 493 w 596"/>
                <a:gd name="T59" fmla="*/ 401 h 455"/>
                <a:gd name="T60" fmla="*/ 460 w 596"/>
                <a:gd name="T61" fmla="*/ 395 h 455"/>
                <a:gd name="T62" fmla="*/ 430 w 596"/>
                <a:gd name="T63" fmla="*/ 393 h 455"/>
                <a:gd name="T64" fmla="*/ 393 w 596"/>
                <a:gd name="T65" fmla="*/ 396 h 455"/>
                <a:gd name="T66" fmla="*/ 373 w 596"/>
                <a:gd name="T67" fmla="*/ 399 h 455"/>
                <a:gd name="T68" fmla="*/ 358 w 596"/>
                <a:gd name="T69" fmla="*/ 437 h 455"/>
                <a:gd name="T70" fmla="*/ 321 w 596"/>
                <a:gd name="T71" fmla="*/ 435 h 455"/>
                <a:gd name="T72" fmla="*/ 292 w 596"/>
                <a:gd name="T73" fmla="*/ 437 h 455"/>
                <a:gd name="T74" fmla="*/ 274 w 596"/>
                <a:gd name="T75" fmla="*/ 437 h 455"/>
                <a:gd name="T76" fmla="*/ 255 w 596"/>
                <a:gd name="T77" fmla="*/ 455 h 455"/>
                <a:gd name="T78" fmla="*/ 235 w 596"/>
                <a:gd name="T79" fmla="*/ 436 h 455"/>
                <a:gd name="T80" fmla="*/ 193 w 596"/>
                <a:gd name="T81" fmla="*/ 411 h 455"/>
                <a:gd name="T82" fmla="*/ 159 w 596"/>
                <a:gd name="T83" fmla="*/ 395 h 455"/>
                <a:gd name="T84" fmla="*/ 127 w 596"/>
                <a:gd name="T85" fmla="*/ 361 h 455"/>
                <a:gd name="T86" fmla="*/ 75 w 596"/>
                <a:gd name="T87" fmla="*/ 338 h 455"/>
                <a:gd name="T88" fmla="*/ 47 w 596"/>
                <a:gd name="T89" fmla="*/ 330 h 455"/>
                <a:gd name="T90" fmla="*/ 17 w 596"/>
                <a:gd name="T91" fmla="*/ 322 h 455"/>
                <a:gd name="T92" fmla="*/ 4 w 596"/>
                <a:gd name="T93" fmla="*/ 299 h 455"/>
                <a:gd name="T94" fmla="*/ 6 w 596"/>
                <a:gd name="T95" fmla="*/ 278 h 455"/>
                <a:gd name="T96" fmla="*/ 2 w 596"/>
                <a:gd name="T97" fmla="*/ 246 h 455"/>
                <a:gd name="T98" fmla="*/ 19 w 596"/>
                <a:gd name="T99" fmla="*/ 243 h 455"/>
                <a:gd name="T100" fmla="*/ 50 w 596"/>
                <a:gd name="T101" fmla="*/ 243 h 455"/>
                <a:gd name="T102" fmla="*/ 59 w 596"/>
                <a:gd name="T103" fmla="*/ 206 h 455"/>
                <a:gd name="T104" fmla="*/ 60 w 596"/>
                <a:gd name="T105" fmla="*/ 149 h 455"/>
                <a:gd name="T106" fmla="*/ 58 w 596"/>
                <a:gd name="T107" fmla="*/ 123 h 455"/>
                <a:gd name="T108" fmla="*/ 62 w 596"/>
                <a:gd name="T109" fmla="*/ 108 h 455"/>
                <a:gd name="T110" fmla="*/ 90 w 596"/>
                <a:gd name="T111" fmla="*/ 95 h 455"/>
                <a:gd name="T112" fmla="*/ 99 w 596"/>
                <a:gd name="T113" fmla="*/ 76 h 455"/>
                <a:gd name="T114" fmla="*/ 105 w 596"/>
                <a:gd name="T115" fmla="*/ 49 h 455"/>
                <a:gd name="T116" fmla="*/ 127 w 596"/>
                <a:gd name="T117" fmla="*/ 51 h 455"/>
                <a:gd name="T118" fmla="*/ 149 w 596"/>
                <a:gd name="T119" fmla="*/ 56 h 455"/>
                <a:gd name="T120" fmla="*/ 166 w 596"/>
                <a:gd name="T121" fmla="*/ 32 h 455"/>
                <a:gd name="T122" fmla="*/ 190 w 596"/>
                <a:gd name="T123" fmla="*/ 15 h 455"/>
                <a:gd name="T124" fmla="*/ 192 w 596"/>
                <a:gd name="T125" fmla="*/ 0 h 4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96" h="455">
                  <a:moveTo>
                    <a:pt x="227" y="44"/>
                  </a:moveTo>
                  <a:lnTo>
                    <a:pt x="232" y="52"/>
                  </a:lnTo>
                  <a:lnTo>
                    <a:pt x="234" y="55"/>
                  </a:lnTo>
                  <a:lnTo>
                    <a:pt x="237" y="59"/>
                  </a:lnTo>
                  <a:lnTo>
                    <a:pt x="241" y="63"/>
                  </a:lnTo>
                  <a:lnTo>
                    <a:pt x="243" y="65"/>
                  </a:lnTo>
                  <a:lnTo>
                    <a:pt x="245" y="68"/>
                  </a:lnTo>
                  <a:lnTo>
                    <a:pt x="246" y="70"/>
                  </a:lnTo>
                  <a:lnTo>
                    <a:pt x="247" y="72"/>
                  </a:lnTo>
                  <a:lnTo>
                    <a:pt x="247" y="73"/>
                  </a:lnTo>
                  <a:lnTo>
                    <a:pt x="247" y="74"/>
                  </a:lnTo>
                  <a:lnTo>
                    <a:pt x="246" y="75"/>
                  </a:lnTo>
                  <a:lnTo>
                    <a:pt x="245" y="75"/>
                  </a:lnTo>
                  <a:lnTo>
                    <a:pt x="244" y="76"/>
                  </a:lnTo>
                  <a:lnTo>
                    <a:pt x="241" y="77"/>
                  </a:lnTo>
                  <a:lnTo>
                    <a:pt x="237" y="79"/>
                  </a:lnTo>
                  <a:lnTo>
                    <a:pt x="235" y="80"/>
                  </a:lnTo>
                  <a:lnTo>
                    <a:pt x="233" y="81"/>
                  </a:lnTo>
                  <a:lnTo>
                    <a:pt x="232" y="82"/>
                  </a:lnTo>
                  <a:lnTo>
                    <a:pt x="232" y="83"/>
                  </a:lnTo>
                  <a:lnTo>
                    <a:pt x="231" y="83"/>
                  </a:lnTo>
                  <a:lnTo>
                    <a:pt x="232" y="84"/>
                  </a:lnTo>
                  <a:lnTo>
                    <a:pt x="232" y="85"/>
                  </a:lnTo>
                  <a:lnTo>
                    <a:pt x="233" y="86"/>
                  </a:lnTo>
                  <a:lnTo>
                    <a:pt x="235" y="86"/>
                  </a:lnTo>
                  <a:lnTo>
                    <a:pt x="241" y="90"/>
                  </a:lnTo>
                  <a:lnTo>
                    <a:pt x="244" y="93"/>
                  </a:lnTo>
                  <a:lnTo>
                    <a:pt x="248" y="95"/>
                  </a:lnTo>
                  <a:lnTo>
                    <a:pt x="250" y="97"/>
                  </a:lnTo>
                  <a:lnTo>
                    <a:pt x="251" y="97"/>
                  </a:lnTo>
                  <a:lnTo>
                    <a:pt x="254" y="101"/>
                  </a:lnTo>
                  <a:lnTo>
                    <a:pt x="265" y="114"/>
                  </a:lnTo>
                  <a:lnTo>
                    <a:pt x="267" y="117"/>
                  </a:lnTo>
                  <a:lnTo>
                    <a:pt x="269" y="119"/>
                  </a:lnTo>
                  <a:lnTo>
                    <a:pt x="273" y="121"/>
                  </a:lnTo>
                  <a:lnTo>
                    <a:pt x="275" y="123"/>
                  </a:lnTo>
                  <a:lnTo>
                    <a:pt x="277" y="125"/>
                  </a:lnTo>
                  <a:lnTo>
                    <a:pt x="280" y="126"/>
                  </a:lnTo>
                  <a:lnTo>
                    <a:pt x="282" y="127"/>
                  </a:lnTo>
                  <a:lnTo>
                    <a:pt x="283" y="128"/>
                  </a:lnTo>
                  <a:lnTo>
                    <a:pt x="286" y="128"/>
                  </a:lnTo>
                  <a:lnTo>
                    <a:pt x="290" y="129"/>
                  </a:lnTo>
                  <a:lnTo>
                    <a:pt x="293" y="129"/>
                  </a:lnTo>
                  <a:lnTo>
                    <a:pt x="296" y="128"/>
                  </a:lnTo>
                  <a:lnTo>
                    <a:pt x="298" y="128"/>
                  </a:lnTo>
                  <a:lnTo>
                    <a:pt x="300" y="127"/>
                  </a:lnTo>
                  <a:lnTo>
                    <a:pt x="304" y="125"/>
                  </a:lnTo>
                  <a:lnTo>
                    <a:pt x="305" y="125"/>
                  </a:lnTo>
                  <a:lnTo>
                    <a:pt x="306" y="125"/>
                  </a:lnTo>
                  <a:lnTo>
                    <a:pt x="307" y="125"/>
                  </a:lnTo>
                  <a:lnTo>
                    <a:pt x="307" y="126"/>
                  </a:lnTo>
                  <a:lnTo>
                    <a:pt x="308" y="128"/>
                  </a:lnTo>
                  <a:lnTo>
                    <a:pt x="309" y="130"/>
                  </a:lnTo>
                  <a:lnTo>
                    <a:pt x="309" y="131"/>
                  </a:lnTo>
                  <a:lnTo>
                    <a:pt x="311" y="131"/>
                  </a:lnTo>
                  <a:lnTo>
                    <a:pt x="313" y="131"/>
                  </a:lnTo>
                  <a:lnTo>
                    <a:pt x="316" y="131"/>
                  </a:lnTo>
                  <a:lnTo>
                    <a:pt x="321" y="131"/>
                  </a:lnTo>
                  <a:lnTo>
                    <a:pt x="327" y="131"/>
                  </a:lnTo>
                  <a:lnTo>
                    <a:pt x="330" y="131"/>
                  </a:lnTo>
                  <a:lnTo>
                    <a:pt x="332" y="131"/>
                  </a:lnTo>
                  <a:lnTo>
                    <a:pt x="336" y="132"/>
                  </a:lnTo>
                  <a:lnTo>
                    <a:pt x="339" y="132"/>
                  </a:lnTo>
                  <a:lnTo>
                    <a:pt x="341" y="133"/>
                  </a:lnTo>
                  <a:lnTo>
                    <a:pt x="343" y="134"/>
                  </a:lnTo>
                  <a:lnTo>
                    <a:pt x="344" y="135"/>
                  </a:lnTo>
                  <a:lnTo>
                    <a:pt x="346" y="137"/>
                  </a:lnTo>
                  <a:lnTo>
                    <a:pt x="348" y="139"/>
                  </a:lnTo>
                  <a:lnTo>
                    <a:pt x="349" y="141"/>
                  </a:lnTo>
                  <a:lnTo>
                    <a:pt x="351" y="143"/>
                  </a:lnTo>
                  <a:lnTo>
                    <a:pt x="353" y="146"/>
                  </a:lnTo>
                  <a:lnTo>
                    <a:pt x="355" y="151"/>
                  </a:lnTo>
                  <a:lnTo>
                    <a:pt x="357" y="158"/>
                  </a:lnTo>
                  <a:lnTo>
                    <a:pt x="359" y="160"/>
                  </a:lnTo>
                  <a:lnTo>
                    <a:pt x="360" y="161"/>
                  </a:lnTo>
                  <a:lnTo>
                    <a:pt x="361" y="163"/>
                  </a:lnTo>
                  <a:lnTo>
                    <a:pt x="362" y="164"/>
                  </a:lnTo>
                  <a:lnTo>
                    <a:pt x="364" y="164"/>
                  </a:lnTo>
                  <a:lnTo>
                    <a:pt x="365" y="165"/>
                  </a:lnTo>
                  <a:lnTo>
                    <a:pt x="366" y="165"/>
                  </a:lnTo>
                  <a:lnTo>
                    <a:pt x="367" y="165"/>
                  </a:lnTo>
                  <a:lnTo>
                    <a:pt x="368" y="165"/>
                  </a:lnTo>
                  <a:lnTo>
                    <a:pt x="370" y="165"/>
                  </a:lnTo>
                  <a:lnTo>
                    <a:pt x="371" y="164"/>
                  </a:lnTo>
                  <a:lnTo>
                    <a:pt x="372" y="164"/>
                  </a:lnTo>
                  <a:lnTo>
                    <a:pt x="374" y="163"/>
                  </a:lnTo>
                  <a:lnTo>
                    <a:pt x="375" y="162"/>
                  </a:lnTo>
                  <a:lnTo>
                    <a:pt x="377" y="160"/>
                  </a:lnTo>
                  <a:lnTo>
                    <a:pt x="381" y="154"/>
                  </a:lnTo>
                  <a:lnTo>
                    <a:pt x="384" y="151"/>
                  </a:lnTo>
                  <a:lnTo>
                    <a:pt x="388" y="146"/>
                  </a:lnTo>
                  <a:lnTo>
                    <a:pt x="393" y="142"/>
                  </a:lnTo>
                  <a:lnTo>
                    <a:pt x="398" y="139"/>
                  </a:lnTo>
                  <a:lnTo>
                    <a:pt x="404" y="134"/>
                  </a:lnTo>
                  <a:lnTo>
                    <a:pt x="411" y="130"/>
                  </a:lnTo>
                  <a:lnTo>
                    <a:pt x="413" y="128"/>
                  </a:lnTo>
                  <a:lnTo>
                    <a:pt x="415" y="127"/>
                  </a:lnTo>
                  <a:lnTo>
                    <a:pt x="417" y="126"/>
                  </a:lnTo>
                  <a:lnTo>
                    <a:pt x="420" y="125"/>
                  </a:lnTo>
                  <a:lnTo>
                    <a:pt x="422" y="124"/>
                  </a:lnTo>
                  <a:lnTo>
                    <a:pt x="424" y="123"/>
                  </a:lnTo>
                  <a:lnTo>
                    <a:pt x="427" y="123"/>
                  </a:lnTo>
                  <a:lnTo>
                    <a:pt x="430" y="122"/>
                  </a:lnTo>
                  <a:lnTo>
                    <a:pt x="433" y="122"/>
                  </a:lnTo>
                  <a:lnTo>
                    <a:pt x="435" y="123"/>
                  </a:lnTo>
                  <a:lnTo>
                    <a:pt x="437" y="123"/>
                  </a:lnTo>
                  <a:lnTo>
                    <a:pt x="446" y="126"/>
                  </a:lnTo>
                  <a:lnTo>
                    <a:pt x="449" y="127"/>
                  </a:lnTo>
                  <a:lnTo>
                    <a:pt x="451" y="127"/>
                  </a:lnTo>
                  <a:lnTo>
                    <a:pt x="457" y="128"/>
                  </a:lnTo>
                  <a:lnTo>
                    <a:pt x="468" y="130"/>
                  </a:lnTo>
                  <a:lnTo>
                    <a:pt x="471" y="130"/>
                  </a:lnTo>
                  <a:lnTo>
                    <a:pt x="476" y="130"/>
                  </a:lnTo>
                  <a:lnTo>
                    <a:pt x="480" y="130"/>
                  </a:lnTo>
                  <a:lnTo>
                    <a:pt x="485" y="130"/>
                  </a:lnTo>
                  <a:lnTo>
                    <a:pt x="491" y="130"/>
                  </a:lnTo>
                  <a:lnTo>
                    <a:pt x="496" y="129"/>
                  </a:lnTo>
                  <a:lnTo>
                    <a:pt x="500" y="128"/>
                  </a:lnTo>
                  <a:lnTo>
                    <a:pt x="502" y="127"/>
                  </a:lnTo>
                  <a:lnTo>
                    <a:pt x="503" y="126"/>
                  </a:lnTo>
                  <a:lnTo>
                    <a:pt x="504" y="126"/>
                  </a:lnTo>
                  <a:lnTo>
                    <a:pt x="505" y="125"/>
                  </a:lnTo>
                  <a:lnTo>
                    <a:pt x="506" y="123"/>
                  </a:lnTo>
                  <a:lnTo>
                    <a:pt x="507" y="122"/>
                  </a:lnTo>
                  <a:lnTo>
                    <a:pt x="508" y="121"/>
                  </a:lnTo>
                  <a:lnTo>
                    <a:pt x="508" y="126"/>
                  </a:lnTo>
                  <a:lnTo>
                    <a:pt x="508" y="129"/>
                  </a:lnTo>
                  <a:lnTo>
                    <a:pt x="508" y="132"/>
                  </a:lnTo>
                  <a:lnTo>
                    <a:pt x="508" y="138"/>
                  </a:lnTo>
                  <a:lnTo>
                    <a:pt x="508" y="142"/>
                  </a:lnTo>
                  <a:lnTo>
                    <a:pt x="509" y="145"/>
                  </a:lnTo>
                  <a:lnTo>
                    <a:pt x="510" y="148"/>
                  </a:lnTo>
                  <a:lnTo>
                    <a:pt x="511" y="151"/>
                  </a:lnTo>
                  <a:lnTo>
                    <a:pt x="512" y="153"/>
                  </a:lnTo>
                  <a:lnTo>
                    <a:pt x="513" y="154"/>
                  </a:lnTo>
                  <a:lnTo>
                    <a:pt x="518" y="163"/>
                  </a:lnTo>
                  <a:lnTo>
                    <a:pt x="519" y="165"/>
                  </a:lnTo>
                  <a:lnTo>
                    <a:pt x="521" y="167"/>
                  </a:lnTo>
                  <a:lnTo>
                    <a:pt x="521" y="169"/>
                  </a:lnTo>
                  <a:lnTo>
                    <a:pt x="523" y="172"/>
                  </a:lnTo>
                  <a:lnTo>
                    <a:pt x="525" y="180"/>
                  </a:lnTo>
                  <a:lnTo>
                    <a:pt x="526" y="184"/>
                  </a:lnTo>
                  <a:lnTo>
                    <a:pt x="529" y="190"/>
                  </a:lnTo>
                  <a:lnTo>
                    <a:pt x="532" y="195"/>
                  </a:lnTo>
                  <a:lnTo>
                    <a:pt x="533" y="198"/>
                  </a:lnTo>
                  <a:lnTo>
                    <a:pt x="535" y="199"/>
                  </a:lnTo>
                  <a:lnTo>
                    <a:pt x="540" y="206"/>
                  </a:lnTo>
                  <a:lnTo>
                    <a:pt x="544" y="210"/>
                  </a:lnTo>
                  <a:lnTo>
                    <a:pt x="550" y="218"/>
                  </a:lnTo>
                  <a:lnTo>
                    <a:pt x="552" y="220"/>
                  </a:lnTo>
                  <a:lnTo>
                    <a:pt x="553" y="221"/>
                  </a:lnTo>
                  <a:lnTo>
                    <a:pt x="554" y="222"/>
                  </a:lnTo>
                  <a:lnTo>
                    <a:pt x="554" y="223"/>
                  </a:lnTo>
                  <a:lnTo>
                    <a:pt x="555" y="225"/>
                  </a:lnTo>
                  <a:lnTo>
                    <a:pt x="556" y="228"/>
                  </a:lnTo>
                  <a:lnTo>
                    <a:pt x="557" y="234"/>
                  </a:lnTo>
                  <a:lnTo>
                    <a:pt x="557" y="237"/>
                  </a:lnTo>
                  <a:lnTo>
                    <a:pt x="558" y="239"/>
                  </a:lnTo>
                  <a:lnTo>
                    <a:pt x="560" y="246"/>
                  </a:lnTo>
                  <a:lnTo>
                    <a:pt x="560" y="248"/>
                  </a:lnTo>
                  <a:lnTo>
                    <a:pt x="560" y="250"/>
                  </a:lnTo>
                  <a:lnTo>
                    <a:pt x="560" y="252"/>
                  </a:lnTo>
                  <a:lnTo>
                    <a:pt x="560" y="255"/>
                  </a:lnTo>
                  <a:lnTo>
                    <a:pt x="560" y="257"/>
                  </a:lnTo>
                  <a:lnTo>
                    <a:pt x="559" y="262"/>
                  </a:lnTo>
                  <a:lnTo>
                    <a:pt x="558" y="265"/>
                  </a:lnTo>
                  <a:lnTo>
                    <a:pt x="558" y="267"/>
                  </a:lnTo>
                  <a:lnTo>
                    <a:pt x="558" y="267"/>
                  </a:lnTo>
                  <a:lnTo>
                    <a:pt x="558" y="268"/>
                  </a:lnTo>
                  <a:lnTo>
                    <a:pt x="559" y="269"/>
                  </a:lnTo>
                  <a:lnTo>
                    <a:pt x="560" y="270"/>
                  </a:lnTo>
                  <a:lnTo>
                    <a:pt x="560" y="270"/>
                  </a:lnTo>
                  <a:lnTo>
                    <a:pt x="561" y="270"/>
                  </a:lnTo>
                  <a:lnTo>
                    <a:pt x="566" y="271"/>
                  </a:lnTo>
                  <a:lnTo>
                    <a:pt x="569" y="271"/>
                  </a:lnTo>
                  <a:lnTo>
                    <a:pt x="572" y="272"/>
                  </a:lnTo>
                  <a:lnTo>
                    <a:pt x="575" y="274"/>
                  </a:lnTo>
                  <a:lnTo>
                    <a:pt x="577" y="275"/>
                  </a:lnTo>
                  <a:lnTo>
                    <a:pt x="580" y="276"/>
                  </a:lnTo>
                  <a:lnTo>
                    <a:pt x="582" y="277"/>
                  </a:lnTo>
                  <a:lnTo>
                    <a:pt x="583" y="278"/>
                  </a:lnTo>
                  <a:lnTo>
                    <a:pt x="585" y="280"/>
                  </a:lnTo>
                  <a:lnTo>
                    <a:pt x="587" y="283"/>
                  </a:lnTo>
                  <a:lnTo>
                    <a:pt x="589" y="286"/>
                  </a:lnTo>
                  <a:lnTo>
                    <a:pt x="590" y="288"/>
                  </a:lnTo>
                  <a:lnTo>
                    <a:pt x="591" y="291"/>
                  </a:lnTo>
                  <a:lnTo>
                    <a:pt x="591" y="292"/>
                  </a:lnTo>
                  <a:lnTo>
                    <a:pt x="591" y="293"/>
                  </a:lnTo>
                  <a:lnTo>
                    <a:pt x="591" y="295"/>
                  </a:lnTo>
                  <a:lnTo>
                    <a:pt x="591" y="296"/>
                  </a:lnTo>
                  <a:lnTo>
                    <a:pt x="591" y="297"/>
                  </a:lnTo>
                  <a:lnTo>
                    <a:pt x="590" y="297"/>
                  </a:lnTo>
                  <a:lnTo>
                    <a:pt x="593" y="299"/>
                  </a:lnTo>
                  <a:lnTo>
                    <a:pt x="594" y="300"/>
                  </a:lnTo>
                  <a:lnTo>
                    <a:pt x="594" y="301"/>
                  </a:lnTo>
                  <a:lnTo>
                    <a:pt x="595" y="301"/>
                  </a:lnTo>
                  <a:lnTo>
                    <a:pt x="595" y="302"/>
                  </a:lnTo>
                  <a:lnTo>
                    <a:pt x="595" y="303"/>
                  </a:lnTo>
                  <a:lnTo>
                    <a:pt x="596" y="304"/>
                  </a:lnTo>
                  <a:lnTo>
                    <a:pt x="595" y="305"/>
                  </a:lnTo>
                  <a:lnTo>
                    <a:pt x="595" y="308"/>
                  </a:lnTo>
                  <a:lnTo>
                    <a:pt x="594" y="311"/>
                  </a:lnTo>
                  <a:lnTo>
                    <a:pt x="594" y="316"/>
                  </a:lnTo>
                  <a:lnTo>
                    <a:pt x="594" y="322"/>
                  </a:lnTo>
                  <a:lnTo>
                    <a:pt x="594" y="323"/>
                  </a:lnTo>
                  <a:lnTo>
                    <a:pt x="594" y="325"/>
                  </a:lnTo>
                  <a:lnTo>
                    <a:pt x="594" y="326"/>
                  </a:lnTo>
                  <a:lnTo>
                    <a:pt x="594" y="328"/>
                  </a:lnTo>
                  <a:lnTo>
                    <a:pt x="593" y="329"/>
                  </a:lnTo>
                  <a:lnTo>
                    <a:pt x="592" y="332"/>
                  </a:lnTo>
                  <a:lnTo>
                    <a:pt x="590" y="334"/>
                  </a:lnTo>
                  <a:lnTo>
                    <a:pt x="589" y="335"/>
                  </a:lnTo>
                  <a:lnTo>
                    <a:pt x="586" y="336"/>
                  </a:lnTo>
                  <a:lnTo>
                    <a:pt x="585" y="336"/>
                  </a:lnTo>
                  <a:lnTo>
                    <a:pt x="583" y="338"/>
                  </a:lnTo>
                  <a:lnTo>
                    <a:pt x="583" y="339"/>
                  </a:lnTo>
                  <a:lnTo>
                    <a:pt x="582" y="340"/>
                  </a:lnTo>
                  <a:lnTo>
                    <a:pt x="582" y="341"/>
                  </a:lnTo>
                  <a:lnTo>
                    <a:pt x="582" y="342"/>
                  </a:lnTo>
                  <a:lnTo>
                    <a:pt x="582" y="343"/>
                  </a:lnTo>
                  <a:lnTo>
                    <a:pt x="579" y="345"/>
                  </a:lnTo>
                  <a:lnTo>
                    <a:pt x="576" y="346"/>
                  </a:lnTo>
                  <a:lnTo>
                    <a:pt x="574" y="347"/>
                  </a:lnTo>
                  <a:lnTo>
                    <a:pt x="571" y="349"/>
                  </a:lnTo>
                  <a:lnTo>
                    <a:pt x="569" y="352"/>
                  </a:lnTo>
                  <a:lnTo>
                    <a:pt x="568" y="354"/>
                  </a:lnTo>
                  <a:lnTo>
                    <a:pt x="566" y="356"/>
                  </a:lnTo>
                  <a:lnTo>
                    <a:pt x="565" y="357"/>
                  </a:lnTo>
                  <a:lnTo>
                    <a:pt x="565" y="360"/>
                  </a:lnTo>
                  <a:lnTo>
                    <a:pt x="564" y="362"/>
                  </a:lnTo>
                  <a:lnTo>
                    <a:pt x="564" y="364"/>
                  </a:lnTo>
                  <a:lnTo>
                    <a:pt x="564" y="370"/>
                  </a:lnTo>
                  <a:lnTo>
                    <a:pt x="564" y="374"/>
                  </a:lnTo>
                  <a:lnTo>
                    <a:pt x="564" y="376"/>
                  </a:lnTo>
                  <a:lnTo>
                    <a:pt x="565" y="378"/>
                  </a:lnTo>
                  <a:lnTo>
                    <a:pt x="566" y="380"/>
                  </a:lnTo>
                  <a:lnTo>
                    <a:pt x="568" y="382"/>
                  </a:lnTo>
                  <a:lnTo>
                    <a:pt x="571" y="387"/>
                  </a:lnTo>
                  <a:lnTo>
                    <a:pt x="573" y="390"/>
                  </a:lnTo>
                  <a:lnTo>
                    <a:pt x="574" y="391"/>
                  </a:lnTo>
                  <a:lnTo>
                    <a:pt x="575" y="393"/>
                  </a:lnTo>
                  <a:lnTo>
                    <a:pt x="572" y="394"/>
                  </a:lnTo>
                  <a:lnTo>
                    <a:pt x="571" y="394"/>
                  </a:lnTo>
                  <a:lnTo>
                    <a:pt x="571" y="395"/>
                  </a:lnTo>
                  <a:lnTo>
                    <a:pt x="571" y="396"/>
                  </a:lnTo>
                  <a:lnTo>
                    <a:pt x="569" y="399"/>
                  </a:lnTo>
                  <a:lnTo>
                    <a:pt x="568" y="401"/>
                  </a:lnTo>
                  <a:lnTo>
                    <a:pt x="567" y="403"/>
                  </a:lnTo>
                  <a:lnTo>
                    <a:pt x="567" y="405"/>
                  </a:lnTo>
                  <a:lnTo>
                    <a:pt x="566" y="407"/>
                  </a:lnTo>
                  <a:lnTo>
                    <a:pt x="566" y="410"/>
                  </a:lnTo>
                  <a:lnTo>
                    <a:pt x="566" y="415"/>
                  </a:lnTo>
                  <a:lnTo>
                    <a:pt x="565" y="421"/>
                  </a:lnTo>
                  <a:lnTo>
                    <a:pt x="565" y="423"/>
                  </a:lnTo>
                  <a:lnTo>
                    <a:pt x="565" y="425"/>
                  </a:lnTo>
                  <a:lnTo>
                    <a:pt x="564" y="425"/>
                  </a:lnTo>
                  <a:lnTo>
                    <a:pt x="560" y="425"/>
                  </a:lnTo>
                  <a:lnTo>
                    <a:pt x="557" y="425"/>
                  </a:lnTo>
                  <a:lnTo>
                    <a:pt x="553" y="425"/>
                  </a:lnTo>
                  <a:lnTo>
                    <a:pt x="549" y="425"/>
                  </a:lnTo>
                  <a:lnTo>
                    <a:pt x="546" y="424"/>
                  </a:lnTo>
                  <a:lnTo>
                    <a:pt x="542" y="423"/>
                  </a:lnTo>
                  <a:lnTo>
                    <a:pt x="537" y="421"/>
                  </a:lnTo>
                  <a:lnTo>
                    <a:pt x="533" y="420"/>
                  </a:lnTo>
                  <a:lnTo>
                    <a:pt x="529" y="418"/>
                  </a:lnTo>
                  <a:lnTo>
                    <a:pt x="525" y="416"/>
                  </a:lnTo>
                  <a:lnTo>
                    <a:pt x="520" y="414"/>
                  </a:lnTo>
                  <a:lnTo>
                    <a:pt x="503" y="405"/>
                  </a:lnTo>
                  <a:lnTo>
                    <a:pt x="496" y="403"/>
                  </a:lnTo>
                  <a:lnTo>
                    <a:pt x="493" y="401"/>
                  </a:lnTo>
                  <a:lnTo>
                    <a:pt x="490" y="400"/>
                  </a:lnTo>
                  <a:lnTo>
                    <a:pt x="487" y="399"/>
                  </a:lnTo>
                  <a:lnTo>
                    <a:pt x="482" y="398"/>
                  </a:lnTo>
                  <a:lnTo>
                    <a:pt x="480" y="397"/>
                  </a:lnTo>
                  <a:lnTo>
                    <a:pt x="478" y="397"/>
                  </a:lnTo>
                  <a:lnTo>
                    <a:pt x="470" y="396"/>
                  </a:lnTo>
                  <a:lnTo>
                    <a:pt x="465" y="395"/>
                  </a:lnTo>
                  <a:lnTo>
                    <a:pt x="462" y="395"/>
                  </a:lnTo>
                  <a:lnTo>
                    <a:pt x="460" y="395"/>
                  </a:lnTo>
                  <a:lnTo>
                    <a:pt x="457" y="396"/>
                  </a:lnTo>
                  <a:lnTo>
                    <a:pt x="450" y="397"/>
                  </a:lnTo>
                  <a:lnTo>
                    <a:pt x="448" y="397"/>
                  </a:lnTo>
                  <a:lnTo>
                    <a:pt x="446" y="397"/>
                  </a:lnTo>
                  <a:lnTo>
                    <a:pt x="445" y="397"/>
                  </a:lnTo>
                  <a:lnTo>
                    <a:pt x="443" y="397"/>
                  </a:lnTo>
                  <a:lnTo>
                    <a:pt x="436" y="394"/>
                  </a:lnTo>
                  <a:lnTo>
                    <a:pt x="434" y="394"/>
                  </a:lnTo>
                  <a:lnTo>
                    <a:pt x="430" y="393"/>
                  </a:lnTo>
                  <a:lnTo>
                    <a:pt x="427" y="393"/>
                  </a:lnTo>
                  <a:lnTo>
                    <a:pt x="426" y="393"/>
                  </a:lnTo>
                  <a:lnTo>
                    <a:pt x="424" y="393"/>
                  </a:lnTo>
                  <a:lnTo>
                    <a:pt x="417" y="396"/>
                  </a:lnTo>
                  <a:lnTo>
                    <a:pt x="413" y="397"/>
                  </a:lnTo>
                  <a:lnTo>
                    <a:pt x="410" y="397"/>
                  </a:lnTo>
                  <a:lnTo>
                    <a:pt x="405" y="397"/>
                  </a:lnTo>
                  <a:lnTo>
                    <a:pt x="398" y="397"/>
                  </a:lnTo>
                  <a:lnTo>
                    <a:pt x="393" y="396"/>
                  </a:lnTo>
                  <a:lnTo>
                    <a:pt x="389" y="395"/>
                  </a:lnTo>
                  <a:lnTo>
                    <a:pt x="382" y="393"/>
                  </a:lnTo>
                  <a:lnTo>
                    <a:pt x="378" y="392"/>
                  </a:lnTo>
                  <a:lnTo>
                    <a:pt x="378" y="392"/>
                  </a:lnTo>
                  <a:lnTo>
                    <a:pt x="377" y="392"/>
                  </a:lnTo>
                  <a:lnTo>
                    <a:pt x="376" y="392"/>
                  </a:lnTo>
                  <a:lnTo>
                    <a:pt x="375" y="393"/>
                  </a:lnTo>
                  <a:lnTo>
                    <a:pt x="374" y="395"/>
                  </a:lnTo>
                  <a:lnTo>
                    <a:pt x="373" y="399"/>
                  </a:lnTo>
                  <a:lnTo>
                    <a:pt x="371" y="404"/>
                  </a:lnTo>
                  <a:lnTo>
                    <a:pt x="366" y="425"/>
                  </a:lnTo>
                  <a:lnTo>
                    <a:pt x="365" y="427"/>
                  </a:lnTo>
                  <a:lnTo>
                    <a:pt x="364" y="431"/>
                  </a:lnTo>
                  <a:lnTo>
                    <a:pt x="363" y="433"/>
                  </a:lnTo>
                  <a:lnTo>
                    <a:pt x="362" y="434"/>
                  </a:lnTo>
                  <a:lnTo>
                    <a:pt x="361" y="436"/>
                  </a:lnTo>
                  <a:lnTo>
                    <a:pt x="359" y="437"/>
                  </a:lnTo>
                  <a:lnTo>
                    <a:pt x="358" y="437"/>
                  </a:lnTo>
                  <a:lnTo>
                    <a:pt x="356" y="437"/>
                  </a:lnTo>
                  <a:lnTo>
                    <a:pt x="353" y="437"/>
                  </a:lnTo>
                  <a:lnTo>
                    <a:pt x="349" y="438"/>
                  </a:lnTo>
                  <a:lnTo>
                    <a:pt x="344" y="438"/>
                  </a:lnTo>
                  <a:lnTo>
                    <a:pt x="341" y="437"/>
                  </a:lnTo>
                  <a:lnTo>
                    <a:pt x="337" y="437"/>
                  </a:lnTo>
                  <a:lnTo>
                    <a:pt x="326" y="435"/>
                  </a:lnTo>
                  <a:lnTo>
                    <a:pt x="324" y="435"/>
                  </a:lnTo>
                  <a:lnTo>
                    <a:pt x="321" y="435"/>
                  </a:lnTo>
                  <a:lnTo>
                    <a:pt x="320" y="435"/>
                  </a:lnTo>
                  <a:lnTo>
                    <a:pt x="318" y="436"/>
                  </a:lnTo>
                  <a:lnTo>
                    <a:pt x="310" y="437"/>
                  </a:lnTo>
                  <a:lnTo>
                    <a:pt x="306" y="437"/>
                  </a:lnTo>
                  <a:lnTo>
                    <a:pt x="300" y="438"/>
                  </a:lnTo>
                  <a:lnTo>
                    <a:pt x="298" y="438"/>
                  </a:lnTo>
                  <a:lnTo>
                    <a:pt x="296" y="438"/>
                  </a:lnTo>
                  <a:lnTo>
                    <a:pt x="294" y="437"/>
                  </a:lnTo>
                  <a:lnTo>
                    <a:pt x="292" y="437"/>
                  </a:lnTo>
                  <a:lnTo>
                    <a:pt x="289" y="436"/>
                  </a:lnTo>
                  <a:lnTo>
                    <a:pt x="287" y="435"/>
                  </a:lnTo>
                  <a:lnTo>
                    <a:pt x="287" y="435"/>
                  </a:lnTo>
                  <a:lnTo>
                    <a:pt x="285" y="435"/>
                  </a:lnTo>
                  <a:lnTo>
                    <a:pt x="284" y="435"/>
                  </a:lnTo>
                  <a:lnTo>
                    <a:pt x="282" y="435"/>
                  </a:lnTo>
                  <a:lnTo>
                    <a:pt x="280" y="436"/>
                  </a:lnTo>
                  <a:lnTo>
                    <a:pt x="277" y="437"/>
                  </a:lnTo>
                  <a:lnTo>
                    <a:pt x="274" y="437"/>
                  </a:lnTo>
                  <a:lnTo>
                    <a:pt x="272" y="439"/>
                  </a:lnTo>
                  <a:lnTo>
                    <a:pt x="271" y="440"/>
                  </a:lnTo>
                  <a:lnTo>
                    <a:pt x="270" y="441"/>
                  </a:lnTo>
                  <a:lnTo>
                    <a:pt x="265" y="447"/>
                  </a:lnTo>
                  <a:lnTo>
                    <a:pt x="264" y="448"/>
                  </a:lnTo>
                  <a:lnTo>
                    <a:pt x="260" y="452"/>
                  </a:lnTo>
                  <a:lnTo>
                    <a:pt x="258" y="453"/>
                  </a:lnTo>
                  <a:lnTo>
                    <a:pt x="256" y="454"/>
                  </a:lnTo>
                  <a:lnTo>
                    <a:pt x="255" y="455"/>
                  </a:lnTo>
                  <a:lnTo>
                    <a:pt x="254" y="455"/>
                  </a:lnTo>
                  <a:lnTo>
                    <a:pt x="253" y="455"/>
                  </a:lnTo>
                  <a:lnTo>
                    <a:pt x="253" y="455"/>
                  </a:lnTo>
                  <a:lnTo>
                    <a:pt x="251" y="455"/>
                  </a:lnTo>
                  <a:lnTo>
                    <a:pt x="250" y="455"/>
                  </a:lnTo>
                  <a:lnTo>
                    <a:pt x="250" y="454"/>
                  </a:lnTo>
                  <a:lnTo>
                    <a:pt x="249" y="454"/>
                  </a:lnTo>
                  <a:lnTo>
                    <a:pt x="238" y="439"/>
                  </a:lnTo>
                  <a:lnTo>
                    <a:pt x="235" y="436"/>
                  </a:lnTo>
                  <a:lnTo>
                    <a:pt x="233" y="433"/>
                  </a:lnTo>
                  <a:lnTo>
                    <a:pt x="230" y="431"/>
                  </a:lnTo>
                  <a:lnTo>
                    <a:pt x="228" y="429"/>
                  </a:lnTo>
                  <a:lnTo>
                    <a:pt x="221" y="425"/>
                  </a:lnTo>
                  <a:lnTo>
                    <a:pt x="213" y="419"/>
                  </a:lnTo>
                  <a:lnTo>
                    <a:pt x="209" y="417"/>
                  </a:lnTo>
                  <a:lnTo>
                    <a:pt x="206" y="415"/>
                  </a:lnTo>
                  <a:lnTo>
                    <a:pt x="202" y="414"/>
                  </a:lnTo>
                  <a:lnTo>
                    <a:pt x="193" y="411"/>
                  </a:lnTo>
                  <a:lnTo>
                    <a:pt x="183" y="408"/>
                  </a:lnTo>
                  <a:lnTo>
                    <a:pt x="180" y="407"/>
                  </a:lnTo>
                  <a:lnTo>
                    <a:pt x="175" y="406"/>
                  </a:lnTo>
                  <a:lnTo>
                    <a:pt x="173" y="405"/>
                  </a:lnTo>
                  <a:lnTo>
                    <a:pt x="171" y="404"/>
                  </a:lnTo>
                  <a:lnTo>
                    <a:pt x="169" y="403"/>
                  </a:lnTo>
                  <a:lnTo>
                    <a:pt x="166" y="402"/>
                  </a:lnTo>
                  <a:lnTo>
                    <a:pt x="162" y="399"/>
                  </a:lnTo>
                  <a:lnTo>
                    <a:pt x="159" y="395"/>
                  </a:lnTo>
                  <a:lnTo>
                    <a:pt x="157" y="393"/>
                  </a:lnTo>
                  <a:lnTo>
                    <a:pt x="153" y="388"/>
                  </a:lnTo>
                  <a:lnTo>
                    <a:pt x="151" y="385"/>
                  </a:lnTo>
                  <a:lnTo>
                    <a:pt x="148" y="381"/>
                  </a:lnTo>
                  <a:lnTo>
                    <a:pt x="139" y="371"/>
                  </a:lnTo>
                  <a:lnTo>
                    <a:pt x="136" y="368"/>
                  </a:lnTo>
                  <a:lnTo>
                    <a:pt x="132" y="365"/>
                  </a:lnTo>
                  <a:lnTo>
                    <a:pt x="129" y="363"/>
                  </a:lnTo>
                  <a:lnTo>
                    <a:pt x="127" y="361"/>
                  </a:lnTo>
                  <a:lnTo>
                    <a:pt x="122" y="358"/>
                  </a:lnTo>
                  <a:lnTo>
                    <a:pt x="118" y="357"/>
                  </a:lnTo>
                  <a:lnTo>
                    <a:pt x="116" y="355"/>
                  </a:lnTo>
                  <a:lnTo>
                    <a:pt x="107" y="352"/>
                  </a:lnTo>
                  <a:lnTo>
                    <a:pt x="96" y="346"/>
                  </a:lnTo>
                  <a:lnTo>
                    <a:pt x="94" y="345"/>
                  </a:lnTo>
                  <a:lnTo>
                    <a:pt x="93" y="344"/>
                  </a:lnTo>
                  <a:lnTo>
                    <a:pt x="85" y="342"/>
                  </a:lnTo>
                  <a:lnTo>
                    <a:pt x="75" y="338"/>
                  </a:lnTo>
                  <a:lnTo>
                    <a:pt x="67" y="336"/>
                  </a:lnTo>
                  <a:lnTo>
                    <a:pt x="65" y="336"/>
                  </a:lnTo>
                  <a:lnTo>
                    <a:pt x="63" y="335"/>
                  </a:lnTo>
                  <a:lnTo>
                    <a:pt x="59" y="333"/>
                  </a:lnTo>
                  <a:lnTo>
                    <a:pt x="56" y="332"/>
                  </a:lnTo>
                  <a:lnTo>
                    <a:pt x="53" y="332"/>
                  </a:lnTo>
                  <a:lnTo>
                    <a:pt x="51" y="331"/>
                  </a:lnTo>
                  <a:lnTo>
                    <a:pt x="48" y="330"/>
                  </a:lnTo>
                  <a:lnTo>
                    <a:pt x="47" y="330"/>
                  </a:lnTo>
                  <a:lnTo>
                    <a:pt x="34" y="330"/>
                  </a:lnTo>
                  <a:lnTo>
                    <a:pt x="30" y="330"/>
                  </a:lnTo>
                  <a:lnTo>
                    <a:pt x="29" y="329"/>
                  </a:lnTo>
                  <a:lnTo>
                    <a:pt x="27" y="329"/>
                  </a:lnTo>
                  <a:lnTo>
                    <a:pt x="25" y="328"/>
                  </a:lnTo>
                  <a:lnTo>
                    <a:pt x="24" y="327"/>
                  </a:lnTo>
                  <a:lnTo>
                    <a:pt x="21" y="325"/>
                  </a:lnTo>
                  <a:lnTo>
                    <a:pt x="19" y="323"/>
                  </a:lnTo>
                  <a:lnTo>
                    <a:pt x="17" y="322"/>
                  </a:lnTo>
                  <a:lnTo>
                    <a:pt x="14" y="319"/>
                  </a:lnTo>
                  <a:lnTo>
                    <a:pt x="12" y="315"/>
                  </a:lnTo>
                  <a:lnTo>
                    <a:pt x="5" y="307"/>
                  </a:lnTo>
                  <a:lnTo>
                    <a:pt x="2" y="302"/>
                  </a:lnTo>
                  <a:lnTo>
                    <a:pt x="1" y="301"/>
                  </a:lnTo>
                  <a:lnTo>
                    <a:pt x="0" y="300"/>
                  </a:lnTo>
                  <a:lnTo>
                    <a:pt x="1" y="300"/>
                  </a:lnTo>
                  <a:lnTo>
                    <a:pt x="2" y="299"/>
                  </a:lnTo>
                  <a:lnTo>
                    <a:pt x="4" y="299"/>
                  </a:lnTo>
                  <a:lnTo>
                    <a:pt x="5" y="298"/>
                  </a:lnTo>
                  <a:lnTo>
                    <a:pt x="6" y="297"/>
                  </a:lnTo>
                  <a:lnTo>
                    <a:pt x="7" y="296"/>
                  </a:lnTo>
                  <a:lnTo>
                    <a:pt x="8" y="295"/>
                  </a:lnTo>
                  <a:lnTo>
                    <a:pt x="9" y="293"/>
                  </a:lnTo>
                  <a:lnTo>
                    <a:pt x="9" y="291"/>
                  </a:lnTo>
                  <a:lnTo>
                    <a:pt x="9" y="290"/>
                  </a:lnTo>
                  <a:lnTo>
                    <a:pt x="9" y="288"/>
                  </a:lnTo>
                  <a:lnTo>
                    <a:pt x="6" y="278"/>
                  </a:lnTo>
                  <a:lnTo>
                    <a:pt x="3" y="266"/>
                  </a:lnTo>
                  <a:lnTo>
                    <a:pt x="2" y="263"/>
                  </a:lnTo>
                  <a:lnTo>
                    <a:pt x="1" y="256"/>
                  </a:lnTo>
                  <a:lnTo>
                    <a:pt x="0" y="254"/>
                  </a:lnTo>
                  <a:lnTo>
                    <a:pt x="0" y="252"/>
                  </a:lnTo>
                  <a:lnTo>
                    <a:pt x="0" y="250"/>
                  </a:lnTo>
                  <a:lnTo>
                    <a:pt x="1" y="248"/>
                  </a:lnTo>
                  <a:lnTo>
                    <a:pt x="2" y="247"/>
                  </a:lnTo>
                  <a:lnTo>
                    <a:pt x="2" y="246"/>
                  </a:lnTo>
                  <a:lnTo>
                    <a:pt x="3" y="245"/>
                  </a:lnTo>
                  <a:lnTo>
                    <a:pt x="5" y="244"/>
                  </a:lnTo>
                  <a:lnTo>
                    <a:pt x="7" y="244"/>
                  </a:lnTo>
                  <a:lnTo>
                    <a:pt x="9" y="243"/>
                  </a:lnTo>
                  <a:lnTo>
                    <a:pt x="10" y="243"/>
                  </a:lnTo>
                  <a:lnTo>
                    <a:pt x="12" y="243"/>
                  </a:lnTo>
                  <a:lnTo>
                    <a:pt x="14" y="243"/>
                  </a:lnTo>
                  <a:lnTo>
                    <a:pt x="16" y="243"/>
                  </a:lnTo>
                  <a:lnTo>
                    <a:pt x="19" y="243"/>
                  </a:lnTo>
                  <a:lnTo>
                    <a:pt x="22" y="243"/>
                  </a:lnTo>
                  <a:lnTo>
                    <a:pt x="28" y="244"/>
                  </a:lnTo>
                  <a:lnTo>
                    <a:pt x="39" y="246"/>
                  </a:lnTo>
                  <a:lnTo>
                    <a:pt x="42" y="246"/>
                  </a:lnTo>
                  <a:lnTo>
                    <a:pt x="45" y="246"/>
                  </a:lnTo>
                  <a:lnTo>
                    <a:pt x="46" y="245"/>
                  </a:lnTo>
                  <a:lnTo>
                    <a:pt x="48" y="244"/>
                  </a:lnTo>
                  <a:lnTo>
                    <a:pt x="48" y="244"/>
                  </a:lnTo>
                  <a:lnTo>
                    <a:pt x="50" y="243"/>
                  </a:lnTo>
                  <a:lnTo>
                    <a:pt x="51" y="242"/>
                  </a:lnTo>
                  <a:lnTo>
                    <a:pt x="52" y="240"/>
                  </a:lnTo>
                  <a:lnTo>
                    <a:pt x="53" y="239"/>
                  </a:lnTo>
                  <a:lnTo>
                    <a:pt x="54" y="237"/>
                  </a:lnTo>
                  <a:lnTo>
                    <a:pt x="55" y="234"/>
                  </a:lnTo>
                  <a:lnTo>
                    <a:pt x="56" y="232"/>
                  </a:lnTo>
                  <a:lnTo>
                    <a:pt x="58" y="222"/>
                  </a:lnTo>
                  <a:lnTo>
                    <a:pt x="59" y="215"/>
                  </a:lnTo>
                  <a:lnTo>
                    <a:pt x="59" y="206"/>
                  </a:lnTo>
                  <a:lnTo>
                    <a:pt x="59" y="202"/>
                  </a:lnTo>
                  <a:lnTo>
                    <a:pt x="59" y="191"/>
                  </a:lnTo>
                  <a:lnTo>
                    <a:pt x="59" y="183"/>
                  </a:lnTo>
                  <a:lnTo>
                    <a:pt x="59" y="176"/>
                  </a:lnTo>
                  <a:lnTo>
                    <a:pt x="59" y="164"/>
                  </a:lnTo>
                  <a:lnTo>
                    <a:pt x="58" y="161"/>
                  </a:lnTo>
                  <a:lnTo>
                    <a:pt x="58" y="157"/>
                  </a:lnTo>
                  <a:lnTo>
                    <a:pt x="58" y="155"/>
                  </a:lnTo>
                  <a:lnTo>
                    <a:pt x="60" y="149"/>
                  </a:lnTo>
                  <a:lnTo>
                    <a:pt x="60" y="145"/>
                  </a:lnTo>
                  <a:lnTo>
                    <a:pt x="61" y="143"/>
                  </a:lnTo>
                  <a:lnTo>
                    <a:pt x="61" y="141"/>
                  </a:lnTo>
                  <a:lnTo>
                    <a:pt x="61" y="136"/>
                  </a:lnTo>
                  <a:lnTo>
                    <a:pt x="60" y="134"/>
                  </a:lnTo>
                  <a:lnTo>
                    <a:pt x="60" y="132"/>
                  </a:lnTo>
                  <a:lnTo>
                    <a:pt x="59" y="130"/>
                  </a:lnTo>
                  <a:lnTo>
                    <a:pt x="58" y="125"/>
                  </a:lnTo>
                  <a:lnTo>
                    <a:pt x="58" y="123"/>
                  </a:lnTo>
                  <a:lnTo>
                    <a:pt x="57" y="121"/>
                  </a:lnTo>
                  <a:lnTo>
                    <a:pt x="57" y="120"/>
                  </a:lnTo>
                  <a:lnTo>
                    <a:pt x="57" y="119"/>
                  </a:lnTo>
                  <a:lnTo>
                    <a:pt x="58" y="117"/>
                  </a:lnTo>
                  <a:lnTo>
                    <a:pt x="58" y="115"/>
                  </a:lnTo>
                  <a:lnTo>
                    <a:pt x="59" y="113"/>
                  </a:lnTo>
                  <a:lnTo>
                    <a:pt x="59" y="112"/>
                  </a:lnTo>
                  <a:lnTo>
                    <a:pt x="61" y="110"/>
                  </a:lnTo>
                  <a:lnTo>
                    <a:pt x="62" y="108"/>
                  </a:lnTo>
                  <a:lnTo>
                    <a:pt x="64" y="108"/>
                  </a:lnTo>
                  <a:lnTo>
                    <a:pt x="65" y="106"/>
                  </a:lnTo>
                  <a:lnTo>
                    <a:pt x="70" y="103"/>
                  </a:lnTo>
                  <a:lnTo>
                    <a:pt x="73" y="100"/>
                  </a:lnTo>
                  <a:lnTo>
                    <a:pt x="76" y="99"/>
                  </a:lnTo>
                  <a:lnTo>
                    <a:pt x="79" y="98"/>
                  </a:lnTo>
                  <a:lnTo>
                    <a:pt x="85" y="96"/>
                  </a:lnTo>
                  <a:lnTo>
                    <a:pt x="88" y="96"/>
                  </a:lnTo>
                  <a:lnTo>
                    <a:pt x="90" y="95"/>
                  </a:lnTo>
                  <a:lnTo>
                    <a:pt x="91" y="94"/>
                  </a:lnTo>
                  <a:lnTo>
                    <a:pt x="93" y="92"/>
                  </a:lnTo>
                  <a:lnTo>
                    <a:pt x="93" y="91"/>
                  </a:lnTo>
                  <a:lnTo>
                    <a:pt x="95" y="89"/>
                  </a:lnTo>
                  <a:lnTo>
                    <a:pt x="96" y="88"/>
                  </a:lnTo>
                  <a:lnTo>
                    <a:pt x="96" y="86"/>
                  </a:lnTo>
                  <a:lnTo>
                    <a:pt x="97" y="85"/>
                  </a:lnTo>
                  <a:lnTo>
                    <a:pt x="98" y="83"/>
                  </a:lnTo>
                  <a:lnTo>
                    <a:pt x="99" y="76"/>
                  </a:lnTo>
                  <a:lnTo>
                    <a:pt x="100" y="69"/>
                  </a:lnTo>
                  <a:lnTo>
                    <a:pt x="100" y="66"/>
                  </a:lnTo>
                  <a:lnTo>
                    <a:pt x="100" y="61"/>
                  </a:lnTo>
                  <a:lnTo>
                    <a:pt x="101" y="57"/>
                  </a:lnTo>
                  <a:lnTo>
                    <a:pt x="101" y="55"/>
                  </a:lnTo>
                  <a:lnTo>
                    <a:pt x="102" y="53"/>
                  </a:lnTo>
                  <a:lnTo>
                    <a:pt x="103" y="52"/>
                  </a:lnTo>
                  <a:lnTo>
                    <a:pt x="104" y="50"/>
                  </a:lnTo>
                  <a:lnTo>
                    <a:pt x="105" y="49"/>
                  </a:lnTo>
                  <a:lnTo>
                    <a:pt x="105" y="49"/>
                  </a:lnTo>
                  <a:lnTo>
                    <a:pt x="106" y="48"/>
                  </a:lnTo>
                  <a:lnTo>
                    <a:pt x="108" y="48"/>
                  </a:lnTo>
                  <a:lnTo>
                    <a:pt x="112" y="48"/>
                  </a:lnTo>
                  <a:lnTo>
                    <a:pt x="118" y="48"/>
                  </a:lnTo>
                  <a:lnTo>
                    <a:pt x="121" y="48"/>
                  </a:lnTo>
                  <a:lnTo>
                    <a:pt x="122" y="49"/>
                  </a:lnTo>
                  <a:lnTo>
                    <a:pt x="124" y="49"/>
                  </a:lnTo>
                  <a:lnTo>
                    <a:pt x="127" y="51"/>
                  </a:lnTo>
                  <a:lnTo>
                    <a:pt x="130" y="52"/>
                  </a:lnTo>
                  <a:lnTo>
                    <a:pt x="138" y="56"/>
                  </a:lnTo>
                  <a:lnTo>
                    <a:pt x="139" y="56"/>
                  </a:lnTo>
                  <a:lnTo>
                    <a:pt x="140" y="57"/>
                  </a:lnTo>
                  <a:lnTo>
                    <a:pt x="142" y="58"/>
                  </a:lnTo>
                  <a:lnTo>
                    <a:pt x="144" y="58"/>
                  </a:lnTo>
                  <a:lnTo>
                    <a:pt x="146" y="57"/>
                  </a:lnTo>
                  <a:lnTo>
                    <a:pt x="148" y="57"/>
                  </a:lnTo>
                  <a:lnTo>
                    <a:pt x="149" y="56"/>
                  </a:lnTo>
                  <a:lnTo>
                    <a:pt x="150" y="55"/>
                  </a:lnTo>
                  <a:lnTo>
                    <a:pt x="150" y="54"/>
                  </a:lnTo>
                  <a:lnTo>
                    <a:pt x="152" y="52"/>
                  </a:lnTo>
                  <a:lnTo>
                    <a:pt x="154" y="50"/>
                  </a:lnTo>
                  <a:lnTo>
                    <a:pt x="159" y="42"/>
                  </a:lnTo>
                  <a:lnTo>
                    <a:pt x="161" y="39"/>
                  </a:lnTo>
                  <a:lnTo>
                    <a:pt x="162" y="36"/>
                  </a:lnTo>
                  <a:lnTo>
                    <a:pt x="164" y="34"/>
                  </a:lnTo>
                  <a:lnTo>
                    <a:pt x="166" y="32"/>
                  </a:lnTo>
                  <a:lnTo>
                    <a:pt x="169" y="30"/>
                  </a:lnTo>
                  <a:lnTo>
                    <a:pt x="173" y="27"/>
                  </a:lnTo>
                  <a:lnTo>
                    <a:pt x="177" y="24"/>
                  </a:lnTo>
                  <a:lnTo>
                    <a:pt x="184" y="21"/>
                  </a:lnTo>
                  <a:lnTo>
                    <a:pt x="185" y="20"/>
                  </a:lnTo>
                  <a:lnTo>
                    <a:pt x="187" y="18"/>
                  </a:lnTo>
                  <a:lnTo>
                    <a:pt x="189" y="17"/>
                  </a:lnTo>
                  <a:lnTo>
                    <a:pt x="190" y="16"/>
                  </a:lnTo>
                  <a:lnTo>
                    <a:pt x="190" y="15"/>
                  </a:lnTo>
                  <a:lnTo>
                    <a:pt x="191" y="14"/>
                  </a:lnTo>
                  <a:lnTo>
                    <a:pt x="191" y="12"/>
                  </a:lnTo>
                  <a:lnTo>
                    <a:pt x="191" y="10"/>
                  </a:lnTo>
                  <a:lnTo>
                    <a:pt x="190" y="6"/>
                  </a:lnTo>
                  <a:lnTo>
                    <a:pt x="190" y="5"/>
                  </a:lnTo>
                  <a:lnTo>
                    <a:pt x="190" y="3"/>
                  </a:lnTo>
                  <a:lnTo>
                    <a:pt x="191" y="2"/>
                  </a:lnTo>
                  <a:lnTo>
                    <a:pt x="191" y="1"/>
                  </a:lnTo>
                  <a:lnTo>
                    <a:pt x="192" y="0"/>
                  </a:lnTo>
                  <a:lnTo>
                    <a:pt x="193" y="0"/>
                  </a:lnTo>
                  <a:lnTo>
                    <a:pt x="194" y="1"/>
                  </a:lnTo>
                  <a:lnTo>
                    <a:pt x="196" y="5"/>
                  </a:lnTo>
                  <a:lnTo>
                    <a:pt x="203" y="13"/>
                  </a:lnTo>
                  <a:lnTo>
                    <a:pt x="207" y="18"/>
                  </a:lnTo>
                  <a:lnTo>
                    <a:pt x="222" y="38"/>
                  </a:lnTo>
                  <a:lnTo>
                    <a:pt x="227" y="44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8" name="Freeform 54">
              <a:extLst>
                <a:ext uri="{FF2B5EF4-FFF2-40B4-BE49-F238E27FC236}">
                  <a16:creationId xmlns:a16="http://schemas.microsoft.com/office/drawing/2014/main" id="{23DCB16B-0B9F-4432-B0DD-FEB4F74D374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4" y="1972"/>
              <a:ext cx="621" cy="453"/>
            </a:xfrm>
            <a:custGeom>
              <a:avLst/>
              <a:gdLst>
                <a:gd name="T0" fmla="*/ 621 w 621"/>
                <a:gd name="T1" fmla="*/ 7 h 453"/>
                <a:gd name="T2" fmla="*/ 599 w 621"/>
                <a:gd name="T3" fmla="*/ 80 h 453"/>
                <a:gd name="T4" fmla="*/ 585 w 621"/>
                <a:gd name="T5" fmla="*/ 121 h 453"/>
                <a:gd name="T6" fmla="*/ 582 w 621"/>
                <a:gd name="T7" fmla="*/ 159 h 453"/>
                <a:gd name="T8" fmla="*/ 580 w 621"/>
                <a:gd name="T9" fmla="*/ 198 h 453"/>
                <a:gd name="T10" fmla="*/ 544 w 621"/>
                <a:gd name="T11" fmla="*/ 234 h 453"/>
                <a:gd name="T12" fmla="*/ 520 w 621"/>
                <a:gd name="T13" fmla="*/ 243 h 453"/>
                <a:gd name="T14" fmla="*/ 525 w 621"/>
                <a:gd name="T15" fmla="*/ 276 h 453"/>
                <a:gd name="T16" fmla="*/ 546 w 621"/>
                <a:gd name="T17" fmla="*/ 355 h 453"/>
                <a:gd name="T18" fmla="*/ 548 w 621"/>
                <a:gd name="T19" fmla="*/ 391 h 453"/>
                <a:gd name="T20" fmla="*/ 531 w 621"/>
                <a:gd name="T21" fmla="*/ 414 h 453"/>
                <a:gd name="T22" fmla="*/ 484 w 621"/>
                <a:gd name="T23" fmla="*/ 416 h 453"/>
                <a:gd name="T24" fmla="*/ 447 w 621"/>
                <a:gd name="T25" fmla="*/ 413 h 453"/>
                <a:gd name="T26" fmla="*/ 404 w 621"/>
                <a:gd name="T27" fmla="*/ 448 h 453"/>
                <a:gd name="T28" fmla="*/ 389 w 621"/>
                <a:gd name="T29" fmla="*/ 452 h 453"/>
                <a:gd name="T30" fmla="*/ 371 w 621"/>
                <a:gd name="T31" fmla="*/ 423 h 453"/>
                <a:gd name="T32" fmla="*/ 338 w 621"/>
                <a:gd name="T33" fmla="*/ 419 h 453"/>
                <a:gd name="T34" fmla="*/ 323 w 621"/>
                <a:gd name="T35" fmla="*/ 416 h 453"/>
                <a:gd name="T36" fmla="*/ 294 w 621"/>
                <a:gd name="T37" fmla="*/ 405 h 453"/>
                <a:gd name="T38" fmla="*/ 259 w 621"/>
                <a:gd name="T39" fmla="*/ 372 h 453"/>
                <a:gd name="T40" fmla="*/ 274 w 621"/>
                <a:gd name="T41" fmla="*/ 362 h 453"/>
                <a:gd name="T42" fmla="*/ 249 w 621"/>
                <a:gd name="T43" fmla="*/ 326 h 453"/>
                <a:gd name="T44" fmla="*/ 217 w 621"/>
                <a:gd name="T45" fmla="*/ 294 h 453"/>
                <a:gd name="T46" fmla="*/ 200 w 621"/>
                <a:gd name="T47" fmla="*/ 315 h 453"/>
                <a:gd name="T48" fmla="*/ 176 w 621"/>
                <a:gd name="T49" fmla="*/ 344 h 453"/>
                <a:gd name="T50" fmla="*/ 149 w 621"/>
                <a:gd name="T51" fmla="*/ 337 h 453"/>
                <a:gd name="T52" fmla="*/ 128 w 621"/>
                <a:gd name="T53" fmla="*/ 343 h 453"/>
                <a:gd name="T54" fmla="*/ 120 w 621"/>
                <a:gd name="T55" fmla="*/ 379 h 453"/>
                <a:gd name="T56" fmla="*/ 91 w 621"/>
                <a:gd name="T57" fmla="*/ 396 h 453"/>
                <a:gd name="T58" fmla="*/ 85 w 621"/>
                <a:gd name="T59" fmla="*/ 413 h 453"/>
                <a:gd name="T60" fmla="*/ 83 w 621"/>
                <a:gd name="T61" fmla="*/ 445 h 453"/>
                <a:gd name="T62" fmla="*/ 56 w 621"/>
                <a:gd name="T63" fmla="*/ 430 h 453"/>
                <a:gd name="T64" fmla="*/ 30 w 621"/>
                <a:gd name="T65" fmla="*/ 398 h 453"/>
                <a:gd name="T66" fmla="*/ 23 w 621"/>
                <a:gd name="T67" fmla="*/ 370 h 453"/>
                <a:gd name="T68" fmla="*/ 20 w 621"/>
                <a:gd name="T69" fmla="*/ 328 h 453"/>
                <a:gd name="T70" fmla="*/ 2 w 621"/>
                <a:gd name="T71" fmla="*/ 294 h 453"/>
                <a:gd name="T72" fmla="*/ 5 w 621"/>
                <a:gd name="T73" fmla="*/ 273 h 453"/>
                <a:gd name="T74" fmla="*/ 19 w 621"/>
                <a:gd name="T75" fmla="*/ 249 h 453"/>
                <a:gd name="T76" fmla="*/ 33 w 621"/>
                <a:gd name="T77" fmla="*/ 226 h 453"/>
                <a:gd name="T78" fmla="*/ 51 w 621"/>
                <a:gd name="T79" fmla="*/ 218 h 453"/>
                <a:gd name="T80" fmla="*/ 69 w 621"/>
                <a:gd name="T81" fmla="*/ 189 h 453"/>
                <a:gd name="T82" fmla="*/ 89 w 621"/>
                <a:gd name="T83" fmla="*/ 178 h 453"/>
                <a:gd name="T84" fmla="*/ 123 w 621"/>
                <a:gd name="T85" fmla="*/ 196 h 453"/>
                <a:gd name="T86" fmla="*/ 156 w 621"/>
                <a:gd name="T87" fmla="*/ 189 h 453"/>
                <a:gd name="T88" fmla="*/ 191 w 621"/>
                <a:gd name="T89" fmla="*/ 191 h 453"/>
                <a:gd name="T90" fmla="*/ 214 w 621"/>
                <a:gd name="T91" fmla="*/ 188 h 453"/>
                <a:gd name="T92" fmla="*/ 215 w 621"/>
                <a:gd name="T93" fmla="*/ 168 h 453"/>
                <a:gd name="T94" fmla="*/ 230 w 621"/>
                <a:gd name="T95" fmla="*/ 142 h 453"/>
                <a:gd name="T96" fmla="*/ 257 w 621"/>
                <a:gd name="T97" fmla="*/ 118 h 453"/>
                <a:gd name="T98" fmla="*/ 305 w 621"/>
                <a:gd name="T99" fmla="*/ 90 h 453"/>
                <a:gd name="T100" fmla="*/ 330 w 621"/>
                <a:gd name="T101" fmla="*/ 61 h 453"/>
                <a:gd name="T102" fmla="*/ 347 w 621"/>
                <a:gd name="T103" fmla="*/ 51 h 453"/>
                <a:gd name="T104" fmla="*/ 394 w 621"/>
                <a:gd name="T105" fmla="*/ 72 h 453"/>
                <a:gd name="T106" fmla="*/ 419 w 621"/>
                <a:gd name="T107" fmla="*/ 80 h 453"/>
                <a:gd name="T108" fmla="*/ 458 w 621"/>
                <a:gd name="T109" fmla="*/ 111 h 453"/>
                <a:gd name="T110" fmla="*/ 501 w 621"/>
                <a:gd name="T111" fmla="*/ 121 h 453"/>
                <a:gd name="T112" fmla="*/ 533 w 621"/>
                <a:gd name="T113" fmla="*/ 87 h 453"/>
                <a:gd name="T114" fmla="*/ 568 w 621"/>
                <a:gd name="T115" fmla="*/ 46 h 453"/>
                <a:gd name="T116" fmla="*/ 596 w 621"/>
                <a:gd name="T117" fmla="*/ 6 h 4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621" h="453">
                  <a:moveTo>
                    <a:pt x="612" y="0"/>
                  </a:moveTo>
                  <a:lnTo>
                    <a:pt x="614" y="0"/>
                  </a:lnTo>
                  <a:lnTo>
                    <a:pt x="616" y="0"/>
                  </a:lnTo>
                  <a:lnTo>
                    <a:pt x="618" y="0"/>
                  </a:lnTo>
                  <a:lnTo>
                    <a:pt x="620" y="0"/>
                  </a:lnTo>
                  <a:lnTo>
                    <a:pt x="620" y="1"/>
                  </a:lnTo>
                  <a:lnTo>
                    <a:pt x="620" y="2"/>
                  </a:lnTo>
                  <a:lnTo>
                    <a:pt x="620" y="3"/>
                  </a:lnTo>
                  <a:lnTo>
                    <a:pt x="621" y="3"/>
                  </a:lnTo>
                  <a:lnTo>
                    <a:pt x="621" y="4"/>
                  </a:lnTo>
                  <a:lnTo>
                    <a:pt x="621" y="7"/>
                  </a:lnTo>
                  <a:lnTo>
                    <a:pt x="621" y="11"/>
                  </a:lnTo>
                  <a:lnTo>
                    <a:pt x="621" y="13"/>
                  </a:lnTo>
                  <a:lnTo>
                    <a:pt x="621" y="18"/>
                  </a:lnTo>
                  <a:lnTo>
                    <a:pt x="620" y="22"/>
                  </a:lnTo>
                  <a:lnTo>
                    <a:pt x="619" y="25"/>
                  </a:lnTo>
                  <a:lnTo>
                    <a:pt x="618" y="29"/>
                  </a:lnTo>
                  <a:lnTo>
                    <a:pt x="616" y="33"/>
                  </a:lnTo>
                  <a:lnTo>
                    <a:pt x="612" y="43"/>
                  </a:lnTo>
                  <a:lnTo>
                    <a:pt x="609" y="51"/>
                  </a:lnTo>
                  <a:lnTo>
                    <a:pt x="602" y="72"/>
                  </a:lnTo>
                  <a:lnTo>
                    <a:pt x="599" y="80"/>
                  </a:lnTo>
                  <a:lnTo>
                    <a:pt x="598" y="84"/>
                  </a:lnTo>
                  <a:lnTo>
                    <a:pt x="595" y="90"/>
                  </a:lnTo>
                  <a:lnTo>
                    <a:pt x="591" y="100"/>
                  </a:lnTo>
                  <a:lnTo>
                    <a:pt x="589" y="102"/>
                  </a:lnTo>
                  <a:lnTo>
                    <a:pt x="587" y="107"/>
                  </a:lnTo>
                  <a:lnTo>
                    <a:pt x="586" y="109"/>
                  </a:lnTo>
                  <a:lnTo>
                    <a:pt x="585" y="111"/>
                  </a:lnTo>
                  <a:lnTo>
                    <a:pt x="585" y="113"/>
                  </a:lnTo>
                  <a:lnTo>
                    <a:pt x="584" y="115"/>
                  </a:lnTo>
                  <a:lnTo>
                    <a:pt x="585" y="118"/>
                  </a:lnTo>
                  <a:lnTo>
                    <a:pt x="585" y="121"/>
                  </a:lnTo>
                  <a:lnTo>
                    <a:pt x="586" y="131"/>
                  </a:lnTo>
                  <a:lnTo>
                    <a:pt x="587" y="134"/>
                  </a:lnTo>
                  <a:lnTo>
                    <a:pt x="587" y="136"/>
                  </a:lnTo>
                  <a:lnTo>
                    <a:pt x="587" y="137"/>
                  </a:lnTo>
                  <a:lnTo>
                    <a:pt x="586" y="140"/>
                  </a:lnTo>
                  <a:lnTo>
                    <a:pt x="583" y="147"/>
                  </a:lnTo>
                  <a:lnTo>
                    <a:pt x="582" y="150"/>
                  </a:lnTo>
                  <a:lnTo>
                    <a:pt x="582" y="153"/>
                  </a:lnTo>
                  <a:lnTo>
                    <a:pt x="581" y="155"/>
                  </a:lnTo>
                  <a:lnTo>
                    <a:pt x="581" y="158"/>
                  </a:lnTo>
                  <a:lnTo>
                    <a:pt x="582" y="159"/>
                  </a:lnTo>
                  <a:lnTo>
                    <a:pt x="582" y="162"/>
                  </a:lnTo>
                  <a:lnTo>
                    <a:pt x="583" y="168"/>
                  </a:lnTo>
                  <a:lnTo>
                    <a:pt x="584" y="170"/>
                  </a:lnTo>
                  <a:lnTo>
                    <a:pt x="585" y="181"/>
                  </a:lnTo>
                  <a:lnTo>
                    <a:pt x="585" y="183"/>
                  </a:lnTo>
                  <a:lnTo>
                    <a:pt x="585" y="186"/>
                  </a:lnTo>
                  <a:lnTo>
                    <a:pt x="584" y="188"/>
                  </a:lnTo>
                  <a:lnTo>
                    <a:pt x="583" y="191"/>
                  </a:lnTo>
                  <a:lnTo>
                    <a:pt x="582" y="194"/>
                  </a:lnTo>
                  <a:lnTo>
                    <a:pt x="581" y="196"/>
                  </a:lnTo>
                  <a:lnTo>
                    <a:pt x="580" y="198"/>
                  </a:lnTo>
                  <a:lnTo>
                    <a:pt x="579" y="200"/>
                  </a:lnTo>
                  <a:lnTo>
                    <a:pt x="577" y="202"/>
                  </a:lnTo>
                  <a:lnTo>
                    <a:pt x="575" y="204"/>
                  </a:lnTo>
                  <a:lnTo>
                    <a:pt x="565" y="213"/>
                  </a:lnTo>
                  <a:lnTo>
                    <a:pt x="562" y="215"/>
                  </a:lnTo>
                  <a:lnTo>
                    <a:pt x="556" y="222"/>
                  </a:lnTo>
                  <a:lnTo>
                    <a:pt x="554" y="224"/>
                  </a:lnTo>
                  <a:lnTo>
                    <a:pt x="552" y="227"/>
                  </a:lnTo>
                  <a:lnTo>
                    <a:pt x="550" y="229"/>
                  </a:lnTo>
                  <a:lnTo>
                    <a:pt x="547" y="232"/>
                  </a:lnTo>
                  <a:lnTo>
                    <a:pt x="544" y="234"/>
                  </a:lnTo>
                  <a:lnTo>
                    <a:pt x="543" y="236"/>
                  </a:lnTo>
                  <a:lnTo>
                    <a:pt x="541" y="237"/>
                  </a:lnTo>
                  <a:lnTo>
                    <a:pt x="540" y="238"/>
                  </a:lnTo>
                  <a:lnTo>
                    <a:pt x="538" y="238"/>
                  </a:lnTo>
                  <a:lnTo>
                    <a:pt x="536" y="238"/>
                  </a:lnTo>
                  <a:lnTo>
                    <a:pt x="530" y="239"/>
                  </a:lnTo>
                  <a:lnTo>
                    <a:pt x="528" y="240"/>
                  </a:lnTo>
                  <a:lnTo>
                    <a:pt x="525" y="240"/>
                  </a:lnTo>
                  <a:lnTo>
                    <a:pt x="523" y="241"/>
                  </a:lnTo>
                  <a:lnTo>
                    <a:pt x="521" y="243"/>
                  </a:lnTo>
                  <a:lnTo>
                    <a:pt x="520" y="243"/>
                  </a:lnTo>
                  <a:lnTo>
                    <a:pt x="519" y="244"/>
                  </a:lnTo>
                  <a:lnTo>
                    <a:pt x="518" y="246"/>
                  </a:lnTo>
                  <a:lnTo>
                    <a:pt x="518" y="247"/>
                  </a:lnTo>
                  <a:lnTo>
                    <a:pt x="518" y="248"/>
                  </a:lnTo>
                  <a:lnTo>
                    <a:pt x="518" y="249"/>
                  </a:lnTo>
                  <a:lnTo>
                    <a:pt x="518" y="251"/>
                  </a:lnTo>
                  <a:lnTo>
                    <a:pt x="518" y="253"/>
                  </a:lnTo>
                  <a:lnTo>
                    <a:pt x="518" y="255"/>
                  </a:lnTo>
                  <a:lnTo>
                    <a:pt x="519" y="259"/>
                  </a:lnTo>
                  <a:lnTo>
                    <a:pt x="523" y="268"/>
                  </a:lnTo>
                  <a:lnTo>
                    <a:pt x="525" y="276"/>
                  </a:lnTo>
                  <a:lnTo>
                    <a:pt x="527" y="281"/>
                  </a:lnTo>
                  <a:lnTo>
                    <a:pt x="530" y="294"/>
                  </a:lnTo>
                  <a:lnTo>
                    <a:pt x="530" y="299"/>
                  </a:lnTo>
                  <a:lnTo>
                    <a:pt x="531" y="303"/>
                  </a:lnTo>
                  <a:lnTo>
                    <a:pt x="534" y="309"/>
                  </a:lnTo>
                  <a:lnTo>
                    <a:pt x="540" y="322"/>
                  </a:lnTo>
                  <a:lnTo>
                    <a:pt x="543" y="334"/>
                  </a:lnTo>
                  <a:lnTo>
                    <a:pt x="544" y="337"/>
                  </a:lnTo>
                  <a:lnTo>
                    <a:pt x="545" y="341"/>
                  </a:lnTo>
                  <a:lnTo>
                    <a:pt x="545" y="346"/>
                  </a:lnTo>
                  <a:lnTo>
                    <a:pt x="546" y="355"/>
                  </a:lnTo>
                  <a:lnTo>
                    <a:pt x="547" y="362"/>
                  </a:lnTo>
                  <a:lnTo>
                    <a:pt x="547" y="365"/>
                  </a:lnTo>
                  <a:lnTo>
                    <a:pt x="548" y="369"/>
                  </a:lnTo>
                  <a:lnTo>
                    <a:pt x="549" y="374"/>
                  </a:lnTo>
                  <a:lnTo>
                    <a:pt x="549" y="378"/>
                  </a:lnTo>
                  <a:lnTo>
                    <a:pt x="550" y="382"/>
                  </a:lnTo>
                  <a:lnTo>
                    <a:pt x="550" y="385"/>
                  </a:lnTo>
                  <a:lnTo>
                    <a:pt x="550" y="386"/>
                  </a:lnTo>
                  <a:lnTo>
                    <a:pt x="549" y="388"/>
                  </a:lnTo>
                  <a:lnTo>
                    <a:pt x="549" y="389"/>
                  </a:lnTo>
                  <a:lnTo>
                    <a:pt x="548" y="391"/>
                  </a:lnTo>
                  <a:lnTo>
                    <a:pt x="548" y="393"/>
                  </a:lnTo>
                  <a:lnTo>
                    <a:pt x="546" y="396"/>
                  </a:lnTo>
                  <a:lnTo>
                    <a:pt x="543" y="398"/>
                  </a:lnTo>
                  <a:lnTo>
                    <a:pt x="541" y="401"/>
                  </a:lnTo>
                  <a:lnTo>
                    <a:pt x="537" y="406"/>
                  </a:lnTo>
                  <a:lnTo>
                    <a:pt x="536" y="407"/>
                  </a:lnTo>
                  <a:lnTo>
                    <a:pt x="535" y="409"/>
                  </a:lnTo>
                  <a:lnTo>
                    <a:pt x="534" y="410"/>
                  </a:lnTo>
                  <a:lnTo>
                    <a:pt x="533" y="411"/>
                  </a:lnTo>
                  <a:lnTo>
                    <a:pt x="532" y="413"/>
                  </a:lnTo>
                  <a:lnTo>
                    <a:pt x="531" y="414"/>
                  </a:lnTo>
                  <a:lnTo>
                    <a:pt x="530" y="414"/>
                  </a:lnTo>
                  <a:lnTo>
                    <a:pt x="529" y="415"/>
                  </a:lnTo>
                  <a:lnTo>
                    <a:pt x="527" y="416"/>
                  </a:lnTo>
                  <a:lnTo>
                    <a:pt x="523" y="417"/>
                  </a:lnTo>
                  <a:lnTo>
                    <a:pt x="518" y="418"/>
                  </a:lnTo>
                  <a:lnTo>
                    <a:pt x="512" y="418"/>
                  </a:lnTo>
                  <a:lnTo>
                    <a:pt x="507" y="418"/>
                  </a:lnTo>
                  <a:lnTo>
                    <a:pt x="503" y="418"/>
                  </a:lnTo>
                  <a:lnTo>
                    <a:pt x="498" y="418"/>
                  </a:lnTo>
                  <a:lnTo>
                    <a:pt x="495" y="418"/>
                  </a:lnTo>
                  <a:lnTo>
                    <a:pt x="484" y="416"/>
                  </a:lnTo>
                  <a:lnTo>
                    <a:pt x="478" y="415"/>
                  </a:lnTo>
                  <a:lnTo>
                    <a:pt x="476" y="415"/>
                  </a:lnTo>
                  <a:lnTo>
                    <a:pt x="473" y="414"/>
                  </a:lnTo>
                  <a:lnTo>
                    <a:pt x="464" y="411"/>
                  </a:lnTo>
                  <a:lnTo>
                    <a:pt x="462" y="411"/>
                  </a:lnTo>
                  <a:lnTo>
                    <a:pt x="460" y="410"/>
                  </a:lnTo>
                  <a:lnTo>
                    <a:pt x="457" y="410"/>
                  </a:lnTo>
                  <a:lnTo>
                    <a:pt x="454" y="411"/>
                  </a:lnTo>
                  <a:lnTo>
                    <a:pt x="451" y="411"/>
                  </a:lnTo>
                  <a:lnTo>
                    <a:pt x="449" y="412"/>
                  </a:lnTo>
                  <a:lnTo>
                    <a:pt x="447" y="413"/>
                  </a:lnTo>
                  <a:lnTo>
                    <a:pt x="444" y="414"/>
                  </a:lnTo>
                  <a:lnTo>
                    <a:pt x="442" y="415"/>
                  </a:lnTo>
                  <a:lnTo>
                    <a:pt x="440" y="416"/>
                  </a:lnTo>
                  <a:lnTo>
                    <a:pt x="438" y="418"/>
                  </a:lnTo>
                  <a:lnTo>
                    <a:pt x="431" y="422"/>
                  </a:lnTo>
                  <a:lnTo>
                    <a:pt x="425" y="427"/>
                  </a:lnTo>
                  <a:lnTo>
                    <a:pt x="420" y="430"/>
                  </a:lnTo>
                  <a:lnTo>
                    <a:pt x="415" y="434"/>
                  </a:lnTo>
                  <a:lnTo>
                    <a:pt x="411" y="439"/>
                  </a:lnTo>
                  <a:lnTo>
                    <a:pt x="408" y="442"/>
                  </a:lnTo>
                  <a:lnTo>
                    <a:pt x="404" y="448"/>
                  </a:lnTo>
                  <a:lnTo>
                    <a:pt x="402" y="450"/>
                  </a:lnTo>
                  <a:lnTo>
                    <a:pt x="401" y="451"/>
                  </a:lnTo>
                  <a:lnTo>
                    <a:pt x="399" y="452"/>
                  </a:lnTo>
                  <a:lnTo>
                    <a:pt x="398" y="452"/>
                  </a:lnTo>
                  <a:lnTo>
                    <a:pt x="397" y="453"/>
                  </a:lnTo>
                  <a:lnTo>
                    <a:pt x="395" y="453"/>
                  </a:lnTo>
                  <a:lnTo>
                    <a:pt x="394" y="453"/>
                  </a:lnTo>
                  <a:lnTo>
                    <a:pt x="393" y="453"/>
                  </a:lnTo>
                  <a:lnTo>
                    <a:pt x="392" y="453"/>
                  </a:lnTo>
                  <a:lnTo>
                    <a:pt x="391" y="452"/>
                  </a:lnTo>
                  <a:lnTo>
                    <a:pt x="389" y="452"/>
                  </a:lnTo>
                  <a:lnTo>
                    <a:pt x="388" y="451"/>
                  </a:lnTo>
                  <a:lnTo>
                    <a:pt x="387" y="449"/>
                  </a:lnTo>
                  <a:lnTo>
                    <a:pt x="386" y="448"/>
                  </a:lnTo>
                  <a:lnTo>
                    <a:pt x="384" y="446"/>
                  </a:lnTo>
                  <a:lnTo>
                    <a:pt x="382" y="439"/>
                  </a:lnTo>
                  <a:lnTo>
                    <a:pt x="380" y="434"/>
                  </a:lnTo>
                  <a:lnTo>
                    <a:pt x="378" y="431"/>
                  </a:lnTo>
                  <a:lnTo>
                    <a:pt x="376" y="429"/>
                  </a:lnTo>
                  <a:lnTo>
                    <a:pt x="375" y="427"/>
                  </a:lnTo>
                  <a:lnTo>
                    <a:pt x="373" y="425"/>
                  </a:lnTo>
                  <a:lnTo>
                    <a:pt x="371" y="423"/>
                  </a:lnTo>
                  <a:lnTo>
                    <a:pt x="370" y="422"/>
                  </a:lnTo>
                  <a:lnTo>
                    <a:pt x="368" y="421"/>
                  </a:lnTo>
                  <a:lnTo>
                    <a:pt x="366" y="420"/>
                  </a:lnTo>
                  <a:lnTo>
                    <a:pt x="363" y="420"/>
                  </a:lnTo>
                  <a:lnTo>
                    <a:pt x="359" y="419"/>
                  </a:lnTo>
                  <a:lnTo>
                    <a:pt x="357" y="419"/>
                  </a:lnTo>
                  <a:lnTo>
                    <a:pt x="354" y="419"/>
                  </a:lnTo>
                  <a:lnTo>
                    <a:pt x="348" y="419"/>
                  </a:lnTo>
                  <a:lnTo>
                    <a:pt x="343" y="419"/>
                  </a:lnTo>
                  <a:lnTo>
                    <a:pt x="340" y="419"/>
                  </a:lnTo>
                  <a:lnTo>
                    <a:pt x="338" y="419"/>
                  </a:lnTo>
                  <a:lnTo>
                    <a:pt x="336" y="419"/>
                  </a:lnTo>
                  <a:lnTo>
                    <a:pt x="336" y="418"/>
                  </a:lnTo>
                  <a:lnTo>
                    <a:pt x="335" y="416"/>
                  </a:lnTo>
                  <a:lnTo>
                    <a:pt x="334" y="414"/>
                  </a:lnTo>
                  <a:lnTo>
                    <a:pt x="334" y="413"/>
                  </a:lnTo>
                  <a:lnTo>
                    <a:pt x="333" y="413"/>
                  </a:lnTo>
                  <a:lnTo>
                    <a:pt x="332" y="413"/>
                  </a:lnTo>
                  <a:lnTo>
                    <a:pt x="331" y="413"/>
                  </a:lnTo>
                  <a:lnTo>
                    <a:pt x="327" y="415"/>
                  </a:lnTo>
                  <a:lnTo>
                    <a:pt x="325" y="416"/>
                  </a:lnTo>
                  <a:lnTo>
                    <a:pt x="323" y="416"/>
                  </a:lnTo>
                  <a:lnTo>
                    <a:pt x="320" y="417"/>
                  </a:lnTo>
                  <a:lnTo>
                    <a:pt x="317" y="417"/>
                  </a:lnTo>
                  <a:lnTo>
                    <a:pt x="313" y="416"/>
                  </a:lnTo>
                  <a:lnTo>
                    <a:pt x="310" y="416"/>
                  </a:lnTo>
                  <a:lnTo>
                    <a:pt x="309" y="415"/>
                  </a:lnTo>
                  <a:lnTo>
                    <a:pt x="307" y="414"/>
                  </a:lnTo>
                  <a:lnTo>
                    <a:pt x="304" y="413"/>
                  </a:lnTo>
                  <a:lnTo>
                    <a:pt x="302" y="411"/>
                  </a:lnTo>
                  <a:lnTo>
                    <a:pt x="300" y="409"/>
                  </a:lnTo>
                  <a:lnTo>
                    <a:pt x="296" y="407"/>
                  </a:lnTo>
                  <a:lnTo>
                    <a:pt x="294" y="405"/>
                  </a:lnTo>
                  <a:lnTo>
                    <a:pt x="292" y="402"/>
                  </a:lnTo>
                  <a:lnTo>
                    <a:pt x="281" y="389"/>
                  </a:lnTo>
                  <a:lnTo>
                    <a:pt x="278" y="385"/>
                  </a:lnTo>
                  <a:lnTo>
                    <a:pt x="277" y="385"/>
                  </a:lnTo>
                  <a:lnTo>
                    <a:pt x="275" y="383"/>
                  </a:lnTo>
                  <a:lnTo>
                    <a:pt x="271" y="381"/>
                  </a:lnTo>
                  <a:lnTo>
                    <a:pt x="268" y="378"/>
                  </a:lnTo>
                  <a:lnTo>
                    <a:pt x="262" y="374"/>
                  </a:lnTo>
                  <a:lnTo>
                    <a:pt x="260" y="374"/>
                  </a:lnTo>
                  <a:lnTo>
                    <a:pt x="259" y="373"/>
                  </a:lnTo>
                  <a:lnTo>
                    <a:pt x="259" y="372"/>
                  </a:lnTo>
                  <a:lnTo>
                    <a:pt x="258" y="371"/>
                  </a:lnTo>
                  <a:lnTo>
                    <a:pt x="259" y="371"/>
                  </a:lnTo>
                  <a:lnTo>
                    <a:pt x="259" y="370"/>
                  </a:lnTo>
                  <a:lnTo>
                    <a:pt x="260" y="369"/>
                  </a:lnTo>
                  <a:lnTo>
                    <a:pt x="262" y="368"/>
                  </a:lnTo>
                  <a:lnTo>
                    <a:pt x="264" y="367"/>
                  </a:lnTo>
                  <a:lnTo>
                    <a:pt x="268" y="365"/>
                  </a:lnTo>
                  <a:lnTo>
                    <a:pt x="271" y="364"/>
                  </a:lnTo>
                  <a:lnTo>
                    <a:pt x="272" y="363"/>
                  </a:lnTo>
                  <a:lnTo>
                    <a:pt x="273" y="363"/>
                  </a:lnTo>
                  <a:lnTo>
                    <a:pt x="274" y="362"/>
                  </a:lnTo>
                  <a:lnTo>
                    <a:pt x="274" y="361"/>
                  </a:lnTo>
                  <a:lnTo>
                    <a:pt x="274" y="360"/>
                  </a:lnTo>
                  <a:lnTo>
                    <a:pt x="273" y="358"/>
                  </a:lnTo>
                  <a:lnTo>
                    <a:pt x="272" y="356"/>
                  </a:lnTo>
                  <a:lnTo>
                    <a:pt x="270" y="353"/>
                  </a:lnTo>
                  <a:lnTo>
                    <a:pt x="268" y="351"/>
                  </a:lnTo>
                  <a:lnTo>
                    <a:pt x="264" y="347"/>
                  </a:lnTo>
                  <a:lnTo>
                    <a:pt x="261" y="343"/>
                  </a:lnTo>
                  <a:lnTo>
                    <a:pt x="259" y="340"/>
                  </a:lnTo>
                  <a:lnTo>
                    <a:pt x="254" y="332"/>
                  </a:lnTo>
                  <a:lnTo>
                    <a:pt x="249" y="326"/>
                  </a:lnTo>
                  <a:lnTo>
                    <a:pt x="234" y="306"/>
                  </a:lnTo>
                  <a:lnTo>
                    <a:pt x="230" y="301"/>
                  </a:lnTo>
                  <a:lnTo>
                    <a:pt x="223" y="293"/>
                  </a:lnTo>
                  <a:lnTo>
                    <a:pt x="221" y="289"/>
                  </a:lnTo>
                  <a:lnTo>
                    <a:pt x="220" y="288"/>
                  </a:lnTo>
                  <a:lnTo>
                    <a:pt x="219" y="288"/>
                  </a:lnTo>
                  <a:lnTo>
                    <a:pt x="218" y="289"/>
                  </a:lnTo>
                  <a:lnTo>
                    <a:pt x="218" y="290"/>
                  </a:lnTo>
                  <a:lnTo>
                    <a:pt x="217" y="291"/>
                  </a:lnTo>
                  <a:lnTo>
                    <a:pt x="217" y="293"/>
                  </a:lnTo>
                  <a:lnTo>
                    <a:pt x="217" y="294"/>
                  </a:lnTo>
                  <a:lnTo>
                    <a:pt x="218" y="298"/>
                  </a:lnTo>
                  <a:lnTo>
                    <a:pt x="218" y="300"/>
                  </a:lnTo>
                  <a:lnTo>
                    <a:pt x="218" y="302"/>
                  </a:lnTo>
                  <a:lnTo>
                    <a:pt x="217" y="303"/>
                  </a:lnTo>
                  <a:lnTo>
                    <a:pt x="217" y="304"/>
                  </a:lnTo>
                  <a:lnTo>
                    <a:pt x="216" y="305"/>
                  </a:lnTo>
                  <a:lnTo>
                    <a:pt x="214" y="306"/>
                  </a:lnTo>
                  <a:lnTo>
                    <a:pt x="212" y="308"/>
                  </a:lnTo>
                  <a:lnTo>
                    <a:pt x="211" y="309"/>
                  </a:lnTo>
                  <a:lnTo>
                    <a:pt x="204" y="312"/>
                  </a:lnTo>
                  <a:lnTo>
                    <a:pt x="200" y="315"/>
                  </a:lnTo>
                  <a:lnTo>
                    <a:pt x="196" y="318"/>
                  </a:lnTo>
                  <a:lnTo>
                    <a:pt x="193" y="320"/>
                  </a:lnTo>
                  <a:lnTo>
                    <a:pt x="191" y="322"/>
                  </a:lnTo>
                  <a:lnTo>
                    <a:pt x="189" y="324"/>
                  </a:lnTo>
                  <a:lnTo>
                    <a:pt x="188" y="327"/>
                  </a:lnTo>
                  <a:lnTo>
                    <a:pt x="186" y="330"/>
                  </a:lnTo>
                  <a:lnTo>
                    <a:pt x="181" y="338"/>
                  </a:lnTo>
                  <a:lnTo>
                    <a:pt x="179" y="340"/>
                  </a:lnTo>
                  <a:lnTo>
                    <a:pt x="177" y="342"/>
                  </a:lnTo>
                  <a:lnTo>
                    <a:pt x="177" y="343"/>
                  </a:lnTo>
                  <a:lnTo>
                    <a:pt x="176" y="344"/>
                  </a:lnTo>
                  <a:lnTo>
                    <a:pt x="175" y="345"/>
                  </a:lnTo>
                  <a:lnTo>
                    <a:pt x="173" y="345"/>
                  </a:lnTo>
                  <a:lnTo>
                    <a:pt x="171" y="346"/>
                  </a:lnTo>
                  <a:lnTo>
                    <a:pt x="169" y="346"/>
                  </a:lnTo>
                  <a:lnTo>
                    <a:pt x="167" y="345"/>
                  </a:lnTo>
                  <a:lnTo>
                    <a:pt x="166" y="344"/>
                  </a:lnTo>
                  <a:lnTo>
                    <a:pt x="165" y="344"/>
                  </a:lnTo>
                  <a:lnTo>
                    <a:pt x="157" y="340"/>
                  </a:lnTo>
                  <a:lnTo>
                    <a:pt x="154" y="339"/>
                  </a:lnTo>
                  <a:lnTo>
                    <a:pt x="151" y="337"/>
                  </a:lnTo>
                  <a:lnTo>
                    <a:pt x="149" y="337"/>
                  </a:lnTo>
                  <a:lnTo>
                    <a:pt x="148" y="336"/>
                  </a:lnTo>
                  <a:lnTo>
                    <a:pt x="145" y="336"/>
                  </a:lnTo>
                  <a:lnTo>
                    <a:pt x="139" y="336"/>
                  </a:lnTo>
                  <a:lnTo>
                    <a:pt x="135" y="336"/>
                  </a:lnTo>
                  <a:lnTo>
                    <a:pt x="133" y="336"/>
                  </a:lnTo>
                  <a:lnTo>
                    <a:pt x="132" y="337"/>
                  </a:lnTo>
                  <a:lnTo>
                    <a:pt x="132" y="337"/>
                  </a:lnTo>
                  <a:lnTo>
                    <a:pt x="131" y="338"/>
                  </a:lnTo>
                  <a:lnTo>
                    <a:pt x="130" y="340"/>
                  </a:lnTo>
                  <a:lnTo>
                    <a:pt x="129" y="341"/>
                  </a:lnTo>
                  <a:lnTo>
                    <a:pt x="128" y="343"/>
                  </a:lnTo>
                  <a:lnTo>
                    <a:pt x="128" y="345"/>
                  </a:lnTo>
                  <a:lnTo>
                    <a:pt x="127" y="349"/>
                  </a:lnTo>
                  <a:lnTo>
                    <a:pt x="127" y="354"/>
                  </a:lnTo>
                  <a:lnTo>
                    <a:pt x="127" y="357"/>
                  </a:lnTo>
                  <a:lnTo>
                    <a:pt x="126" y="364"/>
                  </a:lnTo>
                  <a:lnTo>
                    <a:pt x="125" y="371"/>
                  </a:lnTo>
                  <a:lnTo>
                    <a:pt x="124" y="373"/>
                  </a:lnTo>
                  <a:lnTo>
                    <a:pt x="123" y="374"/>
                  </a:lnTo>
                  <a:lnTo>
                    <a:pt x="123" y="376"/>
                  </a:lnTo>
                  <a:lnTo>
                    <a:pt x="122" y="377"/>
                  </a:lnTo>
                  <a:lnTo>
                    <a:pt x="120" y="379"/>
                  </a:lnTo>
                  <a:lnTo>
                    <a:pt x="120" y="380"/>
                  </a:lnTo>
                  <a:lnTo>
                    <a:pt x="118" y="382"/>
                  </a:lnTo>
                  <a:lnTo>
                    <a:pt x="117" y="383"/>
                  </a:lnTo>
                  <a:lnTo>
                    <a:pt x="115" y="384"/>
                  </a:lnTo>
                  <a:lnTo>
                    <a:pt x="112" y="384"/>
                  </a:lnTo>
                  <a:lnTo>
                    <a:pt x="106" y="386"/>
                  </a:lnTo>
                  <a:lnTo>
                    <a:pt x="103" y="387"/>
                  </a:lnTo>
                  <a:lnTo>
                    <a:pt x="100" y="388"/>
                  </a:lnTo>
                  <a:lnTo>
                    <a:pt x="97" y="391"/>
                  </a:lnTo>
                  <a:lnTo>
                    <a:pt x="92" y="394"/>
                  </a:lnTo>
                  <a:lnTo>
                    <a:pt x="91" y="396"/>
                  </a:lnTo>
                  <a:lnTo>
                    <a:pt x="89" y="396"/>
                  </a:lnTo>
                  <a:lnTo>
                    <a:pt x="88" y="398"/>
                  </a:lnTo>
                  <a:lnTo>
                    <a:pt x="86" y="400"/>
                  </a:lnTo>
                  <a:lnTo>
                    <a:pt x="86" y="401"/>
                  </a:lnTo>
                  <a:lnTo>
                    <a:pt x="85" y="403"/>
                  </a:lnTo>
                  <a:lnTo>
                    <a:pt x="85" y="405"/>
                  </a:lnTo>
                  <a:lnTo>
                    <a:pt x="84" y="407"/>
                  </a:lnTo>
                  <a:lnTo>
                    <a:pt x="84" y="408"/>
                  </a:lnTo>
                  <a:lnTo>
                    <a:pt x="84" y="409"/>
                  </a:lnTo>
                  <a:lnTo>
                    <a:pt x="85" y="411"/>
                  </a:lnTo>
                  <a:lnTo>
                    <a:pt x="85" y="413"/>
                  </a:lnTo>
                  <a:lnTo>
                    <a:pt x="86" y="418"/>
                  </a:lnTo>
                  <a:lnTo>
                    <a:pt x="87" y="420"/>
                  </a:lnTo>
                  <a:lnTo>
                    <a:pt x="87" y="422"/>
                  </a:lnTo>
                  <a:lnTo>
                    <a:pt x="88" y="424"/>
                  </a:lnTo>
                  <a:lnTo>
                    <a:pt x="88" y="429"/>
                  </a:lnTo>
                  <a:lnTo>
                    <a:pt x="88" y="431"/>
                  </a:lnTo>
                  <a:lnTo>
                    <a:pt x="87" y="433"/>
                  </a:lnTo>
                  <a:lnTo>
                    <a:pt x="87" y="437"/>
                  </a:lnTo>
                  <a:lnTo>
                    <a:pt x="85" y="443"/>
                  </a:lnTo>
                  <a:lnTo>
                    <a:pt x="85" y="445"/>
                  </a:lnTo>
                  <a:lnTo>
                    <a:pt x="83" y="445"/>
                  </a:lnTo>
                  <a:lnTo>
                    <a:pt x="77" y="444"/>
                  </a:lnTo>
                  <a:lnTo>
                    <a:pt x="74" y="443"/>
                  </a:lnTo>
                  <a:lnTo>
                    <a:pt x="73" y="442"/>
                  </a:lnTo>
                  <a:lnTo>
                    <a:pt x="71" y="442"/>
                  </a:lnTo>
                  <a:lnTo>
                    <a:pt x="70" y="442"/>
                  </a:lnTo>
                  <a:lnTo>
                    <a:pt x="69" y="441"/>
                  </a:lnTo>
                  <a:lnTo>
                    <a:pt x="67" y="440"/>
                  </a:lnTo>
                  <a:lnTo>
                    <a:pt x="64" y="436"/>
                  </a:lnTo>
                  <a:lnTo>
                    <a:pt x="63" y="434"/>
                  </a:lnTo>
                  <a:lnTo>
                    <a:pt x="61" y="433"/>
                  </a:lnTo>
                  <a:lnTo>
                    <a:pt x="56" y="430"/>
                  </a:lnTo>
                  <a:lnTo>
                    <a:pt x="53" y="427"/>
                  </a:lnTo>
                  <a:lnTo>
                    <a:pt x="45" y="418"/>
                  </a:lnTo>
                  <a:lnTo>
                    <a:pt x="42" y="415"/>
                  </a:lnTo>
                  <a:lnTo>
                    <a:pt x="38" y="410"/>
                  </a:lnTo>
                  <a:lnTo>
                    <a:pt x="34" y="407"/>
                  </a:lnTo>
                  <a:lnTo>
                    <a:pt x="32" y="405"/>
                  </a:lnTo>
                  <a:lnTo>
                    <a:pt x="31" y="402"/>
                  </a:lnTo>
                  <a:lnTo>
                    <a:pt x="30" y="401"/>
                  </a:lnTo>
                  <a:lnTo>
                    <a:pt x="30" y="400"/>
                  </a:lnTo>
                  <a:lnTo>
                    <a:pt x="30" y="399"/>
                  </a:lnTo>
                  <a:lnTo>
                    <a:pt x="30" y="398"/>
                  </a:lnTo>
                  <a:lnTo>
                    <a:pt x="31" y="396"/>
                  </a:lnTo>
                  <a:lnTo>
                    <a:pt x="33" y="392"/>
                  </a:lnTo>
                  <a:lnTo>
                    <a:pt x="34" y="390"/>
                  </a:lnTo>
                  <a:lnTo>
                    <a:pt x="34" y="388"/>
                  </a:lnTo>
                  <a:lnTo>
                    <a:pt x="34" y="387"/>
                  </a:lnTo>
                  <a:lnTo>
                    <a:pt x="34" y="386"/>
                  </a:lnTo>
                  <a:lnTo>
                    <a:pt x="33" y="385"/>
                  </a:lnTo>
                  <a:lnTo>
                    <a:pt x="32" y="384"/>
                  </a:lnTo>
                  <a:lnTo>
                    <a:pt x="25" y="374"/>
                  </a:lnTo>
                  <a:lnTo>
                    <a:pt x="24" y="372"/>
                  </a:lnTo>
                  <a:lnTo>
                    <a:pt x="23" y="370"/>
                  </a:lnTo>
                  <a:lnTo>
                    <a:pt x="21" y="367"/>
                  </a:lnTo>
                  <a:lnTo>
                    <a:pt x="20" y="364"/>
                  </a:lnTo>
                  <a:lnTo>
                    <a:pt x="20" y="362"/>
                  </a:lnTo>
                  <a:lnTo>
                    <a:pt x="19" y="359"/>
                  </a:lnTo>
                  <a:lnTo>
                    <a:pt x="19" y="356"/>
                  </a:lnTo>
                  <a:lnTo>
                    <a:pt x="19" y="346"/>
                  </a:lnTo>
                  <a:lnTo>
                    <a:pt x="20" y="340"/>
                  </a:lnTo>
                  <a:lnTo>
                    <a:pt x="20" y="334"/>
                  </a:lnTo>
                  <a:lnTo>
                    <a:pt x="21" y="330"/>
                  </a:lnTo>
                  <a:lnTo>
                    <a:pt x="20" y="328"/>
                  </a:lnTo>
                  <a:lnTo>
                    <a:pt x="20" y="328"/>
                  </a:lnTo>
                  <a:lnTo>
                    <a:pt x="19" y="324"/>
                  </a:lnTo>
                  <a:lnTo>
                    <a:pt x="19" y="322"/>
                  </a:lnTo>
                  <a:lnTo>
                    <a:pt x="18" y="319"/>
                  </a:lnTo>
                  <a:lnTo>
                    <a:pt x="18" y="317"/>
                  </a:lnTo>
                  <a:lnTo>
                    <a:pt x="17" y="316"/>
                  </a:lnTo>
                  <a:lnTo>
                    <a:pt x="16" y="314"/>
                  </a:lnTo>
                  <a:lnTo>
                    <a:pt x="11" y="308"/>
                  </a:lnTo>
                  <a:lnTo>
                    <a:pt x="7" y="303"/>
                  </a:lnTo>
                  <a:lnTo>
                    <a:pt x="4" y="298"/>
                  </a:lnTo>
                  <a:lnTo>
                    <a:pt x="2" y="295"/>
                  </a:lnTo>
                  <a:lnTo>
                    <a:pt x="2" y="294"/>
                  </a:lnTo>
                  <a:lnTo>
                    <a:pt x="1" y="292"/>
                  </a:lnTo>
                  <a:lnTo>
                    <a:pt x="1" y="290"/>
                  </a:lnTo>
                  <a:lnTo>
                    <a:pt x="0" y="287"/>
                  </a:lnTo>
                  <a:lnTo>
                    <a:pt x="0" y="283"/>
                  </a:lnTo>
                  <a:lnTo>
                    <a:pt x="0" y="278"/>
                  </a:lnTo>
                  <a:lnTo>
                    <a:pt x="0" y="274"/>
                  </a:lnTo>
                  <a:lnTo>
                    <a:pt x="0" y="275"/>
                  </a:lnTo>
                  <a:lnTo>
                    <a:pt x="1" y="275"/>
                  </a:lnTo>
                  <a:lnTo>
                    <a:pt x="2" y="275"/>
                  </a:lnTo>
                  <a:lnTo>
                    <a:pt x="3" y="274"/>
                  </a:lnTo>
                  <a:lnTo>
                    <a:pt x="5" y="273"/>
                  </a:lnTo>
                  <a:lnTo>
                    <a:pt x="6" y="272"/>
                  </a:lnTo>
                  <a:lnTo>
                    <a:pt x="7" y="272"/>
                  </a:lnTo>
                  <a:lnTo>
                    <a:pt x="7" y="270"/>
                  </a:lnTo>
                  <a:lnTo>
                    <a:pt x="8" y="268"/>
                  </a:lnTo>
                  <a:lnTo>
                    <a:pt x="9" y="263"/>
                  </a:lnTo>
                  <a:lnTo>
                    <a:pt x="9" y="261"/>
                  </a:lnTo>
                  <a:lnTo>
                    <a:pt x="10" y="260"/>
                  </a:lnTo>
                  <a:lnTo>
                    <a:pt x="11" y="258"/>
                  </a:lnTo>
                  <a:lnTo>
                    <a:pt x="13" y="256"/>
                  </a:lnTo>
                  <a:lnTo>
                    <a:pt x="17" y="252"/>
                  </a:lnTo>
                  <a:lnTo>
                    <a:pt x="19" y="249"/>
                  </a:lnTo>
                  <a:lnTo>
                    <a:pt x="20" y="248"/>
                  </a:lnTo>
                  <a:lnTo>
                    <a:pt x="24" y="245"/>
                  </a:lnTo>
                  <a:lnTo>
                    <a:pt x="28" y="242"/>
                  </a:lnTo>
                  <a:lnTo>
                    <a:pt x="29" y="241"/>
                  </a:lnTo>
                  <a:lnTo>
                    <a:pt x="31" y="239"/>
                  </a:lnTo>
                  <a:lnTo>
                    <a:pt x="32" y="238"/>
                  </a:lnTo>
                  <a:lnTo>
                    <a:pt x="33" y="236"/>
                  </a:lnTo>
                  <a:lnTo>
                    <a:pt x="33" y="234"/>
                  </a:lnTo>
                  <a:lnTo>
                    <a:pt x="33" y="232"/>
                  </a:lnTo>
                  <a:lnTo>
                    <a:pt x="33" y="227"/>
                  </a:lnTo>
                  <a:lnTo>
                    <a:pt x="33" y="226"/>
                  </a:lnTo>
                  <a:lnTo>
                    <a:pt x="34" y="217"/>
                  </a:lnTo>
                  <a:lnTo>
                    <a:pt x="34" y="216"/>
                  </a:lnTo>
                  <a:lnTo>
                    <a:pt x="35" y="215"/>
                  </a:lnTo>
                  <a:lnTo>
                    <a:pt x="36" y="215"/>
                  </a:lnTo>
                  <a:lnTo>
                    <a:pt x="37" y="215"/>
                  </a:lnTo>
                  <a:lnTo>
                    <a:pt x="38" y="215"/>
                  </a:lnTo>
                  <a:lnTo>
                    <a:pt x="41" y="217"/>
                  </a:lnTo>
                  <a:lnTo>
                    <a:pt x="44" y="218"/>
                  </a:lnTo>
                  <a:lnTo>
                    <a:pt x="48" y="218"/>
                  </a:lnTo>
                  <a:lnTo>
                    <a:pt x="49" y="219"/>
                  </a:lnTo>
                  <a:lnTo>
                    <a:pt x="51" y="218"/>
                  </a:lnTo>
                  <a:lnTo>
                    <a:pt x="52" y="218"/>
                  </a:lnTo>
                  <a:lnTo>
                    <a:pt x="52" y="218"/>
                  </a:lnTo>
                  <a:lnTo>
                    <a:pt x="53" y="217"/>
                  </a:lnTo>
                  <a:lnTo>
                    <a:pt x="54" y="217"/>
                  </a:lnTo>
                  <a:lnTo>
                    <a:pt x="56" y="215"/>
                  </a:lnTo>
                  <a:lnTo>
                    <a:pt x="58" y="214"/>
                  </a:lnTo>
                  <a:lnTo>
                    <a:pt x="60" y="210"/>
                  </a:lnTo>
                  <a:lnTo>
                    <a:pt x="62" y="207"/>
                  </a:lnTo>
                  <a:lnTo>
                    <a:pt x="63" y="203"/>
                  </a:lnTo>
                  <a:lnTo>
                    <a:pt x="66" y="197"/>
                  </a:lnTo>
                  <a:lnTo>
                    <a:pt x="69" y="189"/>
                  </a:lnTo>
                  <a:lnTo>
                    <a:pt x="71" y="184"/>
                  </a:lnTo>
                  <a:lnTo>
                    <a:pt x="71" y="181"/>
                  </a:lnTo>
                  <a:lnTo>
                    <a:pt x="73" y="175"/>
                  </a:lnTo>
                  <a:lnTo>
                    <a:pt x="73" y="174"/>
                  </a:lnTo>
                  <a:lnTo>
                    <a:pt x="74" y="173"/>
                  </a:lnTo>
                  <a:lnTo>
                    <a:pt x="75" y="173"/>
                  </a:lnTo>
                  <a:lnTo>
                    <a:pt x="76" y="173"/>
                  </a:lnTo>
                  <a:lnTo>
                    <a:pt x="78" y="174"/>
                  </a:lnTo>
                  <a:lnTo>
                    <a:pt x="82" y="175"/>
                  </a:lnTo>
                  <a:lnTo>
                    <a:pt x="86" y="176"/>
                  </a:lnTo>
                  <a:lnTo>
                    <a:pt x="89" y="178"/>
                  </a:lnTo>
                  <a:lnTo>
                    <a:pt x="93" y="179"/>
                  </a:lnTo>
                  <a:lnTo>
                    <a:pt x="97" y="181"/>
                  </a:lnTo>
                  <a:lnTo>
                    <a:pt x="100" y="183"/>
                  </a:lnTo>
                  <a:lnTo>
                    <a:pt x="103" y="185"/>
                  </a:lnTo>
                  <a:lnTo>
                    <a:pt x="110" y="192"/>
                  </a:lnTo>
                  <a:lnTo>
                    <a:pt x="114" y="193"/>
                  </a:lnTo>
                  <a:lnTo>
                    <a:pt x="116" y="194"/>
                  </a:lnTo>
                  <a:lnTo>
                    <a:pt x="117" y="195"/>
                  </a:lnTo>
                  <a:lnTo>
                    <a:pt x="119" y="196"/>
                  </a:lnTo>
                  <a:lnTo>
                    <a:pt x="120" y="196"/>
                  </a:lnTo>
                  <a:lnTo>
                    <a:pt x="123" y="196"/>
                  </a:lnTo>
                  <a:lnTo>
                    <a:pt x="126" y="196"/>
                  </a:lnTo>
                  <a:lnTo>
                    <a:pt x="132" y="195"/>
                  </a:lnTo>
                  <a:lnTo>
                    <a:pt x="140" y="193"/>
                  </a:lnTo>
                  <a:lnTo>
                    <a:pt x="142" y="192"/>
                  </a:lnTo>
                  <a:lnTo>
                    <a:pt x="144" y="192"/>
                  </a:lnTo>
                  <a:lnTo>
                    <a:pt x="151" y="189"/>
                  </a:lnTo>
                  <a:lnTo>
                    <a:pt x="152" y="188"/>
                  </a:lnTo>
                  <a:lnTo>
                    <a:pt x="154" y="188"/>
                  </a:lnTo>
                  <a:lnTo>
                    <a:pt x="154" y="188"/>
                  </a:lnTo>
                  <a:lnTo>
                    <a:pt x="155" y="189"/>
                  </a:lnTo>
                  <a:lnTo>
                    <a:pt x="156" y="189"/>
                  </a:lnTo>
                  <a:lnTo>
                    <a:pt x="159" y="191"/>
                  </a:lnTo>
                  <a:lnTo>
                    <a:pt x="161" y="192"/>
                  </a:lnTo>
                  <a:lnTo>
                    <a:pt x="163" y="192"/>
                  </a:lnTo>
                  <a:lnTo>
                    <a:pt x="165" y="192"/>
                  </a:lnTo>
                  <a:lnTo>
                    <a:pt x="167" y="192"/>
                  </a:lnTo>
                  <a:lnTo>
                    <a:pt x="171" y="192"/>
                  </a:lnTo>
                  <a:lnTo>
                    <a:pt x="178" y="191"/>
                  </a:lnTo>
                  <a:lnTo>
                    <a:pt x="183" y="190"/>
                  </a:lnTo>
                  <a:lnTo>
                    <a:pt x="186" y="190"/>
                  </a:lnTo>
                  <a:lnTo>
                    <a:pt x="189" y="190"/>
                  </a:lnTo>
                  <a:lnTo>
                    <a:pt x="191" y="191"/>
                  </a:lnTo>
                  <a:lnTo>
                    <a:pt x="200" y="192"/>
                  </a:lnTo>
                  <a:lnTo>
                    <a:pt x="203" y="193"/>
                  </a:lnTo>
                  <a:lnTo>
                    <a:pt x="206" y="193"/>
                  </a:lnTo>
                  <a:lnTo>
                    <a:pt x="208" y="193"/>
                  </a:lnTo>
                  <a:lnTo>
                    <a:pt x="210" y="193"/>
                  </a:lnTo>
                  <a:lnTo>
                    <a:pt x="211" y="192"/>
                  </a:lnTo>
                  <a:lnTo>
                    <a:pt x="212" y="192"/>
                  </a:lnTo>
                  <a:lnTo>
                    <a:pt x="213" y="192"/>
                  </a:lnTo>
                  <a:lnTo>
                    <a:pt x="213" y="191"/>
                  </a:lnTo>
                  <a:lnTo>
                    <a:pt x="214" y="189"/>
                  </a:lnTo>
                  <a:lnTo>
                    <a:pt x="214" y="188"/>
                  </a:lnTo>
                  <a:lnTo>
                    <a:pt x="213" y="186"/>
                  </a:lnTo>
                  <a:lnTo>
                    <a:pt x="213" y="183"/>
                  </a:lnTo>
                  <a:lnTo>
                    <a:pt x="211" y="179"/>
                  </a:lnTo>
                  <a:lnTo>
                    <a:pt x="211" y="177"/>
                  </a:lnTo>
                  <a:lnTo>
                    <a:pt x="211" y="176"/>
                  </a:lnTo>
                  <a:lnTo>
                    <a:pt x="211" y="174"/>
                  </a:lnTo>
                  <a:lnTo>
                    <a:pt x="212" y="172"/>
                  </a:lnTo>
                  <a:lnTo>
                    <a:pt x="212" y="171"/>
                  </a:lnTo>
                  <a:lnTo>
                    <a:pt x="213" y="170"/>
                  </a:lnTo>
                  <a:lnTo>
                    <a:pt x="213" y="170"/>
                  </a:lnTo>
                  <a:lnTo>
                    <a:pt x="215" y="168"/>
                  </a:lnTo>
                  <a:lnTo>
                    <a:pt x="217" y="166"/>
                  </a:lnTo>
                  <a:lnTo>
                    <a:pt x="221" y="163"/>
                  </a:lnTo>
                  <a:lnTo>
                    <a:pt x="224" y="160"/>
                  </a:lnTo>
                  <a:lnTo>
                    <a:pt x="226" y="158"/>
                  </a:lnTo>
                  <a:lnTo>
                    <a:pt x="228" y="157"/>
                  </a:lnTo>
                  <a:lnTo>
                    <a:pt x="228" y="155"/>
                  </a:lnTo>
                  <a:lnTo>
                    <a:pt x="229" y="153"/>
                  </a:lnTo>
                  <a:lnTo>
                    <a:pt x="230" y="151"/>
                  </a:lnTo>
                  <a:lnTo>
                    <a:pt x="230" y="150"/>
                  </a:lnTo>
                  <a:lnTo>
                    <a:pt x="230" y="144"/>
                  </a:lnTo>
                  <a:lnTo>
                    <a:pt x="230" y="142"/>
                  </a:lnTo>
                  <a:lnTo>
                    <a:pt x="231" y="140"/>
                  </a:lnTo>
                  <a:lnTo>
                    <a:pt x="231" y="139"/>
                  </a:lnTo>
                  <a:lnTo>
                    <a:pt x="232" y="136"/>
                  </a:lnTo>
                  <a:lnTo>
                    <a:pt x="234" y="135"/>
                  </a:lnTo>
                  <a:lnTo>
                    <a:pt x="235" y="133"/>
                  </a:lnTo>
                  <a:lnTo>
                    <a:pt x="237" y="130"/>
                  </a:lnTo>
                  <a:lnTo>
                    <a:pt x="240" y="128"/>
                  </a:lnTo>
                  <a:lnTo>
                    <a:pt x="243" y="126"/>
                  </a:lnTo>
                  <a:lnTo>
                    <a:pt x="249" y="123"/>
                  </a:lnTo>
                  <a:lnTo>
                    <a:pt x="252" y="121"/>
                  </a:lnTo>
                  <a:lnTo>
                    <a:pt x="257" y="118"/>
                  </a:lnTo>
                  <a:lnTo>
                    <a:pt x="264" y="113"/>
                  </a:lnTo>
                  <a:lnTo>
                    <a:pt x="267" y="111"/>
                  </a:lnTo>
                  <a:lnTo>
                    <a:pt x="268" y="110"/>
                  </a:lnTo>
                  <a:lnTo>
                    <a:pt x="274" y="107"/>
                  </a:lnTo>
                  <a:lnTo>
                    <a:pt x="280" y="103"/>
                  </a:lnTo>
                  <a:lnTo>
                    <a:pt x="288" y="101"/>
                  </a:lnTo>
                  <a:lnTo>
                    <a:pt x="290" y="100"/>
                  </a:lnTo>
                  <a:lnTo>
                    <a:pt x="292" y="97"/>
                  </a:lnTo>
                  <a:lnTo>
                    <a:pt x="294" y="96"/>
                  </a:lnTo>
                  <a:lnTo>
                    <a:pt x="299" y="93"/>
                  </a:lnTo>
                  <a:lnTo>
                    <a:pt x="305" y="90"/>
                  </a:lnTo>
                  <a:lnTo>
                    <a:pt x="308" y="89"/>
                  </a:lnTo>
                  <a:lnTo>
                    <a:pt x="312" y="87"/>
                  </a:lnTo>
                  <a:lnTo>
                    <a:pt x="315" y="84"/>
                  </a:lnTo>
                  <a:lnTo>
                    <a:pt x="317" y="82"/>
                  </a:lnTo>
                  <a:lnTo>
                    <a:pt x="319" y="80"/>
                  </a:lnTo>
                  <a:lnTo>
                    <a:pt x="321" y="79"/>
                  </a:lnTo>
                  <a:lnTo>
                    <a:pt x="323" y="76"/>
                  </a:lnTo>
                  <a:lnTo>
                    <a:pt x="325" y="74"/>
                  </a:lnTo>
                  <a:lnTo>
                    <a:pt x="325" y="71"/>
                  </a:lnTo>
                  <a:lnTo>
                    <a:pt x="327" y="68"/>
                  </a:lnTo>
                  <a:lnTo>
                    <a:pt x="330" y="61"/>
                  </a:lnTo>
                  <a:lnTo>
                    <a:pt x="332" y="57"/>
                  </a:lnTo>
                  <a:lnTo>
                    <a:pt x="333" y="56"/>
                  </a:lnTo>
                  <a:lnTo>
                    <a:pt x="335" y="55"/>
                  </a:lnTo>
                  <a:lnTo>
                    <a:pt x="336" y="54"/>
                  </a:lnTo>
                  <a:lnTo>
                    <a:pt x="337" y="53"/>
                  </a:lnTo>
                  <a:lnTo>
                    <a:pt x="338" y="52"/>
                  </a:lnTo>
                  <a:lnTo>
                    <a:pt x="340" y="51"/>
                  </a:lnTo>
                  <a:lnTo>
                    <a:pt x="342" y="51"/>
                  </a:lnTo>
                  <a:lnTo>
                    <a:pt x="343" y="50"/>
                  </a:lnTo>
                  <a:lnTo>
                    <a:pt x="345" y="50"/>
                  </a:lnTo>
                  <a:lnTo>
                    <a:pt x="347" y="51"/>
                  </a:lnTo>
                  <a:lnTo>
                    <a:pt x="349" y="51"/>
                  </a:lnTo>
                  <a:lnTo>
                    <a:pt x="351" y="52"/>
                  </a:lnTo>
                  <a:lnTo>
                    <a:pt x="354" y="53"/>
                  </a:lnTo>
                  <a:lnTo>
                    <a:pt x="357" y="55"/>
                  </a:lnTo>
                  <a:lnTo>
                    <a:pt x="359" y="56"/>
                  </a:lnTo>
                  <a:lnTo>
                    <a:pt x="364" y="59"/>
                  </a:lnTo>
                  <a:lnTo>
                    <a:pt x="369" y="62"/>
                  </a:lnTo>
                  <a:lnTo>
                    <a:pt x="374" y="65"/>
                  </a:lnTo>
                  <a:lnTo>
                    <a:pt x="379" y="67"/>
                  </a:lnTo>
                  <a:lnTo>
                    <a:pt x="391" y="71"/>
                  </a:lnTo>
                  <a:lnTo>
                    <a:pt x="394" y="72"/>
                  </a:lnTo>
                  <a:lnTo>
                    <a:pt x="398" y="74"/>
                  </a:lnTo>
                  <a:lnTo>
                    <a:pt x="402" y="74"/>
                  </a:lnTo>
                  <a:lnTo>
                    <a:pt x="405" y="75"/>
                  </a:lnTo>
                  <a:lnTo>
                    <a:pt x="405" y="75"/>
                  </a:lnTo>
                  <a:lnTo>
                    <a:pt x="406" y="74"/>
                  </a:lnTo>
                  <a:lnTo>
                    <a:pt x="407" y="74"/>
                  </a:lnTo>
                  <a:lnTo>
                    <a:pt x="408" y="74"/>
                  </a:lnTo>
                  <a:lnTo>
                    <a:pt x="410" y="75"/>
                  </a:lnTo>
                  <a:lnTo>
                    <a:pt x="412" y="76"/>
                  </a:lnTo>
                  <a:lnTo>
                    <a:pt x="416" y="78"/>
                  </a:lnTo>
                  <a:lnTo>
                    <a:pt x="419" y="80"/>
                  </a:lnTo>
                  <a:lnTo>
                    <a:pt x="423" y="83"/>
                  </a:lnTo>
                  <a:lnTo>
                    <a:pt x="427" y="86"/>
                  </a:lnTo>
                  <a:lnTo>
                    <a:pt x="428" y="89"/>
                  </a:lnTo>
                  <a:lnTo>
                    <a:pt x="437" y="96"/>
                  </a:lnTo>
                  <a:lnTo>
                    <a:pt x="439" y="99"/>
                  </a:lnTo>
                  <a:lnTo>
                    <a:pt x="444" y="102"/>
                  </a:lnTo>
                  <a:lnTo>
                    <a:pt x="447" y="104"/>
                  </a:lnTo>
                  <a:lnTo>
                    <a:pt x="449" y="106"/>
                  </a:lnTo>
                  <a:lnTo>
                    <a:pt x="451" y="107"/>
                  </a:lnTo>
                  <a:lnTo>
                    <a:pt x="454" y="109"/>
                  </a:lnTo>
                  <a:lnTo>
                    <a:pt x="458" y="111"/>
                  </a:lnTo>
                  <a:lnTo>
                    <a:pt x="461" y="113"/>
                  </a:lnTo>
                  <a:lnTo>
                    <a:pt x="472" y="116"/>
                  </a:lnTo>
                  <a:lnTo>
                    <a:pt x="479" y="119"/>
                  </a:lnTo>
                  <a:lnTo>
                    <a:pt x="486" y="121"/>
                  </a:lnTo>
                  <a:lnTo>
                    <a:pt x="488" y="121"/>
                  </a:lnTo>
                  <a:lnTo>
                    <a:pt x="491" y="122"/>
                  </a:lnTo>
                  <a:lnTo>
                    <a:pt x="493" y="122"/>
                  </a:lnTo>
                  <a:lnTo>
                    <a:pt x="496" y="122"/>
                  </a:lnTo>
                  <a:lnTo>
                    <a:pt x="497" y="122"/>
                  </a:lnTo>
                  <a:lnTo>
                    <a:pt x="499" y="122"/>
                  </a:lnTo>
                  <a:lnTo>
                    <a:pt x="501" y="121"/>
                  </a:lnTo>
                  <a:lnTo>
                    <a:pt x="503" y="121"/>
                  </a:lnTo>
                  <a:lnTo>
                    <a:pt x="505" y="120"/>
                  </a:lnTo>
                  <a:lnTo>
                    <a:pt x="507" y="119"/>
                  </a:lnTo>
                  <a:lnTo>
                    <a:pt x="509" y="117"/>
                  </a:lnTo>
                  <a:lnTo>
                    <a:pt x="511" y="115"/>
                  </a:lnTo>
                  <a:lnTo>
                    <a:pt x="514" y="113"/>
                  </a:lnTo>
                  <a:lnTo>
                    <a:pt x="516" y="111"/>
                  </a:lnTo>
                  <a:lnTo>
                    <a:pt x="518" y="108"/>
                  </a:lnTo>
                  <a:lnTo>
                    <a:pt x="528" y="94"/>
                  </a:lnTo>
                  <a:lnTo>
                    <a:pt x="530" y="90"/>
                  </a:lnTo>
                  <a:lnTo>
                    <a:pt x="533" y="87"/>
                  </a:lnTo>
                  <a:lnTo>
                    <a:pt x="535" y="85"/>
                  </a:lnTo>
                  <a:lnTo>
                    <a:pt x="538" y="83"/>
                  </a:lnTo>
                  <a:lnTo>
                    <a:pt x="546" y="76"/>
                  </a:lnTo>
                  <a:lnTo>
                    <a:pt x="551" y="72"/>
                  </a:lnTo>
                  <a:lnTo>
                    <a:pt x="554" y="68"/>
                  </a:lnTo>
                  <a:lnTo>
                    <a:pt x="557" y="65"/>
                  </a:lnTo>
                  <a:lnTo>
                    <a:pt x="559" y="62"/>
                  </a:lnTo>
                  <a:lnTo>
                    <a:pt x="562" y="57"/>
                  </a:lnTo>
                  <a:lnTo>
                    <a:pt x="564" y="53"/>
                  </a:lnTo>
                  <a:lnTo>
                    <a:pt x="566" y="50"/>
                  </a:lnTo>
                  <a:lnTo>
                    <a:pt x="568" y="46"/>
                  </a:lnTo>
                  <a:lnTo>
                    <a:pt x="570" y="43"/>
                  </a:lnTo>
                  <a:lnTo>
                    <a:pt x="575" y="30"/>
                  </a:lnTo>
                  <a:lnTo>
                    <a:pt x="577" y="25"/>
                  </a:lnTo>
                  <a:lnTo>
                    <a:pt x="579" y="22"/>
                  </a:lnTo>
                  <a:lnTo>
                    <a:pt x="581" y="20"/>
                  </a:lnTo>
                  <a:lnTo>
                    <a:pt x="583" y="17"/>
                  </a:lnTo>
                  <a:lnTo>
                    <a:pt x="585" y="15"/>
                  </a:lnTo>
                  <a:lnTo>
                    <a:pt x="587" y="13"/>
                  </a:lnTo>
                  <a:lnTo>
                    <a:pt x="587" y="12"/>
                  </a:lnTo>
                  <a:lnTo>
                    <a:pt x="592" y="9"/>
                  </a:lnTo>
                  <a:lnTo>
                    <a:pt x="596" y="6"/>
                  </a:lnTo>
                  <a:lnTo>
                    <a:pt x="598" y="5"/>
                  </a:lnTo>
                  <a:lnTo>
                    <a:pt x="601" y="3"/>
                  </a:lnTo>
                  <a:lnTo>
                    <a:pt x="604" y="1"/>
                  </a:lnTo>
                  <a:lnTo>
                    <a:pt x="606" y="0"/>
                  </a:lnTo>
                  <a:lnTo>
                    <a:pt x="609" y="0"/>
                  </a:lnTo>
                  <a:lnTo>
                    <a:pt x="610" y="0"/>
                  </a:lnTo>
                  <a:lnTo>
                    <a:pt x="612" y="0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9" name="Freeform 55">
              <a:extLst>
                <a:ext uri="{FF2B5EF4-FFF2-40B4-BE49-F238E27FC236}">
                  <a16:creationId xmlns:a16="http://schemas.microsoft.com/office/drawing/2014/main" id="{B2F731AB-F720-4743-B09E-4254FAA5475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6" y="2390"/>
              <a:ext cx="551" cy="458"/>
            </a:xfrm>
            <a:custGeom>
              <a:avLst/>
              <a:gdLst>
                <a:gd name="T0" fmla="*/ 309 w 551"/>
                <a:gd name="T1" fmla="*/ 48 h 458"/>
                <a:gd name="T2" fmla="*/ 333 w 551"/>
                <a:gd name="T3" fmla="*/ 58 h 458"/>
                <a:gd name="T4" fmla="*/ 363 w 551"/>
                <a:gd name="T5" fmla="*/ 59 h 458"/>
                <a:gd name="T6" fmla="*/ 386 w 551"/>
                <a:gd name="T7" fmla="*/ 61 h 458"/>
                <a:gd name="T8" fmla="*/ 415 w 551"/>
                <a:gd name="T9" fmla="*/ 80 h 458"/>
                <a:gd name="T10" fmla="*/ 441 w 551"/>
                <a:gd name="T11" fmla="*/ 93 h 458"/>
                <a:gd name="T12" fmla="*/ 460 w 551"/>
                <a:gd name="T13" fmla="*/ 110 h 458"/>
                <a:gd name="T14" fmla="*/ 470 w 551"/>
                <a:gd name="T15" fmla="*/ 119 h 458"/>
                <a:gd name="T16" fmla="*/ 501 w 551"/>
                <a:gd name="T17" fmla="*/ 134 h 458"/>
                <a:gd name="T18" fmla="*/ 524 w 551"/>
                <a:gd name="T19" fmla="*/ 142 h 458"/>
                <a:gd name="T20" fmla="*/ 522 w 551"/>
                <a:gd name="T21" fmla="*/ 160 h 458"/>
                <a:gd name="T22" fmla="*/ 534 w 551"/>
                <a:gd name="T23" fmla="*/ 182 h 458"/>
                <a:gd name="T24" fmla="*/ 540 w 551"/>
                <a:gd name="T25" fmla="*/ 201 h 458"/>
                <a:gd name="T26" fmla="*/ 520 w 551"/>
                <a:gd name="T27" fmla="*/ 240 h 458"/>
                <a:gd name="T28" fmla="*/ 505 w 551"/>
                <a:gd name="T29" fmla="*/ 246 h 458"/>
                <a:gd name="T30" fmla="*/ 504 w 551"/>
                <a:gd name="T31" fmla="*/ 261 h 458"/>
                <a:gd name="T32" fmla="*/ 492 w 551"/>
                <a:gd name="T33" fmla="*/ 273 h 458"/>
                <a:gd name="T34" fmla="*/ 468 w 551"/>
                <a:gd name="T35" fmla="*/ 297 h 458"/>
                <a:gd name="T36" fmla="*/ 471 w 551"/>
                <a:gd name="T37" fmla="*/ 329 h 458"/>
                <a:gd name="T38" fmla="*/ 466 w 551"/>
                <a:gd name="T39" fmla="*/ 356 h 458"/>
                <a:gd name="T40" fmla="*/ 457 w 551"/>
                <a:gd name="T41" fmla="*/ 380 h 458"/>
                <a:gd name="T42" fmla="*/ 439 w 551"/>
                <a:gd name="T43" fmla="*/ 384 h 458"/>
                <a:gd name="T44" fmla="*/ 421 w 551"/>
                <a:gd name="T45" fmla="*/ 378 h 458"/>
                <a:gd name="T46" fmla="*/ 415 w 551"/>
                <a:gd name="T47" fmla="*/ 397 h 458"/>
                <a:gd name="T48" fmla="*/ 407 w 551"/>
                <a:gd name="T49" fmla="*/ 418 h 458"/>
                <a:gd name="T50" fmla="*/ 395 w 551"/>
                <a:gd name="T51" fmla="*/ 420 h 458"/>
                <a:gd name="T52" fmla="*/ 369 w 551"/>
                <a:gd name="T53" fmla="*/ 404 h 458"/>
                <a:gd name="T54" fmla="*/ 356 w 551"/>
                <a:gd name="T55" fmla="*/ 405 h 458"/>
                <a:gd name="T56" fmla="*/ 337 w 551"/>
                <a:gd name="T57" fmla="*/ 430 h 458"/>
                <a:gd name="T58" fmla="*/ 339 w 551"/>
                <a:gd name="T59" fmla="*/ 453 h 458"/>
                <a:gd name="T60" fmla="*/ 325 w 551"/>
                <a:gd name="T61" fmla="*/ 458 h 458"/>
                <a:gd name="T62" fmla="*/ 287 w 551"/>
                <a:gd name="T63" fmla="*/ 447 h 458"/>
                <a:gd name="T64" fmla="*/ 237 w 551"/>
                <a:gd name="T65" fmla="*/ 436 h 458"/>
                <a:gd name="T66" fmla="*/ 204 w 551"/>
                <a:gd name="T67" fmla="*/ 429 h 458"/>
                <a:gd name="T68" fmla="*/ 179 w 551"/>
                <a:gd name="T69" fmla="*/ 416 h 458"/>
                <a:gd name="T70" fmla="*/ 177 w 551"/>
                <a:gd name="T71" fmla="*/ 382 h 458"/>
                <a:gd name="T72" fmla="*/ 182 w 551"/>
                <a:gd name="T73" fmla="*/ 351 h 458"/>
                <a:gd name="T74" fmla="*/ 198 w 551"/>
                <a:gd name="T75" fmla="*/ 327 h 458"/>
                <a:gd name="T76" fmla="*/ 190 w 551"/>
                <a:gd name="T77" fmla="*/ 315 h 458"/>
                <a:gd name="T78" fmla="*/ 163 w 551"/>
                <a:gd name="T79" fmla="*/ 301 h 458"/>
                <a:gd name="T80" fmla="*/ 135 w 551"/>
                <a:gd name="T81" fmla="*/ 281 h 458"/>
                <a:gd name="T82" fmla="*/ 116 w 551"/>
                <a:gd name="T83" fmla="*/ 289 h 458"/>
                <a:gd name="T84" fmla="*/ 73 w 551"/>
                <a:gd name="T85" fmla="*/ 293 h 458"/>
                <a:gd name="T86" fmla="*/ 53 w 551"/>
                <a:gd name="T87" fmla="*/ 284 h 458"/>
                <a:gd name="T88" fmla="*/ 52 w 551"/>
                <a:gd name="T89" fmla="*/ 256 h 458"/>
                <a:gd name="T90" fmla="*/ 36 w 551"/>
                <a:gd name="T91" fmla="*/ 234 h 458"/>
                <a:gd name="T92" fmla="*/ 13 w 551"/>
                <a:gd name="T93" fmla="*/ 227 h 458"/>
                <a:gd name="T94" fmla="*/ 2 w 551"/>
                <a:gd name="T95" fmla="*/ 216 h 458"/>
                <a:gd name="T96" fmla="*/ 8 w 551"/>
                <a:gd name="T97" fmla="*/ 180 h 458"/>
                <a:gd name="T98" fmla="*/ 34 w 551"/>
                <a:gd name="T99" fmla="*/ 138 h 458"/>
                <a:gd name="T100" fmla="*/ 46 w 551"/>
                <a:gd name="T101" fmla="*/ 124 h 458"/>
                <a:gd name="T102" fmla="*/ 61 w 551"/>
                <a:gd name="T103" fmla="*/ 126 h 458"/>
                <a:gd name="T104" fmla="*/ 88 w 551"/>
                <a:gd name="T105" fmla="*/ 116 h 458"/>
                <a:gd name="T106" fmla="*/ 130 w 551"/>
                <a:gd name="T107" fmla="*/ 103 h 458"/>
                <a:gd name="T108" fmla="*/ 154 w 551"/>
                <a:gd name="T109" fmla="*/ 81 h 458"/>
                <a:gd name="T110" fmla="*/ 180 w 551"/>
                <a:gd name="T111" fmla="*/ 79 h 458"/>
                <a:gd name="T112" fmla="*/ 192 w 551"/>
                <a:gd name="T113" fmla="*/ 71 h 458"/>
                <a:gd name="T114" fmla="*/ 187 w 551"/>
                <a:gd name="T115" fmla="*/ 51 h 458"/>
                <a:gd name="T116" fmla="*/ 189 w 551"/>
                <a:gd name="T117" fmla="*/ 36 h 458"/>
                <a:gd name="T118" fmla="*/ 208 w 551"/>
                <a:gd name="T119" fmla="*/ 23 h 458"/>
                <a:gd name="T120" fmla="*/ 232 w 551"/>
                <a:gd name="T121" fmla="*/ 12 h 4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551" h="458">
                  <a:moveTo>
                    <a:pt x="244" y="0"/>
                  </a:moveTo>
                  <a:lnTo>
                    <a:pt x="255" y="8"/>
                  </a:lnTo>
                  <a:lnTo>
                    <a:pt x="269" y="19"/>
                  </a:lnTo>
                  <a:lnTo>
                    <a:pt x="273" y="22"/>
                  </a:lnTo>
                  <a:lnTo>
                    <a:pt x="281" y="27"/>
                  </a:lnTo>
                  <a:lnTo>
                    <a:pt x="300" y="40"/>
                  </a:lnTo>
                  <a:lnTo>
                    <a:pt x="301" y="42"/>
                  </a:lnTo>
                  <a:lnTo>
                    <a:pt x="306" y="46"/>
                  </a:lnTo>
                  <a:lnTo>
                    <a:pt x="309" y="48"/>
                  </a:lnTo>
                  <a:lnTo>
                    <a:pt x="313" y="52"/>
                  </a:lnTo>
                  <a:lnTo>
                    <a:pt x="317" y="55"/>
                  </a:lnTo>
                  <a:lnTo>
                    <a:pt x="318" y="56"/>
                  </a:lnTo>
                  <a:lnTo>
                    <a:pt x="320" y="57"/>
                  </a:lnTo>
                  <a:lnTo>
                    <a:pt x="322" y="58"/>
                  </a:lnTo>
                  <a:lnTo>
                    <a:pt x="324" y="58"/>
                  </a:lnTo>
                  <a:lnTo>
                    <a:pt x="326" y="58"/>
                  </a:lnTo>
                  <a:lnTo>
                    <a:pt x="330" y="58"/>
                  </a:lnTo>
                  <a:lnTo>
                    <a:pt x="333" y="58"/>
                  </a:lnTo>
                  <a:lnTo>
                    <a:pt x="335" y="58"/>
                  </a:lnTo>
                  <a:lnTo>
                    <a:pt x="345" y="58"/>
                  </a:lnTo>
                  <a:lnTo>
                    <a:pt x="348" y="58"/>
                  </a:lnTo>
                  <a:lnTo>
                    <a:pt x="349" y="58"/>
                  </a:lnTo>
                  <a:lnTo>
                    <a:pt x="351" y="58"/>
                  </a:lnTo>
                  <a:lnTo>
                    <a:pt x="357" y="59"/>
                  </a:lnTo>
                  <a:lnTo>
                    <a:pt x="359" y="59"/>
                  </a:lnTo>
                  <a:lnTo>
                    <a:pt x="361" y="59"/>
                  </a:lnTo>
                  <a:lnTo>
                    <a:pt x="363" y="59"/>
                  </a:lnTo>
                  <a:lnTo>
                    <a:pt x="365" y="58"/>
                  </a:lnTo>
                  <a:lnTo>
                    <a:pt x="369" y="58"/>
                  </a:lnTo>
                  <a:lnTo>
                    <a:pt x="370" y="58"/>
                  </a:lnTo>
                  <a:lnTo>
                    <a:pt x="372" y="58"/>
                  </a:lnTo>
                  <a:lnTo>
                    <a:pt x="374" y="58"/>
                  </a:lnTo>
                  <a:lnTo>
                    <a:pt x="376" y="58"/>
                  </a:lnTo>
                  <a:lnTo>
                    <a:pt x="382" y="59"/>
                  </a:lnTo>
                  <a:lnTo>
                    <a:pt x="384" y="60"/>
                  </a:lnTo>
                  <a:lnTo>
                    <a:pt x="386" y="61"/>
                  </a:lnTo>
                  <a:lnTo>
                    <a:pt x="387" y="62"/>
                  </a:lnTo>
                  <a:lnTo>
                    <a:pt x="391" y="64"/>
                  </a:lnTo>
                  <a:lnTo>
                    <a:pt x="392" y="65"/>
                  </a:lnTo>
                  <a:lnTo>
                    <a:pt x="399" y="69"/>
                  </a:lnTo>
                  <a:lnTo>
                    <a:pt x="403" y="70"/>
                  </a:lnTo>
                  <a:lnTo>
                    <a:pt x="404" y="71"/>
                  </a:lnTo>
                  <a:lnTo>
                    <a:pt x="406" y="72"/>
                  </a:lnTo>
                  <a:lnTo>
                    <a:pt x="407" y="73"/>
                  </a:lnTo>
                  <a:lnTo>
                    <a:pt x="415" y="80"/>
                  </a:lnTo>
                  <a:lnTo>
                    <a:pt x="416" y="82"/>
                  </a:lnTo>
                  <a:lnTo>
                    <a:pt x="418" y="83"/>
                  </a:lnTo>
                  <a:lnTo>
                    <a:pt x="420" y="85"/>
                  </a:lnTo>
                  <a:lnTo>
                    <a:pt x="424" y="87"/>
                  </a:lnTo>
                  <a:lnTo>
                    <a:pt x="426" y="89"/>
                  </a:lnTo>
                  <a:lnTo>
                    <a:pt x="428" y="90"/>
                  </a:lnTo>
                  <a:lnTo>
                    <a:pt x="431" y="91"/>
                  </a:lnTo>
                  <a:lnTo>
                    <a:pt x="434" y="92"/>
                  </a:lnTo>
                  <a:lnTo>
                    <a:pt x="441" y="93"/>
                  </a:lnTo>
                  <a:lnTo>
                    <a:pt x="449" y="96"/>
                  </a:lnTo>
                  <a:lnTo>
                    <a:pt x="451" y="97"/>
                  </a:lnTo>
                  <a:lnTo>
                    <a:pt x="454" y="98"/>
                  </a:lnTo>
                  <a:lnTo>
                    <a:pt x="455" y="99"/>
                  </a:lnTo>
                  <a:lnTo>
                    <a:pt x="456" y="100"/>
                  </a:lnTo>
                  <a:lnTo>
                    <a:pt x="457" y="101"/>
                  </a:lnTo>
                  <a:lnTo>
                    <a:pt x="457" y="102"/>
                  </a:lnTo>
                  <a:lnTo>
                    <a:pt x="458" y="104"/>
                  </a:lnTo>
                  <a:lnTo>
                    <a:pt x="460" y="110"/>
                  </a:lnTo>
                  <a:lnTo>
                    <a:pt x="460" y="112"/>
                  </a:lnTo>
                  <a:lnTo>
                    <a:pt x="460" y="114"/>
                  </a:lnTo>
                  <a:lnTo>
                    <a:pt x="461" y="114"/>
                  </a:lnTo>
                  <a:lnTo>
                    <a:pt x="462" y="115"/>
                  </a:lnTo>
                  <a:lnTo>
                    <a:pt x="463" y="116"/>
                  </a:lnTo>
                  <a:lnTo>
                    <a:pt x="464" y="117"/>
                  </a:lnTo>
                  <a:lnTo>
                    <a:pt x="465" y="118"/>
                  </a:lnTo>
                  <a:lnTo>
                    <a:pt x="467" y="119"/>
                  </a:lnTo>
                  <a:lnTo>
                    <a:pt x="470" y="119"/>
                  </a:lnTo>
                  <a:lnTo>
                    <a:pt x="473" y="120"/>
                  </a:lnTo>
                  <a:lnTo>
                    <a:pt x="476" y="121"/>
                  </a:lnTo>
                  <a:lnTo>
                    <a:pt x="481" y="123"/>
                  </a:lnTo>
                  <a:lnTo>
                    <a:pt x="484" y="124"/>
                  </a:lnTo>
                  <a:lnTo>
                    <a:pt x="487" y="126"/>
                  </a:lnTo>
                  <a:lnTo>
                    <a:pt x="491" y="127"/>
                  </a:lnTo>
                  <a:lnTo>
                    <a:pt x="494" y="129"/>
                  </a:lnTo>
                  <a:lnTo>
                    <a:pt x="499" y="133"/>
                  </a:lnTo>
                  <a:lnTo>
                    <a:pt x="501" y="134"/>
                  </a:lnTo>
                  <a:lnTo>
                    <a:pt x="504" y="136"/>
                  </a:lnTo>
                  <a:lnTo>
                    <a:pt x="506" y="137"/>
                  </a:lnTo>
                  <a:lnTo>
                    <a:pt x="510" y="138"/>
                  </a:lnTo>
                  <a:lnTo>
                    <a:pt x="514" y="139"/>
                  </a:lnTo>
                  <a:lnTo>
                    <a:pt x="516" y="139"/>
                  </a:lnTo>
                  <a:lnTo>
                    <a:pt x="520" y="140"/>
                  </a:lnTo>
                  <a:lnTo>
                    <a:pt x="521" y="140"/>
                  </a:lnTo>
                  <a:lnTo>
                    <a:pt x="523" y="141"/>
                  </a:lnTo>
                  <a:lnTo>
                    <a:pt x="524" y="142"/>
                  </a:lnTo>
                  <a:lnTo>
                    <a:pt x="525" y="143"/>
                  </a:lnTo>
                  <a:lnTo>
                    <a:pt x="525" y="144"/>
                  </a:lnTo>
                  <a:lnTo>
                    <a:pt x="526" y="146"/>
                  </a:lnTo>
                  <a:lnTo>
                    <a:pt x="525" y="148"/>
                  </a:lnTo>
                  <a:lnTo>
                    <a:pt x="525" y="149"/>
                  </a:lnTo>
                  <a:lnTo>
                    <a:pt x="525" y="150"/>
                  </a:lnTo>
                  <a:lnTo>
                    <a:pt x="523" y="156"/>
                  </a:lnTo>
                  <a:lnTo>
                    <a:pt x="522" y="159"/>
                  </a:lnTo>
                  <a:lnTo>
                    <a:pt x="522" y="160"/>
                  </a:lnTo>
                  <a:lnTo>
                    <a:pt x="521" y="162"/>
                  </a:lnTo>
                  <a:lnTo>
                    <a:pt x="522" y="164"/>
                  </a:lnTo>
                  <a:lnTo>
                    <a:pt x="522" y="166"/>
                  </a:lnTo>
                  <a:lnTo>
                    <a:pt x="523" y="169"/>
                  </a:lnTo>
                  <a:lnTo>
                    <a:pt x="524" y="171"/>
                  </a:lnTo>
                  <a:lnTo>
                    <a:pt x="526" y="173"/>
                  </a:lnTo>
                  <a:lnTo>
                    <a:pt x="528" y="176"/>
                  </a:lnTo>
                  <a:lnTo>
                    <a:pt x="531" y="179"/>
                  </a:lnTo>
                  <a:lnTo>
                    <a:pt x="534" y="182"/>
                  </a:lnTo>
                  <a:lnTo>
                    <a:pt x="537" y="183"/>
                  </a:lnTo>
                  <a:lnTo>
                    <a:pt x="540" y="185"/>
                  </a:lnTo>
                  <a:lnTo>
                    <a:pt x="543" y="187"/>
                  </a:lnTo>
                  <a:lnTo>
                    <a:pt x="551" y="191"/>
                  </a:lnTo>
                  <a:lnTo>
                    <a:pt x="550" y="191"/>
                  </a:lnTo>
                  <a:lnTo>
                    <a:pt x="548" y="193"/>
                  </a:lnTo>
                  <a:lnTo>
                    <a:pt x="546" y="194"/>
                  </a:lnTo>
                  <a:lnTo>
                    <a:pt x="544" y="196"/>
                  </a:lnTo>
                  <a:lnTo>
                    <a:pt x="540" y="201"/>
                  </a:lnTo>
                  <a:lnTo>
                    <a:pt x="538" y="206"/>
                  </a:lnTo>
                  <a:lnTo>
                    <a:pt x="535" y="210"/>
                  </a:lnTo>
                  <a:lnTo>
                    <a:pt x="533" y="216"/>
                  </a:lnTo>
                  <a:lnTo>
                    <a:pt x="530" y="221"/>
                  </a:lnTo>
                  <a:lnTo>
                    <a:pt x="527" y="229"/>
                  </a:lnTo>
                  <a:lnTo>
                    <a:pt x="524" y="234"/>
                  </a:lnTo>
                  <a:lnTo>
                    <a:pt x="523" y="237"/>
                  </a:lnTo>
                  <a:lnTo>
                    <a:pt x="521" y="239"/>
                  </a:lnTo>
                  <a:lnTo>
                    <a:pt x="520" y="240"/>
                  </a:lnTo>
                  <a:lnTo>
                    <a:pt x="518" y="241"/>
                  </a:lnTo>
                  <a:lnTo>
                    <a:pt x="517" y="242"/>
                  </a:lnTo>
                  <a:lnTo>
                    <a:pt x="517" y="243"/>
                  </a:lnTo>
                  <a:lnTo>
                    <a:pt x="515" y="243"/>
                  </a:lnTo>
                  <a:lnTo>
                    <a:pt x="514" y="244"/>
                  </a:lnTo>
                  <a:lnTo>
                    <a:pt x="508" y="244"/>
                  </a:lnTo>
                  <a:lnTo>
                    <a:pt x="506" y="245"/>
                  </a:lnTo>
                  <a:lnTo>
                    <a:pt x="505" y="245"/>
                  </a:lnTo>
                  <a:lnTo>
                    <a:pt x="505" y="246"/>
                  </a:lnTo>
                  <a:lnTo>
                    <a:pt x="505" y="247"/>
                  </a:lnTo>
                  <a:lnTo>
                    <a:pt x="504" y="248"/>
                  </a:lnTo>
                  <a:lnTo>
                    <a:pt x="503" y="249"/>
                  </a:lnTo>
                  <a:lnTo>
                    <a:pt x="503" y="250"/>
                  </a:lnTo>
                  <a:lnTo>
                    <a:pt x="503" y="250"/>
                  </a:lnTo>
                  <a:lnTo>
                    <a:pt x="503" y="251"/>
                  </a:lnTo>
                  <a:lnTo>
                    <a:pt x="503" y="253"/>
                  </a:lnTo>
                  <a:lnTo>
                    <a:pt x="504" y="259"/>
                  </a:lnTo>
                  <a:lnTo>
                    <a:pt x="504" y="261"/>
                  </a:lnTo>
                  <a:lnTo>
                    <a:pt x="504" y="262"/>
                  </a:lnTo>
                  <a:lnTo>
                    <a:pt x="503" y="263"/>
                  </a:lnTo>
                  <a:lnTo>
                    <a:pt x="503" y="265"/>
                  </a:lnTo>
                  <a:lnTo>
                    <a:pt x="502" y="266"/>
                  </a:lnTo>
                  <a:lnTo>
                    <a:pt x="501" y="268"/>
                  </a:lnTo>
                  <a:lnTo>
                    <a:pt x="500" y="269"/>
                  </a:lnTo>
                  <a:lnTo>
                    <a:pt x="499" y="270"/>
                  </a:lnTo>
                  <a:lnTo>
                    <a:pt x="496" y="271"/>
                  </a:lnTo>
                  <a:lnTo>
                    <a:pt x="492" y="273"/>
                  </a:lnTo>
                  <a:lnTo>
                    <a:pt x="489" y="273"/>
                  </a:lnTo>
                  <a:lnTo>
                    <a:pt x="487" y="275"/>
                  </a:lnTo>
                  <a:lnTo>
                    <a:pt x="484" y="277"/>
                  </a:lnTo>
                  <a:lnTo>
                    <a:pt x="483" y="278"/>
                  </a:lnTo>
                  <a:lnTo>
                    <a:pt x="482" y="280"/>
                  </a:lnTo>
                  <a:lnTo>
                    <a:pt x="472" y="289"/>
                  </a:lnTo>
                  <a:lnTo>
                    <a:pt x="471" y="292"/>
                  </a:lnTo>
                  <a:lnTo>
                    <a:pt x="469" y="295"/>
                  </a:lnTo>
                  <a:lnTo>
                    <a:pt x="468" y="297"/>
                  </a:lnTo>
                  <a:lnTo>
                    <a:pt x="467" y="300"/>
                  </a:lnTo>
                  <a:lnTo>
                    <a:pt x="467" y="302"/>
                  </a:lnTo>
                  <a:lnTo>
                    <a:pt x="467" y="306"/>
                  </a:lnTo>
                  <a:lnTo>
                    <a:pt x="467" y="307"/>
                  </a:lnTo>
                  <a:lnTo>
                    <a:pt x="467" y="310"/>
                  </a:lnTo>
                  <a:lnTo>
                    <a:pt x="470" y="321"/>
                  </a:lnTo>
                  <a:lnTo>
                    <a:pt x="470" y="324"/>
                  </a:lnTo>
                  <a:lnTo>
                    <a:pt x="471" y="327"/>
                  </a:lnTo>
                  <a:lnTo>
                    <a:pt x="471" y="329"/>
                  </a:lnTo>
                  <a:lnTo>
                    <a:pt x="471" y="333"/>
                  </a:lnTo>
                  <a:lnTo>
                    <a:pt x="471" y="336"/>
                  </a:lnTo>
                  <a:lnTo>
                    <a:pt x="470" y="339"/>
                  </a:lnTo>
                  <a:lnTo>
                    <a:pt x="470" y="341"/>
                  </a:lnTo>
                  <a:lnTo>
                    <a:pt x="469" y="341"/>
                  </a:lnTo>
                  <a:lnTo>
                    <a:pt x="467" y="346"/>
                  </a:lnTo>
                  <a:lnTo>
                    <a:pt x="466" y="349"/>
                  </a:lnTo>
                  <a:lnTo>
                    <a:pt x="466" y="352"/>
                  </a:lnTo>
                  <a:lnTo>
                    <a:pt x="466" y="356"/>
                  </a:lnTo>
                  <a:lnTo>
                    <a:pt x="466" y="358"/>
                  </a:lnTo>
                  <a:lnTo>
                    <a:pt x="465" y="360"/>
                  </a:lnTo>
                  <a:lnTo>
                    <a:pt x="465" y="363"/>
                  </a:lnTo>
                  <a:lnTo>
                    <a:pt x="464" y="365"/>
                  </a:lnTo>
                  <a:lnTo>
                    <a:pt x="463" y="369"/>
                  </a:lnTo>
                  <a:lnTo>
                    <a:pt x="461" y="372"/>
                  </a:lnTo>
                  <a:lnTo>
                    <a:pt x="460" y="375"/>
                  </a:lnTo>
                  <a:lnTo>
                    <a:pt x="459" y="378"/>
                  </a:lnTo>
                  <a:lnTo>
                    <a:pt x="457" y="380"/>
                  </a:lnTo>
                  <a:lnTo>
                    <a:pt x="456" y="383"/>
                  </a:lnTo>
                  <a:lnTo>
                    <a:pt x="454" y="385"/>
                  </a:lnTo>
                  <a:lnTo>
                    <a:pt x="451" y="387"/>
                  </a:lnTo>
                  <a:lnTo>
                    <a:pt x="449" y="389"/>
                  </a:lnTo>
                  <a:lnTo>
                    <a:pt x="449" y="389"/>
                  </a:lnTo>
                  <a:lnTo>
                    <a:pt x="445" y="386"/>
                  </a:lnTo>
                  <a:lnTo>
                    <a:pt x="443" y="386"/>
                  </a:lnTo>
                  <a:lnTo>
                    <a:pt x="442" y="385"/>
                  </a:lnTo>
                  <a:lnTo>
                    <a:pt x="439" y="384"/>
                  </a:lnTo>
                  <a:lnTo>
                    <a:pt x="437" y="384"/>
                  </a:lnTo>
                  <a:lnTo>
                    <a:pt x="434" y="383"/>
                  </a:lnTo>
                  <a:lnTo>
                    <a:pt x="432" y="383"/>
                  </a:lnTo>
                  <a:lnTo>
                    <a:pt x="430" y="382"/>
                  </a:lnTo>
                  <a:lnTo>
                    <a:pt x="427" y="381"/>
                  </a:lnTo>
                  <a:lnTo>
                    <a:pt x="425" y="380"/>
                  </a:lnTo>
                  <a:lnTo>
                    <a:pt x="423" y="379"/>
                  </a:lnTo>
                  <a:lnTo>
                    <a:pt x="422" y="379"/>
                  </a:lnTo>
                  <a:lnTo>
                    <a:pt x="421" y="378"/>
                  </a:lnTo>
                  <a:lnTo>
                    <a:pt x="419" y="377"/>
                  </a:lnTo>
                  <a:lnTo>
                    <a:pt x="417" y="375"/>
                  </a:lnTo>
                  <a:lnTo>
                    <a:pt x="416" y="375"/>
                  </a:lnTo>
                  <a:lnTo>
                    <a:pt x="415" y="375"/>
                  </a:lnTo>
                  <a:lnTo>
                    <a:pt x="415" y="376"/>
                  </a:lnTo>
                  <a:lnTo>
                    <a:pt x="415" y="378"/>
                  </a:lnTo>
                  <a:lnTo>
                    <a:pt x="415" y="381"/>
                  </a:lnTo>
                  <a:lnTo>
                    <a:pt x="415" y="392"/>
                  </a:lnTo>
                  <a:lnTo>
                    <a:pt x="415" y="397"/>
                  </a:lnTo>
                  <a:lnTo>
                    <a:pt x="415" y="401"/>
                  </a:lnTo>
                  <a:lnTo>
                    <a:pt x="414" y="405"/>
                  </a:lnTo>
                  <a:lnTo>
                    <a:pt x="414" y="407"/>
                  </a:lnTo>
                  <a:lnTo>
                    <a:pt x="413" y="409"/>
                  </a:lnTo>
                  <a:lnTo>
                    <a:pt x="412" y="410"/>
                  </a:lnTo>
                  <a:lnTo>
                    <a:pt x="411" y="412"/>
                  </a:lnTo>
                  <a:lnTo>
                    <a:pt x="410" y="414"/>
                  </a:lnTo>
                  <a:lnTo>
                    <a:pt x="408" y="416"/>
                  </a:lnTo>
                  <a:lnTo>
                    <a:pt x="407" y="418"/>
                  </a:lnTo>
                  <a:lnTo>
                    <a:pt x="406" y="419"/>
                  </a:lnTo>
                  <a:lnTo>
                    <a:pt x="404" y="420"/>
                  </a:lnTo>
                  <a:lnTo>
                    <a:pt x="403" y="420"/>
                  </a:lnTo>
                  <a:lnTo>
                    <a:pt x="403" y="420"/>
                  </a:lnTo>
                  <a:lnTo>
                    <a:pt x="401" y="421"/>
                  </a:lnTo>
                  <a:lnTo>
                    <a:pt x="400" y="421"/>
                  </a:lnTo>
                  <a:lnTo>
                    <a:pt x="398" y="421"/>
                  </a:lnTo>
                  <a:lnTo>
                    <a:pt x="396" y="421"/>
                  </a:lnTo>
                  <a:lnTo>
                    <a:pt x="395" y="420"/>
                  </a:lnTo>
                  <a:lnTo>
                    <a:pt x="392" y="420"/>
                  </a:lnTo>
                  <a:lnTo>
                    <a:pt x="390" y="419"/>
                  </a:lnTo>
                  <a:lnTo>
                    <a:pt x="387" y="417"/>
                  </a:lnTo>
                  <a:lnTo>
                    <a:pt x="383" y="415"/>
                  </a:lnTo>
                  <a:lnTo>
                    <a:pt x="376" y="409"/>
                  </a:lnTo>
                  <a:lnTo>
                    <a:pt x="375" y="409"/>
                  </a:lnTo>
                  <a:lnTo>
                    <a:pt x="371" y="405"/>
                  </a:lnTo>
                  <a:lnTo>
                    <a:pt x="369" y="405"/>
                  </a:lnTo>
                  <a:lnTo>
                    <a:pt x="369" y="404"/>
                  </a:lnTo>
                  <a:lnTo>
                    <a:pt x="368" y="403"/>
                  </a:lnTo>
                  <a:lnTo>
                    <a:pt x="366" y="403"/>
                  </a:lnTo>
                  <a:lnTo>
                    <a:pt x="365" y="403"/>
                  </a:lnTo>
                  <a:lnTo>
                    <a:pt x="363" y="403"/>
                  </a:lnTo>
                  <a:lnTo>
                    <a:pt x="362" y="403"/>
                  </a:lnTo>
                  <a:lnTo>
                    <a:pt x="360" y="403"/>
                  </a:lnTo>
                  <a:lnTo>
                    <a:pt x="359" y="404"/>
                  </a:lnTo>
                  <a:lnTo>
                    <a:pt x="358" y="404"/>
                  </a:lnTo>
                  <a:lnTo>
                    <a:pt x="356" y="405"/>
                  </a:lnTo>
                  <a:lnTo>
                    <a:pt x="354" y="407"/>
                  </a:lnTo>
                  <a:lnTo>
                    <a:pt x="351" y="410"/>
                  </a:lnTo>
                  <a:lnTo>
                    <a:pt x="348" y="414"/>
                  </a:lnTo>
                  <a:lnTo>
                    <a:pt x="345" y="419"/>
                  </a:lnTo>
                  <a:lnTo>
                    <a:pt x="342" y="422"/>
                  </a:lnTo>
                  <a:lnTo>
                    <a:pt x="339" y="426"/>
                  </a:lnTo>
                  <a:lnTo>
                    <a:pt x="338" y="428"/>
                  </a:lnTo>
                  <a:lnTo>
                    <a:pt x="338" y="429"/>
                  </a:lnTo>
                  <a:lnTo>
                    <a:pt x="337" y="430"/>
                  </a:lnTo>
                  <a:lnTo>
                    <a:pt x="337" y="431"/>
                  </a:lnTo>
                  <a:lnTo>
                    <a:pt x="337" y="432"/>
                  </a:lnTo>
                  <a:lnTo>
                    <a:pt x="337" y="434"/>
                  </a:lnTo>
                  <a:lnTo>
                    <a:pt x="337" y="437"/>
                  </a:lnTo>
                  <a:lnTo>
                    <a:pt x="340" y="448"/>
                  </a:lnTo>
                  <a:lnTo>
                    <a:pt x="340" y="450"/>
                  </a:lnTo>
                  <a:lnTo>
                    <a:pt x="340" y="451"/>
                  </a:lnTo>
                  <a:lnTo>
                    <a:pt x="339" y="452"/>
                  </a:lnTo>
                  <a:lnTo>
                    <a:pt x="339" y="453"/>
                  </a:lnTo>
                  <a:lnTo>
                    <a:pt x="338" y="453"/>
                  </a:lnTo>
                  <a:lnTo>
                    <a:pt x="338" y="454"/>
                  </a:lnTo>
                  <a:lnTo>
                    <a:pt x="337" y="454"/>
                  </a:lnTo>
                  <a:lnTo>
                    <a:pt x="336" y="455"/>
                  </a:lnTo>
                  <a:lnTo>
                    <a:pt x="335" y="455"/>
                  </a:lnTo>
                  <a:lnTo>
                    <a:pt x="332" y="456"/>
                  </a:lnTo>
                  <a:lnTo>
                    <a:pt x="328" y="458"/>
                  </a:lnTo>
                  <a:lnTo>
                    <a:pt x="327" y="458"/>
                  </a:lnTo>
                  <a:lnTo>
                    <a:pt x="325" y="458"/>
                  </a:lnTo>
                  <a:lnTo>
                    <a:pt x="323" y="458"/>
                  </a:lnTo>
                  <a:lnTo>
                    <a:pt x="320" y="457"/>
                  </a:lnTo>
                  <a:lnTo>
                    <a:pt x="312" y="455"/>
                  </a:lnTo>
                  <a:lnTo>
                    <a:pt x="308" y="454"/>
                  </a:lnTo>
                  <a:lnTo>
                    <a:pt x="306" y="454"/>
                  </a:lnTo>
                  <a:lnTo>
                    <a:pt x="298" y="450"/>
                  </a:lnTo>
                  <a:lnTo>
                    <a:pt x="293" y="449"/>
                  </a:lnTo>
                  <a:lnTo>
                    <a:pt x="290" y="448"/>
                  </a:lnTo>
                  <a:lnTo>
                    <a:pt x="287" y="447"/>
                  </a:lnTo>
                  <a:lnTo>
                    <a:pt x="283" y="446"/>
                  </a:lnTo>
                  <a:lnTo>
                    <a:pt x="280" y="446"/>
                  </a:lnTo>
                  <a:lnTo>
                    <a:pt x="268" y="445"/>
                  </a:lnTo>
                  <a:lnTo>
                    <a:pt x="263" y="445"/>
                  </a:lnTo>
                  <a:lnTo>
                    <a:pt x="259" y="444"/>
                  </a:lnTo>
                  <a:lnTo>
                    <a:pt x="255" y="443"/>
                  </a:lnTo>
                  <a:lnTo>
                    <a:pt x="252" y="443"/>
                  </a:lnTo>
                  <a:lnTo>
                    <a:pt x="248" y="442"/>
                  </a:lnTo>
                  <a:lnTo>
                    <a:pt x="237" y="436"/>
                  </a:lnTo>
                  <a:lnTo>
                    <a:pt x="228" y="432"/>
                  </a:lnTo>
                  <a:lnTo>
                    <a:pt x="221" y="430"/>
                  </a:lnTo>
                  <a:lnTo>
                    <a:pt x="218" y="429"/>
                  </a:lnTo>
                  <a:lnTo>
                    <a:pt x="216" y="429"/>
                  </a:lnTo>
                  <a:lnTo>
                    <a:pt x="214" y="429"/>
                  </a:lnTo>
                  <a:lnTo>
                    <a:pt x="212" y="428"/>
                  </a:lnTo>
                  <a:lnTo>
                    <a:pt x="210" y="428"/>
                  </a:lnTo>
                  <a:lnTo>
                    <a:pt x="208" y="428"/>
                  </a:lnTo>
                  <a:lnTo>
                    <a:pt x="204" y="429"/>
                  </a:lnTo>
                  <a:lnTo>
                    <a:pt x="197" y="430"/>
                  </a:lnTo>
                  <a:lnTo>
                    <a:pt x="193" y="430"/>
                  </a:lnTo>
                  <a:lnTo>
                    <a:pt x="192" y="430"/>
                  </a:lnTo>
                  <a:lnTo>
                    <a:pt x="191" y="430"/>
                  </a:lnTo>
                  <a:lnTo>
                    <a:pt x="190" y="429"/>
                  </a:lnTo>
                  <a:lnTo>
                    <a:pt x="188" y="427"/>
                  </a:lnTo>
                  <a:lnTo>
                    <a:pt x="187" y="425"/>
                  </a:lnTo>
                  <a:lnTo>
                    <a:pt x="182" y="420"/>
                  </a:lnTo>
                  <a:lnTo>
                    <a:pt x="179" y="416"/>
                  </a:lnTo>
                  <a:lnTo>
                    <a:pt x="176" y="412"/>
                  </a:lnTo>
                  <a:lnTo>
                    <a:pt x="176" y="409"/>
                  </a:lnTo>
                  <a:lnTo>
                    <a:pt x="175" y="408"/>
                  </a:lnTo>
                  <a:lnTo>
                    <a:pt x="175" y="407"/>
                  </a:lnTo>
                  <a:lnTo>
                    <a:pt x="174" y="404"/>
                  </a:lnTo>
                  <a:lnTo>
                    <a:pt x="174" y="400"/>
                  </a:lnTo>
                  <a:lnTo>
                    <a:pt x="174" y="398"/>
                  </a:lnTo>
                  <a:lnTo>
                    <a:pt x="174" y="396"/>
                  </a:lnTo>
                  <a:lnTo>
                    <a:pt x="177" y="382"/>
                  </a:lnTo>
                  <a:lnTo>
                    <a:pt x="177" y="379"/>
                  </a:lnTo>
                  <a:lnTo>
                    <a:pt x="177" y="376"/>
                  </a:lnTo>
                  <a:lnTo>
                    <a:pt x="178" y="370"/>
                  </a:lnTo>
                  <a:lnTo>
                    <a:pt x="178" y="365"/>
                  </a:lnTo>
                  <a:lnTo>
                    <a:pt x="178" y="363"/>
                  </a:lnTo>
                  <a:lnTo>
                    <a:pt x="179" y="360"/>
                  </a:lnTo>
                  <a:lnTo>
                    <a:pt x="180" y="356"/>
                  </a:lnTo>
                  <a:lnTo>
                    <a:pt x="181" y="353"/>
                  </a:lnTo>
                  <a:lnTo>
                    <a:pt x="182" y="351"/>
                  </a:lnTo>
                  <a:lnTo>
                    <a:pt x="184" y="348"/>
                  </a:lnTo>
                  <a:lnTo>
                    <a:pt x="185" y="345"/>
                  </a:lnTo>
                  <a:lnTo>
                    <a:pt x="187" y="342"/>
                  </a:lnTo>
                  <a:lnTo>
                    <a:pt x="188" y="340"/>
                  </a:lnTo>
                  <a:lnTo>
                    <a:pt x="194" y="333"/>
                  </a:lnTo>
                  <a:lnTo>
                    <a:pt x="196" y="331"/>
                  </a:lnTo>
                  <a:lnTo>
                    <a:pt x="197" y="329"/>
                  </a:lnTo>
                  <a:lnTo>
                    <a:pt x="198" y="328"/>
                  </a:lnTo>
                  <a:lnTo>
                    <a:pt x="198" y="327"/>
                  </a:lnTo>
                  <a:lnTo>
                    <a:pt x="198" y="326"/>
                  </a:lnTo>
                  <a:lnTo>
                    <a:pt x="197" y="325"/>
                  </a:lnTo>
                  <a:lnTo>
                    <a:pt x="197" y="323"/>
                  </a:lnTo>
                  <a:lnTo>
                    <a:pt x="196" y="321"/>
                  </a:lnTo>
                  <a:lnTo>
                    <a:pt x="194" y="318"/>
                  </a:lnTo>
                  <a:lnTo>
                    <a:pt x="193" y="317"/>
                  </a:lnTo>
                  <a:lnTo>
                    <a:pt x="192" y="316"/>
                  </a:lnTo>
                  <a:lnTo>
                    <a:pt x="191" y="316"/>
                  </a:lnTo>
                  <a:lnTo>
                    <a:pt x="190" y="315"/>
                  </a:lnTo>
                  <a:lnTo>
                    <a:pt x="189" y="314"/>
                  </a:lnTo>
                  <a:lnTo>
                    <a:pt x="187" y="313"/>
                  </a:lnTo>
                  <a:lnTo>
                    <a:pt x="186" y="312"/>
                  </a:lnTo>
                  <a:lnTo>
                    <a:pt x="179" y="310"/>
                  </a:lnTo>
                  <a:lnTo>
                    <a:pt x="176" y="309"/>
                  </a:lnTo>
                  <a:lnTo>
                    <a:pt x="171" y="307"/>
                  </a:lnTo>
                  <a:lnTo>
                    <a:pt x="166" y="304"/>
                  </a:lnTo>
                  <a:lnTo>
                    <a:pt x="164" y="303"/>
                  </a:lnTo>
                  <a:lnTo>
                    <a:pt x="163" y="301"/>
                  </a:lnTo>
                  <a:lnTo>
                    <a:pt x="161" y="300"/>
                  </a:lnTo>
                  <a:lnTo>
                    <a:pt x="158" y="296"/>
                  </a:lnTo>
                  <a:lnTo>
                    <a:pt x="156" y="295"/>
                  </a:lnTo>
                  <a:lnTo>
                    <a:pt x="154" y="293"/>
                  </a:lnTo>
                  <a:lnTo>
                    <a:pt x="152" y="292"/>
                  </a:lnTo>
                  <a:lnTo>
                    <a:pt x="147" y="288"/>
                  </a:lnTo>
                  <a:lnTo>
                    <a:pt x="139" y="283"/>
                  </a:lnTo>
                  <a:lnTo>
                    <a:pt x="137" y="282"/>
                  </a:lnTo>
                  <a:lnTo>
                    <a:pt x="135" y="281"/>
                  </a:lnTo>
                  <a:lnTo>
                    <a:pt x="134" y="281"/>
                  </a:lnTo>
                  <a:lnTo>
                    <a:pt x="133" y="281"/>
                  </a:lnTo>
                  <a:lnTo>
                    <a:pt x="132" y="281"/>
                  </a:lnTo>
                  <a:lnTo>
                    <a:pt x="131" y="281"/>
                  </a:lnTo>
                  <a:lnTo>
                    <a:pt x="130" y="282"/>
                  </a:lnTo>
                  <a:lnTo>
                    <a:pt x="123" y="286"/>
                  </a:lnTo>
                  <a:lnTo>
                    <a:pt x="121" y="287"/>
                  </a:lnTo>
                  <a:lnTo>
                    <a:pt x="119" y="288"/>
                  </a:lnTo>
                  <a:lnTo>
                    <a:pt x="116" y="289"/>
                  </a:lnTo>
                  <a:lnTo>
                    <a:pt x="112" y="290"/>
                  </a:lnTo>
                  <a:lnTo>
                    <a:pt x="107" y="291"/>
                  </a:lnTo>
                  <a:lnTo>
                    <a:pt x="102" y="291"/>
                  </a:lnTo>
                  <a:lnTo>
                    <a:pt x="95" y="292"/>
                  </a:lnTo>
                  <a:lnTo>
                    <a:pt x="85" y="293"/>
                  </a:lnTo>
                  <a:lnTo>
                    <a:pt x="84" y="294"/>
                  </a:lnTo>
                  <a:lnTo>
                    <a:pt x="81" y="294"/>
                  </a:lnTo>
                  <a:lnTo>
                    <a:pt x="75" y="294"/>
                  </a:lnTo>
                  <a:lnTo>
                    <a:pt x="73" y="293"/>
                  </a:lnTo>
                  <a:lnTo>
                    <a:pt x="71" y="293"/>
                  </a:lnTo>
                  <a:lnTo>
                    <a:pt x="69" y="292"/>
                  </a:lnTo>
                  <a:lnTo>
                    <a:pt x="66" y="292"/>
                  </a:lnTo>
                  <a:lnTo>
                    <a:pt x="62" y="290"/>
                  </a:lnTo>
                  <a:lnTo>
                    <a:pt x="60" y="289"/>
                  </a:lnTo>
                  <a:lnTo>
                    <a:pt x="58" y="288"/>
                  </a:lnTo>
                  <a:lnTo>
                    <a:pt x="56" y="287"/>
                  </a:lnTo>
                  <a:lnTo>
                    <a:pt x="55" y="285"/>
                  </a:lnTo>
                  <a:lnTo>
                    <a:pt x="53" y="284"/>
                  </a:lnTo>
                  <a:lnTo>
                    <a:pt x="52" y="284"/>
                  </a:lnTo>
                  <a:lnTo>
                    <a:pt x="51" y="282"/>
                  </a:lnTo>
                  <a:lnTo>
                    <a:pt x="52" y="277"/>
                  </a:lnTo>
                  <a:lnTo>
                    <a:pt x="53" y="274"/>
                  </a:lnTo>
                  <a:lnTo>
                    <a:pt x="53" y="262"/>
                  </a:lnTo>
                  <a:lnTo>
                    <a:pt x="53" y="261"/>
                  </a:lnTo>
                  <a:lnTo>
                    <a:pt x="53" y="259"/>
                  </a:lnTo>
                  <a:lnTo>
                    <a:pt x="53" y="258"/>
                  </a:lnTo>
                  <a:lnTo>
                    <a:pt x="52" y="256"/>
                  </a:lnTo>
                  <a:lnTo>
                    <a:pt x="51" y="252"/>
                  </a:lnTo>
                  <a:lnTo>
                    <a:pt x="50" y="250"/>
                  </a:lnTo>
                  <a:lnTo>
                    <a:pt x="47" y="245"/>
                  </a:lnTo>
                  <a:lnTo>
                    <a:pt x="44" y="239"/>
                  </a:lnTo>
                  <a:lnTo>
                    <a:pt x="43" y="238"/>
                  </a:lnTo>
                  <a:lnTo>
                    <a:pt x="41" y="236"/>
                  </a:lnTo>
                  <a:lnTo>
                    <a:pt x="40" y="235"/>
                  </a:lnTo>
                  <a:lnTo>
                    <a:pt x="39" y="234"/>
                  </a:lnTo>
                  <a:lnTo>
                    <a:pt x="36" y="234"/>
                  </a:lnTo>
                  <a:lnTo>
                    <a:pt x="33" y="233"/>
                  </a:lnTo>
                  <a:lnTo>
                    <a:pt x="30" y="233"/>
                  </a:lnTo>
                  <a:lnTo>
                    <a:pt x="26" y="232"/>
                  </a:lnTo>
                  <a:lnTo>
                    <a:pt x="24" y="232"/>
                  </a:lnTo>
                  <a:lnTo>
                    <a:pt x="23" y="232"/>
                  </a:lnTo>
                  <a:lnTo>
                    <a:pt x="21" y="231"/>
                  </a:lnTo>
                  <a:lnTo>
                    <a:pt x="17" y="228"/>
                  </a:lnTo>
                  <a:lnTo>
                    <a:pt x="15" y="228"/>
                  </a:lnTo>
                  <a:lnTo>
                    <a:pt x="13" y="227"/>
                  </a:lnTo>
                  <a:lnTo>
                    <a:pt x="10" y="227"/>
                  </a:lnTo>
                  <a:lnTo>
                    <a:pt x="8" y="227"/>
                  </a:lnTo>
                  <a:lnTo>
                    <a:pt x="7" y="227"/>
                  </a:lnTo>
                  <a:lnTo>
                    <a:pt x="5" y="226"/>
                  </a:lnTo>
                  <a:lnTo>
                    <a:pt x="5" y="225"/>
                  </a:lnTo>
                  <a:lnTo>
                    <a:pt x="4" y="223"/>
                  </a:lnTo>
                  <a:lnTo>
                    <a:pt x="3" y="221"/>
                  </a:lnTo>
                  <a:lnTo>
                    <a:pt x="3" y="218"/>
                  </a:lnTo>
                  <a:lnTo>
                    <a:pt x="2" y="216"/>
                  </a:lnTo>
                  <a:lnTo>
                    <a:pt x="1" y="209"/>
                  </a:lnTo>
                  <a:lnTo>
                    <a:pt x="0" y="197"/>
                  </a:lnTo>
                  <a:lnTo>
                    <a:pt x="0" y="196"/>
                  </a:lnTo>
                  <a:lnTo>
                    <a:pt x="0" y="195"/>
                  </a:lnTo>
                  <a:lnTo>
                    <a:pt x="1" y="193"/>
                  </a:lnTo>
                  <a:lnTo>
                    <a:pt x="2" y="190"/>
                  </a:lnTo>
                  <a:lnTo>
                    <a:pt x="4" y="187"/>
                  </a:lnTo>
                  <a:lnTo>
                    <a:pt x="5" y="184"/>
                  </a:lnTo>
                  <a:lnTo>
                    <a:pt x="8" y="180"/>
                  </a:lnTo>
                  <a:lnTo>
                    <a:pt x="18" y="168"/>
                  </a:lnTo>
                  <a:lnTo>
                    <a:pt x="24" y="160"/>
                  </a:lnTo>
                  <a:lnTo>
                    <a:pt x="25" y="160"/>
                  </a:lnTo>
                  <a:lnTo>
                    <a:pt x="26" y="158"/>
                  </a:lnTo>
                  <a:lnTo>
                    <a:pt x="27" y="156"/>
                  </a:lnTo>
                  <a:lnTo>
                    <a:pt x="28" y="154"/>
                  </a:lnTo>
                  <a:lnTo>
                    <a:pt x="30" y="147"/>
                  </a:lnTo>
                  <a:lnTo>
                    <a:pt x="33" y="140"/>
                  </a:lnTo>
                  <a:lnTo>
                    <a:pt x="34" y="138"/>
                  </a:lnTo>
                  <a:lnTo>
                    <a:pt x="35" y="134"/>
                  </a:lnTo>
                  <a:lnTo>
                    <a:pt x="36" y="132"/>
                  </a:lnTo>
                  <a:lnTo>
                    <a:pt x="37" y="131"/>
                  </a:lnTo>
                  <a:lnTo>
                    <a:pt x="38" y="129"/>
                  </a:lnTo>
                  <a:lnTo>
                    <a:pt x="39" y="127"/>
                  </a:lnTo>
                  <a:lnTo>
                    <a:pt x="40" y="126"/>
                  </a:lnTo>
                  <a:lnTo>
                    <a:pt x="41" y="126"/>
                  </a:lnTo>
                  <a:lnTo>
                    <a:pt x="42" y="125"/>
                  </a:lnTo>
                  <a:lnTo>
                    <a:pt x="46" y="124"/>
                  </a:lnTo>
                  <a:lnTo>
                    <a:pt x="48" y="123"/>
                  </a:lnTo>
                  <a:lnTo>
                    <a:pt x="50" y="123"/>
                  </a:lnTo>
                  <a:lnTo>
                    <a:pt x="51" y="122"/>
                  </a:lnTo>
                  <a:lnTo>
                    <a:pt x="53" y="122"/>
                  </a:lnTo>
                  <a:lnTo>
                    <a:pt x="54" y="123"/>
                  </a:lnTo>
                  <a:lnTo>
                    <a:pt x="55" y="123"/>
                  </a:lnTo>
                  <a:lnTo>
                    <a:pt x="58" y="125"/>
                  </a:lnTo>
                  <a:lnTo>
                    <a:pt x="59" y="125"/>
                  </a:lnTo>
                  <a:lnTo>
                    <a:pt x="61" y="126"/>
                  </a:lnTo>
                  <a:lnTo>
                    <a:pt x="62" y="126"/>
                  </a:lnTo>
                  <a:lnTo>
                    <a:pt x="65" y="126"/>
                  </a:lnTo>
                  <a:lnTo>
                    <a:pt x="67" y="126"/>
                  </a:lnTo>
                  <a:lnTo>
                    <a:pt x="69" y="126"/>
                  </a:lnTo>
                  <a:lnTo>
                    <a:pt x="71" y="125"/>
                  </a:lnTo>
                  <a:lnTo>
                    <a:pt x="73" y="124"/>
                  </a:lnTo>
                  <a:lnTo>
                    <a:pt x="75" y="123"/>
                  </a:lnTo>
                  <a:lnTo>
                    <a:pt x="85" y="117"/>
                  </a:lnTo>
                  <a:lnTo>
                    <a:pt x="88" y="116"/>
                  </a:lnTo>
                  <a:lnTo>
                    <a:pt x="92" y="114"/>
                  </a:lnTo>
                  <a:lnTo>
                    <a:pt x="95" y="114"/>
                  </a:lnTo>
                  <a:lnTo>
                    <a:pt x="105" y="111"/>
                  </a:lnTo>
                  <a:lnTo>
                    <a:pt x="114" y="108"/>
                  </a:lnTo>
                  <a:lnTo>
                    <a:pt x="119" y="106"/>
                  </a:lnTo>
                  <a:lnTo>
                    <a:pt x="120" y="106"/>
                  </a:lnTo>
                  <a:lnTo>
                    <a:pt x="126" y="105"/>
                  </a:lnTo>
                  <a:lnTo>
                    <a:pt x="128" y="104"/>
                  </a:lnTo>
                  <a:lnTo>
                    <a:pt x="130" y="103"/>
                  </a:lnTo>
                  <a:lnTo>
                    <a:pt x="132" y="103"/>
                  </a:lnTo>
                  <a:lnTo>
                    <a:pt x="140" y="98"/>
                  </a:lnTo>
                  <a:lnTo>
                    <a:pt x="142" y="97"/>
                  </a:lnTo>
                  <a:lnTo>
                    <a:pt x="142" y="96"/>
                  </a:lnTo>
                  <a:lnTo>
                    <a:pt x="143" y="95"/>
                  </a:lnTo>
                  <a:lnTo>
                    <a:pt x="145" y="93"/>
                  </a:lnTo>
                  <a:lnTo>
                    <a:pt x="150" y="87"/>
                  </a:lnTo>
                  <a:lnTo>
                    <a:pt x="153" y="83"/>
                  </a:lnTo>
                  <a:lnTo>
                    <a:pt x="154" y="81"/>
                  </a:lnTo>
                  <a:lnTo>
                    <a:pt x="155" y="80"/>
                  </a:lnTo>
                  <a:lnTo>
                    <a:pt x="157" y="80"/>
                  </a:lnTo>
                  <a:lnTo>
                    <a:pt x="158" y="79"/>
                  </a:lnTo>
                  <a:lnTo>
                    <a:pt x="160" y="79"/>
                  </a:lnTo>
                  <a:lnTo>
                    <a:pt x="162" y="78"/>
                  </a:lnTo>
                  <a:lnTo>
                    <a:pt x="166" y="79"/>
                  </a:lnTo>
                  <a:lnTo>
                    <a:pt x="175" y="79"/>
                  </a:lnTo>
                  <a:lnTo>
                    <a:pt x="177" y="79"/>
                  </a:lnTo>
                  <a:lnTo>
                    <a:pt x="180" y="79"/>
                  </a:lnTo>
                  <a:lnTo>
                    <a:pt x="182" y="79"/>
                  </a:lnTo>
                  <a:lnTo>
                    <a:pt x="184" y="78"/>
                  </a:lnTo>
                  <a:lnTo>
                    <a:pt x="186" y="78"/>
                  </a:lnTo>
                  <a:lnTo>
                    <a:pt x="187" y="77"/>
                  </a:lnTo>
                  <a:lnTo>
                    <a:pt x="188" y="76"/>
                  </a:lnTo>
                  <a:lnTo>
                    <a:pt x="190" y="74"/>
                  </a:lnTo>
                  <a:lnTo>
                    <a:pt x="191" y="73"/>
                  </a:lnTo>
                  <a:lnTo>
                    <a:pt x="191" y="72"/>
                  </a:lnTo>
                  <a:lnTo>
                    <a:pt x="192" y="71"/>
                  </a:lnTo>
                  <a:lnTo>
                    <a:pt x="192" y="70"/>
                  </a:lnTo>
                  <a:lnTo>
                    <a:pt x="193" y="69"/>
                  </a:lnTo>
                  <a:lnTo>
                    <a:pt x="193" y="68"/>
                  </a:lnTo>
                  <a:lnTo>
                    <a:pt x="193" y="67"/>
                  </a:lnTo>
                  <a:lnTo>
                    <a:pt x="193" y="65"/>
                  </a:lnTo>
                  <a:lnTo>
                    <a:pt x="192" y="63"/>
                  </a:lnTo>
                  <a:lnTo>
                    <a:pt x="192" y="61"/>
                  </a:lnTo>
                  <a:lnTo>
                    <a:pt x="190" y="57"/>
                  </a:lnTo>
                  <a:lnTo>
                    <a:pt x="187" y="51"/>
                  </a:lnTo>
                  <a:lnTo>
                    <a:pt x="187" y="49"/>
                  </a:lnTo>
                  <a:lnTo>
                    <a:pt x="187" y="46"/>
                  </a:lnTo>
                  <a:lnTo>
                    <a:pt x="187" y="45"/>
                  </a:lnTo>
                  <a:lnTo>
                    <a:pt x="187" y="43"/>
                  </a:lnTo>
                  <a:lnTo>
                    <a:pt x="187" y="42"/>
                  </a:lnTo>
                  <a:lnTo>
                    <a:pt x="187" y="40"/>
                  </a:lnTo>
                  <a:lnTo>
                    <a:pt x="188" y="39"/>
                  </a:lnTo>
                  <a:lnTo>
                    <a:pt x="188" y="37"/>
                  </a:lnTo>
                  <a:lnTo>
                    <a:pt x="189" y="36"/>
                  </a:lnTo>
                  <a:lnTo>
                    <a:pt x="191" y="35"/>
                  </a:lnTo>
                  <a:lnTo>
                    <a:pt x="193" y="32"/>
                  </a:lnTo>
                  <a:lnTo>
                    <a:pt x="197" y="29"/>
                  </a:lnTo>
                  <a:lnTo>
                    <a:pt x="198" y="28"/>
                  </a:lnTo>
                  <a:lnTo>
                    <a:pt x="199" y="26"/>
                  </a:lnTo>
                  <a:lnTo>
                    <a:pt x="201" y="25"/>
                  </a:lnTo>
                  <a:lnTo>
                    <a:pt x="203" y="24"/>
                  </a:lnTo>
                  <a:lnTo>
                    <a:pt x="206" y="24"/>
                  </a:lnTo>
                  <a:lnTo>
                    <a:pt x="208" y="23"/>
                  </a:lnTo>
                  <a:lnTo>
                    <a:pt x="210" y="22"/>
                  </a:lnTo>
                  <a:lnTo>
                    <a:pt x="216" y="22"/>
                  </a:lnTo>
                  <a:lnTo>
                    <a:pt x="218" y="21"/>
                  </a:lnTo>
                  <a:lnTo>
                    <a:pt x="220" y="21"/>
                  </a:lnTo>
                  <a:lnTo>
                    <a:pt x="221" y="20"/>
                  </a:lnTo>
                  <a:lnTo>
                    <a:pt x="223" y="19"/>
                  </a:lnTo>
                  <a:lnTo>
                    <a:pt x="224" y="18"/>
                  </a:lnTo>
                  <a:lnTo>
                    <a:pt x="226" y="17"/>
                  </a:lnTo>
                  <a:lnTo>
                    <a:pt x="232" y="12"/>
                  </a:lnTo>
                  <a:lnTo>
                    <a:pt x="238" y="8"/>
                  </a:lnTo>
                  <a:lnTo>
                    <a:pt x="240" y="6"/>
                  </a:lnTo>
                  <a:lnTo>
                    <a:pt x="241" y="4"/>
                  </a:lnTo>
                  <a:lnTo>
                    <a:pt x="243" y="2"/>
                  </a:lnTo>
                  <a:lnTo>
                    <a:pt x="244" y="1"/>
                  </a:lnTo>
                  <a:lnTo>
                    <a:pt x="244" y="1"/>
                  </a:lnTo>
                  <a:lnTo>
                    <a:pt x="244" y="0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20" name="Freeform 56">
              <a:extLst>
                <a:ext uri="{FF2B5EF4-FFF2-40B4-BE49-F238E27FC236}">
                  <a16:creationId xmlns:a16="http://schemas.microsoft.com/office/drawing/2014/main" id="{10F64A7A-F6B8-40D2-A200-3013844E3F7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698" y="2765"/>
              <a:ext cx="459" cy="541"/>
            </a:xfrm>
            <a:custGeom>
              <a:avLst/>
              <a:gdLst>
                <a:gd name="T0" fmla="*/ 420 w 459"/>
                <a:gd name="T1" fmla="*/ 60 h 541"/>
                <a:gd name="T2" fmla="*/ 455 w 459"/>
                <a:gd name="T3" fmla="*/ 108 h 541"/>
                <a:gd name="T4" fmla="*/ 452 w 459"/>
                <a:gd name="T5" fmla="*/ 141 h 541"/>
                <a:gd name="T6" fmla="*/ 434 w 459"/>
                <a:gd name="T7" fmla="*/ 153 h 541"/>
                <a:gd name="T8" fmla="*/ 415 w 459"/>
                <a:gd name="T9" fmla="*/ 155 h 541"/>
                <a:gd name="T10" fmla="*/ 424 w 459"/>
                <a:gd name="T11" fmla="*/ 179 h 541"/>
                <a:gd name="T12" fmla="*/ 455 w 459"/>
                <a:gd name="T13" fmla="*/ 219 h 541"/>
                <a:gd name="T14" fmla="*/ 425 w 459"/>
                <a:gd name="T15" fmla="*/ 232 h 541"/>
                <a:gd name="T16" fmla="*/ 397 w 459"/>
                <a:gd name="T17" fmla="*/ 235 h 541"/>
                <a:gd name="T18" fmla="*/ 380 w 459"/>
                <a:gd name="T19" fmla="*/ 241 h 541"/>
                <a:gd name="T20" fmla="*/ 372 w 459"/>
                <a:gd name="T21" fmla="*/ 269 h 541"/>
                <a:gd name="T22" fmla="*/ 365 w 459"/>
                <a:gd name="T23" fmla="*/ 284 h 541"/>
                <a:gd name="T24" fmla="*/ 366 w 459"/>
                <a:gd name="T25" fmla="*/ 299 h 541"/>
                <a:gd name="T26" fmla="*/ 348 w 459"/>
                <a:gd name="T27" fmla="*/ 315 h 541"/>
                <a:gd name="T28" fmla="*/ 354 w 459"/>
                <a:gd name="T29" fmla="*/ 351 h 541"/>
                <a:gd name="T30" fmla="*/ 339 w 459"/>
                <a:gd name="T31" fmla="*/ 363 h 541"/>
                <a:gd name="T32" fmla="*/ 309 w 459"/>
                <a:gd name="T33" fmla="*/ 345 h 541"/>
                <a:gd name="T34" fmla="*/ 296 w 459"/>
                <a:gd name="T35" fmla="*/ 350 h 541"/>
                <a:gd name="T36" fmla="*/ 289 w 459"/>
                <a:gd name="T37" fmla="*/ 370 h 541"/>
                <a:gd name="T38" fmla="*/ 295 w 459"/>
                <a:gd name="T39" fmla="*/ 403 h 541"/>
                <a:gd name="T40" fmla="*/ 308 w 459"/>
                <a:gd name="T41" fmla="*/ 440 h 541"/>
                <a:gd name="T42" fmla="*/ 306 w 459"/>
                <a:gd name="T43" fmla="*/ 477 h 541"/>
                <a:gd name="T44" fmla="*/ 298 w 459"/>
                <a:gd name="T45" fmla="*/ 520 h 541"/>
                <a:gd name="T46" fmla="*/ 269 w 459"/>
                <a:gd name="T47" fmla="*/ 539 h 541"/>
                <a:gd name="T48" fmla="*/ 238 w 459"/>
                <a:gd name="T49" fmla="*/ 510 h 541"/>
                <a:gd name="T50" fmla="*/ 238 w 459"/>
                <a:gd name="T51" fmla="*/ 494 h 541"/>
                <a:gd name="T52" fmla="*/ 221 w 459"/>
                <a:gd name="T53" fmla="*/ 487 h 541"/>
                <a:gd name="T54" fmla="*/ 185 w 459"/>
                <a:gd name="T55" fmla="*/ 498 h 541"/>
                <a:gd name="T56" fmla="*/ 145 w 459"/>
                <a:gd name="T57" fmla="*/ 494 h 541"/>
                <a:gd name="T58" fmla="*/ 102 w 459"/>
                <a:gd name="T59" fmla="*/ 482 h 541"/>
                <a:gd name="T60" fmla="*/ 70 w 459"/>
                <a:gd name="T61" fmla="*/ 451 h 541"/>
                <a:gd name="T62" fmla="*/ 69 w 459"/>
                <a:gd name="T63" fmla="*/ 407 h 541"/>
                <a:gd name="T64" fmla="*/ 57 w 459"/>
                <a:gd name="T65" fmla="*/ 388 h 541"/>
                <a:gd name="T66" fmla="*/ 15 w 459"/>
                <a:gd name="T67" fmla="*/ 392 h 541"/>
                <a:gd name="T68" fmla="*/ 0 w 459"/>
                <a:gd name="T69" fmla="*/ 386 h 541"/>
                <a:gd name="T70" fmla="*/ 13 w 459"/>
                <a:gd name="T71" fmla="*/ 339 h 541"/>
                <a:gd name="T72" fmla="*/ 26 w 459"/>
                <a:gd name="T73" fmla="*/ 316 h 541"/>
                <a:gd name="T74" fmla="*/ 56 w 459"/>
                <a:gd name="T75" fmla="*/ 317 h 541"/>
                <a:gd name="T76" fmla="*/ 76 w 459"/>
                <a:gd name="T77" fmla="*/ 267 h 541"/>
                <a:gd name="T78" fmla="*/ 80 w 459"/>
                <a:gd name="T79" fmla="*/ 249 h 541"/>
                <a:gd name="T80" fmla="*/ 93 w 459"/>
                <a:gd name="T81" fmla="*/ 237 h 541"/>
                <a:gd name="T82" fmla="*/ 97 w 459"/>
                <a:gd name="T83" fmla="*/ 213 h 541"/>
                <a:gd name="T84" fmla="*/ 114 w 459"/>
                <a:gd name="T85" fmla="*/ 202 h 541"/>
                <a:gd name="T86" fmla="*/ 96 w 459"/>
                <a:gd name="T87" fmla="*/ 178 h 541"/>
                <a:gd name="T88" fmla="*/ 102 w 459"/>
                <a:gd name="T89" fmla="*/ 155 h 541"/>
                <a:gd name="T90" fmla="*/ 89 w 459"/>
                <a:gd name="T91" fmla="*/ 114 h 541"/>
                <a:gd name="T92" fmla="*/ 105 w 459"/>
                <a:gd name="T93" fmla="*/ 72 h 541"/>
                <a:gd name="T94" fmla="*/ 135 w 459"/>
                <a:gd name="T95" fmla="*/ 55 h 541"/>
                <a:gd name="T96" fmla="*/ 186 w 459"/>
                <a:gd name="T97" fmla="*/ 67 h 541"/>
                <a:gd name="T98" fmla="*/ 236 w 459"/>
                <a:gd name="T99" fmla="*/ 75 h 541"/>
                <a:gd name="T100" fmla="*/ 274 w 459"/>
                <a:gd name="T101" fmla="*/ 80 h 541"/>
                <a:gd name="T102" fmla="*/ 275 w 459"/>
                <a:gd name="T103" fmla="*/ 57 h 541"/>
                <a:gd name="T104" fmla="*/ 294 w 459"/>
                <a:gd name="T105" fmla="*/ 30 h 541"/>
                <a:gd name="T106" fmla="*/ 309 w 459"/>
                <a:gd name="T107" fmla="*/ 30 h 541"/>
                <a:gd name="T108" fmla="*/ 339 w 459"/>
                <a:gd name="T109" fmla="*/ 46 h 541"/>
                <a:gd name="T110" fmla="*/ 352 w 459"/>
                <a:gd name="T111" fmla="*/ 32 h 541"/>
                <a:gd name="T112" fmla="*/ 357 w 459"/>
                <a:gd name="T113" fmla="*/ 2 h 541"/>
                <a:gd name="T114" fmla="*/ 380 w 459"/>
                <a:gd name="T115" fmla="*/ 10 h 5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59" h="541">
                  <a:moveTo>
                    <a:pt x="459" y="223"/>
                  </a:moveTo>
                  <a:lnTo>
                    <a:pt x="459" y="224"/>
                  </a:lnTo>
                  <a:lnTo>
                    <a:pt x="459" y="223"/>
                  </a:lnTo>
                  <a:lnTo>
                    <a:pt x="458" y="222"/>
                  </a:lnTo>
                  <a:lnTo>
                    <a:pt x="459" y="222"/>
                  </a:lnTo>
                  <a:lnTo>
                    <a:pt x="459" y="223"/>
                  </a:lnTo>
                  <a:close/>
                  <a:moveTo>
                    <a:pt x="401" y="37"/>
                  </a:moveTo>
                  <a:lnTo>
                    <a:pt x="403" y="41"/>
                  </a:lnTo>
                  <a:lnTo>
                    <a:pt x="407" y="45"/>
                  </a:lnTo>
                  <a:lnTo>
                    <a:pt x="411" y="51"/>
                  </a:lnTo>
                  <a:lnTo>
                    <a:pt x="420" y="60"/>
                  </a:lnTo>
                  <a:lnTo>
                    <a:pt x="421" y="63"/>
                  </a:lnTo>
                  <a:lnTo>
                    <a:pt x="429" y="70"/>
                  </a:lnTo>
                  <a:lnTo>
                    <a:pt x="430" y="71"/>
                  </a:lnTo>
                  <a:lnTo>
                    <a:pt x="432" y="73"/>
                  </a:lnTo>
                  <a:lnTo>
                    <a:pt x="432" y="76"/>
                  </a:lnTo>
                  <a:lnTo>
                    <a:pt x="438" y="86"/>
                  </a:lnTo>
                  <a:lnTo>
                    <a:pt x="440" y="89"/>
                  </a:lnTo>
                  <a:lnTo>
                    <a:pt x="442" y="91"/>
                  </a:lnTo>
                  <a:lnTo>
                    <a:pt x="443" y="93"/>
                  </a:lnTo>
                  <a:lnTo>
                    <a:pt x="444" y="96"/>
                  </a:lnTo>
                  <a:lnTo>
                    <a:pt x="455" y="108"/>
                  </a:lnTo>
                  <a:lnTo>
                    <a:pt x="456" y="111"/>
                  </a:lnTo>
                  <a:lnTo>
                    <a:pt x="457" y="113"/>
                  </a:lnTo>
                  <a:lnTo>
                    <a:pt x="457" y="114"/>
                  </a:lnTo>
                  <a:lnTo>
                    <a:pt x="457" y="116"/>
                  </a:lnTo>
                  <a:lnTo>
                    <a:pt x="457" y="118"/>
                  </a:lnTo>
                  <a:lnTo>
                    <a:pt x="457" y="119"/>
                  </a:lnTo>
                  <a:lnTo>
                    <a:pt x="456" y="124"/>
                  </a:lnTo>
                  <a:lnTo>
                    <a:pt x="455" y="129"/>
                  </a:lnTo>
                  <a:lnTo>
                    <a:pt x="455" y="135"/>
                  </a:lnTo>
                  <a:lnTo>
                    <a:pt x="453" y="139"/>
                  </a:lnTo>
                  <a:lnTo>
                    <a:pt x="452" y="141"/>
                  </a:lnTo>
                  <a:lnTo>
                    <a:pt x="451" y="143"/>
                  </a:lnTo>
                  <a:lnTo>
                    <a:pt x="450" y="145"/>
                  </a:lnTo>
                  <a:lnTo>
                    <a:pt x="449" y="147"/>
                  </a:lnTo>
                  <a:lnTo>
                    <a:pt x="448" y="147"/>
                  </a:lnTo>
                  <a:lnTo>
                    <a:pt x="447" y="149"/>
                  </a:lnTo>
                  <a:lnTo>
                    <a:pt x="446" y="149"/>
                  </a:lnTo>
                  <a:lnTo>
                    <a:pt x="445" y="150"/>
                  </a:lnTo>
                  <a:lnTo>
                    <a:pt x="443" y="151"/>
                  </a:lnTo>
                  <a:lnTo>
                    <a:pt x="440" y="152"/>
                  </a:lnTo>
                  <a:lnTo>
                    <a:pt x="436" y="153"/>
                  </a:lnTo>
                  <a:lnTo>
                    <a:pt x="434" y="153"/>
                  </a:lnTo>
                  <a:lnTo>
                    <a:pt x="432" y="152"/>
                  </a:lnTo>
                  <a:lnTo>
                    <a:pt x="429" y="152"/>
                  </a:lnTo>
                  <a:lnTo>
                    <a:pt x="421" y="151"/>
                  </a:lnTo>
                  <a:lnTo>
                    <a:pt x="420" y="151"/>
                  </a:lnTo>
                  <a:lnTo>
                    <a:pt x="418" y="151"/>
                  </a:lnTo>
                  <a:lnTo>
                    <a:pt x="417" y="151"/>
                  </a:lnTo>
                  <a:lnTo>
                    <a:pt x="415" y="152"/>
                  </a:lnTo>
                  <a:lnTo>
                    <a:pt x="415" y="153"/>
                  </a:lnTo>
                  <a:lnTo>
                    <a:pt x="414" y="153"/>
                  </a:lnTo>
                  <a:lnTo>
                    <a:pt x="414" y="154"/>
                  </a:lnTo>
                  <a:lnTo>
                    <a:pt x="415" y="155"/>
                  </a:lnTo>
                  <a:lnTo>
                    <a:pt x="416" y="158"/>
                  </a:lnTo>
                  <a:lnTo>
                    <a:pt x="417" y="159"/>
                  </a:lnTo>
                  <a:lnTo>
                    <a:pt x="419" y="162"/>
                  </a:lnTo>
                  <a:lnTo>
                    <a:pt x="420" y="165"/>
                  </a:lnTo>
                  <a:lnTo>
                    <a:pt x="421" y="172"/>
                  </a:lnTo>
                  <a:lnTo>
                    <a:pt x="422" y="173"/>
                  </a:lnTo>
                  <a:lnTo>
                    <a:pt x="422" y="176"/>
                  </a:lnTo>
                  <a:lnTo>
                    <a:pt x="422" y="177"/>
                  </a:lnTo>
                  <a:lnTo>
                    <a:pt x="423" y="177"/>
                  </a:lnTo>
                  <a:lnTo>
                    <a:pt x="423" y="178"/>
                  </a:lnTo>
                  <a:lnTo>
                    <a:pt x="424" y="179"/>
                  </a:lnTo>
                  <a:lnTo>
                    <a:pt x="428" y="181"/>
                  </a:lnTo>
                  <a:lnTo>
                    <a:pt x="430" y="181"/>
                  </a:lnTo>
                  <a:lnTo>
                    <a:pt x="431" y="182"/>
                  </a:lnTo>
                  <a:lnTo>
                    <a:pt x="433" y="185"/>
                  </a:lnTo>
                  <a:lnTo>
                    <a:pt x="435" y="189"/>
                  </a:lnTo>
                  <a:lnTo>
                    <a:pt x="437" y="192"/>
                  </a:lnTo>
                  <a:lnTo>
                    <a:pt x="445" y="204"/>
                  </a:lnTo>
                  <a:lnTo>
                    <a:pt x="449" y="210"/>
                  </a:lnTo>
                  <a:lnTo>
                    <a:pt x="454" y="215"/>
                  </a:lnTo>
                  <a:lnTo>
                    <a:pt x="456" y="219"/>
                  </a:lnTo>
                  <a:lnTo>
                    <a:pt x="455" y="219"/>
                  </a:lnTo>
                  <a:lnTo>
                    <a:pt x="455" y="219"/>
                  </a:lnTo>
                  <a:lnTo>
                    <a:pt x="453" y="219"/>
                  </a:lnTo>
                  <a:lnTo>
                    <a:pt x="451" y="220"/>
                  </a:lnTo>
                  <a:lnTo>
                    <a:pt x="443" y="226"/>
                  </a:lnTo>
                  <a:lnTo>
                    <a:pt x="441" y="227"/>
                  </a:lnTo>
                  <a:lnTo>
                    <a:pt x="439" y="228"/>
                  </a:lnTo>
                  <a:lnTo>
                    <a:pt x="437" y="229"/>
                  </a:lnTo>
                  <a:lnTo>
                    <a:pt x="432" y="231"/>
                  </a:lnTo>
                  <a:lnTo>
                    <a:pt x="429" y="231"/>
                  </a:lnTo>
                  <a:lnTo>
                    <a:pt x="427" y="232"/>
                  </a:lnTo>
                  <a:lnTo>
                    <a:pt x="425" y="232"/>
                  </a:lnTo>
                  <a:lnTo>
                    <a:pt x="423" y="232"/>
                  </a:lnTo>
                  <a:lnTo>
                    <a:pt x="421" y="232"/>
                  </a:lnTo>
                  <a:lnTo>
                    <a:pt x="420" y="232"/>
                  </a:lnTo>
                  <a:lnTo>
                    <a:pt x="414" y="230"/>
                  </a:lnTo>
                  <a:lnTo>
                    <a:pt x="411" y="230"/>
                  </a:lnTo>
                  <a:lnTo>
                    <a:pt x="409" y="230"/>
                  </a:lnTo>
                  <a:lnTo>
                    <a:pt x="407" y="230"/>
                  </a:lnTo>
                  <a:lnTo>
                    <a:pt x="404" y="231"/>
                  </a:lnTo>
                  <a:lnTo>
                    <a:pt x="402" y="232"/>
                  </a:lnTo>
                  <a:lnTo>
                    <a:pt x="400" y="233"/>
                  </a:lnTo>
                  <a:lnTo>
                    <a:pt x="397" y="235"/>
                  </a:lnTo>
                  <a:lnTo>
                    <a:pt x="394" y="236"/>
                  </a:lnTo>
                  <a:lnTo>
                    <a:pt x="393" y="237"/>
                  </a:lnTo>
                  <a:lnTo>
                    <a:pt x="391" y="237"/>
                  </a:lnTo>
                  <a:lnTo>
                    <a:pt x="390" y="237"/>
                  </a:lnTo>
                  <a:lnTo>
                    <a:pt x="389" y="238"/>
                  </a:lnTo>
                  <a:lnTo>
                    <a:pt x="387" y="238"/>
                  </a:lnTo>
                  <a:lnTo>
                    <a:pt x="386" y="238"/>
                  </a:lnTo>
                  <a:lnTo>
                    <a:pt x="385" y="239"/>
                  </a:lnTo>
                  <a:lnTo>
                    <a:pt x="382" y="239"/>
                  </a:lnTo>
                  <a:lnTo>
                    <a:pt x="381" y="240"/>
                  </a:lnTo>
                  <a:lnTo>
                    <a:pt x="380" y="241"/>
                  </a:lnTo>
                  <a:lnTo>
                    <a:pt x="379" y="241"/>
                  </a:lnTo>
                  <a:lnTo>
                    <a:pt x="379" y="242"/>
                  </a:lnTo>
                  <a:lnTo>
                    <a:pt x="378" y="245"/>
                  </a:lnTo>
                  <a:lnTo>
                    <a:pt x="378" y="248"/>
                  </a:lnTo>
                  <a:lnTo>
                    <a:pt x="377" y="255"/>
                  </a:lnTo>
                  <a:lnTo>
                    <a:pt x="377" y="258"/>
                  </a:lnTo>
                  <a:lnTo>
                    <a:pt x="376" y="260"/>
                  </a:lnTo>
                  <a:lnTo>
                    <a:pt x="375" y="263"/>
                  </a:lnTo>
                  <a:lnTo>
                    <a:pt x="375" y="264"/>
                  </a:lnTo>
                  <a:lnTo>
                    <a:pt x="375" y="266"/>
                  </a:lnTo>
                  <a:lnTo>
                    <a:pt x="372" y="269"/>
                  </a:lnTo>
                  <a:lnTo>
                    <a:pt x="371" y="270"/>
                  </a:lnTo>
                  <a:lnTo>
                    <a:pt x="370" y="271"/>
                  </a:lnTo>
                  <a:lnTo>
                    <a:pt x="367" y="272"/>
                  </a:lnTo>
                  <a:lnTo>
                    <a:pt x="366" y="272"/>
                  </a:lnTo>
                  <a:lnTo>
                    <a:pt x="366" y="273"/>
                  </a:lnTo>
                  <a:lnTo>
                    <a:pt x="365" y="274"/>
                  </a:lnTo>
                  <a:lnTo>
                    <a:pt x="365" y="275"/>
                  </a:lnTo>
                  <a:lnTo>
                    <a:pt x="365" y="277"/>
                  </a:lnTo>
                  <a:lnTo>
                    <a:pt x="365" y="280"/>
                  </a:lnTo>
                  <a:lnTo>
                    <a:pt x="365" y="283"/>
                  </a:lnTo>
                  <a:lnTo>
                    <a:pt x="365" y="284"/>
                  </a:lnTo>
                  <a:lnTo>
                    <a:pt x="365" y="286"/>
                  </a:lnTo>
                  <a:lnTo>
                    <a:pt x="365" y="288"/>
                  </a:lnTo>
                  <a:lnTo>
                    <a:pt x="366" y="289"/>
                  </a:lnTo>
                  <a:lnTo>
                    <a:pt x="367" y="292"/>
                  </a:lnTo>
                  <a:lnTo>
                    <a:pt x="368" y="294"/>
                  </a:lnTo>
                  <a:lnTo>
                    <a:pt x="368" y="294"/>
                  </a:lnTo>
                  <a:lnTo>
                    <a:pt x="368" y="295"/>
                  </a:lnTo>
                  <a:lnTo>
                    <a:pt x="368" y="296"/>
                  </a:lnTo>
                  <a:lnTo>
                    <a:pt x="367" y="297"/>
                  </a:lnTo>
                  <a:lnTo>
                    <a:pt x="367" y="298"/>
                  </a:lnTo>
                  <a:lnTo>
                    <a:pt x="366" y="299"/>
                  </a:lnTo>
                  <a:lnTo>
                    <a:pt x="365" y="300"/>
                  </a:lnTo>
                  <a:lnTo>
                    <a:pt x="364" y="301"/>
                  </a:lnTo>
                  <a:lnTo>
                    <a:pt x="364" y="302"/>
                  </a:lnTo>
                  <a:lnTo>
                    <a:pt x="359" y="304"/>
                  </a:lnTo>
                  <a:lnTo>
                    <a:pt x="357" y="306"/>
                  </a:lnTo>
                  <a:lnTo>
                    <a:pt x="354" y="306"/>
                  </a:lnTo>
                  <a:lnTo>
                    <a:pt x="353" y="308"/>
                  </a:lnTo>
                  <a:lnTo>
                    <a:pt x="351" y="310"/>
                  </a:lnTo>
                  <a:lnTo>
                    <a:pt x="350" y="312"/>
                  </a:lnTo>
                  <a:lnTo>
                    <a:pt x="349" y="313"/>
                  </a:lnTo>
                  <a:lnTo>
                    <a:pt x="348" y="315"/>
                  </a:lnTo>
                  <a:lnTo>
                    <a:pt x="348" y="317"/>
                  </a:lnTo>
                  <a:lnTo>
                    <a:pt x="348" y="318"/>
                  </a:lnTo>
                  <a:lnTo>
                    <a:pt x="348" y="320"/>
                  </a:lnTo>
                  <a:lnTo>
                    <a:pt x="349" y="323"/>
                  </a:lnTo>
                  <a:lnTo>
                    <a:pt x="350" y="328"/>
                  </a:lnTo>
                  <a:lnTo>
                    <a:pt x="353" y="336"/>
                  </a:lnTo>
                  <a:lnTo>
                    <a:pt x="353" y="340"/>
                  </a:lnTo>
                  <a:lnTo>
                    <a:pt x="354" y="344"/>
                  </a:lnTo>
                  <a:lnTo>
                    <a:pt x="354" y="348"/>
                  </a:lnTo>
                  <a:lnTo>
                    <a:pt x="354" y="350"/>
                  </a:lnTo>
                  <a:lnTo>
                    <a:pt x="354" y="351"/>
                  </a:lnTo>
                  <a:lnTo>
                    <a:pt x="353" y="354"/>
                  </a:lnTo>
                  <a:lnTo>
                    <a:pt x="353" y="355"/>
                  </a:lnTo>
                  <a:lnTo>
                    <a:pt x="353" y="357"/>
                  </a:lnTo>
                  <a:lnTo>
                    <a:pt x="352" y="359"/>
                  </a:lnTo>
                  <a:lnTo>
                    <a:pt x="351" y="360"/>
                  </a:lnTo>
                  <a:lnTo>
                    <a:pt x="349" y="361"/>
                  </a:lnTo>
                  <a:lnTo>
                    <a:pt x="348" y="362"/>
                  </a:lnTo>
                  <a:lnTo>
                    <a:pt x="346" y="362"/>
                  </a:lnTo>
                  <a:lnTo>
                    <a:pt x="343" y="363"/>
                  </a:lnTo>
                  <a:lnTo>
                    <a:pt x="341" y="363"/>
                  </a:lnTo>
                  <a:lnTo>
                    <a:pt x="339" y="363"/>
                  </a:lnTo>
                  <a:lnTo>
                    <a:pt x="337" y="362"/>
                  </a:lnTo>
                  <a:lnTo>
                    <a:pt x="334" y="362"/>
                  </a:lnTo>
                  <a:lnTo>
                    <a:pt x="331" y="361"/>
                  </a:lnTo>
                  <a:lnTo>
                    <a:pt x="330" y="360"/>
                  </a:lnTo>
                  <a:lnTo>
                    <a:pt x="326" y="359"/>
                  </a:lnTo>
                  <a:lnTo>
                    <a:pt x="324" y="357"/>
                  </a:lnTo>
                  <a:lnTo>
                    <a:pt x="322" y="356"/>
                  </a:lnTo>
                  <a:lnTo>
                    <a:pt x="320" y="354"/>
                  </a:lnTo>
                  <a:lnTo>
                    <a:pt x="318" y="352"/>
                  </a:lnTo>
                  <a:lnTo>
                    <a:pt x="313" y="348"/>
                  </a:lnTo>
                  <a:lnTo>
                    <a:pt x="309" y="345"/>
                  </a:lnTo>
                  <a:lnTo>
                    <a:pt x="307" y="343"/>
                  </a:lnTo>
                  <a:lnTo>
                    <a:pt x="307" y="343"/>
                  </a:lnTo>
                  <a:lnTo>
                    <a:pt x="306" y="343"/>
                  </a:lnTo>
                  <a:lnTo>
                    <a:pt x="304" y="343"/>
                  </a:lnTo>
                  <a:lnTo>
                    <a:pt x="303" y="343"/>
                  </a:lnTo>
                  <a:lnTo>
                    <a:pt x="301" y="344"/>
                  </a:lnTo>
                  <a:lnTo>
                    <a:pt x="300" y="345"/>
                  </a:lnTo>
                  <a:lnTo>
                    <a:pt x="299" y="346"/>
                  </a:lnTo>
                  <a:lnTo>
                    <a:pt x="298" y="348"/>
                  </a:lnTo>
                  <a:lnTo>
                    <a:pt x="297" y="349"/>
                  </a:lnTo>
                  <a:lnTo>
                    <a:pt x="296" y="350"/>
                  </a:lnTo>
                  <a:lnTo>
                    <a:pt x="296" y="351"/>
                  </a:lnTo>
                  <a:lnTo>
                    <a:pt x="295" y="355"/>
                  </a:lnTo>
                  <a:lnTo>
                    <a:pt x="295" y="357"/>
                  </a:lnTo>
                  <a:lnTo>
                    <a:pt x="294" y="358"/>
                  </a:lnTo>
                  <a:lnTo>
                    <a:pt x="291" y="362"/>
                  </a:lnTo>
                  <a:lnTo>
                    <a:pt x="290" y="362"/>
                  </a:lnTo>
                  <a:lnTo>
                    <a:pt x="289" y="364"/>
                  </a:lnTo>
                  <a:lnTo>
                    <a:pt x="289" y="366"/>
                  </a:lnTo>
                  <a:lnTo>
                    <a:pt x="289" y="367"/>
                  </a:lnTo>
                  <a:lnTo>
                    <a:pt x="289" y="368"/>
                  </a:lnTo>
                  <a:lnTo>
                    <a:pt x="289" y="370"/>
                  </a:lnTo>
                  <a:lnTo>
                    <a:pt x="289" y="372"/>
                  </a:lnTo>
                  <a:lnTo>
                    <a:pt x="289" y="374"/>
                  </a:lnTo>
                  <a:lnTo>
                    <a:pt x="290" y="376"/>
                  </a:lnTo>
                  <a:lnTo>
                    <a:pt x="293" y="383"/>
                  </a:lnTo>
                  <a:lnTo>
                    <a:pt x="294" y="385"/>
                  </a:lnTo>
                  <a:lnTo>
                    <a:pt x="294" y="387"/>
                  </a:lnTo>
                  <a:lnTo>
                    <a:pt x="295" y="389"/>
                  </a:lnTo>
                  <a:lnTo>
                    <a:pt x="295" y="392"/>
                  </a:lnTo>
                  <a:lnTo>
                    <a:pt x="295" y="398"/>
                  </a:lnTo>
                  <a:lnTo>
                    <a:pt x="295" y="401"/>
                  </a:lnTo>
                  <a:lnTo>
                    <a:pt x="295" y="403"/>
                  </a:lnTo>
                  <a:lnTo>
                    <a:pt x="295" y="405"/>
                  </a:lnTo>
                  <a:lnTo>
                    <a:pt x="296" y="407"/>
                  </a:lnTo>
                  <a:lnTo>
                    <a:pt x="296" y="408"/>
                  </a:lnTo>
                  <a:lnTo>
                    <a:pt x="297" y="410"/>
                  </a:lnTo>
                  <a:lnTo>
                    <a:pt x="300" y="414"/>
                  </a:lnTo>
                  <a:lnTo>
                    <a:pt x="301" y="416"/>
                  </a:lnTo>
                  <a:lnTo>
                    <a:pt x="302" y="418"/>
                  </a:lnTo>
                  <a:lnTo>
                    <a:pt x="303" y="421"/>
                  </a:lnTo>
                  <a:lnTo>
                    <a:pt x="304" y="425"/>
                  </a:lnTo>
                  <a:lnTo>
                    <a:pt x="307" y="433"/>
                  </a:lnTo>
                  <a:lnTo>
                    <a:pt x="308" y="440"/>
                  </a:lnTo>
                  <a:lnTo>
                    <a:pt x="309" y="442"/>
                  </a:lnTo>
                  <a:lnTo>
                    <a:pt x="310" y="445"/>
                  </a:lnTo>
                  <a:lnTo>
                    <a:pt x="310" y="448"/>
                  </a:lnTo>
                  <a:lnTo>
                    <a:pt x="310" y="451"/>
                  </a:lnTo>
                  <a:lnTo>
                    <a:pt x="310" y="453"/>
                  </a:lnTo>
                  <a:lnTo>
                    <a:pt x="310" y="456"/>
                  </a:lnTo>
                  <a:lnTo>
                    <a:pt x="309" y="459"/>
                  </a:lnTo>
                  <a:lnTo>
                    <a:pt x="309" y="462"/>
                  </a:lnTo>
                  <a:lnTo>
                    <a:pt x="307" y="471"/>
                  </a:lnTo>
                  <a:lnTo>
                    <a:pt x="307" y="475"/>
                  </a:lnTo>
                  <a:lnTo>
                    <a:pt x="306" y="477"/>
                  </a:lnTo>
                  <a:lnTo>
                    <a:pt x="306" y="482"/>
                  </a:lnTo>
                  <a:lnTo>
                    <a:pt x="306" y="491"/>
                  </a:lnTo>
                  <a:lnTo>
                    <a:pt x="306" y="494"/>
                  </a:lnTo>
                  <a:lnTo>
                    <a:pt x="306" y="496"/>
                  </a:lnTo>
                  <a:lnTo>
                    <a:pt x="304" y="502"/>
                  </a:lnTo>
                  <a:lnTo>
                    <a:pt x="303" y="510"/>
                  </a:lnTo>
                  <a:lnTo>
                    <a:pt x="302" y="512"/>
                  </a:lnTo>
                  <a:lnTo>
                    <a:pt x="301" y="514"/>
                  </a:lnTo>
                  <a:lnTo>
                    <a:pt x="300" y="517"/>
                  </a:lnTo>
                  <a:lnTo>
                    <a:pt x="299" y="519"/>
                  </a:lnTo>
                  <a:lnTo>
                    <a:pt x="298" y="520"/>
                  </a:lnTo>
                  <a:lnTo>
                    <a:pt x="296" y="521"/>
                  </a:lnTo>
                  <a:lnTo>
                    <a:pt x="288" y="530"/>
                  </a:lnTo>
                  <a:lnTo>
                    <a:pt x="282" y="534"/>
                  </a:lnTo>
                  <a:lnTo>
                    <a:pt x="278" y="538"/>
                  </a:lnTo>
                  <a:lnTo>
                    <a:pt x="275" y="540"/>
                  </a:lnTo>
                  <a:lnTo>
                    <a:pt x="274" y="540"/>
                  </a:lnTo>
                  <a:lnTo>
                    <a:pt x="273" y="541"/>
                  </a:lnTo>
                  <a:lnTo>
                    <a:pt x="272" y="541"/>
                  </a:lnTo>
                  <a:lnTo>
                    <a:pt x="271" y="541"/>
                  </a:lnTo>
                  <a:lnTo>
                    <a:pt x="270" y="540"/>
                  </a:lnTo>
                  <a:lnTo>
                    <a:pt x="269" y="539"/>
                  </a:lnTo>
                  <a:lnTo>
                    <a:pt x="263" y="533"/>
                  </a:lnTo>
                  <a:lnTo>
                    <a:pt x="259" y="527"/>
                  </a:lnTo>
                  <a:lnTo>
                    <a:pt x="256" y="524"/>
                  </a:lnTo>
                  <a:lnTo>
                    <a:pt x="254" y="523"/>
                  </a:lnTo>
                  <a:lnTo>
                    <a:pt x="252" y="521"/>
                  </a:lnTo>
                  <a:lnTo>
                    <a:pt x="247" y="518"/>
                  </a:lnTo>
                  <a:lnTo>
                    <a:pt x="244" y="516"/>
                  </a:lnTo>
                  <a:lnTo>
                    <a:pt x="241" y="514"/>
                  </a:lnTo>
                  <a:lnTo>
                    <a:pt x="239" y="511"/>
                  </a:lnTo>
                  <a:lnTo>
                    <a:pt x="239" y="510"/>
                  </a:lnTo>
                  <a:lnTo>
                    <a:pt x="238" y="510"/>
                  </a:lnTo>
                  <a:lnTo>
                    <a:pt x="238" y="508"/>
                  </a:lnTo>
                  <a:lnTo>
                    <a:pt x="238" y="507"/>
                  </a:lnTo>
                  <a:lnTo>
                    <a:pt x="238" y="506"/>
                  </a:lnTo>
                  <a:lnTo>
                    <a:pt x="238" y="505"/>
                  </a:lnTo>
                  <a:lnTo>
                    <a:pt x="239" y="501"/>
                  </a:lnTo>
                  <a:lnTo>
                    <a:pt x="239" y="500"/>
                  </a:lnTo>
                  <a:lnTo>
                    <a:pt x="239" y="498"/>
                  </a:lnTo>
                  <a:lnTo>
                    <a:pt x="239" y="498"/>
                  </a:lnTo>
                  <a:lnTo>
                    <a:pt x="239" y="496"/>
                  </a:lnTo>
                  <a:lnTo>
                    <a:pt x="239" y="495"/>
                  </a:lnTo>
                  <a:lnTo>
                    <a:pt x="238" y="494"/>
                  </a:lnTo>
                  <a:lnTo>
                    <a:pt x="237" y="494"/>
                  </a:lnTo>
                  <a:lnTo>
                    <a:pt x="237" y="493"/>
                  </a:lnTo>
                  <a:lnTo>
                    <a:pt x="236" y="492"/>
                  </a:lnTo>
                  <a:lnTo>
                    <a:pt x="232" y="490"/>
                  </a:lnTo>
                  <a:lnTo>
                    <a:pt x="229" y="488"/>
                  </a:lnTo>
                  <a:lnTo>
                    <a:pt x="228" y="487"/>
                  </a:lnTo>
                  <a:lnTo>
                    <a:pt x="227" y="487"/>
                  </a:lnTo>
                  <a:lnTo>
                    <a:pt x="226" y="487"/>
                  </a:lnTo>
                  <a:lnTo>
                    <a:pt x="225" y="487"/>
                  </a:lnTo>
                  <a:lnTo>
                    <a:pt x="223" y="487"/>
                  </a:lnTo>
                  <a:lnTo>
                    <a:pt x="221" y="487"/>
                  </a:lnTo>
                  <a:lnTo>
                    <a:pt x="220" y="487"/>
                  </a:lnTo>
                  <a:lnTo>
                    <a:pt x="216" y="489"/>
                  </a:lnTo>
                  <a:lnTo>
                    <a:pt x="215" y="490"/>
                  </a:lnTo>
                  <a:lnTo>
                    <a:pt x="212" y="491"/>
                  </a:lnTo>
                  <a:lnTo>
                    <a:pt x="205" y="492"/>
                  </a:lnTo>
                  <a:lnTo>
                    <a:pt x="203" y="493"/>
                  </a:lnTo>
                  <a:lnTo>
                    <a:pt x="199" y="494"/>
                  </a:lnTo>
                  <a:lnTo>
                    <a:pt x="193" y="497"/>
                  </a:lnTo>
                  <a:lnTo>
                    <a:pt x="190" y="498"/>
                  </a:lnTo>
                  <a:lnTo>
                    <a:pt x="188" y="498"/>
                  </a:lnTo>
                  <a:lnTo>
                    <a:pt x="185" y="498"/>
                  </a:lnTo>
                  <a:lnTo>
                    <a:pt x="183" y="498"/>
                  </a:lnTo>
                  <a:lnTo>
                    <a:pt x="181" y="498"/>
                  </a:lnTo>
                  <a:lnTo>
                    <a:pt x="176" y="498"/>
                  </a:lnTo>
                  <a:lnTo>
                    <a:pt x="172" y="498"/>
                  </a:lnTo>
                  <a:lnTo>
                    <a:pt x="167" y="498"/>
                  </a:lnTo>
                  <a:lnTo>
                    <a:pt x="164" y="498"/>
                  </a:lnTo>
                  <a:lnTo>
                    <a:pt x="161" y="498"/>
                  </a:lnTo>
                  <a:lnTo>
                    <a:pt x="159" y="498"/>
                  </a:lnTo>
                  <a:lnTo>
                    <a:pt x="148" y="495"/>
                  </a:lnTo>
                  <a:lnTo>
                    <a:pt x="147" y="494"/>
                  </a:lnTo>
                  <a:lnTo>
                    <a:pt x="145" y="494"/>
                  </a:lnTo>
                  <a:lnTo>
                    <a:pt x="142" y="494"/>
                  </a:lnTo>
                  <a:lnTo>
                    <a:pt x="140" y="494"/>
                  </a:lnTo>
                  <a:lnTo>
                    <a:pt x="137" y="495"/>
                  </a:lnTo>
                  <a:lnTo>
                    <a:pt x="133" y="497"/>
                  </a:lnTo>
                  <a:lnTo>
                    <a:pt x="131" y="497"/>
                  </a:lnTo>
                  <a:lnTo>
                    <a:pt x="130" y="497"/>
                  </a:lnTo>
                  <a:lnTo>
                    <a:pt x="128" y="497"/>
                  </a:lnTo>
                  <a:lnTo>
                    <a:pt x="127" y="496"/>
                  </a:lnTo>
                  <a:lnTo>
                    <a:pt x="119" y="492"/>
                  </a:lnTo>
                  <a:lnTo>
                    <a:pt x="105" y="484"/>
                  </a:lnTo>
                  <a:lnTo>
                    <a:pt x="102" y="482"/>
                  </a:lnTo>
                  <a:lnTo>
                    <a:pt x="100" y="480"/>
                  </a:lnTo>
                  <a:lnTo>
                    <a:pt x="98" y="478"/>
                  </a:lnTo>
                  <a:lnTo>
                    <a:pt x="91" y="472"/>
                  </a:lnTo>
                  <a:lnTo>
                    <a:pt x="90" y="471"/>
                  </a:lnTo>
                  <a:lnTo>
                    <a:pt x="83" y="466"/>
                  </a:lnTo>
                  <a:lnTo>
                    <a:pt x="78" y="461"/>
                  </a:lnTo>
                  <a:lnTo>
                    <a:pt x="76" y="459"/>
                  </a:lnTo>
                  <a:lnTo>
                    <a:pt x="75" y="457"/>
                  </a:lnTo>
                  <a:lnTo>
                    <a:pt x="73" y="456"/>
                  </a:lnTo>
                  <a:lnTo>
                    <a:pt x="72" y="454"/>
                  </a:lnTo>
                  <a:lnTo>
                    <a:pt x="70" y="451"/>
                  </a:lnTo>
                  <a:lnTo>
                    <a:pt x="69" y="447"/>
                  </a:lnTo>
                  <a:lnTo>
                    <a:pt x="68" y="445"/>
                  </a:lnTo>
                  <a:lnTo>
                    <a:pt x="68" y="442"/>
                  </a:lnTo>
                  <a:lnTo>
                    <a:pt x="68" y="440"/>
                  </a:lnTo>
                  <a:lnTo>
                    <a:pt x="68" y="435"/>
                  </a:lnTo>
                  <a:lnTo>
                    <a:pt x="68" y="431"/>
                  </a:lnTo>
                  <a:lnTo>
                    <a:pt x="69" y="424"/>
                  </a:lnTo>
                  <a:lnTo>
                    <a:pt x="70" y="419"/>
                  </a:lnTo>
                  <a:lnTo>
                    <a:pt x="70" y="415"/>
                  </a:lnTo>
                  <a:lnTo>
                    <a:pt x="69" y="410"/>
                  </a:lnTo>
                  <a:lnTo>
                    <a:pt x="69" y="407"/>
                  </a:lnTo>
                  <a:lnTo>
                    <a:pt x="68" y="403"/>
                  </a:lnTo>
                  <a:lnTo>
                    <a:pt x="68" y="399"/>
                  </a:lnTo>
                  <a:lnTo>
                    <a:pt x="67" y="396"/>
                  </a:lnTo>
                  <a:lnTo>
                    <a:pt x="66" y="395"/>
                  </a:lnTo>
                  <a:lnTo>
                    <a:pt x="65" y="394"/>
                  </a:lnTo>
                  <a:lnTo>
                    <a:pt x="64" y="392"/>
                  </a:lnTo>
                  <a:lnTo>
                    <a:pt x="63" y="391"/>
                  </a:lnTo>
                  <a:lnTo>
                    <a:pt x="62" y="390"/>
                  </a:lnTo>
                  <a:lnTo>
                    <a:pt x="60" y="389"/>
                  </a:lnTo>
                  <a:lnTo>
                    <a:pt x="59" y="388"/>
                  </a:lnTo>
                  <a:lnTo>
                    <a:pt x="57" y="388"/>
                  </a:lnTo>
                  <a:lnTo>
                    <a:pt x="56" y="387"/>
                  </a:lnTo>
                  <a:lnTo>
                    <a:pt x="53" y="387"/>
                  </a:lnTo>
                  <a:lnTo>
                    <a:pt x="51" y="386"/>
                  </a:lnTo>
                  <a:lnTo>
                    <a:pt x="48" y="386"/>
                  </a:lnTo>
                  <a:lnTo>
                    <a:pt x="46" y="387"/>
                  </a:lnTo>
                  <a:lnTo>
                    <a:pt x="39" y="388"/>
                  </a:lnTo>
                  <a:lnTo>
                    <a:pt x="32" y="388"/>
                  </a:lnTo>
                  <a:lnTo>
                    <a:pt x="29" y="389"/>
                  </a:lnTo>
                  <a:lnTo>
                    <a:pt x="25" y="389"/>
                  </a:lnTo>
                  <a:lnTo>
                    <a:pt x="19" y="391"/>
                  </a:lnTo>
                  <a:lnTo>
                    <a:pt x="15" y="392"/>
                  </a:lnTo>
                  <a:lnTo>
                    <a:pt x="11" y="392"/>
                  </a:lnTo>
                  <a:lnTo>
                    <a:pt x="5" y="392"/>
                  </a:lnTo>
                  <a:lnTo>
                    <a:pt x="3" y="392"/>
                  </a:lnTo>
                  <a:lnTo>
                    <a:pt x="2" y="392"/>
                  </a:lnTo>
                  <a:lnTo>
                    <a:pt x="1" y="392"/>
                  </a:lnTo>
                  <a:lnTo>
                    <a:pt x="0" y="391"/>
                  </a:lnTo>
                  <a:lnTo>
                    <a:pt x="0" y="390"/>
                  </a:lnTo>
                  <a:lnTo>
                    <a:pt x="0" y="390"/>
                  </a:lnTo>
                  <a:lnTo>
                    <a:pt x="0" y="388"/>
                  </a:lnTo>
                  <a:lnTo>
                    <a:pt x="0" y="387"/>
                  </a:lnTo>
                  <a:lnTo>
                    <a:pt x="0" y="386"/>
                  </a:lnTo>
                  <a:lnTo>
                    <a:pt x="3" y="380"/>
                  </a:lnTo>
                  <a:lnTo>
                    <a:pt x="6" y="375"/>
                  </a:lnTo>
                  <a:lnTo>
                    <a:pt x="9" y="369"/>
                  </a:lnTo>
                  <a:lnTo>
                    <a:pt x="11" y="363"/>
                  </a:lnTo>
                  <a:lnTo>
                    <a:pt x="11" y="360"/>
                  </a:lnTo>
                  <a:lnTo>
                    <a:pt x="12" y="356"/>
                  </a:lnTo>
                  <a:lnTo>
                    <a:pt x="12" y="352"/>
                  </a:lnTo>
                  <a:lnTo>
                    <a:pt x="12" y="347"/>
                  </a:lnTo>
                  <a:lnTo>
                    <a:pt x="12" y="345"/>
                  </a:lnTo>
                  <a:lnTo>
                    <a:pt x="13" y="342"/>
                  </a:lnTo>
                  <a:lnTo>
                    <a:pt x="13" y="339"/>
                  </a:lnTo>
                  <a:lnTo>
                    <a:pt x="14" y="335"/>
                  </a:lnTo>
                  <a:lnTo>
                    <a:pt x="16" y="329"/>
                  </a:lnTo>
                  <a:lnTo>
                    <a:pt x="18" y="324"/>
                  </a:lnTo>
                  <a:lnTo>
                    <a:pt x="19" y="322"/>
                  </a:lnTo>
                  <a:lnTo>
                    <a:pt x="20" y="321"/>
                  </a:lnTo>
                  <a:lnTo>
                    <a:pt x="21" y="319"/>
                  </a:lnTo>
                  <a:lnTo>
                    <a:pt x="22" y="319"/>
                  </a:lnTo>
                  <a:lnTo>
                    <a:pt x="23" y="318"/>
                  </a:lnTo>
                  <a:lnTo>
                    <a:pt x="23" y="317"/>
                  </a:lnTo>
                  <a:lnTo>
                    <a:pt x="24" y="317"/>
                  </a:lnTo>
                  <a:lnTo>
                    <a:pt x="26" y="316"/>
                  </a:lnTo>
                  <a:lnTo>
                    <a:pt x="27" y="316"/>
                  </a:lnTo>
                  <a:lnTo>
                    <a:pt x="29" y="316"/>
                  </a:lnTo>
                  <a:lnTo>
                    <a:pt x="30" y="315"/>
                  </a:lnTo>
                  <a:lnTo>
                    <a:pt x="32" y="316"/>
                  </a:lnTo>
                  <a:lnTo>
                    <a:pt x="36" y="317"/>
                  </a:lnTo>
                  <a:lnTo>
                    <a:pt x="38" y="317"/>
                  </a:lnTo>
                  <a:lnTo>
                    <a:pt x="48" y="317"/>
                  </a:lnTo>
                  <a:lnTo>
                    <a:pt x="51" y="317"/>
                  </a:lnTo>
                  <a:lnTo>
                    <a:pt x="53" y="317"/>
                  </a:lnTo>
                  <a:lnTo>
                    <a:pt x="55" y="317"/>
                  </a:lnTo>
                  <a:lnTo>
                    <a:pt x="56" y="317"/>
                  </a:lnTo>
                  <a:lnTo>
                    <a:pt x="57" y="316"/>
                  </a:lnTo>
                  <a:lnTo>
                    <a:pt x="57" y="314"/>
                  </a:lnTo>
                  <a:lnTo>
                    <a:pt x="57" y="313"/>
                  </a:lnTo>
                  <a:lnTo>
                    <a:pt x="60" y="305"/>
                  </a:lnTo>
                  <a:lnTo>
                    <a:pt x="61" y="299"/>
                  </a:lnTo>
                  <a:lnTo>
                    <a:pt x="63" y="294"/>
                  </a:lnTo>
                  <a:lnTo>
                    <a:pt x="64" y="290"/>
                  </a:lnTo>
                  <a:lnTo>
                    <a:pt x="70" y="275"/>
                  </a:lnTo>
                  <a:lnTo>
                    <a:pt x="72" y="272"/>
                  </a:lnTo>
                  <a:lnTo>
                    <a:pt x="75" y="268"/>
                  </a:lnTo>
                  <a:lnTo>
                    <a:pt x="76" y="267"/>
                  </a:lnTo>
                  <a:lnTo>
                    <a:pt x="77" y="265"/>
                  </a:lnTo>
                  <a:lnTo>
                    <a:pt x="78" y="263"/>
                  </a:lnTo>
                  <a:lnTo>
                    <a:pt x="78" y="260"/>
                  </a:lnTo>
                  <a:lnTo>
                    <a:pt x="78" y="259"/>
                  </a:lnTo>
                  <a:lnTo>
                    <a:pt x="78" y="255"/>
                  </a:lnTo>
                  <a:lnTo>
                    <a:pt x="78" y="253"/>
                  </a:lnTo>
                  <a:lnTo>
                    <a:pt x="79" y="252"/>
                  </a:lnTo>
                  <a:lnTo>
                    <a:pt x="79" y="251"/>
                  </a:lnTo>
                  <a:lnTo>
                    <a:pt x="80" y="250"/>
                  </a:lnTo>
                  <a:lnTo>
                    <a:pt x="80" y="249"/>
                  </a:lnTo>
                  <a:lnTo>
                    <a:pt x="80" y="249"/>
                  </a:lnTo>
                  <a:lnTo>
                    <a:pt x="81" y="249"/>
                  </a:lnTo>
                  <a:lnTo>
                    <a:pt x="84" y="248"/>
                  </a:lnTo>
                  <a:lnTo>
                    <a:pt x="89" y="246"/>
                  </a:lnTo>
                  <a:lnTo>
                    <a:pt x="91" y="245"/>
                  </a:lnTo>
                  <a:lnTo>
                    <a:pt x="91" y="245"/>
                  </a:lnTo>
                  <a:lnTo>
                    <a:pt x="92" y="244"/>
                  </a:lnTo>
                  <a:lnTo>
                    <a:pt x="93" y="243"/>
                  </a:lnTo>
                  <a:lnTo>
                    <a:pt x="93" y="241"/>
                  </a:lnTo>
                  <a:lnTo>
                    <a:pt x="93" y="240"/>
                  </a:lnTo>
                  <a:lnTo>
                    <a:pt x="93" y="238"/>
                  </a:lnTo>
                  <a:lnTo>
                    <a:pt x="93" y="237"/>
                  </a:lnTo>
                  <a:lnTo>
                    <a:pt x="93" y="233"/>
                  </a:lnTo>
                  <a:lnTo>
                    <a:pt x="91" y="227"/>
                  </a:lnTo>
                  <a:lnTo>
                    <a:pt x="91" y="226"/>
                  </a:lnTo>
                  <a:lnTo>
                    <a:pt x="91" y="224"/>
                  </a:lnTo>
                  <a:lnTo>
                    <a:pt x="91" y="223"/>
                  </a:lnTo>
                  <a:lnTo>
                    <a:pt x="91" y="221"/>
                  </a:lnTo>
                  <a:lnTo>
                    <a:pt x="92" y="220"/>
                  </a:lnTo>
                  <a:lnTo>
                    <a:pt x="93" y="218"/>
                  </a:lnTo>
                  <a:lnTo>
                    <a:pt x="94" y="216"/>
                  </a:lnTo>
                  <a:lnTo>
                    <a:pt x="96" y="215"/>
                  </a:lnTo>
                  <a:lnTo>
                    <a:pt x="97" y="213"/>
                  </a:lnTo>
                  <a:lnTo>
                    <a:pt x="99" y="211"/>
                  </a:lnTo>
                  <a:lnTo>
                    <a:pt x="102" y="210"/>
                  </a:lnTo>
                  <a:lnTo>
                    <a:pt x="105" y="208"/>
                  </a:lnTo>
                  <a:lnTo>
                    <a:pt x="107" y="207"/>
                  </a:lnTo>
                  <a:lnTo>
                    <a:pt x="111" y="206"/>
                  </a:lnTo>
                  <a:lnTo>
                    <a:pt x="113" y="205"/>
                  </a:lnTo>
                  <a:lnTo>
                    <a:pt x="114" y="204"/>
                  </a:lnTo>
                  <a:lnTo>
                    <a:pt x="114" y="204"/>
                  </a:lnTo>
                  <a:lnTo>
                    <a:pt x="114" y="204"/>
                  </a:lnTo>
                  <a:lnTo>
                    <a:pt x="114" y="203"/>
                  </a:lnTo>
                  <a:lnTo>
                    <a:pt x="114" y="202"/>
                  </a:lnTo>
                  <a:lnTo>
                    <a:pt x="114" y="201"/>
                  </a:lnTo>
                  <a:lnTo>
                    <a:pt x="114" y="199"/>
                  </a:lnTo>
                  <a:lnTo>
                    <a:pt x="109" y="194"/>
                  </a:lnTo>
                  <a:lnTo>
                    <a:pt x="105" y="189"/>
                  </a:lnTo>
                  <a:lnTo>
                    <a:pt x="103" y="187"/>
                  </a:lnTo>
                  <a:lnTo>
                    <a:pt x="100" y="184"/>
                  </a:lnTo>
                  <a:lnTo>
                    <a:pt x="99" y="182"/>
                  </a:lnTo>
                  <a:lnTo>
                    <a:pt x="98" y="181"/>
                  </a:lnTo>
                  <a:lnTo>
                    <a:pt x="97" y="180"/>
                  </a:lnTo>
                  <a:lnTo>
                    <a:pt x="97" y="179"/>
                  </a:lnTo>
                  <a:lnTo>
                    <a:pt x="96" y="178"/>
                  </a:lnTo>
                  <a:lnTo>
                    <a:pt x="96" y="176"/>
                  </a:lnTo>
                  <a:lnTo>
                    <a:pt x="96" y="174"/>
                  </a:lnTo>
                  <a:lnTo>
                    <a:pt x="96" y="171"/>
                  </a:lnTo>
                  <a:lnTo>
                    <a:pt x="97" y="170"/>
                  </a:lnTo>
                  <a:lnTo>
                    <a:pt x="98" y="166"/>
                  </a:lnTo>
                  <a:lnTo>
                    <a:pt x="99" y="163"/>
                  </a:lnTo>
                  <a:lnTo>
                    <a:pt x="100" y="162"/>
                  </a:lnTo>
                  <a:lnTo>
                    <a:pt x="102" y="158"/>
                  </a:lnTo>
                  <a:lnTo>
                    <a:pt x="102" y="157"/>
                  </a:lnTo>
                  <a:lnTo>
                    <a:pt x="102" y="156"/>
                  </a:lnTo>
                  <a:lnTo>
                    <a:pt x="102" y="155"/>
                  </a:lnTo>
                  <a:lnTo>
                    <a:pt x="102" y="153"/>
                  </a:lnTo>
                  <a:lnTo>
                    <a:pt x="102" y="151"/>
                  </a:lnTo>
                  <a:lnTo>
                    <a:pt x="102" y="148"/>
                  </a:lnTo>
                  <a:lnTo>
                    <a:pt x="101" y="147"/>
                  </a:lnTo>
                  <a:lnTo>
                    <a:pt x="97" y="141"/>
                  </a:lnTo>
                  <a:lnTo>
                    <a:pt x="96" y="137"/>
                  </a:lnTo>
                  <a:lnTo>
                    <a:pt x="92" y="130"/>
                  </a:lnTo>
                  <a:lnTo>
                    <a:pt x="91" y="126"/>
                  </a:lnTo>
                  <a:lnTo>
                    <a:pt x="91" y="124"/>
                  </a:lnTo>
                  <a:lnTo>
                    <a:pt x="90" y="119"/>
                  </a:lnTo>
                  <a:lnTo>
                    <a:pt x="89" y="114"/>
                  </a:lnTo>
                  <a:lnTo>
                    <a:pt x="88" y="111"/>
                  </a:lnTo>
                  <a:lnTo>
                    <a:pt x="88" y="107"/>
                  </a:lnTo>
                  <a:lnTo>
                    <a:pt x="88" y="104"/>
                  </a:lnTo>
                  <a:lnTo>
                    <a:pt x="88" y="102"/>
                  </a:lnTo>
                  <a:lnTo>
                    <a:pt x="89" y="100"/>
                  </a:lnTo>
                  <a:lnTo>
                    <a:pt x="89" y="97"/>
                  </a:lnTo>
                  <a:lnTo>
                    <a:pt x="90" y="95"/>
                  </a:lnTo>
                  <a:lnTo>
                    <a:pt x="91" y="92"/>
                  </a:lnTo>
                  <a:lnTo>
                    <a:pt x="94" y="88"/>
                  </a:lnTo>
                  <a:lnTo>
                    <a:pt x="101" y="79"/>
                  </a:lnTo>
                  <a:lnTo>
                    <a:pt x="105" y="72"/>
                  </a:lnTo>
                  <a:lnTo>
                    <a:pt x="107" y="70"/>
                  </a:lnTo>
                  <a:lnTo>
                    <a:pt x="109" y="68"/>
                  </a:lnTo>
                  <a:lnTo>
                    <a:pt x="113" y="65"/>
                  </a:lnTo>
                  <a:lnTo>
                    <a:pt x="118" y="60"/>
                  </a:lnTo>
                  <a:lnTo>
                    <a:pt x="126" y="55"/>
                  </a:lnTo>
                  <a:lnTo>
                    <a:pt x="127" y="54"/>
                  </a:lnTo>
                  <a:lnTo>
                    <a:pt x="128" y="54"/>
                  </a:lnTo>
                  <a:lnTo>
                    <a:pt x="129" y="55"/>
                  </a:lnTo>
                  <a:lnTo>
                    <a:pt x="130" y="55"/>
                  </a:lnTo>
                  <a:lnTo>
                    <a:pt x="131" y="55"/>
                  </a:lnTo>
                  <a:lnTo>
                    <a:pt x="135" y="55"/>
                  </a:lnTo>
                  <a:lnTo>
                    <a:pt x="142" y="54"/>
                  </a:lnTo>
                  <a:lnTo>
                    <a:pt x="146" y="53"/>
                  </a:lnTo>
                  <a:lnTo>
                    <a:pt x="148" y="53"/>
                  </a:lnTo>
                  <a:lnTo>
                    <a:pt x="150" y="53"/>
                  </a:lnTo>
                  <a:lnTo>
                    <a:pt x="152" y="54"/>
                  </a:lnTo>
                  <a:lnTo>
                    <a:pt x="154" y="54"/>
                  </a:lnTo>
                  <a:lnTo>
                    <a:pt x="156" y="54"/>
                  </a:lnTo>
                  <a:lnTo>
                    <a:pt x="159" y="55"/>
                  </a:lnTo>
                  <a:lnTo>
                    <a:pt x="166" y="57"/>
                  </a:lnTo>
                  <a:lnTo>
                    <a:pt x="175" y="61"/>
                  </a:lnTo>
                  <a:lnTo>
                    <a:pt x="186" y="67"/>
                  </a:lnTo>
                  <a:lnTo>
                    <a:pt x="190" y="68"/>
                  </a:lnTo>
                  <a:lnTo>
                    <a:pt x="193" y="68"/>
                  </a:lnTo>
                  <a:lnTo>
                    <a:pt x="197" y="69"/>
                  </a:lnTo>
                  <a:lnTo>
                    <a:pt x="201" y="70"/>
                  </a:lnTo>
                  <a:lnTo>
                    <a:pt x="206" y="70"/>
                  </a:lnTo>
                  <a:lnTo>
                    <a:pt x="218" y="71"/>
                  </a:lnTo>
                  <a:lnTo>
                    <a:pt x="221" y="71"/>
                  </a:lnTo>
                  <a:lnTo>
                    <a:pt x="225" y="72"/>
                  </a:lnTo>
                  <a:lnTo>
                    <a:pt x="228" y="73"/>
                  </a:lnTo>
                  <a:lnTo>
                    <a:pt x="231" y="74"/>
                  </a:lnTo>
                  <a:lnTo>
                    <a:pt x="236" y="75"/>
                  </a:lnTo>
                  <a:lnTo>
                    <a:pt x="244" y="79"/>
                  </a:lnTo>
                  <a:lnTo>
                    <a:pt x="246" y="79"/>
                  </a:lnTo>
                  <a:lnTo>
                    <a:pt x="250" y="80"/>
                  </a:lnTo>
                  <a:lnTo>
                    <a:pt x="258" y="82"/>
                  </a:lnTo>
                  <a:lnTo>
                    <a:pt x="261" y="83"/>
                  </a:lnTo>
                  <a:lnTo>
                    <a:pt x="263" y="83"/>
                  </a:lnTo>
                  <a:lnTo>
                    <a:pt x="265" y="83"/>
                  </a:lnTo>
                  <a:lnTo>
                    <a:pt x="266" y="83"/>
                  </a:lnTo>
                  <a:lnTo>
                    <a:pt x="270" y="81"/>
                  </a:lnTo>
                  <a:lnTo>
                    <a:pt x="273" y="80"/>
                  </a:lnTo>
                  <a:lnTo>
                    <a:pt x="274" y="80"/>
                  </a:lnTo>
                  <a:lnTo>
                    <a:pt x="275" y="79"/>
                  </a:lnTo>
                  <a:lnTo>
                    <a:pt x="276" y="79"/>
                  </a:lnTo>
                  <a:lnTo>
                    <a:pt x="276" y="78"/>
                  </a:lnTo>
                  <a:lnTo>
                    <a:pt x="277" y="78"/>
                  </a:lnTo>
                  <a:lnTo>
                    <a:pt x="277" y="77"/>
                  </a:lnTo>
                  <a:lnTo>
                    <a:pt x="278" y="76"/>
                  </a:lnTo>
                  <a:lnTo>
                    <a:pt x="278" y="75"/>
                  </a:lnTo>
                  <a:lnTo>
                    <a:pt x="278" y="73"/>
                  </a:lnTo>
                  <a:lnTo>
                    <a:pt x="275" y="62"/>
                  </a:lnTo>
                  <a:lnTo>
                    <a:pt x="275" y="59"/>
                  </a:lnTo>
                  <a:lnTo>
                    <a:pt x="275" y="57"/>
                  </a:lnTo>
                  <a:lnTo>
                    <a:pt x="275" y="56"/>
                  </a:lnTo>
                  <a:lnTo>
                    <a:pt x="275" y="55"/>
                  </a:lnTo>
                  <a:lnTo>
                    <a:pt x="276" y="54"/>
                  </a:lnTo>
                  <a:lnTo>
                    <a:pt x="276" y="53"/>
                  </a:lnTo>
                  <a:lnTo>
                    <a:pt x="277" y="51"/>
                  </a:lnTo>
                  <a:lnTo>
                    <a:pt x="280" y="47"/>
                  </a:lnTo>
                  <a:lnTo>
                    <a:pt x="283" y="44"/>
                  </a:lnTo>
                  <a:lnTo>
                    <a:pt x="286" y="39"/>
                  </a:lnTo>
                  <a:lnTo>
                    <a:pt x="289" y="35"/>
                  </a:lnTo>
                  <a:lnTo>
                    <a:pt x="292" y="32"/>
                  </a:lnTo>
                  <a:lnTo>
                    <a:pt x="294" y="30"/>
                  </a:lnTo>
                  <a:lnTo>
                    <a:pt x="296" y="29"/>
                  </a:lnTo>
                  <a:lnTo>
                    <a:pt x="297" y="29"/>
                  </a:lnTo>
                  <a:lnTo>
                    <a:pt x="298" y="28"/>
                  </a:lnTo>
                  <a:lnTo>
                    <a:pt x="300" y="28"/>
                  </a:lnTo>
                  <a:lnTo>
                    <a:pt x="301" y="28"/>
                  </a:lnTo>
                  <a:lnTo>
                    <a:pt x="303" y="28"/>
                  </a:lnTo>
                  <a:lnTo>
                    <a:pt x="304" y="28"/>
                  </a:lnTo>
                  <a:lnTo>
                    <a:pt x="306" y="28"/>
                  </a:lnTo>
                  <a:lnTo>
                    <a:pt x="307" y="29"/>
                  </a:lnTo>
                  <a:lnTo>
                    <a:pt x="307" y="30"/>
                  </a:lnTo>
                  <a:lnTo>
                    <a:pt x="309" y="30"/>
                  </a:lnTo>
                  <a:lnTo>
                    <a:pt x="313" y="34"/>
                  </a:lnTo>
                  <a:lnTo>
                    <a:pt x="314" y="34"/>
                  </a:lnTo>
                  <a:lnTo>
                    <a:pt x="321" y="40"/>
                  </a:lnTo>
                  <a:lnTo>
                    <a:pt x="325" y="42"/>
                  </a:lnTo>
                  <a:lnTo>
                    <a:pt x="328" y="44"/>
                  </a:lnTo>
                  <a:lnTo>
                    <a:pt x="330" y="45"/>
                  </a:lnTo>
                  <a:lnTo>
                    <a:pt x="333" y="45"/>
                  </a:lnTo>
                  <a:lnTo>
                    <a:pt x="334" y="46"/>
                  </a:lnTo>
                  <a:lnTo>
                    <a:pt x="336" y="46"/>
                  </a:lnTo>
                  <a:lnTo>
                    <a:pt x="338" y="46"/>
                  </a:lnTo>
                  <a:lnTo>
                    <a:pt x="339" y="46"/>
                  </a:lnTo>
                  <a:lnTo>
                    <a:pt x="341" y="45"/>
                  </a:lnTo>
                  <a:lnTo>
                    <a:pt x="341" y="45"/>
                  </a:lnTo>
                  <a:lnTo>
                    <a:pt x="342" y="45"/>
                  </a:lnTo>
                  <a:lnTo>
                    <a:pt x="344" y="44"/>
                  </a:lnTo>
                  <a:lnTo>
                    <a:pt x="345" y="43"/>
                  </a:lnTo>
                  <a:lnTo>
                    <a:pt x="346" y="41"/>
                  </a:lnTo>
                  <a:lnTo>
                    <a:pt x="348" y="39"/>
                  </a:lnTo>
                  <a:lnTo>
                    <a:pt x="349" y="37"/>
                  </a:lnTo>
                  <a:lnTo>
                    <a:pt x="350" y="35"/>
                  </a:lnTo>
                  <a:lnTo>
                    <a:pt x="351" y="34"/>
                  </a:lnTo>
                  <a:lnTo>
                    <a:pt x="352" y="32"/>
                  </a:lnTo>
                  <a:lnTo>
                    <a:pt x="352" y="30"/>
                  </a:lnTo>
                  <a:lnTo>
                    <a:pt x="353" y="26"/>
                  </a:lnTo>
                  <a:lnTo>
                    <a:pt x="353" y="22"/>
                  </a:lnTo>
                  <a:lnTo>
                    <a:pt x="353" y="17"/>
                  </a:lnTo>
                  <a:lnTo>
                    <a:pt x="353" y="6"/>
                  </a:lnTo>
                  <a:lnTo>
                    <a:pt x="353" y="3"/>
                  </a:lnTo>
                  <a:lnTo>
                    <a:pt x="353" y="1"/>
                  </a:lnTo>
                  <a:lnTo>
                    <a:pt x="353" y="0"/>
                  </a:lnTo>
                  <a:lnTo>
                    <a:pt x="354" y="0"/>
                  </a:lnTo>
                  <a:lnTo>
                    <a:pt x="355" y="0"/>
                  </a:lnTo>
                  <a:lnTo>
                    <a:pt x="357" y="2"/>
                  </a:lnTo>
                  <a:lnTo>
                    <a:pt x="359" y="3"/>
                  </a:lnTo>
                  <a:lnTo>
                    <a:pt x="360" y="4"/>
                  </a:lnTo>
                  <a:lnTo>
                    <a:pt x="361" y="4"/>
                  </a:lnTo>
                  <a:lnTo>
                    <a:pt x="363" y="5"/>
                  </a:lnTo>
                  <a:lnTo>
                    <a:pt x="365" y="6"/>
                  </a:lnTo>
                  <a:lnTo>
                    <a:pt x="368" y="7"/>
                  </a:lnTo>
                  <a:lnTo>
                    <a:pt x="370" y="8"/>
                  </a:lnTo>
                  <a:lnTo>
                    <a:pt x="372" y="8"/>
                  </a:lnTo>
                  <a:lnTo>
                    <a:pt x="375" y="9"/>
                  </a:lnTo>
                  <a:lnTo>
                    <a:pt x="377" y="9"/>
                  </a:lnTo>
                  <a:lnTo>
                    <a:pt x="380" y="10"/>
                  </a:lnTo>
                  <a:lnTo>
                    <a:pt x="381" y="11"/>
                  </a:lnTo>
                  <a:lnTo>
                    <a:pt x="383" y="11"/>
                  </a:lnTo>
                  <a:lnTo>
                    <a:pt x="387" y="14"/>
                  </a:lnTo>
                  <a:lnTo>
                    <a:pt x="393" y="23"/>
                  </a:lnTo>
                  <a:lnTo>
                    <a:pt x="398" y="34"/>
                  </a:lnTo>
                  <a:lnTo>
                    <a:pt x="401" y="37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21" name="Freeform 57">
              <a:extLst>
                <a:ext uri="{FF2B5EF4-FFF2-40B4-BE49-F238E27FC236}">
                  <a16:creationId xmlns:a16="http://schemas.microsoft.com/office/drawing/2014/main" id="{E89A06CA-31B8-4C38-9F22-57CACA4BC2F5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8" y="2671"/>
              <a:ext cx="416" cy="480"/>
            </a:xfrm>
            <a:custGeom>
              <a:avLst/>
              <a:gdLst>
                <a:gd name="T0" fmla="*/ 103 w 416"/>
                <a:gd name="T1" fmla="*/ 29 h 480"/>
                <a:gd name="T2" fmla="*/ 148 w 416"/>
                <a:gd name="T3" fmla="*/ 27 h 480"/>
                <a:gd name="T4" fmla="*/ 179 w 416"/>
                <a:gd name="T5" fmla="*/ 26 h 480"/>
                <a:gd name="T6" fmla="*/ 203 w 416"/>
                <a:gd name="T7" fmla="*/ 35 h 480"/>
                <a:gd name="T8" fmla="*/ 214 w 416"/>
                <a:gd name="T9" fmla="*/ 19 h 480"/>
                <a:gd name="T10" fmla="*/ 226 w 416"/>
                <a:gd name="T11" fmla="*/ 10 h 480"/>
                <a:gd name="T12" fmla="*/ 251 w 416"/>
                <a:gd name="T13" fmla="*/ 10 h 480"/>
                <a:gd name="T14" fmla="*/ 271 w 416"/>
                <a:gd name="T15" fmla="*/ 3 h 480"/>
                <a:gd name="T16" fmla="*/ 291 w 416"/>
                <a:gd name="T17" fmla="*/ 12 h 480"/>
                <a:gd name="T18" fmla="*/ 334 w 416"/>
                <a:gd name="T19" fmla="*/ 8 h 480"/>
                <a:gd name="T20" fmla="*/ 353 w 416"/>
                <a:gd name="T21" fmla="*/ 0 h 480"/>
                <a:gd name="T22" fmla="*/ 381 w 416"/>
                <a:gd name="T23" fmla="*/ 20 h 480"/>
                <a:gd name="T24" fmla="*/ 408 w 416"/>
                <a:gd name="T25" fmla="*/ 34 h 480"/>
                <a:gd name="T26" fmla="*/ 416 w 416"/>
                <a:gd name="T27" fmla="*/ 46 h 480"/>
                <a:gd name="T28" fmla="*/ 400 w 416"/>
                <a:gd name="T29" fmla="*/ 70 h 480"/>
                <a:gd name="T30" fmla="*/ 395 w 416"/>
                <a:gd name="T31" fmla="*/ 101 h 480"/>
                <a:gd name="T32" fmla="*/ 397 w 416"/>
                <a:gd name="T33" fmla="*/ 135 h 480"/>
                <a:gd name="T34" fmla="*/ 389 w 416"/>
                <a:gd name="T35" fmla="*/ 162 h 480"/>
                <a:gd name="T36" fmla="*/ 368 w 416"/>
                <a:gd name="T37" fmla="*/ 196 h 480"/>
                <a:gd name="T38" fmla="*/ 376 w 416"/>
                <a:gd name="T39" fmla="*/ 231 h 480"/>
                <a:gd name="T40" fmla="*/ 382 w 416"/>
                <a:gd name="T41" fmla="*/ 252 h 480"/>
                <a:gd name="T42" fmla="*/ 377 w 416"/>
                <a:gd name="T43" fmla="*/ 273 h 480"/>
                <a:gd name="T44" fmla="*/ 394 w 416"/>
                <a:gd name="T45" fmla="*/ 295 h 480"/>
                <a:gd name="T46" fmla="*/ 385 w 416"/>
                <a:gd name="T47" fmla="*/ 302 h 480"/>
                <a:gd name="T48" fmla="*/ 371 w 416"/>
                <a:gd name="T49" fmla="*/ 317 h 480"/>
                <a:gd name="T50" fmla="*/ 373 w 416"/>
                <a:gd name="T51" fmla="*/ 337 h 480"/>
                <a:gd name="T52" fmla="*/ 360 w 416"/>
                <a:gd name="T53" fmla="*/ 344 h 480"/>
                <a:gd name="T54" fmla="*/ 356 w 416"/>
                <a:gd name="T55" fmla="*/ 361 h 480"/>
                <a:gd name="T56" fmla="*/ 337 w 416"/>
                <a:gd name="T57" fmla="*/ 408 h 480"/>
                <a:gd name="T58" fmla="*/ 312 w 416"/>
                <a:gd name="T59" fmla="*/ 410 h 480"/>
                <a:gd name="T60" fmla="*/ 301 w 416"/>
                <a:gd name="T61" fmla="*/ 413 h 480"/>
                <a:gd name="T62" fmla="*/ 292 w 416"/>
                <a:gd name="T63" fmla="*/ 441 h 480"/>
                <a:gd name="T64" fmla="*/ 280 w 416"/>
                <a:gd name="T65" fmla="*/ 480 h 480"/>
                <a:gd name="T66" fmla="*/ 234 w 416"/>
                <a:gd name="T67" fmla="*/ 467 h 480"/>
                <a:gd name="T68" fmla="*/ 210 w 416"/>
                <a:gd name="T69" fmla="*/ 477 h 480"/>
                <a:gd name="T70" fmla="*/ 194 w 416"/>
                <a:gd name="T71" fmla="*/ 472 h 480"/>
                <a:gd name="T72" fmla="*/ 176 w 416"/>
                <a:gd name="T73" fmla="*/ 453 h 480"/>
                <a:gd name="T74" fmla="*/ 153 w 416"/>
                <a:gd name="T75" fmla="*/ 447 h 480"/>
                <a:gd name="T76" fmla="*/ 155 w 416"/>
                <a:gd name="T77" fmla="*/ 438 h 480"/>
                <a:gd name="T78" fmla="*/ 157 w 416"/>
                <a:gd name="T79" fmla="*/ 424 h 480"/>
                <a:gd name="T80" fmla="*/ 132 w 416"/>
                <a:gd name="T81" fmla="*/ 412 h 480"/>
                <a:gd name="T82" fmla="*/ 107 w 416"/>
                <a:gd name="T83" fmla="*/ 396 h 480"/>
                <a:gd name="T84" fmla="*/ 76 w 416"/>
                <a:gd name="T85" fmla="*/ 406 h 480"/>
                <a:gd name="T86" fmla="*/ 58 w 416"/>
                <a:gd name="T87" fmla="*/ 400 h 480"/>
                <a:gd name="T88" fmla="*/ 23 w 416"/>
                <a:gd name="T89" fmla="*/ 371 h 480"/>
                <a:gd name="T90" fmla="*/ 13 w 416"/>
                <a:gd name="T91" fmla="*/ 346 h 480"/>
                <a:gd name="T92" fmla="*/ 25 w 416"/>
                <a:gd name="T93" fmla="*/ 322 h 480"/>
                <a:gd name="T94" fmla="*/ 18 w 416"/>
                <a:gd name="T95" fmla="*/ 308 h 480"/>
                <a:gd name="T96" fmla="*/ 1 w 416"/>
                <a:gd name="T97" fmla="*/ 290 h 480"/>
                <a:gd name="T98" fmla="*/ 7 w 416"/>
                <a:gd name="T99" fmla="*/ 258 h 480"/>
                <a:gd name="T100" fmla="*/ 9 w 416"/>
                <a:gd name="T101" fmla="*/ 232 h 480"/>
                <a:gd name="T102" fmla="*/ 23 w 416"/>
                <a:gd name="T103" fmla="*/ 189 h 480"/>
                <a:gd name="T104" fmla="*/ 24 w 416"/>
                <a:gd name="T105" fmla="*/ 154 h 480"/>
                <a:gd name="T106" fmla="*/ 13 w 416"/>
                <a:gd name="T107" fmla="*/ 129 h 480"/>
                <a:gd name="T108" fmla="*/ 21 w 416"/>
                <a:gd name="T109" fmla="*/ 120 h 480"/>
                <a:gd name="T110" fmla="*/ 31 w 416"/>
                <a:gd name="T111" fmla="*/ 108 h 480"/>
                <a:gd name="T112" fmla="*/ 30 w 416"/>
                <a:gd name="T113" fmla="*/ 86 h 480"/>
                <a:gd name="T114" fmla="*/ 35 w 416"/>
                <a:gd name="T115" fmla="*/ 68 h 480"/>
                <a:gd name="T116" fmla="*/ 40 w 416"/>
                <a:gd name="T117" fmla="*/ 56 h 480"/>
                <a:gd name="T118" fmla="*/ 69 w 416"/>
                <a:gd name="T119" fmla="*/ 51 h 480"/>
                <a:gd name="T120" fmla="*/ 64 w 416"/>
                <a:gd name="T121" fmla="*/ 37 h 480"/>
                <a:gd name="T122" fmla="*/ 70 w 416"/>
                <a:gd name="T123" fmla="*/ 24 h 4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16" h="480">
                  <a:moveTo>
                    <a:pt x="81" y="20"/>
                  </a:moveTo>
                  <a:lnTo>
                    <a:pt x="82" y="20"/>
                  </a:lnTo>
                  <a:lnTo>
                    <a:pt x="84" y="22"/>
                  </a:lnTo>
                  <a:lnTo>
                    <a:pt x="86" y="24"/>
                  </a:lnTo>
                  <a:lnTo>
                    <a:pt x="87" y="25"/>
                  </a:lnTo>
                  <a:lnTo>
                    <a:pt x="92" y="26"/>
                  </a:lnTo>
                  <a:lnTo>
                    <a:pt x="96" y="27"/>
                  </a:lnTo>
                  <a:lnTo>
                    <a:pt x="99" y="28"/>
                  </a:lnTo>
                  <a:lnTo>
                    <a:pt x="103" y="29"/>
                  </a:lnTo>
                  <a:lnTo>
                    <a:pt x="121" y="32"/>
                  </a:lnTo>
                  <a:lnTo>
                    <a:pt x="123" y="32"/>
                  </a:lnTo>
                  <a:lnTo>
                    <a:pt x="125" y="32"/>
                  </a:lnTo>
                  <a:lnTo>
                    <a:pt x="129" y="32"/>
                  </a:lnTo>
                  <a:lnTo>
                    <a:pt x="134" y="32"/>
                  </a:lnTo>
                  <a:lnTo>
                    <a:pt x="137" y="31"/>
                  </a:lnTo>
                  <a:lnTo>
                    <a:pt x="142" y="30"/>
                  </a:lnTo>
                  <a:lnTo>
                    <a:pt x="144" y="29"/>
                  </a:lnTo>
                  <a:lnTo>
                    <a:pt x="148" y="27"/>
                  </a:lnTo>
                  <a:lnTo>
                    <a:pt x="163" y="22"/>
                  </a:lnTo>
                  <a:lnTo>
                    <a:pt x="164" y="22"/>
                  </a:lnTo>
                  <a:lnTo>
                    <a:pt x="166" y="21"/>
                  </a:lnTo>
                  <a:lnTo>
                    <a:pt x="167" y="21"/>
                  </a:lnTo>
                  <a:lnTo>
                    <a:pt x="168" y="21"/>
                  </a:lnTo>
                  <a:lnTo>
                    <a:pt x="169" y="21"/>
                  </a:lnTo>
                  <a:lnTo>
                    <a:pt x="170" y="22"/>
                  </a:lnTo>
                  <a:lnTo>
                    <a:pt x="176" y="24"/>
                  </a:lnTo>
                  <a:lnTo>
                    <a:pt x="179" y="26"/>
                  </a:lnTo>
                  <a:lnTo>
                    <a:pt x="182" y="26"/>
                  </a:lnTo>
                  <a:lnTo>
                    <a:pt x="188" y="27"/>
                  </a:lnTo>
                  <a:lnTo>
                    <a:pt x="190" y="28"/>
                  </a:lnTo>
                  <a:lnTo>
                    <a:pt x="192" y="29"/>
                  </a:lnTo>
                  <a:lnTo>
                    <a:pt x="194" y="30"/>
                  </a:lnTo>
                  <a:lnTo>
                    <a:pt x="199" y="33"/>
                  </a:lnTo>
                  <a:lnTo>
                    <a:pt x="200" y="34"/>
                  </a:lnTo>
                  <a:lnTo>
                    <a:pt x="202" y="35"/>
                  </a:lnTo>
                  <a:lnTo>
                    <a:pt x="203" y="35"/>
                  </a:lnTo>
                  <a:lnTo>
                    <a:pt x="204" y="35"/>
                  </a:lnTo>
                  <a:lnTo>
                    <a:pt x="205" y="35"/>
                  </a:lnTo>
                  <a:lnTo>
                    <a:pt x="206" y="35"/>
                  </a:lnTo>
                  <a:lnTo>
                    <a:pt x="206" y="34"/>
                  </a:lnTo>
                  <a:lnTo>
                    <a:pt x="207" y="33"/>
                  </a:lnTo>
                  <a:lnTo>
                    <a:pt x="208" y="32"/>
                  </a:lnTo>
                  <a:lnTo>
                    <a:pt x="210" y="29"/>
                  </a:lnTo>
                  <a:lnTo>
                    <a:pt x="212" y="26"/>
                  </a:lnTo>
                  <a:lnTo>
                    <a:pt x="214" y="19"/>
                  </a:lnTo>
                  <a:lnTo>
                    <a:pt x="214" y="18"/>
                  </a:lnTo>
                  <a:lnTo>
                    <a:pt x="215" y="17"/>
                  </a:lnTo>
                  <a:lnTo>
                    <a:pt x="217" y="15"/>
                  </a:lnTo>
                  <a:lnTo>
                    <a:pt x="221" y="13"/>
                  </a:lnTo>
                  <a:lnTo>
                    <a:pt x="222" y="12"/>
                  </a:lnTo>
                  <a:lnTo>
                    <a:pt x="223" y="11"/>
                  </a:lnTo>
                  <a:lnTo>
                    <a:pt x="224" y="11"/>
                  </a:lnTo>
                  <a:lnTo>
                    <a:pt x="225" y="10"/>
                  </a:lnTo>
                  <a:lnTo>
                    <a:pt x="226" y="10"/>
                  </a:lnTo>
                  <a:lnTo>
                    <a:pt x="228" y="10"/>
                  </a:lnTo>
                  <a:lnTo>
                    <a:pt x="231" y="10"/>
                  </a:lnTo>
                  <a:lnTo>
                    <a:pt x="236" y="12"/>
                  </a:lnTo>
                  <a:lnTo>
                    <a:pt x="239" y="12"/>
                  </a:lnTo>
                  <a:lnTo>
                    <a:pt x="242" y="12"/>
                  </a:lnTo>
                  <a:lnTo>
                    <a:pt x="245" y="12"/>
                  </a:lnTo>
                  <a:lnTo>
                    <a:pt x="246" y="11"/>
                  </a:lnTo>
                  <a:lnTo>
                    <a:pt x="249" y="11"/>
                  </a:lnTo>
                  <a:lnTo>
                    <a:pt x="251" y="10"/>
                  </a:lnTo>
                  <a:lnTo>
                    <a:pt x="253" y="9"/>
                  </a:lnTo>
                  <a:lnTo>
                    <a:pt x="256" y="8"/>
                  </a:lnTo>
                  <a:lnTo>
                    <a:pt x="257" y="7"/>
                  </a:lnTo>
                  <a:lnTo>
                    <a:pt x="261" y="5"/>
                  </a:lnTo>
                  <a:lnTo>
                    <a:pt x="269" y="1"/>
                  </a:lnTo>
                  <a:lnTo>
                    <a:pt x="269" y="0"/>
                  </a:lnTo>
                  <a:lnTo>
                    <a:pt x="269" y="1"/>
                  </a:lnTo>
                  <a:lnTo>
                    <a:pt x="270" y="3"/>
                  </a:lnTo>
                  <a:lnTo>
                    <a:pt x="271" y="3"/>
                  </a:lnTo>
                  <a:lnTo>
                    <a:pt x="273" y="4"/>
                  </a:lnTo>
                  <a:lnTo>
                    <a:pt x="274" y="6"/>
                  </a:lnTo>
                  <a:lnTo>
                    <a:pt x="276" y="7"/>
                  </a:lnTo>
                  <a:lnTo>
                    <a:pt x="278" y="8"/>
                  </a:lnTo>
                  <a:lnTo>
                    <a:pt x="280" y="9"/>
                  </a:lnTo>
                  <a:lnTo>
                    <a:pt x="284" y="11"/>
                  </a:lnTo>
                  <a:lnTo>
                    <a:pt x="287" y="11"/>
                  </a:lnTo>
                  <a:lnTo>
                    <a:pt x="289" y="12"/>
                  </a:lnTo>
                  <a:lnTo>
                    <a:pt x="291" y="12"/>
                  </a:lnTo>
                  <a:lnTo>
                    <a:pt x="293" y="13"/>
                  </a:lnTo>
                  <a:lnTo>
                    <a:pt x="299" y="13"/>
                  </a:lnTo>
                  <a:lnTo>
                    <a:pt x="302" y="13"/>
                  </a:lnTo>
                  <a:lnTo>
                    <a:pt x="303" y="12"/>
                  </a:lnTo>
                  <a:lnTo>
                    <a:pt x="313" y="11"/>
                  </a:lnTo>
                  <a:lnTo>
                    <a:pt x="320" y="10"/>
                  </a:lnTo>
                  <a:lnTo>
                    <a:pt x="325" y="10"/>
                  </a:lnTo>
                  <a:lnTo>
                    <a:pt x="330" y="9"/>
                  </a:lnTo>
                  <a:lnTo>
                    <a:pt x="334" y="8"/>
                  </a:lnTo>
                  <a:lnTo>
                    <a:pt x="337" y="7"/>
                  </a:lnTo>
                  <a:lnTo>
                    <a:pt x="339" y="6"/>
                  </a:lnTo>
                  <a:lnTo>
                    <a:pt x="341" y="5"/>
                  </a:lnTo>
                  <a:lnTo>
                    <a:pt x="348" y="1"/>
                  </a:lnTo>
                  <a:lnTo>
                    <a:pt x="349" y="0"/>
                  </a:lnTo>
                  <a:lnTo>
                    <a:pt x="350" y="0"/>
                  </a:lnTo>
                  <a:lnTo>
                    <a:pt x="351" y="0"/>
                  </a:lnTo>
                  <a:lnTo>
                    <a:pt x="352" y="0"/>
                  </a:lnTo>
                  <a:lnTo>
                    <a:pt x="353" y="0"/>
                  </a:lnTo>
                  <a:lnTo>
                    <a:pt x="355" y="1"/>
                  </a:lnTo>
                  <a:lnTo>
                    <a:pt x="357" y="2"/>
                  </a:lnTo>
                  <a:lnTo>
                    <a:pt x="365" y="7"/>
                  </a:lnTo>
                  <a:lnTo>
                    <a:pt x="370" y="11"/>
                  </a:lnTo>
                  <a:lnTo>
                    <a:pt x="372" y="12"/>
                  </a:lnTo>
                  <a:lnTo>
                    <a:pt x="374" y="14"/>
                  </a:lnTo>
                  <a:lnTo>
                    <a:pt x="376" y="15"/>
                  </a:lnTo>
                  <a:lnTo>
                    <a:pt x="379" y="19"/>
                  </a:lnTo>
                  <a:lnTo>
                    <a:pt x="381" y="20"/>
                  </a:lnTo>
                  <a:lnTo>
                    <a:pt x="382" y="22"/>
                  </a:lnTo>
                  <a:lnTo>
                    <a:pt x="384" y="23"/>
                  </a:lnTo>
                  <a:lnTo>
                    <a:pt x="389" y="26"/>
                  </a:lnTo>
                  <a:lnTo>
                    <a:pt x="394" y="28"/>
                  </a:lnTo>
                  <a:lnTo>
                    <a:pt x="397" y="29"/>
                  </a:lnTo>
                  <a:lnTo>
                    <a:pt x="404" y="31"/>
                  </a:lnTo>
                  <a:lnTo>
                    <a:pt x="405" y="32"/>
                  </a:lnTo>
                  <a:lnTo>
                    <a:pt x="407" y="33"/>
                  </a:lnTo>
                  <a:lnTo>
                    <a:pt x="408" y="34"/>
                  </a:lnTo>
                  <a:lnTo>
                    <a:pt x="409" y="35"/>
                  </a:lnTo>
                  <a:lnTo>
                    <a:pt x="410" y="35"/>
                  </a:lnTo>
                  <a:lnTo>
                    <a:pt x="411" y="36"/>
                  </a:lnTo>
                  <a:lnTo>
                    <a:pt x="412" y="37"/>
                  </a:lnTo>
                  <a:lnTo>
                    <a:pt x="414" y="40"/>
                  </a:lnTo>
                  <a:lnTo>
                    <a:pt x="415" y="42"/>
                  </a:lnTo>
                  <a:lnTo>
                    <a:pt x="415" y="44"/>
                  </a:lnTo>
                  <a:lnTo>
                    <a:pt x="416" y="45"/>
                  </a:lnTo>
                  <a:lnTo>
                    <a:pt x="416" y="46"/>
                  </a:lnTo>
                  <a:lnTo>
                    <a:pt x="416" y="47"/>
                  </a:lnTo>
                  <a:lnTo>
                    <a:pt x="415" y="48"/>
                  </a:lnTo>
                  <a:lnTo>
                    <a:pt x="414" y="50"/>
                  </a:lnTo>
                  <a:lnTo>
                    <a:pt x="412" y="52"/>
                  </a:lnTo>
                  <a:lnTo>
                    <a:pt x="406" y="59"/>
                  </a:lnTo>
                  <a:lnTo>
                    <a:pt x="405" y="61"/>
                  </a:lnTo>
                  <a:lnTo>
                    <a:pt x="403" y="64"/>
                  </a:lnTo>
                  <a:lnTo>
                    <a:pt x="402" y="67"/>
                  </a:lnTo>
                  <a:lnTo>
                    <a:pt x="400" y="70"/>
                  </a:lnTo>
                  <a:lnTo>
                    <a:pt x="399" y="72"/>
                  </a:lnTo>
                  <a:lnTo>
                    <a:pt x="398" y="75"/>
                  </a:lnTo>
                  <a:lnTo>
                    <a:pt x="397" y="79"/>
                  </a:lnTo>
                  <a:lnTo>
                    <a:pt x="396" y="82"/>
                  </a:lnTo>
                  <a:lnTo>
                    <a:pt x="396" y="84"/>
                  </a:lnTo>
                  <a:lnTo>
                    <a:pt x="396" y="89"/>
                  </a:lnTo>
                  <a:lnTo>
                    <a:pt x="395" y="95"/>
                  </a:lnTo>
                  <a:lnTo>
                    <a:pt x="395" y="98"/>
                  </a:lnTo>
                  <a:lnTo>
                    <a:pt x="395" y="101"/>
                  </a:lnTo>
                  <a:lnTo>
                    <a:pt x="392" y="115"/>
                  </a:lnTo>
                  <a:lnTo>
                    <a:pt x="392" y="117"/>
                  </a:lnTo>
                  <a:lnTo>
                    <a:pt x="392" y="119"/>
                  </a:lnTo>
                  <a:lnTo>
                    <a:pt x="392" y="123"/>
                  </a:lnTo>
                  <a:lnTo>
                    <a:pt x="393" y="126"/>
                  </a:lnTo>
                  <a:lnTo>
                    <a:pt x="393" y="127"/>
                  </a:lnTo>
                  <a:lnTo>
                    <a:pt x="394" y="128"/>
                  </a:lnTo>
                  <a:lnTo>
                    <a:pt x="394" y="131"/>
                  </a:lnTo>
                  <a:lnTo>
                    <a:pt x="397" y="135"/>
                  </a:lnTo>
                  <a:lnTo>
                    <a:pt x="400" y="139"/>
                  </a:lnTo>
                  <a:lnTo>
                    <a:pt x="405" y="144"/>
                  </a:lnTo>
                  <a:lnTo>
                    <a:pt x="406" y="146"/>
                  </a:lnTo>
                  <a:lnTo>
                    <a:pt x="408" y="148"/>
                  </a:lnTo>
                  <a:lnTo>
                    <a:pt x="407" y="148"/>
                  </a:lnTo>
                  <a:lnTo>
                    <a:pt x="406" y="149"/>
                  </a:lnTo>
                  <a:lnTo>
                    <a:pt x="398" y="154"/>
                  </a:lnTo>
                  <a:lnTo>
                    <a:pt x="393" y="159"/>
                  </a:lnTo>
                  <a:lnTo>
                    <a:pt x="389" y="162"/>
                  </a:lnTo>
                  <a:lnTo>
                    <a:pt x="387" y="164"/>
                  </a:lnTo>
                  <a:lnTo>
                    <a:pt x="385" y="166"/>
                  </a:lnTo>
                  <a:lnTo>
                    <a:pt x="381" y="173"/>
                  </a:lnTo>
                  <a:lnTo>
                    <a:pt x="374" y="182"/>
                  </a:lnTo>
                  <a:lnTo>
                    <a:pt x="371" y="186"/>
                  </a:lnTo>
                  <a:lnTo>
                    <a:pt x="370" y="189"/>
                  </a:lnTo>
                  <a:lnTo>
                    <a:pt x="369" y="191"/>
                  </a:lnTo>
                  <a:lnTo>
                    <a:pt x="369" y="194"/>
                  </a:lnTo>
                  <a:lnTo>
                    <a:pt x="368" y="196"/>
                  </a:lnTo>
                  <a:lnTo>
                    <a:pt x="368" y="198"/>
                  </a:lnTo>
                  <a:lnTo>
                    <a:pt x="368" y="201"/>
                  </a:lnTo>
                  <a:lnTo>
                    <a:pt x="368" y="205"/>
                  </a:lnTo>
                  <a:lnTo>
                    <a:pt x="369" y="208"/>
                  </a:lnTo>
                  <a:lnTo>
                    <a:pt x="370" y="213"/>
                  </a:lnTo>
                  <a:lnTo>
                    <a:pt x="371" y="218"/>
                  </a:lnTo>
                  <a:lnTo>
                    <a:pt x="371" y="220"/>
                  </a:lnTo>
                  <a:lnTo>
                    <a:pt x="372" y="224"/>
                  </a:lnTo>
                  <a:lnTo>
                    <a:pt x="376" y="231"/>
                  </a:lnTo>
                  <a:lnTo>
                    <a:pt x="377" y="235"/>
                  </a:lnTo>
                  <a:lnTo>
                    <a:pt x="381" y="241"/>
                  </a:lnTo>
                  <a:lnTo>
                    <a:pt x="382" y="242"/>
                  </a:lnTo>
                  <a:lnTo>
                    <a:pt x="382" y="245"/>
                  </a:lnTo>
                  <a:lnTo>
                    <a:pt x="382" y="247"/>
                  </a:lnTo>
                  <a:lnTo>
                    <a:pt x="382" y="249"/>
                  </a:lnTo>
                  <a:lnTo>
                    <a:pt x="382" y="250"/>
                  </a:lnTo>
                  <a:lnTo>
                    <a:pt x="382" y="251"/>
                  </a:lnTo>
                  <a:lnTo>
                    <a:pt x="382" y="252"/>
                  </a:lnTo>
                  <a:lnTo>
                    <a:pt x="380" y="256"/>
                  </a:lnTo>
                  <a:lnTo>
                    <a:pt x="379" y="257"/>
                  </a:lnTo>
                  <a:lnTo>
                    <a:pt x="378" y="260"/>
                  </a:lnTo>
                  <a:lnTo>
                    <a:pt x="377" y="264"/>
                  </a:lnTo>
                  <a:lnTo>
                    <a:pt x="376" y="265"/>
                  </a:lnTo>
                  <a:lnTo>
                    <a:pt x="376" y="268"/>
                  </a:lnTo>
                  <a:lnTo>
                    <a:pt x="376" y="270"/>
                  </a:lnTo>
                  <a:lnTo>
                    <a:pt x="376" y="272"/>
                  </a:lnTo>
                  <a:lnTo>
                    <a:pt x="377" y="273"/>
                  </a:lnTo>
                  <a:lnTo>
                    <a:pt x="377" y="274"/>
                  </a:lnTo>
                  <a:lnTo>
                    <a:pt x="378" y="275"/>
                  </a:lnTo>
                  <a:lnTo>
                    <a:pt x="379" y="276"/>
                  </a:lnTo>
                  <a:lnTo>
                    <a:pt x="380" y="278"/>
                  </a:lnTo>
                  <a:lnTo>
                    <a:pt x="383" y="281"/>
                  </a:lnTo>
                  <a:lnTo>
                    <a:pt x="385" y="283"/>
                  </a:lnTo>
                  <a:lnTo>
                    <a:pt x="389" y="288"/>
                  </a:lnTo>
                  <a:lnTo>
                    <a:pt x="394" y="293"/>
                  </a:lnTo>
                  <a:lnTo>
                    <a:pt x="394" y="295"/>
                  </a:lnTo>
                  <a:lnTo>
                    <a:pt x="394" y="296"/>
                  </a:lnTo>
                  <a:lnTo>
                    <a:pt x="394" y="297"/>
                  </a:lnTo>
                  <a:lnTo>
                    <a:pt x="394" y="298"/>
                  </a:lnTo>
                  <a:lnTo>
                    <a:pt x="394" y="298"/>
                  </a:lnTo>
                  <a:lnTo>
                    <a:pt x="394" y="298"/>
                  </a:lnTo>
                  <a:lnTo>
                    <a:pt x="393" y="299"/>
                  </a:lnTo>
                  <a:lnTo>
                    <a:pt x="391" y="300"/>
                  </a:lnTo>
                  <a:lnTo>
                    <a:pt x="387" y="301"/>
                  </a:lnTo>
                  <a:lnTo>
                    <a:pt x="385" y="302"/>
                  </a:lnTo>
                  <a:lnTo>
                    <a:pt x="382" y="304"/>
                  </a:lnTo>
                  <a:lnTo>
                    <a:pt x="379" y="305"/>
                  </a:lnTo>
                  <a:lnTo>
                    <a:pt x="377" y="307"/>
                  </a:lnTo>
                  <a:lnTo>
                    <a:pt x="376" y="309"/>
                  </a:lnTo>
                  <a:lnTo>
                    <a:pt x="374" y="310"/>
                  </a:lnTo>
                  <a:lnTo>
                    <a:pt x="373" y="312"/>
                  </a:lnTo>
                  <a:lnTo>
                    <a:pt x="372" y="314"/>
                  </a:lnTo>
                  <a:lnTo>
                    <a:pt x="371" y="315"/>
                  </a:lnTo>
                  <a:lnTo>
                    <a:pt x="371" y="317"/>
                  </a:lnTo>
                  <a:lnTo>
                    <a:pt x="371" y="318"/>
                  </a:lnTo>
                  <a:lnTo>
                    <a:pt x="371" y="320"/>
                  </a:lnTo>
                  <a:lnTo>
                    <a:pt x="371" y="321"/>
                  </a:lnTo>
                  <a:lnTo>
                    <a:pt x="373" y="327"/>
                  </a:lnTo>
                  <a:lnTo>
                    <a:pt x="373" y="331"/>
                  </a:lnTo>
                  <a:lnTo>
                    <a:pt x="373" y="332"/>
                  </a:lnTo>
                  <a:lnTo>
                    <a:pt x="373" y="334"/>
                  </a:lnTo>
                  <a:lnTo>
                    <a:pt x="373" y="335"/>
                  </a:lnTo>
                  <a:lnTo>
                    <a:pt x="373" y="337"/>
                  </a:lnTo>
                  <a:lnTo>
                    <a:pt x="372" y="338"/>
                  </a:lnTo>
                  <a:lnTo>
                    <a:pt x="371" y="339"/>
                  </a:lnTo>
                  <a:lnTo>
                    <a:pt x="371" y="339"/>
                  </a:lnTo>
                  <a:lnTo>
                    <a:pt x="369" y="340"/>
                  </a:lnTo>
                  <a:lnTo>
                    <a:pt x="364" y="342"/>
                  </a:lnTo>
                  <a:lnTo>
                    <a:pt x="361" y="343"/>
                  </a:lnTo>
                  <a:lnTo>
                    <a:pt x="360" y="343"/>
                  </a:lnTo>
                  <a:lnTo>
                    <a:pt x="360" y="343"/>
                  </a:lnTo>
                  <a:lnTo>
                    <a:pt x="360" y="344"/>
                  </a:lnTo>
                  <a:lnTo>
                    <a:pt x="359" y="345"/>
                  </a:lnTo>
                  <a:lnTo>
                    <a:pt x="359" y="346"/>
                  </a:lnTo>
                  <a:lnTo>
                    <a:pt x="358" y="347"/>
                  </a:lnTo>
                  <a:lnTo>
                    <a:pt x="358" y="349"/>
                  </a:lnTo>
                  <a:lnTo>
                    <a:pt x="358" y="353"/>
                  </a:lnTo>
                  <a:lnTo>
                    <a:pt x="358" y="354"/>
                  </a:lnTo>
                  <a:lnTo>
                    <a:pt x="358" y="357"/>
                  </a:lnTo>
                  <a:lnTo>
                    <a:pt x="357" y="359"/>
                  </a:lnTo>
                  <a:lnTo>
                    <a:pt x="356" y="361"/>
                  </a:lnTo>
                  <a:lnTo>
                    <a:pt x="355" y="362"/>
                  </a:lnTo>
                  <a:lnTo>
                    <a:pt x="352" y="366"/>
                  </a:lnTo>
                  <a:lnTo>
                    <a:pt x="350" y="369"/>
                  </a:lnTo>
                  <a:lnTo>
                    <a:pt x="344" y="384"/>
                  </a:lnTo>
                  <a:lnTo>
                    <a:pt x="343" y="388"/>
                  </a:lnTo>
                  <a:lnTo>
                    <a:pt x="341" y="393"/>
                  </a:lnTo>
                  <a:lnTo>
                    <a:pt x="340" y="399"/>
                  </a:lnTo>
                  <a:lnTo>
                    <a:pt x="337" y="407"/>
                  </a:lnTo>
                  <a:lnTo>
                    <a:pt x="337" y="408"/>
                  </a:lnTo>
                  <a:lnTo>
                    <a:pt x="337" y="410"/>
                  </a:lnTo>
                  <a:lnTo>
                    <a:pt x="336" y="411"/>
                  </a:lnTo>
                  <a:lnTo>
                    <a:pt x="335" y="411"/>
                  </a:lnTo>
                  <a:lnTo>
                    <a:pt x="333" y="411"/>
                  </a:lnTo>
                  <a:lnTo>
                    <a:pt x="331" y="411"/>
                  </a:lnTo>
                  <a:lnTo>
                    <a:pt x="328" y="411"/>
                  </a:lnTo>
                  <a:lnTo>
                    <a:pt x="318" y="411"/>
                  </a:lnTo>
                  <a:lnTo>
                    <a:pt x="316" y="411"/>
                  </a:lnTo>
                  <a:lnTo>
                    <a:pt x="312" y="410"/>
                  </a:lnTo>
                  <a:lnTo>
                    <a:pt x="310" y="409"/>
                  </a:lnTo>
                  <a:lnTo>
                    <a:pt x="309" y="410"/>
                  </a:lnTo>
                  <a:lnTo>
                    <a:pt x="307" y="410"/>
                  </a:lnTo>
                  <a:lnTo>
                    <a:pt x="306" y="410"/>
                  </a:lnTo>
                  <a:lnTo>
                    <a:pt x="304" y="411"/>
                  </a:lnTo>
                  <a:lnTo>
                    <a:pt x="303" y="411"/>
                  </a:lnTo>
                  <a:lnTo>
                    <a:pt x="303" y="412"/>
                  </a:lnTo>
                  <a:lnTo>
                    <a:pt x="302" y="413"/>
                  </a:lnTo>
                  <a:lnTo>
                    <a:pt x="301" y="413"/>
                  </a:lnTo>
                  <a:lnTo>
                    <a:pt x="300" y="415"/>
                  </a:lnTo>
                  <a:lnTo>
                    <a:pt x="299" y="416"/>
                  </a:lnTo>
                  <a:lnTo>
                    <a:pt x="298" y="418"/>
                  </a:lnTo>
                  <a:lnTo>
                    <a:pt x="296" y="423"/>
                  </a:lnTo>
                  <a:lnTo>
                    <a:pt x="294" y="429"/>
                  </a:lnTo>
                  <a:lnTo>
                    <a:pt x="293" y="433"/>
                  </a:lnTo>
                  <a:lnTo>
                    <a:pt x="293" y="436"/>
                  </a:lnTo>
                  <a:lnTo>
                    <a:pt x="292" y="439"/>
                  </a:lnTo>
                  <a:lnTo>
                    <a:pt x="292" y="441"/>
                  </a:lnTo>
                  <a:lnTo>
                    <a:pt x="292" y="446"/>
                  </a:lnTo>
                  <a:lnTo>
                    <a:pt x="292" y="450"/>
                  </a:lnTo>
                  <a:lnTo>
                    <a:pt x="291" y="454"/>
                  </a:lnTo>
                  <a:lnTo>
                    <a:pt x="291" y="457"/>
                  </a:lnTo>
                  <a:lnTo>
                    <a:pt x="289" y="463"/>
                  </a:lnTo>
                  <a:lnTo>
                    <a:pt x="286" y="469"/>
                  </a:lnTo>
                  <a:lnTo>
                    <a:pt x="283" y="474"/>
                  </a:lnTo>
                  <a:lnTo>
                    <a:pt x="280" y="480"/>
                  </a:lnTo>
                  <a:lnTo>
                    <a:pt x="280" y="480"/>
                  </a:lnTo>
                  <a:lnTo>
                    <a:pt x="278" y="479"/>
                  </a:lnTo>
                  <a:lnTo>
                    <a:pt x="273" y="478"/>
                  </a:lnTo>
                  <a:lnTo>
                    <a:pt x="267" y="475"/>
                  </a:lnTo>
                  <a:lnTo>
                    <a:pt x="257" y="472"/>
                  </a:lnTo>
                  <a:lnTo>
                    <a:pt x="253" y="471"/>
                  </a:lnTo>
                  <a:lnTo>
                    <a:pt x="240" y="468"/>
                  </a:lnTo>
                  <a:lnTo>
                    <a:pt x="237" y="468"/>
                  </a:lnTo>
                  <a:lnTo>
                    <a:pt x="235" y="467"/>
                  </a:lnTo>
                  <a:lnTo>
                    <a:pt x="234" y="467"/>
                  </a:lnTo>
                  <a:lnTo>
                    <a:pt x="233" y="467"/>
                  </a:lnTo>
                  <a:lnTo>
                    <a:pt x="231" y="468"/>
                  </a:lnTo>
                  <a:lnTo>
                    <a:pt x="229" y="468"/>
                  </a:lnTo>
                  <a:lnTo>
                    <a:pt x="226" y="469"/>
                  </a:lnTo>
                  <a:lnTo>
                    <a:pt x="220" y="473"/>
                  </a:lnTo>
                  <a:lnTo>
                    <a:pt x="217" y="474"/>
                  </a:lnTo>
                  <a:lnTo>
                    <a:pt x="214" y="475"/>
                  </a:lnTo>
                  <a:lnTo>
                    <a:pt x="212" y="476"/>
                  </a:lnTo>
                  <a:lnTo>
                    <a:pt x="210" y="477"/>
                  </a:lnTo>
                  <a:lnTo>
                    <a:pt x="209" y="477"/>
                  </a:lnTo>
                  <a:lnTo>
                    <a:pt x="207" y="477"/>
                  </a:lnTo>
                  <a:lnTo>
                    <a:pt x="205" y="477"/>
                  </a:lnTo>
                  <a:lnTo>
                    <a:pt x="203" y="476"/>
                  </a:lnTo>
                  <a:lnTo>
                    <a:pt x="201" y="476"/>
                  </a:lnTo>
                  <a:lnTo>
                    <a:pt x="199" y="475"/>
                  </a:lnTo>
                  <a:lnTo>
                    <a:pt x="197" y="474"/>
                  </a:lnTo>
                  <a:lnTo>
                    <a:pt x="195" y="473"/>
                  </a:lnTo>
                  <a:lnTo>
                    <a:pt x="194" y="472"/>
                  </a:lnTo>
                  <a:lnTo>
                    <a:pt x="192" y="470"/>
                  </a:lnTo>
                  <a:lnTo>
                    <a:pt x="191" y="469"/>
                  </a:lnTo>
                  <a:lnTo>
                    <a:pt x="189" y="468"/>
                  </a:lnTo>
                  <a:lnTo>
                    <a:pt x="185" y="461"/>
                  </a:lnTo>
                  <a:lnTo>
                    <a:pt x="182" y="458"/>
                  </a:lnTo>
                  <a:lnTo>
                    <a:pt x="180" y="456"/>
                  </a:lnTo>
                  <a:lnTo>
                    <a:pt x="178" y="455"/>
                  </a:lnTo>
                  <a:lnTo>
                    <a:pt x="178" y="454"/>
                  </a:lnTo>
                  <a:lnTo>
                    <a:pt x="176" y="453"/>
                  </a:lnTo>
                  <a:lnTo>
                    <a:pt x="174" y="451"/>
                  </a:lnTo>
                  <a:lnTo>
                    <a:pt x="173" y="451"/>
                  </a:lnTo>
                  <a:lnTo>
                    <a:pt x="171" y="450"/>
                  </a:lnTo>
                  <a:lnTo>
                    <a:pt x="169" y="450"/>
                  </a:lnTo>
                  <a:lnTo>
                    <a:pt x="166" y="449"/>
                  </a:lnTo>
                  <a:lnTo>
                    <a:pt x="159" y="448"/>
                  </a:lnTo>
                  <a:lnTo>
                    <a:pt x="157" y="448"/>
                  </a:lnTo>
                  <a:lnTo>
                    <a:pt x="155" y="447"/>
                  </a:lnTo>
                  <a:lnTo>
                    <a:pt x="153" y="447"/>
                  </a:lnTo>
                  <a:lnTo>
                    <a:pt x="151" y="446"/>
                  </a:lnTo>
                  <a:lnTo>
                    <a:pt x="150" y="445"/>
                  </a:lnTo>
                  <a:lnTo>
                    <a:pt x="149" y="445"/>
                  </a:lnTo>
                  <a:lnTo>
                    <a:pt x="148" y="444"/>
                  </a:lnTo>
                  <a:lnTo>
                    <a:pt x="148" y="443"/>
                  </a:lnTo>
                  <a:lnTo>
                    <a:pt x="149" y="442"/>
                  </a:lnTo>
                  <a:lnTo>
                    <a:pt x="153" y="440"/>
                  </a:lnTo>
                  <a:lnTo>
                    <a:pt x="154" y="439"/>
                  </a:lnTo>
                  <a:lnTo>
                    <a:pt x="155" y="438"/>
                  </a:lnTo>
                  <a:lnTo>
                    <a:pt x="155" y="437"/>
                  </a:lnTo>
                  <a:lnTo>
                    <a:pt x="156" y="436"/>
                  </a:lnTo>
                  <a:lnTo>
                    <a:pt x="157" y="434"/>
                  </a:lnTo>
                  <a:lnTo>
                    <a:pt x="157" y="433"/>
                  </a:lnTo>
                  <a:lnTo>
                    <a:pt x="158" y="431"/>
                  </a:lnTo>
                  <a:lnTo>
                    <a:pt x="158" y="429"/>
                  </a:lnTo>
                  <a:lnTo>
                    <a:pt x="158" y="427"/>
                  </a:lnTo>
                  <a:lnTo>
                    <a:pt x="158" y="426"/>
                  </a:lnTo>
                  <a:lnTo>
                    <a:pt x="157" y="424"/>
                  </a:lnTo>
                  <a:lnTo>
                    <a:pt x="156" y="423"/>
                  </a:lnTo>
                  <a:lnTo>
                    <a:pt x="155" y="422"/>
                  </a:lnTo>
                  <a:lnTo>
                    <a:pt x="155" y="422"/>
                  </a:lnTo>
                  <a:lnTo>
                    <a:pt x="153" y="421"/>
                  </a:lnTo>
                  <a:lnTo>
                    <a:pt x="151" y="419"/>
                  </a:lnTo>
                  <a:lnTo>
                    <a:pt x="148" y="418"/>
                  </a:lnTo>
                  <a:lnTo>
                    <a:pt x="144" y="417"/>
                  </a:lnTo>
                  <a:lnTo>
                    <a:pt x="135" y="413"/>
                  </a:lnTo>
                  <a:lnTo>
                    <a:pt x="132" y="412"/>
                  </a:lnTo>
                  <a:lnTo>
                    <a:pt x="131" y="411"/>
                  </a:lnTo>
                  <a:lnTo>
                    <a:pt x="127" y="410"/>
                  </a:lnTo>
                  <a:lnTo>
                    <a:pt x="123" y="407"/>
                  </a:lnTo>
                  <a:lnTo>
                    <a:pt x="120" y="404"/>
                  </a:lnTo>
                  <a:lnTo>
                    <a:pt x="114" y="400"/>
                  </a:lnTo>
                  <a:lnTo>
                    <a:pt x="112" y="398"/>
                  </a:lnTo>
                  <a:lnTo>
                    <a:pt x="109" y="397"/>
                  </a:lnTo>
                  <a:lnTo>
                    <a:pt x="108" y="396"/>
                  </a:lnTo>
                  <a:lnTo>
                    <a:pt x="107" y="396"/>
                  </a:lnTo>
                  <a:lnTo>
                    <a:pt x="105" y="395"/>
                  </a:lnTo>
                  <a:lnTo>
                    <a:pt x="102" y="395"/>
                  </a:lnTo>
                  <a:lnTo>
                    <a:pt x="100" y="395"/>
                  </a:lnTo>
                  <a:lnTo>
                    <a:pt x="98" y="396"/>
                  </a:lnTo>
                  <a:lnTo>
                    <a:pt x="95" y="397"/>
                  </a:lnTo>
                  <a:lnTo>
                    <a:pt x="92" y="398"/>
                  </a:lnTo>
                  <a:lnTo>
                    <a:pt x="88" y="400"/>
                  </a:lnTo>
                  <a:lnTo>
                    <a:pt x="78" y="405"/>
                  </a:lnTo>
                  <a:lnTo>
                    <a:pt x="76" y="406"/>
                  </a:lnTo>
                  <a:lnTo>
                    <a:pt x="75" y="406"/>
                  </a:lnTo>
                  <a:lnTo>
                    <a:pt x="73" y="407"/>
                  </a:lnTo>
                  <a:lnTo>
                    <a:pt x="70" y="407"/>
                  </a:lnTo>
                  <a:lnTo>
                    <a:pt x="68" y="407"/>
                  </a:lnTo>
                  <a:lnTo>
                    <a:pt x="65" y="406"/>
                  </a:lnTo>
                  <a:lnTo>
                    <a:pt x="64" y="405"/>
                  </a:lnTo>
                  <a:lnTo>
                    <a:pt x="63" y="404"/>
                  </a:lnTo>
                  <a:lnTo>
                    <a:pt x="61" y="402"/>
                  </a:lnTo>
                  <a:lnTo>
                    <a:pt x="58" y="400"/>
                  </a:lnTo>
                  <a:lnTo>
                    <a:pt x="46" y="390"/>
                  </a:lnTo>
                  <a:lnTo>
                    <a:pt x="43" y="388"/>
                  </a:lnTo>
                  <a:lnTo>
                    <a:pt x="36" y="380"/>
                  </a:lnTo>
                  <a:lnTo>
                    <a:pt x="34" y="378"/>
                  </a:lnTo>
                  <a:lnTo>
                    <a:pt x="31" y="377"/>
                  </a:lnTo>
                  <a:lnTo>
                    <a:pt x="29" y="375"/>
                  </a:lnTo>
                  <a:lnTo>
                    <a:pt x="26" y="373"/>
                  </a:lnTo>
                  <a:lnTo>
                    <a:pt x="24" y="371"/>
                  </a:lnTo>
                  <a:lnTo>
                    <a:pt x="23" y="371"/>
                  </a:lnTo>
                  <a:lnTo>
                    <a:pt x="23" y="370"/>
                  </a:lnTo>
                  <a:lnTo>
                    <a:pt x="23" y="368"/>
                  </a:lnTo>
                  <a:lnTo>
                    <a:pt x="23" y="367"/>
                  </a:lnTo>
                  <a:lnTo>
                    <a:pt x="22" y="366"/>
                  </a:lnTo>
                  <a:lnTo>
                    <a:pt x="21" y="364"/>
                  </a:lnTo>
                  <a:lnTo>
                    <a:pt x="17" y="354"/>
                  </a:lnTo>
                  <a:lnTo>
                    <a:pt x="15" y="351"/>
                  </a:lnTo>
                  <a:lnTo>
                    <a:pt x="14" y="348"/>
                  </a:lnTo>
                  <a:lnTo>
                    <a:pt x="13" y="346"/>
                  </a:lnTo>
                  <a:lnTo>
                    <a:pt x="13" y="344"/>
                  </a:lnTo>
                  <a:lnTo>
                    <a:pt x="13" y="343"/>
                  </a:lnTo>
                  <a:lnTo>
                    <a:pt x="13" y="342"/>
                  </a:lnTo>
                  <a:lnTo>
                    <a:pt x="13" y="340"/>
                  </a:lnTo>
                  <a:lnTo>
                    <a:pt x="14" y="338"/>
                  </a:lnTo>
                  <a:lnTo>
                    <a:pt x="15" y="336"/>
                  </a:lnTo>
                  <a:lnTo>
                    <a:pt x="16" y="334"/>
                  </a:lnTo>
                  <a:lnTo>
                    <a:pt x="18" y="332"/>
                  </a:lnTo>
                  <a:lnTo>
                    <a:pt x="25" y="322"/>
                  </a:lnTo>
                  <a:lnTo>
                    <a:pt x="25" y="321"/>
                  </a:lnTo>
                  <a:lnTo>
                    <a:pt x="26" y="320"/>
                  </a:lnTo>
                  <a:lnTo>
                    <a:pt x="26" y="320"/>
                  </a:lnTo>
                  <a:lnTo>
                    <a:pt x="25" y="319"/>
                  </a:lnTo>
                  <a:lnTo>
                    <a:pt x="25" y="318"/>
                  </a:lnTo>
                  <a:lnTo>
                    <a:pt x="22" y="314"/>
                  </a:lnTo>
                  <a:lnTo>
                    <a:pt x="21" y="311"/>
                  </a:lnTo>
                  <a:lnTo>
                    <a:pt x="19" y="309"/>
                  </a:lnTo>
                  <a:lnTo>
                    <a:pt x="18" y="308"/>
                  </a:lnTo>
                  <a:lnTo>
                    <a:pt x="16" y="306"/>
                  </a:lnTo>
                  <a:lnTo>
                    <a:pt x="10" y="302"/>
                  </a:lnTo>
                  <a:lnTo>
                    <a:pt x="7" y="299"/>
                  </a:lnTo>
                  <a:lnTo>
                    <a:pt x="5" y="297"/>
                  </a:lnTo>
                  <a:lnTo>
                    <a:pt x="3" y="295"/>
                  </a:lnTo>
                  <a:lnTo>
                    <a:pt x="2" y="294"/>
                  </a:lnTo>
                  <a:lnTo>
                    <a:pt x="2" y="292"/>
                  </a:lnTo>
                  <a:lnTo>
                    <a:pt x="1" y="291"/>
                  </a:lnTo>
                  <a:lnTo>
                    <a:pt x="1" y="290"/>
                  </a:lnTo>
                  <a:lnTo>
                    <a:pt x="0" y="288"/>
                  </a:lnTo>
                  <a:lnTo>
                    <a:pt x="0" y="286"/>
                  </a:lnTo>
                  <a:lnTo>
                    <a:pt x="0" y="283"/>
                  </a:lnTo>
                  <a:lnTo>
                    <a:pt x="0" y="279"/>
                  </a:lnTo>
                  <a:lnTo>
                    <a:pt x="1" y="275"/>
                  </a:lnTo>
                  <a:lnTo>
                    <a:pt x="2" y="273"/>
                  </a:lnTo>
                  <a:lnTo>
                    <a:pt x="4" y="266"/>
                  </a:lnTo>
                  <a:lnTo>
                    <a:pt x="6" y="262"/>
                  </a:lnTo>
                  <a:lnTo>
                    <a:pt x="7" y="258"/>
                  </a:lnTo>
                  <a:lnTo>
                    <a:pt x="7" y="252"/>
                  </a:lnTo>
                  <a:lnTo>
                    <a:pt x="10" y="243"/>
                  </a:lnTo>
                  <a:lnTo>
                    <a:pt x="10" y="241"/>
                  </a:lnTo>
                  <a:lnTo>
                    <a:pt x="10" y="240"/>
                  </a:lnTo>
                  <a:lnTo>
                    <a:pt x="10" y="239"/>
                  </a:lnTo>
                  <a:lnTo>
                    <a:pt x="9" y="236"/>
                  </a:lnTo>
                  <a:lnTo>
                    <a:pt x="9" y="235"/>
                  </a:lnTo>
                  <a:lnTo>
                    <a:pt x="9" y="233"/>
                  </a:lnTo>
                  <a:lnTo>
                    <a:pt x="9" y="232"/>
                  </a:lnTo>
                  <a:lnTo>
                    <a:pt x="10" y="230"/>
                  </a:lnTo>
                  <a:lnTo>
                    <a:pt x="13" y="223"/>
                  </a:lnTo>
                  <a:lnTo>
                    <a:pt x="16" y="215"/>
                  </a:lnTo>
                  <a:lnTo>
                    <a:pt x="19" y="207"/>
                  </a:lnTo>
                  <a:lnTo>
                    <a:pt x="20" y="203"/>
                  </a:lnTo>
                  <a:lnTo>
                    <a:pt x="22" y="199"/>
                  </a:lnTo>
                  <a:lnTo>
                    <a:pt x="22" y="196"/>
                  </a:lnTo>
                  <a:lnTo>
                    <a:pt x="23" y="193"/>
                  </a:lnTo>
                  <a:lnTo>
                    <a:pt x="23" y="189"/>
                  </a:lnTo>
                  <a:lnTo>
                    <a:pt x="24" y="186"/>
                  </a:lnTo>
                  <a:lnTo>
                    <a:pt x="23" y="180"/>
                  </a:lnTo>
                  <a:lnTo>
                    <a:pt x="23" y="177"/>
                  </a:lnTo>
                  <a:lnTo>
                    <a:pt x="24" y="174"/>
                  </a:lnTo>
                  <a:lnTo>
                    <a:pt x="25" y="167"/>
                  </a:lnTo>
                  <a:lnTo>
                    <a:pt x="25" y="164"/>
                  </a:lnTo>
                  <a:lnTo>
                    <a:pt x="25" y="161"/>
                  </a:lnTo>
                  <a:lnTo>
                    <a:pt x="24" y="157"/>
                  </a:lnTo>
                  <a:lnTo>
                    <a:pt x="24" y="154"/>
                  </a:lnTo>
                  <a:lnTo>
                    <a:pt x="23" y="151"/>
                  </a:lnTo>
                  <a:lnTo>
                    <a:pt x="22" y="149"/>
                  </a:lnTo>
                  <a:lnTo>
                    <a:pt x="21" y="147"/>
                  </a:lnTo>
                  <a:lnTo>
                    <a:pt x="20" y="144"/>
                  </a:lnTo>
                  <a:lnTo>
                    <a:pt x="19" y="142"/>
                  </a:lnTo>
                  <a:lnTo>
                    <a:pt x="15" y="134"/>
                  </a:lnTo>
                  <a:lnTo>
                    <a:pt x="14" y="132"/>
                  </a:lnTo>
                  <a:lnTo>
                    <a:pt x="13" y="130"/>
                  </a:lnTo>
                  <a:lnTo>
                    <a:pt x="13" y="129"/>
                  </a:lnTo>
                  <a:lnTo>
                    <a:pt x="13" y="128"/>
                  </a:lnTo>
                  <a:lnTo>
                    <a:pt x="13" y="128"/>
                  </a:lnTo>
                  <a:lnTo>
                    <a:pt x="13" y="126"/>
                  </a:lnTo>
                  <a:lnTo>
                    <a:pt x="14" y="125"/>
                  </a:lnTo>
                  <a:lnTo>
                    <a:pt x="14" y="124"/>
                  </a:lnTo>
                  <a:lnTo>
                    <a:pt x="15" y="123"/>
                  </a:lnTo>
                  <a:lnTo>
                    <a:pt x="17" y="122"/>
                  </a:lnTo>
                  <a:lnTo>
                    <a:pt x="19" y="121"/>
                  </a:lnTo>
                  <a:lnTo>
                    <a:pt x="21" y="120"/>
                  </a:lnTo>
                  <a:lnTo>
                    <a:pt x="24" y="119"/>
                  </a:lnTo>
                  <a:lnTo>
                    <a:pt x="26" y="118"/>
                  </a:lnTo>
                  <a:lnTo>
                    <a:pt x="28" y="117"/>
                  </a:lnTo>
                  <a:lnTo>
                    <a:pt x="29" y="116"/>
                  </a:lnTo>
                  <a:lnTo>
                    <a:pt x="30" y="115"/>
                  </a:lnTo>
                  <a:lnTo>
                    <a:pt x="30" y="113"/>
                  </a:lnTo>
                  <a:lnTo>
                    <a:pt x="31" y="111"/>
                  </a:lnTo>
                  <a:lnTo>
                    <a:pt x="31" y="110"/>
                  </a:lnTo>
                  <a:lnTo>
                    <a:pt x="31" y="108"/>
                  </a:lnTo>
                  <a:lnTo>
                    <a:pt x="31" y="106"/>
                  </a:lnTo>
                  <a:lnTo>
                    <a:pt x="31" y="104"/>
                  </a:lnTo>
                  <a:lnTo>
                    <a:pt x="31" y="101"/>
                  </a:lnTo>
                  <a:lnTo>
                    <a:pt x="30" y="91"/>
                  </a:lnTo>
                  <a:lnTo>
                    <a:pt x="29" y="90"/>
                  </a:lnTo>
                  <a:lnTo>
                    <a:pt x="29" y="89"/>
                  </a:lnTo>
                  <a:lnTo>
                    <a:pt x="30" y="89"/>
                  </a:lnTo>
                  <a:lnTo>
                    <a:pt x="30" y="88"/>
                  </a:lnTo>
                  <a:lnTo>
                    <a:pt x="30" y="86"/>
                  </a:lnTo>
                  <a:lnTo>
                    <a:pt x="30" y="85"/>
                  </a:lnTo>
                  <a:lnTo>
                    <a:pt x="31" y="83"/>
                  </a:lnTo>
                  <a:lnTo>
                    <a:pt x="34" y="80"/>
                  </a:lnTo>
                  <a:lnTo>
                    <a:pt x="35" y="78"/>
                  </a:lnTo>
                  <a:lnTo>
                    <a:pt x="36" y="77"/>
                  </a:lnTo>
                  <a:lnTo>
                    <a:pt x="36" y="75"/>
                  </a:lnTo>
                  <a:lnTo>
                    <a:pt x="36" y="73"/>
                  </a:lnTo>
                  <a:lnTo>
                    <a:pt x="36" y="71"/>
                  </a:lnTo>
                  <a:lnTo>
                    <a:pt x="35" y="68"/>
                  </a:lnTo>
                  <a:lnTo>
                    <a:pt x="35" y="67"/>
                  </a:lnTo>
                  <a:lnTo>
                    <a:pt x="35" y="65"/>
                  </a:lnTo>
                  <a:lnTo>
                    <a:pt x="35" y="63"/>
                  </a:lnTo>
                  <a:lnTo>
                    <a:pt x="36" y="60"/>
                  </a:lnTo>
                  <a:lnTo>
                    <a:pt x="37" y="59"/>
                  </a:lnTo>
                  <a:lnTo>
                    <a:pt x="37" y="57"/>
                  </a:lnTo>
                  <a:lnTo>
                    <a:pt x="38" y="57"/>
                  </a:lnTo>
                  <a:lnTo>
                    <a:pt x="39" y="56"/>
                  </a:lnTo>
                  <a:lnTo>
                    <a:pt x="40" y="56"/>
                  </a:lnTo>
                  <a:lnTo>
                    <a:pt x="41" y="55"/>
                  </a:lnTo>
                  <a:lnTo>
                    <a:pt x="47" y="55"/>
                  </a:lnTo>
                  <a:lnTo>
                    <a:pt x="53" y="54"/>
                  </a:lnTo>
                  <a:lnTo>
                    <a:pt x="58" y="54"/>
                  </a:lnTo>
                  <a:lnTo>
                    <a:pt x="61" y="54"/>
                  </a:lnTo>
                  <a:lnTo>
                    <a:pt x="63" y="53"/>
                  </a:lnTo>
                  <a:lnTo>
                    <a:pt x="65" y="53"/>
                  </a:lnTo>
                  <a:lnTo>
                    <a:pt x="67" y="52"/>
                  </a:lnTo>
                  <a:lnTo>
                    <a:pt x="69" y="51"/>
                  </a:lnTo>
                  <a:lnTo>
                    <a:pt x="70" y="50"/>
                  </a:lnTo>
                  <a:lnTo>
                    <a:pt x="71" y="49"/>
                  </a:lnTo>
                  <a:lnTo>
                    <a:pt x="71" y="48"/>
                  </a:lnTo>
                  <a:lnTo>
                    <a:pt x="71" y="48"/>
                  </a:lnTo>
                  <a:lnTo>
                    <a:pt x="71" y="47"/>
                  </a:lnTo>
                  <a:lnTo>
                    <a:pt x="70" y="45"/>
                  </a:lnTo>
                  <a:lnTo>
                    <a:pt x="69" y="43"/>
                  </a:lnTo>
                  <a:lnTo>
                    <a:pt x="67" y="40"/>
                  </a:lnTo>
                  <a:lnTo>
                    <a:pt x="64" y="37"/>
                  </a:lnTo>
                  <a:lnTo>
                    <a:pt x="64" y="35"/>
                  </a:lnTo>
                  <a:lnTo>
                    <a:pt x="63" y="34"/>
                  </a:lnTo>
                  <a:lnTo>
                    <a:pt x="63" y="33"/>
                  </a:lnTo>
                  <a:lnTo>
                    <a:pt x="63" y="32"/>
                  </a:lnTo>
                  <a:lnTo>
                    <a:pt x="64" y="30"/>
                  </a:lnTo>
                  <a:lnTo>
                    <a:pt x="64" y="28"/>
                  </a:lnTo>
                  <a:lnTo>
                    <a:pt x="66" y="26"/>
                  </a:lnTo>
                  <a:lnTo>
                    <a:pt x="67" y="25"/>
                  </a:lnTo>
                  <a:lnTo>
                    <a:pt x="70" y="24"/>
                  </a:lnTo>
                  <a:lnTo>
                    <a:pt x="73" y="23"/>
                  </a:lnTo>
                  <a:lnTo>
                    <a:pt x="75" y="21"/>
                  </a:lnTo>
                  <a:lnTo>
                    <a:pt x="79" y="20"/>
                  </a:lnTo>
                  <a:lnTo>
                    <a:pt x="81" y="20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22" name="Freeform 58">
              <a:extLst>
                <a:ext uri="{FF2B5EF4-FFF2-40B4-BE49-F238E27FC236}">
                  <a16:creationId xmlns:a16="http://schemas.microsoft.com/office/drawing/2014/main" id="{C664FC92-E6ED-4B5A-884E-925F010D12E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5" y="2984"/>
              <a:ext cx="598" cy="491"/>
            </a:xfrm>
            <a:custGeom>
              <a:avLst/>
              <a:gdLst>
                <a:gd name="T0" fmla="*/ 271 w 598"/>
                <a:gd name="T1" fmla="*/ 6 h 491"/>
                <a:gd name="T2" fmla="*/ 293 w 598"/>
                <a:gd name="T3" fmla="*/ 30 h 491"/>
                <a:gd name="T4" fmla="*/ 325 w 598"/>
                <a:gd name="T5" fmla="*/ 19 h 491"/>
                <a:gd name="T6" fmla="*/ 348 w 598"/>
                <a:gd name="T7" fmla="*/ 39 h 491"/>
                <a:gd name="T8" fmla="*/ 371 w 598"/>
                <a:gd name="T9" fmla="*/ 49 h 491"/>
                <a:gd name="T10" fmla="*/ 391 w 598"/>
                <a:gd name="T11" fmla="*/ 41 h 491"/>
                <a:gd name="T12" fmla="*/ 423 w 598"/>
                <a:gd name="T13" fmla="*/ 76 h 491"/>
                <a:gd name="T14" fmla="*/ 450 w 598"/>
                <a:gd name="T15" fmla="*/ 91 h 491"/>
                <a:gd name="T16" fmla="*/ 477 w 598"/>
                <a:gd name="T17" fmla="*/ 101 h 491"/>
                <a:gd name="T18" fmla="*/ 505 w 598"/>
                <a:gd name="T19" fmla="*/ 87 h 491"/>
                <a:gd name="T20" fmla="*/ 536 w 598"/>
                <a:gd name="T21" fmla="*/ 106 h 491"/>
                <a:gd name="T22" fmla="*/ 548 w 598"/>
                <a:gd name="T23" fmla="*/ 126 h 491"/>
                <a:gd name="T24" fmla="*/ 578 w 598"/>
                <a:gd name="T25" fmla="*/ 136 h 491"/>
                <a:gd name="T26" fmla="*/ 581 w 598"/>
                <a:gd name="T27" fmla="*/ 166 h 491"/>
                <a:gd name="T28" fmla="*/ 598 w 598"/>
                <a:gd name="T29" fmla="*/ 193 h 491"/>
                <a:gd name="T30" fmla="*/ 576 w 598"/>
                <a:gd name="T31" fmla="*/ 214 h 491"/>
                <a:gd name="T32" fmla="*/ 574 w 598"/>
                <a:gd name="T33" fmla="*/ 240 h 491"/>
                <a:gd name="T34" fmla="*/ 558 w 598"/>
                <a:gd name="T35" fmla="*/ 256 h 491"/>
                <a:gd name="T36" fmla="*/ 575 w 598"/>
                <a:gd name="T37" fmla="*/ 283 h 491"/>
                <a:gd name="T38" fmla="*/ 581 w 598"/>
                <a:gd name="T39" fmla="*/ 299 h 491"/>
                <a:gd name="T40" fmla="*/ 563 w 598"/>
                <a:gd name="T41" fmla="*/ 318 h 491"/>
                <a:gd name="T42" fmla="*/ 520 w 598"/>
                <a:gd name="T43" fmla="*/ 334 h 491"/>
                <a:gd name="T44" fmla="*/ 498 w 598"/>
                <a:gd name="T45" fmla="*/ 351 h 491"/>
                <a:gd name="T46" fmla="*/ 480 w 598"/>
                <a:gd name="T47" fmla="*/ 372 h 491"/>
                <a:gd name="T48" fmla="*/ 424 w 598"/>
                <a:gd name="T49" fmla="*/ 371 h 491"/>
                <a:gd name="T50" fmla="*/ 393 w 598"/>
                <a:gd name="T51" fmla="*/ 383 h 491"/>
                <a:gd name="T52" fmla="*/ 366 w 598"/>
                <a:gd name="T53" fmla="*/ 364 h 491"/>
                <a:gd name="T54" fmla="*/ 343 w 598"/>
                <a:gd name="T55" fmla="*/ 367 h 491"/>
                <a:gd name="T56" fmla="*/ 320 w 598"/>
                <a:gd name="T57" fmla="*/ 381 h 491"/>
                <a:gd name="T58" fmla="*/ 301 w 598"/>
                <a:gd name="T59" fmla="*/ 393 h 491"/>
                <a:gd name="T60" fmla="*/ 276 w 598"/>
                <a:gd name="T61" fmla="*/ 408 h 491"/>
                <a:gd name="T62" fmla="*/ 235 w 598"/>
                <a:gd name="T63" fmla="*/ 431 h 491"/>
                <a:gd name="T64" fmla="*/ 197 w 598"/>
                <a:gd name="T65" fmla="*/ 462 h 491"/>
                <a:gd name="T66" fmla="*/ 177 w 598"/>
                <a:gd name="T67" fmla="*/ 474 h 491"/>
                <a:gd name="T68" fmla="*/ 137 w 598"/>
                <a:gd name="T69" fmla="*/ 468 h 491"/>
                <a:gd name="T70" fmla="*/ 116 w 598"/>
                <a:gd name="T71" fmla="*/ 491 h 491"/>
                <a:gd name="T72" fmla="*/ 90 w 598"/>
                <a:gd name="T73" fmla="*/ 480 h 491"/>
                <a:gd name="T74" fmla="*/ 71 w 598"/>
                <a:gd name="T75" fmla="*/ 485 h 491"/>
                <a:gd name="T76" fmla="*/ 46 w 598"/>
                <a:gd name="T77" fmla="*/ 459 h 491"/>
                <a:gd name="T78" fmla="*/ 18 w 598"/>
                <a:gd name="T79" fmla="*/ 434 h 491"/>
                <a:gd name="T80" fmla="*/ 0 w 598"/>
                <a:gd name="T81" fmla="*/ 426 h 491"/>
                <a:gd name="T82" fmla="*/ 25 w 598"/>
                <a:gd name="T83" fmla="*/ 392 h 491"/>
                <a:gd name="T84" fmla="*/ 40 w 598"/>
                <a:gd name="T85" fmla="*/ 354 h 491"/>
                <a:gd name="T86" fmla="*/ 68 w 598"/>
                <a:gd name="T87" fmla="*/ 334 h 491"/>
                <a:gd name="T88" fmla="*/ 88 w 598"/>
                <a:gd name="T89" fmla="*/ 321 h 491"/>
                <a:gd name="T90" fmla="*/ 119 w 598"/>
                <a:gd name="T91" fmla="*/ 277 h 491"/>
                <a:gd name="T92" fmla="*/ 123 w 598"/>
                <a:gd name="T93" fmla="*/ 229 h 491"/>
                <a:gd name="T94" fmla="*/ 109 w 598"/>
                <a:gd name="T95" fmla="*/ 188 h 491"/>
                <a:gd name="T96" fmla="*/ 102 w 598"/>
                <a:gd name="T97" fmla="*/ 153 h 491"/>
                <a:gd name="T98" fmla="*/ 109 w 598"/>
                <a:gd name="T99" fmla="*/ 131 h 491"/>
                <a:gd name="T100" fmla="*/ 126 w 598"/>
                <a:gd name="T101" fmla="*/ 129 h 491"/>
                <a:gd name="T102" fmla="*/ 156 w 598"/>
                <a:gd name="T103" fmla="*/ 144 h 491"/>
                <a:gd name="T104" fmla="*/ 167 w 598"/>
                <a:gd name="T105" fmla="*/ 125 h 491"/>
                <a:gd name="T106" fmla="*/ 166 w 598"/>
                <a:gd name="T107" fmla="*/ 89 h 491"/>
                <a:gd name="T108" fmla="*/ 181 w 598"/>
                <a:gd name="T109" fmla="*/ 75 h 491"/>
                <a:gd name="T110" fmla="*/ 179 w 598"/>
                <a:gd name="T111" fmla="*/ 54 h 491"/>
                <a:gd name="T112" fmla="*/ 191 w 598"/>
                <a:gd name="T113" fmla="*/ 29 h 491"/>
                <a:gd name="T114" fmla="*/ 204 w 598"/>
                <a:gd name="T115" fmla="*/ 18 h 491"/>
                <a:gd name="T116" fmla="*/ 234 w 598"/>
                <a:gd name="T117" fmla="*/ 13 h 491"/>
                <a:gd name="T118" fmla="*/ 268 w 598"/>
                <a:gd name="T119" fmla="*/ 0 h 4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98" h="491">
                  <a:moveTo>
                    <a:pt x="268" y="0"/>
                  </a:moveTo>
                  <a:lnTo>
                    <a:pt x="268" y="0"/>
                  </a:lnTo>
                  <a:lnTo>
                    <a:pt x="269" y="0"/>
                  </a:lnTo>
                  <a:lnTo>
                    <a:pt x="270" y="0"/>
                  </a:lnTo>
                  <a:lnTo>
                    <a:pt x="271" y="0"/>
                  </a:lnTo>
                  <a:lnTo>
                    <a:pt x="270" y="1"/>
                  </a:lnTo>
                  <a:lnTo>
                    <a:pt x="271" y="2"/>
                  </a:lnTo>
                  <a:lnTo>
                    <a:pt x="271" y="3"/>
                  </a:lnTo>
                  <a:lnTo>
                    <a:pt x="272" y="4"/>
                  </a:lnTo>
                  <a:lnTo>
                    <a:pt x="272" y="5"/>
                  </a:lnTo>
                  <a:lnTo>
                    <a:pt x="271" y="5"/>
                  </a:lnTo>
                  <a:lnTo>
                    <a:pt x="271" y="6"/>
                  </a:lnTo>
                  <a:lnTo>
                    <a:pt x="270" y="7"/>
                  </a:lnTo>
                  <a:lnTo>
                    <a:pt x="271" y="7"/>
                  </a:lnTo>
                  <a:lnTo>
                    <a:pt x="271" y="9"/>
                  </a:lnTo>
                  <a:lnTo>
                    <a:pt x="273" y="11"/>
                  </a:lnTo>
                  <a:lnTo>
                    <a:pt x="274" y="13"/>
                  </a:lnTo>
                  <a:lnTo>
                    <a:pt x="276" y="15"/>
                  </a:lnTo>
                  <a:lnTo>
                    <a:pt x="278" y="18"/>
                  </a:lnTo>
                  <a:lnTo>
                    <a:pt x="279" y="19"/>
                  </a:lnTo>
                  <a:lnTo>
                    <a:pt x="290" y="28"/>
                  </a:lnTo>
                  <a:lnTo>
                    <a:pt x="291" y="29"/>
                  </a:lnTo>
                  <a:lnTo>
                    <a:pt x="292" y="30"/>
                  </a:lnTo>
                  <a:lnTo>
                    <a:pt x="293" y="30"/>
                  </a:lnTo>
                  <a:lnTo>
                    <a:pt x="295" y="30"/>
                  </a:lnTo>
                  <a:lnTo>
                    <a:pt x="297" y="31"/>
                  </a:lnTo>
                  <a:lnTo>
                    <a:pt x="300" y="31"/>
                  </a:lnTo>
                  <a:lnTo>
                    <a:pt x="302" y="30"/>
                  </a:lnTo>
                  <a:lnTo>
                    <a:pt x="304" y="30"/>
                  </a:lnTo>
                  <a:lnTo>
                    <a:pt x="308" y="29"/>
                  </a:lnTo>
                  <a:lnTo>
                    <a:pt x="312" y="27"/>
                  </a:lnTo>
                  <a:lnTo>
                    <a:pt x="314" y="25"/>
                  </a:lnTo>
                  <a:lnTo>
                    <a:pt x="320" y="21"/>
                  </a:lnTo>
                  <a:lnTo>
                    <a:pt x="322" y="20"/>
                  </a:lnTo>
                  <a:lnTo>
                    <a:pt x="323" y="19"/>
                  </a:lnTo>
                  <a:lnTo>
                    <a:pt x="325" y="19"/>
                  </a:lnTo>
                  <a:lnTo>
                    <a:pt x="326" y="19"/>
                  </a:lnTo>
                  <a:lnTo>
                    <a:pt x="328" y="19"/>
                  </a:lnTo>
                  <a:lnTo>
                    <a:pt x="330" y="19"/>
                  </a:lnTo>
                  <a:lnTo>
                    <a:pt x="332" y="19"/>
                  </a:lnTo>
                  <a:lnTo>
                    <a:pt x="335" y="19"/>
                  </a:lnTo>
                  <a:lnTo>
                    <a:pt x="337" y="21"/>
                  </a:lnTo>
                  <a:lnTo>
                    <a:pt x="338" y="22"/>
                  </a:lnTo>
                  <a:lnTo>
                    <a:pt x="339" y="23"/>
                  </a:lnTo>
                  <a:lnTo>
                    <a:pt x="340" y="24"/>
                  </a:lnTo>
                  <a:lnTo>
                    <a:pt x="340" y="25"/>
                  </a:lnTo>
                  <a:lnTo>
                    <a:pt x="343" y="30"/>
                  </a:lnTo>
                  <a:lnTo>
                    <a:pt x="348" y="39"/>
                  </a:lnTo>
                  <a:lnTo>
                    <a:pt x="352" y="43"/>
                  </a:lnTo>
                  <a:lnTo>
                    <a:pt x="354" y="45"/>
                  </a:lnTo>
                  <a:lnTo>
                    <a:pt x="356" y="47"/>
                  </a:lnTo>
                  <a:lnTo>
                    <a:pt x="357" y="48"/>
                  </a:lnTo>
                  <a:lnTo>
                    <a:pt x="359" y="49"/>
                  </a:lnTo>
                  <a:lnTo>
                    <a:pt x="361" y="50"/>
                  </a:lnTo>
                  <a:lnTo>
                    <a:pt x="364" y="50"/>
                  </a:lnTo>
                  <a:lnTo>
                    <a:pt x="366" y="50"/>
                  </a:lnTo>
                  <a:lnTo>
                    <a:pt x="368" y="50"/>
                  </a:lnTo>
                  <a:lnTo>
                    <a:pt x="369" y="50"/>
                  </a:lnTo>
                  <a:lnTo>
                    <a:pt x="370" y="49"/>
                  </a:lnTo>
                  <a:lnTo>
                    <a:pt x="371" y="49"/>
                  </a:lnTo>
                  <a:lnTo>
                    <a:pt x="372" y="48"/>
                  </a:lnTo>
                  <a:lnTo>
                    <a:pt x="376" y="44"/>
                  </a:lnTo>
                  <a:lnTo>
                    <a:pt x="377" y="43"/>
                  </a:lnTo>
                  <a:lnTo>
                    <a:pt x="378" y="42"/>
                  </a:lnTo>
                  <a:lnTo>
                    <a:pt x="380" y="41"/>
                  </a:lnTo>
                  <a:lnTo>
                    <a:pt x="381" y="41"/>
                  </a:lnTo>
                  <a:lnTo>
                    <a:pt x="382" y="41"/>
                  </a:lnTo>
                  <a:lnTo>
                    <a:pt x="383" y="41"/>
                  </a:lnTo>
                  <a:lnTo>
                    <a:pt x="385" y="41"/>
                  </a:lnTo>
                  <a:lnTo>
                    <a:pt x="387" y="41"/>
                  </a:lnTo>
                  <a:lnTo>
                    <a:pt x="389" y="41"/>
                  </a:lnTo>
                  <a:lnTo>
                    <a:pt x="391" y="41"/>
                  </a:lnTo>
                  <a:lnTo>
                    <a:pt x="393" y="41"/>
                  </a:lnTo>
                  <a:lnTo>
                    <a:pt x="394" y="42"/>
                  </a:lnTo>
                  <a:lnTo>
                    <a:pt x="399" y="44"/>
                  </a:lnTo>
                  <a:lnTo>
                    <a:pt x="402" y="46"/>
                  </a:lnTo>
                  <a:lnTo>
                    <a:pt x="404" y="47"/>
                  </a:lnTo>
                  <a:lnTo>
                    <a:pt x="405" y="49"/>
                  </a:lnTo>
                  <a:lnTo>
                    <a:pt x="407" y="52"/>
                  </a:lnTo>
                  <a:lnTo>
                    <a:pt x="409" y="53"/>
                  </a:lnTo>
                  <a:lnTo>
                    <a:pt x="410" y="56"/>
                  </a:lnTo>
                  <a:lnTo>
                    <a:pt x="415" y="64"/>
                  </a:lnTo>
                  <a:lnTo>
                    <a:pt x="421" y="74"/>
                  </a:lnTo>
                  <a:lnTo>
                    <a:pt x="423" y="76"/>
                  </a:lnTo>
                  <a:lnTo>
                    <a:pt x="425" y="78"/>
                  </a:lnTo>
                  <a:lnTo>
                    <a:pt x="426" y="79"/>
                  </a:lnTo>
                  <a:lnTo>
                    <a:pt x="428" y="81"/>
                  </a:lnTo>
                  <a:lnTo>
                    <a:pt x="430" y="82"/>
                  </a:lnTo>
                  <a:lnTo>
                    <a:pt x="432" y="83"/>
                  </a:lnTo>
                  <a:lnTo>
                    <a:pt x="436" y="84"/>
                  </a:lnTo>
                  <a:lnTo>
                    <a:pt x="442" y="86"/>
                  </a:lnTo>
                  <a:lnTo>
                    <a:pt x="444" y="86"/>
                  </a:lnTo>
                  <a:lnTo>
                    <a:pt x="445" y="87"/>
                  </a:lnTo>
                  <a:lnTo>
                    <a:pt x="447" y="87"/>
                  </a:lnTo>
                  <a:lnTo>
                    <a:pt x="449" y="89"/>
                  </a:lnTo>
                  <a:lnTo>
                    <a:pt x="450" y="91"/>
                  </a:lnTo>
                  <a:lnTo>
                    <a:pt x="454" y="95"/>
                  </a:lnTo>
                  <a:lnTo>
                    <a:pt x="456" y="97"/>
                  </a:lnTo>
                  <a:lnTo>
                    <a:pt x="458" y="98"/>
                  </a:lnTo>
                  <a:lnTo>
                    <a:pt x="461" y="99"/>
                  </a:lnTo>
                  <a:lnTo>
                    <a:pt x="467" y="102"/>
                  </a:lnTo>
                  <a:lnTo>
                    <a:pt x="469" y="103"/>
                  </a:lnTo>
                  <a:lnTo>
                    <a:pt x="471" y="103"/>
                  </a:lnTo>
                  <a:lnTo>
                    <a:pt x="472" y="103"/>
                  </a:lnTo>
                  <a:lnTo>
                    <a:pt x="474" y="103"/>
                  </a:lnTo>
                  <a:lnTo>
                    <a:pt x="475" y="102"/>
                  </a:lnTo>
                  <a:lnTo>
                    <a:pt x="476" y="102"/>
                  </a:lnTo>
                  <a:lnTo>
                    <a:pt x="477" y="101"/>
                  </a:lnTo>
                  <a:lnTo>
                    <a:pt x="481" y="97"/>
                  </a:lnTo>
                  <a:lnTo>
                    <a:pt x="483" y="95"/>
                  </a:lnTo>
                  <a:lnTo>
                    <a:pt x="484" y="94"/>
                  </a:lnTo>
                  <a:lnTo>
                    <a:pt x="485" y="93"/>
                  </a:lnTo>
                  <a:lnTo>
                    <a:pt x="486" y="92"/>
                  </a:lnTo>
                  <a:lnTo>
                    <a:pt x="489" y="90"/>
                  </a:lnTo>
                  <a:lnTo>
                    <a:pt x="491" y="89"/>
                  </a:lnTo>
                  <a:lnTo>
                    <a:pt x="493" y="89"/>
                  </a:lnTo>
                  <a:lnTo>
                    <a:pt x="495" y="88"/>
                  </a:lnTo>
                  <a:lnTo>
                    <a:pt x="500" y="87"/>
                  </a:lnTo>
                  <a:lnTo>
                    <a:pt x="503" y="87"/>
                  </a:lnTo>
                  <a:lnTo>
                    <a:pt x="505" y="87"/>
                  </a:lnTo>
                  <a:lnTo>
                    <a:pt x="506" y="87"/>
                  </a:lnTo>
                  <a:lnTo>
                    <a:pt x="507" y="87"/>
                  </a:lnTo>
                  <a:lnTo>
                    <a:pt x="513" y="90"/>
                  </a:lnTo>
                  <a:lnTo>
                    <a:pt x="521" y="94"/>
                  </a:lnTo>
                  <a:lnTo>
                    <a:pt x="524" y="95"/>
                  </a:lnTo>
                  <a:lnTo>
                    <a:pt x="525" y="96"/>
                  </a:lnTo>
                  <a:lnTo>
                    <a:pt x="527" y="98"/>
                  </a:lnTo>
                  <a:lnTo>
                    <a:pt x="529" y="100"/>
                  </a:lnTo>
                  <a:lnTo>
                    <a:pt x="530" y="101"/>
                  </a:lnTo>
                  <a:lnTo>
                    <a:pt x="531" y="102"/>
                  </a:lnTo>
                  <a:lnTo>
                    <a:pt x="535" y="105"/>
                  </a:lnTo>
                  <a:lnTo>
                    <a:pt x="536" y="106"/>
                  </a:lnTo>
                  <a:lnTo>
                    <a:pt x="536" y="107"/>
                  </a:lnTo>
                  <a:lnTo>
                    <a:pt x="537" y="108"/>
                  </a:lnTo>
                  <a:lnTo>
                    <a:pt x="537" y="109"/>
                  </a:lnTo>
                  <a:lnTo>
                    <a:pt x="537" y="112"/>
                  </a:lnTo>
                  <a:lnTo>
                    <a:pt x="537" y="113"/>
                  </a:lnTo>
                  <a:lnTo>
                    <a:pt x="539" y="118"/>
                  </a:lnTo>
                  <a:lnTo>
                    <a:pt x="539" y="120"/>
                  </a:lnTo>
                  <a:lnTo>
                    <a:pt x="541" y="121"/>
                  </a:lnTo>
                  <a:lnTo>
                    <a:pt x="542" y="123"/>
                  </a:lnTo>
                  <a:lnTo>
                    <a:pt x="543" y="124"/>
                  </a:lnTo>
                  <a:lnTo>
                    <a:pt x="546" y="126"/>
                  </a:lnTo>
                  <a:lnTo>
                    <a:pt x="548" y="126"/>
                  </a:lnTo>
                  <a:lnTo>
                    <a:pt x="550" y="126"/>
                  </a:lnTo>
                  <a:lnTo>
                    <a:pt x="552" y="125"/>
                  </a:lnTo>
                  <a:lnTo>
                    <a:pt x="558" y="123"/>
                  </a:lnTo>
                  <a:lnTo>
                    <a:pt x="561" y="122"/>
                  </a:lnTo>
                  <a:lnTo>
                    <a:pt x="566" y="121"/>
                  </a:lnTo>
                  <a:lnTo>
                    <a:pt x="572" y="121"/>
                  </a:lnTo>
                  <a:lnTo>
                    <a:pt x="575" y="121"/>
                  </a:lnTo>
                  <a:lnTo>
                    <a:pt x="580" y="120"/>
                  </a:lnTo>
                  <a:lnTo>
                    <a:pt x="583" y="121"/>
                  </a:lnTo>
                  <a:lnTo>
                    <a:pt x="583" y="121"/>
                  </a:lnTo>
                  <a:lnTo>
                    <a:pt x="580" y="131"/>
                  </a:lnTo>
                  <a:lnTo>
                    <a:pt x="578" y="136"/>
                  </a:lnTo>
                  <a:lnTo>
                    <a:pt x="576" y="140"/>
                  </a:lnTo>
                  <a:lnTo>
                    <a:pt x="575" y="144"/>
                  </a:lnTo>
                  <a:lnTo>
                    <a:pt x="575" y="148"/>
                  </a:lnTo>
                  <a:lnTo>
                    <a:pt x="575" y="152"/>
                  </a:lnTo>
                  <a:lnTo>
                    <a:pt x="575" y="155"/>
                  </a:lnTo>
                  <a:lnTo>
                    <a:pt x="575" y="158"/>
                  </a:lnTo>
                  <a:lnTo>
                    <a:pt x="575" y="161"/>
                  </a:lnTo>
                  <a:lnTo>
                    <a:pt x="576" y="162"/>
                  </a:lnTo>
                  <a:lnTo>
                    <a:pt x="577" y="164"/>
                  </a:lnTo>
                  <a:lnTo>
                    <a:pt x="578" y="165"/>
                  </a:lnTo>
                  <a:lnTo>
                    <a:pt x="579" y="166"/>
                  </a:lnTo>
                  <a:lnTo>
                    <a:pt x="581" y="166"/>
                  </a:lnTo>
                  <a:lnTo>
                    <a:pt x="588" y="172"/>
                  </a:lnTo>
                  <a:lnTo>
                    <a:pt x="591" y="174"/>
                  </a:lnTo>
                  <a:lnTo>
                    <a:pt x="593" y="176"/>
                  </a:lnTo>
                  <a:lnTo>
                    <a:pt x="594" y="177"/>
                  </a:lnTo>
                  <a:lnTo>
                    <a:pt x="596" y="178"/>
                  </a:lnTo>
                  <a:lnTo>
                    <a:pt x="596" y="179"/>
                  </a:lnTo>
                  <a:lnTo>
                    <a:pt x="597" y="181"/>
                  </a:lnTo>
                  <a:lnTo>
                    <a:pt x="598" y="183"/>
                  </a:lnTo>
                  <a:lnTo>
                    <a:pt x="598" y="185"/>
                  </a:lnTo>
                  <a:lnTo>
                    <a:pt x="598" y="187"/>
                  </a:lnTo>
                  <a:lnTo>
                    <a:pt x="598" y="190"/>
                  </a:lnTo>
                  <a:lnTo>
                    <a:pt x="598" y="193"/>
                  </a:lnTo>
                  <a:lnTo>
                    <a:pt x="598" y="196"/>
                  </a:lnTo>
                  <a:lnTo>
                    <a:pt x="598" y="198"/>
                  </a:lnTo>
                  <a:lnTo>
                    <a:pt x="598" y="200"/>
                  </a:lnTo>
                  <a:lnTo>
                    <a:pt x="597" y="201"/>
                  </a:lnTo>
                  <a:lnTo>
                    <a:pt x="596" y="202"/>
                  </a:lnTo>
                  <a:lnTo>
                    <a:pt x="594" y="204"/>
                  </a:lnTo>
                  <a:lnTo>
                    <a:pt x="591" y="206"/>
                  </a:lnTo>
                  <a:lnTo>
                    <a:pt x="588" y="208"/>
                  </a:lnTo>
                  <a:lnTo>
                    <a:pt x="586" y="210"/>
                  </a:lnTo>
                  <a:lnTo>
                    <a:pt x="580" y="211"/>
                  </a:lnTo>
                  <a:lnTo>
                    <a:pt x="578" y="213"/>
                  </a:lnTo>
                  <a:lnTo>
                    <a:pt x="576" y="214"/>
                  </a:lnTo>
                  <a:lnTo>
                    <a:pt x="575" y="215"/>
                  </a:lnTo>
                  <a:lnTo>
                    <a:pt x="575" y="216"/>
                  </a:lnTo>
                  <a:lnTo>
                    <a:pt x="574" y="217"/>
                  </a:lnTo>
                  <a:lnTo>
                    <a:pt x="572" y="219"/>
                  </a:lnTo>
                  <a:lnTo>
                    <a:pt x="572" y="222"/>
                  </a:lnTo>
                  <a:lnTo>
                    <a:pt x="571" y="223"/>
                  </a:lnTo>
                  <a:lnTo>
                    <a:pt x="571" y="225"/>
                  </a:lnTo>
                  <a:lnTo>
                    <a:pt x="571" y="227"/>
                  </a:lnTo>
                  <a:lnTo>
                    <a:pt x="571" y="229"/>
                  </a:lnTo>
                  <a:lnTo>
                    <a:pt x="573" y="235"/>
                  </a:lnTo>
                  <a:lnTo>
                    <a:pt x="574" y="238"/>
                  </a:lnTo>
                  <a:lnTo>
                    <a:pt x="574" y="240"/>
                  </a:lnTo>
                  <a:lnTo>
                    <a:pt x="574" y="242"/>
                  </a:lnTo>
                  <a:lnTo>
                    <a:pt x="574" y="244"/>
                  </a:lnTo>
                  <a:lnTo>
                    <a:pt x="574" y="245"/>
                  </a:lnTo>
                  <a:lnTo>
                    <a:pt x="573" y="246"/>
                  </a:lnTo>
                  <a:lnTo>
                    <a:pt x="573" y="248"/>
                  </a:lnTo>
                  <a:lnTo>
                    <a:pt x="571" y="249"/>
                  </a:lnTo>
                  <a:lnTo>
                    <a:pt x="570" y="251"/>
                  </a:lnTo>
                  <a:lnTo>
                    <a:pt x="568" y="252"/>
                  </a:lnTo>
                  <a:lnTo>
                    <a:pt x="566" y="253"/>
                  </a:lnTo>
                  <a:lnTo>
                    <a:pt x="564" y="254"/>
                  </a:lnTo>
                  <a:lnTo>
                    <a:pt x="563" y="255"/>
                  </a:lnTo>
                  <a:lnTo>
                    <a:pt x="558" y="256"/>
                  </a:lnTo>
                  <a:lnTo>
                    <a:pt x="557" y="257"/>
                  </a:lnTo>
                  <a:lnTo>
                    <a:pt x="556" y="257"/>
                  </a:lnTo>
                  <a:lnTo>
                    <a:pt x="555" y="258"/>
                  </a:lnTo>
                  <a:lnTo>
                    <a:pt x="555" y="259"/>
                  </a:lnTo>
                  <a:lnTo>
                    <a:pt x="554" y="260"/>
                  </a:lnTo>
                  <a:lnTo>
                    <a:pt x="555" y="261"/>
                  </a:lnTo>
                  <a:lnTo>
                    <a:pt x="555" y="263"/>
                  </a:lnTo>
                  <a:lnTo>
                    <a:pt x="556" y="264"/>
                  </a:lnTo>
                  <a:lnTo>
                    <a:pt x="558" y="266"/>
                  </a:lnTo>
                  <a:lnTo>
                    <a:pt x="563" y="271"/>
                  </a:lnTo>
                  <a:lnTo>
                    <a:pt x="571" y="279"/>
                  </a:lnTo>
                  <a:lnTo>
                    <a:pt x="575" y="283"/>
                  </a:lnTo>
                  <a:lnTo>
                    <a:pt x="578" y="287"/>
                  </a:lnTo>
                  <a:lnTo>
                    <a:pt x="581" y="291"/>
                  </a:lnTo>
                  <a:lnTo>
                    <a:pt x="582" y="291"/>
                  </a:lnTo>
                  <a:lnTo>
                    <a:pt x="583" y="293"/>
                  </a:lnTo>
                  <a:lnTo>
                    <a:pt x="584" y="295"/>
                  </a:lnTo>
                  <a:lnTo>
                    <a:pt x="584" y="296"/>
                  </a:lnTo>
                  <a:lnTo>
                    <a:pt x="584" y="297"/>
                  </a:lnTo>
                  <a:lnTo>
                    <a:pt x="584" y="298"/>
                  </a:lnTo>
                  <a:lnTo>
                    <a:pt x="584" y="299"/>
                  </a:lnTo>
                  <a:lnTo>
                    <a:pt x="583" y="300"/>
                  </a:lnTo>
                  <a:lnTo>
                    <a:pt x="582" y="299"/>
                  </a:lnTo>
                  <a:lnTo>
                    <a:pt x="581" y="299"/>
                  </a:lnTo>
                  <a:lnTo>
                    <a:pt x="579" y="299"/>
                  </a:lnTo>
                  <a:lnTo>
                    <a:pt x="578" y="300"/>
                  </a:lnTo>
                  <a:lnTo>
                    <a:pt x="577" y="300"/>
                  </a:lnTo>
                  <a:lnTo>
                    <a:pt x="576" y="300"/>
                  </a:lnTo>
                  <a:lnTo>
                    <a:pt x="575" y="301"/>
                  </a:lnTo>
                  <a:lnTo>
                    <a:pt x="574" y="302"/>
                  </a:lnTo>
                  <a:lnTo>
                    <a:pt x="572" y="303"/>
                  </a:lnTo>
                  <a:lnTo>
                    <a:pt x="570" y="305"/>
                  </a:lnTo>
                  <a:lnTo>
                    <a:pt x="569" y="307"/>
                  </a:lnTo>
                  <a:lnTo>
                    <a:pt x="568" y="309"/>
                  </a:lnTo>
                  <a:lnTo>
                    <a:pt x="564" y="315"/>
                  </a:lnTo>
                  <a:lnTo>
                    <a:pt x="563" y="318"/>
                  </a:lnTo>
                  <a:lnTo>
                    <a:pt x="562" y="320"/>
                  </a:lnTo>
                  <a:lnTo>
                    <a:pt x="560" y="323"/>
                  </a:lnTo>
                  <a:lnTo>
                    <a:pt x="558" y="325"/>
                  </a:lnTo>
                  <a:lnTo>
                    <a:pt x="555" y="326"/>
                  </a:lnTo>
                  <a:lnTo>
                    <a:pt x="553" y="328"/>
                  </a:lnTo>
                  <a:lnTo>
                    <a:pt x="552" y="329"/>
                  </a:lnTo>
                  <a:lnTo>
                    <a:pt x="549" y="330"/>
                  </a:lnTo>
                  <a:lnTo>
                    <a:pt x="546" y="331"/>
                  </a:lnTo>
                  <a:lnTo>
                    <a:pt x="541" y="332"/>
                  </a:lnTo>
                  <a:lnTo>
                    <a:pt x="530" y="334"/>
                  </a:lnTo>
                  <a:lnTo>
                    <a:pt x="523" y="334"/>
                  </a:lnTo>
                  <a:lnTo>
                    <a:pt x="520" y="334"/>
                  </a:lnTo>
                  <a:lnTo>
                    <a:pt x="518" y="335"/>
                  </a:lnTo>
                  <a:lnTo>
                    <a:pt x="516" y="335"/>
                  </a:lnTo>
                  <a:lnTo>
                    <a:pt x="512" y="336"/>
                  </a:lnTo>
                  <a:lnTo>
                    <a:pt x="508" y="337"/>
                  </a:lnTo>
                  <a:lnTo>
                    <a:pt x="506" y="339"/>
                  </a:lnTo>
                  <a:lnTo>
                    <a:pt x="503" y="340"/>
                  </a:lnTo>
                  <a:lnTo>
                    <a:pt x="502" y="342"/>
                  </a:lnTo>
                  <a:lnTo>
                    <a:pt x="500" y="344"/>
                  </a:lnTo>
                  <a:lnTo>
                    <a:pt x="499" y="346"/>
                  </a:lnTo>
                  <a:lnTo>
                    <a:pt x="498" y="347"/>
                  </a:lnTo>
                  <a:lnTo>
                    <a:pt x="498" y="349"/>
                  </a:lnTo>
                  <a:lnTo>
                    <a:pt x="498" y="351"/>
                  </a:lnTo>
                  <a:lnTo>
                    <a:pt x="498" y="357"/>
                  </a:lnTo>
                  <a:lnTo>
                    <a:pt x="498" y="359"/>
                  </a:lnTo>
                  <a:lnTo>
                    <a:pt x="498" y="360"/>
                  </a:lnTo>
                  <a:lnTo>
                    <a:pt x="497" y="362"/>
                  </a:lnTo>
                  <a:lnTo>
                    <a:pt x="496" y="363"/>
                  </a:lnTo>
                  <a:lnTo>
                    <a:pt x="495" y="364"/>
                  </a:lnTo>
                  <a:lnTo>
                    <a:pt x="494" y="366"/>
                  </a:lnTo>
                  <a:lnTo>
                    <a:pt x="486" y="370"/>
                  </a:lnTo>
                  <a:lnTo>
                    <a:pt x="485" y="371"/>
                  </a:lnTo>
                  <a:lnTo>
                    <a:pt x="484" y="371"/>
                  </a:lnTo>
                  <a:lnTo>
                    <a:pt x="482" y="372"/>
                  </a:lnTo>
                  <a:lnTo>
                    <a:pt x="480" y="372"/>
                  </a:lnTo>
                  <a:lnTo>
                    <a:pt x="474" y="373"/>
                  </a:lnTo>
                  <a:lnTo>
                    <a:pt x="464" y="375"/>
                  </a:lnTo>
                  <a:lnTo>
                    <a:pt x="459" y="377"/>
                  </a:lnTo>
                  <a:lnTo>
                    <a:pt x="457" y="377"/>
                  </a:lnTo>
                  <a:lnTo>
                    <a:pt x="454" y="377"/>
                  </a:lnTo>
                  <a:lnTo>
                    <a:pt x="449" y="376"/>
                  </a:lnTo>
                  <a:lnTo>
                    <a:pt x="443" y="375"/>
                  </a:lnTo>
                  <a:lnTo>
                    <a:pt x="440" y="374"/>
                  </a:lnTo>
                  <a:lnTo>
                    <a:pt x="435" y="373"/>
                  </a:lnTo>
                  <a:lnTo>
                    <a:pt x="432" y="372"/>
                  </a:lnTo>
                  <a:lnTo>
                    <a:pt x="426" y="371"/>
                  </a:lnTo>
                  <a:lnTo>
                    <a:pt x="424" y="371"/>
                  </a:lnTo>
                  <a:lnTo>
                    <a:pt x="422" y="371"/>
                  </a:lnTo>
                  <a:lnTo>
                    <a:pt x="420" y="371"/>
                  </a:lnTo>
                  <a:lnTo>
                    <a:pt x="418" y="372"/>
                  </a:lnTo>
                  <a:lnTo>
                    <a:pt x="417" y="373"/>
                  </a:lnTo>
                  <a:lnTo>
                    <a:pt x="414" y="376"/>
                  </a:lnTo>
                  <a:lnTo>
                    <a:pt x="412" y="378"/>
                  </a:lnTo>
                  <a:lnTo>
                    <a:pt x="407" y="381"/>
                  </a:lnTo>
                  <a:lnTo>
                    <a:pt x="404" y="381"/>
                  </a:lnTo>
                  <a:lnTo>
                    <a:pt x="402" y="382"/>
                  </a:lnTo>
                  <a:lnTo>
                    <a:pt x="399" y="383"/>
                  </a:lnTo>
                  <a:lnTo>
                    <a:pt x="396" y="383"/>
                  </a:lnTo>
                  <a:lnTo>
                    <a:pt x="393" y="383"/>
                  </a:lnTo>
                  <a:lnTo>
                    <a:pt x="391" y="383"/>
                  </a:lnTo>
                  <a:lnTo>
                    <a:pt x="389" y="382"/>
                  </a:lnTo>
                  <a:lnTo>
                    <a:pt x="386" y="381"/>
                  </a:lnTo>
                  <a:lnTo>
                    <a:pt x="384" y="381"/>
                  </a:lnTo>
                  <a:lnTo>
                    <a:pt x="382" y="381"/>
                  </a:lnTo>
                  <a:lnTo>
                    <a:pt x="381" y="379"/>
                  </a:lnTo>
                  <a:lnTo>
                    <a:pt x="374" y="375"/>
                  </a:lnTo>
                  <a:lnTo>
                    <a:pt x="372" y="373"/>
                  </a:lnTo>
                  <a:lnTo>
                    <a:pt x="371" y="371"/>
                  </a:lnTo>
                  <a:lnTo>
                    <a:pt x="370" y="370"/>
                  </a:lnTo>
                  <a:lnTo>
                    <a:pt x="368" y="367"/>
                  </a:lnTo>
                  <a:lnTo>
                    <a:pt x="366" y="364"/>
                  </a:lnTo>
                  <a:lnTo>
                    <a:pt x="364" y="363"/>
                  </a:lnTo>
                  <a:lnTo>
                    <a:pt x="362" y="361"/>
                  </a:lnTo>
                  <a:lnTo>
                    <a:pt x="361" y="361"/>
                  </a:lnTo>
                  <a:lnTo>
                    <a:pt x="360" y="360"/>
                  </a:lnTo>
                  <a:lnTo>
                    <a:pt x="359" y="360"/>
                  </a:lnTo>
                  <a:lnTo>
                    <a:pt x="357" y="360"/>
                  </a:lnTo>
                  <a:lnTo>
                    <a:pt x="355" y="361"/>
                  </a:lnTo>
                  <a:lnTo>
                    <a:pt x="352" y="362"/>
                  </a:lnTo>
                  <a:lnTo>
                    <a:pt x="347" y="364"/>
                  </a:lnTo>
                  <a:lnTo>
                    <a:pt x="346" y="365"/>
                  </a:lnTo>
                  <a:lnTo>
                    <a:pt x="344" y="366"/>
                  </a:lnTo>
                  <a:lnTo>
                    <a:pt x="343" y="367"/>
                  </a:lnTo>
                  <a:lnTo>
                    <a:pt x="342" y="368"/>
                  </a:lnTo>
                  <a:lnTo>
                    <a:pt x="337" y="373"/>
                  </a:lnTo>
                  <a:lnTo>
                    <a:pt x="335" y="376"/>
                  </a:lnTo>
                  <a:lnTo>
                    <a:pt x="333" y="377"/>
                  </a:lnTo>
                  <a:lnTo>
                    <a:pt x="331" y="379"/>
                  </a:lnTo>
                  <a:lnTo>
                    <a:pt x="329" y="380"/>
                  </a:lnTo>
                  <a:lnTo>
                    <a:pt x="328" y="381"/>
                  </a:lnTo>
                  <a:lnTo>
                    <a:pt x="326" y="381"/>
                  </a:lnTo>
                  <a:lnTo>
                    <a:pt x="325" y="381"/>
                  </a:lnTo>
                  <a:lnTo>
                    <a:pt x="324" y="381"/>
                  </a:lnTo>
                  <a:lnTo>
                    <a:pt x="322" y="381"/>
                  </a:lnTo>
                  <a:lnTo>
                    <a:pt x="320" y="381"/>
                  </a:lnTo>
                  <a:lnTo>
                    <a:pt x="314" y="381"/>
                  </a:lnTo>
                  <a:lnTo>
                    <a:pt x="313" y="381"/>
                  </a:lnTo>
                  <a:lnTo>
                    <a:pt x="311" y="381"/>
                  </a:lnTo>
                  <a:lnTo>
                    <a:pt x="310" y="381"/>
                  </a:lnTo>
                  <a:lnTo>
                    <a:pt x="309" y="381"/>
                  </a:lnTo>
                  <a:lnTo>
                    <a:pt x="308" y="381"/>
                  </a:lnTo>
                  <a:lnTo>
                    <a:pt x="307" y="382"/>
                  </a:lnTo>
                  <a:lnTo>
                    <a:pt x="305" y="383"/>
                  </a:lnTo>
                  <a:lnTo>
                    <a:pt x="304" y="384"/>
                  </a:lnTo>
                  <a:lnTo>
                    <a:pt x="303" y="386"/>
                  </a:lnTo>
                  <a:lnTo>
                    <a:pt x="302" y="388"/>
                  </a:lnTo>
                  <a:lnTo>
                    <a:pt x="301" y="393"/>
                  </a:lnTo>
                  <a:lnTo>
                    <a:pt x="298" y="398"/>
                  </a:lnTo>
                  <a:lnTo>
                    <a:pt x="297" y="401"/>
                  </a:lnTo>
                  <a:lnTo>
                    <a:pt x="296" y="402"/>
                  </a:lnTo>
                  <a:lnTo>
                    <a:pt x="295" y="404"/>
                  </a:lnTo>
                  <a:lnTo>
                    <a:pt x="293" y="405"/>
                  </a:lnTo>
                  <a:lnTo>
                    <a:pt x="292" y="406"/>
                  </a:lnTo>
                  <a:lnTo>
                    <a:pt x="291" y="407"/>
                  </a:lnTo>
                  <a:lnTo>
                    <a:pt x="290" y="407"/>
                  </a:lnTo>
                  <a:lnTo>
                    <a:pt x="288" y="408"/>
                  </a:lnTo>
                  <a:lnTo>
                    <a:pt x="285" y="408"/>
                  </a:lnTo>
                  <a:lnTo>
                    <a:pt x="279" y="408"/>
                  </a:lnTo>
                  <a:lnTo>
                    <a:pt x="276" y="408"/>
                  </a:lnTo>
                  <a:lnTo>
                    <a:pt x="270" y="409"/>
                  </a:lnTo>
                  <a:lnTo>
                    <a:pt x="266" y="410"/>
                  </a:lnTo>
                  <a:lnTo>
                    <a:pt x="262" y="411"/>
                  </a:lnTo>
                  <a:lnTo>
                    <a:pt x="255" y="413"/>
                  </a:lnTo>
                  <a:lnTo>
                    <a:pt x="252" y="415"/>
                  </a:lnTo>
                  <a:lnTo>
                    <a:pt x="248" y="416"/>
                  </a:lnTo>
                  <a:lnTo>
                    <a:pt x="245" y="419"/>
                  </a:lnTo>
                  <a:lnTo>
                    <a:pt x="243" y="421"/>
                  </a:lnTo>
                  <a:lnTo>
                    <a:pt x="242" y="422"/>
                  </a:lnTo>
                  <a:lnTo>
                    <a:pt x="240" y="424"/>
                  </a:lnTo>
                  <a:lnTo>
                    <a:pt x="237" y="428"/>
                  </a:lnTo>
                  <a:lnTo>
                    <a:pt x="235" y="431"/>
                  </a:lnTo>
                  <a:lnTo>
                    <a:pt x="231" y="436"/>
                  </a:lnTo>
                  <a:lnTo>
                    <a:pt x="228" y="438"/>
                  </a:lnTo>
                  <a:lnTo>
                    <a:pt x="225" y="440"/>
                  </a:lnTo>
                  <a:lnTo>
                    <a:pt x="222" y="443"/>
                  </a:lnTo>
                  <a:lnTo>
                    <a:pt x="220" y="444"/>
                  </a:lnTo>
                  <a:lnTo>
                    <a:pt x="213" y="448"/>
                  </a:lnTo>
                  <a:lnTo>
                    <a:pt x="211" y="449"/>
                  </a:lnTo>
                  <a:lnTo>
                    <a:pt x="209" y="450"/>
                  </a:lnTo>
                  <a:lnTo>
                    <a:pt x="207" y="452"/>
                  </a:lnTo>
                  <a:lnTo>
                    <a:pt x="205" y="454"/>
                  </a:lnTo>
                  <a:lnTo>
                    <a:pt x="200" y="459"/>
                  </a:lnTo>
                  <a:lnTo>
                    <a:pt x="197" y="462"/>
                  </a:lnTo>
                  <a:lnTo>
                    <a:pt x="196" y="464"/>
                  </a:lnTo>
                  <a:lnTo>
                    <a:pt x="193" y="467"/>
                  </a:lnTo>
                  <a:lnTo>
                    <a:pt x="189" y="472"/>
                  </a:lnTo>
                  <a:lnTo>
                    <a:pt x="188" y="474"/>
                  </a:lnTo>
                  <a:lnTo>
                    <a:pt x="187" y="475"/>
                  </a:lnTo>
                  <a:lnTo>
                    <a:pt x="186" y="476"/>
                  </a:lnTo>
                  <a:lnTo>
                    <a:pt x="184" y="477"/>
                  </a:lnTo>
                  <a:lnTo>
                    <a:pt x="183" y="477"/>
                  </a:lnTo>
                  <a:lnTo>
                    <a:pt x="181" y="476"/>
                  </a:lnTo>
                  <a:lnTo>
                    <a:pt x="180" y="476"/>
                  </a:lnTo>
                  <a:lnTo>
                    <a:pt x="178" y="475"/>
                  </a:lnTo>
                  <a:lnTo>
                    <a:pt x="177" y="474"/>
                  </a:lnTo>
                  <a:lnTo>
                    <a:pt x="172" y="471"/>
                  </a:lnTo>
                  <a:lnTo>
                    <a:pt x="169" y="470"/>
                  </a:lnTo>
                  <a:lnTo>
                    <a:pt x="166" y="468"/>
                  </a:lnTo>
                  <a:lnTo>
                    <a:pt x="163" y="467"/>
                  </a:lnTo>
                  <a:lnTo>
                    <a:pt x="161" y="466"/>
                  </a:lnTo>
                  <a:lnTo>
                    <a:pt x="158" y="465"/>
                  </a:lnTo>
                  <a:lnTo>
                    <a:pt x="155" y="465"/>
                  </a:lnTo>
                  <a:lnTo>
                    <a:pt x="153" y="465"/>
                  </a:lnTo>
                  <a:lnTo>
                    <a:pt x="143" y="467"/>
                  </a:lnTo>
                  <a:lnTo>
                    <a:pt x="140" y="467"/>
                  </a:lnTo>
                  <a:lnTo>
                    <a:pt x="138" y="468"/>
                  </a:lnTo>
                  <a:lnTo>
                    <a:pt x="137" y="468"/>
                  </a:lnTo>
                  <a:lnTo>
                    <a:pt x="136" y="469"/>
                  </a:lnTo>
                  <a:lnTo>
                    <a:pt x="135" y="470"/>
                  </a:lnTo>
                  <a:lnTo>
                    <a:pt x="133" y="471"/>
                  </a:lnTo>
                  <a:lnTo>
                    <a:pt x="132" y="472"/>
                  </a:lnTo>
                  <a:lnTo>
                    <a:pt x="129" y="478"/>
                  </a:lnTo>
                  <a:lnTo>
                    <a:pt x="125" y="482"/>
                  </a:lnTo>
                  <a:lnTo>
                    <a:pt x="124" y="483"/>
                  </a:lnTo>
                  <a:lnTo>
                    <a:pt x="122" y="485"/>
                  </a:lnTo>
                  <a:lnTo>
                    <a:pt x="120" y="487"/>
                  </a:lnTo>
                  <a:lnTo>
                    <a:pt x="120" y="489"/>
                  </a:lnTo>
                  <a:lnTo>
                    <a:pt x="118" y="490"/>
                  </a:lnTo>
                  <a:lnTo>
                    <a:pt x="116" y="491"/>
                  </a:lnTo>
                  <a:lnTo>
                    <a:pt x="115" y="491"/>
                  </a:lnTo>
                  <a:lnTo>
                    <a:pt x="114" y="491"/>
                  </a:lnTo>
                  <a:lnTo>
                    <a:pt x="111" y="491"/>
                  </a:lnTo>
                  <a:lnTo>
                    <a:pt x="109" y="490"/>
                  </a:lnTo>
                  <a:lnTo>
                    <a:pt x="106" y="490"/>
                  </a:lnTo>
                  <a:lnTo>
                    <a:pt x="104" y="489"/>
                  </a:lnTo>
                  <a:lnTo>
                    <a:pt x="102" y="488"/>
                  </a:lnTo>
                  <a:lnTo>
                    <a:pt x="101" y="487"/>
                  </a:lnTo>
                  <a:lnTo>
                    <a:pt x="97" y="483"/>
                  </a:lnTo>
                  <a:lnTo>
                    <a:pt x="94" y="482"/>
                  </a:lnTo>
                  <a:lnTo>
                    <a:pt x="92" y="481"/>
                  </a:lnTo>
                  <a:lnTo>
                    <a:pt x="90" y="480"/>
                  </a:lnTo>
                  <a:lnTo>
                    <a:pt x="88" y="480"/>
                  </a:lnTo>
                  <a:lnTo>
                    <a:pt x="86" y="480"/>
                  </a:lnTo>
                  <a:lnTo>
                    <a:pt x="84" y="480"/>
                  </a:lnTo>
                  <a:lnTo>
                    <a:pt x="82" y="480"/>
                  </a:lnTo>
                  <a:lnTo>
                    <a:pt x="78" y="481"/>
                  </a:lnTo>
                  <a:lnTo>
                    <a:pt x="76" y="482"/>
                  </a:lnTo>
                  <a:lnTo>
                    <a:pt x="75" y="483"/>
                  </a:lnTo>
                  <a:lnTo>
                    <a:pt x="73" y="483"/>
                  </a:lnTo>
                  <a:lnTo>
                    <a:pt x="72" y="484"/>
                  </a:lnTo>
                  <a:lnTo>
                    <a:pt x="72" y="485"/>
                  </a:lnTo>
                  <a:lnTo>
                    <a:pt x="72" y="486"/>
                  </a:lnTo>
                  <a:lnTo>
                    <a:pt x="71" y="485"/>
                  </a:lnTo>
                  <a:lnTo>
                    <a:pt x="70" y="483"/>
                  </a:lnTo>
                  <a:lnTo>
                    <a:pt x="66" y="476"/>
                  </a:lnTo>
                  <a:lnTo>
                    <a:pt x="63" y="472"/>
                  </a:lnTo>
                  <a:lnTo>
                    <a:pt x="63" y="471"/>
                  </a:lnTo>
                  <a:lnTo>
                    <a:pt x="61" y="469"/>
                  </a:lnTo>
                  <a:lnTo>
                    <a:pt x="60" y="467"/>
                  </a:lnTo>
                  <a:lnTo>
                    <a:pt x="58" y="466"/>
                  </a:lnTo>
                  <a:lnTo>
                    <a:pt x="56" y="464"/>
                  </a:lnTo>
                  <a:lnTo>
                    <a:pt x="53" y="462"/>
                  </a:lnTo>
                  <a:lnTo>
                    <a:pt x="52" y="461"/>
                  </a:lnTo>
                  <a:lnTo>
                    <a:pt x="49" y="460"/>
                  </a:lnTo>
                  <a:lnTo>
                    <a:pt x="46" y="459"/>
                  </a:lnTo>
                  <a:lnTo>
                    <a:pt x="44" y="457"/>
                  </a:lnTo>
                  <a:lnTo>
                    <a:pt x="38" y="454"/>
                  </a:lnTo>
                  <a:lnTo>
                    <a:pt x="34" y="453"/>
                  </a:lnTo>
                  <a:lnTo>
                    <a:pt x="31" y="451"/>
                  </a:lnTo>
                  <a:lnTo>
                    <a:pt x="29" y="449"/>
                  </a:lnTo>
                  <a:lnTo>
                    <a:pt x="28" y="448"/>
                  </a:lnTo>
                  <a:lnTo>
                    <a:pt x="26" y="446"/>
                  </a:lnTo>
                  <a:lnTo>
                    <a:pt x="25" y="444"/>
                  </a:lnTo>
                  <a:lnTo>
                    <a:pt x="21" y="438"/>
                  </a:lnTo>
                  <a:lnTo>
                    <a:pt x="20" y="437"/>
                  </a:lnTo>
                  <a:lnTo>
                    <a:pt x="19" y="435"/>
                  </a:lnTo>
                  <a:lnTo>
                    <a:pt x="18" y="434"/>
                  </a:lnTo>
                  <a:lnTo>
                    <a:pt x="16" y="433"/>
                  </a:lnTo>
                  <a:lnTo>
                    <a:pt x="15" y="432"/>
                  </a:lnTo>
                  <a:lnTo>
                    <a:pt x="13" y="432"/>
                  </a:lnTo>
                  <a:lnTo>
                    <a:pt x="12" y="431"/>
                  </a:lnTo>
                  <a:lnTo>
                    <a:pt x="9" y="431"/>
                  </a:lnTo>
                  <a:lnTo>
                    <a:pt x="5" y="430"/>
                  </a:lnTo>
                  <a:lnTo>
                    <a:pt x="3" y="430"/>
                  </a:lnTo>
                  <a:lnTo>
                    <a:pt x="2" y="430"/>
                  </a:lnTo>
                  <a:lnTo>
                    <a:pt x="1" y="429"/>
                  </a:lnTo>
                  <a:lnTo>
                    <a:pt x="0" y="428"/>
                  </a:lnTo>
                  <a:lnTo>
                    <a:pt x="0" y="427"/>
                  </a:lnTo>
                  <a:lnTo>
                    <a:pt x="0" y="426"/>
                  </a:lnTo>
                  <a:lnTo>
                    <a:pt x="0" y="423"/>
                  </a:lnTo>
                  <a:lnTo>
                    <a:pt x="1" y="421"/>
                  </a:lnTo>
                  <a:lnTo>
                    <a:pt x="2" y="419"/>
                  </a:lnTo>
                  <a:lnTo>
                    <a:pt x="4" y="415"/>
                  </a:lnTo>
                  <a:lnTo>
                    <a:pt x="6" y="412"/>
                  </a:lnTo>
                  <a:lnTo>
                    <a:pt x="10" y="409"/>
                  </a:lnTo>
                  <a:lnTo>
                    <a:pt x="11" y="407"/>
                  </a:lnTo>
                  <a:lnTo>
                    <a:pt x="15" y="404"/>
                  </a:lnTo>
                  <a:lnTo>
                    <a:pt x="21" y="397"/>
                  </a:lnTo>
                  <a:lnTo>
                    <a:pt x="23" y="395"/>
                  </a:lnTo>
                  <a:lnTo>
                    <a:pt x="24" y="393"/>
                  </a:lnTo>
                  <a:lnTo>
                    <a:pt x="25" y="392"/>
                  </a:lnTo>
                  <a:lnTo>
                    <a:pt x="26" y="389"/>
                  </a:lnTo>
                  <a:lnTo>
                    <a:pt x="28" y="383"/>
                  </a:lnTo>
                  <a:lnTo>
                    <a:pt x="29" y="381"/>
                  </a:lnTo>
                  <a:lnTo>
                    <a:pt x="29" y="379"/>
                  </a:lnTo>
                  <a:lnTo>
                    <a:pt x="34" y="372"/>
                  </a:lnTo>
                  <a:lnTo>
                    <a:pt x="35" y="370"/>
                  </a:lnTo>
                  <a:lnTo>
                    <a:pt x="36" y="369"/>
                  </a:lnTo>
                  <a:lnTo>
                    <a:pt x="37" y="368"/>
                  </a:lnTo>
                  <a:lnTo>
                    <a:pt x="37" y="365"/>
                  </a:lnTo>
                  <a:lnTo>
                    <a:pt x="39" y="358"/>
                  </a:lnTo>
                  <a:lnTo>
                    <a:pt x="40" y="356"/>
                  </a:lnTo>
                  <a:lnTo>
                    <a:pt x="40" y="354"/>
                  </a:lnTo>
                  <a:lnTo>
                    <a:pt x="40" y="352"/>
                  </a:lnTo>
                  <a:lnTo>
                    <a:pt x="43" y="347"/>
                  </a:lnTo>
                  <a:lnTo>
                    <a:pt x="46" y="343"/>
                  </a:lnTo>
                  <a:lnTo>
                    <a:pt x="47" y="341"/>
                  </a:lnTo>
                  <a:lnTo>
                    <a:pt x="48" y="340"/>
                  </a:lnTo>
                  <a:lnTo>
                    <a:pt x="49" y="339"/>
                  </a:lnTo>
                  <a:lnTo>
                    <a:pt x="50" y="338"/>
                  </a:lnTo>
                  <a:lnTo>
                    <a:pt x="52" y="338"/>
                  </a:lnTo>
                  <a:lnTo>
                    <a:pt x="53" y="337"/>
                  </a:lnTo>
                  <a:lnTo>
                    <a:pt x="59" y="336"/>
                  </a:lnTo>
                  <a:lnTo>
                    <a:pt x="63" y="335"/>
                  </a:lnTo>
                  <a:lnTo>
                    <a:pt x="68" y="334"/>
                  </a:lnTo>
                  <a:lnTo>
                    <a:pt x="72" y="332"/>
                  </a:lnTo>
                  <a:lnTo>
                    <a:pt x="74" y="330"/>
                  </a:lnTo>
                  <a:lnTo>
                    <a:pt x="76" y="328"/>
                  </a:lnTo>
                  <a:lnTo>
                    <a:pt x="78" y="326"/>
                  </a:lnTo>
                  <a:lnTo>
                    <a:pt x="81" y="323"/>
                  </a:lnTo>
                  <a:lnTo>
                    <a:pt x="82" y="322"/>
                  </a:lnTo>
                  <a:lnTo>
                    <a:pt x="83" y="321"/>
                  </a:lnTo>
                  <a:lnTo>
                    <a:pt x="84" y="322"/>
                  </a:lnTo>
                  <a:lnTo>
                    <a:pt x="85" y="322"/>
                  </a:lnTo>
                  <a:lnTo>
                    <a:pt x="86" y="322"/>
                  </a:lnTo>
                  <a:lnTo>
                    <a:pt x="87" y="321"/>
                  </a:lnTo>
                  <a:lnTo>
                    <a:pt x="88" y="321"/>
                  </a:lnTo>
                  <a:lnTo>
                    <a:pt x="91" y="319"/>
                  </a:lnTo>
                  <a:lnTo>
                    <a:pt x="95" y="315"/>
                  </a:lnTo>
                  <a:lnTo>
                    <a:pt x="101" y="311"/>
                  </a:lnTo>
                  <a:lnTo>
                    <a:pt x="109" y="302"/>
                  </a:lnTo>
                  <a:lnTo>
                    <a:pt x="111" y="301"/>
                  </a:lnTo>
                  <a:lnTo>
                    <a:pt x="112" y="300"/>
                  </a:lnTo>
                  <a:lnTo>
                    <a:pt x="113" y="298"/>
                  </a:lnTo>
                  <a:lnTo>
                    <a:pt x="114" y="295"/>
                  </a:lnTo>
                  <a:lnTo>
                    <a:pt x="115" y="293"/>
                  </a:lnTo>
                  <a:lnTo>
                    <a:pt x="116" y="291"/>
                  </a:lnTo>
                  <a:lnTo>
                    <a:pt x="117" y="283"/>
                  </a:lnTo>
                  <a:lnTo>
                    <a:pt x="119" y="277"/>
                  </a:lnTo>
                  <a:lnTo>
                    <a:pt x="119" y="275"/>
                  </a:lnTo>
                  <a:lnTo>
                    <a:pt x="119" y="272"/>
                  </a:lnTo>
                  <a:lnTo>
                    <a:pt x="119" y="263"/>
                  </a:lnTo>
                  <a:lnTo>
                    <a:pt x="119" y="258"/>
                  </a:lnTo>
                  <a:lnTo>
                    <a:pt x="120" y="256"/>
                  </a:lnTo>
                  <a:lnTo>
                    <a:pt x="120" y="252"/>
                  </a:lnTo>
                  <a:lnTo>
                    <a:pt x="122" y="243"/>
                  </a:lnTo>
                  <a:lnTo>
                    <a:pt x="122" y="240"/>
                  </a:lnTo>
                  <a:lnTo>
                    <a:pt x="123" y="237"/>
                  </a:lnTo>
                  <a:lnTo>
                    <a:pt x="123" y="234"/>
                  </a:lnTo>
                  <a:lnTo>
                    <a:pt x="123" y="232"/>
                  </a:lnTo>
                  <a:lnTo>
                    <a:pt x="123" y="229"/>
                  </a:lnTo>
                  <a:lnTo>
                    <a:pt x="123" y="226"/>
                  </a:lnTo>
                  <a:lnTo>
                    <a:pt x="122" y="223"/>
                  </a:lnTo>
                  <a:lnTo>
                    <a:pt x="121" y="221"/>
                  </a:lnTo>
                  <a:lnTo>
                    <a:pt x="120" y="214"/>
                  </a:lnTo>
                  <a:lnTo>
                    <a:pt x="117" y="206"/>
                  </a:lnTo>
                  <a:lnTo>
                    <a:pt x="116" y="202"/>
                  </a:lnTo>
                  <a:lnTo>
                    <a:pt x="115" y="199"/>
                  </a:lnTo>
                  <a:lnTo>
                    <a:pt x="114" y="197"/>
                  </a:lnTo>
                  <a:lnTo>
                    <a:pt x="113" y="195"/>
                  </a:lnTo>
                  <a:lnTo>
                    <a:pt x="110" y="191"/>
                  </a:lnTo>
                  <a:lnTo>
                    <a:pt x="109" y="189"/>
                  </a:lnTo>
                  <a:lnTo>
                    <a:pt x="109" y="188"/>
                  </a:lnTo>
                  <a:lnTo>
                    <a:pt x="108" y="186"/>
                  </a:lnTo>
                  <a:lnTo>
                    <a:pt x="108" y="184"/>
                  </a:lnTo>
                  <a:lnTo>
                    <a:pt x="108" y="182"/>
                  </a:lnTo>
                  <a:lnTo>
                    <a:pt x="108" y="179"/>
                  </a:lnTo>
                  <a:lnTo>
                    <a:pt x="108" y="173"/>
                  </a:lnTo>
                  <a:lnTo>
                    <a:pt x="108" y="170"/>
                  </a:lnTo>
                  <a:lnTo>
                    <a:pt x="107" y="168"/>
                  </a:lnTo>
                  <a:lnTo>
                    <a:pt x="107" y="166"/>
                  </a:lnTo>
                  <a:lnTo>
                    <a:pt x="106" y="164"/>
                  </a:lnTo>
                  <a:lnTo>
                    <a:pt x="103" y="157"/>
                  </a:lnTo>
                  <a:lnTo>
                    <a:pt x="102" y="155"/>
                  </a:lnTo>
                  <a:lnTo>
                    <a:pt x="102" y="153"/>
                  </a:lnTo>
                  <a:lnTo>
                    <a:pt x="102" y="151"/>
                  </a:lnTo>
                  <a:lnTo>
                    <a:pt x="102" y="149"/>
                  </a:lnTo>
                  <a:lnTo>
                    <a:pt x="102" y="148"/>
                  </a:lnTo>
                  <a:lnTo>
                    <a:pt x="102" y="147"/>
                  </a:lnTo>
                  <a:lnTo>
                    <a:pt x="102" y="145"/>
                  </a:lnTo>
                  <a:lnTo>
                    <a:pt x="103" y="143"/>
                  </a:lnTo>
                  <a:lnTo>
                    <a:pt x="104" y="143"/>
                  </a:lnTo>
                  <a:lnTo>
                    <a:pt x="107" y="139"/>
                  </a:lnTo>
                  <a:lnTo>
                    <a:pt x="108" y="138"/>
                  </a:lnTo>
                  <a:lnTo>
                    <a:pt x="108" y="136"/>
                  </a:lnTo>
                  <a:lnTo>
                    <a:pt x="109" y="132"/>
                  </a:lnTo>
                  <a:lnTo>
                    <a:pt x="109" y="131"/>
                  </a:lnTo>
                  <a:lnTo>
                    <a:pt x="110" y="130"/>
                  </a:lnTo>
                  <a:lnTo>
                    <a:pt x="111" y="129"/>
                  </a:lnTo>
                  <a:lnTo>
                    <a:pt x="112" y="127"/>
                  </a:lnTo>
                  <a:lnTo>
                    <a:pt x="113" y="126"/>
                  </a:lnTo>
                  <a:lnTo>
                    <a:pt x="114" y="125"/>
                  </a:lnTo>
                  <a:lnTo>
                    <a:pt x="116" y="124"/>
                  </a:lnTo>
                  <a:lnTo>
                    <a:pt x="117" y="124"/>
                  </a:lnTo>
                  <a:lnTo>
                    <a:pt x="119" y="124"/>
                  </a:lnTo>
                  <a:lnTo>
                    <a:pt x="120" y="124"/>
                  </a:lnTo>
                  <a:lnTo>
                    <a:pt x="120" y="124"/>
                  </a:lnTo>
                  <a:lnTo>
                    <a:pt x="122" y="126"/>
                  </a:lnTo>
                  <a:lnTo>
                    <a:pt x="126" y="129"/>
                  </a:lnTo>
                  <a:lnTo>
                    <a:pt x="131" y="133"/>
                  </a:lnTo>
                  <a:lnTo>
                    <a:pt x="133" y="135"/>
                  </a:lnTo>
                  <a:lnTo>
                    <a:pt x="135" y="137"/>
                  </a:lnTo>
                  <a:lnTo>
                    <a:pt x="137" y="138"/>
                  </a:lnTo>
                  <a:lnTo>
                    <a:pt x="139" y="140"/>
                  </a:lnTo>
                  <a:lnTo>
                    <a:pt x="143" y="141"/>
                  </a:lnTo>
                  <a:lnTo>
                    <a:pt x="144" y="142"/>
                  </a:lnTo>
                  <a:lnTo>
                    <a:pt x="147" y="143"/>
                  </a:lnTo>
                  <a:lnTo>
                    <a:pt x="150" y="143"/>
                  </a:lnTo>
                  <a:lnTo>
                    <a:pt x="152" y="144"/>
                  </a:lnTo>
                  <a:lnTo>
                    <a:pt x="154" y="144"/>
                  </a:lnTo>
                  <a:lnTo>
                    <a:pt x="156" y="144"/>
                  </a:lnTo>
                  <a:lnTo>
                    <a:pt x="159" y="143"/>
                  </a:lnTo>
                  <a:lnTo>
                    <a:pt x="161" y="143"/>
                  </a:lnTo>
                  <a:lnTo>
                    <a:pt x="162" y="142"/>
                  </a:lnTo>
                  <a:lnTo>
                    <a:pt x="164" y="141"/>
                  </a:lnTo>
                  <a:lnTo>
                    <a:pt x="165" y="140"/>
                  </a:lnTo>
                  <a:lnTo>
                    <a:pt x="166" y="138"/>
                  </a:lnTo>
                  <a:lnTo>
                    <a:pt x="166" y="136"/>
                  </a:lnTo>
                  <a:lnTo>
                    <a:pt x="166" y="135"/>
                  </a:lnTo>
                  <a:lnTo>
                    <a:pt x="167" y="132"/>
                  </a:lnTo>
                  <a:lnTo>
                    <a:pt x="167" y="131"/>
                  </a:lnTo>
                  <a:lnTo>
                    <a:pt x="167" y="129"/>
                  </a:lnTo>
                  <a:lnTo>
                    <a:pt x="167" y="125"/>
                  </a:lnTo>
                  <a:lnTo>
                    <a:pt x="166" y="121"/>
                  </a:lnTo>
                  <a:lnTo>
                    <a:pt x="166" y="117"/>
                  </a:lnTo>
                  <a:lnTo>
                    <a:pt x="163" y="109"/>
                  </a:lnTo>
                  <a:lnTo>
                    <a:pt x="162" y="104"/>
                  </a:lnTo>
                  <a:lnTo>
                    <a:pt x="161" y="101"/>
                  </a:lnTo>
                  <a:lnTo>
                    <a:pt x="161" y="99"/>
                  </a:lnTo>
                  <a:lnTo>
                    <a:pt x="161" y="98"/>
                  </a:lnTo>
                  <a:lnTo>
                    <a:pt x="161" y="96"/>
                  </a:lnTo>
                  <a:lnTo>
                    <a:pt x="162" y="94"/>
                  </a:lnTo>
                  <a:lnTo>
                    <a:pt x="163" y="93"/>
                  </a:lnTo>
                  <a:lnTo>
                    <a:pt x="164" y="91"/>
                  </a:lnTo>
                  <a:lnTo>
                    <a:pt x="166" y="89"/>
                  </a:lnTo>
                  <a:lnTo>
                    <a:pt x="167" y="87"/>
                  </a:lnTo>
                  <a:lnTo>
                    <a:pt x="170" y="87"/>
                  </a:lnTo>
                  <a:lnTo>
                    <a:pt x="172" y="85"/>
                  </a:lnTo>
                  <a:lnTo>
                    <a:pt x="177" y="83"/>
                  </a:lnTo>
                  <a:lnTo>
                    <a:pt x="177" y="82"/>
                  </a:lnTo>
                  <a:lnTo>
                    <a:pt x="178" y="81"/>
                  </a:lnTo>
                  <a:lnTo>
                    <a:pt x="179" y="80"/>
                  </a:lnTo>
                  <a:lnTo>
                    <a:pt x="180" y="79"/>
                  </a:lnTo>
                  <a:lnTo>
                    <a:pt x="180" y="78"/>
                  </a:lnTo>
                  <a:lnTo>
                    <a:pt x="181" y="77"/>
                  </a:lnTo>
                  <a:lnTo>
                    <a:pt x="181" y="76"/>
                  </a:lnTo>
                  <a:lnTo>
                    <a:pt x="181" y="75"/>
                  </a:lnTo>
                  <a:lnTo>
                    <a:pt x="181" y="75"/>
                  </a:lnTo>
                  <a:lnTo>
                    <a:pt x="180" y="73"/>
                  </a:lnTo>
                  <a:lnTo>
                    <a:pt x="179" y="70"/>
                  </a:lnTo>
                  <a:lnTo>
                    <a:pt x="178" y="69"/>
                  </a:lnTo>
                  <a:lnTo>
                    <a:pt x="178" y="67"/>
                  </a:lnTo>
                  <a:lnTo>
                    <a:pt x="178" y="65"/>
                  </a:lnTo>
                  <a:lnTo>
                    <a:pt x="178" y="64"/>
                  </a:lnTo>
                  <a:lnTo>
                    <a:pt x="178" y="61"/>
                  </a:lnTo>
                  <a:lnTo>
                    <a:pt x="178" y="58"/>
                  </a:lnTo>
                  <a:lnTo>
                    <a:pt x="178" y="56"/>
                  </a:lnTo>
                  <a:lnTo>
                    <a:pt x="178" y="55"/>
                  </a:lnTo>
                  <a:lnTo>
                    <a:pt x="179" y="54"/>
                  </a:lnTo>
                  <a:lnTo>
                    <a:pt x="179" y="53"/>
                  </a:lnTo>
                  <a:lnTo>
                    <a:pt x="180" y="53"/>
                  </a:lnTo>
                  <a:lnTo>
                    <a:pt x="183" y="52"/>
                  </a:lnTo>
                  <a:lnTo>
                    <a:pt x="184" y="51"/>
                  </a:lnTo>
                  <a:lnTo>
                    <a:pt x="185" y="50"/>
                  </a:lnTo>
                  <a:lnTo>
                    <a:pt x="188" y="47"/>
                  </a:lnTo>
                  <a:lnTo>
                    <a:pt x="188" y="45"/>
                  </a:lnTo>
                  <a:lnTo>
                    <a:pt x="188" y="44"/>
                  </a:lnTo>
                  <a:lnTo>
                    <a:pt x="189" y="41"/>
                  </a:lnTo>
                  <a:lnTo>
                    <a:pt x="190" y="39"/>
                  </a:lnTo>
                  <a:lnTo>
                    <a:pt x="190" y="36"/>
                  </a:lnTo>
                  <a:lnTo>
                    <a:pt x="191" y="29"/>
                  </a:lnTo>
                  <a:lnTo>
                    <a:pt x="191" y="26"/>
                  </a:lnTo>
                  <a:lnTo>
                    <a:pt x="192" y="23"/>
                  </a:lnTo>
                  <a:lnTo>
                    <a:pt x="192" y="22"/>
                  </a:lnTo>
                  <a:lnTo>
                    <a:pt x="193" y="22"/>
                  </a:lnTo>
                  <a:lnTo>
                    <a:pt x="194" y="21"/>
                  </a:lnTo>
                  <a:lnTo>
                    <a:pt x="195" y="20"/>
                  </a:lnTo>
                  <a:lnTo>
                    <a:pt x="198" y="20"/>
                  </a:lnTo>
                  <a:lnTo>
                    <a:pt x="199" y="19"/>
                  </a:lnTo>
                  <a:lnTo>
                    <a:pt x="200" y="19"/>
                  </a:lnTo>
                  <a:lnTo>
                    <a:pt x="202" y="19"/>
                  </a:lnTo>
                  <a:lnTo>
                    <a:pt x="203" y="18"/>
                  </a:lnTo>
                  <a:lnTo>
                    <a:pt x="204" y="18"/>
                  </a:lnTo>
                  <a:lnTo>
                    <a:pt x="206" y="18"/>
                  </a:lnTo>
                  <a:lnTo>
                    <a:pt x="207" y="17"/>
                  </a:lnTo>
                  <a:lnTo>
                    <a:pt x="210" y="16"/>
                  </a:lnTo>
                  <a:lnTo>
                    <a:pt x="213" y="14"/>
                  </a:lnTo>
                  <a:lnTo>
                    <a:pt x="215" y="13"/>
                  </a:lnTo>
                  <a:lnTo>
                    <a:pt x="217" y="12"/>
                  </a:lnTo>
                  <a:lnTo>
                    <a:pt x="220" y="11"/>
                  </a:lnTo>
                  <a:lnTo>
                    <a:pt x="222" y="11"/>
                  </a:lnTo>
                  <a:lnTo>
                    <a:pt x="224" y="11"/>
                  </a:lnTo>
                  <a:lnTo>
                    <a:pt x="227" y="11"/>
                  </a:lnTo>
                  <a:lnTo>
                    <a:pt x="233" y="13"/>
                  </a:lnTo>
                  <a:lnTo>
                    <a:pt x="234" y="13"/>
                  </a:lnTo>
                  <a:lnTo>
                    <a:pt x="236" y="13"/>
                  </a:lnTo>
                  <a:lnTo>
                    <a:pt x="238" y="13"/>
                  </a:lnTo>
                  <a:lnTo>
                    <a:pt x="240" y="13"/>
                  </a:lnTo>
                  <a:lnTo>
                    <a:pt x="242" y="12"/>
                  </a:lnTo>
                  <a:lnTo>
                    <a:pt x="245" y="12"/>
                  </a:lnTo>
                  <a:lnTo>
                    <a:pt x="250" y="10"/>
                  </a:lnTo>
                  <a:lnTo>
                    <a:pt x="252" y="9"/>
                  </a:lnTo>
                  <a:lnTo>
                    <a:pt x="254" y="8"/>
                  </a:lnTo>
                  <a:lnTo>
                    <a:pt x="256" y="7"/>
                  </a:lnTo>
                  <a:lnTo>
                    <a:pt x="264" y="1"/>
                  </a:lnTo>
                  <a:lnTo>
                    <a:pt x="266" y="0"/>
                  </a:lnTo>
                  <a:lnTo>
                    <a:pt x="268" y="0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23" name="Freeform 59">
              <a:extLst>
                <a:ext uri="{FF2B5EF4-FFF2-40B4-BE49-F238E27FC236}">
                  <a16:creationId xmlns:a16="http://schemas.microsoft.com/office/drawing/2014/main" id="{613305B4-4366-42D7-AB14-4DBCED1F9E4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5" y="2535"/>
              <a:ext cx="502" cy="575"/>
            </a:xfrm>
            <a:custGeom>
              <a:avLst/>
              <a:gdLst>
                <a:gd name="T0" fmla="*/ 195 w 502"/>
                <a:gd name="T1" fmla="*/ 15 h 575"/>
                <a:gd name="T2" fmla="*/ 236 w 502"/>
                <a:gd name="T3" fmla="*/ 25 h 575"/>
                <a:gd name="T4" fmla="*/ 263 w 502"/>
                <a:gd name="T5" fmla="*/ 54 h 575"/>
                <a:gd name="T6" fmla="*/ 301 w 502"/>
                <a:gd name="T7" fmla="*/ 61 h 575"/>
                <a:gd name="T8" fmla="*/ 363 w 502"/>
                <a:gd name="T9" fmla="*/ 86 h 575"/>
                <a:gd name="T10" fmla="*/ 402 w 502"/>
                <a:gd name="T11" fmla="*/ 127 h 575"/>
                <a:gd name="T12" fmla="*/ 449 w 502"/>
                <a:gd name="T13" fmla="*/ 144 h 575"/>
                <a:gd name="T14" fmla="*/ 484 w 502"/>
                <a:gd name="T15" fmla="*/ 188 h 575"/>
                <a:gd name="T16" fmla="*/ 479 w 502"/>
                <a:gd name="T17" fmla="*/ 220 h 575"/>
                <a:gd name="T18" fmla="*/ 500 w 502"/>
                <a:gd name="T19" fmla="*/ 238 h 575"/>
                <a:gd name="T20" fmla="*/ 493 w 502"/>
                <a:gd name="T21" fmla="*/ 264 h 575"/>
                <a:gd name="T22" fmla="*/ 467 w 502"/>
                <a:gd name="T23" fmla="*/ 277 h 575"/>
                <a:gd name="T24" fmla="*/ 466 w 502"/>
                <a:gd name="T25" fmla="*/ 286 h 575"/>
                <a:gd name="T26" fmla="*/ 477 w 502"/>
                <a:gd name="T27" fmla="*/ 320 h 575"/>
                <a:gd name="T28" fmla="*/ 463 w 502"/>
                <a:gd name="T29" fmla="*/ 329 h 575"/>
                <a:gd name="T30" fmla="*/ 450 w 502"/>
                <a:gd name="T31" fmla="*/ 313 h 575"/>
                <a:gd name="T32" fmla="*/ 426 w 502"/>
                <a:gd name="T33" fmla="*/ 321 h 575"/>
                <a:gd name="T34" fmla="*/ 430 w 502"/>
                <a:gd name="T35" fmla="*/ 336 h 575"/>
                <a:gd name="T36" fmla="*/ 438 w 502"/>
                <a:gd name="T37" fmla="*/ 347 h 575"/>
                <a:gd name="T38" fmla="*/ 405 w 502"/>
                <a:gd name="T39" fmla="*/ 358 h 575"/>
                <a:gd name="T40" fmla="*/ 382 w 502"/>
                <a:gd name="T41" fmla="*/ 381 h 575"/>
                <a:gd name="T42" fmla="*/ 366 w 502"/>
                <a:gd name="T43" fmla="*/ 410 h 575"/>
                <a:gd name="T44" fmla="*/ 363 w 502"/>
                <a:gd name="T45" fmla="*/ 449 h 575"/>
                <a:gd name="T46" fmla="*/ 389 w 502"/>
                <a:gd name="T47" fmla="*/ 473 h 575"/>
                <a:gd name="T48" fmla="*/ 387 w 502"/>
                <a:gd name="T49" fmla="*/ 484 h 575"/>
                <a:gd name="T50" fmla="*/ 409 w 502"/>
                <a:gd name="T51" fmla="*/ 497 h 575"/>
                <a:gd name="T52" fmla="*/ 393 w 502"/>
                <a:gd name="T53" fmla="*/ 527 h 575"/>
                <a:gd name="T54" fmla="*/ 403 w 502"/>
                <a:gd name="T55" fmla="*/ 552 h 575"/>
                <a:gd name="T56" fmla="*/ 391 w 502"/>
                <a:gd name="T57" fmla="*/ 568 h 575"/>
                <a:gd name="T58" fmla="*/ 348 w 502"/>
                <a:gd name="T59" fmla="*/ 575 h 575"/>
                <a:gd name="T60" fmla="*/ 336 w 502"/>
                <a:gd name="T61" fmla="*/ 556 h 575"/>
                <a:gd name="T62" fmla="*/ 307 w 502"/>
                <a:gd name="T63" fmla="*/ 536 h 575"/>
                <a:gd name="T64" fmla="*/ 284 w 502"/>
                <a:gd name="T65" fmla="*/ 543 h 575"/>
                <a:gd name="T66" fmla="*/ 261 w 502"/>
                <a:gd name="T67" fmla="*/ 548 h 575"/>
                <a:gd name="T68" fmla="*/ 232 w 502"/>
                <a:gd name="T69" fmla="*/ 532 h 575"/>
                <a:gd name="T70" fmla="*/ 205 w 502"/>
                <a:gd name="T71" fmla="*/ 498 h 575"/>
                <a:gd name="T72" fmla="*/ 182 w 502"/>
                <a:gd name="T73" fmla="*/ 490 h 575"/>
                <a:gd name="T74" fmla="*/ 166 w 502"/>
                <a:gd name="T75" fmla="*/ 499 h 575"/>
                <a:gd name="T76" fmla="*/ 140 w 502"/>
                <a:gd name="T77" fmla="*/ 473 h 575"/>
                <a:gd name="T78" fmla="*/ 122 w 502"/>
                <a:gd name="T79" fmla="*/ 469 h 575"/>
                <a:gd name="T80" fmla="*/ 92 w 502"/>
                <a:gd name="T81" fmla="*/ 479 h 575"/>
                <a:gd name="T82" fmla="*/ 71 w 502"/>
                <a:gd name="T83" fmla="*/ 455 h 575"/>
                <a:gd name="T84" fmla="*/ 70 w 502"/>
                <a:gd name="T85" fmla="*/ 449 h 575"/>
                <a:gd name="T86" fmla="*/ 37 w 502"/>
                <a:gd name="T87" fmla="*/ 409 h 575"/>
                <a:gd name="T88" fmla="*/ 28 w 502"/>
                <a:gd name="T89" fmla="*/ 385 h 575"/>
                <a:gd name="T90" fmla="*/ 47 w 502"/>
                <a:gd name="T91" fmla="*/ 383 h 575"/>
                <a:gd name="T92" fmla="*/ 65 w 502"/>
                <a:gd name="T93" fmla="*/ 371 h 575"/>
                <a:gd name="T94" fmla="*/ 68 w 502"/>
                <a:gd name="T95" fmla="*/ 338 h 575"/>
                <a:gd name="T96" fmla="*/ 33 w 502"/>
                <a:gd name="T97" fmla="*/ 290 h 575"/>
                <a:gd name="T98" fmla="*/ 7 w 502"/>
                <a:gd name="T99" fmla="*/ 238 h 575"/>
                <a:gd name="T100" fmla="*/ 17 w 502"/>
                <a:gd name="T101" fmla="*/ 207 h 575"/>
                <a:gd name="T102" fmla="*/ 21 w 502"/>
                <a:gd name="T103" fmla="*/ 176 h 575"/>
                <a:gd name="T104" fmla="*/ 34 w 502"/>
                <a:gd name="T105" fmla="*/ 133 h 575"/>
                <a:gd name="T106" fmla="*/ 54 w 502"/>
                <a:gd name="T107" fmla="*/ 118 h 575"/>
                <a:gd name="T108" fmla="*/ 56 w 502"/>
                <a:gd name="T109" fmla="*/ 101 h 575"/>
                <a:gd name="T110" fmla="*/ 74 w 502"/>
                <a:gd name="T111" fmla="*/ 92 h 575"/>
                <a:gd name="T112" fmla="*/ 101 w 502"/>
                <a:gd name="T113" fmla="*/ 46 h 575"/>
                <a:gd name="T114" fmla="*/ 134 w 502"/>
                <a:gd name="T115" fmla="*/ 57 h 575"/>
                <a:gd name="T116" fmla="*/ 150 w 502"/>
                <a:gd name="T117" fmla="*/ 43 h 575"/>
                <a:gd name="T118" fmla="*/ 170 w 502"/>
                <a:gd name="T119" fmla="*/ 8 h 5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02" h="575">
                  <a:moveTo>
                    <a:pt x="182" y="0"/>
                  </a:moveTo>
                  <a:lnTo>
                    <a:pt x="183" y="0"/>
                  </a:lnTo>
                  <a:lnTo>
                    <a:pt x="184" y="1"/>
                  </a:lnTo>
                  <a:lnTo>
                    <a:pt x="185" y="2"/>
                  </a:lnTo>
                  <a:lnTo>
                    <a:pt x="186" y="3"/>
                  </a:lnTo>
                  <a:lnTo>
                    <a:pt x="187" y="3"/>
                  </a:lnTo>
                  <a:lnTo>
                    <a:pt x="190" y="8"/>
                  </a:lnTo>
                  <a:lnTo>
                    <a:pt x="192" y="10"/>
                  </a:lnTo>
                  <a:lnTo>
                    <a:pt x="193" y="12"/>
                  </a:lnTo>
                  <a:lnTo>
                    <a:pt x="193" y="14"/>
                  </a:lnTo>
                  <a:lnTo>
                    <a:pt x="195" y="15"/>
                  </a:lnTo>
                  <a:lnTo>
                    <a:pt x="197" y="16"/>
                  </a:lnTo>
                  <a:lnTo>
                    <a:pt x="199" y="17"/>
                  </a:lnTo>
                  <a:lnTo>
                    <a:pt x="202" y="19"/>
                  </a:lnTo>
                  <a:lnTo>
                    <a:pt x="205" y="20"/>
                  </a:lnTo>
                  <a:lnTo>
                    <a:pt x="210" y="22"/>
                  </a:lnTo>
                  <a:lnTo>
                    <a:pt x="214" y="23"/>
                  </a:lnTo>
                  <a:lnTo>
                    <a:pt x="217" y="24"/>
                  </a:lnTo>
                  <a:lnTo>
                    <a:pt x="220" y="24"/>
                  </a:lnTo>
                  <a:lnTo>
                    <a:pt x="223" y="25"/>
                  </a:lnTo>
                  <a:lnTo>
                    <a:pt x="232" y="25"/>
                  </a:lnTo>
                  <a:lnTo>
                    <a:pt x="236" y="25"/>
                  </a:lnTo>
                  <a:lnTo>
                    <a:pt x="237" y="26"/>
                  </a:lnTo>
                  <a:lnTo>
                    <a:pt x="238" y="27"/>
                  </a:lnTo>
                  <a:lnTo>
                    <a:pt x="241" y="32"/>
                  </a:lnTo>
                  <a:lnTo>
                    <a:pt x="248" y="40"/>
                  </a:lnTo>
                  <a:lnTo>
                    <a:pt x="250" y="44"/>
                  </a:lnTo>
                  <a:lnTo>
                    <a:pt x="253" y="47"/>
                  </a:lnTo>
                  <a:lnTo>
                    <a:pt x="255" y="48"/>
                  </a:lnTo>
                  <a:lnTo>
                    <a:pt x="257" y="50"/>
                  </a:lnTo>
                  <a:lnTo>
                    <a:pt x="260" y="52"/>
                  </a:lnTo>
                  <a:lnTo>
                    <a:pt x="261" y="53"/>
                  </a:lnTo>
                  <a:lnTo>
                    <a:pt x="263" y="54"/>
                  </a:lnTo>
                  <a:lnTo>
                    <a:pt x="265" y="54"/>
                  </a:lnTo>
                  <a:lnTo>
                    <a:pt x="266" y="55"/>
                  </a:lnTo>
                  <a:lnTo>
                    <a:pt x="270" y="55"/>
                  </a:lnTo>
                  <a:lnTo>
                    <a:pt x="283" y="55"/>
                  </a:lnTo>
                  <a:lnTo>
                    <a:pt x="284" y="55"/>
                  </a:lnTo>
                  <a:lnTo>
                    <a:pt x="287" y="56"/>
                  </a:lnTo>
                  <a:lnTo>
                    <a:pt x="289" y="57"/>
                  </a:lnTo>
                  <a:lnTo>
                    <a:pt x="292" y="57"/>
                  </a:lnTo>
                  <a:lnTo>
                    <a:pt x="295" y="58"/>
                  </a:lnTo>
                  <a:lnTo>
                    <a:pt x="299" y="60"/>
                  </a:lnTo>
                  <a:lnTo>
                    <a:pt x="301" y="61"/>
                  </a:lnTo>
                  <a:lnTo>
                    <a:pt x="303" y="61"/>
                  </a:lnTo>
                  <a:lnTo>
                    <a:pt x="311" y="63"/>
                  </a:lnTo>
                  <a:lnTo>
                    <a:pt x="321" y="67"/>
                  </a:lnTo>
                  <a:lnTo>
                    <a:pt x="329" y="69"/>
                  </a:lnTo>
                  <a:lnTo>
                    <a:pt x="330" y="70"/>
                  </a:lnTo>
                  <a:lnTo>
                    <a:pt x="332" y="71"/>
                  </a:lnTo>
                  <a:lnTo>
                    <a:pt x="343" y="77"/>
                  </a:lnTo>
                  <a:lnTo>
                    <a:pt x="352" y="80"/>
                  </a:lnTo>
                  <a:lnTo>
                    <a:pt x="354" y="82"/>
                  </a:lnTo>
                  <a:lnTo>
                    <a:pt x="358" y="83"/>
                  </a:lnTo>
                  <a:lnTo>
                    <a:pt x="363" y="86"/>
                  </a:lnTo>
                  <a:lnTo>
                    <a:pt x="365" y="88"/>
                  </a:lnTo>
                  <a:lnTo>
                    <a:pt x="368" y="90"/>
                  </a:lnTo>
                  <a:lnTo>
                    <a:pt x="372" y="93"/>
                  </a:lnTo>
                  <a:lnTo>
                    <a:pt x="375" y="96"/>
                  </a:lnTo>
                  <a:lnTo>
                    <a:pt x="384" y="106"/>
                  </a:lnTo>
                  <a:lnTo>
                    <a:pt x="387" y="110"/>
                  </a:lnTo>
                  <a:lnTo>
                    <a:pt x="389" y="113"/>
                  </a:lnTo>
                  <a:lnTo>
                    <a:pt x="393" y="118"/>
                  </a:lnTo>
                  <a:lnTo>
                    <a:pt x="395" y="120"/>
                  </a:lnTo>
                  <a:lnTo>
                    <a:pt x="398" y="124"/>
                  </a:lnTo>
                  <a:lnTo>
                    <a:pt x="402" y="127"/>
                  </a:lnTo>
                  <a:lnTo>
                    <a:pt x="405" y="128"/>
                  </a:lnTo>
                  <a:lnTo>
                    <a:pt x="407" y="129"/>
                  </a:lnTo>
                  <a:lnTo>
                    <a:pt x="409" y="130"/>
                  </a:lnTo>
                  <a:lnTo>
                    <a:pt x="411" y="131"/>
                  </a:lnTo>
                  <a:lnTo>
                    <a:pt x="416" y="132"/>
                  </a:lnTo>
                  <a:lnTo>
                    <a:pt x="419" y="133"/>
                  </a:lnTo>
                  <a:lnTo>
                    <a:pt x="429" y="136"/>
                  </a:lnTo>
                  <a:lnTo>
                    <a:pt x="438" y="139"/>
                  </a:lnTo>
                  <a:lnTo>
                    <a:pt x="442" y="140"/>
                  </a:lnTo>
                  <a:lnTo>
                    <a:pt x="445" y="142"/>
                  </a:lnTo>
                  <a:lnTo>
                    <a:pt x="449" y="144"/>
                  </a:lnTo>
                  <a:lnTo>
                    <a:pt x="457" y="150"/>
                  </a:lnTo>
                  <a:lnTo>
                    <a:pt x="464" y="154"/>
                  </a:lnTo>
                  <a:lnTo>
                    <a:pt x="466" y="156"/>
                  </a:lnTo>
                  <a:lnTo>
                    <a:pt x="469" y="158"/>
                  </a:lnTo>
                  <a:lnTo>
                    <a:pt x="471" y="161"/>
                  </a:lnTo>
                  <a:lnTo>
                    <a:pt x="474" y="164"/>
                  </a:lnTo>
                  <a:lnTo>
                    <a:pt x="485" y="179"/>
                  </a:lnTo>
                  <a:lnTo>
                    <a:pt x="486" y="179"/>
                  </a:lnTo>
                  <a:lnTo>
                    <a:pt x="485" y="182"/>
                  </a:lnTo>
                  <a:lnTo>
                    <a:pt x="485" y="184"/>
                  </a:lnTo>
                  <a:lnTo>
                    <a:pt x="484" y="188"/>
                  </a:lnTo>
                  <a:lnTo>
                    <a:pt x="483" y="193"/>
                  </a:lnTo>
                  <a:lnTo>
                    <a:pt x="482" y="196"/>
                  </a:lnTo>
                  <a:lnTo>
                    <a:pt x="477" y="207"/>
                  </a:lnTo>
                  <a:lnTo>
                    <a:pt x="477" y="209"/>
                  </a:lnTo>
                  <a:lnTo>
                    <a:pt x="477" y="211"/>
                  </a:lnTo>
                  <a:lnTo>
                    <a:pt x="476" y="212"/>
                  </a:lnTo>
                  <a:lnTo>
                    <a:pt x="476" y="213"/>
                  </a:lnTo>
                  <a:lnTo>
                    <a:pt x="477" y="214"/>
                  </a:lnTo>
                  <a:lnTo>
                    <a:pt x="477" y="217"/>
                  </a:lnTo>
                  <a:lnTo>
                    <a:pt x="478" y="218"/>
                  </a:lnTo>
                  <a:lnTo>
                    <a:pt x="479" y="220"/>
                  </a:lnTo>
                  <a:lnTo>
                    <a:pt x="481" y="222"/>
                  </a:lnTo>
                  <a:lnTo>
                    <a:pt x="484" y="224"/>
                  </a:lnTo>
                  <a:lnTo>
                    <a:pt x="486" y="225"/>
                  </a:lnTo>
                  <a:lnTo>
                    <a:pt x="492" y="229"/>
                  </a:lnTo>
                  <a:lnTo>
                    <a:pt x="495" y="230"/>
                  </a:lnTo>
                  <a:lnTo>
                    <a:pt x="496" y="231"/>
                  </a:lnTo>
                  <a:lnTo>
                    <a:pt x="497" y="232"/>
                  </a:lnTo>
                  <a:lnTo>
                    <a:pt x="498" y="233"/>
                  </a:lnTo>
                  <a:lnTo>
                    <a:pt x="499" y="234"/>
                  </a:lnTo>
                  <a:lnTo>
                    <a:pt x="500" y="236"/>
                  </a:lnTo>
                  <a:lnTo>
                    <a:pt x="500" y="238"/>
                  </a:lnTo>
                  <a:lnTo>
                    <a:pt x="501" y="240"/>
                  </a:lnTo>
                  <a:lnTo>
                    <a:pt x="501" y="241"/>
                  </a:lnTo>
                  <a:lnTo>
                    <a:pt x="502" y="243"/>
                  </a:lnTo>
                  <a:lnTo>
                    <a:pt x="502" y="245"/>
                  </a:lnTo>
                  <a:lnTo>
                    <a:pt x="501" y="248"/>
                  </a:lnTo>
                  <a:lnTo>
                    <a:pt x="501" y="250"/>
                  </a:lnTo>
                  <a:lnTo>
                    <a:pt x="500" y="252"/>
                  </a:lnTo>
                  <a:lnTo>
                    <a:pt x="500" y="255"/>
                  </a:lnTo>
                  <a:lnTo>
                    <a:pt x="498" y="258"/>
                  </a:lnTo>
                  <a:lnTo>
                    <a:pt x="496" y="261"/>
                  </a:lnTo>
                  <a:lnTo>
                    <a:pt x="493" y="264"/>
                  </a:lnTo>
                  <a:lnTo>
                    <a:pt x="490" y="269"/>
                  </a:lnTo>
                  <a:lnTo>
                    <a:pt x="488" y="271"/>
                  </a:lnTo>
                  <a:lnTo>
                    <a:pt x="484" y="274"/>
                  </a:lnTo>
                  <a:lnTo>
                    <a:pt x="482" y="275"/>
                  </a:lnTo>
                  <a:lnTo>
                    <a:pt x="480" y="276"/>
                  </a:lnTo>
                  <a:lnTo>
                    <a:pt x="479" y="277"/>
                  </a:lnTo>
                  <a:lnTo>
                    <a:pt x="477" y="277"/>
                  </a:lnTo>
                  <a:lnTo>
                    <a:pt x="475" y="278"/>
                  </a:lnTo>
                  <a:lnTo>
                    <a:pt x="473" y="278"/>
                  </a:lnTo>
                  <a:lnTo>
                    <a:pt x="472" y="278"/>
                  </a:lnTo>
                  <a:lnTo>
                    <a:pt x="467" y="277"/>
                  </a:lnTo>
                  <a:lnTo>
                    <a:pt x="466" y="277"/>
                  </a:lnTo>
                  <a:lnTo>
                    <a:pt x="465" y="277"/>
                  </a:lnTo>
                  <a:lnTo>
                    <a:pt x="464" y="277"/>
                  </a:lnTo>
                  <a:lnTo>
                    <a:pt x="464" y="278"/>
                  </a:lnTo>
                  <a:lnTo>
                    <a:pt x="463" y="279"/>
                  </a:lnTo>
                  <a:lnTo>
                    <a:pt x="463" y="280"/>
                  </a:lnTo>
                  <a:lnTo>
                    <a:pt x="464" y="281"/>
                  </a:lnTo>
                  <a:lnTo>
                    <a:pt x="464" y="283"/>
                  </a:lnTo>
                  <a:lnTo>
                    <a:pt x="465" y="284"/>
                  </a:lnTo>
                  <a:lnTo>
                    <a:pt x="466" y="286"/>
                  </a:lnTo>
                  <a:lnTo>
                    <a:pt x="466" y="286"/>
                  </a:lnTo>
                  <a:lnTo>
                    <a:pt x="468" y="289"/>
                  </a:lnTo>
                  <a:lnTo>
                    <a:pt x="471" y="291"/>
                  </a:lnTo>
                  <a:lnTo>
                    <a:pt x="473" y="293"/>
                  </a:lnTo>
                  <a:lnTo>
                    <a:pt x="478" y="297"/>
                  </a:lnTo>
                  <a:lnTo>
                    <a:pt x="482" y="300"/>
                  </a:lnTo>
                  <a:lnTo>
                    <a:pt x="484" y="301"/>
                  </a:lnTo>
                  <a:lnTo>
                    <a:pt x="485" y="302"/>
                  </a:lnTo>
                  <a:lnTo>
                    <a:pt x="486" y="302"/>
                  </a:lnTo>
                  <a:lnTo>
                    <a:pt x="485" y="304"/>
                  </a:lnTo>
                  <a:lnTo>
                    <a:pt x="481" y="311"/>
                  </a:lnTo>
                  <a:lnTo>
                    <a:pt x="477" y="320"/>
                  </a:lnTo>
                  <a:lnTo>
                    <a:pt x="477" y="321"/>
                  </a:lnTo>
                  <a:lnTo>
                    <a:pt x="476" y="323"/>
                  </a:lnTo>
                  <a:lnTo>
                    <a:pt x="475" y="325"/>
                  </a:lnTo>
                  <a:lnTo>
                    <a:pt x="473" y="327"/>
                  </a:lnTo>
                  <a:lnTo>
                    <a:pt x="472" y="328"/>
                  </a:lnTo>
                  <a:lnTo>
                    <a:pt x="471" y="328"/>
                  </a:lnTo>
                  <a:lnTo>
                    <a:pt x="469" y="329"/>
                  </a:lnTo>
                  <a:lnTo>
                    <a:pt x="467" y="330"/>
                  </a:lnTo>
                  <a:lnTo>
                    <a:pt x="466" y="330"/>
                  </a:lnTo>
                  <a:lnTo>
                    <a:pt x="464" y="329"/>
                  </a:lnTo>
                  <a:lnTo>
                    <a:pt x="463" y="329"/>
                  </a:lnTo>
                  <a:lnTo>
                    <a:pt x="462" y="329"/>
                  </a:lnTo>
                  <a:lnTo>
                    <a:pt x="461" y="328"/>
                  </a:lnTo>
                  <a:lnTo>
                    <a:pt x="460" y="328"/>
                  </a:lnTo>
                  <a:lnTo>
                    <a:pt x="459" y="326"/>
                  </a:lnTo>
                  <a:lnTo>
                    <a:pt x="457" y="324"/>
                  </a:lnTo>
                  <a:lnTo>
                    <a:pt x="456" y="321"/>
                  </a:lnTo>
                  <a:lnTo>
                    <a:pt x="454" y="318"/>
                  </a:lnTo>
                  <a:lnTo>
                    <a:pt x="453" y="316"/>
                  </a:lnTo>
                  <a:lnTo>
                    <a:pt x="452" y="315"/>
                  </a:lnTo>
                  <a:lnTo>
                    <a:pt x="451" y="314"/>
                  </a:lnTo>
                  <a:lnTo>
                    <a:pt x="450" y="313"/>
                  </a:lnTo>
                  <a:lnTo>
                    <a:pt x="449" y="313"/>
                  </a:lnTo>
                  <a:lnTo>
                    <a:pt x="446" y="312"/>
                  </a:lnTo>
                  <a:lnTo>
                    <a:pt x="443" y="312"/>
                  </a:lnTo>
                  <a:lnTo>
                    <a:pt x="442" y="312"/>
                  </a:lnTo>
                  <a:lnTo>
                    <a:pt x="439" y="313"/>
                  </a:lnTo>
                  <a:lnTo>
                    <a:pt x="437" y="314"/>
                  </a:lnTo>
                  <a:lnTo>
                    <a:pt x="434" y="315"/>
                  </a:lnTo>
                  <a:lnTo>
                    <a:pt x="432" y="317"/>
                  </a:lnTo>
                  <a:lnTo>
                    <a:pt x="430" y="319"/>
                  </a:lnTo>
                  <a:lnTo>
                    <a:pt x="428" y="320"/>
                  </a:lnTo>
                  <a:lnTo>
                    <a:pt x="426" y="321"/>
                  </a:lnTo>
                  <a:lnTo>
                    <a:pt x="422" y="325"/>
                  </a:lnTo>
                  <a:lnTo>
                    <a:pt x="421" y="327"/>
                  </a:lnTo>
                  <a:lnTo>
                    <a:pt x="420" y="329"/>
                  </a:lnTo>
                  <a:lnTo>
                    <a:pt x="420" y="330"/>
                  </a:lnTo>
                  <a:lnTo>
                    <a:pt x="419" y="331"/>
                  </a:lnTo>
                  <a:lnTo>
                    <a:pt x="420" y="332"/>
                  </a:lnTo>
                  <a:lnTo>
                    <a:pt x="420" y="332"/>
                  </a:lnTo>
                  <a:lnTo>
                    <a:pt x="420" y="333"/>
                  </a:lnTo>
                  <a:lnTo>
                    <a:pt x="421" y="333"/>
                  </a:lnTo>
                  <a:lnTo>
                    <a:pt x="423" y="334"/>
                  </a:lnTo>
                  <a:lnTo>
                    <a:pt x="430" y="336"/>
                  </a:lnTo>
                  <a:lnTo>
                    <a:pt x="432" y="337"/>
                  </a:lnTo>
                  <a:lnTo>
                    <a:pt x="433" y="337"/>
                  </a:lnTo>
                  <a:lnTo>
                    <a:pt x="434" y="338"/>
                  </a:lnTo>
                  <a:lnTo>
                    <a:pt x="435" y="339"/>
                  </a:lnTo>
                  <a:lnTo>
                    <a:pt x="437" y="340"/>
                  </a:lnTo>
                  <a:lnTo>
                    <a:pt x="438" y="341"/>
                  </a:lnTo>
                  <a:lnTo>
                    <a:pt x="439" y="343"/>
                  </a:lnTo>
                  <a:lnTo>
                    <a:pt x="439" y="343"/>
                  </a:lnTo>
                  <a:lnTo>
                    <a:pt x="439" y="344"/>
                  </a:lnTo>
                  <a:lnTo>
                    <a:pt x="439" y="346"/>
                  </a:lnTo>
                  <a:lnTo>
                    <a:pt x="438" y="347"/>
                  </a:lnTo>
                  <a:lnTo>
                    <a:pt x="437" y="349"/>
                  </a:lnTo>
                  <a:lnTo>
                    <a:pt x="436" y="351"/>
                  </a:lnTo>
                  <a:lnTo>
                    <a:pt x="435" y="352"/>
                  </a:lnTo>
                  <a:lnTo>
                    <a:pt x="434" y="353"/>
                  </a:lnTo>
                  <a:lnTo>
                    <a:pt x="432" y="354"/>
                  </a:lnTo>
                  <a:lnTo>
                    <a:pt x="430" y="354"/>
                  </a:lnTo>
                  <a:lnTo>
                    <a:pt x="426" y="355"/>
                  </a:lnTo>
                  <a:lnTo>
                    <a:pt x="420" y="356"/>
                  </a:lnTo>
                  <a:lnTo>
                    <a:pt x="416" y="357"/>
                  </a:lnTo>
                  <a:lnTo>
                    <a:pt x="409" y="357"/>
                  </a:lnTo>
                  <a:lnTo>
                    <a:pt x="405" y="358"/>
                  </a:lnTo>
                  <a:lnTo>
                    <a:pt x="402" y="359"/>
                  </a:lnTo>
                  <a:lnTo>
                    <a:pt x="399" y="360"/>
                  </a:lnTo>
                  <a:lnTo>
                    <a:pt x="397" y="362"/>
                  </a:lnTo>
                  <a:lnTo>
                    <a:pt x="395" y="364"/>
                  </a:lnTo>
                  <a:lnTo>
                    <a:pt x="393" y="365"/>
                  </a:lnTo>
                  <a:lnTo>
                    <a:pt x="392" y="366"/>
                  </a:lnTo>
                  <a:lnTo>
                    <a:pt x="390" y="367"/>
                  </a:lnTo>
                  <a:lnTo>
                    <a:pt x="388" y="370"/>
                  </a:lnTo>
                  <a:lnTo>
                    <a:pt x="387" y="372"/>
                  </a:lnTo>
                  <a:lnTo>
                    <a:pt x="386" y="375"/>
                  </a:lnTo>
                  <a:lnTo>
                    <a:pt x="382" y="381"/>
                  </a:lnTo>
                  <a:lnTo>
                    <a:pt x="381" y="384"/>
                  </a:lnTo>
                  <a:lnTo>
                    <a:pt x="379" y="386"/>
                  </a:lnTo>
                  <a:lnTo>
                    <a:pt x="375" y="391"/>
                  </a:lnTo>
                  <a:lnTo>
                    <a:pt x="373" y="394"/>
                  </a:lnTo>
                  <a:lnTo>
                    <a:pt x="371" y="396"/>
                  </a:lnTo>
                  <a:lnTo>
                    <a:pt x="370" y="399"/>
                  </a:lnTo>
                  <a:lnTo>
                    <a:pt x="368" y="401"/>
                  </a:lnTo>
                  <a:lnTo>
                    <a:pt x="367" y="403"/>
                  </a:lnTo>
                  <a:lnTo>
                    <a:pt x="366" y="405"/>
                  </a:lnTo>
                  <a:lnTo>
                    <a:pt x="366" y="408"/>
                  </a:lnTo>
                  <a:lnTo>
                    <a:pt x="366" y="410"/>
                  </a:lnTo>
                  <a:lnTo>
                    <a:pt x="366" y="417"/>
                  </a:lnTo>
                  <a:lnTo>
                    <a:pt x="365" y="422"/>
                  </a:lnTo>
                  <a:lnTo>
                    <a:pt x="365" y="425"/>
                  </a:lnTo>
                  <a:lnTo>
                    <a:pt x="363" y="431"/>
                  </a:lnTo>
                  <a:lnTo>
                    <a:pt x="362" y="439"/>
                  </a:lnTo>
                  <a:lnTo>
                    <a:pt x="362" y="442"/>
                  </a:lnTo>
                  <a:lnTo>
                    <a:pt x="362" y="444"/>
                  </a:lnTo>
                  <a:lnTo>
                    <a:pt x="362" y="445"/>
                  </a:lnTo>
                  <a:lnTo>
                    <a:pt x="362" y="446"/>
                  </a:lnTo>
                  <a:lnTo>
                    <a:pt x="362" y="448"/>
                  </a:lnTo>
                  <a:lnTo>
                    <a:pt x="363" y="449"/>
                  </a:lnTo>
                  <a:lnTo>
                    <a:pt x="363" y="451"/>
                  </a:lnTo>
                  <a:lnTo>
                    <a:pt x="364" y="452"/>
                  </a:lnTo>
                  <a:lnTo>
                    <a:pt x="366" y="454"/>
                  </a:lnTo>
                  <a:lnTo>
                    <a:pt x="375" y="460"/>
                  </a:lnTo>
                  <a:lnTo>
                    <a:pt x="387" y="468"/>
                  </a:lnTo>
                  <a:lnTo>
                    <a:pt x="388" y="469"/>
                  </a:lnTo>
                  <a:lnTo>
                    <a:pt x="389" y="470"/>
                  </a:lnTo>
                  <a:lnTo>
                    <a:pt x="389" y="471"/>
                  </a:lnTo>
                  <a:lnTo>
                    <a:pt x="390" y="472"/>
                  </a:lnTo>
                  <a:lnTo>
                    <a:pt x="389" y="472"/>
                  </a:lnTo>
                  <a:lnTo>
                    <a:pt x="389" y="473"/>
                  </a:lnTo>
                  <a:lnTo>
                    <a:pt x="388" y="474"/>
                  </a:lnTo>
                  <a:lnTo>
                    <a:pt x="386" y="476"/>
                  </a:lnTo>
                  <a:lnTo>
                    <a:pt x="385" y="477"/>
                  </a:lnTo>
                  <a:lnTo>
                    <a:pt x="384" y="478"/>
                  </a:lnTo>
                  <a:lnTo>
                    <a:pt x="384" y="479"/>
                  </a:lnTo>
                  <a:lnTo>
                    <a:pt x="384" y="479"/>
                  </a:lnTo>
                  <a:lnTo>
                    <a:pt x="384" y="480"/>
                  </a:lnTo>
                  <a:lnTo>
                    <a:pt x="384" y="481"/>
                  </a:lnTo>
                  <a:lnTo>
                    <a:pt x="385" y="482"/>
                  </a:lnTo>
                  <a:lnTo>
                    <a:pt x="386" y="483"/>
                  </a:lnTo>
                  <a:lnTo>
                    <a:pt x="387" y="484"/>
                  </a:lnTo>
                  <a:lnTo>
                    <a:pt x="389" y="485"/>
                  </a:lnTo>
                  <a:lnTo>
                    <a:pt x="391" y="486"/>
                  </a:lnTo>
                  <a:lnTo>
                    <a:pt x="394" y="487"/>
                  </a:lnTo>
                  <a:lnTo>
                    <a:pt x="397" y="488"/>
                  </a:lnTo>
                  <a:lnTo>
                    <a:pt x="403" y="490"/>
                  </a:lnTo>
                  <a:lnTo>
                    <a:pt x="404" y="490"/>
                  </a:lnTo>
                  <a:lnTo>
                    <a:pt x="406" y="490"/>
                  </a:lnTo>
                  <a:lnTo>
                    <a:pt x="407" y="491"/>
                  </a:lnTo>
                  <a:lnTo>
                    <a:pt x="408" y="493"/>
                  </a:lnTo>
                  <a:lnTo>
                    <a:pt x="409" y="495"/>
                  </a:lnTo>
                  <a:lnTo>
                    <a:pt x="409" y="497"/>
                  </a:lnTo>
                  <a:lnTo>
                    <a:pt x="409" y="499"/>
                  </a:lnTo>
                  <a:lnTo>
                    <a:pt x="409" y="501"/>
                  </a:lnTo>
                  <a:lnTo>
                    <a:pt x="408" y="503"/>
                  </a:lnTo>
                  <a:lnTo>
                    <a:pt x="407" y="505"/>
                  </a:lnTo>
                  <a:lnTo>
                    <a:pt x="405" y="509"/>
                  </a:lnTo>
                  <a:lnTo>
                    <a:pt x="402" y="513"/>
                  </a:lnTo>
                  <a:lnTo>
                    <a:pt x="399" y="516"/>
                  </a:lnTo>
                  <a:lnTo>
                    <a:pt x="396" y="521"/>
                  </a:lnTo>
                  <a:lnTo>
                    <a:pt x="394" y="524"/>
                  </a:lnTo>
                  <a:lnTo>
                    <a:pt x="393" y="525"/>
                  </a:lnTo>
                  <a:lnTo>
                    <a:pt x="393" y="527"/>
                  </a:lnTo>
                  <a:lnTo>
                    <a:pt x="392" y="529"/>
                  </a:lnTo>
                  <a:lnTo>
                    <a:pt x="392" y="531"/>
                  </a:lnTo>
                  <a:lnTo>
                    <a:pt x="392" y="533"/>
                  </a:lnTo>
                  <a:lnTo>
                    <a:pt x="392" y="535"/>
                  </a:lnTo>
                  <a:lnTo>
                    <a:pt x="393" y="537"/>
                  </a:lnTo>
                  <a:lnTo>
                    <a:pt x="394" y="539"/>
                  </a:lnTo>
                  <a:lnTo>
                    <a:pt x="395" y="541"/>
                  </a:lnTo>
                  <a:lnTo>
                    <a:pt x="396" y="543"/>
                  </a:lnTo>
                  <a:lnTo>
                    <a:pt x="401" y="549"/>
                  </a:lnTo>
                  <a:lnTo>
                    <a:pt x="402" y="551"/>
                  </a:lnTo>
                  <a:lnTo>
                    <a:pt x="403" y="552"/>
                  </a:lnTo>
                  <a:lnTo>
                    <a:pt x="403" y="554"/>
                  </a:lnTo>
                  <a:lnTo>
                    <a:pt x="403" y="556"/>
                  </a:lnTo>
                  <a:lnTo>
                    <a:pt x="403" y="557"/>
                  </a:lnTo>
                  <a:lnTo>
                    <a:pt x="403" y="558"/>
                  </a:lnTo>
                  <a:lnTo>
                    <a:pt x="402" y="559"/>
                  </a:lnTo>
                  <a:lnTo>
                    <a:pt x="402" y="560"/>
                  </a:lnTo>
                  <a:lnTo>
                    <a:pt x="400" y="562"/>
                  </a:lnTo>
                  <a:lnTo>
                    <a:pt x="399" y="564"/>
                  </a:lnTo>
                  <a:lnTo>
                    <a:pt x="397" y="565"/>
                  </a:lnTo>
                  <a:lnTo>
                    <a:pt x="394" y="567"/>
                  </a:lnTo>
                  <a:lnTo>
                    <a:pt x="391" y="568"/>
                  </a:lnTo>
                  <a:lnTo>
                    <a:pt x="389" y="568"/>
                  </a:lnTo>
                  <a:lnTo>
                    <a:pt x="383" y="570"/>
                  </a:lnTo>
                  <a:lnTo>
                    <a:pt x="380" y="569"/>
                  </a:lnTo>
                  <a:lnTo>
                    <a:pt x="375" y="570"/>
                  </a:lnTo>
                  <a:lnTo>
                    <a:pt x="372" y="570"/>
                  </a:lnTo>
                  <a:lnTo>
                    <a:pt x="366" y="570"/>
                  </a:lnTo>
                  <a:lnTo>
                    <a:pt x="361" y="571"/>
                  </a:lnTo>
                  <a:lnTo>
                    <a:pt x="358" y="572"/>
                  </a:lnTo>
                  <a:lnTo>
                    <a:pt x="352" y="574"/>
                  </a:lnTo>
                  <a:lnTo>
                    <a:pt x="350" y="575"/>
                  </a:lnTo>
                  <a:lnTo>
                    <a:pt x="348" y="575"/>
                  </a:lnTo>
                  <a:lnTo>
                    <a:pt x="346" y="575"/>
                  </a:lnTo>
                  <a:lnTo>
                    <a:pt x="343" y="573"/>
                  </a:lnTo>
                  <a:lnTo>
                    <a:pt x="342" y="572"/>
                  </a:lnTo>
                  <a:lnTo>
                    <a:pt x="341" y="570"/>
                  </a:lnTo>
                  <a:lnTo>
                    <a:pt x="339" y="569"/>
                  </a:lnTo>
                  <a:lnTo>
                    <a:pt x="339" y="567"/>
                  </a:lnTo>
                  <a:lnTo>
                    <a:pt x="337" y="562"/>
                  </a:lnTo>
                  <a:lnTo>
                    <a:pt x="337" y="561"/>
                  </a:lnTo>
                  <a:lnTo>
                    <a:pt x="337" y="558"/>
                  </a:lnTo>
                  <a:lnTo>
                    <a:pt x="337" y="557"/>
                  </a:lnTo>
                  <a:lnTo>
                    <a:pt x="336" y="556"/>
                  </a:lnTo>
                  <a:lnTo>
                    <a:pt x="336" y="555"/>
                  </a:lnTo>
                  <a:lnTo>
                    <a:pt x="335" y="554"/>
                  </a:lnTo>
                  <a:lnTo>
                    <a:pt x="331" y="551"/>
                  </a:lnTo>
                  <a:lnTo>
                    <a:pt x="330" y="550"/>
                  </a:lnTo>
                  <a:lnTo>
                    <a:pt x="329" y="549"/>
                  </a:lnTo>
                  <a:lnTo>
                    <a:pt x="327" y="547"/>
                  </a:lnTo>
                  <a:lnTo>
                    <a:pt x="325" y="545"/>
                  </a:lnTo>
                  <a:lnTo>
                    <a:pt x="324" y="544"/>
                  </a:lnTo>
                  <a:lnTo>
                    <a:pt x="321" y="543"/>
                  </a:lnTo>
                  <a:lnTo>
                    <a:pt x="313" y="539"/>
                  </a:lnTo>
                  <a:lnTo>
                    <a:pt x="307" y="536"/>
                  </a:lnTo>
                  <a:lnTo>
                    <a:pt x="306" y="536"/>
                  </a:lnTo>
                  <a:lnTo>
                    <a:pt x="305" y="536"/>
                  </a:lnTo>
                  <a:lnTo>
                    <a:pt x="303" y="536"/>
                  </a:lnTo>
                  <a:lnTo>
                    <a:pt x="300" y="536"/>
                  </a:lnTo>
                  <a:lnTo>
                    <a:pt x="295" y="537"/>
                  </a:lnTo>
                  <a:lnTo>
                    <a:pt x="293" y="538"/>
                  </a:lnTo>
                  <a:lnTo>
                    <a:pt x="291" y="538"/>
                  </a:lnTo>
                  <a:lnTo>
                    <a:pt x="289" y="539"/>
                  </a:lnTo>
                  <a:lnTo>
                    <a:pt x="286" y="541"/>
                  </a:lnTo>
                  <a:lnTo>
                    <a:pt x="285" y="542"/>
                  </a:lnTo>
                  <a:lnTo>
                    <a:pt x="284" y="543"/>
                  </a:lnTo>
                  <a:lnTo>
                    <a:pt x="283" y="544"/>
                  </a:lnTo>
                  <a:lnTo>
                    <a:pt x="281" y="546"/>
                  </a:lnTo>
                  <a:lnTo>
                    <a:pt x="277" y="550"/>
                  </a:lnTo>
                  <a:lnTo>
                    <a:pt x="276" y="551"/>
                  </a:lnTo>
                  <a:lnTo>
                    <a:pt x="275" y="551"/>
                  </a:lnTo>
                  <a:lnTo>
                    <a:pt x="274" y="552"/>
                  </a:lnTo>
                  <a:lnTo>
                    <a:pt x="272" y="552"/>
                  </a:lnTo>
                  <a:lnTo>
                    <a:pt x="271" y="552"/>
                  </a:lnTo>
                  <a:lnTo>
                    <a:pt x="269" y="552"/>
                  </a:lnTo>
                  <a:lnTo>
                    <a:pt x="267" y="551"/>
                  </a:lnTo>
                  <a:lnTo>
                    <a:pt x="261" y="548"/>
                  </a:lnTo>
                  <a:lnTo>
                    <a:pt x="258" y="547"/>
                  </a:lnTo>
                  <a:lnTo>
                    <a:pt x="256" y="546"/>
                  </a:lnTo>
                  <a:lnTo>
                    <a:pt x="254" y="544"/>
                  </a:lnTo>
                  <a:lnTo>
                    <a:pt x="250" y="540"/>
                  </a:lnTo>
                  <a:lnTo>
                    <a:pt x="249" y="538"/>
                  </a:lnTo>
                  <a:lnTo>
                    <a:pt x="247" y="536"/>
                  </a:lnTo>
                  <a:lnTo>
                    <a:pt x="245" y="536"/>
                  </a:lnTo>
                  <a:lnTo>
                    <a:pt x="244" y="535"/>
                  </a:lnTo>
                  <a:lnTo>
                    <a:pt x="242" y="535"/>
                  </a:lnTo>
                  <a:lnTo>
                    <a:pt x="236" y="533"/>
                  </a:lnTo>
                  <a:lnTo>
                    <a:pt x="232" y="532"/>
                  </a:lnTo>
                  <a:lnTo>
                    <a:pt x="230" y="531"/>
                  </a:lnTo>
                  <a:lnTo>
                    <a:pt x="228" y="530"/>
                  </a:lnTo>
                  <a:lnTo>
                    <a:pt x="226" y="528"/>
                  </a:lnTo>
                  <a:lnTo>
                    <a:pt x="225" y="527"/>
                  </a:lnTo>
                  <a:lnTo>
                    <a:pt x="223" y="525"/>
                  </a:lnTo>
                  <a:lnTo>
                    <a:pt x="221" y="523"/>
                  </a:lnTo>
                  <a:lnTo>
                    <a:pt x="215" y="513"/>
                  </a:lnTo>
                  <a:lnTo>
                    <a:pt x="210" y="505"/>
                  </a:lnTo>
                  <a:lnTo>
                    <a:pt x="209" y="502"/>
                  </a:lnTo>
                  <a:lnTo>
                    <a:pt x="207" y="501"/>
                  </a:lnTo>
                  <a:lnTo>
                    <a:pt x="205" y="498"/>
                  </a:lnTo>
                  <a:lnTo>
                    <a:pt x="204" y="496"/>
                  </a:lnTo>
                  <a:lnTo>
                    <a:pt x="202" y="495"/>
                  </a:lnTo>
                  <a:lnTo>
                    <a:pt x="199" y="493"/>
                  </a:lnTo>
                  <a:lnTo>
                    <a:pt x="194" y="491"/>
                  </a:lnTo>
                  <a:lnTo>
                    <a:pt x="193" y="490"/>
                  </a:lnTo>
                  <a:lnTo>
                    <a:pt x="191" y="490"/>
                  </a:lnTo>
                  <a:lnTo>
                    <a:pt x="189" y="490"/>
                  </a:lnTo>
                  <a:lnTo>
                    <a:pt x="187" y="490"/>
                  </a:lnTo>
                  <a:lnTo>
                    <a:pt x="185" y="490"/>
                  </a:lnTo>
                  <a:lnTo>
                    <a:pt x="183" y="490"/>
                  </a:lnTo>
                  <a:lnTo>
                    <a:pt x="182" y="490"/>
                  </a:lnTo>
                  <a:lnTo>
                    <a:pt x="181" y="490"/>
                  </a:lnTo>
                  <a:lnTo>
                    <a:pt x="180" y="490"/>
                  </a:lnTo>
                  <a:lnTo>
                    <a:pt x="178" y="491"/>
                  </a:lnTo>
                  <a:lnTo>
                    <a:pt x="177" y="492"/>
                  </a:lnTo>
                  <a:lnTo>
                    <a:pt x="176" y="493"/>
                  </a:lnTo>
                  <a:lnTo>
                    <a:pt x="172" y="497"/>
                  </a:lnTo>
                  <a:lnTo>
                    <a:pt x="171" y="498"/>
                  </a:lnTo>
                  <a:lnTo>
                    <a:pt x="170" y="498"/>
                  </a:lnTo>
                  <a:lnTo>
                    <a:pt x="169" y="499"/>
                  </a:lnTo>
                  <a:lnTo>
                    <a:pt x="168" y="499"/>
                  </a:lnTo>
                  <a:lnTo>
                    <a:pt x="166" y="499"/>
                  </a:lnTo>
                  <a:lnTo>
                    <a:pt x="164" y="499"/>
                  </a:lnTo>
                  <a:lnTo>
                    <a:pt x="161" y="499"/>
                  </a:lnTo>
                  <a:lnTo>
                    <a:pt x="159" y="498"/>
                  </a:lnTo>
                  <a:lnTo>
                    <a:pt x="157" y="497"/>
                  </a:lnTo>
                  <a:lnTo>
                    <a:pt x="156" y="496"/>
                  </a:lnTo>
                  <a:lnTo>
                    <a:pt x="154" y="494"/>
                  </a:lnTo>
                  <a:lnTo>
                    <a:pt x="152" y="492"/>
                  </a:lnTo>
                  <a:lnTo>
                    <a:pt x="148" y="488"/>
                  </a:lnTo>
                  <a:lnTo>
                    <a:pt x="143" y="479"/>
                  </a:lnTo>
                  <a:lnTo>
                    <a:pt x="140" y="474"/>
                  </a:lnTo>
                  <a:lnTo>
                    <a:pt x="140" y="473"/>
                  </a:lnTo>
                  <a:lnTo>
                    <a:pt x="139" y="472"/>
                  </a:lnTo>
                  <a:lnTo>
                    <a:pt x="138" y="471"/>
                  </a:lnTo>
                  <a:lnTo>
                    <a:pt x="137" y="470"/>
                  </a:lnTo>
                  <a:lnTo>
                    <a:pt x="135" y="468"/>
                  </a:lnTo>
                  <a:lnTo>
                    <a:pt x="132" y="468"/>
                  </a:lnTo>
                  <a:lnTo>
                    <a:pt x="130" y="468"/>
                  </a:lnTo>
                  <a:lnTo>
                    <a:pt x="128" y="468"/>
                  </a:lnTo>
                  <a:lnTo>
                    <a:pt x="126" y="468"/>
                  </a:lnTo>
                  <a:lnTo>
                    <a:pt x="125" y="468"/>
                  </a:lnTo>
                  <a:lnTo>
                    <a:pt x="123" y="468"/>
                  </a:lnTo>
                  <a:lnTo>
                    <a:pt x="122" y="469"/>
                  </a:lnTo>
                  <a:lnTo>
                    <a:pt x="120" y="470"/>
                  </a:lnTo>
                  <a:lnTo>
                    <a:pt x="114" y="474"/>
                  </a:lnTo>
                  <a:lnTo>
                    <a:pt x="112" y="476"/>
                  </a:lnTo>
                  <a:lnTo>
                    <a:pt x="108" y="478"/>
                  </a:lnTo>
                  <a:lnTo>
                    <a:pt x="104" y="479"/>
                  </a:lnTo>
                  <a:lnTo>
                    <a:pt x="102" y="479"/>
                  </a:lnTo>
                  <a:lnTo>
                    <a:pt x="100" y="480"/>
                  </a:lnTo>
                  <a:lnTo>
                    <a:pt x="97" y="480"/>
                  </a:lnTo>
                  <a:lnTo>
                    <a:pt x="95" y="479"/>
                  </a:lnTo>
                  <a:lnTo>
                    <a:pt x="93" y="479"/>
                  </a:lnTo>
                  <a:lnTo>
                    <a:pt x="92" y="479"/>
                  </a:lnTo>
                  <a:lnTo>
                    <a:pt x="91" y="478"/>
                  </a:lnTo>
                  <a:lnTo>
                    <a:pt x="90" y="477"/>
                  </a:lnTo>
                  <a:lnTo>
                    <a:pt x="79" y="468"/>
                  </a:lnTo>
                  <a:lnTo>
                    <a:pt x="78" y="467"/>
                  </a:lnTo>
                  <a:lnTo>
                    <a:pt x="76" y="464"/>
                  </a:lnTo>
                  <a:lnTo>
                    <a:pt x="74" y="462"/>
                  </a:lnTo>
                  <a:lnTo>
                    <a:pt x="73" y="460"/>
                  </a:lnTo>
                  <a:lnTo>
                    <a:pt x="71" y="458"/>
                  </a:lnTo>
                  <a:lnTo>
                    <a:pt x="71" y="456"/>
                  </a:lnTo>
                  <a:lnTo>
                    <a:pt x="70" y="456"/>
                  </a:lnTo>
                  <a:lnTo>
                    <a:pt x="71" y="455"/>
                  </a:lnTo>
                  <a:lnTo>
                    <a:pt x="71" y="454"/>
                  </a:lnTo>
                  <a:lnTo>
                    <a:pt x="72" y="454"/>
                  </a:lnTo>
                  <a:lnTo>
                    <a:pt x="72" y="453"/>
                  </a:lnTo>
                  <a:lnTo>
                    <a:pt x="72" y="454"/>
                  </a:lnTo>
                  <a:lnTo>
                    <a:pt x="72" y="453"/>
                  </a:lnTo>
                  <a:lnTo>
                    <a:pt x="72" y="452"/>
                  </a:lnTo>
                  <a:lnTo>
                    <a:pt x="71" y="452"/>
                  </a:lnTo>
                  <a:lnTo>
                    <a:pt x="71" y="451"/>
                  </a:lnTo>
                  <a:lnTo>
                    <a:pt x="70" y="450"/>
                  </a:lnTo>
                  <a:lnTo>
                    <a:pt x="71" y="449"/>
                  </a:lnTo>
                  <a:lnTo>
                    <a:pt x="70" y="449"/>
                  </a:lnTo>
                  <a:lnTo>
                    <a:pt x="69" y="449"/>
                  </a:lnTo>
                  <a:lnTo>
                    <a:pt x="67" y="445"/>
                  </a:lnTo>
                  <a:lnTo>
                    <a:pt x="62" y="440"/>
                  </a:lnTo>
                  <a:lnTo>
                    <a:pt x="58" y="434"/>
                  </a:lnTo>
                  <a:lnTo>
                    <a:pt x="50" y="422"/>
                  </a:lnTo>
                  <a:lnTo>
                    <a:pt x="48" y="419"/>
                  </a:lnTo>
                  <a:lnTo>
                    <a:pt x="46" y="415"/>
                  </a:lnTo>
                  <a:lnTo>
                    <a:pt x="44" y="412"/>
                  </a:lnTo>
                  <a:lnTo>
                    <a:pt x="43" y="411"/>
                  </a:lnTo>
                  <a:lnTo>
                    <a:pt x="41" y="411"/>
                  </a:lnTo>
                  <a:lnTo>
                    <a:pt x="37" y="409"/>
                  </a:lnTo>
                  <a:lnTo>
                    <a:pt x="36" y="408"/>
                  </a:lnTo>
                  <a:lnTo>
                    <a:pt x="36" y="407"/>
                  </a:lnTo>
                  <a:lnTo>
                    <a:pt x="35" y="407"/>
                  </a:lnTo>
                  <a:lnTo>
                    <a:pt x="35" y="406"/>
                  </a:lnTo>
                  <a:lnTo>
                    <a:pt x="35" y="403"/>
                  </a:lnTo>
                  <a:lnTo>
                    <a:pt x="34" y="402"/>
                  </a:lnTo>
                  <a:lnTo>
                    <a:pt x="33" y="395"/>
                  </a:lnTo>
                  <a:lnTo>
                    <a:pt x="32" y="392"/>
                  </a:lnTo>
                  <a:lnTo>
                    <a:pt x="30" y="389"/>
                  </a:lnTo>
                  <a:lnTo>
                    <a:pt x="29" y="388"/>
                  </a:lnTo>
                  <a:lnTo>
                    <a:pt x="28" y="385"/>
                  </a:lnTo>
                  <a:lnTo>
                    <a:pt x="27" y="384"/>
                  </a:lnTo>
                  <a:lnTo>
                    <a:pt x="27" y="383"/>
                  </a:lnTo>
                  <a:lnTo>
                    <a:pt x="28" y="383"/>
                  </a:lnTo>
                  <a:lnTo>
                    <a:pt x="28" y="382"/>
                  </a:lnTo>
                  <a:lnTo>
                    <a:pt x="30" y="381"/>
                  </a:lnTo>
                  <a:lnTo>
                    <a:pt x="31" y="381"/>
                  </a:lnTo>
                  <a:lnTo>
                    <a:pt x="33" y="381"/>
                  </a:lnTo>
                  <a:lnTo>
                    <a:pt x="34" y="381"/>
                  </a:lnTo>
                  <a:lnTo>
                    <a:pt x="42" y="382"/>
                  </a:lnTo>
                  <a:lnTo>
                    <a:pt x="45" y="382"/>
                  </a:lnTo>
                  <a:lnTo>
                    <a:pt x="47" y="383"/>
                  </a:lnTo>
                  <a:lnTo>
                    <a:pt x="49" y="383"/>
                  </a:lnTo>
                  <a:lnTo>
                    <a:pt x="53" y="382"/>
                  </a:lnTo>
                  <a:lnTo>
                    <a:pt x="56" y="381"/>
                  </a:lnTo>
                  <a:lnTo>
                    <a:pt x="58" y="380"/>
                  </a:lnTo>
                  <a:lnTo>
                    <a:pt x="59" y="379"/>
                  </a:lnTo>
                  <a:lnTo>
                    <a:pt x="60" y="379"/>
                  </a:lnTo>
                  <a:lnTo>
                    <a:pt x="61" y="377"/>
                  </a:lnTo>
                  <a:lnTo>
                    <a:pt x="62" y="377"/>
                  </a:lnTo>
                  <a:lnTo>
                    <a:pt x="63" y="375"/>
                  </a:lnTo>
                  <a:lnTo>
                    <a:pt x="64" y="373"/>
                  </a:lnTo>
                  <a:lnTo>
                    <a:pt x="65" y="371"/>
                  </a:lnTo>
                  <a:lnTo>
                    <a:pt x="66" y="369"/>
                  </a:lnTo>
                  <a:lnTo>
                    <a:pt x="68" y="365"/>
                  </a:lnTo>
                  <a:lnTo>
                    <a:pt x="68" y="359"/>
                  </a:lnTo>
                  <a:lnTo>
                    <a:pt x="69" y="354"/>
                  </a:lnTo>
                  <a:lnTo>
                    <a:pt x="70" y="349"/>
                  </a:lnTo>
                  <a:lnTo>
                    <a:pt x="70" y="348"/>
                  </a:lnTo>
                  <a:lnTo>
                    <a:pt x="70" y="346"/>
                  </a:lnTo>
                  <a:lnTo>
                    <a:pt x="70" y="344"/>
                  </a:lnTo>
                  <a:lnTo>
                    <a:pt x="70" y="343"/>
                  </a:lnTo>
                  <a:lnTo>
                    <a:pt x="69" y="341"/>
                  </a:lnTo>
                  <a:lnTo>
                    <a:pt x="68" y="338"/>
                  </a:lnTo>
                  <a:lnTo>
                    <a:pt x="57" y="326"/>
                  </a:lnTo>
                  <a:lnTo>
                    <a:pt x="56" y="323"/>
                  </a:lnTo>
                  <a:lnTo>
                    <a:pt x="55" y="321"/>
                  </a:lnTo>
                  <a:lnTo>
                    <a:pt x="53" y="319"/>
                  </a:lnTo>
                  <a:lnTo>
                    <a:pt x="51" y="316"/>
                  </a:lnTo>
                  <a:lnTo>
                    <a:pt x="45" y="306"/>
                  </a:lnTo>
                  <a:lnTo>
                    <a:pt x="45" y="303"/>
                  </a:lnTo>
                  <a:lnTo>
                    <a:pt x="43" y="301"/>
                  </a:lnTo>
                  <a:lnTo>
                    <a:pt x="42" y="300"/>
                  </a:lnTo>
                  <a:lnTo>
                    <a:pt x="34" y="293"/>
                  </a:lnTo>
                  <a:lnTo>
                    <a:pt x="33" y="290"/>
                  </a:lnTo>
                  <a:lnTo>
                    <a:pt x="24" y="281"/>
                  </a:lnTo>
                  <a:lnTo>
                    <a:pt x="20" y="275"/>
                  </a:lnTo>
                  <a:lnTo>
                    <a:pt x="16" y="271"/>
                  </a:lnTo>
                  <a:lnTo>
                    <a:pt x="14" y="267"/>
                  </a:lnTo>
                  <a:lnTo>
                    <a:pt x="11" y="264"/>
                  </a:lnTo>
                  <a:lnTo>
                    <a:pt x="6" y="253"/>
                  </a:lnTo>
                  <a:lnTo>
                    <a:pt x="0" y="244"/>
                  </a:lnTo>
                  <a:lnTo>
                    <a:pt x="0" y="244"/>
                  </a:lnTo>
                  <a:lnTo>
                    <a:pt x="2" y="242"/>
                  </a:lnTo>
                  <a:lnTo>
                    <a:pt x="5" y="240"/>
                  </a:lnTo>
                  <a:lnTo>
                    <a:pt x="7" y="238"/>
                  </a:lnTo>
                  <a:lnTo>
                    <a:pt x="8" y="235"/>
                  </a:lnTo>
                  <a:lnTo>
                    <a:pt x="10" y="233"/>
                  </a:lnTo>
                  <a:lnTo>
                    <a:pt x="11" y="230"/>
                  </a:lnTo>
                  <a:lnTo>
                    <a:pt x="12" y="227"/>
                  </a:lnTo>
                  <a:lnTo>
                    <a:pt x="14" y="224"/>
                  </a:lnTo>
                  <a:lnTo>
                    <a:pt x="15" y="220"/>
                  </a:lnTo>
                  <a:lnTo>
                    <a:pt x="16" y="218"/>
                  </a:lnTo>
                  <a:lnTo>
                    <a:pt x="16" y="215"/>
                  </a:lnTo>
                  <a:lnTo>
                    <a:pt x="17" y="213"/>
                  </a:lnTo>
                  <a:lnTo>
                    <a:pt x="17" y="211"/>
                  </a:lnTo>
                  <a:lnTo>
                    <a:pt x="17" y="207"/>
                  </a:lnTo>
                  <a:lnTo>
                    <a:pt x="17" y="204"/>
                  </a:lnTo>
                  <a:lnTo>
                    <a:pt x="18" y="201"/>
                  </a:lnTo>
                  <a:lnTo>
                    <a:pt x="20" y="196"/>
                  </a:lnTo>
                  <a:lnTo>
                    <a:pt x="21" y="196"/>
                  </a:lnTo>
                  <a:lnTo>
                    <a:pt x="21" y="194"/>
                  </a:lnTo>
                  <a:lnTo>
                    <a:pt x="22" y="191"/>
                  </a:lnTo>
                  <a:lnTo>
                    <a:pt x="22" y="188"/>
                  </a:lnTo>
                  <a:lnTo>
                    <a:pt x="22" y="184"/>
                  </a:lnTo>
                  <a:lnTo>
                    <a:pt x="22" y="182"/>
                  </a:lnTo>
                  <a:lnTo>
                    <a:pt x="21" y="179"/>
                  </a:lnTo>
                  <a:lnTo>
                    <a:pt x="21" y="176"/>
                  </a:lnTo>
                  <a:lnTo>
                    <a:pt x="18" y="165"/>
                  </a:lnTo>
                  <a:lnTo>
                    <a:pt x="18" y="162"/>
                  </a:lnTo>
                  <a:lnTo>
                    <a:pt x="18" y="161"/>
                  </a:lnTo>
                  <a:lnTo>
                    <a:pt x="18" y="157"/>
                  </a:lnTo>
                  <a:lnTo>
                    <a:pt x="18" y="155"/>
                  </a:lnTo>
                  <a:lnTo>
                    <a:pt x="19" y="152"/>
                  </a:lnTo>
                  <a:lnTo>
                    <a:pt x="20" y="150"/>
                  </a:lnTo>
                  <a:lnTo>
                    <a:pt x="22" y="147"/>
                  </a:lnTo>
                  <a:lnTo>
                    <a:pt x="23" y="144"/>
                  </a:lnTo>
                  <a:lnTo>
                    <a:pt x="33" y="135"/>
                  </a:lnTo>
                  <a:lnTo>
                    <a:pt x="34" y="133"/>
                  </a:lnTo>
                  <a:lnTo>
                    <a:pt x="35" y="132"/>
                  </a:lnTo>
                  <a:lnTo>
                    <a:pt x="38" y="130"/>
                  </a:lnTo>
                  <a:lnTo>
                    <a:pt x="40" y="128"/>
                  </a:lnTo>
                  <a:lnTo>
                    <a:pt x="43" y="128"/>
                  </a:lnTo>
                  <a:lnTo>
                    <a:pt x="47" y="126"/>
                  </a:lnTo>
                  <a:lnTo>
                    <a:pt x="50" y="125"/>
                  </a:lnTo>
                  <a:lnTo>
                    <a:pt x="51" y="124"/>
                  </a:lnTo>
                  <a:lnTo>
                    <a:pt x="52" y="123"/>
                  </a:lnTo>
                  <a:lnTo>
                    <a:pt x="53" y="121"/>
                  </a:lnTo>
                  <a:lnTo>
                    <a:pt x="54" y="120"/>
                  </a:lnTo>
                  <a:lnTo>
                    <a:pt x="54" y="118"/>
                  </a:lnTo>
                  <a:lnTo>
                    <a:pt x="55" y="117"/>
                  </a:lnTo>
                  <a:lnTo>
                    <a:pt x="55" y="116"/>
                  </a:lnTo>
                  <a:lnTo>
                    <a:pt x="55" y="114"/>
                  </a:lnTo>
                  <a:lnTo>
                    <a:pt x="54" y="108"/>
                  </a:lnTo>
                  <a:lnTo>
                    <a:pt x="54" y="106"/>
                  </a:lnTo>
                  <a:lnTo>
                    <a:pt x="54" y="105"/>
                  </a:lnTo>
                  <a:lnTo>
                    <a:pt x="54" y="105"/>
                  </a:lnTo>
                  <a:lnTo>
                    <a:pt x="54" y="104"/>
                  </a:lnTo>
                  <a:lnTo>
                    <a:pt x="55" y="103"/>
                  </a:lnTo>
                  <a:lnTo>
                    <a:pt x="56" y="102"/>
                  </a:lnTo>
                  <a:lnTo>
                    <a:pt x="56" y="101"/>
                  </a:lnTo>
                  <a:lnTo>
                    <a:pt x="56" y="100"/>
                  </a:lnTo>
                  <a:lnTo>
                    <a:pt x="57" y="100"/>
                  </a:lnTo>
                  <a:lnTo>
                    <a:pt x="59" y="99"/>
                  </a:lnTo>
                  <a:lnTo>
                    <a:pt x="65" y="99"/>
                  </a:lnTo>
                  <a:lnTo>
                    <a:pt x="66" y="98"/>
                  </a:lnTo>
                  <a:lnTo>
                    <a:pt x="68" y="98"/>
                  </a:lnTo>
                  <a:lnTo>
                    <a:pt x="68" y="97"/>
                  </a:lnTo>
                  <a:lnTo>
                    <a:pt x="69" y="96"/>
                  </a:lnTo>
                  <a:lnTo>
                    <a:pt x="71" y="95"/>
                  </a:lnTo>
                  <a:lnTo>
                    <a:pt x="72" y="94"/>
                  </a:lnTo>
                  <a:lnTo>
                    <a:pt x="74" y="92"/>
                  </a:lnTo>
                  <a:lnTo>
                    <a:pt x="75" y="89"/>
                  </a:lnTo>
                  <a:lnTo>
                    <a:pt x="78" y="84"/>
                  </a:lnTo>
                  <a:lnTo>
                    <a:pt x="81" y="76"/>
                  </a:lnTo>
                  <a:lnTo>
                    <a:pt x="84" y="71"/>
                  </a:lnTo>
                  <a:lnTo>
                    <a:pt x="86" y="65"/>
                  </a:lnTo>
                  <a:lnTo>
                    <a:pt x="89" y="61"/>
                  </a:lnTo>
                  <a:lnTo>
                    <a:pt x="91" y="56"/>
                  </a:lnTo>
                  <a:lnTo>
                    <a:pt x="95" y="51"/>
                  </a:lnTo>
                  <a:lnTo>
                    <a:pt x="97" y="49"/>
                  </a:lnTo>
                  <a:lnTo>
                    <a:pt x="99" y="48"/>
                  </a:lnTo>
                  <a:lnTo>
                    <a:pt x="101" y="46"/>
                  </a:lnTo>
                  <a:lnTo>
                    <a:pt x="102" y="46"/>
                  </a:lnTo>
                  <a:lnTo>
                    <a:pt x="102" y="46"/>
                  </a:lnTo>
                  <a:lnTo>
                    <a:pt x="103" y="46"/>
                  </a:lnTo>
                  <a:lnTo>
                    <a:pt x="111" y="50"/>
                  </a:lnTo>
                  <a:lnTo>
                    <a:pt x="114" y="53"/>
                  </a:lnTo>
                  <a:lnTo>
                    <a:pt x="118" y="54"/>
                  </a:lnTo>
                  <a:lnTo>
                    <a:pt x="122" y="56"/>
                  </a:lnTo>
                  <a:lnTo>
                    <a:pt x="125" y="56"/>
                  </a:lnTo>
                  <a:lnTo>
                    <a:pt x="127" y="56"/>
                  </a:lnTo>
                  <a:lnTo>
                    <a:pt x="131" y="57"/>
                  </a:lnTo>
                  <a:lnTo>
                    <a:pt x="134" y="57"/>
                  </a:lnTo>
                  <a:lnTo>
                    <a:pt x="136" y="56"/>
                  </a:lnTo>
                  <a:lnTo>
                    <a:pt x="137" y="56"/>
                  </a:lnTo>
                  <a:lnTo>
                    <a:pt x="139" y="56"/>
                  </a:lnTo>
                  <a:lnTo>
                    <a:pt x="141" y="55"/>
                  </a:lnTo>
                  <a:lnTo>
                    <a:pt x="143" y="54"/>
                  </a:lnTo>
                  <a:lnTo>
                    <a:pt x="144" y="53"/>
                  </a:lnTo>
                  <a:lnTo>
                    <a:pt x="146" y="51"/>
                  </a:lnTo>
                  <a:lnTo>
                    <a:pt x="147" y="50"/>
                  </a:lnTo>
                  <a:lnTo>
                    <a:pt x="147" y="48"/>
                  </a:lnTo>
                  <a:lnTo>
                    <a:pt x="149" y="45"/>
                  </a:lnTo>
                  <a:lnTo>
                    <a:pt x="150" y="43"/>
                  </a:lnTo>
                  <a:lnTo>
                    <a:pt x="151" y="42"/>
                  </a:lnTo>
                  <a:lnTo>
                    <a:pt x="155" y="38"/>
                  </a:lnTo>
                  <a:lnTo>
                    <a:pt x="156" y="37"/>
                  </a:lnTo>
                  <a:lnTo>
                    <a:pt x="157" y="34"/>
                  </a:lnTo>
                  <a:lnTo>
                    <a:pt x="158" y="33"/>
                  </a:lnTo>
                  <a:lnTo>
                    <a:pt x="160" y="26"/>
                  </a:lnTo>
                  <a:lnTo>
                    <a:pt x="163" y="20"/>
                  </a:lnTo>
                  <a:lnTo>
                    <a:pt x="165" y="16"/>
                  </a:lnTo>
                  <a:lnTo>
                    <a:pt x="168" y="13"/>
                  </a:lnTo>
                  <a:lnTo>
                    <a:pt x="169" y="11"/>
                  </a:lnTo>
                  <a:lnTo>
                    <a:pt x="170" y="8"/>
                  </a:lnTo>
                  <a:lnTo>
                    <a:pt x="174" y="5"/>
                  </a:lnTo>
                  <a:lnTo>
                    <a:pt x="177" y="3"/>
                  </a:lnTo>
                  <a:lnTo>
                    <a:pt x="178" y="2"/>
                  </a:lnTo>
                  <a:lnTo>
                    <a:pt x="179" y="1"/>
                  </a:lnTo>
                  <a:lnTo>
                    <a:pt x="181" y="1"/>
                  </a:lnTo>
                  <a:lnTo>
                    <a:pt x="182" y="0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24" name="Freeform 60">
              <a:extLst>
                <a:ext uri="{FF2B5EF4-FFF2-40B4-BE49-F238E27FC236}">
                  <a16:creationId xmlns:a16="http://schemas.microsoft.com/office/drawing/2014/main" id="{97FBE77B-F2C4-4B81-B6CC-8C2A72F18B1E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8" y="2652"/>
              <a:ext cx="388" cy="405"/>
            </a:xfrm>
            <a:custGeom>
              <a:avLst/>
              <a:gdLst>
                <a:gd name="T0" fmla="*/ 183 w 388"/>
                <a:gd name="T1" fmla="*/ 5 h 405"/>
                <a:gd name="T2" fmla="*/ 209 w 388"/>
                <a:gd name="T3" fmla="*/ 2 h 405"/>
                <a:gd name="T4" fmla="*/ 235 w 388"/>
                <a:gd name="T5" fmla="*/ 3 h 405"/>
                <a:gd name="T6" fmla="*/ 266 w 388"/>
                <a:gd name="T7" fmla="*/ 9 h 405"/>
                <a:gd name="T8" fmla="*/ 315 w 388"/>
                <a:gd name="T9" fmla="*/ 31 h 405"/>
                <a:gd name="T10" fmla="*/ 338 w 388"/>
                <a:gd name="T11" fmla="*/ 33 h 405"/>
                <a:gd name="T12" fmla="*/ 331 w 388"/>
                <a:gd name="T13" fmla="*/ 54 h 405"/>
                <a:gd name="T14" fmla="*/ 319 w 388"/>
                <a:gd name="T15" fmla="*/ 57 h 405"/>
                <a:gd name="T16" fmla="*/ 295 w 388"/>
                <a:gd name="T17" fmla="*/ 59 h 405"/>
                <a:gd name="T18" fmla="*/ 295 w 388"/>
                <a:gd name="T19" fmla="*/ 88 h 405"/>
                <a:gd name="T20" fmla="*/ 299 w 388"/>
                <a:gd name="T21" fmla="*/ 97 h 405"/>
                <a:gd name="T22" fmla="*/ 345 w 388"/>
                <a:gd name="T23" fmla="*/ 109 h 405"/>
                <a:gd name="T24" fmla="*/ 353 w 388"/>
                <a:gd name="T25" fmla="*/ 113 h 405"/>
                <a:gd name="T26" fmla="*/ 334 w 388"/>
                <a:gd name="T27" fmla="*/ 138 h 405"/>
                <a:gd name="T28" fmla="*/ 332 w 388"/>
                <a:gd name="T29" fmla="*/ 166 h 405"/>
                <a:gd name="T30" fmla="*/ 344 w 388"/>
                <a:gd name="T31" fmla="*/ 202 h 405"/>
                <a:gd name="T32" fmla="*/ 355 w 388"/>
                <a:gd name="T33" fmla="*/ 226 h 405"/>
                <a:gd name="T34" fmla="*/ 344 w 388"/>
                <a:gd name="T35" fmla="*/ 239 h 405"/>
                <a:gd name="T36" fmla="*/ 343 w 388"/>
                <a:gd name="T37" fmla="*/ 253 h 405"/>
                <a:gd name="T38" fmla="*/ 373 w 388"/>
                <a:gd name="T39" fmla="*/ 279 h 405"/>
                <a:gd name="T40" fmla="*/ 386 w 388"/>
                <a:gd name="T41" fmla="*/ 294 h 405"/>
                <a:gd name="T42" fmla="*/ 374 w 388"/>
                <a:gd name="T43" fmla="*/ 297 h 405"/>
                <a:gd name="T44" fmla="*/ 360 w 388"/>
                <a:gd name="T45" fmla="*/ 299 h 405"/>
                <a:gd name="T46" fmla="*/ 360 w 388"/>
                <a:gd name="T47" fmla="*/ 313 h 405"/>
                <a:gd name="T48" fmla="*/ 367 w 388"/>
                <a:gd name="T49" fmla="*/ 344 h 405"/>
                <a:gd name="T50" fmla="*/ 353 w 388"/>
                <a:gd name="T51" fmla="*/ 370 h 405"/>
                <a:gd name="T52" fmla="*/ 367 w 388"/>
                <a:gd name="T53" fmla="*/ 385 h 405"/>
                <a:gd name="T54" fmla="*/ 367 w 388"/>
                <a:gd name="T55" fmla="*/ 395 h 405"/>
                <a:gd name="T56" fmla="*/ 355 w 388"/>
                <a:gd name="T57" fmla="*/ 399 h 405"/>
                <a:gd name="T58" fmla="*/ 318 w 388"/>
                <a:gd name="T59" fmla="*/ 400 h 405"/>
                <a:gd name="T60" fmla="*/ 276 w 388"/>
                <a:gd name="T61" fmla="*/ 392 h 405"/>
                <a:gd name="T62" fmla="*/ 254 w 388"/>
                <a:gd name="T63" fmla="*/ 381 h 405"/>
                <a:gd name="T64" fmla="*/ 242 w 388"/>
                <a:gd name="T65" fmla="*/ 387 h 405"/>
                <a:gd name="T66" fmla="*/ 234 w 388"/>
                <a:gd name="T67" fmla="*/ 403 h 405"/>
                <a:gd name="T68" fmla="*/ 226 w 388"/>
                <a:gd name="T69" fmla="*/ 394 h 405"/>
                <a:gd name="T70" fmla="*/ 217 w 388"/>
                <a:gd name="T71" fmla="*/ 367 h 405"/>
                <a:gd name="T72" fmla="*/ 204 w 388"/>
                <a:gd name="T73" fmla="*/ 365 h 405"/>
                <a:gd name="T74" fmla="*/ 166 w 388"/>
                <a:gd name="T75" fmla="*/ 375 h 405"/>
                <a:gd name="T76" fmla="*/ 153 w 388"/>
                <a:gd name="T77" fmla="*/ 369 h 405"/>
                <a:gd name="T78" fmla="*/ 139 w 388"/>
                <a:gd name="T79" fmla="*/ 346 h 405"/>
                <a:gd name="T80" fmla="*/ 133 w 388"/>
                <a:gd name="T81" fmla="*/ 319 h 405"/>
                <a:gd name="T82" fmla="*/ 132 w 388"/>
                <a:gd name="T83" fmla="*/ 297 h 405"/>
                <a:gd name="T84" fmla="*/ 115 w 388"/>
                <a:gd name="T85" fmla="*/ 272 h 405"/>
                <a:gd name="T86" fmla="*/ 88 w 388"/>
                <a:gd name="T87" fmla="*/ 237 h 405"/>
                <a:gd name="T88" fmla="*/ 71 w 388"/>
                <a:gd name="T89" fmla="*/ 227 h 405"/>
                <a:gd name="T90" fmla="*/ 67 w 388"/>
                <a:gd name="T91" fmla="*/ 205 h 405"/>
                <a:gd name="T92" fmla="*/ 49 w 388"/>
                <a:gd name="T93" fmla="*/ 190 h 405"/>
                <a:gd name="T94" fmla="*/ 10 w 388"/>
                <a:gd name="T95" fmla="*/ 176 h 405"/>
                <a:gd name="T96" fmla="*/ 0 w 388"/>
                <a:gd name="T97" fmla="*/ 163 h 405"/>
                <a:gd name="T98" fmla="*/ 10 w 388"/>
                <a:gd name="T99" fmla="*/ 161 h 405"/>
                <a:gd name="T100" fmla="*/ 27 w 388"/>
                <a:gd name="T101" fmla="*/ 152 h 405"/>
                <a:gd name="T102" fmla="*/ 39 w 388"/>
                <a:gd name="T103" fmla="*/ 128 h 405"/>
                <a:gd name="T104" fmla="*/ 34 w 388"/>
                <a:gd name="T105" fmla="*/ 115 h 405"/>
                <a:gd name="T106" fmla="*/ 15 w 388"/>
                <a:gd name="T107" fmla="*/ 101 h 405"/>
                <a:gd name="T108" fmla="*/ 19 w 388"/>
                <a:gd name="T109" fmla="*/ 79 h 405"/>
                <a:gd name="T110" fmla="*/ 26 w 388"/>
                <a:gd name="T111" fmla="*/ 63 h 405"/>
                <a:gd name="T112" fmla="*/ 38 w 388"/>
                <a:gd name="T113" fmla="*/ 55 h 405"/>
                <a:gd name="T114" fmla="*/ 57 w 388"/>
                <a:gd name="T115" fmla="*/ 43 h 405"/>
                <a:gd name="T116" fmla="*/ 71 w 388"/>
                <a:gd name="T117" fmla="*/ 46 h 405"/>
                <a:gd name="T118" fmla="*/ 99 w 388"/>
                <a:gd name="T119" fmla="*/ 43 h 405"/>
                <a:gd name="T120" fmla="*/ 132 w 388"/>
                <a:gd name="T121" fmla="*/ 45 h 405"/>
                <a:gd name="T122" fmla="*/ 146 w 388"/>
                <a:gd name="T123" fmla="*/ 7 h 4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88" h="405">
                  <a:moveTo>
                    <a:pt x="151" y="0"/>
                  </a:moveTo>
                  <a:lnTo>
                    <a:pt x="151" y="0"/>
                  </a:lnTo>
                  <a:lnTo>
                    <a:pt x="155" y="1"/>
                  </a:lnTo>
                  <a:lnTo>
                    <a:pt x="162" y="3"/>
                  </a:lnTo>
                  <a:lnTo>
                    <a:pt x="166" y="4"/>
                  </a:lnTo>
                  <a:lnTo>
                    <a:pt x="171" y="5"/>
                  </a:lnTo>
                  <a:lnTo>
                    <a:pt x="178" y="5"/>
                  </a:lnTo>
                  <a:lnTo>
                    <a:pt x="183" y="5"/>
                  </a:lnTo>
                  <a:lnTo>
                    <a:pt x="186" y="5"/>
                  </a:lnTo>
                  <a:lnTo>
                    <a:pt x="190" y="4"/>
                  </a:lnTo>
                  <a:lnTo>
                    <a:pt x="197" y="1"/>
                  </a:lnTo>
                  <a:lnTo>
                    <a:pt x="199" y="1"/>
                  </a:lnTo>
                  <a:lnTo>
                    <a:pt x="200" y="1"/>
                  </a:lnTo>
                  <a:lnTo>
                    <a:pt x="203" y="1"/>
                  </a:lnTo>
                  <a:lnTo>
                    <a:pt x="207" y="2"/>
                  </a:lnTo>
                  <a:lnTo>
                    <a:pt x="209" y="2"/>
                  </a:lnTo>
                  <a:lnTo>
                    <a:pt x="216" y="5"/>
                  </a:lnTo>
                  <a:lnTo>
                    <a:pt x="218" y="5"/>
                  </a:lnTo>
                  <a:lnTo>
                    <a:pt x="219" y="5"/>
                  </a:lnTo>
                  <a:lnTo>
                    <a:pt x="221" y="5"/>
                  </a:lnTo>
                  <a:lnTo>
                    <a:pt x="223" y="5"/>
                  </a:lnTo>
                  <a:lnTo>
                    <a:pt x="230" y="4"/>
                  </a:lnTo>
                  <a:lnTo>
                    <a:pt x="233" y="3"/>
                  </a:lnTo>
                  <a:lnTo>
                    <a:pt x="235" y="3"/>
                  </a:lnTo>
                  <a:lnTo>
                    <a:pt x="238" y="3"/>
                  </a:lnTo>
                  <a:lnTo>
                    <a:pt x="243" y="4"/>
                  </a:lnTo>
                  <a:lnTo>
                    <a:pt x="251" y="5"/>
                  </a:lnTo>
                  <a:lnTo>
                    <a:pt x="253" y="5"/>
                  </a:lnTo>
                  <a:lnTo>
                    <a:pt x="255" y="6"/>
                  </a:lnTo>
                  <a:lnTo>
                    <a:pt x="260" y="7"/>
                  </a:lnTo>
                  <a:lnTo>
                    <a:pt x="263" y="8"/>
                  </a:lnTo>
                  <a:lnTo>
                    <a:pt x="266" y="9"/>
                  </a:lnTo>
                  <a:lnTo>
                    <a:pt x="269" y="11"/>
                  </a:lnTo>
                  <a:lnTo>
                    <a:pt x="276" y="13"/>
                  </a:lnTo>
                  <a:lnTo>
                    <a:pt x="293" y="22"/>
                  </a:lnTo>
                  <a:lnTo>
                    <a:pt x="298" y="24"/>
                  </a:lnTo>
                  <a:lnTo>
                    <a:pt x="302" y="26"/>
                  </a:lnTo>
                  <a:lnTo>
                    <a:pt x="306" y="28"/>
                  </a:lnTo>
                  <a:lnTo>
                    <a:pt x="310" y="29"/>
                  </a:lnTo>
                  <a:lnTo>
                    <a:pt x="315" y="31"/>
                  </a:lnTo>
                  <a:lnTo>
                    <a:pt x="319" y="32"/>
                  </a:lnTo>
                  <a:lnTo>
                    <a:pt x="322" y="33"/>
                  </a:lnTo>
                  <a:lnTo>
                    <a:pt x="326" y="33"/>
                  </a:lnTo>
                  <a:lnTo>
                    <a:pt x="330" y="33"/>
                  </a:lnTo>
                  <a:lnTo>
                    <a:pt x="333" y="33"/>
                  </a:lnTo>
                  <a:lnTo>
                    <a:pt x="337" y="33"/>
                  </a:lnTo>
                  <a:lnTo>
                    <a:pt x="338" y="33"/>
                  </a:lnTo>
                  <a:lnTo>
                    <a:pt x="338" y="33"/>
                  </a:lnTo>
                  <a:lnTo>
                    <a:pt x="336" y="35"/>
                  </a:lnTo>
                  <a:lnTo>
                    <a:pt x="335" y="37"/>
                  </a:lnTo>
                  <a:lnTo>
                    <a:pt x="334" y="40"/>
                  </a:lnTo>
                  <a:lnTo>
                    <a:pt x="333" y="43"/>
                  </a:lnTo>
                  <a:lnTo>
                    <a:pt x="333" y="50"/>
                  </a:lnTo>
                  <a:lnTo>
                    <a:pt x="332" y="52"/>
                  </a:lnTo>
                  <a:lnTo>
                    <a:pt x="332" y="53"/>
                  </a:lnTo>
                  <a:lnTo>
                    <a:pt x="331" y="54"/>
                  </a:lnTo>
                  <a:lnTo>
                    <a:pt x="330" y="56"/>
                  </a:lnTo>
                  <a:lnTo>
                    <a:pt x="329" y="56"/>
                  </a:lnTo>
                  <a:lnTo>
                    <a:pt x="328" y="57"/>
                  </a:lnTo>
                  <a:lnTo>
                    <a:pt x="326" y="57"/>
                  </a:lnTo>
                  <a:lnTo>
                    <a:pt x="325" y="58"/>
                  </a:lnTo>
                  <a:lnTo>
                    <a:pt x="323" y="58"/>
                  </a:lnTo>
                  <a:lnTo>
                    <a:pt x="321" y="58"/>
                  </a:lnTo>
                  <a:lnTo>
                    <a:pt x="319" y="57"/>
                  </a:lnTo>
                  <a:lnTo>
                    <a:pt x="310" y="56"/>
                  </a:lnTo>
                  <a:lnTo>
                    <a:pt x="300" y="55"/>
                  </a:lnTo>
                  <a:lnTo>
                    <a:pt x="299" y="55"/>
                  </a:lnTo>
                  <a:lnTo>
                    <a:pt x="298" y="55"/>
                  </a:lnTo>
                  <a:lnTo>
                    <a:pt x="298" y="55"/>
                  </a:lnTo>
                  <a:lnTo>
                    <a:pt x="297" y="56"/>
                  </a:lnTo>
                  <a:lnTo>
                    <a:pt x="296" y="57"/>
                  </a:lnTo>
                  <a:lnTo>
                    <a:pt x="295" y="59"/>
                  </a:lnTo>
                  <a:lnTo>
                    <a:pt x="295" y="62"/>
                  </a:lnTo>
                  <a:lnTo>
                    <a:pt x="294" y="65"/>
                  </a:lnTo>
                  <a:lnTo>
                    <a:pt x="294" y="67"/>
                  </a:lnTo>
                  <a:lnTo>
                    <a:pt x="294" y="69"/>
                  </a:lnTo>
                  <a:lnTo>
                    <a:pt x="295" y="76"/>
                  </a:lnTo>
                  <a:lnTo>
                    <a:pt x="295" y="78"/>
                  </a:lnTo>
                  <a:lnTo>
                    <a:pt x="295" y="80"/>
                  </a:lnTo>
                  <a:lnTo>
                    <a:pt x="295" y="88"/>
                  </a:lnTo>
                  <a:lnTo>
                    <a:pt x="295" y="90"/>
                  </a:lnTo>
                  <a:lnTo>
                    <a:pt x="295" y="91"/>
                  </a:lnTo>
                  <a:lnTo>
                    <a:pt x="295" y="93"/>
                  </a:lnTo>
                  <a:lnTo>
                    <a:pt x="296" y="94"/>
                  </a:lnTo>
                  <a:lnTo>
                    <a:pt x="296" y="95"/>
                  </a:lnTo>
                  <a:lnTo>
                    <a:pt x="297" y="96"/>
                  </a:lnTo>
                  <a:lnTo>
                    <a:pt x="298" y="96"/>
                  </a:lnTo>
                  <a:lnTo>
                    <a:pt x="299" y="97"/>
                  </a:lnTo>
                  <a:lnTo>
                    <a:pt x="300" y="98"/>
                  </a:lnTo>
                  <a:lnTo>
                    <a:pt x="302" y="99"/>
                  </a:lnTo>
                  <a:lnTo>
                    <a:pt x="308" y="100"/>
                  </a:lnTo>
                  <a:lnTo>
                    <a:pt x="316" y="102"/>
                  </a:lnTo>
                  <a:lnTo>
                    <a:pt x="326" y="105"/>
                  </a:lnTo>
                  <a:lnTo>
                    <a:pt x="332" y="106"/>
                  </a:lnTo>
                  <a:lnTo>
                    <a:pt x="337" y="107"/>
                  </a:lnTo>
                  <a:lnTo>
                    <a:pt x="345" y="109"/>
                  </a:lnTo>
                  <a:lnTo>
                    <a:pt x="350" y="110"/>
                  </a:lnTo>
                  <a:lnTo>
                    <a:pt x="351" y="110"/>
                  </a:lnTo>
                  <a:lnTo>
                    <a:pt x="353" y="111"/>
                  </a:lnTo>
                  <a:lnTo>
                    <a:pt x="354" y="111"/>
                  </a:lnTo>
                  <a:lnTo>
                    <a:pt x="354" y="112"/>
                  </a:lnTo>
                  <a:lnTo>
                    <a:pt x="354" y="113"/>
                  </a:lnTo>
                  <a:lnTo>
                    <a:pt x="353" y="113"/>
                  </a:lnTo>
                  <a:lnTo>
                    <a:pt x="353" y="113"/>
                  </a:lnTo>
                  <a:lnTo>
                    <a:pt x="349" y="115"/>
                  </a:lnTo>
                  <a:lnTo>
                    <a:pt x="348" y="117"/>
                  </a:lnTo>
                  <a:lnTo>
                    <a:pt x="346" y="118"/>
                  </a:lnTo>
                  <a:lnTo>
                    <a:pt x="344" y="120"/>
                  </a:lnTo>
                  <a:lnTo>
                    <a:pt x="343" y="123"/>
                  </a:lnTo>
                  <a:lnTo>
                    <a:pt x="340" y="128"/>
                  </a:lnTo>
                  <a:lnTo>
                    <a:pt x="339" y="131"/>
                  </a:lnTo>
                  <a:lnTo>
                    <a:pt x="334" y="138"/>
                  </a:lnTo>
                  <a:lnTo>
                    <a:pt x="333" y="141"/>
                  </a:lnTo>
                  <a:lnTo>
                    <a:pt x="332" y="144"/>
                  </a:lnTo>
                  <a:lnTo>
                    <a:pt x="331" y="147"/>
                  </a:lnTo>
                  <a:lnTo>
                    <a:pt x="331" y="151"/>
                  </a:lnTo>
                  <a:lnTo>
                    <a:pt x="331" y="154"/>
                  </a:lnTo>
                  <a:lnTo>
                    <a:pt x="331" y="157"/>
                  </a:lnTo>
                  <a:lnTo>
                    <a:pt x="331" y="162"/>
                  </a:lnTo>
                  <a:lnTo>
                    <a:pt x="332" y="166"/>
                  </a:lnTo>
                  <a:lnTo>
                    <a:pt x="333" y="169"/>
                  </a:lnTo>
                  <a:lnTo>
                    <a:pt x="333" y="175"/>
                  </a:lnTo>
                  <a:lnTo>
                    <a:pt x="337" y="185"/>
                  </a:lnTo>
                  <a:lnTo>
                    <a:pt x="338" y="191"/>
                  </a:lnTo>
                  <a:lnTo>
                    <a:pt x="340" y="195"/>
                  </a:lnTo>
                  <a:lnTo>
                    <a:pt x="341" y="197"/>
                  </a:lnTo>
                  <a:lnTo>
                    <a:pt x="343" y="199"/>
                  </a:lnTo>
                  <a:lnTo>
                    <a:pt x="344" y="202"/>
                  </a:lnTo>
                  <a:lnTo>
                    <a:pt x="349" y="208"/>
                  </a:lnTo>
                  <a:lnTo>
                    <a:pt x="352" y="212"/>
                  </a:lnTo>
                  <a:lnTo>
                    <a:pt x="354" y="215"/>
                  </a:lnTo>
                  <a:lnTo>
                    <a:pt x="355" y="217"/>
                  </a:lnTo>
                  <a:lnTo>
                    <a:pt x="355" y="221"/>
                  </a:lnTo>
                  <a:lnTo>
                    <a:pt x="356" y="223"/>
                  </a:lnTo>
                  <a:lnTo>
                    <a:pt x="356" y="225"/>
                  </a:lnTo>
                  <a:lnTo>
                    <a:pt x="355" y="226"/>
                  </a:lnTo>
                  <a:lnTo>
                    <a:pt x="355" y="227"/>
                  </a:lnTo>
                  <a:lnTo>
                    <a:pt x="355" y="228"/>
                  </a:lnTo>
                  <a:lnTo>
                    <a:pt x="354" y="229"/>
                  </a:lnTo>
                  <a:lnTo>
                    <a:pt x="353" y="230"/>
                  </a:lnTo>
                  <a:lnTo>
                    <a:pt x="348" y="235"/>
                  </a:lnTo>
                  <a:lnTo>
                    <a:pt x="346" y="236"/>
                  </a:lnTo>
                  <a:lnTo>
                    <a:pt x="344" y="237"/>
                  </a:lnTo>
                  <a:lnTo>
                    <a:pt x="344" y="239"/>
                  </a:lnTo>
                  <a:lnTo>
                    <a:pt x="343" y="242"/>
                  </a:lnTo>
                  <a:lnTo>
                    <a:pt x="342" y="245"/>
                  </a:lnTo>
                  <a:lnTo>
                    <a:pt x="342" y="248"/>
                  </a:lnTo>
                  <a:lnTo>
                    <a:pt x="342" y="249"/>
                  </a:lnTo>
                  <a:lnTo>
                    <a:pt x="342" y="249"/>
                  </a:lnTo>
                  <a:lnTo>
                    <a:pt x="342" y="251"/>
                  </a:lnTo>
                  <a:lnTo>
                    <a:pt x="343" y="252"/>
                  </a:lnTo>
                  <a:lnTo>
                    <a:pt x="343" y="253"/>
                  </a:lnTo>
                  <a:lnTo>
                    <a:pt x="344" y="255"/>
                  </a:lnTo>
                  <a:lnTo>
                    <a:pt x="345" y="258"/>
                  </a:lnTo>
                  <a:lnTo>
                    <a:pt x="347" y="259"/>
                  </a:lnTo>
                  <a:lnTo>
                    <a:pt x="348" y="260"/>
                  </a:lnTo>
                  <a:lnTo>
                    <a:pt x="350" y="261"/>
                  </a:lnTo>
                  <a:lnTo>
                    <a:pt x="352" y="263"/>
                  </a:lnTo>
                  <a:lnTo>
                    <a:pt x="355" y="266"/>
                  </a:lnTo>
                  <a:lnTo>
                    <a:pt x="373" y="279"/>
                  </a:lnTo>
                  <a:lnTo>
                    <a:pt x="386" y="287"/>
                  </a:lnTo>
                  <a:lnTo>
                    <a:pt x="387" y="288"/>
                  </a:lnTo>
                  <a:lnTo>
                    <a:pt x="388" y="289"/>
                  </a:lnTo>
                  <a:lnTo>
                    <a:pt x="388" y="290"/>
                  </a:lnTo>
                  <a:lnTo>
                    <a:pt x="388" y="291"/>
                  </a:lnTo>
                  <a:lnTo>
                    <a:pt x="387" y="292"/>
                  </a:lnTo>
                  <a:lnTo>
                    <a:pt x="387" y="294"/>
                  </a:lnTo>
                  <a:lnTo>
                    <a:pt x="386" y="294"/>
                  </a:lnTo>
                  <a:lnTo>
                    <a:pt x="385" y="295"/>
                  </a:lnTo>
                  <a:lnTo>
                    <a:pt x="384" y="295"/>
                  </a:lnTo>
                  <a:lnTo>
                    <a:pt x="383" y="296"/>
                  </a:lnTo>
                  <a:lnTo>
                    <a:pt x="381" y="296"/>
                  </a:lnTo>
                  <a:lnTo>
                    <a:pt x="380" y="297"/>
                  </a:lnTo>
                  <a:lnTo>
                    <a:pt x="379" y="297"/>
                  </a:lnTo>
                  <a:lnTo>
                    <a:pt x="378" y="297"/>
                  </a:lnTo>
                  <a:lnTo>
                    <a:pt x="374" y="297"/>
                  </a:lnTo>
                  <a:lnTo>
                    <a:pt x="368" y="296"/>
                  </a:lnTo>
                  <a:lnTo>
                    <a:pt x="367" y="296"/>
                  </a:lnTo>
                  <a:lnTo>
                    <a:pt x="365" y="296"/>
                  </a:lnTo>
                  <a:lnTo>
                    <a:pt x="364" y="296"/>
                  </a:lnTo>
                  <a:lnTo>
                    <a:pt x="363" y="297"/>
                  </a:lnTo>
                  <a:lnTo>
                    <a:pt x="362" y="297"/>
                  </a:lnTo>
                  <a:lnTo>
                    <a:pt x="361" y="298"/>
                  </a:lnTo>
                  <a:lnTo>
                    <a:pt x="360" y="299"/>
                  </a:lnTo>
                  <a:lnTo>
                    <a:pt x="359" y="299"/>
                  </a:lnTo>
                  <a:lnTo>
                    <a:pt x="359" y="300"/>
                  </a:lnTo>
                  <a:lnTo>
                    <a:pt x="358" y="302"/>
                  </a:lnTo>
                  <a:lnTo>
                    <a:pt x="358" y="304"/>
                  </a:lnTo>
                  <a:lnTo>
                    <a:pt x="358" y="305"/>
                  </a:lnTo>
                  <a:lnTo>
                    <a:pt x="358" y="306"/>
                  </a:lnTo>
                  <a:lnTo>
                    <a:pt x="358" y="309"/>
                  </a:lnTo>
                  <a:lnTo>
                    <a:pt x="360" y="313"/>
                  </a:lnTo>
                  <a:lnTo>
                    <a:pt x="363" y="322"/>
                  </a:lnTo>
                  <a:lnTo>
                    <a:pt x="365" y="328"/>
                  </a:lnTo>
                  <a:lnTo>
                    <a:pt x="367" y="333"/>
                  </a:lnTo>
                  <a:lnTo>
                    <a:pt x="367" y="337"/>
                  </a:lnTo>
                  <a:lnTo>
                    <a:pt x="367" y="339"/>
                  </a:lnTo>
                  <a:lnTo>
                    <a:pt x="367" y="340"/>
                  </a:lnTo>
                  <a:lnTo>
                    <a:pt x="367" y="342"/>
                  </a:lnTo>
                  <a:lnTo>
                    <a:pt x="367" y="344"/>
                  </a:lnTo>
                  <a:lnTo>
                    <a:pt x="359" y="353"/>
                  </a:lnTo>
                  <a:lnTo>
                    <a:pt x="358" y="355"/>
                  </a:lnTo>
                  <a:lnTo>
                    <a:pt x="356" y="358"/>
                  </a:lnTo>
                  <a:lnTo>
                    <a:pt x="355" y="362"/>
                  </a:lnTo>
                  <a:lnTo>
                    <a:pt x="354" y="364"/>
                  </a:lnTo>
                  <a:lnTo>
                    <a:pt x="353" y="366"/>
                  </a:lnTo>
                  <a:lnTo>
                    <a:pt x="353" y="369"/>
                  </a:lnTo>
                  <a:lnTo>
                    <a:pt x="353" y="370"/>
                  </a:lnTo>
                  <a:lnTo>
                    <a:pt x="354" y="372"/>
                  </a:lnTo>
                  <a:lnTo>
                    <a:pt x="355" y="373"/>
                  </a:lnTo>
                  <a:lnTo>
                    <a:pt x="355" y="375"/>
                  </a:lnTo>
                  <a:lnTo>
                    <a:pt x="357" y="377"/>
                  </a:lnTo>
                  <a:lnTo>
                    <a:pt x="358" y="378"/>
                  </a:lnTo>
                  <a:lnTo>
                    <a:pt x="364" y="383"/>
                  </a:lnTo>
                  <a:lnTo>
                    <a:pt x="367" y="385"/>
                  </a:lnTo>
                  <a:lnTo>
                    <a:pt x="367" y="385"/>
                  </a:lnTo>
                  <a:lnTo>
                    <a:pt x="368" y="386"/>
                  </a:lnTo>
                  <a:lnTo>
                    <a:pt x="368" y="387"/>
                  </a:lnTo>
                  <a:lnTo>
                    <a:pt x="369" y="388"/>
                  </a:lnTo>
                  <a:lnTo>
                    <a:pt x="369" y="390"/>
                  </a:lnTo>
                  <a:lnTo>
                    <a:pt x="369" y="391"/>
                  </a:lnTo>
                  <a:lnTo>
                    <a:pt x="368" y="392"/>
                  </a:lnTo>
                  <a:lnTo>
                    <a:pt x="367" y="394"/>
                  </a:lnTo>
                  <a:lnTo>
                    <a:pt x="367" y="395"/>
                  </a:lnTo>
                  <a:lnTo>
                    <a:pt x="365" y="396"/>
                  </a:lnTo>
                  <a:lnTo>
                    <a:pt x="363" y="396"/>
                  </a:lnTo>
                  <a:lnTo>
                    <a:pt x="362" y="396"/>
                  </a:lnTo>
                  <a:lnTo>
                    <a:pt x="361" y="396"/>
                  </a:lnTo>
                  <a:lnTo>
                    <a:pt x="360" y="396"/>
                  </a:lnTo>
                  <a:lnTo>
                    <a:pt x="358" y="397"/>
                  </a:lnTo>
                  <a:lnTo>
                    <a:pt x="356" y="398"/>
                  </a:lnTo>
                  <a:lnTo>
                    <a:pt x="355" y="399"/>
                  </a:lnTo>
                  <a:lnTo>
                    <a:pt x="353" y="399"/>
                  </a:lnTo>
                  <a:lnTo>
                    <a:pt x="349" y="400"/>
                  </a:lnTo>
                  <a:lnTo>
                    <a:pt x="346" y="400"/>
                  </a:lnTo>
                  <a:lnTo>
                    <a:pt x="342" y="400"/>
                  </a:lnTo>
                  <a:lnTo>
                    <a:pt x="330" y="399"/>
                  </a:lnTo>
                  <a:lnTo>
                    <a:pt x="327" y="399"/>
                  </a:lnTo>
                  <a:lnTo>
                    <a:pt x="324" y="399"/>
                  </a:lnTo>
                  <a:lnTo>
                    <a:pt x="318" y="400"/>
                  </a:lnTo>
                  <a:lnTo>
                    <a:pt x="314" y="400"/>
                  </a:lnTo>
                  <a:lnTo>
                    <a:pt x="308" y="400"/>
                  </a:lnTo>
                  <a:lnTo>
                    <a:pt x="305" y="399"/>
                  </a:lnTo>
                  <a:lnTo>
                    <a:pt x="298" y="398"/>
                  </a:lnTo>
                  <a:lnTo>
                    <a:pt x="288" y="396"/>
                  </a:lnTo>
                  <a:lnTo>
                    <a:pt x="284" y="395"/>
                  </a:lnTo>
                  <a:lnTo>
                    <a:pt x="279" y="393"/>
                  </a:lnTo>
                  <a:lnTo>
                    <a:pt x="276" y="392"/>
                  </a:lnTo>
                  <a:lnTo>
                    <a:pt x="274" y="390"/>
                  </a:lnTo>
                  <a:lnTo>
                    <a:pt x="270" y="388"/>
                  </a:lnTo>
                  <a:lnTo>
                    <a:pt x="265" y="385"/>
                  </a:lnTo>
                  <a:lnTo>
                    <a:pt x="264" y="384"/>
                  </a:lnTo>
                  <a:lnTo>
                    <a:pt x="261" y="383"/>
                  </a:lnTo>
                  <a:lnTo>
                    <a:pt x="258" y="382"/>
                  </a:lnTo>
                  <a:lnTo>
                    <a:pt x="256" y="381"/>
                  </a:lnTo>
                  <a:lnTo>
                    <a:pt x="254" y="381"/>
                  </a:lnTo>
                  <a:lnTo>
                    <a:pt x="251" y="380"/>
                  </a:lnTo>
                  <a:lnTo>
                    <a:pt x="248" y="380"/>
                  </a:lnTo>
                  <a:lnTo>
                    <a:pt x="246" y="381"/>
                  </a:lnTo>
                  <a:lnTo>
                    <a:pt x="244" y="381"/>
                  </a:lnTo>
                  <a:lnTo>
                    <a:pt x="243" y="382"/>
                  </a:lnTo>
                  <a:lnTo>
                    <a:pt x="242" y="384"/>
                  </a:lnTo>
                  <a:lnTo>
                    <a:pt x="242" y="385"/>
                  </a:lnTo>
                  <a:lnTo>
                    <a:pt x="242" y="387"/>
                  </a:lnTo>
                  <a:lnTo>
                    <a:pt x="241" y="389"/>
                  </a:lnTo>
                  <a:lnTo>
                    <a:pt x="241" y="393"/>
                  </a:lnTo>
                  <a:lnTo>
                    <a:pt x="240" y="395"/>
                  </a:lnTo>
                  <a:lnTo>
                    <a:pt x="239" y="398"/>
                  </a:lnTo>
                  <a:lnTo>
                    <a:pt x="238" y="400"/>
                  </a:lnTo>
                  <a:lnTo>
                    <a:pt x="237" y="401"/>
                  </a:lnTo>
                  <a:lnTo>
                    <a:pt x="236" y="402"/>
                  </a:lnTo>
                  <a:lnTo>
                    <a:pt x="234" y="403"/>
                  </a:lnTo>
                  <a:lnTo>
                    <a:pt x="233" y="404"/>
                  </a:lnTo>
                  <a:lnTo>
                    <a:pt x="232" y="405"/>
                  </a:lnTo>
                  <a:lnTo>
                    <a:pt x="230" y="405"/>
                  </a:lnTo>
                  <a:lnTo>
                    <a:pt x="229" y="405"/>
                  </a:lnTo>
                  <a:lnTo>
                    <a:pt x="228" y="405"/>
                  </a:lnTo>
                  <a:lnTo>
                    <a:pt x="227" y="405"/>
                  </a:lnTo>
                  <a:lnTo>
                    <a:pt x="227" y="398"/>
                  </a:lnTo>
                  <a:lnTo>
                    <a:pt x="226" y="394"/>
                  </a:lnTo>
                  <a:lnTo>
                    <a:pt x="225" y="390"/>
                  </a:lnTo>
                  <a:lnTo>
                    <a:pt x="223" y="383"/>
                  </a:lnTo>
                  <a:lnTo>
                    <a:pt x="221" y="376"/>
                  </a:lnTo>
                  <a:lnTo>
                    <a:pt x="220" y="374"/>
                  </a:lnTo>
                  <a:lnTo>
                    <a:pt x="219" y="372"/>
                  </a:lnTo>
                  <a:lnTo>
                    <a:pt x="219" y="370"/>
                  </a:lnTo>
                  <a:lnTo>
                    <a:pt x="218" y="369"/>
                  </a:lnTo>
                  <a:lnTo>
                    <a:pt x="217" y="367"/>
                  </a:lnTo>
                  <a:lnTo>
                    <a:pt x="216" y="366"/>
                  </a:lnTo>
                  <a:lnTo>
                    <a:pt x="215" y="365"/>
                  </a:lnTo>
                  <a:lnTo>
                    <a:pt x="214" y="364"/>
                  </a:lnTo>
                  <a:lnTo>
                    <a:pt x="212" y="364"/>
                  </a:lnTo>
                  <a:lnTo>
                    <a:pt x="210" y="363"/>
                  </a:lnTo>
                  <a:lnTo>
                    <a:pt x="208" y="364"/>
                  </a:lnTo>
                  <a:lnTo>
                    <a:pt x="206" y="364"/>
                  </a:lnTo>
                  <a:lnTo>
                    <a:pt x="204" y="365"/>
                  </a:lnTo>
                  <a:lnTo>
                    <a:pt x="201" y="366"/>
                  </a:lnTo>
                  <a:lnTo>
                    <a:pt x="187" y="371"/>
                  </a:lnTo>
                  <a:lnTo>
                    <a:pt x="182" y="373"/>
                  </a:lnTo>
                  <a:lnTo>
                    <a:pt x="178" y="373"/>
                  </a:lnTo>
                  <a:lnTo>
                    <a:pt x="175" y="374"/>
                  </a:lnTo>
                  <a:lnTo>
                    <a:pt x="172" y="375"/>
                  </a:lnTo>
                  <a:lnTo>
                    <a:pt x="169" y="375"/>
                  </a:lnTo>
                  <a:lnTo>
                    <a:pt x="166" y="375"/>
                  </a:lnTo>
                  <a:lnTo>
                    <a:pt x="164" y="375"/>
                  </a:lnTo>
                  <a:lnTo>
                    <a:pt x="162" y="375"/>
                  </a:lnTo>
                  <a:lnTo>
                    <a:pt x="161" y="374"/>
                  </a:lnTo>
                  <a:lnTo>
                    <a:pt x="159" y="374"/>
                  </a:lnTo>
                  <a:lnTo>
                    <a:pt x="158" y="373"/>
                  </a:lnTo>
                  <a:lnTo>
                    <a:pt x="156" y="372"/>
                  </a:lnTo>
                  <a:lnTo>
                    <a:pt x="154" y="370"/>
                  </a:lnTo>
                  <a:lnTo>
                    <a:pt x="153" y="369"/>
                  </a:lnTo>
                  <a:lnTo>
                    <a:pt x="152" y="367"/>
                  </a:lnTo>
                  <a:lnTo>
                    <a:pt x="150" y="363"/>
                  </a:lnTo>
                  <a:lnTo>
                    <a:pt x="148" y="362"/>
                  </a:lnTo>
                  <a:lnTo>
                    <a:pt x="143" y="355"/>
                  </a:lnTo>
                  <a:lnTo>
                    <a:pt x="141" y="352"/>
                  </a:lnTo>
                  <a:lnTo>
                    <a:pt x="139" y="350"/>
                  </a:lnTo>
                  <a:lnTo>
                    <a:pt x="139" y="348"/>
                  </a:lnTo>
                  <a:lnTo>
                    <a:pt x="139" y="346"/>
                  </a:lnTo>
                  <a:lnTo>
                    <a:pt x="139" y="344"/>
                  </a:lnTo>
                  <a:lnTo>
                    <a:pt x="138" y="335"/>
                  </a:lnTo>
                  <a:lnTo>
                    <a:pt x="138" y="333"/>
                  </a:lnTo>
                  <a:lnTo>
                    <a:pt x="138" y="331"/>
                  </a:lnTo>
                  <a:lnTo>
                    <a:pt x="137" y="329"/>
                  </a:lnTo>
                  <a:lnTo>
                    <a:pt x="136" y="328"/>
                  </a:lnTo>
                  <a:lnTo>
                    <a:pt x="133" y="321"/>
                  </a:lnTo>
                  <a:lnTo>
                    <a:pt x="133" y="319"/>
                  </a:lnTo>
                  <a:lnTo>
                    <a:pt x="133" y="317"/>
                  </a:lnTo>
                  <a:lnTo>
                    <a:pt x="132" y="315"/>
                  </a:lnTo>
                  <a:lnTo>
                    <a:pt x="132" y="311"/>
                  </a:lnTo>
                  <a:lnTo>
                    <a:pt x="132" y="307"/>
                  </a:lnTo>
                  <a:lnTo>
                    <a:pt x="132" y="302"/>
                  </a:lnTo>
                  <a:lnTo>
                    <a:pt x="132" y="300"/>
                  </a:lnTo>
                  <a:lnTo>
                    <a:pt x="132" y="299"/>
                  </a:lnTo>
                  <a:lnTo>
                    <a:pt x="132" y="297"/>
                  </a:lnTo>
                  <a:lnTo>
                    <a:pt x="131" y="294"/>
                  </a:lnTo>
                  <a:lnTo>
                    <a:pt x="130" y="293"/>
                  </a:lnTo>
                  <a:lnTo>
                    <a:pt x="129" y="291"/>
                  </a:lnTo>
                  <a:lnTo>
                    <a:pt x="127" y="288"/>
                  </a:lnTo>
                  <a:lnTo>
                    <a:pt x="125" y="284"/>
                  </a:lnTo>
                  <a:lnTo>
                    <a:pt x="117" y="277"/>
                  </a:lnTo>
                  <a:lnTo>
                    <a:pt x="116" y="275"/>
                  </a:lnTo>
                  <a:lnTo>
                    <a:pt x="115" y="272"/>
                  </a:lnTo>
                  <a:lnTo>
                    <a:pt x="113" y="270"/>
                  </a:lnTo>
                  <a:lnTo>
                    <a:pt x="112" y="268"/>
                  </a:lnTo>
                  <a:lnTo>
                    <a:pt x="107" y="260"/>
                  </a:lnTo>
                  <a:lnTo>
                    <a:pt x="105" y="257"/>
                  </a:lnTo>
                  <a:lnTo>
                    <a:pt x="102" y="252"/>
                  </a:lnTo>
                  <a:lnTo>
                    <a:pt x="97" y="247"/>
                  </a:lnTo>
                  <a:lnTo>
                    <a:pt x="93" y="241"/>
                  </a:lnTo>
                  <a:lnTo>
                    <a:pt x="88" y="237"/>
                  </a:lnTo>
                  <a:lnTo>
                    <a:pt x="85" y="236"/>
                  </a:lnTo>
                  <a:lnTo>
                    <a:pt x="83" y="234"/>
                  </a:lnTo>
                  <a:lnTo>
                    <a:pt x="82" y="233"/>
                  </a:lnTo>
                  <a:lnTo>
                    <a:pt x="77" y="232"/>
                  </a:lnTo>
                  <a:lnTo>
                    <a:pt x="75" y="231"/>
                  </a:lnTo>
                  <a:lnTo>
                    <a:pt x="73" y="230"/>
                  </a:lnTo>
                  <a:lnTo>
                    <a:pt x="72" y="228"/>
                  </a:lnTo>
                  <a:lnTo>
                    <a:pt x="71" y="227"/>
                  </a:lnTo>
                  <a:lnTo>
                    <a:pt x="71" y="226"/>
                  </a:lnTo>
                  <a:lnTo>
                    <a:pt x="71" y="224"/>
                  </a:lnTo>
                  <a:lnTo>
                    <a:pt x="70" y="223"/>
                  </a:lnTo>
                  <a:lnTo>
                    <a:pt x="70" y="219"/>
                  </a:lnTo>
                  <a:lnTo>
                    <a:pt x="69" y="214"/>
                  </a:lnTo>
                  <a:lnTo>
                    <a:pt x="69" y="212"/>
                  </a:lnTo>
                  <a:lnTo>
                    <a:pt x="68" y="208"/>
                  </a:lnTo>
                  <a:lnTo>
                    <a:pt x="67" y="205"/>
                  </a:lnTo>
                  <a:lnTo>
                    <a:pt x="66" y="203"/>
                  </a:lnTo>
                  <a:lnTo>
                    <a:pt x="64" y="198"/>
                  </a:lnTo>
                  <a:lnTo>
                    <a:pt x="62" y="196"/>
                  </a:lnTo>
                  <a:lnTo>
                    <a:pt x="60" y="195"/>
                  </a:lnTo>
                  <a:lnTo>
                    <a:pt x="59" y="193"/>
                  </a:lnTo>
                  <a:lnTo>
                    <a:pt x="56" y="192"/>
                  </a:lnTo>
                  <a:lnTo>
                    <a:pt x="53" y="191"/>
                  </a:lnTo>
                  <a:lnTo>
                    <a:pt x="49" y="190"/>
                  </a:lnTo>
                  <a:lnTo>
                    <a:pt x="46" y="189"/>
                  </a:lnTo>
                  <a:lnTo>
                    <a:pt x="42" y="188"/>
                  </a:lnTo>
                  <a:lnTo>
                    <a:pt x="23" y="185"/>
                  </a:lnTo>
                  <a:lnTo>
                    <a:pt x="22" y="185"/>
                  </a:lnTo>
                  <a:lnTo>
                    <a:pt x="21" y="184"/>
                  </a:lnTo>
                  <a:lnTo>
                    <a:pt x="19" y="183"/>
                  </a:lnTo>
                  <a:lnTo>
                    <a:pt x="15" y="180"/>
                  </a:lnTo>
                  <a:lnTo>
                    <a:pt x="10" y="176"/>
                  </a:lnTo>
                  <a:lnTo>
                    <a:pt x="8" y="174"/>
                  </a:lnTo>
                  <a:lnTo>
                    <a:pt x="5" y="172"/>
                  </a:lnTo>
                  <a:lnTo>
                    <a:pt x="3" y="169"/>
                  </a:lnTo>
                  <a:lnTo>
                    <a:pt x="3" y="169"/>
                  </a:lnTo>
                  <a:lnTo>
                    <a:pt x="2" y="167"/>
                  </a:lnTo>
                  <a:lnTo>
                    <a:pt x="1" y="166"/>
                  </a:lnTo>
                  <a:lnTo>
                    <a:pt x="1" y="164"/>
                  </a:lnTo>
                  <a:lnTo>
                    <a:pt x="0" y="163"/>
                  </a:lnTo>
                  <a:lnTo>
                    <a:pt x="0" y="162"/>
                  </a:lnTo>
                  <a:lnTo>
                    <a:pt x="1" y="161"/>
                  </a:lnTo>
                  <a:lnTo>
                    <a:pt x="1" y="160"/>
                  </a:lnTo>
                  <a:lnTo>
                    <a:pt x="2" y="160"/>
                  </a:lnTo>
                  <a:lnTo>
                    <a:pt x="3" y="160"/>
                  </a:lnTo>
                  <a:lnTo>
                    <a:pt x="4" y="160"/>
                  </a:lnTo>
                  <a:lnTo>
                    <a:pt x="9" y="161"/>
                  </a:lnTo>
                  <a:lnTo>
                    <a:pt x="10" y="161"/>
                  </a:lnTo>
                  <a:lnTo>
                    <a:pt x="12" y="161"/>
                  </a:lnTo>
                  <a:lnTo>
                    <a:pt x="14" y="160"/>
                  </a:lnTo>
                  <a:lnTo>
                    <a:pt x="16" y="160"/>
                  </a:lnTo>
                  <a:lnTo>
                    <a:pt x="17" y="159"/>
                  </a:lnTo>
                  <a:lnTo>
                    <a:pt x="19" y="158"/>
                  </a:lnTo>
                  <a:lnTo>
                    <a:pt x="21" y="157"/>
                  </a:lnTo>
                  <a:lnTo>
                    <a:pt x="25" y="154"/>
                  </a:lnTo>
                  <a:lnTo>
                    <a:pt x="27" y="152"/>
                  </a:lnTo>
                  <a:lnTo>
                    <a:pt x="30" y="147"/>
                  </a:lnTo>
                  <a:lnTo>
                    <a:pt x="33" y="144"/>
                  </a:lnTo>
                  <a:lnTo>
                    <a:pt x="35" y="141"/>
                  </a:lnTo>
                  <a:lnTo>
                    <a:pt x="37" y="138"/>
                  </a:lnTo>
                  <a:lnTo>
                    <a:pt x="37" y="135"/>
                  </a:lnTo>
                  <a:lnTo>
                    <a:pt x="38" y="133"/>
                  </a:lnTo>
                  <a:lnTo>
                    <a:pt x="38" y="131"/>
                  </a:lnTo>
                  <a:lnTo>
                    <a:pt x="39" y="128"/>
                  </a:lnTo>
                  <a:lnTo>
                    <a:pt x="39" y="126"/>
                  </a:lnTo>
                  <a:lnTo>
                    <a:pt x="38" y="124"/>
                  </a:lnTo>
                  <a:lnTo>
                    <a:pt x="38" y="123"/>
                  </a:lnTo>
                  <a:lnTo>
                    <a:pt x="37" y="121"/>
                  </a:lnTo>
                  <a:lnTo>
                    <a:pt x="37" y="119"/>
                  </a:lnTo>
                  <a:lnTo>
                    <a:pt x="36" y="117"/>
                  </a:lnTo>
                  <a:lnTo>
                    <a:pt x="35" y="116"/>
                  </a:lnTo>
                  <a:lnTo>
                    <a:pt x="34" y="115"/>
                  </a:lnTo>
                  <a:lnTo>
                    <a:pt x="33" y="114"/>
                  </a:lnTo>
                  <a:lnTo>
                    <a:pt x="32" y="113"/>
                  </a:lnTo>
                  <a:lnTo>
                    <a:pt x="29" y="112"/>
                  </a:lnTo>
                  <a:lnTo>
                    <a:pt x="23" y="108"/>
                  </a:lnTo>
                  <a:lnTo>
                    <a:pt x="21" y="107"/>
                  </a:lnTo>
                  <a:lnTo>
                    <a:pt x="18" y="105"/>
                  </a:lnTo>
                  <a:lnTo>
                    <a:pt x="16" y="103"/>
                  </a:lnTo>
                  <a:lnTo>
                    <a:pt x="15" y="101"/>
                  </a:lnTo>
                  <a:lnTo>
                    <a:pt x="14" y="100"/>
                  </a:lnTo>
                  <a:lnTo>
                    <a:pt x="14" y="97"/>
                  </a:lnTo>
                  <a:lnTo>
                    <a:pt x="13" y="96"/>
                  </a:lnTo>
                  <a:lnTo>
                    <a:pt x="13" y="95"/>
                  </a:lnTo>
                  <a:lnTo>
                    <a:pt x="14" y="94"/>
                  </a:lnTo>
                  <a:lnTo>
                    <a:pt x="14" y="92"/>
                  </a:lnTo>
                  <a:lnTo>
                    <a:pt x="14" y="90"/>
                  </a:lnTo>
                  <a:lnTo>
                    <a:pt x="19" y="79"/>
                  </a:lnTo>
                  <a:lnTo>
                    <a:pt x="20" y="76"/>
                  </a:lnTo>
                  <a:lnTo>
                    <a:pt x="21" y="71"/>
                  </a:lnTo>
                  <a:lnTo>
                    <a:pt x="22" y="67"/>
                  </a:lnTo>
                  <a:lnTo>
                    <a:pt x="22" y="65"/>
                  </a:lnTo>
                  <a:lnTo>
                    <a:pt x="23" y="62"/>
                  </a:lnTo>
                  <a:lnTo>
                    <a:pt x="23" y="63"/>
                  </a:lnTo>
                  <a:lnTo>
                    <a:pt x="24" y="63"/>
                  </a:lnTo>
                  <a:lnTo>
                    <a:pt x="26" y="63"/>
                  </a:lnTo>
                  <a:lnTo>
                    <a:pt x="26" y="63"/>
                  </a:lnTo>
                  <a:lnTo>
                    <a:pt x="27" y="63"/>
                  </a:lnTo>
                  <a:lnTo>
                    <a:pt x="28" y="63"/>
                  </a:lnTo>
                  <a:lnTo>
                    <a:pt x="29" y="62"/>
                  </a:lnTo>
                  <a:lnTo>
                    <a:pt x="31" y="61"/>
                  </a:lnTo>
                  <a:lnTo>
                    <a:pt x="33" y="60"/>
                  </a:lnTo>
                  <a:lnTo>
                    <a:pt x="37" y="56"/>
                  </a:lnTo>
                  <a:lnTo>
                    <a:pt x="38" y="55"/>
                  </a:lnTo>
                  <a:lnTo>
                    <a:pt x="43" y="49"/>
                  </a:lnTo>
                  <a:lnTo>
                    <a:pt x="44" y="48"/>
                  </a:lnTo>
                  <a:lnTo>
                    <a:pt x="45" y="47"/>
                  </a:lnTo>
                  <a:lnTo>
                    <a:pt x="47" y="45"/>
                  </a:lnTo>
                  <a:lnTo>
                    <a:pt x="50" y="45"/>
                  </a:lnTo>
                  <a:lnTo>
                    <a:pt x="53" y="44"/>
                  </a:lnTo>
                  <a:lnTo>
                    <a:pt x="55" y="43"/>
                  </a:lnTo>
                  <a:lnTo>
                    <a:pt x="57" y="43"/>
                  </a:lnTo>
                  <a:lnTo>
                    <a:pt x="58" y="43"/>
                  </a:lnTo>
                  <a:lnTo>
                    <a:pt x="60" y="43"/>
                  </a:lnTo>
                  <a:lnTo>
                    <a:pt x="60" y="43"/>
                  </a:lnTo>
                  <a:lnTo>
                    <a:pt x="62" y="44"/>
                  </a:lnTo>
                  <a:lnTo>
                    <a:pt x="65" y="45"/>
                  </a:lnTo>
                  <a:lnTo>
                    <a:pt x="67" y="45"/>
                  </a:lnTo>
                  <a:lnTo>
                    <a:pt x="69" y="46"/>
                  </a:lnTo>
                  <a:lnTo>
                    <a:pt x="71" y="46"/>
                  </a:lnTo>
                  <a:lnTo>
                    <a:pt x="73" y="46"/>
                  </a:lnTo>
                  <a:lnTo>
                    <a:pt x="79" y="45"/>
                  </a:lnTo>
                  <a:lnTo>
                    <a:pt x="83" y="45"/>
                  </a:lnTo>
                  <a:lnTo>
                    <a:pt x="91" y="44"/>
                  </a:lnTo>
                  <a:lnTo>
                    <a:pt x="93" y="43"/>
                  </a:lnTo>
                  <a:lnTo>
                    <a:pt x="94" y="43"/>
                  </a:lnTo>
                  <a:lnTo>
                    <a:pt x="97" y="43"/>
                  </a:lnTo>
                  <a:lnTo>
                    <a:pt x="99" y="43"/>
                  </a:lnTo>
                  <a:lnTo>
                    <a:pt x="110" y="45"/>
                  </a:lnTo>
                  <a:lnTo>
                    <a:pt x="114" y="45"/>
                  </a:lnTo>
                  <a:lnTo>
                    <a:pt x="117" y="46"/>
                  </a:lnTo>
                  <a:lnTo>
                    <a:pt x="122" y="46"/>
                  </a:lnTo>
                  <a:lnTo>
                    <a:pt x="126" y="45"/>
                  </a:lnTo>
                  <a:lnTo>
                    <a:pt x="129" y="45"/>
                  </a:lnTo>
                  <a:lnTo>
                    <a:pt x="131" y="45"/>
                  </a:lnTo>
                  <a:lnTo>
                    <a:pt x="132" y="45"/>
                  </a:lnTo>
                  <a:lnTo>
                    <a:pt x="134" y="44"/>
                  </a:lnTo>
                  <a:lnTo>
                    <a:pt x="135" y="42"/>
                  </a:lnTo>
                  <a:lnTo>
                    <a:pt x="136" y="41"/>
                  </a:lnTo>
                  <a:lnTo>
                    <a:pt x="137" y="39"/>
                  </a:lnTo>
                  <a:lnTo>
                    <a:pt x="138" y="35"/>
                  </a:lnTo>
                  <a:lnTo>
                    <a:pt x="139" y="33"/>
                  </a:lnTo>
                  <a:lnTo>
                    <a:pt x="144" y="12"/>
                  </a:lnTo>
                  <a:lnTo>
                    <a:pt x="146" y="7"/>
                  </a:lnTo>
                  <a:lnTo>
                    <a:pt x="147" y="3"/>
                  </a:lnTo>
                  <a:lnTo>
                    <a:pt x="148" y="1"/>
                  </a:lnTo>
                  <a:lnTo>
                    <a:pt x="149" y="0"/>
                  </a:lnTo>
                  <a:lnTo>
                    <a:pt x="150" y="0"/>
                  </a:lnTo>
                  <a:lnTo>
                    <a:pt x="151" y="0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25" name="Freeform 61">
              <a:extLst>
                <a:ext uri="{FF2B5EF4-FFF2-40B4-BE49-F238E27FC236}">
                  <a16:creationId xmlns:a16="http://schemas.microsoft.com/office/drawing/2014/main" id="{ECEBB90A-A6CB-4AA2-B66F-B137992B7480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1" y="3049"/>
              <a:ext cx="222" cy="211"/>
            </a:xfrm>
            <a:custGeom>
              <a:avLst/>
              <a:gdLst>
                <a:gd name="T0" fmla="*/ 130 w 222"/>
                <a:gd name="T1" fmla="*/ 4 h 211"/>
                <a:gd name="T2" fmla="*/ 141 w 222"/>
                <a:gd name="T3" fmla="*/ 4 h 211"/>
                <a:gd name="T4" fmla="*/ 145 w 222"/>
                <a:gd name="T5" fmla="*/ 9 h 211"/>
                <a:gd name="T6" fmla="*/ 148 w 222"/>
                <a:gd name="T7" fmla="*/ 6 h 211"/>
                <a:gd name="T8" fmla="*/ 151 w 222"/>
                <a:gd name="T9" fmla="*/ 0 h 211"/>
                <a:gd name="T10" fmla="*/ 162 w 222"/>
                <a:gd name="T11" fmla="*/ 7 h 211"/>
                <a:gd name="T12" fmla="*/ 156 w 222"/>
                <a:gd name="T13" fmla="*/ 10 h 211"/>
                <a:gd name="T14" fmla="*/ 151 w 222"/>
                <a:gd name="T15" fmla="*/ 16 h 211"/>
                <a:gd name="T16" fmla="*/ 150 w 222"/>
                <a:gd name="T17" fmla="*/ 22 h 211"/>
                <a:gd name="T18" fmla="*/ 154 w 222"/>
                <a:gd name="T19" fmla="*/ 33 h 211"/>
                <a:gd name="T20" fmla="*/ 165 w 222"/>
                <a:gd name="T21" fmla="*/ 54 h 211"/>
                <a:gd name="T22" fmla="*/ 179 w 222"/>
                <a:gd name="T23" fmla="*/ 71 h 211"/>
                <a:gd name="T24" fmla="*/ 186 w 222"/>
                <a:gd name="T25" fmla="*/ 80 h 211"/>
                <a:gd name="T26" fmla="*/ 193 w 222"/>
                <a:gd name="T27" fmla="*/ 80 h 211"/>
                <a:gd name="T28" fmla="*/ 213 w 222"/>
                <a:gd name="T29" fmla="*/ 66 h 211"/>
                <a:gd name="T30" fmla="*/ 219 w 222"/>
                <a:gd name="T31" fmla="*/ 64 h 211"/>
                <a:gd name="T32" fmla="*/ 222 w 222"/>
                <a:gd name="T33" fmla="*/ 67 h 211"/>
                <a:gd name="T34" fmla="*/ 219 w 222"/>
                <a:gd name="T35" fmla="*/ 90 h 211"/>
                <a:gd name="T36" fmla="*/ 216 w 222"/>
                <a:gd name="T37" fmla="*/ 113 h 211"/>
                <a:gd name="T38" fmla="*/ 208 w 222"/>
                <a:gd name="T39" fmla="*/ 130 h 211"/>
                <a:gd name="T40" fmla="*/ 207 w 222"/>
                <a:gd name="T41" fmla="*/ 144 h 211"/>
                <a:gd name="T42" fmla="*/ 210 w 222"/>
                <a:gd name="T43" fmla="*/ 168 h 211"/>
                <a:gd name="T44" fmla="*/ 212 w 222"/>
                <a:gd name="T45" fmla="*/ 182 h 211"/>
                <a:gd name="T46" fmla="*/ 206 w 222"/>
                <a:gd name="T47" fmla="*/ 194 h 211"/>
                <a:gd name="T48" fmla="*/ 189 w 222"/>
                <a:gd name="T49" fmla="*/ 206 h 211"/>
                <a:gd name="T50" fmla="*/ 175 w 222"/>
                <a:gd name="T51" fmla="*/ 210 h 211"/>
                <a:gd name="T52" fmla="*/ 156 w 222"/>
                <a:gd name="T53" fmla="*/ 210 h 211"/>
                <a:gd name="T54" fmla="*/ 155 w 222"/>
                <a:gd name="T55" fmla="*/ 206 h 211"/>
                <a:gd name="T56" fmla="*/ 157 w 222"/>
                <a:gd name="T57" fmla="*/ 189 h 211"/>
                <a:gd name="T58" fmla="*/ 155 w 222"/>
                <a:gd name="T59" fmla="*/ 182 h 211"/>
                <a:gd name="T60" fmla="*/ 140 w 222"/>
                <a:gd name="T61" fmla="*/ 183 h 211"/>
                <a:gd name="T62" fmla="*/ 130 w 222"/>
                <a:gd name="T63" fmla="*/ 180 h 211"/>
                <a:gd name="T64" fmla="*/ 122 w 222"/>
                <a:gd name="T65" fmla="*/ 168 h 211"/>
                <a:gd name="T66" fmla="*/ 118 w 222"/>
                <a:gd name="T67" fmla="*/ 163 h 211"/>
                <a:gd name="T68" fmla="*/ 106 w 222"/>
                <a:gd name="T69" fmla="*/ 162 h 211"/>
                <a:gd name="T70" fmla="*/ 99 w 222"/>
                <a:gd name="T71" fmla="*/ 160 h 211"/>
                <a:gd name="T72" fmla="*/ 83 w 222"/>
                <a:gd name="T73" fmla="*/ 151 h 211"/>
                <a:gd name="T74" fmla="*/ 67 w 222"/>
                <a:gd name="T75" fmla="*/ 143 h 211"/>
                <a:gd name="T76" fmla="*/ 42 w 222"/>
                <a:gd name="T77" fmla="*/ 122 h 211"/>
                <a:gd name="T78" fmla="*/ 25 w 222"/>
                <a:gd name="T79" fmla="*/ 117 h 211"/>
                <a:gd name="T80" fmla="*/ 14 w 222"/>
                <a:gd name="T81" fmla="*/ 112 h 211"/>
                <a:gd name="T82" fmla="*/ 2 w 222"/>
                <a:gd name="T83" fmla="*/ 95 h 211"/>
                <a:gd name="T84" fmla="*/ 0 w 222"/>
                <a:gd name="T85" fmla="*/ 85 h 211"/>
                <a:gd name="T86" fmla="*/ 7 w 222"/>
                <a:gd name="T87" fmla="*/ 62 h 211"/>
                <a:gd name="T88" fmla="*/ 11 w 222"/>
                <a:gd name="T89" fmla="*/ 36 h 211"/>
                <a:gd name="T90" fmla="*/ 15 w 222"/>
                <a:gd name="T91" fmla="*/ 27 h 211"/>
                <a:gd name="T92" fmla="*/ 20 w 222"/>
                <a:gd name="T93" fmla="*/ 22 h 211"/>
                <a:gd name="T94" fmla="*/ 33 w 222"/>
                <a:gd name="T95" fmla="*/ 22 h 211"/>
                <a:gd name="T96" fmla="*/ 47 w 222"/>
                <a:gd name="T97" fmla="*/ 33 h 211"/>
                <a:gd name="T98" fmla="*/ 56 w 222"/>
                <a:gd name="T99" fmla="*/ 47 h 211"/>
                <a:gd name="T100" fmla="*/ 66 w 222"/>
                <a:gd name="T101" fmla="*/ 56 h 211"/>
                <a:gd name="T102" fmla="*/ 72 w 222"/>
                <a:gd name="T103" fmla="*/ 57 h 211"/>
                <a:gd name="T104" fmla="*/ 82 w 222"/>
                <a:gd name="T105" fmla="*/ 49 h 211"/>
                <a:gd name="T106" fmla="*/ 92 w 222"/>
                <a:gd name="T107" fmla="*/ 44 h 211"/>
                <a:gd name="T108" fmla="*/ 97 w 222"/>
                <a:gd name="T109" fmla="*/ 35 h 211"/>
                <a:gd name="T110" fmla="*/ 107 w 222"/>
                <a:gd name="T111" fmla="*/ 23 h 211"/>
                <a:gd name="T112" fmla="*/ 126 w 222"/>
                <a:gd name="T113" fmla="*/ 3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22" h="211">
                  <a:moveTo>
                    <a:pt x="126" y="3"/>
                  </a:moveTo>
                  <a:lnTo>
                    <a:pt x="127" y="3"/>
                  </a:lnTo>
                  <a:lnTo>
                    <a:pt x="127" y="3"/>
                  </a:lnTo>
                  <a:lnTo>
                    <a:pt x="128" y="4"/>
                  </a:lnTo>
                  <a:lnTo>
                    <a:pt x="130" y="4"/>
                  </a:lnTo>
                  <a:lnTo>
                    <a:pt x="132" y="4"/>
                  </a:lnTo>
                  <a:lnTo>
                    <a:pt x="136" y="3"/>
                  </a:lnTo>
                  <a:lnTo>
                    <a:pt x="138" y="3"/>
                  </a:lnTo>
                  <a:lnTo>
                    <a:pt x="139" y="3"/>
                  </a:lnTo>
                  <a:lnTo>
                    <a:pt x="141" y="4"/>
                  </a:lnTo>
                  <a:lnTo>
                    <a:pt x="142" y="4"/>
                  </a:lnTo>
                  <a:lnTo>
                    <a:pt x="143" y="5"/>
                  </a:lnTo>
                  <a:lnTo>
                    <a:pt x="144" y="8"/>
                  </a:lnTo>
                  <a:lnTo>
                    <a:pt x="144" y="9"/>
                  </a:lnTo>
                  <a:lnTo>
                    <a:pt x="145" y="9"/>
                  </a:lnTo>
                  <a:lnTo>
                    <a:pt x="147" y="9"/>
                  </a:lnTo>
                  <a:lnTo>
                    <a:pt x="147" y="9"/>
                  </a:lnTo>
                  <a:lnTo>
                    <a:pt x="147" y="9"/>
                  </a:lnTo>
                  <a:lnTo>
                    <a:pt x="148" y="7"/>
                  </a:lnTo>
                  <a:lnTo>
                    <a:pt x="148" y="6"/>
                  </a:lnTo>
                  <a:lnTo>
                    <a:pt x="149" y="4"/>
                  </a:lnTo>
                  <a:lnTo>
                    <a:pt x="149" y="2"/>
                  </a:lnTo>
                  <a:lnTo>
                    <a:pt x="150" y="1"/>
                  </a:lnTo>
                  <a:lnTo>
                    <a:pt x="150" y="1"/>
                  </a:lnTo>
                  <a:lnTo>
                    <a:pt x="151" y="0"/>
                  </a:lnTo>
                  <a:lnTo>
                    <a:pt x="151" y="0"/>
                  </a:lnTo>
                  <a:lnTo>
                    <a:pt x="152" y="1"/>
                  </a:lnTo>
                  <a:lnTo>
                    <a:pt x="154" y="2"/>
                  </a:lnTo>
                  <a:lnTo>
                    <a:pt x="160" y="6"/>
                  </a:lnTo>
                  <a:lnTo>
                    <a:pt x="162" y="7"/>
                  </a:lnTo>
                  <a:lnTo>
                    <a:pt x="164" y="8"/>
                  </a:lnTo>
                  <a:lnTo>
                    <a:pt x="163" y="8"/>
                  </a:lnTo>
                  <a:lnTo>
                    <a:pt x="160" y="9"/>
                  </a:lnTo>
                  <a:lnTo>
                    <a:pt x="158" y="10"/>
                  </a:lnTo>
                  <a:lnTo>
                    <a:pt x="156" y="10"/>
                  </a:lnTo>
                  <a:lnTo>
                    <a:pt x="156" y="11"/>
                  </a:lnTo>
                  <a:lnTo>
                    <a:pt x="154" y="12"/>
                  </a:lnTo>
                  <a:lnTo>
                    <a:pt x="153" y="14"/>
                  </a:lnTo>
                  <a:lnTo>
                    <a:pt x="152" y="15"/>
                  </a:lnTo>
                  <a:lnTo>
                    <a:pt x="151" y="16"/>
                  </a:lnTo>
                  <a:lnTo>
                    <a:pt x="150" y="17"/>
                  </a:lnTo>
                  <a:lnTo>
                    <a:pt x="150" y="19"/>
                  </a:lnTo>
                  <a:lnTo>
                    <a:pt x="150" y="20"/>
                  </a:lnTo>
                  <a:lnTo>
                    <a:pt x="150" y="21"/>
                  </a:lnTo>
                  <a:lnTo>
                    <a:pt x="150" y="22"/>
                  </a:lnTo>
                  <a:lnTo>
                    <a:pt x="150" y="23"/>
                  </a:lnTo>
                  <a:lnTo>
                    <a:pt x="150" y="25"/>
                  </a:lnTo>
                  <a:lnTo>
                    <a:pt x="151" y="27"/>
                  </a:lnTo>
                  <a:lnTo>
                    <a:pt x="152" y="30"/>
                  </a:lnTo>
                  <a:lnTo>
                    <a:pt x="154" y="33"/>
                  </a:lnTo>
                  <a:lnTo>
                    <a:pt x="156" y="38"/>
                  </a:lnTo>
                  <a:lnTo>
                    <a:pt x="158" y="41"/>
                  </a:lnTo>
                  <a:lnTo>
                    <a:pt x="160" y="44"/>
                  </a:lnTo>
                  <a:lnTo>
                    <a:pt x="163" y="51"/>
                  </a:lnTo>
                  <a:lnTo>
                    <a:pt x="165" y="54"/>
                  </a:lnTo>
                  <a:lnTo>
                    <a:pt x="166" y="56"/>
                  </a:lnTo>
                  <a:lnTo>
                    <a:pt x="167" y="57"/>
                  </a:lnTo>
                  <a:lnTo>
                    <a:pt x="174" y="65"/>
                  </a:lnTo>
                  <a:lnTo>
                    <a:pt x="177" y="68"/>
                  </a:lnTo>
                  <a:lnTo>
                    <a:pt x="179" y="71"/>
                  </a:lnTo>
                  <a:lnTo>
                    <a:pt x="182" y="77"/>
                  </a:lnTo>
                  <a:lnTo>
                    <a:pt x="183" y="78"/>
                  </a:lnTo>
                  <a:lnTo>
                    <a:pt x="184" y="78"/>
                  </a:lnTo>
                  <a:lnTo>
                    <a:pt x="185" y="79"/>
                  </a:lnTo>
                  <a:lnTo>
                    <a:pt x="186" y="80"/>
                  </a:lnTo>
                  <a:lnTo>
                    <a:pt x="188" y="80"/>
                  </a:lnTo>
                  <a:lnTo>
                    <a:pt x="190" y="81"/>
                  </a:lnTo>
                  <a:lnTo>
                    <a:pt x="190" y="80"/>
                  </a:lnTo>
                  <a:lnTo>
                    <a:pt x="192" y="80"/>
                  </a:lnTo>
                  <a:lnTo>
                    <a:pt x="193" y="80"/>
                  </a:lnTo>
                  <a:lnTo>
                    <a:pt x="197" y="78"/>
                  </a:lnTo>
                  <a:lnTo>
                    <a:pt x="201" y="76"/>
                  </a:lnTo>
                  <a:lnTo>
                    <a:pt x="205" y="72"/>
                  </a:lnTo>
                  <a:lnTo>
                    <a:pt x="211" y="67"/>
                  </a:lnTo>
                  <a:lnTo>
                    <a:pt x="213" y="66"/>
                  </a:lnTo>
                  <a:lnTo>
                    <a:pt x="215" y="65"/>
                  </a:lnTo>
                  <a:lnTo>
                    <a:pt x="216" y="64"/>
                  </a:lnTo>
                  <a:lnTo>
                    <a:pt x="217" y="64"/>
                  </a:lnTo>
                  <a:lnTo>
                    <a:pt x="218" y="64"/>
                  </a:lnTo>
                  <a:lnTo>
                    <a:pt x="219" y="64"/>
                  </a:lnTo>
                  <a:lnTo>
                    <a:pt x="220" y="64"/>
                  </a:lnTo>
                  <a:lnTo>
                    <a:pt x="221" y="64"/>
                  </a:lnTo>
                  <a:lnTo>
                    <a:pt x="221" y="65"/>
                  </a:lnTo>
                  <a:lnTo>
                    <a:pt x="222" y="66"/>
                  </a:lnTo>
                  <a:lnTo>
                    <a:pt x="222" y="67"/>
                  </a:lnTo>
                  <a:lnTo>
                    <a:pt x="222" y="68"/>
                  </a:lnTo>
                  <a:lnTo>
                    <a:pt x="222" y="70"/>
                  </a:lnTo>
                  <a:lnTo>
                    <a:pt x="220" y="78"/>
                  </a:lnTo>
                  <a:lnTo>
                    <a:pt x="220" y="84"/>
                  </a:lnTo>
                  <a:lnTo>
                    <a:pt x="219" y="90"/>
                  </a:lnTo>
                  <a:lnTo>
                    <a:pt x="219" y="96"/>
                  </a:lnTo>
                  <a:lnTo>
                    <a:pt x="218" y="103"/>
                  </a:lnTo>
                  <a:lnTo>
                    <a:pt x="218" y="108"/>
                  </a:lnTo>
                  <a:lnTo>
                    <a:pt x="217" y="111"/>
                  </a:lnTo>
                  <a:lnTo>
                    <a:pt x="216" y="113"/>
                  </a:lnTo>
                  <a:lnTo>
                    <a:pt x="215" y="116"/>
                  </a:lnTo>
                  <a:lnTo>
                    <a:pt x="214" y="118"/>
                  </a:lnTo>
                  <a:lnTo>
                    <a:pt x="210" y="126"/>
                  </a:lnTo>
                  <a:lnTo>
                    <a:pt x="209" y="128"/>
                  </a:lnTo>
                  <a:lnTo>
                    <a:pt x="208" y="130"/>
                  </a:lnTo>
                  <a:lnTo>
                    <a:pt x="208" y="132"/>
                  </a:lnTo>
                  <a:lnTo>
                    <a:pt x="207" y="135"/>
                  </a:lnTo>
                  <a:lnTo>
                    <a:pt x="207" y="137"/>
                  </a:lnTo>
                  <a:lnTo>
                    <a:pt x="207" y="139"/>
                  </a:lnTo>
                  <a:lnTo>
                    <a:pt x="207" y="144"/>
                  </a:lnTo>
                  <a:lnTo>
                    <a:pt x="207" y="153"/>
                  </a:lnTo>
                  <a:lnTo>
                    <a:pt x="208" y="157"/>
                  </a:lnTo>
                  <a:lnTo>
                    <a:pt x="208" y="160"/>
                  </a:lnTo>
                  <a:lnTo>
                    <a:pt x="209" y="164"/>
                  </a:lnTo>
                  <a:lnTo>
                    <a:pt x="210" y="168"/>
                  </a:lnTo>
                  <a:lnTo>
                    <a:pt x="212" y="174"/>
                  </a:lnTo>
                  <a:lnTo>
                    <a:pt x="212" y="176"/>
                  </a:lnTo>
                  <a:lnTo>
                    <a:pt x="212" y="178"/>
                  </a:lnTo>
                  <a:lnTo>
                    <a:pt x="212" y="180"/>
                  </a:lnTo>
                  <a:lnTo>
                    <a:pt x="212" y="182"/>
                  </a:lnTo>
                  <a:lnTo>
                    <a:pt x="211" y="185"/>
                  </a:lnTo>
                  <a:lnTo>
                    <a:pt x="210" y="188"/>
                  </a:lnTo>
                  <a:lnTo>
                    <a:pt x="209" y="190"/>
                  </a:lnTo>
                  <a:lnTo>
                    <a:pt x="208" y="192"/>
                  </a:lnTo>
                  <a:lnTo>
                    <a:pt x="206" y="194"/>
                  </a:lnTo>
                  <a:lnTo>
                    <a:pt x="204" y="196"/>
                  </a:lnTo>
                  <a:lnTo>
                    <a:pt x="201" y="199"/>
                  </a:lnTo>
                  <a:lnTo>
                    <a:pt x="195" y="203"/>
                  </a:lnTo>
                  <a:lnTo>
                    <a:pt x="191" y="205"/>
                  </a:lnTo>
                  <a:lnTo>
                    <a:pt x="189" y="206"/>
                  </a:lnTo>
                  <a:lnTo>
                    <a:pt x="187" y="207"/>
                  </a:lnTo>
                  <a:lnTo>
                    <a:pt x="184" y="208"/>
                  </a:lnTo>
                  <a:lnTo>
                    <a:pt x="181" y="209"/>
                  </a:lnTo>
                  <a:lnTo>
                    <a:pt x="179" y="209"/>
                  </a:lnTo>
                  <a:lnTo>
                    <a:pt x="175" y="210"/>
                  </a:lnTo>
                  <a:lnTo>
                    <a:pt x="165" y="210"/>
                  </a:lnTo>
                  <a:lnTo>
                    <a:pt x="158" y="211"/>
                  </a:lnTo>
                  <a:lnTo>
                    <a:pt x="157" y="211"/>
                  </a:lnTo>
                  <a:lnTo>
                    <a:pt x="157" y="211"/>
                  </a:lnTo>
                  <a:lnTo>
                    <a:pt x="156" y="210"/>
                  </a:lnTo>
                  <a:lnTo>
                    <a:pt x="156" y="210"/>
                  </a:lnTo>
                  <a:lnTo>
                    <a:pt x="156" y="209"/>
                  </a:lnTo>
                  <a:lnTo>
                    <a:pt x="155" y="208"/>
                  </a:lnTo>
                  <a:lnTo>
                    <a:pt x="155" y="207"/>
                  </a:lnTo>
                  <a:lnTo>
                    <a:pt x="155" y="206"/>
                  </a:lnTo>
                  <a:lnTo>
                    <a:pt x="155" y="203"/>
                  </a:lnTo>
                  <a:lnTo>
                    <a:pt x="155" y="201"/>
                  </a:lnTo>
                  <a:lnTo>
                    <a:pt x="156" y="196"/>
                  </a:lnTo>
                  <a:lnTo>
                    <a:pt x="157" y="192"/>
                  </a:lnTo>
                  <a:lnTo>
                    <a:pt x="157" y="189"/>
                  </a:lnTo>
                  <a:lnTo>
                    <a:pt x="157" y="187"/>
                  </a:lnTo>
                  <a:lnTo>
                    <a:pt x="157" y="185"/>
                  </a:lnTo>
                  <a:lnTo>
                    <a:pt x="156" y="184"/>
                  </a:lnTo>
                  <a:lnTo>
                    <a:pt x="156" y="183"/>
                  </a:lnTo>
                  <a:lnTo>
                    <a:pt x="155" y="182"/>
                  </a:lnTo>
                  <a:lnTo>
                    <a:pt x="153" y="182"/>
                  </a:lnTo>
                  <a:lnTo>
                    <a:pt x="148" y="183"/>
                  </a:lnTo>
                  <a:lnTo>
                    <a:pt x="145" y="183"/>
                  </a:lnTo>
                  <a:lnTo>
                    <a:pt x="143" y="183"/>
                  </a:lnTo>
                  <a:lnTo>
                    <a:pt x="140" y="183"/>
                  </a:lnTo>
                  <a:lnTo>
                    <a:pt x="135" y="183"/>
                  </a:lnTo>
                  <a:lnTo>
                    <a:pt x="133" y="182"/>
                  </a:lnTo>
                  <a:lnTo>
                    <a:pt x="132" y="181"/>
                  </a:lnTo>
                  <a:lnTo>
                    <a:pt x="130" y="181"/>
                  </a:lnTo>
                  <a:lnTo>
                    <a:pt x="130" y="180"/>
                  </a:lnTo>
                  <a:lnTo>
                    <a:pt x="129" y="180"/>
                  </a:lnTo>
                  <a:lnTo>
                    <a:pt x="128" y="179"/>
                  </a:lnTo>
                  <a:lnTo>
                    <a:pt x="127" y="177"/>
                  </a:lnTo>
                  <a:lnTo>
                    <a:pt x="124" y="171"/>
                  </a:lnTo>
                  <a:lnTo>
                    <a:pt x="122" y="168"/>
                  </a:lnTo>
                  <a:lnTo>
                    <a:pt x="122" y="167"/>
                  </a:lnTo>
                  <a:lnTo>
                    <a:pt x="121" y="166"/>
                  </a:lnTo>
                  <a:lnTo>
                    <a:pt x="120" y="165"/>
                  </a:lnTo>
                  <a:lnTo>
                    <a:pt x="119" y="164"/>
                  </a:lnTo>
                  <a:lnTo>
                    <a:pt x="118" y="163"/>
                  </a:lnTo>
                  <a:lnTo>
                    <a:pt x="116" y="162"/>
                  </a:lnTo>
                  <a:lnTo>
                    <a:pt x="115" y="162"/>
                  </a:lnTo>
                  <a:lnTo>
                    <a:pt x="113" y="162"/>
                  </a:lnTo>
                  <a:lnTo>
                    <a:pt x="111" y="161"/>
                  </a:lnTo>
                  <a:lnTo>
                    <a:pt x="106" y="162"/>
                  </a:lnTo>
                  <a:lnTo>
                    <a:pt x="103" y="162"/>
                  </a:lnTo>
                  <a:lnTo>
                    <a:pt x="102" y="161"/>
                  </a:lnTo>
                  <a:lnTo>
                    <a:pt x="100" y="161"/>
                  </a:lnTo>
                  <a:lnTo>
                    <a:pt x="99" y="161"/>
                  </a:lnTo>
                  <a:lnTo>
                    <a:pt x="99" y="160"/>
                  </a:lnTo>
                  <a:lnTo>
                    <a:pt x="96" y="159"/>
                  </a:lnTo>
                  <a:lnTo>
                    <a:pt x="90" y="155"/>
                  </a:lnTo>
                  <a:lnTo>
                    <a:pt x="87" y="153"/>
                  </a:lnTo>
                  <a:lnTo>
                    <a:pt x="86" y="152"/>
                  </a:lnTo>
                  <a:lnTo>
                    <a:pt x="83" y="151"/>
                  </a:lnTo>
                  <a:lnTo>
                    <a:pt x="77" y="149"/>
                  </a:lnTo>
                  <a:lnTo>
                    <a:pt x="76" y="148"/>
                  </a:lnTo>
                  <a:lnTo>
                    <a:pt x="73" y="147"/>
                  </a:lnTo>
                  <a:lnTo>
                    <a:pt x="70" y="146"/>
                  </a:lnTo>
                  <a:lnTo>
                    <a:pt x="67" y="143"/>
                  </a:lnTo>
                  <a:lnTo>
                    <a:pt x="53" y="132"/>
                  </a:lnTo>
                  <a:lnTo>
                    <a:pt x="52" y="130"/>
                  </a:lnTo>
                  <a:lnTo>
                    <a:pt x="45" y="124"/>
                  </a:lnTo>
                  <a:lnTo>
                    <a:pt x="43" y="123"/>
                  </a:lnTo>
                  <a:lnTo>
                    <a:pt x="42" y="122"/>
                  </a:lnTo>
                  <a:lnTo>
                    <a:pt x="39" y="120"/>
                  </a:lnTo>
                  <a:lnTo>
                    <a:pt x="36" y="119"/>
                  </a:lnTo>
                  <a:lnTo>
                    <a:pt x="32" y="118"/>
                  </a:lnTo>
                  <a:lnTo>
                    <a:pt x="28" y="118"/>
                  </a:lnTo>
                  <a:lnTo>
                    <a:pt x="25" y="117"/>
                  </a:lnTo>
                  <a:lnTo>
                    <a:pt x="22" y="117"/>
                  </a:lnTo>
                  <a:lnTo>
                    <a:pt x="20" y="116"/>
                  </a:lnTo>
                  <a:lnTo>
                    <a:pt x="19" y="115"/>
                  </a:lnTo>
                  <a:lnTo>
                    <a:pt x="17" y="113"/>
                  </a:lnTo>
                  <a:lnTo>
                    <a:pt x="14" y="112"/>
                  </a:lnTo>
                  <a:lnTo>
                    <a:pt x="11" y="109"/>
                  </a:lnTo>
                  <a:lnTo>
                    <a:pt x="9" y="105"/>
                  </a:lnTo>
                  <a:lnTo>
                    <a:pt x="5" y="100"/>
                  </a:lnTo>
                  <a:lnTo>
                    <a:pt x="3" y="97"/>
                  </a:lnTo>
                  <a:lnTo>
                    <a:pt x="2" y="95"/>
                  </a:lnTo>
                  <a:lnTo>
                    <a:pt x="1" y="93"/>
                  </a:lnTo>
                  <a:lnTo>
                    <a:pt x="0" y="91"/>
                  </a:lnTo>
                  <a:lnTo>
                    <a:pt x="0" y="90"/>
                  </a:lnTo>
                  <a:lnTo>
                    <a:pt x="0" y="88"/>
                  </a:lnTo>
                  <a:lnTo>
                    <a:pt x="0" y="85"/>
                  </a:lnTo>
                  <a:lnTo>
                    <a:pt x="0" y="80"/>
                  </a:lnTo>
                  <a:lnTo>
                    <a:pt x="1" y="78"/>
                  </a:lnTo>
                  <a:lnTo>
                    <a:pt x="2" y="74"/>
                  </a:lnTo>
                  <a:lnTo>
                    <a:pt x="2" y="72"/>
                  </a:lnTo>
                  <a:lnTo>
                    <a:pt x="7" y="62"/>
                  </a:lnTo>
                  <a:lnTo>
                    <a:pt x="8" y="57"/>
                  </a:lnTo>
                  <a:lnTo>
                    <a:pt x="9" y="54"/>
                  </a:lnTo>
                  <a:lnTo>
                    <a:pt x="10" y="48"/>
                  </a:lnTo>
                  <a:lnTo>
                    <a:pt x="11" y="39"/>
                  </a:lnTo>
                  <a:lnTo>
                    <a:pt x="11" y="36"/>
                  </a:lnTo>
                  <a:lnTo>
                    <a:pt x="12" y="34"/>
                  </a:lnTo>
                  <a:lnTo>
                    <a:pt x="13" y="32"/>
                  </a:lnTo>
                  <a:lnTo>
                    <a:pt x="13" y="30"/>
                  </a:lnTo>
                  <a:lnTo>
                    <a:pt x="14" y="29"/>
                  </a:lnTo>
                  <a:lnTo>
                    <a:pt x="15" y="27"/>
                  </a:lnTo>
                  <a:lnTo>
                    <a:pt x="16" y="26"/>
                  </a:lnTo>
                  <a:lnTo>
                    <a:pt x="17" y="24"/>
                  </a:lnTo>
                  <a:lnTo>
                    <a:pt x="18" y="23"/>
                  </a:lnTo>
                  <a:lnTo>
                    <a:pt x="19" y="22"/>
                  </a:lnTo>
                  <a:lnTo>
                    <a:pt x="20" y="22"/>
                  </a:lnTo>
                  <a:lnTo>
                    <a:pt x="22" y="21"/>
                  </a:lnTo>
                  <a:lnTo>
                    <a:pt x="24" y="21"/>
                  </a:lnTo>
                  <a:lnTo>
                    <a:pt x="27" y="21"/>
                  </a:lnTo>
                  <a:lnTo>
                    <a:pt x="31" y="22"/>
                  </a:lnTo>
                  <a:lnTo>
                    <a:pt x="33" y="22"/>
                  </a:lnTo>
                  <a:lnTo>
                    <a:pt x="36" y="24"/>
                  </a:lnTo>
                  <a:lnTo>
                    <a:pt x="39" y="25"/>
                  </a:lnTo>
                  <a:lnTo>
                    <a:pt x="42" y="28"/>
                  </a:lnTo>
                  <a:lnTo>
                    <a:pt x="44" y="30"/>
                  </a:lnTo>
                  <a:lnTo>
                    <a:pt x="47" y="33"/>
                  </a:lnTo>
                  <a:lnTo>
                    <a:pt x="49" y="35"/>
                  </a:lnTo>
                  <a:lnTo>
                    <a:pt x="51" y="36"/>
                  </a:lnTo>
                  <a:lnTo>
                    <a:pt x="52" y="38"/>
                  </a:lnTo>
                  <a:lnTo>
                    <a:pt x="55" y="44"/>
                  </a:lnTo>
                  <a:lnTo>
                    <a:pt x="56" y="47"/>
                  </a:lnTo>
                  <a:lnTo>
                    <a:pt x="59" y="50"/>
                  </a:lnTo>
                  <a:lnTo>
                    <a:pt x="62" y="53"/>
                  </a:lnTo>
                  <a:lnTo>
                    <a:pt x="65" y="56"/>
                  </a:lnTo>
                  <a:lnTo>
                    <a:pt x="65" y="56"/>
                  </a:lnTo>
                  <a:lnTo>
                    <a:pt x="66" y="56"/>
                  </a:lnTo>
                  <a:lnTo>
                    <a:pt x="67" y="57"/>
                  </a:lnTo>
                  <a:lnTo>
                    <a:pt x="69" y="57"/>
                  </a:lnTo>
                  <a:lnTo>
                    <a:pt x="70" y="57"/>
                  </a:lnTo>
                  <a:lnTo>
                    <a:pt x="71" y="57"/>
                  </a:lnTo>
                  <a:lnTo>
                    <a:pt x="72" y="57"/>
                  </a:lnTo>
                  <a:lnTo>
                    <a:pt x="73" y="56"/>
                  </a:lnTo>
                  <a:lnTo>
                    <a:pt x="76" y="53"/>
                  </a:lnTo>
                  <a:lnTo>
                    <a:pt x="77" y="52"/>
                  </a:lnTo>
                  <a:lnTo>
                    <a:pt x="78" y="51"/>
                  </a:lnTo>
                  <a:lnTo>
                    <a:pt x="82" y="49"/>
                  </a:lnTo>
                  <a:lnTo>
                    <a:pt x="86" y="47"/>
                  </a:lnTo>
                  <a:lnTo>
                    <a:pt x="88" y="46"/>
                  </a:lnTo>
                  <a:lnTo>
                    <a:pt x="90" y="45"/>
                  </a:lnTo>
                  <a:lnTo>
                    <a:pt x="92" y="44"/>
                  </a:lnTo>
                  <a:lnTo>
                    <a:pt x="92" y="44"/>
                  </a:lnTo>
                  <a:lnTo>
                    <a:pt x="93" y="44"/>
                  </a:lnTo>
                  <a:lnTo>
                    <a:pt x="94" y="42"/>
                  </a:lnTo>
                  <a:lnTo>
                    <a:pt x="95" y="39"/>
                  </a:lnTo>
                  <a:lnTo>
                    <a:pt x="96" y="36"/>
                  </a:lnTo>
                  <a:lnTo>
                    <a:pt x="97" y="35"/>
                  </a:lnTo>
                  <a:lnTo>
                    <a:pt x="98" y="33"/>
                  </a:lnTo>
                  <a:lnTo>
                    <a:pt x="99" y="31"/>
                  </a:lnTo>
                  <a:lnTo>
                    <a:pt x="101" y="29"/>
                  </a:lnTo>
                  <a:lnTo>
                    <a:pt x="104" y="26"/>
                  </a:lnTo>
                  <a:lnTo>
                    <a:pt x="107" y="23"/>
                  </a:lnTo>
                  <a:lnTo>
                    <a:pt x="114" y="15"/>
                  </a:lnTo>
                  <a:lnTo>
                    <a:pt x="117" y="12"/>
                  </a:lnTo>
                  <a:lnTo>
                    <a:pt x="126" y="3"/>
                  </a:lnTo>
                  <a:lnTo>
                    <a:pt x="126" y="3"/>
                  </a:lnTo>
                  <a:lnTo>
                    <a:pt x="126" y="3"/>
                  </a:lnTo>
                  <a:lnTo>
                    <a:pt x="126" y="3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26" name="Freeform 62">
              <a:extLst>
                <a:ext uri="{FF2B5EF4-FFF2-40B4-BE49-F238E27FC236}">
                  <a16:creationId xmlns:a16="http://schemas.microsoft.com/office/drawing/2014/main" id="{3830A6A9-109E-4252-813F-683BD421F200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9" y="2837"/>
              <a:ext cx="492" cy="701"/>
            </a:xfrm>
            <a:custGeom>
              <a:avLst/>
              <a:gdLst>
                <a:gd name="T0" fmla="*/ 180 w 492"/>
                <a:gd name="T1" fmla="*/ 39 h 701"/>
                <a:gd name="T2" fmla="*/ 222 w 492"/>
                <a:gd name="T3" fmla="*/ 85 h 701"/>
                <a:gd name="T4" fmla="*/ 242 w 492"/>
                <a:gd name="T5" fmla="*/ 134 h 701"/>
                <a:gd name="T6" fmla="*/ 263 w 492"/>
                <a:gd name="T7" fmla="*/ 185 h 701"/>
                <a:gd name="T8" fmla="*/ 317 w 492"/>
                <a:gd name="T9" fmla="*/ 179 h 701"/>
                <a:gd name="T10" fmla="*/ 334 w 492"/>
                <a:gd name="T11" fmla="*/ 219 h 701"/>
                <a:gd name="T12" fmla="*/ 311 w 492"/>
                <a:gd name="T13" fmla="*/ 215 h 701"/>
                <a:gd name="T14" fmla="*/ 267 w 492"/>
                <a:gd name="T15" fmla="*/ 251 h 701"/>
                <a:gd name="T16" fmla="*/ 238 w 492"/>
                <a:gd name="T17" fmla="*/ 268 h 701"/>
                <a:gd name="T18" fmla="*/ 199 w 492"/>
                <a:gd name="T19" fmla="*/ 233 h 701"/>
                <a:gd name="T20" fmla="*/ 180 w 492"/>
                <a:gd name="T21" fmla="*/ 269 h 701"/>
                <a:gd name="T22" fmla="*/ 189 w 492"/>
                <a:gd name="T23" fmla="*/ 325 h 701"/>
                <a:gd name="T24" fmla="*/ 248 w 492"/>
                <a:gd name="T25" fmla="*/ 360 h 701"/>
                <a:gd name="T26" fmla="*/ 290 w 492"/>
                <a:gd name="T27" fmla="*/ 375 h 701"/>
                <a:gd name="T28" fmla="*/ 317 w 492"/>
                <a:gd name="T29" fmla="*/ 395 h 701"/>
                <a:gd name="T30" fmla="*/ 328 w 492"/>
                <a:gd name="T31" fmla="*/ 422 h 701"/>
                <a:gd name="T32" fmla="*/ 381 w 492"/>
                <a:gd name="T33" fmla="*/ 402 h 701"/>
                <a:gd name="T34" fmla="*/ 380 w 492"/>
                <a:gd name="T35" fmla="*/ 344 h 701"/>
                <a:gd name="T36" fmla="*/ 394 w 492"/>
                <a:gd name="T37" fmla="*/ 278 h 701"/>
                <a:gd name="T38" fmla="*/ 362 w 492"/>
                <a:gd name="T39" fmla="*/ 293 h 701"/>
                <a:gd name="T40" fmla="*/ 326 w 492"/>
                <a:gd name="T41" fmla="*/ 245 h 701"/>
                <a:gd name="T42" fmla="*/ 332 w 492"/>
                <a:gd name="T43" fmla="*/ 221 h 701"/>
                <a:gd name="T44" fmla="*/ 351 w 492"/>
                <a:gd name="T45" fmla="*/ 200 h 701"/>
                <a:gd name="T46" fmla="*/ 393 w 492"/>
                <a:gd name="T47" fmla="*/ 210 h 701"/>
                <a:gd name="T48" fmla="*/ 469 w 492"/>
                <a:gd name="T49" fmla="*/ 211 h 701"/>
                <a:gd name="T50" fmla="*/ 465 w 492"/>
                <a:gd name="T51" fmla="*/ 238 h 701"/>
                <a:gd name="T52" fmla="*/ 490 w 492"/>
                <a:gd name="T53" fmla="*/ 287 h 701"/>
                <a:gd name="T54" fmla="*/ 479 w 492"/>
                <a:gd name="T55" fmla="*/ 332 h 701"/>
                <a:gd name="T56" fmla="*/ 456 w 492"/>
                <a:gd name="T57" fmla="*/ 358 h 701"/>
                <a:gd name="T58" fmla="*/ 435 w 492"/>
                <a:gd name="T59" fmla="*/ 422 h 701"/>
                <a:gd name="T60" fmla="*/ 453 w 492"/>
                <a:gd name="T61" fmla="*/ 457 h 701"/>
                <a:gd name="T62" fmla="*/ 437 w 492"/>
                <a:gd name="T63" fmla="*/ 520 h 701"/>
                <a:gd name="T64" fmla="*/ 381 w 492"/>
                <a:gd name="T65" fmla="*/ 521 h 701"/>
                <a:gd name="T66" fmla="*/ 325 w 492"/>
                <a:gd name="T67" fmla="*/ 610 h 701"/>
                <a:gd name="T68" fmla="*/ 318 w 492"/>
                <a:gd name="T69" fmla="*/ 678 h 701"/>
                <a:gd name="T70" fmla="*/ 299 w 492"/>
                <a:gd name="T71" fmla="*/ 700 h 701"/>
                <a:gd name="T72" fmla="*/ 269 w 492"/>
                <a:gd name="T73" fmla="*/ 685 h 701"/>
                <a:gd name="T74" fmla="*/ 214 w 492"/>
                <a:gd name="T75" fmla="*/ 679 h 701"/>
                <a:gd name="T76" fmla="*/ 177 w 492"/>
                <a:gd name="T77" fmla="*/ 686 h 701"/>
                <a:gd name="T78" fmla="*/ 164 w 492"/>
                <a:gd name="T79" fmla="*/ 643 h 701"/>
                <a:gd name="T80" fmla="*/ 163 w 492"/>
                <a:gd name="T81" fmla="*/ 615 h 701"/>
                <a:gd name="T82" fmla="*/ 176 w 492"/>
                <a:gd name="T83" fmla="*/ 551 h 701"/>
                <a:gd name="T84" fmla="*/ 178 w 492"/>
                <a:gd name="T85" fmla="*/ 506 h 701"/>
                <a:gd name="T86" fmla="*/ 123 w 492"/>
                <a:gd name="T87" fmla="*/ 498 h 701"/>
                <a:gd name="T88" fmla="*/ 65 w 492"/>
                <a:gd name="T89" fmla="*/ 472 h 701"/>
                <a:gd name="T90" fmla="*/ 28 w 492"/>
                <a:gd name="T91" fmla="*/ 447 h 701"/>
                <a:gd name="T92" fmla="*/ 1 w 492"/>
                <a:gd name="T93" fmla="*/ 408 h 701"/>
                <a:gd name="T94" fmla="*/ 20 w 492"/>
                <a:gd name="T95" fmla="*/ 389 h 701"/>
                <a:gd name="T96" fmla="*/ 34 w 492"/>
                <a:gd name="T97" fmla="*/ 355 h 701"/>
                <a:gd name="T98" fmla="*/ 39 w 492"/>
                <a:gd name="T99" fmla="*/ 323 h 701"/>
                <a:gd name="T100" fmla="*/ 29 w 492"/>
                <a:gd name="T101" fmla="*/ 268 h 701"/>
                <a:gd name="T102" fmla="*/ 42 w 492"/>
                <a:gd name="T103" fmla="*/ 241 h 701"/>
                <a:gd name="T104" fmla="*/ 55 w 492"/>
                <a:gd name="T105" fmla="*/ 199 h 701"/>
                <a:gd name="T106" fmla="*/ 30 w 492"/>
                <a:gd name="T107" fmla="*/ 178 h 701"/>
                <a:gd name="T108" fmla="*/ 9 w 492"/>
                <a:gd name="T109" fmla="*/ 149 h 701"/>
                <a:gd name="T110" fmla="*/ 16 w 492"/>
                <a:gd name="T111" fmla="*/ 97 h 701"/>
                <a:gd name="T112" fmla="*/ 51 w 492"/>
                <a:gd name="T113" fmla="*/ 56 h 701"/>
                <a:gd name="T114" fmla="*/ 83 w 492"/>
                <a:gd name="T115" fmla="*/ 38 h 701"/>
                <a:gd name="T116" fmla="*/ 74 w 492"/>
                <a:gd name="T117" fmla="*/ 18 h 701"/>
                <a:gd name="T118" fmla="*/ 105 w 492"/>
                <a:gd name="T119" fmla="*/ 24 h 701"/>
                <a:gd name="T120" fmla="*/ 131 w 492"/>
                <a:gd name="T121" fmla="*/ 2 h 7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92" h="701">
                  <a:moveTo>
                    <a:pt x="151" y="3"/>
                  </a:moveTo>
                  <a:lnTo>
                    <a:pt x="155" y="4"/>
                  </a:lnTo>
                  <a:lnTo>
                    <a:pt x="158" y="5"/>
                  </a:lnTo>
                  <a:lnTo>
                    <a:pt x="162" y="6"/>
                  </a:lnTo>
                  <a:lnTo>
                    <a:pt x="165" y="7"/>
                  </a:lnTo>
                  <a:lnTo>
                    <a:pt x="168" y="8"/>
                  </a:lnTo>
                  <a:lnTo>
                    <a:pt x="169" y="10"/>
                  </a:lnTo>
                  <a:lnTo>
                    <a:pt x="171" y="11"/>
                  </a:lnTo>
                  <a:lnTo>
                    <a:pt x="173" y="13"/>
                  </a:lnTo>
                  <a:lnTo>
                    <a:pt x="175" y="18"/>
                  </a:lnTo>
                  <a:lnTo>
                    <a:pt x="176" y="20"/>
                  </a:lnTo>
                  <a:lnTo>
                    <a:pt x="177" y="23"/>
                  </a:lnTo>
                  <a:lnTo>
                    <a:pt x="178" y="27"/>
                  </a:lnTo>
                  <a:lnTo>
                    <a:pt x="178" y="29"/>
                  </a:lnTo>
                  <a:lnTo>
                    <a:pt x="179" y="34"/>
                  </a:lnTo>
                  <a:lnTo>
                    <a:pt x="179" y="38"/>
                  </a:lnTo>
                  <a:lnTo>
                    <a:pt x="180" y="39"/>
                  </a:lnTo>
                  <a:lnTo>
                    <a:pt x="180" y="41"/>
                  </a:lnTo>
                  <a:lnTo>
                    <a:pt x="180" y="42"/>
                  </a:lnTo>
                  <a:lnTo>
                    <a:pt x="181" y="43"/>
                  </a:lnTo>
                  <a:lnTo>
                    <a:pt x="182" y="45"/>
                  </a:lnTo>
                  <a:lnTo>
                    <a:pt x="184" y="46"/>
                  </a:lnTo>
                  <a:lnTo>
                    <a:pt x="186" y="47"/>
                  </a:lnTo>
                  <a:lnTo>
                    <a:pt x="191" y="48"/>
                  </a:lnTo>
                  <a:lnTo>
                    <a:pt x="192" y="49"/>
                  </a:lnTo>
                  <a:lnTo>
                    <a:pt x="194" y="51"/>
                  </a:lnTo>
                  <a:lnTo>
                    <a:pt x="197" y="52"/>
                  </a:lnTo>
                  <a:lnTo>
                    <a:pt x="202" y="56"/>
                  </a:lnTo>
                  <a:lnTo>
                    <a:pt x="206" y="62"/>
                  </a:lnTo>
                  <a:lnTo>
                    <a:pt x="211" y="67"/>
                  </a:lnTo>
                  <a:lnTo>
                    <a:pt x="214" y="72"/>
                  </a:lnTo>
                  <a:lnTo>
                    <a:pt x="216" y="75"/>
                  </a:lnTo>
                  <a:lnTo>
                    <a:pt x="221" y="83"/>
                  </a:lnTo>
                  <a:lnTo>
                    <a:pt x="222" y="85"/>
                  </a:lnTo>
                  <a:lnTo>
                    <a:pt x="224" y="87"/>
                  </a:lnTo>
                  <a:lnTo>
                    <a:pt x="225" y="90"/>
                  </a:lnTo>
                  <a:lnTo>
                    <a:pt x="226" y="92"/>
                  </a:lnTo>
                  <a:lnTo>
                    <a:pt x="234" y="99"/>
                  </a:lnTo>
                  <a:lnTo>
                    <a:pt x="236" y="103"/>
                  </a:lnTo>
                  <a:lnTo>
                    <a:pt x="238" y="106"/>
                  </a:lnTo>
                  <a:lnTo>
                    <a:pt x="239" y="108"/>
                  </a:lnTo>
                  <a:lnTo>
                    <a:pt x="240" y="109"/>
                  </a:lnTo>
                  <a:lnTo>
                    <a:pt x="241" y="112"/>
                  </a:lnTo>
                  <a:lnTo>
                    <a:pt x="241" y="114"/>
                  </a:lnTo>
                  <a:lnTo>
                    <a:pt x="241" y="115"/>
                  </a:lnTo>
                  <a:lnTo>
                    <a:pt x="241" y="117"/>
                  </a:lnTo>
                  <a:lnTo>
                    <a:pt x="241" y="122"/>
                  </a:lnTo>
                  <a:lnTo>
                    <a:pt x="241" y="126"/>
                  </a:lnTo>
                  <a:lnTo>
                    <a:pt x="241" y="130"/>
                  </a:lnTo>
                  <a:lnTo>
                    <a:pt x="242" y="132"/>
                  </a:lnTo>
                  <a:lnTo>
                    <a:pt x="242" y="134"/>
                  </a:lnTo>
                  <a:lnTo>
                    <a:pt x="242" y="136"/>
                  </a:lnTo>
                  <a:lnTo>
                    <a:pt x="245" y="143"/>
                  </a:lnTo>
                  <a:lnTo>
                    <a:pt x="246" y="144"/>
                  </a:lnTo>
                  <a:lnTo>
                    <a:pt x="247" y="146"/>
                  </a:lnTo>
                  <a:lnTo>
                    <a:pt x="247" y="148"/>
                  </a:lnTo>
                  <a:lnTo>
                    <a:pt x="247" y="150"/>
                  </a:lnTo>
                  <a:lnTo>
                    <a:pt x="248" y="159"/>
                  </a:lnTo>
                  <a:lnTo>
                    <a:pt x="248" y="161"/>
                  </a:lnTo>
                  <a:lnTo>
                    <a:pt x="248" y="163"/>
                  </a:lnTo>
                  <a:lnTo>
                    <a:pt x="248" y="165"/>
                  </a:lnTo>
                  <a:lnTo>
                    <a:pt x="250" y="167"/>
                  </a:lnTo>
                  <a:lnTo>
                    <a:pt x="252" y="170"/>
                  </a:lnTo>
                  <a:lnTo>
                    <a:pt x="257" y="177"/>
                  </a:lnTo>
                  <a:lnTo>
                    <a:pt x="259" y="178"/>
                  </a:lnTo>
                  <a:lnTo>
                    <a:pt x="261" y="182"/>
                  </a:lnTo>
                  <a:lnTo>
                    <a:pt x="262" y="184"/>
                  </a:lnTo>
                  <a:lnTo>
                    <a:pt x="263" y="185"/>
                  </a:lnTo>
                  <a:lnTo>
                    <a:pt x="265" y="187"/>
                  </a:lnTo>
                  <a:lnTo>
                    <a:pt x="267" y="188"/>
                  </a:lnTo>
                  <a:lnTo>
                    <a:pt x="268" y="189"/>
                  </a:lnTo>
                  <a:lnTo>
                    <a:pt x="270" y="189"/>
                  </a:lnTo>
                  <a:lnTo>
                    <a:pt x="271" y="190"/>
                  </a:lnTo>
                  <a:lnTo>
                    <a:pt x="273" y="190"/>
                  </a:lnTo>
                  <a:lnTo>
                    <a:pt x="275" y="190"/>
                  </a:lnTo>
                  <a:lnTo>
                    <a:pt x="278" y="190"/>
                  </a:lnTo>
                  <a:lnTo>
                    <a:pt x="281" y="190"/>
                  </a:lnTo>
                  <a:lnTo>
                    <a:pt x="284" y="189"/>
                  </a:lnTo>
                  <a:lnTo>
                    <a:pt x="287" y="188"/>
                  </a:lnTo>
                  <a:lnTo>
                    <a:pt x="291" y="188"/>
                  </a:lnTo>
                  <a:lnTo>
                    <a:pt x="296" y="186"/>
                  </a:lnTo>
                  <a:lnTo>
                    <a:pt x="310" y="181"/>
                  </a:lnTo>
                  <a:lnTo>
                    <a:pt x="313" y="180"/>
                  </a:lnTo>
                  <a:lnTo>
                    <a:pt x="315" y="179"/>
                  </a:lnTo>
                  <a:lnTo>
                    <a:pt x="317" y="179"/>
                  </a:lnTo>
                  <a:lnTo>
                    <a:pt x="319" y="178"/>
                  </a:lnTo>
                  <a:lnTo>
                    <a:pt x="321" y="179"/>
                  </a:lnTo>
                  <a:lnTo>
                    <a:pt x="323" y="179"/>
                  </a:lnTo>
                  <a:lnTo>
                    <a:pt x="324" y="180"/>
                  </a:lnTo>
                  <a:lnTo>
                    <a:pt x="325" y="181"/>
                  </a:lnTo>
                  <a:lnTo>
                    <a:pt x="326" y="182"/>
                  </a:lnTo>
                  <a:lnTo>
                    <a:pt x="327" y="184"/>
                  </a:lnTo>
                  <a:lnTo>
                    <a:pt x="328" y="185"/>
                  </a:lnTo>
                  <a:lnTo>
                    <a:pt x="328" y="187"/>
                  </a:lnTo>
                  <a:lnTo>
                    <a:pt x="329" y="189"/>
                  </a:lnTo>
                  <a:lnTo>
                    <a:pt x="330" y="191"/>
                  </a:lnTo>
                  <a:lnTo>
                    <a:pt x="332" y="198"/>
                  </a:lnTo>
                  <a:lnTo>
                    <a:pt x="334" y="205"/>
                  </a:lnTo>
                  <a:lnTo>
                    <a:pt x="335" y="209"/>
                  </a:lnTo>
                  <a:lnTo>
                    <a:pt x="336" y="213"/>
                  </a:lnTo>
                  <a:lnTo>
                    <a:pt x="336" y="220"/>
                  </a:lnTo>
                  <a:lnTo>
                    <a:pt x="334" y="219"/>
                  </a:lnTo>
                  <a:lnTo>
                    <a:pt x="332" y="218"/>
                  </a:lnTo>
                  <a:lnTo>
                    <a:pt x="326" y="214"/>
                  </a:lnTo>
                  <a:lnTo>
                    <a:pt x="324" y="213"/>
                  </a:lnTo>
                  <a:lnTo>
                    <a:pt x="323" y="212"/>
                  </a:lnTo>
                  <a:lnTo>
                    <a:pt x="322" y="213"/>
                  </a:lnTo>
                  <a:lnTo>
                    <a:pt x="321" y="214"/>
                  </a:lnTo>
                  <a:lnTo>
                    <a:pt x="321" y="216"/>
                  </a:lnTo>
                  <a:lnTo>
                    <a:pt x="320" y="218"/>
                  </a:lnTo>
                  <a:lnTo>
                    <a:pt x="320" y="219"/>
                  </a:lnTo>
                  <a:lnTo>
                    <a:pt x="319" y="221"/>
                  </a:lnTo>
                  <a:lnTo>
                    <a:pt x="317" y="221"/>
                  </a:lnTo>
                  <a:lnTo>
                    <a:pt x="316" y="221"/>
                  </a:lnTo>
                  <a:lnTo>
                    <a:pt x="316" y="220"/>
                  </a:lnTo>
                  <a:lnTo>
                    <a:pt x="315" y="217"/>
                  </a:lnTo>
                  <a:lnTo>
                    <a:pt x="314" y="216"/>
                  </a:lnTo>
                  <a:lnTo>
                    <a:pt x="313" y="216"/>
                  </a:lnTo>
                  <a:lnTo>
                    <a:pt x="311" y="215"/>
                  </a:lnTo>
                  <a:lnTo>
                    <a:pt x="310" y="215"/>
                  </a:lnTo>
                  <a:lnTo>
                    <a:pt x="308" y="215"/>
                  </a:lnTo>
                  <a:lnTo>
                    <a:pt x="304" y="216"/>
                  </a:lnTo>
                  <a:lnTo>
                    <a:pt x="302" y="216"/>
                  </a:lnTo>
                  <a:lnTo>
                    <a:pt x="300" y="216"/>
                  </a:lnTo>
                  <a:lnTo>
                    <a:pt x="299" y="215"/>
                  </a:lnTo>
                  <a:lnTo>
                    <a:pt x="298" y="215"/>
                  </a:lnTo>
                  <a:lnTo>
                    <a:pt x="289" y="224"/>
                  </a:lnTo>
                  <a:lnTo>
                    <a:pt x="286" y="227"/>
                  </a:lnTo>
                  <a:lnTo>
                    <a:pt x="279" y="235"/>
                  </a:lnTo>
                  <a:lnTo>
                    <a:pt x="276" y="238"/>
                  </a:lnTo>
                  <a:lnTo>
                    <a:pt x="273" y="241"/>
                  </a:lnTo>
                  <a:lnTo>
                    <a:pt x="271" y="243"/>
                  </a:lnTo>
                  <a:lnTo>
                    <a:pt x="270" y="245"/>
                  </a:lnTo>
                  <a:lnTo>
                    <a:pt x="269" y="247"/>
                  </a:lnTo>
                  <a:lnTo>
                    <a:pt x="268" y="248"/>
                  </a:lnTo>
                  <a:lnTo>
                    <a:pt x="267" y="251"/>
                  </a:lnTo>
                  <a:lnTo>
                    <a:pt x="266" y="254"/>
                  </a:lnTo>
                  <a:lnTo>
                    <a:pt x="265" y="256"/>
                  </a:lnTo>
                  <a:lnTo>
                    <a:pt x="264" y="256"/>
                  </a:lnTo>
                  <a:lnTo>
                    <a:pt x="262" y="257"/>
                  </a:lnTo>
                  <a:lnTo>
                    <a:pt x="260" y="258"/>
                  </a:lnTo>
                  <a:lnTo>
                    <a:pt x="258" y="259"/>
                  </a:lnTo>
                  <a:lnTo>
                    <a:pt x="254" y="261"/>
                  </a:lnTo>
                  <a:lnTo>
                    <a:pt x="250" y="263"/>
                  </a:lnTo>
                  <a:lnTo>
                    <a:pt x="249" y="264"/>
                  </a:lnTo>
                  <a:lnTo>
                    <a:pt x="248" y="265"/>
                  </a:lnTo>
                  <a:lnTo>
                    <a:pt x="245" y="268"/>
                  </a:lnTo>
                  <a:lnTo>
                    <a:pt x="244" y="269"/>
                  </a:lnTo>
                  <a:lnTo>
                    <a:pt x="243" y="269"/>
                  </a:lnTo>
                  <a:lnTo>
                    <a:pt x="242" y="269"/>
                  </a:lnTo>
                  <a:lnTo>
                    <a:pt x="241" y="269"/>
                  </a:lnTo>
                  <a:lnTo>
                    <a:pt x="239" y="269"/>
                  </a:lnTo>
                  <a:lnTo>
                    <a:pt x="238" y="268"/>
                  </a:lnTo>
                  <a:lnTo>
                    <a:pt x="237" y="268"/>
                  </a:lnTo>
                  <a:lnTo>
                    <a:pt x="237" y="268"/>
                  </a:lnTo>
                  <a:lnTo>
                    <a:pt x="234" y="265"/>
                  </a:lnTo>
                  <a:lnTo>
                    <a:pt x="231" y="262"/>
                  </a:lnTo>
                  <a:lnTo>
                    <a:pt x="228" y="259"/>
                  </a:lnTo>
                  <a:lnTo>
                    <a:pt x="227" y="256"/>
                  </a:lnTo>
                  <a:lnTo>
                    <a:pt x="224" y="250"/>
                  </a:lnTo>
                  <a:lnTo>
                    <a:pt x="223" y="248"/>
                  </a:lnTo>
                  <a:lnTo>
                    <a:pt x="221" y="247"/>
                  </a:lnTo>
                  <a:lnTo>
                    <a:pt x="219" y="245"/>
                  </a:lnTo>
                  <a:lnTo>
                    <a:pt x="216" y="242"/>
                  </a:lnTo>
                  <a:lnTo>
                    <a:pt x="214" y="240"/>
                  </a:lnTo>
                  <a:lnTo>
                    <a:pt x="211" y="237"/>
                  </a:lnTo>
                  <a:lnTo>
                    <a:pt x="208" y="236"/>
                  </a:lnTo>
                  <a:lnTo>
                    <a:pt x="205" y="234"/>
                  </a:lnTo>
                  <a:lnTo>
                    <a:pt x="203" y="234"/>
                  </a:lnTo>
                  <a:lnTo>
                    <a:pt x="199" y="233"/>
                  </a:lnTo>
                  <a:lnTo>
                    <a:pt x="196" y="233"/>
                  </a:lnTo>
                  <a:lnTo>
                    <a:pt x="194" y="233"/>
                  </a:lnTo>
                  <a:lnTo>
                    <a:pt x="192" y="234"/>
                  </a:lnTo>
                  <a:lnTo>
                    <a:pt x="191" y="234"/>
                  </a:lnTo>
                  <a:lnTo>
                    <a:pt x="190" y="235"/>
                  </a:lnTo>
                  <a:lnTo>
                    <a:pt x="189" y="236"/>
                  </a:lnTo>
                  <a:lnTo>
                    <a:pt x="188" y="238"/>
                  </a:lnTo>
                  <a:lnTo>
                    <a:pt x="187" y="239"/>
                  </a:lnTo>
                  <a:lnTo>
                    <a:pt x="186" y="241"/>
                  </a:lnTo>
                  <a:lnTo>
                    <a:pt x="185" y="242"/>
                  </a:lnTo>
                  <a:lnTo>
                    <a:pt x="185" y="244"/>
                  </a:lnTo>
                  <a:lnTo>
                    <a:pt x="184" y="246"/>
                  </a:lnTo>
                  <a:lnTo>
                    <a:pt x="183" y="248"/>
                  </a:lnTo>
                  <a:lnTo>
                    <a:pt x="183" y="251"/>
                  </a:lnTo>
                  <a:lnTo>
                    <a:pt x="182" y="260"/>
                  </a:lnTo>
                  <a:lnTo>
                    <a:pt x="181" y="266"/>
                  </a:lnTo>
                  <a:lnTo>
                    <a:pt x="180" y="269"/>
                  </a:lnTo>
                  <a:lnTo>
                    <a:pt x="179" y="274"/>
                  </a:lnTo>
                  <a:lnTo>
                    <a:pt x="174" y="284"/>
                  </a:lnTo>
                  <a:lnTo>
                    <a:pt x="174" y="286"/>
                  </a:lnTo>
                  <a:lnTo>
                    <a:pt x="173" y="290"/>
                  </a:lnTo>
                  <a:lnTo>
                    <a:pt x="172" y="292"/>
                  </a:lnTo>
                  <a:lnTo>
                    <a:pt x="172" y="297"/>
                  </a:lnTo>
                  <a:lnTo>
                    <a:pt x="172" y="300"/>
                  </a:lnTo>
                  <a:lnTo>
                    <a:pt x="172" y="302"/>
                  </a:lnTo>
                  <a:lnTo>
                    <a:pt x="172" y="303"/>
                  </a:lnTo>
                  <a:lnTo>
                    <a:pt x="173" y="305"/>
                  </a:lnTo>
                  <a:lnTo>
                    <a:pt x="174" y="307"/>
                  </a:lnTo>
                  <a:lnTo>
                    <a:pt x="175" y="309"/>
                  </a:lnTo>
                  <a:lnTo>
                    <a:pt x="177" y="312"/>
                  </a:lnTo>
                  <a:lnTo>
                    <a:pt x="181" y="317"/>
                  </a:lnTo>
                  <a:lnTo>
                    <a:pt x="183" y="321"/>
                  </a:lnTo>
                  <a:lnTo>
                    <a:pt x="186" y="324"/>
                  </a:lnTo>
                  <a:lnTo>
                    <a:pt x="189" y="325"/>
                  </a:lnTo>
                  <a:lnTo>
                    <a:pt x="191" y="327"/>
                  </a:lnTo>
                  <a:lnTo>
                    <a:pt x="192" y="328"/>
                  </a:lnTo>
                  <a:lnTo>
                    <a:pt x="194" y="329"/>
                  </a:lnTo>
                  <a:lnTo>
                    <a:pt x="197" y="329"/>
                  </a:lnTo>
                  <a:lnTo>
                    <a:pt x="200" y="330"/>
                  </a:lnTo>
                  <a:lnTo>
                    <a:pt x="204" y="330"/>
                  </a:lnTo>
                  <a:lnTo>
                    <a:pt x="208" y="331"/>
                  </a:lnTo>
                  <a:lnTo>
                    <a:pt x="211" y="332"/>
                  </a:lnTo>
                  <a:lnTo>
                    <a:pt x="214" y="334"/>
                  </a:lnTo>
                  <a:lnTo>
                    <a:pt x="215" y="335"/>
                  </a:lnTo>
                  <a:lnTo>
                    <a:pt x="217" y="336"/>
                  </a:lnTo>
                  <a:lnTo>
                    <a:pt x="224" y="342"/>
                  </a:lnTo>
                  <a:lnTo>
                    <a:pt x="225" y="344"/>
                  </a:lnTo>
                  <a:lnTo>
                    <a:pt x="239" y="355"/>
                  </a:lnTo>
                  <a:lnTo>
                    <a:pt x="242" y="358"/>
                  </a:lnTo>
                  <a:lnTo>
                    <a:pt x="245" y="359"/>
                  </a:lnTo>
                  <a:lnTo>
                    <a:pt x="248" y="360"/>
                  </a:lnTo>
                  <a:lnTo>
                    <a:pt x="249" y="361"/>
                  </a:lnTo>
                  <a:lnTo>
                    <a:pt x="255" y="363"/>
                  </a:lnTo>
                  <a:lnTo>
                    <a:pt x="258" y="364"/>
                  </a:lnTo>
                  <a:lnTo>
                    <a:pt x="259" y="365"/>
                  </a:lnTo>
                  <a:lnTo>
                    <a:pt x="262" y="367"/>
                  </a:lnTo>
                  <a:lnTo>
                    <a:pt x="268" y="371"/>
                  </a:lnTo>
                  <a:lnTo>
                    <a:pt x="271" y="372"/>
                  </a:lnTo>
                  <a:lnTo>
                    <a:pt x="271" y="373"/>
                  </a:lnTo>
                  <a:lnTo>
                    <a:pt x="272" y="373"/>
                  </a:lnTo>
                  <a:lnTo>
                    <a:pt x="274" y="373"/>
                  </a:lnTo>
                  <a:lnTo>
                    <a:pt x="275" y="374"/>
                  </a:lnTo>
                  <a:lnTo>
                    <a:pt x="278" y="374"/>
                  </a:lnTo>
                  <a:lnTo>
                    <a:pt x="283" y="373"/>
                  </a:lnTo>
                  <a:lnTo>
                    <a:pt x="285" y="374"/>
                  </a:lnTo>
                  <a:lnTo>
                    <a:pt x="287" y="374"/>
                  </a:lnTo>
                  <a:lnTo>
                    <a:pt x="288" y="374"/>
                  </a:lnTo>
                  <a:lnTo>
                    <a:pt x="290" y="375"/>
                  </a:lnTo>
                  <a:lnTo>
                    <a:pt x="291" y="376"/>
                  </a:lnTo>
                  <a:lnTo>
                    <a:pt x="292" y="377"/>
                  </a:lnTo>
                  <a:lnTo>
                    <a:pt x="293" y="378"/>
                  </a:lnTo>
                  <a:lnTo>
                    <a:pt x="294" y="379"/>
                  </a:lnTo>
                  <a:lnTo>
                    <a:pt x="294" y="380"/>
                  </a:lnTo>
                  <a:lnTo>
                    <a:pt x="296" y="383"/>
                  </a:lnTo>
                  <a:lnTo>
                    <a:pt x="299" y="389"/>
                  </a:lnTo>
                  <a:lnTo>
                    <a:pt x="300" y="391"/>
                  </a:lnTo>
                  <a:lnTo>
                    <a:pt x="301" y="392"/>
                  </a:lnTo>
                  <a:lnTo>
                    <a:pt x="302" y="392"/>
                  </a:lnTo>
                  <a:lnTo>
                    <a:pt x="302" y="393"/>
                  </a:lnTo>
                  <a:lnTo>
                    <a:pt x="304" y="393"/>
                  </a:lnTo>
                  <a:lnTo>
                    <a:pt x="305" y="394"/>
                  </a:lnTo>
                  <a:lnTo>
                    <a:pt x="307" y="395"/>
                  </a:lnTo>
                  <a:lnTo>
                    <a:pt x="312" y="395"/>
                  </a:lnTo>
                  <a:lnTo>
                    <a:pt x="315" y="395"/>
                  </a:lnTo>
                  <a:lnTo>
                    <a:pt x="317" y="395"/>
                  </a:lnTo>
                  <a:lnTo>
                    <a:pt x="320" y="395"/>
                  </a:lnTo>
                  <a:lnTo>
                    <a:pt x="325" y="394"/>
                  </a:lnTo>
                  <a:lnTo>
                    <a:pt x="327" y="394"/>
                  </a:lnTo>
                  <a:lnTo>
                    <a:pt x="328" y="395"/>
                  </a:lnTo>
                  <a:lnTo>
                    <a:pt x="328" y="396"/>
                  </a:lnTo>
                  <a:lnTo>
                    <a:pt x="329" y="397"/>
                  </a:lnTo>
                  <a:lnTo>
                    <a:pt x="329" y="399"/>
                  </a:lnTo>
                  <a:lnTo>
                    <a:pt x="329" y="401"/>
                  </a:lnTo>
                  <a:lnTo>
                    <a:pt x="329" y="404"/>
                  </a:lnTo>
                  <a:lnTo>
                    <a:pt x="328" y="408"/>
                  </a:lnTo>
                  <a:lnTo>
                    <a:pt x="327" y="413"/>
                  </a:lnTo>
                  <a:lnTo>
                    <a:pt x="327" y="415"/>
                  </a:lnTo>
                  <a:lnTo>
                    <a:pt x="327" y="418"/>
                  </a:lnTo>
                  <a:lnTo>
                    <a:pt x="327" y="419"/>
                  </a:lnTo>
                  <a:lnTo>
                    <a:pt x="327" y="420"/>
                  </a:lnTo>
                  <a:lnTo>
                    <a:pt x="328" y="421"/>
                  </a:lnTo>
                  <a:lnTo>
                    <a:pt x="328" y="422"/>
                  </a:lnTo>
                  <a:lnTo>
                    <a:pt x="328" y="422"/>
                  </a:lnTo>
                  <a:lnTo>
                    <a:pt x="329" y="423"/>
                  </a:lnTo>
                  <a:lnTo>
                    <a:pt x="330" y="423"/>
                  </a:lnTo>
                  <a:lnTo>
                    <a:pt x="337" y="422"/>
                  </a:lnTo>
                  <a:lnTo>
                    <a:pt x="347" y="422"/>
                  </a:lnTo>
                  <a:lnTo>
                    <a:pt x="351" y="421"/>
                  </a:lnTo>
                  <a:lnTo>
                    <a:pt x="353" y="421"/>
                  </a:lnTo>
                  <a:lnTo>
                    <a:pt x="356" y="420"/>
                  </a:lnTo>
                  <a:lnTo>
                    <a:pt x="359" y="419"/>
                  </a:lnTo>
                  <a:lnTo>
                    <a:pt x="361" y="418"/>
                  </a:lnTo>
                  <a:lnTo>
                    <a:pt x="363" y="417"/>
                  </a:lnTo>
                  <a:lnTo>
                    <a:pt x="367" y="415"/>
                  </a:lnTo>
                  <a:lnTo>
                    <a:pt x="373" y="411"/>
                  </a:lnTo>
                  <a:lnTo>
                    <a:pt x="376" y="408"/>
                  </a:lnTo>
                  <a:lnTo>
                    <a:pt x="378" y="406"/>
                  </a:lnTo>
                  <a:lnTo>
                    <a:pt x="380" y="404"/>
                  </a:lnTo>
                  <a:lnTo>
                    <a:pt x="381" y="402"/>
                  </a:lnTo>
                  <a:lnTo>
                    <a:pt x="382" y="400"/>
                  </a:lnTo>
                  <a:lnTo>
                    <a:pt x="383" y="397"/>
                  </a:lnTo>
                  <a:lnTo>
                    <a:pt x="384" y="394"/>
                  </a:lnTo>
                  <a:lnTo>
                    <a:pt x="384" y="392"/>
                  </a:lnTo>
                  <a:lnTo>
                    <a:pt x="384" y="390"/>
                  </a:lnTo>
                  <a:lnTo>
                    <a:pt x="384" y="388"/>
                  </a:lnTo>
                  <a:lnTo>
                    <a:pt x="384" y="386"/>
                  </a:lnTo>
                  <a:lnTo>
                    <a:pt x="382" y="380"/>
                  </a:lnTo>
                  <a:lnTo>
                    <a:pt x="381" y="376"/>
                  </a:lnTo>
                  <a:lnTo>
                    <a:pt x="380" y="372"/>
                  </a:lnTo>
                  <a:lnTo>
                    <a:pt x="380" y="369"/>
                  </a:lnTo>
                  <a:lnTo>
                    <a:pt x="379" y="365"/>
                  </a:lnTo>
                  <a:lnTo>
                    <a:pt x="379" y="356"/>
                  </a:lnTo>
                  <a:lnTo>
                    <a:pt x="379" y="351"/>
                  </a:lnTo>
                  <a:lnTo>
                    <a:pt x="379" y="349"/>
                  </a:lnTo>
                  <a:lnTo>
                    <a:pt x="379" y="347"/>
                  </a:lnTo>
                  <a:lnTo>
                    <a:pt x="380" y="344"/>
                  </a:lnTo>
                  <a:lnTo>
                    <a:pt x="380" y="342"/>
                  </a:lnTo>
                  <a:lnTo>
                    <a:pt x="381" y="340"/>
                  </a:lnTo>
                  <a:lnTo>
                    <a:pt x="382" y="338"/>
                  </a:lnTo>
                  <a:lnTo>
                    <a:pt x="386" y="330"/>
                  </a:lnTo>
                  <a:lnTo>
                    <a:pt x="387" y="328"/>
                  </a:lnTo>
                  <a:lnTo>
                    <a:pt x="388" y="325"/>
                  </a:lnTo>
                  <a:lnTo>
                    <a:pt x="389" y="323"/>
                  </a:lnTo>
                  <a:lnTo>
                    <a:pt x="390" y="320"/>
                  </a:lnTo>
                  <a:lnTo>
                    <a:pt x="390" y="315"/>
                  </a:lnTo>
                  <a:lnTo>
                    <a:pt x="391" y="308"/>
                  </a:lnTo>
                  <a:lnTo>
                    <a:pt x="391" y="302"/>
                  </a:lnTo>
                  <a:lnTo>
                    <a:pt x="392" y="296"/>
                  </a:lnTo>
                  <a:lnTo>
                    <a:pt x="392" y="290"/>
                  </a:lnTo>
                  <a:lnTo>
                    <a:pt x="394" y="282"/>
                  </a:lnTo>
                  <a:lnTo>
                    <a:pt x="394" y="280"/>
                  </a:lnTo>
                  <a:lnTo>
                    <a:pt x="394" y="279"/>
                  </a:lnTo>
                  <a:lnTo>
                    <a:pt x="394" y="278"/>
                  </a:lnTo>
                  <a:lnTo>
                    <a:pt x="393" y="277"/>
                  </a:lnTo>
                  <a:lnTo>
                    <a:pt x="393" y="276"/>
                  </a:lnTo>
                  <a:lnTo>
                    <a:pt x="392" y="276"/>
                  </a:lnTo>
                  <a:lnTo>
                    <a:pt x="391" y="276"/>
                  </a:lnTo>
                  <a:lnTo>
                    <a:pt x="390" y="276"/>
                  </a:lnTo>
                  <a:lnTo>
                    <a:pt x="389" y="276"/>
                  </a:lnTo>
                  <a:lnTo>
                    <a:pt x="388" y="276"/>
                  </a:lnTo>
                  <a:lnTo>
                    <a:pt x="387" y="277"/>
                  </a:lnTo>
                  <a:lnTo>
                    <a:pt x="385" y="278"/>
                  </a:lnTo>
                  <a:lnTo>
                    <a:pt x="383" y="279"/>
                  </a:lnTo>
                  <a:lnTo>
                    <a:pt x="377" y="284"/>
                  </a:lnTo>
                  <a:lnTo>
                    <a:pt x="373" y="288"/>
                  </a:lnTo>
                  <a:lnTo>
                    <a:pt x="369" y="290"/>
                  </a:lnTo>
                  <a:lnTo>
                    <a:pt x="365" y="292"/>
                  </a:lnTo>
                  <a:lnTo>
                    <a:pt x="364" y="292"/>
                  </a:lnTo>
                  <a:lnTo>
                    <a:pt x="362" y="292"/>
                  </a:lnTo>
                  <a:lnTo>
                    <a:pt x="362" y="293"/>
                  </a:lnTo>
                  <a:lnTo>
                    <a:pt x="360" y="292"/>
                  </a:lnTo>
                  <a:lnTo>
                    <a:pt x="358" y="292"/>
                  </a:lnTo>
                  <a:lnTo>
                    <a:pt x="357" y="291"/>
                  </a:lnTo>
                  <a:lnTo>
                    <a:pt x="356" y="290"/>
                  </a:lnTo>
                  <a:lnTo>
                    <a:pt x="355" y="290"/>
                  </a:lnTo>
                  <a:lnTo>
                    <a:pt x="354" y="289"/>
                  </a:lnTo>
                  <a:lnTo>
                    <a:pt x="351" y="283"/>
                  </a:lnTo>
                  <a:lnTo>
                    <a:pt x="349" y="280"/>
                  </a:lnTo>
                  <a:lnTo>
                    <a:pt x="346" y="277"/>
                  </a:lnTo>
                  <a:lnTo>
                    <a:pt x="339" y="269"/>
                  </a:lnTo>
                  <a:lnTo>
                    <a:pt x="338" y="268"/>
                  </a:lnTo>
                  <a:lnTo>
                    <a:pt x="337" y="266"/>
                  </a:lnTo>
                  <a:lnTo>
                    <a:pt x="335" y="263"/>
                  </a:lnTo>
                  <a:lnTo>
                    <a:pt x="332" y="256"/>
                  </a:lnTo>
                  <a:lnTo>
                    <a:pt x="330" y="253"/>
                  </a:lnTo>
                  <a:lnTo>
                    <a:pt x="328" y="250"/>
                  </a:lnTo>
                  <a:lnTo>
                    <a:pt x="326" y="245"/>
                  </a:lnTo>
                  <a:lnTo>
                    <a:pt x="324" y="242"/>
                  </a:lnTo>
                  <a:lnTo>
                    <a:pt x="323" y="239"/>
                  </a:lnTo>
                  <a:lnTo>
                    <a:pt x="322" y="237"/>
                  </a:lnTo>
                  <a:lnTo>
                    <a:pt x="322" y="235"/>
                  </a:lnTo>
                  <a:lnTo>
                    <a:pt x="322" y="234"/>
                  </a:lnTo>
                  <a:lnTo>
                    <a:pt x="322" y="233"/>
                  </a:lnTo>
                  <a:lnTo>
                    <a:pt x="322" y="232"/>
                  </a:lnTo>
                  <a:lnTo>
                    <a:pt x="322" y="231"/>
                  </a:lnTo>
                  <a:lnTo>
                    <a:pt x="322" y="229"/>
                  </a:lnTo>
                  <a:lnTo>
                    <a:pt x="323" y="228"/>
                  </a:lnTo>
                  <a:lnTo>
                    <a:pt x="324" y="227"/>
                  </a:lnTo>
                  <a:lnTo>
                    <a:pt x="325" y="226"/>
                  </a:lnTo>
                  <a:lnTo>
                    <a:pt x="326" y="224"/>
                  </a:lnTo>
                  <a:lnTo>
                    <a:pt x="328" y="223"/>
                  </a:lnTo>
                  <a:lnTo>
                    <a:pt x="328" y="222"/>
                  </a:lnTo>
                  <a:lnTo>
                    <a:pt x="330" y="222"/>
                  </a:lnTo>
                  <a:lnTo>
                    <a:pt x="332" y="221"/>
                  </a:lnTo>
                  <a:lnTo>
                    <a:pt x="335" y="220"/>
                  </a:lnTo>
                  <a:lnTo>
                    <a:pt x="336" y="220"/>
                  </a:lnTo>
                  <a:lnTo>
                    <a:pt x="337" y="220"/>
                  </a:lnTo>
                  <a:lnTo>
                    <a:pt x="338" y="220"/>
                  </a:lnTo>
                  <a:lnTo>
                    <a:pt x="339" y="220"/>
                  </a:lnTo>
                  <a:lnTo>
                    <a:pt x="341" y="220"/>
                  </a:lnTo>
                  <a:lnTo>
                    <a:pt x="342" y="219"/>
                  </a:lnTo>
                  <a:lnTo>
                    <a:pt x="343" y="218"/>
                  </a:lnTo>
                  <a:lnTo>
                    <a:pt x="345" y="217"/>
                  </a:lnTo>
                  <a:lnTo>
                    <a:pt x="346" y="216"/>
                  </a:lnTo>
                  <a:lnTo>
                    <a:pt x="347" y="215"/>
                  </a:lnTo>
                  <a:lnTo>
                    <a:pt x="348" y="213"/>
                  </a:lnTo>
                  <a:lnTo>
                    <a:pt x="349" y="210"/>
                  </a:lnTo>
                  <a:lnTo>
                    <a:pt x="350" y="208"/>
                  </a:lnTo>
                  <a:lnTo>
                    <a:pt x="350" y="204"/>
                  </a:lnTo>
                  <a:lnTo>
                    <a:pt x="351" y="202"/>
                  </a:lnTo>
                  <a:lnTo>
                    <a:pt x="351" y="200"/>
                  </a:lnTo>
                  <a:lnTo>
                    <a:pt x="351" y="199"/>
                  </a:lnTo>
                  <a:lnTo>
                    <a:pt x="352" y="197"/>
                  </a:lnTo>
                  <a:lnTo>
                    <a:pt x="353" y="196"/>
                  </a:lnTo>
                  <a:lnTo>
                    <a:pt x="355" y="196"/>
                  </a:lnTo>
                  <a:lnTo>
                    <a:pt x="357" y="195"/>
                  </a:lnTo>
                  <a:lnTo>
                    <a:pt x="360" y="195"/>
                  </a:lnTo>
                  <a:lnTo>
                    <a:pt x="363" y="196"/>
                  </a:lnTo>
                  <a:lnTo>
                    <a:pt x="365" y="196"/>
                  </a:lnTo>
                  <a:lnTo>
                    <a:pt x="367" y="197"/>
                  </a:lnTo>
                  <a:lnTo>
                    <a:pt x="370" y="198"/>
                  </a:lnTo>
                  <a:lnTo>
                    <a:pt x="373" y="199"/>
                  </a:lnTo>
                  <a:lnTo>
                    <a:pt x="374" y="200"/>
                  </a:lnTo>
                  <a:lnTo>
                    <a:pt x="379" y="203"/>
                  </a:lnTo>
                  <a:lnTo>
                    <a:pt x="383" y="205"/>
                  </a:lnTo>
                  <a:lnTo>
                    <a:pt x="385" y="207"/>
                  </a:lnTo>
                  <a:lnTo>
                    <a:pt x="388" y="208"/>
                  </a:lnTo>
                  <a:lnTo>
                    <a:pt x="393" y="210"/>
                  </a:lnTo>
                  <a:lnTo>
                    <a:pt x="397" y="211"/>
                  </a:lnTo>
                  <a:lnTo>
                    <a:pt x="407" y="213"/>
                  </a:lnTo>
                  <a:lnTo>
                    <a:pt x="414" y="214"/>
                  </a:lnTo>
                  <a:lnTo>
                    <a:pt x="417" y="215"/>
                  </a:lnTo>
                  <a:lnTo>
                    <a:pt x="423" y="215"/>
                  </a:lnTo>
                  <a:lnTo>
                    <a:pt x="427" y="215"/>
                  </a:lnTo>
                  <a:lnTo>
                    <a:pt x="433" y="214"/>
                  </a:lnTo>
                  <a:lnTo>
                    <a:pt x="436" y="214"/>
                  </a:lnTo>
                  <a:lnTo>
                    <a:pt x="439" y="214"/>
                  </a:lnTo>
                  <a:lnTo>
                    <a:pt x="451" y="215"/>
                  </a:lnTo>
                  <a:lnTo>
                    <a:pt x="455" y="215"/>
                  </a:lnTo>
                  <a:lnTo>
                    <a:pt x="458" y="215"/>
                  </a:lnTo>
                  <a:lnTo>
                    <a:pt x="462" y="214"/>
                  </a:lnTo>
                  <a:lnTo>
                    <a:pt x="464" y="214"/>
                  </a:lnTo>
                  <a:lnTo>
                    <a:pt x="465" y="213"/>
                  </a:lnTo>
                  <a:lnTo>
                    <a:pt x="467" y="212"/>
                  </a:lnTo>
                  <a:lnTo>
                    <a:pt x="469" y="211"/>
                  </a:lnTo>
                  <a:lnTo>
                    <a:pt x="470" y="211"/>
                  </a:lnTo>
                  <a:lnTo>
                    <a:pt x="471" y="211"/>
                  </a:lnTo>
                  <a:lnTo>
                    <a:pt x="472" y="211"/>
                  </a:lnTo>
                  <a:lnTo>
                    <a:pt x="472" y="211"/>
                  </a:lnTo>
                  <a:lnTo>
                    <a:pt x="473" y="211"/>
                  </a:lnTo>
                  <a:lnTo>
                    <a:pt x="473" y="212"/>
                  </a:lnTo>
                  <a:lnTo>
                    <a:pt x="474" y="213"/>
                  </a:lnTo>
                  <a:lnTo>
                    <a:pt x="474" y="214"/>
                  </a:lnTo>
                  <a:lnTo>
                    <a:pt x="474" y="215"/>
                  </a:lnTo>
                  <a:lnTo>
                    <a:pt x="474" y="217"/>
                  </a:lnTo>
                  <a:lnTo>
                    <a:pt x="473" y="220"/>
                  </a:lnTo>
                  <a:lnTo>
                    <a:pt x="472" y="222"/>
                  </a:lnTo>
                  <a:lnTo>
                    <a:pt x="471" y="225"/>
                  </a:lnTo>
                  <a:lnTo>
                    <a:pt x="467" y="232"/>
                  </a:lnTo>
                  <a:lnTo>
                    <a:pt x="466" y="234"/>
                  </a:lnTo>
                  <a:lnTo>
                    <a:pt x="466" y="235"/>
                  </a:lnTo>
                  <a:lnTo>
                    <a:pt x="465" y="238"/>
                  </a:lnTo>
                  <a:lnTo>
                    <a:pt x="465" y="240"/>
                  </a:lnTo>
                  <a:lnTo>
                    <a:pt x="465" y="242"/>
                  </a:lnTo>
                  <a:lnTo>
                    <a:pt x="466" y="245"/>
                  </a:lnTo>
                  <a:lnTo>
                    <a:pt x="467" y="247"/>
                  </a:lnTo>
                  <a:lnTo>
                    <a:pt x="468" y="250"/>
                  </a:lnTo>
                  <a:lnTo>
                    <a:pt x="471" y="256"/>
                  </a:lnTo>
                  <a:lnTo>
                    <a:pt x="473" y="259"/>
                  </a:lnTo>
                  <a:lnTo>
                    <a:pt x="475" y="262"/>
                  </a:lnTo>
                  <a:lnTo>
                    <a:pt x="477" y="266"/>
                  </a:lnTo>
                  <a:lnTo>
                    <a:pt x="484" y="273"/>
                  </a:lnTo>
                  <a:lnTo>
                    <a:pt x="486" y="275"/>
                  </a:lnTo>
                  <a:lnTo>
                    <a:pt x="487" y="277"/>
                  </a:lnTo>
                  <a:lnTo>
                    <a:pt x="487" y="279"/>
                  </a:lnTo>
                  <a:lnTo>
                    <a:pt x="488" y="280"/>
                  </a:lnTo>
                  <a:lnTo>
                    <a:pt x="489" y="282"/>
                  </a:lnTo>
                  <a:lnTo>
                    <a:pt x="490" y="285"/>
                  </a:lnTo>
                  <a:lnTo>
                    <a:pt x="490" y="287"/>
                  </a:lnTo>
                  <a:lnTo>
                    <a:pt x="490" y="289"/>
                  </a:lnTo>
                  <a:lnTo>
                    <a:pt x="490" y="293"/>
                  </a:lnTo>
                  <a:lnTo>
                    <a:pt x="490" y="298"/>
                  </a:lnTo>
                  <a:lnTo>
                    <a:pt x="491" y="306"/>
                  </a:lnTo>
                  <a:lnTo>
                    <a:pt x="492" y="310"/>
                  </a:lnTo>
                  <a:lnTo>
                    <a:pt x="492" y="313"/>
                  </a:lnTo>
                  <a:lnTo>
                    <a:pt x="491" y="316"/>
                  </a:lnTo>
                  <a:lnTo>
                    <a:pt x="491" y="318"/>
                  </a:lnTo>
                  <a:lnTo>
                    <a:pt x="490" y="319"/>
                  </a:lnTo>
                  <a:lnTo>
                    <a:pt x="489" y="322"/>
                  </a:lnTo>
                  <a:lnTo>
                    <a:pt x="488" y="323"/>
                  </a:lnTo>
                  <a:lnTo>
                    <a:pt x="487" y="325"/>
                  </a:lnTo>
                  <a:lnTo>
                    <a:pt x="486" y="327"/>
                  </a:lnTo>
                  <a:lnTo>
                    <a:pt x="484" y="328"/>
                  </a:lnTo>
                  <a:lnTo>
                    <a:pt x="482" y="330"/>
                  </a:lnTo>
                  <a:lnTo>
                    <a:pt x="481" y="331"/>
                  </a:lnTo>
                  <a:lnTo>
                    <a:pt x="479" y="332"/>
                  </a:lnTo>
                  <a:lnTo>
                    <a:pt x="477" y="333"/>
                  </a:lnTo>
                  <a:lnTo>
                    <a:pt x="476" y="334"/>
                  </a:lnTo>
                  <a:lnTo>
                    <a:pt x="474" y="335"/>
                  </a:lnTo>
                  <a:lnTo>
                    <a:pt x="472" y="335"/>
                  </a:lnTo>
                  <a:lnTo>
                    <a:pt x="465" y="336"/>
                  </a:lnTo>
                  <a:lnTo>
                    <a:pt x="464" y="336"/>
                  </a:lnTo>
                  <a:lnTo>
                    <a:pt x="464" y="337"/>
                  </a:lnTo>
                  <a:lnTo>
                    <a:pt x="462" y="338"/>
                  </a:lnTo>
                  <a:lnTo>
                    <a:pt x="461" y="338"/>
                  </a:lnTo>
                  <a:lnTo>
                    <a:pt x="460" y="340"/>
                  </a:lnTo>
                  <a:lnTo>
                    <a:pt x="459" y="341"/>
                  </a:lnTo>
                  <a:lnTo>
                    <a:pt x="458" y="343"/>
                  </a:lnTo>
                  <a:lnTo>
                    <a:pt x="458" y="344"/>
                  </a:lnTo>
                  <a:lnTo>
                    <a:pt x="457" y="346"/>
                  </a:lnTo>
                  <a:lnTo>
                    <a:pt x="457" y="347"/>
                  </a:lnTo>
                  <a:lnTo>
                    <a:pt x="457" y="349"/>
                  </a:lnTo>
                  <a:lnTo>
                    <a:pt x="456" y="358"/>
                  </a:lnTo>
                  <a:lnTo>
                    <a:pt x="456" y="363"/>
                  </a:lnTo>
                  <a:lnTo>
                    <a:pt x="456" y="365"/>
                  </a:lnTo>
                  <a:lnTo>
                    <a:pt x="455" y="367"/>
                  </a:lnTo>
                  <a:lnTo>
                    <a:pt x="454" y="371"/>
                  </a:lnTo>
                  <a:lnTo>
                    <a:pt x="453" y="375"/>
                  </a:lnTo>
                  <a:lnTo>
                    <a:pt x="452" y="379"/>
                  </a:lnTo>
                  <a:lnTo>
                    <a:pt x="448" y="385"/>
                  </a:lnTo>
                  <a:lnTo>
                    <a:pt x="444" y="392"/>
                  </a:lnTo>
                  <a:lnTo>
                    <a:pt x="437" y="404"/>
                  </a:lnTo>
                  <a:lnTo>
                    <a:pt x="435" y="408"/>
                  </a:lnTo>
                  <a:lnTo>
                    <a:pt x="434" y="410"/>
                  </a:lnTo>
                  <a:lnTo>
                    <a:pt x="433" y="412"/>
                  </a:lnTo>
                  <a:lnTo>
                    <a:pt x="433" y="414"/>
                  </a:lnTo>
                  <a:lnTo>
                    <a:pt x="433" y="415"/>
                  </a:lnTo>
                  <a:lnTo>
                    <a:pt x="433" y="417"/>
                  </a:lnTo>
                  <a:lnTo>
                    <a:pt x="434" y="419"/>
                  </a:lnTo>
                  <a:lnTo>
                    <a:pt x="435" y="422"/>
                  </a:lnTo>
                  <a:lnTo>
                    <a:pt x="435" y="423"/>
                  </a:lnTo>
                  <a:lnTo>
                    <a:pt x="436" y="424"/>
                  </a:lnTo>
                  <a:lnTo>
                    <a:pt x="437" y="425"/>
                  </a:lnTo>
                  <a:lnTo>
                    <a:pt x="439" y="426"/>
                  </a:lnTo>
                  <a:lnTo>
                    <a:pt x="441" y="426"/>
                  </a:lnTo>
                  <a:lnTo>
                    <a:pt x="443" y="427"/>
                  </a:lnTo>
                  <a:lnTo>
                    <a:pt x="445" y="427"/>
                  </a:lnTo>
                  <a:lnTo>
                    <a:pt x="445" y="428"/>
                  </a:lnTo>
                  <a:lnTo>
                    <a:pt x="446" y="428"/>
                  </a:lnTo>
                  <a:lnTo>
                    <a:pt x="447" y="429"/>
                  </a:lnTo>
                  <a:lnTo>
                    <a:pt x="447" y="430"/>
                  </a:lnTo>
                  <a:lnTo>
                    <a:pt x="448" y="432"/>
                  </a:lnTo>
                  <a:lnTo>
                    <a:pt x="448" y="433"/>
                  </a:lnTo>
                  <a:lnTo>
                    <a:pt x="450" y="445"/>
                  </a:lnTo>
                  <a:lnTo>
                    <a:pt x="451" y="450"/>
                  </a:lnTo>
                  <a:lnTo>
                    <a:pt x="452" y="453"/>
                  </a:lnTo>
                  <a:lnTo>
                    <a:pt x="453" y="457"/>
                  </a:lnTo>
                  <a:lnTo>
                    <a:pt x="453" y="459"/>
                  </a:lnTo>
                  <a:lnTo>
                    <a:pt x="453" y="461"/>
                  </a:lnTo>
                  <a:lnTo>
                    <a:pt x="459" y="473"/>
                  </a:lnTo>
                  <a:lnTo>
                    <a:pt x="463" y="482"/>
                  </a:lnTo>
                  <a:lnTo>
                    <a:pt x="464" y="487"/>
                  </a:lnTo>
                  <a:lnTo>
                    <a:pt x="466" y="494"/>
                  </a:lnTo>
                  <a:lnTo>
                    <a:pt x="465" y="494"/>
                  </a:lnTo>
                  <a:lnTo>
                    <a:pt x="463" y="500"/>
                  </a:lnTo>
                  <a:lnTo>
                    <a:pt x="459" y="506"/>
                  </a:lnTo>
                  <a:lnTo>
                    <a:pt x="456" y="508"/>
                  </a:lnTo>
                  <a:lnTo>
                    <a:pt x="453" y="512"/>
                  </a:lnTo>
                  <a:lnTo>
                    <a:pt x="451" y="514"/>
                  </a:lnTo>
                  <a:lnTo>
                    <a:pt x="449" y="516"/>
                  </a:lnTo>
                  <a:lnTo>
                    <a:pt x="447" y="517"/>
                  </a:lnTo>
                  <a:lnTo>
                    <a:pt x="444" y="518"/>
                  </a:lnTo>
                  <a:lnTo>
                    <a:pt x="441" y="519"/>
                  </a:lnTo>
                  <a:lnTo>
                    <a:pt x="437" y="520"/>
                  </a:lnTo>
                  <a:lnTo>
                    <a:pt x="434" y="521"/>
                  </a:lnTo>
                  <a:lnTo>
                    <a:pt x="430" y="521"/>
                  </a:lnTo>
                  <a:lnTo>
                    <a:pt x="426" y="520"/>
                  </a:lnTo>
                  <a:lnTo>
                    <a:pt x="422" y="519"/>
                  </a:lnTo>
                  <a:lnTo>
                    <a:pt x="419" y="518"/>
                  </a:lnTo>
                  <a:lnTo>
                    <a:pt x="408" y="516"/>
                  </a:lnTo>
                  <a:lnTo>
                    <a:pt x="405" y="514"/>
                  </a:lnTo>
                  <a:lnTo>
                    <a:pt x="402" y="514"/>
                  </a:lnTo>
                  <a:lnTo>
                    <a:pt x="398" y="513"/>
                  </a:lnTo>
                  <a:lnTo>
                    <a:pt x="397" y="513"/>
                  </a:lnTo>
                  <a:lnTo>
                    <a:pt x="394" y="514"/>
                  </a:lnTo>
                  <a:lnTo>
                    <a:pt x="391" y="515"/>
                  </a:lnTo>
                  <a:lnTo>
                    <a:pt x="387" y="517"/>
                  </a:lnTo>
                  <a:lnTo>
                    <a:pt x="385" y="517"/>
                  </a:lnTo>
                  <a:lnTo>
                    <a:pt x="384" y="518"/>
                  </a:lnTo>
                  <a:lnTo>
                    <a:pt x="382" y="520"/>
                  </a:lnTo>
                  <a:lnTo>
                    <a:pt x="381" y="521"/>
                  </a:lnTo>
                  <a:lnTo>
                    <a:pt x="373" y="531"/>
                  </a:lnTo>
                  <a:lnTo>
                    <a:pt x="370" y="537"/>
                  </a:lnTo>
                  <a:lnTo>
                    <a:pt x="367" y="540"/>
                  </a:lnTo>
                  <a:lnTo>
                    <a:pt x="362" y="548"/>
                  </a:lnTo>
                  <a:lnTo>
                    <a:pt x="356" y="552"/>
                  </a:lnTo>
                  <a:lnTo>
                    <a:pt x="354" y="555"/>
                  </a:lnTo>
                  <a:lnTo>
                    <a:pt x="352" y="558"/>
                  </a:lnTo>
                  <a:lnTo>
                    <a:pt x="351" y="562"/>
                  </a:lnTo>
                  <a:lnTo>
                    <a:pt x="350" y="564"/>
                  </a:lnTo>
                  <a:lnTo>
                    <a:pt x="347" y="572"/>
                  </a:lnTo>
                  <a:lnTo>
                    <a:pt x="345" y="575"/>
                  </a:lnTo>
                  <a:lnTo>
                    <a:pt x="344" y="577"/>
                  </a:lnTo>
                  <a:lnTo>
                    <a:pt x="339" y="584"/>
                  </a:lnTo>
                  <a:lnTo>
                    <a:pt x="336" y="590"/>
                  </a:lnTo>
                  <a:lnTo>
                    <a:pt x="334" y="594"/>
                  </a:lnTo>
                  <a:lnTo>
                    <a:pt x="327" y="607"/>
                  </a:lnTo>
                  <a:lnTo>
                    <a:pt x="325" y="610"/>
                  </a:lnTo>
                  <a:lnTo>
                    <a:pt x="324" y="612"/>
                  </a:lnTo>
                  <a:lnTo>
                    <a:pt x="322" y="615"/>
                  </a:lnTo>
                  <a:lnTo>
                    <a:pt x="317" y="619"/>
                  </a:lnTo>
                  <a:lnTo>
                    <a:pt x="316" y="622"/>
                  </a:lnTo>
                  <a:lnTo>
                    <a:pt x="315" y="625"/>
                  </a:lnTo>
                  <a:lnTo>
                    <a:pt x="314" y="626"/>
                  </a:lnTo>
                  <a:lnTo>
                    <a:pt x="313" y="628"/>
                  </a:lnTo>
                  <a:lnTo>
                    <a:pt x="313" y="630"/>
                  </a:lnTo>
                  <a:lnTo>
                    <a:pt x="312" y="632"/>
                  </a:lnTo>
                  <a:lnTo>
                    <a:pt x="312" y="635"/>
                  </a:lnTo>
                  <a:lnTo>
                    <a:pt x="311" y="638"/>
                  </a:lnTo>
                  <a:lnTo>
                    <a:pt x="312" y="641"/>
                  </a:lnTo>
                  <a:lnTo>
                    <a:pt x="312" y="643"/>
                  </a:lnTo>
                  <a:lnTo>
                    <a:pt x="314" y="652"/>
                  </a:lnTo>
                  <a:lnTo>
                    <a:pt x="316" y="664"/>
                  </a:lnTo>
                  <a:lnTo>
                    <a:pt x="317" y="674"/>
                  </a:lnTo>
                  <a:lnTo>
                    <a:pt x="318" y="678"/>
                  </a:lnTo>
                  <a:lnTo>
                    <a:pt x="319" y="682"/>
                  </a:lnTo>
                  <a:lnTo>
                    <a:pt x="319" y="686"/>
                  </a:lnTo>
                  <a:lnTo>
                    <a:pt x="319" y="687"/>
                  </a:lnTo>
                  <a:lnTo>
                    <a:pt x="318" y="688"/>
                  </a:lnTo>
                  <a:lnTo>
                    <a:pt x="318" y="690"/>
                  </a:lnTo>
                  <a:lnTo>
                    <a:pt x="317" y="692"/>
                  </a:lnTo>
                  <a:lnTo>
                    <a:pt x="316" y="694"/>
                  </a:lnTo>
                  <a:lnTo>
                    <a:pt x="315" y="696"/>
                  </a:lnTo>
                  <a:lnTo>
                    <a:pt x="313" y="698"/>
                  </a:lnTo>
                  <a:lnTo>
                    <a:pt x="312" y="698"/>
                  </a:lnTo>
                  <a:lnTo>
                    <a:pt x="310" y="699"/>
                  </a:lnTo>
                  <a:lnTo>
                    <a:pt x="308" y="700"/>
                  </a:lnTo>
                  <a:lnTo>
                    <a:pt x="306" y="701"/>
                  </a:lnTo>
                  <a:lnTo>
                    <a:pt x="305" y="701"/>
                  </a:lnTo>
                  <a:lnTo>
                    <a:pt x="302" y="701"/>
                  </a:lnTo>
                  <a:lnTo>
                    <a:pt x="301" y="701"/>
                  </a:lnTo>
                  <a:lnTo>
                    <a:pt x="299" y="700"/>
                  </a:lnTo>
                  <a:lnTo>
                    <a:pt x="297" y="700"/>
                  </a:lnTo>
                  <a:lnTo>
                    <a:pt x="296" y="699"/>
                  </a:lnTo>
                  <a:lnTo>
                    <a:pt x="294" y="698"/>
                  </a:lnTo>
                  <a:lnTo>
                    <a:pt x="294" y="698"/>
                  </a:lnTo>
                  <a:lnTo>
                    <a:pt x="293" y="696"/>
                  </a:lnTo>
                  <a:lnTo>
                    <a:pt x="292" y="694"/>
                  </a:lnTo>
                  <a:lnTo>
                    <a:pt x="290" y="689"/>
                  </a:lnTo>
                  <a:lnTo>
                    <a:pt x="290" y="688"/>
                  </a:lnTo>
                  <a:lnTo>
                    <a:pt x="289" y="687"/>
                  </a:lnTo>
                  <a:lnTo>
                    <a:pt x="288" y="687"/>
                  </a:lnTo>
                  <a:lnTo>
                    <a:pt x="287" y="686"/>
                  </a:lnTo>
                  <a:lnTo>
                    <a:pt x="286" y="686"/>
                  </a:lnTo>
                  <a:lnTo>
                    <a:pt x="284" y="685"/>
                  </a:lnTo>
                  <a:lnTo>
                    <a:pt x="282" y="685"/>
                  </a:lnTo>
                  <a:lnTo>
                    <a:pt x="280" y="685"/>
                  </a:lnTo>
                  <a:lnTo>
                    <a:pt x="272" y="685"/>
                  </a:lnTo>
                  <a:lnTo>
                    <a:pt x="269" y="685"/>
                  </a:lnTo>
                  <a:lnTo>
                    <a:pt x="267" y="685"/>
                  </a:lnTo>
                  <a:lnTo>
                    <a:pt x="264" y="686"/>
                  </a:lnTo>
                  <a:lnTo>
                    <a:pt x="259" y="687"/>
                  </a:lnTo>
                  <a:lnTo>
                    <a:pt x="256" y="687"/>
                  </a:lnTo>
                  <a:lnTo>
                    <a:pt x="254" y="687"/>
                  </a:lnTo>
                  <a:lnTo>
                    <a:pt x="251" y="687"/>
                  </a:lnTo>
                  <a:lnTo>
                    <a:pt x="248" y="687"/>
                  </a:lnTo>
                  <a:lnTo>
                    <a:pt x="244" y="686"/>
                  </a:lnTo>
                  <a:lnTo>
                    <a:pt x="239" y="684"/>
                  </a:lnTo>
                  <a:lnTo>
                    <a:pt x="233" y="682"/>
                  </a:lnTo>
                  <a:lnTo>
                    <a:pt x="228" y="680"/>
                  </a:lnTo>
                  <a:lnTo>
                    <a:pt x="226" y="680"/>
                  </a:lnTo>
                  <a:lnTo>
                    <a:pt x="224" y="679"/>
                  </a:lnTo>
                  <a:lnTo>
                    <a:pt x="221" y="679"/>
                  </a:lnTo>
                  <a:lnTo>
                    <a:pt x="219" y="679"/>
                  </a:lnTo>
                  <a:lnTo>
                    <a:pt x="217" y="679"/>
                  </a:lnTo>
                  <a:lnTo>
                    <a:pt x="214" y="679"/>
                  </a:lnTo>
                  <a:lnTo>
                    <a:pt x="212" y="679"/>
                  </a:lnTo>
                  <a:lnTo>
                    <a:pt x="208" y="679"/>
                  </a:lnTo>
                  <a:lnTo>
                    <a:pt x="206" y="680"/>
                  </a:lnTo>
                  <a:lnTo>
                    <a:pt x="203" y="681"/>
                  </a:lnTo>
                  <a:lnTo>
                    <a:pt x="199" y="682"/>
                  </a:lnTo>
                  <a:lnTo>
                    <a:pt x="197" y="684"/>
                  </a:lnTo>
                  <a:lnTo>
                    <a:pt x="194" y="685"/>
                  </a:lnTo>
                  <a:lnTo>
                    <a:pt x="191" y="687"/>
                  </a:lnTo>
                  <a:lnTo>
                    <a:pt x="189" y="688"/>
                  </a:lnTo>
                  <a:lnTo>
                    <a:pt x="187" y="690"/>
                  </a:lnTo>
                  <a:lnTo>
                    <a:pt x="186" y="691"/>
                  </a:lnTo>
                  <a:lnTo>
                    <a:pt x="186" y="692"/>
                  </a:lnTo>
                  <a:lnTo>
                    <a:pt x="185" y="691"/>
                  </a:lnTo>
                  <a:lnTo>
                    <a:pt x="183" y="690"/>
                  </a:lnTo>
                  <a:lnTo>
                    <a:pt x="181" y="689"/>
                  </a:lnTo>
                  <a:lnTo>
                    <a:pt x="179" y="687"/>
                  </a:lnTo>
                  <a:lnTo>
                    <a:pt x="177" y="686"/>
                  </a:lnTo>
                  <a:lnTo>
                    <a:pt x="175" y="684"/>
                  </a:lnTo>
                  <a:lnTo>
                    <a:pt x="173" y="682"/>
                  </a:lnTo>
                  <a:lnTo>
                    <a:pt x="171" y="680"/>
                  </a:lnTo>
                  <a:lnTo>
                    <a:pt x="169" y="678"/>
                  </a:lnTo>
                  <a:lnTo>
                    <a:pt x="169" y="676"/>
                  </a:lnTo>
                  <a:lnTo>
                    <a:pt x="167" y="673"/>
                  </a:lnTo>
                  <a:lnTo>
                    <a:pt x="165" y="669"/>
                  </a:lnTo>
                  <a:lnTo>
                    <a:pt x="164" y="666"/>
                  </a:lnTo>
                  <a:lnTo>
                    <a:pt x="163" y="663"/>
                  </a:lnTo>
                  <a:lnTo>
                    <a:pt x="163" y="661"/>
                  </a:lnTo>
                  <a:lnTo>
                    <a:pt x="162" y="658"/>
                  </a:lnTo>
                  <a:lnTo>
                    <a:pt x="162" y="655"/>
                  </a:lnTo>
                  <a:lnTo>
                    <a:pt x="162" y="653"/>
                  </a:lnTo>
                  <a:lnTo>
                    <a:pt x="162" y="651"/>
                  </a:lnTo>
                  <a:lnTo>
                    <a:pt x="162" y="648"/>
                  </a:lnTo>
                  <a:lnTo>
                    <a:pt x="163" y="645"/>
                  </a:lnTo>
                  <a:lnTo>
                    <a:pt x="164" y="643"/>
                  </a:lnTo>
                  <a:lnTo>
                    <a:pt x="164" y="642"/>
                  </a:lnTo>
                  <a:lnTo>
                    <a:pt x="165" y="642"/>
                  </a:lnTo>
                  <a:lnTo>
                    <a:pt x="166" y="640"/>
                  </a:lnTo>
                  <a:lnTo>
                    <a:pt x="168" y="639"/>
                  </a:lnTo>
                  <a:lnTo>
                    <a:pt x="171" y="636"/>
                  </a:lnTo>
                  <a:lnTo>
                    <a:pt x="173" y="635"/>
                  </a:lnTo>
                  <a:lnTo>
                    <a:pt x="174" y="634"/>
                  </a:lnTo>
                  <a:lnTo>
                    <a:pt x="175" y="632"/>
                  </a:lnTo>
                  <a:lnTo>
                    <a:pt x="175" y="631"/>
                  </a:lnTo>
                  <a:lnTo>
                    <a:pt x="175" y="630"/>
                  </a:lnTo>
                  <a:lnTo>
                    <a:pt x="174" y="629"/>
                  </a:lnTo>
                  <a:lnTo>
                    <a:pt x="173" y="627"/>
                  </a:lnTo>
                  <a:lnTo>
                    <a:pt x="172" y="625"/>
                  </a:lnTo>
                  <a:lnTo>
                    <a:pt x="170" y="623"/>
                  </a:lnTo>
                  <a:lnTo>
                    <a:pt x="165" y="619"/>
                  </a:lnTo>
                  <a:lnTo>
                    <a:pt x="164" y="617"/>
                  </a:lnTo>
                  <a:lnTo>
                    <a:pt x="163" y="615"/>
                  </a:lnTo>
                  <a:lnTo>
                    <a:pt x="162" y="613"/>
                  </a:lnTo>
                  <a:lnTo>
                    <a:pt x="161" y="611"/>
                  </a:lnTo>
                  <a:lnTo>
                    <a:pt x="160" y="610"/>
                  </a:lnTo>
                  <a:lnTo>
                    <a:pt x="160" y="608"/>
                  </a:lnTo>
                  <a:lnTo>
                    <a:pt x="160" y="607"/>
                  </a:lnTo>
                  <a:lnTo>
                    <a:pt x="161" y="605"/>
                  </a:lnTo>
                  <a:lnTo>
                    <a:pt x="161" y="603"/>
                  </a:lnTo>
                  <a:lnTo>
                    <a:pt x="162" y="601"/>
                  </a:lnTo>
                  <a:lnTo>
                    <a:pt x="164" y="597"/>
                  </a:lnTo>
                  <a:lnTo>
                    <a:pt x="169" y="587"/>
                  </a:lnTo>
                  <a:lnTo>
                    <a:pt x="169" y="585"/>
                  </a:lnTo>
                  <a:lnTo>
                    <a:pt x="171" y="581"/>
                  </a:lnTo>
                  <a:lnTo>
                    <a:pt x="171" y="578"/>
                  </a:lnTo>
                  <a:lnTo>
                    <a:pt x="172" y="570"/>
                  </a:lnTo>
                  <a:lnTo>
                    <a:pt x="173" y="566"/>
                  </a:lnTo>
                  <a:lnTo>
                    <a:pt x="175" y="559"/>
                  </a:lnTo>
                  <a:lnTo>
                    <a:pt x="176" y="551"/>
                  </a:lnTo>
                  <a:lnTo>
                    <a:pt x="177" y="548"/>
                  </a:lnTo>
                  <a:lnTo>
                    <a:pt x="178" y="545"/>
                  </a:lnTo>
                  <a:lnTo>
                    <a:pt x="179" y="542"/>
                  </a:lnTo>
                  <a:lnTo>
                    <a:pt x="184" y="533"/>
                  </a:lnTo>
                  <a:lnTo>
                    <a:pt x="185" y="529"/>
                  </a:lnTo>
                  <a:lnTo>
                    <a:pt x="186" y="528"/>
                  </a:lnTo>
                  <a:lnTo>
                    <a:pt x="187" y="525"/>
                  </a:lnTo>
                  <a:lnTo>
                    <a:pt x="188" y="523"/>
                  </a:lnTo>
                  <a:lnTo>
                    <a:pt x="188" y="521"/>
                  </a:lnTo>
                  <a:lnTo>
                    <a:pt x="187" y="518"/>
                  </a:lnTo>
                  <a:lnTo>
                    <a:pt x="187" y="517"/>
                  </a:lnTo>
                  <a:lnTo>
                    <a:pt x="186" y="516"/>
                  </a:lnTo>
                  <a:lnTo>
                    <a:pt x="186" y="515"/>
                  </a:lnTo>
                  <a:lnTo>
                    <a:pt x="185" y="513"/>
                  </a:lnTo>
                  <a:lnTo>
                    <a:pt x="183" y="511"/>
                  </a:lnTo>
                  <a:lnTo>
                    <a:pt x="180" y="508"/>
                  </a:lnTo>
                  <a:lnTo>
                    <a:pt x="178" y="506"/>
                  </a:lnTo>
                  <a:lnTo>
                    <a:pt x="174" y="503"/>
                  </a:lnTo>
                  <a:lnTo>
                    <a:pt x="169" y="497"/>
                  </a:lnTo>
                  <a:lnTo>
                    <a:pt x="166" y="495"/>
                  </a:lnTo>
                  <a:lnTo>
                    <a:pt x="161" y="494"/>
                  </a:lnTo>
                  <a:lnTo>
                    <a:pt x="159" y="493"/>
                  </a:lnTo>
                  <a:lnTo>
                    <a:pt x="157" y="492"/>
                  </a:lnTo>
                  <a:lnTo>
                    <a:pt x="154" y="491"/>
                  </a:lnTo>
                  <a:lnTo>
                    <a:pt x="151" y="491"/>
                  </a:lnTo>
                  <a:lnTo>
                    <a:pt x="147" y="491"/>
                  </a:lnTo>
                  <a:lnTo>
                    <a:pt x="145" y="491"/>
                  </a:lnTo>
                  <a:lnTo>
                    <a:pt x="141" y="492"/>
                  </a:lnTo>
                  <a:lnTo>
                    <a:pt x="137" y="493"/>
                  </a:lnTo>
                  <a:lnTo>
                    <a:pt x="135" y="494"/>
                  </a:lnTo>
                  <a:lnTo>
                    <a:pt x="129" y="496"/>
                  </a:lnTo>
                  <a:lnTo>
                    <a:pt x="127" y="497"/>
                  </a:lnTo>
                  <a:lnTo>
                    <a:pt x="125" y="498"/>
                  </a:lnTo>
                  <a:lnTo>
                    <a:pt x="123" y="498"/>
                  </a:lnTo>
                  <a:lnTo>
                    <a:pt x="121" y="497"/>
                  </a:lnTo>
                  <a:lnTo>
                    <a:pt x="119" y="496"/>
                  </a:lnTo>
                  <a:lnTo>
                    <a:pt x="117" y="494"/>
                  </a:lnTo>
                  <a:lnTo>
                    <a:pt x="112" y="490"/>
                  </a:lnTo>
                  <a:lnTo>
                    <a:pt x="109" y="488"/>
                  </a:lnTo>
                  <a:lnTo>
                    <a:pt x="107" y="487"/>
                  </a:lnTo>
                  <a:lnTo>
                    <a:pt x="102" y="485"/>
                  </a:lnTo>
                  <a:lnTo>
                    <a:pt x="100" y="483"/>
                  </a:lnTo>
                  <a:lnTo>
                    <a:pt x="96" y="482"/>
                  </a:lnTo>
                  <a:lnTo>
                    <a:pt x="89" y="478"/>
                  </a:lnTo>
                  <a:lnTo>
                    <a:pt x="87" y="476"/>
                  </a:lnTo>
                  <a:lnTo>
                    <a:pt x="84" y="475"/>
                  </a:lnTo>
                  <a:lnTo>
                    <a:pt x="81" y="473"/>
                  </a:lnTo>
                  <a:lnTo>
                    <a:pt x="79" y="473"/>
                  </a:lnTo>
                  <a:lnTo>
                    <a:pt x="77" y="473"/>
                  </a:lnTo>
                  <a:lnTo>
                    <a:pt x="73" y="472"/>
                  </a:lnTo>
                  <a:lnTo>
                    <a:pt x="65" y="472"/>
                  </a:lnTo>
                  <a:lnTo>
                    <a:pt x="62" y="472"/>
                  </a:lnTo>
                  <a:lnTo>
                    <a:pt x="59" y="472"/>
                  </a:lnTo>
                  <a:lnTo>
                    <a:pt x="57" y="472"/>
                  </a:lnTo>
                  <a:lnTo>
                    <a:pt x="55" y="471"/>
                  </a:lnTo>
                  <a:lnTo>
                    <a:pt x="54" y="470"/>
                  </a:lnTo>
                  <a:lnTo>
                    <a:pt x="52" y="468"/>
                  </a:lnTo>
                  <a:lnTo>
                    <a:pt x="50" y="465"/>
                  </a:lnTo>
                  <a:lnTo>
                    <a:pt x="45" y="459"/>
                  </a:lnTo>
                  <a:lnTo>
                    <a:pt x="44" y="457"/>
                  </a:lnTo>
                  <a:lnTo>
                    <a:pt x="43" y="455"/>
                  </a:lnTo>
                  <a:lnTo>
                    <a:pt x="40" y="453"/>
                  </a:lnTo>
                  <a:lnTo>
                    <a:pt x="37" y="451"/>
                  </a:lnTo>
                  <a:lnTo>
                    <a:pt x="35" y="450"/>
                  </a:lnTo>
                  <a:lnTo>
                    <a:pt x="31" y="449"/>
                  </a:lnTo>
                  <a:lnTo>
                    <a:pt x="30" y="449"/>
                  </a:lnTo>
                  <a:lnTo>
                    <a:pt x="29" y="448"/>
                  </a:lnTo>
                  <a:lnTo>
                    <a:pt x="28" y="447"/>
                  </a:lnTo>
                  <a:lnTo>
                    <a:pt x="29" y="447"/>
                  </a:lnTo>
                  <a:lnTo>
                    <a:pt x="30" y="446"/>
                  </a:lnTo>
                  <a:lnTo>
                    <a:pt x="30" y="445"/>
                  </a:lnTo>
                  <a:lnTo>
                    <a:pt x="30" y="444"/>
                  </a:lnTo>
                  <a:lnTo>
                    <a:pt x="30" y="443"/>
                  </a:lnTo>
                  <a:lnTo>
                    <a:pt x="30" y="442"/>
                  </a:lnTo>
                  <a:lnTo>
                    <a:pt x="29" y="440"/>
                  </a:lnTo>
                  <a:lnTo>
                    <a:pt x="28" y="438"/>
                  </a:lnTo>
                  <a:lnTo>
                    <a:pt x="27" y="438"/>
                  </a:lnTo>
                  <a:lnTo>
                    <a:pt x="24" y="434"/>
                  </a:lnTo>
                  <a:lnTo>
                    <a:pt x="21" y="430"/>
                  </a:lnTo>
                  <a:lnTo>
                    <a:pt x="17" y="426"/>
                  </a:lnTo>
                  <a:lnTo>
                    <a:pt x="9" y="418"/>
                  </a:lnTo>
                  <a:lnTo>
                    <a:pt x="4" y="413"/>
                  </a:lnTo>
                  <a:lnTo>
                    <a:pt x="2" y="411"/>
                  </a:lnTo>
                  <a:lnTo>
                    <a:pt x="1" y="410"/>
                  </a:lnTo>
                  <a:lnTo>
                    <a:pt x="1" y="408"/>
                  </a:lnTo>
                  <a:lnTo>
                    <a:pt x="0" y="407"/>
                  </a:lnTo>
                  <a:lnTo>
                    <a:pt x="1" y="406"/>
                  </a:lnTo>
                  <a:lnTo>
                    <a:pt x="1" y="405"/>
                  </a:lnTo>
                  <a:lnTo>
                    <a:pt x="2" y="404"/>
                  </a:lnTo>
                  <a:lnTo>
                    <a:pt x="3" y="404"/>
                  </a:lnTo>
                  <a:lnTo>
                    <a:pt x="4" y="403"/>
                  </a:lnTo>
                  <a:lnTo>
                    <a:pt x="9" y="402"/>
                  </a:lnTo>
                  <a:lnTo>
                    <a:pt x="10" y="401"/>
                  </a:lnTo>
                  <a:lnTo>
                    <a:pt x="12" y="400"/>
                  </a:lnTo>
                  <a:lnTo>
                    <a:pt x="14" y="399"/>
                  </a:lnTo>
                  <a:lnTo>
                    <a:pt x="16" y="398"/>
                  </a:lnTo>
                  <a:lnTo>
                    <a:pt x="17" y="396"/>
                  </a:lnTo>
                  <a:lnTo>
                    <a:pt x="19" y="395"/>
                  </a:lnTo>
                  <a:lnTo>
                    <a:pt x="19" y="393"/>
                  </a:lnTo>
                  <a:lnTo>
                    <a:pt x="20" y="392"/>
                  </a:lnTo>
                  <a:lnTo>
                    <a:pt x="20" y="391"/>
                  </a:lnTo>
                  <a:lnTo>
                    <a:pt x="20" y="389"/>
                  </a:lnTo>
                  <a:lnTo>
                    <a:pt x="20" y="387"/>
                  </a:lnTo>
                  <a:lnTo>
                    <a:pt x="20" y="385"/>
                  </a:lnTo>
                  <a:lnTo>
                    <a:pt x="19" y="382"/>
                  </a:lnTo>
                  <a:lnTo>
                    <a:pt x="17" y="376"/>
                  </a:lnTo>
                  <a:lnTo>
                    <a:pt x="17" y="374"/>
                  </a:lnTo>
                  <a:lnTo>
                    <a:pt x="17" y="372"/>
                  </a:lnTo>
                  <a:lnTo>
                    <a:pt x="17" y="370"/>
                  </a:lnTo>
                  <a:lnTo>
                    <a:pt x="18" y="369"/>
                  </a:lnTo>
                  <a:lnTo>
                    <a:pt x="18" y="366"/>
                  </a:lnTo>
                  <a:lnTo>
                    <a:pt x="20" y="364"/>
                  </a:lnTo>
                  <a:lnTo>
                    <a:pt x="21" y="363"/>
                  </a:lnTo>
                  <a:lnTo>
                    <a:pt x="21" y="362"/>
                  </a:lnTo>
                  <a:lnTo>
                    <a:pt x="22" y="361"/>
                  </a:lnTo>
                  <a:lnTo>
                    <a:pt x="24" y="360"/>
                  </a:lnTo>
                  <a:lnTo>
                    <a:pt x="26" y="358"/>
                  </a:lnTo>
                  <a:lnTo>
                    <a:pt x="32" y="357"/>
                  </a:lnTo>
                  <a:lnTo>
                    <a:pt x="34" y="355"/>
                  </a:lnTo>
                  <a:lnTo>
                    <a:pt x="37" y="353"/>
                  </a:lnTo>
                  <a:lnTo>
                    <a:pt x="40" y="351"/>
                  </a:lnTo>
                  <a:lnTo>
                    <a:pt x="42" y="349"/>
                  </a:lnTo>
                  <a:lnTo>
                    <a:pt x="43" y="348"/>
                  </a:lnTo>
                  <a:lnTo>
                    <a:pt x="44" y="347"/>
                  </a:lnTo>
                  <a:lnTo>
                    <a:pt x="44" y="345"/>
                  </a:lnTo>
                  <a:lnTo>
                    <a:pt x="44" y="343"/>
                  </a:lnTo>
                  <a:lnTo>
                    <a:pt x="44" y="340"/>
                  </a:lnTo>
                  <a:lnTo>
                    <a:pt x="44" y="337"/>
                  </a:lnTo>
                  <a:lnTo>
                    <a:pt x="44" y="334"/>
                  </a:lnTo>
                  <a:lnTo>
                    <a:pt x="44" y="332"/>
                  </a:lnTo>
                  <a:lnTo>
                    <a:pt x="44" y="330"/>
                  </a:lnTo>
                  <a:lnTo>
                    <a:pt x="43" y="328"/>
                  </a:lnTo>
                  <a:lnTo>
                    <a:pt x="42" y="326"/>
                  </a:lnTo>
                  <a:lnTo>
                    <a:pt x="42" y="325"/>
                  </a:lnTo>
                  <a:lnTo>
                    <a:pt x="40" y="324"/>
                  </a:lnTo>
                  <a:lnTo>
                    <a:pt x="39" y="323"/>
                  </a:lnTo>
                  <a:lnTo>
                    <a:pt x="37" y="321"/>
                  </a:lnTo>
                  <a:lnTo>
                    <a:pt x="34" y="319"/>
                  </a:lnTo>
                  <a:lnTo>
                    <a:pt x="27" y="313"/>
                  </a:lnTo>
                  <a:lnTo>
                    <a:pt x="25" y="313"/>
                  </a:lnTo>
                  <a:lnTo>
                    <a:pt x="24" y="312"/>
                  </a:lnTo>
                  <a:lnTo>
                    <a:pt x="23" y="311"/>
                  </a:lnTo>
                  <a:lnTo>
                    <a:pt x="22" y="309"/>
                  </a:lnTo>
                  <a:lnTo>
                    <a:pt x="21" y="308"/>
                  </a:lnTo>
                  <a:lnTo>
                    <a:pt x="21" y="305"/>
                  </a:lnTo>
                  <a:lnTo>
                    <a:pt x="21" y="302"/>
                  </a:lnTo>
                  <a:lnTo>
                    <a:pt x="21" y="299"/>
                  </a:lnTo>
                  <a:lnTo>
                    <a:pt x="21" y="295"/>
                  </a:lnTo>
                  <a:lnTo>
                    <a:pt x="21" y="291"/>
                  </a:lnTo>
                  <a:lnTo>
                    <a:pt x="22" y="287"/>
                  </a:lnTo>
                  <a:lnTo>
                    <a:pt x="24" y="283"/>
                  </a:lnTo>
                  <a:lnTo>
                    <a:pt x="26" y="278"/>
                  </a:lnTo>
                  <a:lnTo>
                    <a:pt x="29" y="268"/>
                  </a:lnTo>
                  <a:lnTo>
                    <a:pt x="29" y="268"/>
                  </a:lnTo>
                  <a:lnTo>
                    <a:pt x="35" y="266"/>
                  </a:lnTo>
                  <a:lnTo>
                    <a:pt x="37" y="266"/>
                  </a:lnTo>
                  <a:lnTo>
                    <a:pt x="40" y="265"/>
                  </a:lnTo>
                  <a:lnTo>
                    <a:pt x="43" y="263"/>
                  </a:lnTo>
                  <a:lnTo>
                    <a:pt x="45" y="262"/>
                  </a:lnTo>
                  <a:lnTo>
                    <a:pt x="46" y="260"/>
                  </a:lnTo>
                  <a:lnTo>
                    <a:pt x="48" y="258"/>
                  </a:lnTo>
                  <a:lnTo>
                    <a:pt x="48" y="257"/>
                  </a:lnTo>
                  <a:lnTo>
                    <a:pt x="49" y="256"/>
                  </a:lnTo>
                  <a:lnTo>
                    <a:pt x="49" y="255"/>
                  </a:lnTo>
                  <a:lnTo>
                    <a:pt x="49" y="254"/>
                  </a:lnTo>
                  <a:lnTo>
                    <a:pt x="49" y="252"/>
                  </a:lnTo>
                  <a:lnTo>
                    <a:pt x="49" y="250"/>
                  </a:lnTo>
                  <a:lnTo>
                    <a:pt x="48" y="249"/>
                  </a:lnTo>
                  <a:lnTo>
                    <a:pt x="47" y="247"/>
                  </a:lnTo>
                  <a:lnTo>
                    <a:pt x="42" y="241"/>
                  </a:lnTo>
                  <a:lnTo>
                    <a:pt x="41" y="239"/>
                  </a:lnTo>
                  <a:lnTo>
                    <a:pt x="40" y="237"/>
                  </a:lnTo>
                  <a:lnTo>
                    <a:pt x="39" y="235"/>
                  </a:lnTo>
                  <a:lnTo>
                    <a:pt x="38" y="233"/>
                  </a:lnTo>
                  <a:lnTo>
                    <a:pt x="38" y="231"/>
                  </a:lnTo>
                  <a:lnTo>
                    <a:pt x="38" y="229"/>
                  </a:lnTo>
                  <a:lnTo>
                    <a:pt x="38" y="227"/>
                  </a:lnTo>
                  <a:lnTo>
                    <a:pt x="39" y="225"/>
                  </a:lnTo>
                  <a:lnTo>
                    <a:pt x="39" y="223"/>
                  </a:lnTo>
                  <a:lnTo>
                    <a:pt x="40" y="222"/>
                  </a:lnTo>
                  <a:lnTo>
                    <a:pt x="42" y="219"/>
                  </a:lnTo>
                  <a:lnTo>
                    <a:pt x="45" y="214"/>
                  </a:lnTo>
                  <a:lnTo>
                    <a:pt x="48" y="211"/>
                  </a:lnTo>
                  <a:lnTo>
                    <a:pt x="51" y="207"/>
                  </a:lnTo>
                  <a:lnTo>
                    <a:pt x="53" y="203"/>
                  </a:lnTo>
                  <a:lnTo>
                    <a:pt x="54" y="201"/>
                  </a:lnTo>
                  <a:lnTo>
                    <a:pt x="55" y="199"/>
                  </a:lnTo>
                  <a:lnTo>
                    <a:pt x="55" y="197"/>
                  </a:lnTo>
                  <a:lnTo>
                    <a:pt x="55" y="195"/>
                  </a:lnTo>
                  <a:lnTo>
                    <a:pt x="55" y="193"/>
                  </a:lnTo>
                  <a:lnTo>
                    <a:pt x="54" y="191"/>
                  </a:lnTo>
                  <a:lnTo>
                    <a:pt x="53" y="189"/>
                  </a:lnTo>
                  <a:lnTo>
                    <a:pt x="52" y="188"/>
                  </a:lnTo>
                  <a:lnTo>
                    <a:pt x="50" y="188"/>
                  </a:lnTo>
                  <a:lnTo>
                    <a:pt x="49" y="188"/>
                  </a:lnTo>
                  <a:lnTo>
                    <a:pt x="43" y="186"/>
                  </a:lnTo>
                  <a:lnTo>
                    <a:pt x="40" y="185"/>
                  </a:lnTo>
                  <a:lnTo>
                    <a:pt x="37" y="184"/>
                  </a:lnTo>
                  <a:lnTo>
                    <a:pt x="35" y="183"/>
                  </a:lnTo>
                  <a:lnTo>
                    <a:pt x="33" y="182"/>
                  </a:lnTo>
                  <a:lnTo>
                    <a:pt x="32" y="181"/>
                  </a:lnTo>
                  <a:lnTo>
                    <a:pt x="31" y="180"/>
                  </a:lnTo>
                  <a:lnTo>
                    <a:pt x="30" y="179"/>
                  </a:lnTo>
                  <a:lnTo>
                    <a:pt x="30" y="178"/>
                  </a:lnTo>
                  <a:lnTo>
                    <a:pt x="30" y="177"/>
                  </a:lnTo>
                  <a:lnTo>
                    <a:pt x="30" y="177"/>
                  </a:lnTo>
                  <a:lnTo>
                    <a:pt x="30" y="176"/>
                  </a:lnTo>
                  <a:lnTo>
                    <a:pt x="31" y="175"/>
                  </a:lnTo>
                  <a:lnTo>
                    <a:pt x="32" y="174"/>
                  </a:lnTo>
                  <a:lnTo>
                    <a:pt x="34" y="172"/>
                  </a:lnTo>
                  <a:lnTo>
                    <a:pt x="35" y="171"/>
                  </a:lnTo>
                  <a:lnTo>
                    <a:pt x="35" y="170"/>
                  </a:lnTo>
                  <a:lnTo>
                    <a:pt x="36" y="170"/>
                  </a:lnTo>
                  <a:lnTo>
                    <a:pt x="35" y="169"/>
                  </a:lnTo>
                  <a:lnTo>
                    <a:pt x="35" y="168"/>
                  </a:lnTo>
                  <a:lnTo>
                    <a:pt x="34" y="167"/>
                  </a:lnTo>
                  <a:lnTo>
                    <a:pt x="33" y="166"/>
                  </a:lnTo>
                  <a:lnTo>
                    <a:pt x="21" y="158"/>
                  </a:lnTo>
                  <a:lnTo>
                    <a:pt x="12" y="152"/>
                  </a:lnTo>
                  <a:lnTo>
                    <a:pt x="10" y="150"/>
                  </a:lnTo>
                  <a:lnTo>
                    <a:pt x="9" y="149"/>
                  </a:lnTo>
                  <a:lnTo>
                    <a:pt x="9" y="147"/>
                  </a:lnTo>
                  <a:lnTo>
                    <a:pt x="8" y="146"/>
                  </a:lnTo>
                  <a:lnTo>
                    <a:pt x="8" y="144"/>
                  </a:lnTo>
                  <a:lnTo>
                    <a:pt x="8" y="143"/>
                  </a:lnTo>
                  <a:lnTo>
                    <a:pt x="8" y="142"/>
                  </a:lnTo>
                  <a:lnTo>
                    <a:pt x="8" y="140"/>
                  </a:lnTo>
                  <a:lnTo>
                    <a:pt x="8" y="137"/>
                  </a:lnTo>
                  <a:lnTo>
                    <a:pt x="9" y="129"/>
                  </a:lnTo>
                  <a:lnTo>
                    <a:pt x="11" y="123"/>
                  </a:lnTo>
                  <a:lnTo>
                    <a:pt x="11" y="120"/>
                  </a:lnTo>
                  <a:lnTo>
                    <a:pt x="12" y="115"/>
                  </a:lnTo>
                  <a:lnTo>
                    <a:pt x="12" y="108"/>
                  </a:lnTo>
                  <a:lnTo>
                    <a:pt x="12" y="106"/>
                  </a:lnTo>
                  <a:lnTo>
                    <a:pt x="12" y="103"/>
                  </a:lnTo>
                  <a:lnTo>
                    <a:pt x="13" y="101"/>
                  </a:lnTo>
                  <a:lnTo>
                    <a:pt x="14" y="99"/>
                  </a:lnTo>
                  <a:lnTo>
                    <a:pt x="16" y="97"/>
                  </a:lnTo>
                  <a:lnTo>
                    <a:pt x="17" y="94"/>
                  </a:lnTo>
                  <a:lnTo>
                    <a:pt x="19" y="92"/>
                  </a:lnTo>
                  <a:lnTo>
                    <a:pt x="21" y="89"/>
                  </a:lnTo>
                  <a:lnTo>
                    <a:pt x="25" y="84"/>
                  </a:lnTo>
                  <a:lnTo>
                    <a:pt x="27" y="82"/>
                  </a:lnTo>
                  <a:lnTo>
                    <a:pt x="28" y="79"/>
                  </a:lnTo>
                  <a:lnTo>
                    <a:pt x="32" y="73"/>
                  </a:lnTo>
                  <a:lnTo>
                    <a:pt x="33" y="70"/>
                  </a:lnTo>
                  <a:lnTo>
                    <a:pt x="34" y="68"/>
                  </a:lnTo>
                  <a:lnTo>
                    <a:pt x="36" y="65"/>
                  </a:lnTo>
                  <a:lnTo>
                    <a:pt x="38" y="64"/>
                  </a:lnTo>
                  <a:lnTo>
                    <a:pt x="39" y="63"/>
                  </a:lnTo>
                  <a:lnTo>
                    <a:pt x="41" y="62"/>
                  </a:lnTo>
                  <a:lnTo>
                    <a:pt x="43" y="60"/>
                  </a:lnTo>
                  <a:lnTo>
                    <a:pt x="45" y="58"/>
                  </a:lnTo>
                  <a:lnTo>
                    <a:pt x="48" y="57"/>
                  </a:lnTo>
                  <a:lnTo>
                    <a:pt x="51" y="56"/>
                  </a:lnTo>
                  <a:lnTo>
                    <a:pt x="55" y="55"/>
                  </a:lnTo>
                  <a:lnTo>
                    <a:pt x="62" y="55"/>
                  </a:lnTo>
                  <a:lnTo>
                    <a:pt x="66" y="54"/>
                  </a:lnTo>
                  <a:lnTo>
                    <a:pt x="72" y="53"/>
                  </a:lnTo>
                  <a:lnTo>
                    <a:pt x="76" y="52"/>
                  </a:lnTo>
                  <a:lnTo>
                    <a:pt x="78" y="52"/>
                  </a:lnTo>
                  <a:lnTo>
                    <a:pt x="80" y="51"/>
                  </a:lnTo>
                  <a:lnTo>
                    <a:pt x="81" y="50"/>
                  </a:lnTo>
                  <a:lnTo>
                    <a:pt x="82" y="49"/>
                  </a:lnTo>
                  <a:lnTo>
                    <a:pt x="83" y="47"/>
                  </a:lnTo>
                  <a:lnTo>
                    <a:pt x="84" y="45"/>
                  </a:lnTo>
                  <a:lnTo>
                    <a:pt x="85" y="44"/>
                  </a:lnTo>
                  <a:lnTo>
                    <a:pt x="85" y="42"/>
                  </a:lnTo>
                  <a:lnTo>
                    <a:pt x="85" y="41"/>
                  </a:lnTo>
                  <a:lnTo>
                    <a:pt x="85" y="41"/>
                  </a:lnTo>
                  <a:lnTo>
                    <a:pt x="84" y="39"/>
                  </a:lnTo>
                  <a:lnTo>
                    <a:pt x="83" y="38"/>
                  </a:lnTo>
                  <a:lnTo>
                    <a:pt x="81" y="37"/>
                  </a:lnTo>
                  <a:lnTo>
                    <a:pt x="80" y="36"/>
                  </a:lnTo>
                  <a:lnTo>
                    <a:pt x="79" y="35"/>
                  </a:lnTo>
                  <a:lnTo>
                    <a:pt x="78" y="35"/>
                  </a:lnTo>
                  <a:lnTo>
                    <a:pt x="76" y="34"/>
                  </a:lnTo>
                  <a:lnTo>
                    <a:pt x="69" y="32"/>
                  </a:lnTo>
                  <a:lnTo>
                    <a:pt x="67" y="31"/>
                  </a:lnTo>
                  <a:lnTo>
                    <a:pt x="66" y="31"/>
                  </a:lnTo>
                  <a:lnTo>
                    <a:pt x="66" y="30"/>
                  </a:lnTo>
                  <a:lnTo>
                    <a:pt x="66" y="30"/>
                  </a:lnTo>
                  <a:lnTo>
                    <a:pt x="65" y="29"/>
                  </a:lnTo>
                  <a:lnTo>
                    <a:pt x="66" y="28"/>
                  </a:lnTo>
                  <a:lnTo>
                    <a:pt x="66" y="27"/>
                  </a:lnTo>
                  <a:lnTo>
                    <a:pt x="67" y="25"/>
                  </a:lnTo>
                  <a:lnTo>
                    <a:pt x="68" y="23"/>
                  </a:lnTo>
                  <a:lnTo>
                    <a:pt x="72" y="19"/>
                  </a:lnTo>
                  <a:lnTo>
                    <a:pt x="74" y="18"/>
                  </a:lnTo>
                  <a:lnTo>
                    <a:pt x="76" y="17"/>
                  </a:lnTo>
                  <a:lnTo>
                    <a:pt x="78" y="15"/>
                  </a:lnTo>
                  <a:lnTo>
                    <a:pt x="80" y="13"/>
                  </a:lnTo>
                  <a:lnTo>
                    <a:pt x="83" y="12"/>
                  </a:lnTo>
                  <a:lnTo>
                    <a:pt x="85" y="11"/>
                  </a:lnTo>
                  <a:lnTo>
                    <a:pt x="88" y="10"/>
                  </a:lnTo>
                  <a:lnTo>
                    <a:pt x="89" y="10"/>
                  </a:lnTo>
                  <a:lnTo>
                    <a:pt x="92" y="10"/>
                  </a:lnTo>
                  <a:lnTo>
                    <a:pt x="95" y="11"/>
                  </a:lnTo>
                  <a:lnTo>
                    <a:pt x="96" y="11"/>
                  </a:lnTo>
                  <a:lnTo>
                    <a:pt x="97" y="12"/>
                  </a:lnTo>
                  <a:lnTo>
                    <a:pt x="98" y="13"/>
                  </a:lnTo>
                  <a:lnTo>
                    <a:pt x="99" y="14"/>
                  </a:lnTo>
                  <a:lnTo>
                    <a:pt x="100" y="16"/>
                  </a:lnTo>
                  <a:lnTo>
                    <a:pt x="102" y="19"/>
                  </a:lnTo>
                  <a:lnTo>
                    <a:pt x="103" y="22"/>
                  </a:lnTo>
                  <a:lnTo>
                    <a:pt x="105" y="24"/>
                  </a:lnTo>
                  <a:lnTo>
                    <a:pt x="106" y="26"/>
                  </a:lnTo>
                  <a:lnTo>
                    <a:pt x="107" y="26"/>
                  </a:lnTo>
                  <a:lnTo>
                    <a:pt x="108" y="27"/>
                  </a:lnTo>
                  <a:lnTo>
                    <a:pt x="109" y="27"/>
                  </a:lnTo>
                  <a:lnTo>
                    <a:pt x="110" y="27"/>
                  </a:lnTo>
                  <a:lnTo>
                    <a:pt x="112" y="28"/>
                  </a:lnTo>
                  <a:lnTo>
                    <a:pt x="113" y="28"/>
                  </a:lnTo>
                  <a:lnTo>
                    <a:pt x="115" y="27"/>
                  </a:lnTo>
                  <a:lnTo>
                    <a:pt x="117" y="26"/>
                  </a:lnTo>
                  <a:lnTo>
                    <a:pt x="118" y="26"/>
                  </a:lnTo>
                  <a:lnTo>
                    <a:pt x="119" y="25"/>
                  </a:lnTo>
                  <a:lnTo>
                    <a:pt x="121" y="23"/>
                  </a:lnTo>
                  <a:lnTo>
                    <a:pt x="122" y="21"/>
                  </a:lnTo>
                  <a:lnTo>
                    <a:pt x="123" y="19"/>
                  </a:lnTo>
                  <a:lnTo>
                    <a:pt x="123" y="18"/>
                  </a:lnTo>
                  <a:lnTo>
                    <a:pt x="127" y="9"/>
                  </a:lnTo>
                  <a:lnTo>
                    <a:pt x="131" y="2"/>
                  </a:lnTo>
                  <a:lnTo>
                    <a:pt x="132" y="0"/>
                  </a:lnTo>
                  <a:lnTo>
                    <a:pt x="151" y="3"/>
                  </a:lnTo>
                  <a:close/>
                </a:path>
              </a:pathLst>
            </a:custGeom>
            <a:solidFill>
              <a:srgbClr val="A2A2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27" name="Freeform 63">
              <a:extLst>
                <a:ext uri="{FF2B5EF4-FFF2-40B4-BE49-F238E27FC236}">
                  <a16:creationId xmlns:a16="http://schemas.microsoft.com/office/drawing/2014/main" id="{2CE03821-923A-4DD7-B1F8-11585F141A4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9" y="2840"/>
              <a:ext cx="492" cy="698"/>
            </a:xfrm>
            <a:custGeom>
              <a:avLst/>
              <a:gdLst>
                <a:gd name="T0" fmla="*/ 180 w 492"/>
                <a:gd name="T1" fmla="*/ 36 h 698"/>
                <a:gd name="T2" fmla="*/ 222 w 492"/>
                <a:gd name="T3" fmla="*/ 82 h 698"/>
                <a:gd name="T4" fmla="*/ 242 w 492"/>
                <a:gd name="T5" fmla="*/ 131 h 698"/>
                <a:gd name="T6" fmla="*/ 263 w 492"/>
                <a:gd name="T7" fmla="*/ 182 h 698"/>
                <a:gd name="T8" fmla="*/ 317 w 492"/>
                <a:gd name="T9" fmla="*/ 176 h 698"/>
                <a:gd name="T10" fmla="*/ 334 w 492"/>
                <a:gd name="T11" fmla="*/ 216 h 698"/>
                <a:gd name="T12" fmla="*/ 311 w 492"/>
                <a:gd name="T13" fmla="*/ 212 h 698"/>
                <a:gd name="T14" fmla="*/ 267 w 492"/>
                <a:gd name="T15" fmla="*/ 248 h 698"/>
                <a:gd name="T16" fmla="*/ 238 w 492"/>
                <a:gd name="T17" fmla="*/ 265 h 698"/>
                <a:gd name="T18" fmla="*/ 199 w 492"/>
                <a:gd name="T19" fmla="*/ 230 h 698"/>
                <a:gd name="T20" fmla="*/ 180 w 492"/>
                <a:gd name="T21" fmla="*/ 266 h 698"/>
                <a:gd name="T22" fmla="*/ 189 w 492"/>
                <a:gd name="T23" fmla="*/ 322 h 698"/>
                <a:gd name="T24" fmla="*/ 248 w 492"/>
                <a:gd name="T25" fmla="*/ 357 h 698"/>
                <a:gd name="T26" fmla="*/ 290 w 492"/>
                <a:gd name="T27" fmla="*/ 372 h 698"/>
                <a:gd name="T28" fmla="*/ 317 w 492"/>
                <a:gd name="T29" fmla="*/ 392 h 698"/>
                <a:gd name="T30" fmla="*/ 328 w 492"/>
                <a:gd name="T31" fmla="*/ 419 h 698"/>
                <a:gd name="T32" fmla="*/ 381 w 492"/>
                <a:gd name="T33" fmla="*/ 399 h 698"/>
                <a:gd name="T34" fmla="*/ 380 w 492"/>
                <a:gd name="T35" fmla="*/ 341 h 698"/>
                <a:gd name="T36" fmla="*/ 394 w 492"/>
                <a:gd name="T37" fmla="*/ 275 h 698"/>
                <a:gd name="T38" fmla="*/ 362 w 492"/>
                <a:gd name="T39" fmla="*/ 290 h 698"/>
                <a:gd name="T40" fmla="*/ 326 w 492"/>
                <a:gd name="T41" fmla="*/ 242 h 698"/>
                <a:gd name="T42" fmla="*/ 332 w 492"/>
                <a:gd name="T43" fmla="*/ 218 h 698"/>
                <a:gd name="T44" fmla="*/ 351 w 492"/>
                <a:gd name="T45" fmla="*/ 197 h 698"/>
                <a:gd name="T46" fmla="*/ 393 w 492"/>
                <a:gd name="T47" fmla="*/ 207 h 698"/>
                <a:gd name="T48" fmla="*/ 469 w 492"/>
                <a:gd name="T49" fmla="*/ 208 h 698"/>
                <a:gd name="T50" fmla="*/ 465 w 492"/>
                <a:gd name="T51" fmla="*/ 235 h 698"/>
                <a:gd name="T52" fmla="*/ 490 w 492"/>
                <a:gd name="T53" fmla="*/ 284 h 698"/>
                <a:gd name="T54" fmla="*/ 479 w 492"/>
                <a:gd name="T55" fmla="*/ 329 h 698"/>
                <a:gd name="T56" fmla="*/ 456 w 492"/>
                <a:gd name="T57" fmla="*/ 355 h 698"/>
                <a:gd name="T58" fmla="*/ 435 w 492"/>
                <a:gd name="T59" fmla="*/ 419 h 698"/>
                <a:gd name="T60" fmla="*/ 453 w 492"/>
                <a:gd name="T61" fmla="*/ 454 h 698"/>
                <a:gd name="T62" fmla="*/ 437 w 492"/>
                <a:gd name="T63" fmla="*/ 517 h 698"/>
                <a:gd name="T64" fmla="*/ 381 w 492"/>
                <a:gd name="T65" fmla="*/ 518 h 698"/>
                <a:gd name="T66" fmla="*/ 325 w 492"/>
                <a:gd name="T67" fmla="*/ 607 h 698"/>
                <a:gd name="T68" fmla="*/ 318 w 492"/>
                <a:gd name="T69" fmla="*/ 675 h 698"/>
                <a:gd name="T70" fmla="*/ 299 w 492"/>
                <a:gd name="T71" fmla="*/ 697 h 698"/>
                <a:gd name="T72" fmla="*/ 269 w 492"/>
                <a:gd name="T73" fmla="*/ 682 h 698"/>
                <a:gd name="T74" fmla="*/ 214 w 492"/>
                <a:gd name="T75" fmla="*/ 676 h 698"/>
                <a:gd name="T76" fmla="*/ 177 w 492"/>
                <a:gd name="T77" fmla="*/ 683 h 698"/>
                <a:gd name="T78" fmla="*/ 164 w 492"/>
                <a:gd name="T79" fmla="*/ 640 h 698"/>
                <a:gd name="T80" fmla="*/ 163 w 492"/>
                <a:gd name="T81" fmla="*/ 612 h 698"/>
                <a:gd name="T82" fmla="*/ 176 w 492"/>
                <a:gd name="T83" fmla="*/ 548 h 698"/>
                <a:gd name="T84" fmla="*/ 178 w 492"/>
                <a:gd name="T85" fmla="*/ 503 h 698"/>
                <a:gd name="T86" fmla="*/ 123 w 492"/>
                <a:gd name="T87" fmla="*/ 495 h 698"/>
                <a:gd name="T88" fmla="*/ 65 w 492"/>
                <a:gd name="T89" fmla="*/ 469 h 698"/>
                <a:gd name="T90" fmla="*/ 28 w 492"/>
                <a:gd name="T91" fmla="*/ 444 h 698"/>
                <a:gd name="T92" fmla="*/ 1 w 492"/>
                <a:gd name="T93" fmla="*/ 405 h 698"/>
                <a:gd name="T94" fmla="*/ 20 w 492"/>
                <a:gd name="T95" fmla="*/ 386 h 698"/>
                <a:gd name="T96" fmla="*/ 34 w 492"/>
                <a:gd name="T97" fmla="*/ 352 h 698"/>
                <a:gd name="T98" fmla="*/ 39 w 492"/>
                <a:gd name="T99" fmla="*/ 320 h 698"/>
                <a:gd name="T100" fmla="*/ 29 w 492"/>
                <a:gd name="T101" fmla="*/ 265 h 698"/>
                <a:gd name="T102" fmla="*/ 42 w 492"/>
                <a:gd name="T103" fmla="*/ 238 h 698"/>
                <a:gd name="T104" fmla="*/ 55 w 492"/>
                <a:gd name="T105" fmla="*/ 196 h 698"/>
                <a:gd name="T106" fmla="*/ 30 w 492"/>
                <a:gd name="T107" fmla="*/ 175 h 698"/>
                <a:gd name="T108" fmla="*/ 9 w 492"/>
                <a:gd name="T109" fmla="*/ 146 h 698"/>
                <a:gd name="T110" fmla="*/ 16 w 492"/>
                <a:gd name="T111" fmla="*/ 94 h 698"/>
                <a:gd name="T112" fmla="*/ 51 w 492"/>
                <a:gd name="T113" fmla="*/ 53 h 698"/>
                <a:gd name="T114" fmla="*/ 83 w 492"/>
                <a:gd name="T115" fmla="*/ 35 h 698"/>
                <a:gd name="T116" fmla="*/ 74 w 492"/>
                <a:gd name="T117" fmla="*/ 15 h 698"/>
                <a:gd name="T118" fmla="*/ 105 w 492"/>
                <a:gd name="T119" fmla="*/ 21 h 6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92" h="698">
                  <a:moveTo>
                    <a:pt x="151" y="0"/>
                  </a:moveTo>
                  <a:lnTo>
                    <a:pt x="155" y="1"/>
                  </a:lnTo>
                  <a:lnTo>
                    <a:pt x="158" y="2"/>
                  </a:lnTo>
                  <a:lnTo>
                    <a:pt x="162" y="3"/>
                  </a:lnTo>
                  <a:lnTo>
                    <a:pt x="165" y="4"/>
                  </a:lnTo>
                  <a:lnTo>
                    <a:pt x="168" y="5"/>
                  </a:lnTo>
                  <a:lnTo>
                    <a:pt x="169" y="7"/>
                  </a:lnTo>
                  <a:lnTo>
                    <a:pt x="171" y="8"/>
                  </a:lnTo>
                  <a:lnTo>
                    <a:pt x="173" y="10"/>
                  </a:lnTo>
                  <a:lnTo>
                    <a:pt x="175" y="15"/>
                  </a:lnTo>
                  <a:lnTo>
                    <a:pt x="176" y="17"/>
                  </a:lnTo>
                  <a:lnTo>
                    <a:pt x="177" y="20"/>
                  </a:lnTo>
                  <a:lnTo>
                    <a:pt x="178" y="24"/>
                  </a:lnTo>
                  <a:lnTo>
                    <a:pt x="178" y="26"/>
                  </a:lnTo>
                  <a:lnTo>
                    <a:pt x="179" y="31"/>
                  </a:lnTo>
                  <a:lnTo>
                    <a:pt x="179" y="35"/>
                  </a:lnTo>
                  <a:lnTo>
                    <a:pt x="180" y="36"/>
                  </a:lnTo>
                  <a:lnTo>
                    <a:pt x="180" y="38"/>
                  </a:lnTo>
                  <a:lnTo>
                    <a:pt x="180" y="39"/>
                  </a:lnTo>
                  <a:lnTo>
                    <a:pt x="181" y="40"/>
                  </a:lnTo>
                  <a:lnTo>
                    <a:pt x="182" y="42"/>
                  </a:lnTo>
                  <a:lnTo>
                    <a:pt x="184" y="43"/>
                  </a:lnTo>
                  <a:lnTo>
                    <a:pt x="186" y="44"/>
                  </a:lnTo>
                  <a:lnTo>
                    <a:pt x="191" y="45"/>
                  </a:lnTo>
                  <a:lnTo>
                    <a:pt x="192" y="46"/>
                  </a:lnTo>
                  <a:lnTo>
                    <a:pt x="194" y="48"/>
                  </a:lnTo>
                  <a:lnTo>
                    <a:pt x="197" y="49"/>
                  </a:lnTo>
                  <a:lnTo>
                    <a:pt x="202" y="53"/>
                  </a:lnTo>
                  <a:lnTo>
                    <a:pt x="206" y="59"/>
                  </a:lnTo>
                  <a:lnTo>
                    <a:pt x="211" y="64"/>
                  </a:lnTo>
                  <a:lnTo>
                    <a:pt x="214" y="69"/>
                  </a:lnTo>
                  <a:lnTo>
                    <a:pt x="216" y="72"/>
                  </a:lnTo>
                  <a:lnTo>
                    <a:pt x="221" y="80"/>
                  </a:lnTo>
                  <a:lnTo>
                    <a:pt x="222" y="82"/>
                  </a:lnTo>
                  <a:lnTo>
                    <a:pt x="224" y="84"/>
                  </a:lnTo>
                  <a:lnTo>
                    <a:pt x="225" y="87"/>
                  </a:lnTo>
                  <a:lnTo>
                    <a:pt x="226" y="89"/>
                  </a:lnTo>
                  <a:lnTo>
                    <a:pt x="234" y="96"/>
                  </a:lnTo>
                  <a:lnTo>
                    <a:pt x="236" y="100"/>
                  </a:lnTo>
                  <a:lnTo>
                    <a:pt x="238" y="103"/>
                  </a:lnTo>
                  <a:lnTo>
                    <a:pt x="239" y="105"/>
                  </a:lnTo>
                  <a:lnTo>
                    <a:pt x="240" y="106"/>
                  </a:lnTo>
                  <a:lnTo>
                    <a:pt x="241" y="109"/>
                  </a:lnTo>
                  <a:lnTo>
                    <a:pt x="241" y="111"/>
                  </a:lnTo>
                  <a:lnTo>
                    <a:pt x="241" y="112"/>
                  </a:lnTo>
                  <a:lnTo>
                    <a:pt x="241" y="114"/>
                  </a:lnTo>
                  <a:lnTo>
                    <a:pt x="241" y="119"/>
                  </a:lnTo>
                  <a:lnTo>
                    <a:pt x="241" y="123"/>
                  </a:lnTo>
                  <a:lnTo>
                    <a:pt x="241" y="127"/>
                  </a:lnTo>
                  <a:lnTo>
                    <a:pt x="242" y="129"/>
                  </a:lnTo>
                  <a:lnTo>
                    <a:pt x="242" y="131"/>
                  </a:lnTo>
                  <a:lnTo>
                    <a:pt x="242" y="133"/>
                  </a:lnTo>
                  <a:lnTo>
                    <a:pt x="245" y="140"/>
                  </a:lnTo>
                  <a:lnTo>
                    <a:pt x="246" y="141"/>
                  </a:lnTo>
                  <a:lnTo>
                    <a:pt x="247" y="143"/>
                  </a:lnTo>
                  <a:lnTo>
                    <a:pt x="247" y="145"/>
                  </a:lnTo>
                  <a:lnTo>
                    <a:pt x="247" y="147"/>
                  </a:lnTo>
                  <a:lnTo>
                    <a:pt x="248" y="156"/>
                  </a:lnTo>
                  <a:lnTo>
                    <a:pt x="248" y="158"/>
                  </a:lnTo>
                  <a:lnTo>
                    <a:pt x="248" y="160"/>
                  </a:lnTo>
                  <a:lnTo>
                    <a:pt x="248" y="162"/>
                  </a:lnTo>
                  <a:lnTo>
                    <a:pt x="250" y="164"/>
                  </a:lnTo>
                  <a:lnTo>
                    <a:pt x="252" y="167"/>
                  </a:lnTo>
                  <a:lnTo>
                    <a:pt x="257" y="174"/>
                  </a:lnTo>
                  <a:lnTo>
                    <a:pt x="259" y="175"/>
                  </a:lnTo>
                  <a:lnTo>
                    <a:pt x="261" y="179"/>
                  </a:lnTo>
                  <a:lnTo>
                    <a:pt x="262" y="181"/>
                  </a:lnTo>
                  <a:lnTo>
                    <a:pt x="263" y="182"/>
                  </a:lnTo>
                  <a:lnTo>
                    <a:pt x="265" y="184"/>
                  </a:lnTo>
                  <a:lnTo>
                    <a:pt x="267" y="185"/>
                  </a:lnTo>
                  <a:lnTo>
                    <a:pt x="268" y="186"/>
                  </a:lnTo>
                  <a:lnTo>
                    <a:pt x="270" y="186"/>
                  </a:lnTo>
                  <a:lnTo>
                    <a:pt x="271" y="187"/>
                  </a:lnTo>
                  <a:lnTo>
                    <a:pt x="273" y="187"/>
                  </a:lnTo>
                  <a:lnTo>
                    <a:pt x="275" y="187"/>
                  </a:lnTo>
                  <a:lnTo>
                    <a:pt x="278" y="187"/>
                  </a:lnTo>
                  <a:lnTo>
                    <a:pt x="281" y="187"/>
                  </a:lnTo>
                  <a:lnTo>
                    <a:pt x="284" y="186"/>
                  </a:lnTo>
                  <a:lnTo>
                    <a:pt x="287" y="185"/>
                  </a:lnTo>
                  <a:lnTo>
                    <a:pt x="291" y="185"/>
                  </a:lnTo>
                  <a:lnTo>
                    <a:pt x="296" y="183"/>
                  </a:lnTo>
                  <a:lnTo>
                    <a:pt x="310" y="178"/>
                  </a:lnTo>
                  <a:lnTo>
                    <a:pt x="313" y="177"/>
                  </a:lnTo>
                  <a:lnTo>
                    <a:pt x="315" y="176"/>
                  </a:lnTo>
                  <a:lnTo>
                    <a:pt x="317" y="176"/>
                  </a:lnTo>
                  <a:lnTo>
                    <a:pt x="319" y="175"/>
                  </a:lnTo>
                  <a:lnTo>
                    <a:pt x="321" y="176"/>
                  </a:lnTo>
                  <a:lnTo>
                    <a:pt x="323" y="176"/>
                  </a:lnTo>
                  <a:lnTo>
                    <a:pt x="324" y="177"/>
                  </a:lnTo>
                  <a:lnTo>
                    <a:pt x="325" y="178"/>
                  </a:lnTo>
                  <a:lnTo>
                    <a:pt x="326" y="179"/>
                  </a:lnTo>
                  <a:lnTo>
                    <a:pt x="327" y="181"/>
                  </a:lnTo>
                  <a:lnTo>
                    <a:pt x="328" y="182"/>
                  </a:lnTo>
                  <a:lnTo>
                    <a:pt x="328" y="184"/>
                  </a:lnTo>
                  <a:lnTo>
                    <a:pt x="329" y="186"/>
                  </a:lnTo>
                  <a:lnTo>
                    <a:pt x="330" y="188"/>
                  </a:lnTo>
                  <a:lnTo>
                    <a:pt x="332" y="195"/>
                  </a:lnTo>
                  <a:lnTo>
                    <a:pt x="334" y="202"/>
                  </a:lnTo>
                  <a:lnTo>
                    <a:pt x="335" y="206"/>
                  </a:lnTo>
                  <a:lnTo>
                    <a:pt x="336" y="210"/>
                  </a:lnTo>
                  <a:lnTo>
                    <a:pt x="336" y="217"/>
                  </a:lnTo>
                  <a:lnTo>
                    <a:pt x="334" y="216"/>
                  </a:lnTo>
                  <a:lnTo>
                    <a:pt x="332" y="215"/>
                  </a:lnTo>
                  <a:lnTo>
                    <a:pt x="326" y="211"/>
                  </a:lnTo>
                  <a:lnTo>
                    <a:pt x="324" y="210"/>
                  </a:lnTo>
                  <a:lnTo>
                    <a:pt x="323" y="209"/>
                  </a:lnTo>
                  <a:lnTo>
                    <a:pt x="322" y="210"/>
                  </a:lnTo>
                  <a:lnTo>
                    <a:pt x="321" y="211"/>
                  </a:lnTo>
                  <a:lnTo>
                    <a:pt x="321" y="213"/>
                  </a:lnTo>
                  <a:lnTo>
                    <a:pt x="320" y="215"/>
                  </a:lnTo>
                  <a:lnTo>
                    <a:pt x="320" y="216"/>
                  </a:lnTo>
                  <a:lnTo>
                    <a:pt x="319" y="218"/>
                  </a:lnTo>
                  <a:lnTo>
                    <a:pt x="317" y="218"/>
                  </a:lnTo>
                  <a:lnTo>
                    <a:pt x="316" y="218"/>
                  </a:lnTo>
                  <a:lnTo>
                    <a:pt x="316" y="217"/>
                  </a:lnTo>
                  <a:lnTo>
                    <a:pt x="315" y="214"/>
                  </a:lnTo>
                  <a:lnTo>
                    <a:pt x="314" y="213"/>
                  </a:lnTo>
                  <a:lnTo>
                    <a:pt x="313" y="213"/>
                  </a:lnTo>
                  <a:lnTo>
                    <a:pt x="311" y="212"/>
                  </a:lnTo>
                  <a:lnTo>
                    <a:pt x="310" y="212"/>
                  </a:lnTo>
                  <a:lnTo>
                    <a:pt x="308" y="212"/>
                  </a:lnTo>
                  <a:lnTo>
                    <a:pt x="304" y="213"/>
                  </a:lnTo>
                  <a:lnTo>
                    <a:pt x="302" y="213"/>
                  </a:lnTo>
                  <a:lnTo>
                    <a:pt x="300" y="213"/>
                  </a:lnTo>
                  <a:lnTo>
                    <a:pt x="299" y="212"/>
                  </a:lnTo>
                  <a:lnTo>
                    <a:pt x="298" y="212"/>
                  </a:lnTo>
                  <a:lnTo>
                    <a:pt x="289" y="221"/>
                  </a:lnTo>
                  <a:lnTo>
                    <a:pt x="286" y="224"/>
                  </a:lnTo>
                  <a:lnTo>
                    <a:pt x="279" y="232"/>
                  </a:lnTo>
                  <a:lnTo>
                    <a:pt x="276" y="235"/>
                  </a:lnTo>
                  <a:lnTo>
                    <a:pt x="273" y="238"/>
                  </a:lnTo>
                  <a:lnTo>
                    <a:pt x="271" y="240"/>
                  </a:lnTo>
                  <a:lnTo>
                    <a:pt x="270" y="242"/>
                  </a:lnTo>
                  <a:lnTo>
                    <a:pt x="269" y="244"/>
                  </a:lnTo>
                  <a:lnTo>
                    <a:pt x="268" y="245"/>
                  </a:lnTo>
                  <a:lnTo>
                    <a:pt x="267" y="248"/>
                  </a:lnTo>
                  <a:lnTo>
                    <a:pt x="266" y="251"/>
                  </a:lnTo>
                  <a:lnTo>
                    <a:pt x="265" y="253"/>
                  </a:lnTo>
                  <a:lnTo>
                    <a:pt x="264" y="253"/>
                  </a:lnTo>
                  <a:lnTo>
                    <a:pt x="262" y="254"/>
                  </a:lnTo>
                  <a:lnTo>
                    <a:pt x="260" y="255"/>
                  </a:lnTo>
                  <a:lnTo>
                    <a:pt x="258" y="256"/>
                  </a:lnTo>
                  <a:lnTo>
                    <a:pt x="254" y="258"/>
                  </a:lnTo>
                  <a:lnTo>
                    <a:pt x="250" y="260"/>
                  </a:lnTo>
                  <a:lnTo>
                    <a:pt x="249" y="261"/>
                  </a:lnTo>
                  <a:lnTo>
                    <a:pt x="248" y="262"/>
                  </a:lnTo>
                  <a:lnTo>
                    <a:pt x="245" y="265"/>
                  </a:lnTo>
                  <a:lnTo>
                    <a:pt x="244" y="266"/>
                  </a:lnTo>
                  <a:lnTo>
                    <a:pt x="243" y="266"/>
                  </a:lnTo>
                  <a:lnTo>
                    <a:pt x="242" y="266"/>
                  </a:lnTo>
                  <a:lnTo>
                    <a:pt x="241" y="266"/>
                  </a:lnTo>
                  <a:lnTo>
                    <a:pt x="239" y="266"/>
                  </a:lnTo>
                  <a:lnTo>
                    <a:pt x="238" y="265"/>
                  </a:lnTo>
                  <a:lnTo>
                    <a:pt x="237" y="265"/>
                  </a:lnTo>
                  <a:lnTo>
                    <a:pt x="237" y="265"/>
                  </a:lnTo>
                  <a:lnTo>
                    <a:pt x="234" y="262"/>
                  </a:lnTo>
                  <a:lnTo>
                    <a:pt x="231" y="259"/>
                  </a:lnTo>
                  <a:lnTo>
                    <a:pt x="228" y="256"/>
                  </a:lnTo>
                  <a:lnTo>
                    <a:pt x="227" y="253"/>
                  </a:lnTo>
                  <a:lnTo>
                    <a:pt x="224" y="247"/>
                  </a:lnTo>
                  <a:lnTo>
                    <a:pt x="223" y="245"/>
                  </a:lnTo>
                  <a:lnTo>
                    <a:pt x="221" y="244"/>
                  </a:lnTo>
                  <a:lnTo>
                    <a:pt x="219" y="242"/>
                  </a:lnTo>
                  <a:lnTo>
                    <a:pt x="216" y="239"/>
                  </a:lnTo>
                  <a:lnTo>
                    <a:pt x="214" y="237"/>
                  </a:lnTo>
                  <a:lnTo>
                    <a:pt x="211" y="234"/>
                  </a:lnTo>
                  <a:lnTo>
                    <a:pt x="208" y="233"/>
                  </a:lnTo>
                  <a:lnTo>
                    <a:pt x="205" y="231"/>
                  </a:lnTo>
                  <a:lnTo>
                    <a:pt x="203" y="231"/>
                  </a:lnTo>
                  <a:lnTo>
                    <a:pt x="199" y="230"/>
                  </a:lnTo>
                  <a:lnTo>
                    <a:pt x="196" y="230"/>
                  </a:lnTo>
                  <a:lnTo>
                    <a:pt x="194" y="230"/>
                  </a:lnTo>
                  <a:lnTo>
                    <a:pt x="192" y="231"/>
                  </a:lnTo>
                  <a:lnTo>
                    <a:pt x="191" y="231"/>
                  </a:lnTo>
                  <a:lnTo>
                    <a:pt x="190" y="232"/>
                  </a:lnTo>
                  <a:lnTo>
                    <a:pt x="189" y="233"/>
                  </a:lnTo>
                  <a:lnTo>
                    <a:pt x="188" y="235"/>
                  </a:lnTo>
                  <a:lnTo>
                    <a:pt x="187" y="236"/>
                  </a:lnTo>
                  <a:lnTo>
                    <a:pt x="186" y="238"/>
                  </a:lnTo>
                  <a:lnTo>
                    <a:pt x="185" y="239"/>
                  </a:lnTo>
                  <a:lnTo>
                    <a:pt x="185" y="241"/>
                  </a:lnTo>
                  <a:lnTo>
                    <a:pt x="184" y="243"/>
                  </a:lnTo>
                  <a:lnTo>
                    <a:pt x="183" y="245"/>
                  </a:lnTo>
                  <a:lnTo>
                    <a:pt x="183" y="248"/>
                  </a:lnTo>
                  <a:lnTo>
                    <a:pt x="182" y="257"/>
                  </a:lnTo>
                  <a:lnTo>
                    <a:pt x="181" y="263"/>
                  </a:lnTo>
                  <a:lnTo>
                    <a:pt x="180" y="266"/>
                  </a:lnTo>
                  <a:lnTo>
                    <a:pt x="179" y="271"/>
                  </a:lnTo>
                  <a:lnTo>
                    <a:pt x="174" y="281"/>
                  </a:lnTo>
                  <a:lnTo>
                    <a:pt x="174" y="283"/>
                  </a:lnTo>
                  <a:lnTo>
                    <a:pt x="173" y="287"/>
                  </a:lnTo>
                  <a:lnTo>
                    <a:pt x="172" y="289"/>
                  </a:lnTo>
                  <a:lnTo>
                    <a:pt x="172" y="294"/>
                  </a:lnTo>
                  <a:lnTo>
                    <a:pt x="172" y="297"/>
                  </a:lnTo>
                  <a:lnTo>
                    <a:pt x="172" y="299"/>
                  </a:lnTo>
                  <a:lnTo>
                    <a:pt x="172" y="300"/>
                  </a:lnTo>
                  <a:lnTo>
                    <a:pt x="173" y="302"/>
                  </a:lnTo>
                  <a:lnTo>
                    <a:pt x="174" y="304"/>
                  </a:lnTo>
                  <a:lnTo>
                    <a:pt x="175" y="306"/>
                  </a:lnTo>
                  <a:lnTo>
                    <a:pt x="177" y="309"/>
                  </a:lnTo>
                  <a:lnTo>
                    <a:pt x="181" y="314"/>
                  </a:lnTo>
                  <a:lnTo>
                    <a:pt x="183" y="318"/>
                  </a:lnTo>
                  <a:lnTo>
                    <a:pt x="186" y="321"/>
                  </a:lnTo>
                  <a:lnTo>
                    <a:pt x="189" y="322"/>
                  </a:lnTo>
                  <a:lnTo>
                    <a:pt x="191" y="324"/>
                  </a:lnTo>
                  <a:lnTo>
                    <a:pt x="192" y="325"/>
                  </a:lnTo>
                  <a:lnTo>
                    <a:pt x="194" y="326"/>
                  </a:lnTo>
                  <a:lnTo>
                    <a:pt x="197" y="326"/>
                  </a:lnTo>
                  <a:lnTo>
                    <a:pt x="200" y="327"/>
                  </a:lnTo>
                  <a:lnTo>
                    <a:pt x="204" y="327"/>
                  </a:lnTo>
                  <a:lnTo>
                    <a:pt x="208" y="328"/>
                  </a:lnTo>
                  <a:lnTo>
                    <a:pt x="211" y="329"/>
                  </a:lnTo>
                  <a:lnTo>
                    <a:pt x="214" y="331"/>
                  </a:lnTo>
                  <a:lnTo>
                    <a:pt x="215" y="332"/>
                  </a:lnTo>
                  <a:lnTo>
                    <a:pt x="217" y="333"/>
                  </a:lnTo>
                  <a:lnTo>
                    <a:pt x="224" y="339"/>
                  </a:lnTo>
                  <a:lnTo>
                    <a:pt x="225" y="341"/>
                  </a:lnTo>
                  <a:lnTo>
                    <a:pt x="239" y="352"/>
                  </a:lnTo>
                  <a:lnTo>
                    <a:pt x="242" y="355"/>
                  </a:lnTo>
                  <a:lnTo>
                    <a:pt x="245" y="356"/>
                  </a:lnTo>
                  <a:lnTo>
                    <a:pt x="248" y="357"/>
                  </a:lnTo>
                  <a:lnTo>
                    <a:pt x="249" y="358"/>
                  </a:lnTo>
                  <a:lnTo>
                    <a:pt x="255" y="360"/>
                  </a:lnTo>
                  <a:lnTo>
                    <a:pt x="258" y="361"/>
                  </a:lnTo>
                  <a:lnTo>
                    <a:pt x="259" y="362"/>
                  </a:lnTo>
                  <a:lnTo>
                    <a:pt x="262" y="364"/>
                  </a:lnTo>
                  <a:lnTo>
                    <a:pt x="268" y="368"/>
                  </a:lnTo>
                  <a:lnTo>
                    <a:pt x="271" y="369"/>
                  </a:lnTo>
                  <a:lnTo>
                    <a:pt x="271" y="370"/>
                  </a:lnTo>
                  <a:lnTo>
                    <a:pt x="272" y="370"/>
                  </a:lnTo>
                  <a:lnTo>
                    <a:pt x="274" y="370"/>
                  </a:lnTo>
                  <a:lnTo>
                    <a:pt x="275" y="371"/>
                  </a:lnTo>
                  <a:lnTo>
                    <a:pt x="278" y="371"/>
                  </a:lnTo>
                  <a:lnTo>
                    <a:pt x="283" y="370"/>
                  </a:lnTo>
                  <a:lnTo>
                    <a:pt x="285" y="371"/>
                  </a:lnTo>
                  <a:lnTo>
                    <a:pt x="287" y="371"/>
                  </a:lnTo>
                  <a:lnTo>
                    <a:pt x="288" y="371"/>
                  </a:lnTo>
                  <a:lnTo>
                    <a:pt x="290" y="372"/>
                  </a:lnTo>
                  <a:lnTo>
                    <a:pt x="291" y="373"/>
                  </a:lnTo>
                  <a:lnTo>
                    <a:pt x="292" y="374"/>
                  </a:lnTo>
                  <a:lnTo>
                    <a:pt x="293" y="375"/>
                  </a:lnTo>
                  <a:lnTo>
                    <a:pt x="294" y="376"/>
                  </a:lnTo>
                  <a:lnTo>
                    <a:pt x="294" y="377"/>
                  </a:lnTo>
                  <a:lnTo>
                    <a:pt x="296" y="380"/>
                  </a:lnTo>
                  <a:lnTo>
                    <a:pt x="299" y="386"/>
                  </a:lnTo>
                  <a:lnTo>
                    <a:pt x="300" y="388"/>
                  </a:lnTo>
                  <a:lnTo>
                    <a:pt x="301" y="389"/>
                  </a:lnTo>
                  <a:lnTo>
                    <a:pt x="302" y="389"/>
                  </a:lnTo>
                  <a:lnTo>
                    <a:pt x="302" y="390"/>
                  </a:lnTo>
                  <a:lnTo>
                    <a:pt x="304" y="390"/>
                  </a:lnTo>
                  <a:lnTo>
                    <a:pt x="305" y="391"/>
                  </a:lnTo>
                  <a:lnTo>
                    <a:pt x="307" y="392"/>
                  </a:lnTo>
                  <a:lnTo>
                    <a:pt x="312" y="392"/>
                  </a:lnTo>
                  <a:lnTo>
                    <a:pt x="315" y="392"/>
                  </a:lnTo>
                  <a:lnTo>
                    <a:pt x="317" y="392"/>
                  </a:lnTo>
                  <a:lnTo>
                    <a:pt x="320" y="392"/>
                  </a:lnTo>
                  <a:lnTo>
                    <a:pt x="325" y="391"/>
                  </a:lnTo>
                  <a:lnTo>
                    <a:pt x="327" y="391"/>
                  </a:lnTo>
                  <a:lnTo>
                    <a:pt x="328" y="392"/>
                  </a:lnTo>
                  <a:lnTo>
                    <a:pt x="328" y="393"/>
                  </a:lnTo>
                  <a:lnTo>
                    <a:pt x="329" y="394"/>
                  </a:lnTo>
                  <a:lnTo>
                    <a:pt x="329" y="396"/>
                  </a:lnTo>
                  <a:lnTo>
                    <a:pt x="329" y="398"/>
                  </a:lnTo>
                  <a:lnTo>
                    <a:pt x="329" y="401"/>
                  </a:lnTo>
                  <a:lnTo>
                    <a:pt x="328" y="405"/>
                  </a:lnTo>
                  <a:lnTo>
                    <a:pt x="327" y="410"/>
                  </a:lnTo>
                  <a:lnTo>
                    <a:pt x="327" y="412"/>
                  </a:lnTo>
                  <a:lnTo>
                    <a:pt x="327" y="415"/>
                  </a:lnTo>
                  <a:lnTo>
                    <a:pt x="327" y="416"/>
                  </a:lnTo>
                  <a:lnTo>
                    <a:pt x="327" y="417"/>
                  </a:lnTo>
                  <a:lnTo>
                    <a:pt x="328" y="418"/>
                  </a:lnTo>
                  <a:lnTo>
                    <a:pt x="328" y="419"/>
                  </a:lnTo>
                  <a:lnTo>
                    <a:pt x="328" y="419"/>
                  </a:lnTo>
                  <a:lnTo>
                    <a:pt x="329" y="420"/>
                  </a:lnTo>
                  <a:lnTo>
                    <a:pt x="330" y="420"/>
                  </a:lnTo>
                  <a:lnTo>
                    <a:pt x="337" y="419"/>
                  </a:lnTo>
                  <a:lnTo>
                    <a:pt x="347" y="419"/>
                  </a:lnTo>
                  <a:lnTo>
                    <a:pt x="351" y="418"/>
                  </a:lnTo>
                  <a:lnTo>
                    <a:pt x="353" y="418"/>
                  </a:lnTo>
                  <a:lnTo>
                    <a:pt x="356" y="417"/>
                  </a:lnTo>
                  <a:lnTo>
                    <a:pt x="359" y="416"/>
                  </a:lnTo>
                  <a:lnTo>
                    <a:pt x="361" y="415"/>
                  </a:lnTo>
                  <a:lnTo>
                    <a:pt x="363" y="414"/>
                  </a:lnTo>
                  <a:lnTo>
                    <a:pt x="367" y="412"/>
                  </a:lnTo>
                  <a:lnTo>
                    <a:pt x="373" y="408"/>
                  </a:lnTo>
                  <a:lnTo>
                    <a:pt x="376" y="405"/>
                  </a:lnTo>
                  <a:lnTo>
                    <a:pt x="378" y="403"/>
                  </a:lnTo>
                  <a:lnTo>
                    <a:pt x="380" y="401"/>
                  </a:lnTo>
                  <a:lnTo>
                    <a:pt x="381" y="399"/>
                  </a:lnTo>
                  <a:lnTo>
                    <a:pt x="382" y="397"/>
                  </a:lnTo>
                  <a:lnTo>
                    <a:pt x="383" y="394"/>
                  </a:lnTo>
                  <a:lnTo>
                    <a:pt x="384" y="391"/>
                  </a:lnTo>
                  <a:lnTo>
                    <a:pt x="384" y="389"/>
                  </a:lnTo>
                  <a:lnTo>
                    <a:pt x="384" y="387"/>
                  </a:lnTo>
                  <a:lnTo>
                    <a:pt x="384" y="385"/>
                  </a:lnTo>
                  <a:lnTo>
                    <a:pt x="384" y="383"/>
                  </a:lnTo>
                  <a:lnTo>
                    <a:pt x="382" y="377"/>
                  </a:lnTo>
                  <a:lnTo>
                    <a:pt x="381" y="373"/>
                  </a:lnTo>
                  <a:lnTo>
                    <a:pt x="380" y="369"/>
                  </a:lnTo>
                  <a:lnTo>
                    <a:pt x="380" y="366"/>
                  </a:lnTo>
                  <a:lnTo>
                    <a:pt x="379" y="362"/>
                  </a:lnTo>
                  <a:lnTo>
                    <a:pt x="379" y="353"/>
                  </a:lnTo>
                  <a:lnTo>
                    <a:pt x="379" y="348"/>
                  </a:lnTo>
                  <a:lnTo>
                    <a:pt x="379" y="346"/>
                  </a:lnTo>
                  <a:lnTo>
                    <a:pt x="379" y="344"/>
                  </a:lnTo>
                  <a:lnTo>
                    <a:pt x="380" y="341"/>
                  </a:lnTo>
                  <a:lnTo>
                    <a:pt x="380" y="339"/>
                  </a:lnTo>
                  <a:lnTo>
                    <a:pt x="381" y="337"/>
                  </a:lnTo>
                  <a:lnTo>
                    <a:pt x="382" y="335"/>
                  </a:lnTo>
                  <a:lnTo>
                    <a:pt x="386" y="327"/>
                  </a:lnTo>
                  <a:lnTo>
                    <a:pt x="387" y="325"/>
                  </a:lnTo>
                  <a:lnTo>
                    <a:pt x="388" y="322"/>
                  </a:lnTo>
                  <a:lnTo>
                    <a:pt x="389" y="320"/>
                  </a:lnTo>
                  <a:lnTo>
                    <a:pt x="390" y="317"/>
                  </a:lnTo>
                  <a:lnTo>
                    <a:pt x="390" y="312"/>
                  </a:lnTo>
                  <a:lnTo>
                    <a:pt x="391" y="305"/>
                  </a:lnTo>
                  <a:lnTo>
                    <a:pt x="391" y="299"/>
                  </a:lnTo>
                  <a:lnTo>
                    <a:pt x="392" y="293"/>
                  </a:lnTo>
                  <a:lnTo>
                    <a:pt x="392" y="287"/>
                  </a:lnTo>
                  <a:lnTo>
                    <a:pt x="394" y="279"/>
                  </a:lnTo>
                  <a:lnTo>
                    <a:pt x="394" y="277"/>
                  </a:lnTo>
                  <a:lnTo>
                    <a:pt x="394" y="276"/>
                  </a:lnTo>
                  <a:lnTo>
                    <a:pt x="394" y="275"/>
                  </a:lnTo>
                  <a:lnTo>
                    <a:pt x="393" y="274"/>
                  </a:lnTo>
                  <a:lnTo>
                    <a:pt x="393" y="273"/>
                  </a:lnTo>
                  <a:lnTo>
                    <a:pt x="392" y="273"/>
                  </a:lnTo>
                  <a:lnTo>
                    <a:pt x="391" y="273"/>
                  </a:lnTo>
                  <a:lnTo>
                    <a:pt x="390" y="273"/>
                  </a:lnTo>
                  <a:lnTo>
                    <a:pt x="389" y="273"/>
                  </a:lnTo>
                  <a:lnTo>
                    <a:pt x="388" y="273"/>
                  </a:lnTo>
                  <a:lnTo>
                    <a:pt x="387" y="274"/>
                  </a:lnTo>
                  <a:lnTo>
                    <a:pt x="385" y="275"/>
                  </a:lnTo>
                  <a:lnTo>
                    <a:pt x="383" y="276"/>
                  </a:lnTo>
                  <a:lnTo>
                    <a:pt x="377" y="281"/>
                  </a:lnTo>
                  <a:lnTo>
                    <a:pt x="373" y="285"/>
                  </a:lnTo>
                  <a:lnTo>
                    <a:pt x="369" y="287"/>
                  </a:lnTo>
                  <a:lnTo>
                    <a:pt x="365" y="289"/>
                  </a:lnTo>
                  <a:lnTo>
                    <a:pt x="364" y="289"/>
                  </a:lnTo>
                  <a:lnTo>
                    <a:pt x="362" y="289"/>
                  </a:lnTo>
                  <a:lnTo>
                    <a:pt x="362" y="290"/>
                  </a:lnTo>
                  <a:lnTo>
                    <a:pt x="360" y="289"/>
                  </a:lnTo>
                  <a:lnTo>
                    <a:pt x="358" y="289"/>
                  </a:lnTo>
                  <a:lnTo>
                    <a:pt x="357" y="288"/>
                  </a:lnTo>
                  <a:lnTo>
                    <a:pt x="356" y="287"/>
                  </a:lnTo>
                  <a:lnTo>
                    <a:pt x="355" y="287"/>
                  </a:lnTo>
                  <a:lnTo>
                    <a:pt x="354" y="286"/>
                  </a:lnTo>
                  <a:lnTo>
                    <a:pt x="351" y="280"/>
                  </a:lnTo>
                  <a:lnTo>
                    <a:pt x="349" y="277"/>
                  </a:lnTo>
                  <a:lnTo>
                    <a:pt x="346" y="274"/>
                  </a:lnTo>
                  <a:lnTo>
                    <a:pt x="339" y="266"/>
                  </a:lnTo>
                  <a:lnTo>
                    <a:pt x="338" y="265"/>
                  </a:lnTo>
                  <a:lnTo>
                    <a:pt x="337" y="263"/>
                  </a:lnTo>
                  <a:lnTo>
                    <a:pt x="335" y="260"/>
                  </a:lnTo>
                  <a:lnTo>
                    <a:pt x="332" y="253"/>
                  </a:lnTo>
                  <a:lnTo>
                    <a:pt x="330" y="250"/>
                  </a:lnTo>
                  <a:lnTo>
                    <a:pt x="328" y="247"/>
                  </a:lnTo>
                  <a:lnTo>
                    <a:pt x="326" y="242"/>
                  </a:lnTo>
                  <a:lnTo>
                    <a:pt x="324" y="239"/>
                  </a:lnTo>
                  <a:lnTo>
                    <a:pt x="323" y="236"/>
                  </a:lnTo>
                  <a:lnTo>
                    <a:pt x="322" y="234"/>
                  </a:lnTo>
                  <a:lnTo>
                    <a:pt x="322" y="232"/>
                  </a:lnTo>
                  <a:lnTo>
                    <a:pt x="322" y="231"/>
                  </a:lnTo>
                  <a:lnTo>
                    <a:pt x="322" y="230"/>
                  </a:lnTo>
                  <a:lnTo>
                    <a:pt x="322" y="229"/>
                  </a:lnTo>
                  <a:lnTo>
                    <a:pt x="322" y="228"/>
                  </a:lnTo>
                  <a:lnTo>
                    <a:pt x="322" y="226"/>
                  </a:lnTo>
                  <a:lnTo>
                    <a:pt x="323" y="225"/>
                  </a:lnTo>
                  <a:lnTo>
                    <a:pt x="324" y="224"/>
                  </a:lnTo>
                  <a:lnTo>
                    <a:pt x="325" y="223"/>
                  </a:lnTo>
                  <a:lnTo>
                    <a:pt x="326" y="221"/>
                  </a:lnTo>
                  <a:lnTo>
                    <a:pt x="328" y="220"/>
                  </a:lnTo>
                  <a:lnTo>
                    <a:pt x="328" y="219"/>
                  </a:lnTo>
                  <a:lnTo>
                    <a:pt x="330" y="219"/>
                  </a:lnTo>
                  <a:lnTo>
                    <a:pt x="332" y="218"/>
                  </a:lnTo>
                  <a:lnTo>
                    <a:pt x="335" y="217"/>
                  </a:lnTo>
                  <a:lnTo>
                    <a:pt x="336" y="217"/>
                  </a:lnTo>
                  <a:lnTo>
                    <a:pt x="337" y="217"/>
                  </a:lnTo>
                  <a:lnTo>
                    <a:pt x="338" y="217"/>
                  </a:lnTo>
                  <a:lnTo>
                    <a:pt x="339" y="217"/>
                  </a:lnTo>
                  <a:lnTo>
                    <a:pt x="341" y="217"/>
                  </a:lnTo>
                  <a:lnTo>
                    <a:pt x="342" y="216"/>
                  </a:lnTo>
                  <a:lnTo>
                    <a:pt x="343" y="215"/>
                  </a:lnTo>
                  <a:lnTo>
                    <a:pt x="345" y="214"/>
                  </a:lnTo>
                  <a:lnTo>
                    <a:pt x="346" y="213"/>
                  </a:lnTo>
                  <a:lnTo>
                    <a:pt x="347" y="212"/>
                  </a:lnTo>
                  <a:lnTo>
                    <a:pt x="348" y="210"/>
                  </a:lnTo>
                  <a:lnTo>
                    <a:pt x="349" y="207"/>
                  </a:lnTo>
                  <a:lnTo>
                    <a:pt x="350" y="205"/>
                  </a:lnTo>
                  <a:lnTo>
                    <a:pt x="350" y="201"/>
                  </a:lnTo>
                  <a:lnTo>
                    <a:pt x="351" y="199"/>
                  </a:lnTo>
                  <a:lnTo>
                    <a:pt x="351" y="197"/>
                  </a:lnTo>
                  <a:lnTo>
                    <a:pt x="351" y="196"/>
                  </a:lnTo>
                  <a:lnTo>
                    <a:pt x="352" y="194"/>
                  </a:lnTo>
                  <a:lnTo>
                    <a:pt x="353" y="193"/>
                  </a:lnTo>
                  <a:lnTo>
                    <a:pt x="355" y="193"/>
                  </a:lnTo>
                  <a:lnTo>
                    <a:pt x="357" y="192"/>
                  </a:lnTo>
                  <a:lnTo>
                    <a:pt x="360" y="192"/>
                  </a:lnTo>
                  <a:lnTo>
                    <a:pt x="363" y="193"/>
                  </a:lnTo>
                  <a:lnTo>
                    <a:pt x="365" y="193"/>
                  </a:lnTo>
                  <a:lnTo>
                    <a:pt x="367" y="194"/>
                  </a:lnTo>
                  <a:lnTo>
                    <a:pt x="370" y="195"/>
                  </a:lnTo>
                  <a:lnTo>
                    <a:pt x="373" y="196"/>
                  </a:lnTo>
                  <a:lnTo>
                    <a:pt x="374" y="197"/>
                  </a:lnTo>
                  <a:lnTo>
                    <a:pt x="379" y="200"/>
                  </a:lnTo>
                  <a:lnTo>
                    <a:pt x="383" y="202"/>
                  </a:lnTo>
                  <a:lnTo>
                    <a:pt x="385" y="204"/>
                  </a:lnTo>
                  <a:lnTo>
                    <a:pt x="388" y="205"/>
                  </a:lnTo>
                  <a:lnTo>
                    <a:pt x="393" y="207"/>
                  </a:lnTo>
                  <a:lnTo>
                    <a:pt x="397" y="208"/>
                  </a:lnTo>
                  <a:lnTo>
                    <a:pt x="407" y="210"/>
                  </a:lnTo>
                  <a:lnTo>
                    <a:pt x="414" y="211"/>
                  </a:lnTo>
                  <a:lnTo>
                    <a:pt x="417" y="212"/>
                  </a:lnTo>
                  <a:lnTo>
                    <a:pt x="423" y="212"/>
                  </a:lnTo>
                  <a:lnTo>
                    <a:pt x="427" y="212"/>
                  </a:lnTo>
                  <a:lnTo>
                    <a:pt x="433" y="211"/>
                  </a:lnTo>
                  <a:lnTo>
                    <a:pt x="436" y="211"/>
                  </a:lnTo>
                  <a:lnTo>
                    <a:pt x="439" y="211"/>
                  </a:lnTo>
                  <a:lnTo>
                    <a:pt x="451" y="212"/>
                  </a:lnTo>
                  <a:lnTo>
                    <a:pt x="455" y="212"/>
                  </a:lnTo>
                  <a:lnTo>
                    <a:pt x="458" y="212"/>
                  </a:lnTo>
                  <a:lnTo>
                    <a:pt x="462" y="211"/>
                  </a:lnTo>
                  <a:lnTo>
                    <a:pt x="464" y="211"/>
                  </a:lnTo>
                  <a:lnTo>
                    <a:pt x="465" y="210"/>
                  </a:lnTo>
                  <a:lnTo>
                    <a:pt x="467" y="209"/>
                  </a:lnTo>
                  <a:lnTo>
                    <a:pt x="469" y="208"/>
                  </a:lnTo>
                  <a:lnTo>
                    <a:pt x="470" y="208"/>
                  </a:lnTo>
                  <a:lnTo>
                    <a:pt x="471" y="208"/>
                  </a:lnTo>
                  <a:lnTo>
                    <a:pt x="472" y="208"/>
                  </a:lnTo>
                  <a:lnTo>
                    <a:pt x="472" y="208"/>
                  </a:lnTo>
                  <a:lnTo>
                    <a:pt x="473" y="208"/>
                  </a:lnTo>
                  <a:lnTo>
                    <a:pt x="473" y="209"/>
                  </a:lnTo>
                  <a:lnTo>
                    <a:pt x="474" y="210"/>
                  </a:lnTo>
                  <a:lnTo>
                    <a:pt x="474" y="211"/>
                  </a:lnTo>
                  <a:lnTo>
                    <a:pt x="474" y="212"/>
                  </a:lnTo>
                  <a:lnTo>
                    <a:pt x="474" y="214"/>
                  </a:lnTo>
                  <a:lnTo>
                    <a:pt x="473" y="217"/>
                  </a:lnTo>
                  <a:lnTo>
                    <a:pt x="472" y="219"/>
                  </a:lnTo>
                  <a:lnTo>
                    <a:pt x="471" y="222"/>
                  </a:lnTo>
                  <a:lnTo>
                    <a:pt x="467" y="229"/>
                  </a:lnTo>
                  <a:lnTo>
                    <a:pt x="466" y="231"/>
                  </a:lnTo>
                  <a:lnTo>
                    <a:pt x="466" y="232"/>
                  </a:lnTo>
                  <a:lnTo>
                    <a:pt x="465" y="235"/>
                  </a:lnTo>
                  <a:lnTo>
                    <a:pt x="465" y="237"/>
                  </a:lnTo>
                  <a:lnTo>
                    <a:pt x="465" y="239"/>
                  </a:lnTo>
                  <a:lnTo>
                    <a:pt x="466" y="242"/>
                  </a:lnTo>
                  <a:lnTo>
                    <a:pt x="467" y="244"/>
                  </a:lnTo>
                  <a:lnTo>
                    <a:pt x="468" y="247"/>
                  </a:lnTo>
                  <a:lnTo>
                    <a:pt x="471" y="253"/>
                  </a:lnTo>
                  <a:lnTo>
                    <a:pt x="473" y="256"/>
                  </a:lnTo>
                  <a:lnTo>
                    <a:pt x="475" y="259"/>
                  </a:lnTo>
                  <a:lnTo>
                    <a:pt x="477" y="263"/>
                  </a:lnTo>
                  <a:lnTo>
                    <a:pt x="484" y="270"/>
                  </a:lnTo>
                  <a:lnTo>
                    <a:pt x="486" y="272"/>
                  </a:lnTo>
                  <a:lnTo>
                    <a:pt x="487" y="274"/>
                  </a:lnTo>
                  <a:lnTo>
                    <a:pt x="487" y="276"/>
                  </a:lnTo>
                  <a:lnTo>
                    <a:pt x="488" y="277"/>
                  </a:lnTo>
                  <a:lnTo>
                    <a:pt x="489" y="279"/>
                  </a:lnTo>
                  <a:lnTo>
                    <a:pt x="490" y="282"/>
                  </a:lnTo>
                  <a:lnTo>
                    <a:pt x="490" y="284"/>
                  </a:lnTo>
                  <a:lnTo>
                    <a:pt x="490" y="286"/>
                  </a:lnTo>
                  <a:lnTo>
                    <a:pt x="490" y="290"/>
                  </a:lnTo>
                  <a:lnTo>
                    <a:pt x="490" y="295"/>
                  </a:lnTo>
                  <a:lnTo>
                    <a:pt x="491" y="303"/>
                  </a:lnTo>
                  <a:lnTo>
                    <a:pt x="492" y="307"/>
                  </a:lnTo>
                  <a:lnTo>
                    <a:pt x="492" y="310"/>
                  </a:lnTo>
                  <a:lnTo>
                    <a:pt x="491" y="313"/>
                  </a:lnTo>
                  <a:lnTo>
                    <a:pt x="491" y="315"/>
                  </a:lnTo>
                  <a:lnTo>
                    <a:pt x="490" y="316"/>
                  </a:lnTo>
                  <a:lnTo>
                    <a:pt x="489" y="319"/>
                  </a:lnTo>
                  <a:lnTo>
                    <a:pt x="488" y="320"/>
                  </a:lnTo>
                  <a:lnTo>
                    <a:pt x="487" y="322"/>
                  </a:lnTo>
                  <a:lnTo>
                    <a:pt x="486" y="324"/>
                  </a:lnTo>
                  <a:lnTo>
                    <a:pt x="484" y="325"/>
                  </a:lnTo>
                  <a:lnTo>
                    <a:pt x="482" y="327"/>
                  </a:lnTo>
                  <a:lnTo>
                    <a:pt x="481" y="328"/>
                  </a:lnTo>
                  <a:lnTo>
                    <a:pt x="479" y="329"/>
                  </a:lnTo>
                  <a:lnTo>
                    <a:pt x="477" y="330"/>
                  </a:lnTo>
                  <a:lnTo>
                    <a:pt x="476" y="331"/>
                  </a:lnTo>
                  <a:lnTo>
                    <a:pt x="474" y="332"/>
                  </a:lnTo>
                  <a:lnTo>
                    <a:pt x="472" y="332"/>
                  </a:lnTo>
                  <a:lnTo>
                    <a:pt x="465" y="333"/>
                  </a:lnTo>
                  <a:lnTo>
                    <a:pt x="464" y="333"/>
                  </a:lnTo>
                  <a:lnTo>
                    <a:pt x="464" y="334"/>
                  </a:lnTo>
                  <a:lnTo>
                    <a:pt x="462" y="335"/>
                  </a:lnTo>
                  <a:lnTo>
                    <a:pt x="461" y="335"/>
                  </a:lnTo>
                  <a:lnTo>
                    <a:pt x="460" y="337"/>
                  </a:lnTo>
                  <a:lnTo>
                    <a:pt x="459" y="338"/>
                  </a:lnTo>
                  <a:lnTo>
                    <a:pt x="458" y="340"/>
                  </a:lnTo>
                  <a:lnTo>
                    <a:pt x="458" y="341"/>
                  </a:lnTo>
                  <a:lnTo>
                    <a:pt x="457" y="343"/>
                  </a:lnTo>
                  <a:lnTo>
                    <a:pt x="457" y="344"/>
                  </a:lnTo>
                  <a:lnTo>
                    <a:pt x="457" y="346"/>
                  </a:lnTo>
                  <a:lnTo>
                    <a:pt x="456" y="355"/>
                  </a:lnTo>
                  <a:lnTo>
                    <a:pt x="456" y="360"/>
                  </a:lnTo>
                  <a:lnTo>
                    <a:pt x="456" y="362"/>
                  </a:lnTo>
                  <a:lnTo>
                    <a:pt x="455" y="364"/>
                  </a:lnTo>
                  <a:lnTo>
                    <a:pt x="454" y="368"/>
                  </a:lnTo>
                  <a:lnTo>
                    <a:pt x="453" y="372"/>
                  </a:lnTo>
                  <a:lnTo>
                    <a:pt x="452" y="376"/>
                  </a:lnTo>
                  <a:lnTo>
                    <a:pt x="448" y="382"/>
                  </a:lnTo>
                  <a:lnTo>
                    <a:pt x="444" y="389"/>
                  </a:lnTo>
                  <a:lnTo>
                    <a:pt x="437" y="401"/>
                  </a:lnTo>
                  <a:lnTo>
                    <a:pt x="435" y="405"/>
                  </a:lnTo>
                  <a:lnTo>
                    <a:pt x="434" y="407"/>
                  </a:lnTo>
                  <a:lnTo>
                    <a:pt x="433" y="409"/>
                  </a:lnTo>
                  <a:lnTo>
                    <a:pt x="433" y="411"/>
                  </a:lnTo>
                  <a:lnTo>
                    <a:pt x="433" y="412"/>
                  </a:lnTo>
                  <a:lnTo>
                    <a:pt x="433" y="414"/>
                  </a:lnTo>
                  <a:lnTo>
                    <a:pt x="434" y="416"/>
                  </a:lnTo>
                  <a:lnTo>
                    <a:pt x="435" y="419"/>
                  </a:lnTo>
                  <a:lnTo>
                    <a:pt x="435" y="420"/>
                  </a:lnTo>
                  <a:lnTo>
                    <a:pt x="436" y="421"/>
                  </a:lnTo>
                  <a:lnTo>
                    <a:pt x="437" y="422"/>
                  </a:lnTo>
                  <a:lnTo>
                    <a:pt x="439" y="423"/>
                  </a:lnTo>
                  <a:lnTo>
                    <a:pt x="441" y="423"/>
                  </a:lnTo>
                  <a:lnTo>
                    <a:pt x="443" y="424"/>
                  </a:lnTo>
                  <a:lnTo>
                    <a:pt x="445" y="424"/>
                  </a:lnTo>
                  <a:lnTo>
                    <a:pt x="445" y="425"/>
                  </a:lnTo>
                  <a:lnTo>
                    <a:pt x="446" y="425"/>
                  </a:lnTo>
                  <a:lnTo>
                    <a:pt x="447" y="426"/>
                  </a:lnTo>
                  <a:lnTo>
                    <a:pt x="447" y="427"/>
                  </a:lnTo>
                  <a:lnTo>
                    <a:pt x="448" y="429"/>
                  </a:lnTo>
                  <a:lnTo>
                    <a:pt x="448" y="430"/>
                  </a:lnTo>
                  <a:lnTo>
                    <a:pt x="450" y="442"/>
                  </a:lnTo>
                  <a:lnTo>
                    <a:pt x="451" y="447"/>
                  </a:lnTo>
                  <a:lnTo>
                    <a:pt x="452" y="450"/>
                  </a:lnTo>
                  <a:lnTo>
                    <a:pt x="453" y="454"/>
                  </a:lnTo>
                  <a:lnTo>
                    <a:pt x="453" y="456"/>
                  </a:lnTo>
                  <a:lnTo>
                    <a:pt x="453" y="458"/>
                  </a:lnTo>
                  <a:lnTo>
                    <a:pt x="459" y="470"/>
                  </a:lnTo>
                  <a:lnTo>
                    <a:pt x="463" y="479"/>
                  </a:lnTo>
                  <a:lnTo>
                    <a:pt x="464" y="484"/>
                  </a:lnTo>
                  <a:lnTo>
                    <a:pt x="466" y="491"/>
                  </a:lnTo>
                  <a:lnTo>
                    <a:pt x="465" y="491"/>
                  </a:lnTo>
                  <a:lnTo>
                    <a:pt x="463" y="497"/>
                  </a:lnTo>
                  <a:lnTo>
                    <a:pt x="459" y="503"/>
                  </a:lnTo>
                  <a:lnTo>
                    <a:pt x="456" y="505"/>
                  </a:lnTo>
                  <a:lnTo>
                    <a:pt x="453" y="509"/>
                  </a:lnTo>
                  <a:lnTo>
                    <a:pt x="451" y="511"/>
                  </a:lnTo>
                  <a:lnTo>
                    <a:pt x="449" y="513"/>
                  </a:lnTo>
                  <a:lnTo>
                    <a:pt x="447" y="514"/>
                  </a:lnTo>
                  <a:lnTo>
                    <a:pt x="444" y="515"/>
                  </a:lnTo>
                  <a:lnTo>
                    <a:pt x="441" y="516"/>
                  </a:lnTo>
                  <a:lnTo>
                    <a:pt x="437" y="517"/>
                  </a:lnTo>
                  <a:lnTo>
                    <a:pt x="434" y="518"/>
                  </a:lnTo>
                  <a:lnTo>
                    <a:pt x="430" y="518"/>
                  </a:lnTo>
                  <a:lnTo>
                    <a:pt x="426" y="517"/>
                  </a:lnTo>
                  <a:lnTo>
                    <a:pt x="422" y="516"/>
                  </a:lnTo>
                  <a:lnTo>
                    <a:pt x="419" y="515"/>
                  </a:lnTo>
                  <a:lnTo>
                    <a:pt x="408" y="513"/>
                  </a:lnTo>
                  <a:lnTo>
                    <a:pt x="405" y="511"/>
                  </a:lnTo>
                  <a:lnTo>
                    <a:pt x="402" y="511"/>
                  </a:lnTo>
                  <a:lnTo>
                    <a:pt x="398" y="510"/>
                  </a:lnTo>
                  <a:lnTo>
                    <a:pt x="397" y="510"/>
                  </a:lnTo>
                  <a:lnTo>
                    <a:pt x="394" y="511"/>
                  </a:lnTo>
                  <a:lnTo>
                    <a:pt x="391" y="512"/>
                  </a:lnTo>
                  <a:lnTo>
                    <a:pt x="387" y="514"/>
                  </a:lnTo>
                  <a:lnTo>
                    <a:pt x="385" y="514"/>
                  </a:lnTo>
                  <a:lnTo>
                    <a:pt x="384" y="515"/>
                  </a:lnTo>
                  <a:lnTo>
                    <a:pt x="382" y="517"/>
                  </a:lnTo>
                  <a:lnTo>
                    <a:pt x="381" y="518"/>
                  </a:lnTo>
                  <a:lnTo>
                    <a:pt x="373" y="528"/>
                  </a:lnTo>
                  <a:lnTo>
                    <a:pt x="370" y="534"/>
                  </a:lnTo>
                  <a:lnTo>
                    <a:pt x="367" y="537"/>
                  </a:lnTo>
                  <a:lnTo>
                    <a:pt x="362" y="545"/>
                  </a:lnTo>
                  <a:lnTo>
                    <a:pt x="356" y="549"/>
                  </a:lnTo>
                  <a:lnTo>
                    <a:pt x="354" y="552"/>
                  </a:lnTo>
                  <a:lnTo>
                    <a:pt x="352" y="555"/>
                  </a:lnTo>
                  <a:lnTo>
                    <a:pt x="351" y="559"/>
                  </a:lnTo>
                  <a:lnTo>
                    <a:pt x="350" y="561"/>
                  </a:lnTo>
                  <a:lnTo>
                    <a:pt x="347" y="569"/>
                  </a:lnTo>
                  <a:lnTo>
                    <a:pt x="345" y="572"/>
                  </a:lnTo>
                  <a:lnTo>
                    <a:pt x="344" y="574"/>
                  </a:lnTo>
                  <a:lnTo>
                    <a:pt x="339" y="581"/>
                  </a:lnTo>
                  <a:lnTo>
                    <a:pt x="336" y="587"/>
                  </a:lnTo>
                  <a:lnTo>
                    <a:pt x="334" y="591"/>
                  </a:lnTo>
                  <a:lnTo>
                    <a:pt x="327" y="604"/>
                  </a:lnTo>
                  <a:lnTo>
                    <a:pt x="325" y="607"/>
                  </a:lnTo>
                  <a:lnTo>
                    <a:pt x="324" y="609"/>
                  </a:lnTo>
                  <a:lnTo>
                    <a:pt x="322" y="612"/>
                  </a:lnTo>
                  <a:lnTo>
                    <a:pt x="317" y="616"/>
                  </a:lnTo>
                  <a:lnTo>
                    <a:pt x="316" y="619"/>
                  </a:lnTo>
                  <a:lnTo>
                    <a:pt x="315" y="622"/>
                  </a:lnTo>
                  <a:lnTo>
                    <a:pt x="314" y="623"/>
                  </a:lnTo>
                  <a:lnTo>
                    <a:pt x="313" y="625"/>
                  </a:lnTo>
                  <a:lnTo>
                    <a:pt x="313" y="627"/>
                  </a:lnTo>
                  <a:lnTo>
                    <a:pt x="312" y="629"/>
                  </a:lnTo>
                  <a:lnTo>
                    <a:pt x="312" y="632"/>
                  </a:lnTo>
                  <a:lnTo>
                    <a:pt x="311" y="635"/>
                  </a:lnTo>
                  <a:lnTo>
                    <a:pt x="312" y="638"/>
                  </a:lnTo>
                  <a:lnTo>
                    <a:pt x="312" y="640"/>
                  </a:lnTo>
                  <a:lnTo>
                    <a:pt x="314" y="649"/>
                  </a:lnTo>
                  <a:lnTo>
                    <a:pt x="316" y="661"/>
                  </a:lnTo>
                  <a:lnTo>
                    <a:pt x="317" y="671"/>
                  </a:lnTo>
                  <a:lnTo>
                    <a:pt x="318" y="675"/>
                  </a:lnTo>
                  <a:lnTo>
                    <a:pt x="319" y="679"/>
                  </a:lnTo>
                  <a:lnTo>
                    <a:pt x="319" y="683"/>
                  </a:lnTo>
                  <a:lnTo>
                    <a:pt x="319" y="684"/>
                  </a:lnTo>
                  <a:lnTo>
                    <a:pt x="318" y="685"/>
                  </a:lnTo>
                  <a:lnTo>
                    <a:pt x="318" y="687"/>
                  </a:lnTo>
                  <a:lnTo>
                    <a:pt x="317" y="689"/>
                  </a:lnTo>
                  <a:lnTo>
                    <a:pt x="316" y="691"/>
                  </a:lnTo>
                  <a:lnTo>
                    <a:pt x="315" y="693"/>
                  </a:lnTo>
                  <a:lnTo>
                    <a:pt x="313" y="695"/>
                  </a:lnTo>
                  <a:lnTo>
                    <a:pt x="312" y="695"/>
                  </a:lnTo>
                  <a:lnTo>
                    <a:pt x="310" y="696"/>
                  </a:lnTo>
                  <a:lnTo>
                    <a:pt x="308" y="697"/>
                  </a:lnTo>
                  <a:lnTo>
                    <a:pt x="306" y="698"/>
                  </a:lnTo>
                  <a:lnTo>
                    <a:pt x="305" y="698"/>
                  </a:lnTo>
                  <a:lnTo>
                    <a:pt x="302" y="698"/>
                  </a:lnTo>
                  <a:lnTo>
                    <a:pt x="301" y="698"/>
                  </a:lnTo>
                  <a:lnTo>
                    <a:pt x="299" y="697"/>
                  </a:lnTo>
                  <a:lnTo>
                    <a:pt x="297" y="697"/>
                  </a:lnTo>
                  <a:lnTo>
                    <a:pt x="296" y="696"/>
                  </a:lnTo>
                  <a:lnTo>
                    <a:pt x="294" y="695"/>
                  </a:lnTo>
                  <a:lnTo>
                    <a:pt x="294" y="695"/>
                  </a:lnTo>
                  <a:lnTo>
                    <a:pt x="293" y="693"/>
                  </a:lnTo>
                  <a:lnTo>
                    <a:pt x="292" y="691"/>
                  </a:lnTo>
                  <a:lnTo>
                    <a:pt x="290" y="686"/>
                  </a:lnTo>
                  <a:lnTo>
                    <a:pt x="290" y="685"/>
                  </a:lnTo>
                  <a:lnTo>
                    <a:pt x="289" y="684"/>
                  </a:lnTo>
                  <a:lnTo>
                    <a:pt x="288" y="684"/>
                  </a:lnTo>
                  <a:lnTo>
                    <a:pt x="287" y="683"/>
                  </a:lnTo>
                  <a:lnTo>
                    <a:pt x="286" y="683"/>
                  </a:lnTo>
                  <a:lnTo>
                    <a:pt x="284" y="682"/>
                  </a:lnTo>
                  <a:lnTo>
                    <a:pt x="282" y="682"/>
                  </a:lnTo>
                  <a:lnTo>
                    <a:pt x="280" y="682"/>
                  </a:lnTo>
                  <a:lnTo>
                    <a:pt x="272" y="682"/>
                  </a:lnTo>
                  <a:lnTo>
                    <a:pt x="269" y="682"/>
                  </a:lnTo>
                  <a:lnTo>
                    <a:pt x="267" y="682"/>
                  </a:lnTo>
                  <a:lnTo>
                    <a:pt x="264" y="683"/>
                  </a:lnTo>
                  <a:lnTo>
                    <a:pt x="259" y="684"/>
                  </a:lnTo>
                  <a:lnTo>
                    <a:pt x="256" y="684"/>
                  </a:lnTo>
                  <a:lnTo>
                    <a:pt x="254" y="684"/>
                  </a:lnTo>
                  <a:lnTo>
                    <a:pt x="251" y="684"/>
                  </a:lnTo>
                  <a:lnTo>
                    <a:pt x="248" y="684"/>
                  </a:lnTo>
                  <a:lnTo>
                    <a:pt x="244" y="683"/>
                  </a:lnTo>
                  <a:lnTo>
                    <a:pt x="239" y="681"/>
                  </a:lnTo>
                  <a:lnTo>
                    <a:pt x="233" y="679"/>
                  </a:lnTo>
                  <a:lnTo>
                    <a:pt x="228" y="677"/>
                  </a:lnTo>
                  <a:lnTo>
                    <a:pt x="226" y="677"/>
                  </a:lnTo>
                  <a:lnTo>
                    <a:pt x="224" y="676"/>
                  </a:lnTo>
                  <a:lnTo>
                    <a:pt x="221" y="676"/>
                  </a:lnTo>
                  <a:lnTo>
                    <a:pt x="219" y="676"/>
                  </a:lnTo>
                  <a:lnTo>
                    <a:pt x="217" y="676"/>
                  </a:lnTo>
                  <a:lnTo>
                    <a:pt x="214" y="676"/>
                  </a:lnTo>
                  <a:lnTo>
                    <a:pt x="212" y="676"/>
                  </a:lnTo>
                  <a:lnTo>
                    <a:pt x="208" y="676"/>
                  </a:lnTo>
                  <a:lnTo>
                    <a:pt x="206" y="677"/>
                  </a:lnTo>
                  <a:lnTo>
                    <a:pt x="203" y="678"/>
                  </a:lnTo>
                  <a:lnTo>
                    <a:pt x="199" y="679"/>
                  </a:lnTo>
                  <a:lnTo>
                    <a:pt x="197" y="681"/>
                  </a:lnTo>
                  <a:lnTo>
                    <a:pt x="194" y="682"/>
                  </a:lnTo>
                  <a:lnTo>
                    <a:pt x="191" y="684"/>
                  </a:lnTo>
                  <a:lnTo>
                    <a:pt x="189" y="685"/>
                  </a:lnTo>
                  <a:lnTo>
                    <a:pt x="187" y="687"/>
                  </a:lnTo>
                  <a:lnTo>
                    <a:pt x="186" y="688"/>
                  </a:lnTo>
                  <a:lnTo>
                    <a:pt x="186" y="689"/>
                  </a:lnTo>
                  <a:lnTo>
                    <a:pt x="185" y="688"/>
                  </a:lnTo>
                  <a:lnTo>
                    <a:pt x="183" y="687"/>
                  </a:lnTo>
                  <a:lnTo>
                    <a:pt x="181" y="686"/>
                  </a:lnTo>
                  <a:lnTo>
                    <a:pt x="179" y="684"/>
                  </a:lnTo>
                  <a:lnTo>
                    <a:pt x="177" y="683"/>
                  </a:lnTo>
                  <a:lnTo>
                    <a:pt x="175" y="681"/>
                  </a:lnTo>
                  <a:lnTo>
                    <a:pt x="173" y="679"/>
                  </a:lnTo>
                  <a:lnTo>
                    <a:pt x="171" y="677"/>
                  </a:lnTo>
                  <a:lnTo>
                    <a:pt x="169" y="675"/>
                  </a:lnTo>
                  <a:lnTo>
                    <a:pt x="169" y="673"/>
                  </a:lnTo>
                  <a:lnTo>
                    <a:pt x="167" y="670"/>
                  </a:lnTo>
                  <a:lnTo>
                    <a:pt x="165" y="666"/>
                  </a:lnTo>
                  <a:lnTo>
                    <a:pt x="164" y="663"/>
                  </a:lnTo>
                  <a:lnTo>
                    <a:pt x="163" y="660"/>
                  </a:lnTo>
                  <a:lnTo>
                    <a:pt x="163" y="658"/>
                  </a:lnTo>
                  <a:lnTo>
                    <a:pt x="162" y="655"/>
                  </a:lnTo>
                  <a:lnTo>
                    <a:pt x="162" y="652"/>
                  </a:lnTo>
                  <a:lnTo>
                    <a:pt x="162" y="650"/>
                  </a:lnTo>
                  <a:lnTo>
                    <a:pt x="162" y="648"/>
                  </a:lnTo>
                  <a:lnTo>
                    <a:pt x="162" y="645"/>
                  </a:lnTo>
                  <a:lnTo>
                    <a:pt x="163" y="642"/>
                  </a:lnTo>
                  <a:lnTo>
                    <a:pt x="164" y="640"/>
                  </a:lnTo>
                  <a:lnTo>
                    <a:pt x="164" y="639"/>
                  </a:lnTo>
                  <a:lnTo>
                    <a:pt x="165" y="639"/>
                  </a:lnTo>
                  <a:lnTo>
                    <a:pt x="166" y="637"/>
                  </a:lnTo>
                  <a:lnTo>
                    <a:pt x="168" y="636"/>
                  </a:lnTo>
                  <a:lnTo>
                    <a:pt x="171" y="633"/>
                  </a:lnTo>
                  <a:lnTo>
                    <a:pt x="173" y="632"/>
                  </a:lnTo>
                  <a:lnTo>
                    <a:pt x="174" y="631"/>
                  </a:lnTo>
                  <a:lnTo>
                    <a:pt x="175" y="629"/>
                  </a:lnTo>
                  <a:lnTo>
                    <a:pt x="175" y="628"/>
                  </a:lnTo>
                  <a:lnTo>
                    <a:pt x="175" y="627"/>
                  </a:lnTo>
                  <a:lnTo>
                    <a:pt x="174" y="626"/>
                  </a:lnTo>
                  <a:lnTo>
                    <a:pt x="173" y="624"/>
                  </a:lnTo>
                  <a:lnTo>
                    <a:pt x="172" y="622"/>
                  </a:lnTo>
                  <a:lnTo>
                    <a:pt x="170" y="620"/>
                  </a:lnTo>
                  <a:lnTo>
                    <a:pt x="165" y="616"/>
                  </a:lnTo>
                  <a:lnTo>
                    <a:pt x="164" y="614"/>
                  </a:lnTo>
                  <a:lnTo>
                    <a:pt x="163" y="612"/>
                  </a:lnTo>
                  <a:lnTo>
                    <a:pt x="162" y="610"/>
                  </a:lnTo>
                  <a:lnTo>
                    <a:pt x="161" y="608"/>
                  </a:lnTo>
                  <a:lnTo>
                    <a:pt x="160" y="607"/>
                  </a:lnTo>
                  <a:lnTo>
                    <a:pt x="160" y="605"/>
                  </a:lnTo>
                  <a:lnTo>
                    <a:pt x="160" y="604"/>
                  </a:lnTo>
                  <a:lnTo>
                    <a:pt x="161" y="602"/>
                  </a:lnTo>
                  <a:lnTo>
                    <a:pt x="161" y="600"/>
                  </a:lnTo>
                  <a:lnTo>
                    <a:pt x="162" y="598"/>
                  </a:lnTo>
                  <a:lnTo>
                    <a:pt x="164" y="594"/>
                  </a:lnTo>
                  <a:lnTo>
                    <a:pt x="169" y="584"/>
                  </a:lnTo>
                  <a:lnTo>
                    <a:pt x="169" y="582"/>
                  </a:lnTo>
                  <a:lnTo>
                    <a:pt x="171" y="578"/>
                  </a:lnTo>
                  <a:lnTo>
                    <a:pt x="171" y="575"/>
                  </a:lnTo>
                  <a:lnTo>
                    <a:pt x="172" y="567"/>
                  </a:lnTo>
                  <a:lnTo>
                    <a:pt x="173" y="563"/>
                  </a:lnTo>
                  <a:lnTo>
                    <a:pt x="175" y="556"/>
                  </a:lnTo>
                  <a:lnTo>
                    <a:pt x="176" y="548"/>
                  </a:lnTo>
                  <a:lnTo>
                    <a:pt x="177" y="545"/>
                  </a:lnTo>
                  <a:lnTo>
                    <a:pt x="178" y="542"/>
                  </a:lnTo>
                  <a:lnTo>
                    <a:pt x="179" y="539"/>
                  </a:lnTo>
                  <a:lnTo>
                    <a:pt x="184" y="530"/>
                  </a:lnTo>
                  <a:lnTo>
                    <a:pt x="185" y="526"/>
                  </a:lnTo>
                  <a:lnTo>
                    <a:pt x="186" y="525"/>
                  </a:lnTo>
                  <a:lnTo>
                    <a:pt x="187" y="522"/>
                  </a:lnTo>
                  <a:lnTo>
                    <a:pt x="188" y="520"/>
                  </a:lnTo>
                  <a:lnTo>
                    <a:pt x="188" y="518"/>
                  </a:lnTo>
                  <a:lnTo>
                    <a:pt x="187" y="515"/>
                  </a:lnTo>
                  <a:lnTo>
                    <a:pt x="187" y="514"/>
                  </a:lnTo>
                  <a:lnTo>
                    <a:pt x="186" y="513"/>
                  </a:lnTo>
                  <a:lnTo>
                    <a:pt x="186" y="512"/>
                  </a:lnTo>
                  <a:lnTo>
                    <a:pt x="185" y="510"/>
                  </a:lnTo>
                  <a:lnTo>
                    <a:pt x="183" y="508"/>
                  </a:lnTo>
                  <a:lnTo>
                    <a:pt x="180" y="505"/>
                  </a:lnTo>
                  <a:lnTo>
                    <a:pt x="178" y="503"/>
                  </a:lnTo>
                  <a:lnTo>
                    <a:pt x="174" y="500"/>
                  </a:lnTo>
                  <a:lnTo>
                    <a:pt x="169" y="494"/>
                  </a:lnTo>
                  <a:lnTo>
                    <a:pt x="166" y="492"/>
                  </a:lnTo>
                  <a:lnTo>
                    <a:pt x="161" y="491"/>
                  </a:lnTo>
                  <a:lnTo>
                    <a:pt x="159" y="490"/>
                  </a:lnTo>
                  <a:lnTo>
                    <a:pt x="157" y="489"/>
                  </a:lnTo>
                  <a:lnTo>
                    <a:pt x="154" y="488"/>
                  </a:lnTo>
                  <a:lnTo>
                    <a:pt x="151" y="488"/>
                  </a:lnTo>
                  <a:lnTo>
                    <a:pt x="147" y="488"/>
                  </a:lnTo>
                  <a:lnTo>
                    <a:pt x="145" y="488"/>
                  </a:lnTo>
                  <a:lnTo>
                    <a:pt x="141" y="489"/>
                  </a:lnTo>
                  <a:lnTo>
                    <a:pt x="137" y="490"/>
                  </a:lnTo>
                  <a:lnTo>
                    <a:pt x="135" y="491"/>
                  </a:lnTo>
                  <a:lnTo>
                    <a:pt x="129" y="493"/>
                  </a:lnTo>
                  <a:lnTo>
                    <a:pt x="127" y="494"/>
                  </a:lnTo>
                  <a:lnTo>
                    <a:pt x="125" y="495"/>
                  </a:lnTo>
                  <a:lnTo>
                    <a:pt x="123" y="495"/>
                  </a:lnTo>
                  <a:lnTo>
                    <a:pt x="121" y="494"/>
                  </a:lnTo>
                  <a:lnTo>
                    <a:pt x="119" y="493"/>
                  </a:lnTo>
                  <a:lnTo>
                    <a:pt x="117" y="491"/>
                  </a:lnTo>
                  <a:lnTo>
                    <a:pt x="112" y="487"/>
                  </a:lnTo>
                  <a:lnTo>
                    <a:pt x="109" y="485"/>
                  </a:lnTo>
                  <a:lnTo>
                    <a:pt x="107" y="484"/>
                  </a:lnTo>
                  <a:lnTo>
                    <a:pt x="102" y="482"/>
                  </a:lnTo>
                  <a:lnTo>
                    <a:pt x="100" y="480"/>
                  </a:lnTo>
                  <a:lnTo>
                    <a:pt x="96" y="479"/>
                  </a:lnTo>
                  <a:lnTo>
                    <a:pt x="89" y="475"/>
                  </a:lnTo>
                  <a:lnTo>
                    <a:pt x="87" y="473"/>
                  </a:lnTo>
                  <a:lnTo>
                    <a:pt x="84" y="472"/>
                  </a:lnTo>
                  <a:lnTo>
                    <a:pt x="81" y="470"/>
                  </a:lnTo>
                  <a:lnTo>
                    <a:pt x="79" y="470"/>
                  </a:lnTo>
                  <a:lnTo>
                    <a:pt x="77" y="470"/>
                  </a:lnTo>
                  <a:lnTo>
                    <a:pt x="73" y="469"/>
                  </a:lnTo>
                  <a:lnTo>
                    <a:pt x="65" y="469"/>
                  </a:lnTo>
                  <a:lnTo>
                    <a:pt x="62" y="469"/>
                  </a:lnTo>
                  <a:lnTo>
                    <a:pt x="59" y="469"/>
                  </a:lnTo>
                  <a:lnTo>
                    <a:pt x="57" y="469"/>
                  </a:lnTo>
                  <a:lnTo>
                    <a:pt x="55" y="468"/>
                  </a:lnTo>
                  <a:lnTo>
                    <a:pt x="54" y="467"/>
                  </a:lnTo>
                  <a:lnTo>
                    <a:pt x="52" y="465"/>
                  </a:lnTo>
                  <a:lnTo>
                    <a:pt x="50" y="462"/>
                  </a:lnTo>
                  <a:lnTo>
                    <a:pt x="45" y="456"/>
                  </a:lnTo>
                  <a:lnTo>
                    <a:pt x="44" y="454"/>
                  </a:lnTo>
                  <a:lnTo>
                    <a:pt x="43" y="452"/>
                  </a:lnTo>
                  <a:lnTo>
                    <a:pt x="40" y="450"/>
                  </a:lnTo>
                  <a:lnTo>
                    <a:pt x="37" y="448"/>
                  </a:lnTo>
                  <a:lnTo>
                    <a:pt x="35" y="447"/>
                  </a:lnTo>
                  <a:lnTo>
                    <a:pt x="31" y="446"/>
                  </a:lnTo>
                  <a:lnTo>
                    <a:pt x="30" y="446"/>
                  </a:lnTo>
                  <a:lnTo>
                    <a:pt x="29" y="445"/>
                  </a:lnTo>
                  <a:lnTo>
                    <a:pt x="28" y="444"/>
                  </a:lnTo>
                  <a:lnTo>
                    <a:pt x="29" y="444"/>
                  </a:lnTo>
                  <a:lnTo>
                    <a:pt x="30" y="443"/>
                  </a:lnTo>
                  <a:lnTo>
                    <a:pt x="30" y="442"/>
                  </a:lnTo>
                  <a:lnTo>
                    <a:pt x="30" y="441"/>
                  </a:lnTo>
                  <a:lnTo>
                    <a:pt x="30" y="440"/>
                  </a:lnTo>
                  <a:lnTo>
                    <a:pt x="30" y="439"/>
                  </a:lnTo>
                  <a:lnTo>
                    <a:pt x="29" y="437"/>
                  </a:lnTo>
                  <a:lnTo>
                    <a:pt x="28" y="435"/>
                  </a:lnTo>
                  <a:lnTo>
                    <a:pt x="27" y="435"/>
                  </a:lnTo>
                  <a:lnTo>
                    <a:pt x="24" y="431"/>
                  </a:lnTo>
                  <a:lnTo>
                    <a:pt x="21" y="427"/>
                  </a:lnTo>
                  <a:lnTo>
                    <a:pt x="17" y="423"/>
                  </a:lnTo>
                  <a:lnTo>
                    <a:pt x="9" y="415"/>
                  </a:lnTo>
                  <a:lnTo>
                    <a:pt x="4" y="410"/>
                  </a:lnTo>
                  <a:lnTo>
                    <a:pt x="2" y="408"/>
                  </a:lnTo>
                  <a:lnTo>
                    <a:pt x="1" y="407"/>
                  </a:lnTo>
                  <a:lnTo>
                    <a:pt x="1" y="405"/>
                  </a:lnTo>
                  <a:lnTo>
                    <a:pt x="0" y="404"/>
                  </a:lnTo>
                  <a:lnTo>
                    <a:pt x="1" y="403"/>
                  </a:lnTo>
                  <a:lnTo>
                    <a:pt x="1" y="402"/>
                  </a:lnTo>
                  <a:lnTo>
                    <a:pt x="2" y="401"/>
                  </a:lnTo>
                  <a:lnTo>
                    <a:pt x="3" y="401"/>
                  </a:lnTo>
                  <a:lnTo>
                    <a:pt x="4" y="400"/>
                  </a:lnTo>
                  <a:lnTo>
                    <a:pt x="9" y="399"/>
                  </a:lnTo>
                  <a:lnTo>
                    <a:pt x="10" y="398"/>
                  </a:lnTo>
                  <a:lnTo>
                    <a:pt x="12" y="397"/>
                  </a:lnTo>
                  <a:lnTo>
                    <a:pt x="14" y="396"/>
                  </a:lnTo>
                  <a:lnTo>
                    <a:pt x="16" y="395"/>
                  </a:lnTo>
                  <a:lnTo>
                    <a:pt x="17" y="393"/>
                  </a:lnTo>
                  <a:lnTo>
                    <a:pt x="19" y="392"/>
                  </a:lnTo>
                  <a:lnTo>
                    <a:pt x="19" y="390"/>
                  </a:lnTo>
                  <a:lnTo>
                    <a:pt x="20" y="389"/>
                  </a:lnTo>
                  <a:lnTo>
                    <a:pt x="20" y="388"/>
                  </a:lnTo>
                  <a:lnTo>
                    <a:pt x="20" y="386"/>
                  </a:lnTo>
                  <a:lnTo>
                    <a:pt x="20" y="384"/>
                  </a:lnTo>
                  <a:lnTo>
                    <a:pt x="20" y="382"/>
                  </a:lnTo>
                  <a:lnTo>
                    <a:pt x="19" y="379"/>
                  </a:lnTo>
                  <a:lnTo>
                    <a:pt x="17" y="373"/>
                  </a:lnTo>
                  <a:lnTo>
                    <a:pt x="17" y="371"/>
                  </a:lnTo>
                  <a:lnTo>
                    <a:pt x="17" y="369"/>
                  </a:lnTo>
                  <a:lnTo>
                    <a:pt x="17" y="367"/>
                  </a:lnTo>
                  <a:lnTo>
                    <a:pt x="18" y="366"/>
                  </a:lnTo>
                  <a:lnTo>
                    <a:pt x="18" y="363"/>
                  </a:lnTo>
                  <a:lnTo>
                    <a:pt x="20" y="361"/>
                  </a:lnTo>
                  <a:lnTo>
                    <a:pt x="21" y="360"/>
                  </a:lnTo>
                  <a:lnTo>
                    <a:pt x="21" y="359"/>
                  </a:lnTo>
                  <a:lnTo>
                    <a:pt x="22" y="358"/>
                  </a:lnTo>
                  <a:lnTo>
                    <a:pt x="24" y="357"/>
                  </a:lnTo>
                  <a:lnTo>
                    <a:pt x="26" y="355"/>
                  </a:lnTo>
                  <a:lnTo>
                    <a:pt x="32" y="354"/>
                  </a:lnTo>
                  <a:lnTo>
                    <a:pt x="34" y="352"/>
                  </a:lnTo>
                  <a:lnTo>
                    <a:pt x="37" y="350"/>
                  </a:lnTo>
                  <a:lnTo>
                    <a:pt x="40" y="348"/>
                  </a:lnTo>
                  <a:lnTo>
                    <a:pt x="42" y="346"/>
                  </a:lnTo>
                  <a:lnTo>
                    <a:pt x="43" y="345"/>
                  </a:lnTo>
                  <a:lnTo>
                    <a:pt x="44" y="344"/>
                  </a:lnTo>
                  <a:lnTo>
                    <a:pt x="44" y="342"/>
                  </a:lnTo>
                  <a:lnTo>
                    <a:pt x="44" y="340"/>
                  </a:lnTo>
                  <a:lnTo>
                    <a:pt x="44" y="337"/>
                  </a:lnTo>
                  <a:lnTo>
                    <a:pt x="44" y="334"/>
                  </a:lnTo>
                  <a:lnTo>
                    <a:pt x="44" y="331"/>
                  </a:lnTo>
                  <a:lnTo>
                    <a:pt x="44" y="329"/>
                  </a:lnTo>
                  <a:lnTo>
                    <a:pt x="44" y="327"/>
                  </a:lnTo>
                  <a:lnTo>
                    <a:pt x="43" y="325"/>
                  </a:lnTo>
                  <a:lnTo>
                    <a:pt x="42" y="323"/>
                  </a:lnTo>
                  <a:lnTo>
                    <a:pt x="42" y="322"/>
                  </a:lnTo>
                  <a:lnTo>
                    <a:pt x="40" y="321"/>
                  </a:lnTo>
                  <a:lnTo>
                    <a:pt x="39" y="320"/>
                  </a:lnTo>
                  <a:lnTo>
                    <a:pt x="37" y="318"/>
                  </a:lnTo>
                  <a:lnTo>
                    <a:pt x="34" y="316"/>
                  </a:lnTo>
                  <a:lnTo>
                    <a:pt x="27" y="310"/>
                  </a:lnTo>
                  <a:lnTo>
                    <a:pt x="25" y="310"/>
                  </a:lnTo>
                  <a:lnTo>
                    <a:pt x="24" y="309"/>
                  </a:lnTo>
                  <a:lnTo>
                    <a:pt x="23" y="308"/>
                  </a:lnTo>
                  <a:lnTo>
                    <a:pt x="22" y="306"/>
                  </a:lnTo>
                  <a:lnTo>
                    <a:pt x="21" y="305"/>
                  </a:lnTo>
                  <a:lnTo>
                    <a:pt x="21" y="302"/>
                  </a:lnTo>
                  <a:lnTo>
                    <a:pt x="21" y="299"/>
                  </a:lnTo>
                  <a:lnTo>
                    <a:pt x="21" y="296"/>
                  </a:lnTo>
                  <a:lnTo>
                    <a:pt x="21" y="292"/>
                  </a:lnTo>
                  <a:lnTo>
                    <a:pt x="21" y="288"/>
                  </a:lnTo>
                  <a:lnTo>
                    <a:pt x="22" y="284"/>
                  </a:lnTo>
                  <a:lnTo>
                    <a:pt x="24" y="280"/>
                  </a:lnTo>
                  <a:lnTo>
                    <a:pt x="26" y="275"/>
                  </a:lnTo>
                  <a:lnTo>
                    <a:pt x="29" y="265"/>
                  </a:lnTo>
                  <a:lnTo>
                    <a:pt x="29" y="265"/>
                  </a:lnTo>
                  <a:lnTo>
                    <a:pt x="35" y="263"/>
                  </a:lnTo>
                  <a:lnTo>
                    <a:pt x="37" y="263"/>
                  </a:lnTo>
                  <a:lnTo>
                    <a:pt x="40" y="262"/>
                  </a:lnTo>
                  <a:lnTo>
                    <a:pt x="43" y="260"/>
                  </a:lnTo>
                  <a:lnTo>
                    <a:pt x="45" y="259"/>
                  </a:lnTo>
                  <a:lnTo>
                    <a:pt x="46" y="257"/>
                  </a:lnTo>
                  <a:lnTo>
                    <a:pt x="48" y="255"/>
                  </a:lnTo>
                  <a:lnTo>
                    <a:pt x="48" y="254"/>
                  </a:lnTo>
                  <a:lnTo>
                    <a:pt x="49" y="253"/>
                  </a:lnTo>
                  <a:lnTo>
                    <a:pt x="49" y="252"/>
                  </a:lnTo>
                  <a:lnTo>
                    <a:pt x="49" y="251"/>
                  </a:lnTo>
                  <a:lnTo>
                    <a:pt x="49" y="249"/>
                  </a:lnTo>
                  <a:lnTo>
                    <a:pt x="49" y="247"/>
                  </a:lnTo>
                  <a:lnTo>
                    <a:pt x="48" y="246"/>
                  </a:lnTo>
                  <a:lnTo>
                    <a:pt x="47" y="244"/>
                  </a:lnTo>
                  <a:lnTo>
                    <a:pt x="42" y="238"/>
                  </a:lnTo>
                  <a:lnTo>
                    <a:pt x="41" y="236"/>
                  </a:lnTo>
                  <a:lnTo>
                    <a:pt x="40" y="234"/>
                  </a:lnTo>
                  <a:lnTo>
                    <a:pt x="39" y="232"/>
                  </a:lnTo>
                  <a:lnTo>
                    <a:pt x="38" y="230"/>
                  </a:lnTo>
                  <a:lnTo>
                    <a:pt x="38" y="228"/>
                  </a:lnTo>
                  <a:lnTo>
                    <a:pt x="38" y="226"/>
                  </a:lnTo>
                  <a:lnTo>
                    <a:pt x="38" y="224"/>
                  </a:lnTo>
                  <a:lnTo>
                    <a:pt x="39" y="222"/>
                  </a:lnTo>
                  <a:lnTo>
                    <a:pt x="39" y="220"/>
                  </a:lnTo>
                  <a:lnTo>
                    <a:pt x="40" y="219"/>
                  </a:lnTo>
                  <a:lnTo>
                    <a:pt x="42" y="216"/>
                  </a:lnTo>
                  <a:lnTo>
                    <a:pt x="45" y="211"/>
                  </a:lnTo>
                  <a:lnTo>
                    <a:pt x="48" y="208"/>
                  </a:lnTo>
                  <a:lnTo>
                    <a:pt x="51" y="204"/>
                  </a:lnTo>
                  <a:lnTo>
                    <a:pt x="53" y="200"/>
                  </a:lnTo>
                  <a:lnTo>
                    <a:pt x="54" y="198"/>
                  </a:lnTo>
                  <a:lnTo>
                    <a:pt x="55" y="196"/>
                  </a:lnTo>
                  <a:lnTo>
                    <a:pt x="55" y="194"/>
                  </a:lnTo>
                  <a:lnTo>
                    <a:pt x="55" y="192"/>
                  </a:lnTo>
                  <a:lnTo>
                    <a:pt x="55" y="190"/>
                  </a:lnTo>
                  <a:lnTo>
                    <a:pt x="54" y="188"/>
                  </a:lnTo>
                  <a:lnTo>
                    <a:pt x="53" y="186"/>
                  </a:lnTo>
                  <a:lnTo>
                    <a:pt x="52" y="185"/>
                  </a:lnTo>
                  <a:lnTo>
                    <a:pt x="50" y="185"/>
                  </a:lnTo>
                  <a:lnTo>
                    <a:pt x="49" y="185"/>
                  </a:lnTo>
                  <a:lnTo>
                    <a:pt x="43" y="183"/>
                  </a:lnTo>
                  <a:lnTo>
                    <a:pt x="40" y="182"/>
                  </a:lnTo>
                  <a:lnTo>
                    <a:pt x="37" y="181"/>
                  </a:lnTo>
                  <a:lnTo>
                    <a:pt x="35" y="180"/>
                  </a:lnTo>
                  <a:lnTo>
                    <a:pt x="33" y="179"/>
                  </a:lnTo>
                  <a:lnTo>
                    <a:pt x="32" y="178"/>
                  </a:lnTo>
                  <a:lnTo>
                    <a:pt x="31" y="177"/>
                  </a:lnTo>
                  <a:lnTo>
                    <a:pt x="30" y="176"/>
                  </a:lnTo>
                  <a:lnTo>
                    <a:pt x="30" y="175"/>
                  </a:lnTo>
                  <a:lnTo>
                    <a:pt x="30" y="174"/>
                  </a:lnTo>
                  <a:lnTo>
                    <a:pt x="30" y="174"/>
                  </a:lnTo>
                  <a:lnTo>
                    <a:pt x="30" y="173"/>
                  </a:lnTo>
                  <a:lnTo>
                    <a:pt x="31" y="172"/>
                  </a:lnTo>
                  <a:lnTo>
                    <a:pt x="32" y="171"/>
                  </a:lnTo>
                  <a:lnTo>
                    <a:pt x="34" y="169"/>
                  </a:lnTo>
                  <a:lnTo>
                    <a:pt x="35" y="168"/>
                  </a:lnTo>
                  <a:lnTo>
                    <a:pt x="35" y="167"/>
                  </a:lnTo>
                  <a:lnTo>
                    <a:pt x="36" y="167"/>
                  </a:lnTo>
                  <a:lnTo>
                    <a:pt x="35" y="166"/>
                  </a:lnTo>
                  <a:lnTo>
                    <a:pt x="35" y="165"/>
                  </a:lnTo>
                  <a:lnTo>
                    <a:pt x="34" y="164"/>
                  </a:lnTo>
                  <a:lnTo>
                    <a:pt x="33" y="163"/>
                  </a:lnTo>
                  <a:lnTo>
                    <a:pt x="21" y="155"/>
                  </a:lnTo>
                  <a:lnTo>
                    <a:pt x="12" y="149"/>
                  </a:lnTo>
                  <a:lnTo>
                    <a:pt x="10" y="147"/>
                  </a:lnTo>
                  <a:lnTo>
                    <a:pt x="9" y="146"/>
                  </a:lnTo>
                  <a:lnTo>
                    <a:pt x="9" y="144"/>
                  </a:lnTo>
                  <a:lnTo>
                    <a:pt x="8" y="143"/>
                  </a:lnTo>
                  <a:lnTo>
                    <a:pt x="8" y="141"/>
                  </a:lnTo>
                  <a:lnTo>
                    <a:pt x="8" y="140"/>
                  </a:lnTo>
                  <a:lnTo>
                    <a:pt x="8" y="139"/>
                  </a:lnTo>
                  <a:lnTo>
                    <a:pt x="8" y="137"/>
                  </a:lnTo>
                  <a:lnTo>
                    <a:pt x="8" y="134"/>
                  </a:lnTo>
                  <a:lnTo>
                    <a:pt x="9" y="126"/>
                  </a:lnTo>
                  <a:lnTo>
                    <a:pt x="11" y="120"/>
                  </a:lnTo>
                  <a:lnTo>
                    <a:pt x="11" y="117"/>
                  </a:lnTo>
                  <a:lnTo>
                    <a:pt x="12" y="112"/>
                  </a:lnTo>
                  <a:lnTo>
                    <a:pt x="12" y="105"/>
                  </a:lnTo>
                  <a:lnTo>
                    <a:pt x="12" y="103"/>
                  </a:lnTo>
                  <a:lnTo>
                    <a:pt x="12" y="100"/>
                  </a:lnTo>
                  <a:lnTo>
                    <a:pt x="13" y="98"/>
                  </a:lnTo>
                  <a:lnTo>
                    <a:pt x="14" y="96"/>
                  </a:lnTo>
                  <a:lnTo>
                    <a:pt x="16" y="94"/>
                  </a:lnTo>
                  <a:lnTo>
                    <a:pt x="17" y="91"/>
                  </a:lnTo>
                  <a:lnTo>
                    <a:pt x="19" y="89"/>
                  </a:lnTo>
                  <a:lnTo>
                    <a:pt x="21" y="86"/>
                  </a:lnTo>
                  <a:lnTo>
                    <a:pt x="25" y="81"/>
                  </a:lnTo>
                  <a:lnTo>
                    <a:pt x="27" y="79"/>
                  </a:lnTo>
                  <a:lnTo>
                    <a:pt x="28" y="76"/>
                  </a:lnTo>
                  <a:lnTo>
                    <a:pt x="32" y="70"/>
                  </a:lnTo>
                  <a:lnTo>
                    <a:pt x="33" y="67"/>
                  </a:lnTo>
                  <a:lnTo>
                    <a:pt x="34" y="65"/>
                  </a:lnTo>
                  <a:lnTo>
                    <a:pt x="36" y="62"/>
                  </a:lnTo>
                  <a:lnTo>
                    <a:pt x="38" y="61"/>
                  </a:lnTo>
                  <a:lnTo>
                    <a:pt x="39" y="60"/>
                  </a:lnTo>
                  <a:lnTo>
                    <a:pt x="41" y="59"/>
                  </a:lnTo>
                  <a:lnTo>
                    <a:pt x="43" y="57"/>
                  </a:lnTo>
                  <a:lnTo>
                    <a:pt x="45" y="55"/>
                  </a:lnTo>
                  <a:lnTo>
                    <a:pt x="48" y="54"/>
                  </a:lnTo>
                  <a:lnTo>
                    <a:pt x="51" y="53"/>
                  </a:lnTo>
                  <a:lnTo>
                    <a:pt x="55" y="52"/>
                  </a:lnTo>
                  <a:lnTo>
                    <a:pt x="62" y="52"/>
                  </a:lnTo>
                  <a:lnTo>
                    <a:pt x="66" y="51"/>
                  </a:lnTo>
                  <a:lnTo>
                    <a:pt x="72" y="50"/>
                  </a:lnTo>
                  <a:lnTo>
                    <a:pt x="76" y="49"/>
                  </a:lnTo>
                  <a:lnTo>
                    <a:pt x="78" y="49"/>
                  </a:lnTo>
                  <a:lnTo>
                    <a:pt x="80" y="48"/>
                  </a:lnTo>
                  <a:lnTo>
                    <a:pt x="81" y="47"/>
                  </a:lnTo>
                  <a:lnTo>
                    <a:pt x="82" y="46"/>
                  </a:lnTo>
                  <a:lnTo>
                    <a:pt x="83" y="44"/>
                  </a:lnTo>
                  <a:lnTo>
                    <a:pt x="84" y="42"/>
                  </a:lnTo>
                  <a:lnTo>
                    <a:pt x="85" y="41"/>
                  </a:lnTo>
                  <a:lnTo>
                    <a:pt x="85" y="39"/>
                  </a:lnTo>
                  <a:lnTo>
                    <a:pt x="85" y="38"/>
                  </a:lnTo>
                  <a:lnTo>
                    <a:pt x="85" y="38"/>
                  </a:lnTo>
                  <a:lnTo>
                    <a:pt x="84" y="36"/>
                  </a:lnTo>
                  <a:lnTo>
                    <a:pt x="83" y="35"/>
                  </a:lnTo>
                  <a:lnTo>
                    <a:pt x="81" y="34"/>
                  </a:lnTo>
                  <a:lnTo>
                    <a:pt x="80" y="33"/>
                  </a:lnTo>
                  <a:lnTo>
                    <a:pt x="79" y="32"/>
                  </a:lnTo>
                  <a:lnTo>
                    <a:pt x="78" y="32"/>
                  </a:lnTo>
                  <a:lnTo>
                    <a:pt x="76" y="31"/>
                  </a:lnTo>
                  <a:lnTo>
                    <a:pt x="69" y="29"/>
                  </a:lnTo>
                  <a:lnTo>
                    <a:pt x="67" y="28"/>
                  </a:lnTo>
                  <a:lnTo>
                    <a:pt x="66" y="28"/>
                  </a:lnTo>
                  <a:lnTo>
                    <a:pt x="66" y="27"/>
                  </a:lnTo>
                  <a:lnTo>
                    <a:pt x="66" y="27"/>
                  </a:lnTo>
                  <a:lnTo>
                    <a:pt x="65" y="26"/>
                  </a:lnTo>
                  <a:lnTo>
                    <a:pt x="66" y="25"/>
                  </a:lnTo>
                  <a:lnTo>
                    <a:pt x="66" y="24"/>
                  </a:lnTo>
                  <a:lnTo>
                    <a:pt x="67" y="22"/>
                  </a:lnTo>
                  <a:lnTo>
                    <a:pt x="68" y="20"/>
                  </a:lnTo>
                  <a:lnTo>
                    <a:pt x="72" y="16"/>
                  </a:lnTo>
                  <a:lnTo>
                    <a:pt x="74" y="15"/>
                  </a:lnTo>
                  <a:lnTo>
                    <a:pt x="76" y="14"/>
                  </a:lnTo>
                  <a:lnTo>
                    <a:pt x="78" y="12"/>
                  </a:lnTo>
                  <a:lnTo>
                    <a:pt x="80" y="10"/>
                  </a:lnTo>
                  <a:lnTo>
                    <a:pt x="83" y="9"/>
                  </a:lnTo>
                  <a:lnTo>
                    <a:pt x="85" y="8"/>
                  </a:lnTo>
                  <a:lnTo>
                    <a:pt x="88" y="7"/>
                  </a:lnTo>
                  <a:lnTo>
                    <a:pt x="89" y="7"/>
                  </a:lnTo>
                  <a:lnTo>
                    <a:pt x="92" y="7"/>
                  </a:lnTo>
                  <a:lnTo>
                    <a:pt x="95" y="8"/>
                  </a:lnTo>
                  <a:lnTo>
                    <a:pt x="96" y="8"/>
                  </a:lnTo>
                  <a:lnTo>
                    <a:pt x="97" y="9"/>
                  </a:lnTo>
                  <a:lnTo>
                    <a:pt x="98" y="10"/>
                  </a:lnTo>
                  <a:lnTo>
                    <a:pt x="99" y="11"/>
                  </a:lnTo>
                  <a:lnTo>
                    <a:pt x="100" y="13"/>
                  </a:lnTo>
                  <a:lnTo>
                    <a:pt x="102" y="16"/>
                  </a:lnTo>
                  <a:lnTo>
                    <a:pt x="103" y="19"/>
                  </a:lnTo>
                  <a:lnTo>
                    <a:pt x="105" y="21"/>
                  </a:lnTo>
                  <a:lnTo>
                    <a:pt x="106" y="23"/>
                  </a:lnTo>
                  <a:lnTo>
                    <a:pt x="107" y="23"/>
                  </a:lnTo>
                  <a:lnTo>
                    <a:pt x="108" y="24"/>
                  </a:lnTo>
                  <a:lnTo>
                    <a:pt x="109" y="24"/>
                  </a:lnTo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28" name="Freeform 64">
              <a:extLst>
                <a:ext uri="{FF2B5EF4-FFF2-40B4-BE49-F238E27FC236}">
                  <a16:creationId xmlns:a16="http://schemas.microsoft.com/office/drawing/2014/main" id="{3F3B792C-8B97-4295-BA37-23A957991C3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8" y="2837"/>
              <a:ext cx="42" cy="28"/>
            </a:xfrm>
            <a:custGeom>
              <a:avLst/>
              <a:gdLst>
                <a:gd name="T0" fmla="*/ 0 w 42"/>
                <a:gd name="T1" fmla="*/ 27 h 28"/>
                <a:gd name="T2" fmla="*/ 1 w 42"/>
                <a:gd name="T3" fmla="*/ 27 h 28"/>
                <a:gd name="T4" fmla="*/ 3 w 42"/>
                <a:gd name="T5" fmla="*/ 28 h 28"/>
                <a:gd name="T6" fmla="*/ 4 w 42"/>
                <a:gd name="T7" fmla="*/ 28 h 28"/>
                <a:gd name="T8" fmla="*/ 6 w 42"/>
                <a:gd name="T9" fmla="*/ 27 h 28"/>
                <a:gd name="T10" fmla="*/ 8 w 42"/>
                <a:gd name="T11" fmla="*/ 26 h 28"/>
                <a:gd name="T12" fmla="*/ 9 w 42"/>
                <a:gd name="T13" fmla="*/ 26 h 28"/>
                <a:gd name="T14" fmla="*/ 10 w 42"/>
                <a:gd name="T15" fmla="*/ 25 h 28"/>
                <a:gd name="T16" fmla="*/ 12 w 42"/>
                <a:gd name="T17" fmla="*/ 23 h 28"/>
                <a:gd name="T18" fmla="*/ 13 w 42"/>
                <a:gd name="T19" fmla="*/ 21 h 28"/>
                <a:gd name="T20" fmla="*/ 14 w 42"/>
                <a:gd name="T21" fmla="*/ 19 h 28"/>
                <a:gd name="T22" fmla="*/ 14 w 42"/>
                <a:gd name="T23" fmla="*/ 18 h 28"/>
                <a:gd name="T24" fmla="*/ 18 w 42"/>
                <a:gd name="T25" fmla="*/ 9 h 28"/>
                <a:gd name="T26" fmla="*/ 22 w 42"/>
                <a:gd name="T27" fmla="*/ 2 h 28"/>
                <a:gd name="T28" fmla="*/ 23 w 42"/>
                <a:gd name="T29" fmla="*/ 0 h 28"/>
                <a:gd name="T30" fmla="*/ 42 w 42"/>
                <a:gd name="T31" fmla="*/ 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2" h="28">
                  <a:moveTo>
                    <a:pt x="0" y="27"/>
                  </a:moveTo>
                  <a:lnTo>
                    <a:pt x="1" y="27"/>
                  </a:lnTo>
                  <a:lnTo>
                    <a:pt x="3" y="28"/>
                  </a:lnTo>
                  <a:lnTo>
                    <a:pt x="4" y="28"/>
                  </a:lnTo>
                  <a:lnTo>
                    <a:pt x="6" y="27"/>
                  </a:lnTo>
                  <a:lnTo>
                    <a:pt x="8" y="26"/>
                  </a:lnTo>
                  <a:lnTo>
                    <a:pt x="9" y="26"/>
                  </a:lnTo>
                  <a:lnTo>
                    <a:pt x="10" y="25"/>
                  </a:lnTo>
                  <a:lnTo>
                    <a:pt x="12" y="23"/>
                  </a:lnTo>
                  <a:lnTo>
                    <a:pt x="13" y="21"/>
                  </a:lnTo>
                  <a:lnTo>
                    <a:pt x="14" y="19"/>
                  </a:lnTo>
                  <a:lnTo>
                    <a:pt x="14" y="18"/>
                  </a:lnTo>
                  <a:lnTo>
                    <a:pt x="18" y="9"/>
                  </a:lnTo>
                  <a:lnTo>
                    <a:pt x="22" y="2"/>
                  </a:lnTo>
                  <a:lnTo>
                    <a:pt x="23" y="0"/>
                  </a:lnTo>
                  <a:lnTo>
                    <a:pt x="42" y="3"/>
                  </a:lnTo>
                </a:path>
              </a:pathLst>
            </a:custGeom>
            <a:noFill/>
            <a:ln w="4763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29" name="Freeform 65">
              <a:extLst>
                <a:ext uri="{FF2B5EF4-FFF2-40B4-BE49-F238E27FC236}">
                  <a16:creationId xmlns:a16="http://schemas.microsoft.com/office/drawing/2014/main" id="{4AC35AA9-D604-4704-A371-4FAA171524C3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2" y="3318"/>
              <a:ext cx="523" cy="520"/>
            </a:xfrm>
            <a:custGeom>
              <a:avLst/>
              <a:gdLst>
                <a:gd name="T0" fmla="*/ 364 w 523"/>
                <a:gd name="T1" fmla="*/ 30 h 520"/>
                <a:gd name="T2" fmla="*/ 373 w 523"/>
                <a:gd name="T3" fmla="*/ 68 h 520"/>
                <a:gd name="T4" fmla="*/ 392 w 523"/>
                <a:gd name="T5" fmla="*/ 83 h 520"/>
                <a:gd name="T6" fmla="*/ 394 w 523"/>
                <a:gd name="T7" fmla="*/ 121 h 520"/>
                <a:gd name="T8" fmla="*/ 393 w 523"/>
                <a:gd name="T9" fmla="*/ 143 h 520"/>
                <a:gd name="T10" fmla="*/ 404 w 523"/>
                <a:gd name="T11" fmla="*/ 157 h 520"/>
                <a:gd name="T12" fmla="*/ 385 w 523"/>
                <a:gd name="T13" fmla="*/ 162 h 520"/>
                <a:gd name="T14" fmla="*/ 377 w 523"/>
                <a:gd name="T15" fmla="*/ 181 h 520"/>
                <a:gd name="T16" fmla="*/ 384 w 523"/>
                <a:gd name="T17" fmla="*/ 226 h 520"/>
                <a:gd name="T18" fmla="*/ 410 w 523"/>
                <a:gd name="T19" fmla="*/ 262 h 520"/>
                <a:gd name="T20" fmla="*/ 429 w 523"/>
                <a:gd name="T21" fmla="*/ 285 h 520"/>
                <a:gd name="T22" fmla="*/ 455 w 523"/>
                <a:gd name="T23" fmla="*/ 281 h 520"/>
                <a:gd name="T24" fmla="*/ 473 w 523"/>
                <a:gd name="T25" fmla="*/ 286 h 520"/>
                <a:gd name="T26" fmla="*/ 503 w 523"/>
                <a:gd name="T27" fmla="*/ 306 h 520"/>
                <a:gd name="T28" fmla="*/ 523 w 523"/>
                <a:gd name="T29" fmla="*/ 308 h 520"/>
                <a:gd name="T30" fmla="*/ 505 w 523"/>
                <a:gd name="T31" fmla="*/ 331 h 520"/>
                <a:gd name="T32" fmla="*/ 461 w 523"/>
                <a:gd name="T33" fmla="*/ 402 h 520"/>
                <a:gd name="T34" fmla="*/ 437 w 523"/>
                <a:gd name="T35" fmla="*/ 455 h 520"/>
                <a:gd name="T36" fmla="*/ 424 w 523"/>
                <a:gd name="T37" fmla="*/ 502 h 520"/>
                <a:gd name="T38" fmla="*/ 408 w 523"/>
                <a:gd name="T39" fmla="*/ 520 h 520"/>
                <a:gd name="T40" fmla="*/ 398 w 523"/>
                <a:gd name="T41" fmla="*/ 514 h 520"/>
                <a:gd name="T42" fmla="*/ 391 w 523"/>
                <a:gd name="T43" fmla="*/ 465 h 520"/>
                <a:gd name="T44" fmla="*/ 382 w 523"/>
                <a:gd name="T45" fmla="*/ 422 h 520"/>
                <a:gd name="T46" fmla="*/ 362 w 523"/>
                <a:gd name="T47" fmla="*/ 408 h 520"/>
                <a:gd name="T48" fmla="*/ 333 w 523"/>
                <a:gd name="T49" fmla="*/ 413 h 520"/>
                <a:gd name="T50" fmla="*/ 278 w 523"/>
                <a:gd name="T51" fmla="*/ 413 h 520"/>
                <a:gd name="T52" fmla="*/ 251 w 523"/>
                <a:gd name="T53" fmla="*/ 397 h 520"/>
                <a:gd name="T54" fmla="*/ 223 w 523"/>
                <a:gd name="T55" fmla="*/ 389 h 520"/>
                <a:gd name="T56" fmla="*/ 202 w 523"/>
                <a:gd name="T57" fmla="*/ 384 h 520"/>
                <a:gd name="T58" fmla="*/ 194 w 523"/>
                <a:gd name="T59" fmla="*/ 352 h 520"/>
                <a:gd name="T60" fmla="*/ 178 w 523"/>
                <a:gd name="T61" fmla="*/ 336 h 520"/>
                <a:gd name="T62" fmla="*/ 147 w 523"/>
                <a:gd name="T63" fmla="*/ 334 h 520"/>
                <a:gd name="T64" fmla="*/ 102 w 523"/>
                <a:gd name="T65" fmla="*/ 313 h 520"/>
                <a:gd name="T66" fmla="*/ 87 w 523"/>
                <a:gd name="T67" fmla="*/ 308 h 520"/>
                <a:gd name="T68" fmla="*/ 50 w 523"/>
                <a:gd name="T69" fmla="*/ 311 h 520"/>
                <a:gd name="T70" fmla="*/ 30 w 523"/>
                <a:gd name="T71" fmla="*/ 305 h 520"/>
                <a:gd name="T72" fmla="*/ 6 w 523"/>
                <a:gd name="T73" fmla="*/ 289 h 520"/>
                <a:gd name="T74" fmla="*/ 0 w 523"/>
                <a:gd name="T75" fmla="*/ 258 h 520"/>
                <a:gd name="T76" fmla="*/ 8 w 523"/>
                <a:gd name="T77" fmla="*/ 229 h 520"/>
                <a:gd name="T78" fmla="*/ 13 w 523"/>
                <a:gd name="T79" fmla="*/ 210 h 520"/>
                <a:gd name="T80" fmla="*/ 35 w 523"/>
                <a:gd name="T81" fmla="*/ 198 h 520"/>
                <a:gd name="T82" fmla="*/ 60 w 523"/>
                <a:gd name="T83" fmla="*/ 201 h 520"/>
                <a:gd name="T84" fmla="*/ 94 w 523"/>
                <a:gd name="T85" fmla="*/ 204 h 520"/>
                <a:gd name="T86" fmla="*/ 116 w 523"/>
                <a:gd name="T87" fmla="*/ 206 h 520"/>
                <a:gd name="T88" fmla="*/ 126 w 523"/>
                <a:gd name="T89" fmla="*/ 219 h 520"/>
                <a:gd name="T90" fmla="*/ 142 w 523"/>
                <a:gd name="T91" fmla="*/ 215 h 520"/>
                <a:gd name="T92" fmla="*/ 144 w 523"/>
                <a:gd name="T93" fmla="*/ 193 h 520"/>
                <a:gd name="T94" fmla="*/ 140 w 523"/>
                <a:gd name="T95" fmla="*/ 147 h 520"/>
                <a:gd name="T96" fmla="*/ 161 w 523"/>
                <a:gd name="T97" fmla="*/ 113 h 520"/>
                <a:gd name="T98" fmla="*/ 181 w 523"/>
                <a:gd name="T99" fmla="*/ 74 h 520"/>
                <a:gd name="T100" fmla="*/ 212 w 523"/>
                <a:gd name="T101" fmla="*/ 36 h 520"/>
                <a:gd name="T102" fmla="*/ 246 w 523"/>
                <a:gd name="T103" fmla="*/ 37 h 520"/>
                <a:gd name="T104" fmla="*/ 276 w 523"/>
                <a:gd name="T105" fmla="*/ 35 h 520"/>
                <a:gd name="T106" fmla="*/ 294 w 523"/>
                <a:gd name="T107" fmla="*/ 15 h 520"/>
                <a:gd name="T108" fmla="*/ 306 w 523"/>
                <a:gd name="T109" fmla="*/ 25 h 520"/>
                <a:gd name="T110" fmla="*/ 325 w 523"/>
                <a:gd name="T111" fmla="*/ 17 h 520"/>
                <a:gd name="T112" fmla="*/ 344 w 523"/>
                <a:gd name="T113" fmla="*/ 12 h 5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523" h="520">
                  <a:moveTo>
                    <a:pt x="357" y="1"/>
                  </a:moveTo>
                  <a:lnTo>
                    <a:pt x="364" y="0"/>
                  </a:lnTo>
                  <a:lnTo>
                    <a:pt x="364" y="5"/>
                  </a:lnTo>
                  <a:lnTo>
                    <a:pt x="364" y="9"/>
                  </a:lnTo>
                  <a:lnTo>
                    <a:pt x="364" y="13"/>
                  </a:lnTo>
                  <a:lnTo>
                    <a:pt x="363" y="20"/>
                  </a:lnTo>
                  <a:lnTo>
                    <a:pt x="363" y="23"/>
                  </a:lnTo>
                  <a:lnTo>
                    <a:pt x="363" y="26"/>
                  </a:lnTo>
                  <a:lnTo>
                    <a:pt x="364" y="30"/>
                  </a:lnTo>
                  <a:lnTo>
                    <a:pt x="365" y="36"/>
                  </a:lnTo>
                  <a:lnTo>
                    <a:pt x="366" y="41"/>
                  </a:lnTo>
                  <a:lnTo>
                    <a:pt x="367" y="46"/>
                  </a:lnTo>
                  <a:lnTo>
                    <a:pt x="371" y="55"/>
                  </a:lnTo>
                  <a:lnTo>
                    <a:pt x="371" y="59"/>
                  </a:lnTo>
                  <a:lnTo>
                    <a:pt x="371" y="63"/>
                  </a:lnTo>
                  <a:lnTo>
                    <a:pt x="372" y="65"/>
                  </a:lnTo>
                  <a:lnTo>
                    <a:pt x="373" y="66"/>
                  </a:lnTo>
                  <a:lnTo>
                    <a:pt x="373" y="68"/>
                  </a:lnTo>
                  <a:lnTo>
                    <a:pt x="374" y="69"/>
                  </a:lnTo>
                  <a:lnTo>
                    <a:pt x="375" y="70"/>
                  </a:lnTo>
                  <a:lnTo>
                    <a:pt x="377" y="70"/>
                  </a:lnTo>
                  <a:lnTo>
                    <a:pt x="382" y="73"/>
                  </a:lnTo>
                  <a:lnTo>
                    <a:pt x="384" y="75"/>
                  </a:lnTo>
                  <a:lnTo>
                    <a:pt x="386" y="77"/>
                  </a:lnTo>
                  <a:lnTo>
                    <a:pt x="389" y="80"/>
                  </a:lnTo>
                  <a:lnTo>
                    <a:pt x="391" y="81"/>
                  </a:lnTo>
                  <a:lnTo>
                    <a:pt x="392" y="83"/>
                  </a:lnTo>
                  <a:lnTo>
                    <a:pt x="394" y="87"/>
                  </a:lnTo>
                  <a:lnTo>
                    <a:pt x="395" y="90"/>
                  </a:lnTo>
                  <a:lnTo>
                    <a:pt x="396" y="93"/>
                  </a:lnTo>
                  <a:lnTo>
                    <a:pt x="396" y="96"/>
                  </a:lnTo>
                  <a:lnTo>
                    <a:pt x="396" y="99"/>
                  </a:lnTo>
                  <a:lnTo>
                    <a:pt x="396" y="107"/>
                  </a:lnTo>
                  <a:lnTo>
                    <a:pt x="395" y="113"/>
                  </a:lnTo>
                  <a:lnTo>
                    <a:pt x="395" y="117"/>
                  </a:lnTo>
                  <a:lnTo>
                    <a:pt x="394" y="121"/>
                  </a:lnTo>
                  <a:lnTo>
                    <a:pt x="394" y="124"/>
                  </a:lnTo>
                  <a:lnTo>
                    <a:pt x="392" y="131"/>
                  </a:lnTo>
                  <a:lnTo>
                    <a:pt x="392" y="134"/>
                  </a:lnTo>
                  <a:lnTo>
                    <a:pt x="391" y="136"/>
                  </a:lnTo>
                  <a:lnTo>
                    <a:pt x="391" y="138"/>
                  </a:lnTo>
                  <a:lnTo>
                    <a:pt x="391" y="139"/>
                  </a:lnTo>
                  <a:lnTo>
                    <a:pt x="392" y="140"/>
                  </a:lnTo>
                  <a:lnTo>
                    <a:pt x="392" y="141"/>
                  </a:lnTo>
                  <a:lnTo>
                    <a:pt x="393" y="143"/>
                  </a:lnTo>
                  <a:lnTo>
                    <a:pt x="394" y="146"/>
                  </a:lnTo>
                  <a:lnTo>
                    <a:pt x="396" y="148"/>
                  </a:lnTo>
                  <a:lnTo>
                    <a:pt x="397" y="149"/>
                  </a:lnTo>
                  <a:lnTo>
                    <a:pt x="398" y="150"/>
                  </a:lnTo>
                  <a:lnTo>
                    <a:pt x="402" y="152"/>
                  </a:lnTo>
                  <a:lnTo>
                    <a:pt x="403" y="154"/>
                  </a:lnTo>
                  <a:lnTo>
                    <a:pt x="404" y="155"/>
                  </a:lnTo>
                  <a:lnTo>
                    <a:pt x="404" y="156"/>
                  </a:lnTo>
                  <a:lnTo>
                    <a:pt x="404" y="157"/>
                  </a:lnTo>
                  <a:lnTo>
                    <a:pt x="404" y="159"/>
                  </a:lnTo>
                  <a:lnTo>
                    <a:pt x="403" y="160"/>
                  </a:lnTo>
                  <a:lnTo>
                    <a:pt x="402" y="160"/>
                  </a:lnTo>
                  <a:lnTo>
                    <a:pt x="400" y="161"/>
                  </a:lnTo>
                  <a:lnTo>
                    <a:pt x="399" y="161"/>
                  </a:lnTo>
                  <a:lnTo>
                    <a:pt x="394" y="161"/>
                  </a:lnTo>
                  <a:lnTo>
                    <a:pt x="391" y="161"/>
                  </a:lnTo>
                  <a:lnTo>
                    <a:pt x="387" y="161"/>
                  </a:lnTo>
                  <a:lnTo>
                    <a:pt x="385" y="162"/>
                  </a:lnTo>
                  <a:lnTo>
                    <a:pt x="384" y="163"/>
                  </a:lnTo>
                  <a:lnTo>
                    <a:pt x="382" y="164"/>
                  </a:lnTo>
                  <a:lnTo>
                    <a:pt x="380" y="166"/>
                  </a:lnTo>
                  <a:lnTo>
                    <a:pt x="379" y="168"/>
                  </a:lnTo>
                  <a:lnTo>
                    <a:pt x="378" y="170"/>
                  </a:lnTo>
                  <a:lnTo>
                    <a:pt x="378" y="172"/>
                  </a:lnTo>
                  <a:lnTo>
                    <a:pt x="377" y="172"/>
                  </a:lnTo>
                  <a:lnTo>
                    <a:pt x="377" y="174"/>
                  </a:lnTo>
                  <a:lnTo>
                    <a:pt x="377" y="181"/>
                  </a:lnTo>
                  <a:lnTo>
                    <a:pt x="377" y="188"/>
                  </a:lnTo>
                  <a:lnTo>
                    <a:pt x="378" y="194"/>
                  </a:lnTo>
                  <a:lnTo>
                    <a:pt x="378" y="197"/>
                  </a:lnTo>
                  <a:lnTo>
                    <a:pt x="380" y="216"/>
                  </a:lnTo>
                  <a:lnTo>
                    <a:pt x="381" y="217"/>
                  </a:lnTo>
                  <a:lnTo>
                    <a:pt x="381" y="219"/>
                  </a:lnTo>
                  <a:lnTo>
                    <a:pt x="382" y="221"/>
                  </a:lnTo>
                  <a:lnTo>
                    <a:pt x="382" y="222"/>
                  </a:lnTo>
                  <a:lnTo>
                    <a:pt x="384" y="226"/>
                  </a:lnTo>
                  <a:lnTo>
                    <a:pt x="387" y="229"/>
                  </a:lnTo>
                  <a:lnTo>
                    <a:pt x="390" y="233"/>
                  </a:lnTo>
                  <a:lnTo>
                    <a:pt x="396" y="240"/>
                  </a:lnTo>
                  <a:lnTo>
                    <a:pt x="398" y="242"/>
                  </a:lnTo>
                  <a:lnTo>
                    <a:pt x="401" y="245"/>
                  </a:lnTo>
                  <a:lnTo>
                    <a:pt x="404" y="249"/>
                  </a:lnTo>
                  <a:lnTo>
                    <a:pt x="406" y="253"/>
                  </a:lnTo>
                  <a:lnTo>
                    <a:pt x="408" y="258"/>
                  </a:lnTo>
                  <a:lnTo>
                    <a:pt x="410" y="262"/>
                  </a:lnTo>
                  <a:lnTo>
                    <a:pt x="415" y="274"/>
                  </a:lnTo>
                  <a:lnTo>
                    <a:pt x="417" y="277"/>
                  </a:lnTo>
                  <a:lnTo>
                    <a:pt x="418" y="280"/>
                  </a:lnTo>
                  <a:lnTo>
                    <a:pt x="420" y="281"/>
                  </a:lnTo>
                  <a:lnTo>
                    <a:pt x="421" y="283"/>
                  </a:lnTo>
                  <a:lnTo>
                    <a:pt x="423" y="284"/>
                  </a:lnTo>
                  <a:lnTo>
                    <a:pt x="424" y="284"/>
                  </a:lnTo>
                  <a:lnTo>
                    <a:pt x="426" y="285"/>
                  </a:lnTo>
                  <a:lnTo>
                    <a:pt x="429" y="285"/>
                  </a:lnTo>
                  <a:lnTo>
                    <a:pt x="432" y="286"/>
                  </a:lnTo>
                  <a:lnTo>
                    <a:pt x="434" y="286"/>
                  </a:lnTo>
                  <a:lnTo>
                    <a:pt x="436" y="286"/>
                  </a:lnTo>
                  <a:lnTo>
                    <a:pt x="439" y="286"/>
                  </a:lnTo>
                  <a:lnTo>
                    <a:pt x="440" y="285"/>
                  </a:lnTo>
                  <a:lnTo>
                    <a:pt x="443" y="285"/>
                  </a:lnTo>
                  <a:lnTo>
                    <a:pt x="450" y="283"/>
                  </a:lnTo>
                  <a:lnTo>
                    <a:pt x="452" y="282"/>
                  </a:lnTo>
                  <a:lnTo>
                    <a:pt x="455" y="281"/>
                  </a:lnTo>
                  <a:lnTo>
                    <a:pt x="458" y="281"/>
                  </a:lnTo>
                  <a:lnTo>
                    <a:pt x="460" y="281"/>
                  </a:lnTo>
                  <a:lnTo>
                    <a:pt x="462" y="281"/>
                  </a:lnTo>
                  <a:lnTo>
                    <a:pt x="463" y="282"/>
                  </a:lnTo>
                  <a:lnTo>
                    <a:pt x="465" y="282"/>
                  </a:lnTo>
                  <a:lnTo>
                    <a:pt x="468" y="283"/>
                  </a:lnTo>
                  <a:lnTo>
                    <a:pt x="470" y="284"/>
                  </a:lnTo>
                  <a:lnTo>
                    <a:pt x="472" y="285"/>
                  </a:lnTo>
                  <a:lnTo>
                    <a:pt x="473" y="286"/>
                  </a:lnTo>
                  <a:lnTo>
                    <a:pt x="476" y="288"/>
                  </a:lnTo>
                  <a:lnTo>
                    <a:pt x="479" y="290"/>
                  </a:lnTo>
                  <a:lnTo>
                    <a:pt x="484" y="295"/>
                  </a:lnTo>
                  <a:lnTo>
                    <a:pt x="485" y="296"/>
                  </a:lnTo>
                  <a:lnTo>
                    <a:pt x="488" y="297"/>
                  </a:lnTo>
                  <a:lnTo>
                    <a:pt x="492" y="300"/>
                  </a:lnTo>
                  <a:lnTo>
                    <a:pt x="496" y="303"/>
                  </a:lnTo>
                  <a:lnTo>
                    <a:pt x="499" y="304"/>
                  </a:lnTo>
                  <a:lnTo>
                    <a:pt x="503" y="306"/>
                  </a:lnTo>
                  <a:lnTo>
                    <a:pt x="507" y="308"/>
                  </a:lnTo>
                  <a:lnTo>
                    <a:pt x="509" y="308"/>
                  </a:lnTo>
                  <a:lnTo>
                    <a:pt x="512" y="308"/>
                  </a:lnTo>
                  <a:lnTo>
                    <a:pt x="516" y="309"/>
                  </a:lnTo>
                  <a:lnTo>
                    <a:pt x="519" y="309"/>
                  </a:lnTo>
                  <a:lnTo>
                    <a:pt x="520" y="308"/>
                  </a:lnTo>
                  <a:lnTo>
                    <a:pt x="521" y="308"/>
                  </a:lnTo>
                  <a:lnTo>
                    <a:pt x="522" y="308"/>
                  </a:lnTo>
                  <a:lnTo>
                    <a:pt x="523" y="308"/>
                  </a:lnTo>
                  <a:lnTo>
                    <a:pt x="523" y="307"/>
                  </a:lnTo>
                  <a:lnTo>
                    <a:pt x="523" y="308"/>
                  </a:lnTo>
                  <a:lnTo>
                    <a:pt x="523" y="308"/>
                  </a:lnTo>
                  <a:lnTo>
                    <a:pt x="522" y="310"/>
                  </a:lnTo>
                  <a:lnTo>
                    <a:pt x="521" y="311"/>
                  </a:lnTo>
                  <a:lnTo>
                    <a:pt x="519" y="314"/>
                  </a:lnTo>
                  <a:lnTo>
                    <a:pt x="518" y="318"/>
                  </a:lnTo>
                  <a:lnTo>
                    <a:pt x="514" y="321"/>
                  </a:lnTo>
                  <a:lnTo>
                    <a:pt x="505" y="331"/>
                  </a:lnTo>
                  <a:lnTo>
                    <a:pt x="494" y="342"/>
                  </a:lnTo>
                  <a:lnTo>
                    <a:pt x="491" y="346"/>
                  </a:lnTo>
                  <a:lnTo>
                    <a:pt x="488" y="349"/>
                  </a:lnTo>
                  <a:lnTo>
                    <a:pt x="486" y="352"/>
                  </a:lnTo>
                  <a:lnTo>
                    <a:pt x="485" y="354"/>
                  </a:lnTo>
                  <a:lnTo>
                    <a:pt x="475" y="371"/>
                  </a:lnTo>
                  <a:lnTo>
                    <a:pt x="469" y="384"/>
                  </a:lnTo>
                  <a:lnTo>
                    <a:pt x="465" y="391"/>
                  </a:lnTo>
                  <a:lnTo>
                    <a:pt x="461" y="402"/>
                  </a:lnTo>
                  <a:lnTo>
                    <a:pt x="456" y="411"/>
                  </a:lnTo>
                  <a:lnTo>
                    <a:pt x="454" y="415"/>
                  </a:lnTo>
                  <a:lnTo>
                    <a:pt x="452" y="420"/>
                  </a:lnTo>
                  <a:lnTo>
                    <a:pt x="450" y="429"/>
                  </a:lnTo>
                  <a:lnTo>
                    <a:pt x="448" y="433"/>
                  </a:lnTo>
                  <a:lnTo>
                    <a:pt x="446" y="438"/>
                  </a:lnTo>
                  <a:lnTo>
                    <a:pt x="441" y="446"/>
                  </a:lnTo>
                  <a:lnTo>
                    <a:pt x="439" y="450"/>
                  </a:lnTo>
                  <a:lnTo>
                    <a:pt x="437" y="455"/>
                  </a:lnTo>
                  <a:lnTo>
                    <a:pt x="434" y="461"/>
                  </a:lnTo>
                  <a:lnTo>
                    <a:pt x="432" y="466"/>
                  </a:lnTo>
                  <a:lnTo>
                    <a:pt x="431" y="470"/>
                  </a:lnTo>
                  <a:lnTo>
                    <a:pt x="430" y="477"/>
                  </a:lnTo>
                  <a:lnTo>
                    <a:pt x="428" y="488"/>
                  </a:lnTo>
                  <a:lnTo>
                    <a:pt x="428" y="492"/>
                  </a:lnTo>
                  <a:lnTo>
                    <a:pt x="427" y="496"/>
                  </a:lnTo>
                  <a:lnTo>
                    <a:pt x="425" y="500"/>
                  </a:lnTo>
                  <a:lnTo>
                    <a:pt x="424" y="502"/>
                  </a:lnTo>
                  <a:lnTo>
                    <a:pt x="423" y="505"/>
                  </a:lnTo>
                  <a:lnTo>
                    <a:pt x="421" y="508"/>
                  </a:lnTo>
                  <a:lnTo>
                    <a:pt x="419" y="512"/>
                  </a:lnTo>
                  <a:lnTo>
                    <a:pt x="417" y="513"/>
                  </a:lnTo>
                  <a:lnTo>
                    <a:pt x="416" y="515"/>
                  </a:lnTo>
                  <a:lnTo>
                    <a:pt x="413" y="517"/>
                  </a:lnTo>
                  <a:lnTo>
                    <a:pt x="412" y="518"/>
                  </a:lnTo>
                  <a:lnTo>
                    <a:pt x="410" y="519"/>
                  </a:lnTo>
                  <a:lnTo>
                    <a:pt x="408" y="520"/>
                  </a:lnTo>
                  <a:lnTo>
                    <a:pt x="407" y="520"/>
                  </a:lnTo>
                  <a:lnTo>
                    <a:pt x="406" y="520"/>
                  </a:lnTo>
                  <a:lnTo>
                    <a:pt x="405" y="520"/>
                  </a:lnTo>
                  <a:lnTo>
                    <a:pt x="403" y="519"/>
                  </a:lnTo>
                  <a:lnTo>
                    <a:pt x="402" y="519"/>
                  </a:lnTo>
                  <a:lnTo>
                    <a:pt x="401" y="518"/>
                  </a:lnTo>
                  <a:lnTo>
                    <a:pt x="399" y="517"/>
                  </a:lnTo>
                  <a:lnTo>
                    <a:pt x="398" y="516"/>
                  </a:lnTo>
                  <a:lnTo>
                    <a:pt x="398" y="514"/>
                  </a:lnTo>
                  <a:lnTo>
                    <a:pt x="397" y="512"/>
                  </a:lnTo>
                  <a:lnTo>
                    <a:pt x="396" y="512"/>
                  </a:lnTo>
                  <a:lnTo>
                    <a:pt x="396" y="509"/>
                  </a:lnTo>
                  <a:lnTo>
                    <a:pt x="395" y="500"/>
                  </a:lnTo>
                  <a:lnTo>
                    <a:pt x="394" y="489"/>
                  </a:lnTo>
                  <a:lnTo>
                    <a:pt x="394" y="485"/>
                  </a:lnTo>
                  <a:lnTo>
                    <a:pt x="393" y="476"/>
                  </a:lnTo>
                  <a:lnTo>
                    <a:pt x="392" y="470"/>
                  </a:lnTo>
                  <a:lnTo>
                    <a:pt x="391" y="465"/>
                  </a:lnTo>
                  <a:lnTo>
                    <a:pt x="389" y="456"/>
                  </a:lnTo>
                  <a:lnTo>
                    <a:pt x="388" y="453"/>
                  </a:lnTo>
                  <a:lnTo>
                    <a:pt x="388" y="448"/>
                  </a:lnTo>
                  <a:lnTo>
                    <a:pt x="387" y="437"/>
                  </a:lnTo>
                  <a:lnTo>
                    <a:pt x="386" y="434"/>
                  </a:lnTo>
                  <a:lnTo>
                    <a:pt x="385" y="431"/>
                  </a:lnTo>
                  <a:lnTo>
                    <a:pt x="384" y="428"/>
                  </a:lnTo>
                  <a:lnTo>
                    <a:pt x="383" y="425"/>
                  </a:lnTo>
                  <a:lnTo>
                    <a:pt x="382" y="422"/>
                  </a:lnTo>
                  <a:lnTo>
                    <a:pt x="381" y="420"/>
                  </a:lnTo>
                  <a:lnTo>
                    <a:pt x="379" y="416"/>
                  </a:lnTo>
                  <a:lnTo>
                    <a:pt x="377" y="414"/>
                  </a:lnTo>
                  <a:lnTo>
                    <a:pt x="375" y="412"/>
                  </a:lnTo>
                  <a:lnTo>
                    <a:pt x="373" y="410"/>
                  </a:lnTo>
                  <a:lnTo>
                    <a:pt x="371" y="410"/>
                  </a:lnTo>
                  <a:lnTo>
                    <a:pt x="370" y="410"/>
                  </a:lnTo>
                  <a:lnTo>
                    <a:pt x="366" y="408"/>
                  </a:lnTo>
                  <a:lnTo>
                    <a:pt x="362" y="408"/>
                  </a:lnTo>
                  <a:lnTo>
                    <a:pt x="360" y="407"/>
                  </a:lnTo>
                  <a:lnTo>
                    <a:pt x="359" y="407"/>
                  </a:lnTo>
                  <a:lnTo>
                    <a:pt x="357" y="408"/>
                  </a:lnTo>
                  <a:lnTo>
                    <a:pt x="355" y="408"/>
                  </a:lnTo>
                  <a:lnTo>
                    <a:pt x="348" y="410"/>
                  </a:lnTo>
                  <a:lnTo>
                    <a:pt x="346" y="410"/>
                  </a:lnTo>
                  <a:lnTo>
                    <a:pt x="342" y="411"/>
                  </a:lnTo>
                  <a:lnTo>
                    <a:pt x="339" y="412"/>
                  </a:lnTo>
                  <a:lnTo>
                    <a:pt x="333" y="413"/>
                  </a:lnTo>
                  <a:lnTo>
                    <a:pt x="324" y="414"/>
                  </a:lnTo>
                  <a:lnTo>
                    <a:pt x="315" y="415"/>
                  </a:lnTo>
                  <a:lnTo>
                    <a:pt x="310" y="416"/>
                  </a:lnTo>
                  <a:lnTo>
                    <a:pt x="302" y="417"/>
                  </a:lnTo>
                  <a:lnTo>
                    <a:pt x="299" y="417"/>
                  </a:lnTo>
                  <a:lnTo>
                    <a:pt x="295" y="417"/>
                  </a:lnTo>
                  <a:lnTo>
                    <a:pt x="291" y="416"/>
                  </a:lnTo>
                  <a:lnTo>
                    <a:pt x="283" y="414"/>
                  </a:lnTo>
                  <a:lnTo>
                    <a:pt x="278" y="413"/>
                  </a:lnTo>
                  <a:lnTo>
                    <a:pt x="275" y="412"/>
                  </a:lnTo>
                  <a:lnTo>
                    <a:pt x="272" y="411"/>
                  </a:lnTo>
                  <a:lnTo>
                    <a:pt x="269" y="409"/>
                  </a:lnTo>
                  <a:lnTo>
                    <a:pt x="266" y="408"/>
                  </a:lnTo>
                  <a:lnTo>
                    <a:pt x="263" y="406"/>
                  </a:lnTo>
                  <a:lnTo>
                    <a:pt x="261" y="405"/>
                  </a:lnTo>
                  <a:lnTo>
                    <a:pt x="255" y="399"/>
                  </a:lnTo>
                  <a:lnTo>
                    <a:pt x="253" y="398"/>
                  </a:lnTo>
                  <a:lnTo>
                    <a:pt x="251" y="397"/>
                  </a:lnTo>
                  <a:lnTo>
                    <a:pt x="249" y="396"/>
                  </a:lnTo>
                  <a:lnTo>
                    <a:pt x="244" y="393"/>
                  </a:lnTo>
                  <a:lnTo>
                    <a:pt x="239" y="391"/>
                  </a:lnTo>
                  <a:lnTo>
                    <a:pt x="236" y="390"/>
                  </a:lnTo>
                  <a:lnTo>
                    <a:pt x="234" y="390"/>
                  </a:lnTo>
                  <a:lnTo>
                    <a:pt x="232" y="390"/>
                  </a:lnTo>
                  <a:lnTo>
                    <a:pt x="229" y="389"/>
                  </a:lnTo>
                  <a:lnTo>
                    <a:pt x="226" y="389"/>
                  </a:lnTo>
                  <a:lnTo>
                    <a:pt x="223" y="389"/>
                  </a:lnTo>
                  <a:lnTo>
                    <a:pt x="214" y="390"/>
                  </a:lnTo>
                  <a:lnTo>
                    <a:pt x="212" y="390"/>
                  </a:lnTo>
                  <a:lnTo>
                    <a:pt x="210" y="390"/>
                  </a:lnTo>
                  <a:lnTo>
                    <a:pt x="209" y="390"/>
                  </a:lnTo>
                  <a:lnTo>
                    <a:pt x="208" y="389"/>
                  </a:lnTo>
                  <a:lnTo>
                    <a:pt x="206" y="389"/>
                  </a:lnTo>
                  <a:lnTo>
                    <a:pt x="205" y="387"/>
                  </a:lnTo>
                  <a:lnTo>
                    <a:pt x="203" y="386"/>
                  </a:lnTo>
                  <a:lnTo>
                    <a:pt x="202" y="384"/>
                  </a:lnTo>
                  <a:lnTo>
                    <a:pt x="201" y="381"/>
                  </a:lnTo>
                  <a:lnTo>
                    <a:pt x="200" y="378"/>
                  </a:lnTo>
                  <a:lnTo>
                    <a:pt x="200" y="368"/>
                  </a:lnTo>
                  <a:lnTo>
                    <a:pt x="199" y="365"/>
                  </a:lnTo>
                  <a:lnTo>
                    <a:pt x="199" y="363"/>
                  </a:lnTo>
                  <a:lnTo>
                    <a:pt x="198" y="359"/>
                  </a:lnTo>
                  <a:lnTo>
                    <a:pt x="197" y="356"/>
                  </a:lnTo>
                  <a:lnTo>
                    <a:pt x="196" y="354"/>
                  </a:lnTo>
                  <a:lnTo>
                    <a:pt x="194" y="352"/>
                  </a:lnTo>
                  <a:lnTo>
                    <a:pt x="193" y="349"/>
                  </a:lnTo>
                  <a:lnTo>
                    <a:pt x="191" y="347"/>
                  </a:lnTo>
                  <a:lnTo>
                    <a:pt x="189" y="344"/>
                  </a:lnTo>
                  <a:lnTo>
                    <a:pt x="188" y="342"/>
                  </a:lnTo>
                  <a:lnTo>
                    <a:pt x="185" y="341"/>
                  </a:lnTo>
                  <a:lnTo>
                    <a:pt x="183" y="339"/>
                  </a:lnTo>
                  <a:lnTo>
                    <a:pt x="181" y="338"/>
                  </a:lnTo>
                  <a:lnTo>
                    <a:pt x="179" y="337"/>
                  </a:lnTo>
                  <a:lnTo>
                    <a:pt x="178" y="336"/>
                  </a:lnTo>
                  <a:lnTo>
                    <a:pt x="176" y="335"/>
                  </a:lnTo>
                  <a:lnTo>
                    <a:pt x="173" y="335"/>
                  </a:lnTo>
                  <a:lnTo>
                    <a:pt x="171" y="334"/>
                  </a:lnTo>
                  <a:lnTo>
                    <a:pt x="168" y="334"/>
                  </a:lnTo>
                  <a:lnTo>
                    <a:pt x="166" y="334"/>
                  </a:lnTo>
                  <a:lnTo>
                    <a:pt x="160" y="334"/>
                  </a:lnTo>
                  <a:lnTo>
                    <a:pt x="156" y="334"/>
                  </a:lnTo>
                  <a:lnTo>
                    <a:pt x="150" y="334"/>
                  </a:lnTo>
                  <a:lnTo>
                    <a:pt x="147" y="334"/>
                  </a:lnTo>
                  <a:lnTo>
                    <a:pt x="143" y="333"/>
                  </a:lnTo>
                  <a:lnTo>
                    <a:pt x="141" y="333"/>
                  </a:lnTo>
                  <a:lnTo>
                    <a:pt x="138" y="332"/>
                  </a:lnTo>
                  <a:lnTo>
                    <a:pt x="135" y="331"/>
                  </a:lnTo>
                  <a:lnTo>
                    <a:pt x="132" y="330"/>
                  </a:lnTo>
                  <a:lnTo>
                    <a:pt x="116" y="321"/>
                  </a:lnTo>
                  <a:lnTo>
                    <a:pt x="113" y="320"/>
                  </a:lnTo>
                  <a:lnTo>
                    <a:pt x="111" y="319"/>
                  </a:lnTo>
                  <a:lnTo>
                    <a:pt x="102" y="313"/>
                  </a:lnTo>
                  <a:lnTo>
                    <a:pt x="98" y="310"/>
                  </a:lnTo>
                  <a:lnTo>
                    <a:pt x="97" y="309"/>
                  </a:lnTo>
                  <a:lnTo>
                    <a:pt x="95" y="308"/>
                  </a:lnTo>
                  <a:lnTo>
                    <a:pt x="93" y="308"/>
                  </a:lnTo>
                  <a:lnTo>
                    <a:pt x="92" y="308"/>
                  </a:lnTo>
                  <a:lnTo>
                    <a:pt x="90" y="308"/>
                  </a:lnTo>
                  <a:lnTo>
                    <a:pt x="89" y="308"/>
                  </a:lnTo>
                  <a:lnTo>
                    <a:pt x="87" y="308"/>
                  </a:lnTo>
                  <a:lnTo>
                    <a:pt x="87" y="308"/>
                  </a:lnTo>
                  <a:lnTo>
                    <a:pt x="83" y="308"/>
                  </a:lnTo>
                  <a:lnTo>
                    <a:pt x="77" y="310"/>
                  </a:lnTo>
                  <a:lnTo>
                    <a:pt x="75" y="311"/>
                  </a:lnTo>
                  <a:lnTo>
                    <a:pt x="73" y="311"/>
                  </a:lnTo>
                  <a:lnTo>
                    <a:pt x="70" y="312"/>
                  </a:lnTo>
                  <a:lnTo>
                    <a:pt x="67" y="312"/>
                  </a:lnTo>
                  <a:lnTo>
                    <a:pt x="59" y="312"/>
                  </a:lnTo>
                  <a:lnTo>
                    <a:pt x="54" y="311"/>
                  </a:lnTo>
                  <a:lnTo>
                    <a:pt x="50" y="311"/>
                  </a:lnTo>
                  <a:lnTo>
                    <a:pt x="45" y="310"/>
                  </a:lnTo>
                  <a:lnTo>
                    <a:pt x="41" y="309"/>
                  </a:lnTo>
                  <a:lnTo>
                    <a:pt x="38" y="308"/>
                  </a:lnTo>
                  <a:lnTo>
                    <a:pt x="35" y="308"/>
                  </a:lnTo>
                  <a:lnTo>
                    <a:pt x="33" y="307"/>
                  </a:lnTo>
                  <a:lnTo>
                    <a:pt x="32" y="306"/>
                  </a:lnTo>
                  <a:lnTo>
                    <a:pt x="31" y="306"/>
                  </a:lnTo>
                  <a:lnTo>
                    <a:pt x="31" y="305"/>
                  </a:lnTo>
                  <a:lnTo>
                    <a:pt x="30" y="305"/>
                  </a:lnTo>
                  <a:lnTo>
                    <a:pt x="29" y="303"/>
                  </a:lnTo>
                  <a:lnTo>
                    <a:pt x="24" y="301"/>
                  </a:lnTo>
                  <a:lnTo>
                    <a:pt x="19" y="298"/>
                  </a:lnTo>
                  <a:lnTo>
                    <a:pt x="11" y="295"/>
                  </a:lnTo>
                  <a:lnTo>
                    <a:pt x="8" y="294"/>
                  </a:lnTo>
                  <a:lnTo>
                    <a:pt x="7" y="292"/>
                  </a:lnTo>
                  <a:lnTo>
                    <a:pt x="7" y="292"/>
                  </a:lnTo>
                  <a:lnTo>
                    <a:pt x="6" y="290"/>
                  </a:lnTo>
                  <a:lnTo>
                    <a:pt x="6" y="289"/>
                  </a:lnTo>
                  <a:lnTo>
                    <a:pt x="5" y="287"/>
                  </a:lnTo>
                  <a:lnTo>
                    <a:pt x="5" y="281"/>
                  </a:lnTo>
                  <a:lnTo>
                    <a:pt x="5" y="276"/>
                  </a:lnTo>
                  <a:lnTo>
                    <a:pt x="4" y="274"/>
                  </a:lnTo>
                  <a:lnTo>
                    <a:pt x="3" y="272"/>
                  </a:lnTo>
                  <a:lnTo>
                    <a:pt x="1" y="264"/>
                  </a:lnTo>
                  <a:lnTo>
                    <a:pt x="0" y="262"/>
                  </a:lnTo>
                  <a:lnTo>
                    <a:pt x="0" y="260"/>
                  </a:lnTo>
                  <a:lnTo>
                    <a:pt x="0" y="258"/>
                  </a:lnTo>
                  <a:lnTo>
                    <a:pt x="0" y="256"/>
                  </a:lnTo>
                  <a:lnTo>
                    <a:pt x="1" y="254"/>
                  </a:lnTo>
                  <a:lnTo>
                    <a:pt x="4" y="246"/>
                  </a:lnTo>
                  <a:lnTo>
                    <a:pt x="5" y="241"/>
                  </a:lnTo>
                  <a:lnTo>
                    <a:pt x="7" y="238"/>
                  </a:lnTo>
                  <a:lnTo>
                    <a:pt x="7" y="235"/>
                  </a:lnTo>
                  <a:lnTo>
                    <a:pt x="7" y="233"/>
                  </a:lnTo>
                  <a:lnTo>
                    <a:pt x="8" y="231"/>
                  </a:lnTo>
                  <a:lnTo>
                    <a:pt x="8" y="229"/>
                  </a:lnTo>
                  <a:lnTo>
                    <a:pt x="8" y="223"/>
                  </a:lnTo>
                  <a:lnTo>
                    <a:pt x="8" y="221"/>
                  </a:lnTo>
                  <a:lnTo>
                    <a:pt x="9" y="219"/>
                  </a:lnTo>
                  <a:lnTo>
                    <a:pt x="9" y="218"/>
                  </a:lnTo>
                  <a:lnTo>
                    <a:pt x="10" y="216"/>
                  </a:lnTo>
                  <a:lnTo>
                    <a:pt x="11" y="214"/>
                  </a:lnTo>
                  <a:lnTo>
                    <a:pt x="12" y="212"/>
                  </a:lnTo>
                  <a:lnTo>
                    <a:pt x="13" y="211"/>
                  </a:lnTo>
                  <a:lnTo>
                    <a:pt x="13" y="210"/>
                  </a:lnTo>
                  <a:lnTo>
                    <a:pt x="14" y="209"/>
                  </a:lnTo>
                  <a:lnTo>
                    <a:pt x="16" y="207"/>
                  </a:lnTo>
                  <a:lnTo>
                    <a:pt x="18" y="206"/>
                  </a:lnTo>
                  <a:lnTo>
                    <a:pt x="21" y="204"/>
                  </a:lnTo>
                  <a:lnTo>
                    <a:pt x="24" y="203"/>
                  </a:lnTo>
                  <a:lnTo>
                    <a:pt x="26" y="201"/>
                  </a:lnTo>
                  <a:lnTo>
                    <a:pt x="30" y="200"/>
                  </a:lnTo>
                  <a:lnTo>
                    <a:pt x="33" y="199"/>
                  </a:lnTo>
                  <a:lnTo>
                    <a:pt x="35" y="198"/>
                  </a:lnTo>
                  <a:lnTo>
                    <a:pt x="39" y="198"/>
                  </a:lnTo>
                  <a:lnTo>
                    <a:pt x="41" y="198"/>
                  </a:lnTo>
                  <a:lnTo>
                    <a:pt x="44" y="198"/>
                  </a:lnTo>
                  <a:lnTo>
                    <a:pt x="46" y="198"/>
                  </a:lnTo>
                  <a:lnTo>
                    <a:pt x="48" y="198"/>
                  </a:lnTo>
                  <a:lnTo>
                    <a:pt x="51" y="198"/>
                  </a:lnTo>
                  <a:lnTo>
                    <a:pt x="53" y="199"/>
                  </a:lnTo>
                  <a:lnTo>
                    <a:pt x="55" y="199"/>
                  </a:lnTo>
                  <a:lnTo>
                    <a:pt x="60" y="201"/>
                  </a:lnTo>
                  <a:lnTo>
                    <a:pt x="66" y="203"/>
                  </a:lnTo>
                  <a:lnTo>
                    <a:pt x="71" y="205"/>
                  </a:lnTo>
                  <a:lnTo>
                    <a:pt x="75" y="206"/>
                  </a:lnTo>
                  <a:lnTo>
                    <a:pt x="78" y="206"/>
                  </a:lnTo>
                  <a:lnTo>
                    <a:pt x="81" y="206"/>
                  </a:lnTo>
                  <a:lnTo>
                    <a:pt x="83" y="206"/>
                  </a:lnTo>
                  <a:lnTo>
                    <a:pt x="86" y="206"/>
                  </a:lnTo>
                  <a:lnTo>
                    <a:pt x="91" y="205"/>
                  </a:lnTo>
                  <a:lnTo>
                    <a:pt x="94" y="204"/>
                  </a:lnTo>
                  <a:lnTo>
                    <a:pt x="96" y="204"/>
                  </a:lnTo>
                  <a:lnTo>
                    <a:pt x="99" y="204"/>
                  </a:lnTo>
                  <a:lnTo>
                    <a:pt x="107" y="204"/>
                  </a:lnTo>
                  <a:lnTo>
                    <a:pt x="109" y="204"/>
                  </a:lnTo>
                  <a:lnTo>
                    <a:pt x="111" y="204"/>
                  </a:lnTo>
                  <a:lnTo>
                    <a:pt x="113" y="205"/>
                  </a:lnTo>
                  <a:lnTo>
                    <a:pt x="114" y="205"/>
                  </a:lnTo>
                  <a:lnTo>
                    <a:pt x="115" y="206"/>
                  </a:lnTo>
                  <a:lnTo>
                    <a:pt x="116" y="206"/>
                  </a:lnTo>
                  <a:lnTo>
                    <a:pt x="117" y="207"/>
                  </a:lnTo>
                  <a:lnTo>
                    <a:pt x="117" y="208"/>
                  </a:lnTo>
                  <a:lnTo>
                    <a:pt x="119" y="213"/>
                  </a:lnTo>
                  <a:lnTo>
                    <a:pt x="120" y="215"/>
                  </a:lnTo>
                  <a:lnTo>
                    <a:pt x="121" y="217"/>
                  </a:lnTo>
                  <a:lnTo>
                    <a:pt x="121" y="217"/>
                  </a:lnTo>
                  <a:lnTo>
                    <a:pt x="123" y="218"/>
                  </a:lnTo>
                  <a:lnTo>
                    <a:pt x="124" y="219"/>
                  </a:lnTo>
                  <a:lnTo>
                    <a:pt x="126" y="219"/>
                  </a:lnTo>
                  <a:lnTo>
                    <a:pt x="128" y="220"/>
                  </a:lnTo>
                  <a:lnTo>
                    <a:pt x="129" y="220"/>
                  </a:lnTo>
                  <a:lnTo>
                    <a:pt x="132" y="220"/>
                  </a:lnTo>
                  <a:lnTo>
                    <a:pt x="133" y="220"/>
                  </a:lnTo>
                  <a:lnTo>
                    <a:pt x="135" y="219"/>
                  </a:lnTo>
                  <a:lnTo>
                    <a:pt x="137" y="218"/>
                  </a:lnTo>
                  <a:lnTo>
                    <a:pt x="139" y="217"/>
                  </a:lnTo>
                  <a:lnTo>
                    <a:pt x="140" y="217"/>
                  </a:lnTo>
                  <a:lnTo>
                    <a:pt x="142" y="215"/>
                  </a:lnTo>
                  <a:lnTo>
                    <a:pt x="143" y="213"/>
                  </a:lnTo>
                  <a:lnTo>
                    <a:pt x="144" y="211"/>
                  </a:lnTo>
                  <a:lnTo>
                    <a:pt x="145" y="209"/>
                  </a:lnTo>
                  <a:lnTo>
                    <a:pt x="145" y="207"/>
                  </a:lnTo>
                  <a:lnTo>
                    <a:pt x="146" y="206"/>
                  </a:lnTo>
                  <a:lnTo>
                    <a:pt x="146" y="205"/>
                  </a:lnTo>
                  <a:lnTo>
                    <a:pt x="146" y="201"/>
                  </a:lnTo>
                  <a:lnTo>
                    <a:pt x="145" y="197"/>
                  </a:lnTo>
                  <a:lnTo>
                    <a:pt x="144" y="193"/>
                  </a:lnTo>
                  <a:lnTo>
                    <a:pt x="143" y="183"/>
                  </a:lnTo>
                  <a:lnTo>
                    <a:pt x="141" y="171"/>
                  </a:lnTo>
                  <a:lnTo>
                    <a:pt x="139" y="162"/>
                  </a:lnTo>
                  <a:lnTo>
                    <a:pt x="139" y="160"/>
                  </a:lnTo>
                  <a:lnTo>
                    <a:pt x="138" y="157"/>
                  </a:lnTo>
                  <a:lnTo>
                    <a:pt x="139" y="154"/>
                  </a:lnTo>
                  <a:lnTo>
                    <a:pt x="139" y="151"/>
                  </a:lnTo>
                  <a:lnTo>
                    <a:pt x="140" y="149"/>
                  </a:lnTo>
                  <a:lnTo>
                    <a:pt x="140" y="147"/>
                  </a:lnTo>
                  <a:lnTo>
                    <a:pt x="141" y="145"/>
                  </a:lnTo>
                  <a:lnTo>
                    <a:pt x="142" y="144"/>
                  </a:lnTo>
                  <a:lnTo>
                    <a:pt x="143" y="141"/>
                  </a:lnTo>
                  <a:lnTo>
                    <a:pt x="144" y="138"/>
                  </a:lnTo>
                  <a:lnTo>
                    <a:pt x="149" y="134"/>
                  </a:lnTo>
                  <a:lnTo>
                    <a:pt x="151" y="131"/>
                  </a:lnTo>
                  <a:lnTo>
                    <a:pt x="152" y="129"/>
                  </a:lnTo>
                  <a:lnTo>
                    <a:pt x="154" y="126"/>
                  </a:lnTo>
                  <a:lnTo>
                    <a:pt x="161" y="113"/>
                  </a:lnTo>
                  <a:lnTo>
                    <a:pt x="163" y="109"/>
                  </a:lnTo>
                  <a:lnTo>
                    <a:pt x="166" y="103"/>
                  </a:lnTo>
                  <a:lnTo>
                    <a:pt x="171" y="96"/>
                  </a:lnTo>
                  <a:lnTo>
                    <a:pt x="172" y="94"/>
                  </a:lnTo>
                  <a:lnTo>
                    <a:pt x="174" y="91"/>
                  </a:lnTo>
                  <a:lnTo>
                    <a:pt x="177" y="83"/>
                  </a:lnTo>
                  <a:lnTo>
                    <a:pt x="178" y="81"/>
                  </a:lnTo>
                  <a:lnTo>
                    <a:pt x="179" y="77"/>
                  </a:lnTo>
                  <a:lnTo>
                    <a:pt x="181" y="74"/>
                  </a:lnTo>
                  <a:lnTo>
                    <a:pt x="183" y="71"/>
                  </a:lnTo>
                  <a:lnTo>
                    <a:pt x="189" y="67"/>
                  </a:lnTo>
                  <a:lnTo>
                    <a:pt x="194" y="59"/>
                  </a:lnTo>
                  <a:lnTo>
                    <a:pt x="197" y="56"/>
                  </a:lnTo>
                  <a:lnTo>
                    <a:pt x="200" y="50"/>
                  </a:lnTo>
                  <a:lnTo>
                    <a:pt x="208" y="40"/>
                  </a:lnTo>
                  <a:lnTo>
                    <a:pt x="209" y="39"/>
                  </a:lnTo>
                  <a:lnTo>
                    <a:pt x="211" y="37"/>
                  </a:lnTo>
                  <a:lnTo>
                    <a:pt x="212" y="36"/>
                  </a:lnTo>
                  <a:lnTo>
                    <a:pt x="214" y="36"/>
                  </a:lnTo>
                  <a:lnTo>
                    <a:pt x="218" y="34"/>
                  </a:lnTo>
                  <a:lnTo>
                    <a:pt x="221" y="33"/>
                  </a:lnTo>
                  <a:lnTo>
                    <a:pt x="224" y="32"/>
                  </a:lnTo>
                  <a:lnTo>
                    <a:pt x="225" y="32"/>
                  </a:lnTo>
                  <a:lnTo>
                    <a:pt x="229" y="33"/>
                  </a:lnTo>
                  <a:lnTo>
                    <a:pt x="232" y="33"/>
                  </a:lnTo>
                  <a:lnTo>
                    <a:pt x="235" y="35"/>
                  </a:lnTo>
                  <a:lnTo>
                    <a:pt x="246" y="37"/>
                  </a:lnTo>
                  <a:lnTo>
                    <a:pt x="249" y="38"/>
                  </a:lnTo>
                  <a:lnTo>
                    <a:pt x="253" y="39"/>
                  </a:lnTo>
                  <a:lnTo>
                    <a:pt x="257" y="40"/>
                  </a:lnTo>
                  <a:lnTo>
                    <a:pt x="261" y="40"/>
                  </a:lnTo>
                  <a:lnTo>
                    <a:pt x="264" y="39"/>
                  </a:lnTo>
                  <a:lnTo>
                    <a:pt x="268" y="38"/>
                  </a:lnTo>
                  <a:lnTo>
                    <a:pt x="271" y="37"/>
                  </a:lnTo>
                  <a:lnTo>
                    <a:pt x="274" y="36"/>
                  </a:lnTo>
                  <a:lnTo>
                    <a:pt x="276" y="35"/>
                  </a:lnTo>
                  <a:lnTo>
                    <a:pt x="278" y="33"/>
                  </a:lnTo>
                  <a:lnTo>
                    <a:pt x="280" y="31"/>
                  </a:lnTo>
                  <a:lnTo>
                    <a:pt x="283" y="27"/>
                  </a:lnTo>
                  <a:lnTo>
                    <a:pt x="286" y="25"/>
                  </a:lnTo>
                  <a:lnTo>
                    <a:pt x="290" y="19"/>
                  </a:lnTo>
                  <a:lnTo>
                    <a:pt x="292" y="13"/>
                  </a:lnTo>
                  <a:lnTo>
                    <a:pt x="293" y="13"/>
                  </a:lnTo>
                  <a:lnTo>
                    <a:pt x="294" y="14"/>
                  </a:lnTo>
                  <a:lnTo>
                    <a:pt x="294" y="15"/>
                  </a:lnTo>
                  <a:lnTo>
                    <a:pt x="296" y="17"/>
                  </a:lnTo>
                  <a:lnTo>
                    <a:pt x="297" y="18"/>
                  </a:lnTo>
                  <a:lnTo>
                    <a:pt x="299" y="20"/>
                  </a:lnTo>
                  <a:lnTo>
                    <a:pt x="300" y="21"/>
                  </a:lnTo>
                  <a:lnTo>
                    <a:pt x="301" y="22"/>
                  </a:lnTo>
                  <a:lnTo>
                    <a:pt x="303" y="23"/>
                  </a:lnTo>
                  <a:lnTo>
                    <a:pt x="304" y="24"/>
                  </a:lnTo>
                  <a:lnTo>
                    <a:pt x="305" y="25"/>
                  </a:lnTo>
                  <a:lnTo>
                    <a:pt x="306" y="25"/>
                  </a:lnTo>
                  <a:lnTo>
                    <a:pt x="308" y="25"/>
                  </a:lnTo>
                  <a:lnTo>
                    <a:pt x="309" y="25"/>
                  </a:lnTo>
                  <a:lnTo>
                    <a:pt x="311" y="25"/>
                  </a:lnTo>
                  <a:lnTo>
                    <a:pt x="313" y="25"/>
                  </a:lnTo>
                  <a:lnTo>
                    <a:pt x="314" y="25"/>
                  </a:lnTo>
                  <a:lnTo>
                    <a:pt x="316" y="24"/>
                  </a:lnTo>
                  <a:lnTo>
                    <a:pt x="319" y="23"/>
                  </a:lnTo>
                  <a:lnTo>
                    <a:pt x="321" y="22"/>
                  </a:lnTo>
                  <a:lnTo>
                    <a:pt x="325" y="17"/>
                  </a:lnTo>
                  <a:lnTo>
                    <a:pt x="328" y="16"/>
                  </a:lnTo>
                  <a:lnTo>
                    <a:pt x="329" y="15"/>
                  </a:lnTo>
                  <a:lnTo>
                    <a:pt x="330" y="15"/>
                  </a:lnTo>
                  <a:lnTo>
                    <a:pt x="332" y="14"/>
                  </a:lnTo>
                  <a:lnTo>
                    <a:pt x="334" y="14"/>
                  </a:lnTo>
                  <a:lnTo>
                    <a:pt x="336" y="14"/>
                  </a:lnTo>
                  <a:lnTo>
                    <a:pt x="340" y="13"/>
                  </a:lnTo>
                  <a:lnTo>
                    <a:pt x="342" y="13"/>
                  </a:lnTo>
                  <a:lnTo>
                    <a:pt x="344" y="12"/>
                  </a:lnTo>
                  <a:lnTo>
                    <a:pt x="345" y="12"/>
                  </a:lnTo>
                  <a:lnTo>
                    <a:pt x="346" y="11"/>
                  </a:lnTo>
                  <a:lnTo>
                    <a:pt x="349" y="6"/>
                  </a:lnTo>
                  <a:lnTo>
                    <a:pt x="352" y="2"/>
                  </a:lnTo>
                  <a:lnTo>
                    <a:pt x="354" y="2"/>
                  </a:lnTo>
                  <a:lnTo>
                    <a:pt x="355" y="1"/>
                  </a:lnTo>
                  <a:lnTo>
                    <a:pt x="356" y="1"/>
                  </a:lnTo>
                  <a:lnTo>
                    <a:pt x="357" y="1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30" name="Freeform 66">
              <a:extLst>
                <a:ext uri="{FF2B5EF4-FFF2-40B4-BE49-F238E27FC236}">
                  <a16:creationId xmlns:a16="http://schemas.microsoft.com/office/drawing/2014/main" id="{B576FCC4-0767-4E1C-8BC9-27865E636AA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5" y="3228"/>
              <a:ext cx="590" cy="399"/>
            </a:xfrm>
            <a:custGeom>
              <a:avLst/>
              <a:gdLst>
                <a:gd name="T0" fmla="*/ 184 w 590"/>
                <a:gd name="T1" fmla="*/ 31 h 399"/>
                <a:gd name="T2" fmla="*/ 170 w 590"/>
                <a:gd name="T3" fmla="*/ 39 h 399"/>
                <a:gd name="T4" fmla="*/ 167 w 590"/>
                <a:gd name="T5" fmla="*/ 51 h 399"/>
                <a:gd name="T6" fmla="*/ 171 w 590"/>
                <a:gd name="T7" fmla="*/ 68 h 399"/>
                <a:gd name="T8" fmla="*/ 194 w 590"/>
                <a:gd name="T9" fmla="*/ 67 h 399"/>
                <a:gd name="T10" fmla="*/ 245 w 590"/>
                <a:gd name="T11" fmla="*/ 49 h 399"/>
                <a:gd name="T12" fmla="*/ 255 w 590"/>
                <a:gd name="T13" fmla="*/ 85 h 399"/>
                <a:gd name="T14" fmla="*/ 256 w 590"/>
                <a:gd name="T15" fmla="*/ 109 h 399"/>
                <a:gd name="T16" fmla="*/ 277 w 590"/>
                <a:gd name="T17" fmla="*/ 116 h 399"/>
                <a:gd name="T18" fmla="*/ 298 w 590"/>
                <a:gd name="T19" fmla="*/ 132 h 399"/>
                <a:gd name="T20" fmla="*/ 342 w 590"/>
                <a:gd name="T21" fmla="*/ 139 h 399"/>
                <a:gd name="T22" fmla="*/ 357 w 590"/>
                <a:gd name="T23" fmla="*/ 150 h 399"/>
                <a:gd name="T24" fmla="*/ 361 w 590"/>
                <a:gd name="T25" fmla="*/ 173 h 399"/>
                <a:gd name="T26" fmla="*/ 373 w 590"/>
                <a:gd name="T27" fmla="*/ 179 h 399"/>
                <a:gd name="T28" fmla="*/ 407 w 590"/>
                <a:gd name="T29" fmla="*/ 196 h 399"/>
                <a:gd name="T30" fmla="*/ 427 w 590"/>
                <a:gd name="T31" fmla="*/ 203 h 399"/>
                <a:gd name="T32" fmla="*/ 470 w 590"/>
                <a:gd name="T33" fmla="*/ 196 h 399"/>
                <a:gd name="T34" fmla="*/ 499 w 590"/>
                <a:gd name="T35" fmla="*/ 208 h 399"/>
                <a:gd name="T36" fmla="*/ 508 w 590"/>
                <a:gd name="T37" fmla="*/ 223 h 399"/>
                <a:gd name="T38" fmla="*/ 514 w 590"/>
                <a:gd name="T39" fmla="*/ 239 h 399"/>
                <a:gd name="T40" fmla="*/ 553 w 590"/>
                <a:gd name="T41" fmla="*/ 259 h 399"/>
                <a:gd name="T42" fmla="*/ 582 w 590"/>
                <a:gd name="T43" fmla="*/ 298 h 399"/>
                <a:gd name="T44" fmla="*/ 587 w 590"/>
                <a:gd name="T45" fmla="*/ 319 h 399"/>
                <a:gd name="T46" fmla="*/ 544 w 590"/>
                <a:gd name="T47" fmla="*/ 349 h 399"/>
                <a:gd name="T48" fmla="*/ 520 w 590"/>
                <a:gd name="T49" fmla="*/ 355 h 399"/>
                <a:gd name="T50" fmla="*/ 501 w 590"/>
                <a:gd name="T51" fmla="*/ 364 h 399"/>
                <a:gd name="T52" fmla="*/ 487 w 590"/>
                <a:gd name="T53" fmla="*/ 358 h 399"/>
                <a:gd name="T54" fmla="*/ 457 w 590"/>
                <a:gd name="T55" fmla="*/ 341 h 399"/>
                <a:gd name="T56" fmla="*/ 437 w 590"/>
                <a:gd name="T57" fmla="*/ 339 h 399"/>
                <a:gd name="T58" fmla="*/ 400 w 590"/>
                <a:gd name="T59" fmla="*/ 364 h 399"/>
                <a:gd name="T60" fmla="*/ 375 w 590"/>
                <a:gd name="T61" fmla="*/ 369 h 399"/>
                <a:gd name="T62" fmla="*/ 355 w 590"/>
                <a:gd name="T63" fmla="*/ 359 h 399"/>
                <a:gd name="T64" fmla="*/ 325 w 590"/>
                <a:gd name="T65" fmla="*/ 337 h 399"/>
                <a:gd name="T66" fmla="*/ 270 w 590"/>
                <a:gd name="T67" fmla="*/ 311 h 399"/>
                <a:gd name="T68" fmla="*/ 245 w 590"/>
                <a:gd name="T69" fmla="*/ 307 h 399"/>
                <a:gd name="T70" fmla="*/ 208 w 590"/>
                <a:gd name="T71" fmla="*/ 334 h 399"/>
                <a:gd name="T72" fmla="*/ 176 w 590"/>
                <a:gd name="T73" fmla="*/ 362 h 399"/>
                <a:gd name="T74" fmla="*/ 161 w 590"/>
                <a:gd name="T75" fmla="*/ 396 h 399"/>
                <a:gd name="T76" fmla="*/ 149 w 590"/>
                <a:gd name="T77" fmla="*/ 398 h 399"/>
                <a:gd name="T78" fmla="*/ 122 w 590"/>
                <a:gd name="T79" fmla="*/ 386 h 399"/>
                <a:gd name="T80" fmla="*/ 102 w 590"/>
                <a:gd name="T81" fmla="*/ 372 h 399"/>
                <a:gd name="T82" fmla="*/ 80 w 590"/>
                <a:gd name="T83" fmla="*/ 375 h 399"/>
                <a:gd name="T84" fmla="*/ 61 w 590"/>
                <a:gd name="T85" fmla="*/ 374 h 399"/>
                <a:gd name="T86" fmla="*/ 45 w 590"/>
                <a:gd name="T87" fmla="*/ 348 h 399"/>
                <a:gd name="T88" fmla="*/ 21 w 590"/>
                <a:gd name="T89" fmla="*/ 316 h 399"/>
                <a:gd name="T90" fmla="*/ 14 w 590"/>
                <a:gd name="T91" fmla="*/ 278 h 399"/>
                <a:gd name="T92" fmla="*/ 19 w 590"/>
                <a:gd name="T93" fmla="*/ 254 h 399"/>
                <a:gd name="T94" fmla="*/ 39 w 590"/>
                <a:gd name="T95" fmla="*/ 250 h 399"/>
                <a:gd name="T96" fmla="*/ 35 w 590"/>
                <a:gd name="T97" fmla="*/ 240 h 399"/>
                <a:gd name="T98" fmla="*/ 28 w 590"/>
                <a:gd name="T99" fmla="*/ 228 h 399"/>
                <a:gd name="T100" fmla="*/ 33 w 590"/>
                <a:gd name="T101" fmla="*/ 197 h 399"/>
                <a:gd name="T102" fmla="*/ 26 w 590"/>
                <a:gd name="T103" fmla="*/ 170 h 399"/>
                <a:gd name="T104" fmla="*/ 10 w 590"/>
                <a:gd name="T105" fmla="*/ 156 h 399"/>
                <a:gd name="T106" fmla="*/ 1 w 590"/>
                <a:gd name="T107" fmla="*/ 120 h 399"/>
                <a:gd name="T108" fmla="*/ 4 w 590"/>
                <a:gd name="T109" fmla="*/ 88 h 399"/>
                <a:gd name="T110" fmla="*/ 34 w 590"/>
                <a:gd name="T111" fmla="*/ 65 h 399"/>
                <a:gd name="T112" fmla="*/ 84 w 590"/>
                <a:gd name="T113" fmla="*/ 60 h 399"/>
                <a:gd name="T114" fmla="*/ 91 w 590"/>
                <a:gd name="T115" fmla="*/ 49 h 399"/>
                <a:gd name="T116" fmla="*/ 96 w 590"/>
                <a:gd name="T117" fmla="*/ 22 h 399"/>
                <a:gd name="T118" fmla="*/ 103 w 590"/>
                <a:gd name="T119" fmla="*/ 18 h 399"/>
                <a:gd name="T120" fmla="*/ 123 w 590"/>
                <a:gd name="T121" fmla="*/ 35 h 399"/>
                <a:gd name="T122" fmla="*/ 142 w 590"/>
                <a:gd name="T123" fmla="*/ 36 h 399"/>
                <a:gd name="T124" fmla="*/ 164 w 590"/>
                <a:gd name="T125" fmla="*/ 27 h 3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90" h="399">
                  <a:moveTo>
                    <a:pt x="193" y="0"/>
                  </a:moveTo>
                  <a:lnTo>
                    <a:pt x="193" y="1"/>
                  </a:lnTo>
                  <a:lnTo>
                    <a:pt x="190" y="13"/>
                  </a:lnTo>
                  <a:lnTo>
                    <a:pt x="189" y="20"/>
                  </a:lnTo>
                  <a:lnTo>
                    <a:pt x="188" y="23"/>
                  </a:lnTo>
                  <a:lnTo>
                    <a:pt x="186" y="27"/>
                  </a:lnTo>
                  <a:lnTo>
                    <a:pt x="185" y="29"/>
                  </a:lnTo>
                  <a:lnTo>
                    <a:pt x="184" y="31"/>
                  </a:lnTo>
                  <a:lnTo>
                    <a:pt x="183" y="32"/>
                  </a:lnTo>
                  <a:lnTo>
                    <a:pt x="183" y="33"/>
                  </a:lnTo>
                  <a:lnTo>
                    <a:pt x="181" y="34"/>
                  </a:lnTo>
                  <a:lnTo>
                    <a:pt x="180" y="35"/>
                  </a:lnTo>
                  <a:lnTo>
                    <a:pt x="178" y="36"/>
                  </a:lnTo>
                  <a:lnTo>
                    <a:pt x="173" y="38"/>
                  </a:lnTo>
                  <a:lnTo>
                    <a:pt x="172" y="38"/>
                  </a:lnTo>
                  <a:lnTo>
                    <a:pt x="170" y="39"/>
                  </a:lnTo>
                  <a:lnTo>
                    <a:pt x="169" y="40"/>
                  </a:lnTo>
                  <a:lnTo>
                    <a:pt x="169" y="41"/>
                  </a:lnTo>
                  <a:lnTo>
                    <a:pt x="168" y="42"/>
                  </a:lnTo>
                  <a:lnTo>
                    <a:pt x="167" y="43"/>
                  </a:lnTo>
                  <a:lnTo>
                    <a:pt x="167" y="45"/>
                  </a:lnTo>
                  <a:lnTo>
                    <a:pt x="167" y="47"/>
                  </a:lnTo>
                  <a:lnTo>
                    <a:pt x="167" y="49"/>
                  </a:lnTo>
                  <a:lnTo>
                    <a:pt x="167" y="51"/>
                  </a:lnTo>
                  <a:lnTo>
                    <a:pt x="167" y="57"/>
                  </a:lnTo>
                  <a:lnTo>
                    <a:pt x="168" y="61"/>
                  </a:lnTo>
                  <a:lnTo>
                    <a:pt x="168" y="63"/>
                  </a:lnTo>
                  <a:lnTo>
                    <a:pt x="168" y="65"/>
                  </a:lnTo>
                  <a:lnTo>
                    <a:pt x="169" y="65"/>
                  </a:lnTo>
                  <a:lnTo>
                    <a:pt x="170" y="66"/>
                  </a:lnTo>
                  <a:lnTo>
                    <a:pt x="170" y="67"/>
                  </a:lnTo>
                  <a:lnTo>
                    <a:pt x="171" y="68"/>
                  </a:lnTo>
                  <a:lnTo>
                    <a:pt x="173" y="68"/>
                  </a:lnTo>
                  <a:lnTo>
                    <a:pt x="176" y="69"/>
                  </a:lnTo>
                  <a:lnTo>
                    <a:pt x="178" y="69"/>
                  </a:lnTo>
                  <a:lnTo>
                    <a:pt x="180" y="69"/>
                  </a:lnTo>
                  <a:lnTo>
                    <a:pt x="185" y="69"/>
                  </a:lnTo>
                  <a:lnTo>
                    <a:pt x="188" y="69"/>
                  </a:lnTo>
                  <a:lnTo>
                    <a:pt x="190" y="68"/>
                  </a:lnTo>
                  <a:lnTo>
                    <a:pt x="194" y="67"/>
                  </a:lnTo>
                  <a:lnTo>
                    <a:pt x="216" y="58"/>
                  </a:lnTo>
                  <a:lnTo>
                    <a:pt x="222" y="56"/>
                  </a:lnTo>
                  <a:lnTo>
                    <a:pt x="233" y="50"/>
                  </a:lnTo>
                  <a:lnTo>
                    <a:pt x="237" y="48"/>
                  </a:lnTo>
                  <a:lnTo>
                    <a:pt x="242" y="47"/>
                  </a:lnTo>
                  <a:lnTo>
                    <a:pt x="243" y="47"/>
                  </a:lnTo>
                  <a:lnTo>
                    <a:pt x="244" y="47"/>
                  </a:lnTo>
                  <a:lnTo>
                    <a:pt x="245" y="49"/>
                  </a:lnTo>
                  <a:lnTo>
                    <a:pt x="246" y="52"/>
                  </a:lnTo>
                  <a:lnTo>
                    <a:pt x="249" y="63"/>
                  </a:lnTo>
                  <a:lnTo>
                    <a:pt x="251" y="67"/>
                  </a:lnTo>
                  <a:lnTo>
                    <a:pt x="252" y="71"/>
                  </a:lnTo>
                  <a:lnTo>
                    <a:pt x="254" y="77"/>
                  </a:lnTo>
                  <a:lnTo>
                    <a:pt x="254" y="80"/>
                  </a:lnTo>
                  <a:lnTo>
                    <a:pt x="254" y="82"/>
                  </a:lnTo>
                  <a:lnTo>
                    <a:pt x="255" y="85"/>
                  </a:lnTo>
                  <a:lnTo>
                    <a:pt x="255" y="89"/>
                  </a:lnTo>
                  <a:lnTo>
                    <a:pt x="255" y="92"/>
                  </a:lnTo>
                  <a:lnTo>
                    <a:pt x="254" y="100"/>
                  </a:lnTo>
                  <a:lnTo>
                    <a:pt x="254" y="103"/>
                  </a:lnTo>
                  <a:lnTo>
                    <a:pt x="254" y="104"/>
                  </a:lnTo>
                  <a:lnTo>
                    <a:pt x="254" y="106"/>
                  </a:lnTo>
                  <a:lnTo>
                    <a:pt x="255" y="107"/>
                  </a:lnTo>
                  <a:lnTo>
                    <a:pt x="256" y="109"/>
                  </a:lnTo>
                  <a:lnTo>
                    <a:pt x="257" y="110"/>
                  </a:lnTo>
                  <a:lnTo>
                    <a:pt x="258" y="110"/>
                  </a:lnTo>
                  <a:lnTo>
                    <a:pt x="258" y="111"/>
                  </a:lnTo>
                  <a:lnTo>
                    <a:pt x="265" y="112"/>
                  </a:lnTo>
                  <a:lnTo>
                    <a:pt x="268" y="113"/>
                  </a:lnTo>
                  <a:lnTo>
                    <a:pt x="270" y="114"/>
                  </a:lnTo>
                  <a:lnTo>
                    <a:pt x="272" y="115"/>
                  </a:lnTo>
                  <a:lnTo>
                    <a:pt x="277" y="116"/>
                  </a:lnTo>
                  <a:lnTo>
                    <a:pt x="281" y="118"/>
                  </a:lnTo>
                  <a:lnTo>
                    <a:pt x="283" y="119"/>
                  </a:lnTo>
                  <a:lnTo>
                    <a:pt x="285" y="120"/>
                  </a:lnTo>
                  <a:lnTo>
                    <a:pt x="288" y="122"/>
                  </a:lnTo>
                  <a:lnTo>
                    <a:pt x="292" y="126"/>
                  </a:lnTo>
                  <a:lnTo>
                    <a:pt x="295" y="129"/>
                  </a:lnTo>
                  <a:lnTo>
                    <a:pt x="296" y="130"/>
                  </a:lnTo>
                  <a:lnTo>
                    <a:pt x="298" y="132"/>
                  </a:lnTo>
                  <a:lnTo>
                    <a:pt x="300" y="133"/>
                  </a:lnTo>
                  <a:lnTo>
                    <a:pt x="302" y="133"/>
                  </a:lnTo>
                  <a:lnTo>
                    <a:pt x="304" y="134"/>
                  </a:lnTo>
                  <a:lnTo>
                    <a:pt x="319" y="136"/>
                  </a:lnTo>
                  <a:lnTo>
                    <a:pt x="326" y="137"/>
                  </a:lnTo>
                  <a:lnTo>
                    <a:pt x="338" y="138"/>
                  </a:lnTo>
                  <a:lnTo>
                    <a:pt x="340" y="139"/>
                  </a:lnTo>
                  <a:lnTo>
                    <a:pt x="342" y="139"/>
                  </a:lnTo>
                  <a:lnTo>
                    <a:pt x="345" y="141"/>
                  </a:lnTo>
                  <a:lnTo>
                    <a:pt x="347" y="142"/>
                  </a:lnTo>
                  <a:lnTo>
                    <a:pt x="350" y="144"/>
                  </a:lnTo>
                  <a:lnTo>
                    <a:pt x="353" y="147"/>
                  </a:lnTo>
                  <a:lnTo>
                    <a:pt x="354" y="148"/>
                  </a:lnTo>
                  <a:lnTo>
                    <a:pt x="355" y="149"/>
                  </a:lnTo>
                  <a:lnTo>
                    <a:pt x="356" y="149"/>
                  </a:lnTo>
                  <a:lnTo>
                    <a:pt x="357" y="150"/>
                  </a:lnTo>
                  <a:lnTo>
                    <a:pt x="357" y="152"/>
                  </a:lnTo>
                  <a:lnTo>
                    <a:pt x="358" y="153"/>
                  </a:lnTo>
                  <a:lnTo>
                    <a:pt x="359" y="157"/>
                  </a:lnTo>
                  <a:lnTo>
                    <a:pt x="359" y="160"/>
                  </a:lnTo>
                  <a:lnTo>
                    <a:pt x="360" y="168"/>
                  </a:lnTo>
                  <a:lnTo>
                    <a:pt x="360" y="170"/>
                  </a:lnTo>
                  <a:lnTo>
                    <a:pt x="360" y="171"/>
                  </a:lnTo>
                  <a:lnTo>
                    <a:pt x="361" y="173"/>
                  </a:lnTo>
                  <a:lnTo>
                    <a:pt x="362" y="174"/>
                  </a:lnTo>
                  <a:lnTo>
                    <a:pt x="363" y="175"/>
                  </a:lnTo>
                  <a:lnTo>
                    <a:pt x="364" y="176"/>
                  </a:lnTo>
                  <a:lnTo>
                    <a:pt x="366" y="177"/>
                  </a:lnTo>
                  <a:lnTo>
                    <a:pt x="367" y="177"/>
                  </a:lnTo>
                  <a:lnTo>
                    <a:pt x="369" y="178"/>
                  </a:lnTo>
                  <a:lnTo>
                    <a:pt x="372" y="179"/>
                  </a:lnTo>
                  <a:lnTo>
                    <a:pt x="373" y="179"/>
                  </a:lnTo>
                  <a:lnTo>
                    <a:pt x="379" y="179"/>
                  </a:lnTo>
                  <a:lnTo>
                    <a:pt x="382" y="180"/>
                  </a:lnTo>
                  <a:lnTo>
                    <a:pt x="384" y="181"/>
                  </a:lnTo>
                  <a:lnTo>
                    <a:pt x="387" y="182"/>
                  </a:lnTo>
                  <a:lnTo>
                    <a:pt x="389" y="183"/>
                  </a:lnTo>
                  <a:lnTo>
                    <a:pt x="392" y="184"/>
                  </a:lnTo>
                  <a:lnTo>
                    <a:pt x="404" y="194"/>
                  </a:lnTo>
                  <a:lnTo>
                    <a:pt x="407" y="196"/>
                  </a:lnTo>
                  <a:lnTo>
                    <a:pt x="409" y="197"/>
                  </a:lnTo>
                  <a:lnTo>
                    <a:pt x="412" y="199"/>
                  </a:lnTo>
                  <a:lnTo>
                    <a:pt x="414" y="200"/>
                  </a:lnTo>
                  <a:lnTo>
                    <a:pt x="416" y="201"/>
                  </a:lnTo>
                  <a:lnTo>
                    <a:pt x="418" y="202"/>
                  </a:lnTo>
                  <a:lnTo>
                    <a:pt x="421" y="203"/>
                  </a:lnTo>
                  <a:lnTo>
                    <a:pt x="424" y="203"/>
                  </a:lnTo>
                  <a:lnTo>
                    <a:pt x="427" y="203"/>
                  </a:lnTo>
                  <a:lnTo>
                    <a:pt x="429" y="202"/>
                  </a:lnTo>
                  <a:lnTo>
                    <a:pt x="431" y="202"/>
                  </a:lnTo>
                  <a:lnTo>
                    <a:pt x="441" y="199"/>
                  </a:lnTo>
                  <a:lnTo>
                    <a:pt x="446" y="198"/>
                  </a:lnTo>
                  <a:lnTo>
                    <a:pt x="450" y="198"/>
                  </a:lnTo>
                  <a:lnTo>
                    <a:pt x="457" y="197"/>
                  </a:lnTo>
                  <a:lnTo>
                    <a:pt x="467" y="196"/>
                  </a:lnTo>
                  <a:lnTo>
                    <a:pt x="470" y="196"/>
                  </a:lnTo>
                  <a:lnTo>
                    <a:pt x="472" y="196"/>
                  </a:lnTo>
                  <a:lnTo>
                    <a:pt x="474" y="196"/>
                  </a:lnTo>
                  <a:lnTo>
                    <a:pt x="476" y="197"/>
                  </a:lnTo>
                  <a:lnTo>
                    <a:pt x="482" y="200"/>
                  </a:lnTo>
                  <a:lnTo>
                    <a:pt x="489" y="203"/>
                  </a:lnTo>
                  <a:lnTo>
                    <a:pt x="493" y="205"/>
                  </a:lnTo>
                  <a:lnTo>
                    <a:pt x="497" y="206"/>
                  </a:lnTo>
                  <a:lnTo>
                    <a:pt x="499" y="208"/>
                  </a:lnTo>
                  <a:lnTo>
                    <a:pt x="502" y="211"/>
                  </a:lnTo>
                  <a:lnTo>
                    <a:pt x="503" y="212"/>
                  </a:lnTo>
                  <a:lnTo>
                    <a:pt x="504" y="213"/>
                  </a:lnTo>
                  <a:lnTo>
                    <a:pt x="505" y="215"/>
                  </a:lnTo>
                  <a:lnTo>
                    <a:pt x="506" y="216"/>
                  </a:lnTo>
                  <a:lnTo>
                    <a:pt x="507" y="218"/>
                  </a:lnTo>
                  <a:lnTo>
                    <a:pt x="507" y="220"/>
                  </a:lnTo>
                  <a:lnTo>
                    <a:pt x="508" y="223"/>
                  </a:lnTo>
                  <a:lnTo>
                    <a:pt x="508" y="229"/>
                  </a:lnTo>
                  <a:lnTo>
                    <a:pt x="508" y="231"/>
                  </a:lnTo>
                  <a:lnTo>
                    <a:pt x="509" y="233"/>
                  </a:lnTo>
                  <a:lnTo>
                    <a:pt x="509" y="235"/>
                  </a:lnTo>
                  <a:lnTo>
                    <a:pt x="510" y="236"/>
                  </a:lnTo>
                  <a:lnTo>
                    <a:pt x="511" y="238"/>
                  </a:lnTo>
                  <a:lnTo>
                    <a:pt x="512" y="239"/>
                  </a:lnTo>
                  <a:lnTo>
                    <a:pt x="514" y="239"/>
                  </a:lnTo>
                  <a:lnTo>
                    <a:pt x="516" y="240"/>
                  </a:lnTo>
                  <a:lnTo>
                    <a:pt x="518" y="241"/>
                  </a:lnTo>
                  <a:lnTo>
                    <a:pt x="522" y="243"/>
                  </a:lnTo>
                  <a:lnTo>
                    <a:pt x="527" y="245"/>
                  </a:lnTo>
                  <a:lnTo>
                    <a:pt x="543" y="253"/>
                  </a:lnTo>
                  <a:lnTo>
                    <a:pt x="546" y="255"/>
                  </a:lnTo>
                  <a:lnTo>
                    <a:pt x="550" y="257"/>
                  </a:lnTo>
                  <a:lnTo>
                    <a:pt x="553" y="259"/>
                  </a:lnTo>
                  <a:lnTo>
                    <a:pt x="555" y="262"/>
                  </a:lnTo>
                  <a:lnTo>
                    <a:pt x="559" y="265"/>
                  </a:lnTo>
                  <a:lnTo>
                    <a:pt x="561" y="269"/>
                  </a:lnTo>
                  <a:lnTo>
                    <a:pt x="564" y="273"/>
                  </a:lnTo>
                  <a:lnTo>
                    <a:pt x="572" y="285"/>
                  </a:lnTo>
                  <a:lnTo>
                    <a:pt x="578" y="293"/>
                  </a:lnTo>
                  <a:lnTo>
                    <a:pt x="580" y="296"/>
                  </a:lnTo>
                  <a:lnTo>
                    <a:pt x="582" y="298"/>
                  </a:lnTo>
                  <a:lnTo>
                    <a:pt x="583" y="301"/>
                  </a:lnTo>
                  <a:lnTo>
                    <a:pt x="587" y="309"/>
                  </a:lnTo>
                  <a:lnTo>
                    <a:pt x="588" y="314"/>
                  </a:lnTo>
                  <a:lnTo>
                    <a:pt x="589" y="317"/>
                  </a:lnTo>
                  <a:lnTo>
                    <a:pt x="590" y="318"/>
                  </a:lnTo>
                  <a:lnTo>
                    <a:pt x="589" y="318"/>
                  </a:lnTo>
                  <a:lnTo>
                    <a:pt x="588" y="318"/>
                  </a:lnTo>
                  <a:lnTo>
                    <a:pt x="587" y="319"/>
                  </a:lnTo>
                  <a:lnTo>
                    <a:pt x="584" y="319"/>
                  </a:lnTo>
                  <a:lnTo>
                    <a:pt x="581" y="322"/>
                  </a:lnTo>
                  <a:lnTo>
                    <a:pt x="571" y="329"/>
                  </a:lnTo>
                  <a:lnTo>
                    <a:pt x="560" y="337"/>
                  </a:lnTo>
                  <a:lnTo>
                    <a:pt x="556" y="340"/>
                  </a:lnTo>
                  <a:lnTo>
                    <a:pt x="549" y="346"/>
                  </a:lnTo>
                  <a:lnTo>
                    <a:pt x="546" y="348"/>
                  </a:lnTo>
                  <a:lnTo>
                    <a:pt x="544" y="349"/>
                  </a:lnTo>
                  <a:lnTo>
                    <a:pt x="542" y="350"/>
                  </a:lnTo>
                  <a:lnTo>
                    <a:pt x="541" y="351"/>
                  </a:lnTo>
                  <a:lnTo>
                    <a:pt x="539" y="352"/>
                  </a:lnTo>
                  <a:lnTo>
                    <a:pt x="536" y="353"/>
                  </a:lnTo>
                  <a:lnTo>
                    <a:pt x="531" y="353"/>
                  </a:lnTo>
                  <a:lnTo>
                    <a:pt x="524" y="354"/>
                  </a:lnTo>
                  <a:lnTo>
                    <a:pt x="521" y="354"/>
                  </a:lnTo>
                  <a:lnTo>
                    <a:pt x="520" y="355"/>
                  </a:lnTo>
                  <a:lnTo>
                    <a:pt x="519" y="356"/>
                  </a:lnTo>
                  <a:lnTo>
                    <a:pt x="514" y="360"/>
                  </a:lnTo>
                  <a:lnTo>
                    <a:pt x="513" y="361"/>
                  </a:lnTo>
                  <a:lnTo>
                    <a:pt x="511" y="362"/>
                  </a:lnTo>
                  <a:lnTo>
                    <a:pt x="510" y="363"/>
                  </a:lnTo>
                  <a:lnTo>
                    <a:pt x="508" y="363"/>
                  </a:lnTo>
                  <a:lnTo>
                    <a:pt x="504" y="364"/>
                  </a:lnTo>
                  <a:lnTo>
                    <a:pt x="501" y="364"/>
                  </a:lnTo>
                  <a:lnTo>
                    <a:pt x="499" y="364"/>
                  </a:lnTo>
                  <a:lnTo>
                    <a:pt x="497" y="364"/>
                  </a:lnTo>
                  <a:lnTo>
                    <a:pt x="496" y="364"/>
                  </a:lnTo>
                  <a:lnTo>
                    <a:pt x="495" y="364"/>
                  </a:lnTo>
                  <a:lnTo>
                    <a:pt x="493" y="363"/>
                  </a:lnTo>
                  <a:lnTo>
                    <a:pt x="490" y="360"/>
                  </a:lnTo>
                  <a:lnTo>
                    <a:pt x="489" y="359"/>
                  </a:lnTo>
                  <a:lnTo>
                    <a:pt x="487" y="358"/>
                  </a:lnTo>
                  <a:lnTo>
                    <a:pt x="484" y="357"/>
                  </a:lnTo>
                  <a:lnTo>
                    <a:pt x="482" y="356"/>
                  </a:lnTo>
                  <a:lnTo>
                    <a:pt x="480" y="355"/>
                  </a:lnTo>
                  <a:lnTo>
                    <a:pt x="476" y="353"/>
                  </a:lnTo>
                  <a:lnTo>
                    <a:pt x="468" y="347"/>
                  </a:lnTo>
                  <a:lnTo>
                    <a:pt x="464" y="345"/>
                  </a:lnTo>
                  <a:lnTo>
                    <a:pt x="461" y="342"/>
                  </a:lnTo>
                  <a:lnTo>
                    <a:pt x="457" y="341"/>
                  </a:lnTo>
                  <a:lnTo>
                    <a:pt x="453" y="340"/>
                  </a:lnTo>
                  <a:lnTo>
                    <a:pt x="450" y="339"/>
                  </a:lnTo>
                  <a:lnTo>
                    <a:pt x="446" y="338"/>
                  </a:lnTo>
                  <a:lnTo>
                    <a:pt x="443" y="338"/>
                  </a:lnTo>
                  <a:lnTo>
                    <a:pt x="441" y="338"/>
                  </a:lnTo>
                  <a:lnTo>
                    <a:pt x="440" y="338"/>
                  </a:lnTo>
                  <a:lnTo>
                    <a:pt x="439" y="339"/>
                  </a:lnTo>
                  <a:lnTo>
                    <a:pt x="437" y="339"/>
                  </a:lnTo>
                  <a:lnTo>
                    <a:pt x="433" y="341"/>
                  </a:lnTo>
                  <a:lnTo>
                    <a:pt x="429" y="343"/>
                  </a:lnTo>
                  <a:lnTo>
                    <a:pt x="428" y="344"/>
                  </a:lnTo>
                  <a:lnTo>
                    <a:pt x="426" y="345"/>
                  </a:lnTo>
                  <a:lnTo>
                    <a:pt x="419" y="352"/>
                  </a:lnTo>
                  <a:lnTo>
                    <a:pt x="416" y="353"/>
                  </a:lnTo>
                  <a:lnTo>
                    <a:pt x="404" y="362"/>
                  </a:lnTo>
                  <a:lnTo>
                    <a:pt x="400" y="364"/>
                  </a:lnTo>
                  <a:lnTo>
                    <a:pt x="397" y="366"/>
                  </a:lnTo>
                  <a:lnTo>
                    <a:pt x="395" y="367"/>
                  </a:lnTo>
                  <a:lnTo>
                    <a:pt x="394" y="367"/>
                  </a:lnTo>
                  <a:lnTo>
                    <a:pt x="392" y="368"/>
                  </a:lnTo>
                  <a:lnTo>
                    <a:pt x="389" y="368"/>
                  </a:lnTo>
                  <a:lnTo>
                    <a:pt x="384" y="369"/>
                  </a:lnTo>
                  <a:lnTo>
                    <a:pt x="377" y="369"/>
                  </a:lnTo>
                  <a:lnTo>
                    <a:pt x="375" y="369"/>
                  </a:lnTo>
                  <a:lnTo>
                    <a:pt x="373" y="368"/>
                  </a:lnTo>
                  <a:lnTo>
                    <a:pt x="372" y="368"/>
                  </a:lnTo>
                  <a:lnTo>
                    <a:pt x="370" y="367"/>
                  </a:lnTo>
                  <a:lnTo>
                    <a:pt x="369" y="367"/>
                  </a:lnTo>
                  <a:lnTo>
                    <a:pt x="367" y="366"/>
                  </a:lnTo>
                  <a:lnTo>
                    <a:pt x="362" y="364"/>
                  </a:lnTo>
                  <a:lnTo>
                    <a:pt x="360" y="362"/>
                  </a:lnTo>
                  <a:lnTo>
                    <a:pt x="355" y="359"/>
                  </a:lnTo>
                  <a:lnTo>
                    <a:pt x="351" y="356"/>
                  </a:lnTo>
                  <a:lnTo>
                    <a:pt x="349" y="354"/>
                  </a:lnTo>
                  <a:lnTo>
                    <a:pt x="344" y="351"/>
                  </a:lnTo>
                  <a:lnTo>
                    <a:pt x="337" y="343"/>
                  </a:lnTo>
                  <a:lnTo>
                    <a:pt x="335" y="341"/>
                  </a:lnTo>
                  <a:lnTo>
                    <a:pt x="334" y="341"/>
                  </a:lnTo>
                  <a:lnTo>
                    <a:pt x="331" y="340"/>
                  </a:lnTo>
                  <a:lnTo>
                    <a:pt x="325" y="337"/>
                  </a:lnTo>
                  <a:lnTo>
                    <a:pt x="322" y="335"/>
                  </a:lnTo>
                  <a:lnTo>
                    <a:pt x="311" y="329"/>
                  </a:lnTo>
                  <a:lnTo>
                    <a:pt x="303" y="324"/>
                  </a:lnTo>
                  <a:lnTo>
                    <a:pt x="299" y="322"/>
                  </a:lnTo>
                  <a:lnTo>
                    <a:pt x="296" y="320"/>
                  </a:lnTo>
                  <a:lnTo>
                    <a:pt x="286" y="317"/>
                  </a:lnTo>
                  <a:lnTo>
                    <a:pt x="275" y="313"/>
                  </a:lnTo>
                  <a:lnTo>
                    <a:pt x="270" y="311"/>
                  </a:lnTo>
                  <a:lnTo>
                    <a:pt x="264" y="309"/>
                  </a:lnTo>
                  <a:lnTo>
                    <a:pt x="261" y="308"/>
                  </a:lnTo>
                  <a:lnTo>
                    <a:pt x="258" y="308"/>
                  </a:lnTo>
                  <a:lnTo>
                    <a:pt x="254" y="307"/>
                  </a:lnTo>
                  <a:lnTo>
                    <a:pt x="251" y="307"/>
                  </a:lnTo>
                  <a:lnTo>
                    <a:pt x="248" y="307"/>
                  </a:lnTo>
                  <a:lnTo>
                    <a:pt x="247" y="307"/>
                  </a:lnTo>
                  <a:lnTo>
                    <a:pt x="245" y="307"/>
                  </a:lnTo>
                  <a:lnTo>
                    <a:pt x="243" y="307"/>
                  </a:lnTo>
                  <a:lnTo>
                    <a:pt x="241" y="307"/>
                  </a:lnTo>
                  <a:lnTo>
                    <a:pt x="239" y="307"/>
                  </a:lnTo>
                  <a:lnTo>
                    <a:pt x="236" y="309"/>
                  </a:lnTo>
                  <a:lnTo>
                    <a:pt x="234" y="311"/>
                  </a:lnTo>
                  <a:lnTo>
                    <a:pt x="231" y="313"/>
                  </a:lnTo>
                  <a:lnTo>
                    <a:pt x="225" y="317"/>
                  </a:lnTo>
                  <a:lnTo>
                    <a:pt x="208" y="334"/>
                  </a:lnTo>
                  <a:lnTo>
                    <a:pt x="204" y="337"/>
                  </a:lnTo>
                  <a:lnTo>
                    <a:pt x="201" y="341"/>
                  </a:lnTo>
                  <a:lnTo>
                    <a:pt x="190" y="348"/>
                  </a:lnTo>
                  <a:lnTo>
                    <a:pt x="186" y="351"/>
                  </a:lnTo>
                  <a:lnTo>
                    <a:pt x="183" y="353"/>
                  </a:lnTo>
                  <a:lnTo>
                    <a:pt x="180" y="356"/>
                  </a:lnTo>
                  <a:lnTo>
                    <a:pt x="178" y="359"/>
                  </a:lnTo>
                  <a:lnTo>
                    <a:pt x="176" y="362"/>
                  </a:lnTo>
                  <a:lnTo>
                    <a:pt x="173" y="365"/>
                  </a:lnTo>
                  <a:lnTo>
                    <a:pt x="171" y="369"/>
                  </a:lnTo>
                  <a:lnTo>
                    <a:pt x="170" y="372"/>
                  </a:lnTo>
                  <a:lnTo>
                    <a:pt x="168" y="376"/>
                  </a:lnTo>
                  <a:lnTo>
                    <a:pt x="164" y="388"/>
                  </a:lnTo>
                  <a:lnTo>
                    <a:pt x="163" y="392"/>
                  </a:lnTo>
                  <a:lnTo>
                    <a:pt x="162" y="394"/>
                  </a:lnTo>
                  <a:lnTo>
                    <a:pt x="161" y="396"/>
                  </a:lnTo>
                  <a:lnTo>
                    <a:pt x="160" y="397"/>
                  </a:lnTo>
                  <a:lnTo>
                    <a:pt x="160" y="398"/>
                  </a:lnTo>
                  <a:lnTo>
                    <a:pt x="159" y="398"/>
                  </a:lnTo>
                  <a:lnTo>
                    <a:pt x="158" y="398"/>
                  </a:lnTo>
                  <a:lnTo>
                    <a:pt x="157" y="398"/>
                  </a:lnTo>
                  <a:lnTo>
                    <a:pt x="156" y="399"/>
                  </a:lnTo>
                  <a:lnTo>
                    <a:pt x="153" y="399"/>
                  </a:lnTo>
                  <a:lnTo>
                    <a:pt x="149" y="398"/>
                  </a:lnTo>
                  <a:lnTo>
                    <a:pt x="146" y="398"/>
                  </a:lnTo>
                  <a:lnTo>
                    <a:pt x="144" y="398"/>
                  </a:lnTo>
                  <a:lnTo>
                    <a:pt x="140" y="396"/>
                  </a:lnTo>
                  <a:lnTo>
                    <a:pt x="136" y="394"/>
                  </a:lnTo>
                  <a:lnTo>
                    <a:pt x="133" y="393"/>
                  </a:lnTo>
                  <a:lnTo>
                    <a:pt x="129" y="390"/>
                  </a:lnTo>
                  <a:lnTo>
                    <a:pt x="125" y="387"/>
                  </a:lnTo>
                  <a:lnTo>
                    <a:pt x="122" y="386"/>
                  </a:lnTo>
                  <a:lnTo>
                    <a:pt x="121" y="385"/>
                  </a:lnTo>
                  <a:lnTo>
                    <a:pt x="116" y="380"/>
                  </a:lnTo>
                  <a:lnTo>
                    <a:pt x="113" y="378"/>
                  </a:lnTo>
                  <a:lnTo>
                    <a:pt x="110" y="376"/>
                  </a:lnTo>
                  <a:lnTo>
                    <a:pt x="109" y="375"/>
                  </a:lnTo>
                  <a:lnTo>
                    <a:pt x="107" y="374"/>
                  </a:lnTo>
                  <a:lnTo>
                    <a:pt x="105" y="373"/>
                  </a:lnTo>
                  <a:lnTo>
                    <a:pt x="102" y="372"/>
                  </a:lnTo>
                  <a:lnTo>
                    <a:pt x="100" y="372"/>
                  </a:lnTo>
                  <a:lnTo>
                    <a:pt x="99" y="371"/>
                  </a:lnTo>
                  <a:lnTo>
                    <a:pt x="97" y="371"/>
                  </a:lnTo>
                  <a:lnTo>
                    <a:pt x="95" y="371"/>
                  </a:lnTo>
                  <a:lnTo>
                    <a:pt x="92" y="371"/>
                  </a:lnTo>
                  <a:lnTo>
                    <a:pt x="89" y="372"/>
                  </a:lnTo>
                  <a:lnTo>
                    <a:pt x="87" y="373"/>
                  </a:lnTo>
                  <a:lnTo>
                    <a:pt x="80" y="375"/>
                  </a:lnTo>
                  <a:lnTo>
                    <a:pt x="77" y="375"/>
                  </a:lnTo>
                  <a:lnTo>
                    <a:pt x="76" y="376"/>
                  </a:lnTo>
                  <a:lnTo>
                    <a:pt x="73" y="376"/>
                  </a:lnTo>
                  <a:lnTo>
                    <a:pt x="71" y="376"/>
                  </a:lnTo>
                  <a:lnTo>
                    <a:pt x="69" y="376"/>
                  </a:lnTo>
                  <a:lnTo>
                    <a:pt x="66" y="375"/>
                  </a:lnTo>
                  <a:lnTo>
                    <a:pt x="63" y="375"/>
                  </a:lnTo>
                  <a:lnTo>
                    <a:pt x="61" y="374"/>
                  </a:lnTo>
                  <a:lnTo>
                    <a:pt x="60" y="374"/>
                  </a:lnTo>
                  <a:lnTo>
                    <a:pt x="58" y="373"/>
                  </a:lnTo>
                  <a:lnTo>
                    <a:pt x="57" y="371"/>
                  </a:lnTo>
                  <a:lnTo>
                    <a:pt x="55" y="370"/>
                  </a:lnTo>
                  <a:lnTo>
                    <a:pt x="54" y="367"/>
                  </a:lnTo>
                  <a:lnTo>
                    <a:pt x="52" y="364"/>
                  </a:lnTo>
                  <a:lnTo>
                    <a:pt x="47" y="352"/>
                  </a:lnTo>
                  <a:lnTo>
                    <a:pt x="45" y="348"/>
                  </a:lnTo>
                  <a:lnTo>
                    <a:pt x="43" y="343"/>
                  </a:lnTo>
                  <a:lnTo>
                    <a:pt x="41" y="339"/>
                  </a:lnTo>
                  <a:lnTo>
                    <a:pt x="38" y="335"/>
                  </a:lnTo>
                  <a:lnTo>
                    <a:pt x="35" y="332"/>
                  </a:lnTo>
                  <a:lnTo>
                    <a:pt x="33" y="330"/>
                  </a:lnTo>
                  <a:lnTo>
                    <a:pt x="27" y="323"/>
                  </a:lnTo>
                  <a:lnTo>
                    <a:pt x="24" y="319"/>
                  </a:lnTo>
                  <a:lnTo>
                    <a:pt x="21" y="316"/>
                  </a:lnTo>
                  <a:lnTo>
                    <a:pt x="19" y="312"/>
                  </a:lnTo>
                  <a:lnTo>
                    <a:pt x="19" y="311"/>
                  </a:lnTo>
                  <a:lnTo>
                    <a:pt x="18" y="309"/>
                  </a:lnTo>
                  <a:lnTo>
                    <a:pt x="18" y="307"/>
                  </a:lnTo>
                  <a:lnTo>
                    <a:pt x="17" y="306"/>
                  </a:lnTo>
                  <a:lnTo>
                    <a:pt x="15" y="287"/>
                  </a:lnTo>
                  <a:lnTo>
                    <a:pt x="15" y="284"/>
                  </a:lnTo>
                  <a:lnTo>
                    <a:pt x="14" y="278"/>
                  </a:lnTo>
                  <a:lnTo>
                    <a:pt x="14" y="271"/>
                  </a:lnTo>
                  <a:lnTo>
                    <a:pt x="14" y="264"/>
                  </a:lnTo>
                  <a:lnTo>
                    <a:pt x="14" y="262"/>
                  </a:lnTo>
                  <a:lnTo>
                    <a:pt x="15" y="262"/>
                  </a:lnTo>
                  <a:lnTo>
                    <a:pt x="15" y="260"/>
                  </a:lnTo>
                  <a:lnTo>
                    <a:pt x="16" y="258"/>
                  </a:lnTo>
                  <a:lnTo>
                    <a:pt x="17" y="256"/>
                  </a:lnTo>
                  <a:lnTo>
                    <a:pt x="19" y="254"/>
                  </a:lnTo>
                  <a:lnTo>
                    <a:pt x="21" y="253"/>
                  </a:lnTo>
                  <a:lnTo>
                    <a:pt x="22" y="252"/>
                  </a:lnTo>
                  <a:lnTo>
                    <a:pt x="24" y="251"/>
                  </a:lnTo>
                  <a:lnTo>
                    <a:pt x="28" y="251"/>
                  </a:lnTo>
                  <a:lnTo>
                    <a:pt x="31" y="251"/>
                  </a:lnTo>
                  <a:lnTo>
                    <a:pt x="36" y="251"/>
                  </a:lnTo>
                  <a:lnTo>
                    <a:pt x="37" y="251"/>
                  </a:lnTo>
                  <a:lnTo>
                    <a:pt x="39" y="250"/>
                  </a:lnTo>
                  <a:lnTo>
                    <a:pt x="40" y="250"/>
                  </a:lnTo>
                  <a:lnTo>
                    <a:pt x="41" y="249"/>
                  </a:lnTo>
                  <a:lnTo>
                    <a:pt x="41" y="247"/>
                  </a:lnTo>
                  <a:lnTo>
                    <a:pt x="41" y="246"/>
                  </a:lnTo>
                  <a:lnTo>
                    <a:pt x="41" y="245"/>
                  </a:lnTo>
                  <a:lnTo>
                    <a:pt x="40" y="244"/>
                  </a:lnTo>
                  <a:lnTo>
                    <a:pt x="39" y="242"/>
                  </a:lnTo>
                  <a:lnTo>
                    <a:pt x="35" y="240"/>
                  </a:lnTo>
                  <a:lnTo>
                    <a:pt x="34" y="239"/>
                  </a:lnTo>
                  <a:lnTo>
                    <a:pt x="33" y="238"/>
                  </a:lnTo>
                  <a:lnTo>
                    <a:pt x="31" y="236"/>
                  </a:lnTo>
                  <a:lnTo>
                    <a:pt x="30" y="233"/>
                  </a:lnTo>
                  <a:lnTo>
                    <a:pt x="29" y="231"/>
                  </a:lnTo>
                  <a:lnTo>
                    <a:pt x="29" y="230"/>
                  </a:lnTo>
                  <a:lnTo>
                    <a:pt x="28" y="229"/>
                  </a:lnTo>
                  <a:lnTo>
                    <a:pt x="28" y="228"/>
                  </a:lnTo>
                  <a:lnTo>
                    <a:pt x="28" y="226"/>
                  </a:lnTo>
                  <a:lnTo>
                    <a:pt x="29" y="224"/>
                  </a:lnTo>
                  <a:lnTo>
                    <a:pt x="29" y="221"/>
                  </a:lnTo>
                  <a:lnTo>
                    <a:pt x="31" y="214"/>
                  </a:lnTo>
                  <a:lnTo>
                    <a:pt x="31" y="211"/>
                  </a:lnTo>
                  <a:lnTo>
                    <a:pt x="32" y="207"/>
                  </a:lnTo>
                  <a:lnTo>
                    <a:pt x="32" y="203"/>
                  </a:lnTo>
                  <a:lnTo>
                    <a:pt x="33" y="197"/>
                  </a:lnTo>
                  <a:lnTo>
                    <a:pt x="33" y="189"/>
                  </a:lnTo>
                  <a:lnTo>
                    <a:pt x="33" y="186"/>
                  </a:lnTo>
                  <a:lnTo>
                    <a:pt x="33" y="183"/>
                  </a:lnTo>
                  <a:lnTo>
                    <a:pt x="32" y="180"/>
                  </a:lnTo>
                  <a:lnTo>
                    <a:pt x="31" y="177"/>
                  </a:lnTo>
                  <a:lnTo>
                    <a:pt x="29" y="173"/>
                  </a:lnTo>
                  <a:lnTo>
                    <a:pt x="28" y="171"/>
                  </a:lnTo>
                  <a:lnTo>
                    <a:pt x="26" y="170"/>
                  </a:lnTo>
                  <a:lnTo>
                    <a:pt x="23" y="167"/>
                  </a:lnTo>
                  <a:lnTo>
                    <a:pt x="21" y="165"/>
                  </a:lnTo>
                  <a:lnTo>
                    <a:pt x="19" y="163"/>
                  </a:lnTo>
                  <a:lnTo>
                    <a:pt x="14" y="160"/>
                  </a:lnTo>
                  <a:lnTo>
                    <a:pt x="12" y="160"/>
                  </a:lnTo>
                  <a:lnTo>
                    <a:pt x="11" y="159"/>
                  </a:lnTo>
                  <a:lnTo>
                    <a:pt x="10" y="158"/>
                  </a:lnTo>
                  <a:lnTo>
                    <a:pt x="10" y="156"/>
                  </a:lnTo>
                  <a:lnTo>
                    <a:pt x="9" y="155"/>
                  </a:lnTo>
                  <a:lnTo>
                    <a:pt x="8" y="153"/>
                  </a:lnTo>
                  <a:lnTo>
                    <a:pt x="8" y="149"/>
                  </a:lnTo>
                  <a:lnTo>
                    <a:pt x="8" y="145"/>
                  </a:lnTo>
                  <a:lnTo>
                    <a:pt x="4" y="136"/>
                  </a:lnTo>
                  <a:lnTo>
                    <a:pt x="3" y="131"/>
                  </a:lnTo>
                  <a:lnTo>
                    <a:pt x="2" y="126"/>
                  </a:lnTo>
                  <a:lnTo>
                    <a:pt x="1" y="120"/>
                  </a:lnTo>
                  <a:lnTo>
                    <a:pt x="0" y="116"/>
                  </a:lnTo>
                  <a:lnTo>
                    <a:pt x="0" y="113"/>
                  </a:lnTo>
                  <a:lnTo>
                    <a:pt x="0" y="110"/>
                  </a:lnTo>
                  <a:lnTo>
                    <a:pt x="1" y="103"/>
                  </a:lnTo>
                  <a:lnTo>
                    <a:pt x="1" y="99"/>
                  </a:lnTo>
                  <a:lnTo>
                    <a:pt x="1" y="95"/>
                  </a:lnTo>
                  <a:lnTo>
                    <a:pt x="1" y="90"/>
                  </a:lnTo>
                  <a:lnTo>
                    <a:pt x="4" y="88"/>
                  </a:lnTo>
                  <a:lnTo>
                    <a:pt x="10" y="81"/>
                  </a:lnTo>
                  <a:lnTo>
                    <a:pt x="16" y="77"/>
                  </a:lnTo>
                  <a:lnTo>
                    <a:pt x="19" y="74"/>
                  </a:lnTo>
                  <a:lnTo>
                    <a:pt x="22" y="71"/>
                  </a:lnTo>
                  <a:lnTo>
                    <a:pt x="25" y="69"/>
                  </a:lnTo>
                  <a:lnTo>
                    <a:pt x="28" y="68"/>
                  </a:lnTo>
                  <a:lnTo>
                    <a:pt x="31" y="67"/>
                  </a:lnTo>
                  <a:lnTo>
                    <a:pt x="34" y="65"/>
                  </a:lnTo>
                  <a:lnTo>
                    <a:pt x="38" y="64"/>
                  </a:lnTo>
                  <a:lnTo>
                    <a:pt x="41" y="64"/>
                  </a:lnTo>
                  <a:lnTo>
                    <a:pt x="61" y="60"/>
                  </a:lnTo>
                  <a:lnTo>
                    <a:pt x="64" y="60"/>
                  </a:lnTo>
                  <a:lnTo>
                    <a:pt x="66" y="60"/>
                  </a:lnTo>
                  <a:lnTo>
                    <a:pt x="76" y="60"/>
                  </a:lnTo>
                  <a:lnTo>
                    <a:pt x="80" y="60"/>
                  </a:lnTo>
                  <a:lnTo>
                    <a:pt x="84" y="60"/>
                  </a:lnTo>
                  <a:lnTo>
                    <a:pt x="85" y="59"/>
                  </a:lnTo>
                  <a:lnTo>
                    <a:pt x="86" y="59"/>
                  </a:lnTo>
                  <a:lnTo>
                    <a:pt x="87" y="58"/>
                  </a:lnTo>
                  <a:lnTo>
                    <a:pt x="88" y="58"/>
                  </a:lnTo>
                  <a:lnTo>
                    <a:pt x="89" y="56"/>
                  </a:lnTo>
                  <a:lnTo>
                    <a:pt x="90" y="54"/>
                  </a:lnTo>
                  <a:lnTo>
                    <a:pt x="91" y="52"/>
                  </a:lnTo>
                  <a:lnTo>
                    <a:pt x="91" y="49"/>
                  </a:lnTo>
                  <a:lnTo>
                    <a:pt x="91" y="47"/>
                  </a:lnTo>
                  <a:lnTo>
                    <a:pt x="92" y="37"/>
                  </a:lnTo>
                  <a:lnTo>
                    <a:pt x="92" y="32"/>
                  </a:lnTo>
                  <a:lnTo>
                    <a:pt x="93" y="29"/>
                  </a:lnTo>
                  <a:lnTo>
                    <a:pt x="93" y="26"/>
                  </a:lnTo>
                  <a:lnTo>
                    <a:pt x="95" y="24"/>
                  </a:lnTo>
                  <a:lnTo>
                    <a:pt x="95" y="23"/>
                  </a:lnTo>
                  <a:lnTo>
                    <a:pt x="96" y="22"/>
                  </a:lnTo>
                  <a:lnTo>
                    <a:pt x="97" y="20"/>
                  </a:lnTo>
                  <a:lnTo>
                    <a:pt x="98" y="20"/>
                  </a:lnTo>
                  <a:lnTo>
                    <a:pt x="99" y="19"/>
                  </a:lnTo>
                  <a:lnTo>
                    <a:pt x="99" y="18"/>
                  </a:lnTo>
                  <a:lnTo>
                    <a:pt x="100" y="18"/>
                  </a:lnTo>
                  <a:lnTo>
                    <a:pt x="101" y="18"/>
                  </a:lnTo>
                  <a:lnTo>
                    <a:pt x="102" y="18"/>
                  </a:lnTo>
                  <a:lnTo>
                    <a:pt x="103" y="18"/>
                  </a:lnTo>
                  <a:lnTo>
                    <a:pt x="105" y="19"/>
                  </a:lnTo>
                  <a:lnTo>
                    <a:pt x="109" y="21"/>
                  </a:lnTo>
                  <a:lnTo>
                    <a:pt x="110" y="22"/>
                  </a:lnTo>
                  <a:lnTo>
                    <a:pt x="112" y="24"/>
                  </a:lnTo>
                  <a:lnTo>
                    <a:pt x="115" y="26"/>
                  </a:lnTo>
                  <a:lnTo>
                    <a:pt x="120" y="32"/>
                  </a:lnTo>
                  <a:lnTo>
                    <a:pt x="122" y="34"/>
                  </a:lnTo>
                  <a:lnTo>
                    <a:pt x="123" y="35"/>
                  </a:lnTo>
                  <a:lnTo>
                    <a:pt x="125" y="35"/>
                  </a:lnTo>
                  <a:lnTo>
                    <a:pt x="127" y="36"/>
                  </a:lnTo>
                  <a:lnTo>
                    <a:pt x="129" y="36"/>
                  </a:lnTo>
                  <a:lnTo>
                    <a:pt x="131" y="36"/>
                  </a:lnTo>
                  <a:lnTo>
                    <a:pt x="133" y="36"/>
                  </a:lnTo>
                  <a:lnTo>
                    <a:pt x="136" y="37"/>
                  </a:lnTo>
                  <a:lnTo>
                    <a:pt x="139" y="37"/>
                  </a:lnTo>
                  <a:lnTo>
                    <a:pt x="142" y="36"/>
                  </a:lnTo>
                  <a:lnTo>
                    <a:pt x="144" y="36"/>
                  </a:lnTo>
                  <a:lnTo>
                    <a:pt x="149" y="35"/>
                  </a:lnTo>
                  <a:lnTo>
                    <a:pt x="153" y="34"/>
                  </a:lnTo>
                  <a:lnTo>
                    <a:pt x="155" y="33"/>
                  </a:lnTo>
                  <a:lnTo>
                    <a:pt x="156" y="32"/>
                  </a:lnTo>
                  <a:lnTo>
                    <a:pt x="158" y="31"/>
                  </a:lnTo>
                  <a:lnTo>
                    <a:pt x="160" y="30"/>
                  </a:lnTo>
                  <a:lnTo>
                    <a:pt x="164" y="27"/>
                  </a:lnTo>
                  <a:lnTo>
                    <a:pt x="167" y="24"/>
                  </a:lnTo>
                  <a:lnTo>
                    <a:pt x="175" y="15"/>
                  </a:lnTo>
                  <a:lnTo>
                    <a:pt x="189" y="3"/>
                  </a:lnTo>
                  <a:lnTo>
                    <a:pt x="192" y="1"/>
                  </a:lnTo>
                  <a:lnTo>
                    <a:pt x="193" y="0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31" name="Freeform 67">
              <a:extLst>
                <a:ext uri="{FF2B5EF4-FFF2-40B4-BE49-F238E27FC236}">
                  <a16:creationId xmlns:a16="http://schemas.microsoft.com/office/drawing/2014/main" id="{17F0C80D-EFB3-4CB8-80D5-4B37A228E31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2" y="2799"/>
              <a:ext cx="332" cy="544"/>
            </a:xfrm>
            <a:custGeom>
              <a:avLst/>
              <a:gdLst>
                <a:gd name="T0" fmla="*/ 125 w 332"/>
                <a:gd name="T1" fmla="*/ 12 h 544"/>
                <a:gd name="T2" fmla="*/ 145 w 332"/>
                <a:gd name="T3" fmla="*/ 38 h 544"/>
                <a:gd name="T4" fmla="*/ 156 w 332"/>
                <a:gd name="T5" fmla="*/ 56 h 544"/>
                <a:gd name="T6" fmla="*/ 168 w 332"/>
                <a:gd name="T7" fmla="*/ 89 h 544"/>
                <a:gd name="T8" fmla="*/ 183 w 332"/>
                <a:gd name="T9" fmla="*/ 108 h 544"/>
                <a:gd name="T10" fmla="*/ 197 w 332"/>
                <a:gd name="T11" fmla="*/ 124 h 544"/>
                <a:gd name="T12" fmla="*/ 204 w 332"/>
                <a:gd name="T13" fmla="*/ 123 h 544"/>
                <a:gd name="T14" fmla="*/ 211 w 332"/>
                <a:gd name="T15" fmla="*/ 116 h 544"/>
                <a:gd name="T16" fmla="*/ 213 w 332"/>
                <a:gd name="T17" fmla="*/ 137 h 544"/>
                <a:gd name="T18" fmla="*/ 209 w 332"/>
                <a:gd name="T19" fmla="*/ 167 h 544"/>
                <a:gd name="T20" fmla="*/ 240 w 332"/>
                <a:gd name="T21" fmla="*/ 183 h 544"/>
                <a:gd name="T22" fmla="*/ 277 w 332"/>
                <a:gd name="T23" fmla="*/ 204 h 544"/>
                <a:gd name="T24" fmla="*/ 289 w 332"/>
                <a:gd name="T25" fmla="*/ 237 h 544"/>
                <a:gd name="T26" fmla="*/ 285 w 332"/>
                <a:gd name="T27" fmla="*/ 290 h 544"/>
                <a:gd name="T28" fmla="*/ 287 w 332"/>
                <a:gd name="T29" fmla="*/ 318 h 544"/>
                <a:gd name="T30" fmla="*/ 299 w 332"/>
                <a:gd name="T31" fmla="*/ 361 h 544"/>
                <a:gd name="T32" fmla="*/ 300 w 332"/>
                <a:gd name="T33" fmla="*/ 376 h 544"/>
                <a:gd name="T34" fmla="*/ 323 w 332"/>
                <a:gd name="T35" fmla="*/ 377 h 544"/>
                <a:gd name="T36" fmla="*/ 331 w 332"/>
                <a:gd name="T37" fmla="*/ 383 h 544"/>
                <a:gd name="T38" fmla="*/ 327 w 332"/>
                <a:gd name="T39" fmla="*/ 408 h 544"/>
                <a:gd name="T40" fmla="*/ 306 w 332"/>
                <a:gd name="T41" fmla="*/ 427 h 544"/>
                <a:gd name="T42" fmla="*/ 270 w 332"/>
                <a:gd name="T43" fmla="*/ 453 h 544"/>
                <a:gd name="T44" fmla="*/ 247 w 332"/>
                <a:gd name="T45" fmla="*/ 465 h 544"/>
                <a:gd name="T46" fmla="*/ 228 w 332"/>
                <a:gd name="T47" fmla="*/ 464 h 544"/>
                <a:gd name="T48" fmla="*/ 208 w 332"/>
                <a:gd name="T49" fmla="*/ 448 h 544"/>
                <a:gd name="T50" fmla="*/ 200 w 332"/>
                <a:gd name="T51" fmla="*/ 449 h 544"/>
                <a:gd name="T52" fmla="*/ 194 w 332"/>
                <a:gd name="T53" fmla="*/ 476 h 544"/>
                <a:gd name="T54" fmla="*/ 188 w 332"/>
                <a:gd name="T55" fmla="*/ 488 h 544"/>
                <a:gd name="T56" fmla="*/ 141 w 332"/>
                <a:gd name="T57" fmla="*/ 493 h 544"/>
                <a:gd name="T58" fmla="*/ 113 w 332"/>
                <a:gd name="T59" fmla="*/ 510 h 544"/>
                <a:gd name="T60" fmla="*/ 89 w 332"/>
                <a:gd name="T61" fmla="*/ 525 h 544"/>
                <a:gd name="T62" fmla="*/ 72 w 332"/>
                <a:gd name="T63" fmla="*/ 533 h 544"/>
                <a:gd name="T64" fmla="*/ 54 w 332"/>
                <a:gd name="T65" fmla="*/ 544 h 544"/>
                <a:gd name="T66" fmla="*/ 43 w 332"/>
                <a:gd name="T67" fmla="*/ 542 h 544"/>
                <a:gd name="T68" fmla="*/ 33 w 332"/>
                <a:gd name="T69" fmla="*/ 532 h 544"/>
                <a:gd name="T70" fmla="*/ 18 w 332"/>
                <a:gd name="T71" fmla="*/ 488 h 544"/>
                <a:gd name="T72" fmla="*/ 12 w 332"/>
                <a:gd name="T73" fmla="*/ 465 h 544"/>
                <a:gd name="T74" fmla="*/ 1 w 332"/>
                <a:gd name="T75" fmla="*/ 457 h 544"/>
                <a:gd name="T76" fmla="*/ 11 w 332"/>
                <a:gd name="T77" fmla="*/ 430 h 544"/>
                <a:gd name="T78" fmla="*/ 23 w 332"/>
                <a:gd name="T79" fmla="*/ 396 h 544"/>
                <a:gd name="T80" fmla="*/ 28 w 332"/>
                <a:gd name="T81" fmla="*/ 376 h 544"/>
                <a:gd name="T82" fmla="*/ 44 w 332"/>
                <a:gd name="T83" fmla="*/ 371 h 544"/>
                <a:gd name="T84" fmla="*/ 56 w 332"/>
                <a:gd name="T85" fmla="*/ 360 h 544"/>
                <a:gd name="T86" fmla="*/ 57 w 332"/>
                <a:gd name="T87" fmla="*/ 331 h 544"/>
                <a:gd name="T88" fmla="*/ 53 w 332"/>
                <a:gd name="T89" fmla="*/ 313 h 544"/>
                <a:gd name="T90" fmla="*/ 33 w 332"/>
                <a:gd name="T91" fmla="*/ 283 h 544"/>
                <a:gd name="T92" fmla="*/ 39 w 332"/>
                <a:gd name="T93" fmla="*/ 260 h 544"/>
                <a:gd name="T94" fmla="*/ 39 w 332"/>
                <a:gd name="T95" fmla="*/ 249 h 544"/>
                <a:gd name="T96" fmla="*/ 45 w 332"/>
                <a:gd name="T97" fmla="*/ 244 h 544"/>
                <a:gd name="T98" fmla="*/ 34 w 332"/>
                <a:gd name="T99" fmla="*/ 231 h 544"/>
                <a:gd name="T100" fmla="*/ 30 w 332"/>
                <a:gd name="T101" fmla="*/ 217 h 544"/>
                <a:gd name="T102" fmla="*/ 43 w 332"/>
                <a:gd name="T103" fmla="*/ 192 h 544"/>
                <a:gd name="T104" fmla="*/ 34 w 332"/>
                <a:gd name="T105" fmla="*/ 158 h 544"/>
                <a:gd name="T106" fmla="*/ 39 w 332"/>
                <a:gd name="T107" fmla="*/ 150 h 544"/>
                <a:gd name="T108" fmla="*/ 56 w 332"/>
                <a:gd name="T109" fmla="*/ 150 h 544"/>
                <a:gd name="T110" fmla="*/ 64 w 332"/>
                <a:gd name="T111" fmla="*/ 144 h 544"/>
                <a:gd name="T112" fmla="*/ 82 w 332"/>
                <a:gd name="T113" fmla="*/ 118 h 544"/>
                <a:gd name="T114" fmla="*/ 98 w 332"/>
                <a:gd name="T115" fmla="*/ 89 h 544"/>
                <a:gd name="T116" fmla="*/ 98 w 332"/>
                <a:gd name="T117" fmla="*/ 73 h 544"/>
                <a:gd name="T118" fmla="*/ 88 w 332"/>
                <a:gd name="T119" fmla="*/ 53 h 544"/>
                <a:gd name="T120" fmla="*/ 66 w 332"/>
                <a:gd name="T121" fmla="*/ 25 h 544"/>
                <a:gd name="T122" fmla="*/ 94 w 332"/>
                <a:gd name="T123" fmla="*/ 5 h 5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32" h="544">
                  <a:moveTo>
                    <a:pt x="105" y="1"/>
                  </a:moveTo>
                  <a:lnTo>
                    <a:pt x="106" y="2"/>
                  </a:lnTo>
                  <a:lnTo>
                    <a:pt x="110" y="5"/>
                  </a:lnTo>
                  <a:lnTo>
                    <a:pt x="113" y="6"/>
                  </a:lnTo>
                  <a:lnTo>
                    <a:pt x="120" y="9"/>
                  </a:lnTo>
                  <a:lnTo>
                    <a:pt x="122" y="10"/>
                  </a:lnTo>
                  <a:lnTo>
                    <a:pt x="124" y="11"/>
                  </a:lnTo>
                  <a:lnTo>
                    <a:pt x="125" y="12"/>
                  </a:lnTo>
                  <a:lnTo>
                    <a:pt x="128" y="14"/>
                  </a:lnTo>
                  <a:lnTo>
                    <a:pt x="130" y="17"/>
                  </a:lnTo>
                  <a:lnTo>
                    <a:pt x="132" y="19"/>
                  </a:lnTo>
                  <a:lnTo>
                    <a:pt x="134" y="22"/>
                  </a:lnTo>
                  <a:lnTo>
                    <a:pt x="136" y="28"/>
                  </a:lnTo>
                  <a:lnTo>
                    <a:pt x="138" y="32"/>
                  </a:lnTo>
                  <a:lnTo>
                    <a:pt x="141" y="34"/>
                  </a:lnTo>
                  <a:lnTo>
                    <a:pt x="145" y="38"/>
                  </a:lnTo>
                  <a:lnTo>
                    <a:pt x="146" y="40"/>
                  </a:lnTo>
                  <a:lnTo>
                    <a:pt x="147" y="42"/>
                  </a:lnTo>
                  <a:lnTo>
                    <a:pt x="149" y="45"/>
                  </a:lnTo>
                  <a:lnTo>
                    <a:pt x="150" y="46"/>
                  </a:lnTo>
                  <a:lnTo>
                    <a:pt x="152" y="48"/>
                  </a:lnTo>
                  <a:lnTo>
                    <a:pt x="155" y="53"/>
                  </a:lnTo>
                  <a:lnTo>
                    <a:pt x="156" y="54"/>
                  </a:lnTo>
                  <a:lnTo>
                    <a:pt x="156" y="56"/>
                  </a:lnTo>
                  <a:lnTo>
                    <a:pt x="157" y="57"/>
                  </a:lnTo>
                  <a:lnTo>
                    <a:pt x="158" y="60"/>
                  </a:lnTo>
                  <a:lnTo>
                    <a:pt x="160" y="66"/>
                  </a:lnTo>
                  <a:lnTo>
                    <a:pt x="163" y="74"/>
                  </a:lnTo>
                  <a:lnTo>
                    <a:pt x="165" y="82"/>
                  </a:lnTo>
                  <a:lnTo>
                    <a:pt x="166" y="85"/>
                  </a:lnTo>
                  <a:lnTo>
                    <a:pt x="167" y="87"/>
                  </a:lnTo>
                  <a:lnTo>
                    <a:pt x="168" y="89"/>
                  </a:lnTo>
                  <a:lnTo>
                    <a:pt x="169" y="90"/>
                  </a:lnTo>
                  <a:lnTo>
                    <a:pt x="171" y="92"/>
                  </a:lnTo>
                  <a:lnTo>
                    <a:pt x="175" y="95"/>
                  </a:lnTo>
                  <a:lnTo>
                    <a:pt x="177" y="97"/>
                  </a:lnTo>
                  <a:lnTo>
                    <a:pt x="178" y="99"/>
                  </a:lnTo>
                  <a:lnTo>
                    <a:pt x="179" y="100"/>
                  </a:lnTo>
                  <a:lnTo>
                    <a:pt x="179" y="102"/>
                  </a:lnTo>
                  <a:lnTo>
                    <a:pt x="183" y="108"/>
                  </a:lnTo>
                  <a:lnTo>
                    <a:pt x="184" y="111"/>
                  </a:lnTo>
                  <a:lnTo>
                    <a:pt x="185" y="112"/>
                  </a:lnTo>
                  <a:lnTo>
                    <a:pt x="188" y="114"/>
                  </a:lnTo>
                  <a:lnTo>
                    <a:pt x="190" y="118"/>
                  </a:lnTo>
                  <a:lnTo>
                    <a:pt x="191" y="120"/>
                  </a:lnTo>
                  <a:lnTo>
                    <a:pt x="194" y="123"/>
                  </a:lnTo>
                  <a:lnTo>
                    <a:pt x="196" y="124"/>
                  </a:lnTo>
                  <a:lnTo>
                    <a:pt x="197" y="124"/>
                  </a:lnTo>
                  <a:lnTo>
                    <a:pt x="198" y="124"/>
                  </a:lnTo>
                  <a:lnTo>
                    <a:pt x="199" y="124"/>
                  </a:lnTo>
                  <a:lnTo>
                    <a:pt x="200" y="124"/>
                  </a:lnTo>
                  <a:lnTo>
                    <a:pt x="201" y="124"/>
                  </a:lnTo>
                  <a:lnTo>
                    <a:pt x="202" y="124"/>
                  </a:lnTo>
                  <a:lnTo>
                    <a:pt x="202" y="124"/>
                  </a:lnTo>
                  <a:lnTo>
                    <a:pt x="203" y="124"/>
                  </a:lnTo>
                  <a:lnTo>
                    <a:pt x="204" y="123"/>
                  </a:lnTo>
                  <a:lnTo>
                    <a:pt x="205" y="122"/>
                  </a:lnTo>
                  <a:lnTo>
                    <a:pt x="207" y="118"/>
                  </a:lnTo>
                  <a:lnTo>
                    <a:pt x="208" y="117"/>
                  </a:lnTo>
                  <a:lnTo>
                    <a:pt x="209" y="116"/>
                  </a:lnTo>
                  <a:lnTo>
                    <a:pt x="209" y="115"/>
                  </a:lnTo>
                  <a:lnTo>
                    <a:pt x="210" y="115"/>
                  </a:lnTo>
                  <a:lnTo>
                    <a:pt x="211" y="115"/>
                  </a:lnTo>
                  <a:lnTo>
                    <a:pt x="211" y="116"/>
                  </a:lnTo>
                  <a:lnTo>
                    <a:pt x="212" y="116"/>
                  </a:lnTo>
                  <a:lnTo>
                    <a:pt x="212" y="117"/>
                  </a:lnTo>
                  <a:lnTo>
                    <a:pt x="213" y="119"/>
                  </a:lnTo>
                  <a:lnTo>
                    <a:pt x="213" y="122"/>
                  </a:lnTo>
                  <a:lnTo>
                    <a:pt x="213" y="124"/>
                  </a:lnTo>
                  <a:lnTo>
                    <a:pt x="213" y="128"/>
                  </a:lnTo>
                  <a:lnTo>
                    <a:pt x="213" y="133"/>
                  </a:lnTo>
                  <a:lnTo>
                    <a:pt x="213" y="137"/>
                  </a:lnTo>
                  <a:lnTo>
                    <a:pt x="212" y="140"/>
                  </a:lnTo>
                  <a:lnTo>
                    <a:pt x="210" y="149"/>
                  </a:lnTo>
                  <a:lnTo>
                    <a:pt x="208" y="156"/>
                  </a:lnTo>
                  <a:lnTo>
                    <a:pt x="207" y="162"/>
                  </a:lnTo>
                  <a:lnTo>
                    <a:pt x="207" y="163"/>
                  </a:lnTo>
                  <a:lnTo>
                    <a:pt x="207" y="164"/>
                  </a:lnTo>
                  <a:lnTo>
                    <a:pt x="208" y="166"/>
                  </a:lnTo>
                  <a:lnTo>
                    <a:pt x="209" y="167"/>
                  </a:lnTo>
                  <a:lnTo>
                    <a:pt x="210" y="168"/>
                  </a:lnTo>
                  <a:lnTo>
                    <a:pt x="211" y="169"/>
                  </a:lnTo>
                  <a:lnTo>
                    <a:pt x="214" y="170"/>
                  </a:lnTo>
                  <a:lnTo>
                    <a:pt x="222" y="175"/>
                  </a:lnTo>
                  <a:lnTo>
                    <a:pt x="226" y="178"/>
                  </a:lnTo>
                  <a:lnTo>
                    <a:pt x="230" y="180"/>
                  </a:lnTo>
                  <a:lnTo>
                    <a:pt x="235" y="181"/>
                  </a:lnTo>
                  <a:lnTo>
                    <a:pt x="240" y="183"/>
                  </a:lnTo>
                  <a:lnTo>
                    <a:pt x="247" y="185"/>
                  </a:lnTo>
                  <a:lnTo>
                    <a:pt x="251" y="186"/>
                  </a:lnTo>
                  <a:lnTo>
                    <a:pt x="257" y="189"/>
                  </a:lnTo>
                  <a:lnTo>
                    <a:pt x="260" y="191"/>
                  </a:lnTo>
                  <a:lnTo>
                    <a:pt x="264" y="193"/>
                  </a:lnTo>
                  <a:lnTo>
                    <a:pt x="269" y="196"/>
                  </a:lnTo>
                  <a:lnTo>
                    <a:pt x="275" y="202"/>
                  </a:lnTo>
                  <a:lnTo>
                    <a:pt x="277" y="204"/>
                  </a:lnTo>
                  <a:lnTo>
                    <a:pt x="278" y="204"/>
                  </a:lnTo>
                  <a:lnTo>
                    <a:pt x="279" y="206"/>
                  </a:lnTo>
                  <a:lnTo>
                    <a:pt x="280" y="207"/>
                  </a:lnTo>
                  <a:lnTo>
                    <a:pt x="281" y="211"/>
                  </a:lnTo>
                  <a:lnTo>
                    <a:pt x="281" y="214"/>
                  </a:lnTo>
                  <a:lnTo>
                    <a:pt x="286" y="226"/>
                  </a:lnTo>
                  <a:lnTo>
                    <a:pt x="288" y="233"/>
                  </a:lnTo>
                  <a:lnTo>
                    <a:pt x="289" y="237"/>
                  </a:lnTo>
                  <a:lnTo>
                    <a:pt x="293" y="246"/>
                  </a:lnTo>
                  <a:lnTo>
                    <a:pt x="297" y="258"/>
                  </a:lnTo>
                  <a:lnTo>
                    <a:pt x="299" y="260"/>
                  </a:lnTo>
                  <a:lnTo>
                    <a:pt x="299" y="261"/>
                  </a:lnTo>
                  <a:lnTo>
                    <a:pt x="290" y="278"/>
                  </a:lnTo>
                  <a:lnTo>
                    <a:pt x="287" y="283"/>
                  </a:lnTo>
                  <a:lnTo>
                    <a:pt x="286" y="287"/>
                  </a:lnTo>
                  <a:lnTo>
                    <a:pt x="285" y="290"/>
                  </a:lnTo>
                  <a:lnTo>
                    <a:pt x="284" y="292"/>
                  </a:lnTo>
                  <a:lnTo>
                    <a:pt x="283" y="294"/>
                  </a:lnTo>
                  <a:lnTo>
                    <a:pt x="283" y="298"/>
                  </a:lnTo>
                  <a:lnTo>
                    <a:pt x="283" y="301"/>
                  </a:lnTo>
                  <a:lnTo>
                    <a:pt x="284" y="304"/>
                  </a:lnTo>
                  <a:lnTo>
                    <a:pt x="285" y="311"/>
                  </a:lnTo>
                  <a:lnTo>
                    <a:pt x="286" y="315"/>
                  </a:lnTo>
                  <a:lnTo>
                    <a:pt x="287" y="318"/>
                  </a:lnTo>
                  <a:lnTo>
                    <a:pt x="287" y="328"/>
                  </a:lnTo>
                  <a:lnTo>
                    <a:pt x="288" y="330"/>
                  </a:lnTo>
                  <a:lnTo>
                    <a:pt x="288" y="333"/>
                  </a:lnTo>
                  <a:lnTo>
                    <a:pt x="289" y="336"/>
                  </a:lnTo>
                  <a:lnTo>
                    <a:pt x="291" y="340"/>
                  </a:lnTo>
                  <a:lnTo>
                    <a:pt x="295" y="351"/>
                  </a:lnTo>
                  <a:lnTo>
                    <a:pt x="298" y="358"/>
                  </a:lnTo>
                  <a:lnTo>
                    <a:pt x="299" y="361"/>
                  </a:lnTo>
                  <a:lnTo>
                    <a:pt x="299" y="362"/>
                  </a:lnTo>
                  <a:lnTo>
                    <a:pt x="300" y="365"/>
                  </a:lnTo>
                  <a:lnTo>
                    <a:pt x="300" y="366"/>
                  </a:lnTo>
                  <a:lnTo>
                    <a:pt x="299" y="371"/>
                  </a:lnTo>
                  <a:lnTo>
                    <a:pt x="299" y="373"/>
                  </a:lnTo>
                  <a:lnTo>
                    <a:pt x="300" y="374"/>
                  </a:lnTo>
                  <a:lnTo>
                    <a:pt x="300" y="375"/>
                  </a:lnTo>
                  <a:lnTo>
                    <a:pt x="300" y="376"/>
                  </a:lnTo>
                  <a:lnTo>
                    <a:pt x="301" y="377"/>
                  </a:lnTo>
                  <a:lnTo>
                    <a:pt x="303" y="377"/>
                  </a:lnTo>
                  <a:lnTo>
                    <a:pt x="304" y="378"/>
                  </a:lnTo>
                  <a:lnTo>
                    <a:pt x="306" y="378"/>
                  </a:lnTo>
                  <a:lnTo>
                    <a:pt x="313" y="378"/>
                  </a:lnTo>
                  <a:lnTo>
                    <a:pt x="316" y="378"/>
                  </a:lnTo>
                  <a:lnTo>
                    <a:pt x="319" y="378"/>
                  </a:lnTo>
                  <a:lnTo>
                    <a:pt x="323" y="377"/>
                  </a:lnTo>
                  <a:lnTo>
                    <a:pt x="325" y="377"/>
                  </a:lnTo>
                  <a:lnTo>
                    <a:pt x="327" y="377"/>
                  </a:lnTo>
                  <a:lnTo>
                    <a:pt x="327" y="377"/>
                  </a:lnTo>
                  <a:lnTo>
                    <a:pt x="328" y="378"/>
                  </a:lnTo>
                  <a:lnTo>
                    <a:pt x="329" y="379"/>
                  </a:lnTo>
                  <a:lnTo>
                    <a:pt x="330" y="380"/>
                  </a:lnTo>
                  <a:lnTo>
                    <a:pt x="331" y="381"/>
                  </a:lnTo>
                  <a:lnTo>
                    <a:pt x="331" y="383"/>
                  </a:lnTo>
                  <a:lnTo>
                    <a:pt x="332" y="384"/>
                  </a:lnTo>
                  <a:lnTo>
                    <a:pt x="332" y="385"/>
                  </a:lnTo>
                  <a:lnTo>
                    <a:pt x="332" y="388"/>
                  </a:lnTo>
                  <a:lnTo>
                    <a:pt x="332" y="392"/>
                  </a:lnTo>
                  <a:lnTo>
                    <a:pt x="331" y="396"/>
                  </a:lnTo>
                  <a:lnTo>
                    <a:pt x="330" y="399"/>
                  </a:lnTo>
                  <a:lnTo>
                    <a:pt x="328" y="405"/>
                  </a:lnTo>
                  <a:lnTo>
                    <a:pt x="327" y="408"/>
                  </a:lnTo>
                  <a:lnTo>
                    <a:pt x="326" y="410"/>
                  </a:lnTo>
                  <a:lnTo>
                    <a:pt x="324" y="414"/>
                  </a:lnTo>
                  <a:lnTo>
                    <a:pt x="322" y="417"/>
                  </a:lnTo>
                  <a:lnTo>
                    <a:pt x="320" y="419"/>
                  </a:lnTo>
                  <a:lnTo>
                    <a:pt x="317" y="420"/>
                  </a:lnTo>
                  <a:lnTo>
                    <a:pt x="314" y="423"/>
                  </a:lnTo>
                  <a:lnTo>
                    <a:pt x="310" y="425"/>
                  </a:lnTo>
                  <a:lnTo>
                    <a:pt x="306" y="427"/>
                  </a:lnTo>
                  <a:lnTo>
                    <a:pt x="303" y="428"/>
                  </a:lnTo>
                  <a:lnTo>
                    <a:pt x="299" y="429"/>
                  </a:lnTo>
                  <a:lnTo>
                    <a:pt x="297" y="429"/>
                  </a:lnTo>
                  <a:lnTo>
                    <a:pt x="296" y="429"/>
                  </a:lnTo>
                  <a:lnTo>
                    <a:pt x="295" y="430"/>
                  </a:lnTo>
                  <a:lnTo>
                    <a:pt x="292" y="432"/>
                  </a:lnTo>
                  <a:lnTo>
                    <a:pt x="278" y="444"/>
                  </a:lnTo>
                  <a:lnTo>
                    <a:pt x="270" y="453"/>
                  </a:lnTo>
                  <a:lnTo>
                    <a:pt x="267" y="456"/>
                  </a:lnTo>
                  <a:lnTo>
                    <a:pt x="263" y="459"/>
                  </a:lnTo>
                  <a:lnTo>
                    <a:pt x="261" y="460"/>
                  </a:lnTo>
                  <a:lnTo>
                    <a:pt x="259" y="461"/>
                  </a:lnTo>
                  <a:lnTo>
                    <a:pt x="258" y="462"/>
                  </a:lnTo>
                  <a:lnTo>
                    <a:pt x="256" y="463"/>
                  </a:lnTo>
                  <a:lnTo>
                    <a:pt x="252" y="464"/>
                  </a:lnTo>
                  <a:lnTo>
                    <a:pt x="247" y="465"/>
                  </a:lnTo>
                  <a:lnTo>
                    <a:pt x="245" y="465"/>
                  </a:lnTo>
                  <a:lnTo>
                    <a:pt x="242" y="466"/>
                  </a:lnTo>
                  <a:lnTo>
                    <a:pt x="239" y="466"/>
                  </a:lnTo>
                  <a:lnTo>
                    <a:pt x="236" y="465"/>
                  </a:lnTo>
                  <a:lnTo>
                    <a:pt x="234" y="465"/>
                  </a:lnTo>
                  <a:lnTo>
                    <a:pt x="232" y="465"/>
                  </a:lnTo>
                  <a:lnTo>
                    <a:pt x="230" y="465"/>
                  </a:lnTo>
                  <a:lnTo>
                    <a:pt x="228" y="464"/>
                  </a:lnTo>
                  <a:lnTo>
                    <a:pt x="226" y="464"/>
                  </a:lnTo>
                  <a:lnTo>
                    <a:pt x="225" y="463"/>
                  </a:lnTo>
                  <a:lnTo>
                    <a:pt x="223" y="461"/>
                  </a:lnTo>
                  <a:lnTo>
                    <a:pt x="218" y="455"/>
                  </a:lnTo>
                  <a:lnTo>
                    <a:pt x="215" y="453"/>
                  </a:lnTo>
                  <a:lnTo>
                    <a:pt x="213" y="451"/>
                  </a:lnTo>
                  <a:lnTo>
                    <a:pt x="212" y="450"/>
                  </a:lnTo>
                  <a:lnTo>
                    <a:pt x="208" y="448"/>
                  </a:lnTo>
                  <a:lnTo>
                    <a:pt x="206" y="447"/>
                  </a:lnTo>
                  <a:lnTo>
                    <a:pt x="205" y="447"/>
                  </a:lnTo>
                  <a:lnTo>
                    <a:pt x="204" y="447"/>
                  </a:lnTo>
                  <a:lnTo>
                    <a:pt x="203" y="447"/>
                  </a:lnTo>
                  <a:lnTo>
                    <a:pt x="202" y="447"/>
                  </a:lnTo>
                  <a:lnTo>
                    <a:pt x="202" y="448"/>
                  </a:lnTo>
                  <a:lnTo>
                    <a:pt x="201" y="449"/>
                  </a:lnTo>
                  <a:lnTo>
                    <a:pt x="200" y="449"/>
                  </a:lnTo>
                  <a:lnTo>
                    <a:pt x="199" y="451"/>
                  </a:lnTo>
                  <a:lnTo>
                    <a:pt x="198" y="452"/>
                  </a:lnTo>
                  <a:lnTo>
                    <a:pt x="198" y="453"/>
                  </a:lnTo>
                  <a:lnTo>
                    <a:pt x="196" y="455"/>
                  </a:lnTo>
                  <a:lnTo>
                    <a:pt x="196" y="458"/>
                  </a:lnTo>
                  <a:lnTo>
                    <a:pt x="195" y="461"/>
                  </a:lnTo>
                  <a:lnTo>
                    <a:pt x="195" y="466"/>
                  </a:lnTo>
                  <a:lnTo>
                    <a:pt x="194" y="476"/>
                  </a:lnTo>
                  <a:lnTo>
                    <a:pt x="194" y="478"/>
                  </a:lnTo>
                  <a:lnTo>
                    <a:pt x="194" y="481"/>
                  </a:lnTo>
                  <a:lnTo>
                    <a:pt x="193" y="483"/>
                  </a:lnTo>
                  <a:lnTo>
                    <a:pt x="192" y="485"/>
                  </a:lnTo>
                  <a:lnTo>
                    <a:pt x="191" y="487"/>
                  </a:lnTo>
                  <a:lnTo>
                    <a:pt x="190" y="487"/>
                  </a:lnTo>
                  <a:lnTo>
                    <a:pt x="189" y="488"/>
                  </a:lnTo>
                  <a:lnTo>
                    <a:pt x="188" y="488"/>
                  </a:lnTo>
                  <a:lnTo>
                    <a:pt x="187" y="489"/>
                  </a:lnTo>
                  <a:lnTo>
                    <a:pt x="183" y="489"/>
                  </a:lnTo>
                  <a:lnTo>
                    <a:pt x="179" y="489"/>
                  </a:lnTo>
                  <a:lnTo>
                    <a:pt x="169" y="489"/>
                  </a:lnTo>
                  <a:lnTo>
                    <a:pt x="167" y="489"/>
                  </a:lnTo>
                  <a:lnTo>
                    <a:pt x="164" y="489"/>
                  </a:lnTo>
                  <a:lnTo>
                    <a:pt x="144" y="493"/>
                  </a:lnTo>
                  <a:lnTo>
                    <a:pt x="141" y="493"/>
                  </a:lnTo>
                  <a:lnTo>
                    <a:pt x="137" y="494"/>
                  </a:lnTo>
                  <a:lnTo>
                    <a:pt x="134" y="496"/>
                  </a:lnTo>
                  <a:lnTo>
                    <a:pt x="131" y="497"/>
                  </a:lnTo>
                  <a:lnTo>
                    <a:pt x="128" y="498"/>
                  </a:lnTo>
                  <a:lnTo>
                    <a:pt x="125" y="500"/>
                  </a:lnTo>
                  <a:lnTo>
                    <a:pt x="122" y="503"/>
                  </a:lnTo>
                  <a:lnTo>
                    <a:pt x="119" y="506"/>
                  </a:lnTo>
                  <a:lnTo>
                    <a:pt x="113" y="510"/>
                  </a:lnTo>
                  <a:lnTo>
                    <a:pt x="107" y="517"/>
                  </a:lnTo>
                  <a:lnTo>
                    <a:pt x="104" y="519"/>
                  </a:lnTo>
                  <a:lnTo>
                    <a:pt x="97" y="520"/>
                  </a:lnTo>
                  <a:lnTo>
                    <a:pt x="96" y="520"/>
                  </a:lnTo>
                  <a:lnTo>
                    <a:pt x="95" y="520"/>
                  </a:lnTo>
                  <a:lnTo>
                    <a:pt x="94" y="521"/>
                  </a:lnTo>
                  <a:lnTo>
                    <a:pt x="92" y="521"/>
                  </a:lnTo>
                  <a:lnTo>
                    <a:pt x="89" y="525"/>
                  </a:lnTo>
                  <a:lnTo>
                    <a:pt x="86" y="530"/>
                  </a:lnTo>
                  <a:lnTo>
                    <a:pt x="85" y="531"/>
                  </a:lnTo>
                  <a:lnTo>
                    <a:pt x="84" y="531"/>
                  </a:lnTo>
                  <a:lnTo>
                    <a:pt x="82" y="532"/>
                  </a:lnTo>
                  <a:lnTo>
                    <a:pt x="80" y="532"/>
                  </a:lnTo>
                  <a:lnTo>
                    <a:pt x="76" y="533"/>
                  </a:lnTo>
                  <a:lnTo>
                    <a:pt x="74" y="533"/>
                  </a:lnTo>
                  <a:lnTo>
                    <a:pt x="72" y="533"/>
                  </a:lnTo>
                  <a:lnTo>
                    <a:pt x="70" y="534"/>
                  </a:lnTo>
                  <a:lnTo>
                    <a:pt x="69" y="534"/>
                  </a:lnTo>
                  <a:lnTo>
                    <a:pt x="68" y="535"/>
                  </a:lnTo>
                  <a:lnTo>
                    <a:pt x="65" y="536"/>
                  </a:lnTo>
                  <a:lnTo>
                    <a:pt x="61" y="541"/>
                  </a:lnTo>
                  <a:lnTo>
                    <a:pt x="59" y="542"/>
                  </a:lnTo>
                  <a:lnTo>
                    <a:pt x="56" y="543"/>
                  </a:lnTo>
                  <a:lnTo>
                    <a:pt x="54" y="544"/>
                  </a:lnTo>
                  <a:lnTo>
                    <a:pt x="53" y="544"/>
                  </a:lnTo>
                  <a:lnTo>
                    <a:pt x="51" y="544"/>
                  </a:lnTo>
                  <a:lnTo>
                    <a:pt x="49" y="544"/>
                  </a:lnTo>
                  <a:lnTo>
                    <a:pt x="48" y="544"/>
                  </a:lnTo>
                  <a:lnTo>
                    <a:pt x="46" y="544"/>
                  </a:lnTo>
                  <a:lnTo>
                    <a:pt x="45" y="544"/>
                  </a:lnTo>
                  <a:lnTo>
                    <a:pt x="44" y="543"/>
                  </a:lnTo>
                  <a:lnTo>
                    <a:pt x="43" y="542"/>
                  </a:lnTo>
                  <a:lnTo>
                    <a:pt x="41" y="541"/>
                  </a:lnTo>
                  <a:lnTo>
                    <a:pt x="40" y="540"/>
                  </a:lnTo>
                  <a:lnTo>
                    <a:pt x="39" y="539"/>
                  </a:lnTo>
                  <a:lnTo>
                    <a:pt x="37" y="537"/>
                  </a:lnTo>
                  <a:lnTo>
                    <a:pt x="36" y="536"/>
                  </a:lnTo>
                  <a:lnTo>
                    <a:pt x="34" y="534"/>
                  </a:lnTo>
                  <a:lnTo>
                    <a:pt x="34" y="533"/>
                  </a:lnTo>
                  <a:lnTo>
                    <a:pt x="33" y="532"/>
                  </a:lnTo>
                  <a:lnTo>
                    <a:pt x="31" y="525"/>
                  </a:lnTo>
                  <a:lnTo>
                    <a:pt x="30" y="520"/>
                  </a:lnTo>
                  <a:lnTo>
                    <a:pt x="26" y="511"/>
                  </a:lnTo>
                  <a:lnTo>
                    <a:pt x="20" y="499"/>
                  </a:lnTo>
                  <a:lnTo>
                    <a:pt x="20" y="497"/>
                  </a:lnTo>
                  <a:lnTo>
                    <a:pt x="20" y="495"/>
                  </a:lnTo>
                  <a:lnTo>
                    <a:pt x="19" y="491"/>
                  </a:lnTo>
                  <a:lnTo>
                    <a:pt x="18" y="488"/>
                  </a:lnTo>
                  <a:lnTo>
                    <a:pt x="17" y="483"/>
                  </a:lnTo>
                  <a:lnTo>
                    <a:pt x="15" y="471"/>
                  </a:lnTo>
                  <a:lnTo>
                    <a:pt x="15" y="470"/>
                  </a:lnTo>
                  <a:lnTo>
                    <a:pt x="14" y="468"/>
                  </a:lnTo>
                  <a:lnTo>
                    <a:pt x="14" y="467"/>
                  </a:lnTo>
                  <a:lnTo>
                    <a:pt x="13" y="466"/>
                  </a:lnTo>
                  <a:lnTo>
                    <a:pt x="12" y="466"/>
                  </a:lnTo>
                  <a:lnTo>
                    <a:pt x="12" y="465"/>
                  </a:lnTo>
                  <a:lnTo>
                    <a:pt x="10" y="465"/>
                  </a:lnTo>
                  <a:lnTo>
                    <a:pt x="8" y="464"/>
                  </a:lnTo>
                  <a:lnTo>
                    <a:pt x="6" y="464"/>
                  </a:lnTo>
                  <a:lnTo>
                    <a:pt x="4" y="463"/>
                  </a:lnTo>
                  <a:lnTo>
                    <a:pt x="3" y="462"/>
                  </a:lnTo>
                  <a:lnTo>
                    <a:pt x="2" y="461"/>
                  </a:lnTo>
                  <a:lnTo>
                    <a:pt x="2" y="460"/>
                  </a:lnTo>
                  <a:lnTo>
                    <a:pt x="1" y="457"/>
                  </a:lnTo>
                  <a:lnTo>
                    <a:pt x="0" y="455"/>
                  </a:lnTo>
                  <a:lnTo>
                    <a:pt x="0" y="453"/>
                  </a:lnTo>
                  <a:lnTo>
                    <a:pt x="0" y="452"/>
                  </a:lnTo>
                  <a:lnTo>
                    <a:pt x="0" y="450"/>
                  </a:lnTo>
                  <a:lnTo>
                    <a:pt x="1" y="448"/>
                  </a:lnTo>
                  <a:lnTo>
                    <a:pt x="2" y="446"/>
                  </a:lnTo>
                  <a:lnTo>
                    <a:pt x="4" y="442"/>
                  </a:lnTo>
                  <a:lnTo>
                    <a:pt x="11" y="430"/>
                  </a:lnTo>
                  <a:lnTo>
                    <a:pt x="15" y="423"/>
                  </a:lnTo>
                  <a:lnTo>
                    <a:pt x="19" y="417"/>
                  </a:lnTo>
                  <a:lnTo>
                    <a:pt x="20" y="413"/>
                  </a:lnTo>
                  <a:lnTo>
                    <a:pt x="21" y="409"/>
                  </a:lnTo>
                  <a:lnTo>
                    <a:pt x="22" y="405"/>
                  </a:lnTo>
                  <a:lnTo>
                    <a:pt x="23" y="403"/>
                  </a:lnTo>
                  <a:lnTo>
                    <a:pt x="23" y="401"/>
                  </a:lnTo>
                  <a:lnTo>
                    <a:pt x="23" y="396"/>
                  </a:lnTo>
                  <a:lnTo>
                    <a:pt x="24" y="387"/>
                  </a:lnTo>
                  <a:lnTo>
                    <a:pt x="24" y="385"/>
                  </a:lnTo>
                  <a:lnTo>
                    <a:pt x="24" y="384"/>
                  </a:lnTo>
                  <a:lnTo>
                    <a:pt x="25" y="382"/>
                  </a:lnTo>
                  <a:lnTo>
                    <a:pt x="25" y="381"/>
                  </a:lnTo>
                  <a:lnTo>
                    <a:pt x="26" y="379"/>
                  </a:lnTo>
                  <a:lnTo>
                    <a:pt x="27" y="378"/>
                  </a:lnTo>
                  <a:lnTo>
                    <a:pt x="28" y="376"/>
                  </a:lnTo>
                  <a:lnTo>
                    <a:pt x="29" y="376"/>
                  </a:lnTo>
                  <a:lnTo>
                    <a:pt x="31" y="375"/>
                  </a:lnTo>
                  <a:lnTo>
                    <a:pt x="31" y="374"/>
                  </a:lnTo>
                  <a:lnTo>
                    <a:pt x="32" y="374"/>
                  </a:lnTo>
                  <a:lnTo>
                    <a:pt x="39" y="373"/>
                  </a:lnTo>
                  <a:lnTo>
                    <a:pt x="41" y="373"/>
                  </a:lnTo>
                  <a:lnTo>
                    <a:pt x="43" y="372"/>
                  </a:lnTo>
                  <a:lnTo>
                    <a:pt x="44" y="371"/>
                  </a:lnTo>
                  <a:lnTo>
                    <a:pt x="46" y="370"/>
                  </a:lnTo>
                  <a:lnTo>
                    <a:pt x="48" y="369"/>
                  </a:lnTo>
                  <a:lnTo>
                    <a:pt x="49" y="368"/>
                  </a:lnTo>
                  <a:lnTo>
                    <a:pt x="51" y="366"/>
                  </a:lnTo>
                  <a:lnTo>
                    <a:pt x="53" y="365"/>
                  </a:lnTo>
                  <a:lnTo>
                    <a:pt x="54" y="363"/>
                  </a:lnTo>
                  <a:lnTo>
                    <a:pt x="55" y="361"/>
                  </a:lnTo>
                  <a:lnTo>
                    <a:pt x="56" y="360"/>
                  </a:lnTo>
                  <a:lnTo>
                    <a:pt x="57" y="357"/>
                  </a:lnTo>
                  <a:lnTo>
                    <a:pt x="58" y="356"/>
                  </a:lnTo>
                  <a:lnTo>
                    <a:pt x="58" y="354"/>
                  </a:lnTo>
                  <a:lnTo>
                    <a:pt x="59" y="351"/>
                  </a:lnTo>
                  <a:lnTo>
                    <a:pt x="59" y="348"/>
                  </a:lnTo>
                  <a:lnTo>
                    <a:pt x="58" y="344"/>
                  </a:lnTo>
                  <a:lnTo>
                    <a:pt x="57" y="336"/>
                  </a:lnTo>
                  <a:lnTo>
                    <a:pt x="57" y="331"/>
                  </a:lnTo>
                  <a:lnTo>
                    <a:pt x="57" y="327"/>
                  </a:lnTo>
                  <a:lnTo>
                    <a:pt x="57" y="325"/>
                  </a:lnTo>
                  <a:lnTo>
                    <a:pt x="57" y="323"/>
                  </a:lnTo>
                  <a:lnTo>
                    <a:pt x="56" y="320"/>
                  </a:lnTo>
                  <a:lnTo>
                    <a:pt x="55" y="318"/>
                  </a:lnTo>
                  <a:lnTo>
                    <a:pt x="54" y="317"/>
                  </a:lnTo>
                  <a:lnTo>
                    <a:pt x="54" y="315"/>
                  </a:lnTo>
                  <a:lnTo>
                    <a:pt x="53" y="313"/>
                  </a:lnTo>
                  <a:lnTo>
                    <a:pt x="51" y="311"/>
                  </a:lnTo>
                  <a:lnTo>
                    <a:pt x="44" y="304"/>
                  </a:lnTo>
                  <a:lnTo>
                    <a:pt x="42" y="300"/>
                  </a:lnTo>
                  <a:lnTo>
                    <a:pt x="40" y="297"/>
                  </a:lnTo>
                  <a:lnTo>
                    <a:pt x="38" y="294"/>
                  </a:lnTo>
                  <a:lnTo>
                    <a:pt x="35" y="288"/>
                  </a:lnTo>
                  <a:lnTo>
                    <a:pt x="34" y="285"/>
                  </a:lnTo>
                  <a:lnTo>
                    <a:pt x="33" y="283"/>
                  </a:lnTo>
                  <a:lnTo>
                    <a:pt x="32" y="280"/>
                  </a:lnTo>
                  <a:lnTo>
                    <a:pt x="32" y="278"/>
                  </a:lnTo>
                  <a:lnTo>
                    <a:pt x="32" y="276"/>
                  </a:lnTo>
                  <a:lnTo>
                    <a:pt x="33" y="273"/>
                  </a:lnTo>
                  <a:lnTo>
                    <a:pt x="33" y="272"/>
                  </a:lnTo>
                  <a:lnTo>
                    <a:pt x="34" y="270"/>
                  </a:lnTo>
                  <a:lnTo>
                    <a:pt x="38" y="263"/>
                  </a:lnTo>
                  <a:lnTo>
                    <a:pt x="39" y="260"/>
                  </a:lnTo>
                  <a:lnTo>
                    <a:pt x="40" y="258"/>
                  </a:lnTo>
                  <a:lnTo>
                    <a:pt x="41" y="255"/>
                  </a:lnTo>
                  <a:lnTo>
                    <a:pt x="41" y="253"/>
                  </a:lnTo>
                  <a:lnTo>
                    <a:pt x="41" y="252"/>
                  </a:lnTo>
                  <a:lnTo>
                    <a:pt x="41" y="251"/>
                  </a:lnTo>
                  <a:lnTo>
                    <a:pt x="40" y="250"/>
                  </a:lnTo>
                  <a:lnTo>
                    <a:pt x="40" y="249"/>
                  </a:lnTo>
                  <a:lnTo>
                    <a:pt x="39" y="249"/>
                  </a:lnTo>
                  <a:lnTo>
                    <a:pt x="39" y="249"/>
                  </a:lnTo>
                  <a:lnTo>
                    <a:pt x="38" y="249"/>
                  </a:lnTo>
                  <a:lnTo>
                    <a:pt x="39" y="249"/>
                  </a:lnTo>
                  <a:lnTo>
                    <a:pt x="41" y="249"/>
                  </a:lnTo>
                  <a:lnTo>
                    <a:pt x="43" y="248"/>
                  </a:lnTo>
                  <a:lnTo>
                    <a:pt x="43" y="247"/>
                  </a:lnTo>
                  <a:lnTo>
                    <a:pt x="44" y="245"/>
                  </a:lnTo>
                  <a:lnTo>
                    <a:pt x="45" y="244"/>
                  </a:lnTo>
                  <a:lnTo>
                    <a:pt x="45" y="243"/>
                  </a:lnTo>
                  <a:lnTo>
                    <a:pt x="45" y="241"/>
                  </a:lnTo>
                  <a:lnTo>
                    <a:pt x="44" y="240"/>
                  </a:lnTo>
                  <a:lnTo>
                    <a:pt x="44" y="239"/>
                  </a:lnTo>
                  <a:lnTo>
                    <a:pt x="43" y="238"/>
                  </a:lnTo>
                  <a:lnTo>
                    <a:pt x="43" y="238"/>
                  </a:lnTo>
                  <a:lnTo>
                    <a:pt x="40" y="236"/>
                  </a:lnTo>
                  <a:lnTo>
                    <a:pt x="34" y="231"/>
                  </a:lnTo>
                  <a:lnTo>
                    <a:pt x="33" y="230"/>
                  </a:lnTo>
                  <a:lnTo>
                    <a:pt x="31" y="228"/>
                  </a:lnTo>
                  <a:lnTo>
                    <a:pt x="31" y="226"/>
                  </a:lnTo>
                  <a:lnTo>
                    <a:pt x="30" y="225"/>
                  </a:lnTo>
                  <a:lnTo>
                    <a:pt x="29" y="223"/>
                  </a:lnTo>
                  <a:lnTo>
                    <a:pt x="29" y="222"/>
                  </a:lnTo>
                  <a:lnTo>
                    <a:pt x="29" y="219"/>
                  </a:lnTo>
                  <a:lnTo>
                    <a:pt x="30" y="217"/>
                  </a:lnTo>
                  <a:lnTo>
                    <a:pt x="31" y="215"/>
                  </a:lnTo>
                  <a:lnTo>
                    <a:pt x="32" y="211"/>
                  </a:lnTo>
                  <a:lnTo>
                    <a:pt x="34" y="208"/>
                  </a:lnTo>
                  <a:lnTo>
                    <a:pt x="35" y="206"/>
                  </a:lnTo>
                  <a:lnTo>
                    <a:pt x="43" y="197"/>
                  </a:lnTo>
                  <a:lnTo>
                    <a:pt x="43" y="195"/>
                  </a:lnTo>
                  <a:lnTo>
                    <a:pt x="43" y="193"/>
                  </a:lnTo>
                  <a:lnTo>
                    <a:pt x="43" y="192"/>
                  </a:lnTo>
                  <a:lnTo>
                    <a:pt x="43" y="190"/>
                  </a:lnTo>
                  <a:lnTo>
                    <a:pt x="43" y="186"/>
                  </a:lnTo>
                  <a:lnTo>
                    <a:pt x="41" y="181"/>
                  </a:lnTo>
                  <a:lnTo>
                    <a:pt x="39" y="175"/>
                  </a:lnTo>
                  <a:lnTo>
                    <a:pt x="36" y="166"/>
                  </a:lnTo>
                  <a:lnTo>
                    <a:pt x="34" y="162"/>
                  </a:lnTo>
                  <a:lnTo>
                    <a:pt x="34" y="159"/>
                  </a:lnTo>
                  <a:lnTo>
                    <a:pt x="34" y="158"/>
                  </a:lnTo>
                  <a:lnTo>
                    <a:pt x="34" y="157"/>
                  </a:lnTo>
                  <a:lnTo>
                    <a:pt x="34" y="155"/>
                  </a:lnTo>
                  <a:lnTo>
                    <a:pt x="35" y="153"/>
                  </a:lnTo>
                  <a:lnTo>
                    <a:pt x="35" y="152"/>
                  </a:lnTo>
                  <a:lnTo>
                    <a:pt x="36" y="152"/>
                  </a:lnTo>
                  <a:lnTo>
                    <a:pt x="37" y="151"/>
                  </a:lnTo>
                  <a:lnTo>
                    <a:pt x="38" y="150"/>
                  </a:lnTo>
                  <a:lnTo>
                    <a:pt x="39" y="150"/>
                  </a:lnTo>
                  <a:lnTo>
                    <a:pt x="40" y="149"/>
                  </a:lnTo>
                  <a:lnTo>
                    <a:pt x="41" y="149"/>
                  </a:lnTo>
                  <a:lnTo>
                    <a:pt x="43" y="149"/>
                  </a:lnTo>
                  <a:lnTo>
                    <a:pt x="44" y="149"/>
                  </a:lnTo>
                  <a:lnTo>
                    <a:pt x="50" y="150"/>
                  </a:lnTo>
                  <a:lnTo>
                    <a:pt x="54" y="150"/>
                  </a:lnTo>
                  <a:lnTo>
                    <a:pt x="55" y="150"/>
                  </a:lnTo>
                  <a:lnTo>
                    <a:pt x="56" y="150"/>
                  </a:lnTo>
                  <a:lnTo>
                    <a:pt x="57" y="149"/>
                  </a:lnTo>
                  <a:lnTo>
                    <a:pt x="59" y="149"/>
                  </a:lnTo>
                  <a:lnTo>
                    <a:pt x="60" y="148"/>
                  </a:lnTo>
                  <a:lnTo>
                    <a:pt x="61" y="148"/>
                  </a:lnTo>
                  <a:lnTo>
                    <a:pt x="62" y="147"/>
                  </a:lnTo>
                  <a:lnTo>
                    <a:pt x="63" y="147"/>
                  </a:lnTo>
                  <a:lnTo>
                    <a:pt x="63" y="145"/>
                  </a:lnTo>
                  <a:lnTo>
                    <a:pt x="64" y="144"/>
                  </a:lnTo>
                  <a:lnTo>
                    <a:pt x="64" y="143"/>
                  </a:lnTo>
                  <a:lnTo>
                    <a:pt x="64" y="142"/>
                  </a:lnTo>
                  <a:lnTo>
                    <a:pt x="64" y="141"/>
                  </a:lnTo>
                  <a:lnTo>
                    <a:pt x="65" y="140"/>
                  </a:lnTo>
                  <a:lnTo>
                    <a:pt x="66" y="136"/>
                  </a:lnTo>
                  <a:lnTo>
                    <a:pt x="71" y="131"/>
                  </a:lnTo>
                  <a:lnTo>
                    <a:pt x="79" y="122"/>
                  </a:lnTo>
                  <a:lnTo>
                    <a:pt x="82" y="118"/>
                  </a:lnTo>
                  <a:lnTo>
                    <a:pt x="83" y="115"/>
                  </a:lnTo>
                  <a:lnTo>
                    <a:pt x="85" y="113"/>
                  </a:lnTo>
                  <a:lnTo>
                    <a:pt x="87" y="109"/>
                  </a:lnTo>
                  <a:lnTo>
                    <a:pt x="88" y="106"/>
                  </a:lnTo>
                  <a:lnTo>
                    <a:pt x="90" y="101"/>
                  </a:lnTo>
                  <a:lnTo>
                    <a:pt x="92" y="96"/>
                  </a:lnTo>
                  <a:lnTo>
                    <a:pt x="95" y="92"/>
                  </a:lnTo>
                  <a:lnTo>
                    <a:pt x="98" y="89"/>
                  </a:lnTo>
                  <a:lnTo>
                    <a:pt x="99" y="87"/>
                  </a:lnTo>
                  <a:lnTo>
                    <a:pt x="99" y="85"/>
                  </a:lnTo>
                  <a:lnTo>
                    <a:pt x="99" y="83"/>
                  </a:lnTo>
                  <a:lnTo>
                    <a:pt x="99" y="82"/>
                  </a:lnTo>
                  <a:lnTo>
                    <a:pt x="99" y="80"/>
                  </a:lnTo>
                  <a:lnTo>
                    <a:pt x="99" y="79"/>
                  </a:lnTo>
                  <a:lnTo>
                    <a:pt x="99" y="75"/>
                  </a:lnTo>
                  <a:lnTo>
                    <a:pt x="98" y="73"/>
                  </a:lnTo>
                  <a:lnTo>
                    <a:pt x="98" y="71"/>
                  </a:lnTo>
                  <a:lnTo>
                    <a:pt x="97" y="69"/>
                  </a:lnTo>
                  <a:lnTo>
                    <a:pt x="93" y="65"/>
                  </a:lnTo>
                  <a:lnTo>
                    <a:pt x="92" y="63"/>
                  </a:lnTo>
                  <a:lnTo>
                    <a:pt x="92" y="61"/>
                  </a:lnTo>
                  <a:lnTo>
                    <a:pt x="90" y="56"/>
                  </a:lnTo>
                  <a:lnTo>
                    <a:pt x="89" y="55"/>
                  </a:lnTo>
                  <a:lnTo>
                    <a:pt x="88" y="53"/>
                  </a:lnTo>
                  <a:lnTo>
                    <a:pt x="88" y="51"/>
                  </a:lnTo>
                  <a:lnTo>
                    <a:pt x="86" y="49"/>
                  </a:lnTo>
                  <a:lnTo>
                    <a:pt x="73" y="37"/>
                  </a:lnTo>
                  <a:lnTo>
                    <a:pt x="71" y="35"/>
                  </a:lnTo>
                  <a:lnTo>
                    <a:pt x="69" y="33"/>
                  </a:lnTo>
                  <a:lnTo>
                    <a:pt x="67" y="28"/>
                  </a:lnTo>
                  <a:lnTo>
                    <a:pt x="66" y="26"/>
                  </a:lnTo>
                  <a:lnTo>
                    <a:pt x="66" y="25"/>
                  </a:lnTo>
                  <a:lnTo>
                    <a:pt x="67" y="24"/>
                  </a:lnTo>
                  <a:lnTo>
                    <a:pt x="67" y="23"/>
                  </a:lnTo>
                  <a:lnTo>
                    <a:pt x="72" y="20"/>
                  </a:lnTo>
                  <a:lnTo>
                    <a:pt x="77" y="15"/>
                  </a:lnTo>
                  <a:lnTo>
                    <a:pt x="78" y="14"/>
                  </a:lnTo>
                  <a:lnTo>
                    <a:pt x="80" y="12"/>
                  </a:lnTo>
                  <a:lnTo>
                    <a:pt x="86" y="10"/>
                  </a:lnTo>
                  <a:lnTo>
                    <a:pt x="94" y="5"/>
                  </a:lnTo>
                  <a:lnTo>
                    <a:pt x="100" y="2"/>
                  </a:lnTo>
                  <a:lnTo>
                    <a:pt x="103" y="1"/>
                  </a:lnTo>
                  <a:lnTo>
                    <a:pt x="104" y="0"/>
                  </a:lnTo>
                  <a:lnTo>
                    <a:pt x="105" y="1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32" name="Freeform 68">
              <a:extLst>
                <a:ext uri="{FF2B5EF4-FFF2-40B4-BE49-F238E27FC236}">
                  <a16:creationId xmlns:a16="http://schemas.microsoft.com/office/drawing/2014/main" id="{1E677417-D75B-4450-897E-E598A68A5C3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3" y="3283"/>
              <a:ext cx="720" cy="434"/>
            </a:xfrm>
            <a:custGeom>
              <a:avLst/>
              <a:gdLst>
                <a:gd name="T0" fmla="*/ 551 w 720"/>
                <a:gd name="T1" fmla="*/ 4 h 434"/>
                <a:gd name="T2" fmla="*/ 573 w 720"/>
                <a:gd name="T3" fmla="*/ 26 h 434"/>
                <a:gd name="T4" fmla="*/ 605 w 720"/>
                <a:gd name="T5" fmla="*/ 32 h 434"/>
                <a:gd name="T6" fmla="*/ 639 w 720"/>
                <a:gd name="T7" fmla="*/ 52 h 434"/>
                <a:gd name="T8" fmla="*/ 670 w 720"/>
                <a:gd name="T9" fmla="*/ 45 h 434"/>
                <a:gd name="T10" fmla="*/ 701 w 720"/>
                <a:gd name="T11" fmla="*/ 67 h 434"/>
                <a:gd name="T12" fmla="*/ 700 w 720"/>
                <a:gd name="T13" fmla="*/ 87 h 434"/>
                <a:gd name="T14" fmla="*/ 685 w 720"/>
                <a:gd name="T15" fmla="*/ 139 h 434"/>
                <a:gd name="T16" fmla="*/ 678 w 720"/>
                <a:gd name="T17" fmla="*/ 167 h 434"/>
                <a:gd name="T18" fmla="*/ 691 w 720"/>
                <a:gd name="T19" fmla="*/ 186 h 434"/>
                <a:gd name="T20" fmla="*/ 678 w 720"/>
                <a:gd name="T21" fmla="*/ 202 h 434"/>
                <a:gd name="T22" fmla="*/ 685 w 720"/>
                <a:gd name="T23" fmla="*/ 230 h 434"/>
                <a:gd name="T24" fmla="*/ 702 w 720"/>
                <a:gd name="T25" fmla="*/ 246 h 434"/>
                <a:gd name="T26" fmla="*/ 696 w 720"/>
                <a:gd name="T27" fmla="*/ 268 h 434"/>
                <a:gd name="T28" fmla="*/ 690 w 720"/>
                <a:gd name="T29" fmla="*/ 299 h 434"/>
                <a:gd name="T30" fmla="*/ 697 w 720"/>
                <a:gd name="T31" fmla="*/ 329 h 434"/>
                <a:gd name="T32" fmla="*/ 714 w 720"/>
                <a:gd name="T33" fmla="*/ 351 h 434"/>
                <a:gd name="T34" fmla="*/ 677 w 720"/>
                <a:gd name="T35" fmla="*/ 418 h 434"/>
                <a:gd name="T36" fmla="*/ 646 w 720"/>
                <a:gd name="T37" fmla="*/ 434 h 434"/>
                <a:gd name="T38" fmla="*/ 628 w 720"/>
                <a:gd name="T39" fmla="*/ 425 h 434"/>
                <a:gd name="T40" fmla="*/ 609 w 720"/>
                <a:gd name="T41" fmla="*/ 431 h 434"/>
                <a:gd name="T42" fmla="*/ 559 w 720"/>
                <a:gd name="T43" fmla="*/ 426 h 434"/>
                <a:gd name="T44" fmla="*/ 467 w 720"/>
                <a:gd name="T45" fmla="*/ 422 h 434"/>
                <a:gd name="T46" fmla="*/ 414 w 720"/>
                <a:gd name="T47" fmla="*/ 412 h 434"/>
                <a:gd name="T48" fmla="*/ 344 w 720"/>
                <a:gd name="T49" fmla="*/ 372 h 434"/>
                <a:gd name="T50" fmla="*/ 322 w 720"/>
                <a:gd name="T51" fmla="*/ 346 h 434"/>
                <a:gd name="T52" fmla="*/ 312 w 720"/>
                <a:gd name="T53" fmla="*/ 330 h 434"/>
                <a:gd name="T54" fmla="*/ 293 w 720"/>
                <a:gd name="T55" fmla="*/ 318 h 434"/>
                <a:gd name="T56" fmla="*/ 276 w 720"/>
                <a:gd name="T57" fmla="*/ 309 h 434"/>
                <a:gd name="T58" fmla="*/ 259 w 720"/>
                <a:gd name="T59" fmla="*/ 294 h 434"/>
                <a:gd name="T60" fmla="*/ 237 w 720"/>
                <a:gd name="T61" fmla="*/ 280 h 434"/>
                <a:gd name="T62" fmla="*/ 218 w 720"/>
                <a:gd name="T63" fmla="*/ 273 h 434"/>
                <a:gd name="T64" fmla="*/ 182 w 720"/>
                <a:gd name="T65" fmla="*/ 281 h 434"/>
                <a:gd name="T66" fmla="*/ 148 w 720"/>
                <a:gd name="T67" fmla="*/ 294 h 434"/>
                <a:gd name="T68" fmla="*/ 100 w 720"/>
                <a:gd name="T69" fmla="*/ 278 h 434"/>
                <a:gd name="T70" fmla="*/ 50 w 720"/>
                <a:gd name="T71" fmla="*/ 248 h 434"/>
                <a:gd name="T72" fmla="*/ 5 w 720"/>
                <a:gd name="T73" fmla="*/ 219 h 434"/>
                <a:gd name="T74" fmla="*/ 17 w 720"/>
                <a:gd name="T75" fmla="*/ 210 h 434"/>
                <a:gd name="T76" fmla="*/ 20 w 720"/>
                <a:gd name="T77" fmla="*/ 196 h 434"/>
                <a:gd name="T78" fmla="*/ 34 w 720"/>
                <a:gd name="T79" fmla="*/ 186 h 434"/>
                <a:gd name="T80" fmla="*/ 52 w 720"/>
                <a:gd name="T81" fmla="*/ 181 h 434"/>
                <a:gd name="T82" fmla="*/ 76 w 720"/>
                <a:gd name="T83" fmla="*/ 192 h 434"/>
                <a:gd name="T84" fmla="*/ 94 w 720"/>
                <a:gd name="T85" fmla="*/ 173 h 434"/>
                <a:gd name="T86" fmla="*/ 120 w 720"/>
                <a:gd name="T87" fmla="*/ 166 h 434"/>
                <a:gd name="T88" fmla="*/ 145 w 720"/>
                <a:gd name="T89" fmla="*/ 178 h 434"/>
                <a:gd name="T90" fmla="*/ 167 w 720"/>
                <a:gd name="T91" fmla="*/ 155 h 434"/>
                <a:gd name="T92" fmla="*/ 197 w 720"/>
                <a:gd name="T93" fmla="*/ 132 h 434"/>
                <a:gd name="T94" fmla="*/ 228 w 720"/>
                <a:gd name="T95" fmla="*/ 111 h 434"/>
                <a:gd name="T96" fmla="*/ 257 w 720"/>
                <a:gd name="T97" fmla="*/ 105 h 434"/>
                <a:gd name="T98" fmla="*/ 270 w 720"/>
                <a:gd name="T99" fmla="*/ 82 h 434"/>
                <a:gd name="T100" fmla="*/ 288 w 720"/>
                <a:gd name="T101" fmla="*/ 82 h 434"/>
                <a:gd name="T102" fmla="*/ 308 w 720"/>
                <a:gd name="T103" fmla="*/ 66 h 434"/>
                <a:gd name="T104" fmla="*/ 328 w 720"/>
                <a:gd name="T105" fmla="*/ 65 h 434"/>
                <a:gd name="T106" fmla="*/ 351 w 720"/>
                <a:gd name="T107" fmla="*/ 83 h 434"/>
                <a:gd name="T108" fmla="*/ 379 w 720"/>
                <a:gd name="T109" fmla="*/ 74 h 434"/>
                <a:gd name="T110" fmla="*/ 411 w 720"/>
                <a:gd name="T111" fmla="*/ 77 h 434"/>
                <a:gd name="T112" fmla="*/ 448 w 720"/>
                <a:gd name="T113" fmla="*/ 71 h 434"/>
                <a:gd name="T114" fmla="*/ 460 w 720"/>
                <a:gd name="T115" fmla="*/ 48 h 434"/>
                <a:gd name="T116" fmla="*/ 482 w 720"/>
                <a:gd name="T117" fmla="*/ 35 h 434"/>
                <a:gd name="T118" fmla="*/ 522 w 720"/>
                <a:gd name="T119" fmla="*/ 24 h 434"/>
                <a:gd name="T120" fmla="*/ 538 w 720"/>
                <a:gd name="T121" fmla="*/ 1 h 4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720" h="434">
                  <a:moveTo>
                    <a:pt x="540" y="1"/>
                  </a:moveTo>
                  <a:lnTo>
                    <a:pt x="541" y="0"/>
                  </a:lnTo>
                  <a:lnTo>
                    <a:pt x="543" y="0"/>
                  </a:lnTo>
                  <a:lnTo>
                    <a:pt x="544" y="0"/>
                  </a:lnTo>
                  <a:lnTo>
                    <a:pt x="545" y="1"/>
                  </a:lnTo>
                  <a:lnTo>
                    <a:pt x="544" y="1"/>
                  </a:lnTo>
                  <a:lnTo>
                    <a:pt x="545" y="2"/>
                  </a:lnTo>
                  <a:lnTo>
                    <a:pt x="546" y="3"/>
                  </a:lnTo>
                  <a:lnTo>
                    <a:pt x="547" y="3"/>
                  </a:lnTo>
                  <a:lnTo>
                    <a:pt x="551" y="4"/>
                  </a:lnTo>
                  <a:lnTo>
                    <a:pt x="553" y="5"/>
                  </a:lnTo>
                  <a:lnTo>
                    <a:pt x="556" y="7"/>
                  </a:lnTo>
                  <a:lnTo>
                    <a:pt x="559" y="9"/>
                  </a:lnTo>
                  <a:lnTo>
                    <a:pt x="560" y="11"/>
                  </a:lnTo>
                  <a:lnTo>
                    <a:pt x="561" y="13"/>
                  </a:lnTo>
                  <a:lnTo>
                    <a:pt x="566" y="19"/>
                  </a:lnTo>
                  <a:lnTo>
                    <a:pt x="568" y="22"/>
                  </a:lnTo>
                  <a:lnTo>
                    <a:pt x="570" y="24"/>
                  </a:lnTo>
                  <a:lnTo>
                    <a:pt x="571" y="25"/>
                  </a:lnTo>
                  <a:lnTo>
                    <a:pt x="573" y="26"/>
                  </a:lnTo>
                  <a:lnTo>
                    <a:pt x="575" y="26"/>
                  </a:lnTo>
                  <a:lnTo>
                    <a:pt x="578" y="26"/>
                  </a:lnTo>
                  <a:lnTo>
                    <a:pt x="581" y="26"/>
                  </a:lnTo>
                  <a:lnTo>
                    <a:pt x="589" y="26"/>
                  </a:lnTo>
                  <a:lnTo>
                    <a:pt x="593" y="27"/>
                  </a:lnTo>
                  <a:lnTo>
                    <a:pt x="595" y="27"/>
                  </a:lnTo>
                  <a:lnTo>
                    <a:pt x="597" y="27"/>
                  </a:lnTo>
                  <a:lnTo>
                    <a:pt x="600" y="29"/>
                  </a:lnTo>
                  <a:lnTo>
                    <a:pt x="603" y="30"/>
                  </a:lnTo>
                  <a:lnTo>
                    <a:pt x="605" y="32"/>
                  </a:lnTo>
                  <a:lnTo>
                    <a:pt x="612" y="36"/>
                  </a:lnTo>
                  <a:lnTo>
                    <a:pt x="616" y="37"/>
                  </a:lnTo>
                  <a:lnTo>
                    <a:pt x="618" y="39"/>
                  </a:lnTo>
                  <a:lnTo>
                    <a:pt x="623" y="41"/>
                  </a:lnTo>
                  <a:lnTo>
                    <a:pt x="625" y="42"/>
                  </a:lnTo>
                  <a:lnTo>
                    <a:pt x="628" y="44"/>
                  </a:lnTo>
                  <a:lnTo>
                    <a:pt x="633" y="48"/>
                  </a:lnTo>
                  <a:lnTo>
                    <a:pt x="635" y="50"/>
                  </a:lnTo>
                  <a:lnTo>
                    <a:pt x="637" y="51"/>
                  </a:lnTo>
                  <a:lnTo>
                    <a:pt x="639" y="52"/>
                  </a:lnTo>
                  <a:lnTo>
                    <a:pt x="641" y="52"/>
                  </a:lnTo>
                  <a:lnTo>
                    <a:pt x="643" y="51"/>
                  </a:lnTo>
                  <a:lnTo>
                    <a:pt x="645" y="50"/>
                  </a:lnTo>
                  <a:lnTo>
                    <a:pt x="651" y="48"/>
                  </a:lnTo>
                  <a:lnTo>
                    <a:pt x="653" y="47"/>
                  </a:lnTo>
                  <a:lnTo>
                    <a:pt x="657" y="46"/>
                  </a:lnTo>
                  <a:lnTo>
                    <a:pt x="661" y="45"/>
                  </a:lnTo>
                  <a:lnTo>
                    <a:pt x="663" y="45"/>
                  </a:lnTo>
                  <a:lnTo>
                    <a:pt x="667" y="45"/>
                  </a:lnTo>
                  <a:lnTo>
                    <a:pt x="670" y="45"/>
                  </a:lnTo>
                  <a:lnTo>
                    <a:pt x="673" y="46"/>
                  </a:lnTo>
                  <a:lnTo>
                    <a:pt x="675" y="47"/>
                  </a:lnTo>
                  <a:lnTo>
                    <a:pt x="677" y="48"/>
                  </a:lnTo>
                  <a:lnTo>
                    <a:pt x="682" y="49"/>
                  </a:lnTo>
                  <a:lnTo>
                    <a:pt x="685" y="51"/>
                  </a:lnTo>
                  <a:lnTo>
                    <a:pt x="690" y="57"/>
                  </a:lnTo>
                  <a:lnTo>
                    <a:pt x="694" y="60"/>
                  </a:lnTo>
                  <a:lnTo>
                    <a:pt x="696" y="62"/>
                  </a:lnTo>
                  <a:lnTo>
                    <a:pt x="699" y="65"/>
                  </a:lnTo>
                  <a:lnTo>
                    <a:pt x="701" y="67"/>
                  </a:lnTo>
                  <a:lnTo>
                    <a:pt x="702" y="69"/>
                  </a:lnTo>
                  <a:lnTo>
                    <a:pt x="702" y="70"/>
                  </a:lnTo>
                  <a:lnTo>
                    <a:pt x="703" y="71"/>
                  </a:lnTo>
                  <a:lnTo>
                    <a:pt x="703" y="72"/>
                  </a:lnTo>
                  <a:lnTo>
                    <a:pt x="704" y="75"/>
                  </a:lnTo>
                  <a:lnTo>
                    <a:pt x="704" y="77"/>
                  </a:lnTo>
                  <a:lnTo>
                    <a:pt x="703" y="79"/>
                  </a:lnTo>
                  <a:lnTo>
                    <a:pt x="702" y="82"/>
                  </a:lnTo>
                  <a:lnTo>
                    <a:pt x="701" y="83"/>
                  </a:lnTo>
                  <a:lnTo>
                    <a:pt x="700" y="87"/>
                  </a:lnTo>
                  <a:lnTo>
                    <a:pt x="695" y="96"/>
                  </a:lnTo>
                  <a:lnTo>
                    <a:pt x="694" y="99"/>
                  </a:lnTo>
                  <a:lnTo>
                    <a:pt x="693" y="102"/>
                  </a:lnTo>
                  <a:lnTo>
                    <a:pt x="692" y="105"/>
                  </a:lnTo>
                  <a:lnTo>
                    <a:pt x="691" y="113"/>
                  </a:lnTo>
                  <a:lnTo>
                    <a:pt x="689" y="120"/>
                  </a:lnTo>
                  <a:lnTo>
                    <a:pt x="688" y="124"/>
                  </a:lnTo>
                  <a:lnTo>
                    <a:pt x="687" y="132"/>
                  </a:lnTo>
                  <a:lnTo>
                    <a:pt x="687" y="135"/>
                  </a:lnTo>
                  <a:lnTo>
                    <a:pt x="685" y="139"/>
                  </a:lnTo>
                  <a:lnTo>
                    <a:pt x="685" y="141"/>
                  </a:lnTo>
                  <a:lnTo>
                    <a:pt x="680" y="151"/>
                  </a:lnTo>
                  <a:lnTo>
                    <a:pt x="678" y="155"/>
                  </a:lnTo>
                  <a:lnTo>
                    <a:pt x="677" y="157"/>
                  </a:lnTo>
                  <a:lnTo>
                    <a:pt x="677" y="159"/>
                  </a:lnTo>
                  <a:lnTo>
                    <a:pt x="676" y="161"/>
                  </a:lnTo>
                  <a:lnTo>
                    <a:pt x="676" y="162"/>
                  </a:lnTo>
                  <a:lnTo>
                    <a:pt x="676" y="164"/>
                  </a:lnTo>
                  <a:lnTo>
                    <a:pt x="677" y="165"/>
                  </a:lnTo>
                  <a:lnTo>
                    <a:pt x="678" y="167"/>
                  </a:lnTo>
                  <a:lnTo>
                    <a:pt x="679" y="169"/>
                  </a:lnTo>
                  <a:lnTo>
                    <a:pt x="680" y="171"/>
                  </a:lnTo>
                  <a:lnTo>
                    <a:pt x="681" y="173"/>
                  </a:lnTo>
                  <a:lnTo>
                    <a:pt x="686" y="177"/>
                  </a:lnTo>
                  <a:lnTo>
                    <a:pt x="688" y="179"/>
                  </a:lnTo>
                  <a:lnTo>
                    <a:pt x="689" y="181"/>
                  </a:lnTo>
                  <a:lnTo>
                    <a:pt x="690" y="183"/>
                  </a:lnTo>
                  <a:lnTo>
                    <a:pt x="691" y="184"/>
                  </a:lnTo>
                  <a:lnTo>
                    <a:pt x="691" y="185"/>
                  </a:lnTo>
                  <a:lnTo>
                    <a:pt x="691" y="186"/>
                  </a:lnTo>
                  <a:lnTo>
                    <a:pt x="690" y="188"/>
                  </a:lnTo>
                  <a:lnTo>
                    <a:pt x="689" y="189"/>
                  </a:lnTo>
                  <a:lnTo>
                    <a:pt x="687" y="190"/>
                  </a:lnTo>
                  <a:lnTo>
                    <a:pt x="684" y="193"/>
                  </a:lnTo>
                  <a:lnTo>
                    <a:pt x="682" y="194"/>
                  </a:lnTo>
                  <a:lnTo>
                    <a:pt x="681" y="196"/>
                  </a:lnTo>
                  <a:lnTo>
                    <a:pt x="680" y="196"/>
                  </a:lnTo>
                  <a:lnTo>
                    <a:pt x="680" y="197"/>
                  </a:lnTo>
                  <a:lnTo>
                    <a:pt x="679" y="199"/>
                  </a:lnTo>
                  <a:lnTo>
                    <a:pt x="678" y="202"/>
                  </a:lnTo>
                  <a:lnTo>
                    <a:pt x="678" y="205"/>
                  </a:lnTo>
                  <a:lnTo>
                    <a:pt x="678" y="207"/>
                  </a:lnTo>
                  <a:lnTo>
                    <a:pt x="678" y="209"/>
                  </a:lnTo>
                  <a:lnTo>
                    <a:pt x="678" y="212"/>
                  </a:lnTo>
                  <a:lnTo>
                    <a:pt x="679" y="215"/>
                  </a:lnTo>
                  <a:lnTo>
                    <a:pt x="679" y="217"/>
                  </a:lnTo>
                  <a:lnTo>
                    <a:pt x="680" y="220"/>
                  </a:lnTo>
                  <a:lnTo>
                    <a:pt x="681" y="223"/>
                  </a:lnTo>
                  <a:lnTo>
                    <a:pt x="683" y="227"/>
                  </a:lnTo>
                  <a:lnTo>
                    <a:pt x="685" y="230"/>
                  </a:lnTo>
                  <a:lnTo>
                    <a:pt x="685" y="232"/>
                  </a:lnTo>
                  <a:lnTo>
                    <a:pt x="687" y="234"/>
                  </a:lnTo>
                  <a:lnTo>
                    <a:pt x="689" y="236"/>
                  </a:lnTo>
                  <a:lnTo>
                    <a:pt x="691" y="238"/>
                  </a:lnTo>
                  <a:lnTo>
                    <a:pt x="693" y="240"/>
                  </a:lnTo>
                  <a:lnTo>
                    <a:pt x="695" y="241"/>
                  </a:lnTo>
                  <a:lnTo>
                    <a:pt x="697" y="243"/>
                  </a:lnTo>
                  <a:lnTo>
                    <a:pt x="699" y="244"/>
                  </a:lnTo>
                  <a:lnTo>
                    <a:pt x="701" y="245"/>
                  </a:lnTo>
                  <a:lnTo>
                    <a:pt x="702" y="246"/>
                  </a:lnTo>
                  <a:lnTo>
                    <a:pt x="701" y="247"/>
                  </a:lnTo>
                  <a:lnTo>
                    <a:pt x="700" y="249"/>
                  </a:lnTo>
                  <a:lnTo>
                    <a:pt x="699" y="251"/>
                  </a:lnTo>
                  <a:lnTo>
                    <a:pt x="698" y="253"/>
                  </a:lnTo>
                  <a:lnTo>
                    <a:pt x="698" y="254"/>
                  </a:lnTo>
                  <a:lnTo>
                    <a:pt x="697" y="256"/>
                  </a:lnTo>
                  <a:lnTo>
                    <a:pt x="697" y="258"/>
                  </a:lnTo>
                  <a:lnTo>
                    <a:pt x="697" y="264"/>
                  </a:lnTo>
                  <a:lnTo>
                    <a:pt x="697" y="266"/>
                  </a:lnTo>
                  <a:lnTo>
                    <a:pt x="696" y="268"/>
                  </a:lnTo>
                  <a:lnTo>
                    <a:pt x="696" y="270"/>
                  </a:lnTo>
                  <a:lnTo>
                    <a:pt x="696" y="273"/>
                  </a:lnTo>
                  <a:lnTo>
                    <a:pt x="694" y="276"/>
                  </a:lnTo>
                  <a:lnTo>
                    <a:pt x="693" y="281"/>
                  </a:lnTo>
                  <a:lnTo>
                    <a:pt x="690" y="289"/>
                  </a:lnTo>
                  <a:lnTo>
                    <a:pt x="689" y="291"/>
                  </a:lnTo>
                  <a:lnTo>
                    <a:pt x="689" y="293"/>
                  </a:lnTo>
                  <a:lnTo>
                    <a:pt x="689" y="295"/>
                  </a:lnTo>
                  <a:lnTo>
                    <a:pt x="689" y="297"/>
                  </a:lnTo>
                  <a:lnTo>
                    <a:pt x="690" y="299"/>
                  </a:lnTo>
                  <a:lnTo>
                    <a:pt x="692" y="307"/>
                  </a:lnTo>
                  <a:lnTo>
                    <a:pt x="693" y="309"/>
                  </a:lnTo>
                  <a:lnTo>
                    <a:pt x="694" y="311"/>
                  </a:lnTo>
                  <a:lnTo>
                    <a:pt x="694" y="316"/>
                  </a:lnTo>
                  <a:lnTo>
                    <a:pt x="694" y="322"/>
                  </a:lnTo>
                  <a:lnTo>
                    <a:pt x="695" y="324"/>
                  </a:lnTo>
                  <a:lnTo>
                    <a:pt x="695" y="325"/>
                  </a:lnTo>
                  <a:lnTo>
                    <a:pt x="696" y="327"/>
                  </a:lnTo>
                  <a:lnTo>
                    <a:pt x="696" y="327"/>
                  </a:lnTo>
                  <a:lnTo>
                    <a:pt x="697" y="329"/>
                  </a:lnTo>
                  <a:lnTo>
                    <a:pt x="700" y="330"/>
                  </a:lnTo>
                  <a:lnTo>
                    <a:pt x="708" y="333"/>
                  </a:lnTo>
                  <a:lnTo>
                    <a:pt x="713" y="336"/>
                  </a:lnTo>
                  <a:lnTo>
                    <a:pt x="718" y="338"/>
                  </a:lnTo>
                  <a:lnTo>
                    <a:pt x="719" y="340"/>
                  </a:lnTo>
                  <a:lnTo>
                    <a:pt x="720" y="340"/>
                  </a:lnTo>
                  <a:lnTo>
                    <a:pt x="720" y="341"/>
                  </a:lnTo>
                  <a:lnTo>
                    <a:pt x="719" y="341"/>
                  </a:lnTo>
                  <a:lnTo>
                    <a:pt x="716" y="347"/>
                  </a:lnTo>
                  <a:lnTo>
                    <a:pt x="714" y="351"/>
                  </a:lnTo>
                  <a:lnTo>
                    <a:pt x="711" y="355"/>
                  </a:lnTo>
                  <a:lnTo>
                    <a:pt x="707" y="364"/>
                  </a:lnTo>
                  <a:lnTo>
                    <a:pt x="704" y="370"/>
                  </a:lnTo>
                  <a:lnTo>
                    <a:pt x="702" y="377"/>
                  </a:lnTo>
                  <a:lnTo>
                    <a:pt x="698" y="386"/>
                  </a:lnTo>
                  <a:lnTo>
                    <a:pt x="696" y="390"/>
                  </a:lnTo>
                  <a:lnTo>
                    <a:pt x="694" y="394"/>
                  </a:lnTo>
                  <a:lnTo>
                    <a:pt x="686" y="404"/>
                  </a:lnTo>
                  <a:lnTo>
                    <a:pt x="679" y="416"/>
                  </a:lnTo>
                  <a:lnTo>
                    <a:pt x="677" y="418"/>
                  </a:lnTo>
                  <a:lnTo>
                    <a:pt x="675" y="421"/>
                  </a:lnTo>
                  <a:lnTo>
                    <a:pt x="673" y="422"/>
                  </a:lnTo>
                  <a:lnTo>
                    <a:pt x="670" y="425"/>
                  </a:lnTo>
                  <a:lnTo>
                    <a:pt x="667" y="427"/>
                  </a:lnTo>
                  <a:lnTo>
                    <a:pt x="659" y="432"/>
                  </a:lnTo>
                  <a:lnTo>
                    <a:pt x="657" y="433"/>
                  </a:lnTo>
                  <a:lnTo>
                    <a:pt x="654" y="434"/>
                  </a:lnTo>
                  <a:lnTo>
                    <a:pt x="652" y="434"/>
                  </a:lnTo>
                  <a:lnTo>
                    <a:pt x="649" y="434"/>
                  </a:lnTo>
                  <a:lnTo>
                    <a:pt x="646" y="434"/>
                  </a:lnTo>
                  <a:lnTo>
                    <a:pt x="644" y="434"/>
                  </a:lnTo>
                  <a:lnTo>
                    <a:pt x="641" y="433"/>
                  </a:lnTo>
                  <a:lnTo>
                    <a:pt x="639" y="432"/>
                  </a:lnTo>
                  <a:lnTo>
                    <a:pt x="639" y="431"/>
                  </a:lnTo>
                  <a:lnTo>
                    <a:pt x="635" y="428"/>
                  </a:lnTo>
                  <a:lnTo>
                    <a:pt x="633" y="427"/>
                  </a:lnTo>
                  <a:lnTo>
                    <a:pt x="632" y="426"/>
                  </a:lnTo>
                  <a:lnTo>
                    <a:pt x="630" y="425"/>
                  </a:lnTo>
                  <a:lnTo>
                    <a:pt x="629" y="425"/>
                  </a:lnTo>
                  <a:lnTo>
                    <a:pt x="628" y="425"/>
                  </a:lnTo>
                  <a:lnTo>
                    <a:pt x="627" y="425"/>
                  </a:lnTo>
                  <a:lnTo>
                    <a:pt x="625" y="425"/>
                  </a:lnTo>
                  <a:lnTo>
                    <a:pt x="624" y="426"/>
                  </a:lnTo>
                  <a:lnTo>
                    <a:pt x="619" y="429"/>
                  </a:lnTo>
                  <a:lnTo>
                    <a:pt x="618" y="429"/>
                  </a:lnTo>
                  <a:lnTo>
                    <a:pt x="616" y="430"/>
                  </a:lnTo>
                  <a:lnTo>
                    <a:pt x="615" y="430"/>
                  </a:lnTo>
                  <a:lnTo>
                    <a:pt x="613" y="430"/>
                  </a:lnTo>
                  <a:lnTo>
                    <a:pt x="611" y="431"/>
                  </a:lnTo>
                  <a:lnTo>
                    <a:pt x="609" y="431"/>
                  </a:lnTo>
                  <a:lnTo>
                    <a:pt x="606" y="430"/>
                  </a:lnTo>
                  <a:lnTo>
                    <a:pt x="604" y="430"/>
                  </a:lnTo>
                  <a:lnTo>
                    <a:pt x="595" y="428"/>
                  </a:lnTo>
                  <a:lnTo>
                    <a:pt x="592" y="428"/>
                  </a:lnTo>
                  <a:lnTo>
                    <a:pt x="585" y="427"/>
                  </a:lnTo>
                  <a:lnTo>
                    <a:pt x="581" y="426"/>
                  </a:lnTo>
                  <a:lnTo>
                    <a:pt x="577" y="426"/>
                  </a:lnTo>
                  <a:lnTo>
                    <a:pt x="573" y="426"/>
                  </a:lnTo>
                  <a:lnTo>
                    <a:pt x="563" y="426"/>
                  </a:lnTo>
                  <a:lnTo>
                    <a:pt x="559" y="426"/>
                  </a:lnTo>
                  <a:lnTo>
                    <a:pt x="550" y="426"/>
                  </a:lnTo>
                  <a:lnTo>
                    <a:pt x="542" y="425"/>
                  </a:lnTo>
                  <a:lnTo>
                    <a:pt x="530" y="424"/>
                  </a:lnTo>
                  <a:lnTo>
                    <a:pt x="498" y="422"/>
                  </a:lnTo>
                  <a:lnTo>
                    <a:pt x="491" y="421"/>
                  </a:lnTo>
                  <a:lnTo>
                    <a:pt x="487" y="421"/>
                  </a:lnTo>
                  <a:lnTo>
                    <a:pt x="483" y="421"/>
                  </a:lnTo>
                  <a:lnTo>
                    <a:pt x="480" y="421"/>
                  </a:lnTo>
                  <a:lnTo>
                    <a:pt x="472" y="422"/>
                  </a:lnTo>
                  <a:lnTo>
                    <a:pt x="467" y="422"/>
                  </a:lnTo>
                  <a:lnTo>
                    <a:pt x="463" y="422"/>
                  </a:lnTo>
                  <a:lnTo>
                    <a:pt x="456" y="421"/>
                  </a:lnTo>
                  <a:lnTo>
                    <a:pt x="444" y="420"/>
                  </a:lnTo>
                  <a:lnTo>
                    <a:pt x="439" y="420"/>
                  </a:lnTo>
                  <a:lnTo>
                    <a:pt x="435" y="419"/>
                  </a:lnTo>
                  <a:lnTo>
                    <a:pt x="432" y="418"/>
                  </a:lnTo>
                  <a:lnTo>
                    <a:pt x="429" y="417"/>
                  </a:lnTo>
                  <a:lnTo>
                    <a:pt x="425" y="416"/>
                  </a:lnTo>
                  <a:lnTo>
                    <a:pt x="419" y="414"/>
                  </a:lnTo>
                  <a:lnTo>
                    <a:pt x="414" y="412"/>
                  </a:lnTo>
                  <a:lnTo>
                    <a:pt x="411" y="411"/>
                  </a:lnTo>
                  <a:lnTo>
                    <a:pt x="405" y="408"/>
                  </a:lnTo>
                  <a:lnTo>
                    <a:pt x="390" y="400"/>
                  </a:lnTo>
                  <a:lnTo>
                    <a:pt x="368" y="388"/>
                  </a:lnTo>
                  <a:lnTo>
                    <a:pt x="361" y="384"/>
                  </a:lnTo>
                  <a:lnTo>
                    <a:pt x="357" y="382"/>
                  </a:lnTo>
                  <a:lnTo>
                    <a:pt x="355" y="380"/>
                  </a:lnTo>
                  <a:lnTo>
                    <a:pt x="352" y="378"/>
                  </a:lnTo>
                  <a:lnTo>
                    <a:pt x="348" y="375"/>
                  </a:lnTo>
                  <a:lnTo>
                    <a:pt x="344" y="372"/>
                  </a:lnTo>
                  <a:lnTo>
                    <a:pt x="340" y="368"/>
                  </a:lnTo>
                  <a:lnTo>
                    <a:pt x="336" y="365"/>
                  </a:lnTo>
                  <a:lnTo>
                    <a:pt x="332" y="362"/>
                  </a:lnTo>
                  <a:lnTo>
                    <a:pt x="330" y="359"/>
                  </a:lnTo>
                  <a:lnTo>
                    <a:pt x="328" y="356"/>
                  </a:lnTo>
                  <a:lnTo>
                    <a:pt x="326" y="354"/>
                  </a:lnTo>
                  <a:lnTo>
                    <a:pt x="325" y="353"/>
                  </a:lnTo>
                  <a:lnTo>
                    <a:pt x="324" y="351"/>
                  </a:lnTo>
                  <a:lnTo>
                    <a:pt x="323" y="349"/>
                  </a:lnTo>
                  <a:lnTo>
                    <a:pt x="322" y="346"/>
                  </a:lnTo>
                  <a:lnTo>
                    <a:pt x="321" y="339"/>
                  </a:lnTo>
                  <a:lnTo>
                    <a:pt x="321" y="338"/>
                  </a:lnTo>
                  <a:lnTo>
                    <a:pt x="320" y="337"/>
                  </a:lnTo>
                  <a:lnTo>
                    <a:pt x="319" y="335"/>
                  </a:lnTo>
                  <a:lnTo>
                    <a:pt x="319" y="334"/>
                  </a:lnTo>
                  <a:lnTo>
                    <a:pt x="318" y="333"/>
                  </a:lnTo>
                  <a:lnTo>
                    <a:pt x="317" y="332"/>
                  </a:lnTo>
                  <a:lnTo>
                    <a:pt x="315" y="332"/>
                  </a:lnTo>
                  <a:lnTo>
                    <a:pt x="313" y="331"/>
                  </a:lnTo>
                  <a:lnTo>
                    <a:pt x="312" y="330"/>
                  </a:lnTo>
                  <a:lnTo>
                    <a:pt x="309" y="330"/>
                  </a:lnTo>
                  <a:lnTo>
                    <a:pt x="308" y="330"/>
                  </a:lnTo>
                  <a:lnTo>
                    <a:pt x="306" y="329"/>
                  </a:lnTo>
                  <a:lnTo>
                    <a:pt x="305" y="328"/>
                  </a:lnTo>
                  <a:lnTo>
                    <a:pt x="303" y="327"/>
                  </a:lnTo>
                  <a:lnTo>
                    <a:pt x="302" y="326"/>
                  </a:lnTo>
                  <a:lnTo>
                    <a:pt x="298" y="322"/>
                  </a:lnTo>
                  <a:lnTo>
                    <a:pt x="298" y="320"/>
                  </a:lnTo>
                  <a:lnTo>
                    <a:pt x="296" y="320"/>
                  </a:lnTo>
                  <a:lnTo>
                    <a:pt x="293" y="318"/>
                  </a:lnTo>
                  <a:lnTo>
                    <a:pt x="291" y="318"/>
                  </a:lnTo>
                  <a:lnTo>
                    <a:pt x="289" y="317"/>
                  </a:lnTo>
                  <a:lnTo>
                    <a:pt x="282" y="315"/>
                  </a:lnTo>
                  <a:lnTo>
                    <a:pt x="281" y="314"/>
                  </a:lnTo>
                  <a:lnTo>
                    <a:pt x="279" y="314"/>
                  </a:lnTo>
                  <a:lnTo>
                    <a:pt x="278" y="313"/>
                  </a:lnTo>
                  <a:lnTo>
                    <a:pt x="278" y="312"/>
                  </a:lnTo>
                  <a:lnTo>
                    <a:pt x="277" y="311"/>
                  </a:lnTo>
                  <a:lnTo>
                    <a:pt x="277" y="309"/>
                  </a:lnTo>
                  <a:lnTo>
                    <a:pt x="276" y="309"/>
                  </a:lnTo>
                  <a:lnTo>
                    <a:pt x="275" y="308"/>
                  </a:lnTo>
                  <a:lnTo>
                    <a:pt x="275" y="306"/>
                  </a:lnTo>
                  <a:lnTo>
                    <a:pt x="273" y="305"/>
                  </a:lnTo>
                  <a:lnTo>
                    <a:pt x="269" y="303"/>
                  </a:lnTo>
                  <a:lnTo>
                    <a:pt x="268" y="302"/>
                  </a:lnTo>
                  <a:lnTo>
                    <a:pt x="266" y="300"/>
                  </a:lnTo>
                  <a:lnTo>
                    <a:pt x="262" y="297"/>
                  </a:lnTo>
                  <a:lnTo>
                    <a:pt x="261" y="295"/>
                  </a:lnTo>
                  <a:lnTo>
                    <a:pt x="260" y="294"/>
                  </a:lnTo>
                  <a:lnTo>
                    <a:pt x="259" y="294"/>
                  </a:lnTo>
                  <a:lnTo>
                    <a:pt x="257" y="293"/>
                  </a:lnTo>
                  <a:lnTo>
                    <a:pt x="253" y="292"/>
                  </a:lnTo>
                  <a:lnTo>
                    <a:pt x="250" y="291"/>
                  </a:lnTo>
                  <a:lnTo>
                    <a:pt x="247" y="290"/>
                  </a:lnTo>
                  <a:lnTo>
                    <a:pt x="245" y="288"/>
                  </a:lnTo>
                  <a:lnTo>
                    <a:pt x="243" y="287"/>
                  </a:lnTo>
                  <a:lnTo>
                    <a:pt x="241" y="286"/>
                  </a:lnTo>
                  <a:lnTo>
                    <a:pt x="241" y="285"/>
                  </a:lnTo>
                  <a:lnTo>
                    <a:pt x="240" y="284"/>
                  </a:lnTo>
                  <a:lnTo>
                    <a:pt x="237" y="280"/>
                  </a:lnTo>
                  <a:lnTo>
                    <a:pt x="237" y="279"/>
                  </a:lnTo>
                  <a:lnTo>
                    <a:pt x="236" y="278"/>
                  </a:lnTo>
                  <a:lnTo>
                    <a:pt x="234" y="276"/>
                  </a:lnTo>
                  <a:lnTo>
                    <a:pt x="233" y="275"/>
                  </a:lnTo>
                  <a:lnTo>
                    <a:pt x="232" y="275"/>
                  </a:lnTo>
                  <a:lnTo>
                    <a:pt x="230" y="275"/>
                  </a:lnTo>
                  <a:lnTo>
                    <a:pt x="230" y="274"/>
                  </a:lnTo>
                  <a:lnTo>
                    <a:pt x="229" y="274"/>
                  </a:lnTo>
                  <a:lnTo>
                    <a:pt x="226" y="273"/>
                  </a:lnTo>
                  <a:lnTo>
                    <a:pt x="218" y="273"/>
                  </a:lnTo>
                  <a:lnTo>
                    <a:pt x="213" y="273"/>
                  </a:lnTo>
                  <a:lnTo>
                    <a:pt x="207" y="274"/>
                  </a:lnTo>
                  <a:lnTo>
                    <a:pt x="202" y="274"/>
                  </a:lnTo>
                  <a:lnTo>
                    <a:pt x="196" y="275"/>
                  </a:lnTo>
                  <a:lnTo>
                    <a:pt x="194" y="275"/>
                  </a:lnTo>
                  <a:lnTo>
                    <a:pt x="191" y="276"/>
                  </a:lnTo>
                  <a:lnTo>
                    <a:pt x="189" y="277"/>
                  </a:lnTo>
                  <a:lnTo>
                    <a:pt x="187" y="277"/>
                  </a:lnTo>
                  <a:lnTo>
                    <a:pt x="185" y="279"/>
                  </a:lnTo>
                  <a:lnTo>
                    <a:pt x="182" y="281"/>
                  </a:lnTo>
                  <a:lnTo>
                    <a:pt x="173" y="287"/>
                  </a:lnTo>
                  <a:lnTo>
                    <a:pt x="170" y="289"/>
                  </a:lnTo>
                  <a:lnTo>
                    <a:pt x="168" y="290"/>
                  </a:lnTo>
                  <a:lnTo>
                    <a:pt x="165" y="291"/>
                  </a:lnTo>
                  <a:lnTo>
                    <a:pt x="163" y="292"/>
                  </a:lnTo>
                  <a:lnTo>
                    <a:pt x="162" y="293"/>
                  </a:lnTo>
                  <a:lnTo>
                    <a:pt x="159" y="293"/>
                  </a:lnTo>
                  <a:lnTo>
                    <a:pt x="155" y="294"/>
                  </a:lnTo>
                  <a:lnTo>
                    <a:pt x="152" y="294"/>
                  </a:lnTo>
                  <a:lnTo>
                    <a:pt x="148" y="294"/>
                  </a:lnTo>
                  <a:lnTo>
                    <a:pt x="144" y="294"/>
                  </a:lnTo>
                  <a:lnTo>
                    <a:pt x="138" y="293"/>
                  </a:lnTo>
                  <a:lnTo>
                    <a:pt x="122" y="291"/>
                  </a:lnTo>
                  <a:lnTo>
                    <a:pt x="118" y="290"/>
                  </a:lnTo>
                  <a:lnTo>
                    <a:pt x="116" y="289"/>
                  </a:lnTo>
                  <a:lnTo>
                    <a:pt x="114" y="288"/>
                  </a:lnTo>
                  <a:lnTo>
                    <a:pt x="110" y="286"/>
                  </a:lnTo>
                  <a:lnTo>
                    <a:pt x="106" y="284"/>
                  </a:lnTo>
                  <a:lnTo>
                    <a:pt x="103" y="281"/>
                  </a:lnTo>
                  <a:lnTo>
                    <a:pt x="100" y="278"/>
                  </a:lnTo>
                  <a:lnTo>
                    <a:pt x="89" y="269"/>
                  </a:lnTo>
                  <a:lnTo>
                    <a:pt x="86" y="266"/>
                  </a:lnTo>
                  <a:lnTo>
                    <a:pt x="83" y="264"/>
                  </a:lnTo>
                  <a:lnTo>
                    <a:pt x="81" y="263"/>
                  </a:lnTo>
                  <a:lnTo>
                    <a:pt x="78" y="261"/>
                  </a:lnTo>
                  <a:lnTo>
                    <a:pt x="69" y="257"/>
                  </a:lnTo>
                  <a:lnTo>
                    <a:pt x="61" y="252"/>
                  </a:lnTo>
                  <a:lnTo>
                    <a:pt x="58" y="251"/>
                  </a:lnTo>
                  <a:lnTo>
                    <a:pt x="54" y="249"/>
                  </a:lnTo>
                  <a:lnTo>
                    <a:pt x="50" y="248"/>
                  </a:lnTo>
                  <a:lnTo>
                    <a:pt x="46" y="247"/>
                  </a:lnTo>
                  <a:lnTo>
                    <a:pt x="30" y="244"/>
                  </a:lnTo>
                  <a:lnTo>
                    <a:pt x="26" y="243"/>
                  </a:lnTo>
                  <a:lnTo>
                    <a:pt x="22" y="242"/>
                  </a:lnTo>
                  <a:lnTo>
                    <a:pt x="17" y="241"/>
                  </a:lnTo>
                  <a:lnTo>
                    <a:pt x="14" y="240"/>
                  </a:lnTo>
                  <a:lnTo>
                    <a:pt x="0" y="234"/>
                  </a:lnTo>
                  <a:lnTo>
                    <a:pt x="0" y="231"/>
                  </a:lnTo>
                  <a:lnTo>
                    <a:pt x="2" y="229"/>
                  </a:lnTo>
                  <a:lnTo>
                    <a:pt x="5" y="219"/>
                  </a:lnTo>
                  <a:lnTo>
                    <a:pt x="6" y="218"/>
                  </a:lnTo>
                  <a:lnTo>
                    <a:pt x="7" y="217"/>
                  </a:lnTo>
                  <a:lnTo>
                    <a:pt x="7" y="216"/>
                  </a:lnTo>
                  <a:lnTo>
                    <a:pt x="9" y="216"/>
                  </a:lnTo>
                  <a:lnTo>
                    <a:pt x="11" y="215"/>
                  </a:lnTo>
                  <a:lnTo>
                    <a:pt x="12" y="214"/>
                  </a:lnTo>
                  <a:lnTo>
                    <a:pt x="14" y="212"/>
                  </a:lnTo>
                  <a:lnTo>
                    <a:pt x="16" y="211"/>
                  </a:lnTo>
                  <a:lnTo>
                    <a:pt x="16" y="210"/>
                  </a:lnTo>
                  <a:lnTo>
                    <a:pt x="17" y="210"/>
                  </a:lnTo>
                  <a:lnTo>
                    <a:pt x="16" y="210"/>
                  </a:lnTo>
                  <a:lnTo>
                    <a:pt x="15" y="209"/>
                  </a:lnTo>
                  <a:lnTo>
                    <a:pt x="15" y="208"/>
                  </a:lnTo>
                  <a:lnTo>
                    <a:pt x="15" y="207"/>
                  </a:lnTo>
                  <a:lnTo>
                    <a:pt x="15" y="207"/>
                  </a:lnTo>
                  <a:lnTo>
                    <a:pt x="18" y="204"/>
                  </a:lnTo>
                  <a:lnTo>
                    <a:pt x="19" y="203"/>
                  </a:lnTo>
                  <a:lnTo>
                    <a:pt x="20" y="200"/>
                  </a:lnTo>
                  <a:lnTo>
                    <a:pt x="20" y="199"/>
                  </a:lnTo>
                  <a:lnTo>
                    <a:pt x="20" y="196"/>
                  </a:lnTo>
                  <a:lnTo>
                    <a:pt x="21" y="196"/>
                  </a:lnTo>
                  <a:lnTo>
                    <a:pt x="22" y="196"/>
                  </a:lnTo>
                  <a:lnTo>
                    <a:pt x="25" y="195"/>
                  </a:lnTo>
                  <a:lnTo>
                    <a:pt x="26" y="195"/>
                  </a:lnTo>
                  <a:lnTo>
                    <a:pt x="27" y="194"/>
                  </a:lnTo>
                  <a:lnTo>
                    <a:pt x="28" y="194"/>
                  </a:lnTo>
                  <a:lnTo>
                    <a:pt x="29" y="193"/>
                  </a:lnTo>
                  <a:lnTo>
                    <a:pt x="33" y="189"/>
                  </a:lnTo>
                  <a:lnTo>
                    <a:pt x="34" y="187"/>
                  </a:lnTo>
                  <a:lnTo>
                    <a:pt x="34" y="186"/>
                  </a:lnTo>
                  <a:lnTo>
                    <a:pt x="34" y="185"/>
                  </a:lnTo>
                  <a:lnTo>
                    <a:pt x="35" y="184"/>
                  </a:lnTo>
                  <a:lnTo>
                    <a:pt x="37" y="184"/>
                  </a:lnTo>
                  <a:lnTo>
                    <a:pt x="38" y="183"/>
                  </a:lnTo>
                  <a:lnTo>
                    <a:pt x="40" y="182"/>
                  </a:lnTo>
                  <a:lnTo>
                    <a:pt x="44" y="181"/>
                  </a:lnTo>
                  <a:lnTo>
                    <a:pt x="46" y="181"/>
                  </a:lnTo>
                  <a:lnTo>
                    <a:pt x="48" y="181"/>
                  </a:lnTo>
                  <a:lnTo>
                    <a:pt x="50" y="181"/>
                  </a:lnTo>
                  <a:lnTo>
                    <a:pt x="52" y="181"/>
                  </a:lnTo>
                  <a:lnTo>
                    <a:pt x="54" y="182"/>
                  </a:lnTo>
                  <a:lnTo>
                    <a:pt x="56" y="183"/>
                  </a:lnTo>
                  <a:lnTo>
                    <a:pt x="59" y="184"/>
                  </a:lnTo>
                  <a:lnTo>
                    <a:pt x="63" y="188"/>
                  </a:lnTo>
                  <a:lnTo>
                    <a:pt x="64" y="189"/>
                  </a:lnTo>
                  <a:lnTo>
                    <a:pt x="66" y="190"/>
                  </a:lnTo>
                  <a:lnTo>
                    <a:pt x="68" y="191"/>
                  </a:lnTo>
                  <a:lnTo>
                    <a:pt x="71" y="191"/>
                  </a:lnTo>
                  <a:lnTo>
                    <a:pt x="73" y="192"/>
                  </a:lnTo>
                  <a:lnTo>
                    <a:pt x="76" y="192"/>
                  </a:lnTo>
                  <a:lnTo>
                    <a:pt x="77" y="192"/>
                  </a:lnTo>
                  <a:lnTo>
                    <a:pt x="78" y="192"/>
                  </a:lnTo>
                  <a:lnTo>
                    <a:pt x="80" y="191"/>
                  </a:lnTo>
                  <a:lnTo>
                    <a:pt x="82" y="190"/>
                  </a:lnTo>
                  <a:lnTo>
                    <a:pt x="82" y="188"/>
                  </a:lnTo>
                  <a:lnTo>
                    <a:pt x="84" y="186"/>
                  </a:lnTo>
                  <a:lnTo>
                    <a:pt x="86" y="184"/>
                  </a:lnTo>
                  <a:lnTo>
                    <a:pt x="87" y="183"/>
                  </a:lnTo>
                  <a:lnTo>
                    <a:pt x="91" y="179"/>
                  </a:lnTo>
                  <a:lnTo>
                    <a:pt x="94" y="173"/>
                  </a:lnTo>
                  <a:lnTo>
                    <a:pt x="95" y="172"/>
                  </a:lnTo>
                  <a:lnTo>
                    <a:pt x="97" y="171"/>
                  </a:lnTo>
                  <a:lnTo>
                    <a:pt x="98" y="170"/>
                  </a:lnTo>
                  <a:lnTo>
                    <a:pt x="99" y="169"/>
                  </a:lnTo>
                  <a:lnTo>
                    <a:pt x="100" y="169"/>
                  </a:lnTo>
                  <a:lnTo>
                    <a:pt x="102" y="168"/>
                  </a:lnTo>
                  <a:lnTo>
                    <a:pt x="105" y="168"/>
                  </a:lnTo>
                  <a:lnTo>
                    <a:pt x="115" y="166"/>
                  </a:lnTo>
                  <a:lnTo>
                    <a:pt x="117" y="166"/>
                  </a:lnTo>
                  <a:lnTo>
                    <a:pt x="120" y="166"/>
                  </a:lnTo>
                  <a:lnTo>
                    <a:pt x="123" y="167"/>
                  </a:lnTo>
                  <a:lnTo>
                    <a:pt x="125" y="168"/>
                  </a:lnTo>
                  <a:lnTo>
                    <a:pt x="128" y="169"/>
                  </a:lnTo>
                  <a:lnTo>
                    <a:pt x="131" y="171"/>
                  </a:lnTo>
                  <a:lnTo>
                    <a:pt x="134" y="172"/>
                  </a:lnTo>
                  <a:lnTo>
                    <a:pt x="139" y="175"/>
                  </a:lnTo>
                  <a:lnTo>
                    <a:pt x="140" y="176"/>
                  </a:lnTo>
                  <a:lnTo>
                    <a:pt x="142" y="177"/>
                  </a:lnTo>
                  <a:lnTo>
                    <a:pt x="143" y="177"/>
                  </a:lnTo>
                  <a:lnTo>
                    <a:pt x="145" y="178"/>
                  </a:lnTo>
                  <a:lnTo>
                    <a:pt x="146" y="178"/>
                  </a:lnTo>
                  <a:lnTo>
                    <a:pt x="148" y="177"/>
                  </a:lnTo>
                  <a:lnTo>
                    <a:pt x="149" y="176"/>
                  </a:lnTo>
                  <a:lnTo>
                    <a:pt x="150" y="175"/>
                  </a:lnTo>
                  <a:lnTo>
                    <a:pt x="151" y="173"/>
                  </a:lnTo>
                  <a:lnTo>
                    <a:pt x="155" y="168"/>
                  </a:lnTo>
                  <a:lnTo>
                    <a:pt x="158" y="165"/>
                  </a:lnTo>
                  <a:lnTo>
                    <a:pt x="159" y="163"/>
                  </a:lnTo>
                  <a:lnTo>
                    <a:pt x="162" y="160"/>
                  </a:lnTo>
                  <a:lnTo>
                    <a:pt x="167" y="155"/>
                  </a:lnTo>
                  <a:lnTo>
                    <a:pt x="169" y="153"/>
                  </a:lnTo>
                  <a:lnTo>
                    <a:pt x="171" y="151"/>
                  </a:lnTo>
                  <a:lnTo>
                    <a:pt x="173" y="150"/>
                  </a:lnTo>
                  <a:lnTo>
                    <a:pt x="175" y="149"/>
                  </a:lnTo>
                  <a:lnTo>
                    <a:pt x="182" y="145"/>
                  </a:lnTo>
                  <a:lnTo>
                    <a:pt x="184" y="144"/>
                  </a:lnTo>
                  <a:lnTo>
                    <a:pt x="187" y="141"/>
                  </a:lnTo>
                  <a:lnTo>
                    <a:pt x="190" y="139"/>
                  </a:lnTo>
                  <a:lnTo>
                    <a:pt x="193" y="137"/>
                  </a:lnTo>
                  <a:lnTo>
                    <a:pt x="197" y="132"/>
                  </a:lnTo>
                  <a:lnTo>
                    <a:pt x="199" y="129"/>
                  </a:lnTo>
                  <a:lnTo>
                    <a:pt x="202" y="125"/>
                  </a:lnTo>
                  <a:lnTo>
                    <a:pt x="204" y="123"/>
                  </a:lnTo>
                  <a:lnTo>
                    <a:pt x="205" y="122"/>
                  </a:lnTo>
                  <a:lnTo>
                    <a:pt x="207" y="120"/>
                  </a:lnTo>
                  <a:lnTo>
                    <a:pt x="210" y="117"/>
                  </a:lnTo>
                  <a:lnTo>
                    <a:pt x="214" y="116"/>
                  </a:lnTo>
                  <a:lnTo>
                    <a:pt x="217" y="114"/>
                  </a:lnTo>
                  <a:lnTo>
                    <a:pt x="224" y="112"/>
                  </a:lnTo>
                  <a:lnTo>
                    <a:pt x="228" y="111"/>
                  </a:lnTo>
                  <a:lnTo>
                    <a:pt x="232" y="110"/>
                  </a:lnTo>
                  <a:lnTo>
                    <a:pt x="238" y="109"/>
                  </a:lnTo>
                  <a:lnTo>
                    <a:pt x="241" y="109"/>
                  </a:lnTo>
                  <a:lnTo>
                    <a:pt x="247" y="109"/>
                  </a:lnTo>
                  <a:lnTo>
                    <a:pt x="250" y="109"/>
                  </a:lnTo>
                  <a:lnTo>
                    <a:pt x="252" y="108"/>
                  </a:lnTo>
                  <a:lnTo>
                    <a:pt x="253" y="108"/>
                  </a:lnTo>
                  <a:lnTo>
                    <a:pt x="254" y="107"/>
                  </a:lnTo>
                  <a:lnTo>
                    <a:pt x="255" y="106"/>
                  </a:lnTo>
                  <a:lnTo>
                    <a:pt x="257" y="105"/>
                  </a:lnTo>
                  <a:lnTo>
                    <a:pt x="258" y="103"/>
                  </a:lnTo>
                  <a:lnTo>
                    <a:pt x="259" y="102"/>
                  </a:lnTo>
                  <a:lnTo>
                    <a:pt x="260" y="99"/>
                  </a:lnTo>
                  <a:lnTo>
                    <a:pt x="263" y="94"/>
                  </a:lnTo>
                  <a:lnTo>
                    <a:pt x="264" y="89"/>
                  </a:lnTo>
                  <a:lnTo>
                    <a:pt x="265" y="87"/>
                  </a:lnTo>
                  <a:lnTo>
                    <a:pt x="266" y="85"/>
                  </a:lnTo>
                  <a:lnTo>
                    <a:pt x="267" y="84"/>
                  </a:lnTo>
                  <a:lnTo>
                    <a:pt x="269" y="83"/>
                  </a:lnTo>
                  <a:lnTo>
                    <a:pt x="270" y="82"/>
                  </a:lnTo>
                  <a:lnTo>
                    <a:pt x="271" y="82"/>
                  </a:lnTo>
                  <a:lnTo>
                    <a:pt x="272" y="82"/>
                  </a:lnTo>
                  <a:lnTo>
                    <a:pt x="273" y="82"/>
                  </a:lnTo>
                  <a:lnTo>
                    <a:pt x="275" y="82"/>
                  </a:lnTo>
                  <a:lnTo>
                    <a:pt x="276" y="82"/>
                  </a:lnTo>
                  <a:lnTo>
                    <a:pt x="282" y="82"/>
                  </a:lnTo>
                  <a:lnTo>
                    <a:pt x="284" y="82"/>
                  </a:lnTo>
                  <a:lnTo>
                    <a:pt x="286" y="82"/>
                  </a:lnTo>
                  <a:lnTo>
                    <a:pt x="287" y="82"/>
                  </a:lnTo>
                  <a:lnTo>
                    <a:pt x="288" y="82"/>
                  </a:lnTo>
                  <a:lnTo>
                    <a:pt x="290" y="82"/>
                  </a:lnTo>
                  <a:lnTo>
                    <a:pt x="291" y="81"/>
                  </a:lnTo>
                  <a:lnTo>
                    <a:pt x="293" y="80"/>
                  </a:lnTo>
                  <a:lnTo>
                    <a:pt x="295" y="78"/>
                  </a:lnTo>
                  <a:lnTo>
                    <a:pt x="297" y="77"/>
                  </a:lnTo>
                  <a:lnTo>
                    <a:pt x="299" y="74"/>
                  </a:lnTo>
                  <a:lnTo>
                    <a:pt x="304" y="69"/>
                  </a:lnTo>
                  <a:lnTo>
                    <a:pt x="305" y="68"/>
                  </a:lnTo>
                  <a:lnTo>
                    <a:pt x="306" y="67"/>
                  </a:lnTo>
                  <a:lnTo>
                    <a:pt x="308" y="66"/>
                  </a:lnTo>
                  <a:lnTo>
                    <a:pt x="309" y="65"/>
                  </a:lnTo>
                  <a:lnTo>
                    <a:pt x="314" y="63"/>
                  </a:lnTo>
                  <a:lnTo>
                    <a:pt x="317" y="62"/>
                  </a:lnTo>
                  <a:lnTo>
                    <a:pt x="319" y="61"/>
                  </a:lnTo>
                  <a:lnTo>
                    <a:pt x="321" y="61"/>
                  </a:lnTo>
                  <a:lnTo>
                    <a:pt x="322" y="61"/>
                  </a:lnTo>
                  <a:lnTo>
                    <a:pt x="323" y="62"/>
                  </a:lnTo>
                  <a:lnTo>
                    <a:pt x="324" y="62"/>
                  </a:lnTo>
                  <a:lnTo>
                    <a:pt x="326" y="64"/>
                  </a:lnTo>
                  <a:lnTo>
                    <a:pt x="328" y="65"/>
                  </a:lnTo>
                  <a:lnTo>
                    <a:pt x="330" y="68"/>
                  </a:lnTo>
                  <a:lnTo>
                    <a:pt x="332" y="71"/>
                  </a:lnTo>
                  <a:lnTo>
                    <a:pt x="333" y="72"/>
                  </a:lnTo>
                  <a:lnTo>
                    <a:pt x="334" y="74"/>
                  </a:lnTo>
                  <a:lnTo>
                    <a:pt x="336" y="76"/>
                  </a:lnTo>
                  <a:lnTo>
                    <a:pt x="343" y="80"/>
                  </a:lnTo>
                  <a:lnTo>
                    <a:pt x="344" y="82"/>
                  </a:lnTo>
                  <a:lnTo>
                    <a:pt x="346" y="82"/>
                  </a:lnTo>
                  <a:lnTo>
                    <a:pt x="348" y="82"/>
                  </a:lnTo>
                  <a:lnTo>
                    <a:pt x="351" y="83"/>
                  </a:lnTo>
                  <a:lnTo>
                    <a:pt x="353" y="84"/>
                  </a:lnTo>
                  <a:lnTo>
                    <a:pt x="355" y="84"/>
                  </a:lnTo>
                  <a:lnTo>
                    <a:pt x="358" y="84"/>
                  </a:lnTo>
                  <a:lnTo>
                    <a:pt x="361" y="84"/>
                  </a:lnTo>
                  <a:lnTo>
                    <a:pt x="364" y="83"/>
                  </a:lnTo>
                  <a:lnTo>
                    <a:pt x="366" y="82"/>
                  </a:lnTo>
                  <a:lnTo>
                    <a:pt x="369" y="82"/>
                  </a:lnTo>
                  <a:lnTo>
                    <a:pt x="374" y="79"/>
                  </a:lnTo>
                  <a:lnTo>
                    <a:pt x="376" y="77"/>
                  </a:lnTo>
                  <a:lnTo>
                    <a:pt x="379" y="74"/>
                  </a:lnTo>
                  <a:lnTo>
                    <a:pt x="380" y="73"/>
                  </a:lnTo>
                  <a:lnTo>
                    <a:pt x="382" y="72"/>
                  </a:lnTo>
                  <a:lnTo>
                    <a:pt x="384" y="72"/>
                  </a:lnTo>
                  <a:lnTo>
                    <a:pt x="386" y="72"/>
                  </a:lnTo>
                  <a:lnTo>
                    <a:pt x="388" y="72"/>
                  </a:lnTo>
                  <a:lnTo>
                    <a:pt x="394" y="73"/>
                  </a:lnTo>
                  <a:lnTo>
                    <a:pt x="397" y="74"/>
                  </a:lnTo>
                  <a:lnTo>
                    <a:pt x="402" y="75"/>
                  </a:lnTo>
                  <a:lnTo>
                    <a:pt x="405" y="76"/>
                  </a:lnTo>
                  <a:lnTo>
                    <a:pt x="411" y="77"/>
                  </a:lnTo>
                  <a:lnTo>
                    <a:pt x="416" y="78"/>
                  </a:lnTo>
                  <a:lnTo>
                    <a:pt x="419" y="78"/>
                  </a:lnTo>
                  <a:lnTo>
                    <a:pt x="421" y="78"/>
                  </a:lnTo>
                  <a:lnTo>
                    <a:pt x="426" y="76"/>
                  </a:lnTo>
                  <a:lnTo>
                    <a:pt x="436" y="74"/>
                  </a:lnTo>
                  <a:lnTo>
                    <a:pt x="442" y="73"/>
                  </a:lnTo>
                  <a:lnTo>
                    <a:pt x="444" y="73"/>
                  </a:lnTo>
                  <a:lnTo>
                    <a:pt x="446" y="72"/>
                  </a:lnTo>
                  <a:lnTo>
                    <a:pt x="447" y="72"/>
                  </a:lnTo>
                  <a:lnTo>
                    <a:pt x="448" y="71"/>
                  </a:lnTo>
                  <a:lnTo>
                    <a:pt x="456" y="67"/>
                  </a:lnTo>
                  <a:lnTo>
                    <a:pt x="457" y="65"/>
                  </a:lnTo>
                  <a:lnTo>
                    <a:pt x="458" y="64"/>
                  </a:lnTo>
                  <a:lnTo>
                    <a:pt x="459" y="63"/>
                  </a:lnTo>
                  <a:lnTo>
                    <a:pt x="460" y="61"/>
                  </a:lnTo>
                  <a:lnTo>
                    <a:pt x="460" y="60"/>
                  </a:lnTo>
                  <a:lnTo>
                    <a:pt x="460" y="58"/>
                  </a:lnTo>
                  <a:lnTo>
                    <a:pt x="460" y="52"/>
                  </a:lnTo>
                  <a:lnTo>
                    <a:pt x="460" y="50"/>
                  </a:lnTo>
                  <a:lnTo>
                    <a:pt x="460" y="48"/>
                  </a:lnTo>
                  <a:lnTo>
                    <a:pt x="461" y="47"/>
                  </a:lnTo>
                  <a:lnTo>
                    <a:pt x="462" y="45"/>
                  </a:lnTo>
                  <a:lnTo>
                    <a:pt x="464" y="43"/>
                  </a:lnTo>
                  <a:lnTo>
                    <a:pt x="465" y="41"/>
                  </a:lnTo>
                  <a:lnTo>
                    <a:pt x="468" y="40"/>
                  </a:lnTo>
                  <a:lnTo>
                    <a:pt x="470" y="38"/>
                  </a:lnTo>
                  <a:lnTo>
                    <a:pt x="474" y="37"/>
                  </a:lnTo>
                  <a:lnTo>
                    <a:pt x="478" y="36"/>
                  </a:lnTo>
                  <a:lnTo>
                    <a:pt x="480" y="36"/>
                  </a:lnTo>
                  <a:lnTo>
                    <a:pt x="482" y="35"/>
                  </a:lnTo>
                  <a:lnTo>
                    <a:pt x="485" y="35"/>
                  </a:lnTo>
                  <a:lnTo>
                    <a:pt x="492" y="35"/>
                  </a:lnTo>
                  <a:lnTo>
                    <a:pt x="503" y="33"/>
                  </a:lnTo>
                  <a:lnTo>
                    <a:pt x="508" y="32"/>
                  </a:lnTo>
                  <a:lnTo>
                    <a:pt x="511" y="31"/>
                  </a:lnTo>
                  <a:lnTo>
                    <a:pt x="514" y="30"/>
                  </a:lnTo>
                  <a:lnTo>
                    <a:pt x="515" y="29"/>
                  </a:lnTo>
                  <a:lnTo>
                    <a:pt x="517" y="27"/>
                  </a:lnTo>
                  <a:lnTo>
                    <a:pt x="520" y="26"/>
                  </a:lnTo>
                  <a:lnTo>
                    <a:pt x="522" y="24"/>
                  </a:lnTo>
                  <a:lnTo>
                    <a:pt x="524" y="21"/>
                  </a:lnTo>
                  <a:lnTo>
                    <a:pt x="525" y="19"/>
                  </a:lnTo>
                  <a:lnTo>
                    <a:pt x="526" y="16"/>
                  </a:lnTo>
                  <a:lnTo>
                    <a:pt x="530" y="10"/>
                  </a:lnTo>
                  <a:lnTo>
                    <a:pt x="531" y="8"/>
                  </a:lnTo>
                  <a:lnTo>
                    <a:pt x="532" y="6"/>
                  </a:lnTo>
                  <a:lnTo>
                    <a:pt x="534" y="4"/>
                  </a:lnTo>
                  <a:lnTo>
                    <a:pt x="536" y="3"/>
                  </a:lnTo>
                  <a:lnTo>
                    <a:pt x="537" y="2"/>
                  </a:lnTo>
                  <a:lnTo>
                    <a:pt x="538" y="1"/>
                  </a:lnTo>
                  <a:lnTo>
                    <a:pt x="539" y="1"/>
                  </a:lnTo>
                  <a:lnTo>
                    <a:pt x="540" y="1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33" name="Freeform 69">
              <a:extLst>
                <a:ext uri="{FF2B5EF4-FFF2-40B4-BE49-F238E27FC236}">
                  <a16:creationId xmlns:a16="http://schemas.microsoft.com/office/drawing/2014/main" id="{D46C50EE-FF00-4F69-BF07-139C06F33BA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2" y="1677"/>
              <a:ext cx="430" cy="404"/>
            </a:xfrm>
            <a:custGeom>
              <a:avLst/>
              <a:gdLst>
                <a:gd name="T0" fmla="*/ 48 w 430"/>
                <a:gd name="T1" fmla="*/ 13 h 404"/>
                <a:gd name="T2" fmla="*/ 80 w 430"/>
                <a:gd name="T3" fmla="*/ 29 h 404"/>
                <a:gd name="T4" fmla="*/ 103 w 430"/>
                <a:gd name="T5" fmla="*/ 31 h 404"/>
                <a:gd name="T6" fmla="*/ 143 w 430"/>
                <a:gd name="T7" fmla="*/ 45 h 404"/>
                <a:gd name="T8" fmla="*/ 174 w 430"/>
                <a:gd name="T9" fmla="*/ 51 h 404"/>
                <a:gd name="T10" fmla="*/ 202 w 430"/>
                <a:gd name="T11" fmla="*/ 67 h 404"/>
                <a:gd name="T12" fmla="*/ 219 w 430"/>
                <a:gd name="T13" fmla="*/ 71 h 404"/>
                <a:gd name="T14" fmla="*/ 243 w 430"/>
                <a:gd name="T15" fmla="*/ 71 h 404"/>
                <a:gd name="T16" fmla="*/ 251 w 430"/>
                <a:gd name="T17" fmla="*/ 79 h 404"/>
                <a:gd name="T18" fmla="*/ 268 w 430"/>
                <a:gd name="T19" fmla="*/ 110 h 404"/>
                <a:gd name="T20" fmla="*/ 288 w 430"/>
                <a:gd name="T21" fmla="*/ 129 h 404"/>
                <a:gd name="T22" fmla="*/ 310 w 430"/>
                <a:gd name="T23" fmla="*/ 140 h 404"/>
                <a:gd name="T24" fmla="*/ 326 w 430"/>
                <a:gd name="T25" fmla="*/ 143 h 404"/>
                <a:gd name="T26" fmla="*/ 351 w 430"/>
                <a:gd name="T27" fmla="*/ 139 h 404"/>
                <a:gd name="T28" fmla="*/ 359 w 430"/>
                <a:gd name="T29" fmla="*/ 140 h 404"/>
                <a:gd name="T30" fmla="*/ 366 w 430"/>
                <a:gd name="T31" fmla="*/ 159 h 404"/>
                <a:gd name="T32" fmla="*/ 365 w 430"/>
                <a:gd name="T33" fmla="*/ 191 h 404"/>
                <a:gd name="T34" fmla="*/ 370 w 430"/>
                <a:gd name="T35" fmla="*/ 201 h 404"/>
                <a:gd name="T36" fmla="*/ 377 w 430"/>
                <a:gd name="T37" fmla="*/ 201 h 404"/>
                <a:gd name="T38" fmla="*/ 390 w 430"/>
                <a:gd name="T39" fmla="*/ 192 h 404"/>
                <a:gd name="T40" fmla="*/ 406 w 430"/>
                <a:gd name="T41" fmla="*/ 193 h 404"/>
                <a:gd name="T42" fmla="*/ 422 w 430"/>
                <a:gd name="T43" fmla="*/ 202 h 404"/>
                <a:gd name="T44" fmla="*/ 429 w 430"/>
                <a:gd name="T45" fmla="*/ 214 h 404"/>
                <a:gd name="T46" fmla="*/ 428 w 430"/>
                <a:gd name="T47" fmla="*/ 247 h 404"/>
                <a:gd name="T48" fmla="*/ 423 w 430"/>
                <a:gd name="T49" fmla="*/ 266 h 404"/>
                <a:gd name="T50" fmla="*/ 415 w 430"/>
                <a:gd name="T51" fmla="*/ 270 h 404"/>
                <a:gd name="T52" fmla="*/ 396 w 430"/>
                <a:gd name="T53" fmla="*/ 267 h 404"/>
                <a:gd name="T54" fmla="*/ 380 w 430"/>
                <a:gd name="T55" fmla="*/ 279 h 404"/>
                <a:gd name="T56" fmla="*/ 359 w 430"/>
                <a:gd name="T57" fmla="*/ 298 h 404"/>
                <a:gd name="T58" fmla="*/ 341 w 430"/>
                <a:gd name="T59" fmla="*/ 308 h 404"/>
                <a:gd name="T60" fmla="*/ 321 w 430"/>
                <a:gd name="T61" fmla="*/ 327 h 404"/>
                <a:gd name="T62" fmla="*/ 294 w 430"/>
                <a:gd name="T63" fmla="*/ 363 h 404"/>
                <a:gd name="T64" fmla="*/ 287 w 430"/>
                <a:gd name="T65" fmla="*/ 391 h 404"/>
                <a:gd name="T66" fmla="*/ 277 w 430"/>
                <a:gd name="T67" fmla="*/ 404 h 404"/>
                <a:gd name="T68" fmla="*/ 256 w 430"/>
                <a:gd name="T69" fmla="*/ 397 h 404"/>
                <a:gd name="T70" fmla="*/ 230 w 430"/>
                <a:gd name="T71" fmla="*/ 379 h 404"/>
                <a:gd name="T72" fmla="*/ 210 w 430"/>
                <a:gd name="T73" fmla="*/ 352 h 404"/>
                <a:gd name="T74" fmla="*/ 196 w 430"/>
                <a:gd name="T75" fmla="*/ 341 h 404"/>
                <a:gd name="T76" fmla="*/ 162 w 430"/>
                <a:gd name="T77" fmla="*/ 339 h 404"/>
                <a:gd name="T78" fmla="*/ 147 w 430"/>
                <a:gd name="T79" fmla="*/ 333 h 404"/>
                <a:gd name="T80" fmla="*/ 128 w 430"/>
                <a:gd name="T81" fmla="*/ 307 h 404"/>
                <a:gd name="T82" fmla="*/ 117 w 430"/>
                <a:gd name="T83" fmla="*/ 270 h 404"/>
                <a:gd name="T84" fmla="*/ 118 w 430"/>
                <a:gd name="T85" fmla="*/ 257 h 404"/>
                <a:gd name="T86" fmla="*/ 113 w 430"/>
                <a:gd name="T87" fmla="*/ 226 h 404"/>
                <a:gd name="T88" fmla="*/ 115 w 430"/>
                <a:gd name="T89" fmla="*/ 199 h 404"/>
                <a:gd name="T90" fmla="*/ 104 w 430"/>
                <a:gd name="T91" fmla="*/ 178 h 404"/>
                <a:gd name="T92" fmla="*/ 77 w 430"/>
                <a:gd name="T93" fmla="*/ 161 h 404"/>
                <a:gd name="T94" fmla="*/ 60 w 430"/>
                <a:gd name="T95" fmla="*/ 149 h 404"/>
                <a:gd name="T96" fmla="*/ 45 w 430"/>
                <a:gd name="T97" fmla="*/ 114 h 404"/>
                <a:gd name="T98" fmla="*/ 32 w 430"/>
                <a:gd name="T99" fmla="*/ 79 h 404"/>
                <a:gd name="T100" fmla="*/ 18 w 430"/>
                <a:gd name="T101" fmla="*/ 65 h 404"/>
                <a:gd name="T102" fmla="*/ 1 w 430"/>
                <a:gd name="T103" fmla="*/ 48 h 404"/>
                <a:gd name="T104" fmla="*/ 2 w 430"/>
                <a:gd name="T105" fmla="*/ 31 h 404"/>
                <a:gd name="T106" fmla="*/ 15 w 430"/>
                <a:gd name="T107" fmla="*/ 10 h 404"/>
                <a:gd name="T108" fmla="*/ 29 w 430"/>
                <a:gd name="T109" fmla="*/ 0 h 4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430" h="404">
                  <a:moveTo>
                    <a:pt x="29" y="0"/>
                  </a:moveTo>
                  <a:lnTo>
                    <a:pt x="30" y="1"/>
                  </a:lnTo>
                  <a:lnTo>
                    <a:pt x="33" y="3"/>
                  </a:lnTo>
                  <a:lnTo>
                    <a:pt x="37" y="7"/>
                  </a:lnTo>
                  <a:lnTo>
                    <a:pt x="42" y="10"/>
                  </a:lnTo>
                  <a:lnTo>
                    <a:pt x="48" y="13"/>
                  </a:lnTo>
                  <a:lnTo>
                    <a:pt x="60" y="20"/>
                  </a:lnTo>
                  <a:lnTo>
                    <a:pt x="66" y="23"/>
                  </a:lnTo>
                  <a:lnTo>
                    <a:pt x="72" y="26"/>
                  </a:lnTo>
                  <a:lnTo>
                    <a:pt x="74" y="27"/>
                  </a:lnTo>
                  <a:lnTo>
                    <a:pt x="77" y="28"/>
                  </a:lnTo>
                  <a:lnTo>
                    <a:pt x="80" y="29"/>
                  </a:lnTo>
                  <a:lnTo>
                    <a:pt x="82" y="30"/>
                  </a:lnTo>
                  <a:lnTo>
                    <a:pt x="86" y="30"/>
                  </a:lnTo>
                  <a:lnTo>
                    <a:pt x="94" y="30"/>
                  </a:lnTo>
                  <a:lnTo>
                    <a:pt x="96" y="30"/>
                  </a:lnTo>
                  <a:lnTo>
                    <a:pt x="99" y="30"/>
                  </a:lnTo>
                  <a:lnTo>
                    <a:pt x="103" y="31"/>
                  </a:lnTo>
                  <a:lnTo>
                    <a:pt x="113" y="34"/>
                  </a:lnTo>
                  <a:lnTo>
                    <a:pt x="116" y="34"/>
                  </a:lnTo>
                  <a:lnTo>
                    <a:pt x="119" y="35"/>
                  </a:lnTo>
                  <a:lnTo>
                    <a:pt x="135" y="42"/>
                  </a:lnTo>
                  <a:lnTo>
                    <a:pt x="139" y="44"/>
                  </a:lnTo>
                  <a:lnTo>
                    <a:pt x="143" y="45"/>
                  </a:lnTo>
                  <a:lnTo>
                    <a:pt x="149" y="46"/>
                  </a:lnTo>
                  <a:lnTo>
                    <a:pt x="155" y="48"/>
                  </a:lnTo>
                  <a:lnTo>
                    <a:pt x="160" y="49"/>
                  </a:lnTo>
                  <a:lnTo>
                    <a:pt x="168" y="50"/>
                  </a:lnTo>
                  <a:lnTo>
                    <a:pt x="172" y="50"/>
                  </a:lnTo>
                  <a:lnTo>
                    <a:pt x="174" y="51"/>
                  </a:lnTo>
                  <a:lnTo>
                    <a:pt x="177" y="52"/>
                  </a:lnTo>
                  <a:lnTo>
                    <a:pt x="180" y="54"/>
                  </a:lnTo>
                  <a:lnTo>
                    <a:pt x="183" y="55"/>
                  </a:lnTo>
                  <a:lnTo>
                    <a:pt x="186" y="58"/>
                  </a:lnTo>
                  <a:lnTo>
                    <a:pt x="188" y="59"/>
                  </a:lnTo>
                  <a:lnTo>
                    <a:pt x="202" y="67"/>
                  </a:lnTo>
                  <a:lnTo>
                    <a:pt x="204" y="68"/>
                  </a:lnTo>
                  <a:lnTo>
                    <a:pt x="207" y="69"/>
                  </a:lnTo>
                  <a:lnTo>
                    <a:pt x="210" y="70"/>
                  </a:lnTo>
                  <a:lnTo>
                    <a:pt x="213" y="71"/>
                  </a:lnTo>
                  <a:lnTo>
                    <a:pt x="215" y="71"/>
                  </a:lnTo>
                  <a:lnTo>
                    <a:pt x="219" y="71"/>
                  </a:lnTo>
                  <a:lnTo>
                    <a:pt x="223" y="71"/>
                  </a:lnTo>
                  <a:lnTo>
                    <a:pt x="233" y="70"/>
                  </a:lnTo>
                  <a:lnTo>
                    <a:pt x="238" y="70"/>
                  </a:lnTo>
                  <a:lnTo>
                    <a:pt x="240" y="70"/>
                  </a:lnTo>
                  <a:lnTo>
                    <a:pt x="241" y="70"/>
                  </a:lnTo>
                  <a:lnTo>
                    <a:pt x="243" y="71"/>
                  </a:lnTo>
                  <a:lnTo>
                    <a:pt x="245" y="72"/>
                  </a:lnTo>
                  <a:lnTo>
                    <a:pt x="246" y="73"/>
                  </a:lnTo>
                  <a:lnTo>
                    <a:pt x="247" y="74"/>
                  </a:lnTo>
                  <a:lnTo>
                    <a:pt x="249" y="75"/>
                  </a:lnTo>
                  <a:lnTo>
                    <a:pt x="250" y="77"/>
                  </a:lnTo>
                  <a:lnTo>
                    <a:pt x="251" y="79"/>
                  </a:lnTo>
                  <a:lnTo>
                    <a:pt x="255" y="90"/>
                  </a:lnTo>
                  <a:lnTo>
                    <a:pt x="258" y="94"/>
                  </a:lnTo>
                  <a:lnTo>
                    <a:pt x="260" y="98"/>
                  </a:lnTo>
                  <a:lnTo>
                    <a:pt x="263" y="102"/>
                  </a:lnTo>
                  <a:lnTo>
                    <a:pt x="265" y="106"/>
                  </a:lnTo>
                  <a:lnTo>
                    <a:pt x="268" y="110"/>
                  </a:lnTo>
                  <a:lnTo>
                    <a:pt x="271" y="113"/>
                  </a:lnTo>
                  <a:lnTo>
                    <a:pt x="274" y="116"/>
                  </a:lnTo>
                  <a:lnTo>
                    <a:pt x="277" y="119"/>
                  </a:lnTo>
                  <a:lnTo>
                    <a:pt x="280" y="122"/>
                  </a:lnTo>
                  <a:lnTo>
                    <a:pt x="285" y="125"/>
                  </a:lnTo>
                  <a:lnTo>
                    <a:pt x="288" y="129"/>
                  </a:lnTo>
                  <a:lnTo>
                    <a:pt x="292" y="131"/>
                  </a:lnTo>
                  <a:lnTo>
                    <a:pt x="295" y="133"/>
                  </a:lnTo>
                  <a:lnTo>
                    <a:pt x="298" y="135"/>
                  </a:lnTo>
                  <a:lnTo>
                    <a:pt x="302" y="136"/>
                  </a:lnTo>
                  <a:lnTo>
                    <a:pt x="307" y="138"/>
                  </a:lnTo>
                  <a:lnTo>
                    <a:pt x="310" y="140"/>
                  </a:lnTo>
                  <a:lnTo>
                    <a:pt x="312" y="141"/>
                  </a:lnTo>
                  <a:lnTo>
                    <a:pt x="315" y="142"/>
                  </a:lnTo>
                  <a:lnTo>
                    <a:pt x="317" y="142"/>
                  </a:lnTo>
                  <a:lnTo>
                    <a:pt x="321" y="143"/>
                  </a:lnTo>
                  <a:lnTo>
                    <a:pt x="323" y="143"/>
                  </a:lnTo>
                  <a:lnTo>
                    <a:pt x="326" y="143"/>
                  </a:lnTo>
                  <a:lnTo>
                    <a:pt x="329" y="143"/>
                  </a:lnTo>
                  <a:lnTo>
                    <a:pt x="332" y="143"/>
                  </a:lnTo>
                  <a:lnTo>
                    <a:pt x="335" y="142"/>
                  </a:lnTo>
                  <a:lnTo>
                    <a:pt x="338" y="141"/>
                  </a:lnTo>
                  <a:lnTo>
                    <a:pt x="348" y="139"/>
                  </a:lnTo>
                  <a:lnTo>
                    <a:pt x="351" y="139"/>
                  </a:lnTo>
                  <a:lnTo>
                    <a:pt x="353" y="139"/>
                  </a:lnTo>
                  <a:lnTo>
                    <a:pt x="355" y="139"/>
                  </a:lnTo>
                  <a:lnTo>
                    <a:pt x="357" y="139"/>
                  </a:lnTo>
                  <a:lnTo>
                    <a:pt x="358" y="139"/>
                  </a:lnTo>
                  <a:lnTo>
                    <a:pt x="359" y="140"/>
                  </a:lnTo>
                  <a:lnTo>
                    <a:pt x="359" y="140"/>
                  </a:lnTo>
                  <a:lnTo>
                    <a:pt x="360" y="141"/>
                  </a:lnTo>
                  <a:lnTo>
                    <a:pt x="361" y="142"/>
                  </a:lnTo>
                  <a:lnTo>
                    <a:pt x="362" y="143"/>
                  </a:lnTo>
                  <a:lnTo>
                    <a:pt x="363" y="149"/>
                  </a:lnTo>
                  <a:lnTo>
                    <a:pt x="366" y="157"/>
                  </a:lnTo>
                  <a:lnTo>
                    <a:pt x="366" y="159"/>
                  </a:lnTo>
                  <a:lnTo>
                    <a:pt x="366" y="160"/>
                  </a:lnTo>
                  <a:lnTo>
                    <a:pt x="366" y="163"/>
                  </a:lnTo>
                  <a:lnTo>
                    <a:pt x="366" y="166"/>
                  </a:lnTo>
                  <a:lnTo>
                    <a:pt x="365" y="185"/>
                  </a:lnTo>
                  <a:lnTo>
                    <a:pt x="365" y="188"/>
                  </a:lnTo>
                  <a:lnTo>
                    <a:pt x="365" y="191"/>
                  </a:lnTo>
                  <a:lnTo>
                    <a:pt x="366" y="194"/>
                  </a:lnTo>
                  <a:lnTo>
                    <a:pt x="366" y="197"/>
                  </a:lnTo>
                  <a:lnTo>
                    <a:pt x="367" y="198"/>
                  </a:lnTo>
                  <a:lnTo>
                    <a:pt x="368" y="200"/>
                  </a:lnTo>
                  <a:lnTo>
                    <a:pt x="369" y="201"/>
                  </a:lnTo>
                  <a:lnTo>
                    <a:pt x="370" y="201"/>
                  </a:lnTo>
                  <a:lnTo>
                    <a:pt x="371" y="202"/>
                  </a:lnTo>
                  <a:lnTo>
                    <a:pt x="372" y="203"/>
                  </a:lnTo>
                  <a:lnTo>
                    <a:pt x="374" y="203"/>
                  </a:lnTo>
                  <a:lnTo>
                    <a:pt x="375" y="202"/>
                  </a:lnTo>
                  <a:lnTo>
                    <a:pt x="376" y="201"/>
                  </a:lnTo>
                  <a:lnTo>
                    <a:pt x="377" y="201"/>
                  </a:lnTo>
                  <a:lnTo>
                    <a:pt x="381" y="196"/>
                  </a:lnTo>
                  <a:lnTo>
                    <a:pt x="384" y="194"/>
                  </a:lnTo>
                  <a:lnTo>
                    <a:pt x="385" y="193"/>
                  </a:lnTo>
                  <a:lnTo>
                    <a:pt x="387" y="193"/>
                  </a:lnTo>
                  <a:lnTo>
                    <a:pt x="389" y="193"/>
                  </a:lnTo>
                  <a:lnTo>
                    <a:pt x="390" y="192"/>
                  </a:lnTo>
                  <a:lnTo>
                    <a:pt x="394" y="192"/>
                  </a:lnTo>
                  <a:lnTo>
                    <a:pt x="396" y="192"/>
                  </a:lnTo>
                  <a:lnTo>
                    <a:pt x="398" y="192"/>
                  </a:lnTo>
                  <a:lnTo>
                    <a:pt x="401" y="192"/>
                  </a:lnTo>
                  <a:lnTo>
                    <a:pt x="404" y="193"/>
                  </a:lnTo>
                  <a:lnTo>
                    <a:pt x="406" y="193"/>
                  </a:lnTo>
                  <a:lnTo>
                    <a:pt x="409" y="194"/>
                  </a:lnTo>
                  <a:lnTo>
                    <a:pt x="412" y="195"/>
                  </a:lnTo>
                  <a:lnTo>
                    <a:pt x="414" y="197"/>
                  </a:lnTo>
                  <a:lnTo>
                    <a:pt x="417" y="198"/>
                  </a:lnTo>
                  <a:lnTo>
                    <a:pt x="419" y="200"/>
                  </a:lnTo>
                  <a:lnTo>
                    <a:pt x="422" y="202"/>
                  </a:lnTo>
                  <a:lnTo>
                    <a:pt x="423" y="203"/>
                  </a:lnTo>
                  <a:lnTo>
                    <a:pt x="424" y="204"/>
                  </a:lnTo>
                  <a:lnTo>
                    <a:pt x="426" y="207"/>
                  </a:lnTo>
                  <a:lnTo>
                    <a:pt x="427" y="209"/>
                  </a:lnTo>
                  <a:lnTo>
                    <a:pt x="428" y="212"/>
                  </a:lnTo>
                  <a:lnTo>
                    <a:pt x="429" y="214"/>
                  </a:lnTo>
                  <a:lnTo>
                    <a:pt x="430" y="216"/>
                  </a:lnTo>
                  <a:lnTo>
                    <a:pt x="430" y="218"/>
                  </a:lnTo>
                  <a:lnTo>
                    <a:pt x="430" y="219"/>
                  </a:lnTo>
                  <a:lnTo>
                    <a:pt x="430" y="219"/>
                  </a:lnTo>
                  <a:lnTo>
                    <a:pt x="429" y="241"/>
                  </a:lnTo>
                  <a:lnTo>
                    <a:pt x="428" y="247"/>
                  </a:lnTo>
                  <a:lnTo>
                    <a:pt x="428" y="251"/>
                  </a:lnTo>
                  <a:lnTo>
                    <a:pt x="427" y="256"/>
                  </a:lnTo>
                  <a:lnTo>
                    <a:pt x="426" y="261"/>
                  </a:lnTo>
                  <a:lnTo>
                    <a:pt x="424" y="263"/>
                  </a:lnTo>
                  <a:lnTo>
                    <a:pt x="423" y="265"/>
                  </a:lnTo>
                  <a:lnTo>
                    <a:pt x="423" y="266"/>
                  </a:lnTo>
                  <a:lnTo>
                    <a:pt x="423" y="267"/>
                  </a:lnTo>
                  <a:lnTo>
                    <a:pt x="422" y="267"/>
                  </a:lnTo>
                  <a:lnTo>
                    <a:pt x="421" y="268"/>
                  </a:lnTo>
                  <a:lnTo>
                    <a:pt x="420" y="269"/>
                  </a:lnTo>
                  <a:lnTo>
                    <a:pt x="418" y="269"/>
                  </a:lnTo>
                  <a:lnTo>
                    <a:pt x="415" y="270"/>
                  </a:lnTo>
                  <a:lnTo>
                    <a:pt x="412" y="270"/>
                  </a:lnTo>
                  <a:lnTo>
                    <a:pt x="409" y="269"/>
                  </a:lnTo>
                  <a:lnTo>
                    <a:pt x="406" y="269"/>
                  </a:lnTo>
                  <a:lnTo>
                    <a:pt x="401" y="268"/>
                  </a:lnTo>
                  <a:lnTo>
                    <a:pt x="398" y="267"/>
                  </a:lnTo>
                  <a:lnTo>
                    <a:pt x="396" y="267"/>
                  </a:lnTo>
                  <a:lnTo>
                    <a:pt x="394" y="267"/>
                  </a:lnTo>
                  <a:lnTo>
                    <a:pt x="392" y="268"/>
                  </a:lnTo>
                  <a:lnTo>
                    <a:pt x="390" y="269"/>
                  </a:lnTo>
                  <a:lnTo>
                    <a:pt x="389" y="271"/>
                  </a:lnTo>
                  <a:lnTo>
                    <a:pt x="386" y="273"/>
                  </a:lnTo>
                  <a:lnTo>
                    <a:pt x="380" y="279"/>
                  </a:lnTo>
                  <a:lnTo>
                    <a:pt x="372" y="289"/>
                  </a:lnTo>
                  <a:lnTo>
                    <a:pt x="369" y="292"/>
                  </a:lnTo>
                  <a:lnTo>
                    <a:pt x="367" y="294"/>
                  </a:lnTo>
                  <a:lnTo>
                    <a:pt x="365" y="295"/>
                  </a:lnTo>
                  <a:lnTo>
                    <a:pt x="362" y="297"/>
                  </a:lnTo>
                  <a:lnTo>
                    <a:pt x="359" y="298"/>
                  </a:lnTo>
                  <a:lnTo>
                    <a:pt x="353" y="301"/>
                  </a:lnTo>
                  <a:lnTo>
                    <a:pt x="351" y="302"/>
                  </a:lnTo>
                  <a:lnTo>
                    <a:pt x="348" y="304"/>
                  </a:lnTo>
                  <a:lnTo>
                    <a:pt x="345" y="305"/>
                  </a:lnTo>
                  <a:lnTo>
                    <a:pt x="343" y="306"/>
                  </a:lnTo>
                  <a:lnTo>
                    <a:pt x="341" y="308"/>
                  </a:lnTo>
                  <a:lnTo>
                    <a:pt x="335" y="315"/>
                  </a:lnTo>
                  <a:lnTo>
                    <a:pt x="332" y="317"/>
                  </a:lnTo>
                  <a:lnTo>
                    <a:pt x="331" y="318"/>
                  </a:lnTo>
                  <a:lnTo>
                    <a:pt x="326" y="322"/>
                  </a:lnTo>
                  <a:lnTo>
                    <a:pt x="323" y="324"/>
                  </a:lnTo>
                  <a:lnTo>
                    <a:pt x="321" y="327"/>
                  </a:lnTo>
                  <a:lnTo>
                    <a:pt x="316" y="332"/>
                  </a:lnTo>
                  <a:lnTo>
                    <a:pt x="302" y="349"/>
                  </a:lnTo>
                  <a:lnTo>
                    <a:pt x="298" y="353"/>
                  </a:lnTo>
                  <a:lnTo>
                    <a:pt x="297" y="357"/>
                  </a:lnTo>
                  <a:lnTo>
                    <a:pt x="295" y="360"/>
                  </a:lnTo>
                  <a:lnTo>
                    <a:pt x="294" y="363"/>
                  </a:lnTo>
                  <a:lnTo>
                    <a:pt x="293" y="366"/>
                  </a:lnTo>
                  <a:lnTo>
                    <a:pt x="291" y="375"/>
                  </a:lnTo>
                  <a:lnTo>
                    <a:pt x="290" y="381"/>
                  </a:lnTo>
                  <a:lnTo>
                    <a:pt x="289" y="385"/>
                  </a:lnTo>
                  <a:lnTo>
                    <a:pt x="288" y="388"/>
                  </a:lnTo>
                  <a:lnTo>
                    <a:pt x="287" y="391"/>
                  </a:lnTo>
                  <a:lnTo>
                    <a:pt x="286" y="393"/>
                  </a:lnTo>
                  <a:lnTo>
                    <a:pt x="285" y="395"/>
                  </a:lnTo>
                  <a:lnTo>
                    <a:pt x="283" y="397"/>
                  </a:lnTo>
                  <a:lnTo>
                    <a:pt x="281" y="400"/>
                  </a:lnTo>
                  <a:lnTo>
                    <a:pt x="279" y="402"/>
                  </a:lnTo>
                  <a:lnTo>
                    <a:pt x="277" y="404"/>
                  </a:lnTo>
                  <a:lnTo>
                    <a:pt x="277" y="404"/>
                  </a:lnTo>
                  <a:lnTo>
                    <a:pt x="276" y="404"/>
                  </a:lnTo>
                  <a:lnTo>
                    <a:pt x="272" y="403"/>
                  </a:lnTo>
                  <a:lnTo>
                    <a:pt x="267" y="401"/>
                  </a:lnTo>
                  <a:lnTo>
                    <a:pt x="262" y="399"/>
                  </a:lnTo>
                  <a:lnTo>
                    <a:pt x="256" y="397"/>
                  </a:lnTo>
                  <a:lnTo>
                    <a:pt x="251" y="394"/>
                  </a:lnTo>
                  <a:lnTo>
                    <a:pt x="245" y="390"/>
                  </a:lnTo>
                  <a:lnTo>
                    <a:pt x="237" y="385"/>
                  </a:lnTo>
                  <a:lnTo>
                    <a:pt x="233" y="382"/>
                  </a:lnTo>
                  <a:lnTo>
                    <a:pt x="231" y="381"/>
                  </a:lnTo>
                  <a:lnTo>
                    <a:pt x="230" y="379"/>
                  </a:lnTo>
                  <a:lnTo>
                    <a:pt x="228" y="376"/>
                  </a:lnTo>
                  <a:lnTo>
                    <a:pt x="226" y="374"/>
                  </a:lnTo>
                  <a:lnTo>
                    <a:pt x="224" y="372"/>
                  </a:lnTo>
                  <a:lnTo>
                    <a:pt x="220" y="367"/>
                  </a:lnTo>
                  <a:lnTo>
                    <a:pt x="212" y="356"/>
                  </a:lnTo>
                  <a:lnTo>
                    <a:pt x="210" y="352"/>
                  </a:lnTo>
                  <a:lnTo>
                    <a:pt x="208" y="351"/>
                  </a:lnTo>
                  <a:lnTo>
                    <a:pt x="207" y="349"/>
                  </a:lnTo>
                  <a:lnTo>
                    <a:pt x="204" y="346"/>
                  </a:lnTo>
                  <a:lnTo>
                    <a:pt x="201" y="344"/>
                  </a:lnTo>
                  <a:lnTo>
                    <a:pt x="198" y="342"/>
                  </a:lnTo>
                  <a:lnTo>
                    <a:pt x="196" y="341"/>
                  </a:lnTo>
                  <a:lnTo>
                    <a:pt x="194" y="340"/>
                  </a:lnTo>
                  <a:lnTo>
                    <a:pt x="193" y="340"/>
                  </a:lnTo>
                  <a:lnTo>
                    <a:pt x="188" y="340"/>
                  </a:lnTo>
                  <a:lnTo>
                    <a:pt x="185" y="339"/>
                  </a:lnTo>
                  <a:lnTo>
                    <a:pt x="163" y="339"/>
                  </a:lnTo>
                  <a:lnTo>
                    <a:pt x="162" y="339"/>
                  </a:lnTo>
                  <a:lnTo>
                    <a:pt x="158" y="338"/>
                  </a:lnTo>
                  <a:lnTo>
                    <a:pt x="154" y="337"/>
                  </a:lnTo>
                  <a:lnTo>
                    <a:pt x="151" y="336"/>
                  </a:lnTo>
                  <a:lnTo>
                    <a:pt x="150" y="335"/>
                  </a:lnTo>
                  <a:lnTo>
                    <a:pt x="148" y="334"/>
                  </a:lnTo>
                  <a:lnTo>
                    <a:pt x="147" y="333"/>
                  </a:lnTo>
                  <a:lnTo>
                    <a:pt x="146" y="332"/>
                  </a:lnTo>
                  <a:lnTo>
                    <a:pt x="142" y="327"/>
                  </a:lnTo>
                  <a:lnTo>
                    <a:pt x="134" y="317"/>
                  </a:lnTo>
                  <a:lnTo>
                    <a:pt x="130" y="312"/>
                  </a:lnTo>
                  <a:lnTo>
                    <a:pt x="128" y="309"/>
                  </a:lnTo>
                  <a:lnTo>
                    <a:pt x="128" y="307"/>
                  </a:lnTo>
                  <a:lnTo>
                    <a:pt x="127" y="305"/>
                  </a:lnTo>
                  <a:lnTo>
                    <a:pt x="125" y="295"/>
                  </a:lnTo>
                  <a:lnTo>
                    <a:pt x="124" y="290"/>
                  </a:lnTo>
                  <a:lnTo>
                    <a:pt x="117" y="272"/>
                  </a:lnTo>
                  <a:lnTo>
                    <a:pt x="116" y="270"/>
                  </a:lnTo>
                  <a:lnTo>
                    <a:pt x="117" y="270"/>
                  </a:lnTo>
                  <a:lnTo>
                    <a:pt x="117" y="269"/>
                  </a:lnTo>
                  <a:lnTo>
                    <a:pt x="118" y="267"/>
                  </a:lnTo>
                  <a:lnTo>
                    <a:pt x="118" y="266"/>
                  </a:lnTo>
                  <a:lnTo>
                    <a:pt x="119" y="263"/>
                  </a:lnTo>
                  <a:lnTo>
                    <a:pt x="118" y="261"/>
                  </a:lnTo>
                  <a:lnTo>
                    <a:pt x="118" y="257"/>
                  </a:lnTo>
                  <a:lnTo>
                    <a:pt x="118" y="255"/>
                  </a:lnTo>
                  <a:lnTo>
                    <a:pt x="116" y="243"/>
                  </a:lnTo>
                  <a:lnTo>
                    <a:pt x="114" y="236"/>
                  </a:lnTo>
                  <a:lnTo>
                    <a:pt x="113" y="231"/>
                  </a:lnTo>
                  <a:lnTo>
                    <a:pt x="113" y="227"/>
                  </a:lnTo>
                  <a:lnTo>
                    <a:pt x="113" y="226"/>
                  </a:lnTo>
                  <a:lnTo>
                    <a:pt x="113" y="223"/>
                  </a:lnTo>
                  <a:lnTo>
                    <a:pt x="115" y="215"/>
                  </a:lnTo>
                  <a:lnTo>
                    <a:pt x="115" y="211"/>
                  </a:lnTo>
                  <a:lnTo>
                    <a:pt x="116" y="207"/>
                  </a:lnTo>
                  <a:lnTo>
                    <a:pt x="116" y="203"/>
                  </a:lnTo>
                  <a:lnTo>
                    <a:pt x="115" y="199"/>
                  </a:lnTo>
                  <a:lnTo>
                    <a:pt x="114" y="195"/>
                  </a:lnTo>
                  <a:lnTo>
                    <a:pt x="113" y="192"/>
                  </a:lnTo>
                  <a:lnTo>
                    <a:pt x="111" y="188"/>
                  </a:lnTo>
                  <a:lnTo>
                    <a:pt x="109" y="184"/>
                  </a:lnTo>
                  <a:lnTo>
                    <a:pt x="106" y="181"/>
                  </a:lnTo>
                  <a:lnTo>
                    <a:pt x="104" y="178"/>
                  </a:lnTo>
                  <a:lnTo>
                    <a:pt x="102" y="176"/>
                  </a:lnTo>
                  <a:lnTo>
                    <a:pt x="101" y="175"/>
                  </a:lnTo>
                  <a:lnTo>
                    <a:pt x="98" y="173"/>
                  </a:lnTo>
                  <a:lnTo>
                    <a:pt x="94" y="171"/>
                  </a:lnTo>
                  <a:lnTo>
                    <a:pt x="80" y="162"/>
                  </a:lnTo>
                  <a:lnTo>
                    <a:pt x="77" y="161"/>
                  </a:lnTo>
                  <a:lnTo>
                    <a:pt x="71" y="159"/>
                  </a:lnTo>
                  <a:lnTo>
                    <a:pt x="68" y="157"/>
                  </a:lnTo>
                  <a:lnTo>
                    <a:pt x="66" y="155"/>
                  </a:lnTo>
                  <a:lnTo>
                    <a:pt x="64" y="153"/>
                  </a:lnTo>
                  <a:lnTo>
                    <a:pt x="62" y="151"/>
                  </a:lnTo>
                  <a:lnTo>
                    <a:pt x="60" y="149"/>
                  </a:lnTo>
                  <a:lnTo>
                    <a:pt x="59" y="147"/>
                  </a:lnTo>
                  <a:lnTo>
                    <a:pt x="58" y="145"/>
                  </a:lnTo>
                  <a:lnTo>
                    <a:pt x="56" y="142"/>
                  </a:lnTo>
                  <a:lnTo>
                    <a:pt x="55" y="140"/>
                  </a:lnTo>
                  <a:lnTo>
                    <a:pt x="50" y="127"/>
                  </a:lnTo>
                  <a:lnTo>
                    <a:pt x="45" y="114"/>
                  </a:lnTo>
                  <a:lnTo>
                    <a:pt x="42" y="108"/>
                  </a:lnTo>
                  <a:lnTo>
                    <a:pt x="40" y="102"/>
                  </a:lnTo>
                  <a:lnTo>
                    <a:pt x="37" y="93"/>
                  </a:lnTo>
                  <a:lnTo>
                    <a:pt x="36" y="87"/>
                  </a:lnTo>
                  <a:lnTo>
                    <a:pt x="34" y="83"/>
                  </a:lnTo>
                  <a:lnTo>
                    <a:pt x="32" y="79"/>
                  </a:lnTo>
                  <a:lnTo>
                    <a:pt x="30" y="78"/>
                  </a:lnTo>
                  <a:lnTo>
                    <a:pt x="29" y="76"/>
                  </a:lnTo>
                  <a:lnTo>
                    <a:pt x="27" y="74"/>
                  </a:lnTo>
                  <a:lnTo>
                    <a:pt x="25" y="72"/>
                  </a:lnTo>
                  <a:lnTo>
                    <a:pt x="24" y="70"/>
                  </a:lnTo>
                  <a:lnTo>
                    <a:pt x="18" y="65"/>
                  </a:lnTo>
                  <a:lnTo>
                    <a:pt x="9" y="57"/>
                  </a:lnTo>
                  <a:lnTo>
                    <a:pt x="7" y="56"/>
                  </a:lnTo>
                  <a:lnTo>
                    <a:pt x="5" y="54"/>
                  </a:lnTo>
                  <a:lnTo>
                    <a:pt x="3" y="52"/>
                  </a:lnTo>
                  <a:lnTo>
                    <a:pt x="2" y="50"/>
                  </a:lnTo>
                  <a:lnTo>
                    <a:pt x="1" y="48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1"/>
                  </a:lnTo>
                  <a:lnTo>
                    <a:pt x="0" y="37"/>
                  </a:lnTo>
                  <a:lnTo>
                    <a:pt x="1" y="34"/>
                  </a:lnTo>
                  <a:lnTo>
                    <a:pt x="2" y="31"/>
                  </a:lnTo>
                  <a:lnTo>
                    <a:pt x="3" y="27"/>
                  </a:lnTo>
                  <a:lnTo>
                    <a:pt x="5" y="23"/>
                  </a:lnTo>
                  <a:lnTo>
                    <a:pt x="8" y="20"/>
                  </a:lnTo>
                  <a:lnTo>
                    <a:pt x="10" y="16"/>
                  </a:lnTo>
                  <a:lnTo>
                    <a:pt x="13" y="12"/>
                  </a:lnTo>
                  <a:lnTo>
                    <a:pt x="15" y="10"/>
                  </a:lnTo>
                  <a:lnTo>
                    <a:pt x="17" y="7"/>
                  </a:lnTo>
                  <a:lnTo>
                    <a:pt x="21" y="5"/>
                  </a:lnTo>
                  <a:lnTo>
                    <a:pt x="25" y="2"/>
                  </a:lnTo>
                  <a:lnTo>
                    <a:pt x="26" y="1"/>
                  </a:lnTo>
                  <a:lnTo>
                    <a:pt x="27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34" name="Freeform 70">
              <a:extLst>
                <a:ext uri="{FF2B5EF4-FFF2-40B4-BE49-F238E27FC236}">
                  <a16:creationId xmlns:a16="http://schemas.microsoft.com/office/drawing/2014/main" id="{A405385C-C1A4-48A4-82EF-066C8D51D5B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3" y="2347"/>
              <a:ext cx="665" cy="517"/>
            </a:xfrm>
            <a:custGeom>
              <a:avLst/>
              <a:gdLst>
                <a:gd name="T0" fmla="*/ 265 w 665"/>
                <a:gd name="T1" fmla="*/ 31 h 517"/>
                <a:gd name="T2" fmla="*/ 292 w 665"/>
                <a:gd name="T3" fmla="*/ 29 h 517"/>
                <a:gd name="T4" fmla="*/ 293 w 665"/>
                <a:gd name="T5" fmla="*/ 58 h 517"/>
                <a:gd name="T6" fmla="*/ 324 w 665"/>
                <a:gd name="T7" fmla="*/ 63 h 517"/>
                <a:gd name="T8" fmla="*/ 363 w 665"/>
                <a:gd name="T9" fmla="*/ 29 h 517"/>
                <a:gd name="T10" fmla="*/ 398 w 665"/>
                <a:gd name="T11" fmla="*/ 19 h 517"/>
                <a:gd name="T12" fmla="*/ 411 w 665"/>
                <a:gd name="T13" fmla="*/ 36 h 517"/>
                <a:gd name="T14" fmla="*/ 413 w 665"/>
                <a:gd name="T15" fmla="*/ 85 h 517"/>
                <a:gd name="T16" fmla="*/ 432 w 665"/>
                <a:gd name="T17" fmla="*/ 77 h 517"/>
                <a:gd name="T18" fmla="*/ 454 w 665"/>
                <a:gd name="T19" fmla="*/ 54 h 517"/>
                <a:gd name="T20" fmla="*/ 469 w 665"/>
                <a:gd name="T21" fmla="*/ 50 h 517"/>
                <a:gd name="T22" fmla="*/ 471 w 665"/>
                <a:gd name="T23" fmla="*/ 9 h 517"/>
                <a:gd name="T24" fmla="*/ 485 w 665"/>
                <a:gd name="T25" fmla="*/ 6 h 517"/>
                <a:gd name="T26" fmla="*/ 498 w 665"/>
                <a:gd name="T27" fmla="*/ 47 h 517"/>
                <a:gd name="T28" fmla="*/ 514 w 665"/>
                <a:gd name="T29" fmla="*/ 84 h 517"/>
                <a:gd name="T30" fmla="*/ 529 w 665"/>
                <a:gd name="T31" fmla="*/ 98 h 517"/>
                <a:gd name="T32" fmla="*/ 558 w 665"/>
                <a:gd name="T33" fmla="*/ 129 h 517"/>
                <a:gd name="T34" fmla="*/ 610 w 665"/>
                <a:gd name="T35" fmla="*/ 136 h 517"/>
                <a:gd name="T36" fmla="*/ 653 w 665"/>
                <a:gd name="T37" fmla="*/ 130 h 517"/>
                <a:gd name="T38" fmla="*/ 660 w 665"/>
                <a:gd name="T39" fmla="*/ 173 h 517"/>
                <a:gd name="T40" fmla="*/ 659 w 665"/>
                <a:gd name="T41" fmla="*/ 211 h 517"/>
                <a:gd name="T42" fmla="*/ 645 w 665"/>
                <a:gd name="T43" fmla="*/ 231 h 517"/>
                <a:gd name="T44" fmla="*/ 605 w 665"/>
                <a:gd name="T45" fmla="*/ 282 h 517"/>
                <a:gd name="T46" fmla="*/ 605 w 665"/>
                <a:gd name="T47" fmla="*/ 302 h 517"/>
                <a:gd name="T48" fmla="*/ 615 w 665"/>
                <a:gd name="T49" fmla="*/ 345 h 517"/>
                <a:gd name="T50" fmla="*/ 603 w 665"/>
                <a:gd name="T51" fmla="*/ 352 h 517"/>
                <a:gd name="T52" fmla="*/ 556 w 665"/>
                <a:gd name="T53" fmla="*/ 372 h 517"/>
                <a:gd name="T54" fmla="*/ 529 w 665"/>
                <a:gd name="T55" fmla="*/ 366 h 517"/>
                <a:gd name="T56" fmla="*/ 510 w 665"/>
                <a:gd name="T57" fmla="*/ 361 h 517"/>
                <a:gd name="T58" fmla="*/ 488 w 665"/>
                <a:gd name="T59" fmla="*/ 375 h 517"/>
                <a:gd name="T60" fmla="*/ 481 w 665"/>
                <a:gd name="T61" fmla="*/ 410 h 517"/>
                <a:gd name="T62" fmla="*/ 446 w 665"/>
                <a:gd name="T63" fmla="*/ 414 h 517"/>
                <a:gd name="T64" fmla="*/ 417 w 665"/>
                <a:gd name="T65" fmla="*/ 424 h 517"/>
                <a:gd name="T66" fmla="*/ 384 w 665"/>
                <a:gd name="T67" fmla="*/ 461 h 517"/>
                <a:gd name="T68" fmla="*/ 387 w 665"/>
                <a:gd name="T69" fmla="*/ 489 h 517"/>
                <a:gd name="T70" fmla="*/ 391 w 665"/>
                <a:gd name="T71" fmla="*/ 514 h 517"/>
                <a:gd name="T72" fmla="*/ 356 w 665"/>
                <a:gd name="T73" fmla="*/ 506 h 517"/>
                <a:gd name="T74" fmla="*/ 332 w 665"/>
                <a:gd name="T75" fmla="*/ 489 h 517"/>
                <a:gd name="T76" fmla="*/ 278 w 665"/>
                <a:gd name="T77" fmla="*/ 408 h 517"/>
                <a:gd name="T78" fmla="*/ 252 w 665"/>
                <a:gd name="T79" fmla="*/ 393 h 517"/>
                <a:gd name="T80" fmla="*/ 227 w 665"/>
                <a:gd name="T81" fmla="*/ 403 h 517"/>
                <a:gd name="T82" fmla="*/ 195 w 665"/>
                <a:gd name="T83" fmla="*/ 384 h 517"/>
                <a:gd name="T84" fmla="*/ 158 w 665"/>
                <a:gd name="T85" fmla="*/ 368 h 517"/>
                <a:gd name="T86" fmla="*/ 119 w 665"/>
                <a:gd name="T87" fmla="*/ 312 h 517"/>
                <a:gd name="T88" fmla="*/ 97 w 665"/>
                <a:gd name="T89" fmla="*/ 285 h 517"/>
                <a:gd name="T90" fmla="*/ 69 w 665"/>
                <a:gd name="T91" fmla="*/ 266 h 517"/>
                <a:gd name="T92" fmla="*/ 55 w 665"/>
                <a:gd name="T93" fmla="*/ 266 h 517"/>
                <a:gd name="T94" fmla="*/ 26 w 665"/>
                <a:gd name="T95" fmla="*/ 248 h 517"/>
                <a:gd name="T96" fmla="*/ 7 w 665"/>
                <a:gd name="T97" fmla="*/ 256 h 517"/>
                <a:gd name="T98" fmla="*/ 10 w 665"/>
                <a:gd name="T99" fmla="*/ 245 h 517"/>
                <a:gd name="T100" fmla="*/ 13 w 665"/>
                <a:gd name="T101" fmla="*/ 216 h 517"/>
                <a:gd name="T102" fmla="*/ 23 w 665"/>
                <a:gd name="T103" fmla="*/ 201 h 517"/>
                <a:gd name="T104" fmla="*/ 72 w 665"/>
                <a:gd name="T105" fmla="*/ 187 h 517"/>
                <a:gd name="T106" fmla="*/ 96 w 665"/>
                <a:gd name="T107" fmla="*/ 192 h 517"/>
                <a:gd name="T108" fmla="*/ 123 w 665"/>
                <a:gd name="T109" fmla="*/ 165 h 517"/>
                <a:gd name="T110" fmla="*/ 129 w 665"/>
                <a:gd name="T111" fmla="*/ 123 h 517"/>
                <a:gd name="T112" fmla="*/ 150 w 665"/>
                <a:gd name="T113" fmla="*/ 85 h 517"/>
                <a:gd name="T114" fmla="*/ 165 w 665"/>
                <a:gd name="T115" fmla="*/ 40 h 517"/>
                <a:gd name="T116" fmla="*/ 181 w 665"/>
                <a:gd name="T117" fmla="*/ 21 h 517"/>
                <a:gd name="T118" fmla="*/ 209 w 665"/>
                <a:gd name="T119" fmla="*/ 33 h 517"/>
                <a:gd name="T120" fmla="*/ 230 w 665"/>
                <a:gd name="T121" fmla="*/ 8 h 5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665" h="517">
                  <a:moveTo>
                    <a:pt x="237" y="0"/>
                  </a:moveTo>
                  <a:lnTo>
                    <a:pt x="238" y="1"/>
                  </a:lnTo>
                  <a:lnTo>
                    <a:pt x="238" y="0"/>
                  </a:lnTo>
                  <a:lnTo>
                    <a:pt x="239" y="1"/>
                  </a:lnTo>
                  <a:lnTo>
                    <a:pt x="240" y="3"/>
                  </a:lnTo>
                  <a:lnTo>
                    <a:pt x="246" y="10"/>
                  </a:lnTo>
                  <a:lnTo>
                    <a:pt x="252" y="17"/>
                  </a:lnTo>
                  <a:lnTo>
                    <a:pt x="258" y="24"/>
                  </a:lnTo>
                  <a:lnTo>
                    <a:pt x="261" y="27"/>
                  </a:lnTo>
                  <a:lnTo>
                    <a:pt x="262" y="28"/>
                  </a:lnTo>
                  <a:lnTo>
                    <a:pt x="263" y="30"/>
                  </a:lnTo>
                  <a:lnTo>
                    <a:pt x="265" y="31"/>
                  </a:lnTo>
                  <a:lnTo>
                    <a:pt x="266" y="32"/>
                  </a:lnTo>
                  <a:lnTo>
                    <a:pt x="268" y="33"/>
                  </a:lnTo>
                  <a:lnTo>
                    <a:pt x="270" y="33"/>
                  </a:lnTo>
                  <a:lnTo>
                    <a:pt x="272" y="33"/>
                  </a:lnTo>
                  <a:lnTo>
                    <a:pt x="273" y="33"/>
                  </a:lnTo>
                  <a:lnTo>
                    <a:pt x="275" y="33"/>
                  </a:lnTo>
                  <a:lnTo>
                    <a:pt x="282" y="32"/>
                  </a:lnTo>
                  <a:lnTo>
                    <a:pt x="284" y="31"/>
                  </a:lnTo>
                  <a:lnTo>
                    <a:pt x="287" y="30"/>
                  </a:lnTo>
                  <a:lnTo>
                    <a:pt x="289" y="29"/>
                  </a:lnTo>
                  <a:lnTo>
                    <a:pt x="291" y="29"/>
                  </a:lnTo>
                  <a:lnTo>
                    <a:pt x="292" y="29"/>
                  </a:lnTo>
                  <a:lnTo>
                    <a:pt x="293" y="30"/>
                  </a:lnTo>
                  <a:lnTo>
                    <a:pt x="294" y="31"/>
                  </a:lnTo>
                  <a:lnTo>
                    <a:pt x="294" y="32"/>
                  </a:lnTo>
                  <a:lnTo>
                    <a:pt x="294" y="33"/>
                  </a:lnTo>
                  <a:lnTo>
                    <a:pt x="294" y="35"/>
                  </a:lnTo>
                  <a:lnTo>
                    <a:pt x="294" y="38"/>
                  </a:lnTo>
                  <a:lnTo>
                    <a:pt x="294" y="40"/>
                  </a:lnTo>
                  <a:lnTo>
                    <a:pt x="292" y="48"/>
                  </a:lnTo>
                  <a:lnTo>
                    <a:pt x="292" y="51"/>
                  </a:lnTo>
                  <a:lnTo>
                    <a:pt x="292" y="55"/>
                  </a:lnTo>
                  <a:lnTo>
                    <a:pt x="292" y="56"/>
                  </a:lnTo>
                  <a:lnTo>
                    <a:pt x="293" y="58"/>
                  </a:lnTo>
                  <a:lnTo>
                    <a:pt x="293" y="59"/>
                  </a:lnTo>
                  <a:lnTo>
                    <a:pt x="294" y="61"/>
                  </a:lnTo>
                  <a:lnTo>
                    <a:pt x="295" y="62"/>
                  </a:lnTo>
                  <a:lnTo>
                    <a:pt x="296" y="63"/>
                  </a:lnTo>
                  <a:lnTo>
                    <a:pt x="296" y="63"/>
                  </a:lnTo>
                  <a:lnTo>
                    <a:pt x="297" y="64"/>
                  </a:lnTo>
                  <a:lnTo>
                    <a:pt x="299" y="64"/>
                  </a:lnTo>
                  <a:lnTo>
                    <a:pt x="302" y="64"/>
                  </a:lnTo>
                  <a:lnTo>
                    <a:pt x="310" y="64"/>
                  </a:lnTo>
                  <a:lnTo>
                    <a:pt x="319" y="64"/>
                  </a:lnTo>
                  <a:lnTo>
                    <a:pt x="321" y="63"/>
                  </a:lnTo>
                  <a:lnTo>
                    <a:pt x="324" y="63"/>
                  </a:lnTo>
                  <a:lnTo>
                    <a:pt x="325" y="62"/>
                  </a:lnTo>
                  <a:lnTo>
                    <a:pt x="327" y="61"/>
                  </a:lnTo>
                  <a:lnTo>
                    <a:pt x="328" y="59"/>
                  </a:lnTo>
                  <a:lnTo>
                    <a:pt x="330" y="55"/>
                  </a:lnTo>
                  <a:lnTo>
                    <a:pt x="331" y="54"/>
                  </a:lnTo>
                  <a:lnTo>
                    <a:pt x="333" y="52"/>
                  </a:lnTo>
                  <a:lnTo>
                    <a:pt x="336" y="49"/>
                  </a:lnTo>
                  <a:lnTo>
                    <a:pt x="339" y="47"/>
                  </a:lnTo>
                  <a:lnTo>
                    <a:pt x="346" y="42"/>
                  </a:lnTo>
                  <a:lnTo>
                    <a:pt x="354" y="35"/>
                  </a:lnTo>
                  <a:lnTo>
                    <a:pt x="358" y="33"/>
                  </a:lnTo>
                  <a:lnTo>
                    <a:pt x="363" y="29"/>
                  </a:lnTo>
                  <a:lnTo>
                    <a:pt x="365" y="27"/>
                  </a:lnTo>
                  <a:lnTo>
                    <a:pt x="367" y="26"/>
                  </a:lnTo>
                  <a:lnTo>
                    <a:pt x="370" y="25"/>
                  </a:lnTo>
                  <a:lnTo>
                    <a:pt x="374" y="23"/>
                  </a:lnTo>
                  <a:lnTo>
                    <a:pt x="378" y="21"/>
                  </a:lnTo>
                  <a:lnTo>
                    <a:pt x="380" y="21"/>
                  </a:lnTo>
                  <a:lnTo>
                    <a:pt x="381" y="21"/>
                  </a:lnTo>
                  <a:lnTo>
                    <a:pt x="386" y="20"/>
                  </a:lnTo>
                  <a:lnTo>
                    <a:pt x="391" y="19"/>
                  </a:lnTo>
                  <a:lnTo>
                    <a:pt x="394" y="19"/>
                  </a:lnTo>
                  <a:lnTo>
                    <a:pt x="396" y="19"/>
                  </a:lnTo>
                  <a:lnTo>
                    <a:pt x="398" y="19"/>
                  </a:lnTo>
                  <a:lnTo>
                    <a:pt x="399" y="20"/>
                  </a:lnTo>
                  <a:lnTo>
                    <a:pt x="400" y="20"/>
                  </a:lnTo>
                  <a:lnTo>
                    <a:pt x="402" y="21"/>
                  </a:lnTo>
                  <a:lnTo>
                    <a:pt x="405" y="22"/>
                  </a:lnTo>
                  <a:lnTo>
                    <a:pt x="407" y="24"/>
                  </a:lnTo>
                  <a:lnTo>
                    <a:pt x="408" y="25"/>
                  </a:lnTo>
                  <a:lnTo>
                    <a:pt x="409" y="27"/>
                  </a:lnTo>
                  <a:lnTo>
                    <a:pt x="410" y="30"/>
                  </a:lnTo>
                  <a:lnTo>
                    <a:pt x="410" y="32"/>
                  </a:lnTo>
                  <a:lnTo>
                    <a:pt x="411" y="33"/>
                  </a:lnTo>
                  <a:lnTo>
                    <a:pt x="411" y="34"/>
                  </a:lnTo>
                  <a:lnTo>
                    <a:pt x="411" y="36"/>
                  </a:lnTo>
                  <a:lnTo>
                    <a:pt x="410" y="42"/>
                  </a:lnTo>
                  <a:lnTo>
                    <a:pt x="410" y="47"/>
                  </a:lnTo>
                  <a:lnTo>
                    <a:pt x="407" y="57"/>
                  </a:lnTo>
                  <a:lnTo>
                    <a:pt x="407" y="63"/>
                  </a:lnTo>
                  <a:lnTo>
                    <a:pt x="406" y="66"/>
                  </a:lnTo>
                  <a:lnTo>
                    <a:pt x="406" y="68"/>
                  </a:lnTo>
                  <a:lnTo>
                    <a:pt x="407" y="71"/>
                  </a:lnTo>
                  <a:lnTo>
                    <a:pt x="407" y="73"/>
                  </a:lnTo>
                  <a:lnTo>
                    <a:pt x="408" y="76"/>
                  </a:lnTo>
                  <a:lnTo>
                    <a:pt x="410" y="79"/>
                  </a:lnTo>
                  <a:lnTo>
                    <a:pt x="411" y="82"/>
                  </a:lnTo>
                  <a:lnTo>
                    <a:pt x="413" y="85"/>
                  </a:lnTo>
                  <a:lnTo>
                    <a:pt x="415" y="87"/>
                  </a:lnTo>
                  <a:lnTo>
                    <a:pt x="417" y="88"/>
                  </a:lnTo>
                  <a:lnTo>
                    <a:pt x="419" y="89"/>
                  </a:lnTo>
                  <a:lnTo>
                    <a:pt x="421" y="89"/>
                  </a:lnTo>
                  <a:lnTo>
                    <a:pt x="421" y="89"/>
                  </a:lnTo>
                  <a:lnTo>
                    <a:pt x="422" y="89"/>
                  </a:lnTo>
                  <a:lnTo>
                    <a:pt x="423" y="88"/>
                  </a:lnTo>
                  <a:lnTo>
                    <a:pt x="424" y="87"/>
                  </a:lnTo>
                  <a:lnTo>
                    <a:pt x="426" y="85"/>
                  </a:lnTo>
                  <a:lnTo>
                    <a:pt x="430" y="80"/>
                  </a:lnTo>
                  <a:lnTo>
                    <a:pt x="431" y="78"/>
                  </a:lnTo>
                  <a:lnTo>
                    <a:pt x="432" y="77"/>
                  </a:lnTo>
                  <a:lnTo>
                    <a:pt x="437" y="71"/>
                  </a:lnTo>
                  <a:lnTo>
                    <a:pt x="439" y="69"/>
                  </a:lnTo>
                  <a:lnTo>
                    <a:pt x="440" y="68"/>
                  </a:lnTo>
                  <a:lnTo>
                    <a:pt x="441" y="67"/>
                  </a:lnTo>
                  <a:lnTo>
                    <a:pt x="442" y="63"/>
                  </a:lnTo>
                  <a:lnTo>
                    <a:pt x="443" y="61"/>
                  </a:lnTo>
                  <a:lnTo>
                    <a:pt x="444" y="60"/>
                  </a:lnTo>
                  <a:lnTo>
                    <a:pt x="445" y="58"/>
                  </a:lnTo>
                  <a:lnTo>
                    <a:pt x="446" y="57"/>
                  </a:lnTo>
                  <a:lnTo>
                    <a:pt x="448" y="56"/>
                  </a:lnTo>
                  <a:lnTo>
                    <a:pt x="453" y="55"/>
                  </a:lnTo>
                  <a:lnTo>
                    <a:pt x="454" y="54"/>
                  </a:lnTo>
                  <a:lnTo>
                    <a:pt x="455" y="52"/>
                  </a:lnTo>
                  <a:lnTo>
                    <a:pt x="456" y="51"/>
                  </a:lnTo>
                  <a:lnTo>
                    <a:pt x="457" y="51"/>
                  </a:lnTo>
                  <a:lnTo>
                    <a:pt x="458" y="51"/>
                  </a:lnTo>
                  <a:lnTo>
                    <a:pt x="459" y="51"/>
                  </a:lnTo>
                  <a:lnTo>
                    <a:pt x="460" y="51"/>
                  </a:lnTo>
                  <a:lnTo>
                    <a:pt x="463" y="52"/>
                  </a:lnTo>
                  <a:lnTo>
                    <a:pt x="464" y="53"/>
                  </a:lnTo>
                  <a:lnTo>
                    <a:pt x="465" y="52"/>
                  </a:lnTo>
                  <a:lnTo>
                    <a:pt x="466" y="52"/>
                  </a:lnTo>
                  <a:lnTo>
                    <a:pt x="467" y="52"/>
                  </a:lnTo>
                  <a:lnTo>
                    <a:pt x="469" y="50"/>
                  </a:lnTo>
                  <a:lnTo>
                    <a:pt x="471" y="49"/>
                  </a:lnTo>
                  <a:lnTo>
                    <a:pt x="473" y="47"/>
                  </a:lnTo>
                  <a:lnTo>
                    <a:pt x="475" y="44"/>
                  </a:lnTo>
                  <a:lnTo>
                    <a:pt x="476" y="43"/>
                  </a:lnTo>
                  <a:lnTo>
                    <a:pt x="477" y="41"/>
                  </a:lnTo>
                  <a:lnTo>
                    <a:pt x="477" y="38"/>
                  </a:lnTo>
                  <a:lnTo>
                    <a:pt x="477" y="35"/>
                  </a:lnTo>
                  <a:lnTo>
                    <a:pt x="477" y="34"/>
                  </a:lnTo>
                  <a:lnTo>
                    <a:pt x="476" y="32"/>
                  </a:lnTo>
                  <a:lnTo>
                    <a:pt x="471" y="14"/>
                  </a:lnTo>
                  <a:lnTo>
                    <a:pt x="471" y="10"/>
                  </a:lnTo>
                  <a:lnTo>
                    <a:pt x="471" y="9"/>
                  </a:lnTo>
                  <a:lnTo>
                    <a:pt x="471" y="8"/>
                  </a:lnTo>
                  <a:lnTo>
                    <a:pt x="471" y="7"/>
                  </a:lnTo>
                  <a:lnTo>
                    <a:pt x="472" y="5"/>
                  </a:lnTo>
                  <a:lnTo>
                    <a:pt x="473" y="4"/>
                  </a:lnTo>
                  <a:lnTo>
                    <a:pt x="475" y="3"/>
                  </a:lnTo>
                  <a:lnTo>
                    <a:pt x="476" y="3"/>
                  </a:lnTo>
                  <a:lnTo>
                    <a:pt x="478" y="2"/>
                  </a:lnTo>
                  <a:lnTo>
                    <a:pt x="479" y="3"/>
                  </a:lnTo>
                  <a:lnTo>
                    <a:pt x="481" y="3"/>
                  </a:lnTo>
                  <a:lnTo>
                    <a:pt x="483" y="4"/>
                  </a:lnTo>
                  <a:lnTo>
                    <a:pt x="484" y="5"/>
                  </a:lnTo>
                  <a:lnTo>
                    <a:pt x="485" y="6"/>
                  </a:lnTo>
                  <a:lnTo>
                    <a:pt x="486" y="7"/>
                  </a:lnTo>
                  <a:lnTo>
                    <a:pt x="488" y="10"/>
                  </a:lnTo>
                  <a:lnTo>
                    <a:pt x="490" y="15"/>
                  </a:lnTo>
                  <a:lnTo>
                    <a:pt x="493" y="21"/>
                  </a:lnTo>
                  <a:lnTo>
                    <a:pt x="495" y="23"/>
                  </a:lnTo>
                  <a:lnTo>
                    <a:pt x="496" y="28"/>
                  </a:lnTo>
                  <a:lnTo>
                    <a:pt x="497" y="29"/>
                  </a:lnTo>
                  <a:lnTo>
                    <a:pt x="497" y="32"/>
                  </a:lnTo>
                  <a:lnTo>
                    <a:pt x="498" y="35"/>
                  </a:lnTo>
                  <a:lnTo>
                    <a:pt x="498" y="41"/>
                  </a:lnTo>
                  <a:lnTo>
                    <a:pt x="498" y="44"/>
                  </a:lnTo>
                  <a:lnTo>
                    <a:pt x="498" y="47"/>
                  </a:lnTo>
                  <a:lnTo>
                    <a:pt x="499" y="50"/>
                  </a:lnTo>
                  <a:lnTo>
                    <a:pt x="500" y="53"/>
                  </a:lnTo>
                  <a:lnTo>
                    <a:pt x="501" y="55"/>
                  </a:lnTo>
                  <a:lnTo>
                    <a:pt x="504" y="62"/>
                  </a:lnTo>
                  <a:lnTo>
                    <a:pt x="506" y="64"/>
                  </a:lnTo>
                  <a:lnTo>
                    <a:pt x="509" y="67"/>
                  </a:lnTo>
                  <a:lnTo>
                    <a:pt x="510" y="69"/>
                  </a:lnTo>
                  <a:lnTo>
                    <a:pt x="511" y="72"/>
                  </a:lnTo>
                  <a:lnTo>
                    <a:pt x="512" y="77"/>
                  </a:lnTo>
                  <a:lnTo>
                    <a:pt x="512" y="79"/>
                  </a:lnTo>
                  <a:lnTo>
                    <a:pt x="513" y="81"/>
                  </a:lnTo>
                  <a:lnTo>
                    <a:pt x="514" y="84"/>
                  </a:lnTo>
                  <a:lnTo>
                    <a:pt x="515" y="86"/>
                  </a:lnTo>
                  <a:lnTo>
                    <a:pt x="516" y="87"/>
                  </a:lnTo>
                  <a:lnTo>
                    <a:pt x="518" y="89"/>
                  </a:lnTo>
                  <a:lnTo>
                    <a:pt x="520" y="90"/>
                  </a:lnTo>
                  <a:lnTo>
                    <a:pt x="523" y="92"/>
                  </a:lnTo>
                  <a:lnTo>
                    <a:pt x="525" y="93"/>
                  </a:lnTo>
                  <a:lnTo>
                    <a:pt x="528" y="95"/>
                  </a:lnTo>
                  <a:lnTo>
                    <a:pt x="529" y="95"/>
                  </a:lnTo>
                  <a:lnTo>
                    <a:pt x="530" y="95"/>
                  </a:lnTo>
                  <a:lnTo>
                    <a:pt x="530" y="96"/>
                  </a:lnTo>
                  <a:lnTo>
                    <a:pt x="529" y="97"/>
                  </a:lnTo>
                  <a:lnTo>
                    <a:pt x="529" y="98"/>
                  </a:lnTo>
                  <a:lnTo>
                    <a:pt x="529" y="99"/>
                  </a:lnTo>
                  <a:lnTo>
                    <a:pt x="530" y="101"/>
                  </a:lnTo>
                  <a:lnTo>
                    <a:pt x="531" y="104"/>
                  </a:lnTo>
                  <a:lnTo>
                    <a:pt x="532" y="107"/>
                  </a:lnTo>
                  <a:lnTo>
                    <a:pt x="534" y="109"/>
                  </a:lnTo>
                  <a:lnTo>
                    <a:pt x="535" y="111"/>
                  </a:lnTo>
                  <a:lnTo>
                    <a:pt x="537" y="113"/>
                  </a:lnTo>
                  <a:lnTo>
                    <a:pt x="539" y="115"/>
                  </a:lnTo>
                  <a:lnTo>
                    <a:pt x="549" y="122"/>
                  </a:lnTo>
                  <a:lnTo>
                    <a:pt x="551" y="123"/>
                  </a:lnTo>
                  <a:lnTo>
                    <a:pt x="557" y="128"/>
                  </a:lnTo>
                  <a:lnTo>
                    <a:pt x="558" y="129"/>
                  </a:lnTo>
                  <a:lnTo>
                    <a:pt x="560" y="131"/>
                  </a:lnTo>
                  <a:lnTo>
                    <a:pt x="564" y="133"/>
                  </a:lnTo>
                  <a:lnTo>
                    <a:pt x="572" y="136"/>
                  </a:lnTo>
                  <a:lnTo>
                    <a:pt x="577" y="138"/>
                  </a:lnTo>
                  <a:lnTo>
                    <a:pt x="580" y="139"/>
                  </a:lnTo>
                  <a:lnTo>
                    <a:pt x="584" y="140"/>
                  </a:lnTo>
                  <a:lnTo>
                    <a:pt x="591" y="141"/>
                  </a:lnTo>
                  <a:lnTo>
                    <a:pt x="594" y="142"/>
                  </a:lnTo>
                  <a:lnTo>
                    <a:pt x="596" y="142"/>
                  </a:lnTo>
                  <a:lnTo>
                    <a:pt x="599" y="141"/>
                  </a:lnTo>
                  <a:lnTo>
                    <a:pt x="604" y="138"/>
                  </a:lnTo>
                  <a:lnTo>
                    <a:pt x="610" y="136"/>
                  </a:lnTo>
                  <a:lnTo>
                    <a:pt x="616" y="134"/>
                  </a:lnTo>
                  <a:lnTo>
                    <a:pt x="628" y="130"/>
                  </a:lnTo>
                  <a:lnTo>
                    <a:pt x="633" y="128"/>
                  </a:lnTo>
                  <a:lnTo>
                    <a:pt x="640" y="126"/>
                  </a:lnTo>
                  <a:lnTo>
                    <a:pt x="644" y="126"/>
                  </a:lnTo>
                  <a:lnTo>
                    <a:pt x="645" y="126"/>
                  </a:lnTo>
                  <a:lnTo>
                    <a:pt x="647" y="126"/>
                  </a:lnTo>
                  <a:lnTo>
                    <a:pt x="648" y="126"/>
                  </a:lnTo>
                  <a:lnTo>
                    <a:pt x="649" y="127"/>
                  </a:lnTo>
                  <a:lnTo>
                    <a:pt x="651" y="128"/>
                  </a:lnTo>
                  <a:lnTo>
                    <a:pt x="652" y="129"/>
                  </a:lnTo>
                  <a:lnTo>
                    <a:pt x="653" y="130"/>
                  </a:lnTo>
                  <a:lnTo>
                    <a:pt x="654" y="132"/>
                  </a:lnTo>
                  <a:lnTo>
                    <a:pt x="656" y="134"/>
                  </a:lnTo>
                  <a:lnTo>
                    <a:pt x="657" y="135"/>
                  </a:lnTo>
                  <a:lnTo>
                    <a:pt x="658" y="137"/>
                  </a:lnTo>
                  <a:lnTo>
                    <a:pt x="659" y="139"/>
                  </a:lnTo>
                  <a:lnTo>
                    <a:pt x="660" y="141"/>
                  </a:lnTo>
                  <a:lnTo>
                    <a:pt x="660" y="145"/>
                  </a:lnTo>
                  <a:lnTo>
                    <a:pt x="662" y="153"/>
                  </a:lnTo>
                  <a:lnTo>
                    <a:pt x="664" y="160"/>
                  </a:lnTo>
                  <a:lnTo>
                    <a:pt x="665" y="168"/>
                  </a:lnTo>
                  <a:lnTo>
                    <a:pt x="663" y="170"/>
                  </a:lnTo>
                  <a:lnTo>
                    <a:pt x="660" y="173"/>
                  </a:lnTo>
                  <a:lnTo>
                    <a:pt x="660" y="175"/>
                  </a:lnTo>
                  <a:lnTo>
                    <a:pt x="659" y="177"/>
                  </a:lnTo>
                  <a:lnTo>
                    <a:pt x="657" y="180"/>
                  </a:lnTo>
                  <a:lnTo>
                    <a:pt x="656" y="181"/>
                  </a:lnTo>
                  <a:lnTo>
                    <a:pt x="655" y="185"/>
                  </a:lnTo>
                  <a:lnTo>
                    <a:pt x="654" y="188"/>
                  </a:lnTo>
                  <a:lnTo>
                    <a:pt x="654" y="191"/>
                  </a:lnTo>
                  <a:lnTo>
                    <a:pt x="654" y="192"/>
                  </a:lnTo>
                  <a:lnTo>
                    <a:pt x="654" y="193"/>
                  </a:lnTo>
                  <a:lnTo>
                    <a:pt x="655" y="200"/>
                  </a:lnTo>
                  <a:lnTo>
                    <a:pt x="658" y="205"/>
                  </a:lnTo>
                  <a:lnTo>
                    <a:pt x="659" y="211"/>
                  </a:lnTo>
                  <a:lnTo>
                    <a:pt x="659" y="212"/>
                  </a:lnTo>
                  <a:lnTo>
                    <a:pt x="659" y="213"/>
                  </a:lnTo>
                  <a:lnTo>
                    <a:pt x="658" y="219"/>
                  </a:lnTo>
                  <a:lnTo>
                    <a:pt x="658" y="220"/>
                  </a:lnTo>
                  <a:lnTo>
                    <a:pt x="658" y="219"/>
                  </a:lnTo>
                  <a:lnTo>
                    <a:pt x="657" y="219"/>
                  </a:lnTo>
                  <a:lnTo>
                    <a:pt x="655" y="219"/>
                  </a:lnTo>
                  <a:lnTo>
                    <a:pt x="654" y="219"/>
                  </a:lnTo>
                  <a:lnTo>
                    <a:pt x="654" y="220"/>
                  </a:lnTo>
                  <a:lnTo>
                    <a:pt x="652" y="221"/>
                  </a:lnTo>
                  <a:lnTo>
                    <a:pt x="648" y="228"/>
                  </a:lnTo>
                  <a:lnTo>
                    <a:pt x="645" y="231"/>
                  </a:lnTo>
                  <a:lnTo>
                    <a:pt x="637" y="239"/>
                  </a:lnTo>
                  <a:lnTo>
                    <a:pt x="630" y="248"/>
                  </a:lnTo>
                  <a:lnTo>
                    <a:pt x="626" y="254"/>
                  </a:lnTo>
                  <a:lnTo>
                    <a:pt x="622" y="259"/>
                  </a:lnTo>
                  <a:lnTo>
                    <a:pt x="620" y="263"/>
                  </a:lnTo>
                  <a:lnTo>
                    <a:pt x="617" y="267"/>
                  </a:lnTo>
                  <a:lnTo>
                    <a:pt x="614" y="274"/>
                  </a:lnTo>
                  <a:lnTo>
                    <a:pt x="613" y="276"/>
                  </a:lnTo>
                  <a:lnTo>
                    <a:pt x="612" y="277"/>
                  </a:lnTo>
                  <a:lnTo>
                    <a:pt x="610" y="279"/>
                  </a:lnTo>
                  <a:lnTo>
                    <a:pt x="609" y="280"/>
                  </a:lnTo>
                  <a:lnTo>
                    <a:pt x="605" y="282"/>
                  </a:lnTo>
                  <a:lnTo>
                    <a:pt x="603" y="282"/>
                  </a:lnTo>
                  <a:lnTo>
                    <a:pt x="603" y="283"/>
                  </a:lnTo>
                  <a:lnTo>
                    <a:pt x="602" y="285"/>
                  </a:lnTo>
                  <a:lnTo>
                    <a:pt x="601" y="286"/>
                  </a:lnTo>
                  <a:lnTo>
                    <a:pt x="601" y="287"/>
                  </a:lnTo>
                  <a:lnTo>
                    <a:pt x="600" y="289"/>
                  </a:lnTo>
                  <a:lnTo>
                    <a:pt x="600" y="291"/>
                  </a:lnTo>
                  <a:lnTo>
                    <a:pt x="600" y="292"/>
                  </a:lnTo>
                  <a:lnTo>
                    <a:pt x="601" y="293"/>
                  </a:lnTo>
                  <a:lnTo>
                    <a:pt x="602" y="295"/>
                  </a:lnTo>
                  <a:lnTo>
                    <a:pt x="603" y="300"/>
                  </a:lnTo>
                  <a:lnTo>
                    <a:pt x="605" y="302"/>
                  </a:lnTo>
                  <a:lnTo>
                    <a:pt x="608" y="310"/>
                  </a:lnTo>
                  <a:lnTo>
                    <a:pt x="613" y="323"/>
                  </a:lnTo>
                  <a:lnTo>
                    <a:pt x="615" y="328"/>
                  </a:lnTo>
                  <a:lnTo>
                    <a:pt x="616" y="331"/>
                  </a:lnTo>
                  <a:lnTo>
                    <a:pt x="616" y="333"/>
                  </a:lnTo>
                  <a:lnTo>
                    <a:pt x="616" y="335"/>
                  </a:lnTo>
                  <a:lnTo>
                    <a:pt x="616" y="337"/>
                  </a:lnTo>
                  <a:lnTo>
                    <a:pt x="616" y="338"/>
                  </a:lnTo>
                  <a:lnTo>
                    <a:pt x="616" y="340"/>
                  </a:lnTo>
                  <a:lnTo>
                    <a:pt x="615" y="343"/>
                  </a:lnTo>
                  <a:lnTo>
                    <a:pt x="615" y="344"/>
                  </a:lnTo>
                  <a:lnTo>
                    <a:pt x="615" y="345"/>
                  </a:lnTo>
                  <a:lnTo>
                    <a:pt x="614" y="345"/>
                  </a:lnTo>
                  <a:lnTo>
                    <a:pt x="614" y="345"/>
                  </a:lnTo>
                  <a:lnTo>
                    <a:pt x="613" y="344"/>
                  </a:lnTo>
                  <a:lnTo>
                    <a:pt x="612" y="343"/>
                  </a:lnTo>
                  <a:lnTo>
                    <a:pt x="611" y="343"/>
                  </a:lnTo>
                  <a:lnTo>
                    <a:pt x="611" y="344"/>
                  </a:lnTo>
                  <a:lnTo>
                    <a:pt x="609" y="348"/>
                  </a:lnTo>
                  <a:lnTo>
                    <a:pt x="609" y="349"/>
                  </a:lnTo>
                  <a:lnTo>
                    <a:pt x="608" y="350"/>
                  </a:lnTo>
                  <a:lnTo>
                    <a:pt x="606" y="351"/>
                  </a:lnTo>
                  <a:lnTo>
                    <a:pt x="605" y="351"/>
                  </a:lnTo>
                  <a:lnTo>
                    <a:pt x="603" y="352"/>
                  </a:lnTo>
                  <a:lnTo>
                    <a:pt x="596" y="354"/>
                  </a:lnTo>
                  <a:lnTo>
                    <a:pt x="594" y="355"/>
                  </a:lnTo>
                  <a:lnTo>
                    <a:pt x="590" y="357"/>
                  </a:lnTo>
                  <a:lnTo>
                    <a:pt x="583" y="358"/>
                  </a:lnTo>
                  <a:lnTo>
                    <a:pt x="579" y="360"/>
                  </a:lnTo>
                  <a:lnTo>
                    <a:pt x="576" y="361"/>
                  </a:lnTo>
                  <a:lnTo>
                    <a:pt x="572" y="363"/>
                  </a:lnTo>
                  <a:lnTo>
                    <a:pt x="569" y="365"/>
                  </a:lnTo>
                  <a:lnTo>
                    <a:pt x="562" y="370"/>
                  </a:lnTo>
                  <a:lnTo>
                    <a:pt x="558" y="371"/>
                  </a:lnTo>
                  <a:lnTo>
                    <a:pt x="557" y="372"/>
                  </a:lnTo>
                  <a:lnTo>
                    <a:pt x="556" y="372"/>
                  </a:lnTo>
                  <a:lnTo>
                    <a:pt x="554" y="372"/>
                  </a:lnTo>
                  <a:lnTo>
                    <a:pt x="552" y="373"/>
                  </a:lnTo>
                  <a:lnTo>
                    <a:pt x="550" y="373"/>
                  </a:lnTo>
                  <a:lnTo>
                    <a:pt x="548" y="373"/>
                  </a:lnTo>
                  <a:lnTo>
                    <a:pt x="546" y="373"/>
                  </a:lnTo>
                  <a:lnTo>
                    <a:pt x="545" y="373"/>
                  </a:lnTo>
                  <a:lnTo>
                    <a:pt x="542" y="372"/>
                  </a:lnTo>
                  <a:lnTo>
                    <a:pt x="537" y="371"/>
                  </a:lnTo>
                  <a:lnTo>
                    <a:pt x="535" y="370"/>
                  </a:lnTo>
                  <a:lnTo>
                    <a:pt x="533" y="368"/>
                  </a:lnTo>
                  <a:lnTo>
                    <a:pt x="531" y="367"/>
                  </a:lnTo>
                  <a:lnTo>
                    <a:pt x="529" y="366"/>
                  </a:lnTo>
                  <a:lnTo>
                    <a:pt x="527" y="364"/>
                  </a:lnTo>
                  <a:lnTo>
                    <a:pt x="526" y="363"/>
                  </a:lnTo>
                  <a:lnTo>
                    <a:pt x="524" y="362"/>
                  </a:lnTo>
                  <a:lnTo>
                    <a:pt x="524" y="361"/>
                  </a:lnTo>
                  <a:lnTo>
                    <a:pt x="523" y="358"/>
                  </a:lnTo>
                  <a:lnTo>
                    <a:pt x="523" y="357"/>
                  </a:lnTo>
                  <a:lnTo>
                    <a:pt x="522" y="357"/>
                  </a:lnTo>
                  <a:lnTo>
                    <a:pt x="521" y="357"/>
                  </a:lnTo>
                  <a:lnTo>
                    <a:pt x="520" y="358"/>
                  </a:lnTo>
                  <a:lnTo>
                    <a:pt x="514" y="361"/>
                  </a:lnTo>
                  <a:lnTo>
                    <a:pt x="512" y="361"/>
                  </a:lnTo>
                  <a:lnTo>
                    <a:pt x="510" y="361"/>
                  </a:lnTo>
                  <a:lnTo>
                    <a:pt x="504" y="362"/>
                  </a:lnTo>
                  <a:lnTo>
                    <a:pt x="501" y="362"/>
                  </a:lnTo>
                  <a:lnTo>
                    <a:pt x="498" y="363"/>
                  </a:lnTo>
                  <a:lnTo>
                    <a:pt x="497" y="364"/>
                  </a:lnTo>
                  <a:lnTo>
                    <a:pt x="495" y="365"/>
                  </a:lnTo>
                  <a:lnTo>
                    <a:pt x="494" y="365"/>
                  </a:lnTo>
                  <a:lnTo>
                    <a:pt x="493" y="367"/>
                  </a:lnTo>
                  <a:lnTo>
                    <a:pt x="491" y="368"/>
                  </a:lnTo>
                  <a:lnTo>
                    <a:pt x="490" y="370"/>
                  </a:lnTo>
                  <a:lnTo>
                    <a:pt x="489" y="371"/>
                  </a:lnTo>
                  <a:lnTo>
                    <a:pt x="489" y="372"/>
                  </a:lnTo>
                  <a:lnTo>
                    <a:pt x="488" y="375"/>
                  </a:lnTo>
                  <a:lnTo>
                    <a:pt x="487" y="377"/>
                  </a:lnTo>
                  <a:lnTo>
                    <a:pt x="486" y="380"/>
                  </a:lnTo>
                  <a:lnTo>
                    <a:pt x="486" y="383"/>
                  </a:lnTo>
                  <a:lnTo>
                    <a:pt x="486" y="384"/>
                  </a:lnTo>
                  <a:lnTo>
                    <a:pt x="487" y="395"/>
                  </a:lnTo>
                  <a:lnTo>
                    <a:pt x="487" y="398"/>
                  </a:lnTo>
                  <a:lnTo>
                    <a:pt x="487" y="401"/>
                  </a:lnTo>
                  <a:lnTo>
                    <a:pt x="486" y="403"/>
                  </a:lnTo>
                  <a:lnTo>
                    <a:pt x="485" y="406"/>
                  </a:lnTo>
                  <a:lnTo>
                    <a:pt x="484" y="406"/>
                  </a:lnTo>
                  <a:lnTo>
                    <a:pt x="483" y="408"/>
                  </a:lnTo>
                  <a:lnTo>
                    <a:pt x="481" y="410"/>
                  </a:lnTo>
                  <a:lnTo>
                    <a:pt x="479" y="411"/>
                  </a:lnTo>
                  <a:lnTo>
                    <a:pt x="478" y="411"/>
                  </a:lnTo>
                  <a:lnTo>
                    <a:pt x="477" y="412"/>
                  </a:lnTo>
                  <a:lnTo>
                    <a:pt x="475" y="412"/>
                  </a:lnTo>
                  <a:lnTo>
                    <a:pt x="473" y="412"/>
                  </a:lnTo>
                  <a:lnTo>
                    <a:pt x="472" y="412"/>
                  </a:lnTo>
                  <a:lnTo>
                    <a:pt x="466" y="411"/>
                  </a:lnTo>
                  <a:lnTo>
                    <a:pt x="463" y="411"/>
                  </a:lnTo>
                  <a:lnTo>
                    <a:pt x="458" y="411"/>
                  </a:lnTo>
                  <a:lnTo>
                    <a:pt x="455" y="412"/>
                  </a:lnTo>
                  <a:lnTo>
                    <a:pt x="451" y="413"/>
                  </a:lnTo>
                  <a:lnTo>
                    <a:pt x="446" y="414"/>
                  </a:lnTo>
                  <a:lnTo>
                    <a:pt x="444" y="415"/>
                  </a:lnTo>
                  <a:lnTo>
                    <a:pt x="436" y="418"/>
                  </a:lnTo>
                  <a:lnTo>
                    <a:pt x="432" y="418"/>
                  </a:lnTo>
                  <a:lnTo>
                    <a:pt x="431" y="419"/>
                  </a:lnTo>
                  <a:lnTo>
                    <a:pt x="429" y="419"/>
                  </a:lnTo>
                  <a:lnTo>
                    <a:pt x="424" y="420"/>
                  </a:lnTo>
                  <a:lnTo>
                    <a:pt x="422" y="420"/>
                  </a:lnTo>
                  <a:lnTo>
                    <a:pt x="421" y="421"/>
                  </a:lnTo>
                  <a:lnTo>
                    <a:pt x="419" y="422"/>
                  </a:lnTo>
                  <a:lnTo>
                    <a:pt x="418" y="422"/>
                  </a:lnTo>
                  <a:lnTo>
                    <a:pt x="417" y="423"/>
                  </a:lnTo>
                  <a:lnTo>
                    <a:pt x="417" y="424"/>
                  </a:lnTo>
                  <a:lnTo>
                    <a:pt x="416" y="425"/>
                  </a:lnTo>
                  <a:lnTo>
                    <a:pt x="415" y="427"/>
                  </a:lnTo>
                  <a:lnTo>
                    <a:pt x="412" y="434"/>
                  </a:lnTo>
                  <a:lnTo>
                    <a:pt x="411" y="437"/>
                  </a:lnTo>
                  <a:lnTo>
                    <a:pt x="410" y="440"/>
                  </a:lnTo>
                  <a:lnTo>
                    <a:pt x="408" y="441"/>
                  </a:lnTo>
                  <a:lnTo>
                    <a:pt x="406" y="444"/>
                  </a:lnTo>
                  <a:lnTo>
                    <a:pt x="402" y="447"/>
                  </a:lnTo>
                  <a:lnTo>
                    <a:pt x="398" y="450"/>
                  </a:lnTo>
                  <a:lnTo>
                    <a:pt x="391" y="454"/>
                  </a:lnTo>
                  <a:lnTo>
                    <a:pt x="387" y="457"/>
                  </a:lnTo>
                  <a:lnTo>
                    <a:pt x="384" y="461"/>
                  </a:lnTo>
                  <a:lnTo>
                    <a:pt x="383" y="463"/>
                  </a:lnTo>
                  <a:lnTo>
                    <a:pt x="382" y="463"/>
                  </a:lnTo>
                  <a:lnTo>
                    <a:pt x="381" y="465"/>
                  </a:lnTo>
                  <a:lnTo>
                    <a:pt x="380" y="466"/>
                  </a:lnTo>
                  <a:lnTo>
                    <a:pt x="380" y="468"/>
                  </a:lnTo>
                  <a:lnTo>
                    <a:pt x="379" y="470"/>
                  </a:lnTo>
                  <a:lnTo>
                    <a:pt x="379" y="472"/>
                  </a:lnTo>
                  <a:lnTo>
                    <a:pt x="380" y="474"/>
                  </a:lnTo>
                  <a:lnTo>
                    <a:pt x="380" y="476"/>
                  </a:lnTo>
                  <a:lnTo>
                    <a:pt x="381" y="479"/>
                  </a:lnTo>
                  <a:lnTo>
                    <a:pt x="382" y="481"/>
                  </a:lnTo>
                  <a:lnTo>
                    <a:pt x="387" y="489"/>
                  </a:lnTo>
                  <a:lnTo>
                    <a:pt x="390" y="495"/>
                  </a:lnTo>
                  <a:lnTo>
                    <a:pt x="391" y="497"/>
                  </a:lnTo>
                  <a:lnTo>
                    <a:pt x="392" y="499"/>
                  </a:lnTo>
                  <a:lnTo>
                    <a:pt x="393" y="502"/>
                  </a:lnTo>
                  <a:lnTo>
                    <a:pt x="394" y="504"/>
                  </a:lnTo>
                  <a:lnTo>
                    <a:pt x="394" y="506"/>
                  </a:lnTo>
                  <a:lnTo>
                    <a:pt x="394" y="508"/>
                  </a:lnTo>
                  <a:lnTo>
                    <a:pt x="394" y="508"/>
                  </a:lnTo>
                  <a:lnTo>
                    <a:pt x="393" y="510"/>
                  </a:lnTo>
                  <a:lnTo>
                    <a:pt x="393" y="511"/>
                  </a:lnTo>
                  <a:lnTo>
                    <a:pt x="392" y="513"/>
                  </a:lnTo>
                  <a:lnTo>
                    <a:pt x="391" y="514"/>
                  </a:lnTo>
                  <a:lnTo>
                    <a:pt x="390" y="515"/>
                  </a:lnTo>
                  <a:lnTo>
                    <a:pt x="389" y="516"/>
                  </a:lnTo>
                  <a:lnTo>
                    <a:pt x="388" y="517"/>
                  </a:lnTo>
                  <a:lnTo>
                    <a:pt x="387" y="517"/>
                  </a:lnTo>
                  <a:lnTo>
                    <a:pt x="387" y="516"/>
                  </a:lnTo>
                  <a:lnTo>
                    <a:pt x="382" y="514"/>
                  </a:lnTo>
                  <a:lnTo>
                    <a:pt x="376" y="512"/>
                  </a:lnTo>
                  <a:lnTo>
                    <a:pt x="366" y="508"/>
                  </a:lnTo>
                  <a:lnTo>
                    <a:pt x="364" y="508"/>
                  </a:lnTo>
                  <a:lnTo>
                    <a:pt x="361" y="507"/>
                  </a:lnTo>
                  <a:lnTo>
                    <a:pt x="359" y="507"/>
                  </a:lnTo>
                  <a:lnTo>
                    <a:pt x="356" y="506"/>
                  </a:lnTo>
                  <a:lnTo>
                    <a:pt x="354" y="507"/>
                  </a:lnTo>
                  <a:lnTo>
                    <a:pt x="353" y="507"/>
                  </a:lnTo>
                  <a:lnTo>
                    <a:pt x="351" y="507"/>
                  </a:lnTo>
                  <a:lnTo>
                    <a:pt x="349" y="508"/>
                  </a:lnTo>
                  <a:lnTo>
                    <a:pt x="348" y="508"/>
                  </a:lnTo>
                  <a:lnTo>
                    <a:pt x="348" y="508"/>
                  </a:lnTo>
                  <a:lnTo>
                    <a:pt x="347" y="508"/>
                  </a:lnTo>
                  <a:lnTo>
                    <a:pt x="343" y="505"/>
                  </a:lnTo>
                  <a:lnTo>
                    <a:pt x="341" y="501"/>
                  </a:lnTo>
                  <a:lnTo>
                    <a:pt x="337" y="497"/>
                  </a:lnTo>
                  <a:lnTo>
                    <a:pt x="334" y="493"/>
                  </a:lnTo>
                  <a:lnTo>
                    <a:pt x="332" y="489"/>
                  </a:lnTo>
                  <a:lnTo>
                    <a:pt x="328" y="480"/>
                  </a:lnTo>
                  <a:lnTo>
                    <a:pt x="320" y="467"/>
                  </a:lnTo>
                  <a:lnTo>
                    <a:pt x="315" y="457"/>
                  </a:lnTo>
                  <a:lnTo>
                    <a:pt x="305" y="439"/>
                  </a:lnTo>
                  <a:lnTo>
                    <a:pt x="303" y="436"/>
                  </a:lnTo>
                  <a:lnTo>
                    <a:pt x="301" y="433"/>
                  </a:lnTo>
                  <a:lnTo>
                    <a:pt x="298" y="429"/>
                  </a:lnTo>
                  <a:lnTo>
                    <a:pt x="292" y="421"/>
                  </a:lnTo>
                  <a:lnTo>
                    <a:pt x="289" y="419"/>
                  </a:lnTo>
                  <a:lnTo>
                    <a:pt x="284" y="415"/>
                  </a:lnTo>
                  <a:lnTo>
                    <a:pt x="281" y="412"/>
                  </a:lnTo>
                  <a:lnTo>
                    <a:pt x="278" y="408"/>
                  </a:lnTo>
                  <a:lnTo>
                    <a:pt x="271" y="399"/>
                  </a:lnTo>
                  <a:lnTo>
                    <a:pt x="269" y="396"/>
                  </a:lnTo>
                  <a:lnTo>
                    <a:pt x="267" y="395"/>
                  </a:lnTo>
                  <a:lnTo>
                    <a:pt x="265" y="394"/>
                  </a:lnTo>
                  <a:lnTo>
                    <a:pt x="264" y="394"/>
                  </a:lnTo>
                  <a:lnTo>
                    <a:pt x="262" y="393"/>
                  </a:lnTo>
                  <a:lnTo>
                    <a:pt x="261" y="392"/>
                  </a:lnTo>
                  <a:lnTo>
                    <a:pt x="260" y="392"/>
                  </a:lnTo>
                  <a:lnTo>
                    <a:pt x="258" y="392"/>
                  </a:lnTo>
                  <a:lnTo>
                    <a:pt x="257" y="392"/>
                  </a:lnTo>
                  <a:lnTo>
                    <a:pt x="255" y="392"/>
                  </a:lnTo>
                  <a:lnTo>
                    <a:pt x="252" y="393"/>
                  </a:lnTo>
                  <a:lnTo>
                    <a:pt x="250" y="394"/>
                  </a:lnTo>
                  <a:lnTo>
                    <a:pt x="247" y="395"/>
                  </a:lnTo>
                  <a:lnTo>
                    <a:pt x="245" y="396"/>
                  </a:lnTo>
                  <a:lnTo>
                    <a:pt x="241" y="398"/>
                  </a:lnTo>
                  <a:lnTo>
                    <a:pt x="236" y="402"/>
                  </a:lnTo>
                  <a:lnTo>
                    <a:pt x="234" y="403"/>
                  </a:lnTo>
                  <a:lnTo>
                    <a:pt x="233" y="404"/>
                  </a:lnTo>
                  <a:lnTo>
                    <a:pt x="231" y="404"/>
                  </a:lnTo>
                  <a:lnTo>
                    <a:pt x="230" y="404"/>
                  </a:lnTo>
                  <a:lnTo>
                    <a:pt x="229" y="404"/>
                  </a:lnTo>
                  <a:lnTo>
                    <a:pt x="228" y="403"/>
                  </a:lnTo>
                  <a:lnTo>
                    <a:pt x="227" y="403"/>
                  </a:lnTo>
                  <a:lnTo>
                    <a:pt x="226" y="402"/>
                  </a:lnTo>
                  <a:lnTo>
                    <a:pt x="224" y="401"/>
                  </a:lnTo>
                  <a:lnTo>
                    <a:pt x="222" y="399"/>
                  </a:lnTo>
                  <a:lnTo>
                    <a:pt x="218" y="396"/>
                  </a:lnTo>
                  <a:lnTo>
                    <a:pt x="213" y="392"/>
                  </a:lnTo>
                  <a:lnTo>
                    <a:pt x="211" y="390"/>
                  </a:lnTo>
                  <a:lnTo>
                    <a:pt x="209" y="389"/>
                  </a:lnTo>
                  <a:lnTo>
                    <a:pt x="206" y="387"/>
                  </a:lnTo>
                  <a:lnTo>
                    <a:pt x="204" y="386"/>
                  </a:lnTo>
                  <a:lnTo>
                    <a:pt x="201" y="385"/>
                  </a:lnTo>
                  <a:lnTo>
                    <a:pt x="198" y="384"/>
                  </a:lnTo>
                  <a:lnTo>
                    <a:pt x="195" y="384"/>
                  </a:lnTo>
                  <a:lnTo>
                    <a:pt x="192" y="384"/>
                  </a:lnTo>
                  <a:lnTo>
                    <a:pt x="183" y="384"/>
                  </a:lnTo>
                  <a:lnTo>
                    <a:pt x="182" y="383"/>
                  </a:lnTo>
                  <a:lnTo>
                    <a:pt x="180" y="383"/>
                  </a:lnTo>
                  <a:lnTo>
                    <a:pt x="177" y="382"/>
                  </a:lnTo>
                  <a:lnTo>
                    <a:pt x="174" y="381"/>
                  </a:lnTo>
                  <a:lnTo>
                    <a:pt x="171" y="380"/>
                  </a:lnTo>
                  <a:lnTo>
                    <a:pt x="168" y="378"/>
                  </a:lnTo>
                  <a:lnTo>
                    <a:pt x="166" y="376"/>
                  </a:lnTo>
                  <a:lnTo>
                    <a:pt x="162" y="373"/>
                  </a:lnTo>
                  <a:lnTo>
                    <a:pt x="160" y="371"/>
                  </a:lnTo>
                  <a:lnTo>
                    <a:pt x="158" y="368"/>
                  </a:lnTo>
                  <a:lnTo>
                    <a:pt x="153" y="360"/>
                  </a:lnTo>
                  <a:lnTo>
                    <a:pt x="151" y="357"/>
                  </a:lnTo>
                  <a:lnTo>
                    <a:pt x="139" y="336"/>
                  </a:lnTo>
                  <a:lnTo>
                    <a:pt x="138" y="333"/>
                  </a:lnTo>
                  <a:lnTo>
                    <a:pt x="137" y="331"/>
                  </a:lnTo>
                  <a:lnTo>
                    <a:pt x="136" y="329"/>
                  </a:lnTo>
                  <a:lnTo>
                    <a:pt x="134" y="328"/>
                  </a:lnTo>
                  <a:lnTo>
                    <a:pt x="127" y="323"/>
                  </a:lnTo>
                  <a:lnTo>
                    <a:pt x="125" y="321"/>
                  </a:lnTo>
                  <a:lnTo>
                    <a:pt x="123" y="317"/>
                  </a:lnTo>
                  <a:lnTo>
                    <a:pt x="121" y="315"/>
                  </a:lnTo>
                  <a:lnTo>
                    <a:pt x="119" y="312"/>
                  </a:lnTo>
                  <a:lnTo>
                    <a:pt x="117" y="309"/>
                  </a:lnTo>
                  <a:lnTo>
                    <a:pt x="115" y="304"/>
                  </a:lnTo>
                  <a:lnTo>
                    <a:pt x="114" y="299"/>
                  </a:lnTo>
                  <a:lnTo>
                    <a:pt x="112" y="296"/>
                  </a:lnTo>
                  <a:lnTo>
                    <a:pt x="111" y="295"/>
                  </a:lnTo>
                  <a:lnTo>
                    <a:pt x="110" y="293"/>
                  </a:lnTo>
                  <a:lnTo>
                    <a:pt x="108" y="292"/>
                  </a:lnTo>
                  <a:lnTo>
                    <a:pt x="106" y="290"/>
                  </a:lnTo>
                  <a:lnTo>
                    <a:pt x="103" y="288"/>
                  </a:lnTo>
                  <a:lnTo>
                    <a:pt x="102" y="287"/>
                  </a:lnTo>
                  <a:lnTo>
                    <a:pt x="100" y="286"/>
                  </a:lnTo>
                  <a:lnTo>
                    <a:pt x="97" y="285"/>
                  </a:lnTo>
                  <a:lnTo>
                    <a:pt x="90" y="284"/>
                  </a:lnTo>
                  <a:lnTo>
                    <a:pt x="85" y="283"/>
                  </a:lnTo>
                  <a:lnTo>
                    <a:pt x="83" y="282"/>
                  </a:lnTo>
                  <a:lnTo>
                    <a:pt x="82" y="282"/>
                  </a:lnTo>
                  <a:lnTo>
                    <a:pt x="80" y="281"/>
                  </a:lnTo>
                  <a:lnTo>
                    <a:pt x="80" y="281"/>
                  </a:lnTo>
                  <a:lnTo>
                    <a:pt x="77" y="279"/>
                  </a:lnTo>
                  <a:lnTo>
                    <a:pt x="75" y="276"/>
                  </a:lnTo>
                  <a:lnTo>
                    <a:pt x="74" y="275"/>
                  </a:lnTo>
                  <a:lnTo>
                    <a:pt x="73" y="273"/>
                  </a:lnTo>
                  <a:lnTo>
                    <a:pt x="70" y="267"/>
                  </a:lnTo>
                  <a:lnTo>
                    <a:pt x="69" y="266"/>
                  </a:lnTo>
                  <a:lnTo>
                    <a:pt x="68" y="265"/>
                  </a:lnTo>
                  <a:lnTo>
                    <a:pt x="68" y="264"/>
                  </a:lnTo>
                  <a:lnTo>
                    <a:pt x="67" y="263"/>
                  </a:lnTo>
                  <a:lnTo>
                    <a:pt x="66" y="262"/>
                  </a:lnTo>
                  <a:lnTo>
                    <a:pt x="65" y="262"/>
                  </a:lnTo>
                  <a:lnTo>
                    <a:pt x="64" y="262"/>
                  </a:lnTo>
                  <a:lnTo>
                    <a:pt x="63" y="262"/>
                  </a:lnTo>
                  <a:lnTo>
                    <a:pt x="61" y="263"/>
                  </a:lnTo>
                  <a:lnTo>
                    <a:pt x="60" y="263"/>
                  </a:lnTo>
                  <a:lnTo>
                    <a:pt x="57" y="265"/>
                  </a:lnTo>
                  <a:lnTo>
                    <a:pt x="57" y="266"/>
                  </a:lnTo>
                  <a:lnTo>
                    <a:pt x="55" y="266"/>
                  </a:lnTo>
                  <a:lnTo>
                    <a:pt x="54" y="266"/>
                  </a:lnTo>
                  <a:lnTo>
                    <a:pt x="52" y="265"/>
                  </a:lnTo>
                  <a:lnTo>
                    <a:pt x="47" y="262"/>
                  </a:lnTo>
                  <a:lnTo>
                    <a:pt x="40" y="259"/>
                  </a:lnTo>
                  <a:lnTo>
                    <a:pt x="37" y="257"/>
                  </a:lnTo>
                  <a:lnTo>
                    <a:pt x="34" y="255"/>
                  </a:lnTo>
                  <a:lnTo>
                    <a:pt x="31" y="253"/>
                  </a:lnTo>
                  <a:lnTo>
                    <a:pt x="29" y="251"/>
                  </a:lnTo>
                  <a:lnTo>
                    <a:pt x="28" y="249"/>
                  </a:lnTo>
                  <a:lnTo>
                    <a:pt x="27" y="249"/>
                  </a:lnTo>
                  <a:lnTo>
                    <a:pt x="27" y="248"/>
                  </a:lnTo>
                  <a:lnTo>
                    <a:pt x="26" y="248"/>
                  </a:lnTo>
                  <a:lnTo>
                    <a:pt x="25" y="248"/>
                  </a:lnTo>
                  <a:lnTo>
                    <a:pt x="25" y="248"/>
                  </a:lnTo>
                  <a:lnTo>
                    <a:pt x="22" y="250"/>
                  </a:lnTo>
                  <a:lnTo>
                    <a:pt x="20" y="251"/>
                  </a:lnTo>
                  <a:lnTo>
                    <a:pt x="19" y="251"/>
                  </a:lnTo>
                  <a:lnTo>
                    <a:pt x="17" y="251"/>
                  </a:lnTo>
                  <a:lnTo>
                    <a:pt x="17" y="252"/>
                  </a:lnTo>
                  <a:lnTo>
                    <a:pt x="15" y="253"/>
                  </a:lnTo>
                  <a:lnTo>
                    <a:pt x="13" y="254"/>
                  </a:lnTo>
                  <a:lnTo>
                    <a:pt x="12" y="255"/>
                  </a:lnTo>
                  <a:lnTo>
                    <a:pt x="10" y="255"/>
                  </a:lnTo>
                  <a:lnTo>
                    <a:pt x="7" y="256"/>
                  </a:lnTo>
                  <a:lnTo>
                    <a:pt x="3" y="256"/>
                  </a:lnTo>
                  <a:lnTo>
                    <a:pt x="0" y="256"/>
                  </a:lnTo>
                  <a:lnTo>
                    <a:pt x="0" y="255"/>
                  </a:lnTo>
                  <a:lnTo>
                    <a:pt x="0" y="254"/>
                  </a:lnTo>
                  <a:lnTo>
                    <a:pt x="0" y="253"/>
                  </a:lnTo>
                  <a:lnTo>
                    <a:pt x="1" y="252"/>
                  </a:lnTo>
                  <a:lnTo>
                    <a:pt x="1" y="251"/>
                  </a:lnTo>
                  <a:lnTo>
                    <a:pt x="3" y="249"/>
                  </a:lnTo>
                  <a:lnTo>
                    <a:pt x="4" y="249"/>
                  </a:lnTo>
                  <a:lnTo>
                    <a:pt x="7" y="248"/>
                  </a:lnTo>
                  <a:lnTo>
                    <a:pt x="8" y="247"/>
                  </a:lnTo>
                  <a:lnTo>
                    <a:pt x="10" y="245"/>
                  </a:lnTo>
                  <a:lnTo>
                    <a:pt x="11" y="242"/>
                  </a:lnTo>
                  <a:lnTo>
                    <a:pt x="12" y="241"/>
                  </a:lnTo>
                  <a:lnTo>
                    <a:pt x="12" y="239"/>
                  </a:lnTo>
                  <a:lnTo>
                    <a:pt x="12" y="238"/>
                  </a:lnTo>
                  <a:lnTo>
                    <a:pt x="12" y="236"/>
                  </a:lnTo>
                  <a:lnTo>
                    <a:pt x="12" y="235"/>
                  </a:lnTo>
                  <a:lnTo>
                    <a:pt x="12" y="229"/>
                  </a:lnTo>
                  <a:lnTo>
                    <a:pt x="12" y="224"/>
                  </a:lnTo>
                  <a:lnTo>
                    <a:pt x="13" y="221"/>
                  </a:lnTo>
                  <a:lnTo>
                    <a:pt x="13" y="218"/>
                  </a:lnTo>
                  <a:lnTo>
                    <a:pt x="14" y="217"/>
                  </a:lnTo>
                  <a:lnTo>
                    <a:pt x="13" y="216"/>
                  </a:lnTo>
                  <a:lnTo>
                    <a:pt x="13" y="215"/>
                  </a:lnTo>
                  <a:lnTo>
                    <a:pt x="13" y="214"/>
                  </a:lnTo>
                  <a:lnTo>
                    <a:pt x="12" y="214"/>
                  </a:lnTo>
                  <a:lnTo>
                    <a:pt x="12" y="213"/>
                  </a:lnTo>
                  <a:lnTo>
                    <a:pt x="11" y="212"/>
                  </a:lnTo>
                  <a:lnTo>
                    <a:pt x="8" y="210"/>
                  </a:lnTo>
                  <a:lnTo>
                    <a:pt x="9" y="210"/>
                  </a:lnTo>
                  <a:lnTo>
                    <a:pt x="12" y="208"/>
                  </a:lnTo>
                  <a:lnTo>
                    <a:pt x="13" y="207"/>
                  </a:lnTo>
                  <a:lnTo>
                    <a:pt x="18" y="204"/>
                  </a:lnTo>
                  <a:lnTo>
                    <a:pt x="20" y="203"/>
                  </a:lnTo>
                  <a:lnTo>
                    <a:pt x="23" y="201"/>
                  </a:lnTo>
                  <a:lnTo>
                    <a:pt x="25" y="199"/>
                  </a:lnTo>
                  <a:lnTo>
                    <a:pt x="28" y="198"/>
                  </a:lnTo>
                  <a:lnTo>
                    <a:pt x="31" y="197"/>
                  </a:lnTo>
                  <a:lnTo>
                    <a:pt x="39" y="194"/>
                  </a:lnTo>
                  <a:lnTo>
                    <a:pt x="42" y="193"/>
                  </a:lnTo>
                  <a:lnTo>
                    <a:pt x="45" y="192"/>
                  </a:lnTo>
                  <a:lnTo>
                    <a:pt x="51" y="189"/>
                  </a:lnTo>
                  <a:lnTo>
                    <a:pt x="55" y="188"/>
                  </a:lnTo>
                  <a:lnTo>
                    <a:pt x="57" y="187"/>
                  </a:lnTo>
                  <a:lnTo>
                    <a:pt x="61" y="187"/>
                  </a:lnTo>
                  <a:lnTo>
                    <a:pt x="69" y="187"/>
                  </a:lnTo>
                  <a:lnTo>
                    <a:pt x="72" y="187"/>
                  </a:lnTo>
                  <a:lnTo>
                    <a:pt x="74" y="188"/>
                  </a:lnTo>
                  <a:lnTo>
                    <a:pt x="77" y="188"/>
                  </a:lnTo>
                  <a:lnTo>
                    <a:pt x="79" y="189"/>
                  </a:lnTo>
                  <a:lnTo>
                    <a:pt x="80" y="190"/>
                  </a:lnTo>
                  <a:lnTo>
                    <a:pt x="86" y="192"/>
                  </a:lnTo>
                  <a:lnTo>
                    <a:pt x="88" y="193"/>
                  </a:lnTo>
                  <a:lnTo>
                    <a:pt x="89" y="193"/>
                  </a:lnTo>
                  <a:lnTo>
                    <a:pt x="90" y="193"/>
                  </a:lnTo>
                  <a:lnTo>
                    <a:pt x="91" y="193"/>
                  </a:lnTo>
                  <a:lnTo>
                    <a:pt x="92" y="193"/>
                  </a:lnTo>
                  <a:lnTo>
                    <a:pt x="94" y="193"/>
                  </a:lnTo>
                  <a:lnTo>
                    <a:pt x="96" y="192"/>
                  </a:lnTo>
                  <a:lnTo>
                    <a:pt x="98" y="191"/>
                  </a:lnTo>
                  <a:lnTo>
                    <a:pt x="100" y="191"/>
                  </a:lnTo>
                  <a:lnTo>
                    <a:pt x="103" y="189"/>
                  </a:lnTo>
                  <a:lnTo>
                    <a:pt x="110" y="183"/>
                  </a:lnTo>
                  <a:lnTo>
                    <a:pt x="113" y="181"/>
                  </a:lnTo>
                  <a:lnTo>
                    <a:pt x="114" y="180"/>
                  </a:lnTo>
                  <a:lnTo>
                    <a:pt x="116" y="177"/>
                  </a:lnTo>
                  <a:lnTo>
                    <a:pt x="118" y="174"/>
                  </a:lnTo>
                  <a:lnTo>
                    <a:pt x="120" y="172"/>
                  </a:lnTo>
                  <a:lnTo>
                    <a:pt x="121" y="170"/>
                  </a:lnTo>
                  <a:lnTo>
                    <a:pt x="122" y="168"/>
                  </a:lnTo>
                  <a:lnTo>
                    <a:pt x="123" y="165"/>
                  </a:lnTo>
                  <a:lnTo>
                    <a:pt x="124" y="163"/>
                  </a:lnTo>
                  <a:lnTo>
                    <a:pt x="125" y="161"/>
                  </a:lnTo>
                  <a:lnTo>
                    <a:pt x="125" y="159"/>
                  </a:lnTo>
                  <a:lnTo>
                    <a:pt x="125" y="156"/>
                  </a:lnTo>
                  <a:lnTo>
                    <a:pt x="125" y="154"/>
                  </a:lnTo>
                  <a:lnTo>
                    <a:pt x="123" y="146"/>
                  </a:lnTo>
                  <a:lnTo>
                    <a:pt x="123" y="143"/>
                  </a:lnTo>
                  <a:lnTo>
                    <a:pt x="123" y="139"/>
                  </a:lnTo>
                  <a:lnTo>
                    <a:pt x="124" y="135"/>
                  </a:lnTo>
                  <a:lnTo>
                    <a:pt x="125" y="132"/>
                  </a:lnTo>
                  <a:lnTo>
                    <a:pt x="127" y="126"/>
                  </a:lnTo>
                  <a:lnTo>
                    <a:pt x="129" y="123"/>
                  </a:lnTo>
                  <a:lnTo>
                    <a:pt x="131" y="121"/>
                  </a:lnTo>
                  <a:lnTo>
                    <a:pt x="133" y="118"/>
                  </a:lnTo>
                  <a:lnTo>
                    <a:pt x="138" y="111"/>
                  </a:lnTo>
                  <a:lnTo>
                    <a:pt x="141" y="107"/>
                  </a:lnTo>
                  <a:lnTo>
                    <a:pt x="143" y="104"/>
                  </a:lnTo>
                  <a:lnTo>
                    <a:pt x="145" y="101"/>
                  </a:lnTo>
                  <a:lnTo>
                    <a:pt x="146" y="100"/>
                  </a:lnTo>
                  <a:lnTo>
                    <a:pt x="146" y="98"/>
                  </a:lnTo>
                  <a:lnTo>
                    <a:pt x="147" y="92"/>
                  </a:lnTo>
                  <a:lnTo>
                    <a:pt x="148" y="89"/>
                  </a:lnTo>
                  <a:lnTo>
                    <a:pt x="148" y="88"/>
                  </a:lnTo>
                  <a:lnTo>
                    <a:pt x="150" y="85"/>
                  </a:lnTo>
                  <a:lnTo>
                    <a:pt x="151" y="84"/>
                  </a:lnTo>
                  <a:lnTo>
                    <a:pt x="151" y="82"/>
                  </a:lnTo>
                  <a:lnTo>
                    <a:pt x="152" y="80"/>
                  </a:lnTo>
                  <a:lnTo>
                    <a:pt x="153" y="78"/>
                  </a:lnTo>
                  <a:lnTo>
                    <a:pt x="153" y="71"/>
                  </a:lnTo>
                  <a:lnTo>
                    <a:pt x="154" y="67"/>
                  </a:lnTo>
                  <a:lnTo>
                    <a:pt x="155" y="64"/>
                  </a:lnTo>
                  <a:lnTo>
                    <a:pt x="155" y="61"/>
                  </a:lnTo>
                  <a:lnTo>
                    <a:pt x="157" y="58"/>
                  </a:lnTo>
                  <a:lnTo>
                    <a:pt x="159" y="52"/>
                  </a:lnTo>
                  <a:lnTo>
                    <a:pt x="161" y="47"/>
                  </a:lnTo>
                  <a:lnTo>
                    <a:pt x="165" y="40"/>
                  </a:lnTo>
                  <a:lnTo>
                    <a:pt x="166" y="38"/>
                  </a:lnTo>
                  <a:lnTo>
                    <a:pt x="167" y="35"/>
                  </a:lnTo>
                  <a:lnTo>
                    <a:pt x="168" y="31"/>
                  </a:lnTo>
                  <a:lnTo>
                    <a:pt x="169" y="28"/>
                  </a:lnTo>
                  <a:lnTo>
                    <a:pt x="170" y="26"/>
                  </a:lnTo>
                  <a:lnTo>
                    <a:pt x="171" y="24"/>
                  </a:lnTo>
                  <a:lnTo>
                    <a:pt x="171" y="22"/>
                  </a:lnTo>
                  <a:lnTo>
                    <a:pt x="173" y="21"/>
                  </a:lnTo>
                  <a:lnTo>
                    <a:pt x="174" y="21"/>
                  </a:lnTo>
                  <a:lnTo>
                    <a:pt x="176" y="21"/>
                  </a:lnTo>
                  <a:lnTo>
                    <a:pt x="178" y="21"/>
                  </a:lnTo>
                  <a:lnTo>
                    <a:pt x="181" y="21"/>
                  </a:lnTo>
                  <a:lnTo>
                    <a:pt x="183" y="21"/>
                  </a:lnTo>
                  <a:lnTo>
                    <a:pt x="186" y="21"/>
                  </a:lnTo>
                  <a:lnTo>
                    <a:pt x="190" y="22"/>
                  </a:lnTo>
                  <a:lnTo>
                    <a:pt x="193" y="22"/>
                  </a:lnTo>
                  <a:lnTo>
                    <a:pt x="194" y="23"/>
                  </a:lnTo>
                  <a:lnTo>
                    <a:pt x="196" y="24"/>
                  </a:lnTo>
                  <a:lnTo>
                    <a:pt x="197" y="25"/>
                  </a:lnTo>
                  <a:lnTo>
                    <a:pt x="199" y="26"/>
                  </a:lnTo>
                  <a:lnTo>
                    <a:pt x="205" y="30"/>
                  </a:lnTo>
                  <a:lnTo>
                    <a:pt x="206" y="31"/>
                  </a:lnTo>
                  <a:lnTo>
                    <a:pt x="208" y="32"/>
                  </a:lnTo>
                  <a:lnTo>
                    <a:pt x="209" y="33"/>
                  </a:lnTo>
                  <a:lnTo>
                    <a:pt x="211" y="33"/>
                  </a:lnTo>
                  <a:lnTo>
                    <a:pt x="212" y="33"/>
                  </a:lnTo>
                  <a:lnTo>
                    <a:pt x="213" y="32"/>
                  </a:lnTo>
                  <a:lnTo>
                    <a:pt x="215" y="31"/>
                  </a:lnTo>
                  <a:lnTo>
                    <a:pt x="216" y="30"/>
                  </a:lnTo>
                  <a:lnTo>
                    <a:pt x="217" y="29"/>
                  </a:lnTo>
                  <a:lnTo>
                    <a:pt x="218" y="28"/>
                  </a:lnTo>
                  <a:lnTo>
                    <a:pt x="219" y="27"/>
                  </a:lnTo>
                  <a:lnTo>
                    <a:pt x="221" y="24"/>
                  </a:lnTo>
                  <a:lnTo>
                    <a:pt x="222" y="22"/>
                  </a:lnTo>
                  <a:lnTo>
                    <a:pt x="228" y="12"/>
                  </a:lnTo>
                  <a:lnTo>
                    <a:pt x="230" y="8"/>
                  </a:lnTo>
                  <a:lnTo>
                    <a:pt x="232" y="6"/>
                  </a:lnTo>
                  <a:lnTo>
                    <a:pt x="234" y="3"/>
                  </a:lnTo>
                  <a:lnTo>
                    <a:pt x="236" y="1"/>
                  </a:lnTo>
                  <a:lnTo>
                    <a:pt x="236" y="0"/>
                  </a:lnTo>
                  <a:lnTo>
                    <a:pt x="237" y="0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35" name="Freeform 71">
              <a:extLst>
                <a:ext uri="{FF2B5EF4-FFF2-40B4-BE49-F238E27FC236}">
                  <a16:creationId xmlns:a16="http://schemas.microsoft.com/office/drawing/2014/main" id="{161E80A0-9D48-4388-BD07-8EF197DC687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2" y="2595"/>
              <a:ext cx="408" cy="469"/>
            </a:xfrm>
            <a:custGeom>
              <a:avLst/>
              <a:gdLst>
                <a:gd name="T0" fmla="*/ 101 w 408"/>
                <a:gd name="T1" fmla="*/ 11 h 469"/>
                <a:gd name="T2" fmla="*/ 124 w 408"/>
                <a:gd name="T3" fmla="*/ 14 h 469"/>
                <a:gd name="T4" fmla="*/ 134 w 408"/>
                <a:gd name="T5" fmla="*/ 25 h 469"/>
                <a:gd name="T6" fmla="*/ 151 w 408"/>
                <a:gd name="T7" fmla="*/ 36 h 469"/>
                <a:gd name="T8" fmla="*/ 173 w 408"/>
                <a:gd name="T9" fmla="*/ 48 h 469"/>
                <a:gd name="T10" fmla="*/ 195 w 408"/>
                <a:gd name="T11" fmla="*/ 80 h 469"/>
                <a:gd name="T12" fmla="*/ 223 w 408"/>
                <a:gd name="T13" fmla="*/ 125 h 469"/>
                <a:gd name="T14" fmla="*/ 253 w 408"/>
                <a:gd name="T15" fmla="*/ 136 h 469"/>
                <a:gd name="T16" fmla="*/ 279 w 408"/>
                <a:gd name="T17" fmla="*/ 148 h 469"/>
                <a:gd name="T18" fmla="*/ 294 w 408"/>
                <a:gd name="T19" fmla="*/ 156 h 469"/>
                <a:gd name="T20" fmla="*/ 318 w 408"/>
                <a:gd name="T21" fmla="*/ 144 h 469"/>
                <a:gd name="T22" fmla="*/ 332 w 408"/>
                <a:gd name="T23" fmla="*/ 151 h 469"/>
                <a:gd name="T24" fmla="*/ 366 w 408"/>
                <a:gd name="T25" fmla="*/ 191 h 469"/>
                <a:gd name="T26" fmla="*/ 408 w 408"/>
                <a:gd name="T27" fmla="*/ 260 h 469"/>
                <a:gd name="T28" fmla="*/ 393 w 408"/>
                <a:gd name="T29" fmla="*/ 271 h 469"/>
                <a:gd name="T30" fmla="*/ 398 w 408"/>
                <a:gd name="T31" fmla="*/ 289 h 469"/>
                <a:gd name="T32" fmla="*/ 381 w 408"/>
                <a:gd name="T33" fmla="*/ 307 h 469"/>
                <a:gd name="T34" fmla="*/ 383 w 408"/>
                <a:gd name="T35" fmla="*/ 344 h 469"/>
                <a:gd name="T36" fmla="*/ 383 w 408"/>
                <a:gd name="T37" fmla="*/ 389 h 469"/>
                <a:gd name="T38" fmla="*/ 402 w 408"/>
                <a:gd name="T39" fmla="*/ 428 h 469"/>
                <a:gd name="T40" fmla="*/ 392 w 408"/>
                <a:gd name="T41" fmla="*/ 437 h 469"/>
                <a:gd name="T42" fmla="*/ 368 w 408"/>
                <a:gd name="T43" fmla="*/ 444 h 469"/>
                <a:gd name="T44" fmla="*/ 354 w 408"/>
                <a:gd name="T45" fmla="*/ 442 h 469"/>
                <a:gd name="T46" fmla="*/ 344 w 408"/>
                <a:gd name="T47" fmla="*/ 458 h 469"/>
                <a:gd name="T48" fmla="*/ 337 w 408"/>
                <a:gd name="T49" fmla="*/ 469 h 469"/>
                <a:gd name="T50" fmla="*/ 319 w 408"/>
                <a:gd name="T51" fmla="*/ 441 h 469"/>
                <a:gd name="T52" fmla="*/ 305 w 408"/>
                <a:gd name="T53" fmla="*/ 406 h 469"/>
                <a:gd name="T54" fmla="*/ 260 w 408"/>
                <a:gd name="T55" fmla="*/ 384 h 469"/>
                <a:gd name="T56" fmla="*/ 237 w 408"/>
                <a:gd name="T57" fmla="*/ 367 h 469"/>
                <a:gd name="T58" fmla="*/ 243 w 408"/>
                <a:gd name="T59" fmla="*/ 326 h 469"/>
                <a:gd name="T60" fmla="*/ 238 w 408"/>
                <a:gd name="T61" fmla="*/ 321 h 469"/>
                <a:gd name="T62" fmla="*/ 229 w 408"/>
                <a:gd name="T63" fmla="*/ 328 h 469"/>
                <a:gd name="T64" fmla="*/ 214 w 408"/>
                <a:gd name="T65" fmla="*/ 315 h 469"/>
                <a:gd name="T66" fmla="*/ 198 w 408"/>
                <a:gd name="T67" fmla="*/ 293 h 469"/>
                <a:gd name="T68" fmla="*/ 186 w 408"/>
                <a:gd name="T69" fmla="*/ 258 h 469"/>
                <a:gd name="T70" fmla="*/ 168 w 408"/>
                <a:gd name="T71" fmla="*/ 236 h 469"/>
                <a:gd name="T72" fmla="*/ 150 w 408"/>
                <a:gd name="T73" fmla="*/ 213 h 469"/>
                <a:gd name="T74" fmla="*/ 116 w 408"/>
                <a:gd name="T75" fmla="*/ 214 h 469"/>
                <a:gd name="T76" fmla="*/ 97 w 408"/>
                <a:gd name="T77" fmla="*/ 232 h 469"/>
                <a:gd name="T78" fmla="*/ 122 w 408"/>
                <a:gd name="T79" fmla="*/ 265 h 469"/>
                <a:gd name="T80" fmla="*/ 129 w 408"/>
                <a:gd name="T81" fmla="*/ 286 h 469"/>
                <a:gd name="T82" fmla="*/ 117 w 408"/>
                <a:gd name="T83" fmla="*/ 313 h 469"/>
                <a:gd name="T84" fmla="*/ 94 w 408"/>
                <a:gd name="T85" fmla="*/ 346 h 469"/>
                <a:gd name="T86" fmla="*/ 51 w 408"/>
                <a:gd name="T87" fmla="*/ 315 h 469"/>
                <a:gd name="T88" fmla="*/ 49 w 408"/>
                <a:gd name="T89" fmla="*/ 299 h 469"/>
                <a:gd name="T90" fmla="*/ 61 w 408"/>
                <a:gd name="T91" fmla="*/ 283 h 469"/>
                <a:gd name="T92" fmla="*/ 49 w 408"/>
                <a:gd name="T93" fmla="*/ 256 h 469"/>
                <a:gd name="T94" fmla="*/ 37 w 408"/>
                <a:gd name="T95" fmla="*/ 214 h 469"/>
                <a:gd name="T96" fmla="*/ 49 w 408"/>
                <a:gd name="T97" fmla="*/ 180 h 469"/>
                <a:gd name="T98" fmla="*/ 60 w 408"/>
                <a:gd name="T99" fmla="*/ 168 h 469"/>
                <a:gd name="T100" fmla="*/ 14 w 408"/>
                <a:gd name="T101" fmla="*/ 157 h 469"/>
                <a:gd name="T102" fmla="*/ 1 w 408"/>
                <a:gd name="T103" fmla="*/ 148 h 469"/>
                <a:gd name="T104" fmla="*/ 1 w 408"/>
                <a:gd name="T105" fmla="*/ 119 h 469"/>
                <a:gd name="T106" fmla="*/ 25 w 408"/>
                <a:gd name="T107" fmla="*/ 114 h 469"/>
                <a:gd name="T108" fmla="*/ 38 w 408"/>
                <a:gd name="T109" fmla="*/ 110 h 469"/>
                <a:gd name="T110" fmla="*/ 44 w 408"/>
                <a:gd name="T111" fmla="*/ 88 h 469"/>
                <a:gd name="T112" fmla="*/ 50 w 408"/>
                <a:gd name="T113" fmla="*/ 61 h 469"/>
                <a:gd name="T114" fmla="*/ 45 w 408"/>
                <a:gd name="T115" fmla="*/ 45 h 469"/>
                <a:gd name="T116" fmla="*/ 45 w 408"/>
                <a:gd name="T117" fmla="*/ 21 h 469"/>
                <a:gd name="T118" fmla="*/ 68 w 408"/>
                <a:gd name="T119" fmla="*/ 8 h 469"/>
                <a:gd name="T120" fmla="*/ 83 w 408"/>
                <a:gd name="T121" fmla="*/ 2 h 4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08" h="469">
                  <a:moveTo>
                    <a:pt x="87" y="0"/>
                  </a:moveTo>
                  <a:lnTo>
                    <a:pt x="88" y="0"/>
                  </a:lnTo>
                  <a:lnTo>
                    <a:pt x="88" y="1"/>
                  </a:lnTo>
                  <a:lnTo>
                    <a:pt x="89" y="1"/>
                  </a:lnTo>
                  <a:lnTo>
                    <a:pt x="90" y="3"/>
                  </a:lnTo>
                  <a:lnTo>
                    <a:pt x="92" y="5"/>
                  </a:lnTo>
                  <a:lnTo>
                    <a:pt x="95" y="7"/>
                  </a:lnTo>
                  <a:lnTo>
                    <a:pt x="98" y="9"/>
                  </a:lnTo>
                  <a:lnTo>
                    <a:pt x="101" y="11"/>
                  </a:lnTo>
                  <a:lnTo>
                    <a:pt x="108" y="14"/>
                  </a:lnTo>
                  <a:lnTo>
                    <a:pt x="113" y="17"/>
                  </a:lnTo>
                  <a:lnTo>
                    <a:pt x="115" y="18"/>
                  </a:lnTo>
                  <a:lnTo>
                    <a:pt x="116" y="18"/>
                  </a:lnTo>
                  <a:lnTo>
                    <a:pt x="118" y="18"/>
                  </a:lnTo>
                  <a:lnTo>
                    <a:pt x="118" y="17"/>
                  </a:lnTo>
                  <a:lnTo>
                    <a:pt x="121" y="15"/>
                  </a:lnTo>
                  <a:lnTo>
                    <a:pt x="122" y="15"/>
                  </a:lnTo>
                  <a:lnTo>
                    <a:pt x="124" y="14"/>
                  </a:lnTo>
                  <a:lnTo>
                    <a:pt x="125" y="14"/>
                  </a:lnTo>
                  <a:lnTo>
                    <a:pt x="126" y="14"/>
                  </a:lnTo>
                  <a:lnTo>
                    <a:pt x="127" y="14"/>
                  </a:lnTo>
                  <a:lnTo>
                    <a:pt x="128" y="15"/>
                  </a:lnTo>
                  <a:lnTo>
                    <a:pt x="129" y="16"/>
                  </a:lnTo>
                  <a:lnTo>
                    <a:pt x="129" y="17"/>
                  </a:lnTo>
                  <a:lnTo>
                    <a:pt x="130" y="18"/>
                  </a:lnTo>
                  <a:lnTo>
                    <a:pt x="131" y="19"/>
                  </a:lnTo>
                  <a:lnTo>
                    <a:pt x="134" y="25"/>
                  </a:lnTo>
                  <a:lnTo>
                    <a:pt x="135" y="27"/>
                  </a:lnTo>
                  <a:lnTo>
                    <a:pt x="136" y="28"/>
                  </a:lnTo>
                  <a:lnTo>
                    <a:pt x="138" y="31"/>
                  </a:lnTo>
                  <a:lnTo>
                    <a:pt x="141" y="33"/>
                  </a:lnTo>
                  <a:lnTo>
                    <a:pt x="141" y="33"/>
                  </a:lnTo>
                  <a:lnTo>
                    <a:pt x="143" y="34"/>
                  </a:lnTo>
                  <a:lnTo>
                    <a:pt x="144" y="34"/>
                  </a:lnTo>
                  <a:lnTo>
                    <a:pt x="146" y="35"/>
                  </a:lnTo>
                  <a:lnTo>
                    <a:pt x="151" y="36"/>
                  </a:lnTo>
                  <a:lnTo>
                    <a:pt x="158" y="37"/>
                  </a:lnTo>
                  <a:lnTo>
                    <a:pt x="161" y="38"/>
                  </a:lnTo>
                  <a:lnTo>
                    <a:pt x="163" y="39"/>
                  </a:lnTo>
                  <a:lnTo>
                    <a:pt x="164" y="40"/>
                  </a:lnTo>
                  <a:lnTo>
                    <a:pt x="167" y="42"/>
                  </a:lnTo>
                  <a:lnTo>
                    <a:pt x="169" y="44"/>
                  </a:lnTo>
                  <a:lnTo>
                    <a:pt x="171" y="45"/>
                  </a:lnTo>
                  <a:lnTo>
                    <a:pt x="172" y="47"/>
                  </a:lnTo>
                  <a:lnTo>
                    <a:pt x="173" y="48"/>
                  </a:lnTo>
                  <a:lnTo>
                    <a:pt x="175" y="51"/>
                  </a:lnTo>
                  <a:lnTo>
                    <a:pt x="176" y="56"/>
                  </a:lnTo>
                  <a:lnTo>
                    <a:pt x="178" y="61"/>
                  </a:lnTo>
                  <a:lnTo>
                    <a:pt x="180" y="64"/>
                  </a:lnTo>
                  <a:lnTo>
                    <a:pt x="182" y="67"/>
                  </a:lnTo>
                  <a:lnTo>
                    <a:pt x="184" y="69"/>
                  </a:lnTo>
                  <a:lnTo>
                    <a:pt x="186" y="73"/>
                  </a:lnTo>
                  <a:lnTo>
                    <a:pt x="188" y="75"/>
                  </a:lnTo>
                  <a:lnTo>
                    <a:pt x="195" y="80"/>
                  </a:lnTo>
                  <a:lnTo>
                    <a:pt x="197" y="81"/>
                  </a:lnTo>
                  <a:lnTo>
                    <a:pt x="198" y="83"/>
                  </a:lnTo>
                  <a:lnTo>
                    <a:pt x="199" y="85"/>
                  </a:lnTo>
                  <a:lnTo>
                    <a:pt x="200" y="88"/>
                  </a:lnTo>
                  <a:lnTo>
                    <a:pt x="212" y="109"/>
                  </a:lnTo>
                  <a:lnTo>
                    <a:pt x="214" y="112"/>
                  </a:lnTo>
                  <a:lnTo>
                    <a:pt x="219" y="120"/>
                  </a:lnTo>
                  <a:lnTo>
                    <a:pt x="221" y="123"/>
                  </a:lnTo>
                  <a:lnTo>
                    <a:pt x="223" y="125"/>
                  </a:lnTo>
                  <a:lnTo>
                    <a:pt x="227" y="128"/>
                  </a:lnTo>
                  <a:lnTo>
                    <a:pt x="229" y="130"/>
                  </a:lnTo>
                  <a:lnTo>
                    <a:pt x="232" y="132"/>
                  </a:lnTo>
                  <a:lnTo>
                    <a:pt x="235" y="133"/>
                  </a:lnTo>
                  <a:lnTo>
                    <a:pt x="238" y="134"/>
                  </a:lnTo>
                  <a:lnTo>
                    <a:pt x="241" y="135"/>
                  </a:lnTo>
                  <a:lnTo>
                    <a:pt x="243" y="135"/>
                  </a:lnTo>
                  <a:lnTo>
                    <a:pt x="244" y="136"/>
                  </a:lnTo>
                  <a:lnTo>
                    <a:pt x="253" y="136"/>
                  </a:lnTo>
                  <a:lnTo>
                    <a:pt x="256" y="136"/>
                  </a:lnTo>
                  <a:lnTo>
                    <a:pt x="259" y="136"/>
                  </a:lnTo>
                  <a:lnTo>
                    <a:pt x="262" y="137"/>
                  </a:lnTo>
                  <a:lnTo>
                    <a:pt x="265" y="138"/>
                  </a:lnTo>
                  <a:lnTo>
                    <a:pt x="267" y="139"/>
                  </a:lnTo>
                  <a:lnTo>
                    <a:pt x="270" y="141"/>
                  </a:lnTo>
                  <a:lnTo>
                    <a:pt x="272" y="142"/>
                  </a:lnTo>
                  <a:lnTo>
                    <a:pt x="274" y="144"/>
                  </a:lnTo>
                  <a:lnTo>
                    <a:pt x="279" y="148"/>
                  </a:lnTo>
                  <a:lnTo>
                    <a:pt x="283" y="151"/>
                  </a:lnTo>
                  <a:lnTo>
                    <a:pt x="285" y="153"/>
                  </a:lnTo>
                  <a:lnTo>
                    <a:pt x="287" y="154"/>
                  </a:lnTo>
                  <a:lnTo>
                    <a:pt x="288" y="155"/>
                  </a:lnTo>
                  <a:lnTo>
                    <a:pt x="289" y="155"/>
                  </a:lnTo>
                  <a:lnTo>
                    <a:pt x="290" y="156"/>
                  </a:lnTo>
                  <a:lnTo>
                    <a:pt x="291" y="156"/>
                  </a:lnTo>
                  <a:lnTo>
                    <a:pt x="292" y="156"/>
                  </a:lnTo>
                  <a:lnTo>
                    <a:pt x="294" y="156"/>
                  </a:lnTo>
                  <a:lnTo>
                    <a:pt x="295" y="155"/>
                  </a:lnTo>
                  <a:lnTo>
                    <a:pt x="297" y="154"/>
                  </a:lnTo>
                  <a:lnTo>
                    <a:pt x="302" y="150"/>
                  </a:lnTo>
                  <a:lnTo>
                    <a:pt x="306" y="148"/>
                  </a:lnTo>
                  <a:lnTo>
                    <a:pt x="308" y="147"/>
                  </a:lnTo>
                  <a:lnTo>
                    <a:pt x="311" y="146"/>
                  </a:lnTo>
                  <a:lnTo>
                    <a:pt x="313" y="145"/>
                  </a:lnTo>
                  <a:lnTo>
                    <a:pt x="316" y="144"/>
                  </a:lnTo>
                  <a:lnTo>
                    <a:pt x="318" y="144"/>
                  </a:lnTo>
                  <a:lnTo>
                    <a:pt x="319" y="144"/>
                  </a:lnTo>
                  <a:lnTo>
                    <a:pt x="321" y="144"/>
                  </a:lnTo>
                  <a:lnTo>
                    <a:pt x="322" y="144"/>
                  </a:lnTo>
                  <a:lnTo>
                    <a:pt x="323" y="145"/>
                  </a:lnTo>
                  <a:lnTo>
                    <a:pt x="325" y="146"/>
                  </a:lnTo>
                  <a:lnTo>
                    <a:pt x="326" y="146"/>
                  </a:lnTo>
                  <a:lnTo>
                    <a:pt x="328" y="147"/>
                  </a:lnTo>
                  <a:lnTo>
                    <a:pt x="330" y="148"/>
                  </a:lnTo>
                  <a:lnTo>
                    <a:pt x="332" y="151"/>
                  </a:lnTo>
                  <a:lnTo>
                    <a:pt x="339" y="160"/>
                  </a:lnTo>
                  <a:lnTo>
                    <a:pt x="342" y="164"/>
                  </a:lnTo>
                  <a:lnTo>
                    <a:pt x="345" y="167"/>
                  </a:lnTo>
                  <a:lnTo>
                    <a:pt x="350" y="171"/>
                  </a:lnTo>
                  <a:lnTo>
                    <a:pt x="353" y="173"/>
                  </a:lnTo>
                  <a:lnTo>
                    <a:pt x="359" y="181"/>
                  </a:lnTo>
                  <a:lnTo>
                    <a:pt x="362" y="185"/>
                  </a:lnTo>
                  <a:lnTo>
                    <a:pt x="364" y="188"/>
                  </a:lnTo>
                  <a:lnTo>
                    <a:pt x="366" y="191"/>
                  </a:lnTo>
                  <a:lnTo>
                    <a:pt x="376" y="209"/>
                  </a:lnTo>
                  <a:lnTo>
                    <a:pt x="381" y="219"/>
                  </a:lnTo>
                  <a:lnTo>
                    <a:pt x="389" y="232"/>
                  </a:lnTo>
                  <a:lnTo>
                    <a:pt x="393" y="241"/>
                  </a:lnTo>
                  <a:lnTo>
                    <a:pt x="395" y="245"/>
                  </a:lnTo>
                  <a:lnTo>
                    <a:pt x="398" y="249"/>
                  </a:lnTo>
                  <a:lnTo>
                    <a:pt x="402" y="253"/>
                  </a:lnTo>
                  <a:lnTo>
                    <a:pt x="404" y="257"/>
                  </a:lnTo>
                  <a:lnTo>
                    <a:pt x="408" y="260"/>
                  </a:lnTo>
                  <a:lnTo>
                    <a:pt x="407" y="261"/>
                  </a:lnTo>
                  <a:lnTo>
                    <a:pt x="401" y="264"/>
                  </a:lnTo>
                  <a:lnTo>
                    <a:pt x="397" y="265"/>
                  </a:lnTo>
                  <a:lnTo>
                    <a:pt x="396" y="266"/>
                  </a:lnTo>
                  <a:lnTo>
                    <a:pt x="395" y="267"/>
                  </a:lnTo>
                  <a:lnTo>
                    <a:pt x="394" y="268"/>
                  </a:lnTo>
                  <a:lnTo>
                    <a:pt x="393" y="269"/>
                  </a:lnTo>
                  <a:lnTo>
                    <a:pt x="393" y="270"/>
                  </a:lnTo>
                  <a:lnTo>
                    <a:pt x="393" y="271"/>
                  </a:lnTo>
                  <a:lnTo>
                    <a:pt x="393" y="272"/>
                  </a:lnTo>
                  <a:lnTo>
                    <a:pt x="393" y="273"/>
                  </a:lnTo>
                  <a:lnTo>
                    <a:pt x="394" y="276"/>
                  </a:lnTo>
                  <a:lnTo>
                    <a:pt x="397" y="282"/>
                  </a:lnTo>
                  <a:lnTo>
                    <a:pt x="397" y="283"/>
                  </a:lnTo>
                  <a:lnTo>
                    <a:pt x="398" y="285"/>
                  </a:lnTo>
                  <a:lnTo>
                    <a:pt x="398" y="286"/>
                  </a:lnTo>
                  <a:lnTo>
                    <a:pt x="398" y="288"/>
                  </a:lnTo>
                  <a:lnTo>
                    <a:pt x="398" y="289"/>
                  </a:lnTo>
                  <a:lnTo>
                    <a:pt x="397" y="292"/>
                  </a:lnTo>
                  <a:lnTo>
                    <a:pt x="396" y="294"/>
                  </a:lnTo>
                  <a:lnTo>
                    <a:pt x="394" y="297"/>
                  </a:lnTo>
                  <a:lnTo>
                    <a:pt x="393" y="299"/>
                  </a:lnTo>
                  <a:lnTo>
                    <a:pt x="392" y="300"/>
                  </a:lnTo>
                  <a:lnTo>
                    <a:pt x="391" y="301"/>
                  </a:lnTo>
                  <a:lnTo>
                    <a:pt x="389" y="303"/>
                  </a:lnTo>
                  <a:lnTo>
                    <a:pt x="383" y="306"/>
                  </a:lnTo>
                  <a:lnTo>
                    <a:pt x="381" y="307"/>
                  </a:lnTo>
                  <a:lnTo>
                    <a:pt x="380" y="308"/>
                  </a:lnTo>
                  <a:lnTo>
                    <a:pt x="380" y="309"/>
                  </a:lnTo>
                  <a:lnTo>
                    <a:pt x="380" y="311"/>
                  </a:lnTo>
                  <a:lnTo>
                    <a:pt x="379" y="313"/>
                  </a:lnTo>
                  <a:lnTo>
                    <a:pt x="379" y="315"/>
                  </a:lnTo>
                  <a:lnTo>
                    <a:pt x="379" y="317"/>
                  </a:lnTo>
                  <a:lnTo>
                    <a:pt x="380" y="333"/>
                  </a:lnTo>
                  <a:lnTo>
                    <a:pt x="381" y="336"/>
                  </a:lnTo>
                  <a:lnTo>
                    <a:pt x="383" y="344"/>
                  </a:lnTo>
                  <a:lnTo>
                    <a:pt x="385" y="353"/>
                  </a:lnTo>
                  <a:lnTo>
                    <a:pt x="385" y="356"/>
                  </a:lnTo>
                  <a:lnTo>
                    <a:pt x="385" y="359"/>
                  </a:lnTo>
                  <a:lnTo>
                    <a:pt x="385" y="362"/>
                  </a:lnTo>
                  <a:lnTo>
                    <a:pt x="384" y="370"/>
                  </a:lnTo>
                  <a:lnTo>
                    <a:pt x="383" y="374"/>
                  </a:lnTo>
                  <a:lnTo>
                    <a:pt x="383" y="385"/>
                  </a:lnTo>
                  <a:lnTo>
                    <a:pt x="383" y="387"/>
                  </a:lnTo>
                  <a:lnTo>
                    <a:pt x="383" y="389"/>
                  </a:lnTo>
                  <a:lnTo>
                    <a:pt x="384" y="391"/>
                  </a:lnTo>
                  <a:lnTo>
                    <a:pt x="385" y="393"/>
                  </a:lnTo>
                  <a:lnTo>
                    <a:pt x="388" y="398"/>
                  </a:lnTo>
                  <a:lnTo>
                    <a:pt x="391" y="406"/>
                  </a:lnTo>
                  <a:lnTo>
                    <a:pt x="392" y="408"/>
                  </a:lnTo>
                  <a:lnTo>
                    <a:pt x="397" y="416"/>
                  </a:lnTo>
                  <a:lnTo>
                    <a:pt x="399" y="420"/>
                  </a:lnTo>
                  <a:lnTo>
                    <a:pt x="401" y="424"/>
                  </a:lnTo>
                  <a:lnTo>
                    <a:pt x="402" y="428"/>
                  </a:lnTo>
                  <a:lnTo>
                    <a:pt x="402" y="429"/>
                  </a:lnTo>
                  <a:lnTo>
                    <a:pt x="402" y="430"/>
                  </a:lnTo>
                  <a:lnTo>
                    <a:pt x="402" y="430"/>
                  </a:lnTo>
                  <a:lnTo>
                    <a:pt x="402" y="431"/>
                  </a:lnTo>
                  <a:lnTo>
                    <a:pt x="401" y="432"/>
                  </a:lnTo>
                  <a:lnTo>
                    <a:pt x="400" y="433"/>
                  </a:lnTo>
                  <a:lnTo>
                    <a:pt x="397" y="435"/>
                  </a:lnTo>
                  <a:lnTo>
                    <a:pt x="394" y="436"/>
                  </a:lnTo>
                  <a:lnTo>
                    <a:pt x="392" y="437"/>
                  </a:lnTo>
                  <a:lnTo>
                    <a:pt x="391" y="438"/>
                  </a:lnTo>
                  <a:lnTo>
                    <a:pt x="388" y="438"/>
                  </a:lnTo>
                  <a:lnTo>
                    <a:pt x="383" y="439"/>
                  </a:lnTo>
                  <a:lnTo>
                    <a:pt x="380" y="439"/>
                  </a:lnTo>
                  <a:lnTo>
                    <a:pt x="379" y="440"/>
                  </a:lnTo>
                  <a:lnTo>
                    <a:pt x="373" y="442"/>
                  </a:lnTo>
                  <a:lnTo>
                    <a:pt x="369" y="443"/>
                  </a:lnTo>
                  <a:lnTo>
                    <a:pt x="368" y="444"/>
                  </a:lnTo>
                  <a:lnTo>
                    <a:pt x="368" y="444"/>
                  </a:lnTo>
                  <a:lnTo>
                    <a:pt x="367" y="444"/>
                  </a:lnTo>
                  <a:lnTo>
                    <a:pt x="365" y="444"/>
                  </a:lnTo>
                  <a:lnTo>
                    <a:pt x="363" y="443"/>
                  </a:lnTo>
                  <a:lnTo>
                    <a:pt x="359" y="442"/>
                  </a:lnTo>
                  <a:lnTo>
                    <a:pt x="358" y="442"/>
                  </a:lnTo>
                  <a:lnTo>
                    <a:pt x="357" y="442"/>
                  </a:lnTo>
                  <a:lnTo>
                    <a:pt x="356" y="442"/>
                  </a:lnTo>
                  <a:lnTo>
                    <a:pt x="355" y="442"/>
                  </a:lnTo>
                  <a:lnTo>
                    <a:pt x="354" y="442"/>
                  </a:lnTo>
                  <a:lnTo>
                    <a:pt x="352" y="445"/>
                  </a:lnTo>
                  <a:lnTo>
                    <a:pt x="351" y="446"/>
                  </a:lnTo>
                  <a:lnTo>
                    <a:pt x="348" y="449"/>
                  </a:lnTo>
                  <a:lnTo>
                    <a:pt x="347" y="450"/>
                  </a:lnTo>
                  <a:lnTo>
                    <a:pt x="346" y="451"/>
                  </a:lnTo>
                  <a:lnTo>
                    <a:pt x="345" y="453"/>
                  </a:lnTo>
                  <a:lnTo>
                    <a:pt x="345" y="453"/>
                  </a:lnTo>
                  <a:lnTo>
                    <a:pt x="344" y="456"/>
                  </a:lnTo>
                  <a:lnTo>
                    <a:pt x="344" y="458"/>
                  </a:lnTo>
                  <a:lnTo>
                    <a:pt x="344" y="462"/>
                  </a:lnTo>
                  <a:lnTo>
                    <a:pt x="343" y="464"/>
                  </a:lnTo>
                  <a:lnTo>
                    <a:pt x="343" y="465"/>
                  </a:lnTo>
                  <a:lnTo>
                    <a:pt x="342" y="466"/>
                  </a:lnTo>
                  <a:lnTo>
                    <a:pt x="341" y="468"/>
                  </a:lnTo>
                  <a:lnTo>
                    <a:pt x="340" y="468"/>
                  </a:lnTo>
                  <a:lnTo>
                    <a:pt x="340" y="469"/>
                  </a:lnTo>
                  <a:lnTo>
                    <a:pt x="338" y="469"/>
                  </a:lnTo>
                  <a:lnTo>
                    <a:pt x="337" y="469"/>
                  </a:lnTo>
                  <a:lnTo>
                    <a:pt x="335" y="469"/>
                  </a:lnTo>
                  <a:lnTo>
                    <a:pt x="333" y="468"/>
                  </a:lnTo>
                  <a:lnTo>
                    <a:pt x="332" y="467"/>
                  </a:lnTo>
                  <a:lnTo>
                    <a:pt x="330" y="466"/>
                  </a:lnTo>
                  <a:lnTo>
                    <a:pt x="329" y="465"/>
                  </a:lnTo>
                  <a:lnTo>
                    <a:pt x="329" y="464"/>
                  </a:lnTo>
                  <a:lnTo>
                    <a:pt x="327" y="462"/>
                  </a:lnTo>
                  <a:lnTo>
                    <a:pt x="323" y="450"/>
                  </a:lnTo>
                  <a:lnTo>
                    <a:pt x="319" y="441"/>
                  </a:lnTo>
                  <a:lnTo>
                    <a:pt x="318" y="437"/>
                  </a:lnTo>
                  <a:lnTo>
                    <a:pt x="316" y="430"/>
                  </a:lnTo>
                  <a:lnTo>
                    <a:pt x="311" y="418"/>
                  </a:lnTo>
                  <a:lnTo>
                    <a:pt x="311" y="415"/>
                  </a:lnTo>
                  <a:lnTo>
                    <a:pt x="310" y="411"/>
                  </a:lnTo>
                  <a:lnTo>
                    <a:pt x="309" y="410"/>
                  </a:lnTo>
                  <a:lnTo>
                    <a:pt x="308" y="408"/>
                  </a:lnTo>
                  <a:lnTo>
                    <a:pt x="307" y="408"/>
                  </a:lnTo>
                  <a:lnTo>
                    <a:pt x="305" y="406"/>
                  </a:lnTo>
                  <a:lnTo>
                    <a:pt x="299" y="400"/>
                  </a:lnTo>
                  <a:lnTo>
                    <a:pt x="294" y="397"/>
                  </a:lnTo>
                  <a:lnTo>
                    <a:pt x="290" y="395"/>
                  </a:lnTo>
                  <a:lnTo>
                    <a:pt x="287" y="393"/>
                  </a:lnTo>
                  <a:lnTo>
                    <a:pt x="281" y="390"/>
                  </a:lnTo>
                  <a:lnTo>
                    <a:pt x="277" y="389"/>
                  </a:lnTo>
                  <a:lnTo>
                    <a:pt x="270" y="387"/>
                  </a:lnTo>
                  <a:lnTo>
                    <a:pt x="265" y="385"/>
                  </a:lnTo>
                  <a:lnTo>
                    <a:pt x="260" y="384"/>
                  </a:lnTo>
                  <a:lnTo>
                    <a:pt x="256" y="382"/>
                  </a:lnTo>
                  <a:lnTo>
                    <a:pt x="252" y="379"/>
                  </a:lnTo>
                  <a:lnTo>
                    <a:pt x="244" y="374"/>
                  </a:lnTo>
                  <a:lnTo>
                    <a:pt x="241" y="373"/>
                  </a:lnTo>
                  <a:lnTo>
                    <a:pt x="240" y="372"/>
                  </a:lnTo>
                  <a:lnTo>
                    <a:pt x="239" y="371"/>
                  </a:lnTo>
                  <a:lnTo>
                    <a:pt x="238" y="370"/>
                  </a:lnTo>
                  <a:lnTo>
                    <a:pt x="237" y="368"/>
                  </a:lnTo>
                  <a:lnTo>
                    <a:pt x="237" y="367"/>
                  </a:lnTo>
                  <a:lnTo>
                    <a:pt x="237" y="366"/>
                  </a:lnTo>
                  <a:lnTo>
                    <a:pt x="238" y="360"/>
                  </a:lnTo>
                  <a:lnTo>
                    <a:pt x="240" y="353"/>
                  </a:lnTo>
                  <a:lnTo>
                    <a:pt x="242" y="344"/>
                  </a:lnTo>
                  <a:lnTo>
                    <a:pt x="243" y="341"/>
                  </a:lnTo>
                  <a:lnTo>
                    <a:pt x="243" y="337"/>
                  </a:lnTo>
                  <a:lnTo>
                    <a:pt x="243" y="332"/>
                  </a:lnTo>
                  <a:lnTo>
                    <a:pt x="243" y="328"/>
                  </a:lnTo>
                  <a:lnTo>
                    <a:pt x="243" y="326"/>
                  </a:lnTo>
                  <a:lnTo>
                    <a:pt x="243" y="323"/>
                  </a:lnTo>
                  <a:lnTo>
                    <a:pt x="242" y="321"/>
                  </a:lnTo>
                  <a:lnTo>
                    <a:pt x="242" y="320"/>
                  </a:lnTo>
                  <a:lnTo>
                    <a:pt x="241" y="320"/>
                  </a:lnTo>
                  <a:lnTo>
                    <a:pt x="241" y="319"/>
                  </a:lnTo>
                  <a:lnTo>
                    <a:pt x="240" y="319"/>
                  </a:lnTo>
                  <a:lnTo>
                    <a:pt x="239" y="319"/>
                  </a:lnTo>
                  <a:lnTo>
                    <a:pt x="239" y="320"/>
                  </a:lnTo>
                  <a:lnTo>
                    <a:pt x="238" y="321"/>
                  </a:lnTo>
                  <a:lnTo>
                    <a:pt x="237" y="322"/>
                  </a:lnTo>
                  <a:lnTo>
                    <a:pt x="235" y="326"/>
                  </a:lnTo>
                  <a:lnTo>
                    <a:pt x="234" y="327"/>
                  </a:lnTo>
                  <a:lnTo>
                    <a:pt x="233" y="328"/>
                  </a:lnTo>
                  <a:lnTo>
                    <a:pt x="232" y="328"/>
                  </a:lnTo>
                  <a:lnTo>
                    <a:pt x="232" y="328"/>
                  </a:lnTo>
                  <a:lnTo>
                    <a:pt x="231" y="328"/>
                  </a:lnTo>
                  <a:lnTo>
                    <a:pt x="230" y="328"/>
                  </a:lnTo>
                  <a:lnTo>
                    <a:pt x="229" y="328"/>
                  </a:lnTo>
                  <a:lnTo>
                    <a:pt x="228" y="328"/>
                  </a:lnTo>
                  <a:lnTo>
                    <a:pt x="227" y="328"/>
                  </a:lnTo>
                  <a:lnTo>
                    <a:pt x="226" y="328"/>
                  </a:lnTo>
                  <a:lnTo>
                    <a:pt x="224" y="327"/>
                  </a:lnTo>
                  <a:lnTo>
                    <a:pt x="221" y="324"/>
                  </a:lnTo>
                  <a:lnTo>
                    <a:pt x="220" y="322"/>
                  </a:lnTo>
                  <a:lnTo>
                    <a:pt x="218" y="318"/>
                  </a:lnTo>
                  <a:lnTo>
                    <a:pt x="215" y="316"/>
                  </a:lnTo>
                  <a:lnTo>
                    <a:pt x="214" y="315"/>
                  </a:lnTo>
                  <a:lnTo>
                    <a:pt x="213" y="312"/>
                  </a:lnTo>
                  <a:lnTo>
                    <a:pt x="209" y="306"/>
                  </a:lnTo>
                  <a:lnTo>
                    <a:pt x="209" y="304"/>
                  </a:lnTo>
                  <a:lnTo>
                    <a:pt x="208" y="303"/>
                  </a:lnTo>
                  <a:lnTo>
                    <a:pt x="207" y="301"/>
                  </a:lnTo>
                  <a:lnTo>
                    <a:pt x="205" y="299"/>
                  </a:lnTo>
                  <a:lnTo>
                    <a:pt x="201" y="296"/>
                  </a:lnTo>
                  <a:lnTo>
                    <a:pt x="199" y="294"/>
                  </a:lnTo>
                  <a:lnTo>
                    <a:pt x="198" y="293"/>
                  </a:lnTo>
                  <a:lnTo>
                    <a:pt x="197" y="291"/>
                  </a:lnTo>
                  <a:lnTo>
                    <a:pt x="196" y="289"/>
                  </a:lnTo>
                  <a:lnTo>
                    <a:pt x="195" y="286"/>
                  </a:lnTo>
                  <a:lnTo>
                    <a:pt x="193" y="278"/>
                  </a:lnTo>
                  <a:lnTo>
                    <a:pt x="190" y="270"/>
                  </a:lnTo>
                  <a:lnTo>
                    <a:pt x="188" y="264"/>
                  </a:lnTo>
                  <a:lnTo>
                    <a:pt x="187" y="261"/>
                  </a:lnTo>
                  <a:lnTo>
                    <a:pt x="186" y="260"/>
                  </a:lnTo>
                  <a:lnTo>
                    <a:pt x="186" y="258"/>
                  </a:lnTo>
                  <a:lnTo>
                    <a:pt x="185" y="257"/>
                  </a:lnTo>
                  <a:lnTo>
                    <a:pt x="182" y="252"/>
                  </a:lnTo>
                  <a:lnTo>
                    <a:pt x="180" y="250"/>
                  </a:lnTo>
                  <a:lnTo>
                    <a:pt x="179" y="249"/>
                  </a:lnTo>
                  <a:lnTo>
                    <a:pt x="177" y="246"/>
                  </a:lnTo>
                  <a:lnTo>
                    <a:pt x="176" y="244"/>
                  </a:lnTo>
                  <a:lnTo>
                    <a:pt x="175" y="242"/>
                  </a:lnTo>
                  <a:lnTo>
                    <a:pt x="171" y="238"/>
                  </a:lnTo>
                  <a:lnTo>
                    <a:pt x="168" y="236"/>
                  </a:lnTo>
                  <a:lnTo>
                    <a:pt x="166" y="232"/>
                  </a:lnTo>
                  <a:lnTo>
                    <a:pt x="164" y="226"/>
                  </a:lnTo>
                  <a:lnTo>
                    <a:pt x="162" y="223"/>
                  </a:lnTo>
                  <a:lnTo>
                    <a:pt x="160" y="221"/>
                  </a:lnTo>
                  <a:lnTo>
                    <a:pt x="158" y="218"/>
                  </a:lnTo>
                  <a:lnTo>
                    <a:pt x="155" y="216"/>
                  </a:lnTo>
                  <a:lnTo>
                    <a:pt x="154" y="215"/>
                  </a:lnTo>
                  <a:lnTo>
                    <a:pt x="152" y="214"/>
                  </a:lnTo>
                  <a:lnTo>
                    <a:pt x="150" y="213"/>
                  </a:lnTo>
                  <a:lnTo>
                    <a:pt x="143" y="210"/>
                  </a:lnTo>
                  <a:lnTo>
                    <a:pt x="140" y="209"/>
                  </a:lnTo>
                  <a:lnTo>
                    <a:pt x="136" y="206"/>
                  </a:lnTo>
                  <a:lnTo>
                    <a:pt x="135" y="205"/>
                  </a:lnTo>
                  <a:lnTo>
                    <a:pt x="134" y="204"/>
                  </a:lnTo>
                  <a:lnTo>
                    <a:pt x="133" y="205"/>
                  </a:lnTo>
                  <a:lnTo>
                    <a:pt x="130" y="206"/>
                  </a:lnTo>
                  <a:lnTo>
                    <a:pt x="124" y="209"/>
                  </a:lnTo>
                  <a:lnTo>
                    <a:pt x="116" y="214"/>
                  </a:lnTo>
                  <a:lnTo>
                    <a:pt x="110" y="216"/>
                  </a:lnTo>
                  <a:lnTo>
                    <a:pt x="108" y="218"/>
                  </a:lnTo>
                  <a:lnTo>
                    <a:pt x="107" y="219"/>
                  </a:lnTo>
                  <a:lnTo>
                    <a:pt x="102" y="224"/>
                  </a:lnTo>
                  <a:lnTo>
                    <a:pt x="97" y="227"/>
                  </a:lnTo>
                  <a:lnTo>
                    <a:pt x="97" y="228"/>
                  </a:lnTo>
                  <a:lnTo>
                    <a:pt x="96" y="229"/>
                  </a:lnTo>
                  <a:lnTo>
                    <a:pt x="96" y="230"/>
                  </a:lnTo>
                  <a:lnTo>
                    <a:pt x="97" y="232"/>
                  </a:lnTo>
                  <a:lnTo>
                    <a:pt x="99" y="237"/>
                  </a:lnTo>
                  <a:lnTo>
                    <a:pt x="101" y="239"/>
                  </a:lnTo>
                  <a:lnTo>
                    <a:pt x="103" y="241"/>
                  </a:lnTo>
                  <a:lnTo>
                    <a:pt x="116" y="253"/>
                  </a:lnTo>
                  <a:lnTo>
                    <a:pt x="118" y="255"/>
                  </a:lnTo>
                  <a:lnTo>
                    <a:pt x="118" y="257"/>
                  </a:lnTo>
                  <a:lnTo>
                    <a:pt x="119" y="259"/>
                  </a:lnTo>
                  <a:lnTo>
                    <a:pt x="120" y="260"/>
                  </a:lnTo>
                  <a:lnTo>
                    <a:pt x="122" y="265"/>
                  </a:lnTo>
                  <a:lnTo>
                    <a:pt x="122" y="267"/>
                  </a:lnTo>
                  <a:lnTo>
                    <a:pt x="123" y="269"/>
                  </a:lnTo>
                  <a:lnTo>
                    <a:pt x="127" y="273"/>
                  </a:lnTo>
                  <a:lnTo>
                    <a:pt x="128" y="275"/>
                  </a:lnTo>
                  <a:lnTo>
                    <a:pt x="128" y="277"/>
                  </a:lnTo>
                  <a:lnTo>
                    <a:pt x="129" y="279"/>
                  </a:lnTo>
                  <a:lnTo>
                    <a:pt x="129" y="283"/>
                  </a:lnTo>
                  <a:lnTo>
                    <a:pt x="129" y="284"/>
                  </a:lnTo>
                  <a:lnTo>
                    <a:pt x="129" y="286"/>
                  </a:lnTo>
                  <a:lnTo>
                    <a:pt x="129" y="287"/>
                  </a:lnTo>
                  <a:lnTo>
                    <a:pt x="129" y="289"/>
                  </a:lnTo>
                  <a:lnTo>
                    <a:pt x="129" y="291"/>
                  </a:lnTo>
                  <a:lnTo>
                    <a:pt x="128" y="293"/>
                  </a:lnTo>
                  <a:lnTo>
                    <a:pt x="125" y="296"/>
                  </a:lnTo>
                  <a:lnTo>
                    <a:pt x="122" y="300"/>
                  </a:lnTo>
                  <a:lnTo>
                    <a:pt x="120" y="305"/>
                  </a:lnTo>
                  <a:lnTo>
                    <a:pt x="118" y="310"/>
                  </a:lnTo>
                  <a:lnTo>
                    <a:pt x="117" y="313"/>
                  </a:lnTo>
                  <a:lnTo>
                    <a:pt x="115" y="317"/>
                  </a:lnTo>
                  <a:lnTo>
                    <a:pt x="113" y="319"/>
                  </a:lnTo>
                  <a:lnTo>
                    <a:pt x="112" y="322"/>
                  </a:lnTo>
                  <a:lnTo>
                    <a:pt x="109" y="326"/>
                  </a:lnTo>
                  <a:lnTo>
                    <a:pt x="101" y="335"/>
                  </a:lnTo>
                  <a:lnTo>
                    <a:pt x="96" y="340"/>
                  </a:lnTo>
                  <a:lnTo>
                    <a:pt x="95" y="344"/>
                  </a:lnTo>
                  <a:lnTo>
                    <a:pt x="94" y="345"/>
                  </a:lnTo>
                  <a:lnTo>
                    <a:pt x="94" y="346"/>
                  </a:lnTo>
                  <a:lnTo>
                    <a:pt x="93" y="345"/>
                  </a:lnTo>
                  <a:lnTo>
                    <a:pt x="92" y="344"/>
                  </a:lnTo>
                  <a:lnTo>
                    <a:pt x="79" y="336"/>
                  </a:lnTo>
                  <a:lnTo>
                    <a:pt x="61" y="323"/>
                  </a:lnTo>
                  <a:lnTo>
                    <a:pt x="58" y="320"/>
                  </a:lnTo>
                  <a:lnTo>
                    <a:pt x="56" y="318"/>
                  </a:lnTo>
                  <a:lnTo>
                    <a:pt x="54" y="317"/>
                  </a:lnTo>
                  <a:lnTo>
                    <a:pt x="53" y="316"/>
                  </a:lnTo>
                  <a:lnTo>
                    <a:pt x="51" y="315"/>
                  </a:lnTo>
                  <a:lnTo>
                    <a:pt x="50" y="312"/>
                  </a:lnTo>
                  <a:lnTo>
                    <a:pt x="49" y="310"/>
                  </a:lnTo>
                  <a:lnTo>
                    <a:pt x="49" y="309"/>
                  </a:lnTo>
                  <a:lnTo>
                    <a:pt x="48" y="308"/>
                  </a:lnTo>
                  <a:lnTo>
                    <a:pt x="48" y="306"/>
                  </a:lnTo>
                  <a:lnTo>
                    <a:pt x="48" y="306"/>
                  </a:lnTo>
                  <a:lnTo>
                    <a:pt x="48" y="305"/>
                  </a:lnTo>
                  <a:lnTo>
                    <a:pt x="48" y="302"/>
                  </a:lnTo>
                  <a:lnTo>
                    <a:pt x="49" y="299"/>
                  </a:lnTo>
                  <a:lnTo>
                    <a:pt x="50" y="296"/>
                  </a:lnTo>
                  <a:lnTo>
                    <a:pt x="50" y="294"/>
                  </a:lnTo>
                  <a:lnTo>
                    <a:pt x="52" y="293"/>
                  </a:lnTo>
                  <a:lnTo>
                    <a:pt x="54" y="292"/>
                  </a:lnTo>
                  <a:lnTo>
                    <a:pt x="59" y="287"/>
                  </a:lnTo>
                  <a:lnTo>
                    <a:pt x="60" y="286"/>
                  </a:lnTo>
                  <a:lnTo>
                    <a:pt x="61" y="285"/>
                  </a:lnTo>
                  <a:lnTo>
                    <a:pt x="61" y="284"/>
                  </a:lnTo>
                  <a:lnTo>
                    <a:pt x="61" y="283"/>
                  </a:lnTo>
                  <a:lnTo>
                    <a:pt x="62" y="282"/>
                  </a:lnTo>
                  <a:lnTo>
                    <a:pt x="62" y="280"/>
                  </a:lnTo>
                  <a:lnTo>
                    <a:pt x="61" y="278"/>
                  </a:lnTo>
                  <a:lnTo>
                    <a:pt x="61" y="274"/>
                  </a:lnTo>
                  <a:lnTo>
                    <a:pt x="60" y="272"/>
                  </a:lnTo>
                  <a:lnTo>
                    <a:pt x="58" y="269"/>
                  </a:lnTo>
                  <a:lnTo>
                    <a:pt x="55" y="265"/>
                  </a:lnTo>
                  <a:lnTo>
                    <a:pt x="50" y="259"/>
                  </a:lnTo>
                  <a:lnTo>
                    <a:pt x="49" y="256"/>
                  </a:lnTo>
                  <a:lnTo>
                    <a:pt x="47" y="254"/>
                  </a:lnTo>
                  <a:lnTo>
                    <a:pt x="46" y="252"/>
                  </a:lnTo>
                  <a:lnTo>
                    <a:pt x="44" y="248"/>
                  </a:lnTo>
                  <a:lnTo>
                    <a:pt x="43" y="242"/>
                  </a:lnTo>
                  <a:lnTo>
                    <a:pt x="39" y="232"/>
                  </a:lnTo>
                  <a:lnTo>
                    <a:pt x="39" y="226"/>
                  </a:lnTo>
                  <a:lnTo>
                    <a:pt x="38" y="223"/>
                  </a:lnTo>
                  <a:lnTo>
                    <a:pt x="37" y="219"/>
                  </a:lnTo>
                  <a:lnTo>
                    <a:pt x="37" y="214"/>
                  </a:lnTo>
                  <a:lnTo>
                    <a:pt x="37" y="211"/>
                  </a:lnTo>
                  <a:lnTo>
                    <a:pt x="37" y="208"/>
                  </a:lnTo>
                  <a:lnTo>
                    <a:pt x="37" y="204"/>
                  </a:lnTo>
                  <a:lnTo>
                    <a:pt x="38" y="201"/>
                  </a:lnTo>
                  <a:lnTo>
                    <a:pt x="39" y="198"/>
                  </a:lnTo>
                  <a:lnTo>
                    <a:pt x="40" y="195"/>
                  </a:lnTo>
                  <a:lnTo>
                    <a:pt x="45" y="188"/>
                  </a:lnTo>
                  <a:lnTo>
                    <a:pt x="46" y="185"/>
                  </a:lnTo>
                  <a:lnTo>
                    <a:pt x="49" y="180"/>
                  </a:lnTo>
                  <a:lnTo>
                    <a:pt x="50" y="177"/>
                  </a:lnTo>
                  <a:lnTo>
                    <a:pt x="52" y="175"/>
                  </a:lnTo>
                  <a:lnTo>
                    <a:pt x="54" y="174"/>
                  </a:lnTo>
                  <a:lnTo>
                    <a:pt x="55" y="172"/>
                  </a:lnTo>
                  <a:lnTo>
                    <a:pt x="59" y="170"/>
                  </a:lnTo>
                  <a:lnTo>
                    <a:pt x="59" y="170"/>
                  </a:lnTo>
                  <a:lnTo>
                    <a:pt x="60" y="170"/>
                  </a:lnTo>
                  <a:lnTo>
                    <a:pt x="60" y="169"/>
                  </a:lnTo>
                  <a:lnTo>
                    <a:pt x="60" y="168"/>
                  </a:lnTo>
                  <a:lnTo>
                    <a:pt x="59" y="168"/>
                  </a:lnTo>
                  <a:lnTo>
                    <a:pt x="57" y="167"/>
                  </a:lnTo>
                  <a:lnTo>
                    <a:pt x="56" y="167"/>
                  </a:lnTo>
                  <a:lnTo>
                    <a:pt x="51" y="166"/>
                  </a:lnTo>
                  <a:lnTo>
                    <a:pt x="43" y="164"/>
                  </a:lnTo>
                  <a:lnTo>
                    <a:pt x="38" y="163"/>
                  </a:lnTo>
                  <a:lnTo>
                    <a:pt x="32" y="162"/>
                  </a:lnTo>
                  <a:lnTo>
                    <a:pt x="22" y="159"/>
                  </a:lnTo>
                  <a:lnTo>
                    <a:pt x="14" y="157"/>
                  </a:lnTo>
                  <a:lnTo>
                    <a:pt x="8" y="156"/>
                  </a:lnTo>
                  <a:lnTo>
                    <a:pt x="6" y="155"/>
                  </a:lnTo>
                  <a:lnTo>
                    <a:pt x="5" y="154"/>
                  </a:lnTo>
                  <a:lnTo>
                    <a:pt x="4" y="153"/>
                  </a:lnTo>
                  <a:lnTo>
                    <a:pt x="3" y="153"/>
                  </a:lnTo>
                  <a:lnTo>
                    <a:pt x="2" y="152"/>
                  </a:lnTo>
                  <a:lnTo>
                    <a:pt x="2" y="151"/>
                  </a:lnTo>
                  <a:lnTo>
                    <a:pt x="1" y="150"/>
                  </a:lnTo>
                  <a:lnTo>
                    <a:pt x="1" y="148"/>
                  </a:lnTo>
                  <a:lnTo>
                    <a:pt x="1" y="147"/>
                  </a:lnTo>
                  <a:lnTo>
                    <a:pt x="1" y="145"/>
                  </a:lnTo>
                  <a:lnTo>
                    <a:pt x="1" y="137"/>
                  </a:lnTo>
                  <a:lnTo>
                    <a:pt x="1" y="135"/>
                  </a:lnTo>
                  <a:lnTo>
                    <a:pt x="1" y="133"/>
                  </a:lnTo>
                  <a:lnTo>
                    <a:pt x="0" y="126"/>
                  </a:lnTo>
                  <a:lnTo>
                    <a:pt x="0" y="124"/>
                  </a:lnTo>
                  <a:lnTo>
                    <a:pt x="0" y="122"/>
                  </a:lnTo>
                  <a:lnTo>
                    <a:pt x="1" y="119"/>
                  </a:lnTo>
                  <a:lnTo>
                    <a:pt x="1" y="116"/>
                  </a:lnTo>
                  <a:lnTo>
                    <a:pt x="2" y="114"/>
                  </a:lnTo>
                  <a:lnTo>
                    <a:pt x="3" y="113"/>
                  </a:lnTo>
                  <a:lnTo>
                    <a:pt x="4" y="112"/>
                  </a:lnTo>
                  <a:lnTo>
                    <a:pt x="4" y="112"/>
                  </a:lnTo>
                  <a:lnTo>
                    <a:pt x="5" y="112"/>
                  </a:lnTo>
                  <a:lnTo>
                    <a:pt x="6" y="112"/>
                  </a:lnTo>
                  <a:lnTo>
                    <a:pt x="16" y="113"/>
                  </a:lnTo>
                  <a:lnTo>
                    <a:pt x="25" y="114"/>
                  </a:lnTo>
                  <a:lnTo>
                    <a:pt x="27" y="115"/>
                  </a:lnTo>
                  <a:lnTo>
                    <a:pt x="29" y="115"/>
                  </a:lnTo>
                  <a:lnTo>
                    <a:pt x="31" y="115"/>
                  </a:lnTo>
                  <a:lnTo>
                    <a:pt x="32" y="114"/>
                  </a:lnTo>
                  <a:lnTo>
                    <a:pt x="34" y="114"/>
                  </a:lnTo>
                  <a:lnTo>
                    <a:pt x="35" y="113"/>
                  </a:lnTo>
                  <a:lnTo>
                    <a:pt x="36" y="113"/>
                  </a:lnTo>
                  <a:lnTo>
                    <a:pt x="37" y="111"/>
                  </a:lnTo>
                  <a:lnTo>
                    <a:pt x="38" y="110"/>
                  </a:lnTo>
                  <a:lnTo>
                    <a:pt x="38" y="109"/>
                  </a:lnTo>
                  <a:lnTo>
                    <a:pt x="39" y="107"/>
                  </a:lnTo>
                  <a:lnTo>
                    <a:pt x="39" y="100"/>
                  </a:lnTo>
                  <a:lnTo>
                    <a:pt x="40" y="97"/>
                  </a:lnTo>
                  <a:lnTo>
                    <a:pt x="41" y="94"/>
                  </a:lnTo>
                  <a:lnTo>
                    <a:pt x="42" y="92"/>
                  </a:lnTo>
                  <a:lnTo>
                    <a:pt x="44" y="90"/>
                  </a:lnTo>
                  <a:lnTo>
                    <a:pt x="44" y="90"/>
                  </a:lnTo>
                  <a:lnTo>
                    <a:pt x="44" y="88"/>
                  </a:lnTo>
                  <a:lnTo>
                    <a:pt x="44" y="86"/>
                  </a:lnTo>
                  <a:lnTo>
                    <a:pt x="45" y="80"/>
                  </a:lnTo>
                  <a:lnTo>
                    <a:pt x="45" y="75"/>
                  </a:lnTo>
                  <a:lnTo>
                    <a:pt x="45" y="72"/>
                  </a:lnTo>
                  <a:lnTo>
                    <a:pt x="46" y="70"/>
                  </a:lnTo>
                  <a:lnTo>
                    <a:pt x="46" y="68"/>
                  </a:lnTo>
                  <a:lnTo>
                    <a:pt x="47" y="66"/>
                  </a:lnTo>
                  <a:lnTo>
                    <a:pt x="48" y="64"/>
                  </a:lnTo>
                  <a:lnTo>
                    <a:pt x="50" y="61"/>
                  </a:lnTo>
                  <a:lnTo>
                    <a:pt x="50" y="60"/>
                  </a:lnTo>
                  <a:lnTo>
                    <a:pt x="50" y="59"/>
                  </a:lnTo>
                  <a:lnTo>
                    <a:pt x="51" y="59"/>
                  </a:lnTo>
                  <a:lnTo>
                    <a:pt x="54" y="58"/>
                  </a:lnTo>
                  <a:lnTo>
                    <a:pt x="53" y="56"/>
                  </a:lnTo>
                  <a:lnTo>
                    <a:pt x="52" y="55"/>
                  </a:lnTo>
                  <a:lnTo>
                    <a:pt x="50" y="52"/>
                  </a:lnTo>
                  <a:lnTo>
                    <a:pt x="47" y="47"/>
                  </a:lnTo>
                  <a:lnTo>
                    <a:pt x="45" y="45"/>
                  </a:lnTo>
                  <a:lnTo>
                    <a:pt x="44" y="43"/>
                  </a:lnTo>
                  <a:lnTo>
                    <a:pt x="43" y="41"/>
                  </a:lnTo>
                  <a:lnTo>
                    <a:pt x="43" y="39"/>
                  </a:lnTo>
                  <a:lnTo>
                    <a:pt x="43" y="35"/>
                  </a:lnTo>
                  <a:lnTo>
                    <a:pt x="43" y="29"/>
                  </a:lnTo>
                  <a:lnTo>
                    <a:pt x="43" y="27"/>
                  </a:lnTo>
                  <a:lnTo>
                    <a:pt x="44" y="25"/>
                  </a:lnTo>
                  <a:lnTo>
                    <a:pt x="44" y="22"/>
                  </a:lnTo>
                  <a:lnTo>
                    <a:pt x="45" y="21"/>
                  </a:lnTo>
                  <a:lnTo>
                    <a:pt x="47" y="19"/>
                  </a:lnTo>
                  <a:lnTo>
                    <a:pt x="48" y="17"/>
                  </a:lnTo>
                  <a:lnTo>
                    <a:pt x="50" y="14"/>
                  </a:lnTo>
                  <a:lnTo>
                    <a:pt x="53" y="12"/>
                  </a:lnTo>
                  <a:lnTo>
                    <a:pt x="55" y="11"/>
                  </a:lnTo>
                  <a:lnTo>
                    <a:pt x="58" y="10"/>
                  </a:lnTo>
                  <a:lnTo>
                    <a:pt x="61" y="8"/>
                  </a:lnTo>
                  <a:lnTo>
                    <a:pt x="64" y="8"/>
                  </a:lnTo>
                  <a:lnTo>
                    <a:pt x="68" y="8"/>
                  </a:lnTo>
                  <a:lnTo>
                    <a:pt x="71" y="7"/>
                  </a:lnTo>
                  <a:lnTo>
                    <a:pt x="73" y="7"/>
                  </a:lnTo>
                  <a:lnTo>
                    <a:pt x="74" y="6"/>
                  </a:lnTo>
                  <a:lnTo>
                    <a:pt x="76" y="5"/>
                  </a:lnTo>
                  <a:lnTo>
                    <a:pt x="78" y="4"/>
                  </a:lnTo>
                  <a:lnTo>
                    <a:pt x="78" y="3"/>
                  </a:lnTo>
                  <a:lnTo>
                    <a:pt x="80" y="3"/>
                  </a:lnTo>
                  <a:lnTo>
                    <a:pt x="81" y="3"/>
                  </a:lnTo>
                  <a:lnTo>
                    <a:pt x="83" y="2"/>
                  </a:lnTo>
                  <a:lnTo>
                    <a:pt x="86" y="0"/>
                  </a:lnTo>
                  <a:lnTo>
                    <a:pt x="86" y="0"/>
                  </a:lnTo>
                  <a:lnTo>
                    <a:pt x="87" y="0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36" name="Freeform 72">
              <a:extLst>
                <a:ext uri="{FF2B5EF4-FFF2-40B4-BE49-F238E27FC236}">
                  <a16:creationId xmlns:a16="http://schemas.microsoft.com/office/drawing/2014/main" id="{25213A20-936F-41CE-8A0A-824BC2E04AFA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1" y="2566"/>
              <a:ext cx="524" cy="463"/>
            </a:xfrm>
            <a:custGeom>
              <a:avLst/>
              <a:gdLst>
                <a:gd name="T0" fmla="*/ 358 w 524"/>
                <a:gd name="T1" fmla="*/ 12 h 463"/>
                <a:gd name="T2" fmla="*/ 378 w 524"/>
                <a:gd name="T3" fmla="*/ 9 h 463"/>
                <a:gd name="T4" fmla="*/ 399 w 524"/>
                <a:gd name="T5" fmla="*/ 26 h 463"/>
                <a:gd name="T6" fmla="*/ 435 w 524"/>
                <a:gd name="T7" fmla="*/ 66 h 463"/>
                <a:gd name="T8" fmla="*/ 477 w 524"/>
                <a:gd name="T9" fmla="*/ 115 h 463"/>
                <a:gd name="T10" fmla="*/ 473 w 524"/>
                <a:gd name="T11" fmla="*/ 136 h 463"/>
                <a:gd name="T12" fmla="*/ 482 w 524"/>
                <a:gd name="T13" fmla="*/ 148 h 463"/>
                <a:gd name="T14" fmla="*/ 505 w 524"/>
                <a:gd name="T15" fmla="*/ 136 h 463"/>
                <a:gd name="T16" fmla="*/ 523 w 524"/>
                <a:gd name="T17" fmla="*/ 162 h 463"/>
                <a:gd name="T18" fmla="*/ 508 w 524"/>
                <a:gd name="T19" fmla="*/ 190 h 463"/>
                <a:gd name="T20" fmla="*/ 475 w 524"/>
                <a:gd name="T21" fmla="*/ 188 h 463"/>
                <a:gd name="T22" fmla="*/ 461 w 524"/>
                <a:gd name="T23" fmla="*/ 202 h 463"/>
                <a:gd name="T24" fmla="*/ 433 w 524"/>
                <a:gd name="T25" fmla="*/ 229 h 463"/>
                <a:gd name="T26" fmla="*/ 427 w 524"/>
                <a:gd name="T27" fmla="*/ 256 h 463"/>
                <a:gd name="T28" fmla="*/ 419 w 524"/>
                <a:gd name="T29" fmla="*/ 282 h 463"/>
                <a:gd name="T30" fmla="*/ 392 w 524"/>
                <a:gd name="T31" fmla="*/ 289 h 463"/>
                <a:gd name="T32" fmla="*/ 371 w 524"/>
                <a:gd name="T33" fmla="*/ 280 h 463"/>
                <a:gd name="T34" fmla="*/ 353 w 524"/>
                <a:gd name="T35" fmla="*/ 262 h 463"/>
                <a:gd name="T36" fmla="*/ 336 w 524"/>
                <a:gd name="T37" fmla="*/ 276 h 463"/>
                <a:gd name="T38" fmla="*/ 320 w 524"/>
                <a:gd name="T39" fmla="*/ 278 h 463"/>
                <a:gd name="T40" fmla="*/ 307 w 524"/>
                <a:gd name="T41" fmla="*/ 282 h 463"/>
                <a:gd name="T42" fmla="*/ 318 w 524"/>
                <a:gd name="T43" fmla="*/ 312 h 463"/>
                <a:gd name="T44" fmla="*/ 306 w 524"/>
                <a:gd name="T45" fmla="*/ 334 h 463"/>
                <a:gd name="T46" fmla="*/ 282 w 524"/>
                <a:gd name="T47" fmla="*/ 335 h 463"/>
                <a:gd name="T48" fmla="*/ 249 w 524"/>
                <a:gd name="T49" fmla="*/ 332 h 463"/>
                <a:gd name="T50" fmla="*/ 218 w 524"/>
                <a:gd name="T51" fmla="*/ 342 h 463"/>
                <a:gd name="T52" fmla="*/ 207 w 524"/>
                <a:gd name="T53" fmla="*/ 372 h 463"/>
                <a:gd name="T54" fmla="*/ 189 w 524"/>
                <a:gd name="T55" fmla="*/ 382 h 463"/>
                <a:gd name="T56" fmla="*/ 159 w 524"/>
                <a:gd name="T57" fmla="*/ 366 h 463"/>
                <a:gd name="T58" fmla="*/ 119 w 524"/>
                <a:gd name="T59" fmla="*/ 358 h 463"/>
                <a:gd name="T60" fmla="*/ 112 w 524"/>
                <a:gd name="T61" fmla="*/ 336 h 463"/>
                <a:gd name="T62" fmla="*/ 98 w 524"/>
                <a:gd name="T63" fmla="*/ 335 h 463"/>
                <a:gd name="T64" fmla="*/ 83 w 524"/>
                <a:gd name="T65" fmla="*/ 365 h 463"/>
                <a:gd name="T66" fmla="*/ 94 w 524"/>
                <a:gd name="T67" fmla="*/ 402 h 463"/>
                <a:gd name="T68" fmla="*/ 79 w 524"/>
                <a:gd name="T69" fmla="*/ 422 h 463"/>
                <a:gd name="T70" fmla="*/ 55 w 524"/>
                <a:gd name="T71" fmla="*/ 451 h 463"/>
                <a:gd name="T72" fmla="*/ 35 w 524"/>
                <a:gd name="T73" fmla="*/ 462 h 463"/>
                <a:gd name="T74" fmla="*/ 23 w 524"/>
                <a:gd name="T75" fmla="*/ 459 h 463"/>
                <a:gd name="T76" fmla="*/ 5 w 524"/>
                <a:gd name="T77" fmla="*/ 420 h 463"/>
                <a:gd name="T78" fmla="*/ 4 w 524"/>
                <a:gd name="T79" fmla="*/ 373 h 463"/>
                <a:gd name="T80" fmla="*/ 4 w 524"/>
                <a:gd name="T81" fmla="*/ 335 h 463"/>
                <a:gd name="T82" fmla="*/ 19 w 524"/>
                <a:gd name="T83" fmla="*/ 315 h 463"/>
                <a:gd name="T84" fmla="*/ 15 w 524"/>
                <a:gd name="T85" fmla="*/ 297 h 463"/>
                <a:gd name="T86" fmla="*/ 33 w 524"/>
                <a:gd name="T87" fmla="*/ 288 h 463"/>
                <a:gd name="T88" fmla="*/ 69 w 524"/>
                <a:gd name="T89" fmla="*/ 297 h 463"/>
                <a:gd name="T90" fmla="*/ 76 w 524"/>
                <a:gd name="T91" fmla="*/ 289 h 463"/>
                <a:gd name="T92" fmla="*/ 62 w 524"/>
                <a:gd name="T93" fmla="*/ 257 h 463"/>
                <a:gd name="T94" fmla="*/ 69 w 524"/>
                <a:gd name="T95" fmla="*/ 238 h 463"/>
                <a:gd name="T96" fmla="*/ 98 w 524"/>
                <a:gd name="T97" fmla="*/ 206 h 463"/>
                <a:gd name="T98" fmla="*/ 114 w 524"/>
                <a:gd name="T99" fmla="*/ 199 h 463"/>
                <a:gd name="T100" fmla="*/ 155 w 524"/>
                <a:gd name="T101" fmla="*/ 193 h 463"/>
                <a:gd name="T102" fmla="*/ 169 w 524"/>
                <a:gd name="T103" fmla="*/ 182 h 463"/>
                <a:gd name="T104" fmla="*/ 172 w 524"/>
                <a:gd name="T105" fmla="*/ 151 h 463"/>
                <a:gd name="T106" fmla="*/ 194 w 524"/>
                <a:gd name="T107" fmla="*/ 142 h 463"/>
                <a:gd name="T108" fmla="*/ 209 w 524"/>
                <a:gd name="T109" fmla="*/ 145 h 463"/>
                <a:gd name="T110" fmla="*/ 232 w 524"/>
                <a:gd name="T111" fmla="*/ 154 h 463"/>
                <a:gd name="T112" fmla="*/ 261 w 524"/>
                <a:gd name="T113" fmla="*/ 141 h 463"/>
                <a:gd name="T114" fmla="*/ 291 w 524"/>
                <a:gd name="T115" fmla="*/ 129 h 463"/>
                <a:gd name="T116" fmla="*/ 298 w 524"/>
                <a:gd name="T117" fmla="*/ 121 h 463"/>
                <a:gd name="T118" fmla="*/ 285 w 524"/>
                <a:gd name="T119" fmla="*/ 81 h 463"/>
                <a:gd name="T120" fmla="*/ 285 w 524"/>
                <a:gd name="T121" fmla="*/ 63 h 463"/>
                <a:gd name="T122" fmla="*/ 308 w 524"/>
                <a:gd name="T123" fmla="*/ 35 h 4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524" h="463">
                  <a:moveTo>
                    <a:pt x="337" y="0"/>
                  </a:moveTo>
                  <a:lnTo>
                    <a:pt x="339" y="0"/>
                  </a:lnTo>
                  <a:lnTo>
                    <a:pt x="340" y="0"/>
                  </a:lnTo>
                  <a:lnTo>
                    <a:pt x="340" y="1"/>
                  </a:lnTo>
                  <a:lnTo>
                    <a:pt x="340" y="2"/>
                  </a:lnTo>
                  <a:lnTo>
                    <a:pt x="342" y="4"/>
                  </a:lnTo>
                  <a:lnTo>
                    <a:pt x="346" y="6"/>
                  </a:lnTo>
                  <a:lnTo>
                    <a:pt x="350" y="7"/>
                  </a:lnTo>
                  <a:lnTo>
                    <a:pt x="353" y="10"/>
                  </a:lnTo>
                  <a:lnTo>
                    <a:pt x="358" y="12"/>
                  </a:lnTo>
                  <a:lnTo>
                    <a:pt x="362" y="13"/>
                  </a:lnTo>
                  <a:lnTo>
                    <a:pt x="364" y="14"/>
                  </a:lnTo>
                  <a:lnTo>
                    <a:pt x="366" y="14"/>
                  </a:lnTo>
                  <a:lnTo>
                    <a:pt x="368" y="15"/>
                  </a:lnTo>
                  <a:lnTo>
                    <a:pt x="370" y="14"/>
                  </a:lnTo>
                  <a:lnTo>
                    <a:pt x="372" y="14"/>
                  </a:lnTo>
                  <a:lnTo>
                    <a:pt x="374" y="13"/>
                  </a:lnTo>
                  <a:lnTo>
                    <a:pt x="375" y="13"/>
                  </a:lnTo>
                  <a:lnTo>
                    <a:pt x="377" y="10"/>
                  </a:lnTo>
                  <a:lnTo>
                    <a:pt x="378" y="9"/>
                  </a:lnTo>
                  <a:lnTo>
                    <a:pt x="380" y="9"/>
                  </a:lnTo>
                  <a:lnTo>
                    <a:pt x="381" y="9"/>
                  </a:lnTo>
                  <a:lnTo>
                    <a:pt x="383" y="9"/>
                  </a:lnTo>
                  <a:lnTo>
                    <a:pt x="384" y="9"/>
                  </a:lnTo>
                  <a:lnTo>
                    <a:pt x="386" y="10"/>
                  </a:lnTo>
                  <a:lnTo>
                    <a:pt x="388" y="12"/>
                  </a:lnTo>
                  <a:lnTo>
                    <a:pt x="390" y="14"/>
                  </a:lnTo>
                  <a:lnTo>
                    <a:pt x="392" y="17"/>
                  </a:lnTo>
                  <a:lnTo>
                    <a:pt x="395" y="20"/>
                  </a:lnTo>
                  <a:lnTo>
                    <a:pt x="399" y="26"/>
                  </a:lnTo>
                  <a:lnTo>
                    <a:pt x="400" y="29"/>
                  </a:lnTo>
                  <a:lnTo>
                    <a:pt x="402" y="31"/>
                  </a:lnTo>
                  <a:lnTo>
                    <a:pt x="406" y="38"/>
                  </a:lnTo>
                  <a:lnTo>
                    <a:pt x="407" y="40"/>
                  </a:lnTo>
                  <a:lnTo>
                    <a:pt x="410" y="45"/>
                  </a:lnTo>
                  <a:lnTo>
                    <a:pt x="411" y="47"/>
                  </a:lnTo>
                  <a:lnTo>
                    <a:pt x="413" y="49"/>
                  </a:lnTo>
                  <a:lnTo>
                    <a:pt x="415" y="51"/>
                  </a:lnTo>
                  <a:lnTo>
                    <a:pt x="417" y="52"/>
                  </a:lnTo>
                  <a:lnTo>
                    <a:pt x="435" y="66"/>
                  </a:lnTo>
                  <a:lnTo>
                    <a:pt x="440" y="69"/>
                  </a:lnTo>
                  <a:lnTo>
                    <a:pt x="443" y="72"/>
                  </a:lnTo>
                  <a:lnTo>
                    <a:pt x="452" y="81"/>
                  </a:lnTo>
                  <a:lnTo>
                    <a:pt x="457" y="86"/>
                  </a:lnTo>
                  <a:lnTo>
                    <a:pt x="459" y="89"/>
                  </a:lnTo>
                  <a:lnTo>
                    <a:pt x="464" y="94"/>
                  </a:lnTo>
                  <a:lnTo>
                    <a:pt x="467" y="99"/>
                  </a:lnTo>
                  <a:lnTo>
                    <a:pt x="472" y="107"/>
                  </a:lnTo>
                  <a:lnTo>
                    <a:pt x="475" y="113"/>
                  </a:lnTo>
                  <a:lnTo>
                    <a:pt x="477" y="115"/>
                  </a:lnTo>
                  <a:lnTo>
                    <a:pt x="478" y="118"/>
                  </a:lnTo>
                  <a:lnTo>
                    <a:pt x="478" y="119"/>
                  </a:lnTo>
                  <a:lnTo>
                    <a:pt x="478" y="120"/>
                  </a:lnTo>
                  <a:lnTo>
                    <a:pt x="478" y="122"/>
                  </a:lnTo>
                  <a:lnTo>
                    <a:pt x="478" y="123"/>
                  </a:lnTo>
                  <a:lnTo>
                    <a:pt x="477" y="126"/>
                  </a:lnTo>
                  <a:lnTo>
                    <a:pt x="475" y="130"/>
                  </a:lnTo>
                  <a:lnTo>
                    <a:pt x="474" y="131"/>
                  </a:lnTo>
                  <a:lnTo>
                    <a:pt x="473" y="134"/>
                  </a:lnTo>
                  <a:lnTo>
                    <a:pt x="473" y="136"/>
                  </a:lnTo>
                  <a:lnTo>
                    <a:pt x="473" y="137"/>
                  </a:lnTo>
                  <a:lnTo>
                    <a:pt x="473" y="138"/>
                  </a:lnTo>
                  <a:lnTo>
                    <a:pt x="474" y="141"/>
                  </a:lnTo>
                  <a:lnTo>
                    <a:pt x="475" y="144"/>
                  </a:lnTo>
                  <a:lnTo>
                    <a:pt x="476" y="145"/>
                  </a:lnTo>
                  <a:lnTo>
                    <a:pt x="477" y="146"/>
                  </a:lnTo>
                  <a:lnTo>
                    <a:pt x="478" y="147"/>
                  </a:lnTo>
                  <a:lnTo>
                    <a:pt x="479" y="148"/>
                  </a:lnTo>
                  <a:lnTo>
                    <a:pt x="480" y="148"/>
                  </a:lnTo>
                  <a:lnTo>
                    <a:pt x="482" y="148"/>
                  </a:lnTo>
                  <a:lnTo>
                    <a:pt x="483" y="148"/>
                  </a:lnTo>
                  <a:lnTo>
                    <a:pt x="485" y="146"/>
                  </a:lnTo>
                  <a:lnTo>
                    <a:pt x="490" y="142"/>
                  </a:lnTo>
                  <a:lnTo>
                    <a:pt x="493" y="140"/>
                  </a:lnTo>
                  <a:lnTo>
                    <a:pt x="495" y="138"/>
                  </a:lnTo>
                  <a:lnTo>
                    <a:pt x="497" y="137"/>
                  </a:lnTo>
                  <a:lnTo>
                    <a:pt x="499" y="136"/>
                  </a:lnTo>
                  <a:lnTo>
                    <a:pt x="501" y="136"/>
                  </a:lnTo>
                  <a:lnTo>
                    <a:pt x="503" y="136"/>
                  </a:lnTo>
                  <a:lnTo>
                    <a:pt x="505" y="136"/>
                  </a:lnTo>
                  <a:lnTo>
                    <a:pt x="506" y="136"/>
                  </a:lnTo>
                  <a:lnTo>
                    <a:pt x="507" y="136"/>
                  </a:lnTo>
                  <a:lnTo>
                    <a:pt x="508" y="136"/>
                  </a:lnTo>
                  <a:lnTo>
                    <a:pt x="509" y="137"/>
                  </a:lnTo>
                  <a:lnTo>
                    <a:pt x="510" y="138"/>
                  </a:lnTo>
                  <a:lnTo>
                    <a:pt x="512" y="141"/>
                  </a:lnTo>
                  <a:lnTo>
                    <a:pt x="514" y="144"/>
                  </a:lnTo>
                  <a:lnTo>
                    <a:pt x="516" y="148"/>
                  </a:lnTo>
                  <a:lnTo>
                    <a:pt x="520" y="156"/>
                  </a:lnTo>
                  <a:lnTo>
                    <a:pt x="523" y="162"/>
                  </a:lnTo>
                  <a:lnTo>
                    <a:pt x="524" y="164"/>
                  </a:lnTo>
                  <a:lnTo>
                    <a:pt x="524" y="165"/>
                  </a:lnTo>
                  <a:lnTo>
                    <a:pt x="523" y="166"/>
                  </a:lnTo>
                  <a:lnTo>
                    <a:pt x="522" y="170"/>
                  </a:lnTo>
                  <a:lnTo>
                    <a:pt x="520" y="174"/>
                  </a:lnTo>
                  <a:lnTo>
                    <a:pt x="518" y="178"/>
                  </a:lnTo>
                  <a:lnTo>
                    <a:pt x="514" y="183"/>
                  </a:lnTo>
                  <a:lnTo>
                    <a:pt x="512" y="187"/>
                  </a:lnTo>
                  <a:lnTo>
                    <a:pt x="510" y="188"/>
                  </a:lnTo>
                  <a:lnTo>
                    <a:pt x="508" y="190"/>
                  </a:lnTo>
                  <a:lnTo>
                    <a:pt x="505" y="192"/>
                  </a:lnTo>
                  <a:lnTo>
                    <a:pt x="502" y="193"/>
                  </a:lnTo>
                  <a:lnTo>
                    <a:pt x="501" y="193"/>
                  </a:lnTo>
                  <a:lnTo>
                    <a:pt x="500" y="194"/>
                  </a:lnTo>
                  <a:lnTo>
                    <a:pt x="498" y="194"/>
                  </a:lnTo>
                  <a:lnTo>
                    <a:pt x="494" y="193"/>
                  </a:lnTo>
                  <a:lnTo>
                    <a:pt x="490" y="192"/>
                  </a:lnTo>
                  <a:lnTo>
                    <a:pt x="487" y="191"/>
                  </a:lnTo>
                  <a:lnTo>
                    <a:pt x="480" y="189"/>
                  </a:lnTo>
                  <a:lnTo>
                    <a:pt x="475" y="188"/>
                  </a:lnTo>
                  <a:lnTo>
                    <a:pt x="473" y="187"/>
                  </a:lnTo>
                  <a:lnTo>
                    <a:pt x="472" y="187"/>
                  </a:lnTo>
                  <a:lnTo>
                    <a:pt x="470" y="187"/>
                  </a:lnTo>
                  <a:lnTo>
                    <a:pt x="469" y="188"/>
                  </a:lnTo>
                  <a:lnTo>
                    <a:pt x="468" y="189"/>
                  </a:lnTo>
                  <a:lnTo>
                    <a:pt x="467" y="190"/>
                  </a:lnTo>
                  <a:lnTo>
                    <a:pt x="467" y="192"/>
                  </a:lnTo>
                  <a:lnTo>
                    <a:pt x="464" y="197"/>
                  </a:lnTo>
                  <a:lnTo>
                    <a:pt x="463" y="199"/>
                  </a:lnTo>
                  <a:lnTo>
                    <a:pt x="461" y="202"/>
                  </a:lnTo>
                  <a:lnTo>
                    <a:pt x="460" y="204"/>
                  </a:lnTo>
                  <a:lnTo>
                    <a:pt x="458" y="205"/>
                  </a:lnTo>
                  <a:lnTo>
                    <a:pt x="456" y="207"/>
                  </a:lnTo>
                  <a:lnTo>
                    <a:pt x="449" y="211"/>
                  </a:lnTo>
                  <a:lnTo>
                    <a:pt x="447" y="213"/>
                  </a:lnTo>
                  <a:lnTo>
                    <a:pt x="445" y="215"/>
                  </a:lnTo>
                  <a:lnTo>
                    <a:pt x="440" y="221"/>
                  </a:lnTo>
                  <a:lnTo>
                    <a:pt x="434" y="226"/>
                  </a:lnTo>
                  <a:lnTo>
                    <a:pt x="433" y="227"/>
                  </a:lnTo>
                  <a:lnTo>
                    <a:pt x="433" y="229"/>
                  </a:lnTo>
                  <a:lnTo>
                    <a:pt x="433" y="230"/>
                  </a:lnTo>
                  <a:lnTo>
                    <a:pt x="432" y="231"/>
                  </a:lnTo>
                  <a:lnTo>
                    <a:pt x="432" y="233"/>
                  </a:lnTo>
                  <a:lnTo>
                    <a:pt x="432" y="234"/>
                  </a:lnTo>
                  <a:lnTo>
                    <a:pt x="432" y="244"/>
                  </a:lnTo>
                  <a:lnTo>
                    <a:pt x="431" y="245"/>
                  </a:lnTo>
                  <a:lnTo>
                    <a:pt x="431" y="246"/>
                  </a:lnTo>
                  <a:lnTo>
                    <a:pt x="430" y="249"/>
                  </a:lnTo>
                  <a:lnTo>
                    <a:pt x="429" y="252"/>
                  </a:lnTo>
                  <a:lnTo>
                    <a:pt x="427" y="256"/>
                  </a:lnTo>
                  <a:lnTo>
                    <a:pt x="424" y="264"/>
                  </a:lnTo>
                  <a:lnTo>
                    <a:pt x="423" y="267"/>
                  </a:lnTo>
                  <a:lnTo>
                    <a:pt x="422" y="270"/>
                  </a:lnTo>
                  <a:lnTo>
                    <a:pt x="421" y="275"/>
                  </a:lnTo>
                  <a:lnTo>
                    <a:pt x="421" y="278"/>
                  </a:lnTo>
                  <a:lnTo>
                    <a:pt x="421" y="278"/>
                  </a:lnTo>
                  <a:lnTo>
                    <a:pt x="421" y="279"/>
                  </a:lnTo>
                  <a:lnTo>
                    <a:pt x="421" y="280"/>
                  </a:lnTo>
                  <a:lnTo>
                    <a:pt x="420" y="281"/>
                  </a:lnTo>
                  <a:lnTo>
                    <a:pt x="419" y="282"/>
                  </a:lnTo>
                  <a:lnTo>
                    <a:pt x="418" y="283"/>
                  </a:lnTo>
                  <a:lnTo>
                    <a:pt x="416" y="284"/>
                  </a:lnTo>
                  <a:lnTo>
                    <a:pt x="413" y="284"/>
                  </a:lnTo>
                  <a:lnTo>
                    <a:pt x="411" y="285"/>
                  </a:lnTo>
                  <a:lnTo>
                    <a:pt x="408" y="285"/>
                  </a:lnTo>
                  <a:lnTo>
                    <a:pt x="404" y="286"/>
                  </a:lnTo>
                  <a:lnTo>
                    <a:pt x="402" y="287"/>
                  </a:lnTo>
                  <a:lnTo>
                    <a:pt x="397" y="289"/>
                  </a:lnTo>
                  <a:lnTo>
                    <a:pt x="394" y="289"/>
                  </a:lnTo>
                  <a:lnTo>
                    <a:pt x="392" y="289"/>
                  </a:lnTo>
                  <a:lnTo>
                    <a:pt x="390" y="290"/>
                  </a:lnTo>
                  <a:lnTo>
                    <a:pt x="389" y="290"/>
                  </a:lnTo>
                  <a:lnTo>
                    <a:pt x="387" y="289"/>
                  </a:lnTo>
                  <a:lnTo>
                    <a:pt x="386" y="289"/>
                  </a:lnTo>
                  <a:lnTo>
                    <a:pt x="383" y="289"/>
                  </a:lnTo>
                  <a:lnTo>
                    <a:pt x="377" y="287"/>
                  </a:lnTo>
                  <a:lnTo>
                    <a:pt x="376" y="286"/>
                  </a:lnTo>
                  <a:lnTo>
                    <a:pt x="374" y="284"/>
                  </a:lnTo>
                  <a:lnTo>
                    <a:pt x="372" y="282"/>
                  </a:lnTo>
                  <a:lnTo>
                    <a:pt x="371" y="280"/>
                  </a:lnTo>
                  <a:lnTo>
                    <a:pt x="370" y="279"/>
                  </a:lnTo>
                  <a:lnTo>
                    <a:pt x="369" y="277"/>
                  </a:lnTo>
                  <a:lnTo>
                    <a:pt x="368" y="276"/>
                  </a:lnTo>
                  <a:lnTo>
                    <a:pt x="367" y="274"/>
                  </a:lnTo>
                  <a:lnTo>
                    <a:pt x="366" y="273"/>
                  </a:lnTo>
                  <a:lnTo>
                    <a:pt x="364" y="270"/>
                  </a:lnTo>
                  <a:lnTo>
                    <a:pt x="363" y="269"/>
                  </a:lnTo>
                  <a:lnTo>
                    <a:pt x="357" y="265"/>
                  </a:lnTo>
                  <a:lnTo>
                    <a:pt x="354" y="263"/>
                  </a:lnTo>
                  <a:lnTo>
                    <a:pt x="353" y="262"/>
                  </a:lnTo>
                  <a:lnTo>
                    <a:pt x="352" y="261"/>
                  </a:lnTo>
                  <a:lnTo>
                    <a:pt x="350" y="261"/>
                  </a:lnTo>
                  <a:lnTo>
                    <a:pt x="347" y="261"/>
                  </a:lnTo>
                  <a:lnTo>
                    <a:pt x="346" y="261"/>
                  </a:lnTo>
                  <a:lnTo>
                    <a:pt x="345" y="261"/>
                  </a:lnTo>
                  <a:lnTo>
                    <a:pt x="344" y="262"/>
                  </a:lnTo>
                  <a:lnTo>
                    <a:pt x="343" y="263"/>
                  </a:lnTo>
                  <a:lnTo>
                    <a:pt x="342" y="266"/>
                  </a:lnTo>
                  <a:lnTo>
                    <a:pt x="338" y="273"/>
                  </a:lnTo>
                  <a:lnTo>
                    <a:pt x="336" y="276"/>
                  </a:lnTo>
                  <a:lnTo>
                    <a:pt x="336" y="277"/>
                  </a:lnTo>
                  <a:lnTo>
                    <a:pt x="334" y="278"/>
                  </a:lnTo>
                  <a:lnTo>
                    <a:pt x="333" y="278"/>
                  </a:lnTo>
                  <a:lnTo>
                    <a:pt x="332" y="279"/>
                  </a:lnTo>
                  <a:lnTo>
                    <a:pt x="330" y="280"/>
                  </a:lnTo>
                  <a:lnTo>
                    <a:pt x="330" y="280"/>
                  </a:lnTo>
                  <a:lnTo>
                    <a:pt x="329" y="280"/>
                  </a:lnTo>
                  <a:lnTo>
                    <a:pt x="327" y="280"/>
                  </a:lnTo>
                  <a:lnTo>
                    <a:pt x="325" y="280"/>
                  </a:lnTo>
                  <a:lnTo>
                    <a:pt x="320" y="278"/>
                  </a:lnTo>
                  <a:lnTo>
                    <a:pt x="319" y="278"/>
                  </a:lnTo>
                  <a:lnTo>
                    <a:pt x="317" y="278"/>
                  </a:lnTo>
                  <a:lnTo>
                    <a:pt x="314" y="278"/>
                  </a:lnTo>
                  <a:lnTo>
                    <a:pt x="312" y="278"/>
                  </a:lnTo>
                  <a:lnTo>
                    <a:pt x="310" y="279"/>
                  </a:lnTo>
                  <a:lnTo>
                    <a:pt x="308" y="279"/>
                  </a:lnTo>
                  <a:lnTo>
                    <a:pt x="308" y="280"/>
                  </a:lnTo>
                  <a:lnTo>
                    <a:pt x="308" y="281"/>
                  </a:lnTo>
                  <a:lnTo>
                    <a:pt x="307" y="281"/>
                  </a:lnTo>
                  <a:lnTo>
                    <a:pt x="307" y="282"/>
                  </a:lnTo>
                  <a:lnTo>
                    <a:pt x="307" y="284"/>
                  </a:lnTo>
                  <a:lnTo>
                    <a:pt x="307" y="286"/>
                  </a:lnTo>
                  <a:lnTo>
                    <a:pt x="308" y="288"/>
                  </a:lnTo>
                  <a:lnTo>
                    <a:pt x="308" y="290"/>
                  </a:lnTo>
                  <a:lnTo>
                    <a:pt x="314" y="301"/>
                  </a:lnTo>
                  <a:lnTo>
                    <a:pt x="315" y="304"/>
                  </a:lnTo>
                  <a:lnTo>
                    <a:pt x="316" y="306"/>
                  </a:lnTo>
                  <a:lnTo>
                    <a:pt x="317" y="308"/>
                  </a:lnTo>
                  <a:lnTo>
                    <a:pt x="317" y="310"/>
                  </a:lnTo>
                  <a:lnTo>
                    <a:pt x="318" y="312"/>
                  </a:lnTo>
                  <a:lnTo>
                    <a:pt x="318" y="314"/>
                  </a:lnTo>
                  <a:lnTo>
                    <a:pt x="318" y="316"/>
                  </a:lnTo>
                  <a:lnTo>
                    <a:pt x="317" y="319"/>
                  </a:lnTo>
                  <a:lnTo>
                    <a:pt x="316" y="321"/>
                  </a:lnTo>
                  <a:lnTo>
                    <a:pt x="315" y="323"/>
                  </a:lnTo>
                  <a:lnTo>
                    <a:pt x="313" y="325"/>
                  </a:lnTo>
                  <a:lnTo>
                    <a:pt x="311" y="328"/>
                  </a:lnTo>
                  <a:lnTo>
                    <a:pt x="309" y="330"/>
                  </a:lnTo>
                  <a:lnTo>
                    <a:pt x="308" y="332"/>
                  </a:lnTo>
                  <a:lnTo>
                    <a:pt x="306" y="334"/>
                  </a:lnTo>
                  <a:lnTo>
                    <a:pt x="304" y="335"/>
                  </a:lnTo>
                  <a:lnTo>
                    <a:pt x="302" y="335"/>
                  </a:lnTo>
                  <a:lnTo>
                    <a:pt x="300" y="335"/>
                  </a:lnTo>
                  <a:lnTo>
                    <a:pt x="298" y="336"/>
                  </a:lnTo>
                  <a:lnTo>
                    <a:pt x="296" y="336"/>
                  </a:lnTo>
                  <a:lnTo>
                    <a:pt x="293" y="337"/>
                  </a:lnTo>
                  <a:lnTo>
                    <a:pt x="291" y="337"/>
                  </a:lnTo>
                  <a:lnTo>
                    <a:pt x="288" y="337"/>
                  </a:lnTo>
                  <a:lnTo>
                    <a:pt x="286" y="336"/>
                  </a:lnTo>
                  <a:lnTo>
                    <a:pt x="282" y="335"/>
                  </a:lnTo>
                  <a:lnTo>
                    <a:pt x="280" y="335"/>
                  </a:lnTo>
                  <a:lnTo>
                    <a:pt x="275" y="334"/>
                  </a:lnTo>
                  <a:lnTo>
                    <a:pt x="273" y="333"/>
                  </a:lnTo>
                  <a:lnTo>
                    <a:pt x="272" y="332"/>
                  </a:lnTo>
                  <a:lnTo>
                    <a:pt x="269" y="332"/>
                  </a:lnTo>
                  <a:lnTo>
                    <a:pt x="266" y="331"/>
                  </a:lnTo>
                  <a:lnTo>
                    <a:pt x="262" y="331"/>
                  </a:lnTo>
                  <a:lnTo>
                    <a:pt x="260" y="331"/>
                  </a:lnTo>
                  <a:lnTo>
                    <a:pt x="256" y="331"/>
                  </a:lnTo>
                  <a:lnTo>
                    <a:pt x="249" y="332"/>
                  </a:lnTo>
                  <a:lnTo>
                    <a:pt x="245" y="333"/>
                  </a:lnTo>
                  <a:lnTo>
                    <a:pt x="242" y="333"/>
                  </a:lnTo>
                  <a:lnTo>
                    <a:pt x="238" y="335"/>
                  </a:lnTo>
                  <a:lnTo>
                    <a:pt x="231" y="336"/>
                  </a:lnTo>
                  <a:lnTo>
                    <a:pt x="225" y="337"/>
                  </a:lnTo>
                  <a:lnTo>
                    <a:pt x="222" y="338"/>
                  </a:lnTo>
                  <a:lnTo>
                    <a:pt x="221" y="339"/>
                  </a:lnTo>
                  <a:lnTo>
                    <a:pt x="220" y="340"/>
                  </a:lnTo>
                  <a:lnTo>
                    <a:pt x="219" y="341"/>
                  </a:lnTo>
                  <a:lnTo>
                    <a:pt x="218" y="342"/>
                  </a:lnTo>
                  <a:lnTo>
                    <a:pt x="218" y="344"/>
                  </a:lnTo>
                  <a:lnTo>
                    <a:pt x="217" y="346"/>
                  </a:lnTo>
                  <a:lnTo>
                    <a:pt x="217" y="353"/>
                  </a:lnTo>
                  <a:lnTo>
                    <a:pt x="216" y="357"/>
                  </a:lnTo>
                  <a:lnTo>
                    <a:pt x="216" y="358"/>
                  </a:lnTo>
                  <a:lnTo>
                    <a:pt x="214" y="361"/>
                  </a:lnTo>
                  <a:lnTo>
                    <a:pt x="213" y="363"/>
                  </a:lnTo>
                  <a:lnTo>
                    <a:pt x="211" y="366"/>
                  </a:lnTo>
                  <a:lnTo>
                    <a:pt x="209" y="369"/>
                  </a:lnTo>
                  <a:lnTo>
                    <a:pt x="207" y="372"/>
                  </a:lnTo>
                  <a:lnTo>
                    <a:pt x="205" y="375"/>
                  </a:lnTo>
                  <a:lnTo>
                    <a:pt x="203" y="377"/>
                  </a:lnTo>
                  <a:lnTo>
                    <a:pt x="201" y="379"/>
                  </a:lnTo>
                  <a:lnTo>
                    <a:pt x="199" y="380"/>
                  </a:lnTo>
                  <a:lnTo>
                    <a:pt x="196" y="382"/>
                  </a:lnTo>
                  <a:lnTo>
                    <a:pt x="194" y="382"/>
                  </a:lnTo>
                  <a:lnTo>
                    <a:pt x="193" y="383"/>
                  </a:lnTo>
                  <a:lnTo>
                    <a:pt x="192" y="383"/>
                  </a:lnTo>
                  <a:lnTo>
                    <a:pt x="190" y="382"/>
                  </a:lnTo>
                  <a:lnTo>
                    <a:pt x="189" y="382"/>
                  </a:lnTo>
                  <a:lnTo>
                    <a:pt x="186" y="380"/>
                  </a:lnTo>
                  <a:lnTo>
                    <a:pt x="179" y="375"/>
                  </a:lnTo>
                  <a:lnTo>
                    <a:pt x="176" y="372"/>
                  </a:lnTo>
                  <a:lnTo>
                    <a:pt x="173" y="370"/>
                  </a:lnTo>
                  <a:lnTo>
                    <a:pt x="171" y="369"/>
                  </a:lnTo>
                  <a:lnTo>
                    <a:pt x="169" y="369"/>
                  </a:lnTo>
                  <a:lnTo>
                    <a:pt x="167" y="368"/>
                  </a:lnTo>
                  <a:lnTo>
                    <a:pt x="164" y="367"/>
                  </a:lnTo>
                  <a:lnTo>
                    <a:pt x="161" y="367"/>
                  </a:lnTo>
                  <a:lnTo>
                    <a:pt x="159" y="366"/>
                  </a:lnTo>
                  <a:lnTo>
                    <a:pt x="154" y="366"/>
                  </a:lnTo>
                  <a:lnTo>
                    <a:pt x="148" y="365"/>
                  </a:lnTo>
                  <a:lnTo>
                    <a:pt x="145" y="364"/>
                  </a:lnTo>
                  <a:lnTo>
                    <a:pt x="138" y="361"/>
                  </a:lnTo>
                  <a:lnTo>
                    <a:pt x="135" y="360"/>
                  </a:lnTo>
                  <a:lnTo>
                    <a:pt x="132" y="360"/>
                  </a:lnTo>
                  <a:lnTo>
                    <a:pt x="128" y="359"/>
                  </a:lnTo>
                  <a:lnTo>
                    <a:pt x="122" y="359"/>
                  </a:lnTo>
                  <a:lnTo>
                    <a:pt x="120" y="358"/>
                  </a:lnTo>
                  <a:lnTo>
                    <a:pt x="119" y="358"/>
                  </a:lnTo>
                  <a:lnTo>
                    <a:pt x="118" y="357"/>
                  </a:lnTo>
                  <a:lnTo>
                    <a:pt x="117" y="357"/>
                  </a:lnTo>
                  <a:lnTo>
                    <a:pt x="116" y="356"/>
                  </a:lnTo>
                  <a:lnTo>
                    <a:pt x="115" y="354"/>
                  </a:lnTo>
                  <a:lnTo>
                    <a:pt x="114" y="352"/>
                  </a:lnTo>
                  <a:lnTo>
                    <a:pt x="114" y="349"/>
                  </a:lnTo>
                  <a:lnTo>
                    <a:pt x="113" y="342"/>
                  </a:lnTo>
                  <a:lnTo>
                    <a:pt x="113" y="339"/>
                  </a:lnTo>
                  <a:lnTo>
                    <a:pt x="113" y="338"/>
                  </a:lnTo>
                  <a:lnTo>
                    <a:pt x="112" y="336"/>
                  </a:lnTo>
                  <a:lnTo>
                    <a:pt x="110" y="335"/>
                  </a:lnTo>
                  <a:lnTo>
                    <a:pt x="109" y="334"/>
                  </a:lnTo>
                  <a:lnTo>
                    <a:pt x="108" y="333"/>
                  </a:lnTo>
                  <a:lnTo>
                    <a:pt x="107" y="332"/>
                  </a:lnTo>
                  <a:lnTo>
                    <a:pt x="105" y="332"/>
                  </a:lnTo>
                  <a:lnTo>
                    <a:pt x="103" y="332"/>
                  </a:lnTo>
                  <a:lnTo>
                    <a:pt x="103" y="332"/>
                  </a:lnTo>
                  <a:lnTo>
                    <a:pt x="101" y="333"/>
                  </a:lnTo>
                  <a:lnTo>
                    <a:pt x="99" y="334"/>
                  </a:lnTo>
                  <a:lnTo>
                    <a:pt x="98" y="335"/>
                  </a:lnTo>
                  <a:lnTo>
                    <a:pt x="97" y="335"/>
                  </a:lnTo>
                  <a:lnTo>
                    <a:pt x="96" y="336"/>
                  </a:lnTo>
                  <a:lnTo>
                    <a:pt x="95" y="337"/>
                  </a:lnTo>
                  <a:lnTo>
                    <a:pt x="92" y="340"/>
                  </a:lnTo>
                  <a:lnTo>
                    <a:pt x="87" y="350"/>
                  </a:lnTo>
                  <a:lnTo>
                    <a:pt x="85" y="354"/>
                  </a:lnTo>
                  <a:lnTo>
                    <a:pt x="84" y="356"/>
                  </a:lnTo>
                  <a:lnTo>
                    <a:pt x="83" y="359"/>
                  </a:lnTo>
                  <a:lnTo>
                    <a:pt x="83" y="362"/>
                  </a:lnTo>
                  <a:lnTo>
                    <a:pt x="83" y="365"/>
                  </a:lnTo>
                  <a:lnTo>
                    <a:pt x="83" y="369"/>
                  </a:lnTo>
                  <a:lnTo>
                    <a:pt x="84" y="371"/>
                  </a:lnTo>
                  <a:lnTo>
                    <a:pt x="85" y="375"/>
                  </a:lnTo>
                  <a:lnTo>
                    <a:pt x="86" y="379"/>
                  </a:lnTo>
                  <a:lnTo>
                    <a:pt x="87" y="382"/>
                  </a:lnTo>
                  <a:lnTo>
                    <a:pt x="90" y="388"/>
                  </a:lnTo>
                  <a:lnTo>
                    <a:pt x="92" y="394"/>
                  </a:lnTo>
                  <a:lnTo>
                    <a:pt x="93" y="396"/>
                  </a:lnTo>
                  <a:lnTo>
                    <a:pt x="93" y="398"/>
                  </a:lnTo>
                  <a:lnTo>
                    <a:pt x="94" y="402"/>
                  </a:lnTo>
                  <a:lnTo>
                    <a:pt x="94" y="403"/>
                  </a:lnTo>
                  <a:lnTo>
                    <a:pt x="94" y="404"/>
                  </a:lnTo>
                  <a:lnTo>
                    <a:pt x="94" y="405"/>
                  </a:lnTo>
                  <a:lnTo>
                    <a:pt x="93" y="406"/>
                  </a:lnTo>
                  <a:lnTo>
                    <a:pt x="92" y="408"/>
                  </a:lnTo>
                  <a:lnTo>
                    <a:pt x="92" y="410"/>
                  </a:lnTo>
                  <a:lnTo>
                    <a:pt x="91" y="412"/>
                  </a:lnTo>
                  <a:lnTo>
                    <a:pt x="85" y="417"/>
                  </a:lnTo>
                  <a:lnTo>
                    <a:pt x="82" y="419"/>
                  </a:lnTo>
                  <a:lnTo>
                    <a:pt x="79" y="422"/>
                  </a:lnTo>
                  <a:lnTo>
                    <a:pt x="75" y="425"/>
                  </a:lnTo>
                  <a:lnTo>
                    <a:pt x="73" y="426"/>
                  </a:lnTo>
                  <a:lnTo>
                    <a:pt x="72" y="428"/>
                  </a:lnTo>
                  <a:lnTo>
                    <a:pt x="70" y="430"/>
                  </a:lnTo>
                  <a:lnTo>
                    <a:pt x="69" y="431"/>
                  </a:lnTo>
                  <a:lnTo>
                    <a:pt x="65" y="438"/>
                  </a:lnTo>
                  <a:lnTo>
                    <a:pt x="63" y="441"/>
                  </a:lnTo>
                  <a:lnTo>
                    <a:pt x="59" y="446"/>
                  </a:lnTo>
                  <a:lnTo>
                    <a:pt x="57" y="449"/>
                  </a:lnTo>
                  <a:lnTo>
                    <a:pt x="55" y="451"/>
                  </a:lnTo>
                  <a:lnTo>
                    <a:pt x="53" y="454"/>
                  </a:lnTo>
                  <a:lnTo>
                    <a:pt x="50" y="456"/>
                  </a:lnTo>
                  <a:lnTo>
                    <a:pt x="48" y="458"/>
                  </a:lnTo>
                  <a:lnTo>
                    <a:pt x="46" y="459"/>
                  </a:lnTo>
                  <a:lnTo>
                    <a:pt x="46" y="459"/>
                  </a:lnTo>
                  <a:lnTo>
                    <a:pt x="44" y="460"/>
                  </a:lnTo>
                  <a:lnTo>
                    <a:pt x="42" y="461"/>
                  </a:lnTo>
                  <a:lnTo>
                    <a:pt x="39" y="462"/>
                  </a:lnTo>
                  <a:lnTo>
                    <a:pt x="37" y="462"/>
                  </a:lnTo>
                  <a:lnTo>
                    <a:pt x="35" y="462"/>
                  </a:lnTo>
                  <a:lnTo>
                    <a:pt x="34" y="463"/>
                  </a:lnTo>
                  <a:lnTo>
                    <a:pt x="32" y="463"/>
                  </a:lnTo>
                  <a:lnTo>
                    <a:pt x="31" y="463"/>
                  </a:lnTo>
                  <a:lnTo>
                    <a:pt x="29" y="462"/>
                  </a:lnTo>
                  <a:lnTo>
                    <a:pt x="27" y="462"/>
                  </a:lnTo>
                  <a:lnTo>
                    <a:pt x="25" y="461"/>
                  </a:lnTo>
                  <a:lnTo>
                    <a:pt x="23" y="460"/>
                  </a:lnTo>
                  <a:lnTo>
                    <a:pt x="23" y="460"/>
                  </a:lnTo>
                  <a:lnTo>
                    <a:pt x="23" y="459"/>
                  </a:lnTo>
                  <a:lnTo>
                    <a:pt x="23" y="459"/>
                  </a:lnTo>
                  <a:lnTo>
                    <a:pt x="23" y="458"/>
                  </a:lnTo>
                  <a:lnTo>
                    <a:pt x="23" y="457"/>
                  </a:lnTo>
                  <a:lnTo>
                    <a:pt x="22" y="453"/>
                  </a:lnTo>
                  <a:lnTo>
                    <a:pt x="20" y="449"/>
                  </a:lnTo>
                  <a:lnTo>
                    <a:pt x="18" y="445"/>
                  </a:lnTo>
                  <a:lnTo>
                    <a:pt x="13" y="437"/>
                  </a:lnTo>
                  <a:lnTo>
                    <a:pt x="12" y="435"/>
                  </a:lnTo>
                  <a:lnTo>
                    <a:pt x="9" y="427"/>
                  </a:lnTo>
                  <a:lnTo>
                    <a:pt x="6" y="422"/>
                  </a:lnTo>
                  <a:lnTo>
                    <a:pt x="5" y="420"/>
                  </a:lnTo>
                  <a:lnTo>
                    <a:pt x="4" y="418"/>
                  </a:lnTo>
                  <a:lnTo>
                    <a:pt x="4" y="416"/>
                  </a:lnTo>
                  <a:lnTo>
                    <a:pt x="4" y="414"/>
                  </a:lnTo>
                  <a:lnTo>
                    <a:pt x="4" y="403"/>
                  </a:lnTo>
                  <a:lnTo>
                    <a:pt x="5" y="399"/>
                  </a:lnTo>
                  <a:lnTo>
                    <a:pt x="6" y="391"/>
                  </a:lnTo>
                  <a:lnTo>
                    <a:pt x="6" y="388"/>
                  </a:lnTo>
                  <a:lnTo>
                    <a:pt x="6" y="385"/>
                  </a:lnTo>
                  <a:lnTo>
                    <a:pt x="6" y="382"/>
                  </a:lnTo>
                  <a:lnTo>
                    <a:pt x="4" y="373"/>
                  </a:lnTo>
                  <a:lnTo>
                    <a:pt x="2" y="365"/>
                  </a:lnTo>
                  <a:lnTo>
                    <a:pt x="1" y="362"/>
                  </a:lnTo>
                  <a:lnTo>
                    <a:pt x="0" y="346"/>
                  </a:lnTo>
                  <a:lnTo>
                    <a:pt x="0" y="344"/>
                  </a:lnTo>
                  <a:lnTo>
                    <a:pt x="0" y="342"/>
                  </a:lnTo>
                  <a:lnTo>
                    <a:pt x="1" y="340"/>
                  </a:lnTo>
                  <a:lnTo>
                    <a:pt x="1" y="338"/>
                  </a:lnTo>
                  <a:lnTo>
                    <a:pt x="1" y="337"/>
                  </a:lnTo>
                  <a:lnTo>
                    <a:pt x="2" y="336"/>
                  </a:lnTo>
                  <a:lnTo>
                    <a:pt x="4" y="335"/>
                  </a:lnTo>
                  <a:lnTo>
                    <a:pt x="10" y="332"/>
                  </a:lnTo>
                  <a:lnTo>
                    <a:pt x="12" y="330"/>
                  </a:lnTo>
                  <a:lnTo>
                    <a:pt x="13" y="329"/>
                  </a:lnTo>
                  <a:lnTo>
                    <a:pt x="14" y="328"/>
                  </a:lnTo>
                  <a:lnTo>
                    <a:pt x="15" y="326"/>
                  </a:lnTo>
                  <a:lnTo>
                    <a:pt x="17" y="323"/>
                  </a:lnTo>
                  <a:lnTo>
                    <a:pt x="18" y="321"/>
                  </a:lnTo>
                  <a:lnTo>
                    <a:pt x="19" y="318"/>
                  </a:lnTo>
                  <a:lnTo>
                    <a:pt x="19" y="317"/>
                  </a:lnTo>
                  <a:lnTo>
                    <a:pt x="19" y="315"/>
                  </a:lnTo>
                  <a:lnTo>
                    <a:pt x="19" y="314"/>
                  </a:lnTo>
                  <a:lnTo>
                    <a:pt x="18" y="312"/>
                  </a:lnTo>
                  <a:lnTo>
                    <a:pt x="18" y="311"/>
                  </a:lnTo>
                  <a:lnTo>
                    <a:pt x="15" y="305"/>
                  </a:lnTo>
                  <a:lnTo>
                    <a:pt x="14" y="302"/>
                  </a:lnTo>
                  <a:lnTo>
                    <a:pt x="14" y="301"/>
                  </a:lnTo>
                  <a:lnTo>
                    <a:pt x="14" y="300"/>
                  </a:lnTo>
                  <a:lnTo>
                    <a:pt x="14" y="299"/>
                  </a:lnTo>
                  <a:lnTo>
                    <a:pt x="14" y="298"/>
                  </a:lnTo>
                  <a:lnTo>
                    <a:pt x="15" y="297"/>
                  </a:lnTo>
                  <a:lnTo>
                    <a:pt x="16" y="296"/>
                  </a:lnTo>
                  <a:lnTo>
                    <a:pt x="17" y="295"/>
                  </a:lnTo>
                  <a:lnTo>
                    <a:pt x="18" y="294"/>
                  </a:lnTo>
                  <a:lnTo>
                    <a:pt x="22" y="293"/>
                  </a:lnTo>
                  <a:lnTo>
                    <a:pt x="28" y="290"/>
                  </a:lnTo>
                  <a:lnTo>
                    <a:pt x="29" y="289"/>
                  </a:lnTo>
                  <a:lnTo>
                    <a:pt x="30" y="289"/>
                  </a:lnTo>
                  <a:lnTo>
                    <a:pt x="30" y="289"/>
                  </a:lnTo>
                  <a:lnTo>
                    <a:pt x="31" y="289"/>
                  </a:lnTo>
                  <a:lnTo>
                    <a:pt x="33" y="288"/>
                  </a:lnTo>
                  <a:lnTo>
                    <a:pt x="35" y="288"/>
                  </a:lnTo>
                  <a:lnTo>
                    <a:pt x="36" y="288"/>
                  </a:lnTo>
                  <a:lnTo>
                    <a:pt x="38" y="287"/>
                  </a:lnTo>
                  <a:lnTo>
                    <a:pt x="41" y="288"/>
                  </a:lnTo>
                  <a:lnTo>
                    <a:pt x="43" y="288"/>
                  </a:lnTo>
                  <a:lnTo>
                    <a:pt x="46" y="289"/>
                  </a:lnTo>
                  <a:lnTo>
                    <a:pt x="48" y="289"/>
                  </a:lnTo>
                  <a:lnTo>
                    <a:pt x="58" y="293"/>
                  </a:lnTo>
                  <a:lnTo>
                    <a:pt x="64" y="295"/>
                  </a:lnTo>
                  <a:lnTo>
                    <a:pt x="69" y="297"/>
                  </a:lnTo>
                  <a:lnTo>
                    <a:pt x="69" y="298"/>
                  </a:lnTo>
                  <a:lnTo>
                    <a:pt x="70" y="298"/>
                  </a:lnTo>
                  <a:lnTo>
                    <a:pt x="71" y="297"/>
                  </a:lnTo>
                  <a:lnTo>
                    <a:pt x="72" y="296"/>
                  </a:lnTo>
                  <a:lnTo>
                    <a:pt x="73" y="295"/>
                  </a:lnTo>
                  <a:lnTo>
                    <a:pt x="74" y="294"/>
                  </a:lnTo>
                  <a:lnTo>
                    <a:pt x="75" y="292"/>
                  </a:lnTo>
                  <a:lnTo>
                    <a:pt x="75" y="291"/>
                  </a:lnTo>
                  <a:lnTo>
                    <a:pt x="76" y="289"/>
                  </a:lnTo>
                  <a:lnTo>
                    <a:pt x="76" y="289"/>
                  </a:lnTo>
                  <a:lnTo>
                    <a:pt x="76" y="287"/>
                  </a:lnTo>
                  <a:lnTo>
                    <a:pt x="76" y="285"/>
                  </a:lnTo>
                  <a:lnTo>
                    <a:pt x="75" y="283"/>
                  </a:lnTo>
                  <a:lnTo>
                    <a:pt x="74" y="280"/>
                  </a:lnTo>
                  <a:lnTo>
                    <a:pt x="73" y="278"/>
                  </a:lnTo>
                  <a:lnTo>
                    <a:pt x="72" y="276"/>
                  </a:lnTo>
                  <a:lnTo>
                    <a:pt x="69" y="270"/>
                  </a:lnTo>
                  <a:lnTo>
                    <a:pt x="64" y="262"/>
                  </a:lnTo>
                  <a:lnTo>
                    <a:pt x="63" y="260"/>
                  </a:lnTo>
                  <a:lnTo>
                    <a:pt x="62" y="257"/>
                  </a:lnTo>
                  <a:lnTo>
                    <a:pt x="62" y="255"/>
                  </a:lnTo>
                  <a:lnTo>
                    <a:pt x="61" y="253"/>
                  </a:lnTo>
                  <a:lnTo>
                    <a:pt x="61" y="251"/>
                  </a:lnTo>
                  <a:lnTo>
                    <a:pt x="62" y="249"/>
                  </a:lnTo>
                  <a:lnTo>
                    <a:pt x="62" y="247"/>
                  </a:lnTo>
                  <a:lnTo>
                    <a:pt x="63" y="246"/>
                  </a:lnTo>
                  <a:lnTo>
                    <a:pt x="64" y="244"/>
                  </a:lnTo>
                  <a:lnTo>
                    <a:pt x="65" y="244"/>
                  </a:lnTo>
                  <a:lnTo>
                    <a:pt x="66" y="242"/>
                  </a:lnTo>
                  <a:lnTo>
                    <a:pt x="69" y="238"/>
                  </a:lnTo>
                  <a:lnTo>
                    <a:pt x="73" y="235"/>
                  </a:lnTo>
                  <a:lnTo>
                    <a:pt x="80" y="231"/>
                  </a:lnTo>
                  <a:lnTo>
                    <a:pt x="84" y="228"/>
                  </a:lnTo>
                  <a:lnTo>
                    <a:pt x="88" y="225"/>
                  </a:lnTo>
                  <a:lnTo>
                    <a:pt x="90" y="222"/>
                  </a:lnTo>
                  <a:lnTo>
                    <a:pt x="92" y="221"/>
                  </a:lnTo>
                  <a:lnTo>
                    <a:pt x="93" y="218"/>
                  </a:lnTo>
                  <a:lnTo>
                    <a:pt x="94" y="215"/>
                  </a:lnTo>
                  <a:lnTo>
                    <a:pt x="97" y="208"/>
                  </a:lnTo>
                  <a:lnTo>
                    <a:pt x="98" y="206"/>
                  </a:lnTo>
                  <a:lnTo>
                    <a:pt x="99" y="205"/>
                  </a:lnTo>
                  <a:lnTo>
                    <a:pt x="99" y="204"/>
                  </a:lnTo>
                  <a:lnTo>
                    <a:pt x="100" y="203"/>
                  </a:lnTo>
                  <a:lnTo>
                    <a:pt x="101" y="203"/>
                  </a:lnTo>
                  <a:lnTo>
                    <a:pt x="103" y="202"/>
                  </a:lnTo>
                  <a:lnTo>
                    <a:pt x="104" y="201"/>
                  </a:lnTo>
                  <a:lnTo>
                    <a:pt x="106" y="201"/>
                  </a:lnTo>
                  <a:lnTo>
                    <a:pt x="111" y="200"/>
                  </a:lnTo>
                  <a:lnTo>
                    <a:pt x="113" y="200"/>
                  </a:lnTo>
                  <a:lnTo>
                    <a:pt x="114" y="199"/>
                  </a:lnTo>
                  <a:lnTo>
                    <a:pt x="118" y="199"/>
                  </a:lnTo>
                  <a:lnTo>
                    <a:pt x="126" y="196"/>
                  </a:lnTo>
                  <a:lnTo>
                    <a:pt x="128" y="195"/>
                  </a:lnTo>
                  <a:lnTo>
                    <a:pt x="133" y="194"/>
                  </a:lnTo>
                  <a:lnTo>
                    <a:pt x="137" y="193"/>
                  </a:lnTo>
                  <a:lnTo>
                    <a:pt x="140" y="192"/>
                  </a:lnTo>
                  <a:lnTo>
                    <a:pt x="145" y="192"/>
                  </a:lnTo>
                  <a:lnTo>
                    <a:pt x="148" y="192"/>
                  </a:lnTo>
                  <a:lnTo>
                    <a:pt x="154" y="193"/>
                  </a:lnTo>
                  <a:lnTo>
                    <a:pt x="155" y="193"/>
                  </a:lnTo>
                  <a:lnTo>
                    <a:pt x="157" y="193"/>
                  </a:lnTo>
                  <a:lnTo>
                    <a:pt x="159" y="193"/>
                  </a:lnTo>
                  <a:lnTo>
                    <a:pt x="160" y="192"/>
                  </a:lnTo>
                  <a:lnTo>
                    <a:pt x="161" y="192"/>
                  </a:lnTo>
                  <a:lnTo>
                    <a:pt x="163" y="191"/>
                  </a:lnTo>
                  <a:lnTo>
                    <a:pt x="165" y="189"/>
                  </a:lnTo>
                  <a:lnTo>
                    <a:pt x="166" y="187"/>
                  </a:lnTo>
                  <a:lnTo>
                    <a:pt x="167" y="187"/>
                  </a:lnTo>
                  <a:lnTo>
                    <a:pt x="168" y="184"/>
                  </a:lnTo>
                  <a:lnTo>
                    <a:pt x="169" y="182"/>
                  </a:lnTo>
                  <a:lnTo>
                    <a:pt x="169" y="179"/>
                  </a:lnTo>
                  <a:lnTo>
                    <a:pt x="169" y="176"/>
                  </a:lnTo>
                  <a:lnTo>
                    <a:pt x="168" y="165"/>
                  </a:lnTo>
                  <a:lnTo>
                    <a:pt x="168" y="164"/>
                  </a:lnTo>
                  <a:lnTo>
                    <a:pt x="168" y="161"/>
                  </a:lnTo>
                  <a:lnTo>
                    <a:pt x="169" y="158"/>
                  </a:lnTo>
                  <a:lnTo>
                    <a:pt x="170" y="156"/>
                  </a:lnTo>
                  <a:lnTo>
                    <a:pt x="171" y="153"/>
                  </a:lnTo>
                  <a:lnTo>
                    <a:pt x="171" y="152"/>
                  </a:lnTo>
                  <a:lnTo>
                    <a:pt x="172" y="151"/>
                  </a:lnTo>
                  <a:lnTo>
                    <a:pt x="173" y="149"/>
                  </a:lnTo>
                  <a:lnTo>
                    <a:pt x="175" y="148"/>
                  </a:lnTo>
                  <a:lnTo>
                    <a:pt x="176" y="146"/>
                  </a:lnTo>
                  <a:lnTo>
                    <a:pt x="177" y="146"/>
                  </a:lnTo>
                  <a:lnTo>
                    <a:pt x="179" y="145"/>
                  </a:lnTo>
                  <a:lnTo>
                    <a:pt x="180" y="144"/>
                  </a:lnTo>
                  <a:lnTo>
                    <a:pt x="183" y="143"/>
                  </a:lnTo>
                  <a:lnTo>
                    <a:pt x="186" y="143"/>
                  </a:lnTo>
                  <a:lnTo>
                    <a:pt x="192" y="142"/>
                  </a:lnTo>
                  <a:lnTo>
                    <a:pt x="194" y="142"/>
                  </a:lnTo>
                  <a:lnTo>
                    <a:pt x="196" y="142"/>
                  </a:lnTo>
                  <a:lnTo>
                    <a:pt x="202" y="139"/>
                  </a:lnTo>
                  <a:lnTo>
                    <a:pt x="203" y="138"/>
                  </a:lnTo>
                  <a:lnTo>
                    <a:pt x="204" y="138"/>
                  </a:lnTo>
                  <a:lnTo>
                    <a:pt x="205" y="138"/>
                  </a:lnTo>
                  <a:lnTo>
                    <a:pt x="205" y="139"/>
                  </a:lnTo>
                  <a:lnTo>
                    <a:pt x="206" y="142"/>
                  </a:lnTo>
                  <a:lnTo>
                    <a:pt x="206" y="143"/>
                  </a:lnTo>
                  <a:lnTo>
                    <a:pt x="208" y="144"/>
                  </a:lnTo>
                  <a:lnTo>
                    <a:pt x="209" y="145"/>
                  </a:lnTo>
                  <a:lnTo>
                    <a:pt x="211" y="147"/>
                  </a:lnTo>
                  <a:lnTo>
                    <a:pt x="213" y="148"/>
                  </a:lnTo>
                  <a:lnTo>
                    <a:pt x="215" y="149"/>
                  </a:lnTo>
                  <a:lnTo>
                    <a:pt x="217" y="151"/>
                  </a:lnTo>
                  <a:lnTo>
                    <a:pt x="219" y="152"/>
                  </a:lnTo>
                  <a:lnTo>
                    <a:pt x="224" y="153"/>
                  </a:lnTo>
                  <a:lnTo>
                    <a:pt x="227" y="154"/>
                  </a:lnTo>
                  <a:lnTo>
                    <a:pt x="228" y="154"/>
                  </a:lnTo>
                  <a:lnTo>
                    <a:pt x="230" y="154"/>
                  </a:lnTo>
                  <a:lnTo>
                    <a:pt x="232" y="154"/>
                  </a:lnTo>
                  <a:lnTo>
                    <a:pt x="234" y="154"/>
                  </a:lnTo>
                  <a:lnTo>
                    <a:pt x="236" y="153"/>
                  </a:lnTo>
                  <a:lnTo>
                    <a:pt x="238" y="153"/>
                  </a:lnTo>
                  <a:lnTo>
                    <a:pt x="239" y="153"/>
                  </a:lnTo>
                  <a:lnTo>
                    <a:pt x="240" y="152"/>
                  </a:lnTo>
                  <a:lnTo>
                    <a:pt x="244" y="151"/>
                  </a:lnTo>
                  <a:lnTo>
                    <a:pt x="251" y="146"/>
                  </a:lnTo>
                  <a:lnTo>
                    <a:pt x="254" y="144"/>
                  </a:lnTo>
                  <a:lnTo>
                    <a:pt x="258" y="142"/>
                  </a:lnTo>
                  <a:lnTo>
                    <a:pt x="261" y="141"/>
                  </a:lnTo>
                  <a:lnTo>
                    <a:pt x="265" y="139"/>
                  </a:lnTo>
                  <a:lnTo>
                    <a:pt x="272" y="138"/>
                  </a:lnTo>
                  <a:lnTo>
                    <a:pt x="276" y="136"/>
                  </a:lnTo>
                  <a:lnTo>
                    <a:pt x="278" y="135"/>
                  </a:lnTo>
                  <a:lnTo>
                    <a:pt x="285" y="133"/>
                  </a:lnTo>
                  <a:lnTo>
                    <a:pt x="287" y="132"/>
                  </a:lnTo>
                  <a:lnTo>
                    <a:pt x="288" y="132"/>
                  </a:lnTo>
                  <a:lnTo>
                    <a:pt x="290" y="131"/>
                  </a:lnTo>
                  <a:lnTo>
                    <a:pt x="291" y="130"/>
                  </a:lnTo>
                  <a:lnTo>
                    <a:pt x="291" y="129"/>
                  </a:lnTo>
                  <a:lnTo>
                    <a:pt x="293" y="125"/>
                  </a:lnTo>
                  <a:lnTo>
                    <a:pt x="293" y="124"/>
                  </a:lnTo>
                  <a:lnTo>
                    <a:pt x="294" y="124"/>
                  </a:lnTo>
                  <a:lnTo>
                    <a:pt x="295" y="125"/>
                  </a:lnTo>
                  <a:lnTo>
                    <a:pt x="296" y="126"/>
                  </a:lnTo>
                  <a:lnTo>
                    <a:pt x="296" y="126"/>
                  </a:lnTo>
                  <a:lnTo>
                    <a:pt x="297" y="126"/>
                  </a:lnTo>
                  <a:lnTo>
                    <a:pt x="297" y="125"/>
                  </a:lnTo>
                  <a:lnTo>
                    <a:pt x="297" y="124"/>
                  </a:lnTo>
                  <a:lnTo>
                    <a:pt x="298" y="121"/>
                  </a:lnTo>
                  <a:lnTo>
                    <a:pt x="298" y="119"/>
                  </a:lnTo>
                  <a:lnTo>
                    <a:pt x="298" y="118"/>
                  </a:lnTo>
                  <a:lnTo>
                    <a:pt x="298" y="116"/>
                  </a:lnTo>
                  <a:lnTo>
                    <a:pt x="298" y="114"/>
                  </a:lnTo>
                  <a:lnTo>
                    <a:pt x="298" y="112"/>
                  </a:lnTo>
                  <a:lnTo>
                    <a:pt x="297" y="109"/>
                  </a:lnTo>
                  <a:lnTo>
                    <a:pt x="295" y="104"/>
                  </a:lnTo>
                  <a:lnTo>
                    <a:pt x="290" y="91"/>
                  </a:lnTo>
                  <a:lnTo>
                    <a:pt x="287" y="83"/>
                  </a:lnTo>
                  <a:lnTo>
                    <a:pt x="285" y="81"/>
                  </a:lnTo>
                  <a:lnTo>
                    <a:pt x="284" y="76"/>
                  </a:lnTo>
                  <a:lnTo>
                    <a:pt x="283" y="74"/>
                  </a:lnTo>
                  <a:lnTo>
                    <a:pt x="282" y="73"/>
                  </a:lnTo>
                  <a:lnTo>
                    <a:pt x="282" y="72"/>
                  </a:lnTo>
                  <a:lnTo>
                    <a:pt x="282" y="70"/>
                  </a:lnTo>
                  <a:lnTo>
                    <a:pt x="283" y="68"/>
                  </a:lnTo>
                  <a:lnTo>
                    <a:pt x="283" y="67"/>
                  </a:lnTo>
                  <a:lnTo>
                    <a:pt x="284" y="66"/>
                  </a:lnTo>
                  <a:lnTo>
                    <a:pt x="285" y="64"/>
                  </a:lnTo>
                  <a:lnTo>
                    <a:pt x="285" y="63"/>
                  </a:lnTo>
                  <a:lnTo>
                    <a:pt x="287" y="63"/>
                  </a:lnTo>
                  <a:lnTo>
                    <a:pt x="291" y="61"/>
                  </a:lnTo>
                  <a:lnTo>
                    <a:pt x="292" y="60"/>
                  </a:lnTo>
                  <a:lnTo>
                    <a:pt x="294" y="58"/>
                  </a:lnTo>
                  <a:lnTo>
                    <a:pt x="295" y="57"/>
                  </a:lnTo>
                  <a:lnTo>
                    <a:pt x="296" y="55"/>
                  </a:lnTo>
                  <a:lnTo>
                    <a:pt x="299" y="48"/>
                  </a:lnTo>
                  <a:lnTo>
                    <a:pt x="302" y="44"/>
                  </a:lnTo>
                  <a:lnTo>
                    <a:pt x="304" y="40"/>
                  </a:lnTo>
                  <a:lnTo>
                    <a:pt x="308" y="35"/>
                  </a:lnTo>
                  <a:lnTo>
                    <a:pt x="312" y="29"/>
                  </a:lnTo>
                  <a:lnTo>
                    <a:pt x="319" y="20"/>
                  </a:lnTo>
                  <a:lnTo>
                    <a:pt x="327" y="12"/>
                  </a:lnTo>
                  <a:lnTo>
                    <a:pt x="330" y="9"/>
                  </a:lnTo>
                  <a:lnTo>
                    <a:pt x="334" y="2"/>
                  </a:lnTo>
                  <a:lnTo>
                    <a:pt x="336" y="1"/>
                  </a:lnTo>
                  <a:lnTo>
                    <a:pt x="336" y="0"/>
                  </a:lnTo>
                  <a:lnTo>
                    <a:pt x="337" y="0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37" name="Freeform 73">
              <a:extLst>
                <a:ext uri="{FF2B5EF4-FFF2-40B4-BE49-F238E27FC236}">
                  <a16:creationId xmlns:a16="http://schemas.microsoft.com/office/drawing/2014/main" id="{8CB64D82-04E9-43D2-99E7-8FD4369E09F4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2" y="1920"/>
              <a:ext cx="385" cy="637"/>
            </a:xfrm>
            <a:custGeom>
              <a:avLst/>
              <a:gdLst>
                <a:gd name="T0" fmla="*/ 206 w 385"/>
                <a:gd name="T1" fmla="*/ 30 h 637"/>
                <a:gd name="T2" fmla="*/ 227 w 385"/>
                <a:gd name="T3" fmla="*/ 62 h 637"/>
                <a:gd name="T4" fmla="*/ 248 w 385"/>
                <a:gd name="T5" fmla="*/ 91 h 637"/>
                <a:gd name="T6" fmla="*/ 288 w 385"/>
                <a:gd name="T7" fmla="*/ 97 h 637"/>
                <a:gd name="T8" fmla="*/ 308 w 385"/>
                <a:gd name="T9" fmla="*/ 108 h 637"/>
                <a:gd name="T10" fmla="*/ 331 w 385"/>
                <a:gd name="T11" fmla="*/ 138 h 637"/>
                <a:gd name="T12" fmla="*/ 372 w 385"/>
                <a:gd name="T13" fmla="*/ 160 h 637"/>
                <a:gd name="T14" fmla="*/ 384 w 385"/>
                <a:gd name="T15" fmla="*/ 187 h 637"/>
                <a:gd name="T16" fmla="*/ 383 w 385"/>
                <a:gd name="T17" fmla="*/ 212 h 637"/>
                <a:gd name="T18" fmla="*/ 357 w 385"/>
                <a:gd name="T19" fmla="*/ 246 h 637"/>
                <a:gd name="T20" fmla="*/ 342 w 385"/>
                <a:gd name="T21" fmla="*/ 276 h 637"/>
                <a:gd name="T22" fmla="*/ 342 w 385"/>
                <a:gd name="T23" fmla="*/ 309 h 637"/>
                <a:gd name="T24" fmla="*/ 363 w 385"/>
                <a:gd name="T25" fmla="*/ 335 h 637"/>
                <a:gd name="T26" fmla="*/ 361 w 385"/>
                <a:gd name="T27" fmla="*/ 354 h 637"/>
                <a:gd name="T28" fmla="*/ 343 w 385"/>
                <a:gd name="T29" fmla="*/ 379 h 637"/>
                <a:gd name="T30" fmla="*/ 341 w 385"/>
                <a:gd name="T31" fmla="*/ 403 h 637"/>
                <a:gd name="T32" fmla="*/ 328 w 385"/>
                <a:gd name="T33" fmla="*/ 427 h 637"/>
                <a:gd name="T34" fmla="*/ 319 w 385"/>
                <a:gd name="T35" fmla="*/ 439 h 637"/>
                <a:gd name="T36" fmla="*/ 304 w 385"/>
                <a:gd name="T37" fmla="*/ 459 h 637"/>
                <a:gd name="T38" fmla="*/ 288 w 385"/>
                <a:gd name="T39" fmla="*/ 452 h 637"/>
                <a:gd name="T40" fmla="*/ 269 w 385"/>
                <a:gd name="T41" fmla="*/ 448 h 637"/>
                <a:gd name="T42" fmla="*/ 259 w 385"/>
                <a:gd name="T43" fmla="*/ 458 h 637"/>
                <a:gd name="T44" fmla="*/ 246 w 385"/>
                <a:gd name="T45" fmla="*/ 491 h 637"/>
                <a:gd name="T46" fmla="*/ 239 w 385"/>
                <a:gd name="T47" fmla="*/ 515 h 637"/>
                <a:gd name="T48" fmla="*/ 229 w 385"/>
                <a:gd name="T49" fmla="*/ 538 h 637"/>
                <a:gd name="T50" fmla="*/ 214 w 385"/>
                <a:gd name="T51" fmla="*/ 570 h 637"/>
                <a:gd name="T52" fmla="*/ 213 w 385"/>
                <a:gd name="T53" fmla="*/ 595 h 637"/>
                <a:gd name="T54" fmla="*/ 194 w 385"/>
                <a:gd name="T55" fmla="*/ 616 h 637"/>
                <a:gd name="T56" fmla="*/ 180 w 385"/>
                <a:gd name="T57" fmla="*/ 620 h 637"/>
                <a:gd name="T58" fmla="*/ 160 w 385"/>
                <a:gd name="T59" fmla="*/ 614 h 637"/>
                <a:gd name="T60" fmla="*/ 122 w 385"/>
                <a:gd name="T61" fmla="*/ 624 h 637"/>
                <a:gd name="T62" fmla="*/ 100 w 385"/>
                <a:gd name="T63" fmla="*/ 637 h 637"/>
                <a:gd name="T64" fmla="*/ 100 w 385"/>
                <a:gd name="T65" fmla="*/ 631 h 637"/>
                <a:gd name="T66" fmla="*/ 86 w 385"/>
                <a:gd name="T67" fmla="*/ 615 h 637"/>
                <a:gd name="T68" fmla="*/ 68 w 385"/>
                <a:gd name="T69" fmla="*/ 609 h 637"/>
                <a:gd name="T70" fmla="*/ 69 w 385"/>
                <a:gd name="T71" fmla="*/ 595 h 637"/>
                <a:gd name="T72" fmla="*/ 65 w 385"/>
                <a:gd name="T73" fmla="*/ 568 h 637"/>
                <a:gd name="T74" fmla="*/ 49 w 385"/>
                <a:gd name="T75" fmla="*/ 546 h 637"/>
                <a:gd name="T76" fmla="*/ 30 w 385"/>
                <a:gd name="T77" fmla="*/ 509 h 637"/>
                <a:gd name="T78" fmla="*/ 18 w 385"/>
                <a:gd name="T79" fmla="*/ 485 h 637"/>
                <a:gd name="T80" fmla="*/ 18 w 385"/>
                <a:gd name="T81" fmla="*/ 459 h 637"/>
                <a:gd name="T82" fmla="*/ 31 w 385"/>
                <a:gd name="T83" fmla="*/ 440 h 637"/>
                <a:gd name="T84" fmla="*/ 29 w 385"/>
                <a:gd name="T85" fmla="*/ 414 h 637"/>
                <a:gd name="T86" fmla="*/ 13 w 385"/>
                <a:gd name="T87" fmla="*/ 355 h 637"/>
                <a:gd name="T88" fmla="*/ 0 w 385"/>
                <a:gd name="T89" fmla="*/ 305 h 637"/>
                <a:gd name="T90" fmla="*/ 3 w 385"/>
                <a:gd name="T91" fmla="*/ 295 h 637"/>
                <a:gd name="T92" fmla="*/ 23 w 385"/>
                <a:gd name="T93" fmla="*/ 289 h 637"/>
                <a:gd name="T94" fmla="*/ 44 w 385"/>
                <a:gd name="T95" fmla="*/ 267 h 637"/>
                <a:gd name="T96" fmla="*/ 65 w 385"/>
                <a:gd name="T97" fmla="*/ 243 h 637"/>
                <a:gd name="T98" fmla="*/ 64 w 385"/>
                <a:gd name="T99" fmla="*/ 211 h 637"/>
                <a:gd name="T100" fmla="*/ 69 w 385"/>
                <a:gd name="T101" fmla="*/ 188 h 637"/>
                <a:gd name="T102" fmla="*/ 68 w 385"/>
                <a:gd name="T103" fmla="*/ 161 h 637"/>
                <a:gd name="T104" fmla="*/ 91 w 385"/>
                <a:gd name="T105" fmla="*/ 103 h 637"/>
                <a:gd name="T106" fmla="*/ 103 w 385"/>
                <a:gd name="T107" fmla="*/ 63 h 637"/>
                <a:gd name="T108" fmla="*/ 105 w 385"/>
                <a:gd name="T109" fmla="*/ 55 h 637"/>
                <a:gd name="T110" fmla="*/ 116 w 385"/>
                <a:gd name="T111" fmla="*/ 47 h 637"/>
                <a:gd name="T112" fmla="*/ 130 w 385"/>
                <a:gd name="T113" fmla="*/ 27 h 637"/>
                <a:gd name="T114" fmla="*/ 159 w 385"/>
                <a:gd name="T115" fmla="*/ 24 h 637"/>
                <a:gd name="T116" fmla="*/ 176 w 385"/>
                <a:gd name="T117" fmla="*/ 18 h 637"/>
                <a:gd name="T118" fmla="*/ 184 w 385"/>
                <a:gd name="T119" fmla="*/ 2 h 637"/>
                <a:gd name="T120" fmla="*/ 192 w 385"/>
                <a:gd name="T121" fmla="*/ 9 h 6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85" h="637">
                  <a:moveTo>
                    <a:pt x="199" y="18"/>
                  </a:moveTo>
                  <a:lnTo>
                    <a:pt x="200" y="20"/>
                  </a:lnTo>
                  <a:lnTo>
                    <a:pt x="202" y="27"/>
                  </a:lnTo>
                  <a:lnTo>
                    <a:pt x="203" y="29"/>
                  </a:lnTo>
                  <a:lnTo>
                    <a:pt x="204" y="29"/>
                  </a:lnTo>
                  <a:lnTo>
                    <a:pt x="205" y="30"/>
                  </a:lnTo>
                  <a:lnTo>
                    <a:pt x="205" y="30"/>
                  </a:lnTo>
                  <a:lnTo>
                    <a:pt x="206" y="30"/>
                  </a:lnTo>
                  <a:lnTo>
                    <a:pt x="207" y="30"/>
                  </a:lnTo>
                  <a:lnTo>
                    <a:pt x="209" y="30"/>
                  </a:lnTo>
                  <a:lnTo>
                    <a:pt x="211" y="29"/>
                  </a:lnTo>
                  <a:lnTo>
                    <a:pt x="216" y="27"/>
                  </a:lnTo>
                  <a:lnTo>
                    <a:pt x="217" y="29"/>
                  </a:lnTo>
                  <a:lnTo>
                    <a:pt x="224" y="47"/>
                  </a:lnTo>
                  <a:lnTo>
                    <a:pt x="225" y="52"/>
                  </a:lnTo>
                  <a:lnTo>
                    <a:pt x="227" y="62"/>
                  </a:lnTo>
                  <a:lnTo>
                    <a:pt x="228" y="64"/>
                  </a:lnTo>
                  <a:lnTo>
                    <a:pt x="228" y="66"/>
                  </a:lnTo>
                  <a:lnTo>
                    <a:pt x="230" y="69"/>
                  </a:lnTo>
                  <a:lnTo>
                    <a:pt x="234" y="74"/>
                  </a:lnTo>
                  <a:lnTo>
                    <a:pt x="242" y="84"/>
                  </a:lnTo>
                  <a:lnTo>
                    <a:pt x="246" y="89"/>
                  </a:lnTo>
                  <a:lnTo>
                    <a:pt x="247" y="90"/>
                  </a:lnTo>
                  <a:lnTo>
                    <a:pt x="248" y="91"/>
                  </a:lnTo>
                  <a:lnTo>
                    <a:pt x="250" y="92"/>
                  </a:lnTo>
                  <a:lnTo>
                    <a:pt x="251" y="93"/>
                  </a:lnTo>
                  <a:lnTo>
                    <a:pt x="254" y="94"/>
                  </a:lnTo>
                  <a:lnTo>
                    <a:pt x="258" y="95"/>
                  </a:lnTo>
                  <a:lnTo>
                    <a:pt x="262" y="96"/>
                  </a:lnTo>
                  <a:lnTo>
                    <a:pt x="263" y="96"/>
                  </a:lnTo>
                  <a:lnTo>
                    <a:pt x="285" y="96"/>
                  </a:lnTo>
                  <a:lnTo>
                    <a:pt x="288" y="97"/>
                  </a:lnTo>
                  <a:lnTo>
                    <a:pt x="293" y="97"/>
                  </a:lnTo>
                  <a:lnTo>
                    <a:pt x="294" y="97"/>
                  </a:lnTo>
                  <a:lnTo>
                    <a:pt x="296" y="98"/>
                  </a:lnTo>
                  <a:lnTo>
                    <a:pt x="298" y="99"/>
                  </a:lnTo>
                  <a:lnTo>
                    <a:pt x="301" y="101"/>
                  </a:lnTo>
                  <a:lnTo>
                    <a:pt x="304" y="103"/>
                  </a:lnTo>
                  <a:lnTo>
                    <a:pt x="307" y="106"/>
                  </a:lnTo>
                  <a:lnTo>
                    <a:pt x="308" y="108"/>
                  </a:lnTo>
                  <a:lnTo>
                    <a:pt x="310" y="109"/>
                  </a:lnTo>
                  <a:lnTo>
                    <a:pt x="312" y="113"/>
                  </a:lnTo>
                  <a:lnTo>
                    <a:pt x="320" y="124"/>
                  </a:lnTo>
                  <a:lnTo>
                    <a:pt x="324" y="129"/>
                  </a:lnTo>
                  <a:lnTo>
                    <a:pt x="326" y="131"/>
                  </a:lnTo>
                  <a:lnTo>
                    <a:pt x="328" y="133"/>
                  </a:lnTo>
                  <a:lnTo>
                    <a:pt x="330" y="136"/>
                  </a:lnTo>
                  <a:lnTo>
                    <a:pt x="331" y="138"/>
                  </a:lnTo>
                  <a:lnTo>
                    <a:pt x="333" y="139"/>
                  </a:lnTo>
                  <a:lnTo>
                    <a:pt x="337" y="142"/>
                  </a:lnTo>
                  <a:lnTo>
                    <a:pt x="345" y="147"/>
                  </a:lnTo>
                  <a:lnTo>
                    <a:pt x="351" y="151"/>
                  </a:lnTo>
                  <a:lnTo>
                    <a:pt x="356" y="154"/>
                  </a:lnTo>
                  <a:lnTo>
                    <a:pt x="362" y="156"/>
                  </a:lnTo>
                  <a:lnTo>
                    <a:pt x="367" y="158"/>
                  </a:lnTo>
                  <a:lnTo>
                    <a:pt x="372" y="160"/>
                  </a:lnTo>
                  <a:lnTo>
                    <a:pt x="376" y="161"/>
                  </a:lnTo>
                  <a:lnTo>
                    <a:pt x="378" y="164"/>
                  </a:lnTo>
                  <a:lnTo>
                    <a:pt x="379" y="166"/>
                  </a:lnTo>
                  <a:lnTo>
                    <a:pt x="380" y="169"/>
                  </a:lnTo>
                  <a:lnTo>
                    <a:pt x="381" y="173"/>
                  </a:lnTo>
                  <a:lnTo>
                    <a:pt x="382" y="176"/>
                  </a:lnTo>
                  <a:lnTo>
                    <a:pt x="383" y="180"/>
                  </a:lnTo>
                  <a:lnTo>
                    <a:pt x="384" y="187"/>
                  </a:lnTo>
                  <a:lnTo>
                    <a:pt x="385" y="193"/>
                  </a:lnTo>
                  <a:lnTo>
                    <a:pt x="385" y="197"/>
                  </a:lnTo>
                  <a:lnTo>
                    <a:pt x="385" y="199"/>
                  </a:lnTo>
                  <a:lnTo>
                    <a:pt x="385" y="202"/>
                  </a:lnTo>
                  <a:lnTo>
                    <a:pt x="385" y="204"/>
                  </a:lnTo>
                  <a:lnTo>
                    <a:pt x="384" y="207"/>
                  </a:lnTo>
                  <a:lnTo>
                    <a:pt x="384" y="210"/>
                  </a:lnTo>
                  <a:lnTo>
                    <a:pt x="383" y="212"/>
                  </a:lnTo>
                  <a:lnTo>
                    <a:pt x="381" y="216"/>
                  </a:lnTo>
                  <a:lnTo>
                    <a:pt x="379" y="219"/>
                  </a:lnTo>
                  <a:lnTo>
                    <a:pt x="377" y="222"/>
                  </a:lnTo>
                  <a:lnTo>
                    <a:pt x="375" y="225"/>
                  </a:lnTo>
                  <a:lnTo>
                    <a:pt x="374" y="227"/>
                  </a:lnTo>
                  <a:lnTo>
                    <a:pt x="364" y="239"/>
                  </a:lnTo>
                  <a:lnTo>
                    <a:pt x="359" y="244"/>
                  </a:lnTo>
                  <a:lnTo>
                    <a:pt x="357" y="246"/>
                  </a:lnTo>
                  <a:lnTo>
                    <a:pt x="354" y="250"/>
                  </a:lnTo>
                  <a:lnTo>
                    <a:pt x="353" y="254"/>
                  </a:lnTo>
                  <a:lnTo>
                    <a:pt x="350" y="259"/>
                  </a:lnTo>
                  <a:lnTo>
                    <a:pt x="347" y="264"/>
                  </a:lnTo>
                  <a:lnTo>
                    <a:pt x="345" y="267"/>
                  </a:lnTo>
                  <a:lnTo>
                    <a:pt x="344" y="270"/>
                  </a:lnTo>
                  <a:lnTo>
                    <a:pt x="343" y="273"/>
                  </a:lnTo>
                  <a:lnTo>
                    <a:pt x="342" y="276"/>
                  </a:lnTo>
                  <a:lnTo>
                    <a:pt x="341" y="280"/>
                  </a:lnTo>
                  <a:lnTo>
                    <a:pt x="341" y="290"/>
                  </a:lnTo>
                  <a:lnTo>
                    <a:pt x="340" y="299"/>
                  </a:lnTo>
                  <a:lnTo>
                    <a:pt x="340" y="301"/>
                  </a:lnTo>
                  <a:lnTo>
                    <a:pt x="340" y="304"/>
                  </a:lnTo>
                  <a:lnTo>
                    <a:pt x="341" y="305"/>
                  </a:lnTo>
                  <a:lnTo>
                    <a:pt x="341" y="307"/>
                  </a:lnTo>
                  <a:lnTo>
                    <a:pt x="342" y="309"/>
                  </a:lnTo>
                  <a:lnTo>
                    <a:pt x="343" y="312"/>
                  </a:lnTo>
                  <a:lnTo>
                    <a:pt x="346" y="313"/>
                  </a:lnTo>
                  <a:lnTo>
                    <a:pt x="354" y="323"/>
                  </a:lnTo>
                  <a:lnTo>
                    <a:pt x="357" y="325"/>
                  </a:lnTo>
                  <a:lnTo>
                    <a:pt x="360" y="329"/>
                  </a:lnTo>
                  <a:lnTo>
                    <a:pt x="362" y="333"/>
                  </a:lnTo>
                  <a:lnTo>
                    <a:pt x="363" y="334"/>
                  </a:lnTo>
                  <a:lnTo>
                    <a:pt x="363" y="335"/>
                  </a:lnTo>
                  <a:lnTo>
                    <a:pt x="364" y="337"/>
                  </a:lnTo>
                  <a:lnTo>
                    <a:pt x="364" y="339"/>
                  </a:lnTo>
                  <a:lnTo>
                    <a:pt x="364" y="341"/>
                  </a:lnTo>
                  <a:lnTo>
                    <a:pt x="364" y="343"/>
                  </a:lnTo>
                  <a:lnTo>
                    <a:pt x="364" y="346"/>
                  </a:lnTo>
                  <a:lnTo>
                    <a:pt x="364" y="348"/>
                  </a:lnTo>
                  <a:lnTo>
                    <a:pt x="363" y="351"/>
                  </a:lnTo>
                  <a:lnTo>
                    <a:pt x="361" y="354"/>
                  </a:lnTo>
                  <a:lnTo>
                    <a:pt x="359" y="357"/>
                  </a:lnTo>
                  <a:lnTo>
                    <a:pt x="357" y="360"/>
                  </a:lnTo>
                  <a:lnTo>
                    <a:pt x="353" y="366"/>
                  </a:lnTo>
                  <a:lnTo>
                    <a:pt x="349" y="370"/>
                  </a:lnTo>
                  <a:lnTo>
                    <a:pt x="346" y="374"/>
                  </a:lnTo>
                  <a:lnTo>
                    <a:pt x="345" y="376"/>
                  </a:lnTo>
                  <a:lnTo>
                    <a:pt x="344" y="377"/>
                  </a:lnTo>
                  <a:lnTo>
                    <a:pt x="343" y="379"/>
                  </a:lnTo>
                  <a:lnTo>
                    <a:pt x="343" y="380"/>
                  </a:lnTo>
                  <a:lnTo>
                    <a:pt x="343" y="382"/>
                  </a:lnTo>
                  <a:lnTo>
                    <a:pt x="342" y="385"/>
                  </a:lnTo>
                  <a:lnTo>
                    <a:pt x="343" y="390"/>
                  </a:lnTo>
                  <a:lnTo>
                    <a:pt x="343" y="392"/>
                  </a:lnTo>
                  <a:lnTo>
                    <a:pt x="343" y="395"/>
                  </a:lnTo>
                  <a:lnTo>
                    <a:pt x="342" y="398"/>
                  </a:lnTo>
                  <a:lnTo>
                    <a:pt x="341" y="403"/>
                  </a:lnTo>
                  <a:lnTo>
                    <a:pt x="339" y="407"/>
                  </a:lnTo>
                  <a:lnTo>
                    <a:pt x="337" y="411"/>
                  </a:lnTo>
                  <a:lnTo>
                    <a:pt x="330" y="423"/>
                  </a:lnTo>
                  <a:lnTo>
                    <a:pt x="329" y="426"/>
                  </a:lnTo>
                  <a:lnTo>
                    <a:pt x="329" y="427"/>
                  </a:lnTo>
                  <a:lnTo>
                    <a:pt x="329" y="427"/>
                  </a:lnTo>
                  <a:lnTo>
                    <a:pt x="329" y="428"/>
                  </a:lnTo>
                  <a:lnTo>
                    <a:pt x="328" y="427"/>
                  </a:lnTo>
                  <a:lnTo>
                    <a:pt x="328" y="427"/>
                  </a:lnTo>
                  <a:lnTo>
                    <a:pt x="328" y="427"/>
                  </a:lnTo>
                  <a:lnTo>
                    <a:pt x="327" y="427"/>
                  </a:lnTo>
                  <a:lnTo>
                    <a:pt x="327" y="428"/>
                  </a:lnTo>
                  <a:lnTo>
                    <a:pt x="325" y="430"/>
                  </a:lnTo>
                  <a:lnTo>
                    <a:pt x="323" y="433"/>
                  </a:lnTo>
                  <a:lnTo>
                    <a:pt x="321" y="435"/>
                  </a:lnTo>
                  <a:lnTo>
                    <a:pt x="319" y="439"/>
                  </a:lnTo>
                  <a:lnTo>
                    <a:pt x="313" y="449"/>
                  </a:lnTo>
                  <a:lnTo>
                    <a:pt x="312" y="451"/>
                  </a:lnTo>
                  <a:lnTo>
                    <a:pt x="310" y="454"/>
                  </a:lnTo>
                  <a:lnTo>
                    <a:pt x="309" y="455"/>
                  </a:lnTo>
                  <a:lnTo>
                    <a:pt x="308" y="456"/>
                  </a:lnTo>
                  <a:lnTo>
                    <a:pt x="307" y="457"/>
                  </a:lnTo>
                  <a:lnTo>
                    <a:pt x="306" y="458"/>
                  </a:lnTo>
                  <a:lnTo>
                    <a:pt x="304" y="459"/>
                  </a:lnTo>
                  <a:lnTo>
                    <a:pt x="303" y="460"/>
                  </a:lnTo>
                  <a:lnTo>
                    <a:pt x="302" y="460"/>
                  </a:lnTo>
                  <a:lnTo>
                    <a:pt x="300" y="460"/>
                  </a:lnTo>
                  <a:lnTo>
                    <a:pt x="299" y="459"/>
                  </a:lnTo>
                  <a:lnTo>
                    <a:pt x="297" y="458"/>
                  </a:lnTo>
                  <a:lnTo>
                    <a:pt x="296" y="457"/>
                  </a:lnTo>
                  <a:lnTo>
                    <a:pt x="290" y="453"/>
                  </a:lnTo>
                  <a:lnTo>
                    <a:pt x="288" y="452"/>
                  </a:lnTo>
                  <a:lnTo>
                    <a:pt x="287" y="451"/>
                  </a:lnTo>
                  <a:lnTo>
                    <a:pt x="285" y="450"/>
                  </a:lnTo>
                  <a:lnTo>
                    <a:pt x="284" y="449"/>
                  </a:lnTo>
                  <a:lnTo>
                    <a:pt x="281" y="449"/>
                  </a:lnTo>
                  <a:lnTo>
                    <a:pt x="277" y="448"/>
                  </a:lnTo>
                  <a:lnTo>
                    <a:pt x="274" y="448"/>
                  </a:lnTo>
                  <a:lnTo>
                    <a:pt x="272" y="448"/>
                  </a:lnTo>
                  <a:lnTo>
                    <a:pt x="269" y="448"/>
                  </a:lnTo>
                  <a:lnTo>
                    <a:pt x="267" y="448"/>
                  </a:lnTo>
                  <a:lnTo>
                    <a:pt x="265" y="448"/>
                  </a:lnTo>
                  <a:lnTo>
                    <a:pt x="264" y="448"/>
                  </a:lnTo>
                  <a:lnTo>
                    <a:pt x="262" y="449"/>
                  </a:lnTo>
                  <a:lnTo>
                    <a:pt x="262" y="451"/>
                  </a:lnTo>
                  <a:lnTo>
                    <a:pt x="261" y="453"/>
                  </a:lnTo>
                  <a:lnTo>
                    <a:pt x="260" y="455"/>
                  </a:lnTo>
                  <a:lnTo>
                    <a:pt x="259" y="458"/>
                  </a:lnTo>
                  <a:lnTo>
                    <a:pt x="258" y="462"/>
                  </a:lnTo>
                  <a:lnTo>
                    <a:pt x="257" y="465"/>
                  </a:lnTo>
                  <a:lnTo>
                    <a:pt x="256" y="467"/>
                  </a:lnTo>
                  <a:lnTo>
                    <a:pt x="252" y="474"/>
                  </a:lnTo>
                  <a:lnTo>
                    <a:pt x="250" y="479"/>
                  </a:lnTo>
                  <a:lnTo>
                    <a:pt x="248" y="485"/>
                  </a:lnTo>
                  <a:lnTo>
                    <a:pt x="246" y="488"/>
                  </a:lnTo>
                  <a:lnTo>
                    <a:pt x="246" y="491"/>
                  </a:lnTo>
                  <a:lnTo>
                    <a:pt x="245" y="494"/>
                  </a:lnTo>
                  <a:lnTo>
                    <a:pt x="244" y="498"/>
                  </a:lnTo>
                  <a:lnTo>
                    <a:pt x="244" y="505"/>
                  </a:lnTo>
                  <a:lnTo>
                    <a:pt x="243" y="507"/>
                  </a:lnTo>
                  <a:lnTo>
                    <a:pt x="242" y="509"/>
                  </a:lnTo>
                  <a:lnTo>
                    <a:pt x="242" y="511"/>
                  </a:lnTo>
                  <a:lnTo>
                    <a:pt x="241" y="512"/>
                  </a:lnTo>
                  <a:lnTo>
                    <a:pt x="239" y="515"/>
                  </a:lnTo>
                  <a:lnTo>
                    <a:pt x="239" y="516"/>
                  </a:lnTo>
                  <a:lnTo>
                    <a:pt x="238" y="519"/>
                  </a:lnTo>
                  <a:lnTo>
                    <a:pt x="237" y="525"/>
                  </a:lnTo>
                  <a:lnTo>
                    <a:pt x="237" y="527"/>
                  </a:lnTo>
                  <a:lnTo>
                    <a:pt x="236" y="528"/>
                  </a:lnTo>
                  <a:lnTo>
                    <a:pt x="234" y="531"/>
                  </a:lnTo>
                  <a:lnTo>
                    <a:pt x="232" y="534"/>
                  </a:lnTo>
                  <a:lnTo>
                    <a:pt x="229" y="538"/>
                  </a:lnTo>
                  <a:lnTo>
                    <a:pt x="224" y="545"/>
                  </a:lnTo>
                  <a:lnTo>
                    <a:pt x="222" y="548"/>
                  </a:lnTo>
                  <a:lnTo>
                    <a:pt x="220" y="550"/>
                  </a:lnTo>
                  <a:lnTo>
                    <a:pt x="218" y="553"/>
                  </a:lnTo>
                  <a:lnTo>
                    <a:pt x="216" y="559"/>
                  </a:lnTo>
                  <a:lnTo>
                    <a:pt x="215" y="562"/>
                  </a:lnTo>
                  <a:lnTo>
                    <a:pt x="214" y="566"/>
                  </a:lnTo>
                  <a:lnTo>
                    <a:pt x="214" y="570"/>
                  </a:lnTo>
                  <a:lnTo>
                    <a:pt x="214" y="573"/>
                  </a:lnTo>
                  <a:lnTo>
                    <a:pt x="216" y="581"/>
                  </a:lnTo>
                  <a:lnTo>
                    <a:pt x="216" y="583"/>
                  </a:lnTo>
                  <a:lnTo>
                    <a:pt x="216" y="586"/>
                  </a:lnTo>
                  <a:lnTo>
                    <a:pt x="216" y="588"/>
                  </a:lnTo>
                  <a:lnTo>
                    <a:pt x="215" y="590"/>
                  </a:lnTo>
                  <a:lnTo>
                    <a:pt x="214" y="592"/>
                  </a:lnTo>
                  <a:lnTo>
                    <a:pt x="213" y="595"/>
                  </a:lnTo>
                  <a:lnTo>
                    <a:pt x="212" y="597"/>
                  </a:lnTo>
                  <a:lnTo>
                    <a:pt x="211" y="599"/>
                  </a:lnTo>
                  <a:lnTo>
                    <a:pt x="209" y="601"/>
                  </a:lnTo>
                  <a:lnTo>
                    <a:pt x="207" y="604"/>
                  </a:lnTo>
                  <a:lnTo>
                    <a:pt x="205" y="607"/>
                  </a:lnTo>
                  <a:lnTo>
                    <a:pt x="204" y="608"/>
                  </a:lnTo>
                  <a:lnTo>
                    <a:pt x="201" y="610"/>
                  </a:lnTo>
                  <a:lnTo>
                    <a:pt x="194" y="616"/>
                  </a:lnTo>
                  <a:lnTo>
                    <a:pt x="191" y="618"/>
                  </a:lnTo>
                  <a:lnTo>
                    <a:pt x="189" y="618"/>
                  </a:lnTo>
                  <a:lnTo>
                    <a:pt x="187" y="619"/>
                  </a:lnTo>
                  <a:lnTo>
                    <a:pt x="185" y="620"/>
                  </a:lnTo>
                  <a:lnTo>
                    <a:pt x="183" y="620"/>
                  </a:lnTo>
                  <a:lnTo>
                    <a:pt x="182" y="620"/>
                  </a:lnTo>
                  <a:lnTo>
                    <a:pt x="181" y="620"/>
                  </a:lnTo>
                  <a:lnTo>
                    <a:pt x="180" y="620"/>
                  </a:lnTo>
                  <a:lnTo>
                    <a:pt x="179" y="620"/>
                  </a:lnTo>
                  <a:lnTo>
                    <a:pt x="177" y="619"/>
                  </a:lnTo>
                  <a:lnTo>
                    <a:pt x="171" y="617"/>
                  </a:lnTo>
                  <a:lnTo>
                    <a:pt x="170" y="616"/>
                  </a:lnTo>
                  <a:lnTo>
                    <a:pt x="168" y="615"/>
                  </a:lnTo>
                  <a:lnTo>
                    <a:pt x="165" y="615"/>
                  </a:lnTo>
                  <a:lnTo>
                    <a:pt x="163" y="614"/>
                  </a:lnTo>
                  <a:lnTo>
                    <a:pt x="160" y="614"/>
                  </a:lnTo>
                  <a:lnTo>
                    <a:pt x="152" y="614"/>
                  </a:lnTo>
                  <a:lnTo>
                    <a:pt x="148" y="614"/>
                  </a:lnTo>
                  <a:lnTo>
                    <a:pt x="146" y="615"/>
                  </a:lnTo>
                  <a:lnTo>
                    <a:pt x="142" y="616"/>
                  </a:lnTo>
                  <a:lnTo>
                    <a:pt x="136" y="619"/>
                  </a:lnTo>
                  <a:lnTo>
                    <a:pt x="133" y="620"/>
                  </a:lnTo>
                  <a:lnTo>
                    <a:pt x="130" y="621"/>
                  </a:lnTo>
                  <a:lnTo>
                    <a:pt x="122" y="624"/>
                  </a:lnTo>
                  <a:lnTo>
                    <a:pt x="119" y="625"/>
                  </a:lnTo>
                  <a:lnTo>
                    <a:pt x="116" y="626"/>
                  </a:lnTo>
                  <a:lnTo>
                    <a:pt x="114" y="628"/>
                  </a:lnTo>
                  <a:lnTo>
                    <a:pt x="111" y="630"/>
                  </a:lnTo>
                  <a:lnTo>
                    <a:pt x="109" y="631"/>
                  </a:lnTo>
                  <a:lnTo>
                    <a:pt x="104" y="634"/>
                  </a:lnTo>
                  <a:lnTo>
                    <a:pt x="103" y="635"/>
                  </a:lnTo>
                  <a:lnTo>
                    <a:pt x="100" y="637"/>
                  </a:lnTo>
                  <a:lnTo>
                    <a:pt x="100" y="637"/>
                  </a:lnTo>
                  <a:lnTo>
                    <a:pt x="99" y="637"/>
                  </a:lnTo>
                  <a:lnTo>
                    <a:pt x="100" y="637"/>
                  </a:lnTo>
                  <a:lnTo>
                    <a:pt x="100" y="636"/>
                  </a:lnTo>
                  <a:lnTo>
                    <a:pt x="100" y="635"/>
                  </a:lnTo>
                  <a:lnTo>
                    <a:pt x="100" y="633"/>
                  </a:lnTo>
                  <a:lnTo>
                    <a:pt x="100" y="632"/>
                  </a:lnTo>
                  <a:lnTo>
                    <a:pt x="100" y="631"/>
                  </a:lnTo>
                  <a:lnTo>
                    <a:pt x="99" y="628"/>
                  </a:lnTo>
                  <a:lnTo>
                    <a:pt x="98" y="626"/>
                  </a:lnTo>
                  <a:lnTo>
                    <a:pt x="96" y="623"/>
                  </a:lnTo>
                  <a:lnTo>
                    <a:pt x="94" y="620"/>
                  </a:lnTo>
                  <a:lnTo>
                    <a:pt x="92" y="618"/>
                  </a:lnTo>
                  <a:lnTo>
                    <a:pt x="91" y="617"/>
                  </a:lnTo>
                  <a:lnTo>
                    <a:pt x="89" y="616"/>
                  </a:lnTo>
                  <a:lnTo>
                    <a:pt x="86" y="615"/>
                  </a:lnTo>
                  <a:lnTo>
                    <a:pt x="84" y="614"/>
                  </a:lnTo>
                  <a:lnTo>
                    <a:pt x="81" y="612"/>
                  </a:lnTo>
                  <a:lnTo>
                    <a:pt x="78" y="611"/>
                  </a:lnTo>
                  <a:lnTo>
                    <a:pt x="75" y="611"/>
                  </a:lnTo>
                  <a:lnTo>
                    <a:pt x="70" y="610"/>
                  </a:lnTo>
                  <a:lnTo>
                    <a:pt x="69" y="610"/>
                  </a:lnTo>
                  <a:lnTo>
                    <a:pt x="69" y="610"/>
                  </a:lnTo>
                  <a:lnTo>
                    <a:pt x="68" y="609"/>
                  </a:lnTo>
                  <a:lnTo>
                    <a:pt x="68" y="609"/>
                  </a:lnTo>
                  <a:lnTo>
                    <a:pt x="67" y="608"/>
                  </a:lnTo>
                  <a:lnTo>
                    <a:pt x="67" y="607"/>
                  </a:lnTo>
                  <a:lnTo>
                    <a:pt x="67" y="607"/>
                  </a:lnTo>
                  <a:lnTo>
                    <a:pt x="67" y="605"/>
                  </a:lnTo>
                  <a:lnTo>
                    <a:pt x="68" y="602"/>
                  </a:lnTo>
                  <a:lnTo>
                    <a:pt x="69" y="597"/>
                  </a:lnTo>
                  <a:lnTo>
                    <a:pt x="69" y="595"/>
                  </a:lnTo>
                  <a:lnTo>
                    <a:pt x="69" y="592"/>
                  </a:lnTo>
                  <a:lnTo>
                    <a:pt x="69" y="590"/>
                  </a:lnTo>
                  <a:lnTo>
                    <a:pt x="69" y="588"/>
                  </a:lnTo>
                  <a:lnTo>
                    <a:pt x="69" y="586"/>
                  </a:lnTo>
                  <a:lnTo>
                    <a:pt x="67" y="579"/>
                  </a:lnTo>
                  <a:lnTo>
                    <a:pt x="66" y="577"/>
                  </a:lnTo>
                  <a:lnTo>
                    <a:pt x="66" y="574"/>
                  </a:lnTo>
                  <a:lnTo>
                    <a:pt x="65" y="568"/>
                  </a:lnTo>
                  <a:lnTo>
                    <a:pt x="64" y="565"/>
                  </a:lnTo>
                  <a:lnTo>
                    <a:pt x="63" y="563"/>
                  </a:lnTo>
                  <a:lnTo>
                    <a:pt x="63" y="562"/>
                  </a:lnTo>
                  <a:lnTo>
                    <a:pt x="62" y="561"/>
                  </a:lnTo>
                  <a:lnTo>
                    <a:pt x="61" y="560"/>
                  </a:lnTo>
                  <a:lnTo>
                    <a:pt x="59" y="558"/>
                  </a:lnTo>
                  <a:lnTo>
                    <a:pt x="53" y="550"/>
                  </a:lnTo>
                  <a:lnTo>
                    <a:pt x="49" y="546"/>
                  </a:lnTo>
                  <a:lnTo>
                    <a:pt x="44" y="539"/>
                  </a:lnTo>
                  <a:lnTo>
                    <a:pt x="42" y="538"/>
                  </a:lnTo>
                  <a:lnTo>
                    <a:pt x="41" y="535"/>
                  </a:lnTo>
                  <a:lnTo>
                    <a:pt x="38" y="530"/>
                  </a:lnTo>
                  <a:lnTo>
                    <a:pt x="35" y="524"/>
                  </a:lnTo>
                  <a:lnTo>
                    <a:pt x="34" y="520"/>
                  </a:lnTo>
                  <a:lnTo>
                    <a:pt x="32" y="512"/>
                  </a:lnTo>
                  <a:lnTo>
                    <a:pt x="30" y="509"/>
                  </a:lnTo>
                  <a:lnTo>
                    <a:pt x="30" y="507"/>
                  </a:lnTo>
                  <a:lnTo>
                    <a:pt x="28" y="505"/>
                  </a:lnTo>
                  <a:lnTo>
                    <a:pt x="27" y="503"/>
                  </a:lnTo>
                  <a:lnTo>
                    <a:pt x="22" y="494"/>
                  </a:lnTo>
                  <a:lnTo>
                    <a:pt x="21" y="493"/>
                  </a:lnTo>
                  <a:lnTo>
                    <a:pt x="20" y="491"/>
                  </a:lnTo>
                  <a:lnTo>
                    <a:pt x="19" y="488"/>
                  </a:lnTo>
                  <a:lnTo>
                    <a:pt x="18" y="485"/>
                  </a:lnTo>
                  <a:lnTo>
                    <a:pt x="17" y="482"/>
                  </a:lnTo>
                  <a:lnTo>
                    <a:pt x="17" y="478"/>
                  </a:lnTo>
                  <a:lnTo>
                    <a:pt x="17" y="472"/>
                  </a:lnTo>
                  <a:lnTo>
                    <a:pt x="17" y="469"/>
                  </a:lnTo>
                  <a:lnTo>
                    <a:pt x="17" y="466"/>
                  </a:lnTo>
                  <a:lnTo>
                    <a:pt x="17" y="461"/>
                  </a:lnTo>
                  <a:lnTo>
                    <a:pt x="18" y="459"/>
                  </a:lnTo>
                  <a:lnTo>
                    <a:pt x="18" y="459"/>
                  </a:lnTo>
                  <a:lnTo>
                    <a:pt x="19" y="458"/>
                  </a:lnTo>
                  <a:lnTo>
                    <a:pt x="23" y="453"/>
                  </a:lnTo>
                  <a:lnTo>
                    <a:pt x="25" y="450"/>
                  </a:lnTo>
                  <a:lnTo>
                    <a:pt x="28" y="448"/>
                  </a:lnTo>
                  <a:lnTo>
                    <a:pt x="30" y="445"/>
                  </a:lnTo>
                  <a:lnTo>
                    <a:pt x="30" y="443"/>
                  </a:lnTo>
                  <a:lnTo>
                    <a:pt x="31" y="441"/>
                  </a:lnTo>
                  <a:lnTo>
                    <a:pt x="31" y="440"/>
                  </a:lnTo>
                  <a:lnTo>
                    <a:pt x="32" y="438"/>
                  </a:lnTo>
                  <a:lnTo>
                    <a:pt x="32" y="437"/>
                  </a:lnTo>
                  <a:lnTo>
                    <a:pt x="32" y="434"/>
                  </a:lnTo>
                  <a:lnTo>
                    <a:pt x="31" y="430"/>
                  </a:lnTo>
                  <a:lnTo>
                    <a:pt x="31" y="426"/>
                  </a:lnTo>
                  <a:lnTo>
                    <a:pt x="30" y="421"/>
                  </a:lnTo>
                  <a:lnTo>
                    <a:pt x="29" y="417"/>
                  </a:lnTo>
                  <a:lnTo>
                    <a:pt x="29" y="414"/>
                  </a:lnTo>
                  <a:lnTo>
                    <a:pt x="28" y="407"/>
                  </a:lnTo>
                  <a:lnTo>
                    <a:pt x="27" y="398"/>
                  </a:lnTo>
                  <a:lnTo>
                    <a:pt x="27" y="393"/>
                  </a:lnTo>
                  <a:lnTo>
                    <a:pt x="26" y="389"/>
                  </a:lnTo>
                  <a:lnTo>
                    <a:pt x="25" y="386"/>
                  </a:lnTo>
                  <a:lnTo>
                    <a:pt x="22" y="374"/>
                  </a:lnTo>
                  <a:lnTo>
                    <a:pt x="16" y="361"/>
                  </a:lnTo>
                  <a:lnTo>
                    <a:pt x="13" y="355"/>
                  </a:lnTo>
                  <a:lnTo>
                    <a:pt x="12" y="351"/>
                  </a:lnTo>
                  <a:lnTo>
                    <a:pt x="12" y="346"/>
                  </a:lnTo>
                  <a:lnTo>
                    <a:pt x="9" y="333"/>
                  </a:lnTo>
                  <a:lnTo>
                    <a:pt x="7" y="328"/>
                  </a:lnTo>
                  <a:lnTo>
                    <a:pt x="5" y="320"/>
                  </a:lnTo>
                  <a:lnTo>
                    <a:pt x="1" y="311"/>
                  </a:lnTo>
                  <a:lnTo>
                    <a:pt x="0" y="307"/>
                  </a:lnTo>
                  <a:lnTo>
                    <a:pt x="0" y="305"/>
                  </a:lnTo>
                  <a:lnTo>
                    <a:pt x="0" y="303"/>
                  </a:lnTo>
                  <a:lnTo>
                    <a:pt x="0" y="301"/>
                  </a:lnTo>
                  <a:lnTo>
                    <a:pt x="0" y="300"/>
                  </a:lnTo>
                  <a:lnTo>
                    <a:pt x="0" y="299"/>
                  </a:lnTo>
                  <a:lnTo>
                    <a:pt x="0" y="298"/>
                  </a:lnTo>
                  <a:lnTo>
                    <a:pt x="1" y="296"/>
                  </a:lnTo>
                  <a:lnTo>
                    <a:pt x="2" y="295"/>
                  </a:lnTo>
                  <a:lnTo>
                    <a:pt x="3" y="295"/>
                  </a:lnTo>
                  <a:lnTo>
                    <a:pt x="5" y="293"/>
                  </a:lnTo>
                  <a:lnTo>
                    <a:pt x="7" y="292"/>
                  </a:lnTo>
                  <a:lnTo>
                    <a:pt x="10" y="292"/>
                  </a:lnTo>
                  <a:lnTo>
                    <a:pt x="12" y="291"/>
                  </a:lnTo>
                  <a:lnTo>
                    <a:pt x="18" y="290"/>
                  </a:lnTo>
                  <a:lnTo>
                    <a:pt x="20" y="290"/>
                  </a:lnTo>
                  <a:lnTo>
                    <a:pt x="22" y="290"/>
                  </a:lnTo>
                  <a:lnTo>
                    <a:pt x="23" y="289"/>
                  </a:lnTo>
                  <a:lnTo>
                    <a:pt x="25" y="288"/>
                  </a:lnTo>
                  <a:lnTo>
                    <a:pt x="26" y="286"/>
                  </a:lnTo>
                  <a:lnTo>
                    <a:pt x="29" y="284"/>
                  </a:lnTo>
                  <a:lnTo>
                    <a:pt x="32" y="281"/>
                  </a:lnTo>
                  <a:lnTo>
                    <a:pt x="34" y="279"/>
                  </a:lnTo>
                  <a:lnTo>
                    <a:pt x="36" y="276"/>
                  </a:lnTo>
                  <a:lnTo>
                    <a:pt x="38" y="274"/>
                  </a:lnTo>
                  <a:lnTo>
                    <a:pt x="44" y="267"/>
                  </a:lnTo>
                  <a:lnTo>
                    <a:pt x="47" y="265"/>
                  </a:lnTo>
                  <a:lnTo>
                    <a:pt x="57" y="256"/>
                  </a:lnTo>
                  <a:lnTo>
                    <a:pt x="59" y="254"/>
                  </a:lnTo>
                  <a:lnTo>
                    <a:pt x="61" y="252"/>
                  </a:lnTo>
                  <a:lnTo>
                    <a:pt x="62" y="250"/>
                  </a:lnTo>
                  <a:lnTo>
                    <a:pt x="63" y="248"/>
                  </a:lnTo>
                  <a:lnTo>
                    <a:pt x="64" y="246"/>
                  </a:lnTo>
                  <a:lnTo>
                    <a:pt x="65" y="243"/>
                  </a:lnTo>
                  <a:lnTo>
                    <a:pt x="66" y="240"/>
                  </a:lnTo>
                  <a:lnTo>
                    <a:pt x="67" y="238"/>
                  </a:lnTo>
                  <a:lnTo>
                    <a:pt x="67" y="235"/>
                  </a:lnTo>
                  <a:lnTo>
                    <a:pt x="67" y="233"/>
                  </a:lnTo>
                  <a:lnTo>
                    <a:pt x="66" y="222"/>
                  </a:lnTo>
                  <a:lnTo>
                    <a:pt x="65" y="220"/>
                  </a:lnTo>
                  <a:lnTo>
                    <a:pt x="64" y="214"/>
                  </a:lnTo>
                  <a:lnTo>
                    <a:pt x="64" y="211"/>
                  </a:lnTo>
                  <a:lnTo>
                    <a:pt x="63" y="210"/>
                  </a:lnTo>
                  <a:lnTo>
                    <a:pt x="63" y="207"/>
                  </a:lnTo>
                  <a:lnTo>
                    <a:pt x="64" y="205"/>
                  </a:lnTo>
                  <a:lnTo>
                    <a:pt x="64" y="202"/>
                  </a:lnTo>
                  <a:lnTo>
                    <a:pt x="65" y="199"/>
                  </a:lnTo>
                  <a:lnTo>
                    <a:pt x="68" y="192"/>
                  </a:lnTo>
                  <a:lnTo>
                    <a:pt x="69" y="189"/>
                  </a:lnTo>
                  <a:lnTo>
                    <a:pt x="69" y="188"/>
                  </a:lnTo>
                  <a:lnTo>
                    <a:pt x="69" y="186"/>
                  </a:lnTo>
                  <a:lnTo>
                    <a:pt x="68" y="183"/>
                  </a:lnTo>
                  <a:lnTo>
                    <a:pt x="67" y="173"/>
                  </a:lnTo>
                  <a:lnTo>
                    <a:pt x="67" y="170"/>
                  </a:lnTo>
                  <a:lnTo>
                    <a:pt x="66" y="167"/>
                  </a:lnTo>
                  <a:lnTo>
                    <a:pt x="67" y="165"/>
                  </a:lnTo>
                  <a:lnTo>
                    <a:pt x="67" y="163"/>
                  </a:lnTo>
                  <a:lnTo>
                    <a:pt x="68" y="161"/>
                  </a:lnTo>
                  <a:lnTo>
                    <a:pt x="69" y="159"/>
                  </a:lnTo>
                  <a:lnTo>
                    <a:pt x="71" y="154"/>
                  </a:lnTo>
                  <a:lnTo>
                    <a:pt x="73" y="152"/>
                  </a:lnTo>
                  <a:lnTo>
                    <a:pt x="77" y="142"/>
                  </a:lnTo>
                  <a:lnTo>
                    <a:pt x="80" y="136"/>
                  </a:lnTo>
                  <a:lnTo>
                    <a:pt x="81" y="132"/>
                  </a:lnTo>
                  <a:lnTo>
                    <a:pt x="84" y="124"/>
                  </a:lnTo>
                  <a:lnTo>
                    <a:pt x="91" y="103"/>
                  </a:lnTo>
                  <a:lnTo>
                    <a:pt x="94" y="95"/>
                  </a:lnTo>
                  <a:lnTo>
                    <a:pt x="98" y="85"/>
                  </a:lnTo>
                  <a:lnTo>
                    <a:pt x="100" y="81"/>
                  </a:lnTo>
                  <a:lnTo>
                    <a:pt x="101" y="77"/>
                  </a:lnTo>
                  <a:lnTo>
                    <a:pt x="102" y="74"/>
                  </a:lnTo>
                  <a:lnTo>
                    <a:pt x="103" y="70"/>
                  </a:lnTo>
                  <a:lnTo>
                    <a:pt x="103" y="65"/>
                  </a:lnTo>
                  <a:lnTo>
                    <a:pt x="103" y="63"/>
                  </a:lnTo>
                  <a:lnTo>
                    <a:pt x="103" y="59"/>
                  </a:lnTo>
                  <a:lnTo>
                    <a:pt x="103" y="56"/>
                  </a:lnTo>
                  <a:lnTo>
                    <a:pt x="103" y="55"/>
                  </a:lnTo>
                  <a:lnTo>
                    <a:pt x="102" y="55"/>
                  </a:lnTo>
                  <a:lnTo>
                    <a:pt x="103" y="55"/>
                  </a:lnTo>
                  <a:lnTo>
                    <a:pt x="103" y="55"/>
                  </a:lnTo>
                  <a:lnTo>
                    <a:pt x="104" y="55"/>
                  </a:lnTo>
                  <a:lnTo>
                    <a:pt x="105" y="55"/>
                  </a:lnTo>
                  <a:lnTo>
                    <a:pt x="107" y="54"/>
                  </a:lnTo>
                  <a:lnTo>
                    <a:pt x="109" y="53"/>
                  </a:lnTo>
                  <a:lnTo>
                    <a:pt x="110" y="53"/>
                  </a:lnTo>
                  <a:lnTo>
                    <a:pt x="112" y="52"/>
                  </a:lnTo>
                  <a:lnTo>
                    <a:pt x="113" y="51"/>
                  </a:lnTo>
                  <a:lnTo>
                    <a:pt x="114" y="50"/>
                  </a:lnTo>
                  <a:lnTo>
                    <a:pt x="114" y="49"/>
                  </a:lnTo>
                  <a:lnTo>
                    <a:pt x="116" y="47"/>
                  </a:lnTo>
                  <a:lnTo>
                    <a:pt x="117" y="44"/>
                  </a:lnTo>
                  <a:lnTo>
                    <a:pt x="119" y="39"/>
                  </a:lnTo>
                  <a:lnTo>
                    <a:pt x="120" y="37"/>
                  </a:lnTo>
                  <a:lnTo>
                    <a:pt x="121" y="35"/>
                  </a:lnTo>
                  <a:lnTo>
                    <a:pt x="123" y="33"/>
                  </a:lnTo>
                  <a:lnTo>
                    <a:pt x="125" y="31"/>
                  </a:lnTo>
                  <a:lnTo>
                    <a:pt x="128" y="28"/>
                  </a:lnTo>
                  <a:lnTo>
                    <a:pt x="130" y="27"/>
                  </a:lnTo>
                  <a:lnTo>
                    <a:pt x="133" y="25"/>
                  </a:lnTo>
                  <a:lnTo>
                    <a:pt x="137" y="24"/>
                  </a:lnTo>
                  <a:lnTo>
                    <a:pt x="139" y="23"/>
                  </a:lnTo>
                  <a:lnTo>
                    <a:pt x="142" y="22"/>
                  </a:lnTo>
                  <a:lnTo>
                    <a:pt x="144" y="22"/>
                  </a:lnTo>
                  <a:lnTo>
                    <a:pt x="146" y="22"/>
                  </a:lnTo>
                  <a:lnTo>
                    <a:pt x="153" y="24"/>
                  </a:lnTo>
                  <a:lnTo>
                    <a:pt x="159" y="24"/>
                  </a:lnTo>
                  <a:lnTo>
                    <a:pt x="161" y="24"/>
                  </a:lnTo>
                  <a:lnTo>
                    <a:pt x="166" y="24"/>
                  </a:lnTo>
                  <a:lnTo>
                    <a:pt x="168" y="24"/>
                  </a:lnTo>
                  <a:lnTo>
                    <a:pt x="170" y="23"/>
                  </a:lnTo>
                  <a:lnTo>
                    <a:pt x="171" y="22"/>
                  </a:lnTo>
                  <a:lnTo>
                    <a:pt x="172" y="21"/>
                  </a:lnTo>
                  <a:lnTo>
                    <a:pt x="175" y="18"/>
                  </a:lnTo>
                  <a:lnTo>
                    <a:pt x="176" y="18"/>
                  </a:lnTo>
                  <a:lnTo>
                    <a:pt x="177" y="16"/>
                  </a:lnTo>
                  <a:lnTo>
                    <a:pt x="177" y="15"/>
                  </a:lnTo>
                  <a:lnTo>
                    <a:pt x="178" y="10"/>
                  </a:lnTo>
                  <a:lnTo>
                    <a:pt x="179" y="8"/>
                  </a:lnTo>
                  <a:lnTo>
                    <a:pt x="180" y="6"/>
                  </a:lnTo>
                  <a:lnTo>
                    <a:pt x="182" y="5"/>
                  </a:lnTo>
                  <a:lnTo>
                    <a:pt x="182" y="3"/>
                  </a:lnTo>
                  <a:lnTo>
                    <a:pt x="184" y="2"/>
                  </a:lnTo>
                  <a:lnTo>
                    <a:pt x="186" y="0"/>
                  </a:lnTo>
                  <a:lnTo>
                    <a:pt x="187" y="0"/>
                  </a:lnTo>
                  <a:lnTo>
                    <a:pt x="188" y="0"/>
                  </a:lnTo>
                  <a:lnTo>
                    <a:pt x="189" y="0"/>
                  </a:lnTo>
                  <a:lnTo>
                    <a:pt x="189" y="0"/>
                  </a:lnTo>
                  <a:lnTo>
                    <a:pt x="190" y="1"/>
                  </a:lnTo>
                  <a:lnTo>
                    <a:pt x="191" y="7"/>
                  </a:lnTo>
                  <a:lnTo>
                    <a:pt x="192" y="9"/>
                  </a:lnTo>
                  <a:lnTo>
                    <a:pt x="193" y="11"/>
                  </a:lnTo>
                  <a:lnTo>
                    <a:pt x="194" y="14"/>
                  </a:lnTo>
                  <a:lnTo>
                    <a:pt x="197" y="17"/>
                  </a:lnTo>
                  <a:lnTo>
                    <a:pt x="199" y="18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38" name="Freeform 74">
              <a:extLst>
                <a:ext uri="{FF2B5EF4-FFF2-40B4-BE49-F238E27FC236}">
                  <a16:creationId xmlns:a16="http://schemas.microsoft.com/office/drawing/2014/main" id="{DD7AC67F-0365-4C95-9CA0-C108B2997604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2" y="2827"/>
              <a:ext cx="561" cy="470"/>
            </a:xfrm>
            <a:custGeom>
              <a:avLst/>
              <a:gdLst>
                <a:gd name="T0" fmla="*/ 446 w 561"/>
                <a:gd name="T1" fmla="*/ 13 h 470"/>
                <a:gd name="T2" fmla="*/ 466 w 561"/>
                <a:gd name="T3" fmla="*/ 28 h 470"/>
                <a:gd name="T4" fmla="*/ 495 w 561"/>
                <a:gd name="T5" fmla="*/ 23 h 470"/>
                <a:gd name="T6" fmla="*/ 513 w 561"/>
                <a:gd name="T7" fmla="*/ 29 h 470"/>
                <a:gd name="T8" fmla="*/ 529 w 561"/>
                <a:gd name="T9" fmla="*/ 46 h 470"/>
                <a:gd name="T10" fmla="*/ 555 w 561"/>
                <a:gd name="T11" fmla="*/ 51 h 470"/>
                <a:gd name="T12" fmla="*/ 557 w 561"/>
                <a:gd name="T13" fmla="*/ 85 h 470"/>
                <a:gd name="T14" fmla="*/ 526 w 561"/>
                <a:gd name="T15" fmla="*/ 128 h 470"/>
                <a:gd name="T16" fmla="*/ 502 w 561"/>
                <a:gd name="T17" fmla="*/ 128 h 470"/>
                <a:gd name="T18" fmla="*/ 475 w 561"/>
                <a:gd name="T19" fmla="*/ 133 h 470"/>
                <a:gd name="T20" fmla="*/ 423 w 561"/>
                <a:gd name="T21" fmla="*/ 148 h 470"/>
                <a:gd name="T22" fmla="*/ 391 w 561"/>
                <a:gd name="T23" fmla="*/ 156 h 470"/>
                <a:gd name="T24" fmla="*/ 396 w 561"/>
                <a:gd name="T25" fmla="*/ 168 h 470"/>
                <a:gd name="T26" fmla="*/ 379 w 561"/>
                <a:gd name="T27" fmla="*/ 214 h 470"/>
                <a:gd name="T28" fmla="*/ 360 w 561"/>
                <a:gd name="T29" fmla="*/ 232 h 470"/>
                <a:gd name="T30" fmla="*/ 333 w 561"/>
                <a:gd name="T31" fmla="*/ 237 h 470"/>
                <a:gd name="T32" fmla="*/ 296 w 561"/>
                <a:gd name="T33" fmla="*/ 232 h 470"/>
                <a:gd name="T34" fmla="*/ 283 w 561"/>
                <a:gd name="T35" fmla="*/ 243 h 470"/>
                <a:gd name="T36" fmla="*/ 288 w 561"/>
                <a:gd name="T37" fmla="*/ 268 h 470"/>
                <a:gd name="T38" fmla="*/ 277 w 561"/>
                <a:gd name="T39" fmla="*/ 288 h 470"/>
                <a:gd name="T40" fmla="*/ 264 w 561"/>
                <a:gd name="T41" fmla="*/ 308 h 470"/>
                <a:gd name="T42" fmla="*/ 222 w 561"/>
                <a:gd name="T43" fmla="*/ 327 h 470"/>
                <a:gd name="T44" fmla="*/ 180 w 561"/>
                <a:gd name="T45" fmla="*/ 339 h 470"/>
                <a:gd name="T46" fmla="*/ 133 w 561"/>
                <a:gd name="T47" fmla="*/ 366 h 470"/>
                <a:gd name="T48" fmla="*/ 96 w 561"/>
                <a:gd name="T49" fmla="*/ 406 h 470"/>
                <a:gd name="T50" fmla="*/ 94 w 561"/>
                <a:gd name="T51" fmla="*/ 436 h 470"/>
                <a:gd name="T52" fmla="*/ 77 w 561"/>
                <a:gd name="T53" fmla="*/ 448 h 470"/>
                <a:gd name="T54" fmla="*/ 13 w 561"/>
                <a:gd name="T55" fmla="*/ 470 h 470"/>
                <a:gd name="T56" fmla="*/ 0 w 561"/>
                <a:gd name="T57" fmla="*/ 458 h 470"/>
                <a:gd name="T58" fmla="*/ 6 w 561"/>
                <a:gd name="T59" fmla="*/ 439 h 470"/>
                <a:gd name="T60" fmla="*/ 23 w 561"/>
                <a:gd name="T61" fmla="*/ 414 h 470"/>
                <a:gd name="T62" fmla="*/ 52 w 561"/>
                <a:gd name="T63" fmla="*/ 389 h 470"/>
                <a:gd name="T64" fmla="*/ 61 w 561"/>
                <a:gd name="T65" fmla="*/ 355 h 470"/>
                <a:gd name="T66" fmla="*/ 43 w 561"/>
                <a:gd name="T67" fmla="*/ 350 h 470"/>
                <a:gd name="T68" fmla="*/ 30 w 561"/>
                <a:gd name="T69" fmla="*/ 337 h 470"/>
                <a:gd name="T70" fmla="*/ 16 w 561"/>
                <a:gd name="T71" fmla="*/ 287 h 470"/>
                <a:gd name="T72" fmla="*/ 29 w 561"/>
                <a:gd name="T73" fmla="*/ 233 h 470"/>
                <a:gd name="T74" fmla="*/ 43 w 561"/>
                <a:gd name="T75" fmla="*/ 233 h 470"/>
                <a:gd name="T76" fmla="*/ 52 w 561"/>
                <a:gd name="T77" fmla="*/ 213 h 470"/>
                <a:gd name="T78" fmla="*/ 68 w 561"/>
                <a:gd name="T79" fmla="*/ 212 h 470"/>
                <a:gd name="T80" fmla="*/ 100 w 561"/>
                <a:gd name="T81" fmla="*/ 201 h 470"/>
                <a:gd name="T82" fmla="*/ 113 w 561"/>
                <a:gd name="T83" fmla="*/ 202 h 470"/>
                <a:gd name="T84" fmla="*/ 134 w 561"/>
                <a:gd name="T85" fmla="*/ 190 h 470"/>
                <a:gd name="T86" fmla="*/ 161 w 561"/>
                <a:gd name="T87" fmla="*/ 158 h 470"/>
                <a:gd name="T88" fmla="*/ 172 w 561"/>
                <a:gd name="T89" fmla="*/ 135 h 470"/>
                <a:gd name="T90" fmla="*/ 163 w 561"/>
                <a:gd name="T91" fmla="*/ 95 h 470"/>
                <a:gd name="T92" fmla="*/ 182 w 561"/>
                <a:gd name="T93" fmla="*/ 71 h 470"/>
                <a:gd name="T94" fmla="*/ 193 w 561"/>
                <a:gd name="T95" fmla="*/ 91 h 470"/>
                <a:gd name="T96" fmla="*/ 217 w 561"/>
                <a:gd name="T97" fmla="*/ 100 h 470"/>
                <a:gd name="T98" fmla="*/ 255 w 561"/>
                <a:gd name="T99" fmla="*/ 111 h 470"/>
                <a:gd name="T100" fmla="*/ 282 w 561"/>
                <a:gd name="T101" fmla="*/ 116 h 470"/>
                <a:gd name="T102" fmla="*/ 297 w 561"/>
                <a:gd name="T103" fmla="*/ 83 h 470"/>
                <a:gd name="T104" fmla="*/ 328 w 561"/>
                <a:gd name="T105" fmla="*/ 71 h 470"/>
                <a:gd name="T106" fmla="*/ 365 w 561"/>
                <a:gd name="T107" fmla="*/ 75 h 470"/>
                <a:gd name="T108" fmla="*/ 388 w 561"/>
                <a:gd name="T109" fmla="*/ 69 h 470"/>
                <a:gd name="T110" fmla="*/ 395 w 561"/>
                <a:gd name="T111" fmla="*/ 45 h 470"/>
                <a:gd name="T112" fmla="*/ 387 w 561"/>
                <a:gd name="T113" fmla="*/ 18 h 470"/>
                <a:gd name="T114" fmla="*/ 409 w 561"/>
                <a:gd name="T115" fmla="*/ 19 h 470"/>
                <a:gd name="T116" fmla="*/ 425 w 561"/>
                <a:gd name="T117" fmla="*/ 0 h 4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61" h="470">
                  <a:moveTo>
                    <a:pt x="425" y="0"/>
                  </a:moveTo>
                  <a:lnTo>
                    <a:pt x="426" y="0"/>
                  </a:lnTo>
                  <a:lnTo>
                    <a:pt x="429" y="0"/>
                  </a:lnTo>
                  <a:lnTo>
                    <a:pt x="431" y="0"/>
                  </a:lnTo>
                  <a:lnTo>
                    <a:pt x="432" y="1"/>
                  </a:lnTo>
                  <a:lnTo>
                    <a:pt x="433" y="2"/>
                  </a:lnTo>
                  <a:lnTo>
                    <a:pt x="436" y="4"/>
                  </a:lnTo>
                  <a:lnTo>
                    <a:pt x="442" y="8"/>
                  </a:lnTo>
                  <a:lnTo>
                    <a:pt x="443" y="9"/>
                  </a:lnTo>
                  <a:lnTo>
                    <a:pt x="445" y="12"/>
                  </a:lnTo>
                  <a:lnTo>
                    <a:pt x="446" y="13"/>
                  </a:lnTo>
                  <a:lnTo>
                    <a:pt x="447" y="15"/>
                  </a:lnTo>
                  <a:lnTo>
                    <a:pt x="448" y="16"/>
                  </a:lnTo>
                  <a:lnTo>
                    <a:pt x="449" y="18"/>
                  </a:lnTo>
                  <a:lnTo>
                    <a:pt x="450" y="19"/>
                  </a:lnTo>
                  <a:lnTo>
                    <a:pt x="451" y="21"/>
                  </a:lnTo>
                  <a:lnTo>
                    <a:pt x="453" y="23"/>
                  </a:lnTo>
                  <a:lnTo>
                    <a:pt x="455" y="25"/>
                  </a:lnTo>
                  <a:lnTo>
                    <a:pt x="456" y="26"/>
                  </a:lnTo>
                  <a:lnTo>
                    <a:pt x="462" y="28"/>
                  </a:lnTo>
                  <a:lnTo>
                    <a:pt x="465" y="28"/>
                  </a:lnTo>
                  <a:lnTo>
                    <a:pt x="466" y="28"/>
                  </a:lnTo>
                  <a:lnTo>
                    <a:pt x="468" y="29"/>
                  </a:lnTo>
                  <a:lnTo>
                    <a:pt x="469" y="29"/>
                  </a:lnTo>
                  <a:lnTo>
                    <a:pt x="471" y="28"/>
                  </a:lnTo>
                  <a:lnTo>
                    <a:pt x="473" y="28"/>
                  </a:lnTo>
                  <a:lnTo>
                    <a:pt x="476" y="28"/>
                  </a:lnTo>
                  <a:lnTo>
                    <a:pt x="481" y="26"/>
                  </a:lnTo>
                  <a:lnTo>
                    <a:pt x="483" y="25"/>
                  </a:lnTo>
                  <a:lnTo>
                    <a:pt x="487" y="24"/>
                  </a:lnTo>
                  <a:lnTo>
                    <a:pt x="490" y="24"/>
                  </a:lnTo>
                  <a:lnTo>
                    <a:pt x="492" y="23"/>
                  </a:lnTo>
                  <a:lnTo>
                    <a:pt x="495" y="23"/>
                  </a:lnTo>
                  <a:lnTo>
                    <a:pt x="497" y="22"/>
                  </a:lnTo>
                  <a:lnTo>
                    <a:pt x="498" y="21"/>
                  </a:lnTo>
                  <a:lnTo>
                    <a:pt x="499" y="20"/>
                  </a:lnTo>
                  <a:lnTo>
                    <a:pt x="500" y="19"/>
                  </a:lnTo>
                  <a:lnTo>
                    <a:pt x="500" y="18"/>
                  </a:lnTo>
                  <a:lnTo>
                    <a:pt x="500" y="17"/>
                  </a:lnTo>
                  <a:lnTo>
                    <a:pt x="500" y="17"/>
                  </a:lnTo>
                  <a:lnTo>
                    <a:pt x="501" y="18"/>
                  </a:lnTo>
                  <a:lnTo>
                    <a:pt x="506" y="23"/>
                  </a:lnTo>
                  <a:lnTo>
                    <a:pt x="509" y="26"/>
                  </a:lnTo>
                  <a:lnTo>
                    <a:pt x="513" y="29"/>
                  </a:lnTo>
                  <a:lnTo>
                    <a:pt x="516" y="33"/>
                  </a:lnTo>
                  <a:lnTo>
                    <a:pt x="518" y="35"/>
                  </a:lnTo>
                  <a:lnTo>
                    <a:pt x="520" y="37"/>
                  </a:lnTo>
                  <a:lnTo>
                    <a:pt x="521" y="39"/>
                  </a:lnTo>
                  <a:lnTo>
                    <a:pt x="523" y="42"/>
                  </a:lnTo>
                  <a:lnTo>
                    <a:pt x="523" y="43"/>
                  </a:lnTo>
                  <a:lnTo>
                    <a:pt x="523" y="44"/>
                  </a:lnTo>
                  <a:lnTo>
                    <a:pt x="525" y="45"/>
                  </a:lnTo>
                  <a:lnTo>
                    <a:pt x="526" y="45"/>
                  </a:lnTo>
                  <a:lnTo>
                    <a:pt x="527" y="46"/>
                  </a:lnTo>
                  <a:lnTo>
                    <a:pt x="529" y="46"/>
                  </a:lnTo>
                  <a:lnTo>
                    <a:pt x="532" y="46"/>
                  </a:lnTo>
                  <a:lnTo>
                    <a:pt x="537" y="46"/>
                  </a:lnTo>
                  <a:lnTo>
                    <a:pt x="543" y="45"/>
                  </a:lnTo>
                  <a:lnTo>
                    <a:pt x="545" y="45"/>
                  </a:lnTo>
                  <a:lnTo>
                    <a:pt x="546" y="45"/>
                  </a:lnTo>
                  <a:lnTo>
                    <a:pt x="547" y="46"/>
                  </a:lnTo>
                  <a:lnTo>
                    <a:pt x="549" y="46"/>
                  </a:lnTo>
                  <a:lnTo>
                    <a:pt x="551" y="47"/>
                  </a:lnTo>
                  <a:lnTo>
                    <a:pt x="553" y="49"/>
                  </a:lnTo>
                  <a:lnTo>
                    <a:pt x="554" y="50"/>
                  </a:lnTo>
                  <a:lnTo>
                    <a:pt x="555" y="51"/>
                  </a:lnTo>
                  <a:lnTo>
                    <a:pt x="557" y="54"/>
                  </a:lnTo>
                  <a:lnTo>
                    <a:pt x="558" y="56"/>
                  </a:lnTo>
                  <a:lnTo>
                    <a:pt x="559" y="59"/>
                  </a:lnTo>
                  <a:lnTo>
                    <a:pt x="560" y="62"/>
                  </a:lnTo>
                  <a:lnTo>
                    <a:pt x="560" y="62"/>
                  </a:lnTo>
                  <a:lnTo>
                    <a:pt x="561" y="64"/>
                  </a:lnTo>
                  <a:lnTo>
                    <a:pt x="561" y="68"/>
                  </a:lnTo>
                  <a:lnTo>
                    <a:pt x="560" y="71"/>
                  </a:lnTo>
                  <a:lnTo>
                    <a:pt x="558" y="80"/>
                  </a:lnTo>
                  <a:lnTo>
                    <a:pt x="558" y="83"/>
                  </a:lnTo>
                  <a:lnTo>
                    <a:pt x="557" y="85"/>
                  </a:lnTo>
                  <a:lnTo>
                    <a:pt x="557" y="88"/>
                  </a:lnTo>
                  <a:lnTo>
                    <a:pt x="555" y="91"/>
                  </a:lnTo>
                  <a:lnTo>
                    <a:pt x="552" y="96"/>
                  </a:lnTo>
                  <a:lnTo>
                    <a:pt x="548" y="101"/>
                  </a:lnTo>
                  <a:lnTo>
                    <a:pt x="546" y="104"/>
                  </a:lnTo>
                  <a:lnTo>
                    <a:pt x="536" y="118"/>
                  </a:lnTo>
                  <a:lnTo>
                    <a:pt x="534" y="120"/>
                  </a:lnTo>
                  <a:lnTo>
                    <a:pt x="531" y="123"/>
                  </a:lnTo>
                  <a:lnTo>
                    <a:pt x="528" y="126"/>
                  </a:lnTo>
                  <a:lnTo>
                    <a:pt x="527" y="127"/>
                  </a:lnTo>
                  <a:lnTo>
                    <a:pt x="526" y="128"/>
                  </a:lnTo>
                  <a:lnTo>
                    <a:pt x="524" y="129"/>
                  </a:lnTo>
                  <a:lnTo>
                    <a:pt x="523" y="129"/>
                  </a:lnTo>
                  <a:lnTo>
                    <a:pt x="521" y="130"/>
                  </a:lnTo>
                  <a:lnTo>
                    <a:pt x="519" y="130"/>
                  </a:lnTo>
                  <a:lnTo>
                    <a:pt x="512" y="130"/>
                  </a:lnTo>
                  <a:lnTo>
                    <a:pt x="510" y="130"/>
                  </a:lnTo>
                  <a:lnTo>
                    <a:pt x="508" y="130"/>
                  </a:lnTo>
                  <a:lnTo>
                    <a:pt x="507" y="130"/>
                  </a:lnTo>
                  <a:lnTo>
                    <a:pt x="506" y="130"/>
                  </a:lnTo>
                  <a:lnTo>
                    <a:pt x="505" y="130"/>
                  </a:lnTo>
                  <a:lnTo>
                    <a:pt x="502" y="128"/>
                  </a:lnTo>
                  <a:lnTo>
                    <a:pt x="501" y="127"/>
                  </a:lnTo>
                  <a:lnTo>
                    <a:pt x="498" y="126"/>
                  </a:lnTo>
                  <a:lnTo>
                    <a:pt x="494" y="126"/>
                  </a:lnTo>
                  <a:lnTo>
                    <a:pt x="493" y="125"/>
                  </a:lnTo>
                  <a:lnTo>
                    <a:pt x="492" y="125"/>
                  </a:lnTo>
                  <a:lnTo>
                    <a:pt x="491" y="124"/>
                  </a:lnTo>
                  <a:lnTo>
                    <a:pt x="489" y="122"/>
                  </a:lnTo>
                  <a:lnTo>
                    <a:pt x="487" y="123"/>
                  </a:lnTo>
                  <a:lnTo>
                    <a:pt x="481" y="128"/>
                  </a:lnTo>
                  <a:lnTo>
                    <a:pt x="478" y="131"/>
                  </a:lnTo>
                  <a:lnTo>
                    <a:pt x="475" y="133"/>
                  </a:lnTo>
                  <a:lnTo>
                    <a:pt x="471" y="136"/>
                  </a:lnTo>
                  <a:lnTo>
                    <a:pt x="466" y="139"/>
                  </a:lnTo>
                  <a:lnTo>
                    <a:pt x="462" y="141"/>
                  </a:lnTo>
                  <a:lnTo>
                    <a:pt x="457" y="143"/>
                  </a:lnTo>
                  <a:lnTo>
                    <a:pt x="454" y="144"/>
                  </a:lnTo>
                  <a:lnTo>
                    <a:pt x="450" y="145"/>
                  </a:lnTo>
                  <a:lnTo>
                    <a:pt x="446" y="146"/>
                  </a:lnTo>
                  <a:lnTo>
                    <a:pt x="443" y="146"/>
                  </a:lnTo>
                  <a:lnTo>
                    <a:pt x="437" y="146"/>
                  </a:lnTo>
                  <a:lnTo>
                    <a:pt x="434" y="147"/>
                  </a:lnTo>
                  <a:lnTo>
                    <a:pt x="423" y="148"/>
                  </a:lnTo>
                  <a:lnTo>
                    <a:pt x="421" y="149"/>
                  </a:lnTo>
                  <a:lnTo>
                    <a:pt x="412" y="149"/>
                  </a:lnTo>
                  <a:lnTo>
                    <a:pt x="409" y="150"/>
                  </a:lnTo>
                  <a:lnTo>
                    <a:pt x="407" y="150"/>
                  </a:lnTo>
                  <a:lnTo>
                    <a:pt x="402" y="151"/>
                  </a:lnTo>
                  <a:lnTo>
                    <a:pt x="400" y="152"/>
                  </a:lnTo>
                  <a:lnTo>
                    <a:pt x="398" y="153"/>
                  </a:lnTo>
                  <a:lnTo>
                    <a:pt x="397" y="153"/>
                  </a:lnTo>
                  <a:lnTo>
                    <a:pt x="395" y="154"/>
                  </a:lnTo>
                  <a:lnTo>
                    <a:pt x="393" y="155"/>
                  </a:lnTo>
                  <a:lnTo>
                    <a:pt x="391" y="156"/>
                  </a:lnTo>
                  <a:lnTo>
                    <a:pt x="390" y="158"/>
                  </a:lnTo>
                  <a:lnTo>
                    <a:pt x="389" y="159"/>
                  </a:lnTo>
                  <a:lnTo>
                    <a:pt x="389" y="160"/>
                  </a:lnTo>
                  <a:lnTo>
                    <a:pt x="389" y="161"/>
                  </a:lnTo>
                  <a:lnTo>
                    <a:pt x="389" y="162"/>
                  </a:lnTo>
                  <a:lnTo>
                    <a:pt x="389" y="163"/>
                  </a:lnTo>
                  <a:lnTo>
                    <a:pt x="390" y="164"/>
                  </a:lnTo>
                  <a:lnTo>
                    <a:pt x="391" y="164"/>
                  </a:lnTo>
                  <a:lnTo>
                    <a:pt x="392" y="165"/>
                  </a:lnTo>
                  <a:lnTo>
                    <a:pt x="395" y="167"/>
                  </a:lnTo>
                  <a:lnTo>
                    <a:pt x="396" y="168"/>
                  </a:lnTo>
                  <a:lnTo>
                    <a:pt x="397" y="169"/>
                  </a:lnTo>
                  <a:lnTo>
                    <a:pt x="397" y="170"/>
                  </a:lnTo>
                  <a:lnTo>
                    <a:pt x="397" y="172"/>
                  </a:lnTo>
                  <a:lnTo>
                    <a:pt x="396" y="174"/>
                  </a:lnTo>
                  <a:lnTo>
                    <a:pt x="395" y="177"/>
                  </a:lnTo>
                  <a:lnTo>
                    <a:pt x="394" y="181"/>
                  </a:lnTo>
                  <a:lnTo>
                    <a:pt x="392" y="187"/>
                  </a:lnTo>
                  <a:lnTo>
                    <a:pt x="387" y="198"/>
                  </a:lnTo>
                  <a:lnTo>
                    <a:pt x="383" y="209"/>
                  </a:lnTo>
                  <a:lnTo>
                    <a:pt x="381" y="211"/>
                  </a:lnTo>
                  <a:lnTo>
                    <a:pt x="379" y="214"/>
                  </a:lnTo>
                  <a:lnTo>
                    <a:pt x="375" y="218"/>
                  </a:lnTo>
                  <a:lnTo>
                    <a:pt x="374" y="220"/>
                  </a:lnTo>
                  <a:lnTo>
                    <a:pt x="373" y="221"/>
                  </a:lnTo>
                  <a:lnTo>
                    <a:pt x="371" y="224"/>
                  </a:lnTo>
                  <a:lnTo>
                    <a:pt x="370" y="226"/>
                  </a:lnTo>
                  <a:lnTo>
                    <a:pt x="369" y="227"/>
                  </a:lnTo>
                  <a:lnTo>
                    <a:pt x="368" y="228"/>
                  </a:lnTo>
                  <a:lnTo>
                    <a:pt x="366" y="229"/>
                  </a:lnTo>
                  <a:lnTo>
                    <a:pt x="364" y="230"/>
                  </a:lnTo>
                  <a:lnTo>
                    <a:pt x="362" y="231"/>
                  </a:lnTo>
                  <a:lnTo>
                    <a:pt x="360" y="232"/>
                  </a:lnTo>
                  <a:lnTo>
                    <a:pt x="358" y="232"/>
                  </a:lnTo>
                  <a:lnTo>
                    <a:pt x="357" y="232"/>
                  </a:lnTo>
                  <a:lnTo>
                    <a:pt x="355" y="232"/>
                  </a:lnTo>
                  <a:lnTo>
                    <a:pt x="349" y="231"/>
                  </a:lnTo>
                  <a:lnTo>
                    <a:pt x="347" y="231"/>
                  </a:lnTo>
                  <a:lnTo>
                    <a:pt x="346" y="231"/>
                  </a:lnTo>
                  <a:lnTo>
                    <a:pt x="345" y="232"/>
                  </a:lnTo>
                  <a:lnTo>
                    <a:pt x="343" y="232"/>
                  </a:lnTo>
                  <a:lnTo>
                    <a:pt x="338" y="235"/>
                  </a:lnTo>
                  <a:lnTo>
                    <a:pt x="336" y="236"/>
                  </a:lnTo>
                  <a:lnTo>
                    <a:pt x="333" y="237"/>
                  </a:lnTo>
                  <a:lnTo>
                    <a:pt x="330" y="238"/>
                  </a:lnTo>
                  <a:lnTo>
                    <a:pt x="329" y="238"/>
                  </a:lnTo>
                  <a:lnTo>
                    <a:pt x="327" y="238"/>
                  </a:lnTo>
                  <a:lnTo>
                    <a:pt x="324" y="237"/>
                  </a:lnTo>
                  <a:lnTo>
                    <a:pt x="321" y="237"/>
                  </a:lnTo>
                  <a:lnTo>
                    <a:pt x="318" y="236"/>
                  </a:lnTo>
                  <a:lnTo>
                    <a:pt x="313" y="234"/>
                  </a:lnTo>
                  <a:lnTo>
                    <a:pt x="310" y="233"/>
                  </a:lnTo>
                  <a:lnTo>
                    <a:pt x="307" y="233"/>
                  </a:lnTo>
                  <a:lnTo>
                    <a:pt x="301" y="233"/>
                  </a:lnTo>
                  <a:lnTo>
                    <a:pt x="296" y="232"/>
                  </a:lnTo>
                  <a:lnTo>
                    <a:pt x="295" y="233"/>
                  </a:lnTo>
                  <a:lnTo>
                    <a:pt x="294" y="233"/>
                  </a:lnTo>
                  <a:lnTo>
                    <a:pt x="292" y="233"/>
                  </a:lnTo>
                  <a:lnTo>
                    <a:pt x="290" y="234"/>
                  </a:lnTo>
                  <a:lnTo>
                    <a:pt x="288" y="235"/>
                  </a:lnTo>
                  <a:lnTo>
                    <a:pt x="287" y="236"/>
                  </a:lnTo>
                  <a:lnTo>
                    <a:pt x="285" y="237"/>
                  </a:lnTo>
                  <a:lnTo>
                    <a:pt x="284" y="238"/>
                  </a:lnTo>
                  <a:lnTo>
                    <a:pt x="284" y="240"/>
                  </a:lnTo>
                  <a:lnTo>
                    <a:pt x="283" y="241"/>
                  </a:lnTo>
                  <a:lnTo>
                    <a:pt x="283" y="243"/>
                  </a:lnTo>
                  <a:lnTo>
                    <a:pt x="282" y="244"/>
                  </a:lnTo>
                  <a:lnTo>
                    <a:pt x="282" y="246"/>
                  </a:lnTo>
                  <a:lnTo>
                    <a:pt x="282" y="247"/>
                  </a:lnTo>
                  <a:lnTo>
                    <a:pt x="282" y="249"/>
                  </a:lnTo>
                  <a:lnTo>
                    <a:pt x="282" y="251"/>
                  </a:lnTo>
                  <a:lnTo>
                    <a:pt x="283" y="253"/>
                  </a:lnTo>
                  <a:lnTo>
                    <a:pt x="283" y="255"/>
                  </a:lnTo>
                  <a:lnTo>
                    <a:pt x="284" y="258"/>
                  </a:lnTo>
                  <a:lnTo>
                    <a:pt x="287" y="264"/>
                  </a:lnTo>
                  <a:lnTo>
                    <a:pt x="288" y="266"/>
                  </a:lnTo>
                  <a:lnTo>
                    <a:pt x="288" y="268"/>
                  </a:lnTo>
                  <a:lnTo>
                    <a:pt x="289" y="272"/>
                  </a:lnTo>
                  <a:lnTo>
                    <a:pt x="289" y="276"/>
                  </a:lnTo>
                  <a:lnTo>
                    <a:pt x="289" y="277"/>
                  </a:lnTo>
                  <a:lnTo>
                    <a:pt x="288" y="278"/>
                  </a:lnTo>
                  <a:lnTo>
                    <a:pt x="288" y="279"/>
                  </a:lnTo>
                  <a:lnTo>
                    <a:pt x="287" y="280"/>
                  </a:lnTo>
                  <a:lnTo>
                    <a:pt x="286" y="282"/>
                  </a:lnTo>
                  <a:lnTo>
                    <a:pt x="285" y="283"/>
                  </a:lnTo>
                  <a:lnTo>
                    <a:pt x="284" y="284"/>
                  </a:lnTo>
                  <a:lnTo>
                    <a:pt x="280" y="286"/>
                  </a:lnTo>
                  <a:lnTo>
                    <a:pt x="277" y="288"/>
                  </a:lnTo>
                  <a:lnTo>
                    <a:pt x="275" y="289"/>
                  </a:lnTo>
                  <a:lnTo>
                    <a:pt x="274" y="290"/>
                  </a:lnTo>
                  <a:lnTo>
                    <a:pt x="273" y="292"/>
                  </a:lnTo>
                  <a:lnTo>
                    <a:pt x="273" y="293"/>
                  </a:lnTo>
                  <a:lnTo>
                    <a:pt x="272" y="295"/>
                  </a:lnTo>
                  <a:lnTo>
                    <a:pt x="271" y="300"/>
                  </a:lnTo>
                  <a:lnTo>
                    <a:pt x="270" y="301"/>
                  </a:lnTo>
                  <a:lnTo>
                    <a:pt x="269" y="302"/>
                  </a:lnTo>
                  <a:lnTo>
                    <a:pt x="268" y="304"/>
                  </a:lnTo>
                  <a:lnTo>
                    <a:pt x="266" y="306"/>
                  </a:lnTo>
                  <a:lnTo>
                    <a:pt x="264" y="308"/>
                  </a:lnTo>
                  <a:lnTo>
                    <a:pt x="262" y="309"/>
                  </a:lnTo>
                  <a:lnTo>
                    <a:pt x="260" y="311"/>
                  </a:lnTo>
                  <a:lnTo>
                    <a:pt x="257" y="312"/>
                  </a:lnTo>
                  <a:lnTo>
                    <a:pt x="253" y="315"/>
                  </a:lnTo>
                  <a:lnTo>
                    <a:pt x="250" y="316"/>
                  </a:lnTo>
                  <a:lnTo>
                    <a:pt x="246" y="318"/>
                  </a:lnTo>
                  <a:lnTo>
                    <a:pt x="235" y="322"/>
                  </a:lnTo>
                  <a:lnTo>
                    <a:pt x="229" y="323"/>
                  </a:lnTo>
                  <a:lnTo>
                    <a:pt x="226" y="324"/>
                  </a:lnTo>
                  <a:lnTo>
                    <a:pt x="224" y="326"/>
                  </a:lnTo>
                  <a:lnTo>
                    <a:pt x="222" y="327"/>
                  </a:lnTo>
                  <a:lnTo>
                    <a:pt x="221" y="328"/>
                  </a:lnTo>
                  <a:lnTo>
                    <a:pt x="220" y="329"/>
                  </a:lnTo>
                  <a:lnTo>
                    <a:pt x="219" y="329"/>
                  </a:lnTo>
                  <a:lnTo>
                    <a:pt x="217" y="330"/>
                  </a:lnTo>
                  <a:lnTo>
                    <a:pt x="216" y="331"/>
                  </a:lnTo>
                  <a:lnTo>
                    <a:pt x="214" y="332"/>
                  </a:lnTo>
                  <a:lnTo>
                    <a:pt x="211" y="333"/>
                  </a:lnTo>
                  <a:lnTo>
                    <a:pt x="198" y="334"/>
                  </a:lnTo>
                  <a:lnTo>
                    <a:pt x="189" y="336"/>
                  </a:lnTo>
                  <a:lnTo>
                    <a:pt x="184" y="337"/>
                  </a:lnTo>
                  <a:lnTo>
                    <a:pt x="180" y="339"/>
                  </a:lnTo>
                  <a:lnTo>
                    <a:pt x="176" y="340"/>
                  </a:lnTo>
                  <a:lnTo>
                    <a:pt x="172" y="342"/>
                  </a:lnTo>
                  <a:lnTo>
                    <a:pt x="169" y="344"/>
                  </a:lnTo>
                  <a:lnTo>
                    <a:pt x="165" y="346"/>
                  </a:lnTo>
                  <a:lnTo>
                    <a:pt x="161" y="347"/>
                  </a:lnTo>
                  <a:lnTo>
                    <a:pt x="154" y="352"/>
                  </a:lnTo>
                  <a:lnTo>
                    <a:pt x="146" y="357"/>
                  </a:lnTo>
                  <a:lnTo>
                    <a:pt x="141" y="359"/>
                  </a:lnTo>
                  <a:lnTo>
                    <a:pt x="138" y="361"/>
                  </a:lnTo>
                  <a:lnTo>
                    <a:pt x="136" y="363"/>
                  </a:lnTo>
                  <a:lnTo>
                    <a:pt x="133" y="366"/>
                  </a:lnTo>
                  <a:lnTo>
                    <a:pt x="130" y="368"/>
                  </a:lnTo>
                  <a:lnTo>
                    <a:pt x="121" y="379"/>
                  </a:lnTo>
                  <a:lnTo>
                    <a:pt x="118" y="381"/>
                  </a:lnTo>
                  <a:lnTo>
                    <a:pt x="112" y="388"/>
                  </a:lnTo>
                  <a:lnTo>
                    <a:pt x="105" y="393"/>
                  </a:lnTo>
                  <a:lnTo>
                    <a:pt x="103" y="395"/>
                  </a:lnTo>
                  <a:lnTo>
                    <a:pt x="101" y="398"/>
                  </a:lnTo>
                  <a:lnTo>
                    <a:pt x="99" y="401"/>
                  </a:lnTo>
                  <a:lnTo>
                    <a:pt x="98" y="402"/>
                  </a:lnTo>
                  <a:lnTo>
                    <a:pt x="97" y="404"/>
                  </a:lnTo>
                  <a:lnTo>
                    <a:pt x="96" y="406"/>
                  </a:lnTo>
                  <a:lnTo>
                    <a:pt x="95" y="409"/>
                  </a:lnTo>
                  <a:lnTo>
                    <a:pt x="95" y="412"/>
                  </a:lnTo>
                  <a:lnTo>
                    <a:pt x="95" y="414"/>
                  </a:lnTo>
                  <a:lnTo>
                    <a:pt x="96" y="415"/>
                  </a:lnTo>
                  <a:lnTo>
                    <a:pt x="97" y="422"/>
                  </a:lnTo>
                  <a:lnTo>
                    <a:pt x="97" y="423"/>
                  </a:lnTo>
                  <a:lnTo>
                    <a:pt x="97" y="425"/>
                  </a:lnTo>
                  <a:lnTo>
                    <a:pt x="97" y="427"/>
                  </a:lnTo>
                  <a:lnTo>
                    <a:pt x="96" y="431"/>
                  </a:lnTo>
                  <a:lnTo>
                    <a:pt x="95" y="433"/>
                  </a:lnTo>
                  <a:lnTo>
                    <a:pt x="94" y="436"/>
                  </a:lnTo>
                  <a:lnTo>
                    <a:pt x="92" y="437"/>
                  </a:lnTo>
                  <a:lnTo>
                    <a:pt x="91" y="439"/>
                  </a:lnTo>
                  <a:lnTo>
                    <a:pt x="91" y="440"/>
                  </a:lnTo>
                  <a:lnTo>
                    <a:pt x="89" y="442"/>
                  </a:lnTo>
                  <a:lnTo>
                    <a:pt x="88" y="443"/>
                  </a:lnTo>
                  <a:lnTo>
                    <a:pt x="85" y="445"/>
                  </a:lnTo>
                  <a:lnTo>
                    <a:pt x="82" y="446"/>
                  </a:lnTo>
                  <a:lnTo>
                    <a:pt x="80" y="447"/>
                  </a:lnTo>
                  <a:lnTo>
                    <a:pt x="79" y="448"/>
                  </a:lnTo>
                  <a:lnTo>
                    <a:pt x="78" y="448"/>
                  </a:lnTo>
                  <a:lnTo>
                    <a:pt x="77" y="448"/>
                  </a:lnTo>
                  <a:lnTo>
                    <a:pt x="76" y="448"/>
                  </a:lnTo>
                  <a:lnTo>
                    <a:pt x="75" y="448"/>
                  </a:lnTo>
                  <a:lnTo>
                    <a:pt x="70" y="449"/>
                  </a:lnTo>
                  <a:lnTo>
                    <a:pt x="66" y="451"/>
                  </a:lnTo>
                  <a:lnTo>
                    <a:pt x="55" y="457"/>
                  </a:lnTo>
                  <a:lnTo>
                    <a:pt x="49" y="459"/>
                  </a:lnTo>
                  <a:lnTo>
                    <a:pt x="27" y="468"/>
                  </a:lnTo>
                  <a:lnTo>
                    <a:pt x="23" y="469"/>
                  </a:lnTo>
                  <a:lnTo>
                    <a:pt x="21" y="470"/>
                  </a:lnTo>
                  <a:lnTo>
                    <a:pt x="18" y="470"/>
                  </a:lnTo>
                  <a:lnTo>
                    <a:pt x="13" y="470"/>
                  </a:lnTo>
                  <a:lnTo>
                    <a:pt x="11" y="470"/>
                  </a:lnTo>
                  <a:lnTo>
                    <a:pt x="9" y="470"/>
                  </a:lnTo>
                  <a:lnTo>
                    <a:pt x="6" y="469"/>
                  </a:lnTo>
                  <a:lnTo>
                    <a:pt x="4" y="469"/>
                  </a:lnTo>
                  <a:lnTo>
                    <a:pt x="3" y="468"/>
                  </a:lnTo>
                  <a:lnTo>
                    <a:pt x="3" y="467"/>
                  </a:lnTo>
                  <a:lnTo>
                    <a:pt x="2" y="466"/>
                  </a:lnTo>
                  <a:lnTo>
                    <a:pt x="1" y="466"/>
                  </a:lnTo>
                  <a:lnTo>
                    <a:pt x="1" y="464"/>
                  </a:lnTo>
                  <a:lnTo>
                    <a:pt x="1" y="462"/>
                  </a:lnTo>
                  <a:lnTo>
                    <a:pt x="0" y="458"/>
                  </a:lnTo>
                  <a:lnTo>
                    <a:pt x="0" y="452"/>
                  </a:lnTo>
                  <a:lnTo>
                    <a:pt x="0" y="450"/>
                  </a:lnTo>
                  <a:lnTo>
                    <a:pt x="0" y="448"/>
                  </a:lnTo>
                  <a:lnTo>
                    <a:pt x="0" y="446"/>
                  </a:lnTo>
                  <a:lnTo>
                    <a:pt x="0" y="444"/>
                  </a:lnTo>
                  <a:lnTo>
                    <a:pt x="1" y="443"/>
                  </a:lnTo>
                  <a:lnTo>
                    <a:pt x="2" y="442"/>
                  </a:lnTo>
                  <a:lnTo>
                    <a:pt x="2" y="441"/>
                  </a:lnTo>
                  <a:lnTo>
                    <a:pt x="3" y="440"/>
                  </a:lnTo>
                  <a:lnTo>
                    <a:pt x="5" y="439"/>
                  </a:lnTo>
                  <a:lnTo>
                    <a:pt x="6" y="439"/>
                  </a:lnTo>
                  <a:lnTo>
                    <a:pt x="11" y="437"/>
                  </a:lnTo>
                  <a:lnTo>
                    <a:pt x="13" y="436"/>
                  </a:lnTo>
                  <a:lnTo>
                    <a:pt x="14" y="435"/>
                  </a:lnTo>
                  <a:lnTo>
                    <a:pt x="16" y="434"/>
                  </a:lnTo>
                  <a:lnTo>
                    <a:pt x="16" y="433"/>
                  </a:lnTo>
                  <a:lnTo>
                    <a:pt x="17" y="432"/>
                  </a:lnTo>
                  <a:lnTo>
                    <a:pt x="18" y="430"/>
                  </a:lnTo>
                  <a:lnTo>
                    <a:pt x="19" y="428"/>
                  </a:lnTo>
                  <a:lnTo>
                    <a:pt x="21" y="424"/>
                  </a:lnTo>
                  <a:lnTo>
                    <a:pt x="22" y="421"/>
                  </a:lnTo>
                  <a:lnTo>
                    <a:pt x="23" y="414"/>
                  </a:lnTo>
                  <a:lnTo>
                    <a:pt x="26" y="402"/>
                  </a:lnTo>
                  <a:lnTo>
                    <a:pt x="26" y="401"/>
                  </a:lnTo>
                  <a:lnTo>
                    <a:pt x="27" y="401"/>
                  </a:lnTo>
                  <a:lnTo>
                    <a:pt x="29" y="401"/>
                  </a:lnTo>
                  <a:lnTo>
                    <a:pt x="33" y="400"/>
                  </a:lnTo>
                  <a:lnTo>
                    <a:pt x="36" y="399"/>
                  </a:lnTo>
                  <a:lnTo>
                    <a:pt x="40" y="397"/>
                  </a:lnTo>
                  <a:lnTo>
                    <a:pt x="44" y="395"/>
                  </a:lnTo>
                  <a:lnTo>
                    <a:pt x="47" y="392"/>
                  </a:lnTo>
                  <a:lnTo>
                    <a:pt x="50" y="391"/>
                  </a:lnTo>
                  <a:lnTo>
                    <a:pt x="52" y="389"/>
                  </a:lnTo>
                  <a:lnTo>
                    <a:pt x="54" y="386"/>
                  </a:lnTo>
                  <a:lnTo>
                    <a:pt x="56" y="382"/>
                  </a:lnTo>
                  <a:lnTo>
                    <a:pt x="57" y="380"/>
                  </a:lnTo>
                  <a:lnTo>
                    <a:pt x="58" y="377"/>
                  </a:lnTo>
                  <a:lnTo>
                    <a:pt x="60" y="371"/>
                  </a:lnTo>
                  <a:lnTo>
                    <a:pt x="61" y="368"/>
                  </a:lnTo>
                  <a:lnTo>
                    <a:pt x="62" y="364"/>
                  </a:lnTo>
                  <a:lnTo>
                    <a:pt x="62" y="360"/>
                  </a:lnTo>
                  <a:lnTo>
                    <a:pt x="62" y="357"/>
                  </a:lnTo>
                  <a:lnTo>
                    <a:pt x="62" y="356"/>
                  </a:lnTo>
                  <a:lnTo>
                    <a:pt x="61" y="355"/>
                  </a:lnTo>
                  <a:lnTo>
                    <a:pt x="61" y="353"/>
                  </a:lnTo>
                  <a:lnTo>
                    <a:pt x="60" y="352"/>
                  </a:lnTo>
                  <a:lnTo>
                    <a:pt x="59" y="351"/>
                  </a:lnTo>
                  <a:lnTo>
                    <a:pt x="58" y="350"/>
                  </a:lnTo>
                  <a:lnTo>
                    <a:pt x="57" y="349"/>
                  </a:lnTo>
                  <a:lnTo>
                    <a:pt x="57" y="349"/>
                  </a:lnTo>
                  <a:lnTo>
                    <a:pt x="55" y="349"/>
                  </a:lnTo>
                  <a:lnTo>
                    <a:pt x="53" y="349"/>
                  </a:lnTo>
                  <a:lnTo>
                    <a:pt x="49" y="350"/>
                  </a:lnTo>
                  <a:lnTo>
                    <a:pt x="46" y="350"/>
                  </a:lnTo>
                  <a:lnTo>
                    <a:pt x="43" y="350"/>
                  </a:lnTo>
                  <a:lnTo>
                    <a:pt x="36" y="350"/>
                  </a:lnTo>
                  <a:lnTo>
                    <a:pt x="34" y="350"/>
                  </a:lnTo>
                  <a:lnTo>
                    <a:pt x="33" y="349"/>
                  </a:lnTo>
                  <a:lnTo>
                    <a:pt x="31" y="349"/>
                  </a:lnTo>
                  <a:lnTo>
                    <a:pt x="30" y="348"/>
                  </a:lnTo>
                  <a:lnTo>
                    <a:pt x="30" y="347"/>
                  </a:lnTo>
                  <a:lnTo>
                    <a:pt x="30" y="346"/>
                  </a:lnTo>
                  <a:lnTo>
                    <a:pt x="29" y="345"/>
                  </a:lnTo>
                  <a:lnTo>
                    <a:pt x="29" y="343"/>
                  </a:lnTo>
                  <a:lnTo>
                    <a:pt x="30" y="338"/>
                  </a:lnTo>
                  <a:lnTo>
                    <a:pt x="30" y="337"/>
                  </a:lnTo>
                  <a:lnTo>
                    <a:pt x="29" y="334"/>
                  </a:lnTo>
                  <a:lnTo>
                    <a:pt x="29" y="333"/>
                  </a:lnTo>
                  <a:lnTo>
                    <a:pt x="28" y="330"/>
                  </a:lnTo>
                  <a:lnTo>
                    <a:pt x="25" y="323"/>
                  </a:lnTo>
                  <a:lnTo>
                    <a:pt x="21" y="312"/>
                  </a:lnTo>
                  <a:lnTo>
                    <a:pt x="19" y="308"/>
                  </a:lnTo>
                  <a:lnTo>
                    <a:pt x="18" y="305"/>
                  </a:lnTo>
                  <a:lnTo>
                    <a:pt x="18" y="302"/>
                  </a:lnTo>
                  <a:lnTo>
                    <a:pt x="17" y="300"/>
                  </a:lnTo>
                  <a:lnTo>
                    <a:pt x="17" y="290"/>
                  </a:lnTo>
                  <a:lnTo>
                    <a:pt x="16" y="287"/>
                  </a:lnTo>
                  <a:lnTo>
                    <a:pt x="15" y="283"/>
                  </a:lnTo>
                  <a:lnTo>
                    <a:pt x="14" y="276"/>
                  </a:lnTo>
                  <a:lnTo>
                    <a:pt x="13" y="273"/>
                  </a:lnTo>
                  <a:lnTo>
                    <a:pt x="13" y="270"/>
                  </a:lnTo>
                  <a:lnTo>
                    <a:pt x="13" y="266"/>
                  </a:lnTo>
                  <a:lnTo>
                    <a:pt x="14" y="264"/>
                  </a:lnTo>
                  <a:lnTo>
                    <a:pt x="15" y="262"/>
                  </a:lnTo>
                  <a:lnTo>
                    <a:pt x="16" y="259"/>
                  </a:lnTo>
                  <a:lnTo>
                    <a:pt x="17" y="255"/>
                  </a:lnTo>
                  <a:lnTo>
                    <a:pt x="20" y="250"/>
                  </a:lnTo>
                  <a:lnTo>
                    <a:pt x="29" y="233"/>
                  </a:lnTo>
                  <a:lnTo>
                    <a:pt x="30" y="234"/>
                  </a:lnTo>
                  <a:lnTo>
                    <a:pt x="32" y="235"/>
                  </a:lnTo>
                  <a:lnTo>
                    <a:pt x="33" y="236"/>
                  </a:lnTo>
                  <a:lnTo>
                    <a:pt x="35" y="237"/>
                  </a:lnTo>
                  <a:lnTo>
                    <a:pt x="37" y="237"/>
                  </a:lnTo>
                  <a:lnTo>
                    <a:pt x="38" y="237"/>
                  </a:lnTo>
                  <a:lnTo>
                    <a:pt x="40" y="237"/>
                  </a:lnTo>
                  <a:lnTo>
                    <a:pt x="40" y="236"/>
                  </a:lnTo>
                  <a:lnTo>
                    <a:pt x="41" y="236"/>
                  </a:lnTo>
                  <a:lnTo>
                    <a:pt x="42" y="234"/>
                  </a:lnTo>
                  <a:lnTo>
                    <a:pt x="43" y="233"/>
                  </a:lnTo>
                  <a:lnTo>
                    <a:pt x="43" y="232"/>
                  </a:lnTo>
                  <a:lnTo>
                    <a:pt x="44" y="230"/>
                  </a:lnTo>
                  <a:lnTo>
                    <a:pt x="44" y="226"/>
                  </a:lnTo>
                  <a:lnTo>
                    <a:pt x="44" y="224"/>
                  </a:lnTo>
                  <a:lnTo>
                    <a:pt x="45" y="221"/>
                  </a:lnTo>
                  <a:lnTo>
                    <a:pt x="45" y="221"/>
                  </a:lnTo>
                  <a:lnTo>
                    <a:pt x="46" y="219"/>
                  </a:lnTo>
                  <a:lnTo>
                    <a:pt x="47" y="218"/>
                  </a:lnTo>
                  <a:lnTo>
                    <a:pt x="48" y="217"/>
                  </a:lnTo>
                  <a:lnTo>
                    <a:pt x="51" y="214"/>
                  </a:lnTo>
                  <a:lnTo>
                    <a:pt x="52" y="213"/>
                  </a:lnTo>
                  <a:lnTo>
                    <a:pt x="54" y="210"/>
                  </a:lnTo>
                  <a:lnTo>
                    <a:pt x="55" y="210"/>
                  </a:lnTo>
                  <a:lnTo>
                    <a:pt x="56" y="210"/>
                  </a:lnTo>
                  <a:lnTo>
                    <a:pt x="57" y="210"/>
                  </a:lnTo>
                  <a:lnTo>
                    <a:pt x="58" y="210"/>
                  </a:lnTo>
                  <a:lnTo>
                    <a:pt x="59" y="210"/>
                  </a:lnTo>
                  <a:lnTo>
                    <a:pt x="63" y="211"/>
                  </a:lnTo>
                  <a:lnTo>
                    <a:pt x="65" y="212"/>
                  </a:lnTo>
                  <a:lnTo>
                    <a:pt x="67" y="212"/>
                  </a:lnTo>
                  <a:lnTo>
                    <a:pt x="68" y="212"/>
                  </a:lnTo>
                  <a:lnTo>
                    <a:pt x="68" y="212"/>
                  </a:lnTo>
                  <a:lnTo>
                    <a:pt x="69" y="211"/>
                  </a:lnTo>
                  <a:lnTo>
                    <a:pt x="73" y="210"/>
                  </a:lnTo>
                  <a:lnTo>
                    <a:pt x="79" y="208"/>
                  </a:lnTo>
                  <a:lnTo>
                    <a:pt x="80" y="207"/>
                  </a:lnTo>
                  <a:lnTo>
                    <a:pt x="83" y="207"/>
                  </a:lnTo>
                  <a:lnTo>
                    <a:pt x="88" y="206"/>
                  </a:lnTo>
                  <a:lnTo>
                    <a:pt x="91" y="206"/>
                  </a:lnTo>
                  <a:lnTo>
                    <a:pt x="92" y="205"/>
                  </a:lnTo>
                  <a:lnTo>
                    <a:pt x="94" y="204"/>
                  </a:lnTo>
                  <a:lnTo>
                    <a:pt x="97" y="203"/>
                  </a:lnTo>
                  <a:lnTo>
                    <a:pt x="100" y="201"/>
                  </a:lnTo>
                  <a:lnTo>
                    <a:pt x="101" y="200"/>
                  </a:lnTo>
                  <a:lnTo>
                    <a:pt x="102" y="199"/>
                  </a:lnTo>
                  <a:lnTo>
                    <a:pt x="102" y="198"/>
                  </a:lnTo>
                  <a:lnTo>
                    <a:pt x="102" y="199"/>
                  </a:lnTo>
                  <a:lnTo>
                    <a:pt x="102" y="199"/>
                  </a:lnTo>
                  <a:lnTo>
                    <a:pt x="104" y="200"/>
                  </a:lnTo>
                  <a:lnTo>
                    <a:pt x="106" y="201"/>
                  </a:lnTo>
                  <a:lnTo>
                    <a:pt x="108" y="201"/>
                  </a:lnTo>
                  <a:lnTo>
                    <a:pt x="110" y="202"/>
                  </a:lnTo>
                  <a:lnTo>
                    <a:pt x="111" y="202"/>
                  </a:lnTo>
                  <a:lnTo>
                    <a:pt x="113" y="202"/>
                  </a:lnTo>
                  <a:lnTo>
                    <a:pt x="114" y="201"/>
                  </a:lnTo>
                  <a:lnTo>
                    <a:pt x="116" y="201"/>
                  </a:lnTo>
                  <a:lnTo>
                    <a:pt x="118" y="201"/>
                  </a:lnTo>
                  <a:lnTo>
                    <a:pt x="121" y="200"/>
                  </a:lnTo>
                  <a:lnTo>
                    <a:pt x="123" y="199"/>
                  </a:lnTo>
                  <a:lnTo>
                    <a:pt x="125" y="198"/>
                  </a:lnTo>
                  <a:lnTo>
                    <a:pt x="125" y="198"/>
                  </a:lnTo>
                  <a:lnTo>
                    <a:pt x="127" y="197"/>
                  </a:lnTo>
                  <a:lnTo>
                    <a:pt x="129" y="195"/>
                  </a:lnTo>
                  <a:lnTo>
                    <a:pt x="132" y="193"/>
                  </a:lnTo>
                  <a:lnTo>
                    <a:pt x="134" y="190"/>
                  </a:lnTo>
                  <a:lnTo>
                    <a:pt x="136" y="188"/>
                  </a:lnTo>
                  <a:lnTo>
                    <a:pt x="138" y="185"/>
                  </a:lnTo>
                  <a:lnTo>
                    <a:pt x="142" y="180"/>
                  </a:lnTo>
                  <a:lnTo>
                    <a:pt x="144" y="177"/>
                  </a:lnTo>
                  <a:lnTo>
                    <a:pt x="148" y="170"/>
                  </a:lnTo>
                  <a:lnTo>
                    <a:pt x="149" y="169"/>
                  </a:lnTo>
                  <a:lnTo>
                    <a:pt x="151" y="167"/>
                  </a:lnTo>
                  <a:lnTo>
                    <a:pt x="152" y="165"/>
                  </a:lnTo>
                  <a:lnTo>
                    <a:pt x="154" y="164"/>
                  </a:lnTo>
                  <a:lnTo>
                    <a:pt x="158" y="161"/>
                  </a:lnTo>
                  <a:lnTo>
                    <a:pt x="161" y="158"/>
                  </a:lnTo>
                  <a:lnTo>
                    <a:pt x="164" y="156"/>
                  </a:lnTo>
                  <a:lnTo>
                    <a:pt x="170" y="151"/>
                  </a:lnTo>
                  <a:lnTo>
                    <a:pt x="171" y="149"/>
                  </a:lnTo>
                  <a:lnTo>
                    <a:pt x="171" y="147"/>
                  </a:lnTo>
                  <a:lnTo>
                    <a:pt x="172" y="145"/>
                  </a:lnTo>
                  <a:lnTo>
                    <a:pt x="173" y="144"/>
                  </a:lnTo>
                  <a:lnTo>
                    <a:pt x="173" y="143"/>
                  </a:lnTo>
                  <a:lnTo>
                    <a:pt x="173" y="142"/>
                  </a:lnTo>
                  <a:lnTo>
                    <a:pt x="173" y="141"/>
                  </a:lnTo>
                  <a:lnTo>
                    <a:pt x="172" y="137"/>
                  </a:lnTo>
                  <a:lnTo>
                    <a:pt x="172" y="135"/>
                  </a:lnTo>
                  <a:lnTo>
                    <a:pt x="171" y="133"/>
                  </a:lnTo>
                  <a:lnTo>
                    <a:pt x="169" y="127"/>
                  </a:lnTo>
                  <a:lnTo>
                    <a:pt x="166" y="121"/>
                  </a:lnTo>
                  <a:lnTo>
                    <a:pt x="165" y="118"/>
                  </a:lnTo>
                  <a:lnTo>
                    <a:pt x="164" y="114"/>
                  </a:lnTo>
                  <a:lnTo>
                    <a:pt x="163" y="110"/>
                  </a:lnTo>
                  <a:lnTo>
                    <a:pt x="162" y="108"/>
                  </a:lnTo>
                  <a:lnTo>
                    <a:pt x="162" y="104"/>
                  </a:lnTo>
                  <a:lnTo>
                    <a:pt x="162" y="101"/>
                  </a:lnTo>
                  <a:lnTo>
                    <a:pt x="162" y="98"/>
                  </a:lnTo>
                  <a:lnTo>
                    <a:pt x="163" y="95"/>
                  </a:lnTo>
                  <a:lnTo>
                    <a:pt x="164" y="93"/>
                  </a:lnTo>
                  <a:lnTo>
                    <a:pt x="166" y="89"/>
                  </a:lnTo>
                  <a:lnTo>
                    <a:pt x="171" y="79"/>
                  </a:lnTo>
                  <a:lnTo>
                    <a:pt x="174" y="76"/>
                  </a:lnTo>
                  <a:lnTo>
                    <a:pt x="175" y="75"/>
                  </a:lnTo>
                  <a:lnTo>
                    <a:pt x="176" y="74"/>
                  </a:lnTo>
                  <a:lnTo>
                    <a:pt x="177" y="74"/>
                  </a:lnTo>
                  <a:lnTo>
                    <a:pt x="178" y="73"/>
                  </a:lnTo>
                  <a:lnTo>
                    <a:pt x="180" y="72"/>
                  </a:lnTo>
                  <a:lnTo>
                    <a:pt x="182" y="71"/>
                  </a:lnTo>
                  <a:lnTo>
                    <a:pt x="182" y="71"/>
                  </a:lnTo>
                  <a:lnTo>
                    <a:pt x="184" y="71"/>
                  </a:lnTo>
                  <a:lnTo>
                    <a:pt x="186" y="71"/>
                  </a:lnTo>
                  <a:lnTo>
                    <a:pt x="187" y="72"/>
                  </a:lnTo>
                  <a:lnTo>
                    <a:pt x="188" y="73"/>
                  </a:lnTo>
                  <a:lnTo>
                    <a:pt x="189" y="74"/>
                  </a:lnTo>
                  <a:lnTo>
                    <a:pt x="191" y="75"/>
                  </a:lnTo>
                  <a:lnTo>
                    <a:pt x="192" y="77"/>
                  </a:lnTo>
                  <a:lnTo>
                    <a:pt x="192" y="78"/>
                  </a:lnTo>
                  <a:lnTo>
                    <a:pt x="192" y="81"/>
                  </a:lnTo>
                  <a:lnTo>
                    <a:pt x="193" y="88"/>
                  </a:lnTo>
                  <a:lnTo>
                    <a:pt x="193" y="91"/>
                  </a:lnTo>
                  <a:lnTo>
                    <a:pt x="194" y="93"/>
                  </a:lnTo>
                  <a:lnTo>
                    <a:pt x="195" y="95"/>
                  </a:lnTo>
                  <a:lnTo>
                    <a:pt x="196" y="96"/>
                  </a:lnTo>
                  <a:lnTo>
                    <a:pt x="197" y="96"/>
                  </a:lnTo>
                  <a:lnTo>
                    <a:pt x="198" y="97"/>
                  </a:lnTo>
                  <a:lnTo>
                    <a:pt x="199" y="97"/>
                  </a:lnTo>
                  <a:lnTo>
                    <a:pt x="201" y="98"/>
                  </a:lnTo>
                  <a:lnTo>
                    <a:pt x="207" y="98"/>
                  </a:lnTo>
                  <a:lnTo>
                    <a:pt x="211" y="99"/>
                  </a:lnTo>
                  <a:lnTo>
                    <a:pt x="214" y="99"/>
                  </a:lnTo>
                  <a:lnTo>
                    <a:pt x="217" y="100"/>
                  </a:lnTo>
                  <a:lnTo>
                    <a:pt x="224" y="103"/>
                  </a:lnTo>
                  <a:lnTo>
                    <a:pt x="227" y="104"/>
                  </a:lnTo>
                  <a:lnTo>
                    <a:pt x="233" y="105"/>
                  </a:lnTo>
                  <a:lnTo>
                    <a:pt x="238" y="105"/>
                  </a:lnTo>
                  <a:lnTo>
                    <a:pt x="240" y="106"/>
                  </a:lnTo>
                  <a:lnTo>
                    <a:pt x="243" y="106"/>
                  </a:lnTo>
                  <a:lnTo>
                    <a:pt x="246" y="107"/>
                  </a:lnTo>
                  <a:lnTo>
                    <a:pt x="248" y="108"/>
                  </a:lnTo>
                  <a:lnTo>
                    <a:pt x="250" y="108"/>
                  </a:lnTo>
                  <a:lnTo>
                    <a:pt x="252" y="109"/>
                  </a:lnTo>
                  <a:lnTo>
                    <a:pt x="255" y="111"/>
                  </a:lnTo>
                  <a:lnTo>
                    <a:pt x="258" y="114"/>
                  </a:lnTo>
                  <a:lnTo>
                    <a:pt x="265" y="119"/>
                  </a:lnTo>
                  <a:lnTo>
                    <a:pt x="268" y="121"/>
                  </a:lnTo>
                  <a:lnTo>
                    <a:pt x="269" y="121"/>
                  </a:lnTo>
                  <a:lnTo>
                    <a:pt x="271" y="122"/>
                  </a:lnTo>
                  <a:lnTo>
                    <a:pt x="272" y="122"/>
                  </a:lnTo>
                  <a:lnTo>
                    <a:pt x="273" y="121"/>
                  </a:lnTo>
                  <a:lnTo>
                    <a:pt x="275" y="121"/>
                  </a:lnTo>
                  <a:lnTo>
                    <a:pt x="278" y="119"/>
                  </a:lnTo>
                  <a:lnTo>
                    <a:pt x="280" y="118"/>
                  </a:lnTo>
                  <a:lnTo>
                    <a:pt x="282" y="116"/>
                  </a:lnTo>
                  <a:lnTo>
                    <a:pt x="284" y="114"/>
                  </a:lnTo>
                  <a:lnTo>
                    <a:pt x="286" y="111"/>
                  </a:lnTo>
                  <a:lnTo>
                    <a:pt x="288" y="108"/>
                  </a:lnTo>
                  <a:lnTo>
                    <a:pt x="290" y="105"/>
                  </a:lnTo>
                  <a:lnTo>
                    <a:pt x="292" y="102"/>
                  </a:lnTo>
                  <a:lnTo>
                    <a:pt x="293" y="100"/>
                  </a:lnTo>
                  <a:lnTo>
                    <a:pt x="295" y="97"/>
                  </a:lnTo>
                  <a:lnTo>
                    <a:pt x="295" y="96"/>
                  </a:lnTo>
                  <a:lnTo>
                    <a:pt x="296" y="92"/>
                  </a:lnTo>
                  <a:lnTo>
                    <a:pt x="296" y="85"/>
                  </a:lnTo>
                  <a:lnTo>
                    <a:pt x="297" y="83"/>
                  </a:lnTo>
                  <a:lnTo>
                    <a:pt x="297" y="81"/>
                  </a:lnTo>
                  <a:lnTo>
                    <a:pt x="298" y="80"/>
                  </a:lnTo>
                  <a:lnTo>
                    <a:pt x="299" y="79"/>
                  </a:lnTo>
                  <a:lnTo>
                    <a:pt x="300" y="78"/>
                  </a:lnTo>
                  <a:lnTo>
                    <a:pt x="301" y="77"/>
                  </a:lnTo>
                  <a:lnTo>
                    <a:pt x="304" y="76"/>
                  </a:lnTo>
                  <a:lnTo>
                    <a:pt x="310" y="75"/>
                  </a:lnTo>
                  <a:lnTo>
                    <a:pt x="317" y="74"/>
                  </a:lnTo>
                  <a:lnTo>
                    <a:pt x="321" y="72"/>
                  </a:lnTo>
                  <a:lnTo>
                    <a:pt x="324" y="72"/>
                  </a:lnTo>
                  <a:lnTo>
                    <a:pt x="328" y="71"/>
                  </a:lnTo>
                  <a:lnTo>
                    <a:pt x="335" y="70"/>
                  </a:lnTo>
                  <a:lnTo>
                    <a:pt x="339" y="70"/>
                  </a:lnTo>
                  <a:lnTo>
                    <a:pt x="341" y="70"/>
                  </a:lnTo>
                  <a:lnTo>
                    <a:pt x="345" y="70"/>
                  </a:lnTo>
                  <a:lnTo>
                    <a:pt x="348" y="71"/>
                  </a:lnTo>
                  <a:lnTo>
                    <a:pt x="351" y="71"/>
                  </a:lnTo>
                  <a:lnTo>
                    <a:pt x="352" y="72"/>
                  </a:lnTo>
                  <a:lnTo>
                    <a:pt x="354" y="73"/>
                  </a:lnTo>
                  <a:lnTo>
                    <a:pt x="359" y="74"/>
                  </a:lnTo>
                  <a:lnTo>
                    <a:pt x="361" y="74"/>
                  </a:lnTo>
                  <a:lnTo>
                    <a:pt x="365" y="75"/>
                  </a:lnTo>
                  <a:lnTo>
                    <a:pt x="367" y="76"/>
                  </a:lnTo>
                  <a:lnTo>
                    <a:pt x="370" y="76"/>
                  </a:lnTo>
                  <a:lnTo>
                    <a:pt x="372" y="76"/>
                  </a:lnTo>
                  <a:lnTo>
                    <a:pt x="375" y="75"/>
                  </a:lnTo>
                  <a:lnTo>
                    <a:pt x="377" y="75"/>
                  </a:lnTo>
                  <a:lnTo>
                    <a:pt x="379" y="74"/>
                  </a:lnTo>
                  <a:lnTo>
                    <a:pt x="381" y="74"/>
                  </a:lnTo>
                  <a:lnTo>
                    <a:pt x="383" y="74"/>
                  </a:lnTo>
                  <a:lnTo>
                    <a:pt x="385" y="73"/>
                  </a:lnTo>
                  <a:lnTo>
                    <a:pt x="387" y="71"/>
                  </a:lnTo>
                  <a:lnTo>
                    <a:pt x="388" y="69"/>
                  </a:lnTo>
                  <a:lnTo>
                    <a:pt x="390" y="67"/>
                  </a:lnTo>
                  <a:lnTo>
                    <a:pt x="392" y="64"/>
                  </a:lnTo>
                  <a:lnTo>
                    <a:pt x="394" y="62"/>
                  </a:lnTo>
                  <a:lnTo>
                    <a:pt x="395" y="60"/>
                  </a:lnTo>
                  <a:lnTo>
                    <a:pt x="396" y="58"/>
                  </a:lnTo>
                  <a:lnTo>
                    <a:pt x="397" y="55"/>
                  </a:lnTo>
                  <a:lnTo>
                    <a:pt x="397" y="53"/>
                  </a:lnTo>
                  <a:lnTo>
                    <a:pt x="397" y="51"/>
                  </a:lnTo>
                  <a:lnTo>
                    <a:pt x="396" y="49"/>
                  </a:lnTo>
                  <a:lnTo>
                    <a:pt x="396" y="47"/>
                  </a:lnTo>
                  <a:lnTo>
                    <a:pt x="395" y="45"/>
                  </a:lnTo>
                  <a:lnTo>
                    <a:pt x="394" y="43"/>
                  </a:lnTo>
                  <a:lnTo>
                    <a:pt x="393" y="40"/>
                  </a:lnTo>
                  <a:lnTo>
                    <a:pt x="387" y="29"/>
                  </a:lnTo>
                  <a:lnTo>
                    <a:pt x="387" y="27"/>
                  </a:lnTo>
                  <a:lnTo>
                    <a:pt x="386" y="25"/>
                  </a:lnTo>
                  <a:lnTo>
                    <a:pt x="386" y="23"/>
                  </a:lnTo>
                  <a:lnTo>
                    <a:pt x="386" y="21"/>
                  </a:lnTo>
                  <a:lnTo>
                    <a:pt x="386" y="20"/>
                  </a:lnTo>
                  <a:lnTo>
                    <a:pt x="387" y="20"/>
                  </a:lnTo>
                  <a:lnTo>
                    <a:pt x="387" y="19"/>
                  </a:lnTo>
                  <a:lnTo>
                    <a:pt x="387" y="18"/>
                  </a:lnTo>
                  <a:lnTo>
                    <a:pt x="389" y="18"/>
                  </a:lnTo>
                  <a:lnTo>
                    <a:pt x="391" y="17"/>
                  </a:lnTo>
                  <a:lnTo>
                    <a:pt x="393" y="17"/>
                  </a:lnTo>
                  <a:lnTo>
                    <a:pt x="396" y="17"/>
                  </a:lnTo>
                  <a:lnTo>
                    <a:pt x="398" y="17"/>
                  </a:lnTo>
                  <a:lnTo>
                    <a:pt x="399" y="17"/>
                  </a:lnTo>
                  <a:lnTo>
                    <a:pt x="404" y="19"/>
                  </a:lnTo>
                  <a:lnTo>
                    <a:pt x="406" y="19"/>
                  </a:lnTo>
                  <a:lnTo>
                    <a:pt x="408" y="19"/>
                  </a:lnTo>
                  <a:lnTo>
                    <a:pt x="409" y="19"/>
                  </a:lnTo>
                  <a:lnTo>
                    <a:pt x="409" y="19"/>
                  </a:lnTo>
                  <a:lnTo>
                    <a:pt x="411" y="18"/>
                  </a:lnTo>
                  <a:lnTo>
                    <a:pt x="412" y="17"/>
                  </a:lnTo>
                  <a:lnTo>
                    <a:pt x="413" y="17"/>
                  </a:lnTo>
                  <a:lnTo>
                    <a:pt x="415" y="16"/>
                  </a:lnTo>
                  <a:lnTo>
                    <a:pt x="415" y="15"/>
                  </a:lnTo>
                  <a:lnTo>
                    <a:pt x="417" y="12"/>
                  </a:lnTo>
                  <a:lnTo>
                    <a:pt x="421" y="5"/>
                  </a:lnTo>
                  <a:lnTo>
                    <a:pt x="422" y="2"/>
                  </a:lnTo>
                  <a:lnTo>
                    <a:pt x="423" y="1"/>
                  </a:lnTo>
                  <a:lnTo>
                    <a:pt x="424" y="0"/>
                  </a:lnTo>
                  <a:lnTo>
                    <a:pt x="425" y="0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39" name="Freeform 75">
              <a:extLst>
                <a:ext uri="{FF2B5EF4-FFF2-40B4-BE49-F238E27FC236}">
                  <a16:creationId xmlns:a16="http://schemas.microsoft.com/office/drawing/2014/main" id="{DEFC4FD3-44E2-44C7-A048-312AF86DDD17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9" y="3155"/>
              <a:ext cx="551" cy="391"/>
            </a:xfrm>
            <a:custGeom>
              <a:avLst/>
              <a:gdLst>
                <a:gd name="T0" fmla="*/ 176 w 551"/>
                <a:gd name="T1" fmla="*/ 32 h 391"/>
                <a:gd name="T2" fmla="*/ 204 w 551"/>
                <a:gd name="T3" fmla="*/ 61 h 391"/>
                <a:gd name="T4" fmla="*/ 221 w 551"/>
                <a:gd name="T5" fmla="*/ 73 h 391"/>
                <a:gd name="T6" fmla="*/ 241 w 551"/>
                <a:gd name="T7" fmla="*/ 65 h 391"/>
                <a:gd name="T8" fmla="*/ 265 w 551"/>
                <a:gd name="T9" fmla="*/ 52 h 391"/>
                <a:gd name="T10" fmla="*/ 312 w 551"/>
                <a:gd name="T11" fmla="*/ 41 h 391"/>
                <a:gd name="T12" fmla="*/ 325 w 551"/>
                <a:gd name="T13" fmla="*/ 43 h 391"/>
                <a:gd name="T14" fmla="*/ 335 w 551"/>
                <a:gd name="T15" fmla="*/ 53 h 391"/>
                <a:gd name="T16" fmla="*/ 330 w 551"/>
                <a:gd name="T17" fmla="*/ 78 h 391"/>
                <a:gd name="T18" fmla="*/ 332 w 551"/>
                <a:gd name="T19" fmla="*/ 98 h 391"/>
                <a:gd name="T20" fmla="*/ 352 w 551"/>
                <a:gd name="T21" fmla="*/ 120 h 391"/>
                <a:gd name="T22" fmla="*/ 368 w 551"/>
                <a:gd name="T23" fmla="*/ 140 h 391"/>
                <a:gd name="T24" fmla="*/ 379 w 551"/>
                <a:gd name="T25" fmla="*/ 146 h 391"/>
                <a:gd name="T26" fmla="*/ 395 w 551"/>
                <a:gd name="T27" fmla="*/ 140 h 391"/>
                <a:gd name="T28" fmla="*/ 422 w 551"/>
                <a:gd name="T29" fmla="*/ 125 h 391"/>
                <a:gd name="T30" fmla="*/ 435 w 551"/>
                <a:gd name="T31" fmla="*/ 118 h 391"/>
                <a:gd name="T32" fmla="*/ 454 w 551"/>
                <a:gd name="T33" fmla="*/ 124 h 391"/>
                <a:gd name="T34" fmla="*/ 472 w 551"/>
                <a:gd name="T35" fmla="*/ 138 h 391"/>
                <a:gd name="T36" fmla="*/ 501 w 551"/>
                <a:gd name="T37" fmla="*/ 146 h 391"/>
                <a:gd name="T38" fmla="*/ 521 w 551"/>
                <a:gd name="T39" fmla="*/ 148 h 391"/>
                <a:gd name="T40" fmla="*/ 532 w 551"/>
                <a:gd name="T41" fmla="*/ 168 h 391"/>
                <a:gd name="T42" fmla="*/ 551 w 551"/>
                <a:gd name="T43" fmla="*/ 193 h 391"/>
                <a:gd name="T44" fmla="*/ 544 w 551"/>
                <a:gd name="T45" fmla="*/ 226 h 391"/>
                <a:gd name="T46" fmla="*/ 535 w 551"/>
                <a:gd name="T47" fmla="*/ 274 h 391"/>
                <a:gd name="T48" fmla="*/ 524 w 551"/>
                <a:gd name="T49" fmla="*/ 294 h 391"/>
                <a:gd name="T50" fmla="*/ 508 w 551"/>
                <a:gd name="T51" fmla="*/ 300 h 391"/>
                <a:gd name="T52" fmla="*/ 458 w 551"/>
                <a:gd name="T53" fmla="*/ 305 h 391"/>
                <a:gd name="T54" fmla="*/ 435 w 551"/>
                <a:gd name="T55" fmla="*/ 324 h 391"/>
                <a:gd name="T56" fmla="*/ 412 w 551"/>
                <a:gd name="T57" fmla="*/ 356 h 391"/>
                <a:gd name="T58" fmla="*/ 383 w 551"/>
                <a:gd name="T59" fmla="*/ 380 h 391"/>
                <a:gd name="T60" fmla="*/ 345 w 551"/>
                <a:gd name="T61" fmla="*/ 390 h 391"/>
                <a:gd name="T62" fmla="*/ 328 w 551"/>
                <a:gd name="T63" fmla="*/ 358 h 391"/>
                <a:gd name="T64" fmla="*/ 302 w 551"/>
                <a:gd name="T65" fmla="*/ 328 h 391"/>
                <a:gd name="T66" fmla="*/ 268 w 551"/>
                <a:gd name="T67" fmla="*/ 312 h 391"/>
                <a:gd name="T68" fmla="*/ 264 w 551"/>
                <a:gd name="T69" fmla="*/ 296 h 391"/>
                <a:gd name="T70" fmla="*/ 258 w 551"/>
                <a:gd name="T71" fmla="*/ 284 h 391"/>
                <a:gd name="T72" fmla="*/ 230 w 551"/>
                <a:gd name="T73" fmla="*/ 269 h 391"/>
                <a:gd name="T74" fmla="*/ 197 w 551"/>
                <a:gd name="T75" fmla="*/ 272 h 391"/>
                <a:gd name="T76" fmla="*/ 172 w 551"/>
                <a:gd name="T77" fmla="*/ 274 h 391"/>
                <a:gd name="T78" fmla="*/ 145 w 551"/>
                <a:gd name="T79" fmla="*/ 256 h 391"/>
                <a:gd name="T80" fmla="*/ 125 w 551"/>
                <a:gd name="T81" fmla="*/ 251 h 391"/>
                <a:gd name="T82" fmla="*/ 116 w 551"/>
                <a:gd name="T83" fmla="*/ 244 h 391"/>
                <a:gd name="T84" fmla="*/ 113 w 551"/>
                <a:gd name="T85" fmla="*/ 223 h 391"/>
                <a:gd name="T86" fmla="*/ 101 w 551"/>
                <a:gd name="T87" fmla="*/ 214 h 391"/>
                <a:gd name="T88" fmla="*/ 58 w 551"/>
                <a:gd name="T89" fmla="*/ 206 h 391"/>
                <a:gd name="T90" fmla="*/ 41 w 551"/>
                <a:gd name="T91" fmla="*/ 193 h 391"/>
                <a:gd name="T92" fmla="*/ 21 w 551"/>
                <a:gd name="T93" fmla="*/ 185 h 391"/>
                <a:gd name="T94" fmla="*/ 10 w 551"/>
                <a:gd name="T95" fmla="*/ 177 h 391"/>
                <a:gd name="T96" fmla="*/ 10 w 551"/>
                <a:gd name="T97" fmla="*/ 153 h 391"/>
                <a:gd name="T98" fmla="*/ 0 w 551"/>
                <a:gd name="T99" fmla="*/ 120 h 391"/>
                <a:gd name="T100" fmla="*/ 12 w 551"/>
                <a:gd name="T101" fmla="*/ 114 h 391"/>
                <a:gd name="T102" fmla="*/ 20 w 551"/>
                <a:gd name="T103" fmla="*/ 99 h 391"/>
                <a:gd name="T104" fmla="*/ 18 w 551"/>
                <a:gd name="T105" fmla="*/ 81 h 391"/>
                <a:gd name="T106" fmla="*/ 28 w 551"/>
                <a:gd name="T107" fmla="*/ 65 h 391"/>
                <a:gd name="T108" fmla="*/ 61 w 551"/>
                <a:gd name="T109" fmla="*/ 33 h 391"/>
                <a:gd name="T110" fmla="*/ 95 w 551"/>
                <a:gd name="T111" fmla="*/ 14 h 391"/>
                <a:gd name="T112" fmla="*/ 137 w 551"/>
                <a:gd name="T113" fmla="*/ 4 h 391"/>
                <a:gd name="T114" fmla="*/ 143 w 551"/>
                <a:gd name="T115" fmla="*/ 1 h 3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551" h="391">
                  <a:moveTo>
                    <a:pt x="147" y="4"/>
                  </a:moveTo>
                  <a:lnTo>
                    <a:pt x="150" y="7"/>
                  </a:lnTo>
                  <a:lnTo>
                    <a:pt x="163" y="20"/>
                  </a:lnTo>
                  <a:lnTo>
                    <a:pt x="168" y="25"/>
                  </a:lnTo>
                  <a:lnTo>
                    <a:pt x="171" y="28"/>
                  </a:lnTo>
                  <a:lnTo>
                    <a:pt x="173" y="29"/>
                  </a:lnTo>
                  <a:lnTo>
                    <a:pt x="176" y="32"/>
                  </a:lnTo>
                  <a:lnTo>
                    <a:pt x="181" y="35"/>
                  </a:lnTo>
                  <a:lnTo>
                    <a:pt x="183" y="37"/>
                  </a:lnTo>
                  <a:lnTo>
                    <a:pt x="184" y="38"/>
                  </a:lnTo>
                  <a:lnTo>
                    <a:pt x="186" y="40"/>
                  </a:lnTo>
                  <a:lnTo>
                    <a:pt x="193" y="49"/>
                  </a:lnTo>
                  <a:lnTo>
                    <a:pt x="199" y="55"/>
                  </a:lnTo>
                  <a:lnTo>
                    <a:pt x="204" y="61"/>
                  </a:lnTo>
                  <a:lnTo>
                    <a:pt x="207" y="63"/>
                  </a:lnTo>
                  <a:lnTo>
                    <a:pt x="207" y="64"/>
                  </a:lnTo>
                  <a:lnTo>
                    <a:pt x="208" y="65"/>
                  </a:lnTo>
                  <a:lnTo>
                    <a:pt x="216" y="71"/>
                  </a:lnTo>
                  <a:lnTo>
                    <a:pt x="219" y="72"/>
                  </a:lnTo>
                  <a:lnTo>
                    <a:pt x="220" y="73"/>
                  </a:lnTo>
                  <a:lnTo>
                    <a:pt x="221" y="73"/>
                  </a:lnTo>
                  <a:lnTo>
                    <a:pt x="222" y="73"/>
                  </a:lnTo>
                  <a:lnTo>
                    <a:pt x="224" y="73"/>
                  </a:lnTo>
                  <a:lnTo>
                    <a:pt x="226" y="72"/>
                  </a:lnTo>
                  <a:lnTo>
                    <a:pt x="229" y="71"/>
                  </a:lnTo>
                  <a:lnTo>
                    <a:pt x="235" y="68"/>
                  </a:lnTo>
                  <a:lnTo>
                    <a:pt x="238" y="67"/>
                  </a:lnTo>
                  <a:lnTo>
                    <a:pt x="241" y="65"/>
                  </a:lnTo>
                  <a:lnTo>
                    <a:pt x="249" y="60"/>
                  </a:lnTo>
                  <a:lnTo>
                    <a:pt x="253" y="57"/>
                  </a:lnTo>
                  <a:lnTo>
                    <a:pt x="254" y="56"/>
                  </a:lnTo>
                  <a:lnTo>
                    <a:pt x="256" y="55"/>
                  </a:lnTo>
                  <a:lnTo>
                    <a:pt x="259" y="54"/>
                  </a:lnTo>
                  <a:lnTo>
                    <a:pt x="261" y="54"/>
                  </a:lnTo>
                  <a:lnTo>
                    <a:pt x="265" y="52"/>
                  </a:lnTo>
                  <a:lnTo>
                    <a:pt x="275" y="52"/>
                  </a:lnTo>
                  <a:lnTo>
                    <a:pt x="284" y="49"/>
                  </a:lnTo>
                  <a:lnTo>
                    <a:pt x="298" y="46"/>
                  </a:lnTo>
                  <a:lnTo>
                    <a:pt x="301" y="45"/>
                  </a:lnTo>
                  <a:lnTo>
                    <a:pt x="309" y="42"/>
                  </a:lnTo>
                  <a:lnTo>
                    <a:pt x="310" y="41"/>
                  </a:lnTo>
                  <a:lnTo>
                    <a:pt x="312" y="41"/>
                  </a:lnTo>
                  <a:lnTo>
                    <a:pt x="313" y="41"/>
                  </a:lnTo>
                  <a:lnTo>
                    <a:pt x="315" y="41"/>
                  </a:lnTo>
                  <a:lnTo>
                    <a:pt x="317" y="41"/>
                  </a:lnTo>
                  <a:lnTo>
                    <a:pt x="319" y="41"/>
                  </a:lnTo>
                  <a:lnTo>
                    <a:pt x="321" y="42"/>
                  </a:lnTo>
                  <a:lnTo>
                    <a:pt x="323" y="42"/>
                  </a:lnTo>
                  <a:lnTo>
                    <a:pt x="325" y="43"/>
                  </a:lnTo>
                  <a:lnTo>
                    <a:pt x="327" y="44"/>
                  </a:lnTo>
                  <a:lnTo>
                    <a:pt x="329" y="45"/>
                  </a:lnTo>
                  <a:lnTo>
                    <a:pt x="331" y="46"/>
                  </a:lnTo>
                  <a:lnTo>
                    <a:pt x="332" y="48"/>
                  </a:lnTo>
                  <a:lnTo>
                    <a:pt x="333" y="49"/>
                  </a:lnTo>
                  <a:lnTo>
                    <a:pt x="334" y="51"/>
                  </a:lnTo>
                  <a:lnTo>
                    <a:pt x="335" y="53"/>
                  </a:lnTo>
                  <a:lnTo>
                    <a:pt x="335" y="55"/>
                  </a:lnTo>
                  <a:lnTo>
                    <a:pt x="336" y="57"/>
                  </a:lnTo>
                  <a:lnTo>
                    <a:pt x="336" y="60"/>
                  </a:lnTo>
                  <a:lnTo>
                    <a:pt x="335" y="62"/>
                  </a:lnTo>
                  <a:lnTo>
                    <a:pt x="334" y="63"/>
                  </a:lnTo>
                  <a:lnTo>
                    <a:pt x="332" y="69"/>
                  </a:lnTo>
                  <a:lnTo>
                    <a:pt x="330" y="78"/>
                  </a:lnTo>
                  <a:lnTo>
                    <a:pt x="329" y="80"/>
                  </a:lnTo>
                  <a:lnTo>
                    <a:pt x="328" y="83"/>
                  </a:lnTo>
                  <a:lnTo>
                    <a:pt x="328" y="86"/>
                  </a:lnTo>
                  <a:lnTo>
                    <a:pt x="328" y="88"/>
                  </a:lnTo>
                  <a:lnTo>
                    <a:pt x="328" y="91"/>
                  </a:lnTo>
                  <a:lnTo>
                    <a:pt x="329" y="94"/>
                  </a:lnTo>
                  <a:lnTo>
                    <a:pt x="332" y="98"/>
                  </a:lnTo>
                  <a:lnTo>
                    <a:pt x="334" y="104"/>
                  </a:lnTo>
                  <a:lnTo>
                    <a:pt x="336" y="107"/>
                  </a:lnTo>
                  <a:lnTo>
                    <a:pt x="339" y="110"/>
                  </a:lnTo>
                  <a:lnTo>
                    <a:pt x="341" y="112"/>
                  </a:lnTo>
                  <a:lnTo>
                    <a:pt x="344" y="115"/>
                  </a:lnTo>
                  <a:lnTo>
                    <a:pt x="346" y="116"/>
                  </a:lnTo>
                  <a:lnTo>
                    <a:pt x="352" y="120"/>
                  </a:lnTo>
                  <a:lnTo>
                    <a:pt x="355" y="121"/>
                  </a:lnTo>
                  <a:lnTo>
                    <a:pt x="357" y="123"/>
                  </a:lnTo>
                  <a:lnTo>
                    <a:pt x="360" y="125"/>
                  </a:lnTo>
                  <a:lnTo>
                    <a:pt x="362" y="128"/>
                  </a:lnTo>
                  <a:lnTo>
                    <a:pt x="364" y="131"/>
                  </a:lnTo>
                  <a:lnTo>
                    <a:pt x="366" y="134"/>
                  </a:lnTo>
                  <a:lnTo>
                    <a:pt x="368" y="140"/>
                  </a:lnTo>
                  <a:lnTo>
                    <a:pt x="369" y="142"/>
                  </a:lnTo>
                  <a:lnTo>
                    <a:pt x="371" y="143"/>
                  </a:lnTo>
                  <a:lnTo>
                    <a:pt x="372" y="144"/>
                  </a:lnTo>
                  <a:lnTo>
                    <a:pt x="374" y="145"/>
                  </a:lnTo>
                  <a:lnTo>
                    <a:pt x="376" y="146"/>
                  </a:lnTo>
                  <a:lnTo>
                    <a:pt x="378" y="146"/>
                  </a:lnTo>
                  <a:lnTo>
                    <a:pt x="379" y="146"/>
                  </a:lnTo>
                  <a:lnTo>
                    <a:pt x="381" y="146"/>
                  </a:lnTo>
                  <a:lnTo>
                    <a:pt x="383" y="146"/>
                  </a:lnTo>
                  <a:lnTo>
                    <a:pt x="385" y="145"/>
                  </a:lnTo>
                  <a:lnTo>
                    <a:pt x="388" y="144"/>
                  </a:lnTo>
                  <a:lnTo>
                    <a:pt x="389" y="143"/>
                  </a:lnTo>
                  <a:lnTo>
                    <a:pt x="391" y="142"/>
                  </a:lnTo>
                  <a:lnTo>
                    <a:pt x="395" y="140"/>
                  </a:lnTo>
                  <a:lnTo>
                    <a:pt x="400" y="136"/>
                  </a:lnTo>
                  <a:lnTo>
                    <a:pt x="403" y="134"/>
                  </a:lnTo>
                  <a:lnTo>
                    <a:pt x="405" y="133"/>
                  </a:lnTo>
                  <a:lnTo>
                    <a:pt x="408" y="131"/>
                  </a:lnTo>
                  <a:lnTo>
                    <a:pt x="415" y="129"/>
                  </a:lnTo>
                  <a:lnTo>
                    <a:pt x="420" y="127"/>
                  </a:lnTo>
                  <a:lnTo>
                    <a:pt x="422" y="125"/>
                  </a:lnTo>
                  <a:lnTo>
                    <a:pt x="423" y="124"/>
                  </a:lnTo>
                  <a:lnTo>
                    <a:pt x="429" y="120"/>
                  </a:lnTo>
                  <a:lnTo>
                    <a:pt x="430" y="119"/>
                  </a:lnTo>
                  <a:lnTo>
                    <a:pt x="432" y="118"/>
                  </a:lnTo>
                  <a:lnTo>
                    <a:pt x="433" y="118"/>
                  </a:lnTo>
                  <a:lnTo>
                    <a:pt x="435" y="118"/>
                  </a:lnTo>
                  <a:lnTo>
                    <a:pt x="435" y="118"/>
                  </a:lnTo>
                  <a:lnTo>
                    <a:pt x="441" y="120"/>
                  </a:lnTo>
                  <a:lnTo>
                    <a:pt x="443" y="120"/>
                  </a:lnTo>
                  <a:lnTo>
                    <a:pt x="446" y="120"/>
                  </a:lnTo>
                  <a:lnTo>
                    <a:pt x="446" y="121"/>
                  </a:lnTo>
                  <a:lnTo>
                    <a:pt x="449" y="121"/>
                  </a:lnTo>
                  <a:lnTo>
                    <a:pt x="451" y="123"/>
                  </a:lnTo>
                  <a:lnTo>
                    <a:pt x="454" y="124"/>
                  </a:lnTo>
                  <a:lnTo>
                    <a:pt x="456" y="125"/>
                  </a:lnTo>
                  <a:lnTo>
                    <a:pt x="458" y="127"/>
                  </a:lnTo>
                  <a:lnTo>
                    <a:pt x="462" y="131"/>
                  </a:lnTo>
                  <a:lnTo>
                    <a:pt x="464" y="132"/>
                  </a:lnTo>
                  <a:lnTo>
                    <a:pt x="467" y="134"/>
                  </a:lnTo>
                  <a:lnTo>
                    <a:pt x="469" y="136"/>
                  </a:lnTo>
                  <a:lnTo>
                    <a:pt x="472" y="138"/>
                  </a:lnTo>
                  <a:lnTo>
                    <a:pt x="485" y="143"/>
                  </a:lnTo>
                  <a:lnTo>
                    <a:pt x="487" y="144"/>
                  </a:lnTo>
                  <a:lnTo>
                    <a:pt x="490" y="145"/>
                  </a:lnTo>
                  <a:lnTo>
                    <a:pt x="491" y="145"/>
                  </a:lnTo>
                  <a:lnTo>
                    <a:pt x="494" y="146"/>
                  </a:lnTo>
                  <a:lnTo>
                    <a:pt x="497" y="146"/>
                  </a:lnTo>
                  <a:lnTo>
                    <a:pt x="501" y="146"/>
                  </a:lnTo>
                  <a:lnTo>
                    <a:pt x="508" y="145"/>
                  </a:lnTo>
                  <a:lnTo>
                    <a:pt x="512" y="145"/>
                  </a:lnTo>
                  <a:lnTo>
                    <a:pt x="514" y="145"/>
                  </a:lnTo>
                  <a:lnTo>
                    <a:pt x="516" y="146"/>
                  </a:lnTo>
                  <a:lnTo>
                    <a:pt x="518" y="146"/>
                  </a:lnTo>
                  <a:lnTo>
                    <a:pt x="520" y="147"/>
                  </a:lnTo>
                  <a:lnTo>
                    <a:pt x="521" y="148"/>
                  </a:lnTo>
                  <a:lnTo>
                    <a:pt x="522" y="149"/>
                  </a:lnTo>
                  <a:lnTo>
                    <a:pt x="524" y="150"/>
                  </a:lnTo>
                  <a:lnTo>
                    <a:pt x="525" y="151"/>
                  </a:lnTo>
                  <a:lnTo>
                    <a:pt x="526" y="153"/>
                  </a:lnTo>
                  <a:lnTo>
                    <a:pt x="526" y="155"/>
                  </a:lnTo>
                  <a:lnTo>
                    <a:pt x="530" y="165"/>
                  </a:lnTo>
                  <a:lnTo>
                    <a:pt x="532" y="168"/>
                  </a:lnTo>
                  <a:lnTo>
                    <a:pt x="534" y="172"/>
                  </a:lnTo>
                  <a:lnTo>
                    <a:pt x="536" y="176"/>
                  </a:lnTo>
                  <a:lnTo>
                    <a:pt x="537" y="178"/>
                  </a:lnTo>
                  <a:lnTo>
                    <a:pt x="540" y="181"/>
                  </a:lnTo>
                  <a:lnTo>
                    <a:pt x="544" y="186"/>
                  </a:lnTo>
                  <a:lnTo>
                    <a:pt x="549" y="192"/>
                  </a:lnTo>
                  <a:lnTo>
                    <a:pt x="551" y="193"/>
                  </a:lnTo>
                  <a:lnTo>
                    <a:pt x="551" y="193"/>
                  </a:lnTo>
                  <a:lnTo>
                    <a:pt x="551" y="193"/>
                  </a:lnTo>
                  <a:lnTo>
                    <a:pt x="551" y="194"/>
                  </a:lnTo>
                  <a:lnTo>
                    <a:pt x="551" y="194"/>
                  </a:lnTo>
                  <a:lnTo>
                    <a:pt x="550" y="198"/>
                  </a:lnTo>
                  <a:lnTo>
                    <a:pt x="548" y="212"/>
                  </a:lnTo>
                  <a:lnTo>
                    <a:pt x="544" y="226"/>
                  </a:lnTo>
                  <a:lnTo>
                    <a:pt x="543" y="232"/>
                  </a:lnTo>
                  <a:lnTo>
                    <a:pt x="541" y="242"/>
                  </a:lnTo>
                  <a:lnTo>
                    <a:pt x="539" y="256"/>
                  </a:lnTo>
                  <a:lnTo>
                    <a:pt x="538" y="261"/>
                  </a:lnTo>
                  <a:lnTo>
                    <a:pt x="537" y="265"/>
                  </a:lnTo>
                  <a:lnTo>
                    <a:pt x="537" y="269"/>
                  </a:lnTo>
                  <a:lnTo>
                    <a:pt x="535" y="274"/>
                  </a:lnTo>
                  <a:lnTo>
                    <a:pt x="533" y="279"/>
                  </a:lnTo>
                  <a:lnTo>
                    <a:pt x="531" y="283"/>
                  </a:lnTo>
                  <a:lnTo>
                    <a:pt x="529" y="287"/>
                  </a:lnTo>
                  <a:lnTo>
                    <a:pt x="527" y="289"/>
                  </a:lnTo>
                  <a:lnTo>
                    <a:pt x="526" y="291"/>
                  </a:lnTo>
                  <a:lnTo>
                    <a:pt x="525" y="293"/>
                  </a:lnTo>
                  <a:lnTo>
                    <a:pt x="524" y="294"/>
                  </a:lnTo>
                  <a:lnTo>
                    <a:pt x="522" y="295"/>
                  </a:lnTo>
                  <a:lnTo>
                    <a:pt x="521" y="296"/>
                  </a:lnTo>
                  <a:lnTo>
                    <a:pt x="519" y="297"/>
                  </a:lnTo>
                  <a:lnTo>
                    <a:pt x="516" y="298"/>
                  </a:lnTo>
                  <a:lnTo>
                    <a:pt x="513" y="299"/>
                  </a:lnTo>
                  <a:lnTo>
                    <a:pt x="510" y="300"/>
                  </a:lnTo>
                  <a:lnTo>
                    <a:pt x="508" y="300"/>
                  </a:lnTo>
                  <a:lnTo>
                    <a:pt x="485" y="301"/>
                  </a:lnTo>
                  <a:lnTo>
                    <a:pt x="480" y="301"/>
                  </a:lnTo>
                  <a:lnTo>
                    <a:pt x="476" y="301"/>
                  </a:lnTo>
                  <a:lnTo>
                    <a:pt x="469" y="302"/>
                  </a:lnTo>
                  <a:lnTo>
                    <a:pt x="463" y="304"/>
                  </a:lnTo>
                  <a:lnTo>
                    <a:pt x="460" y="304"/>
                  </a:lnTo>
                  <a:lnTo>
                    <a:pt x="458" y="305"/>
                  </a:lnTo>
                  <a:lnTo>
                    <a:pt x="457" y="306"/>
                  </a:lnTo>
                  <a:lnTo>
                    <a:pt x="455" y="307"/>
                  </a:lnTo>
                  <a:lnTo>
                    <a:pt x="453" y="308"/>
                  </a:lnTo>
                  <a:lnTo>
                    <a:pt x="452" y="309"/>
                  </a:lnTo>
                  <a:lnTo>
                    <a:pt x="449" y="311"/>
                  </a:lnTo>
                  <a:lnTo>
                    <a:pt x="440" y="319"/>
                  </a:lnTo>
                  <a:lnTo>
                    <a:pt x="435" y="324"/>
                  </a:lnTo>
                  <a:lnTo>
                    <a:pt x="432" y="329"/>
                  </a:lnTo>
                  <a:lnTo>
                    <a:pt x="428" y="334"/>
                  </a:lnTo>
                  <a:lnTo>
                    <a:pt x="426" y="336"/>
                  </a:lnTo>
                  <a:lnTo>
                    <a:pt x="422" y="344"/>
                  </a:lnTo>
                  <a:lnTo>
                    <a:pt x="417" y="350"/>
                  </a:lnTo>
                  <a:lnTo>
                    <a:pt x="414" y="353"/>
                  </a:lnTo>
                  <a:lnTo>
                    <a:pt x="412" y="356"/>
                  </a:lnTo>
                  <a:lnTo>
                    <a:pt x="408" y="360"/>
                  </a:lnTo>
                  <a:lnTo>
                    <a:pt x="401" y="368"/>
                  </a:lnTo>
                  <a:lnTo>
                    <a:pt x="398" y="371"/>
                  </a:lnTo>
                  <a:lnTo>
                    <a:pt x="394" y="374"/>
                  </a:lnTo>
                  <a:lnTo>
                    <a:pt x="390" y="377"/>
                  </a:lnTo>
                  <a:lnTo>
                    <a:pt x="387" y="379"/>
                  </a:lnTo>
                  <a:lnTo>
                    <a:pt x="383" y="380"/>
                  </a:lnTo>
                  <a:lnTo>
                    <a:pt x="377" y="382"/>
                  </a:lnTo>
                  <a:lnTo>
                    <a:pt x="366" y="386"/>
                  </a:lnTo>
                  <a:lnTo>
                    <a:pt x="358" y="389"/>
                  </a:lnTo>
                  <a:lnTo>
                    <a:pt x="353" y="390"/>
                  </a:lnTo>
                  <a:lnTo>
                    <a:pt x="346" y="391"/>
                  </a:lnTo>
                  <a:lnTo>
                    <a:pt x="346" y="391"/>
                  </a:lnTo>
                  <a:lnTo>
                    <a:pt x="345" y="390"/>
                  </a:lnTo>
                  <a:lnTo>
                    <a:pt x="344" y="387"/>
                  </a:lnTo>
                  <a:lnTo>
                    <a:pt x="343" y="382"/>
                  </a:lnTo>
                  <a:lnTo>
                    <a:pt x="339" y="374"/>
                  </a:lnTo>
                  <a:lnTo>
                    <a:pt x="338" y="371"/>
                  </a:lnTo>
                  <a:lnTo>
                    <a:pt x="336" y="369"/>
                  </a:lnTo>
                  <a:lnTo>
                    <a:pt x="334" y="366"/>
                  </a:lnTo>
                  <a:lnTo>
                    <a:pt x="328" y="358"/>
                  </a:lnTo>
                  <a:lnTo>
                    <a:pt x="320" y="346"/>
                  </a:lnTo>
                  <a:lnTo>
                    <a:pt x="317" y="342"/>
                  </a:lnTo>
                  <a:lnTo>
                    <a:pt x="315" y="338"/>
                  </a:lnTo>
                  <a:lnTo>
                    <a:pt x="311" y="335"/>
                  </a:lnTo>
                  <a:lnTo>
                    <a:pt x="309" y="332"/>
                  </a:lnTo>
                  <a:lnTo>
                    <a:pt x="306" y="330"/>
                  </a:lnTo>
                  <a:lnTo>
                    <a:pt x="302" y="328"/>
                  </a:lnTo>
                  <a:lnTo>
                    <a:pt x="299" y="326"/>
                  </a:lnTo>
                  <a:lnTo>
                    <a:pt x="283" y="318"/>
                  </a:lnTo>
                  <a:lnTo>
                    <a:pt x="278" y="316"/>
                  </a:lnTo>
                  <a:lnTo>
                    <a:pt x="274" y="314"/>
                  </a:lnTo>
                  <a:lnTo>
                    <a:pt x="272" y="313"/>
                  </a:lnTo>
                  <a:lnTo>
                    <a:pt x="270" y="312"/>
                  </a:lnTo>
                  <a:lnTo>
                    <a:pt x="268" y="312"/>
                  </a:lnTo>
                  <a:lnTo>
                    <a:pt x="267" y="311"/>
                  </a:lnTo>
                  <a:lnTo>
                    <a:pt x="266" y="309"/>
                  </a:lnTo>
                  <a:lnTo>
                    <a:pt x="265" y="308"/>
                  </a:lnTo>
                  <a:lnTo>
                    <a:pt x="265" y="306"/>
                  </a:lnTo>
                  <a:lnTo>
                    <a:pt x="264" y="304"/>
                  </a:lnTo>
                  <a:lnTo>
                    <a:pt x="264" y="302"/>
                  </a:lnTo>
                  <a:lnTo>
                    <a:pt x="264" y="296"/>
                  </a:lnTo>
                  <a:lnTo>
                    <a:pt x="263" y="293"/>
                  </a:lnTo>
                  <a:lnTo>
                    <a:pt x="263" y="291"/>
                  </a:lnTo>
                  <a:lnTo>
                    <a:pt x="262" y="289"/>
                  </a:lnTo>
                  <a:lnTo>
                    <a:pt x="261" y="288"/>
                  </a:lnTo>
                  <a:lnTo>
                    <a:pt x="260" y="286"/>
                  </a:lnTo>
                  <a:lnTo>
                    <a:pt x="259" y="285"/>
                  </a:lnTo>
                  <a:lnTo>
                    <a:pt x="258" y="284"/>
                  </a:lnTo>
                  <a:lnTo>
                    <a:pt x="255" y="281"/>
                  </a:lnTo>
                  <a:lnTo>
                    <a:pt x="253" y="279"/>
                  </a:lnTo>
                  <a:lnTo>
                    <a:pt x="249" y="278"/>
                  </a:lnTo>
                  <a:lnTo>
                    <a:pt x="245" y="276"/>
                  </a:lnTo>
                  <a:lnTo>
                    <a:pt x="238" y="273"/>
                  </a:lnTo>
                  <a:lnTo>
                    <a:pt x="232" y="270"/>
                  </a:lnTo>
                  <a:lnTo>
                    <a:pt x="230" y="269"/>
                  </a:lnTo>
                  <a:lnTo>
                    <a:pt x="228" y="269"/>
                  </a:lnTo>
                  <a:lnTo>
                    <a:pt x="226" y="269"/>
                  </a:lnTo>
                  <a:lnTo>
                    <a:pt x="223" y="269"/>
                  </a:lnTo>
                  <a:lnTo>
                    <a:pt x="213" y="270"/>
                  </a:lnTo>
                  <a:lnTo>
                    <a:pt x="206" y="271"/>
                  </a:lnTo>
                  <a:lnTo>
                    <a:pt x="202" y="271"/>
                  </a:lnTo>
                  <a:lnTo>
                    <a:pt x="197" y="272"/>
                  </a:lnTo>
                  <a:lnTo>
                    <a:pt x="187" y="275"/>
                  </a:lnTo>
                  <a:lnTo>
                    <a:pt x="185" y="275"/>
                  </a:lnTo>
                  <a:lnTo>
                    <a:pt x="183" y="276"/>
                  </a:lnTo>
                  <a:lnTo>
                    <a:pt x="180" y="276"/>
                  </a:lnTo>
                  <a:lnTo>
                    <a:pt x="177" y="276"/>
                  </a:lnTo>
                  <a:lnTo>
                    <a:pt x="174" y="275"/>
                  </a:lnTo>
                  <a:lnTo>
                    <a:pt x="172" y="274"/>
                  </a:lnTo>
                  <a:lnTo>
                    <a:pt x="170" y="273"/>
                  </a:lnTo>
                  <a:lnTo>
                    <a:pt x="168" y="272"/>
                  </a:lnTo>
                  <a:lnTo>
                    <a:pt x="165" y="270"/>
                  </a:lnTo>
                  <a:lnTo>
                    <a:pt x="163" y="269"/>
                  </a:lnTo>
                  <a:lnTo>
                    <a:pt x="160" y="267"/>
                  </a:lnTo>
                  <a:lnTo>
                    <a:pt x="148" y="257"/>
                  </a:lnTo>
                  <a:lnTo>
                    <a:pt x="145" y="256"/>
                  </a:lnTo>
                  <a:lnTo>
                    <a:pt x="143" y="255"/>
                  </a:lnTo>
                  <a:lnTo>
                    <a:pt x="140" y="254"/>
                  </a:lnTo>
                  <a:lnTo>
                    <a:pt x="138" y="253"/>
                  </a:lnTo>
                  <a:lnTo>
                    <a:pt x="135" y="252"/>
                  </a:lnTo>
                  <a:lnTo>
                    <a:pt x="129" y="252"/>
                  </a:lnTo>
                  <a:lnTo>
                    <a:pt x="128" y="252"/>
                  </a:lnTo>
                  <a:lnTo>
                    <a:pt x="125" y="251"/>
                  </a:lnTo>
                  <a:lnTo>
                    <a:pt x="123" y="250"/>
                  </a:lnTo>
                  <a:lnTo>
                    <a:pt x="122" y="250"/>
                  </a:lnTo>
                  <a:lnTo>
                    <a:pt x="120" y="249"/>
                  </a:lnTo>
                  <a:lnTo>
                    <a:pt x="119" y="248"/>
                  </a:lnTo>
                  <a:lnTo>
                    <a:pt x="118" y="247"/>
                  </a:lnTo>
                  <a:lnTo>
                    <a:pt x="117" y="246"/>
                  </a:lnTo>
                  <a:lnTo>
                    <a:pt x="116" y="244"/>
                  </a:lnTo>
                  <a:lnTo>
                    <a:pt x="116" y="243"/>
                  </a:lnTo>
                  <a:lnTo>
                    <a:pt x="116" y="241"/>
                  </a:lnTo>
                  <a:lnTo>
                    <a:pt x="115" y="233"/>
                  </a:lnTo>
                  <a:lnTo>
                    <a:pt x="115" y="230"/>
                  </a:lnTo>
                  <a:lnTo>
                    <a:pt x="114" y="226"/>
                  </a:lnTo>
                  <a:lnTo>
                    <a:pt x="113" y="225"/>
                  </a:lnTo>
                  <a:lnTo>
                    <a:pt x="113" y="223"/>
                  </a:lnTo>
                  <a:lnTo>
                    <a:pt x="112" y="222"/>
                  </a:lnTo>
                  <a:lnTo>
                    <a:pt x="111" y="222"/>
                  </a:lnTo>
                  <a:lnTo>
                    <a:pt x="110" y="221"/>
                  </a:lnTo>
                  <a:lnTo>
                    <a:pt x="109" y="220"/>
                  </a:lnTo>
                  <a:lnTo>
                    <a:pt x="106" y="217"/>
                  </a:lnTo>
                  <a:lnTo>
                    <a:pt x="103" y="215"/>
                  </a:lnTo>
                  <a:lnTo>
                    <a:pt x="101" y="214"/>
                  </a:lnTo>
                  <a:lnTo>
                    <a:pt x="98" y="212"/>
                  </a:lnTo>
                  <a:lnTo>
                    <a:pt x="96" y="212"/>
                  </a:lnTo>
                  <a:lnTo>
                    <a:pt x="94" y="211"/>
                  </a:lnTo>
                  <a:lnTo>
                    <a:pt x="82" y="210"/>
                  </a:lnTo>
                  <a:lnTo>
                    <a:pt x="75" y="209"/>
                  </a:lnTo>
                  <a:lnTo>
                    <a:pt x="60" y="207"/>
                  </a:lnTo>
                  <a:lnTo>
                    <a:pt x="58" y="206"/>
                  </a:lnTo>
                  <a:lnTo>
                    <a:pt x="56" y="206"/>
                  </a:lnTo>
                  <a:lnTo>
                    <a:pt x="54" y="205"/>
                  </a:lnTo>
                  <a:lnTo>
                    <a:pt x="52" y="203"/>
                  </a:lnTo>
                  <a:lnTo>
                    <a:pt x="51" y="202"/>
                  </a:lnTo>
                  <a:lnTo>
                    <a:pt x="48" y="199"/>
                  </a:lnTo>
                  <a:lnTo>
                    <a:pt x="44" y="195"/>
                  </a:lnTo>
                  <a:lnTo>
                    <a:pt x="41" y="193"/>
                  </a:lnTo>
                  <a:lnTo>
                    <a:pt x="39" y="192"/>
                  </a:lnTo>
                  <a:lnTo>
                    <a:pt x="37" y="191"/>
                  </a:lnTo>
                  <a:lnTo>
                    <a:pt x="33" y="189"/>
                  </a:lnTo>
                  <a:lnTo>
                    <a:pt x="28" y="188"/>
                  </a:lnTo>
                  <a:lnTo>
                    <a:pt x="26" y="187"/>
                  </a:lnTo>
                  <a:lnTo>
                    <a:pt x="24" y="186"/>
                  </a:lnTo>
                  <a:lnTo>
                    <a:pt x="21" y="185"/>
                  </a:lnTo>
                  <a:lnTo>
                    <a:pt x="14" y="184"/>
                  </a:lnTo>
                  <a:lnTo>
                    <a:pt x="14" y="183"/>
                  </a:lnTo>
                  <a:lnTo>
                    <a:pt x="13" y="183"/>
                  </a:lnTo>
                  <a:lnTo>
                    <a:pt x="12" y="182"/>
                  </a:lnTo>
                  <a:lnTo>
                    <a:pt x="11" y="180"/>
                  </a:lnTo>
                  <a:lnTo>
                    <a:pt x="10" y="179"/>
                  </a:lnTo>
                  <a:lnTo>
                    <a:pt x="10" y="177"/>
                  </a:lnTo>
                  <a:lnTo>
                    <a:pt x="10" y="176"/>
                  </a:lnTo>
                  <a:lnTo>
                    <a:pt x="10" y="173"/>
                  </a:lnTo>
                  <a:lnTo>
                    <a:pt x="11" y="165"/>
                  </a:lnTo>
                  <a:lnTo>
                    <a:pt x="11" y="162"/>
                  </a:lnTo>
                  <a:lnTo>
                    <a:pt x="11" y="158"/>
                  </a:lnTo>
                  <a:lnTo>
                    <a:pt x="10" y="155"/>
                  </a:lnTo>
                  <a:lnTo>
                    <a:pt x="10" y="153"/>
                  </a:lnTo>
                  <a:lnTo>
                    <a:pt x="10" y="150"/>
                  </a:lnTo>
                  <a:lnTo>
                    <a:pt x="8" y="144"/>
                  </a:lnTo>
                  <a:lnTo>
                    <a:pt x="7" y="140"/>
                  </a:lnTo>
                  <a:lnTo>
                    <a:pt x="5" y="136"/>
                  </a:lnTo>
                  <a:lnTo>
                    <a:pt x="2" y="125"/>
                  </a:lnTo>
                  <a:lnTo>
                    <a:pt x="1" y="122"/>
                  </a:lnTo>
                  <a:lnTo>
                    <a:pt x="0" y="120"/>
                  </a:lnTo>
                  <a:lnTo>
                    <a:pt x="1" y="120"/>
                  </a:lnTo>
                  <a:lnTo>
                    <a:pt x="2" y="120"/>
                  </a:lnTo>
                  <a:lnTo>
                    <a:pt x="3" y="119"/>
                  </a:lnTo>
                  <a:lnTo>
                    <a:pt x="5" y="118"/>
                  </a:lnTo>
                  <a:lnTo>
                    <a:pt x="8" y="117"/>
                  </a:lnTo>
                  <a:lnTo>
                    <a:pt x="11" y="115"/>
                  </a:lnTo>
                  <a:lnTo>
                    <a:pt x="12" y="114"/>
                  </a:lnTo>
                  <a:lnTo>
                    <a:pt x="14" y="112"/>
                  </a:lnTo>
                  <a:lnTo>
                    <a:pt x="14" y="111"/>
                  </a:lnTo>
                  <a:lnTo>
                    <a:pt x="15" y="109"/>
                  </a:lnTo>
                  <a:lnTo>
                    <a:pt x="17" y="108"/>
                  </a:lnTo>
                  <a:lnTo>
                    <a:pt x="18" y="105"/>
                  </a:lnTo>
                  <a:lnTo>
                    <a:pt x="19" y="103"/>
                  </a:lnTo>
                  <a:lnTo>
                    <a:pt x="20" y="99"/>
                  </a:lnTo>
                  <a:lnTo>
                    <a:pt x="20" y="97"/>
                  </a:lnTo>
                  <a:lnTo>
                    <a:pt x="20" y="95"/>
                  </a:lnTo>
                  <a:lnTo>
                    <a:pt x="20" y="94"/>
                  </a:lnTo>
                  <a:lnTo>
                    <a:pt x="19" y="87"/>
                  </a:lnTo>
                  <a:lnTo>
                    <a:pt x="18" y="86"/>
                  </a:lnTo>
                  <a:lnTo>
                    <a:pt x="18" y="84"/>
                  </a:lnTo>
                  <a:lnTo>
                    <a:pt x="18" y="81"/>
                  </a:lnTo>
                  <a:lnTo>
                    <a:pt x="19" y="78"/>
                  </a:lnTo>
                  <a:lnTo>
                    <a:pt x="20" y="76"/>
                  </a:lnTo>
                  <a:lnTo>
                    <a:pt x="21" y="74"/>
                  </a:lnTo>
                  <a:lnTo>
                    <a:pt x="22" y="73"/>
                  </a:lnTo>
                  <a:lnTo>
                    <a:pt x="24" y="70"/>
                  </a:lnTo>
                  <a:lnTo>
                    <a:pt x="26" y="67"/>
                  </a:lnTo>
                  <a:lnTo>
                    <a:pt x="28" y="65"/>
                  </a:lnTo>
                  <a:lnTo>
                    <a:pt x="35" y="60"/>
                  </a:lnTo>
                  <a:lnTo>
                    <a:pt x="41" y="53"/>
                  </a:lnTo>
                  <a:lnTo>
                    <a:pt x="44" y="51"/>
                  </a:lnTo>
                  <a:lnTo>
                    <a:pt x="53" y="40"/>
                  </a:lnTo>
                  <a:lnTo>
                    <a:pt x="56" y="38"/>
                  </a:lnTo>
                  <a:lnTo>
                    <a:pt x="59" y="35"/>
                  </a:lnTo>
                  <a:lnTo>
                    <a:pt x="61" y="33"/>
                  </a:lnTo>
                  <a:lnTo>
                    <a:pt x="64" y="31"/>
                  </a:lnTo>
                  <a:lnTo>
                    <a:pt x="69" y="29"/>
                  </a:lnTo>
                  <a:lnTo>
                    <a:pt x="77" y="24"/>
                  </a:lnTo>
                  <a:lnTo>
                    <a:pt x="84" y="19"/>
                  </a:lnTo>
                  <a:lnTo>
                    <a:pt x="88" y="18"/>
                  </a:lnTo>
                  <a:lnTo>
                    <a:pt x="92" y="16"/>
                  </a:lnTo>
                  <a:lnTo>
                    <a:pt x="95" y="14"/>
                  </a:lnTo>
                  <a:lnTo>
                    <a:pt x="99" y="12"/>
                  </a:lnTo>
                  <a:lnTo>
                    <a:pt x="103" y="11"/>
                  </a:lnTo>
                  <a:lnTo>
                    <a:pt x="107" y="9"/>
                  </a:lnTo>
                  <a:lnTo>
                    <a:pt x="112" y="8"/>
                  </a:lnTo>
                  <a:lnTo>
                    <a:pt x="121" y="6"/>
                  </a:lnTo>
                  <a:lnTo>
                    <a:pt x="134" y="5"/>
                  </a:lnTo>
                  <a:lnTo>
                    <a:pt x="137" y="4"/>
                  </a:lnTo>
                  <a:lnTo>
                    <a:pt x="139" y="3"/>
                  </a:lnTo>
                  <a:lnTo>
                    <a:pt x="140" y="2"/>
                  </a:lnTo>
                  <a:lnTo>
                    <a:pt x="142" y="1"/>
                  </a:lnTo>
                  <a:lnTo>
                    <a:pt x="142" y="1"/>
                  </a:lnTo>
                  <a:lnTo>
                    <a:pt x="142" y="1"/>
                  </a:lnTo>
                  <a:lnTo>
                    <a:pt x="142" y="1"/>
                  </a:lnTo>
                  <a:lnTo>
                    <a:pt x="143" y="1"/>
                  </a:lnTo>
                  <a:lnTo>
                    <a:pt x="144" y="0"/>
                  </a:lnTo>
                  <a:lnTo>
                    <a:pt x="147" y="4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40" name="Freeform 76">
              <a:extLst>
                <a:ext uri="{FF2B5EF4-FFF2-40B4-BE49-F238E27FC236}">
                  <a16:creationId xmlns:a16="http://schemas.microsoft.com/office/drawing/2014/main" id="{6E7126DC-9396-4595-B083-682E4B0256DF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2" y="2728"/>
              <a:ext cx="490" cy="472"/>
            </a:xfrm>
            <a:custGeom>
              <a:avLst/>
              <a:gdLst>
                <a:gd name="T0" fmla="*/ 141 w 490"/>
                <a:gd name="T1" fmla="*/ 5 h 472"/>
                <a:gd name="T2" fmla="*/ 158 w 490"/>
                <a:gd name="T3" fmla="*/ 20 h 472"/>
                <a:gd name="T4" fmla="*/ 170 w 490"/>
                <a:gd name="T5" fmla="*/ 35 h 472"/>
                <a:gd name="T6" fmla="*/ 200 w 490"/>
                <a:gd name="T7" fmla="*/ 29 h 472"/>
                <a:gd name="T8" fmla="*/ 258 w 490"/>
                <a:gd name="T9" fmla="*/ 20 h 472"/>
                <a:gd name="T10" fmla="*/ 288 w 490"/>
                <a:gd name="T11" fmla="*/ 25 h 472"/>
                <a:gd name="T12" fmla="*/ 315 w 490"/>
                <a:gd name="T13" fmla="*/ 40 h 472"/>
                <a:gd name="T14" fmla="*/ 356 w 490"/>
                <a:gd name="T15" fmla="*/ 52 h 472"/>
                <a:gd name="T16" fmla="*/ 388 w 490"/>
                <a:gd name="T17" fmla="*/ 45 h 472"/>
                <a:gd name="T18" fmla="*/ 395 w 490"/>
                <a:gd name="T19" fmla="*/ 45 h 472"/>
                <a:gd name="T20" fmla="*/ 406 w 490"/>
                <a:gd name="T21" fmla="*/ 69 h 472"/>
                <a:gd name="T22" fmla="*/ 418 w 490"/>
                <a:gd name="T23" fmla="*/ 87 h 472"/>
                <a:gd name="T24" fmla="*/ 443 w 490"/>
                <a:gd name="T25" fmla="*/ 100 h 472"/>
                <a:gd name="T26" fmla="*/ 456 w 490"/>
                <a:gd name="T27" fmla="*/ 120 h 472"/>
                <a:gd name="T28" fmla="*/ 460 w 490"/>
                <a:gd name="T29" fmla="*/ 140 h 472"/>
                <a:gd name="T30" fmla="*/ 477 w 490"/>
                <a:gd name="T31" fmla="*/ 150 h 472"/>
                <a:gd name="T32" fmla="*/ 489 w 490"/>
                <a:gd name="T33" fmla="*/ 168 h 472"/>
                <a:gd name="T34" fmla="*/ 489 w 490"/>
                <a:gd name="T35" fmla="*/ 193 h 472"/>
                <a:gd name="T36" fmla="*/ 468 w 490"/>
                <a:gd name="T37" fmla="*/ 229 h 472"/>
                <a:gd name="T38" fmla="*/ 446 w 490"/>
                <a:gd name="T39" fmla="*/ 244 h 472"/>
                <a:gd name="T40" fmla="*/ 397 w 490"/>
                <a:gd name="T41" fmla="*/ 267 h 472"/>
                <a:gd name="T42" fmla="*/ 340 w 490"/>
                <a:gd name="T43" fmla="*/ 284 h 472"/>
                <a:gd name="T44" fmla="*/ 326 w 490"/>
                <a:gd name="T45" fmla="*/ 294 h 472"/>
                <a:gd name="T46" fmla="*/ 303 w 490"/>
                <a:gd name="T47" fmla="*/ 331 h 472"/>
                <a:gd name="T48" fmla="*/ 296 w 490"/>
                <a:gd name="T49" fmla="*/ 351 h 472"/>
                <a:gd name="T50" fmla="*/ 297 w 490"/>
                <a:gd name="T51" fmla="*/ 375 h 472"/>
                <a:gd name="T52" fmla="*/ 286 w 490"/>
                <a:gd name="T53" fmla="*/ 416 h 472"/>
                <a:gd name="T54" fmla="*/ 283 w 490"/>
                <a:gd name="T55" fmla="*/ 445 h 472"/>
                <a:gd name="T56" fmla="*/ 264 w 490"/>
                <a:gd name="T57" fmla="*/ 470 h 472"/>
                <a:gd name="T58" fmla="*/ 222 w 490"/>
                <a:gd name="T59" fmla="*/ 440 h 472"/>
                <a:gd name="T60" fmla="*/ 202 w 490"/>
                <a:gd name="T61" fmla="*/ 436 h 472"/>
                <a:gd name="T62" fmla="*/ 183 w 490"/>
                <a:gd name="T63" fmla="*/ 422 h 472"/>
                <a:gd name="T64" fmla="*/ 154 w 490"/>
                <a:gd name="T65" fmla="*/ 385 h 472"/>
                <a:gd name="T66" fmla="*/ 129 w 490"/>
                <a:gd name="T67" fmla="*/ 359 h 472"/>
                <a:gd name="T68" fmla="*/ 131 w 490"/>
                <a:gd name="T69" fmla="*/ 340 h 472"/>
                <a:gd name="T70" fmla="*/ 130 w 490"/>
                <a:gd name="T71" fmla="*/ 327 h 472"/>
                <a:gd name="T72" fmla="*/ 115 w 490"/>
                <a:gd name="T73" fmla="*/ 318 h 472"/>
                <a:gd name="T74" fmla="*/ 100 w 490"/>
                <a:gd name="T75" fmla="*/ 298 h 472"/>
                <a:gd name="T76" fmla="*/ 91 w 490"/>
                <a:gd name="T77" fmla="*/ 272 h 472"/>
                <a:gd name="T78" fmla="*/ 82 w 490"/>
                <a:gd name="T79" fmla="*/ 262 h 472"/>
                <a:gd name="T80" fmla="*/ 53 w 490"/>
                <a:gd name="T81" fmla="*/ 249 h 472"/>
                <a:gd name="T82" fmla="*/ 26 w 490"/>
                <a:gd name="T83" fmla="*/ 227 h 472"/>
                <a:gd name="T84" fmla="*/ 46 w 490"/>
                <a:gd name="T85" fmla="*/ 203 h 472"/>
                <a:gd name="T86" fmla="*/ 58 w 490"/>
                <a:gd name="T87" fmla="*/ 179 h 472"/>
                <a:gd name="T88" fmla="*/ 58 w 490"/>
                <a:gd name="T89" fmla="*/ 155 h 472"/>
                <a:gd name="T90" fmla="*/ 47 w 490"/>
                <a:gd name="T91" fmla="*/ 145 h 472"/>
                <a:gd name="T92" fmla="*/ 27 w 490"/>
                <a:gd name="T93" fmla="*/ 145 h 472"/>
                <a:gd name="T94" fmla="*/ 20 w 490"/>
                <a:gd name="T95" fmla="*/ 136 h 472"/>
                <a:gd name="T96" fmla="*/ 0 w 490"/>
                <a:gd name="T97" fmla="*/ 116 h 472"/>
                <a:gd name="T98" fmla="*/ 2 w 490"/>
                <a:gd name="T99" fmla="*/ 105 h 472"/>
                <a:gd name="T100" fmla="*/ 11 w 490"/>
                <a:gd name="T101" fmla="*/ 82 h 472"/>
                <a:gd name="T102" fmla="*/ 13 w 490"/>
                <a:gd name="T103" fmla="*/ 64 h 472"/>
                <a:gd name="T104" fmla="*/ 39 w 490"/>
                <a:gd name="T105" fmla="*/ 42 h 472"/>
                <a:gd name="T106" fmla="*/ 48 w 490"/>
                <a:gd name="T107" fmla="*/ 26 h 472"/>
                <a:gd name="T108" fmla="*/ 69 w 490"/>
                <a:gd name="T109" fmla="*/ 30 h 472"/>
                <a:gd name="T110" fmla="*/ 87 w 490"/>
                <a:gd name="T111" fmla="*/ 28 h 472"/>
                <a:gd name="T112" fmla="*/ 102 w 490"/>
                <a:gd name="T113" fmla="*/ 4 h 472"/>
                <a:gd name="T114" fmla="*/ 113 w 490"/>
                <a:gd name="T115" fmla="*/ 0 h 4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90" h="472">
                  <a:moveTo>
                    <a:pt x="117" y="0"/>
                  </a:moveTo>
                  <a:lnTo>
                    <a:pt x="121" y="0"/>
                  </a:lnTo>
                  <a:lnTo>
                    <a:pt x="125" y="0"/>
                  </a:lnTo>
                  <a:lnTo>
                    <a:pt x="129" y="1"/>
                  </a:lnTo>
                  <a:lnTo>
                    <a:pt x="134" y="3"/>
                  </a:lnTo>
                  <a:lnTo>
                    <a:pt x="137" y="3"/>
                  </a:lnTo>
                  <a:lnTo>
                    <a:pt x="141" y="5"/>
                  </a:lnTo>
                  <a:lnTo>
                    <a:pt x="144" y="7"/>
                  </a:lnTo>
                  <a:lnTo>
                    <a:pt x="147" y="9"/>
                  </a:lnTo>
                  <a:lnTo>
                    <a:pt x="149" y="11"/>
                  </a:lnTo>
                  <a:lnTo>
                    <a:pt x="152" y="14"/>
                  </a:lnTo>
                  <a:lnTo>
                    <a:pt x="155" y="16"/>
                  </a:lnTo>
                  <a:lnTo>
                    <a:pt x="156" y="17"/>
                  </a:lnTo>
                  <a:lnTo>
                    <a:pt x="158" y="20"/>
                  </a:lnTo>
                  <a:lnTo>
                    <a:pt x="161" y="26"/>
                  </a:lnTo>
                  <a:lnTo>
                    <a:pt x="162" y="28"/>
                  </a:lnTo>
                  <a:lnTo>
                    <a:pt x="164" y="30"/>
                  </a:lnTo>
                  <a:lnTo>
                    <a:pt x="165" y="32"/>
                  </a:lnTo>
                  <a:lnTo>
                    <a:pt x="166" y="33"/>
                  </a:lnTo>
                  <a:lnTo>
                    <a:pt x="168" y="34"/>
                  </a:lnTo>
                  <a:lnTo>
                    <a:pt x="170" y="35"/>
                  </a:lnTo>
                  <a:lnTo>
                    <a:pt x="171" y="35"/>
                  </a:lnTo>
                  <a:lnTo>
                    <a:pt x="174" y="35"/>
                  </a:lnTo>
                  <a:lnTo>
                    <a:pt x="177" y="35"/>
                  </a:lnTo>
                  <a:lnTo>
                    <a:pt x="179" y="35"/>
                  </a:lnTo>
                  <a:lnTo>
                    <a:pt x="183" y="34"/>
                  </a:lnTo>
                  <a:lnTo>
                    <a:pt x="187" y="33"/>
                  </a:lnTo>
                  <a:lnTo>
                    <a:pt x="200" y="29"/>
                  </a:lnTo>
                  <a:lnTo>
                    <a:pt x="213" y="25"/>
                  </a:lnTo>
                  <a:lnTo>
                    <a:pt x="220" y="24"/>
                  </a:lnTo>
                  <a:lnTo>
                    <a:pt x="230" y="22"/>
                  </a:lnTo>
                  <a:lnTo>
                    <a:pt x="237" y="21"/>
                  </a:lnTo>
                  <a:lnTo>
                    <a:pt x="244" y="20"/>
                  </a:lnTo>
                  <a:lnTo>
                    <a:pt x="251" y="20"/>
                  </a:lnTo>
                  <a:lnTo>
                    <a:pt x="258" y="20"/>
                  </a:lnTo>
                  <a:lnTo>
                    <a:pt x="262" y="20"/>
                  </a:lnTo>
                  <a:lnTo>
                    <a:pt x="264" y="21"/>
                  </a:lnTo>
                  <a:lnTo>
                    <a:pt x="273" y="23"/>
                  </a:lnTo>
                  <a:lnTo>
                    <a:pt x="275" y="24"/>
                  </a:lnTo>
                  <a:lnTo>
                    <a:pt x="279" y="24"/>
                  </a:lnTo>
                  <a:lnTo>
                    <a:pt x="285" y="25"/>
                  </a:lnTo>
                  <a:lnTo>
                    <a:pt x="288" y="25"/>
                  </a:lnTo>
                  <a:lnTo>
                    <a:pt x="291" y="25"/>
                  </a:lnTo>
                  <a:lnTo>
                    <a:pt x="294" y="25"/>
                  </a:lnTo>
                  <a:lnTo>
                    <a:pt x="296" y="27"/>
                  </a:lnTo>
                  <a:lnTo>
                    <a:pt x="299" y="29"/>
                  </a:lnTo>
                  <a:lnTo>
                    <a:pt x="302" y="31"/>
                  </a:lnTo>
                  <a:lnTo>
                    <a:pt x="311" y="37"/>
                  </a:lnTo>
                  <a:lnTo>
                    <a:pt x="315" y="40"/>
                  </a:lnTo>
                  <a:lnTo>
                    <a:pt x="319" y="42"/>
                  </a:lnTo>
                  <a:lnTo>
                    <a:pt x="322" y="44"/>
                  </a:lnTo>
                  <a:lnTo>
                    <a:pt x="325" y="46"/>
                  </a:lnTo>
                  <a:lnTo>
                    <a:pt x="329" y="47"/>
                  </a:lnTo>
                  <a:lnTo>
                    <a:pt x="346" y="50"/>
                  </a:lnTo>
                  <a:lnTo>
                    <a:pt x="352" y="51"/>
                  </a:lnTo>
                  <a:lnTo>
                    <a:pt x="356" y="52"/>
                  </a:lnTo>
                  <a:lnTo>
                    <a:pt x="361" y="52"/>
                  </a:lnTo>
                  <a:lnTo>
                    <a:pt x="364" y="51"/>
                  </a:lnTo>
                  <a:lnTo>
                    <a:pt x="368" y="51"/>
                  </a:lnTo>
                  <a:lnTo>
                    <a:pt x="373" y="50"/>
                  </a:lnTo>
                  <a:lnTo>
                    <a:pt x="376" y="48"/>
                  </a:lnTo>
                  <a:lnTo>
                    <a:pt x="384" y="47"/>
                  </a:lnTo>
                  <a:lnTo>
                    <a:pt x="388" y="45"/>
                  </a:lnTo>
                  <a:lnTo>
                    <a:pt x="392" y="45"/>
                  </a:lnTo>
                  <a:lnTo>
                    <a:pt x="393" y="45"/>
                  </a:lnTo>
                  <a:lnTo>
                    <a:pt x="393" y="45"/>
                  </a:lnTo>
                  <a:lnTo>
                    <a:pt x="393" y="45"/>
                  </a:lnTo>
                  <a:lnTo>
                    <a:pt x="394" y="45"/>
                  </a:lnTo>
                  <a:lnTo>
                    <a:pt x="395" y="45"/>
                  </a:lnTo>
                  <a:lnTo>
                    <a:pt x="395" y="45"/>
                  </a:lnTo>
                  <a:lnTo>
                    <a:pt x="396" y="47"/>
                  </a:lnTo>
                  <a:lnTo>
                    <a:pt x="398" y="48"/>
                  </a:lnTo>
                  <a:lnTo>
                    <a:pt x="398" y="48"/>
                  </a:lnTo>
                  <a:lnTo>
                    <a:pt x="399" y="50"/>
                  </a:lnTo>
                  <a:lnTo>
                    <a:pt x="400" y="52"/>
                  </a:lnTo>
                  <a:lnTo>
                    <a:pt x="401" y="56"/>
                  </a:lnTo>
                  <a:lnTo>
                    <a:pt x="406" y="69"/>
                  </a:lnTo>
                  <a:lnTo>
                    <a:pt x="408" y="73"/>
                  </a:lnTo>
                  <a:lnTo>
                    <a:pt x="409" y="75"/>
                  </a:lnTo>
                  <a:lnTo>
                    <a:pt x="410" y="77"/>
                  </a:lnTo>
                  <a:lnTo>
                    <a:pt x="412" y="80"/>
                  </a:lnTo>
                  <a:lnTo>
                    <a:pt x="414" y="82"/>
                  </a:lnTo>
                  <a:lnTo>
                    <a:pt x="417" y="85"/>
                  </a:lnTo>
                  <a:lnTo>
                    <a:pt x="418" y="87"/>
                  </a:lnTo>
                  <a:lnTo>
                    <a:pt x="420" y="88"/>
                  </a:lnTo>
                  <a:lnTo>
                    <a:pt x="421" y="89"/>
                  </a:lnTo>
                  <a:lnTo>
                    <a:pt x="423" y="91"/>
                  </a:lnTo>
                  <a:lnTo>
                    <a:pt x="431" y="93"/>
                  </a:lnTo>
                  <a:lnTo>
                    <a:pt x="438" y="98"/>
                  </a:lnTo>
                  <a:lnTo>
                    <a:pt x="440" y="99"/>
                  </a:lnTo>
                  <a:lnTo>
                    <a:pt x="443" y="100"/>
                  </a:lnTo>
                  <a:lnTo>
                    <a:pt x="444" y="102"/>
                  </a:lnTo>
                  <a:lnTo>
                    <a:pt x="446" y="105"/>
                  </a:lnTo>
                  <a:lnTo>
                    <a:pt x="450" y="110"/>
                  </a:lnTo>
                  <a:lnTo>
                    <a:pt x="453" y="114"/>
                  </a:lnTo>
                  <a:lnTo>
                    <a:pt x="455" y="116"/>
                  </a:lnTo>
                  <a:lnTo>
                    <a:pt x="455" y="117"/>
                  </a:lnTo>
                  <a:lnTo>
                    <a:pt x="456" y="120"/>
                  </a:lnTo>
                  <a:lnTo>
                    <a:pt x="457" y="123"/>
                  </a:lnTo>
                  <a:lnTo>
                    <a:pt x="457" y="125"/>
                  </a:lnTo>
                  <a:lnTo>
                    <a:pt x="458" y="127"/>
                  </a:lnTo>
                  <a:lnTo>
                    <a:pt x="458" y="135"/>
                  </a:lnTo>
                  <a:lnTo>
                    <a:pt x="458" y="138"/>
                  </a:lnTo>
                  <a:lnTo>
                    <a:pt x="459" y="139"/>
                  </a:lnTo>
                  <a:lnTo>
                    <a:pt x="460" y="140"/>
                  </a:lnTo>
                  <a:lnTo>
                    <a:pt x="460" y="141"/>
                  </a:lnTo>
                  <a:lnTo>
                    <a:pt x="462" y="143"/>
                  </a:lnTo>
                  <a:lnTo>
                    <a:pt x="464" y="144"/>
                  </a:lnTo>
                  <a:lnTo>
                    <a:pt x="466" y="146"/>
                  </a:lnTo>
                  <a:lnTo>
                    <a:pt x="468" y="147"/>
                  </a:lnTo>
                  <a:lnTo>
                    <a:pt x="472" y="149"/>
                  </a:lnTo>
                  <a:lnTo>
                    <a:pt x="477" y="150"/>
                  </a:lnTo>
                  <a:lnTo>
                    <a:pt x="479" y="151"/>
                  </a:lnTo>
                  <a:lnTo>
                    <a:pt x="484" y="152"/>
                  </a:lnTo>
                  <a:lnTo>
                    <a:pt x="485" y="153"/>
                  </a:lnTo>
                  <a:lnTo>
                    <a:pt x="485" y="154"/>
                  </a:lnTo>
                  <a:lnTo>
                    <a:pt x="487" y="157"/>
                  </a:lnTo>
                  <a:lnTo>
                    <a:pt x="488" y="162"/>
                  </a:lnTo>
                  <a:lnTo>
                    <a:pt x="489" y="168"/>
                  </a:lnTo>
                  <a:lnTo>
                    <a:pt x="489" y="171"/>
                  </a:lnTo>
                  <a:lnTo>
                    <a:pt x="490" y="174"/>
                  </a:lnTo>
                  <a:lnTo>
                    <a:pt x="490" y="180"/>
                  </a:lnTo>
                  <a:lnTo>
                    <a:pt x="490" y="184"/>
                  </a:lnTo>
                  <a:lnTo>
                    <a:pt x="490" y="186"/>
                  </a:lnTo>
                  <a:lnTo>
                    <a:pt x="490" y="189"/>
                  </a:lnTo>
                  <a:lnTo>
                    <a:pt x="489" y="193"/>
                  </a:lnTo>
                  <a:lnTo>
                    <a:pt x="489" y="197"/>
                  </a:lnTo>
                  <a:lnTo>
                    <a:pt x="487" y="202"/>
                  </a:lnTo>
                  <a:lnTo>
                    <a:pt x="484" y="207"/>
                  </a:lnTo>
                  <a:lnTo>
                    <a:pt x="482" y="210"/>
                  </a:lnTo>
                  <a:lnTo>
                    <a:pt x="478" y="217"/>
                  </a:lnTo>
                  <a:lnTo>
                    <a:pt x="472" y="224"/>
                  </a:lnTo>
                  <a:lnTo>
                    <a:pt x="468" y="229"/>
                  </a:lnTo>
                  <a:lnTo>
                    <a:pt x="466" y="230"/>
                  </a:lnTo>
                  <a:lnTo>
                    <a:pt x="465" y="232"/>
                  </a:lnTo>
                  <a:lnTo>
                    <a:pt x="462" y="234"/>
                  </a:lnTo>
                  <a:lnTo>
                    <a:pt x="459" y="237"/>
                  </a:lnTo>
                  <a:lnTo>
                    <a:pt x="455" y="239"/>
                  </a:lnTo>
                  <a:lnTo>
                    <a:pt x="453" y="241"/>
                  </a:lnTo>
                  <a:lnTo>
                    <a:pt x="446" y="244"/>
                  </a:lnTo>
                  <a:lnTo>
                    <a:pt x="434" y="249"/>
                  </a:lnTo>
                  <a:lnTo>
                    <a:pt x="431" y="252"/>
                  </a:lnTo>
                  <a:lnTo>
                    <a:pt x="417" y="258"/>
                  </a:lnTo>
                  <a:lnTo>
                    <a:pt x="409" y="263"/>
                  </a:lnTo>
                  <a:lnTo>
                    <a:pt x="405" y="263"/>
                  </a:lnTo>
                  <a:lnTo>
                    <a:pt x="401" y="265"/>
                  </a:lnTo>
                  <a:lnTo>
                    <a:pt x="397" y="267"/>
                  </a:lnTo>
                  <a:lnTo>
                    <a:pt x="383" y="273"/>
                  </a:lnTo>
                  <a:lnTo>
                    <a:pt x="375" y="275"/>
                  </a:lnTo>
                  <a:lnTo>
                    <a:pt x="370" y="276"/>
                  </a:lnTo>
                  <a:lnTo>
                    <a:pt x="367" y="277"/>
                  </a:lnTo>
                  <a:lnTo>
                    <a:pt x="350" y="281"/>
                  </a:lnTo>
                  <a:lnTo>
                    <a:pt x="344" y="283"/>
                  </a:lnTo>
                  <a:lnTo>
                    <a:pt x="340" y="284"/>
                  </a:lnTo>
                  <a:lnTo>
                    <a:pt x="337" y="285"/>
                  </a:lnTo>
                  <a:lnTo>
                    <a:pt x="335" y="286"/>
                  </a:lnTo>
                  <a:lnTo>
                    <a:pt x="332" y="287"/>
                  </a:lnTo>
                  <a:lnTo>
                    <a:pt x="330" y="289"/>
                  </a:lnTo>
                  <a:lnTo>
                    <a:pt x="329" y="290"/>
                  </a:lnTo>
                  <a:lnTo>
                    <a:pt x="327" y="292"/>
                  </a:lnTo>
                  <a:lnTo>
                    <a:pt x="326" y="294"/>
                  </a:lnTo>
                  <a:lnTo>
                    <a:pt x="324" y="295"/>
                  </a:lnTo>
                  <a:lnTo>
                    <a:pt x="322" y="298"/>
                  </a:lnTo>
                  <a:lnTo>
                    <a:pt x="319" y="307"/>
                  </a:lnTo>
                  <a:lnTo>
                    <a:pt x="316" y="309"/>
                  </a:lnTo>
                  <a:lnTo>
                    <a:pt x="313" y="314"/>
                  </a:lnTo>
                  <a:lnTo>
                    <a:pt x="307" y="323"/>
                  </a:lnTo>
                  <a:lnTo>
                    <a:pt x="303" y="331"/>
                  </a:lnTo>
                  <a:lnTo>
                    <a:pt x="300" y="334"/>
                  </a:lnTo>
                  <a:lnTo>
                    <a:pt x="299" y="337"/>
                  </a:lnTo>
                  <a:lnTo>
                    <a:pt x="298" y="339"/>
                  </a:lnTo>
                  <a:lnTo>
                    <a:pt x="297" y="342"/>
                  </a:lnTo>
                  <a:lnTo>
                    <a:pt x="297" y="345"/>
                  </a:lnTo>
                  <a:lnTo>
                    <a:pt x="296" y="348"/>
                  </a:lnTo>
                  <a:lnTo>
                    <a:pt x="296" y="351"/>
                  </a:lnTo>
                  <a:lnTo>
                    <a:pt x="296" y="354"/>
                  </a:lnTo>
                  <a:lnTo>
                    <a:pt x="296" y="355"/>
                  </a:lnTo>
                  <a:lnTo>
                    <a:pt x="297" y="362"/>
                  </a:lnTo>
                  <a:lnTo>
                    <a:pt x="298" y="365"/>
                  </a:lnTo>
                  <a:lnTo>
                    <a:pt x="298" y="370"/>
                  </a:lnTo>
                  <a:lnTo>
                    <a:pt x="298" y="373"/>
                  </a:lnTo>
                  <a:lnTo>
                    <a:pt x="297" y="375"/>
                  </a:lnTo>
                  <a:lnTo>
                    <a:pt x="296" y="383"/>
                  </a:lnTo>
                  <a:lnTo>
                    <a:pt x="295" y="388"/>
                  </a:lnTo>
                  <a:lnTo>
                    <a:pt x="293" y="395"/>
                  </a:lnTo>
                  <a:lnTo>
                    <a:pt x="289" y="406"/>
                  </a:lnTo>
                  <a:lnTo>
                    <a:pt x="288" y="409"/>
                  </a:lnTo>
                  <a:lnTo>
                    <a:pt x="287" y="412"/>
                  </a:lnTo>
                  <a:lnTo>
                    <a:pt x="286" y="416"/>
                  </a:lnTo>
                  <a:lnTo>
                    <a:pt x="286" y="420"/>
                  </a:lnTo>
                  <a:lnTo>
                    <a:pt x="285" y="423"/>
                  </a:lnTo>
                  <a:lnTo>
                    <a:pt x="285" y="433"/>
                  </a:lnTo>
                  <a:lnTo>
                    <a:pt x="285" y="436"/>
                  </a:lnTo>
                  <a:lnTo>
                    <a:pt x="285" y="439"/>
                  </a:lnTo>
                  <a:lnTo>
                    <a:pt x="284" y="442"/>
                  </a:lnTo>
                  <a:lnTo>
                    <a:pt x="283" y="445"/>
                  </a:lnTo>
                  <a:lnTo>
                    <a:pt x="282" y="447"/>
                  </a:lnTo>
                  <a:lnTo>
                    <a:pt x="280" y="450"/>
                  </a:lnTo>
                  <a:lnTo>
                    <a:pt x="273" y="467"/>
                  </a:lnTo>
                  <a:lnTo>
                    <a:pt x="269" y="472"/>
                  </a:lnTo>
                  <a:lnTo>
                    <a:pt x="269" y="472"/>
                  </a:lnTo>
                  <a:lnTo>
                    <a:pt x="267" y="472"/>
                  </a:lnTo>
                  <a:lnTo>
                    <a:pt x="264" y="470"/>
                  </a:lnTo>
                  <a:lnTo>
                    <a:pt x="253" y="463"/>
                  </a:lnTo>
                  <a:lnTo>
                    <a:pt x="242" y="455"/>
                  </a:lnTo>
                  <a:lnTo>
                    <a:pt x="239" y="452"/>
                  </a:lnTo>
                  <a:lnTo>
                    <a:pt x="233" y="447"/>
                  </a:lnTo>
                  <a:lnTo>
                    <a:pt x="230" y="445"/>
                  </a:lnTo>
                  <a:lnTo>
                    <a:pt x="227" y="443"/>
                  </a:lnTo>
                  <a:lnTo>
                    <a:pt x="222" y="440"/>
                  </a:lnTo>
                  <a:lnTo>
                    <a:pt x="220" y="439"/>
                  </a:lnTo>
                  <a:lnTo>
                    <a:pt x="219" y="438"/>
                  </a:lnTo>
                  <a:lnTo>
                    <a:pt x="217" y="438"/>
                  </a:lnTo>
                  <a:lnTo>
                    <a:pt x="216" y="437"/>
                  </a:lnTo>
                  <a:lnTo>
                    <a:pt x="212" y="437"/>
                  </a:lnTo>
                  <a:lnTo>
                    <a:pt x="204" y="436"/>
                  </a:lnTo>
                  <a:lnTo>
                    <a:pt x="202" y="436"/>
                  </a:lnTo>
                  <a:lnTo>
                    <a:pt x="199" y="435"/>
                  </a:lnTo>
                  <a:lnTo>
                    <a:pt x="197" y="434"/>
                  </a:lnTo>
                  <a:lnTo>
                    <a:pt x="194" y="433"/>
                  </a:lnTo>
                  <a:lnTo>
                    <a:pt x="193" y="432"/>
                  </a:lnTo>
                  <a:lnTo>
                    <a:pt x="191" y="430"/>
                  </a:lnTo>
                  <a:lnTo>
                    <a:pt x="186" y="424"/>
                  </a:lnTo>
                  <a:lnTo>
                    <a:pt x="183" y="422"/>
                  </a:lnTo>
                  <a:lnTo>
                    <a:pt x="177" y="411"/>
                  </a:lnTo>
                  <a:lnTo>
                    <a:pt x="169" y="399"/>
                  </a:lnTo>
                  <a:lnTo>
                    <a:pt x="164" y="395"/>
                  </a:lnTo>
                  <a:lnTo>
                    <a:pt x="161" y="390"/>
                  </a:lnTo>
                  <a:lnTo>
                    <a:pt x="159" y="388"/>
                  </a:lnTo>
                  <a:lnTo>
                    <a:pt x="157" y="387"/>
                  </a:lnTo>
                  <a:lnTo>
                    <a:pt x="154" y="385"/>
                  </a:lnTo>
                  <a:lnTo>
                    <a:pt x="148" y="381"/>
                  </a:lnTo>
                  <a:lnTo>
                    <a:pt x="145" y="378"/>
                  </a:lnTo>
                  <a:lnTo>
                    <a:pt x="137" y="370"/>
                  </a:lnTo>
                  <a:lnTo>
                    <a:pt x="134" y="366"/>
                  </a:lnTo>
                  <a:lnTo>
                    <a:pt x="132" y="365"/>
                  </a:lnTo>
                  <a:lnTo>
                    <a:pt x="131" y="362"/>
                  </a:lnTo>
                  <a:lnTo>
                    <a:pt x="129" y="359"/>
                  </a:lnTo>
                  <a:lnTo>
                    <a:pt x="129" y="356"/>
                  </a:lnTo>
                  <a:lnTo>
                    <a:pt x="128" y="353"/>
                  </a:lnTo>
                  <a:lnTo>
                    <a:pt x="128" y="352"/>
                  </a:lnTo>
                  <a:lnTo>
                    <a:pt x="129" y="350"/>
                  </a:lnTo>
                  <a:lnTo>
                    <a:pt x="130" y="344"/>
                  </a:lnTo>
                  <a:lnTo>
                    <a:pt x="131" y="341"/>
                  </a:lnTo>
                  <a:lnTo>
                    <a:pt x="131" y="340"/>
                  </a:lnTo>
                  <a:lnTo>
                    <a:pt x="132" y="337"/>
                  </a:lnTo>
                  <a:lnTo>
                    <a:pt x="132" y="335"/>
                  </a:lnTo>
                  <a:lnTo>
                    <a:pt x="132" y="334"/>
                  </a:lnTo>
                  <a:lnTo>
                    <a:pt x="132" y="332"/>
                  </a:lnTo>
                  <a:lnTo>
                    <a:pt x="131" y="330"/>
                  </a:lnTo>
                  <a:lnTo>
                    <a:pt x="131" y="328"/>
                  </a:lnTo>
                  <a:lnTo>
                    <a:pt x="130" y="327"/>
                  </a:lnTo>
                  <a:lnTo>
                    <a:pt x="129" y="325"/>
                  </a:lnTo>
                  <a:lnTo>
                    <a:pt x="128" y="324"/>
                  </a:lnTo>
                  <a:lnTo>
                    <a:pt x="127" y="323"/>
                  </a:lnTo>
                  <a:lnTo>
                    <a:pt x="125" y="322"/>
                  </a:lnTo>
                  <a:lnTo>
                    <a:pt x="125" y="321"/>
                  </a:lnTo>
                  <a:lnTo>
                    <a:pt x="117" y="319"/>
                  </a:lnTo>
                  <a:lnTo>
                    <a:pt x="115" y="318"/>
                  </a:lnTo>
                  <a:lnTo>
                    <a:pt x="114" y="317"/>
                  </a:lnTo>
                  <a:lnTo>
                    <a:pt x="112" y="315"/>
                  </a:lnTo>
                  <a:lnTo>
                    <a:pt x="110" y="313"/>
                  </a:lnTo>
                  <a:lnTo>
                    <a:pt x="108" y="310"/>
                  </a:lnTo>
                  <a:lnTo>
                    <a:pt x="106" y="309"/>
                  </a:lnTo>
                  <a:lnTo>
                    <a:pt x="103" y="305"/>
                  </a:lnTo>
                  <a:lnTo>
                    <a:pt x="100" y="298"/>
                  </a:lnTo>
                  <a:lnTo>
                    <a:pt x="97" y="292"/>
                  </a:lnTo>
                  <a:lnTo>
                    <a:pt x="95" y="287"/>
                  </a:lnTo>
                  <a:lnTo>
                    <a:pt x="94" y="285"/>
                  </a:lnTo>
                  <a:lnTo>
                    <a:pt x="93" y="282"/>
                  </a:lnTo>
                  <a:lnTo>
                    <a:pt x="92" y="279"/>
                  </a:lnTo>
                  <a:lnTo>
                    <a:pt x="91" y="275"/>
                  </a:lnTo>
                  <a:lnTo>
                    <a:pt x="91" y="272"/>
                  </a:lnTo>
                  <a:lnTo>
                    <a:pt x="91" y="270"/>
                  </a:lnTo>
                  <a:lnTo>
                    <a:pt x="90" y="269"/>
                  </a:lnTo>
                  <a:lnTo>
                    <a:pt x="90" y="268"/>
                  </a:lnTo>
                  <a:lnTo>
                    <a:pt x="89" y="267"/>
                  </a:lnTo>
                  <a:lnTo>
                    <a:pt x="87" y="265"/>
                  </a:lnTo>
                  <a:lnTo>
                    <a:pt x="84" y="263"/>
                  </a:lnTo>
                  <a:lnTo>
                    <a:pt x="82" y="262"/>
                  </a:lnTo>
                  <a:lnTo>
                    <a:pt x="74" y="258"/>
                  </a:lnTo>
                  <a:lnTo>
                    <a:pt x="72" y="257"/>
                  </a:lnTo>
                  <a:lnTo>
                    <a:pt x="70" y="256"/>
                  </a:lnTo>
                  <a:lnTo>
                    <a:pt x="63" y="254"/>
                  </a:lnTo>
                  <a:lnTo>
                    <a:pt x="60" y="252"/>
                  </a:lnTo>
                  <a:lnTo>
                    <a:pt x="57" y="252"/>
                  </a:lnTo>
                  <a:lnTo>
                    <a:pt x="53" y="249"/>
                  </a:lnTo>
                  <a:lnTo>
                    <a:pt x="42" y="241"/>
                  </a:lnTo>
                  <a:lnTo>
                    <a:pt x="39" y="240"/>
                  </a:lnTo>
                  <a:lnTo>
                    <a:pt x="36" y="237"/>
                  </a:lnTo>
                  <a:lnTo>
                    <a:pt x="33" y="234"/>
                  </a:lnTo>
                  <a:lnTo>
                    <a:pt x="28" y="229"/>
                  </a:lnTo>
                  <a:lnTo>
                    <a:pt x="26" y="228"/>
                  </a:lnTo>
                  <a:lnTo>
                    <a:pt x="26" y="227"/>
                  </a:lnTo>
                  <a:lnTo>
                    <a:pt x="26" y="227"/>
                  </a:lnTo>
                  <a:lnTo>
                    <a:pt x="27" y="226"/>
                  </a:lnTo>
                  <a:lnTo>
                    <a:pt x="28" y="225"/>
                  </a:lnTo>
                  <a:lnTo>
                    <a:pt x="31" y="222"/>
                  </a:lnTo>
                  <a:lnTo>
                    <a:pt x="34" y="219"/>
                  </a:lnTo>
                  <a:lnTo>
                    <a:pt x="36" y="217"/>
                  </a:lnTo>
                  <a:lnTo>
                    <a:pt x="46" y="203"/>
                  </a:lnTo>
                  <a:lnTo>
                    <a:pt x="48" y="200"/>
                  </a:lnTo>
                  <a:lnTo>
                    <a:pt x="52" y="195"/>
                  </a:lnTo>
                  <a:lnTo>
                    <a:pt x="55" y="190"/>
                  </a:lnTo>
                  <a:lnTo>
                    <a:pt x="57" y="187"/>
                  </a:lnTo>
                  <a:lnTo>
                    <a:pt x="57" y="184"/>
                  </a:lnTo>
                  <a:lnTo>
                    <a:pt x="58" y="182"/>
                  </a:lnTo>
                  <a:lnTo>
                    <a:pt x="58" y="179"/>
                  </a:lnTo>
                  <a:lnTo>
                    <a:pt x="60" y="170"/>
                  </a:lnTo>
                  <a:lnTo>
                    <a:pt x="61" y="167"/>
                  </a:lnTo>
                  <a:lnTo>
                    <a:pt x="61" y="163"/>
                  </a:lnTo>
                  <a:lnTo>
                    <a:pt x="60" y="161"/>
                  </a:lnTo>
                  <a:lnTo>
                    <a:pt x="60" y="161"/>
                  </a:lnTo>
                  <a:lnTo>
                    <a:pt x="59" y="158"/>
                  </a:lnTo>
                  <a:lnTo>
                    <a:pt x="58" y="155"/>
                  </a:lnTo>
                  <a:lnTo>
                    <a:pt x="57" y="153"/>
                  </a:lnTo>
                  <a:lnTo>
                    <a:pt x="55" y="150"/>
                  </a:lnTo>
                  <a:lnTo>
                    <a:pt x="54" y="149"/>
                  </a:lnTo>
                  <a:lnTo>
                    <a:pt x="53" y="148"/>
                  </a:lnTo>
                  <a:lnTo>
                    <a:pt x="51" y="146"/>
                  </a:lnTo>
                  <a:lnTo>
                    <a:pt x="49" y="145"/>
                  </a:lnTo>
                  <a:lnTo>
                    <a:pt x="47" y="145"/>
                  </a:lnTo>
                  <a:lnTo>
                    <a:pt x="46" y="144"/>
                  </a:lnTo>
                  <a:lnTo>
                    <a:pt x="45" y="144"/>
                  </a:lnTo>
                  <a:lnTo>
                    <a:pt x="43" y="144"/>
                  </a:lnTo>
                  <a:lnTo>
                    <a:pt x="37" y="145"/>
                  </a:lnTo>
                  <a:lnTo>
                    <a:pt x="32" y="145"/>
                  </a:lnTo>
                  <a:lnTo>
                    <a:pt x="29" y="145"/>
                  </a:lnTo>
                  <a:lnTo>
                    <a:pt x="27" y="145"/>
                  </a:lnTo>
                  <a:lnTo>
                    <a:pt x="26" y="144"/>
                  </a:lnTo>
                  <a:lnTo>
                    <a:pt x="25" y="144"/>
                  </a:lnTo>
                  <a:lnTo>
                    <a:pt x="23" y="143"/>
                  </a:lnTo>
                  <a:lnTo>
                    <a:pt x="23" y="142"/>
                  </a:lnTo>
                  <a:lnTo>
                    <a:pt x="23" y="141"/>
                  </a:lnTo>
                  <a:lnTo>
                    <a:pt x="21" y="138"/>
                  </a:lnTo>
                  <a:lnTo>
                    <a:pt x="20" y="136"/>
                  </a:lnTo>
                  <a:lnTo>
                    <a:pt x="18" y="134"/>
                  </a:lnTo>
                  <a:lnTo>
                    <a:pt x="16" y="132"/>
                  </a:lnTo>
                  <a:lnTo>
                    <a:pt x="13" y="128"/>
                  </a:lnTo>
                  <a:lnTo>
                    <a:pt x="9" y="125"/>
                  </a:lnTo>
                  <a:lnTo>
                    <a:pt x="6" y="122"/>
                  </a:lnTo>
                  <a:lnTo>
                    <a:pt x="1" y="117"/>
                  </a:lnTo>
                  <a:lnTo>
                    <a:pt x="0" y="116"/>
                  </a:lnTo>
                  <a:lnTo>
                    <a:pt x="0" y="116"/>
                  </a:lnTo>
                  <a:lnTo>
                    <a:pt x="0" y="116"/>
                  </a:lnTo>
                  <a:lnTo>
                    <a:pt x="0" y="116"/>
                  </a:lnTo>
                  <a:lnTo>
                    <a:pt x="0" y="116"/>
                  </a:lnTo>
                  <a:lnTo>
                    <a:pt x="0" y="113"/>
                  </a:lnTo>
                  <a:lnTo>
                    <a:pt x="1" y="108"/>
                  </a:lnTo>
                  <a:lnTo>
                    <a:pt x="2" y="105"/>
                  </a:lnTo>
                  <a:lnTo>
                    <a:pt x="3" y="102"/>
                  </a:lnTo>
                  <a:lnTo>
                    <a:pt x="6" y="94"/>
                  </a:lnTo>
                  <a:lnTo>
                    <a:pt x="8" y="90"/>
                  </a:lnTo>
                  <a:lnTo>
                    <a:pt x="9" y="87"/>
                  </a:lnTo>
                  <a:lnTo>
                    <a:pt x="10" y="84"/>
                  </a:lnTo>
                  <a:lnTo>
                    <a:pt x="10" y="83"/>
                  </a:lnTo>
                  <a:lnTo>
                    <a:pt x="11" y="82"/>
                  </a:lnTo>
                  <a:lnTo>
                    <a:pt x="11" y="72"/>
                  </a:lnTo>
                  <a:lnTo>
                    <a:pt x="11" y="71"/>
                  </a:lnTo>
                  <a:lnTo>
                    <a:pt x="11" y="69"/>
                  </a:lnTo>
                  <a:lnTo>
                    <a:pt x="12" y="68"/>
                  </a:lnTo>
                  <a:lnTo>
                    <a:pt x="12" y="67"/>
                  </a:lnTo>
                  <a:lnTo>
                    <a:pt x="12" y="65"/>
                  </a:lnTo>
                  <a:lnTo>
                    <a:pt x="13" y="64"/>
                  </a:lnTo>
                  <a:lnTo>
                    <a:pt x="19" y="59"/>
                  </a:lnTo>
                  <a:lnTo>
                    <a:pt x="24" y="53"/>
                  </a:lnTo>
                  <a:lnTo>
                    <a:pt x="26" y="51"/>
                  </a:lnTo>
                  <a:lnTo>
                    <a:pt x="28" y="49"/>
                  </a:lnTo>
                  <a:lnTo>
                    <a:pt x="35" y="45"/>
                  </a:lnTo>
                  <a:lnTo>
                    <a:pt x="37" y="43"/>
                  </a:lnTo>
                  <a:lnTo>
                    <a:pt x="39" y="42"/>
                  </a:lnTo>
                  <a:lnTo>
                    <a:pt x="40" y="40"/>
                  </a:lnTo>
                  <a:lnTo>
                    <a:pt x="42" y="37"/>
                  </a:lnTo>
                  <a:lnTo>
                    <a:pt x="43" y="35"/>
                  </a:lnTo>
                  <a:lnTo>
                    <a:pt x="46" y="30"/>
                  </a:lnTo>
                  <a:lnTo>
                    <a:pt x="46" y="28"/>
                  </a:lnTo>
                  <a:lnTo>
                    <a:pt x="47" y="27"/>
                  </a:lnTo>
                  <a:lnTo>
                    <a:pt x="48" y="26"/>
                  </a:lnTo>
                  <a:lnTo>
                    <a:pt x="49" y="25"/>
                  </a:lnTo>
                  <a:lnTo>
                    <a:pt x="51" y="25"/>
                  </a:lnTo>
                  <a:lnTo>
                    <a:pt x="52" y="25"/>
                  </a:lnTo>
                  <a:lnTo>
                    <a:pt x="54" y="26"/>
                  </a:lnTo>
                  <a:lnTo>
                    <a:pt x="59" y="27"/>
                  </a:lnTo>
                  <a:lnTo>
                    <a:pt x="66" y="29"/>
                  </a:lnTo>
                  <a:lnTo>
                    <a:pt x="69" y="30"/>
                  </a:lnTo>
                  <a:lnTo>
                    <a:pt x="73" y="31"/>
                  </a:lnTo>
                  <a:lnTo>
                    <a:pt x="77" y="32"/>
                  </a:lnTo>
                  <a:lnTo>
                    <a:pt x="79" y="32"/>
                  </a:lnTo>
                  <a:lnTo>
                    <a:pt x="80" y="31"/>
                  </a:lnTo>
                  <a:lnTo>
                    <a:pt x="81" y="31"/>
                  </a:lnTo>
                  <a:lnTo>
                    <a:pt x="84" y="30"/>
                  </a:lnTo>
                  <a:lnTo>
                    <a:pt x="87" y="28"/>
                  </a:lnTo>
                  <a:lnTo>
                    <a:pt x="89" y="26"/>
                  </a:lnTo>
                  <a:lnTo>
                    <a:pt x="91" y="25"/>
                  </a:lnTo>
                  <a:lnTo>
                    <a:pt x="93" y="21"/>
                  </a:lnTo>
                  <a:lnTo>
                    <a:pt x="97" y="16"/>
                  </a:lnTo>
                  <a:lnTo>
                    <a:pt x="99" y="12"/>
                  </a:lnTo>
                  <a:lnTo>
                    <a:pt x="101" y="8"/>
                  </a:lnTo>
                  <a:lnTo>
                    <a:pt x="102" y="4"/>
                  </a:lnTo>
                  <a:lnTo>
                    <a:pt x="103" y="3"/>
                  </a:lnTo>
                  <a:lnTo>
                    <a:pt x="103" y="2"/>
                  </a:lnTo>
                  <a:lnTo>
                    <a:pt x="103" y="2"/>
                  </a:lnTo>
                  <a:lnTo>
                    <a:pt x="105" y="2"/>
                  </a:lnTo>
                  <a:lnTo>
                    <a:pt x="109" y="2"/>
                  </a:lnTo>
                  <a:lnTo>
                    <a:pt x="111" y="1"/>
                  </a:lnTo>
                  <a:lnTo>
                    <a:pt x="113" y="0"/>
                  </a:lnTo>
                  <a:lnTo>
                    <a:pt x="114" y="0"/>
                  </a:lnTo>
                  <a:lnTo>
                    <a:pt x="115" y="0"/>
                  </a:lnTo>
                  <a:lnTo>
                    <a:pt x="115" y="0"/>
                  </a:lnTo>
                  <a:lnTo>
                    <a:pt x="117" y="0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41" name="Freeform 77">
              <a:extLst>
                <a:ext uri="{FF2B5EF4-FFF2-40B4-BE49-F238E27FC236}">
                  <a16:creationId xmlns:a16="http://schemas.microsoft.com/office/drawing/2014/main" id="{90CF32DF-C957-4293-9E90-9B4B11E1DBF7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3" y="2949"/>
              <a:ext cx="554" cy="399"/>
            </a:xfrm>
            <a:custGeom>
              <a:avLst/>
              <a:gdLst>
                <a:gd name="T0" fmla="*/ 281 w 554"/>
                <a:gd name="T1" fmla="*/ 6 h 399"/>
                <a:gd name="T2" fmla="*/ 300 w 554"/>
                <a:gd name="T3" fmla="*/ 8 h 399"/>
                <a:gd name="T4" fmla="*/ 315 w 554"/>
                <a:gd name="T5" fmla="*/ 16 h 399"/>
                <a:gd name="T6" fmla="*/ 351 w 554"/>
                <a:gd name="T7" fmla="*/ 36 h 399"/>
                <a:gd name="T8" fmla="*/ 370 w 554"/>
                <a:gd name="T9" fmla="*/ 49 h 399"/>
                <a:gd name="T10" fmla="*/ 379 w 554"/>
                <a:gd name="T11" fmla="*/ 77 h 399"/>
                <a:gd name="T12" fmla="*/ 396 w 554"/>
                <a:gd name="T13" fmla="*/ 98 h 399"/>
                <a:gd name="T14" fmla="*/ 410 w 554"/>
                <a:gd name="T15" fmla="*/ 109 h 399"/>
                <a:gd name="T16" fmla="*/ 408 w 554"/>
                <a:gd name="T17" fmla="*/ 129 h 399"/>
                <a:gd name="T18" fmla="*/ 416 w 554"/>
                <a:gd name="T19" fmla="*/ 149 h 399"/>
                <a:gd name="T20" fmla="*/ 448 w 554"/>
                <a:gd name="T21" fmla="*/ 178 h 399"/>
                <a:gd name="T22" fmla="*/ 478 w 554"/>
                <a:gd name="T23" fmla="*/ 214 h 399"/>
                <a:gd name="T24" fmla="*/ 501 w 554"/>
                <a:gd name="T25" fmla="*/ 219 h 399"/>
                <a:gd name="T26" fmla="*/ 546 w 554"/>
                <a:gd name="T27" fmla="*/ 251 h 399"/>
                <a:gd name="T28" fmla="*/ 553 w 554"/>
                <a:gd name="T29" fmla="*/ 267 h 399"/>
                <a:gd name="T30" fmla="*/ 552 w 554"/>
                <a:gd name="T31" fmla="*/ 307 h 399"/>
                <a:gd name="T32" fmla="*/ 532 w 554"/>
                <a:gd name="T33" fmla="*/ 355 h 399"/>
                <a:gd name="T34" fmla="*/ 513 w 554"/>
                <a:gd name="T35" fmla="*/ 375 h 399"/>
                <a:gd name="T36" fmla="*/ 483 w 554"/>
                <a:gd name="T37" fmla="*/ 386 h 399"/>
                <a:gd name="T38" fmla="*/ 429 w 554"/>
                <a:gd name="T39" fmla="*/ 390 h 399"/>
                <a:gd name="T40" fmla="*/ 407 w 554"/>
                <a:gd name="T41" fmla="*/ 399 h 399"/>
                <a:gd name="T42" fmla="*/ 392 w 554"/>
                <a:gd name="T43" fmla="*/ 382 h 399"/>
                <a:gd name="T44" fmla="*/ 378 w 554"/>
                <a:gd name="T45" fmla="*/ 355 h 399"/>
                <a:gd name="T46" fmla="*/ 357 w 554"/>
                <a:gd name="T47" fmla="*/ 352 h 399"/>
                <a:gd name="T48" fmla="*/ 325 w 554"/>
                <a:gd name="T49" fmla="*/ 342 h 399"/>
                <a:gd name="T50" fmla="*/ 305 w 554"/>
                <a:gd name="T51" fmla="*/ 327 h 399"/>
                <a:gd name="T52" fmla="*/ 288 w 554"/>
                <a:gd name="T53" fmla="*/ 324 h 399"/>
                <a:gd name="T54" fmla="*/ 261 w 554"/>
                <a:gd name="T55" fmla="*/ 339 h 399"/>
                <a:gd name="T56" fmla="*/ 239 w 554"/>
                <a:gd name="T57" fmla="*/ 352 h 399"/>
                <a:gd name="T58" fmla="*/ 225 w 554"/>
                <a:gd name="T59" fmla="*/ 348 h 399"/>
                <a:gd name="T60" fmla="*/ 208 w 554"/>
                <a:gd name="T61" fmla="*/ 326 h 399"/>
                <a:gd name="T62" fmla="*/ 185 w 554"/>
                <a:gd name="T63" fmla="*/ 300 h 399"/>
                <a:gd name="T64" fmla="*/ 190 w 554"/>
                <a:gd name="T65" fmla="*/ 269 h 399"/>
                <a:gd name="T66" fmla="*/ 188 w 554"/>
                <a:gd name="T67" fmla="*/ 254 h 399"/>
                <a:gd name="T68" fmla="*/ 173 w 554"/>
                <a:gd name="T69" fmla="*/ 247 h 399"/>
                <a:gd name="T70" fmla="*/ 140 w 554"/>
                <a:gd name="T71" fmla="*/ 255 h 399"/>
                <a:gd name="T72" fmla="*/ 105 w 554"/>
                <a:gd name="T73" fmla="*/ 266 h 399"/>
                <a:gd name="T74" fmla="*/ 77 w 554"/>
                <a:gd name="T75" fmla="*/ 279 h 399"/>
                <a:gd name="T76" fmla="*/ 55 w 554"/>
                <a:gd name="T77" fmla="*/ 261 h 399"/>
                <a:gd name="T78" fmla="*/ 27 w 554"/>
                <a:gd name="T79" fmla="*/ 234 h 399"/>
                <a:gd name="T80" fmla="*/ 1 w 554"/>
                <a:gd name="T81" fmla="*/ 205 h 399"/>
                <a:gd name="T82" fmla="*/ 36 w 554"/>
                <a:gd name="T83" fmla="*/ 190 h 399"/>
                <a:gd name="T84" fmla="*/ 50 w 554"/>
                <a:gd name="T85" fmla="*/ 178 h 399"/>
                <a:gd name="T86" fmla="*/ 63 w 554"/>
                <a:gd name="T87" fmla="*/ 162 h 399"/>
                <a:gd name="T88" fmla="*/ 68 w 554"/>
                <a:gd name="T89" fmla="*/ 150 h 399"/>
                <a:gd name="T90" fmla="*/ 61 w 554"/>
                <a:gd name="T91" fmla="*/ 127 h 399"/>
                <a:gd name="T92" fmla="*/ 64 w 554"/>
                <a:gd name="T93" fmla="*/ 115 h 399"/>
                <a:gd name="T94" fmla="*/ 80 w 554"/>
                <a:gd name="T95" fmla="*/ 111 h 399"/>
                <a:gd name="T96" fmla="*/ 108 w 554"/>
                <a:gd name="T97" fmla="*/ 116 h 399"/>
                <a:gd name="T98" fmla="*/ 126 w 554"/>
                <a:gd name="T99" fmla="*/ 109 h 399"/>
                <a:gd name="T100" fmla="*/ 145 w 554"/>
                <a:gd name="T101" fmla="*/ 107 h 399"/>
                <a:gd name="T102" fmla="*/ 158 w 554"/>
                <a:gd name="T103" fmla="*/ 92 h 399"/>
                <a:gd name="T104" fmla="*/ 176 w 554"/>
                <a:gd name="T105" fmla="*/ 50 h 399"/>
                <a:gd name="T106" fmla="*/ 168 w 554"/>
                <a:gd name="T107" fmla="*/ 41 h 399"/>
                <a:gd name="T108" fmla="*/ 172 w 554"/>
                <a:gd name="T109" fmla="*/ 33 h 399"/>
                <a:gd name="T110" fmla="*/ 191 w 554"/>
                <a:gd name="T111" fmla="*/ 27 h 399"/>
                <a:gd name="T112" fmla="*/ 233 w 554"/>
                <a:gd name="T113" fmla="*/ 22 h 399"/>
                <a:gd name="T114" fmla="*/ 266 w 554"/>
                <a:gd name="T115" fmla="*/ 1 h 3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554" h="399">
                  <a:moveTo>
                    <a:pt x="268" y="0"/>
                  </a:moveTo>
                  <a:lnTo>
                    <a:pt x="270" y="2"/>
                  </a:lnTo>
                  <a:lnTo>
                    <a:pt x="271" y="3"/>
                  </a:lnTo>
                  <a:lnTo>
                    <a:pt x="272" y="3"/>
                  </a:lnTo>
                  <a:lnTo>
                    <a:pt x="273" y="4"/>
                  </a:lnTo>
                  <a:lnTo>
                    <a:pt x="277" y="4"/>
                  </a:lnTo>
                  <a:lnTo>
                    <a:pt x="280" y="5"/>
                  </a:lnTo>
                  <a:lnTo>
                    <a:pt x="281" y="6"/>
                  </a:lnTo>
                  <a:lnTo>
                    <a:pt x="284" y="8"/>
                  </a:lnTo>
                  <a:lnTo>
                    <a:pt x="285" y="8"/>
                  </a:lnTo>
                  <a:lnTo>
                    <a:pt x="286" y="8"/>
                  </a:lnTo>
                  <a:lnTo>
                    <a:pt x="287" y="8"/>
                  </a:lnTo>
                  <a:lnTo>
                    <a:pt x="289" y="8"/>
                  </a:lnTo>
                  <a:lnTo>
                    <a:pt x="291" y="8"/>
                  </a:lnTo>
                  <a:lnTo>
                    <a:pt x="298" y="8"/>
                  </a:lnTo>
                  <a:lnTo>
                    <a:pt x="300" y="8"/>
                  </a:lnTo>
                  <a:lnTo>
                    <a:pt x="302" y="7"/>
                  </a:lnTo>
                  <a:lnTo>
                    <a:pt x="303" y="7"/>
                  </a:lnTo>
                  <a:lnTo>
                    <a:pt x="305" y="6"/>
                  </a:lnTo>
                  <a:lnTo>
                    <a:pt x="305" y="6"/>
                  </a:lnTo>
                  <a:lnTo>
                    <a:pt x="305" y="7"/>
                  </a:lnTo>
                  <a:lnTo>
                    <a:pt x="307" y="8"/>
                  </a:lnTo>
                  <a:lnTo>
                    <a:pt x="312" y="13"/>
                  </a:lnTo>
                  <a:lnTo>
                    <a:pt x="315" y="16"/>
                  </a:lnTo>
                  <a:lnTo>
                    <a:pt x="318" y="19"/>
                  </a:lnTo>
                  <a:lnTo>
                    <a:pt x="321" y="20"/>
                  </a:lnTo>
                  <a:lnTo>
                    <a:pt x="332" y="28"/>
                  </a:lnTo>
                  <a:lnTo>
                    <a:pt x="336" y="31"/>
                  </a:lnTo>
                  <a:lnTo>
                    <a:pt x="339" y="31"/>
                  </a:lnTo>
                  <a:lnTo>
                    <a:pt x="342" y="33"/>
                  </a:lnTo>
                  <a:lnTo>
                    <a:pt x="349" y="35"/>
                  </a:lnTo>
                  <a:lnTo>
                    <a:pt x="351" y="36"/>
                  </a:lnTo>
                  <a:lnTo>
                    <a:pt x="353" y="37"/>
                  </a:lnTo>
                  <a:lnTo>
                    <a:pt x="361" y="41"/>
                  </a:lnTo>
                  <a:lnTo>
                    <a:pt x="363" y="42"/>
                  </a:lnTo>
                  <a:lnTo>
                    <a:pt x="366" y="44"/>
                  </a:lnTo>
                  <a:lnTo>
                    <a:pt x="368" y="46"/>
                  </a:lnTo>
                  <a:lnTo>
                    <a:pt x="369" y="47"/>
                  </a:lnTo>
                  <a:lnTo>
                    <a:pt x="369" y="48"/>
                  </a:lnTo>
                  <a:lnTo>
                    <a:pt x="370" y="49"/>
                  </a:lnTo>
                  <a:lnTo>
                    <a:pt x="370" y="51"/>
                  </a:lnTo>
                  <a:lnTo>
                    <a:pt x="370" y="54"/>
                  </a:lnTo>
                  <a:lnTo>
                    <a:pt x="371" y="58"/>
                  </a:lnTo>
                  <a:lnTo>
                    <a:pt x="372" y="61"/>
                  </a:lnTo>
                  <a:lnTo>
                    <a:pt x="373" y="64"/>
                  </a:lnTo>
                  <a:lnTo>
                    <a:pt x="374" y="66"/>
                  </a:lnTo>
                  <a:lnTo>
                    <a:pt x="376" y="71"/>
                  </a:lnTo>
                  <a:lnTo>
                    <a:pt x="379" y="77"/>
                  </a:lnTo>
                  <a:lnTo>
                    <a:pt x="382" y="84"/>
                  </a:lnTo>
                  <a:lnTo>
                    <a:pt x="385" y="88"/>
                  </a:lnTo>
                  <a:lnTo>
                    <a:pt x="387" y="89"/>
                  </a:lnTo>
                  <a:lnTo>
                    <a:pt x="389" y="92"/>
                  </a:lnTo>
                  <a:lnTo>
                    <a:pt x="391" y="94"/>
                  </a:lnTo>
                  <a:lnTo>
                    <a:pt x="393" y="96"/>
                  </a:lnTo>
                  <a:lnTo>
                    <a:pt x="394" y="97"/>
                  </a:lnTo>
                  <a:lnTo>
                    <a:pt x="396" y="98"/>
                  </a:lnTo>
                  <a:lnTo>
                    <a:pt x="404" y="100"/>
                  </a:lnTo>
                  <a:lnTo>
                    <a:pt x="404" y="101"/>
                  </a:lnTo>
                  <a:lnTo>
                    <a:pt x="406" y="102"/>
                  </a:lnTo>
                  <a:lnTo>
                    <a:pt x="407" y="103"/>
                  </a:lnTo>
                  <a:lnTo>
                    <a:pt x="408" y="104"/>
                  </a:lnTo>
                  <a:lnTo>
                    <a:pt x="409" y="106"/>
                  </a:lnTo>
                  <a:lnTo>
                    <a:pt x="410" y="107"/>
                  </a:lnTo>
                  <a:lnTo>
                    <a:pt x="410" y="109"/>
                  </a:lnTo>
                  <a:lnTo>
                    <a:pt x="411" y="111"/>
                  </a:lnTo>
                  <a:lnTo>
                    <a:pt x="411" y="113"/>
                  </a:lnTo>
                  <a:lnTo>
                    <a:pt x="411" y="114"/>
                  </a:lnTo>
                  <a:lnTo>
                    <a:pt x="411" y="116"/>
                  </a:lnTo>
                  <a:lnTo>
                    <a:pt x="410" y="119"/>
                  </a:lnTo>
                  <a:lnTo>
                    <a:pt x="410" y="120"/>
                  </a:lnTo>
                  <a:lnTo>
                    <a:pt x="409" y="123"/>
                  </a:lnTo>
                  <a:lnTo>
                    <a:pt x="408" y="129"/>
                  </a:lnTo>
                  <a:lnTo>
                    <a:pt x="407" y="131"/>
                  </a:lnTo>
                  <a:lnTo>
                    <a:pt x="407" y="132"/>
                  </a:lnTo>
                  <a:lnTo>
                    <a:pt x="408" y="135"/>
                  </a:lnTo>
                  <a:lnTo>
                    <a:pt x="408" y="138"/>
                  </a:lnTo>
                  <a:lnTo>
                    <a:pt x="410" y="141"/>
                  </a:lnTo>
                  <a:lnTo>
                    <a:pt x="411" y="144"/>
                  </a:lnTo>
                  <a:lnTo>
                    <a:pt x="413" y="145"/>
                  </a:lnTo>
                  <a:lnTo>
                    <a:pt x="416" y="149"/>
                  </a:lnTo>
                  <a:lnTo>
                    <a:pt x="424" y="157"/>
                  </a:lnTo>
                  <a:lnTo>
                    <a:pt x="427" y="160"/>
                  </a:lnTo>
                  <a:lnTo>
                    <a:pt x="433" y="164"/>
                  </a:lnTo>
                  <a:lnTo>
                    <a:pt x="436" y="166"/>
                  </a:lnTo>
                  <a:lnTo>
                    <a:pt x="438" y="167"/>
                  </a:lnTo>
                  <a:lnTo>
                    <a:pt x="440" y="169"/>
                  </a:lnTo>
                  <a:lnTo>
                    <a:pt x="443" y="174"/>
                  </a:lnTo>
                  <a:lnTo>
                    <a:pt x="448" y="178"/>
                  </a:lnTo>
                  <a:lnTo>
                    <a:pt x="456" y="190"/>
                  </a:lnTo>
                  <a:lnTo>
                    <a:pt x="462" y="201"/>
                  </a:lnTo>
                  <a:lnTo>
                    <a:pt x="465" y="203"/>
                  </a:lnTo>
                  <a:lnTo>
                    <a:pt x="470" y="209"/>
                  </a:lnTo>
                  <a:lnTo>
                    <a:pt x="472" y="211"/>
                  </a:lnTo>
                  <a:lnTo>
                    <a:pt x="473" y="212"/>
                  </a:lnTo>
                  <a:lnTo>
                    <a:pt x="476" y="213"/>
                  </a:lnTo>
                  <a:lnTo>
                    <a:pt x="478" y="214"/>
                  </a:lnTo>
                  <a:lnTo>
                    <a:pt x="481" y="215"/>
                  </a:lnTo>
                  <a:lnTo>
                    <a:pt x="483" y="215"/>
                  </a:lnTo>
                  <a:lnTo>
                    <a:pt x="491" y="216"/>
                  </a:lnTo>
                  <a:lnTo>
                    <a:pt x="495" y="216"/>
                  </a:lnTo>
                  <a:lnTo>
                    <a:pt x="496" y="217"/>
                  </a:lnTo>
                  <a:lnTo>
                    <a:pt x="498" y="217"/>
                  </a:lnTo>
                  <a:lnTo>
                    <a:pt x="499" y="218"/>
                  </a:lnTo>
                  <a:lnTo>
                    <a:pt x="501" y="219"/>
                  </a:lnTo>
                  <a:lnTo>
                    <a:pt x="506" y="222"/>
                  </a:lnTo>
                  <a:lnTo>
                    <a:pt x="509" y="224"/>
                  </a:lnTo>
                  <a:lnTo>
                    <a:pt x="512" y="226"/>
                  </a:lnTo>
                  <a:lnTo>
                    <a:pt x="518" y="231"/>
                  </a:lnTo>
                  <a:lnTo>
                    <a:pt x="521" y="234"/>
                  </a:lnTo>
                  <a:lnTo>
                    <a:pt x="532" y="242"/>
                  </a:lnTo>
                  <a:lnTo>
                    <a:pt x="543" y="249"/>
                  </a:lnTo>
                  <a:lnTo>
                    <a:pt x="546" y="251"/>
                  </a:lnTo>
                  <a:lnTo>
                    <a:pt x="548" y="251"/>
                  </a:lnTo>
                  <a:lnTo>
                    <a:pt x="548" y="251"/>
                  </a:lnTo>
                  <a:lnTo>
                    <a:pt x="551" y="256"/>
                  </a:lnTo>
                  <a:lnTo>
                    <a:pt x="552" y="259"/>
                  </a:lnTo>
                  <a:lnTo>
                    <a:pt x="552" y="261"/>
                  </a:lnTo>
                  <a:lnTo>
                    <a:pt x="553" y="263"/>
                  </a:lnTo>
                  <a:lnTo>
                    <a:pt x="553" y="265"/>
                  </a:lnTo>
                  <a:lnTo>
                    <a:pt x="553" y="267"/>
                  </a:lnTo>
                  <a:lnTo>
                    <a:pt x="554" y="273"/>
                  </a:lnTo>
                  <a:lnTo>
                    <a:pt x="554" y="286"/>
                  </a:lnTo>
                  <a:lnTo>
                    <a:pt x="554" y="292"/>
                  </a:lnTo>
                  <a:lnTo>
                    <a:pt x="554" y="296"/>
                  </a:lnTo>
                  <a:lnTo>
                    <a:pt x="553" y="299"/>
                  </a:lnTo>
                  <a:lnTo>
                    <a:pt x="553" y="302"/>
                  </a:lnTo>
                  <a:lnTo>
                    <a:pt x="552" y="304"/>
                  </a:lnTo>
                  <a:lnTo>
                    <a:pt x="552" y="307"/>
                  </a:lnTo>
                  <a:lnTo>
                    <a:pt x="552" y="311"/>
                  </a:lnTo>
                  <a:lnTo>
                    <a:pt x="549" y="318"/>
                  </a:lnTo>
                  <a:lnTo>
                    <a:pt x="546" y="326"/>
                  </a:lnTo>
                  <a:lnTo>
                    <a:pt x="542" y="334"/>
                  </a:lnTo>
                  <a:lnTo>
                    <a:pt x="539" y="341"/>
                  </a:lnTo>
                  <a:lnTo>
                    <a:pt x="538" y="345"/>
                  </a:lnTo>
                  <a:lnTo>
                    <a:pt x="535" y="350"/>
                  </a:lnTo>
                  <a:lnTo>
                    <a:pt x="532" y="355"/>
                  </a:lnTo>
                  <a:lnTo>
                    <a:pt x="530" y="357"/>
                  </a:lnTo>
                  <a:lnTo>
                    <a:pt x="529" y="360"/>
                  </a:lnTo>
                  <a:lnTo>
                    <a:pt x="528" y="361"/>
                  </a:lnTo>
                  <a:lnTo>
                    <a:pt x="525" y="364"/>
                  </a:lnTo>
                  <a:lnTo>
                    <a:pt x="523" y="367"/>
                  </a:lnTo>
                  <a:lnTo>
                    <a:pt x="520" y="370"/>
                  </a:lnTo>
                  <a:lnTo>
                    <a:pt x="517" y="372"/>
                  </a:lnTo>
                  <a:lnTo>
                    <a:pt x="513" y="375"/>
                  </a:lnTo>
                  <a:lnTo>
                    <a:pt x="510" y="376"/>
                  </a:lnTo>
                  <a:lnTo>
                    <a:pt x="507" y="379"/>
                  </a:lnTo>
                  <a:lnTo>
                    <a:pt x="501" y="381"/>
                  </a:lnTo>
                  <a:lnTo>
                    <a:pt x="496" y="382"/>
                  </a:lnTo>
                  <a:lnTo>
                    <a:pt x="490" y="384"/>
                  </a:lnTo>
                  <a:lnTo>
                    <a:pt x="487" y="385"/>
                  </a:lnTo>
                  <a:lnTo>
                    <a:pt x="485" y="385"/>
                  </a:lnTo>
                  <a:lnTo>
                    <a:pt x="483" y="386"/>
                  </a:lnTo>
                  <a:lnTo>
                    <a:pt x="479" y="386"/>
                  </a:lnTo>
                  <a:lnTo>
                    <a:pt x="474" y="386"/>
                  </a:lnTo>
                  <a:lnTo>
                    <a:pt x="464" y="386"/>
                  </a:lnTo>
                  <a:lnTo>
                    <a:pt x="461" y="386"/>
                  </a:lnTo>
                  <a:lnTo>
                    <a:pt x="459" y="386"/>
                  </a:lnTo>
                  <a:lnTo>
                    <a:pt x="443" y="388"/>
                  </a:lnTo>
                  <a:lnTo>
                    <a:pt x="435" y="389"/>
                  </a:lnTo>
                  <a:lnTo>
                    <a:pt x="429" y="390"/>
                  </a:lnTo>
                  <a:lnTo>
                    <a:pt x="426" y="391"/>
                  </a:lnTo>
                  <a:lnTo>
                    <a:pt x="421" y="393"/>
                  </a:lnTo>
                  <a:lnTo>
                    <a:pt x="416" y="394"/>
                  </a:lnTo>
                  <a:lnTo>
                    <a:pt x="413" y="395"/>
                  </a:lnTo>
                  <a:lnTo>
                    <a:pt x="410" y="397"/>
                  </a:lnTo>
                  <a:lnTo>
                    <a:pt x="409" y="398"/>
                  </a:lnTo>
                  <a:lnTo>
                    <a:pt x="408" y="398"/>
                  </a:lnTo>
                  <a:lnTo>
                    <a:pt x="407" y="399"/>
                  </a:lnTo>
                  <a:lnTo>
                    <a:pt x="407" y="399"/>
                  </a:lnTo>
                  <a:lnTo>
                    <a:pt x="407" y="399"/>
                  </a:lnTo>
                  <a:lnTo>
                    <a:pt x="407" y="399"/>
                  </a:lnTo>
                  <a:lnTo>
                    <a:pt x="405" y="398"/>
                  </a:lnTo>
                  <a:lnTo>
                    <a:pt x="400" y="392"/>
                  </a:lnTo>
                  <a:lnTo>
                    <a:pt x="396" y="387"/>
                  </a:lnTo>
                  <a:lnTo>
                    <a:pt x="393" y="384"/>
                  </a:lnTo>
                  <a:lnTo>
                    <a:pt x="392" y="382"/>
                  </a:lnTo>
                  <a:lnTo>
                    <a:pt x="390" y="378"/>
                  </a:lnTo>
                  <a:lnTo>
                    <a:pt x="388" y="374"/>
                  </a:lnTo>
                  <a:lnTo>
                    <a:pt x="386" y="371"/>
                  </a:lnTo>
                  <a:lnTo>
                    <a:pt x="382" y="361"/>
                  </a:lnTo>
                  <a:lnTo>
                    <a:pt x="382" y="359"/>
                  </a:lnTo>
                  <a:lnTo>
                    <a:pt x="381" y="357"/>
                  </a:lnTo>
                  <a:lnTo>
                    <a:pt x="380" y="356"/>
                  </a:lnTo>
                  <a:lnTo>
                    <a:pt x="378" y="355"/>
                  </a:lnTo>
                  <a:lnTo>
                    <a:pt x="377" y="354"/>
                  </a:lnTo>
                  <a:lnTo>
                    <a:pt x="376" y="353"/>
                  </a:lnTo>
                  <a:lnTo>
                    <a:pt x="374" y="352"/>
                  </a:lnTo>
                  <a:lnTo>
                    <a:pt x="372" y="352"/>
                  </a:lnTo>
                  <a:lnTo>
                    <a:pt x="370" y="351"/>
                  </a:lnTo>
                  <a:lnTo>
                    <a:pt x="368" y="351"/>
                  </a:lnTo>
                  <a:lnTo>
                    <a:pt x="364" y="351"/>
                  </a:lnTo>
                  <a:lnTo>
                    <a:pt x="357" y="352"/>
                  </a:lnTo>
                  <a:lnTo>
                    <a:pt x="353" y="352"/>
                  </a:lnTo>
                  <a:lnTo>
                    <a:pt x="350" y="352"/>
                  </a:lnTo>
                  <a:lnTo>
                    <a:pt x="347" y="351"/>
                  </a:lnTo>
                  <a:lnTo>
                    <a:pt x="346" y="351"/>
                  </a:lnTo>
                  <a:lnTo>
                    <a:pt x="343" y="350"/>
                  </a:lnTo>
                  <a:lnTo>
                    <a:pt x="341" y="349"/>
                  </a:lnTo>
                  <a:lnTo>
                    <a:pt x="328" y="344"/>
                  </a:lnTo>
                  <a:lnTo>
                    <a:pt x="325" y="342"/>
                  </a:lnTo>
                  <a:lnTo>
                    <a:pt x="323" y="340"/>
                  </a:lnTo>
                  <a:lnTo>
                    <a:pt x="320" y="338"/>
                  </a:lnTo>
                  <a:lnTo>
                    <a:pt x="318" y="337"/>
                  </a:lnTo>
                  <a:lnTo>
                    <a:pt x="314" y="333"/>
                  </a:lnTo>
                  <a:lnTo>
                    <a:pt x="312" y="331"/>
                  </a:lnTo>
                  <a:lnTo>
                    <a:pt x="310" y="330"/>
                  </a:lnTo>
                  <a:lnTo>
                    <a:pt x="307" y="329"/>
                  </a:lnTo>
                  <a:lnTo>
                    <a:pt x="305" y="327"/>
                  </a:lnTo>
                  <a:lnTo>
                    <a:pt x="302" y="327"/>
                  </a:lnTo>
                  <a:lnTo>
                    <a:pt x="302" y="326"/>
                  </a:lnTo>
                  <a:lnTo>
                    <a:pt x="299" y="326"/>
                  </a:lnTo>
                  <a:lnTo>
                    <a:pt x="297" y="326"/>
                  </a:lnTo>
                  <a:lnTo>
                    <a:pt x="291" y="324"/>
                  </a:lnTo>
                  <a:lnTo>
                    <a:pt x="291" y="324"/>
                  </a:lnTo>
                  <a:lnTo>
                    <a:pt x="289" y="324"/>
                  </a:lnTo>
                  <a:lnTo>
                    <a:pt x="288" y="324"/>
                  </a:lnTo>
                  <a:lnTo>
                    <a:pt x="286" y="325"/>
                  </a:lnTo>
                  <a:lnTo>
                    <a:pt x="285" y="326"/>
                  </a:lnTo>
                  <a:lnTo>
                    <a:pt x="279" y="330"/>
                  </a:lnTo>
                  <a:lnTo>
                    <a:pt x="278" y="331"/>
                  </a:lnTo>
                  <a:lnTo>
                    <a:pt x="276" y="333"/>
                  </a:lnTo>
                  <a:lnTo>
                    <a:pt x="271" y="335"/>
                  </a:lnTo>
                  <a:lnTo>
                    <a:pt x="264" y="337"/>
                  </a:lnTo>
                  <a:lnTo>
                    <a:pt x="261" y="339"/>
                  </a:lnTo>
                  <a:lnTo>
                    <a:pt x="259" y="340"/>
                  </a:lnTo>
                  <a:lnTo>
                    <a:pt x="256" y="342"/>
                  </a:lnTo>
                  <a:lnTo>
                    <a:pt x="251" y="346"/>
                  </a:lnTo>
                  <a:lnTo>
                    <a:pt x="247" y="348"/>
                  </a:lnTo>
                  <a:lnTo>
                    <a:pt x="245" y="349"/>
                  </a:lnTo>
                  <a:lnTo>
                    <a:pt x="244" y="350"/>
                  </a:lnTo>
                  <a:lnTo>
                    <a:pt x="241" y="351"/>
                  </a:lnTo>
                  <a:lnTo>
                    <a:pt x="239" y="352"/>
                  </a:lnTo>
                  <a:lnTo>
                    <a:pt x="237" y="352"/>
                  </a:lnTo>
                  <a:lnTo>
                    <a:pt x="235" y="352"/>
                  </a:lnTo>
                  <a:lnTo>
                    <a:pt x="234" y="352"/>
                  </a:lnTo>
                  <a:lnTo>
                    <a:pt x="232" y="352"/>
                  </a:lnTo>
                  <a:lnTo>
                    <a:pt x="230" y="351"/>
                  </a:lnTo>
                  <a:lnTo>
                    <a:pt x="228" y="350"/>
                  </a:lnTo>
                  <a:lnTo>
                    <a:pt x="227" y="349"/>
                  </a:lnTo>
                  <a:lnTo>
                    <a:pt x="225" y="348"/>
                  </a:lnTo>
                  <a:lnTo>
                    <a:pt x="224" y="346"/>
                  </a:lnTo>
                  <a:lnTo>
                    <a:pt x="222" y="340"/>
                  </a:lnTo>
                  <a:lnTo>
                    <a:pt x="220" y="337"/>
                  </a:lnTo>
                  <a:lnTo>
                    <a:pt x="218" y="334"/>
                  </a:lnTo>
                  <a:lnTo>
                    <a:pt x="216" y="331"/>
                  </a:lnTo>
                  <a:lnTo>
                    <a:pt x="213" y="329"/>
                  </a:lnTo>
                  <a:lnTo>
                    <a:pt x="211" y="327"/>
                  </a:lnTo>
                  <a:lnTo>
                    <a:pt x="208" y="326"/>
                  </a:lnTo>
                  <a:lnTo>
                    <a:pt x="202" y="322"/>
                  </a:lnTo>
                  <a:lnTo>
                    <a:pt x="200" y="321"/>
                  </a:lnTo>
                  <a:lnTo>
                    <a:pt x="197" y="318"/>
                  </a:lnTo>
                  <a:lnTo>
                    <a:pt x="195" y="316"/>
                  </a:lnTo>
                  <a:lnTo>
                    <a:pt x="192" y="313"/>
                  </a:lnTo>
                  <a:lnTo>
                    <a:pt x="190" y="310"/>
                  </a:lnTo>
                  <a:lnTo>
                    <a:pt x="188" y="304"/>
                  </a:lnTo>
                  <a:lnTo>
                    <a:pt x="185" y="300"/>
                  </a:lnTo>
                  <a:lnTo>
                    <a:pt x="184" y="297"/>
                  </a:lnTo>
                  <a:lnTo>
                    <a:pt x="184" y="294"/>
                  </a:lnTo>
                  <a:lnTo>
                    <a:pt x="184" y="292"/>
                  </a:lnTo>
                  <a:lnTo>
                    <a:pt x="184" y="289"/>
                  </a:lnTo>
                  <a:lnTo>
                    <a:pt x="185" y="286"/>
                  </a:lnTo>
                  <a:lnTo>
                    <a:pt x="186" y="284"/>
                  </a:lnTo>
                  <a:lnTo>
                    <a:pt x="188" y="275"/>
                  </a:lnTo>
                  <a:lnTo>
                    <a:pt x="190" y="269"/>
                  </a:lnTo>
                  <a:lnTo>
                    <a:pt x="191" y="268"/>
                  </a:lnTo>
                  <a:lnTo>
                    <a:pt x="192" y="266"/>
                  </a:lnTo>
                  <a:lnTo>
                    <a:pt x="192" y="263"/>
                  </a:lnTo>
                  <a:lnTo>
                    <a:pt x="191" y="261"/>
                  </a:lnTo>
                  <a:lnTo>
                    <a:pt x="191" y="259"/>
                  </a:lnTo>
                  <a:lnTo>
                    <a:pt x="190" y="257"/>
                  </a:lnTo>
                  <a:lnTo>
                    <a:pt x="189" y="255"/>
                  </a:lnTo>
                  <a:lnTo>
                    <a:pt x="188" y="254"/>
                  </a:lnTo>
                  <a:lnTo>
                    <a:pt x="187" y="252"/>
                  </a:lnTo>
                  <a:lnTo>
                    <a:pt x="185" y="251"/>
                  </a:lnTo>
                  <a:lnTo>
                    <a:pt x="183" y="250"/>
                  </a:lnTo>
                  <a:lnTo>
                    <a:pt x="181" y="249"/>
                  </a:lnTo>
                  <a:lnTo>
                    <a:pt x="179" y="248"/>
                  </a:lnTo>
                  <a:lnTo>
                    <a:pt x="177" y="248"/>
                  </a:lnTo>
                  <a:lnTo>
                    <a:pt x="175" y="247"/>
                  </a:lnTo>
                  <a:lnTo>
                    <a:pt x="173" y="247"/>
                  </a:lnTo>
                  <a:lnTo>
                    <a:pt x="171" y="247"/>
                  </a:lnTo>
                  <a:lnTo>
                    <a:pt x="169" y="247"/>
                  </a:lnTo>
                  <a:lnTo>
                    <a:pt x="168" y="247"/>
                  </a:lnTo>
                  <a:lnTo>
                    <a:pt x="166" y="247"/>
                  </a:lnTo>
                  <a:lnTo>
                    <a:pt x="165" y="248"/>
                  </a:lnTo>
                  <a:lnTo>
                    <a:pt x="157" y="251"/>
                  </a:lnTo>
                  <a:lnTo>
                    <a:pt x="154" y="252"/>
                  </a:lnTo>
                  <a:lnTo>
                    <a:pt x="140" y="255"/>
                  </a:lnTo>
                  <a:lnTo>
                    <a:pt x="131" y="258"/>
                  </a:lnTo>
                  <a:lnTo>
                    <a:pt x="121" y="258"/>
                  </a:lnTo>
                  <a:lnTo>
                    <a:pt x="117" y="260"/>
                  </a:lnTo>
                  <a:lnTo>
                    <a:pt x="115" y="260"/>
                  </a:lnTo>
                  <a:lnTo>
                    <a:pt x="112" y="261"/>
                  </a:lnTo>
                  <a:lnTo>
                    <a:pt x="110" y="262"/>
                  </a:lnTo>
                  <a:lnTo>
                    <a:pt x="109" y="263"/>
                  </a:lnTo>
                  <a:lnTo>
                    <a:pt x="105" y="266"/>
                  </a:lnTo>
                  <a:lnTo>
                    <a:pt x="97" y="271"/>
                  </a:lnTo>
                  <a:lnTo>
                    <a:pt x="94" y="273"/>
                  </a:lnTo>
                  <a:lnTo>
                    <a:pt x="91" y="274"/>
                  </a:lnTo>
                  <a:lnTo>
                    <a:pt x="85" y="277"/>
                  </a:lnTo>
                  <a:lnTo>
                    <a:pt x="82" y="278"/>
                  </a:lnTo>
                  <a:lnTo>
                    <a:pt x="80" y="279"/>
                  </a:lnTo>
                  <a:lnTo>
                    <a:pt x="78" y="279"/>
                  </a:lnTo>
                  <a:lnTo>
                    <a:pt x="77" y="279"/>
                  </a:lnTo>
                  <a:lnTo>
                    <a:pt x="76" y="279"/>
                  </a:lnTo>
                  <a:lnTo>
                    <a:pt x="75" y="278"/>
                  </a:lnTo>
                  <a:lnTo>
                    <a:pt x="72" y="277"/>
                  </a:lnTo>
                  <a:lnTo>
                    <a:pt x="64" y="271"/>
                  </a:lnTo>
                  <a:lnTo>
                    <a:pt x="63" y="270"/>
                  </a:lnTo>
                  <a:lnTo>
                    <a:pt x="63" y="269"/>
                  </a:lnTo>
                  <a:lnTo>
                    <a:pt x="60" y="267"/>
                  </a:lnTo>
                  <a:lnTo>
                    <a:pt x="55" y="261"/>
                  </a:lnTo>
                  <a:lnTo>
                    <a:pt x="49" y="255"/>
                  </a:lnTo>
                  <a:lnTo>
                    <a:pt x="42" y="246"/>
                  </a:lnTo>
                  <a:lnTo>
                    <a:pt x="40" y="244"/>
                  </a:lnTo>
                  <a:lnTo>
                    <a:pt x="39" y="243"/>
                  </a:lnTo>
                  <a:lnTo>
                    <a:pt x="37" y="241"/>
                  </a:lnTo>
                  <a:lnTo>
                    <a:pt x="32" y="238"/>
                  </a:lnTo>
                  <a:lnTo>
                    <a:pt x="29" y="235"/>
                  </a:lnTo>
                  <a:lnTo>
                    <a:pt x="27" y="234"/>
                  </a:lnTo>
                  <a:lnTo>
                    <a:pt x="24" y="231"/>
                  </a:lnTo>
                  <a:lnTo>
                    <a:pt x="19" y="226"/>
                  </a:lnTo>
                  <a:lnTo>
                    <a:pt x="6" y="213"/>
                  </a:lnTo>
                  <a:lnTo>
                    <a:pt x="3" y="210"/>
                  </a:lnTo>
                  <a:lnTo>
                    <a:pt x="0" y="206"/>
                  </a:lnTo>
                  <a:lnTo>
                    <a:pt x="0" y="206"/>
                  </a:lnTo>
                  <a:lnTo>
                    <a:pt x="0" y="206"/>
                  </a:lnTo>
                  <a:lnTo>
                    <a:pt x="1" y="205"/>
                  </a:lnTo>
                  <a:lnTo>
                    <a:pt x="3" y="204"/>
                  </a:lnTo>
                  <a:lnTo>
                    <a:pt x="5" y="202"/>
                  </a:lnTo>
                  <a:lnTo>
                    <a:pt x="8" y="201"/>
                  </a:lnTo>
                  <a:lnTo>
                    <a:pt x="14" y="200"/>
                  </a:lnTo>
                  <a:lnTo>
                    <a:pt x="25" y="196"/>
                  </a:lnTo>
                  <a:lnTo>
                    <a:pt x="29" y="194"/>
                  </a:lnTo>
                  <a:lnTo>
                    <a:pt x="32" y="193"/>
                  </a:lnTo>
                  <a:lnTo>
                    <a:pt x="36" y="190"/>
                  </a:lnTo>
                  <a:lnTo>
                    <a:pt x="39" y="189"/>
                  </a:lnTo>
                  <a:lnTo>
                    <a:pt x="41" y="187"/>
                  </a:lnTo>
                  <a:lnTo>
                    <a:pt x="43" y="186"/>
                  </a:lnTo>
                  <a:lnTo>
                    <a:pt x="45" y="184"/>
                  </a:lnTo>
                  <a:lnTo>
                    <a:pt x="47" y="182"/>
                  </a:lnTo>
                  <a:lnTo>
                    <a:pt x="48" y="180"/>
                  </a:lnTo>
                  <a:lnTo>
                    <a:pt x="49" y="179"/>
                  </a:lnTo>
                  <a:lnTo>
                    <a:pt x="50" y="178"/>
                  </a:lnTo>
                  <a:lnTo>
                    <a:pt x="51" y="173"/>
                  </a:lnTo>
                  <a:lnTo>
                    <a:pt x="52" y="171"/>
                  </a:lnTo>
                  <a:lnTo>
                    <a:pt x="52" y="170"/>
                  </a:lnTo>
                  <a:lnTo>
                    <a:pt x="53" y="168"/>
                  </a:lnTo>
                  <a:lnTo>
                    <a:pt x="54" y="167"/>
                  </a:lnTo>
                  <a:lnTo>
                    <a:pt x="56" y="166"/>
                  </a:lnTo>
                  <a:lnTo>
                    <a:pt x="59" y="164"/>
                  </a:lnTo>
                  <a:lnTo>
                    <a:pt x="63" y="162"/>
                  </a:lnTo>
                  <a:lnTo>
                    <a:pt x="64" y="161"/>
                  </a:lnTo>
                  <a:lnTo>
                    <a:pt x="65" y="160"/>
                  </a:lnTo>
                  <a:lnTo>
                    <a:pt x="66" y="158"/>
                  </a:lnTo>
                  <a:lnTo>
                    <a:pt x="67" y="157"/>
                  </a:lnTo>
                  <a:lnTo>
                    <a:pt x="67" y="156"/>
                  </a:lnTo>
                  <a:lnTo>
                    <a:pt x="68" y="155"/>
                  </a:lnTo>
                  <a:lnTo>
                    <a:pt x="68" y="154"/>
                  </a:lnTo>
                  <a:lnTo>
                    <a:pt x="68" y="150"/>
                  </a:lnTo>
                  <a:lnTo>
                    <a:pt x="67" y="146"/>
                  </a:lnTo>
                  <a:lnTo>
                    <a:pt x="67" y="144"/>
                  </a:lnTo>
                  <a:lnTo>
                    <a:pt x="66" y="142"/>
                  </a:lnTo>
                  <a:lnTo>
                    <a:pt x="63" y="136"/>
                  </a:lnTo>
                  <a:lnTo>
                    <a:pt x="62" y="133"/>
                  </a:lnTo>
                  <a:lnTo>
                    <a:pt x="62" y="131"/>
                  </a:lnTo>
                  <a:lnTo>
                    <a:pt x="61" y="129"/>
                  </a:lnTo>
                  <a:lnTo>
                    <a:pt x="61" y="127"/>
                  </a:lnTo>
                  <a:lnTo>
                    <a:pt x="61" y="125"/>
                  </a:lnTo>
                  <a:lnTo>
                    <a:pt x="61" y="124"/>
                  </a:lnTo>
                  <a:lnTo>
                    <a:pt x="61" y="122"/>
                  </a:lnTo>
                  <a:lnTo>
                    <a:pt x="62" y="121"/>
                  </a:lnTo>
                  <a:lnTo>
                    <a:pt x="62" y="119"/>
                  </a:lnTo>
                  <a:lnTo>
                    <a:pt x="63" y="118"/>
                  </a:lnTo>
                  <a:lnTo>
                    <a:pt x="63" y="116"/>
                  </a:lnTo>
                  <a:lnTo>
                    <a:pt x="64" y="115"/>
                  </a:lnTo>
                  <a:lnTo>
                    <a:pt x="66" y="114"/>
                  </a:lnTo>
                  <a:lnTo>
                    <a:pt x="67" y="113"/>
                  </a:lnTo>
                  <a:lnTo>
                    <a:pt x="69" y="112"/>
                  </a:lnTo>
                  <a:lnTo>
                    <a:pt x="71" y="111"/>
                  </a:lnTo>
                  <a:lnTo>
                    <a:pt x="73" y="111"/>
                  </a:lnTo>
                  <a:lnTo>
                    <a:pt x="74" y="111"/>
                  </a:lnTo>
                  <a:lnTo>
                    <a:pt x="75" y="110"/>
                  </a:lnTo>
                  <a:lnTo>
                    <a:pt x="80" y="111"/>
                  </a:lnTo>
                  <a:lnTo>
                    <a:pt x="86" y="111"/>
                  </a:lnTo>
                  <a:lnTo>
                    <a:pt x="89" y="111"/>
                  </a:lnTo>
                  <a:lnTo>
                    <a:pt x="92" y="112"/>
                  </a:lnTo>
                  <a:lnTo>
                    <a:pt x="97" y="114"/>
                  </a:lnTo>
                  <a:lnTo>
                    <a:pt x="100" y="115"/>
                  </a:lnTo>
                  <a:lnTo>
                    <a:pt x="103" y="115"/>
                  </a:lnTo>
                  <a:lnTo>
                    <a:pt x="106" y="116"/>
                  </a:lnTo>
                  <a:lnTo>
                    <a:pt x="108" y="116"/>
                  </a:lnTo>
                  <a:lnTo>
                    <a:pt x="109" y="116"/>
                  </a:lnTo>
                  <a:lnTo>
                    <a:pt x="112" y="115"/>
                  </a:lnTo>
                  <a:lnTo>
                    <a:pt x="115" y="114"/>
                  </a:lnTo>
                  <a:lnTo>
                    <a:pt x="117" y="113"/>
                  </a:lnTo>
                  <a:lnTo>
                    <a:pt x="122" y="110"/>
                  </a:lnTo>
                  <a:lnTo>
                    <a:pt x="124" y="110"/>
                  </a:lnTo>
                  <a:lnTo>
                    <a:pt x="125" y="109"/>
                  </a:lnTo>
                  <a:lnTo>
                    <a:pt x="126" y="109"/>
                  </a:lnTo>
                  <a:lnTo>
                    <a:pt x="128" y="109"/>
                  </a:lnTo>
                  <a:lnTo>
                    <a:pt x="134" y="110"/>
                  </a:lnTo>
                  <a:lnTo>
                    <a:pt x="136" y="110"/>
                  </a:lnTo>
                  <a:lnTo>
                    <a:pt x="137" y="110"/>
                  </a:lnTo>
                  <a:lnTo>
                    <a:pt x="139" y="110"/>
                  </a:lnTo>
                  <a:lnTo>
                    <a:pt x="141" y="109"/>
                  </a:lnTo>
                  <a:lnTo>
                    <a:pt x="143" y="108"/>
                  </a:lnTo>
                  <a:lnTo>
                    <a:pt x="145" y="107"/>
                  </a:lnTo>
                  <a:lnTo>
                    <a:pt x="147" y="106"/>
                  </a:lnTo>
                  <a:lnTo>
                    <a:pt x="148" y="105"/>
                  </a:lnTo>
                  <a:lnTo>
                    <a:pt x="149" y="104"/>
                  </a:lnTo>
                  <a:lnTo>
                    <a:pt x="150" y="102"/>
                  </a:lnTo>
                  <a:lnTo>
                    <a:pt x="152" y="99"/>
                  </a:lnTo>
                  <a:lnTo>
                    <a:pt x="153" y="98"/>
                  </a:lnTo>
                  <a:lnTo>
                    <a:pt x="154" y="96"/>
                  </a:lnTo>
                  <a:lnTo>
                    <a:pt x="158" y="92"/>
                  </a:lnTo>
                  <a:lnTo>
                    <a:pt x="160" y="89"/>
                  </a:lnTo>
                  <a:lnTo>
                    <a:pt x="162" y="87"/>
                  </a:lnTo>
                  <a:lnTo>
                    <a:pt x="166" y="76"/>
                  </a:lnTo>
                  <a:lnTo>
                    <a:pt x="171" y="65"/>
                  </a:lnTo>
                  <a:lnTo>
                    <a:pt x="173" y="59"/>
                  </a:lnTo>
                  <a:lnTo>
                    <a:pt x="174" y="55"/>
                  </a:lnTo>
                  <a:lnTo>
                    <a:pt x="175" y="52"/>
                  </a:lnTo>
                  <a:lnTo>
                    <a:pt x="176" y="50"/>
                  </a:lnTo>
                  <a:lnTo>
                    <a:pt x="176" y="48"/>
                  </a:lnTo>
                  <a:lnTo>
                    <a:pt x="176" y="47"/>
                  </a:lnTo>
                  <a:lnTo>
                    <a:pt x="175" y="46"/>
                  </a:lnTo>
                  <a:lnTo>
                    <a:pt x="174" y="45"/>
                  </a:lnTo>
                  <a:lnTo>
                    <a:pt x="171" y="43"/>
                  </a:lnTo>
                  <a:lnTo>
                    <a:pt x="170" y="42"/>
                  </a:lnTo>
                  <a:lnTo>
                    <a:pt x="169" y="42"/>
                  </a:lnTo>
                  <a:lnTo>
                    <a:pt x="168" y="41"/>
                  </a:lnTo>
                  <a:lnTo>
                    <a:pt x="168" y="40"/>
                  </a:lnTo>
                  <a:lnTo>
                    <a:pt x="168" y="39"/>
                  </a:lnTo>
                  <a:lnTo>
                    <a:pt x="168" y="38"/>
                  </a:lnTo>
                  <a:lnTo>
                    <a:pt x="168" y="38"/>
                  </a:lnTo>
                  <a:lnTo>
                    <a:pt x="168" y="37"/>
                  </a:lnTo>
                  <a:lnTo>
                    <a:pt x="169" y="36"/>
                  </a:lnTo>
                  <a:lnTo>
                    <a:pt x="170" y="34"/>
                  </a:lnTo>
                  <a:lnTo>
                    <a:pt x="172" y="33"/>
                  </a:lnTo>
                  <a:lnTo>
                    <a:pt x="174" y="32"/>
                  </a:lnTo>
                  <a:lnTo>
                    <a:pt x="176" y="31"/>
                  </a:lnTo>
                  <a:lnTo>
                    <a:pt x="177" y="31"/>
                  </a:lnTo>
                  <a:lnTo>
                    <a:pt x="179" y="30"/>
                  </a:lnTo>
                  <a:lnTo>
                    <a:pt x="181" y="29"/>
                  </a:lnTo>
                  <a:lnTo>
                    <a:pt x="186" y="28"/>
                  </a:lnTo>
                  <a:lnTo>
                    <a:pt x="188" y="28"/>
                  </a:lnTo>
                  <a:lnTo>
                    <a:pt x="191" y="27"/>
                  </a:lnTo>
                  <a:lnTo>
                    <a:pt x="200" y="27"/>
                  </a:lnTo>
                  <a:lnTo>
                    <a:pt x="202" y="26"/>
                  </a:lnTo>
                  <a:lnTo>
                    <a:pt x="213" y="25"/>
                  </a:lnTo>
                  <a:lnTo>
                    <a:pt x="216" y="24"/>
                  </a:lnTo>
                  <a:lnTo>
                    <a:pt x="222" y="24"/>
                  </a:lnTo>
                  <a:lnTo>
                    <a:pt x="225" y="24"/>
                  </a:lnTo>
                  <a:lnTo>
                    <a:pt x="229" y="23"/>
                  </a:lnTo>
                  <a:lnTo>
                    <a:pt x="233" y="22"/>
                  </a:lnTo>
                  <a:lnTo>
                    <a:pt x="236" y="21"/>
                  </a:lnTo>
                  <a:lnTo>
                    <a:pt x="241" y="19"/>
                  </a:lnTo>
                  <a:lnTo>
                    <a:pt x="245" y="17"/>
                  </a:lnTo>
                  <a:lnTo>
                    <a:pt x="250" y="14"/>
                  </a:lnTo>
                  <a:lnTo>
                    <a:pt x="254" y="11"/>
                  </a:lnTo>
                  <a:lnTo>
                    <a:pt x="257" y="9"/>
                  </a:lnTo>
                  <a:lnTo>
                    <a:pt x="260" y="6"/>
                  </a:lnTo>
                  <a:lnTo>
                    <a:pt x="266" y="1"/>
                  </a:lnTo>
                  <a:lnTo>
                    <a:pt x="268" y="0"/>
                  </a:lnTo>
                  <a:lnTo>
                    <a:pt x="268" y="0"/>
                  </a:lnTo>
                  <a:lnTo>
                    <a:pt x="268" y="0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42" name="Freeform 78">
              <a:extLst>
                <a:ext uri="{FF2B5EF4-FFF2-40B4-BE49-F238E27FC236}">
                  <a16:creationId xmlns:a16="http://schemas.microsoft.com/office/drawing/2014/main" id="{DEF8BFC4-9C5E-40FC-80E7-3EE936EA311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1" y="1811"/>
              <a:ext cx="471" cy="631"/>
            </a:xfrm>
            <a:custGeom>
              <a:avLst/>
              <a:gdLst>
                <a:gd name="T0" fmla="*/ 422 w 471"/>
                <a:gd name="T1" fmla="*/ 11 h 631"/>
                <a:gd name="T2" fmla="*/ 437 w 471"/>
                <a:gd name="T3" fmla="*/ 25 h 631"/>
                <a:gd name="T4" fmla="*/ 429 w 471"/>
                <a:gd name="T5" fmla="*/ 59 h 631"/>
                <a:gd name="T6" fmla="*/ 447 w 471"/>
                <a:gd name="T7" fmla="*/ 96 h 631"/>
                <a:gd name="T8" fmla="*/ 449 w 471"/>
                <a:gd name="T9" fmla="*/ 126 h 631"/>
                <a:gd name="T10" fmla="*/ 425 w 471"/>
                <a:gd name="T11" fmla="*/ 139 h 631"/>
                <a:gd name="T12" fmla="*/ 405 w 471"/>
                <a:gd name="T13" fmla="*/ 160 h 631"/>
                <a:gd name="T14" fmla="*/ 339 w 471"/>
                <a:gd name="T15" fmla="*/ 185 h 631"/>
                <a:gd name="T16" fmla="*/ 340 w 471"/>
                <a:gd name="T17" fmla="*/ 206 h 631"/>
                <a:gd name="T18" fmla="*/ 376 w 471"/>
                <a:gd name="T19" fmla="*/ 243 h 631"/>
                <a:gd name="T20" fmla="*/ 405 w 471"/>
                <a:gd name="T21" fmla="*/ 247 h 631"/>
                <a:gd name="T22" fmla="*/ 427 w 471"/>
                <a:gd name="T23" fmla="*/ 257 h 631"/>
                <a:gd name="T24" fmla="*/ 456 w 471"/>
                <a:gd name="T25" fmla="*/ 297 h 631"/>
                <a:gd name="T26" fmla="*/ 453 w 471"/>
                <a:gd name="T27" fmla="*/ 333 h 631"/>
                <a:gd name="T28" fmla="*/ 403 w 471"/>
                <a:gd name="T29" fmla="*/ 346 h 631"/>
                <a:gd name="T30" fmla="*/ 363 w 471"/>
                <a:gd name="T31" fmla="*/ 394 h 631"/>
                <a:gd name="T32" fmla="*/ 371 w 471"/>
                <a:gd name="T33" fmla="*/ 405 h 631"/>
                <a:gd name="T34" fmla="*/ 398 w 471"/>
                <a:gd name="T35" fmla="*/ 421 h 631"/>
                <a:gd name="T36" fmla="*/ 426 w 471"/>
                <a:gd name="T37" fmla="*/ 441 h 631"/>
                <a:gd name="T38" fmla="*/ 404 w 471"/>
                <a:gd name="T39" fmla="*/ 458 h 631"/>
                <a:gd name="T40" fmla="*/ 352 w 471"/>
                <a:gd name="T41" fmla="*/ 492 h 631"/>
                <a:gd name="T42" fmla="*/ 346 w 471"/>
                <a:gd name="T43" fmla="*/ 518 h 631"/>
                <a:gd name="T44" fmla="*/ 336 w 471"/>
                <a:gd name="T45" fmla="*/ 557 h 631"/>
                <a:gd name="T46" fmla="*/ 323 w 471"/>
                <a:gd name="T47" fmla="*/ 593 h 631"/>
                <a:gd name="T48" fmla="*/ 291 w 471"/>
                <a:gd name="T49" fmla="*/ 631 h 631"/>
                <a:gd name="T50" fmla="*/ 274 w 471"/>
                <a:gd name="T51" fmla="*/ 613 h 631"/>
                <a:gd name="T52" fmla="*/ 260 w 471"/>
                <a:gd name="T53" fmla="*/ 577 h 631"/>
                <a:gd name="T54" fmla="*/ 246 w 471"/>
                <a:gd name="T55" fmla="*/ 541 h 631"/>
                <a:gd name="T56" fmla="*/ 233 w 471"/>
                <a:gd name="T57" fmla="*/ 545 h 631"/>
                <a:gd name="T58" fmla="*/ 233 w 471"/>
                <a:gd name="T59" fmla="*/ 585 h 631"/>
                <a:gd name="T60" fmla="*/ 218 w 471"/>
                <a:gd name="T61" fmla="*/ 587 h 631"/>
                <a:gd name="T62" fmla="*/ 202 w 471"/>
                <a:gd name="T63" fmla="*/ 604 h 631"/>
                <a:gd name="T64" fmla="*/ 183 w 471"/>
                <a:gd name="T65" fmla="*/ 625 h 631"/>
                <a:gd name="T66" fmla="*/ 168 w 471"/>
                <a:gd name="T67" fmla="*/ 602 h 631"/>
                <a:gd name="T68" fmla="*/ 170 w 471"/>
                <a:gd name="T69" fmla="*/ 561 h 631"/>
                <a:gd name="T70" fmla="*/ 143 w 471"/>
                <a:gd name="T71" fmla="*/ 557 h 631"/>
                <a:gd name="T72" fmla="*/ 101 w 471"/>
                <a:gd name="T73" fmla="*/ 583 h 631"/>
                <a:gd name="T74" fmla="*/ 72 w 471"/>
                <a:gd name="T75" fmla="*/ 600 h 631"/>
                <a:gd name="T76" fmla="*/ 54 w 471"/>
                <a:gd name="T77" fmla="*/ 591 h 631"/>
                <a:gd name="T78" fmla="*/ 53 w 471"/>
                <a:gd name="T79" fmla="*/ 565 h 631"/>
                <a:gd name="T80" fmla="*/ 27 w 471"/>
                <a:gd name="T81" fmla="*/ 567 h 631"/>
                <a:gd name="T82" fmla="*/ 1 w 471"/>
                <a:gd name="T83" fmla="*/ 532 h 631"/>
                <a:gd name="T84" fmla="*/ 14 w 471"/>
                <a:gd name="T85" fmla="*/ 488 h 631"/>
                <a:gd name="T86" fmla="*/ 35 w 471"/>
                <a:gd name="T87" fmla="*/ 455 h 631"/>
                <a:gd name="T88" fmla="*/ 17 w 471"/>
                <a:gd name="T89" fmla="*/ 422 h 631"/>
                <a:gd name="T90" fmla="*/ 14 w 471"/>
                <a:gd name="T91" fmla="*/ 382 h 631"/>
                <a:gd name="T92" fmla="*/ 46 w 471"/>
                <a:gd name="T93" fmla="*/ 334 h 631"/>
                <a:gd name="T94" fmla="*/ 56 w 471"/>
                <a:gd name="T95" fmla="*/ 302 h 631"/>
                <a:gd name="T96" fmla="*/ 52 w 471"/>
                <a:gd name="T97" fmla="*/ 266 h 631"/>
                <a:gd name="T98" fmla="*/ 66 w 471"/>
                <a:gd name="T99" fmla="*/ 226 h 631"/>
                <a:gd name="T100" fmla="*/ 112 w 471"/>
                <a:gd name="T101" fmla="*/ 174 h 631"/>
                <a:gd name="T102" fmla="*/ 143 w 471"/>
                <a:gd name="T103" fmla="*/ 155 h 631"/>
                <a:gd name="T104" fmla="*/ 180 w 471"/>
                <a:gd name="T105" fmla="*/ 135 h 631"/>
                <a:gd name="T106" fmla="*/ 197 w 471"/>
                <a:gd name="T107" fmla="*/ 127 h 631"/>
                <a:gd name="T108" fmla="*/ 207 w 471"/>
                <a:gd name="T109" fmla="*/ 83 h 631"/>
                <a:gd name="T110" fmla="*/ 252 w 471"/>
                <a:gd name="T111" fmla="*/ 61 h 631"/>
                <a:gd name="T112" fmla="*/ 312 w 471"/>
                <a:gd name="T113" fmla="*/ 57 h 631"/>
                <a:gd name="T114" fmla="*/ 344 w 471"/>
                <a:gd name="T115" fmla="*/ 61 h 631"/>
                <a:gd name="T116" fmla="*/ 387 w 471"/>
                <a:gd name="T117" fmla="*/ 30 h 631"/>
                <a:gd name="T118" fmla="*/ 401 w 471"/>
                <a:gd name="T119" fmla="*/ 0 h 6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71" h="631">
                  <a:moveTo>
                    <a:pt x="405" y="0"/>
                  </a:moveTo>
                  <a:lnTo>
                    <a:pt x="406" y="0"/>
                  </a:lnTo>
                  <a:lnTo>
                    <a:pt x="408" y="1"/>
                  </a:lnTo>
                  <a:lnTo>
                    <a:pt x="410" y="1"/>
                  </a:lnTo>
                  <a:lnTo>
                    <a:pt x="411" y="2"/>
                  </a:lnTo>
                  <a:lnTo>
                    <a:pt x="412" y="2"/>
                  </a:lnTo>
                  <a:lnTo>
                    <a:pt x="415" y="4"/>
                  </a:lnTo>
                  <a:lnTo>
                    <a:pt x="417" y="5"/>
                  </a:lnTo>
                  <a:lnTo>
                    <a:pt x="419" y="7"/>
                  </a:lnTo>
                  <a:lnTo>
                    <a:pt x="421" y="10"/>
                  </a:lnTo>
                  <a:lnTo>
                    <a:pt x="422" y="11"/>
                  </a:lnTo>
                  <a:lnTo>
                    <a:pt x="423" y="13"/>
                  </a:lnTo>
                  <a:lnTo>
                    <a:pt x="424" y="15"/>
                  </a:lnTo>
                  <a:lnTo>
                    <a:pt x="425" y="17"/>
                  </a:lnTo>
                  <a:lnTo>
                    <a:pt x="425" y="18"/>
                  </a:lnTo>
                  <a:lnTo>
                    <a:pt x="428" y="19"/>
                  </a:lnTo>
                  <a:lnTo>
                    <a:pt x="431" y="20"/>
                  </a:lnTo>
                  <a:lnTo>
                    <a:pt x="433" y="20"/>
                  </a:lnTo>
                  <a:lnTo>
                    <a:pt x="434" y="21"/>
                  </a:lnTo>
                  <a:lnTo>
                    <a:pt x="435" y="22"/>
                  </a:lnTo>
                  <a:lnTo>
                    <a:pt x="436" y="23"/>
                  </a:lnTo>
                  <a:lnTo>
                    <a:pt x="437" y="25"/>
                  </a:lnTo>
                  <a:lnTo>
                    <a:pt x="437" y="25"/>
                  </a:lnTo>
                  <a:lnTo>
                    <a:pt x="438" y="27"/>
                  </a:lnTo>
                  <a:lnTo>
                    <a:pt x="438" y="29"/>
                  </a:lnTo>
                  <a:lnTo>
                    <a:pt x="437" y="31"/>
                  </a:lnTo>
                  <a:lnTo>
                    <a:pt x="437" y="33"/>
                  </a:lnTo>
                  <a:lnTo>
                    <a:pt x="436" y="36"/>
                  </a:lnTo>
                  <a:lnTo>
                    <a:pt x="432" y="46"/>
                  </a:lnTo>
                  <a:lnTo>
                    <a:pt x="431" y="51"/>
                  </a:lnTo>
                  <a:lnTo>
                    <a:pt x="430" y="54"/>
                  </a:lnTo>
                  <a:lnTo>
                    <a:pt x="429" y="57"/>
                  </a:lnTo>
                  <a:lnTo>
                    <a:pt x="429" y="59"/>
                  </a:lnTo>
                  <a:lnTo>
                    <a:pt x="429" y="62"/>
                  </a:lnTo>
                  <a:lnTo>
                    <a:pt x="429" y="65"/>
                  </a:lnTo>
                  <a:lnTo>
                    <a:pt x="430" y="68"/>
                  </a:lnTo>
                  <a:lnTo>
                    <a:pt x="431" y="70"/>
                  </a:lnTo>
                  <a:lnTo>
                    <a:pt x="432" y="73"/>
                  </a:lnTo>
                  <a:lnTo>
                    <a:pt x="433" y="76"/>
                  </a:lnTo>
                  <a:lnTo>
                    <a:pt x="434" y="79"/>
                  </a:lnTo>
                  <a:lnTo>
                    <a:pt x="436" y="81"/>
                  </a:lnTo>
                  <a:lnTo>
                    <a:pt x="444" y="90"/>
                  </a:lnTo>
                  <a:lnTo>
                    <a:pt x="446" y="93"/>
                  </a:lnTo>
                  <a:lnTo>
                    <a:pt x="447" y="96"/>
                  </a:lnTo>
                  <a:lnTo>
                    <a:pt x="449" y="98"/>
                  </a:lnTo>
                  <a:lnTo>
                    <a:pt x="449" y="99"/>
                  </a:lnTo>
                  <a:lnTo>
                    <a:pt x="450" y="101"/>
                  </a:lnTo>
                  <a:lnTo>
                    <a:pt x="451" y="104"/>
                  </a:lnTo>
                  <a:lnTo>
                    <a:pt x="451" y="107"/>
                  </a:lnTo>
                  <a:lnTo>
                    <a:pt x="451" y="111"/>
                  </a:lnTo>
                  <a:lnTo>
                    <a:pt x="451" y="115"/>
                  </a:lnTo>
                  <a:lnTo>
                    <a:pt x="451" y="118"/>
                  </a:lnTo>
                  <a:lnTo>
                    <a:pt x="450" y="121"/>
                  </a:lnTo>
                  <a:lnTo>
                    <a:pt x="450" y="124"/>
                  </a:lnTo>
                  <a:lnTo>
                    <a:pt x="449" y="126"/>
                  </a:lnTo>
                  <a:lnTo>
                    <a:pt x="447" y="127"/>
                  </a:lnTo>
                  <a:lnTo>
                    <a:pt x="447" y="128"/>
                  </a:lnTo>
                  <a:lnTo>
                    <a:pt x="446" y="130"/>
                  </a:lnTo>
                  <a:lnTo>
                    <a:pt x="444" y="132"/>
                  </a:lnTo>
                  <a:lnTo>
                    <a:pt x="442" y="133"/>
                  </a:lnTo>
                  <a:lnTo>
                    <a:pt x="440" y="134"/>
                  </a:lnTo>
                  <a:lnTo>
                    <a:pt x="437" y="136"/>
                  </a:lnTo>
                  <a:lnTo>
                    <a:pt x="435" y="136"/>
                  </a:lnTo>
                  <a:lnTo>
                    <a:pt x="430" y="138"/>
                  </a:lnTo>
                  <a:lnTo>
                    <a:pt x="428" y="138"/>
                  </a:lnTo>
                  <a:lnTo>
                    <a:pt x="425" y="139"/>
                  </a:lnTo>
                  <a:lnTo>
                    <a:pt x="422" y="141"/>
                  </a:lnTo>
                  <a:lnTo>
                    <a:pt x="421" y="143"/>
                  </a:lnTo>
                  <a:lnTo>
                    <a:pt x="420" y="145"/>
                  </a:lnTo>
                  <a:lnTo>
                    <a:pt x="419" y="146"/>
                  </a:lnTo>
                  <a:lnTo>
                    <a:pt x="415" y="151"/>
                  </a:lnTo>
                  <a:lnTo>
                    <a:pt x="413" y="153"/>
                  </a:lnTo>
                  <a:lnTo>
                    <a:pt x="411" y="155"/>
                  </a:lnTo>
                  <a:lnTo>
                    <a:pt x="410" y="157"/>
                  </a:lnTo>
                  <a:lnTo>
                    <a:pt x="409" y="158"/>
                  </a:lnTo>
                  <a:lnTo>
                    <a:pt x="407" y="159"/>
                  </a:lnTo>
                  <a:lnTo>
                    <a:pt x="405" y="160"/>
                  </a:lnTo>
                  <a:lnTo>
                    <a:pt x="403" y="161"/>
                  </a:lnTo>
                  <a:lnTo>
                    <a:pt x="401" y="162"/>
                  </a:lnTo>
                  <a:lnTo>
                    <a:pt x="396" y="164"/>
                  </a:lnTo>
                  <a:lnTo>
                    <a:pt x="383" y="168"/>
                  </a:lnTo>
                  <a:lnTo>
                    <a:pt x="367" y="172"/>
                  </a:lnTo>
                  <a:lnTo>
                    <a:pt x="359" y="175"/>
                  </a:lnTo>
                  <a:lnTo>
                    <a:pt x="346" y="180"/>
                  </a:lnTo>
                  <a:lnTo>
                    <a:pt x="344" y="181"/>
                  </a:lnTo>
                  <a:lnTo>
                    <a:pt x="342" y="183"/>
                  </a:lnTo>
                  <a:lnTo>
                    <a:pt x="341" y="183"/>
                  </a:lnTo>
                  <a:lnTo>
                    <a:pt x="339" y="185"/>
                  </a:lnTo>
                  <a:lnTo>
                    <a:pt x="338" y="186"/>
                  </a:lnTo>
                  <a:lnTo>
                    <a:pt x="337" y="188"/>
                  </a:lnTo>
                  <a:lnTo>
                    <a:pt x="336" y="190"/>
                  </a:lnTo>
                  <a:lnTo>
                    <a:pt x="335" y="192"/>
                  </a:lnTo>
                  <a:lnTo>
                    <a:pt x="335" y="194"/>
                  </a:lnTo>
                  <a:lnTo>
                    <a:pt x="335" y="195"/>
                  </a:lnTo>
                  <a:lnTo>
                    <a:pt x="336" y="197"/>
                  </a:lnTo>
                  <a:lnTo>
                    <a:pt x="336" y="199"/>
                  </a:lnTo>
                  <a:lnTo>
                    <a:pt x="337" y="201"/>
                  </a:lnTo>
                  <a:lnTo>
                    <a:pt x="339" y="204"/>
                  </a:lnTo>
                  <a:lnTo>
                    <a:pt x="340" y="206"/>
                  </a:lnTo>
                  <a:lnTo>
                    <a:pt x="342" y="208"/>
                  </a:lnTo>
                  <a:lnTo>
                    <a:pt x="342" y="210"/>
                  </a:lnTo>
                  <a:lnTo>
                    <a:pt x="344" y="212"/>
                  </a:lnTo>
                  <a:lnTo>
                    <a:pt x="346" y="215"/>
                  </a:lnTo>
                  <a:lnTo>
                    <a:pt x="350" y="217"/>
                  </a:lnTo>
                  <a:lnTo>
                    <a:pt x="359" y="226"/>
                  </a:lnTo>
                  <a:lnTo>
                    <a:pt x="362" y="229"/>
                  </a:lnTo>
                  <a:lnTo>
                    <a:pt x="365" y="232"/>
                  </a:lnTo>
                  <a:lnTo>
                    <a:pt x="371" y="239"/>
                  </a:lnTo>
                  <a:lnTo>
                    <a:pt x="373" y="241"/>
                  </a:lnTo>
                  <a:lnTo>
                    <a:pt x="376" y="243"/>
                  </a:lnTo>
                  <a:lnTo>
                    <a:pt x="378" y="245"/>
                  </a:lnTo>
                  <a:lnTo>
                    <a:pt x="381" y="247"/>
                  </a:lnTo>
                  <a:lnTo>
                    <a:pt x="384" y="249"/>
                  </a:lnTo>
                  <a:lnTo>
                    <a:pt x="388" y="250"/>
                  </a:lnTo>
                  <a:lnTo>
                    <a:pt x="390" y="250"/>
                  </a:lnTo>
                  <a:lnTo>
                    <a:pt x="392" y="250"/>
                  </a:lnTo>
                  <a:lnTo>
                    <a:pt x="394" y="250"/>
                  </a:lnTo>
                  <a:lnTo>
                    <a:pt x="396" y="249"/>
                  </a:lnTo>
                  <a:lnTo>
                    <a:pt x="400" y="247"/>
                  </a:lnTo>
                  <a:lnTo>
                    <a:pt x="404" y="247"/>
                  </a:lnTo>
                  <a:lnTo>
                    <a:pt x="405" y="247"/>
                  </a:lnTo>
                  <a:lnTo>
                    <a:pt x="408" y="247"/>
                  </a:lnTo>
                  <a:lnTo>
                    <a:pt x="410" y="247"/>
                  </a:lnTo>
                  <a:lnTo>
                    <a:pt x="411" y="247"/>
                  </a:lnTo>
                  <a:lnTo>
                    <a:pt x="413" y="248"/>
                  </a:lnTo>
                  <a:lnTo>
                    <a:pt x="415" y="249"/>
                  </a:lnTo>
                  <a:lnTo>
                    <a:pt x="417" y="250"/>
                  </a:lnTo>
                  <a:lnTo>
                    <a:pt x="419" y="251"/>
                  </a:lnTo>
                  <a:lnTo>
                    <a:pt x="422" y="251"/>
                  </a:lnTo>
                  <a:lnTo>
                    <a:pt x="422" y="253"/>
                  </a:lnTo>
                  <a:lnTo>
                    <a:pt x="425" y="255"/>
                  </a:lnTo>
                  <a:lnTo>
                    <a:pt x="427" y="257"/>
                  </a:lnTo>
                  <a:lnTo>
                    <a:pt x="431" y="260"/>
                  </a:lnTo>
                  <a:lnTo>
                    <a:pt x="433" y="263"/>
                  </a:lnTo>
                  <a:lnTo>
                    <a:pt x="434" y="265"/>
                  </a:lnTo>
                  <a:lnTo>
                    <a:pt x="438" y="271"/>
                  </a:lnTo>
                  <a:lnTo>
                    <a:pt x="440" y="274"/>
                  </a:lnTo>
                  <a:lnTo>
                    <a:pt x="443" y="277"/>
                  </a:lnTo>
                  <a:lnTo>
                    <a:pt x="449" y="285"/>
                  </a:lnTo>
                  <a:lnTo>
                    <a:pt x="451" y="287"/>
                  </a:lnTo>
                  <a:lnTo>
                    <a:pt x="452" y="290"/>
                  </a:lnTo>
                  <a:lnTo>
                    <a:pt x="456" y="295"/>
                  </a:lnTo>
                  <a:lnTo>
                    <a:pt x="456" y="297"/>
                  </a:lnTo>
                  <a:lnTo>
                    <a:pt x="458" y="300"/>
                  </a:lnTo>
                  <a:lnTo>
                    <a:pt x="460" y="307"/>
                  </a:lnTo>
                  <a:lnTo>
                    <a:pt x="462" y="309"/>
                  </a:lnTo>
                  <a:lnTo>
                    <a:pt x="467" y="318"/>
                  </a:lnTo>
                  <a:lnTo>
                    <a:pt x="469" y="324"/>
                  </a:lnTo>
                  <a:lnTo>
                    <a:pt x="471" y="327"/>
                  </a:lnTo>
                  <a:lnTo>
                    <a:pt x="470" y="327"/>
                  </a:lnTo>
                  <a:lnTo>
                    <a:pt x="469" y="327"/>
                  </a:lnTo>
                  <a:lnTo>
                    <a:pt x="462" y="331"/>
                  </a:lnTo>
                  <a:lnTo>
                    <a:pt x="458" y="331"/>
                  </a:lnTo>
                  <a:lnTo>
                    <a:pt x="453" y="333"/>
                  </a:lnTo>
                  <a:lnTo>
                    <a:pt x="445" y="336"/>
                  </a:lnTo>
                  <a:lnTo>
                    <a:pt x="441" y="337"/>
                  </a:lnTo>
                  <a:lnTo>
                    <a:pt x="435" y="338"/>
                  </a:lnTo>
                  <a:lnTo>
                    <a:pt x="432" y="339"/>
                  </a:lnTo>
                  <a:lnTo>
                    <a:pt x="423" y="340"/>
                  </a:lnTo>
                  <a:lnTo>
                    <a:pt x="421" y="340"/>
                  </a:lnTo>
                  <a:lnTo>
                    <a:pt x="417" y="341"/>
                  </a:lnTo>
                  <a:lnTo>
                    <a:pt x="413" y="342"/>
                  </a:lnTo>
                  <a:lnTo>
                    <a:pt x="410" y="342"/>
                  </a:lnTo>
                  <a:lnTo>
                    <a:pt x="406" y="344"/>
                  </a:lnTo>
                  <a:lnTo>
                    <a:pt x="403" y="346"/>
                  </a:lnTo>
                  <a:lnTo>
                    <a:pt x="400" y="348"/>
                  </a:lnTo>
                  <a:lnTo>
                    <a:pt x="398" y="350"/>
                  </a:lnTo>
                  <a:lnTo>
                    <a:pt x="395" y="353"/>
                  </a:lnTo>
                  <a:lnTo>
                    <a:pt x="392" y="356"/>
                  </a:lnTo>
                  <a:lnTo>
                    <a:pt x="385" y="365"/>
                  </a:lnTo>
                  <a:lnTo>
                    <a:pt x="379" y="371"/>
                  </a:lnTo>
                  <a:lnTo>
                    <a:pt x="372" y="380"/>
                  </a:lnTo>
                  <a:lnTo>
                    <a:pt x="368" y="386"/>
                  </a:lnTo>
                  <a:lnTo>
                    <a:pt x="365" y="390"/>
                  </a:lnTo>
                  <a:lnTo>
                    <a:pt x="364" y="392"/>
                  </a:lnTo>
                  <a:lnTo>
                    <a:pt x="363" y="394"/>
                  </a:lnTo>
                  <a:lnTo>
                    <a:pt x="363" y="396"/>
                  </a:lnTo>
                  <a:lnTo>
                    <a:pt x="363" y="398"/>
                  </a:lnTo>
                  <a:lnTo>
                    <a:pt x="363" y="399"/>
                  </a:lnTo>
                  <a:lnTo>
                    <a:pt x="363" y="399"/>
                  </a:lnTo>
                  <a:lnTo>
                    <a:pt x="364" y="401"/>
                  </a:lnTo>
                  <a:lnTo>
                    <a:pt x="365" y="402"/>
                  </a:lnTo>
                  <a:lnTo>
                    <a:pt x="366" y="403"/>
                  </a:lnTo>
                  <a:lnTo>
                    <a:pt x="367" y="404"/>
                  </a:lnTo>
                  <a:lnTo>
                    <a:pt x="368" y="404"/>
                  </a:lnTo>
                  <a:lnTo>
                    <a:pt x="370" y="404"/>
                  </a:lnTo>
                  <a:lnTo>
                    <a:pt x="371" y="405"/>
                  </a:lnTo>
                  <a:lnTo>
                    <a:pt x="373" y="405"/>
                  </a:lnTo>
                  <a:lnTo>
                    <a:pt x="377" y="404"/>
                  </a:lnTo>
                  <a:lnTo>
                    <a:pt x="380" y="404"/>
                  </a:lnTo>
                  <a:lnTo>
                    <a:pt x="381" y="404"/>
                  </a:lnTo>
                  <a:lnTo>
                    <a:pt x="382" y="405"/>
                  </a:lnTo>
                  <a:lnTo>
                    <a:pt x="383" y="405"/>
                  </a:lnTo>
                  <a:lnTo>
                    <a:pt x="384" y="406"/>
                  </a:lnTo>
                  <a:lnTo>
                    <a:pt x="386" y="407"/>
                  </a:lnTo>
                  <a:lnTo>
                    <a:pt x="388" y="409"/>
                  </a:lnTo>
                  <a:lnTo>
                    <a:pt x="393" y="416"/>
                  </a:lnTo>
                  <a:lnTo>
                    <a:pt x="398" y="421"/>
                  </a:lnTo>
                  <a:lnTo>
                    <a:pt x="400" y="423"/>
                  </a:lnTo>
                  <a:lnTo>
                    <a:pt x="402" y="425"/>
                  </a:lnTo>
                  <a:lnTo>
                    <a:pt x="405" y="427"/>
                  </a:lnTo>
                  <a:lnTo>
                    <a:pt x="409" y="429"/>
                  </a:lnTo>
                  <a:lnTo>
                    <a:pt x="415" y="432"/>
                  </a:lnTo>
                  <a:lnTo>
                    <a:pt x="417" y="433"/>
                  </a:lnTo>
                  <a:lnTo>
                    <a:pt x="421" y="435"/>
                  </a:lnTo>
                  <a:lnTo>
                    <a:pt x="424" y="438"/>
                  </a:lnTo>
                  <a:lnTo>
                    <a:pt x="425" y="439"/>
                  </a:lnTo>
                  <a:lnTo>
                    <a:pt x="426" y="440"/>
                  </a:lnTo>
                  <a:lnTo>
                    <a:pt x="426" y="441"/>
                  </a:lnTo>
                  <a:lnTo>
                    <a:pt x="426" y="442"/>
                  </a:lnTo>
                  <a:lnTo>
                    <a:pt x="425" y="443"/>
                  </a:lnTo>
                  <a:lnTo>
                    <a:pt x="425" y="444"/>
                  </a:lnTo>
                  <a:lnTo>
                    <a:pt x="424" y="444"/>
                  </a:lnTo>
                  <a:lnTo>
                    <a:pt x="423" y="445"/>
                  </a:lnTo>
                  <a:lnTo>
                    <a:pt x="422" y="446"/>
                  </a:lnTo>
                  <a:lnTo>
                    <a:pt x="414" y="450"/>
                  </a:lnTo>
                  <a:lnTo>
                    <a:pt x="412" y="451"/>
                  </a:lnTo>
                  <a:lnTo>
                    <a:pt x="410" y="452"/>
                  </a:lnTo>
                  <a:lnTo>
                    <a:pt x="409" y="454"/>
                  </a:lnTo>
                  <a:lnTo>
                    <a:pt x="404" y="458"/>
                  </a:lnTo>
                  <a:lnTo>
                    <a:pt x="402" y="459"/>
                  </a:lnTo>
                  <a:lnTo>
                    <a:pt x="396" y="464"/>
                  </a:lnTo>
                  <a:lnTo>
                    <a:pt x="388" y="469"/>
                  </a:lnTo>
                  <a:lnTo>
                    <a:pt x="386" y="471"/>
                  </a:lnTo>
                  <a:lnTo>
                    <a:pt x="383" y="473"/>
                  </a:lnTo>
                  <a:lnTo>
                    <a:pt x="373" y="478"/>
                  </a:lnTo>
                  <a:lnTo>
                    <a:pt x="370" y="479"/>
                  </a:lnTo>
                  <a:lnTo>
                    <a:pt x="366" y="482"/>
                  </a:lnTo>
                  <a:lnTo>
                    <a:pt x="355" y="489"/>
                  </a:lnTo>
                  <a:lnTo>
                    <a:pt x="353" y="491"/>
                  </a:lnTo>
                  <a:lnTo>
                    <a:pt x="352" y="492"/>
                  </a:lnTo>
                  <a:lnTo>
                    <a:pt x="350" y="494"/>
                  </a:lnTo>
                  <a:lnTo>
                    <a:pt x="348" y="497"/>
                  </a:lnTo>
                  <a:lnTo>
                    <a:pt x="346" y="500"/>
                  </a:lnTo>
                  <a:lnTo>
                    <a:pt x="344" y="502"/>
                  </a:lnTo>
                  <a:lnTo>
                    <a:pt x="343" y="505"/>
                  </a:lnTo>
                  <a:lnTo>
                    <a:pt x="343" y="508"/>
                  </a:lnTo>
                  <a:lnTo>
                    <a:pt x="343" y="510"/>
                  </a:lnTo>
                  <a:lnTo>
                    <a:pt x="343" y="511"/>
                  </a:lnTo>
                  <a:lnTo>
                    <a:pt x="343" y="512"/>
                  </a:lnTo>
                  <a:lnTo>
                    <a:pt x="345" y="516"/>
                  </a:lnTo>
                  <a:lnTo>
                    <a:pt x="346" y="518"/>
                  </a:lnTo>
                  <a:lnTo>
                    <a:pt x="346" y="520"/>
                  </a:lnTo>
                  <a:lnTo>
                    <a:pt x="346" y="523"/>
                  </a:lnTo>
                  <a:lnTo>
                    <a:pt x="345" y="533"/>
                  </a:lnTo>
                  <a:lnTo>
                    <a:pt x="345" y="535"/>
                  </a:lnTo>
                  <a:lnTo>
                    <a:pt x="345" y="536"/>
                  </a:lnTo>
                  <a:lnTo>
                    <a:pt x="343" y="541"/>
                  </a:lnTo>
                  <a:lnTo>
                    <a:pt x="342" y="546"/>
                  </a:lnTo>
                  <a:lnTo>
                    <a:pt x="342" y="548"/>
                  </a:lnTo>
                  <a:lnTo>
                    <a:pt x="341" y="550"/>
                  </a:lnTo>
                  <a:lnTo>
                    <a:pt x="340" y="552"/>
                  </a:lnTo>
                  <a:lnTo>
                    <a:pt x="336" y="557"/>
                  </a:lnTo>
                  <a:lnTo>
                    <a:pt x="335" y="558"/>
                  </a:lnTo>
                  <a:lnTo>
                    <a:pt x="334" y="560"/>
                  </a:lnTo>
                  <a:lnTo>
                    <a:pt x="333" y="563"/>
                  </a:lnTo>
                  <a:lnTo>
                    <a:pt x="332" y="566"/>
                  </a:lnTo>
                  <a:lnTo>
                    <a:pt x="331" y="568"/>
                  </a:lnTo>
                  <a:lnTo>
                    <a:pt x="331" y="570"/>
                  </a:lnTo>
                  <a:lnTo>
                    <a:pt x="331" y="575"/>
                  </a:lnTo>
                  <a:lnTo>
                    <a:pt x="330" y="577"/>
                  </a:lnTo>
                  <a:lnTo>
                    <a:pt x="328" y="583"/>
                  </a:lnTo>
                  <a:lnTo>
                    <a:pt x="326" y="588"/>
                  </a:lnTo>
                  <a:lnTo>
                    <a:pt x="323" y="593"/>
                  </a:lnTo>
                  <a:lnTo>
                    <a:pt x="321" y="598"/>
                  </a:lnTo>
                  <a:lnTo>
                    <a:pt x="319" y="601"/>
                  </a:lnTo>
                  <a:lnTo>
                    <a:pt x="317" y="605"/>
                  </a:lnTo>
                  <a:lnTo>
                    <a:pt x="314" y="608"/>
                  </a:lnTo>
                  <a:lnTo>
                    <a:pt x="308" y="615"/>
                  </a:lnTo>
                  <a:lnTo>
                    <a:pt x="300" y="624"/>
                  </a:lnTo>
                  <a:lnTo>
                    <a:pt x="297" y="627"/>
                  </a:lnTo>
                  <a:lnTo>
                    <a:pt x="296" y="629"/>
                  </a:lnTo>
                  <a:lnTo>
                    <a:pt x="293" y="631"/>
                  </a:lnTo>
                  <a:lnTo>
                    <a:pt x="292" y="631"/>
                  </a:lnTo>
                  <a:lnTo>
                    <a:pt x="291" y="631"/>
                  </a:lnTo>
                  <a:lnTo>
                    <a:pt x="290" y="631"/>
                  </a:lnTo>
                  <a:lnTo>
                    <a:pt x="287" y="629"/>
                  </a:lnTo>
                  <a:lnTo>
                    <a:pt x="285" y="628"/>
                  </a:lnTo>
                  <a:lnTo>
                    <a:pt x="282" y="626"/>
                  </a:lnTo>
                  <a:lnTo>
                    <a:pt x="280" y="625"/>
                  </a:lnTo>
                  <a:lnTo>
                    <a:pt x="278" y="623"/>
                  </a:lnTo>
                  <a:lnTo>
                    <a:pt x="277" y="622"/>
                  </a:lnTo>
                  <a:lnTo>
                    <a:pt x="276" y="620"/>
                  </a:lnTo>
                  <a:lnTo>
                    <a:pt x="275" y="617"/>
                  </a:lnTo>
                  <a:lnTo>
                    <a:pt x="274" y="615"/>
                  </a:lnTo>
                  <a:lnTo>
                    <a:pt x="274" y="613"/>
                  </a:lnTo>
                  <a:lnTo>
                    <a:pt x="273" y="608"/>
                  </a:lnTo>
                  <a:lnTo>
                    <a:pt x="272" y="605"/>
                  </a:lnTo>
                  <a:lnTo>
                    <a:pt x="271" y="603"/>
                  </a:lnTo>
                  <a:lnTo>
                    <a:pt x="268" y="600"/>
                  </a:lnTo>
                  <a:lnTo>
                    <a:pt x="266" y="598"/>
                  </a:lnTo>
                  <a:lnTo>
                    <a:pt x="263" y="591"/>
                  </a:lnTo>
                  <a:lnTo>
                    <a:pt x="262" y="589"/>
                  </a:lnTo>
                  <a:lnTo>
                    <a:pt x="261" y="586"/>
                  </a:lnTo>
                  <a:lnTo>
                    <a:pt x="260" y="583"/>
                  </a:lnTo>
                  <a:lnTo>
                    <a:pt x="260" y="580"/>
                  </a:lnTo>
                  <a:lnTo>
                    <a:pt x="260" y="577"/>
                  </a:lnTo>
                  <a:lnTo>
                    <a:pt x="260" y="571"/>
                  </a:lnTo>
                  <a:lnTo>
                    <a:pt x="259" y="568"/>
                  </a:lnTo>
                  <a:lnTo>
                    <a:pt x="259" y="565"/>
                  </a:lnTo>
                  <a:lnTo>
                    <a:pt x="258" y="564"/>
                  </a:lnTo>
                  <a:lnTo>
                    <a:pt x="257" y="559"/>
                  </a:lnTo>
                  <a:lnTo>
                    <a:pt x="255" y="557"/>
                  </a:lnTo>
                  <a:lnTo>
                    <a:pt x="252" y="551"/>
                  </a:lnTo>
                  <a:lnTo>
                    <a:pt x="250" y="546"/>
                  </a:lnTo>
                  <a:lnTo>
                    <a:pt x="248" y="543"/>
                  </a:lnTo>
                  <a:lnTo>
                    <a:pt x="247" y="542"/>
                  </a:lnTo>
                  <a:lnTo>
                    <a:pt x="246" y="541"/>
                  </a:lnTo>
                  <a:lnTo>
                    <a:pt x="245" y="540"/>
                  </a:lnTo>
                  <a:lnTo>
                    <a:pt x="243" y="539"/>
                  </a:lnTo>
                  <a:lnTo>
                    <a:pt x="241" y="539"/>
                  </a:lnTo>
                  <a:lnTo>
                    <a:pt x="240" y="538"/>
                  </a:lnTo>
                  <a:lnTo>
                    <a:pt x="238" y="539"/>
                  </a:lnTo>
                  <a:lnTo>
                    <a:pt x="237" y="539"/>
                  </a:lnTo>
                  <a:lnTo>
                    <a:pt x="235" y="540"/>
                  </a:lnTo>
                  <a:lnTo>
                    <a:pt x="234" y="541"/>
                  </a:lnTo>
                  <a:lnTo>
                    <a:pt x="233" y="543"/>
                  </a:lnTo>
                  <a:lnTo>
                    <a:pt x="233" y="544"/>
                  </a:lnTo>
                  <a:lnTo>
                    <a:pt x="233" y="545"/>
                  </a:lnTo>
                  <a:lnTo>
                    <a:pt x="233" y="546"/>
                  </a:lnTo>
                  <a:lnTo>
                    <a:pt x="233" y="550"/>
                  </a:lnTo>
                  <a:lnTo>
                    <a:pt x="238" y="568"/>
                  </a:lnTo>
                  <a:lnTo>
                    <a:pt x="239" y="570"/>
                  </a:lnTo>
                  <a:lnTo>
                    <a:pt x="239" y="571"/>
                  </a:lnTo>
                  <a:lnTo>
                    <a:pt x="239" y="574"/>
                  </a:lnTo>
                  <a:lnTo>
                    <a:pt x="239" y="577"/>
                  </a:lnTo>
                  <a:lnTo>
                    <a:pt x="238" y="579"/>
                  </a:lnTo>
                  <a:lnTo>
                    <a:pt x="237" y="580"/>
                  </a:lnTo>
                  <a:lnTo>
                    <a:pt x="235" y="583"/>
                  </a:lnTo>
                  <a:lnTo>
                    <a:pt x="233" y="585"/>
                  </a:lnTo>
                  <a:lnTo>
                    <a:pt x="231" y="586"/>
                  </a:lnTo>
                  <a:lnTo>
                    <a:pt x="229" y="588"/>
                  </a:lnTo>
                  <a:lnTo>
                    <a:pt x="228" y="588"/>
                  </a:lnTo>
                  <a:lnTo>
                    <a:pt x="227" y="588"/>
                  </a:lnTo>
                  <a:lnTo>
                    <a:pt x="226" y="589"/>
                  </a:lnTo>
                  <a:lnTo>
                    <a:pt x="225" y="588"/>
                  </a:lnTo>
                  <a:lnTo>
                    <a:pt x="222" y="587"/>
                  </a:lnTo>
                  <a:lnTo>
                    <a:pt x="221" y="587"/>
                  </a:lnTo>
                  <a:lnTo>
                    <a:pt x="220" y="587"/>
                  </a:lnTo>
                  <a:lnTo>
                    <a:pt x="219" y="587"/>
                  </a:lnTo>
                  <a:lnTo>
                    <a:pt x="218" y="587"/>
                  </a:lnTo>
                  <a:lnTo>
                    <a:pt x="217" y="588"/>
                  </a:lnTo>
                  <a:lnTo>
                    <a:pt x="216" y="590"/>
                  </a:lnTo>
                  <a:lnTo>
                    <a:pt x="215" y="591"/>
                  </a:lnTo>
                  <a:lnTo>
                    <a:pt x="210" y="592"/>
                  </a:lnTo>
                  <a:lnTo>
                    <a:pt x="208" y="593"/>
                  </a:lnTo>
                  <a:lnTo>
                    <a:pt x="207" y="594"/>
                  </a:lnTo>
                  <a:lnTo>
                    <a:pt x="206" y="596"/>
                  </a:lnTo>
                  <a:lnTo>
                    <a:pt x="205" y="597"/>
                  </a:lnTo>
                  <a:lnTo>
                    <a:pt x="204" y="599"/>
                  </a:lnTo>
                  <a:lnTo>
                    <a:pt x="203" y="603"/>
                  </a:lnTo>
                  <a:lnTo>
                    <a:pt x="202" y="604"/>
                  </a:lnTo>
                  <a:lnTo>
                    <a:pt x="201" y="605"/>
                  </a:lnTo>
                  <a:lnTo>
                    <a:pt x="199" y="607"/>
                  </a:lnTo>
                  <a:lnTo>
                    <a:pt x="194" y="613"/>
                  </a:lnTo>
                  <a:lnTo>
                    <a:pt x="193" y="614"/>
                  </a:lnTo>
                  <a:lnTo>
                    <a:pt x="192" y="616"/>
                  </a:lnTo>
                  <a:lnTo>
                    <a:pt x="188" y="621"/>
                  </a:lnTo>
                  <a:lnTo>
                    <a:pt x="186" y="623"/>
                  </a:lnTo>
                  <a:lnTo>
                    <a:pt x="185" y="624"/>
                  </a:lnTo>
                  <a:lnTo>
                    <a:pt x="184" y="625"/>
                  </a:lnTo>
                  <a:lnTo>
                    <a:pt x="183" y="625"/>
                  </a:lnTo>
                  <a:lnTo>
                    <a:pt x="183" y="625"/>
                  </a:lnTo>
                  <a:lnTo>
                    <a:pt x="181" y="625"/>
                  </a:lnTo>
                  <a:lnTo>
                    <a:pt x="179" y="624"/>
                  </a:lnTo>
                  <a:lnTo>
                    <a:pt x="177" y="623"/>
                  </a:lnTo>
                  <a:lnTo>
                    <a:pt x="175" y="621"/>
                  </a:lnTo>
                  <a:lnTo>
                    <a:pt x="173" y="618"/>
                  </a:lnTo>
                  <a:lnTo>
                    <a:pt x="172" y="615"/>
                  </a:lnTo>
                  <a:lnTo>
                    <a:pt x="170" y="612"/>
                  </a:lnTo>
                  <a:lnTo>
                    <a:pt x="169" y="609"/>
                  </a:lnTo>
                  <a:lnTo>
                    <a:pt x="169" y="607"/>
                  </a:lnTo>
                  <a:lnTo>
                    <a:pt x="168" y="604"/>
                  </a:lnTo>
                  <a:lnTo>
                    <a:pt x="168" y="602"/>
                  </a:lnTo>
                  <a:lnTo>
                    <a:pt x="169" y="599"/>
                  </a:lnTo>
                  <a:lnTo>
                    <a:pt x="169" y="593"/>
                  </a:lnTo>
                  <a:lnTo>
                    <a:pt x="172" y="583"/>
                  </a:lnTo>
                  <a:lnTo>
                    <a:pt x="172" y="578"/>
                  </a:lnTo>
                  <a:lnTo>
                    <a:pt x="173" y="572"/>
                  </a:lnTo>
                  <a:lnTo>
                    <a:pt x="173" y="570"/>
                  </a:lnTo>
                  <a:lnTo>
                    <a:pt x="173" y="569"/>
                  </a:lnTo>
                  <a:lnTo>
                    <a:pt x="172" y="568"/>
                  </a:lnTo>
                  <a:lnTo>
                    <a:pt x="172" y="566"/>
                  </a:lnTo>
                  <a:lnTo>
                    <a:pt x="171" y="563"/>
                  </a:lnTo>
                  <a:lnTo>
                    <a:pt x="170" y="561"/>
                  </a:lnTo>
                  <a:lnTo>
                    <a:pt x="169" y="560"/>
                  </a:lnTo>
                  <a:lnTo>
                    <a:pt x="167" y="558"/>
                  </a:lnTo>
                  <a:lnTo>
                    <a:pt x="164" y="557"/>
                  </a:lnTo>
                  <a:lnTo>
                    <a:pt x="162" y="556"/>
                  </a:lnTo>
                  <a:lnTo>
                    <a:pt x="161" y="556"/>
                  </a:lnTo>
                  <a:lnTo>
                    <a:pt x="160" y="555"/>
                  </a:lnTo>
                  <a:lnTo>
                    <a:pt x="158" y="555"/>
                  </a:lnTo>
                  <a:lnTo>
                    <a:pt x="156" y="555"/>
                  </a:lnTo>
                  <a:lnTo>
                    <a:pt x="153" y="555"/>
                  </a:lnTo>
                  <a:lnTo>
                    <a:pt x="148" y="556"/>
                  </a:lnTo>
                  <a:lnTo>
                    <a:pt x="143" y="557"/>
                  </a:lnTo>
                  <a:lnTo>
                    <a:pt x="142" y="557"/>
                  </a:lnTo>
                  <a:lnTo>
                    <a:pt x="140" y="557"/>
                  </a:lnTo>
                  <a:lnTo>
                    <a:pt x="136" y="559"/>
                  </a:lnTo>
                  <a:lnTo>
                    <a:pt x="132" y="561"/>
                  </a:lnTo>
                  <a:lnTo>
                    <a:pt x="129" y="562"/>
                  </a:lnTo>
                  <a:lnTo>
                    <a:pt x="127" y="563"/>
                  </a:lnTo>
                  <a:lnTo>
                    <a:pt x="125" y="565"/>
                  </a:lnTo>
                  <a:lnTo>
                    <a:pt x="120" y="569"/>
                  </a:lnTo>
                  <a:lnTo>
                    <a:pt x="116" y="571"/>
                  </a:lnTo>
                  <a:lnTo>
                    <a:pt x="108" y="578"/>
                  </a:lnTo>
                  <a:lnTo>
                    <a:pt x="101" y="583"/>
                  </a:lnTo>
                  <a:lnTo>
                    <a:pt x="98" y="585"/>
                  </a:lnTo>
                  <a:lnTo>
                    <a:pt x="95" y="588"/>
                  </a:lnTo>
                  <a:lnTo>
                    <a:pt x="93" y="590"/>
                  </a:lnTo>
                  <a:lnTo>
                    <a:pt x="92" y="591"/>
                  </a:lnTo>
                  <a:lnTo>
                    <a:pt x="90" y="595"/>
                  </a:lnTo>
                  <a:lnTo>
                    <a:pt x="89" y="597"/>
                  </a:lnTo>
                  <a:lnTo>
                    <a:pt x="87" y="598"/>
                  </a:lnTo>
                  <a:lnTo>
                    <a:pt x="86" y="599"/>
                  </a:lnTo>
                  <a:lnTo>
                    <a:pt x="83" y="599"/>
                  </a:lnTo>
                  <a:lnTo>
                    <a:pt x="81" y="600"/>
                  </a:lnTo>
                  <a:lnTo>
                    <a:pt x="72" y="600"/>
                  </a:lnTo>
                  <a:lnTo>
                    <a:pt x="64" y="600"/>
                  </a:lnTo>
                  <a:lnTo>
                    <a:pt x="61" y="600"/>
                  </a:lnTo>
                  <a:lnTo>
                    <a:pt x="59" y="600"/>
                  </a:lnTo>
                  <a:lnTo>
                    <a:pt x="58" y="599"/>
                  </a:lnTo>
                  <a:lnTo>
                    <a:pt x="58" y="599"/>
                  </a:lnTo>
                  <a:lnTo>
                    <a:pt x="57" y="598"/>
                  </a:lnTo>
                  <a:lnTo>
                    <a:pt x="56" y="597"/>
                  </a:lnTo>
                  <a:lnTo>
                    <a:pt x="55" y="595"/>
                  </a:lnTo>
                  <a:lnTo>
                    <a:pt x="55" y="594"/>
                  </a:lnTo>
                  <a:lnTo>
                    <a:pt x="54" y="592"/>
                  </a:lnTo>
                  <a:lnTo>
                    <a:pt x="54" y="591"/>
                  </a:lnTo>
                  <a:lnTo>
                    <a:pt x="54" y="587"/>
                  </a:lnTo>
                  <a:lnTo>
                    <a:pt x="54" y="584"/>
                  </a:lnTo>
                  <a:lnTo>
                    <a:pt x="56" y="576"/>
                  </a:lnTo>
                  <a:lnTo>
                    <a:pt x="56" y="574"/>
                  </a:lnTo>
                  <a:lnTo>
                    <a:pt x="56" y="571"/>
                  </a:lnTo>
                  <a:lnTo>
                    <a:pt x="56" y="569"/>
                  </a:lnTo>
                  <a:lnTo>
                    <a:pt x="56" y="568"/>
                  </a:lnTo>
                  <a:lnTo>
                    <a:pt x="56" y="567"/>
                  </a:lnTo>
                  <a:lnTo>
                    <a:pt x="55" y="566"/>
                  </a:lnTo>
                  <a:lnTo>
                    <a:pt x="54" y="565"/>
                  </a:lnTo>
                  <a:lnTo>
                    <a:pt x="53" y="565"/>
                  </a:lnTo>
                  <a:lnTo>
                    <a:pt x="51" y="565"/>
                  </a:lnTo>
                  <a:lnTo>
                    <a:pt x="49" y="566"/>
                  </a:lnTo>
                  <a:lnTo>
                    <a:pt x="46" y="567"/>
                  </a:lnTo>
                  <a:lnTo>
                    <a:pt x="44" y="568"/>
                  </a:lnTo>
                  <a:lnTo>
                    <a:pt x="37" y="569"/>
                  </a:lnTo>
                  <a:lnTo>
                    <a:pt x="35" y="569"/>
                  </a:lnTo>
                  <a:lnTo>
                    <a:pt x="34" y="569"/>
                  </a:lnTo>
                  <a:lnTo>
                    <a:pt x="32" y="569"/>
                  </a:lnTo>
                  <a:lnTo>
                    <a:pt x="30" y="569"/>
                  </a:lnTo>
                  <a:lnTo>
                    <a:pt x="28" y="568"/>
                  </a:lnTo>
                  <a:lnTo>
                    <a:pt x="27" y="567"/>
                  </a:lnTo>
                  <a:lnTo>
                    <a:pt x="25" y="566"/>
                  </a:lnTo>
                  <a:lnTo>
                    <a:pt x="24" y="564"/>
                  </a:lnTo>
                  <a:lnTo>
                    <a:pt x="23" y="563"/>
                  </a:lnTo>
                  <a:lnTo>
                    <a:pt x="20" y="560"/>
                  </a:lnTo>
                  <a:lnTo>
                    <a:pt x="14" y="553"/>
                  </a:lnTo>
                  <a:lnTo>
                    <a:pt x="8" y="546"/>
                  </a:lnTo>
                  <a:lnTo>
                    <a:pt x="2" y="539"/>
                  </a:lnTo>
                  <a:lnTo>
                    <a:pt x="1" y="537"/>
                  </a:lnTo>
                  <a:lnTo>
                    <a:pt x="0" y="536"/>
                  </a:lnTo>
                  <a:lnTo>
                    <a:pt x="0" y="535"/>
                  </a:lnTo>
                  <a:lnTo>
                    <a:pt x="1" y="532"/>
                  </a:lnTo>
                  <a:lnTo>
                    <a:pt x="8" y="520"/>
                  </a:lnTo>
                  <a:lnTo>
                    <a:pt x="10" y="516"/>
                  </a:lnTo>
                  <a:lnTo>
                    <a:pt x="12" y="512"/>
                  </a:lnTo>
                  <a:lnTo>
                    <a:pt x="13" y="507"/>
                  </a:lnTo>
                  <a:lnTo>
                    <a:pt x="14" y="504"/>
                  </a:lnTo>
                  <a:lnTo>
                    <a:pt x="14" y="501"/>
                  </a:lnTo>
                  <a:lnTo>
                    <a:pt x="14" y="499"/>
                  </a:lnTo>
                  <a:lnTo>
                    <a:pt x="13" y="494"/>
                  </a:lnTo>
                  <a:lnTo>
                    <a:pt x="14" y="491"/>
                  </a:lnTo>
                  <a:lnTo>
                    <a:pt x="14" y="489"/>
                  </a:lnTo>
                  <a:lnTo>
                    <a:pt x="14" y="488"/>
                  </a:lnTo>
                  <a:lnTo>
                    <a:pt x="15" y="486"/>
                  </a:lnTo>
                  <a:lnTo>
                    <a:pt x="16" y="485"/>
                  </a:lnTo>
                  <a:lnTo>
                    <a:pt x="17" y="483"/>
                  </a:lnTo>
                  <a:lnTo>
                    <a:pt x="20" y="479"/>
                  </a:lnTo>
                  <a:lnTo>
                    <a:pt x="24" y="475"/>
                  </a:lnTo>
                  <a:lnTo>
                    <a:pt x="28" y="469"/>
                  </a:lnTo>
                  <a:lnTo>
                    <a:pt x="30" y="466"/>
                  </a:lnTo>
                  <a:lnTo>
                    <a:pt x="32" y="463"/>
                  </a:lnTo>
                  <a:lnTo>
                    <a:pt x="34" y="460"/>
                  </a:lnTo>
                  <a:lnTo>
                    <a:pt x="35" y="457"/>
                  </a:lnTo>
                  <a:lnTo>
                    <a:pt x="35" y="455"/>
                  </a:lnTo>
                  <a:lnTo>
                    <a:pt x="35" y="452"/>
                  </a:lnTo>
                  <a:lnTo>
                    <a:pt x="35" y="450"/>
                  </a:lnTo>
                  <a:lnTo>
                    <a:pt x="35" y="448"/>
                  </a:lnTo>
                  <a:lnTo>
                    <a:pt x="35" y="446"/>
                  </a:lnTo>
                  <a:lnTo>
                    <a:pt x="34" y="444"/>
                  </a:lnTo>
                  <a:lnTo>
                    <a:pt x="34" y="443"/>
                  </a:lnTo>
                  <a:lnTo>
                    <a:pt x="33" y="442"/>
                  </a:lnTo>
                  <a:lnTo>
                    <a:pt x="31" y="438"/>
                  </a:lnTo>
                  <a:lnTo>
                    <a:pt x="28" y="434"/>
                  </a:lnTo>
                  <a:lnTo>
                    <a:pt x="25" y="432"/>
                  </a:lnTo>
                  <a:lnTo>
                    <a:pt x="17" y="422"/>
                  </a:lnTo>
                  <a:lnTo>
                    <a:pt x="14" y="421"/>
                  </a:lnTo>
                  <a:lnTo>
                    <a:pt x="13" y="418"/>
                  </a:lnTo>
                  <a:lnTo>
                    <a:pt x="12" y="416"/>
                  </a:lnTo>
                  <a:lnTo>
                    <a:pt x="12" y="414"/>
                  </a:lnTo>
                  <a:lnTo>
                    <a:pt x="11" y="413"/>
                  </a:lnTo>
                  <a:lnTo>
                    <a:pt x="11" y="410"/>
                  </a:lnTo>
                  <a:lnTo>
                    <a:pt x="11" y="408"/>
                  </a:lnTo>
                  <a:lnTo>
                    <a:pt x="12" y="399"/>
                  </a:lnTo>
                  <a:lnTo>
                    <a:pt x="12" y="389"/>
                  </a:lnTo>
                  <a:lnTo>
                    <a:pt x="13" y="385"/>
                  </a:lnTo>
                  <a:lnTo>
                    <a:pt x="14" y="382"/>
                  </a:lnTo>
                  <a:lnTo>
                    <a:pt x="15" y="379"/>
                  </a:lnTo>
                  <a:lnTo>
                    <a:pt x="16" y="376"/>
                  </a:lnTo>
                  <a:lnTo>
                    <a:pt x="18" y="373"/>
                  </a:lnTo>
                  <a:lnTo>
                    <a:pt x="21" y="368"/>
                  </a:lnTo>
                  <a:lnTo>
                    <a:pt x="24" y="363"/>
                  </a:lnTo>
                  <a:lnTo>
                    <a:pt x="25" y="359"/>
                  </a:lnTo>
                  <a:lnTo>
                    <a:pt x="28" y="355"/>
                  </a:lnTo>
                  <a:lnTo>
                    <a:pt x="30" y="353"/>
                  </a:lnTo>
                  <a:lnTo>
                    <a:pt x="35" y="348"/>
                  </a:lnTo>
                  <a:lnTo>
                    <a:pt x="45" y="336"/>
                  </a:lnTo>
                  <a:lnTo>
                    <a:pt x="46" y="334"/>
                  </a:lnTo>
                  <a:lnTo>
                    <a:pt x="48" y="331"/>
                  </a:lnTo>
                  <a:lnTo>
                    <a:pt x="50" y="328"/>
                  </a:lnTo>
                  <a:lnTo>
                    <a:pt x="52" y="325"/>
                  </a:lnTo>
                  <a:lnTo>
                    <a:pt x="54" y="321"/>
                  </a:lnTo>
                  <a:lnTo>
                    <a:pt x="55" y="319"/>
                  </a:lnTo>
                  <a:lnTo>
                    <a:pt x="55" y="316"/>
                  </a:lnTo>
                  <a:lnTo>
                    <a:pt x="56" y="313"/>
                  </a:lnTo>
                  <a:lnTo>
                    <a:pt x="56" y="311"/>
                  </a:lnTo>
                  <a:lnTo>
                    <a:pt x="56" y="308"/>
                  </a:lnTo>
                  <a:lnTo>
                    <a:pt x="56" y="306"/>
                  </a:lnTo>
                  <a:lnTo>
                    <a:pt x="56" y="302"/>
                  </a:lnTo>
                  <a:lnTo>
                    <a:pt x="55" y="296"/>
                  </a:lnTo>
                  <a:lnTo>
                    <a:pt x="54" y="289"/>
                  </a:lnTo>
                  <a:lnTo>
                    <a:pt x="53" y="285"/>
                  </a:lnTo>
                  <a:lnTo>
                    <a:pt x="52" y="282"/>
                  </a:lnTo>
                  <a:lnTo>
                    <a:pt x="51" y="278"/>
                  </a:lnTo>
                  <a:lnTo>
                    <a:pt x="50" y="275"/>
                  </a:lnTo>
                  <a:lnTo>
                    <a:pt x="49" y="273"/>
                  </a:lnTo>
                  <a:lnTo>
                    <a:pt x="47" y="270"/>
                  </a:lnTo>
                  <a:lnTo>
                    <a:pt x="48" y="270"/>
                  </a:lnTo>
                  <a:lnTo>
                    <a:pt x="50" y="268"/>
                  </a:lnTo>
                  <a:lnTo>
                    <a:pt x="52" y="266"/>
                  </a:lnTo>
                  <a:lnTo>
                    <a:pt x="54" y="263"/>
                  </a:lnTo>
                  <a:lnTo>
                    <a:pt x="56" y="261"/>
                  </a:lnTo>
                  <a:lnTo>
                    <a:pt x="57" y="259"/>
                  </a:lnTo>
                  <a:lnTo>
                    <a:pt x="58" y="257"/>
                  </a:lnTo>
                  <a:lnTo>
                    <a:pt x="59" y="254"/>
                  </a:lnTo>
                  <a:lnTo>
                    <a:pt x="60" y="251"/>
                  </a:lnTo>
                  <a:lnTo>
                    <a:pt x="61" y="247"/>
                  </a:lnTo>
                  <a:lnTo>
                    <a:pt x="62" y="241"/>
                  </a:lnTo>
                  <a:lnTo>
                    <a:pt x="64" y="232"/>
                  </a:lnTo>
                  <a:lnTo>
                    <a:pt x="65" y="229"/>
                  </a:lnTo>
                  <a:lnTo>
                    <a:pt x="66" y="226"/>
                  </a:lnTo>
                  <a:lnTo>
                    <a:pt x="68" y="223"/>
                  </a:lnTo>
                  <a:lnTo>
                    <a:pt x="69" y="219"/>
                  </a:lnTo>
                  <a:lnTo>
                    <a:pt x="73" y="215"/>
                  </a:lnTo>
                  <a:lnTo>
                    <a:pt x="87" y="198"/>
                  </a:lnTo>
                  <a:lnTo>
                    <a:pt x="92" y="193"/>
                  </a:lnTo>
                  <a:lnTo>
                    <a:pt x="94" y="190"/>
                  </a:lnTo>
                  <a:lnTo>
                    <a:pt x="97" y="188"/>
                  </a:lnTo>
                  <a:lnTo>
                    <a:pt x="102" y="184"/>
                  </a:lnTo>
                  <a:lnTo>
                    <a:pt x="103" y="183"/>
                  </a:lnTo>
                  <a:lnTo>
                    <a:pt x="106" y="181"/>
                  </a:lnTo>
                  <a:lnTo>
                    <a:pt x="112" y="174"/>
                  </a:lnTo>
                  <a:lnTo>
                    <a:pt x="114" y="172"/>
                  </a:lnTo>
                  <a:lnTo>
                    <a:pt x="116" y="171"/>
                  </a:lnTo>
                  <a:lnTo>
                    <a:pt x="119" y="170"/>
                  </a:lnTo>
                  <a:lnTo>
                    <a:pt x="122" y="168"/>
                  </a:lnTo>
                  <a:lnTo>
                    <a:pt x="124" y="167"/>
                  </a:lnTo>
                  <a:lnTo>
                    <a:pt x="130" y="164"/>
                  </a:lnTo>
                  <a:lnTo>
                    <a:pt x="133" y="163"/>
                  </a:lnTo>
                  <a:lnTo>
                    <a:pt x="136" y="161"/>
                  </a:lnTo>
                  <a:lnTo>
                    <a:pt x="138" y="160"/>
                  </a:lnTo>
                  <a:lnTo>
                    <a:pt x="140" y="158"/>
                  </a:lnTo>
                  <a:lnTo>
                    <a:pt x="143" y="155"/>
                  </a:lnTo>
                  <a:lnTo>
                    <a:pt x="151" y="145"/>
                  </a:lnTo>
                  <a:lnTo>
                    <a:pt x="157" y="139"/>
                  </a:lnTo>
                  <a:lnTo>
                    <a:pt x="160" y="137"/>
                  </a:lnTo>
                  <a:lnTo>
                    <a:pt x="161" y="135"/>
                  </a:lnTo>
                  <a:lnTo>
                    <a:pt x="163" y="134"/>
                  </a:lnTo>
                  <a:lnTo>
                    <a:pt x="165" y="133"/>
                  </a:lnTo>
                  <a:lnTo>
                    <a:pt x="167" y="133"/>
                  </a:lnTo>
                  <a:lnTo>
                    <a:pt x="169" y="133"/>
                  </a:lnTo>
                  <a:lnTo>
                    <a:pt x="172" y="134"/>
                  </a:lnTo>
                  <a:lnTo>
                    <a:pt x="177" y="135"/>
                  </a:lnTo>
                  <a:lnTo>
                    <a:pt x="180" y="135"/>
                  </a:lnTo>
                  <a:lnTo>
                    <a:pt x="183" y="136"/>
                  </a:lnTo>
                  <a:lnTo>
                    <a:pt x="186" y="136"/>
                  </a:lnTo>
                  <a:lnTo>
                    <a:pt x="189" y="135"/>
                  </a:lnTo>
                  <a:lnTo>
                    <a:pt x="191" y="135"/>
                  </a:lnTo>
                  <a:lnTo>
                    <a:pt x="192" y="134"/>
                  </a:lnTo>
                  <a:lnTo>
                    <a:pt x="193" y="133"/>
                  </a:lnTo>
                  <a:lnTo>
                    <a:pt x="194" y="133"/>
                  </a:lnTo>
                  <a:lnTo>
                    <a:pt x="194" y="132"/>
                  </a:lnTo>
                  <a:lnTo>
                    <a:pt x="194" y="131"/>
                  </a:lnTo>
                  <a:lnTo>
                    <a:pt x="195" y="129"/>
                  </a:lnTo>
                  <a:lnTo>
                    <a:pt x="197" y="127"/>
                  </a:lnTo>
                  <a:lnTo>
                    <a:pt x="198" y="122"/>
                  </a:lnTo>
                  <a:lnTo>
                    <a:pt x="199" y="117"/>
                  </a:lnTo>
                  <a:lnTo>
                    <a:pt x="199" y="113"/>
                  </a:lnTo>
                  <a:lnTo>
                    <a:pt x="200" y="107"/>
                  </a:lnTo>
                  <a:lnTo>
                    <a:pt x="201" y="85"/>
                  </a:lnTo>
                  <a:lnTo>
                    <a:pt x="202" y="85"/>
                  </a:lnTo>
                  <a:lnTo>
                    <a:pt x="202" y="86"/>
                  </a:lnTo>
                  <a:lnTo>
                    <a:pt x="203" y="86"/>
                  </a:lnTo>
                  <a:lnTo>
                    <a:pt x="204" y="85"/>
                  </a:lnTo>
                  <a:lnTo>
                    <a:pt x="206" y="85"/>
                  </a:lnTo>
                  <a:lnTo>
                    <a:pt x="207" y="83"/>
                  </a:lnTo>
                  <a:lnTo>
                    <a:pt x="209" y="82"/>
                  </a:lnTo>
                  <a:lnTo>
                    <a:pt x="212" y="81"/>
                  </a:lnTo>
                  <a:lnTo>
                    <a:pt x="218" y="75"/>
                  </a:lnTo>
                  <a:lnTo>
                    <a:pt x="221" y="72"/>
                  </a:lnTo>
                  <a:lnTo>
                    <a:pt x="224" y="70"/>
                  </a:lnTo>
                  <a:lnTo>
                    <a:pt x="228" y="69"/>
                  </a:lnTo>
                  <a:lnTo>
                    <a:pt x="233" y="66"/>
                  </a:lnTo>
                  <a:lnTo>
                    <a:pt x="238" y="64"/>
                  </a:lnTo>
                  <a:lnTo>
                    <a:pt x="243" y="63"/>
                  </a:lnTo>
                  <a:lnTo>
                    <a:pt x="249" y="61"/>
                  </a:lnTo>
                  <a:lnTo>
                    <a:pt x="252" y="61"/>
                  </a:lnTo>
                  <a:lnTo>
                    <a:pt x="256" y="60"/>
                  </a:lnTo>
                  <a:lnTo>
                    <a:pt x="260" y="60"/>
                  </a:lnTo>
                  <a:lnTo>
                    <a:pt x="264" y="60"/>
                  </a:lnTo>
                  <a:lnTo>
                    <a:pt x="271" y="60"/>
                  </a:lnTo>
                  <a:lnTo>
                    <a:pt x="285" y="61"/>
                  </a:lnTo>
                  <a:lnTo>
                    <a:pt x="289" y="61"/>
                  </a:lnTo>
                  <a:lnTo>
                    <a:pt x="293" y="60"/>
                  </a:lnTo>
                  <a:lnTo>
                    <a:pt x="297" y="60"/>
                  </a:lnTo>
                  <a:lnTo>
                    <a:pt x="300" y="60"/>
                  </a:lnTo>
                  <a:lnTo>
                    <a:pt x="303" y="59"/>
                  </a:lnTo>
                  <a:lnTo>
                    <a:pt x="312" y="57"/>
                  </a:lnTo>
                  <a:lnTo>
                    <a:pt x="315" y="57"/>
                  </a:lnTo>
                  <a:lnTo>
                    <a:pt x="318" y="57"/>
                  </a:lnTo>
                  <a:lnTo>
                    <a:pt x="320" y="57"/>
                  </a:lnTo>
                  <a:lnTo>
                    <a:pt x="323" y="57"/>
                  </a:lnTo>
                  <a:lnTo>
                    <a:pt x="326" y="58"/>
                  </a:lnTo>
                  <a:lnTo>
                    <a:pt x="331" y="59"/>
                  </a:lnTo>
                  <a:lnTo>
                    <a:pt x="332" y="60"/>
                  </a:lnTo>
                  <a:lnTo>
                    <a:pt x="335" y="61"/>
                  </a:lnTo>
                  <a:lnTo>
                    <a:pt x="338" y="61"/>
                  </a:lnTo>
                  <a:lnTo>
                    <a:pt x="342" y="61"/>
                  </a:lnTo>
                  <a:lnTo>
                    <a:pt x="344" y="61"/>
                  </a:lnTo>
                  <a:lnTo>
                    <a:pt x="348" y="60"/>
                  </a:lnTo>
                  <a:lnTo>
                    <a:pt x="352" y="59"/>
                  </a:lnTo>
                  <a:lnTo>
                    <a:pt x="356" y="57"/>
                  </a:lnTo>
                  <a:lnTo>
                    <a:pt x="360" y="55"/>
                  </a:lnTo>
                  <a:lnTo>
                    <a:pt x="364" y="52"/>
                  </a:lnTo>
                  <a:lnTo>
                    <a:pt x="367" y="49"/>
                  </a:lnTo>
                  <a:lnTo>
                    <a:pt x="372" y="46"/>
                  </a:lnTo>
                  <a:lnTo>
                    <a:pt x="376" y="41"/>
                  </a:lnTo>
                  <a:lnTo>
                    <a:pt x="380" y="37"/>
                  </a:lnTo>
                  <a:lnTo>
                    <a:pt x="384" y="33"/>
                  </a:lnTo>
                  <a:lnTo>
                    <a:pt x="387" y="30"/>
                  </a:lnTo>
                  <a:lnTo>
                    <a:pt x="388" y="27"/>
                  </a:lnTo>
                  <a:lnTo>
                    <a:pt x="390" y="25"/>
                  </a:lnTo>
                  <a:lnTo>
                    <a:pt x="391" y="22"/>
                  </a:lnTo>
                  <a:lnTo>
                    <a:pt x="392" y="20"/>
                  </a:lnTo>
                  <a:lnTo>
                    <a:pt x="393" y="17"/>
                  </a:lnTo>
                  <a:lnTo>
                    <a:pt x="397" y="6"/>
                  </a:lnTo>
                  <a:lnTo>
                    <a:pt x="398" y="3"/>
                  </a:lnTo>
                  <a:lnTo>
                    <a:pt x="398" y="2"/>
                  </a:lnTo>
                  <a:lnTo>
                    <a:pt x="399" y="1"/>
                  </a:lnTo>
                  <a:lnTo>
                    <a:pt x="400" y="1"/>
                  </a:lnTo>
                  <a:lnTo>
                    <a:pt x="401" y="0"/>
                  </a:lnTo>
                  <a:lnTo>
                    <a:pt x="403" y="0"/>
                  </a:lnTo>
                  <a:lnTo>
                    <a:pt x="405" y="0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43" name="Freeform 79">
              <a:extLst>
                <a:ext uri="{FF2B5EF4-FFF2-40B4-BE49-F238E27FC236}">
                  <a16:creationId xmlns:a16="http://schemas.microsoft.com/office/drawing/2014/main" id="{04BDA324-5FAA-4002-B9C0-DE801B3425D9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9" y="2454"/>
              <a:ext cx="516" cy="428"/>
            </a:xfrm>
            <a:custGeom>
              <a:avLst/>
              <a:gdLst>
                <a:gd name="T0" fmla="*/ 117 w 516"/>
                <a:gd name="T1" fmla="*/ 18 h 428"/>
                <a:gd name="T2" fmla="*/ 134 w 516"/>
                <a:gd name="T3" fmla="*/ 18 h 428"/>
                <a:gd name="T4" fmla="*/ 153 w 516"/>
                <a:gd name="T5" fmla="*/ 3 h 428"/>
                <a:gd name="T6" fmla="*/ 158 w 516"/>
                <a:gd name="T7" fmla="*/ 10 h 428"/>
                <a:gd name="T8" fmla="*/ 170 w 516"/>
                <a:gd name="T9" fmla="*/ 20 h 428"/>
                <a:gd name="T10" fmla="*/ 201 w 516"/>
                <a:gd name="T11" fmla="*/ 18 h 428"/>
                <a:gd name="T12" fmla="*/ 238 w 516"/>
                <a:gd name="T13" fmla="*/ 35 h 428"/>
                <a:gd name="T14" fmla="*/ 265 w 516"/>
                <a:gd name="T15" fmla="*/ 41 h 428"/>
                <a:gd name="T16" fmla="*/ 283 w 516"/>
                <a:gd name="T17" fmla="*/ 51 h 428"/>
                <a:gd name="T18" fmla="*/ 323 w 516"/>
                <a:gd name="T19" fmla="*/ 43 h 428"/>
                <a:gd name="T20" fmla="*/ 337 w 516"/>
                <a:gd name="T21" fmla="*/ 39 h 428"/>
                <a:gd name="T22" fmla="*/ 374 w 516"/>
                <a:gd name="T23" fmla="*/ 51 h 428"/>
                <a:gd name="T24" fmla="*/ 398 w 516"/>
                <a:gd name="T25" fmla="*/ 63 h 428"/>
                <a:gd name="T26" fmla="*/ 419 w 516"/>
                <a:gd name="T27" fmla="*/ 77 h 428"/>
                <a:gd name="T28" fmla="*/ 444 w 516"/>
                <a:gd name="T29" fmla="*/ 76 h 428"/>
                <a:gd name="T30" fmla="*/ 462 w 516"/>
                <a:gd name="T31" fmla="*/ 80 h 428"/>
                <a:gd name="T32" fmla="*/ 473 w 516"/>
                <a:gd name="T33" fmla="*/ 96 h 428"/>
                <a:gd name="T34" fmla="*/ 491 w 516"/>
                <a:gd name="T35" fmla="*/ 166 h 428"/>
                <a:gd name="T36" fmla="*/ 504 w 516"/>
                <a:gd name="T37" fmla="*/ 208 h 428"/>
                <a:gd name="T38" fmla="*/ 516 w 516"/>
                <a:gd name="T39" fmla="*/ 237 h 428"/>
                <a:gd name="T40" fmla="*/ 509 w 516"/>
                <a:gd name="T41" fmla="*/ 265 h 428"/>
                <a:gd name="T42" fmla="*/ 486 w 516"/>
                <a:gd name="T43" fmla="*/ 276 h 428"/>
                <a:gd name="T44" fmla="*/ 443 w 516"/>
                <a:gd name="T45" fmla="*/ 299 h 428"/>
                <a:gd name="T46" fmla="*/ 414 w 516"/>
                <a:gd name="T47" fmla="*/ 296 h 428"/>
                <a:gd name="T48" fmla="*/ 375 w 516"/>
                <a:gd name="T49" fmla="*/ 292 h 428"/>
                <a:gd name="T50" fmla="*/ 331 w 516"/>
                <a:gd name="T51" fmla="*/ 297 h 428"/>
                <a:gd name="T52" fmla="*/ 309 w 516"/>
                <a:gd name="T53" fmla="*/ 291 h 428"/>
                <a:gd name="T54" fmla="*/ 290 w 516"/>
                <a:gd name="T55" fmla="*/ 298 h 428"/>
                <a:gd name="T56" fmla="*/ 279 w 516"/>
                <a:gd name="T57" fmla="*/ 313 h 428"/>
                <a:gd name="T58" fmla="*/ 278 w 516"/>
                <a:gd name="T59" fmla="*/ 337 h 428"/>
                <a:gd name="T60" fmla="*/ 248 w 516"/>
                <a:gd name="T61" fmla="*/ 380 h 428"/>
                <a:gd name="T62" fmla="*/ 222 w 516"/>
                <a:gd name="T63" fmla="*/ 415 h 428"/>
                <a:gd name="T64" fmla="*/ 200 w 516"/>
                <a:gd name="T65" fmla="*/ 427 h 428"/>
                <a:gd name="T66" fmla="*/ 178 w 516"/>
                <a:gd name="T67" fmla="*/ 427 h 428"/>
                <a:gd name="T68" fmla="*/ 155 w 516"/>
                <a:gd name="T69" fmla="*/ 417 h 428"/>
                <a:gd name="T70" fmla="*/ 150 w 516"/>
                <a:gd name="T71" fmla="*/ 397 h 428"/>
                <a:gd name="T72" fmla="*/ 136 w 516"/>
                <a:gd name="T73" fmla="*/ 374 h 428"/>
                <a:gd name="T74" fmla="*/ 110 w 516"/>
                <a:gd name="T75" fmla="*/ 359 h 428"/>
                <a:gd name="T76" fmla="*/ 93 w 516"/>
                <a:gd name="T77" fmla="*/ 326 h 428"/>
                <a:gd name="T78" fmla="*/ 86 w 516"/>
                <a:gd name="T79" fmla="*/ 319 h 428"/>
                <a:gd name="T80" fmla="*/ 79 w 516"/>
                <a:gd name="T81" fmla="*/ 291 h 428"/>
                <a:gd name="T82" fmla="*/ 57 w 516"/>
                <a:gd name="T83" fmla="*/ 268 h 428"/>
                <a:gd name="T84" fmla="*/ 48 w 516"/>
                <a:gd name="T85" fmla="*/ 255 h 428"/>
                <a:gd name="T86" fmla="*/ 46 w 516"/>
                <a:gd name="T87" fmla="*/ 229 h 428"/>
                <a:gd name="T88" fmla="*/ 20 w 516"/>
                <a:gd name="T89" fmla="*/ 187 h 428"/>
                <a:gd name="T90" fmla="*/ 4 w 516"/>
                <a:gd name="T91" fmla="*/ 152 h 428"/>
                <a:gd name="T92" fmla="*/ 3 w 516"/>
                <a:gd name="T93" fmla="*/ 97 h 428"/>
                <a:gd name="T94" fmla="*/ 5 w 516"/>
                <a:gd name="T95" fmla="*/ 76 h 428"/>
                <a:gd name="T96" fmla="*/ 23 w 516"/>
                <a:gd name="T97" fmla="*/ 50 h 428"/>
                <a:gd name="T98" fmla="*/ 20 w 516"/>
                <a:gd name="T99" fmla="*/ 33 h 428"/>
                <a:gd name="T100" fmla="*/ 26 w 516"/>
                <a:gd name="T101" fmla="*/ 29 h 428"/>
                <a:gd name="T102" fmla="*/ 46 w 516"/>
                <a:gd name="T103" fmla="*/ 36 h 428"/>
                <a:gd name="T104" fmla="*/ 57 w 516"/>
                <a:gd name="T105" fmla="*/ 26 h 428"/>
                <a:gd name="T106" fmla="*/ 73 w 516"/>
                <a:gd name="T107" fmla="*/ 15 h 428"/>
                <a:gd name="T108" fmla="*/ 98 w 516"/>
                <a:gd name="T109" fmla="*/ 14 h 428"/>
                <a:gd name="T110" fmla="*/ 109 w 516"/>
                <a:gd name="T111" fmla="*/ 3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516" h="428">
                  <a:moveTo>
                    <a:pt x="111" y="2"/>
                  </a:moveTo>
                  <a:lnTo>
                    <a:pt x="112" y="3"/>
                  </a:lnTo>
                  <a:lnTo>
                    <a:pt x="114" y="5"/>
                  </a:lnTo>
                  <a:lnTo>
                    <a:pt x="114" y="6"/>
                  </a:lnTo>
                  <a:lnTo>
                    <a:pt x="115" y="9"/>
                  </a:lnTo>
                  <a:lnTo>
                    <a:pt x="115" y="11"/>
                  </a:lnTo>
                  <a:lnTo>
                    <a:pt x="116" y="17"/>
                  </a:lnTo>
                  <a:lnTo>
                    <a:pt x="117" y="18"/>
                  </a:lnTo>
                  <a:lnTo>
                    <a:pt x="117" y="19"/>
                  </a:lnTo>
                  <a:lnTo>
                    <a:pt x="118" y="20"/>
                  </a:lnTo>
                  <a:lnTo>
                    <a:pt x="120" y="21"/>
                  </a:lnTo>
                  <a:lnTo>
                    <a:pt x="121" y="21"/>
                  </a:lnTo>
                  <a:lnTo>
                    <a:pt x="124" y="22"/>
                  </a:lnTo>
                  <a:lnTo>
                    <a:pt x="126" y="21"/>
                  </a:lnTo>
                  <a:lnTo>
                    <a:pt x="129" y="21"/>
                  </a:lnTo>
                  <a:lnTo>
                    <a:pt x="134" y="18"/>
                  </a:lnTo>
                  <a:lnTo>
                    <a:pt x="143" y="16"/>
                  </a:lnTo>
                  <a:lnTo>
                    <a:pt x="145" y="15"/>
                  </a:lnTo>
                  <a:lnTo>
                    <a:pt x="146" y="14"/>
                  </a:lnTo>
                  <a:lnTo>
                    <a:pt x="147" y="14"/>
                  </a:lnTo>
                  <a:lnTo>
                    <a:pt x="148" y="13"/>
                  </a:lnTo>
                  <a:lnTo>
                    <a:pt x="148" y="11"/>
                  </a:lnTo>
                  <a:lnTo>
                    <a:pt x="150" y="8"/>
                  </a:lnTo>
                  <a:lnTo>
                    <a:pt x="153" y="3"/>
                  </a:lnTo>
                  <a:lnTo>
                    <a:pt x="155" y="1"/>
                  </a:lnTo>
                  <a:lnTo>
                    <a:pt x="155" y="0"/>
                  </a:lnTo>
                  <a:lnTo>
                    <a:pt x="155" y="0"/>
                  </a:lnTo>
                  <a:lnTo>
                    <a:pt x="156" y="1"/>
                  </a:lnTo>
                  <a:lnTo>
                    <a:pt x="156" y="1"/>
                  </a:lnTo>
                  <a:lnTo>
                    <a:pt x="157" y="3"/>
                  </a:lnTo>
                  <a:lnTo>
                    <a:pt x="158" y="7"/>
                  </a:lnTo>
                  <a:lnTo>
                    <a:pt x="158" y="10"/>
                  </a:lnTo>
                  <a:lnTo>
                    <a:pt x="159" y="12"/>
                  </a:lnTo>
                  <a:lnTo>
                    <a:pt x="160" y="15"/>
                  </a:lnTo>
                  <a:lnTo>
                    <a:pt x="161" y="16"/>
                  </a:lnTo>
                  <a:lnTo>
                    <a:pt x="163" y="17"/>
                  </a:lnTo>
                  <a:lnTo>
                    <a:pt x="165" y="19"/>
                  </a:lnTo>
                  <a:lnTo>
                    <a:pt x="167" y="20"/>
                  </a:lnTo>
                  <a:lnTo>
                    <a:pt x="169" y="20"/>
                  </a:lnTo>
                  <a:lnTo>
                    <a:pt x="170" y="20"/>
                  </a:lnTo>
                  <a:lnTo>
                    <a:pt x="171" y="21"/>
                  </a:lnTo>
                  <a:lnTo>
                    <a:pt x="173" y="20"/>
                  </a:lnTo>
                  <a:lnTo>
                    <a:pt x="177" y="20"/>
                  </a:lnTo>
                  <a:lnTo>
                    <a:pt x="188" y="18"/>
                  </a:lnTo>
                  <a:lnTo>
                    <a:pt x="192" y="18"/>
                  </a:lnTo>
                  <a:lnTo>
                    <a:pt x="195" y="18"/>
                  </a:lnTo>
                  <a:lnTo>
                    <a:pt x="198" y="18"/>
                  </a:lnTo>
                  <a:lnTo>
                    <a:pt x="201" y="18"/>
                  </a:lnTo>
                  <a:lnTo>
                    <a:pt x="204" y="19"/>
                  </a:lnTo>
                  <a:lnTo>
                    <a:pt x="206" y="20"/>
                  </a:lnTo>
                  <a:lnTo>
                    <a:pt x="210" y="21"/>
                  </a:lnTo>
                  <a:lnTo>
                    <a:pt x="213" y="22"/>
                  </a:lnTo>
                  <a:lnTo>
                    <a:pt x="216" y="24"/>
                  </a:lnTo>
                  <a:lnTo>
                    <a:pt x="225" y="28"/>
                  </a:lnTo>
                  <a:lnTo>
                    <a:pt x="231" y="32"/>
                  </a:lnTo>
                  <a:lnTo>
                    <a:pt x="238" y="35"/>
                  </a:lnTo>
                  <a:lnTo>
                    <a:pt x="241" y="37"/>
                  </a:lnTo>
                  <a:lnTo>
                    <a:pt x="243" y="38"/>
                  </a:lnTo>
                  <a:lnTo>
                    <a:pt x="246" y="38"/>
                  </a:lnTo>
                  <a:lnTo>
                    <a:pt x="255" y="39"/>
                  </a:lnTo>
                  <a:lnTo>
                    <a:pt x="259" y="39"/>
                  </a:lnTo>
                  <a:lnTo>
                    <a:pt x="261" y="39"/>
                  </a:lnTo>
                  <a:lnTo>
                    <a:pt x="263" y="40"/>
                  </a:lnTo>
                  <a:lnTo>
                    <a:pt x="265" y="41"/>
                  </a:lnTo>
                  <a:lnTo>
                    <a:pt x="268" y="43"/>
                  </a:lnTo>
                  <a:lnTo>
                    <a:pt x="270" y="44"/>
                  </a:lnTo>
                  <a:lnTo>
                    <a:pt x="273" y="48"/>
                  </a:lnTo>
                  <a:lnTo>
                    <a:pt x="275" y="50"/>
                  </a:lnTo>
                  <a:lnTo>
                    <a:pt x="276" y="50"/>
                  </a:lnTo>
                  <a:lnTo>
                    <a:pt x="277" y="50"/>
                  </a:lnTo>
                  <a:lnTo>
                    <a:pt x="280" y="51"/>
                  </a:lnTo>
                  <a:lnTo>
                    <a:pt x="283" y="51"/>
                  </a:lnTo>
                  <a:lnTo>
                    <a:pt x="295" y="53"/>
                  </a:lnTo>
                  <a:lnTo>
                    <a:pt x="297" y="53"/>
                  </a:lnTo>
                  <a:lnTo>
                    <a:pt x="299" y="53"/>
                  </a:lnTo>
                  <a:lnTo>
                    <a:pt x="300" y="53"/>
                  </a:lnTo>
                  <a:lnTo>
                    <a:pt x="303" y="52"/>
                  </a:lnTo>
                  <a:lnTo>
                    <a:pt x="308" y="50"/>
                  </a:lnTo>
                  <a:lnTo>
                    <a:pt x="318" y="45"/>
                  </a:lnTo>
                  <a:lnTo>
                    <a:pt x="323" y="43"/>
                  </a:lnTo>
                  <a:lnTo>
                    <a:pt x="325" y="42"/>
                  </a:lnTo>
                  <a:lnTo>
                    <a:pt x="328" y="41"/>
                  </a:lnTo>
                  <a:lnTo>
                    <a:pt x="335" y="39"/>
                  </a:lnTo>
                  <a:lnTo>
                    <a:pt x="336" y="39"/>
                  </a:lnTo>
                  <a:lnTo>
                    <a:pt x="336" y="39"/>
                  </a:lnTo>
                  <a:lnTo>
                    <a:pt x="336" y="39"/>
                  </a:lnTo>
                  <a:lnTo>
                    <a:pt x="336" y="39"/>
                  </a:lnTo>
                  <a:lnTo>
                    <a:pt x="337" y="39"/>
                  </a:lnTo>
                  <a:lnTo>
                    <a:pt x="339" y="40"/>
                  </a:lnTo>
                  <a:lnTo>
                    <a:pt x="341" y="42"/>
                  </a:lnTo>
                  <a:lnTo>
                    <a:pt x="345" y="43"/>
                  </a:lnTo>
                  <a:lnTo>
                    <a:pt x="349" y="45"/>
                  </a:lnTo>
                  <a:lnTo>
                    <a:pt x="364" y="50"/>
                  </a:lnTo>
                  <a:lnTo>
                    <a:pt x="366" y="50"/>
                  </a:lnTo>
                  <a:lnTo>
                    <a:pt x="369" y="50"/>
                  </a:lnTo>
                  <a:lnTo>
                    <a:pt x="374" y="51"/>
                  </a:lnTo>
                  <a:lnTo>
                    <a:pt x="380" y="52"/>
                  </a:lnTo>
                  <a:lnTo>
                    <a:pt x="382" y="53"/>
                  </a:lnTo>
                  <a:lnTo>
                    <a:pt x="386" y="54"/>
                  </a:lnTo>
                  <a:lnTo>
                    <a:pt x="388" y="55"/>
                  </a:lnTo>
                  <a:lnTo>
                    <a:pt x="390" y="56"/>
                  </a:lnTo>
                  <a:lnTo>
                    <a:pt x="391" y="57"/>
                  </a:lnTo>
                  <a:lnTo>
                    <a:pt x="394" y="59"/>
                  </a:lnTo>
                  <a:lnTo>
                    <a:pt x="398" y="63"/>
                  </a:lnTo>
                  <a:lnTo>
                    <a:pt x="404" y="69"/>
                  </a:lnTo>
                  <a:lnTo>
                    <a:pt x="405" y="71"/>
                  </a:lnTo>
                  <a:lnTo>
                    <a:pt x="407" y="72"/>
                  </a:lnTo>
                  <a:lnTo>
                    <a:pt x="409" y="73"/>
                  </a:lnTo>
                  <a:lnTo>
                    <a:pt x="410" y="73"/>
                  </a:lnTo>
                  <a:lnTo>
                    <a:pt x="412" y="74"/>
                  </a:lnTo>
                  <a:lnTo>
                    <a:pt x="416" y="76"/>
                  </a:lnTo>
                  <a:lnTo>
                    <a:pt x="419" y="77"/>
                  </a:lnTo>
                  <a:lnTo>
                    <a:pt x="421" y="78"/>
                  </a:lnTo>
                  <a:lnTo>
                    <a:pt x="423" y="78"/>
                  </a:lnTo>
                  <a:lnTo>
                    <a:pt x="425" y="78"/>
                  </a:lnTo>
                  <a:lnTo>
                    <a:pt x="428" y="78"/>
                  </a:lnTo>
                  <a:lnTo>
                    <a:pt x="430" y="78"/>
                  </a:lnTo>
                  <a:lnTo>
                    <a:pt x="432" y="78"/>
                  </a:lnTo>
                  <a:lnTo>
                    <a:pt x="439" y="77"/>
                  </a:lnTo>
                  <a:lnTo>
                    <a:pt x="444" y="76"/>
                  </a:lnTo>
                  <a:lnTo>
                    <a:pt x="446" y="76"/>
                  </a:lnTo>
                  <a:lnTo>
                    <a:pt x="449" y="76"/>
                  </a:lnTo>
                  <a:lnTo>
                    <a:pt x="451" y="76"/>
                  </a:lnTo>
                  <a:lnTo>
                    <a:pt x="453" y="77"/>
                  </a:lnTo>
                  <a:lnTo>
                    <a:pt x="455" y="77"/>
                  </a:lnTo>
                  <a:lnTo>
                    <a:pt x="457" y="78"/>
                  </a:lnTo>
                  <a:lnTo>
                    <a:pt x="459" y="79"/>
                  </a:lnTo>
                  <a:lnTo>
                    <a:pt x="462" y="80"/>
                  </a:lnTo>
                  <a:lnTo>
                    <a:pt x="464" y="82"/>
                  </a:lnTo>
                  <a:lnTo>
                    <a:pt x="466" y="83"/>
                  </a:lnTo>
                  <a:lnTo>
                    <a:pt x="466" y="84"/>
                  </a:lnTo>
                  <a:lnTo>
                    <a:pt x="468" y="85"/>
                  </a:lnTo>
                  <a:lnTo>
                    <a:pt x="469" y="87"/>
                  </a:lnTo>
                  <a:lnTo>
                    <a:pt x="471" y="90"/>
                  </a:lnTo>
                  <a:lnTo>
                    <a:pt x="472" y="93"/>
                  </a:lnTo>
                  <a:lnTo>
                    <a:pt x="473" y="96"/>
                  </a:lnTo>
                  <a:lnTo>
                    <a:pt x="475" y="101"/>
                  </a:lnTo>
                  <a:lnTo>
                    <a:pt x="477" y="111"/>
                  </a:lnTo>
                  <a:lnTo>
                    <a:pt x="478" y="121"/>
                  </a:lnTo>
                  <a:lnTo>
                    <a:pt x="481" y="129"/>
                  </a:lnTo>
                  <a:lnTo>
                    <a:pt x="484" y="140"/>
                  </a:lnTo>
                  <a:lnTo>
                    <a:pt x="487" y="150"/>
                  </a:lnTo>
                  <a:lnTo>
                    <a:pt x="490" y="163"/>
                  </a:lnTo>
                  <a:lnTo>
                    <a:pt x="491" y="166"/>
                  </a:lnTo>
                  <a:lnTo>
                    <a:pt x="493" y="171"/>
                  </a:lnTo>
                  <a:lnTo>
                    <a:pt x="496" y="178"/>
                  </a:lnTo>
                  <a:lnTo>
                    <a:pt x="498" y="181"/>
                  </a:lnTo>
                  <a:lnTo>
                    <a:pt x="498" y="185"/>
                  </a:lnTo>
                  <a:lnTo>
                    <a:pt x="500" y="194"/>
                  </a:lnTo>
                  <a:lnTo>
                    <a:pt x="501" y="199"/>
                  </a:lnTo>
                  <a:lnTo>
                    <a:pt x="502" y="202"/>
                  </a:lnTo>
                  <a:lnTo>
                    <a:pt x="504" y="208"/>
                  </a:lnTo>
                  <a:lnTo>
                    <a:pt x="505" y="211"/>
                  </a:lnTo>
                  <a:lnTo>
                    <a:pt x="507" y="214"/>
                  </a:lnTo>
                  <a:lnTo>
                    <a:pt x="511" y="220"/>
                  </a:lnTo>
                  <a:lnTo>
                    <a:pt x="512" y="225"/>
                  </a:lnTo>
                  <a:lnTo>
                    <a:pt x="514" y="229"/>
                  </a:lnTo>
                  <a:lnTo>
                    <a:pt x="515" y="232"/>
                  </a:lnTo>
                  <a:lnTo>
                    <a:pt x="516" y="234"/>
                  </a:lnTo>
                  <a:lnTo>
                    <a:pt x="516" y="237"/>
                  </a:lnTo>
                  <a:lnTo>
                    <a:pt x="516" y="240"/>
                  </a:lnTo>
                  <a:lnTo>
                    <a:pt x="515" y="243"/>
                  </a:lnTo>
                  <a:lnTo>
                    <a:pt x="515" y="245"/>
                  </a:lnTo>
                  <a:lnTo>
                    <a:pt x="512" y="251"/>
                  </a:lnTo>
                  <a:lnTo>
                    <a:pt x="511" y="257"/>
                  </a:lnTo>
                  <a:lnTo>
                    <a:pt x="510" y="263"/>
                  </a:lnTo>
                  <a:lnTo>
                    <a:pt x="509" y="265"/>
                  </a:lnTo>
                  <a:lnTo>
                    <a:pt x="509" y="265"/>
                  </a:lnTo>
                  <a:lnTo>
                    <a:pt x="508" y="266"/>
                  </a:lnTo>
                  <a:lnTo>
                    <a:pt x="506" y="267"/>
                  </a:lnTo>
                  <a:lnTo>
                    <a:pt x="504" y="268"/>
                  </a:lnTo>
                  <a:lnTo>
                    <a:pt x="502" y="269"/>
                  </a:lnTo>
                  <a:lnTo>
                    <a:pt x="501" y="270"/>
                  </a:lnTo>
                  <a:lnTo>
                    <a:pt x="492" y="273"/>
                  </a:lnTo>
                  <a:lnTo>
                    <a:pt x="489" y="274"/>
                  </a:lnTo>
                  <a:lnTo>
                    <a:pt x="486" y="276"/>
                  </a:lnTo>
                  <a:lnTo>
                    <a:pt x="482" y="277"/>
                  </a:lnTo>
                  <a:lnTo>
                    <a:pt x="473" y="282"/>
                  </a:lnTo>
                  <a:lnTo>
                    <a:pt x="467" y="285"/>
                  </a:lnTo>
                  <a:lnTo>
                    <a:pt x="462" y="288"/>
                  </a:lnTo>
                  <a:lnTo>
                    <a:pt x="453" y="295"/>
                  </a:lnTo>
                  <a:lnTo>
                    <a:pt x="449" y="297"/>
                  </a:lnTo>
                  <a:lnTo>
                    <a:pt x="445" y="299"/>
                  </a:lnTo>
                  <a:lnTo>
                    <a:pt x="443" y="299"/>
                  </a:lnTo>
                  <a:lnTo>
                    <a:pt x="441" y="300"/>
                  </a:lnTo>
                  <a:lnTo>
                    <a:pt x="438" y="300"/>
                  </a:lnTo>
                  <a:lnTo>
                    <a:pt x="435" y="300"/>
                  </a:lnTo>
                  <a:lnTo>
                    <a:pt x="433" y="300"/>
                  </a:lnTo>
                  <a:lnTo>
                    <a:pt x="432" y="300"/>
                  </a:lnTo>
                  <a:lnTo>
                    <a:pt x="429" y="300"/>
                  </a:lnTo>
                  <a:lnTo>
                    <a:pt x="425" y="299"/>
                  </a:lnTo>
                  <a:lnTo>
                    <a:pt x="414" y="296"/>
                  </a:lnTo>
                  <a:lnTo>
                    <a:pt x="410" y="295"/>
                  </a:lnTo>
                  <a:lnTo>
                    <a:pt x="408" y="295"/>
                  </a:lnTo>
                  <a:lnTo>
                    <a:pt x="404" y="294"/>
                  </a:lnTo>
                  <a:lnTo>
                    <a:pt x="396" y="293"/>
                  </a:lnTo>
                  <a:lnTo>
                    <a:pt x="387" y="291"/>
                  </a:lnTo>
                  <a:lnTo>
                    <a:pt x="384" y="291"/>
                  </a:lnTo>
                  <a:lnTo>
                    <a:pt x="380" y="291"/>
                  </a:lnTo>
                  <a:lnTo>
                    <a:pt x="375" y="292"/>
                  </a:lnTo>
                  <a:lnTo>
                    <a:pt x="367" y="294"/>
                  </a:lnTo>
                  <a:lnTo>
                    <a:pt x="353" y="297"/>
                  </a:lnTo>
                  <a:lnTo>
                    <a:pt x="347" y="298"/>
                  </a:lnTo>
                  <a:lnTo>
                    <a:pt x="341" y="298"/>
                  </a:lnTo>
                  <a:lnTo>
                    <a:pt x="340" y="298"/>
                  </a:lnTo>
                  <a:lnTo>
                    <a:pt x="337" y="298"/>
                  </a:lnTo>
                  <a:lnTo>
                    <a:pt x="334" y="298"/>
                  </a:lnTo>
                  <a:lnTo>
                    <a:pt x="331" y="297"/>
                  </a:lnTo>
                  <a:lnTo>
                    <a:pt x="330" y="297"/>
                  </a:lnTo>
                  <a:lnTo>
                    <a:pt x="328" y="296"/>
                  </a:lnTo>
                  <a:lnTo>
                    <a:pt x="322" y="293"/>
                  </a:lnTo>
                  <a:lnTo>
                    <a:pt x="320" y="292"/>
                  </a:lnTo>
                  <a:lnTo>
                    <a:pt x="318" y="291"/>
                  </a:lnTo>
                  <a:lnTo>
                    <a:pt x="314" y="291"/>
                  </a:lnTo>
                  <a:lnTo>
                    <a:pt x="312" y="291"/>
                  </a:lnTo>
                  <a:lnTo>
                    <a:pt x="309" y="291"/>
                  </a:lnTo>
                  <a:lnTo>
                    <a:pt x="307" y="291"/>
                  </a:lnTo>
                  <a:lnTo>
                    <a:pt x="304" y="292"/>
                  </a:lnTo>
                  <a:lnTo>
                    <a:pt x="301" y="292"/>
                  </a:lnTo>
                  <a:lnTo>
                    <a:pt x="299" y="293"/>
                  </a:lnTo>
                  <a:lnTo>
                    <a:pt x="296" y="294"/>
                  </a:lnTo>
                  <a:lnTo>
                    <a:pt x="295" y="295"/>
                  </a:lnTo>
                  <a:lnTo>
                    <a:pt x="292" y="297"/>
                  </a:lnTo>
                  <a:lnTo>
                    <a:pt x="290" y="298"/>
                  </a:lnTo>
                  <a:lnTo>
                    <a:pt x="288" y="299"/>
                  </a:lnTo>
                  <a:lnTo>
                    <a:pt x="285" y="301"/>
                  </a:lnTo>
                  <a:lnTo>
                    <a:pt x="285" y="303"/>
                  </a:lnTo>
                  <a:lnTo>
                    <a:pt x="283" y="305"/>
                  </a:lnTo>
                  <a:lnTo>
                    <a:pt x="282" y="308"/>
                  </a:lnTo>
                  <a:lnTo>
                    <a:pt x="280" y="311"/>
                  </a:lnTo>
                  <a:lnTo>
                    <a:pt x="280" y="312"/>
                  </a:lnTo>
                  <a:lnTo>
                    <a:pt x="279" y="313"/>
                  </a:lnTo>
                  <a:lnTo>
                    <a:pt x="279" y="316"/>
                  </a:lnTo>
                  <a:lnTo>
                    <a:pt x="278" y="318"/>
                  </a:lnTo>
                  <a:lnTo>
                    <a:pt x="278" y="321"/>
                  </a:lnTo>
                  <a:lnTo>
                    <a:pt x="279" y="327"/>
                  </a:lnTo>
                  <a:lnTo>
                    <a:pt x="279" y="330"/>
                  </a:lnTo>
                  <a:lnTo>
                    <a:pt x="279" y="333"/>
                  </a:lnTo>
                  <a:lnTo>
                    <a:pt x="278" y="335"/>
                  </a:lnTo>
                  <a:lnTo>
                    <a:pt x="278" y="337"/>
                  </a:lnTo>
                  <a:lnTo>
                    <a:pt x="277" y="340"/>
                  </a:lnTo>
                  <a:lnTo>
                    <a:pt x="275" y="343"/>
                  </a:lnTo>
                  <a:lnTo>
                    <a:pt x="273" y="346"/>
                  </a:lnTo>
                  <a:lnTo>
                    <a:pt x="271" y="351"/>
                  </a:lnTo>
                  <a:lnTo>
                    <a:pt x="264" y="359"/>
                  </a:lnTo>
                  <a:lnTo>
                    <a:pt x="262" y="362"/>
                  </a:lnTo>
                  <a:lnTo>
                    <a:pt x="255" y="371"/>
                  </a:lnTo>
                  <a:lnTo>
                    <a:pt x="248" y="380"/>
                  </a:lnTo>
                  <a:lnTo>
                    <a:pt x="246" y="382"/>
                  </a:lnTo>
                  <a:lnTo>
                    <a:pt x="243" y="387"/>
                  </a:lnTo>
                  <a:lnTo>
                    <a:pt x="239" y="394"/>
                  </a:lnTo>
                  <a:lnTo>
                    <a:pt x="231" y="405"/>
                  </a:lnTo>
                  <a:lnTo>
                    <a:pt x="229" y="408"/>
                  </a:lnTo>
                  <a:lnTo>
                    <a:pt x="228" y="411"/>
                  </a:lnTo>
                  <a:lnTo>
                    <a:pt x="225" y="413"/>
                  </a:lnTo>
                  <a:lnTo>
                    <a:pt x="222" y="415"/>
                  </a:lnTo>
                  <a:lnTo>
                    <a:pt x="220" y="417"/>
                  </a:lnTo>
                  <a:lnTo>
                    <a:pt x="217" y="420"/>
                  </a:lnTo>
                  <a:lnTo>
                    <a:pt x="215" y="422"/>
                  </a:lnTo>
                  <a:lnTo>
                    <a:pt x="211" y="424"/>
                  </a:lnTo>
                  <a:lnTo>
                    <a:pt x="208" y="424"/>
                  </a:lnTo>
                  <a:lnTo>
                    <a:pt x="205" y="425"/>
                  </a:lnTo>
                  <a:lnTo>
                    <a:pt x="203" y="426"/>
                  </a:lnTo>
                  <a:lnTo>
                    <a:pt x="200" y="427"/>
                  </a:lnTo>
                  <a:lnTo>
                    <a:pt x="197" y="427"/>
                  </a:lnTo>
                  <a:lnTo>
                    <a:pt x="194" y="427"/>
                  </a:lnTo>
                  <a:lnTo>
                    <a:pt x="192" y="428"/>
                  </a:lnTo>
                  <a:lnTo>
                    <a:pt x="189" y="427"/>
                  </a:lnTo>
                  <a:lnTo>
                    <a:pt x="179" y="427"/>
                  </a:lnTo>
                  <a:lnTo>
                    <a:pt x="178" y="427"/>
                  </a:lnTo>
                  <a:lnTo>
                    <a:pt x="178" y="427"/>
                  </a:lnTo>
                  <a:lnTo>
                    <a:pt x="178" y="427"/>
                  </a:lnTo>
                  <a:lnTo>
                    <a:pt x="177" y="426"/>
                  </a:lnTo>
                  <a:lnTo>
                    <a:pt x="172" y="425"/>
                  </a:lnTo>
                  <a:lnTo>
                    <a:pt x="170" y="424"/>
                  </a:lnTo>
                  <a:lnTo>
                    <a:pt x="165" y="423"/>
                  </a:lnTo>
                  <a:lnTo>
                    <a:pt x="161" y="421"/>
                  </a:lnTo>
                  <a:lnTo>
                    <a:pt x="159" y="420"/>
                  </a:lnTo>
                  <a:lnTo>
                    <a:pt x="157" y="418"/>
                  </a:lnTo>
                  <a:lnTo>
                    <a:pt x="155" y="417"/>
                  </a:lnTo>
                  <a:lnTo>
                    <a:pt x="153" y="415"/>
                  </a:lnTo>
                  <a:lnTo>
                    <a:pt x="153" y="414"/>
                  </a:lnTo>
                  <a:lnTo>
                    <a:pt x="152" y="413"/>
                  </a:lnTo>
                  <a:lnTo>
                    <a:pt x="151" y="412"/>
                  </a:lnTo>
                  <a:lnTo>
                    <a:pt x="151" y="409"/>
                  </a:lnTo>
                  <a:lnTo>
                    <a:pt x="151" y="401"/>
                  </a:lnTo>
                  <a:lnTo>
                    <a:pt x="150" y="399"/>
                  </a:lnTo>
                  <a:lnTo>
                    <a:pt x="150" y="397"/>
                  </a:lnTo>
                  <a:lnTo>
                    <a:pt x="149" y="394"/>
                  </a:lnTo>
                  <a:lnTo>
                    <a:pt x="148" y="391"/>
                  </a:lnTo>
                  <a:lnTo>
                    <a:pt x="148" y="390"/>
                  </a:lnTo>
                  <a:lnTo>
                    <a:pt x="146" y="388"/>
                  </a:lnTo>
                  <a:lnTo>
                    <a:pt x="143" y="384"/>
                  </a:lnTo>
                  <a:lnTo>
                    <a:pt x="139" y="379"/>
                  </a:lnTo>
                  <a:lnTo>
                    <a:pt x="137" y="376"/>
                  </a:lnTo>
                  <a:lnTo>
                    <a:pt x="136" y="374"/>
                  </a:lnTo>
                  <a:lnTo>
                    <a:pt x="133" y="373"/>
                  </a:lnTo>
                  <a:lnTo>
                    <a:pt x="131" y="372"/>
                  </a:lnTo>
                  <a:lnTo>
                    <a:pt x="124" y="367"/>
                  </a:lnTo>
                  <a:lnTo>
                    <a:pt x="116" y="365"/>
                  </a:lnTo>
                  <a:lnTo>
                    <a:pt x="114" y="363"/>
                  </a:lnTo>
                  <a:lnTo>
                    <a:pt x="113" y="362"/>
                  </a:lnTo>
                  <a:lnTo>
                    <a:pt x="111" y="361"/>
                  </a:lnTo>
                  <a:lnTo>
                    <a:pt x="110" y="359"/>
                  </a:lnTo>
                  <a:lnTo>
                    <a:pt x="107" y="356"/>
                  </a:lnTo>
                  <a:lnTo>
                    <a:pt x="105" y="354"/>
                  </a:lnTo>
                  <a:lnTo>
                    <a:pt x="103" y="351"/>
                  </a:lnTo>
                  <a:lnTo>
                    <a:pt x="102" y="349"/>
                  </a:lnTo>
                  <a:lnTo>
                    <a:pt x="101" y="347"/>
                  </a:lnTo>
                  <a:lnTo>
                    <a:pt x="99" y="343"/>
                  </a:lnTo>
                  <a:lnTo>
                    <a:pt x="94" y="330"/>
                  </a:lnTo>
                  <a:lnTo>
                    <a:pt x="93" y="326"/>
                  </a:lnTo>
                  <a:lnTo>
                    <a:pt x="92" y="324"/>
                  </a:lnTo>
                  <a:lnTo>
                    <a:pt x="91" y="322"/>
                  </a:lnTo>
                  <a:lnTo>
                    <a:pt x="91" y="322"/>
                  </a:lnTo>
                  <a:lnTo>
                    <a:pt x="89" y="321"/>
                  </a:lnTo>
                  <a:lnTo>
                    <a:pt x="88" y="319"/>
                  </a:lnTo>
                  <a:lnTo>
                    <a:pt x="88" y="319"/>
                  </a:lnTo>
                  <a:lnTo>
                    <a:pt x="87" y="319"/>
                  </a:lnTo>
                  <a:lnTo>
                    <a:pt x="86" y="319"/>
                  </a:lnTo>
                  <a:lnTo>
                    <a:pt x="86" y="318"/>
                  </a:lnTo>
                  <a:lnTo>
                    <a:pt x="86" y="316"/>
                  </a:lnTo>
                  <a:lnTo>
                    <a:pt x="85" y="312"/>
                  </a:lnTo>
                  <a:lnTo>
                    <a:pt x="84" y="307"/>
                  </a:lnTo>
                  <a:lnTo>
                    <a:pt x="82" y="301"/>
                  </a:lnTo>
                  <a:lnTo>
                    <a:pt x="80" y="297"/>
                  </a:lnTo>
                  <a:lnTo>
                    <a:pt x="80" y="294"/>
                  </a:lnTo>
                  <a:lnTo>
                    <a:pt x="79" y="291"/>
                  </a:lnTo>
                  <a:lnTo>
                    <a:pt x="77" y="289"/>
                  </a:lnTo>
                  <a:lnTo>
                    <a:pt x="76" y="288"/>
                  </a:lnTo>
                  <a:lnTo>
                    <a:pt x="74" y="286"/>
                  </a:lnTo>
                  <a:lnTo>
                    <a:pt x="72" y="284"/>
                  </a:lnTo>
                  <a:lnTo>
                    <a:pt x="70" y="281"/>
                  </a:lnTo>
                  <a:lnTo>
                    <a:pt x="68" y="279"/>
                  </a:lnTo>
                  <a:lnTo>
                    <a:pt x="59" y="271"/>
                  </a:lnTo>
                  <a:lnTo>
                    <a:pt x="57" y="268"/>
                  </a:lnTo>
                  <a:lnTo>
                    <a:pt x="55" y="267"/>
                  </a:lnTo>
                  <a:lnTo>
                    <a:pt x="53" y="265"/>
                  </a:lnTo>
                  <a:lnTo>
                    <a:pt x="52" y="264"/>
                  </a:lnTo>
                  <a:lnTo>
                    <a:pt x="51" y="262"/>
                  </a:lnTo>
                  <a:lnTo>
                    <a:pt x="50" y="261"/>
                  </a:lnTo>
                  <a:lnTo>
                    <a:pt x="49" y="258"/>
                  </a:lnTo>
                  <a:lnTo>
                    <a:pt x="48" y="256"/>
                  </a:lnTo>
                  <a:lnTo>
                    <a:pt x="48" y="255"/>
                  </a:lnTo>
                  <a:lnTo>
                    <a:pt x="47" y="253"/>
                  </a:lnTo>
                  <a:lnTo>
                    <a:pt x="47" y="250"/>
                  </a:lnTo>
                  <a:lnTo>
                    <a:pt x="47" y="247"/>
                  </a:lnTo>
                  <a:lnTo>
                    <a:pt x="47" y="237"/>
                  </a:lnTo>
                  <a:lnTo>
                    <a:pt x="47" y="233"/>
                  </a:lnTo>
                  <a:lnTo>
                    <a:pt x="47" y="231"/>
                  </a:lnTo>
                  <a:lnTo>
                    <a:pt x="47" y="230"/>
                  </a:lnTo>
                  <a:lnTo>
                    <a:pt x="46" y="229"/>
                  </a:lnTo>
                  <a:lnTo>
                    <a:pt x="46" y="227"/>
                  </a:lnTo>
                  <a:lnTo>
                    <a:pt x="45" y="224"/>
                  </a:lnTo>
                  <a:lnTo>
                    <a:pt x="43" y="221"/>
                  </a:lnTo>
                  <a:lnTo>
                    <a:pt x="41" y="218"/>
                  </a:lnTo>
                  <a:lnTo>
                    <a:pt x="34" y="209"/>
                  </a:lnTo>
                  <a:lnTo>
                    <a:pt x="25" y="197"/>
                  </a:lnTo>
                  <a:lnTo>
                    <a:pt x="21" y="190"/>
                  </a:lnTo>
                  <a:lnTo>
                    <a:pt x="20" y="187"/>
                  </a:lnTo>
                  <a:lnTo>
                    <a:pt x="18" y="185"/>
                  </a:lnTo>
                  <a:lnTo>
                    <a:pt x="15" y="178"/>
                  </a:lnTo>
                  <a:lnTo>
                    <a:pt x="11" y="169"/>
                  </a:lnTo>
                  <a:lnTo>
                    <a:pt x="9" y="166"/>
                  </a:lnTo>
                  <a:lnTo>
                    <a:pt x="8" y="163"/>
                  </a:lnTo>
                  <a:lnTo>
                    <a:pt x="7" y="161"/>
                  </a:lnTo>
                  <a:lnTo>
                    <a:pt x="5" y="154"/>
                  </a:lnTo>
                  <a:lnTo>
                    <a:pt x="4" y="152"/>
                  </a:lnTo>
                  <a:lnTo>
                    <a:pt x="0" y="139"/>
                  </a:lnTo>
                  <a:lnTo>
                    <a:pt x="0" y="137"/>
                  </a:lnTo>
                  <a:lnTo>
                    <a:pt x="0" y="134"/>
                  </a:lnTo>
                  <a:lnTo>
                    <a:pt x="0" y="131"/>
                  </a:lnTo>
                  <a:lnTo>
                    <a:pt x="0" y="128"/>
                  </a:lnTo>
                  <a:lnTo>
                    <a:pt x="2" y="109"/>
                  </a:lnTo>
                  <a:lnTo>
                    <a:pt x="3" y="103"/>
                  </a:lnTo>
                  <a:lnTo>
                    <a:pt x="3" y="97"/>
                  </a:lnTo>
                  <a:lnTo>
                    <a:pt x="4" y="90"/>
                  </a:lnTo>
                  <a:lnTo>
                    <a:pt x="4" y="83"/>
                  </a:lnTo>
                  <a:lnTo>
                    <a:pt x="4" y="79"/>
                  </a:lnTo>
                  <a:lnTo>
                    <a:pt x="4" y="78"/>
                  </a:lnTo>
                  <a:lnTo>
                    <a:pt x="4" y="78"/>
                  </a:lnTo>
                  <a:lnTo>
                    <a:pt x="4" y="78"/>
                  </a:lnTo>
                  <a:lnTo>
                    <a:pt x="4" y="78"/>
                  </a:lnTo>
                  <a:lnTo>
                    <a:pt x="5" y="76"/>
                  </a:lnTo>
                  <a:lnTo>
                    <a:pt x="8" y="73"/>
                  </a:lnTo>
                  <a:lnTo>
                    <a:pt x="11" y="69"/>
                  </a:lnTo>
                  <a:lnTo>
                    <a:pt x="17" y="62"/>
                  </a:lnTo>
                  <a:lnTo>
                    <a:pt x="20" y="58"/>
                  </a:lnTo>
                  <a:lnTo>
                    <a:pt x="21" y="56"/>
                  </a:lnTo>
                  <a:lnTo>
                    <a:pt x="22" y="54"/>
                  </a:lnTo>
                  <a:lnTo>
                    <a:pt x="23" y="51"/>
                  </a:lnTo>
                  <a:lnTo>
                    <a:pt x="23" y="50"/>
                  </a:lnTo>
                  <a:lnTo>
                    <a:pt x="23" y="48"/>
                  </a:lnTo>
                  <a:lnTo>
                    <a:pt x="23" y="47"/>
                  </a:lnTo>
                  <a:lnTo>
                    <a:pt x="23" y="45"/>
                  </a:lnTo>
                  <a:lnTo>
                    <a:pt x="23" y="44"/>
                  </a:lnTo>
                  <a:lnTo>
                    <a:pt x="23" y="42"/>
                  </a:lnTo>
                  <a:lnTo>
                    <a:pt x="20" y="35"/>
                  </a:lnTo>
                  <a:lnTo>
                    <a:pt x="20" y="34"/>
                  </a:lnTo>
                  <a:lnTo>
                    <a:pt x="20" y="33"/>
                  </a:lnTo>
                  <a:lnTo>
                    <a:pt x="20" y="32"/>
                  </a:lnTo>
                  <a:lnTo>
                    <a:pt x="20" y="31"/>
                  </a:lnTo>
                  <a:lnTo>
                    <a:pt x="20" y="30"/>
                  </a:lnTo>
                  <a:lnTo>
                    <a:pt x="21" y="30"/>
                  </a:lnTo>
                  <a:lnTo>
                    <a:pt x="22" y="29"/>
                  </a:lnTo>
                  <a:lnTo>
                    <a:pt x="23" y="29"/>
                  </a:lnTo>
                  <a:lnTo>
                    <a:pt x="24" y="29"/>
                  </a:lnTo>
                  <a:lnTo>
                    <a:pt x="26" y="29"/>
                  </a:lnTo>
                  <a:lnTo>
                    <a:pt x="29" y="29"/>
                  </a:lnTo>
                  <a:lnTo>
                    <a:pt x="32" y="30"/>
                  </a:lnTo>
                  <a:lnTo>
                    <a:pt x="34" y="31"/>
                  </a:lnTo>
                  <a:lnTo>
                    <a:pt x="36" y="32"/>
                  </a:lnTo>
                  <a:lnTo>
                    <a:pt x="42" y="35"/>
                  </a:lnTo>
                  <a:lnTo>
                    <a:pt x="44" y="36"/>
                  </a:lnTo>
                  <a:lnTo>
                    <a:pt x="45" y="36"/>
                  </a:lnTo>
                  <a:lnTo>
                    <a:pt x="46" y="36"/>
                  </a:lnTo>
                  <a:lnTo>
                    <a:pt x="47" y="36"/>
                  </a:lnTo>
                  <a:lnTo>
                    <a:pt x="48" y="36"/>
                  </a:lnTo>
                  <a:lnTo>
                    <a:pt x="49" y="36"/>
                  </a:lnTo>
                  <a:lnTo>
                    <a:pt x="51" y="35"/>
                  </a:lnTo>
                  <a:lnTo>
                    <a:pt x="52" y="34"/>
                  </a:lnTo>
                  <a:lnTo>
                    <a:pt x="53" y="33"/>
                  </a:lnTo>
                  <a:lnTo>
                    <a:pt x="54" y="31"/>
                  </a:lnTo>
                  <a:lnTo>
                    <a:pt x="57" y="26"/>
                  </a:lnTo>
                  <a:lnTo>
                    <a:pt x="59" y="23"/>
                  </a:lnTo>
                  <a:lnTo>
                    <a:pt x="61" y="21"/>
                  </a:lnTo>
                  <a:lnTo>
                    <a:pt x="62" y="20"/>
                  </a:lnTo>
                  <a:lnTo>
                    <a:pt x="64" y="18"/>
                  </a:lnTo>
                  <a:lnTo>
                    <a:pt x="66" y="17"/>
                  </a:lnTo>
                  <a:lnTo>
                    <a:pt x="68" y="16"/>
                  </a:lnTo>
                  <a:lnTo>
                    <a:pt x="71" y="16"/>
                  </a:lnTo>
                  <a:lnTo>
                    <a:pt x="73" y="15"/>
                  </a:lnTo>
                  <a:lnTo>
                    <a:pt x="76" y="14"/>
                  </a:lnTo>
                  <a:lnTo>
                    <a:pt x="79" y="14"/>
                  </a:lnTo>
                  <a:lnTo>
                    <a:pt x="80" y="14"/>
                  </a:lnTo>
                  <a:lnTo>
                    <a:pt x="87" y="15"/>
                  </a:lnTo>
                  <a:lnTo>
                    <a:pt x="91" y="15"/>
                  </a:lnTo>
                  <a:lnTo>
                    <a:pt x="94" y="15"/>
                  </a:lnTo>
                  <a:lnTo>
                    <a:pt x="96" y="14"/>
                  </a:lnTo>
                  <a:lnTo>
                    <a:pt x="98" y="14"/>
                  </a:lnTo>
                  <a:lnTo>
                    <a:pt x="100" y="13"/>
                  </a:lnTo>
                  <a:lnTo>
                    <a:pt x="102" y="13"/>
                  </a:lnTo>
                  <a:lnTo>
                    <a:pt x="103" y="11"/>
                  </a:lnTo>
                  <a:lnTo>
                    <a:pt x="105" y="10"/>
                  </a:lnTo>
                  <a:lnTo>
                    <a:pt x="106" y="9"/>
                  </a:lnTo>
                  <a:lnTo>
                    <a:pt x="107" y="7"/>
                  </a:lnTo>
                  <a:lnTo>
                    <a:pt x="108" y="5"/>
                  </a:lnTo>
                  <a:lnTo>
                    <a:pt x="109" y="3"/>
                  </a:lnTo>
                  <a:lnTo>
                    <a:pt x="109" y="1"/>
                  </a:lnTo>
                  <a:lnTo>
                    <a:pt x="111" y="2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44" name="Freeform 80">
              <a:extLst>
                <a:ext uri="{FF2B5EF4-FFF2-40B4-BE49-F238E27FC236}">
                  <a16:creationId xmlns:a16="http://schemas.microsoft.com/office/drawing/2014/main" id="{36046343-5B69-4DD3-AF96-F3FF820023F0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9" y="2233"/>
              <a:ext cx="256" cy="274"/>
            </a:xfrm>
            <a:custGeom>
              <a:avLst/>
              <a:gdLst>
                <a:gd name="T0" fmla="*/ 114 w 256"/>
                <a:gd name="T1" fmla="*/ 28 h 274"/>
                <a:gd name="T2" fmla="*/ 138 w 256"/>
                <a:gd name="T3" fmla="*/ 44 h 274"/>
                <a:gd name="T4" fmla="*/ 157 w 256"/>
                <a:gd name="T5" fmla="*/ 47 h 274"/>
                <a:gd name="T6" fmla="*/ 167 w 256"/>
                <a:gd name="T7" fmla="*/ 45 h 274"/>
                <a:gd name="T8" fmla="*/ 173 w 256"/>
                <a:gd name="T9" fmla="*/ 39 h 274"/>
                <a:gd name="T10" fmla="*/ 179 w 256"/>
                <a:gd name="T11" fmla="*/ 26 h 274"/>
                <a:gd name="T12" fmla="*/ 184 w 256"/>
                <a:gd name="T13" fmla="*/ 23 h 274"/>
                <a:gd name="T14" fmla="*/ 195 w 256"/>
                <a:gd name="T15" fmla="*/ 27 h 274"/>
                <a:gd name="T16" fmla="*/ 200 w 256"/>
                <a:gd name="T17" fmla="*/ 37 h 274"/>
                <a:gd name="T18" fmla="*/ 201 w 256"/>
                <a:gd name="T19" fmla="*/ 56 h 274"/>
                <a:gd name="T20" fmla="*/ 202 w 256"/>
                <a:gd name="T21" fmla="*/ 69 h 274"/>
                <a:gd name="T22" fmla="*/ 206 w 256"/>
                <a:gd name="T23" fmla="*/ 79 h 274"/>
                <a:gd name="T24" fmla="*/ 217 w 256"/>
                <a:gd name="T25" fmla="*/ 90 h 274"/>
                <a:gd name="T26" fmla="*/ 218 w 256"/>
                <a:gd name="T27" fmla="*/ 95 h 274"/>
                <a:gd name="T28" fmla="*/ 209 w 256"/>
                <a:gd name="T29" fmla="*/ 120 h 274"/>
                <a:gd name="T30" fmla="*/ 208 w 256"/>
                <a:gd name="T31" fmla="*/ 136 h 274"/>
                <a:gd name="T32" fmla="*/ 216 w 256"/>
                <a:gd name="T33" fmla="*/ 158 h 274"/>
                <a:gd name="T34" fmla="*/ 241 w 256"/>
                <a:gd name="T35" fmla="*/ 214 h 274"/>
                <a:gd name="T36" fmla="*/ 251 w 256"/>
                <a:gd name="T37" fmla="*/ 243 h 274"/>
                <a:gd name="T38" fmla="*/ 256 w 256"/>
                <a:gd name="T39" fmla="*/ 260 h 274"/>
                <a:gd name="T40" fmla="*/ 243 w 256"/>
                <a:gd name="T41" fmla="*/ 264 h 274"/>
                <a:gd name="T42" fmla="*/ 219 w 256"/>
                <a:gd name="T43" fmla="*/ 274 h 274"/>
                <a:gd name="T44" fmla="*/ 197 w 256"/>
                <a:gd name="T45" fmla="*/ 271 h 274"/>
                <a:gd name="T46" fmla="*/ 188 w 256"/>
                <a:gd name="T47" fmla="*/ 264 h 274"/>
                <a:gd name="T48" fmla="*/ 175 w 256"/>
                <a:gd name="T49" fmla="*/ 260 h 274"/>
                <a:gd name="T50" fmla="*/ 151 w 256"/>
                <a:gd name="T51" fmla="*/ 253 h 274"/>
                <a:gd name="T52" fmla="*/ 126 w 256"/>
                <a:gd name="T53" fmla="*/ 241 h 274"/>
                <a:gd name="T54" fmla="*/ 112 w 256"/>
                <a:gd name="T55" fmla="*/ 239 h 274"/>
                <a:gd name="T56" fmla="*/ 90 w 256"/>
                <a:gd name="T57" fmla="*/ 241 h 274"/>
                <a:gd name="T58" fmla="*/ 81 w 256"/>
                <a:gd name="T59" fmla="*/ 237 h 274"/>
                <a:gd name="T60" fmla="*/ 77 w 256"/>
                <a:gd name="T61" fmla="*/ 224 h 274"/>
                <a:gd name="T62" fmla="*/ 75 w 256"/>
                <a:gd name="T63" fmla="*/ 222 h 274"/>
                <a:gd name="T64" fmla="*/ 80 w 256"/>
                <a:gd name="T65" fmla="*/ 202 h 274"/>
                <a:gd name="T66" fmla="*/ 80 w 256"/>
                <a:gd name="T67" fmla="*/ 191 h 274"/>
                <a:gd name="T68" fmla="*/ 76 w 256"/>
                <a:gd name="T69" fmla="*/ 181 h 274"/>
                <a:gd name="T70" fmla="*/ 74 w 256"/>
                <a:gd name="T71" fmla="*/ 169 h 274"/>
                <a:gd name="T72" fmla="*/ 68 w 256"/>
                <a:gd name="T73" fmla="*/ 159 h 274"/>
                <a:gd name="T74" fmla="*/ 56 w 256"/>
                <a:gd name="T75" fmla="*/ 157 h 274"/>
                <a:gd name="T76" fmla="*/ 50 w 256"/>
                <a:gd name="T77" fmla="*/ 153 h 274"/>
                <a:gd name="T78" fmla="*/ 43 w 256"/>
                <a:gd name="T79" fmla="*/ 134 h 274"/>
                <a:gd name="T80" fmla="*/ 34 w 256"/>
                <a:gd name="T81" fmla="*/ 114 h 274"/>
                <a:gd name="T82" fmla="*/ 27 w 256"/>
                <a:gd name="T83" fmla="*/ 91 h 274"/>
                <a:gd name="T84" fmla="*/ 21 w 256"/>
                <a:gd name="T85" fmla="*/ 83 h 274"/>
                <a:gd name="T86" fmla="*/ 8 w 256"/>
                <a:gd name="T87" fmla="*/ 83 h 274"/>
                <a:gd name="T88" fmla="*/ 2 w 256"/>
                <a:gd name="T89" fmla="*/ 79 h 274"/>
                <a:gd name="T90" fmla="*/ 1 w 256"/>
                <a:gd name="T91" fmla="*/ 68 h 274"/>
                <a:gd name="T92" fmla="*/ 10 w 256"/>
                <a:gd name="T93" fmla="*/ 48 h 274"/>
                <a:gd name="T94" fmla="*/ 6 w 256"/>
                <a:gd name="T95" fmla="*/ 43 h 274"/>
                <a:gd name="T96" fmla="*/ 7 w 256"/>
                <a:gd name="T97" fmla="*/ 39 h 274"/>
                <a:gd name="T98" fmla="*/ 9 w 256"/>
                <a:gd name="T99" fmla="*/ 34 h 274"/>
                <a:gd name="T100" fmla="*/ 15 w 256"/>
                <a:gd name="T101" fmla="*/ 22 h 274"/>
                <a:gd name="T102" fmla="*/ 23 w 256"/>
                <a:gd name="T103" fmla="*/ 22 h 274"/>
                <a:gd name="T104" fmla="*/ 24 w 256"/>
                <a:gd name="T105" fmla="*/ 17 h 274"/>
                <a:gd name="T106" fmla="*/ 26 w 256"/>
                <a:gd name="T107" fmla="*/ 12 h 274"/>
                <a:gd name="T108" fmla="*/ 21 w 256"/>
                <a:gd name="T109" fmla="*/ 8 h 274"/>
                <a:gd name="T110" fmla="*/ 16 w 256"/>
                <a:gd name="T111" fmla="*/ 3 h 274"/>
                <a:gd name="T112" fmla="*/ 17 w 256"/>
                <a:gd name="T113" fmla="*/ 0 h 274"/>
                <a:gd name="T114" fmla="*/ 33 w 256"/>
                <a:gd name="T115" fmla="*/ 4 h 274"/>
                <a:gd name="T116" fmla="*/ 35 w 256"/>
                <a:gd name="T117" fmla="*/ 7 h 274"/>
                <a:gd name="T118" fmla="*/ 56 w 256"/>
                <a:gd name="T119" fmla="*/ 10 h 274"/>
                <a:gd name="T120" fmla="*/ 85 w 256"/>
                <a:gd name="T121" fmla="*/ 12 h 2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56" h="274">
                  <a:moveTo>
                    <a:pt x="87" y="12"/>
                  </a:moveTo>
                  <a:lnTo>
                    <a:pt x="89" y="13"/>
                  </a:lnTo>
                  <a:lnTo>
                    <a:pt x="102" y="22"/>
                  </a:lnTo>
                  <a:lnTo>
                    <a:pt x="110" y="26"/>
                  </a:lnTo>
                  <a:lnTo>
                    <a:pt x="114" y="28"/>
                  </a:lnTo>
                  <a:lnTo>
                    <a:pt x="115" y="29"/>
                  </a:lnTo>
                  <a:lnTo>
                    <a:pt x="122" y="33"/>
                  </a:lnTo>
                  <a:lnTo>
                    <a:pt x="131" y="40"/>
                  </a:lnTo>
                  <a:lnTo>
                    <a:pt x="135" y="42"/>
                  </a:lnTo>
                  <a:lnTo>
                    <a:pt x="138" y="44"/>
                  </a:lnTo>
                  <a:lnTo>
                    <a:pt x="143" y="45"/>
                  </a:lnTo>
                  <a:lnTo>
                    <a:pt x="147" y="45"/>
                  </a:lnTo>
                  <a:lnTo>
                    <a:pt x="150" y="46"/>
                  </a:lnTo>
                  <a:lnTo>
                    <a:pt x="153" y="47"/>
                  </a:lnTo>
                  <a:lnTo>
                    <a:pt x="157" y="47"/>
                  </a:lnTo>
                  <a:lnTo>
                    <a:pt x="159" y="47"/>
                  </a:lnTo>
                  <a:lnTo>
                    <a:pt x="161" y="47"/>
                  </a:lnTo>
                  <a:lnTo>
                    <a:pt x="163" y="46"/>
                  </a:lnTo>
                  <a:lnTo>
                    <a:pt x="165" y="46"/>
                  </a:lnTo>
                  <a:lnTo>
                    <a:pt x="167" y="45"/>
                  </a:lnTo>
                  <a:lnTo>
                    <a:pt x="169" y="45"/>
                  </a:lnTo>
                  <a:lnTo>
                    <a:pt x="170" y="44"/>
                  </a:lnTo>
                  <a:lnTo>
                    <a:pt x="170" y="42"/>
                  </a:lnTo>
                  <a:lnTo>
                    <a:pt x="172" y="41"/>
                  </a:lnTo>
                  <a:lnTo>
                    <a:pt x="173" y="39"/>
                  </a:lnTo>
                  <a:lnTo>
                    <a:pt x="174" y="38"/>
                  </a:lnTo>
                  <a:lnTo>
                    <a:pt x="174" y="36"/>
                  </a:lnTo>
                  <a:lnTo>
                    <a:pt x="176" y="31"/>
                  </a:lnTo>
                  <a:lnTo>
                    <a:pt x="178" y="27"/>
                  </a:lnTo>
                  <a:lnTo>
                    <a:pt x="179" y="26"/>
                  </a:lnTo>
                  <a:lnTo>
                    <a:pt x="179" y="25"/>
                  </a:lnTo>
                  <a:lnTo>
                    <a:pt x="180" y="24"/>
                  </a:lnTo>
                  <a:lnTo>
                    <a:pt x="181" y="24"/>
                  </a:lnTo>
                  <a:lnTo>
                    <a:pt x="182" y="23"/>
                  </a:lnTo>
                  <a:lnTo>
                    <a:pt x="184" y="23"/>
                  </a:lnTo>
                  <a:lnTo>
                    <a:pt x="187" y="24"/>
                  </a:lnTo>
                  <a:lnTo>
                    <a:pt x="190" y="25"/>
                  </a:lnTo>
                  <a:lnTo>
                    <a:pt x="192" y="25"/>
                  </a:lnTo>
                  <a:lnTo>
                    <a:pt x="193" y="26"/>
                  </a:lnTo>
                  <a:lnTo>
                    <a:pt x="195" y="27"/>
                  </a:lnTo>
                  <a:lnTo>
                    <a:pt x="196" y="29"/>
                  </a:lnTo>
                  <a:lnTo>
                    <a:pt x="197" y="30"/>
                  </a:lnTo>
                  <a:lnTo>
                    <a:pt x="197" y="31"/>
                  </a:lnTo>
                  <a:lnTo>
                    <a:pt x="199" y="33"/>
                  </a:lnTo>
                  <a:lnTo>
                    <a:pt x="200" y="37"/>
                  </a:lnTo>
                  <a:lnTo>
                    <a:pt x="201" y="39"/>
                  </a:lnTo>
                  <a:lnTo>
                    <a:pt x="201" y="41"/>
                  </a:lnTo>
                  <a:lnTo>
                    <a:pt x="201" y="44"/>
                  </a:lnTo>
                  <a:lnTo>
                    <a:pt x="201" y="46"/>
                  </a:lnTo>
                  <a:lnTo>
                    <a:pt x="201" y="56"/>
                  </a:lnTo>
                  <a:lnTo>
                    <a:pt x="201" y="62"/>
                  </a:lnTo>
                  <a:lnTo>
                    <a:pt x="201" y="65"/>
                  </a:lnTo>
                  <a:lnTo>
                    <a:pt x="201" y="67"/>
                  </a:lnTo>
                  <a:lnTo>
                    <a:pt x="202" y="68"/>
                  </a:lnTo>
                  <a:lnTo>
                    <a:pt x="202" y="69"/>
                  </a:lnTo>
                  <a:lnTo>
                    <a:pt x="203" y="72"/>
                  </a:lnTo>
                  <a:lnTo>
                    <a:pt x="204" y="74"/>
                  </a:lnTo>
                  <a:lnTo>
                    <a:pt x="204" y="76"/>
                  </a:lnTo>
                  <a:lnTo>
                    <a:pt x="205" y="77"/>
                  </a:lnTo>
                  <a:lnTo>
                    <a:pt x="206" y="79"/>
                  </a:lnTo>
                  <a:lnTo>
                    <a:pt x="207" y="80"/>
                  </a:lnTo>
                  <a:lnTo>
                    <a:pt x="209" y="82"/>
                  </a:lnTo>
                  <a:lnTo>
                    <a:pt x="215" y="87"/>
                  </a:lnTo>
                  <a:lnTo>
                    <a:pt x="216" y="89"/>
                  </a:lnTo>
                  <a:lnTo>
                    <a:pt x="217" y="90"/>
                  </a:lnTo>
                  <a:lnTo>
                    <a:pt x="218" y="90"/>
                  </a:lnTo>
                  <a:lnTo>
                    <a:pt x="218" y="91"/>
                  </a:lnTo>
                  <a:lnTo>
                    <a:pt x="218" y="93"/>
                  </a:lnTo>
                  <a:lnTo>
                    <a:pt x="218" y="94"/>
                  </a:lnTo>
                  <a:lnTo>
                    <a:pt x="218" y="95"/>
                  </a:lnTo>
                  <a:lnTo>
                    <a:pt x="218" y="97"/>
                  </a:lnTo>
                  <a:lnTo>
                    <a:pt x="217" y="99"/>
                  </a:lnTo>
                  <a:lnTo>
                    <a:pt x="215" y="105"/>
                  </a:lnTo>
                  <a:lnTo>
                    <a:pt x="212" y="112"/>
                  </a:lnTo>
                  <a:lnTo>
                    <a:pt x="209" y="120"/>
                  </a:lnTo>
                  <a:lnTo>
                    <a:pt x="207" y="124"/>
                  </a:lnTo>
                  <a:lnTo>
                    <a:pt x="207" y="126"/>
                  </a:lnTo>
                  <a:lnTo>
                    <a:pt x="207" y="130"/>
                  </a:lnTo>
                  <a:lnTo>
                    <a:pt x="207" y="133"/>
                  </a:lnTo>
                  <a:lnTo>
                    <a:pt x="208" y="136"/>
                  </a:lnTo>
                  <a:lnTo>
                    <a:pt x="209" y="139"/>
                  </a:lnTo>
                  <a:lnTo>
                    <a:pt x="210" y="143"/>
                  </a:lnTo>
                  <a:lnTo>
                    <a:pt x="213" y="149"/>
                  </a:lnTo>
                  <a:lnTo>
                    <a:pt x="215" y="154"/>
                  </a:lnTo>
                  <a:lnTo>
                    <a:pt x="216" y="158"/>
                  </a:lnTo>
                  <a:lnTo>
                    <a:pt x="219" y="165"/>
                  </a:lnTo>
                  <a:lnTo>
                    <a:pt x="222" y="171"/>
                  </a:lnTo>
                  <a:lnTo>
                    <a:pt x="227" y="184"/>
                  </a:lnTo>
                  <a:lnTo>
                    <a:pt x="235" y="200"/>
                  </a:lnTo>
                  <a:lnTo>
                    <a:pt x="241" y="214"/>
                  </a:lnTo>
                  <a:lnTo>
                    <a:pt x="246" y="224"/>
                  </a:lnTo>
                  <a:lnTo>
                    <a:pt x="248" y="228"/>
                  </a:lnTo>
                  <a:lnTo>
                    <a:pt x="250" y="233"/>
                  </a:lnTo>
                  <a:lnTo>
                    <a:pt x="250" y="237"/>
                  </a:lnTo>
                  <a:lnTo>
                    <a:pt x="251" y="243"/>
                  </a:lnTo>
                  <a:lnTo>
                    <a:pt x="254" y="257"/>
                  </a:lnTo>
                  <a:lnTo>
                    <a:pt x="255" y="259"/>
                  </a:lnTo>
                  <a:lnTo>
                    <a:pt x="255" y="260"/>
                  </a:lnTo>
                  <a:lnTo>
                    <a:pt x="256" y="260"/>
                  </a:lnTo>
                  <a:lnTo>
                    <a:pt x="256" y="260"/>
                  </a:lnTo>
                  <a:lnTo>
                    <a:pt x="256" y="260"/>
                  </a:lnTo>
                  <a:lnTo>
                    <a:pt x="255" y="260"/>
                  </a:lnTo>
                  <a:lnTo>
                    <a:pt x="248" y="262"/>
                  </a:lnTo>
                  <a:lnTo>
                    <a:pt x="245" y="263"/>
                  </a:lnTo>
                  <a:lnTo>
                    <a:pt x="243" y="264"/>
                  </a:lnTo>
                  <a:lnTo>
                    <a:pt x="238" y="266"/>
                  </a:lnTo>
                  <a:lnTo>
                    <a:pt x="228" y="271"/>
                  </a:lnTo>
                  <a:lnTo>
                    <a:pt x="223" y="273"/>
                  </a:lnTo>
                  <a:lnTo>
                    <a:pt x="220" y="274"/>
                  </a:lnTo>
                  <a:lnTo>
                    <a:pt x="219" y="274"/>
                  </a:lnTo>
                  <a:lnTo>
                    <a:pt x="217" y="274"/>
                  </a:lnTo>
                  <a:lnTo>
                    <a:pt x="215" y="274"/>
                  </a:lnTo>
                  <a:lnTo>
                    <a:pt x="203" y="272"/>
                  </a:lnTo>
                  <a:lnTo>
                    <a:pt x="200" y="272"/>
                  </a:lnTo>
                  <a:lnTo>
                    <a:pt x="197" y="271"/>
                  </a:lnTo>
                  <a:lnTo>
                    <a:pt x="196" y="271"/>
                  </a:lnTo>
                  <a:lnTo>
                    <a:pt x="195" y="271"/>
                  </a:lnTo>
                  <a:lnTo>
                    <a:pt x="193" y="269"/>
                  </a:lnTo>
                  <a:lnTo>
                    <a:pt x="190" y="265"/>
                  </a:lnTo>
                  <a:lnTo>
                    <a:pt x="188" y="264"/>
                  </a:lnTo>
                  <a:lnTo>
                    <a:pt x="185" y="262"/>
                  </a:lnTo>
                  <a:lnTo>
                    <a:pt x="183" y="261"/>
                  </a:lnTo>
                  <a:lnTo>
                    <a:pt x="181" y="260"/>
                  </a:lnTo>
                  <a:lnTo>
                    <a:pt x="179" y="260"/>
                  </a:lnTo>
                  <a:lnTo>
                    <a:pt x="175" y="260"/>
                  </a:lnTo>
                  <a:lnTo>
                    <a:pt x="166" y="259"/>
                  </a:lnTo>
                  <a:lnTo>
                    <a:pt x="163" y="259"/>
                  </a:lnTo>
                  <a:lnTo>
                    <a:pt x="161" y="258"/>
                  </a:lnTo>
                  <a:lnTo>
                    <a:pt x="158" y="256"/>
                  </a:lnTo>
                  <a:lnTo>
                    <a:pt x="151" y="253"/>
                  </a:lnTo>
                  <a:lnTo>
                    <a:pt x="145" y="249"/>
                  </a:lnTo>
                  <a:lnTo>
                    <a:pt x="136" y="245"/>
                  </a:lnTo>
                  <a:lnTo>
                    <a:pt x="133" y="243"/>
                  </a:lnTo>
                  <a:lnTo>
                    <a:pt x="130" y="242"/>
                  </a:lnTo>
                  <a:lnTo>
                    <a:pt x="126" y="241"/>
                  </a:lnTo>
                  <a:lnTo>
                    <a:pt x="124" y="240"/>
                  </a:lnTo>
                  <a:lnTo>
                    <a:pt x="121" y="239"/>
                  </a:lnTo>
                  <a:lnTo>
                    <a:pt x="118" y="239"/>
                  </a:lnTo>
                  <a:lnTo>
                    <a:pt x="115" y="239"/>
                  </a:lnTo>
                  <a:lnTo>
                    <a:pt x="112" y="239"/>
                  </a:lnTo>
                  <a:lnTo>
                    <a:pt x="108" y="239"/>
                  </a:lnTo>
                  <a:lnTo>
                    <a:pt x="97" y="241"/>
                  </a:lnTo>
                  <a:lnTo>
                    <a:pt x="93" y="241"/>
                  </a:lnTo>
                  <a:lnTo>
                    <a:pt x="91" y="242"/>
                  </a:lnTo>
                  <a:lnTo>
                    <a:pt x="90" y="241"/>
                  </a:lnTo>
                  <a:lnTo>
                    <a:pt x="89" y="241"/>
                  </a:lnTo>
                  <a:lnTo>
                    <a:pt x="87" y="241"/>
                  </a:lnTo>
                  <a:lnTo>
                    <a:pt x="85" y="240"/>
                  </a:lnTo>
                  <a:lnTo>
                    <a:pt x="83" y="238"/>
                  </a:lnTo>
                  <a:lnTo>
                    <a:pt x="81" y="237"/>
                  </a:lnTo>
                  <a:lnTo>
                    <a:pt x="80" y="236"/>
                  </a:lnTo>
                  <a:lnTo>
                    <a:pt x="79" y="233"/>
                  </a:lnTo>
                  <a:lnTo>
                    <a:pt x="78" y="231"/>
                  </a:lnTo>
                  <a:lnTo>
                    <a:pt x="78" y="228"/>
                  </a:lnTo>
                  <a:lnTo>
                    <a:pt x="77" y="224"/>
                  </a:lnTo>
                  <a:lnTo>
                    <a:pt x="76" y="222"/>
                  </a:lnTo>
                  <a:lnTo>
                    <a:pt x="76" y="222"/>
                  </a:lnTo>
                  <a:lnTo>
                    <a:pt x="75" y="221"/>
                  </a:lnTo>
                  <a:lnTo>
                    <a:pt x="75" y="221"/>
                  </a:lnTo>
                  <a:lnTo>
                    <a:pt x="75" y="222"/>
                  </a:lnTo>
                  <a:lnTo>
                    <a:pt x="75" y="221"/>
                  </a:lnTo>
                  <a:lnTo>
                    <a:pt x="76" y="220"/>
                  </a:lnTo>
                  <a:lnTo>
                    <a:pt x="78" y="210"/>
                  </a:lnTo>
                  <a:lnTo>
                    <a:pt x="79" y="203"/>
                  </a:lnTo>
                  <a:lnTo>
                    <a:pt x="80" y="202"/>
                  </a:lnTo>
                  <a:lnTo>
                    <a:pt x="81" y="197"/>
                  </a:lnTo>
                  <a:lnTo>
                    <a:pt x="81" y="195"/>
                  </a:lnTo>
                  <a:lnTo>
                    <a:pt x="81" y="194"/>
                  </a:lnTo>
                  <a:lnTo>
                    <a:pt x="81" y="192"/>
                  </a:lnTo>
                  <a:lnTo>
                    <a:pt x="80" y="191"/>
                  </a:lnTo>
                  <a:lnTo>
                    <a:pt x="79" y="190"/>
                  </a:lnTo>
                  <a:lnTo>
                    <a:pt x="78" y="186"/>
                  </a:lnTo>
                  <a:lnTo>
                    <a:pt x="77" y="185"/>
                  </a:lnTo>
                  <a:lnTo>
                    <a:pt x="76" y="183"/>
                  </a:lnTo>
                  <a:lnTo>
                    <a:pt x="76" y="181"/>
                  </a:lnTo>
                  <a:lnTo>
                    <a:pt x="75" y="178"/>
                  </a:lnTo>
                  <a:lnTo>
                    <a:pt x="74" y="176"/>
                  </a:lnTo>
                  <a:lnTo>
                    <a:pt x="74" y="174"/>
                  </a:lnTo>
                  <a:lnTo>
                    <a:pt x="74" y="170"/>
                  </a:lnTo>
                  <a:lnTo>
                    <a:pt x="74" y="169"/>
                  </a:lnTo>
                  <a:lnTo>
                    <a:pt x="73" y="167"/>
                  </a:lnTo>
                  <a:lnTo>
                    <a:pt x="72" y="165"/>
                  </a:lnTo>
                  <a:lnTo>
                    <a:pt x="71" y="163"/>
                  </a:lnTo>
                  <a:lnTo>
                    <a:pt x="69" y="161"/>
                  </a:lnTo>
                  <a:lnTo>
                    <a:pt x="68" y="159"/>
                  </a:lnTo>
                  <a:lnTo>
                    <a:pt x="66" y="158"/>
                  </a:lnTo>
                  <a:lnTo>
                    <a:pt x="64" y="158"/>
                  </a:lnTo>
                  <a:lnTo>
                    <a:pt x="62" y="157"/>
                  </a:lnTo>
                  <a:lnTo>
                    <a:pt x="60" y="157"/>
                  </a:lnTo>
                  <a:lnTo>
                    <a:pt x="56" y="157"/>
                  </a:lnTo>
                  <a:lnTo>
                    <a:pt x="55" y="157"/>
                  </a:lnTo>
                  <a:lnTo>
                    <a:pt x="54" y="157"/>
                  </a:lnTo>
                  <a:lnTo>
                    <a:pt x="52" y="156"/>
                  </a:lnTo>
                  <a:lnTo>
                    <a:pt x="51" y="155"/>
                  </a:lnTo>
                  <a:lnTo>
                    <a:pt x="50" y="153"/>
                  </a:lnTo>
                  <a:lnTo>
                    <a:pt x="48" y="151"/>
                  </a:lnTo>
                  <a:lnTo>
                    <a:pt x="46" y="148"/>
                  </a:lnTo>
                  <a:lnTo>
                    <a:pt x="45" y="146"/>
                  </a:lnTo>
                  <a:lnTo>
                    <a:pt x="45" y="143"/>
                  </a:lnTo>
                  <a:lnTo>
                    <a:pt x="43" y="134"/>
                  </a:lnTo>
                  <a:lnTo>
                    <a:pt x="42" y="131"/>
                  </a:lnTo>
                  <a:lnTo>
                    <a:pt x="41" y="128"/>
                  </a:lnTo>
                  <a:lnTo>
                    <a:pt x="39" y="124"/>
                  </a:lnTo>
                  <a:lnTo>
                    <a:pt x="34" y="116"/>
                  </a:lnTo>
                  <a:lnTo>
                    <a:pt x="34" y="114"/>
                  </a:lnTo>
                  <a:lnTo>
                    <a:pt x="33" y="113"/>
                  </a:lnTo>
                  <a:lnTo>
                    <a:pt x="32" y="109"/>
                  </a:lnTo>
                  <a:lnTo>
                    <a:pt x="29" y="99"/>
                  </a:lnTo>
                  <a:lnTo>
                    <a:pt x="28" y="94"/>
                  </a:lnTo>
                  <a:lnTo>
                    <a:pt x="27" y="91"/>
                  </a:lnTo>
                  <a:lnTo>
                    <a:pt x="26" y="90"/>
                  </a:lnTo>
                  <a:lnTo>
                    <a:pt x="24" y="88"/>
                  </a:lnTo>
                  <a:lnTo>
                    <a:pt x="23" y="86"/>
                  </a:lnTo>
                  <a:lnTo>
                    <a:pt x="22" y="84"/>
                  </a:lnTo>
                  <a:lnTo>
                    <a:pt x="21" y="83"/>
                  </a:lnTo>
                  <a:lnTo>
                    <a:pt x="19" y="82"/>
                  </a:lnTo>
                  <a:lnTo>
                    <a:pt x="18" y="82"/>
                  </a:lnTo>
                  <a:lnTo>
                    <a:pt x="15" y="82"/>
                  </a:lnTo>
                  <a:lnTo>
                    <a:pt x="14" y="82"/>
                  </a:lnTo>
                  <a:lnTo>
                    <a:pt x="8" y="83"/>
                  </a:lnTo>
                  <a:lnTo>
                    <a:pt x="6" y="83"/>
                  </a:lnTo>
                  <a:lnTo>
                    <a:pt x="5" y="82"/>
                  </a:lnTo>
                  <a:lnTo>
                    <a:pt x="4" y="82"/>
                  </a:lnTo>
                  <a:lnTo>
                    <a:pt x="3" y="81"/>
                  </a:lnTo>
                  <a:lnTo>
                    <a:pt x="2" y="79"/>
                  </a:lnTo>
                  <a:lnTo>
                    <a:pt x="1" y="79"/>
                  </a:lnTo>
                  <a:lnTo>
                    <a:pt x="0" y="77"/>
                  </a:lnTo>
                  <a:lnTo>
                    <a:pt x="0" y="74"/>
                  </a:lnTo>
                  <a:lnTo>
                    <a:pt x="0" y="71"/>
                  </a:lnTo>
                  <a:lnTo>
                    <a:pt x="1" y="68"/>
                  </a:lnTo>
                  <a:lnTo>
                    <a:pt x="2" y="66"/>
                  </a:lnTo>
                  <a:lnTo>
                    <a:pt x="3" y="63"/>
                  </a:lnTo>
                  <a:lnTo>
                    <a:pt x="10" y="50"/>
                  </a:lnTo>
                  <a:lnTo>
                    <a:pt x="10" y="48"/>
                  </a:lnTo>
                  <a:lnTo>
                    <a:pt x="10" y="48"/>
                  </a:lnTo>
                  <a:lnTo>
                    <a:pt x="10" y="47"/>
                  </a:lnTo>
                  <a:lnTo>
                    <a:pt x="9" y="46"/>
                  </a:lnTo>
                  <a:lnTo>
                    <a:pt x="8" y="45"/>
                  </a:lnTo>
                  <a:lnTo>
                    <a:pt x="7" y="44"/>
                  </a:lnTo>
                  <a:lnTo>
                    <a:pt x="6" y="43"/>
                  </a:lnTo>
                  <a:lnTo>
                    <a:pt x="6" y="42"/>
                  </a:lnTo>
                  <a:lnTo>
                    <a:pt x="6" y="41"/>
                  </a:lnTo>
                  <a:lnTo>
                    <a:pt x="6" y="41"/>
                  </a:lnTo>
                  <a:lnTo>
                    <a:pt x="6" y="40"/>
                  </a:lnTo>
                  <a:lnTo>
                    <a:pt x="7" y="39"/>
                  </a:lnTo>
                  <a:lnTo>
                    <a:pt x="7" y="37"/>
                  </a:lnTo>
                  <a:lnTo>
                    <a:pt x="8" y="37"/>
                  </a:lnTo>
                  <a:lnTo>
                    <a:pt x="7" y="37"/>
                  </a:lnTo>
                  <a:lnTo>
                    <a:pt x="8" y="36"/>
                  </a:lnTo>
                  <a:lnTo>
                    <a:pt x="9" y="34"/>
                  </a:lnTo>
                  <a:lnTo>
                    <a:pt x="11" y="31"/>
                  </a:lnTo>
                  <a:lnTo>
                    <a:pt x="13" y="25"/>
                  </a:lnTo>
                  <a:lnTo>
                    <a:pt x="14" y="24"/>
                  </a:lnTo>
                  <a:lnTo>
                    <a:pt x="14" y="23"/>
                  </a:lnTo>
                  <a:lnTo>
                    <a:pt x="15" y="22"/>
                  </a:lnTo>
                  <a:lnTo>
                    <a:pt x="16" y="22"/>
                  </a:lnTo>
                  <a:lnTo>
                    <a:pt x="19" y="22"/>
                  </a:lnTo>
                  <a:lnTo>
                    <a:pt x="21" y="22"/>
                  </a:lnTo>
                  <a:lnTo>
                    <a:pt x="22" y="22"/>
                  </a:lnTo>
                  <a:lnTo>
                    <a:pt x="23" y="22"/>
                  </a:lnTo>
                  <a:lnTo>
                    <a:pt x="23" y="21"/>
                  </a:lnTo>
                  <a:lnTo>
                    <a:pt x="24" y="20"/>
                  </a:lnTo>
                  <a:lnTo>
                    <a:pt x="25" y="20"/>
                  </a:lnTo>
                  <a:lnTo>
                    <a:pt x="25" y="19"/>
                  </a:lnTo>
                  <a:lnTo>
                    <a:pt x="24" y="17"/>
                  </a:lnTo>
                  <a:lnTo>
                    <a:pt x="24" y="16"/>
                  </a:lnTo>
                  <a:lnTo>
                    <a:pt x="24" y="15"/>
                  </a:lnTo>
                  <a:lnTo>
                    <a:pt x="25" y="14"/>
                  </a:lnTo>
                  <a:lnTo>
                    <a:pt x="26" y="13"/>
                  </a:lnTo>
                  <a:lnTo>
                    <a:pt x="26" y="12"/>
                  </a:lnTo>
                  <a:lnTo>
                    <a:pt x="26" y="12"/>
                  </a:lnTo>
                  <a:lnTo>
                    <a:pt x="25" y="11"/>
                  </a:lnTo>
                  <a:lnTo>
                    <a:pt x="23" y="10"/>
                  </a:lnTo>
                  <a:lnTo>
                    <a:pt x="23" y="9"/>
                  </a:lnTo>
                  <a:lnTo>
                    <a:pt x="21" y="8"/>
                  </a:lnTo>
                  <a:lnTo>
                    <a:pt x="20" y="8"/>
                  </a:lnTo>
                  <a:lnTo>
                    <a:pt x="19" y="7"/>
                  </a:lnTo>
                  <a:lnTo>
                    <a:pt x="18" y="6"/>
                  </a:lnTo>
                  <a:lnTo>
                    <a:pt x="17" y="5"/>
                  </a:lnTo>
                  <a:lnTo>
                    <a:pt x="16" y="3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3" y="1"/>
                  </a:lnTo>
                  <a:lnTo>
                    <a:pt x="27" y="2"/>
                  </a:lnTo>
                  <a:lnTo>
                    <a:pt x="30" y="3"/>
                  </a:lnTo>
                  <a:lnTo>
                    <a:pt x="33" y="4"/>
                  </a:lnTo>
                  <a:lnTo>
                    <a:pt x="34" y="5"/>
                  </a:lnTo>
                  <a:lnTo>
                    <a:pt x="34" y="6"/>
                  </a:lnTo>
                  <a:lnTo>
                    <a:pt x="34" y="6"/>
                  </a:lnTo>
                  <a:lnTo>
                    <a:pt x="34" y="6"/>
                  </a:lnTo>
                  <a:lnTo>
                    <a:pt x="35" y="7"/>
                  </a:lnTo>
                  <a:lnTo>
                    <a:pt x="38" y="7"/>
                  </a:lnTo>
                  <a:lnTo>
                    <a:pt x="42" y="8"/>
                  </a:lnTo>
                  <a:lnTo>
                    <a:pt x="45" y="9"/>
                  </a:lnTo>
                  <a:lnTo>
                    <a:pt x="50" y="9"/>
                  </a:lnTo>
                  <a:lnTo>
                    <a:pt x="56" y="10"/>
                  </a:lnTo>
                  <a:lnTo>
                    <a:pt x="70" y="10"/>
                  </a:lnTo>
                  <a:lnTo>
                    <a:pt x="76" y="11"/>
                  </a:lnTo>
                  <a:lnTo>
                    <a:pt x="80" y="11"/>
                  </a:lnTo>
                  <a:lnTo>
                    <a:pt x="83" y="11"/>
                  </a:lnTo>
                  <a:lnTo>
                    <a:pt x="85" y="12"/>
                  </a:lnTo>
                  <a:lnTo>
                    <a:pt x="87" y="12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45" name="Freeform 81">
              <a:extLst>
                <a:ext uri="{FF2B5EF4-FFF2-40B4-BE49-F238E27FC236}">
                  <a16:creationId xmlns:a16="http://schemas.microsoft.com/office/drawing/2014/main" id="{4D4A3779-747E-4B7E-B627-2713F1D1D9AD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7" y="2390"/>
              <a:ext cx="478" cy="390"/>
            </a:xfrm>
            <a:custGeom>
              <a:avLst/>
              <a:gdLst>
                <a:gd name="T0" fmla="*/ 234 w 478"/>
                <a:gd name="T1" fmla="*/ 15 h 390"/>
                <a:gd name="T2" fmla="*/ 248 w 478"/>
                <a:gd name="T3" fmla="*/ 24 h 390"/>
                <a:gd name="T4" fmla="*/ 267 w 478"/>
                <a:gd name="T5" fmla="*/ 23 h 390"/>
                <a:gd name="T6" fmla="*/ 279 w 478"/>
                <a:gd name="T7" fmla="*/ 11 h 390"/>
                <a:gd name="T8" fmla="*/ 291 w 478"/>
                <a:gd name="T9" fmla="*/ 35 h 390"/>
                <a:gd name="T10" fmla="*/ 301 w 478"/>
                <a:gd name="T11" fmla="*/ 52 h 390"/>
                <a:gd name="T12" fmla="*/ 326 w 478"/>
                <a:gd name="T13" fmla="*/ 60 h 390"/>
                <a:gd name="T14" fmla="*/ 359 w 478"/>
                <a:gd name="T15" fmla="*/ 69 h 390"/>
                <a:gd name="T16" fmla="*/ 370 w 478"/>
                <a:gd name="T17" fmla="*/ 77 h 390"/>
                <a:gd name="T18" fmla="*/ 367 w 478"/>
                <a:gd name="T19" fmla="*/ 90 h 390"/>
                <a:gd name="T20" fmla="*/ 358 w 478"/>
                <a:gd name="T21" fmla="*/ 107 h 390"/>
                <a:gd name="T22" fmla="*/ 369 w 478"/>
                <a:gd name="T23" fmla="*/ 116 h 390"/>
                <a:gd name="T24" fmla="*/ 392 w 478"/>
                <a:gd name="T25" fmla="*/ 141 h 390"/>
                <a:gd name="T26" fmla="*/ 396 w 478"/>
                <a:gd name="T27" fmla="*/ 142 h 390"/>
                <a:gd name="T28" fmla="*/ 392 w 478"/>
                <a:gd name="T29" fmla="*/ 192 h 390"/>
                <a:gd name="T30" fmla="*/ 399 w 478"/>
                <a:gd name="T31" fmla="*/ 225 h 390"/>
                <a:gd name="T32" fmla="*/ 413 w 478"/>
                <a:gd name="T33" fmla="*/ 254 h 390"/>
                <a:gd name="T34" fmla="*/ 438 w 478"/>
                <a:gd name="T35" fmla="*/ 293 h 390"/>
                <a:gd name="T36" fmla="*/ 439 w 478"/>
                <a:gd name="T37" fmla="*/ 317 h 390"/>
                <a:gd name="T38" fmla="*/ 445 w 478"/>
                <a:gd name="T39" fmla="*/ 329 h 390"/>
                <a:gd name="T40" fmla="*/ 466 w 478"/>
                <a:gd name="T41" fmla="*/ 350 h 390"/>
                <a:gd name="T42" fmla="*/ 476 w 478"/>
                <a:gd name="T43" fmla="*/ 371 h 390"/>
                <a:gd name="T44" fmla="*/ 477 w 478"/>
                <a:gd name="T45" fmla="*/ 383 h 390"/>
                <a:gd name="T46" fmla="*/ 446 w 478"/>
                <a:gd name="T47" fmla="*/ 390 h 390"/>
                <a:gd name="T48" fmla="*/ 404 w 478"/>
                <a:gd name="T49" fmla="*/ 380 h 390"/>
                <a:gd name="T50" fmla="*/ 376 w 478"/>
                <a:gd name="T51" fmla="*/ 363 h 390"/>
                <a:gd name="T52" fmla="*/ 347 w 478"/>
                <a:gd name="T53" fmla="*/ 358 h 390"/>
                <a:gd name="T54" fmla="*/ 298 w 478"/>
                <a:gd name="T55" fmla="*/ 363 h 390"/>
                <a:gd name="T56" fmla="*/ 256 w 478"/>
                <a:gd name="T57" fmla="*/ 373 h 390"/>
                <a:gd name="T58" fmla="*/ 246 w 478"/>
                <a:gd name="T59" fmla="*/ 364 h 390"/>
                <a:gd name="T60" fmla="*/ 229 w 478"/>
                <a:gd name="T61" fmla="*/ 345 h 390"/>
                <a:gd name="T62" fmla="*/ 202 w 478"/>
                <a:gd name="T63" fmla="*/ 338 h 390"/>
                <a:gd name="T64" fmla="*/ 190 w 478"/>
                <a:gd name="T65" fmla="*/ 340 h 390"/>
                <a:gd name="T66" fmla="*/ 176 w 478"/>
                <a:gd name="T67" fmla="*/ 317 h 390"/>
                <a:gd name="T68" fmla="*/ 167 w 478"/>
                <a:gd name="T69" fmla="*/ 312 h 390"/>
                <a:gd name="T70" fmla="*/ 149 w 478"/>
                <a:gd name="T71" fmla="*/ 322 h 390"/>
                <a:gd name="T72" fmla="*/ 140 w 478"/>
                <a:gd name="T73" fmla="*/ 321 h 390"/>
                <a:gd name="T74" fmla="*/ 138 w 478"/>
                <a:gd name="T75" fmla="*/ 307 h 390"/>
                <a:gd name="T76" fmla="*/ 142 w 478"/>
                <a:gd name="T77" fmla="*/ 294 h 390"/>
                <a:gd name="T78" fmla="*/ 121 w 478"/>
                <a:gd name="T79" fmla="*/ 262 h 390"/>
                <a:gd name="T80" fmla="*/ 77 w 478"/>
                <a:gd name="T81" fmla="*/ 225 h 390"/>
                <a:gd name="T82" fmla="*/ 63 w 478"/>
                <a:gd name="T83" fmla="*/ 202 h 390"/>
                <a:gd name="T84" fmla="*/ 47 w 478"/>
                <a:gd name="T85" fmla="*/ 185 h 390"/>
                <a:gd name="T86" fmla="*/ 36 w 478"/>
                <a:gd name="T87" fmla="*/ 190 h 390"/>
                <a:gd name="T88" fmla="*/ 17 w 478"/>
                <a:gd name="T89" fmla="*/ 186 h 390"/>
                <a:gd name="T90" fmla="*/ 4 w 478"/>
                <a:gd name="T91" fmla="*/ 176 h 390"/>
                <a:gd name="T92" fmla="*/ 0 w 478"/>
                <a:gd name="T93" fmla="*/ 149 h 390"/>
                <a:gd name="T94" fmla="*/ 6 w 478"/>
                <a:gd name="T95" fmla="*/ 132 h 390"/>
                <a:gd name="T96" fmla="*/ 24 w 478"/>
                <a:gd name="T97" fmla="*/ 125 h 390"/>
                <a:gd name="T98" fmla="*/ 57 w 478"/>
                <a:gd name="T99" fmla="*/ 111 h 390"/>
                <a:gd name="T100" fmla="*/ 70 w 478"/>
                <a:gd name="T101" fmla="*/ 93 h 390"/>
                <a:gd name="T102" fmla="*/ 80 w 478"/>
                <a:gd name="T103" fmla="*/ 88 h 390"/>
                <a:gd name="T104" fmla="*/ 100 w 478"/>
                <a:gd name="T105" fmla="*/ 83 h 390"/>
                <a:gd name="T106" fmla="*/ 128 w 478"/>
                <a:gd name="T107" fmla="*/ 80 h 390"/>
                <a:gd name="T108" fmla="*/ 151 w 478"/>
                <a:gd name="T109" fmla="*/ 70 h 390"/>
                <a:gd name="T110" fmla="*/ 187 w 478"/>
                <a:gd name="T111" fmla="*/ 47 h 390"/>
                <a:gd name="T112" fmla="*/ 204 w 478"/>
                <a:gd name="T113" fmla="*/ 34 h 390"/>
                <a:gd name="T114" fmla="*/ 219 w 478"/>
                <a:gd name="T115" fmla="*/ 2 h 3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78" h="390">
                  <a:moveTo>
                    <a:pt x="221" y="0"/>
                  </a:moveTo>
                  <a:lnTo>
                    <a:pt x="222" y="1"/>
                  </a:lnTo>
                  <a:lnTo>
                    <a:pt x="223" y="1"/>
                  </a:lnTo>
                  <a:lnTo>
                    <a:pt x="225" y="2"/>
                  </a:lnTo>
                  <a:lnTo>
                    <a:pt x="226" y="4"/>
                  </a:lnTo>
                  <a:lnTo>
                    <a:pt x="230" y="10"/>
                  </a:lnTo>
                  <a:lnTo>
                    <a:pt x="234" y="15"/>
                  </a:lnTo>
                  <a:lnTo>
                    <a:pt x="235" y="17"/>
                  </a:lnTo>
                  <a:lnTo>
                    <a:pt x="236" y="18"/>
                  </a:lnTo>
                  <a:lnTo>
                    <a:pt x="239" y="20"/>
                  </a:lnTo>
                  <a:lnTo>
                    <a:pt x="242" y="22"/>
                  </a:lnTo>
                  <a:lnTo>
                    <a:pt x="244" y="23"/>
                  </a:lnTo>
                  <a:lnTo>
                    <a:pt x="246" y="23"/>
                  </a:lnTo>
                  <a:lnTo>
                    <a:pt x="248" y="24"/>
                  </a:lnTo>
                  <a:lnTo>
                    <a:pt x="250" y="24"/>
                  </a:lnTo>
                  <a:lnTo>
                    <a:pt x="256" y="22"/>
                  </a:lnTo>
                  <a:lnTo>
                    <a:pt x="257" y="22"/>
                  </a:lnTo>
                  <a:lnTo>
                    <a:pt x="260" y="22"/>
                  </a:lnTo>
                  <a:lnTo>
                    <a:pt x="262" y="22"/>
                  </a:lnTo>
                  <a:lnTo>
                    <a:pt x="267" y="23"/>
                  </a:lnTo>
                  <a:lnTo>
                    <a:pt x="267" y="23"/>
                  </a:lnTo>
                  <a:lnTo>
                    <a:pt x="267" y="23"/>
                  </a:lnTo>
                  <a:lnTo>
                    <a:pt x="268" y="22"/>
                  </a:lnTo>
                  <a:lnTo>
                    <a:pt x="270" y="21"/>
                  </a:lnTo>
                  <a:lnTo>
                    <a:pt x="274" y="16"/>
                  </a:lnTo>
                  <a:lnTo>
                    <a:pt x="279" y="12"/>
                  </a:lnTo>
                  <a:lnTo>
                    <a:pt x="279" y="11"/>
                  </a:lnTo>
                  <a:lnTo>
                    <a:pt x="279" y="11"/>
                  </a:lnTo>
                  <a:lnTo>
                    <a:pt x="280" y="12"/>
                  </a:lnTo>
                  <a:lnTo>
                    <a:pt x="282" y="13"/>
                  </a:lnTo>
                  <a:lnTo>
                    <a:pt x="284" y="17"/>
                  </a:lnTo>
                  <a:lnTo>
                    <a:pt x="286" y="23"/>
                  </a:lnTo>
                  <a:lnTo>
                    <a:pt x="289" y="27"/>
                  </a:lnTo>
                  <a:lnTo>
                    <a:pt x="290" y="31"/>
                  </a:lnTo>
                  <a:lnTo>
                    <a:pt x="291" y="35"/>
                  </a:lnTo>
                  <a:lnTo>
                    <a:pt x="293" y="43"/>
                  </a:lnTo>
                  <a:lnTo>
                    <a:pt x="295" y="46"/>
                  </a:lnTo>
                  <a:lnTo>
                    <a:pt x="295" y="47"/>
                  </a:lnTo>
                  <a:lnTo>
                    <a:pt x="296" y="48"/>
                  </a:lnTo>
                  <a:lnTo>
                    <a:pt x="298" y="50"/>
                  </a:lnTo>
                  <a:lnTo>
                    <a:pt x="299" y="51"/>
                  </a:lnTo>
                  <a:lnTo>
                    <a:pt x="301" y="52"/>
                  </a:lnTo>
                  <a:lnTo>
                    <a:pt x="302" y="53"/>
                  </a:lnTo>
                  <a:lnTo>
                    <a:pt x="306" y="53"/>
                  </a:lnTo>
                  <a:lnTo>
                    <a:pt x="312" y="54"/>
                  </a:lnTo>
                  <a:lnTo>
                    <a:pt x="315" y="55"/>
                  </a:lnTo>
                  <a:lnTo>
                    <a:pt x="318" y="56"/>
                  </a:lnTo>
                  <a:lnTo>
                    <a:pt x="324" y="58"/>
                  </a:lnTo>
                  <a:lnTo>
                    <a:pt x="326" y="60"/>
                  </a:lnTo>
                  <a:lnTo>
                    <a:pt x="330" y="61"/>
                  </a:lnTo>
                  <a:lnTo>
                    <a:pt x="334" y="62"/>
                  </a:lnTo>
                  <a:lnTo>
                    <a:pt x="337" y="63"/>
                  </a:lnTo>
                  <a:lnTo>
                    <a:pt x="340" y="64"/>
                  </a:lnTo>
                  <a:lnTo>
                    <a:pt x="352" y="66"/>
                  </a:lnTo>
                  <a:lnTo>
                    <a:pt x="356" y="67"/>
                  </a:lnTo>
                  <a:lnTo>
                    <a:pt x="359" y="69"/>
                  </a:lnTo>
                  <a:lnTo>
                    <a:pt x="364" y="70"/>
                  </a:lnTo>
                  <a:lnTo>
                    <a:pt x="366" y="71"/>
                  </a:lnTo>
                  <a:lnTo>
                    <a:pt x="367" y="72"/>
                  </a:lnTo>
                  <a:lnTo>
                    <a:pt x="369" y="74"/>
                  </a:lnTo>
                  <a:lnTo>
                    <a:pt x="370" y="75"/>
                  </a:lnTo>
                  <a:lnTo>
                    <a:pt x="370" y="76"/>
                  </a:lnTo>
                  <a:lnTo>
                    <a:pt x="370" y="77"/>
                  </a:lnTo>
                  <a:lnTo>
                    <a:pt x="370" y="78"/>
                  </a:lnTo>
                  <a:lnTo>
                    <a:pt x="370" y="80"/>
                  </a:lnTo>
                  <a:lnTo>
                    <a:pt x="370" y="80"/>
                  </a:lnTo>
                  <a:lnTo>
                    <a:pt x="370" y="81"/>
                  </a:lnTo>
                  <a:lnTo>
                    <a:pt x="370" y="83"/>
                  </a:lnTo>
                  <a:lnTo>
                    <a:pt x="369" y="86"/>
                  </a:lnTo>
                  <a:lnTo>
                    <a:pt x="367" y="90"/>
                  </a:lnTo>
                  <a:lnTo>
                    <a:pt x="364" y="94"/>
                  </a:lnTo>
                  <a:lnTo>
                    <a:pt x="359" y="100"/>
                  </a:lnTo>
                  <a:lnTo>
                    <a:pt x="358" y="102"/>
                  </a:lnTo>
                  <a:lnTo>
                    <a:pt x="358" y="103"/>
                  </a:lnTo>
                  <a:lnTo>
                    <a:pt x="358" y="104"/>
                  </a:lnTo>
                  <a:lnTo>
                    <a:pt x="358" y="106"/>
                  </a:lnTo>
                  <a:lnTo>
                    <a:pt x="358" y="107"/>
                  </a:lnTo>
                  <a:lnTo>
                    <a:pt x="358" y="108"/>
                  </a:lnTo>
                  <a:lnTo>
                    <a:pt x="359" y="109"/>
                  </a:lnTo>
                  <a:lnTo>
                    <a:pt x="360" y="110"/>
                  </a:lnTo>
                  <a:lnTo>
                    <a:pt x="362" y="111"/>
                  </a:lnTo>
                  <a:lnTo>
                    <a:pt x="367" y="114"/>
                  </a:lnTo>
                  <a:lnTo>
                    <a:pt x="368" y="115"/>
                  </a:lnTo>
                  <a:lnTo>
                    <a:pt x="369" y="116"/>
                  </a:lnTo>
                  <a:lnTo>
                    <a:pt x="370" y="118"/>
                  </a:lnTo>
                  <a:lnTo>
                    <a:pt x="375" y="124"/>
                  </a:lnTo>
                  <a:lnTo>
                    <a:pt x="378" y="127"/>
                  </a:lnTo>
                  <a:lnTo>
                    <a:pt x="380" y="130"/>
                  </a:lnTo>
                  <a:lnTo>
                    <a:pt x="383" y="133"/>
                  </a:lnTo>
                  <a:lnTo>
                    <a:pt x="389" y="138"/>
                  </a:lnTo>
                  <a:lnTo>
                    <a:pt x="392" y="141"/>
                  </a:lnTo>
                  <a:lnTo>
                    <a:pt x="393" y="142"/>
                  </a:lnTo>
                  <a:lnTo>
                    <a:pt x="394" y="142"/>
                  </a:lnTo>
                  <a:lnTo>
                    <a:pt x="395" y="143"/>
                  </a:lnTo>
                  <a:lnTo>
                    <a:pt x="396" y="142"/>
                  </a:lnTo>
                  <a:lnTo>
                    <a:pt x="396" y="142"/>
                  </a:lnTo>
                  <a:lnTo>
                    <a:pt x="396" y="142"/>
                  </a:lnTo>
                  <a:lnTo>
                    <a:pt x="396" y="142"/>
                  </a:lnTo>
                  <a:lnTo>
                    <a:pt x="396" y="143"/>
                  </a:lnTo>
                  <a:lnTo>
                    <a:pt x="396" y="147"/>
                  </a:lnTo>
                  <a:lnTo>
                    <a:pt x="396" y="154"/>
                  </a:lnTo>
                  <a:lnTo>
                    <a:pt x="395" y="161"/>
                  </a:lnTo>
                  <a:lnTo>
                    <a:pt x="395" y="167"/>
                  </a:lnTo>
                  <a:lnTo>
                    <a:pt x="394" y="173"/>
                  </a:lnTo>
                  <a:lnTo>
                    <a:pt x="392" y="192"/>
                  </a:lnTo>
                  <a:lnTo>
                    <a:pt x="392" y="195"/>
                  </a:lnTo>
                  <a:lnTo>
                    <a:pt x="392" y="198"/>
                  </a:lnTo>
                  <a:lnTo>
                    <a:pt x="392" y="201"/>
                  </a:lnTo>
                  <a:lnTo>
                    <a:pt x="392" y="203"/>
                  </a:lnTo>
                  <a:lnTo>
                    <a:pt x="396" y="216"/>
                  </a:lnTo>
                  <a:lnTo>
                    <a:pt x="397" y="218"/>
                  </a:lnTo>
                  <a:lnTo>
                    <a:pt x="399" y="225"/>
                  </a:lnTo>
                  <a:lnTo>
                    <a:pt x="400" y="227"/>
                  </a:lnTo>
                  <a:lnTo>
                    <a:pt x="401" y="230"/>
                  </a:lnTo>
                  <a:lnTo>
                    <a:pt x="403" y="233"/>
                  </a:lnTo>
                  <a:lnTo>
                    <a:pt x="407" y="242"/>
                  </a:lnTo>
                  <a:lnTo>
                    <a:pt x="410" y="249"/>
                  </a:lnTo>
                  <a:lnTo>
                    <a:pt x="412" y="251"/>
                  </a:lnTo>
                  <a:lnTo>
                    <a:pt x="413" y="254"/>
                  </a:lnTo>
                  <a:lnTo>
                    <a:pt x="417" y="261"/>
                  </a:lnTo>
                  <a:lnTo>
                    <a:pt x="426" y="273"/>
                  </a:lnTo>
                  <a:lnTo>
                    <a:pt x="433" y="282"/>
                  </a:lnTo>
                  <a:lnTo>
                    <a:pt x="435" y="285"/>
                  </a:lnTo>
                  <a:lnTo>
                    <a:pt x="437" y="288"/>
                  </a:lnTo>
                  <a:lnTo>
                    <a:pt x="438" y="291"/>
                  </a:lnTo>
                  <a:lnTo>
                    <a:pt x="438" y="293"/>
                  </a:lnTo>
                  <a:lnTo>
                    <a:pt x="439" y="294"/>
                  </a:lnTo>
                  <a:lnTo>
                    <a:pt x="439" y="295"/>
                  </a:lnTo>
                  <a:lnTo>
                    <a:pt x="439" y="297"/>
                  </a:lnTo>
                  <a:lnTo>
                    <a:pt x="439" y="301"/>
                  </a:lnTo>
                  <a:lnTo>
                    <a:pt x="439" y="311"/>
                  </a:lnTo>
                  <a:lnTo>
                    <a:pt x="439" y="314"/>
                  </a:lnTo>
                  <a:lnTo>
                    <a:pt x="439" y="317"/>
                  </a:lnTo>
                  <a:lnTo>
                    <a:pt x="440" y="319"/>
                  </a:lnTo>
                  <a:lnTo>
                    <a:pt x="440" y="320"/>
                  </a:lnTo>
                  <a:lnTo>
                    <a:pt x="441" y="322"/>
                  </a:lnTo>
                  <a:lnTo>
                    <a:pt x="442" y="325"/>
                  </a:lnTo>
                  <a:lnTo>
                    <a:pt x="443" y="326"/>
                  </a:lnTo>
                  <a:lnTo>
                    <a:pt x="444" y="328"/>
                  </a:lnTo>
                  <a:lnTo>
                    <a:pt x="445" y="329"/>
                  </a:lnTo>
                  <a:lnTo>
                    <a:pt x="447" y="331"/>
                  </a:lnTo>
                  <a:lnTo>
                    <a:pt x="449" y="332"/>
                  </a:lnTo>
                  <a:lnTo>
                    <a:pt x="451" y="335"/>
                  </a:lnTo>
                  <a:lnTo>
                    <a:pt x="460" y="343"/>
                  </a:lnTo>
                  <a:lnTo>
                    <a:pt x="462" y="345"/>
                  </a:lnTo>
                  <a:lnTo>
                    <a:pt x="464" y="348"/>
                  </a:lnTo>
                  <a:lnTo>
                    <a:pt x="466" y="350"/>
                  </a:lnTo>
                  <a:lnTo>
                    <a:pt x="468" y="352"/>
                  </a:lnTo>
                  <a:lnTo>
                    <a:pt x="469" y="353"/>
                  </a:lnTo>
                  <a:lnTo>
                    <a:pt x="471" y="355"/>
                  </a:lnTo>
                  <a:lnTo>
                    <a:pt x="472" y="358"/>
                  </a:lnTo>
                  <a:lnTo>
                    <a:pt x="472" y="361"/>
                  </a:lnTo>
                  <a:lnTo>
                    <a:pt x="474" y="365"/>
                  </a:lnTo>
                  <a:lnTo>
                    <a:pt x="476" y="371"/>
                  </a:lnTo>
                  <a:lnTo>
                    <a:pt x="477" y="376"/>
                  </a:lnTo>
                  <a:lnTo>
                    <a:pt x="478" y="380"/>
                  </a:lnTo>
                  <a:lnTo>
                    <a:pt x="478" y="382"/>
                  </a:lnTo>
                  <a:lnTo>
                    <a:pt x="478" y="383"/>
                  </a:lnTo>
                  <a:lnTo>
                    <a:pt x="478" y="383"/>
                  </a:lnTo>
                  <a:lnTo>
                    <a:pt x="478" y="383"/>
                  </a:lnTo>
                  <a:lnTo>
                    <a:pt x="477" y="383"/>
                  </a:lnTo>
                  <a:lnTo>
                    <a:pt x="473" y="383"/>
                  </a:lnTo>
                  <a:lnTo>
                    <a:pt x="469" y="385"/>
                  </a:lnTo>
                  <a:lnTo>
                    <a:pt x="461" y="386"/>
                  </a:lnTo>
                  <a:lnTo>
                    <a:pt x="458" y="388"/>
                  </a:lnTo>
                  <a:lnTo>
                    <a:pt x="453" y="389"/>
                  </a:lnTo>
                  <a:lnTo>
                    <a:pt x="449" y="389"/>
                  </a:lnTo>
                  <a:lnTo>
                    <a:pt x="446" y="390"/>
                  </a:lnTo>
                  <a:lnTo>
                    <a:pt x="441" y="390"/>
                  </a:lnTo>
                  <a:lnTo>
                    <a:pt x="437" y="389"/>
                  </a:lnTo>
                  <a:lnTo>
                    <a:pt x="431" y="388"/>
                  </a:lnTo>
                  <a:lnTo>
                    <a:pt x="414" y="385"/>
                  </a:lnTo>
                  <a:lnTo>
                    <a:pt x="410" y="384"/>
                  </a:lnTo>
                  <a:lnTo>
                    <a:pt x="407" y="382"/>
                  </a:lnTo>
                  <a:lnTo>
                    <a:pt x="404" y="380"/>
                  </a:lnTo>
                  <a:lnTo>
                    <a:pt x="400" y="378"/>
                  </a:lnTo>
                  <a:lnTo>
                    <a:pt x="396" y="375"/>
                  </a:lnTo>
                  <a:lnTo>
                    <a:pt x="387" y="369"/>
                  </a:lnTo>
                  <a:lnTo>
                    <a:pt x="384" y="367"/>
                  </a:lnTo>
                  <a:lnTo>
                    <a:pt x="381" y="365"/>
                  </a:lnTo>
                  <a:lnTo>
                    <a:pt x="379" y="363"/>
                  </a:lnTo>
                  <a:lnTo>
                    <a:pt x="376" y="363"/>
                  </a:lnTo>
                  <a:lnTo>
                    <a:pt x="373" y="363"/>
                  </a:lnTo>
                  <a:lnTo>
                    <a:pt x="370" y="363"/>
                  </a:lnTo>
                  <a:lnTo>
                    <a:pt x="364" y="362"/>
                  </a:lnTo>
                  <a:lnTo>
                    <a:pt x="360" y="362"/>
                  </a:lnTo>
                  <a:lnTo>
                    <a:pt x="358" y="361"/>
                  </a:lnTo>
                  <a:lnTo>
                    <a:pt x="349" y="359"/>
                  </a:lnTo>
                  <a:lnTo>
                    <a:pt x="347" y="358"/>
                  </a:lnTo>
                  <a:lnTo>
                    <a:pt x="343" y="358"/>
                  </a:lnTo>
                  <a:lnTo>
                    <a:pt x="336" y="358"/>
                  </a:lnTo>
                  <a:lnTo>
                    <a:pt x="329" y="358"/>
                  </a:lnTo>
                  <a:lnTo>
                    <a:pt x="322" y="359"/>
                  </a:lnTo>
                  <a:lnTo>
                    <a:pt x="315" y="360"/>
                  </a:lnTo>
                  <a:lnTo>
                    <a:pt x="305" y="362"/>
                  </a:lnTo>
                  <a:lnTo>
                    <a:pt x="298" y="363"/>
                  </a:lnTo>
                  <a:lnTo>
                    <a:pt x="285" y="367"/>
                  </a:lnTo>
                  <a:lnTo>
                    <a:pt x="272" y="371"/>
                  </a:lnTo>
                  <a:lnTo>
                    <a:pt x="268" y="372"/>
                  </a:lnTo>
                  <a:lnTo>
                    <a:pt x="264" y="373"/>
                  </a:lnTo>
                  <a:lnTo>
                    <a:pt x="262" y="373"/>
                  </a:lnTo>
                  <a:lnTo>
                    <a:pt x="259" y="373"/>
                  </a:lnTo>
                  <a:lnTo>
                    <a:pt x="256" y="373"/>
                  </a:lnTo>
                  <a:lnTo>
                    <a:pt x="255" y="373"/>
                  </a:lnTo>
                  <a:lnTo>
                    <a:pt x="253" y="372"/>
                  </a:lnTo>
                  <a:lnTo>
                    <a:pt x="251" y="371"/>
                  </a:lnTo>
                  <a:lnTo>
                    <a:pt x="250" y="370"/>
                  </a:lnTo>
                  <a:lnTo>
                    <a:pt x="249" y="368"/>
                  </a:lnTo>
                  <a:lnTo>
                    <a:pt x="247" y="366"/>
                  </a:lnTo>
                  <a:lnTo>
                    <a:pt x="246" y="364"/>
                  </a:lnTo>
                  <a:lnTo>
                    <a:pt x="243" y="358"/>
                  </a:lnTo>
                  <a:lnTo>
                    <a:pt x="241" y="355"/>
                  </a:lnTo>
                  <a:lnTo>
                    <a:pt x="240" y="354"/>
                  </a:lnTo>
                  <a:lnTo>
                    <a:pt x="237" y="352"/>
                  </a:lnTo>
                  <a:lnTo>
                    <a:pt x="234" y="349"/>
                  </a:lnTo>
                  <a:lnTo>
                    <a:pt x="232" y="347"/>
                  </a:lnTo>
                  <a:lnTo>
                    <a:pt x="229" y="345"/>
                  </a:lnTo>
                  <a:lnTo>
                    <a:pt x="226" y="343"/>
                  </a:lnTo>
                  <a:lnTo>
                    <a:pt x="222" y="341"/>
                  </a:lnTo>
                  <a:lnTo>
                    <a:pt x="219" y="341"/>
                  </a:lnTo>
                  <a:lnTo>
                    <a:pt x="214" y="339"/>
                  </a:lnTo>
                  <a:lnTo>
                    <a:pt x="210" y="338"/>
                  </a:lnTo>
                  <a:lnTo>
                    <a:pt x="206" y="338"/>
                  </a:lnTo>
                  <a:lnTo>
                    <a:pt x="202" y="338"/>
                  </a:lnTo>
                  <a:lnTo>
                    <a:pt x="200" y="338"/>
                  </a:lnTo>
                  <a:lnTo>
                    <a:pt x="200" y="338"/>
                  </a:lnTo>
                  <a:lnTo>
                    <a:pt x="199" y="338"/>
                  </a:lnTo>
                  <a:lnTo>
                    <a:pt x="198" y="338"/>
                  </a:lnTo>
                  <a:lnTo>
                    <a:pt x="196" y="339"/>
                  </a:lnTo>
                  <a:lnTo>
                    <a:pt x="194" y="340"/>
                  </a:lnTo>
                  <a:lnTo>
                    <a:pt x="190" y="340"/>
                  </a:lnTo>
                  <a:lnTo>
                    <a:pt x="188" y="340"/>
                  </a:lnTo>
                  <a:lnTo>
                    <a:pt x="188" y="340"/>
                  </a:lnTo>
                  <a:lnTo>
                    <a:pt x="187" y="338"/>
                  </a:lnTo>
                  <a:lnTo>
                    <a:pt x="184" y="332"/>
                  </a:lnTo>
                  <a:lnTo>
                    <a:pt x="180" y="324"/>
                  </a:lnTo>
                  <a:lnTo>
                    <a:pt x="178" y="320"/>
                  </a:lnTo>
                  <a:lnTo>
                    <a:pt x="176" y="317"/>
                  </a:lnTo>
                  <a:lnTo>
                    <a:pt x="174" y="314"/>
                  </a:lnTo>
                  <a:lnTo>
                    <a:pt x="173" y="313"/>
                  </a:lnTo>
                  <a:lnTo>
                    <a:pt x="172" y="312"/>
                  </a:lnTo>
                  <a:lnTo>
                    <a:pt x="171" y="312"/>
                  </a:lnTo>
                  <a:lnTo>
                    <a:pt x="170" y="312"/>
                  </a:lnTo>
                  <a:lnTo>
                    <a:pt x="169" y="312"/>
                  </a:lnTo>
                  <a:lnTo>
                    <a:pt x="167" y="312"/>
                  </a:lnTo>
                  <a:lnTo>
                    <a:pt x="165" y="312"/>
                  </a:lnTo>
                  <a:lnTo>
                    <a:pt x="163" y="312"/>
                  </a:lnTo>
                  <a:lnTo>
                    <a:pt x="161" y="313"/>
                  </a:lnTo>
                  <a:lnTo>
                    <a:pt x="159" y="314"/>
                  </a:lnTo>
                  <a:lnTo>
                    <a:pt x="157" y="316"/>
                  </a:lnTo>
                  <a:lnTo>
                    <a:pt x="154" y="318"/>
                  </a:lnTo>
                  <a:lnTo>
                    <a:pt x="149" y="322"/>
                  </a:lnTo>
                  <a:lnTo>
                    <a:pt x="147" y="324"/>
                  </a:lnTo>
                  <a:lnTo>
                    <a:pt x="146" y="324"/>
                  </a:lnTo>
                  <a:lnTo>
                    <a:pt x="144" y="324"/>
                  </a:lnTo>
                  <a:lnTo>
                    <a:pt x="143" y="324"/>
                  </a:lnTo>
                  <a:lnTo>
                    <a:pt x="142" y="323"/>
                  </a:lnTo>
                  <a:lnTo>
                    <a:pt x="141" y="322"/>
                  </a:lnTo>
                  <a:lnTo>
                    <a:pt x="140" y="321"/>
                  </a:lnTo>
                  <a:lnTo>
                    <a:pt x="139" y="320"/>
                  </a:lnTo>
                  <a:lnTo>
                    <a:pt x="138" y="317"/>
                  </a:lnTo>
                  <a:lnTo>
                    <a:pt x="137" y="314"/>
                  </a:lnTo>
                  <a:lnTo>
                    <a:pt x="137" y="313"/>
                  </a:lnTo>
                  <a:lnTo>
                    <a:pt x="137" y="312"/>
                  </a:lnTo>
                  <a:lnTo>
                    <a:pt x="137" y="310"/>
                  </a:lnTo>
                  <a:lnTo>
                    <a:pt x="138" y="307"/>
                  </a:lnTo>
                  <a:lnTo>
                    <a:pt x="139" y="306"/>
                  </a:lnTo>
                  <a:lnTo>
                    <a:pt x="141" y="302"/>
                  </a:lnTo>
                  <a:lnTo>
                    <a:pt x="142" y="299"/>
                  </a:lnTo>
                  <a:lnTo>
                    <a:pt x="142" y="298"/>
                  </a:lnTo>
                  <a:lnTo>
                    <a:pt x="142" y="296"/>
                  </a:lnTo>
                  <a:lnTo>
                    <a:pt x="142" y="295"/>
                  </a:lnTo>
                  <a:lnTo>
                    <a:pt x="142" y="294"/>
                  </a:lnTo>
                  <a:lnTo>
                    <a:pt x="141" y="291"/>
                  </a:lnTo>
                  <a:lnTo>
                    <a:pt x="139" y="289"/>
                  </a:lnTo>
                  <a:lnTo>
                    <a:pt x="136" y="283"/>
                  </a:lnTo>
                  <a:lnTo>
                    <a:pt x="131" y="275"/>
                  </a:lnTo>
                  <a:lnTo>
                    <a:pt x="128" y="270"/>
                  </a:lnTo>
                  <a:lnTo>
                    <a:pt x="123" y="265"/>
                  </a:lnTo>
                  <a:lnTo>
                    <a:pt x="121" y="262"/>
                  </a:lnTo>
                  <a:lnTo>
                    <a:pt x="116" y="257"/>
                  </a:lnTo>
                  <a:lnTo>
                    <a:pt x="107" y="248"/>
                  </a:lnTo>
                  <a:lnTo>
                    <a:pt x="104" y="245"/>
                  </a:lnTo>
                  <a:lnTo>
                    <a:pt x="99" y="242"/>
                  </a:lnTo>
                  <a:lnTo>
                    <a:pt x="81" y="228"/>
                  </a:lnTo>
                  <a:lnTo>
                    <a:pt x="79" y="227"/>
                  </a:lnTo>
                  <a:lnTo>
                    <a:pt x="77" y="225"/>
                  </a:lnTo>
                  <a:lnTo>
                    <a:pt x="75" y="223"/>
                  </a:lnTo>
                  <a:lnTo>
                    <a:pt x="74" y="221"/>
                  </a:lnTo>
                  <a:lnTo>
                    <a:pt x="71" y="216"/>
                  </a:lnTo>
                  <a:lnTo>
                    <a:pt x="70" y="214"/>
                  </a:lnTo>
                  <a:lnTo>
                    <a:pt x="66" y="207"/>
                  </a:lnTo>
                  <a:lnTo>
                    <a:pt x="64" y="205"/>
                  </a:lnTo>
                  <a:lnTo>
                    <a:pt x="63" y="202"/>
                  </a:lnTo>
                  <a:lnTo>
                    <a:pt x="59" y="196"/>
                  </a:lnTo>
                  <a:lnTo>
                    <a:pt x="56" y="193"/>
                  </a:lnTo>
                  <a:lnTo>
                    <a:pt x="54" y="190"/>
                  </a:lnTo>
                  <a:lnTo>
                    <a:pt x="52" y="188"/>
                  </a:lnTo>
                  <a:lnTo>
                    <a:pt x="50" y="186"/>
                  </a:lnTo>
                  <a:lnTo>
                    <a:pt x="48" y="185"/>
                  </a:lnTo>
                  <a:lnTo>
                    <a:pt x="47" y="185"/>
                  </a:lnTo>
                  <a:lnTo>
                    <a:pt x="45" y="185"/>
                  </a:lnTo>
                  <a:lnTo>
                    <a:pt x="44" y="185"/>
                  </a:lnTo>
                  <a:lnTo>
                    <a:pt x="42" y="185"/>
                  </a:lnTo>
                  <a:lnTo>
                    <a:pt x="41" y="186"/>
                  </a:lnTo>
                  <a:lnTo>
                    <a:pt x="39" y="189"/>
                  </a:lnTo>
                  <a:lnTo>
                    <a:pt x="38" y="189"/>
                  </a:lnTo>
                  <a:lnTo>
                    <a:pt x="36" y="190"/>
                  </a:lnTo>
                  <a:lnTo>
                    <a:pt x="34" y="190"/>
                  </a:lnTo>
                  <a:lnTo>
                    <a:pt x="32" y="191"/>
                  </a:lnTo>
                  <a:lnTo>
                    <a:pt x="30" y="190"/>
                  </a:lnTo>
                  <a:lnTo>
                    <a:pt x="28" y="190"/>
                  </a:lnTo>
                  <a:lnTo>
                    <a:pt x="26" y="189"/>
                  </a:lnTo>
                  <a:lnTo>
                    <a:pt x="22" y="188"/>
                  </a:lnTo>
                  <a:lnTo>
                    <a:pt x="17" y="186"/>
                  </a:lnTo>
                  <a:lnTo>
                    <a:pt x="14" y="183"/>
                  </a:lnTo>
                  <a:lnTo>
                    <a:pt x="10" y="182"/>
                  </a:lnTo>
                  <a:lnTo>
                    <a:pt x="6" y="180"/>
                  </a:lnTo>
                  <a:lnTo>
                    <a:pt x="4" y="178"/>
                  </a:lnTo>
                  <a:lnTo>
                    <a:pt x="4" y="177"/>
                  </a:lnTo>
                  <a:lnTo>
                    <a:pt x="4" y="177"/>
                  </a:lnTo>
                  <a:lnTo>
                    <a:pt x="4" y="176"/>
                  </a:lnTo>
                  <a:lnTo>
                    <a:pt x="5" y="170"/>
                  </a:lnTo>
                  <a:lnTo>
                    <a:pt x="5" y="169"/>
                  </a:lnTo>
                  <a:lnTo>
                    <a:pt x="5" y="168"/>
                  </a:lnTo>
                  <a:lnTo>
                    <a:pt x="4" y="162"/>
                  </a:lnTo>
                  <a:lnTo>
                    <a:pt x="1" y="157"/>
                  </a:lnTo>
                  <a:lnTo>
                    <a:pt x="0" y="150"/>
                  </a:lnTo>
                  <a:lnTo>
                    <a:pt x="0" y="149"/>
                  </a:lnTo>
                  <a:lnTo>
                    <a:pt x="0" y="148"/>
                  </a:lnTo>
                  <a:lnTo>
                    <a:pt x="0" y="145"/>
                  </a:lnTo>
                  <a:lnTo>
                    <a:pt x="1" y="142"/>
                  </a:lnTo>
                  <a:lnTo>
                    <a:pt x="2" y="138"/>
                  </a:lnTo>
                  <a:lnTo>
                    <a:pt x="3" y="137"/>
                  </a:lnTo>
                  <a:lnTo>
                    <a:pt x="5" y="134"/>
                  </a:lnTo>
                  <a:lnTo>
                    <a:pt x="6" y="132"/>
                  </a:lnTo>
                  <a:lnTo>
                    <a:pt x="6" y="130"/>
                  </a:lnTo>
                  <a:lnTo>
                    <a:pt x="9" y="127"/>
                  </a:lnTo>
                  <a:lnTo>
                    <a:pt x="11" y="125"/>
                  </a:lnTo>
                  <a:lnTo>
                    <a:pt x="11" y="125"/>
                  </a:lnTo>
                  <a:lnTo>
                    <a:pt x="17" y="125"/>
                  </a:lnTo>
                  <a:lnTo>
                    <a:pt x="21" y="125"/>
                  </a:lnTo>
                  <a:lnTo>
                    <a:pt x="24" y="125"/>
                  </a:lnTo>
                  <a:lnTo>
                    <a:pt x="28" y="125"/>
                  </a:lnTo>
                  <a:lnTo>
                    <a:pt x="31" y="124"/>
                  </a:lnTo>
                  <a:lnTo>
                    <a:pt x="33" y="123"/>
                  </a:lnTo>
                  <a:lnTo>
                    <a:pt x="36" y="122"/>
                  </a:lnTo>
                  <a:lnTo>
                    <a:pt x="47" y="115"/>
                  </a:lnTo>
                  <a:lnTo>
                    <a:pt x="55" y="112"/>
                  </a:lnTo>
                  <a:lnTo>
                    <a:pt x="57" y="111"/>
                  </a:lnTo>
                  <a:lnTo>
                    <a:pt x="59" y="109"/>
                  </a:lnTo>
                  <a:lnTo>
                    <a:pt x="60" y="108"/>
                  </a:lnTo>
                  <a:lnTo>
                    <a:pt x="62" y="106"/>
                  </a:lnTo>
                  <a:lnTo>
                    <a:pt x="63" y="104"/>
                  </a:lnTo>
                  <a:lnTo>
                    <a:pt x="64" y="103"/>
                  </a:lnTo>
                  <a:lnTo>
                    <a:pt x="68" y="95"/>
                  </a:lnTo>
                  <a:lnTo>
                    <a:pt x="70" y="93"/>
                  </a:lnTo>
                  <a:lnTo>
                    <a:pt x="71" y="92"/>
                  </a:lnTo>
                  <a:lnTo>
                    <a:pt x="73" y="91"/>
                  </a:lnTo>
                  <a:lnTo>
                    <a:pt x="74" y="90"/>
                  </a:lnTo>
                  <a:lnTo>
                    <a:pt x="74" y="89"/>
                  </a:lnTo>
                  <a:lnTo>
                    <a:pt x="75" y="89"/>
                  </a:lnTo>
                  <a:lnTo>
                    <a:pt x="78" y="88"/>
                  </a:lnTo>
                  <a:lnTo>
                    <a:pt x="80" y="88"/>
                  </a:lnTo>
                  <a:lnTo>
                    <a:pt x="82" y="88"/>
                  </a:lnTo>
                  <a:lnTo>
                    <a:pt x="85" y="88"/>
                  </a:lnTo>
                  <a:lnTo>
                    <a:pt x="88" y="87"/>
                  </a:lnTo>
                  <a:lnTo>
                    <a:pt x="91" y="87"/>
                  </a:lnTo>
                  <a:lnTo>
                    <a:pt x="96" y="85"/>
                  </a:lnTo>
                  <a:lnTo>
                    <a:pt x="98" y="84"/>
                  </a:lnTo>
                  <a:lnTo>
                    <a:pt x="100" y="83"/>
                  </a:lnTo>
                  <a:lnTo>
                    <a:pt x="106" y="83"/>
                  </a:lnTo>
                  <a:lnTo>
                    <a:pt x="112" y="81"/>
                  </a:lnTo>
                  <a:lnTo>
                    <a:pt x="116" y="81"/>
                  </a:lnTo>
                  <a:lnTo>
                    <a:pt x="120" y="81"/>
                  </a:lnTo>
                  <a:lnTo>
                    <a:pt x="123" y="81"/>
                  </a:lnTo>
                  <a:lnTo>
                    <a:pt x="125" y="81"/>
                  </a:lnTo>
                  <a:lnTo>
                    <a:pt x="128" y="80"/>
                  </a:lnTo>
                  <a:lnTo>
                    <a:pt x="130" y="80"/>
                  </a:lnTo>
                  <a:lnTo>
                    <a:pt x="131" y="80"/>
                  </a:lnTo>
                  <a:lnTo>
                    <a:pt x="134" y="78"/>
                  </a:lnTo>
                  <a:lnTo>
                    <a:pt x="140" y="75"/>
                  </a:lnTo>
                  <a:lnTo>
                    <a:pt x="142" y="74"/>
                  </a:lnTo>
                  <a:lnTo>
                    <a:pt x="149" y="71"/>
                  </a:lnTo>
                  <a:lnTo>
                    <a:pt x="151" y="70"/>
                  </a:lnTo>
                  <a:lnTo>
                    <a:pt x="153" y="69"/>
                  </a:lnTo>
                  <a:lnTo>
                    <a:pt x="154" y="69"/>
                  </a:lnTo>
                  <a:lnTo>
                    <a:pt x="156" y="68"/>
                  </a:lnTo>
                  <a:lnTo>
                    <a:pt x="166" y="59"/>
                  </a:lnTo>
                  <a:lnTo>
                    <a:pt x="171" y="57"/>
                  </a:lnTo>
                  <a:lnTo>
                    <a:pt x="176" y="54"/>
                  </a:lnTo>
                  <a:lnTo>
                    <a:pt x="187" y="47"/>
                  </a:lnTo>
                  <a:lnTo>
                    <a:pt x="193" y="44"/>
                  </a:lnTo>
                  <a:lnTo>
                    <a:pt x="195" y="43"/>
                  </a:lnTo>
                  <a:lnTo>
                    <a:pt x="197" y="42"/>
                  </a:lnTo>
                  <a:lnTo>
                    <a:pt x="199" y="40"/>
                  </a:lnTo>
                  <a:lnTo>
                    <a:pt x="200" y="39"/>
                  </a:lnTo>
                  <a:lnTo>
                    <a:pt x="202" y="36"/>
                  </a:lnTo>
                  <a:lnTo>
                    <a:pt x="204" y="34"/>
                  </a:lnTo>
                  <a:lnTo>
                    <a:pt x="206" y="32"/>
                  </a:lnTo>
                  <a:lnTo>
                    <a:pt x="208" y="28"/>
                  </a:lnTo>
                  <a:lnTo>
                    <a:pt x="210" y="24"/>
                  </a:lnTo>
                  <a:lnTo>
                    <a:pt x="213" y="15"/>
                  </a:lnTo>
                  <a:lnTo>
                    <a:pt x="214" y="12"/>
                  </a:lnTo>
                  <a:lnTo>
                    <a:pt x="217" y="8"/>
                  </a:lnTo>
                  <a:lnTo>
                    <a:pt x="219" y="2"/>
                  </a:lnTo>
                  <a:lnTo>
                    <a:pt x="221" y="0"/>
                  </a:lnTo>
                  <a:lnTo>
                    <a:pt x="221" y="0"/>
                  </a:lnTo>
                  <a:lnTo>
                    <a:pt x="221" y="0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46" name="Freeform 82">
              <a:extLst>
                <a:ext uri="{FF2B5EF4-FFF2-40B4-BE49-F238E27FC236}">
                  <a16:creationId xmlns:a16="http://schemas.microsoft.com/office/drawing/2014/main" id="{A97DFA4E-978E-4A2A-9492-BC2AE38EEC19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2" y="2108"/>
              <a:ext cx="605" cy="407"/>
            </a:xfrm>
            <a:custGeom>
              <a:avLst/>
              <a:gdLst>
                <a:gd name="T0" fmla="*/ 392 w 605"/>
                <a:gd name="T1" fmla="*/ 3 h 407"/>
                <a:gd name="T2" fmla="*/ 419 w 605"/>
                <a:gd name="T3" fmla="*/ 28 h 407"/>
                <a:gd name="T4" fmla="*/ 437 w 605"/>
                <a:gd name="T5" fmla="*/ 66 h 407"/>
                <a:gd name="T6" fmla="*/ 472 w 605"/>
                <a:gd name="T7" fmla="*/ 81 h 407"/>
                <a:gd name="T8" fmla="*/ 490 w 605"/>
                <a:gd name="T9" fmla="*/ 73 h 407"/>
                <a:gd name="T10" fmla="*/ 507 w 605"/>
                <a:gd name="T11" fmla="*/ 74 h 407"/>
                <a:gd name="T12" fmla="*/ 526 w 605"/>
                <a:gd name="T13" fmla="*/ 95 h 407"/>
                <a:gd name="T14" fmla="*/ 561 w 605"/>
                <a:gd name="T15" fmla="*/ 109 h 407"/>
                <a:gd name="T16" fmla="*/ 577 w 605"/>
                <a:gd name="T17" fmla="*/ 136 h 407"/>
                <a:gd name="T18" fmla="*/ 601 w 605"/>
                <a:gd name="T19" fmla="*/ 160 h 407"/>
                <a:gd name="T20" fmla="*/ 600 w 605"/>
                <a:gd name="T21" fmla="*/ 170 h 407"/>
                <a:gd name="T22" fmla="*/ 563 w 605"/>
                <a:gd name="T23" fmla="*/ 206 h 407"/>
                <a:gd name="T24" fmla="*/ 529 w 605"/>
                <a:gd name="T25" fmla="*/ 226 h 407"/>
                <a:gd name="T26" fmla="*/ 502 w 605"/>
                <a:gd name="T27" fmla="*/ 231 h 407"/>
                <a:gd name="T28" fmla="*/ 451 w 605"/>
                <a:gd name="T29" fmla="*/ 212 h 407"/>
                <a:gd name="T30" fmla="*/ 428 w 605"/>
                <a:gd name="T31" fmla="*/ 205 h 407"/>
                <a:gd name="T32" fmla="*/ 407 w 605"/>
                <a:gd name="T33" fmla="*/ 235 h 407"/>
                <a:gd name="T34" fmla="*/ 405 w 605"/>
                <a:gd name="T35" fmla="*/ 255 h 407"/>
                <a:gd name="T36" fmla="*/ 404 w 605"/>
                <a:gd name="T37" fmla="*/ 285 h 407"/>
                <a:gd name="T38" fmla="*/ 393 w 605"/>
                <a:gd name="T39" fmla="*/ 304 h 407"/>
                <a:gd name="T40" fmla="*/ 371 w 605"/>
                <a:gd name="T41" fmla="*/ 305 h 407"/>
                <a:gd name="T42" fmla="*/ 350 w 605"/>
                <a:gd name="T43" fmla="*/ 284 h 407"/>
                <a:gd name="T44" fmla="*/ 333 w 605"/>
                <a:gd name="T45" fmla="*/ 310 h 407"/>
                <a:gd name="T46" fmla="*/ 312 w 605"/>
                <a:gd name="T47" fmla="*/ 329 h 407"/>
                <a:gd name="T48" fmla="*/ 267 w 605"/>
                <a:gd name="T49" fmla="*/ 356 h 407"/>
                <a:gd name="T50" fmla="*/ 241 w 605"/>
                <a:gd name="T51" fmla="*/ 363 h 407"/>
                <a:gd name="T52" fmla="*/ 207 w 605"/>
                <a:gd name="T53" fmla="*/ 370 h 407"/>
                <a:gd name="T54" fmla="*/ 193 w 605"/>
                <a:gd name="T55" fmla="*/ 377 h 407"/>
                <a:gd name="T56" fmla="*/ 161 w 605"/>
                <a:gd name="T57" fmla="*/ 404 h 407"/>
                <a:gd name="T58" fmla="*/ 133 w 605"/>
                <a:gd name="T59" fmla="*/ 392 h 407"/>
                <a:gd name="T60" fmla="*/ 123 w 605"/>
                <a:gd name="T61" fmla="*/ 368 h 407"/>
                <a:gd name="T62" fmla="*/ 99 w 605"/>
                <a:gd name="T63" fmla="*/ 369 h 407"/>
                <a:gd name="T64" fmla="*/ 51 w 605"/>
                <a:gd name="T65" fmla="*/ 378 h 407"/>
                <a:gd name="T66" fmla="*/ 10 w 605"/>
                <a:gd name="T67" fmla="*/ 354 h 407"/>
                <a:gd name="T68" fmla="*/ 0 w 605"/>
                <a:gd name="T69" fmla="*/ 336 h 407"/>
                <a:gd name="T70" fmla="*/ 26 w 605"/>
                <a:gd name="T71" fmla="*/ 308 h 407"/>
                <a:gd name="T72" fmla="*/ 40 w 605"/>
                <a:gd name="T73" fmla="*/ 271 h 407"/>
                <a:gd name="T74" fmla="*/ 51 w 605"/>
                <a:gd name="T75" fmla="*/ 249 h 407"/>
                <a:gd name="T76" fmla="*/ 52 w 605"/>
                <a:gd name="T77" fmla="*/ 215 h 407"/>
                <a:gd name="T78" fmla="*/ 61 w 605"/>
                <a:gd name="T79" fmla="*/ 195 h 407"/>
                <a:gd name="T80" fmla="*/ 105 w 605"/>
                <a:gd name="T81" fmla="*/ 167 h 407"/>
                <a:gd name="T82" fmla="*/ 133 w 605"/>
                <a:gd name="T83" fmla="*/ 147 h 407"/>
                <a:gd name="T84" fmla="*/ 126 w 605"/>
                <a:gd name="T85" fmla="*/ 136 h 407"/>
                <a:gd name="T86" fmla="*/ 95 w 605"/>
                <a:gd name="T87" fmla="*/ 110 h 407"/>
                <a:gd name="T88" fmla="*/ 79 w 605"/>
                <a:gd name="T89" fmla="*/ 107 h 407"/>
                <a:gd name="T90" fmla="*/ 72 w 605"/>
                <a:gd name="T91" fmla="*/ 99 h 407"/>
                <a:gd name="T92" fmla="*/ 104 w 605"/>
                <a:gd name="T93" fmla="*/ 56 h 407"/>
                <a:gd name="T94" fmla="*/ 132 w 605"/>
                <a:gd name="T95" fmla="*/ 43 h 407"/>
                <a:gd name="T96" fmla="*/ 179 w 605"/>
                <a:gd name="T97" fmla="*/ 30 h 407"/>
                <a:gd name="T98" fmla="*/ 186 w 605"/>
                <a:gd name="T99" fmla="*/ 48 h 407"/>
                <a:gd name="T100" fmla="*/ 214 w 605"/>
                <a:gd name="T101" fmla="*/ 67 h 407"/>
                <a:gd name="T102" fmla="*/ 230 w 605"/>
                <a:gd name="T103" fmla="*/ 87 h 407"/>
                <a:gd name="T104" fmla="*/ 252 w 605"/>
                <a:gd name="T105" fmla="*/ 102 h 407"/>
                <a:gd name="T106" fmla="*/ 286 w 605"/>
                <a:gd name="T107" fmla="*/ 101 h 407"/>
                <a:gd name="T108" fmla="*/ 319 w 605"/>
                <a:gd name="T109" fmla="*/ 75 h 407"/>
                <a:gd name="T110" fmla="*/ 354 w 605"/>
                <a:gd name="T111" fmla="*/ 58 h 407"/>
                <a:gd name="T112" fmla="*/ 382 w 605"/>
                <a:gd name="T113" fmla="*/ 59 h 407"/>
                <a:gd name="T114" fmla="*/ 387 w 605"/>
                <a:gd name="T115" fmla="*/ 40 h 407"/>
                <a:gd name="T116" fmla="*/ 369 w 605"/>
                <a:gd name="T117" fmla="*/ 30 h 407"/>
                <a:gd name="T118" fmla="*/ 360 w 605"/>
                <a:gd name="T119" fmla="*/ 21 h 407"/>
                <a:gd name="T120" fmla="*/ 372 w 605"/>
                <a:gd name="T121" fmla="*/ 4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605" h="407">
                  <a:moveTo>
                    <a:pt x="383" y="0"/>
                  </a:moveTo>
                  <a:lnTo>
                    <a:pt x="386" y="0"/>
                  </a:lnTo>
                  <a:lnTo>
                    <a:pt x="388" y="1"/>
                  </a:lnTo>
                  <a:lnTo>
                    <a:pt x="389" y="1"/>
                  </a:lnTo>
                  <a:lnTo>
                    <a:pt x="390" y="1"/>
                  </a:lnTo>
                  <a:lnTo>
                    <a:pt x="390" y="2"/>
                  </a:lnTo>
                  <a:lnTo>
                    <a:pt x="391" y="2"/>
                  </a:lnTo>
                  <a:lnTo>
                    <a:pt x="392" y="2"/>
                  </a:lnTo>
                  <a:lnTo>
                    <a:pt x="392" y="3"/>
                  </a:lnTo>
                  <a:lnTo>
                    <a:pt x="394" y="4"/>
                  </a:lnTo>
                  <a:lnTo>
                    <a:pt x="398" y="7"/>
                  </a:lnTo>
                  <a:lnTo>
                    <a:pt x="406" y="13"/>
                  </a:lnTo>
                  <a:lnTo>
                    <a:pt x="410" y="16"/>
                  </a:lnTo>
                  <a:lnTo>
                    <a:pt x="413" y="19"/>
                  </a:lnTo>
                  <a:lnTo>
                    <a:pt x="415" y="22"/>
                  </a:lnTo>
                  <a:lnTo>
                    <a:pt x="416" y="23"/>
                  </a:lnTo>
                  <a:lnTo>
                    <a:pt x="418" y="26"/>
                  </a:lnTo>
                  <a:lnTo>
                    <a:pt x="419" y="28"/>
                  </a:lnTo>
                  <a:lnTo>
                    <a:pt x="426" y="41"/>
                  </a:lnTo>
                  <a:lnTo>
                    <a:pt x="426" y="45"/>
                  </a:lnTo>
                  <a:lnTo>
                    <a:pt x="428" y="52"/>
                  </a:lnTo>
                  <a:lnTo>
                    <a:pt x="429" y="54"/>
                  </a:lnTo>
                  <a:lnTo>
                    <a:pt x="430" y="56"/>
                  </a:lnTo>
                  <a:lnTo>
                    <a:pt x="431" y="58"/>
                  </a:lnTo>
                  <a:lnTo>
                    <a:pt x="433" y="61"/>
                  </a:lnTo>
                  <a:lnTo>
                    <a:pt x="435" y="64"/>
                  </a:lnTo>
                  <a:lnTo>
                    <a:pt x="437" y="66"/>
                  </a:lnTo>
                  <a:lnTo>
                    <a:pt x="438" y="68"/>
                  </a:lnTo>
                  <a:lnTo>
                    <a:pt x="440" y="69"/>
                  </a:lnTo>
                  <a:lnTo>
                    <a:pt x="444" y="71"/>
                  </a:lnTo>
                  <a:lnTo>
                    <a:pt x="446" y="72"/>
                  </a:lnTo>
                  <a:lnTo>
                    <a:pt x="448" y="73"/>
                  </a:lnTo>
                  <a:lnTo>
                    <a:pt x="455" y="76"/>
                  </a:lnTo>
                  <a:lnTo>
                    <a:pt x="467" y="80"/>
                  </a:lnTo>
                  <a:lnTo>
                    <a:pt x="470" y="81"/>
                  </a:lnTo>
                  <a:lnTo>
                    <a:pt x="472" y="81"/>
                  </a:lnTo>
                  <a:lnTo>
                    <a:pt x="473" y="81"/>
                  </a:lnTo>
                  <a:lnTo>
                    <a:pt x="476" y="81"/>
                  </a:lnTo>
                  <a:lnTo>
                    <a:pt x="477" y="80"/>
                  </a:lnTo>
                  <a:lnTo>
                    <a:pt x="479" y="80"/>
                  </a:lnTo>
                  <a:lnTo>
                    <a:pt x="480" y="79"/>
                  </a:lnTo>
                  <a:lnTo>
                    <a:pt x="482" y="79"/>
                  </a:lnTo>
                  <a:lnTo>
                    <a:pt x="486" y="75"/>
                  </a:lnTo>
                  <a:lnTo>
                    <a:pt x="488" y="74"/>
                  </a:lnTo>
                  <a:lnTo>
                    <a:pt x="490" y="73"/>
                  </a:lnTo>
                  <a:lnTo>
                    <a:pt x="491" y="72"/>
                  </a:lnTo>
                  <a:lnTo>
                    <a:pt x="493" y="72"/>
                  </a:lnTo>
                  <a:lnTo>
                    <a:pt x="494" y="72"/>
                  </a:lnTo>
                  <a:lnTo>
                    <a:pt x="495" y="71"/>
                  </a:lnTo>
                  <a:lnTo>
                    <a:pt x="497" y="71"/>
                  </a:lnTo>
                  <a:lnTo>
                    <a:pt x="499" y="72"/>
                  </a:lnTo>
                  <a:lnTo>
                    <a:pt x="502" y="72"/>
                  </a:lnTo>
                  <a:lnTo>
                    <a:pt x="506" y="74"/>
                  </a:lnTo>
                  <a:lnTo>
                    <a:pt x="507" y="74"/>
                  </a:lnTo>
                  <a:lnTo>
                    <a:pt x="508" y="75"/>
                  </a:lnTo>
                  <a:lnTo>
                    <a:pt x="509" y="76"/>
                  </a:lnTo>
                  <a:lnTo>
                    <a:pt x="511" y="77"/>
                  </a:lnTo>
                  <a:lnTo>
                    <a:pt x="513" y="79"/>
                  </a:lnTo>
                  <a:lnTo>
                    <a:pt x="516" y="82"/>
                  </a:lnTo>
                  <a:lnTo>
                    <a:pt x="520" y="90"/>
                  </a:lnTo>
                  <a:lnTo>
                    <a:pt x="523" y="92"/>
                  </a:lnTo>
                  <a:lnTo>
                    <a:pt x="525" y="94"/>
                  </a:lnTo>
                  <a:lnTo>
                    <a:pt x="526" y="95"/>
                  </a:lnTo>
                  <a:lnTo>
                    <a:pt x="528" y="96"/>
                  </a:lnTo>
                  <a:lnTo>
                    <a:pt x="529" y="98"/>
                  </a:lnTo>
                  <a:lnTo>
                    <a:pt x="533" y="99"/>
                  </a:lnTo>
                  <a:lnTo>
                    <a:pt x="547" y="102"/>
                  </a:lnTo>
                  <a:lnTo>
                    <a:pt x="550" y="103"/>
                  </a:lnTo>
                  <a:lnTo>
                    <a:pt x="552" y="105"/>
                  </a:lnTo>
                  <a:lnTo>
                    <a:pt x="556" y="106"/>
                  </a:lnTo>
                  <a:lnTo>
                    <a:pt x="559" y="108"/>
                  </a:lnTo>
                  <a:lnTo>
                    <a:pt x="561" y="109"/>
                  </a:lnTo>
                  <a:lnTo>
                    <a:pt x="563" y="111"/>
                  </a:lnTo>
                  <a:lnTo>
                    <a:pt x="563" y="112"/>
                  </a:lnTo>
                  <a:lnTo>
                    <a:pt x="565" y="113"/>
                  </a:lnTo>
                  <a:lnTo>
                    <a:pt x="567" y="115"/>
                  </a:lnTo>
                  <a:lnTo>
                    <a:pt x="568" y="117"/>
                  </a:lnTo>
                  <a:lnTo>
                    <a:pt x="570" y="122"/>
                  </a:lnTo>
                  <a:lnTo>
                    <a:pt x="574" y="130"/>
                  </a:lnTo>
                  <a:lnTo>
                    <a:pt x="575" y="134"/>
                  </a:lnTo>
                  <a:lnTo>
                    <a:pt x="577" y="136"/>
                  </a:lnTo>
                  <a:lnTo>
                    <a:pt x="579" y="139"/>
                  </a:lnTo>
                  <a:lnTo>
                    <a:pt x="580" y="141"/>
                  </a:lnTo>
                  <a:lnTo>
                    <a:pt x="582" y="144"/>
                  </a:lnTo>
                  <a:lnTo>
                    <a:pt x="585" y="147"/>
                  </a:lnTo>
                  <a:lnTo>
                    <a:pt x="587" y="149"/>
                  </a:lnTo>
                  <a:lnTo>
                    <a:pt x="591" y="153"/>
                  </a:lnTo>
                  <a:lnTo>
                    <a:pt x="595" y="156"/>
                  </a:lnTo>
                  <a:lnTo>
                    <a:pt x="597" y="158"/>
                  </a:lnTo>
                  <a:lnTo>
                    <a:pt x="601" y="160"/>
                  </a:lnTo>
                  <a:lnTo>
                    <a:pt x="603" y="162"/>
                  </a:lnTo>
                  <a:lnTo>
                    <a:pt x="604" y="162"/>
                  </a:lnTo>
                  <a:lnTo>
                    <a:pt x="605" y="162"/>
                  </a:lnTo>
                  <a:lnTo>
                    <a:pt x="604" y="162"/>
                  </a:lnTo>
                  <a:lnTo>
                    <a:pt x="604" y="164"/>
                  </a:lnTo>
                  <a:lnTo>
                    <a:pt x="603" y="165"/>
                  </a:lnTo>
                  <a:lnTo>
                    <a:pt x="603" y="166"/>
                  </a:lnTo>
                  <a:lnTo>
                    <a:pt x="603" y="167"/>
                  </a:lnTo>
                  <a:lnTo>
                    <a:pt x="600" y="170"/>
                  </a:lnTo>
                  <a:lnTo>
                    <a:pt x="593" y="180"/>
                  </a:lnTo>
                  <a:lnTo>
                    <a:pt x="588" y="186"/>
                  </a:lnTo>
                  <a:lnTo>
                    <a:pt x="585" y="190"/>
                  </a:lnTo>
                  <a:lnTo>
                    <a:pt x="582" y="193"/>
                  </a:lnTo>
                  <a:lnTo>
                    <a:pt x="579" y="196"/>
                  </a:lnTo>
                  <a:lnTo>
                    <a:pt x="574" y="200"/>
                  </a:lnTo>
                  <a:lnTo>
                    <a:pt x="573" y="201"/>
                  </a:lnTo>
                  <a:lnTo>
                    <a:pt x="571" y="203"/>
                  </a:lnTo>
                  <a:lnTo>
                    <a:pt x="563" y="206"/>
                  </a:lnTo>
                  <a:lnTo>
                    <a:pt x="561" y="208"/>
                  </a:lnTo>
                  <a:lnTo>
                    <a:pt x="558" y="210"/>
                  </a:lnTo>
                  <a:lnTo>
                    <a:pt x="548" y="217"/>
                  </a:lnTo>
                  <a:lnTo>
                    <a:pt x="545" y="220"/>
                  </a:lnTo>
                  <a:lnTo>
                    <a:pt x="542" y="221"/>
                  </a:lnTo>
                  <a:lnTo>
                    <a:pt x="540" y="223"/>
                  </a:lnTo>
                  <a:lnTo>
                    <a:pt x="536" y="225"/>
                  </a:lnTo>
                  <a:lnTo>
                    <a:pt x="534" y="225"/>
                  </a:lnTo>
                  <a:lnTo>
                    <a:pt x="529" y="226"/>
                  </a:lnTo>
                  <a:lnTo>
                    <a:pt x="527" y="226"/>
                  </a:lnTo>
                  <a:lnTo>
                    <a:pt x="525" y="228"/>
                  </a:lnTo>
                  <a:lnTo>
                    <a:pt x="520" y="231"/>
                  </a:lnTo>
                  <a:lnTo>
                    <a:pt x="518" y="231"/>
                  </a:lnTo>
                  <a:lnTo>
                    <a:pt x="517" y="232"/>
                  </a:lnTo>
                  <a:lnTo>
                    <a:pt x="516" y="232"/>
                  </a:lnTo>
                  <a:lnTo>
                    <a:pt x="515" y="232"/>
                  </a:lnTo>
                  <a:lnTo>
                    <a:pt x="507" y="231"/>
                  </a:lnTo>
                  <a:lnTo>
                    <a:pt x="502" y="231"/>
                  </a:lnTo>
                  <a:lnTo>
                    <a:pt x="492" y="230"/>
                  </a:lnTo>
                  <a:lnTo>
                    <a:pt x="489" y="229"/>
                  </a:lnTo>
                  <a:lnTo>
                    <a:pt x="486" y="229"/>
                  </a:lnTo>
                  <a:lnTo>
                    <a:pt x="483" y="228"/>
                  </a:lnTo>
                  <a:lnTo>
                    <a:pt x="475" y="225"/>
                  </a:lnTo>
                  <a:lnTo>
                    <a:pt x="470" y="223"/>
                  </a:lnTo>
                  <a:lnTo>
                    <a:pt x="467" y="222"/>
                  </a:lnTo>
                  <a:lnTo>
                    <a:pt x="464" y="220"/>
                  </a:lnTo>
                  <a:lnTo>
                    <a:pt x="451" y="212"/>
                  </a:lnTo>
                  <a:lnTo>
                    <a:pt x="449" y="211"/>
                  </a:lnTo>
                  <a:lnTo>
                    <a:pt x="446" y="210"/>
                  </a:lnTo>
                  <a:lnTo>
                    <a:pt x="442" y="208"/>
                  </a:lnTo>
                  <a:lnTo>
                    <a:pt x="438" y="207"/>
                  </a:lnTo>
                  <a:lnTo>
                    <a:pt x="435" y="206"/>
                  </a:lnTo>
                  <a:lnTo>
                    <a:pt x="433" y="205"/>
                  </a:lnTo>
                  <a:lnTo>
                    <a:pt x="431" y="205"/>
                  </a:lnTo>
                  <a:lnTo>
                    <a:pt x="430" y="205"/>
                  </a:lnTo>
                  <a:lnTo>
                    <a:pt x="428" y="205"/>
                  </a:lnTo>
                  <a:lnTo>
                    <a:pt x="427" y="206"/>
                  </a:lnTo>
                  <a:lnTo>
                    <a:pt x="426" y="207"/>
                  </a:lnTo>
                  <a:lnTo>
                    <a:pt x="426" y="208"/>
                  </a:lnTo>
                  <a:lnTo>
                    <a:pt x="422" y="215"/>
                  </a:lnTo>
                  <a:lnTo>
                    <a:pt x="420" y="217"/>
                  </a:lnTo>
                  <a:lnTo>
                    <a:pt x="414" y="226"/>
                  </a:lnTo>
                  <a:lnTo>
                    <a:pt x="412" y="228"/>
                  </a:lnTo>
                  <a:lnTo>
                    <a:pt x="409" y="231"/>
                  </a:lnTo>
                  <a:lnTo>
                    <a:pt x="407" y="235"/>
                  </a:lnTo>
                  <a:lnTo>
                    <a:pt x="406" y="237"/>
                  </a:lnTo>
                  <a:lnTo>
                    <a:pt x="405" y="238"/>
                  </a:lnTo>
                  <a:lnTo>
                    <a:pt x="404" y="240"/>
                  </a:lnTo>
                  <a:lnTo>
                    <a:pt x="404" y="242"/>
                  </a:lnTo>
                  <a:lnTo>
                    <a:pt x="404" y="244"/>
                  </a:lnTo>
                  <a:lnTo>
                    <a:pt x="404" y="247"/>
                  </a:lnTo>
                  <a:lnTo>
                    <a:pt x="404" y="249"/>
                  </a:lnTo>
                  <a:lnTo>
                    <a:pt x="404" y="252"/>
                  </a:lnTo>
                  <a:lnTo>
                    <a:pt x="405" y="255"/>
                  </a:lnTo>
                  <a:lnTo>
                    <a:pt x="407" y="262"/>
                  </a:lnTo>
                  <a:lnTo>
                    <a:pt x="408" y="265"/>
                  </a:lnTo>
                  <a:lnTo>
                    <a:pt x="409" y="269"/>
                  </a:lnTo>
                  <a:lnTo>
                    <a:pt x="409" y="272"/>
                  </a:lnTo>
                  <a:lnTo>
                    <a:pt x="409" y="272"/>
                  </a:lnTo>
                  <a:lnTo>
                    <a:pt x="409" y="274"/>
                  </a:lnTo>
                  <a:lnTo>
                    <a:pt x="408" y="277"/>
                  </a:lnTo>
                  <a:lnTo>
                    <a:pt x="407" y="280"/>
                  </a:lnTo>
                  <a:lnTo>
                    <a:pt x="404" y="285"/>
                  </a:lnTo>
                  <a:lnTo>
                    <a:pt x="404" y="289"/>
                  </a:lnTo>
                  <a:lnTo>
                    <a:pt x="404" y="290"/>
                  </a:lnTo>
                  <a:lnTo>
                    <a:pt x="404" y="292"/>
                  </a:lnTo>
                  <a:lnTo>
                    <a:pt x="404" y="293"/>
                  </a:lnTo>
                  <a:lnTo>
                    <a:pt x="404" y="293"/>
                  </a:lnTo>
                  <a:lnTo>
                    <a:pt x="404" y="294"/>
                  </a:lnTo>
                  <a:lnTo>
                    <a:pt x="399" y="298"/>
                  </a:lnTo>
                  <a:lnTo>
                    <a:pt x="395" y="303"/>
                  </a:lnTo>
                  <a:lnTo>
                    <a:pt x="393" y="304"/>
                  </a:lnTo>
                  <a:lnTo>
                    <a:pt x="392" y="305"/>
                  </a:lnTo>
                  <a:lnTo>
                    <a:pt x="392" y="305"/>
                  </a:lnTo>
                  <a:lnTo>
                    <a:pt x="387" y="304"/>
                  </a:lnTo>
                  <a:lnTo>
                    <a:pt x="385" y="304"/>
                  </a:lnTo>
                  <a:lnTo>
                    <a:pt x="382" y="304"/>
                  </a:lnTo>
                  <a:lnTo>
                    <a:pt x="381" y="304"/>
                  </a:lnTo>
                  <a:lnTo>
                    <a:pt x="375" y="306"/>
                  </a:lnTo>
                  <a:lnTo>
                    <a:pt x="373" y="306"/>
                  </a:lnTo>
                  <a:lnTo>
                    <a:pt x="371" y="305"/>
                  </a:lnTo>
                  <a:lnTo>
                    <a:pt x="369" y="305"/>
                  </a:lnTo>
                  <a:lnTo>
                    <a:pt x="367" y="304"/>
                  </a:lnTo>
                  <a:lnTo>
                    <a:pt x="364" y="302"/>
                  </a:lnTo>
                  <a:lnTo>
                    <a:pt x="361" y="300"/>
                  </a:lnTo>
                  <a:lnTo>
                    <a:pt x="360" y="299"/>
                  </a:lnTo>
                  <a:lnTo>
                    <a:pt x="359" y="297"/>
                  </a:lnTo>
                  <a:lnTo>
                    <a:pt x="355" y="292"/>
                  </a:lnTo>
                  <a:lnTo>
                    <a:pt x="351" y="286"/>
                  </a:lnTo>
                  <a:lnTo>
                    <a:pt x="350" y="284"/>
                  </a:lnTo>
                  <a:lnTo>
                    <a:pt x="348" y="283"/>
                  </a:lnTo>
                  <a:lnTo>
                    <a:pt x="347" y="283"/>
                  </a:lnTo>
                  <a:lnTo>
                    <a:pt x="346" y="282"/>
                  </a:lnTo>
                  <a:lnTo>
                    <a:pt x="344" y="284"/>
                  </a:lnTo>
                  <a:lnTo>
                    <a:pt x="342" y="290"/>
                  </a:lnTo>
                  <a:lnTo>
                    <a:pt x="339" y="294"/>
                  </a:lnTo>
                  <a:lnTo>
                    <a:pt x="338" y="297"/>
                  </a:lnTo>
                  <a:lnTo>
                    <a:pt x="335" y="306"/>
                  </a:lnTo>
                  <a:lnTo>
                    <a:pt x="333" y="310"/>
                  </a:lnTo>
                  <a:lnTo>
                    <a:pt x="331" y="314"/>
                  </a:lnTo>
                  <a:lnTo>
                    <a:pt x="329" y="316"/>
                  </a:lnTo>
                  <a:lnTo>
                    <a:pt x="327" y="318"/>
                  </a:lnTo>
                  <a:lnTo>
                    <a:pt x="325" y="321"/>
                  </a:lnTo>
                  <a:lnTo>
                    <a:pt x="324" y="322"/>
                  </a:lnTo>
                  <a:lnTo>
                    <a:pt x="322" y="324"/>
                  </a:lnTo>
                  <a:lnTo>
                    <a:pt x="320" y="325"/>
                  </a:lnTo>
                  <a:lnTo>
                    <a:pt x="318" y="326"/>
                  </a:lnTo>
                  <a:lnTo>
                    <a:pt x="312" y="329"/>
                  </a:lnTo>
                  <a:lnTo>
                    <a:pt x="301" y="336"/>
                  </a:lnTo>
                  <a:lnTo>
                    <a:pt x="296" y="339"/>
                  </a:lnTo>
                  <a:lnTo>
                    <a:pt x="291" y="341"/>
                  </a:lnTo>
                  <a:lnTo>
                    <a:pt x="281" y="350"/>
                  </a:lnTo>
                  <a:lnTo>
                    <a:pt x="279" y="351"/>
                  </a:lnTo>
                  <a:lnTo>
                    <a:pt x="278" y="351"/>
                  </a:lnTo>
                  <a:lnTo>
                    <a:pt x="276" y="352"/>
                  </a:lnTo>
                  <a:lnTo>
                    <a:pt x="274" y="353"/>
                  </a:lnTo>
                  <a:lnTo>
                    <a:pt x="267" y="356"/>
                  </a:lnTo>
                  <a:lnTo>
                    <a:pt x="265" y="357"/>
                  </a:lnTo>
                  <a:lnTo>
                    <a:pt x="259" y="360"/>
                  </a:lnTo>
                  <a:lnTo>
                    <a:pt x="256" y="362"/>
                  </a:lnTo>
                  <a:lnTo>
                    <a:pt x="255" y="362"/>
                  </a:lnTo>
                  <a:lnTo>
                    <a:pt x="253" y="362"/>
                  </a:lnTo>
                  <a:lnTo>
                    <a:pt x="250" y="363"/>
                  </a:lnTo>
                  <a:lnTo>
                    <a:pt x="248" y="363"/>
                  </a:lnTo>
                  <a:lnTo>
                    <a:pt x="245" y="363"/>
                  </a:lnTo>
                  <a:lnTo>
                    <a:pt x="241" y="363"/>
                  </a:lnTo>
                  <a:lnTo>
                    <a:pt x="237" y="363"/>
                  </a:lnTo>
                  <a:lnTo>
                    <a:pt x="231" y="365"/>
                  </a:lnTo>
                  <a:lnTo>
                    <a:pt x="225" y="365"/>
                  </a:lnTo>
                  <a:lnTo>
                    <a:pt x="223" y="366"/>
                  </a:lnTo>
                  <a:lnTo>
                    <a:pt x="221" y="367"/>
                  </a:lnTo>
                  <a:lnTo>
                    <a:pt x="216" y="369"/>
                  </a:lnTo>
                  <a:lnTo>
                    <a:pt x="213" y="369"/>
                  </a:lnTo>
                  <a:lnTo>
                    <a:pt x="210" y="370"/>
                  </a:lnTo>
                  <a:lnTo>
                    <a:pt x="207" y="370"/>
                  </a:lnTo>
                  <a:lnTo>
                    <a:pt x="205" y="370"/>
                  </a:lnTo>
                  <a:lnTo>
                    <a:pt x="203" y="370"/>
                  </a:lnTo>
                  <a:lnTo>
                    <a:pt x="200" y="371"/>
                  </a:lnTo>
                  <a:lnTo>
                    <a:pt x="199" y="371"/>
                  </a:lnTo>
                  <a:lnTo>
                    <a:pt x="199" y="372"/>
                  </a:lnTo>
                  <a:lnTo>
                    <a:pt x="198" y="373"/>
                  </a:lnTo>
                  <a:lnTo>
                    <a:pt x="196" y="374"/>
                  </a:lnTo>
                  <a:lnTo>
                    <a:pt x="195" y="375"/>
                  </a:lnTo>
                  <a:lnTo>
                    <a:pt x="193" y="377"/>
                  </a:lnTo>
                  <a:lnTo>
                    <a:pt x="189" y="385"/>
                  </a:lnTo>
                  <a:lnTo>
                    <a:pt x="188" y="386"/>
                  </a:lnTo>
                  <a:lnTo>
                    <a:pt x="187" y="388"/>
                  </a:lnTo>
                  <a:lnTo>
                    <a:pt x="185" y="390"/>
                  </a:lnTo>
                  <a:lnTo>
                    <a:pt x="184" y="391"/>
                  </a:lnTo>
                  <a:lnTo>
                    <a:pt x="182" y="393"/>
                  </a:lnTo>
                  <a:lnTo>
                    <a:pt x="180" y="394"/>
                  </a:lnTo>
                  <a:lnTo>
                    <a:pt x="172" y="397"/>
                  </a:lnTo>
                  <a:lnTo>
                    <a:pt x="161" y="404"/>
                  </a:lnTo>
                  <a:lnTo>
                    <a:pt x="158" y="405"/>
                  </a:lnTo>
                  <a:lnTo>
                    <a:pt x="156" y="406"/>
                  </a:lnTo>
                  <a:lnTo>
                    <a:pt x="153" y="407"/>
                  </a:lnTo>
                  <a:lnTo>
                    <a:pt x="149" y="407"/>
                  </a:lnTo>
                  <a:lnTo>
                    <a:pt x="146" y="407"/>
                  </a:lnTo>
                  <a:lnTo>
                    <a:pt x="142" y="407"/>
                  </a:lnTo>
                  <a:lnTo>
                    <a:pt x="136" y="407"/>
                  </a:lnTo>
                  <a:lnTo>
                    <a:pt x="135" y="399"/>
                  </a:lnTo>
                  <a:lnTo>
                    <a:pt x="133" y="392"/>
                  </a:lnTo>
                  <a:lnTo>
                    <a:pt x="131" y="384"/>
                  </a:lnTo>
                  <a:lnTo>
                    <a:pt x="131" y="380"/>
                  </a:lnTo>
                  <a:lnTo>
                    <a:pt x="130" y="378"/>
                  </a:lnTo>
                  <a:lnTo>
                    <a:pt x="129" y="376"/>
                  </a:lnTo>
                  <a:lnTo>
                    <a:pt x="128" y="374"/>
                  </a:lnTo>
                  <a:lnTo>
                    <a:pt x="127" y="373"/>
                  </a:lnTo>
                  <a:lnTo>
                    <a:pt x="125" y="371"/>
                  </a:lnTo>
                  <a:lnTo>
                    <a:pt x="124" y="369"/>
                  </a:lnTo>
                  <a:lnTo>
                    <a:pt x="123" y="368"/>
                  </a:lnTo>
                  <a:lnTo>
                    <a:pt x="122" y="367"/>
                  </a:lnTo>
                  <a:lnTo>
                    <a:pt x="120" y="366"/>
                  </a:lnTo>
                  <a:lnTo>
                    <a:pt x="119" y="365"/>
                  </a:lnTo>
                  <a:lnTo>
                    <a:pt x="118" y="365"/>
                  </a:lnTo>
                  <a:lnTo>
                    <a:pt x="116" y="365"/>
                  </a:lnTo>
                  <a:lnTo>
                    <a:pt x="115" y="365"/>
                  </a:lnTo>
                  <a:lnTo>
                    <a:pt x="111" y="365"/>
                  </a:lnTo>
                  <a:lnTo>
                    <a:pt x="104" y="367"/>
                  </a:lnTo>
                  <a:lnTo>
                    <a:pt x="99" y="369"/>
                  </a:lnTo>
                  <a:lnTo>
                    <a:pt x="87" y="373"/>
                  </a:lnTo>
                  <a:lnTo>
                    <a:pt x="81" y="375"/>
                  </a:lnTo>
                  <a:lnTo>
                    <a:pt x="75" y="377"/>
                  </a:lnTo>
                  <a:lnTo>
                    <a:pt x="70" y="380"/>
                  </a:lnTo>
                  <a:lnTo>
                    <a:pt x="67" y="381"/>
                  </a:lnTo>
                  <a:lnTo>
                    <a:pt x="65" y="381"/>
                  </a:lnTo>
                  <a:lnTo>
                    <a:pt x="62" y="380"/>
                  </a:lnTo>
                  <a:lnTo>
                    <a:pt x="55" y="379"/>
                  </a:lnTo>
                  <a:lnTo>
                    <a:pt x="51" y="378"/>
                  </a:lnTo>
                  <a:lnTo>
                    <a:pt x="48" y="377"/>
                  </a:lnTo>
                  <a:lnTo>
                    <a:pt x="43" y="375"/>
                  </a:lnTo>
                  <a:lnTo>
                    <a:pt x="35" y="372"/>
                  </a:lnTo>
                  <a:lnTo>
                    <a:pt x="31" y="370"/>
                  </a:lnTo>
                  <a:lnTo>
                    <a:pt x="29" y="368"/>
                  </a:lnTo>
                  <a:lnTo>
                    <a:pt x="28" y="367"/>
                  </a:lnTo>
                  <a:lnTo>
                    <a:pt x="22" y="362"/>
                  </a:lnTo>
                  <a:lnTo>
                    <a:pt x="20" y="361"/>
                  </a:lnTo>
                  <a:lnTo>
                    <a:pt x="10" y="354"/>
                  </a:lnTo>
                  <a:lnTo>
                    <a:pt x="8" y="352"/>
                  </a:lnTo>
                  <a:lnTo>
                    <a:pt x="6" y="350"/>
                  </a:lnTo>
                  <a:lnTo>
                    <a:pt x="5" y="348"/>
                  </a:lnTo>
                  <a:lnTo>
                    <a:pt x="3" y="346"/>
                  </a:lnTo>
                  <a:lnTo>
                    <a:pt x="2" y="343"/>
                  </a:lnTo>
                  <a:lnTo>
                    <a:pt x="1" y="340"/>
                  </a:lnTo>
                  <a:lnTo>
                    <a:pt x="0" y="338"/>
                  </a:lnTo>
                  <a:lnTo>
                    <a:pt x="0" y="337"/>
                  </a:lnTo>
                  <a:lnTo>
                    <a:pt x="0" y="336"/>
                  </a:lnTo>
                  <a:lnTo>
                    <a:pt x="1" y="335"/>
                  </a:lnTo>
                  <a:lnTo>
                    <a:pt x="1" y="334"/>
                  </a:lnTo>
                  <a:lnTo>
                    <a:pt x="2" y="334"/>
                  </a:lnTo>
                  <a:lnTo>
                    <a:pt x="5" y="332"/>
                  </a:lnTo>
                  <a:lnTo>
                    <a:pt x="6" y="330"/>
                  </a:lnTo>
                  <a:lnTo>
                    <a:pt x="9" y="327"/>
                  </a:lnTo>
                  <a:lnTo>
                    <a:pt x="17" y="318"/>
                  </a:lnTo>
                  <a:lnTo>
                    <a:pt x="23" y="311"/>
                  </a:lnTo>
                  <a:lnTo>
                    <a:pt x="26" y="308"/>
                  </a:lnTo>
                  <a:lnTo>
                    <a:pt x="28" y="304"/>
                  </a:lnTo>
                  <a:lnTo>
                    <a:pt x="30" y="301"/>
                  </a:lnTo>
                  <a:lnTo>
                    <a:pt x="32" y="296"/>
                  </a:lnTo>
                  <a:lnTo>
                    <a:pt x="35" y="291"/>
                  </a:lnTo>
                  <a:lnTo>
                    <a:pt x="37" y="286"/>
                  </a:lnTo>
                  <a:lnTo>
                    <a:pt x="39" y="280"/>
                  </a:lnTo>
                  <a:lnTo>
                    <a:pt x="40" y="278"/>
                  </a:lnTo>
                  <a:lnTo>
                    <a:pt x="40" y="273"/>
                  </a:lnTo>
                  <a:lnTo>
                    <a:pt x="40" y="271"/>
                  </a:lnTo>
                  <a:lnTo>
                    <a:pt x="41" y="269"/>
                  </a:lnTo>
                  <a:lnTo>
                    <a:pt x="42" y="266"/>
                  </a:lnTo>
                  <a:lnTo>
                    <a:pt x="43" y="263"/>
                  </a:lnTo>
                  <a:lnTo>
                    <a:pt x="44" y="261"/>
                  </a:lnTo>
                  <a:lnTo>
                    <a:pt x="45" y="260"/>
                  </a:lnTo>
                  <a:lnTo>
                    <a:pt x="49" y="255"/>
                  </a:lnTo>
                  <a:lnTo>
                    <a:pt x="50" y="253"/>
                  </a:lnTo>
                  <a:lnTo>
                    <a:pt x="51" y="251"/>
                  </a:lnTo>
                  <a:lnTo>
                    <a:pt x="51" y="249"/>
                  </a:lnTo>
                  <a:lnTo>
                    <a:pt x="52" y="244"/>
                  </a:lnTo>
                  <a:lnTo>
                    <a:pt x="54" y="239"/>
                  </a:lnTo>
                  <a:lnTo>
                    <a:pt x="54" y="238"/>
                  </a:lnTo>
                  <a:lnTo>
                    <a:pt x="54" y="236"/>
                  </a:lnTo>
                  <a:lnTo>
                    <a:pt x="55" y="226"/>
                  </a:lnTo>
                  <a:lnTo>
                    <a:pt x="55" y="223"/>
                  </a:lnTo>
                  <a:lnTo>
                    <a:pt x="55" y="221"/>
                  </a:lnTo>
                  <a:lnTo>
                    <a:pt x="54" y="219"/>
                  </a:lnTo>
                  <a:lnTo>
                    <a:pt x="52" y="215"/>
                  </a:lnTo>
                  <a:lnTo>
                    <a:pt x="52" y="214"/>
                  </a:lnTo>
                  <a:lnTo>
                    <a:pt x="52" y="213"/>
                  </a:lnTo>
                  <a:lnTo>
                    <a:pt x="52" y="211"/>
                  </a:lnTo>
                  <a:lnTo>
                    <a:pt x="52" y="208"/>
                  </a:lnTo>
                  <a:lnTo>
                    <a:pt x="53" y="205"/>
                  </a:lnTo>
                  <a:lnTo>
                    <a:pt x="55" y="203"/>
                  </a:lnTo>
                  <a:lnTo>
                    <a:pt x="57" y="200"/>
                  </a:lnTo>
                  <a:lnTo>
                    <a:pt x="59" y="197"/>
                  </a:lnTo>
                  <a:lnTo>
                    <a:pt x="61" y="195"/>
                  </a:lnTo>
                  <a:lnTo>
                    <a:pt x="62" y="194"/>
                  </a:lnTo>
                  <a:lnTo>
                    <a:pt x="64" y="192"/>
                  </a:lnTo>
                  <a:lnTo>
                    <a:pt x="75" y="185"/>
                  </a:lnTo>
                  <a:lnTo>
                    <a:pt x="79" y="182"/>
                  </a:lnTo>
                  <a:lnTo>
                    <a:pt x="82" y="181"/>
                  </a:lnTo>
                  <a:lnTo>
                    <a:pt x="92" y="176"/>
                  </a:lnTo>
                  <a:lnTo>
                    <a:pt x="95" y="174"/>
                  </a:lnTo>
                  <a:lnTo>
                    <a:pt x="97" y="172"/>
                  </a:lnTo>
                  <a:lnTo>
                    <a:pt x="105" y="167"/>
                  </a:lnTo>
                  <a:lnTo>
                    <a:pt x="111" y="162"/>
                  </a:lnTo>
                  <a:lnTo>
                    <a:pt x="113" y="161"/>
                  </a:lnTo>
                  <a:lnTo>
                    <a:pt x="118" y="157"/>
                  </a:lnTo>
                  <a:lnTo>
                    <a:pt x="119" y="155"/>
                  </a:lnTo>
                  <a:lnTo>
                    <a:pt x="121" y="154"/>
                  </a:lnTo>
                  <a:lnTo>
                    <a:pt x="123" y="153"/>
                  </a:lnTo>
                  <a:lnTo>
                    <a:pt x="131" y="149"/>
                  </a:lnTo>
                  <a:lnTo>
                    <a:pt x="132" y="148"/>
                  </a:lnTo>
                  <a:lnTo>
                    <a:pt x="133" y="147"/>
                  </a:lnTo>
                  <a:lnTo>
                    <a:pt x="134" y="147"/>
                  </a:lnTo>
                  <a:lnTo>
                    <a:pt x="134" y="146"/>
                  </a:lnTo>
                  <a:lnTo>
                    <a:pt x="135" y="145"/>
                  </a:lnTo>
                  <a:lnTo>
                    <a:pt x="135" y="144"/>
                  </a:lnTo>
                  <a:lnTo>
                    <a:pt x="135" y="143"/>
                  </a:lnTo>
                  <a:lnTo>
                    <a:pt x="134" y="142"/>
                  </a:lnTo>
                  <a:lnTo>
                    <a:pt x="133" y="141"/>
                  </a:lnTo>
                  <a:lnTo>
                    <a:pt x="130" y="138"/>
                  </a:lnTo>
                  <a:lnTo>
                    <a:pt x="126" y="136"/>
                  </a:lnTo>
                  <a:lnTo>
                    <a:pt x="124" y="135"/>
                  </a:lnTo>
                  <a:lnTo>
                    <a:pt x="118" y="132"/>
                  </a:lnTo>
                  <a:lnTo>
                    <a:pt x="114" y="130"/>
                  </a:lnTo>
                  <a:lnTo>
                    <a:pt x="111" y="128"/>
                  </a:lnTo>
                  <a:lnTo>
                    <a:pt x="109" y="126"/>
                  </a:lnTo>
                  <a:lnTo>
                    <a:pt x="107" y="124"/>
                  </a:lnTo>
                  <a:lnTo>
                    <a:pt x="102" y="119"/>
                  </a:lnTo>
                  <a:lnTo>
                    <a:pt x="97" y="112"/>
                  </a:lnTo>
                  <a:lnTo>
                    <a:pt x="95" y="110"/>
                  </a:lnTo>
                  <a:lnTo>
                    <a:pt x="93" y="109"/>
                  </a:lnTo>
                  <a:lnTo>
                    <a:pt x="92" y="108"/>
                  </a:lnTo>
                  <a:lnTo>
                    <a:pt x="91" y="108"/>
                  </a:lnTo>
                  <a:lnTo>
                    <a:pt x="90" y="107"/>
                  </a:lnTo>
                  <a:lnTo>
                    <a:pt x="89" y="107"/>
                  </a:lnTo>
                  <a:lnTo>
                    <a:pt x="86" y="107"/>
                  </a:lnTo>
                  <a:lnTo>
                    <a:pt x="82" y="108"/>
                  </a:lnTo>
                  <a:lnTo>
                    <a:pt x="80" y="108"/>
                  </a:lnTo>
                  <a:lnTo>
                    <a:pt x="79" y="107"/>
                  </a:lnTo>
                  <a:lnTo>
                    <a:pt x="77" y="107"/>
                  </a:lnTo>
                  <a:lnTo>
                    <a:pt x="76" y="107"/>
                  </a:lnTo>
                  <a:lnTo>
                    <a:pt x="75" y="106"/>
                  </a:lnTo>
                  <a:lnTo>
                    <a:pt x="74" y="105"/>
                  </a:lnTo>
                  <a:lnTo>
                    <a:pt x="73" y="104"/>
                  </a:lnTo>
                  <a:lnTo>
                    <a:pt x="72" y="102"/>
                  </a:lnTo>
                  <a:lnTo>
                    <a:pt x="72" y="102"/>
                  </a:lnTo>
                  <a:lnTo>
                    <a:pt x="72" y="101"/>
                  </a:lnTo>
                  <a:lnTo>
                    <a:pt x="72" y="99"/>
                  </a:lnTo>
                  <a:lnTo>
                    <a:pt x="72" y="97"/>
                  </a:lnTo>
                  <a:lnTo>
                    <a:pt x="73" y="95"/>
                  </a:lnTo>
                  <a:lnTo>
                    <a:pt x="74" y="93"/>
                  </a:lnTo>
                  <a:lnTo>
                    <a:pt x="77" y="89"/>
                  </a:lnTo>
                  <a:lnTo>
                    <a:pt x="81" y="83"/>
                  </a:lnTo>
                  <a:lnTo>
                    <a:pt x="88" y="74"/>
                  </a:lnTo>
                  <a:lnTo>
                    <a:pt x="94" y="68"/>
                  </a:lnTo>
                  <a:lnTo>
                    <a:pt x="101" y="59"/>
                  </a:lnTo>
                  <a:lnTo>
                    <a:pt x="104" y="56"/>
                  </a:lnTo>
                  <a:lnTo>
                    <a:pt x="107" y="53"/>
                  </a:lnTo>
                  <a:lnTo>
                    <a:pt x="109" y="51"/>
                  </a:lnTo>
                  <a:lnTo>
                    <a:pt x="112" y="49"/>
                  </a:lnTo>
                  <a:lnTo>
                    <a:pt x="115" y="47"/>
                  </a:lnTo>
                  <a:lnTo>
                    <a:pt x="119" y="45"/>
                  </a:lnTo>
                  <a:lnTo>
                    <a:pt x="122" y="45"/>
                  </a:lnTo>
                  <a:lnTo>
                    <a:pt x="126" y="44"/>
                  </a:lnTo>
                  <a:lnTo>
                    <a:pt x="130" y="43"/>
                  </a:lnTo>
                  <a:lnTo>
                    <a:pt x="132" y="43"/>
                  </a:lnTo>
                  <a:lnTo>
                    <a:pt x="141" y="42"/>
                  </a:lnTo>
                  <a:lnTo>
                    <a:pt x="144" y="41"/>
                  </a:lnTo>
                  <a:lnTo>
                    <a:pt x="150" y="40"/>
                  </a:lnTo>
                  <a:lnTo>
                    <a:pt x="154" y="39"/>
                  </a:lnTo>
                  <a:lnTo>
                    <a:pt x="162" y="36"/>
                  </a:lnTo>
                  <a:lnTo>
                    <a:pt x="167" y="34"/>
                  </a:lnTo>
                  <a:lnTo>
                    <a:pt x="171" y="34"/>
                  </a:lnTo>
                  <a:lnTo>
                    <a:pt x="178" y="30"/>
                  </a:lnTo>
                  <a:lnTo>
                    <a:pt x="179" y="30"/>
                  </a:lnTo>
                  <a:lnTo>
                    <a:pt x="180" y="30"/>
                  </a:lnTo>
                  <a:lnTo>
                    <a:pt x="179" y="31"/>
                  </a:lnTo>
                  <a:lnTo>
                    <a:pt x="179" y="33"/>
                  </a:lnTo>
                  <a:lnTo>
                    <a:pt x="180" y="34"/>
                  </a:lnTo>
                  <a:lnTo>
                    <a:pt x="181" y="37"/>
                  </a:lnTo>
                  <a:lnTo>
                    <a:pt x="182" y="42"/>
                  </a:lnTo>
                  <a:lnTo>
                    <a:pt x="183" y="45"/>
                  </a:lnTo>
                  <a:lnTo>
                    <a:pt x="184" y="46"/>
                  </a:lnTo>
                  <a:lnTo>
                    <a:pt x="186" y="48"/>
                  </a:lnTo>
                  <a:lnTo>
                    <a:pt x="188" y="51"/>
                  </a:lnTo>
                  <a:lnTo>
                    <a:pt x="189" y="53"/>
                  </a:lnTo>
                  <a:lnTo>
                    <a:pt x="192" y="55"/>
                  </a:lnTo>
                  <a:lnTo>
                    <a:pt x="194" y="56"/>
                  </a:lnTo>
                  <a:lnTo>
                    <a:pt x="197" y="58"/>
                  </a:lnTo>
                  <a:lnTo>
                    <a:pt x="199" y="60"/>
                  </a:lnTo>
                  <a:lnTo>
                    <a:pt x="202" y="61"/>
                  </a:lnTo>
                  <a:lnTo>
                    <a:pt x="210" y="65"/>
                  </a:lnTo>
                  <a:lnTo>
                    <a:pt x="214" y="67"/>
                  </a:lnTo>
                  <a:lnTo>
                    <a:pt x="217" y="68"/>
                  </a:lnTo>
                  <a:lnTo>
                    <a:pt x="220" y="70"/>
                  </a:lnTo>
                  <a:lnTo>
                    <a:pt x="222" y="72"/>
                  </a:lnTo>
                  <a:lnTo>
                    <a:pt x="223" y="75"/>
                  </a:lnTo>
                  <a:lnTo>
                    <a:pt x="224" y="78"/>
                  </a:lnTo>
                  <a:lnTo>
                    <a:pt x="227" y="82"/>
                  </a:lnTo>
                  <a:lnTo>
                    <a:pt x="228" y="84"/>
                  </a:lnTo>
                  <a:lnTo>
                    <a:pt x="229" y="85"/>
                  </a:lnTo>
                  <a:lnTo>
                    <a:pt x="230" y="87"/>
                  </a:lnTo>
                  <a:lnTo>
                    <a:pt x="232" y="88"/>
                  </a:lnTo>
                  <a:lnTo>
                    <a:pt x="233" y="90"/>
                  </a:lnTo>
                  <a:lnTo>
                    <a:pt x="235" y="92"/>
                  </a:lnTo>
                  <a:lnTo>
                    <a:pt x="238" y="94"/>
                  </a:lnTo>
                  <a:lnTo>
                    <a:pt x="242" y="97"/>
                  </a:lnTo>
                  <a:lnTo>
                    <a:pt x="245" y="99"/>
                  </a:lnTo>
                  <a:lnTo>
                    <a:pt x="247" y="100"/>
                  </a:lnTo>
                  <a:lnTo>
                    <a:pt x="249" y="102"/>
                  </a:lnTo>
                  <a:lnTo>
                    <a:pt x="252" y="102"/>
                  </a:lnTo>
                  <a:lnTo>
                    <a:pt x="254" y="103"/>
                  </a:lnTo>
                  <a:lnTo>
                    <a:pt x="256" y="103"/>
                  </a:lnTo>
                  <a:lnTo>
                    <a:pt x="259" y="104"/>
                  </a:lnTo>
                  <a:lnTo>
                    <a:pt x="262" y="104"/>
                  </a:lnTo>
                  <a:lnTo>
                    <a:pt x="264" y="104"/>
                  </a:lnTo>
                  <a:lnTo>
                    <a:pt x="268" y="103"/>
                  </a:lnTo>
                  <a:lnTo>
                    <a:pt x="278" y="102"/>
                  </a:lnTo>
                  <a:lnTo>
                    <a:pt x="283" y="101"/>
                  </a:lnTo>
                  <a:lnTo>
                    <a:pt x="286" y="101"/>
                  </a:lnTo>
                  <a:lnTo>
                    <a:pt x="288" y="100"/>
                  </a:lnTo>
                  <a:lnTo>
                    <a:pt x="290" y="99"/>
                  </a:lnTo>
                  <a:lnTo>
                    <a:pt x="292" y="97"/>
                  </a:lnTo>
                  <a:lnTo>
                    <a:pt x="296" y="95"/>
                  </a:lnTo>
                  <a:lnTo>
                    <a:pt x="300" y="92"/>
                  </a:lnTo>
                  <a:lnTo>
                    <a:pt x="303" y="89"/>
                  </a:lnTo>
                  <a:lnTo>
                    <a:pt x="313" y="80"/>
                  </a:lnTo>
                  <a:lnTo>
                    <a:pt x="315" y="77"/>
                  </a:lnTo>
                  <a:lnTo>
                    <a:pt x="319" y="75"/>
                  </a:lnTo>
                  <a:lnTo>
                    <a:pt x="323" y="72"/>
                  </a:lnTo>
                  <a:lnTo>
                    <a:pt x="326" y="69"/>
                  </a:lnTo>
                  <a:lnTo>
                    <a:pt x="331" y="67"/>
                  </a:lnTo>
                  <a:lnTo>
                    <a:pt x="334" y="66"/>
                  </a:lnTo>
                  <a:lnTo>
                    <a:pt x="340" y="64"/>
                  </a:lnTo>
                  <a:lnTo>
                    <a:pt x="347" y="60"/>
                  </a:lnTo>
                  <a:lnTo>
                    <a:pt x="350" y="59"/>
                  </a:lnTo>
                  <a:lnTo>
                    <a:pt x="352" y="58"/>
                  </a:lnTo>
                  <a:lnTo>
                    <a:pt x="354" y="58"/>
                  </a:lnTo>
                  <a:lnTo>
                    <a:pt x="357" y="58"/>
                  </a:lnTo>
                  <a:lnTo>
                    <a:pt x="358" y="58"/>
                  </a:lnTo>
                  <a:lnTo>
                    <a:pt x="359" y="58"/>
                  </a:lnTo>
                  <a:lnTo>
                    <a:pt x="366" y="58"/>
                  </a:lnTo>
                  <a:lnTo>
                    <a:pt x="370" y="59"/>
                  </a:lnTo>
                  <a:lnTo>
                    <a:pt x="375" y="59"/>
                  </a:lnTo>
                  <a:lnTo>
                    <a:pt x="379" y="59"/>
                  </a:lnTo>
                  <a:lnTo>
                    <a:pt x="381" y="59"/>
                  </a:lnTo>
                  <a:lnTo>
                    <a:pt x="382" y="59"/>
                  </a:lnTo>
                  <a:lnTo>
                    <a:pt x="384" y="58"/>
                  </a:lnTo>
                  <a:lnTo>
                    <a:pt x="385" y="58"/>
                  </a:lnTo>
                  <a:lnTo>
                    <a:pt x="386" y="56"/>
                  </a:lnTo>
                  <a:lnTo>
                    <a:pt x="387" y="55"/>
                  </a:lnTo>
                  <a:lnTo>
                    <a:pt x="388" y="52"/>
                  </a:lnTo>
                  <a:lnTo>
                    <a:pt x="388" y="49"/>
                  </a:lnTo>
                  <a:lnTo>
                    <a:pt x="388" y="45"/>
                  </a:lnTo>
                  <a:lnTo>
                    <a:pt x="387" y="43"/>
                  </a:lnTo>
                  <a:lnTo>
                    <a:pt x="387" y="40"/>
                  </a:lnTo>
                  <a:lnTo>
                    <a:pt x="386" y="39"/>
                  </a:lnTo>
                  <a:lnTo>
                    <a:pt x="385" y="38"/>
                  </a:lnTo>
                  <a:lnTo>
                    <a:pt x="384" y="36"/>
                  </a:lnTo>
                  <a:lnTo>
                    <a:pt x="383" y="34"/>
                  </a:lnTo>
                  <a:lnTo>
                    <a:pt x="381" y="34"/>
                  </a:lnTo>
                  <a:lnTo>
                    <a:pt x="379" y="33"/>
                  </a:lnTo>
                  <a:lnTo>
                    <a:pt x="377" y="32"/>
                  </a:lnTo>
                  <a:lnTo>
                    <a:pt x="375" y="31"/>
                  </a:lnTo>
                  <a:lnTo>
                    <a:pt x="369" y="30"/>
                  </a:lnTo>
                  <a:lnTo>
                    <a:pt x="368" y="30"/>
                  </a:lnTo>
                  <a:lnTo>
                    <a:pt x="366" y="29"/>
                  </a:lnTo>
                  <a:lnTo>
                    <a:pt x="365" y="28"/>
                  </a:lnTo>
                  <a:lnTo>
                    <a:pt x="363" y="28"/>
                  </a:lnTo>
                  <a:lnTo>
                    <a:pt x="362" y="26"/>
                  </a:lnTo>
                  <a:lnTo>
                    <a:pt x="361" y="24"/>
                  </a:lnTo>
                  <a:lnTo>
                    <a:pt x="360" y="22"/>
                  </a:lnTo>
                  <a:lnTo>
                    <a:pt x="360" y="22"/>
                  </a:lnTo>
                  <a:lnTo>
                    <a:pt x="360" y="21"/>
                  </a:lnTo>
                  <a:lnTo>
                    <a:pt x="360" y="19"/>
                  </a:lnTo>
                  <a:lnTo>
                    <a:pt x="361" y="18"/>
                  </a:lnTo>
                  <a:lnTo>
                    <a:pt x="361" y="15"/>
                  </a:lnTo>
                  <a:lnTo>
                    <a:pt x="362" y="13"/>
                  </a:lnTo>
                  <a:lnTo>
                    <a:pt x="364" y="11"/>
                  </a:lnTo>
                  <a:lnTo>
                    <a:pt x="366" y="9"/>
                  </a:lnTo>
                  <a:lnTo>
                    <a:pt x="368" y="7"/>
                  </a:lnTo>
                  <a:lnTo>
                    <a:pt x="370" y="5"/>
                  </a:lnTo>
                  <a:lnTo>
                    <a:pt x="372" y="4"/>
                  </a:lnTo>
                  <a:lnTo>
                    <a:pt x="375" y="2"/>
                  </a:lnTo>
                  <a:lnTo>
                    <a:pt x="378" y="1"/>
                  </a:lnTo>
                  <a:lnTo>
                    <a:pt x="381" y="0"/>
                  </a:lnTo>
                  <a:lnTo>
                    <a:pt x="383" y="0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47" name="Freeform 83">
              <a:extLst>
                <a:ext uri="{FF2B5EF4-FFF2-40B4-BE49-F238E27FC236}">
                  <a16:creationId xmlns:a16="http://schemas.microsoft.com/office/drawing/2014/main" id="{3406A619-D745-466A-BB42-0045E08D9DCB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6" y="2274"/>
              <a:ext cx="274" cy="259"/>
            </a:xfrm>
            <a:custGeom>
              <a:avLst/>
              <a:gdLst>
                <a:gd name="T0" fmla="*/ 202 w 274"/>
                <a:gd name="T1" fmla="*/ 5 h 259"/>
                <a:gd name="T2" fmla="*/ 195 w 274"/>
                <a:gd name="T3" fmla="*/ 25 h 259"/>
                <a:gd name="T4" fmla="*/ 195 w 274"/>
                <a:gd name="T5" fmla="*/ 38 h 259"/>
                <a:gd name="T6" fmla="*/ 207 w 274"/>
                <a:gd name="T7" fmla="*/ 41 h 259"/>
                <a:gd name="T8" fmla="*/ 216 w 274"/>
                <a:gd name="T9" fmla="*/ 45 h 259"/>
                <a:gd name="T10" fmla="*/ 225 w 274"/>
                <a:gd name="T11" fmla="*/ 68 h 259"/>
                <a:gd name="T12" fmla="*/ 235 w 274"/>
                <a:gd name="T13" fmla="*/ 90 h 259"/>
                <a:gd name="T14" fmla="*/ 243 w 274"/>
                <a:gd name="T15" fmla="*/ 112 h 259"/>
                <a:gd name="T16" fmla="*/ 253 w 274"/>
                <a:gd name="T17" fmla="*/ 116 h 259"/>
                <a:gd name="T18" fmla="*/ 264 w 274"/>
                <a:gd name="T19" fmla="*/ 122 h 259"/>
                <a:gd name="T20" fmla="*/ 267 w 274"/>
                <a:gd name="T21" fmla="*/ 135 h 259"/>
                <a:gd name="T22" fmla="*/ 272 w 274"/>
                <a:gd name="T23" fmla="*/ 149 h 259"/>
                <a:gd name="T24" fmla="*/ 273 w 274"/>
                <a:gd name="T25" fmla="*/ 161 h 259"/>
                <a:gd name="T26" fmla="*/ 266 w 274"/>
                <a:gd name="T27" fmla="*/ 183 h 259"/>
                <a:gd name="T28" fmla="*/ 258 w 274"/>
                <a:gd name="T29" fmla="*/ 195 h 259"/>
                <a:gd name="T30" fmla="*/ 234 w 274"/>
                <a:gd name="T31" fmla="*/ 201 h 259"/>
                <a:gd name="T32" fmla="*/ 228 w 274"/>
                <a:gd name="T33" fmla="*/ 191 h 259"/>
                <a:gd name="T34" fmla="*/ 222 w 274"/>
                <a:gd name="T35" fmla="*/ 181 h 259"/>
                <a:gd name="T36" fmla="*/ 216 w 274"/>
                <a:gd name="T37" fmla="*/ 191 h 259"/>
                <a:gd name="T38" fmla="*/ 204 w 274"/>
                <a:gd name="T39" fmla="*/ 195 h 259"/>
                <a:gd name="T40" fmla="*/ 184 w 274"/>
                <a:gd name="T41" fmla="*/ 196 h 259"/>
                <a:gd name="T42" fmla="*/ 172 w 274"/>
                <a:gd name="T43" fmla="*/ 203 h 259"/>
                <a:gd name="T44" fmla="*/ 162 w 274"/>
                <a:gd name="T45" fmla="*/ 216 h 259"/>
                <a:gd name="T46" fmla="*/ 155 w 274"/>
                <a:gd name="T47" fmla="*/ 215 h 259"/>
                <a:gd name="T48" fmla="*/ 137 w 274"/>
                <a:gd name="T49" fmla="*/ 209 h 259"/>
                <a:gd name="T50" fmla="*/ 133 w 274"/>
                <a:gd name="T51" fmla="*/ 212 h 259"/>
                <a:gd name="T52" fmla="*/ 136 w 274"/>
                <a:gd name="T53" fmla="*/ 225 h 259"/>
                <a:gd name="T54" fmla="*/ 134 w 274"/>
                <a:gd name="T55" fmla="*/ 236 h 259"/>
                <a:gd name="T56" fmla="*/ 117 w 274"/>
                <a:gd name="T57" fmla="*/ 258 h 259"/>
                <a:gd name="T58" fmla="*/ 113 w 274"/>
                <a:gd name="T59" fmla="*/ 257 h 259"/>
                <a:gd name="T60" fmla="*/ 91 w 274"/>
                <a:gd name="T61" fmla="*/ 234 h 259"/>
                <a:gd name="T62" fmla="*/ 80 w 274"/>
                <a:gd name="T63" fmla="*/ 225 h 259"/>
                <a:gd name="T64" fmla="*/ 79 w 274"/>
                <a:gd name="T65" fmla="*/ 218 h 259"/>
                <a:gd name="T66" fmla="*/ 91 w 274"/>
                <a:gd name="T67" fmla="*/ 197 h 259"/>
                <a:gd name="T68" fmla="*/ 91 w 274"/>
                <a:gd name="T69" fmla="*/ 191 h 259"/>
                <a:gd name="T70" fmla="*/ 77 w 274"/>
                <a:gd name="T71" fmla="*/ 183 h 259"/>
                <a:gd name="T72" fmla="*/ 47 w 274"/>
                <a:gd name="T73" fmla="*/ 176 h 259"/>
                <a:gd name="T74" fmla="*/ 23 w 274"/>
                <a:gd name="T75" fmla="*/ 169 h 259"/>
                <a:gd name="T76" fmla="*/ 16 w 274"/>
                <a:gd name="T77" fmla="*/ 162 h 259"/>
                <a:gd name="T78" fmla="*/ 5 w 274"/>
                <a:gd name="T79" fmla="*/ 133 h 259"/>
                <a:gd name="T80" fmla="*/ 0 w 274"/>
                <a:gd name="T81" fmla="*/ 127 h 259"/>
                <a:gd name="T82" fmla="*/ 4 w 274"/>
                <a:gd name="T83" fmla="*/ 111 h 259"/>
                <a:gd name="T84" fmla="*/ 3 w 274"/>
                <a:gd name="T85" fmla="*/ 96 h 259"/>
                <a:gd name="T86" fmla="*/ 0 w 274"/>
                <a:gd name="T87" fmla="*/ 76 h 259"/>
                <a:gd name="T88" fmla="*/ 8 w 274"/>
                <a:gd name="T89" fmla="*/ 62 h 259"/>
                <a:gd name="T90" fmla="*/ 23 w 274"/>
                <a:gd name="T91" fmla="*/ 40 h 259"/>
                <a:gd name="T92" fmla="*/ 34 w 274"/>
                <a:gd name="T93" fmla="*/ 41 h 259"/>
                <a:gd name="T94" fmla="*/ 63 w 274"/>
                <a:gd name="T95" fmla="*/ 56 h 259"/>
                <a:gd name="T96" fmla="*/ 88 w 274"/>
                <a:gd name="T97" fmla="*/ 64 h 259"/>
                <a:gd name="T98" fmla="*/ 114 w 274"/>
                <a:gd name="T99" fmla="*/ 65 h 259"/>
                <a:gd name="T100" fmla="*/ 132 w 274"/>
                <a:gd name="T101" fmla="*/ 59 h 259"/>
                <a:gd name="T102" fmla="*/ 157 w 274"/>
                <a:gd name="T103" fmla="*/ 42 h 259"/>
                <a:gd name="T104" fmla="*/ 178 w 274"/>
                <a:gd name="T105" fmla="*/ 27 h 259"/>
                <a:gd name="T106" fmla="*/ 199 w 274"/>
                <a:gd name="T107" fmla="*/ 0 h 2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74" h="259">
                  <a:moveTo>
                    <a:pt x="199" y="0"/>
                  </a:moveTo>
                  <a:lnTo>
                    <a:pt x="199" y="1"/>
                  </a:lnTo>
                  <a:lnTo>
                    <a:pt x="199" y="2"/>
                  </a:lnTo>
                  <a:lnTo>
                    <a:pt x="200" y="3"/>
                  </a:lnTo>
                  <a:lnTo>
                    <a:pt x="201" y="4"/>
                  </a:lnTo>
                  <a:lnTo>
                    <a:pt x="202" y="5"/>
                  </a:lnTo>
                  <a:lnTo>
                    <a:pt x="203" y="6"/>
                  </a:lnTo>
                  <a:lnTo>
                    <a:pt x="203" y="7"/>
                  </a:lnTo>
                  <a:lnTo>
                    <a:pt x="203" y="7"/>
                  </a:lnTo>
                  <a:lnTo>
                    <a:pt x="203" y="9"/>
                  </a:lnTo>
                  <a:lnTo>
                    <a:pt x="196" y="22"/>
                  </a:lnTo>
                  <a:lnTo>
                    <a:pt x="195" y="25"/>
                  </a:lnTo>
                  <a:lnTo>
                    <a:pt x="194" y="27"/>
                  </a:lnTo>
                  <a:lnTo>
                    <a:pt x="193" y="30"/>
                  </a:lnTo>
                  <a:lnTo>
                    <a:pt x="193" y="33"/>
                  </a:lnTo>
                  <a:lnTo>
                    <a:pt x="193" y="36"/>
                  </a:lnTo>
                  <a:lnTo>
                    <a:pt x="194" y="38"/>
                  </a:lnTo>
                  <a:lnTo>
                    <a:pt x="195" y="38"/>
                  </a:lnTo>
                  <a:lnTo>
                    <a:pt x="196" y="40"/>
                  </a:lnTo>
                  <a:lnTo>
                    <a:pt x="197" y="41"/>
                  </a:lnTo>
                  <a:lnTo>
                    <a:pt x="198" y="41"/>
                  </a:lnTo>
                  <a:lnTo>
                    <a:pt x="199" y="42"/>
                  </a:lnTo>
                  <a:lnTo>
                    <a:pt x="201" y="42"/>
                  </a:lnTo>
                  <a:lnTo>
                    <a:pt x="207" y="41"/>
                  </a:lnTo>
                  <a:lnTo>
                    <a:pt x="208" y="41"/>
                  </a:lnTo>
                  <a:lnTo>
                    <a:pt x="211" y="41"/>
                  </a:lnTo>
                  <a:lnTo>
                    <a:pt x="212" y="41"/>
                  </a:lnTo>
                  <a:lnTo>
                    <a:pt x="214" y="42"/>
                  </a:lnTo>
                  <a:lnTo>
                    <a:pt x="215" y="43"/>
                  </a:lnTo>
                  <a:lnTo>
                    <a:pt x="216" y="45"/>
                  </a:lnTo>
                  <a:lnTo>
                    <a:pt x="217" y="47"/>
                  </a:lnTo>
                  <a:lnTo>
                    <a:pt x="219" y="49"/>
                  </a:lnTo>
                  <a:lnTo>
                    <a:pt x="220" y="50"/>
                  </a:lnTo>
                  <a:lnTo>
                    <a:pt x="221" y="53"/>
                  </a:lnTo>
                  <a:lnTo>
                    <a:pt x="222" y="58"/>
                  </a:lnTo>
                  <a:lnTo>
                    <a:pt x="225" y="68"/>
                  </a:lnTo>
                  <a:lnTo>
                    <a:pt x="226" y="72"/>
                  </a:lnTo>
                  <a:lnTo>
                    <a:pt x="227" y="73"/>
                  </a:lnTo>
                  <a:lnTo>
                    <a:pt x="227" y="75"/>
                  </a:lnTo>
                  <a:lnTo>
                    <a:pt x="232" y="83"/>
                  </a:lnTo>
                  <a:lnTo>
                    <a:pt x="234" y="87"/>
                  </a:lnTo>
                  <a:lnTo>
                    <a:pt x="235" y="90"/>
                  </a:lnTo>
                  <a:lnTo>
                    <a:pt x="236" y="93"/>
                  </a:lnTo>
                  <a:lnTo>
                    <a:pt x="238" y="102"/>
                  </a:lnTo>
                  <a:lnTo>
                    <a:pt x="238" y="105"/>
                  </a:lnTo>
                  <a:lnTo>
                    <a:pt x="239" y="107"/>
                  </a:lnTo>
                  <a:lnTo>
                    <a:pt x="241" y="110"/>
                  </a:lnTo>
                  <a:lnTo>
                    <a:pt x="243" y="112"/>
                  </a:lnTo>
                  <a:lnTo>
                    <a:pt x="244" y="114"/>
                  </a:lnTo>
                  <a:lnTo>
                    <a:pt x="245" y="115"/>
                  </a:lnTo>
                  <a:lnTo>
                    <a:pt x="247" y="116"/>
                  </a:lnTo>
                  <a:lnTo>
                    <a:pt x="248" y="116"/>
                  </a:lnTo>
                  <a:lnTo>
                    <a:pt x="249" y="116"/>
                  </a:lnTo>
                  <a:lnTo>
                    <a:pt x="253" y="116"/>
                  </a:lnTo>
                  <a:lnTo>
                    <a:pt x="255" y="116"/>
                  </a:lnTo>
                  <a:lnTo>
                    <a:pt x="257" y="117"/>
                  </a:lnTo>
                  <a:lnTo>
                    <a:pt x="259" y="117"/>
                  </a:lnTo>
                  <a:lnTo>
                    <a:pt x="261" y="118"/>
                  </a:lnTo>
                  <a:lnTo>
                    <a:pt x="262" y="120"/>
                  </a:lnTo>
                  <a:lnTo>
                    <a:pt x="264" y="122"/>
                  </a:lnTo>
                  <a:lnTo>
                    <a:pt x="265" y="124"/>
                  </a:lnTo>
                  <a:lnTo>
                    <a:pt x="266" y="126"/>
                  </a:lnTo>
                  <a:lnTo>
                    <a:pt x="267" y="128"/>
                  </a:lnTo>
                  <a:lnTo>
                    <a:pt x="267" y="129"/>
                  </a:lnTo>
                  <a:lnTo>
                    <a:pt x="267" y="133"/>
                  </a:lnTo>
                  <a:lnTo>
                    <a:pt x="267" y="135"/>
                  </a:lnTo>
                  <a:lnTo>
                    <a:pt x="268" y="137"/>
                  </a:lnTo>
                  <a:lnTo>
                    <a:pt x="269" y="140"/>
                  </a:lnTo>
                  <a:lnTo>
                    <a:pt x="269" y="142"/>
                  </a:lnTo>
                  <a:lnTo>
                    <a:pt x="270" y="144"/>
                  </a:lnTo>
                  <a:lnTo>
                    <a:pt x="271" y="145"/>
                  </a:lnTo>
                  <a:lnTo>
                    <a:pt x="272" y="149"/>
                  </a:lnTo>
                  <a:lnTo>
                    <a:pt x="273" y="150"/>
                  </a:lnTo>
                  <a:lnTo>
                    <a:pt x="274" y="151"/>
                  </a:lnTo>
                  <a:lnTo>
                    <a:pt x="274" y="153"/>
                  </a:lnTo>
                  <a:lnTo>
                    <a:pt x="274" y="154"/>
                  </a:lnTo>
                  <a:lnTo>
                    <a:pt x="274" y="156"/>
                  </a:lnTo>
                  <a:lnTo>
                    <a:pt x="273" y="161"/>
                  </a:lnTo>
                  <a:lnTo>
                    <a:pt x="272" y="162"/>
                  </a:lnTo>
                  <a:lnTo>
                    <a:pt x="271" y="169"/>
                  </a:lnTo>
                  <a:lnTo>
                    <a:pt x="269" y="179"/>
                  </a:lnTo>
                  <a:lnTo>
                    <a:pt x="268" y="180"/>
                  </a:lnTo>
                  <a:lnTo>
                    <a:pt x="268" y="181"/>
                  </a:lnTo>
                  <a:lnTo>
                    <a:pt x="266" y="183"/>
                  </a:lnTo>
                  <a:lnTo>
                    <a:pt x="263" y="188"/>
                  </a:lnTo>
                  <a:lnTo>
                    <a:pt x="261" y="191"/>
                  </a:lnTo>
                  <a:lnTo>
                    <a:pt x="261" y="193"/>
                  </a:lnTo>
                  <a:lnTo>
                    <a:pt x="260" y="194"/>
                  </a:lnTo>
                  <a:lnTo>
                    <a:pt x="259" y="194"/>
                  </a:lnTo>
                  <a:lnTo>
                    <a:pt x="258" y="195"/>
                  </a:lnTo>
                  <a:lnTo>
                    <a:pt x="256" y="196"/>
                  </a:lnTo>
                  <a:lnTo>
                    <a:pt x="247" y="198"/>
                  </a:lnTo>
                  <a:lnTo>
                    <a:pt x="242" y="201"/>
                  </a:lnTo>
                  <a:lnTo>
                    <a:pt x="239" y="201"/>
                  </a:lnTo>
                  <a:lnTo>
                    <a:pt x="237" y="202"/>
                  </a:lnTo>
                  <a:lnTo>
                    <a:pt x="234" y="201"/>
                  </a:lnTo>
                  <a:lnTo>
                    <a:pt x="233" y="201"/>
                  </a:lnTo>
                  <a:lnTo>
                    <a:pt x="231" y="200"/>
                  </a:lnTo>
                  <a:lnTo>
                    <a:pt x="230" y="199"/>
                  </a:lnTo>
                  <a:lnTo>
                    <a:pt x="230" y="198"/>
                  </a:lnTo>
                  <a:lnTo>
                    <a:pt x="229" y="197"/>
                  </a:lnTo>
                  <a:lnTo>
                    <a:pt x="228" y="191"/>
                  </a:lnTo>
                  <a:lnTo>
                    <a:pt x="228" y="189"/>
                  </a:lnTo>
                  <a:lnTo>
                    <a:pt x="227" y="186"/>
                  </a:lnTo>
                  <a:lnTo>
                    <a:pt x="227" y="185"/>
                  </a:lnTo>
                  <a:lnTo>
                    <a:pt x="225" y="183"/>
                  </a:lnTo>
                  <a:lnTo>
                    <a:pt x="224" y="182"/>
                  </a:lnTo>
                  <a:lnTo>
                    <a:pt x="222" y="181"/>
                  </a:lnTo>
                  <a:lnTo>
                    <a:pt x="222" y="183"/>
                  </a:lnTo>
                  <a:lnTo>
                    <a:pt x="221" y="185"/>
                  </a:lnTo>
                  <a:lnTo>
                    <a:pt x="220" y="187"/>
                  </a:lnTo>
                  <a:lnTo>
                    <a:pt x="219" y="189"/>
                  </a:lnTo>
                  <a:lnTo>
                    <a:pt x="218" y="190"/>
                  </a:lnTo>
                  <a:lnTo>
                    <a:pt x="216" y="191"/>
                  </a:lnTo>
                  <a:lnTo>
                    <a:pt x="215" y="193"/>
                  </a:lnTo>
                  <a:lnTo>
                    <a:pt x="213" y="193"/>
                  </a:lnTo>
                  <a:lnTo>
                    <a:pt x="211" y="194"/>
                  </a:lnTo>
                  <a:lnTo>
                    <a:pt x="209" y="194"/>
                  </a:lnTo>
                  <a:lnTo>
                    <a:pt x="207" y="195"/>
                  </a:lnTo>
                  <a:lnTo>
                    <a:pt x="204" y="195"/>
                  </a:lnTo>
                  <a:lnTo>
                    <a:pt x="200" y="195"/>
                  </a:lnTo>
                  <a:lnTo>
                    <a:pt x="193" y="194"/>
                  </a:lnTo>
                  <a:lnTo>
                    <a:pt x="192" y="194"/>
                  </a:lnTo>
                  <a:lnTo>
                    <a:pt x="189" y="194"/>
                  </a:lnTo>
                  <a:lnTo>
                    <a:pt x="186" y="195"/>
                  </a:lnTo>
                  <a:lnTo>
                    <a:pt x="184" y="196"/>
                  </a:lnTo>
                  <a:lnTo>
                    <a:pt x="181" y="196"/>
                  </a:lnTo>
                  <a:lnTo>
                    <a:pt x="179" y="197"/>
                  </a:lnTo>
                  <a:lnTo>
                    <a:pt x="177" y="198"/>
                  </a:lnTo>
                  <a:lnTo>
                    <a:pt x="175" y="200"/>
                  </a:lnTo>
                  <a:lnTo>
                    <a:pt x="174" y="201"/>
                  </a:lnTo>
                  <a:lnTo>
                    <a:pt x="172" y="203"/>
                  </a:lnTo>
                  <a:lnTo>
                    <a:pt x="170" y="206"/>
                  </a:lnTo>
                  <a:lnTo>
                    <a:pt x="167" y="211"/>
                  </a:lnTo>
                  <a:lnTo>
                    <a:pt x="166" y="213"/>
                  </a:lnTo>
                  <a:lnTo>
                    <a:pt x="165" y="214"/>
                  </a:lnTo>
                  <a:lnTo>
                    <a:pt x="164" y="215"/>
                  </a:lnTo>
                  <a:lnTo>
                    <a:pt x="162" y="216"/>
                  </a:lnTo>
                  <a:lnTo>
                    <a:pt x="161" y="216"/>
                  </a:lnTo>
                  <a:lnTo>
                    <a:pt x="160" y="216"/>
                  </a:lnTo>
                  <a:lnTo>
                    <a:pt x="159" y="216"/>
                  </a:lnTo>
                  <a:lnTo>
                    <a:pt x="158" y="216"/>
                  </a:lnTo>
                  <a:lnTo>
                    <a:pt x="157" y="216"/>
                  </a:lnTo>
                  <a:lnTo>
                    <a:pt x="155" y="215"/>
                  </a:lnTo>
                  <a:lnTo>
                    <a:pt x="149" y="212"/>
                  </a:lnTo>
                  <a:lnTo>
                    <a:pt x="147" y="211"/>
                  </a:lnTo>
                  <a:lnTo>
                    <a:pt x="145" y="210"/>
                  </a:lnTo>
                  <a:lnTo>
                    <a:pt x="142" y="209"/>
                  </a:lnTo>
                  <a:lnTo>
                    <a:pt x="139" y="209"/>
                  </a:lnTo>
                  <a:lnTo>
                    <a:pt x="137" y="209"/>
                  </a:lnTo>
                  <a:lnTo>
                    <a:pt x="136" y="209"/>
                  </a:lnTo>
                  <a:lnTo>
                    <a:pt x="135" y="209"/>
                  </a:lnTo>
                  <a:lnTo>
                    <a:pt x="134" y="210"/>
                  </a:lnTo>
                  <a:lnTo>
                    <a:pt x="133" y="210"/>
                  </a:lnTo>
                  <a:lnTo>
                    <a:pt x="133" y="211"/>
                  </a:lnTo>
                  <a:lnTo>
                    <a:pt x="133" y="212"/>
                  </a:lnTo>
                  <a:lnTo>
                    <a:pt x="133" y="213"/>
                  </a:lnTo>
                  <a:lnTo>
                    <a:pt x="133" y="214"/>
                  </a:lnTo>
                  <a:lnTo>
                    <a:pt x="133" y="215"/>
                  </a:lnTo>
                  <a:lnTo>
                    <a:pt x="136" y="222"/>
                  </a:lnTo>
                  <a:lnTo>
                    <a:pt x="136" y="224"/>
                  </a:lnTo>
                  <a:lnTo>
                    <a:pt x="136" y="225"/>
                  </a:lnTo>
                  <a:lnTo>
                    <a:pt x="136" y="227"/>
                  </a:lnTo>
                  <a:lnTo>
                    <a:pt x="136" y="228"/>
                  </a:lnTo>
                  <a:lnTo>
                    <a:pt x="136" y="230"/>
                  </a:lnTo>
                  <a:lnTo>
                    <a:pt x="136" y="231"/>
                  </a:lnTo>
                  <a:lnTo>
                    <a:pt x="135" y="234"/>
                  </a:lnTo>
                  <a:lnTo>
                    <a:pt x="134" y="236"/>
                  </a:lnTo>
                  <a:lnTo>
                    <a:pt x="133" y="238"/>
                  </a:lnTo>
                  <a:lnTo>
                    <a:pt x="130" y="242"/>
                  </a:lnTo>
                  <a:lnTo>
                    <a:pt x="124" y="249"/>
                  </a:lnTo>
                  <a:lnTo>
                    <a:pt x="121" y="253"/>
                  </a:lnTo>
                  <a:lnTo>
                    <a:pt x="118" y="256"/>
                  </a:lnTo>
                  <a:lnTo>
                    <a:pt x="117" y="258"/>
                  </a:lnTo>
                  <a:lnTo>
                    <a:pt x="117" y="258"/>
                  </a:lnTo>
                  <a:lnTo>
                    <a:pt x="117" y="258"/>
                  </a:lnTo>
                  <a:lnTo>
                    <a:pt x="116" y="259"/>
                  </a:lnTo>
                  <a:lnTo>
                    <a:pt x="115" y="258"/>
                  </a:lnTo>
                  <a:lnTo>
                    <a:pt x="114" y="258"/>
                  </a:lnTo>
                  <a:lnTo>
                    <a:pt x="113" y="257"/>
                  </a:lnTo>
                  <a:lnTo>
                    <a:pt x="110" y="254"/>
                  </a:lnTo>
                  <a:lnTo>
                    <a:pt x="104" y="249"/>
                  </a:lnTo>
                  <a:lnTo>
                    <a:pt x="101" y="246"/>
                  </a:lnTo>
                  <a:lnTo>
                    <a:pt x="99" y="243"/>
                  </a:lnTo>
                  <a:lnTo>
                    <a:pt x="96" y="240"/>
                  </a:lnTo>
                  <a:lnTo>
                    <a:pt x="91" y="234"/>
                  </a:lnTo>
                  <a:lnTo>
                    <a:pt x="90" y="232"/>
                  </a:lnTo>
                  <a:lnTo>
                    <a:pt x="89" y="231"/>
                  </a:lnTo>
                  <a:lnTo>
                    <a:pt x="88" y="230"/>
                  </a:lnTo>
                  <a:lnTo>
                    <a:pt x="83" y="227"/>
                  </a:lnTo>
                  <a:lnTo>
                    <a:pt x="81" y="226"/>
                  </a:lnTo>
                  <a:lnTo>
                    <a:pt x="80" y="225"/>
                  </a:lnTo>
                  <a:lnTo>
                    <a:pt x="79" y="224"/>
                  </a:lnTo>
                  <a:lnTo>
                    <a:pt x="79" y="223"/>
                  </a:lnTo>
                  <a:lnTo>
                    <a:pt x="79" y="222"/>
                  </a:lnTo>
                  <a:lnTo>
                    <a:pt x="79" y="220"/>
                  </a:lnTo>
                  <a:lnTo>
                    <a:pt x="79" y="219"/>
                  </a:lnTo>
                  <a:lnTo>
                    <a:pt x="79" y="218"/>
                  </a:lnTo>
                  <a:lnTo>
                    <a:pt x="80" y="216"/>
                  </a:lnTo>
                  <a:lnTo>
                    <a:pt x="85" y="210"/>
                  </a:lnTo>
                  <a:lnTo>
                    <a:pt x="88" y="206"/>
                  </a:lnTo>
                  <a:lnTo>
                    <a:pt x="90" y="202"/>
                  </a:lnTo>
                  <a:lnTo>
                    <a:pt x="91" y="199"/>
                  </a:lnTo>
                  <a:lnTo>
                    <a:pt x="91" y="197"/>
                  </a:lnTo>
                  <a:lnTo>
                    <a:pt x="91" y="196"/>
                  </a:lnTo>
                  <a:lnTo>
                    <a:pt x="91" y="196"/>
                  </a:lnTo>
                  <a:lnTo>
                    <a:pt x="91" y="194"/>
                  </a:lnTo>
                  <a:lnTo>
                    <a:pt x="91" y="193"/>
                  </a:lnTo>
                  <a:lnTo>
                    <a:pt x="91" y="192"/>
                  </a:lnTo>
                  <a:lnTo>
                    <a:pt x="91" y="191"/>
                  </a:lnTo>
                  <a:lnTo>
                    <a:pt x="90" y="190"/>
                  </a:lnTo>
                  <a:lnTo>
                    <a:pt x="88" y="188"/>
                  </a:lnTo>
                  <a:lnTo>
                    <a:pt x="87" y="187"/>
                  </a:lnTo>
                  <a:lnTo>
                    <a:pt x="85" y="186"/>
                  </a:lnTo>
                  <a:lnTo>
                    <a:pt x="80" y="185"/>
                  </a:lnTo>
                  <a:lnTo>
                    <a:pt x="77" y="183"/>
                  </a:lnTo>
                  <a:lnTo>
                    <a:pt x="73" y="182"/>
                  </a:lnTo>
                  <a:lnTo>
                    <a:pt x="61" y="180"/>
                  </a:lnTo>
                  <a:lnTo>
                    <a:pt x="58" y="179"/>
                  </a:lnTo>
                  <a:lnTo>
                    <a:pt x="55" y="178"/>
                  </a:lnTo>
                  <a:lnTo>
                    <a:pt x="51" y="177"/>
                  </a:lnTo>
                  <a:lnTo>
                    <a:pt x="47" y="176"/>
                  </a:lnTo>
                  <a:lnTo>
                    <a:pt x="45" y="174"/>
                  </a:lnTo>
                  <a:lnTo>
                    <a:pt x="39" y="172"/>
                  </a:lnTo>
                  <a:lnTo>
                    <a:pt x="36" y="171"/>
                  </a:lnTo>
                  <a:lnTo>
                    <a:pt x="33" y="170"/>
                  </a:lnTo>
                  <a:lnTo>
                    <a:pt x="27" y="169"/>
                  </a:lnTo>
                  <a:lnTo>
                    <a:pt x="23" y="169"/>
                  </a:lnTo>
                  <a:lnTo>
                    <a:pt x="22" y="168"/>
                  </a:lnTo>
                  <a:lnTo>
                    <a:pt x="20" y="167"/>
                  </a:lnTo>
                  <a:lnTo>
                    <a:pt x="19" y="166"/>
                  </a:lnTo>
                  <a:lnTo>
                    <a:pt x="17" y="164"/>
                  </a:lnTo>
                  <a:lnTo>
                    <a:pt x="16" y="163"/>
                  </a:lnTo>
                  <a:lnTo>
                    <a:pt x="16" y="162"/>
                  </a:lnTo>
                  <a:lnTo>
                    <a:pt x="14" y="159"/>
                  </a:lnTo>
                  <a:lnTo>
                    <a:pt x="12" y="151"/>
                  </a:lnTo>
                  <a:lnTo>
                    <a:pt x="11" y="147"/>
                  </a:lnTo>
                  <a:lnTo>
                    <a:pt x="10" y="143"/>
                  </a:lnTo>
                  <a:lnTo>
                    <a:pt x="7" y="139"/>
                  </a:lnTo>
                  <a:lnTo>
                    <a:pt x="5" y="133"/>
                  </a:lnTo>
                  <a:lnTo>
                    <a:pt x="3" y="129"/>
                  </a:lnTo>
                  <a:lnTo>
                    <a:pt x="1" y="128"/>
                  </a:lnTo>
                  <a:lnTo>
                    <a:pt x="0" y="127"/>
                  </a:lnTo>
                  <a:lnTo>
                    <a:pt x="0" y="127"/>
                  </a:lnTo>
                  <a:lnTo>
                    <a:pt x="0" y="127"/>
                  </a:lnTo>
                  <a:lnTo>
                    <a:pt x="0" y="127"/>
                  </a:lnTo>
                  <a:lnTo>
                    <a:pt x="0" y="126"/>
                  </a:lnTo>
                  <a:lnTo>
                    <a:pt x="0" y="124"/>
                  </a:lnTo>
                  <a:lnTo>
                    <a:pt x="0" y="123"/>
                  </a:lnTo>
                  <a:lnTo>
                    <a:pt x="0" y="119"/>
                  </a:lnTo>
                  <a:lnTo>
                    <a:pt x="3" y="114"/>
                  </a:lnTo>
                  <a:lnTo>
                    <a:pt x="4" y="111"/>
                  </a:lnTo>
                  <a:lnTo>
                    <a:pt x="5" y="108"/>
                  </a:lnTo>
                  <a:lnTo>
                    <a:pt x="5" y="106"/>
                  </a:lnTo>
                  <a:lnTo>
                    <a:pt x="5" y="106"/>
                  </a:lnTo>
                  <a:lnTo>
                    <a:pt x="5" y="103"/>
                  </a:lnTo>
                  <a:lnTo>
                    <a:pt x="4" y="99"/>
                  </a:lnTo>
                  <a:lnTo>
                    <a:pt x="3" y="96"/>
                  </a:lnTo>
                  <a:lnTo>
                    <a:pt x="1" y="89"/>
                  </a:lnTo>
                  <a:lnTo>
                    <a:pt x="0" y="86"/>
                  </a:lnTo>
                  <a:lnTo>
                    <a:pt x="0" y="83"/>
                  </a:lnTo>
                  <a:lnTo>
                    <a:pt x="0" y="81"/>
                  </a:lnTo>
                  <a:lnTo>
                    <a:pt x="0" y="78"/>
                  </a:lnTo>
                  <a:lnTo>
                    <a:pt x="0" y="76"/>
                  </a:lnTo>
                  <a:lnTo>
                    <a:pt x="0" y="74"/>
                  </a:lnTo>
                  <a:lnTo>
                    <a:pt x="1" y="72"/>
                  </a:lnTo>
                  <a:lnTo>
                    <a:pt x="2" y="71"/>
                  </a:lnTo>
                  <a:lnTo>
                    <a:pt x="3" y="69"/>
                  </a:lnTo>
                  <a:lnTo>
                    <a:pt x="5" y="65"/>
                  </a:lnTo>
                  <a:lnTo>
                    <a:pt x="8" y="62"/>
                  </a:lnTo>
                  <a:lnTo>
                    <a:pt x="10" y="60"/>
                  </a:lnTo>
                  <a:lnTo>
                    <a:pt x="16" y="51"/>
                  </a:lnTo>
                  <a:lnTo>
                    <a:pt x="18" y="49"/>
                  </a:lnTo>
                  <a:lnTo>
                    <a:pt x="22" y="42"/>
                  </a:lnTo>
                  <a:lnTo>
                    <a:pt x="22" y="41"/>
                  </a:lnTo>
                  <a:lnTo>
                    <a:pt x="23" y="40"/>
                  </a:lnTo>
                  <a:lnTo>
                    <a:pt x="24" y="39"/>
                  </a:lnTo>
                  <a:lnTo>
                    <a:pt x="26" y="39"/>
                  </a:lnTo>
                  <a:lnTo>
                    <a:pt x="27" y="39"/>
                  </a:lnTo>
                  <a:lnTo>
                    <a:pt x="29" y="39"/>
                  </a:lnTo>
                  <a:lnTo>
                    <a:pt x="31" y="40"/>
                  </a:lnTo>
                  <a:lnTo>
                    <a:pt x="34" y="41"/>
                  </a:lnTo>
                  <a:lnTo>
                    <a:pt x="38" y="42"/>
                  </a:lnTo>
                  <a:lnTo>
                    <a:pt x="42" y="44"/>
                  </a:lnTo>
                  <a:lnTo>
                    <a:pt x="45" y="45"/>
                  </a:lnTo>
                  <a:lnTo>
                    <a:pt x="47" y="46"/>
                  </a:lnTo>
                  <a:lnTo>
                    <a:pt x="60" y="54"/>
                  </a:lnTo>
                  <a:lnTo>
                    <a:pt x="63" y="56"/>
                  </a:lnTo>
                  <a:lnTo>
                    <a:pt x="66" y="57"/>
                  </a:lnTo>
                  <a:lnTo>
                    <a:pt x="71" y="59"/>
                  </a:lnTo>
                  <a:lnTo>
                    <a:pt x="79" y="62"/>
                  </a:lnTo>
                  <a:lnTo>
                    <a:pt x="82" y="63"/>
                  </a:lnTo>
                  <a:lnTo>
                    <a:pt x="85" y="63"/>
                  </a:lnTo>
                  <a:lnTo>
                    <a:pt x="88" y="64"/>
                  </a:lnTo>
                  <a:lnTo>
                    <a:pt x="98" y="65"/>
                  </a:lnTo>
                  <a:lnTo>
                    <a:pt x="103" y="65"/>
                  </a:lnTo>
                  <a:lnTo>
                    <a:pt x="111" y="66"/>
                  </a:lnTo>
                  <a:lnTo>
                    <a:pt x="112" y="66"/>
                  </a:lnTo>
                  <a:lnTo>
                    <a:pt x="113" y="66"/>
                  </a:lnTo>
                  <a:lnTo>
                    <a:pt x="114" y="65"/>
                  </a:lnTo>
                  <a:lnTo>
                    <a:pt x="116" y="65"/>
                  </a:lnTo>
                  <a:lnTo>
                    <a:pt x="121" y="62"/>
                  </a:lnTo>
                  <a:lnTo>
                    <a:pt x="123" y="60"/>
                  </a:lnTo>
                  <a:lnTo>
                    <a:pt x="125" y="60"/>
                  </a:lnTo>
                  <a:lnTo>
                    <a:pt x="130" y="59"/>
                  </a:lnTo>
                  <a:lnTo>
                    <a:pt x="132" y="59"/>
                  </a:lnTo>
                  <a:lnTo>
                    <a:pt x="136" y="57"/>
                  </a:lnTo>
                  <a:lnTo>
                    <a:pt x="138" y="55"/>
                  </a:lnTo>
                  <a:lnTo>
                    <a:pt x="141" y="54"/>
                  </a:lnTo>
                  <a:lnTo>
                    <a:pt x="144" y="51"/>
                  </a:lnTo>
                  <a:lnTo>
                    <a:pt x="154" y="44"/>
                  </a:lnTo>
                  <a:lnTo>
                    <a:pt x="157" y="42"/>
                  </a:lnTo>
                  <a:lnTo>
                    <a:pt x="159" y="40"/>
                  </a:lnTo>
                  <a:lnTo>
                    <a:pt x="167" y="37"/>
                  </a:lnTo>
                  <a:lnTo>
                    <a:pt x="169" y="35"/>
                  </a:lnTo>
                  <a:lnTo>
                    <a:pt x="170" y="34"/>
                  </a:lnTo>
                  <a:lnTo>
                    <a:pt x="175" y="30"/>
                  </a:lnTo>
                  <a:lnTo>
                    <a:pt x="178" y="27"/>
                  </a:lnTo>
                  <a:lnTo>
                    <a:pt x="181" y="24"/>
                  </a:lnTo>
                  <a:lnTo>
                    <a:pt x="184" y="20"/>
                  </a:lnTo>
                  <a:lnTo>
                    <a:pt x="189" y="14"/>
                  </a:lnTo>
                  <a:lnTo>
                    <a:pt x="196" y="4"/>
                  </a:lnTo>
                  <a:lnTo>
                    <a:pt x="199" y="1"/>
                  </a:lnTo>
                  <a:lnTo>
                    <a:pt x="199" y="0"/>
                  </a:lnTo>
                  <a:lnTo>
                    <a:pt x="199" y="0"/>
                  </a:lnTo>
                  <a:close/>
                </a:path>
              </a:pathLst>
            </a:custGeom>
            <a:solidFill>
              <a:srgbClr val="A2A2A2"/>
            </a:solidFill>
            <a:ln w="4763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48" name="Freeform 84">
              <a:extLst>
                <a:ext uri="{FF2B5EF4-FFF2-40B4-BE49-F238E27FC236}">
                  <a16:creationId xmlns:a16="http://schemas.microsoft.com/office/drawing/2014/main" id="{D83D0C4D-AFA1-445E-95AA-635F361A1479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8" y="2017"/>
              <a:ext cx="352" cy="270"/>
            </a:xfrm>
            <a:custGeom>
              <a:avLst/>
              <a:gdLst>
                <a:gd name="T0" fmla="*/ 226 w 352"/>
                <a:gd name="T1" fmla="*/ 1 h 270"/>
                <a:gd name="T2" fmla="*/ 229 w 352"/>
                <a:gd name="T3" fmla="*/ 9 h 270"/>
                <a:gd name="T4" fmla="*/ 253 w 352"/>
                <a:gd name="T5" fmla="*/ 26 h 270"/>
                <a:gd name="T6" fmla="*/ 268 w 352"/>
                <a:gd name="T7" fmla="*/ 32 h 270"/>
                <a:gd name="T8" fmla="*/ 276 w 352"/>
                <a:gd name="T9" fmla="*/ 46 h 270"/>
                <a:gd name="T10" fmla="*/ 287 w 352"/>
                <a:gd name="T11" fmla="*/ 55 h 270"/>
                <a:gd name="T12" fmla="*/ 316 w 352"/>
                <a:gd name="T13" fmla="*/ 68 h 270"/>
                <a:gd name="T14" fmla="*/ 327 w 352"/>
                <a:gd name="T15" fmla="*/ 81 h 270"/>
                <a:gd name="T16" fmla="*/ 346 w 352"/>
                <a:gd name="T17" fmla="*/ 96 h 270"/>
                <a:gd name="T18" fmla="*/ 352 w 352"/>
                <a:gd name="T19" fmla="*/ 108 h 270"/>
                <a:gd name="T20" fmla="*/ 348 w 352"/>
                <a:gd name="T21" fmla="*/ 120 h 270"/>
                <a:gd name="T22" fmla="*/ 324 w 352"/>
                <a:gd name="T23" fmla="*/ 136 h 270"/>
                <a:gd name="T24" fmla="*/ 314 w 352"/>
                <a:gd name="T25" fmla="*/ 145 h 270"/>
                <a:gd name="T26" fmla="*/ 314 w 352"/>
                <a:gd name="T27" fmla="*/ 153 h 270"/>
                <a:gd name="T28" fmla="*/ 321 w 352"/>
                <a:gd name="T29" fmla="*/ 163 h 270"/>
                <a:gd name="T30" fmla="*/ 325 w 352"/>
                <a:gd name="T31" fmla="*/ 189 h 270"/>
                <a:gd name="T32" fmla="*/ 318 w 352"/>
                <a:gd name="T33" fmla="*/ 201 h 270"/>
                <a:gd name="T34" fmla="*/ 303 w 352"/>
                <a:gd name="T35" fmla="*/ 211 h 270"/>
                <a:gd name="T36" fmla="*/ 286 w 352"/>
                <a:gd name="T37" fmla="*/ 208 h 270"/>
                <a:gd name="T38" fmla="*/ 267 w 352"/>
                <a:gd name="T39" fmla="*/ 197 h 270"/>
                <a:gd name="T40" fmla="*/ 246 w 352"/>
                <a:gd name="T41" fmla="*/ 196 h 270"/>
                <a:gd name="T42" fmla="*/ 227 w 352"/>
                <a:gd name="T43" fmla="*/ 199 h 270"/>
                <a:gd name="T44" fmla="*/ 217 w 352"/>
                <a:gd name="T45" fmla="*/ 208 h 270"/>
                <a:gd name="T46" fmla="*/ 199 w 352"/>
                <a:gd name="T47" fmla="*/ 216 h 270"/>
                <a:gd name="T48" fmla="*/ 170 w 352"/>
                <a:gd name="T49" fmla="*/ 238 h 270"/>
                <a:gd name="T50" fmla="*/ 147 w 352"/>
                <a:gd name="T51" fmla="*/ 247 h 270"/>
                <a:gd name="T52" fmla="*/ 127 w 352"/>
                <a:gd name="T53" fmla="*/ 252 h 270"/>
                <a:gd name="T54" fmla="*/ 118 w 352"/>
                <a:gd name="T55" fmla="*/ 266 h 270"/>
                <a:gd name="T56" fmla="*/ 111 w 352"/>
                <a:gd name="T57" fmla="*/ 270 h 270"/>
                <a:gd name="T58" fmla="*/ 85 w 352"/>
                <a:gd name="T59" fmla="*/ 267 h 270"/>
                <a:gd name="T60" fmla="*/ 76 w 352"/>
                <a:gd name="T61" fmla="*/ 261 h 270"/>
                <a:gd name="T62" fmla="*/ 74 w 352"/>
                <a:gd name="T63" fmla="*/ 252 h 270"/>
                <a:gd name="T64" fmla="*/ 76 w 352"/>
                <a:gd name="T65" fmla="*/ 241 h 270"/>
                <a:gd name="T66" fmla="*/ 75 w 352"/>
                <a:gd name="T67" fmla="*/ 230 h 270"/>
                <a:gd name="T68" fmla="*/ 73 w 352"/>
                <a:gd name="T69" fmla="*/ 221 h 270"/>
                <a:gd name="T70" fmla="*/ 59 w 352"/>
                <a:gd name="T71" fmla="*/ 214 h 270"/>
                <a:gd name="T72" fmla="*/ 52 w 352"/>
                <a:gd name="T73" fmla="*/ 205 h 270"/>
                <a:gd name="T74" fmla="*/ 53 w 352"/>
                <a:gd name="T75" fmla="*/ 194 h 270"/>
                <a:gd name="T76" fmla="*/ 53 w 352"/>
                <a:gd name="T77" fmla="*/ 184 h 270"/>
                <a:gd name="T78" fmla="*/ 32 w 352"/>
                <a:gd name="T79" fmla="*/ 164 h 270"/>
                <a:gd name="T80" fmla="*/ 22 w 352"/>
                <a:gd name="T81" fmla="*/ 146 h 270"/>
                <a:gd name="T82" fmla="*/ 17 w 352"/>
                <a:gd name="T83" fmla="*/ 134 h 270"/>
                <a:gd name="T84" fmla="*/ 24 w 352"/>
                <a:gd name="T85" fmla="*/ 124 h 270"/>
                <a:gd name="T86" fmla="*/ 33 w 352"/>
                <a:gd name="T87" fmla="*/ 114 h 270"/>
                <a:gd name="T88" fmla="*/ 17 w 352"/>
                <a:gd name="T89" fmla="*/ 96 h 270"/>
                <a:gd name="T90" fmla="*/ 2 w 352"/>
                <a:gd name="T91" fmla="*/ 85 h 270"/>
                <a:gd name="T92" fmla="*/ 1 w 352"/>
                <a:gd name="T93" fmla="*/ 81 h 270"/>
                <a:gd name="T94" fmla="*/ 22 w 352"/>
                <a:gd name="T95" fmla="*/ 71 h 270"/>
                <a:gd name="T96" fmla="*/ 50 w 352"/>
                <a:gd name="T97" fmla="*/ 61 h 270"/>
                <a:gd name="T98" fmla="*/ 59 w 352"/>
                <a:gd name="T99" fmla="*/ 61 h 270"/>
                <a:gd name="T100" fmla="*/ 75 w 352"/>
                <a:gd name="T101" fmla="*/ 68 h 270"/>
                <a:gd name="T102" fmla="*/ 89 w 352"/>
                <a:gd name="T103" fmla="*/ 64 h 270"/>
                <a:gd name="T104" fmla="*/ 96 w 352"/>
                <a:gd name="T105" fmla="*/ 46 h 270"/>
                <a:gd name="T106" fmla="*/ 104 w 352"/>
                <a:gd name="T107" fmla="*/ 38 h 270"/>
                <a:gd name="T108" fmla="*/ 125 w 352"/>
                <a:gd name="T109" fmla="*/ 34 h 270"/>
                <a:gd name="T110" fmla="*/ 155 w 352"/>
                <a:gd name="T111" fmla="*/ 23 h 270"/>
                <a:gd name="T112" fmla="*/ 185 w 352"/>
                <a:gd name="T113" fmla="*/ 9 h 270"/>
                <a:gd name="T114" fmla="*/ 222 w 352"/>
                <a:gd name="T115" fmla="*/ 0 h 2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52" h="270">
                  <a:moveTo>
                    <a:pt x="223" y="0"/>
                  </a:moveTo>
                  <a:lnTo>
                    <a:pt x="226" y="0"/>
                  </a:lnTo>
                  <a:lnTo>
                    <a:pt x="226" y="0"/>
                  </a:lnTo>
                  <a:lnTo>
                    <a:pt x="226" y="0"/>
                  </a:lnTo>
                  <a:lnTo>
                    <a:pt x="226" y="0"/>
                  </a:lnTo>
                  <a:lnTo>
                    <a:pt x="226" y="1"/>
                  </a:lnTo>
                  <a:lnTo>
                    <a:pt x="226" y="2"/>
                  </a:lnTo>
                  <a:lnTo>
                    <a:pt x="226" y="3"/>
                  </a:lnTo>
                  <a:lnTo>
                    <a:pt x="226" y="4"/>
                  </a:lnTo>
                  <a:lnTo>
                    <a:pt x="227" y="6"/>
                  </a:lnTo>
                  <a:lnTo>
                    <a:pt x="228" y="7"/>
                  </a:lnTo>
                  <a:lnTo>
                    <a:pt x="229" y="9"/>
                  </a:lnTo>
                  <a:lnTo>
                    <a:pt x="231" y="10"/>
                  </a:lnTo>
                  <a:lnTo>
                    <a:pt x="233" y="11"/>
                  </a:lnTo>
                  <a:lnTo>
                    <a:pt x="239" y="15"/>
                  </a:lnTo>
                  <a:lnTo>
                    <a:pt x="243" y="18"/>
                  </a:lnTo>
                  <a:lnTo>
                    <a:pt x="250" y="24"/>
                  </a:lnTo>
                  <a:lnTo>
                    <a:pt x="253" y="26"/>
                  </a:lnTo>
                  <a:lnTo>
                    <a:pt x="256" y="27"/>
                  </a:lnTo>
                  <a:lnTo>
                    <a:pt x="258" y="28"/>
                  </a:lnTo>
                  <a:lnTo>
                    <a:pt x="264" y="29"/>
                  </a:lnTo>
                  <a:lnTo>
                    <a:pt x="266" y="30"/>
                  </a:lnTo>
                  <a:lnTo>
                    <a:pt x="267" y="31"/>
                  </a:lnTo>
                  <a:lnTo>
                    <a:pt x="268" y="32"/>
                  </a:lnTo>
                  <a:lnTo>
                    <a:pt x="269" y="33"/>
                  </a:lnTo>
                  <a:lnTo>
                    <a:pt x="270" y="34"/>
                  </a:lnTo>
                  <a:lnTo>
                    <a:pt x="272" y="40"/>
                  </a:lnTo>
                  <a:lnTo>
                    <a:pt x="273" y="42"/>
                  </a:lnTo>
                  <a:lnTo>
                    <a:pt x="275" y="45"/>
                  </a:lnTo>
                  <a:lnTo>
                    <a:pt x="276" y="46"/>
                  </a:lnTo>
                  <a:lnTo>
                    <a:pt x="278" y="48"/>
                  </a:lnTo>
                  <a:lnTo>
                    <a:pt x="280" y="50"/>
                  </a:lnTo>
                  <a:lnTo>
                    <a:pt x="281" y="51"/>
                  </a:lnTo>
                  <a:lnTo>
                    <a:pt x="283" y="53"/>
                  </a:lnTo>
                  <a:lnTo>
                    <a:pt x="285" y="54"/>
                  </a:lnTo>
                  <a:lnTo>
                    <a:pt x="287" y="55"/>
                  </a:lnTo>
                  <a:lnTo>
                    <a:pt x="291" y="56"/>
                  </a:lnTo>
                  <a:lnTo>
                    <a:pt x="299" y="58"/>
                  </a:lnTo>
                  <a:lnTo>
                    <a:pt x="303" y="60"/>
                  </a:lnTo>
                  <a:lnTo>
                    <a:pt x="312" y="65"/>
                  </a:lnTo>
                  <a:lnTo>
                    <a:pt x="314" y="67"/>
                  </a:lnTo>
                  <a:lnTo>
                    <a:pt x="316" y="68"/>
                  </a:lnTo>
                  <a:lnTo>
                    <a:pt x="318" y="69"/>
                  </a:lnTo>
                  <a:lnTo>
                    <a:pt x="319" y="71"/>
                  </a:lnTo>
                  <a:lnTo>
                    <a:pt x="321" y="72"/>
                  </a:lnTo>
                  <a:lnTo>
                    <a:pt x="325" y="78"/>
                  </a:lnTo>
                  <a:lnTo>
                    <a:pt x="326" y="79"/>
                  </a:lnTo>
                  <a:lnTo>
                    <a:pt x="327" y="81"/>
                  </a:lnTo>
                  <a:lnTo>
                    <a:pt x="329" y="83"/>
                  </a:lnTo>
                  <a:lnTo>
                    <a:pt x="331" y="85"/>
                  </a:lnTo>
                  <a:lnTo>
                    <a:pt x="340" y="91"/>
                  </a:lnTo>
                  <a:lnTo>
                    <a:pt x="342" y="92"/>
                  </a:lnTo>
                  <a:lnTo>
                    <a:pt x="344" y="93"/>
                  </a:lnTo>
                  <a:lnTo>
                    <a:pt x="346" y="96"/>
                  </a:lnTo>
                  <a:lnTo>
                    <a:pt x="348" y="99"/>
                  </a:lnTo>
                  <a:lnTo>
                    <a:pt x="349" y="101"/>
                  </a:lnTo>
                  <a:lnTo>
                    <a:pt x="350" y="102"/>
                  </a:lnTo>
                  <a:lnTo>
                    <a:pt x="351" y="104"/>
                  </a:lnTo>
                  <a:lnTo>
                    <a:pt x="352" y="107"/>
                  </a:lnTo>
                  <a:lnTo>
                    <a:pt x="352" y="108"/>
                  </a:lnTo>
                  <a:lnTo>
                    <a:pt x="352" y="109"/>
                  </a:lnTo>
                  <a:lnTo>
                    <a:pt x="352" y="112"/>
                  </a:lnTo>
                  <a:lnTo>
                    <a:pt x="351" y="113"/>
                  </a:lnTo>
                  <a:lnTo>
                    <a:pt x="350" y="116"/>
                  </a:lnTo>
                  <a:lnTo>
                    <a:pt x="349" y="119"/>
                  </a:lnTo>
                  <a:lnTo>
                    <a:pt x="348" y="120"/>
                  </a:lnTo>
                  <a:lnTo>
                    <a:pt x="347" y="121"/>
                  </a:lnTo>
                  <a:lnTo>
                    <a:pt x="345" y="123"/>
                  </a:lnTo>
                  <a:lnTo>
                    <a:pt x="343" y="124"/>
                  </a:lnTo>
                  <a:lnTo>
                    <a:pt x="341" y="125"/>
                  </a:lnTo>
                  <a:lnTo>
                    <a:pt x="336" y="129"/>
                  </a:lnTo>
                  <a:lnTo>
                    <a:pt x="324" y="136"/>
                  </a:lnTo>
                  <a:lnTo>
                    <a:pt x="321" y="137"/>
                  </a:lnTo>
                  <a:lnTo>
                    <a:pt x="319" y="138"/>
                  </a:lnTo>
                  <a:lnTo>
                    <a:pt x="316" y="141"/>
                  </a:lnTo>
                  <a:lnTo>
                    <a:pt x="315" y="142"/>
                  </a:lnTo>
                  <a:lnTo>
                    <a:pt x="314" y="144"/>
                  </a:lnTo>
                  <a:lnTo>
                    <a:pt x="314" y="145"/>
                  </a:lnTo>
                  <a:lnTo>
                    <a:pt x="314" y="146"/>
                  </a:lnTo>
                  <a:lnTo>
                    <a:pt x="313" y="147"/>
                  </a:lnTo>
                  <a:lnTo>
                    <a:pt x="313" y="149"/>
                  </a:lnTo>
                  <a:lnTo>
                    <a:pt x="313" y="150"/>
                  </a:lnTo>
                  <a:lnTo>
                    <a:pt x="314" y="152"/>
                  </a:lnTo>
                  <a:lnTo>
                    <a:pt x="314" y="153"/>
                  </a:lnTo>
                  <a:lnTo>
                    <a:pt x="314" y="154"/>
                  </a:lnTo>
                  <a:lnTo>
                    <a:pt x="317" y="158"/>
                  </a:lnTo>
                  <a:lnTo>
                    <a:pt x="318" y="159"/>
                  </a:lnTo>
                  <a:lnTo>
                    <a:pt x="319" y="159"/>
                  </a:lnTo>
                  <a:lnTo>
                    <a:pt x="320" y="161"/>
                  </a:lnTo>
                  <a:lnTo>
                    <a:pt x="321" y="163"/>
                  </a:lnTo>
                  <a:lnTo>
                    <a:pt x="322" y="164"/>
                  </a:lnTo>
                  <a:lnTo>
                    <a:pt x="322" y="166"/>
                  </a:lnTo>
                  <a:lnTo>
                    <a:pt x="323" y="173"/>
                  </a:lnTo>
                  <a:lnTo>
                    <a:pt x="325" y="182"/>
                  </a:lnTo>
                  <a:lnTo>
                    <a:pt x="325" y="186"/>
                  </a:lnTo>
                  <a:lnTo>
                    <a:pt x="325" y="189"/>
                  </a:lnTo>
                  <a:lnTo>
                    <a:pt x="325" y="191"/>
                  </a:lnTo>
                  <a:lnTo>
                    <a:pt x="324" y="193"/>
                  </a:lnTo>
                  <a:lnTo>
                    <a:pt x="323" y="196"/>
                  </a:lnTo>
                  <a:lnTo>
                    <a:pt x="321" y="198"/>
                  </a:lnTo>
                  <a:lnTo>
                    <a:pt x="319" y="200"/>
                  </a:lnTo>
                  <a:lnTo>
                    <a:pt x="318" y="201"/>
                  </a:lnTo>
                  <a:lnTo>
                    <a:pt x="312" y="205"/>
                  </a:lnTo>
                  <a:lnTo>
                    <a:pt x="308" y="208"/>
                  </a:lnTo>
                  <a:lnTo>
                    <a:pt x="307" y="209"/>
                  </a:lnTo>
                  <a:lnTo>
                    <a:pt x="306" y="210"/>
                  </a:lnTo>
                  <a:lnTo>
                    <a:pt x="304" y="211"/>
                  </a:lnTo>
                  <a:lnTo>
                    <a:pt x="303" y="211"/>
                  </a:lnTo>
                  <a:lnTo>
                    <a:pt x="301" y="211"/>
                  </a:lnTo>
                  <a:lnTo>
                    <a:pt x="298" y="211"/>
                  </a:lnTo>
                  <a:lnTo>
                    <a:pt x="294" y="211"/>
                  </a:lnTo>
                  <a:lnTo>
                    <a:pt x="291" y="210"/>
                  </a:lnTo>
                  <a:lnTo>
                    <a:pt x="289" y="209"/>
                  </a:lnTo>
                  <a:lnTo>
                    <a:pt x="286" y="208"/>
                  </a:lnTo>
                  <a:lnTo>
                    <a:pt x="284" y="207"/>
                  </a:lnTo>
                  <a:lnTo>
                    <a:pt x="281" y="205"/>
                  </a:lnTo>
                  <a:lnTo>
                    <a:pt x="277" y="202"/>
                  </a:lnTo>
                  <a:lnTo>
                    <a:pt x="272" y="200"/>
                  </a:lnTo>
                  <a:lnTo>
                    <a:pt x="269" y="199"/>
                  </a:lnTo>
                  <a:lnTo>
                    <a:pt x="267" y="197"/>
                  </a:lnTo>
                  <a:lnTo>
                    <a:pt x="263" y="196"/>
                  </a:lnTo>
                  <a:lnTo>
                    <a:pt x="261" y="196"/>
                  </a:lnTo>
                  <a:lnTo>
                    <a:pt x="260" y="195"/>
                  </a:lnTo>
                  <a:lnTo>
                    <a:pt x="258" y="195"/>
                  </a:lnTo>
                  <a:lnTo>
                    <a:pt x="252" y="196"/>
                  </a:lnTo>
                  <a:lnTo>
                    <a:pt x="246" y="196"/>
                  </a:lnTo>
                  <a:lnTo>
                    <a:pt x="244" y="196"/>
                  </a:lnTo>
                  <a:lnTo>
                    <a:pt x="241" y="197"/>
                  </a:lnTo>
                  <a:lnTo>
                    <a:pt x="233" y="198"/>
                  </a:lnTo>
                  <a:lnTo>
                    <a:pt x="231" y="198"/>
                  </a:lnTo>
                  <a:lnTo>
                    <a:pt x="229" y="199"/>
                  </a:lnTo>
                  <a:lnTo>
                    <a:pt x="227" y="199"/>
                  </a:lnTo>
                  <a:lnTo>
                    <a:pt x="226" y="200"/>
                  </a:lnTo>
                  <a:lnTo>
                    <a:pt x="224" y="201"/>
                  </a:lnTo>
                  <a:lnTo>
                    <a:pt x="223" y="202"/>
                  </a:lnTo>
                  <a:lnTo>
                    <a:pt x="222" y="203"/>
                  </a:lnTo>
                  <a:lnTo>
                    <a:pt x="219" y="206"/>
                  </a:lnTo>
                  <a:lnTo>
                    <a:pt x="217" y="208"/>
                  </a:lnTo>
                  <a:lnTo>
                    <a:pt x="214" y="210"/>
                  </a:lnTo>
                  <a:lnTo>
                    <a:pt x="212" y="212"/>
                  </a:lnTo>
                  <a:lnTo>
                    <a:pt x="210" y="213"/>
                  </a:lnTo>
                  <a:lnTo>
                    <a:pt x="208" y="214"/>
                  </a:lnTo>
                  <a:lnTo>
                    <a:pt x="201" y="215"/>
                  </a:lnTo>
                  <a:lnTo>
                    <a:pt x="199" y="216"/>
                  </a:lnTo>
                  <a:lnTo>
                    <a:pt x="195" y="218"/>
                  </a:lnTo>
                  <a:lnTo>
                    <a:pt x="193" y="220"/>
                  </a:lnTo>
                  <a:lnTo>
                    <a:pt x="191" y="221"/>
                  </a:lnTo>
                  <a:lnTo>
                    <a:pt x="186" y="226"/>
                  </a:lnTo>
                  <a:lnTo>
                    <a:pt x="172" y="236"/>
                  </a:lnTo>
                  <a:lnTo>
                    <a:pt x="170" y="238"/>
                  </a:lnTo>
                  <a:lnTo>
                    <a:pt x="168" y="238"/>
                  </a:lnTo>
                  <a:lnTo>
                    <a:pt x="166" y="239"/>
                  </a:lnTo>
                  <a:lnTo>
                    <a:pt x="164" y="240"/>
                  </a:lnTo>
                  <a:lnTo>
                    <a:pt x="158" y="242"/>
                  </a:lnTo>
                  <a:lnTo>
                    <a:pt x="152" y="245"/>
                  </a:lnTo>
                  <a:lnTo>
                    <a:pt x="147" y="247"/>
                  </a:lnTo>
                  <a:lnTo>
                    <a:pt x="143" y="248"/>
                  </a:lnTo>
                  <a:lnTo>
                    <a:pt x="141" y="248"/>
                  </a:lnTo>
                  <a:lnTo>
                    <a:pt x="132" y="249"/>
                  </a:lnTo>
                  <a:lnTo>
                    <a:pt x="130" y="250"/>
                  </a:lnTo>
                  <a:lnTo>
                    <a:pt x="128" y="251"/>
                  </a:lnTo>
                  <a:lnTo>
                    <a:pt x="127" y="252"/>
                  </a:lnTo>
                  <a:lnTo>
                    <a:pt x="126" y="253"/>
                  </a:lnTo>
                  <a:lnTo>
                    <a:pt x="124" y="255"/>
                  </a:lnTo>
                  <a:lnTo>
                    <a:pt x="123" y="256"/>
                  </a:lnTo>
                  <a:lnTo>
                    <a:pt x="122" y="259"/>
                  </a:lnTo>
                  <a:lnTo>
                    <a:pt x="119" y="264"/>
                  </a:lnTo>
                  <a:lnTo>
                    <a:pt x="118" y="266"/>
                  </a:lnTo>
                  <a:lnTo>
                    <a:pt x="117" y="267"/>
                  </a:lnTo>
                  <a:lnTo>
                    <a:pt x="117" y="268"/>
                  </a:lnTo>
                  <a:lnTo>
                    <a:pt x="116" y="269"/>
                  </a:lnTo>
                  <a:lnTo>
                    <a:pt x="115" y="269"/>
                  </a:lnTo>
                  <a:lnTo>
                    <a:pt x="113" y="270"/>
                  </a:lnTo>
                  <a:lnTo>
                    <a:pt x="111" y="270"/>
                  </a:lnTo>
                  <a:lnTo>
                    <a:pt x="106" y="270"/>
                  </a:lnTo>
                  <a:lnTo>
                    <a:pt x="102" y="270"/>
                  </a:lnTo>
                  <a:lnTo>
                    <a:pt x="93" y="269"/>
                  </a:lnTo>
                  <a:lnTo>
                    <a:pt x="89" y="268"/>
                  </a:lnTo>
                  <a:lnTo>
                    <a:pt x="86" y="268"/>
                  </a:lnTo>
                  <a:lnTo>
                    <a:pt x="85" y="267"/>
                  </a:lnTo>
                  <a:lnTo>
                    <a:pt x="84" y="266"/>
                  </a:lnTo>
                  <a:lnTo>
                    <a:pt x="82" y="265"/>
                  </a:lnTo>
                  <a:lnTo>
                    <a:pt x="80" y="264"/>
                  </a:lnTo>
                  <a:lnTo>
                    <a:pt x="79" y="263"/>
                  </a:lnTo>
                  <a:lnTo>
                    <a:pt x="78" y="263"/>
                  </a:lnTo>
                  <a:lnTo>
                    <a:pt x="76" y="261"/>
                  </a:lnTo>
                  <a:lnTo>
                    <a:pt x="75" y="261"/>
                  </a:lnTo>
                  <a:lnTo>
                    <a:pt x="75" y="259"/>
                  </a:lnTo>
                  <a:lnTo>
                    <a:pt x="75" y="258"/>
                  </a:lnTo>
                  <a:lnTo>
                    <a:pt x="74" y="256"/>
                  </a:lnTo>
                  <a:lnTo>
                    <a:pt x="74" y="255"/>
                  </a:lnTo>
                  <a:lnTo>
                    <a:pt x="74" y="252"/>
                  </a:lnTo>
                  <a:lnTo>
                    <a:pt x="75" y="250"/>
                  </a:lnTo>
                  <a:lnTo>
                    <a:pt x="76" y="246"/>
                  </a:lnTo>
                  <a:lnTo>
                    <a:pt x="76" y="245"/>
                  </a:lnTo>
                  <a:lnTo>
                    <a:pt x="76" y="243"/>
                  </a:lnTo>
                  <a:lnTo>
                    <a:pt x="76" y="242"/>
                  </a:lnTo>
                  <a:lnTo>
                    <a:pt x="76" y="241"/>
                  </a:lnTo>
                  <a:lnTo>
                    <a:pt x="75" y="240"/>
                  </a:lnTo>
                  <a:lnTo>
                    <a:pt x="75" y="238"/>
                  </a:lnTo>
                  <a:lnTo>
                    <a:pt x="75" y="238"/>
                  </a:lnTo>
                  <a:lnTo>
                    <a:pt x="74" y="237"/>
                  </a:lnTo>
                  <a:lnTo>
                    <a:pt x="74" y="235"/>
                  </a:lnTo>
                  <a:lnTo>
                    <a:pt x="75" y="230"/>
                  </a:lnTo>
                  <a:lnTo>
                    <a:pt x="75" y="227"/>
                  </a:lnTo>
                  <a:lnTo>
                    <a:pt x="75" y="227"/>
                  </a:lnTo>
                  <a:lnTo>
                    <a:pt x="74" y="225"/>
                  </a:lnTo>
                  <a:lnTo>
                    <a:pt x="74" y="224"/>
                  </a:lnTo>
                  <a:lnTo>
                    <a:pt x="73" y="222"/>
                  </a:lnTo>
                  <a:lnTo>
                    <a:pt x="73" y="221"/>
                  </a:lnTo>
                  <a:lnTo>
                    <a:pt x="72" y="220"/>
                  </a:lnTo>
                  <a:lnTo>
                    <a:pt x="70" y="219"/>
                  </a:lnTo>
                  <a:lnTo>
                    <a:pt x="68" y="218"/>
                  </a:lnTo>
                  <a:lnTo>
                    <a:pt x="63" y="216"/>
                  </a:lnTo>
                  <a:lnTo>
                    <a:pt x="61" y="215"/>
                  </a:lnTo>
                  <a:lnTo>
                    <a:pt x="59" y="214"/>
                  </a:lnTo>
                  <a:lnTo>
                    <a:pt x="57" y="213"/>
                  </a:lnTo>
                  <a:lnTo>
                    <a:pt x="55" y="211"/>
                  </a:lnTo>
                  <a:lnTo>
                    <a:pt x="54" y="209"/>
                  </a:lnTo>
                  <a:lnTo>
                    <a:pt x="53" y="208"/>
                  </a:lnTo>
                  <a:lnTo>
                    <a:pt x="52" y="206"/>
                  </a:lnTo>
                  <a:lnTo>
                    <a:pt x="52" y="205"/>
                  </a:lnTo>
                  <a:lnTo>
                    <a:pt x="52" y="204"/>
                  </a:lnTo>
                  <a:lnTo>
                    <a:pt x="52" y="203"/>
                  </a:lnTo>
                  <a:lnTo>
                    <a:pt x="52" y="201"/>
                  </a:lnTo>
                  <a:lnTo>
                    <a:pt x="52" y="199"/>
                  </a:lnTo>
                  <a:lnTo>
                    <a:pt x="52" y="198"/>
                  </a:lnTo>
                  <a:lnTo>
                    <a:pt x="53" y="194"/>
                  </a:lnTo>
                  <a:lnTo>
                    <a:pt x="54" y="193"/>
                  </a:lnTo>
                  <a:lnTo>
                    <a:pt x="54" y="191"/>
                  </a:lnTo>
                  <a:lnTo>
                    <a:pt x="54" y="190"/>
                  </a:lnTo>
                  <a:lnTo>
                    <a:pt x="54" y="188"/>
                  </a:lnTo>
                  <a:lnTo>
                    <a:pt x="53" y="186"/>
                  </a:lnTo>
                  <a:lnTo>
                    <a:pt x="53" y="184"/>
                  </a:lnTo>
                  <a:lnTo>
                    <a:pt x="52" y="182"/>
                  </a:lnTo>
                  <a:lnTo>
                    <a:pt x="50" y="181"/>
                  </a:lnTo>
                  <a:lnTo>
                    <a:pt x="42" y="174"/>
                  </a:lnTo>
                  <a:lnTo>
                    <a:pt x="38" y="170"/>
                  </a:lnTo>
                  <a:lnTo>
                    <a:pt x="35" y="167"/>
                  </a:lnTo>
                  <a:lnTo>
                    <a:pt x="32" y="164"/>
                  </a:lnTo>
                  <a:lnTo>
                    <a:pt x="30" y="161"/>
                  </a:lnTo>
                  <a:lnTo>
                    <a:pt x="29" y="159"/>
                  </a:lnTo>
                  <a:lnTo>
                    <a:pt x="27" y="156"/>
                  </a:lnTo>
                  <a:lnTo>
                    <a:pt x="24" y="149"/>
                  </a:lnTo>
                  <a:lnTo>
                    <a:pt x="23" y="147"/>
                  </a:lnTo>
                  <a:lnTo>
                    <a:pt x="22" y="146"/>
                  </a:lnTo>
                  <a:lnTo>
                    <a:pt x="18" y="141"/>
                  </a:lnTo>
                  <a:lnTo>
                    <a:pt x="18" y="139"/>
                  </a:lnTo>
                  <a:lnTo>
                    <a:pt x="17" y="137"/>
                  </a:lnTo>
                  <a:lnTo>
                    <a:pt x="17" y="136"/>
                  </a:lnTo>
                  <a:lnTo>
                    <a:pt x="16" y="136"/>
                  </a:lnTo>
                  <a:lnTo>
                    <a:pt x="17" y="134"/>
                  </a:lnTo>
                  <a:lnTo>
                    <a:pt x="17" y="132"/>
                  </a:lnTo>
                  <a:lnTo>
                    <a:pt x="18" y="130"/>
                  </a:lnTo>
                  <a:lnTo>
                    <a:pt x="20" y="127"/>
                  </a:lnTo>
                  <a:lnTo>
                    <a:pt x="21" y="126"/>
                  </a:lnTo>
                  <a:lnTo>
                    <a:pt x="22" y="125"/>
                  </a:lnTo>
                  <a:lnTo>
                    <a:pt x="24" y="124"/>
                  </a:lnTo>
                  <a:lnTo>
                    <a:pt x="30" y="121"/>
                  </a:lnTo>
                  <a:lnTo>
                    <a:pt x="31" y="120"/>
                  </a:lnTo>
                  <a:lnTo>
                    <a:pt x="32" y="118"/>
                  </a:lnTo>
                  <a:lnTo>
                    <a:pt x="33" y="117"/>
                  </a:lnTo>
                  <a:lnTo>
                    <a:pt x="33" y="116"/>
                  </a:lnTo>
                  <a:lnTo>
                    <a:pt x="33" y="114"/>
                  </a:lnTo>
                  <a:lnTo>
                    <a:pt x="32" y="113"/>
                  </a:lnTo>
                  <a:lnTo>
                    <a:pt x="32" y="112"/>
                  </a:lnTo>
                  <a:lnTo>
                    <a:pt x="31" y="111"/>
                  </a:lnTo>
                  <a:lnTo>
                    <a:pt x="28" y="107"/>
                  </a:lnTo>
                  <a:lnTo>
                    <a:pt x="22" y="101"/>
                  </a:lnTo>
                  <a:lnTo>
                    <a:pt x="17" y="96"/>
                  </a:lnTo>
                  <a:lnTo>
                    <a:pt x="13" y="92"/>
                  </a:lnTo>
                  <a:lnTo>
                    <a:pt x="11" y="91"/>
                  </a:lnTo>
                  <a:lnTo>
                    <a:pt x="9" y="89"/>
                  </a:lnTo>
                  <a:lnTo>
                    <a:pt x="7" y="88"/>
                  </a:lnTo>
                  <a:lnTo>
                    <a:pt x="3" y="86"/>
                  </a:lnTo>
                  <a:lnTo>
                    <a:pt x="2" y="85"/>
                  </a:lnTo>
                  <a:lnTo>
                    <a:pt x="1" y="85"/>
                  </a:lnTo>
                  <a:lnTo>
                    <a:pt x="1" y="84"/>
                  </a:lnTo>
                  <a:lnTo>
                    <a:pt x="0" y="83"/>
                  </a:lnTo>
                  <a:lnTo>
                    <a:pt x="0" y="82"/>
                  </a:lnTo>
                  <a:lnTo>
                    <a:pt x="1" y="82"/>
                  </a:lnTo>
                  <a:lnTo>
                    <a:pt x="1" y="81"/>
                  </a:lnTo>
                  <a:lnTo>
                    <a:pt x="2" y="80"/>
                  </a:lnTo>
                  <a:lnTo>
                    <a:pt x="4" y="79"/>
                  </a:lnTo>
                  <a:lnTo>
                    <a:pt x="7" y="78"/>
                  </a:lnTo>
                  <a:lnTo>
                    <a:pt x="8" y="76"/>
                  </a:lnTo>
                  <a:lnTo>
                    <a:pt x="16" y="73"/>
                  </a:lnTo>
                  <a:lnTo>
                    <a:pt x="22" y="71"/>
                  </a:lnTo>
                  <a:lnTo>
                    <a:pt x="28" y="69"/>
                  </a:lnTo>
                  <a:lnTo>
                    <a:pt x="35" y="67"/>
                  </a:lnTo>
                  <a:lnTo>
                    <a:pt x="37" y="67"/>
                  </a:lnTo>
                  <a:lnTo>
                    <a:pt x="41" y="65"/>
                  </a:lnTo>
                  <a:lnTo>
                    <a:pt x="47" y="62"/>
                  </a:lnTo>
                  <a:lnTo>
                    <a:pt x="50" y="61"/>
                  </a:lnTo>
                  <a:lnTo>
                    <a:pt x="52" y="60"/>
                  </a:lnTo>
                  <a:lnTo>
                    <a:pt x="52" y="60"/>
                  </a:lnTo>
                  <a:lnTo>
                    <a:pt x="54" y="60"/>
                  </a:lnTo>
                  <a:lnTo>
                    <a:pt x="56" y="60"/>
                  </a:lnTo>
                  <a:lnTo>
                    <a:pt x="58" y="61"/>
                  </a:lnTo>
                  <a:lnTo>
                    <a:pt x="59" y="61"/>
                  </a:lnTo>
                  <a:lnTo>
                    <a:pt x="61" y="62"/>
                  </a:lnTo>
                  <a:lnTo>
                    <a:pt x="65" y="65"/>
                  </a:lnTo>
                  <a:lnTo>
                    <a:pt x="67" y="66"/>
                  </a:lnTo>
                  <a:lnTo>
                    <a:pt x="70" y="67"/>
                  </a:lnTo>
                  <a:lnTo>
                    <a:pt x="73" y="67"/>
                  </a:lnTo>
                  <a:lnTo>
                    <a:pt x="75" y="68"/>
                  </a:lnTo>
                  <a:lnTo>
                    <a:pt x="79" y="68"/>
                  </a:lnTo>
                  <a:lnTo>
                    <a:pt x="83" y="67"/>
                  </a:lnTo>
                  <a:lnTo>
                    <a:pt x="86" y="67"/>
                  </a:lnTo>
                  <a:lnTo>
                    <a:pt x="87" y="66"/>
                  </a:lnTo>
                  <a:lnTo>
                    <a:pt x="88" y="65"/>
                  </a:lnTo>
                  <a:lnTo>
                    <a:pt x="89" y="64"/>
                  </a:lnTo>
                  <a:lnTo>
                    <a:pt x="90" y="62"/>
                  </a:lnTo>
                  <a:lnTo>
                    <a:pt x="91" y="60"/>
                  </a:lnTo>
                  <a:lnTo>
                    <a:pt x="92" y="58"/>
                  </a:lnTo>
                  <a:lnTo>
                    <a:pt x="94" y="51"/>
                  </a:lnTo>
                  <a:lnTo>
                    <a:pt x="95" y="48"/>
                  </a:lnTo>
                  <a:lnTo>
                    <a:pt x="96" y="46"/>
                  </a:lnTo>
                  <a:lnTo>
                    <a:pt x="97" y="45"/>
                  </a:lnTo>
                  <a:lnTo>
                    <a:pt x="98" y="43"/>
                  </a:lnTo>
                  <a:lnTo>
                    <a:pt x="99" y="41"/>
                  </a:lnTo>
                  <a:lnTo>
                    <a:pt x="100" y="40"/>
                  </a:lnTo>
                  <a:lnTo>
                    <a:pt x="103" y="38"/>
                  </a:lnTo>
                  <a:lnTo>
                    <a:pt x="104" y="38"/>
                  </a:lnTo>
                  <a:lnTo>
                    <a:pt x="106" y="37"/>
                  </a:lnTo>
                  <a:lnTo>
                    <a:pt x="109" y="37"/>
                  </a:lnTo>
                  <a:lnTo>
                    <a:pt x="112" y="36"/>
                  </a:lnTo>
                  <a:lnTo>
                    <a:pt x="119" y="36"/>
                  </a:lnTo>
                  <a:lnTo>
                    <a:pt x="121" y="35"/>
                  </a:lnTo>
                  <a:lnTo>
                    <a:pt x="125" y="34"/>
                  </a:lnTo>
                  <a:lnTo>
                    <a:pt x="132" y="33"/>
                  </a:lnTo>
                  <a:lnTo>
                    <a:pt x="135" y="32"/>
                  </a:lnTo>
                  <a:lnTo>
                    <a:pt x="139" y="30"/>
                  </a:lnTo>
                  <a:lnTo>
                    <a:pt x="149" y="25"/>
                  </a:lnTo>
                  <a:lnTo>
                    <a:pt x="152" y="23"/>
                  </a:lnTo>
                  <a:lnTo>
                    <a:pt x="155" y="23"/>
                  </a:lnTo>
                  <a:lnTo>
                    <a:pt x="163" y="20"/>
                  </a:lnTo>
                  <a:lnTo>
                    <a:pt x="167" y="18"/>
                  </a:lnTo>
                  <a:lnTo>
                    <a:pt x="171" y="16"/>
                  </a:lnTo>
                  <a:lnTo>
                    <a:pt x="178" y="12"/>
                  </a:lnTo>
                  <a:lnTo>
                    <a:pt x="181" y="11"/>
                  </a:lnTo>
                  <a:lnTo>
                    <a:pt x="185" y="9"/>
                  </a:lnTo>
                  <a:lnTo>
                    <a:pt x="191" y="7"/>
                  </a:lnTo>
                  <a:lnTo>
                    <a:pt x="197" y="5"/>
                  </a:lnTo>
                  <a:lnTo>
                    <a:pt x="202" y="4"/>
                  </a:lnTo>
                  <a:lnTo>
                    <a:pt x="214" y="1"/>
                  </a:lnTo>
                  <a:lnTo>
                    <a:pt x="221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3" y="0"/>
                  </a:lnTo>
                  <a:lnTo>
                    <a:pt x="223" y="0"/>
                  </a:lnTo>
                </a:path>
              </a:pathLst>
            </a:custGeom>
            <a:noFill/>
            <a:ln w="2540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49" name="Freeform 85">
              <a:extLst>
                <a:ext uri="{FF2B5EF4-FFF2-40B4-BE49-F238E27FC236}">
                  <a16:creationId xmlns:a16="http://schemas.microsoft.com/office/drawing/2014/main" id="{E08620AA-9B8C-45A3-AAFA-6A7F9A21D13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0" y="1496"/>
              <a:ext cx="1123" cy="1310"/>
            </a:xfrm>
            <a:custGeom>
              <a:avLst/>
              <a:gdLst>
                <a:gd name="T0" fmla="*/ 690 w 1123"/>
                <a:gd name="T1" fmla="*/ 25 h 1310"/>
                <a:gd name="T2" fmla="*/ 725 w 1123"/>
                <a:gd name="T3" fmla="*/ 24 h 1310"/>
                <a:gd name="T4" fmla="*/ 784 w 1123"/>
                <a:gd name="T5" fmla="*/ 74 h 1310"/>
                <a:gd name="T6" fmla="*/ 828 w 1123"/>
                <a:gd name="T7" fmla="*/ 114 h 1310"/>
                <a:gd name="T8" fmla="*/ 823 w 1123"/>
                <a:gd name="T9" fmla="*/ 167 h 1310"/>
                <a:gd name="T10" fmla="*/ 838 w 1123"/>
                <a:gd name="T11" fmla="*/ 228 h 1310"/>
                <a:gd name="T12" fmla="*/ 813 w 1123"/>
                <a:gd name="T13" fmla="*/ 275 h 1310"/>
                <a:gd name="T14" fmla="*/ 816 w 1123"/>
                <a:gd name="T15" fmla="*/ 310 h 1310"/>
                <a:gd name="T16" fmla="*/ 850 w 1123"/>
                <a:gd name="T17" fmla="*/ 328 h 1310"/>
                <a:gd name="T18" fmla="*/ 878 w 1123"/>
                <a:gd name="T19" fmla="*/ 367 h 1310"/>
                <a:gd name="T20" fmla="*/ 902 w 1123"/>
                <a:gd name="T21" fmla="*/ 388 h 1310"/>
                <a:gd name="T22" fmla="*/ 982 w 1123"/>
                <a:gd name="T23" fmla="*/ 381 h 1310"/>
                <a:gd name="T24" fmla="*/ 1006 w 1123"/>
                <a:gd name="T25" fmla="*/ 414 h 1310"/>
                <a:gd name="T26" fmla="*/ 1017 w 1123"/>
                <a:gd name="T27" fmla="*/ 481 h 1310"/>
                <a:gd name="T28" fmla="*/ 999 w 1123"/>
                <a:gd name="T29" fmla="*/ 530 h 1310"/>
                <a:gd name="T30" fmla="*/ 1008 w 1123"/>
                <a:gd name="T31" fmla="*/ 562 h 1310"/>
                <a:gd name="T32" fmla="*/ 1054 w 1123"/>
                <a:gd name="T33" fmla="*/ 587 h 1310"/>
                <a:gd name="T34" fmla="*/ 1034 w 1123"/>
                <a:gd name="T35" fmla="*/ 609 h 1310"/>
                <a:gd name="T36" fmla="*/ 1033 w 1123"/>
                <a:gd name="T37" fmla="*/ 630 h 1310"/>
                <a:gd name="T38" fmla="*/ 1014 w 1123"/>
                <a:gd name="T39" fmla="*/ 665 h 1310"/>
                <a:gd name="T40" fmla="*/ 1005 w 1123"/>
                <a:gd name="T41" fmla="*/ 682 h 1310"/>
                <a:gd name="T42" fmla="*/ 1033 w 1123"/>
                <a:gd name="T43" fmla="*/ 707 h 1310"/>
                <a:gd name="T44" fmla="*/ 1069 w 1123"/>
                <a:gd name="T45" fmla="*/ 725 h 1310"/>
                <a:gd name="T46" fmla="*/ 1085 w 1123"/>
                <a:gd name="T47" fmla="*/ 752 h 1310"/>
                <a:gd name="T48" fmla="*/ 1123 w 1123"/>
                <a:gd name="T49" fmla="*/ 790 h 1310"/>
                <a:gd name="T50" fmla="*/ 1111 w 1123"/>
                <a:gd name="T51" fmla="*/ 846 h 1310"/>
                <a:gd name="T52" fmla="*/ 1094 w 1123"/>
                <a:gd name="T53" fmla="*/ 902 h 1310"/>
                <a:gd name="T54" fmla="*/ 1049 w 1123"/>
                <a:gd name="T55" fmla="*/ 926 h 1310"/>
                <a:gd name="T56" fmla="*/ 1049 w 1123"/>
                <a:gd name="T57" fmla="*/ 962 h 1310"/>
                <a:gd name="T58" fmla="*/ 1016 w 1123"/>
                <a:gd name="T59" fmla="*/ 973 h 1310"/>
                <a:gd name="T60" fmla="*/ 970 w 1123"/>
                <a:gd name="T61" fmla="*/ 1002 h 1310"/>
                <a:gd name="T62" fmla="*/ 914 w 1123"/>
                <a:gd name="T63" fmla="*/ 1018 h 1310"/>
                <a:gd name="T64" fmla="*/ 889 w 1123"/>
                <a:gd name="T65" fmla="*/ 1034 h 1310"/>
                <a:gd name="T66" fmla="*/ 858 w 1123"/>
                <a:gd name="T67" fmla="*/ 1100 h 1310"/>
                <a:gd name="T68" fmla="*/ 897 w 1123"/>
                <a:gd name="T69" fmla="*/ 1134 h 1310"/>
                <a:gd name="T70" fmla="*/ 904 w 1123"/>
                <a:gd name="T71" fmla="*/ 1175 h 1310"/>
                <a:gd name="T72" fmla="*/ 861 w 1123"/>
                <a:gd name="T73" fmla="*/ 1187 h 1310"/>
                <a:gd name="T74" fmla="*/ 840 w 1123"/>
                <a:gd name="T75" fmla="*/ 1210 h 1310"/>
                <a:gd name="T76" fmla="*/ 787 w 1123"/>
                <a:gd name="T77" fmla="*/ 1202 h 1310"/>
                <a:gd name="T78" fmla="*/ 716 w 1123"/>
                <a:gd name="T79" fmla="*/ 1199 h 1310"/>
                <a:gd name="T80" fmla="*/ 705 w 1123"/>
                <a:gd name="T81" fmla="*/ 1221 h 1310"/>
                <a:gd name="T82" fmla="*/ 674 w 1123"/>
                <a:gd name="T83" fmla="*/ 1240 h 1310"/>
                <a:gd name="T84" fmla="*/ 651 w 1123"/>
                <a:gd name="T85" fmla="*/ 1266 h 1310"/>
                <a:gd name="T86" fmla="*/ 620 w 1123"/>
                <a:gd name="T87" fmla="*/ 1221 h 1310"/>
                <a:gd name="T88" fmla="*/ 589 w 1123"/>
                <a:gd name="T89" fmla="*/ 1219 h 1310"/>
                <a:gd name="T90" fmla="*/ 536 w 1123"/>
                <a:gd name="T91" fmla="*/ 1189 h 1310"/>
                <a:gd name="T92" fmla="*/ 510 w 1123"/>
                <a:gd name="T93" fmla="*/ 1224 h 1310"/>
                <a:gd name="T94" fmla="*/ 504 w 1123"/>
                <a:gd name="T95" fmla="*/ 1268 h 1310"/>
                <a:gd name="T96" fmla="*/ 448 w 1123"/>
                <a:gd name="T97" fmla="*/ 1309 h 1310"/>
                <a:gd name="T98" fmla="*/ 405 w 1123"/>
                <a:gd name="T99" fmla="*/ 1296 h 1310"/>
                <a:gd name="T100" fmla="*/ 397 w 1123"/>
                <a:gd name="T101" fmla="*/ 1277 h 1310"/>
                <a:gd name="T102" fmla="*/ 336 w 1123"/>
                <a:gd name="T103" fmla="*/ 1272 h 1310"/>
                <a:gd name="T104" fmla="*/ 290 w 1123"/>
                <a:gd name="T105" fmla="*/ 1269 h 1310"/>
                <a:gd name="T106" fmla="*/ 262 w 1123"/>
                <a:gd name="T107" fmla="*/ 1272 h 1310"/>
                <a:gd name="T108" fmla="*/ 222 w 1123"/>
                <a:gd name="T109" fmla="*/ 1287 h 1310"/>
                <a:gd name="T110" fmla="*/ 190 w 1123"/>
                <a:gd name="T111" fmla="*/ 1266 h 1310"/>
                <a:gd name="T112" fmla="*/ 150 w 1123"/>
                <a:gd name="T113" fmla="*/ 1243 h 1310"/>
                <a:gd name="T114" fmla="*/ 110 w 1123"/>
                <a:gd name="T115" fmla="*/ 1277 h 1310"/>
                <a:gd name="T116" fmla="*/ 30 w 1123"/>
                <a:gd name="T117" fmla="*/ 1280 h 1310"/>
                <a:gd name="T118" fmla="*/ 2 w 1123"/>
                <a:gd name="T119" fmla="*/ 1267 h 13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123" h="1310">
                  <a:moveTo>
                    <a:pt x="657" y="0"/>
                  </a:moveTo>
                  <a:lnTo>
                    <a:pt x="657" y="0"/>
                  </a:lnTo>
                  <a:lnTo>
                    <a:pt x="659" y="0"/>
                  </a:lnTo>
                  <a:lnTo>
                    <a:pt x="661" y="1"/>
                  </a:lnTo>
                  <a:lnTo>
                    <a:pt x="663" y="3"/>
                  </a:lnTo>
                  <a:lnTo>
                    <a:pt x="667" y="8"/>
                  </a:lnTo>
                  <a:lnTo>
                    <a:pt x="669" y="10"/>
                  </a:lnTo>
                  <a:lnTo>
                    <a:pt x="672" y="12"/>
                  </a:lnTo>
                  <a:lnTo>
                    <a:pt x="677" y="16"/>
                  </a:lnTo>
                  <a:lnTo>
                    <a:pt x="679" y="18"/>
                  </a:lnTo>
                  <a:lnTo>
                    <a:pt x="680" y="19"/>
                  </a:lnTo>
                  <a:lnTo>
                    <a:pt x="683" y="22"/>
                  </a:lnTo>
                  <a:lnTo>
                    <a:pt x="684" y="22"/>
                  </a:lnTo>
                  <a:lnTo>
                    <a:pt x="685" y="23"/>
                  </a:lnTo>
                  <a:lnTo>
                    <a:pt x="687" y="24"/>
                  </a:lnTo>
                  <a:lnTo>
                    <a:pt x="689" y="25"/>
                  </a:lnTo>
                  <a:lnTo>
                    <a:pt x="690" y="25"/>
                  </a:lnTo>
                  <a:lnTo>
                    <a:pt x="691" y="25"/>
                  </a:lnTo>
                  <a:lnTo>
                    <a:pt x="692" y="25"/>
                  </a:lnTo>
                  <a:lnTo>
                    <a:pt x="693" y="24"/>
                  </a:lnTo>
                  <a:lnTo>
                    <a:pt x="695" y="23"/>
                  </a:lnTo>
                  <a:lnTo>
                    <a:pt x="697" y="22"/>
                  </a:lnTo>
                  <a:lnTo>
                    <a:pt x="700" y="21"/>
                  </a:lnTo>
                  <a:lnTo>
                    <a:pt x="702" y="20"/>
                  </a:lnTo>
                  <a:lnTo>
                    <a:pt x="703" y="19"/>
                  </a:lnTo>
                  <a:lnTo>
                    <a:pt x="705" y="19"/>
                  </a:lnTo>
                  <a:lnTo>
                    <a:pt x="706" y="19"/>
                  </a:lnTo>
                  <a:lnTo>
                    <a:pt x="709" y="19"/>
                  </a:lnTo>
                  <a:lnTo>
                    <a:pt x="715" y="20"/>
                  </a:lnTo>
                  <a:lnTo>
                    <a:pt x="718" y="21"/>
                  </a:lnTo>
                  <a:lnTo>
                    <a:pt x="720" y="22"/>
                  </a:lnTo>
                  <a:lnTo>
                    <a:pt x="721" y="22"/>
                  </a:lnTo>
                  <a:lnTo>
                    <a:pt x="722" y="22"/>
                  </a:lnTo>
                  <a:lnTo>
                    <a:pt x="725" y="24"/>
                  </a:lnTo>
                  <a:lnTo>
                    <a:pt x="727" y="27"/>
                  </a:lnTo>
                  <a:lnTo>
                    <a:pt x="735" y="35"/>
                  </a:lnTo>
                  <a:lnTo>
                    <a:pt x="745" y="46"/>
                  </a:lnTo>
                  <a:lnTo>
                    <a:pt x="749" y="52"/>
                  </a:lnTo>
                  <a:lnTo>
                    <a:pt x="751" y="54"/>
                  </a:lnTo>
                  <a:lnTo>
                    <a:pt x="752" y="55"/>
                  </a:lnTo>
                  <a:lnTo>
                    <a:pt x="754" y="56"/>
                  </a:lnTo>
                  <a:lnTo>
                    <a:pt x="756" y="57"/>
                  </a:lnTo>
                  <a:lnTo>
                    <a:pt x="759" y="58"/>
                  </a:lnTo>
                  <a:lnTo>
                    <a:pt x="764" y="60"/>
                  </a:lnTo>
                  <a:lnTo>
                    <a:pt x="766" y="61"/>
                  </a:lnTo>
                  <a:lnTo>
                    <a:pt x="769" y="62"/>
                  </a:lnTo>
                  <a:lnTo>
                    <a:pt x="771" y="64"/>
                  </a:lnTo>
                  <a:lnTo>
                    <a:pt x="775" y="67"/>
                  </a:lnTo>
                  <a:lnTo>
                    <a:pt x="780" y="70"/>
                  </a:lnTo>
                  <a:lnTo>
                    <a:pt x="783" y="73"/>
                  </a:lnTo>
                  <a:lnTo>
                    <a:pt x="784" y="74"/>
                  </a:lnTo>
                  <a:lnTo>
                    <a:pt x="786" y="76"/>
                  </a:lnTo>
                  <a:lnTo>
                    <a:pt x="789" y="79"/>
                  </a:lnTo>
                  <a:lnTo>
                    <a:pt x="790" y="82"/>
                  </a:lnTo>
                  <a:lnTo>
                    <a:pt x="793" y="90"/>
                  </a:lnTo>
                  <a:lnTo>
                    <a:pt x="795" y="92"/>
                  </a:lnTo>
                  <a:lnTo>
                    <a:pt x="796" y="93"/>
                  </a:lnTo>
                  <a:lnTo>
                    <a:pt x="798" y="95"/>
                  </a:lnTo>
                  <a:lnTo>
                    <a:pt x="800" y="97"/>
                  </a:lnTo>
                  <a:lnTo>
                    <a:pt x="802" y="98"/>
                  </a:lnTo>
                  <a:lnTo>
                    <a:pt x="804" y="100"/>
                  </a:lnTo>
                  <a:lnTo>
                    <a:pt x="805" y="101"/>
                  </a:lnTo>
                  <a:lnTo>
                    <a:pt x="809" y="102"/>
                  </a:lnTo>
                  <a:lnTo>
                    <a:pt x="814" y="105"/>
                  </a:lnTo>
                  <a:lnTo>
                    <a:pt x="825" y="110"/>
                  </a:lnTo>
                  <a:lnTo>
                    <a:pt x="827" y="111"/>
                  </a:lnTo>
                  <a:lnTo>
                    <a:pt x="830" y="113"/>
                  </a:lnTo>
                  <a:lnTo>
                    <a:pt x="828" y="114"/>
                  </a:lnTo>
                  <a:lnTo>
                    <a:pt x="825" y="118"/>
                  </a:lnTo>
                  <a:lnTo>
                    <a:pt x="819" y="124"/>
                  </a:lnTo>
                  <a:lnTo>
                    <a:pt x="817" y="126"/>
                  </a:lnTo>
                  <a:lnTo>
                    <a:pt x="816" y="128"/>
                  </a:lnTo>
                  <a:lnTo>
                    <a:pt x="814" y="131"/>
                  </a:lnTo>
                  <a:lnTo>
                    <a:pt x="813" y="133"/>
                  </a:lnTo>
                  <a:lnTo>
                    <a:pt x="812" y="135"/>
                  </a:lnTo>
                  <a:lnTo>
                    <a:pt x="812" y="136"/>
                  </a:lnTo>
                  <a:lnTo>
                    <a:pt x="812" y="137"/>
                  </a:lnTo>
                  <a:lnTo>
                    <a:pt x="812" y="139"/>
                  </a:lnTo>
                  <a:lnTo>
                    <a:pt x="813" y="141"/>
                  </a:lnTo>
                  <a:lnTo>
                    <a:pt x="814" y="144"/>
                  </a:lnTo>
                  <a:lnTo>
                    <a:pt x="816" y="149"/>
                  </a:lnTo>
                  <a:lnTo>
                    <a:pt x="817" y="153"/>
                  </a:lnTo>
                  <a:lnTo>
                    <a:pt x="818" y="156"/>
                  </a:lnTo>
                  <a:lnTo>
                    <a:pt x="820" y="161"/>
                  </a:lnTo>
                  <a:lnTo>
                    <a:pt x="823" y="167"/>
                  </a:lnTo>
                  <a:lnTo>
                    <a:pt x="823" y="170"/>
                  </a:lnTo>
                  <a:lnTo>
                    <a:pt x="823" y="170"/>
                  </a:lnTo>
                  <a:lnTo>
                    <a:pt x="823" y="171"/>
                  </a:lnTo>
                  <a:lnTo>
                    <a:pt x="823" y="178"/>
                  </a:lnTo>
                  <a:lnTo>
                    <a:pt x="823" y="189"/>
                  </a:lnTo>
                  <a:lnTo>
                    <a:pt x="823" y="192"/>
                  </a:lnTo>
                  <a:lnTo>
                    <a:pt x="824" y="195"/>
                  </a:lnTo>
                  <a:lnTo>
                    <a:pt x="825" y="197"/>
                  </a:lnTo>
                  <a:lnTo>
                    <a:pt x="826" y="199"/>
                  </a:lnTo>
                  <a:lnTo>
                    <a:pt x="827" y="201"/>
                  </a:lnTo>
                  <a:lnTo>
                    <a:pt x="829" y="204"/>
                  </a:lnTo>
                  <a:lnTo>
                    <a:pt x="830" y="207"/>
                  </a:lnTo>
                  <a:lnTo>
                    <a:pt x="831" y="209"/>
                  </a:lnTo>
                  <a:lnTo>
                    <a:pt x="833" y="212"/>
                  </a:lnTo>
                  <a:lnTo>
                    <a:pt x="834" y="215"/>
                  </a:lnTo>
                  <a:lnTo>
                    <a:pt x="837" y="224"/>
                  </a:lnTo>
                  <a:lnTo>
                    <a:pt x="838" y="228"/>
                  </a:lnTo>
                  <a:lnTo>
                    <a:pt x="838" y="230"/>
                  </a:lnTo>
                  <a:lnTo>
                    <a:pt x="838" y="234"/>
                  </a:lnTo>
                  <a:lnTo>
                    <a:pt x="838" y="237"/>
                  </a:lnTo>
                  <a:lnTo>
                    <a:pt x="837" y="240"/>
                  </a:lnTo>
                  <a:lnTo>
                    <a:pt x="836" y="244"/>
                  </a:lnTo>
                  <a:lnTo>
                    <a:pt x="835" y="246"/>
                  </a:lnTo>
                  <a:lnTo>
                    <a:pt x="833" y="248"/>
                  </a:lnTo>
                  <a:lnTo>
                    <a:pt x="829" y="254"/>
                  </a:lnTo>
                  <a:lnTo>
                    <a:pt x="827" y="256"/>
                  </a:lnTo>
                  <a:lnTo>
                    <a:pt x="827" y="259"/>
                  </a:lnTo>
                  <a:lnTo>
                    <a:pt x="824" y="266"/>
                  </a:lnTo>
                  <a:lnTo>
                    <a:pt x="823" y="268"/>
                  </a:lnTo>
                  <a:lnTo>
                    <a:pt x="822" y="269"/>
                  </a:lnTo>
                  <a:lnTo>
                    <a:pt x="822" y="270"/>
                  </a:lnTo>
                  <a:lnTo>
                    <a:pt x="820" y="271"/>
                  </a:lnTo>
                  <a:lnTo>
                    <a:pt x="818" y="272"/>
                  </a:lnTo>
                  <a:lnTo>
                    <a:pt x="813" y="275"/>
                  </a:lnTo>
                  <a:lnTo>
                    <a:pt x="811" y="276"/>
                  </a:lnTo>
                  <a:lnTo>
                    <a:pt x="810" y="277"/>
                  </a:lnTo>
                  <a:lnTo>
                    <a:pt x="808" y="279"/>
                  </a:lnTo>
                  <a:lnTo>
                    <a:pt x="807" y="281"/>
                  </a:lnTo>
                  <a:lnTo>
                    <a:pt x="806" y="283"/>
                  </a:lnTo>
                  <a:lnTo>
                    <a:pt x="805" y="283"/>
                  </a:lnTo>
                  <a:lnTo>
                    <a:pt x="805" y="285"/>
                  </a:lnTo>
                  <a:lnTo>
                    <a:pt x="805" y="287"/>
                  </a:lnTo>
                  <a:lnTo>
                    <a:pt x="805" y="289"/>
                  </a:lnTo>
                  <a:lnTo>
                    <a:pt x="806" y="291"/>
                  </a:lnTo>
                  <a:lnTo>
                    <a:pt x="807" y="293"/>
                  </a:lnTo>
                  <a:lnTo>
                    <a:pt x="808" y="294"/>
                  </a:lnTo>
                  <a:lnTo>
                    <a:pt x="811" y="300"/>
                  </a:lnTo>
                  <a:lnTo>
                    <a:pt x="812" y="302"/>
                  </a:lnTo>
                  <a:lnTo>
                    <a:pt x="813" y="304"/>
                  </a:lnTo>
                  <a:lnTo>
                    <a:pt x="815" y="308"/>
                  </a:lnTo>
                  <a:lnTo>
                    <a:pt x="816" y="310"/>
                  </a:lnTo>
                  <a:lnTo>
                    <a:pt x="816" y="312"/>
                  </a:lnTo>
                  <a:lnTo>
                    <a:pt x="817" y="314"/>
                  </a:lnTo>
                  <a:lnTo>
                    <a:pt x="818" y="316"/>
                  </a:lnTo>
                  <a:lnTo>
                    <a:pt x="820" y="317"/>
                  </a:lnTo>
                  <a:lnTo>
                    <a:pt x="822" y="319"/>
                  </a:lnTo>
                  <a:lnTo>
                    <a:pt x="824" y="320"/>
                  </a:lnTo>
                  <a:lnTo>
                    <a:pt x="826" y="322"/>
                  </a:lnTo>
                  <a:lnTo>
                    <a:pt x="827" y="323"/>
                  </a:lnTo>
                  <a:lnTo>
                    <a:pt x="828" y="323"/>
                  </a:lnTo>
                  <a:lnTo>
                    <a:pt x="830" y="324"/>
                  </a:lnTo>
                  <a:lnTo>
                    <a:pt x="832" y="325"/>
                  </a:lnTo>
                  <a:lnTo>
                    <a:pt x="834" y="325"/>
                  </a:lnTo>
                  <a:lnTo>
                    <a:pt x="837" y="326"/>
                  </a:lnTo>
                  <a:lnTo>
                    <a:pt x="843" y="326"/>
                  </a:lnTo>
                  <a:lnTo>
                    <a:pt x="846" y="327"/>
                  </a:lnTo>
                  <a:lnTo>
                    <a:pt x="848" y="327"/>
                  </a:lnTo>
                  <a:lnTo>
                    <a:pt x="850" y="328"/>
                  </a:lnTo>
                  <a:lnTo>
                    <a:pt x="853" y="329"/>
                  </a:lnTo>
                  <a:lnTo>
                    <a:pt x="855" y="330"/>
                  </a:lnTo>
                  <a:lnTo>
                    <a:pt x="857" y="332"/>
                  </a:lnTo>
                  <a:lnTo>
                    <a:pt x="858" y="333"/>
                  </a:lnTo>
                  <a:lnTo>
                    <a:pt x="861" y="337"/>
                  </a:lnTo>
                  <a:lnTo>
                    <a:pt x="861" y="339"/>
                  </a:lnTo>
                  <a:lnTo>
                    <a:pt x="863" y="340"/>
                  </a:lnTo>
                  <a:lnTo>
                    <a:pt x="867" y="343"/>
                  </a:lnTo>
                  <a:lnTo>
                    <a:pt x="871" y="346"/>
                  </a:lnTo>
                  <a:lnTo>
                    <a:pt x="874" y="350"/>
                  </a:lnTo>
                  <a:lnTo>
                    <a:pt x="875" y="351"/>
                  </a:lnTo>
                  <a:lnTo>
                    <a:pt x="876" y="352"/>
                  </a:lnTo>
                  <a:lnTo>
                    <a:pt x="877" y="354"/>
                  </a:lnTo>
                  <a:lnTo>
                    <a:pt x="878" y="356"/>
                  </a:lnTo>
                  <a:lnTo>
                    <a:pt x="878" y="358"/>
                  </a:lnTo>
                  <a:lnTo>
                    <a:pt x="878" y="364"/>
                  </a:lnTo>
                  <a:lnTo>
                    <a:pt x="878" y="367"/>
                  </a:lnTo>
                  <a:lnTo>
                    <a:pt x="879" y="370"/>
                  </a:lnTo>
                  <a:lnTo>
                    <a:pt x="880" y="372"/>
                  </a:lnTo>
                  <a:lnTo>
                    <a:pt x="880" y="374"/>
                  </a:lnTo>
                  <a:lnTo>
                    <a:pt x="881" y="376"/>
                  </a:lnTo>
                  <a:lnTo>
                    <a:pt x="882" y="377"/>
                  </a:lnTo>
                  <a:lnTo>
                    <a:pt x="883" y="379"/>
                  </a:lnTo>
                  <a:lnTo>
                    <a:pt x="884" y="380"/>
                  </a:lnTo>
                  <a:lnTo>
                    <a:pt x="885" y="382"/>
                  </a:lnTo>
                  <a:lnTo>
                    <a:pt x="887" y="383"/>
                  </a:lnTo>
                  <a:lnTo>
                    <a:pt x="889" y="385"/>
                  </a:lnTo>
                  <a:lnTo>
                    <a:pt x="890" y="385"/>
                  </a:lnTo>
                  <a:lnTo>
                    <a:pt x="892" y="386"/>
                  </a:lnTo>
                  <a:lnTo>
                    <a:pt x="895" y="387"/>
                  </a:lnTo>
                  <a:lnTo>
                    <a:pt x="896" y="388"/>
                  </a:lnTo>
                  <a:lnTo>
                    <a:pt x="898" y="388"/>
                  </a:lnTo>
                  <a:lnTo>
                    <a:pt x="900" y="388"/>
                  </a:lnTo>
                  <a:lnTo>
                    <a:pt x="902" y="388"/>
                  </a:lnTo>
                  <a:lnTo>
                    <a:pt x="904" y="388"/>
                  </a:lnTo>
                  <a:lnTo>
                    <a:pt x="916" y="386"/>
                  </a:lnTo>
                  <a:lnTo>
                    <a:pt x="918" y="386"/>
                  </a:lnTo>
                  <a:lnTo>
                    <a:pt x="921" y="386"/>
                  </a:lnTo>
                  <a:lnTo>
                    <a:pt x="931" y="388"/>
                  </a:lnTo>
                  <a:lnTo>
                    <a:pt x="938" y="389"/>
                  </a:lnTo>
                  <a:lnTo>
                    <a:pt x="946" y="390"/>
                  </a:lnTo>
                  <a:lnTo>
                    <a:pt x="949" y="390"/>
                  </a:lnTo>
                  <a:lnTo>
                    <a:pt x="952" y="390"/>
                  </a:lnTo>
                  <a:lnTo>
                    <a:pt x="954" y="390"/>
                  </a:lnTo>
                  <a:lnTo>
                    <a:pt x="957" y="389"/>
                  </a:lnTo>
                  <a:lnTo>
                    <a:pt x="965" y="386"/>
                  </a:lnTo>
                  <a:lnTo>
                    <a:pt x="972" y="384"/>
                  </a:lnTo>
                  <a:lnTo>
                    <a:pt x="975" y="383"/>
                  </a:lnTo>
                  <a:lnTo>
                    <a:pt x="978" y="382"/>
                  </a:lnTo>
                  <a:lnTo>
                    <a:pt x="980" y="382"/>
                  </a:lnTo>
                  <a:lnTo>
                    <a:pt x="982" y="381"/>
                  </a:lnTo>
                  <a:lnTo>
                    <a:pt x="984" y="381"/>
                  </a:lnTo>
                  <a:lnTo>
                    <a:pt x="986" y="382"/>
                  </a:lnTo>
                  <a:lnTo>
                    <a:pt x="986" y="382"/>
                  </a:lnTo>
                  <a:lnTo>
                    <a:pt x="988" y="383"/>
                  </a:lnTo>
                  <a:lnTo>
                    <a:pt x="990" y="384"/>
                  </a:lnTo>
                  <a:lnTo>
                    <a:pt x="993" y="385"/>
                  </a:lnTo>
                  <a:lnTo>
                    <a:pt x="996" y="388"/>
                  </a:lnTo>
                  <a:lnTo>
                    <a:pt x="998" y="390"/>
                  </a:lnTo>
                  <a:lnTo>
                    <a:pt x="999" y="392"/>
                  </a:lnTo>
                  <a:lnTo>
                    <a:pt x="1001" y="394"/>
                  </a:lnTo>
                  <a:lnTo>
                    <a:pt x="1002" y="396"/>
                  </a:lnTo>
                  <a:lnTo>
                    <a:pt x="1003" y="397"/>
                  </a:lnTo>
                  <a:lnTo>
                    <a:pt x="1004" y="400"/>
                  </a:lnTo>
                  <a:lnTo>
                    <a:pt x="1005" y="403"/>
                  </a:lnTo>
                  <a:lnTo>
                    <a:pt x="1005" y="406"/>
                  </a:lnTo>
                  <a:lnTo>
                    <a:pt x="1006" y="409"/>
                  </a:lnTo>
                  <a:lnTo>
                    <a:pt x="1006" y="414"/>
                  </a:lnTo>
                  <a:lnTo>
                    <a:pt x="1007" y="422"/>
                  </a:lnTo>
                  <a:lnTo>
                    <a:pt x="1007" y="426"/>
                  </a:lnTo>
                  <a:lnTo>
                    <a:pt x="1006" y="430"/>
                  </a:lnTo>
                  <a:lnTo>
                    <a:pt x="1004" y="437"/>
                  </a:lnTo>
                  <a:lnTo>
                    <a:pt x="1004" y="439"/>
                  </a:lnTo>
                  <a:lnTo>
                    <a:pt x="1004" y="442"/>
                  </a:lnTo>
                  <a:lnTo>
                    <a:pt x="1004" y="445"/>
                  </a:lnTo>
                  <a:lnTo>
                    <a:pt x="1004" y="450"/>
                  </a:lnTo>
                  <a:lnTo>
                    <a:pt x="1005" y="453"/>
                  </a:lnTo>
                  <a:lnTo>
                    <a:pt x="1005" y="457"/>
                  </a:lnTo>
                  <a:lnTo>
                    <a:pt x="1006" y="459"/>
                  </a:lnTo>
                  <a:lnTo>
                    <a:pt x="1006" y="461"/>
                  </a:lnTo>
                  <a:lnTo>
                    <a:pt x="1008" y="464"/>
                  </a:lnTo>
                  <a:lnTo>
                    <a:pt x="1009" y="468"/>
                  </a:lnTo>
                  <a:lnTo>
                    <a:pt x="1014" y="475"/>
                  </a:lnTo>
                  <a:lnTo>
                    <a:pt x="1015" y="476"/>
                  </a:lnTo>
                  <a:lnTo>
                    <a:pt x="1017" y="481"/>
                  </a:lnTo>
                  <a:lnTo>
                    <a:pt x="1019" y="483"/>
                  </a:lnTo>
                  <a:lnTo>
                    <a:pt x="1020" y="487"/>
                  </a:lnTo>
                  <a:lnTo>
                    <a:pt x="1020" y="488"/>
                  </a:lnTo>
                  <a:lnTo>
                    <a:pt x="1020" y="490"/>
                  </a:lnTo>
                  <a:lnTo>
                    <a:pt x="1020" y="492"/>
                  </a:lnTo>
                  <a:lnTo>
                    <a:pt x="1020" y="495"/>
                  </a:lnTo>
                  <a:lnTo>
                    <a:pt x="1019" y="497"/>
                  </a:lnTo>
                  <a:lnTo>
                    <a:pt x="1019" y="498"/>
                  </a:lnTo>
                  <a:lnTo>
                    <a:pt x="1018" y="501"/>
                  </a:lnTo>
                  <a:lnTo>
                    <a:pt x="1015" y="507"/>
                  </a:lnTo>
                  <a:lnTo>
                    <a:pt x="1014" y="509"/>
                  </a:lnTo>
                  <a:lnTo>
                    <a:pt x="1013" y="511"/>
                  </a:lnTo>
                  <a:lnTo>
                    <a:pt x="1010" y="515"/>
                  </a:lnTo>
                  <a:lnTo>
                    <a:pt x="1008" y="521"/>
                  </a:lnTo>
                  <a:lnTo>
                    <a:pt x="1006" y="522"/>
                  </a:lnTo>
                  <a:lnTo>
                    <a:pt x="1002" y="527"/>
                  </a:lnTo>
                  <a:lnTo>
                    <a:pt x="999" y="530"/>
                  </a:lnTo>
                  <a:lnTo>
                    <a:pt x="997" y="533"/>
                  </a:lnTo>
                  <a:lnTo>
                    <a:pt x="996" y="535"/>
                  </a:lnTo>
                  <a:lnTo>
                    <a:pt x="996" y="536"/>
                  </a:lnTo>
                  <a:lnTo>
                    <a:pt x="996" y="538"/>
                  </a:lnTo>
                  <a:lnTo>
                    <a:pt x="996" y="539"/>
                  </a:lnTo>
                  <a:lnTo>
                    <a:pt x="997" y="543"/>
                  </a:lnTo>
                  <a:lnTo>
                    <a:pt x="997" y="545"/>
                  </a:lnTo>
                  <a:lnTo>
                    <a:pt x="997" y="546"/>
                  </a:lnTo>
                  <a:lnTo>
                    <a:pt x="996" y="548"/>
                  </a:lnTo>
                  <a:lnTo>
                    <a:pt x="994" y="554"/>
                  </a:lnTo>
                  <a:lnTo>
                    <a:pt x="994" y="555"/>
                  </a:lnTo>
                  <a:lnTo>
                    <a:pt x="994" y="555"/>
                  </a:lnTo>
                  <a:lnTo>
                    <a:pt x="995" y="556"/>
                  </a:lnTo>
                  <a:lnTo>
                    <a:pt x="996" y="557"/>
                  </a:lnTo>
                  <a:lnTo>
                    <a:pt x="997" y="558"/>
                  </a:lnTo>
                  <a:lnTo>
                    <a:pt x="999" y="559"/>
                  </a:lnTo>
                  <a:lnTo>
                    <a:pt x="1008" y="562"/>
                  </a:lnTo>
                  <a:lnTo>
                    <a:pt x="1016" y="565"/>
                  </a:lnTo>
                  <a:lnTo>
                    <a:pt x="1020" y="566"/>
                  </a:lnTo>
                  <a:lnTo>
                    <a:pt x="1022" y="566"/>
                  </a:lnTo>
                  <a:lnTo>
                    <a:pt x="1029" y="567"/>
                  </a:lnTo>
                  <a:lnTo>
                    <a:pt x="1032" y="568"/>
                  </a:lnTo>
                  <a:lnTo>
                    <a:pt x="1033" y="568"/>
                  </a:lnTo>
                  <a:lnTo>
                    <a:pt x="1035" y="569"/>
                  </a:lnTo>
                  <a:lnTo>
                    <a:pt x="1038" y="571"/>
                  </a:lnTo>
                  <a:lnTo>
                    <a:pt x="1044" y="575"/>
                  </a:lnTo>
                  <a:lnTo>
                    <a:pt x="1047" y="578"/>
                  </a:lnTo>
                  <a:lnTo>
                    <a:pt x="1050" y="579"/>
                  </a:lnTo>
                  <a:lnTo>
                    <a:pt x="1051" y="580"/>
                  </a:lnTo>
                  <a:lnTo>
                    <a:pt x="1052" y="582"/>
                  </a:lnTo>
                  <a:lnTo>
                    <a:pt x="1052" y="583"/>
                  </a:lnTo>
                  <a:lnTo>
                    <a:pt x="1053" y="584"/>
                  </a:lnTo>
                  <a:lnTo>
                    <a:pt x="1054" y="586"/>
                  </a:lnTo>
                  <a:lnTo>
                    <a:pt x="1054" y="587"/>
                  </a:lnTo>
                  <a:lnTo>
                    <a:pt x="1054" y="589"/>
                  </a:lnTo>
                  <a:lnTo>
                    <a:pt x="1054" y="589"/>
                  </a:lnTo>
                  <a:lnTo>
                    <a:pt x="1054" y="592"/>
                  </a:lnTo>
                  <a:lnTo>
                    <a:pt x="1054" y="595"/>
                  </a:lnTo>
                  <a:lnTo>
                    <a:pt x="1053" y="599"/>
                  </a:lnTo>
                  <a:lnTo>
                    <a:pt x="1053" y="600"/>
                  </a:lnTo>
                  <a:lnTo>
                    <a:pt x="1052" y="600"/>
                  </a:lnTo>
                  <a:lnTo>
                    <a:pt x="1052" y="601"/>
                  </a:lnTo>
                  <a:lnTo>
                    <a:pt x="1051" y="602"/>
                  </a:lnTo>
                  <a:lnTo>
                    <a:pt x="1050" y="603"/>
                  </a:lnTo>
                  <a:lnTo>
                    <a:pt x="1048" y="604"/>
                  </a:lnTo>
                  <a:lnTo>
                    <a:pt x="1047" y="605"/>
                  </a:lnTo>
                  <a:lnTo>
                    <a:pt x="1045" y="605"/>
                  </a:lnTo>
                  <a:lnTo>
                    <a:pt x="1043" y="606"/>
                  </a:lnTo>
                  <a:lnTo>
                    <a:pt x="1038" y="607"/>
                  </a:lnTo>
                  <a:lnTo>
                    <a:pt x="1036" y="608"/>
                  </a:lnTo>
                  <a:lnTo>
                    <a:pt x="1034" y="609"/>
                  </a:lnTo>
                  <a:lnTo>
                    <a:pt x="1033" y="610"/>
                  </a:lnTo>
                  <a:lnTo>
                    <a:pt x="1032" y="611"/>
                  </a:lnTo>
                  <a:lnTo>
                    <a:pt x="1032" y="612"/>
                  </a:lnTo>
                  <a:lnTo>
                    <a:pt x="1031" y="612"/>
                  </a:lnTo>
                  <a:lnTo>
                    <a:pt x="1031" y="613"/>
                  </a:lnTo>
                  <a:lnTo>
                    <a:pt x="1031" y="614"/>
                  </a:lnTo>
                  <a:lnTo>
                    <a:pt x="1031" y="615"/>
                  </a:lnTo>
                  <a:lnTo>
                    <a:pt x="1031" y="616"/>
                  </a:lnTo>
                  <a:lnTo>
                    <a:pt x="1032" y="618"/>
                  </a:lnTo>
                  <a:lnTo>
                    <a:pt x="1032" y="619"/>
                  </a:lnTo>
                  <a:lnTo>
                    <a:pt x="1034" y="621"/>
                  </a:lnTo>
                  <a:lnTo>
                    <a:pt x="1035" y="623"/>
                  </a:lnTo>
                  <a:lnTo>
                    <a:pt x="1036" y="623"/>
                  </a:lnTo>
                  <a:lnTo>
                    <a:pt x="1036" y="624"/>
                  </a:lnTo>
                  <a:lnTo>
                    <a:pt x="1036" y="625"/>
                  </a:lnTo>
                  <a:lnTo>
                    <a:pt x="1036" y="626"/>
                  </a:lnTo>
                  <a:lnTo>
                    <a:pt x="1033" y="630"/>
                  </a:lnTo>
                  <a:lnTo>
                    <a:pt x="1033" y="632"/>
                  </a:lnTo>
                  <a:lnTo>
                    <a:pt x="1032" y="633"/>
                  </a:lnTo>
                  <a:lnTo>
                    <a:pt x="1032" y="636"/>
                  </a:lnTo>
                  <a:lnTo>
                    <a:pt x="1031" y="643"/>
                  </a:lnTo>
                  <a:lnTo>
                    <a:pt x="1031" y="645"/>
                  </a:lnTo>
                  <a:lnTo>
                    <a:pt x="1030" y="647"/>
                  </a:lnTo>
                  <a:lnTo>
                    <a:pt x="1029" y="649"/>
                  </a:lnTo>
                  <a:lnTo>
                    <a:pt x="1029" y="650"/>
                  </a:lnTo>
                  <a:lnTo>
                    <a:pt x="1028" y="652"/>
                  </a:lnTo>
                  <a:lnTo>
                    <a:pt x="1026" y="653"/>
                  </a:lnTo>
                  <a:lnTo>
                    <a:pt x="1025" y="654"/>
                  </a:lnTo>
                  <a:lnTo>
                    <a:pt x="1023" y="656"/>
                  </a:lnTo>
                  <a:lnTo>
                    <a:pt x="1017" y="660"/>
                  </a:lnTo>
                  <a:lnTo>
                    <a:pt x="1015" y="662"/>
                  </a:lnTo>
                  <a:lnTo>
                    <a:pt x="1014" y="663"/>
                  </a:lnTo>
                  <a:lnTo>
                    <a:pt x="1014" y="664"/>
                  </a:lnTo>
                  <a:lnTo>
                    <a:pt x="1014" y="665"/>
                  </a:lnTo>
                  <a:lnTo>
                    <a:pt x="1014" y="666"/>
                  </a:lnTo>
                  <a:lnTo>
                    <a:pt x="1015" y="667"/>
                  </a:lnTo>
                  <a:lnTo>
                    <a:pt x="1016" y="667"/>
                  </a:lnTo>
                  <a:lnTo>
                    <a:pt x="1018" y="669"/>
                  </a:lnTo>
                  <a:lnTo>
                    <a:pt x="1019" y="671"/>
                  </a:lnTo>
                  <a:lnTo>
                    <a:pt x="1020" y="671"/>
                  </a:lnTo>
                  <a:lnTo>
                    <a:pt x="1020" y="672"/>
                  </a:lnTo>
                  <a:lnTo>
                    <a:pt x="1019" y="673"/>
                  </a:lnTo>
                  <a:lnTo>
                    <a:pt x="1019" y="674"/>
                  </a:lnTo>
                  <a:lnTo>
                    <a:pt x="1017" y="675"/>
                  </a:lnTo>
                  <a:lnTo>
                    <a:pt x="1014" y="676"/>
                  </a:lnTo>
                  <a:lnTo>
                    <a:pt x="1010" y="678"/>
                  </a:lnTo>
                  <a:lnTo>
                    <a:pt x="1009" y="678"/>
                  </a:lnTo>
                  <a:lnTo>
                    <a:pt x="1008" y="679"/>
                  </a:lnTo>
                  <a:lnTo>
                    <a:pt x="1007" y="680"/>
                  </a:lnTo>
                  <a:lnTo>
                    <a:pt x="1005" y="681"/>
                  </a:lnTo>
                  <a:lnTo>
                    <a:pt x="1005" y="682"/>
                  </a:lnTo>
                  <a:lnTo>
                    <a:pt x="1004" y="683"/>
                  </a:lnTo>
                  <a:lnTo>
                    <a:pt x="1004" y="684"/>
                  </a:lnTo>
                  <a:lnTo>
                    <a:pt x="1004" y="685"/>
                  </a:lnTo>
                  <a:lnTo>
                    <a:pt x="1004" y="687"/>
                  </a:lnTo>
                  <a:lnTo>
                    <a:pt x="1005" y="689"/>
                  </a:lnTo>
                  <a:lnTo>
                    <a:pt x="1006" y="691"/>
                  </a:lnTo>
                  <a:lnTo>
                    <a:pt x="1007" y="693"/>
                  </a:lnTo>
                  <a:lnTo>
                    <a:pt x="1009" y="695"/>
                  </a:lnTo>
                  <a:lnTo>
                    <a:pt x="1009" y="697"/>
                  </a:lnTo>
                  <a:lnTo>
                    <a:pt x="1011" y="698"/>
                  </a:lnTo>
                  <a:lnTo>
                    <a:pt x="1014" y="700"/>
                  </a:lnTo>
                  <a:lnTo>
                    <a:pt x="1016" y="702"/>
                  </a:lnTo>
                  <a:lnTo>
                    <a:pt x="1020" y="703"/>
                  </a:lnTo>
                  <a:lnTo>
                    <a:pt x="1022" y="704"/>
                  </a:lnTo>
                  <a:lnTo>
                    <a:pt x="1026" y="705"/>
                  </a:lnTo>
                  <a:lnTo>
                    <a:pt x="1032" y="707"/>
                  </a:lnTo>
                  <a:lnTo>
                    <a:pt x="1033" y="707"/>
                  </a:lnTo>
                  <a:lnTo>
                    <a:pt x="1036" y="708"/>
                  </a:lnTo>
                  <a:lnTo>
                    <a:pt x="1039" y="710"/>
                  </a:lnTo>
                  <a:lnTo>
                    <a:pt x="1042" y="712"/>
                  </a:lnTo>
                  <a:lnTo>
                    <a:pt x="1043" y="713"/>
                  </a:lnTo>
                  <a:lnTo>
                    <a:pt x="1044" y="714"/>
                  </a:lnTo>
                  <a:lnTo>
                    <a:pt x="1045" y="715"/>
                  </a:lnTo>
                  <a:lnTo>
                    <a:pt x="1047" y="716"/>
                  </a:lnTo>
                  <a:lnTo>
                    <a:pt x="1049" y="717"/>
                  </a:lnTo>
                  <a:lnTo>
                    <a:pt x="1052" y="718"/>
                  </a:lnTo>
                  <a:lnTo>
                    <a:pt x="1056" y="720"/>
                  </a:lnTo>
                  <a:lnTo>
                    <a:pt x="1059" y="720"/>
                  </a:lnTo>
                  <a:lnTo>
                    <a:pt x="1063" y="721"/>
                  </a:lnTo>
                  <a:lnTo>
                    <a:pt x="1065" y="721"/>
                  </a:lnTo>
                  <a:lnTo>
                    <a:pt x="1066" y="721"/>
                  </a:lnTo>
                  <a:lnTo>
                    <a:pt x="1066" y="722"/>
                  </a:lnTo>
                  <a:lnTo>
                    <a:pt x="1067" y="723"/>
                  </a:lnTo>
                  <a:lnTo>
                    <a:pt x="1069" y="725"/>
                  </a:lnTo>
                  <a:lnTo>
                    <a:pt x="1071" y="726"/>
                  </a:lnTo>
                  <a:lnTo>
                    <a:pt x="1072" y="727"/>
                  </a:lnTo>
                  <a:lnTo>
                    <a:pt x="1075" y="727"/>
                  </a:lnTo>
                  <a:lnTo>
                    <a:pt x="1076" y="728"/>
                  </a:lnTo>
                  <a:lnTo>
                    <a:pt x="1077" y="728"/>
                  </a:lnTo>
                  <a:lnTo>
                    <a:pt x="1077" y="730"/>
                  </a:lnTo>
                  <a:lnTo>
                    <a:pt x="1077" y="731"/>
                  </a:lnTo>
                  <a:lnTo>
                    <a:pt x="1077" y="732"/>
                  </a:lnTo>
                  <a:lnTo>
                    <a:pt x="1077" y="736"/>
                  </a:lnTo>
                  <a:lnTo>
                    <a:pt x="1078" y="741"/>
                  </a:lnTo>
                  <a:lnTo>
                    <a:pt x="1078" y="743"/>
                  </a:lnTo>
                  <a:lnTo>
                    <a:pt x="1079" y="744"/>
                  </a:lnTo>
                  <a:lnTo>
                    <a:pt x="1079" y="746"/>
                  </a:lnTo>
                  <a:lnTo>
                    <a:pt x="1080" y="747"/>
                  </a:lnTo>
                  <a:lnTo>
                    <a:pt x="1081" y="748"/>
                  </a:lnTo>
                  <a:lnTo>
                    <a:pt x="1083" y="750"/>
                  </a:lnTo>
                  <a:lnTo>
                    <a:pt x="1085" y="752"/>
                  </a:lnTo>
                  <a:lnTo>
                    <a:pt x="1088" y="755"/>
                  </a:lnTo>
                  <a:lnTo>
                    <a:pt x="1090" y="758"/>
                  </a:lnTo>
                  <a:lnTo>
                    <a:pt x="1095" y="760"/>
                  </a:lnTo>
                  <a:lnTo>
                    <a:pt x="1100" y="763"/>
                  </a:lnTo>
                  <a:lnTo>
                    <a:pt x="1102" y="764"/>
                  </a:lnTo>
                  <a:lnTo>
                    <a:pt x="1109" y="768"/>
                  </a:lnTo>
                  <a:lnTo>
                    <a:pt x="1111" y="770"/>
                  </a:lnTo>
                  <a:lnTo>
                    <a:pt x="1113" y="770"/>
                  </a:lnTo>
                  <a:lnTo>
                    <a:pt x="1117" y="773"/>
                  </a:lnTo>
                  <a:lnTo>
                    <a:pt x="1119" y="775"/>
                  </a:lnTo>
                  <a:lnTo>
                    <a:pt x="1120" y="777"/>
                  </a:lnTo>
                  <a:lnTo>
                    <a:pt x="1121" y="779"/>
                  </a:lnTo>
                  <a:lnTo>
                    <a:pt x="1122" y="780"/>
                  </a:lnTo>
                  <a:lnTo>
                    <a:pt x="1123" y="782"/>
                  </a:lnTo>
                  <a:lnTo>
                    <a:pt x="1123" y="784"/>
                  </a:lnTo>
                  <a:lnTo>
                    <a:pt x="1123" y="786"/>
                  </a:lnTo>
                  <a:lnTo>
                    <a:pt x="1123" y="790"/>
                  </a:lnTo>
                  <a:lnTo>
                    <a:pt x="1121" y="795"/>
                  </a:lnTo>
                  <a:lnTo>
                    <a:pt x="1121" y="797"/>
                  </a:lnTo>
                  <a:lnTo>
                    <a:pt x="1121" y="799"/>
                  </a:lnTo>
                  <a:lnTo>
                    <a:pt x="1121" y="800"/>
                  </a:lnTo>
                  <a:lnTo>
                    <a:pt x="1121" y="802"/>
                  </a:lnTo>
                  <a:lnTo>
                    <a:pt x="1121" y="804"/>
                  </a:lnTo>
                  <a:lnTo>
                    <a:pt x="1123" y="811"/>
                  </a:lnTo>
                  <a:lnTo>
                    <a:pt x="1123" y="813"/>
                  </a:lnTo>
                  <a:lnTo>
                    <a:pt x="1123" y="816"/>
                  </a:lnTo>
                  <a:lnTo>
                    <a:pt x="1123" y="818"/>
                  </a:lnTo>
                  <a:lnTo>
                    <a:pt x="1123" y="821"/>
                  </a:lnTo>
                  <a:lnTo>
                    <a:pt x="1122" y="824"/>
                  </a:lnTo>
                  <a:lnTo>
                    <a:pt x="1120" y="828"/>
                  </a:lnTo>
                  <a:lnTo>
                    <a:pt x="1118" y="832"/>
                  </a:lnTo>
                  <a:lnTo>
                    <a:pt x="1114" y="842"/>
                  </a:lnTo>
                  <a:lnTo>
                    <a:pt x="1113" y="844"/>
                  </a:lnTo>
                  <a:lnTo>
                    <a:pt x="1111" y="846"/>
                  </a:lnTo>
                  <a:lnTo>
                    <a:pt x="1108" y="851"/>
                  </a:lnTo>
                  <a:lnTo>
                    <a:pt x="1106" y="853"/>
                  </a:lnTo>
                  <a:lnTo>
                    <a:pt x="1106" y="854"/>
                  </a:lnTo>
                  <a:lnTo>
                    <a:pt x="1105" y="856"/>
                  </a:lnTo>
                  <a:lnTo>
                    <a:pt x="1104" y="859"/>
                  </a:lnTo>
                  <a:lnTo>
                    <a:pt x="1104" y="861"/>
                  </a:lnTo>
                  <a:lnTo>
                    <a:pt x="1103" y="869"/>
                  </a:lnTo>
                  <a:lnTo>
                    <a:pt x="1102" y="878"/>
                  </a:lnTo>
                  <a:lnTo>
                    <a:pt x="1100" y="887"/>
                  </a:lnTo>
                  <a:lnTo>
                    <a:pt x="1100" y="893"/>
                  </a:lnTo>
                  <a:lnTo>
                    <a:pt x="1100" y="894"/>
                  </a:lnTo>
                  <a:lnTo>
                    <a:pt x="1100" y="895"/>
                  </a:lnTo>
                  <a:lnTo>
                    <a:pt x="1100" y="895"/>
                  </a:lnTo>
                  <a:lnTo>
                    <a:pt x="1099" y="896"/>
                  </a:lnTo>
                  <a:lnTo>
                    <a:pt x="1097" y="898"/>
                  </a:lnTo>
                  <a:lnTo>
                    <a:pt x="1096" y="900"/>
                  </a:lnTo>
                  <a:lnTo>
                    <a:pt x="1094" y="902"/>
                  </a:lnTo>
                  <a:lnTo>
                    <a:pt x="1088" y="906"/>
                  </a:lnTo>
                  <a:lnTo>
                    <a:pt x="1082" y="911"/>
                  </a:lnTo>
                  <a:lnTo>
                    <a:pt x="1080" y="912"/>
                  </a:lnTo>
                  <a:lnTo>
                    <a:pt x="1079" y="913"/>
                  </a:lnTo>
                  <a:lnTo>
                    <a:pt x="1077" y="914"/>
                  </a:lnTo>
                  <a:lnTo>
                    <a:pt x="1076" y="915"/>
                  </a:lnTo>
                  <a:lnTo>
                    <a:pt x="1074" y="915"/>
                  </a:lnTo>
                  <a:lnTo>
                    <a:pt x="1072" y="916"/>
                  </a:lnTo>
                  <a:lnTo>
                    <a:pt x="1066" y="916"/>
                  </a:lnTo>
                  <a:lnTo>
                    <a:pt x="1064" y="917"/>
                  </a:lnTo>
                  <a:lnTo>
                    <a:pt x="1062" y="918"/>
                  </a:lnTo>
                  <a:lnTo>
                    <a:pt x="1059" y="918"/>
                  </a:lnTo>
                  <a:lnTo>
                    <a:pt x="1057" y="919"/>
                  </a:lnTo>
                  <a:lnTo>
                    <a:pt x="1055" y="920"/>
                  </a:lnTo>
                  <a:lnTo>
                    <a:pt x="1054" y="922"/>
                  </a:lnTo>
                  <a:lnTo>
                    <a:pt x="1053" y="923"/>
                  </a:lnTo>
                  <a:lnTo>
                    <a:pt x="1049" y="926"/>
                  </a:lnTo>
                  <a:lnTo>
                    <a:pt x="1047" y="929"/>
                  </a:lnTo>
                  <a:lnTo>
                    <a:pt x="1045" y="930"/>
                  </a:lnTo>
                  <a:lnTo>
                    <a:pt x="1044" y="931"/>
                  </a:lnTo>
                  <a:lnTo>
                    <a:pt x="1044" y="933"/>
                  </a:lnTo>
                  <a:lnTo>
                    <a:pt x="1043" y="934"/>
                  </a:lnTo>
                  <a:lnTo>
                    <a:pt x="1043" y="936"/>
                  </a:lnTo>
                  <a:lnTo>
                    <a:pt x="1043" y="937"/>
                  </a:lnTo>
                  <a:lnTo>
                    <a:pt x="1043" y="939"/>
                  </a:lnTo>
                  <a:lnTo>
                    <a:pt x="1043" y="940"/>
                  </a:lnTo>
                  <a:lnTo>
                    <a:pt x="1043" y="943"/>
                  </a:lnTo>
                  <a:lnTo>
                    <a:pt x="1043" y="945"/>
                  </a:lnTo>
                  <a:lnTo>
                    <a:pt x="1046" y="951"/>
                  </a:lnTo>
                  <a:lnTo>
                    <a:pt x="1048" y="955"/>
                  </a:lnTo>
                  <a:lnTo>
                    <a:pt x="1048" y="957"/>
                  </a:lnTo>
                  <a:lnTo>
                    <a:pt x="1049" y="959"/>
                  </a:lnTo>
                  <a:lnTo>
                    <a:pt x="1049" y="960"/>
                  </a:lnTo>
                  <a:lnTo>
                    <a:pt x="1049" y="962"/>
                  </a:lnTo>
                  <a:lnTo>
                    <a:pt x="1049" y="963"/>
                  </a:lnTo>
                  <a:lnTo>
                    <a:pt x="1049" y="964"/>
                  </a:lnTo>
                  <a:lnTo>
                    <a:pt x="1048" y="965"/>
                  </a:lnTo>
                  <a:lnTo>
                    <a:pt x="1047" y="966"/>
                  </a:lnTo>
                  <a:lnTo>
                    <a:pt x="1047" y="967"/>
                  </a:lnTo>
                  <a:lnTo>
                    <a:pt x="1046" y="968"/>
                  </a:lnTo>
                  <a:lnTo>
                    <a:pt x="1044" y="970"/>
                  </a:lnTo>
                  <a:lnTo>
                    <a:pt x="1043" y="970"/>
                  </a:lnTo>
                  <a:lnTo>
                    <a:pt x="1042" y="971"/>
                  </a:lnTo>
                  <a:lnTo>
                    <a:pt x="1040" y="972"/>
                  </a:lnTo>
                  <a:lnTo>
                    <a:pt x="1038" y="973"/>
                  </a:lnTo>
                  <a:lnTo>
                    <a:pt x="1036" y="973"/>
                  </a:lnTo>
                  <a:lnTo>
                    <a:pt x="1033" y="973"/>
                  </a:lnTo>
                  <a:lnTo>
                    <a:pt x="1031" y="973"/>
                  </a:lnTo>
                  <a:lnTo>
                    <a:pt x="1022" y="973"/>
                  </a:lnTo>
                  <a:lnTo>
                    <a:pt x="1018" y="972"/>
                  </a:lnTo>
                  <a:lnTo>
                    <a:pt x="1016" y="973"/>
                  </a:lnTo>
                  <a:lnTo>
                    <a:pt x="1015" y="973"/>
                  </a:lnTo>
                  <a:lnTo>
                    <a:pt x="1013" y="974"/>
                  </a:lnTo>
                  <a:lnTo>
                    <a:pt x="1011" y="974"/>
                  </a:lnTo>
                  <a:lnTo>
                    <a:pt x="1010" y="975"/>
                  </a:lnTo>
                  <a:lnTo>
                    <a:pt x="1009" y="977"/>
                  </a:lnTo>
                  <a:lnTo>
                    <a:pt x="1006" y="981"/>
                  </a:lnTo>
                  <a:lnTo>
                    <a:pt x="1001" y="987"/>
                  </a:lnTo>
                  <a:lnTo>
                    <a:pt x="999" y="989"/>
                  </a:lnTo>
                  <a:lnTo>
                    <a:pt x="998" y="990"/>
                  </a:lnTo>
                  <a:lnTo>
                    <a:pt x="996" y="992"/>
                  </a:lnTo>
                  <a:lnTo>
                    <a:pt x="991" y="995"/>
                  </a:lnTo>
                  <a:lnTo>
                    <a:pt x="988" y="997"/>
                  </a:lnTo>
                  <a:lnTo>
                    <a:pt x="986" y="997"/>
                  </a:lnTo>
                  <a:lnTo>
                    <a:pt x="983" y="998"/>
                  </a:lnTo>
                  <a:lnTo>
                    <a:pt x="976" y="1000"/>
                  </a:lnTo>
                  <a:lnTo>
                    <a:pt x="974" y="1001"/>
                  </a:lnTo>
                  <a:lnTo>
                    <a:pt x="970" y="1002"/>
                  </a:lnTo>
                  <a:lnTo>
                    <a:pt x="961" y="1005"/>
                  </a:lnTo>
                  <a:lnTo>
                    <a:pt x="958" y="1006"/>
                  </a:lnTo>
                  <a:lnTo>
                    <a:pt x="952" y="1008"/>
                  </a:lnTo>
                  <a:lnTo>
                    <a:pt x="949" y="1008"/>
                  </a:lnTo>
                  <a:lnTo>
                    <a:pt x="944" y="1010"/>
                  </a:lnTo>
                  <a:lnTo>
                    <a:pt x="941" y="1011"/>
                  </a:lnTo>
                  <a:lnTo>
                    <a:pt x="932" y="1016"/>
                  </a:lnTo>
                  <a:lnTo>
                    <a:pt x="930" y="1018"/>
                  </a:lnTo>
                  <a:lnTo>
                    <a:pt x="928" y="1019"/>
                  </a:lnTo>
                  <a:lnTo>
                    <a:pt x="925" y="1020"/>
                  </a:lnTo>
                  <a:lnTo>
                    <a:pt x="923" y="1020"/>
                  </a:lnTo>
                  <a:lnTo>
                    <a:pt x="922" y="1020"/>
                  </a:lnTo>
                  <a:lnTo>
                    <a:pt x="920" y="1020"/>
                  </a:lnTo>
                  <a:lnTo>
                    <a:pt x="918" y="1020"/>
                  </a:lnTo>
                  <a:lnTo>
                    <a:pt x="917" y="1020"/>
                  </a:lnTo>
                  <a:lnTo>
                    <a:pt x="915" y="1019"/>
                  </a:lnTo>
                  <a:lnTo>
                    <a:pt x="914" y="1018"/>
                  </a:lnTo>
                  <a:lnTo>
                    <a:pt x="911" y="1017"/>
                  </a:lnTo>
                  <a:lnTo>
                    <a:pt x="910" y="1017"/>
                  </a:lnTo>
                  <a:lnTo>
                    <a:pt x="908" y="1016"/>
                  </a:lnTo>
                  <a:lnTo>
                    <a:pt x="907" y="1016"/>
                  </a:lnTo>
                  <a:lnTo>
                    <a:pt x="905" y="1017"/>
                  </a:lnTo>
                  <a:lnTo>
                    <a:pt x="903" y="1017"/>
                  </a:lnTo>
                  <a:lnTo>
                    <a:pt x="901" y="1018"/>
                  </a:lnTo>
                  <a:lnTo>
                    <a:pt x="898" y="1019"/>
                  </a:lnTo>
                  <a:lnTo>
                    <a:pt x="897" y="1020"/>
                  </a:lnTo>
                  <a:lnTo>
                    <a:pt x="895" y="1021"/>
                  </a:lnTo>
                  <a:lnTo>
                    <a:pt x="895" y="1022"/>
                  </a:lnTo>
                  <a:lnTo>
                    <a:pt x="894" y="1023"/>
                  </a:lnTo>
                  <a:lnTo>
                    <a:pt x="893" y="1025"/>
                  </a:lnTo>
                  <a:lnTo>
                    <a:pt x="892" y="1027"/>
                  </a:lnTo>
                  <a:lnTo>
                    <a:pt x="891" y="1029"/>
                  </a:lnTo>
                  <a:lnTo>
                    <a:pt x="890" y="1032"/>
                  </a:lnTo>
                  <a:lnTo>
                    <a:pt x="889" y="1034"/>
                  </a:lnTo>
                  <a:lnTo>
                    <a:pt x="886" y="1041"/>
                  </a:lnTo>
                  <a:lnTo>
                    <a:pt x="884" y="1048"/>
                  </a:lnTo>
                  <a:lnTo>
                    <a:pt x="882" y="1051"/>
                  </a:lnTo>
                  <a:lnTo>
                    <a:pt x="881" y="1053"/>
                  </a:lnTo>
                  <a:lnTo>
                    <a:pt x="879" y="1055"/>
                  </a:lnTo>
                  <a:lnTo>
                    <a:pt x="864" y="1072"/>
                  </a:lnTo>
                  <a:lnTo>
                    <a:pt x="862" y="1075"/>
                  </a:lnTo>
                  <a:lnTo>
                    <a:pt x="861" y="1077"/>
                  </a:lnTo>
                  <a:lnTo>
                    <a:pt x="861" y="1079"/>
                  </a:lnTo>
                  <a:lnTo>
                    <a:pt x="860" y="1082"/>
                  </a:lnTo>
                  <a:lnTo>
                    <a:pt x="859" y="1085"/>
                  </a:lnTo>
                  <a:lnTo>
                    <a:pt x="859" y="1087"/>
                  </a:lnTo>
                  <a:lnTo>
                    <a:pt x="858" y="1089"/>
                  </a:lnTo>
                  <a:lnTo>
                    <a:pt x="858" y="1092"/>
                  </a:lnTo>
                  <a:lnTo>
                    <a:pt x="858" y="1095"/>
                  </a:lnTo>
                  <a:lnTo>
                    <a:pt x="858" y="1098"/>
                  </a:lnTo>
                  <a:lnTo>
                    <a:pt x="858" y="1100"/>
                  </a:lnTo>
                  <a:lnTo>
                    <a:pt x="858" y="1104"/>
                  </a:lnTo>
                  <a:lnTo>
                    <a:pt x="859" y="1107"/>
                  </a:lnTo>
                  <a:lnTo>
                    <a:pt x="860" y="1110"/>
                  </a:lnTo>
                  <a:lnTo>
                    <a:pt x="861" y="1111"/>
                  </a:lnTo>
                  <a:lnTo>
                    <a:pt x="861" y="1114"/>
                  </a:lnTo>
                  <a:lnTo>
                    <a:pt x="862" y="1116"/>
                  </a:lnTo>
                  <a:lnTo>
                    <a:pt x="864" y="1117"/>
                  </a:lnTo>
                  <a:lnTo>
                    <a:pt x="865" y="1119"/>
                  </a:lnTo>
                  <a:lnTo>
                    <a:pt x="867" y="1120"/>
                  </a:lnTo>
                  <a:lnTo>
                    <a:pt x="876" y="1124"/>
                  </a:lnTo>
                  <a:lnTo>
                    <a:pt x="881" y="1126"/>
                  </a:lnTo>
                  <a:lnTo>
                    <a:pt x="886" y="1128"/>
                  </a:lnTo>
                  <a:lnTo>
                    <a:pt x="889" y="1129"/>
                  </a:lnTo>
                  <a:lnTo>
                    <a:pt x="892" y="1131"/>
                  </a:lnTo>
                  <a:lnTo>
                    <a:pt x="895" y="1132"/>
                  </a:lnTo>
                  <a:lnTo>
                    <a:pt x="895" y="1133"/>
                  </a:lnTo>
                  <a:lnTo>
                    <a:pt x="897" y="1134"/>
                  </a:lnTo>
                  <a:lnTo>
                    <a:pt x="898" y="1135"/>
                  </a:lnTo>
                  <a:lnTo>
                    <a:pt x="900" y="1137"/>
                  </a:lnTo>
                  <a:lnTo>
                    <a:pt x="903" y="1141"/>
                  </a:lnTo>
                  <a:lnTo>
                    <a:pt x="905" y="1145"/>
                  </a:lnTo>
                  <a:lnTo>
                    <a:pt x="906" y="1147"/>
                  </a:lnTo>
                  <a:lnTo>
                    <a:pt x="907" y="1150"/>
                  </a:lnTo>
                  <a:lnTo>
                    <a:pt x="907" y="1153"/>
                  </a:lnTo>
                  <a:lnTo>
                    <a:pt x="908" y="1155"/>
                  </a:lnTo>
                  <a:lnTo>
                    <a:pt x="908" y="1157"/>
                  </a:lnTo>
                  <a:lnTo>
                    <a:pt x="908" y="1160"/>
                  </a:lnTo>
                  <a:lnTo>
                    <a:pt x="908" y="1163"/>
                  </a:lnTo>
                  <a:lnTo>
                    <a:pt x="908" y="1166"/>
                  </a:lnTo>
                  <a:lnTo>
                    <a:pt x="907" y="1167"/>
                  </a:lnTo>
                  <a:lnTo>
                    <a:pt x="907" y="1169"/>
                  </a:lnTo>
                  <a:lnTo>
                    <a:pt x="907" y="1171"/>
                  </a:lnTo>
                  <a:lnTo>
                    <a:pt x="906" y="1173"/>
                  </a:lnTo>
                  <a:lnTo>
                    <a:pt x="904" y="1175"/>
                  </a:lnTo>
                  <a:lnTo>
                    <a:pt x="903" y="1177"/>
                  </a:lnTo>
                  <a:lnTo>
                    <a:pt x="901" y="1178"/>
                  </a:lnTo>
                  <a:lnTo>
                    <a:pt x="899" y="1180"/>
                  </a:lnTo>
                  <a:lnTo>
                    <a:pt x="895" y="1183"/>
                  </a:lnTo>
                  <a:lnTo>
                    <a:pt x="893" y="1184"/>
                  </a:lnTo>
                  <a:lnTo>
                    <a:pt x="891" y="1185"/>
                  </a:lnTo>
                  <a:lnTo>
                    <a:pt x="889" y="1186"/>
                  </a:lnTo>
                  <a:lnTo>
                    <a:pt x="886" y="1187"/>
                  </a:lnTo>
                  <a:lnTo>
                    <a:pt x="884" y="1187"/>
                  </a:lnTo>
                  <a:lnTo>
                    <a:pt x="882" y="1187"/>
                  </a:lnTo>
                  <a:lnTo>
                    <a:pt x="877" y="1187"/>
                  </a:lnTo>
                  <a:lnTo>
                    <a:pt x="874" y="1187"/>
                  </a:lnTo>
                  <a:lnTo>
                    <a:pt x="869" y="1186"/>
                  </a:lnTo>
                  <a:lnTo>
                    <a:pt x="866" y="1186"/>
                  </a:lnTo>
                  <a:lnTo>
                    <a:pt x="864" y="1186"/>
                  </a:lnTo>
                  <a:lnTo>
                    <a:pt x="863" y="1186"/>
                  </a:lnTo>
                  <a:lnTo>
                    <a:pt x="861" y="1187"/>
                  </a:lnTo>
                  <a:lnTo>
                    <a:pt x="861" y="1187"/>
                  </a:lnTo>
                  <a:lnTo>
                    <a:pt x="859" y="1188"/>
                  </a:lnTo>
                  <a:lnTo>
                    <a:pt x="855" y="1190"/>
                  </a:lnTo>
                  <a:lnTo>
                    <a:pt x="854" y="1191"/>
                  </a:lnTo>
                  <a:lnTo>
                    <a:pt x="853" y="1192"/>
                  </a:lnTo>
                  <a:lnTo>
                    <a:pt x="852" y="1193"/>
                  </a:lnTo>
                  <a:lnTo>
                    <a:pt x="852" y="1194"/>
                  </a:lnTo>
                  <a:lnTo>
                    <a:pt x="850" y="1200"/>
                  </a:lnTo>
                  <a:lnTo>
                    <a:pt x="849" y="1202"/>
                  </a:lnTo>
                  <a:lnTo>
                    <a:pt x="847" y="1205"/>
                  </a:lnTo>
                  <a:lnTo>
                    <a:pt x="846" y="1207"/>
                  </a:lnTo>
                  <a:lnTo>
                    <a:pt x="845" y="1209"/>
                  </a:lnTo>
                  <a:lnTo>
                    <a:pt x="844" y="1209"/>
                  </a:lnTo>
                  <a:lnTo>
                    <a:pt x="843" y="1210"/>
                  </a:lnTo>
                  <a:lnTo>
                    <a:pt x="842" y="1210"/>
                  </a:lnTo>
                  <a:lnTo>
                    <a:pt x="841" y="1210"/>
                  </a:lnTo>
                  <a:lnTo>
                    <a:pt x="840" y="1210"/>
                  </a:lnTo>
                  <a:lnTo>
                    <a:pt x="838" y="1209"/>
                  </a:lnTo>
                  <a:lnTo>
                    <a:pt x="837" y="1208"/>
                  </a:lnTo>
                  <a:lnTo>
                    <a:pt x="832" y="1205"/>
                  </a:lnTo>
                  <a:lnTo>
                    <a:pt x="830" y="1204"/>
                  </a:lnTo>
                  <a:lnTo>
                    <a:pt x="828" y="1203"/>
                  </a:lnTo>
                  <a:lnTo>
                    <a:pt x="826" y="1202"/>
                  </a:lnTo>
                  <a:lnTo>
                    <a:pt x="820" y="1201"/>
                  </a:lnTo>
                  <a:lnTo>
                    <a:pt x="817" y="1201"/>
                  </a:lnTo>
                  <a:lnTo>
                    <a:pt x="814" y="1200"/>
                  </a:lnTo>
                  <a:lnTo>
                    <a:pt x="808" y="1197"/>
                  </a:lnTo>
                  <a:lnTo>
                    <a:pt x="807" y="1196"/>
                  </a:lnTo>
                  <a:lnTo>
                    <a:pt x="806" y="1196"/>
                  </a:lnTo>
                  <a:lnTo>
                    <a:pt x="805" y="1196"/>
                  </a:lnTo>
                  <a:lnTo>
                    <a:pt x="804" y="1196"/>
                  </a:lnTo>
                  <a:lnTo>
                    <a:pt x="801" y="1197"/>
                  </a:lnTo>
                  <a:lnTo>
                    <a:pt x="796" y="1199"/>
                  </a:lnTo>
                  <a:lnTo>
                    <a:pt x="787" y="1202"/>
                  </a:lnTo>
                  <a:lnTo>
                    <a:pt x="782" y="1204"/>
                  </a:lnTo>
                  <a:lnTo>
                    <a:pt x="781" y="1205"/>
                  </a:lnTo>
                  <a:lnTo>
                    <a:pt x="776" y="1206"/>
                  </a:lnTo>
                  <a:lnTo>
                    <a:pt x="773" y="1206"/>
                  </a:lnTo>
                  <a:lnTo>
                    <a:pt x="770" y="1207"/>
                  </a:lnTo>
                  <a:lnTo>
                    <a:pt x="766" y="1207"/>
                  </a:lnTo>
                  <a:lnTo>
                    <a:pt x="763" y="1207"/>
                  </a:lnTo>
                  <a:lnTo>
                    <a:pt x="760" y="1207"/>
                  </a:lnTo>
                  <a:lnTo>
                    <a:pt x="750" y="1205"/>
                  </a:lnTo>
                  <a:lnTo>
                    <a:pt x="746" y="1204"/>
                  </a:lnTo>
                  <a:lnTo>
                    <a:pt x="739" y="1204"/>
                  </a:lnTo>
                  <a:lnTo>
                    <a:pt x="736" y="1203"/>
                  </a:lnTo>
                  <a:lnTo>
                    <a:pt x="734" y="1203"/>
                  </a:lnTo>
                  <a:lnTo>
                    <a:pt x="730" y="1202"/>
                  </a:lnTo>
                  <a:lnTo>
                    <a:pt x="721" y="1200"/>
                  </a:lnTo>
                  <a:lnTo>
                    <a:pt x="719" y="1199"/>
                  </a:lnTo>
                  <a:lnTo>
                    <a:pt x="716" y="1199"/>
                  </a:lnTo>
                  <a:lnTo>
                    <a:pt x="714" y="1199"/>
                  </a:lnTo>
                  <a:lnTo>
                    <a:pt x="713" y="1200"/>
                  </a:lnTo>
                  <a:lnTo>
                    <a:pt x="711" y="1201"/>
                  </a:lnTo>
                  <a:lnTo>
                    <a:pt x="709" y="1201"/>
                  </a:lnTo>
                  <a:lnTo>
                    <a:pt x="708" y="1201"/>
                  </a:lnTo>
                  <a:lnTo>
                    <a:pt x="706" y="1202"/>
                  </a:lnTo>
                  <a:lnTo>
                    <a:pt x="705" y="1203"/>
                  </a:lnTo>
                  <a:lnTo>
                    <a:pt x="704" y="1204"/>
                  </a:lnTo>
                  <a:lnTo>
                    <a:pt x="704" y="1206"/>
                  </a:lnTo>
                  <a:lnTo>
                    <a:pt x="703" y="1207"/>
                  </a:lnTo>
                  <a:lnTo>
                    <a:pt x="703" y="1209"/>
                  </a:lnTo>
                  <a:lnTo>
                    <a:pt x="703" y="1211"/>
                  </a:lnTo>
                  <a:lnTo>
                    <a:pt x="703" y="1212"/>
                  </a:lnTo>
                  <a:lnTo>
                    <a:pt x="705" y="1217"/>
                  </a:lnTo>
                  <a:lnTo>
                    <a:pt x="705" y="1219"/>
                  </a:lnTo>
                  <a:lnTo>
                    <a:pt x="705" y="1220"/>
                  </a:lnTo>
                  <a:lnTo>
                    <a:pt x="705" y="1221"/>
                  </a:lnTo>
                  <a:lnTo>
                    <a:pt x="705" y="1222"/>
                  </a:lnTo>
                  <a:lnTo>
                    <a:pt x="704" y="1223"/>
                  </a:lnTo>
                  <a:lnTo>
                    <a:pt x="703" y="1224"/>
                  </a:lnTo>
                  <a:lnTo>
                    <a:pt x="702" y="1225"/>
                  </a:lnTo>
                  <a:lnTo>
                    <a:pt x="701" y="1226"/>
                  </a:lnTo>
                  <a:lnTo>
                    <a:pt x="700" y="1227"/>
                  </a:lnTo>
                  <a:lnTo>
                    <a:pt x="697" y="1227"/>
                  </a:lnTo>
                  <a:lnTo>
                    <a:pt x="694" y="1228"/>
                  </a:lnTo>
                  <a:lnTo>
                    <a:pt x="683" y="1231"/>
                  </a:lnTo>
                  <a:lnTo>
                    <a:pt x="680" y="1232"/>
                  </a:lnTo>
                  <a:lnTo>
                    <a:pt x="679" y="1233"/>
                  </a:lnTo>
                  <a:lnTo>
                    <a:pt x="679" y="1234"/>
                  </a:lnTo>
                  <a:lnTo>
                    <a:pt x="678" y="1235"/>
                  </a:lnTo>
                  <a:lnTo>
                    <a:pt x="677" y="1235"/>
                  </a:lnTo>
                  <a:lnTo>
                    <a:pt x="676" y="1236"/>
                  </a:lnTo>
                  <a:lnTo>
                    <a:pt x="675" y="1238"/>
                  </a:lnTo>
                  <a:lnTo>
                    <a:pt x="674" y="1240"/>
                  </a:lnTo>
                  <a:lnTo>
                    <a:pt x="673" y="1242"/>
                  </a:lnTo>
                  <a:lnTo>
                    <a:pt x="673" y="1245"/>
                  </a:lnTo>
                  <a:lnTo>
                    <a:pt x="671" y="1252"/>
                  </a:lnTo>
                  <a:lnTo>
                    <a:pt x="671" y="1255"/>
                  </a:lnTo>
                  <a:lnTo>
                    <a:pt x="670" y="1257"/>
                  </a:lnTo>
                  <a:lnTo>
                    <a:pt x="668" y="1262"/>
                  </a:lnTo>
                  <a:lnTo>
                    <a:pt x="668" y="1264"/>
                  </a:lnTo>
                  <a:lnTo>
                    <a:pt x="666" y="1265"/>
                  </a:lnTo>
                  <a:lnTo>
                    <a:pt x="664" y="1265"/>
                  </a:lnTo>
                  <a:lnTo>
                    <a:pt x="663" y="1266"/>
                  </a:lnTo>
                  <a:lnTo>
                    <a:pt x="661" y="1266"/>
                  </a:lnTo>
                  <a:lnTo>
                    <a:pt x="659" y="1267"/>
                  </a:lnTo>
                  <a:lnTo>
                    <a:pt x="657" y="1267"/>
                  </a:lnTo>
                  <a:lnTo>
                    <a:pt x="656" y="1267"/>
                  </a:lnTo>
                  <a:lnTo>
                    <a:pt x="654" y="1266"/>
                  </a:lnTo>
                  <a:lnTo>
                    <a:pt x="652" y="1266"/>
                  </a:lnTo>
                  <a:lnTo>
                    <a:pt x="651" y="1266"/>
                  </a:lnTo>
                  <a:lnTo>
                    <a:pt x="648" y="1264"/>
                  </a:lnTo>
                  <a:lnTo>
                    <a:pt x="646" y="1263"/>
                  </a:lnTo>
                  <a:lnTo>
                    <a:pt x="645" y="1262"/>
                  </a:lnTo>
                  <a:lnTo>
                    <a:pt x="642" y="1260"/>
                  </a:lnTo>
                  <a:lnTo>
                    <a:pt x="641" y="1259"/>
                  </a:lnTo>
                  <a:lnTo>
                    <a:pt x="639" y="1257"/>
                  </a:lnTo>
                  <a:lnTo>
                    <a:pt x="637" y="1255"/>
                  </a:lnTo>
                  <a:lnTo>
                    <a:pt x="635" y="1251"/>
                  </a:lnTo>
                  <a:lnTo>
                    <a:pt x="632" y="1245"/>
                  </a:lnTo>
                  <a:lnTo>
                    <a:pt x="629" y="1237"/>
                  </a:lnTo>
                  <a:lnTo>
                    <a:pt x="626" y="1233"/>
                  </a:lnTo>
                  <a:lnTo>
                    <a:pt x="624" y="1230"/>
                  </a:lnTo>
                  <a:lnTo>
                    <a:pt x="623" y="1225"/>
                  </a:lnTo>
                  <a:lnTo>
                    <a:pt x="622" y="1223"/>
                  </a:lnTo>
                  <a:lnTo>
                    <a:pt x="621" y="1222"/>
                  </a:lnTo>
                  <a:lnTo>
                    <a:pt x="621" y="1221"/>
                  </a:lnTo>
                  <a:lnTo>
                    <a:pt x="620" y="1221"/>
                  </a:lnTo>
                  <a:lnTo>
                    <a:pt x="619" y="1220"/>
                  </a:lnTo>
                  <a:lnTo>
                    <a:pt x="618" y="1220"/>
                  </a:lnTo>
                  <a:lnTo>
                    <a:pt x="616" y="1220"/>
                  </a:lnTo>
                  <a:lnTo>
                    <a:pt x="615" y="1220"/>
                  </a:lnTo>
                  <a:lnTo>
                    <a:pt x="612" y="1221"/>
                  </a:lnTo>
                  <a:lnTo>
                    <a:pt x="611" y="1221"/>
                  </a:lnTo>
                  <a:lnTo>
                    <a:pt x="609" y="1223"/>
                  </a:lnTo>
                  <a:lnTo>
                    <a:pt x="605" y="1224"/>
                  </a:lnTo>
                  <a:lnTo>
                    <a:pt x="603" y="1225"/>
                  </a:lnTo>
                  <a:lnTo>
                    <a:pt x="602" y="1225"/>
                  </a:lnTo>
                  <a:lnTo>
                    <a:pt x="601" y="1225"/>
                  </a:lnTo>
                  <a:lnTo>
                    <a:pt x="600" y="1225"/>
                  </a:lnTo>
                  <a:lnTo>
                    <a:pt x="600" y="1224"/>
                  </a:lnTo>
                  <a:lnTo>
                    <a:pt x="597" y="1223"/>
                  </a:lnTo>
                  <a:lnTo>
                    <a:pt x="595" y="1223"/>
                  </a:lnTo>
                  <a:lnTo>
                    <a:pt x="592" y="1221"/>
                  </a:lnTo>
                  <a:lnTo>
                    <a:pt x="589" y="1219"/>
                  </a:lnTo>
                  <a:lnTo>
                    <a:pt x="586" y="1216"/>
                  </a:lnTo>
                  <a:lnTo>
                    <a:pt x="577" y="1208"/>
                  </a:lnTo>
                  <a:lnTo>
                    <a:pt x="575" y="1206"/>
                  </a:lnTo>
                  <a:lnTo>
                    <a:pt x="573" y="1204"/>
                  </a:lnTo>
                  <a:lnTo>
                    <a:pt x="571" y="1203"/>
                  </a:lnTo>
                  <a:lnTo>
                    <a:pt x="568" y="1202"/>
                  </a:lnTo>
                  <a:lnTo>
                    <a:pt x="558" y="1197"/>
                  </a:lnTo>
                  <a:lnTo>
                    <a:pt x="554" y="1195"/>
                  </a:lnTo>
                  <a:lnTo>
                    <a:pt x="552" y="1193"/>
                  </a:lnTo>
                  <a:lnTo>
                    <a:pt x="546" y="1190"/>
                  </a:lnTo>
                  <a:lnTo>
                    <a:pt x="543" y="1189"/>
                  </a:lnTo>
                  <a:lnTo>
                    <a:pt x="542" y="1188"/>
                  </a:lnTo>
                  <a:lnTo>
                    <a:pt x="541" y="1188"/>
                  </a:lnTo>
                  <a:lnTo>
                    <a:pt x="539" y="1188"/>
                  </a:lnTo>
                  <a:lnTo>
                    <a:pt x="538" y="1188"/>
                  </a:lnTo>
                  <a:lnTo>
                    <a:pt x="537" y="1189"/>
                  </a:lnTo>
                  <a:lnTo>
                    <a:pt x="536" y="1189"/>
                  </a:lnTo>
                  <a:lnTo>
                    <a:pt x="531" y="1192"/>
                  </a:lnTo>
                  <a:lnTo>
                    <a:pt x="527" y="1195"/>
                  </a:lnTo>
                  <a:lnTo>
                    <a:pt x="525" y="1198"/>
                  </a:lnTo>
                  <a:lnTo>
                    <a:pt x="523" y="1199"/>
                  </a:lnTo>
                  <a:lnTo>
                    <a:pt x="522" y="1201"/>
                  </a:lnTo>
                  <a:lnTo>
                    <a:pt x="520" y="1203"/>
                  </a:lnTo>
                  <a:lnTo>
                    <a:pt x="520" y="1205"/>
                  </a:lnTo>
                  <a:lnTo>
                    <a:pt x="518" y="1206"/>
                  </a:lnTo>
                  <a:lnTo>
                    <a:pt x="515" y="1209"/>
                  </a:lnTo>
                  <a:lnTo>
                    <a:pt x="514" y="1210"/>
                  </a:lnTo>
                  <a:lnTo>
                    <a:pt x="513" y="1212"/>
                  </a:lnTo>
                  <a:lnTo>
                    <a:pt x="512" y="1213"/>
                  </a:lnTo>
                  <a:lnTo>
                    <a:pt x="511" y="1214"/>
                  </a:lnTo>
                  <a:lnTo>
                    <a:pt x="511" y="1215"/>
                  </a:lnTo>
                  <a:lnTo>
                    <a:pt x="511" y="1220"/>
                  </a:lnTo>
                  <a:lnTo>
                    <a:pt x="511" y="1222"/>
                  </a:lnTo>
                  <a:lnTo>
                    <a:pt x="510" y="1224"/>
                  </a:lnTo>
                  <a:lnTo>
                    <a:pt x="509" y="1231"/>
                  </a:lnTo>
                  <a:lnTo>
                    <a:pt x="509" y="1234"/>
                  </a:lnTo>
                  <a:lnTo>
                    <a:pt x="508" y="1236"/>
                  </a:lnTo>
                  <a:lnTo>
                    <a:pt x="509" y="1238"/>
                  </a:lnTo>
                  <a:lnTo>
                    <a:pt x="509" y="1241"/>
                  </a:lnTo>
                  <a:lnTo>
                    <a:pt x="509" y="1245"/>
                  </a:lnTo>
                  <a:lnTo>
                    <a:pt x="511" y="1249"/>
                  </a:lnTo>
                  <a:lnTo>
                    <a:pt x="512" y="1255"/>
                  </a:lnTo>
                  <a:lnTo>
                    <a:pt x="513" y="1257"/>
                  </a:lnTo>
                  <a:lnTo>
                    <a:pt x="513" y="1259"/>
                  </a:lnTo>
                  <a:lnTo>
                    <a:pt x="513" y="1260"/>
                  </a:lnTo>
                  <a:lnTo>
                    <a:pt x="512" y="1262"/>
                  </a:lnTo>
                  <a:lnTo>
                    <a:pt x="511" y="1263"/>
                  </a:lnTo>
                  <a:lnTo>
                    <a:pt x="510" y="1264"/>
                  </a:lnTo>
                  <a:lnTo>
                    <a:pt x="509" y="1265"/>
                  </a:lnTo>
                  <a:lnTo>
                    <a:pt x="508" y="1267"/>
                  </a:lnTo>
                  <a:lnTo>
                    <a:pt x="504" y="1268"/>
                  </a:lnTo>
                  <a:lnTo>
                    <a:pt x="501" y="1269"/>
                  </a:lnTo>
                  <a:lnTo>
                    <a:pt x="498" y="1270"/>
                  </a:lnTo>
                  <a:lnTo>
                    <a:pt x="491" y="1272"/>
                  </a:lnTo>
                  <a:lnTo>
                    <a:pt x="487" y="1274"/>
                  </a:lnTo>
                  <a:lnTo>
                    <a:pt x="486" y="1274"/>
                  </a:lnTo>
                  <a:lnTo>
                    <a:pt x="484" y="1276"/>
                  </a:lnTo>
                  <a:lnTo>
                    <a:pt x="478" y="1279"/>
                  </a:lnTo>
                  <a:lnTo>
                    <a:pt x="474" y="1282"/>
                  </a:lnTo>
                  <a:lnTo>
                    <a:pt x="466" y="1289"/>
                  </a:lnTo>
                  <a:lnTo>
                    <a:pt x="462" y="1292"/>
                  </a:lnTo>
                  <a:lnTo>
                    <a:pt x="459" y="1295"/>
                  </a:lnTo>
                  <a:lnTo>
                    <a:pt x="456" y="1299"/>
                  </a:lnTo>
                  <a:lnTo>
                    <a:pt x="454" y="1302"/>
                  </a:lnTo>
                  <a:lnTo>
                    <a:pt x="452" y="1305"/>
                  </a:lnTo>
                  <a:lnTo>
                    <a:pt x="451" y="1308"/>
                  </a:lnTo>
                  <a:lnTo>
                    <a:pt x="449" y="1309"/>
                  </a:lnTo>
                  <a:lnTo>
                    <a:pt x="448" y="1309"/>
                  </a:lnTo>
                  <a:lnTo>
                    <a:pt x="447" y="1310"/>
                  </a:lnTo>
                  <a:lnTo>
                    <a:pt x="446" y="1310"/>
                  </a:lnTo>
                  <a:lnTo>
                    <a:pt x="445" y="1310"/>
                  </a:lnTo>
                  <a:lnTo>
                    <a:pt x="444" y="1310"/>
                  </a:lnTo>
                  <a:lnTo>
                    <a:pt x="443" y="1310"/>
                  </a:lnTo>
                  <a:lnTo>
                    <a:pt x="442" y="1309"/>
                  </a:lnTo>
                  <a:lnTo>
                    <a:pt x="441" y="1308"/>
                  </a:lnTo>
                  <a:lnTo>
                    <a:pt x="437" y="1305"/>
                  </a:lnTo>
                  <a:lnTo>
                    <a:pt x="434" y="1303"/>
                  </a:lnTo>
                  <a:lnTo>
                    <a:pt x="431" y="1303"/>
                  </a:lnTo>
                  <a:lnTo>
                    <a:pt x="428" y="1301"/>
                  </a:lnTo>
                  <a:lnTo>
                    <a:pt x="423" y="1300"/>
                  </a:lnTo>
                  <a:lnTo>
                    <a:pt x="419" y="1299"/>
                  </a:lnTo>
                  <a:lnTo>
                    <a:pt x="416" y="1298"/>
                  </a:lnTo>
                  <a:lnTo>
                    <a:pt x="410" y="1297"/>
                  </a:lnTo>
                  <a:lnTo>
                    <a:pt x="406" y="1297"/>
                  </a:lnTo>
                  <a:lnTo>
                    <a:pt x="405" y="1296"/>
                  </a:lnTo>
                  <a:lnTo>
                    <a:pt x="404" y="1295"/>
                  </a:lnTo>
                  <a:lnTo>
                    <a:pt x="403" y="1295"/>
                  </a:lnTo>
                  <a:lnTo>
                    <a:pt x="401" y="1294"/>
                  </a:lnTo>
                  <a:lnTo>
                    <a:pt x="400" y="1293"/>
                  </a:lnTo>
                  <a:lnTo>
                    <a:pt x="399" y="1292"/>
                  </a:lnTo>
                  <a:lnTo>
                    <a:pt x="399" y="1291"/>
                  </a:lnTo>
                  <a:lnTo>
                    <a:pt x="399" y="1291"/>
                  </a:lnTo>
                  <a:lnTo>
                    <a:pt x="398" y="1289"/>
                  </a:lnTo>
                  <a:lnTo>
                    <a:pt x="399" y="1288"/>
                  </a:lnTo>
                  <a:lnTo>
                    <a:pt x="400" y="1281"/>
                  </a:lnTo>
                  <a:lnTo>
                    <a:pt x="400" y="1280"/>
                  </a:lnTo>
                  <a:lnTo>
                    <a:pt x="400" y="1279"/>
                  </a:lnTo>
                  <a:lnTo>
                    <a:pt x="400" y="1278"/>
                  </a:lnTo>
                  <a:lnTo>
                    <a:pt x="400" y="1277"/>
                  </a:lnTo>
                  <a:lnTo>
                    <a:pt x="399" y="1276"/>
                  </a:lnTo>
                  <a:lnTo>
                    <a:pt x="398" y="1276"/>
                  </a:lnTo>
                  <a:lnTo>
                    <a:pt x="397" y="1277"/>
                  </a:lnTo>
                  <a:lnTo>
                    <a:pt x="393" y="1278"/>
                  </a:lnTo>
                  <a:lnTo>
                    <a:pt x="389" y="1279"/>
                  </a:lnTo>
                  <a:lnTo>
                    <a:pt x="384" y="1280"/>
                  </a:lnTo>
                  <a:lnTo>
                    <a:pt x="380" y="1280"/>
                  </a:lnTo>
                  <a:lnTo>
                    <a:pt x="378" y="1281"/>
                  </a:lnTo>
                  <a:lnTo>
                    <a:pt x="376" y="1281"/>
                  </a:lnTo>
                  <a:lnTo>
                    <a:pt x="372" y="1281"/>
                  </a:lnTo>
                  <a:lnTo>
                    <a:pt x="368" y="1280"/>
                  </a:lnTo>
                  <a:lnTo>
                    <a:pt x="358" y="1280"/>
                  </a:lnTo>
                  <a:lnTo>
                    <a:pt x="353" y="1279"/>
                  </a:lnTo>
                  <a:lnTo>
                    <a:pt x="350" y="1278"/>
                  </a:lnTo>
                  <a:lnTo>
                    <a:pt x="349" y="1277"/>
                  </a:lnTo>
                  <a:lnTo>
                    <a:pt x="346" y="1276"/>
                  </a:lnTo>
                  <a:lnTo>
                    <a:pt x="340" y="1273"/>
                  </a:lnTo>
                  <a:lnTo>
                    <a:pt x="339" y="1273"/>
                  </a:lnTo>
                  <a:lnTo>
                    <a:pt x="338" y="1272"/>
                  </a:lnTo>
                  <a:lnTo>
                    <a:pt x="336" y="1272"/>
                  </a:lnTo>
                  <a:lnTo>
                    <a:pt x="333" y="1272"/>
                  </a:lnTo>
                  <a:lnTo>
                    <a:pt x="327" y="1271"/>
                  </a:lnTo>
                  <a:lnTo>
                    <a:pt x="325" y="1271"/>
                  </a:lnTo>
                  <a:lnTo>
                    <a:pt x="322" y="1271"/>
                  </a:lnTo>
                  <a:lnTo>
                    <a:pt x="321" y="1272"/>
                  </a:lnTo>
                  <a:lnTo>
                    <a:pt x="320" y="1272"/>
                  </a:lnTo>
                  <a:lnTo>
                    <a:pt x="317" y="1273"/>
                  </a:lnTo>
                  <a:lnTo>
                    <a:pt x="314" y="1276"/>
                  </a:lnTo>
                  <a:lnTo>
                    <a:pt x="310" y="1278"/>
                  </a:lnTo>
                  <a:lnTo>
                    <a:pt x="309" y="1278"/>
                  </a:lnTo>
                  <a:lnTo>
                    <a:pt x="308" y="1279"/>
                  </a:lnTo>
                  <a:lnTo>
                    <a:pt x="307" y="1279"/>
                  </a:lnTo>
                  <a:lnTo>
                    <a:pt x="306" y="1278"/>
                  </a:lnTo>
                  <a:lnTo>
                    <a:pt x="304" y="1278"/>
                  </a:lnTo>
                  <a:lnTo>
                    <a:pt x="302" y="1277"/>
                  </a:lnTo>
                  <a:lnTo>
                    <a:pt x="298" y="1275"/>
                  </a:lnTo>
                  <a:lnTo>
                    <a:pt x="290" y="1269"/>
                  </a:lnTo>
                  <a:lnTo>
                    <a:pt x="289" y="1268"/>
                  </a:lnTo>
                  <a:lnTo>
                    <a:pt x="286" y="1267"/>
                  </a:lnTo>
                  <a:lnTo>
                    <a:pt x="281" y="1265"/>
                  </a:lnTo>
                  <a:lnTo>
                    <a:pt x="280" y="1264"/>
                  </a:lnTo>
                  <a:lnTo>
                    <a:pt x="277" y="1263"/>
                  </a:lnTo>
                  <a:lnTo>
                    <a:pt x="270" y="1259"/>
                  </a:lnTo>
                  <a:lnTo>
                    <a:pt x="269" y="1258"/>
                  </a:lnTo>
                  <a:lnTo>
                    <a:pt x="267" y="1257"/>
                  </a:lnTo>
                  <a:lnTo>
                    <a:pt x="266" y="1257"/>
                  </a:lnTo>
                  <a:lnTo>
                    <a:pt x="264" y="1258"/>
                  </a:lnTo>
                  <a:lnTo>
                    <a:pt x="263" y="1259"/>
                  </a:lnTo>
                  <a:lnTo>
                    <a:pt x="262" y="1260"/>
                  </a:lnTo>
                  <a:lnTo>
                    <a:pt x="262" y="1261"/>
                  </a:lnTo>
                  <a:lnTo>
                    <a:pt x="262" y="1262"/>
                  </a:lnTo>
                  <a:lnTo>
                    <a:pt x="262" y="1268"/>
                  </a:lnTo>
                  <a:lnTo>
                    <a:pt x="262" y="1271"/>
                  </a:lnTo>
                  <a:lnTo>
                    <a:pt x="262" y="1272"/>
                  </a:lnTo>
                  <a:lnTo>
                    <a:pt x="261" y="1272"/>
                  </a:lnTo>
                  <a:lnTo>
                    <a:pt x="261" y="1273"/>
                  </a:lnTo>
                  <a:lnTo>
                    <a:pt x="260" y="1273"/>
                  </a:lnTo>
                  <a:lnTo>
                    <a:pt x="259" y="1273"/>
                  </a:lnTo>
                  <a:lnTo>
                    <a:pt x="255" y="1273"/>
                  </a:lnTo>
                  <a:lnTo>
                    <a:pt x="252" y="1273"/>
                  </a:lnTo>
                  <a:lnTo>
                    <a:pt x="250" y="1273"/>
                  </a:lnTo>
                  <a:lnTo>
                    <a:pt x="247" y="1274"/>
                  </a:lnTo>
                  <a:lnTo>
                    <a:pt x="245" y="1275"/>
                  </a:lnTo>
                  <a:lnTo>
                    <a:pt x="243" y="1277"/>
                  </a:lnTo>
                  <a:lnTo>
                    <a:pt x="240" y="1278"/>
                  </a:lnTo>
                  <a:lnTo>
                    <a:pt x="233" y="1283"/>
                  </a:lnTo>
                  <a:lnTo>
                    <a:pt x="232" y="1284"/>
                  </a:lnTo>
                  <a:lnTo>
                    <a:pt x="230" y="1285"/>
                  </a:lnTo>
                  <a:lnTo>
                    <a:pt x="229" y="1285"/>
                  </a:lnTo>
                  <a:lnTo>
                    <a:pt x="224" y="1287"/>
                  </a:lnTo>
                  <a:lnTo>
                    <a:pt x="222" y="1287"/>
                  </a:lnTo>
                  <a:lnTo>
                    <a:pt x="220" y="1287"/>
                  </a:lnTo>
                  <a:lnTo>
                    <a:pt x="217" y="1286"/>
                  </a:lnTo>
                  <a:lnTo>
                    <a:pt x="213" y="1285"/>
                  </a:lnTo>
                  <a:lnTo>
                    <a:pt x="208" y="1285"/>
                  </a:lnTo>
                  <a:lnTo>
                    <a:pt x="207" y="1284"/>
                  </a:lnTo>
                  <a:lnTo>
                    <a:pt x="206" y="1284"/>
                  </a:lnTo>
                  <a:lnTo>
                    <a:pt x="205" y="1283"/>
                  </a:lnTo>
                  <a:lnTo>
                    <a:pt x="204" y="1281"/>
                  </a:lnTo>
                  <a:lnTo>
                    <a:pt x="202" y="1277"/>
                  </a:lnTo>
                  <a:lnTo>
                    <a:pt x="202" y="1276"/>
                  </a:lnTo>
                  <a:lnTo>
                    <a:pt x="202" y="1275"/>
                  </a:lnTo>
                  <a:lnTo>
                    <a:pt x="200" y="1273"/>
                  </a:lnTo>
                  <a:lnTo>
                    <a:pt x="198" y="1271"/>
                  </a:lnTo>
                  <a:lnTo>
                    <a:pt x="197" y="1270"/>
                  </a:lnTo>
                  <a:lnTo>
                    <a:pt x="195" y="1269"/>
                  </a:lnTo>
                  <a:lnTo>
                    <a:pt x="193" y="1268"/>
                  </a:lnTo>
                  <a:lnTo>
                    <a:pt x="190" y="1266"/>
                  </a:lnTo>
                  <a:lnTo>
                    <a:pt x="187" y="1264"/>
                  </a:lnTo>
                  <a:lnTo>
                    <a:pt x="182" y="1263"/>
                  </a:lnTo>
                  <a:lnTo>
                    <a:pt x="180" y="1262"/>
                  </a:lnTo>
                  <a:lnTo>
                    <a:pt x="179" y="1261"/>
                  </a:lnTo>
                  <a:lnTo>
                    <a:pt x="178" y="1260"/>
                  </a:lnTo>
                  <a:lnTo>
                    <a:pt x="176" y="1258"/>
                  </a:lnTo>
                  <a:lnTo>
                    <a:pt x="175" y="1257"/>
                  </a:lnTo>
                  <a:lnTo>
                    <a:pt x="172" y="1253"/>
                  </a:lnTo>
                  <a:lnTo>
                    <a:pt x="170" y="1251"/>
                  </a:lnTo>
                  <a:lnTo>
                    <a:pt x="168" y="1249"/>
                  </a:lnTo>
                  <a:lnTo>
                    <a:pt x="167" y="1247"/>
                  </a:lnTo>
                  <a:lnTo>
                    <a:pt x="163" y="1246"/>
                  </a:lnTo>
                  <a:lnTo>
                    <a:pt x="160" y="1245"/>
                  </a:lnTo>
                  <a:lnTo>
                    <a:pt x="156" y="1244"/>
                  </a:lnTo>
                  <a:lnTo>
                    <a:pt x="154" y="1243"/>
                  </a:lnTo>
                  <a:lnTo>
                    <a:pt x="153" y="1243"/>
                  </a:lnTo>
                  <a:lnTo>
                    <a:pt x="150" y="1243"/>
                  </a:lnTo>
                  <a:lnTo>
                    <a:pt x="147" y="1243"/>
                  </a:lnTo>
                  <a:lnTo>
                    <a:pt x="145" y="1244"/>
                  </a:lnTo>
                  <a:lnTo>
                    <a:pt x="142" y="1245"/>
                  </a:lnTo>
                  <a:lnTo>
                    <a:pt x="133" y="1246"/>
                  </a:lnTo>
                  <a:lnTo>
                    <a:pt x="131" y="1247"/>
                  </a:lnTo>
                  <a:lnTo>
                    <a:pt x="129" y="1248"/>
                  </a:lnTo>
                  <a:lnTo>
                    <a:pt x="127" y="1250"/>
                  </a:lnTo>
                  <a:lnTo>
                    <a:pt x="125" y="1252"/>
                  </a:lnTo>
                  <a:lnTo>
                    <a:pt x="124" y="1254"/>
                  </a:lnTo>
                  <a:lnTo>
                    <a:pt x="122" y="1258"/>
                  </a:lnTo>
                  <a:lnTo>
                    <a:pt x="120" y="1263"/>
                  </a:lnTo>
                  <a:lnTo>
                    <a:pt x="118" y="1266"/>
                  </a:lnTo>
                  <a:lnTo>
                    <a:pt x="115" y="1269"/>
                  </a:lnTo>
                  <a:lnTo>
                    <a:pt x="113" y="1273"/>
                  </a:lnTo>
                  <a:lnTo>
                    <a:pt x="112" y="1275"/>
                  </a:lnTo>
                  <a:lnTo>
                    <a:pt x="111" y="1276"/>
                  </a:lnTo>
                  <a:lnTo>
                    <a:pt x="110" y="1277"/>
                  </a:lnTo>
                  <a:lnTo>
                    <a:pt x="109" y="1277"/>
                  </a:lnTo>
                  <a:lnTo>
                    <a:pt x="107" y="1277"/>
                  </a:lnTo>
                  <a:lnTo>
                    <a:pt x="106" y="1277"/>
                  </a:lnTo>
                  <a:lnTo>
                    <a:pt x="101" y="1277"/>
                  </a:lnTo>
                  <a:lnTo>
                    <a:pt x="98" y="1277"/>
                  </a:lnTo>
                  <a:lnTo>
                    <a:pt x="94" y="1278"/>
                  </a:lnTo>
                  <a:lnTo>
                    <a:pt x="86" y="1279"/>
                  </a:lnTo>
                  <a:lnTo>
                    <a:pt x="65" y="1280"/>
                  </a:lnTo>
                  <a:lnTo>
                    <a:pt x="63" y="1280"/>
                  </a:lnTo>
                  <a:lnTo>
                    <a:pt x="54" y="1280"/>
                  </a:lnTo>
                  <a:lnTo>
                    <a:pt x="51" y="1280"/>
                  </a:lnTo>
                  <a:lnTo>
                    <a:pt x="47" y="1280"/>
                  </a:lnTo>
                  <a:lnTo>
                    <a:pt x="43" y="1281"/>
                  </a:lnTo>
                  <a:lnTo>
                    <a:pt x="40" y="1281"/>
                  </a:lnTo>
                  <a:lnTo>
                    <a:pt x="36" y="1281"/>
                  </a:lnTo>
                  <a:lnTo>
                    <a:pt x="31" y="1280"/>
                  </a:lnTo>
                  <a:lnTo>
                    <a:pt x="30" y="1280"/>
                  </a:lnTo>
                  <a:lnTo>
                    <a:pt x="28" y="1280"/>
                  </a:lnTo>
                  <a:lnTo>
                    <a:pt x="24" y="1281"/>
                  </a:lnTo>
                  <a:lnTo>
                    <a:pt x="22" y="1282"/>
                  </a:lnTo>
                  <a:lnTo>
                    <a:pt x="19" y="1282"/>
                  </a:lnTo>
                  <a:lnTo>
                    <a:pt x="16" y="1282"/>
                  </a:lnTo>
                  <a:lnTo>
                    <a:pt x="14" y="1281"/>
                  </a:lnTo>
                  <a:lnTo>
                    <a:pt x="12" y="1281"/>
                  </a:lnTo>
                  <a:lnTo>
                    <a:pt x="9" y="1280"/>
                  </a:lnTo>
                  <a:lnTo>
                    <a:pt x="8" y="1280"/>
                  </a:lnTo>
                  <a:lnTo>
                    <a:pt x="7" y="1279"/>
                  </a:lnTo>
                  <a:lnTo>
                    <a:pt x="6" y="1277"/>
                  </a:lnTo>
                  <a:lnTo>
                    <a:pt x="5" y="1276"/>
                  </a:lnTo>
                  <a:lnTo>
                    <a:pt x="4" y="1274"/>
                  </a:lnTo>
                  <a:lnTo>
                    <a:pt x="3" y="1272"/>
                  </a:lnTo>
                  <a:lnTo>
                    <a:pt x="2" y="1270"/>
                  </a:lnTo>
                  <a:lnTo>
                    <a:pt x="2" y="1269"/>
                  </a:lnTo>
                  <a:lnTo>
                    <a:pt x="2" y="1267"/>
                  </a:lnTo>
                  <a:lnTo>
                    <a:pt x="1" y="1261"/>
                  </a:lnTo>
                  <a:lnTo>
                    <a:pt x="1" y="1251"/>
                  </a:lnTo>
                  <a:lnTo>
                    <a:pt x="1" y="1248"/>
                  </a:lnTo>
                  <a:lnTo>
                    <a:pt x="0" y="1246"/>
                  </a:lnTo>
                </a:path>
              </a:pathLst>
            </a:custGeom>
            <a:noFill/>
            <a:ln w="2540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50" name="Freeform 86">
              <a:extLst>
                <a:ext uri="{FF2B5EF4-FFF2-40B4-BE49-F238E27FC236}">
                  <a16:creationId xmlns:a16="http://schemas.microsoft.com/office/drawing/2014/main" id="{983BC97E-228B-490A-8742-AAA70FCACEB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3" y="1496"/>
              <a:ext cx="1154" cy="1311"/>
            </a:xfrm>
            <a:custGeom>
              <a:avLst/>
              <a:gdLst>
                <a:gd name="T0" fmla="*/ 457 w 1154"/>
                <a:gd name="T1" fmla="*/ 1266 h 1311"/>
                <a:gd name="T2" fmla="*/ 426 w 1154"/>
                <a:gd name="T3" fmla="*/ 1298 h 1311"/>
                <a:gd name="T4" fmla="*/ 382 w 1154"/>
                <a:gd name="T5" fmla="*/ 1311 h 1311"/>
                <a:gd name="T6" fmla="*/ 347 w 1154"/>
                <a:gd name="T7" fmla="*/ 1291 h 1311"/>
                <a:gd name="T8" fmla="*/ 312 w 1154"/>
                <a:gd name="T9" fmla="*/ 1290 h 1311"/>
                <a:gd name="T10" fmla="*/ 267 w 1154"/>
                <a:gd name="T11" fmla="*/ 1298 h 1311"/>
                <a:gd name="T12" fmla="*/ 256 w 1154"/>
                <a:gd name="T13" fmla="*/ 1259 h 1311"/>
                <a:gd name="T14" fmla="*/ 254 w 1154"/>
                <a:gd name="T15" fmla="*/ 1200 h 1311"/>
                <a:gd name="T16" fmla="*/ 236 w 1154"/>
                <a:gd name="T17" fmla="*/ 1166 h 1311"/>
                <a:gd name="T18" fmla="*/ 220 w 1154"/>
                <a:gd name="T19" fmla="*/ 1154 h 1311"/>
                <a:gd name="T20" fmla="*/ 223 w 1154"/>
                <a:gd name="T21" fmla="*/ 1141 h 1311"/>
                <a:gd name="T22" fmla="*/ 214 w 1154"/>
                <a:gd name="T23" fmla="*/ 1115 h 1311"/>
                <a:gd name="T24" fmla="*/ 221 w 1154"/>
                <a:gd name="T25" fmla="*/ 1098 h 1311"/>
                <a:gd name="T26" fmla="*/ 200 w 1154"/>
                <a:gd name="T27" fmla="*/ 1084 h 1311"/>
                <a:gd name="T28" fmla="*/ 241 w 1154"/>
                <a:gd name="T29" fmla="*/ 1044 h 1311"/>
                <a:gd name="T30" fmla="*/ 271 w 1154"/>
                <a:gd name="T31" fmla="*/ 1048 h 1311"/>
                <a:gd name="T32" fmla="*/ 301 w 1154"/>
                <a:gd name="T33" fmla="*/ 1011 h 1311"/>
                <a:gd name="T34" fmla="*/ 293 w 1154"/>
                <a:gd name="T35" fmla="*/ 973 h 1311"/>
                <a:gd name="T36" fmla="*/ 301 w 1154"/>
                <a:gd name="T37" fmla="*/ 911 h 1311"/>
                <a:gd name="T38" fmla="*/ 321 w 1154"/>
                <a:gd name="T39" fmla="*/ 869 h 1311"/>
                <a:gd name="T40" fmla="*/ 286 w 1154"/>
                <a:gd name="T41" fmla="*/ 796 h 1311"/>
                <a:gd name="T42" fmla="*/ 257 w 1154"/>
                <a:gd name="T43" fmla="*/ 770 h 1311"/>
                <a:gd name="T44" fmla="*/ 206 w 1154"/>
                <a:gd name="T45" fmla="*/ 740 h 1311"/>
                <a:gd name="T46" fmla="*/ 157 w 1154"/>
                <a:gd name="T47" fmla="*/ 727 h 1311"/>
                <a:gd name="T48" fmla="*/ 95 w 1154"/>
                <a:gd name="T49" fmla="*/ 702 h 1311"/>
                <a:gd name="T50" fmla="*/ 93 w 1154"/>
                <a:gd name="T51" fmla="*/ 683 h 1311"/>
                <a:gd name="T52" fmla="*/ 62 w 1154"/>
                <a:gd name="T53" fmla="*/ 675 h 1311"/>
                <a:gd name="T54" fmla="*/ 7 w 1154"/>
                <a:gd name="T55" fmla="*/ 679 h 1311"/>
                <a:gd name="T56" fmla="*/ 9 w 1154"/>
                <a:gd name="T57" fmla="*/ 650 h 1311"/>
                <a:gd name="T58" fmla="*/ 4 w 1154"/>
                <a:gd name="T59" fmla="*/ 612 h 1311"/>
                <a:gd name="T60" fmla="*/ 37 w 1154"/>
                <a:gd name="T61" fmla="*/ 591 h 1311"/>
                <a:gd name="T62" fmla="*/ 62 w 1154"/>
                <a:gd name="T63" fmla="*/ 566 h 1311"/>
                <a:gd name="T64" fmla="*/ 71 w 1154"/>
                <a:gd name="T65" fmla="*/ 530 h 1311"/>
                <a:gd name="T66" fmla="*/ 117 w 1154"/>
                <a:gd name="T67" fmla="*/ 497 h 1311"/>
                <a:gd name="T68" fmla="*/ 170 w 1154"/>
                <a:gd name="T69" fmla="*/ 477 h 1311"/>
                <a:gd name="T70" fmla="*/ 212 w 1154"/>
                <a:gd name="T71" fmla="*/ 453 h 1311"/>
                <a:gd name="T72" fmla="*/ 268 w 1154"/>
                <a:gd name="T73" fmla="*/ 452 h 1311"/>
                <a:gd name="T74" fmla="*/ 313 w 1154"/>
                <a:gd name="T75" fmla="*/ 419 h 1311"/>
                <a:gd name="T76" fmla="*/ 346 w 1154"/>
                <a:gd name="T77" fmla="*/ 432 h 1311"/>
                <a:gd name="T78" fmla="*/ 383 w 1154"/>
                <a:gd name="T79" fmla="*/ 403 h 1311"/>
                <a:gd name="T80" fmla="*/ 426 w 1154"/>
                <a:gd name="T81" fmla="*/ 371 h 1311"/>
                <a:gd name="T82" fmla="*/ 449 w 1154"/>
                <a:gd name="T83" fmla="*/ 358 h 1311"/>
                <a:gd name="T84" fmla="*/ 462 w 1154"/>
                <a:gd name="T85" fmla="*/ 322 h 1311"/>
                <a:gd name="T86" fmla="*/ 554 w 1154"/>
                <a:gd name="T87" fmla="*/ 333 h 1311"/>
                <a:gd name="T88" fmla="*/ 627 w 1154"/>
                <a:gd name="T89" fmla="*/ 330 h 1311"/>
                <a:gd name="T90" fmla="*/ 670 w 1154"/>
                <a:gd name="T91" fmla="*/ 316 h 1311"/>
                <a:gd name="T92" fmla="*/ 734 w 1154"/>
                <a:gd name="T93" fmla="*/ 309 h 1311"/>
                <a:gd name="T94" fmla="*/ 741 w 1154"/>
                <a:gd name="T95" fmla="*/ 254 h 1311"/>
                <a:gd name="T96" fmla="*/ 745 w 1154"/>
                <a:gd name="T97" fmla="*/ 220 h 1311"/>
                <a:gd name="T98" fmla="*/ 777 w 1154"/>
                <a:gd name="T99" fmla="*/ 218 h 1311"/>
                <a:gd name="T100" fmla="*/ 815 w 1154"/>
                <a:gd name="T101" fmla="*/ 189 h 1311"/>
                <a:gd name="T102" fmla="*/ 814 w 1154"/>
                <a:gd name="T103" fmla="*/ 142 h 1311"/>
                <a:gd name="T104" fmla="*/ 833 w 1154"/>
                <a:gd name="T105" fmla="*/ 136 h 1311"/>
                <a:gd name="T106" fmla="*/ 869 w 1154"/>
                <a:gd name="T107" fmla="*/ 136 h 1311"/>
                <a:gd name="T108" fmla="*/ 896 w 1154"/>
                <a:gd name="T109" fmla="*/ 135 h 1311"/>
                <a:gd name="T110" fmla="*/ 915 w 1154"/>
                <a:gd name="T111" fmla="*/ 166 h 1311"/>
                <a:gd name="T112" fmla="*/ 975 w 1154"/>
                <a:gd name="T113" fmla="*/ 158 h 1311"/>
                <a:gd name="T114" fmla="*/ 1021 w 1154"/>
                <a:gd name="T115" fmla="*/ 116 h 1311"/>
                <a:gd name="T116" fmla="*/ 1040 w 1154"/>
                <a:gd name="T117" fmla="*/ 78 h 1311"/>
                <a:gd name="T118" fmla="*/ 1092 w 1154"/>
                <a:gd name="T119" fmla="*/ 84 h 1311"/>
                <a:gd name="T120" fmla="*/ 1110 w 1154"/>
                <a:gd name="T121" fmla="*/ 56 h 1311"/>
                <a:gd name="T122" fmla="*/ 1145 w 1154"/>
                <a:gd name="T123" fmla="*/ 20 h 13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154" h="1311">
                  <a:moveTo>
                    <a:pt x="497" y="1246"/>
                  </a:moveTo>
                  <a:lnTo>
                    <a:pt x="497" y="1246"/>
                  </a:lnTo>
                  <a:lnTo>
                    <a:pt x="496" y="1245"/>
                  </a:lnTo>
                  <a:lnTo>
                    <a:pt x="495" y="1245"/>
                  </a:lnTo>
                  <a:lnTo>
                    <a:pt x="491" y="1246"/>
                  </a:lnTo>
                  <a:lnTo>
                    <a:pt x="487" y="1246"/>
                  </a:lnTo>
                  <a:lnTo>
                    <a:pt x="483" y="1248"/>
                  </a:lnTo>
                  <a:lnTo>
                    <a:pt x="481" y="1249"/>
                  </a:lnTo>
                  <a:lnTo>
                    <a:pt x="473" y="1253"/>
                  </a:lnTo>
                  <a:lnTo>
                    <a:pt x="466" y="1257"/>
                  </a:lnTo>
                  <a:lnTo>
                    <a:pt x="462" y="1258"/>
                  </a:lnTo>
                  <a:lnTo>
                    <a:pt x="460" y="1260"/>
                  </a:lnTo>
                  <a:lnTo>
                    <a:pt x="460" y="1261"/>
                  </a:lnTo>
                  <a:lnTo>
                    <a:pt x="459" y="1262"/>
                  </a:lnTo>
                  <a:lnTo>
                    <a:pt x="458" y="1264"/>
                  </a:lnTo>
                  <a:lnTo>
                    <a:pt x="457" y="1266"/>
                  </a:lnTo>
                  <a:lnTo>
                    <a:pt x="455" y="1271"/>
                  </a:lnTo>
                  <a:lnTo>
                    <a:pt x="453" y="1276"/>
                  </a:lnTo>
                  <a:lnTo>
                    <a:pt x="451" y="1279"/>
                  </a:lnTo>
                  <a:lnTo>
                    <a:pt x="450" y="1280"/>
                  </a:lnTo>
                  <a:lnTo>
                    <a:pt x="449" y="1283"/>
                  </a:lnTo>
                  <a:lnTo>
                    <a:pt x="447" y="1287"/>
                  </a:lnTo>
                  <a:lnTo>
                    <a:pt x="446" y="1288"/>
                  </a:lnTo>
                  <a:lnTo>
                    <a:pt x="445" y="1289"/>
                  </a:lnTo>
                  <a:lnTo>
                    <a:pt x="444" y="1289"/>
                  </a:lnTo>
                  <a:lnTo>
                    <a:pt x="443" y="1290"/>
                  </a:lnTo>
                  <a:lnTo>
                    <a:pt x="438" y="1291"/>
                  </a:lnTo>
                  <a:lnTo>
                    <a:pt x="437" y="1291"/>
                  </a:lnTo>
                  <a:lnTo>
                    <a:pt x="435" y="1292"/>
                  </a:lnTo>
                  <a:lnTo>
                    <a:pt x="431" y="1295"/>
                  </a:lnTo>
                  <a:lnTo>
                    <a:pt x="428" y="1297"/>
                  </a:lnTo>
                  <a:lnTo>
                    <a:pt x="426" y="1298"/>
                  </a:lnTo>
                  <a:lnTo>
                    <a:pt x="425" y="1299"/>
                  </a:lnTo>
                  <a:lnTo>
                    <a:pt x="423" y="1300"/>
                  </a:lnTo>
                  <a:lnTo>
                    <a:pt x="420" y="1300"/>
                  </a:lnTo>
                  <a:lnTo>
                    <a:pt x="410" y="1301"/>
                  </a:lnTo>
                  <a:lnTo>
                    <a:pt x="408" y="1302"/>
                  </a:lnTo>
                  <a:lnTo>
                    <a:pt x="406" y="1303"/>
                  </a:lnTo>
                  <a:lnTo>
                    <a:pt x="403" y="1303"/>
                  </a:lnTo>
                  <a:lnTo>
                    <a:pt x="403" y="1304"/>
                  </a:lnTo>
                  <a:lnTo>
                    <a:pt x="398" y="1307"/>
                  </a:lnTo>
                  <a:lnTo>
                    <a:pt x="396" y="1309"/>
                  </a:lnTo>
                  <a:lnTo>
                    <a:pt x="394" y="1310"/>
                  </a:lnTo>
                  <a:lnTo>
                    <a:pt x="392" y="1310"/>
                  </a:lnTo>
                  <a:lnTo>
                    <a:pt x="389" y="1311"/>
                  </a:lnTo>
                  <a:lnTo>
                    <a:pt x="387" y="1311"/>
                  </a:lnTo>
                  <a:lnTo>
                    <a:pt x="384" y="1311"/>
                  </a:lnTo>
                  <a:lnTo>
                    <a:pt x="382" y="1311"/>
                  </a:lnTo>
                  <a:lnTo>
                    <a:pt x="380" y="1310"/>
                  </a:lnTo>
                  <a:lnTo>
                    <a:pt x="378" y="1309"/>
                  </a:lnTo>
                  <a:lnTo>
                    <a:pt x="375" y="1308"/>
                  </a:lnTo>
                  <a:lnTo>
                    <a:pt x="370" y="1306"/>
                  </a:lnTo>
                  <a:lnTo>
                    <a:pt x="369" y="1306"/>
                  </a:lnTo>
                  <a:lnTo>
                    <a:pt x="368" y="1305"/>
                  </a:lnTo>
                  <a:lnTo>
                    <a:pt x="367" y="1304"/>
                  </a:lnTo>
                  <a:lnTo>
                    <a:pt x="365" y="1303"/>
                  </a:lnTo>
                  <a:lnTo>
                    <a:pt x="364" y="1302"/>
                  </a:lnTo>
                  <a:lnTo>
                    <a:pt x="363" y="1301"/>
                  </a:lnTo>
                  <a:lnTo>
                    <a:pt x="359" y="1299"/>
                  </a:lnTo>
                  <a:lnTo>
                    <a:pt x="358" y="1297"/>
                  </a:lnTo>
                  <a:lnTo>
                    <a:pt x="351" y="1292"/>
                  </a:lnTo>
                  <a:lnTo>
                    <a:pt x="350" y="1292"/>
                  </a:lnTo>
                  <a:lnTo>
                    <a:pt x="348" y="1291"/>
                  </a:lnTo>
                  <a:lnTo>
                    <a:pt x="347" y="1291"/>
                  </a:lnTo>
                  <a:lnTo>
                    <a:pt x="346" y="1291"/>
                  </a:lnTo>
                  <a:lnTo>
                    <a:pt x="344" y="1291"/>
                  </a:lnTo>
                  <a:lnTo>
                    <a:pt x="341" y="1291"/>
                  </a:lnTo>
                  <a:lnTo>
                    <a:pt x="339" y="1292"/>
                  </a:lnTo>
                  <a:lnTo>
                    <a:pt x="333" y="1295"/>
                  </a:lnTo>
                  <a:lnTo>
                    <a:pt x="330" y="1297"/>
                  </a:lnTo>
                  <a:lnTo>
                    <a:pt x="329" y="1297"/>
                  </a:lnTo>
                  <a:lnTo>
                    <a:pt x="327" y="1298"/>
                  </a:lnTo>
                  <a:lnTo>
                    <a:pt x="326" y="1298"/>
                  </a:lnTo>
                  <a:lnTo>
                    <a:pt x="324" y="1298"/>
                  </a:lnTo>
                  <a:lnTo>
                    <a:pt x="322" y="1298"/>
                  </a:lnTo>
                  <a:lnTo>
                    <a:pt x="321" y="1297"/>
                  </a:lnTo>
                  <a:lnTo>
                    <a:pt x="320" y="1297"/>
                  </a:lnTo>
                  <a:lnTo>
                    <a:pt x="319" y="1296"/>
                  </a:lnTo>
                  <a:lnTo>
                    <a:pt x="313" y="1291"/>
                  </a:lnTo>
                  <a:lnTo>
                    <a:pt x="312" y="1290"/>
                  </a:lnTo>
                  <a:lnTo>
                    <a:pt x="311" y="1290"/>
                  </a:lnTo>
                  <a:lnTo>
                    <a:pt x="310" y="1289"/>
                  </a:lnTo>
                  <a:lnTo>
                    <a:pt x="308" y="1289"/>
                  </a:lnTo>
                  <a:lnTo>
                    <a:pt x="307" y="1289"/>
                  </a:lnTo>
                  <a:lnTo>
                    <a:pt x="306" y="1289"/>
                  </a:lnTo>
                  <a:lnTo>
                    <a:pt x="304" y="1290"/>
                  </a:lnTo>
                  <a:lnTo>
                    <a:pt x="300" y="1291"/>
                  </a:lnTo>
                  <a:lnTo>
                    <a:pt x="296" y="1293"/>
                  </a:lnTo>
                  <a:lnTo>
                    <a:pt x="286" y="1295"/>
                  </a:lnTo>
                  <a:lnTo>
                    <a:pt x="278" y="1298"/>
                  </a:lnTo>
                  <a:lnTo>
                    <a:pt x="275" y="1299"/>
                  </a:lnTo>
                  <a:lnTo>
                    <a:pt x="272" y="1299"/>
                  </a:lnTo>
                  <a:lnTo>
                    <a:pt x="269" y="1299"/>
                  </a:lnTo>
                  <a:lnTo>
                    <a:pt x="268" y="1299"/>
                  </a:lnTo>
                  <a:lnTo>
                    <a:pt x="267" y="1299"/>
                  </a:lnTo>
                  <a:lnTo>
                    <a:pt x="267" y="1298"/>
                  </a:lnTo>
                  <a:lnTo>
                    <a:pt x="266" y="1298"/>
                  </a:lnTo>
                  <a:lnTo>
                    <a:pt x="267" y="1297"/>
                  </a:lnTo>
                  <a:lnTo>
                    <a:pt x="267" y="1295"/>
                  </a:lnTo>
                  <a:lnTo>
                    <a:pt x="267" y="1291"/>
                  </a:lnTo>
                  <a:lnTo>
                    <a:pt x="267" y="1288"/>
                  </a:lnTo>
                  <a:lnTo>
                    <a:pt x="267" y="1283"/>
                  </a:lnTo>
                  <a:lnTo>
                    <a:pt x="267" y="1280"/>
                  </a:lnTo>
                  <a:lnTo>
                    <a:pt x="267" y="1278"/>
                  </a:lnTo>
                  <a:lnTo>
                    <a:pt x="266" y="1275"/>
                  </a:lnTo>
                  <a:lnTo>
                    <a:pt x="265" y="1271"/>
                  </a:lnTo>
                  <a:lnTo>
                    <a:pt x="264" y="1269"/>
                  </a:lnTo>
                  <a:lnTo>
                    <a:pt x="263" y="1266"/>
                  </a:lnTo>
                  <a:lnTo>
                    <a:pt x="261" y="1264"/>
                  </a:lnTo>
                  <a:lnTo>
                    <a:pt x="260" y="1262"/>
                  </a:lnTo>
                  <a:lnTo>
                    <a:pt x="259" y="1261"/>
                  </a:lnTo>
                  <a:lnTo>
                    <a:pt x="256" y="1259"/>
                  </a:lnTo>
                  <a:lnTo>
                    <a:pt x="255" y="1257"/>
                  </a:lnTo>
                  <a:lnTo>
                    <a:pt x="251" y="1256"/>
                  </a:lnTo>
                  <a:lnTo>
                    <a:pt x="250" y="1256"/>
                  </a:lnTo>
                  <a:lnTo>
                    <a:pt x="250" y="1255"/>
                  </a:lnTo>
                  <a:lnTo>
                    <a:pt x="249" y="1254"/>
                  </a:lnTo>
                  <a:lnTo>
                    <a:pt x="249" y="1253"/>
                  </a:lnTo>
                  <a:lnTo>
                    <a:pt x="249" y="1252"/>
                  </a:lnTo>
                  <a:lnTo>
                    <a:pt x="249" y="1249"/>
                  </a:lnTo>
                  <a:lnTo>
                    <a:pt x="248" y="1239"/>
                  </a:lnTo>
                  <a:lnTo>
                    <a:pt x="248" y="1236"/>
                  </a:lnTo>
                  <a:lnTo>
                    <a:pt x="249" y="1231"/>
                  </a:lnTo>
                  <a:lnTo>
                    <a:pt x="250" y="1222"/>
                  </a:lnTo>
                  <a:lnTo>
                    <a:pt x="250" y="1217"/>
                  </a:lnTo>
                  <a:lnTo>
                    <a:pt x="251" y="1213"/>
                  </a:lnTo>
                  <a:lnTo>
                    <a:pt x="253" y="1203"/>
                  </a:lnTo>
                  <a:lnTo>
                    <a:pt x="254" y="1200"/>
                  </a:lnTo>
                  <a:lnTo>
                    <a:pt x="255" y="1197"/>
                  </a:lnTo>
                  <a:lnTo>
                    <a:pt x="255" y="1193"/>
                  </a:lnTo>
                  <a:lnTo>
                    <a:pt x="255" y="1188"/>
                  </a:lnTo>
                  <a:lnTo>
                    <a:pt x="255" y="1182"/>
                  </a:lnTo>
                  <a:lnTo>
                    <a:pt x="255" y="1179"/>
                  </a:lnTo>
                  <a:lnTo>
                    <a:pt x="254" y="1177"/>
                  </a:lnTo>
                  <a:lnTo>
                    <a:pt x="253" y="1176"/>
                  </a:lnTo>
                  <a:lnTo>
                    <a:pt x="252" y="1174"/>
                  </a:lnTo>
                  <a:lnTo>
                    <a:pt x="251" y="1173"/>
                  </a:lnTo>
                  <a:lnTo>
                    <a:pt x="250" y="1172"/>
                  </a:lnTo>
                  <a:lnTo>
                    <a:pt x="248" y="1170"/>
                  </a:lnTo>
                  <a:lnTo>
                    <a:pt x="246" y="1169"/>
                  </a:lnTo>
                  <a:lnTo>
                    <a:pt x="244" y="1167"/>
                  </a:lnTo>
                  <a:lnTo>
                    <a:pt x="241" y="1167"/>
                  </a:lnTo>
                  <a:lnTo>
                    <a:pt x="239" y="1167"/>
                  </a:lnTo>
                  <a:lnTo>
                    <a:pt x="236" y="1166"/>
                  </a:lnTo>
                  <a:lnTo>
                    <a:pt x="233" y="1166"/>
                  </a:lnTo>
                  <a:lnTo>
                    <a:pt x="228" y="1166"/>
                  </a:lnTo>
                  <a:lnTo>
                    <a:pt x="225" y="1166"/>
                  </a:lnTo>
                  <a:lnTo>
                    <a:pt x="223" y="1166"/>
                  </a:lnTo>
                  <a:lnTo>
                    <a:pt x="222" y="1165"/>
                  </a:lnTo>
                  <a:lnTo>
                    <a:pt x="221" y="1165"/>
                  </a:lnTo>
                  <a:lnTo>
                    <a:pt x="221" y="1164"/>
                  </a:lnTo>
                  <a:lnTo>
                    <a:pt x="221" y="1163"/>
                  </a:lnTo>
                  <a:lnTo>
                    <a:pt x="220" y="1163"/>
                  </a:lnTo>
                  <a:lnTo>
                    <a:pt x="220" y="1162"/>
                  </a:lnTo>
                  <a:lnTo>
                    <a:pt x="220" y="1161"/>
                  </a:lnTo>
                  <a:lnTo>
                    <a:pt x="221" y="1159"/>
                  </a:lnTo>
                  <a:lnTo>
                    <a:pt x="221" y="1157"/>
                  </a:lnTo>
                  <a:lnTo>
                    <a:pt x="221" y="1155"/>
                  </a:lnTo>
                  <a:lnTo>
                    <a:pt x="221" y="1155"/>
                  </a:lnTo>
                  <a:lnTo>
                    <a:pt x="220" y="1154"/>
                  </a:lnTo>
                  <a:lnTo>
                    <a:pt x="218" y="1153"/>
                  </a:lnTo>
                  <a:lnTo>
                    <a:pt x="216" y="1151"/>
                  </a:lnTo>
                  <a:lnTo>
                    <a:pt x="212" y="1149"/>
                  </a:lnTo>
                  <a:lnTo>
                    <a:pt x="210" y="1148"/>
                  </a:lnTo>
                  <a:lnTo>
                    <a:pt x="210" y="1146"/>
                  </a:lnTo>
                  <a:lnTo>
                    <a:pt x="209" y="1145"/>
                  </a:lnTo>
                  <a:lnTo>
                    <a:pt x="210" y="1145"/>
                  </a:lnTo>
                  <a:lnTo>
                    <a:pt x="210" y="1144"/>
                  </a:lnTo>
                  <a:lnTo>
                    <a:pt x="210" y="1144"/>
                  </a:lnTo>
                  <a:lnTo>
                    <a:pt x="211" y="1144"/>
                  </a:lnTo>
                  <a:lnTo>
                    <a:pt x="217" y="1144"/>
                  </a:lnTo>
                  <a:lnTo>
                    <a:pt x="219" y="1144"/>
                  </a:lnTo>
                  <a:lnTo>
                    <a:pt x="220" y="1143"/>
                  </a:lnTo>
                  <a:lnTo>
                    <a:pt x="221" y="1143"/>
                  </a:lnTo>
                  <a:lnTo>
                    <a:pt x="222" y="1142"/>
                  </a:lnTo>
                  <a:lnTo>
                    <a:pt x="223" y="1141"/>
                  </a:lnTo>
                  <a:lnTo>
                    <a:pt x="224" y="1140"/>
                  </a:lnTo>
                  <a:lnTo>
                    <a:pt x="224" y="1139"/>
                  </a:lnTo>
                  <a:lnTo>
                    <a:pt x="224" y="1137"/>
                  </a:lnTo>
                  <a:lnTo>
                    <a:pt x="224" y="1135"/>
                  </a:lnTo>
                  <a:lnTo>
                    <a:pt x="223" y="1133"/>
                  </a:lnTo>
                  <a:lnTo>
                    <a:pt x="222" y="1132"/>
                  </a:lnTo>
                  <a:lnTo>
                    <a:pt x="221" y="1130"/>
                  </a:lnTo>
                  <a:lnTo>
                    <a:pt x="220" y="1128"/>
                  </a:lnTo>
                  <a:lnTo>
                    <a:pt x="216" y="1124"/>
                  </a:lnTo>
                  <a:lnTo>
                    <a:pt x="215" y="1123"/>
                  </a:lnTo>
                  <a:lnTo>
                    <a:pt x="214" y="1122"/>
                  </a:lnTo>
                  <a:lnTo>
                    <a:pt x="214" y="1121"/>
                  </a:lnTo>
                  <a:lnTo>
                    <a:pt x="213" y="1120"/>
                  </a:lnTo>
                  <a:lnTo>
                    <a:pt x="213" y="1118"/>
                  </a:lnTo>
                  <a:lnTo>
                    <a:pt x="213" y="1116"/>
                  </a:lnTo>
                  <a:lnTo>
                    <a:pt x="214" y="1115"/>
                  </a:lnTo>
                  <a:lnTo>
                    <a:pt x="215" y="1114"/>
                  </a:lnTo>
                  <a:lnTo>
                    <a:pt x="216" y="1113"/>
                  </a:lnTo>
                  <a:lnTo>
                    <a:pt x="225" y="1109"/>
                  </a:lnTo>
                  <a:lnTo>
                    <a:pt x="228" y="1108"/>
                  </a:lnTo>
                  <a:lnTo>
                    <a:pt x="230" y="1107"/>
                  </a:lnTo>
                  <a:lnTo>
                    <a:pt x="231" y="1105"/>
                  </a:lnTo>
                  <a:lnTo>
                    <a:pt x="232" y="1104"/>
                  </a:lnTo>
                  <a:lnTo>
                    <a:pt x="232" y="1103"/>
                  </a:lnTo>
                  <a:lnTo>
                    <a:pt x="232" y="1102"/>
                  </a:lnTo>
                  <a:lnTo>
                    <a:pt x="232" y="1101"/>
                  </a:lnTo>
                  <a:lnTo>
                    <a:pt x="231" y="1100"/>
                  </a:lnTo>
                  <a:lnTo>
                    <a:pt x="230" y="1099"/>
                  </a:lnTo>
                  <a:lnTo>
                    <a:pt x="228" y="1099"/>
                  </a:lnTo>
                  <a:lnTo>
                    <a:pt x="227" y="1099"/>
                  </a:lnTo>
                  <a:lnTo>
                    <a:pt x="225" y="1099"/>
                  </a:lnTo>
                  <a:lnTo>
                    <a:pt x="221" y="1098"/>
                  </a:lnTo>
                  <a:lnTo>
                    <a:pt x="219" y="1097"/>
                  </a:lnTo>
                  <a:lnTo>
                    <a:pt x="216" y="1097"/>
                  </a:lnTo>
                  <a:lnTo>
                    <a:pt x="213" y="1098"/>
                  </a:lnTo>
                  <a:lnTo>
                    <a:pt x="208" y="1099"/>
                  </a:lnTo>
                  <a:lnTo>
                    <a:pt x="206" y="1099"/>
                  </a:lnTo>
                  <a:lnTo>
                    <a:pt x="205" y="1099"/>
                  </a:lnTo>
                  <a:lnTo>
                    <a:pt x="204" y="1099"/>
                  </a:lnTo>
                  <a:lnTo>
                    <a:pt x="202" y="1098"/>
                  </a:lnTo>
                  <a:lnTo>
                    <a:pt x="202" y="1097"/>
                  </a:lnTo>
                  <a:lnTo>
                    <a:pt x="201" y="1096"/>
                  </a:lnTo>
                  <a:lnTo>
                    <a:pt x="200" y="1094"/>
                  </a:lnTo>
                  <a:lnTo>
                    <a:pt x="200" y="1093"/>
                  </a:lnTo>
                  <a:lnTo>
                    <a:pt x="200" y="1091"/>
                  </a:lnTo>
                  <a:lnTo>
                    <a:pt x="200" y="1089"/>
                  </a:lnTo>
                  <a:lnTo>
                    <a:pt x="200" y="1087"/>
                  </a:lnTo>
                  <a:lnTo>
                    <a:pt x="200" y="1084"/>
                  </a:lnTo>
                  <a:lnTo>
                    <a:pt x="201" y="1082"/>
                  </a:lnTo>
                  <a:lnTo>
                    <a:pt x="201" y="1080"/>
                  </a:lnTo>
                  <a:lnTo>
                    <a:pt x="203" y="1077"/>
                  </a:lnTo>
                  <a:lnTo>
                    <a:pt x="206" y="1074"/>
                  </a:lnTo>
                  <a:lnTo>
                    <a:pt x="212" y="1065"/>
                  </a:lnTo>
                  <a:lnTo>
                    <a:pt x="215" y="1062"/>
                  </a:lnTo>
                  <a:lnTo>
                    <a:pt x="217" y="1060"/>
                  </a:lnTo>
                  <a:lnTo>
                    <a:pt x="219" y="1057"/>
                  </a:lnTo>
                  <a:lnTo>
                    <a:pt x="221" y="1055"/>
                  </a:lnTo>
                  <a:lnTo>
                    <a:pt x="223" y="1054"/>
                  </a:lnTo>
                  <a:lnTo>
                    <a:pt x="225" y="1052"/>
                  </a:lnTo>
                  <a:lnTo>
                    <a:pt x="228" y="1050"/>
                  </a:lnTo>
                  <a:lnTo>
                    <a:pt x="232" y="1048"/>
                  </a:lnTo>
                  <a:lnTo>
                    <a:pt x="234" y="1047"/>
                  </a:lnTo>
                  <a:lnTo>
                    <a:pt x="237" y="1045"/>
                  </a:lnTo>
                  <a:lnTo>
                    <a:pt x="241" y="1044"/>
                  </a:lnTo>
                  <a:lnTo>
                    <a:pt x="243" y="1043"/>
                  </a:lnTo>
                  <a:lnTo>
                    <a:pt x="244" y="1042"/>
                  </a:lnTo>
                  <a:lnTo>
                    <a:pt x="247" y="1042"/>
                  </a:lnTo>
                  <a:lnTo>
                    <a:pt x="249" y="1042"/>
                  </a:lnTo>
                  <a:lnTo>
                    <a:pt x="250" y="1042"/>
                  </a:lnTo>
                  <a:lnTo>
                    <a:pt x="251" y="1043"/>
                  </a:lnTo>
                  <a:lnTo>
                    <a:pt x="253" y="1044"/>
                  </a:lnTo>
                  <a:lnTo>
                    <a:pt x="259" y="1048"/>
                  </a:lnTo>
                  <a:lnTo>
                    <a:pt x="261" y="1049"/>
                  </a:lnTo>
                  <a:lnTo>
                    <a:pt x="263" y="1050"/>
                  </a:lnTo>
                  <a:lnTo>
                    <a:pt x="265" y="1050"/>
                  </a:lnTo>
                  <a:lnTo>
                    <a:pt x="266" y="1050"/>
                  </a:lnTo>
                  <a:lnTo>
                    <a:pt x="267" y="1050"/>
                  </a:lnTo>
                  <a:lnTo>
                    <a:pt x="268" y="1050"/>
                  </a:lnTo>
                  <a:lnTo>
                    <a:pt x="269" y="1049"/>
                  </a:lnTo>
                  <a:lnTo>
                    <a:pt x="271" y="1048"/>
                  </a:lnTo>
                  <a:lnTo>
                    <a:pt x="272" y="1047"/>
                  </a:lnTo>
                  <a:lnTo>
                    <a:pt x="274" y="1045"/>
                  </a:lnTo>
                  <a:lnTo>
                    <a:pt x="276" y="1043"/>
                  </a:lnTo>
                  <a:lnTo>
                    <a:pt x="280" y="1037"/>
                  </a:lnTo>
                  <a:lnTo>
                    <a:pt x="282" y="1034"/>
                  </a:lnTo>
                  <a:lnTo>
                    <a:pt x="284" y="1032"/>
                  </a:lnTo>
                  <a:lnTo>
                    <a:pt x="287" y="1031"/>
                  </a:lnTo>
                  <a:lnTo>
                    <a:pt x="294" y="1024"/>
                  </a:lnTo>
                  <a:lnTo>
                    <a:pt x="298" y="1020"/>
                  </a:lnTo>
                  <a:lnTo>
                    <a:pt x="299" y="1020"/>
                  </a:lnTo>
                  <a:lnTo>
                    <a:pt x="300" y="1019"/>
                  </a:lnTo>
                  <a:lnTo>
                    <a:pt x="301" y="1017"/>
                  </a:lnTo>
                  <a:lnTo>
                    <a:pt x="301" y="1016"/>
                  </a:lnTo>
                  <a:lnTo>
                    <a:pt x="301" y="1014"/>
                  </a:lnTo>
                  <a:lnTo>
                    <a:pt x="301" y="1013"/>
                  </a:lnTo>
                  <a:lnTo>
                    <a:pt x="301" y="1011"/>
                  </a:lnTo>
                  <a:lnTo>
                    <a:pt x="301" y="1009"/>
                  </a:lnTo>
                  <a:lnTo>
                    <a:pt x="299" y="1008"/>
                  </a:lnTo>
                  <a:lnTo>
                    <a:pt x="298" y="1007"/>
                  </a:lnTo>
                  <a:lnTo>
                    <a:pt x="296" y="1006"/>
                  </a:lnTo>
                  <a:lnTo>
                    <a:pt x="293" y="1004"/>
                  </a:lnTo>
                  <a:lnTo>
                    <a:pt x="291" y="1002"/>
                  </a:lnTo>
                  <a:lnTo>
                    <a:pt x="290" y="1001"/>
                  </a:lnTo>
                  <a:lnTo>
                    <a:pt x="290" y="998"/>
                  </a:lnTo>
                  <a:lnTo>
                    <a:pt x="290" y="997"/>
                  </a:lnTo>
                  <a:lnTo>
                    <a:pt x="292" y="993"/>
                  </a:lnTo>
                  <a:lnTo>
                    <a:pt x="292" y="990"/>
                  </a:lnTo>
                  <a:lnTo>
                    <a:pt x="293" y="987"/>
                  </a:lnTo>
                  <a:lnTo>
                    <a:pt x="293" y="985"/>
                  </a:lnTo>
                  <a:lnTo>
                    <a:pt x="293" y="982"/>
                  </a:lnTo>
                  <a:lnTo>
                    <a:pt x="293" y="979"/>
                  </a:lnTo>
                  <a:lnTo>
                    <a:pt x="293" y="973"/>
                  </a:lnTo>
                  <a:lnTo>
                    <a:pt x="294" y="969"/>
                  </a:lnTo>
                  <a:lnTo>
                    <a:pt x="294" y="966"/>
                  </a:lnTo>
                  <a:lnTo>
                    <a:pt x="294" y="964"/>
                  </a:lnTo>
                  <a:lnTo>
                    <a:pt x="294" y="963"/>
                  </a:lnTo>
                  <a:lnTo>
                    <a:pt x="295" y="961"/>
                  </a:lnTo>
                  <a:lnTo>
                    <a:pt x="298" y="953"/>
                  </a:lnTo>
                  <a:lnTo>
                    <a:pt x="299" y="950"/>
                  </a:lnTo>
                  <a:lnTo>
                    <a:pt x="300" y="946"/>
                  </a:lnTo>
                  <a:lnTo>
                    <a:pt x="301" y="944"/>
                  </a:lnTo>
                  <a:lnTo>
                    <a:pt x="301" y="941"/>
                  </a:lnTo>
                  <a:lnTo>
                    <a:pt x="301" y="939"/>
                  </a:lnTo>
                  <a:lnTo>
                    <a:pt x="301" y="936"/>
                  </a:lnTo>
                  <a:lnTo>
                    <a:pt x="300" y="929"/>
                  </a:lnTo>
                  <a:lnTo>
                    <a:pt x="300" y="925"/>
                  </a:lnTo>
                  <a:lnTo>
                    <a:pt x="300" y="922"/>
                  </a:lnTo>
                  <a:lnTo>
                    <a:pt x="301" y="911"/>
                  </a:lnTo>
                  <a:lnTo>
                    <a:pt x="301" y="908"/>
                  </a:lnTo>
                  <a:lnTo>
                    <a:pt x="302" y="906"/>
                  </a:lnTo>
                  <a:lnTo>
                    <a:pt x="305" y="898"/>
                  </a:lnTo>
                  <a:lnTo>
                    <a:pt x="307" y="892"/>
                  </a:lnTo>
                  <a:lnTo>
                    <a:pt x="308" y="889"/>
                  </a:lnTo>
                  <a:lnTo>
                    <a:pt x="309" y="887"/>
                  </a:lnTo>
                  <a:lnTo>
                    <a:pt x="310" y="885"/>
                  </a:lnTo>
                  <a:lnTo>
                    <a:pt x="312" y="884"/>
                  </a:lnTo>
                  <a:lnTo>
                    <a:pt x="312" y="883"/>
                  </a:lnTo>
                  <a:lnTo>
                    <a:pt x="317" y="879"/>
                  </a:lnTo>
                  <a:lnTo>
                    <a:pt x="318" y="877"/>
                  </a:lnTo>
                  <a:lnTo>
                    <a:pt x="319" y="876"/>
                  </a:lnTo>
                  <a:lnTo>
                    <a:pt x="320" y="874"/>
                  </a:lnTo>
                  <a:lnTo>
                    <a:pt x="320" y="873"/>
                  </a:lnTo>
                  <a:lnTo>
                    <a:pt x="321" y="872"/>
                  </a:lnTo>
                  <a:lnTo>
                    <a:pt x="321" y="869"/>
                  </a:lnTo>
                  <a:lnTo>
                    <a:pt x="321" y="866"/>
                  </a:lnTo>
                  <a:lnTo>
                    <a:pt x="320" y="856"/>
                  </a:lnTo>
                  <a:lnTo>
                    <a:pt x="320" y="852"/>
                  </a:lnTo>
                  <a:lnTo>
                    <a:pt x="319" y="842"/>
                  </a:lnTo>
                  <a:lnTo>
                    <a:pt x="318" y="833"/>
                  </a:lnTo>
                  <a:lnTo>
                    <a:pt x="318" y="829"/>
                  </a:lnTo>
                  <a:lnTo>
                    <a:pt x="317" y="816"/>
                  </a:lnTo>
                  <a:lnTo>
                    <a:pt x="317" y="816"/>
                  </a:lnTo>
                  <a:lnTo>
                    <a:pt x="317" y="814"/>
                  </a:lnTo>
                  <a:lnTo>
                    <a:pt x="316" y="813"/>
                  </a:lnTo>
                  <a:lnTo>
                    <a:pt x="315" y="812"/>
                  </a:lnTo>
                  <a:lnTo>
                    <a:pt x="314" y="811"/>
                  </a:lnTo>
                  <a:lnTo>
                    <a:pt x="312" y="810"/>
                  </a:lnTo>
                  <a:lnTo>
                    <a:pt x="296" y="801"/>
                  </a:lnTo>
                  <a:lnTo>
                    <a:pt x="290" y="798"/>
                  </a:lnTo>
                  <a:lnTo>
                    <a:pt x="286" y="796"/>
                  </a:lnTo>
                  <a:lnTo>
                    <a:pt x="280" y="794"/>
                  </a:lnTo>
                  <a:lnTo>
                    <a:pt x="274" y="793"/>
                  </a:lnTo>
                  <a:lnTo>
                    <a:pt x="267" y="792"/>
                  </a:lnTo>
                  <a:lnTo>
                    <a:pt x="266" y="791"/>
                  </a:lnTo>
                  <a:lnTo>
                    <a:pt x="265" y="790"/>
                  </a:lnTo>
                  <a:lnTo>
                    <a:pt x="264" y="789"/>
                  </a:lnTo>
                  <a:lnTo>
                    <a:pt x="263" y="789"/>
                  </a:lnTo>
                  <a:lnTo>
                    <a:pt x="263" y="788"/>
                  </a:lnTo>
                  <a:lnTo>
                    <a:pt x="262" y="787"/>
                  </a:lnTo>
                  <a:lnTo>
                    <a:pt x="262" y="785"/>
                  </a:lnTo>
                  <a:lnTo>
                    <a:pt x="261" y="778"/>
                  </a:lnTo>
                  <a:lnTo>
                    <a:pt x="260" y="776"/>
                  </a:lnTo>
                  <a:lnTo>
                    <a:pt x="259" y="775"/>
                  </a:lnTo>
                  <a:lnTo>
                    <a:pt x="259" y="773"/>
                  </a:lnTo>
                  <a:lnTo>
                    <a:pt x="258" y="772"/>
                  </a:lnTo>
                  <a:lnTo>
                    <a:pt x="257" y="770"/>
                  </a:lnTo>
                  <a:lnTo>
                    <a:pt x="256" y="770"/>
                  </a:lnTo>
                  <a:lnTo>
                    <a:pt x="255" y="769"/>
                  </a:lnTo>
                  <a:lnTo>
                    <a:pt x="253" y="767"/>
                  </a:lnTo>
                  <a:lnTo>
                    <a:pt x="250" y="766"/>
                  </a:lnTo>
                  <a:lnTo>
                    <a:pt x="247" y="765"/>
                  </a:lnTo>
                  <a:lnTo>
                    <a:pt x="245" y="764"/>
                  </a:lnTo>
                  <a:lnTo>
                    <a:pt x="243" y="764"/>
                  </a:lnTo>
                  <a:lnTo>
                    <a:pt x="234" y="762"/>
                  </a:lnTo>
                  <a:lnTo>
                    <a:pt x="233" y="762"/>
                  </a:lnTo>
                  <a:lnTo>
                    <a:pt x="230" y="761"/>
                  </a:lnTo>
                  <a:lnTo>
                    <a:pt x="228" y="759"/>
                  </a:lnTo>
                  <a:lnTo>
                    <a:pt x="225" y="759"/>
                  </a:lnTo>
                  <a:lnTo>
                    <a:pt x="219" y="751"/>
                  </a:lnTo>
                  <a:lnTo>
                    <a:pt x="212" y="747"/>
                  </a:lnTo>
                  <a:lnTo>
                    <a:pt x="210" y="744"/>
                  </a:lnTo>
                  <a:lnTo>
                    <a:pt x="206" y="740"/>
                  </a:lnTo>
                  <a:lnTo>
                    <a:pt x="200" y="733"/>
                  </a:lnTo>
                  <a:lnTo>
                    <a:pt x="198" y="730"/>
                  </a:lnTo>
                  <a:lnTo>
                    <a:pt x="196" y="728"/>
                  </a:lnTo>
                  <a:lnTo>
                    <a:pt x="195" y="727"/>
                  </a:lnTo>
                  <a:lnTo>
                    <a:pt x="193" y="726"/>
                  </a:lnTo>
                  <a:lnTo>
                    <a:pt x="191" y="725"/>
                  </a:lnTo>
                  <a:lnTo>
                    <a:pt x="188" y="725"/>
                  </a:lnTo>
                  <a:lnTo>
                    <a:pt x="186" y="724"/>
                  </a:lnTo>
                  <a:lnTo>
                    <a:pt x="183" y="724"/>
                  </a:lnTo>
                  <a:lnTo>
                    <a:pt x="180" y="724"/>
                  </a:lnTo>
                  <a:lnTo>
                    <a:pt x="177" y="724"/>
                  </a:lnTo>
                  <a:lnTo>
                    <a:pt x="175" y="724"/>
                  </a:lnTo>
                  <a:lnTo>
                    <a:pt x="165" y="726"/>
                  </a:lnTo>
                  <a:lnTo>
                    <a:pt x="163" y="727"/>
                  </a:lnTo>
                  <a:lnTo>
                    <a:pt x="160" y="727"/>
                  </a:lnTo>
                  <a:lnTo>
                    <a:pt x="157" y="727"/>
                  </a:lnTo>
                  <a:lnTo>
                    <a:pt x="154" y="728"/>
                  </a:lnTo>
                  <a:lnTo>
                    <a:pt x="151" y="728"/>
                  </a:lnTo>
                  <a:lnTo>
                    <a:pt x="147" y="728"/>
                  </a:lnTo>
                  <a:lnTo>
                    <a:pt x="144" y="727"/>
                  </a:lnTo>
                  <a:lnTo>
                    <a:pt x="141" y="727"/>
                  </a:lnTo>
                  <a:lnTo>
                    <a:pt x="137" y="726"/>
                  </a:lnTo>
                  <a:lnTo>
                    <a:pt x="134" y="725"/>
                  </a:lnTo>
                  <a:lnTo>
                    <a:pt x="131" y="725"/>
                  </a:lnTo>
                  <a:lnTo>
                    <a:pt x="129" y="724"/>
                  </a:lnTo>
                  <a:lnTo>
                    <a:pt x="127" y="723"/>
                  </a:lnTo>
                  <a:lnTo>
                    <a:pt x="124" y="722"/>
                  </a:lnTo>
                  <a:lnTo>
                    <a:pt x="120" y="719"/>
                  </a:lnTo>
                  <a:lnTo>
                    <a:pt x="111" y="713"/>
                  </a:lnTo>
                  <a:lnTo>
                    <a:pt x="108" y="710"/>
                  </a:lnTo>
                  <a:lnTo>
                    <a:pt x="102" y="706"/>
                  </a:lnTo>
                  <a:lnTo>
                    <a:pt x="95" y="702"/>
                  </a:lnTo>
                  <a:lnTo>
                    <a:pt x="91" y="701"/>
                  </a:lnTo>
                  <a:lnTo>
                    <a:pt x="89" y="699"/>
                  </a:lnTo>
                  <a:lnTo>
                    <a:pt x="87" y="697"/>
                  </a:lnTo>
                  <a:lnTo>
                    <a:pt x="85" y="696"/>
                  </a:lnTo>
                  <a:lnTo>
                    <a:pt x="85" y="694"/>
                  </a:lnTo>
                  <a:lnTo>
                    <a:pt x="84" y="693"/>
                  </a:lnTo>
                  <a:lnTo>
                    <a:pt x="84" y="692"/>
                  </a:lnTo>
                  <a:lnTo>
                    <a:pt x="83" y="691"/>
                  </a:lnTo>
                  <a:lnTo>
                    <a:pt x="83" y="691"/>
                  </a:lnTo>
                  <a:lnTo>
                    <a:pt x="83" y="690"/>
                  </a:lnTo>
                  <a:lnTo>
                    <a:pt x="84" y="689"/>
                  </a:lnTo>
                  <a:lnTo>
                    <a:pt x="84" y="688"/>
                  </a:lnTo>
                  <a:lnTo>
                    <a:pt x="85" y="687"/>
                  </a:lnTo>
                  <a:lnTo>
                    <a:pt x="86" y="686"/>
                  </a:lnTo>
                  <a:lnTo>
                    <a:pt x="88" y="685"/>
                  </a:lnTo>
                  <a:lnTo>
                    <a:pt x="93" y="683"/>
                  </a:lnTo>
                  <a:lnTo>
                    <a:pt x="94" y="682"/>
                  </a:lnTo>
                  <a:lnTo>
                    <a:pt x="94" y="681"/>
                  </a:lnTo>
                  <a:lnTo>
                    <a:pt x="94" y="680"/>
                  </a:lnTo>
                  <a:lnTo>
                    <a:pt x="93" y="680"/>
                  </a:lnTo>
                  <a:lnTo>
                    <a:pt x="93" y="680"/>
                  </a:lnTo>
                  <a:lnTo>
                    <a:pt x="89" y="678"/>
                  </a:lnTo>
                  <a:lnTo>
                    <a:pt x="86" y="676"/>
                  </a:lnTo>
                  <a:lnTo>
                    <a:pt x="85" y="676"/>
                  </a:lnTo>
                  <a:lnTo>
                    <a:pt x="84" y="675"/>
                  </a:lnTo>
                  <a:lnTo>
                    <a:pt x="81" y="675"/>
                  </a:lnTo>
                  <a:lnTo>
                    <a:pt x="79" y="675"/>
                  </a:lnTo>
                  <a:lnTo>
                    <a:pt x="75" y="675"/>
                  </a:lnTo>
                  <a:lnTo>
                    <a:pt x="68" y="676"/>
                  </a:lnTo>
                  <a:lnTo>
                    <a:pt x="66" y="676"/>
                  </a:lnTo>
                  <a:lnTo>
                    <a:pt x="64" y="676"/>
                  </a:lnTo>
                  <a:lnTo>
                    <a:pt x="62" y="675"/>
                  </a:lnTo>
                  <a:lnTo>
                    <a:pt x="55" y="674"/>
                  </a:lnTo>
                  <a:lnTo>
                    <a:pt x="51" y="673"/>
                  </a:lnTo>
                  <a:lnTo>
                    <a:pt x="48" y="673"/>
                  </a:lnTo>
                  <a:lnTo>
                    <a:pt x="44" y="673"/>
                  </a:lnTo>
                  <a:lnTo>
                    <a:pt x="39" y="674"/>
                  </a:lnTo>
                  <a:lnTo>
                    <a:pt x="38" y="674"/>
                  </a:lnTo>
                  <a:lnTo>
                    <a:pt x="35" y="675"/>
                  </a:lnTo>
                  <a:lnTo>
                    <a:pt x="32" y="676"/>
                  </a:lnTo>
                  <a:lnTo>
                    <a:pt x="26" y="679"/>
                  </a:lnTo>
                  <a:lnTo>
                    <a:pt x="23" y="680"/>
                  </a:lnTo>
                  <a:lnTo>
                    <a:pt x="20" y="680"/>
                  </a:lnTo>
                  <a:lnTo>
                    <a:pt x="19" y="680"/>
                  </a:lnTo>
                  <a:lnTo>
                    <a:pt x="17" y="680"/>
                  </a:lnTo>
                  <a:lnTo>
                    <a:pt x="17" y="680"/>
                  </a:lnTo>
                  <a:lnTo>
                    <a:pt x="15" y="680"/>
                  </a:lnTo>
                  <a:lnTo>
                    <a:pt x="7" y="679"/>
                  </a:lnTo>
                  <a:lnTo>
                    <a:pt x="5" y="678"/>
                  </a:lnTo>
                  <a:lnTo>
                    <a:pt x="3" y="677"/>
                  </a:lnTo>
                  <a:lnTo>
                    <a:pt x="2" y="677"/>
                  </a:lnTo>
                  <a:lnTo>
                    <a:pt x="1" y="676"/>
                  </a:lnTo>
                  <a:lnTo>
                    <a:pt x="1" y="675"/>
                  </a:lnTo>
                  <a:lnTo>
                    <a:pt x="0" y="674"/>
                  </a:lnTo>
                  <a:lnTo>
                    <a:pt x="0" y="673"/>
                  </a:lnTo>
                  <a:lnTo>
                    <a:pt x="0" y="671"/>
                  </a:lnTo>
                  <a:lnTo>
                    <a:pt x="0" y="669"/>
                  </a:lnTo>
                  <a:lnTo>
                    <a:pt x="0" y="668"/>
                  </a:lnTo>
                  <a:lnTo>
                    <a:pt x="1" y="666"/>
                  </a:lnTo>
                  <a:lnTo>
                    <a:pt x="2" y="664"/>
                  </a:lnTo>
                  <a:lnTo>
                    <a:pt x="3" y="662"/>
                  </a:lnTo>
                  <a:lnTo>
                    <a:pt x="5" y="657"/>
                  </a:lnTo>
                  <a:lnTo>
                    <a:pt x="7" y="654"/>
                  </a:lnTo>
                  <a:lnTo>
                    <a:pt x="9" y="650"/>
                  </a:lnTo>
                  <a:lnTo>
                    <a:pt x="14" y="646"/>
                  </a:lnTo>
                  <a:lnTo>
                    <a:pt x="15" y="644"/>
                  </a:lnTo>
                  <a:lnTo>
                    <a:pt x="16" y="642"/>
                  </a:lnTo>
                  <a:lnTo>
                    <a:pt x="16" y="641"/>
                  </a:lnTo>
                  <a:lnTo>
                    <a:pt x="16" y="639"/>
                  </a:lnTo>
                  <a:lnTo>
                    <a:pt x="16" y="637"/>
                  </a:lnTo>
                  <a:lnTo>
                    <a:pt x="16" y="635"/>
                  </a:lnTo>
                  <a:lnTo>
                    <a:pt x="16" y="633"/>
                  </a:lnTo>
                  <a:lnTo>
                    <a:pt x="15" y="630"/>
                  </a:lnTo>
                  <a:lnTo>
                    <a:pt x="14" y="628"/>
                  </a:lnTo>
                  <a:lnTo>
                    <a:pt x="12" y="625"/>
                  </a:lnTo>
                  <a:lnTo>
                    <a:pt x="10" y="622"/>
                  </a:lnTo>
                  <a:lnTo>
                    <a:pt x="9" y="620"/>
                  </a:lnTo>
                  <a:lnTo>
                    <a:pt x="5" y="615"/>
                  </a:lnTo>
                  <a:lnTo>
                    <a:pt x="5" y="613"/>
                  </a:lnTo>
                  <a:lnTo>
                    <a:pt x="4" y="612"/>
                  </a:lnTo>
                  <a:lnTo>
                    <a:pt x="4" y="612"/>
                  </a:lnTo>
                  <a:lnTo>
                    <a:pt x="4" y="611"/>
                  </a:lnTo>
                  <a:lnTo>
                    <a:pt x="5" y="609"/>
                  </a:lnTo>
                  <a:lnTo>
                    <a:pt x="5" y="607"/>
                  </a:lnTo>
                  <a:lnTo>
                    <a:pt x="7" y="605"/>
                  </a:lnTo>
                  <a:lnTo>
                    <a:pt x="10" y="603"/>
                  </a:lnTo>
                  <a:lnTo>
                    <a:pt x="13" y="600"/>
                  </a:lnTo>
                  <a:lnTo>
                    <a:pt x="17" y="598"/>
                  </a:lnTo>
                  <a:lnTo>
                    <a:pt x="19" y="596"/>
                  </a:lnTo>
                  <a:lnTo>
                    <a:pt x="21" y="595"/>
                  </a:lnTo>
                  <a:lnTo>
                    <a:pt x="23" y="594"/>
                  </a:lnTo>
                  <a:lnTo>
                    <a:pt x="26" y="593"/>
                  </a:lnTo>
                  <a:lnTo>
                    <a:pt x="28" y="593"/>
                  </a:lnTo>
                  <a:lnTo>
                    <a:pt x="30" y="592"/>
                  </a:lnTo>
                  <a:lnTo>
                    <a:pt x="35" y="592"/>
                  </a:lnTo>
                  <a:lnTo>
                    <a:pt x="37" y="591"/>
                  </a:lnTo>
                  <a:lnTo>
                    <a:pt x="39" y="591"/>
                  </a:lnTo>
                  <a:lnTo>
                    <a:pt x="40" y="591"/>
                  </a:lnTo>
                  <a:lnTo>
                    <a:pt x="42" y="590"/>
                  </a:lnTo>
                  <a:lnTo>
                    <a:pt x="43" y="589"/>
                  </a:lnTo>
                  <a:lnTo>
                    <a:pt x="44" y="589"/>
                  </a:lnTo>
                  <a:lnTo>
                    <a:pt x="46" y="588"/>
                  </a:lnTo>
                  <a:lnTo>
                    <a:pt x="49" y="584"/>
                  </a:lnTo>
                  <a:lnTo>
                    <a:pt x="51" y="581"/>
                  </a:lnTo>
                  <a:lnTo>
                    <a:pt x="51" y="579"/>
                  </a:lnTo>
                  <a:lnTo>
                    <a:pt x="53" y="573"/>
                  </a:lnTo>
                  <a:lnTo>
                    <a:pt x="54" y="572"/>
                  </a:lnTo>
                  <a:lnTo>
                    <a:pt x="55" y="570"/>
                  </a:lnTo>
                  <a:lnTo>
                    <a:pt x="56" y="569"/>
                  </a:lnTo>
                  <a:lnTo>
                    <a:pt x="57" y="568"/>
                  </a:lnTo>
                  <a:lnTo>
                    <a:pt x="62" y="566"/>
                  </a:lnTo>
                  <a:lnTo>
                    <a:pt x="62" y="566"/>
                  </a:lnTo>
                  <a:lnTo>
                    <a:pt x="63" y="565"/>
                  </a:lnTo>
                  <a:lnTo>
                    <a:pt x="64" y="565"/>
                  </a:lnTo>
                  <a:lnTo>
                    <a:pt x="64" y="564"/>
                  </a:lnTo>
                  <a:lnTo>
                    <a:pt x="65" y="563"/>
                  </a:lnTo>
                  <a:lnTo>
                    <a:pt x="66" y="561"/>
                  </a:lnTo>
                  <a:lnTo>
                    <a:pt x="66" y="559"/>
                  </a:lnTo>
                  <a:lnTo>
                    <a:pt x="66" y="556"/>
                  </a:lnTo>
                  <a:lnTo>
                    <a:pt x="66" y="552"/>
                  </a:lnTo>
                  <a:lnTo>
                    <a:pt x="67" y="551"/>
                  </a:lnTo>
                  <a:lnTo>
                    <a:pt x="67" y="549"/>
                  </a:lnTo>
                  <a:lnTo>
                    <a:pt x="68" y="545"/>
                  </a:lnTo>
                  <a:lnTo>
                    <a:pt x="69" y="544"/>
                  </a:lnTo>
                  <a:lnTo>
                    <a:pt x="69" y="541"/>
                  </a:lnTo>
                  <a:lnTo>
                    <a:pt x="70" y="535"/>
                  </a:lnTo>
                  <a:lnTo>
                    <a:pt x="70" y="533"/>
                  </a:lnTo>
                  <a:lnTo>
                    <a:pt x="71" y="530"/>
                  </a:lnTo>
                  <a:lnTo>
                    <a:pt x="72" y="529"/>
                  </a:lnTo>
                  <a:lnTo>
                    <a:pt x="72" y="527"/>
                  </a:lnTo>
                  <a:lnTo>
                    <a:pt x="73" y="526"/>
                  </a:lnTo>
                  <a:lnTo>
                    <a:pt x="75" y="524"/>
                  </a:lnTo>
                  <a:lnTo>
                    <a:pt x="81" y="521"/>
                  </a:lnTo>
                  <a:lnTo>
                    <a:pt x="84" y="518"/>
                  </a:lnTo>
                  <a:lnTo>
                    <a:pt x="87" y="515"/>
                  </a:lnTo>
                  <a:lnTo>
                    <a:pt x="91" y="510"/>
                  </a:lnTo>
                  <a:lnTo>
                    <a:pt x="93" y="509"/>
                  </a:lnTo>
                  <a:lnTo>
                    <a:pt x="97" y="506"/>
                  </a:lnTo>
                  <a:lnTo>
                    <a:pt x="102" y="502"/>
                  </a:lnTo>
                  <a:lnTo>
                    <a:pt x="105" y="500"/>
                  </a:lnTo>
                  <a:lnTo>
                    <a:pt x="108" y="499"/>
                  </a:lnTo>
                  <a:lnTo>
                    <a:pt x="110" y="498"/>
                  </a:lnTo>
                  <a:lnTo>
                    <a:pt x="113" y="498"/>
                  </a:lnTo>
                  <a:lnTo>
                    <a:pt x="117" y="497"/>
                  </a:lnTo>
                  <a:lnTo>
                    <a:pt x="119" y="497"/>
                  </a:lnTo>
                  <a:lnTo>
                    <a:pt x="122" y="497"/>
                  </a:lnTo>
                  <a:lnTo>
                    <a:pt x="129" y="498"/>
                  </a:lnTo>
                  <a:lnTo>
                    <a:pt x="131" y="498"/>
                  </a:lnTo>
                  <a:lnTo>
                    <a:pt x="134" y="498"/>
                  </a:lnTo>
                  <a:lnTo>
                    <a:pt x="138" y="497"/>
                  </a:lnTo>
                  <a:lnTo>
                    <a:pt x="142" y="496"/>
                  </a:lnTo>
                  <a:lnTo>
                    <a:pt x="146" y="495"/>
                  </a:lnTo>
                  <a:lnTo>
                    <a:pt x="151" y="493"/>
                  </a:lnTo>
                  <a:lnTo>
                    <a:pt x="155" y="491"/>
                  </a:lnTo>
                  <a:lnTo>
                    <a:pt x="157" y="490"/>
                  </a:lnTo>
                  <a:lnTo>
                    <a:pt x="159" y="488"/>
                  </a:lnTo>
                  <a:lnTo>
                    <a:pt x="161" y="487"/>
                  </a:lnTo>
                  <a:lnTo>
                    <a:pt x="164" y="485"/>
                  </a:lnTo>
                  <a:lnTo>
                    <a:pt x="166" y="482"/>
                  </a:lnTo>
                  <a:lnTo>
                    <a:pt x="170" y="477"/>
                  </a:lnTo>
                  <a:lnTo>
                    <a:pt x="172" y="476"/>
                  </a:lnTo>
                  <a:lnTo>
                    <a:pt x="173" y="475"/>
                  </a:lnTo>
                  <a:lnTo>
                    <a:pt x="178" y="470"/>
                  </a:lnTo>
                  <a:lnTo>
                    <a:pt x="184" y="464"/>
                  </a:lnTo>
                  <a:lnTo>
                    <a:pt x="195" y="454"/>
                  </a:lnTo>
                  <a:lnTo>
                    <a:pt x="198" y="453"/>
                  </a:lnTo>
                  <a:lnTo>
                    <a:pt x="199" y="452"/>
                  </a:lnTo>
                  <a:lnTo>
                    <a:pt x="201" y="450"/>
                  </a:lnTo>
                  <a:lnTo>
                    <a:pt x="202" y="450"/>
                  </a:lnTo>
                  <a:lnTo>
                    <a:pt x="203" y="450"/>
                  </a:lnTo>
                  <a:lnTo>
                    <a:pt x="204" y="449"/>
                  </a:lnTo>
                  <a:lnTo>
                    <a:pt x="205" y="450"/>
                  </a:lnTo>
                  <a:lnTo>
                    <a:pt x="206" y="450"/>
                  </a:lnTo>
                  <a:lnTo>
                    <a:pt x="208" y="451"/>
                  </a:lnTo>
                  <a:lnTo>
                    <a:pt x="210" y="453"/>
                  </a:lnTo>
                  <a:lnTo>
                    <a:pt x="212" y="453"/>
                  </a:lnTo>
                  <a:lnTo>
                    <a:pt x="213" y="453"/>
                  </a:lnTo>
                  <a:lnTo>
                    <a:pt x="215" y="454"/>
                  </a:lnTo>
                  <a:lnTo>
                    <a:pt x="220" y="455"/>
                  </a:lnTo>
                  <a:lnTo>
                    <a:pt x="224" y="456"/>
                  </a:lnTo>
                  <a:lnTo>
                    <a:pt x="227" y="457"/>
                  </a:lnTo>
                  <a:lnTo>
                    <a:pt x="230" y="457"/>
                  </a:lnTo>
                  <a:lnTo>
                    <a:pt x="233" y="457"/>
                  </a:lnTo>
                  <a:lnTo>
                    <a:pt x="237" y="457"/>
                  </a:lnTo>
                  <a:lnTo>
                    <a:pt x="249" y="457"/>
                  </a:lnTo>
                  <a:lnTo>
                    <a:pt x="253" y="456"/>
                  </a:lnTo>
                  <a:lnTo>
                    <a:pt x="255" y="456"/>
                  </a:lnTo>
                  <a:lnTo>
                    <a:pt x="258" y="455"/>
                  </a:lnTo>
                  <a:lnTo>
                    <a:pt x="261" y="455"/>
                  </a:lnTo>
                  <a:lnTo>
                    <a:pt x="264" y="454"/>
                  </a:lnTo>
                  <a:lnTo>
                    <a:pt x="267" y="453"/>
                  </a:lnTo>
                  <a:lnTo>
                    <a:pt x="268" y="452"/>
                  </a:lnTo>
                  <a:lnTo>
                    <a:pt x="274" y="447"/>
                  </a:lnTo>
                  <a:lnTo>
                    <a:pt x="276" y="446"/>
                  </a:lnTo>
                  <a:lnTo>
                    <a:pt x="278" y="445"/>
                  </a:lnTo>
                  <a:lnTo>
                    <a:pt x="280" y="444"/>
                  </a:lnTo>
                  <a:lnTo>
                    <a:pt x="282" y="443"/>
                  </a:lnTo>
                  <a:lnTo>
                    <a:pt x="283" y="442"/>
                  </a:lnTo>
                  <a:lnTo>
                    <a:pt x="285" y="442"/>
                  </a:lnTo>
                  <a:lnTo>
                    <a:pt x="288" y="440"/>
                  </a:lnTo>
                  <a:lnTo>
                    <a:pt x="290" y="438"/>
                  </a:lnTo>
                  <a:lnTo>
                    <a:pt x="293" y="434"/>
                  </a:lnTo>
                  <a:lnTo>
                    <a:pt x="301" y="427"/>
                  </a:lnTo>
                  <a:lnTo>
                    <a:pt x="304" y="424"/>
                  </a:lnTo>
                  <a:lnTo>
                    <a:pt x="306" y="422"/>
                  </a:lnTo>
                  <a:lnTo>
                    <a:pt x="309" y="420"/>
                  </a:lnTo>
                  <a:lnTo>
                    <a:pt x="311" y="419"/>
                  </a:lnTo>
                  <a:lnTo>
                    <a:pt x="313" y="419"/>
                  </a:lnTo>
                  <a:lnTo>
                    <a:pt x="315" y="418"/>
                  </a:lnTo>
                  <a:lnTo>
                    <a:pt x="318" y="418"/>
                  </a:lnTo>
                  <a:lnTo>
                    <a:pt x="320" y="419"/>
                  </a:lnTo>
                  <a:lnTo>
                    <a:pt x="323" y="419"/>
                  </a:lnTo>
                  <a:lnTo>
                    <a:pt x="325" y="420"/>
                  </a:lnTo>
                  <a:lnTo>
                    <a:pt x="326" y="421"/>
                  </a:lnTo>
                  <a:lnTo>
                    <a:pt x="328" y="423"/>
                  </a:lnTo>
                  <a:lnTo>
                    <a:pt x="333" y="428"/>
                  </a:lnTo>
                  <a:lnTo>
                    <a:pt x="335" y="430"/>
                  </a:lnTo>
                  <a:lnTo>
                    <a:pt x="336" y="431"/>
                  </a:lnTo>
                  <a:lnTo>
                    <a:pt x="338" y="432"/>
                  </a:lnTo>
                  <a:lnTo>
                    <a:pt x="339" y="432"/>
                  </a:lnTo>
                  <a:lnTo>
                    <a:pt x="341" y="432"/>
                  </a:lnTo>
                  <a:lnTo>
                    <a:pt x="342" y="432"/>
                  </a:lnTo>
                  <a:lnTo>
                    <a:pt x="344" y="432"/>
                  </a:lnTo>
                  <a:lnTo>
                    <a:pt x="346" y="432"/>
                  </a:lnTo>
                  <a:lnTo>
                    <a:pt x="346" y="432"/>
                  </a:lnTo>
                  <a:lnTo>
                    <a:pt x="348" y="431"/>
                  </a:lnTo>
                  <a:lnTo>
                    <a:pt x="349" y="430"/>
                  </a:lnTo>
                  <a:lnTo>
                    <a:pt x="350" y="430"/>
                  </a:lnTo>
                  <a:lnTo>
                    <a:pt x="353" y="428"/>
                  </a:lnTo>
                  <a:lnTo>
                    <a:pt x="356" y="425"/>
                  </a:lnTo>
                  <a:lnTo>
                    <a:pt x="360" y="419"/>
                  </a:lnTo>
                  <a:lnTo>
                    <a:pt x="364" y="415"/>
                  </a:lnTo>
                  <a:lnTo>
                    <a:pt x="366" y="413"/>
                  </a:lnTo>
                  <a:lnTo>
                    <a:pt x="368" y="411"/>
                  </a:lnTo>
                  <a:lnTo>
                    <a:pt x="370" y="409"/>
                  </a:lnTo>
                  <a:lnTo>
                    <a:pt x="372" y="408"/>
                  </a:lnTo>
                  <a:lnTo>
                    <a:pt x="375" y="407"/>
                  </a:lnTo>
                  <a:lnTo>
                    <a:pt x="378" y="406"/>
                  </a:lnTo>
                  <a:lnTo>
                    <a:pt x="380" y="404"/>
                  </a:lnTo>
                  <a:lnTo>
                    <a:pt x="383" y="403"/>
                  </a:lnTo>
                  <a:lnTo>
                    <a:pt x="387" y="402"/>
                  </a:lnTo>
                  <a:lnTo>
                    <a:pt x="394" y="400"/>
                  </a:lnTo>
                  <a:lnTo>
                    <a:pt x="397" y="399"/>
                  </a:lnTo>
                  <a:lnTo>
                    <a:pt x="399" y="398"/>
                  </a:lnTo>
                  <a:lnTo>
                    <a:pt x="402" y="396"/>
                  </a:lnTo>
                  <a:lnTo>
                    <a:pt x="405" y="395"/>
                  </a:lnTo>
                  <a:lnTo>
                    <a:pt x="408" y="393"/>
                  </a:lnTo>
                  <a:lnTo>
                    <a:pt x="411" y="391"/>
                  </a:lnTo>
                  <a:lnTo>
                    <a:pt x="413" y="389"/>
                  </a:lnTo>
                  <a:lnTo>
                    <a:pt x="417" y="385"/>
                  </a:lnTo>
                  <a:lnTo>
                    <a:pt x="419" y="383"/>
                  </a:lnTo>
                  <a:lnTo>
                    <a:pt x="421" y="381"/>
                  </a:lnTo>
                  <a:lnTo>
                    <a:pt x="422" y="379"/>
                  </a:lnTo>
                  <a:lnTo>
                    <a:pt x="424" y="376"/>
                  </a:lnTo>
                  <a:lnTo>
                    <a:pt x="424" y="374"/>
                  </a:lnTo>
                  <a:lnTo>
                    <a:pt x="426" y="371"/>
                  </a:lnTo>
                  <a:lnTo>
                    <a:pt x="426" y="370"/>
                  </a:lnTo>
                  <a:lnTo>
                    <a:pt x="426" y="369"/>
                  </a:lnTo>
                  <a:lnTo>
                    <a:pt x="427" y="368"/>
                  </a:lnTo>
                  <a:lnTo>
                    <a:pt x="429" y="367"/>
                  </a:lnTo>
                  <a:lnTo>
                    <a:pt x="431" y="367"/>
                  </a:lnTo>
                  <a:lnTo>
                    <a:pt x="435" y="366"/>
                  </a:lnTo>
                  <a:lnTo>
                    <a:pt x="439" y="366"/>
                  </a:lnTo>
                  <a:lnTo>
                    <a:pt x="442" y="365"/>
                  </a:lnTo>
                  <a:lnTo>
                    <a:pt x="443" y="365"/>
                  </a:lnTo>
                  <a:lnTo>
                    <a:pt x="445" y="364"/>
                  </a:lnTo>
                  <a:lnTo>
                    <a:pt x="446" y="364"/>
                  </a:lnTo>
                  <a:lnTo>
                    <a:pt x="447" y="363"/>
                  </a:lnTo>
                  <a:lnTo>
                    <a:pt x="448" y="362"/>
                  </a:lnTo>
                  <a:lnTo>
                    <a:pt x="449" y="361"/>
                  </a:lnTo>
                  <a:lnTo>
                    <a:pt x="449" y="360"/>
                  </a:lnTo>
                  <a:lnTo>
                    <a:pt x="449" y="358"/>
                  </a:lnTo>
                  <a:lnTo>
                    <a:pt x="449" y="355"/>
                  </a:lnTo>
                  <a:lnTo>
                    <a:pt x="449" y="351"/>
                  </a:lnTo>
                  <a:lnTo>
                    <a:pt x="449" y="349"/>
                  </a:lnTo>
                  <a:lnTo>
                    <a:pt x="449" y="343"/>
                  </a:lnTo>
                  <a:lnTo>
                    <a:pt x="449" y="340"/>
                  </a:lnTo>
                  <a:lnTo>
                    <a:pt x="449" y="339"/>
                  </a:lnTo>
                  <a:lnTo>
                    <a:pt x="449" y="337"/>
                  </a:lnTo>
                  <a:lnTo>
                    <a:pt x="450" y="336"/>
                  </a:lnTo>
                  <a:lnTo>
                    <a:pt x="450" y="334"/>
                  </a:lnTo>
                  <a:lnTo>
                    <a:pt x="452" y="332"/>
                  </a:lnTo>
                  <a:lnTo>
                    <a:pt x="453" y="330"/>
                  </a:lnTo>
                  <a:lnTo>
                    <a:pt x="455" y="328"/>
                  </a:lnTo>
                  <a:lnTo>
                    <a:pt x="456" y="327"/>
                  </a:lnTo>
                  <a:lnTo>
                    <a:pt x="459" y="325"/>
                  </a:lnTo>
                  <a:lnTo>
                    <a:pt x="460" y="323"/>
                  </a:lnTo>
                  <a:lnTo>
                    <a:pt x="462" y="322"/>
                  </a:lnTo>
                  <a:lnTo>
                    <a:pt x="465" y="320"/>
                  </a:lnTo>
                  <a:lnTo>
                    <a:pt x="467" y="320"/>
                  </a:lnTo>
                  <a:lnTo>
                    <a:pt x="469" y="319"/>
                  </a:lnTo>
                  <a:lnTo>
                    <a:pt x="471" y="319"/>
                  </a:lnTo>
                  <a:lnTo>
                    <a:pt x="473" y="319"/>
                  </a:lnTo>
                  <a:lnTo>
                    <a:pt x="476" y="319"/>
                  </a:lnTo>
                  <a:lnTo>
                    <a:pt x="489" y="320"/>
                  </a:lnTo>
                  <a:lnTo>
                    <a:pt x="493" y="321"/>
                  </a:lnTo>
                  <a:lnTo>
                    <a:pt x="497" y="322"/>
                  </a:lnTo>
                  <a:lnTo>
                    <a:pt x="506" y="325"/>
                  </a:lnTo>
                  <a:lnTo>
                    <a:pt x="518" y="328"/>
                  </a:lnTo>
                  <a:lnTo>
                    <a:pt x="524" y="329"/>
                  </a:lnTo>
                  <a:lnTo>
                    <a:pt x="528" y="330"/>
                  </a:lnTo>
                  <a:lnTo>
                    <a:pt x="534" y="330"/>
                  </a:lnTo>
                  <a:lnTo>
                    <a:pt x="550" y="332"/>
                  </a:lnTo>
                  <a:lnTo>
                    <a:pt x="554" y="333"/>
                  </a:lnTo>
                  <a:lnTo>
                    <a:pt x="562" y="333"/>
                  </a:lnTo>
                  <a:lnTo>
                    <a:pt x="568" y="333"/>
                  </a:lnTo>
                  <a:lnTo>
                    <a:pt x="574" y="333"/>
                  </a:lnTo>
                  <a:lnTo>
                    <a:pt x="579" y="332"/>
                  </a:lnTo>
                  <a:lnTo>
                    <a:pt x="584" y="331"/>
                  </a:lnTo>
                  <a:lnTo>
                    <a:pt x="589" y="330"/>
                  </a:lnTo>
                  <a:lnTo>
                    <a:pt x="593" y="328"/>
                  </a:lnTo>
                  <a:lnTo>
                    <a:pt x="598" y="327"/>
                  </a:lnTo>
                  <a:lnTo>
                    <a:pt x="599" y="326"/>
                  </a:lnTo>
                  <a:lnTo>
                    <a:pt x="601" y="326"/>
                  </a:lnTo>
                  <a:lnTo>
                    <a:pt x="603" y="326"/>
                  </a:lnTo>
                  <a:lnTo>
                    <a:pt x="605" y="326"/>
                  </a:lnTo>
                  <a:lnTo>
                    <a:pt x="607" y="326"/>
                  </a:lnTo>
                  <a:lnTo>
                    <a:pt x="613" y="328"/>
                  </a:lnTo>
                  <a:lnTo>
                    <a:pt x="617" y="328"/>
                  </a:lnTo>
                  <a:lnTo>
                    <a:pt x="627" y="330"/>
                  </a:lnTo>
                  <a:lnTo>
                    <a:pt x="636" y="332"/>
                  </a:lnTo>
                  <a:lnTo>
                    <a:pt x="640" y="332"/>
                  </a:lnTo>
                  <a:lnTo>
                    <a:pt x="642" y="333"/>
                  </a:lnTo>
                  <a:lnTo>
                    <a:pt x="644" y="333"/>
                  </a:lnTo>
                  <a:lnTo>
                    <a:pt x="646" y="333"/>
                  </a:lnTo>
                  <a:lnTo>
                    <a:pt x="647" y="332"/>
                  </a:lnTo>
                  <a:lnTo>
                    <a:pt x="649" y="332"/>
                  </a:lnTo>
                  <a:lnTo>
                    <a:pt x="651" y="331"/>
                  </a:lnTo>
                  <a:lnTo>
                    <a:pt x="653" y="329"/>
                  </a:lnTo>
                  <a:lnTo>
                    <a:pt x="654" y="328"/>
                  </a:lnTo>
                  <a:lnTo>
                    <a:pt x="657" y="325"/>
                  </a:lnTo>
                  <a:lnTo>
                    <a:pt x="662" y="320"/>
                  </a:lnTo>
                  <a:lnTo>
                    <a:pt x="665" y="318"/>
                  </a:lnTo>
                  <a:lnTo>
                    <a:pt x="666" y="317"/>
                  </a:lnTo>
                  <a:lnTo>
                    <a:pt x="668" y="316"/>
                  </a:lnTo>
                  <a:lnTo>
                    <a:pt x="670" y="316"/>
                  </a:lnTo>
                  <a:lnTo>
                    <a:pt x="672" y="315"/>
                  </a:lnTo>
                  <a:lnTo>
                    <a:pt x="675" y="314"/>
                  </a:lnTo>
                  <a:lnTo>
                    <a:pt x="690" y="312"/>
                  </a:lnTo>
                  <a:lnTo>
                    <a:pt x="696" y="311"/>
                  </a:lnTo>
                  <a:lnTo>
                    <a:pt x="707" y="309"/>
                  </a:lnTo>
                  <a:lnTo>
                    <a:pt x="710" y="309"/>
                  </a:lnTo>
                  <a:lnTo>
                    <a:pt x="713" y="310"/>
                  </a:lnTo>
                  <a:lnTo>
                    <a:pt x="716" y="310"/>
                  </a:lnTo>
                  <a:lnTo>
                    <a:pt x="723" y="312"/>
                  </a:lnTo>
                  <a:lnTo>
                    <a:pt x="725" y="312"/>
                  </a:lnTo>
                  <a:lnTo>
                    <a:pt x="727" y="312"/>
                  </a:lnTo>
                  <a:lnTo>
                    <a:pt x="729" y="312"/>
                  </a:lnTo>
                  <a:lnTo>
                    <a:pt x="731" y="311"/>
                  </a:lnTo>
                  <a:lnTo>
                    <a:pt x="733" y="311"/>
                  </a:lnTo>
                  <a:lnTo>
                    <a:pt x="733" y="310"/>
                  </a:lnTo>
                  <a:lnTo>
                    <a:pt x="734" y="309"/>
                  </a:lnTo>
                  <a:lnTo>
                    <a:pt x="735" y="308"/>
                  </a:lnTo>
                  <a:lnTo>
                    <a:pt x="736" y="307"/>
                  </a:lnTo>
                  <a:lnTo>
                    <a:pt x="738" y="305"/>
                  </a:lnTo>
                  <a:lnTo>
                    <a:pt x="739" y="302"/>
                  </a:lnTo>
                  <a:lnTo>
                    <a:pt x="739" y="300"/>
                  </a:lnTo>
                  <a:lnTo>
                    <a:pt x="740" y="298"/>
                  </a:lnTo>
                  <a:lnTo>
                    <a:pt x="742" y="287"/>
                  </a:lnTo>
                  <a:lnTo>
                    <a:pt x="743" y="280"/>
                  </a:lnTo>
                  <a:lnTo>
                    <a:pt x="744" y="278"/>
                  </a:lnTo>
                  <a:lnTo>
                    <a:pt x="744" y="275"/>
                  </a:lnTo>
                  <a:lnTo>
                    <a:pt x="744" y="272"/>
                  </a:lnTo>
                  <a:lnTo>
                    <a:pt x="744" y="270"/>
                  </a:lnTo>
                  <a:lnTo>
                    <a:pt x="744" y="266"/>
                  </a:lnTo>
                  <a:lnTo>
                    <a:pt x="744" y="264"/>
                  </a:lnTo>
                  <a:lnTo>
                    <a:pt x="743" y="261"/>
                  </a:lnTo>
                  <a:lnTo>
                    <a:pt x="741" y="254"/>
                  </a:lnTo>
                  <a:lnTo>
                    <a:pt x="741" y="250"/>
                  </a:lnTo>
                  <a:lnTo>
                    <a:pt x="740" y="249"/>
                  </a:lnTo>
                  <a:lnTo>
                    <a:pt x="740" y="247"/>
                  </a:lnTo>
                  <a:lnTo>
                    <a:pt x="740" y="243"/>
                  </a:lnTo>
                  <a:lnTo>
                    <a:pt x="740" y="240"/>
                  </a:lnTo>
                  <a:lnTo>
                    <a:pt x="740" y="238"/>
                  </a:lnTo>
                  <a:lnTo>
                    <a:pt x="739" y="233"/>
                  </a:lnTo>
                  <a:lnTo>
                    <a:pt x="739" y="226"/>
                  </a:lnTo>
                  <a:lnTo>
                    <a:pt x="739" y="225"/>
                  </a:lnTo>
                  <a:lnTo>
                    <a:pt x="739" y="224"/>
                  </a:lnTo>
                  <a:lnTo>
                    <a:pt x="740" y="223"/>
                  </a:lnTo>
                  <a:lnTo>
                    <a:pt x="741" y="222"/>
                  </a:lnTo>
                  <a:lnTo>
                    <a:pt x="743" y="221"/>
                  </a:lnTo>
                  <a:lnTo>
                    <a:pt x="744" y="221"/>
                  </a:lnTo>
                  <a:lnTo>
                    <a:pt x="744" y="220"/>
                  </a:lnTo>
                  <a:lnTo>
                    <a:pt x="745" y="220"/>
                  </a:lnTo>
                  <a:lnTo>
                    <a:pt x="747" y="220"/>
                  </a:lnTo>
                  <a:lnTo>
                    <a:pt x="748" y="220"/>
                  </a:lnTo>
                  <a:lnTo>
                    <a:pt x="751" y="221"/>
                  </a:lnTo>
                  <a:lnTo>
                    <a:pt x="760" y="225"/>
                  </a:lnTo>
                  <a:lnTo>
                    <a:pt x="763" y="225"/>
                  </a:lnTo>
                  <a:lnTo>
                    <a:pt x="766" y="226"/>
                  </a:lnTo>
                  <a:lnTo>
                    <a:pt x="767" y="226"/>
                  </a:lnTo>
                  <a:lnTo>
                    <a:pt x="769" y="226"/>
                  </a:lnTo>
                  <a:lnTo>
                    <a:pt x="771" y="226"/>
                  </a:lnTo>
                  <a:lnTo>
                    <a:pt x="773" y="226"/>
                  </a:lnTo>
                  <a:lnTo>
                    <a:pt x="774" y="226"/>
                  </a:lnTo>
                  <a:lnTo>
                    <a:pt x="774" y="225"/>
                  </a:lnTo>
                  <a:lnTo>
                    <a:pt x="775" y="224"/>
                  </a:lnTo>
                  <a:lnTo>
                    <a:pt x="776" y="223"/>
                  </a:lnTo>
                  <a:lnTo>
                    <a:pt x="776" y="220"/>
                  </a:lnTo>
                  <a:lnTo>
                    <a:pt x="777" y="218"/>
                  </a:lnTo>
                  <a:lnTo>
                    <a:pt x="779" y="212"/>
                  </a:lnTo>
                  <a:lnTo>
                    <a:pt x="783" y="204"/>
                  </a:lnTo>
                  <a:lnTo>
                    <a:pt x="784" y="204"/>
                  </a:lnTo>
                  <a:lnTo>
                    <a:pt x="786" y="202"/>
                  </a:lnTo>
                  <a:lnTo>
                    <a:pt x="787" y="201"/>
                  </a:lnTo>
                  <a:lnTo>
                    <a:pt x="789" y="201"/>
                  </a:lnTo>
                  <a:lnTo>
                    <a:pt x="797" y="199"/>
                  </a:lnTo>
                  <a:lnTo>
                    <a:pt x="802" y="196"/>
                  </a:lnTo>
                  <a:lnTo>
                    <a:pt x="809" y="194"/>
                  </a:lnTo>
                  <a:lnTo>
                    <a:pt x="810" y="194"/>
                  </a:lnTo>
                  <a:lnTo>
                    <a:pt x="812" y="193"/>
                  </a:lnTo>
                  <a:lnTo>
                    <a:pt x="812" y="192"/>
                  </a:lnTo>
                  <a:lnTo>
                    <a:pt x="813" y="192"/>
                  </a:lnTo>
                  <a:lnTo>
                    <a:pt x="814" y="192"/>
                  </a:lnTo>
                  <a:lnTo>
                    <a:pt x="814" y="190"/>
                  </a:lnTo>
                  <a:lnTo>
                    <a:pt x="815" y="189"/>
                  </a:lnTo>
                  <a:lnTo>
                    <a:pt x="816" y="187"/>
                  </a:lnTo>
                  <a:lnTo>
                    <a:pt x="816" y="185"/>
                  </a:lnTo>
                  <a:lnTo>
                    <a:pt x="816" y="184"/>
                  </a:lnTo>
                  <a:lnTo>
                    <a:pt x="817" y="181"/>
                  </a:lnTo>
                  <a:lnTo>
                    <a:pt x="817" y="180"/>
                  </a:lnTo>
                  <a:lnTo>
                    <a:pt x="816" y="172"/>
                  </a:lnTo>
                  <a:lnTo>
                    <a:pt x="816" y="168"/>
                  </a:lnTo>
                  <a:lnTo>
                    <a:pt x="815" y="163"/>
                  </a:lnTo>
                  <a:lnTo>
                    <a:pt x="813" y="155"/>
                  </a:lnTo>
                  <a:lnTo>
                    <a:pt x="812" y="152"/>
                  </a:lnTo>
                  <a:lnTo>
                    <a:pt x="812" y="150"/>
                  </a:lnTo>
                  <a:lnTo>
                    <a:pt x="812" y="148"/>
                  </a:lnTo>
                  <a:lnTo>
                    <a:pt x="813" y="147"/>
                  </a:lnTo>
                  <a:lnTo>
                    <a:pt x="813" y="145"/>
                  </a:lnTo>
                  <a:lnTo>
                    <a:pt x="813" y="144"/>
                  </a:lnTo>
                  <a:lnTo>
                    <a:pt x="814" y="142"/>
                  </a:lnTo>
                  <a:lnTo>
                    <a:pt x="816" y="140"/>
                  </a:lnTo>
                  <a:lnTo>
                    <a:pt x="817" y="138"/>
                  </a:lnTo>
                  <a:lnTo>
                    <a:pt x="819" y="136"/>
                  </a:lnTo>
                  <a:lnTo>
                    <a:pt x="821" y="135"/>
                  </a:lnTo>
                  <a:lnTo>
                    <a:pt x="822" y="134"/>
                  </a:lnTo>
                  <a:lnTo>
                    <a:pt x="823" y="133"/>
                  </a:lnTo>
                  <a:lnTo>
                    <a:pt x="824" y="132"/>
                  </a:lnTo>
                  <a:lnTo>
                    <a:pt x="825" y="132"/>
                  </a:lnTo>
                  <a:lnTo>
                    <a:pt x="826" y="132"/>
                  </a:lnTo>
                  <a:lnTo>
                    <a:pt x="827" y="132"/>
                  </a:lnTo>
                  <a:lnTo>
                    <a:pt x="828" y="132"/>
                  </a:lnTo>
                  <a:lnTo>
                    <a:pt x="829" y="133"/>
                  </a:lnTo>
                  <a:lnTo>
                    <a:pt x="830" y="134"/>
                  </a:lnTo>
                  <a:lnTo>
                    <a:pt x="831" y="135"/>
                  </a:lnTo>
                  <a:lnTo>
                    <a:pt x="832" y="136"/>
                  </a:lnTo>
                  <a:lnTo>
                    <a:pt x="833" y="136"/>
                  </a:lnTo>
                  <a:lnTo>
                    <a:pt x="835" y="137"/>
                  </a:lnTo>
                  <a:lnTo>
                    <a:pt x="835" y="137"/>
                  </a:lnTo>
                  <a:lnTo>
                    <a:pt x="836" y="137"/>
                  </a:lnTo>
                  <a:lnTo>
                    <a:pt x="838" y="137"/>
                  </a:lnTo>
                  <a:lnTo>
                    <a:pt x="840" y="137"/>
                  </a:lnTo>
                  <a:lnTo>
                    <a:pt x="842" y="136"/>
                  </a:lnTo>
                  <a:lnTo>
                    <a:pt x="846" y="134"/>
                  </a:lnTo>
                  <a:lnTo>
                    <a:pt x="847" y="133"/>
                  </a:lnTo>
                  <a:lnTo>
                    <a:pt x="850" y="132"/>
                  </a:lnTo>
                  <a:lnTo>
                    <a:pt x="852" y="132"/>
                  </a:lnTo>
                  <a:lnTo>
                    <a:pt x="854" y="132"/>
                  </a:lnTo>
                  <a:lnTo>
                    <a:pt x="856" y="132"/>
                  </a:lnTo>
                  <a:lnTo>
                    <a:pt x="858" y="133"/>
                  </a:lnTo>
                  <a:lnTo>
                    <a:pt x="864" y="136"/>
                  </a:lnTo>
                  <a:lnTo>
                    <a:pt x="866" y="136"/>
                  </a:lnTo>
                  <a:lnTo>
                    <a:pt x="869" y="136"/>
                  </a:lnTo>
                  <a:lnTo>
                    <a:pt x="870" y="137"/>
                  </a:lnTo>
                  <a:lnTo>
                    <a:pt x="871" y="137"/>
                  </a:lnTo>
                  <a:lnTo>
                    <a:pt x="874" y="137"/>
                  </a:lnTo>
                  <a:lnTo>
                    <a:pt x="876" y="136"/>
                  </a:lnTo>
                  <a:lnTo>
                    <a:pt x="877" y="136"/>
                  </a:lnTo>
                  <a:lnTo>
                    <a:pt x="881" y="135"/>
                  </a:lnTo>
                  <a:lnTo>
                    <a:pt x="882" y="134"/>
                  </a:lnTo>
                  <a:lnTo>
                    <a:pt x="885" y="133"/>
                  </a:lnTo>
                  <a:lnTo>
                    <a:pt x="888" y="132"/>
                  </a:lnTo>
                  <a:lnTo>
                    <a:pt x="890" y="131"/>
                  </a:lnTo>
                  <a:lnTo>
                    <a:pt x="891" y="131"/>
                  </a:lnTo>
                  <a:lnTo>
                    <a:pt x="892" y="131"/>
                  </a:lnTo>
                  <a:lnTo>
                    <a:pt x="893" y="132"/>
                  </a:lnTo>
                  <a:lnTo>
                    <a:pt x="894" y="132"/>
                  </a:lnTo>
                  <a:lnTo>
                    <a:pt x="895" y="133"/>
                  </a:lnTo>
                  <a:lnTo>
                    <a:pt x="896" y="135"/>
                  </a:lnTo>
                  <a:lnTo>
                    <a:pt x="897" y="136"/>
                  </a:lnTo>
                  <a:lnTo>
                    <a:pt x="898" y="138"/>
                  </a:lnTo>
                  <a:lnTo>
                    <a:pt x="898" y="141"/>
                  </a:lnTo>
                  <a:lnTo>
                    <a:pt x="900" y="147"/>
                  </a:lnTo>
                  <a:lnTo>
                    <a:pt x="901" y="151"/>
                  </a:lnTo>
                  <a:lnTo>
                    <a:pt x="902" y="154"/>
                  </a:lnTo>
                  <a:lnTo>
                    <a:pt x="903" y="156"/>
                  </a:lnTo>
                  <a:lnTo>
                    <a:pt x="903" y="158"/>
                  </a:lnTo>
                  <a:lnTo>
                    <a:pt x="904" y="159"/>
                  </a:lnTo>
                  <a:lnTo>
                    <a:pt x="905" y="161"/>
                  </a:lnTo>
                  <a:lnTo>
                    <a:pt x="906" y="162"/>
                  </a:lnTo>
                  <a:lnTo>
                    <a:pt x="907" y="163"/>
                  </a:lnTo>
                  <a:lnTo>
                    <a:pt x="908" y="164"/>
                  </a:lnTo>
                  <a:lnTo>
                    <a:pt x="910" y="165"/>
                  </a:lnTo>
                  <a:lnTo>
                    <a:pt x="912" y="166"/>
                  </a:lnTo>
                  <a:lnTo>
                    <a:pt x="915" y="166"/>
                  </a:lnTo>
                  <a:lnTo>
                    <a:pt x="916" y="167"/>
                  </a:lnTo>
                  <a:lnTo>
                    <a:pt x="918" y="167"/>
                  </a:lnTo>
                  <a:lnTo>
                    <a:pt x="919" y="167"/>
                  </a:lnTo>
                  <a:lnTo>
                    <a:pt x="921" y="167"/>
                  </a:lnTo>
                  <a:lnTo>
                    <a:pt x="922" y="167"/>
                  </a:lnTo>
                  <a:lnTo>
                    <a:pt x="924" y="166"/>
                  </a:lnTo>
                  <a:lnTo>
                    <a:pt x="927" y="164"/>
                  </a:lnTo>
                  <a:lnTo>
                    <a:pt x="929" y="163"/>
                  </a:lnTo>
                  <a:lnTo>
                    <a:pt x="938" y="160"/>
                  </a:lnTo>
                  <a:lnTo>
                    <a:pt x="940" y="160"/>
                  </a:lnTo>
                  <a:lnTo>
                    <a:pt x="943" y="160"/>
                  </a:lnTo>
                  <a:lnTo>
                    <a:pt x="949" y="159"/>
                  </a:lnTo>
                  <a:lnTo>
                    <a:pt x="951" y="159"/>
                  </a:lnTo>
                  <a:lnTo>
                    <a:pt x="956" y="158"/>
                  </a:lnTo>
                  <a:lnTo>
                    <a:pt x="959" y="158"/>
                  </a:lnTo>
                  <a:lnTo>
                    <a:pt x="975" y="158"/>
                  </a:lnTo>
                  <a:lnTo>
                    <a:pt x="977" y="157"/>
                  </a:lnTo>
                  <a:lnTo>
                    <a:pt x="979" y="157"/>
                  </a:lnTo>
                  <a:lnTo>
                    <a:pt x="981" y="156"/>
                  </a:lnTo>
                  <a:lnTo>
                    <a:pt x="982" y="155"/>
                  </a:lnTo>
                  <a:lnTo>
                    <a:pt x="987" y="149"/>
                  </a:lnTo>
                  <a:lnTo>
                    <a:pt x="996" y="143"/>
                  </a:lnTo>
                  <a:lnTo>
                    <a:pt x="999" y="140"/>
                  </a:lnTo>
                  <a:lnTo>
                    <a:pt x="1001" y="138"/>
                  </a:lnTo>
                  <a:lnTo>
                    <a:pt x="1003" y="136"/>
                  </a:lnTo>
                  <a:lnTo>
                    <a:pt x="1005" y="134"/>
                  </a:lnTo>
                  <a:lnTo>
                    <a:pt x="1010" y="126"/>
                  </a:lnTo>
                  <a:lnTo>
                    <a:pt x="1011" y="124"/>
                  </a:lnTo>
                  <a:lnTo>
                    <a:pt x="1013" y="123"/>
                  </a:lnTo>
                  <a:lnTo>
                    <a:pt x="1014" y="122"/>
                  </a:lnTo>
                  <a:lnTo>
                    <a:pt x="1016" y="121"/>
                  </a:lnTo>
                  <a:lnTo>
                    <a:pt x="1021" y="116"/>
                  </a:lnTo>
                  <a:lnTo>
                    <a:pt x="1023" y="115"/>
                  </a:lnTo>
                  <a:lnTo>
                    <a:pt x="1025" y="113"/>
                  </a:lnTo>
                  <a:lnTo>
                    <a:pt x="1026" y="112"/>
                  </a:lnTo>
                  <a:lnTo>
                    <a:pt x="1027" y="110"/>
                  </a:lnTo>
                  <a:lnTo>
                    <a:pt x="1028" y="109"/>
                  </a:lnTo>
                  <a:lnTo>
                    <a:pt x="1028" y="106"/>
                  </a:lnTo>
                  <a:lnTo>
                    <a:pt x="1029" y="103"/>
                  </a:lnTo>
                  <a:lnTo>
                    <a:pt x="1030" y="100"/>
                  </a:lnTo>
                  <a:lnTo>
                    <a:pt x="1031" y="90"/>
                  </a:lnTo>
                  <a:lnTo>
                    <a:pt x="1031" y="87"/>
                  </a:lnTo>
                  <a:lnTo>
                    <a:pt x="1032" y="86"/>
                  </a:lnTo>
                  <a:lnTo>
                    <a:pt x="1033" y="82"/>
                  </a:lnTo>
                  <a:lnTo>
                    <a:pt x="1035" y="80"/>
                  </a:lnTo>
                  <a:lnTo>
                    <a:pt x="1036" y="80"/>
                  </a:lnTo>
                  <a:lnTo>
                    <a:pt x="1038" y="79"/>
                  </a:lnTo>
                  <a:lnTo>
                    <a:pt x="1040" y="78"/>
                  </a:lnTo>
                  <a:lnTo>
                    <a:pt x="1041" y="78"/>
                  </a:lnTo>
                  <a:lnTo>
                    <a:pt x="1044" y="78"/>
                  </a:lnTo>
                  <a:lnTo>
                    <a:pt x="1047" y="78"/>
                  </a:lnTo>
                  <a:lnTo>
                    <a:pt x="1051" y="78"/>
                  </a:lnTo>
                  <a:lnTo>
                    <a:pt x="1055" y="79"/>
                  </a:lnTo>
                  <a:lnTo>
                    <a:pt x="1061" y="80"/>
                  </a:lnTo>
                  <a:lnTo>
                    <a:pt x="1066" y="81"/>
                  </a:lnTo>
                  <a:lnTo>
                    <a:pt x="1075" y="84"/>
                  </a:lnTo>
                  <a:lnTo>
                    <a:pt x="1079" y="85"/>
                  </a:lnTo>
                  <a:lnTo>
                    <a:pt x="1082" y="86"/>
                  </a:lnTo>
                  <a:lnTo>
                    <a:pt x="1083" y="86"/>
                  </a:lnTo>
                  <a:lnTo>
                    <a:pt x="1085" y="86"/>
                  </a:lnTo>
                  <a:lnTo>
                    <a:pt x="1086" y="86"/>
                  </a:lnTo>
                  <a:lnTo>
                    <a:pt x="1088" y="85"/>
                  </a:lnTo>
                  <a:lnTo>
                    <a:pt x="1090" y="85"/>
                  </a:lnTo>
                  <a:lnTo>
                    <a:pt x="1092" y="84"/>
                  </a:lnTo>
                  <a:lnTo>
                    <a:pt x="1094" y="82"/>
                  </a:lnTo>
                  <a:lnTo>
                    <a:pt x="1096" y="81"/>
                  </a:lnTo>
                  <a:lnTo>
                    <a:pt x="1097" y="80"/>
                  </a:lnTo>
                  <a:lnTo>
                    <a:pt x="1099" y="79"/>
                  </a:lnTo>
                  <a:lnTo>
                    <a:pt x="1101" y="77"/>
                  </a:lnTo>
                  <a:lnTo>
                    <a:pt x="1102" y="76"/>
                  </a:lnTo>
                  <a:lnTo>
                    <a:pt x="1103" y="74"/>
                  </a:lnTo>
                  <a:lnTo>
                    <a:pt x="1104" y="72"/>
                  </a:lnTo>
                  <a:lnTo>
                    <a:pt x="1105" y="71"/>
                  </a:lnTo>
                  <a:lnTo>
                    <a:pt x="1105" y="69"/>
                  </a:lnTo>
                  <a:lnTo>
                    <a:pt x="1107" y="64"/>
                  </a:lnTo>
                  <a:lnTo>
                    <a:pt x="1107" y="61"/>
                  </a:lnTo>
                  <a:lnTo>
                    <a:pt x="1108" y="59"/>
                  </a:lnTo>
                  <a:lnTo>
                    <a:pt x="1108" y="58"/>
                  </a:lnTo>
                  <a:lnTo>
                    <a:pt x="1109" y="56"/>
                  </a:lnTo>
                  <a:lnTo>
                    <a:pt x="1110" y="56"/>
                  </a:lnTo>
                  <a:lnTo>
                    <a:pt x="1112" y="55"/>
                  </a:lnTo>
                  <a:lnTo>
                    <a:pt x="1114" y="53"/>
                  </a:lnTo>
                  <a:lnTo>
                    <a:pt x="1117" y="51"/>
                  </a:lnTo>
                  <a:lnTo>
                    <a:pt x="1119" y="49"/>
                  </a:lnTo>
                  <a:lnTo>
                    <a:pt x="1124" y="46"/>
                  </a:lnTo>
                  <a:lnTo>
                    <a:pt x="1133" y="42"/>
                  </a:lnTo>
                  <a:lnTo>
                    <a:pt x="1136" y="41"/>
                  </a:lnTo>
                  <a:lnTo>
                    <a:pt x="1138" y="40"/>
                  </a:lnTo>
                  <a:lnTo>
                    <a:pt x="1139" y="38"/>
                  </a:lnTo>
                  <a:lnTo>
                    <a:pt x="1140" y="37"/>
                  </a:lnTo>
                  <a:lnTo>
                    <a:pt x="1142" y="35"/>
                  </a:lnTo>
                  <a:lnTo>
                    <a:pt x="1142" y="34"/>
                  </a:lnTo>
                  <a:lnTo>
                    <a:pt x="1143" y="31"/>
                  </a:lnTo>
                  <a:lnTo>
                    <a:pt x="1143" y="29"/>
                  </a:lnTo>
                  <a:lnTo>
                    <a:pt x="1144" y="22"/>
                  </a:lnTo>
                  <a:lnTo>
                    <a:pt x="1145" y="20"/>
                  </a:lnTo>
                  <a:lnTo>
                    <a:pt x="1146" y="16"/>
                  </a:lnTo>
                  <a:lnTo>
                    <a:pt x="1149" y="10"/>
                  </a:lnTo>
                  <a:lnTo>
                    <a:pt x="1150" y="8"/>
                  </a:lnTo>
                  <a:lnTo>
                    <a:pt x="1151" y="5"/>
                  </a:lnTo>
                  <a:lnTo>
                    <a:pt x="1152" y="0"/>
                  </a:lnTo>
                  <a:lnTo>
                    <a:pt x="1153" y="0"/>
                  </a:lnTo>
                  <a:lnTo>
                    <a:pt x="1154" y="0"/>
                  </a:lnTo>
                </a:path>
              </a:pathLst>
            </a:custGeom>
            <a:noFill/>
            <a:ln w="2540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51" name="Freeform 87">
              <a:extLst>
                <a:ext uri="{FF2B5EF4-FFF2-40B4-BE49-F238E27FC236}">
                  <a16:creationId xmlns:a16="http://schemas.microsoft.com/office/drawing/2014/main" id="{E2AA3AD4-96B4-4C4B-9863-82F1A0719565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8" y="2017"/>
              <a:ext cx="352" cy="270"/>
            </a:xfrm>
            <a:custGeom>
              <a:avLst/>
              <a:gdLst>
                <a:gd name="T0" fmla="*/ 197 w 352"/>
                <a:gd name="T1" fmla="*/ 5 h 270"/>
                <a:gd name="T2" fmla="*/ 167 w 352"/>
                <a:gd name="T3" fmla="*/ 18 h 270"/>
                <a:gd name="T4" fmla="*/ 135 w 352"/>
                <a:gd name="T5" fmla="*/ 32 h 270"/>
                <a:gd name="T6" fmla="*/ 109 w 352"/>
                <a:gd name="T7" fmla="*/ 37 h 270"/>
                <a:gd name="T8" fmla="*/ 98 w 352"/>
                <a:gd name="T9" fmla="*/ 43 h 270"/>
                <a:gd name="T10" fmla="*/ 91 w 352"/>
                <a:gd name="T11" fmla="*/ 60 h 270"/>
                <a:gd name="T12" fmla="*/ 83 w 352"/>
                <a:gd name="T13" fmla="*/ 67 h 270"/>
                <a:gd name="T14" fmla="*/ 65 w 352"/>
                <a:gd name="T15" fmla="*/ 65 h 270"/>
                <a:gd name="T16" fmla="*/ 52 w 352"/>
                <a:gd name="T17" fmla="*/ 60 h 270"/>
                <a:gd name="T18" fmla="*/ 35 w 352"/>
                <a:gd name="T19" fmla="*/ 67 h 270"/>
                <a:gd name="T20" fmla="*/ 4 w 352"/>
                <a:gd name="T21" fmla="*/ 79 h 270"/>
                <a:gd name="T22" fmla="*/ 1 w 352"/>
                <a:gd name="T23" fmla="*/ 84 h 270"/>
                <a:gd name="T24" fmla="*/ 11 w 352"/>
                <a:gd name="T25" fmla="*/ 91 h 270"/>
                <a:gd name="T26" fmla="*/ 32 w 352"/>
                <a:gd name="T27" fmla="*/ 112 h 270"/>
                <a:gd name="T28" fmla="*/ 31 w 352"/>
                <a:gd name="T29" fmla="*/ 120 h 270"/>
                <a:gd name="T30" fmla="*/ 18 w 352"/>
                <a:gd name="T31" fmla="*/ 130 h 270"/>
                <a:gd name="T32" fmla="*/ 18 w 352"/>
                <a:gd name="T33" fmla="*/ 139 h 270"/>
                <a:gd name="T34" fmla="*/ 29 w 352"/>
                <a:gd name="T35" fmla="*/ 159 h 270"/>
                <a:gd name="T36" fmla="*/ 50 w 352"/>
                <a:gd name="T37" fmla="*/ 181 h 270"/>
                <a:gd name="T38" fmla="*/ 54 w 352"/>
                <a:gd name="T39" fmla="*/ 191 h 270"/>
                <a:gd name="T40" fmla="*/ 52 w 352"/>
                <a:gd name="T41" fmla="*/ 203 h 270"/>
                <a:gd name="T42" fmla="*/ 55 w 352"/>
                <a:gd name="T43" fmla="*/ 211 h 270"/>
                <a:gd name="T44" fmla="*/ 70 w 352"/>
                <a:gd name="T45" fmla="*/ 219 h 270"/>
                <a:gd name="T46" fmla="*/ 75 w 352"/>
                <a:gd name="T47" fmla="*/ 227 h 270"/>
                <a:gd name="T48" fmla="*/ 75 w 352"/>
                <a:gd name="T49" fmla="*/ 238 h 270"/>
                <a:gd name="T50" fmla="*/ 76 w 352"/>
                <a:gd name="T51" fmla="*/ 246 h 270"/>
                <a:gd name="T52" fmla="*/ 75 w 352"/>
                <a:gd name="T53" fmla="*/ 259 h 270"/>
                <a:gd name="T54" fmla="*/ 82 w 352"/>
                <a:gd name="T55" fmla="*/ 265 h 270"/>
                <a:gd name="T56" fmla="*/ 102 w 352"/>
                <a:gd name="T57" fmla="*/ 270 h 270"/>
                <a:gd name="T58" fmla="*/ 117 w 352"/>
                <a:gd name="T59" fmla="*/ 268 h 270"/>
                <a:gd name="T60" fmla="*/ 124 w 352"/>
                <a:gd name="T61" fmla="*/ 255 h 270"/>
                <a:gd name="T62" fmla="*/ 141 w 352"/>
                <a:gd name="T63" fmla="*/ 248 h 270"/>
                <a:gd name="T64" fmla="*/ 166 w 352"/>
                <a:gd name="T65" fmla="*/ 239 h 270"/>
                <a:gd name="T66" fmla="*/ 193 w 352"/>
                <a:gd name="T67" fmla="*/ 220 h 270"/>
                <a:gd name="T68" fmla="*/ 212 w 352"/>
                <a:gd name="T69" fmla="*/ 212 h 270"/>
                <a:gd name="T70" fmla="*/ 224 w 352"/>
                <a:gd name="T71" fmla="*/ 201 h 270"/>
                <a:gd name="T72" fmla="*/ 241 w 352"/>
                <a:gd name="T73" fmla="*/ 197 h 270"/>
                <a:gd name="T74" fmla="*/ 261 w 352"/>
                <a:gd name="T75" fmla="*/ 196 h 270"/>
                <a:gd name="T76" fmla="*/ 281 w 352"/>
                <a:gd name="T77" fmla="*/ 205 h 270"/>
                <a:gd name="T78" fmla="*/ 298 w 352"/>
                <a:gd name="T79" fmla="*/ 211 h 270"/>
                <a:gd name="T80" fmla="*/ 308 w 352"/>
                <a:gd name="T81" fmla="*/ 208 h 270"/>
                <a:gd name="T82" fmla="*/ 324 w 352"/>
                <a:gd name="T83" fmla="*/ 193 h 270"/>
                <a:gd name="T84" fmla="*/ 322 w 352"/>
                <a:gd name="T85" fmla="*/ 166 h 270"/>
                <a:gd name="T86" fmla="*/ 317 w 352"/>
                <a:gd name="T87" fmla="*/ 158 h 270"/>
                <a:gd name="T88" fmla="*/ 313 w 352"/>
                <a:gd name="T89" fmla="*/ 147 h 270"/>
                <a:gd name="T90" fmla="*/ 319 w 352"/>
                <a:gd name="T91" fmla="*/ 138 h 270"/>
                <a:gd name="T92" fmla="*/ 345 w 352"/>
                <a:gd name="T93" fmla="*/ 123 h 270"/>
                <a:gd name="T94" fmla="*/ 352 w 352"/>
                <a:gd name="T95" fmla="*/ 112 h 270"/>
                <a:gd name="T96" fmla="*/ 349 w 352"/>
                <a:gd name="T97" fmla="*/ 101 h 270"/>
                <a:gd name="T98" fmla="*/ 331 w 352"/>
                <a:gd name="T99" fmla="*/ 85 h 270"/>
                <a:gd name="T100" fmla="*/ 319 w 352"/>
                <a:gd name="T101" fmla="*/ 71 h 270"/>
                <a:gd name="T102" fmla="*/ 299 w 352"/>
                <a:gd name="T103" fmla="*/ 58 h 270"/>
                <a:gd name="T104" fmla="*/ 280 w 352"/>
                <a:gd name="T105" fmla="*/ 50 h 270"/>
                <a:gd name="T106" fmla="*/ 270 w 352"/>
                <a:gd name="T107" fmla="*/ 34 h 270"/>
                <a:gd name="T108" fmla="*/ 258 w 352"/>
                <a:gd name="T109" fmla="*/ 28 h 270"/>
                <a:gd name="T110" fmla="*/ 233 w 352"/>
                <a:gd name="T111" fmla="*/ 11 h 270"/>
                <a:gd name="T112" fmla="*/ 226 w 352"/>
                <a:gd name="T113" fmla="*/ 3 h 270"/>
                <a:gd name="T114" fmla="*/ 223 w 352"/>
                <a:gd name="T115" fmla="*/ 0 h 2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52" h="270">
                  <a:moveTo>
                    <a:pt x="222" y="0"/>
                  </a:moveTo>
                  <a:lnTo>
                    <a:pt x="222" y="0"/>
                  </a:lnTo>
                  <a:lnTo>
                    <a:pt x="221" y="0"/>
                  </a:lnTo>
                  <a:lnTo>
                    <a:pt x="214" y="1"/>
                  </a:lnTo>
                  <a:lnTo>
                    <a:pt x="202" y="4"/>
                  </a:lnTo>
                  <a:lnTo>
                    <a:pt x="197" y="5"/>
                  </a:lnTo>
                  <a:lnTo>
                    <a:pt x="191" y="7"/>
                  </a:lnTo>
                  <a:lnTo>
                    <a:pt x="185" y="9"/>
                  </a:lnTo>
                  <a:lnTo>
                    <a:pt x="181" y="11"/>
                  </a:lnTo>
                  <a:lnTo>
                    <a:pt x="178" y="12"/>
                  </a:lnTo>
                  <a:lnTo>
                    <a:pt x="171" y="16"/>
                  </a:lnTo>
                  <a:lnTo>
                    <a:pt x="167" y="18"/>
                  </a:lnTo>
                  <a:lnTo>
                    <a:pt x="163" y="20"/>
                  </a:lnTo>
                  <a:lnTo>
                    <a:pt x="155" y="23"/>
                  </a:lnTo>
                  <a:lnTo>
                    <a:pt x="152" y="23"/>
                  </a:lnTo>
                  <a:lnTo>
                    <a:pt x="149" y="25"/>
                  </a:lnTo>
                  <a:lnTo>
                    <a:pt x="139" y="30"/>
                  </a:lnTo>
                  <a:lnTo>
                    <a:pt x="135" y="32"/>
                  </a:lnTo>
                  <a:lnTo>
                    <a:pt x="132" y="33"/>
                  </a:lnTo>
                  <a:lnTo>
                    <a:pt x="125" y="34"/>
                  </a:lnTo>
                  <a:lnTo>
                    <a:pt x="121" y="35"/>
                  </a:lnTo>
                  <a:lnTo>
                    <a:pt x="119" y="36"/>
                  </a:lnTo>
                  <a:lnTo>
                    <a:pt x="112" y="36"/>
                  </a:lnTo>
                  <a:lnTo>
                    <a:pt x="109" y="37"/>
                  </a:lnTo>
                  <a:lnTo>
                    <a:pt x="106" y="37"/>
                  </a:lnTo>
                  <a:lnTo>
                    <a:pt x="104" y="38"/>
                  </a:lnTo>
                  <a:lnTo>
                    <a:pt x="103" y="38"/>
                  </a:lnTo>
                  <a:lnTo>
                    <a:pt x="100" y="40"/>
                  </a:lnTo>
                  <a:lnTo>
                    <a:pt x="99" y="41"/>
                  </a:lnTo>
                  <a:lnTo>
                    <a:pt x="98" y="43"/>
                  </a:lnTo>
                  <a:lnTo>
                    <a:pt x="97" y="45"/>
                  </a:lnTo>
                  <a:lnTo>
                    <a:pt x="96" y="46"/>
                  </a:lnTo>
                  <a:lnTo>
                    <a:pt x="95" y="48"/>
                  </a:lnTo>
                  <a:lnTo>
                    <a:pt x="94" y="51"/>
                  </a:lnTo>
                  <a:lnTo>
                    <a:pt x="92" y="58"/>
                  </a:lnTo>
                  <a:lnTo>
                    <a:pt x="91" y="60"/>
                  </a:lnTo>
                  <a:lnTo>
                    <a:pt x="90" y="62"/>
                  </a:lnTo>
                  <a:lnTo>
                    <a:pt x="89" y="64"/>
                  </a:lnTo>
                  <a:lnTo>
                    <a:pt x="88" y="65"/>
                  </a:lnTo>
                  <a:lnTo>
                    <a:pt x="87" y="66"/>
                  </a:lnTo>
                  <a:lnTo>
                    <a:pt x="86" y="67"/>
                  </a:lnTo>
                  <a:lnTo>
                    <a:pt x="83" y="67"/>
                  </a:lnTo>
                  <a:lnTo>
                    <a:pt x="79" y="68"/>
                  </a:lnTo>
                  <a:lnTo>
                    <a:pt x="75" y="68"/>
                  </a:lnTo>
                  <a:lnTo>
                    <a:pt x="73" y="67"/>
                  </a:lnTo>
                  <a:lnTo>
                    <a:pt x="70" y="67"/>
                  </a:lnTo>
                  <a:lnTo>
                    <a:pt x="67" y="66"/>
                  </a:lnTo>
                  <a:lnTo>
                    <a:pt x="65" y="65"/>
                  </a:lnTo>
                  <a:lnTo>
                    <a:pt x="61" y="62"/>
                  </a:lnTo>
                  <a:lnTo>
                    <a:pt x="59" y="61"/>
                  </a:lnTo>
                  <a:lnTo>
                    <a:pt x="58" y="61"/>
                  </a:lnTo>
                  <a:lnTo>
                    <a:pt x="56" y="60"/>
                  </a:lnTo>
                  <a:lnTo>
                    <a:pt x="54" y="60"/>
                  </a:lnTo>
                  <a:lnTo>
                    <a:pt x="52" y="60"/>
                  </a:lnTo>
                  <a:lnTo>
                    <a:pt x="52" y="60"/>
                  </a:lnTo>
                  <a:lnTo>
                    <a:pt x="50" y="61"/>
                  </a:lnTo>
                  <a:lnTo>
                    <a:pt x="47" y="62"/>
                  </a:lnTo>
                  <a:lnTo>
                    <a:pt x="41" y="65"/>
                  </a:lnTo>
                  <a:lnTo>
                    <a:pt x="37" y="67"/>
                  </a:lnTo>
                  <a:lnTo>
                    <a:pt x="35" y="67"/>
                  </a:lnTo>
                  <a:lnTo>
                    <a:pt x="28" y="69"/>
                  </a:lnTo>
                  <a:lnTo>
                    <a:pt x="22" y="71"/>
                  </a:lnTo>
                  <a:lnTo>
                    <a:pt x="16" y="73"/>
                  </a:lnTo>
                  <a:lnTo>
                    <a:pt x="8" y="76"/>
                  </a:lnTo>
                  <a:lnTo>
                    <a:pt x="7" y="78"/>
                  </a:lnTo>
                  <a:lnTo>
                    <a:pt x="4" y="79"/>
                  </a:lnTo>
                  <a:lnTo>
                    <a:pt x="2" y="80"/>
                  </a:lnTo>
                  <a:lnTo>
                    <a:pt x="1" y="81"/>
                  </a:lnTo>
                  <a:lnTo>
                    <a:pt x="1" y="82"/>
                  </a:lnTo>
                  <a:lnTo>
                    <a:pt x="0" y="82"/>
                  </a:lnTo>
                  <a:lnTo>
                    <a:pt x="0" y="83"/>
                  </a:lnTo>
                  <a:lnTo>
                    <a:pt x="1" y="84"/>
                  </a:lnTo>
                  <a:lnTo>
                    <a:pt x="1" y="85"/>
                  </a:lnTo>
                  <a:lnTo>
                    <a:pt x="2" y="85"/>
                  </a:lnTo>
                  <a:lnTo>
                    <a:pt x="3" y="86"/>
                  </a:lnTo>
                  <a:lnTo>
                    <a:pt x="7" y="88"/>
                  </a:lnTo>
                  <a:lnTo>
                    <a:pt x="9" y="89"/>
                  </a:lnTo>
                  <a:lnTo>
                    <a:pt x="11" y="91"/>
                  </a:lnTo>
                  <a:lnTo>
                    <a:pt x="13" y="92"/>
                  </a:lnTo>
                  <a:lnTo>
                    <a:pt x="17" y="96"/>
                  </a:lnTo>
                  <a:lnTo>
                    <a:pt x="22" y="101"/>
                  </a:lnTo>
                  <a:lnTo>
                    <a:pt x="28" y="107"/>
                  </a:lnTo>
                  <a:lnTo>
                    <a:pt x="31" y="111"/>
                  </a:lnTo>
                  <a:lnTo>
                    <a:pt x="32" y="112"/>
                  </a:lnTo>
                  <a:lnTo>
                    <a:pt x="32" y="113"/>
                  </a:lnTo>
                  <a:lnTo>
                    <a:pt x="33" y="114"/>
                  </a:lnTo>
                  <a:lnTo>
                    <a:pt x="33" y="116"/>
                  </a:lnTo>
                  <a:lnTo>
                    <a:pt x="33" y="117"/>
                  </a:lnTo>
                  <a:lnTo>
                    <a:pt x="32" y="118"/>
                  </a:lnTo>
                  <a:lnTo>
                    <a:pt x="31" y="120"/>
                  </a:lnTo>
                  <a:lnTo>
                    <a:pt x="30" y="121"/>
                  </a:lnTo>
                  <a:lnTo>
                    <a:pt x="24" y="124"/>
                  </a:lnTo>
                  <a:lnTo>
                    <a:pt x="22" y="125"/>
                  </a:lnTo>
                  <a:lnTo>
                    <a:pt x="21" y="126"/>
                  </a:lnTo>
                  <a:lnTo>
                    <a:pt x="20" y="127"/>
                  </a:lnTo>
                  <a:lnTo>
                    <a:pt x="18" y="130"/>
                  </a:lnTo>
                  <a:lnTo>
                    <a:pt x="17" y="132"/>
                  </a:lnTo>
                  <a:lnTo>
                    <a:pt x="17" y="134"/>
                  </a:lnTo>
                  <a:lnTo>
                    <a:pt x="16" y="136"/>
                  </a:lnTo>
                  <a:lnTo>
                    <a:pt x="17" y="136"/>
                  </a:lnTo>
                  <a:lnTo>
                    <a:pt x="17" y="137"/>
                  </a:lnTo>
                  <a:lnTo>
                    <a:pt x="18" y="139"/>
                  </a:lnTo>
                  <a:lnTo>
                    <a:pt x="18" y="141"/>
                  </a:lnTo>
                  <a:lnTo>
                    <a:pt x="22" y="146"/>
                  </a:lnTo>
                  <a:lnTo>
                    <a:pt x="23" y="147"/>
                  </a:lnTo>
                  <a:lnTo>
                    <a:pt x="24" y="149"/>
                  </a:lnTo>
                  <a:lnTo>
                    <a:pt x="27" y="156"/>
                  </a:lnTo>
                  <a:lnTo>
                    <a:pt x="29" y="159"/>
                  </a:lnTo>
                  <a:lnTo>
                    <a:pt x="30" y="161"/>
                  </a:lnTo>
                  <a:lnTo>
                    <a:pt x="32" y="164"/>
                  </a:lnTo>
                  <a:lnTo>
                    <a:pt x="35" y="167"/>
                  </a:lnTo>
                  <a:lnTo>
                    <a:pt x="38" y="170"/>
                  </a:lnTo>
                  <a:lnTo>
                    <a:pt x="42" y="174"/>
                  </a:lnTo>
                  <a:lnTo>
                    <a:pt x="50" y="181"/>
                  </a:lnTo>
                  <a:lnTo>
                    <a:pt x="52" y="182"/>
                  </a:lnTo>
                  <a:lnTo>
                    <a:pt x="53" y="184"/>
                  </a:lnTo>
                  <a:lnTo>
                    <a:pt x="53" y="186"/>
                  </a:lnTo>
                  <a:lnTo>
                    <a:pt x="54" y="188"/>
                  </a:lnTo>
                  <a:lnTo>
                    <a:pt x="54" y="190"/>
                  </a:lnTo>
                  <a:lnTo>
                    <a:pt x="54" y="191"/>
                  </a:lnTo>
                  <a:lnTo>
                    <a:pt x="54" y="193"/>
                  </a:lnTo>
                  <a:lnTo>
                    <a:pt x="53" y="194"/>
                  </a:lnTo>
                  <a:lnTo>
                    <a:pt x="52" y="198"/>
                  </a:lnTo>
                  <a:lnTo>
                    <a:pt x="52" y="199"/>
                  </a:lnTo>
                  <a:lnTo>
                    <a:pt x="52" y="201"/>
                  </a:lnTo>
                  <a:lnTo>
                    <a:pt x="52" y="203"/>
                  </a:lnTo>
                  <a:lnTo>
                    <a:pt x="52" y="204"/>
                  </a:lnTo>
                  <a:lnTo>
                    <a:pt x="52" y="205"/>
                  </a:lnTo>
                  <a:lnTo>
                    <a:pt x="52" y="206"/>
                  </a:lnTo>
                  <a:lnTo>
                    <a:pt x="53" y="208"/>
                  </a:lnTo>
                  <a:lnTo>
                    <a:pt x="54" y="209"/>
                  </a:lnTo>
                  <a:lnTo>
                    <a:pt x="55" y="211"/>
                  </a:lnTo>
                  <a:lnTo>
                    <a:pt x="57" y="213"/>
                  </a:lnTo>
                  <a:lnTo>
                    <a:pt x="59" y="214"/>
                  </a:lnTo>
                  <a:lnTo>
                    <a:pt x="61" y="215"/>
                  </a:lnTo>
                  <a:lnTo>
                    <a:pt x="63" y="216"/>
                  </a:lnTo>
                  <a:lnTo>
                    <a:pt x="68" y="218"/>
                  </a:lnTo>
                  <a:lnTo>
                    <a:pt x="70" y="219"/>
                  </a:lnTo>
                  <a:lnTo>
                    <a:pt x="72" y="220"/>
                  </a:lnTo>
                  <a:lnTo>
                    <a:pt x="73" y="221"/>
                  </a:lnTo>
                  <a:lnTo>
                    <a:pt x="73" y="222"/>
                  </a:lnTo>
                  <a:lnTo>
                    <a:pt x="74" y="224"/>
                  </a:lnTo>
                  <a:lnTo>
                    <a:pt x="74" y="225"/>
                  </a:lnTo>
                  <a:lnTo>
                    <a:pt x="75" y="227"/>
                  </a:lnTo>
                  <a:lnTo>
                    <a:pt x="75" y="227"/>
                  </a:lnTo>
                  <a:lnTo>
                    <a:pt x="75" y="230"/>
                  </a:lnTo>
                  <a:lnTo>
                    <a:pt x="74" y="235"/>
                  </a:lnTo>
                  <a:lnTo>
                    <a:pt x="74" y="237"/>
                  </a:lnTo>
                  <a:lnTo>
                    <a:pt x="75" y="238"/>
                  </a:lnTo>
                  <a:lnTo>
                    <a:pt x="75" y="238"/>
                  </a:lnTo>
                  <a:lnTo>
                    <a:pt x="75" y="240"/>
                  </a:lnTo>
                  <a:lnTo>
                    <a:pt x="76" y="241"/>
                  </a:lnTo>
                  <a:lnTo>
                    <a:pt x="76" y="242"/>
                  </a:lnTo>
                  <a:lnTo>
                    <a:pt x="76" y="243"/>
                  </a:lnTo>
                  <a:lnTo>
                    <a:pt x="76" y="245"/>
                  </a:lnTo>
                  <a:lnTo>
                    <a:pt x="76" y="246"/>
                  </a:lnTo>
                  <a:lnTo>
                    <a:pt x="75" y="250"/>
                  </a:lnTo>
                  <a:lnTo>
                    <a:pt x="74" y="252"/>
                  </a:lnTo>
                  <a:lnTo>
                    <a:pt x="74" y="255"/>
                  </a:lnTo>
                  <a:lnTo>
                    <a:pt x="74" y="256"/>
                  </a:lnTo>
                  <a:lnTo>
                    <a:pt x="75" y="258"/>
                  </a:lnTo>
                  <a:lnTo>
                    <a:pt x="75" y="259"/>
                  </a:lnTo>
                  <a:lnTo>
                    <a:pt x="75" y="261"/>
                  </a:lnTo>
                  <a:lnTo>
                    <a:pt x="76" y="261"/>
                  </a:lnTo>
                  <a:lnTo>
                    <a:pt x="78" y="263"/>
                  </a:lnTo>
                  <a:lnTo>
                    <a:pt x="79" y="263"/>
                  </a:lnTo>
                  <a:lnTo>
                    <a:pt x="80" y="264"/>
                  </a:lnTo>
                  <a:lnTo>
                    <a:pt x="82" y="265"/>
                  </a:lnTo>
                  <a:lnTo>
                    <a:pt x="84" y="266"/>
                  </a:lnTo>
                  <a:lnTo>
                    <a:pt x="85" y="267"/>
                  </a:lnTo>
                  <a:lnTo>
                    <a:pt x="86" y="268"/>
                  </a:lnTo>
                  <a:lnTo>
                    <a:pt x="89" y="268"/>
                  </a:lnTo>
                  <a:lnTo>
                    <a:pt x="93" y="269"/>
                  </a:lnTo>
                  <a:lnTo>
                    <a:pt x="102" y="270"/>
                  </a:lnTo>
                  <a:lnTo>
                    <a:pt x="106" y="270"/>
                  </a:lnTo>
                  <a:lnTo>
                    <a:pt x="111" y="270"/>
                  </a:lnTo>
                  <a:lnTo>
                    <a:pt x="113" y="270"/>
                  </a:lnTo>
                  <a:lnTo>
                    <a:pt x="115" y="269"/>
                  </a:lnTo>
                  <a:lnTo>
                    <a:pt x="116" y="269"/>
                  </a:lnTo>
                  <a:lnTo>
                    <a:pt x="117" y="268"/>
                  </a:lnTo>
                  <a:lnTo>
                    <a:pt x="117" y="267"/>
                  </a:lnTo>
                  <a:lnTo>
                    <a:pt x="118" y="266"/>
                  </a:lnTo>
                  <a:lnTo>
                    <a:pt x="119" y="264"/>
                  </a:lnTo>
                  <a:lnTo>
                    <a:pt x="122" y="259"/>
                  </a:lnTo>
                  <a:lnTo>
                    <a:pt x="123" y="256"/>
                  </a:lnTo>
                  <a:lnTo>
                    <a:pt x="124" y="255"/>
                  </a:lnTo>
                  <a:lnTo>
                    <a:pt x="126" y="253"/>
                  </a:lnTo>
                  <a:lnTo>
                    <a:pt x="127" y="252"/>
                  </a:lnTo>
                  <a:lnTo>
                    <a:pt x="128" y="251"/>
                  </a:lnTo>
                  <a:lnTo>
                    <a:pt x="130" y="250"/>
                  </a:lnTo>
                  <a:lnTo>
                    <a:pt x="132" y="249"/>
                  </a:lnTo>
                  <a:lnTo>
                    <a:pt x="141" y="248"/>
                  </a:lnTo>
                  <a:lnTo>
                    <a:pt x="143" y="248"/>
                  </a:lnTo>
                  <a:lnTo>
                    <a:pt x="147" y="247"/>
                  </a:lnTo>
                  <a:lnTo>
                    <a:pt x="152" y="245"/>
                  </a:lnTo>
                  <a:lnTo>
                    <a:pt x="158" y="242"/>
                  </a:lnTo>
                  <a:lnTo>
                    <a:pt x="164" y="240"/>
                  </a:lnTo>
                  <a:lnTo>
                    <a:pt x="166" y="239"/>
                  </a:lnTo>
                  <a:lnTo>
                    <a:pt x="168" y="238"/>
                  </a:lnTo>
                  <a:lnTo>
                    <a:pt x="170" y="238"/>
                  </a:lnTo>
                  <a:lnTo>
                    <a:pt x="172" y="236"/>
                  </a:lnTo>
                  <a:lnTo>
                    <a:pt x="186" y="226"/>
                  </a:lnTo>
                  <a:lnTo>
                    <a:pt x="191" y="221"/>
                  </a:lnTo>
                  <a:lnTo>
                    <a:pt x="193" y="220"/>
                  </a:lnTo>
                  <a:lnTo>
                    <a:pt x="195" y="218"/>
                  </a:lnTo>
                  <a:lnTo>
                    <a:pt x="199" y="216"/>
                  </a:lnTo>
                  <a:lnTo>
                    <a:pt x="201" y="215"/>
                  </a:lnTo>
                  <a:lnTo>
                    <a:pt x="208" y="214"/>
                  </a:lnTo>
                  <a:lnTo>
                    <a:pt x="210" y="213"/>
                  </a:lnTo>
                  <a:lnTo>
                    <a:pt x="212" y="212"/>
                  </a:lnTo>
                  <a:lnTo>
                    <a:pt x="214" y="210"/>
                  </a:lnTo>
                  <a:lnTo>
                    <a:pt x="217" y="208"/>
                  </a:lnTo>
                  <a:lnTo>
                    <a:pt x="219" y="206"/>
                  </a:lnTo>
                  <a:lnTo>
                    <a:pt x="222" y="203"/>
                  </a:lnTo>
                  <a:lnTo>
                    <a:pt x="223" y="202"/>
                  </a:lnTo>
                  <a:lnTo>
                    <a:pt x="224" y="201"/>
                  </a:lnTo>
                  <a:lnTo>
                    <a:pt x="226" y="200"/>
                  </a:lnTo>
                  <a:lnTo>
                    <a:pt x="227" y="199"/>
                  </a:lnTo>
                  <a:lnTo>
                    <a:pt x="229" y="199"/>
                  </a:lnTo>
                  <a:lnTo>
                    <a:pt x="231" y="198"/>
                  </a:lnTo>
                  <a:lnTo>
                    <a:pt x="233" y="198"/>
                  </a:lnTo>
                  <a:lnTo>
                    <a:pt x="241" y="197"/>
                  </a:lnTo>
                  <a:lnTo>
                    <a:pt x="244" y="196"/>
                  </a:lnTo>
                  <a:lnTo>
                    <a:pt x="246" y="196"/>
                  </a:lnTo>
                  <a:lnTo>
                    <a:pt x="252" y="196"/>
                  </a:lnTo>
                  <a:lnTo>
                    <a:pt x="258" y="195"/>
                  </a:lnTo>
                  <a:lnTo>
                    <a:pt x="260" y="195"/>
                  </a:lnTo>
                  <a:lnTo>
                    <a:pt x="261" y="196"/>
                  </a:lnTo>
                  <a:lnTo>
                    <a:pt x="263" y="196"/>
                  </a:lnTo>
                  <a:lnTo>
                    <a:pt x="267" y="197"/>
                  </a:lnTo>
                  <a:lnTo>
                    <a:pt x="269" y="199"/>
                  </a:lnTo>
                  <a:lnTo>
                    <a:pt x="272" y="200"/>
                  </a:lnTo>
                  <a:lnTo>
                    <a:pt x="277" y="202"/>
                  </a:lnTo>
                  <a:lnTo>
                    <a:pt x="281" y="205"/>
                  </a:lnTo>
                  <a:lnTo>
                    <a:pt x="284" y="207"/>
                  </a:lnTo>
                  <a:lnTo>
                    <a:pt x="286" y="208"/>
                  </a:lnTo>
                  <a:lnTo>
                    <a:pt x="289" y="209"/>
                  </a:lnTo>
                  <a:lnTo>
                    <a:pt x="291" y="210"/>
                  </a:lnTo>
                  <a:lnTo>
                    <a:pt x="294" y="211"/>
                  </a:lnTo>
                  <a:lnTo>
                    <a:pt x="298" y="211"/>
                  </a:lnTo>
                  <a:lnTo>
                    <a:pt x="301" y="211"/>
                  </a:lnTo>
                  <a:lnTo>
                    <a:pt x="303" y="211"/>
                  </a:lnTo>
                  <a:lnTo>
                    <a:pt x="304" y="211"/>
                  </a:lnTo>
                  <a:lnTo>
                    <a:pt x="306" y="210"/>
                  </a:lnTo>
                  <a:lnTo>
                    <a:pt x="307" y="209"/>
                  </a:lnTo>
                  <a:lnTo>
                    <a:pt x="308" y="208"/>
                  </a:lnTo>
                  <a:lnTo>
                    <a:pt x="312" y="205"/>
                  </a:lnTo>
                  <a:lnTo>
                    <a:pt x="318" y="201"/>
                  </a:lnTo>
                  <a:lnTo>
                    <a:pt x="319" y="200"/>
                  </a:lnTo>
                  <a:lnTo>
                    <a:pt x="321" y="198"/>
                  </a:lnTo>
                  <a:lnTo>
                    <a:pt x="323" y="196"/>
                  </a:lnTo>
                  <a:lnTo>
                    <a:pt x="324" y="193"/>
                  </a:lnTo>
                  <a:lnTo>
                    <a:pt x="325" y="191"/>
                  </a:lnTo>
                  <a:lnTo>
                    <a:pt x="325" y="189"/>
                  </a:lnTo>
                  <a:lnTo>
                    <a:pt x="325" y="186"/>
                  </a:lnTo>
                  <a:lnTo>
                    <a:pt x="325" y="182"/>
                  </a:lnTo>
                  <a:lnTo>
                    <a:pt x="323" y="173"/>
                  </a:lnTo>
                  <a:lnTo>
                    <a:pt x="322" y="166"/>
                  </a:lnTo>
                  <a:lnTo>
                    <a:pt x="322" y="164"/>
                  </a:lnTo>
                  <a:lnTo>
                    <a:pt x="321" y="163"/>
                  </a:lnTo>
                  <a:lnTo>
                    <a:pt x="320" y="161"/>
                  </a:lnTo>
                  <a:lnTo>
                    <a:pt x="319" y="159"/>
                  </a:lnTo>
                  <a:lnTo>
                    <a:pt x="318" y="159"/>
                  </a:lnTo>
                  <a:lnTo>
                    <a:pt x="317" y="158"/>
                  </a:lnTo>
                  <a:lnTo>
                    <a:pt x="314" y="154"/>
                  </a:lnTo>
                  <a:lnTo>
                    <a:pt x="314" y="153"/>
                  </a:lnTo>
                  <a:lnTo>
                    <a:pt x="314" y="152"/>
                  </a:lnTo>
                  <a:lnTo>
                    <a:pt x="313" y="150"/>
                  </a:lnTo>
                  <a:lnTo>
                    <a:pt x="313" y="149"/>
                  </a:lnTo>
                  <a:lnTo>
                    <a:pt x="313" y="147"/>
                  </a:lnTo>
                  <a:lnTo>
                    <a:pt x="314" y="146"/>
                  </a:lnTo>
                  <a:lnTo>
                    <a:pt x="314" y="145"/>
                  </a:lnTo>
                  <a:lnTo>
                    <a:pt x="314" y="144"/>
                  </a:lnTo>
                  <a:lnTo>
                    <a:pt x="315" y="142"/>
                  </a:lnTo>
                  <a:lnTo>
                    <a:pt x="316" y="141"/>
                  </a:lnTo>
                  <a:lnTo>
                    <a:pt x="319" y="138"/>
                  </a:lnTo>
                  <a:lnTo>
                    <a:pt x="321" y="137"/>
                  </a:lnTo>
                  <a:lnTo>
                    <a:pt x="324" y="136"/>
                  </a:lnTo>
                  <a:lnTo>
                    <a:pt x="336" y="129"/>
                  </a:lnTo>
                  <a:lnTo>
                    <a:pt x="341" y="125"/>
                  </a:lnTo>
                  <a:lnTo>
                    <a:pt x="343" y="124"/>
                  </a:lnTo>
                  <a:lnTo>
                    <a:pt x="345" y="123"/>
                  </a:lnTo>
                  <a:lnTo>
                    <a:pt x="347" y="121"/>
                  </a:lnTo>
                  <a:lnTo>
                    <a:pt x="348" y="120"/>
                  </a:lnTo>
                  <a:lnTo>
                    <a:pt x="349" y="119"/>
                  </a:lnTo>
                  <a:lnTo>
                    <a:pt x="350" y="116"/>
                  </a:lnTo>
                  <a:lnTo>
                    <a:pt x="351" y="113"/>
                  </a:lnTo>
                  <a:lnTo>
                    <a:pt x="352" y="112"/>
                  </a:lnTo>
                  <a:lnTo>
                    <a:pt x="352" y="109"/>
                  </a:lnTo>
                  <a:lnTo>
                    <a:pt x="352" y="108"/>
                  </a:lnTo>
                  <a:lnTo>
                    <a:pt x="352" y="107"/>
                  </a:lnTo>
                  <a:lnTo>
                    <a:pt x="351" y="104"/>
                  </a:lnTo>
                  <a:lnTo>
                    <a:pt x="350" y="102"/>
                  </a:lnTo>
                  <a:lnTo>
                    <a:pt x="349" y="101"/>
                  </a:lnTo>
                  <a:lnTo>
                    <a:pt x="348" y="99"/>
                  </a:lnTo>
                  <a:lnTo>
                    <a:pt x="346" y="96"/>
                  </a:lnTo>
                  <a:lnTo>
                    <a:pt x="344" y="93"/>
                  </a:lnTo>
                  <a:lnTo>
                    <a:pt x="342" y="92"/>
                  </a:lnTo>
                  <a:lnTo>
                    <a:pt x="340" y="91"/>
                  </a:lnTo>
                  <a:lnTo>
                    <a:pt x="331" y="85"/>
                  </a:lnTo>
                  <a:lnTo>
                    <a:pt x="329" y="83"/>
                  </a:lnTo>
                  <a:lnTo>
                    <a:pt x="327" y="81"/>
                  </a:lnTo>
                  <a:lnTo>
                    <a:pt x="326" y="79"/>
                  </a:lnTo>
                  <a:lnTo>
                    <a:pt x="325" y="78"/>
                  </a:lnTo>
                  <a:lnTo>
                    <a:pt x="321" y="72"/>
                  </a:lnTo>
                  <a:lnTo>
                    <a:pt x="319" y="71"/>
                  </a:lnTo>
                  <a:lnTo>
                    <a:pt x="318" y="69"/>
                  </a:lnTo>
                  <a:lnTo>
                    <a:pt x="316" y="68"/>
                  </a:lnTo>
                  <a:lnTo>
                    <a:pt x="314" y="67"/>
                  </a:lnTo>
                  <a:lnTo>
                    <a:pt x="312" y="65"/>
                  </a:lnTo>
                  <a:lnTo>
                    <a:pt x="303" y="60"/>
                  </a:lnTo>
                  <a:lnTo>
                    <a:pt x="299" y="58"/>
                  </a:lnTo>
                  <a:lnTo>
                    <a:pt x="291" y="56"/>
                  </a:lnTo>
                  <a:lnTo>
                    <a:pt x="287" y="55"/>
                  </a:lnTo>
                  <a:lnTo>
                    <a:pt x="285" y="54"/>
                  </a:lnTo>
                  <a:lnTo>
                    <a:pt x="283" y="53"/>
                  </a:lnTo>
                  <a:lnTo>
                    <a:pt x="281" y="51"/>
                  </a:lnTo>
                  <a:lnTo>
                    <a:pt x="280" y="50"/>
                  </a:lnTo>
                  <a:lnTo>
                    <a:pt x="278" y="48"/>
                  </a:lnTo>
                  <a:lnTo>
                    <a:pt x="276" y="46"/>
                  </a:lnTo>
                  <a:lnTo>
                    <a:pt x="275" y="45"/>
                  </a:lnTo>
                  <a:lnTo>
                    <a:pt x="273" y="42"/>
                  </a:lnTo>
                  <a:lnTo>
                    <a:pt x="272" y="40"/>
                  </a:lnTo>
                  <a:lnTo>
                    <a:pt x="270" y="34"/>
                  </a:lnTo>
                  <a:lnTo>
                    <a:pt x="269" y="33"/>
                  </a:lnTo>
                  <a:lnTo>
                    <a:pt x="268" y="32"/>
                  </a:lnTo>
                  <a:lnTo>
                    <a:pt x="267" y="31"/>
                  </a:lnTo>
                  <a:lnTo>
                    <a:pt x="266" y="30"/>
                  </a:lnTo>
                  <a:lnTo>
                    <a:pt x="264" y="29"/>
                  </a:lnTo>
                  <a:lnTo>
                    <a:pt x="258" y="28"/>
                  </a:lnTo>
                  <a:lnTo>
                    <a:pt x="256" y="27"/>
                  </a:lnTo>
                  <a:lnTo>
                    <a:pt x="253" y="26"/>
                  </a:lnTo>
                  <a:lnTo>
                    <a:pt x="250" y="24"/>
                  </a:lnTo>
                  <a:lnTo>
                    <a:pt x="243" y="18"/>
                  </a:lnTo>
                  <a:lnTo>
                    <a:pt x="239" y="15"/>
                  </a:lnTo>
                  <a:lnTo>
                    <a:pt x="233" y="11"/>
                  </a:lnTo>
                  <a:lnTo>
                    <a:pt x="231" y="10"/>
                  </a:lnTo>
                  <a:lnTo>
                    <a:pt x="229" y="9"/>
                  </a:lnTo>
                  <a:lnTo>
                    <a:pt x="228" y="7"/>
                  </a:lnTo>
                  <a:lnTo>
                    <a:pt x="227" y="6"/>
                  </a:lnTo>
                  <a:lnTo>
                    <a:pt x="226" y="4"/>
                  </a:lnTo>
                  <a:lnTo>
                    <a:pt x="226" y="3"/>
                  </a:lnTo>
                  <a:lnTo>
                    <a:pt x="226" y="2"/>
                  </a:lnTo>
                  <a:lnTo>
                    <a:pt x="226" y="1"/>
                  </a:lnTo>
                  <a:lnTo>
                    <a:pt x="226" y="0"/>
                  </a:lnTo>
                  <a:lnTo>
                    <a:pt x="226" y="0"/>
                  </a:lnTo>
                  <a:lnTo>
                    <a:pt x="223" y="0"/>
                  </a:lnTo>
                  <a:lnTo>
                    <a:pt x="223" y="0"/>
                  </a:lnTo>
                  <a:lnTo>
                    <a:pt x="222" y="0"/>
                  </a:lnTo>
                </a:path>
              </a:pathLst>
            </a:custGeom>
            <a:noFill/>
            <a:ln w="2540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52" name="Freeform 88">
              <a:extLst>
                <a:ext uri="{FF2B5EF4-FFF2-40B4-BE49-F238E27FC236}">
                  <a16:creationId xmlns:a16="http://schemas.microsoft.com/office/drawing/2014/main" id="{F01F7839-505A-4714-B2C1-B69C2D923A7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9" y="2684"/>
              <a:ext cx="1183" cy="1090"/>
            </a:xfrm>
            <a:custGeom>
              <a:avLst/>
              <a:gdLst>
                <a:gd name="T0" fmla="*/ 13 w 1183"/>
                <a:gd name="T1" fmla="*/ 93 h 1090"/>
                <a:gd name="T2" fmla="*/ 87 w 1183"/>
                <a:gd name="T3" fmla="*/ 91 h 1090"/>
                <a:gd name="T4" fmla="*/ 128 w 1183"/>
                <a:gd name="T5" fmla="*/ 62 h 1090"/>
                <a:gd name="T6" fmla="*/ 176 w 1183"/>
                <a:gd name="T7" fmla="*/ 69 h 1090"/>
                <a:gd name="T8" fmla="*/ 206 w 1183"/>
                <a:gd name="T9" fmla="*/ 95 h 1090"/>
                <a:gd name="T10" fmla="*/ 251 w 1183"/>
                <a:gd name="T11" fmla="*/ 85 h 1090"/>
                <a:gd name="T12" fmla="*/ 270 w 1183"/>
                <a:gd name="T13" fmla="*/ 70 h 1090"/>
                <a:gd name="T14" fmla="*/ 318 w 1183"/>
                <a:gd name="T15" fmla="*/ 85 h 1090"/>
                <a:gd name="T16" fmla="*/ 373 w 1183"/>
                <a:gd name="T17" fmla="*/ 93 h 1090"/>
                <a:gd name="T18" fmla="*/ 400 w 1183"/>
                <a:gd name="T19" fmla="*/ 103 h 1090"/>
                <a:gd name="T20" fmla="*/ 442 w 1183"/>
                <a:gd name="T21" fmla="*/ 120 h 1090"/>
                <a:gd name="T22" fmla="*/ 479 w 1183"/>
                <a:gd name="T23" fmla="*/ 91 h 1090"/>
                <a:gd name="T24" fmla="*/ 512 w 1183"/>
                <a:gd name="T25" fmla="*/ 61 h 1090"/>
                <a:gd name="T26" fmla="*/ 521 w 1183"/>
                <a:gd name="T27" fmla="*/ 17 h 1090"/>
                <a:gd name="T28" fmla="*/ 559 w 1183"/>
                <a:gd name="T29" fmla="*/ 9 h 1090"/>
                <a:gd name="T30" fmla="*/ 610 w 1183"/>
                <a:gd name="T31" fmla="*/ 35 h 1090"/>
                <a:gd name="T32" fmla="*/ 638 w 1183"/>
                <a:gd name="T33" fmla="*/ 67 h 1090"/>
                <a:gd name="T34" fmla="*/ 669 w 1183"/>
                <a:gd name="T35" fmla="*/ 76 h 1090"/>
                <a:gd name="T36" fmla="*/ 658 w 1183"/>
                <a:gd name="T37" fmla="*/ 108 h 1090"/>
                <a:gd name="T38" fmla="*/ 663 w 1183"/>
                <a:gd name="T39" fmla="*/ 141 h 1090"/>
                <a:gd name="T40" fmla="*/ 649 w 1183"/>
                <a:gd name="T41" fmla="*/ 217 h 1090"/>
                <a:gd name="T42" fmla="*/ 639 w 1183"/>
                <a:gd name="T43" fmla="*/ 271 h 1090"/>
                <a:gd name="T44" fmla="*/ 664 w 1183"/>
                <a:gd name="T45" fmla="*/ 308 h 1090"/>
                <a:gd name="T46" fmla="*/ 666 w 1183"/>
                <a:gd name="T47" fmla="*/ 356 h 1090"/>
                <a:gd name="T48" fmla="*/ 718 w 1183"/>
                <a:gd name="T49" fmla="*/ 392 h 1090"/>
                <a:gd name="T50" fmla="*/ 771 w 1183"/>
                <a:gd name="T51" fmla="*/ 399 h 1090"/>
                <a:gd name="T52" fmla="*/ 794 w 1183"/>
                <a:gd name="T53" fmla="*/ 424 h 1090"/>
                <a:gd name="T54" fmla="*/ 810 w 1183"/>
                <a:gd name="T55" fmla="*/ 437 h 1090"/>
                <a:gd name="T56" fmla="*/ 847 w 1183"/>
                <a:gd name="T57" fmla="*/ 463 h 1090"/>
                <a:gd name="T58" fmla="*/ 911 w 1183"/>
                <a:gd name="T59" fmla="*/ 466 h 1090"/>
                <a:gd name="T60" fmla="*/ 970 w 1183"/>
                <a:gd name="T61" fmla="*/ 468 h 1090"/>
                <a:gd name="T62" fmla="*/ 989 w 1183"/>
                <a:gd name="T63" fmla="*/ 500 h 1090"/>
                <a:gd name="T64" fmla="*/ 1020 w 1183"/>
                <a:gd name="T65" fmla="*/ 562 h 1090"/>
                <a:gd name="T66" fmla="*/ 1069 w 1183"/>
                <a:gd name="T67" fmla="*/ 576 h 1090"/>
                <a:gd name="T68" fmla="*/ 1138 w 1183"/>
                <a:gd name="T69" fmla="*/ 569 h 1090"/>
                <a:gd name="T70" fmla="*/ 1158 w 1183"/>
                <a:gd name="T71" fmla="*/ 581 h 1090"/>
                <a:gd name="T72" fmla="*/ 1182 w 1183"/>
                <a:gd name="T73" fmla="*/ 617 h 1090"/>
                <a:gd name="T74" fmla="*/ 1156 w 1183"/>
                <a:gd name="T75" fmla="*/ 640 h 1090"/>
                <a:gd name="T76" fmla="*/ 1132 w 1183"/>
                <a:gd name="T77" fmla="*/ 689 h 1090"/>
                <a:gd name="T78" fmla="*/ 1106 w 1183"/>
                <a:gd name="T79" fmla="*/ 728 h 1090"/>
                <a:gd name="T80" fmla="*/ 1135 w 1183"/>
                <a:gd name="T81" fmla="*/ 749 h 1090"/>
                <a:gd name="T82" fmla="*/ 1177 w 1183"/>
                <a:gd name="T83" fmla="*/ 785 h 1090"/>
                <a:gd name="T84" fmla="*/ 1159 w 1183"/>
                <a:gd name="T85" fmla="*/ 807 h 1090"/>
                <a:gd name="T86" fmla="*/ 1143 w 1183"/>
                <a:gd name="T87" fmla="*/ 833 h 1090"/>
                <a:gd name="T88" fmla="*/ 1088 w 1183"/>
                <a:gd name="T89" fmla="*/ 788 h 1090"/>
                <a:gd name="T90" fmla="*/ 1008 w 1183"/>
                <a:gd name="T91" fmla="*/ 750 h 1090"/>
                <a:gd name="T92" fmla="*/ 945 w 1183"/>
                <a:gd name="T93" fmla="*/ 740 h 1090"/>
                <a:gd name="T94" fmla="*/ 921 w 1183"/>
                <a:gd name="T95" fmla="*/ 773 h 1090"/>
                <a:gd name="T96" fmla="*/ 854 w 1183"/>
                <a:gd name="T97" fmla="*/ 790 h 1090"/>
                <a:gd name="T98" fmla="*/ 845 w 1183"/>
                <a:gd name="T99" fmla="*/ 754 h 1090"/>
                <a:gd name="T100" fmla="*/ 797 w 1183"/>
                <a:gd name="T101" fmla="*/ 727 h 1090"/>
                <a:gd name="T102" fmla="*/ 751 w 1183"/>
                <a:gd name="T103" fmla="*/ 708 h 1090"/>
                <a:gd name="T104" fmla="*/ 715 w 1183"/>
                <a:gd name="T105" fmla="*/ 728 h 1090"/>
                <a:gd name="T106" fmla="*/ 707 w 1183"/>
                <a:gd name="T107" fmla="*/ 807 h 1090"/>
                <a:gd name="T108" fmla="*/ 702 w 1183"/>
                <a:gd name="T109" fmla="*/ 895 h 1090"/>
                <a:gd name="T110" fmla="*/ 689 w 1183"/>
                <a:gd name="T111" fmla="*/ 971 h 1090"/>
                <a:gd name="T112" fmla="*/ 686 w 1183"/>
                <a:gd name="T113" fmla="*/ 1006 h 1090"/>
                <a:gd name="T114" fmla="*/ 597 w 1183"/>
                <a:gd name="T115" fmla="*/ 984 h 1090"/>
                <a:gd name="T116" fmla="*/ 567 w 1183"/>
                <a:gd name="T117" fmla="*/ 1020 h 1090"/>
                <a:gd name="T118" fmla="*/ 521 w 1183"/>
                <a:gd name="T119" fmla="*/ 1080 h 10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183" h="1090">
                  <a:moveTo>
                    <a:pt x="0" y="57"/>
                  </a:moveTo>
                  <a:lnTo>
                    <a:pt x="1" y="58"/>
                  </a:lnTo>
                  <a:lnTo>
                    <a:pt x="1" y="58"/>
                  </a:lnTo>
                  <a:lnTo>
                    <a:pt x="2" y="60"/>
                  </a:lnTo>
                  <a:lnTo>
                    <a:pt x="2" y="63"/>
                  </a:lnTo>
                  <a:lnTo>
                    <a:pt x="2" y="73"/>
                  </a:lnTo>
                  <a:lnTo>
                    <a:pt x="3" y="79"/>
                  </a:lnTo>
                  <a:lnTo>
                    <a:pt x="3" y="81"/>
                  </a:lnTo>
                  <a:lnTo>
                    <a:pt x="3" y="82"/>
                  </a:lnTo>
                  <a:lnTo>
                    <a:pt x="4" y="84"/>
                  </a:lnTo>
                  <a:lnTo>
                    <a:pt x="5" y="86"/>
                  </a:lnTo>
                  <a:lnTo>
                    <a:pt x="6" y="88"/>
                  </a:lnTo>
                  <a:lnTo>
                    <a:pt x="7" y="89"/>
                  </a:lnTo>
                  <a:lnTo>
                    <a:pt x="8" y="91"/>
                  </a:lnTo>
                  <a:lnTo>
                    <a:pt x="9" y="92"/>
                  </a:lnTo>
                  <a:lnTo>
                    <a:pt x="10" y="92"/>
                  </a:lnTo>
                  <a:lnTo>
                    <a:pt x="13" y="93"/>
                  </a:lnTo>
                  <a:lnTo>
                    <a:pt x="15" y="93"/>
                  </a:lnTo>
                  <a:lnTo>
                    <a:pt x="17" y="94"/>
                  </a:lnTo>
                  <a:lnTo>
                    <a:pt x="20" y="94"/>
                  </a:lnTo>
                  <a:lnTo>
                    <a:pt x="23" y="94"/>
                  </a:lnTo>
                  <a:lnTo>
                    <a:pt x="25" y="93"/>
                  </a:lnTo>
                  <a:lnTo>
                    <a:pt x="29" y="92"/>
                  </a:lnTo>
                  <a:lnTo>
                    <a:pt x="31" y="92"/>
                  </a:lnTo>
                  <a:lnTo>
                    <a:pt x="32" y="92"/>
                  </a:lnTo>
                  <a:lnTo>
                    <a:pt x="37" y="93"/>
                  </a:lnTo>
                  <a:lnTo>
                    <a:pt x="41" y="93"/>
                  </a:lnTo>
                  <a:lnTo>
                    <a:pt x="44" y="93"/>
                  </a:lnTo>
                  <a:lnTo>
                    <a:pt x="48" y="92"/>
                  </a:lnTo>
                  <a:lnTo>
                    <a:pt x="52" y="92"/>
                  </a:lnTo>
                  <a:lnTo>
                    <a:pt x="55" y="92"/>
                  </a:lnTo>
                  <a:lnTo>
                    <a:pt x="64" y="92"/>
                  </a:lnTo>
                  <a:lnTo>
                    <a:pt x="66" y="92"/>
                  </a:lnTo>
                  <a:lnTo>
                    <a:pt x="87" y="91"/>
                  </a:lnTo>
                  <a:lnTo>
                    <a:pt x="95" y="90"/>
                  </a:lnTo>
                  <a:lnTo>
                    <a:pt x="99" y="89"/>
                  </a:lnTo>
                  <a:lnTo>
                    <a:pt x="102" y="89"/>
                  </a:lnTo>
                  <a:lnTo>
                    <a:pt x="107" y="89"/>
                  </a:lnTo>
                  <a:lnTo>
                    <a:pt x="108" y="89"/>
                  </a:lnTo>
                  <a:lnTo>
                    <a:pt x="110" y="89"/>
                  </a:lnTo>
                  <a:lnTo>
                    <a:pt x="111" y="89"/>
                  </a:lnTo>
                  <a:lnTo>
                    <a:pt x="112" y="88"/>
                  </a:lnTo>
                  <a:lnTo>
                    <a:pt x="113" y="87"/>
                  </a:lnTo>
                  <a:lnTo>
                    <a:pt x="114" y="85"/>
                  </a:lnTo>
                  <a:lnTo>
                    <a:pt x="116" y="81"/>
                  </a:lnTo>
                  <a:lnTo>
                    <a:pt x="119" y="78"/>
                  </a:lnTo>
                  <a:lnTo>
                    <a:pt x="121" y="75"/>
                  </a:lnTo>
                  <a:lnTo>
                    <a:pt x="123" y="70"/>
                  </a:lnTo>
                  <a:lnTo>
                    <a:pt x="125" y="66"/>
                  </a:lnTo>
                  <a:lnTo>
                    <a:pt x="126" y="64"/>
                  </a:lnTo>
                  <a:lnTo>
                    <a:pt x="128" y="62"/>
                  </a:lnTo>
                  <a:lnTo>
                    <a:pt x="130" y="60"/>
                  </a:lnTo>
                  <a:lnTo>
                    <a:pt x="132" y="59"/>
                  </a:lnTo>
                  <a:lnTo>
                    <a:pt x="134" y="58"/>
                  </a:lnTo>
                  <a:lnTo>
                    <a:pt x="143" y="57"/>
                  </a:lnTo>
                  <a:lnTo>
                    <a:pt x="146" y="56"/>
                  </a:lnTo>
                  <a:lnTo>
                    <a:pt x="148" y="55"/>
                  </a:lnTo>
                  <a:lnTo>
                    <a:pt x="151" y="55"/>
                  </a:lnTo>
                  <a:lnTo>
                    <a:pt x="154" y="55"/>
                  </a:lnTo>
                  <a:lnTo>
                    <a:pt x="155" y="55"/>
                  </a:lnTo>
                  <a:lnTo>
                    <a:pt x="157" y="56"/>
                  </a:lnTo>
                  <a:lnTo>
                    <a:pt x="161" y="57"/>
                  </a:lnTo>
                  <a:lnTo>
                    <a:pt x="164" y="58"/>
                  </a:lnTo>
                  <a:lnTo>
                    <a:pt x="168" y="59"/>
                  </a:lnTo>
                  <a:lnTo>
                    <a:pt x="169" y="61"/>
                  </a:lnTo>
                  <a:lnTo>
                    <a:pt x="171" y="63"/>
                  </a:lnTo>
                  <a:lnTo>
                    <a:pt x="173" y="65"/>
                  </a:lnTo>
                  <a:lnTo>
                    <a:pt x="176" y="69"/>
                  </a:lnTo>
                  <a:lnTo>
                    <a:pt x="177" y="70"/>
                  </a:lnTo>
                  <a:lnTo>
                    <a:pt x="179" y="72"/>
                  </a:lnTo>
                  <a:lnTo>
                    <a:pt x="180" y="73"/>
                  </a:lnTo>
                  <a:lnTo>
                    <a:pt x="181" y="74"/>
                  </a:lnTo>
                  <a:lnTo>
                    <a:pt x="183" y="75"/>
                  </a:lnTo>
                  <a:lnTo>
                    <a:pt x="188" y="76"/>
                  </a:lnTo>
                  <a:lnTo>
                    <a:pt x="191" y="78"/>
                  </a:lnTo>
                  <a:lnTo>
                    <a:pt x="194" y="80"/>
                  </a:lnTo>
                  <a:lnTo>
                    <a:pt x="196" y="81"/>
                  </a:lnTo>
                  <a:lnTo>
                    <a:pt x="198" y="82"/>
                  </a:lnTo>
                  <a:lnTo>
                    <a:pt x="199" y="83"/>
                  </a:lnTo>
                  <a:lnTo>
                    <a:pt x="201" y="85"/>
                  </a:lnTo>
                  <a:lnTo>
                    <a:pt x="203" y="87"/>
                  </a:lnTo>
                  <a:lnTo>
                    <a:pt x="203" y="88"/>
                  </a:lnTo>
                  <a:lnTo>
                    <a:pt x="203" y="89"/>
                  </a:lnTo>
                  <a:lnTo>
                    <a:pt x="205" y="93"/>
                  </a:lnTo>
                  <a:lnTo>
                    <a:pt x="206" y="95"/>
                  </a:lnTo>
                  <a:lnTo>
                    <a:pt x="207" y="96"/>
                  </a:lnTo>
                  <a:lnTo>
                    <a:pt x="208" y="96"/>
                  </a:lnTo>
                  <a:lnTo>
                    <a:pt x="209" y="97"/>
                  </a:lnTo>
                  <a:lnTo>
                    <a:pt x="214" y="97"/>
                  </a:lnTo>
                  <a:lnTo>
                    <a:pt x="218" y="98"/>
                  </a:lnTo>
                  <a:lnTo>
                    <a:pt x="221" y="99"/>
                  </a:lnTo>
                  <a:lnTo>
                    <a:pt x="223" y="99"/>
                  </a:lnTo>
                  <a:lnTo>
                    <a:pt x="225" y="99"/>
                  </a:lnTo>
                  <a:lnTo>
                    <a:pt x="230" y="97"/>
                  </a:lnTo>
                  <a:lnTo>
                    <a:pt x="231" y="97"/>
                  </a:lnTo>
                  <a:lnTo>
                    <a:pt x="233" y="96"/>
                  </a:lnTo>
                  <a:lnTo>
                    <a:pt x="234" y="95"/>
                  </a:lnTo>
                  <a:lnTo>
                    <a:pt x="241" y="90"/>
                  </a:lnTo>
                  <a:lnTo>
                    <a:pt x="244" y="89"/>
                  </a:lnTo>
                  <a:lnTo>
                    <a:pt x="246" y="87"/>
                  </a:lnTo>
                  <a:lnTo>
                    <a:pt x="248" y="86"/>
                  </a:lnTo>
                  <a:lnTo>
                    <a:pt x="251" y="85"/>
                  </a:lnTo>
                  <a:lnTo>
                    <a:pt x="253" y="85"/>
                  </a:lnTo>
                  <a:lnTo>
                    <a:pt x="256" y="85"/>
                  </a:lnTo>
                  <a:lnTo>
                    <a:pt x="260" y="85"/>
                  </a:lnTo>
                  <a:lnTo>
                    <a:pt x="261" y="85"/>
                  </a:lnTo>
                  <a:lnTo>
                    <a:pt x="262" y="85"/>
                  </a:lnTo>
                  <a:lnTo>
                    <a:pt x="262" y="84"/>
                  </a:lnTo>
                  <a:lnTo>
                    <a:pt x="263" y="84"/>
                  </a:lnTo>
                  <a:lnTo>
                    <a:pt x="263" y="83"/>
                  </a:lnTo>
                  <a:lnTo>
                    <a:pt x="263" y="80"/>
                  </a:lnTo>
                  <a:lnTo>
                    <a:pt x="263" y="74"/>
                  </a:lnTo>
                  <a:lnTo>
                    <a:pt x="263" y="73"/>
                  </a:lnTo>
                  <a:lnTo>
                    <a:pt x="263" y="72"/>
                  </a:lnTo>
                  <a:lnTo>
                    <a:pt x="264" y="71"/>
                  </a:lnTo>
                  <a:lnTo>
                    <a:pt x="265" y="70"/>
                  </a:lnTo>
                  <a:lnTo>
                    <a:pt x="267" y="69"/>
                  </a:lnTo>
                  <a:lnTo>
                    <a:pt x="268" y="69"/>
                  </a:lnTo>
                  <a:lnTo>
                    <a:pt x="270" y="70"/>
                  </a:lnTo>
                  <a:lnTo>
                    <a:pt x="271" y="71"/>
                  </a:lnTo>
                  <a:lnTo>
                    <a:pt x="278" y="75"/>
                  </a:lnTo>
                  <a:lnTo>
                    <a:pt x="281" y="76"/>
                  </a:lnTo>
                  <a:lnTo>
                    <a:pt x="282" y="77"/>
                  </a:lnTo>
                  <a:lnTo>
                    <a:pt x="287" y="79"/>
                  </a:lnTo>
                  <a:lnTo>
                    <a:pt x="290" y="80"/>
                  </a:lnTo>
                  <a:lnTo>
                    <a:pt x="291" y="81"/>
                  </a:lnTo>
                  <a:lnTo>
                    <a:pt x="299" y="87"/>
                  </a:lnTo>
                  <a:lnTo>
                    <a:pt x="303" y="89"/>
                  </a:lnTo>
                  <a:lnTo>
                    <a:pt x="305" y="90"/>
                  </a:lnTo>
                  <a:lnTo>
                    <a:pt x="307" y="90"/>
                  </a:lnTo>
                  <a:lnTo>
                    <a:pt x="308" y="91"/>
                  </a:lnTo>
                  <a:lnTo>
                    <a:pt x="309" y="91"/>
                  </a:lnTo>
                  <a:lnTo>
                    <a:pt x="310" y="90"/>
                  </a:lnTo>
                  <a:lnTo>
                    <a:pt x="311" y="90"/>
                  </a:lnTo>
                  <a:lnTo>
                    <a:pt x="315" y="88"/>
                  </a:lnTo>
                  <a:lnTo>
                    <a:pt x="318" y="85"/>
                  </a:lnTo>
                  <a:lnTo>
                    <a:pt x="321" y="84"/>
                  </a:lnTo>
                  <a:lnTo>
                    <a:pt x="322" y="84"/>
                  </a:lnTo>
                  <a:lnTo>
                    <a:pt x="323" y="83"/>
                  </a:lnTo>
                  <a:lnTo>
                    <a:pt x="326" y="83"/>
                  </a:lnTo>
                  <a:lnTo>
                    <a:pt x="328" y="83"/>
                  </a:lnTo>
                  <a:lnTo>
                    <a:pt x="334" y="84"/>
                  </a:lnTo>
                  <a:lnTo>
                    <a:pt x="337" y="84"/>
                  </a:lnTo>
                  <a:lnTo>
                    <a:pt x="339" y="84"/>
                  </a:lnTo>
                  <a:lnTo>
                    <a:pt x="340" y="85"/>
                  </a:lnTo>
                  <a:lnTo>
                    <a:pt x="341" y="85"/>
                  </a:lnTo>
                  <a:lnTo>
                    <a:pt x="347" y="88"/>
                  </a:lnTo>
                  <a:lnTo>
                    <a:pt x="350" y="89"/>
                  </a:lnTo>
                  <a:lnTo>
                    <a:pt x="351" y="90"/>
                  </a:lnTo>
                  <a:lnTo>
                    <a:pt x="354" y="91"/>
                  </a:lnTo>
                  <a:lnTo>
                    <a:pt x="359" y="92"/>
                  </a:lnTo>
                  <a:lnTo>
                    <a:pt x="369" y="92"/>
                  </a:lnTo>
                  <a:lnTo>
                    <a:pt x="373" y="93"/>
                  </a:lnTo>
                  <a:lnTo>
                    <a:pt x="377" y="93"/>
                  </a:lnTo>
                  <a:lnTo>
                    <a:pt x="379" y="93"/>
                  </a:lnTo>
                  <a:lnTo>
                    <a:pt x="381" y="92"/>
                  </a:lnTo>
                  <a:lnTo>
                    <a:pt x="385" y="92"/>
                  </a:lnTo>
                  <a:lnTo>
                    <a:pt x="390" y="91"/>
                  </a:lnTo>
                  <a:lnTo>
                    <a:pt x="394" y="90"/>
                  </a:lnTo>
                  <a:lnTo>
                    <a:pt x="398" y="89"/>
                  </a:lnTo>
                  <a:lnTo>
                    <a:pt x="399" y="88"/>
                  </a:lnTo>
                  <a:lnTo>
                    <a:pt x="400" y="88"/>
                  </a:lnTo>
                  <a:lnTo>
                    <a:pt x="401" y="89"/>
                  </a:lnTo>
                  <a:lnTo>
                    <a:pt x="401" y="90"/>
                  </a:lnTo>
                  <a:lnTo>
                    <a:pt x="401" y="91"/>
                  </a:lnTo>
                  <a:lnTo>
                    <a:pt x="401" y="92"/>
                  </a:lnTo>
                  <a:lnTo>
                    <a:pt x="401" y="93"/>
                  </a:lnTo>
                  <a:lnTo>
                    <a:pt x="400" y="100"/>
                  </a:lnTo>
                  <a:lnTo>
                    <a:pt x="399" y="101"/>
                  </a:lnTo>
                  <a:lnTo>
                    <a:pt x="400" y="103"/>
                  </a:lnTo>
                  <a:lnTo>
                    <a:pt x="400" y="103"/>
                  </a:lnTo>
                  <a:lnTo>
                    <a:pt x="400" y="104"/>
                  </a:lnTo>
                  <a:lnTo>
                    <a:pt x="401" y="105"/>
                  </a:lnTo>
                  <a:lnTo>
                    <a:pt x="402" y="106"/>
                  </a:lnTo>
                  <a:lnTo>
                    <a:pt x="404" y="107"/>
                  </a:lnTo>
                  <a:lnTo>
                    <a:pt x="405" y="107"/>
                  </a:lnTo>
                  <a:lnTo>
                    <a:pt x="406" y="108"/>
                  </a:lnTo>
                  <a:lnTo>
                    <a:pt x="407" y="109"/>
                  </a:lnTo>
                  <a:lnTo>
                    <a:pt x="411" y="109"/>
                  </a:lnTo>
                  <a:lnTo>
                    <a:pt x="417" y="110"/>
                  </a:lnTo>
                  <a:lnTo>
                    <a:pt x="420" y="111"/>
                  </a:lnTo>
                  <a:lnTo>
                    <a:pt x="424" y="112"/>
                  </a:lnTo>
                  <a:lnTo>
                    <a:pt x="429" y="113"/>
                  </a:lnTo>
                  <a:lnTo>
                    <a:pt x="432" y="115"/>
                  </a:lnTo>
                  <a:lnTo>
                    <a:pt x="435" y="115"/>
                  </a:lnTo>
                  <a:lnTo>
                    <a:pt x="438" y="117"/>
                  </a:lnTo>
                  <a:lnTo>
                    <a:pt x="442" y="120"/>
                  </a:lnTo>
                  <a:lnTo>
                    <a:pt x="443" y="121"/>
                  </a:lnTo>
                  <a:lnTo>
                    <a:pt x="444" y="122"/>
                  </a:lnTo>
                  <a:lnTo>
                    <a:pt x="445" y="122"/>
                  </a:lnTo>
                  <a:lnTo>
                    <a:pt x="446" y="122"/>
                  </a:lnTo>
                  <a:lnTo>
                    <a:pt x="447" y="122"/>
                  </a:lnTo>
                  <a:lnTo>
                    <a:pt x="448" y="122"/>
                  </a:lnTo>
                  <a:lnTo>
                    <a:pt x="449" y="121"/>
                  </a:lnTo>
                  <a:lnTo>
                    <a:pt x="450" y="121"/>
                  </a:lnTo>
                  <a:lnTo>
                    <a:pt x="452" y="120"/>
                  </a:lnTo>
                  <a:lnTo>
                    <a:pt x="453" y="117"/>
                  </a:lnTo>
                  <a:lnTo>
                    <a:pt x="455" y="114"/>
                  </a:lnTo>
                  <a:lnTo>
                    <a:pt x="457" y="111"/>
                  </a:lnTo>
                  <a:lnTo>
                    <a:pt x="460" y="107"/>
                  </a:lnTo>
                  <a:lnTo>
                    <a:pt x="463" y="104"/>
                  </a:lnTo>
                  <a:lnTo>
                    <a:pt x="467" y="101"/>
                  </a:lnTo>
                  <a:lnTo>
                    <a:pt x="475" y="94"/>
                  </a:lnTo>
                  <a:lnTo>
                    <a:pt x="479" y="91"/>
                  </a:lnTo>
                  <a:lnTo>
                    <a:pt x="485" y="88"/>
                  </a:lnTo>
                  <a:lnTo>
                    <a:pt x="487" y="86"/>
                  </a:lnTo>
                  <a:lnTo>
                    <a:pt x="488" y="86"/>
                  </a:lnTo>
                  <a:lnTo>
                    <a:pt x="492" y="84"/>
                  </a:lnTo>
                  <a:lnTo>
                    <a:pt x="499" y="82"/>
                  </a:lnTo>
                  <a:lnTo>
                    <a:pt x="502" y="81"/>
                  </a:lnTo>
                  <a:lnTo>
                    <a:pt x="505" y="80"/>
                  </a:lnTo>
                  <a:lnTo>
                    <a:pt x="509" y="79"/>
                  </a:lnTo>
                  <a:lnTo>
                    <a:pt x="510" y="77"/>
                  </a:lnTo>
                  <a:lnTo>
                    <a:pt x="511" y="76"/>
                  </a:lnTo>
                  <a:lnTo>
                    <a:pt x="512" y="75"/>
                  </a:lnTo>
                  <a:lnTo>
                    <a:pt x="513" y="74"/>
                  </a:lnTo>
                  <a:lnTo>
                    <a:pt x="514" y="72"/>
                  </a:lnTo>
                  <a:lnTo>
                    <a:pt x="514" y="71"/>
                  </a:lnTo>
                  <a:lnTo>
                    <a:pt x="514" y="69"/>
                  </a:lnTo>
                  <a:lnTo>
                    <a:pt x="513" y="67"/>
                  </a:lnTo>
                  <a:lnTo>
                    <a:pt x="512" y="61"/>
                  </a:lnTo>
                  <a:lnTo>
                    <a:pt x="510" y="57"/>
                  </a:lnTo>
                  <a:lnTo>
                    <a:pt x="510" y="53"/>
                  </a:lnTo>
                  <a:lnTo>
                    <a:pt x="510" y="50"/>
                  </a:lnTo>
                  <a:lnTo>
                    <a:pt x="509" y="48"/>
                  </a:lnTo>
                  <a:lnTo>
                    <a:pt x="510" y="46"/>
                  </a:lnTo>
                  <a:lnTo>
                    <a:pt x="510" y="43"/>
                  </a:lnTo>
                  <a:lnTo>
                    <a:pt x="511" y="36"/>
                  </a:lnTo>
                  <a:lnTo>
                    <a:pt x="512" y="34"/>
                  </a:lnTo>
                  <a:lnTo>
                    <a:pt x="512" y="32"/>
                  </a:lnTo>
                  <a:lnTo>
                    <a:pt x="512" y="27"/>
                  </a:lnTo>
                  <a:lnTo>
                    <a:pt x="512" y="26"/>
                  </a:lnTo>
                  <a:lnTo>
                    <a:pt x="513" y="25"/>
                  </a:lnTo>
                  <a:lnTo>
                    <a:pt x="514" y="24"/>
                  </a:lnTo>
                  <a:lnTo>
                    <a:pt x="515" y="22"/>
                  </a:lnTo>
                  <a:lnTo>
                    <a:pt x="516" y="21"/>
                  </a:lnTo>
                  <a:lnTo>
                    <a:pt x="519" y="18"/>
                  </a:lnTo>
                  <a:lnTo>
                    <a:pt x="521" y="17"/>
                  </a:lnTo>
                  <a:lnTo>
                    <a:pt x="521" y="15"/>
                  </a:lnTo>
                  <a:lnTo>
                    <a:pt x="523" y="13"/>
                  </a:lnTo>
                  <a:lnTo>
                    <a:pt x="524" y="11"/>
                  </a:lnTo>
                  <a:lnTo>
                    <a:pt x="526" y="10"/>
                  </a:lnTo>
                  <a:lnTo>
                    <a:pt x="528" y="7"/>
                  </a:lnTo>
                  <a:lnTo>
                    <a:pt x="532" y="4"/>
                  </a:lnTo>
                  <a:lnTo>
                    <a:pt x="537" y="1"/>
                  </a:lnTo>
                  <a:lnTo>
                    <a:pt x="538" y="1"/>
                  </a:lnTo>
                  <a:lnTo>
                    <a:pt x="539" y="0"/>
                  </a:lnTo>
                  <a:lnTo>
                    <a:pt x="540" y="0"/>
                  </a:lnTo>
                  <a:lnTo>
                    <a:pt x="542" y="0"/>
                  </a:lnTo>
                  <a:lnTo>
                    <a:pt x="543" y="0"/>
                  </a:lnTo>
                  <a:lnTo>
                    <a:pt x="544" y="1"/>
                  </a:lnTo>
                  <a:lnTo>
                    <a:pt x="547" y="2"/>
                  </a:lnTo>
                  <a:lnTo>
                    <a:pt x="553" y="5"/>
                  </a:lnTo>
                  <a:lnTo>
                    <a:pt x="555" y="7"/>
                  </a:lnTo>
                  <a:lnTo>
                    <a:pt x="559" y="9"/>
                  </a:lnTo>
                  <a:lnTo>
                    <a:pt x="569" y="14"/>
                  </a:lnTo>
                  <a:lnTo>
                    <a:pt x="572" y="15"/>
                  </a:lnTo>
                  <a:lnTo>
                    <a:pt x="574" y="16"/>
                  </a:lnTo>
                  <a:lnTo>
                    <a:pt x="576" y="18"/>
                  </a:lnTo>
                  <a:lnTo>
                    <a:pt x="578" y="20"/>
                  </a:lnTo>
                  <a:lnTo>
                    <a:pt x="587" y="28"/>
                  </a:lnTo>
                  <a:lnTo>
                    <a:pt x="590" y="31"/>
                  </a:lnTo>
                  <a:lnTo>
                    <a:pt x="593" y="33"/>
                  </a:lnTo>
                  <a:lnTo>
                    <a:pt x="596" y="35"/>
                  </a:lnTo>
                  <a:lnTo>
                    <a:pt x="598" y="35"/>
                  </a:lnTo>
                  <a:lnTo>
                    <a:pt x="601" y="36"/>
                  </a:lnTo>
                  <a:lnTo>
                    <a:pt x="601" y="37"/>
                  </a:lnTo>
                  <a:lnTo>
                    <a:pt x="602" y="37"/>
                  </a:lnTo>
                  <a:lnTo>
                    <a:pt x="603" y="37"/>
                  </a:lnTo>
                  <a:lnTo>
                    <a:pt x="604" y="37"/>
                  </a:lnTo>
                  <a:lnTo>
                    <a:pt x="606" y="36"/>
                  </a:lnTo>
                  <a:lnTo>
                    <a:pt x="610" y="35"/>
                  </a:lnTo>
                  <a:lnTo>
                    <a:pt x="612" y="33"/>
                  </a:lnTo>
                  <a:lnTo>
                    <a:pt x="613" y="33"/>
                  </a:lnTo>
                  <a:lnTo>
                    <a:pt x="616" y="32"/>
                  </a:lnTo>
                  <a:lnTo>
                    <a:pt x="617" y="32"/>
                  </a:lnTo>
                  <a:lnTo>
                    <a:pt x="619" y="32"/>
                  </a:lnTo>
                  <a:lnTo>
                    <a:pt x="620" y="32"/>
                  </a:lnTo>
                  <a:lnTo>
                    <a:pt x="621" y="33"/>
                  </a:lnTo>
                  <a:lnTo>
                    <a:pt x="622" y="33"/>
                  </a:lnTo>
                  <a:lnTo>
                    <a:pt x="622" y="34"/>
                  </a:lnTo>
                  <a:lnTo>
                    <a:pt x="623" y="35"/>
                  </a:lnTo>
                  <a:lnTo>
                    <a:pt x="624" y="37"/>
                  </a:lnTo>
                  <a:lnTo>
                    <a:pt x="625" y="42"/>
                  </a:lnTo>
                  <a:lnTo>
                    <a:pt x="627" y="45"/>
                  </a:lnTo>
                  <a:lnTo>
                    <a:pt x="630" y="49"/>
                  </a:lnTo>
                  <a:lnTo>
                    <a:pt x="633" y="57"/>
                  </a:lnTo>
                  <a:lnTo>
                    <a:pt x="636" y="63"/>
                  </a:lnTo>
                  <a:lnTo>
                    <a:pt x="638" y="67"/>
                  </a:lnTo>
                  <a:lnTo>
                    <a:pt x="640" y="69"/>
                  </a:lnTo>
                  <a:lnTo>
                    <a:pt x="642" y="71"/>
                  </a:lnTo>
                  <a:lnTo>
                    <a:pt x="643" y="72"/>
                  </a:lnTo>
                  <a:lnTo>
                    <a:pt x="646" y="74"/>
                  </a:lnTo>
                  <a:lnTo>
                    <a:pt x="647" y="75"/>
                  </a:lnTo>
                  <a:lnTo>
                    <a:pt x="649" y="76"/>
                  </a:lnTo>
                  <a:lnTo>
                    <a:pt x="652" y="78"/>
                  </a:lnTo>
                  <a:lnTo>
                    <a:pt x="653" y="78"/>
                  </a:lnTo>
                  <a:lnTo>
                    <a:pt x="655" y="78"/>
                  </a:lnTo>
                  <a:lnTo>
                    <a:pt x="657" y="79"/>
                  </a:lnTo>
                  <a:lnTo>
                    <a:pt x="658" y="79"/>
                  </a:lnTo>
                  <a:lnTo>
                    <a:pt x="660" y="79"/>
                  </a:lnTo>
                  <a:lnTo>
                    <a:pt x="662" y="78"/>
                  </a:lnTo>
                  <a:lnTo>
                    <a:pt x="664" y="78"/>
                  </a:lnTo>
                  <a:lnTo>
                    <a:pt x="665" y="77"/>
                  </a:lnTo>
                  <a:lnTo>
                    <a:pt x="667" y="77"/>
                  </a:lnTo>
                  <a:lnTo>
                    <a:pt x="669" y="76"/>
                  </a:lnTo>
                  <a:lnTo>
                    <a:pt x="668" y="76"/>
                  </a:lnTo>
                  <a:lnTo>
                    <a:pt x="668" y="77"/>
                  </a:lnTo>
                  <a:lnTo>
                    <a:pt x="669" y="78"/>
                  </a:lnTo>
                  <a:lnTo>
                    <a:pt x="670" y="88"/>
                  </a:lnTo>
                  <a:lnTo>
                    <a:pt x="670" y="91"/>
                  </a:lnTo>
                  <a:lnTo>
                    <a:pt x="670" y="93"/>
                  </a:lnTo>
                  <a:lnTo>
                    <a:pt x="670" y="95"/>
                  </a:lnTo>
                  <a:lnTo>
                    <a:pt x="670" y="97"/>
                  </a:lnTo>
                  <a:lnTo>
                    <a:pt x="670" y="98"/>
                  </a:lnTo>
                  <a:lnTo>
                    <a:pt x="669" y="100"/>
                  </a:lnTo>
                  <a:lnTo>
                    <a:pt x="669" y="102"/>
                  </a:lnTo>
                  <a:lnTo>
                    <a:pt x="668" y="103"/>
                  </a:lnTo>
                  <a:lnTo>
                    <a:pt x="667" y="104"/>
                  </a:lnTo>
                  <a:lnTo>
                    <a:pt x="665" y="105"/>
                  </a:lnTo>
                  <a:lnTo>
                    <a:pt x="663" y="106"/>
                  </a:lnTo>
                  <a:lnTo>
                    <a:pt x="660" y="107"/>
                  </a:lnTo>
                  <a:lnTo>
                    <a:pt x="658" y="108"/>
                  </a:lnTo>
                  <a:lnTo>
                    <a:pt x="656" y="109"/>
                  </a:lnTo>
                  <a:lnTo>
                    <a:pt x="654" y="110"/>
                  </a:lnTo>
                  <a:lnTo>
                    <a:pt x="653" y="111"/>
                  </a:lnTo>
                  <a:lnTo>
                    <a:pt x="653" y="112"/>
                  </a:lnTo>
                  <a:lnTo>
                    <a:pt x="652" y="113"/>
                  </a:lnTo>
                  <a:lnTo>
                    <a:pt x="652" y="115"/>
                  </a:lnTo>
                  <a:lnTo>
                    <a:pt x="652" y="115"/>
                  </a:lnTo>
                  <a:lnTo>
                    <a:pt x="652" y="116"/>
                  </a:lnTo>
                  <a:lnTo>
                    <a:pt x="652" y="117"/>
                  </a:lnTo>
                  <a:lnTo>
                    <a:pt x="653" y="119"/>
                  </a:lnTo>
                  <a:lnTo>
                    <a:pt x="654" y="121"/>
                  </a:lnTo>
                  <a:lnTo>
                    <a:pt x="658" y="129"/>
                  </a:lnTo>
                  <a:lnTo>
                    <a:pt x="659" y="131"/>
                  </a:lnTo>
                  <a:lnTo>
                    <a:pt x="660" y="134"/>
                  </a:lnTo>
                  <a:lnTo>
                    <a:pt x="661" y="136"/>
                  </a:lnTo>
                  <a:lnTo>
                    <a:pt x="662" y="138"/>
                  </a:lnTo>
                  <a:lnTo>
                    <a:pt x="663" y="141"/>
                  </a:lnTo>
                  <a:lnTo>
                    <a:pt x="663" y="144"/>
                  </a:lnTo>
                  <a:lnTo>
                    <a:pt x="664" y="148"/>
                  </a:lnTo>
                  <a:lnTo>
                    <a:pt x="664" y="151"/>
                  </a:lnTo>
                  <a:lnTo>
                    <a:pt x="664" y="154"/>
                  </a:lnTo>
                  <a:lnTo>
                    <a:pt x="663" y="161"/>
                  </a:lnTo>
                  <a:lnTo>
                    <a:pt x="662" y="164"/>
                  </a:lnTo>
                  <a:lnTo>
                    <a:pt x="662" y="167"/>
                  </a:lnTo>
                  <a:lnTo>
                    <a:pt x="663" y="173"/>
                  </a:lnTo>
                  <a:lnTo>
                    <a:pt x="662" y="176"/>
                  </a:lnTo>
                  <a:lnTo>
                    <a:pt x="662" y="180"/>
                  </a:lnTo>
                  <a:lnTo>
                    <a:pt x="661" y="183"/>
                  </a:lnTo>
                  <a:lnTo>
                    <a:pt x="661" y="186"/>
                  </a:lnTo>
                  <a:lnTo>
                    <a:pt x="659" y="190"/>
                  </a:lnTo>
                  <a:lnTo>
                    <a:pt x="658" y="194"/>
                  </a:lnTo>
                  <a:lnTo>
                    <a:pt x="655" y="202"/>
                  </a:lnTo>
                  <a:lnTo>
                    <a:pt x="652" y="210"/>
                  </a:lnTo>
                  <a:lnTo>
                    <a:pt x="649" y="217"/>
                  </a:lnTo>
                  <a:lnTo>
                    <a:pt x="648" y="219"/>
                  </a:lnTo>
                  <a:lnTo>
                    <a:pt x="648" y="220"/>
                  </a:lnTo>
                  <a:lnTo>
                    <a:pt x="648" y="222"/>
                  </a:lnTo>
                  <a:lnTo>
                    <a:pt x="648" y="223"/>
                  </a:lnTo>
                  <a:lnTo>
                    <a:pt x="649" y="226"/>
                  </a:lnTo>
                  <a:lnTo>
                    <a:pt x="649" y="227"/>
                  </a:lnTo>
                  <a:lnTo>
                    <a:pt x="649" y="228"/>
                  </a:lnTo>
                  <a:lnTo>
                    <a:pt x="649" y="229"/>
                  </a:lnTo>
                  <a:lnTo>
                    <a:pt x="646" y="239"/>
                  </a:lnTo>
                  <a:lnTo>
                    <a:pt x="646" y="245"/>
                  </a:lnTo>
                  <a:lnTo>
                    <a:pt x="645" y="249"/>
                  </a:lnTo>
                  <a:lnTo>
                    <a:pt x="643" y="253"/>
                  </a:lnTo>
                  <a:lnTo>
                    <a:pt x="641" y="260"/>
                  </a:lnTo>
                  <a:lnTo>
                    <a:pt x="640" y="262"/>
                  </a:lnTo>
                  <a:lnTo>
                    <a:pt x="639" y="266"/>
                  </a:lnTo>
                  <a:lnTo>
                    <a:pt x="639" y="269"/>
                  </a:lnTo>
                  <a:lnTo>
                    <a:pt x="639" y="271"/>
                  </a:lnTo>
                  <a:lnTo>
                    <a:pt x="639" y="273"/>
                  </a:lnTo>
                  <a:lnTo>
                    <a:pt x="640" y="275"/>
                  </a:lnTo>
                  <a:lnTo>
                    <a:pt x="640" y="277"/>
                  </a:lnTo>
                  <a:lnTo>
                    <a:pt x="641" y="279"/>
                  </a:lnTo>
                  <a:lnTo>
                    <a:pt x="642" y="282"/>
                  </a:lnTo>
                  <a:lnTo>
                    <a:pt x="644" y="284"/>
                  </a:lnTo>
                  <a:lnTo>
                    <a:pt x="646" y="286"/>
                  </a:lnTo>
                  <a:lnTo>
                    <a:pt x="649" y="289"/>
                  </a:lnTo>
                  <a:lnTo>
                    <a:pt x="655" y="293"/>
                  </a:lnTo>
                  <a:lnTo>
                    <a:pt x="657" y="295"/>
                  </a:lnTo>
                  <a:lnTo>
                    <a:pt x="658" y="296"/>
                  </a:lnTo>
                  <a:lnTo>
                    <a:pt x="659" y="298"/>
                  </a:lnTo>
                  <a:lnTo>
                    <a:pt x="661" y="300"/>
                  </a:lnTo>
                  <a:lnTo>
                    <a:pt x="663" y="304"/>
                  </a:lnTo>
                  <a:lnTo>
                    <a:pt x="664" y="306"/>
                  </a:lnTo>
                  <a:lnTo>
                    <a:pt x="664" y="307"/>
                  </a:lnTo>
                  <a:lnTo>
                    <a:pt x="664" y="308"/>
                  </a:lnTo>
                  <a:lnTo>
                    <a:pt x="663" y="309"/>
                  </a:lnTo>
                  <a:lnTo>
                    <a:pt x="662" y="310"/>
                  </a:lnTo>
                  <a:lnTo>
                    <a:pt x="659" y="315"/>
                  </a:lnTo>
                  <a:lnTo>
                    <a:pt x="657" y="318"/>
                  </a:lnTo>
                  <a:lnTo>
                    <a:pt x="655" y="321"/>
                  </a:lnTo>
                  <a:lnTo>
                    <a:pt x="653" y="323"/>
                  </a:lnTo>
                  <a:lnTo>
                    <a:pt x="653" y="325"/>
                  </a:lnTo>
                  <a:lnTo>
                    <a:pt x="652" y="328"/>
                  </a:lnTo>
                  <a:lnTo>
                    <a:pt x="652" y="329"/>
                  </a:lnTo>
                  <a:lnTo>
                    <a:pt x="651" y="330"/>
                  </a:lnTo>
                  <a:lnTo>
                    <a:pt x="652" y="332"/>
                  </a:lnTo>
                  <a:lnTo>
                    <a:pt x="652" y="334"/>
                  </a:lnTo>
                  <a:lnTo>
                    <a:pt x="653" y="336"/>
                  </a:lnTo>
                  <a:lnTo>
                    <a:pt x="654" y="338"/>
                  </a:lnTo>
                  <a:lnTo>
                    <a:pt x="656" y="341"/>
                  </a:lnTo>
                  <a:lnTo>
                    <a:pt x="661" y="348"/>
                  </a:lnTo>
                  <a:lnTo>
                    <a:pt x="666" y="356"/>
                  </a:lnTo>
                  <a:lnTo>
                    <a:pt x="667" y="357"/>
                  </a:lnTo>
                  <a:lnTo>
                    <a:pt x="669" y="359"/>
                  </a:lnTo>
                  <a:lnTo>
                    <a:pt x="678" y="368"/>
                  </a:lnTo>
                  <a:lnTo>
                    <a:pt x="680" y="370"/>
                  </a:lnTo>
                  <a:lnTo>
                    <a:pt x="684" y="375"/>
                  </a:lnTo>
                  <a:lnTo>
                    <a:pt x="687" y="378"/>
                  </a:lnTo>
                  <a:lnTo>
                    <a:pt x="693" y="384"/>
                  </a:lnTo>
                  <a:lnTo>
                    <a:pt x="699" y="389"/>
                  </a:lnTo>
                  <a:lnTo>
                    <a:pt x="703" y="391"/>
                  </a:lnTo>
                  <a:lnTo>
                    <a:pt x="703" y="392"/>
                  </a:lnTo>
                  <a:lnTo>
                    <a:pt x="704" y="393"/>
                  </a:lnTo>
                  <a:lnTo>
                    <a:pt x="707" y="393"/>
                  </a:lnTo>
                  <a:lnTo>
                    <a:pt x="709" y="394"/>
                  </a:lnTo>
                  <a:lnTo>
                    <a:pt x="712" y="394"/>
                  </a:lnTo>
                  <a:lnTo>
                    <a:pt x="714" y="393"/>
                  </a:lnTo>
                  <a:lnTo>
                    <a:pt x="715" y="393"/>
                  </a:lnTo>
                  <a:lnTo>
                    <a:pt x="718" y="392"/>
                  </a:lnTo>
                  <a:lnTo>
                    <a:pt x="728" y="387"/>
                  </a:lnTo>
                  <a:lnTo>
                    <a:pt x="731" y="385"/>
                  </a:lnTo>
                  <a:lnTo>
                    <a:pt x="734" y="384"/>
                  </a:lnTo>
                  <a:lnTo>
                    <a:pt x="737" y="383"/>
                  </a:lnTo>
                  <a:lnTo>
                    <a:pt x="739" y="383"/>
                  </a:lnTo>
                  <a:lnTo>
                    <a:pt x="742" y="382"/>
                  </a:lnTo>
                  <a:lnTo>
                    <a:pt x="744" y="383"/>
                  </a:lnTo>
                  <a:lnTo>
                    <a:pt x="746" y="383"/>
                  </a:lnTo>
                  <a:lnTo>
                    <a:pt x="748" y="384"/>
                  </a:lnTo>
                  <a:lnTo>
                    <a:pt x="749" y="385"/>
                  </a:lnTo>
                  <a:lnTo>
                    <a:pt x="751" y="386"/>
                  </a:lnTo>
                  <a:lnTo>
                    <a:pt x="753" y="387"/>
                  </a:lnTo>
                  <a:lnTo>
                    <a:pt x="759" y="392"/>
                  </a:lnTo>
                  <a:lnTo>
                    <a:pt x="762" y="394"/>
                  </a:lnTo>
                  <a:lnTo>
                    <a:pt x="766" y="397"/>
                  </a:lnTo>
                  <a:lnTo>
                    <a:pt x="770" y="398"/>
                  </a:lnTo>
                  <a:lnTo>
                    <a:pt x="771" y="399"/>
                  </a:lnTo>
                  <a:lnTo>
                    <a:pt x="774" y="400"/>
                  </a:lnTo>
                  <a:lnTo>
                    <a:pt x="783" y="404"/>
                  </a:lnTo>
                  <a:lnTo>
                    <a:pt x="787" y="405"/>
                  </a:lnTo>
                  <a:lnTo>
                    <a:pt x="790" y="406"/>
                  </a:lnTo>
                  <a:lnTo>
                    <a:pt x="792" y="408"/>
                  </a:lnTo>
                  <a:lnTo>
                    <a:pt x="794" y="409"/>
                  </a:lnTo>
                  <a:lnTo>
                    <a:pt x="794" y="409"/>
                  </a:lnTo>
                  <a:lnTo>
                    <a:pt x="795" y="410"/>
                  </a:lnTo>
                  <a:lnTo>
                    <a:pt x="796" y="412"/>
                  </a:lnTo>
                  <a:lnTo>
                    <a:pt x="797" y="413"/>
                  </a:lnTo>
                  <a:lnTo>
                    <a:pt x="797" y="415"/>
                  </a:lnTo>
                  <a:lnTo>
                    <a:pt x="797" y="416"/>
                  </a:lnTo>
                  <a:lnTo>
                    <a:pt x="797" y="418"/>
                  </a:lnTo>
                  <a:lnTo>
                    <a:pt x="796" y="420"/>
                  </a:lnTo>
                  <a:lnTo>
                    <a:pt x="795" y="421"/>
                  </a:lnTo>
                  <a:lnTo>
                    <a:pt x="795" y="423"/>
                  </a:lnTo>
                  <a:lnTo>
                    <a:pt x="794" y="424"/>
                  </a:lnTo>
                  <a:lnTo>
                    <a:pt x="794" y="425"/>
                  </a:lnTo>
                  <a:lnTo>
                    <a:pt x="793" y="427"/>
                  </a:lnTo>
                  <a:lnTo>
                    <a:pt x="791" y="427"/>
                  </a:lnTo>
                  <a:lnTo>
                    <a:pt x="788" y="429"/>
                  </a:lnTo>
                  <a:lnTo>
                    <a:pt x="788" y="430"/>
                  </a:lnTo>
                  <a:lnTo>
                    <a:pt x="787" y="430"/>
                  </a:lnTo>
                  <a:lnTo>
                    <a:pt x="787" y="431"/>
                  </a:lnTo>
                  <a:lnTo>
                    <a:pt x="788" y="432"/>
                  </a:lnTo>
                  <a:lnTo>
                    <a:pt x="789" y="432"/>
                  </a:lnTo>
                  <a:lnTo>
                    <a:pt x="790" y="433"/>
                  </a:lnTo>
                  <a:lnTo>
                    <a:pt x="792" y="434"/>
                  </a:lnTo>
                  <a:lnTo>
                    <a:pt x="794" y="434"/>
                  </a:lnTo>
                  <a:lnTo>
                    <a:pt x="796" y="435"/>
                  </a:lnTo>
                  <a:lnTo>
                    <a:pt x="798" y="435"/>
                  </a:lnTo>
                  <a:lnTo>
                    <a:pt x="805" y="436"/>
                  </a:lnTo>
                  <a:lnTo>
                    <a:pt x="808" y="437"/>
                  </a:lnTo>
                  <a:lnTo>
                    <a:pt x="810" y="437"/>
                  </a:lnTo>
                  <a:lnTo>
                    <a:pt x="812" y="438"/>
                  </a:lnTo>
                  <a:lnTo>
                    <a:pt x="813" y="439"/>
                  </a:lnTo>
                  <a:lnTo>
                    <a:pt x="815" y="439"/>
                  </a:lnTo>
                  <a:lnTo>
                    <a:pt x="817" y="441"/>
                  </a:lnTo>
                  <a:lnTo>
                    <a:pt x="817" y="442"/>
                  </a:lnTo>
                  <a:lnTo>
                    <a:pt x="820" y="444"/>
                  </a:lnTo>
                  <a:lnTo>
                    <a:pt x="824" y="448"/>
                  </a:lnTo>
                  <a:lnTo>
                    <a:pt x="828" y="455"/>
                  </a:lnTo>
                  <a:lnTo>
                    <a:pt x="830" y="456"/>
                  </a:lnTo>
                  <a:lnTo>
                    <a:pt x="831" y="457"/>
                  </a:lnTo>
                  <a:lnTo>
                    <a:pt x="833" y="459"/>
                  </a:lnTo>
                  <a:lnTo>
                    <a:pt x="835" y="460"/>
                  </a:lnTo>
                  <a:lnTo>
                    <a:pt x="837" y="461"/>
                  </a:lnTo>
                  <a:lnTo>
                    <a:pt x="839" y="462"/>
                  </a:lnTo>
                  <a:lnTo>
                    <a:pt x="841" y="463"/>
                  </a:lnTo>
                  <a:lnTo>
                    <a:pt x="844" y="463"/>
                  </a:lnTo>
                  <a:lnTo>
                    <a:pt x="847" y="463"/>
                  </a:lnTo>
                  <a:lnTo>
                    <a:pt x="850" y="463"/>
                  </a:lnTo>
                  <a:lnTo>
                    <a:pt x="852" y="462"/>
                  </a:lnTo>
                  <a:lnTo>
                    <a:pt x="855" y="461"/>
                  </a:lnTo>
                  <a:lnTo>
                    <a:pt x="858" y="460"/>
                  </a:lnTo>
                  <a:lnTo>
                    <a:pt x="865" y="456"/>
                  </a:lnTo>
                  <a:lnTo>
                    <a:pt x="868" y="455"/>
                  </a:lnTo>
                  <a:lnTo>
                    <a:pt x="870" y="455"/>
                  </a:lnTo>
                  <a:lnTo>
                    <a:pt x="871" y="454"/>
                  </a:lnTo>
                  <a:lnTo>
                    <a:pt x="873" y="454"/>
                  </a:lnTo>
                  <a:lnTo>
                    <a:pt x="874" y="454"/>
                  </a:lnTo>
                  <a:lnTo>
                    <a:pt x="875" y="455"/>
                  </a:lnTo>
                  <a:lnTo>
                    <a:pt x="878" y="455"/>
                  </a:lnTo>
                  <a:lnTo>
                    <a:pt x="890" y="458"/>
                  </a:lnTo>
                  <a:lnTo>
                    <a:pt x="898" y="461"/>
                  </a:lnTo>
                  <a:lnTo>
                    <a:pt x="905" y="463"/>
                  </a:lnTo>
                  <a:lnTo>
                    <a:pt x="908" y="465"/>
                  </a:lnTo>
                  <a:lnTo>
                    <a:pt x="911" y="466"/>
                  </a:lnTo>
                  <a:lnTo>
                    <a:pt x="913" y="467"/>
                  </a:lnTo>
                  <a:lnTo>
                    <a:pt x="914" y="468"/>
                  </a:lnTo>
                  <a:lnTo>
                    <a:pt x="918" y="472"/>
                  </a:lnTo>
                  <a:lnTo>
                    <a:pt x="919" y="473"/>
                  </a:lnTo>
                  <a:lnTo>
                    <a:pt x="920" y="474"/>
                  </a:lnTo>
                  <a:lnTo>
                    <a:pt x="921" y="475"/>
                  </a:lnTo>
                  <a:lnTo>
                    <a:pt x="923" y="475"/>
                  </a:lnTo>
                  <a:lnTo>
                    <a:pt x="924" y="475"/>
                  </a:lnTo>
                  <a:lnTo>
                    <a:pt x="934" y="474"/>
                  </a:lnTo>
                  <a:lnTo>
                    <a:pt x="937" y="473"/>
                  </a:lnTo>
                  <a:lnTo>
                    <a:pt x="943" y="471"/>
                  </a:lnTo>
                  <a:lnTo>
                    <a:pt x="947" y="471"/>
                  </a:lnTo>
                  <a:lnTo>
                    <a:pt x="950" y="470"/>
                  </a:lnTo>
                  <a:lnTo>
                    <a:pt x="957" y="469"/>
                  </a:lnTo>
                  <a:lnTo>
                    <a:pt x="964" y="468"/>
                  </a:lnTo>
                  <a:lnTo>
                    <a:pt x="966" y="468"/>
                  </a:lnTo>
                  <a:lnTo>
                    <a:pt x="970" y="468"/>
                  </a:lnTo>
                  <a:lnTo>
                    <a:pt x="972" y="468"/>
                  </a:lnTo>
                  <a:lnTo>
                    <a:pt x="974" y="469"/>
                  </a:lnTo>
                  <a:lnTo>
                    <a:pt x="977" y="469"/>
                  </a:lnTo>
                  <a:lnTo>
                    <a:pt x="978" y="470"/>
                  </a:lnTo>
                  <a:lnTo>
                    <a:pt x="980" y="471"/>
                  </a:lnTo>
                  <a:lnTo>
                    <a:pt x="981" y="472"/>
                  </a:lnTo>
                  <a:lnTo>
                    <a:pt x="983" y="473"/>
                  </a:lnTo>
                  <a:lnTo>
                    <a:pt x="984" y="475"/>
                  </a:lnTo>
                  <a:lnTo>
                    <a:pt x="985" y="477"/>
                  </a:lnTo>
                  <a:lnTo>
                    <a:pt x="986" y="478"/>
                  </a:lnTo>
                  <a:lnTo>
                    <a:pt x="987" y="481"/>
                  </a:lnTo>
                  <a:lnTo>
                    <a:pt x="987" y="486"/>
                  </a:lnTo>
                  <a:lnTo>
                    <a:pt x="988" y="489"/>
                  </a:lnTo>
                  <a:lnTo>
                    <a:pt x="988" y="491"/>
                  </a:lnTo>
                  <a:lnTo>
                    <a:pt x="989" y="494"/>
                  </a:lnTo>
                  <a:lnTo>
                    <a:pt x="989" y="497"/>
                  </a:lnTo>
                  <a:lnTo>
                    <a:pt x="989" y="500"/>
                  </a:lnTo>
                  <a:lnTo>
                    <a:pt x="988" y="505"/>
                  </a:lnTo>
                  <a:lnTo>
                    <a:pt x="987" y="512"/>
                  </a:lnTo>
                  <a:lnTo>
                    <a:pt x="987" y="516"/>
                  </a:lnTo>
                  <a:lnTo>
                    <a:pt x="987" y="521"/>
                  </a:lnTo>
                  <a:lnTo>
                    <a:pt x="987" y="523"/>
                  </a:lnTo>
                  <a:lnTo>
                    <a:pt x="987" y="526"/>
                  </a:lnTo>
                  <a:lnTo>
                    <a:pt x="988" y="529"/>
                  </a:lnTo>
                  <a:lnTo>
                    <a:pt x="990" y="533"/>
                  </a:lnTo>
                  <a:lnTo>
                    <a:pt x="992" y="536"/>
                  </a:lnTo>
                  <a:lnTo>
                    <a:pt x="993" y="538"/>
                  </a:lnTo>
                  <a:lnTo>
                    <a:pt x="995" y="540"/>
                  </a:lnTo>
                  <a:lnTo>
                    <a:pt x="997" y="542"/>
                  </a:lnTo>
                  <a:lnTo>
                    <a:pt x="1001" y="545"/>
                  </a:lnTo>
                  <a:lnTo>
                    <a:pt x="1004" y="548"/>
                  </a:lnTo>
                  <a:lnTo>
                    <a:pt x="1010" y="553"/>
                  </a:lnTo>
                  <a:lnTo>
                    <a:pt x="1017" y="559"/>
                  </a:lnTo>
                  <a:lnTo>
                    <a:pt x="1020" y="562"/>
                  </a:lnTo>
                  <a:lnTo>
                    <a:pt x="1023" y="564"/>
                  </a:lnTo>
                  <a:lnTo>
                    <a:pt x="1028" y="567"/>
                  </a:lnTo>
                  <a:lnTo>
                    <a:pt x="1040" y="574"/>
                  </a:lnTo>
                  <a:lnTo>
                    <a:pt x="1046" y="577"/>
                  </a:lnTo>
                  <a:lnTo>
                    <a:pt x="1047" y="578"/>
                  </a:lnTo>
                  <a:lnTo>
                    <a:pt x="1048" y="578"/>
                  </a:lnTo>
                  <a:lnTo>
                    <a:pt x="1049" y="578"/>
                  </a:lnTo>
                  <a:lnTo>
                    <a:pt x="1051" y="578"/>
                  </a:lnTo>
                  <a:lnTo>
                    <a:pt x="1052" y="578"/>
                  </a:lnTo>
                  <a:lnTo>
                    <a:pt x="1053" y="578"/>
                  </a:lnTo>
                  <a:lnTo>
                    <a:pt x="1056" y="576"/>
                  </a:lnTo>
                  <a:lnTo>
                    <a:pt x="1058" y="576"/>
                  </a:lnTo>
                  <a:lnTo>
                    <a:pt x="1061" y="575"/>
                  </a:lnTo>
                  <a:lnTo>
                    <a:pt x="1064" y="575"/>
                  </a:lnTo>
                  <a:lnTo>
                    <a:pt x="1066" y="575"/>
                  </a:lnTo>
                  <a:lnTo>
                    <a:pt x="1067" y="576"/>
                  </a:lnTo>
                  <a:lnTo>
                    <a:pt x="1069" y="576"/>
                  </a:lnTo>
                  <a:lnTo>
                    <a:pt x="1078" y="579"/>
                  </a:lnTo>
                  <a:lnTo>
                    <a:pt x="1080" y="579"/>
                  </a:lnTo>
                  <a:lnTo>
                    <a:pt x="1083" y="579"/>
                  </a:lnTo>
                  <a:lnTo>
                    <a:pt x="1087" y="579"/>
                  </a:lnTo>
                  <a:lnTo>
                    <a:pt x="1093" y="579"/>
                  </a:lnTo>
                  <a:lnTo>
                    <a:pt x="1099" y="579"/>
                  </a:lnTo>
                  <a:lnTo>
                    <a:pt x="1102" y="579"/>
                  </a:lnTo>
                  <a:lnTo>
                    <a:pt x="1106" y="579"/>
                  </a:lnTo>
                  <a:lnTo>
                    <a:pt x="1109" y="579"/>
                  </a:lnTo>
                  <a:lnTo>
                    <a:pt x="1112" y="578"/>
                  </a:lnTo>
                  <a:lnTo>
                    <a:pt x="1118" y="575"/>
                  </a:lnTo>
                  <a:lnTo>
                    <a:pt x="1121" y="574"/>
                  </a:lnTo>
                  <a:lnTo>
                    <a:pt x="1124" y="573"/>
                  </a:lnTo>
                  <a:lnTo>
                    <a:pt x="1131" y="572"/>
                  </a:lnTo>
                  <a:lnTo>
                    <a:pt x="1133" y="571"/>
                  </a:lnTo>
                  <a:lnTo>
                    <a:pt x="1135" y="570"/>
                  </a:lnTo>
                  <a:lnTo>
                    <a:pt x="1138" y="569"/>
                  </a:lnTo>
                  <a:lnTo>
                    <a:pt x="1139" y="568"/>
                  </a:lnTo>
                  <a:lnTo>
                    <a:pt x="1141" y="568"/>
                  </a:lnTo>
                  <a:lnTo>
                    <a:pt x="1143" y="568"/>
                  </a:lnTo>
                  <a:lnTo>
                    <a:pt x="1144" y="568"/>
                  </a:lnTo>
                  <a:lnTo>
                    <a:pt x="1145" y="568"/>
                  </a:lnTo>
                  <a:lnTo>
                    <a:pt x="1146" y="568"/>
                  </a:lnTo>
                  <a:lnTo>
                    <a:pt x="1147" y="569"/>
                  </a:lnTo>
                  <a:lnTo>
                    <a:pt x="1149" y="570"/>
                  </a:lnTo>
                  <a:lnTo>
                    <a:pt x="1151" y="571"/>
                  </a:lnTo>
                  <a:lnTo>
                    <a:pt x="1154" y="573"/>
                  </a:lnTo>
                  <a:lnTo>
                    <a:pt x="1155" y="574"/>
                  </a:lnTo>
                  <a:lnTo>
                    <a:pt x="1156" y="575"/>
                  </a:lnTo>
                  <a:lnTo>
                    <a:pt x="1157" y="576"/>
                  </a:lnTo>
                  <a:lnTo>
                    <a:pt x="1158" y="578"/>
                  </a:lnTo>
                  <a:lnTo>
                    <a:pt x="1158" y="579"/>
                  </a:lnTo>
                  <a:lnTo>
                    <a:pt x="1158" y="580"/>
                  </a:lnTo>
                  <a:lnTo>
                    <a:pt x="1158" y="581"/>
                  </a:lnTo>
                  <a:lnTo>
                    <a:pt x="1158" y="583"/>
                  </a:lnTo>
                  <a:lnTo>
                    <a:pt x="1157" y="586"/>
                  </a:lnTo>
                  <a:lnTo>
                    <a:pt x="1157" y="587"/>
                  </a:lnTo>
                  <a:lnTo>
                    <a:pt x="1157" y="589"/>
                  </a:lnTo>
                  <a:lnTo>
                    <a:pt x="1158" y="591"/>
                  </a:lnTo>
                  <a:lnTo>
                    <a:pt x="1158" y="591"/>
                  </a:lnTo>
                  <a:lnTo>
                    <a:pt x="1159" y="592"/>
                  </a:lnTo>
                  <a:lnTo>
                    <a:pt x="1161" y="594"/>
                  </a:lnTo>
                  <a:lnTo>
                    <a:pt x="1163" y="596"/>
                  </a:lnTo>
                  <a:lnTo>
                    <a:pt x="1166" y="598"/>
                  </a:lnTo>
                  <a:lnTo>
                    <a:pt x="1170" y="601"/>
                  </a:lnTo>
                  <a:lnTo>
                    <a:pt x="1172" y="602"/>
                  </a:lnTo>
                  <a:lnTo>
                    <a:pt x="1174" y="603"/>
                  </a:lnTo>
                  <a:lnTo>
                    <a:pt x="1175" y="605"/>
                  </a:lnTo>
                  <a:lnTo>
                    <a:pt x="1181" y="613"/>
                  </a:lnTo>
                  <a:lnTo>
                    <a:pt x="1181" y="615"/>
                  </a:lnTo>
                  <a:lnTo>
                    <a:pt x="1182" y="617"/>
                  </a:lnTo>
                  <a:lnTo>
                    <a:pt x="1183" y="618"/>
                  </a:lnTo>
                  <a:lnTo>
                    <a:pt x="1183" y="620"/>
                  </a:lnTo>
                  <a:lnTo>
                    <a:pt x="1183" y="622"/>
                  </a:lnTo>
                  <a:lnTo>
                    <a:pt x="1182" y="624"/>
                  </a:lnTo>
                  <a:lnTo>
                    <a:pt x="1181" y="627"/>
                  </a:lnTo>
                  <a:lnTo>
                    <a:pt x="1181" y="630"/>
                  </a:lnTo>
                  <a:lnTo>
                    <a:pt x="1180" y="631"/>
                  </a:lnTo>
                  <a:lnTo>
                    <a:pt x="1179" y="632"/>
                  </a:lnTo>
                  <a:lnTo>
                    <a:pt x="1178" y="633"/>
                  </a:lnTo>
                  <a:lnTo>
                    <a:pt x="1176" y="634"/>
                  </a:lnTo>
                  <a:lnTo>
                    <a:pt x="1174" y="635"/>
                  </a:lnTo>
                  <a:lnTo>
                    <a:pt x="1171" y="636"/>
                  </a:lnTo>
                  <a:lnTo>
                    <a:pt x="1166" y="636"/>
                  </a:lnTo>
                  <a:lnTo>
                    <a:pt x="1160" y="638"/>
                  </a:lnTo>
                  <a:lnTo>
                    <a:pt x="1158" y="638"/>
                  </a:lnTo>
                  <a:lnTo>
                    <a:pt x="1157" y="639"/>
                  </a:lnTo>
                  <a:lnTo>
                    <a:pt x="1156" y="640"/>
                  </a:lnTo>
                  <a:lnTo>
                    <a:pt x="1155" y="641"/>
                  </a:lnTo>
                  <a:lnTo>
                    <a:pt x="1154" y="642"/>
                  </a:lnTo>
                  <a:lnTo>
                    <a:pt x="1152" y="644"/>
                  </a:lnTo>
                  <a:lnTo>
                    <a:pt x="1149" y="648"/>
                  </a:lnTo>
                  <a:lnTo>
                    <a:pt x="1147" y="652"/>
                  </a:lnTo>
                  <a:lnTo>
                    <a:pt x="1146" y="655"/>
                  </a:lnTo>
                  <a:lnTo>
                    <a:pt x="1145" y="658"/>
                  </a:lnTo>
                  <a:lnTo>
                    <a:pt x="1144" y="660"/>
                  </a:lnTo>
                  <a:lnTo>
                    <a:pt x="1143" y="665"/>
                  </a:lnTo>
                  <a:lnTo>
                    <a:pt x="1143" y="667"/>
                  </a:lnTo>
                  <a:lnTo>
                    <a:pt x="1142" y="669"/>
                  </a:lnTo>
                  <a:lnTo>
                    <a:pt x="1141" y="670"/>
                  </a:lnTo>
                  <a:lnTo>
                    <a:pt x="1140" y="672"/>
                  </a:lnTo>
                  <a:lnTo>
                    <a:pt x="1135" y="679"/>
                  </a:lnTo>
                  <a:lnTo>
                    <a:pt x="1135" y="681"/>
                  </a:lnTo>
                  <a:lnTo>
                    <a:pt x="1134" y="682"/>
                  </a:lnTo>
                  <a:lnTo>
                    <a:pt x="1132" y="689"/>
                  </a:lnTo>
                  <a:lnTo>
                    <a:pt x="1131" y="692"/>
                  </a:lnTo>
                  <a:lnTo>
                    <a:pt x="1130" y="693"/>
                  </a:lnTo>
                  <a:lnTo>
                    <a:pt x="1128" y="695"/>
                  </a:lnTo>
                  <a:lnTo>
                    <a:pt x="1126" y="697"/>
                  </a:lnTo>
                  <a:lnTo>
                    <a:pt x="1121" y="704"/>
                  </a:lnTo>
                  <a:lnTo>
                    <a:pt x="1117" y="707"/>
                  </a:lnTo>
                  <a:lnTo>
                    <a:pt x="1116" y="709"/>
                  </a:lnTo>
                  <a:lnTo>
                    <a:pt x="1112" y="713"/>
                  </a:lnTo>
                  <a:lnTo>
                    <a:pt x="1110" y="716"/>
                  </a:lnTo>
                  <a:lnTo>
                    <a:pt x="1108" y="719"/>
                  </a:lnTo>
                  <a:lnTo>
                    <a:pt x="1107" y="721"/>
                  </a:lnTo>
                  <a:lnTo>
                    <a:pt x="1106" y="723"/>
                  </a:lnTo>
                  <a:lnTo>
                    <a:pt x="1106" y="725"/>
                  </a:lnTo>
                  <a:lnTo>
                    <a:pt x="1106" y="726"/>
                  </a:lnTo>
                  <a:lnTo>
                    <a:pt x="1106" y="727"/>
                  </a:lnTo>
                  <a:lnTo>
                    <a:pt x="1106" y="727"/>
                  </a:lnTo>
                  <a:lnTo>
                    <a:pt x="1106" y="728"/>
                  </a:lnTo>
                  <a:lnTo>
                    <a:pt x="1107" y="729"/>
                  </a:lnTo>
                  <a:lnTo>
                    <a:pt x="1108" y="730"/>
                  </a:lnTo>
                  <a:lnTo>
                    <a:pt x="1109" y="730"/>
                  </a:lnTo>
                  <a:lnTo>
                    <a:pt x="1111" y="730"/>
                  </a:lnTo>
                  <a:lnTo>
                    <a:pt x="1115" y="731"/>
                  </a:lnTo>
                  <a:lnTo>
                    <a:pt x="1118" y="731"/>
                  </a:lnTo>
                  <a:lnTo>
                    <a:pt x="1119" y="732"/>
                  </a:lnTo>
                  <a:lnTo>
                    <a:pt x="1121" y="732"/>
                  </a:lnTo>
                  <a:lnTo>
                    <a:pt x="1122" y="733"/>
                  </a:lnTo>
                  <a:lnTo>
                    <a:pt x="1124" y="734"/>
                  </a:lnTo>
                  <a:lnTo>
                    <a:pt x="1124" y="735"/>
                  </a:lnTo>
                  <a:lnTo>
                    <a:pt x="1126" y="737"/>
                  </a:lnTo>
                  <a:lnTo>
                    <a:pt x="1127" y="738"/>
                  </a:lnTo>
                  <a:lnTo>
                    <a:pt x="1131" y="744"/>
                  </a:lnTo>
                  <a:lnTo>
                    <a:pt x="1132" y="746"/>
                  </a:lnTo>
                  <a:lnTo>
                    <a:pt x="1134" y="748"/>
                  </a:lnTo>
                  <a:lnTo>
                    <a:pt x="1135" y="749"/>
                  </a:lnTo>
                  <a:lnTo>
                    <a:pt x="1137" y="751"/>
                  </a:lnTo>
                  <a:lnTo>
                    <a:pt x="1140" y="753"/>
                  </a:lnTo>
                  <a:lnTo>
                    <a:pt x="1144" y="754"/>
                  </a:lnTo>
                  <a:lnTo>
                    <a:pt x="1150" y="757"/>
                  </a:lnTo>
                  <a:lnTo>
                    <a:pt x="1154" y="760"/>
                  </a:lnTo>
                  <a:lnTo>
                    <a:pt x="1157" y="761"/>
                  </a:lnTo>
                  <a:lnTo>
                    <a:pt x="1159" y="762"/>
                  </a:lnTo>
                  <a:lnTo>
                    <a:pt x="1163" y="765"/>
                  </a:lnTo>
                  <a:lnTo>
                    <a:pt x="1165" y="767"/>
                  </a:lnTo>
                  <a:lnTo>
                    <a:pt x="1167" y="769"/>
                  </a:lnTo>
                  <a:lnTo>
                    <a:pt x="1169" y="771"/>
                  </a:lnTo>
                  <a:lnTo>
                    <a:pt x="1169" y="772"/>
                  </a:lnTo>
                  <a:lnTo>
                    <a:pt x="1171" y="774"/>
                  </a:lnTo>
                  <a:lnTo>
                    <a:pt x="1172" y="776"/>
                  </a:lnTo>
                  <a:lnTo>
                    <a:pt x="1175" y="782"/>
                  </a:lnTo>
                  <a:lnTo>
                    <a:pt x="1176" y="783"/>
                  </a:lnTo>
                  <a:lnTo>
                    <a:pt x="1177" y="785"/>
                  </a:lnTo>
                  <a:lnTo>
                    <a:pt x="1178" y="786"/>
                  </a:lnTo>
                  <a:lnTo>
                    <a:pt x="1177" y="788"/>
                  </a:lnTo>
                  <a:lnTo>
                    <a:pt x="1173" y="792"/>
                  </a:lnTo>
                  <a:lnTo>
                    <a:pt x="1172" y="793"/>
                  </a:lnTo>
                  <a:lnTo>
                    <a:pt x="1171" y="793"/>
                  </a:lnTo>
                  <a:lnTo>
                    <a:pt x="1170" y="794"/>
                  </a:lnTo>
                  <a:lnTo>
                    <a:pt x="1169" y="794"/>
                  </a:lnTo>
                  <a:lnTo>
                    <a:pt x="1166" y="795"/>
                  </a:lnTo>
                  <a:lnTo>
                    <a:pt x="1165" y="795"/>
                  </a:lnTo>
                  <a:lnTo>
                    <a:pt x="1164" y="795"/>
                  </a:lnTo>
                  <a:lnTo>
                    <a:pt x="1164" y="798"/>
                  </a:lnTo>
                  <a:lnTo>
                    <a:pt x="1164" y="799"/>
                  </a:lnTo>
                  <a:lnTo>
                    <a:pt x="1163" y="802"/>
                  </a:lnTo>
                  <a:lnTo>
                    <a:pt x="1162" y="803"/>
                  </a:lnTo>
                  <a:lnTo>
                    <a:pt x="1159" y="806"/>
                  </a:lnTo>
                  <a:lnTo>
                    <a:pt x="1159" y="806"/>
                  </a:lnTo>
                  <a:lnTo>
                    <a:pt x="1159" y="807"/>
                  </a:lnTo>
                  <a:lnTo>
                    <a:pt x="1159" y="808"/>
                  </a:lnTo>
                  <a:lnTo>
                    <a:pt x="1160" y="809"/>
                  </a:lnTo>
                  <a:lnTo>
                    <a:pt x="1161" y="809"/>
                  </a:lnTo>
                  <a:lnTo>
                    <a:pt x="1160" y="809"/>
                  </a:lnTo>
                  <a:lnTo>
                    <a:pt x="1160" y="810"/>
                  </a:lnTo>
                  <a:lnTo>
                    <a:pt x="1158" y="811"/>
                  </a:lnTo>
                  <a:lnTo>
                    <a:pt x="1156" y="813"/>
                  </a:lnTo>
                  <a:lnTo>
                    <a:pt x="1155" y="814"/>
                  </a:lnTo>
                  <a:lnTo>
                    <a:pt x="1153" y="815"/>
                  </a:lnTo>
                  <a:lnTo>
                    <a:pt x="1151" y="815"/>
                  </a:lnTo>
                  <a:lnTo>
                    <a:pt x="1151" y="816"/>
                  </a:lnTo>
                  <a:lnTo>
                    <a:pt x="1150" y="817"/>
                  </a:lnTo>
                  <a:lnTo>
                    <a:pt x="1149" y="818"/>
                  </a:lnTo>
                  <a:lnTo>
                    <a:pt x="1146" y="828"/>
                  </a:lnTo>
                  <a:lnTo>
                    <a:pt x="1144" y="830"/>
                  </a:lnTo>
                  <a:lnTo>
                    <a:pt x="1144" y="833"/>
                  </a:lnTo>
                  <a:lnTo>
                    <a:pt x="1143" y="833"/>
                  </a:lnTo>
                  <a:lnTo>
                    <a:pt x="1141" y="832"/>
                  </a:lnTo>
                  <a:lnTo>
                    <a:pt x="1138" y="831"/>
                  </a:lnTo>
                  <a:lnTo>
                    <a:pt x="1135" y="829"/>
                  </a:lnTo>
                  <a:lnTo>
                    <a:pt x="1132" y="827"/>
                  </a:lnTo>
                  <a:lnTo>
                    <a:pt x="1127" y="824"/>
                  </a:lnTo>
                  <a:lnTo>
                    <a:pt x="1124" y="820"/>
                  </a:lnTo>
                  <a:lnTo>
                    <a:pt x="1121" y="817"/>
                  </a:lnTo>
                  <a:lnTo>
                    <a:pt x="1117" y="813"/>
                  </a:lnTo>
                  <a:lnTo>
                    <a:pt x="1111" y="804"/>
                  </a:lnTo>
                  <a:lnTo>
                    <a:pt x="1107" y="800"/>
                  </a:lnTo>
                  <a:lnTo>
                    <a:pt x="1105" y="798"/>
                  </a:lnTo>
                  <a:lnTo>
                    <a:pt x="1102" y="795"/>
                  </a:lnTo>
                  <a:lnTo>
                    <a:pt x="1100" y="794"/>
                  </a:lnTo>
                  <a:lnTo>
                    <a:pt x="1096" y="792"/>
                  </a:lnTo>
                  <a:lnTo>
                    <a:pt x="1093" y="790"/>
                  </a:lnTo>
                  <a:lnTo>
                    <a:pt x="1090" y="789"/>
                  </a:lnTo>
                  <a:lnTo>
                    <a:pt x="1088" y="788"/>
                  </a:lnTo>
                  <a:lnTo>
                    <a:pt x="1086" y="787"/>
                  </a:lnTo>
                  <a:lnTo>
                    <a:pt x="1082" y="786"/>
                  </a:lnTo>
                  <a:lnTo>
                    <a:pt x="1077" y="785"/>
                  </a:lnTo>
                  <a:lnTo>
                    <a:pt x="1074" y="784"/>
                  </a:lnTo>
                  <a:lnTo>
                    <a:pt x="1063" y="782"/>
                  </a:lnTo>
                  <a:lnTo>
                    <a:pt x="1060" y="781"/>
                  </a:lnTo>
                  <a:lnTo>
                    <a:pt x="1057" y="780"/>
                  </a:lnTo>
                  <a:lnTo>
                    <a:pt x="1054" y="779"/>
                  </a:lnTo>
                  <a:lnTo>
                    <a:pt x="1051" y="778"/>
                  </a:lnTo>
                  <a:lnTo>
                    <a:pt x="1048" y="776"/>
                  </a:lnTo>
                  <a:lnTo>
                    <a:pt x="1045" y="775"/>
                  </a:lnTo>
                  <a:lnTo>
                    <a:pt x="1040" y="772"/>
                  </a:lnTo>
                  <a:lnTo>
                    <a:pt x="1030" y="765"/>
                  </a:lnTo>
                  <a:lnTo>
                    <a:pt x="1020" y="758"/>
                  </a:lnTo>
                  <a:lnTo>
                    <a:pt x="1016" y="755"/>
                  </a:lnTo>
                  <a:lnTo>
                    <a:pt x="1012" y="753"/>
                  </a:lnTo>
                  <a:lnTo>
                    <a:pt x="1008" y="750"/>
                  </a:lnTo>
                  <a:lnTo>
                    <a:pt x="1003" y="749"/>
                  </a:lnTo>
                  <a:lnTo>
                    <a:pt x="999" y="748"/>
                  </a:lnTo>
                  <a:lnTo>
                    <a:pt x="996" y="747"/>
                  </a:lnTo>
                  <a:lnTo>
                    <a:pt x="993" y="746"/>
                  </a:lnTo>
                  <a:lnTo>
                    <a:pt x="989" y="746"/>
                  </a:lnTo>
                  <a:lnTo>
                    <a:pt x="985" y="746"/>
                  </a:lnTo>
                  <a:lnTo>
                    <a:pt x="980" y="746"/>
                  </a:lnTo>
                  <a:lnTo>
                    <a:pt x="974" y="747"/>
                  </a:lnTo>
                  <a:lnTo>
                    <a:pt x="971" y="747"/>
                  </a:lnTo>
                  <a:lnTo>
                    <a:pt x="968" y="747"/>
                  </a:lnTo>
                  <a:lnTo>
                    <a:pt x="965" y="747"/>
                  </a:lnTo>
                  <a:lnTo>
                    <a:pt x="960" y="746"/>
                  </a:lnTo>
                  <a:lnTo>
                    <a:pt x="958" y="745"/>
                  </a:lnTo>
                  <a:lnTo>
                    <a:pt x="956" y="745"/>
                  </a:lnTo>
                  <a:lnTo>
                    <a:pt x="953" y="743"/>
                  </a:lnTo>
                  <a:lnTo>
                    <a:pt x="948" y="740"/>
                  </a:lnTo>
                  <a:lnTo>
                    <a:pt x="945" y="740"/>
                  </a:lnTo>
                  <a:lnTo>
                    <a:pt x="944" y="739"/>
                  </a:lnTo>
                  <a:lnTo>
                    <a:pt x="943" y="739"/>
                  </a:lnTo>
                  <a:lnTo>
                    <a:pt x="942" y="739"/>
                  </a:lnTo>
                  <a:lnTo>
                    <a:pt x="942" y="740"/>
                  </a:lnTo>
                  <a:lnTo>
                    <a:pt x="941" y="741"/>
                  </a:lnTo>
                  <a:lnTo>
                    <a:pt x="940" y="742"/>
                  </a:lnTo>
                  <a:lnTo>
                    <a:pt x="939" y="743"/>
                  </a:lnTo>
                  <a:lnTo>
                    <a:pt x="938" y="745"/>
                  </a:lnTo>
                  <a:lnTo>
                    <a:pt x="936" y="752"/>
                  </a:lnTo>
                  <a:lnTo>
                    <a:pt x="934" y="756"/>
                  </a:lnTo>
                  <a:lnTo>
                    <a:pt x="932" y="761"/>
                  </a:lnTo>
                  <a:lnTo>
                    <a:pt x="929" y="767"/>
                  </a:lnTo>
                  <a:lnTo>
                    <a:pt x="927" y="769"/>
                  </a:lnTo>
                  <a:lnTo>
                    <a:pt x="926" y="771"/>
                  </a:lnTo>
                  <a:lnTo>
                    <a:pt x="924" y="772"/>
                  </a:lnTo>
                  <a:lnTo>
                    <a:pt x="922" y="773"/>
                  </a:lnTo>
                  <a:lnTo>
                    <a:pt x="921" y="773"/>
                  </a:lnTo>
                  <a:lnTo>
                    <a:pt x="920" y="774"/>
                  </a:lnTo>
                  <a:lnTo>
                    <a:pt x="918" y="774"/>
                  </a:lnTo>
                  <a:lnTo>
                    <a:pt x="915" y="775"/>
                  </a:lnTo>
                  <a:lnTo>
                    <a:pt x="908" y="775"/>
                  </a:lnTo>
                  <a:lnTo>
                    <a:pt x="901" y="776"/>
                  </a:lnTo>
                  <a:lnTo>
                    <a:pt x="897" y="776"/>
                  </a:lnTo>
                  <a:lnTo>
                    <a:pt x="894" y="777"/>
                  </a:lnTo>
                  <a:lnTo>
                    <a:pt x="889" y="778"/>
                  </a:lnTo>
                  <a:lnTo>
                    <a:pt x="885" y="780"/>
                  </a:lnTo>
                  <a:lnTo>
                    <a:pt x="880" y="782"/>
                  </a:lnTo>
                  <a:lnTo>
                    <a:pt x="872" y="786"/>
                  </a:lnTo>
                  <a:lnTo>
                    <a:pt x="869" y="787"/>
                  </a:lnTo>
                  <a:lnTo>
                    <a:pt x="867" y="788"/>
                  </a:lnTo>
                  <a:lnTo>
                    <a:pt x="865" y="788"/>
                  </a:lnTo>
                  <a:lnTo>
                    <a:pt x="863" y="789"/>
                  </a:lnTo>
                  <a:lnTo>
                    <a:pt x="858" y="790"/>
                  </a:lnTo>
                  <a:lnTo>
                    <a:pt x="854" y="790"/>
                  </a:lnTo>
                  <a:lnTo>
                    <a:pt x="853" y="789"/>
                  </a:lnTo>
                  <a:lnTo>
                    <a:pt x="852" y="789"/>
                  </a:lnTo>
                  <a:lnTo>
                    <a:pt x="851" y="788"/>
                  </a:lnTo>
                  <a:lnTo>
                    <a:pt x="850" y="788"/>
                  </a:lnTo>
                  <a:lnTo>
                    <a:pt x="850" y="787"/>
                  </a:lnTo>
                  <a:lnTo>
                    <a:pt x="849" y="786"/>
                  </a:lnTo>
                  <a:lnTo>
                    <a:pt x="848" y="785"/>
                  </a:lnTo>
                  <a:lnTo>
                    <a:pt x="848" y="784"/>
                  </a:lnTo>
                  <a:lnTo>
                    <a:pt x="848" y="783"/>
                  </a:lnTo>
                  <a:lnTo>
                    <a:pt x="848" y="781"/>
                  </a:lnTo>
                  <a:lnTo>
                    <a:pt x="848" y="772"/>
                  </a:lnTo>
                  <a:lnTo>
                    <a:pt x="848" y="770"/>
                  </a:lnTo>
                  <a:lnTo>
                    <a:pt x="848" y="767"/>
                  </a:lnTo>
                  <a:lnTo>
                    <a:pt x="848" y="765"/>
                  </a:lnTo>
                  <a:lnTo>
                    <a:pt x="847" y="762"/>
                  </a:lnTo>
                  <a:lnTo>
                    <a:pt x="846" y="757"/>
                  </a:lnTo>
                  <a:lnTo>
                    <a:pt x="845" y="754"/>
                  </a:lnTo>
                  <a:lnTo>
                    <a:pt x="842" y="748"/>
                  </a:lnTo>
                  <a:lnTo>
                    <a:pt x="840" y="742"/>
                  </a:lnTo>
                  <a:lnTo>
                    <a:pt x="840" y="740"/>
                  </a:lnTo>
                  <a:lnTo>
                    <a:pt x="839" y="739"/>
                  </a:lnTo>
                  <a:lnTo>
                    <a:pt x="839" y="738"/>
                  </a:lnTo>
                  <a:lnTo>
                    <a:pt x="837" y="736"/>
                  </a:lnTo>
                  <a:lnTo>
                    <a:pt x="835" y="735"/>
                  </a:lnTo>
                  <a:lnTo>
                    <a:pt x="833" y="733"/>
                  </a:lnTo>
                  <a:lnTo>
                    <a:pt x="830" y="731"/>
                  </a:lnTo>
                  <a:lnTo>
                    <a:pt x="828" y="730"/>
                  </a:lnTo>
                  <a:lnTo>
                    <a:pt x="825" y="729"/>
                  </a:lnTo>
                  <a:lnTo>
                    <a:pt x="822" y="728"/>
                  </a:lnTo>
                  <a:lnTo>
                    <a:pt x="817" y="728"/>
                  </a:lnTo>
                  <a:lnTo>
                    <a:pt x="812" y="727"/>
                  </a:lnTo>
                  <a:lnTo>
                    <a:pt x="807" y="727"/>
                  </a:lnTo>
                  <a:lnTo>
                    <a:pt x="801" y="727"/>
                  </a:lnTo>
                  <a:lnTo>
                    <a:pt x="797" y="727"/>
                  </a:lnTo>
                  <a:lnTo>
                    <a:pt x="794" y="727"/>
                  </a:lnTo>
                  <a:lnTo>
                    <a:pt x="791" y="727"/>
                  </a:lnTo>
                  <a:lnTo>
                    <a:pt x="787" y="726"/>
                  </a:lnTo>
                  <a:lnTo>
                    <a:pt x="784" y="725"/>
                  </a:lnTo>
                  <a:lnTo>
                    <a:pt x="782" y="724"/>
                  </a:lnTo>
                  <a:lnTo>
                    <a:pt x="780" y="724"/>
                  </a:lnTo>
                  <a:lnTo>
                    <a:pt x="778" y="722"/>
                  </a:lnTo>
                  <a:lnTo>
                    <a:pt x="776" y="721"/>
                  </a:lnTo>
                  <a:lnTo>
                    <a:pt x="774" y="719"/>
                  </a:lnTo>
                  <a:lnTo>
                    <a:pt x="769" y="715"/>
                  </a:lnTo>
                  <a:lnTo>
                    <a:pt x="768" y="714"/>
                  </a:lnTo>
                  <a:lnTo>
                    <a:pt x="766" y="713"/>
                  </a:lnTo>
                  <a:lnTo>
                    <a:pt x="764" y="712"/>
                  </a:lnTo>
                  <a:lnTo>
                    <a:pt x="763" y="711"/>
                  </a:lnTo>
                  <a:lnTo>
                    <a:pt x="761" y="710"/>
                  </a:lnTo>
                  <a:lnTo>
                    <a:pt x="760" y="710"/>
                  </a:lnTo>
                  <a:lnTo>
                    <a:pt x="751" y="708"/>
                  </a:lnTo>
                  <a:lnTo>
                    <a:pt x="742" y="706"/>
                  </a:lnTo>
                  <a:lnTo>
                    <a:pt x="740" y="706"/>
                  </a:lnTo>
                  <a:lnTo>
                    <a:pt x="738" y="706"/>
                  </a:lnTo>
                  <a:lnTo>
                    <a:pt x="736" y="706"/>
                  </a:lnTo>
                  <a:lnTo>
                    <a:pt x="733" y="706"/>
                  </a:lnTo>
                  <a:lnTo>
                    <a:pt x="730" y="707"/>
                  </a:lnTo>
                  <a:lnTo>
                    <a:pt x="727" y="708"/>
                  </a:lnTo>
                  <a:lnTo>
                    <a:pt x="724" y="710"/>
                  </a:lnTo>
                  <a:lnTo>
                    <a:pt x="722" y="712"/>
                  </a:lnTo>
                  <a:lnTo>
                    <a:pt x="721" y="713"/>
                  </a:lnTo>
                  <a:lnTo>
                    <a:pt x="720" y="713"/>
                  </a:lnTo>
                  <a:lnTo>
                    <a:pt x="719" y="715"/>
                  </a:lnTo>
                  <a:lnTo>
                    <a:pt x="719" y="715"/>
                  </a:lnTo>
                  <a:lnTo>
                    <a:pt x="718" y="717"/>
                  </a:lnTo>
                  <a:lnTo>
                    <a:pt x="717" y="723"/>
                  </a:lnTo>
                  <a:lnTo>
                    <a:pt x="716" y="725"/>
                  </a:lnTo>
                  <a:lnTo>
                    <a:pt x="715" y="728"/>
                  </a:lnTo>
                  <a:lnTo>
                    <a:pt x="714" y="731"/>
                  </a:lnTo>
                  <a:lnTo>
                    <a:pt x="713" y="736"/>
                  </a:lnTo>
                  <a:lnTo>
                    <a:pt x="710" y="741"/>
                  </a:lnTo>
                  <a:lnTo>
                    <a:pt x="709" y="744"/>
                  </a:lnTo>
                  <a:lnTo>
                    <a:pt x="707" y="746"/>
                  </a:lnTo>
                  <a:lnTo>
                    <a:pt x="706" y="749"/>
                  </a:lnTo>
                  <a:lnTo>
                    <a:pt x="705" y="752"/>
                  </a:lnTo>
                  <a:lnTo>
                    <a:pt x="705" y="755"/>
                  </a:lnTo>
                  <a:lnTo>
                    <a:pt x="704" y="758"/>
                  </a:lnTo>
                  <a:lnTo>
                    <a:pt x="704" y="761"/>
                  </a:lnTo>
                  <a:lnTo>
                    <a:pt x="703" y="764"/>
                  </a:lnTo>
                  <a:lnTo>
                    <a:pt x="703" y="769"/>
                  </a:lnTo>
                  <a:lnTo>
                    <a:pt x="703" y="774"/>
                  </a:lnTo>
                  <a:lnTo>
                    <a:pt x="704" y="779"/>
                  </a:lnTo>
                  <a:lnTo>
                    <a:pt x="705" y="787"/>
                  </a:lnTo>
                  <a:lnTo>
                    <a:pt x="707" y="798"/>
                  </a:lnTo>
                  <a:lnTo>
                    <a:pt x="707" y="807"/>
                  </a:lnTo>
                  <a:lnTo>
                    <a:pt x="708" y="810"/>
                  </a:lnTo>
                  <a:lnTo>
                    <a:pt x="711" y="825"/>
                  </a:lnTo>
                  <a:lnTo>
                    <a:pt x="712" y="829"/>
                  </a:lnTo>
                  <a:lnTo>
                    <a:pt x="712" y="833"/>
                  </a:lnTo>
                  <a:lnTo>
                    <a:pt x="712" y="837"/>
                  </a:lnTo>
                  <a:lnTo>
                    <a:pt x="712" y="840"/>
                  </a:lnTo>
                  <a:lnTo>
                    <a:pt x="712" y="842"/>
                  </a:lnTo>
                  <a:lnTo>
                    <a:pt x="711" y="847"/>
                  </a:lnTo>
                  <a:lnTo>
                    <a:pt x="710" y="853"/>
                  </a:lnTo>
                  <a:lnTo>
                    <a:pt x="706" y="868"/>
                  </a:lnTo>
                  <a:lnTo>
                    <a:pt x="705" y="871"/>
                  </a:lnTo>
                  <a:lnTo>
                    <a:pt x="703" y="875"/>
                  </a:lnTo>
                  <a:lnTo>
                    <a:pt x="703" y="878"/>
                  </a:lnTo>
                  <a:lnTo>
                    <a:pt x="703" y="882"/>
                  </a:lnTo>
                  <a:lnTo>
                    <a:pt x="702" y="886"/>
                  </a:lnTo>
                  <a:lnTo>
                    <a:pt x="702" y="890"/>
                  </a:lnTo>
                  <a:lnTo>
                    <a:pt x="702" y="895"/>
                  </a:lnTo>
                  <a:lnTo>
                    <a:pt x="703" y="904"/>
                  </a:lnTo>
                  <a:lnTo>
                    <a:pt x="703" y="907"/>
                  </a:lnTo>
                  <a:lnTo>
                    <a:pt x="702" y="908"/>
                  </a:lnTo>
                  <a:lnTo>
                    <a:pt x="702" y="910"/>
                  </a:lnTo>
                  <a:lnTo>
                    <a:pt x="701" y="912"/>
                  </a:lnTo>
                  <a:lnTo>
                    <a:pt x="699" y="918"/>
                  </a:lnTo>
                  <a:lnTo>
                    <a:pt x="697" y="922"/>
                  </a:lnTo>
                  <a:lnTo>
                    <a:pt x="694" y="933"/>
                  </a:lnTo>
                  <a:lnTo>
                    <a:pt x="692" y="942"/>
                  </a:lnTo>
                  <a:lnTo>
                    <a:pt x="691" y="945"/>
                  </a:lnTo>
                  <a:lnTo>
                    <a:pt x="690" y="949"/>
                  </a:lnTo>
                  <a:lnTo>
                    <a:pt x="689" y="953"/>
                  </a:lnTo>
                  <a:lnTo>
                    <a:pt x="688" y="959"/>
                  </a:lnTo>
                  <a:lnTo>
                    <a:pt x="688" y="963"/>
                  </a:lnTo>
                  <a:lnTo>
                    <a:pt x="688" y="965"/>
                  </a:lnTo>
                  <a:lnTo>
                    <a:pt x="688" y="968"/>
                  </a:lnTo>
                  <a:lnTo>
                    <a:pt x="689" y="971"/>
                  </a:lnTo>
                  <a:lnTo>
                    <a:pt x="690" y="973"/>
                  </a:lnTo>
                  <a:lnTo>
                    <a:pt x="691" y="975"/>
                  </a:lnTo>
                  <a:lnTo>
                    <a:pt x="692" y="976"/>
                  </a:lnTo>
                  <a:lnTo>
                    <a:pt x="695" y="982"/>
                  </a:lnTo>
                  <a:lnTo>
                    <a:pt x="697" y="984"/>
                  </a:lnTo>
                  <a:lnTo>
                    <a:pt x="698" y="987"/>
                  </a:lnTo>
                  <a:lnTo>
                    <a:pt x="698" y="988"/>
                  </a:lnTo>
                  <a:lnTo>
                    <a:pt x="699" y="990"/>
                  </a:lnTo>
                  <a:lnTo>
                    <a:pt x="699" y="993"/>
                  </a:lnTo>
                  <a:lnTo>
                    <a:pt x="699" y="995"/>
                  </a:lnTo>
                  <a:lnTo>
                    <a:pt x="698" y="997"/>
                  </a:lnTo>
                  <a:lnTo>
                    <a:pt x="696" y="999"/>
                  </a:lnTo>
                  <a:lnTo>
                    <a:pt x="694" y="1001"/>
                  </a:lnTo>
                  <a:lnTo>
                    <a:pt x="692" y="1003"/>
                  </a:lnTo>
                  <a:lnTo>
                    <a:pt x="691" y="1004"/>
                  </a:lnTo>
                  <a:lnTo>
                    <a:pt x="688" y="1005"/>
                  </a:lnTo>
                  <a:lnTo>
                    <a:pt x="686" y="1006"/>
                  </a:lnTo>
                  <a:lnTo>
                    <a:pt x="683" y="1006"/>
                  </a:lnTo>
                  <a:lnTo>
                    <a:pt x="680" y="1006"/>
                  </a:lnTo>
                  <a:lnTo>
                    <a:pt x="676" y="1006"/>
                  </a:lnTo>
                  <a:lnTo>
                    <a:pt x="672" y="1005"/>
                  </a:lnTo>
                  <a:lnTo>
                    <a:pt x="660" y="1001"/>
                  </a:lnTo>
                  <a:lnTo>
                    <a:pt x="652" y="999"/>
                  </a:lnTo>
                  <a:lnTo>
                    <a:pt x="648" y="999"/>
                  </a:lnTo>
                  <a:lnTo>
                    <a:pt x="645" y="997"/>
                  </a:lnTo>
                  <a:lnTo>
                    <a:pt x="635" y="994"/>
                  </a:lnTo>
                  <a:lnTo>
                    <a:pt x="633" y="993"/>
                  </a:lnTo>
                  <a:lnTo>
                    <a:pt x="628" y="990"/>
                  </a:lnTo>
                  <a:lnTo>
                    <a:pt x="625" y="989"/>
                  </a:lnTo>
                  <a:lnTo>
                    <a:pt x="623" y="988"/>
                  </a:lnTo>
                  <a:lnTo>
                    <a:pt x="619" y="987"/>
                  </a:lnTo>
                  <a:lnTo>
                    <a:pt x="608" y="986"/>
                  </a:lnTo>
                  <a:lnTo>
                    <a:pt x="601" y="985"/>
                  </a:lnTo>
                  <a:lnTo>
                    <a:pt x="597" y="984"/>
                  </a:lnTo>
                  <a:lnTo>
                    <a:pt x="595" y="984"/>
                  </a:lnTo>
                  <a:lnTo>
                    <a:pt x="592" y="984"/>
                  </a:lnTo>
                  <a:lnTo>
                    <a:pt x="589" y="984"/>
                  </a:lnTo>
                  <a:lnTo>
                    <a:pt x="587" y="985"/>
                  </a:lnTo>
                  <a:lnTo>
                    <a:pt x="585" y="985"/>
                  </a:lnTo>
                  <a:lnTo>
                    <a:pt x="583" y="985"/>
                  </a:lnTo>
                  <a:lnTo>
                    <a:pt x="582" y="986"/>
                  </a:lnTo>
                  <a:lnTo>
                    <a:pt x="580" y="987"/>
                  </a:lnTo>
                  <a:lnTo>
                    <a:pt x="578" y="987"/>
                  </a:lnTo>
                  <a:lnTo>
                    <a:pt x="578" y="989"/>
                  </a:lnTo>
                  <a:lnTo>
                    <a:pt x="576" y="990"/>
                  </a:lnTo>
                  <a:lnTo>
                    <a:pt x="575" y="992"/>
                  </a:lnTo>
                  <a:lnTo>
                    <a:pt x="574" y="995"/>
                  </a:lnTo>
                  <a:lnTo>
                    <a:pt x="573" y="997"/>
                  </a:lnTo>
                  <a:lnTo>
                    <a:pt x="572" y="999"/>
                  </a:lnTo>
                  <a:lnTo>
                    <a:pt x="571" y="1007"/>
                  </a:lnTo>
                  <a:lnTo>
                    <a:pt x="567" y="1020"/>
                  </a:lnTo>
                  <a:lnTo>
                    <a:pt x="567" y="1023"/>
                  </a:lnTo>
                  <a:lnTo>
                    <a:pt x="566" y="1031"/>
                  </a:lnTo>
                  <a:lnTo>
                    <a:pt x="566" y="1034"/>
                  </a:lnTo>
                  <a:lnTo>
                    <a:pt x="565" y="1036"/>
                  </a:lnTo>
                  <a:lnTo>
                    <a:pt x="564" y="1038"/>
                  </a:lnTo>
                  <a:lnTo>
                    <a:pt x="563" y="1040"/>
                  </a:lnTo>
                  <a:lnTo>
                    <a:pt x="561" y="1043"/>
                  </a:lnTo>
                  <a:lnTo>
                    <a:pt x="558" y="1047"/>
                  </a:lnTo>
                  <a:lnTo>
                    <a:pt x="555" y="1052"/>
                  </a:lnTo>
                  <a:lnTo>
                    <a:pt x="552" y="1055"/>
                  </a:lnTo>
                  <a:lnTo>
                    <a:pt x="548" y="1059"/>
                  </a:lnTo>
                  <a:lnTo>
                    <a:pt x="546" y="1061"/>
                  </a:lnTo>
                  <a:lnTo>
                    <a:pt x="544" y="1063"/>
                  </a:lnTo>
                  <a:lnTo>
                    <a:pt x="541" y="1065"/>
                  </a:lnTo>
                  <a:lnTo>
                    <a:pt x="532" y="1070"/>
                  </a:lnTo>
                  <a:lnTo>
                    <a:pt x="524" y="1078"/>
                  </a:lnTo>
                  <a:lnTo>
                    <a:pt x="521" y="1080"/>
                  </a:lnTo>
                  <a:lnTo>
                    <a:pt x="518" y="1083"/>
                  </a:lnTo>
                  <a:lnTo>
                    <a:pt x="516" y="1085"/>
                  </a:lnTo>
                  <a:lnTo>
                    <a:pt x="515" y="1087"/>
                  </a:lnTo>
                  <a:lnTo>
                    <a:pt x="512" y="1090"/>
                  </a:lnTo>
                </a:path>
              </a:pathLst>
            </a:custGeom>
            <a:noFill/>
            <a:ln w="2540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53" name="Freeform 89">
              <a:extLst>
                <a:ext uri="{FF2B5EF4-FFF2-40B4-BE49-F238E27FC236}">
                  <a16:creationId xmlns:a16="http://schemas.microsoft.com/office/drawing/2014/main" id="{521684A1-17A8-422E-B676-430DBFDD18D3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5" y="2741"/>
              <a:ext cx="926" cy="1189"/>
            </a:xfrm>
            <a:custGeom>
              <a:avLst/>
              <a:gdLst>
                <a:gd name="T0" fmla="*/ 912 w 926"/>
                <a:gd name="T1" fmla="*/ 1079 h 1189"/>
                <a:gd name="T2" fmla="*/ 908 w 926"/>
                <a:gd name="T3" fmla="*/ 1145 h 1189"/>
                <a:gd name="T4" fmla="*/ 890 w 926"/>
                <a:gd name="T5" fmla="*/ 1158 h 1189"/>
                <a:gd name="T6" fmla="*/ 868 w 926"/>
                <a:gd name="T7" fmla="*/ 1150 h 1189"/>
                <a:gd name="T8" fmla="*/ 841 w 926"/>
                <a:gd name="T9" fmla="*/ 1126 h 1189"/>
                <a:gd name="T10" fmla="*/ 818 w 926"/>
                <a:gd name="T11" fmla="*/ 1115 h 1189"/>
                <a:gd name="T12" fmla="*/ 776 w 926"/>
                <a:gd name="T13" fmla="*/ 1125 h 1189"/>
                <a:gd name="T14" fmla="*/ 723 w 926"/>
                <a:gd name="T15" fmla="*/ 1091 h 1189"/>
                <a:gd name="T16" fmla="*/ 706 w 926"/>
                <a:gd name="T17" fmla="*/ 1092 h 1189"/>
                <a:gd name="T18" fmla="*/ 695 w 926"/>
                <a:gd name="T19" fmla="*/ 1135 h 1189"/>
                <a:gd name="T20" fmla="*/ 666 w 926"/>
                <a:gd name="T21" fmla="*/ 1150 h 1189"/>
                <a:gd name="T22" fmla="*/ 651 w 926"/>
                <a:gd name="T23" fmla="*/ 1168 h 1189"/>
                <a:gd name="T24" fmla="*/ 621 w 926"/>
                <a:gd name="T25" fmla="*/ 1185 h 1189"/>
                <a:gd name="T26" fmla="*/ 565 w 926"/>
                <a:gd name="T27" fmla="*/ 1167 h 1189"/>
                <a:gd name="T28" fmla="*/ 498 w 926"/>
                <a:gd name="T29" fmla="*/ 1148 h 1189"/>
                <a:gd name="T30" fmla="*/ 436 w 926"/>
                <a:gd name="T31" fmla="*/ 1146 h 1189"/>
                <a:gd name="T32" fmla="*/ 400 w 926"/>
                <a:gd name="T33" fmla="*/ 1132 h 1189"/>
                <a:gd name="T34" fmla="*/ 379 w 926"/>
                <a:gd name="T35" fmla="*/ 1106 h 1189"/>
                <a:gd name="T36" fmla="*/ 369 w 926"/>
                <a:gd name="T37" fmla="*/ 1085 h 1189"/>
                <a:gd name="T38" fmla="*/ 391 w 926"/>
                <a:gd name="T39" fmla="*/ 1067 h 1189"/>
                <a:gd name="T40" fmla="*/ 381 w 926"/>
                <a:gd name="T41" fmla="*/ 1043 h 1189"/>
                <a:gd name="T42" fmla="*/ 349 w 926"/>
                <a:gd name="T43" fmla="*/ 1010 h 1189"/>
                <a:gd name="T44" fmla="*/ 303 w 926"/>
                <a:gd name="T45" fmla="*/ 985 h 1189"/>
                <a:gd name="T46" fmla="*/ 253 w 926"/>
                <a:gd name="T47" fmla="*/ 940 h 1189"/>
                <a:gd name="T48" fmla="*/ 207 w 926"/>
                <a:gd name="T49" fmla="*/ 919 h 1189"/>
                <a:gd name="T50" fmla="*/ 189 w 926"/>
                <a:gd name="T51" fmla="*/ 868 h 1189"/>
                <a:gd name="T52" fmla="*/ 168 w 926"/>
                <a:gd name="T53" fmla="*/ 845 h 1189"/>
                <a:gd name="T54" fmla="*/ 145 w 926"/>
                <a:gd name="T55" fmla="*/ 800 h 1189"/>
                <a:gd name="T56" fmla="*/ 103 w 926"/>
                <a:gd name="T57" fmla="*/ 797 h 1189"/>
                <a:gd name="T58" fmla="*/ 66 w 926"/>
                <a:gd name="T59" fmla="*/ 736 h 1189"/>
                <a:gd name="T60" fmla="*/ 47 w 926"/>
                <a:gd name="T61" fmla="*/ 721 h 1189"/>
                <a:gd name="T62" fmla="*/ 23 w 926"/>
                <a:gd name="T63" fmla="*/ 698 h 1189"/>
                <a:gd name="T64" fmla="*/ 1 w 926"/>
                <a:gd name="T65" fmla="*/ 676 h 1189"/>
                <a:gd name="T66" fmla="*/ 6 w 926"/>
                <a:gd name="T67" fmla="*/ 631 h 1189"/>
                <a:gd name="T68" fmla="*/ 33 w 926"/>
                <a:gd name="T69" fmla="*/ 602 h 1189"/>
                <a:gd name="T70" fmla="*/ 48 w 926"/>
                <a:gd name="T71" fmla="*/ 580 h 1189"/>
                <a:gd name="T72" fmla="*/ 38 w 926"/>
                <a:gd name="T73" fmla="*/ 534 h 1189"/>
                <a:gd name="T74" fmla="*/ 50 w 926"/>
                <a:gd name="T75" fmla="*/ 488 h 1189"/>
                <a:gd name="T76" fmla="*/ 82 w 926"/>
                <a:gd name="T77" fmla="*/ 487 h 1189"/>
                <a:gd name="T78" fmla="*/ 120 w 926"/>
                <a:gd name="T79" fmla="*/ 456 h 1189"/>
                <a:gd name="T80" fmla="*/ 137 w 926"/>
                <a:gd name="T81" fmla="*/ 424 h 1189"/>
                <a:gd name="T82" fmla="*/ 123 w 926"/>
                <a:gd name="T83" fmla="*/ 392 h 1189"/>
                <a:gd name="T84" fmla="*/ 140 w 926"/>
                <a:gd name="T85" fmla="*/ 370 h 1189"/>
                <a:gd name="T86" fmla="*/ 140 w 926"/>
                <a:gd name="T87" fmla="*/ 353 h 1189"/>
                <a:gd name="T88" fmla="*/ 134 w 926"/>
                <a:gd name="T89" fmla="*/ 336 h 1189"/>
                <a:gd name="T90" fmla="*/ 150 w 926"/>
                <a:gd name="T91" fmla="*/ 321 h 1189"/>
                <a:gd name="T92" fmla="*/ 152 w 926"/>
                <a:gd name="T93" fmla="*/ 296 h 1189"/>
                <a:gd name="T94" fmla="*/ 185 w 926"/>
                <a:gd name="T95" fmla="*/ 258 h 1189"/>
                <a:gd name="T96" fmla="*/ 196 w 926"/>
                <a:gd name="T97" fmla="*/ 222 h 1189"/>
                <a:gd name="T98" fmla="*/ 181 w 926"/>
                <a:gd name="T99" fmla="*/ 171 h 1189"/>
                <a:gd name="T100" fmla="*/ 191 w 926"/>
                <a:gd name="T101" fmla="*/ 138 h 1189"/>
                <a:gd name="T102" fmla="*/ 180 w 926"/>
                <a:gd name="T103" fmla="*/ 90 h 1189"/>
                <a:gd name="T104" fmla="*/ 178 w 926"/>
                <a:gd name="T105" fmla="*/ 60 h 1189"/>
                <a:gd name="T106" fmla="*/ 193 w 926"/>
                <a:gd name="T107" fmla="*/ 54 h 1189"/>
                <a:gd name="T108" fmla="*/ 231 w 926"/>
                <a:gd name="T109" fmla="*/ 46 h 1189"/>
                <a:gd name="T110" fmla="*/ 259 w 926"/>
                <a:gd name="T111" fmla="*/ 46 h 1189"/>
                <a:gd name="T112" fmla="*/ 285 w 926"/>
                <a:gd name="T113" fmla="*/ 59 h 1189"/>
                <a:gd name="T114" fmla="*/ 312 w 926"/>
                <a:gd name="T115" fmla="*/ 65 h 1189"/>
                <a:gd name="T116" fmla="*/ 346 w 926"/>
                <a:gd name="T117" fmla="*/ 52 h 1189"/>
                <a:gd name="T118" fmla="*/ 369 w 926"/>
                <a:gd name="T119" fmla="*/ 34 h 1189"/>
                <a:gd name="T120" fmla="*/ 401 w 926"/>
                <a:gd name="T121" fmla="*/ 3 h 1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926" h="1189">
                  <a:moveTo>
                    <a:pt x="926" y="1033"/>
                  </a:moveTo>
                  <a:lnTo>
                    <a:pt x="924" y="1038"/>
                  </a:lnTo>
                  <a:lnTo>
                    <a:pt x="922" y="1043"/>
                  </a:lnTo>
                  <a:lnTo>
                    <a:pt x="920" y="1046"/>
                  </a:lnTo>
                  <a:lnTo>
                    <a:pt x="918" y="1052"/>
                  </a:lnTo>
                  <a:lnTo>
                    <a:pt x="916" y="1058"/>
                  </a:lnTo>
                  <a:lnTo>
                    <a:pt x="915" y="1062"/>
                  </a:lnTo>
                  <a:lnTo>
                    <a:pt x="914" y="1066"/>
                  </a:lnTo>
                  <a:lnTo>
                    <a:pt x="913" y="1069"/>
                  </a:lnTo>
                  <a:lnTo>
                    <a:pt x="913" y="1073"/>
                  </a:lnTo>
                  <a:lnTo>
                    <a:pt x="912" y="1076"/>
                  </a:lnTo>
                  <a:lnTo>
                    <a:pt x="912" y="1079"/>
                  </a:lnTo>
                  <a:lnTo>
                    <a:pt x="913" y="1094"/>
                  </a:lnTo>
                  <a:lnTo>
                    <a:pt x="914" y="1099"/>
                  </a:lnTo>
                  <a:lnTo>
                    <a:pt x="914" y="1102"/>
                  </a:lnTo>
                  <a:lnTo>
                    <a:pt x="913" y="1107"/>
                  </a:lnTo>
                  <a:lnTo>
                    <a:pt x="912" y="1120"/>
                  </a:lnTo>
                  <a:lnTo>
                    <a:pt x="912" y="1129"/>
                  </a:lnTo>
                  <a:lnTo>
                    <a:pt x="912" y="1131"/>
                  </a:lnTo>
                  <a:lnTo>
                    <a:pt x="912" y="1134"/>
                  </a:lnTo>
                  <a:lnTo>
                    <a:pt x="912" y="1137"/>
                  </a:lnTo>
                  <a:lnTo>
                    <a:pt x="911" y="1140"/>
                  </a:lnTo>
                  <a:lnTo>
                    <a:pt x="910" y="1142"/>
                  </a:lnTo>
                  <a:lnTo>
                    <a:pt x="908" y="1145"/>
                  </a:lnTo>
                  <a:lnTo>
                    <a:pt x="907" y="1147"/>
                  </a:lnTo>
                  <a:lnTo>
                    <a:pt x="905" y="1150"/>
                  </a:lnTo>
                  <a:lnTo>
                    <a:pt x="903" y="1152"/>
                  </a:lnTo>
                  <a:lnTo>
                    <a:pt x="902" y="1154"/>
                  </a:lnTo>
                  <a:lnTo>
                    <a:pt x="901" y="1155"/>
                  </a:lnTo>
                  <a:lnTo>
                    <a:pt x="900" y="1156"/>
                  </a:lnTo>
                  <a:lnTo>
                    <a:pt x="899" y="1157"/>
                  </a:lnTo>
                  <a:lnTo>
                    <a:pt x="897" y="1157"/>
                  </a:lnTo>
                  <a:lnTo>
                    <a:pt x="896" y="1157"/>
                  </a:lnTo>
                  <a:lnTo>
                    <a:pt x="894" y="1158"/>
                  </a:lnTo>
                  <a:lnTo>
                    <a:pt x="892" y="1158"/>
                  </a:lnTo>
                  <a:lnTo>
                    <a:pt x="890" y="1158"/>
                  </a:lnTo>
                  <a:lnTo>
                    <a:pt x="887" y="1159"/>
                  </a:lnTo>
                  <a:lnTo>
                    <a:pt x="885" y="1159"/>
                  </a:lnTo>
                  <a:lnTo>
                    <a:pt x="883" y="1159"/>
                  </a:lnTo>
                  <a:lnTo>
                    <a:pt x="880" y="1158"/>
                  </a:lnTo>
                  <a:lnTo>
                    <a:pt x="878" y="1158"/>
                  </a:lnTo>
                  <a:lnTo>
                    <a:pt x="878" y="1157"/>
                  </a:lnTo>
                  <a:lnTo>
                    <a:pt x="876" y="1157"/>
                  </a:lnTo>
                  <a:lnTo>
                    <a:pt x="875" y="1157"/>
                  </a:lnTo>
                  <a:lnTo>
                    <a:pt x="874" y="1155"/>
                  </a:lnTo>
                  <a:lnTo>
                    <a:pt x="872" y="1154"/>
                  </a:lnTo>
                  <a:lnTo>
                    <a:pt x="871" y="1153"/>
                  </a:lnTo>
                  <a:lnTo>
                    <a:pt x="868" y="1150"/>
                  </a:lnTo>
                  <a:lnTo>
                    <a:pt x="863" y="1143"/>
                  </a:lnTo>
                  <a:lnTo>
                    <a:pt x="861" y="1140"/>
                  </a:lnTo>
                  <a:lnTo>
                    <a:pt x="859" y="1138"/>
                  </a:lnTo>
                  <a:lnTo>
                    <a:pt x="857" y="1136"/>
                  </a:lnTo>
                  <a:lnTo>
                    <a:pt x="856" y="1135"/>
                  </a:lnTo>
                  <a:lnTo>
                    <a:pt x="853" y="1134"/>
                  </a:lnTo>
                  <a:lnTo>
                    <a:pt x="849" y="1133"/>
                  </a:lnTo>
                  <a:lnTo>
                    <a:pt x="847" y="1132"/>
                  </a:lnTo>
                  <a:lnTo>
                    <a:pt x="845" y="1131"/>
                  </a:lnTo>
                  <a:lnTo>
                    <a:pt x="844" y="1130"/>
                  </a:lnTo>
                  <a:lnTo>
                    <a:pt x="842" y="1128"/>
                  </a:lnTo>
                  <a:lnTo>
                    <a:pt x="841" y="1126"/>
                  </a:lnTo>
                  <a:lnTo>
                    <a:pt x="839" y="1124"/>
                  </a:lnTo>
                  <a:lnTo>
                    <a:pt x="835" y="1119"/>
                  </a:lnTo>
                  <a:lnTo>
                    <a:pt x="833" y="1116"/>
                  </a:lnTo>
                  <a:lnTo>
                    <a:pt x="832" y="1114"/>
                  </a:lnTo>
                  <a:lnTo>
                    <a:pt x="830" y="1113"/>
                  </a:lnTo>
                  <a:lnTo>
                    <a:pt x="829" y="1112"/>
                  </a:lnTo>
                  <a:lnTo>
                    <a:pt x="827" y="1112"/>
                  </a:lnTo>
                  <a:lnTo>
                    <a:pt x="826" y="1112"/>
                  </a:lnTo>
                  <a:lnTo>
                    <a:pt x="824" y="1112"/>
                  </a:lnTo>
                  <a:lnTo>
                    <a:pt x="822" y="1112"/>
                  </a:lnTo>
                  <a:lnTo>
                    <a:pt x="821" y="1113"/>
                  </a:lnTo>
                  <a:lnTo>
                    <a:pt x="818" y="1115"/>
                  </a:lnTo>
                  <a:lnTo>
                    <a:pt x="803" y="1124"/>
                  </a:lnTo>
                  <a:lnTo>
                    <a:pt x="800" y="1125"/>
                  </a:lnTo>
                  <a:lnTo>
                    <a:pt x="798" y="1127"/>
                  </a:lnTo>
                  <a:lnTo>
                    <a:pt x="795" y="1128"/>
                  </a:lnTo>
                  <a:lnTo>
                    <a:pt x="792" y="1129"/>
                  </a:lnTo>
                  <a:lnTo>
                    <a:pt x="790" y="1129"/>
                  </a:lnTo>
                  <a:lnTo>
                    <a:pt x="789" y="1129"/>
                  </a:lnTo>
                  <a:lnTo>
                    <a:pt x="787" y="1129"/>
                  </a:lnTo>
                  <a:lnTo>
                    <a:pt x="786" y="1129"/>
                  </a:lnTo>
                  <a:lnTo>
                    <a:pt x="785" y="1129"/>
                  </a:lnTo>
                  <a:lnTo>
                    <a:pt x="782" y="1128"/>
                  </a:lnTo>
                  <a:lnTo>
                    <a:pt x="776" y="1125"/>
                  </a:lnTo>
                  <a:lnTo>
                    <a:pt x="765" y="1123"/>
                  </a:lnTo>
                  <a:lnTo>
                    <a:pt x="761" y="1121"/>
                  </a:lnTo>
                  <a:lnTo>
                    <a:pt x="752" y="1117"/>
                  </a:lnTo>
                  <a:lnTo>
                    <a:pt x="749" y="1115"/>
                  </a:lnTo>
                  <a:lnTo>
                    <a:pt x="746" y="1114"/>
                  </a:lnTo>
                  <a:lnTo>
                    <a:pt x="744" y="1112"/>
                  </a:lnTo>
                  <a:lnTo>
                    <a:pt x="742" y="1111"/>
                  </a:lnTo>
                  <a:lnTo>
                    <a:pt x="741" y="1109"/>
                  </a:lnTo>
                  <a:lnTo>
                    <a:pt x="736" y="1104"/>
                  </a:lnTo>
                  <a:lnTo>
                    <a:pt x="734" y="1101"/>
                  </a:lnTo>
                  <a:lnTo>
                    <a:pt x="727" y="1094"/>
                  </a:lnTo>
                  <a:lnTo>
                    <a:pt x="723" y="1091"/>
                  </a:lnTo>
                  <a:lnTo>
                    <a:pt x="721" y="1089"/>
                  </a:lnTo>
                  <a:lnTo>
                    <a:pt x="719" y="1089"/>
                  </a:lnTo>
                  <a:lnTo>
                    <a:pt x="718" y="1088"/>
                  </a:lnTo>
                  <a:lnTo>
                    <a:pt x="717" y="1088"/>
                  </a:lnTo>
                  <a:lnTo>
                    <a:pt x="715" y="1088"/>
                  </a:lnTo>
                  <a:lnTo>
                    <a:pt x="713" y="1089"/>
                  </a:lnTo>
                  <a:lnTo>
                    <a:pt x="711" y="1089"/>
                  </a:lnTo>
                  <a:lnTo>
                    <a:pt x="710" y="1089"/>
                  </a:lnTo>
                  <a:lnTo>
                    <a:pt x="708" y="1090"/>
                  </a:lnTo>
                  <a:lnTo>
                    <a:pt x="708" y="1090"/>
                  </a:lnTo>
                  <a:lnTo>
                    <a:pt x="707" y="1091"/>
                  </a:lnTo>
                  <a:lnTo>
                    <a:pt x="706" y="1092"/>
                  </a:lnTo>
                  <a:lnTo>
                    <a:pt x="706" y="1094"/>
                  </a:lnTo>
                  <a:lnTo>
                    <a:pt x="705" y="1095"/>
                  </a:lnTo>
                  <a:lnTo>
                    <a:pt x="705" y="1098"/>
                  </a:lnTo>
                  <a:lnTo>
                    <a:pt x="704" y="1106"/>
                  </a:lnTo>
                  <a:lnTo>
                    <a:pt x="704" y="1110"/>
                  </a:lnTo>
                  <a:lnTo>
                    <a:pt x="703" y="1113"/>
                  </a:lnTo>
                  <a:lnTo>
                    <a:pt x="701" y="1119"/>
                  </a:lnTo>
                  <a:lnTo>
                    <a:pt x="699" y="1125"/>
                  </a:lnTo>
                  <a:lnTo>
                    <a:pt x="698" y="1128"/>
                  </a:lnTo>
                  <a:lnTo>
                    <a:pt x="697" y="1131"/>
                  </a:lnTo>
                  <a:lnTo>
                    <a:pt x="696" y="1134"/>
                  </a:lnTo>
                  <a:lnTo>
                    <a:pt x="695" y="1135"/>
                  </a:lnTo>
                  <a:lnTo>
                    <a:pt x="694" y="1138"/>
                  </a:lnTo>
                  <a:lnTo>
                    <a:pt x="692" y="1140"/>
                  </a:lnTo>
                  <a:lnTo>
                    <a:pt x="690" y="1142"/>
                  </a:lnTo>
                  <a:lnTo>
                    <a:pt x="689" y="1144"/>
                  </a:lnTo>
                  <a:lnTo>
                    <a:pt x="687" y="1146"/>
                  </a:lnTo>
                  <a:lnTo>
                    <a:pt x="685" y="1146"/>
                  </a:lnTo>
                  <a:lnTo>
                    <a:pt x="684" y="1147"/>
                  </a:lnTo>
                  <a:lnTo>
                    <a:pt x="682" y="1148"/>
                  </a:lnTo>
                  <a:lnTo>
                    <a:pt x="681" y="1148"/>
                  </a:lnTo>
                  <a:lnTo>
                    <a:pt x="678" y="1148"/>
                  </a:lnTo>
                  <a:lnTo>
                    <a:pt x="670" y="1149"/>
                  </a:lnTo>
                  <a:lnTo>
                    <a:pt x="666" y="1150"/>
                  </a:lnTo>
                  <a:lnTo>
                    <a:pt x="662" y="1151"/>
                  </a:lnTo>
                  <a:lnTo>
                    <a:pt x="662" y="1151"/>
                  </a:lnTo>
                  <a:lnTo>
                    <a:pt x="661" y="1152"/>
                  </a:lnTo>
                  <a:lnTo>
                    <a:pt x="659" y="1153"/>
                  </a:lnTo>
                  <a:lnTo>
                    <a:pt x="658" y="1154"/>
                  </a:lnTo>
                  <a:lnTo>
                    <a:pt x="657" y="1155"/>
                  </a:lnTo>
                  <a:lnTo>
                    <a:pt x="656" y="1157"/>
                  </a:lnTo>
                  <a:lnTo>
                    <a:pt x="654" y="1162"/>
                  </a:lnTo>
                  <a:lnTo>
                    <a:pt x="653" y="1165"/>
                  </a:lnTo>
                  <a:lnTo>
                    <a:pt x="652" y="1166"/>
                  </a:lnTo>
                  <a:lnTo>
                    <a:pt x="651" y="1167"/>
                  </a:lnTo>
                  <a:lnTo>
                    <a:pt x="651" y="1168"/>
                  </a:lnTo>
                  <a:lnTo>
                    <a:pt x="649" y="1169"/>
                  </a:lnTo>
                  <a:lnTo>
                    <a:pt x="647" y="1170"/>
                  </a:lnTo>
                  <a:lnTo>
                    <a:pt x="645" y="1171"/>
                  </a:lnTo>
                  <a:lnTo>
                    <a:pt x="642" y="1172"/>
                  </a:lnTo>
                  <a:lnTo>
                    <a:pt x="637" y="1173"/>
                  </a:lnTo>
                  <a:lnTo>
                    <a:pt x="635" y="1174"/>
                  </a:lnTo>
                  <a:lnTo>
                    <a:pt x="634" y="1175"/>
                  </a:lnTo>
                  <a:lnTo>
                    <a:pt x="632" y="1176"/>
                  </a:lnTo>
                  <a:lnTo>
                    <a:pt x="630" y="1177"/>
                  </a:lnTo>
                  <a:lnTo>
                    <a:pt x="628" y="1179"/>
                  </a:lnTo>
                  <a:lnTo>
                    <a:pt x="624" y="1183"/>
                  </a:lnTo>
                  <a:lnTo>
                    <a:pt x="621" y="1185"/>
                  </a:lnTo>
                  <a:lnTo>
                    <a:pt x="619" y="1187"/>
                  </a:lnTo>
                  <a:lnTo>
                    <a:pt x="617" y="1188"/>
                  </a:lnTo>
                  <a:lnTo>
                    <a:pt x="616" y="1189"/>
                  </a:lnTo>
                  <a:lnTo>
                    <a:pt x="614" y="1189"/>
                  </a:lnTo>
                  <a:lnTo>
                    <a:pt x="611" y="1189"/>
                  </a:lnTo>
                  <a:lnTo>
                    <a:pt x="610" y="1189"/>
                  </a:lnTo>
                  <a:lnTo>
                    <a:pt x="609" y="1189"/>
                  </a:lnTo>
                  <a:lnTo>
                    <a:pt x="606" y="1188"/>
                  </a:lnTo>
                  <a:lnTo>
                    <a:pt x="600" y="1184"/>
                  </a:lnTo>
                  <a:lnTo>
                    <a:pt x="592" y="1180"/>
                  </a:lnTo>
                  <a:lnTo>
                    <a:pt x="583" y="1176"/>
                  </a:lnTo>
                  <a:lnTo>
                    <a:pt x="565" y="1167"/>
                  </a:lnTo>
                  <a:lnTo>
                    <a:pt x="561" y="1165"/>
                  </a:lnTo>
                  <a:lnTo>
                    <a:pt x="558" y="1164"/>
                  </a:lnTo>
                  <a:lnTo>
                    <a:pt x="555" y="1163"/>
                  </a:lnTo>
                  <a:lnTo>
                    <a:pt x="552" y="1162"/>
                  </a:lnTo>
                  <a:lnTo>
                    <a:pt x="543" y="1161"/>
                  </a:lnTo>
                  <a:lnTo>
                    <a:pt x="539" y="1160"/>
                  </a:lnTo>
                  <a:lnTo>
                    <a:pt x="536" y="1159"/>
                  </a:lnTo>
                  <a:lnTo>
                    <a:pt x="524" y="1155"/>
                  </a:lnTo>
                  <a:lnTo>
                    <a:pt x="512" y="1151"/>
                  </a:lnTo>
                  <a:lnTo>
                    <a:pt x="504" y="1149"/>
                  </a:lnTo>
                  <a:lnTo>
                    <a:pt x="502" y="1148"/>
                  </a:lnTo>
                  <a:lnTo>
                    <a:pt x="498" y="1148"/>
                  </a:lnTo>
                  <a:lnTo>
                    <a:pt x="493" y="1147"/>
                  </a:lnTo>
                  <a:lnTo>
                    <a:pt x="485" y="1147"/>
                  </a:lnTo>
                  <a:lnTo>
                    <a:pt x="481" y="1147"/>
                  </a:lnTo>
                  <a:lnTo>
                    <a:pt x="479" y="1146"/>
                  </a:lnTo>
                  <a:lnTo>
                    <a:pt x="469" y="1145"/>
                  </a:lnTo>
                  <a:lnTo>
                    <a:pt x="464" y="1145"/>
                  </a:lnTo>
                  <a:lnTo>
                    <a:pt x="458" y="1144"/>
                  </a:lnTo>
                  <a:lnTo>
                    <a:pt x="455" y="1144"/>
                  </a:lnTo>
                  <a:lnTo>
                    <a:pt x="452" y="1144"/>
                  </a:lnTo>
                  <a:lnTo>
                    <a:pt x="444" y="1146"/>
                  </a:lnTo>
                  <a:lnTo>
                    <a:pt x="440" y="1146"/>
                  </a:lnTo>
                  <a:lnTo>
                    <a:pt x="436" y="1146"/>
                  </a:lnTo>
                  <a:lnTo>
                    <a:pt x="435" y="1146"/>
                  </a:lnTo>
                  <a:lnTo>
                    <a:pt x="433" y="1146"/>
                  </a:lnTo>
                  <a:lnTo>
                    <a:pt x="431" y="1145"/>
                  </a:lnTo>
                  <a:lnTo>
                    <a:pt x="429" y="1145"/>
                  </a:lnTo>
                  <a:lnTo>
                    <a:pt x="423" y="1142"/>
                  </a:lnTo>
                  <a:lnTo>
                    <a:pt x="421" y="1141"/>
                  </a:lnTo>
                  <a:lnTo>
                    <a:pt x="416" y="1140"/>
                  </a:lnTo>
                  <a:lnTo>
                    <a:pt x="409" y="1138"/>
                  </a:lnTo>
                  <a:lnTo>
                    <a:pt x="406" y="1137"/>
                  </a:lnTo>
                  <a:lnTo>
                    <a:pt x="405" y="1136"/>
                  </a:lnTo>
                  <a:lnTo>
                    <a:pt x="404" y="1136"/>
                  </a:lnTo>
                  <a:lnTo>
                    <a:pt x="400" y="1132"/>
                  </a:lnTo>
                  <a:lnTo>
                    <a:pt x="394" y="1128"/>
                  </a:lnTo>
                  <a:lnTo>
                    <a:pt x="392" y="1126"/>
                  </a:lnTo>
                  <a:lnTo>
                    <a:pt x="391" y="1125"/>
                  </a:lnTo>
                  <a:lnTo>
                    <a:pt x="389" y="1123"/>
                  </a:lnTo>
                  <a:lnTo>
                    <a:pt x="388" y="1121"/>
                  </a:lnTo>
                  <a:lnTo>
                    <a:pt x="387" y="1119"/>
                  </a:lnTo>
                  <a:lnTo>
                    <a:pt x="386" y="1117"/>
                  </a:lnTo>
                  <a:lnTo>
                    <a:pt x="383" y="1111"/>
                  </a:lnTo>
                  <a:lnTo>
                    <a:pt x="382" y="1109"/>
                  </a:lnTo>
                  <a:lnTo>
                    <a:pt x="381" y="1108"/>
                  </a:lnTo>
                  <a:lnTo>
                    <a:pt x="380" y="1107"/>
                  </a:lnTo>
                  <a:lnTo>
                    <a:pt x="379" y="1106"/>
                  </a:lnTo>
                  <a:lnTo>
                    <a:pt x="376" y="1102"/>
                  </a:lnTo>
                  <a:lnTo>
                    <a:pt x="374" y="1101"/>
                  </a:lnTo>
                  <a:lnTo>
                    <a:pt x="372" y="1100"/>
                  </a:lnTo>
                  <a:lnTo>
                    <a:pt x="370" y="1098"/>
                  </a:lnTo>
                  <a:lnTo>
                    <a:pt x="369" y="1095"/>
                  </a:lnTo>
                  <a:lnTo>
                    <a:pt x="368" y="1093"/>
                  </a:lnTo>
                  <a:lnTo>
                    <a:pt x="367" y="1091"/>
                  </a:lnTo>
                  <a:lnTo>
                    <a:pt x="367" y="1089"/>
                  </a:lnTo>
                  <a:lnTo>
                    <a:pt x="367" y="1089"/>
                  </a:lnTo>
                  <a:lnTo>
                    <a:pt x="367" y="1088"/>
                  </a:lnTo>
                  <a:lnTo>
                    <a:pt x="368" y="1086"/>
                  </a:lnTo>
                  <a:lnTo>
                    <a:pt x="369" y="1085"/>
                  </a:lnTo>
                  <a:lnTo>
                    <a:pt x="370" y="1083"/>
                  </a:lnTo>
                  <a:lnTo>
                    <a:pt x="371" y="1081"/>
                  </a:lnTo>
                  <a:lnTo>
                    <a:pt x="372" y="1080"/>
                  </a:lnTo>
                  <a:lnTo>
                    <a:pt x="373" y="1078"/>
                  </a:lnTo>
                  <a:lnTo>
                    <a:pt x="376" y="1077"/>
                  </a:lnTo>
                  <a:lnTo>
                    <a:pt x="378" y="1076"/>
                  </a:lnTo>
                  <a:lnTo>
                    <a:pt x="380" y="1074"/>
                  </a:lnTo>
                  <a:lnTo>
                    <a:pt x="386" y="1071"/>
                  </a:lnTo>
                  <a:lnTo>
                    <a:pt x="389" y="1070"/>
                  </a:lnTo>
                  <a:lnTo>
                    <a:pt x="389" y="1069"/>
                  </a:lnTo>
                  <a:lnTo>
                    <a:pt x="390" y="1068"/>
                  </a:lnTo>
                  <a:lnTo>
                    <a:pt x="391" y="1067"/>
                  </a:lnTo>
                  <a:lnTo>
                    <a:pt x="392" y="1066"/>
                  </a:lnTo>
                  <a:lnTo>
                    <a:pt x="393" y="1064"/>
                  </a:lnTo>
                  <a:lnTo>
                    <a:pt x="394" y="1062"/>
                  </a:lnTo>
                  <a:lnTo>
                    <a:pt x="394" y="1060"/>
                  </a:lnTo>
                  <a:lnTo>
                    <a:pt x="394" y="1058"/>
                  </a:lnTo>
                  <a:lnTo>
                    <a:pt x="394" y="1055"/>
                  </a:lnTo>
                  <a:lnTo>
                    <a:pt x="393" y="1054"/>
                  </a:lnTo>
                  <a:lnTo>
                    <a:pt x="392" y="1052"/>
                  </a:lnTo>
                  <a:lnTo>
                    <a:pt x="391" y="1051"/>
                  </a:lnTo>
                  <a:lnTo>
                    <a:pt x="389" y="1049"/>
                  </a:lnTo>
                  <a:lnTo>
                    <a:pt x="388" y="1048"/>
                  </a:lnTo>
                  <a:lnTo>
                    <a:pt x="381" y="1043"/>
                  </a:lnTo>
                  <a:lnTo>
                    <a:pt x="378" y="1041"/>
                  </a:lnTo>
                  <a:lnTo>
                    <a:pt x="377" y="1038"/>
                  </a:lnTo>
                  <a:lnTo>
                    <a:pt x="375" y="1036"/>
                  </a:lnTo>
                  <a:lnTo>
                    <a:pt x="368" y="1029"/>
                  </a:lnTo>
                  <a:lnTo>
                    <a:pt x="366" y="1025"/>
                  </a:lnTo>
                  <a:lnTo>
                    <a:pt x="362" y="1021"/>
                  </a:lnTo>
                  <a:lnTo>
                    <a:pt x="359" y="1018"/>
                  </a:lnTo>
                  <a:lnTo>
                    <a:pt x="356" y="1015"/>
                  </a:lnTo>
                  <a:lnTo>
                    <a:pt x="355" y="1013"/>
                  </a:lnTo>
                  <a:lnTo>
                    <a:pt x="353" y="1012"/>
                  </a:lnTo>
                  <a:lnTo>
                    <a:pt x="351" y="1010"/>
                  </a:lnTo>
                  <a:lnTo>
                    <a:pt x="349" y="1010"/>
                  </a:lnTo>
                  <a:lnTo>
                    <a:pt x="347" y="1009"/>
                  </a:lnTo>
                  <a:lnTo>
                    <a:pt x="343" y="1007"/>
                  </a:lnTo>
                  <a:lnTo>
                    <a:pt x="335" y="1005"/>
                  </a:lnTo>
                  <a:lnTo>
                    <a:pt x="331" y="1003"/>
                  </a:lnTo>
                  <a:lnTo>
                    <a:pt x="326" y="1001"/>
                  </a:lnTo>
                  <a:lnTo>
                    <a:pt x="323" y="999"/>
                  </a:lnTo>
                  <a:lnTo>
                    <a:pt x="321" y="998"/>
                  </a:lnTo>
                  <a:lnTo>
                    <a:pt x="319" y="997"/>
                  </a:lnTo>
                  <a:lnTo>
                    <a:pt x="310" y="991"/>
                  </a:lnTo>
                  <a:lnTo>
                    <a:pt x="308" y="989"/>
                  </a:lnTo>
                  <a:lnTo>
                    <a:pt x="305" y="987"/>
                  </a:lnTo>
                  <a:lnTo>
                    <a:pt x="303" y="985"/>
                  </a:lnTo>
                  <a:lnTo>
                    <a:pt x="299" y="982"/>
                  </a:lnTo>
                  <a:lnTo>
                    <a:pt x="296" y="978"/>
                  </a:lnTo>
                  <a:lnTo>
                    <a:pt x="285" y="965"/>
                  </a:lnTo>
                  <a:lnTo>
                    <a:pt x="281" y="962"/>
                  </a:lnTo>
                  <a:lnTo>
                    <a:pt x="277" y="958"/>
                  </a:lnTo>
                  <a:lnTo>
                    <a:pt x="274" y="954"/>
                  </a:lnTo>
                  <a:lnTo>
                    <a:pt x="270" y="952"/>
                  </a:lnTo>
                  <a:lnTo>
                    <a:pt x="266" y="949"/>
                  </a:lnTo>
                  <a:lnTo>
                    <a:pt x="263" y="946"/>
                  </a:lnTo>
                  <a:lnTo>
                    <a:pt x="259" y="943"/>
                  </a:lnTo>
                  <a:lnTo>
                    <a:pt x="255" y="942"/>
                  </a:lnTo>
                  <a:lnTo>
                    <a:pt x="253" y="940"/>
                  </a:lnTo>
                  <a:lnTo>
                    <a:pt x="249" y="938"/>
                  </a:lnTo>
                  <a:lnTo>
                    <a:pt x="245" y="936"/>
                  </a:lnTo>
                  <a:lnTo>
                    <a:pt x="241" y="935"/>
                  </a:lnTo>
                  <a:lnTo>
                    <a:pt x="225" y="930"/>
                  </a:lnTo>
                  <a:lnTo>
                    <a:pt x="220" y="930"/>
                  </a:lnTo>
                  <a:lnTo>
                    <a:pt x="218" y="928"/>
                  </a:lnTo>
                  <a:lnTo>
                    <a:pt x="216" y="927"/>
                  </a:lnTo>
                  <a:lnTo>
                    <a:pt x="213" y="925"/>
                  </a:lnTo>
                  <a:lnTo>
                    <a:pt x="211" y="924"/>
                  </a:lnTo>
                  <a:lnTo>
                    <a:pt x="210" y="923"/>
                  </a:lnTo>
                  <a:lnTo>
                    <a:pt x="208" y="921"/>
                  </a:lnTo>
                  <a:lnTo>
                    <a:pt x="207" y="919"/>
                  </a:lnTo>
                  <a:lnTo>
                    <a:pt x="207" y="917"/>
                  </a:lnTo>
                  <a:lnTo>
                    <a:pt x="206" y="914"/>
                  </a:lnTo>
                  <a:lnTo>
                    <a:pt x="205" y="911"/>
                  </a:lnTo>
                  <a:lnTo>
                    <a:pt x="204" y="903"/>
                  </a:lnTo>
                  <a:lnTo>
                    <a:pt x="203" y="901"/>
                  </a:lnTo>
                  <a:lnTo>
                    <a:pt x="203" y="898"/>
                  </a:lnTo>
                  <a:lnTo>
                    <a:pt x="202" y="896"/>
                  </a:lnTo>
                  <a:lnTo>
                    <a:pt x="199" y="889"/>
                  </a:lnTo>
                  <a:lnTo>
                    <a:pt x="195" y="878"/>
                  </a:lnTo>
                  <a:lnTo>
                    <a:pt x="193" y="874"/>
                  </a:lnTo>
                  <a:lnTo>
                    <a:pt x="191" y="872"/>
                  </a:lnTo>
                  <a:lnTo>
                    <a:pt x="189" y="868"/>
                  </a:lnTo>
                  <a:lnTo>
                    <a:pt x="188" y="866"/>
                  </a:lnTo>
                  <a:lnTo>
                    <a:pt x="187" y="865"/>
                  </a:lnTo>
                  <a:lnTo>
                    <a:pt x="185" y="863"/>
                  </a:lnTo>
                  <a:lnTo>
                    <a:pt x="185" y="862"/>
                  </a:lnTo>
                  <a:lnTo>
                    <a:pt x="178" y="858"/>
                  </a:lnTo>
                  <a:lnTo>
                    <a:pt x="176" y="856"/>
                  </a:lnTo>
                  <a:lnTo>
                    <a:pt x="174" y="855"/>
                  </a:lnTo>
                  <a:lnTo>
                    <a:pt x="173" y="853"/>
                  </a:lnTo>
                  <a:lnTo>
                    <a:pt x="173" y="852"/>
                  </a:lnTo>
                  <a:lnTo>
                    <a:pt x="171" y="851"/>
                  </a:lnTo>
                  <a:lnTo>
                    <a:pt x="170" y="848"/>
                  </a:lnTo>
                  <a:lnTo>
                    <a:pt x="168" y="845"/>
                  </a:lnTo>
                  <a:lnTo>
                    <a:pt x="167" y="841"/>
                  </a:lnTo>
                  <a:lnTo>
                    <a:pt x="165" y="838"/>
                  </a:lnTo>
                  <a:lnTo>
                    <a:pt x="162" y="828"/>
                  </a:lnTo>
                  <a:lnTo>
                    <a:pt x="158" y="818"/>
                  </a:lnTo>
                  <a:lnTo>
                    <a:pt x="156" y="814"/>
                  </a:lnTo>
                  <a:lnTo>
                    <a:pt x="154" y="810"/>
                  </a:lnTo>
                  <a:lnTo>
                    <a:pt x="153" y="807"/>
                  </a:lnTo>
                  <a:lnTo>
                    <a:pt x="151" y="805"/>
                  </a:lnTo>
                  <a:lnTo>
                    <a:pt x="150" y="803"/>
                  </a:lnTo>
                  <a:lnTo>
                    <a:pt x="148" y="802"/>
                  </a:lnTo>
                  <a:lnTo>
                    <a:pt x="147" y="801"/>
                  </a:lnTo>
                  <a:lnTo>
                    <a:pt x="145" y="800"/>
                  </a:lnTo>
                  <a:lnTo>
                    <a:pt x="143" y="800"/>
                  </a:lnTo>
                  <a:lnTo>
                    <a:pt x="140" y="800"/>
                  </a:lnTo>
                  <a:lnTo>
                    <a:pt x="134" y="801"/>
                  </a:lnTo>
                  <a:lnTo>
                    <a:pt x="129" y="801"/>
                  </a:lnTo>
                  <a:lnTo>
                    <a:pt x="126" y="801"/>
                  </a:lnTo>
                  <a:lnTo>
                    <a:pt x="118" y="801"/>
                  </a:lnTo>
                  <a:lnTo>
                    <a:pt x="116" y="801"/>
                  </a:lnTo>
                  <a:lnTo>
                    <a:pt x="113" y="800"/>
                  </a:lnTo>
                  <a:lnTo>
                    <a:pt x="109" y="800"/>
                  </a:lnTo>
                  <a:lnTo>
                    <a:pt x="106" y="799"/>
                  </a:lnTo>
                  <a:lnTo>
                    <a:pt x="105" y="798"/>
                  </a:lnTo>
                  <a:lnTo>
                    <a:pt x="103" y="797"/>
                  </a:lnTo>
                  <a:lnTo>
                    <a:pt x="102" y="796"/>
                  </a:lnTo>
                  <a:lnTo>
                    <a:pt x="99" y="794"/>
                  </a:lnTo>
                  <a:lnTo>
                    <a:pt x="97" y="793"/>
                  </a:lnTo>
                  <a:lnTo>
                    <a:pt x="90" y="784"/>
                  </a:lnTo>
                  <a:lnTo>
                    <a:pt x="88" y="783"/>
                  </a:lnTo>
                  <a:lnTo>
                    <a:pt x="87" y="780"/>
                  </a:lnTo>
                  <a:lnTo>
                    <a:pt x="83" y="775"/>
                  </a:lnTo>
                  <a:lnTo>
                    <a:pt x="82" y="771"/>
                  </a:lnTo>
                  <a:lnTo>
                    <a:pt x="77" y="761"/>
                  </a:lnTo>
                  <a:lnTo>
                    <a:pt x="74" y="755"/>
                  </a:lnTo>
                  <a:lnTo>
                    <a:pt x="71" y="746"/>
                  </a:lnTo>
                  <a:lnTo>
                    <a:pt x="66" y="736"/>
                  </a:lnTo>
                  <a:lnTo>
                    <a:pt x="63" y="728"/>
                  </a:lnTo>
                  <a:lnTo>
                    <a:pt x="62" y="726"/>
                  </a:lnTo>
                  <a:lnTo>
                    <a:pt x="61" y="726"/>
                  </a:lnTo>
                  <a:lnTo>
                    <a:pt x="61" y="725"/>
                  </a:lnTo>
                  <a:lnTo>
                    <a:pt x="60" y="725"/>
                  </a:lnTo>
                  <a:lnTo>
                    <a:pt x="60" y="724"/>
                  </a:lnTo>
                  <a:lnTo>
                    <a:pt x="59" y="724"/>
                  </a:lnTo>
                  <a:lnTo>
                    <a:pt x="57" y="724"/>
                  </a:lnTo>
                  <a:lnTo>
                    <a:pt x="52" y="724"/>
                  </a:lnTo>
                  <a:lnTo>
                    <a:pt x="50" y="723"/>
                  </a:lnTo>
                  <a:lnTo>
                    <a:pt x="48" y="722"/>
                  </a:lnTo>
                  <a:lnTo>
                    <a:pt x="47" y="721"/>
                  </a:lnTo>
                  <a:lnTo>
                    <a:pt x="44" y="719"/>
                  </a:lnTo>
                  <a:lnTo>
                    <a:pt x="42" y="716"/>
                  </a:lnTo>
                  <a:lnTo>
                    <a:pt x="40" y="715"/>
                  </a:lnTo>
                  <a:lnTo>
                    <a:pt x="37" y="708"/>
                  </a:lnTo>
                  <a:lnTo>
                    <a:pt x="35" y="706"/>
                  </a:lnTo>
                  <a:lnTo>
                    <a:pt x="34" y="705"/>
                  </a:lnTo>
                  <a:lnTo>
                    <a:pt x="32" y="704"/>
                  </a:lnTo>
                  <a:lnTo>
                    <a:pt x="30" y="702"/>
                  </a:lnTo>
                  <a:lnTo>
                    <a:pt x="28" y="700"/>
                  </a:lnTo>
                  <a:lnTo>
                    <a:pt x="26" y="699"/>
                  </a:lnTo>
                  <a:lnTo>
                    <a:pt x="24" y="698"/>
                  </a:lnTo>
                  <a:lnTo>
                    <a:pt x="23" y="698"/>
                  </a:lnTo>
                  <a:lnTo>
                    <a:pt x="20" y="697"/>
                  </a:lnTo>
                  <a:lnTo>
                    <a:pt x="17" y="696"/>
                  </a:lnTo>
                  <a:lnTo>
                    <a:pt x="14" y="696"/>
                  </a:lnTo>
                  <a:lnTo>
                    <a:pt x="11" y="695"/>
                  </a:lnTo>
                  <a:lnTo>
                    <a:pt x="7" y="695"/>
                  </a:lnTo>
                  <a:lnTo>
                    <a:pt x="6" y="696"/>
                  </a:lnTo>
                  <a:lnTo>
                    <a:pt x="6" y="695"/>
                  </a:lnTo>
                  <a:lnTo>
                    <a:pt x="5" y="693"/>
                  </a:lnTo>
                  <a:lnTo>
                    <a:pt x="3" y="683"/>
                  </a:lnTo>
                  <a:lnTo>
                    <a:pt x="2" y="681"/>
                  </a:lnTo>
                  <a:lnTo>
                    <a:pt x="1" y="679"/>
                  </a:lnTo>
                  <a:lnTo>
                    <a:pt x="1" y="676"/>
                  </a:lnTo>
                  <a:lnTo>
                    <a:pt x="0" y="673"/>
                  </a:lnTo>
                  <a:lnTo>
                    <a:pt x="0" y="670"/>
                  </a:lnTo>
                  <a:lnTo>
                    <a:pt x="0" y="667"/>
                  </a:lnTo>
                  <a:lnTo>
                    <a:pt x="0" y="664"/>
                  </a:lnTo>
                  <a:lnTo>
                    <a:pt x="0" y="660"/>
                  </a:lnTo>
                  <a:lnTo>
                    <a:pt x="0" y="656"/>
                  </a:lnTo>
                  <a:lnTo>
                    <a:pt x="1" y="652"/>
                  </a:lnTo>
                  <a:lnTo>
                    <a:pt x="2" y="647"/>
                  </a:lnTo>
                  <a:lnTo>
                    <a:pt x="3" y="642"/>
                  </a:lnTo>
                  <a:lnTo>
                    <a:pt x="4" y="637"/>
                  </a:lnTo>
                  <a:lnTo>
                    <a:pt x="5" y="634"/>
                  </a:lnTo>
                  <a:lnTo>
                    <a:pt x="6" y="631"/>
                  </a:lnTo>
                  <a:lnTo>
                    <a:pt x="7" y="628"/>
                  </a:lnTo>
                  <a:lnTo>
                    <a:pt x="11" y="623"/>
                  </a:lnTo>
                  <a:lnTo>
                    <a:pt x="14" y="616"/>
                  </a:lnTo>
                  <a:lnTo>
                    <a:pt x="15" y="613"/>
                  </a:lnTo>
                  <a:lnTo>
                    <a:pt x="17" y="612"/>
                  </a:lnTo>
                  <a:lnTo>
                    <a:pt x="19" y="610"/>
                  </a:lnTo>
                  <a:lnTo>
                    <a:pt x="21" y="608"/>
                  </a:lnTo>
                  <a:lnTo>
                    <a:pt x="23" y="607"/>
                  </a:lnTo>
                  <a:lnTo>
                    <a:pt x="25" y="605"/>
                  </a:lnTo>
                  <a:lnTo>
                    <a:pt x="26" y="604"/>
                  </a:lnTo>
                  <a:lnTo>
                    <a:pt x="27" y="603"/>
                  </a:lnTo>
                  <a:lnTo>
                    <a:pt x="33" y="602"/>
                  </a:lnTo>
                  <a:lnTo>
                    <a:pt x="35" y="601"/>
                  </a:lnTo>
                  <a:lnTo>
                    <a:pt x="37" y="599"/>
                  </a:lnTo>
                  <a:lnTo>
                    <a:pt x="39" y="597"/>
                  </a:lnTo>
                  <a:lnTo>
                    <a:pt x="41" y="595"/>
                  </a:lnTo>
                  <a:lnTo>
                    <a:pt x="42" y="594"/>
                  </a:lnTo>
                  <a:lnTo>
                    <a:pt x="44" y="592"/>
                  </a:lnTo>
                  <a:lnTo>
                    <a:pt x="45" y="590"/>
                  </a:lnTo>
                  <a:lnTo>
                    <a:pt x="46" y="590"/>
                  </a:lnTo>
                  <a:lnTo>
                    <a:pt x="46" y="588"/>
                  </a:lnTo>
                  <a:lnTo>
                    <a:pt x="47" y="586"/>
                  </a:lnTo>
                  <a:lnTo>
                    <a:pt x="48" y="583"/>
                  </a:lnTo>
                  <a:lnTo>
                    <a:pt x="48" y="580"/>
                  </a:lnTo>
                  <a:lnTo>
                    <a:pt x="48" y="578"/>
                  </a:lnTo>
                  <a:lnTo>
                    <a:pt x="48" y="574"/>
                  </a:lnTo>
                  <a:lnTo>
                    <a:pt x="47" y="570"/>
                  </a:lnTo>
                  <a:lnTo>
                    <a:pt x="44" y="560"/>
                  </a:lnTo>
                  <a:lnTo>
                    <a:pt x="43" y="556"/>
                  </a:lnTo>
                  <a:lnTo>
                    <a:pt x="42" y="553"/>
                  </a:lnTo>
                  <a:lnTo>
                    <a:pt x="39" y="546"/>
                  </a:lnTo>
                  <a:lnTo>
                    <a:pt x="39" y="544"/>
                  </a:lnTo>
                  <a:lnTo>
                    <a:pt x="38" y="541"/>
                  </a:lnTo>
                  <a:lnTo>
                    <a:pt x="38" y="538"/>
                  </a:lnTo>
                  <a:lnTo>
                    <a:pt x="38" y="536"/>
                  </a:lnTo>
                  <a:lnTo>
                    <a:pt x="38" y="534"/>
                  </a:lnTo>
                  <a:lnTo>
                    <a:pt x="40" y="528"/>
                  </a:lnTo>
                  <a:lnTo>
                    <a:pt x="41" y="524"/>
                  </a:lnTo>
                  <a:lnTo>
                    <a:pt x="42" y="520"/>
                  </a:lnTo>
                  <a:lnTo>
                    <a:pt x="42" y="511"/>
                  </a:lnTo>
                  <a:lnTo>
                    <a:pt x="42" y="506"/>
                  </a:lnTo>
                  <a:lnTo>
                    <a:pt x="43" y="500"/>
                  </a:lnTo>
                  <a:lnTo>
                    <a:pt x="45" y="491"/>
                  </a:lnTo>
                  <a:lnTo>
                    <a:pt x="46" y="490"/>
                  </a:lnTo>
                  <a:lnTo>
                    <a:pt x="47" y="489"/>
                  </a:lnTo>
                  <a:lnTo>
                    <a:pt x="48" y="488"/>
                  </a:lnTo>
                  <a:lnTo>
                    <a:pt x="48" y="488"/>
                  </a:lnTo>
                  <a:lnTo>
                    <a:pt x="50" y="488"/>
                  </a:lnTo>
                  <a:lnTo>
                    <a:pt x="51" y="488"/>
                  </a:lnTo>
                  <a:lnTo>
                    <a:pt x="53" y="488"/>
                  </a:lnTo>
                  <a:lnTo>
                    <a:pt x="61" y="489"/>
                  </a:lnTo>
                  <a:lnTo>
                    <a:pt x="65" y="490"/>
                  </a:lnTo>
                  <a:lnTo>
                    <a:pt x="67" y="490"/>
                  </a:lnTo>
                  <a:lnTo>
                    <a:pt x="70" y="490"/>
                  </a:lnTo>
                  <a:lnTo>
                    <a:pt x="71" y="490"/>
                  </a:lnTo>
                  <a:lnTo>
                    <a:pt x="73" y="490"/>
                  </a:lnTo>
                  <a:lnTo>
                    <a:pt x="75" y="489"/>
                  </a:lnTo>
                  <a:lnTo>
                    <a:pt x="78" y="488"/>
                  </a:lnTo>
                  <a:lnTo>
                    <a:pt x="80" y="488"/>
                  </a:lnTo>
                  <a:lnTo>
                    <a:pt x="82" y="487"/>
                  </a:lnTo>
                  <a:lnTo>
                    <a:pt x="84" y="484"/>
                  </a:lnTo>
                  <a:lnTo>
                    <a:pt x="89" y="481"/>
                  </a:lnTo>
                  <a:lnTo>
                    <a:pt x="96" y="476"/>
                  </a:lnTo>
                  <a:lnTo>
                    <a:pt x="99" y="474"/>
                  </a:lnTo>
                  <a:lnTo>
                    <a:pt x="102" y="472"/>
                  </a:lnTo>
                  <a:lnTo>
                    <a:pt x="105" y="470"/>
                  </a:lnTo>
                  <a:lnTo>
                    <a:pt x="113" y="467"/>
                  </a:lnTo>
                  <a:lnTo>
                    <a:pt x="115" y="466"/>
                  </a:lnTo>
                  <a:lnTo>
                    <a:pt x="116" y="466"/>
                  </a:lnTo>
                  <a:lnTo>
                    <a:pt x="117" y="464"/>
                  </a:lnTo>
                  <a:lnTo>
                    <a:pt x="117" y="463"/>
                  </a:lnTo>
                  <a:lnTo>
                    <a:pt x="120" y="456"/>
                  </a:lnTo>
                  <a:lnTo>
                    <a:pt x="123" y="446"/>
                  </a:lnTo>
                  <a:lnTo>
                    <a:pt x="124" y="444"/>
                  </a:lnTo>
                  <a:lnTo>
                    <a:pt x="125" y="443"/>
                  </a:lnTo>
                  <a:lnTo>
                    <a:pt x="126" y="440"/>
                  </a:lnTo>
                  <a:lnTo>
                    <a:pt x="128" y="437"/>
                  </a:lnTo>
                  <a:lnTo>
                    <a:pt x="129" y="435"/>
                  </a:lnTo>
                  <a:lnTo>
                    <a:pt x="133" y="432"/>
                  </a:lnTo>
                  <a:lnTo>
                    <a:pt x="135" y="430"/>
                  </a:lnTo>
                  <a:lnTo>
                    <a:pt x="136" y="429"/>
                  </a:lnTo>
                  <a:lnTo>
                    <a:pt x="136" y="427"/>
                  </a:lnTo>
                  <a:lnTo>
                    <a:pt x="136" y="426"/>
                  </a:lnTo>
                  <a:lnTo>
                    <a:pt x="137" y="424"/>
                  </a:lnTo>
                  <a:lnTo>
                    <a:pt x="137" y="422"/>
                  </a:lnTo>
                  <a:lnTo>
                    <a:pt x="136" y="420"/>
                  </a:lnTo>
                  <a:lnTo>
                    <a:pt x="136" y="417"/>
                  </a:lnTo>
                  <a:lnTo>
                    <a:pt x="135" y="415"/>
                  </a:lnTo>
                  <a:lnTo>
                    <a:pt x="134" y="413"/>
                  </a:lnTo>
                  <a:lnTo>
                    <a:pt x="133" y="411"/>
                  </a:lnTo>
                  <a:lnTo>
                    <a:pt x="129" y="407"/>
                  </a:lnTo>
                  <a:lnTo>
                    <a:pt x="128" y="404"/>
                  </a:lnTo>
                  <a:lnTo>
                    <a:pt x="125" y="399"/>
                  </a:lnTo>
                  <a:lnTo>
                    <a:pt x="124" y="397"/>
                  </a:lnTo>
                  <a:lnTo>
                    <a:pt x="123" y="395"/>
                  </a:lnTo>
                  <a:lnTo>
                    <a:pt x="123" y="392"/>
                  </a:lnTo>
                  <a:lnTo>
                    <a:pt x="123" y="390"/>
                  </a:lnTo>
                  <a:lnTo>
                    <a:pt x="123" y="388"/>
                  </a:lnTo>
                  <a:lnTo>
                    <a:pt x="124" y="386"/>
                  </a:lnTo>
                  <a:lnTo>
                    <a:pt x="125" y="385"/>
                  </a:lnTo>
                  <a:lnTo>
                    <a:pt x="125" y="384"/>
                  </a:lnTo>
                  <a:lnTo>
                    <a:pt x="126" y="383"/>
                  </a:lnTo>
                  <a:lnTo>
                    <a:pt x="128" y="380"/>
                  </a:lnTo>
                  <a:lnTo>
                    <a:pt x="131" y="377"/>
                  </a:lnTo>
                  <a:lnTo>
                    <a:pt x="134" y="374"/>
                  </a:lnTo>
                  <a:lnTo>
                    <a:pt x="136" y="373"/>
                  </a:lnTo>
                  <a:lnTo>
                    <a:pt x="137" y="372"/>
                  </a:lnTo>
                  <a:lnTo>
                    <a:pt x="140" y="370"/>
                  </a:lnTo>
                  <a:lnTo>
                    <a:pt x="142" y="369"/>
                  </a:lnTo>
                  <a:lnTo>
                    <a:pt x="143" y="369"/>
                  </a:lnTo>
                  <a:lnTo>
                    <a:pt x="143" y="368"/>
                  </a:lnTo>
                  <a:lnTo>
                    <a:pt x="144" y="367"/>
                  </a:lnTo>
                  <a:lnTo>
                    <a:pt x="145" y="365"/>
                  </a:lnTo>
                  <a:lnTo>
                    <a:pt x="146" y="363"/>
                  </a:lnTo>
                  <a:lnTo>
                    <a:pt x="146" y="361"/>
                  </a:lnTo>
                  <a:lnTo>
                    <a:pt x="146" y="359"/>
                  </a:lnTo>
                  <a:lnTo>
                    <a:pt x="146" y="358"/>
                  </a:lnTo>
                  <a:lnTo>
                    <a:pt x="146" y="357"/>
                  </a:lnTo>
                  <a:lnTo>
                    <a:pt x="144" y="356"/>
                  </a:lnTo>
                  <a:lnTo>
                    <a:pt x="140" y="353"/>
                  </a:lnTo>
                  <a:lnTo>
                    <a:pt x="139" y="352"/>
                  </a:lnTo>
                  <a:lnTo>
                    <a:pt x="137" y="350"/>
                  </a:lnTo>
                  <a:lnTo>
                    <a:pt x="137" y="349"/>
                  </a:lnTo>
                  <a:lnTo>
                    <a:pt x="136" y="347"/>
                  </a:lnTo>
                  <a:lnTo>
                    <a:pt x="135" y="346"/>
                  </a:lnTo>
                  <a:lnTo>
                    <a:pt x="134" y="344"/>
                  </a:lnTo>
                  <a:lnTo>
                    <a:pt x="134" y="342"/>
                  </a:lnTo>
                  <a:lnTo>
                    <a:pt x="134" y="341"/>
                  </a:lnTo>
                  <a:lnTo>
                    <a:pt x="134" y="340"/>
                  </a:lnTo>
                  <a:lnTo>
                    <a:pt x="134" y="339"/>
                  </a:lnTo>
                  <a:lnTo>
                    <a:pt x="134" y="337"/>
                  </a:lnTo>
                  <a:lnTo>
                    <a:pt x="134" y="336"/>
                  </a:lnTo>
                  <a:lnTo>
                    <a:pt x="134" y="335"/>
                  </a:lnTo>
                  <a:lnTo>
                    <a:pt x="135" y="334"/>
                  </a:lnTo>
                  <a:lnTo>
                    <a:pt x="136" y="333"/>
                  </a:lnTo>
                  <a:lnTo>
                    <a:pt x="138" y="332"/>
                  </a:lnTo>
                  <a:lnTo>
                    <a:pt x="143" y="330"/>
                  </a:lnTo>
                  <a:lnTo>
                    <a:pt x="144" y="329"/>
                  </a:lnTo>
                  <a:lnTo>
                    <a:pt x="145" y="328"/>
                  </a:lnTo>
                  <a:lnTo>
                    <a:pt x="147" y="326"/>
                  </a:lnTo>
                  <a:lnTo>
                    <a:pt x="148" y="325"/>
                  </a:lnTo>
                  <a:lnTo>
                    <a:pt x="148" y="324"/>
                  </a:lnTo>
                  <a:lnTo>
                    <a:pt x="149" y="322"/>
                  </a:lnTo>
                  <a:lnTo>
                    <a:pt x="150" y="321"/>
                  </a:lnTo>
                  <a:lnTo>
                    <a:pt x="150" y="319"/>
                  </a:lnTo>
                  <a:lnTo>
                    <a:pt x="151" y="318"/>
                  </a:lnTo>
                  <a:lnTo>
                    <a:pt x="151" y="318"/>
                  </a:lnTo>
                  <a:lnTo>
                    <a:pt x="151" y="316"/>
                  </a:lnTo>
                  <a:lnTo>
                    <a:pt x="150" y="311"/>
                  </a:lnTo>
                  <a:lnTo>
                    <a:pt x="150" y="308"/>
                  </a:lnTo>
                  <a:lnTo>
                    <a:pt x="150" y="307"/>
                  </a:lnTo>
                  <a:lnTo>
                    <a:pt x="150" y="305"/>
                  </a:lnTo>
                  <a:lnTo>
                    <a:pt x="150" y="302"/>
                  </a:lnTo>
                  <a:lnTo>
                    <a:pt x="151" y="299"/>
                  </a:lnTo>
                  <a:lnTo>
                    <a:pt x="151" y="297"/>
                  </a:lnTo>
                  <a:lnTo>
                    <a:pt x="152" y="296"/>
                  </a:lnTo>
                  <a:lnTo>
                    <a:pt x="153" y="295"/>
                  </a:lnTo>
                  <a:lnTo>
                    <a:pt x="158" y="289"/>
                  </a:lnTo>
                  <a:lnTo>
                    <a:pt x="161" y="287"/>
                  </a:lnTo>
                  <a:lnTo>
                    <a:pt x="162" y="285"/>
                  </a:lnTo>
                  <a:lnTo>
                    <a:pt x="169" y="281"/>
                  </a:lnTo>
                  <a:lnTo>
                    <a:pt x="176" y="275"/>
                  </a:lnTo>
                  <a:lnTo>
                    <a:pt x="178" y="274"/>
                  </a:lnTo>
                  <a:lnTo>
                    <a:pt x="179" y="273"/>
                  </a:lnTo>
                  <a:lnTo>
                    <a:pt x="180" y="271"/>
                  </a:lnTo>
                  <a:lnTo>
                    <a:pt x="182" y="269"/>
                  </a:lnTo>
                  <a:lnTo>
                    <a:pt x="184" y="264"/>
                  </a:lnTo>
                  <a:lnTo>
                    <a:pt x="185" y="258"/>
                  </a:lnTo>
                  <a:lnTo>
                    <a:pt x="187" y="255"/>
                  </a:lnTo>
                  <a:lnTo>
                    <a:pt x="189" y="250"/>
                  </a:lnTo>
                  <a:lnTo>
                    <a:pt x="192" y="246"/>
                  </a:lnTo>
                  <a:lnTo>
                    <a:pt x="193" y="243"/>
                  </a:lnTo>
                  <a:lnTo>
                    <a:pt x="194" y="241"/>
                  </a:lnTo>
                  <a:lnTo>
                    <a:pt x="195" y="237"/>
                  </a:lnTo>
                  <a:lnTo>
                    <a:pt x="196" y="232"/>
                  </a:lnTo>
                  <a:lnTo>
                    <a:pt x="197" y="230"/>
                  </a:lnTo>
                  <a:lnTo>
                    <a:pt x="197" y="228"/>
                  </a:lnTo>
                  <a:lnTo>
                    <a:pt x="196" y="226"/>
                  </a:lnTo>
                  <a:lnTo>
                    <a:pt x="196" y="224"/>
                  </a:lnTo>
                  <a:lnTo>
                    <a:pt x="196" y="222"/>
                  </a:lnTo>
                  <a:lnTo>
                    <a:pt x="195" y="220"/>
                  </a:lnTo>
                  <a:lnTo>
                    <a:pt x="190" y="215"/>
                  </a:lnTo>
                  <a:lnTo>
                    <a:pt x="189" y="214"/>
                  </a:lnTo>
                  <a:lnTo>
                    <a:pt x="187" y="210"/>
                  </a:lnTo>
                  <a:lnTo>
                    <a:pt x="184" y="203"/>
                  </a:lnTo>
                  <a:lnTo>
                    <a:pt x="182" y="199"/>
                  </a:lnTo>
                  <a:lnTo>
                    <a:pt x="181" y="195"/>
                  </a:lnTo>
                  <a:lnTo>
                    <a:pt x="180" y="191"/>
                  </a:lnTo>
                  <a:lnTo>
                    <a:pt x="179" y="187"/>
                  </a:lnTo>
                  <a:lnTo>
                    <a:pt x="179" y="184"/>
                  </a:lnTo>
                  <a:lnTo>
                    <a:pt x="180" y="180"/>
                  </a:lnTo>
                  <a:lnTo>
                    <a:pt x="181" y="171"/>
                  </a:lnTo>
                  <a:lnTo>
                    <a:pt x="182" y="169"/>
                  </a:lnTo>
                  <a:lnTo>
                    <a:pt x="182" y="167"/>
                  </a:lnTo>
                  <a:lnTo>
                    <a:pt x="184" y="163"/>
                  </a:lnTo>
                  <a:lnTo>
                    <a:pt x="185" y="160"/>
                  </a:lnTo>
                  <a:lnTo>
                    <a:pt x="186" y="158"/>
                  </a:lnTo>
                  <a:lnTo>
                    <a:pt x="192" y="148"/>
                  </a:lnTo>
                  <a:lnTo>
                    <a:pt x="193" y="147"/>
                  </a:lnTo>
                  <a:lnTo>
                    <a:pt x="194" y="146"/>
                  </a:lnTo>
                  <a:lnTo>
                    <a:pt x="193" y="145"/>
                  </a:lnTo>
                  <a:lnTo>
                    <a:pt x="193" y="144"/>
                  </a:lnTo>
                  <a:lnTo>
                    <a:pt x="192" y="140"/>
                  </a:lnTo>
                  <a:lnTo>
                    <a:pt x="191" y="138"/>
                  </a:lnTo>
                  <a:lnTo>
                    <a:pt x="188" y="133"/>
                  </a:lnTo>
                  <a:lnTo>
                    <a:pt x="186" y="128"/>
                  </a:lnTo>
                  <a:lnTo>
                    <a:pt x="185" y="125"/>
                  </a:lnTo>
                  <a:lnTo>
                    <a:pt x="185" y="122"/>
                  </a:lnTo>
                  <a:lnTo>
                    <a:pt x="184" y="116"/>
                  </a:lnTo>
                  <a:lnTo>
                    <a:pt x="183" y="114"/>
                  </a:lnTo>
                  <a:lnTo>
                    <a:pt x="183" y="103"/>
                  </a:lnTo>
                  <a:lnTo>
                    <a:pt x="182" y="101"/>
                  </a:lnTo>
                  <a:lnTo>
                    <a:pt x="182" y="97"/>
                  </a:lnTo>
                  <a:lnTo>
                    <a:pt x="181" y="93"/>
                  </a:lnTo>
                  <a:lnTo>
                    <a:pt x="180" y="91"/>
                  </a:lnTo>
                  <a:lnTo>
                    <a:pt x="180" y="90"/>
                  </a:lnTo>
                  <a:lnTo>
                    <a:pt x="179" y="89"/>
                  </a:lnTo>
                  <a:lnTo>
                    <a:pt x="176" y="86"/>
                  </a:lnTo>
                  <a:lnTo>
                    <a:pt x="175" y="84"/>
                  </a:lnTo>
                  <a:lnTo>
                    <a:pt x="174" y="82"/>
                  </a:lnTo>
                  <a:lnTo>
                    <a:pt x="174" y="81"/>
                  </a:lnTo>
                  <a:lnTo>
                    <a:pt x="173" y="80"/>
                  </a:lnTo>
                  <a:lnTo>
                    <a:pt x="173" y="79"/>
                  </a:lnTo>
                  <a:lnTo>
                    <a:pt x="173" y="78"/>
                  </a:lnTo>
                  <a:lnTo>
                    <a:pt x="173" y="76"/>
                  </a:lnTo>
                  <a:lnTo>
                    <a:pt x="174" y="73"/>
                  </a:lnTo>
                  <a:lnTo>
                    <a:pt x="177" y="63"/>
                  </a:lnTo>
                  <a:lnTo>
                    <a:pt x="178" y="60"/>
                  </a:lnTo>
                  <a:lnTo>
                    <a:pt x="179" y="58"/>
                  </a:lnTo>
                  <a:lnTo>
                    <a:pt x="180" y="58"/>
                  </a:lnTo>
                  <a:lnTo>
                    <a:pt x="181" y="55"/>
                  </a:lnTo>
                  <a:lnTo>
                    <a:pt x="182" y="54"/>
                  </a:lnTo>
                  <a:lnTo>
                    <a:pt x="183" y="53"/>
                  </a:lnTo>
                  <a:lnTo>
                    <a:pt x="184" y="53"/>
                  </a:lnTo>
                  <a:lnTo>
                    <a:pt x="185" y="53"/>
                  </a:lnTo>
                  <a:lnTo>
                    <a:pt x="185" y="54"/>
                  </a:lnTo>
                  <a:lnTo>
                    <a:pt x="186" y="54"/>
                  </a:lnTo>
                  <a:lnTo>
                    <a:pt x="187" y="54"/>
                  </a:lnTo>
                  <a:lnTo>
                    <a:pt x="190" y="54"/>
                  </a:lnTo>
                  <a:lnTo>
                    <a:pt x="193" y="54"/>
                  </a:lnTo>
                  <a:lnTo>
                    <a:pt x="196" y="53"/>
                  </a:lnTo>
                  <a:lnTo>
                    <a:pt x="204" y="50"/>
                  </a:lnTo>
                  <a:lnTo>
                    <a:pt x="214" y="48"/>
                  </a:lnTo>
                  <a:lnTo>
                    <a:pt x="218" y="46"/>
                  </a:lnTo>
                  <a:lnTo>
                    <a:pt x="222" y="45"/>
                  </a:lnTo>
                  <a:lnTo>
                    <a:pt x="224" y="44"/>
                  </a:lnTo>
                  <a:lnTo>
                    <a:pt x="225" y="44"/>
                  </a:lnTo>
                  <a:lnTo>
                    <a:pt x="226" y="44"/>
                  </a:lnTo>
                  <a:lnTo>
                    <a:pt x="228" y="44"/>
                  </a:lnTo>
                  <a:lnTo>
                    <a:pt x="229" y="45"/>
                  </a:lnTo>
                  <a:lnTo>
                    <a:pt x="230" y="45"/>
                  </a:lnTo>
                  <a:lnTo>
                    <a:pt x="231" y="46"/>
                  </a:lnTo>
                  <a:lnTo>
                    <a:pt x="237" y="51"/>
                  </a:lnTo>
                  <a:lnTo>
                    <a:pt x="238" y="52"/>
                  </a:lnTo>
                  <a:lnTo>
                    <a:pt x="239" y="52"/>
                  </a:lnTo>
                  <a:lnTo>
                    <a:pt x="240" y="53"/>
                  </a:lnTo>
                  <a:lnTo>
                    <a:pt x="242" y="53"/>
                  </a:lnTo>
                  <a:lnTo>
                    <a:pt x="244" y="53"/>
                  </a:lnTo>
                  <a:lnTo>
                    <a:pt x="245" y="53"/>
                  </a:lnTo>
                  <a:lnTo>
                    <a:pt x="247" y="52"/>
                  </a:lnTo>
                  <a:lnTo>
                    <a:pt x="248" y="52"/>
                  </a:lnTo>
                  <a:lnTo>
                    <a:pt x="251" y="50"/>
                  </a:lnTo>
                  <a:lnTo>
                    <a:pt x="257" y="47"/>
                  </a:lnTo>
                  <a:lnTo>
                    <a:pt x="259" y="46"/>
                  </a:lnTo>
                  <a:lnTo>
                    <a:pt x="262" y="46"/>
                  </a:lnTo>
                  <a:lnTo>
                    <a:pt x="264" y="46"/>
                  </a:lnTo>
                  <a:lnTo>
                    <a:pt x="265" y="46"/>
                  </a:lnTo>
                  <a:lnTo>
                    <a:pt x="266" y="46"/>
                  </a:lnTo>
                  <a:lnTo>
                    <a:pt x="268" y="47"/>
                  </a:lnTo>
                  <a:lnTo>
                    <a:pt x="269" y="47"/>
                  </a:lnTo>
                  <a:lnTo>
                    <a:pt x="276" y="52"/>
                  </a:lnTo>
                  <a:lnTo>
                    <a:pt x="277" y="54"/>
                  </a:lnTo>
                  <a:lnTo>
                    <a:pt x="281" y="56"/>
                  </a:lnTo>
                  <a:lnTo>
                    <a:pt x="282" y="57"/>
                  </a:lnTo>
                  <a:lnTo>
                    <a:pt x="283" y="58"/>
                  </a:lnTo>
                  <a:lnTo>
                    <a:pt x="285" y="59"/>
                  </a:lnTo>
                  <a:lnTo>
                    <a:pt x="286" y="60"/>
                  </a:lnTo>
                  <a:lnTo>
                    <a:pt x="287" y="61"/>
                  </a:lnTo>
                  <a:lnTo>
                    <a:pt x="288" y="61"/>
                  </a:lnTo>
                  <a:lnTo>
                    <a:pt x="293" y="63"/>
                  </a:lnTo>
                  <a:lnTo>
                    <a:pt x="296" y="64"/>
                  </a:lnTo>
                  <a:lnTo>
                    <a:pt x="298" y="65"/>
                  </a:lnTo>
                  <a:lnTo>
                    <a:pt x="300" y="66"/>
                  </a:lnTo>
                  <a:lnTo>
                    <a:pt x="302" y="66"/>
                  </a:lnTo>
                  <a:lnTo>
                    <a:pt x="305" y="66"/>
                  </a:lnTo>
                  <a:lnTo>
                    <a:pt x="307" y="66"/>
                  </a:lnTo>
                  <a:lnTo>
                    <a:pt x="310" y="65"/>
                  </a:lnTo>
                  <a:lnTo>
                    <a:pt x="312" y="65"/>
                  </a:lnTo>
                  <a:lnTo>
                    <a:pt x="314" y="64"/>
                  </a:lnTo>
                  <a:lnTo>
                    <a:pt x="316" y="62"/>
                  </a:lnTo>
                  <a:lnTo>
                    <a:pt x="321" y="59"/>
                  </a:lnTo>
                  <a:lnTo>
                    <a:pt x="321" y="58"/>
                  </a:lnTo>
                  <a:lnTo>
                    <a:pt x="324" y="58"/>
                  </a:lnTo>
                  <a:lnTo>
                    <a:pt x="326" y="57"/>
                  </a:lnTo>
                  <a:lnTo>
                    <a:pt x="328" y="56"/>
                  </a:lnTo>
                  <a:lnTo>
                    <a:pt x="338" y="55"/>
                  </a:lnTo>
                  <a:lnTo>
                    <a:pt x="341" y="55"/>
                  </a:lnTo>
                  <a:lnTo>
                    <a:pt x="343" y="54"/>
                  </a:lnTo>
                  <a:lnTo>
                    <a:pt x="344" y="53"/>
                  </a:lnTo>
                  <a:lnTo>
                    <a:pt x="346" y="52"/>
                  </a:lnTo>
                  <a:lnTo>
                    <a:pt x="349" y="50"/>
                  </a:lnTo>
                  <a:lnTo>
                    <a:pt x="353" y="47"/>
                  </a:lnTo>
                  <a:lnTo>
                    <a:pt x="355" y="46"/>
                  </a:lnTo>
                  <a:lnTo>
                    <a:pt x="356" y="46"/>
                  </a:lnTo>
                  <a:lnTo>
                    <a:pt x="361" y="45"/>
                  </a:lnTo>
                  <a:lnTo>
                    <a:pt x="362" y="44"/>
                  </a:lnTo>
                  <a:lnTo>
                    <a:pt x="363" y="44"/>
                  </a:lnTo>
                  <a:lnTo>
                    <a:pt x="364" y="43"/>
                  </a:lnTo>
                  <a:lnTo>
                    <a:pt x="365" y="42"/>
                  </a:lnTo>
                  <a:lnTo>
                    <a:pt x="367" y="38"/>
                  </a:lnTo>
                  <a:lnTo>
                    <a:pt x="368" y="35"/>
                  </a:lnTo>
                  <a:lnTo>
                    <a:pt x="369" y="34"/>
                  </a:lnTo>
                  <a:lnTo>
                    <a:pt x="371" y="31"/>
                  </a:lnTo>
                  <a:lnTo>
                    <a:pt x="373" y="26"/>
                  </a:lnTo>
                  <a:lnTo>
                    <a:pt x="375" y="21"/>
                  </a:lnTo>
                  <a:lnTo>
                    <a:pt x="376" y="19"/>
                  </a:lnTo>
                  <a:lnTo>
                    <a:pt x="377" y="17"/>
                  </a:lnTo>
                  <a:lnTo>
                    <a:pt x="378" y="16"/>
                  </a:lnTo>
                  <a:lnTo>
                    <a:pt x="378" y="15"/>
                  </a:lnTo>
                  <a:lnTo>
                    <a:pt x="380" y="13"/>
                  </a:lnTo>
                  <a:lnTo>
                    <a:pt x="384" y="12"/>
                  </a:lnTo>
                  <a:lnTo>
                    <a:pt x="391" y="8"/>
                  </a:lnTo>
                  <a:lnTo>
                    <a:pt x="399" y="4"/>
                  </a:lnTo>
                  <a:lnTo>
                    <a:pt x="401" y="3"/>
                  </a:lnTo>
                  <a:lnTo>
                    <a:pt x="405" y="1"/>
                  </a:lnTo>
                  <a:lnTo>
                    <a:pt x="409" y="1"/>
                  </a:lnTo>
                  <a:lnTo>
                    <a:pt x="413" y="0"/>
                  </a:lnTo>
                  <a:lnTo>
                    <a:pt x="414" y="0"/>
                  </a:lnTo>
                </a:path>
              </a:pathLst>
            </a:custGeom>
            <a:noFill/>
            <a:ln w="2540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54" name="Freeform 90">
              <a:extLst>
                <a:ext uri="{FF2B5EF4-FFF2-40B4-BE49-F238E27FC236}">
                  <a16:creationId xmlns:a16="http://schemas.microsoft.com/office/drawing/2014/main" id="{01B8AEC0-2A34-43B7-8CB5-D60C5C9BE8F4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" y="2091"/>
              <a:ext cx="1092" cy="1370"/>
            </a:xfrm>
            <a:custGeom>
              <a:avLst/>
              <a:gdLst>
                <a:gd name="T0" fmla="*/ 727 w 1092"/>
                <a:gd name="T1" fmla="*/ 6 h 1370"/>
                <a:gd name="T2" fmla="*/ 752 w 1092"/>
                <a:gd name="T3" fmla="*/ 28 h 1370"/>
                <a:gd name="T4" fmla="*/ 785 w 1092"/>
                <a:gd name="T5" fmla="*/ 33 h 1370"/>
                <a:gd name="T6" fmla="*/ 771 w 1092"/>
                <a:gd name="T7" fmla="*/ 74 h 1370"/>
                <a:gd name="T8" fmla="*/ 803 w 1092"/>
                <a:gd name="T9" fmla="*/ 81 h 1370"/>
                <a:gd name="T10" fmla="*/ 857 w 1092"/>
                <a:gd name="T11" fmla="*/ 81 h 1370"/>
                <a:gd name="T12" fmla="*/ 855 w 1092"/>
                <a:gd name="T13" fmla="*/ 98 h 1370"/>
                <a:gd name="T14" fmla="*/ 912 w 1092"/>
                <a:gd name="T15" fmla="*/ 132 h 1370"/>
                <a:gd name="T16" fmla="*/ 966 w 1092"/>
                <a:gd name="T17" fmla="*/ 132 h 1370"/>
                <a:gd name="T18" fmla="*/ 1024 w 1092"/>
                <a:gd name="T19" fmla="*/ 172 h 1370"/>
                <a:gd name="T20" fmla="*/ 1045 w 1092"/>
                <a:gd name="T21" fmla="*/ 198 h 1370"/>
                <a:gd name="T22" fmla="*/ 1092 w 1092"/>
                <a:gd name="T23" fmla="*/ 271 h 1370"/>
                <a:gd name="T24" fmla="*/ 1072 w 1092"/>
                <a:gd name="T25" fmla="*/ 316 h 1370"/>
                <a:gd name="T26" fmla="*/ 1064 w 1092"/>
                <a:gd name="T27" fmla="*/ 384 h 1370"/>
                <a:gd name="T28" fmla="*/ 1072 w 1092"/>
                <a:gd name="T29" fmla="*/ 419 h 1370"/>
                <a:gd name="T30" fmla="*/ 1038 w 1092"/>
                <a:gd name="T31" fmla="*/ 455 h 1370"/>
                <a:gd name="T32" fmla="*/ 999 w 1092"/>
                <a:gd name="T33" fmla="*/ 455 h 1370"/>
                <a:gd name="T34" fmla="*/ 971 w 1092"/>
                <a:gd name="T35" fmla="*/ 499 h 1370"/>
                <a:gd name="T36" fmla="*/ 1003 w 1092"/>
                <a:gd name="T37" fmla="*/ 506 h 1370"/>
                <a:gd name="T38" fmla="*/ 987 w 1092"/>
                <a:gd name="T39" fmla="*/ 529 h 1370"/>
                <a:gd name="T40" fmla="*/ 981 w 1092"/>
                <a:gd name="T41" fmla="*/ 549 h 1370"/>
                <a:gd name="T42" fmla="*/ 992 w 1092"/>
                <a:gd name="T43" fmla="*/ 569 h 1370"/>
                <a:gd name="T44" fmla="*/ 1025 w 1092"/>
                <a:gd name="T45" fmla="*/ 582 h 1370"/>
                <a:gd name="T46" fmla="*/ 1020 w 1092"/>
                <a:gd name="T47" fmla="*/ 659 h 1370"/>
                <a:gd name="T48" fmla="*/ 1038 w 1092"/>
                <a:gd name="T49" fmla="*/ 696 h 1370"/>
                <a:gd name="T50" fmla="*/ 1027 w 1092"/>
                <a:gd name="T51" fmla="*/ 732 h 1370"/>
                <a:gd name="T52" fmla="*/ 1045 w 1092"/>
                <a:gd name="T53" fmla="*/ 790 h 1370"/>
                <a:gd name="T54" fmla="*/ 1035 w 1092"/>
                <a:gd name="T55" fmla="*/ 849 h 1370"/>
                <a:gd name="T56" fmla="*/ 1040 w 1092"/>
                <a:gd name="T57" fmla="*/ 905 h 1370"/>
                <a:gd name="T58" fmla="*/ 1003 w 1092"/>
                <a:gd name="T59" fmla="*/ 955 h 1370"/>
                <a:gd name="T60" fmla="*/ 989 w 1092"/>
                <a:gd name="T61" fmla="*/ 983 h 1370"/>
                <a:gd name="T62" fmla="*/ 999 w 1092"/>
                <a:gd name="T63" fmla="*/ 1007 h 1370"/>
                <a:gd name="T64" fmla="*/ 978 w 1092"/>
                <a:gd name="T65" fmla="*/ 1034 h 1370"/>
                <a:gd name="T66" fmla="*/ 990 w 1092"/>
                <a:gd name="T67" fmla="*/ 1074 h 1370"/>
                <a:gd name="T68" fmla="*/ 966 w 1092"/>
                <a:gd name="T69" fmla="*/ 1117 h 1370"/>
                <a:gd name="T70" fmla="*/ 906 w 1092"/>
                <a:gd name="T71" fmla="*/ 1138 h 1370"/>
                <a:gd name="T72" fmla="*/ 891 w 1092"/>
                <a:gd name="T73" fmla="*/ 1191 h 1370"/>
                <a:gd name="T74" fmla="*/ 894 w 1092"/>
                <a:gd name="T75" fmla="*/ 1245 h 1370"/>
                <a:gd name="T76" fmla="*/ 858 w 1092"/>
                <a:gd name="T77" fmla="*/ 1284 h 1370"/>
                <a:gd name="T78" fmla="*/ 859 w 1092"/>
                <a:gd name="T79" fmla="*/ 1346 h 1370"/>
                <a:gd name="T80" fmla="*/ 827 w 1092"/>
                <a:gd name="T81" fmla="*/ 1358 h 1370"/>
                <a:gd name="T82" fmla="*/ 776 w 1092"/>
                <a:gd name="T83" fmla="*/ 1346 h 1370"/>
                <a:gd name="T84" fmla="*/ 743 w 1092"/>
                <a:gd name="T85" fmla="*/ 1270 h 1370"/>
                <a:gd name="T86" fmla="*/ 685 w 1092"/>
                <a:gd name="T87" fmla="*/ 1186 h 1370"/>
                <a:gd name="T88" fmla="*/ 616 w 1092"/>
                <a:gd name="T89" fmla="*/ 1163 h 1370"/>
                <a:gd name="T90" fmla="*/ 572 w 1092"/>
                <a:gd name="T91" fmla="*/ 1125 h 1370"/>
                <a:gd name="T92" fmla="*/ 523 w 1092"/>
                <a:gd name="T93" fmla="*/ 1047 h 1370"/>
                <a:gd name="T94" fmla="*/ 472 w 1092"/>
                <a:gd name="T95" fmla="*/ 984 h 1370"/>
                <a:gd name="T96" fmla="*/ 443 w 1092"/>
                <a:gd name="T97" fmla="*/ 927 h 1370"/>
                <a:gd name="T98" fmla="*/ 363 w 1092"/>
                <a:gd name="T99" fmla="*/ 885 h 1370"/>
                <a:gd name="T100" fmla="*/ 332 w 1092"/>
                <a:gd name="T101" fmla="*/ 895 h 1370"/>
                <a:gd name="T102" fmla="*/ 274 w 1092"/>
                <a:gd name="T103" fmla="*/ 875 h 1370"/>
                <a:gd name="T104" fmla="*/ 220 w 1092"/>
                <a:gd name="T105" fmla="*/ 796 h 1370"/>
                <a:gd name="T106" fmla="*/ 178 w 1092"/>
                <a:gd name="T107" fmla="*/ 753 h 1370"/>
                <a:gd name="T108" fmla="*/ 170 w 1092"/>
                <a:gd name="T109" fmla="*/ 675 h 1370"/>
                <a:gd name="T110" fmla="*/ 129 w 1092"/>
                <a:gd name="T111" fmla="*/ 639 h 1370"/>
                <a:gd name="T112" fmla="*/ 107 w 1092"/>
                <a:gd name="T113" fmla="*/ 560 h 1370"/>
                <a:gd name="T114" fmla="*/ 84 w 1092"/>
                <a:gd name="T115" fmla="*/ 523 h 1370"/>
                <a:gd name="T116" fmla="*/ 66 w 1092"/>
                <a:gd name="T117" fmla="*/ 472 h 1370"/>
                <a:gd name="T118" fmla="*/ 3 w 1092"/>
                <a:gd name="T119" fmla="*/ 413 h 1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092" h="1370">
                  <a:moveTo>
                    <a:pt x="712" y="0"/>
                  </a:moveTo>
                  <a:lnTo>
                    <a:pt x="712" y="1"/>
                  </a:lnTo>
                  <a:lnTo>
                    <a:pt x="712" y="2"/>
                  </a:lnTo>
                  <a:lnTo>
                    <a:pt x="712" y="4"/>
                  </a:lnTo>
                  <a:lnTo>
                    <a:pt x="713" y="7"/>
                  </a:lnTo>
                  <a:lnTo>
                    <a:pt x="713" y="9"/>
                  </a:lnTo>
                  <a:lnTo>
                    <a:pt x="714" y="11"/>
                  </a:lnTo>
                  <a:lnTo>
                    <a:pt x="715" y="12"/>
                  </a:lnTo>
                  <a:lnTo>
                    <a:pt x="716" y="13"/>
                  </a:lnTo>
                  <a:lnTo>
                    <a:pt x="717" y="14"/>
                  </a:lnTo>
                  <a:lnTo>
                    <a:pt x="719" y="14"/>
                  </a:lnTo>
                  <a:lnTo>
                    <a:pt x="719" y="14"/>
                  </a:lnTo>
                  <a:lnTo>
                    <a:pt x="720" y="14"/>
                  </a:lnTo>
                  <a:lnTo>
                    <a:pt x="721" y="13"/>
                  </a:lnTo>
                  <a:lnTo>
                    <a:pt x="722" y="13"/>
                  </a:lnTo>
                  <a:lnTo>
                    <a:pt x="724" y="11"/>
                  </a:lnTo>
                  <a:lnTo>
                    <a:pt x="727" y="6"/>
                  </a:lnTo>
                  <a:lnTo>
                    <a:pt x="729" y="5"/>
                  </a:lnTo>
                  <a:lnTo>
                    <a:pt x="730" y="5"/>
                  </a:lnTo>
                  <a:lnTo>
                    <a:pt x="731" y="3"/>
                  </a:lnTo>
                  <a:lnTo>
                    <a:pt x="733" y="3"/>
                  </a:lnTo>
                  <a:lnTo>
                    <a:pt x="734" y="2"/>
                  </a:lnTo>
                  <a:lnTo>
                    <a:pt x="735" y="3"/>
                  </a:lnTo>
                  <a:lnTo>
                    <a:pt x="737" y="5"/>
                  </a:lnTo>
                  <a:lnTo>
                    <a:pt x="739" y="10"/>
                  </a:lnTo>
                  <a:lnTo>
                    <a:pt x="742" y="15"/>
                  </a:lnTo>
                  <a:lnTo>
                    <a:pt x="744" y="17"/>
                  </a:lnTo>
                  <a:lnTo>
                    <a:pt x="745" y="19"/>
                  </a:lnTo>
                  <a:lnTo>
                    <a:pt x="747" y="24"/>
                  </a:lnTo>
                  <a:lnTo>
                    <a:pt x="748" y="26"/>
                  </a:lnTo>
                  <a:lnTo>
                    <a:pt x="749" y="27"/>
                  </a:lnTo>
                  <a:lnTo>
                    <a:pt x="750" y="28"/>
                  </a:lnTo>
                  <a:lnTo>
                    <a:pt x="751" y="28"/>
                  </a:lnTo>
                  <a:lnTo>
                    <a:pt x="752" y="28"/>
                  </a:lnTo>
                  <a:lnTo>
                    <a:pt x="753" y="28"/>
                  </a:lnTo>
                  <a:lnTo>
                    <a:pt x="753" y="28"/>
                  </a:lnTo>
                  <a:lnTo>
                    <a:pt x="756" y="28"/>
                  </a:lnTo>
                  <a:lnTo>
                    <a:pt x="763" y="28"/>
                  </a:lnTo>
                  <a:lnTo>
                    <a:pt x="764" y="27"/>
                  </a:lnTo>
                  <a:lnTo>
                    <a:pt x="765" y="26"/>
                  </a:lnTo>
                  <a:lnTo>
                    <a:pt x="768" y="24"/>
                  </a:lnTo>
                  <a:lnTo>
                    <a:pt x="771" y="22"/>
                  </a:lnTo>
                  <a:lnTo>
                    <a:pt x="772" y="21"/>
                  </a:lnTo>
                  <a:lnTo>
                    <a:pt x="773" y="20"/>
                  </a:lnTo>
                  <a:lnTo>
                    <a:pt x="775" y="17"/>
                  </a:lnTo>
                  <a:lnTo>
                    <a:pt x="776" y="18"/>
                  </a:lnTo>
                  <a:lnTo>
                    <a:pt x="776" y="20"/>
                  </a:lnTo>
                  <a:lnTo>
                    <a:pt x="780" y="25"/>
                  </a:lnTo>
                  <a:lnTo>
                    <a:pt x="781" y="27"/>
                  </a:lnTo>
                  <a:lnTo>
                    <a:pt x="783" y="30"/>
                  </a:lnTo>
                  <a:lnTo>
                    <a:pt x="785" y="33"/>
                  </a:lnTo>
                  <a:lnTo>
                    <a:pt x="786" y="35"/>
                  </a:lnTo>
                  <a:lnTo>
                    <a:pt x="787" y="38"/>
                  </a:lnTo>
                  <a:lnTo>
                    <a:pt x="787" y="40"/>
                  </a:lnTo>
                  <a:lnTo>
                    <a:pt x="787" y="42"/>
                  </a:lnTo>
                  <a:lnTo>
                    <a:pt x="787" y="44"/>
                  </a:lnTo>
                  <a:lnTo>
                    <a:pt x="787" y="46"/>
                  </a:lnTo>
                  <a:lnTo>
                    <a:pt x="787" y="47"/>
                  </a:lnTo>
                  <a:lnTo>
                    <a:pt x="786" y="49"/>
                  </a:lnTo>
                  <a:lnTo>
                    <a:pt x="785" y="51"/>
                  </a:lnTo>
                  <a:lnTo>
                    <a:pt x="780" y="55"/>
                  </a:lnTo>
                  <a:lnTo>
                    <a:pt x="778" y="59"/>
                  </a:lnTo>
                  <a:lnTo>
                    <a:pt x="776" y="62"/>
                  </a:lnTo>
                  <a:lnTo>
                    <a:pt x="774" y="67"/>
                  </a:lnTo>
                  <a:lnTo>
                    <a:pt x="773" y="69"/>
                  </a:lnTo>
                  <a:lnTo>
                    <a:pt x="772" y="71"/>
                  </a:lnTo>
                  <a:lnTo>
                    <a:pt x="771" y="73"/>
                  </a:lnTo>
                  <a:lnTo>
                    <a:pt x="771" y="74"/>
                  </a:lnTo>
                  <a:lnTo>
                    <a:pt x="771" y="76"/>
                  </a:lnTo>
                  <a:lnTo>
                    <a:pt x="771" y="78"/>
                  </a:lnTo>
                  <a:lnTo>
                    <a:pt x="771" y="79"/>
                  </a:lnTo>
                  <a:lnTo>
                    <a:pt x="772" y="80"/>
                  </a:lnTo>
                  <a:lnTo>
                    <a:pt x="772" y="81"/>
                  </a:lnTo>
                  <a:lnTo>
                    <a:pt x="773" y="82"/>
                  </a:lnTo>
                  <a:lnTo>
                    <a:pt x="774" y="82"/>
                  </a:lnTo>
                  <a:lnTo>
                    <a:pt x="776" y="83"/>
                  </a:lnTo>
                  <a:lnTo>
                    <a:pt x="778" y="84"/>
                  </a:lnTo>
                  <a:lnTo>
                    <a:pt x="786" y="85"/>
                  </a:lnTo>
                  <a:lnTo>
                    <a:pt x="788" y="85"/>
                  </a:lnTo>
                  <a:lnTo>
                    <a:pt x="788" y="85"/>
                  </a:lnTo>
                  <a:lnTo>
                    <a:pt x="790" y="85"/>
                  </a:lnTo>
                  <a:lnTo>
                    <a:pt x="791" y="85"/>
                  </a:lnTo>
                  <a:lnTo>
                    <a:pt x="794" y="85"/>
                  </a:lnTo>
                  <a:lnTo>
                    <a:pt x="797" y="84"/>
                  </a:lnTo>
                  <a:lnTo>
                    <a:pt x="803" y="81"/>
                  </a:lnTo>
                  <a:lnTo>
                    <a:pt x="806" y="80"/>
                  </a:lnTo>
                  <a:lnTo>
                    <a:pt x="809" y="79"/>
                  </a:lnTo>
                  <a:lnTo>
                    <a:pt x="810" y="79"/>
                  </a:lnTo>
                  <a:lnTo>
                    <a:pt x="815" y="78"/>
                  </a:lnTo>
                  <a:lnTo>
                    <a:pt x="819" y="78"/>
                  </a:lnTo>
                  <a:lnTo>
                    <a:pt x="822" y="78"/>
                  </a:lnTo>
                  <a:lnTo>
                    <a:pt x="826" y="79"/>
                  </a:lnTo>
                  <a:lnTo>
                    <a:pt x="833" y="80"/>
                  </a:lnTo>
                  <a:lnTo>
                    <a:pt x="835" y="81"/>
                  </a:lnTo>
                  <a:lnTo>
                    <a:pt x="837" y="81"/>
                  </a:lnTo>
                  <a:lnTo>
                    <a:pt x="839" y="81"/>
                  </a:lnTo>
                  <a:lnTo>
                    <a:pt x="846" y="80"/>
                  </a:lnTo>
                  <a:lnTo>
                    <a:pt x="850" y="80"/>
                  </a:lnTo>
                  <a:lnTo>
                    <a:pt x="852" y="80"/>
                  </a:lnTo>
                  <a:lnTo>
                    <a:pt x="855" y="80"/>
                  </a:lnTo>
                  <a:lnTo>
                    <a:pt x="856" y="81"/>
                  </a:lnTo>
                  <a:lnTo>
                    <a:pt x="857" y="81"/>
                  </a:lnTo>
                  <a:lnTo>
                    <a:pt x="860" y="83"/>
                  </a:lnTo>
                  <a:lnTo>
                    <a:pt x="864" y="85"/>
                  </a:lnTo>
                  <a:lnTo>
                    <a:pt x="864" y="85"/>
                  </a:lnTo>
                  <a:lnTo>
                    <a:pt x="865" y="85"/>
                  </a:lnTo>
                  <a:lnTo>
                    <a:pt x="865" y="86"/>
                  </a:lnTo>
                  <a:lnTo>
                    <a:pt x="865" y="87"/>
                  </a:lnTo>
                  <a:lnTo>
                    <a:pt x="864" y="88"/>
                  </a:lnTo>
                  <a:lnTo>
                    <a:pt x="859" y="90"/>
                  </a:lnTo>
                  <a:lnTo>
                    <a:pt x="857" y="91"/>
                  </a:lnTo>
                  <a:lnTo>
                    <a:pt x="856" y="92"/>
                  </a:lnTo>
                  <a:lnTo>
                    <a:pt x="855" y="93"/>
                  </a:lnTo>
                  <a:lnTo>
                    <a:pt x="855" y="94"/>
                  </a:lnTo>
                  <a:lnTo>
                    <a:pt x="854" y="95"/>
                  </a:lnTo>
                  <a:lnTo>
                    <a:pt x="854" y="96"/>
                  </a:lnTo>
                  <a:lnTo>
                    <a:pt x="854" y="96"/>
                  </a:lnTo>
                  <a:lnTo>
                    <a:pt x="855" y="97"/>
                  </a:lnTo>
                  <a:lnTo>
                    <a:pt x="855" y="98"/>
                  </a:lnTo>
                  <a:lnTo>
                    <a:pt x="856" y="99"/>
                  </a:lnTo>
                  <a:lnTo>
                    <a:pt x="856" y="101"/>
                  </a:lnTo>
                  <a:lnTo>
                    <a:pt x="858" y="102"/>
                  </a:lnTo>
                  <a:lnTo>
                    <a:pt x="860" y="104"/>
                  </a:lnTo>
                  <a:lnTo>
                    <a:pt x="862" y="106"/>
                  </a:lnTo>
                  <a:lnTo>
                    <a:pt x="866" y="107"/>
                  </a:lnTo>
                  <a:lnTo>
                    <a:pt x="873" y="111"/>
                  </a:lnTo>
                  <a:lnTo>
                    <a:pt x="879" y="115"/>
                  </a:lnTo>
                  <a:lnTo>
                    <a:pt x="882" y="118"/>
                  </a:lnTo>
                  <a:lnTo>
                    <a:pt x="891" y="124"/>
                  </a:lnTo>
                  <a:lnTo>
                    <a:pt x="895" y="127"/>
                  </a:lnTo>
                  <a:lnTo>
                    <a:pt x="898" y="128"/>
                  </a:lnTo>
                  <a:lnTo>
                    <a:pt x="900" y="129"/>
                  </a:lnTo>
                  <a:lnTo>
                    <a:pt x="902" y="130"/>
                  </a:lnTo>
                  <a:lnTo>
                    <a:pt x="905" y="130"/>
                  </a:lnTo>
                  <a:lnTo>
                    <a:pt x="908" y="131"/>
                  </a:lnTo>
                  <a:lnTo>
                    <a:pt x="912" y="132"/>
                  </a:lnTo>
                  <a:lnTo>
                    <a:pt x="915" y="132"/>
                  </a:lnTo>
                  <a:lnTo>
                    <a:pt x="918" y="133"/>
                  </a:lnTo>
                  <a:lnTo>
                    <a:pt x="922" y="133"/>
                  </a:lnTo>
                  <a:lnTo>
                    <a:pt x="925" y="133"/>
                  </a:lnTo>
                  <a:lnTo>
                    <a:pt x="928" y="132"/>
                  </a:lnTo>
                  <a:lnTo>
                    <a:pt x="931" y="132"/>
                  </a:lnTo>
                  <a:lnTo>
                    <a:pt x="934" y="132"/>
                  </a:lnTo>
                  <a:lnTo>
                    <a:pt x="936" y="131"/>
                  </a:lnTo>
                  <a:lnTo>
                    <a:pt x="946" y="129"/>
                  </a:lnTo>
                  <a:lnTo>
                    <a:pt x="948" y="129"/>
                  </a:lnTo>
                  <a:lnTo>
                    <a:pt x="951" y="129"/>
                  </a:lnTo>
                  <a:lnTo>
                    <a:pt x="954" y="129"/>
                  </a:lnTo>
                  <a:lnTo>
                    <a:pt x="957" y="129"/>
                  </a:lnTo>
                  <a:lnTo>
                    <a:pt x="959" y="130"/>
                  </a:lnTo>
                  <a:lnTo>
                    <a:pt x="962" y="130"/>
                  </a:lnTo>
                  <a:lnTo>
                    <a:pt x="964" y="131"/>
                  </a:lnTo>
                  <a:lnTo>
                    <a:pt x="966" y="132"/>
                  </a:lnTo>
                  <a:lnTo>
                    <a:pt x="967" y="133"/>
                  </a:lnTo>
                  <a:lnTo>
                    <a:pt x="969" y="135"/>
                  </a:lnTo>
                  <a:lnTo>
                    <a:pt x="971" y="138"/>
                  </a:lnTo>
                  <a:lnTo>
                    <a:pt x="977" y="145"/>
                  </a:lnTo>
                  <a:lnTo>
                    <a:pt x="981" y="149"/>
                  </a:lnTo>
                  <a:lnTo>
                    <a:pt x="983" y="152"/>
                  </a:lnTo>
                  <a:lnTo>
                    <a:pt x="990" y="156"/>
                  </a:lnTo>
                  <a:lnTo>
                    <a:pt x="996" y="164"/>
                  </a:lnTo>
                  <a:lnTo>
                    <a:pt x="999" y="164"/>
                  </a:lnTo>
                  <a:lnTo>
                    <a:pt x="1001" y="166"/>
                  </a:lnTo>
                  <a:lnTo>
                    <a:pt x="1004" y="167"/>
                  </a:lnTo>
                  <a:lnTo>
                    <a:pt x="1005" y="167"/>
                  </a:lnTo>
                  <a:lnTo>
                    <a:pt x="1014" y="169"/>
                  </a:lnTo>
                  <a:lnTo>
                    <a:pt x="1016" y="169"/>
                  </a:lnTo>
                  <a:lnTo>
                    <a:pt x="1018" y="170"/>
                  </a:lnTo>
                  <a:lnTo>
                    <a:pt x="1021" y="171"/>
                  </a:lnTo>
                  <a:lnTo>
                    <a:pt x="1024" y="172"/>
                  </a:lnTo>
                  <a:lnTo>
                    <a:pt x="1026" y="174"/>
                  </a:lnTo>
                  <a:lnTo>
                    <a:pt x="1027" y="175"/>
                  </a:lnTo>
                  <a:lnTo>
                    <a:pt x="1028" y="175"/>
                  </a:lnTo>
                  <a:lnTo>
                    <a:pt x="1029" y="177"/>
                  </a:lnTo>
                  <a:lnTo>
                    <a:pt x="1030" y="178"/>
                  </a:lnTo>
                  <a:lnTo>
                    <a:pt x="1030" y="180"/>
                  </a:lnTo>
                  <a:lnTo>
                    <a:pt x="1031" y="181"/>
                  </a:lnTo>
                  <a:lnTo>
                    <a:pt x="1032" y="183"/>
                  </a:lnTo>
                  <a:lnTo>
                    <a:pt x="1033" y="190"/>
                  </a:lnTo>
                  <a:lnTo>
                    <a:pt x="1033" y="192"/>
                  </a:lnTo>
                  <a:lnTo>
                    <a:pt x="1034" y="193"/>
                  </a:lnTo>
                  <a:lnTo>
                    <a:pt x="1034" y="194"/>
                  </a:lnTo>
                  <a:lnTo>
                    <a:pt x="1035" y="194"/>
                  </a:lnTo>
                  <a:lnTo>
                    <a:pt x="1036" y="195"/>
                  </a:lnTo>
                  <a:lnTo>
                    <a:pt x="1037" y="196"/>
                  </a:lnTo>
                  <a:lnTo>
                    <a:pt x="1038" y="197"/>
                  </a:lnTo>
                  <a:lnTo>
                    <a:pt x="1045" y="198"/>
                  </a:lnTo>
                  <a:lnTo>
                    <a:pt x="1051" y="199"/>
                  </a:lnTo>
                  <a:lnTo>
                    <a:pt x="1057" y="201"/>
                  </a:lnTo>
                  <a:lnTo>
                    <a:pt x="1061" y="203"/>
                  </a:lnTo>
                  <a:lnTo>
                    <a:pt x="1067" y="206"/>
                  </a:lnTo>
                  <a:lnTo>
                    <a:pt x="1083" y="215"/>
                  </a:lnTo>
                  <a:lnTo>
                    <a:pt x="1085" y="216"/>
                  </a:lnTo>
                  <a:lnTo>
                    <a:pt x="1086" y="217"/>
                  </a:lnTo>
                  <a:lnTo>
                    <a:pt x="1087" y="218"/>
                  </a:lnTo>
                  <a:lnTo>
                    <a:pt x="1088" y="219"/>
                  </a:lnTo>
                  <a:lnTo>
                    <a:pt x="1088" y="221"/>
                  </a:lnTo>
                  <a:lnTo>
                    <a:pt x="1088" y="221"/>
                  </a:lnTo>
                  <a:lnTo>
                    <a:pt x="1089" y="234"/>
                  </a:lnTo>
                  <a:lnTo>
                    <a:pt x="1089" y="238"/>
                  </a:lnTo>
                  <a:lnTo>
                    <a:pt x="1090" y="247"/>
                  </a:lnTo>
                  <a:lnTo>
                    <a:pt x="1091" y="257"/>
                  </a:lnTo>
                  <a:lnTo>
                    <a:pt x="1091" y="261"/>
                  </a:lnTo>
                  <a:lnTo>
                    <a:pt x="1092" y="271"/>
                  </a:lnTo>
                  <a:lnTo>
                    <a:pt x="1092" y="274"/>
                  </a:lnTo>
                  <a:lnTo>
                    <a:pt x="1092" y="277"/>
                  </a:lnTo>
                  <a:lnTo>
                    <a:pt x="1091" y="278"/>
                  </a:lnTo>
                  <a:lnTo>
                    <a:pt x="1091" y="279"/>
                  </a:lnTo>
                  <a:lnTo>
                    <a:pt x="1090" y="281"/>
                  </a:lnTo>
                  <a:lnTo>
                    <a:pt x="1089" y="282"/>
                  </a:lnTo>
                  <a:lnTo>
                    <a:pt x="1088" y="284"/>
                  </a:lnTo>
                  <a:lnTo>
                    <a:pt x="1083" y="288"/>
                  </a:lnTo>
                  <a:lnTo>
                    <a:pt x="1083" y="289"/>
                  </a:lnTo>
                  <a:lnTo>
                    <a:pt x="1081" y="290"/>
                  </a:lnTo>
                  <a:lnTo>
                    <a:pt x="1080" y="292"/>
                  </a:lnTo>
                  <a:lnTo>
                    <a:pt x="1079" y="294"/>
                  </a:lnTo>
                  <a:lnTo>
                    <a:pt x="1078" y="297"/>
                  </a:lnTo>
                  <a:lnTo>
                    <a:pt x="1076" y="303"/>
                  </a:lnTo>
                  <a:lnTo>
                    <a:pt x="1073" y="311"/>
                  </a:lnTo>
                  <a:lnTo>
                    <a:pt x="1072" y="313"/>
                  </a:lnTo>
                  <a:lnTo>
                    <a:pt x="1072" y="316"/>
                  </a:lnTo>
                  <a:lnTo>
                    <a:pt x="1071" y="327"/>
                  </a:lnTo>
                  <a:lnTo>
                    <a:pt x="1071" y="330"/>
                  </a:lnTo>
                  <a:lnTo>
                    <a:pt x="1071" y="334"/>
                  </a:lnTo>
                  <a:lnTo>
                    <a:pt x="1072" y="341"/>
                  </a:lnTo>
                  <a:lnTo>
                    <a:pt x="1072" y="344"/>
                  </a:lnTo>
                  <a:lnTo>
                    <a:pt x="1072" y="346"/>
                  </a:lnTo>
                  <a:lnTo>
                    <a:pt x="1072" y="349"/>
                  </a:lnTo>
                  <a:lnTo>
                    <a:pt x="1071" y="351"/>
                  </a:lnTo>
                  <a:lnTo>
                    <a:pt x="1070" y="355"/>
                  </a:lnTo>
                  <a:lnTo>
                    <a:pt x="1069" y="358"/>
                  </a:lnTo>
                  <a:lnTo>
                    <a:pt x="1066" y="366"/>
                  </a:lnTo>
                  <a:lnTo>
                    <a:pt x="1065" y="368"/>
                  </a:lnTo>
                  <a:lnTo>
                    <a:pt x="1065" y="369"/>
                  </a:lnTo>
                  <a:lnTo>
                    <a:pt x="1065" y="371"/>
                  </a:lnTo>
                  <a:lnTo>
                    <a:pt x="1065" y="374"/>
                  </a:lnTo>
                  <a:lnTo>
                    <a:pt x="1064" y="378"/>
                  </a:lnTo>
                  <a:lnTo>
                    <a:pt x="1064" y="384"/>
                  </a:lnTo>
                  <a:lnTo>
                    <a:pt x="1064" y="387"/>
                  </a:lnTo>
                  <a:lnTo>
                    <a:pt x="1064" y="390"/>
                  </a:lnTo>
                  <a:lnTo>
                    <a:pt x="1064" y="392"/>
                  </a:lnTo>
                  <a:lnTo>
                    <a:pt x="1063" y="395"/>
                  </a:lnTo>
                  <a:lnTo>
                    <a:pt x="1063" y="398"/>
                  </a:lnTo>
                  <a:lnTo>
                    <a:pt x="1061" y="402"/>
                  </a:lnTo>
                  <a:lnTo>
                    <a:pt x="1061" y="403"/>
                  </a:lnTo>
                  <a:lnTo>
                    <a:pt x="1061" y="406"/>
                  </a:lnTo>
                  <a:lnTo>
                    <a:pt x="1062" y="407"/>
                  </a:lnTo>
                  <a:lnTo>
                    <a:pt x="1064" y="409"/>
                  </a:lnTo>
                  <a:lnTo>
                    <a:pt x="1067" y="411"/>
                  </a:lnTo>
                  <a:lnTo>
                    <a:pt x="1069" y="412"/>
                  </a:lnTo>
                  <a:lnTo>
                    <a:pt x="1070" y="413"/>
                  </a:lnTo>
                  <a:lnTo>
                    <a:pt x="1072" y="414"/>
                  </a:lnTo>
                  <a:lnTo>
                    <a:pt x="1072" y="416"/>
                  </a:lnTo>
                  <a:lnTo>
                    <a:pt x="1072" y="418"/>
                  </a:lnTo>
                  <a:lnTo>
                    <a:pt x="1072" y="419"/>
                  </a:lnTo>
                  <a:lnTo>
                    <a:pt x="1072" y="421"/>
                  </a:lnTo>
                  <a:lnTo>
                    <a:pt x="1072" y="422"/>
                  </a:lnTo>
                  <a:lnTo>
                    <a:pt x="1071" y="424"/>
                  </a:lnTo>
                  <a:lnTo>
                    <a:pt x="1070" y="425"/>
                  </a:lnTo>
                  <a:lnTo>
                    <a:pt x="1069" y="425"/>
                  </a:lnTo>
                  <a:lnTo>
                    <a:pt x="1065" y="429"/>
                  </a:lnTo>
                  <a:lnTo>
                    <a:pt x="1058" y="436"/>
                  </a:lnTo>
                  <a:lnTo>
                    <a:pt x="1055" y="437"/>
                  </a:lnTo>
                  <a:lnTo>
                    <a:pt x="1053" y="439"/>
                  </a:lnTo>
                  <a:lnTo>
                    <a:pt x="1051" y="442"/>
                  </a:lnTo>
                  <a:lnTo>
                    <a:pt x="1047" y="448"/>
                  </a:lnTo>
                  <a:lnTo>
                    <a:pt x="1045" y="450"/>
                  </a:lnTo>
                  <a:lnTo>
                    <a:pt x="1043" y="452"/>
                  </a:lnTo>
                  <a:lnTo>
                    <a:pt x="1042" y="453"/>
                  </a:lnTo>
                  <a:lnTo>
                    <a:pt x="1040" y="454"/>
                  </a:lnTo>
                  <a:lnTo>
                    <a:pt x="1039" y="455"/>
                  </a:lnTo>
                  <a:lnTo>
                    <a:pt x="1038" y="455"/>
                  </a:lnTo>
                  <a:lnTo>
                    <a:pt x="1037" y="455"/>
                  </a:lnTo>
                  <a:lnTo>
                    <a:pt x="1036" y="455"/>
                  </a:lnTo>
                  <a:lnTo>
                    <a:pt x="1034" y="455"/>
                  </a:lnTo>
                  <a:lnTo>
                    <a:pt x="1032" y="454"/>
                  </a:lnTo>
                  <a:lnTo>
                    <a:pt x="1030" y="453"/>
                  </a:lnTo>
                  <a:lnTo>
                    <a:pt x="1024" y="449"/>
                  </a:lnTo>
                  <a:lnTo>
                    <a:pt x="1022" y="448"/>
                  </a:lnTo>
                  <a:lnTo>
                    <a:pt x="1021" y="447"/>
                  </a:lnTo>
                  <a:lnTo>
                    <a:pt x="1020" y="447"/>
                  </a:lnTo>
                  <a:lnTo>
                    <a:pt x="1018" y="447"/>
                  </a:lnTo>
                  <a:lnTo>
                    <a:pt x="1015" y="447"/>
                  </a:lnTo>
                  <a:lnTo>
                    <a:pt x="1014" y="448"/>
                  </a:lnTo>
                  <a:lnTo>
                    <a:pt x="1012" y="449"/>
                  </a:lnTo>
                  <a:lnTo>
                    <a:pt x="1008" y="450"/>
                  </a:lnTo>
                  <a:lnTo>
                    <a:pt x="1005" y="452"/>
                  </a:lnTo>
                  <a:lnTo>
                    <a:pt x="1003" y="453"/>
                  </a:lnTo>
                  <a:lnTo>
                    <a:pt x="999" y="455"/>
                  </a:lnTo>
                  <a:lnTo>
                    <a:pt x="996" y="457"/>
                  </a:lnTo>
                  <a:lnTo>
                    <a:pt x="994" y="459"/>
                  </a:lnTo>
                  <a:lnTo>
                    <a:pt x="992" y="460"/>
                  </a:lnTo>
                  <a:lnTo>
                    <a:pt x="990" y="462"/>
                  </a:lnTo>
                  <a:lnTo>
                    <a:pt x="988" y="465"/>
                  </a:lnTo>
                  <a:lnTo>
                    <a:pt x="986" y="467"/>
                  </a:lnTo>
                  <a:lnTo>
                    <a:pt x="983" y="470"/>
                  </a:lnTo>
                  <a:lnTo>
                    <a:pt x="977" y="479"/>
                  </a:lnTo>
                  <a:lnTo>
                    <a:pt x="974" y="482"/>
                  </a:lnTo>
                  <a:lnTo>
                    <a:pt x="972" y="485"/>
                  </a:lnTo>
                  <a:lnTo>
                    <a:pt x="972" y="487"/>
                  </a:lnTo>
                  <a:lnTo>
                    <a:pt x="971" y="489"/>
                  </a:lnTo>
                  <a:lnTo>
                    <a:pt x="971" y="492"/>
                  </a:lnTo>
                  <a:lnTo>
                    <a:pt x="971" y="494"/>
                  </a:lnTo>
                  <a:lnTo>
                    <a:pt x="971" y="496"/>
                  </a:lnTo>
                  <a:lnTo>
                    <a:pt x="971" y="498"/>
                  </a:lnTo>
                  <a:lnTo>
                    <a:pt x="971" y="499"/>
                  </a:lnTo>
                  <a:lnTo>
                    <a:pt x="972" y="501"/>
                  </a:lnTo>
                  <a:lnTo>
                    <a:pt x="973" y="502"/>
                  </a:lnTo>
                  <a:lnTo>
                    <a:pt x="973" y="503"/>
                  </a:lnTo>
                  <a:lnTo>
                    <a:pt x="975" y="504"/>
                  </a:lnTo>
                  <a:lnTo>
                    <a:pt x="976" y="504"/>
                  </a:lnTo>
                  <a:lnTo>
                    <a:pt x="977" y="504"/>
                  </a:lnTo>
                  <a:lnTo>
                    <a:pt x="979" y="504"/>
                  </a:lnTo>
                  <a:lnTo>
                    <a:pt x="984" y="503"/>
                  </a:lnTo>
                  <a:lnTo>
                    <a:pt x="987" y="502"/>
                  </a:lnTo>
                  <a:lnTo>
                    <a:pt x="990" y="502"/>
                  </a:lnTo>
                  <a:lnTo>
                    <a:pt x="992" y="503"/>
                  </a:lnTo>
                  <a:lnTo>
                    <a:pt x="996" y="504"/>
                  </a:lnTo>
                  <a:lnTo>
                    <a:pt x="998" y="504"/>
                  </a:lnTo>
                  <a:lnTo>
                    <a:pt x="999" y="504"/>
                  </a:lnTo>
                  <a:lnTo>
                    <a:pt x="1001" y="504"/>
                  </a:lnTo>
                  <a:lnTo>
                    <a:pt x="1002" y="505"/>
                  </a:lnTo>
                  <a:lnTo>
                    <a:pt x="1003" y="506"/>
                  </a:lnTo>
                  <a:lnTo>
                    <a:pt x="1003" y="507"/>
                  </a:lnTo>
                  <a:lnTo>
                    <a:pt x="1003" y="508"/>
                  </a:lnTo>
                  <a:lnTo>
                    <a:pt x="1003" y="509"/>
                  </a:lnTo>
                  <a:lnTo>
                    <a:pt x="1002" y="510"/>
                  </a:lnTo>
                  <a:lnTo>
                    <a:pt x="1001" y="512"/>
                  </a:lnTo>
                  <a:lnTo>
                    <a:pt x="999" y="513"/>
                  </a:lnTo>
                  <a:lnTo>
                    <a:pt x="996" y="514"/>
                  </a:lnTo>
                  <a:lnTo>
                    <a:pt x="987" y="518"/>
                  </a:lnTo>
                  <a:lnTo>
                    <a:pt x="986" y="519"/>
                  </a:lnTo>
                  <a:lnTo>
                    <a:pt x="985" y="520"/>
                  </a:lnTo>
                  <a:lnTo>
                    <a:pt x="984" y="521"/>
                  </a:lnTo>
                  <a:lnTo>
                    <a:pt x="984" y="523"/>
                  </a:lnTo>
                  <a:lnTo>
                    <a:pt x="984" y="525"/>
                  </a:lnTo>
                  <a:lnTo>
                    <a:pt x="985" y="526"/>
                  </a:lnTo>
                  <a:lnTo>
                    <a:pt x="985" y="527"/>
                  </a:lnTo>
                  <a:lnTo>
                    <a:pt x="986" y="528"/>
                  </a:lnTo>
                  <a:lnTo>
                    <a:pt x="987" y="529"/>
                  </a:lnTo>
                  <a:lnTo>
                    <a:pt x="991" y="533"/>
                  </a:lnTo>
                  <a:lnTo>
                    <a:pt x="992" y="535"/>
                  </a:lnTo>
                  <a:lnTo>
                    <a:pt x="993" y="537"/>
                  </a:lnTo>
                  <a:lnTo>
                    <a:pt x="994" y="538"/>
                  </a:lnTo>
                  <a:lnTo>
                    <a:pt x="995" y="540"/>
                  </a:lnTo>
                  <a:lnTo>
                    <a:pt x="995" y="542"/>
                  </a:lnTo>
                  <a:lnTo>
                    <a:pt x="995" y="544"/>
                  </a:lnTo>
                  <a:lnTo>
                    <a:pt x="995" y="545"/>
                  </a:lnTo>
                  <a:lnTo>
                    <a:pt x="994" y="546"/>
                  </a:lnTo>
                  <a:lnTo>
                    <a:pt x="993" y="547"/>
                  </a:lnTo>
                  <a:lnTo>
                    <a:pt x="992" y="548"/>
                  </a:lnTo>
                  <a:lnTo>
                    <a:pt x="991" y="548"/>
                  </a:lnTo>
                  <a:lnTo>
                    <a:pt x="990" y="549"/>
                  </a:lnTo>
                  <a:lnTo>
                    <a:pt x="988" y="549"/>
                  </a:lnTo>
                  <a:lnTo>
                    <a:pt x="982" y="549"/>
                  </a:lnTo>
                  <a:lnTo>
                    <a:pt x="981" y="549"/>
                  </a:lnTo>
                  <a:lnTo>
                    <a:pt x="981" y="549"/>
                  </a:lnTo>
                  <a:lnTo>
                    <a:pt x="981" y="550"/>
                  </a:lnTo>
                  <a:lnTo>
                    <a:pt x="980" y="550"/>
                  </a:lnTo>
                  <a:lnTo>
                    <a:pt x="981" y="551"/>
                  </a:lnTo>
                  <a:lnTo>
                    <a:pt x="981" y="553"/>
                  </a:lnTo>
                  <a:lnTo>
                    <a:pt x="983" y="554"/>
                  </a:lnTo>
                  <a:lnTo>
                    <a:pt x="987" y="556"/>
                  </a:lnTo>
                  <a:lnTo>
                    <a:pt x="989" y="558"/>
                  </a:lnTo>
                  <a:lnTo>
                    <a:pt x="991" y="559"/>
                  </a:lnTo>
                  <a:lnTo>
                    <a:pt x="992" y="560"/>
                  </a:lnTo>
                  <a:lnTo>
                    <a:pt x="992" y="560"/>
                  </a:lnTo>
                  <a:lnTo>
                    <a:pt x="992" y="562"/>
                  </a:lnTo>
                  <a:lnTo>
                    <a:pt x="992" y="564"/>
                  </a:lnTo>
                  <a:lnTo>
                    <a:pt x="991" y="566"/>
                  </a:lnTo>
                  <a:lnTo>
                    <a:pt x="991" y="567"/>
                  </a:lnTo>
                  <a:lnTo>
                    <a:pt x="991" y="568"/>
                  </a:lnTo>
                  <a:lnTo>
                    <a:pt x="992" y="568"/>
                  </a:lnTo>
                  <a:lnTo>
                    <a:pt x="992" y="569"/>
                  </a:lnTo>
                  <a:lnTo>
                    <a:pt x="992" y="570"/>
                  </a:lnTo>
                  <a:lnTo>
                    <a:pt x="993" y="570"/>
                  </a:lnTo>
                  <a:lnTo>
                    <a:pt x="994" y="571"/>
                  </a:lnTo>
                  <a:lnTo>
                    <a:pt x="996" y="571"/>
                  </a:lnTo>
                  <a:lnTo>
                    <a:pt x="999" y="571"/>
                  </a:lnTo>
                  <a:lnTo>
                    <a:pt x="1004" y="571"/>
                  </a:lnTo>
                  <a:lnTo>
                    <a:pt x="1007" y="571"/>
                  </a:lnTo>
                  <a:lnTo>
                    <a:pt x="1010" y="572"/>
                  </a:lnTo>
                  <a:lnTo>
                    <a:pt x="1012" y="572"/>
                  </a:lnTo>
                  <a:lnTo>
                    <a:pt x="1015" y="572"/>
                  </a:lnTo>
                  <a:lnTo>
                    <a:pt x="1017" y="574"/>
                  </a:lnTo>
                  <a:lnTo>
                    <a:pt x="1019" y="575"/>
                  </a:lnTo>
                  <a:lnTo>
                    <a:pt x="1021" y="577"/>
                  </a:lnTo>
                  <a:lnTo>
                    <a:pt x="1022" y="578"/>
                  </a:lnTo>
                  <a:lnTo>
                    <a:pt x="1023" y="579"/>
                  </a:lnTo>
                  <a:lnTo>
                    <a:pt x="1024" y="581"/>
                  </a:lnTo>
                  <a:lnTo>
                    <a:pt x="1025" y="582"/>
                  </a:lnTo>
                  <a:lnTo>
                    <a:pt x="1026" y="584"/>
                  </a:lnTo>
                  <a:lnTo>
                    <a:pt x="1026" y="587"/>
                  </a:lnTo>
                  <a:lnTo>
                    <a:pt x="1026" y="593"/>
                  </a:lnTo>
                  <a:lnTo>
                    <a:pt x="1026" y="598"/>
                  </a:lnTo>
                  <a:lnTo>
                    <a:pt x="1026" y="602"/>
                  </a:lnTo>
                  <a:lnTo>
                    <a:pt x="1025" y="605"/>
                  </a:lnTo>
                  <a:lnTo>
                    <a:pt x="1024" y="608"/>
                  </a:lnTo>
                  <a:lnTo>
                    <a:pt x="1022" y="618"/>
                  </a:lnTo>
                  <a:lnTo>
                    <a:pt x="1021" y="622"/>
                  </a:lnTo>
                  <a:lnTo>
                    <a:pt x="1021" y="627"/>
                  </a:lnTo>
                  <a:lnTo>
                    <a:pt x="1020" y="636"/>
                  </a:lnTo>
                  <a:lnTo>
                    <a:pt x="1019" y="641"/>
                  </a:lnTo>
                  <a:lnTo>
                    <a:pt x="1019" y="644"/>
                  </a:lnTo>
                  <a:lnTo>
                    <a:pt x="1020" y="654"/>
                  </a:lnTo>
                  <a:lnTo>
                    <a:pt x="1020" y="657"/>
                  </a:lnTo>
                  <a:lnTo>
                    <a:pt x="1020" y="658"/>
                  </a:lnTo>
                  <a:lnTo>
                    <a:pt x="1020" y="659"/>
                  </a:lnTo>
                  <a:lnTo>
                    <a:pt x="1021" y="660"/>
                  </a:lnTo>
                  <a:lnTo>
                    <a:pt x="1021" y="661"/>
                  </a:lnTo>
                  <a:lnTo>
                    <a:pt x="1022" y="661"/>
                  </a:lnTo>
                  <a:lnTo>
                    <a:pt x="1026" y="662"/>
                  </a:lnTo>
                  <a:lnTo>
                    <a:pt x="1027" y="664"/>
                  </a:lnTo>
                  <a:lnTo>
                    <a:pt x="1030" y="666"/>
                  </a:lnTo>
                  <a:lnTo>
                    <a:pt x="1031" y="667"/>
                  </a:lnTo>
                  <a:lnTo>
                    <a:pt x="1032" y="669"/>
                  </a:lnTo>
                  <a:lnTo>
                    <a:pt x="1034" y="671"/>
                  </a:lnTo>
                  <a:lnTo>
                    <a:pt x="1035" y="674"/>
                  </a:lnTo>
                  <a:lnTo>
                    <a:pt x="1036" y="676"/>
                  </a:lnTo>
                  <a:lnTo>
                    <a:pt x="1037" y="680"/>
                  </a:lnTo>
                  <a:lnTo>
                    <a:pt x="1038" y="683"/>
                  </a:lnTo>
                  <a:lnTo>
                    <a:pt x="1038" y="685"/>
                  </a:lnTo>
                  <a:lnTo>
                    <a:pt x="1038" y="688"/>
                  </a:lnTo>
                  <a:lnTo>
                    <a:pt x="1038" y="693"/>
                  </a:lnTo>
                  <a:lnTo>
                    <a:pt x="1038" y="696"/>
                  </a:lnTo>
                  <a:lnTo>
                    <a:pt x="1038" y="700"/>
                  </a:lnTo>
                  <a:lnTo>
                    <a:pt x="1038" y="702"/>
                  </a:lnTo>
                  <a:lnTo>
                    <a:pt x="1037" y="703"/>
                  </a:lnTo>
                  <a:lnTo>
                    <a:pt x="1036" y="703"/>
                  </a:lnTo>
                  <a:lnTo>
                    <a:pt x="1035" y="704"/>
                  </a:lnTo>
                  <a:lnTo>
                    <a:pt x="1034" y="705"/>
                  </a:lnTo>
                  <a:lnTo>
                    <a:pt x="1033" y="708"/>
                  </a:lnTo>
                  <a:lnTo>
                    <a:pt x="1032" y="708"/>
                  </a:lnTo>
                  <a:lnTo>
                    <a:pt x="1031" y="710"/>
                  </a:lnTo>
                  <a:lnTo>
                    <a:pt x="1030" y="713"/>
                  </a:lnTo>
                  <a:lnTo>
                    <a:pt x="1027" y="723"/>
                  </a:lnTo>
                  <a:lnTo>
                    <a:pt x="1026" y="726"/>
                  </a:lnTo>
                  <a:lnTo>
                    <a:pt x="1026" y="728"/>
                  </a:lnTo>
                  <a:lnTo>
                    <a:pt x="1026" y="729"/>
                  </a:lnTo>
                  <a:lnTo>
                    <a:pt x="1026" y="730"/>
                  </a:lnTo>
                  <a:lnTo>
                    <a:pt x="1027" y="731"/>
                  </a:lnTo>
                  <a:lnTo>
                    <a:pt x="1027" y="732"/>
                  </a:lnTo>
                  <a:lnTo>
                    <a:pt x="1028" y="734"/>
                  </a:lnTo>
                  <a:lnTo>
                    <a:pt x="1029" y="736"/>
                  </a:lnTo>
                  <a:lnTo>
                    <a:pt x="1032" y="739"/>
                  </a:lnTo>
                  <a:lnTo>
                    <a:pt x="1033" y="740"/>
                  </a:lnTo>
                  <a:lnTo>
                    <a:pt x="1033" y="741"/>
                  </a:lnTo>
                  <a:lnTo>
                    <a:pt x="1034" y="743"/>
                  </a:lnTo>
                  <a:lnTo>
                    <a:pt x="1035" y="747"/>
                  </a:lnTo>
                  <a:lnTo>
                    <a:pt x="1035" y="751"/>
                  </a:lnTo>
                  <a:lnTo>
                    <a:pt x="1036" y="753"/>
                  </a:lnTo>
                  <a:lnTo>
                    <a:pt x="1036" y="764"/>
                  </a:lnTo>
                  <a:lnTo>
                    <a:pt x="1037" y="766"/>
                  </a:lnTo>
                  <a:lnTo>
                    <a:pt x="1038" y="772"/>
                  </a:lnTo>
                  <a:lnTo>
                    <a:pt x="1038" y="775"/>
                  </a:lnTo>
                  <a:lnTo>
                    <a:pt x="1039" y="778"/>
                  </a:lnTo>
                  <a:lnTo>
                    <a:pt x="1041" y="783"/>
                  </a:lnTo>
                  <a:lnTo>
                    <a:pt x="1044" y="788"/>
                  </a:lnTo>
                  <a:lnTo>
                    <a:pt x="1045" y="790"/>
                  </a:lnTo>
                  <a:lnTo>
                    <a:pt x="1046" y="794"/>
                  </a:lnTo>
                  <a:lnTo>
                    <a:pt x="1046" y="795"/>
                  </a:lnTo>
                  <a:lnTo>
                    <a:pt x="1047" y="796"/>
                  </a:lnTo>
                  <a:lnTo>
                    <a:pt x="1046" y="797"/>
                  </a:lnTo>
                  <a:lnTo>
                    <a:pt x="1045" y="798"/>
                  </a:lnTo>
                  <a:lnTo>
                    <a:pt x="1039" y="808"/>
                  </a:lnTo>
                  <a:lnTo>
                    <a:pt x="1038" y="810"/>
                  </a:lnTo>
                  <a:lnTo>
                    <a:pt x="1037" y="813"/>
                  </a:lnTo>
                  <a:lnTo>
                    <a:pt x="1035" y="817"/>
                  </a:lnTo>
                  <a:lnTo>
                    <a:pt x="1035" y="819"/>
                  </a:lnTo>
                  <a:lnTo>
                    <a:pt x="1034" y="821"/>
                  </a:lnTo>
                  <a:lnTo>
                    <a:pt x="1033" y="830"/>
                  </a:lnTo>
                  <a:lnTo>
                    <a:pt x="1032" y="834"/>
                  </a:lnTo>
                  <a:lnTo>
                    <a:pt x="1032" y="837"/>
                  </a:lnTo>
                  <a:lnTo>
                    <a:pt x="1033" y="841"/>
                  </a:lnTo>
                  <a:lnTo>
                    <a:pt x="1034" y="845"/>
                  </a:lnTo>
                  <a:lnTo>
                    <a:pt x="1035" y="849"/>
                  </a:lnTo>
                  <a:lnTo>
                    <a:pt x="1037" y="853"/>
                  </a:lnTo>
                  <a:lnTo>
                    <a:pt x="1040" y="860"/>
                  </a:lnTo>
                  <a:lnTo>
                    <a:pt x="1042" y="864"/>
                  </a:lnTo>
                  <a:lnTo>
                    <a:pt x="1043" y="865"/>
                  </a:lnTo>
                  <a:lnTo>
                    <a:pt x="1048" y="870"/>
                  </a:lnTo>
                  <a:lnTo>
                    <a:pt x="1049" y="872"/>
                  </a:lnTo>
                  <a:lnTo>
                    <a:pt x="1049" y="874"/>
                  </a:lnTo>
                  <a:lnTo>
                    <a:pt x="1049" y="876"/>
                  </a:lnTo>
                  <a:lnTo>
                    <a:pt x="1050" y="878"/>
                  </a:lnTo>
                  <a:lnTo>
                    <a:pt x="1050" y="880"/>
                  </a:lnTo>
                  <a:lnTo>
                    <a:pt x="1049" y="882"/>
                  </a:lnTo>
                  <a:lnTo>
                    <a:pt x="1048" y="887"/>
                  </a:lnTo>
                  <a:lnTo>
                    <a:pt x="1047" y="891"/>
                  </a:lnTo>
                  <a:lnTo>
                    <a:pt x="1046" y="893"/>
                  </a:lnTo>
                  <a:lnTo>
                    <a:pt x="1045" y="896"/>
                  </a:lnTo>
                  <a:lnTo>
                    <a:pt x="1042" y="900"/>
                  </a:lnTo>
                  <a:lnTo>
                    <a:pt x="1040" y="905"/>
                  </a:lnTo>
                  <a:lnTo>
                    <a:pt x="1038" y="908"/>
                  </a:lnTo>
                  <a:lnTo>
                    <a:pt x="1037" y="914"/>
                  </a:lnTo>
                  <a:lnTo>
                    <a:pt x="1035" y="919"/>
                  </a:lnTo>
                  <a:lnTo>
                    <a:pt x="1033" y="921"/>
                  </a:lnTo>
                  <a:lnTo>
                    <a:pt x="1032" y="923"/>
                  </a:lnTo>
                  <a:lnTo>
                    <a:pt x="1031" y="924"/>
                  </a:lnTo>
                  <a:lnTo>
                    <a:pt x="1029" y="925"/>
                  </a:lnTo>
                  <a:lnTo>
                    <a:pt x="1022" y="931"/>
                  </a:lnTo>
                  <a:lnTo>
                    <a:pt x="1015" y="935"/>
                  </a:lnTo>
                  <a:lnTo>
                    <a:pt x="1014" y="937"/>
                  </a:lnTo>
                  <a:lnTo>
                    <a:pt x="1011" y="939"/>
                  </a:lnTo>
                  <a:lnTo>
                    <a:pt x="1006" y="945"/>
                  </a:lnTo>
                  <a:lnTo>
                    <a:pt x="1005" y="946"/>
                  </a:lnTo>
                  <a:lnTo>
                    <a:pt x="1004" y="947"/>
                  </a:lnTo>
                  <a:lnTo>
                    <a:pt x="1004" y="949"/>
                  </a:lnTo>
                  <a:lnTo>
                    <a:pt x="1003" y="952"/>
                  </a:lnTo>
                  <a:lnTo>
                    <a:pt x="1003" y="955"/>
                  </a:lnTo>
                  <a:lnTo>
                    <a:pt x="1003" y="957"/>
                  </a:lnTo>
                  <a:lnTo>
                    <a:pt x="1003" y="958"/>
                  </a:lnTo>
                  <a:lnTo>
                    <a:pt x="1003" y="961"/>
                  </a:lnTo>
                  <a:lnTo>
                    <a:pt x="1004" y="966"/>
                  </a:lnTo>
                  <a:lnTo>
                    <a:pt x="1004" y="968"/>
                  </a:lnTo>
                  <a:lnTo>
                    <a:pt x="1004" y="968"/>
                  </a:lnTo>
                  <a:lnTo>
                    <a:pt x="1003" y="969"/>
                  </a:lnTo>
                  <a:lnTo>
                    <a:pt x="1003" y="971"/>
                  </a:lnTo>
                  <a:lnTo>
                    <a:pt x="1002" y="972"/>
                  </a:lnTo>
                  <a:lnTo>
                    <a:pt x="1001" y="974"/>
                  </a:lnTo>
                  <a:lnTo>
                    <a:pt x="1001" y="975"/>
                  </a:lnTo>
                  <a:lnTo>
                    <a:pt x="1000" y="976"/>
                  </a:lnTo>
                  <a:lnTo>
                    <a:pt x="998" y="978"/>
                  </a:lnTo>
                  <a:lnTo>
                    <a:pt x="997" y="979"/>
                  </a:lnTo>
                  <a:lnTo>
                    <a:pt x="996" y="980"/>
                  </a:lnTo>
                  <a:lnTo>
                    <a:pt x="991" y="982"/>
                  </a:lnTo>
                  <a:lnTo>
                    <a:pt x="989" y="983"/>
                  </a:lnTo>
                  <a:lnTo>
                    <a:pt x="988" y="984"/>
                  </a:lnTo>
                  <a:lnTo>
                    <a:pt x="987" y="985"/>
                  </a:lnTo>
                  <a:lnTo>
                    <a:pt x="987" y="986"/>
                  </a:lnTo>
                  <a:lnTo>
                    <a:pt x="987" y="987"/>
                  </a:lnTo>
                  <a:lnTo>
                    <a:pt x="987" y="989"/>
                  </a:lnTo>
                  <a:lnTo>
                    <a:pt x="987" y="990"/>
                  </a:lnTo>
                  <a:lnTo>
                    <a:pt x="987" y="991"/>
                  </a:lnTo>
                  <a:lnTo>
                    <a:pt x="987" y="992"/>
                  </a:lnTo>
                  <a:lnTo>
                    <a:pt x="987" y="994"/>
                  </a:lnTo>
                  <a:lnTo>
                    <a:pt x="988" y="996"/>
                  </a:lnTo>
                  <a:lnTo>
                    <a:pt x="989" y="997"/>
                  </a:lnTo>
                  <a:lnTo>
                    <a:pt x="990" y="999"/>
                  </a:lnTo>
                  <a:lnTo>
                    <a:pt x="990" y="1000"/>
                  </a:lnTo>
                  <a:lnTo>
                    <a:pt x="992" y="1002"/>
                  </a:lnTo>
                  <a:lnTo>
                    <a:pt x="993" y="1003"/>
                  </a:lnTo>
                  <a:lnTo>
                    <a:pt x="997" y="1006"/>
                  </a:lnTo>
                  <a:lnTo>
                    <a:pt x="999" y="1007"/>
                  </a:lnTo>
                  <a:lnTo>
                    <a:pt x="999" y="1008"/>
                  </a:lnTo>
                  <a:lnTo>
                    <a:pt x="999" y="1009"/>
                  </a:lnTo>
                  <a:lnTo>
                    <a:pt x="999" y="1011"/>
                  </a:lnTo>
                  <a:lnTo>
                    <a:pt x="999" y="1013"/>
                  </a:lnTo>
                  <a:lnTo>
                    <a:pt x="998" y="1015"/>
                  </a:lnTo>
                  <a:lnTo>
                    <a:pt x="997" y="1017"/>
                  </a:lnTo>
                  <a:lnTo>
                    <a:pt x="996" y="1018"/>
                  </a:lnTo>
                  <a:lnTo>
                    <a:pt x="996" y="1019"/>
                  </a:lnTo>
                  <a:lnTo>
                    <a:pt x="995" y="1019"/>
                  </a:lnTo>
                  <a:lnTo>
                    <a:pt x="993" y="1020"/>
                  </a:lnTo>
                  <a:lnTo>
                    <a:pt x="990" y="1022"/>
                  </a:lnTo>
                  <a:lnTo>
                    <a:pt x="989" y="1023"/>
                  </a:lnTo>
                  <a:lnTo>
                    <a:pt x="987" y="1024"/>
                  </a:lnTo>
                  <a:lnTo>
                    <a:pt x="984" y="1027"/>
                  </a:lnTo>
                  <a:lnTo>
                    <a:pt x="981" y="1030"/>
                  </a:lnTo>
                  <a:lnTo>
                    <a:pt x="979" y="1033"/>
                  </a:lnTo>
                  <a:lnTo>
                    <a:pt x="978" y="1034"/>
                  </a:lnTo>
                  <a:lnTo>
                    <a:pt x="978" y="1035"/>
                  </a:lnTo>
                  <a:lnTo>
                    <a:pt x="977" y="1036"/>
                  </a:lnTo>
                  <a:lnTo>
                    <a:pt x="976" y="1038"/>
                  </a:lnTo>
                  <a:lnTo>
                    <a:pt x="976" y="1040"/>
                  </a:lnTo>
                  <a:lnTo>
                    <a:pt x="976" y="1042"/>
                  </a:lnTo>
                  <a:lnTo>
                    <a:pt x="976" y="1045"/>
                  </a:lnTo>
                  <a:lnTo>
                    <a:pt x="977" y="1047"/>
                  </a:lnTo>
                  <a:lnTo>
                    <a:pt x="978" y="1049"/>
                  </a:lnTo>
                  <a:lnTo>
                    <a:pt x="981" y="1054"/>
                  </a:lnTo>
                  <a:lnTo>
                    <a:pt x="982" y="1057"/>
                  </a:lnTo>
                  <a:lnTo>
                    <a:pt x="986" y="1061"/>
                  </a:lnTo>
                  <a:lnTo>
                    <a:pt x="987" y="1063"/>
                  </a:lnTo>
                  <a:lnTo>
                    <a:pt x="988" y="1065"/>
                  </a:lnTo>
                  <a:lnTo>
                    <a:pt x="989" y="1067"/>
                  </a:lnTo>
                  <a:lnTo>
                    <a:pt x="989" y="1070"/>
                  </a:lnTo>
                  <a:lnTo>
                    <a:pt x="990" y="1072"/>
                  </a:lnTo>
                  <a:lnTo>
                    <a:pt x="990" y="1074"/>
                  </a:lnTo>
                  <a:lnTo>
                    <a:pt x="989" y="1076"/>
                  </a:lnTo>
                  <a:lnTo>
                    <a:pt x="989" y="1077"/>
                  </a:lnTo>
                  <a:lnTo>
                    <a:pt x="989" y="1079"/>
                  </a:lnTo>
                  <a:lnTo>
                    <a:pt x="988" y="1080"/>
                  </a:lnTo>
                  <a:lnTo>
                    <a:pt x="986" y="1082"/>
                  </a:lnTo>
                  <a:lnTo>
                    <a:pt x="982" y="1085"/>
                  </a:lnTo>
                  <a:lnTo>
                    <a:pt x="981" y="1087"/>
                  </a:lnTo>
                  <a:lnTo>
                    <a:pt x="979" y="1090"/>
                  </a:lnTo>
                  <a:lnTo>
                    <a:pt x="978" y="1093"/>
                  </a:lnTo>
                  <a:lnTo>
                    <a:pt x="977" y="1094"/>
                  </a:lnTo>
                  <a:lnTo>
                    <a:pt x="976" y="1096"/>
                  </a:lnTo>
                  <a:lnTo>
                    <a:pt x="973" y="1106"/>
                  </a:lnTo>
                  <a:lnTo>
                    <a:pt x="970" y="1113"/>
                  </a:lnTo>
                  <a:lnTo>
                    <a:pt x="970" y="1114"/>
                  </a:lnTo>
                  <a:lnTo>
                    <a:pt x="969" y="1116"/>
                  </a:lnTo>
                  <a:lnTo>
                    <a:pt x="968" y="1116"/>
                  </a:lnTo>
                  <a:lnTo>
                    <a:pt x="966" y="1117"/>
                  </a:lnTo>
                  <a:lnTo>
                    <a:pt x="958" y="1120"/>
                  </a:lnTo>
                  <a:lnTo>
                    <a:pt x="955" y="1122"/>
                  </a:lnTo>
                  <a:lnTo>
                    <a:pt x="952" y="1124"/>
                  </a:lnTo>
                  <a:lnTo>
                    <a:pt x="949" y="1126"/>
                  </a:lnTo>
                  <a:lnTo>
                    <a:pt x="942" y="1131"/>
                  </a:lnTo>
                  <a:lnTo>
                    <a:pt x="937" y="1134"/>
                  </a:lnTo>
                  <a:lnTo>
                    <a:pt x="935" y="1137"/>
                  </a:lnTo>
                  <a:lnTo>
                    <a:pt x="933" y="1138"/>
                  </a:lnTo>
                  <a:lnTo>
                    <a:pt x="931" y="1138"/>
                  </a:lnTo>
                  <a:lnTo>
                    <a:pt x="928" y="1139"/>
                  </a:lnTo>
                  <a:lnTo>
                    <a:pt x="926" y="1140"/>
                  </a:lnTo>
                  <a:lnTo>
                    <a:pt x="924" y="1140"/>
                  </a:lnTo>
                  <a:lnTo>
                    <a:pt x="923" y="1140"/>
                  </a:lnTo>
                  <a:lnTo>
                    <a:pt x="920" y="1140"/>
                  </a:lnTo>
                  <a:lnTo>
                    <a:pt x="918" y="1140"/>
                  </a:lnTo>
                  <a:lnTo>
                    <a:pt x="914" y="1139"/>
                  </a:lnTo>
                  <a:lnTo>
                    <a:pt x="906" y="1138"/>
                  </a:lnTo>
                  <a:lnTo>
                    <a:pt x="904" y="1138"/>
                  </a:lnTo>
                  <a:lnTo>
                    <a:pt x="903" y="1138"/>
                  </a:lnTo>
                  <a:lnTo>
                    <a:pt x="901" y="1138"/>
                  </a:lnTo>
                  <a:lnTo>
                    <a:pt x="901" y="1138"/>
                  </a:lnTo>
                  <a:lnTo>
                    <a:pt x="900" y="1139"/>
                  </a:lnTo>
                  <a:lnTo>
                    <a:pt x="899" y="1140"/>
                  </a:lnTo>
                  <a:lnTo>
                    <a:pt x="898" y="1141"/>
                  </a:lnTo>
                  <a:lnTo>
                    <a:pt x="896" y="1150"/>
                  </a:lnTo>
                  <a:lnTo>
                    <a:pt x="895" y="1156"/>
                  </a:lnTo>
                  <a:lnTo>
                    <a:pt x="895" y="1161"/>
                  </a:lnTo>
                  <a:lnTo>
                    <a:pt x="895" y="1170"/>
                  </a:lnTo>
                  <a:lnTo>
                    <a:pt x="894" y="1174"/>
                  </a:lnTo>
                  <a:lnTo>
                    <a:pt x="893" y="1178"/>
                  </a:lnTo>
                  <a:lnTo>
                    <a:pt x="891" y="1184"/>
                  </a:lnTo>
                  <a:lnTo>
                    <a:pt x="891" y="1186"/>
                  </a:lnTo>
                  <a:lnTo>
                    <a:pt x="891" y="1188"/>
                  </a:lnTo>
                  <a:lnTo>
                    <a:pt x="891" y="1191"/>
                  </a:lnTo>
                  <a:lnTo>
                    <a:pt x="892" y="1194"/>
                  </a:lnTo>
                  <a:lnTo>
                    <a:pt x="892" y="1196"/>
                  </a:lnTo>
                  <a:lnTo>
                    <a:pt x="895" y="1203"/>
                  </a:lnTo>
                  <a:lnTo>
                    <a:pt x="896" y="1206"/>
                  </a:lnTo>
                  <a:lnTo>
                    <a:pt x="897" y="1210"/>
                  </a:lnTo>
                  <a:lnTo>
                    <a:pt x="900" y="1220"/>
                  </a:lnTo>
                  <a:lnTo>
                    <a:pt x="901" y="1224"/>
                  </a:lnTo>
                  <a:lnTo>
                    <a:pt x="901" y="1228"/>
                  </a:lnTo>
                  <a:lnTo>
                    <a:pt x="901" y="1230"/>
                  </a:lnTo>
                  <a:lnTo>
                    <a:pt x="901" y="1233"/>
                  </a:lnTo>
                  <a:lnTo>
                    <a:pt x="900" y="1236"/>
                  </a:lnTo>
                  <a:lnTo>
                    <a:pt x="899" y="1238"/>
                  </a:lnTo>
                  <a:lnTo>
                    <a:pt x="899" y="1240"/>
                  </a:lnTo>
                  <a:lnTo>
                    <a:pt x="898" y="1240"/>
                  </a:lnTo>
                  <a:lnTo>
                    <a:pt x="897" y="1242"/>
                  </a:lnTo>
                  <a:lnTo>
                    <a:pt x="895" y="1244"/>
                  </a:lnTo>
                  <a:lnTo>
                    <a:pt x="894" y="1245"/>
                  </a:lnTo>
                  <a:lnTo>
                    <a:pt x="892" y="1247"/>
                  </a:lnTo>
                  <a:lnTo>
                    <a:pt x="890" y="1249"/>
                  </a:lnTo>
                  <a:lnTo>
                    <a:pt x="888" y="1251"/>
                  </a:lnTo>
                  <a:lnTo>
                    <a:pt x="886" y="1252"/>
                  </a:lnTo>
                  <a:lnTo>
                    <a:pt x="880" y="1253"/>
                  </a:lnTo>
                  <a:lnTo>
                    <a:pt x="879" y="1254"/>
                  </a:lnTo>
                  <a:lnTo>
                    <a:pt x="878" y="1255"/>
                  </a:lnTo>
                  <a:lnTo>
                    <a:pt x="876" y="1257"/>
                  </a:lnTo>
                  <a:lnTo>
                    <a:pt x="874" y="1258"/>
                  </a:lnTo>
                  <a:lnTo>
                    <a:pt x="872" y="1260"/>
                  </a:lnTo>
                  <a:lnTo>
                    <a:pt x="870" y="1262"/>
                  </a:lnTo>
                  <a:lnTo>
                    <a:pt x="868" y="1263"/>
                  </a:lnTo>
                  <a:lnTo>
                    <a:pt x="867" y="1266"/>
                  </a:lnTo>
                  <a:lnTo>
                    <a:pt x="864" y="1273"/>
                  </a:lnTo>
                  <a:lnTo>
                    <a:pt x="860" y="1278"/>
                  </a:lnTo>
                  <a:lnTo>
                    <a:pt x="859" y="1281"/>
                  </a:lnTo>
                  <a:lnTo>
                    <a:pt x="858" y="1284"/>
                  </a:lnTo>
                  <a:lnTo>
                    <a:pt x="857" y="1287"/>
                  </a:lnTo>
                  <a:lnTo>
                    <a:pt x="856" y="1292"/>
                  </a:lnTo>
                  <a:lnTo>
                    <a:pt x="855" y="1297"/>
                  </a:lnTo>
                  <a:lnTo>
                    <a:pt x="854" y="1302"/>
                  </a:lnTo>
                  <a:lnTo>
                    <a:pt x="853" y="1306"/>
                  </a:lnTo>
                  <a:lnTo>
                    <a:pt x="853" y="1310"/>
                  </a:lnTo>
                  <a:lnTo>
                    <a:pt x="853" y="1314"/>
                  </a:lnTo>
                  <a:lnTo>
                    <a:pt x="853" y="1317"/>
                  </a:lnTo>
                  <a:lnTo>
                    <a:pt x="853" y="1320"/>
                  </a:lnTo>
                  <a:lnTo>
                    <a:pt x="853" y="1323"/>
                  </a:lnTo>
                  <a:lnTo>
                    <a:pt x="854" y="1326"/>
                  </a:lnTo>
                  <a:lnTo>
                    <a:pt x="854" y="1329"/>
                  </a:lnTo>
                  <a:lnTo>
                    <a:pt x="855" y="1331"/>
                  </a:lnTo>
                  <a:lnTo>
                    <a:pt x="856" y="1333"/>
                  </a:lnTo>
                  <a:lnTo>
                    <a:pt x="858" y="1343"/>
                  </a:lnTo>
                  <a:lnTo>
                    <a:pt x="859" y="1345"/>
                  </a:lnTo>
                  <a:lnTo>
                    <a:pt x="859" y="1346"/>
                  </a:lnTo>
                  <a:lnTo>
                    <a:pt x="859" y="1345"/>
                  </a:lnTo>
                  <a:lnTo>
                    <a:pt x="858" y="1345"/>
                  </a:lnTo>
                  <a:lnTo>
                    <a:pt x="856" y="1344"/>
                  </a:lnTo>
                  <a:lnTo>
                    <a:pt x="854" y="1344"/>
                  </a:lnTo>
                  <a:lnTo>
                    <a:pt x="852" y="1344"/>
                  </a:lnTo>
                  <a:lnTo>
                    <a:pt x="849" y="1344"/>
                  </a:lnTo>
                  <a:lnTo>
                    <a:pt x="846" y="1344"/>
                  </a:lnTo>
                  <a:lnTo>
                    <a:pt x="844" y="1345"/>
                  </a:lnTo>
                  <a:lnTo>
                    <a:pt x="842" y="1346"/>
                  </a:lnTo>
                  <a:lnTo>
                    <a:pt x="839" y="1347"/>
                  </a:lnTo>
                  <a:lnTo>
                    <a:pt x="836" y="1348"/>
                  </a:lnTo>
                  <a:lnTo>
                    <a:pt x="834" y="1350"/>
                  </a:lnTo>
                  <a:lnTo>
                    <a:pt x="833" y="1352"/>
                  </a:lnTo>
                  <a:lnTo>
                    <a:pt x="831" y="1353"/>
                  </a:lnTo>
                  <a:lnTo>
                    <a:pt x="829" y="1354"/>
                  </a:lnTo>
                  <a:lnTo>
                    <a:pt x="828" y="1356"/>
                  </a:lnTo>
                  <a:lnTo>
                    <a:pt x="827" y="1358"/>
                  </a:lnTo>
                  <a:lnTo>
                    <a:pt x="823" y="1365"/>
                  </a:lnTo>
                  <a:lnTo>
                    <a:pt x="822" y="1367"/>
                  </a:lnTo>
                  <a:lnTo>
                    <a:pt x="822" y="1368"/>
                  </a:lnTo>
                  <a:lnTo>
                    <a:pt x="821" y="1368"/>
                  </a:lnTo>
                  <a:lnTo>
                    <a:pt x="820" y="1369"/>
                  </a:lnTo>
                  <a:lnTo>
                    <a:pt x="819" y="1370"/>
                  </a:lnTo>
                  <a:lnTo>
                    <a:pt x="817" y="1370"/>
                  </a:lnTo>
                  <a:lnTo>
                    <a:pt x="815" y="1370"/>
                  </a:lnTo>
                  <a:lnTo>
                    <a:pt x="813" y="1370"/>
                  </a:lnTo>
                  <a:lnTo>
                    <a:pt x="812" y="1369"/>
                  </a:lnTo>
                  <a:lnTo>
                    <a:pt x="810" y="1369"/>
                  </a:lnTo>
                  <a:lnTo>
                    <a:pt x="809" y="1368"/>
                  </a:lnTo>
                  <a:lnTo>
                    <a:pt x="805" y="1366"/>
                  </a:lnTo>
                  <a:lnTo>
                    <a:pt x="798" y="1362"/>
                  </a:lnTo>
                  <a:lnTo>
                    <a:pt x="794" y="1359"/>
                  </a:lnTo>
                  <a:lnTo>
                    <a:pt x="786" y="1354"/>
                  </a:lnTo>
                  <a:lnTo>
                    <a:pt x="776" y="1346"/>
                  </a:lnTo>
                  <a:lnTo>
                    <a:pt x="771" y="1342"/>
                  </a:lnTo>
                  <a:lnTo>
                    <a:pt x="766" y="1339"/>
                  </a:lnTo>
                  <a:lnTo>
                    <a:pt x="764" y="1336"/>
                  </a:lnTo>
                  <a:lnTo>
                    <a:pt x="760" y="1333"/>
                  </a:lnTo>
                  <a:lnTo>
                    <a:pt x="756" y="1330"/>
                  </a:lnTo>
                  <a:lnTo>
                    <a:pt x="754" y="1327"/>
                  </a:lnTo>
                  <a:lnTo>
                    <a:pt x="753" y="1324"/>
                  </a:lnTo>
                  <a:lnTo>
                    <a:pt x="751" y="1321"/>
                  </a:lnTo>
                  <a:lnTo>
                    <a:pt x="750" y="1320"/>
                  </a:lnTo>
                  <a:lnTo>
                    <a:pt x="749" y="1317"/>
                  </a:lnTo>
                  <a:lnTo>
                    <a:pt x="748" y="1313"/>
                  </a:lnTo>
                  <a:lnTo>
                    <a:pt x="748" y="1310"/>
                  </a:lnTo>
                  <a:lnTo>
                    <a:pt x="746" y="1299"/>
                  </a:lnTo>
                  <a:lnTo>
                    <a:pt x="745" y="1288"/>
                  </a:lnTo>
                  <a:lnTo>
                    <a:pt x="744" y="1278"/>
                  </a:lnTo>
                  <a:lnTo>
                    <a:pt x="744" y="1275"/>
                  </a:lnTo>
                  <a:lnTo>
                    <a:pt x="743" y="1270"/>
                  </a:lnTo>
                  <a:lnTo>
                    <a:pt x="742" y="1266"/>
                  </a:lnTo>
                  <a:lnTo>
                    <a:pt x="742" y="1262"/>
                  </a:lnTo>
                  <a:lnTo>
                    <a:pt x="740" y="1252"/>
                  </a:lnTo>
                  <a:lnTo>
                    <a:pt x="738" y="1249"/>
                  </a:lnTo>
                  <a:lnTo>
                    <a:pt x="737" y="1247"/>
                  </a:lnTo>
                  <a:lnTo>
                    <a:pt x="736" y="1245"/>
                  </a:lnTo>
                  <a:lnTo>
                    <a:pt x="735" y="1243"/>
                  </a:lnTo>
                  <a:lnTo>
                    <a:pt x="732" y="1240"/>
                  </a:lnTo>
                  <a:lnTo>
                    <a:pt x="727" y="1233"/>
                  </a:lnTo>
                  <a:lnTo>
                    <a:pt x="720" y="1226"/>
                  </a:lnTo>
                  <a:lnTo>
                    <a:pt x="713" y="1217"/>
                  </a:lnTo>
                  <a:lnTo>
                    <a:pt x="701" y="1202"/>
                  </a:lnTo>
                  <a:lnTo>
                    <a:pt x="698" y="1199"/>
                  </a:lnTo>
                  <a:lnTo>
                    <a:pt x="696" y="1195"/>
                  </a:lnTo>
                  <a:lnTo>
                    <a:pt x="693" y="1193"/>
                  </a:lnTo>
                  <a:lnTo>
                    <a:pt x="690" y="1190"/>
                  </a:lnTo>
                  <a:lnTo>
                    <a:pt x="685" y="1186"/>
                  </a:lnTo>
                  <a:lnTo>
                    <a:pt x="682" y="1183"/>
                  </a:lnTo>
                  <a:lnTo>
                    <a:pt x="679" y="1181"/>
                  </a:lnTo>
                  <a:lnTo>
                    <a:pt x="675" y="1178"/>
                  </a:lnTo>
                  <a:lnTo>
                    <a:pt x="672" y="1175"/>
                  </a:lnTo>
                  <a:lnTo>
                    <a:pt x="668" y="1172"/>
                  </a:lnTo>
                  <a:lnTo>
                    <a:pt x="663" y="1170"/>
                  </a:lnTo>
                  <a:lnTo>
                    <a:pt x="660" y="1168"/>
                  </a:lnTo>
                  <a:lnTo>
                    <a:pt x="658" y="1167"/>
                  </a:lnTo>
                  <a:lnTo>
                    <a:pt x="655" y="1166"/>
                  </a:lnTo>
                  <a:lnTo>
                    <a:pt x="651" y="1165"/>
                  </a:lnTo>
                  <a:lnTo>
                    <a:pt x="647" y="1164"/>
                  </a:lnTo>
                  <a:lnTo>
                    <a:pt x="642" y="1164"/>
                  </a:lnTo>
                  <a:lnTo>
                    <a:pt x="637" y="1164"/>
                  </a:lnTo>
                  <a:lnTo>
                    <a:pt x="627" y="1164"/>
                  </a:lnTo>
                  <a:lnTo>
                    <a:pt x="621" y="1164"/>
                  </a:lnTo>
                  <a:lnTo>
                    <a:pt x="618" y="1163"/>
                  </a:lnTo>
                  <a:lnTo>
                    <a:pt x="616" y="1163"/>
                  </a:lnTo>
                  <a:lnTo>
                    <a:pt x="613" y="1162"/>
                  </a:lnTo>
                  <a:lnTo>
                    <a:pt x="609" y="1161"/>
                  </a:lnTo>
                  <a:lnTo>
                    <a:pt x="606" y="1161"/>
                  </a:lnTo>
                  <a:lnTo>
                    <a:pt x="603" y="1159"/>
                  </a:lnTo>
                  <a:lnTo>
                    <a:pt x="599" y="1157"/>
                  </a:lnTo>
                  <a:lnTo>
                    <a:pt x="594" y="1155"/>
                  </a:lnTo>
                  <a:lnTo>
                    <a:pt x="591" y="1152"/>
                  </a:lnTo>
                  <a:lnTo>
                    <a:pt x="588" y="1150"/>
                  </a:lnTo>
                  <a:lnTo>
                    <a:pt x="585" y="1147"/>
                  </a:lnTo>
                  <a:lnTo>
                    <a:pt x="583" y="1144"/>
                  </a:lnTo>
                  <a:lnTo>
                    <a:pt x="580" y="1141"/>
                  </a:lnTo>
                  <a:lnTo>
                    <a:pt x="578" y="1138"/>
                  </a:lnTo>
                  <a:lnTo>
                    <a:pt x="577" y="1138"/>
                  </a:lnTo>
                  <a:lnTo>
                    <a:pt x="575" y="1134"/>
                  </a:lnTo>
                  <a:lnTo>
                    <a:pt x="573" y="1131"/>
                  </a:lnTo>
                  <a:lnTo>
                    <a:pt x="572" y="1128"/>
                  </a:lnTo>
                  <a:lnTo>
                    <a:pt x="572" y="1125"/>
                  </a:lnTo>
                  <a:lnTo>
                    <a:pt x="570" y="1113"/>
                  </a:lnTo>
                  <a:lnTo>
                    <a:pt x="569" y="1109"/>
                  </a:lnTo>
                  <a:lnTo>
                    <a:pt x="568" y="1106"/>
                  </a:lnTo>
                  <a:lnTo>
                    <a:pt x="567" y="1104"/>
                  </a:lnTo>
                  <a:lnTo>
                    <a:pt x="566" y="1101"/>
                  </a:lnTo>
                  <a:lnTo>
                    <a:pt x="564" y="1099"/>
                  </a:lnTo>
                  <a:lnTo>
                    <a:pt x="563" y="1097"/>
                  </a:lnTo>
                  <a:lnTo>
                    <a:pt x="560" y="1094"/>
                  </a:lnTo>
                  <a:lnTo>
                    <a:pt x="555" y="1087"/>
                  </a:lnTo>
                  <a:lnTo>
                    <a:pt x="546" y="1078"/>
                  </a:lnTo>
                  <a:lnTo>
                    <a:pt x="534" y="1065"/>
                  </a:lnTo>
                  <a:lnTo>
                    <a:pt x="532" y="1063"/>
                  </a:lnTo>
                  <a:lnTo>
                    <a:pt x="530" y="1061"/>
                  </a:lnTo>
                  <a:lnTo>
                    <a:pt x="528" y="1059"/>
                  </a:lnTo>
                  <a:lnTo>
                    <a:pt x="527" y="1056"/>
                  </a:lnTo>
                  <a:lnTo>
                    <a:pt x="526" y="1054"/>
                  </a:lnTo>
                  <a:lnTo>
                    <a:pt x="523" y="1047"/>
                  </a:lnTo>
                  <a:lnTo>
                    <a:pt x="521" y="1043"/>
                  </a:lnTo>
                  <a:lnTo>
                    <a:pt x="518" y="1039"/>
                  </a:lnTo>
                  <a:lnTo>
                    <a:pt x="513" y="1032"/>
                  </a:lnTo>
                  <a:lnTo>
                    <a:pt x="511" y="1029"/>
                  </a:lnTo>
                  <a:lnTo>
                    <a:pt x="509" y="1026"/>
                  </a:lnTo>
                  <a:lnTo>
                    <a:pt x="504" y="1018"/>
                  </a:lnTo>
                  <a:lnTo>
                    <a:pt x="503" y="1015"/>
                  </a:lnTo>
                  <a:lnTo>
                    <a:pt x="501" y="1014"/>
                  </a:lnTo>
                  <a:lnTo>
                    <a:pt x="500" y="1012"/>
                  </a:lnTo>
                  <a:lnTo>
                    <a:pt x="498" y="1010"/>
                  </a:lnTo>
                  <a:lnTo>
                    <a:pt x="491" y="1003"/>
                  </a:lnTo>
                  <a:lnTo>
                    <a:pt x="488" y="1001"/>
                  </a:lnTo>
                  <a:lnTo>
                    <a:pt x="485" y="998"/>
                  </a:lnTo>
                  <a:lnTo>
                    <a:pt x="481" y="993"/>
                  </a:lnTo>
                  <a:lnTo>
                    <a:pt x="480" y="991"/>
                  </a:lnTo>
                  <a:lnTo>
                    <a:pt x="478" y="989"/>
                  </a:lnTo>
                  <a:lnTo>
                    <a:pt x="472" y="984"/>
                  </a:lnTo>
                  <a:lnTo>
                    <a:pt x="470" y="981"/>
                  </a:lnTo>
                  <a:lnTo>
                    <a:pt x="469" y="980"/>
                  </a:lnTo>
                  <a:lnTo>
                    <a:pt x="468" y="979"/>
                  </a:lnTo>
                  <a:lnTo>
                    <a:pt x="467" y="976"/>
                  </a:lnTo>
                  <a:lnTo>
                    <a:pt x="465" y="973"/>
                  </a:lnTo>
                  <a:lnTo>
                    <a:pt x="465" y="970"/>
                  </a:lnTo>
                  <a:lnTo>
                    <a:pt x="464" y="967"/>
                  </a:lnTo>
                  <a:lnTo>
                    <a:pt x="462" y="957"/>
                  </a:lnTo>
                  <a:lnTo>
                    <a:pt x="461" y="952"/>
                  </a:lnTo>
                  <a:lnTo>
                    <a:pt x="460" y="950"/>
                  </a:lnTo>
                  <a:lnTo>
                    <a:pt x="459" y="948"/>
                  </a:lnTo>
                  <a:lnTo>
                    <a:pt x="458" y="946"/>
                  </a:lnTo>
                  <a:lnTo>
                    <a:pt x="458" y="944"/>
                  </a:lnTo>
                  <a:lnTo>
                    <a:pt x="457" y="942"/>
                  </a:lnTo>
                  <a:lnTo>
                    <a:pt x="455" y="940"/>
                  </a:lnTo>
                  <a:lnTo>
                    <a:pt x="448" y="934"/>
                  </a:lnTo>
                  <a:lnTo>
                    <a:pt x="443" y="927"/>
                  </a:lnTo>
                  <a:lnTo>
                    <a:pt x="434" y="918"/>
                  </a:lnTo>
                  <a:lnTo>
                    <a:pt x="429" y="913"/>
                  </a:lnTo>
                  <a:lnTo>
                    <a:pt x="425" y="910"/>
                  </a:lnTo>
                  <a:lnTo>
                    <a:pt x="423" y="907"/>
                  </a:lnTo>
                  <a:lnTo>
                    <a:pt x="420" y="904"/>
                  </a:lnTo>
                  <a:lnTo>
                    <a:pt x="417" y="902"/>
                  </a:lnTo>
                  <a:lnTo>
                    <a:pt x="414" y="900"/>
                  </a:lnTo>
                  <a:lnTo>
                    <a:pt x="412" y="899"/>
                  </a:lnTo>
                  <a:lnTo>
                    <a:pt x="407" y="896"/>
                  </a:lnTo>
                  <a:lnTo>
                    <a:pt x="403" y="895"/>
                  </a:lnTo>
                  <a:lnTo>
                    <a:pt x="401" y="893"/>
                  </a:lnTo>
                  <a:lnTo>
                    <a:pt x="398" y="892"/>
                  </a:lnTo>
                  <a:lnTo>
                    <a:pt x="391" y="890"/>
                  </a:lnTo>
                  <a:lnTo>
                    <a:pt x="386" y="889"/>
                  </a:lnTo>
                  <a:lnTo>
                    <a:pt x="372" y="886"/>
                  </a:lnTo>
                  <a:lnTo>
                    <a:pt x="367" y="885"/>
                  </a:lnTo>
                  <a:lnTo>
                    <a:pt x="363" y="885"/>
                  </a:lnTo>
                  <a:lnTo>
                    <a:pt x="361" y="885"/>
                  </a:lnTo>
                  <a:lnTo>
                    <a:pt x="360" y="885"/>
                  </a:lnTo>
                  <a:lnTo>
                    <a:pt x="358" y="886"/>
                  </a:lnTo>
                  <a:lnTo>
                    <a:pt x="357" y="886"/>
                  </a:lnTo>
                  <a:lnTo>
                    <a:pt x="355" y="887"/>
                  </a:lnTo>
                  <a:lnTo>
                    <a:pt x="355" y="889"/>
                  </a:lnTo>
                  <a:lnTo>
                    <a:pt x="353" y="889"/>
                  </a:lnTo>
                  <a:lnTo>
                    <a:pt x="351" y="894"/>
                  </a:lnTo>
                  <a:lnTo>
                    <a:pt x="350" y="895"/>
                  </a:lnTo>
                  <a:lnTo>
                    <a:pt x="350" y="896"/>
                  </a:lnTo>
                  <a:lnTo>
                    <a:pt x="348" y="896"/>
                  </a:lnTo>
                  <a:lnTo>
                    <a:pt x="347" y="897"/>
                  </a:lnTo>
                  <a:lnTo>
                    <a:pt x="345" y="897"/>
                  </a:lnTo>
                  <a:lnTo>
                    <a:pt x="344" y="897"/>
                  </a:lnTo>
                  <a:lnTo>
                    <a:pt x="341" y="897"/>
                  </a:lnTo>
                  <a:lnTo>
                    <a:pt x="338" y="897"/>
                  </a:lnTo>
                  <a:lnTo>
                    <a:pt x="332" y="895"/>
                  </a:lnTo>
                  <a:lnTo>
                    <a:pt x="325" y="893"/>
                  </a:lnTo>
                  <a:lnTo>
                    <a:pt x="322" y="892"/>
                  </a:lnTo>
                  <a:lnTo>
                    <a:pt x="319" y="892"/>
                  </a:lnTo>
                  <a:lnTo>
                    <a:pt x="311" y="891"/>
                  </a:lnTo>
                  <a:lnTo>
                    <a:pt x="306" y="890"/>
                  </a:lnTo>
                  <a:lnTo>
                    <a:pt x="302" y="890"/>
                  </a:lnTo>
                  <a:lnTo>
                    <a:pt x="298" y="889"/>
                  </a:lnTo>
                  <a:lnTo>
                    <a:pt x="294" y="889"/>
                  </a:lnTo>
                  <a:lnTo>
                    <a:pt x="290" y="888"/>
                  </a:lnTo>
                  <a:lnTo>
                    <a:pt x="287" y="886"/>
                  </a:lnTo>
                  <a:lnTo>
                    <a:pt x="284" y="885"/>
                  </a:lnTo>
                  <a:lnTo>
                    <a:pt x="282" y="883"/>
                  </a:lnTo>
                  <a:lnTo>
                    <a:pt x="280" y="882"/>
                  </a:lnTo>
                  <a:lnTo>
                    <a:pt x="278" y="880"/>
                  </a:lnTo>
                  <a:lnTo>
                    <a:pt x="276" y="878"/>
                  </a:lnTo>
                  <a:lnTo>
                    <a:pt x="275" y="876"/>
                  </a:lnTo>
                  <a:lnTo>
                    <a:pt x="274" y="875"/>
                  </a:lnTo>
                  <a:lnTo>
                    <a:pt x="270" y="867"/>
                  </a:lnTo>
                  <a:lnTo>
                    <a:pt x="265" y="858"/>
                  </a:lnTo>
                  <a:lnTo>
                    <a:pt x="262" y="854"/>
                  </a:lnTo>
                  <a:lnTo>
                    <a:pt x="261" y="850"/>
                  </a:lnTo>
                  <a:lnTo>
                    <a:pt x="260" y="848"/>
                  </a:lnTo>
                  <a:lnTo>
                    <a:pt x="257" y="839"/>
                  </a:lnTo>
                  <a:lnTo>
                    <a:pt x="255" y="835"/>
                  </a:lnTo>
                  <a:lnTo>
                    <a:pt x="254" y="832"/>
                  </a:lnTo>
                  <a:lnTo>
                    <a:pt x="253" y="829"/>
                  </a:lnTo>
                  <a:lnTo>
                    <a:pt x="252" y="826"/>
                  </a:lnTo>
                  <a:lnTo>
                    <a:pt x="249" y="822"/>
                  </a:lnTo>
                  <a:lnTo>
                    <a:pt x="247" y="820"/>
                  </a:lnTo>
                  <a:lnTo>
                    <a:pt x="244" y="816"/>
                  </a:lnTo>
                  <a:lnTo>
                    <a:pt x="240" y="812"/>
                  </a:lnTo>
                  <a:lnTo>
                    <a:pt x="236" y="808"/>
                  </a:lnTo>
                  <a:lnTo>
                    <a:pt x="223" y="798"/>
                  </a:lnTo>
                  <a:lnTo>
                    <a:pt x="220" y="796"/>
                  </a:lnTo>
                  <a:lnTo>
                    <a:pt x="217" y="793"/>
                  </a:lnTo>
                  <a:lnTo>
                    <a:pt x="213" y="791"/>
                  </a:lnTo>
                  <a:lnTo>
                    <a:pt x="210" y="789"/>
                  </a:lnTo>
                  <a:lnTo>
                    <a:pt x="200" y="786"/>
                  </a:lnTo>
                  <a:lnTo>
                    <a:pt x="197" y="784"/>
                  </a:lnTo>
                  <a:lnTo>
                    <a:pt x="195" y="782"/>
                  </a:lnTo>
                  <a:lnTo>
                    <a:pt x="191" y="780"/>
                  </a:lnTo>
                  <a:lnTo>
                    <a:pt x="188" y="778"/>
                  </a:lnTo>
                  <a:lnTo>
                    <a:pt x="186" y="776"/>
                  </a:lnTo>
                  <a:lnTo>
                    <a:pt x="185" y="775"/>
                  </a:lnTo>
                  <a:lnTo>
                    <a:pt x="185" y="774"/>
                  </a:lnTo>
                  <a:lnTo>
                    <a:pt x="184" y="772"/>
                  </a:lnTo>
                  <a:lnTo>
                    <a:pt x="183" y="770"/>
                  </a:lnTo>
                  <a:lnTo>
                    <a:pt x="182" y="768"/>
                  </a:lnTo>
                  <a:lnTo>
                    <a:pt x="181" y="766"/>
                  </a:lnTo>
                  <a:lnTo>
                    <a:pt x="180" y="762"/>
                  </a:lnTo>
                  <a:lnTo>
                    <a:pt x="178" y="753"/>
                  </a:lnTo>
                  <a:lnTo>
                    <a:pt x="176" y="748"/>
                  </a:lnTo>
                  <a:lnTo>
                    <a:pt x="174" y="742"/>
                  </a:lnTo>
                  <a:lnTo>
                    <a:pt x="171" y="733"/>
                  </a:lnTo>
                  <a:lnTo>
                    <a:pt x="170" y="730"/>
                  </a:lnTo>
                  <a:lnTo>
                    <a:pt x="169" y="727"/>
                  </a:lnTo>
                  <a:lnTo>
                    <a:pt x="169" y="725"/>
                  </a:lnTo>
                  <a:lnTo>
                    <a:pt x="169" y="722"/>
                  </a:lnTo>
                  <a:lnTo>
                    <a:pt x="169" y="720"/>
                  </a:lnTo>
                  <a:lnTo>
                    <a:pt x="171" y="714"/>
                  </a:lnTo>
                  <a:lnTo>
                    <a:pt x="171" y="708"/>
                  </a:lnTo>
                  <a:lnTo>
                    <a:pt x="171" y="705"/>
                  </a:lnTo>
                  <a:lnTo>
                    <a:pt x="171" y="697"/>
                  </a:lnTo>
                  <a:lnTo>
                    <a:pt x="172" y="688"/>
                  </a:lnTo>
                  <a:lnTo>
                    <a:pt x="172" y="685"/>
                  </a:lnTo>
                  <a:lnTo>
                    <a:pt x="171" y="682"/>
                  </a:lnTo>
                  <a:lnTo>
                    <a:pt x="171" y="678"/>
                  </a:lnTo>
                  <a:lnTo>
                    <a:pt x="170" y="675"/>
                  </a:lnTo>
                  <a:lnTo>
                    <a:pt x="169" y="673"/>
                  </a:lnTo>
                  <a:lnTo>
                    <a:pt x="167" y="671"/>
                  </a:lnTo>
                  <a:lnTo>
                    <a:pt x="165" y="669"/>
                  </a:lnTo>
                  <a:lnTo>
                    <a:pt x="164" y="667"/>
                  </a:lnTo>
                  <a:lnTo>
                    <a:pt x="162" y="666"/>
                  </a:lnTo>
                  <a:lnTo>
                    <a:pt x="156" y="663"/>
                  </a:lnTo>
                  <a:lnTo>
                    <a:pt x="152" y="662"/>
                  </a:lnTo>
                  <a:lnTo>
                    <a:pt x="148" y="660"/>
                  </a:lnTo>
                  <a:lnTo>
                    <a:pt x="146" y="659"/>
                  </a:lnTo>
                  <a:lnTo>
                    <a:pt x="144" y="657"/>
                  </a:lnTo>
                  <a:lnTo>
                    <a:pt x="141" y="656"/>
                  </a:lnTo>
                  <a:lnTo>
                    <a:pt x="139" y="654"/>
                  </a:lnTo>
                  <a:lnTo>
                    <a:pt x="139" y="652"/>
                  </a:lnTo>
                  <a:lnTo>
                    <a:pt x="137" y="651"/>
                  </a:lnTo>
                  <a:lnTo>
                    <a:pt x="135" y="648"/>
                  </a:lnTo>
                  <a:lnTo>
                    <a:pt x="131" y="641"/>
                  </a:lnTo>
                  <a:lnTo>
                    <a:pt x="129" y="639"/>
                  </a:lnTo>
                  <a:lnTo>
                    <a:pt x="128" y="636"/>
                  </a:lnTo>
                  <a:lnTo>
                    <a:pt x="126" y="631"/>
                  </a:lnTo>
                  <a:lnTo>
                    <a:pt x="125" y="627"/>
                  </a:lnTo>
                  <a:lnTo>
                    <a:pt x="124" y="624"/>
                  </a:lnTo>
                  <a:lnTo>
                    <a:pt x="123" y="619"/>
                  </a:lnTo>
                  <a:lnTo>
                    <a:pt x="122" y="617"/>
                  </a:lnTo>
                  <a:lnTo>
                    <a:pt x="122" y="614"/>
                  </a:lnTo>
                  <a:lnTo>
                    <a:pt x="120" y="598"/>
                  </a:lnTo>
                  <a:lnTo>
                    <a:pt x="120" y="595"/>
                  </a:lnTo>
                  <a:lnTo>
                    <a:pt x="119" y="593"/>
                  </a:lnTo>
                  <a:lnTo>
                    <a:pt x="118" y="587"/>
                  </a:lnTo>
                  <a:lnTo>
                    <a:pt x="115" y="576"/>
                  </a:lnTo>
                  <a:lnTo>
                    <a:pt x="113" y="572"/>
                  </a:lnTo>
                  <a:lnTo>
                    <a:pt x="112" y="569"/>
                  </a:lnTo>
                  <a:lnTo>
                    <a:pt x="110" y="565"/>
                  </a:lnTo>
                  <a:lnTo>
                    <a:pt x="108" y="562"/>
                  </a:lnTo>
                  <a:lnTo>
                    <a:pt x="107" y="560"/>
                  </a:lnTo>
                  <a:lnTo>
                    <a:pt x="105" y="559"/>
                  </a:lnTo>
                  <a:lnTo>
                    <a:pt x="104" y="557"/>
                  </a:lnTo>
                  <a:lnTo>
                    <a:pt x="102" y="556"/>
                  </a:lnTo>
                  <a:lnTo>
                    <a:pt x="96" y="554"/>
                  </a:lnTo>
                  <a:lnTo>
                    <a:pt x="95" y="553"/>
                  </a:lnTo>
                  <a:lnTo>
                    <a:pt x="94" y="552"/>
                  </a:lnTo>
                  <a:lnTo>
                    <a:pt x="93" y="550"/>
                  </a:lnTo>
                  <a:lnTo>
                    <a:pt x="92" y="549"/>
                  </a:lnTo>
                  <a:lnTo>
                    <a:pt x="88" y="545"/>
                  </a:lnTo>
                  <a:lnTo>
                    <a:pt x="87" y="543"/>
                  </a:lnTo>
                  <a:lnTo>
                    <a:pt x="87" y="541"/>
                  </a:lnTo>
                  <a:lnTo>
                    <a:pt x="86" y="538"/>
                  </a:lnTo>
                  <a:lnTo>
                    <a:pt x="86" y="532"/>
                  </a:lnTo>
                  <a:lnTo>
                    <a:pt x="85" y="530"/>
                  </a:lnTo>
                  <a:lnTo>
                    <a:pt x="84" y="526"/>
                  </a:lnTo>
                  <a:lnTo>
                    <a:pt x="84" y="524"/>
                  </a:lnTo>
                  <a:lnTo>
                    <a:pt x="84" y="523"/>
                  </a:lnTo>
                  <a:lnTo>
                    <a:pt x="85" y="519"/>
                  </a:lnTo>
                  <a:lnTo>
                    <a:pt x="86" y="514"/>
                  </a:lnTo>
                  <a:lnTo>
                    <a:pt x="87" y="507"/>
                  </a:lnTo>
                  <a:lnTo>
                    <a:pt x="88" y="502"/>
                  </a:lnTo>
                  <a:lnTo>
                    <a:pt x="89" y="499"/>
                  </a:lnTo>
                  <a:lnTo>
                    <a:pt x="89" y="497"/>
                  </a:lnTo>
                  <a:lnTo>
                    <a:pt x="88" y="494"/>
                  </a:lnTo>
                  <a:lnTo>
                    <a:pt x="88" y="491"/>
                  </a:lnTo>
                  <a:lnTo>
                    <a:pt x="87" y="488"/>
                  </a:lnTo>
                  <a:lnTo>
                    <a:pt x="85" y="485"/>
                  </a:lnTo>
                  <a:lnTo>
                    <a:pt x="84" y="483"/>
                  </a:lnTo>
                  <a:lnTo>
                    <a:pt x="83" y="481"/>
                  </a:lnTo>
                  <a:lnTo>
                    <a:pt x="82" y="480"/>
                  </a:lnTo>
                  <a:lnTo>
                    <a:pt x="80" y="479"/>
                  </a:lnTo>
                  <a:lnTo>
                    <a:pt x="78" y="477"/>
                  </a:lnTo>
                  <a:lnTo>
                    <a:pt x="76" y="476"/>
                  </a:lnTo>
                  <a:lnTo>
                    <a:pt x="66" y="472"/>
                  </a:lnTo>
                  <a:lnTo>
                    <a:pt x="63" y="471"/>
                  </a:lnTo>
                  <a:lnTo>
                    <a:pt x="60" y="470"/>
                  </a:lnTo>
                  <a:lnTo>
                    <a:pt x="53" y="465"/>
                  </a:lnTo>
                  <a:lnTo>
                    <a:pt x="41" y="459"/>
                  </a:lnTo>
                  <a:lnTo>
                    <a:pt x="36" y="455"/>
                  </a:lnTo>
                  <a:lnTo>
                    <a:pt x="34" y="454"/>
                  </a:lnTo>
                  <a:lnTo>
                    <a:pt x="31" y="452"/>
                  </a:lnTo>
                  <a:lnTo>
                    <a:pt x="29" y="450"/>
                  </a:lnTo>
                  <a:lnTo>
                    <a:pt x="27" y="448"/>
                  </a:lnTo>
                  <a:lnTo>
                    <a:pt x="26" y="447"/>
                  </a:lnTo>
                  <a:lnTo>
                    <a:pt x="24" y="445"/>
                  </a:lnTo>
                  <a:lnTo>
                    <a:pt x="22" y="442"/>
                  </a:lnTo>
                  <a:lnTo>
                    <a:pt x="20" y="440"/>
                  </a:lnTo>
                  <a:lnTo>
                    <a:pt x="16" y="435"/>
                  </a:lnTo>
                  <a:lnTo>
                    <a:pt x="11" y="425"/>
                  </a:lnTo>
                  <a:lnTo>
                    <a:pt x="5" y="416"/>
                  </a:lnTo>
                  <a:lnTo>
                    <a:pt x="3" y="413"/>
                  </a:lnTo>
                  <a:lnTo>
                    <a:pt x="2" y="409"/>
                  </a:lnTo>
                  <a:lnTo>
                    <a:pt x="1" y="405"/>
                  </a:lnTo>
                  <a:lnTo>
                    <a:pt x="1" y="402"/>
                  </a:lnTo>
                  <a:lnTo>
                    <a:pt x="0" y="399"/>
                  </a:lnTo>
                </a:path>
              </a:pathLst>
            </a:custGeom>
            <a:noFill/>
            <a:ln w="2540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55" name="Freeform 91">
              <a:extLst>
                <a:ext uri="{FF2B5EF4-FFF2-40B4-BE49-F238E27FC236}">
                  <a16:creationId xmlns:a16="http://schemas.microsoft.com/office/drawing/2014/main" id="{2F3D6FAD-6714-44BC-9A9D-932807E8CACB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" y="2091"/>
              <a:ext cx="712" cy="399"/>
            </a:xfrm>
            <a:custGeom>
              <a:avLst/>
              <a:gdLst>
                <a:gd name="T0" fmla="*/ 2 w 712"/>
                <a:gd name="T1" fmla="*/ 389 h 399"/>
                <a:gd name="T2" fmla="*/ 10 w 712"/>
                <a:gd name="T3" fmla="*/ 379 h 399"/>
                <a:gd name="T4" fmla="*/ 39 w 712"/>
                <a:gd name="T5" fmla="*/ 359 h 399"/>
                <a:gd name="T6" fmla="*/ 47 w 712"/>
                <a:gd name="T7" fmla="*/ 351 h 399"/>
                <a:gd name="T8" fmla="*/ 52 w 712"/>
                <a:gd name="T9" fmla="*/ 325 h 399"/>
                <a:gd name="T10" fmla="*/ 62 w 712"/>
                <a:gd name="T11" fmla="*/ 297 h 399"/>
                <a:gd name="T12" fmla="*/ 73 w 712"/>
                <a:gd name="T13" fmla="*/ 285 h 399"/>
                <a:gd name="T14" fmla="*/ 87 w 712"/>
                <a:gd name="T15" fmla="*/ 262 h 399"/>
                <a:gd name="T16" fmla="*/ 105 w 712"/>
                <a:gd name="T17" fmla="*/ 232 h 399"/>
                <a:gd name="T18" fmla="*/ 121 w 712"/>
                <a:gd name="T19" fmla="*/ 219 h 399"/>
                <a:gd name="T20" fmla="*/ 150 w 712"/>
                <a:gd name="T21" fmla="*/ 226 h 399"/>
                <a:gd name="T22" fmla="*/ 160 w 712"/>
                <a:gd name="T23" fmla="*/ 221 h 399"/>
                <a:gd name="T24" fmla="*/ 176 w 712"/>
                <a:gd name="T25" fmla="*/ 212 h 399"/>
                <a:gd name="T26" fmla="*/ 190 w 712"/>
                <a:gd name="T27" fmla="*/ 212 h 399"/>
                <a:gd name="T28" fmla="*/ 203 w 712"/>
                <a:gd name="T29" fmla="*/ 221 h 399"/>
                <a:gd name="T30" fmla="*/ 210 w 712"/>
                <a:gd name="T31" fmla="*/ 230 h 399"/>
                <a:gd name="T32" fmla="*/ 214 w 712"/>
                <a:gd name="T33" fmla="*/ 229 h 399"/>
                <a:gd name="T34" fmla="*/ 218 w 712"/>
                <a:gd name="T35" fmla="*/ 221 h 399"/>
                <a:gd name="T36" fmla="*/ 230 w 712"/>
                <a:gd name="T37" fmla="*/ 211 h 399"/>
                <a:gd name="T38" fmla="*/ 239 w 712"/>
                <a:gd name="T39" fmla="*/ 203 h 399"/>
                <a:gd name="T40" fmla="*/ 253 w 712"/>
                <a:gd name="T41" fmla="*/ 198 h 399"/>
                <a:gd name="T42" fmla="*/ 278 w 712"/>
                <a:gd name="T43" fmla="*/ 191 h 399"/>
                <a:gd name="T44" fmla="*/ 298 w 712"/>
                <a:gd name="T45" fmla="*/ 187 h 399"/>
                <a:gd name="T46" fmla="*/ 310 w 712"/>
                <a:gd name="T47" fmla="*/ 186 h 399"/>
                <a:gd name="T48" fmla="*/ 324 w 712"/>
                <a:gd name="T49" fmla="*/ 190 h 399"/>
                <a:gd name="T50" fmla="*/ 351 w 712"/>
                <a:gd name="T51" fmla="*/ 198 h 399"/>
                <a:gd name="T52" fmla="*/ 367 w 712"/>
                <a:gd name="T53" fmla="*/ 198 h 399"/>
                <a:gd name="T54" fmla="*/ 382 w 712"/>
                <a:gd name="T55" fmla="*/ 197 h 399"/>
                <a:gd name="T56" fmla="*/ 399 w 712"/>
                <a:gd name="T57" fmla="*/ 202 h 399"/>
                <a:gd name="T58" fmla="*/ 411 w 712"/>
                <a:gd name="T59" fmla="*/ 200 h 399"/>
                <a:gd name="T60" fmla="*/ 426 w 712"/>
                <a:gd name="T61" fmla="*/ 187 h 399"/>
                <a:gd name="T62" fmla="*/ 435 w 712"/>
                <a:gd name="T63" fmla="*/ 166 h 399"/>
                <a:gd name="T64" fmla="*/ 435 w 712"/>
                <a:gd name="T65" fmla="*/ 153 h 399"/>
                <a:gd name="T66" fmla="*/ 439 w 712"/>
                <a:gd name="T67" fmla="*/ 145 h 399"/>
                <a:gd name="T68" fmla="*/ 460 w 712"/>
                <a:gd name="T69" fmla="*/ 136 h 399"/>
                <a:gd name="T70" fmla="*/ 477 w 712"/>
                <a:gd name="T71" fmla="*/ 126 h 399"/>
                <a:gd name="T72" fmla="*/ 510 w 712"/>
                <a:gd name="T73" fmla="*/ 105 h 399"/>
                <a:gd name="T74" fmla="*/ 528 w 712"/>
                <a:gd name="T75" fmla="*/ 88 h 399"/>
                <a:gd name="T76" fmla="*/ 536 w 712"/>
                <a:gd name="T77" fmla="*/ 84 h 399"/>
                <a:gd name="T78" fmla="*/ 552 w 712"/>
                <a:gd name="T79" fmla="*/ 86 h 399"/>
                <a:gd name="T80" fmla="*/ 577 w 712"/>
                <a:gd name="T81" fmla="*/ 89 h 399"/>
                <a:gd name="T82" fmla="*/ 592 w 712"/>
                <a:gd name="T83" fmla="*/ 96 h 399"/>
                <a:gd name="T84" fmla="*/ 612 w 712"/>
                <a:gd name="T85" fmla="*/ 111 h 399"/>
                <a:gd name="T86" fmla="*/ 624 w 712"/>
                <a:gd name="T87" fmla="*/ 119 h 399"/>
                <a:gd name="T88" fmla="*/ 633 w 712"/>
                <a:gd name="T89" fmla="*/ 119 h 399"/>
                <a:gd name="T90" fmla="*/ 639 w 712"/>
                <a:gd name="T91" fmla="*/ 111 h 399"/>
                <a:gd name="T92" fmla="*/ 644 w 712"/>
                <a:gd name="T93" fmla="*/ 85 h 399"/>
                <a:gd name="T94" fmla="*/ 644 w 712"/>
                <a:gd name="T95" fmla="*/ 70 h 399"/>
                <a:gd name="T96" fmla="*/ 648 w 712"/>
                <a:gd name="T97" fmla="*/ 65 h 399"/>
                <a:gd name="T98" fmla="*/ 669 w 712"/>
                <a:gd name="T99" fmla="*/ 58 h 399"/>
                <a:gd name="T100" fmla="*/ 682 w 712"/>
                <a:gd name="T101" fmla="*/ 50 h 399"/>
                <a:gd name="T102" fmla="*/ 687 w 712"/>
                <a:gd name="T103" fmla="*/ 42 h 399"/>
                <a:gd name="T104" fmla="*/ 686 w 712"/>
                <a:gd name="T105" fmla="*/ 35 h 399"/>
                <a:gd name="T106" fmla="*/ 682 w 712"/>
                <a:gd name="T107" fmla="*/ 26 h 399"/>
                <a:gd name="T108" fmla="*/ 685 w 712"/>
                <a:gd name="T109" fmla="*/ 14 h 399"/>
                <a:gd name="T110" fmla="*/ 691 w 712"/>
                <a:gd name="T111" fmla="*/ 5 h 399"/>
                <a:gd name="T112" fmla="*/ 698 w 712"/>
                <a:gd name="T113" fmla="*/ 3 h 399"/>
                <a:gd name="T114" fmla="*/ 710 w 712"/>
                <a:gd name="T115" fmla="*/ 2 h 3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12" h="399">
                  <a:moveTo>
                    <a:pt x="0" y="399"/>
                  </a:moveTo>
                  <a:lnTo>
                    <a:pt x="0" y="396"/>
                  </a:lnTo>
                  <a:lnTo>
                    <a:pt x="1" y="393"/>
                  </a:lnTo>
                  <a:lnTo>
                    <a:pt x="1" y="391"/>
                  </a:lnTo>
                  <a:lnTo>
                    <a:pt x="2" y="389"/>
                  </a:lnTo>
                  <a:lnTo>
                    <a:pt x="3" y="387"/>
                  </a:lnTo>
                  <a:lnTo>
                    <a:pt x="4" y="384"/>
                  </a:lnTo>
                  <a:lnTo>
                    <a:pt x="6" y="382"/>
                  </a:lnTo>
                  <a:lnTo>
                    <a:pt x="8" y="380"/>
                  </a:lnTo>
                  <a:lnTo>
                    <a:pt x="10" y="379"/>
                  </a:lnTo>
                  <a:lnTo>
                    <a:pt x="15" y="375"/>
                  </a:lnTo>
                  <a:lnTo>
                    <a:pt x="21" y="371"/>
                  </a:lnTo>
                  <a:lnTo>
                    <a:pt x="34" y="363"/>
                  </a:lnTo>
                  <a:lnTo>
                    <a:pt x="37" y="361"/>
                  </a:lnTo>
                  <a:lnTo>
                    <a:pt x="39" y="359"/>
                  </a:lnTo>
                  <a:lnTo>
                    <a:pt x="41" y="357"/>
                  </a:lnTo>
                  <a:lnTo>
                    <a:pt x="44" y="356"/>
                  </a:lnTo>
                  <a:lnTo>
                    <a:pt x="45" y="354"/>
                  </a:lnTo>
                  <a:lnTo>
                    <a:pt x="47" y="352"/>
                  </a:lnTo>
                  <a:lnTo>
                    <a:pt x="47" y="351"/>
                  </a:lnTo>
                  <a:lnTo>
                    <a:pt x="48" y="349"/>
                  </a:lnTo>
                  <a:lnTo>
                    <a:pt x="49" y="346"/>
                  </a:lnTo>
                  <a:lnTo>
                    <a:pt x="49" y="339"/>
                  </a:lnTo>
                  <a:lnTo>
                    <a:pt x="51" y="330"/>
                  </a:lnTo>
                  <a:lnTo>
                    <a:pt x="52" y="325"/>
                  </a:lnTo>
                  <a:lnTo>
                    <a:pt x="57" y="308"/>
                  </a:lnTo>
                  <a:lnTo>
                    <a:pt x="58" y="305"/>
                  </a:lnTo>
                  <a:lnTo>
                    <a:pt x="59" y="301"/>
                  </a:lnTo>
                  <a:lnTo>
                    <a:pt x="60" y="299"/>
                  </a:lnTo>
                  <a:lnTo>
                    <a:pt x="62" y="297"/>
                  </a:lnTo>
                  <a:lnTo>
                    <a:pt x="64" y="295"/>
                  </a:lnTo>
                  <a:lnTo>
                    <a:pt x="69" y="291"/>
                  </a:lnTo>
                  <a:lnTo>
                    <a:pt x="71" y="289"/>
                  </a:lnTo>
                  <a:lnTo>
                    <a:pt x="71" y="289"/>
                  </a:lnTo>
                  <a:lnTo>
                    <a:pt x="73" y="285"/>
                  </a:lnTo>
                  <a:lnTo>
                    <a:pt x="77" y="277"/>
                  </a:lnTo>
                  <a:lnTo>
                    <a:pt x="79" y="275"/>
                  </a:lnTo>
                  <a:lnTo>
                    <a:pt x="83" y="269"/>
                  </a:lnTo>
                  <a:lnTo>
                    <a:pt x="85" y="266"/>
                  </a:lnTo>
                  <a:lnTo>
                    <a:pt x="87" y="262"/>
                  </a:lnTo>
                  <a:lnTo>
                    <a:pt x="94" y="250"/>
                  </a:lnTo>
                  <a:lnTo>
                    <a:pt x="97" y="244"/>
                  </a:lnTo>
                  <a:lnTo>
                    <a:pt x="99" y="241"/>
                  </a:lnTo>
                  <a:lnTo>
                    <a:pt x="103" y="236"/>
                  </a:lnTo>
                  <a:lnTo>
                    <a:pt x="105" y="232"/>
                  </a:lnTo>
                  <a:lnTo>
                    <a:pt x="112" y="224"/>
                  </a:lnTo>
                  <a:lnTo>
                    <a:pt x="115" y="221"/>
                  </a:lnTo>
                  <a:lnTo>
                    <a:pt x="117" y="219"/>
                  </a:lnTo>
                  <a:lnTo>
                    <a:pt x="117" y="218"/>
                  </a:lnTo>
                  <a:lnTo>
                    <a:pt x="121" y="219"/>
                  </a:lnTo>
                  <a:lnTo>
                    <a:pt x="131" y="221"/>
                  </a:lnTo>
                  <a:lnTo>
                    <a:pt x="143" y="225"/>
                  </a:lnTo>
                  <a:lnTo>
                    <a:pt x="147" y="226"/>
                  </a:lnTo>
                  <a:lnTo>
                    <a:pt x="149" y="226"/>
                  </a:lnTo>
                  <a:lnTo>
                    <a:pt x="150" y="226"/>
                  </a:lnTo>
                  <a:lnTo>
                    <a:pt x="152" y="225"/>
                  </a:lnTo>
                  <a:lnTo>
                    <a:pt x="154" y="225"/>
                  </a:lnTo>
                  <a:lnTo>
                    <a:pt x="156" y="224"/>
                  </a:lnTo>
                  <a:lnTo>
                    <a:pt x="158" y="223"/>
                  </a:lnTo>
                  <a:lnTo>
                    <a:pt x="160" y="221"/>
                  </a:lnTo>
                  <a:lnTo>
                    <a:pt x="164" y="218"/>
                  </a:lnTo>
                  <a:lnTo>
                    <a:pt x="167" y="216"/>
                  </a:lnTo>
                  <a:lnTo>
                    <a:pt x="170" y="215"/>
                  </a:lnTo>
                  <a:lnTo>
                    <a:pt x="173" y="213"/>
                  </a:lnTo>
                  <a:lnTo>
                    <a:pt x="176" y="212"/>
                  </a:lnTo>
                  <a:lnTo>
                    <a:pt x="179" y="211"/>
                  </a:lnTo>
                  <a:lnTo>
                    <a:pt x="183" y="211"/>
                  </a:lnTo>
                  <a:lnTo>
                    <a:pt x="185" y="211"/>
                  </a:lnTo>
                  <a:lnTo>
                    <a:pt x="187" y="211"/>
                  </a:lnTo>
                  <a:lnTo>
                    <a:pt x="190" y="212"/>
                  </a:lnTo>
                  <a:lnTo>
                    <a:pt x="193" y="213"/>
                  </a:lnTo>
                  <a:lnTo>
                    <a:pt x="196" y="214"/>
                  </a:lnTo>
                  <a:lnTo>
                    <a:pt x="198" y="216"/>
                  </a:lnTo>
                  <a:lnTo>
                    <a:pt x="200" y="218"/>
                  </a:lnTo>
                  <a:lnTo>
                    <a:pt x="203" y="221"/>
                  </a:lnTo>
                  <a:lnTo>
                    <a:pt x="204" y="222"/>
                  </a:lnTo>
                  <a:lnTo>
                    <a:pt x="208" y="226"/>
                  </a:lnTo>
                  <a:lnTo>
                    <a:pt x="209" y="228"/>
                  </a:lnTo>
                  <a:lnTo>
                    <a:pt x="209" y="229"/>
                  </a:lnTo>
                  <a:lnTo>
                    <a:pt x="210" y="230"/>
                  </a:lnTo>
                  <a:lnTo>
                    <a:pt x="211" y="230"/>
                  </a:lnTo>
                  <a:lnTo>
                    <a:pt x="212" y="230"/>
                  </a:lnTo>
                  <a:lnTo>
                    <a:pt x="213" y="230"/>
                  </a:lnTo>
                  <a:lnTo>
                    <a:pt x="213" y="229"/>
                  </a:lnTo>
                  <a:lnTo>
                    <a:pt x="214" y="229"/>
                  </a:lnTo>
                  <a:lnTo>
                    <a:pt x="214" y="228"/>
                  </a:lnTo>
                  <a:lnTo>
                    <a:pt x="215" y="227"/>
                  </a:lnTo>
                  <a:lnTo>
                    <a:pt x="216" y="223"/>
                  </a:lnTo>
                  <a:lnTo>
                    <a:pt x="218" y="221"/>
                  </a:lnTo>
                  <a:lnTo>
                    <a:pt x="218" y="221"/>
                  </a:lnTo>
                  <a:lnTo>
                    <a:pt x="219" y="219"/>
                  </a:lnTo>
                  <a:lnTo>
                    <a:pt x="220" y="218"/>
                  </a:lnTo>
                  <a:lnTo>
                    <a:pt x="223" y="216"/>
                  </a:lnTo>
                  <a:lnTo>
                    <a:pt x="225" y="214"/>
                  </a:lnTo>
                  <a:lnTo>
                    <a:pt x="230" y="211"/>
                  </a:lnTo>
                  <a:lnTo>
                    <a:pt x="233" y="210"/>
                  </a:lnTo>
                  <a:lnTo>
                    <a:pt x="234" y="209"/>
                  </a:lnTo>
                  <a:lnTo>
                    <a:pt x="235" y="208"/>
                  </a:lnTo>
                  <a:lnTo>
                    <a:pt x="238" y="204"/>
                  </a:lnTo>
                  <a:lnTo>
                    <a:pt x="239" y="203"/>
                  </a:lnTo>
                  <a:lnTo>
                    <a:pt x="240" y="202"/>
                  </a:lnTo>
                  <a:lnTo>
                    <a:pt x="242" y="201"/>
                  </a:lnTo>
                  <a:lnTo>
                    <a:pt x="244" y="200"/>
                  </a:lnTo>
                  <a:lnTo>
                    <a:pt x="250" y="198"/>
                  </a:lnTo>
                  <a:lnTo>
                    <a:pt x="253" y="198"/>
                  </a:lnTo>
                  <a:lnTo>
                    <a:pt x="257" y="197"/>
                  </a:lnTo>
                  <a:lnTo>
                    <a:pt x="263" y="194"/>
                  </a:lnTo>
                  <a:lnTo>
                    <a:pt x="265" y="193"/>
                  </a:lnTo>
                  <a:lnTo>
                    <a:pt x="269" y="192"/>
                  </a:lnTo>
                  <a:lnTo>
                    <a:pt x="278" y="191"/>
                  </a:lnTo>
                  <a:lnTo>
                    <a:pt x="280" y="191"/>
                  </a:lnTo>
                  <a:lnTo>
                    <a:pt x="286" y="190"/>
                  </a:lnTo>
                  <a:lnTo>
                    <a:pt x="287" y="190"/>
                  </a:lnTo>
                  <a:lnTo>
                    <a:pt x="290" y="189"/>
                  </a:lnTo>
                  <a:lnTo>
                    <a:pt x="298" y="187"/>
                  </a:lnTo>
                  <a:lnTo>
                    <a:pt x="299" y="186"/>
                  </a:lnTo>
                  <a:lnTo>
                    <a:pt x="302" y="186"/>
                  </a:lnTo>
                  <a:lnTo>
                    <a:pt x="304" y="185"/>
                  </a:lnTo>
                  <a:lnTo>
                    <a:pt x="306" y="185"/>
                  </a:lnTo>
                  <a:lnTo>
                    <a:pt x="310" y="186"/>
                  </a:lnTo>
                  <a:lnTo>
                    <a:pt x="312" y="186"/>
                  </a:lnTo>
                  <a:lnTo>
                    <a:pt x="314" y="187"/>
                  </a:lnTo>
                  <a:lnTo>
                    <a:pt x="317" y="187"/>
                  </a:lnTo>
                  <a:lnTo>
                    <a:pt x="321" y="188"/>
                  </a:lnTo>
                  <a:lnTo>
                    <a:pt x="324" y="190"/>
                  </a:lnTo>
                  <a:lnTo>
                    <a:pt x="336" y="193"/>
                  </a:lnTo>
                  <a:lnTo>
                    <a:pt x="339" y="194"/>
                  </a:lnTo>
                  <a:lnTo>
                    <a:pt x="347" y="197"/>
                  </a:lnTo>
                  <a:lnTo>
                    <a:pt x="349" y="198"/>
                  </a:lnTo>
                  <a:lnTo>
                    <a:pt x="351" y="198"/>
                  </a:lnTo>
                  <a:lnTo>
                    <a:pt x="354" y="198"/>
                  </a:lnTo>
                  <a:lnTo>
                    <a:pt x="356" y="198"/>
                  </a:lnTo>
                  <a:lnTo>
                    <a:pt x="360" y="198"/>
                  </a:lnTo>
                  <a:lnTo>
                    <a:pt x="363" y="198"/>
                  </a:lnTo>
                  <a:lnTo>
                    <a:pt x="367" y="198"/>
                  </a:lnTo>
                  <a:lnTo>
                    <a:pt x="372" y="198"/>
                  </a:lnTo>
                  <a:lnTo>
                    <a:pt x="375" y="197"/>
                  </a:lnTo>
                  <a:lnTo>
                    <a:pt x="377" y="197"/>
                  </a:lnTo>
                  <a:lnTo>
                    <a:pt x="379" y="197"/>
                  </a:lnTo>
                  <a:lnTo>
                    <a:pt x="382" y="197"/>
                  </a:lnTo>
                  <a:lnTo>
                    <a:pt x="385" y="198"/>
                  </a:lnTo>
                  <a:lnTo>
                    <a:pt x="388" y="198"/>
                  </a:lnTo>
                  <a:lnTo>
                    <a:pt x="395" y="201"/>
                  </a:lnTo>
                  <a:lnTo>
                    <a:pt x="398" y="202"/>
                  </a:lnTo>
                  <a:lnTo>
                    <a:pt x="399" y="202"/>
                  </a:lnTo>
                  <a:lnTo>
                    <a:pt x="401" y="202"/>
                  </a:lnTo>
                  <a:lnTo>
                    <a:pt x="403" y="202"/>
                  </a:lnTo>
                  <a:lnTo>
                    <a:pt x="405" y="202"/>
                  </a:lnTo>
                  <a:lnTo>
                    <a:pt x="408" y="201"/>
                  </a:lnTo>
                  <a:lnTo>
                    <a:pt x="411" y="200"/>
                  </a:lnTo>
                  <a:lnTo>
                    <a:pt x="414" y="198"/>
                  </a:lnTo>
                  <a:lnTo>
                    <a:pt x="417" y="196"/>
                  </a:lnTo>
                  <a:lnTo>
                    <a:pt x="420" y="194"/>
                  </a:lnTo>
                  <a:lnTo>
                    <a:pt x="424" y="190"/>
                  </a:lnTo>
                  <a:lnTo>
                    <a:pt x="426" y="187"/>
                  </a:lnTo>
                  <a:lnTo>
                    <a:pt x="428" y="185"/>
                  </a:lnTo>
                  <a:lnTo>
                    <a:pt x="430" y="182"/>
                  </a:lnTo>
                  <a:lnTo>
                    <a:pt x="431" y="181"/>
                  </a:lnTo>
                  <a:lnTo>
                    <a:pt x="432" y="179"/>
                  </a:lnTo>
                  <a:lnTo>
                    <a:pt x="435" y="166"/>
                  </a:lnTo>
                  <a:lnTo>
                    <a:pt x="435" y="164"/>
                  </a:lnTo>
                  <a:lnTo>
                    <a:pt x="435" y="163"/>
                  </a:lnTo>
                  <a:lnTo>
                    <a:pt x="435" y="155"/>
                  </a:lnTo>
                  <a:lnTo>
                    <a:pt x="435" y="153"/>
                  </a:lnTo>
                  <a:lnTo>
                    <a:pt x="435" y="153"/>
                  </a:lnTo>
                  <a:lnTo>
                    <a:pt x="435" y="151"/>
                  </a:lnTo>
                  <a:lnTo>
                    <a:pt x="435" y="150"/>
                  </a:lnTo>
                  <a:lnTo>
                    <a:pt x="436" y="148"/>
                  </a:lnTo>
                  <a:lnTo>
                    <a:pt x="437" y="147"/>
                  </a:lnTo>
                  <a:lnTo>
                    <a:pt x="439" y="145"/>
                  </a:lnTo>
                  <a:lnTo>
                    <a:pt x="442" y="144"/>
                  </a:lnTo>
                  <a:lnTo>
                    <a:pt x="444" y="143"/>
                  </a:lnTo>
                  <a:lnTo>
                    <a:pt x="450" y="141"/>
                  </a:lnTo>
                  <a:lnTo>
                    <a:pt x="458" y="137"/>
                  </a:lnTo>
                  <a:lnTo>
                    <a:pt x="460" y="136"/>
                  </a:lnTo>
                  <a:lnTo>
                    <a:pt x="465" y="132"/>
                  </a:lnTo>
                  <a:lnTo>
                    <a:pt x="467" y="131"/>
                  </a:lnTo>
                  <a:lnTo>
                    <a:pt x="469" y="130"/>
                  </a:lnTo>
                  <a:lnTo>
                    <a:pt x="475" y="128"/>
                  </a:lnTo>
                  <a:lnTo>
                    <a:pt x="477" y="126"/>
                  </a:lnTo>
                  <a:lnTo>
                    <a:pt x="489" y="119"/>
                  </a:lnTo>
                  <a:lnTo>
                    <a:pt x="494" y="115"/>
                  </a:lnTo>
                  <a:lnTo>
                    <a:pt x="499" y="112"/>
                  </a:lnTo>
                  <a:lnTo>
                    <a:pt x="503" y="108"/>
                  </a:lnTo>
                  <a:lnTo>
                    <a:pt x="510" y="105"/>
                  </a:lnTo>
                  <a:lnTo>
                    <a:pt x="512" y="104"/>
                  </a:lnTo>
                  <a:lnTo>
                    <a:pt x="515" y="101"/>
                  </a:lnTo>
                  <a:lnTo>
                    <a:pt x="519" y="96"/>
                  </a:lnTo>
                  <a:lnTo>
                    <a:pt x="525" y="92"/>
                  </a:lnTo>
                  <a:lnTo>
                    <a:pt x="528" y="88"/>
                  </a:lnTo>
                  <a:lnTo>
                    <a:pt x="529" y="86"/>
                  </a:lnTo>
                  <a:lnTo>
                    <a:pt x="531" y="85"/>
                  </a:lnTo>
                  <a:lnTo>
                    <a:pt x="533" y="85"/>
                  </a:lnTo>
                  <a:lnTo>
                    <a:pt x="535" y="84"/>
                  </a:lnTo>
                  <a:lnTo>
                    <a:pt x="536" y="84"/>
                  </a:lnTo>
                  <a:lnTo>
                    <a:pt x="537" y="83"/>
                  </a:lnTo>
                  <a:lnTo>
                    <a:pt x="538" y="83"/>
                  </a:lnTo>
                  <a:lnTo>
                    <a:pt x="540" y="84"/>
                  </a:lnTo>
                  <a:lnTo>
                    <a:pt x="547" y="85"/>
                  </a:lnTo>
                  <a:lnTo>
                    <a:pt x="552" y="86"/>
                  </a:lnTo>
                  <a:lnTo>
                    <a:pt x="555" y="87"/>
                  </a:lnTo>
                  <a:lnTo>
                    <a:pt x="563" y="87"/>
                  </a:lnTo>
                  <a:lnTo>
                    <a:pt x="572" y="88"/>
                  </a:lnTo>
                  <a:lnTo>
                    <a:pt x="574" y="88"/>
                  </a:lnTo>
                  <a:lnTo>
                    <a:pt x="577" y="89"/>
                  </a:lnTo>
                  <a:lnTo>
                    <a:pt x="583" y="91"/>
                  </a:lnTo>
                  <a:lnTo>
                    <a:pt x="584" y="92"/>
                  </a:lnTo>
                  <a:lnTo>
                    <a:pt x="586" y="93"/>
                  </a:lnTo>
                  <a:lnTo>
                    <a:pt x="588" y="94"/>
                  </a:lnTo>
                  <a:lnTo>
                    <a:pt x="592" y="96"/>
                  </a:lnTo>
                  <a:lnTo>
                    <a:pt x="595" y="98"/>
                  </a:lnTo>
                  <a:lnTo>
                    <a:pt x="600" y="103"/>
                  </a:lnTo>
                  <a:lnTo>
                    <a:pt x="601" y="104"/>
                  </a:lnTo>
                  <a:lnTo>
                    <a:pt x="605" y="106"/>
                  </a:lnTo>
                  <a:lnTo>
                    <a:pt x="612" y="111"/>
                  </a:lnTo>
                  <a:lnTo>
                    <a:pt x="616" y="114"/>
                  </a:lnTo>
                  <a:lnTo>
                    <a:pt x="618" y="116"/>
                  </a:lnTo>
                  <a:lnTo>
                    <a:pt x="620" y="117"/>
                  </a:lnTo>
                  <a:lnTo>
                    <a:pt x="622" y="118"/>
                  </a:lnTo>
                  <a:lnTo>
                    <a:pt x="624" y="119"/>
                  </a:lnTo>
                  <a:lnTo>
                    <a:pt x="627" y="119"/>
                  </a:lnTo>
                  <a:lnTo>
                    <a:pt x="628" y="119"/>
                  </a:lnTo>
                  <a:lnTo>
                    <a:pt x="630" y="119"/>
                  </a:lnTo>
                  <a:lnTo>
                    <a:pt x="631" y="119"/>
                  </a:lnTo>
                  <a:lnTo>
                    <a:pt x="633" y="119"/>
                  </a:lnTo>
                  <a:lnTo>
                    <a:pt x="635" y="118"/>
                  </a:lnTo>
                  <a:lnTo>
                    <a:pt x="636" y="117"/>
                  </a:lnTo>
                  <a:lnTo>
                    <a:pt x="637" y="115"/>
                  </a:lnTo>
                  <a:lnTo>
                    <a:pt x="638" y="113"/>
                  </a:lnTo>
                  <a:lnTo>
                    <a:pt x="639" y="111"/>
                  </a:lnTo>
                  <a:lnTo>
                    <a:pt x="640" y="108"/>
                  </a:lnTo>
                  <a:lnTo>
                    <a:pt x="643" y="94"/>
                  </a:lnTo>
                  <a:lnTo>
                    <a:pt x="644" y="90"/>
                  </a:lnTo>
                  <a:lnTo>
                    <a:pt x="644" y="87"/>
                  </a:lnTo>
                  <a:lnTo>
                    <a:pt x="644" y="85"/>
                  </a:lnTo>
                  <a:lnTo>
                    <a:pt x="644" y="80"/>
                  </a:lnTo>
                  <a:lnTo>
                    <a:pt x="644" y="77"/>
                  </a:lnTo>
                  <a:lnTo>
                    <a:pt x="643" y="73"/>
                  </a:lnTo>
                  <a:lnTo>
                    <a:pt x="643" y="72"/>
                  </a:lnTo>
                  <a:lnTo>
                    <a:pt x="644" y="70"/>
                  </a:lnTo>
                  <a:lnTo>
                    <a:pt x="644" y="68"/>
                  </a:lnTo>
                  <a:lnTo>
                    <a:pt x="645" y="67"/>
                  </a:lnTo>
                  <a:lnTo>
                    <a:pt x="646" y="66"/>
                  </a:lnTo>
                  <a:lnTo>
                    <a:pt x="647" y="65"/>
                  </a:lnTo>
                  <a:lnTo>
                    <a:pt x="648" y="65"/>
                  </a:lnTo>
                  <a:lnTo>
                    <a:pt x="651" y="63"/>
                  </a:lnTo>
                  <a:lnTo>
                    <a:pt x="655" y="62"/>
                  </a:lnTo>
                  <a:lnTo>
                    <a:pt x="657" y="62"/>
                  </a:lnTo>
                  <a:lnTo>
                    <a:pt x="662" y="61"/>
                  </a:lnTo>
                  <a:lnTo>
                    <a:pt x="669" y="58"/>
                  </a:lnTo>
                  <a:lnTo>
                    <a:pt x="672" y="56"/>
                  </a:lnTo>
                  <a:lnTo>
                    <a:pt x="674" y="55"/>
                  </a:lnTo>
                  <a:lnTo>
                    <a:pt x="677" y="52"/>
                  </a:lnTo>
                  <a:lnTo>
                    <a:pt x="680" y="51"/>
                  </a:lnTo>
                  <a:lnTo>
                    <a:pt x="682" y="50"/>
                  </a:lnTo>
                  <a:lnTo>
                    <a:pt x="684" y="49"/>
                  </a:lnTo>
                  <a:lnTo>
                    <a:pt x="685" y="47"/>
                  </a:lnTo>
                  <a:lnTo>
                    <a:pt x="685" y="45"/>
                  </a:lnTo>
                  <a:lnTo>
                    <a:pt x="686" y="44"/>
                  </a:lnTo>
                  <a:lnTo>
                    <a:pt x="687" y="42"/>
                  </a:lnTo>
                  <a:lnTo>
                    <a:pt x="687" y="40"/>
                  </a:lnTo>
                  <a:lnTo>
                    <a:pt x="687" y="39"/>
                  </a:lnTo>
                  <a:lnTo>
                    <a:pt x="687" y="39"/>
                  </a:lnTo>
                  <a:lnTo>
                    <a:pt x="687" y="36"/>
                  </a:lnTo>
                  <a:lnTo>
                    <a:pt x="686" y="35"/>
                  </a:lnTo>
                  <a:lnTo>
                    <a:pt x="685" y="33"/>
                  </a:lnTo>
                  <a:lnTo>
                    <a:pt x="683" y="30"/>
                  </a:lnTo>
                  <a:lnTo>
                    <a:pt x="683" y="28"/>
                  </a:lnTo>
                  <a:lnTo>
                    <a:pt x="682" y="28"/>
                  </a:lnTo>
                  <a:lnTo>
                    <a:pt x="682" y="26"/>
                  </a:lnTo>
                  <a:lnTo>
                    <a:pt x="682" y="24"/>
                  </a:lnTo>
                  <a:lnTo>
                    <a:pt x="682" y="22"/>
                  </a:lnTo>
                  <a:lnTo>
                    <a:pt x="682" y="20"/>
                  </a:lnTo>
                  <a:lnTo>
                    <a:pt x="683" y="17"/>
                  </a:lnTo>
                  <a:lnTo>
                    <a:pt x="685" y="14"/>
                  </a:lnTo>
                  <a:lnTo>
                    <a:pt x="686" y="10"/>
                  </a:lnTo>
                  <a:lnTo>
                    <a:pt x="687" y="8"/>
                  </a:lnTo>
                  <a:lnTo>
                    <a:pt x="688" y="7"/>
                  </a:lnTo>
                  <a:lnTo>
                    <a:pt x="689" y="6"/>
                  </a:lnTo>
                  <a:lnTo>
                    <a:pt x="691" y="5"/>
                  </a:lnTo>
                  <a:lnTo>
                    <a:pt x="693" y="5"/>
                  </a:lnTo>
                  <a:lnTo>
                    <a:pt x="696" y="4"/>
                  </a:lnTo>
                  <a:lnTo>
                    <a:pt x="697" y="3"/>
                  </a:lnTo>
                  <a:lnTo>
                    <a:pt x="697" y="3"/>
                  </a:lnTo>
                  <a:lnTo>
                    <a:pt x="698" y="3"/>
                  </a:lnTo>
                  <a:lnTo>
                    <a:pt x="699" y="3"/>
                  </a:lnTo>
                  <a:lnTo>
                    <a:pt x="700" y="3"/>
                  </a:lnTo>
                  <a:lnTo>
                    <a:pt x="704" y="3"/>
                  </a:lnTo>
                  <a:lnTo>
                    <a:pt x="709" y="2"/>
                  </a:lnTo>
                  <a:lnTo>
                    <a:pt x="710" y="2"/>
                  </a:lnTo>
                  <a:lnTo>
                    <a:pt x="710" y="1"/>
                  </a:lnTo>
                  <a:lnTo>
                    <a:pt x="711" y="0"/>
                  </a:lnTo>
                  <a:lnTo>
                    <a:pt x="712" y="0"/>
                  </a:lnTo>
                </a:path>
              </a:pathLst>
            </a:custGeom>
            <a:noFill/>
            <a:ln w="2540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56" name="Freeform 92">
              <a:extLst>
                <a:ext uri="{FF2B5EF4-FFF2-40B4-BE49-F238E27FC236}">
                  <a16:creationId xmlns:a16="http://schemas.microsoft.com/office/drawing/2014/main" id="{09768A06-2ACE-44F3-8BC9-111D9E7D169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" y="1660"/>
              <a:ext cx="908" cy="661"/>
            </a:xfrm>
            <a:custGeom>
              <a:avLst/>
              <a:gdLst>
                <a:gd name="T0" fmla="*/ 626 w 908"/>
                <a:gd name="T1" fmla="*/ 48 h 661"/>
                <a:gd name="T2" fmla="*/ 679 w 908"/>
                <a:gd name="T3" fmla="*/ 81 h 661"/>
                <a:gd name="T4" fmla="*/ 745 w 908"/>
                <a:gd name="T5" fmla="*/ 94 h 661"/>
                <a:gd name="T6" fmla="*/ 762 w 908"/>
                <a:gd name="T7" fmla="*/ 124 h 661"/>
                <a:gd name="T8" fmla="*/ 785 w 908"/>
                <a:gd name="T9" fmla="*/ 129 h 661"/>
                <a:gd name="T10" fmla="*/ 844 w 908"/>
                <a:gd name="T11" fmla="*/ 130 h 661"/>
                <a:gd name="T12" fmla="*/ 861 w 908"/>
                <a:gd name="T13" fmla="*/ 164 h 661"/>
                <a:gd name="T14" fmla="*/ 852 w 908"/>
                <a:gd name="T15" fmla="*/ 221 h 661"/>
                <a:gd name="T16" fmla="*/ 857 w 908"/>
                <a:gd name="T17" fmla="*/ 267 h 661"/>
                <a:gd name="T18" fmla="*/ 871 w 908"/>
                <a:gd name="T19" fmla="*/ 303 h 661"/>
                <a:gd name="T20" fmla="*/ 893 w 908"/>
                <a:gd name="T21" fmla="*/ 360 h 661"/>
                <a:gd name="T22" fmla="*/ 887 w 908"/>
                <a:gd name="T23" fmla="*/ 385 h 661"/>
                <a:gd name="T24" fmla="*/ 859 w 908"/>
                <a:gd name="T25" fmla="*/ 393 h 661"/>
                <a:gd name="T26" fmla="*/ 891 w 908"/>
                <a:gd name="T27" fmla="*/ 409 h 661"/>
                <a:gd name="T28" fmla="*/ 898 w 908"/>
                <a:gd name="T29" fmla="*/ 441 h 661"/>
                <a:gd name="T30" fmla="*/ 899 w 908"/>
                <a:gd name="T31" fmla="*/ 471 h 661"/>
                <a:gd name="T32" fmla="*/ 863 w 908"/>
                <a:gd name="T33" fmla="*/ 494 h 661"/>
                <a:gd name="T34" fmla="*/ 852 w 908"/>
                <a:gd name="T35" fmla="*/ 539 h 661"/>
                <a:gd name="T36" fmla="*/ 828 w 908"/>
                <a:gd name="T37" fmla="*/ 545 h 661"/>
                <a:gd name="T38" fmla="*/ 767 w 908"/>
                <a:gd name="T39" fmla="*/ 518 h 661"/>
                <a:gd name="T40" fmla="*/ 724 w 908"/>
                <a:gd name="T41" fmla="*/ 535 h 661"/>
                <a:gd name="T42" fmla="*/ 654 w 908"/>
                <a:gd name="T43" fmla="*/ 575 h 661"/>
                <a:gd name="T44" fmla="*/ 640 w 908"/>
                <a:gd name="T45" fmla="*/ 616 h 661"/>
                <a:gd name="T46" fmla="*/ 597 w 908"/>
                <a:gd name="T47" fmla="*/ 629 h 661"/>
                <a:gd name="T48" fmla="*/ 548 w 908"/>
                <a:gd name="T49" fmla="*/ 624 h 661"/>
                <a:gd name="T50" fmla="*/ 492 w 908"/>
                <a:gd name="T51" fmla="*/ 622 h 661"/>
                <a:gd name="T52" fmla="*/ 445 w 908"/>
                <a:gd name="T53" fmla="*/ 641 h 661"/>
                <a:gd name="T54" fmla="*/ 423 w 908"/>
                <a:gd name="T55" fmla="*/ 661 h 661"/>
                <a:gd name="T56" fmla="*/ 391 w 908"/>
                <a:gd name="T57" fmla="*/ 642 h 661"/>
                <a:gd name="T58" fmla="*/ 343 w 908"/>
                <a:gd name="T59" fmla="*/ 652 h 661"/>
                <a:gd name="T60" fmla="*/ 292 w 908"/>
                <a:gd name="T61" fmla="*/ 617 h 661"/>
                <a:gd name="T62" fmla="*/ 279 w 908"/>
                <a:gd name="T63" fmla="*/ 586 h 661"/>
                <a:gd name="T64" fmla="*/ 274 w 908"/>
                <a:gd name="T65" fmla="*/ 553 h 661"/>
                <a:gd name="T66" fmla="*/ 239 w 908"/>
                <a:gd name="T67" fmla="*/ 538 h 661"/>
                <a:gd name="T68" fmla="*/ 189 w 908"/>
                <a:gd name="T69" fmla="*/ 503 h 661"/>
                <a:gd name="T70" fmla="*/ 149 w 908"/>
                <a:gd name="T71" fmla="*/ 469 h 661"/>
                <a:gd name="T72" fmla="*/ 119 w 908"/>
                <a:gd name="T73" fmla="*/ 444 h 661"/>
                <a:gd name="T74" fmla="*/ 91 w 908"/>
                <a:gd name="T75" fmla="*/ 411 h 661"/>
                <a:gd name="T76" fmla="*/ 69 w 908"/>
                <a:gd name="T77" fmla="*/ 369 h 661"/>
                <a:gd name="T78" fmla="*/ 73 w 908"/>
                <a:gd name="T79" fmla="*/ 306 h 661"/>
                <a:gd name="T80" fmla="*/ 36 w 908"/>
                <a:gd name="T81" fmla="*/ 254 h 661"/>
                <a:gd name="T82" fmla="*/ 2 w 908"/>
                <a:gd name="T83" fmla="*/ 232 h 661"/>
                <a:gd name="T84" fmla="*/ 17 w 908"/>
                <a:gd name="T85" fmla="*/ 205 h 661"/>
                <a:gd name="T86" fmla="*/ 19 w 908"/>
                <a:gd name="T87" fmla="*/ 165 h 661"/>
                <a:gd name="T88" fmla="*/ 33 w 908"/>
                <a:gd name="T89" fmla="*/ 146 h 661"/>
                <a:gd name="T90" fmla="*/ 74 w 908"/>
                <a:gd name="T91" fmla="*/ 165 h 661"/>
                <a:gd name="T92" fmla="*/ 96 w 908"/>
                <a:gd name="T93" fmla="*/ 207 h 661"/>
                <a:gd name="T94" fmla="*/ 116 w 908"/>
                <a:gd name="T95" fmla="*/ 230 h 661"/>
                <a:gd name="T96" fmla="*/ 134 w 908"/>
                <a:gd name="T97" fmla="*/ 260 h 661"/>
                <a:gd name="T98" fmla="*/ 137 w 908"/>
                <a:gd name="T99" fmla="*/ 304 h 661"/>
                <a:gd name="T100" fmla="*/ 166 w 908"/>
                <a:gd name="T101" fmla="*/ 325 h 661"/>
                <a:gd name="T102" fmla="*/ 172 w 908"/>
                <a:gd name="T103" fmla="*/ 286 h 661"/>
                <a:gd name="T104" fmla="*/ 188 w 908"/>
                <a:gd name="T105" fmla="*/ 246 h 661"/>
                <a:gd name="T106" fmla="*/ 204 w 908"/>
                <a:gd name="T107" fmla="*/ 205 h 661"/>
                <a:gd name="T108" fmla="*/ 237 w 908"/>
                <a:gd name="T109" fmla="*/ 155 h 661"/>
                <a:gd name="T110" fmla="*/ 283 w 908"/>
                <a:gd name="T111" fmla="*/ 120 h 661"/>
                <a:gd name="T112" fmla="*/ 311 w 908"/>
                <a:gd name="T113" fmla="*/ 80 h 661"/>
                <a:gd name="T114" fmla="*/ 394 w 908"/>
                <a:gd name="T115" fmla="*/ 51 h 661"/>
                <a:gd name="T116" fmla="*/ 460 w 908"/>
                <a:gd name="T117" fmla="*/ 62 h 661"/>
                <a:gd name="T118" fmla="*/ 516 w 908"/>
                <a:gd name="T119" fmla="*/ 20 h 661"/>
                <a:gd name="T120" fmla="*/ 545 w 908"/>
                <a:gd name="T121" fmla="*/ 20 h 6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908" h="661">
                  <a:moveTo>
                    <a:pt x="556" y="1"/>
                  </a:moveTo>
                  <a:lnTo>
                    <a:pt x="559" y="3"/>
                  </a:lnTo>
                  <a:lnTo>
                    <a:pt x="564" y="6"/>
                  </a:lnTo>
                  <a:lnTo>
                    <a:pt x="567" y="7"/>
                  </a:lnTo>
                  <a:lnTo>
                    <a:pt x="579" y="17"/>
                  </a:lnTo>
                  <a:lnTo>
                    <a:pt x="591" y="25"/>
                  </a:lnTo>
                  <a:lnTo>
                    <a:pt x="598" y="29"/>
                  </a:lnTo>
                  <a:lnTo>
                    <a:pt x="602" y="31"/>
                  </a:lnTo>
                  <a:lnTo>
                    <a:pt x="608" y="37"/>
                  </a:lnTo>
                  <a:lnTo>
                    <a:pt x="613" y="40"/>
                  </a:lnTo>
                  <a:lnTo>
                    <a:pt x="614" y="42"/>
                  </a:lnTo>
                  <a:lnTo>
                    <a:pt x="616" y="43"/>
                  </a:lnTo>
                  <a:lnTo>
                    <a:pt x="622" y="46"/>
                  </a:lnTo>
                  <a:lnTo>
                    <a:pt x="623" y="46"/>
                  </a:lnTo>
                  <a:lnTo>
                    <a:pt x="626" y="48"/>
                  </a:lnTo>
                  <a:lnTo>
                    <a:pt x="630" y="51"/>
                  </a:lnTo>
                  <a:lnTo>
                    <a:pt x="636" y="57"/>
                  </a:lnTo>
                  <a:lnTo>
                    <a:pt x="639" y="60"/>
                  </a:lnTo>
                  <a:lnTo>
                    <a:pt x="643" y="63"/>
                  </a:lnTo>
                  <a:lnTo>
                    <a:pt x="645" y="65"/>
                  </a:lnTo>
                  <a:lnTo>
                    <a:pt x="646" y="66"/>
                  </a:lnTo>
                  <a:lnTo>
                    <a:pt x="647" y="67"/>
                  </a:lnTo>
                  <a:lnTo>
                    <a:pt x="647" y="67"/>
                  </a:lnTo>
                  <a:lnTo>
                    <a:pt x="648" y="67"/>
                  </a:lnTo>
                  <a:lnTo>
                    <a:pt x="658" y="74"/>
                  </a:lnTo>
                  <a:lnTo>
                    <a:pt x="662" y="75"/>
                  </a:lnTo>
                  <a:lnTo>
                    <a:pt x="665" y="77"/>
                  </a:lnTo>
                  <a:lnTo>
                    <a:pt x="668" y="78"/>
                  </a:lnTo>
                  <a:lnTo>
                    <a:pt x="672" y="79"/>
                  </a:lnTo>
                  <a:lnTo>
                    <a:pt x="679" y="81"/>
                  </a:lnTo>
                  <a:lnTo>
                    <a:pt x="684" y="82"/>
                  </a:lnTo>
                  <a:lnTo>
                    <a:pt x="689" y="83"/>
                  </a:lnTo>
                  <a:lnTo>
                    <a:pt x="697" y="83"/>
                  </a:lnTo>
                  <a:lnTo>
                    <a:pt x="701" y="84"/>
                  </a:lnTo>
                  <a:lnTo>
                    <a:pt x="704" y="85"/>
                  </a:lnTo>
                  <a:lnTo>
                    <a:pt x="712" y="86"/>
                  </a:lnTo>
                  <a:lnTo>
                    <a:pt x="717" y="88"/>
                  </a:lnTo>
                  <a:lnTo>
                    <a:pt x="720" y="88"/>
                  </a:lnTo>
                  <a:lnTo>
                    <a:pt x="726" y="89"/>
                  </a:lnTo>
                  <a:lnTo>
                    <a:pt x="729" y="89"/>
                  </a:lnTo>
                  <a:lnTo>
                    <a:pt x="734" y="90"/>
                  </a:lnTo>
                  <a:lnTo>
                    <a:pt x="738" y="91"/>
                  </a:lnTo>
                  <a:lnTo>
                    <a:pt x="739" y="92"/>
                  </a:lnTo>
                  <a:lnTo>
                    <a:pt x="741" y="92"/>
                  </a:lnTo>
                  <a:lnTo>
                    <a:pt x="745" y="94"/>
                  </a:lnTo>
                  <a:lnTo>
                    <a:pt x="752" y="98"/>
                  </a:lnTo>
                  <a:lnTo>
                    <a:pt x="755" y="99"/>
                  </a:lnTo>
                  <a:lnTo>
                    <a:pt x="756" y="101"/>
                  </a:lnTo>
                  <a:lnTo>
                    <a:pt x="758" y="102"/>
                  </a:lnTo>
                  <a:lnTo>
                    <a:pt x="759" y="103"/>
                  </a:lnTo>
                  <a:lnTo>
                    <a:pt x="760" y="104"/>
                  </a:lnTo>
                  <a:lnTo>
                    <a:pt x="761" y="106"/>
                  </a:lnTo>
                  <a:lnTo>
                    <a:pt x="761" y="107"/>
                  </a:lnTo>
                  <a:lnTo>
                    <a:pt x="761" y="108"/>
                  </a:lnTo>
                  <a:lnTo>
                    <a:pt x="761" y="110"/>
                  </a:lnTo>
                  <a:lnTo>
                    <a:pt x="762" y="112"/>
                  </a:lnTo>
                  <a:lnTo>
                    <a:pt x="762" y="119"/>
                  </a:lnTo>
                  <a:lnTo>
                    <a:pt x="762" y="121"/>
                  </a:lnTo>
                  <a:lnTo>
                    <a:pt x="762" y="123"/>
                  </a:lnTo>
                  <a:lnTo>
                    <a:pt x="762" y="124"/>
                  </a:lnTo>
                  <a:lnTo>
                    <a:pt x="763" y="125"/>
                  </a:lnTo>
                  <a:lnTo>
                    <a:pt x="764" y="126"/>
                  </a:lnTo>
                  <a:lnTo>
                    <a:pt x="765" y="127"/>
                  </a:lnTo>
                  <a:lnTo>
                    <a:pt x="766" y="128"/>
                  </a:lnTo>
                  <a:lnTo>
                    <a:pt x="767" y="129"/>
                  </a:lnTo>
                  <a:lnTo>
                    <a:pt x="768" y="130"/>
                  </a:lnTo>
                  <a:lnTo>
                    <a:pt x="770" y="130"/>
                  </a:lnTo>
                  <a:lnTo>
                    <a:pt x="771" y="130"/>
                  </a:lnTo>
                  <a:lnTo>
                    <a:pt x="772" y="131"/>
                  </a:lnTo>
                  <a:lnTo>
                    <a:pt x="773" y="131"/>
                  </a:lnTo>
                  <a:lnTo>
                    <a:pt x="774" y="131"/>
                  </a:lnTo>
                  <a:lnTo>
                    <a:pt x="775" y="131"/>
                  </a:lnTo>
                  <a:lnTo>
                    <a:pt x="778" y="130"/>
                  </a:lnTo>
                  <a:lnTo>
                    <a:pt x="783" y="130"/>
                  </a:lnTo>
                  <a:lnTo>
                    <a:pt x="785" y="129"/>
                  </a:lnTo>
                  <a:lnTo>
                    <a:pt x="787" y="129"/>
                  </a:lnTo>
                  <a:lnTo>
                    <a:pt x="790" y="129"/>
                  </a:lnTo>
                  <a:lnTo>
                    <a:pt x="793" y="129"/>
                  </a:lnTo>
                  <a:lnTo>
                    <a:pt x="796" y="129"/>
                  </a:lnTo>
                  <a:lnTo>
                    <a:pt x="806" y="130"/>
                  </a:lnTo>
                  <a:lnTo>
                    <a:pt x="811" y="130"/>
                  </a:lnTo>
                  <a:lnTo>
                    <a:pt x="816" y="131"/>
                  </a:lnTo>
                  <a:lnTo>
                    <a:pt x="823" y="131"/>
                  </a:lnTo>
                  <a:lnTo>
                    <a:pt x="826" y="131"/>
                  </a:lnTo>
                  <a:lnTo>
                    <a:pt x="828" y="131"/>
                  </a:lnTo>
                  <a:lnTo>
                    <a:pt x="838" y="130"/>
                  </a:lnTo>
                  <a:lnTo>
                    <a:pt x="840" y="130"/>
                  </a:lnTo>
                  <a:lnTo>
                    <a:pt x="840" y="130"/>
                  </a:lnTo>
                  <a:lnTo>
                    <a:pt x="842" y="130"/>
                  </a:lnTo>
                  <a:lnTo>
                    <a:pt x="844" y="130"/>
                  </a:lnTo>
                  <a:lnTo>
                    <a:pt x="845" y="131"/>
                  </a:lnTo>
                  <a:lnTo>
                    <a:pt x="847" y="132"/>
                  </a:lnTo>
                  <a:lnTo>
                    <a:pt x="849" y="134"/>
                  </a:lnTo>
                  <a:lnTo>
                    <a:pt x="851" y="135"/>
                  </a:lnTo>
                  <a:lnTo>
                    <a:pt x="852" y="137"/>
                  </a:lnTo>
                  <a:lnTo>
                    <a:pt x="853" y="139"/>
                  </a:lnTo>
                  <a:lnTo>
                    <a:pt x="855" y="142"/>
                  </a:lnTo>
                  <a:lnTo>
                    <a:pt x="856" y="144"/>
                  </a:lnTo>
                  <a:lnTo>
                    <a:pt x="858" y="147"/>
                  </a:lnTo>
                  <a:lnTo>
                    <a:pt x="860" y="152"/>
                  </a:lnTo>
                  <a:lnTo>
                    <a:pt x="861" y="153"/>
                  </a:lnTo>
                  <a:lnTo>
                    <a:pt x="861" y="155"/>
                  </a:lnTo>
                  <a:lnTo>
                    <a:pt x="861" y="158"/>
                  </a:lnTo>
                  <a:lnTo>
                    <a:pt x="862" y="161"/>
                  </a:lnTo>
                  <a:lnTo>
                    <a:pt x="861" y="164"/>
                  </a:lnTo>
                  <a:lnTo>
                    <a:pt x="861" y="168"/>
                  </a:lnTo>
                  <a:lnTo>
                    <a:pt x="860" y="170"/>
                  </a:lnTo>
                  <a:lnTo>
                    <a:pt x="858" y="177"/>
                  </a:lnTo>
                  <a:lnTo>
                    <a:pt x="857" y="179"/>
                  </a:lnTo>
                  <a:lnTo>
                    <a:pt x="857" y="181"/>
                  </a:lnTo>
                  <a:lnTo>
                    <a:pt x="857" y="184"/>
                  </a:lnTo>
                  <a:lnTo>
                    <a:pt x="857" y="186"/>
                  </a:lnTo>
                  <a:lnTo>
                    <a:pt x="857" y="194"/>
                  </a:lnTo>
                  <a:lnTo>
                    <a:pt x="857" y="196"/>
                  </a:lnTo>
                  <a:lnTo>
                    <a:pt x="857" y="198"/>
                  </a:lnTo>
                  <a:lnTo>
                    <a:pt x="856" y="199"/>
                  </a:lnTo>
                  <a:lnTo>
                    <a:pt x="855" y="205"/>
                  </a:lnTo>
                  <a:lnTo>
                    <a:pt x="852" y="213"/>
                  </a:lnTo>
                  <a:lnTo>
                    <a:pt x="852" y="217"/>
                  </a:lnTo>
                  <a:lnTo>
                    <a:pt x="852" y="221"/>
                  </a:lnTo>
                  <a:lnTo>
                    <a:pt x="852" y="223"/>
                  </a:lnTo>
                  <a:lnTo>
                    <a:pt x="852" y="225"/>
                  </a:lnTo>
                  <a:lnTo>
                    <a:pt x="853" y="227"/>
                  </a:lnTo>
                  <a:lnTo>
                    <a:pt x="855" y="232"/>
                  </a:lnTo>
                  <a:lnTo>
                    <a:pt x="856" y="235"/>
                  </a:lnTo>
                  <a:lnTo>
                    <a:pt x="857" y="242"/>
                  </a:lnTo>
                  <a:lnTo>
                    <a:pt x="858" y="245"/>
                  </a:lnTo>
                  <a:lnTo>
                    <a:pt x="858" y="249"/>
                  </a:lnTo>
                  <a:lnTo>
                    <a:pt x="858" y="253"/>
                  </a:lnTo>
                  <a:lnTo>
                    <a:pt x="858" y="255"/>
                  </a:lnTo>
                  <a:lnTo>
                    <a:pt x="857" y="261"/>
                  </a:lnTo>
                  <a:lnTo>
                    <a:pt x="857" y="262"/>
                  </a:lnTo>
                  <a:lnTo>
                    <a:pt x="857" y="264"/>
                  </a:lnTo>
                  <a:lnTo>
                    <a:pt x="857" y="266"/>
                  </a:lnTo>
                  <a:lnTo>
                    <a:pt x="857" y="267"/>
                  </a:lnTo>
                  <a:lnTo>
                    <a:pt x="858" y="269"/>
                  </a:lnTo>
                  <a:lnTo>
                    <a:pt x="859" y="270"/>
                  </a:lnTo>
                  <a:lnTo>
                    <a:pt x="860" y="272"/>
                  </a:lnTo>
                  <a:lnTo>
                    <a:pt x="862" y="274"/>
                  </a:lnTo>
                  <a:lnTo>
                    <a:pt x="864" y="278"/>
                  </a:lnTo>
                  <a:lnTo>
                    <a:pt x="866" y="279"/>
                  </a:lnTo>
                  <a:lnTo>
                    <a:pt x="868" y="281"/>
                  </a:lnTo>
                  <a:lnTo>
                    <a:pt x="869" y="283"/>
                  </a:lnTo>
                  <a:lnTo>
                    <a:pt x="869" y="285"/>
                  </a:lnTo>
                  <a:lnTo>
                    <a:pt x="870" y="289"/>
                  </a:lnTo>
                  <a:lnTo>
                    <a:pt x="870" y="291"/>
                  </a:lnTo>
                  <a:lnTo>
                    <a:pt x="870" y="299"/>
                  </a:lnTo>
                  <a:lnTo>
                    <a:pt x="870" y="300"/>
                  </a:lnTo>
                  <a:lnTo>
                    <a:pt x="870" y="302"/>
                  </a:lnTo>
                  <a:lnTo>
                    <a:pt x="871" y="303"/>
                  </a:lnTo>
                  <a:lnTo>
                    <a:pt x="872" y="305"/>
                  </a:lnTo>
                  <a:lnTo>
                    <a:pt x="876" y="311"/>
                  </a:lnTo>
                  <a:lnTo>
                    <a:pt x="878" y="314"/>
                  </a:lnTo>
                  <a:lnTo>
                    <a:pt x="882" y="320"/>
                  </a:lnTo>
                  <a:lnTo>
                    <a:pt x="884" y="323"/>
                  </a:lnTo>
                  <a:lnTo>
                    <a:pt x="887" y="334"/>
                  </a:lnTo>
                  <a:lnTo>
                    <a:pt x="889" y="339"/>
                  </a:lnTo>
                  <a:lnTo>
                    <a:pt x="890" y="343"/>
                  </a:lnTo>
                  <a:lnTo>
                    <a:pt x="892" y="349"/>
                  </a:lnTo>
                  <a:lnTo>
                    <a:pt x="893" y="354"/>
                  </a:lnTo>
                  <a:lnTo>
                    <a:pt x="893" y="355"/>
                  </a:lnTo>
                  <a:lnTo>
                    <a:pt x="893" y="357"/>
                  </a:lnTo>
                  <a:lnTo>
                    <a:pt x="893" y="357"/>
                  </a:lnTo>
                  <a:lnTo>
                    <a:pt x="893" y="359"/>
                  </a:lnTo>
                  <a:lnTo>
                    <a:pt x="893" y="360"/>
                  </a:lnTo>
                  <a:lnTo>
                    <a:pt x="892" y="362"/>
                  </a:lnTo>
                  <a:lnTo>
                    <a:pt x="891" y="363"/>
                  </a:lnTo>
                  <a:lnTo>
                    <a:pt x="889" y="367"/>
                  </a:lnTo>
                  <a:lnTo>
                    <a:pt x="888" y="368"/>
                  </a:lnTo>
                  <a:lnTo>
                    <a:pt x="888" y="369"/>
                  </a:lnTo>
                  <a:lnTo>
                    <a:pt x="888" y="370"/>
                  </a:lnTo>
                  <a:lnTo>
                    <a:pt x="888" y="372"/>
                  </a:lnTo>
                  <a:lnTo>
                    <a:pt x="890" y="377"/>
                  </a:lnTo>
                  <a:lnTo>
                    <a:pt x="890" y="380"/>
                  </a:lnTo>
                  <a:lnTo>
                    <a:pt x="890" y="381"/>
                  </a:lnTo>
                  <a:lnTo>
                    <a:pt x="890" y="382"/>
                  </a:lnTo>
                  <a:lnTo>
                    <a:pt x="890" y="383"/>
                  </a:lnTo>
                  <a:lnTo>
                    <a:pt x="889" y="384"/>
                  </a:lnTo>
                  <a:lnTo>
                    <a:pt x="888" y="385"/>
                  </a:lnTo>
                  <a:lnTo>
                    <a:pt x="887" y="385"/>
                  </a:lnTo>
                  <a:lnTo>
                    <a:pt x="885" y="385"/>
                  </a:lnTo>
                  <a:lnTo>
                    <a:pt x="879" y="384"/>
                  </a:lnTo>
                  <a:lnTo>
                    <a:pt x="875" y="383"/>
                  </a:lnTo>
                  <a:lnTo>
                    <a:pt x="873" y="383"/>
                  </a:lnTo>
                  <a:lnTo>
                    <a:pt x="872" y="383"/>
                  </a:lnTo>
                  <a:lnTo>
                    <a:pt x="870" y="384"/>
                  </a:lnTo>
                  <a:lnTo>
                    <a:pt x="868" y="384"/>
                  </a:lnTo>
                  <a:lnTo>
                    <a:pt x="866" y="385"/>
                  </a:lnTo>
                  <a:lnTo>
                    <a:pt x="864" y="386"/>
                  </a:lnTo>
                  <a:lnTo>
                    <a:pt x="863" y="387"/>
                  </a:lnTo>
                  <a:lnTo>
                    <a:pt x="863" y="388"/>
                  </a:lnTo>
                  <a:lnTo>
                    <a:pt x="862" y="389"/>
                  </a:lnTo>
                  <a:lnTo>
                    <a:pt x="860" y="391"/>
                  </a:lnTo>
                  <a:lnTo>
                    <a:pt x="859" y="392"/>
                  </a:lnTo>
                  <a:lnTo>
                    <a:pt x="859" y="393"/>
                  </a:lnTo>
                  <a:lnTo>
                    <a:pt x="860" y="394"/>
                  </a:lnTo>
                  <a:lnTo>
                    <a:pt x="860" y="395"/>
                  </a:lnTo>
                  <a:lnTo>
                    <a:pt x="861" y="396"/>
                  </a:lnTo>
                  <a:lnTo>
                    <a:pt x="862" y="397"/>
                  </a:lnTo>
                  <a:lnTo>
                    <a:pt x="863" y="398"/>
                  </a:lnTo>
                  <a:lnTo>
                    <a:pt x="865" y="400"/>
                  </a:lnTo>
                  <a:lnTo>
                    <a:pt x="867" y="401"/>
                  </a:lnTo>
                  <a:lnTo>
                    <a:pt x="868" y="401"/>
                  </a:lnTo>
                  <a:lnTo>
                    <a:pt x="878" y="402"/>
                  </a:lnTo>
                  <a:lnTo>
                    <a:pt x="880" y="403"/>
                  </a:lnTo>
                  <a:lnTo>
                    <a:pt x="882" y="404"/>
                  </a:lnTo>
                  <a:lnTo>
                    <a:pt x="885" y="405"/>
                  </a:lnTo>
                  <a:lnTo>
                    <a:pt x="886" y="406"/>
                  </a:lnTo>
                  <a:lnTo>
                    <a:pt x="888" y="407"/>
                  </a:lnTo>
                  <a:lnTo>
                    <a:pt x="891" y="409"/>
                  </a:lnTo>
                  <a:lnTo>
                    <a:pt x="893" y="411"/>
                  </a:lnTo>
                  <a:lnTo>
                    <a:pt x="894" y="413"/>
                  </a:lnTo>
                  <a:lnTo>
                    <a:pt x="899" y="420"/>
                  </a:lnTo>
                  <a:lnTo>
                    <a:pt x="901" y="423"/>
                  </a:lnTo>
                  <a:lnTo>
                    <a:pt x="903" y="425"/>
                  </a:lnTo>
                  <a:lnTo>
                    <a:pt x="904" y="427"/>
                  </a:lnTo>
                  <a:lnTo>
                    <a:pt x="906" y="430"/>
                  </a:lnTo>
                  <a:lnTo>
                    <a:pt x="907" y="435"/>
                  </a:lnTo>
                  <a:lnTo>
                    <a:pt x="908" y="435"/>
                  </a:lnTo>
                  <a:lnTo>
                    <a:pt x="905" y="436"/>
                  </a:lnTo>
                  <a:lnTo>
                    <a:pt x="903" y="436"/>
                  </a:lnTo>
                  <a:lnTo>
                    <a:pt x="901" y="437"/>
                  </a:lnTo>
                  <a:lnTo>
                    <a:pt x="900" y="438"/>
                  </a:lnTo>
                  <a:lnTo>
                    <a:pt x="899" y="439"/>
                  </a:lnTo>
                  <a:lnTo>
                    <a:pt x="898" y="441"/>
                  </a:lnTo>
                  <a:lnTo>
                    <a:pt x="897" y="445"/>
                  </a:lnTo>
                  <a:lnTo>
                    <a:pt x="895" y="448"/>
                  </a:lnTo>
                  <a:lnTo>
                    <a:pt x="894" y="451"/>
                  </a:lnTo>
                  <a:lnTo>
                    <a:pt x="894" y="453"/>
                  </a:lnTo>
                  <a:lnTo>
                    <a:pt x="894" y="455"/>
                  </a:lnTo>
                  <a:lnTo>
                    <a:pt x="894" y="457"/>
                  </a:lnTo>
                  <a:lnTo>
                    <a:pt x="894" y="459"/>
                  </a:lnTo>
                  <a:lnTo>
                    <a:pt x="895" y="459"/>
                  </a:lnTo>
                  <a:lnTo>
                    <a:pt x="895" y="461"/>
                  </a:lnTo>
                  <a:lnTo>
                    <a:pt x="897" y="464"/>
                  </a:lnTo>
                  <a:lnTo>
                    <a:pt x="898" y="466"/>
                  </a:lnTo>
                  <a:lnTo>
                    <a:pt x="899" y="467"/>
                  </a:lnTo>
                  <a:lnTo>
                    <a:pt x="899" y="470"/>
                  </a:lnTo>
                  <a:lnTo>
                    <a:pt x="899" y="470"/>
                  </a:lnTo>
                  <a:lnTo>
                    <a:pt x="899" y="471"/>
                  </a:lnTo>
                  <a:lnTo>
                    <a:pt x="899" y="473"/>
                  </a:lnTo>
                  <a:lnTo>
                    <a:pt x="898" y="475"/>
                  </a:lnTo>
                  <a:lnTo>
                    <a:pt x="897" y="476"/>
                  </a:lnTo>
                  <a:lnTo>
                    <a:pt x="897" y="478"/>
                  </a:lnTo>
                  <a:lnTo>
                    <a:pt x="896" y="480"/>
                  </a:lnTo>
                  <a:lnTo>
                    <a:pt x="894" y="481"/>
                  </a:lnTo>
                  <a:lnTo>
                    <a:pt x="892" y="482"/>
                  </a:lnTo>
                  <a:lnTo>
                    <a:pt x="889" y="483"/>
                  </a:lnTo>
                  <a:lnTo>
                    <a:pt x="886" y="486"/>
                  </a:lnTo>
                  <a:lnTo>
                    <a:pt x="884" y="487"/>
                  </a:lnTo>
                  <a:lnTo>
                    <a:pt x="881" y="489"/>
                  </a:lnTo>
                  <a:lnTo>
                    <a:pt x="874" y="492"/>
                  </a:lnTo>
                  <a:lnTo>
                    <a:pt x="869" y="493"/>
                  </a:lnTo>
                  <a:lnTo>
                    <a:pt x="867" y="493"/>
                  </a:lnTo>
                  <a:lnTo>
                    <a:pt x="863" y="494"/>
                  </a:lnTo>
                  <a:lnTo>
                    <a:pt x="860" y="496"/>
                  </a:lnTo>
                  <a:lnTo>
                    <a:pt x="859" y="496"/>
                  </a:lnTo>
                  <a:lnTo>
                    <a:pt x="858" y="497"/>
                  </a:lnTo>
                  <a:lnTo>
                    <a:pt x="857" y="498"/>
                  </a:lnTo>
                  <a:lnTo>
                    <a:pt x="856" y="499"/>
                  </a:lnTo>
                  <a:lnTo>
                    <a:pt x="856" y="501"/>
                  </a:lnTo>
                  <a:lnTo>
                    <a:pt x="855" y="503"/>
                  </a:lnTo>
                  <a:lnTo>
                    <a:pt x="855" y="504"/>
                  </a:lnTo>
                  <a:lnTo>
                    <a:pt x="856" y="508"/>
                  </a:lnTo>
                  <a:lnTo>
                    <a:pt x="856" y="511"/>
                  </a:lnTo>
                  <a:lnTo>
                    <a:pt x="856" y="516"/>
                  </a:lnTo>
                  <a:lnTo>
                    <a:pt x="856" y="518"/>
                  </a:lnTo>
                  <a:lnTo>
                    <a:pt x="856" y="521"/>
                  </a:lnTo>
                  <a:lnTo>
                    <a:pt x="855" y="525"/>
                  </a:lnTo>
                  <a:lnTo>
                    <a:pt x="852" y="539"/>
                  </a:lnTo>
                  <a:lnTo>
                    <a:pt x="851" y="542"/>
                  </a:lnTo>
                  <a:lnTo>
                    <a:pt x="850" y="544"/>
                  </a:lnTo>
                  <a:lnTo>
                    <a:pt x="849" y="546"/>
                  </a:lnTo>
                  <a:lnTo>
                    <a:pt x="848" y="548"/>
                  </a:lnTo>
                  <a:lnTo>
                    <a:pt x="847" y="549"/>
                  </a:lnTo>
                  <a:lnTo>
                    <a:pt x="845" y="550"/>
                  </a:lnTo>
                  <a:lnTo>
                    <a:pt x="843" y="550"/>
                  </a:lnTo>
                  <a:lnTo>
                    <a:pt x="842" y="550"/>
                  </a:lnTo>
                  <a:lnTo>
                    <a:pt x="840" y="550"/>
                  </a:lnTo>
                  <a:lnTo>
                    <a:pt x="839" y="550"/>
                  </a:lnTo>
                  <a:lnTo>
                    <a:pt x="836" y="550"/>
                  </a:lnTo>
                  <a:lnTo>
                    <a:pt x="834" y="549"/>
                  </a:lnTo>
                  <a:lnTo>
                    <a:pt x="832" y="548"/>
                  </a:lnTo>
                  <a:lnTo>
                    <a:pt x="830" y="547"/>
                  </a:lnTo>
                  <a:lnTo>
                    <a:pt x="828" y="545"/>
                  </a:lnTo>
                  <a:lnTo>
                    <a:pt x="824" y="542"/>
                  </a:lnTo>
                  <a:lnTo>
                    <a:pt x="817" y="537"/>
                  </a:lnTo>
                  <a:lnTo>
                    <a:pt x="813" y="535"/>
                  </a:lnTo>
                  <a:lnTo>
                    <a:pt x="812" y="534"/>
                  </a:lnTo>
                  <a:lnTo>
                    <a:pt x="807" y="529"/>
                  </a:lnTo>
                  <a:lnTo>
                    <a:pt x="804" y="527"/>
                  </a:lnTo>
                  <a:lnTo>
                    <a:pt x="800" y="525"/>
                  </a:lnTo>
                  <a:lnTo>
                    <a:pt x="798" y="524"/>
                  </a:lnTo>
                  <a:lnTo>
                    <a:pt x="796" y="523"/>
                  </a:lnTo>
                  <a:lnTo>
                    <a:pt x="795" y="522"/>
                  </a:lnTo>
                  <a:lnTo>
                    <a:pt x="789" y="520"/>
                  </a:lnTo>
                  <a:lnTo>
                    <a:pt x="786" y="519"/>
                  </a:lnTo>
                  <a:lnTo>
                    <a:pt x="784" y="519"/>
                  </a:lnTo>
                  <a:lnTo>
                    <a:pt x="775" y="518"/>
                  </a:lnTo>
                  <a:lnTo>
                    <a:pt x="767" y="518"/>
                  </a:lnTo>
                  <a:lnTo>
                    <a:pt x="764" y="517"/>
                  </a:lnTo>
                  <a:lnTo>
                    <a:pt x="759" y="516"/>
                  </a:lnTo>
                  <a:lnTo>
                    <a:pt x="752" y="515"/>
                  </a:lnTo>
                  <a:lnTo>
                    <a:pt x="750" y="514"/>
                  </a:lnTo>
                  <a:lnTo>
                    <a:pt x="749" y="514"/>
                  </a:lnTo>
                  <a:lnTo>
                    <a:pt x="748" y="515"/>
                  </a:lnTo>
                  <a:lnTo>
                    <a:pt x="747" y="515"/>
                  </a:lnTo>
                  <a:lnTo>
                    <a:pt x="745" y="516"/>
                  </a:lnTo>
                  <a:lnTo>
                    <a:pt x="743" y="516"/>
                  </a:lnTo>
                  <a:lnTo>
                    <a:pt x="741" y="517"/>
                  </a:lnTo>
                  <a:lnTo>
                    <a:pt x="740" y="519"/>
                  </a:lnTo>
                  <a:lnTo>
                    <a:pt x="737" y="523"/>
                  </a:lnTo>
                  <a:lnTo>
                    <a:pt x="731" y="527"/>
                  </a:lnTo>
                  <a:lnTo>
                    <a:pt x="727" y="532"/>
                  </a:lnTo>
                  <a:lnTo>
                    <a:pt x="724" y="535"/>
                  </a:lnTo>
                  <a:lnTo>
                    <a:pt x="722" y="536"/>
                  </a:lnTo>
                  <a:lnTo>
                    <a:pt x="715" y="539"/>
                  </a:lnTo>
                  <a:lnTo>
                    <a:pt x="711" y="543"/>
                  </a:lnTo>
                  <a:lnTo>
                    <a:pt x="706" y="546"/>
                  </a:lnTo>
                  <a:lnTo>
                    <a:pt x="701" y="550"/>
                  </a:lnTo>
                  <a:lnTo>
                    <a:pt x="689" y="557"/>
                  </a:lnTo>
                  <a:lnTo>
                    <a:pt x="687" y="559"/>
                  </a:lnTo>
                  <a:lnTo>
                    <a:pt x="681" y="561"/>
                  </a:lnTo>
                  <a:lnTo>
                    <a:pt x="679" y="562"/>
                  </a:lnTo>
                  <a:lnTo>
                    <a:pt x="677" y="563"/>
                  </a:lnTo>
                  <a:lnTo>
                    <a:pt x="672" y="567"/>
                  </a:lnTo>
                  <a:lnTo>
                    <a:pt x="670" y="568"/>
                  </a:lnTo>
                  <a:lnTo>
                    <a:pt x="662" y="572"/>
                  </a:lnTo>
                  <a:lnTo>
                    <a:pt x="656" y="574"/>
                  </a:lnTo>
                  <a:lnTo>
                    <a:pt x="654" y="575"/>
                  </a:lnTo>
                  <a:lnTo>
                    <a:pt x="651" y="576"/>
                  </a:lnTo>
                  <a:lnTo>
                    <a:pt x="649" y="578"/>
                  </a:lnTo>
                  <a:lnTo>
                    <a:pt x="648" y="579"/>
                  </a:lnTo>
                  <a:lnTo>
                    <a:pt x="647" y="581"/>
                  </a:lnTo>
                  <a:lnTo>
                    <a:pt x="647" y="582"/>
                  </a:lnTo>
                  <a:lnTo>
                    <a:pt x="647" y="584"/>
                  </a:lnTo>
                  <a:lnTo>
                    <a:pt x="647" y="584"/>
                  </a:lnTo>
                  <a:lnTo>
                    <a:pt x="647" y="586"/>
                  </a:lnTo>
                  <a:lnTo>
                    <a:pt x="647" y="594"/>
                  </a:lnTo>
                  <a:lnTo>
                    <a:pt x="647" y="595"/>
                  </a:lnTo>
                  <a:lnTo>
                    <a:pt x="647" y="597"/>
                  </a:lnTo>
                  <a:lnTo>
                    <a:pt x="644" y="610"/>
                  </a:lnTo>
                  <a:lnTo>
                    <a:pt x="643" y="612"/>
                  </a:lnTo>
                  <a:lnTo>
                    <a:pt x="642" y="613"/>
                  </a:lnTo>
                  <a:lnTo>
                    <a:pt x="640" y="616"/>
                  </a:lnTo>
                  <a:lnTo>
                    <a:pt x="638" y="618"/>
                  </a:lnTo>
                  <a:lnTo>
                    <a:pt x="636" y="621"/>
                  </a:lnTo>
                  <a:lnTo>
                    <a:pt x="632" y="625"/>
                  </a:lnTo>
                  <a:lnTo>
                    <a:pt x="629" y="627"/>
                  </a:lnTo>
                  <a:lnTo>
                    <a:pt x="626" y="629"/>
                  </a:lnTo>
                  <a:lnTo>
                    <a:pt x="623" y="631"/>
                  </a:lnTo>
                  <a:lnTo>
                    <a:pt x="620" y="632"/>
                  </a:lnTo>
                  <a:lnTo>
                    <a:pt x="617" y="633"/>
                  </a:lnTo>
                  <a:lnTo>
                    <a:pt x="615" y="633"/>
                  </a:lnTo>
                  <a:lnTo>
                    <a:pt x="613" y="633"/>
                  </a:lnTo>
                  <a:lnTo>
                    <a:pt x="611" y="633"/>
                  </a:lnTo>
                  <a:lnTo>
                    <a:pt x="610" y="633"/>
                  </a:lnTo>
                  <a:lnTo>
                    <a:pt x="607" y="632"/>
                  </a:lnTo>
                  <a:lnTo>
                    <a:pt x="600" y="629"/>
                  </a:lnTo>
                  <a:lnTo>
                    <a:pt x="597" y="629"/>
                  </a:lnTo>
                  <a:lnTo>
                    <a:pt x="594" y="628"/>
                  </a:lnTo>
                  <a:lnTo>
                    <a:pt x="591" y="628"/>
                  </a:lnTo>
                  <a:lnTo>
                    <a:pt x="589" y="628"/>
                  </a:lnTo>
                  <a:lnTo>
                    <a:pt x="587" y="628"/>
                  </a:lnTo>
                  <a:lnTo>
                    <a:pt x="584" y="629"/>
                  </a:lnTo>
                  <a:lnTo>
                    <a:pt x="579" y="629"/>
                  </a:lnTo>
                  <a:lnTo>
                    <a:pt x="575" y="629"/>
                  </a:lnTo>
                  <a:lnTo>
                    <a:pt x="572" y="629"/>
                  </a:lnTo>
                  <a:lnTo>
                    <a:pt x="568" y="629"/>
                  </a:lnTo>
                  <a:lnTo>
                    <a:pt x="566" y="629"/>
                  </a:lnTo>
                  <a:lnTo>
                    <a:pt x="563" y="629"/>
                  </a:lnTo>
                  <a:lnTo>
                    <a:pt x="561" y="629"/>
                  </a:lnTo>
                  <a:lnTo>
                    <a:pt x="559" y="628"/>
                  </a:lnTo>
                  <a:lnTo>
                    <a:pt x="551" y="625"/>
                  </a:lnTo>
                  <a:lnTo>
                    <a:pt x="548" y="624"/>
                  </a:lnTo>
                  <a:lnTo>
                    <a:pt x="536" y="621"/>
                  </a:lnTo>
                  <a:lnTo>
                    <a:pt x="533" y="619"/>
                  </a:lnTo>
                  <a:lnTo>
                    <a:pt x="529" y="618"/>
                  </a:lnTo>
                  <a:lnTo>
                    <a:pt x="526" y="618"/>
                  </a:lnTo>
                  <a:lnTo>
                    <a:pt x="524" y="617"/>
                  </a:lnTo>
                  <a:lnTo>
                    <a:pt x="522" y="617"/>
                  </a:lnTo>
                  <a:lnTo>
                    <a:pt x="518" y="616"/>
                  </a:lnTo>
                  <a:lnTo>
                    <a:pt x="516" y="616"/>
                  </a:lnTo>
                  <a:lnTo>
                    <a:pt x="514" y="617"/>
                  </a:lnTo>
                  <a:lnTo>
                    <a:pt x="511" y="617"/>
                  </a:lnTo>
                  <a:lnTo>
                    <a:pt x="510" y="618"/>
                  </a:lnTo>
                  <a:lnTo>
                    <a:pt x="502" y="620"/>
                  </a:lnTo>
                  <a:lnTo>
                    <a:pt x="499" y="621"/>
                  </a:lnTo>
                  <a:lnTo>
                    <a:pt x="498" y="621"/>
                  </a:lnTo>
                  <a:lnTo>
                    <a:pt x="492" y="622"/>
                  </a:lnTo>
                  <a:lnTo>
                    <a:pt x="490" y="622"/>
                  </a:lnTo>
                  <a:lnTo>
                    <a:pt x="481" y="623"/>
                  </a:lnTo>
                  <a:lnTo>
                    <a:pt x="477" y="624"/>
                  </a:lnTo>
                  <a:lnTo>
                    <a:pt x="475" y="625"/>
                  </a:lnTo>
                  <a:lnTo>
                    <a:pt x="469" y="628"/>
                  </a:lnTo>
                  <a:lnTo>
                    <a:pt x="465" y="629"/>
                  </a:lnTo>
                  <a:lnTo>
                    <a:pt x="462" y="629"/>
                  </a:lnTo>
                  <a:lnTo>
                    <a:pt x="456" y="631"/>
                  </a:lnTo>
                  <a:lnTo>
                    <a:pt x="454" y="632"/>
                  </a:lnTo>
                  <a:lnTo>
                    <a:pt x="452" y="633"/>
                  </a:lnTo>
                  <a:lnTo>
                    <a:pt x="451" y="634"/>
                  </a:lnTo>
                  <a:lnTo>
                    <a:pt x="450" y="635"/>
                  </a:lnTo>
                  <a:lnTo>
                    <a:pt x="447" y="639"/>
                  </a:lnTo>
                  <a:lnTo>
                    <a:pt x="446" y="640"/>
                  </a:lnTo>
                  <a:lnTo>
                    <a:pt x="445" y="641"/>
                  </a:lnTo>
                  <a:lnTo>
                    <a:pt x="442" y="642"/>
                  </a:lnTo>
                  <a:lnTo>
                    <a:pt x="437" y="645"/>
                  </a:lnTo>
                  <a:lnTo>
                    <a:pt x="435" y="647"/>
                  </a:lnTo>
                  <a:lnTo>
                    <a:pt x="432" y="649"/>
                  </a:lnTo>
                  <a:lnTo>
                    <a:pt x="431" y="650"/>
                  </a:lnTo>
                  <a:lnTo>
                    <a:pt x="430" y="652"/>
                  </a:lnTo>
                  <a:lnTo>
                    <a:pt x="430" y="652"/>
                  </a:lnTo>
                  <a:lnTo>
                    <a:pt x="428" y="654"/>
                  </a:lnTo>
                  <a:lnTo>
                    <a:pt x="427" y="658"/>
                  </a:lnTo>
                  <a:lnTo>
                    <a:pt x="426" y="659"/>
                  </a:lnTo>
                  <a:lnTo>
                    <a:pt x="426" y="660"/>
                  </a:lnTo>
                  <a:lnTo>
                    <a:pt x="425" y="660"/>
                  </a:lnTo>
                  <a:lnTo>
                    <a:pt x="425" y="661"/>
                  </a:lnTo>
                  <a:lnTo>
                    <a:pt x="424" y="661"/>
                  </a:lnTo>
                  <a:lnTo>
                    <a:pt x="423" y="661"/>
                  </a:lnTo>
                  <a:lnTo>
                    <a:pt x="422" y="661"/>
                  </a:lnTo>
                  <a:lnTo>
                    <a:pt x="421" y="660"/>
                  </a:lnTo>
                  <a:lnTo>
                    <a:pt x="421" y="659"/>
                  </a:lnTo>
                  <a:lnTo>
                    <a:pt x="420" y="657"/>
                  </a:lnTo>
                  <a:lnTo>
                    <a:pt x="416" y="653"/>
                  </a:lnTo>
                  <a:lnTo>
                    <a:pt x="415" y="652"/>
                  </a:lnTo>
                  <a:lnTo>
                    <a:pt x="412" y="649"/>
                  </a:lnTo>
                  <a:lnTo>
                    <a:pt x="410" y="647"/>
                  </a:lnTo>
                  <a:lnTo>
                    <a:pt x="408" y="645"/>
                  </a:lnTo>
                  <a:lnTo>
                    <a:pt x="405" y="644"/>
                  </a:lnTo>
                  <a:lnTo>
                    <a:pt x="402" y="643"/>
                  </a:lnTo>
                  <a:lnTo>
                    <a:pt x="399" y="642"/>
                  </a:lnTo>
                  <a:lnTo>
                    <a:pt x="397" y="642"/>
                  </a:lnTo>
                  <a:lnTo>
                    <a:pt x="395" y="642"/>
                  </a:lnTo>
                  <a:lnTo>
                    <a:pt x="391" y="642"/>
                  </a:lnTo>
                  <a:lnTo>
                    <a:pt x="388" y="643"/>
                  </a:lnTo>
                  <a:lnTo>
                    <a:pt x="385" y="644"/>
                  </a:lnTo>
                  <a:lnTo>
                    <a:pt x="382" y="646"/>
                  </a:lnTo>
                  <a:lnTo>
                    <a:pt x="379" y="647"/>
                  </a:lnTo>
                  <a:lnTo>
                    <a:pt x="376" y="649"/>
                  </a:lnTo>
                  <a:lnTo>
                    <a:pt x="372" y="652"/>
                  </a:lnTo>
                  <a:lnTo>
                    <a:pt x="370" y="654"/>
                  </a:lnTo>
                  <a:lnTo>
                    <a:pt x="368" y="655"/>
                  </a:lnTo>
                  <a:lnTo>
                    <a:pt x="366" y="656"/>
                  </a:lnTo>
                  <a:lnTo>
                    <a:pt x="364" y="656"/>
                  </a:lnTo>
                  <a:lnTo>
                    <a:pt x="362" y="657"/>
                  </a:lnTo>
                  <a:lnTo>
                    <a:pt x="361" y="657"/>
                  </a:lnTo>
                  <a:lnTo>
                    <a:pt x="359" y="657"/>
                  </a:lnTo>
                  <a:lnTo>
                    <a:pt x="355" y="656"/>
                  </a:lnTo>
                  <a:lnTo>
                    <a:pt x="343" y="652"/>
                  </a:lnTo>
                  <a:lnTo>
                    <a:pt x="333" y="650"/>
                  </a:lnTo>
                  <a:lnTo>
                    <a:pt x="329" y="649"/>
                  </a:lnTo>
                  <a:lnTo>
                    <a:pt x="329" y="648"/>
                  </a:lnTo>
                  <a:lnTo>
                    <a:pt x="329" y="646"/>
                  </a:lnTo>
                  <a:lnTo>
                    <a:pt x="328" y="644"/>
                  </a:lnTo>
                  <a:lnTo>
                    <a:pt x="327" y="641"/>
                  </a:lnTo>
                  <a:lnTo>
                    <a:pt x="326" y="640"/>
                  </a:lnTo>
                  <a:lnTo>
                    <a:pt x="324" y="638"/>
                  </a:lnTo>
                  <a:lnTo>
                    <a:pt x="321" y="635"/>
                  </a:lnTo>
                  <a:lnTo>
                    <a:pt x="319" y="633"/>
                  </a:lnTo>
                  <a:lnTo>
                    <a:pt x="317" y="631"/>
                  </a:lnTo>
                  <a:lnTo>
                    <a:pt x="315" y="629"/>
                  </a:lnTo>
                  <a:lnTo>
                    <a:pt x="309" y="626"/>
                  </a:lnTo>
                  <a:lnTo>
                    <a:pt x="306" y="624"/>
                  </a:lnTo>
                  <a:lnTo>
                    <a:pt x="292" y="617"/>
                  </a:lnTo>
                  <a:lnTo>
                    <a:pt x="287" y="614"/>
                  </a:lnTo>
                  <a:lnTo>
                    <a:pt x="283" y="610"/>
                  </a:lnTo>
                  <a:lnTo>
                    <a:pt x="281" y="608"/>
                  </a:lnTo>
                  <a:lnTo>
                    <a:pt x="279" y="606"/>
                  </a:lnTo>
                  <a:lnTo>
                    <a:pt x="278" y="606"/>
                  </a:lnTo>
                  <a:lnTo>
                    <a:pt x="277" y="605"/>
                  </a:lnTo>
                  <a:lnTo>
                    <a:pt x="276" y="602"/>
                  </a:lnTo>
                  <a:lnTo>
                    <a:pt x="275" y="601"/>
                  </a:lnTo>
                  <a:lnTo>
                    <a:pt x="275" y="599"/>
                  </a:lnTo>
                  <a:lnTo>
                    <a:pt x="275" y="597"/>
                  </a:lnTo>
                  <a:lnTo>
                    <a:pt x="275" y="595"/>
                  </a:lnTo>
                  <a:lnTo>
                    <a:pt x="275" y="594"/>
                  </a:lnTo>
                  <a:lnTo>
                    <a:pt x="276" y="591"/>
                  </a:lnTo>
                  <a:lnTo>
                    <a:pt x="277" y="589"/>
                  </a:lnTo>
                  <a:lnTo>
                    <a:pt x="279" y="586"/>
                  </a:lnTo>
                  <a:lnTo>
                    <a:pt x="282" y="582"/>
                  </a:lnTo>
                  <a:lnTo>
                    <a:pt x="283" y="578"/>
                  </a:lnTo>
                  <a:lnTo>
                    <a:pt x="283" y="576"/>
                  </a:lnTo>
                  <a:lnTo>
                    <a:pt x="283" y="574"/>
                  </a:lnTo>
                  <a:lnTo>
                    <a:pt x="284" y="572"/>
                  </a:lnTo>
                  <a:lnTo>
                    <a:pt x="284" y="570"/>
                  </a:lnTo>
                  <a:lnTo>
                    <a:pt x="284" y="568"/>
                  </a:lnTo>
                  <a:lnTo>
                    <a:pt x="284" y="567"/>
                  </a:lnTo>
                  <a:lnTo>
                    <a:pt x="283" y="565"/>
                  </a:lnTo>
                  <a:lnTo>
                    <a:pt x="283" y="563"/>
                  </a:lnTo>
                  <a:lnTo>
                    <a:pt x="283" y="561"/>
                  </a:lnTo>
                  <a:lnTo>
                    <a:pt x="282" y="561"/>
                  </a:lnTo>
                  <a:lnTo>
                    <a:pt x="281" y="559"/>
                  </a:lnTo>
                  <a:lnTo>
                    <a:pt x="279" y="558"/>
                  </a:lnTo>
                  <a:lnTo>
                    <a:pt x="274" y="553"/>
                  </a:lnTo>
                  <a:lnTo>
                    <a:pt x="271" y="550"/>
                  </a:lnTo>
                  <a:lnTo>
                    <a:pt x="268" y="549"/>
                  </a:lnTo>
                  <a:lnTo>
                    <a:pt x="267" y="548"/>
                  </a:lnTo>
                  <a:lnTo>
                    <a:pt x="265" y="547"/>
                  </a:lnTo>
                  <a:lnTo>
                    <a:pt x="262" y="546"/>
                  </a:lnTo>
                  <a:lnTo>
                    <a:pt x="260" y="546"/>
                  </a:lnTo>
                  <a:lnTo>
                    <a:pt x="257" y="546"/>
                  </a:lnTo>
                  <a:lnTo>
                    <a:pt x="251" y="546"/>
                  </a:lnTo>
                  <a:lnTo>
                    <a:pt x="249" y="545"/>
                  </a:lnTo>
                  <a:lnTo>
                    <a:pt x="247" y="545"/>
                  </a:lnTo>
                  <a:lnTo>
                    <a:pt x="245" y="544"/>
                  </a:lnTo>
                  <a:lnTo>
                    <a:pt x="243" y="543"/>
                  </a:lnTo>
                  <a:lnTo>
                    <a:pt x="242" y="542"/>
                  </a:lnTo>
                  <a:lnTo>
                    <a:pt x="241" y="541"/>
                  </a:lnTo>
                  <a:lnTo>
                    <a:pt x="239" y="538"/>
                  </a:lnTo>
                  <a:lnTo>
                    <a:pt x="238" y="536"/>
                  </a:lnTo>
                  <a:lnTo>
                    <a:pt x="237" y="534"/>
                  </a:lnTo>
                  <a:lnTo>
                    <a:pt x="235" y="533"/>
                  </a:lnTo>
                  <a:lnTo>
                    <a:pt x="230" y="530"/>
                  </a:lnTo>
                  <a:lnTo>
                    <a:pt x="223" y="525"/>
                  </a:lnTo>
                  <a:lnTo>
                    <a:pt x="219" y="523"/>
                  </a:lnTo>
                  <a:lnTo>
                    <a:pt x="216" y="519"/>
                  </a:lnTo>
                  <a:lnTo>
                    <a:pt x="215" y="518"/>
                  </a:lnTo>
                  <a:lnTo>
                    <a:pt x="213" y="517"/>
                  </a:lnTo>
                  <a:lnTo>
                    <a:pt x="207" y="515"/>
                  </a:lnTo>
                  <a:lnTo>
                    <a:pt x="205" y="514"/>
                  </a:lnTo>
                  <a:lnTo>
                    <a:pt x="203" y="512"/>
                  </a:lnTo>
                  <a:lnTo>
                    <a:pt x="196" y="508"/>
                  </a:lnTo>
                  <a:lnTo>
                    <a:pt x="193" y="506"/>
                  </a:lnTo>
                  <a:lnTo>
                    <a:pt x="189" y="503"/>
                  </a:lnTo>
                  <a:lnTo>
                    <a:pt x="180" y="493"/>
                  </a:lnTo>
                  <a:lnTo>
                    <a:pt x="178" y="493"/>
                  </a:lnTo>
                  <a:lnTo>
                    <a:pt x="176" y="491"/>
                  </a:lnTo>
                  <a:lnTo>
                    <a:pt x="174" y="490"/>
                  </a:lnTo>
                  <a:lnTo>
                    <a:pt x="172" y="489"/>
                  </a:lnTo>
                  <a:lnTo>
                    <a:pt x="167" y="486"/>
                  </a:lnTo>
                  <a:lnTo>
                    <a:pt x="165" y="486"/>
                  </a:lnTo>
                  <a:lnTo>
                    <a:pt x="164" y="485"/>
                  </a:lnTo>
                  <a:lnTo>
                    <a:pt x="162" y="483"/>
                  </a:lnTo>
                  <a:lnTo>
                    <a:pt x="160" y="481"/>
                  </a:lnTo>
                  <a:lnTo>
                    <a:pt x="158" y="478"/>
                  </a:lnTo>
                  <a:lnTo>
                    <a:pt x="154" y="473"/>
                  </a:lnTo>
                  <a:lnTo>
                    <a:pt x="153" y="471"/>
                  </a:lnTo>
                  <a:lnTo>
                    <a:pt x="151" y="470"/>
                  </a:lnTo>
                  <a:lnTo>
                    <a:pt x="149" y="469"/>
                  </a:lnTo>
                  <a:lnTo>
                    <a:pt x="146" y="466"/>
                  </a:lnTo>
                  <a:lnTo>
                    <a:pt x="142" y="465"/>
                  </a:lnTo>
                  <a:lnTo>
                    <a:pt x="139" y="463"/>
                  </a:lnTo>
                  <a:lnTo>
                    <a:pt x="131" y="461"/>
                  </a:lnTo>
                  <a:lnTo>
                    <a:pt x="128" y="460"/>
                  </a:lnTo>
                  <a:lnTo>
                    <a:pt x="124" y="458"/>
                  </a:lnTo>
                  <a:lnTo>
                    <a:pt x="123" y="457"/>
                  </a:lnTo>
                  <a:lnTo>
                    <a:pt x="122" y="456"/>
                  </a:lnTo>
                  <a:lnTo>
                    <a:pt x="121" y="455"/>
                  </a:lnTo>
                  <a:lnTo>
                    <a:pt x="120" y="454"/>
                  </a:lnTo>
                  <a:lnTo>
                    <a:pt x="119" y="453"/>
                  </a:lnTo>
                  <a:lnTo>
                    <a:pt x="119" y="451"/>
                  </a:lnTo>
                  <a:lnTo>
                    <a:pt x="119" y="450"/>
                  </a:lnTo>
                  <a:lnTo>
                    <a:pt x="118" y="449"/>
                  </a:lnTo>
                  <a:lnTo>
                    <a:pt x="119" y="444"/>
                  </a:lnTo>
                  <a:lnTo>
                    <a:pt x="119" y="442"/>
                  </a:lnTo>
                  <a:lnTo>
                    <a:pt x="118" y="439"/>
                  </a:lnTo>
                  <a:lnTo>
                    <a:pt x="118" y="437"/>
                  </a:lnTo>
                  <a:lnTo>
                    <a:pt x="117" y="436"/>
                  </a:lnTo>
                  <a:lnTo>
                    <a:pt x="114" y="432"/>
                  </a:lnTo>
                  <a:lnTo>
                    <a:pt x="113" y="428"/>
                  </a:lnTo>
                  <a:lnTo>
                    <a:pt x="109" y="424"/>
                  </a:lnTo>
                  <a:lnTo>
                    <a:pt x="107" y="422"/>
                  </a:lnTo>
                  <a:lnTo>
                    <a:pt x="104" y="419"/>
                  </a:lnTo>
                  <a:lnTo>
                    <a:pt x="103" y="418"/>
                  </a:lnTo>
                  <a:lnTo>
                    <a:pt x="101" y="416"/>
                  </a:lnTo>
                  <a:lnTo>
                    <a:pt x="100" y="415"/>
                  </a:lnTo>
                  <a:lnTo>
                    <a:pt x="95" y="414"/>
                  </a:lnTo>
                  <a:lnTo>
                    <a:pt x="92" y="412"/>
                  </a:lnTo>
                  <a:lnTo>
                    <a:pt x="91" y="411"/>
                  </a:lnTo>
                  <a:lnTo>
                    <a:pt x="87" y="408"/>
                  </a:lnTo>
                  <a:lnTo>
                    <a:pt x="82" y="405"/>
                  </a:lnTo>
                  <a:lnTo>
                    <a:pt x="80" y="403"/>
                  </a:lnTo>
                  <a:lnTo>
                    <a:pt x="79" y="402"/>
                  </a:lnTo>
                  <a:lnTo>
                    <a:pt x="78" y="401"/>
                  </a:lnTo>
                  <a:lnTo>
                    <a:pt x="76" y="399"/>
                  </a:lnTo>
                  <a:lnTo>
                    <a:pt x="75" y="397"/>
                  </a:lnTo>
                  <a:lnTo>
                    <a:pt x="73" y="395"/>
                  </a:lnTo>
                  <a:lnTo>
                    <a:pt x="72" y="392"/>
                  </a:lnTo>
                  <a:lnTo>
                    <a:pt x="71" y="389"/>
                  </a:lnTo>
                  <a:lnTo>
                    <a:pt x="70" y="384"/>
                  </a:lnTo>
                  <a:lnTo>
                    <a:pt x="69" y="381"/>
                  </a:lnTo>
                  <a:lnTo>
                    <a:pt x="69" y="378"/>
                  </a:lnTo>
                  <a:lnTo>
                    <a:pt x="69" y="373"/>
                  </a:lnTo>
                  <a:lnTo>
                    <a:pt x="69" y="369"/>
                  </a:lnTo>
                  <a:lnTo>
                    <a:pt x="69" y="365"/>
                  </a:lnTo>
                  <a:lnTo>
                    <a:pt x="70" y="362"/>
                  </a:lnTo>
                  <a:lnTo>
                    <a:pt x="71" y="359"/>
                  </a:lnTo>
                  <a:lnTo>
                    <a:pt x="74" y="347"/>
                  </a:lnTo>
                  <a:lnTo>
                    <a:pt x="77" y="339"/>
                  </a:lnTo>
                  <a:lnTo>
                    <a:pt x="78" y="336"/>
                  </a:lnTo>
                  <a:lnTo>
                    <a:pt x="79" y="333"/>
                  </a:lnTo>
                  <a:lnTo>
                    <a:pt x="79" y="331"/>
                  </a:lnTo>
                  <a:lnTo>
                    <a:pt x="79" y="328"/>
                  </a:lnTo>
                  <a:lnTo>
                    <a:pt x="78" y="324"/>
                  </a:lnTo>
                  <a:lnTo>
                    <a:pt x="78" y="321"/>
                  </a:lnTo>
                  <a:lnTo>
                    <a:pt x="77" y="316"/>
                  </a:lnTo>
                  <a:lnTo>
                    <a:pt x="75" y="312"/>
                  </a:lnTo>
                  <a:lnTo>
                    <a:pt x="74" y="309"/>
                  </a:lnTo>
                  <a:lnTo>
                    <a:pt x="73" y="306"/>
                  </a:lnTo>
                  <a:lnTo>
                    <a:pt x="70" y="299"/>
                  </a:lnTo>
                  <a:lnTo>
                    <a:pt x="68" y="294"/>
                  </a:lnTo>
                  <a:lnTo>
                    <a:pt x="67" y="293"/>
                  </a:lnTo>
                  <a:lnTo>
                    <a:pt x="67" y="291"/>
                  </a:lnTo>
                  <a:lnTo>
                    <a:pt x="63" y="288"/>
                  </a:lnTo>
                  <a:lnTo>
                    <a:pt x="60" y="284"/>
                  </a:lnTo>
                  <a:lnTo>
                    <a:pt x="56" y="279"/>
                  </a:lnTo>
                  <a:lnTo>
                    <a:pt x="54" y="278"/>
                  </a:lnTo>
                  <a:lnTo>
                    <a:pt x="50" y="274"/>
                  </a:lnTo>
                  <a:lnTo>
                    <a:pt x="48" y="272"/>
                  </a:lnTo>
                  <a:lnTo>
                    <a:pt x="46" y="270"/>
                  </a:lnTo>
                  <a:lnTo>
                    <a:pt x="44" y="263"/>
                  </a:lnTo>
                  <a:lnTo>
                    <a:pt x="41" y="260"/>
                  </a:lnTo>
                  <a:lnTo>
                    <a:pt x="39" y="257"/>
                  </a:lnTo>
                  <a:lnTo>
                    <a:pt x="36" y="254"/>
                  </a:lnTo>
                  <a:lnTo>
                    <a:pt x="34" y="253"/>
                  </a:lnTo>
                  <a:lnTo>
                    <a:pt x="33" y="252"/>
                  </a:lnTo>
                  <a:lnTo>
                    <a:pt x="31" y="251"/>
                  </a:lnTo>
                  <a:lnTo>
                    <a:pt x="24" y="249"/>
                  </a:lnTo>
                  <a:lnTo>
                    <a:pt x="21" y="247"/>
                  </a:lnTo>
                  <a:lnTo>
                    <a:pt x="18" y="246"/>
                  </a:lnTo>
                  <a:lnTo>
                    <a:pt x="16" y="245"/>
                  </a:lnTo>
                  <a:lnTo>
                    <a:pt x="14" y="244"/>
                  </a:lnTo>
                  <a:lnTo>
                    <a:pt x="12" y="243"/>
                  </a:lnTo>
                  <a:lnTo>
                    <a:pt x="10" y="241"/>
                  </a:lnTo>
                  <a:lnTo>
                    <a:pt x="9" y="240"/>
                  </a:lnTo>
                  <a:lnTo>
                    <a:pt x="7" y="237"/>
                  </a:lnTo>
                  <a:lnTo>
                    <a:pt x="5" y="235"/>
                  </a:lnTo>
                  <a:lnTo>
                    <a:pt x="3" y="233"/>
                  </a:lnTo>
                  <a:lnTo>
                    <a:pt x="2" y="232"/>
                  </a:lnTo>
                  <a:lnTo>
                    <a:pt x="1" y="230"/>
                  </a:lnTo>
                  <a:lnTo>
                    <a:pt x="0" y="229"/>
                  </a:lnTo>
                  <a:lnTo>
                    <a:pt x="0" y="227"/>
                  </a:lnTo>
                  <a:lnTo>
                    <a:pt x="0" y="226"/>
                  </a:lnTo>
                  <a:lnTo>
                    <a:pt x="0" y="225"/>
                  </a:lnTo>
                  <a:lnTo>
                    <a:pt x="1" y="223"/>
                  </a:lnTo>
                  <a:lnTo>
                    <a:pt x="1" y="221"/>
                  </a:lnTo>
                  <a:lnTo>
                    <a:pt x="2" y="220"/>
                  </a:lnTo>
                  <a:lnTo>
                    <a:pt x="3" y="218"/>
                  </a:lnTo>
                  <a:lnTo>
                    <a:pt x="4" y="217"/>
                  </a:lnTo>
                  <a:lnTo>
                    <a:pt x="6" y="214"/>
                  </a:lnTo>
                  <a:lnTo>
                    <a:pt x="9" y="212"/>
                  </a:lnTo>
                  <a:lnTo>
                    <a:pt x="10" y="210"/>
                  </a:lnTo>
                  <a:lnTo>
                    <a:pt x="15" y="207"/>
                  </a:lnTo>
                  <a:lnTo>
                    <a:pt x="17" y="205"/>
                  </a:lnTo>
                  <a:lnTo>
                    <a:pt x="20" y="203"/>
                  </a:lnTo>
                  <a:lnTo>
                    <a:pt x="21" y="202"/>
                  </a:lnTo>
                  <a:lnTo>
                    <a:pt x="22" y="200"/>
                  </a:lnTo>
                  <a:lnTo>
                    <a:pt x="23" y="198"/>
                  </a:lnTo>
                  <a:lnTo>
                    <a:pt x="24" y="196"/>
                  </a:lnTo>
                  <a:lnTo>
                    <a:pt x="25" y="194"/>
                  </a:lnTo>
                  <a:lnTo>
                    <a:pt x="25" y="193"/>
                  </a:lnTo>
                  <a:lnTo>
                    <a:pt x="25" y="191"/>
                  </a:lnTo>
                  <a:lnTo>
                    <a:pt x="25" y="189"/>
                  </a:lnTo>
                  <a:lnTo>
                    <a:pt x="24" y="188"/>
                  </a:lnTo>
                  <a:lnTo>
                    <a:pt x="23" y="186"/>
                  </a:lnTo>
                  <a:lnTo>
                    <a:pt x="22" y="179"/>
                  </a:lnTo>
                  <a:lnTo>
                    <a:pt x="21" y="176"/>
                  </a:lnTo>
                  <a:lnTo>
                    <a:pt x="20" y="172"/>
                  </a:lnTo>
                  <a:lnTo>
                    <a:pt x="19" y="165"/>
                  </a:lnTo>
                  <a:lnTo>
                    <a:pt x="18" y="163"/>
                  </a:lnTo>
                  <a:lnTo>
                    <a:pt x="17" y="161"/>
                  </a:lnTo>
                  <a:lnTo>
                    <a:pt x="16" y="158"/>
                  </a:lnTo>
                  <a:lnTo>
                    <a:pt x="14" y="156"/>
                  </a:lnTo>
                  <a:lnTo>
                    <a:pt x="11" y="153"/>
                  </a:lnTo>
                  <a:lnTo>
                    <a:pt x="10" y="152"/>
                  </a:lnTo>
                  <a:lnTo>
                    <a:pt x="10" y="150"/>
                  </a:lnTo>
                  <a:lnTo>
                    <a:pt x="10" y="149"/>
                  </a:lnTo>
                  <a:lnTo>
                    <a:pt x="11" y="148"/>
                  </a:lnTo>
                  <a:lnTo>
                    <a:pt x="12" y="148"/>
                  </a:lnTo>
                  <a:lnTo>
                    <a:pt x="14" y="148"/>
                  </a:lnTo>
                  <a:lnTo>
                    <a:pt x="18" y="148"/>
                  </a:lnTo>
                  <a:lnTo>
                    <a:pt x="21" y="148"/>
                  </a:lnTo>
                  <a:lnTo>
                    <a:pt x="23" y="148"/>
                  </a:lnTo>
                  <a:lnTo>
                    <a:pt x="33" y="146"/>
                  </a:lnTo>
                  <a:lnTo>
                    <a:pt x="37" y="146"/>
                  </a:lnTo>
                  <a:lnTo>
                    <a:pt x="43" y="145"/>
                  </a:lnTo>
                  <a:lnTo>
                    <a:pt x="47" y="146"/>
                  </a:lnTo>
                  <a:lnTo>
                    <a:pt x="51" y="146"/>
                  </a:lnTo>
                  <a:lnTo>
                    <a:pt x="55" y="147"/>
                  </a:lnTo>
                  <a:lnTo>
                    <a:pt x="57" y="147"/>
                  </a:lnTo>
                  <a:lnTo>
                    <a:pt x="59" y="148"/>
                  </a:lnTo>
                  <a:lnTo>
                    <a:pt x="61" y="149"/>
                  </a:lnTo>
                  <a:lnTo>
                    <a:pt x="63" y="151"/>
                  </a:lnTo>
                  <a:lnTo>
                    <a:pt x="65" y="152"/>
                  </a:lnTo>
                  <a:lnTo>
                    <a:pt x="67" y="153"/>
                  </a:lnTo>
                  <a:lnTo>
                    <a:pt x="69" y="157"/>
                  </a:lnTo>
                  <a:lnTo>
                    <a:pt x="72" y="160"/>
                  </a:lnTo>
                  <a:lnTo>
                    <a:pt x="73" y="163"/>
                  </a:lnTo>
                  <a:lnTo>
                    <a:pt x="74" y="165"/>
                  </a:lnTo>
                  <a:lnTo>
                    <a:pt x="75" y="167"/>
                  </a:lnTo>
                  <a:lnTo>
                    <a:pt x="76" y="170"/>
                  </a:lnTo>
                  <a:lnTo>
                    <a:pt x="77" y="177"/>
                  </a:lnTo>
                  <a:lnTo>
                    <a:pt x="78" y="181"/>
                  </a:lnTo>
                  <a:lnTo>
                    <a:pt x="79" y="189"/>
                  </a:lnTo>
                  <a:lnTo>
                    <a:pt x="81" y="193"/>
                  </a:lnTo>
                  <a:lnTo>
                    <a:pt x="82" y="196"/>
                  </a:lnTo>
                  <a:lnTo>
                    <a:pt x="83" y="198"/>
                  </a:lnTo>
                  <a:lnTo>
                    <a:pt x="84" y="199"/>
                  </a:lnTo>
                  <a:lnTo>
                    <a:pt x="86" y="201"/>
                  </a:lnTo>
                  <a:lnTo>
                    <a:pt x="88" y="202"/>
                  </a:lnTo>
                  <a:lnTo>
                    <a:pt x="90" y="204"/>
                  </a:lnTo>
                  <a:lnTo>
                    <a:pt x="92" y="205"/>
                  </a:lnTo>
                  <a:lnTo>
                    <a:pt x="94" y="206"/>
                  </a:lnTo>
                  <a:lnTo>
                    <a:pt x="96" y="207"/>
                  </a:lnTo>
                  <a:lnTo>
                    <a:pt x="110" y="211"/>
                  </a:lnTo>
                  <a:lnTo>
                    <a:pt x="112" y="212"/>
                  </a:lnTo>
                  <a:lnTo>
                    <a:pt x="113" y="213"/>
                  </a:lnTo>
                  <a:lnTo>
                    <a:pt x="115" y="215"/>
                  </a:lnTo>
                  <a:lnTo>
                    <a:pt x="117" y="216"/>
                  </a:lnTo>
                  <a:lnTo>
                    <a:pt x="119" y="218"/>
                  </a:lnTo>
                  <a:lnTo>
                    <a:pt x="120" y="220"/>
                  </a:lnTo>
                  <a:lnTo>
                    <a:pt x="121" y="221"/>
                  </a:lnTo>
                  <a:lnTo>
                    <a:pt x="121" y="223"/>
                  </a:lnTo>
                  <a:lnTo>
                    <a:pt x="121" y="224"/>
                  </a:lnTo>
                  <a:lnTo>
                    <a:pt x="121" y="226"/>
                  </a:lnTo>
                  <a:lnTo>
                    <a:pt x="120" y="227"/>
                  </a:lnTo>
                  <a:lnTo>
                    <a:pt x="119" y="228"/>
                  </a:lnTo>
                  <a:lnTo>
                    <a:pt x="118" y="228"/>
                  </a:lnTo>
                  <a:lnTo>
                    <a:pt x="116" y="230"/>
                  </a:lnTo>
                  <a:lnTo>
                    <a:pt x="115" y="231"/>
                  </a:lnTo>
                  <a:lnTo>
                    <a:pt x="114" y="232"/>
                  </a:lnTo>
                  <a:lnTo>
                    <a:pt x="113" y="232"/>
                  </a:lnTo>
                  <a:lnTo>
                    <a:pt x="113" y="234"/>
                  </a:lnTo>
                  <a:lnTo>
                    <a:pt x="113" y="236"/>
                  </a:lnTo>
                  <a:lnTo>
                    <a:pt x="113" y="237"/>
                  </a:lnTo>
                  <a:lnTo>
                    <a:pt x="114" y="239"/>
                  </a:lnTo>
                  <a:lnTo>
                    <a:pt x="115" y="241"/>
                  </a:lnTo>
                  <a:lnTo>
                    <a:pt x="117" y="244"/>
                  </a:lnTo>
                  <a:lnTo>
                    <a:pt x="119" y="246"/>
                  </a:lnTo>
                  <a:lnTo>
                    <a:pt x="121" y="248"/>
                  </a:lnTo>
                  <a:lnTo>
                    <a:pt x="124" y="251"/>
                  </a:lnTo>
                  <a:lnTo>
                    <a:pt x="131" y="256"/>
                  </a:lnTo>
                  <a:lnTo>
                    <a:pt x="133" y="258"/>
                  </a:lnTo>
                  <a:lnTo>
                    <a:pt x="134" y="260"/>
                  </a:lnTo>
                  <a:lnTo>
                    <a:pt x="135" y="262"/>
                  </a:lnTo>
                  <a:lnTo>
                    <a:pt x="138" y="267"/>
                  </a:lnTo>
                  <a:lnTo>
                    <a:pt x="139" y="268"/>
                  </a:lnTo>
                  <a:lnTo>
                    <a:pt x="139" y="269"/>
                  </a:lnTo>
                  <a:lnTo>
                    <a:pt x="140" y="270"/>
                  </a:lnTo>
                  <a:lnTo>
                    <a:pt x="140" y="273"/>
                  </a:lnTo>
                  <a:lnTo>
                    <a:pt x="139" y="278"/>
                  </a:lnTo>
                  <a:lnTo>
                    <a:pt x="138" y="285"/>
                  </a:lnTo>
                  <a:lnTo>
                    <a:pt x="137" y="289"/>
                  </a:lnTo>
                  <a:lnTo>
                    <a:pt x="136" y="295"/>
                  </a:lnTo>
                  <a:lnTo>
                    <a:pt x="136" y="297"/>
                  </a:lnTo>
                  <a:lnTo>
                    <a:pt x="136" y="299"/>
                  </a:lnTo>
                  <a:lnTo>
                    <a:pt x="136" y="300"/>
                  </a:lnTo>
                  <a:lnTo>
                    <a:pt x="136" y="301"/>
                  </a:lnTo>
                  <a:lnTo>
                    <a:pt x="137" y="304"/>
                  </a:lnTo>
                  <a:lnTo>
                    <a:pt x="139" y="308"/>
                  </a:lnTo>
                  <a:lnTo>
                    <a:pt x="141" y="312"/>
                  </a:lnTo>
                  <a:lnTo>
                    <a:pt x="143" y="315"/>
                  </a:lnTo>
                  <a:lnTo>
                    <a:pt x="146" y="318"/>
                  </a:lnTo>
                  <a:lnTo>
                    <a:pt x="147" y="319"/>
                  </a:lnTo>
                  <a:lnTo>
                    <a:pt x="147" y="320"/>
                  </a:lnTo>
                  <a:lnTo>
                    <a:pt x="149" y="322"/>
                  </a:lnTo>
                  <a:lnTo>
                    <a:pt x="150" y="322"/>
                  </a:lnTo>
                  <a:lnTo>
                    <a:pt x="153" y="323"/>
                  </a:lnTo>
                  <a:lnTo>
                    <a:pt x="155" y="324"/>
                  </a:lnTo>
                  <a:lnTo>
                    <a:pt x="158" y="324"/>
                  </a:lnTo>
                  <a:lnTo>
                    <a:pt x="159" y="325"/>
                  </a:lnTo>
                  <a:lnTo>
                    <a:pt x="162" y="325"/>
                  </a:lnTo>
                  <a:lnTo>
                    <a:pt x="164" y="325"/>
                  </a:lnTo>
                  <a:lnTo>
                    <a:pt x="166" y="325"/>
                  </a:lnTo>
                  <a:lnTo>
                    <a:pt x="168" y="325"/>
                  </a:lnTo>
                  <a:lnTo>
                    <a:pt x="169" y="325"/>
                  </a:lnTo>
                  <a:lnTo>
                    <a:pt x="170" y="324"/>
                  </a:lnTo>
                  <a:lnTo>
                    <a:pt x="170" y="323"/>
                  </a:lnTo>
                  <a:lnTo>
                    <a:pt x="170" y="323"/>
                  </a:lnTo>
                  <a:lnTo>
                    <a:pt x="170" y="321"/>
                  </a:lnTo>
                  <a:lnTo>
                    <a:pt x="171" y="315"/>
                  </a:lnTo>
                  <a:lnTo>
                    <a:pt x="173" y="309"/>
                  </a:lnTo>
                  <a:lnTo>
                    <a:pt x="173" y="306"/>
                  </a:lnTo>
                  <a:lnTo>
                    <a:pt x="173" y="303"/>
                  </a:lnTo>
                  <a:lnTo>
                    <a:pt x="173" y="300"/>
                  </a:lnTo>
                  <a:lnTo>
                    <a:pt x="173" y="297"/>
                  </a:lnTo>
                  <a:lnTo>
                    <a:pt x="172" y="291"/>
                  </a:lnTo>
                  <a:lnTo>
                    <a:pt x="172" y="289"/>
                  </a:lnTo>
                  <a:lnTo>
                    <a:pt x="172" y="286"/>
                  </a:lnTo>
                  <a:lnTo>
                    <a:pt x="172" y="282"/>
                  </a:lnTo>
                  <a:lnTo>
                    <a:pt x="172" y="278"/>
                  </a:lnTo>
                  <a:lnTo>
                    <a:pt x="174" y="269"/>
                  </a:lnTo>
                  <a:lnTo>
                    <a:pt x="175" y="262"/>
                  </a:lnTo>
                  <a:lnTo>
                    <a:pt x="175" y="258"/>
                  </a:lnTo>
                  <a:lnTo>
                    <a:pt x="176" y="255"/>
                  </a:lnTo>
                  <a:lnTo>
                    <a:pt x="177" y="254"/>
                  </a:lnTo>
                  <a:lnTo>
                    <a:pt x="178" y="252"/>
                  </a:lnTo>
                  <a:lnTo>
                    <a:pt x="179" y="251"/>
                  </a:lnTo>
                  <a:lnTo>
                    <a:pt x="180" y="250"/>
                  </a:lnTo>
                  <a:lnTo>
                    <a:pt x="181" y="249"/>
                  </a:lnTo>
                  <a:lnTo>
                    <a:pt x="181" y="249"/>
                  </a:lnTo>
                  <a:lnTo>
                    <a:pt x="186" y="247"/>
                  </a:lnTo>
                  <a:lnTo>
                    <a:pt x="187" y="247"/>
                  </a:lnTo>
                  <a:lnTo>
                    <a:pt x="188" y="246"/>
                  </a:lnTo>
                  <a:lnTo>
                    <a:pt x="189" y="245"/>
                  </a:lnTo>
                  <a:lnTo>
                    <a:pt x="190" y="244"/>
                  </a:lnTo>
                  <a:lnTo>
                    <a:pt x="191" y="244"/>
                  </a:lnTo>
                  <a:lnTo>
                    <a:pt x="192" y="242"/>
                  </a:lnTo>
                  <a:lnTo>
                    <a:pt x="192" y="240"/>
                  </a:lnTo>
                  <a:lnTo>
                    <a:pt x="192" y="238"/>
                  </a:lnTo>
                  <a:lnTo>
                    <a:pt x="192" y="232"/>
                  </a:lnTo>
                  <a:lnTo>
                    <a:pt x="192" y="230"/>
                  </a:lnTo>
                  <a:lnTo>
                    <a:pt x="193" y="226"/>
                  </a:lnTo>
                  <a:lnTo>
                    <a:pt x="194" y="223"/>
                  </a:lnTo>
                  <a:lnTo>
                    <a:pt x="195" y="220"/>
                  </a:lnTo>
                  <a:lnTo>
                    <a:pt x="197" y="215"/>
                  </a:lnTo>
                  <a:lnTo>
                    <a:pt x="200" y="210"/>
                  </a:lnTo>
                  <a:lnTo>
                    <a:pt x="202" y="207"/>
                  </a:lnTo>
                  <a:lnTo>
                    <a:pt x="204" y="205"/>
                  </a:lnTo>
                  <a:lnTo>
                    <a:pt x="204" y="202"/>
                  </a:lnTo>
                  <a:lnTo>
                    <a:pt x="208" y="198"/>
                  </a:lnTo>
                  <a:lnTo>
                    <a:pt x="212" y="195"/>
                  </a:lnTo>
                  <a:lnTo>
                    <a:pt x="220" y="187"/>
                  </a:lnTo>
                  <a:lnTo>
                    <a:pt x="222" y="185"/>
                  </a:lnTo>
                  <a:lnTo>
                    <a:pt x="224" y="182"/>
                  </a:lnTo>
                  <a:lnTo>
                    <a:pt x="226" y="179"/>
                  </a:lnTo>
                  <a:lnTo>
                    <a:pt x="227" y="176"/>
                  </a:lnTo>
                  <a:lnTo>
                    <a:pt x="228" y="173"/>
                  </a:lnTo>
                  <a:lnTo>
                    <a:pt x="231" y="165"/>
                  </a:lnTo>
                  <a:lnTo>
                    <a:pt x="233" y="161"/>
                  </a:lnTo>
                  <a:lnTo>
                    <a:pt x="234" y="159"/>
                  </a:lnTo>
                  <a:lnTo>
                    <a:pt x="235" y="158"/>
                  </a:lnTo>
                  <a:lnTo>
                    <a:pt x="236" y="156"/>
                  </a:lnTo>
                  <a:lnTo>
                    <a:pt x="237" y="155"/>
                  </a:lnTo>
                  <a:lnTo>
                    <a:pt x="238" y="153"/>
                  </a:lnTo>
                  <a:lnTo>
                    <a:pt x="240" y="153"/>
                  </a:lnTo>
                  <a:lnTo>
                    <a:pt x="242" y="151"/>
                  </a:lnTo>
                  <a:lnTo>
                    <a:pt x="249" y="147"/>
                  </a:lnTo>
                  <a:lnTo>
                    <a:pt x="251" y="146"/>
                  </a:lnTo>
                  <a:lnTo>
                    <a:pt x="253" y="145"/>
                  </a:lnTo>
                  <a:lnTo>
                    <a:pt x="255" y="143"/>
                  </a:lnTo>
                  <a:lnTo>
                    <a:pt x="257" y="142"/>
                  </a:lnTo>
                  <a:lnTo>
                    <a:pt x="262" y="135"/>
                  </a:lnTo>
                  <a:lnTo>
                    <a:pt x="265" y="131"/>
                  </a:lnTo>
                  <a:lnTo>
                    <a:pt x="269" y="129"/>
                  </a:lnTo>
                  <a:lnTo>
                    <a:pt x="272" y="126"/>
                  </a:lnTo>
                  <a:lnTo>
                    <a:pt x="277" y="123"/>
                  </a:lnTo>
                  <a:lnTo>
                    <a:pt x="281" y="121"/>
                  </a:lnTo>
                  <a:lnTo>
                    <a:pt x="283" y="120"/>
                  </a:lnTo>
                  <a:lnTo>
                    <a:pt x="289" y="119"/>
                  </a:lnTo>
                  <a:lnTo>
                    <a:pt x="291" y="118"/>
                  </a:lnTo>
                  <a:lnTo>
                    <a:pt x="292" y="118"/>
                  </a:lnTo>
                  <a:lnTo>
                    <a:pt x="293" y="117"/>
                  </a:lnTo>
                  <a:lnTo>
                    <a:pt x="295" y="115"/>
                  </a:lnTo>
                  <a:lnTo>
                    <a:pt x="295" y="114"/>
                  </a:lnTo>
                  <a:lnTo>
                    <a:pt x="296" y="113"/>
                  </a:lnTo>
                  <a:lnTo>
                    <a:pt x="297" y="110"/>
                  </a:lnTo>
                  <a:lnTo>
                    <a:pt x="298" y="108"/>
                  </a:lnTo>
                  <a:lnTo>
                    <a:pt x="301" y="101"/>
                  </a:lnTo>
                  <a:lnTo>
                    <a:pt x="302" y="97"/>
                  </a:lnTo>
                  <a:lnTo>
                    <a:pt x="303" y="94"/>
                  </a:lnTo>
                  <a:lnTo>
                    <a:pt x="305" y="90"/>
                  </a:lnTo>
                  <a:lnTo>
                    <a:pt x="308" y="85"/>
                  </a:lnTo>
                  <a:lnTo>
                    <a:pt x="311" y="80"/>
                  </a:lnTo>
                  <a:lnTo>
                    <a:pt x="313" y="78"/>
                  </a:lnTo>
                  <a:lnTo>
                    <a:pt x="315" y="76"/>
                  </a:lnTo>
                  <a:lnTo>
                    <a:pt x="317" y="74"/>
                  </a:lnTo>
                  <a:lnTo>
                    <a:pt x="318" y="73"/>
                  </a:lnTo>
                  <a:lnTo>
                    <a:pt x="321" y="71"/>
                  </a:lnTo>
                  <a:lnTo>
                    <a:pt x="323" y="70"/>
                  </a:lnTo>
                  <a:lnTo>
                    <a:pt x="325" y="69"/>
                  </a:lnTo>
                  <a:lnTo>
                    <a:pt x="329" y="67"/>
                  </a:lnTo>
                  <a:lnTo>
                    <a:pt x="335" y="65"/>
                  </a:lnTo>
                  <a:lnTo>
                    <a:pt x="341" y="63"/>
                  </a:lnTo>
                  <a:lnTo>
                    <a:pt x="352" y="62"/>
                  </a:lnTo>
                  <a:lnTo>
                    <a:pt x="357" y="61"/>
                  </a:lnTo>
                  <a:lnTo>
                    <a:pt x="372" y="57"/>
                  </a:lnTo>
                  <a:lnTo>
                    <a:pt x="385" y="54"/>
                  </a:lnTo>
                  <a:lnTo>
                    <a:pt x="394" y="51"/>
                  </a:lnTo>
                  <a:lnTo>
                    <a:pt x="397" y="51"/>
                  </a:lnTo>
                  <a:lnTo>
                    <a:pt x="400" y="51"/>
                  </a:lnTo>
                  <a:lnTo>
                    <a:pt x="403" y="51"/>
                  </a:lnTo>
                  <a:lnTo>
                    <a:pt x="407" y="50"/>
                  </a:lnTo>
                  <a:lnTo>
                    <a:pt x="411" y="51"/>
                  </a:lnTo>
                  <a:lnTo>
                    <a:pt x="421" y="51"/>
                  </a:lnTo>
                  <a:lnTo>
                    <a:pt x="433" y="52"/>
                  </a:lnTo>
                  <a:lnTo>
                    <a:pt x="437" y="52"/>
                  </a:lnTo>
                  <a:lnTo>
                    <a:pt x="441" y="53"/>
                  </a:lnTo>
                  <a:lnTo>
                    <a:pt x="443" y="54"/>
                  </a:lnTo>
                  <a:lnTo>
                    <a:pt x="446" y="56"/>
                  </a:lnTo>
                  <a:lnTo>
                    <a:pt x="454" y="59"/>
                  </a:lnTo>
                  <a:lnTo>
                    <a:pt x="457" y="61"/>
                  </a:lnTo>
                  <a:lnTo>
                    <a:pt x="458" y="61"/>
                  </a:lnTo>
                  <a:lnTo>
                    <a:pt x="460" y="62"/>
                  </a:lnTo>
                  <a:lnTo>
                    <a:pt x="462" y="62"/>
                  </a:lnTo>
                  <a:lnTo>
                    <a:pt x="463" y="62"/>
                  </a:lnTo>
                  <a:lnTo>
                    <a:pt x="464" y="61"/>
                  </a:lnTo>
                  <a:lnTo>
                    <a:pt x="465" y="60"/>
                  </a:lnTo>
                  <a:lnTo>
                    <a:pt x="466" y="59"/>
                  </a:lnTo>
                  <a:lnTo>
                    <a:pt x="467" y="58"/>
                  </a:lnTo>
                  <a:lnTo>
                    <a:pt x="487" y="38"/>
                  </a:lnTo>
                  <a:lnTo>
                    <a:pt x="489" y="35"/>
                  </a:lnTo>
                  <a:lnTo>
                    <a:pt x="491" y="33"/>
                  </a:lnTo>
                  <a:lnTo>
                    <a:pt x="493" y="31"/>
                  </a:lnTo>
                  <a:lnTo>
                    <a:pt x="497" y="29"/>
                  </a:lnTo>
                  <a:lnTo>
                    <a:pt x="500" y="27"/>
                  </a:lnTo>
                  <a:lnTo>
                    <a:pt x="504" y="25"/>
                  </a:lnTo>
                  <a:lnTo>
                    <a:pt x="510" y="22"/>
                  </a:lnTo>
                  <a:lnTo>
                    <a:pt x="516" y="20"/>
                  </a:lnTo>
                  <a:lnTo>
                    <a:pt x="521" y="18"/>
                  </a:lnTo>
                  <a:lnTo>
                    <a:pt x="523" y="17"/>
                  </a:lnTo>
                  <a:lnTo>
                    <a:pt x="526" y="17"/>
                  </a:lnTo>
                  <a:lnTo>
                    <a:pt x="528" y="17"/>
                  </a:lnTo>
                  <a:lnTo>
                    <a:pt x="530" y="17"/>
                  </a:lnTo>
                  <a:lnTo>
                    <a:pt x="531" y="17"/>
                  </a:lnTo>
                  <a:lnTo>
                    <a:pt x="532" y="17"/>
                  </a:lnTo>
                  <a:lnTo>
                    <a:pt x="534" y="18"/>
                  </a:lnTo>
                  <a:lnTo>
                    <a:pt x="539" y="20"/>
                  </a:lnTo>
                  <a:lnTo>
                    <a:pt x="541" y="21"/>
                  </a:lnTo>
                  <a:lnTo>
                    <a:pt x="542" y="21"/>
                  </a:lnTo>
                  <a:lnTo>
                    <a:pt x="543" y="21"/>
                  </a:lnTo>
                  <a:lnTo>
                    <a:pt x="544" y="21"/>
                  </a:lnTo>
                  <a:lnTo>
                    <a:pt x="544" y="20"/>
                  </a:lnTo>
                  <a:lnTo>
                    <a:pt x="545" y="20"/>
                  </a:lnTo>
                  <a:lnTo>
                    <a:pt x="545" y="19"/>
                  </a:lnTo>
                  <a:lnTo>
                    <a:pt x="546" y="18"/>
                  </a:lnTo>
                  <a:lnTo>
                    <a:pt x="547" y="17"/>
                  </a:lnTo>
                  <a:lnTo>
                    <a:pt x="552" y="7"/>
                  </a:lnTo>
                  <a:lnTo>
                    <a:pt x="554" y="0"/>
                  </a:lnTo>
                  <a:lnTo>
                    <a:pt x="555" y="0"/>
                  </a:lnTo>
                  <a:lnTo>
                    <a:pt x="556" y="1"/>
                  </a:lnTo>
                </a:path>
              </a:pathLst>
            </a:custGeom>
            <a:noFill/>
            <a:ln w="2540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57" name="Freeform 93">
              <a:extLst>
                <a:ext uri="{FF2B5EF4-FFF2-40B4-BE49-F238E27FC236}">
                  <a16:creationId xmlns:a16="http://schemas.microsoft.com/office/drawing/2014/main" id="{19359DB6-E1EE-4C2C-9409-2DB64BAC9768}"/>
                </a:ext>
              </a:extLst>
            </p:cNvPr>
            <p:cNvSpPr>
              <a:spLocks/>
            </p:cNvSpPr>
            <p:nvPr/>
          </p:nvSpPr>
          <p:spPr bwMode="auto">
            <a:xfrm>
              <a:off x="947" y="977"/>
              <a:ext cx="1290" cy="1142"/>
            </a:xfrm>
            <a:custGeom>
              <a:avLst/>
              <a:gdLst>
                <a:gd name="T0" fmla="*/ 1096 w 1290"/>
                <a:gd name="T1" fmla="*/ 31 h 1142"/>
                <a:gd name="T2" fmla="*/ 1149 w 1290"/>
                <a:gd name="T3" fmla="*/ 29 h 1142"/>
                <a:gd name="T4" fmla="*/ 1180 w 1290"/>
                <a:gd name="T5" fmla="*/ 20 h 1142"/>
                <a:gd name="T6" fmla="*/ 1209 w 1290"/>
                <a:gd name="T7" fmla="*/ 55 h 1142"/>
                <a:gd name="T8" fmla="*/ 1250 w 1290"/>
                <a:gd name="T9" fmla="*/ 93 h 1142"/>
                <a:gd name="T10" fmla="*/ 1231 w 1290"/>
                <a:gd name="T11" fmla="*/ 156 h 1142"/>
                <a:gd name="T12" fmla="*/ 1278 w 1290"/>
                <a:gd name="T13" fmla="*/ 155 h 1142"/>
                <a:gd name="T14" fmla="*/ 1282 w 1290"/>
                <a:gd name="T15" fmla="*/ 193 h 1142"/>
                <a:gd name="T16" fmla="*/ 1234 w 1290"/>
                <a:gd name="T17" fmla="*/ 262 h 1142"/>
                <a:gd name="T18" fmla="*/ 1211 w 1290"/>
                <a:gd name="T19" fmla="*/ 304 h 1142"/>
                <a:gd name="T20" fmla="*/ 1158 w 1290"/>
                <a:gd name="T21" fmla="*/ 287 h 1142"/>
                <a:gd name="T22" fmla="*/ 1140 w 1290"/>
                <a:gd name="T23" fmla="*/ 325 h 1142"/>
                <a:gd name="T24" fmla="*/ 1119 w 1290"/>
                <a:gd name="T25" fmla="*/ 368 h 1142"/>
                <a:gd name="T26" fmla="*/ 1085 w 1290"/>
                <a:gd name="T27" fmla="*/ 404 h 1142"/>
                <a:gd name="T28" fmla="*/ 1063 w 1290"/>
                <a:gd name="T29" fmla="*/ 459 h 1142"/>
                <a:gd name="T30" fmla="*/ 1084 w 1290"/>
                <a:gd name="T31" fmla="*/ 524 h 1142"/>
                <a:gd name="T32" fmla="*/ 1131 w 1290"/>
                <a:gd name="T33" fmla="*/ 615 h 1142"/>
                <a:gd name="T34" fmla="*/ 1164 w 1290"/>
                <a:gd name="T35" fmla="*/ 651 h 1142"/>
                <a:gd name="T36" fmla="*/ 1148 w 1290"/>
                <a:gd name="T37" fmla="*/ 671 h 1142"/>
                <a:gd name="T38" fmla="*/ 1145 w 1290"/>
                <a:gd name="T39" fmla="*/ 713 h 1142"/>
                <a:gd name="T40" fmla="*/ 1105 w 1290"/>
                <a:gd name="T41" fmla="*/ 745 h 1142"/>
                <a:gd name="T42" fmla="*/ 1075 w 1290"/>
                <a:gd name="T43" fmla="*/ 752 h 1142"/>
                <a:gd name="T44" fmla="*/ 1076 w 1290"/>
                <a:gd name="T45" fmla="*/ 817 h 1142"/>
                <a:gd name="T46" fmla="*/ 1043 w 1290"/>
                <a:gd name="T47" fmla="*/ 828 h 1142"/>
                <a:gd name="T48" fmla="*/ 980 w 1290"/>
                <a:gd name="T49" fmla="*/ 852 h 1142"/>
                <a:gd name="T50" fmla="*/ 910 w 1290"/>
                <a:gd name="T51" fmla="*/ 852 h 1142"/>
                <a:gd name="T52" fmla="*/ 803 w 1290"/>
                <a:gd name="T53" fmla="*/ 839 h 1142"/>
                <a:gd name="T54" fmla="*/ 785 w 1290"/>
                <a:gd name="T55" fmla="*/ 874 h 1142"/>
                <a:gd name="T56" fmla="*/ 762 w 1290"/>
                <a:gd name="T57" fmla="*/ 890 h 1142"/>
                <a:gd name="T58" fmla="*/ 716 w 1290"/>
                <a:gd name="T59" fmla="*/ 923 h 1142"/>
                <a:gd name="T60" fmla="*/ 678 w 1290"/>
                <a:gd name="T61" fmla="*/ 951 h 1142"/>
                <a:gd name="T62" fmla="*/ 642 w 1290"/>
                <a:gd name="T63" fmla="*/ 941 h 1142"/>
                <a:gd name="T64" fmla="*/ 594 w 1290"/>
                <a:gd name="T65" fmla="*/ 974 h 1142"/>
                <a:gd name="T66" fmla="*/ 540 w 1290"/>
                <a:gd name="T67" fmla="*/ 968 h 1142"/>
                <a:gd name="T68" fmla="*/ 491 w 1290"/>
                <a:gd name="T69" fmla="*/ 1010 h 1142"/>
                <a:gd name="T70" fmla="*/ 429 w 1290"/>
                <a:gd name="T71" fmla="*/ 1028 h 1142"/>
                <a:gd name="T72" fmla="*/ 402 w 1290"/>
                <a:gd name="T73" fmla="*/ 1071 h 1142"/>
                <a:gd name="T74" fmla="*/ 385 w 1290"/>
                <a:gd name="T75" fmla="*/ 1103 h 1142"/>
                <a:gd name="T76" fmla="*/ 346 w 1290"/>
                <a:gd name="T77" fmla="*/ 1122 h 1142"/>
                <a:gd name="T78" fmla="*/ 317 w 1290"/>
                <a:gd name="T79" fmla="*/ 1142 h 1142"/>
                <a:gd name="T80" fmla="*/ 292 w 1290"/>
                <a:gd name="T81" fmla="*/ 1120 h 1142"/>
                <a:gd name="T82" fmla="*/ 276 w 1290"/>
                <a:gd name="T83" fmla="*/ 1114 h 1142"/>
                <a:gd name="T84" fmla="*/ 247 w 1290"/>
                <a:gd name="T85" fmla="*/ 1096 h 1142"/>
                <a:gd name="T86" fmla="*/ 212 w 1290"/>
                <a:gd name="T87" fmla="*/ 1076 h 1142"/>
                <a:gd name="T88" fmla="*/ 242 w 1290"/>
                <a:gd name="T89" fmla="*/ 1067 h 1142"/>
                <a:gd name="T90" fmla="*/ 246 w 1290"/>
                <a:gd name="T91" fmla="*/ 1038 h 1142"/>
                <a:gd name="T92" fmla="*/ 222 w 1290"/>
                <a:gd name="T93" fmla="*/ 968 h 1142"/>
                <a:gd name="T94" fmla="*/ 211 w 1290"/>
                <a:gd name="T95" fmla="*/ 928 h 1142"/>
                <a:gd name="T96" fmla="*/ 210 w 1290"/>
                <a:gd name="T97" fmla="*/ 864 h 1142"/>
                <a:gd name="T98" fmla="*/ 202 w 1290"/>
                <a:gd name="T99" fmla="*/ 817 h 1142"/>
                <a:gd name="T100" fmla="*/ 140 w 1290"/>
                <a:gd name="T101" fmla="*/ 812 h 1142"/>
                <a:gd name="T102" fmla="*/ 115 w 1290"/>
                <a:gd name="T103" fmla="*/ 806 h 1142"/>
                <a:gd name="T104" fmla="*/ 91 w 1290"/>
                <a:gd name="T105" fmla="*/ 774 h 1142"/>
                <a:gd name="T106" fmla="*/ 11 w 1290"/>
                <a:gd name="T107" fmla="*/ 757 h 1142"/>
                <a:gd name="T108" fmla="*/ 49 w 1290"/>
                <a:gd name="T109" fmla="*/ 707 h 1142"/>
                <a:gd name="T110" fmla="*/ 68 w 1290"/>
                <a:gd name="T111" fmla="*/ 638 h 1142"/>
                <a:gd name="T112" fmla="*/ 118 w 1290"/>
                <a:gd name="T113" fmla="*/ 633 h 1142"/>
                <a:gd name="T114" fmla="*/ 179 w 1290"/>
                <a:gd name="T115" fmla="*/ 635 h 1142"/>
                <a:gd name="T116" fmla="*/ 214 w 1290"/>
                <a:gd name="T117" fmla="*/ 584 h 1142"/>
                <a:gd name="T118" fmla="*/ 239 w 1290"/>
                <a:gd name="T119" fmla="*/ 537 h 1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290" h="1142">
                  <a:moveTo>
                    <a:pt x="1035" y="0"/>
                  </a:moveTo>
                  <a:lnTo>
                    <a:pt x="1036" y="0"/>
                  </a:lnTo>
                  <a:lnTo>
                    <a:pt x="1037" y="1"/>
                  </a:lnTo>
                  <a:lnTo>
                    <a:pt x="1041" y="3"/>
                  </a:lnTo>
                  <a:lnTo>
                    <a:pt x="1050" y="9"/>
                  </a:lnTo>
                  <a:lnTo>
                    <a:pt x="1054" y="10"/>
                  </a:lnTo>
                  <a:lnTo>
                    <a:pt x="1057" y="12"/>
                  </a:lnTo>
                  <a:lnTo>
                    <a:pt x="1059" y="13"/>
                  </a:lnTo>
                  <a:lnTo>
                    <a:pt x="1063" y="14"/>
                  </a:lnTo>
                  <a:lnTo>
                    <a:pt x="1072" y="16"/>
                  </a:lnTo>
                  <a:lnTo>
                    <a:pt x="1075" y="17"/>
                  </a:lnTo>
                  <a:lnTo>
                    <a:pt x="1078" y="18"/>
                  </a:lnTo>
                  <a:lnTo>
                    <a:pt x="1080" y="20"/>
                  </a:lnTo>
                  <a:lnTo>
                    <a:pt x="1083" y="21"/>
                  </a:lnTo>
                  <a:lnTo>
                    <a:pt x="1088" y="23"/>
                  </a:lnTo>
                  <a:lnTo>
                    <a:pt x="1090" y="25"/>
                  </a:lnTo>
                  <a:lnTo>
                    <a:pt x="1096" y="31"/>
                  </a:lnTo>
                  <a:lnTo>
                    <a:pt x="1098" y="32"/>
                  </a:lnTo>
                  <a:lnTo>
                    <a:pt x="1100" y="34"/>
                  </a:lnTo>
                  <a:lnTo>
                    <a:pt x="1103" y="35"/>
                  </a:lnTo>
                  <a:lnTo>
                    <a:pt x="1106" y="37"/>
                  </a:lnTo>
                  <a:lnTo>
                    <a:pt x="1109" y="38"/>
                  </a:lnTo>
                  <a:lnTo>
                    <a:pt x="1112" y="38"/>
                  </a:lnTo>
                  <a:lnTo>
                    <a:pt x="1114" y="38"/>
                  </a:lnTo>
                  <a:lnTo>
                    <a:pt x="1117" y="38"/>
                  </a:lnTo>
                  <a:lnTo>
                    <a:pt x="1120" y="38"/>
                  </a:lnTo>
                  <a:lnTo>
                    <a:pt x="1123" y="37"/>
                  </a:lnTo>
                  <a:lnTo>
                    <a:pt x="1126" y="37"/>
                  </a:lnTo>
                  <a:lnTo>
                    <a:pt x="1127" y="36"/>
                  </a:lnTo>
                  <a:lnTo>
                    <a:pt x="1137" y="32"/>
                  </a:lnTo>
                  <a:lnTo>
                    <a:pt x="1140" y="31"/>
                  </a:lnTo>
                  <a:lnTo>
                    <a:pt x="1143" y="30"/>
                  </a:lnTo>
                  <a:lnTo>
                    <a:pt x="1147" y="30"/>
                  </a:lnTo>
                  <a:lnTo>
                    <a:pt x="1149" y="29"/>
                  </a:lnTo>
                  <a:lnTo>
                    <a:pt x="1152" y="30"/>
                  </a:lnTo>
                  <a:lnTo>
                    <a:pt x="1156" y="30"/>
                  </a:lnTo>
                  <a:lnTo>
                    <a:pt x="1161" y="31"/>
                  </a:lnTo>
                  <a:lnTo>
                    <a:pt x="1163" y="31"/>
                  </a:lnTo>
                  <a:lnTo>
                    <a:pt x="1165" y="31"/>
                  </a:lnTo>
                  <a:lnTo>
                    <a:pt x="1168" y="31"/>
                  </a:lnTo>
                  <a:lnTo>
                    <a:pt x="1169" y="31"/>
                  </a:lnTo>
                  <a:lnTo>
                    <a:pt x="1170" y="30"/>
                  </a:lnTo>
                  <a:lnTo>
                    <a:pt x="1171" y="29"/>
                  </a:lnTo>
                  <a:lnTo>
                    <a:pt x="1171" y="28"/>
                  </a:lnTo>
                  <a:lnTo>
                    <a:pt x="1173" y="26"/>
                  </a:lnTo>
                  <a:lnTo>
                    <a:pt x="1176" y="22"/>
                  </a:lnTo>
                  <a:lnTo>
                    <a:pt x="1177" y="20"/>
                  </a:lnTo>
                  <a:lnTo>
                    <a:pt x="1178" y="20"/>
                  </a:lnTo>
                  <a:lnTo>
                    <a:pt x="1179" y="20"/>
                  </a:lnTo>
                  <a:lnTo>
                    <a:pt x="1180" y="20"/>
                  </a:lnTo>
                  <a:lnTo>
                    <a:pt x="1180" y="20"/>
                  </a:lnTo>
                  <a:lnTo>
                    <a:pt x="1181" y="20"/>
                  </a:lnTo>
                  <a:lnTo>
                    <a:pt x="1181" y="21"/>
                  </a:lnTo>
                  <a:lnTo>
                    <a:pt x="1182" y="22"/>
                  </a:lnTo>
                  <a:lnTo>
                    <a:pt x="1182" y="24"/>
                  </a:lnTo>
                  <a:lnTo>
                    <a:pt x="1183" y="28"/>
                  </a:lnTo>
                  <a:lnTo>
                    <a:pt x="1183" y="31"/>
                  </a:lnTo>
                  <a:lnTo>
                    <a:pt x="1184" y="32"/>
                  </a:lnTo>
                  <a:lnTo>
                    <a:pt x="1185" y="34"/>
                  </a:lnTo>
                  <a:lnTo>
                    <a:pt x="1186" y="36"/>
                  </a:lnTo>
                  <a:lnTo>
                    <a:pt x="1187" y="37"/>
                  </a:lnTo>
                  <a:lnTo>
                    <a:pt x="1188" y="39"/>
                  </a:lnTo>
                  <a:lnTo>
                    <a:pt x="1190" y="40"/>
                  </a:lnTo>
                  <a:lnTo>
                    <a:pt x="1193" y="42"/>
                  </a:lnTo>
                  <a:lnTo>
                    <a:pt x="1200" y="47"/>
                  </a:lnTo>
                  <a:lnTo>
                    <a:pt x="1203" y="50"/>
                  </a:lnTo>
                  <a:lnTo>
                    <a:pt x="1207" y="54"/>
                  </a:lnTo>
                  <a:lnTo>
                    <a:pt x="1209" y="55"/>
                  </a:lnTo>
                  <a:lnTo>
                    <a:pt x="1211" y="56"/>
                  </a:lnTo>
                  <a:lnTo>
                    <a:pt x="1214" y="57"/>
                  </a:lnTo>
                  <a:lnTo>
                    <a:pt x="1216" y="57"/>
                  </a:lnTo>
                  <a:lnTo>
                    <a:pt x="1223" y="59"/>
                  </a:lnTo>
                  <a:lnTo>
                    <a:pt x="1225" y="60"/>
                  </a:lnTo>
                  <a:lnTo>
                    <a:pt x="1227" y="61"/>
                  </a:lnTo>
                  <a:lnTo>
                    <a:pt x="1229" y="62"/>
                  </a:lnTo>
                  <a:lnTo>
                    <a:pt x="1231" y="64"/>
                  </a:lnTo>
                  <a:lnTo>
                    <a:pt x="1234" y="66"/>
                  </a:lnTo>
                  <a:lnTo>
                    <a:pt x="1237" y="67"/>
                  </a:lnTo>
                  <a:lnTo>
                    <a:pt x="1239" y="71"/>
                  </a:lnTo>
                  <a:lnTo>
                    <a:pt x="1243" y="77"/>
                  </a:lnTo>
                  <a:lnTo>
                    <a:pt x="1246" y="80"/>
                  </a:lnTo>
                  <a:lnTo>
                    <a:pt x="1248" y="83"/>
                  </a:lnTo>
                  <a:lnTo>
                    <a:pt x="1249" y="86"/>
                  </a:lnTo>
                  <a:lnTo>
                    <a:pt x="1250" y="89"/>
                  </a:lnTo>
                  <a:lnTo>
                    <a:pt x="1250" y="93"/>
                  </a:lnTo>
                  <a:lnTo>
                    <a:pt x="1250" y="97"/>
                  </a:lnTo>
                  <a:lnTo>
                    <a:pt x="1250" y="100"/>
                  </a:lnTo>
                  <a:lnTo>
                    <a:pt x="1249" y="105"/>
                  </a:lnTo>
                  <a:lnTo>
                    <a:pt x="1248" y="111"/>
                  </a:lnTo>
                  <a:lnTo>
                    <a:pt x="1246" y="115"/>
                  </a:lnTo>
                  <a:lnTo>
                    <a:pt x="1244" y="120"/>
                  </a:lnTo>
                  <a:lnTo>
                    <a:pt x="1241" y="128"/>
                  </a:lnTo>
                  <a:lnTo>
                    <a:pt x="1239" y="133"/>
                  </a:lnTo>
                  <a:lnTo>
                    <a:pt x="1235" y="140"/>
                  </a:lnTo>
                  <a:lnTo>
                    <a:pt x="1234" y="143"/>
                  </a:lnTo>
                  <a:lnTo>
                    <a:pt x="1233" y="145"/>
                  </a:lnTo>
                  <a:lnTo>
                    <a:pt x="1232" y="147"/>
                  </a:lnTo>
                  <a:lnTo>
                    <a:pt x="1231" y="151"/>
                  </a:lnTo>
                  <a:lnTo>
                    <a:pt x="1231" y="152"/>
                  </a:lnTo>
                  <a:lnTo>
                    <a:pt x="1231" y="153"/>
                  </a:lnTo>
                  <a:lnTo>
                    <a:pt x="1231" y="155"/>
                  </a:lnTo>
                  <a:lnTo>
                    <a:pt x="1231" y="156"/>
                  </a:lnTo>
                  <a:lnTo>
                    <a:pt x="1232" y="156"/>
                  </a:lnTo>
                  <a:lnTo>
                    <a:pt x="1232" y="157"/>
                  </a:lnTo>
                  <a:lnTo>
                    <a:pt x="1233" y="159"/>
                  </a:lnTo>
                  <a:lnTo>
                    <a:pt x="1234" y="160"/>
                  </a:lnTo>
                  <a:lnTo>
                    <a:pt x="1236" y="161"/>
                  </a:lnTo>
                  <a:lnTo>
                    <a:pt x="1238" y="162"/>
                  </a:lnTo>
                  <a:lnTo>
                    <a:pt x="1239" y="162"/>
                  </a:lnTo>
                  <a:lnTo>
                    <a:pt x="1240" y="163"/>
                  </a:lnTo>
                  <a:lnTo>
                    <a:pt x="1242" y="163"/>
                  </a:lnTo>
                  <a:lnTo>
                    <a:pt x="1244" y="163"/>
                  </a:lnTo>
                  <a:lnTo>
                    <a:pt x="1248" y="162"/>
                  </a:lnTo>
                  <a:lnTo>
                    <a:pt x="1251" y="162"/>
                  </a:lnTo>
                  <a:lnTo>
                    <a:pt x="1256" y="160"/>
                  </a:lnTo>
                  <a:lnTo>
                    <a:pt x="1266" y="156"/>
                  </a:lnTo>
                  <a:lnTo>
                    <a:pt x="1272" y="156"/>
                  </a:lnTo>
                  <a:lnTo>
                    <a:pt x="1275" y="155"/>
                  </a:lnTo>
                  <a:lnTo>
                    <a:pt x="1278" y="155"/>
                  </a:lnTo>
                  <a:lnTo>
                    <a:pt x="1280" y="155"/>
                  </a:lnTo>
                  <a:lnTo>
                    <a:pt x="1282" y="155"/>
                  </a:lnTo>
                  <a:lnTo>
                    <a:pt x="1284" y="155"/>
                  </a:lnTo>
                  <a:lnTo>
                    <a:pt x="1285" y="156"/>
                  </a:lnTo>
                  <a:lnTo>
                    <a:pt x="1286" y="156"/>
                  </a:lnTo>
                  <a:lnTo>
                    <a:pt x="1287" y="156"/>
                  </a:lnTo>
                  <a:lnTo>
                    <a:pt x="1288" y="158"/>
                  </a:lnTo>
                  <a:lnTo>
                    <a:pt x="1289" y="159"/>
                  </a:lnTo>
                  <a:lnTo>
                    <a:pt x="1290" y="161"/>
                  </a:lnTo>
                  <a:lnTo>
                    <a:pt x="1290" y="163"/>
                  </a:lnTo>
                  <a:lnTo>
                    <a:pt x="1290" y="167"/>
                  </a:lnTo>
                  <a:lnTo>
                    <a:pt x="1290" y="169"/>
                  </a:lnTo>
                  <a:lnTo>
                    <a:pt x="1290" y="173"/>
                  </a:lnTo>
                  <a:lnTo>
                    <a:pt x="1289" y="177"/>
                  </a:lnTo>
                  <a:lnTo>
                    <a:pt x="1288" y="179"/>
                  </a:lnTo>
                  <a:lnTo>
                    <a:pt x="1285" y="188"/>
                  </a:lnTo>
                  <a:lnTo>
                    <a:pt x="1282" y="193"/>
                  </a:lnTo>
                  <a:lnTo>
                    <a:pt x="1274" y="215"/>
                  </a:lnTo>
                  <a:lnTo>
                    <a:pt x="1268" y="231"/>
                  </a:lnTo>
                  <a:lnTo>
                    <a:pt x="1267" y="234"/>
                  </a:lnTo>
                  <a:lnTo>
                    <a:pt x="1267" y="235"/>
                  </a:lnTo>
                  <a:lnTo>
                    <a:pt x="1267" y="235"/>
                  </a:lnTo>
                  <a:lnTo>
                    <a:pt x="1267" y="236"/>
                  </a:lnTo>
                  <a:lnTo>
                    <a:pt x="1266" y="237"/>
                  </a:lnTo>
                  <a:lnTo>
                    <a:pt x="1264" y="239"/>
                  </a:lnTo>
                  <a:lnTo>
                    <a:pt x="1262" y="242"/>
                  </a:lnTo>
                  <a:lnTo>
                    <a:pt x="1259" y="245"/>
                  </a:lnTo>
                  <a:lnTo>
                    <a:pt x="1255" y="247"/>
                  </a:lnTo>
                  <a:lnTo>
                    <a:pt x="1251" y="250"/>
                  </a:lnTo>
                  <a:lnTo>
                    <a:pt x="1248" y="252"/>
                  </a:lnTo>
                  <a:lnTo>
                    <a:pt x="1240" y="257"/>
                  </a:lnTo>
                  <a:lnTo>
                    <a:pt x="1238" y="258"/>
                  </a:lnTo>
                  <a:lnTo>
                    <a:pt x="1235" y="261"/>
                  </a:lnTo>
                  <a:lnTo>
                    <a:pt x="1234" y="262"/>
                  </a:lnTo>
                  <a:lnTo>
                    <a:pt x="1233" y="263"/>
                  </a:lnTo>
                  <a:lnTo>
                    <a:pt x="1232" y="265"/>
                  </a:lnTo>
                  <a:lnTo>
                    <a:pt x="1231" y="267"/>
                  </a:lnTo>
                  <a:lnTo>
                    <a:pt x="1230" y="269"/>
                  </a:lnTo>
                  <a:lnTo>
                    <a:pt x="1228" y="273"/>
                  </a:lnTo>
                  <a:lnTo>
                    <a:pt x="1227" y="277"/>
                  </a:lnTo>
                  <a:lnTo>
                    <a:pt x="1223" y="291"/>
                  </a:lnTo>
                  <a:lnTo>
                    <a:pt x="1222" y="293"/>
                  </a:lnTo>
                  <a:lnTo>
                    <a:pt x="1221" y="295"/>
                  </a:lnTo>
                  <a:lnTo>
                    <a:pt x="1220" y="297"/>
                  </a:lnTo>
                  <a:lnTo>
                    <a:pt x="1219" y="298"/>
                  </a:lnTo>
                  <a:lnTo>
                    <a:pt x="1217" y="301"/>
                  </a:lnTo>
                  <a:lnTo>
                    <a:pt x="1217" y="302"/>
                  </a:lnTo>
                  <a:lnTo>
                    <a:pt x="1216" y="303"/>
                  </a:lnTo>
                  <a:lnTo>
                    <a:pt x="1214" y="303"/>
                  </a:lnTo>
                  <a:lnTo>
                    <a:pt x="1213" y="303"/>
                  </a:lnTo>
                  <a:lnTo>
                    <a:pt x="1211" y="304"/>
                  </a:lnTo>
                  <a:lnTo>
                    <a:pt x="1209" y="305"/>
                  </a:lnTo>
                  <a:lnTo>
                    <a:pt x="1206" y="305"/>
                  </a:lnTo>
                  <a:lnTo>
                    <a:pt x="1205" y="305"/>
                  </a:lnTo>
                  <a:lnTo>
                    <a:pt x="1203" y="305"/>
                  </a:lnTo>
                  <a:lnTo>
                    <a:pt x="1200" y="305"/>
                  </a:lnTo>
                  <a:lnTo>
                    <a:pt x="1198" y="304"/>
                  </a:lnTo>
                  <a:lnTo>
                    <a:pt x="1195" y="304"/>
                  </a:lnTo>
                  <a:lnTo>
                    <a:pt x="1192" y="303"/>
                  </a:lnTo>
                  <a:lnTo>
                    <a:pt x="1188" y="301"/>
                  </a:lnTo>
                  <a:lnTo>
                    <a:pt x="1185" y="300"/>
                  </a:lnTo>
                  <a:lnTo>
                    <a:pt x="1178" y="295"/>
                  </a:lnTo>
                  <a:lnTo>
                    <a:pt x="1174" y="292"/>
                  </a:lnTo>
                  <a:lnTo>
                    <a:pt x="1171" y="292"/>
                  </a:lnTo>
                  <a:lnTo>
                    <a:pt x="1166" y="290"/>
                  </a:lnTo>
                  <a:lnTo>
                    <a:pt x="1161" y="288"/>
                  </a:lnTo>
                  <a:lnTo>
                    <a:pt x="1160" y="287"/>
                  </a:lnTo>
                  <a:lnTo>
                    <a:pt x="1158" y="287"/>
                  </a:lnTo>
                  <a:lnTo>
                    <a:pt x="1156" y="287"/>
                  </a:lnTo>
                  <a:lnTo>
                    <a:pt x="1154" y="287"/>
                  </a:lnTo>
                  <a:lnTo>
                    <a:pt x="1151" y="287"/>
                  </a:lnTo>
                  <a:lnTo>
                    <a:pt x="1147" y="288"/>
                  </a:lnTo>
                  <a:lnTo>
                    <a:pt x="1145" y="289"/>
                  </a:lnTo>
                  <a:lnTo>
                    <a:pt x="1143" y="290"/>
                  </a:lnTo>
                  <a:lnTo>
                    <a:pt x="1142" y="291"/>
                  </a:lnTo>
                  <a:lnTo>
                    <a:pt x="1141" y="292"/>
                  </a:lnTo>
                  <a:lnTo>
                    <a:pt x="1141" y="292"/>
                  </a:lnTo>
                  <a:lnTo>
                    <a:pt x="1141" y="294"/>
                  </a:lnTo>
                  <a:lnTo>
                    <a:pt x="1141" y="297"/>
                  </a:lnTo>
                  <a:lnTo>
                    <a:pt x="1142" y="306"/>
                  </a:lnTo>
                  <a:lnTo>
                    <a:pt x="1142" y="310"/>
                  </a:lnTo>
                  <a:lnTo>
                    <a:pt x="1142" y="313"/>
                  </a:lnTo>
                  <a:lnTo>
                    <a:pt x="1142" y="315"/>
                  </a:lnTo>
                  <a:lnTo>
                    <a:pt x="1141" y="322"/>
                  </a:lnTo>
                  <a:lnTo>
                    <a:pt x="1140" y="325"/>
                  </a:lnTo>
                  <a:lnTo>
                    <a:pt x="1140" y="326"/>
                  </a:lnTo>
                  <a:lnTo>
                    <a:pt x="1139" y="327"/>
                  </a:lnTo>
                  <a:lnTo>
                    <a:pt x="1137" y="330"/>
                  </a:lnTo>
                  <a:lnTo>
                    <a:pt x="1136" y="333"/>
                  </a:lnTo>
                  <a:lnTo>
                    <a:pt x="1131" y="337"/>
                  </a:lnTo>
                  <a:lnTo>
                    <a:pt x="1129" y="339"/>
                  </a:lnTo>
                  <a:lnTo>
                    <a:pt x="1128" y="341"/>
                  </a:lnTo>
                  <a:lnTo>
                    <a:pt x="1127" y="344"/>
                  </a:lnTo>
                  <a:lnTo>
                    <a:pt x="1126" y="346"/>
                  </a:lnTo>
                  <a:lnTo>
                    <a:pt x="1125" y="348"/>
                  </a:lnTo>
                  <a:lnTo>
                    <a:pt x="1124" y="350"/>
                  </a:lnTo>
                  <a:lnTo>
                    <a:pt x="1122" y="354"/>
                  </a:lnTo>
                  <a:lnTo>
                    <a:pt x="1121" y="358"/>
                  </a:lnTo>
                  <a:lnTo>
                    <a:pt x="1120" y="361"/>
                  </a:lnTo>
                  <a:lnTo>
                    <a:pt x="1120" y="364"/>
                  </a:lnTo>
                  <a:lnTo>
                    <a:pt x="1119" y="366"/>
                  </a:lnTo>
                  <a:lnTo>
                    <a:pt x="1119" y="368"/>
                  </a:lnTo>
                  <a:lnTo>
                    <a:pt x="1119" y="373"/>
                  </a:lnTo>
                  <a:lnTo>
                    <a:pt x="1118" y="374"/>
                  </a:lnTo>
                  <a:lnTo>
                    <a:pt x="1118" y="375"/>
                  </a:lnTo>
                  <a:lnTo>
                    <a:pt x="1117" y="377"/>
                  </a:lnTo>
                  <a:lnTo>
                    <a:pt x="1116" y="378"/>
                  </a:lnTo>
                  <a:lnTo>
                    <a:pt x="1115" y="378"/>
                  </a:lnTo>
                  <a:lnTo>
                    <a:pt x="1114" y="379"/>
                  </a:lnTo>
                  <a:lnTo>
                    <a:pt x="1111" y="380"/>
                  </a:lnTo>
                  <a:lnTo>
                    <a:pt x="1109" y="382"/>
                  </a:lnTo>
                  <a:lnTo>
                    <a:pt x="1108" y="383"/>
                  </a:lnTo>
                  <a:lnTo>
                    <a:pt x="1102" y="388"/>
                  </a:lnTo>
                  <a:lnTo>
                    <a:pt x="1093" y="394"/>
                  </a:lnTo>
                  <a:lnTo>
                    <a:pt x="1091" y="396"/>
                  </a:lnTo>
                  <a:lnTo>
                    <a:pt x="1089" y="398"/>
                  </a:lnTo>
                  <a:lnTo>
                    <a:pt x="1088" y="400"/>
                  </a:lnTo>
                  <a:lnTo>
                    <a:pt x="1087" y="401"/>
                  </a:lnTo>
                  <a:lnTo>
                    <a:pt x="1085" y="404"/>
                  </a:lnTo>
                  <a:lnTo>
                    <a:pt x="1084" y="406"/>
                  </a:lnTo>
                  <a:lnTo>
                    <a:pt x="1082" y="410"/>
                  </a:lnTo>
                  <a:lnTo>
                    <a:pt x="1081" y="414"/>
                  </a:lnTo>
                  <a:lnTo>
                    <a:pt x="1080" y="417"/>
                  </a:lnTo>
                  <a:lnTo>
                    <a:pt x="1080" y="419"/>
                  </a:lnTo>
                  <a:lnTo>
                    <a:pt x="1079" y="428"/>
                  </a:lnTo>
                  <a:lnTo>
                    <a:pt x="1078" y="429"/>
                  </a:lnTo>
                  <a:lnTo>
                    <a:pt x="1078" y="432"/>
                  </a:lnTo>
                  <a:lnTo>
                    <a:pt x="1077" y="434"/>
                  </a:lnTo>
                  <a:lnTo>
                    <a:pt x="1075" y="437"/>
                  </a:lnTo>
                  <a:lnTo>
                    <a:pt x="1069" y="446"/>
                  </a:lnTo>
                  <a:lnTo>
                    <a:pt x="1067" y="449"/>
                  </a:lnTo>
                  <a:lnTo>
                    <a:pt x="1066" y="451"/>
                  </a:lnTo>
                  <a:lnTo>
                    <a:pt x="1065" y="453"/>
                  </a:lnTo>
                  <a:lnTo>
                    <a:pt x="1065" y="455"/>
                  </a:lnTo>
                  <a:lnTo>
                    <a:pt x="1064" y="457"/>
                  </a:lnTo>
                  <a:lnTo>
                    <a:pt x="1063" y="459"/>
                  </a:lnTo>
                  <a:lnTo>
                    <a:pt x="1063" y="462"/>
                  </a:lnTo>
                  <a:lnTo>
                    <a:pt x="1063" y="463"/>
                  </a:lnTo>
                  <a:lnTo>
                    <a:pt x="1064" y="465"/>
                  </a:lnTo>
                  <a:lnTo>
                    <a:pt x="1064" y="467"/>
                  </a:lnTo>
                  <a:lnTo>
                    <a:pt x="1065" y="469"/>
                  </a:lnTo>
                  <a:lnTo>
                    <a:pt x="1068" y="473"/>
                  </a:lnTo>
                  <a:lnTo>
                    <a:pt x="1068" y="474"/>
                  </a:lnTo>
                  <a:lnTo>
                    <a:pt x="1069" y="478"/>
                  </a:lnTo>
                  <a:lnTo>
                    <a:pt x="1071" y="485"/>
                  </a:lnTo>
                  <a:lnTo>
                    <a:pt x="1072" y="490"/>
                  </a:lnTo>
                  <a:lnTo>
                    <a:pt x="1073" y="494"/>
                  </a:lnTo>
                  <a:lnTo>
                    <a:pt x="1074" y="500"/>
                  </a:lnTo>
                  <a:lnTo>
                    <a:pt x="1075" y="503"/>
                  </a:lnTo>
                  <a:lnTo>
                    <a:pt x="1076" y="506"/>
                  </a:lnTo>
                  <a:lnTo>
                    <a:pt x="1077" y="510"/>
                  </a:lnTo>
                  <a:lnTo>
                    <a:pt x="1080" y="515"/>
                  </a:lnTo>
                  <a:lnTo>
                    <a:pt x="1084" y="524"/>
                  </a:lnTo>
                  <a:lnTo>
                    <a:pt x="1088" y="534"/>
                  </a:lnTo>
                  <a:lnTo>
                    <a:pt x="1090" y="537"/>
                  </a:lnTo>
                  <a:lnTo>
                    <a:pt x="1092" y="541"/>
                  </a:lnTo>
                  <a:lnTo>
                    <a:pt x="1095" y="545"/>
                  </a:lnTo>
                  <a:lnTo>
                    <a:pt x="1096" y="548"/>
                  </a:lnTo>
                  <a:lnTo>
                    <a:pt x="1100" y="553"/>
                  </a:lnTo>
                  <a:lnTo>
                    <a:pt x="1102" y="554"/>
                  </a:lnTo>
                  <a:lnTo>
                    <a:pt x="1103" y="558"/>
                  </a:lnTo>
                  <a:lnTo>
                    <a:pt x="1107" y="564"/>
                  </a:lnTo>
                  <a:lnTo>
                    <a:pt x="1108" y="567"/>
                  </a:lnTo>
                  <a:lnTo>
                    <a:pt x="1110" y="571"/>
                  </a:lnTo>
                  <a:lnTo>
                    <a:pt x="1116" y="587"/>
                  </a:lnTo>
                  <a:lnTo>
                    <a:pt x="1117" y="589"/>
                  </a:lnTo>
                  <a:lnTo>
                    <a:pt x="1118" y="592"/>
                  </a:lnTo>
                  <a:lnTo>
                    <a:pt x="1125" y="604"/>
                  </a:lnTo>
                  <a:lnTo>
                    <a:pt x="1130" y="614"/>
                  </a:lnTo>
                  <a:lnTo>
                    <a:pt x="1131" y="615"/>
                  </a:lnTo>
                  <a:lnTo>
                    <a:pt x="1132" y="617"/>
                  </a:lnTo>
                  <a:lnTo>
                    <a:pt x="1135" y="620"/>
                  </a:lnTo>
                  <a:lnTo>
                    <a:pt x="1137" y="621"/>
                  </a:lnTo>
                  <a:lnTo>
                    <a:pt x="1138" y="622"/>
                  </a:lnTo>
                  <a:lnTo>
                    <a:pt x="1144" y="626"/>
                  </a:lnTo>
                  <a:lnTo>
                    <a:pt x="1148" y="629"/>
                  </a:lnTo>
                  <a:lnTo>
                    <a:pt x="1151" y="632"/>
                  </a:lnTo>
                  <a:lnTo>
                    <a:pt x="1154" y="633"/>
                  </a:lnTo>
                  <a:lnTo>
                    <a:pt x="1156" y="635"/>
                  </a:lnTo>
                  <a:lnTo>
                    <a:pt x="1158" y="638"/>
                  </a:lnTo>
                  <a:lnTo>
                    <a:pt x="1159" y="640"/>
                  </a:lnTo>
                  <a:lnTo>
                    <a:pt x="1160" y="643"/>
                  </a:lnTo>
                  <a:lnTo>
                    <a:pt x="1162" y="645"/>
                  </a:lnTo>
                  <a:lnTo>
                    <a:pt x="1164" y="648"/>
                  </a:lnTo>
                  <a:lnTo>
                    <a:pt x="1165" y="651"/>
                  </a:lnTo>
                  <a:lnTo>
                    <a:pt x="1165" y="652"/>
                  </a:lnTo>
                  <a:lnTo>
                    <a:pt x="1164" y="651"/>
                  </a:lnTo>
                  <a:lnTo>
                    <a:pt x="1163" y="651"/>
                  </a:lnTo>
                  <a:lnTo>
                    <a:pt x="1162" y="651"/>
                  </a:lnTo>
                  <a:lnTo>
                    <a:pt x="1161" y="651"/>
                  </a:lnTo>
                  <a:lnTo>
                    <a:pt x="1160" y="651"/>
                  </a:lnTo>
                  <a:lnTo>
                    <a:pt x="1159" y="652"/>
                  </a:lnTo>
                  <a:lnTo>
                    <a:pt x="1158" y="653"/>
                  </a:lnTo>
                  <a:lnTo>
                    <a:pt x="1157" y="654"/>
                  </a:lnTo>
                  <a:lnTo>
                    <a:pt x="1155" y="655"/>
                  </a:lnTo>
                  <a:lnTo>
                    <a:pt x="1153" y="657"/>
                  </a:lnTo>
                  <a:lnTo>
                    <a:pt x="1152" y="659"/>
                  </a:lnTo>
                  <a:lnTo>
                    <a:pt x="1150" y="661"/>
                  </a:lnTo>
                  <a:lnTo>
                    <a:pt x="1149" y="663"/>
                  </a:lnTo>
                  <a:lnTo>
                    <a:pt x="1149" y="664"/>
                  </a:lnTo>
                  <a:lnTo>
                    <a:pt x="1149" y="666"/>
                  </a:lnTo>
                  <a:lnTo>
                    <a:pt x="1148" y="667"/>
                  </a:lnTo>
                  <a:lnTo>
                    <a:pt x="1148" y="669"/>
                  </a:lnTo>
                  <a:lnTo>
                    <a:pt x="1148" y="671"/>
                  </a:lnTo>
                  <a:lnTo>
                    <a:pt x="1149" y="674"/>
                  </a:lnTo>
                  <a:lnTo>
                    <a:pt x="1151" y="682"/>
                  </a:lnTo>
                  <a:lnTo>
                    <a:pt x="1152" y="687"/>
                  </a:lnTo>
                  <a:lnTo>
                    <a:pt x="1152" y="691"/>
                  </a:lnTo>
                  <a:lnTo>
                    <a:pt x="1153" y="699"/>
                  </a:lnTo>
                  <a:lnTo>
                    <a:pt x="1153" y="700"/>
                  </a:lnTo>
                  <a:lnTo>
                    <a:pt x="1152" y="703"/>
                  </a:lnTo>
                  <a:lnTo>
                    <a:pt x="1152" y="704"/>
                  </a:lnTo>
                  <a:lnTo>
                    <a:pt x="1152" y="706"/>
                  </a:lnTo>
                  <a:lnTo>
                    <a:pt x="1151" y="708"/>
                  </a:lnTo>
                  <a:lnTo>
                    <a:pt x="1150" y="709"/>
                  </a:lnTo>
                  <a:lnTo>
                    <a:pt x="1150" y="711"/>
                  </a:lnTo>
                  <a:lnTo>
                    <a:pt x="1149" y="711"/>
                  </a:lnTo>
                  <a:lnTo>
                    <a:pt x="1148" y="711"/>
                  </a:lnTo>
                  <a:lnTo>
                    <a:pt x="1148" y="712"/>
                  </a:lnTo>
                  <a:lnTo>
                    <a:pt x="1146" y="713"/>
                  </a:lnTo>
                  <a:lnTo>
                    <a:pt x="1145" y="713"/>
                  </a:lnTo>
                  <a:lnTo>
                    <a:pt x="1138" y="715"/>
                  </a:lnTo>
                  <a:lnTo>
                    <a:pt x="1133" y="718"/>
                  </a:lnTo>
                  <a:lnTo>
                    <a:pt x="1125" y="720"/>
                  </a:lnTo>
                  <a:lnTo>
                    <a:pt x="1123" y="720"/>
                  </a:lnTo>
                  <a:lnTo>
                    <a:pt x="1122" y="721"/>
                  </a:lnTo>
                  <a:lnTo>
                    <a:pt x="1120" y="723"/>
                  </a:lnTo>
                  <a:lnTo>
                    <a:pt x="1119" y="723"/>
                  </a:lnTo>
                  <a:lnTo>
                    <a:pt x="1115" y="731"/>
                  </a:lnTo>
                  <a:lnTo>
                    <a:pt x="1113" y="737"/>
                  </a:lnTo>
                  <a:lnTo>
                    <a:pt x="1112" y="739"/>
                  </a:lnTo>
                  <a:lnTo>
                    <a:pt x="1112" y="742"/>
                  </a:lnTo>
                  <a:lnTo>
                    <a:pt x="1111" y="743"/>
                  </a:lnTo>
                  <a:lnTo>
                    <a:pt x="1110" y="744"/>
                  </a:lnTo>
                  <a:lnTo>
                    <a:pt x="1110" y="745"/>
                  </a:lnTo>
                  <a:lnTo>
                    <a:pt x="1109" y="745"/>
                  </a:lnTo>
                  <a:lnTo>
                    <a:pt x="1107" y="745"/>
                  </a:lnTo>
                  <a:lnTo>
                    <a:pt x="1105" y="745"/>
                  </a:lnTo>
                  <a:lnTo>
                    <a:pt x="1103" y="745"/>
                  </a:lnTo>
                  <a:lnTo>
                    <a:pt x="1102" y="745"/>
                  </a:lnTo>
                  <a:lnTo>
                    <a:pt x="1099" y="744"/>
                  </a:lnTo>
                  <a:lnTo>
                    <a:pt x="1096" y="744"/>
                  </a:lnTo>
                  <a:lnTo>
                    <a:pt x="1087" y="740"/>
                  </a:lnTo>
                  <a:lnTo>
                    <a:pt x="1084" y="739"/>
                  </a:lnTo>
                  <a:lnTo>
                    <a:pt x="1083" y="739"/>
                  </a:lnTo>
                  <a:lnTo>
                    <a:pt x="1081" y="739"/>
                  </a:lnTo>
                  <a:lnTo>
                    <a:pt x="1080" y="739"/>
                  </a:lnTo>
                  <a:lnTo>
                    <a:pt x="1080" y="740"/>
                  </a:lnTo>
                  <a:lnTo>
                    <a:pt x="1079" y="740"/>
                  </a:lnTo>
                  <a:lnTo>
                    <a:pt x="1077" y="741"/>
                  </a:lnTo>
                  <a:lnTo>
                    <a:pt x="1076" y="742"/>
                  </a:lnTo>
                  <a:lnTo>
                    <a:pt x="1075" y="743"/>
                  </a:lnTo>
                  <a:lnTo>
                    <a:pt x="1075" y="744"/>
                  </a:lnTo>
                  <a:lnTo>
                    <a:pt x="1075" y="745"/>
                  </a:lnTo>
                  <a:lnTo>
                    <a:pt x="1075" y="752"/>
                  </a:lnTo>
                  <a:lnTo>
                    <a:pt x="1076" y="757"/>
                  </a:lnTo>
                  <a:lnTo>
                    <a:pt x="1076" y="759"/>
                  </a:lnTo>
                  <a:lnTo>
                    <a:pt x="1076" y="762"/>
                  </a:lnTo>
                  <a:lnTo>
                    <a:pt x="1076" y="766"/>
                  </a:lnTo>
                  <a:lnTo>
                    <a:pt x="1076" y="768"/>
                  </a:lnTo>
                  <a:lnTo>
                    <a:pt x="1077" y="769"/>
                  </a:lnTo>
                  <a:lnTo>
                    <a:pt x="1077" y="773"/>
                  </a:lnTo>
                  <a:lnTo>
                    <a:pt x="1079" y="780"/>
                  </a:lnTo>
                  <a:lnTo>
                    <a:pt x="1080" y="783"/>
                  </a:lnTo>
                  <a:lnTo>
                    <a:pt x="1080" y="785"/>
                  </a:lnTo>
                  <a:lnTo>
                    <a:pt x="1080" y="789"/>
                  </a:lnTo>
                  <a:lnTo>
                    <a:pt x="1080" y="791"/>
                  </a:lnTo>
                  <a:lnTo>
                    <a:pt x="1080" y="794"/>
                  </a:lnTo>
                  <a:lnTo>
                    <a:pt x="1080" y="797"/>
                  </a:lnTo>
                  <a:lnTo>
                    <a:pt x="1079" y="799"/>
                  </a:lnTo>
                  <a:lnTo>
                    <a:pt x="1078" y="806"/>
                  </a:lnTo>
                  <a:lnTo>
                    <a:pt x="1076" y="817"/>
                  </a:lnTo>
                  <a:lnTo>
                    <a:pt x="1075" y="819"/>
                  </a:lnTo>
                  <a:lnTo>
                    <a:pt x="1075" y="821"/>
                  </a:lnTo>
                  <a:lnTo>
                    <a:pt x="1074" y="824"/>
                  </a:lnTo>
                  <a:lnTo>
                    <a:pt x="1072" y="826"/>
                  </a:lnTo>
                  <a:lnTo>
                    <a:pt x="1071" y="827"/>
                  </a:lnTo>
                  <a:lnTo>
                    <a:pt x="1070" y="828"/>
                  </a:lnTo>
                  <a:lnTo>
                    <a:pt x="1069" y="829"/>
                  </a:lnTo>
                  <a:lnTo>
                    <a:pt x="1069" y="830"/>
                  </a:lnTo>
                  <a:lnTo>
                    <a:pt x="1067" y="830"/>
                  </a:lnTo>
                  <a:lnTo>
                    <a:pt x="1065" y="831"/>
                  </a:lnTo>
                  <a:lnTo>
                    <a:pt x="1063" y="831"/>
                  </a:lnTo>
                  <a:lnTo>
                    <a:pt x="1061" y="831"/>
                  </a:lnTo>
                  <a:lnTo>
                    <a:pt x="1059" y="831"/>
                  </a:lnTo>
                  <a:lnTo>
                    <a:pt x="1052" y="829"/>
                  </a:lnTo>
                  <a:lnTo>
                    <a:pt x="1049" y="829"/>
                  </a:lnTo>
                  <a:lnTo>
                    <a:pt x="1046" y="828"/>
                  </a:lnTo>
                  <a:lnTo>
                    <a:pt x="1043" y="828"/>
                  </a:lnTo>
                  <a:lnTo>
                    <a:pt x="1032" y="830"/>
                  </a:lnTo>
                  <a:lnTo>
                    <a:pt x="1026" y="831"/>
                  </a:lnTo>
                  <a:lnTo>
                    <a:pt x="1011" y="833"/>
                  </a:lnTo>
                  <a:lnTo>
                    <a:pt x="1008" y="834"/>
                  </a:lnTo>
                  <a:lnTo>
                    <a:pt x="1006" y="835"/>
                  </a:lnTo>
                  <a:lnTo>
                    <a:pt x="1004" y="835"/>
                  </a:lnTo>
                  <a:lnTo>
                    <a:pt x="1002" y="836"/>
                  </a:lnTo>
                  <a:lnTo>
                    <a:pt x="1001" y="837"/>
                  </a:lnTo>
                  <a:lnTo>
                    <a:pt x="998" y="839"/>
                  </a:lnTo>
                  <a:lnTo>
                    <a:pt x="993" y="844"/>
                  </a:lnTo>
                  <a:lnTo>
                    <a:pt x="990" y="847"/>
                  </a:lnTo>
                  <a:lnTo>
                    <a:pt x="989" y="848"/>
                  </a:lnTo>
                  <a:lnTo>
                    <a:pt x="987" y="850"/>
                  </a:lnTo>
                  <a:lnTo>
                    <a:pt x="985" y="851"/>
                  </a:lnTo>
                  <a:lnTo>
                    <a:pt x="983" y="851"/>
                  </a:lnTo>
                  <a:lnTo>
                    <a:pt x="982" y="852"/>
                  </a:lnTo>
                  <a:lnTo>
                    <a:pt x="980" y="852"/>
                  </a:lnTo>
                  <a:lnTo>
                    <a:pt x="978" y="852"/>
                  </a:lnTo>
                  <a:lnTo>
                    <a:pt x="976" y="851"/>
                  </a:lnTo>
                  <a:lnTo>
                    <a:pt x="972" y="851"/>
                  </a:lnTo>
                  <a:lnTo>
                    <a:pt x="963" y="849"/>
                  </a:lnTo>
                  <a:lnTo>
                    <a:pt x="953" y="847"/>
                  </a:lnTo>
                  <a:lnTo>
                    <a:pt x="949" y="847"/>
                  </a:lnTo>
                  <a:lnTo>
                    <a:pt x="943" y="845"/>
                  </a:lnTo>
                  <a:lnTo>
                    <a:pt x="941" y="845"/>
                  </a:lnTo>
                  <a:lnTo>
                    <a:pt x="939" y="845"/>
                  </a:lnTo>
                  <a:lnTo>
                    <a:pt x="937" y="845"/>
                  </a:lnTo>
                  <a:lnTo>
                    <a:pt x="935" y="845"/>
                  </a:lnTo>
                  <a:lnTo>
                    <a:pt x="934" y="846"/>
                  </a:lnTo>
                  <a:lnTo>
                    <a:pt x="929" y="847"/>
                  </a:lnTo>
                  <a:lnTo>
                    <a:pt x="925" y="849"/>
                  </a:lnTo>
                  <a:lnTo>
                    <a:pt x="920" y="850"/>
                  </a:lnTo>
                  <a:lnTo>
                    <a:pt x="915" y="851"/>
                  </a:lnTo>
                  <a:lnTo>
                    <a:pt x="910" y="852"/>
                  </a:lnTo>
                  <a:lnTo>
                    <a:pt x="904" y="852"/>
                  </a:lnTo>
                  <a:lnTo>
                    <a:pt x="898" y="852"/>
                  </a:lnTo>
                  <a:lnTo>
                    <a:pt x="890" y="852"/>
                  </a:lnTo>
                  <a:lnTo>
                    <a:pt x="886" y="851"/>
                  </a:lnTo>
                  <a:lnTo>
                    <a:pt x="870" y="849"/>
                  </a:lnTo>
                  <a:lnTo>
                    <a:pt x="864" y="849"/>
                  </a:lnTo>
                  <a:lnTo>
                    <a:pt x="860" y="848"/>
                  </a:lnTo>
                  <a:lnTo>
                    <a:pt x="854" y="847"/>
                  </a:lnTo>
                  <a:lnTo>
                    <a:pt x="842" y="844"/>
                  </a:lnTo>
                  <a:lnTo>
                    <a:pt x="833" y="841"/>
                  </a:lnTo>
                  <a:lnTo>
                    <a:pt x="829" y="840"/>
                  </a:lnTo>
                  <a:lnTo>
                    <a:pt x="825" y="839"/>
                  </a:lnTo>
                  <a:lnTo>
                    <a:pt x="812" y="838"/>
                  </a:lnTo>
                  <a:lnTo>
                    <a:pt x="809" y="838"/>
                  </a:lnTo>
                  <a:lnTo>
                    <a:pt x="807" y="838"/>
                  </a:lnTo>
                  <a:lnTo>
                    <a:pt x="805" y="838"/>
                  </a:lnTo>
                  <a:lnTo>
                    <a:pt x="803" y="839"/>
                  </a:lnTo>
                  <a:lnTo>
                    <a:pt x="801" y="839"/>
                  </a:lnTo>
                  <a:lnTo>
                    <a:pt x="798" y="841"/>
                  </a:lnTo>
                  <a:lnTo>
                    <a:pt x="796" y="842"/>
                  </a:lnTo>
                  <a:lnTo>
                    <a:pt x="795" y="844"/>
                  </a:lnTo>
                  <a:lnTo>
                    <a:pt x="792" y="846"/>
                  </a:lnTo>
                  <a:lnTo>
                    <a:pt x="791" y="847"/>
                  </a:lnTo>
                  <a:lnTo>
                    <a:pt x="789" y="849"/>
                  </a:lnTo>
                  <a:lnTo>
                    <a:pt x="788" y="851"/>
                  </a:lnTo>
                  <a:lnTo>
                    <a:pt x="786" y="853"/>
                  </a:lnTo>
                  <a:lnTo>
                    <a:pt x="786" y="855"/>
                  </a:lnTo>
                  <a:lnTo>
                    <a:pt x="785" y="856"/>
                  </a:lnTo>
                  <a:lnTo>
                    <a:pt x="785" y="858"/>
                  </a:lnTo>
                  <a:lnTo>
                    <a:pt x="785" y="859"/>
                  </a:lnTo>
                  <a:lnTo>
                    <a:pt x="785" y="862"/>
                  </a:lnTo>
                  <a:lnTo>
                    <a:pt x="785" y="868"/>
                  </a:lnTo>
                  <a:lnTo>
                    <a:pt x="785" y="870"/>
                  </a:lnTo>
                  <a:lnTo>
                    <a:pt x="785" y="874"/>
                  </a:lnTo>
                  <a:lnTo>
                    <a:pt x="785" y="877"/>
                  </a:lnTo>
                  <a:lnTo>
                    <a:pt x="785" y="879"/>
                  </a:lnTo>
                  <a:lnTo>
                    <a:pt x="785" y="880"/>
                  </a:lnTo>
                  <a:lnTo>
                    <a:pt x="784" y="881"/>
                  </a:lnTo>
                  <a:lnTo>
                    <a:pt x="783" y="882"/>
                  </a:lnTo>
                  <a:lnTo>
                    <a:pt x="782" y="883"/>
                  </a:lnTo>
                  <a:lnTo>
                    <a:pt x="781" y="883"/>
                  </a:lnTo>
                  <a:lnTo>
                    <a:pt x="779" y="884"/>
                  </a:lnTo>
                  <a:lnTo>
                    <a:pt x="778" y="884"/>
                  </a:lnTo>
                  <a:lnTo>
                    <a:pt x="775" y="885"/>
                  </a:lnTo>
                  <a:lnTo>
                    <a:pt x="771" y="885"/>
                  </a:lnTo>
                  <a:lnTo>
                    <a:pt x="767" y="886"/>
                  </a:lnTo>
                  <a:lnTo>
                    <a:pt x="765" y="886"/>
                  </a:lnTo>
                  <a:lnTo>
                    <a:pt x="763" y="887"/>
                  </a:lnTo>
                  <a:lnTo>
                    <a:pt x="762" y="888"/>
                  </a:lnTo>
                  <a:lnTo>
                    <a:pt x="762" y="889"/>
                  </a:lnTo>
                  <a:lnTo>
                    <a:pt x="762" y="890"/>
                  </a:lnTo>
                  <a:lnTo>
                    <a:pt x="760" y="893"/>
                  </a:lnTo>
                  <a:lnTo>
                    <a:pt x="760" y="895"/>
                  </a:lnTo>
                  <a:lnTo>
                    <a:pt x="758" y="898"/>
                  </a:lnTo>
                  <a:lnTo>
                    <a:pt x="757" y="900"/>
                  </a:lnTo>
                  <a:lnTo>
                    <a:pt x="755" y="902"/>
                  </a:lnTo>
                  <a:lnTo>
                    <a:pt x="753" y="904"/>
                  </a:lnTo>
                  <a:lnTo>
                    <a:pt x="749" y="908"/>
                  </a:lnTo>
                  <a:lnTo>
                    <a:pt x="747" y="910"/>
                  </a:lnTo>
                  <a:lnTo>
                    <a:pt x="744" y="912"/>
                  </a:lnTo>
                  <a:lnTo>
                    <a:pt x="741" y="914"/>
                  </a:lnTo>
                  <a:lnTo>
                    <a:pt x="738" y="915"/>
                  </a:lnTo>
                  <a:lnTo>
                    <a:pt x="735" y="917"/>
                  </a:lnTo>
                  <a:lnTo>
                    <a:pt x="733" y="918"/>
                  </a:lnTo>
                  <a:lnTo>
                    <a:pt x="730" y="919"/>
                  </a:lnTo>
                  <a:lnTo>
                    <a:pt x="723" y="921"/>
                  </a:lnTo>
                  <a:lnTo>
                    <a:pt x="719" y="922"/>
                  </a:lnTo>
                  <a:lnTo>
                    <a:pt x="716" y="923"/>
                  </a:lnTo>
                  <a:lnTo>
                    <a:pt x="714" y="925"/>
                  </a:lnTo>
                  <a:lnTo>
                    <a:pt x="711" y="926"/>
                  </a:lnTo>
                  <a:lnTo>
                    <a:pt x="708" y="927"/>
                  </a:lnTo>
                  <a:lnTo>
                    <a:pt x="706" y="928"/>
                  </a:lnTo>
                  <a:lnTo>
                    <a:pt x="704" y="930"/>
                  </a:lnTo>
                  <a:lnTo>
                    <a:pt x="702" y="932"/>
                  </a:lnTo>
                  <a:lnTo>
                    <a:pt x="700" y="934"/>
                  </a:lnTo>
                  <a:lnTo>
                    <a:pt x="696" y="938"/>
                  </a:lnTo>
                  <a:lnTo>
                    <a:pt x="692" y="944"/>
                  </a:lnTo>
                  <a:lnTo>
                    <a:pt x="689" y="947"/>
                  </a:lnTo>
                  <a:lnTo>
                    <a:pt x="686" y="949"/>
                  </a:lnTo>
                  <a:lnTo>
                    <a:pt x="685" y="949"/>
                  </a:lnTo>
                  <a:lnTo>
                    <a:pt x="684" y="950"/>
                  </a:lnTo>
                  <a:lnTo>
                    <a:pt x="682" y="951"/>
                  </a:lnTo>
                  <a:lnTo>
                    <a:pt x="682" y="951"/>
                  </a:lnTo>
                  <a:lnTo>
                    <a:pt x="680" y="951"/>
                  </a:lnTo>
                  <a:lnTo>
                    <a:pt x="678" y="951"/>
                  </a:lnTo>
                  <a:lnTo>
                    <a:pt x="677" y="951"/>
                  </a:lnTo>
                  <a:lnTo>
                    <a:pt x="675" y="951"/>
                  </a:lnTo>
                  <a:lnTo>
                    <a:pt x="674" y="951"/>
                  </a:lnTo>
                  <a:lnTo>
                    <a:pt x="672" y="950"/>
                  </a:lnTo>
                  <a:lnTo>
                    <a:pt x="671" y="949"/>
                  </a:lnTo>
                  <a:lnTo>
                    <a:pt x="669" y="947"/>
                  </a:lnTo>
                  <a:lnTo>
                    <a:pt x="664" y="942"/>
                  </a:lnTo>
                  <a:lnTo>
                    <a:pt x="662" y="940"/>
                  </a:lnTo>
                  <a:lnTo>
                    <a:pt x="661" y="939"/>
                  </a:lnTo>
                  <a:lnTo>
                    <a:pt x="659" y="938"/>
                  </a:lnTo>
                  <a:lnTo>
                    <a:pt x="656" y="938"/>
                  </a:lnTo>
                  <a:lnTo>
                    <a:pt x="654" y="937"/>
                  </a:lnTo>
                  <a:lnTo>
                    <a:pt x="651" y="937"/>
                  </a:lnTo>
                  <a:lnTo>
                    <a:pt x="649" y="938"/>
                  </a:lnTo>
                  <a:lnTo>
                    <a:pt x="647" y="938"/>
                  </a:lnTo>
                  <a:lnTo>
                    <a:pt x="645" y="939"/>
                  </a:lnTo>
                  <a:lnTo>
                    <a:pt x="642" y="941"/>
                  </a:lnTo>
                  <a:lnTo>
                    <a:pt x="640" y="943"/>
                  </a:lnTo>
                  <a:lnTo>
                    <a:pt x="637" y="946"/>
                  </a:lnTo>
                  <a:lnTo>
                    <a:pt x="629" y="953"/>
                  </a:lnTo>
                  <a:lnTo>
                    <a:pt x="626" y="957"/>
                  </a:lnTo>
                  <a:lnTo>
                    <a:pt x="624" y="959"/>
                  </a:lnTo>
                  <a:lnTo>
                    <a:pt x="621" y="961"/>
                  </a:lnTo>
                  <a:lnTo>
                    <a:pt x="619" y="961"/>
                  </a:lnTo>
                  <a:lnTo>
                    <a:pt x="618" y="962"/>
                  </a:lnTo>
                  <a:lnTo>
                    <a:pt x="616" y="963"/>
                  </a:lnTo>
                  <a:lnTo>
                    <a:pt x="614" y="964"/>
                  </a:lnTo>
                  <a:lnTo>
                    <a:pt x="612" y="965"/>
                  </a:lnTo>
                  <a:lnTo>
                    <a:pt x="610" y="966"/>
                  </a:lnTo>
                  <a:lnTo>
                    <a:pt x="604" y="971"/>
                  </a:lnTo>
                  <a:lnTo>
                    <a:pt x="603" y="972"/>
                  </a:lnTo>
                  <a:lnTo>
                    <a:pt x="600" y="973"/>
                  </a:lnTo>
                  <a:lnTo>
                    <a:pt x="597" y="974"/>
                  </a:lnTo>
                  <a:lnTo>
                    <a:pt x="594" y="974"/>
                  </a:lnTo>
                  <a:lnTo>
                    <a:pt x="591" y="975"/>
                  </a:lnTo>
                  <a:lnTo>
                    <a:pt x="589" y="975"/>
                  </a:lnTo>
                  <a:lnTo>
                    <a:pt x="585" y="976"/>
                  </a:lnTo>
                  <a:lnTo>
                    <a:pt x="573" y="976"/>
                  </a:lnTo>
                  <a:lnTo>
                    <a:pt x="569" y="976"/>
                  </a:lnTo>
                  <a:lnTo>
                    <a:pt x="566" y="976"/>
                  </a:lnTo>
                  <a:lnTo>
                    <a:pt x="563" y="976"/>
                  </a:lnTo>
                  <a:lnTo>
                    <a:pt x="560" y="975"/>
                  </a:lnTo>
                  <a:lnTo>
                    <a:pt x="556" y="974"/>
                  </a:lnTo>
                  <a:lnTo>
                    <a:pt x="551" y="973"/>
                  </a:lnTo>
                  <a:lnTo>
                    <a:pt x="549" y="972"/>
                  </a:lnTo>
                  <a:lnTo>
                    <a:pt x="548" y="972"/>
                  </a:lnTo>
                  <a:lnTo>
                    <a:pt x="546" y="972"/>
                  </a:lnTo>
                  <a:lnTo>
                    <a:pt x="544" y="970"/>
                  </a:lnTo>
                  <a:lnTo>
                    <a:pt x="542" y="969"/>
                  </a:lnTo>
                  <a:lnTo>
                    <a:pt x="541" y="969"/>
                  </a:lnTo>
                  <a:lnTo>
                    <a:pt x="540" y="968"/>
                  </a:lnTo>
                  <a:lnTo>
                    <a:pt x="539" y="969"/>
                  </a:lnTo>
                  <a:lnTo>
                    <a:pt x="538" y="969"/>
                  </a:lnTo>
                  <a:lnTo>
                    <a:pt x="537" y="969"/>
                  </a:lnTo>
                  <a:lnTo>
                    <a:pt x="535" y="971"/>
                  </a:lnTo>
                  <a:lnTo>
                    <a:pt x="534" y="972"/>
                  </a:lnTo>
                  <a:lnTo>
                    <a:pt x="531" y="973"/>
                  </a:lnTo>
                  <a:lnTo>
                    <a:pt x="520" y="983"/>
                  </a:lnTo>
                  <a:lnTo>
                    <a:pt x="514" y="989"/>
                  </a:lnTo>
                  <a:lnTo>
                    <a:pt x="509" y="994"/>
                  </a:lnTo>
                  <a:lnTo>
                    <a:pt x="508" y="995"/>
                  </a:lnTo>
                  <a:lnTo>
                    <a:pt x="506" y="996"/>
                  </a:lnTo>
                  <a:lnTo>
                    <a:pt x="502" y="1001"/>
                  </a:lnTo>
                  <a:lnTo>
                    <a:pt x="500" y="1004"/>
                  </a:lnTo>
                  <a:lnTo>
                    <a:pt x="497" y="1006"/>
                  </a:lnTo>
                  <a:lnTo>
                    <a:pt x="495" y="1007"/>
                  </a:lnTo>
                  <a:lnTo>
                    <a:pt x="493" y="1009"/>
                  </a:lnTo>
                  <a:lnTo>
                    <a:pt x="491" y="1010"/>
                  </a:lnTo>
                  <a:lnTo>
                    <a:pt x="487" y="1012"/>
                  </a:lnTo>
                  <a:lnTo>
                    <a:pt x="482" y="1014"/>
                  </a:lnTo>
                  <a:lnTo>
                    <a:pt x="478" y="1015"/>
                  </a:lnTo>
                  <a:lnTo>
                    <a:pt x="474" y="1016"/>
                  </a:lnTo>
                  <a:lnTo>
                    <a:pt x="470" y="1017"/>
                  </a:lnTo>
                  <a:lnTo>
                    <a:pt x="467" y="1017"/>
                  </a:lnTo>
                  <a:lnTo>
                    <a:pt x="465" y="1017"/>
                  </a:lnTo>
                  <a:lnTo>
                    <a:pt x="458" y="1016"/>
                  </a:lnTo>
                  <a:lnTo>
                    <a:pt x="455" y="1016"/>
                  </a:lnTo>
                  <a:lnTo>
                    <a:pt x="453" y="1016"/>
                  </a:lnTo>
                  <a:lnTo>
                    <a:pt x="449" y="1017"/>
                  </a:lnTo>
                  <a:lnTo>
                    <a:pt x="446" y="1017"/>
                  </a:lnTo>
                  <a:lnTo>
                    <a:pt x="444" y="1018"/>
                  </a:lnTo>
                  <a:lnTo>
                    <a:pt x="441" y="1019"/>
                  </a:lnTo>
                  <a:lnTo>
                    <a:pt x="438" y="1021"/>
                  </a:lnTo>
                  <a:lnTo>
                    <a:pt x="433" y="1025"/>
                  </a:lnTo>
                  <a:lnTo>
                    <a:pt x="429" y="1028"/>
                  </a:lnTo>
                  <a:lnTo>
                    <a:pt x="427" y="1029"/>
                  </a:lnTo>
                  <a:lnTo>
                    <a:pt x="423" y="1034"/>
                  </a:lnTo>
                  <a:lnTo>
                    <a:pt x="420" y="1037"/>
                  </a:lnTo>
                  <a:lnTo>
                    <a:pt x="417" y="1040"/>
                  </a:lnTo>
                  <a:lnTo>
                    <a:pt x="411" y="1043"/>
                  </a:lnTo>
                  <a:lnTo>
                    <a:pt x="409" y="1045"/>
                  </a:lnTo>
                  <a:lnTo>
                    <a:pt x="408" y="1046"/>
                  </a:lnTo>
                  <a:lnTo>
                    <a:pt x="408" y="1048"/>
                  </a:lnTo>
                  <a:lnTo>
                    <a:pt x="407" y="1049"/>
                  </a:lnTo>
                  <a:lnTo>
                    <a:pt x="406" y="1052"/>
                  </a:lnTo>
                  <a:lnTo>
                    <a:pt x="406" y="1054"/>
                  </a:lnTo>
                  <a:lnTo>
                    <a:pt x="405" y="1060"/>
                  </a:lnTo>
                  <a:lnTo>
                    <a:pt x="405" y="1063"/>
                  </a:lnTo>
                  <a:lnTo>
                    <a:pt x="404" y="1064"/>
                  </a:lnTo>
                  <a:lnTo>
                    <a:pt x="403" y="1068"/>
                  </a:lnTo>
                  <a:lnTo>
                    <a:pt x="403" y="1070"/>
                  </a:lnTo>
                  <a:lnTo>
                    <a:pt x="402" y="1071"/>
                  </a:lnTo>
                  <a:lnTo>
                    <a:pt x="402" y="1075"/>
                  </a:lnTo>
                  <a:lnTo>
                    <a:pt x="402" y="1078"/>
                  </a:lnTo>
                  <a:lnTo>
                    <a:pt x="402" y="1080"/>
                  </a:lnTo>
                  <a:lnTo>
                    <a:pt x="401" y="1082"/>
                  </a:lnTo>
                  <a:lnTo>
                    <a:pt x="400" y="1083"/>
                  </a:lnTo>
                  <a:lnTo>
                    <a:pt x="400" y="1084"/>
                  </a:lnTo>
                  <a:lnTo>
                    <a:pt x="399" y="1084"/>
                  </a:lnTo>
                  <a:lnTo>
                    <a:pt x="398" y="1085"/>
                  </a:lnTo>
                  <a:lnTo>
                    <a:pt x="398" y="1085"/>
                  </a:lnTo>
                  <a:lnTo>
                    <a:pt x="393" y="1087"/>
                  </a:lnTo>
                  <a:lnTo>
                    <a:pt x="392" y="1088"/>
                  </a:lnTo>
                  <a:lnTo>
                    <a:pt x="391" y="1089"/>
                  </a:lnTo>
                  <a:lnTo>
                    <a:pt x="390" y="1091"/>
                  </a:lnTo>
                  <a:lnTo>
                    <a:pt x="389" y="1092"/>
                  </a:lnTo>
                  <a:lnTo>
                    <a:pt x="387" y="1098"/>
                  </a:lnTo>
                  <a:lnTo>
                    <a:pt x="387" y="1100"/>
                  </a:lnTo>
                  <a:lnTo>
                    <a:pt x="385" y="1103"/>
                  </a:lnTo>
                  <a:lnTo>
                    <a:pt x="382" y="1107"/>
                  </a:lnTo>
                  <a:lnTo>
                    <a:pt x="380" y="1108"/>
                  </a:lnTo>
                  <a:lnTo>
                    <a:pt x="379" y="1108"/>
                  </a:lnTo>
                  <a:lnTo>
                    <a:pt x="378" y="1109"/>
                  </a:lnTo>
                  <a:lnTo>
                    <a:pt x="376" y="1110"/>
                  </a:lnTo>
                  <a:lnTo>
                    <a:pt x="375" y="1110"/>
                  </a:lnTo>
                  <a:lnTo>
                    <a:pt x="373" y="1110"/>
                  </a:lnTo>
                  <a:lnTo>
                    <a:pt x="371" y="1111"/>
                  </a:lnTo>
                  <a:lnTo>
                    <a:pt x="366" y="1111"/>
                  </a:lnTo>
                  <a:lnTo>
                    <a:pt x="364" y="1112"/>
                  </a:lnTo>
                  <a:lnTo>
                    <a:pt x="362" y="1112"/>
                  </a:lnTo>
                  <a:lnTo>
                    <a:pt x="359" y="1113"/>
                  </a:lnTo>
                  <a:lnTo>
                    <a:pt x="357" y="1114"/>
                  </a:lnTo>
                  <a:lnTo>
                    <a:pt x="355" y="1115"/>
                  </a:lnTo>
                  <a:lnTo>
                    <a:pt x="353" y="1117"/>
                  </a:lnTo>
                  <a:lnTo>
                    <a:pt x="349" y="1119"/>
                  </a:lnTo>
                  <a:lnTo>
                    <a:pt x="346" y="1122"/>
                  </a:lnTo>
                  <a:lnTo>
                    <a:pt x="343" y="1124"/>
                  </a:lnTo>
                  <a:lnTo>
                    <a:pt x="341" y="1126"/>
                  </a:lnTo>
                  <a:lnTo>
                    <a:pt x="341" y="1128"/>
                  </a:lnTo>
                  <a:lnTo>
                    <a:pt x="340" y="1130"/>
                  </a:lnTo>
                  <a:lnTo>
                    <a:pt x="340" y="1131"/>
                  </a:lnTo>
                  <a:lnTo>
                    <a:pt x="340" y="1131"/>
                  </a:lnTo>
                  <a:lnTo>
                    <a:pt x="338" y="1134"/>
                  </a:lnTo>
                  <a:lnTo>
                    <a:pt x="337" y="1135"/>
                  </a:lnTo>
                  <a:lnTo>
                    <a:pt x="336" y="1136"/>
                  </a:lnTo>
                  <a:lnTo>
                    <a:pt x="333" y="1138"/>
                  </a:lnTo>
                  <a:lnTo>
                    <a:pt x="330" y="1140"/>
                  </a:lnTo>
                  <a:lnTo>
                    <a:pt x="329" y="1141"/>
                  </a:lnTo>
                  <a:lnTo>
                    <a:pt x="328" y="1142"/>
                  </a:lnTo>
                  <a:lnTo>
                    <a:pt x="321" y="1142"/>
                  </a:lnTo>
                  <a:lnTo>
                    <a:pt x="318" y="1142"/>
                  </a:lnTo>
                  <a:lnTo>
                    <a:pt x="318" y="1142"/>
                  </a:lnTo>
                  <a:lnTo>
                    <a:pt x="317" y="1142"/>
                  </a:lnTo>
                  <a:lnTo>
                    <a:pt x="316" y="1142"/>
                  </a:lnTo>
                  <a:lnTo>
                    <a:pt x="315" y="1142"/>
                  </a:lnTo>
                  <a:lnTo>
                    <a:pt x="314" y="1141"/>
                  </a:lnTo>
                  <a:lnTo>
                    <a:pt x="313" y="1140"/>
                  </a:lnTo>
                  <a:lnTo>
                    <a:pt x="312" y="1138"/>
                  </a:lnTo>
                  <a:lnTo>
                    <a:pt x="310" y="1133"/>
                  </a:lnTo>
                  <a:lnTo>
                    <a:pt x="309" y="1131"/>
                  </a:lnTo>
                  <a:lnTo>
                    <a:pt x="307" y="1129"/>
                  </a:lnTo>
                  <a:lnTo>
                    <a:pt x="304" y="1124"/>
                  </a:lnTo>
                  <a:lnTo>
                    <a:pt x="302" y="1119"/>
                  </a:lnTo>
                  <a:lnTo>
                    <a:pt x="300" y="1117"/>
                  </a:lnTo>
                  <a:lnTo>
                    <a:pt x="299" y="1116"/>
                  </a:lnTo>
                  <a:lnTo>
                    <a:pt x="298" y="1117"/>
                  </a:lnTo>
                  <a:lnTo>
                    <a:pt x="296" y="1117"/>
                  </a:lnTo>
                  <a:lnTo>
                    <a:pt x="295" y="1119"/>
                  </a:lnTo>
                  <a:lnTo>
                    <a:pt x="294" y="1119"/>
                  </a:lnTo>
                  <a:lnTo>
                    <a:pt x="292" y="1120"/>
                  </a:lnTo>
                  <a:lnTo>
                    <a:pt x="289" y="1125"/>
                  </a:lnTo>
                  <a:lnTo>
                    <a:pt x="287" y="1127"/>
                  </a:lnTo>
                  <a:lnTo>
                    <a:pt x="286" y="1127"/>
                  </a:lnTo>
                  <a:lnTo>
                    <a:pt x="285" y="1128"/>
                  </a:lnTo>
                  <a:lnTo>
                    <a:pt x="284" y="1128"/>
                  </a:lnTo>
                  <a:lnTo>
                    <a:pt x="284" y="1128"/>
                  </a:lnTo>
                  <a:lnTo>
                    <a:pt x="282" y="1128"/>
                  </a:lnTo>
                  <a:lnTo>
                    <a:pt x="281" y="1127"/>
                  </a:lnTo>
                  <a:lnTo>
                    <a:pt x="280" y="1126"/>
                  </a:lnTo>
                  <a:lnTo>
                    <a:pt x="279" y="1125"/>
                  </a:lnTo>
                  <a:lnTo>
                    <a:pt x="278" y="1123"/>
                  </a:lnTo>
                  <a:lnTo>
                    <a:pt x="278" y="1121"/>
                  </a:lnTo>
                  <a:lnTo>
                    <a:pt x="277" y="1118"/>
                  </a:lnTo>
                  <a:lnTo>
                    <a:pt x="277" y="1116"/>
                  </a:lnTo>
                  <a:lnTo>
                    <a:pt x="277" y="1115"/>
                  </a:lnTo>
                  <a:lnTo>
                    <a:pt x="277" y="1114"/>
                  </a:lnTo>
                  <a:lnTo>
                    <a:pt x="276" y="1114"/>
                  </a:lnTo>
                  <a:lnTo>
                    <a:pt x="275" y="1115"/>
                  </a:lnTo>
                  <a:lnTo>
                    <a:pt x="275" y="1116"/>
                  </a:lnTo>
                  <a:lnTo>
                    <a:pt x="274" y="1116"/>
                  </a:lnTo>
                  <a:lnTo>
                    <a:pt x="269" y="1117"/>
                  </a:lnTo>
                  <a:lnTo>
                    <a:pt x="265" y="1117"/>
                  </a:lnTo>
                  <a:lnTo>
                    <a:pt x="264" y="1117"/>
                  </a:lnTo>
                  <a:lnTo>
                    <a:pt x="263" y="1117"/>
                  </a:lnTo>
                  <a:lnTo>
                    <a:pt x="262" y="1117"/>
                  </a:lnTo>
                  <a:lnTo>
                    <a:pt x="262" y="1117"/>
                  </a:lnTo>
                  <a:lnTo>
                    <a:pt x="261" y="1118"/>
                  </a:lnTo>
                  <a:lnTo>
                    <a:pt x="260" y="1118"/>
                  </a:lnTo>
                  <a:lnTo>
                    <a:pt x="259" y="1113"/>
                  </a:lnTo>
                  <a:lnTo>
                    <a:pt x="257" y="1110"/>
                  </a:lnTo>
                  <a:lnTo>
                    <a:pt x="256" y="1108"/>
                  </a:lnTo>
                  <a:lnTo>
                    <a:pt x="254" y="1106"/>
                  </a:lnTo>
                  <a:lnTo>
                    <a:pt x="252" y="1103"/>
                  </a:lnTo>
                  <a:lnTo>
                    <a:pt x="247" y="1096"/>
                  </a:lnTo>
                  <a:lnTo>
                    <a:pt x="246" y="1094"/>
                  </a:lnTo>
                  <a:lnTo>
                    <a:pt x="244" y="1092"/>
                  </a:lnTo>
                  <a:lnTo>
                    <a:pt x="241" y="1090"/>
                  </a:lnTo>
                  <a:lnTo>
                    <a:pt x="239" y="1089"/>
                  </a:lnTo>
                  <a:lnTo>
                    <a:pt x="238" y="1088"/>
                  </a:lnTo>
                  <a:lnTo>
                    <a:pt x="235" y="1087"/>
                  </a:lnTo>
                  <a:lnTo>
                    <a:pt x="233" y="1086"/>
                  </a:lnTo>
                  <a:lnTo>
                    <a:pt x="231" y="1085"/>
                  </a:lnTo>
                  <a:lnTo>
                    <a:pt x="221" y="1084"/>
                  </a:lnTo>
                  <a:lnTo>
                    <a:pt x="220" y="1084"/>
                  </a:lnTo>
                  <a:lnTo>
                    <a:pt x="218" y="1083"/>
                  </a:lnTo>
                  <a:lnTo>
                    <a:pt x="216" y="1081"/>
                  </a:lnTo>
                  <a:lnTo>
                    <a:pt x="215" y="1080"/>
                  </a:lnTo>
                  <a:lnTo>
                    <a:pt x="214" y="1079"/>
                  </a:lnTo>
                  <a:lnTo>
                    <a:pt x="213" y="1078"/>
                  </a:lnTo>
                  <a:lnTo>
                    <a:pt x="213" y="1077"/>
                  </a:lnTo>
                  <a:lnTo>
                    <a:pt x="212" y="1076"/>
                  </a:lnTo>
                  <a:lnTo>
                    <a:pt x="212" y="1075"/>
                  </a:lnTo>
                  <a:lnTo>
                    <a:pt x="213" y="1074"/>
                  </a:lnTo>
                  <a:lnTo>
                    <a:pt x="215" y="1072"/>
                  </a:lnTo>
                  <a:lnTo>
                    <a:pt x="216" y="1071"/>
                  </a:lnTo>
                  <a:lnTo>
                    <a:pt x="216" y="1070"/>
                  </a:lnTo>
                  <a:lnTo>
                    <a:pt x="217" y="1069"/>
                  </a:lnTo>
                  <a:lnTo>
                    <a:pt x="219" y="1068"/>
                  </a:lnTo>
                  <a:lnTo>
                    <a:pt x="221" y="1067"/>
                  </a:lnTo>
                  <a:lnTo>
                    <a:pt x="223" y="1067"/>
                  </a:lnTo>
                  <a:lnTo>
                    <a:pt x="225" y="1066"/>
                  </a:lnTo>
                  <a:lnTo>
                    <a:pt x="226" y="1066"/>
                  </a:lnTo>
                  <a:lnTo>
                    <a:pt x="228" y="1066"/>
                  </a:lnTo>
                  <a:lnTo>
                    <a:pt x="232" y="1067"/>
                  </a:lnTo>
                  <a:lnTo>
                    <a:pt x="238" y="1068"/>
                  </a:lnTo>
                  <a:lnTo>
                    <a:pt x="240" y="1068"/>
                  </a:lnTo>
                  <a:lnTo>
                    <a:pt x="241" y="1068"/>
                  </a:lnTo>
                  <a:lnTo>
                    <a:pt x="242" y="1067"/>
                  </a:lnTo>
                  <a:lnTo>
                    <a:pt x="243" y="1066"/>
                  </a:lnTo>
                  <a:lnTo>
                    <a:pt x="243" y="1065"/>
                  </a:lnTo>
                  <a:lnTo>
                    <a:pt x="243" y="1064"/>
                  </a:lnTo>
                  <a:lnTo>
                    <a:pt x="243" y="1063"/>
                  </a:lnTo>
                  <a:lnTo>
                    <a:pt x="243" y="1060"/>
                  </a:lnTo>
                  <a:lnTo>
                    <a:pt x="241" y="1055"/>
                  </a:lnTo>
                  <a:lnTo>
                    <a:pt x="241" y="1053"/>
                  </a:lnTo>
                  <a:lnTo>
                    <a:pt x="241" y="1052"/>
                  </a:lnTo>
                  <a:lnTo>
                    <a:pt x="241" y="1051"/>
                  </a:lnTo>
                  <a:lnTo>
                    <a:pt x="242" y="1050"/>
                  </a:lnTo>
                  <a:lnTo>
                    <a:pt x="244" y="1046"/>
                  </a:lnTo>
                  <a:lnTo>
                    <a:pt x="245" y="1045"/>
                  </a:lnTo>
                  <a:lnTo>
                    <a:pt x="246" y="1043"/>
                  </a:lnTo>
                  <a:lnTo>
                    <a:pt x="246" y="1042"/>
                  </a:lnTo>
                  <a:lnTo>
                    <a:pt x="246" y="1040"/>
                  </a:lnTo>
                  <a:lnTo>
                    <a:pt x="246" y="1040"/>
                  </a:lnTo>
                  <a:lnTo>
                    <a:pt x="246" y="1038"/>
                  </a:lnTo>
                  <a:lnTo>
                    <a:pt x="246" y="1037"/>
                  </a:lnTo>
                  <a:lnTo>
                    <a:pt x="245" y="1032"/>
                  </a:lnTo>
                  <a:lnTo>
                    <a:pt x="243" y="1026"/>
                  </a:lnTo>
                  <a:lnTo>
                    <a:pt x="242" y="1022"/>
                  </a:lnTo>
                  <a:lnTo>
                    <a:pt x="240" y="1017"/>
                  </a:lnTo>
                  <a:lnTo>
                    <a:pt x="237" y="1006"/>
                  </a:lnTo>
                  <a:lnTo>
                    <a:pt x="235" y="1003"/>
                  </a:lnTo>
                  <a:lnTo>
                    <a:pt x="231" y="997"/>
                  </a:lnTo>
                  <a:lnTo>
                    <a:pt x="229" y="994"/>
                  </a:lnTo>
                  <a:lnTo>
                    <a:pt x="225" y="988"/>
                  </a:lnTo>
                  <a:lnTo>
                    <a:pt x="224" y="986"/>
                  </a:lnTo>
                  <a:lnTo>
                    <a:pt x="223" y="985"/>
                  </a:lnTo>
                  <a:lnTo>
                    <a:pt x="223" y="983"/>
                  </a:lnTo>
                  <a:lnTo>
                    <a:pt x="223" y="982"/>
                  </a:lnTo>
                  <a:lnTo>
                    <a:pt x="223" y="974"/>
                  </a:lnTo>
                  <a:lnTo>
                    <a:pt x="223" y="972"/>
                  </a:lnTo>
                  <a:lnTo>
                    <a:pt x="222" y="968"/>
                  </a:lnTo>
                  <a:lnTo>
                    <a:pt x="222" y="966"/>
                  </a:lnTo>
                  <a:lnTo>
                    <a:pt x="221" y="964"/>
                  </a:lnTo>
                  <a:lnTo>
                    <a:pt x="219" y="962"/>
                  </a:lnTo>
                  <a:lnTo>
                    <a:pt x="217" y="961"/>
                  </a:lnTo>
                  <a:lnTo>
                    <a:pt x="215" y="957"/>
                  </a:lnTo>
                  <a:lnTo>
                    <a:pt x="213" y="955"/>
                  </a:lnTo>
                  <a:lnTo>
                    <a:pt x="212" y="953"/>
                  </a:lnTo>
                  <a:lnTo>
                    <a:pt x="211" y="952"/>
                  </a:lnTo>
                  <a:lnTo>
                    <a:pt x="210" y="950"/>
                  </a:lnTo>
                  <a:lnTo>
                    <a:pt x="210" y="949"/>
                  </a:lnTo>
                  <a:lnTo>
                    <a:pt x="210" y="947"/>
                  </a:lnTo>
                  <a:lnTo>
                    <a:pt x="210" y="945"/>
                  </a:lnTo>
                  <a:lnTo>
                    <a:pt x="210" y="944"/>
                  </a:lnTo>
                  <a:lnTo>
                    <a:pt x="211" y="938"/>
                  </a:lnTo>
                  <a:lnTo>
                    <a:pt x="211" y="936"/>
                  </a:lnTo>
                  <a:lnTo>
                    <a:pt x="211" y="932"/>
                  </a:lnTo>
                  <a:lnTo>
                    <a:pt x="211" y="928"/>
                  </a:lnTo>
                  <a:lnTo>
                    <a:pt x="210" y="925"/>
                  </a:lnTo>
                  <a:lnTo>
                    <a:pt x="209" y="918"/>
                  </a:lnTo>
                  <a:lnTo>
                    <a:pt x="208" y="915"/>
                  </a:lnTo>
                  <a:lnTo>
                    <a:pt x="206" y="910"/>
                  </a:lnTo>
                  <a:lnTo>
                    <a:pt x="205" y="908"/>
                  </a:lnTo>
                  <a:lnTo>
                    <a:pt x="205" y="906"/>
                  </a:lnTo>
                  <a:lnTo>
                    <a:pt x="205" y="904"/>
                  </a:lnTo>
                  <a:lnTo>
                    <a:pt x="205" y="900"/>
                  </a:lnTo>
                  <a:lnTo>
                    <a:pt x="205" y="896"/>
                  </a:lnTo>
                  <a:lnTo>
                    <a:pt x="208" y="888"/>
                  </a:lnTo>
                  <a:lnTo>
                    <a:pt x="209" y="882"/>
                  </a:lnTo>
                  <a:lnTo>
                    <a:pt x="210" y="881"/>
                  </a:lnTo>
                  <a:lnTo>
                    <a:pt x="210" y="879"/>
                  </a:lnTo>
                  <a:lnTo>
                    <a:pt x="210" y="877"/>
                  </a:lnTo>
                  <a:lnTo>
                    <a:pt x="210" y="869"/>
                  </a:lnTo>
                  <a:lnTo>
                    <a:pt x="210" y="867"/>
                  </a:lnTo>
                  <a:lnTo>
                    <a:pt x="210" y="864"/>
                  </a:lnTo>
                  <a:lnTo>
                    <a:pt x="210" y="862"/>
                  </a:lnTo>
                  <a:lnTo>
                    <a:pt x="211" y="860"/>
                  </a:lnTo>
                  <a:lnTo>
                    <a:pt x="213" y="853"/>
                  </a:lnTo>
                  <a:lnTo>
                    <a:pt x="214" y="851"/>
                  </a:lnTo>
                  <a:lnTo>
                    <a:pt x="214" y="847"/>
                  </a:lnTo>
                  <a:lnTo>
                    <a:pt x="215" y="844"/>
                  </a:lnTo>
                  <a:lnTo>
                    <a:pt x="214" y="841"/>
                  </a:lnTo>
                  <a:lnTo>
                    <a:pt x="214" y="838"/>
                  </a:lnTo>
                  <a:lnTo>
                    <a:pt x="214" y="836"/>
                  </a:lnTo>
                  <a:lnTo>
                    <a:pt x="213" y="835"/>
                  </a:lnTo>
                  <a:lnTo>
                    <a:pt x="211" y="830"/>
                  </a:lnTo>
                  <a:lnTo>
                    <a:pt x="209" y="827"/>
                  </a:lnTo>
                  <a:lnTo>
                    <a:pt x="208" y="825"/>
                  </a:lnTo>
                  <a:lnTo>
                    <a:pt x="206" y="822"/>
                  </a:lnTo>
                  <a:lnTo>
                    <a:pt x="205" y="820"/>
                  </a:lnTo>
                  <a:lnTo>
                    <a:pt x="204" y="818"/>
                  </a:lnTo>
                  <a:lnTo>
                    <a:pt x="202" y="817"/>
                  </a:lnTo>
                  <a:lnTo>
                    <a:pt x="200" y="815"/>
                  </a:lnTo>
                  <a:lnTo>
                    <a:pt x="198" y="814"/>
                  </a:lnTo>
                  <a:lnTo>
                    <a:pt x="197" y="813"/>
                  </a:lnTo>
                  <a:lnTo>
                    <a:pt x="195" y="813"/>
                  </a:lnTo>
                  <a:lnTo>
                    <a:pt x="193" y="813"/>
                  </a:lnTo>
                  <a:lnTo>
                    <a:pt x="193" y="813"/>
                  </a:lnTo>
                  <a:lnTo>
                    <a:pt x="191" y="813"/>
                  </a:lnTo>
                  <a:lnTo>
                    <a:pt x="181" y="814"/>
                  </a:lnTo>
                  <a:lnTo>
                    <a:pt x="179" y="814"/>
                  </a:lnTo>
                  <a:lnTo>
                    <a:pt x="176" y="814"/>
                  </a:lnTo>
                  <a:lnTo>
                    <a:pt x="169" y="814"/>
                  </a:lnTo>
                  <a:lnTo>
                    <a:pt x="164" y="813"/>
                  </a:lnTo>
                  <a:lnTo>
                    <a:pt x="159" y="813"/>
                  </a:lnTo>
                  <a:lnTo>
                    <a:pt x="149" y="812"/>
                  </a:lnTo>
                  <a:lnTo>
                    <a:pt x="146" y="812"/>
                  </a:lnTo>
                  <a:lnTo>
                    <a:pt x="143" y="812"/>
                  </a:lnTo>
                  <a:lnTo>
                    <a:pt x="140" y="812"/>
                  </a:lnTo>
                  <a:lnTo>
                    <a:pt x="138" y="812"/>
                  </a:lnTo>
                  <a:lnTo>
                    <a:pt x="136" y="813"/>
                  </a:lnTo>
                  <a:lnTo>
                    <a:pt x="131" y="813"/>
                  </a:lnTo>
                  <a:lnTo>
                    <a:pt x="128" y="814"/>
                  </a:lnTo>
                  <a:lnTo>
                    <a:pt x="127" y="814"/>
                  </a:lnTo>
                  <a:lnTo>
                    <a:pt x="126" y="814"/>
                  </a:lnTo>
                  <a:lnTo>
                    <a:pt x="125" y="814"/>
                  </a:lnTo>
                  <a:lnTo>
                    <a:pt x="124" y="813"/>
                  </a:lnTo>
                  <a:lnTo>
                    <a:pt x="123" y="813"/>
                  </a:lnTo>
                  <a:lnTo>
                    <a:pt x="121" y="813"/>
                  </a:lnTo>
                  <a:lnTo>
                    <a:pt x="120" y="812"/>
                  </a:lnTo>
                  <a:lnTo>
                    <a:pt x="119" y="811"/>
                  </a:lnTo>
                  <a:lnTo>
                    <a:pt x="118" y="810"/>
                  </a:lnTo>
                  <a:lnTo>
                    <a:pt x="117" y="809"/>
                  </a:lnTo>
                  <a:lnTo>
                    <a:pt x="116" y="808"/>
                  </a:lnTo>
                  <a:lnTo>
                    <a:pt x="115" y="807"/>
                  </a:lnTo>
                  <a:lnTo>
                    <a:pt x="115" y="806"/>
                  </a:lnTo>
                  <a:lnTo>
                    <a:pt x="115" y="804"/>
                  </a:lnTo>
                  <a:lnTo>
                    <a:pt x="115" y="802"/>
                  </a:lnTo>
                  <a:lnTo>
                    <a:pt x="115" y="795"/>
                  </a:lnTo>
                  <a:lnTo>
                    <a:pt x="114" y="793"/>
                  </a:lnTo>
                  <a:lnTo>
                    <a:pt x="114" y="791"/>
                  </a:lnTo>
                  <a:lnTo>
                    <a:pt x="114" y="790"/>
                  </a:lnTo>
                  <a:lnTo>
                    <a:pt x="114" y="789"/>
                  </a:lnTo>
                  <a:lnTo>
                    <a:pt x="113" y="787"/>
                  </a:lnTo>
                  <a:lnTo>
                    <a:pt x="112" y="786"/>
                  </a:lnTo>
                  <a:lnTo>
                    <a:pt x="111" y="785"/>
                  </a:lnTo>
                  <a:lnTo>
                    <a:pt x="109" y="784"/>
                  </a:lnTo>
                  <a:lnTo>
                    <a:pt x="108" y="782"/>
                  </a:lnTo>
                  <a:lnTo>
                    <a:pt x="105" y="781"/>
                  </a:lnTo>
                  <a:lnTo>
                    <a:pt x="98" y="777"/>
                  </a:lnTo>
                  <a:lnTo>
                    <a:pt x="94" y="775"/>
                  </a:lnTo>
                  <a:lnTo>
                    <a:pt x="92" y="775"/>
                  </a:lnTo>
                  <a:lnTo>
                    <a:pt x="91" y="774"/>
                  </a:lnTo>
                  <a:lnTo>
                    <a:pt x="87" y="773"/>
                  </a:lnTo>
                  <a:lnTo>
                    <a:pt x="82" y="772"/>
                  </a:lnTo>
                  <a:lnTo>
                    <a:pt x="79" y="772"/>
                  </a:lnTo>
                  <a:lnTo>
                    <a:pt x="73" y="771"/>
                  </a:lnTo>
                  <a:lnTo>
                    <a:pt x="70" y="771"/>
                  </a:lnTo>
                  <a:lnTo>
                    <a:pt x="65" y="769"/>
                  </a:lnTo>
                  <a:lnTo>
                    <a:pt x="57" y="768"/>
                  </a:lnTo>
                  <a:lnTo>
                    <a:pt x="54" y="767"/>
                  </a:lnTo>
                  <a:lnTo>
                    <a:pt x="50" y="766"/>
                  </a:lnTo>
                  <a:lnTo>
                    <a:pt x="42" y="766"/>
                  </a:lnTo>
                  <a:lnTo>
                    <a:pt x="37" y="765"/>
                  </a:lnTo>
                  <a:lnTo>
                    <a:pt x="32" y="764"/>
                  </a:lnTo>
                  <a:lnTo>
                    <a:pt x="25" y="762"/>
                  </a:lnTo>
                  <a:lnTo>
                    <a:pt x="21" y="761"/>
                  </a:lnTo>
                  <a:lnTo>
                    <a:pt x="18" y="760"/>
                  </a:lnTo>
                  <a:lnTo>
                    <a:pt x="15" y="758"/>
                  </a:lnTo>
                  <a:lnTo>
                    <a:pt x="11" y="757"/>
                  </a:lnTo>
                  <a:lnTo>
                    <a:pt x="1" y="750"/>
                  </a:lnTo>
                  <a:lnTo>
                    <a:pt x="0" y="750"/>
                  </a:lnTo>
                  <a:lnTo>
                    <a:pt x="0" y="749"/>
                  </a:lnTo>
                  <a:lnTo>
                    <a:pt x="0" y="748"/>
                  </a:lnTo>
                  <a:lnTo>
                    <a:pt x="0" y="747"/>
                  </a:lnTo>
                  <a:lnTo>
                    <a:pt x="1" y="746"/>
                  </a:lnTo>
                  <a:lnTo>
                    <a:pt x="3" y="745"/>
                  </a:lnTo>
                  <a:lnTo>
                    <a:pt x="5" y="744"/>
                  </a:lnTo>
                  <a:lnTo>
                    <a:pt x="7" y="743"/>
                  </a:lnTo>
                  <a:lnTo>
                    <a:pt x="17" y="737"/>
                  </a:lnTo>
                  <a:lnTo>
                    <a:pt x="22" y="734"/>
                  </a:lnTo>
                  <a:lnTo>
                    <a:pt x="27" y="731"/>
                  </a:lnTo>
                  <a:lnTo>
                    <a:pt x="29" y="729"/>
                  </a:lnTo>
                  <a:lnTo>
                    <a:pt x="31" y="728"/>
                  </a:lnTo>
                  <a:lnTo>
                    <a:pt x="34" y="723"/>
                  </a:lnTo>
                  <a:lnTo>
                    <a:pt x="46" y="711"/>
                  </a:lnTo>
                  <a:lnTo>
                    <a:pt x="49" y="707"/>
                  </a:lnTo>
                  <a:lnTo>
                    <a:pt x="52" y="703"/>
                  </a:lnTo>
                  <a:lnTo>
                    <a:pt x="54" y="700"/>
                  </a:lnTo>
                  <a:lnTo>
                    <a:pt x="55" y="698"/>
                  </a:lnTo>
                  <a:lnTo>
                    <a:pt x="56" y="695"/>
                  </a:lnTo>
                  <a:lnTo>
                    <a:pt x="57" y="692"/>
                  </a:lnTo>
                  <a:lnTo>
                    <a:pt x="57" y="689"/>
                  </a:lnTo>
                  <a:lnTo>
                    <a:pt x="58" y="676"/>
                  </a:lnTo>
                  <a:lnTo>
                    <a:pt x="58" y="668"/>
                  </a:lnTo>
                  <a:lnTo>
                    <a:pt x="60" y="660"/>
                  </a:lnTo>
                  <a:lnTo>
                    <a:pt x="61" y="657"/>
                  </a:lnTo>
                  <a:lnTo>
                    <a:pt x="62" y="654"/>
                  </a:lnTo>
                  <a:lnTo>
                    <a:pt x="63" y="651"/>
                  </a:lnTo>
                  <a:lnTo>
                    <a:pt x="64" y="647"/>
                  </a:lnTo>
                  <a:lnTo>
                    <a:pt x="65" y="644"/>
                  </a:lnTo>
                  <a:lnTo>
                    <a:pt x="66" y="642"/>
                  </a:lnTo>
                  <a:lnTo>
                    <a:pt x="68" y="639"/>
                  </a:lnTo>
                  <a:lnTo>
                    <a:pt x="68" y="638"/>
                  </a:lnTo>
                  <a:lnTo>
                    <a:pt x="69" y="636"/>
                  </a:lnTo>
                  <a:lnTo>
                    <a:pt x="71" y="635"/>
                  </a:lnTo>
                  <a:lnTo>
                    <a:pt x="72" y="633"/>
                  </a:lnTo>
                  <a:lnTo>
                    <a:pt x="74" y="633"/>
                  </a:lnTo>
                  <a:lnTo>
                    <a:pt x="76" y="632"/>
                  </a:lnTo>
                  <a:lnTo>
                    <a:pt x="78" y="632"/>
                  </a:lnTo>
                  <a:lnTo>
                    <a:pt x="80" y="632"/>
                  </a:lnTo>
                  <a:lnTo>
                    <a:pt x="81" y="632"/>
                  </a:lnTo>
                  <a:lnTo>
                    <a:pt x="90" y="634"/>
                  </a:lnTo>
                  <a:lnTo>
                    <a:pt x="92" y="635"/>
                  </a:lnTo>
                  <a:lnTo>
                    <a:pt x="95" y="635"/>
                  </a:lnTo>
                  <a:lnTo>
                    <a:pt x="99" y="636"/>
                  </a:lnTo>
                  <a:lnTo>
                    <a:pt x="102" y="636"/>
                  </a:lnTo>
                  <a:lnTo>
                    <a:pt x="105" y="635"/>
                  </a:lnTo>
                  <a:lnTo>
                    <a:pt x="108" y="635"/>
                  </a:lnTo>
                  <a:lnTo>
                    <a:pt x="114" y="634"/>
                  </a:lnTo>
                  <a:lnTo>
                    <a:pt x="118" y="633"/>
                  </a:lnTo>
                  <a:lnTo>
                    <a:pt x="122" y="632"/>
                  </a:lnTo>
                  <a:lnTo>
                    <a:pt x="131" y="629"/>
                  </a:lnTo>
                  <a:lnTo>
                    <a:pt x="134" y="628"/>
                  </a:lnTo>
                  <a:lnTo>
                    <a:pt x="137" y="627"/>
                  </a:lnTo>
                  <a:lnTo>
                    <a:pt x="138" y="627"/>
                  </a:lnTo>
                  <a:lnTo>
                    <a:pt x="140" y="627"/>
                  </a:lnTo>
                  <a:lnTo>
                    <a:pt x="142" y="627"/>
                  </a:lnTo>
                  <a:lnTo>
                    <a:pt x="145" y="628"/>
                  </a:lnTo>
                  <a:lnTo>
                    <a:pt x="147" y="629"/>
                  </a:lnTo>
                  <a:lnTo>
                    <a:pt x="152" y="631"/>
                  </a:lnTo>
                  <a:lnTo>
                    <a:pt x="154" y="632"/>
                  </a:lnTo>
                  <a:lnTo>
                    <a:pt x="156" y="632"/>
                  </a:lnTo>
                  <a:lnTo>
                    <a:pt x="165" y="633"/>
                  </a:lnTo>
                  <a:lnTo>
                    <a:pt x="171" y="634"/>
                  </a:lnTo>
                  <a:lnTo>
                    <a:pt x="174" y="634"/>
                  </a:lnTo>
                  <a:lnTo>
                    <a:pt x="176" y="635"/>
                  </a:lnTo>
                  <a:lnTo>
                    <a:pt x="179" y="635"/>
                  </a:lnTo>
                  <a:lnTo>
                    <a:pt x="181" y="634"/>
                  </a:lnTo>
                  <a:lnTo>
                    <a:pt x="182" y="634"/>
                  </a:lnTo>
                  <a:lnTo>
                    <a:pt x="184" y="633"/>
                  </a:lnTo>
                  <a:lnTo>
                    <a:pt x="185" y="633"/>
                  </a:lnTo>
                  <a:lnTo>
                    <a:pt x="187" y="632"/>
                  </a:lnTo>
                  <a:lnTo>
                    <a:pt x="188" y="632"/>
                  </a:lnTo>
                  <a:lnTo>
                    <a:pt x="189" y="631"/>
                  </a:lnTo>
                  <a:lnTo>
                    <a:pt x="191" y="629"/>
                  </a:lnTo>
                  <a:lnTo>
                    <a:pt x="193" y="627"/>
                  </a:lnTo>
                  <a:lnTo>
                    <a:pt x="198" y="618"/>
                  </a:lnTo>
                  <a:lnTo>
                    <a:pt x="200" y="615"/>
                  </a:lnTo>
                  <a:lnTo>
                    <a:pt x="202" y="612"/>
                  </a:lnTo>
                  <a:lnTo>
                    <a:pt x="208" y="599"/>
                  </a:lnTo>
                  <a:lnTo>
                    <a:pt x="209" y="597"/>
                  </a:lnTo>
                  <a:lnTo>
                    <a:pt x="211" y="593"/>
                  </a:lnTo>
                  <a:lnTo>
                    <a:pt x="213" y="587"/>
                  </a:lnTo>
                  <a:lnTo>
                    <a:pt x="214" y="584"/>
                  </a:lnTo>
                  <a:lnTo>
                    <a:pt x="215" y="580"/>
                  </a:lnTo>
                  <a:lnTo>
                    <a:pt x="216" y="573"/>
                  </a:lnTo>
                  <a:lnTo>
                    <a:pt x="216" y="570"/>
                  </a:lnTo>
                  <a:lnTo>
                    <a:pt x="217" y="567"/>
                  </a:lnTo>
                  <a:lnTo>
                    <a:pt x="218" y="564"/>
                  </a:lnTo>
                  <a:lnTo>
                    <a:pt x="223" y="553"/>
                  </a:lnTo>
                  <a:lnTo>
                    <a:pt x="224" y="551"/>
                  </a:lnTo>
                  <a:lnTo>
                    <a:pt x="225" y="549"/>
                  </a:lnTo>
                  <a:lnTo>
                    <a:pt x="227" y="547"/>
                  </a:lnTo>
                  <a:lnTo>
                    <a:pt x="227" y="545"/>
                  </a:lnTo>
                  <a:lnTo>
                    <a:pt x="229" y="543"/>
                  </a:lnTo>
                  <a:lnTo>
                    <a:pt x="231" y="541"/>
                  </a:lnTo>
                  <a:lnTo>
                    <a:pt x="233" y="541"/>
                  </a:lnTo>
                  <a:lnTo>
                    <a:pt x="235" y="539"/>
                  </a:lnTo>
                  <a:lnTo>
                    <a:pt x="237" y="538"/>
                  </a:lnTo>
                  <a:lnTo>
                    <a:pt x="238" y="537"/>
                  </a:lnTo>
                  <a:lnTo>
                    <a:pt x="239" y="537"/>
                  </a:lnTo>
                  <a:lnTo>
                    <a:pt x="241" y="537"/>
                  </a:lnTo>
                  <a:lnTo>
                    <a:pt x="243" y="537"/>
                  </a:lnTo>
                  <a:lnTo>
                    <a:pt x="246" y="537"/>
                  </a:lnTo>
                  <a:lnTo>
                    <a:pt x="248" y="537"/>
                  </a:lnTo>
                </a:path>
              </a:pathLst>
            </a:custGeom>
            <a:noFill/>
            <a:ln w="2540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58" name="Freeform 94">
              <a:extLst>
                <a:ext uri="{FF2B5EF4-FFF2-40B4-BE49-F238E27FC236}">
                  <a16:creationId xmlns:a16="http://schemas.microsoft.com/office/drawing/2014/main" id="{BE6CCE9F-CD72-4B82-A2A9-26702D957E2F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5" y="976"/>
              <a:ext cx="854" cy="549"/>
            </a:xfrm>
            <a:custGeom>
              <a:avLst/>
              <a:gdLst>
                <a:gd name="T0" fmla="*/ 16 w 854"/>
                <a:gd name="T1" fmla="*/ 547 h 549"/>
                <a:gd name="T2" fmla="*/ 30 w 854"/>
                <a:gd name="T3" fmla="*/ 548 h 549"/>
                <a:gd name="T4" fmla="*/ 38 w 854"/>
                <a:gd name="T5" fmla="*/ 542 h 549"/>
                <a:gd name="T6" fmla="*/ 50 w 854"/>
                <a:gd name="T7" fmla="*/ 519 h 549"/>
                <a:gd name="T8" fmla="*/ 73 w 854"/>
                <a:gd name="T9" fmla="*/ 500 h 549"/>
                <a:gd name="T10" fmla="*/ 83 w 854"/>
                <a:gd name="T11" fmla="*/ 477 h 549"/>
                <a:gd name="T12" fmla="*/ 91 w 854"/>
                <a:gd name="T13" fmla="*/ 476 h 549"/>
                <a:gd name="T14" fmla="*/ 109 w 854"/>
                <a:gd name="T15" fmla="*/ 500 h 549"/>
                <a:gd name="T16" fmla="*/ 127 w 854"/>
                <a:gd name="T17" fmla="*/ 516 h 549"/>
                <a:gd name="T18" fmla="*/ 146 w 854"/>
                <a:gd name="T19" fmla="*/ 521 h 549"/>
                <a:gd name="T20" fmla="*/ 157 w 854"/>
                <a:gd name="T21" fmla="*/ 514 h 549"/>
                <a:gd name="T22" fmla="*/ 189 w 854"/>
                <a:gd name="T23" fmla="*/ 481 h 549"/>
                <a:gd name="T24" fmla="*/ 194 w 854"/>
                <a:gd name="T25" fmla="*/ 463 h 549"/>
                <a:gd name="T26" fmla="*/ 204 w 854"/>
                <a:gd name="T27" fmla="*/ 443 h 549"/>
                <a:gd name="T28" fmla="*/ 204 w 854"/>
                <a:gd name="T29" fmla="*/ 418 h 549"/>
                <a:gd name="T30" fmla="*/ 207 w 854"/>
                <a:gd name="T31" fmla="*/ 406 h 549"/>
                <a:gd name="T32" fmla="*/ 221 w 854"/>
                <a:gd name="T33" fmla="*/ 398 h 549"/>
                <a:gd name="T34" fmla="*/ 258 w 854"/>
                <a:gd name="T35" fmla="*/ 395 h 549"/>
                <a:gd name="T36" fmla="*/ 281 w 854"/>
                <a:gd name="T37" fmla="*/ 384 h 549"/>
                <a:gd name="T38" fmla="*/ 299 w 854"/>
                <a:gd name="T39" fmla="*/ 380 h 549"/>
                <a:gd name="T40" fmla="*/ 322 w 854"/>
                <a:gd name="T41" fmla="*/ 388 h 549"/>
                <a:gd name="T42" fmla="*/ 333 w 854"/>
                <a:gd name="T43" fmla="*/ 388 h 549"/>
                <a:gd name="T44" fmla="*/ 362 w 854"/>
                <a:gd name="T45" fmla="*/ 379 h 549"/>
                <a:gd name="T46" fmla="*/ 397 w 854"/>
                <a:gd name="T47" fmla="*/ 377 h 549"/>
                <a:gd name="T48" fmla="*/ 424 w 854"/>
                <a:gd name="T49" fmla="*/ 384 h 549"/>
                <a:gd name="T50" fmla="*/ 447 w 854"/>
                <a:gd name="T51" fmla="*/ 378 h 549"/>
                <a:gd name="T52" fmla="*/ 468 w 854"/>
                <a:gd name="T53" fmla="*/ 366 h 549"/>
                <a:gd name="T54" fmla="*/ 475 w 854"/>
                <a:gd name="T55" fmla="*/ 353 h 549"/>
                <a:gd name="T56" fmla="*/ 476 w 854"/>
                <a:gd name="T57" fmla="*/ 327 h 549"/>
                <a:gd name="T58" fmla="*/ 483 w 854"/>
                <a:gd name="T59" fmla="*/ 314 h 549"/>
                <a:gd name="T60" fmla="*/ 505 w 854"/>
                <a:gd name="T61" fmla="*/ 307 h 549"/>
                <a:gd name="T62" fmla="*/ 529 w 854"/>
                <a:gd name="T63" fmla="*/ 289 h 549"/>
                <a:gd name="T64" fmla="*/ 550 w 854"/>
                <a:gd name="T65" fmla="*/ 282 h 549"/>
                <a:gd name="T66" fmla="*/ 581 w 854"/>
                <a:gd name="T67" fmla="*/ 290 h 549"/>
                <a:gd name="T68" fmla="*/ 610 w 854"/>
                <a:gd name="T69" fmla="*/ 282 h 549"/>
                <a:gd name="T70" fmla="*/ 666 w 854"/>
                <a:gd name="T71" fmla="*/ 253 h 549"/>
                <a:gd name="T72" fmla="*/ 709 w 854"/>
                <a:gd name="T73" fmla="*/ 236 h 549"/>
                <a:gd name="T74" fmla="*/ 730 w 854"/>
                <a:gd name="T75" fmla="*/ 215 h 549"/>
                <a:gd name="T76" fmla="*/ 746 w 854"/>
                <a:gd name="T77" fmla="*/ 198 h 549"/>
                <a:gd name="T78" fmla="*/ 767 w 854"/>
                <a:gd name="T79" fmla="*/ 196 h 549"/>
                <a:gd name="T80" fmla="*/ 793 w 854"/>
                <a:gd name="T81" fmla="*/ 197 h 549"/>
                <a:gd name="T82" fmla="*/ 825 w 854"/>
                <a:gd name="T83" fmla="*/ 188 h 549"/>
                <a:gd name="T84" fmla="*/ 844 w 854"/>
                <a:gd name="T85" fmla="*/ 180 h 549"/>
                <a:gd name="T86" fmla="*/ 853 w 854"/>
                <a:gd name="T87" fmla="*/ 156 h 549"/>
                <a:gd name="T88" fmla="*/ 850 w 854"/>
                <a:gd name="T89" fmla="*/ 145 h 549"/>
                <a:gd name="T90" fmla="*/ 826 w 854"/>
                <a:gd name="T91" fmla="*/ 133 h 549"/>
                <a:gd name="T92" fmla="*/ 798 w 854"/>
                <a:gd name="T93" fmla="*/ 120 h 549"/>
                <a:gd name="T94" fmla="*/ 792 w 854"/>
                <a:gd name="T95" fmla="*/ 108 h 549"/>
                <a:gd name="T96" fmla="*/ 796 w 854"/>
                <a:gd name="T97" fmla="*/ 96 h 549"/>
                <a:gd name="T98" fmla="*/ 793 w 854"/>
                <a:gd name="T99" fmla="*/ 89 h 549"/>
                <a:gd name="T100" fmla="*/ 771 w 854"/>
                <a:gd name="T101" fmla="*/ 87 h 549"/>
                <a:gd name="T102" fmla="*/ 758 w 854"/>
                <a:gd name="T103" fmla="*/ 78 h 549"/>
                <a:gd name="T104" fmla="*/ 756 w 854"/>
                <a:gd name="T105" fmla="*/ 62 h 549"/>
                <a:gd name="T106" fmla="*/ 765 w 854"/>
                <a:gd name="T107" fmla="*/ 41 h 549"/>
                <a:gd name="T108" fmla="*/ 771 w 854"/>
                <a:gd name="T109" fmla="*/ 20 h 5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854" h="549">
                  <a:moveTo>
                    <a:pt x="0" y="538"/>
                  </a:moveTo>
                  <a:lnTo>
                    <a:pt x="2" y="539"/>
                  </a:lnTo>
                  <a:lnTo>
                    <a:pt x="5" y="540"/>
                  </a:lnTo>
                  <a:lnTo>
                    <a:pt x="7" y="541"/>
                  </a:lnTo>
                  <a:lnTo>
                    <a:pt x="9" y="542"/>
                  </a:lnTo>
                  <a:lnTo>
                    <a:pt x="14" y="545"/>
                  </a:lnTo>
                  <a:lnTo>
                    <a:pt x="16" y="547"/>
                  </a:lnTo>
                  <a:lnTo>
                    <a:pt x="18" y="548"/>
                  </a:lnTo>
                  <a:lnTo>
                    <a:pt x="21" y="549"/>
                  </a:lnTo>
                  <a:lnTo>
                    <a:pt x="23" y="549"/>
                  </a:lnTo>
                  <a:lnTo>
                    <a:pt x="24" y="549"/>
                  </a:lnTo>
                  <a:lnTo>
                    <a:pt x="25" y="549"/>
                  </a:lnTo>
                  <a:lnTo>
                    <a:pt x="28" y="549"/>
                  </a:lnTo>
                  <a:lnTo>
                    <a:pt x="30" y="548"/>
                  </a:lnTo>
                  <a:lnTo>
                    <a:pt x="31" y="548"/>
                  </a:lnTo>
                  <a:lnTo>
                    <a:pt x="33" y="547"/>
                  </a:lnTo>
                  <a:lnTo>
                    <a:pt x="35" y="546"/>
                  </a:lnTo>
                  <a:lnTo>
                    <a:pt x="36" y="545"/>
                  </a:lnTo>
                  <a:lnTo>
                    <a:pt x="36" y="544"/>
                  </a:lnTo>
                  <a:lnTo>
                    <a:pt x="37" y="543"/>
                  </a:lnTo>
                  <a:lnTo>
                    <a:pt x="38" y="542"/>
                  </a:lnTo>
                  <a:lnTo>
                    <a:pt x="40" y="539"/>
                  </a:lnTo>
                  <a:lnTo>
                    <a:pt x="43" y="531"/>
                  </a:lnTo>
                  <a:lnTo>
                    <a:pt x="44" y="528"/>
                  </a:lnTo>
                  <a:lnTo>
                    <a:pt x="46" y="525"/>
                  </a:lnTo>
                  <a:lnTo>
                    <a:pt x="47" y="523"/>
                  </a:lnTo>
                  <a:lnTo>
                    <a:pt x="48" y="521"/>
                  </a:lnTo>
                  <a:lnTo>
                    <a:pt x="50" y="519"/>
                  </a:lnTo>
                  <a:lnTo>
                    <a:pt x="56" y="515"/>
                  </a:lnTo>
                  <a:lnTo>
                    <a:pt x="58" y="513"/>
                  </a:lnTo>
                  <a:lnTo>
                    <a:pt x="65" y="508"/>
                  </a:lnTo>
                  <a:lnTo>
                    <a:pt x="69" y="505"/>
                  </a:lnTo>
                  <a:lnTo>
                    <a:pt x="70" y="503"/>
                  </a:lnTo>
                  <a:lnTo>
                    <a:pt x="72" y="502"/>
                  </a:lnTo>
                  <a:lnTo>
                    <a:pt x="73" y="500"/>
                  </a:lnTo>
                  <a:lnTo>
                    <a:pt x="75" y="498"/>
                  </a:lnTo>
                  <a:lnTo>
                    <a:pt x="77" y="496"/>
                  </a:lnTo>
                  <a:lnTo>
                    <a:pt x="79" y="492"/>
                  </a:lnTo>
                  <a:lnTo>
                    <a:pt x="80" y="488"/>
                  </a:lnTo>
                  <a:lnTo>
                    <a:pt x="82" y="481"/>
                  </a:lnTo>
                  <a:lnTo>
                    <a:pt x="82" y="478"/>
                  </a:lnTo>
                  <a:lnTo>
                    <a:pt x="83" y="477"/>
                  </a:lnTo>
                  <a:lnTo>
                    <a:pt x="83" y="476"/>
                  </a:lnTo>
                  <a:lnTo>
                    <a:pt x="84" y="475"/>
                  </a:lnTo>
                  <a:lnTo>
                    <a:pt x="85" y="475"/>
                  </a:lnTo>
                  <a:lnTo>
                    <a:pt x="87" y="474"/>
                  </a:lnTo>
                  <a:lnTo>
                    <a:pt x="88" y="475"/>
                  </a:lnTo>
                  <a:lnTo>
                    <a:pt x="90" y="475"/>
                  </a:lnTo>
                  <a:lnTo>
                    <a:pt x="91" y="476"/>
                  </a:lnTo>
                  <a:lnTo>
                    <a:pt x="93" y="477"/>
                  </a:lnTo>
                  <a:lnTo>
                    <a:pt x="93" y="478"/>
                  </a:lnTo>
                  <a:lnTo>
                    <a:pt x="94" y="479"/>
                  </a:lnTo>
                  <a:lnTo>
                    <a:pt x="98" y="483"/>
                  </a:lnTo>
                  <a:lnTo>
                    <a:pt x="102" y="487"/>
                  </a:lnTo>
                  <a:lnTo>
                    <a:pt x="104" y="490"/>
                  </a:lnTo>
                  <a:lnTo>
                    <a:pt x="109" y="500"/>
                  </a:lnTo>
                  <a:lnTo>
                    <a:pt x="112" y="503"/>
                  </a:lnTo>
                  <a:lnTo>
                    <a:pt x="113" y="505"/>
                  </a:lnTo>
                  <a:lnTo>
                    <a:pt x="116" y="508"/>
                  </a:lnTo>
                  <a:lnTo>
                    <a:pt x="117" y="509"/>
                  </a:lnTo>
                  <a:lnTo>
                    <a:pt x="121" y="512"/>
                  </a:lnTo>
                  <a:lnTo>
                    <a:pt x="125" y="514"/>
                  </a:lnTo>
                  <a:lnTo>
                    <a:pt x="127" y="516"/>
                  </a:lnTo>
                  <a:lnTo>
                    <a:pt x="128" y="517"/>
                  </a:lnTo>
                  <a:lnTo>
                    <a:pt x="135" y="520"/>
                  </a:lnTo>
                  <a:lnTo>
                    <a:pt x="139" y="520"/>
                  </a:lnTo>
                  <a:lnTo>
                    <a:pt x="141" y="520"/>
                  </a:lnTo>
                  <a:lnTo>
                    <a:pt x="143" y="521"/>
                  </a:lnTo>
                  <a:lnTo>
                    <a:pt x="144" y="521"/>
                  </a:lnTo>
                  <a:lnTo>
                    <a:pt x="146" y="521"/>
                  </a:lnTo>
                  <a:lnTo>
                    <a:pt x="147" y="520"/>
                  </a:lnTo>
                  <a:lnTo>
                    <a:pt x="149" y="520"/>
                  </a:lnTo>
                  <a:lnTo>
                    <a:pt x="150" y="520"/>
                  </a:lnTo>
                  <a:lnTo>
                    <a:pt x="151" y="519"/>
                  </a:lnTo>
                  <a:lnTo>
                    <a:pt x="153" y="518"/>
                  </a:lnTo>
                  <a:lnTo>
                    <a:pt x="154" y="517"/>
                  </a:lnTo>
                  <a:lnTo>
                    <a:pt x="157" y="514"/>
                  </a:lnTo>
                  <a:lnTo>
                    <a:pt x="161" y="511"/>
                  </a:lnTo>
                  <a:lnTo>
                    <a:pt x="169" y="503"/>
                  </a:lnTo>
                  <a:lnTo>
                    <a:pt x="176" y="495"/>
                  </a:lnTo>
                  <a:lnTo>
                    <a:pt x="185" y="486"/>
                  </a:lnTo>
                  <a:lnTo>
                    <a:pt x="188" y="484"/>
                  </a:lnTo>
                  <a:lnTo>
                    <a:pt x="189" y="483"/>
                  </a:lnTo>
                  <a:lnTo>
                    <a:pt x="189" y="481"/>
                  </a:lnTo>
                  <a:lnTo>
                    <a:pt x="191" y="479"/>
                  </a:lnTo>
                  <a:lnTo>
                    <a:pt x="191" y="476"/>
                  </a:lnTo>
                  <a:lnTo>
                    <a:pt x="192" y="474"/>
                  </a:lnTo>
                  <a:lnTo>
                    <a:pt x="192" y="470"/>
                  </a:lnTo>
                  <a:lnTo>
                    <a:pt x="192" y="467"/>
                  </a:lnTo>
                  <a:lnTo>
                    <a:pt x="193" y="465"/>
                  </a:lnTo>
                  <a:lnTo>
                    <a:pt x="194" y="463"/>
                  </a:lnTo>
                  <a:lnTo>
                    <a:pt x="195" y="461"/>
                  </a:lnTo>
                  <a:lnTo>
                    <a:pt x="196" y="458"/>
                  </a:lnTo>
                  <a:lnTo>
                    <a:pt x="198" y="454"/>
                  </a:lnTo>
                  <a:lnTo>
                    <a:pt x="201" y="449"/>
                  </a:lnTo>
                  <a:lnTo>
                    <a:pt x="203" y="447"/>
                  </a:lnTo>
                  <a:lnTo>
                    <a:pt x="203" y="445"/>
                  </a:lnTo>
                  <a:lnTo>
                    <a:pt x="204" y="443"/>
                  </a:lnTo>
                  <a:lnTo>
                    <a:pt x="205" y="440"/>
                  </a:lnTo>
                  <a:lnTo>
                    <a:pt x="205" y="439"/>
                  </a:lnTo>
                  <a:lnTo>
                    <a:pt x="206" y="437"/>
                  </a:lnTo>
                  <a:lnTo>
                    <a:pt x="206" y="435"/>
                  </a:lnTo>
                  <a:lnTo>
                    <a:pt x="206" y="431"/>
                  </a:lnTo>
                  <a:lnTo>
                    <a:pt x="205" y="426"/>
                  </a:lnTo>
                  <a:lnTo>
                    <a:pt x="204" y="418"/>
                  </a:lnTo>
                  <a:lnTo>
                    <a:pt x="204" y="416"/>
                  </a:lnTo>
                  <a:lnTo>
                    <a:pt x="204" y="413"/>
                  </a:lnTo>
                  <a:lnTo>
                    <a:pt x="204" y="411"/>
                  </a:lnTo>
                  <a:lnTo>
                    <a:pt x="205" y="410"/>
                  </a:lnTo>
                  <a:lnTo>
                    <a:pt x="205" y="408"/>
                  </a:lnTo>
                  <a:lnTo>
                    <a:pt x="207" y="406"/>
                  </a:lnTo>
                  <a:lnTo>
                    <a:pt x="207" y="406"/>
                  </a:lnTo>
                  <a:lnTo>
                    <a:pt x="209" y="404"/>
                  </a:lnTo>
                  <a:lnTo>
                    <a:pt x="210" y="403"/>
                  </a:lnTo>
                  <a:lnTo>
                    <a:pt x="212" y="402"/>
                  </a:lnTo>
                  <a:lnTo>
                    <a:pt x="214" y="401"/>
                  </a:lnTo>
                  <a:lnTo>
                    <a:pt x="216" y="400"/>
                  </a:lnTo>
                  <a:lnTo>
                    <a:pt x="218" y="399"/>
                  </a:lnTo>
                  <a:lnTo>
                    <a:pt x="221" y="398"/>
                  </a:lnTo>
                  <a:lnTo>
                    <a:pt x="224" y="398"/>
                  </a:lnTo>
                  <a:lnTo>
                    <a:pt x="227" y="397"/>
                  </a:lnTo>
                  <a:lnTo>
                    <a:pt x="231" y="397"/>
                  </a:lnTo>
                  <a:lnTo>
                    <a:pt x="245" y="397"/>
                  </a:lnTo>
                  <a:lnTo>
                    <a:pt x="250" y="397"/>
                  </a:lnTo>
                  <a:lnTo>
                    <a:pt x="254" y="396"/>
                  </a:lnTo>
                  <a:lnTo>
                    <a:pt x="258" y="395"/>
                  </a:lnTo>
                  <a:lnTo>
                    <a:pt x="263" y="395"/>
                  </a:lnTo>
                  <a:lnTo>
                    <a:pt x="265" y="394"/>
                  </a:lnTo>
                  <a:lnTo>
                    <a:pt x="267" y="393"/>
                  </a:lnTo>
                  <a:lnTo>
                    <a:pt x="269" y="391"/>
                  </a:lnTo>
                  <a:lnTo>
                    <a:pt x="274" y="388"/>
                  </a:lnTo>
                  <a:lnTo>
                    <a:pt x="277" y="386"/>
                  </a:lnTo>
                  <a:lnTo>
                    <a:pt x="281" y="384"/>
                  </a:lnTo>
                  <a:lnTo>
                    <a:pt x="285" y="383"/>
                  </a:lnTo>
                  <a:lnTo>
                    <a:pt x="286" y="382"/>
                  </a:lnTo>
                  <a:lnTo>
                    <a:pt x="289" y="381"/>
                  </a:lnTo>
                  <a:lnTo>
                    <a:pt x="292" y="381"/>
                  </a:lnTo>
                  <a:lnTo>
                    <a:pt x="295" y="380"/>
                  </a:lnTo>
                  <a:lnTo>
                    <a:pt x="297" y="380"/>
                  </a:lnTo>
                  <a:lnTo>
                    <a:pt x="299" y="380"/>
                  </a:lnTo>
                  <a:lnTo>
                    <a:pt x="302" y="381"/>
                  </a:lnTo>
                  <a:lnTo>
                    <a:pt x="304" y="381"/>
                  </a:lnTo>
                  <a:lnTo>
                    <a:pt x="306" y="382"/>
                  </a:lnTo>
                  <a:lnTo>
                    <a:pt x="309" y="383"/>
                  </a:lnTo>
                  <a:lnTo>
                    <a:pt x="318" y="386"/>
                  </a:lnTo>
                  <a:lnTo>
                    <a:pt x="321" y="388"/>
                  </a:lnTo>
                  <a:lnTo>
                    <a:pt x="322" y="388"/>
                  </a:lnTo>
                  <a:lnTo>
                    <a:pt x="324" y="389"/>
                  </a:lnTo>
                  <a:lnTo>
                    <a:pt x="326" y="389"/>
                  </a:lnTo>
                  <a:lnTo>
                    <a:pt x="328" y="389"/>
                  </a:lnTo>
                  <a:lnTo>
                    <a:pt x="330" y="389"/>
                  </a:lnTo>
                  <a:lnTo>
                    <a:pt x="331" y="389"/>
                  </a:lnTo>
                  <a:lnTo>
                    <a:pt x="332" y="389"/>
                  </a:lnTo>
                  <a:lnTo>
                    <a:pt x="333" y="388"/>
                  </a:lnTo>
                  <a:lnTo>
                    <a:pt x="335" y="387"/>
                  </a:lnTo>
                  <a:lnTo>
                    <a:pt x="339" y="385"/>
                  </a:lnTo>
                  <a:lnTo>
                    <a:pt x="343" y="383"/>
                  </a:lnTo>
                  <a:lnTo>
                    <a:pt x="347" y="382"/>
                  </a:lnTo>
                  <a:lnTo>
                    <a:pt x="350" y="381"/>
                  </a:lnTo>
                  <a:lnTo>
                    <a:pt x="354" y="380"/>
                  </a:lnTo>
                  <a:lnTo>
                    <a:pt x="362" y="379"/>
                  </a:lnTo>
                  <a:lnTo>
                    <a:pt x="372" y="376"/>
                  </a:lnTo>
                  <a:lnTo>
                    <a:pt x="376" y="376"/>
                  </a:lnTo>
                  <a:lnTo>
                    <a:pt x="378" y="376"/>
                  </a:lnTo>
                  <a:lnTo>
                    <a:pt x="384" y="376"/>
                  </a:lnTo>
                  <a:lnTo>
                    <a:pt x="388" y="376"/>
                  </a:lnTo>
                  <a:lnTo>
                    <a:pt x="392" y="376"/>
                  </a:lnTo>
                  <a:lnTo>
                    <a:pt x="397" y="377"/>
                  </a:lnTo>
                  <a:lnTo>
                    <a:pt x="401" y="378"/>
                  </a:lnTo>
                  <a:lnTo>
                    <a:pt x="405" y="379"/>
                  </a:lnTo>
                  <a:lnTo>
                    <a:pt x="409" y="380"/>
                  </a:lnTo>
                  <a:lnTo>
                    <a:pt x="415" y="382"/>
                  </a:lnTo>
                  <a:lnTo>
                    <a:pt x="419" y="383"/>
                  </a:lnTo>
                  <a:lnTo>
                    <a:pt x="422" y="384"/>
                  </a:lnTo>
                  <a:lnTo>
                    <a:pt x="424" y="384"/>
                  </a:lnTo>
                  <a:lnTo>
                    <a:pt x="429" y="384"/>
                  </a:lnTo>
                  <a:lnTo>
                    <a:pt x="433" y="384"/>
                  </a:lnTo>
                  <a:lnTo>
                    <a:pt x="436" y="384"/>
                  </a:lnTo>
                  <a:lnTo>
                    <a:pt x="439" y="383"/>
                  </a:lnTo>
                  <a:lnTo>
                    <a:pt x="443" y="382"/>
                  </a:lnTo>
                  <a:lnTo>
                    <a:pt x="446" y="380"/>
                  </a:lnTo>
                  <a:lnTo>
                    <a:pt x="447" y="378"/>
                  </a:lnTo>
                  <a:lnTo>
                    <a:pt x="452" y="374"/>
                  </a:lnTo>
                  <a:lnTo>
                    <a:pt x="455" y="372"/>
                  </a:lnTo>
                  <a:lnTo>
                    <a:pt x="457" y="372"/>
                  </a:lnTo>
                  <a:lnTo>
                    <a:pt x="463" y="369"/>
                  </a:lnTo>
                  <a:lnTo>
                    <a:pt x="465" y="369"/>
                  </a:lnTo>
                  <a:lnTo>
                    <a:pt x="467" y="368"/>
                  </a:lnTo>
                  <a:lnTo>
                    <a:pt x="468" y="366"/>
                  </a:lnTo>
                  <a:lnTo>
                    <a:pt x="469" y="365"/>
                  </a:lnTo>
                  <a:lnTo>
                    <a:pt x="471" y="363"/>
                  </a:lnTo>
                  <a:lnTo>
                    <a:pt x="472" y="361"/>
                  </a:lnTo>
                  <a:lnTo>
                    <a:pt x="473" y="360"/>
                  </a:lnTo>
                  <a:lnTo>
                    <a:pt x="474" y="358"/>
                  </a:lnTo>
                  <a:lnTo>
                    <a:pt x="475" y="356"/>
                  </a:lnTo>
                  <a:lnTo>
                    <a:pt x="475" y="353"/>
                  </a:lnTo>
                  <a:lnTo>
                    <a:pt x="475" y="350"/>
                  </a:lnTo>
                  <a:lnTo>
                    <a:pt x="474" y="342"/>
                  </a:lnTo>
                  <a:lnTo>
                    <a:pt x="474" y="338"/>
                  </a:lnTo>
                  <a:lnTo>
                    <a:pt x="474" y="335"/>
                  </a:lnTo>
                  <a:lnTo>
                    <a:pt x="475" y="331"/>
                  </a:lnTo>
                  <a:lnTo>
                    <a:pt x="475" y="328"/>
                  </a:lnTo>
                  <a:lnTo>
                    <a:pt x="476" y="327"/>
                  </a:lnTo>
                  <a:lnTo>
                    <a:pt x="477" y="324"/>
                  </a:lnTo>
                  <a:lnTo>
                    <a:pt x="478" y="322"/>
                  </a:lnTo>
                  <a:lnTo>
                    <a:pt x="479" y="319"/>
                  </a:lnTo>
                  <a:lnTo>
                    <a:pt x="480" y="317"/>
                  </a:lnTo>
                  <a:lnTo>
                    <a:pt x="480" y="316"/>
                  </a:lnTo>
                  <a:lnTo>
                    <a:pt x="482" y="315"/>
                  </a:lnTo>
                  <a:lnTo>
                    <a:pt x="483" y="314"/>
                  </a:lnTo>
                  <a:lnTo>
                    <a:pt x="484" y="313"/>
                  </a:lnTo>
                  <a:lnTo>
                    <a:pt x="485" y="312"/>
                  </a:lnTo>
                  <a:lnTo>
                    <a:pt x="487" y="311"/>
                  </a:lnTo>
                  <a:lnTo>
                    <a:pt x="490" y="311"/>
                  </a:lnTo>
                  <a:lnTo>
                    <a:pt x="497" y="309"/>
                  </a:lnTo>
                  <a:lnTo>
                    <a:pt x="501" y="308"/>
                  </a:lnTo>
                  <a:lnTo>
                    <a:pt x="505" y="307"/>
                  </a:lnTo>
                  <a:lnTo>
                    <a:pt x="508" y="305"/>
                  </a:lnTo>
                  <a:lnTo>
                    <a:pt x="512" y="304"/>
                  </a:lnTo>
                  <a:lnTo>
                    <a:pt x="514" y="301"/>
                  </a:lnTo>
                  <a:lnTo>
                    <a:pt x="518" y="298"/>
                  </a:lnTo>
                  <a:lnTo>
                    <a:pt x="524" y="293"/>
                  </a:lnTo>
                  <a:lnTo>
                    <a:pt x="525" y="292"/>
                  </a:lnTo>
                  <a:lnTo>
                    <a:pt x="529" y="289"/>
                  </a:lnTo>
                  <a:lnTo>
                    <a:pt x="533" y="287"/>
                  </a:lnTo>
                  <a:lnTo>
                    <a:pt x="537" y="285"/>
                  </a:lnTo>
                  <a:lnTo>
                    <a:pt x="541" y="283"/>
                  </a:lnTo>
                  <a:lnTo>
                    <a:pt x="544" y="282"/>
                  </a:lnTo>
                  <a:lnTo>
                    <a:pt x="546" y="282"/>
                  </a:lnTo>
                  <a:lnTo>
                    <a:pt x="548" y="282"/>
                  </a:lnTo>
                  <a:lnTo>
                    <a:pt x="550" y="282"/>
                  </a:lnTo>
                  <a:lnTo>
                    <a:pt x="553" y="283"/>
                  </a:lnTo>
                  <a:lnTo>
                    <a:pt x="556" y="284"/>
                  </a:lnTo>
                  <a:lnTo>
                    <a:pt x="562" y="286"/>
                  </a:lnTo>
                  <a:lnTo>
                    <a:pt x="571" y="288"/>
                  </a:lnTo>
                  <a:lnTo>
                    <a:pt x="575" y="289"/>
                  </a:lnTo>
                  <a:lnTo>
                    <a:pt x="578" y="290"/>
                  </a:lnTo>
                  <a:lnTo>
                    <a:pt x="581" y="290"/>
                  </a:lnTo>
                  <a:lnTo>
                    <a:pt x="582" y="289"/>
                  </a:lnTo>
                  <a:lnTo>
                    <a:pt x="591" y="288"/>
                  </a:lnTo>
                  <a:lnTo>
                    <a:pt x="599" y="287"/>
                  </a:lnTo>
                  <a:lnTo>
                    <a:pt x="601" y="286"/>
                  </a:lnTo>
                  <a:lnTo>
                    <a:pt x="604" y="285"/>
                  </a:lnTo>
                  <a:lnTo>
                    <a:pt x="606" y="284"/>
                  </a:lnTo>
                  <a:lnTo>
                    <a:pt x="610" y="282"/>
                  </a:lnTo>
                  <a:lnTo>
                    <a:pt x="612" y="281"/>
                  </a:lnTo>
                  <a:lnTo>
                    <a:pt x="619" y="276"/>
                  </a:lnTo>
                  <a:lnTo>
                    <a:pt x="623" y="273"/>
                  </a:lnTo>
                  <a:lnTo>
                    <a:pt x="628" y="270"/>
                  </a:lnTo>
                  <a:lnTo>
                    <a:pt x="635" y="267"/>
                  </a:lnTo>
                  <a:lnTo>
                    <a:pt x="654" y="259"/>
                  </a:lnTo>
                  <a:lnTo>
                    <a:pt x="666" y="253"/>
                  </a:lnTo>
                  <a:lnTo>
                    <a:pt x="673" y="249"/>
                  </a:lnTo>
                  <a:lnTo>
                    <a:pt x="680" y="248"/>
                  </a:lnTo>
                  <a:lnTo>
                    <a:pt x="694" y="243"/>
                  </a:lnTo>
                  <a:lnTo>
                    <a:pt x="698" y="241"/>
                  </a:lnTo>
                  <a:lnTo>
                    <a:pt x="705" y="238"/>
                  </a:lnTo>
                  <a:lnTo>
                    <a:pt x="707" y="237"/>
                  </a:lnTo>
                  <a:lnTo>
                    <a:pt x="709" y="236"/>
                  </a:lnTo>
                  <a:lnTo>
                    <a:pt x="713" y="234"/>
                  </a:lnTo>
                  <a:lnTo>
                    <a:pt x="718" y="230"/>
                  </a:lnTo>
                  <a:lnTo>
                    <a:pt x="720" y="227"/>
                  </a:lnTo>
                  <a:lnTo>
                    <a:pt x="723" y="225"/>
                  </a:lnTo>
                  <a:lnTo>
                    <a:pt x="725" y="222"/>
                  </a:lnTo>
                  <a:lnTo>
                    <a:pt x="727" y="219"/>
                  </a:lnTo>
                  <a:lnTo>
                    <a:pt x="730" y="215"/>
                  </a:lnTo>
                  <a:lnTo>
                    <a:pt x="734" y="208"/>
                  </a:lnTo>
                  <a:lnTo>
                    <a:pt x="735" y="205"/>
                  </a:lnTo>
                  <a:lnTo>
                    <a:pt x="737" y="203"/>
                  </a:lnTo>
                  <a:lnTo>
                    <a:pt x="739" y="202"/>
                  </a:lnTo>
                  <a:lnTo>
                    <a:pt x="741" y="201"/>
                  </a:lnTo>
                  <a:lnTo>
                    <a:pt x="742" y="200"/>
                  </a:lnTo>
                  <a:lnTo>
                    <a:pt x="746" y="198"/>
                  </a:lnTo>
                  <a:lnTo>
                    <a:pt x="750" y="197"/>
                  </a:lnTo>
                  <a:lnTo>
                    <a:pt x="753" y="196"/>
                  </a:lnTo>
                  <a:lnTo>
                    <a:pt x="756" y="195"/>
                  </a:lnTo>
                  <a:lnTo>
                    <a:pt x="759" y="195"/>
                  </a:lnTo>
                  <a:lnTo>
                    <a:pt x="762" y="195"/>
                  </a:lnTo>
                  <a:lnTo>
                    <a:pt x="764" y="195"/>
                  </a:lnTo>
                  <a:lnTo>
                    <a:pt x="767" y="196"/>
                  </a:lnTo>
                  <a:lnTo>
                    <a:pt x="775" y="197"/>
                  </a:lnTo>
                  <a:lnTo>
                    <a:pt x="778" y="198"/>
                  </a:lnTo>
                  <a:lnTo>
                    <a:pt x="781" y="198"/>
                  </a:lnTo>
                  <a:lnTo>
                    <a:pt x="784" y="198"/>
                  </a:lnTo>
                  <a:lnTo>
                    <a:pt x="787" y="198"/>
                  </a:lnTo>
                  <a:lnTo>
                    <a:pt x="789" y="198"/>
                  </a:lnTo>
                  <a:lnTo>
                    <a:pt x="793" y="197"/>
                  </a:lnTo>
                  <a:lnTo>
                    <a:pt x="801" y="196"/>
                  </a:lnTo>
                  <a:lnTo>
                    <a:pt x="804" y="195"/>
                  </a:lnTo>
                  <a:lnTo>
                    <a:pt x="808" y="194"/>
                  </a:lnTo>
                  <a:lnTo>
                    <a:pt x="812" y="192"/>
                  </a:lnTo>
                  <a:lnTo>
                    <a:pt x="819" y="190"/>
                  </a:lnTo>
                  <a:lnTo>
                    <a:pt x="821" y="189"/>
                  </a:lnTo>
                  <a:lnTo>
                    <a:pt x="825" y="188"/>
                  </a:lnTo>
                  <a:lnTo>
                    <a:pt x="832" y="187"/>
                  </a:lnTo>
                  <a:lnTo>
                    <a:pt x="835" y="186"/>
                  </a:lnTo>
                  <a:lnTo>
                    <a:pt x="838" y="184"/>
                  </a:lnTo>
                  <a:lnTo>
                    <a:pt x="840" y="184"/>
                  </a:lnTo>
                  <a:lnTo>
                    <a:pt x="841" y="183"/>
                  </a:lnTo>
                  <a:lnTo>
                    <a:pt x="843" y="181"/>
                  </a:lnTo>
                  <a:lnTo>
                    <a:pt x="844" y="180"/>
                  </a:lnTo>
                  <a:lnTo>
                    <a:pt x="844" y="179"/>
                  </a:lnTo>
                  <a:lnTo>
                    <a:pt x="845" y="177"/>
                  </a:lnTo>
                  <a:lnTo>
                    <a:pt x="847" y="174"/>
                  </a:lnTo>
                  <a:lnTo>
                    <a:pt x="849" y="168"/>
                  </a:lnTo>
                  <a:lnTo>
                    <a:pt x="852" y="162"/>
                  </a:lnTo>
                  <a:lnTo>
                    <a:pt x="853" y="157"/>
                  </a:lnTo>
                  <a:lnTo>
                    <a:pt x="853" y="156"/>
                  </a:lnTo>
                  <a:lnTo>
                    <a:pt x="854" y="154"/>
                  </a:lnTo>
                  <a:lnTo>
                    <a:pt x="854" y="152"/>
                  </a:lnTo>
                  <a:lnTo>
                    <a:pt x="853" y="151"/>
                  </a:lnTo>
                  <a:lnTo>
                    <a:pt x="853" y="149"/>
                  </a:lnTo>
                  <a:lnTo>
                    <a:pt x="852" y="147"/>
                  </a:lnTo>
                  <a:lnTo>
                    <a:pt x="851" y="146"/>
                  </a:lnTo>
                  <a:lnTo>
                    <a:pt x="850" y="145"/>
                  </a:lnTo>
                  <a:lnTo>
                    <a:pt x="849" y="143"/>
                  </a:lnTo>
                  <a:lnTo>
                    <a:pt x="847" y="142"/>
                  </a:lnTo>
                  <a:lnTo>
                    <a:pt x="845" y="141"/>
                  </a:lnTo>
                  <a:lnTo>
                    <a:pt x="844" y="140"/>
                  </a:lnTo>
                  <a:lnTo>
                    <a:pt x="841" y="138"/>
                  </a:lnTo>
                  <a:lnTo>
                    <a:pt x="835" y="136"/>
                  </a:lnTo>
                  <a:lnTo>
                    <a:pt x="826" y="133"/>
                  </a:lnTo>
                  <a:lnTo>
                    <a:pt x="820" y="130"/>
                  </a:lnTo>
                  <a:lnTo>
                    <a:pt x="808" y="125"/>
                  </a:lnTo>
                  <a:lnTo>
                    <a:pt x="805" y="124"/>
                  </a:lnTo>
                  <a:lnTo>
                    <a:pt x="802" y="123"/>
                  </a:lnTo>
                  <a:lnTo>
                    <a:pt x="800" y="122"/>
                  </a:lnTo>
                  <a:lnTo>
                    <a:pt x="799" y="121"/>
                  </a:lnTo>
                  <a:lnTo>
                    <a:pt x="798" y="120"/>
                  </a:lnTo>
                  <a:lnTo>
                    <a:pt x="797" y="119"/>
                  </a:lnTo>
                  <a:lnTo>
                    <a:pt x="796" y="118"/>
                  </a:lnTo>
                  <a:lnTo>
                    <a:pt x="795" y="116"/>
                  </a:lnTo>
                  <a:lnTo>
                    <a:pt x="794" y="114"/>
                  </a:lnTo>
                  <a:lnTo>
                    <a:pt x="793" y="112"/>
                  </a:lnTo>
                  <a:lnTo>
                    <a:pt x="792" y="110"/>
                  </a:lnTo>
                  <a:lnTo>
                    <a:pt x="792" y="108"/>
                  </a:lnTo>
                  <a:lnTo>
                    <a:pt x="791" y="107"/>
                  </a:lnTo>
                  <a:lnTo>
                    <a:pt x="792" y="106"/>
                  </a:lnTo>
                  <a:lnTo>
                    <a:pt x="792" y="105"/>
                  </a:lnTo>
                  <a:lnTo>
                    <a:pt x="792" y="103"/>
                  </a:lnTo>
                  <a:lnTo>
                    <a:pt x="793" y="101"/>
                  </a:lnTo>
                  <a:lnTo>
                    <a:pt x="796" y="97"/>
                  </a:lnTo>
                  <a:lnTo>
                    <a:pt x="796" y="96"/>
                  </a:lnTo>
                  <a:lnTo>
                    <a:pt x="797" y="95"/>
                  </a:lnTo>
                  <a:lnTo>
                    <a:pt x="797" y="94"/>
                  </a:lnTo>
                  <a:lnTo>
                    <a:pt x="797" y="92"/>
                  </a:lnTo>
                  <a:lnTo>
                    <a:pt x="796" y="91"/>
                  </a:lnTo>
                  <a:lnTo>
                    <a:pt x="795" y="90"/>
                  </a:lnTo>
                  <a:lnTo>
                    <a:pt x="794" y="89"/>
                  </a:lnTo>
                  <a:lnTo>
                    <a:pt x="793" y="89"/>
                  </a:lnTo>
                  <a:lnTo>
                    <a:pt x="792" y="89"/>
                  </a:lnTo>
                  <a:lnTo>
                    <a:pt x="790" y="89"/>
                  </a:lnTo>
                  <a:lnTo>
                    <a:pt x="787" y="88"/>
                  </a:lnTo>
                  <a:lnTo>
                    <a:pt x="780" y="89"/>
                  </a:lnTo>
                  <a:lnTo>
                    <a:pt x="776" y="88"/>
                  </a:lnTo>
                  <a:lnTo>
                    <a:pt x="773" y="88"/>
                  </a:lnTo>
                  <a:lnTo>
                    <a:pt x="771" y="87"/>
                  </a:lnTo>
                  <a:lnTo>
                    <a:pt x="769" y="87"/>
                  </a:lnTo>
                  <a:lnTo>
                    <a:pt x="767" y="86"/>
                  </a:lnTo>
                  <a:lnTo>
                    <a:pt x="764" y="84"/>
                  </a:lnTo>
                  <a:lnTo>
                    <a:pt x="763" y="83"/>
                  </a:lnTo>
                  <a:lnTo>
                    <a:pt x="761" y="81"/>
                  </a:lnTo>
                  <a:lnTo>
                    <a:pt x="759" y="80"/>
                  </a:lnTo>
                  <a:lnTo>
                    <a:pt x="758" y="78"/>
                  </a:lnTo>
                  <a:lnTo>
                    <a:pt x="757" y="78"/>
                  </a:lnTo>
                  <a:lnTo>
                    <a:pt x="756" y="76"/>
                  </a:lnTo>
                  <a:lnTo>
                    <a:pt x="756" y="74"/>
                  </a:lnTo>
                  <a:lnTo>
                    <a:pt x="756" y="73"/>
                  </a:lnTo>
                  <a:lnTo>
                    <a:pt x="755" y="69"/>
                  </a:lnTo>
                  <a:lnTo>
                    <a:pt x="756" y="64"/>
                  </a:lnTo>
                  <a:lnTo>
                    <a:pt x="756" y="62"/>
                  </a:lnTo>
                  <a:lnTo>
                    <a:pt x="756" y="60"/>
                  </a:lnTo>
                  <a:lnTo>
                    <a:pt x="757" y="58"/>
                  </a:lnTo>
                  <a:lnTo>
                    <a:pt x="758" y="56"/>
                  </a:lnTo>
                  <a:lnTo>
                    <a:pt x="762" y="49"/>
                  </a:lnTo>
                  <a:lnTo>
                    <a:pt x="763" y="47"/>
                  </a:lnTo>
                  <a:lnTo>
                    <a:pt x="764" y="44"/>
                  </a:lnTo>
                  <a:lnTo>
                    <a:pt x="765" y="41"/>
                  </a:lnTo>
                  <a:lnTo>
                    <a:pt x="766" y="38"/>
                  </a:lnTo>
                  <a:lnTo>
                    <a:pt x="767" y="35"/>
                  </a:lnTo>
                  <a:lnTo>
                    <a:pt x="768" y="33"/>
                  </a:lnTo>
                  <a:lnTo>
                    <a:pt x="769" y="25"/>
                  </a:lnTo>
                  <a:lnTo>
                    <a:pt x="770" y="22"/>
                  </a:lnTo>
                  <a:lnTo>
                    <a:pt x="771" y="21"/>
                  </a:lnTo>
                  <a:lnTo>
                    <a:pt x="771" y="20"/>
                  </a:lnTo>
                  <a:lnTo>
                    <a:pt x="772" y="18"/>
                  </a:lnTo>
                  <a:lnTo>
                    <a:pt x="774" y="15"/>
                  </a:lnTo>
                  <a:lnTo>
                    <a:pt x="782" y="4"/>
                  </a:lnTo>
                  <a:lnTo>
                    <a:pt x="785" y="2"/>
                  </a:lnTo>
                  <a:lnTo>
                    <a:pt x="786" y="0"/>
                  </a:lnTo>
                  <a:lnTo>
                    <a:pt x="787" y="1"/>
                  </a:lnTo>
                </a:path>
              </a:pathLst>
            </a:custGeom>
            <a:noFill/>
            <a:ln w="2540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59" name="Freeform 95">
              <a:extLst>
                <a:ext uri="{FF2B5EF4-FFF2-40B4-BE49-F238E27FC236}">
                  <a16:creationId xmlns:a16="http://schemas.microsoft.com/office/drawing/2014/main" id="{72ABC322-EA46-4BBD-8A46-D6A9BD95A92B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0" y="1017"/>
              <a:ext cx="961" cy="646"/>
            </a:xfrm>
            <a:custGeom>
              <a:avLst/>
              <a:gdLst>
                <a:gd name="T0" fmla="*/ 537 w 961"/>
                <a:gd name="T1" fmla="*/ 6 h 646"/>
                <a:gd name="T2" fmla="*/ 568 w 961"/>
                <a:gd name="T3" fmla="*/ 31 h 646"/>
                <a:gd name="T4" fmla="*/ 591 w 961"/>
                <a:gd name="T5" fmla="*/ 30 h 646"/>
                <a:gd name="T6" fmla="*/ 614 w 961"/>
                <a:gd name="T7" fmla="*/ 14 h 646"/>
                <a:gd name="T8" fmla="*/ 633 w 961"/>
                <a:gd name="T9" fmla="*/ 43 h 646"/>
                <a:gd name="T10" fmla="*/ 668 w 961"/>
                <a:gd name="T11" fmla="*/ 37 h 646"/>
                <a:gd name="T12" fmla="*/ 701 w 961"/>
                <a:gd name="T13" fmla="*/ 84 h 646"/>
                <a:gd name="T14" fmla="*/ 697 w 961"/>
                <a:gd name="T15" fmla="*/ 148 h 646"/>
                <a:gd name="T16" fmla="*/ 731 w 961"/>
                <a:gd name="T17" fmla="*/ 193 h 646"/>
                <a:gd name="T18" fmla="*/ 768 w 961"/>
                <a:gd name="T19" fmla="*/ 250 h 646"/>
                <a:gd name="T20" fmla="*/ 780 w 961"/>
                <a:gd name="T21" fmla="*/ 286 h 646"/>
                <a:gd name="T22" fmla="*/ 815 w 961"/>
                <a:gd name="T23" fmla="*/ 259 h 646"/>
                <a:gd name="T24" fmla="*/ 879 w 961"/>
                <a:gd name="T25" fmla="*/ 281 h 646"/>
                <a:gd name="T26" fmla="*/ 899 w 961"/>
                <a:gd name="T27" fmla="*/ 309 h 646"/>
                <a:gd name="T28" fmla="*/ 914 w 961"/>
                <a:gd name="T29" fmla="*/ 396 h 646"/>
                <a:gd name="T30" fmla="*/ 924 w 961"/>
                <a:gd name="T31" fmla="*/ 457 h 646"/>
                <a:gd name="T32" fmla="*/ 927 w 961"/>
                <a:gd name="T33" fmla="*/ 515 h 646"/>
                <a:gd name="T34" fmla="*/ 960 w 961"/>
                <a:gd name="T35" fmla="*/ 577 h 646"/>
                <a:gd name="T36" fmla="*/ 934 w 961"/>
                <a:gd name="T37" fmla="*/ 595 h 646"/>
                <a:gd name="T38" fmla="*/ 892 w 961"/>
                <a:gd name="T39" fmla="*/ 596 h 646"/>
                <a:gd name="T40" fmla="*/ 857 w 961"/>
                <a:gd name="T41" fmla="*/ 569 h 646"/>
                <a:gd name="T42" fmla="*/ 824 w 961"/>
                <a:gd name="T43" fmla="*/ 596 h 646"/>
                <a:gd name="T44" fmla="*/ 814 w 961"/>
                <a:gd name="T45" fmla="*/ 632 h 646"/>
                <a:gd name="T46" fmla="*/ 785 w 961"/>
                <a:gd name="T47" fmla="*/ 635 h 646"/>
                <a:gd name="T48" fmla="*/ 766 w 961"/>
                <a:gd name="T49" fmla="*/ 616 h 646"/>
                <a:gd name="T50" fmla="*/ 714 w 961"/>
                <a:gd name="T51" fmla="*/ 596 h 646"/>
                <a:gd name="T52" fmla="*/ 682 w 961"/>
                <a:gd name="T53" fmla="*/ 601 h 646"/>
                <a:gd name="T54" fmla="*/ 643 w 961"/>
                <a:gd name="T55" fmla="*/ 617 h 646"/>
                <a:gd name="T56" fmla="*/ 584 w 961"/>
                <a:gd name="T57" fmla="*/ 584 h 646"/>
                <a:gd name="T58" fmla="*/ 550 w 961"/>
                <a:gd name="T59" fmla="*/ 549 h 646"/>
                <a:gd name="T60" fmla="*/ 495 w 961"/>
                <a:gd name="T61" fmla="*/ 503 h 646"/>
                <a:gd name="T62" fmla="*/ 462 w 961"/>
                <a:gd name="T63" fmla="*/ 504 h 646"/>
                <a:gd name="T64" fmla="*/ 431 w 961"/>
                <a:gd name="T65" fmla="*/ 480 h 646"/>
                <a:gd name="T66" fmla="*/ 415 w 961"/>
                <a:gd name="T67" fmla="*/ 514 h 646"/>
                <a:gd name="T68" fmla="*/ 380 w 961"/>
                <a:gd name="T69" fmla="*/ 540 h 646"/>
                <a:gd name="T70" fmla="*/ 359 w 961"/>
                <a:gd name="T71" fmla="*/ 565 h 646"/>
                <a:gd name="T72" fmla="*/ 309 w 961"/>
                <a:gd name="T73" fmla="*/ 559 h 646"/>
                <a:gd name="T74" fmla="*/ 289 w 961"/>
                <a:gd name="T75" fmla="*/ 600 h 646"/>
                <a:gd name="T76" fmla="*/ 248 w 961"/>
                <a:gd name="T77" fmla="*/ 637 h 646"/>
                <a:gd name="T78" fmla="*/ 189 w 961"/>
                <a:gd name="T79" fmla="*/ 646 h 646"/>
                <a:gd name="T80" fmla="*/ 171 w 961"/>
                <a:gd name="T81" fmla="*/ 617 h 646"/>
                <a:gd name="T82" fmla="*/ 147 w 961"/>
                <a:gd name="T83" fmla="*/ 616 h 646"/>
                <a:gd name="T84" fmla="*/ 111 w 961"/>
                <a:gd name="T85" fmla="*/ 616 h 646"/>
                <a:gd name="T86" fmla="*/ 93 w 961"/>
                <a:gd name="T87" fmla="*/ 595 h 646"/>
                <a:gd name="T88" fmla="*/ 47 w 961"/>
                <a:gd name="T89" fmla="*/ 531 h 646"/>
                <a:gd name="T90" fmla="*/ 12 w 961"/>
                <a:gd name="T91" fmla="*/ 463 h 646"/>
                <a:gd name="T92" fmla="*/ 2 w 961"/>
                <a:gd name="T93" fmla="*/ 415 h 646"/>
                <a:gd name="T94" fmla="*/ 22 w 961"/>
                <a:gd name="T95" fmla="*/ 364 h 646"/>
                <a:gd name="T96" fmla="*/ 55 w 961"/>
                <a:gd name="T97" fmla="*/ 334 h 646"/>
                <a:gd name="T98" fmla="*/ 73 w 961"/>
                <a:gd name="T99" fmla="*/ 293 h 646"/>
                <a:gd name="T100" fmla="*/ 80 w 961"/>
                <a:gd name="T101" fmla="*/ 250 h 646"/>
                <a:gd name="T102" fmla="*/ 129 w 961"/>
                <a:gd name="T103" fmla="*/ 263 h 646"/>
                <a:gd name="T104" fmla="*/ 157 w 961"/>
                <a:gd name="T105" fmla="*/ 257 h 646"/>
                <a:gd name="T106" fmla="*/ 188 w 961"/>
                <a:gd name="T107" fmla="*/ 210 h 646"/>
                <a:gd name="T108" fmla="*/ 264 w 961"/>
                <a:gd name="T109" fmla="*/ 218 h 646"/>
                <a:gd name="T110" fmla="*/ 317 w 961"/>
                <a:gd name="T111" fmla="*/ 238 h 646"/>
                <a:gd name="T112" fmla="*/ 352 w 961"/>
                <a:gd name="T113" fmla="*/ 199 h 646"/>
                <a:gd name="T114" fmla="*/ 400 w 961"/>
                <a:gd name="T115" fmla="*/ 177 h 646"/>
                <a:gd name="T116" fmla="*/ 465 w 961"/>
                <a:gd name="T117" fmla="*/ 185 h 646"/>
                <a:gd name="T118" fmla="*/ 488 w 961"/>
                <a:gd name="T119" fmla="*/ 167 h 646"/>
                <a:gd name="T120" fmla="*/ 499 w 961"/>
                <a:gd name="T121" fmla="*/ 83 h 646"/>
                <a:gd name="T122" fmla="*/ 483 w 961"/>
                <a:gd name="T123" fmla="*/ 47 h 646"/>
                <a:gd name="T124" fmla="*/ 476 w 961"/>
                <a:gd name="T125" fmla="*/ 25 h 6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961" h="646">
                  <a:moveTo>
                    <a:pt x="506" y="0"/>
                  </a:moveTo>
                  <a:lnTo>
                    <a:pt x="506" y="1"/>
                  </a:lnTo>
                  <a:lnTo>
                    <a:pt x="513" y="4"/>
                  </a:lnTo>
                  <a:lnTo>
                    <a:pt x="515" y="5"/>
                  </a:lnTo>
                  <a:lnTo>
                    <a:pt x="517" y="7"/>
                  </a:lnTo>
                  <a:lnTo>
                    <a:pt x="519" y="7"/>
                  </a:lnTo>
                  <a:lnTo>
                    <a:pt x="521" y="8"/>
                  </a:lnTo>
                  <a:lnTo>
                    <a:pt x="523" y="8"/>
                  </a:lnTo>
                  <a:lnTo>
                    <a:pt x="525" y="8"/>
                  </a:lnTo>
                  <a:lnTo>
                    <a:pt x="527" y="8"/>
                  </a:lnTo>
                  <a:lnTo>
                    <a:pt x="528" y="8"/>
                  </a:lnTo>
                  <a:lnTo>
                    <a:pt x="529" y="8"/>
                  </a:lnTo>
                  <a:lnTo>
                    <a:pt x="534" y="6"/>
                  </a:lnTo>
                  <a:lnTo>
                    <a:pt x="535" y="6"/>
                  </a:lnTo>
                  <a:lnTo>
                    <a:pt x="537" y="6"/>
                  </a:lnTo>
                  <a:lnTo>
                    <a:pt x="540" y="6"/>
                  </a:lnTo>
                  <a:lnTo>
                    <a:pt x="541" y="6"/>
                  </a:lnTo>
                  <a:lnTo>
                    <a:pt x="546" y="8"/>
                  </a:lnTo>
                  <a:lnTo>
                    <a:pt x="555" y="11"/>
                  </a:lnTo>
                  <a:lnTo>
                    <a:pt x="559" y="13"/>
                  </a:lnTo>
                  <a:lnTo>
                    <a:pt x="561" y="14"/>
                  </a:lnTo>
                  <a:lnTo>
                    <a:pt x="563" y="14"/>
                  </a:lnTo>
                  <a:lnTo>
                    <a:pt x="563" y="16"/>
                  </a:lnTo>
                  <a:lnTo>
                    <a:pt x="564" y="17"/>
                  </a:lnTo>
                  <a:lnTo>
                    <a:pt x="565" y="18"/>
                  </a:lnTo>
                  <a:lnTo>
                    <a:pt x="565" y="20"/>
                  </a:lnTo>
                  <a:lnTo>
                    <a:pt x="565" y="24"/>
                  </a:lnTo>
                  <a:lnTo>
                    <a:pt x="566" y="26"/>
                  </a:lnTo>
                  <a:lnTo>
                    <a:pt x="566" y="28"/>
                  </a:lnTo>
                  <a:lnTo>
                    <a:pt x="568" y="31"/>
                  </a:lnTo>
                  <a:lnTo>
                    <a:pt x="569" y="32"/>
                  </a:lnTo>
                  <a:lnTo>
                    <a:pt x="571" y="34"/>
                  </a:lnTo>
                  <a:lnTo>
                    <a:pt x="573" y="35"/>
                  </a:lnTo>
                  <a:lnTo>
                    <a:pt x="574" y="35"/>
                  </a:lnTo>
                  <a:lnTo>
                    <a:pt x="576" y="36"/>
                  </a:lnTo>
                  <a:lnTo>
                    <a:pt x="579" y="36"/>
                  </a:lnTo>
                  <a:lnTo>
                    <a:pt x="581" y="36"/>
                  </a:lnTo>
                  <a:lnTo>
                    <a:pt x="583" y="36"/>
                  </a:lnTo>
                  <a:lnTo>
                    <a:pt x="585" y="36"/>
                  </a:lnTo>
                  <a:lnTo>
                    <a:pt x="586" y="36"/>
                  </a:lnTo>
                  <a:lnTo>
                    <a:pt x="587" y="35"/>
                  </a:lnTo>
                  <a:lnTo>
                    <a:pt x="588" y="34"/>
                  </a:lnTo>
                  <a:lnTo>
                    <a:pt x="589" y="33"/>
                  </a:lnTo>
                  <a:lnTo>
                    <a:pt x="590" y="32"/>
                  </a:lnTo>
                  <a:lnTo>
                    <a:pt x="591" y="30"/>
                  </a:lnTo>
                  <a:lnTo>
                    <a:pt x="594" y="26"/>
                  </a:lnTo>
                  <a:lnTo>
                    <a:pt x="596" y="23"/>
                  </a:lnTo>
                  <a:lnTo>
                    <a:pt x="597" y="19"/>
                  </a:lnTo>
                  <a:lnTo>
                    <a:pt x="600" y="17"/>
                  </a:lnTo>
                  <a:lnTo>
                    <a:pt x="601" y="16"/>
                  </a:lnTo>
                  <a:lnTo>
                    <a:pt x="602" y="15"/>
                  </a:lnTo>
                  <a:lnTo>
                    <a:pt x="604" y="14"/>
                  </a:lnTo>
                  <a:lnTo>
                    <a:pt x="605" y="14"/>
                  </a:lnTo>
                  <a:lnTo>
                    <a:pt x="606" y="14"/>
                  </a:lnTo>
                  <a:lnTo>
                    <a:pt x="608" y="13"/>
                  </a:lnTo>
                  <a:lnTo>
                    <a:pt x="608" y="13"/>
                  </a:lnTo>
                  <a:lnTo>
                    <a:pt x="610" y="13"/>
                  </a:lnTo>
                  <a:lnTo>
                    <a:pt x="612" y="13"/>
                  </a:lnTo>
                  <a:lnTo>
                    <a:pt x="613" y="14"/>
                  </a:lnTo>
                  <a:lnTo>
                    <a:pt x="614" y="14"/>
                  </a:lnTo>
                  <a:lnTo>
                    <a:pt x="615" y="14"/>
                  </a:lnTo>
                  <a:lnTo>
                    <a:pt x="616" y="16"/>
                  </a:lnTo>
                  <a:lnTo>
                    <a:pt x="617" y="18"/>
                  </a:lnTo>
                  <a:lnTo>
                    <a:pt x="618" y="21"/>
                  </a:lnTo>
                  <a:lnTo>
                    <a:pt x="619" y="24"/>
                  </a:lnTo>
                  <a:lnTo>
                    <a:pt x="621" y="33"/>
                  </a:lnTo>
                  <a:lnTo>
                    <a:pt x="622" y="35"/>
                  </a:lnTo>
                  <a:lnTo>
                    <a:pt x="623" y="37"/>
                  </a:lnTo>
                  <a:lnTo>
                    <a:pt x="624" y="38"/>
                  </a:lnTo>
                  <a:lnTo>
                    <a:pt x="626" y="40"/>
                  </a:lnTo>
                  <a:lnTo>
                    <a:pt x="627" y="41"/>
                  </a:lnTo>
                  <a:lnTo>
                    <a:pt x="629" y="42"/>
                  </a:lnTo>
                  <a:lnTo>
                    <a:pt x="631" y="43"/>
                  </a:lnTo>
                  <a:lnTo>
                    <a:pt x="631" y="43"/>
                  </a:lnTo>
                  <a:lnTo>
                    <a:pt x="633" y="43"/>
                  </a:lnTo>
                  <a:lnTo>
                    <a:pt x="635" y="42"/>
                  </a:lnTo>
                  <a:lnTo>
                    <a:pt x="636" y="42"/>
                  </a:lnTo>
                  <a:lnTo>
                    <a:pt x="643" y="39"/>
                  </a:lnTo>
                  <a:lnTo>
                    <a:pt x="645" y="37"/>
                  </a:lnTo>
                  <a:lnTo>
                    <a:pt x="652" y="36"/>
                  </a:lnTo>
                  <a:lnTo>
                    <a:pt x="654" y="35"/>
                  </a:lnTo>
                  <a:lnTo>
                    <a:pt x="656" y="35"/>
                  </a:lnTo>
                  <a:lnTo>
                    <a:pt x="659" y="34"/>
                  </a:lnTo>
                  <a:lnTo>
                    <a:pt x="661" y="34"/>
                  </a:lnTo>
                  <a:lnTo>
                    <a:pt x="662" y="34"/>
                  </a:lnTo>
                  <a:lnTo>
                    <a:pt x="664" y="35"/>
                  </a:lnTo>
                  <a:lnTo>
                    <a:pt x="665" y="35"/>
                  </a:lnTo>
                  <a:lnTo>
                    <a:pt x="665" y="36"/>
                  </a:lnTo>
                  <a:lnTo>
                    <a:pt x="666" y="36"/>
                  </a:lnTo>
                  <a:lnTo>
                    <a:pt x="668" y="37"/>
                  </a:lnTo>
                  <a:lnTo>
                    <a:pt x="673" y="42"/>
                  </a:lnTo>
                  <a:lnTo>
                    <a:pt x="676" y="45"/>
                  </a:lnTo>
                  <a:lnTo>
                    <a:pt x="678" y="47"/>
                  </a:lnTo>
                  <a:lnTo>
                    <a:pt x="684" y="50"/>
                  </a:lnTo>
                  <a:lnTo>
                    <a:pt x="687" y="52"/>
                  </a:lnTo>
                  <a:lnTo>
                    <a:pt x="689" y="54"/>
                  </a:lnTo>
                  <a:lnTo>
                    <a:pt x="691" y="56"/>
                  </a:lnTo>
                  <a:lnTo>
                    <a:pt x="692" y="58"/>
                  </a:lnTo>
                  <a:lnTo>
                    <a:pt x="693" y="60"/>
                  </a:lnTo>
                  <a:lnTo>
                    <a:pt x="695" y="62"/>
                  </a:lnTo>
                  <a:lnTo>
                    <a:pt x="699" y="73"/>
                  </a:lnTo>
                  <a:lnTo>
                    <a:pt x="700" y="77"/>
                  </a:lnTo>
                  <a:lnTo>
                    <a:pt x="701" y="80"/>
                  </a:lnTo>
                  <a:lnTo>
                    <a:pt x="701" y="82"/>
                  </a:lnTo>
                  <a:lnTo>
                    <a:pt x="701" y="84"/>
                  </a:lnTo>
                  <a:lnTo>
                    <a:pt x="701" y="87"/>
                  </a:lnTo>
                  <a:lnTo>
                    <a:pt x="700" y="89"/>
                  </a:lnTo>
                  <a:lnTo>
                    <a:pt x="699" y="92"/>
                  </a:lnTo>
                  <a:lnTo>
                    <a:pt x="695" y="103"/>
                  </a:lnTo>
                  <a:lnTo>
                    <a:pt x="694" y="107"/>
                  </a:lnTo>
                  <a:lnTo>
                    <a:pt x="693" y="110"/>
                  </a:lnTo>
                  <a:lnTo>
                    <a:pt x="693" y="114"/>
                  </a:lnTo>
                  <a:lnTo>
                    <a:pt x="692" y="117"/>
                  </a:lnTo>
                  <a:lnTo>
                    <a:pt x="692" y="121"/>
                  </a:lnTo>
                  <a:lnTo>
                    <a:pt x="692" y="125"/>
                  </a:lnTo>
                  <a:lnTo>
                    <a:pt x="693" y="128"/>
                  </a:lnTo>
                  <a:lnTo>
                    <a:pt x="693" y="133"/>
                  </a:lnTo>
                  <a:lnTo>
                    <a:pt x="694" y="138"/>
                  </a:lnTo>
                  <a:lnTo>
                    <a:pt x="696" y="142"/>
                  </a:lnTo>
                  <a:lnTo>
                    <a:pt x="697" y="148"/>
                  </a:lnTo>
                  <a:lnTo>
                    <a:pt x="699" y="152"/>
                  </a:lnTo>
                  <a:lnTo>
                    <a:pt x="699" y="156"/>
                  </a:lnTo>
                  <a:lnTo>
                    <a:pt x="701" y="160"/>
                  </a:lnTo>
                  <a:lnTo>
                    <a:pt x="704" y="164"/>
                  </a:lnTo>
                  <a:lnTo>
                    <a:pt x="707" y="170"/>
                  </a:lnTo>
                  <a:lnTo>
                    <a:pt x="710" y="173"/>
                  </a:lnTo>
                  <a:lnTo>
                    <a:pt x="712" y="177"/>
                  </a:lnTo>
                  <a:lnTo>
                    <a:pt x="715" y="180"/>
                  </a:lnTo>
                  <a:lnTo>
                    <a:pt x="718" y="184"/>
                  </a:lnTo>
                  <a:lnTo>
                    <a:pt x="720" y="185"/>
                  </a:lnTo>
                  <a:lnTo>
                    <a:pt x="722" y="187"/>
                  </a:lnTo>
                  <a:lnTo>
                    <a:pt x="723" y="188"/>
                  </a:lnTo>
                  <a:lnTo>
                    <a:pt x="725" y="190"/>
                  </a:lnTo>
                  <a:lnTo>
                    <a:pt x="728" y="191"/>
                  </a:lnTo>
                  <a:lnTo>
                    <a:pt x="731" y="193"/>
                  </a:lnTo>
                  <a:lnTo>
                    <a:pt x="734" y="195"/>
                  </a:lnTo>
                  <a:lnTo>
                    <a:pt x="743" y="198"/>
                  </a:lnTo>
                  <a:lnTo>
                    <a:pt x="745" y="199"/>
                  </a:lnTo>
                  <a:lnTo>
                    <a:pt x="749" y="201"/>
                  </a:lnTo>
                  <a:lnTo>
                    <a:pt x="752" y="204"/>
                  </a:lnTo>
                  <a:lnTo>
                    <a:pt x="755" y="207"/>
                  </a:lnTo>
                  <a:lnTo>
                    <a:pt x="757" y="209"/>
                  </a:lnTo>
                  <a:lnTo>
                    <a:pt x="759" y="213"/>
                  </a:lnTo>
                  <a:lnTo>
                    <a:pt x="762" y="218"/>
                  </a:lnTo>
                  <a:lnTo>
                    <a:pt x="764" y="222"/>
                  </a:lnTo>
                  <a:lnTo>
                    <a:pt x="765" y="227"/>
                  </a:lnTo>
                  <a:lnTo>
                    <a:pt x="767" y="232"/>
                  </a:lnTo>
                  <a:lnTo>
                    <a:pt x="768" y="237"/>
                  </a:lnTo>
                  <a:lnTo>
                    <a:pt x="768" y="241"/>
                  </a:lnTo>
                  <a:lnTo>
                    <a:pt x="768" y="250"/>
                  </a:lnTo>
                  <a:lnTo>
                    <a:pt x="768" y="261"/>
                  </a:lnTo>
                  <a:lnTo>
                    <a:pt x="768" y="263"/>
                  </a:lnTo>
                  <a:lnTo>
                    <a:pt x="768" y="266"/>
                  </a:lnTo>
                  <a:lnTo>
                    <a:pt x="769" y="272"/>
                  </a:lnTo>
                  <a:lnTo>
                    <a:pt x="769" y="275"/>
                  </a:lnTo>
                  <a:lnTo>
                    <a:pt x="770" y="277"/>
                  </a:lnTo>
                  <a:lnTo>
                    <a:pt x="771" y="279"/>
                  </a:lnTo>
                  <a:lnTo>
                    <a:pt x="771" y="280"/>
                  </a:lnTo>
                  <a:lnTo>
                    <a:pt x="772" y="282"/>
                  </a:lnTo>
                  <a:lnTo>
                    <a:pt x="773" y="283"/>
                  </a:lnTo>
                  <a:lnTo>
                    <a:pt x="774" y="284"/>
                  </a:lnTo>
                  <a:lnTo>
                    <a:pt x="776" y="285"/>
                  </a:lnTo>
                  <a:lnTo>
                    <a:pt x="778" y="286"/>
                  </a:lnTo>
                  <a:lnTo>
                    <a:pt x="779" y="286"/>
                  </a:lnTo>
                  <a:lnTo>
                    <a:pt x="780" y="286"/>
                  </a:lnTo>
                  <a:lnTo>
                    <a:pt x="782" y="286"/>
                  </a:lnTo>
                  <a:lnTo>
                    <a:pt x="784" y="285"/>
                  </a:lnTo>
                  <a:lnTo>
                    <a:pt x="785" y="284"/>
                  </a:lnTo>
                  <a:lnTo>
                    <a:pt x="787" y="283"/>
                  </a:lnTo>
                  <a:lnTo>
                    <a:pt x="789" y="282"/>
                  </a:lnTo>
                  <a:lnTo>
                    <a:pt x="790" y="281"/>
                  </a:lnTo>
                  <a:lnTo>
                    <a:pt x="792" y="279"/>
                  </a:lnTo>
                  <a:lnTo>
                    <a:pt x="796" y="275"/>
                  </a:lnTo>
                  <a:lnTo>
                    <a:pt x="804" y="266"/>
                  </a:lnTo>
                  <a:lnTo>
                    <a:pt x="807" y="263"/>
                  </a:lnTo>
                  <a:lnTo>
                    <a:pt x="810" y="262"/>
                  </a:lnTo>
                  <a:lnTo>
                    <a:pt x="811" y="261"/>
                  </a:lnTo>
                  <a:lnTo>
                    <a:pt x="813" y="261"/>
                  </a:lnTo>
                  <a:lnTo>
                    <a:pt x="814" y="260"/>
                  </a:lnTo>
                  <a:lnTo>
                    <a:pt x="815" y="259"/>
                  </a:lnTo>
                  <a:lnTo>
                    <a:pt x="817" y="259"/>
                  </a:lnTo>
                  <a:lnTo>
                    <a:pt x="819" y="259"/>
                  </a:lnTo>
                  <a:lnTo>
                    <a:pt x="821" y="258"/>
                  </a:lnTo>
                  <a:lnTo>
                    <a:pt x="822" y="258"/>
                  </a:lnTo>
                  <a:lnTo>
                    <a:pt x="824" y="259"/>
                  </a:lnTo>
                  <a:lnTo>
                    <a:pt x="828" y="259"/>
                  </a:lnTo>
                  <a:lnTo>
                    <a:pt x="832" y="261"/>
                  </a:lnTo>
                  <a:lnTo>
                    <a:pt x="836" y="263"/>
                  </a:lnTo>
                  <a:lnTo>
                    <a:pt x="841" y="264"/>
                  </a:lnTo>
                  <a:lnTo>
                    <a:pt x="849" y="269"/>
                  </a:lnTo>
                  <a:lnTo>
                    <a:pt x="855" y="271"/>
                  </a:lnTo>
                  <a:lnTo>
                    <a:pt x="860" y="274"/>
                  </a:lnTo>
                  <a:lnTo>
                    <a:pt x="871" y="278"/>
                  </a:lnTo>
                  <a:lnTo>
                    <a:pt x="875" y="280"/>
                  </a:lnTo>
                  <a:lnTo>
                    <a:pt x="879" y="281"/>
                  </a:lnTo>
                  <a:lnTo>
                    <a:pt x="886" y="286"/>
                  </a:lnTo>
                  <a:lnTo>
                    <a:pt x="888" y="286"/>
                  </a:lnTo>
                  <a:lnTo>
                    <a:pt x="889" y="286"/>
                  </a:lnTo>
                  <a:lnTo>
                    <a:pt x="890" y="287"/>
                  </a:lnTo>
                  <a:lnTo>
                    <a:pt x="891" y="287"/>
                  </a:lnTo>
                  <a:lnTo>
                    <a:pt x="891" y="286"/>
                  </a:lnTo>
                  <a:lnTo>
                    <a:pt x="891" y="287"/>
                  </a:lnTo>
                  <a:lnTo>
                    <a:pt x="891" y="288"/>
                  </a:lnTo>
                  <a:lnTo>
                    <a:pt x="891" y="289"/>
                  </a:lnTo>
                  <a:lnTo>
                    <a:pt x="892" y="292"/>
                  </a:lnTo>
                  <a:lnTo>
                    <a:pt x="892" y="294"/>
                  </a:lnTo>
                  <a:lnTo>
                    <a:pt x="893" y="297"/>
                  </a:lnTo>
                  <a:lnTo>
                    <a:pt x="894" y="301"/>
                  </a:lnTo>
                  <a:lnTo>
                    <a:pt x="897" y="306"/>
                  </a:lnTo>
                  <a:lnTo>
                    <a:pt x="899" y="309"/>
                  </a:lnTo>
                  <a:lnTo>
                    <a:pt x="902" y="313"/>
                  </a:lnTo>
                  <a:lnTo>
                    <a:pt x="908" y="322"/>
                  </a:lnTo>
                  <a:lnTo>
                    <a:pt x="911" y="328"/>
                  </a:lnTo>
                  <a:lnTo>
                    <a:pt x="913" y="331"/>
                  </a:lnTo>
                  <a:lnTo>
                    <a:pt x="914" y="333"/>
                  </a:lnTo>
                  <a:lnTo>
                    <a:pt x="915" y="335"/>
                  </a:lnTo>
                  <a:lnTo>
                    <a:pt x="915" y="337"/>
                  </a:lnTo>
                  <a:lnTo>
                    <a:pt x="915" y="341"/>
                  </a:lnTo>
                  <a:lnTo>
                    <a:pt x="915" y="344"/>
                  </a:lnTo>
                  <a:lnTo>
                    <a:pt x="915" y="348"/>
                  </a:lnTo>
                  <a:lnTo>
                    <a:pt x="914" y="358"/>
                  </a:lnTo>
                  <a:lnTo>
                    <a:pt x="913" y="362"/>
                  </a:lnTo>
                  <a:lnTo>
                    <a:pt x="913" y="365"/>
                  </a:lnTo>
                  <a:lnTo>
                    <a:pt x="914" y="378"/>
                  </a:lnTo>
                  <a:lnTo>
                    <a:pt x="914" y="396"/>
                  </a:lnTo>
                  <a:lnTo>
                    <a:pt x="915" y="399"/>
                  </a:lnTo>
                  <a:lnTo>
                    <a:pt x="915" y="403"/>
                  </a:lnTo>
                  <a:lnTo>
                    <a:pt x="915" y="409"/>
                  </a:lnTo>
                  <a:lnTo>
                    <a:pt x="917" y="415"/>
                  </a:lnTo>
                  <a:lnTo>
                    <a:pt x="918" y="422"/>
                  </a:lnTo>
                  <a:lnTo>
                    <a:pt x="921" y="431"/>
                  </a:lnTo>
                  <a:lnTo>
                    <a:pt x="922" y="434"/>
                  </a:lnTo>
                  <a:lnTo>
                    <a:pt x="922" y="436"/>
                  </a:lnTo>
                  <a:lnTo>
                    <a:pt x="922" y="439"/>
                  </a:lnTo>
                  <a:lnTo>
                    <a:pt x="922" y="445"/>
                  </a:lnTo>
                  <a:lnTo>
                    <a:pt x="922" y="448"/>
                  </a:lnTo>
                  <a:lnTo>
                    <a:pt x="922" y="451"/>
                  </a:lnTo>
                  <a:lnTo>
                    <a:pt x="922" y="453"/>
                  </a:lnTo>
                  <a:lnTo>
                    <a:pt x="923" y="456"/>
                  </a:lnTo>
                  <a:lnTo>
                    <a:pt x="924" y="457"/>
                  </a:lnTo>
                  <a:lnTo>
                    <a:pt x="929" y="468"/>
                  </a:lnTo>
                  <a:lnTo>
                    <a:pt x="932" y="474"/>
                  </a:lnTo>
                  <a:lnTo>
                    <a:pt x="933" y="477"/>
                  </a:lnTo>
                  <a:lnTo>
                    <a:pt x="934" y="479"/>
                  </a:lnTo>
                  <a:lnTo>
                    <a:pt x="934" y="480"/>
                  </a:lnTo>
                  <a:lnTo>
                    <a:pt x="935" y="482"/>
                  </a:lnTo>
                  <a:lnTo>
                    <a:pt x="935" y="483"/>
                  </a:lnTo>
                  <a:lnTo>
                    <a:pt x="934" y="485"/>
                  </a:lnTo>
                  <a:lnTo>
                    <a:pt x="934" y="488"/>
                  </a:lnTo>
                  <a:lnTo>
                    <a:pt x="933" y="490"/>
                  </a:lnTo>
                  <a:lnTo>
                    <a:pt x="930" y="501"/>
                  </a:lnTo>
                  <a:lnTo>
                    <a:pt x="928" y="505"/>
                  </a:lnTo>
                  <a:lnTo>
                    <a:pt x="927" y="510"/>
                  </a:lnTo>
                  <a:lnTo>
                    <a:pt x="927" y="513"/>
                  </a:lnTo>
                  <a:lnTo>
                    <a:pt x="927" y="515"/>
                  </a:lnTo>
                  <a:lnTo>
                    <a:pt x="927" y="518"/>
                  </a:lnTo>
                  <a:lnTo>
                    <a:pt x="927" y="520"/>
                  </a:lnTo>
                  <a:lnTo>
                    <a:pt x="927" y="522"/>
                  </a:lnTo>
                  <a:lnTo>
                    <a:pt x="928" y="524"/>
                  </a:lnTo>
                  <a:lnTo>
                    <a:pt x="932" y="531"/>
                  </a:lnTo>
                  <a:lnTo>
                    <a:pt x="935" y="537"/>
                  </a:lnTo>
                  <a:lnTo>
                    <a:pt x="940" y="547"/>
                  </a:lnTo>
                  <a:lnTo>
                    <a:pt x="941" y="549"/>
                  </a:lnTo>
                  <a:lnTo>
                    <a:pt x="946" y="555"/>
                  </a:lnTo>
                  <a:lnTo>
                    <a:pt x="952" y="563"/>
                  </a:lnTo>
                  <a:lnTo>
                    <a:pt x="956" y="569"/>
                  </a:lnTo>
                  <a:lnTo>
                    <a:pt x="958" y="571"/>
                  </a:lnTo>
                  <a:lnTo>
                    <a:pt x="959" y="573"/>
                  </a:lnTo>
                  <a:lnTo>
                    <a:pt x="959" y="575"/>
                  </a:lnTo>
                  <a:lnTo>
                    <a:pt x="960" y="577"/>
                  </a:lnTo>
                  <a:lnTo>
                    <a:pt x="960" y="579"/>
                  </a:lnTo>
                  <a:lnTo>
                    <a:pt x="961" y="581"/>
                  </a:lnTo>
                  <a:lnTo>
                    <a:pt x="960" y="583"/>
                  </a:lnTo>
                  <a:lnTo>
                    <a:pt x="960" y="584"/>
                  </a:lnTo>
                  <a:lnTo>
                    <a:pt x="959" y="586"/>
                  </a:lnTo>
                  <a:lnTo>
                    <a:pt x="958" y="587"/>
                  </a:lnTo>
                  <a:lnTo>
                    <a:pt x="957" y="588"/>
                  </a:lnTo>
                  <a:lnTo>
                    <a:pt x="955" y="589"/>
                  </a:lnTo>
                  <a:lnTo>
                    <a:pt x="953" y="591"/>
                  </a:lnTo>
                  <a:lnTo>
                    <a:pt x="951" y="592"/>
                  </a:lnTo>
                  <a:lnTo>
                    <a:pt x="948" y="592"/>
                  </a:lnTo>
                  <a:lnTo>
                    <a:pt x="943" y="594"/>
                  </a:lnTo>
                  <a:lnTo>
                    <a:pt x="941" y="594"/>
                  </a:lnTo>
                  <a:lnTo>
                    <a:pt x="938" y="595"/>
                  </a:lnTo>
                  <a:lnTo>
                    <a:pt x="934" y="595"/>
                  </a:lnTo>
                  <a:lnTo>
                    <a:pt x="933" y="595"/>
                  </a:lnTo>
                  <a:lnTo>
                    <a:pt x="932" y="595"/>
                  </a:lnTo>
                  <a:lnTo>
                    <a:pt x="929" y="595"/>
                  </a:lnTo>
                  <a:lnTo>
                    <a:pt x="926" y="593"/>
                  </a:lnTo>
                  <a:lnTo>
                    <a:pt x="922" y="592"/>
                  </a:lnTo>
                  <a:lnTo>
                    <a:pt x="918" y="592"/>
                  </a:lnTo>
                  <a:lnTo>
                    <a:pt x="915" y="592"/>
                  </a:lnTo>
                  <a:lnTo>
                    <a:pt x="914" y="592"/>
                  </a:lnTo>
                  <a:lnTo>
                    <a:pt x="911" y="592"/>
                  </a:lnTo>
                  <a:lnTo>
                    <a:pt x="907" y="593"/>
                  </a:lnTo>
                  <a:lnTo>
                    <a:pt x="900" y="595"/>
                  </a:lnTo>
                  <a:lnTo>
                    <a:pt x="897" y="596"/>
                  </a:lnTo>
                  <a:lnTo>
                    <a:pt x="895" y="596"/>
                  </a:lnTo>
                  <a:lnTo>
                    <a:pt x="893" y="596"/>
                  </a:lnTo>
                  <a:lnTo>
                    <a:pt x="892" y="596"/>
                  </a:lnTo>
                  <a:lnTo>
                    <a:pt x="891" y="596"/>
                  </a:lnTo>
                  <a:lnTo>
                    <a:pt x="887" y="595"/>
                  </a:lnTo>
                  <a:lnTo>
                    <a:pt x="884" y="594"/>
                  </a:lnTo>
                  <a:lnTo>
                    <a:pt x="881" y="592"/>
                  </a:lnTo>
                  <a:lnTo>
                    <a:pt x="878" y="591"/>
                  </a:lnTo>
                  <a:lnTo>
                    <a:pt x="876" y="590"/>
                  </a:lnTo>
                  <a:lnTo>
                    <a:pt x="874" y="588"/>
                  </a:lnTo>
                  <a:lnTo>
                    <a:pt x="872" y="586"/>
                  </a:lnTo>
                  <a:lnTo>
                    <a:pt x="870" y="583"/>
                  </a:lnTo>
                  <a:lnTo>
                    <a:pt x="867" y="580"/>
                  </a:lnTo>
                  <a:lnTo>
                    <a:pt x="863" y="573"/>
                  </a:lnTo>
                  <a:lnTo>
                    <a:pt x="862" y="572"/>
                  </a:lnTo>
                  <a:lnTo>
                    <a:pt x="860" y="571"/>
                  </a:lnTo>
                  <a:lnTo>
                    <a:pt x="859" y="569"/>
                  </a:lnTo>
                  <a:lnTo>
                    <a:pt x="857" y="569"/>
                  </a:lnTo>
                  <a:lnTo>
                    <a:pt x="855" y="569"/>
                  </a:lnTo>
                  <a:lnTo>
                    <a:pt x="854" y="569"/>
                  </a:lnTo>
                  <a:lnTo>
                    <a:pt x="853" y="569"/>
                  </a:lnTo>
                  <a:lnTo>
                    <a:pt x="852" y="569"/>
                  </a:lnTo>
                  <a:lnTo>
                    <a:pt x="851" y="569"/>
                  </a:lnTo>
                  <a:lnTo>
                    <a:pt x="850" y="571"/>
                  </a:lnTo>
                  <a:lnTo>
                    <a:pt x="848" y="574"/>
                  </a:lnTo>
                  <a:lnTo>
                    <a:pt x="847" y="575"/>
                  </a:lnTo>
                  <a:lnTo>
                    <a:pt x="841" y="580"/>
                  </a:lnTo>
                  <a:lnTo>
                    <a:pt x="836" y="584"/>
                  </a:lnTo>
                  <a:lnTo>
                    <a:pt x="831" y="589"/>
                  </a:lnTo>
                  <a:lnTo>
                    <a:pt x="828" y="591"/>
                  </a:lnTo>
                  <a:lnTo>
                    <a:pt x="826" y="592"/>
                  </a:lnTo>
                  <a:lnTo>
                    <a:pt x="825" y="594"/>
                  </a:lnTo>
                  <a:lnTo>
                    <a:pt x="824" y="596"/>
                  </a:lnTo>
                  <a:lnTo>
                    <a:pt x="824" y="598"/>
                  </a:lnTo>
                  <a:lnTo>
                    <a:pt x="824" y="600"/>
                  </a:lnTo>
                  <a:lnTo>
                    <a:pt x="824" y="603"/>
                  </a:lnTo>
                  <a:lnTo>
                    <a:pt x="824" y="604"/>
                  </a:lnTo>
                  <a:lnTo>
                    <a:pt x="824" y="607"/>
                  </a:lnTo>
                  <a:lnTo>
                    <a:pt x="825" y="615"/>
                  </a:lnTo>
                  <a:lnTo>
                    <a:pt x="825" y="617"/>
                  </a:lnTo>
                  <a:lnTo>
                    <a:pt x="825" y="618"/>
                  </a:lnTo>
                  <a:lnTo>
                    <a:pt x="825" y="620"/>
                  </a:lnTo>
                  <a:lnTo>
                    <a:pt x="824" y="623"/>
                  </a:lnTo>
                  <a:lnTo>
                    <a:pt x="823" y="626"/>
                  </a:lnTo>
                  <a:lnTo>
                    <a:pt x="822" y="627"/>
                  </a:lnTo>
                  <a:lnTo>
                    <a:pt x="821" y="628"/>
                  </a:lnTo>
                  <a:lnTo>
                    <a:pt x="819" y="629"/>
                  </a:lnTo>
                  <a:lnTo>
                    <a:pt x="814" y="632"/>
                  </a:lnTo>
                  <a:lnTo>
                    <a:pt x="813" y="633"/>
                  </a:lnTo>
                  <a:lnTo>
                    <a:pt x="810" y="636"/>
                  </a:lnTo>
                  <a:lnTo>
                    <a:pt x="808" y="637"/>
                  </a:lnTo>
                  <a:lnTo>
                    <a:pt x="806" y="637"/>
                  </a:lnTo>
                  <a:lnTo>
                    <a:pt x="802" y="638"/>
                  </a:lnTo>
                  <a:lnTo>
                    <a:pt x="801" y="638"/>
                  </a:lnTo>
                  <a:lnTo>
                    <a:pt x="797" y="638"/>
                  </a:lnTo>
                  <a:lnTo>
                    <a:pt x="795" y="638"/>
                  </a:lnTo>
                  <a:lnTo>
                    <a:pt x="793" y="638"/>
                  </a:lnTo>
                  <a:lnTo>
                    <a:pt x="791" y="638"/>
                  </a:lnTo>
                  <a:lnTo>
                    <a:pt x="790" y="637"/>
                  </a:lnTo>
                  <a:lnTo>
                    <a:pt x="789" y="637"/>
                  </a:lnTo>
                  <a:lnTo>
                    <a:pt x="788" y="637"/>
                  </a:lnTo>
                  <a:lnTo>
                    <a:pt x="786" y="636"/>
                  </a:lnTo>
                  <a:lnTo>
                    <a:pt x="785" y="635"/>
                  </a:lnTo>
                  <a:lnTo>
                    <a:pt x="783" y="633"/>
                  </a:lnTo>
                  <a:lnTo>
                    <a:pt x="782" y="631"/>
                  </a:lnTo>
                  <a:lnTo>
                    <a:pt x="781" y="629"/>
                  </a:lnTo>
                  <a:lnTo>
                    <a:pt x="781" y="627"/>
                  </a:lnTo>
                  <a:lnTo>
                    <a:pt x="780" y="626"/>
                  </a:lnTo>
                  <a:lnTo>
                    <a:pt x="779" y="622"/>
                  </a:lnTo>
                  <a:lnTo>
                    <a:pt x="778" y="620"/>
                  </a:lnTo>
                  <a:lnTo>
                    <a:pt x="778" y="619"/>
                  </a:lnTo>
                  <a:lnTo>
                    <a:pt x="777" y="617"/>
                  </a:lnTo>
                  <a:lnTo>
                    <a:pt x="776" y="617"/>
                  </a:lnTo>
                  <a:lnTo>
                    <a:pt x="775" y="616"/>
                  </a:lnTo>
                  <a:lnTo>
                    <a:pt x="774" y="616"/>
                  </a:lnTo>
                  <a:lnTo>
                    <a:pt x="772" y="616"/>
                  </a:lnTo>
                  <a:lnTo>
                    <a:pt x="768" y="616"/>
                  </a:lnTo>
                  <a:lnTo>
                    <a:pt x="766" y="616"/>
                  </a:lnTo>
                  <a:lnTo>
                    <a:pt x="764" y="616"/>
                  </a:lnTo>
                  <a:lnTo>
                    <a:pt x="762" y="615"/>
                  </a:lnTo>
                  <a:lnTo>
                    <a:pt x="757" y="614"/>
                  </a:lnTo>
                  <a:lnTo>
                    <a:pt x="753" y="612"/>
                  </a:lnTo>
                  <a:lnTo>
                    <a:pt x="750" y="610"/>
                  </a:lnTo>
                  <a:lnTo>
                    <a:pt x="744" y="607"/>
                  </a:lnTo>
                  <a:lnTo>
                    <a:pt x="742" y="605"/>
                  </a:lnTo>
                  <a:lnTo>
                    <a:pt x="740" y="605"/>
                  </a:lnTo>
                  <a:lnTo>
                    <a:pt x="738" y="604"/>
                  </a:lnTo>
                  <a:lnTo>
                    <a:pt x="734" y="603"/>
                  </a:lnTo>
                  <a:lnTo>
                    <a:pt x="732" y="603"/>
                  </a:lnTo>
                  <a:lnTo>
                    <a:pt x="727" y="602"/>
                  </a:lnTo>
                  <a:lnTo>
                    <a:pt x="724" y="601"/>
                  </a:lnTo>
                  <a:lnTo>
                    <a:pt x="720" y="599"/>
                  </a:lnTo>
                  <a:lnTo>
                    <a:pt x="714" y="596"/>
                  </a:lnTo>
                  <a:lnTo>
                    <a:pt x="711" y="595"/>
                  </a:lnTo>
                  <a:lnTo>
                    <a:pt x="708" y="594"/>
                  </a:lnTo>
                  <a:lnTo>
                    <a:pt x="705" y="593"/>
                  </a:lnTo>
                  <a:lnTo>
                    <a:pt x="702" y="592"/>
                  </a:lnTo>
                  <a:lnTo>
                    <a:pt x="700" y="592"/>
                  </a:lnTo>
                  <a:lnTo>
                    <a:pt x="699" y="592"/>
                  </a:lnTo>
                  <a:lnTo>
                    <a:pt x="696" y="592"/>
                  </a:lnTo>
                  <a:lnTo>
                    <a:pt x="694" y="592"/>
                  </a:lnTo>
                  <a:lnTo>
                    <a:pt x="692" y="593"/>
                  </a:lnTo>
                  <a:lnTo>
                    <a:pt x="691" y="593"/>
                  </a:lnTo>
                  <a:lnTo>
                    <a:pt x="690" y="594"/>
                  </a:lnTo>
                  <a:lnTo>
                    <a:pt x="688" y="595"/>
                  </a:lnTo>
                  <a:lnTo>
                    <a:pt x="687" y="596"/>
                  </a:lnTo>
                  <a:lnTo>
                    <a:pt x="684" y="599"/>
                  </a:lnTo>
                  <a:lnTo>
                    <a:pt x="682" y="601"/>
                  </a:lnTo>
                  <a:lnTo>
                    <a:pt x="677" y="605"/>
                  </a:lnTo>
                  <a:lnTo>
                    <a:pt x="673" y="612"/>
                  </a:lnTo>
                  <a:lnTo>
                    <a:pt x="670" y="615"/>
                  </a:lnTo>
                  <a:lnTo>
                    <a:pt x="668" y="617"/>
                  </a:lnTo>
                  <a:lnTo>
                    <a:pt x="666" y="618"/>
                  </a:lnTo>
                  <a:lnTo>
                    <a:pt x="665" y="619"/>
                  </a:lnTo>
                  <a:lnTo>
                    <a:pt x="664" y="620"/>
                  </a:lnTo>
                  <a:lnTo>
                    <a:pt x="661" y="620"/>
                  </a:lnTo>
                  <a:lnTo>
                    <a:pt x="660" y="620"/>
                  </a:lnTo>
                  <a:lnTo>
                    <a:pt x="658" y="620"/>
                  </a:lnTo>
                  <a:lnTo>
                    <a:pt x="655" y="620"/>
                  </a:lnTo>
                  <a:lnTo>
                    <a:pt x="654" y="620"/>
                  </a:lnTo>
                  <a:lnTo>
                    <a:pt x="651" y="619"/>
                  </a:lnTo>
                  <a:lnTo>
                    <a:pt x="647" y="618"/>
                  </a:lnTo>
                  <a:lnTo>
                    <a:pt x="643" y="617"/>
                  </a:lnTo>
                  <a:lnTo>
                    <a:pt x="640" y="615"/>
                  </a:lnTo>
                  <a:lnTo>
                    <a:pt x="636" y="614"/>
                  </a:lnTo>
                  <a:lnTo>
                    <a:pt x="632" y="612"/>
                  </a:lnTo>
                  <a:lnTo>
                    <a:pt x="629" y="610"/>
                  </a:lnTo>
                  <a:lnTo>
                    <a:pt x="619" y="604"/>
                  </a:lnTo>
                  <a:lnTo>
                    <a:pt x="613" y="602"/>
                  </a:lnTo>
                  <a:lnTo>
                    <a:pt x="608" y="598"/>
                  </a:lnTo>
                  <a:lnTo>
                    <a:pt x="605" y="596"/>
                  </a:lnTo>
                  <a:lnTo>
                    <a:pt x="602" y="594"/>
                  </a:lnTo>
                  <a:lnTo>
                    <a:pt x="601" y="592"/>
                  </a:lnTo>
                  <a:lnTo>
                    <a:pt x="600" y="592"/>
                  </a:lnTo>
                  <a:lnTo>
                    <a:pt x="600" y="592"/>
                  </a:lnTo>
                  <a:lnTo>
                    <a:pt x="597" y="590"/>
                  </a:lnTo>
                  <a:lnTo>
                    <a:pt x="595" y="589"/>
                  </a:lnTo>
                  <a:lnTo>
                    <a:pt x="584" y="584"/>
                  </a:lnTo>
                  <a:lnTo>
                    <a:pt x="579" y="581"/>
                  </a:lnTo>
                  <a:lnTo>
                    <a:pt x="575" y="580"/>
                  </a:lnTo>
                  <a:lnTo>
                    <a:pt x="574" y="579"/>
                  </a:lnTo>
                  <a:lnTo>
                    <a:pt x="572" y="577"/>
                  </a:lnTo>
                  <a:lnTo>
                    <a:pt x="570" y="576"/>
                  </a:lnTo>
                  <a:lnTo>
                    <a:pt x="568" y="574"/>
                  </a:lnTo>
                  <a:lnTo>
                    <a:pt x="566" y="572"/>
                  </a:lnTo>
                  <a:lnTo>
                    <a:pt x="565" y="571"/>
                  </a:lnTo>
                  <a:lnTo>
                    <a:pt x="563" y="569"/>
                  </a:lnTo>
                  <a:lnTo>
                    <a:pt x="560" y="561"/>
                  </a:lnTo>
                  <a:lnTo>
                    <a:pt x="559" y="558"/>
                  </a:lnTo>
                  <a:lnTo>
                    <a:pt x="556" y="555"/>
                  </a:lnTo>
                  <a:lnTo>
                    <a:pt x="554" y="553"/>
                  </a:lnTo>
                  <a:lnTo>
                    <a:pt x="553" y="552"/>
                  </a:lnTo>
                  <a:lnTo>
                    <a:pt x="550" y="549"/>
                  </a:lnTo>
                  <a:lnTo>
                    <a:pt x="545" y="546"/>
                  </a:lnTo>
                  <a:lnTo>
                    <a:pt x="541" y="543"/>
                  </a:lnTo>
                  <a:lnTo>
                    <a:pt x="539" y="541"/>
                  </a:lnTo>
                  <a:lnTo>
                    <a:pt x="536" y="540"/>
                  </a:lnTo>
                  <a:lnTo>
                    <a:pt x="534" y="539"/>
                  </a:lnTo>
                  <a:lnTo>
                    <a:pt x="529" y="537"/>
                  </a:lnTo>
                  <a:lnTo>
                    <a:pt x="526" y="536"/>
                  </a:lnTo>
                  <a:lnTo>
                    <a:pt x="524" y="535"/>
                  </a:lnTo>
                  <a:lnTo>
                    <a:pt x="522" y="534"/>
                  </a:lnTo>
                  <a:lnTo>
                    <a:pt x="521" y="533"/>
                  </a:lnTo>
                  <a:lnTo>
                    <a:pt x="519" y="531"/>
                  </a:lnTo>
                  <a:lnTo>
                    <a:pt x="515" y="525"/>
                  </a:lnTo>
                  <a:lnTo>
                    <a:pt x="505" y="514"/>
                  </a:lnTo>
                  <a:lnTo>
                    <a:pt x="497" y="506"/>
                  </a:lnTo>
                  <a:lnTo>
                    <a:pt x="495" y="503"/>
                  </a:lnTo>
                  <a:lnTo>
                    <a:pt x="492" y="501"/>
                  </a:lnTo>
                  <a:lnTo>
                    <a:pt x="491" y="501"/>
                  </a:lnTo>
                  <a:lnTo>
                    <a:pt x="490" y="501"/>
                  </a:lnTo>
                  <a:lnTo>
                    <a:pt x="488" y="500"/>
                  </a:lnTo>
                  <a:lnTo>
                    <a:pt x="485" y="499"/>
                  </a:lnTo>
                  <a:lnTo>
                    <a:pt x="479" y="498"/>
                  </a:lnTo>
                  <a:lnTo>
                    <a:pt x="476" y="498"/>
                  </a:lnTo>
                  <a:lnTo>
                    <a:pt x="475" y="498"/>
                  </a:lnTo>
                  <a:lnTo>
                    <a:pt x="473" y="498"/>
                  </a:lnTo>
                  <a:lnTo>
                    <a:pt x="472" y="499"/>
                  </a:lnTo>
                  <a:lnTo>
                    <a:pt x="470" y="500"/>
                  </a:lnTo>
                  <a:lnTo>
                    <a:pt x="467" y="501"/>
                  </a:lnTo>
                  <a:lnTo>
                    <a:pt x="465" y="502"/>
                  </a:lnTo>
                  <a:lnTo>
                    <a:pt x="463" y="503"/>
                  </a:lnTo>
                  <a:lnTo>
                    <a:pt x="462" y="504"/>
                  </a:lnTo>
                  <a:lnTo>
                    <a:pt x="461" y="504"/>
                  </a:lnTo>
                  <a:lnTo>
                    <a:pt x="460" y="504"/>
                  </a:lnTo>
                  <a:lnTo>
                    <a:pt x="459" y="504"/>
                  </a:lnTo>
                  <a:lnTo>
                    <a:pt x="457" y="503"/>
                  </a:lnTo>
                  <a:lnTo>
                    <a:pt x="455" y="502"/>
                  </a:lnTo>
                  <a:lnTo>
                    <a:pt x="454" y="501"/>
                  </a:lnTo>
                  <a:lnTo>
                    <a:pt x="453" y="501"/>
                  </a:lnTo>
                  <a:lnTo>
                    <a:pt x="450" y="498"/>
                  </a:lnTo>
                  <a:lnTo>
                    <a:pt x="449" y="497"/>
                  </a:lnTo>
                  <a:lnTo>
                    <a:pt x="447" y="495"/>
                  </a:lnTo>
                  <a:lnTo>
                    <a:pt x="442" y="491"/>
                  </a:lnTo>
                  <a:lnTo>
                    <a:pt x="439" y="489"/>
                  </a:lnTo>
                  <a:lnTo>
                    <a:pt x="437" y="487"/>
                  </a:lnTo>
                  <a:lnTo>
                    <a:pt x="433" y="482"/>
                  </a:lnTo>
                  <a:lnTo>
                    <a:pt x="431" y="480"/>
                  </a:lnTo>
                  <a:lnTo>
                    <a:pt x="429" y="479"/>
                  </a:lnTo>
                  <a:lnTo>
                    <a:pt x="427" y="479"/>
                  </a:lnTo>
                  <a:lnTo>
                    <a:pt x="427" y="479"/>
                  </a:lnTo>
                  <a:lnTo>
                    <a:pt x="426" y="479"/>
                  </a:lnTo>
                  <a:lnTo>
                    <a:pt x="425" y="479"/>
                  </a:lnTo>
                  <a:lnTo>
                    <a:pt x="424" y="484"/>
                  </a:lnTo>
                  <a:lnTo>
                    <a:pt x="423" y="487"/>
                  </a:lnTo>
                  <a:lnTo>
                    <a:pt x="422" y="489"/>
                  </a:lnTo>
                  <a:lnTo>
                    <a:pt x="419" y="495"/>
                  </a:lnTo>
                  <a:lnTo>
                    <a:pt x="418" y="499"/>
                  </a:lnTo>
                  <a:lnTo>
                    <a:pt x="417" y="501"/>
                  </a:lnTo>
                  <a:lnTo>
                    <a:pt x="416" y="508"/>
                  </a:lnTo>
                  <a:lnTo>
                    <a:pt x="416" y="510"/>
                  </a:lnTo>
                  <a:lnTo>
                    <a:pt x="415" y="513"/>
                  </a:lnTo>
                  <a:lnTo>
                    <a:pt x="415" y="514"/>
                  </a:lnTo>
                  <a:lnTo>
                    <a:pt x="413" y="516"/>
                  </a:lnTo>
                  <a:lnTo>
                    <a:pt x="412" y="517"/>
                  </a:lnTo>
                  <a:lnTo>
                    <a:pt x="411" y="519"/>
                  </a:lnTo>
                  <a:lnTo>
                    <a:pt x="409" y="520"/>
                  </a:lnTo>
                  <a:lnTo>
                    <a:pt x="406" y="521"/>
                  </a:lnTo>
                  <a:lnTo>
                    <a:pt x="397" y="525"/>
                  </a:lnTo>
                  <a:lnTo>
                    <a:pt x="392" y="528"/>
                  </a:lnTo>
                  <a:lnTo>
                    <a:pt x="390" y="530"/>
                  </a:lnTo>
                  <a:lnTo>
                    <a:pt x="387" y="532"/>
                  </a:lnTo>
                  <a:lnTo>
                    <a:pt x="385" y="534"/>
                  </a:lnTo>
                  <a:lnTo>
                    <a:pt x="383" y="535"/>
                  </a:lnTo>
                  <a:lnTo>
                    <a:pt x="382" y="535"/>
                  </a:lnTo>
                  <a:lnTo>
                    <a:pt x="381" y="537"/>
                  </a:lnTo>
                  <a:lnTo>
                    <a:pt x="381" y="538"/>
                  </a:lnTo>
                  <a:lnTo>
                    <a:pt x="380" y="540"/>
                  </a:lnTo>
                  <a:lnTo>
                    <a:pt x="380" y="543"/>
                  </a:lnTo>
                  <a:lnTo>
                    <a:pt x="378" y="548"/>
                  </a:lnTo>
                  <a:lnTo>
                    <a:pt x="378" y="550"/>
                  </a:lnTo>
                  <a:lnTo>
                    <a:pt x="377" y="551"/>
                  </a:lnTo>
                  <a:lnTo>
                    <a:pt x="376" y="553"/>
                  </a:lnTo>
                  <a:lnTo>
                    <a:pt x="375" y="555"/>
                  </a:lnTo>
                  <a:lnTo>
                    <a:pt x="374" y="556"/>
                  </a:lnTo>
                  <a:lnTo>
                    <a:pt x="372" y="558"/>
                  </a:lnTo>
                  <a:lnTo>
                    <a:pt x="370" y="559"/>
                  </a:lnTo>
                  <a:lnTo>
                    <a:pt x="369" y="560"/>
                  </a:lnTo>
                  <a:lnTo>
                    <a:pt x="367" y="561"/>
                  </a:lnTo>
                  <a:lnTo>
                    <a:pt x="365" y="563"/>
                  </a:lnTo>
                  <a:lnTo>
                    <a:pt x="363" y="564"/>
                  </a:lnTo>
                  <a:lnTo>
                    <a:pt x="361" y="564"/>
                  </a:lnTo>
                  <a:lnTo>
                    <a:pt x="359" y="565"/>
                  </a:lnTo>
                  <a:lnTo>
                    <a:pt x="358" y="565"/>
                  </a:lnTo>
                  <a:lnTo>
                    <a:pt x="356" y="565"/>
                  </a:lnTo>
                  <a:lnTo>
                    <a:pt x="355" y="565"/>
                  </a:lnTo>
                  <a:lnTo>
                    <a:pt x="352" y="564"/>
                  </a:lnTo>
                  <a:lnTo>
                    <a:pt x="348" y="563"/>
                  </a:lnTo>
                  <a:lnTo>
                    <a:pt x="339" y="560"/>
                  </a:lnTo>
                  <a:lnTo>
                    <a:pt x="334" y="559"/>
                  </a:lnTo>
                  <a:lnTo>
                    <a:pt x="328" y="558"/>
                  </a:lnTo>
                  <a:lnTo>
                    <a:pt x="324" y="557"/>
                  </a:lnTo>
                  <a:lnTo>
                    <a:pt x="320" y="557"/>
                  </a:lnTo>
                  <a:lnTo>
                    <a:pt x="317" y="557"/>
                  </a:lnTo>
                  <a:lnTo>
                    <a:pt x="314" y="557"/>
                  </a:lnTo>
                  <a:lnTo>
                    <a:pt x="313" y="557"/>
                  </a:lnTo>
                  <a:lnTo>
                    <a:pt x="311" y="558"/>
                  </a:lnTo>
                  <a:lnTo>
                    <a:pt x="309" y="559"/>
                  </a:lnTo>
                  <a:lnTo>
                    <a:pt x="308" y="559"/>
                  </a:lnTo>
                  <a:lnTo>
                    <a:pt x="306" y="561"/>
                  </a:lnTo>
                  <a:lnTo>
                    <a:pt x="305" y="565"/>
                  </a:lnTo>
                  <a:lnTo>
                    <a:pt x="304" y="566"/>
                  </a:lnTo>
                  <a:lnTo>
                    <a:pt x="304" y="569"/>
                  </a:lnTo>
                  <a:lnTo>
                    <a:pt x="303" y="579"/>
                  </a:lnTo>
                  <a:lnTo>
                    <a:pt x="302" y="582"/>
                  </a:lnTo>
                  <a:lnTo>
                    <a:pt x="301" y="585"/>
                  </a:lnTo>
                  <a:lnTo>
                    <a:pt x="301" y="588"/>
                  </a:lnTo>
                  <a:lnTo>
                    <a:pt x="300" y="589"/>
                  </a:lnTo>
                  <a:lnTo>
                    <a:pt x="299" y="591"/>
                  </a:lnTo>
                  <a:lnTo>
                    <a:pt x="298" y="592"/>
                  </a:lnTo>
                  <a:lnTo>
                    <a:pt x="296" y="594"/>
                  </a:lnTo>
                  <a:lnTo>
                    <a:pt x="294" y="595"/>
                  </a:lnTo>
                  <a:lnTo>
                    <a:pt x="289" y="600"/>
                  </a:lnTo>
                  <a:lnTo>
                    <a:pt x="287" y="601"/>
                  </a:lnTo>
                  <a:lnTo>
                    <a:pt x="286" y="602"/>
                  </a:lnTo>
                  <a:lnTo>
                    <a:pt x="284" y="603"/>
                  </a:lnTo>
                  <a:lnTo>
                    <a:pt x="283" y="605"/>
                  </a:lnTo>
                  <a:lnTo>
                    <a:pt x="278" y="613"/>
                  </a:lnTo>
                  <a:lnTo>
                    <a:pt x="276" y="615"/>
                  </a:lnTo>
                  <a:lnTo>
                    <a:pt x="274" y="617"/>
                  </a:lnTo>
                  <a:lnTo>
                    <a:pt x="272" y="619"/>
                  </a:lnTo>
                  <a:lnTo>
                    <a:pt x="269" y="622"/>
                  </a:lnTo>
                  <a:lnTo>
                    <a:pt x="260" y="628"/>
                  </a:lnTo>
                  <a:lnTo>
                    <a:pt x="255" y="634"/>
                  </a:lnTo>
                  <a:lnTo>
                    <a:pt x="254" y="635"/>
                  </a:lnTo>
                  <a:lnTo>
                    <a:pt x="252" y="636"/>
                  </a:lnTo>
                  <a:lnTo>
                    <a:pt x="250" y="636"/>
                  </a:lnTo>
                  <a:lnTo>
                    <a:pt x="248" y="637"/>
                  </a:lnTo>
                  <a:lnTo>
                    <a:pt x="232" y="637"/>
                  </a:lnTo>
                  <a:lnTo>
                    <a:pt x="229" y="637"/>
                  </a:lnTo>
                  <a:lnTo>
                    <a:pt x="224" y="638"/>
                  </a:lnTo>
                  <a:lnTo>
                    <a:pt x="222" y="638"/>
                  </a:lnTo>
                  <a:lnTo>
                    <a:pt x="216" y="639"/>
                  </a:lnTo>
                  <a:lnTo>
                    <a:pt x="213" y="639"/>
                  </a:lnTo>
                  <a:lnTo>
                    <a:pt x="211" y="639"/>
                  </a:lnTo>
                  <a:lnTo>
                    <a:pt x="202" y="642"/>
                  </a:lnTo>
                  <a:lnTo>
                    <a:pt x="200" y="643"/>
                  </a:lnTo>
                  <a:lnTo>
                    <a:pt x="197" y="645"/>
                  </a:lnTo>
                  <a:lnTo>
                    <a:pt x="195" y="646"/>
                  </a:lnTo>
                  <a:lnTo>
                    <a:pt x="194" y="646"/>
                  </a:lnTo>
                  <a:lnTo>
                    <a:pt x="192" y="646"/>
                  </a:lnTo>
                  <a:lnTo>
                    <a:pt x="191" y="646"/>
                  </a:lnTo>
                  <a:lnTo>
                    <a:pt x="189" y="646"/>
                  </a:lnTo>
                  <a:lnTo>
                    <a:pt x="188" y="645"/>
                  </a:lnTo>
                  <a:lnTo>
                    <a:pt x="185" y="645"/>
                  </a:lnTo>
                  <a:lnTo>
                    <a:pt x="183" y="644"/>
                  </a:lnTo>
                  <a:lnTo>
                    <a:pt x="181" y="643"/>
                  </a:lnTo>
                  <a:lnTo>
                    <a:pt x="180" y="642"/>
                  </a:lnTo>
                  <a:lnTo>
                    <a:pt x="179" y="641"/>
                  </a:lnTo>
                  <a:lnTo>
                    <a:pt x="178" y="640"/>
                  </a:lnTo>
                  <a:lnTo>
                    <a:pt x="177" y="638"/>
                  </a:lnTo>
                  <a:lnTo>
                    <a:pt x="176" y="637"/>
                  </a:lnTo>
                  <a:lnTo>
                    <a:pt x="176" y="635"/>
                  </a:lnTo>
                  <a:lnTo>
                    <a:pt x="175" y="633"/>
                  </a:lnTo>
                  <a:lnTo>
                    <a:pt x="174" y="630"/>
                  </a:lnTo>
                  <a:lnTo>
                    <a:pt x="173" y="626"/>
                  </a:lnTo>
                  <a:lnTo>
                    <a:pt x="171" y="620"/>
                  </a:lnTo>
                  <a:lnTo>
                    <a:pt x="171" y="617"/>
                  </a:lnTo>
                  <a:lnTo>
                    <a:pt x="170" y="615"/>
                  </a:lnTo>
                  <a:lnTo>
                    <a:pt x="169" y="614"/>
                  </a:lnTo>
                  <a:lnTo>
                    <a:pt x="168" y="612"/>
                  </a:lnTo>
                  <a:lnTo>
                    <a:pt x="167" y="611"/>
                  </a:lnTo>
                  <a:lnTo>
                    <a:pt x="166" y="611"/>
                  </a:lnTo>
                  <a:lnTo>
                    <a:pt x="165" y="610"/>
                  </a:lnTo>
                  <a:lnTo>
                    <a:pt x="164" y="610"/>
                  </a:lnTo>
                  <a:lnTo>
                    <a:pt x="163" y="610"/>
                  </a:lnTo>
                  <a:lnTo>
                    <a:pt x="161" y="611"/>
                  </a:lnTo>
                  <a:lnTo>
                    <a:pt x="158" y="612"/>
                  </a:lnTo>
                  <a:lnTo>
                    <a:pt x="155" y="613"/>
                  </a:lnTo>
                  <a:lnTo>
                    <a:pt x="154" y="614"/>
                  </a:lnTo>
                  <a:lnTo>
                    <a:pt x="150" y="615"/>
                  </a:lnTo>
                  <a:lnTo>
                    <a:pt x="149" y="615"/>
                  </a:lnTo>
                  <a:lnTo>
                    <a:pt x="147" y="616"/>
                  </a:lnTo>
                  <a:lnTo>
                    <a:pt x="144" y="616"/>
                  </a:lnTo>
                  <a:lnTo>
                    <a:pt x="143" y="616"/>
                  </a:lnTo>
                  <a:lnTo>
                    <a:pt x="142" y="615"/>
                  </a:lnTo>
                  <a:lnTo>
                    <a:pt x="139" y="615"/>
                  </a:lnTo>
                  <a:lnTo>
                    <a:pt x="137" y="615"/>
                  </a:lnTo>
                  <a:lnTo>
                    <a:pt x="131" y="612"/>
                  </a:lnTo>
                  <a:lnTo>
                    <a:pt x="129" y="611"/>
                  </a:lnTo>
                  <a:lnTo>
                    <a:pt x="127" y="611"/>
                  </a:lnTo>
                  <a:lnTo>
                    <a:pt x="125" y="611"/>
                  </a:lnTo>
                  <a:lnTo>
                    <a:pt x="123" y="611"/>
                  </a:lnTo>
                  <a:lnTo>
                    <a:pt x="120" y="612"/>
                  </a:lnTo>
                  <a:lnTo>
                    <a:pt x="119" y="613"/>
                  </a:lnTo>
                  <a:lnTo>
                    <a:pt x="115" y="615"/>
                  </a:lnTo>
                  <a:lnTo>
                    <a:pt x="113" y="616"/>
                  </a:lnTo>
                  <a:lnTo>
                    <a:pt x="111" y="616"/>
                  </a:lnTo>
                  <a:lnTo>
                    <a:pt x="109" y="616"/>
                  </a:lnTo>
                  <a:lnTo>
                    <a:pt x="108" y="616"/>
                  </a:lnTo>
                  <a:lnTo>
                    <a:pt x="108" y="616"/>
                  </a:lnTo>
                  <a:lnTo>
                    <a:pt x="106" y="615"/>
                  </a:lnTo>
                  <a:lnTo>
                    <a:pt x="105" y="615"/>
                  </a:lnTo>
                  <a:lnTo>
                    <a:pt x="104" y="614"/>
                  </a:lnTo>
                  <a:lnTo>
                    <a:pt x="103" y="613"/>
                  </a:lnTo>
                  <a:lnTo>
                    <a:pt x="102" y="612"/>
                  </a:lnTo>
                  <a:lnTo>
                    <a:pt x="102" y="611"/>
                  </a:lnTo>
                  <a:lnTo>
                    <a:pt x="101" y="608"/>
                  </a:lnTo>
                  <a:lnTo>
                    <a:pt x="99" y="605"/>
                  </a:lnTo>
                  <a:lnTo>
                    <a:pt x="97" y="603"/>
                  </a:lnTo>
                  <a:lnTo>
                    <a:pt x="96" y="600"/>
                  </a:lnTo>
                  <a:lnTo>
                    <a:pt x="95" y="598"/>
                  </a:lnTo>
                  <a:lnTo>
                    <a:pt x="93" y="595"/>
                  </a:lnTo>
                  <a:lnTo>
                    <a:pt x="91" y="593"/>
                  </a:lnTo>
                  <a:lnTo>
                    <a:pt x="88" y="592"/>
                  </a:lnTo>
                  <a:lnTo>
                    <a:pt x="85" y="589"/>
                  </a:lnTo>
                  <a:lnTo>
                    <a:pt x="81" y="586"/>
                  </a:lnTo>
                  <a:lnTo>
                    <a:pt x="75" y="582"/>
                  </a:lnTo>
                  <a:lnTo>
                    <a:pt x="74" y="581"/>
                  </a:lnTo>
                  <a:lnTo>
                    <a:pt x="72" y="580"/>
                  </a:lnTo>
                  <a:lnTo>
                    <a:pt x="69" y="577"/>
                  </a:lnTo>
                  <a:lnTo>
                    <a:pt x="68" y="575"/>
                  </a:lnTo>
                  <a:lnTo>
                    <a:pt x="67" y="574"/>
                  </a:lnTo>
                  <a:lnTo>
                    <a:pt x="62" y="564"/>
                  </a:lnTo>
                  <a:lnTo>
                    <a:pt x="55" y="552"/>
                  </a:lnTo>
                  <a:lnTo>
                    <a:pt x="54" y="549"/>
                  </a:lnTo>
                  <a:lnTo>
                    <a:pt x="53" y="547"/>
                  </a:lnTo>
                  <a:lnTo>
                    <a:pt x="47" y="531"/>
                  </a:lnTo>
                  <a:lnTo>
                    <a:pt x="45" y="527"/>
                  </a:lnTo>
                  <a:lnTo>
                    <a:pt x="44" y="524"/>
                  </a:lnTo>
                  <a:lnTo>
                    <a:pt x="40" y="518"/>
                  </a:lnTo>
                  <a:lnTo>
                    <a:pt x="39" y="514"/>
                  </a:lnTo>
                  <a:lnTo>
                    <a:pt x="37" y="513"/>
                  </a:lnTo>
                  <a:lnTo>
                    <a:pt x="33" y="508"/>
                  </a:lnTo>
                  <a:lnTo>
                    <a:pt x="32" y="505"/>
                  </a:lnTo>
                  <a:lnTo>
                    <a:pt x="29" y="501"/>
                  </a:lnTo>
                  <a:lnTo>
                    <a:pt x="27" y="497"/>
                  </a:lnTo>
                  <a:lnTo>
                    <a:pt x="25" y="494"/>
                  </a:lnTo>
                  <a:lnTo>
                    <a:pt x="21" y="484"/>
                  </a:lnTo>
                  <a:lnTo>
                    <a:pt x="17" y="475"/>
                  </a:lnTo>
                  <a:lnTo>
                    <a:pt x="14" y="470"/>
                  </a:lnTo>
                  <a:lnTo>
                    <a:pt x="13" y="466"/>
                  </a:lnTo>
                  <a:lnTo>
                    <a:pt x="12" y="463"/>
                  </a:lnTo>
                  <a:lnTo>
                    <a:pt x="11" y="460"/>
                  </a:lnTo>
                  <a:lnTo>
                    <a:pt x="10" y="454"/>
                  </a:lnTo>
                  <a:lnTo>
                    <a:pt x="9" y="450"/>
                  </a:lnTo>
                  <a:lnTo>
                    <a:pt x="8" y="445"/>
                  </a:lnTo>
                  <a:lnTo>
                    <a:pt x="6" y="438"/>
                  </a:lnTo>
                  <a:lnTo>
                    <a:pt x="5" y="434"/>
                  </a:lnTo>
                  <a:lnTo>
                    <a:pt x="5" y="433"/>
                  </a:lnTo>
                  <a:lnTo>
                    <a:pt x="2" y="429"/>
                  </a:lnTo>
                  <a:lnTo>
                    <a:pt x="1" y="427"/>
                  </a:lnTo>
                  <a:lnTo>
                    <a:pt x="1" y="425"/>
                  </a:lnTo>
                  <a:lnTo>
                    <a:pt x="0" y="423"/>
                  </a:lnTo>
                  <a:lnTo>
                    <a:pt x="0" y="422"/>
                  </a:lnTo>
                  <a:lnTo>
                    <a:pt x="0" y="419"/>
                  </a:lnTo>
                  <a:lnTo>
                    <a:pt x="1" y="417"/>
                  </a:lnTo>
                  <a:lnTo>
                    <a:pt x="2" y="415"/>
                  </a:lnTo>
                  <a:lnTo>
                    <a:pt x="2" y="413"/>
                  </a:lnTo>
                  <a:lnTo>
                    <a:pt x="3" y="411"/>
                  </a:lnTo>
                  <a:lnTo>
                    <a:pt x="4" y="409"/>
                  </a:lnTo>
                  <a:lnTo>
                    <a:pt x="6" y="406"/>
                  </a:lnTo>
                  <a:lnTo>
                    <a:pt x="12" y="397"/>
                  </a:lnTo>
                  <a:lnTo>
                    <a:pt x="14" y="394"/>
                  </a:lnTo>
                  <a:lnTo>
                    <a:pt x="15" y="392"/>
                  </a:lnTo>
                  <a:lnTo>
                    <a:pt x="15" y="389"/>
                  </a:lnTo>
                  <a:lnTo>
                    <a:pt x="16" y="388"/>
                  </a:lnTo>
                  <a:lnTo>
                    <a:pt x="17" y="379"/>
                  </a:lnTo>
                  <a:lnTo>
                    <a:pt x="17" y="377"/>
                  </a:lnTo>
                  <a:lnTo>
                    <a:pt x="18" y="374"/>
                  </a:lnTo>
                  <a:lnTo>
                    <a:pt x="19" y="370"/>
                  </a:lnTo>
                  <a:lnTo>
                    <a:pt x="21" y="366"/>
                  </a:lnTo>
                  <a:lnTo>
                    <a:pt x="22" y="364"/>
                  </a:lnTo>
                  <a:lnTo>
                    <a:pt x="24" y="361"/>
                  </a:lnTo>
                  <a:lnTo>
                    <a:pt x="25" y="360"/>
                  </a:lnTo>
                  <a:lnTo>
                    <a:pt x="26" y="358"/>
                  </a:lnTo>
                  <a:lnTo>
                    <a:pt x="28" y="356"/>
                  </a:lnTo>
                  <a:lnTo>
                    <a:pt x="30" y="354"/>
                  </a:lnTo>
                  <a:lnTo>
                    <a:pt x="39" y="348"/>
                  </a:lnTo>
                  <a:lnTo>
                    <a:pt x="45" y="343"/>
                  </a:lnTo>
                  <a:lnTo>
                    <a:pt x="46" y="342"/>
                  </a:lnTo>
                  <a:lnTo>
                    <a:pt x="48" y="340"/>
                  </a:lnTo>
                  <a:lnTo>
                    <a:pt x="51" y="339"/>
                  </a:lnTo>
                  <a:lnTo>
                    <a:pt x="52" y="338"/>
                  </a:lnTo>
                  <a:lnTo>
                    <a:pt x="53" y="338"/>
                  </a:lnTo>
                  <a:lnTo>
                    <a:pt x="54" y="337"/>
                  </a:lnTo>
                  <a:lnTo>
                    <a:pt x="55" y="335"/>
                  </a:lnTo>
                  <a:lnTo>
                    <a:pt x="55" y="334"/>
                  </a:lnTo>
                  <a:lnTo>
                    <a:pt x="56" y="333"/>
                  </a:lnTo>
                  <a:lnTo>
                    <a:pt x="56" y="328"/>
                  </a:lnTo>
                  <a:lnTo>
                    <a:pt x="56" y="326"/>
                  </a:lnTo>
                  <a:lnTo>
                    <a:pt x="57" y="324"/>
                  </a:lnTo>
                  <a:lnTo>
                    <a:pt x="57" y="321"/>
                  </a:lnTo>
                  <a:lnTo>
                    <a:pt x="58" y="318"/>
                  </a:lnTo>
                  <a:lnTo>
                    <a:pt x="59" y="314"/>
                  </a:lnTo>
                  <a:lnTo>
                    <a:pt x="61" y="310"/>
                  </a:lnTo>
                  <a:lnTo>
                    <a:pt x="62" y="308"/>
                  </a:lnTo>
                  <a:lnTo>
                    <a:pt x="63" y="306"/>
                  </a:lnTo>
                  <a:lnTo>
                    <a:pt x="64" y="304"/>
                  </a:lnTo>
                  <a:lnTo>
                    <a:pt x="65" y="301"/>
                  </a:lnTo>
                  <a:lnTo>
                    <a:pt x="66" y="299"/>
                  </a:lnTo>
                  <a:lnTo>
                    <a:pt x="68" y="297"/>
                  </a:lnTo>
                  <a:lnTo>
                    <a:pt x="73" y="293"/>
                  </a:lnTo>
                  <a:lnTo>
                    <a:pt x="74" y="290"/>
                  </a:lnTo>
                  <a:lnTo>
                    <a:pt x="76" y="287"/>
                  </a:lnTo>
                  <a:lnTo>
                    <a:pt x="77" y="286"/>
                  </a:lnTo>
                  <a:lnTo>
                    <a:pt x="77" y="285"/>
                  </a:lnTo>
                  <a:lnTo>
                    <a:pt x="78" y="282"/>
                  </a:lnTo>
                  <a:lnTo>
                    <a:pt x="79" y="275"/>
                  </a:lnTo>
                  <a:lnTo>
                    <a:pt x="79" y="273"/>
                  </a:lnTo>
                  <a:lnTo>
                    <a:pt x="79" y="270"/>
                  </a:lnTo>
                  <a:lnTo>
                    <a:pt x="79" y="266"/>
                  </a:lnTo>
                  <a:lnTo>
                    <a:pt x="78" y="257"/>
                  </a:lnTo>
                  <a:lnTo>
                    <a:pt x="78" y="254"/>
                  </a:lnTo>
                  <a:lnTo>
                    <a:pt x="78" y="252"/>
                  </a:lnTo>
                  <a:lnTo>
                    <a:pt x="78" y="252"/>
                  </a:lnTo>
                  <a:lnTo>
                    <a:pt x="79" y="251"/>
                  </a:lnTo>
                  <a:lnTo>
                    <a:pt x="80" y="250"/>
                  </a:lnTo>
                  <a:lnTo>
                    <a:pt x="82" y="249"/>
                  </a:lnTo>
                  <a:lnTo>
                    <a:pt x="84" y="248"/>
                  </a:lnTo>
                  <a:lnTo>
                    <a:pt x="88" y="247"/>
                  </a:lnTo>
                  <a:lnTo>
                    <a:pt x="91" y="247"/>
                  </a:lnTo>
                  <a:lnTo>
                    <a:pt x="93" y="247"/>
                  </a:lnTo>
                  <a:lnTo>
                    <a:pt x="95" y="247"/>
                  </a:lnTo>
                  <a:lnTo>
                    <a:pt x="97" y="247"/>
                  </a:lnTo>
                  <a:lnTo>
                    <a:pt x="98" y="248"/>
                  </a:lnTo>
                  <a:lnTo>
                    <a:pt x="103" y="250"/>
                  </a:lnTo>
                  <a:lnTo>
                    <a:pt x="108" y="252"/>
                  </a:lnTo>
                  <a:lnTo>
                    <a:pt x="111" y="252"/>
                  </a:lnTo>
                  <a:lnTo>
                    <a:pt x="115" y="255"/>
                  </a:lnTo>
                  <a:lnTo>
                    <a:pt x="122" y="260"/>
                  </a:lnTo>
                  <a:lnTo>
                    <a:pt x="125" y="261"/>
                  </a:lnTo>
                  <a:lnTo>
                    <a:pt x="129" y="263"/>
                  </a:lnTo>
                  <a:lnTo>
                    <a:pt x="132" y="264"/>
                  </a:lnTo>
                  <a:lnTo>
                    <a:pt x="135" y="264"/>
                  </a:lnTo>
                  <a:lnTo>
                    <a:pt x="137" y="265"/>
                  </a:lnTo>
                  <a:lnTo>
                    <a:pt x="140" y="265"/>
                  </a:lnTo>
                  <a:lnTo>
                    <a:pt x="142" y="265"/>
                  </a:lnTo>
                  <a:lnTo>
                    <a:pt x="143" y="265"/>
                  </a:lnTo>
                  <a:lnTo>
                    <a:pt x="146" y="265"/>
                  </a:lnTo>
                  <a:lnTo>
                    <a:pt x="148" y="264"/>
                  </a:lnTo>
                  <a:lnTo>
                    <a:pt x="150" y="263"/>
                  </a:lnTo>
                  <a:lnTo>
                    <a:pt x="151" y="263"/>
                  </a:lnTo>
                  <a:lnTo>
                    <a:pt x="153" y="263"/>
                  </a:lnTo>
                  <a:lnTo>
                    <a:pt x="154" y="262"/>
                  </a:lnTo>
                  <a:lnTo>
                    <a:pt x="154" y="261"/>
                  </a:lnTo>
                  <a:lnTo>
                    <a:pt x="156" y="258"/>
                  </a:lnTo>
                  <a:lnTo>
                    <a:pt x="157" y="257"/>
                  </a:lnTo>
                  <a:lnTo>
                    <a:pt x="158" y="255"/>
                  </a:lnTo>
                  <a:lnTo>
                    <a:pt x="159" y="253"/>
                  </a:lnTo>
                  <a:lnTo>
                    <a:pt x="160" y="251"/>
                  </a:lnTo>
                  <a:lnTo>
                    <a:pt x="164" y="237"/>
                  </a:lnTo>
                  <a:lnTo>
                    <a:pt x="165" y="233"/>
                  </a:lnTo>
                  <a:lnTo>
                    <a:pt x="167" y="229"/>
                  </a:lnTo>
                  <a:lnTo>
                    <a:pt x="168" y="227"/>
                  </a:lnTo>
                  <a:lnTo>
                    <a:pt x="169" y="225"/>
                  </a:lnTo>
                  <a:lnTo>
                    <a:pt x="170" y="223"/>
                  </a:lnTo>
                  <a:lnTo>
                    <a:pt x="171" y="222"/>
                  </a:lnTo>
                  <a:lnTo>
                    <a:pt x="172" y="221"/>
                  </a:lnTo>
                  <a:lnTo>
                    <a:pt x="175" y="218"/>
                  </a:lnTo>
                  <a:lnTo>
                    <a:pt x="177" y="217"/>
                  </a:lnTo>
                  <a:lnTo>
                    <a:pt x="185" y="212"/>
                  </a:lnTo>
                  <a:lnTo>
                    <a:pt x="188" y="210"/>
                  </a:lnTo>
                  <a:lnTo>
                    <a:pt x="192" y="207"/>
                  </a:lnTo>
                  <a:lnTo>
                    <a:pt x="196" y="205"/>
                  </a:lnTo>
                  <a:lnTo>
                    <a:pt x="199" y="202"/>
                  </a:lnTo>
                  <a:lnTo>
                    <a:pt x="201" y="199"/>
                  </a:lnTo>
                  <a:lnTo>
                    <a:pt x="203" y="197"/>
                  </a:lnTo>
                  <a:lnTo>
                    <a:pt x="204" y="196"/>
                  </a:lnTo>
                  <a:lnTo>
                    <a:pt x="204" y="195"/>
                  </a:lnTo>
                  <a:lnTo>
                    <a:pt x="204" y="195"/>
                  </a:lnTo>
                  <a:lnTo>
                    <a:pt x="207" y="195"/>
                  </a:lnTo>
                  <a:lnTo>
                    <a:pt x="219" y="200"/>
                  </a:lnTo>
                  <a:lnTo>
                    <a:pt x="231" y="205"/>
                  </a:lnTo>
                  <a:lnTo>
                    <a:pt x="236" y="207"/>
                  </a:lnTo>
                  <a:lnTo>
                    <a:pt x="243" y="209"/>
                  </a:lnTo>
                  <a:lnTo>
                    <a:pt x="256" y="215"/>
                  </a:lnTo>
                  <a:lnTo>
                    <a:pt x="264" y="218"/>
                  </a:lnTo>
                  <a:lnTo>
                    <a:pt x="267" y="219"/>
                  </a:lnTo>
                  <a:lnTo>
                    <a:pt x="269" y="220"/>
                  </a:lnTo>
                  <a:lnTo>
                    <a:pt x="272" y="222"/>
                  </a:lnTo>
                  <a:lnTo>
                    <a:pt x="275" y="225"/>
                  </a:lnTo>
                  <a:lnTo>
                    <a:pt x="279" y="229"/>
                  </a:lnTo>
                  <a:lnTo>
                    <a:pt x="280" y="229"/>
                  </a:lnTo>
                  <a:lnTo>
                    <a:pt x="282" y="231"/>
                  </a:lnTo>
                  <a:lnTo>
                    <a:pt x="284" y="232"/>
                  </a:lnTo>
                  <a:lnTo>
                    <a:pt x="286" y="232"/>
                  </a:lnTo>
                  <a:lnTo>
                    <a:pt x="289" y="233"/>
                  </a:lnTo>
                  <a:lnTo>
                    <a:pt x="295" y="234"/>
                  </a:lnTo>
                  <a:lnTo>
                    <a:pt x="299" y="234"/>
                  </a:lnTo>
                  <a:lnTo>
                    <a:pt x="310" y="237"/>
                  </a:lnTo>
                  <a:lnTo>
                    <a:pt x="314" y="237"/>
                  </a:lnTo>
                  <a:lnTo>
                    <a:pt x="317" y="238"/>
                  </a:lnTo>
                  <a:lnTo>
                    <a:pt x="321" y="238"/>
                  </a:lnTo>
                  <a:lnTo>
                    <a:pt x="324" y="238"/>
                  </a:lnTo>
                  <a:lnTo>
                    <a:pt x="326" y="237"/>
                  </a:lnTo>
                  <a:lnTo>
                    <a:pt x="329" y="236"/>
                  </a:lnTo>
                  <a:lnTo>
                    <a:pt x="331" y="235"/>
                  </a:lnTo>
                  <a:lnTo>
                    <a:pt x="333" y="234"/>
                  </a:lnTo>
                  <a:lnTo>
                    <a:pt x="334" y="233"/>
                  </a:lnTo>
                  <a:lnTo>
                    <a:pt x="336" y="232"/>
                  </a:lnTo>
                  <a:lnTo>
                    <a:pt x="336" y="230"/>
                  </a:lnTo>
                  <a:lnTo>
                    <a:pt x="338" y="229"/>
                  </a:lnTo>
                  <a:lnTo>
                    <a:pt x="340" y="225"/>
                  </a:lnTo>
                  <a:lnTo>
                    <a:pt x="342" y="220"/>
                  </a:lnTo>
                  <a:lnTo>
                    <a:pt x="347" y="209"/>
                  </a:lnTo>
                  <a:lnTo>
                    <a:pt x="349" y="205"/>
                  </a:lnTo>
                  <a:lnTo>
                    <a:pt x="352" y="199"/>
                  </a:lnTo>
                  <a:lnTo>
                    <a:pt x="356" y="193"/>
                  </a:lnTo>
                  <a:lnTo>
                    <a:pt x="358" y="189"/>
                  </a:lnTo>
                  <a:lnTo>
                    <a:pt x="359" y="187"/>
                  </a:lnTo>
                  <a:lnTo>
                    <a:pt x="360" y="185"/>
                  </a:lnTo>
                  <a:lnTo>
                    <a:pt x="362" y="184"/>
                  </a:lnTo>
                  <a:lnTo>
                    <a:pt x="363" y="184"/>
                  </a:lnTo>
                  <a:lnTo>
                    <a:pt x="365" y="183"/>
                  </a:lnTo>
                  <a:lnTo>
                    <a:pt x="366" y="182"/>
                  </a:lnTo>
                  <a:lnTo>
                    <a:pt x="368" y="182"/>
                  </a:lnTo>
                  <a:lnTo>
                    <a:pt x="370" y="181"/>
                  </a:lnTo>
                  <a:lnTo>
                    <a:pt x="381" y="179"/>
                  </a:lnTo>
                  <a:lnTo>
                    <a:pt x="391" y="177"/>
                  </a:lnTo>
                  <a:lnTo>
                    <a:pt x="394" y="176"/>
                  </a:lnTo>
                  <a:lnTo>
                    <a:pt x="397" y="176"/>
                  </a:lnTo>
                  <a:lnTo>
                    <a:pt x="400" y="177"/>
                  </a:lnTo>
                  <a:lnTo>
                    <a:pt x="407" y="178"/>
                  </a:lnTo>
                  <a:lnTo>
                    <a:pt x="409" y="178"/>
                  </a:lnTo>
                  <a:lnTo>
                    <a:pt x="412" y="178"/>
                  </a:lnTo>
                  <a:lnTo>
                    <a:pt x="418" y="178"/>
                  </a:lnTo>
                  <a:lnTo>
                    <a:pt x="421" y="178"/>
                  </a:lnTo>
                  <a:lnTo>
                    <a:pt x="424" y="179"/>
                  </a:lnTo>
                  <a:lnTo>
                    <a:pt x="427" y="179"/>
                  </a:lnTo>
                  <a:lnTo>
                    <a:pt x="433" y="181"/>
                  </a:lnTo>
                  <a:lnTo>
                    <a:pt x="448" y="184"/>
                  </a:lnTo>
                  <a:lnTo>
                    <a:pt x="451" y="185"/>
                  </a:lnTo>
                  <a:lnTo>
                    <a:pt x="454" y="185"/>
                  </a:lnTo>
                  <a:lnTo>
                    <a:pt x="457" y="186"/>
                  </a:lnTo>
                  <a:lnTo>
                    <a:pt x="461" y="186"/>
                  </a:lnTo>
                  <a:lnTo>
                    <a:pt x="463" y="186"/>
                  </a:lnTo>
                  <a:lnTo>
                    <a:pt x="465" y="185"/>
                  </a:lnTo>
                  <a:lnTo>
                    <a:pt x="468" y="185"/>
                  </a:lnTo>
                  <a:lnTo>
                    <a:pt x="471" y="184"/>
                  </a:lnTo>
                  <a:lnTo>
                    <a:pt x="474" y="184"/>
                  </a:lnTo>
                  <a:lnTo>
                    <a:pt x="477" y="183"/>
                  </a:lnTo>
                  <a:lnTo>
                    <a:pt x="480" y="182"/>
                  </a:lnTo>
                  <a:lnTo>
                    <a:pt x="482" y="180"/>
                  </a:lnTo>
                  <a:lnTo>
                    <a:pt x="483" y="180"/>
                  </a:lnTo>
                  <a:lnTo>
                    <a:pt x="483" y="178"/>
                  </a:lnTo>
                  <a:lnTo>
                    <a:pt x="484" y="177"/>
                  </a:lnTo>
                  <a:lnTo>
                    <a:pt x="485" y="176"/>
                  </a:lnTo>
                  <a:lnTo>
                    <a:pt x="486" y="174"/>
                  </a:lnTo>
                  <a:lnTo>
                    <a:pt x="487" y="173"/>
                  </a:lnTo>
                  <a:lnTo>
                    <a:pt x="487" y="172"/>
                  </a:lnTo>
                  <a:lnTo>
                    <a:pt x="488" y="169"/>
                  </a:lnTo>
                  <a:lnTo>
                    <a:pt x="488" y="167"/>
                  </a:lnTo>
                  <a:lnTo>
                    <a:pt x="488" y="164"/>
                  </a:lnTo>
                  <a:lnTo>
                    <a:pt x="489" y="152"/>
                  </a:lnTo>
                  <a:lnTo>
                    <a:pt x="490" y="140"/>
                  </a:lnTo>
                  <a:lnTo>
                    <a:pt x="490" y="138"/>
                  </a:lnTo>
                  <a:lnTo>
                    <a:pt x="489" y="131"/>
                  </a:lnTo>
                  <a:lnTo>
                    <a:pt x="488" y="127"/>
                  </a:lnTo>
                  <a:lnTo>
                    <a:pt x="488" y="123"/>
                  </a:lnTo>
                  <a:lnTo>
                    <a:pt x="488" y="121"/>
                  </a:lnTo>
                  <a:lnTo>
                    <a:pt x="489" y="117"/>
                  </a:lnTo>
                  <a:lnTo>
                    <a:pt x="490" y="115"/>
                  </a:lnTo>
                  <a:lnTo>
                    <a:pt x="495" y="100"/>
                  </a:lnTo>
                  <a:lnTo>
                    <a:pt x="496" y="96"/>
                  </a:lnTo>
                  <a:lnTo>
                    <a:pt x="498" y="93"/>
                  </a:lnTo>
                  <a:lnTo>
                    <a:pt x="498" y="88"/>
                  </a:lnTo>
                  <a:lnTo>
                    <a:pt x="499" y="83"/>
                  </a:lnTo>
                  <a:lnTo>
                    <a:pt x="500" y="70"/>
                  </a:lnTo>
                  <a:lnTo>
                    <a:pt x="500" y="66"/>
                  </a:lnTo>
                  <a:lnTo>
                    <a:pt x="500" y="64"/>
                  </a:lnTo>
                  <a:lnTo>
                    <a:pt x="500" y="62"/>
                  </a:lnTo>
                  <a:lnTo>
                    <a:pt x="499" y="60"/>
                  </a:lnTo>
                  <a:lnTo>
                    <a:pt x="498" y="59"/>
                  </a:lnTo>
                  <a:lnTo>
                    <a:pt x="498" y="57"/>
                  </a:lnTo>
                  <a:lnTo>
                    <a:pt x="497" y="55"/>
                  </a:lnTo>
                  <a:lnTo>
                    <a:pt x="496" y="53"/>
                  </a:lnTo>
                  <a:lnTo>
                    <a:pt x="495" y="52"/>
                  </a:lnTo>
                  <a:lnTo>
                    <a:pt x="495" y="51"/>
                  </a:lnTo>
                  <a:lnTo>
                    <a:pt x="493" y="50"/>
                  </a:lnTo>
                  <a:lnTo>
                    <a:pt x="491" y="49"/>
                  </a:lnTo>
                  <a:lnTo>
                    <a:pt x="489" y="48"/>
                  </a:lnTo>
                  <a:lnTo>
                    <a:pt x="483" y="47"/>
                  </a:lnTo>
                  <a:lnTo>
                    <a:pt x="482" y="46"/>
                  </a:lnTo>
                  <a:lnTo>
                    <a:pt x="480" y="45"/>
                  </a:lnTo>
                  <a:lnTo>
                    <a:pt x="478" y="44"/>
                  </a:lnTo>
                  <a:lnTo>
                    <a:pt x="476" y="42"/>
                  </a:lnTo>
                  <a:lnTo>
                    <a:pt x="475" y="41"/>
                  </a:lnTo>
                  <a:lnTo>
                    <a:pt x="474" y="39"/>
                  </a:lnTo>
                  <a:lnTo>
                    <a:pt x="473" y="38"/>
                  </a:lnTo>
                  <a:lnTo>
                    <a:pt x="473" y="37"/>
                  </a:lnTo>
                  <a:lnTo>
                    <a:pt x="473" y="36"/>
                  </a:lnTo>
                  <a:lnTo>
                    <a:pt x="473" y="35"/>
                  </a:lnTo>
                  <a:lnTo>
                    <a:pt x="473" y="33"/>
                  </a:lnTo>
                  <a:lnTo>
                    <a:pt x="473" y="31"/>
                  </a:lnTo>
                  <a:lnTo>
                    <a:pt x="474" y="29"/>
                  </a:lnTo>
                  <a:lnTo>
                    <a:pt x="475" y="26"/>
                  </a:lnTo>
                  <a:lnTo>
                    <a:pt x="476" y="25"/>
                  </a:lnTo>
                  <a:lnTo>
                    <a:pt x="478" y="23"/>
                  </a:lnTo>
                  <a:lnTo>
                    <a:pt x="479" y="21"/>
                  </a:lnTo>
                  <a:lnTo>
                    <a:pt x="481" y="19"/>
                  </a:lnTo>
                  <a:lnTo>
                    <a:pt x="483" y="16"/>
                  </a:lnTo>
                  <a:lnTo>
                    <a:pt x="486" y="14"/>
                  </a:lnTo>
                  <a:lnTo>
                    <a:pt x="497" y="6"/>
                  </a:lnTo>
                  <a:lnTo>
                    <a:pt x="502" y="3"/>
                  </a:lnTo>
                  <a:lnTo>
                    <a:pt x="504" y="1"/>
                  </a:lnTo>
                  <a:lnTo>
                    <a:pt x="505" y="0"/>
                  </a:lnTo>
                  <a:lnTo>
                    <a:pt x="506" y="0"/>
                  </a:lnTo>
                </a:path>
              </a:pathLst>
            </a:custGeom>
            <a:noFill/>
            <a:ln w="2540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60" name="Freeform 96">
              <a:extLst>
                <a:ext uri="{FF2B5EF4-FFF2-40B4-BE49-F238E27FC236}">
                  <a16:creationId xmlns:a16="http://schemas.microsoft.com/office/drawing/2014/main" id="{7E6C8F51-1916-4874-994C-50DBE91999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5" y="1303"/>
              <a:ext cx="1116" cy="865"/>
            </a:xfrm>
            <a:custGeom>
              <a:avLst/>
              <a:gdLst>
                <a:gd name="T0" fmla="*/ 420 w 1116"/>
                <a:gd name="T1" fmla="*/ 31 h 865"/>
                <a:gd name="T2" fmla="*/ 496 w 1116"/>
                <a:gd name="T3" fmla="*/ 40 h 865"/>
                <a:gd name="T4" fmla="*/ 541 w 1116"/>
                <a:gd name="T5" fmla="*/ 61 h 865"/>
                <a:gd name="T6" fmla="*/ 577 w 1116"/>
                <a:gd name="T7" fmla="*/ 121 h 865"/>
                <a:gd name="T8" fmla="*/ 646 w 1116"/>
                <a:gd name="T9" fmla="*/ 107 h 865"/>
                <a:gd name="T10" fmla="*/ 674 w 1116"/>
                <a:gd name="T11" fmla="*/ 169 h 865"/>
                <a:gd name="T12" fmla="*/ 672 w 1116"/>
                <a:gd name="T13" fmla="*/ 201 h 865"/>
                <a:gd name="T14" fmla="*/ 711 w 1116"/>
                <a:gd name="T15" fmla="*/ 182 h 865"/>
                <a:gd name="T16" fmla="*/ 762 w 1116"/>
                <a:gd name="T17" fmla="*/ 140 h 865"/>
                <a:gd name="T18" fmla="*/ 817 w 1116"/>
                <a:gd name="T19" fmla="*/ 169 h 865"/>
                <a:gd name="T20" fmla="*/ 844 w 1116"/>
                <a:gd name="T21" fmla="*/ 131 h 865"/>
                <a:gd name="T22" fmla="*/ 895 w 1116"/>
                <a:gd name="T23" fmla="*/ 131 h 865"/>
                <a:gd name="T24" fmla="*/ 966 w 1116"/>
                <a:gd name="T25" fmla="*/ 180 h 865"/>
                <a:gd name="T26" fmla="*/ 989 w 1116"/>
                <a:gd name="T27" fmla="*/ 238 h 865"/>
                <a:gd name="T28" fmla="*/ 958 w 1116"/>
                <a:gd name="T29" fmla="*/ 299 h 865"/>
                <a:gd name="T30" fmla="*/ 909 w 1116"/>
                <a:gd name="T31" fmla="*/ 323 h 865"/>
                <a:gd name="T32" fmla="*/ 863 w 1116"/>
                <a:gd name="T33" fmla="*/ 354 h 865"/>
                <a:gd name="T34" fmla="*/ 839 w 1116"/>
                <a:gd name="T35" fmla="*/ 386 h 865"/>
                <a:gd name="T36" fmla="*/ 824 w 1116"/>
                <a:gd name="T37" fmla="*/ 408 h 865"/>
                <a:gd name="T38" fmla="*/ 857 w 1116"/>
                <a:gd name="T39" fmla="*/ 441 h 865"/>
                <a:gd name="T40" fmla="*/ 892 w 1116"/>
                <a:gd name="T41" fmla="*/ 473 h 865"/>
                <a:gd name="T42" fmla="*/ 941 w 1116"/>
                <a:gd name="T43" fmla="*/ 473 h 865"/>
                <a:gd name="T44" fmla="*/ 975 w 1116"/>
                <a:gd name="T45" fmla="*/ 530 h 865"/>
                <a:gd name="T46" fmla="*/ 1039 w 1116"/>
                <a:gd name="T47" fmla="*/ 589 h 865"/>
                <a:gd name="T48" fmla="*/ 1094 w 1116"/>
                <a:gd name="T49" fmla="*/ 655 h 865"/>
                <a:gd name="T50" fmla="*/ 1115 w 1116"/>
                <a:gd name="T51" fmla="*/ 738 h 865"/>
                <a:gd name="T52" fmla="*/ 1066 w 1116"/>
                <a:gd name="T53" fmla="*/ 724 h 865"/>
                <a:gd name="T54" fmla="*/ 1035 w 1116"/>
                <a:gd name="T55" fmla="*/ 739 h 865"/>
                <a:gd name="T56" fmla="*/ 977 w 1116"/>
                <a:gd name="T57" fmla="*/ 779 h 865"/>
                <a:gd name="T58" fmla="*/ 939 w 1116"/>
                <a:gd name="T59" fmla="*/ 820 h 865"/>
                <a:gd name="T60" fmla="*/ 922 w 1116"/>
                <a:gd name="T61" fmla="*/ 854 h 865"/>
                <a:gd name="T62" fmla="*/ 892 w 1116"/>
                <a:gd name="T63" fmla="*/ 859 h 865"/>
                <a:gd name="T64" fmla="*/ 838 w 1116"/>
                <a:gd name="T65" fmla="*/ 865 h 865"/>
                <a:gd name="T66" fmla="*/ 779 w 1116"/>
                <a:gd name="T67" fmla="*/ 837 h 865"/>
                <a:gd name="T68" fmla="*/ 720 w 1116"/>
                <a:gd name="T69" fmla="*/ 793 h 865"/>
                <a:gd name="T70" fmla="*/ 680 w 1116"/>
                <a:gd name="T71" fmla="*/ 756 h 865"/>
                <a:gd name="T72" fmla="*/ 620 w 1116"/>
                <a:gd name="T73" fmla="*/ 724 h 865"/>
                <a:gd name="T74" fmla="*/ 565 w 1116"/>
                <a:gd name="T75" fmla="*/ 751 h 865"/>
                <a:gd name="T76" fmla="*/ 530 w 1116"/>
                <a:gd name="T77" fmla="*/ 750 h 865"/>
                <a:gd name="T78" fmla="*/ 497 w 1116"/>
                <a:gd name="T79" fmla="*/ 721 h 865"/>
                <a:gd name="T80" fmla="*/ 466 w 1116"/>
                <a:gd name="T81" fmla="*/ 757 h 865"/>
                <a:gd name="T82" fmla="*/ 409 w 1116"/>
                <a:gd name="T83" fmla="*/ 762 h 865"/>
                <a:gd name="T84" fmla="*/ 354 w 1116"/>
                <a:gd name="T85" fmla="*/ 754 h 865"/>
                <a:gd name="T86" fmla="*/ 318 w 1116"/>
                <a:gd name="T87" fmla="*/ 765 h 865"/>
                <a:gd name="T88" fmla="*/ 279 w 1116"/>
                <a:gd name="T89" fmla="*/ 797 h 865"/>
                <a:gd name="T90" fmla="*/ 248 w 1116"/>
                <a:gd name="T91" fmla="*/ 792 h 865"/>
                <a:gd name="T92" fmla="*/ 227 w 1116"/>
                <a:gd name="T93" fmla="*/ 761 h 865"/>
                <a:gd name="T94" fmla="*/ 191 w 1116"/>
                <a:gd name="T95" fmla="*/ 732 h 865"/>
                <a:gd name="T96" fmla="*/ 215 w 1116"/>
                <a:gd name="T97" fmla="*/ 685 h 865"/>
                <a:gd name="T98" fmla="*/ 199 w 1116"/>
                <a:gd name="T99" fmla="*/ 632 h 865"/>
                <a:gd name="T100" fmla="*/ 185 w 1116"/>
                <a:gd name="T101" fmla="*/ 577 h 865"/>
                <a:gd name="T102" fmla="*/ 126 w 1116"/>
                <a:gd name="T103" fmla="*/ 581 h 865"/>
                <a:gd name="T104" fmla="*/ 77 w 1116"/>
                <a:gd name="T105" fmla="*/ 570 h 865"/>
                <a:gd name="T106" fmla="*/ 56 w 1116"/>
                <a:gd name="T107" fmla="*/ 530 h 865"/>
                <a:gd name="T108" fmla="*/ 17 w 1116"/>
                <a:gd name="T109" fmla="*/ 512 h 865"/>
                <a:gd name="T110" fmla="*/ 1 w 1116"/>
                <a:gd name="T111" fmla="*/ 476 h 865"/>
                <a:gd name="T112" fmla="*/ 31 w 1116"/>
                <a:gd name="T113" fmla="*/ 437 h 865"/>
                <a:gd name="T114" fmla="*/ 18 w 1116"/>
                <a:gd name="T115" fmla="*/ 382 h 865"/>
                <a:gd name="T116" fmla="*/ 9 w 1116"/>
                <a:gd name="T117" fmla="*/ 324 h 865"/>
                <a:gd name="T118" fmla="*/ 65 w 1116"/>
                <a:gd name="T119" fmla="*/ 329 h 8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116" h="865">
                  <a:moveTo>
                    <a:pt x="325" y="0"/>
                  </a:moveTo>
                  <a:lnTo>
                    <a:pt x="329" y="1"/>
                  </a:lnTo>
                  <a:lnTo>
                    <a:pt x="344" y="2"/>
                  </a:lnTo>
                  <a:lnTo>
                    <a:pt x="351" y="3"/>
                  </a:lnTo>
                  <a:lnTo>
                    <a:pt x="356" y="4"/>
                  </a:lnTo>
                  <a:lnTo>
                    <a:pt x="362" y="5"/>
                  </a:lnTo>
                  <a:lnTo>
                    <a:pt x="367" y="7"/>
                  </a:lnTo>
                  <a:lnTo>
                    <a:pt x="369" y="8"/>
                  </a:lnTo>
                  <a:lnTo>
                    <a:pt x="372" y="9"/>
                  </a:lnTo>
                  <a:lnTo>
                    <a:pt x="375" y="10"/>
                  </a:lnTo>
                  <a:lnTo>
                    <a:pt x="383" y="15"/>
                  </a:lnTo>
                  <a:lnTo>
                    <a:pt x="389" y="18"/>
                  </a:lnTo>
                  <a:lnTo>
                    <a:pt x="397" y="21"/>
                  </a:lnTo>
                  <a:lnTo>
                    <a:pt x="409" y="25"/>
                  </a:lnTo>
                  <a:lnTo>
                    <a:pt x="412" y="27"/>
                  </a:lnTo>
                  <a:lnTo>
                    <a:pt x="416" y="29"/>
                  </a:lnTo>
                  <a:lnTo>
                    <a:pt x="420" y="31"/>
                  </a:lnTo>
                  <a:lnTo>
                    <a:pt x="422" y="33"/>
                  </a:lnTo>
                  <a:lnTo>
                    <a:pt x="425" y="34"/>
                  </a:lnTo>
                  <a:lnTo>
                    <a:pt x="434" y="41"/>
                  </a:lnTo>
                  <a:lnTo>
                    <a:pt x="436" y="42"/>
                  </a:lnTo>
                  <a:lnTo>
                    <a:pt x="439" y="43"/>
                  </a:lnTo>
                  <a:lnTo>
                    <a:pt x="442" y="45"/>
                  </a:lnTo>
                  <a:lnTo>
                    <a:pt x="444" y="45"/>
                  </a:lnTo>
                  <a:lnTo>
                    <a:pt x="447" y="46"/>
                  </a:lnTo>
                  <a:lnTo>
                    <a:pt x="449" y="46"/>
                  </a:lnTo>
                  <a:lnTo>
                    <a:pt x="452" y="46"/>
                  </a:lnTo>
                  <a:lnTo>
                    <a:pt x="454" y="47"/>
                  </a:lnTo>
                  <a:lnTo>
                    <a:pt x="463" y="47"/>
                  </a:lnTo>
                  <a:lnTo>
                    <a:pt x="467" y="47"/>
                  </a:lnTo>
                  <a:lnTo>
                    <a:pt x="469" y="46"/>
                  </a:lnTo>
                  <a:lnTo>
                    <a:pt x="472" y="46"/>
                  </a:lnTo>
                  <a:lnTo>
                    <a:pt x="478" y="45"/>
                  </a:lnTo>
                  <a:lnTo>
                    <a:pt x="496" y="40"/>
                  </a:lnTo>
                  <a:lnTo>
                    <a:pt x="500" y="38"/>
                  </a:lnTo>
                  <a:lnTo>
                    <a:pt x="510" y="34"/>
                  </a:lnTo>
                  <a:lnTo>
                    <a:pt x="512" y="34"/>
                  </a:lnTo>
                  <a:lnTo>
                    <a:pt x="515" y="34"/>
                  </a:lnTo>
                  <a:lnTo>
                    <a:pt x="519" y="34"/>
                  </a:lnTo>
                  <a:lnTo>
                    <a:pt x="522" y="34"/>
                  </a:lnTo>
                  <a:lnTo>
                    <a:pt x="522" y="34"/>
                  </a:lnTo>
                  <a:lnTo>
                    <a:pt x="524" y="34"/>
                  </a:lnTo>
                  <a:lnTo>
                    <a:pt x="526" y="35"/>
                  </a:lnTo>
                  <a:lnTo>
                    <a:pt x="528" y="36"/>
                  </a:lnTo>
                  <a:lnTo>
                    <a:pt x="529" y="37"/>
                  </a:lnTo>
                  <a:lnTo>
                    <a:pt x="532" y="40"/>
                  </a:lnTo>
                  <a:lnTo>
                    <a:pt x="534" y="43"/>
                  </a:lnTo>
                  <a:lnTo>
                    <a:pt x="535" y="45"/>
                  </a:lnTo>
                  <a:lnTo>
                    <a:pt x="536" y="47"/>
                  </a:lnTo>
                  <a:lnTo>
                    <a:pt x="537" y="50"/>
                  </a:lnTo>
                  <a:lnTo>
                    <a:pt x="541" y="61"/>
                  </a:lnTo>
                  <a:lnTo>
                    <a:pt x="543" y="66"/>
                  </a:lnTo>
                  <a:lnTo>
                    <a:pt x="545" y="72"/>
                  </a:lnTo>
                  <a:lnTo>
                    <a:pt x="553" y="87"/>
                  </a:lnTo>
                  <a:lnTo>
                    <a:pt x="556" y="95"/>
                  </a:lnTo>
                  <a:lnTo>
                    <a:pt x="560" y="104"/>
                  </a:lnTo>
                  <a:lnTo>
                    <a:pt x="561" y="108"/>
                  </a:lnTo>
                  <a:lnTo>
                    <a:pt x="564" y="112"/>
                  </a:lnTo>
                  <a:lnTo>
                    <a:pt x="566" y="115"/>
                  </a:lnTo>
                  <a:lnTo>
                    <a:pt x="567" y="116"/>
                  </a:lnTo>
                  <a:lnTo>
                    <a:pt x="568" y="117"/>
                  </a:lnTo>
                  <a:lnTo>
                    <a:pt x="568" y="118"/>
                  </a:lnTo>
                  <a:lnTo>
                    <a:pt x="569" y="119"/>
                  </a:lnTo>
                  <a:lnTo>
                    <a:pt x="570" y="119"/>
                  </a:lnTo>
                  <a:lnTo>
                    <a:pt x="572" y="120"/>
                  </a:lnTo>
                  <a:lnTo>
                    <a:pt x="573" y="121"/>
                  </a:lnTo>
                  <a:lnTo>
                    <a:pt x="575" y="121"/>
                  </a:lnTo>
                  <a:lnTo>
                    <a:pt x="577" y="121"/>
                  </a:lnTo>
                  <a:lnTo>
                    <a:pt x="579" y="121"/>
                  </a:lnTo>
                  <a:lnTo>
                    <a:pt x="580" y="121"/>
                  </a:lnTo>
                  <a:lnTo>
                    <a:pt x="582" y="120"/>
                  </a:lnTo>
                  <a:lnTo>
                    <a:pt x="586" y="119"/>
                  </a:lnTo>
                  <a:lnTo>
                    <a:pt x="591" y="118"/>
                  </a:lnTo>
                  <a:lnTo>
                    <a:pt x="603" y="113"/>
                  </a:lnTo>
                  <a:lnTo>
                    <a:pt x="610" y="112"/>
                  </a:lnTo>
                  <a:lnTo>
                    <a:pt x="616" y="109"/>
                  </a:lnTo>
                  <a:lnTo>
                    <a:pt x="620" y="108"/>
                  </a:lnTo>
                  <a:lnTo>
                    <a:pt x="624" y="107"/>
                  </a:lnTo>
                  <a:lnTo>
                    <a:pt x="627" y="106"/>
                  </a:lnTo>
                  <a:lnTo>
                    <a:pt x="631" y="105"/>
                  </a:lnTo>
                  <a:lnTo>
                    <a:pt x="634" y="105"/>
                  </a:lnTo>
                  <a:lnTo>
                    <a:pt x="636" y="105"/>
                  </a:lnTo>
                  <a:lnTo>
                    <a:pt x="639" y="105"/>
                  </a:lnTo>
                  <a:lnTo>
                    <a:pt x="643" y="106"/>
                  </a:lnTo>
                  <a:lnTo>
                    <a:pt x="646" y="107"/>
                  </a:lnTo>
                  <a:lnTo>
                    <a:pt x="648" y="108"/>
                  </a:lnTo>
                  <a:lnTo>
                    <a:pt x="651" y="110"/>
                  </a:lnTo>
                  <a:lnTo>
                    <a:pt x="653" y="112"/>
                  </a:lnTo>
                  <a:lnTo>
                    <a:pt x="656" y="113"/>
                  </a:lnTo>
                  <a:lnTo>
                    <a:pt x="657" y="115"/>
                  </a:lnTo>
                  <a:lnTo>
                    <a:pt x="659" y="117"/>
                  </a:lnTo>
                  <a:lnTo>
                    <a:pt x="660" y="120"/>
                  </a:lnTo>
                  <a:lnTo>
                    <a:pt x="662" y="123"/>
                  </a:lnTo>
                  <a:lnTo>
                    <a:pt x="663" y="125"/>
                  </a:lnTo>
                  <a:lnTo>
                    <a:pt x="664" y="127"/>
                  </a:lnTo>
                  <a:lnTo>
                    <a:pt x="666" y="133"/>
                  </a:lnTo>
                  <a:lnTo>
                    <a:pt x="668" y="138"/>
                  </a:lnTo>
                  <a:lnTo>
                    <a:pt x="669" y="143"/>
                  </a:lnTo>
                  <a:lnTo>
                    <a:pt x="670" y="147"/>
                  </a:lnTo>
                  <a:lnTo>
                    <a:pt x="671" y="155"/>
                  </a:lnTo>
                  <a:lnTo>
                    <a:pt x="673" y="166"/>
                  </a:lnTo>
                  <a:lnTo>
                    <a:pt x="674" y="169"/>
                  </a:lnTo>
                  <a:lnTo>
                    <a:pt x="674" y="170"/>
                  </a:lnTo>
                  <a:lnTo>
                    <a:pt x="674" y="172"/>
                  </a:lnTo>
                  <a:lnTo>
                    <a:pt x="674" y="173"/>
                  </a:lnTo>
                  <a:lnTo>
                    <a:pt x="673" y="174"/>
                  </a:lnTo>
                  <a:lnTo>
                    <a:pt x="673" y="176"/>
                  </a:lnTo>
                  <a:lnTo>
                    <a:pt x="672" y="178"/>
                  </a:lnTo>
                  <a:lnTo>
                    <a:pt x="669" y="184"/>
                  </a:lnTo>
                  <a:lnTo>
                    <a:pt x="667" y="188"/>
                  </a:lnTo>
                  <a:lnTo>
                    <a:pt x="667" y="190"/>
                  </a:lnTo>
                  <a:lnTo>
                    <a:pt x="666" y="191"/>
                  </a:lnTo>
                  <a:lnTo>
                    <a:pt x="666" y="193"/>
                  </a:lnTo>
                  <a:lnTo>
                    <a:pt x="666" y="193"/>
                  </a:lnTo>
                  <a:lnTo>
                    <a:pt x="667" y="195"/>
                  </a:lnTo>
                  <a:lnTo>
                    <a:pt x="668" y="197"/>
                  </a:lnTo>
                  <a:lnTo>
                    <a:pt x="670" y="198"/>
                  </a:lnTo>
                  <a:lnTo>
                    <a:pt x="670" y="200"/>
                  </a:lnTo>
                  <a:lnTo>
                    <a:pt x="672" y="201"/>
                  </a:lnTo>
                  <a:lnTo>
                    <a:pt x="674" y="202"/>
                  </a:lnTo>
                  <a:lnTo>
                    <a:pt x="677" y="203"/>
                  </a:lnTo>
                  <a:lnTo>
                    <a:pt x="680" y="204"/>
                  </a:lnTo>
                  <a:lnTo>
                    <a:pt x="682" y="204"/>
                  </a:lnTo>
                  <a:lnTo>
                    <a:pt x="684" y="204"/>
                  </a:lnTo>
                  <a:lnTo>
                    <a:pt x="686" y="204"/>
                  </a:lnTo>
                  <a:lnTo>
                    <a:pt x="689" y="203"/>
                  </a:lnTo>
                  <a:lnTo>
                    <a:pt x="692" y="201"/>
                  </a:lnTo>
                  <a:lnTo>
                    <a:pt x="695" y="199"/>
                  </a:lnTo>
                  <a:lnTo>
                    <a:pt x="702" y="194"/>
                  </a:lnTo>
                  <a:lnTo>
                    <a:pt x="704" y="193"/>
                  </a:lnTo>
                  <a:lnTo>
                    <a:pt x="704" y="192"/>
                  </a:lnTo>
                  <a:lnTo>
                    <a:pt x="705" y="191"/>
                  </a:lnTo>
                  <a:lnTo>
                    <a:pt x="707" y="190"/>
                  </a:lnTo>
                  <a:lnTo>
                    <a:pt x="708" y="188"/>
                  </a:lnTo>
                  <a:lnTo>
                    <a:pt x="709" y="186"/>
                  </a:lnTo>
                  <a:lnTo>
                    <a:pt x="711" y="182"/>
                  </a:lnTo>
                  <a:lnTo>
                    <a:pt x="716" y="172"/>
                  </a:lnTo>
                  <a:lnTo>
                    <a:pt x="719" y="167"/>
                  </a:lnTo>
                  <a:lnTo>
                    <a:pt x="722" y="162"/>
                  </a:lnTo>
                  <a:lnTo>
                    <a:pt x="725" y="158"/>
                  </a:lnTo>
                  <a:lnTo>
                    <a:pt x="728" y="154"/>
                  </a:lnTo>
                  <a:lnTo>
                    <a:pt x="732" y="149"/>
                  </a:lnTo>
                  <a:lnTo>
                    <a:pt x="735" y="147"/>
                  </a:lnTo>
                  <a:lnTo>
                    <a:pt x="738" y="145"/>
                  </a:lnTo>
                  <a:lnTo>
                    <a:pt x="740" y="142"/>
                  </a:lnTo>
                  <a:lnTo>
                    <a:pt x="743" y="141"/>
                  </a:lnTo>
                  <a:lnTo>
                    <a:pt x="745" y="139"/>
                  </a:lnTo>
                  <a:lnTo>
                    <a:pt x="748" y="139"/>
                  </a:lnTo>
                  <a:lnTo>
                    <a:pt x="750" y="138"/>
                  </a:lnTo>
                  <a:lnTo>
                    <a:pt x="754" y="138"/>
                  </a:lnTo>
                  <a:lnTo>
                    <a:pt x="757" y="139"/>
                  </a:lnTo>
                  <a:lnTo>
                    <a:pt x="760" y="139"/>
                  </a:lnTo>
                  <a:lnTo>
                    <a:pt x="762" y="140"/>
                  </a:lnTo>
                  <a:lnTo>
                    <a:pt x="766" y="142"/>
                  </a:lnTo>
                  <a:lnTo>
                    <a:pt x="777" y="147"/>
                  </a:lnTo>
                  <a:lnTo>
                    <a:pt x="780" y="148"/>
                  </a:lnTo>
                  <a:lnTo>
                    <a:pt x="784" y="150"/>
                  </a:lnTo>
                  <a:lnTo>
                    <a:pt x="786" y="152"/>
                  </a:lnTo>
                  <a:lnTo>
                    <a:pt x="790" y="155"/>
                  </a:lnTo>
                  <a:lnTo>
                    <a:pt x="794" y="158"/>
                  </a:lnTo>
                  <a:lnTo>
                    <a:pt x="801" y="164"/>
                  </a:lnTo>
                  <a:lnTo>
                    <a:pt x="803" y="166"/>
                  </a:lnTo>
                  <a:lnTo>
                    <a:pt x="805" y="167"/>
                  </a:lnTo>
                  <a:lnTo>
                    <a:pt x="806" y="168"/>
                  </a:lnTo>
                  <a:lnTo>
                    <a:pt x="807" y="169"/>
                  </a:lnTo>
                  <a:lnTo>
                    <a:pt x="809" y="169"/>
                  </a:lnTo>
                  <a:lnTo>
                    <a:pt x="811" y="169"/>
                  </a:lnTo>
                  <a:lnTo>
                    <a:pt x="813" y="169"/>
                  </a:lnTo>
                  <a:lnTo>
                    <a:pt x="815" y="169"/>
                  </a:lnTo>
                  <a:lnTo>
                    <a:pt x="817" y="169"/>
                  </a:lnTo>
                  <a:lnTo>
                    <a:pt x="819" y="168"/>
                  </a:lnTo>
                  <a:lnTo>
                    <a:pt x="821" y="167"/>
                  </a:lnTo>
                  <a:lnTo>
                    <a:pt x="823" y="166"/>
                  </a:lnTo>
                  <a:lnTo>
                    <a:pt x="825" y="165"/>
                  </a:lnTo>
                  <a:lnTo>
                    <a:pt x="826" y="163"/>
                  </a:lnTo>
                  <a:lnTo>
                    <a:pt x="827" y="162"/>
                  </a:lnTo>
                  <a:lnTo>
                    <a:pt x="828" y="161"/>
                  </a:lnTo>
                  <a:lnTo>
                    <a:pt x="829" y="159"/>
                  </a:lnTo>
                  <a:lnTo>
                    <a:pt x="830" y="158"/>
                  </a:lnTo>
                  <a:lnTo>
                    <a:pt x="831" y="154"/>
                  </a:lnTo>
                  <a:lnTo>
                    <a:pt x="835" y="146"/>
                  </a:lnTo>
                  <a:lnTo>
                    <a:pt x="837" y="141"/>
                  </a:lnTo>
                  <a:lnTo>
                    <a:pt x="840" y="137"/>
                  </a:lnTo>
                  <a:lnTo>
                    <a:pt x="841" y="136"/>
                  </a:lnTo>
                  <a:lnTo>
                    <a:pt x="841" y="134"/>
                  </a:lnTo>
                  <a:lnTo>
                    <a:pt x="842" y="132"/>
                  </a:lnTo>
                  <a:lnTo>
                    <a:pt x="844" y="131"/>
                  </a:lnTo>
                  <a:lnTo>
                    <a:pt x="845" y="130"/>
                  </a:lnTo>
                  <a:lnTo>
                    <a:pt x="847" y="129"/>
                  </a:lnTo>
                  <a:lnTo>
                    <a:pt x="848" y="128"/>
                  </a:lnTo>
                  <a:lnTo>
                    <a:pt x="850" y="127"/>
                  </a:lnTo>
                  <a:lnTo>
                    <a:pt x="852" y="127"/>
                  </a:lnTo>
                  <a:lnTo>
                    <a:pt x="854" y="126"/>
                  </a:lnTo>
                  <a:lnTo>
                    <a:pt x="857" y="126"/>
                  </a:lnTo>
                  <a:lnTo>
                    <a:pt x="860" y="126"/>
                  </a:lnTo>
                  <a:lnTo>
                    <a:pt x="863" y="126"/>
                  </a:lnTo>
                  <a:lnTo>
                    <a:pt x="867" y="126"/>
                  </a:lnTo>
                  <a:lnTo>
                    <a:pt x="870" y="127"/>
                  </a:lnTo>
                  <a:lnTo>
                    <a:pt x="873" y="127"/>
                  </a:lnTo>
                  <a:lnTo>
                    <a:pt x="882" y="130"/>
                  </a:lnTo>
                  <a:lnTo>
                    <a:pt x="885" y="130"/>
                  </a:lnTo>
                  <a:lnTo>
                    <a:pt x="887" y="131"/>
                  </a:lnTo>
                  <a:lnTo>
                    <a:pt x="890" y="131"/>
                  </a:lnTo>
                  <a:lnTo>
                    <a:pt x="895" y="131"/>
                  </a:lnTo>
                  <a:lnTo>
                    <a:pt x="903" y="131"/>
                  </a:lnTo>
                  <a:lnTo>
                    <a:pt x="906" y="131"/>
                  </a:lnTo>
                  <a:lnTo>
                    <a:pt x="909" y="132"/>
                  </a:lnTo>
                  <a:lnTo>
                    <a:pt x="913" y="132"/>
                  </a:lnTo>
                  <a:lnTo>
                    <a:pt x="916" y="133"/>
                  </a:lnTo>
                  <a:lnTo>
                    <a:pt x="919" y="135"/>
                  </a:lnTo>
                  <a:lnTo>
                    <a:pt x="920" y="136"/>
                  </a:lnTo>
                  <a:lnTo>
                    <a:pt x="923" y="137"/>
                  </a:lnTo>
                  <a:lnTo>
                    <a:pt x="927" y="140"/>
                  </a:lnTo>
                  <a:lnTo>
                    <a:pt x="932" y="146"/>
                  </a:lnTo>
                  <a:lnTo>
                    <a:pt x="938" y="149"/>
                  </a:lnTo>
                  <a:lnTo>
                    <a:pt x="940" y="151"/>
                  </a:lnTo>
                  <a:lnTo>
                    <a:pt x="943" y="156"/>
                  </a:lnTo>
                  <a:lnTo>
                    <a:pt x="950" y="162"/>
                  </a:lnTo>
                  <a:lnTo>
                    <a:pt x="957" y="170"/>
                  </a:lnTo>
                  <a:lnTo>
                    <a:pt x="961" y="175"/>
                  </a:lnTo>
                  <a:lnTo>
                    <a:pt x="966" y="180"/>
                  </a:lnTo>
                  <a:lnTo>
                    <a:pt x="975" y="187"/>
                  </a:lnTo>
                  <a:lnTo>
                    <a:pt x="980" y="193"/>
                  </a:lnTo>
                  <a:lnTo>
                    <a:pt x="985" y="198"/>
                  </a:lnTo>
                  <a:lnTo>
                    <a:pt x="989" y="203"/>
                  </a:lnTo>
                  <a:lnTo>
                    <a:pt x="991" y="206"/>
                  </a:lnTo>
                  <a:lnTo>
                    <a:pt x="993" y="210"/>
                  </a:lnTo>
                  <a:lnTo>
                    <a:pt x="995" y="214"/>
                  </a:lnTo>
                  <a:lnTo>
                    <a:pt x="996" y="217"/>
                  </a:lnTo>
                  <a:lnTo>
                    <a:pt x="996" y="220"/>
                  </a:lnTo>
                  <a:lnTo>
                    <a:pt x="996" y="222"/>
                  </a:lnTo>
                  <a:lnTo>
                    <a:pt x="996" y="223"/>
                  </a:lnTo>
                  <a:lnTo>
                    <a:pt x="996" y="226"/>
                  </a:lnTo>
                  <a:lnTo>
                    <a:pt x="995" y="228"/>
                  </a:lnTo>
                  <a:lnTo>
                    <a:pt x="994" y="229"/>
                  </a:lnTo>
                  <a:lnTo>
                    <a:pt x="993" y="231"/>
                  </a:lnTo>
                  <a:lnTo>
                    <a:pt x="991" y="234"/>
                  </a:lnTo>
                  <a:lnTo>
                    <a:pt x="989" y="238"/>
                  </a:lnTo>
                  <a:lnTo>
                    <a:pt x="983" y="242"/>
                  </a:lnTo>
                  <a:lnTo>
                    <a:pt x="982" y="244"/>
                  </a:lnTo>
                  <a:lnTo>
                    <a:pt x="980" y="246"/>
                  </a:lnTo>
                  <a:lnTo>
                    <a:pt x="979" y="248"/>
                  </a:lnTo>
                  <a:lnTo>
                    <a:pt x="978" y="250"/>
                  </a:lnTo>
                  <a:lnTo>
                    <a:pt x="976" y="258"/>
                  </a:lnTo>
                  <a:lnTo>
                    <a:pt x="975" y="262"/>
                  </a:lnTo>
                  <a:lnTo>
                    <a:pt x="973" y="265"/>
                  </a:lnTo>
                  <a:lnTo>
                    <a:pt x="969" y="272"/>
                  </a:lnTo>
                  <a:lnTo>
                    <a:pt x="967" y="274"/>
                  </a:lnTo>
                  <a:lnTo>
                    <a:pt x="967" y="277"/>
                  </a:lnTo>
                  <a:lnTo>
                    <a:pt x="966" y="283"/>
                  </a:lnTo>
                  <a:lnTo>
                    <a:pt x="966" y="286"/>
                  </a:lnTo>
                  <a:lnTo>
                    <a:pt x="965" y="289"/>
                  </a:lnTo>
                  <a:lnTo>
                    <a:pt x="963" y="292"/>
                  </a:lnTo>
                  <a:lnTo>
                    <a:pt x="961" y="295"/>
                  </a:lnTo>
                  <a:lnTo>
                    <a:pt x="958" y="299"/>
                  </a:lnTo>
                  <a:lnTo>
                    <a:pt x="955" y="302"/>
                  </a:lnTo>
                  <a:lnTo>
                    <a:pt x="946" y="312"/>
                  </a:lnTo>
                  <a:lnTo>
                    <a:pt x="943" y="316"/>
                  </a:lnTo>
                  <a:lnTo>
                    <a:pt x="941" y="317"/>
                  </a:lnTo>
                  <a:lnTo>
                    <a:pt x="939" y="318"/>
                  </a:lnTo>
                  <a:lnTo>
                    <a:pt x="937" y="319"/>
                  </a:lnTo>
                  <a:lnTo>
                    <a:pt x="935" y="320"/>
                  </a:lnTo>
                  <a:lnTo>
                    <a:pt x="933" y="321"/>
                  </a:lnTo>
                  <a:lnTo>
                    <a:pt x="932" y="322"/>
                  </a:lnTo>
                  <a:lnTo>
                    <a:pt x="929" y="322"/>
                  </a:lnTo>
                  <a:lnTo>
                    <a:pt x="927" y="323"/>
                  </a:lnTo>
                  <a:lnTo>
                    <a:pt x="924" y="322"/>
                  </a:lnTo>
                  <a:lnTo>
                    <a:pt x="918" y="322"/>
                  </a:lnTo>
                  <a:lnTo>
                    <a:pt x="914" y="322"/>
                  </a:lnTo>
                  <a:lnTo>
                    <a:pt x="913" y="322"/>
                  </a:lnTo>
                  <a:lnTo>
                    <a:pt x="911" y="322"/>
                  </a:lnTo>
                  <a:lnTo>
                    <a:pt x="909" y="323"/>
                  </a:lnTo>
                  <a:lnTo>
                    <a:pt x="909" y="323"/>
                  </a:lnTo>
                  <a:lnTo>
                    <a:pt x="908" y="324"/>
                  </a:lnTo>
                  <a:lnTo>
                    <a:pt x="906" y="326"/>
                  </a:lnTo>
                  <a:lnTo>
                    <a:pt x="905" y="327"/>
                  </a:lnTo>
                  <a:lnTo>
                    <a:pt x="900" y="331"/>
                  </a:lnTo>
                  <a:lnTo>
                    <a:pt x="895" y="338"/>
                  </a:lnTo>
                  <a:lnTo>
                    <a:pt x="892" y="340"/>
                  </a:lnTo>
                  <a:lnTo>
                    <a:pt x="890" y="341"/>
                  </a:lnTo>
                  <a:lnTo>
                    <a:pt x="888" y="343"/>
                  </a:lnTo>
                  <a:lnTo>
                    <a:pt x="886" y="344"/>
                  </a:lnTo>
                  <a:lnTo>
                    <a:pt x="883" y="345"/>
                  </a:lnTo>
                  <a:lnTo>
                    <a:pt x="878" y="346"/>
                  </a:lnTo>
                  <a:lnTo>
                    <a:pt x="876" y="347"/>
                  </a:lnTo>
                  <a:lnTo>
                    <a:pt x="875" y="348"/>
                  </a:lnTo>
                  <a:lnTo>
                    <a:pt x="872" y="350"/>
                  </a:lnTo>
                  <a:lnTo>
                    <a:pt x="866" y="352"/>
                  </a:lnTo>
                  <a:lnTo>
                    <a:pt x="863" y="354"/>
                  </a:lnTo>
                  <a:lnTo>
                    <a:pt x="863" y="355"/>
                  </a:lnTo>
                  <a:lnTo>
                    <a:pt x="861" y="356"/>
                  </a:lnTo>
                  <a:lnTo>
                    <a:pt x="858" y="361"/>
                  </a:lnTo>
                  <a:lnTo>
                    <a:pt x="856" y="363"/>
                  </a:lnTo>
                  <a:lnTo>
                    <a:pt x="854" y="363"/>
                  </a:lnTo>
                  <a:lnTo>
                    <a:pt x="850" y="366"/>
                  </a:lnTo>
                  <a:lnTo>
                    <a:pt x="849" y="368"/>
                  </a:lnTo>
                  <a:lnTo>
                    <a:pt x="847" y="369"/>
                  </a:lnTo>
                  <a:lnTo>
                    <a:pt x="844" y="374"/>
                  </a:lnTo>
                  <a:lnTo>
                    <a:pt x="842" y="374"/>
                  </a:lnTo>
                  <a:lnTo>
                    <a:pt x="842" y="376"/>
                  </a:lnTo>
                  <a:lnTo>
                    <a:pt x="841" y="377"/>
                  </a:lnTo>
                  <a:lnTo>
                    <a:pt x="841" y="381"/>
                  </a:lnTo>
                  <a:lnTo>
                    <a:pt x="841" y="383"/>
                  </a:lnTo>
                  <a:lnTo>
                    <a:pt x="841" y="385"/>
                  </a:lnTo>
                  <a:lnTo>
                    <a:pt x="840" y="385"/>
                  </a:lnTo>
                  <a:lnTo>
                    <a:pt x="839" y="386"/>
                  </a:lnTo>
                  <a:lnTo>
                    <a:pt x="838" y="386"/>
                  </a:lnTo>
                  <a:lnTo>
                    <a:pt x="837" y="387"/>
                  </a:lnTo>
                  <a:lnTo>
                    <a:pt x="833" y="387"/>
                  </a:lnTo>
                  <a:lnTo>
                    <a:pt x="832" y="388"/>
                  </a:lnTo>
                  <a:lnTo>
                    <a:pt x="831" y="388"/>
                  </a:lnTo>
                  <a:lnTo>
                    <a:pt x="829" y="389"/>
                  </a:lnTo>
                  <a:lnTo>
                    <a:pt x="829" y="390"/>
                  </a:lnTo>
                  <a:lnTo>
                    <a:pt x="828" y="391"/>
                  </a:lnTo>
                  <a:lnTo>
                    <a:pt x="827" y="392"/>
                  </a:lnTo>
                  <a:lnTo>
                    <a:pt x="826" y="394"/>
                  </a:lnTo>
                  <a:lnTo>
                    <a:pt x="825" y="396"/>
                  </a:lnTo>
                  <a:lnTo>
                    <a:pt x="824" y="397"/>
                  </a:lnTo>
                  <a:lnTo>
                    <a:pt x="824" y="399"/>
                  </a:lnTo>
                  <a:lnTo>
                    <a:pt x="823" y="401"/>
                  </a:lnTo>
                  <a:lnTo>
                    <a:pt x="823" y="403"/>
                  </a:lnTo>
                  <a:lnTo>
                    <a:pt x="824" y="406"/>
                  </a:lnTo>
                  <a:lnTo>
                    <a:pt x="824" y="408"/>
                  </a:lnTo>
                  <a:lnTo>
                    <a:pt x="825" y="408"/>
                  </a:lnTo>
                  <a:lnTo>
                    <a:pt x="826" y="411"/>
                  </a:lnTo>
                  <a:lnTo>
                    <a:pt x="829" y="419"/>
                  </a:lnTo>
                  <a:lnTo>
                    <a:pt x="832" y="423"/>
                  </a:lnTo>
                  <a:lnTo>
                    <a:pt x="833" y="425"/>
                  </a:lnTo>
                  <a:lnTo>
                    <a:pt x="835" y="427"/>
                  </a:lnTo>
                  <a:lnTo>
                    <a:pt x="836" y="428"/>
                  </a:lnTo>
                  <a:lnTo>
                    <a:pt x="837" y="429"/>
                  </a:lnTo>
                  <a:lnTo>
                    <a:pt x="839" y="429"/>
                  </a:lnTo>
                  <a:lnTo>
                    <a:pt x="841" y="430"/>
                  </a:lnTo>
                  <a:lnTo>
                    <a:pt x="846" y="431"/>
                  </a:lnTo>
                  <a:lnTo>
                    <a:pt x="848" y="432"/>
                  </a:lnTo>
                  <a:lnTo>
                    <a:pt x="849" y="433"/>
                  </a:lnTo>
                  <a:lnTo>
                    <a:pt x="852" y="435"/>
                  </a:lnTo>
                  <a:lnTo>
                    <a:pt x="855" y="437"/>
                  </a:lnTo>
                  <a:lnTo>
                    <a:pt x="856" y="439"/>
                  </a:lnTo>
                  <a:lnTo>
                    <a:pt x="857" y="441"/>
                  </a:lnTo>
                  <a:lnTo>
                    <a:pt x="862" y="447"/>
                  </a:lnTo>
                  <a:lnTo>
                    <a:pt x="863" y="449"/>
                  </a:lnTo>
                  <a:lnTo>
                    <a:pt x="867" y="453"/>
                  </a:lnTo>
                  <a:lnTo>
                    <a:pt x="868" y="455"/>
                  </a:lnTo>
                  <a:lnTo>
                    <a:pt x="870" y="458"/>
                  </a:lnTo>
                  <a:lnTo>
                    <a:pt x="874" y="464"/>
                  </a:lnTo>
                  <a:lnTo>
                    <a:pt x="875" y="465"/>
                  </a:lnTo>
                  <a:lnTo>
                    <a:pt x="877" y="468"/>
                  </a:lnTo>
                  <a:lnTo>
                    <a:pt x="880" y="470"/>
                  </a:lnTo>
                  <a:lnTo>
                    <a:pt x="881" y="472"/>
                  </a:lnTo>
                  <a:lnTo>
                    <a:pt x="883" y="473"/>
                  </a:lnTo>
                  <a:lnTo>
                    <a:pt x="885" y="474"/>
                  </a:lnTo>
                  <a:lnTo>
                    <a:pt x="886" y="474"/>
                  </a:lnTo>
                  <a:lnTo>
                    <a:pt x="887" y="474"/>
                  </a:lnTo>
                  <a:lnTo>
                    <a:pt x="889" y="474"/>
                  </a:lnTo>
                  <a:lnTo>
                    <a:pt x="891" y="474"/>
                  </a:lnTo>
                  <a:lnTo>
                    <a:pt x="892" y="473"/>
                  </a:lnTo>
                  <a:lnTo>
                    <a:pt x="899" y="469"/>
                  </a:lnTo>
                  <a:lnTo>
                    <a:pt x="902" y="468"/>
                  </a:lnTo>
                  <a:lnTo>
                    <a:pt x="904" y="467"/>
                  </a:lnTo>
                  <a:lnTo>
                    <a:pt x="906" y="467"/>
                  </a:lnTo>
                  <a:lnTo>
                    <a:pt x="909" y="466"/>
                  </a:lnTo>
                  <a:lnTo>
                    <a:pt x="912" y="466"/>
                  </a:lnTo>
                  <a:lnTo>
                    <a:pt x="916" y="465"/>
                  </a:lnTo>
                  <a:lnTo>
                    <a:pt x="919" y="465"/>
                  </a:lnTo>
                  <a:lnTo>
                    <a:pt x="922" y="466"/>
                  </a:lnTo>
                  <a:lnTo>
                    <a:pt x="926" y="466"/>
                  </a:lnTo>
                  <a:lnTo>
                    <a:pt x="930" y="467"/>
                  </a:lnTo>
                  <a:lnTo>
                    <a:pt x="932" y="468"/>
                  </a:lnTo>
                  <a:lnTo>
                    <a:pt x="934" y="469"/>
                  </a:lnTo>
                  <a:lnTo>
                    <a:pt x="937" y="470"/>
                  </a:lnTo>
                  <a:lnTo>
                    <a:pt x="939" y="471"/>
                  </a:lnTo>
                  <a:lnTo>
                    <a:pt x="940" y="472"/>
                  </a:lnTo>
                  <a:lnTo>
                    <a:pt x="941" y="473"/>
                  </a:lnTo>
                  <a:lnTo>
                    <a:pt x="943" y="476"/>
                  </a:lnTo>
                  <a:lnTo>
                    <a:pt x="944" y="478"/>
                  </a:lnTo>
                  <a:lnTo>
                    <a:pt x="945" y="482"/>
                  </a:lnTo>
                  <a:lnTo>
                    <a:pt x="947" y="486"/>
                  </a:lnTo>
                  <a:lnTo>
                    <a:pt x="949" y="496"/>
                  </a:lnTo>
                  <a:lnTo>
                    <a:pt x="950" y="499"/>
                  </a:lnTo>
                  <a:lnTo>
                    <a:pt x="952" y="502"/>
                  </a:lnTo>
                  <a:lnTo>
                    <a:pt x="954" y="507"/>
                  </a:lnTo>
                  <a:lnTo>
                    <a:pt x="955" y="510"/>
                  </a:lnTo>
                  <a:lnTo>
                    <a:pt x="958" y="514"/>
                  </a:lnTo>
                  <a:lnTo>
                    <a:pt x="960" y="517"/>
                  </a:lnTo>
                  <a:lnTo>
                    <a:pt x="962" y="519"/>
                  </a:lnTo>
                  <a:lnTo>
                    <a:pt x="964" y="522"/>
                  </a:lnTo>
                  <a:lnTo>
                    <a:pt x="966" y="524"/>
                  </a:lnTo>
                  <a:lnTo>
                    <a:pt x="969" y="526"/>
                  </a:lnTo>
                  <a:lnTo>
                    <a:pt x="972" y="528"/>
                  </a:lnTo>
                  <a:lnTo>
                    <a:pt x="975" y="530"/>
                  </a:lnTo>
                  <a:lnTo>
                    <a:pt x="977" y="531"/>
                  </a:lnTo>
                  <a:lnTo>
                    <a:pt x="978" y="531"/>
                  </a:lnTo>
                  <a:lnTo>
                    <a:pt x="987" y="532"/>
                  </a:lnTo>
                  <a:lnTo>
                    <a:pt x="990" y="533"/>
                  </a:lnTo>
                  <a:lnTo>
                    <a:pt x="993" y="533"/>
                  </a:lnTo>
                  <a:lnTo>
                    <a:pt x="996" y="534"/>
                  </a:lnTo>
                  <a:lnTo>
                    <a:pt x="999" y="536"/>
                  </a:lnTo>
                  <a:lnTo>
                    <a:pt x="1001" y="538"/>
                  </a:lnTo>
                  <a:lnTo>
                    <a:pt x="1004" y="540"/>
                  </a:lnTo>
                  <a:lnTo>
                    <a:pt x="1007" y="544"/>
                  </a:lnTo>
                  <a:lnTo>
                    <a:pt x="1011" y="548"/>
                  </a:lnTo>
                  <a:lnTo>
                    <a:pt x="1016" y="555"/>
                  </a:lnTo>
                  <a:lnTo>
                    <a:pt x="1021" y="561"/>
                  </a:lnTo>
                  <a:lnTo>
                    <a:pt x="1023" y="566"/>
                  </a:lnTo>
                  <a:lnTo>
                    <a:pt x="1030" y="576"/>
                  </a:lnTo>
                  <a:lnTo>
                    <a:pt x="1034" y="583"/>
                  </a:lnTo>
                  <a:lnTo>
                    <a:pt x="1039" y="589"/>
                  </a:lnTo>
                  <a:lnTo>
                    <a:pt x="1045" y="596"/>
                  </a:lnTo>
                  <a:lnTo>
                    <a:pt x="1046" y="599"/>
                  </a:lnTo>
                  <a:lnTo>
                    <a:pt x="1048" y="601"/>
                  </a:lnTo>
                  <a:lnTo>
                    <a:pt x="1056" y="608"/>
                  </a:lnTo>
                  <a:lnTo>
                    <a:pt x="1065" y="619"/>
                  </a:lnTo>
                  <a:lnTo>
                    <a:pt x="1068" y="623"/>
                  </a:lnTo>
                  <a:lnTo>
                    <a:pt x="1070" y="625"/>
                  </a:lnTo>
                  <a:lnTo>
                    <a:pt x="1072" y="627"/>
                  </a:lnTo>
                  <a:lnTo>
                    <a:pt x="1079" y="633"/>
                  </a:lnTo>
                  <a:lnTo>
                    <a:pt x="1081" y="635"/>
                  </a:lnTo>
                  <a:lnTo>
                    <a:pt x="1083" y="636"/>
                  </a:lnTo>
                  <a:lnTo>
                    <a:pt x="1085" y="639"/>
                  </a:lnTo>
                  <a:lnTo>
                    <a:pt x="1088" y="642"/>
                  </a:lnTo>
                  <a:lnTo>
                    <a:pt x="1090" y="645"/>
                  </a:lnTo>
                  <a:lnTo>
                    <a:pt x="1091" y="648"/>
                  </a:lnTo>
                  <a:lnTo>
                    <a:pt x="1092" y="651"/>
                  </a:lnTo>
                  <a:lnTo>
                    <a:pt x="1094" y="655"/>
                  </a:lnTo>
                  <a:lnTo>
                    <a:pt x="1096" y="660"/>
                  </a:lnTo>
                  <a:lnTo>
                    <a:pt x="1097" y="664"/>
                  </a:lnTo>
                  <a:lnTo>
                    <a:pt x="1097" y="669"/>
                  </a:lnTo>
                  <a:lnTo>
                    <a:pt x="1098" y="680"/>
                  </a:lnTo>
                  <a:lnTo>
                    <a:pt x="1099" y="686"/>
                  </a:lnTo>
                  <a:lnTo>
                    <a:pt x="1099" y="691"/>
                  </a:lnTo>
                  <a:lnTo>
                    <a:pt x="1101" y="698"/>
                  </a:lnTo>
                  <a:lnTo>
                    <a:pt x="1102" y="704"/>
                  </a:lnTo>
                  <a:lnTo>
                    <a:pt x="1102" y="709"/>
                  </a:lnTo>
                  <a:lnTo>
                    <a:pt x="1102" y="711"/>
                  </a:lnTo>
                  <a:lnTo>
                    <a:pt x="1103" y="714"/>
                  </a:lnTo>
                  <a:lnTo>
                    <a:pt x="1105" y="718"/>
                  </a:lnTo>
                  <a:lnTo>
                    <a:pt x="1108" y="722"/>
                  </a:lnTo>
                  <a:lnTo>
                    <a:pt x="1113" y="731"/>
                  </a:lnTo>
                  <a:lnTo>
                    <a:pt x="1114" y="734"/>
                  </a:lnTo>
                  <a:lnTo>
                    <a:pt x="1114" y="736"/>
                  </a:lnTo>
                  <a:lnTo>
                    <a:pt x="1115" y="738"/>
                  </a:lnTo>
                  <a:lnTo>
                    <a:pt x="1116" y="740"/>
                  </a:lnTo>
                  <a:lnTo>
                    <a:pt x="1116" y="741"/>
                  </a:lnTo>
                  <a:lnTo>
                    <a:pt x="1116" y="742"/>
                  </a:lnTo>
                  <a:lnTo>
                    <a:pt x="1116" y="743"/>
                  </a:lnTo>
                  <a:lnTo>
                    <a:pt x="1115" y="743"/>
                  </a:lnTo>
                  <a:lnTo>
                    <a:pt x="1114" y="744"/>
                  </a:lnTo>
                  <a:lnTo>
                    <a:pt x="1114" y="744"/>
                  </a:lnTo>
                  <a:lnTo>
                    <a:pt x="1111" y="743"/>
                  </a:lnTo>
                  <a:lnTo>
                    <a:pt x="1107" y="743"/>
                  </a:lnTo>
                  <a:lnTo>
                    <a:pt x="1103" y="741"/>
                  </a:lnTo>
                  <a:lnTo>
                    <a:pt x="1100" y="740"/>
                  </a:lnTo>
                  <a:lnTo>
                    <a:pt x="1088" y="736"/>
                  </a:lnTo>
                  <a:lnTo>
                    <a:pt x="1083" y="734"/>
                  </a:lnTo>
                  <a:lnTo>
                    <a:pt x="1078" y="731"/>
                  </a:lnTo>
                  <a:lnTo>
                    <a:pt x="1073" y="728"/>
                  </a:lnTo>
                  <a:lnTo>
                    <a:pt x="1068" y="725"/>
                  </a:lnTo>
                  <a:lnTo>
                    <a:pt x="1066" y="724"/>
                  </a:lnTo>
                  <a:lnTo>
                    <a:pt x="1063" y="722"/>
                  </a:lnTo>
                  <a:lnTo>
                    <a:pt x="1060" y="721"/>
                  </a:lnTo>
                  <a:lnTo>
                    <a:pt x="1058" y="720"/>
                  </a:lnTo>
                  <a:lnTo>
                    <a:pt x="1057" y="720"/>
                  </a:lnTo>
                  <a:lnTo>
                    <a:pt x="1055" y="720"/>
                  </a:lnTo>
                  <a:lnTo>
                    <a:pt x="1054" y="719"/>
                  </a:lnTo>
                  <a:lnTo>
                    <a:pt x="1052" y="720"/>
                  </a:lnTo>
                  <a:lnTo>
                    <a:pt x="1050" y="720"/>
                  </a:lnTo>
                  <a:lnTo>
                    <a:pt x="1049" y="720"/>
                  </a:lnTo>
                  <a:lnTo>
                    <a:pt x="1048" y="721"/>
                  </a:lnTo>
                  <a:lnTo>
                    <a:pt x="1046" y="722"/>
                  </a:lnTo>
                  <a:lnTo>
                    <a:pt x="1045" y="723"/>
                  </a:lnTo>
                  <a:lnTo>
                    <a:pt x="1044" y="724"/>
                  </a:lnTo>
                  <a:lnTo>
                    <a:pt x="1042" y="725"/>
                  </a:lnTo>
                  <a:lnTo>
                    <a:pt x="1041" y="727"/>
                  </a:lnTo>
                  <a:lnTo>
                    <a:pt x="1040" y="729"/>
                  </a:lnTo>
                  <a:lnTo>
                    <a:pt x="1035" y="739"/>
                  </a:lnTo>
                  <a:lnTo>
                    <a:pt x="1034" y="742"/>
                  </a:lnTo>
                  <a:lnTo>
                    <a:pt x="1033" y="744"/>
                  </a:lnTo>
                  <a:lnTo>
                    <a:pt x="1031" y="747"/>
                  </a:lnTo>
                  <a:lnTo>
                    <a:pt x="1029" y="748"/>
                  </a:lnTo>
                  <a:lnTo>
                    <a:pt x="1027" y="751"/>
                  </a:lnTo>
                  <a:lnTo>
                    <a:pt x="1024" y="753"/>
                  </a:lnTo>
                  <a:lnTo>
                    <a:pt x="1021" y="756"/>
                  </a:lnTo>
                  <a:lnTo>
                    <a:pt x="1017" y="758"/>
                  </a:lnTo>
                  <a:lnTo>
                    <a:pt x="1014" y="759"/>
                  </a:lnTo>
                  <a:lnTo>
                    <a:pt x="1008" y="762"/>
                  </a:lnTo>
                  <a:lnTo>
                    <a:pt x="1003" y="765"/>
                  </a:lnTo>
                  <a:lnTo>
                    <a:pt x="1001" y="766"/>
                  </a:lnTo>
                  <a:lnTo>
                    <a:pt x="999" y="769"/>
                  </a:lnTo>
                  <a:lnTo>
                    <a:pt x="997" y="770"/>
                  </a:lnTo>
                  <a:lnTo>
                    <a:pt x="989" y="772"/>
                  </a:lnTo>
                  <a:lnTo>
                    <a:pt x="983" y="776"/>
                  </a:lnTo>
                  <a:lnTo>
                    <a:pt x="977" y="779"/>
                  </a:lnTo>
                  <a:lnTo>
                    <a:pt x="976" y="780"/>
                  </a:lnTo>
                  <a:lnTo>
                    <a:pt x="973" y="782"/>
                  </a:lnTo>
                  <a:lnTo>
                    <a:pt x="966" y="787"/>
                  </a:lnTo>
                  <a:lnTo>
                    <a:pt x="961" y="790"/>
                  </a:lnTo>
                  <a:lnTo>
                    <a:pt x="958" y="792"/>
                  </a:lnTo>
                  <a:lnTo>
                    <a:pt x="952" y="795"/>
                  </a:lnTo>
                  <a:lnTo>
                    <a:pt x="949" y="797"/>
                  </a:lnTo>
                  <a:lnTo>
                    <a:pt x="946" y="799"/>
                  </a:lnTo>
                  <a:lnTo>
                    <a:pt x="944" y="802"/>
                  </a:lnTo>
                  <a:lnTo>
                    <a:pt x="943" y="804"/>
                  </a:lnTo>
                  <a:lnTo>
                    <a:pt x="941" y="805"/>
                  </a:lnTo>
                  <a:lnTo>
                    <a:pt x="940" y="808"/>
                  </a:lnTo>
                  <a:lnTo>
                    <a:pt x="940" y="809"/>
                  </a:lnTo>
                  <a:lnTo>
                    <a:pt x="939" y="811"/>
                  </a:lnTo>
                  <a:lnTo>
                    <a:pt x="939" y="813"/>
                  </a:lnTo>
                  <a:lnTo>
                    <a:pt x="939" y="819"/>
                  </a:lnTo>
                  <a:lnTo>
                    <a:pt x="939" y="820"/>
                  </a:lnTo>
                  <a:lnTo>
                    <a:pt x="938" y="822"/>
                  </a:lnTo>
                  <a:lnTo>
                    <a:pt x="937" y="824"/>
                  </a:lnTo>
                  <a:lnTo>
                    <a:pt x="937" y="826"/>
                  </a:lnTo>
                  <a:lnTo>
                    <a:pt x="935" y="827"/>
                  </a:lnTo>
                  <a:lnTo>
                    <a:pt x="933" y="829"/>
                  </a:lnTo>
                  <a:lnTo>
                    <a:pt x="931" y="831"/>
                  </a:lnTo>
                  <a:lnTo>
                    <a:pt x="926" y="835"/>
                  </a:lnTo>
                  <a:lnTo>
                    <a:pt x="924" y="837"/>
                  </a:lnTo>
                  <a:lnTo>
                    <a:pt x="923" y="838"/>
                  </a:lnTo>
                  <a:lnTo>
                    <a:pt x="922" y="839"/>
                  </a:lnTo>
                  <a:lnTo>
                    <a:pt x="921" y="840"/>
                  </a:lnTo>
                  <a:lnTo>
                    <a:pt x="920" y="842"/>
                  </a:lnTo>
                  <a:lnTo>
                    <a:pt x="920" y="843"/>
                  </a:lnTo>
                  <a:lnTo>
                    <a:pt x="920" y="845"/>
                  </a:lnTo>
                  <a:lnTo>
                    <a:pt x="920" y="846"/>
                  </a:lnTo>
                  <a:lnTo>
                    <a:pt x="920" y="849"/>
                  </a:lnTo>
                  <a:lnTo>
                    <a:pt x="922" y="854"/>
                  </a:lnTo>
                  <a:lnTo>
                    <a:pt x="923" y="856"/>
                  </a:lnTo>
                  <a:lnTo>
                    <a:pt x="923" y="858"/>
                  </a:lnTo>
                  <a:lnTo>
                    <a:pt x="923" y="859"/>
                  </a:lnTo>
                  <a:lnTo>
                    <a:pt x="922" y="860"/>
                  </a:lnTo>
                  <a:lnTo>
                    <a:pt x="922" y="861"/>
                  </a:lnTo>
                  <a:lnTo>
                    <a:pt x="921" y="861"/>
                  </a:lnTo>
                  <a:lnTo>
                    <a:pt x="920" y="861"/>
                  </a:lnTo>
                  <a:lnTo>
                    <a:pt x="918" y="862"/>
                  </a:lnTo>
                  <a:lnTo>
                    <a:pt x="916" y="862"/>
                  </a:lnTo>
                  <a:lnTo>
                    <a:pt x="913" y="862"/>
                  </a:lnTo>
                  <a:lnTo>
                    <a:pt x="911" y="862"/>
                  </a:lnTo>
                  <a:lnTo>
                    <a:pt x="909" y="861"/>
                  </a:lnTo>
                  <a:lnTo>
                    <a:pt x="903" y="861"/>
                  </a:lnTo>
                  <a:lnTo>
                    <a:pt x="899" y="860"/>
                  </a:lnTo>
                  <a:lnTo>
                    <a:pt x="897" y="859"/>
                  </a:lnTo>
                  <a:lnTo>
                    <a:pt x="895" y="859"/>
                  </a:lnTo>
                  <a:lnTo>
                    <a:pt x="892" y="859"/>
                  </a:lnTo>
                  <a:lnTo>
                    <a:pt x="887" y="860"/>
                  </a:lnTo>
                  <a:lnTo>
                    <a:pt x="880" y="861"/>
                  </a:lnTo>
                  <a:lnTo>
                    <a:pt x="876" y="861"/>
                  </a:lnTo>
                  <a:lnTo>
                    <a:pt x="874" y="861"/>
                  </a:lnTo>
                  <a:lnTo>
                    <a:pt x="872" y="861"/>
                  </a:lnTo>
                  <a:lnTo>
                    <a:pt x="870" y="861"/>
                  </a:lnTo>
                  <a:lnTo>
                    <a:pt x="868" y="860"/>
                  </a:lnTo>
                  <a:lnTo>
                    <a:pt x="864" y="858"/>
                  </a:lnTo>
                  <a:lnTo>
                    <a:pt x="863" y="857"/>
                  </a:lnTo>
                  <a:lnTo>
                    <a:pt x="863" y="857"/>
                  </a:lnTo>
                  <a:lnTo>
                    <a:pt x="861" y="857"/>
                  </a:lnTo>
                  <a:lnTo>
                    <a:pt x="860" y="858"/>
                  </a:lnTo>
                  <a:lnTo>
                    <a:pt x="853" y="861"/>
                  </a:lnTo>
                  <a:lnTo>
                    <a:pt x="852" y="861"/>
                  </a:lnTo>
                  <a:lnTo>
                    <a:pt x="850" y="862"/>
                  </a:lnTo>
                  <a:lnTo>
                    <a:pt x="842" y="864"/>
                  </a:lnTo>
                  <a:lnTo>
                    <a:pt x="838" y="865"/>
                  </a:lnTo>
                  <a:lnTo>
                    <a:pt x="835" y="865"/>
                  </a:lnTo>
                  <a:lnTo>
                    <a:pt x="831" y="865"/>
                  </a:lnTo>
                  <a:lnTo>
                    <a:pt x="829" y="865"/>
                  </a:lnTo>
                  <a:lnTo>
                    <a:pt x="828" y="864"/>
                  </a:lnTo>
                  <a:lnTo>
                    <a:pt x="826" y="864"/>
                  </a:lnTo>
                  <a:lnTo>
                    <a:pt x="824" y="863"/>
                  </a:lnTo>
                  <a:lnTo>
                    <a:pt x="822" y="861"/>
                  </a:lnTo>
                  <a:lnTo>
                    <a:pt x="819" y="860"/>
                  </a:lnTo>
                  <a:lnTo>
                    <a:pt x="809" y="851"/>
                  </a:lnTo>
                  <a:lnTo>
                    <a:pt x="806" y="850"/>
                  </a:lnTo>
                  <a:lnTo>
                    <a:pt x="804" y="849"/>
                  </a:lnTo>
                  <a:lnTo>
                    <a:pt x="800" y="847"/>
                  </a:lnTo>
                  <a:lnTo>
                    <a:pt x="795" y="844"/>
                  </a:lnTo>
                  <a:lnTo>
                    <a:pt x="790" y="842"/>
                  </a:lnTo>
                  <a:lnTo>
                    <a:pt x="784" y="839"/>
                  </a:lnTo>
                  <a:lnTo>
                    <a:pt x="781" y="839"/>
                  </a:lnTo>
                  <a:lnTo>
                    <a:pt x="779" y="837"/>
                  </a:lnTo>
                  <a:lnTo>
                    <a:pt x="776" y="835"/>
                  </a:lnTo>
                  <a:lnTo>
                    <a:pt x="773" y="833"/>
                  </a:lnTo>
                  <a:lnTo>
                    <a:pt x="767" y="827"/>
                  </a:lnTo>
                  <a:lnTo>
                    <a:pt x="764" y="826"/>
                  </a:lnTo>
                  <a:lnTo>
                    <a:pt x="762" y="824"/>
                  </a:lnTo>
                  <a:lnTo>
                    <a:pt x="760" y="822"/>
                  </a:lnTo>
                  <a:lnTo>
                    <a:pt x="758" y="821"/>
                  </a:lnTo>
                  <a:lnTo>
                    <a:pt x="749" y="817"/>
                  </a:lnTo>
                  <a:lnTo>
                    <a:pt x="745" y="816"/>
                  </a:lnTo>
                  <a:lnTo>
                    <a:pt x="741" y="814"/>
                  </a:lnTo>
                  <a:lnTo>
                    <a:pt x="738" y="813"/>
                  </a:lnTo>
                  <a:lnTo>
                    <a:pt x="736" y="810"/>
                  </a:lnTo>
                  <a:lnTo>
                    <a:pt x="733" y="808"/>
                  </a:lnTo>
                  <a:lnTo>
                    <a:pt x="731" y="805"/>
                  </a:lnTo>
                  <a:lnTo>
                    <a:pt x="726" y="798"/>
                  </a:lnTo>
                  <a:lnTo>
                    <a:pt x="723" y="794"/>
                  </a:lnTo>
                  <a:lnTo>
                    <a:pt x="720" y="793"/>
                  </a:lnTo>
                  <a:lnTo>
                    <a:pt x="719" y="792"/>
                  </a:lnTo>
                  <a:lnTo>
                    <a:pt x="717" y="791"/>
                  </a:lnTo>
                  <a:lnTo>
                    <a:pt x="715" y="789"/>
                  </a:lnTo>
                  <a:lnTo>
                    <a:pt x="712" y="788"/>
                  </a:lnTo>
                  <a:lnTo>
                    <a:pt x="708" y="786"/>
                  </a:lnTo>
                  <a:lnTo>
                    <a:pt x="700" y="784"/>
                  </a:lnTo>
                  <a:lnTo>
                    <a:pt x="696" y="782"/>
                  </a:lnTo>
                  <a:lnTo>
                    <a:pt x="693" y="782"/>
                  </a:lnTo>
                  <a:lnTo>
                    <a:pt x="692" y="781"/>
                  </a:lnTo>
                  <a:lnTo>
                    <a:pt x="690" y="780"/>
                  </a:lnTo>
                  <a:lnTo>
                    <a:pt x="689" y="779"/>
                  </a:lnTo>
                  <a:lnTo>
                    <a:pt x="688" y="777"/>
                  </a:lnTo>
                  <a:lnTo>
                    <a:pt x="686" y="775"/>
                  </a:lnTo>
                  <a:lnTo>
                    <a:pt x="685" y="772"/>
                  </a:lnTo>
                  <a:lnTo>
                    <a:pt x="683" y="768"/>
                  </a:lnTo>
                  <a:lnTo>
                    <a:pt x="681" y="759"/>
                  </a:lnTo>
                  <a:lnTo>
                    <a:pt x="680" y="756"/>
                  </a:lnTo>
                  <a:lnTo>
                    <a:pt x="679" y="753"/>
                  </a:lnTo>
                  <a:lnTo>
                    <a:pt x="678" y="751"/>
                  </a:lnTo>
                  <a:lnTo>
                    <a:pt x="677" y="750"/>
                  </a:lnTo>
                  <a:lnTo>
                    <a:pt x="675" y="748"/>
                  </a:lnTo>
                  <a:lnTo>
                    <a:pt x="673" y="747"/>
                  </a:lnTo>
                  <a:lnTo>
                    <a:pt x="669" y="741"/>
                  </a:lnTo>
                  <a:lnTo>
                    <a:pt x="667" y="739"/>
                  </a:lnTo>
                  <a:lnTo>
                    <a:pt x="665" y="737"/>
                  </a:lnTo>
                  <a:lnTo>
                    <a:pt x="663" y="737"/>
                  </a:lnTo>
                  <a:lnTo>
                    <a:pt x="660" y="735"/>
                  </a:lnTo>
                  <a:lnTo>
                    <a:pt x="657" y="734"/>
                  </a:lnTo>
                  <a:lnTo>
                    <a:pt x="652" y="732"/>
                  </a:lnTo>
                  <a:lnTo>
                    <a:pt x="644" y="729"/>
                  </a:lnTo>
                  <a:lnTo>
                    <a:pt x="635" y="727"/>
                  </a:lnTo>
                  <a:lnTo>
                    <a:pt x="629" y="725"/>
                  </a:lnTo>
                  <a:lnTo>
                    <a:pt x="623" y="725"/>
                  </a:lnTo>
                  <a:lnTo>
                    <a:pt x="620" y="724"/>
                  </a:lnTo>
                  <a:lnTo>
                    <a:pt x="616" y="724"/>
                  </a:lnTo>
                  <a:lnTo>
                    <a:pt x="615" y="724"/>
                  </a:lnTo>
                  <a:lnTo>
                    <a:pt x="613" y="724"/>
                  </a:lnTo>
                  <a:lnTo>
                    <a:pt x="609" y="725"/>
                  </a:lnTo>
                  <a:lnTo>
                    <a:pt x="602" y="727"/>
                  </a:lnTo>
                  <a:lnTo>
                    <a:pt x="599" y="728"/>
                  </a:lnTo>
                  <a:lnTo>
                    <a:pt x="596" y="730"/>
                  </a:lnTo>
                  <a:lnTo>
                    <a:pt x="594" y="732"/>
                  </a:lnTo>
                  <a:lnTo>
                    <a:pt x="592" y="733"/>
                  </a:lnTo>
                  <a:lnTo>
                    <a:pt x="585" y="739"/>
                  </a:lnTo>
                  <a:lnTo>
                    <a:pt x="583" y="741"/>
                  </a:lnTo>
                  <a:lnTo>
                    <a:pt x="582" y="742"/>
                  </a:lnTo>
                  <a:lnTo>
                    <a:pt x="580" y="743"/>
                  </a:lnTo>
                  <a:lnTo>
                    <a:pt x="578" y="745"/>
                  </a:lnTo>
                  <a:lnTo>
                    <a:pt x="570" y="748"/>
                  </a:lnTo>
                  <a:lnTo>
                    <a:pt x="568" y="749"/>
                  </a:lnTo>
                  <a:lnTo>
                    <a:pt x="565" y="751"/>
                  </a:lnTo>
                  <a:lnTo>
                    <a:pt x="559" y="755"/>
                  </a:lnTo>
                  <a:lnTo>
                    <a:pt x="556" y="757"/>
                  </a:lnTo>
                  <a:lnTo>
                    <a:pt x="553" y="759"/>
                  </a:lnTo>
                  <a:lnTo>
                    <a:pt x="551" y="759"/>
                  </a:lnTo>
                  <a:lnTo>
                    <a:pt x="550" y="759"/>
                  </a:lnTo>
                  <a:lnTo>
                    <a:pt x="548" y="759"/>
                  </a:lnTo>
                  <a:lnTo>
                    <a:pt x="547" y="759"/>
                  </a:lnTo>
                  <a:lnTo>
                    <a:pt x="545" y="759"/>
                  </a:lnTo>
                  <a:lnTo>
                    <a:pt x="542" y="759"/>
                  </a:lnTo>
                  <a:lnTo>
                    <a:pt x="540" y="759"/>
                  </a:lnTo>
                  <a:lnTo>
                    <a:pt x="538" y="758"/>
                  </a:lnTo>
                  <a:lnTo>
                    <a:pt x="537" y="757"/>
                  </a:lnTo>
                  <a:lnTo>
                    <a:pt x="535" y="756"/>
                  </a:lnTo>
                  <a:lnTo>
                    <a:pt x="534" y="755"/>
                  </a:lnTo>
                  <a:lnTo>
                    <a:pt x="532" y="754"/>
                  </a:lnTo>
                  <a:lnTo>
                    <a:pt x="531" y="752"/>
                  </a:lnTo>
                  <a:lnTo>
                    <a:pt x="530" y="750"/>
                  </a:lnTo>
                  <a:lnTo>
                    <a:pt x="528" y="748"/>
                  </a:lnTo>
                  <a:lnTo>
                    <a:pt x="527" y="745"/>
                  </a:lnTo>
                  <a:lnTo>
                    <a:pt x="524" y="737"/>
                  </a:lnTo>
                  <a:lnTo>
                    <a:pt x="522" y="734"/>
                  </a:lnTo>
                  <a:lnTo>
                    <a:pt x="522" y="730"/>
                  </a:lnTo>
                  <a:lnTo>
                    <a:pt x="519" y="726"/>
                  </a:lnTo>
                  <a:lnTo>
                    <a:pt x="517" y="723"/>
                  </a:lnTo>
                  <a:lnTo>
                    <a:pt x="515" y="722"/>
                  </a:lnTo>
                  <a:lnTo>
                    <a:pt x="514" y="720"/>
                  </a:lnTo>
                  <a:lnTo>
                    <a:pt x="512" y="719"/>
                  </a:lnTo>
                  <a:lnTo>
                    <a:pt x="511" y="717"/>
                  </a:lnTo>
                  <a:lnTo>
                    <a:pt x="509" y="715"/>
                  </a:lnTo>
                  <a:lnTo>
                    <a:pt x="508" y="715"/>
                  </a:lnTo>
                  <a:lnTo>
                    <a:pt x="507" y="715"/>
                  </a:lnTo>
                  <a:lnTo>
                    <a:pt x="505" y="716"/>
                  </a:lnTo>
                  <a:lnTo>
                    <a:pt x="501" y="718"/>
                  </a:lnTo>
                  <a:lnTo>
                    <a:pt x="497" y="721"/>
                  </a:lnTo>
                  <a:lnTo>
                    <a:pt x="494" y="723"/>
                  </a:lnTo>
                  <a:lnTo>
                    <a:pt x="491" y="725"/>
                  </a:lnTo>
                  <a:lnTo>
                    <a:pt x="488" y="726"/>
                  </a:lnTo>
                  <a:lnTo>
                    <a:pt x="486" y="729"/>
                  </a:lnTo>
                  <a:lnTo>
                    <a:pt x="485" y="731"/>
                  </a:lnTo>
                  <a:lnTo>
                    <a:pt x="483" y="733"/>
                  </a:lnTo>
                  <a:lnTo>
                    <a:pt x="482" y="734"/>
                  </a:lnTo>
                  <a:lnTo>
                    <a:pt x="481" y="736"/>
                  </a:lnTo>
                  <a:lnTo>
                    <a:pt x="479" y="739"/>
                  </a:lnTo>
                  <a:lnTo>
                    <a:pt x="477" y="745"/>
                  </a:lnTo>
                  <a:lnTo>
                    <a:pt x="476" y="748"/>
                  </a:lnTo>
                  <a:lnTo>
                    <a:pt x="475" y="749"/>
                  </a:lnTo>
                  <a:lnTo>
                    <a:pt x="473" y="750"/>
                  </a:lnTo>
                  <a:lnTo>
                    <a:pt x="472" y="752"/>
                  </a:lnTo>
                  <a:lnTo>
                    <a:pt x="470" y="754"/>
                  </a:lnTo>
                  <a:lnTo>
                    <a:pt x="468" y="756"/>
                  </a:lnTo>
                  <a:lnTo>
                    <a:pt x="466" y="757"/>
                  </a:lnTo>
                  <a:lnTo>
                    <a:pt x="464" y="758"/>
                  </a:lnTo>
                  <a:lnTo>
                    <a:pt x="461" y="759"/>
                  </a:lnTo>
                  <a:lnTo>
                    <a:pt x="454" y="760"/>
                  </a:lnTo>
                  <a:lnTo>
                    <a:pt x="451" y="762"/>
                  </a:lnTo>
                  <a:lnTo>
                    <a:pt x="447" y="763"/>
                  </a:lnTo>
                  <a:lnTo>
                    <a:pt x="441" y="767"/>
                  </a:lnTo>
                  <a:lnTo>
                    <a:pt x="438" y="768"/>
                  </a:lnTo>
                  <a:lnTo>
                    <a:pt x="436" y="768"/>
                  </a:lnTo>
                  <a:lnTo>
                    <a:pt x="433" y="769"/>
                  </a:lnTo>
                  <a:lnTo>
                    <a:pt x="431" y="769"/>
                  </a:lnTo>
                  <a:lnTo>
                    <a:pt x="429" y="768"/>
                  </a:lnTo>
                  <a:lnTo>
                    <a:pt x="426" y="768"/>
                  </a:lnTo>
                  <a:lnTo>
                    <a:pt x="423" y="767"/>
                  </a:lnTo>
                  <a:lnTo>
                    <a:pt x="417" y="764"/>
                  </a:lnTo>
                  <a:lnTo>
                    <a:pt x="413" y="763"/>
                  </a:lnTo>
                  <a:lnTo>
                    <a:pt x="411" y="762"/>
                  </a:lnTo>
                  <a:lnTo>
                    <a:pt x="409" y="762"/>
                  </a:lnTo>
                  <a:lnTo>
                    <a:pt x="408" y="762"/>
                  </a:lnTo>
                  <a:lnTo>
                    <a:pt x="403" y="762"/>
                  </a:lnTo>
                  <a:lnTo>
                    <a:pt x="400" y="762"/>
                  </a:lnTo>
                  <a:lnTo>
                    <a:pt x="397" y="761"/>
                  </a:lnTo>
                  <a:lnTo>
                    <a:pt x="392" y="760"/>
                  </a:lnTo>
                  <a:lnTo>
                    <a:pt x="388" y="760"/>
                  </a:lnTo>
                  <a:lnTo>
                    <a:pt x="386" y="760"/>
                  </a:lnTo>
                  <a:lnTo>
                    <a:pt x="378" y="760"/>
                  </a:lnTo>
                  <a:lnTo>
                    <a:pt x="375" y="759"/>
                  </a:lnTo>
                  <a:lnTo>
                    <a:pt x="373" y="760"/>
                  </a:lnTo>
                  <a:lnTo>
                    <a:pt x="369" y="760"/>
                  </a:lnTo>
                  <a:lnTo>
                    <a:pt x="367" y="760"/>
                  </a:lnTo>
                  <a:lnTo>
                    <a:pt x="366" y="760"/>
                  </a:lnTo>
                  <a:lnTo>
                    <a:pt x="363" y="759"/>
                  </a:lnTo>
                  <a:lnTo>
                    <a:pt x="361" y="759"/>
                  </a:lnTo>
                  <a:lnTo>
                    <a:pt x="359" y="757"/>
                  </a:lnTo>
                  <a:lnTo>
                    <a:pt x="354" y="754"/>
                  </a:lnTo>
                  <a:lnTo>
                    <a:pt x="353" y="753"/>
                  </a:lnTo>
                  <a:lnTo>
                    <a:pt x="352" y="752"/>
                  </a:lnTo>
                  <a:lnTo>
                    <a:pt x="352" y="751"/>
                  </a:lnTo>
                  <a:lnTo>
                    <a:pt x="350" y="751"/>
                  </a:lnTo>
                  <a:lnTo>
                    <a:pt x="349" y="751"/>
                  </a:lnTo>
                  <a:lnTo>
                    <a:pt x="348" y="751"/>
                  </a:lnTo>
                  <a:lnTo>
                    <a:pt x="347" y="751"/>
                  </a:lnTo>
                  <a:lnTo>
                    <a:pt x="346" y="752"/>
                  </a:lnTo>
                  <a:lnTo>
                    <a:pt x="337" y="756"/>
                  </a:lnTo>
                  <a:lnTo>
                    <a:pt x="335" y="757"/>
                  </a:lnTo>
                  <a:lnTo>
                    <a:pt x="332" y="758"/>
                  </a:lnTo>
                  <a:lnTo>
                    <a:pt x="329" y="759"/>
                  </a:lnTo>
                  <a:lnTo>
                    <a:pt x="326" y="759"/>
                  </a:lnTo>
                  <a:lnTo>
                    <a:pt x="323" y="760"/>
                  </a:lnTo>
                  <a:lnTo>
                    <a:pt x="320" y="762"/>
                  </a:lnTo>
                  <a:lnTo>
                    <a:pt x="318" y="763"/>
                  </a:lnTo>
                  <a:lnTo>
                    <a:pt x="318" y="765"/>
                  </a:lnTo>
                  <a:lnTo>
                    <a:pt x="316" y="766"/>
                  </a:lnTo>
                  <a:lnTo>
                    <a:pt x="315" y="768"/>
                  </a:lnTo>
                  <a:lnTo>
                    <a:pt x="314" y="769"/>
                  </a:lnTo>
                  <a:lnTo>
                    <a:pt x="313" y="771"/>
                  </a:lnTo>
                  <a:lnTo>
                    <a:pt x="310" y="776"/>
                  </a:lnTo>
                  <a:lnTo>
                    <a:pt x="309" y="777"/>
                  </a:lnTo>
                  <a:lnTo>
                    <a:pt x="308" y="779"/>
                  </a:lnTo>
                  <a:lnTo>
                    <a:pt x="306" y="781"/>
                  </a:lnTo>
                  <a:lnTo>
                    <a:pt x="303" y="783"/>
                  </a:lnTo>
                  <a:lnTo>
                    <a:pt x="300" y="785"/>
                  </a:lnTo>
                  <a:lnTo>
                    <a:pt x="297" y="787"/>
                  </a:lnTo>
                  <a:lnTo>
                    <a:pt x="294" y="789"/>
                  </a:lnTo>
                  <a:lnTo>
                    <a:pt x="292" y="790"/>
                  </a:lnTo>
                  <a:lnTo>
                    <a:pt x="287" y="793"/>
                  </a:lnTo>
                  <a:lnTo>
                    <a:pt x="284" y="794"/>
                  </a:lnTo>
                  <a:lnTo>
                    <a:pt x="282" y="796"/>
                  </a:lnTo>
                  <a:lnTo>
                    <a:pt x="279" y="797"/>
                  </a:lnTo>
                  <a:lnTo>
                    <a:pt x="276" y="798"/>
                  </a:lnTo>
                  <a:lnTo>
                    <a:pt x="273" y="799"/>
                  </a:lnTo>
                  <a:lnTo>
                    <a:pt x="271" y="800"/>
                  </a:lnTo>
                  <a:lnTo>
                    <a:pt x="269" y="801"/>
                  </a:lnTo>
                  <a:lnTo>
                    <a:pt x="266" y="801"/>
                  </a:lnTo>
                  <a:lnTo>
                    <a:pt x="264" y="801"/>
                  </a:lnTo>
                  <a:lnTo>
                    <a:pt x="261" y="801"/>
                  </a:lnTo>
                  <a:lnTo>
                    <a:pt x="260" y="801"/>
                  </a:lnTo>
                  <a:lnTo>
                    <a:pt x="258" y="801"/>
                  </a:lnTo>
                  <a:lnTo>
                    <a:pt x="256" y="800"/>
                  </a:lnTo>
                  <a:lnTo>
                    <a:pt x="254" y="799"/>
                  </a:lnTo>
                  <a:lnTo>
                    <a:pt x="252" y="798"/>
                  </a:lnTo>
                  <a:lnTo>
                    <a:pt x="250" y="797"/>
                  </a:lnTo>
                  <a:lnTo>
                    <a:pt x="249" y="795"/>
                  </a:lnTo>
                  <a:lnTo>
                    <a:pt x="248" y="793"/>
                  </a:lnTo>
                  <a:lnTo>
                    <a:pt x="248" y="793"/>
                  </a:lnTo>
                  <a:lnTo>
                    <a:pt x="248" y="792"/>
                  </a:lnTo>
                  <a:lnTo>
                    <a:pt x="249" y="788"/>
                  </a:lnTo>
                  <a:lnTo>
                    <a:pt x="249" y="785"/>
                  </a:lnTo>
                  <a:lnTo>
                    <a:pt x="249" y="782"/>
                  </a:lnTo>
                  <a:lnTo>
                    <a:pt x="249" y="782"/>
                  </a:lnTo>
                  <a:lnTo>
                    <a:pt x="249" y="780"/>
                  </a:lnTo>
                  <a:lnTo>
                    <a:pt x="249" y="779"/>
                  </a:lnTo>
                  <a:lnTo>
                    <a:pt x="248" y="777"/>
                  </a:lnTo>
                  <a:lnTo>
                    <a:pt x="247" y="776"/>
                  </a:lnTo>
                  <a:lnTo>
                    <a:pt x="247" y="775"/>
                  </a:lnTo>
                  <a:lnTo>
                    <a:pt x="246" y="773"/>
                  </a:lnTo>
                  <a:lnTo>
                    <a:pt x="245" y="772"/>
                  </a:lnTo>
                  <a:lnTo>
                    <a:pt x="242" y="771"/>
                  </a:lnTo>
                  <a:lnTo>
                    <a:pt x="239" y="768"/>
                  </a:lnTo>
                  <a:lnTo>
                    <a:pt x="233" y="764"/>
                  </a:lnTo>
                  <a:lnTo>
                    <a:pt x="230" y="762"/>
                  </a:lnTo>
                  <a:lnTo>
                    <a:pt x="228" y="761"/>
                  </a:lnTo>
                  <a:lnTo>
                    <a:pt x="227" y="761"/>
                  </a:lnTo>
                  <a:lnTo>
                    <a:pt x="224" y="760"/>
                  </a:lnTo>
                  <a:lnTo>
                    <a:pt x="217" y="759"/>
                  </a:lnTo>
                  <a:lnTo>
                    <a:pt x="215" y="759"/>
                  </a:lnTo>
                  <a:lnTo>
                    <a:pt x="211" y="758"/>
                  </a:lnTo>
                  <a:lnTo>
                    <a:pt x="203" y="755"/>
                  </a:lnTo>
                  <a:lnTo>
                    <a:pt x="194" y="752"/>
                  </a:lnTo>
                  <a:lnTo>
                    <a:pt x="192" y="751"/>
                  </a:lnTo>
                  <a:lnTo>
                    <a:pt x="191" y="750"/>
                  </a:lnTo>
                  <a:lnTo>
                    <a:pt x="190" y="749"/>
                  </a:lnTo>
                  <a:lnTo>
                    <a:pt x="189" y="748"/>
                  </a:lnTo>
                  <a:lnTo>
                    <a:pt x="189" y="748"/>
                  </a:lnTo>
                  <a:lnTo>
                    <a:pt x="189" y="747"/>
                  </a:lnTo>
                  <a:lnTo>
                    <a:pt x="191" y="741"/>
                  </a:lnTo>
                  <a:lnTo>
                    <a:pt x="192" y="739"/>
                  </a:lnTo>
                  <a:lnTo>
                    <a:pt x="192" y="738"/>
                  </a:lnTo>
                  <a:lnTo>
                    <a:pt x="192" y="736"/>
                  </a:lnTo>
                  <a:lnTo>
                    <a:pt x="191" y="732"/>
                  </a:lnTo>
                  <a:lnTo>
                    <a:pt x="191" y="731"/>
                  </a:lnTo>
                  <a:lnTo>
                    <a:pt x="191" y="729"/>
                  </a:lnTo>
                  <a:lnTo>
                    <a:pt x="191" y="728"/>
                  </a:lnTo>
                  <a:lnTo>
                    <a:pt x="192" y="726"/>
                  </a:lnTo>
                  <a:lnTo>
                    <a:pt x="194" y="723"/>
                  </a:lnTo>
                  <a:lnTo>
                    <a:pt x="197" y="720"/>
                  </a:lnTo>
                  <a:lnTo>
                    <a:pt x="201" y="715"/>
                  </a:lnTo>
                  <a:lnTo>
                    <a:pt x="203" y="714"/>
                  </a:lnTo>
                  <a:lnTo>
                    <a:pt x="205" y="708"/>
                  </a:lnTo>
                  <a:lnTo>
                    <a:pt x="208" y="704"/>
                  </a:lnTo>
                  <a:lnTo>
                    <a:pt x="209" y="702"/>
                  </a:lnTo>
                  <a:lnTo>
                    <a:pt x="210" y="700"/>
                  </a:lnTo>
                  <a:lnTo>
                    <a:pt x="213" y="694"/>
                  </a:lnTo>
                  <a:lnTo>
                    <a:pt x="214" y="691"/>
                  </a:lnTo>
                  <a:lnTo>
                    <a:pt x="214" y="690"/>
                  </a:lnTo>
                  <a:lnTo>
                    <a:pt x="215" y="688"/>
                  </a:lnTo>
                  <a:lnTo>
                    <a:pt x="215" y="685"/>
                  </a:lnTo>
                  <a:lnTo>
                    <a:pt x="215" y="683"/>
                  </a:lnTo>
                  <a:lnTo>
                    <a:pt x="215" y="681"/>
                  </a:lnTo>
                  <a:lnTo>
                    <a:pt x="215" y="680"/>
                  </a:lnTo>
                  <a:lnTo>
                    <a:pt x="214" y="676"/>
                  </a:lnTo>
                  <a:lnTo>
                    <a:pt x="212" y="674"/>
                  </a:lnTo>
                  <a:lnTo>
                    <a:pt x="210" y="669"/>
                  </a:lnTo>
                  <a:lnTo>
                    <a:pt x="209" y="668"/>
                  </a:lnTo>
                  <a:lnTo>
                    <a:pt x="204" y="661"/>
                  </a:lnTo>
                  <a:lnTo>
                    <a:pt x="203" y="657"/>
                  </a:lnTo>
                  <a:lnTo>
                    <a:pt x="201" y="654"/>
                  </a:lnTo>
                  <a:lnTo>
                    <a:pt x="201" y="652"/>
                  </a:lnTo>
                  <a:lnTo>
                    <a:pt x="200" y="650"/>
                  </a:lnTo>
                  <a:lnTo>
                    <a:pt x="200" y="646"/>
                  </a:lnTo>
                  <a:lnTo>
                    <a:pt x="199" y="643"/>
                  </a:lnTo>
                  <a:lnTo>
                    <a:pt x="199" y="638"/>
                  </a:lnTo>
                  <a:lnTo>
                    <a:pt x="199" y="635"/>
                  </a:lnTo>
                  <a:lnTo>
                    <a:pt x="199" y="632"/>
                  </a:lnTo>
                  <a:lnTo>
                    <a:pt x="199" y="630"/>
                  </a:lnTo>
                  <a:lnTo>
                    <a:pt x="201" y="623"/>
                  </a:lnTo>
                  <a:lnTo>
                    <a:pt x="202" y="619"/>
                  </a:lnTo>
                  <a:lnTo>
                    <a:pt x="202" y="615"/>
                  </a:lnTo>
                  <a:lnTo>
                    <a:pt x="201" y="607"/>
                  </a:lnTo>
                  <a:lnTo>
                    <a:pt x="201" y="602"/>
                  </a:lnTo>
                  <a:lnTo>
                    <a:pt x="200" y="599"/>
                  </a:lnTo>
                  <a:lnTo>
                    <a:pt x="200" y="596"/>
                  </a:lnTo>
                  <a:lnTo>
                    <a:pt x="199" y="593"/>
                  </a:lnTo>
                  <a:lnTo>
                    <a:pt x="198" y="590"/>
                  </a:lnTo>
                  <a:lnTo>
                    <a:pt x="197" y="589"/>
                  </a:lnTo>
                  <a:lnTo>
                    <a:pt x="196" y="587"/>
                  </a:lnTo>
                  <a:lnTo>
                    <a:pt x="194" y="585"/>
                  </a:lnTo>
                  <a:lnTo>
                    <a:pt x="193" y="583"/>
                  </a:lnTo>
                  <a:lnTo>
                    <a:pt x="191" y="581"/>
                  </a:lnTo>
                  <a:lnTo>
                    <a:pt x="188" y="578"/>
                  </a:lnTo>
                  <a:lnTo>
                    <a:pt x="185" y="577"/>
                  </a:lnTo>
                  <a:lnTo>
                    <a:pt x="183" y="576"/>
                  </a:lnTo>
                  <a:lnTo>
                    <a:pt x="181" y="575"/>
                  </a:lnTo>
                  <a:lnTo>
                    <a:pt x="181" y="575"/>
                  </a:lnTo>
                  <a:lnTo>
                    <a:pt x="179" y="574"/>
                  </a:lnTo>
                  <a:lnTo>
                    <a:pt x="177" y="574"/>
                  </a:lnTo>
                  <a:lnTo>
                    <a:pt x="175" y="575"/>
                  </a:lnTo>
                  <a:lnTo>
                    <a:pt x="173" y="575"/>
                  </a:lnTo>
                  <a:lnTo>
                    <a:pt x="170" y="576"/>
                  </a:lnTo>
                  <a:lnTo>
                    <a:pt x="167" y="577"/>
                  </a:lnTo>
                  <a:lnTo>
                    <a:pt x="160" y="579"/>
                  </a:lnTo>
                  <a:lnTo>
                    <a:pt x="152" y="582"/>
                  </a:lnTo>
                  <a:lnTo>
                    <a:pt x="149" y="583"/>
                  </a:lnTo>
                  <a:lnTo>
                    <a:pt x="147" y="583"/>
                  </a:lnTo>
                  <a:lnTo>
                    <a:pt x="144" y="583"/>
                  </a:lnTo>
                  <a:lnTo>
                    <a:pt x="141" y="583"/>
                  </a:lnTo>
                  <a:lnTo>
                    <a:pt x="133" y="582"/>
                  </a:lnTo>
                  <a:lnTo>
                    <a:pt x="126" y="581"/>
                  </a:lnTo>
                  <a:lnTo>
                    <a:pt x="116" y="579"/>
                  </a:lnTo>
                  <a:lnTo>
                    <a:pt x="113" y="579"/>
                  </a:lnTo>
                  <a:lnTo>
                    <a:pt x="111" y="579"/>
                  </a:lnTo>
                  <a:lnTo>
                    <a:pt x="99" y="581"/>
                  </a:lnTo>
                  <a:lnTo>
                    <a:pt x="97" y="581"/>
                  </a:lnTo>
                  <a:lnTo>
                    <a:pt x="95" y="581"/>
                  </a:lnTo>
                  <a:lnTo>
                    <a:pt x="93" y="581"/>
                  </a:lnTo>
                  <a:lnTo>
                    <a:pt x="91" y="581"/>
                  </a:lnTo>
                  <a:lnTo>
                    <a:pt x="90" y="580"/>
                  </a:lnTo>
                  <a:lnTo>
                    <a:pt x="87" y="579"/>
                  </a:lnTo>
                  <a:lnTo>
                    <a:pt x="85" y="578"/>
                  </a:lnTo>
                  <a:lnTo>
                    <a:pt x="84" y="578"/>
                  </a:lnTo>
                  <a:lnTo>
                    <a:pt x="82" y="576"/>
                  </a:lnTo>
                  <a:lnTo>
                    <a:pt x="80" y="575"/>
                  </a:lnTo>
                  <a:lnTo>
                    <a:pt x="79" y="573"/>
                  </a:lnTo>
                  <a:lnTo>
                    <a:pt x="78" y="572"/>
                  </a:lnTo>
                  <a:lnTo>
                    <a:pt x="77" y="570"/>
                  </a:lnTo>
                  <a:lnTo>
                    <a:pt x="76" y="569"/>
                  </a:lnTo>
                  <a:lnTo>
                    <a:pt x="75" y="567"/>
                  </a:lnTo>
                  <a:lnTo>
                    <a:pt x="75" y="565"/>
                  </a:lnTo>
                  <a:lnTo>
                    <a:pt x="74" y="563"/>
                  </a:lnTo>
                  <a:lnTo>
                    <a:pt x="73" y="560"/>
                  </a:lnTo>
                  <a:lnTo>
                    <a:pt x="73" y="557"/>
                  </a:lnTo>
                  <a:lnTo>
                    <a:pt x="73" y="551"/>
                  </a:lnTo>
                  <a:lnTo>
                    <a:pt x="73" y="549"/>
                  </a:lnTo>
                  <a:lnTo>
                    <a:pt x="72" y="547"/>
                  </a:lnTo>
                  <a:lnTo>
                    <a:pt x="71" y="545"/>
                  </a:lnTo>
                  <a:lnTo>
                    <a:pt x="70" y="544"/>
                  </a:lnTo>
                  <a:lnTo>
                    <a:pt x="69" y="543"/>
                  </a:lnTo>
                  <a:lnTo>
                    <a:pt x="66" y="539"/>
                  </a:lnTo>
                  <a:lnTo>
                    <a:pt x="62" y="536"/>
                  </a:lnTo>
                  <a:lnTo>
                    <a:pt x="58" y="533"/>
                  </a:lnTo>
                  <a:lnTo>
                    <a:pt x="56" y="532"/>
                  </a:lnTo>
                  <a:lnTo>
                    <a:pt x="56" y="530"/>
                  </a:lnTo>
                  <a:lnTo>
                    <a:pt x="53" y="526"/>
                  </a:lnTo>
                  <a:lnTo>
                    <a:pt x="52" y="525"/>
                  </a:lnTo>
                  <a:lnTo>
                    <a:pt x="50" y="523"/>
                  </a:lnTo>
                  <a:lnTo>
                    <a:pt x="48" y="522"/>
                  </a:lnTo>
                  <a:lnTo>
                    <a:pt x="45" y="521"/>
                  </a:lnTo>
                  <a:lnTo>
                    <a:pt x="43" y="520"/>
                  </a:lnTo>
                  <a:lnTo>
                    <a:pt x="41" y="520"/>
                  </a:lnTo>
                  <a:lnTo>
                    <a:pt x="38" y="519"/>
                  </a:lnTo>
                  <a:lnTo>
                    <a:pt x="32" y="519"/>
                  </a:lnTo>
                  <a:lnTo>
                    <a:pt x="29" y="518"/>
                  </a:lnTo>
                  <a:lnTo>
                    <a:pt x="27" y="518"/>
                  </a:lnTo>
                  <a:lnTo>
                    <a:pt x="25" y="517"/>
                  </a:lnTo>
                  <a:lnTo>
                    <a:pt x="23" y="516"/>
                  </a:lnTo>
                  <a:lnTo>
                    <a:pt x="22" y="516"/>
                  </a:lnTo>
                  <a:lnTo>
                    <a:pt x="21" y="515"/>
                  </a:lnTo>
                  <a:lnTo>
                    <a:pt x="19" y="513"/>
                  </a:lnTo>
                  <a:lnTo>
                    <a:pt x="17" y="512"/>
                  </a:lnTo>
                  <a:lnTo>
                    <a:pt x="15" y="510"/>
                  </a:lnTo>
                  <a:lnTo>
                    <a:pt x="13" y="509"/>
                  </a:lnTo>
                  <a:lnTo>
                    <a:pt x="12" y="507"/>
                  </a:lnTo>
                  <a:lnTo>
                    <a:pt x="11" y="505"/>
                  </a:lnTo>
                  <a:lnTo>
                    <a:pt x="11" y="503"/>
                  </a:lnTo>
                  <a:lnTo>
                    <a:pt x="10" y="501"/>
                  </a:lnTo>
                  <a:lnTo>
                    <a:pt x="8" y="497"/>
                  </a:lnTo>
                  <a:lnTo>
                    <a:pt x="7" y="495"/>
                  </a:lnTo>
                  <a:lnTo>
                    <a:pt x="6" y="493"/>
                  </a:lnTo>
                  <a:lnTo>
                    <a:pt x="3" y="487"/>
                  </a:lnTo>
                  <a:lnTo>
                    <a:pt x="2" y="486"/>
                  </a:lnTo>
                  <a:lnTo>
                    <a:pt x="1" y="484"/>
                  </a:lnTo>
                  <a:lnTo>
                    <a:pt x="0" y="482"/>
                  </a:lnTo>
                  <a:lnTo>
                    <a:pt x="0" y="480"/>
                  </a:lnTo>
                  <a:lnTo>
                    <a:pt x="0" y="478"/>
                  </a:lnTo>
                  <a:lnTo>
                    <a:pt x="0" y="476"/>
                  </a:lnTo>
                  <a:lnTo>
                    <a:pt x="1" y="476"/>
                  </a:lnTo>
                  <a:lnTo>
                    <a:pt x="2" y="474"/>
                  </a:lnTo>
                  <a:lnTo>
                    <a:pt x="3" y="472"/>
                  </a:lnTo>
                  <a:lnTo>
                    <a:pt x="5" y="470"/>
                  </a:lnTo>
                  <a:lnTo>
                    <a:pt x="6" y="469"/>
                  </a:lnTo>
                  <a:lnTo>
                    <a:pt x="8" y="468"/>
                  </a:lnTo>
                  <a:lnTo>
                    <a:pt x="13" y="465"/>
                  </a:lnTo>
                  <a:lnTo>
                    <a:pt x="15" y="464"/>
                  </a:lnTo>
                  <a:lnTo>
                    <a:pt x="17" y="463"/>
                  </a:lnTo>
                  <a:lnTo>
                    <a:pt x="17" y="462"/>
                  </a:lnTo>
                  <a:lnTo>
                    <a:pt x="18" y="461"/>
                  </a:lnTo>
                  <a:lnTo>
                    <a:pt x="19" y="459"/>
                  </a:lnTo>
                  <a:lnTo>
                    <a:pt x="22" y="452"/>
                  </a:lnTo>
                  <a:lnTo>
                    <a:pt x="22" y="449"/>
                  </a:lnTo>
                  <a:lnTo>
                    <a:pt x="24" y="447"/>
                  </a:lnTo>
                  <a:lnTo>
                    <a:pt x="28" y="441"/>
                  </a:lnTo>
                  <a:lnTo>
                    <a:pt x="30" y="439"/>
                  </a:lnTo>
                  <a:lnTo>
                    <a:pt x="31" y="437"/>
                  </a:lnTo>
                  <a:lnTo>
                    <a:pt x="32" y="433"/>
                  </a:lnTo>
                  <a:lnTo>
                    <a:pt x="33" y="430"/>
                  </a:lnTo>
                  <a:lnTo>
                    <a:pt x="33" y="427"/>
                  </a:lnTo>
                  <a:lnTo>
                    <a:pt x="33" y="423"/>
                  </a:lnTo>
                  <a:lnTo>
                    <a:pt x="33" y="421"/>
                  </a:lnTo>
                  <a:lnTo>
                    <a:pt x="32" y="417"/>
                  </a:lnTo>
                  <a:lnTo>
                    <a:pt x="29" y="408"/>
                  </a:lnTo>
                  <a:lnTo>
                    <a:pt x="28" y="405"/>
                  </a:lnTo>
                  <a:lnTo>
                    <a:pt x="26" y="402"/>
                  </a:lnTo>
                  <a:lnTo>
                    <a:pt x="25" y="400"/>
                  </a:lnTo>
                  <a:lnTo>
                    <a:pt x="24" y="397"/>
                  </a:lnTo>
                  <a:lnTo>
                    <a:pt x="22" y="394"/>
                  </a:lnTo>
                  <a:lnTo>
                    <a:pt x="21" y="392"/>
                  </a:lnTo>
                  <a:lnTo>
                    <a:pt x="20" y="390"/>
                  </a:lnTo>
                  <a:lnTo>
                    <a:pt x="19" y="388"/>
                  </a:lnTo>
                  <a:lnTo>
                    <a:pt x="18" y="385"/>
                  </a:lnTo>
                  <a:lnTo>
                    <a:pt x="18" y="382"/>
                  </a:lnTo>
                  <a:lnTo>
                    <a:pt x="18" y="371"/>
                  </a:lnTo>
                  <a:lnTo>
                    <a:pt x="18" y="364"/>
                  </a:lnTo>
                  <a:lnTo>
                    <a:pt x="18" y="363"/>
                  </a:lnTo>
                  <a:lnTo>
                    <a:pt x="18" y="363"/>
                  </a:lnTo>
                  <a:lnTo>
                    <a:pt x="18" y="360"/>
                  </a:lnTo>
                  <a:lnTo>
                    <a:pt x="15" y="354"/>
                  </a:lnTo>
                  <a:lnTo>
                    <a:pt x="13" y="349"/>
                  </a:lnTo>
                  <a:lnTo>
                    <a:pt x="12" y="346"/>
                  </a:lnTo>
                  <a:lnTo>
                    <a:pt x="11" y="342"/>
                  </a:lnTo>
                  <a:lnTo>
                    <a:pt x="9" y="337"/>
                  </a:lnTo>
                  <a:lnTo>
                    <a:pt x="8" y="334"/>
                  </a:lnTo>
                  <a:lnTo>
                    <a:pt x="7" y="332"/>
                  </a:lnTo>
                  <a:lnTo>
                    <a:pt x="7" y="330"/>
                  </a:lnTo>
                  <a:lnTo>
                    <a:pt x="7" y="329"/>
                  </a:lnTo>
                  <a:lnTo>
                    <a:pt x="7" y="328"/>
                  </a:lnTo>
                  <a:lnTo>
                    <a:pt x="8" y="326"/>
                  </a:lnTo>
                  <a:lnTo>
                    <a:pt x="9" y="324"/>
                  </a:lnTo>
                  <a:lnTo>
                    <a:pt x="11" y="321"/>
                  </a:lnTo>
                  <a:lnTo>
                    <a:pt x="12" y="319"/>
                  </a:lnTo>
                  <a:lnTo>
                    <a:pt x="14" y="317"/>
                  </a:lnTo>
                  <a:lnTo>
                    <a:pt x="20" y="311"/>
                  </a:lnTo>
                  <a:lnTo>
                    <a:pt x="23" y="307"/>
                  </a:lnTo>
                  <a:lnTo>
                    <a:pt x="25" y="306"/>
                  </a:lnTo>
                  <a:lnTo>
                    <a:pt x="25" y="306"/>
                  </a:lnTo>
                  <a:lnTo>
                    <a:pt x="26" y="306"/>
                  </a:lnTo>
                  <a:lnTo>
                    <a:pt x="27" y="308"/>
                  </a:lnTo>
                  <a:lnTo>
                    <a:pt x="30" y="310"/>
                  </a:lnTo>
                  <a:lnTo>
                    <a:pt x="33" y="312"/>
                  </a:lnTo>
                  <a:lnTo>
                    <a:pt x="38" y="316"/>
                  </a:lnTo>
                  <a:lnTo>
                    <a:pt x="44" y="318"/>
                  </a:lnTo>
                  <a:lnTo>
                    <a:pt x="54" y="324"/>
                  </a:lnTo>
                  <a:lnTo>
                    <a:pt x="57" y="326"/>
                  </a:lnTo>
                  <a:lnTo>
                    <a:pt x="61" y="328"/>
                  </a:lnTo>
                  <a:lnTo>
                    <a:pt x="65" y="329"/>
                  </a:lnTo>
                  <a:lnTo>
                    <a:pt x="68" y="331"/>
                  </a:lnTo>
                  <a:lnTo>
                    <a:pt x="72" y="332"/>
                  </a:lnTo>
                  <a:lnTo>
                    <a:pt x="76" y="333"/>
                  </a:lnTo>
                  <a:lnTo>
                    <a:pt x="79" y="334"/>
                  </a:lnTo>
                </a:path>
              </a:pathLst>
            </a:custGeom>
            <a:noFill/>
            <a:ln w="2540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61" name="Freeform 97">
              <a:extLst>
                <a:ext uri="{FF2B5EF4-FFF2-40B4-BE49-F238E27FC236}">
                  <a16:creationId xmlns:a16="http://schemas.microsoft.com/office/drawing/2014/main" id="{8FBB9600-7C01-4F21-BC5C-B17D1E360C5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4" y="1303"/>
              <a:ext cx="307" cy="352"/>
            </a:xfrm>
            <a:custGeom>
              <a:avLst/>
              <a:gdLst>
                <a:gd name="T0" fmla="*/ 6 w 307"/>
                <a:gd name="T1" fmla="*/ 334 h 352"/>
                <a:gd name="T2" fmla="*/ 12 w 307"/>
                <a:gd name="T3" fmla="*/ 332 h 352"/>
                <a:gd name="T4" fmla="*/ 23 w 307"/>
                <a:gd name="T5" fmla="*/ 319 h 352"/>
                <a:gd name="T6" fmla="*/ 34 w 307"/>
                <a:gd name="T7" fmla="*/ 309 h 352"/>
                <a:gd name="T8" fmla="*/ 40 w 307"/>
                <a:gd name="T9" fmla="*/ 306 h 352"/>
                <a:gd name="T10" fmla="*/ 48 w 307"/>
                <a:gd name="T11" fmla="*/ 306 h 352"/>
                <a:gd name="T12" fmla="*/ 60 w 307"/>
                <a:gd name="T13" fmla="*/ 310 h 352"/>
                <a:gd name="T14" fmla="*/ 78 w 307"/>
                <a:gd name="T15" fmla="*/ 317 h 352"/>
                <a:gd name="T16" fmla="*/ 88 w 307"/>
                <a:gd name="T17" fmla="*/ 319 h 352"/>
                <a:gd name="T18" fmla="*/ 103 w 307"/>
                <a:gd name="T19" fmla="*/ 328 h 352"/>
                <a:gd name="T20" fmla="*/ 114 w 307"/>
                <a:gd name="T21" fmla="*/ 330 h 352"/>
                <a:gd name="T22" fmla="*/ 122 w 307"/>
                <a:gd name="T23" fmla="*/ 331 h 352"/>
                <a:gd name="T24" fmla="*/ 125 w 307"/>
                <a:gd name="T25" fmla="*/ 336 h 352"/>
                <a:gd name="T26" fmla="*/ 128 w 307"/>
                <a:gd name="T27" fmla="*/ 345 h 352"/>
                <a:gd name="T28" fmla="*/ 134 w 307"/>
                <a:gd name="T29" fmla="*/ 351 h 352"/>
                <a:gd name="T30" fmla="*/ 139 w 307"/>
                <a:gd name="T31" fmla="*/ 352 h 352"/>
                <a:gd name="T32" fmla="*/ 148 w 307"/>
                <a:gd name="T33" fmla="*/ 352 h 352"/>
                <a:gd name="T34" fmla="*/ 159 w 307"/>
                <a:gd name="T35" fmla="*/ 347 h 352"/>
                <a:gd name="T36" fmla="*/ 168 w 307"/>
                <a:gd name="T37" fmla="*/ 341 h 352"/>
                <a:gd name="T38" fmla="*/ 171 w 307"/>
                <a:gd name="T39" fmla="*/ 332 h 352"/>
                <a:gd name="T40" fmla="*/ 170 w 307"/>
                <a:gd name="T41" fmla="*/ 318 h 352"/>
                <a:gd name="T42" fmla="*/ 170 w 307"/>
                <a:gd name="T43" fmla="*/ 310 h 352"/>
                <a:gd name="T44" fmla="*/ 177 w 307"/>
                <a:gd name="T45" fmla="*/ 303 h 352"/>
                <a:gd name="T46" fmla="*/ 194 w 307"/>
                <a:gd name="T47" fmla="*/ 288 h 352"/>
                <a:gd name="T48" fmla="*/ 199 w 307"/>
                <a:gd name="T49" fmla="*/ 283 h 352"/>
                <a:gd name="T50" fmla="*/ 205 w 307"/>
                <a:gd name="T51" fmla="*/ 283 h 352"/>
                <a:gd name="T52" fmla="*/ 213 w 307"/>
                <a:gd name="T53" fmla="*/ 294 h 352"/>
                <a:gd name="T54" fmla="*/ 222 w 307"/>
                <a:gd name="T55" fmla="*/ 304 h 352"/>
                <a:gd name="T56" fmla="*/ 233 w 307"/>
                <a:gd name="T57" fmla="*/ 309 h 352"/>
                <a:gd name="T58" fmla="*/ 241 w 307"/>
                <a:gd name="T59" fmla="*/ 310 h 352"/>
                <a:gd name="T60" fmla="*/ 257 w 307"/>
                <a:gd name="T61" fmla="*/ 306 h 352"/>
                <a:gd name="T62" fmla="*/ 268 w 307"/>
                <a:gd name="T63" fmla="*/ 306 h 352"/>
                <a:gd name="T64" fmla="*/ 279 w 307"/>
                <a:gd name="T65" fmla="*/ 309 h 352"/>
                <a:gd name="T66" fmla="*/ 289 w 307"/>
                <a:gd name="T67" fmla="*/ 308 h 352"/>
                <a:gd name="T68" fmla="*/ 301 w 307"/>
                <a:gd name="T69" fmla="*/ 303 h 352"/>
                <a:gd name="T70" fmla="*/ 306 w 307"/>
                <a:gd name="T71" fmla="*/ 298 h 352"/>
                <a:gd name="T72" fmla="*/ 306 w 307"/>
                <a:gd name="T73" fmla="*/ 291 h 352"/>
                <a:gd name="T74" fmla="*/ 302 w 307"/>
                <a:gd name="T75" fmla="*/ 283 h 352"/>
                <a:gd name="T76" fmla="*/ 286 w 307"/>
                <a:gd name="T77" fmla="*/ 261 h 352"/>
                <a:gd name="T78" fmla="*/ 273 w 307"/>
                <a:gd name="T79" fmla="*/ 236 h 352"/>
                <a:gd name="T80" fmla="*/ 273 w 307"/>
                <a:gd name="T81" fmla="*/ 227 h 352"/>
                <a:gd name="T82" fmla="*/ 279 w 307"/>
                <a:gd name="T83" fmla="*/ 204 h 352"/>
                <a:gd name="T84" fmla="*/ 281 w 307"/>
                <a:gd name="T85" fmla="*/ 196 h 352"/>
                <a:gd name="T86" fmla="*/ 278 w 307"/>
                <a:gd name="T87" fmla="*/ 188 h 352"/>
                <a:gd name="T88" fmla="*/ 268 w 307"/>
                <a:gd name="T89" fmla="*/ 167 h 352"/>
                <a:gd name="T90" fmla="*/ 268 w 307"/>
                <a:gd name="T91" fmla="*/ 153 h 352"/>
                <a:gd name="T92" fmla="*/ 264 w 307"/>
                <a:gd name="T93" fmla="*/ 136 h 352"/>
                <a:gd name="T94" fmla="*/ 261 w 307"/>
                <a:gd name="T95" fmla="*/ 113 h 352"/>
                <a:gd name="T96" fmla="*/ 259 w 307"/>
                <a:gd name="T97" fmla="*/ 76 h 352"/>
                <a:gd name="T98" fmla="*/ 261 w 307"/>
                <a:gd name="T99" fmla="*/ 55 h 352"/>
                <a:gd name="T100" fmla="*/ 259 w 307"/>
                <a:gd name="T101" fmla="*/ 45 h 352"/>
                <a:gd name="T102" fmla="*/ 245 w 307"/>
                <a:gd name="T103" fmla="*/ 23 h 352"/>
                <a:gd name="T104" fmla="*/ 238 w 307"/>
                <a:gd name="T105" fmla="*/ 8 h 352"/>
                <a:gd name="T106" fmla="*/ 237 w 307"/>
                <a:gd name="T107" fmla="*/ 1 h 352"/>
                <a:gd name="T108" fmla="*/ 246 w 307"/>
                <a:gd name="T109" fmla="*/ 0 h 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07" h="352">
                  <a:moveTo>
                    <a:pt x="0" y="334"/>
                  </a:moveTo>
                  <a:lnTo>
                    <a:pt x="1" y="334"/>
                  </a:lnTo>
                  <a:lnTo>
                    <a:pt x="4" y="334"/>
                  </a:lnTo>
                  <a:lnTo>
                    <a:pt x="6" y="334"/>
                  </a:lnTo>
                  <a:lnTo>
                    <a:pt x="7" y="334"/>
                  </a:lnTo>
                  <a:lnTo>
                    <a:pt x="10" y="334"/>
                  </a:lnTo>
                  <a:lnTo>
                    <a:pt x="11" y="333"/>
                  </a:lnTo>
                  <a:lnTo>
                    <a:pt x="12" y="332"/>
                  </a:lnTo>
                  <a:lnTo>
                    <a:pt x="14" y="331"/>
                  </a:lnTo>
                  <a:lnTo>
                    <a:pt x="16" y="329"/>
                  </a:lnTo>
                  <a:lnTo>
                    <a:pt x="19" y="326"/>
                  </a:lnTo>
                  <a:lnTo>
                    <a:pt x="23" y="319"/>
                  </a:lnTo>
                  <a:lnTo>
                    <a:pt x="28" y="315"/>
                  </a:lnTo>
                  <a:lnTo>
                    <a:pt x="30" y="313"/>
                  </a:lnTo>
                  <a:lnTo>
                    <a:pt x="33" y="310"/>
                  </a:lnTo>
                  <a:lnTo>
                    <a:pt x="34" y="309"/>
                  </a:lnTo>
                  <a:lnTo>
                    <a:pt x="36" y="308"/>
                  </a:lnTo>
                  <a:lnTo>
                    <a:pt x="37" y="307"/>
                  </a:lnTo>
                  <a:lnTo>
                    <a:pt x="38" y="307"/>
                  </a:lnTo>
                  <a:lnTo>
                    <a:pt x="40" y="306"/>
                  </a:lnTo>
                  <a:lnTo>
                    <a:pt x="42" y="306"/>
                  </a:lnTo>
                  <a:lnTo>
                    <a:pt x="45" y="306"/>
                  </a:lnTo>
                  <a:lnTo>
                    <a:pt x="46" y="306"/>
                  </a:lnTo>
                  <a:lnTo>
                    <a:pt x="48" y="306"/>
                  </a:lnTo>
                  <a:lnTo>
                    <a:pt x="51" y="307"/>
                  </a:lnTo>
                  <a:lnTo>
                    <a:pt x="54" y="308"/>
                  </a:lnTo>
                  <a:lnTo>
                    <a:pt x="57" y="309"/>
                  </a:lnTo>
                  <a:lnTo>
                    <a:pt x="60" y="310"/>
                  </a:lnTo>
                  <a:lnTo>
                    <a:pt x="66" y="313"/>
                  </a:lnTo>
                  <a:lnTo>
                    <a:pt x="70" y="315"/>
                  </a:lnTo>
                  <a:lnTo>
                    <a:pt x="73" y="316"/>
                  </a:lnTo>
                  <a:lnTo>
                    <a:pt x="78" y="317"/>
                  </a:lnTo>
                  <a:lnTo>
                    <a:pt x="80" y="317"/>
                  </a:lnTo>
                  <a:lnTo>
                    <a:pt x="84" y="318"/>
                  </a:lnTo>
                  <a:lnTo>
                    <a:pt x="86" y="319"/>
                  </a:lnTo>
                  <a:lnTo>
                    <a:pt x="88" y="319"/>
                  </a:lnTo>
                  <a:lnTo>
                    <a:pt x="90" y="321"/>
                  </a:lnTo>
                  <a:lnTo>
                    <a:pt x="96" y="324"/>
                  </a:lnTo>
                  <a:lnTo>
                    <a:pt x="99" y="326"/>
                  </a:lnTo>
                  <a:lnTo>
                    <a:pt x="103" y="328"/>
                  </a:lnTo>
                  <a:lnTo>
                    <a:pt x="108" y="329"/>
                  </a:lnTo>
                  <a:lnTo>
                    <a:pt x="110" y="330"/>
                  </a:lnTo>
                  <a:lnTo>
                    <a:pt x="112" y="330"/>
                  </a:lnTo>
                  <a:lnTo>
                    <a:pt x="114" y="330"/>
                  </a:lnTo>
                  <a:lnTo>
                    <a:pt x="118" y="330"/>
                  </a:lnTo>
                  <a:lnTo>
                    <a:pt x="120" y="330"/>
                  </a:lnTo>
                  <a:lnTo>
                    <a:pt x="121" y="330"/>
                  </a:lnTo>
                  <a:lnTo>
                    <a:pt x="122" y="331"/>
                  </a:lnTo>
                  <a:lnTo>
                    <a:pt x="123" y="331"/>
                  </a:lnTo>
                  <a:lnTo>
                    <a:pt x="124" y="333"/>
                  </a:lnTo>
                  <a:lnTo>
                    <a:pt x="124" y="334"/>
                  </a:lnTo>
                  <a:lnTo>
                    <a:pt x="125" y="336"/>
                  </a:lnTo>
                  <a:lnTo>
                    <a:pt x="126" y="340"/>
                  </a:lnTo>
                  <a:lnTo>
                    <a:pt x="127" y="341"/>
                  </a:lnTo>
                  <a:lnTo>
                    <a:pt x="127" y="343"/>
                  </a:lnTo>
                  <a:lnTo>
                    <a:pt x="128" y="345"/>
                  </a:lnTo>
                  <a:lnTo>
                    <a:pt x="129" y="347"/>
                  </a:lnTo>
                  <a:lnTo>
                    <a:pt x="131" y="349"/>
                  </a:lnTo>
                  <a:lnTo>
                    <a:pt x="132" y="350"/>
                  </a:lnTo>
                  <a:lnTo>
                    <a:pt x="134" y="351"/>
                  </a:lnTo>
                  <a:lnTo>
                    <a:pt x="135" y="351"/>
                  </a:lnTo>
                  <a:lnTo>
                    <a:pt x="136" y="351"/>
                  </a:lnTo>
                  <a:lnTo>
                    <a:pt x="137" y="352"/>
                  </a:lnTo>
                  <a:lnTo>
                    <a:pt x="139" y="352"/>
                  </a:lnTo>
                  <a:lnTo>
                    <a:pt x="141" y="352"/>
                  </a:lnTo>
                  <a:lnTo>
                    <a:pt x="143" y="352"/>
                  </a:lnTo>
                  <a:lnTo>
                    <a:pt x="147" y="352"/>
                  </a:lnTo>
                  <a:lnTo>
                    <a:pt x="148" y="352"/>
                  </a:lnTo>
                  <a:lnTo>
                    <a:pt x="152" y="351"/>
                  </a:lnTo>
                  <a:lnTo>
                    <a:pt x="154" y="351"/>
                  </a:lnTo>
                  <a:lnTo>
                    <a:pt x="156" y="350"/>
                  </a:lnTo>
                  <a:lnTo>
                    <a:pt x="159" y="347"/>
                  </a:lnTo>
                  <a:lnTo>
                    <a:pt x="160" y="346"/>
                  </a:lnTo>
                  <a:lnTo>
                    <a:pt x="165" y="343"/>
                  </a:lnTo>
                  <a:lnTo>
                    <a:pt x="167" y="342"/>
                  </a:lnTo>
                  <a:lnTo>
                    <a:pt x="168" y="341"/>
                  </a:lnTo>
                  <a:lnTo>
                    <a:pt x="169" y="340"/>
                  </a:lnTo>
                  <a:lnTo>
                    <a:pt x="170" y="337"/>
                  </a:lnTo>
                  <a:lnTo>
                    <a:pt x="171" y="334"/>
                  </a:lnTo>
                  <a:lnTo>
                    <a:pt x="171" y="332"/>
                  </a:lnTo>
                  <a:lnTo>
                    <a:pt x="171" y="331"/>
                  </a:lnTo>
                  <a:lnTo>
                    <a:pt x="171" y="329"/>
                  </a:lnTo>
                  <a:lnTo>
                    <a:pt x="170" y="321"/>
                  </a:lnTo>
                  <a:lnTo>
                    <a:pt x="170" y="318"/>
                  </a:lnTo>
                  <a:lnTo>
                    <a:pt x="170" y="317"/>
                  </a:lnTo>
                  <a:lnTo>
                    <a:pt x="170" y="314"/>
                  </a:lnTo>
                  <a:lnTo>
                    <a:pt x="170" y="312"/>
                  </a:lnTo>
                  <a:lnTo>
                    <a:pt x="170" y="310"/>
                  </a:lnTo>
                  <a:lnTo>
                    <a:pt x="171" y="308"/>
                  </a:lnTo>
                  <a:lnTo>
                    <a:pt x="172" y="306"/>
                  </a:lnTo>
                  <a:lnTo>
                    <a:pt x="174" y="305"/>
                  </a:lnTo>
                  <a:lnTo>
                    <a:pt x="177" y="303"/>
                  </a:lnTo>
                  <a:lnTo>
                    <a:pt x="182" y="298"/>
                  </a:lnTo>
                  <a:lnTo>
                    <a:pt x="187" y="294"/>
                  </a:lnTo>
                  <a:lnTo>
                    <a:pt x="193" y="289"/>
                  </a:lnTo>
                  <a:lnTo>
                    <a:pt x="194" y="288"/>
                  </a:lnTo>
                  <a:lnTo>
                    <a:pt x="196" y="285"/>
                  </a:lnTo>
                  <a:lnTo>
                    <a:pt x="197" y="283"/>
                  </a:lnTo>
                  <a:lnTo>
                    <a:pt x="198" y="283"/>
                  </a:lnTo>
                  <a:lnTo>
                    <a:pt x="199" y="283"/>
                  </a:lnTo>
                  <a:lnTo>
                    <a:pt x="200" y="283"/>
                  </a:lnTo>
                  <a:lnTo>
                    <a:pt x="201" y="283"/>
                  </a:lnTo>
                  <a:lnTo>
                    <a:pt x="203" y="283"/>
                  </a:lnTo>
                  <a:lnTo>
                    <a:pt x="205" y="283"/>
                  </a:lnTo>
                  <a:lnTo>
                    <a:pt x="206" y="285"/>
                  </a:lnTo>
                  <a:lnTo>
                    <a:pt x="208" y="286"/>
                  </a:lnTo>
                  <a:lnTo>
                    <a:pt x="209" y="287"/>
                  </a:lnTo>
                  <a:lnTo>
                    <a:pt x="213" y="294"/>
                  </a:lnTo>
                  <a:lnTo>
                    <a:pt x="216" y="297"/>
                  </a:lnTo>
                  <a:lnTo>
                    <a:pt x="218" y="300"/>
                  </a:lnTo>
                  <a:lnTo>
                    <a:pt x="220" y="302"/>
                  </a:lnTo>
                  <a:lnTo>
                    <a:pt x="222" y="304"/>
                  </a:lnTo>
                  <a:lnTo>
                    <a:pt x="224" y="305"/>
                  </a:lnTo>
                  <a:lnTo>
                    <a:pt x="227" y="306"/>
                  </a:lnTo>
                  <a:lnTo>
                    <a:pt x="230" y="308"/>
                  </a:lnTo>
                  <a:lnTo>
                    <a:pt x="233" y="309"/>
                  </a:lnTo>
                  <a:lnTo>
                    <a:pt x="237" y="310"/>
                  </a:lnTo>
                  <a:lnTo>
                    <a:pt x="238" y="310"/>
                  </a:lnTo>
                  <a:lnTo>
                    <a:pt x="239" y="310"/>
                  </a:lnTo>
                  <a:lnTo>
                    <a:pt x="241" y="310"/>
                  </a:lnTo>
                  <a:lnTo>
                    <a:pt x="243" y="310"/>
                  </a:lnTo>
                  <a:lnTo>
                    <a:pt x="246" y="309"/>
                  </a:lnTo>
                  <a:lnTo>
                    <a:pt x="253" y="307"/>
                  </a:lnTo>
                  <a:lnTo>
                    <a:pt x="257" y="306"/>
                  </a:lnTo>
                  <a:lnTo>
                    <a:pt x="260" y="306"/>
                  </a:lnTo>
                  <a:lnTo>
                    <a:pt x="261" y="306"/>
                  </a:lnTo>
                  <a:lnTo>
                    <a:pt x="264" y="306"/>
                  </a:lnTo>
                  <a:lnTo>
                    <a:pt x="268" y="306"/>
                  </a:lnTo>
                  <a:lnTo>
                    <a:pt x="272" y="307"/>
                  </a:lnTo>
                  <a:lnTo>
                    <a:pt x="275" y="309"/>
                  </a:lnTo>
                  <a:lnTo>
                    <a:pt x="278" y="309"/>
                  </a:lnTo>
                  <a:lnTo>
                    <a:pt x="279" y="309"/>
                  </a:lnTo>
                  <a:lnTo>
                    <a:pt x="280" y="309"/>
                  </a:lnTo>
                  <a:lnTo>
                    <a:pt x="284" y="309"/>
                  </a:lnTo>
                  <a:lnTo>
                    <a:pt x="287" y="308"/>
                  </a:lnTo>
                  <a:lnTo>
                    <a:pt x="289" y="308"/>
                  </a:lnTo>
                  <a:lnTo>
                    <a:pt x="294" y="306"/>
                  </a:lnTo>
                  <a:lnTo>
                    <a:pt x="297" y="306"/>
                  </a:lnTo>
                  <a:lnTo>
                    <a:pt x="299" y="305"/>
                  </a:lnTo>
                  <a:lnTo>
                    <a:pt x="301" y="303"/>
                  </a:lnTo>
                  <a:lnTo>
                    <a:pt x="303" y="302"/>
                  </a:lnTo>
                  <a:lnTo>
                    <a:pt x="304" y="301"/>
                  </a:lnTo>
                  <a:lnTo>
                    <a:pt x="305" y="300"/>
                  </a:lnTo>
                  <a:lnTo>
                    <a:pt x="306" y="298"/>
                  </a:lnTo>
                  <a:lnTo>
                    <a:pt x="306" y="297"/>
                  </a:lnTo>
                  <a:lnTo>
                    <a:pt x="307" y="295"/>
                  </a:lnTo>
                  <a:lnTo>
                    <a:pt x="306" y="293"/>
                  </a:lnTo>
                  <a:lnTo>
                    <a:pt x="306" y="291"/>
                  </a:lnTo>
                  <a:lnTo>
                    <a:pt x="305" y="289"/>
                  </a:lnTo>
                  <a:lnTo>
                    <a:pt x="305" y="287"/>
                  </a:lnTo>
                  <a:lnTo>
                    <a:pt x="304" y="285"/>
                  </a:lnTo>
                  <a:lnTo>
                    <a:pt x="302" y="283"/>
                  </a:lnTo>
                  <a:lnTo>
                    <a:pt x="298" y="277"/>
                  </a:lnTo>
                  <a:lnTo>
                    <a:pt x="292" y="269"/>
                  </a:lnTo>
                  <a:lnTo>
                    <a:pt x="287" y="263"/>
                  </a:lnTo>
                  <a:lnTo>
                    <a:pt x="286" y="261"/>
                  </a:lnTo>
                  <a:lnTo>
                    <a:pt x="281" y="251"/>
                  </a:lnTo>
                  <a:lnTo>
                    <a:pt x="278" y="245"/>
                  </a:lnTo>
                  <a:lnTo>
                    <a:pt x="274" y="238"/>
                  </a:lnTo>
                  <a:lnTo>
                    <a:pt x="273" y="236"/>
                  </a:lnTo>
                  <a:lnTo>
                    <a:pt x="273" y="234"/>
                  </a:lnTo>
                  <a:lnTo>
                    <a:pt x="273" y="232"/>
                  </a:lnTo>
                  <a:lnTo>
                    <a:pt x="273" y="229"/>
                  </a:lnTo>
                  <a:lnTo>
                    <a:pt x="273" y="227"/>
                  </a:lnTo>
                  <a:lnTo>
                    <a:pt x="273" y="224"/>
                  </a:lnTo>
                  <a:lnTo>
                    <a:pt x="274" y="219"/>
                  </a:lnTo>
                  <a:lnTo>
                    <a:pt x="276" y="215"/>
                  </a:lnTo>
                  <a:lnTo>
                    <a:pt x="279" y="204"/>
                  </a:lnTo>
                  <a:lnTo>
                    <a:pt x="280" y="202"/>
                  </a:lnTo>
                  <a:lnTo>
                    <a:pt x="280" y="199"/>
                  </a:lnTo>
                  <a:lnTo>
                    <a:pt x="281" y="197"/>
                  </a:lnTo>
                  <a:lnTo>
                    <a:pt x="281" y="196"/>
                  </a:lnTo>
                  <a:lnTo>
                    <a:pt x="280" y="194"/>
                  </a:lnTo>
                  <a:lnTo>
                    <a:pt x="280" y="193"/>
                  </a:lnTo>
                  <a:lnTo>
                    <a:pt x="279" y="191"/>
                  </a:lnTo>
                  <a:lnTo>
                    <a:pt x="278" y="188"/>
                  </a:lnTo>
                  <a:lnTo>
                    <a:pt x="275" y="182"/>
                  </a:lnTo>
                  <a:lnTo>
                    <a:pt x="270" y="171"/>
                  </a:lnTo>
                  <a:lnTo>
                    <a:pt x="269" y="170"/>
                  </a:lnTo>
                  <a:lnTo>
                    <a:pt x="268" y="167"/>
                  </a:lnTo>
                  <a:lnTo>
                    <a:pt x="268" y="165"/>
                  </a:lnTo>
                  <a:lnTo>
                    <a:pt x="268" y="162"/>
                  </a:lnTo>
                  <a:lnTo>
                    <a:pt x="268" y="159"/>
                  </a:lnTo>
                  <a:lnTo>
                    <a:pt x="268" y="153"/>
                  </a:lnTo>
                  <a:lnTo>
                    <a:pt x="268" y="150"/>
                  </a:lnTo>
                  <a:lnTo>
                    <a:pt x="268" y="148"/>
                  </a:lnTo>
                  <a:lnTo>
                    <a:pt x="267" y="145"/>
                  </a:lnTo>
                  <a:lnTo>
                    <a:pt x="264" y="136"/>
                  </a:lnTo>
                  <a:lnTo>
                    <a:pt x="263" y="129"/>
                  </a:lnTo>
                  <a:lnTo>
                    <a:pt x="261" y="123"/>
                  </a:lnTo>
                  <a:lnTo>
                    <a:pt x="261" y="117"/>
                  </a:lnTo>
                  <a:lnTo>
                    <a:pt x="261" y="113"/>
                  </a:lnTo>
                  <a:lnTo>
                    <a:pt x="260" y="110"/>
                  </a:lnTo>
                  <a:lnTo>
                    <a:pt x="260" y="92"/>
                  </a:lnTo>
                  <a:lnTo>
                    <a:pt x="259" y="79"/>
                  </a:lnTo>
                  <a:lnTo>
                    <a:pt x="259" y="76"/>
                  </a:lnTo>
                  <a:lnTo>
                    <a:pt x="260" y="72"/>
                  </a:lnTo>
                  <a:lnTo>
                    <a:pt x="261" y="62"/>
                  </a:lnTo>
                  <a:lnTo>
                    <a:pt x="261" y="58"/>
                  </a:lnTo>
                  <a:lnTo>
                    <a:pt x="261" y="55"/>
                  </a:lnTo>
                  <a:lnTo>
                    <a:pt x="261" y="51"/>
                  </a:lnTo>
                  <a:lnTo>
                    <a:pt x="261" y="49"/>
                  </a:lnTo>
                  <a:lnTo>
                    <a:pt x="260" y="47"/>
                  </a:lnTo>
                  <a:lnTo>
                    <a:pt x="259" y="45"/>
                  </a:lnTo>
                  <a:lnTo>
                    <a:pt x="257" y="42"/>
                  </a:lnTo>
                  <a:lnTo>
                    <a:pt x="254" y="36"/>
                  </a:lnTo>
                  <a:lnTo>
                    <a:pt x="248" y="27"/>
                  </a:lnTo>
                  <a:lnTo>
                    <a:pt x="245" y="23"/>
                  </a:lnTo>
                  <a:lnTo>
                    <a:pt x="243" y="20"/>
                  </a:lnTo>
                  <a:lnTo>
                    <a:pt x="240" y="15"/>
                  </a:lnTo>
                  <a:lnTo>
                    <a:pt x="239" y="11"/>
                  </a:lnTo>
                  <a:lnTo>
                    <a:pt x="238" y="8"/>
                  </a:lnTo>
                  <a:lnTo>
                    <a:pt x="238" y="6"/>
                  </a:lnTo>
                  <a:lnTo>
                    <a:pt x="237" y="3"/>
                  </a:lnTo>
                  <a:lnTo>
                    <a:pt x="237" y="2"/>
                  </a:lnTo>
                  <a:lnTo>
                    <a:pt x="237" y="1"/>
                  </a:lnTo>
                  <a:lnTo>
                    <a:pt x="237" y="0"/>
                  </a:lnTo>
                  <a:lnTo>
                    <a:pt x="239" y="0"/>
                  </a:lnTo>
                  <a:lnTo>
                    <a:pt x="240" y="0"/>
                  </a:lnTo>
                  <a:lnTo>
                    <a:pt x="246" y="0"/>
                  </a:lnTo>
                </a:path>
              </a:pathLst>
            </a:custGeom>
            <a:noFill/>
            <a:ln w="2540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62" name="Freeform 98">
              <a:extLst>
                <a:ext uri="{FF2B5EF4-FFF2-40B4-BE49-F238E27FC236}">
                  <a16:creationId xmlns:a16="http://schemas.microsoft.com/office/drawing/2014/main" id="{D1243639-3737-49F6-9329-7F5B61B089C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4" y="1972"/>
              <a:ext cx="1131" cy="743"/>
            </a:xfrm>
            <a:custGeom>
              <a:avLst/>
              <a:gdLst>
                <a:gd name="T0" fmla="*/ 335 w 1131"/>
                <a:gd name="T1" fmla="*/ 86 h 743"/>
                <a:gd name="T2" fmla="*/ 379 w 1131"/>
                <a:gd name="T3" fmla="*/ 76 h 743"/>
                <a:gd name="T4" fmla="*/ 436 w 1131"/>
                <a:gd name="T5" fmla="*/ 58 h 743"/>
                <a:gd name="T6" fmla="*/ 486 w 1131"/>
                <a:gd name="T7" fmla="*/ 103 h 743"/>
                <a:gd name="T8" fmla="*/ 532 w 1131"/>
                <a:gd name="T9" fmla="*/ 136 h 743"/>
                <a:gd name="T10" fmla="*/ 591 w 1131"/>
                <a:gd name="T11" fmla="*/ 173 h 743"/>
                <a:gd name="T12" fmla="*/ 653 w 1131"/>
                <a:gd name="T13" fmla="*/ 192 h 743"/>
                <a:gd name="T14" fmla="*/ 700 w 1131"/>
                <a:gd name="T15" fmla="*/ 191 h 743"/>
                <a:gd name="T16" fmla="*/ 721 w 1131"/>
                <a:gd name="T17" fmla="*/ 176 h 743"/>
                <a:gd name="T18" fmla="*/ 740 w 1131"/>
                <a:gd name="T19" fmla="*/ 142 h 743"/>
                <a:gd name="T20" fmla="*/ 798 w 1131"/>
                <a:gd name="T21" fmla="*/ 101 h 743"/>
                <a:gd name="T22" fmla="*/ 843 w 1131"/>
                <a:gd name="T23" fmla="*/ 56 h 743"/>
                <a:gd name="T24" fmla="*/ 879 w 1131"/>
                <a:gd name="T25" fmla="*/ 62 h 743"/>
                <a:gd name="T26" fmla="*/ 937 w 1131"/>
                <a:gd name="T27" fmla="*/ 86 h 743"/>
                <a:gd name="T28" fmla="*/ 1006 w 1131"/>
                <a:gd name="T29" fmla="*/ 122 h 743"/>
                <a:gd name="T30" fmla="*/ 1056 w 1131"/>
                <a:gd name="T31" fmla="*/ 76 h 743"/>
                <a:gd name="T32" fmla="*/ 1097 w 1131"/>
                <a:gd name="T33" fmla="*/ 12 h 743"/>
                <a:gd name="T34" fmla="*/ 1131 w 1131"/>
                <a:gd name="T35" fmla="*/ 4 h 743"/>
                <a:gd name="T36" fmla="*/ 1097 w 1131"/>
                <a:gd name="T37" fmla="*/ 107 h 743"/>
                <a:gd name="T38" fmla="*/ 1092 w 1131"/>
                <a:gd name="T39" fmla="*/ 159 h 743"/>
                <a:gd name="T40" fmla="*/ 1072 w 1131"/>
                <a:gd name="T41" fmla="*/ 215 h 743"/>
                <a:gd name="T42" fmla="*/ 1030 w 1131"/>
                <a:gd name="T43" fmla="*/ 243 h 743"/>
                <a:gd name="T44" fmla="*/ 1050 w 1131"/>
                <a:gd name="T45" fmla="*/ 322 h 743"/>
                <a:gd name="T46" fmla="*/ 1051 w 1131"/>
                <a:gd name="T47" fmla="*/ 401 h 743"/>
                <a:gd name="T48" fmla="*/ 1056 w 1131"/>
                <a:gd name="T49" fmla="*/ 453 h 743"/>
                <a:gd name="T50" fmla="*/ 1093 w 1131"/>
                <a:gd name="T51" fmla="*/ 516 h 743"/>
                <a:gd name="T52" fmla="*/ 1097 w 1131"/>
                <a:gd name="T53" fmla="*/ 557 h 743"/>
                <a:gd name="T54" fmla="*/ 1130 w 1131"/>
                <a:gd name="T55" fmla="*/ 580 h 743"/>
                <a:gd name="T56" fmla="*/ 1105 w 1131"/>
                <a:gd name="T57" fmla="*/ 646 h 743"/>
                <a:gd name="T58" fmla="*/ 1102 w 1131"/>
                <a:gd name="T59" fmla="*/ 710 h 743"/>
                <a:gd name="T60" fmla="*/ 1030 w 1131"/>
                <a:gd name="T61" fmla="*/ 689 h 743"/>
                <a:gd name="T62" fmla="*/ 971 w 1131"/>
                <a:gd name="T63" fmla="*/ 682 h 743"/>
                <a:gd name="T64" fmla="*/ 912 w 1131"/>
                <a:gd name="T65" fmla="*/ 681 h 743"/>
                <a:gd name="T66" fmla="*/ 874 w 1131"/>
                <a:gd name="T67" fmla="*/ 725 h 743"/>
                <a:gd name="T68" fmla="*/ 821 w 1131"/>
                <a:gd name="T69" fmla="*/ 723 h 743"/>
                <a:gd name="T70" fmla="*/ 788 w 1131"/>
                <a:gd name="T71" fmla="*/ 743 h 743"/>
                <a:gd name="T72" fmla="*/ 712 w 1131"/>
                <a:gd name="T73" fmla="*/ 694 h 743"/>
                <a:gd name="T74" fmla="*/ 654 w 1131"/>
                <a:gd name="T75" fmla="*/ 644 h 743"/>
                <a:gd name="T76" fmla="*/ 565 w 1131"/>
                <a:gd name="T77" fmla="*/ 617 h 743"/>
                <a:gd name="T78" fmla="*/ 517 w 1131"/>
                <a:gd name="T79" fmla="*/ 587 h 743"/>
                <a:gd name="T80" fmla="*/ 480 w 1131"/>
                <a:gd name="T81" fmla="*/ 566 h 743"/>
                <a:gd name="T82" fmla="*/ 444 w 1131"/>
                <a:gd name="T83" fmla="*/ 616 h 743"/>
                <a:gd name="T84" fmla="*/ 380 w 1131"/>
                <a:gd name="T85" fmla="*/ 597 h 743"/>
                <a:gd name="T86" fmla="*/ 374 w 1131"/>
                <a:gd name="T87" fmla="*/ 559 h 743"/>
                <a:gd name="T88" fmla="*/ 319 w 1131"/>
                <a:gd name="T89" fmla="*/ 537 h 743"/>
                <a:gd name="T90" fmla="*/ 292 w 1131"/>
                <a:gd name="T91" fmla="*/ 511 h 743"/>
                <a:gd name="T92" fmla="*/ 239 w 1131"/>
                <a:gd name="T93" fmla="*/ 480 h 743"/>
                <a:gd name="T94" fmla="*/ 197 w 1131"/>
                <a:gd name="T95" fmla="*/ 476 h 743"/>
                <a:gd name="T96" fmla="*/ 121 w 1131"/>
                <a:gd name="T97" fmla="*/ 437 h 743"/>
                <a:gd name="T98" fmla="*/ 116 w 1131"/>
                <a:gd name="T99" fmla="*/ 352 h 743"/>
                <a:gd name="T100" fmla="*/ 118 w 1131"/>
                <a:gd name="T101" fmla="*/ 304 h 743"/>
                <a:gd name="T102" fmla="*/ 75 w 1131"/>
                <a:gd name="T103" fmla="*/ 270 h 743"/>
                <a:gd name="T104" fmla="*/ 61 w 1131"/>
                <a:gd name="T105" fmla="*/ 245 h 743"/>
                <a:gd name="T106" fmla="*/ 16 w 1131"/>
                <a:gd name="T107" fmla="*/ 227 h 743"/>
                <a:gd name="T108" fmla="*/ 5 w 1131"/>
                <a:gd name="T109" fmla="*/ 202 h 743"/>
                <a:gd name="T110" fmla="*/ 13 w 1131"/>
                <a:gd name="T111" fmla="*/ 184 h 743"/>
                <a:gd name="T112" fmla="*/ 32 w 1131"/>
                <a:gd name="T113" fmla="*/ 147 h 743"/>
                <a:gd name="T114" fmla="*/ 41 w 1131"/>
                <a:gd name="T115" fmla="*/ 129 h 743"/>
                <a:gd name="T116" fmla="*/ 65 w 1131"/>
                <a:gd name="T117" fmla="*/ 132 h 743"/>
                <a:gd name="T118" fmla="*/ 110 w 1131"/>
                <a:gd name="T119" fmla="*/ 108 h 7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131" h="743">
                  <a:moveTo>
                    <a:pt x="309" y="46"/>
                  </a:moveTo>
                  <a:lnTo>
                    <a:pt x="310" y="46"/>
                  </a:lnTo>
                  <a:lnTo>
                    <a:pt x="312" y="48"/>
                  </a:lnTo>
                  <a:lnTo>
                    <a:pt x="313" y="50"/>
                  </a:lnTo>
                  <a:lnTo>
                    <a:pt x="315" y="51"/>
                  </a:lnTo>
                  <a:lnTo>
                    <a:pt x="316" y="53"/>
                  </a:lnTo>
                  <a:lnTo>
                    <a:pt x="318" y="54"/>
                  </a:lnTo>
                  <a:lnTo>
                    <a:pt x="320" y="57"/>
                  </a:lnTo>
                  <a:lnTo>
                    <a:pt x="323" y="61"/>
                  </a:lnTo>
                  <a:lnTo>
                    <a:pt x="323" y="65"/>
                  </a:lnTo>
                  <a:lnTo>
                    <a:pt x="325" y="68"/>
                  </a:lnTo>
                  <a:lnTo>
                    <a:pt x="328" y="76"/>
                  </a:lnTo>
                  <a:lnTo>
                    <a:pt x="329" y="79"/>
                  </a:lnTo>
                  <a:lnTo>
                    <a:pt x="331" y="81"/>
                  </a:lnTo>
                  <a:lnTo>
                    <a:pt x="332" y="83"/>
                  </a:lnTo>
                  <a:lnTo>
                    <a:pt x="333" y="85"/>
                  </a:lnTo>
                  <a:lnTo>
                    <a:pt x="335" y="86"/>
                  </a:lnTo>
                  <a:lnTo>
                    <a:pt x="336" y="87"/>
                  </a:lnTo>
                  <a:lnTo>
                    <a:pt x="338" y="88"/>
                  </a:lnTo>
                  <a:lnTo>
                    <a:pt x="339" y="89"/>
                  </a:lnTo>
                  <a:lnTo>
                    <a:pt x="341" y="90"/>
                  </a:lnTo>
                  <a:lnTo>
                    <a:pt x="343" y="90"/>
                  </a:lnTo>
                  <a:lnTo>
                    <a:pt x="346" y="90"/>
                  </a:lnTo>
                  <a:lnTo>
                    <a:pt x="348" y="90"/>
                  </a:lnTo>
                  <a:lnTo>
                    <a:pt x="349" y="90"/>
                  </a:lnTo>
                  <a:lnTo>
                    <a:pt x="351" y="90"/>
                  </a:lnTo>
                  <a:lnTo>
                    <a:pt x="352" y="90"/>
                  </a:lnTo>
                  <a:lnTo>
                    <a:pt x="354" y="90"/>
                  </a:lnTo>
                  <a:lnTo>
                    <a:pt x="357" y="88"/>
                  </a:lnTo>
                  <a:lnTo>
                    <a:pt x="360" y="86"/>
                  </a:lnTo>
                  <a:lnTo>
                    <a:pt x="366" y="82"/>
                  </a:lnTo>
                  <a:lnTo>
                    <a:pt x="369" y="80"/>
                  </a:lnTo>
                  <a:lnTo>
                    <a:pt x="371" y="79"/>
                  </a:lnTo>
                  <a:lnTo>
                    <a:pt x="379" y="76"/>
                  </a:lnTo>
                  <a:lnTo>
                    <a:pt x="381" y="74"/>
                  </a:lnTo>
                  <a:lnTo>
                    <a:pt x="383" y="73"/>
                  </a:lnTo>
                  <a:lnTo>
                    <a:pt x="384" y="72"/>
                  </a:lnTo>
                  <a:lnTo>
                    <a:pt x="386" y="70"/>
                  </a:lnTo>
                  <a:lnTo>
                    <a:pt x="393" y="64"/>
                  </a:lnTo>
                  <a:lnTo>
                    <a:pt x="395" y="63"/>
                  </a:lnTo>
                  <a:lnTo>
                    <a:pt x="397" y="61"/>
                  </a:lnTo>
                  <a:lnTo>
                    <a:pt x="400" y="59"/>
                  </a:lnTo>
                  <a:lnTo>
                    <a:pt x="403" y="58"/>
                  </a:lnTo>
                  <a:lnTo>
                    <a:pt x="410" y="56"/>
                  </a:lnTo>
                  <a:lnTo>
                    <a:pt x="414" y="55"/>
                  </a:lnTo>
                  <a:lnTo>
                    <a:pt x="416" y="55"/>
                  </a:lnTo>
                  <a:lnTo>
                    <a:pt x="417" y="55"/>
                  </a:lnTo>
                  <a:lnTo>
                    <a:pt x="421" y="55"/>
                  </a:lnTo>
                  <a:lnTo>
                    <a:pt x="424" y="56"/>
                  </a:lnTo>
                  <a:lnTo>
                    <a:pt x="430" y="56"/>
                  </a:lnTo>
                  <a:lnTo>
                    <a:pt x="436" y="58"/>
                  </a:lnTo>
                  <a:lnTo>
                    <a:pt x="445" y="60"/>
                  </a:lnTo>
                  <a:lnTo>
                    <a:pt x="453" y="63"/>
                  </a:lnTo>
                  <a:lnTo>
                    <a:pt x="458" y="65"/>
                  </a:lnTo>
                  <a:lnTo>
                    <a:pt x="461" y="66"/>
                  </a:lnTo>
                  <a:lnTo>
                    <a:pt x="464" y="68"/>
                  </a:lnTo>
                  <a:lnTo>
                    <a:pt x="466" y="68"/>
                  </a:lnTo>
                  <a:lnTo>
                    <a:pt x="468" y="70"/>
                  </a:lnTo>
                  <a:lnTo>
                    <a:pt x="470" y="72"/>
                  </a:lnTo>
                  <a:lnTo>
                    <a:pt x="474" y="78"/>
                  </a:lnTo>
                  <a:lnTo>
                    <a:pt x="476" y="79"/>
                  </a:lnTo>
                  <a:lnTo>
                    <a:pt x="478" y="81"/>
                  </a:lnTo>
                  <a:lnTo>
                    <a:pt x="479" y="82"/>
                  </a:lnTo>
                  <a:lnTo>
                    <a:pt x="480" y="84"/>
                  </a:lnTo>
                  <a:lnTo>
                    <a:pt x="481" y="87"/>
                  </a:lnTo>
                  <a:lnTo>
                    <a:pt x="482" y="90"/>
                  </a:lnTo>
                  <a:lnTo>
                    <a:pt x="484" y="99"/>
                  </a:lnTo>
                  <a:lnTo>
                    <a:pt x="486" y="103"/>
                  </a:lnTo>
                  <a:lnTo>
                    <a:pt x="487" y="106"/>
                  </a:lnTo>
                  <a:lnTo>
                    <a:pt x="489" y="108"/>
                  </a:lnTo>
                  <a:lnTo>
                    <a:pt x="490" y="110"/>
                  </a:lnTo>
                  <a:lnTo>
                    <a:pt x="491" y="111"/>
                  </a:lnTo>
                  <a:lnTo>
                    <a:pt x="493" y="112"/>
                  </a:lnTo>
                  <a:lnTo>
                    <a:pt x="494" y="113"/>
                  </a:lnTo>
                  <a:lnTo>
                    <a:pt x="497" y="113"/>
                  </a:lnTo>
                  <a:lnTo>
                    <a:pt x="501" y="115"/>
                  </a:lnTo>
                  <a:lnTo>
                    <a:pt x="509" y="117"/>
                  </a:lnTo>
                  <a:lnTo>
                    <a:pt x="513" y="119"/>
                  </a:lnTo>
                  <a:lnTo>
                    <a:pt x="516" y="120"/>
                  </a:lnTo>
                  <a:lnTo>
                    <a:pt x="518" y="122"/>
                  </a:lnTo>
                  <a:lnTo>
                    <a:pt x="520" y="123"/>
                  </a:lnTo>
                  <a:lnTo>
                    <a:pt x="521" y="124"/>
                  </a:lnTo>
                  <a:lnTo>
                    <a:pt x="524" y="125"/>
                  </a:lnTo>
                  <a:lnTo>
                    <a:pt x="527" y="129"/>
                  </a:lnTo>
                  <a:lnTo>
                    <a:pt x="532" y="136"/>
                  </a:lnTo>
                  <a:lnTo>
                    <a:pt x="534" y="139"/>
                  </a:lnTo>
                  <a:lnTo>
                    <a:pt x="537" y="141"/>
                  </a:lnTo>
                  <a:lnTo>
                    <a:pt x="539" y="144"/>
                  </a:lnTo>
                  <a:lnTo>
                    <a:pt x="542" y="145"/>
                  </a:lnTo>
                  <a:lnTo>
                    <a:pt x="546" y="147"/>
                  </a:lnTo>
                  <a:lnTo>
                    <a:pt x="550" y="148"/>
                  </a:lnTo>
                  <a:lnTo>
                    <a:pt x="559" y="152"/>
                  </a:lnTo>
                  <a:lnTo>
                    <a:pt x="561" y="153"/>
                  </a:lnTo>
                  <a:lnTo>
                    <a:pt x="563" y="155"/>
                  </a:lnTo>
                  <a:lnTo>
                    <a:pt x="565" y="157"/>
                  </a:lnTo>
                  <a:lnTo>
                    <a:pt x="568" y="158"/>
                  </a:lnTo>
                  <a:lnTo>
                    <a:pt x="574" y="164"/>
                  </a:lnTo>
                  <a:lnTo>
                    <a:pt x="577" y="166"/>
                  </a:lnTo>
                  <a:lnTo>
                    <a:pt x="580" y="168"/>
                  </a:lnTo>
                  <a:lnTo>
                    <a:pt x="582" y="170"/>
                  </a:lnTo>
                  <a:lnTo>
                    <a:pt x="585" y="170"/>
                  </a:lnTo>
                  <a:lnTo>
                    <a:pt x="591" y="173"/>
                  </a:lnTo>
                  <a:lnTo>
                    <a:pt x="596" y="175"/>
                  </a:lnTo>
                  <a:lnTo>
                    <a:pt x="601" y="178"/>
                  </a:lnTo>
                  <a:lnTo>
                    <a:pt x="605" y="180"/>
                  </a:lnTo>
                  <a:lnTo>
                    <a:pt x="607" y="181"/>
                  </a:lnTo>
                  <a:lnTo>
                    <a:pt x="610" y="182"/>
                  </a:lnTo>
                  <a:lnTo>
                    <a:pt x="620" y="191"/>
                  </a:lnTo>
                  <a:lnTo>
                    <a:pt x="623" y="192"/>
                  </a:lnTo>
                  <a:lnTo>
                    <a:pt x="625" y="194"/>
                  </a:lnTo>
                  <a:lnTo>
                    <a:pt x="627" y="195"/>
                  </a:lnTo>
                  <a:lnTo>
                    <a:pt x="629" y="195"/>
                  </a:lnTo>
                  <a:lnTo>
                    <a:pt x="630" y="196"/>
                  </a:lnTo>
                  <a:lnTo>
                    <a:pt x="632" y="196"/>
                  </a:lnTo>
                  <a:lnTo>
                    <a:pt x="636" y="196"/>
                  </a:lnTo>
                  <a:lnTo>
                    <a:pt x="639" y="196"/>
                  </a:lnTo>
                  <a:lnTo>
                    <a:pt x="643" y="195"/>
                  </a:lnTo>
                  <a:lnTo>
                    <a:pt x="651" y="193"/>
                  </a:lnTo>
                  <a:lnTo>
                    <a:pt x="653" y="192"/>
                  </a:lnTo>
                  <a:lnTo>
                    <a:pt x="654" y="192"/>
                  </a:lnTo>
                  <a:lnTo>
                    <a:pt x="661" y="189"/>
                  </a:lnTo>
                  <a:lnTo>
                    <a:pt x="662" y="188"/>
                  </a:lnTo>
                  <a:lnTo>
                    <a:pt x="664" y="188"/>
                  </a:lnTo>
                  <a:lnTo>
                    <a:pt x="664" y="188"/>
                  </a:lnTo>
                  <a:lnTo>
                    <a:pt x="665" y="189"/>
                  </a:lnTo>
                  <a:lnTo>
                    <a:pt x="669" y="191"/>
                  </a:lnTo>
                  <a:lnTo>
                    <a:pt x="671" y="192"/>
                  </a:lnTo>
                  <a:lnTo>
                    <a:pt x="673" y="192"/>
                  </a:lnTo>
                  <a:lnTo>
                    <a:pt x="675" y="192"/>
                  </a:lnTo>
                  <a:lnTo>
                    <a:pt x="677" y="192"/>
                  </a:lnTo>
                  <a:lnTo>
                    <a:pt x="681" y="192"/>
                  </a:lnTo>
                  <a:lnTo>
                    <a:pt x="688" y="191"/>
                  </a:lnTo>
                  <a:lnTo>
                    <a:pt x="693" y="190"/>
                  </a:lnTo>
                  <a:lnTo>
                    <a:pt x="696" y="190"/>
                  </a:lnTo>
                  <a:lnTo>
                    <a:pt x="698" y="190"/>
                  </a:lnTo>
                  <a:lnTo>
                    <a:pt x="700" y="191"/>
                  </a:lnTo>
                  <a:lnTo>
                    <a:pt x="704" y="192"/>
                  </a:lnTo>
                  <a:lnTo>
                    <a:pt x="710" y="192"/>
                  </a:lnTo>
                  <a:lnTo>
                    <a:pt x="712" y="193"/>
                  </a:lnTo>
                  <a:lnTo>
                    <a:pt x="714" y="193"/>
                  </a:lnTo>
                  <a:lnTo>
                    <a:pt x="717" y="193"/>
                  </a:lnTo>
                  <a:lnTo>
                    <a:pt x="719" y="193"/>
                  </a:lnTo>
                  <a:lnTo>
                    <a:pt x="721" y="192"/>
                  </a:lnTo>
                  <a:lnTo>
                    <a:pt x="722" y="192"/>
                  </a:lnTo>
                  <a:lnTo>
                    <a:pt x="723" y="192"/>
                  </a:lnTo>
                  <a:lnTo>
                    <a:pt x="723" y="191"/>
                  </a:lnTo>
                  <a:lnTo>
                    <a:pt x="724" y="190"/>
                  </a:lnTo>
                  <a:lnTo>
                    <a:pt x="724" y="189"/>
                  </a:lnTo>
                  <a:lnTo>
                    <a:pt x="724" y="187"/>
                  </a:lnTo>
                  <a:lnTo>
                    <a:pt x="723" y="185"/>
                  </a:lnTo>
                  <a:lnTo>
                    <a:pt x="721" y="180"/>
                  </a:lnTo>
                  <a:lnTo>
                    <a:pt x="721" y="177"/>
                  </a:lnTo>
                  <a:lnTo>
                    <a:pt x="721" y="176"/>
                  </a:lnTo>
                  <a:lnTo>
                    <a:pt x="721" y="174"/>
                  </a:lnTo>
                  <a:lnTo>
                    <a:pt x="721" y="173"/>
                  </a:lnTo>
                  <a:lnTo>
                    <a:pt x="722" y="171"/>
                  </a:lnTo>
                  <a:lnTo>
                    <a:pt x="723" y="170"/>
                  </a:lnTo>
                  <a:lnTo>
                    <a:pt x="724" y="169"/>
                  </a:lnTo>
                  <a:lnTo>
                    <a:pt x="725" y="168"/>
                  </a:lnTo>
                  <a:lnTo>
                    <a:pt x="727" y="166"/>
                  </a:lnTo>
                  <a:lnTo>
                    <a:pt x="732" y="162"/>
                  </a:lnTo>
                  <a:lnTo>
                    <a:pt x="734" y="160"/>
                  </a:lnTo>
                  <a:lnTo>
                    <a:pt x="736" y="158"/>
                  </a:lnTo>
                  <a:lnTo>
                    <a:pt x="738" y="157"/>
                  </a:lnTo>
                  <a:lnTo>
                    <a:pt x="738" y="155"/>
                  </a:lnTo>
                  <a:lnTo>
                    <a:pt x="739" y="153"/>
                  </a:lnTo>
                  <a:lnTo>
                    <a:pt x="740" y="151"/>
                  </a:lnTo>
                  <a:lnTo>
                    <a:pt x="740" y="150"/>
                  </a:lnTo>
                  <a:lnTo>
                    <a:pt x="740" y="144"/>
                  </a:lnTo>
                  <a:lnTo>
                    <a:pt x="740" y="142"/>
                  </a:lnTo>
                  <a:lnTo>
                    <a:pt x="741" y="140"/>
                  </a:lnTo>
                  <a:lnTo>
                    <a:pt x="741" y="139"/>
                  </a:lnTo>
                  <a:lnTo>
                    <a:pt x="742" y="136"/>
                  </a:lnTo>
                  <a:lnTo>
                    <a:pt x="744" y="135"/>
                  </a:lnTo>
                  <a:lnTo>
                    <a:pt x="745" y="133"/>
                  </a:lnTo>
                  <a:lnTo>
                    <a:pt x="747" y="130"/>
                  </a:lnTo>
                  <a:lnTo>
                    <a:pt x="750" y="128"/>
                  </a:lnTo>
                  <a:lnTo>
                    <a:pt x="753" y="126"/>
                  </a:lnTo>
                  <a:lnTo>
                    <a:pt x="759" y="123"/>
                  </a:lnTo>
                  <a:lnTo>
                    <a:pt x="762" y="121"/>
                  </a:lnTo>
                  <a:lnTo>
                    <a:pt x="767" y="118"/>
                  </a:lnTo>
                  <a:lnTo>
                    <a:pt x="774" y="113"/>
                  </a:lnTo>
                  <a:lnTo>
                    <a:pt x="777" y="111"/>
                  </a:lnTo>
                  <a:lnTo>
                    <a:pt x="778" y="110"/>
                  </a:lnTo>
                  <a:lnTo>
                    <a:pt x="784" y="107"/>
                  </a:lnTo>
                  <a:lnTo>
                    <a:pt x="790" y="103"/>
                  </a:lnTo>
                  <a:lnTo>
                    <a:pt x="798" y="101"/>
                  </a:lnTo>
                  <a:lnTo>
                    <a:pt x="800" y="100"/>
                  </a:lnTo>
                  <a:lnTo>
                    <a:pt x="802" y="97"/>
                  </a:lnTo>
                  <a:lnTo>
                    <a:pt x="804" y="96"/>
                  </a:lnTo>
                  <a:lnTo>
                    <a:pt x="809" y="93"/>
                  </a:lnTo>
                  <a:lnTo>
                    <a:pt x="815" y="90"/>
                  </a:lnTo>
                  <a:lnTo>
                    <a:pt x="818" y="89"/>
                  </a:lnTo>
                  <a:lnTo>
                    <a:pt x="822" y="87"/>
                  </a:lnTo>
                  <a:lnTo>
                    <a:pt x="825" y="84"/>
                  </a:lnTo>
                  <a:lnTo>
                    <a:pt x="828" y="82"/>
                  </a:lnTo>
                  <a:lnTo>
                    <a:pt x="830" y="79"/>
                  </a:lnTo>
                  <a:lnTo>
                    <a:pt x="832" y="78"/>
                  </a:lnTo>
                  <a:lnTo>
                    <a:pt x="834" y="75"/>
                  </a:lnTo>
                  <a:lnTo>
                    <a:pt x="835" y="73"/>
                  </a:lnTo>
                  <a:lnTo>
                    <a:pt x="836" y="70"/>
                  </a:lnTo>
                  <a:lnTo>
                    <a:pt x="841" y="60"/>
                  </a:lnTo>
                  <a:lnTo>
                    <a:pt x="842" y="58"/>
                  </a:lnTo>
                  <a:lnTo>
                    <a:pt x="843" y="56"/>
                  </a:lnTo>
                  <a:lnTo>
                    <a:pt x="845" y="55"/>
                  </a:lnTo>
                  <a:lnTo>
                    <a:pt x="846" y="54"/>
                  </a:lnTo>
                  <a:lnTo>
                    <a:pt x="847" y="53"/>
                  </a:lnTo>
                  <a:lnTo>
                    <a:pt x="849" y="52"/>
                  </a:lnTo>
                  <a:lnTo>
                    <a:pt x="850" y="51"/>
                  </a:lnTo>
                  <a:lnTo>
                    <a:pt x="851" y="51"/>
                  </a:lnTo>
                  <a:lnTo>
                    <a:pt x="853" y="51"/>
                  </a:lnTo>
                  <a:lnTo>
                    <a:pt x="855" y="50"/>
                  </a:lnTo>
                  <a:lnTo>
                    <a:pt x="856" y="51"/>
                  </a:lnTo>
                  <a:lnTo>
                    <a:pt x="858" y="51"/>
                  </a:lnTo>
                  <a:lnTo>
                    <a:pt x="859" y="51"/>
                  </a:lnTo>
                  <a:lnTo>
                    <a:pt x="861" y="52"/>
                  </a:lnTo>
                  <a:lnTo>
                    <a:pt x="864" y="53"/>
                  </a:lnTo>
                  <a:lnTo>
                    <a:pt x="867" y="55"/>
                  </a:lnTo>
                  <a:lnTo>
                    <a:pt x="869" y="56"/>
                  </a:lnTo>
                  <a:lnTo>
                    <a:pt x="874" y="59"/>
                  </a:lnTo>
                  <a:lnTo>
                    <a:pt x="879" y="62"/>
                  </a:lnTo>
                  <a:lnTo>
                    <a:pt x="884" y="65"/>
                  </a:lnTo>
                  <a:lnTo>
                    <a:pt x="889" y="67"/>
                  </a:lnTo>
                  <a:lnTo>
                    <a:pt x="901" y="71"/>
                  </a:lnTo>
                  <a:lnTo>
                    <a:pt x="904" y="72"/>
                  </a:lnTo>
                  <a:lnTo>
                    <a:pt x="908" y="74"/>
                  </a:lnTo>
                  <a:lnTo>
                    <a:pt x="912" y="74"/>
                  </a:lnTo>
                  <a:lnTo>
                    <a:pt x="915" y="75"/>
                  </a:lnTo>
                  <a:lnTo>
                    <a:pt x="915" y="75"/>
                  </a:lnTo>
                  <a:lnTo>
                    <a:pt x="916" y="74"/>
                  </a:lnTo>
                  <a:lnTo>
                    <a:pt x="917" y="74"/>
                  </a:lnTo>
                  <a:lnTo>
                    <a:pt x="918" y="74"/>
                  </a:lnTo>
                  <a:lnTo>
                    <a:pt x="920" y="75"/>
                  </a:lnTo>
                  <a:lnTo>
                    <a:pt x="922" y="76"/>
                  </a:lnTo>
                  <a:lnTo>
                    <a:pt x="926" y="78"/>
                  </a:lnTo>
                  <a:lnTo>
                    <a:pt x="929" y="80"/>
                  </a:lnTo>
                  <a:lnTo>
                    <a:pt x="933" y="83"/>
                  </a:lnTo>
                  <a:lnTo>
                    <a:pt x="937" y="86"/>
                  </a:lnTo>
                  <a:lnTo>
                    <a:pt x="938" y="89"/>
                  </a:lnTo>
                  <a:lnTo>
                    <a:pt x="947" y="96"/>
                  </a:lnTo>
                  <a:lnTo>
                    <a:pt x="949" y="99"/>
                  </a:lnTo>
                  <a:lnTo>
                    <a:pt x="954" y="102"/>
                  </a:lnTo>
                  <a:lnTo>
                    <a:pt x="957" y="104"/>
                  </a:lnTo>
                  <a:lnTo>
                    <a:pt x="959" y="106"/>
                  </a:lnTo>
                  <a:lnTo>
                    <a:pt x="961" y="107"/>
                  </a:lnTo>
                  <a:lnTo>
                    <a:pt x="964" y="109"/>
                  </a:lnTo>
                  <a:lnTo>
                    <a:pt x="968" y="111"/>
                  </a:lnTo>
                  <a:lnTo>
                    <a:pt x="971" y="113"/>
                  </a:lnTo>
                  <a:lnTo>
                    <a:pt x="982" y="116"/>
                  </a:lnTo>
                  <a:lnTo>
                    <a:pt x="989" y="119"/>
                  </a:lnTo>
                  <a:lnTo>
                    <a:pt x="996" y="121"/>
                  </a:lnTo>
                  <a:lnTo>
                    <a:pt x="998" y="121"/>
                  </a:lnTo>
                  <a:lnTo>
                    <a:pt x="1001" y="122"/>
                  </a:lnTo>
                  <a:lnTo>
                    <a:pt x="1003" y="122"/>
                  </a:lnTo>
                  <a:lnTo>
                    <a:pt x="1006" y="122"/>
                  </a:lnTo>
                  <a:lnTo>
                    <a:pt x="1007" y="122"/>
                  </a:lnTo>
                  <a:lnTo>
                    <a:pt x="1009" y="122"/>
                  </a:lnTo>
                  <a:lnTo>
                    <a:pt x="1011" y="121"/>
                  </a:lnTo>
                  <a:lnTo>
                    <a:pt x="1013" y="121"/>
                  </a:lnTo>
                  <a:lnTo>
                    <a:pt x="1015" y="120"/>
                  </a:lnTo>
                  <a:lnTo>
                    <a:pt x="1017" y="119"/>
                  </a:lnTo>
                  <a:lnTo>
                    <a:pt x="1019" y="117"/>
                  </a:lnTo>
                  <a:lnTo>
                    <a:pt x="1021" y="115"/>
                  </a:lnTo>
                  <a:lnTo>
                    <a:pt x="1024" y="113"/>
                  </a:lnTo>
                  <a:lnTo>
                    <a:pt x="1026" y="111"/>
                  </a:lnTo>
                  <a:lnTo>
                    <a:pt x="1028" y="108"/>
                  </a:lnTo>
                  <a:lnTo>
                    <a:pt x="1038" y="94"/>
                  </a:lnTo>
                  <a:lnTo>
                    <a:pt x="1040" y="90"/>
                  </a:lnTo>
                  <a:lnTo>
                    <a:pt x="1043" y="87"/>
                  </a:lnTo>
                  <a:lnTo>
                    <a:pt x="1045" y="85"/>
                  </a:lnTo>
                  <a:lnTo>
                    <a:pt x="1048" y="83"/>
                  </a:lnTo>
                  <a:lnTo>
                    <a:pt x="1056" y="76"/>
                  </a:lnTo>
                  <a:lnTo>
                    <a:pt x="1061" y="72"/>
                  </a:lnTo>
                  <a:lnTo>
                    <a:pt x="1064" y="68"/>
                  </a:lnTo>
                  <a:lnTo>
                    <a:pt x="1067" y="65"/>
                  </a:lnTo>
                  <a:lnTo>
                    <a:pt x="1069" y="62"/>
                  </a:lnTo>
                  <a:lnTo>
                    <a:pt x="1072" y="57"/>
                  </a:lnTo>
                  <a:lnTo>
                    <a:pt x="1074" y="53"/>
                  </a:lnTo>
                  <a:lnTo>
                    <a:pt x="1076" y="49"/>
                  </a:lnTo>
                  <a:lnTo>
                    <a:pt x="1078" y="46"/>
                  </a:lnTo>
                  <a:lnTo>
                    <a:pt x="1079" y="43"/>
                  </a:lnTo>
                  <a:lnTo>
                    <a:pt x="1085" y="30"/>
                  </a:lnTo>
                  <a:lnTo>
                    <a:pt x="1085" y="27"/>
                  </a:lnTo>
                  <a:lnTo>
                    <a:pt x="1087" y="25"/>
                  </a:lnTo>
                  <a:lnTo>
                    <a:pt x="1089" y="22"/>
                  </a:lnTo>
                  <a:lnTo>
                    <a:pt x="1091" y="19"/>
                  </a:lnTo>
                  <a:lnTo>
                    <a:pt x="1093" y="17"/>
                  </a:lnTo>
                  <a:lnTo>
                    <a:pt x="1095" y="14"/>
                  </a:lnTo>
                  <a:lnTo>
                    <a:pt x="1097" y="12"/>
                  </a:lnTo>
                  <a:lnTo>
                    <a:pt x="1100" y="10"/>
                  </a:lnTo>
                  <a:lnTo>
                    <a:pt x="1103" y="8"/>
                  </a:lnTo>
                  <a:lnTo>
                    <a:pt x="1106" y="6"/>
                  </a:lnTo>
                  <a:lnTo>
                    <a:pt x="1108" y="4"/>
                  </a:lnTo>
                  <a:lnTo>
                    <a:pt x="1112" y="3"/>
                  </a:lnTo>
                  <a:lnTo>
                    <a:pt x="1114" y="1"/>
                  </a:lnTo>
                  <a:lnTo>
                    <a:pt x="1117" y="0"/>
                  </a:lnTo>
                  <a:lnTo>
                    <a:pt x="1119" y="0"/>
                  </a:lnTo>
                  <a:lnTo>
                    <a:pt x="1120" y="0"/>
                  </a:lnTo>
                  <a:lnTo>
                    <a:pt x="1123" y="0"/>
                  </a:lnTo>
                  <a:lnTo>
                    <a:pt x="1125" y="0"/>
                  </a:lnTo>
                  <a:lnTo>
                    <a:pt x="1127" y="0"/>
                  </a:lnTo>
                  <a:lnTo>
                    <a:pt x="1129" y="1"/>
                  </a:lnTo>
                  <a:lnTo>
                    <a:pt x="1130" y="2"/>
                  </a:lnTo>
                  <a:lnTo>
                    <a:pt x="1130" y="3"/>
                  </a:lnTo>
                  <a:lnTo>
                    <a:pt x="1131" y="3"/>
                  </a:lnTo>
                  <a:lnTo>
                    <a:pt x="1131" y="4"/>
                  </a:lnTo>
                  <a:lnTo>
                    <a:pt x="1131" y="7"/>
                  </a:lnTo>
                  <a:lnTo>
                    <a:pt x="1131" y="11"/>
                  </a:lnTo>
                  <a:lnTo>
                    <a:pt x="1131" y="13"/>
                  </a:lnTo>
                  <a:lnTo>
                    <a:pt x="1131" y="18"/>
                  </a:lnTo>
                  <a:lnTo>
                    <a:pt x="1130" y="22"/>
                  </a:lnTo>
                  <a:lnTo>
                    <a:pt x="1129" y="25"/>
                  </a:lnTo>
                  <a:lnTo>
                    <a:pt x="1128" y="29"/>
                  </a:lnTo>
                  <a:lnTo>
                    <a:pt x="1126" y="33"/>
                  </a:lnTo>
                  <a:lnTo>
                    <a:pt x="1122" y="43"/>
                  </a:lnTo>
                  <a:lnTo>
                    <a:pt x="1119" y="51"/>
                  </a:lnTo>
                  <a:lnTo>
                    <a:pt x="1112" y="72"/>
                  </a:lnTo>
                  <a:lnTo>
                    <a:pt x="1109" y="80"/>
                  </a:lnTo>
                  <a:lnTo>
                    <a:pt x="1108" y="84"/>
                  </a:lnTo>
                  <a:lnTo>
                    <a:pt x="1105" y="90"/>
                  </a:lnTo>
                  <a:lnTo>
                    <a:pt x="1101" y="100"/>
                  </a:lnTo>
                  <a:lnTo>
                    <a:pt x="1099" y="102"/>
                  </a:lnTo>
                  <a:lnTo>
                    <a:pt x="1097" y="107"/>
                  </a:lnTo>
                  <a:lnTo>
                    <a:pt x="1096" y="109"/>
                  </a:lnTo>
                  <a:lnTo>
                    <a:pt x="1095" y="111"/>
                  </a:lnTo>
                  <a:lnTo>
                    <a:pt x="1095" y="113"/>
                  </a:lnTo>
                  <a:lnTo>
                    <a:pt x="1094" y="115"/>
                  </a:lnTo>
                  <a:lnTo>
                    <a:pt x="1095" y="118"/>
                  </a:lnTo>
                  <a:lnTo>
                    <a:pt x="1095" y="121"/>
                  </a:lnTo>
                  <a:lnTo>
                    <a:pt x="1096" y="131"/>
                  </a:lnTo>
                  <a:lnTo>
                    <a:pt x="1097" y="134"/>
                  </a:lnTo>
                  <a:lnTo>
                    <a:pt x="1097" y="136"/>
                  </a:lnTo>
                  <a:lnTo>
                    <a:pt x="1097" y="137"/>
                  </a:lnTo>
                  <a:lnTo>
                    <a:pt x="1096" y="140"/>
                  </a:lnTo>
                  <a:lnTo>
                    <a:pt x="1093" y="147"/>
                  </a:lnTo>
                  <a:lnTo>
                    <a:pt x="1092" y="150"/>
                  </a:lnTo>
                  <a:lnTo>
                    <a:pt x="1092" y="153"/>
                  </a:lnTo>
                  <a:lnTo>
                    <a:pt x="1091" y="155"/>
                  </a:lnTo>
                  <a:lnTo>
                    <a:pt x="1091" y="158"/>
                  </a:lnTo>
                  <a:lnTo>
                    <a:pt x="1092" y="159"/>
                  </a:lnTo>
                  <a:lnTo>
                    <a:pt x="1092" y="162"/>
                  </a:lnTo>
                  <a:lnTo>
                    <a:pt x="1093" y="168"/>
                  </a:lnTo>
                  <a:lnTo>
                    <a:pt x="1094" y="170"/>
                  </a:lnTo>
                  <a:lnTo>
                    <a:pt x="1095" y="181"/>
                  </a:lnTo>
                  <a:lnTo>
                    <a:pt x="1095" y="183"/>
                  </a:lnTo>
                  <a:lnTo>
                    <a:pt x="1095" y="186"/>
                  </a:lnTo>
                  <a:lnTo>
                    <a:pt x="1094" y="188"/>
                  </a:lnTo>
                  <a:lnTo>
                    <a:pt x="1093" y="191"/>
                  </a:lnTo>
                  <a:lnTo>
                    <a:pt x="1092" y="194"/>
                  </a:lnTo>
                  <a:lnTo>
                    <a:pt x="1091" y="196"/>
                  </a:lnTo>
                  <a:lnTo>
                    <a:pt x="1090" y="198"/>
                  </a:lnTo>
                  <a:lnTo>
                    <a:pt x="1089" y="200"/>
                  </a:lnTo>
                  <a:lnTo>
                    <a:pt x="1087" y="202"/>
                  </a:lnTo>
                  <a:lnTo>
                    <a:pt x="1085" y="204"/>
                  </a:lnTo>
                  <a:lnTo>
                    <a:pt x="1083" y="206"/>
                  </a:lnTo>
                  <a:lnTo>
                    <a:pt x="1074" y="213"/>
                  </a:lnTo>
                  <a:lnTo>
                    <a:pt x="1072" y="215"/>
                  </a:lnTo>
                  <a:lnTo>
                    <a:pt x="1066" y="222"/>
                  </a:lnTo>
                  <a:lnTo>
                    <a:pt x="1064" y="224"/>
                  </a:lnTo>
                  <a:lnTo>
                    <a:pt x="1062" y="227"/>
                  </a:lnTo>
                  <a:lnTo>
                    <a:pt x="1060" y="229"/>
                  </a:lnTo>
                  <a:lnTo>
                    <a:pt x="1058" y="231"/>
                  </a:lnTo>
                  <a:lnTo>
                    <a:pt x="1055" y="234"/>
                  </a:lnTo>
                  <a:lnTo>
                    <a:pt x="1053" y="235"/>
                  </a:lnTo>
                  <a:lnTo>
                    <a:pt x="1051" y="236"/>
                  </a:lnTo>
                  <a:lnTo>
                    <a:pt x="1051" y="237"/>
                  </a:lnTo>
                  <a:lnTo>
                    <a:pt x="1049" y="238"/>
                  </a:lnTo>
                  <a:lnTo>
                    <a:pt x="1046" y="238"/>
                  </a:lnTo>
                  <a:lnTo>
                    <a:pt x="1040" y="239"/>
                  </a:lnTo>
                  <a:lnTo>
                    <a:pt x="1037" y="240"/>
                  </a:lnTo>
                  <a:lnTo>
                    <a:pt x="1034" y="241"/>
                  </a:lnTo>
                  <a:lnTo>
                    <a:pt x="1032" y="242"/>
                  </a:lnTo>
                  <a:lnTo>
                    <a:pt x="1031" y="243"/>
                  </a:lnTo>
                  <a:lnTo>
                    <a:pt x="1030" y="243"/>
                  </a:lnTo>
                  <a:lnTo>
                    <a:pt x="1029" y="244"/>
                  </a:lnTo>
                  <a:lnTo>
                    <a:pt x="1028" y="245"/>
                  </a:lnTo>
                  <a:lnTo>
                    <a:pt x="1028" y="246"/>
                  </a:lnTo>
                  <a:lnTo>
                    <a:pt x="1028" y="247"/>
                  </a:lnTo>
                  <a:lnTo>
                    <a:pt x="1028" y="249"/>
                  </a:lnTo>
                  <a:lnTo>
                    <a:pt x="1028" y="249"/>
                  </a:lnTo>
                  <a:lnTo>
                    <a:pt x="1028" y="252"/>
                  </a:lnTo>
                  <a:lnTo>
                    <a:pt x="1028" y="256"/>
                  </a:lnTo>
                  <a:lnTo>
                    <a:pt x="1029" y="259"/>
                  </a:lnTo>
                  <a:lnTo>
                    <a:pt x="1033" y="268"/>
                  </a:lnTo>
                  <a:lnTo>
                    <a:pt x="1035" y="276"/>
                  </a:lnTo>
                  <a:lnTo>
                    <a:pt x="1037" y="281"/>
                  </a:lnTo>
                  <a:lnTo>
                    <a:pt x="1040" y="294"/>
                  </a:lnTo>
                  <a:lnTo>
                    <a:pt x="1040" y="299"/>
                  </a:lnTo>
                  <a:lnTo>
                    <a:pt x="1042" y="303"/>
                  </a:lnTo>
                  <a:lnTo>
                    <a:pt x="1044" y="309"/>
                  </a:lnTo>
                  <a:lnTo>
                    <a:pt x="1050" y="322"/>
                  </a:lnTo>
                  <a:lnTo>
                    <a:pt x="1053" y="333"/>
                  </a:lnTo>
                  <a:lnTo>
                    <a:pt x="1054" y="337"/>
                  </a:lnTo>
                  <a:lnTo>
                    <a:pt x="1055" y="341"/>
                  </a:lnTo>
                  <a:lnTo>
                    <a:pt x="1055" y="345"/>
                  </a:lnTo>
                  <a:lnTo>
                    <a:pt x="1056" y="355"/>
                  </a:lnTo>
                  <a:lnTo>
                    <a:pt x="1057" y="362"/>
                  </a:lnTo>
                  <a:lnTo>
                    <a:pt x="1057" y="366"/>
                  </a:lnTo>
                  <a:lnTo>
                    <a:pt x="1058" y="370"/>
                  </a:lnTo>
                  <a:lnTo>
                    <a:pt x="1060" y="378"/>
                  </a:lnTo>
                  <a:lnTo>
                    <a:pt x="1060" y="382"/>
                  </a:lnTo>
                  <a:lnTo>
                    <a:pt x="1060" y="385"/>
                  </a:lnTo>
                  <a:lnTo>
                    <a:pt x="1060" y="386"/>
                  </a:lnTo>
                  <a:lnTo>
                    <a:pt x="1060" y="389"/>
                  </a:lnTo>
                  <a:lnTo>
                    <a:pt x="1059" y="391"/>
                  </a:lnTo>
                  <a:lnTo>
                    <a:pt x="1058" y="393"/>
                  </a:lnTo>
                  <a:lnTo>
                    <a:pt x="1057" y="395"/>
                  </a:lnTo>
                  <a:lnTo>
                    <a:pt x="1051" y="401"/>
                  </a:lnTo>
                  <a:lnTo>
                    <a:pt x="1050" y="405"/>
                  </a:lnTo>
                  <a:lnTo>
                    <a:pt x="1049" y="407"/>
                  </a:lnTo>
                  <a:lnTo>
                    <a:pt x="1048" y="408"/>
                  </a:lnTo>
                  <a:lnTo>
                    <a:pt x="1047" y="411"/>
                  </a:lnTo>
                  <a:lnTo>
                    <a:pt x="1046" y="414"/>
                  </a:lnTo>
                  <a:lnTo>
                    <a:pt x="1046" y="417"/>
                  </a:lnTo>
                  <a:lnTo>
                    <a:pt x="1045" y="419"/>
                  </a:lnTo>
                  <a:lnTo>
                    <a:pt x="1045" y="422"/>
                  </a:lnTo>
                  <a:lnTo>
                    <a:pt x="1045" y="424"/>
                  </a:lnTo>
                  <a:lnTo>
                    <a:pt x="1045" y="428"/>
                  </a:lnTo>
                  <a:lnTo>
                    <a:pt x="1046" y="431"/>
                  </a:lnTo>
                  <a:lnTo>
                    <a:pt x="1046" y="434"/>
                  </a:lnTo>
                  <a:lnTo>
                    <a:pt x="1047" y="437"/>
                  </a:lnTo>
                  <a:lnTo>
                    <a:pt x="1048" y="440"/>
                  </a:lnTo>
                  <a:lnTo>
                    <a:pt x="1049" y="442"/>
                  </a:lnTo>
                  <a:lnTo>
                    <a:pt x="1054" y="451"/>
                  </a:lnTo>
                  <a:lnTo>
                    <a:pt x="1056" y="453"/>
                  </a:lnTo>
                  <a:lnTo>
                    <a:pt x="1057" y="455"/>
                  </a:lnTo>
                  <a:lnTo>
                    <a:pt x="1058" y="457"/>
                  </a:lnTo>
                  <a:lnTo>
                    <a:pt x="1059" y="460"/>
                  </a:lnTo>
                  <a:lnTo>
                    <a:pt x="1062" y="469"/>
                  </a:lnTo>
                  <a:lnTo>
                    <a:pt x="1063" y="472"/>
                  </a:lnTo>
                  <a:lnTo>
                    <a:pt x="1066" y="478"/>
                  </a:lnTo>
                  <a:lnTo>
                    <a:pt x="1069" y="483"/>
                  </a:lnTo>
                  <a:lnTo>
                    <a:pt x="1070" y="486"/>
                  </a:lnTo>
                  <a:lnTo>
                    <a:pt x="1072" y="487"/>
                  </a:lnTo>
                  <a:lnTo>
                    <a:pt x="1077" y="494"/>
                  </a:lnTo>
                  <a:lnTo>
                    <a:pt x="1081" y="498"/>
                  </a:lnTo>
                  <a:lnTo>
                    <a:pt x="1087" y="506"/>
                  </a:lnTo>
                  <a:lnTo>
                    <a:pt x="1088" y="508"/>
                  </a:lnTo>
                  <a:lnTo>
                    <a:pt x="1090" y="510"/>
                  </a:lnTo>
                  <a:lnTo>
                    <a:pt x="1091" y="512"/>
                  </a:lnTo>
                  <a:lnTo>
                    <a:pt x="1092" y="514"/>
                  </a:lnTo>
                  <a:lnTo>
                    <a:pt x="1093" y="516"/>
                  </a:lnTo>
                  <a:lnTo>
                    <a:pt x="1094" y="523"/>
                  </a:lnTo>
                  <a:lnTo>
                    <a:pt x="1094" y="525"/>
                  </a:lnTo>
                  <a:lnTo>
                    <a:pt x="1095" y="527"/>
                  </a:lnTo>
                  <a:lnTo>
                    <a:pt x="1097" y="534"/>
                  </a:lnTo>
                  <a:lnTo>
                    <a:pt x="1097" y="536"/>
                  </a:lnTo>
                  <a:lnTo>
                    <a:pt x="1097" y="537"/>
                  </a:lnTo>
                  <a:lnTo>
                    <a:pt x="1097" y="540"/>
                  </a:lnTo>
                  <a:lnTo>
                    <a:pt x="1097" y="543"/>
                  </a:lnTo>
                  <a:lnTo>
                    <a:pt x="1097" y="544"/>
                  </a:lnTo>
                  <a:lnTo>
                    <a:pt x="1096" y="549"/>
                  </a:lnTo>
                  <a:lnTo>
                    <a:pt x="1095" y="552"/>
                  </a:lnTo>
                  <a:lnTo>
                    <a:pt x="1095" y="554"/>
                  </a:lnTo>
                  <a:lnTo>
                    <a:pt x="1095" y="555"/>
                  </a:lnTo>
                  <a:lnTo>
                    <a:pt x="1096" y="555"/>
                  </a:lnTo>
                  <a:lnTo>
                    <a:pt x="1096" y="556"/>
                  </a:lnTo>
                  <a:lnTo>
                    <a:pt x="1097" y="556"/>
                  </a:lnTo>
                  <a:lnTo>
                    <a:pt x="1097" y="557"/>
                  </a:lnTo>
                  <a:lnTo>
                    <a:pt x="1097" y="557"/>
                  </a:lnTo>
                  <a:lnTo>
                    <a:pt x="1099" y="558"/>
                  </a:lnTo>
                  <a:lnTo>
                    <a:pt x="1103" y="558"/>
                  </a:lnTo>
                  <a:lnTo>
                    <a:pt x="1106" y="558"/>
                  </a:lnTo>
                  <a:lnTo>
                    <a:pt x="1113" y="560"/>
                  </a:lnTo>
                  <a:lnTo>
                    <a:pt x="1115" y="561"/>
                  </a:lnTo>
                  <a:lnTo>
                    <a:pt x="1117" y="562"/>
                  </a:lnTo>
                  <a:lnTo>
                    <a:pt x="1119" y="563"/>
                  </a:lnTo>
                  <a:lnTo>
                    <a:pt x="1120" y="564"/>
                  </a:lnTo>
                  <a:lnTo>
                    <a:pt x="1122" y="566"/>
                  </a:lnTo>
                  <a:lnTo>
                    <a:pt x="1124" y="567"/>
                  </a:lnTo>
                  <a:lnTo>
                    <a:pt x="1125" y="568"/>
                  </a:lnTo>
                  <a:lnTo>
                    <a:pt x="1127" y="570"/>
                  </a:lnTo>
                  <a:lnTo>
                    <a:pt x="1128" y="573"/>
                  </a:lnTo>
                  <a:lnTo>
                    <a:pt x="1129" y="575"/>
                  </a:lnTo>
                  <a:lnTo>
                    <a:pt x="1130" y="578"/>
                  </a:lnTo>
                  <a:lnTo>
                    <a:pt x="1130" y="580"/>
                  </a:lnTo>
                  <a:lnTo>
                    <a:pt x="1131" y="589"/>
                  </a:lnTo>
                  <a:lnTo>
                    <a:pt x="1131" y="593"/>
                  </a:lnTo>
                  <a:lnTo>
                    <a:pt x="1131" y="596"/>
                  </a:lnTo>
                  <a:lnTo>
                    <a:pt x="1131" y="600"/>
                  </a:lnTo>
                  <a:lnTo>
                    <a:pt x="1131" y="605"/>
                  </a:lnTo>
                  <a:lnTo>
                    <a:pt x="1130" y="609"/>
                  </a:lnTo>
                  <a:lnTo>
                    <a:pt x="1128" y="612"/>
                  </a:lnTo>
                  <a:lnTo>
                    <a:pt x="1128" y="615"/>
                  </a:lnTo>
                  <a:lnTo>
                    <a:pt x="1126" y="617"/>
                  </a:lnTo>
                  <a:lnTo>
                    <a:pt x="1125" y="620"/>
                  </a:lnTo>
                  <a:lnTo>
                    <a:pt x="1124" y="622"/>
                  </a:lnTo>
                  <a:lnTo>
                    <a:pt x="1118" y="630"/>
                  </a:lnTo>
                  <a:lnTo>
                    <a:pt x="1111" y="637"/>
                  </a:lnTo>
                  <a:lnTo>
                    <a:pt x="1109" y="639"/>
                  </a:lnTo>
                  <a:lnTo>
                    <a:pt x="1108" y="641"/>
                  </a:lnTo>
                  <a:lnTo>
                    <a:pt x="1107" y="644"/>
                  </a:lnTo>
                  <a:lnTo>
                    <a:pt x="1105" y="646"/>
                  </a:lnTo>
                  <a:lnTo>
                    <a:pt x="1104" y="649"/>
                  </a:lnTo>
                  <a:lnTo>
                    <a:pt x="1104" y="652"/>
                  </a:lnTo>
                  <a:lnTo>
                    <a:pt x="1103" y="655"/>
                  </a:lnTo>
                  <a:lnTo>
                    <a:pt x="1103" y="658"/>
                  </a:lnTo>
                  <a:lnTo>
                    <a:pt x="1103" y="661"/>
                  </a:lnTo>
                  <a:lnTo>
                    <a:pt x="1103" y="663"/>
                  </a:lnTo>
                  <a:lnTo>
                    <a:pt x="1104" y="666"/>
                  </a:lnTo>
                  <a:lnTo>
                    <a:pt x="1105" y="668"/>
                  </a:lnTo>
                  <a:lnTo>
                    <a:pt x="1108" y="678"/>
                  </a:lnTo>
                  <a:lnTo>
                    <a:pt x="1108" y="679"/>
                  </a:lnTo>
                  <a:lnTo>
                    <a:pt x="1108" y="680"/>
                  </a:lnTo>
                  <a:lnTo>
                    <a:pt x="1108" y="683"/>
                  </a:lnTo>
                  <a:lnTo>
                    <a:pt x="1108" y="687"/>
                  </a:lnTo>
                  <a:lnTo>
                    <a:pt x="1106" y="693"/>
                  </a:lnTo>
                  <a:lnTo>
                    <a:pt x="1104" y="701"/>
                  </a:lnTo>
                  <a:lnTo>
                    <a:pt x="1103" y="704"/>
                  </a:lnTo>
                  <a:lnTo>
                    <a:pt x="1102" y="710"/>
                  </a:lnTo>
                  <a:lnTo>
                    <a:pt x="1102" y="712"/>
                  </a:lnTo>
                  <a:lnTo>
                    <a:pt x="1102" y="713"/>
                  </a:lnTo>
                  <a:lnTo>
                    <a:pt x="1101" y="713"/>
                  </a:lnTo>
                  <a:lnTo>
                    <a:pt x="1097" y="713"/>
                  </a:lnTo>
                  <a:lnTo>
                    <a:pt x="1094" y="713"/>
                  </a:lnTo>
                  <a:lnTo>
                    <a:pt x="1090" y="713"/>
                  </a:lnTo>
                  <a:lnTo>
                    <a:pt x="1086" y="713"/>
                  </a:lnTo>
                  <a:lnTo>
                    <a:pt x="1083" y="712"/>
                  </a:lnTo>
                  <a:lnTo>
                    <a:pt x="1079" y="711"/>
                  </a:lnTo>
                  <a:lnTo>
                    <a:pt x="1074" y="709"/>
                  </a:lnTo>
                  <a:lnTo>
                    <a:pt x="1070" y="708"/>
                  </a:lnTo>
                  <a:lnTo>
                    <a:pt x="1066" y="706"/>
                  </a:lnTo>
                  <a:lnTo>
                    <a:pt x="1062" y="704"/>
                  </a:lnTo>
                  <a:lnTo>
                    <a:pt x="1057" y="702"/>
                  </a:lnTo>
                  <a:lnTo>
                    <a:pt x="1040" y="693"/>
                  </a:lnTo>
                  <a:lnTo>
                    <a:pt x="1033" y="691"/>
                  </a:lnTo>
                  <a:lnTo>
                    <a:pt x="1030" y="689"/>
                  </a:lnTo>
                  <a:lnTo>
                    <a:pt x="1027" y="688"/>
                  </a:lnTo>
                  <a:lnTo>
                    <a:pt x="1024" y="687"/>
                  </a:lnTo>
                  <a:lnTo>
                    <a:pt x="1019" y="686"/>
                  </a:lnTo>
                  <a:lnTo>
                    <a:pt x="1017" y="685"/>
                  </a:lnTo>
                  <a:lnTo>
                    <a:pt x="1015" y="685"/>
                  </a:lnTo>
                  <a:lnTo>
                    <a:pt x="1007" y="684"/>
                  </a:lnTo>
                  <a:lnTo>
                    <a:pt x="1002" y="683"/>
                  </a:lnTo>
                  <a:lnTo>
                    <a:pt x="999" y="683"/>
                  </a:lnTo>
                  <a:lnTo>
                    <a:pt x="997" y="683"/>
                  </a:lnTo>
                  <a:lnTo>
                    <a:pt x="994" y="684"/>
                  </a:lnTo>
                  <a:lnTo>
                    <a:pt x="987" y="685"/>
                  </a:lnTo>
                  <a:lnTo>
                    <a:pt x="985" y="685"/>
                  </a:lnTo>
                  <a:lnTo>
                    <a:pt x="983" y="685"/>
                  </a:lnTo>
                  <a:lnTo>
                    <a:pt x="982" y="685"/>
                  </a:lnTo>
                  <a:lnTo>
                    <a:pt x="980" y="685"/>
                  </a:lnTo>
                  <a:lnTo>
                    <a:pt x="973" y="682"/>
                  </a:lnTo>
                  <a:lnTo>
                    <a:pt x="971" y="682"/>
                  </a:lnTo>
                  <a:lnTo>
                    <a:pt x="967" y="681"/>
                  </a:lnTo>
                  <a:lnTo>
                    <a:pt x="964" y="681"/>
                  </a:lnTo>
                  <a:lnTo>
                    <a:pt x="963" y="681"/>
                  </a:lnTo>
                  <a:lnTo>
                    <a:pt x="961" y="681"/>
                  </a:lnTo>
                  <a:lnTo>
                    <a:pt x="954" y="684"/>
                  </a:lnTo>
                  <a:lnTo>
                    <a:pt x="950" y="685"/>
                  </a:lnTo>
                  <a:lnTo>
                    <a:pt x="947" y="685"/>
                  </a:lnTo>
                  <a:lnTo>
                    <a:pt x="942" y="685"/>
                  </a:lnTo>
                  <a:lnTo>
                    <a:pt x="935" y="685"/>
                  </a:lnTo>
                  <a:lnTo>
                    <a:pt x="930" y="684"/>
                  </a:lnTo>
                  <a:lnTo>
                    <a:pt x="926" y="683"/>
                  </a:lnTo>
                  <a:lnTo>
                    <a:pt x="919" y="681"/>
                  </a:lnTo>
                  <a:lnTo>
                    <a:pt x="915" y="680"/>
                  </a:lnTo>
                  <a:lnTo>
                    <a:pt x="915" y="680"/>
                  </a:lnTo>
                  <a:lnTo>
                    <a:pt x="914" y="680"/>
                  </a:lnTo>
                  <a:lnTo>
                    <a:pt x="913" y="680"/>
                  </a:lnTo>
                  <a:lnTo>
                    <a:pt x="912" y="681"/>
                  </a:lnTo>
                  <a:lnTo>
                    <a:pt x="911" y="683"/>
                  </a:lnTo>
                  <a:lnTo>
                    <a:pt x="910" y="687"/>
                  </a:lnTo>
                  <a:lnTo>
                    <a:pt x="908" y="692"/>
                  </a:lnTo>
                  <a:lnTo>
                    <a:pt x="903" y="713"/>
                  </a:lnTo>
                  <a:lnTo>
                    <a:pt x="902" y="715"/>
                  </a:lnTo>
                  <a:lnTo>
                    <a:pt x="901" y="719"/>
                  </a:lnTo>
                  <a:lnTo>
                    <a:pt x="900" y="721"/>
                  </a:lnTo>
                  <a:lnTo>
                    <a:pt x="899" y="722"/>
                  </a:lnTo>
                  <a:lnTo>
                    <a:pt x="898" y="724"/>
                  </a:lnTo>
                  <a:lnTo>
                    <a:pt x="896" y="725"/>
                  </a:lnTo>
                  <a:lnTo>
                    <a:pt x="895" y="725"/>
                  </a:lnTo>
                  <a:lnTo>
                    <a:pt x="893" y="725"/>
                  </a:lnTo>
                  <a:lnTo>
                    <a:pt x="890" y="725"/>
                  </a:lnTo>
                  <a:lnTo>
                    <a:pt x="886" y="726"/>
                  </a:lnTo>
                  <a:lnTo>
                    <a:pt x="881" y="726"/>
                  </a:lnTo>
                  <a:lnTo>
                    <a:pt x="878" y="725"/>
                  </a:lnTo>
                  <a:lnTo>
                    <a:pt x="874" y="725"/>
                  </a:lnTo>
                  <a:lnTo>
                    <a:pt x="863" y="723"/>
                  </a:lnTo>
                  <a:lnTo>
                    <a:pt x="861" y="723"/>
                  </a:lnTo>
                  <a:lnTo>
                    <a:pt x="858" y="723"/>
                  </a:lnTo>
                  <a:lnTo>
                    <a:pt x="857" y="723"/>
                  </a:lnTo>
                  <a:lnTo>
                    <a:pt x="855" y="724"/>
                  </a:lnTo>
                  <a:lnTo>
                    <a:pt x="847" y="725"/>
                  </a:lnTo>
                  <a:lnTo>
                    <a:pt x="843" y="725"/>
                  </a:lnTo>
                  <a:lnTo>
                    <a:pt x="837" y="726"/>
                  </a:lnTo>
                  <a:lnTo>
                    <a:pt x="835" y="726"/>
                  </a:lnTo>
                  <a:lnTo>
                    <a:pt x="833" y="726"/>
                  </a:lnTo>
                  <a:lnTo>
                    <a:pt x="831" y="725"/>
                  </a:lnTo>
                  <a:lnTo>
                    <a:pt x="829" y="725"/>
                  </a:lnTo>
                  <a:lnTo>
                    <a:pt x="826" y="724"/>
                  </a:lnTo>
                  <a:lnTo>
                    <a:pt x="824" y="723"/>
                  </a:lnTo>
                  <a:lnTo>
                    <a:pt x="824" y="723"/>
                  </a:lnTo>
                  <a:lnTo>
                    <a:pt x="822" y="723"/>
                  </a:lnTo>
                  <a:lnTo>
                    <a:pt x="821" y="723"/>
                  </a:lnTo>
                  <a:lnTo>
                    <a:pt x="819" y="723"/>
                  </a:lnTo>
                  <a:lnTo>
                    <a:pt x="817" y="724"/>
                  </a:lnTo>
                  <a:lnTo>
                    <a:pt x="814" y="725"/>
                  </a:lnTo>
                  <a:lnTo>
                    <a:pt x="811" y="725"/>
                  </a:lnTo>
                  <a:lnTo>
                    <a:pt x="809" y="727"/>
                  </a:lnTo>
                  <a:lnTo>
                    <a:pt x="808" y="728"/>
                  </a:lnTo>
                  <a:lnTo>
                    <a:pt x="807" y="729"/>
                  </a:lnTo>
                  <a:lnTo>
                    <a:pt x="802" y="735"/>
                  </a:lnTo>
                  <a:lnTo>
                    <a:pt x="801" y="736"/>
                  </a:lnTo>
                  <a:lnTo>
                    <a:pt x="797" y="740"/>
                  </a:lnTo>
                  <a:lnTo>
                    <a:pt x="795" y="741"/>
                  </a:lnTo>
                  <a:lnTo>
                    <a:pt x="793" y="742"/>
                  </a:lnTo>
                  <a:lnTo>
                    <a:pt x="792" y="743"/>
                  </a:lnTo>
                  <a:lnTo>
                    <a:pt x="791" y="743"/>
                  </a:lnTo>
                  <a:lnTo>
                    <a:pt x="790" y="743"/>
                  </a:lnTo>
                  <a:lnTo>
                    <a:pt x="790" y="743"/>
                  </a:lnTo>
                  <a:lnTo>
                    <a:pt x="788" y="743"/>
                  </a:lnTo>
                  <a:lnTo>
                    <a:pt x="787" y="743"/>
                  </a:lnTo>
                  <a:lnTo>
                    <a:pt x="787" y="742"/>
                  </a:lnTo>
                  <a:lnTo>
                    <a:pt x="786" y="742"/>
                  </a:lnTo>
                  <a:lnTo>
                    <a:pt x="775" y="727"/>
                  </a:lnTo>
                  <a:lnTo>
                    <a:pt x="772" y="724"/>
                  </a:lnTo>
                  <a:lnTo>
                    <a:pt x="770" y="721"/>
                  </a:lnTo>
                  <a:lnTo>
                    <a:pt x="767" y="719"/>
                  </a:lnTo>
                  <a:lnTo>
                    <a:pt x="765" y="717"/>
                  </a:lnTo>
                  <a:lnTo>
                    <a:pt x="758" y="713"/>
                  </a:lnTo>
                  <a:lnTo>
                    <a:pt x="750" y="707"/>
                  </a:lnTo>
                  <a:lnTo>
                    <a:pt x="746" y="705"/>
                  </a:lnTo>
                  <a:lnTo>
                    <a:pt x="743" y="703"/>
                  </a:lnTo>
                  <a:lnTo>
                    <a:pt x="739" y="702"/>
                  </a:lnTo>
                  <a:lnTo>
                    <a:pt x="730" y="699"/>
                  </a:lnTo>
                  <a:lnTo>
                    <a:pt x="720" y="696"/>
                  </a:lnTo>
                  <a:lnTo>
                    <a:pt x="717" y="695"/>
                  </a:lnTo>
                  <a:lnTo>
                    <a:pt x="712" y="694"/>
                  </a:lnTo>
                  <a:lnTo>
                    <a:pt x="710" y="693"/>
                  </a:lnTo>
                  <a:lnTo>
                    <a:pt x="708" y="692"/>
                  </a:lnTo>
                  <a:lnTo>
                    <a:pt x="706" y="691"/>
                  </a:lnTo>
                  <a:lnTo>
                    <a:pt x="703" y="690"/>
                  </a:lnTo>
                  <a:lnTo>
                    <a:pt x="699" y="687"/>
                  </a:lnTo>
                  <a:lnTo>
                    <a:pt x="696" y="683"/>
                  </a:lnTo>
                  <a:lnTo>
                    <a:pt x="694" y="681"/>
                  </a:lnTo>
                  <a:lnTo>
                    <a:pt x="690" y="676"/>
                  </a:lnTo>
                  <a:lnTo>
                    <a:pt x="688" y="673"/>
                  </a:lnTo>
                  <a:lnTo>
                    <a:pt x="685" y="668"/>
                  </a:lnTo>
                  <a:lnTo>
                    <a:pt x="675" y="658"/>
                  </a:lnTo>
                  <a:lnTo>
                    <a:pt x="672" y="656"/>
                  </a:lnTo>
                  <a:lnTo>
                    <a:pt x="668" y="653"/>
                  </a:lnTo>
                  <a:lnTo>
                    <a:pt x="665" y="650"/>
                  </a:lnTo>
                  <a:lnTo>
                    <a:pt x="662" y="648"/>
                  </a:lnTo>
                  <a:lnTo>
                    <a:pt x="658" y="646"/>
                  </a:lnTo>
                  <a:lnTo>
                    <a:pt x="654" y="644"/>
                  </a:lnTo>
                  <a:lnTo>
                    <a:pt x="643" y="639"/>
                  </a:lnTo>
                  <a:lnTo>
                    <a:pt x="633" y="634"/>
                  </a:lnTo>
                  <a:lnTo>
                    <a:pt x="631" y="633"/>
                  </a:lnTo>
                  <a:lnTo>
                    <a:pt x="630" y="632"/>
                  </a:lnTo>
                  <a:lnTo>
                    <a:pt x="622" y="630"/>
                  </a:lnTo>
                  <a:lnTo>
                    <a:pt x="612" y="627"/>
                  </a:lnTo>
                  <a:lnTo>
                    <a:pt x="602" y="624"/>
                  </a:lnTo>
                  <a:lnTo>
                    <a:pt x="600" y="623"/>
                  </a:lnTo>
                  <a:lnTo>
                    <a:pt x="593" y="621"/>
                  </a:lnTo>
                  <a:lnTo>
                    <a:pt x="591" y="620"/>
                  </a:lnTo>
                  <a:lnTo>
                    <a:pt x="589" y="619"/>
                  </a:lnTo>
                  <a:lnTo>
                    <a:pt x="586" y="619"/>
                  </a:lnTo>
                  <a:lnTo>
                    <a:pt x="585" y="619"/>
                  </a:lnTo>
                  <a:lnTo>
                    <a:pt x="573" y="618"/>
                  </a:lnTo>
                  <a:lnTo>
                    <a:pt x="569" y="618"/>
                  </a:lnTo>
                  <a:lnTo>
                    <a:pt x="567" y="617"/>
                  </a:lnTo>
                  <a:lnTo>
                    <a:pt x="565" y="617"/>
                  </a:lnTo>
                  <a:lnTo>
                    <a:pt x="563" y="616"/>
                  </a:lnTo>
                  <a:lnTo>
                    <a:pt x="562" y="616"/>
                  </a:lnTo>
                  <a:lnTo>
                    <a:pt x="562" y="615"/>
                  </a:lnTo>
                  <a:lnTo>
                    <a:pt x="560" y="614"/>
                  </a:lnTo>
                  <a:lnTo>
                    <a:pt x="557" y="612"/>
                  </a:lnTo>
                  <a:lnTo>
                    <a:pt x="553" y="609"/>
                  </a:lnTo>
                  <a:lnTo>
                    <a:pt x="549" y="602"/>
                  </a:lnTo>
                  <a:lnTo>
                    <a:pt x="546" y="600"/>
                  </a:lnTo>
                  <a:lnTo>
                    <a:pt x="542" y="596"/>
                  </a:lnTo>
                  <a:lnTo>
                    <a:pt x="540" y="595"/>
                  </a:lnTo>
                  <a:lnTo>
                    <a:pt x="539" y="593"/>
                  </a:lnTo>
                  <a:lnTo>
                    <a:pt x="536" y="592"/>
                  </a:lnTo>
                  <a:lnTo>
                    <a:pt x="534" y="591"/>
                  </a:lnTo>
                  <a:lnTo>
                    <a:pt x="532" y="590"/>
                  </a:lnTo>
                  <a:lnTo>
                    <a:pt x="529" y="589"/>
                  </a:lnTo>
                  <a:lnTo>
                    <a:pt x="526" y="588"/>
                  </a:lnTo>
                  <a:lnTo>
                    <a:pt x="517" y="587"/>
                  </a:lnTo>
                  <a:lnTo>
                    <a:pt x="514" y="585"/>
                  </a:lnTo>
                  <a:lnTo>
                    <a:pt x="510" y="584"/>
                  </a:lnTo>
                  <a:lnTo>
                    <a:pt x="506" y="583"/>
                  </a:lnTo>
                  <a:lnTo>
                    <a:pt x="504" y="581"/>
                  </a:lnTo>
                  <a:lnTo>
                    <a:pt x="502" y="580"/>
                  </a:lnTo>
                  <a:lnTo>
                    <a:pt x="500" y="579"/>
                  </a:lnTo>
                  <a:lnTo>
                    <a:pt x="498" y="578"/>
                  </a:lnTo>
                  <a:lnTo>
                    <a:pt x="496" y="578"/>
                  </a:lnTo>
                  <a:lnTo>
                    <a:pt x="495" y="576"/>
                  </a:lnTo>
                  <a:lnTo>
                    <a:pt x="493" y="573"/>
                  </a:lnTo>
                  <a:lnTo>
                    <a:pt x="489" y="569"/>
                  </a:lnTo>
                  <a:lnTo>
                    <a:pt x="487" y="566"/>
                  </a:lnTo>
                  <a:lnTo>
                    <a:pt x="486" y="566"/>
                  </a:lnTo>
                  <a:lnTo>
                    <a:pt x="484" y="565"/>
                  </a:lnTo>
                  <a:lnTo>
                    <a:pt x="483" y="565"/>
                  </a:lnTo>
                  <a:lnTo>
                    <a:pt x="482" y="565"/>
                  </a:lnTo>
                  <a:lnTo>
                    <a:pt x="480" y="566"/>
                  </a:lnTo>
                  <a:lnTo>
                    <a:pt x="479" y="566"/>
                  </a:lnTo>
                  <a:lnTo>
                    <a:pt x="477" y="567"/>
                  </a:lnTo>
                  <a:lnTo>
                    <a:pt x="474" y="569"/>
                  </a:lnTo>
                  <a:lnTo>
                    <a:pt x="471" y="573"/>
                  </a:lnTo>
                  <a:lnTo>
                    <a:pt x="470" y="575"/>
                  </a:lnTo>
                  <a:lnTo>
                    <a:pt x="467" y="578"/>
                  </a:lnTo>
                  <a:lnTo>
                    <a:pt x="464" y="583"/>
                  </a:lnTo>
                  <a:lnTo>
                    <a:pt x="462" y="587"/>
                  </a:lnTo>
                  <a:lnTo>
                    <a:pt x="459" y="595"/>
                  </a:lnTo>
                  <a:lnTo>
                    <a:pt x="459" y="597"/>
                  </a:lnTo>
                  <a:lnTo>
                    <a:pt x="457" y="599"/>
                  </a:lnTo>
                  <a:lnTo>
                    <a:pt x="455" y="601"/>
                  </a:lnTo>
                  <a:lnTo>
                    <a:pt x="451" y="606"/>
                  </a:lnTo>
                  <a:lnTo>
                    <a:pt x="448" y="612"/>
                  </a:lnTo>
                  <a:lnTo>
                    <a:pt x="446" y="613"/>
                  </a:lnTo>
                  <a:lnTo>
                    <a:pt x="445" y="615"/>
                  </a:lnTo>
                  <a:lnTo>
                    <a:pt x="444" y="616"/>
                  </a:lnTo>
                  <a:lnTo>
                    <a:pt x="442" y="617"/>
                  </a:lnTo>
                  <a:lnTo>
                    <a:pt x="439" y="618"/>
                  </a:lnTo>
                  <a:lnTo>
                    <a:pt x="437" y="618"/>
                  </a:lnTo>
                  <a:lnTo>
                    <a:pt x="437" y="619"/>
                  </a:lnTo>
                  <a:lnTo>
                    <a:pt x="432" y="619"/>
                  </a:lnTo>
                  <a:lnTo>
                    <a:pt x="427" y="619"/>
                  </a:lnTo>
                  <a:lnTo>
                    <a:pt x="426" y="619"/>
                  </a:lnTo>
                  <a:lnTo>
                    <a:pt x="424" y="619"/>
                  </a:lnTo>
                  <a:lnTo>
                    <a:pt x="421" y="618"/>
                  </a:lnTo>
                  <a:lnTo>
                    <a:pt x="419" y="617"/>
                  </a:lnTo>
                  <a:lnTo>
                    <a:pt x="417" y="616"/>
                  </a:lnTo>
                  <a:lnTo>
                    <a:pt x="414" y="614"/>
                  </a:lnTo>
                  <a:lnTo>
                    <a:pt x="405" y="611"/>
                  </a:lnTo>
                  <a:lnTo>
                    <a:pt x="390" y="602"/>
                  </a:lnTo>
                  <a:lnTo>
                    <a:pt x="386" y="600"/>
                  </a:lnTo>
                  <a:lnTo>
                    <a:pt x="383" y="599"/>
                  </a:lnTo>
                  <a:lnTo>
                    <a:pt x="380" y="597"/>
                  </a:lnTo>
                  <a:lnTo>
                    <a:pt x="379" y="595"/>
                  </a:lnTo>
                  <a:lnTo>
                    <a:pt x="377" y="593"/>
                  </a:lnTo>
                  <a:lnTo>
                    <a:pt x="375" y="590"/>
                  </a:lnTo>
                  <a:lnTo>
                    <a:pt x="374" y="588"/>
                  </a:lnTo>
                  <a:lnTo>
                    <a:pt x="373" y="585"/>
                  </a:lnTo>
                  <a:lnTo>
                    <a:pt x="373" y="582"/>
                  </a:lnTo>
                  <a:lnTo>
                    <a:pt x="373" y="580"/>
                  </a:lnTo>
                  <a:lnTo>
                    <a:pt x="373" y="578"/>
                  </a:lnTo>
                  <a:lnTo>
                    <a:pt x="374" y="574"/>
                  </a:lnTo>
                  <a:lnTo>
                    <a:pt x="376" y="568"/>
                  </a:lnTo>
                  <a:lnTo>
                    <a:pt x="376" y="566"/>
                  </a:lnTo>
                  <a:lnTo>
                    <a:pt x="377" y="566"/>
                  </a:lnTo>
                  <a:lnTo>
                    <a:pt x="377" y="564"/>
                  </a:lnTo>
                  <a:lnTo>
                    <a:pt x="376" y="562"/>
                  </a:lnTo>
                  <a:lnTo>
                    <a:pt x="376" y="560"/>
                  </a:lnTo>
                  <a:lnTo>
                    <a:pt x="375" y="559"/>
                  </a:lnTo>
                  <a:lnTo>
                    <a:pt x="374" y="559"/>
                  </a:lnTo>
                  <a:lnTo>
                    <a:pt x="372" y="558"/>
                  </a:lnTo>
                  <a:lnTo>
                    <a:pt x="368" y="557"/>
                  </a:lnTo>
                  <a:lnTo>
                    <a:pt x="366" y="557"/>
                  </a:lnTo>
                  <a:lnTo>
                    <a:pt x="362" y="555"/>
                  </a:lnTo>
                  <a:lnTo>
                    <a:pt x="358" y="555"/>
                  </a:lnTo>
                  <a:lnTo>
                    <a:pt x="356" y="554"/>
                  </a:lnTo>
                  <a:lnTo>
                    <a:pt x="353" y="552"/>
                  </a:lnTo>
                  <a:lnTo>
                    <a:pt x="351" y="551"/>
                  </a:lnTo>
                  <a:lnTo>
                    <a:pt x="346" y="547"/>
                  </a:lnTo>
                  <a:lnTo>
                    <a:pt x="343" y="545"/>
                  </a:lnTo>
                  <a:lnTo>
                    <a:pt x="339" y="544"/>
                  </a:lnTo>
                  <a:lnTo>
                    <a:pt x="336" y="542"/>
                  </a:lnTo>
                  <a:lnTo>
                    <a:pt x="333" y="541"/>
                  </a:lnTo>
                  <a:lnTo>
                    <a:pt x="328" y="539"/>
                  </a:lnTo>
                  <a:lnTo>
                    <a:pt x="325" y="538"/>
                  </a:lnTo>
                  <a:lnTo>
                    <a:pt x="322" y="537"/>
                  </a:lnTo>
                  <a:lnTo>
                    <a:pt x="319" y="537"/>
                  </a:lnTo>
                  <a:lnTo>
                    <a:pt x="317" y="536"/>
                  </a:lnTo>
                  <a:lnTo>
                    <a:pt x="316" y="535"/>
                  </a:lnTo>
                  <a:lnTo>
                    <a:pt x="314" y="534"/>
                  </a:lnTo>
                  <a:lnTo>
                    <a:pt x="313" y="533"/>
                  </a:lnTo>
                  <a:lnTo>
                    <a:pt x="312" y="532"/>
                  </a:lnTo>
                  <a:lnTo>
                    <a:pt x="312" y="531"/>
                  </a:lnTo>
                  <a:lnTo>
                    <a:pt x="312" y="528"/>
                  </a:lnTo>
                  <a:lnTo>
                    <a:pt x="310" y="521"/>
                  </a:lnTo>
                  <a:lnTo>
                    <a:pt x="309" y="521"/>
                  </a:lnTo>
                  <a:lnTo>
                    <a:pt x="309" y="519"/>
                  </a:lnTo>
                  <a:lnTo>
                    <a:pt x="308" y="518"/>
                  </a:lnTo>
                  <a:lnTo>
                    <a:pt x="307" y="517"/>
                  </a:lnTo>
                  <a:lnTo>
                    <a:pt x="306" y="516"/>
                  </a:lnTo>
                  <a:lnTo>
                    <a:pt x="304" y="515"/>
                  </a:lnTo>
                  <a:lnTo>
                    <a:pt x="302" y="514"/>
                  </a:lnTo>
                  <a:lnTo>
                    <a:pt x="296" y="512"/>
                  </a:lnTo>
                  <a:lnTo>
                    <a:pt x="292" y="511"/>
                  </a:lnTo>
                  <a:lnTo>
                    <a:pt x="286" y="510"/>
                  </a:lnTo>
                  <a:lnTo>
                    <a:pt x="283" y="509"/>
                  </a:lnTo>
                  <a:lnTo>
                    <a:pt x="280" y="508"/>
                  </a:lnTo>
                  <a:lnTo>
                    <a:pt x="278" y="507"/>
                  </a:lnTo>
                  <a:lnTo>
                    <a:pt x="276" y="505"/>
                  </a:lnTo>
                  <a:lnTo>
                    <a:pt x="272" y="503"/>
                  </a:lnTo>
                  <a:lnTo>
                    <a:pt x="270" y="501"/>
                  </a:lnTo>
                  <a:lnTo>
                    <a:pt x="268" y="500"/>
                  </a:lnTo>
                  <a:lnTo>
                    <a:pt x="267" y="498"/>
                  </a:lnTo>
                  <a:lnTo>
                    <a:pt x="259" y="491"/>
                  </a:lnTo>
                  <a:lnTo>
                    <a:pt x="258" y="490"/>
                  </a:lnTo>
                  <a:lnTo>
                    <a:pt x="256" y="489"/>
                  </a:lnTo>
                  <a:lnTo>
                    <a:pt x="255" y="488"/>
                  </a:lnTo>
                  <a:lnTo>
                    <a:pt x="251" y="487"/>
                  </a:lnTo>
                  <a:lnTo>
                    <a:pt x="244" y="483"/>
                  </a:lnTo>
                  <a:lnTo>
                    <a:pt x="243" y="482"/>
                  </a:lnTo>
                  <a:lnTo>
                    <a:pt x="239" y="480"/>
                  </a:lnTo>
                  <a:lnTo>
                    <a:pt x="238" y="479"/>
                  </a:lnTo>
                  <a:lnTo>
                    <a:pt x="236" y="478"/>
                  </a:lnTo>
                  <a:lnTo>
                    <a:pt x="234" y="477"/>
                  </a:lnTo>
                  <a:lnTo>
                    <a:pt x="228" y="476"/>
                  </a:lnTo>
                  <a:lnTo>
                    <a:pt x="226" y="476"/>
                  </a:lnTo>
                  <a:lnTo>
                    <a:pt x="224" y="476"/>
                  </a:lnTo>
                  <a:lnTo>
                    <a:pt x="222" y="476"/>
                  </a:lnTo>
                  <a:lnTo>
                    <a:pt x="221" y="476"/>
                  </a:lnTo>
                  <a:lnTo>
                    <a:pt x="217" y="476"/>
                  </a:lnTo>
                  <a:lnTo>
                    <a:pt x="215" y="477"/>
                  </a:lnTo>
                  <a:lnTo>
                    <a:pt x="213" y="477"/>
                  </a:lnTo>
                  <a:lnTo>
                    <a:pt x="211" y="477"/>
                  </a:lnTo>
                  <a:lnTo>
                    <a:pt x="209" y="477"/>
                  </a:lnTo>
                  <a:lnTo>
                    <a:pt x="203" y="476"/>
                  </a:lnTo>
                  <a:lnTo>
                    <a:pt x="201" y="476"/>
                  </a:lnTo>
                  <a:lnTo>
                    <a:pt x="200" y="476"/>
                  </a:lnTo>
                  <a:lnTo>
                    <a:pt x="197" y="476"/>
                  </a:lnTo>
                  <a:lnTo>
                    <a:pt x="187" y="476"/>
                  </a:lnTo>
                  <a:lnTo>
                    <a:pt x="185" y="476"/>
                  </a:lnTo>
                  <a:lnTo>
                    <a:pt x="182" y="476"/>
                  </a:lnTo>
                  <a:lnTo>
                    <a:pt x="178" y="476"/>
                  </a:lnTo>
                  <a:lnTo>
                    <a:pt x="176" y="476"/>
                  </a:lnTo>
                  <a:lnTo>
                    <a:pt x="174" y="476"/>
                  </a:lnTo>
                  <a:lnTo>
                    <a:pt x="172" y="475"/>
                  </a:lnTo>
                  <a:lnTo>
                    <a:pt x="170" y="474"/>
                  </a:lnTo>
                  <a:lnTo>
                    <a:pt x="169" y="473"/>
                  </a:lnTo>
                  <a:lnTo>
                    <a:pt x="165" y="470"/>
                  </a:lnTo>
                  <a:lnTo>
                    <a:pt x="161" y="466"/>
                  </a:lnTo>
                  <a:lnTo>
                    <a:pt x="158" y="464"/>
                  </a:lnTo>
                  <a:lnTo>
                    <a:pt x="153" y="460"/>
                  </a:lnTo>
                  <a:lnTo>
                    <a:pt x="152" y="458"/>
                  </a:lnTo>
                  <a:lnTo>
                    <a:pt x="133" y="445"/>
                  </a:lnTo>
                  <a:lnTo>
                    <a:pt x="125" y="440"/>
                  </a:lnTo>
                  <a:lnTo>
                    <a:pt x="121" y="437"/>
                  </a:lnTo>
                  <a:lnTo>
                    <a:pt x="107" y="426"/>
                  </a:lnTo>
                  <a:lnTo>
                    <a:pt x="96" y="418"/>
                  </a:lnTo>
                  <a:lnTo>
                    <a:pt x="96" y="417"/>
                  </a:lnTo>
                  <a:lnTo>
                    <a:pt x="96" y="411"/>
                  </a:lnTo>
                  <a:lnTo>
                    <a:pt x="98" y="402"/>
                  </a:lnTo>
                  <a:lnTo>
                    <a:pt x="99" y="393"/>
                  </a:lnTo>
                  <a:lnTo>
                    <a:pt x="100" y="385"/>
                  </a:lnTo>
                  <a:lnTo>
                    <a:pt x="100" y="383"/>
                  </a:lnTo>
                  <a:lnTo>
                    <a:pt x="101" y="380"/>
                  </a:lnTo>
                  <a:lnTo>
                    <a:pt x="102" y="378"/>
                  </a:lnTo>
                  <a:lnTo>
                    <a:pt x="102" y="377"/>
                  </a:lnTo>
                  <a:lnTo>
                    <a:pt x="104" y="375"/>
                  </a:lnTo>
                  <a:lnTo>
                    <a:pt x="107" y="370"/>
                  </a:lnTo>
                  <a:lnTo>
                    <a:pt x="109" y="368"/>
                  </a:lnTo>
                  <a:lnTo>
                    <a:pt x="110" y="366"/>
                  </a:lnTo>
                  <a:lnTo>
                    <a:pt x="114" y="356"/>
                  </a:lnTo>
                  <a:lnTo>
                    <a:pt x="116" y="352"/>
                  </a:lnTo>
                  <a:lnTo>
                    <a:pt x="118" y="348"/>
                  </a:lnTo>
                  <a:lnTo>
                    <a:pt x="119" y="345"/>
                  </a:lnTo>
                  <a:lnTo>
                    <a:pt x="119" y="342"/>
                  </a:lnTo>
                  <a:lnTo>
                    <a:pt x="119" y="340"/>
                  </a:lnTo>
                  <a:lnTo>
                    <a:pt x="119" y="337"/>
                  </a:lnTo>
                  <a:lnTo>
                    <a:pt x="119" y="335"/>
                  </a:lnTo>
                  <a:lnTo>
                    <a:pt x="117" y="328"/>
                  </a:lnTo>
                  <a:lnTo>
                    <a:pt x="117" y="326"/>
                  </a:lnTo>
                  <a:lnTo>
                    <a:pt x="117" y="324"/>
                  </a:lnTo>
                  <a:lnTo>
                    <a:pt x="117" y="323"/>
                  </a:lnTo>
                  <a:lnTo>
                    <a:pt x="117" y="321"/>
                  </a:lnTo>
                  <a:lnTo>
                    <a:pt x="117" y="319"/>
                  </a:lnTo>
                  <a:lnTo>
                    <a:pt x="119" y="314"/>
                  </a:lnTo>
                  <a:lnTo>
                    <a:pt x="119" y="310"/>
                  </a:lnTo>
                  <a:lnTo>
                    <a:pt x="119" y="308"/>
                  </a:lnTo>
                  <a:lnTo>
                    <a:pt x="119" y="306"/>
                  </a:lnTo>
                  <a:lnTo>
                    <a:pt x="118" y="304"/>
                  </a:lnTo>
                  <a:lnTo>
                    <a:pt x="117" y="303"/>
                  </a:lnTo>
                  <a:lnTo>
                    <a:pt x="116" y="301"/>
                  </a:lnTo>
                  <a:lnTo>
                    <a:pt x="115" y="299"/>
                  </a:lnTo>
                  <a:lnTo>
                    <a:pt x="113" y="297"/>
                  </a:lnTo>
                  <a:lnTo>
                    <a:pt x="109" y="294"/>
                  </a:lnTo>
                  <a:lnTo>
                    <a:pt x="107" y="294"/>
                  </a:lnTo>
                  <a:lnTo>
                    <a:pt x="105" y="292"/>
                  </a:lnTo>
                  <a:lnTo>
                    <a:pt x="98" y="288"/>
                  </a:lnTo>
                  <a:lnTo>
                    <a:pt x="96" y="287"/>
                  </a:lnTo>
                  <a:lnTo>
                    <a:pt x="91" y="284"/>
                  </a:lnTo>
                  <a:lnTo>
                    <a:pt x="86" y="282"/>
                  </a:lnTo>
                  <a:lnTo>
                    <a:pt x="84" y="279"/>
                  </a:lnTo>
                  <a:lnTo>
                    <a:pt x="81" y="276"/>
                  </a:lnTo>
                  <a:lnTo>
                    <a:pt x="79" y="274"/>
                  </a:lnTo>
                  <a:lnTo>
                    <a:pt x="77" y="272"/>
                  </a:lnTo>
                  <a:lnTo>
                    <a:pt x="76" y="271"/>
                  </a:lnTo>
                  <a:lnTo>
                    <a:pt x="75" y="270"/>
                  </a:lnTo>
                  <a:lnTo>
                    <a:pt x="75" y="268"/>
                  </a:lnTo>
                  <a:lnTo>
                    <a:pt x="74" y="267"/>
                  </a:lnTo>
                  <a:lnTo>
                    <a:pt x="74" y="265"/>
                  </a:lnTo>
                  <a:lnTo>
                    <a:pt x="73" y="260"/>
                  </a:lnTo>
                  <a:lnTo>
                    <a:pt x="73" y="256"/>
                  </a:lnTo>
                  <a:lnTo>
                    <a:pt x="73" y="255"/>
                  </a:lnTo>
                  <a:lnTo>
                    <a:pt x="73" y="254"/>
                  </a:lnTo>
                  <a:lnTo>
                    <a:pt x="73" y="252"/>
                  </a:lnTo>
                  <a:lnTo>
                    <a:pt x="72" y="252"/>
                  </a:lnTo>
                  <a:lnTo>
                    <a:pt x="71" y="251"/>
                  </a:lnTo>
                  <a:lnTo>
                    <a:pt x="68" y="251"/>
                  </a:lnTo>
                  <a:lnTo>
                    <a:pt x="67" y="250"/>
                  </a:lnTo>
                  <a:lnTo>
                    <a:pt x="65" y="249"/>
                  </a:lnTo>
                  <a:lnTo>
                    <a:pt x="63" y="247"/>
                  </a:lnTo>
                  <a:lnTo>
                    <a:pt x="62" y="246"/>
                  </a:lnTo>
                  <a:lnTo>
                    <a:pt x="62" y="245"/>
                  </a:lnTo>
                  <a:lnTo>
                    <a:pt x="61" y="245"/>
                  </a:lnTo>
                  <a:lnTo>
                    <a:pt x="59" y="245"/>
                  </a:lnTo>
                  <a:lnTo>
                    <a:pt x="55" y="244"/>
                  </a:lnTo>
                  <a:lnTo>
                    <a:pt x="52" y="244"/>
                  </a:lnTo>
                  <a:lnTo>
                    <a:pt x="48" y="242"/>
                  </a:lnTo>
                  <a:lnTo>
                    <a:pt x="45" y="241"/>
                  </a:lnTo>
                  <a:lnTo>
                    <a:pt x="43" y="240"/>
                  </a:lnTo>
                  <a:lnTo>
                    <a:pt x="41" y="239"/>
                  </a:lnTo>
                  <a:lnTo>
                    <a:pt x="40" y="238"/>
                  </a:lnTo>
                  <a:lnTo>
                    <a:pt x="39" y="237"/>
                  </a:lnTo>
                  <a:lnTo>
                    <a:pt x="38" y="236"/>
                  </a:lnTo>
                  <a:lnTo>
                    <a:pt x="35" y="234"/>
                  </a:lnTo>
                  <a:lnTo>
                    <a:pt x="32" y="232"/>
                  </a:lnTo>
                  <a:lnTo>
                    <a:pt x="29" y="231"/>
                  </a:lnTo>
                  <a:lnTo>
                    <a:pt x="28" y="231"/>
                  </a:lnTo>
                  <a:lnTo>
                    <a:pt x="22" y="229"/>
                  </a:lnTo>
                  <a:lnTo>
                    <a:pt x="18" y="228"/>
                  </a:lnTo>
                  <a:lnTo>
                    <a:pt x="16" y="227"/>
                  </a:lnTo>
                  <a:lnTo>
                    <a:pt x="12" y="226"/>
                  </a:lnTo>
                  <a:lnTo>
                    <a:pt x="10" y="224"/>
                  </a:lnTo>
                  <a:lnTo>
                    <a:pt x="7" y="222"/>
                  </a:lnTo>
                  <a:lnTo>
                    <a:pt x="5" y="221"/>
                  </a:lnTo>
                  <a:lnTo>
                    <a:pt x="5" y="219"/>
                  </a:lnTo>
                  <a:lnTo>
                    <a:pt x="3" y="217"/>
                  </a:lnTo>
                  <a:lnTo>
                    <a:pt x="2" y="215"/>
                  </a:lnTo>
                  <a:lnTo>
                    <a:pt x="1" y="213"/>
                  </a:lnTo>
                  <a:lnTo>
                    <a:pt x="0" y="211"/>
                  </a:lnTo>
                  <a:lnTo>
                    <a:pt x="0" y="209"/>
                  </a:lnTo>
                  <a:lnTo>
                    <a:pt x="0" y="208"/>
                  </a:lnTo>
                  <a:lnTo>
                    <a:pt x="0" y="207"/>
                  </a:lnTo>
                  <a:lnTo>
                    <a:pt x="1" y="206"/>
                  </a:lnTo>
                  <a:lnTo>
                    <a:pt x="1" y="205"/>
                  </a:lnTo>
                  <a:lnTo>
                    <a:pt x="3" y="204"/>
                  </a:lnTo>
                  <a:lnTo>
                    <a:pt x="4" y="203"/>
                  </a:lnTo>
                  <a:lnTo>
                    <a:pt x="5" y="202"/>
                  </a:lnTo>
                  <a:lnTo>
                    <a:pt x="6" y="202"/>
                  </a:lnTo>
                  <a:lnTo>
                    <a:pt x="10" y="200"/>
                  </a:lnTo>
                  <a:lnTo>
                    <a:pt x="13" y="199"/>
                  </a:lnTo>
                  <a:lnTo>
                    <a:pt x="15" y="198"/>
                  </a:lnTo>
                  <a:lnTo>
                    <a:pt x="15" y="197"/>
                  </a:lnTo>
                  <a:lnTo>
                    <a:pt x="16" y="196"/>
                  </a:lnTo>
                  <a:lnTo>
                    <a:pt x="16" y="195"/>
                  </a:lnTo>
                  <a:lnTo>
                    <a:pt x="15" y="195"/>
                  </a:lnTo>
                  <a:lnTo>
                    <a:pt x="14" y="193"/>
                  </a:lnTo>
                  <a:lnTo>
                    <a:pt x="12" y="191"/>
                  </a:lnTo>
                  <a:lnTo>
                    <a:pt x="11" y="191"/>
                  </a:lnTo>
                  <a:lnTo>
                    <a:pt x="10" y="190"/>
                  </a:lnTo>
                  <a:lnTo>
                    <a:pt x="10" y="189"/>
                  </a:lnTo>
                  <a:lnTo>
                    <a:pt x="10" y="188"/>
                  </a:lnTo>
                  <a:lnTo>
                    <a:pt x="10" y="187"/>
                  </a:lnTo>
                  <a:lnTo>
                    <a:pt x="11" y="186"/>
                  </a:lnTo>
                  <a:lnTo>
                    <a:pt x="13" y="184"/>
                  </a:lnTo>
                  <a:lnTo>
                    <a:pt x="19" y="180"/>
                  </a:lnTo>
                  <a:lnTo>
                    <a:pt x="21" y="178"/>
                  </a:lnTo>
                  <a:lnTo>
                    <a:pt x="22" y="177"/>
                  </a:lnTo>
                  <a:lnTo>
                    <a:pt x="24" y="176"/>
                  </a:lnTo>
                  <a:lnTo>
                    <a:pt x="25" y="174"/>
                  </a:lnTo>
                  <a:lnTo>
                    <a:pt x="25" y="173"/>
                  </a:lnTo>
                  <a:lnTo>
                    <a:pt x="26" y="171"/>
                  </a:lnTo>
                  <a:lnTo>
                    <a:pt x="27" y="169"/>
                  </a:lnTo>
                  <a:lnTo>
                    <a:pt x="27" y="167"/>
                  </a:lnTo>
                  <a:lnTo>
                    <a:pt x="28" y="160"/>
                  </a:lnTo>
                  <a:lnTo>
                    <a:pt x="28" y="157"/>
                  </a:lnTo>
                  <a:lnTo>
                    <a:pt x="29" y="156"/>
                  </a:lnTo>
                  <a:lnTo>
                    <a:pt x="29" y="154"/>
                  </a:lnTo>
                  <a:lnTo>
                    <a:pt x="32" y="150"/>
                  </a:lnTo>
                  <a:lnTo>
                    <a:pt x="32" y="149"/>
                  </a:lnTo>
                  <a:lnTo>
                    <a:pt x="32" y="148"/>
                  </a:lnTo>
                  <a:lnTo>
                    <a:pt x="32" y="147"/>
                  </a:lnTo>
                  <a:lnTo>
                    <a:pt x="31" y="147"/>
                  </a:lnTo>
                  <a:lnTo>
                    <a:pt x="30" y="145"/>
                  </a:lnTo>
                  <a:lnTo>
                    <a:pt x="28" y="143"/>
                  </a:lnTo>
                  <a:lnTo>
                    <a:pt x="28" y="142"/>
                  </a:lnTo>
                  <a:lnTo>
                    <a:pt x="27" y="140"/>
                  </a:lnTo>
                  <a:lnTo>
                    <a:pt x="27" y="139"/>
                  </a:lnTo>
                  <a:lnTo>
                    <a:pt x="27" y="138"/>
                  </a:lnTo>
                  <a:lnTo>
                    <a:pt x="27" y="137"/>
                  </a:lnTo>
                  <a:lnTo>
                    <a:pt x="27" y="136"/>
                  </a:lnTo>
                  <a:lnTo>
                    <a:pt x="28" y="136"/>
                  </a:lnTo>
                  <a:lnTo>
                    <a:pt x="28" y="135"/>
                  </a:lnTo>
                  <a:lnTo>
                    <a:pt x="29" y="134"/>
                  </a:lnTo>
                  <a:lnTo>
                    <a:pt x="30" y="133"/>
                  </a:lnTo>
                  <a:lnTo>
                    <a:pt x="32" y="132"/>
                  </a:lnTo>
                  <a:lnTo>
                    <a:pt x="34" y="131"/>
                  </a:lnTo>
                  <a:lnTo>
                    <a:pt x="39" y="130"/>
                  </a:lnTo>
                  <a:lnTo>
                    <a:pt x="41" y="129"/>
                  </a:lnTo>
                  <a:lnTo>
                    <a:pt x="43" y="129"/>
                  </a:lnTo>
                  <a:lnTo>
                    <a:pt x="44" y="128"/>
                  </a:lnTo>
                  <a:lnTo>
                    <a:pt x="46" y="127"/>
                  </a:lnTo>
                  <a:lnTo>
                    <a:pt x="47" y="126"/>
                  </a:lnTo>
                  <a:lnTo>
                    <a:pt x="48" y="125"/>
                  </a:lnTo>
                  <a:lnTo>
                    <a:pt x="48" y="124"/>
                  </a:lnTo>
                  <a:lnTo>
                    <a:pt x="49" y="124"/>
                  </a:lnTo>
                  <a:lnTo>
                    <a:pt x="49" y="124"/>
                  </a:lnTo>
                  <a:lnTo>
                    <a:pt x="50" y="126"/>
                  </a:lnTo>
                  <a:lnTo>
                    <a:pt x="51" y="128"/>
                  </a:lnTo>
                  <a:lnTo>
                    <a:pt x="53" y="129"/>
                  </a:lnTo>
                  <a:lnTo>
                    <a:pt x="55" y="130"/>
                  </a:lnTo>
                  <a:lnTo>
                    <a:pt x="57" y="131"/>
                  </a:lnTo>
                  <a:lnTo>
                    <a:pt x="59" y="132"/>
                  </a:lnTo>
                  <a:lnTo>
                    <a:pt x="61" y="132"/>
                  </a:lnTo>
                  <a:lnTo>
                    <a:pt x="62" y="132"/>
                  </a:lnTo>
                  <a:lnTo>
                    <a:pt x="65" y="132"/>
                  </a:lnTo>
                  <a:lnTo>
                    <a:pt x="67" y="132"/>
                  </a:lnTo>
                  <a:lnTo>
                    <a:pt x="70" y="132"/>
                  </a:lnTo>
                  <a:lnTo>
                    <a:pt x="72" y="131"/>
                  </a:lnTo>
                  <a:lnTo>
                    <a:pt x="74" y="130"/>
                  </a:lnTo>
                  <a:lnTo>
                    <a:pt x="77" y="129"/>
                  </a:lnTo>
                  <a:lnTo>
                    <a:pt x="80" y="128"/>
                  </a:lnTo>
                  <a:lnTo>
                    <a:pt x="83" y="127"/>
                  </a:lnTo>
                  <a:lnTo>
                    <a:pt x="85" y="125"/>
                  </a:lnTo>
                  <a:lnTo>
                    <a:pt x="88" y="124"/>
                  </a:lnTo>
                  <a:lnTo>
                    <a:pt x="93" y="121"/>
                  </a:lnTo>
                  <a:lnTo>
                    <a:pt x="95" y="120"/>
                  </a:lnTo>
                  <a:lnTo>
                    <a:pt x="98" y="118"/>
                  </a:lnTo>
                  <a:lnTo>
                    <a:pt x="101" y="116"/>
                  </a:lnTo>
                  <a:lnTo>
                    <a:pt x="104" y="114"/>
                  </a:lnTo>
                  <a:lnTo>
                    <a:pt x="107" y="112"/>
                  </a:lnTo>
                  <a:lnTo>
                    <a:pt x="109" y="110"/>
                  </a:lnTo>
                  <a:lnTo>
                    <a:pt x="110" y="108"/>
                  </a:lnTo>
                  <a:lnTo>
                    <a:pt x="111" y="107"/>
                  </a:lnTo>
                  <a:lnTo>
                    <a:pt x="114" y="102"/>
                  </a:lnTo>
                  <a:lnTo>
                    <a:pt x="115" y="100"/>
                  </a:lnTo>
                  <a:lnTo>
                    <a:pt x="116" y="99"/>
                  </a:lnTo>
                </a:path>
              </a:pathLst>
            </a:custGeom>
            <a:noFill/>
            <a:ln w="2540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63" name="Freeform 99">
              <a:extLst>
                <a:ext uri="{FF2B5EF4-FFF2-40B4-BE49-F238E27FC236}">
                  <a16:creationId xmlns:a16="http://schemas.microsoft.com/office/drawing/2014/main" id="{94049963-95AA-40CF-9AFB-694A0045E1B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0" y="2018"/>
              <a:ext cx="193" cy="54"/>
            </a:xfrm>
            <a:custGeom>
              <a:avLst/>
              <a:gdLst>
                <a:gd name="T0" fmla="*/ 1 w 193"/>
                <a:gd name="T1" fmla="*/ 51 h 54"/>
                <a:gd name="T2" fmla="*/ 3 w 193"/>
                <a:gd name="T3" fmla="*/ 48 h 54"/>
                <a:gd name="T4" fmla="*/ 8 w 193"/>
                <a:gd name="T5" fmla="*/ 45 h 54"/>
                <a:gd name="T6" fmla="*/ 14 w 193"/>
                <a:gd name="T7" fmla="*/ 44 h 54"/>
                <a:gd name="T8" fmla="*/ 20 w 193"/>
                <a:gd name="T9" fmla="*/ 42 h 54"/>
                <a:gd name="T10" fmla="*/ 31 w 193"/>
                <a:gd name="T11" fmla="*/ 37 h 54"/>
                <a:gd name="T12" fmla="*/ 33 w 193"/>
                <a:gd name="T13" fmla="*/ 36 h 54"/>
                <a:gd name="T14" fmla="*/ 35 w 193"/>
                <a:gd name="T15" fmla="*/ 36 h 54"/>
                <a:gd name="T16" fmla="*/ 37 w 193"/>
                <a:gd name="T17" fmla="*/ 37 h 54"/>
                <a:gd name="T18" fmla="*/ 39 w 193"/>
                <a:gd name="T19" fmla="*/ 39 h 54"/>
                <a:gd name="T20" fmla="*/ 46 w 193"/>
                <a:gd name="T21" fmla="*/ 44 h 54"/>
                <a:gd name="T22" fmla="*/ 51 w 193"/>
                <a:gd name="T23" fmla="*/ 45 h 54"/>
                <a:gd name="T24" fmla="*/ 54 w 193"/>
                <a:gd name="T25" fmla="*/ 45 h 54"/>
                <a:gd name="T26" fmla="*/ 60 w 193"/>
                <a:gd name="T27" fmla="*/ 44 h 54"/>
                <a:gd name="T28" fmla="*/ 71 w 193"/>
                <a:gd name="T29" fmla="*/ 45 h 54"/>
                <a:gd name="T30" fmla="*/ 77 w 193"/>
                <a:gd name="T31" fmla="*/ 45 h 54"/>
                <a:gd name="T32" fmla="*/ 85 w 193"/>
                <a:gd name="T33" fmla="*/ 47 h 54"/>
                <a:gd name="T34" fmla="*/ 93 w 193"/>
                <a:gd name="T35" fmla="*/ 47 h 54"/>
                <a:gd name="T36" fmla="*/ 96 w 193"/>
                <a:gd name="T37" fmla="*/ 47 h 54"/>
                <a:gd name="T38" fmla="*/ 102 w 193"/>
                <a:gd name="T39" fmla="*/ 49 h 54"/>
                <a:gd name="T40" fmla="*/ 111 w 193"/>
                <a:gd name="T41" fmla="*/ 53 h 54"/>
                <a:gd name="T42" fmla="*/ 116 w 193"/>
                <a:gd name="T43" fmla="*/ 54 h 54"/>
                <a:gd name="T44" fmla="*/ 121 w 193"/>
                <a:gd name="T45" fmla="*/ 53 h 54"/>
                <a:gd name="T46" fmla="*/ 126 w 193"/>
                <a:gd name="T47" fmla="*/ 52 h 54"/>
                <a:gd name="T48" fmla="*/ 136 w 193"/>
                <a:gd name="T49" fmla="*/ 47 h 54"/>
                <a:gd name="T50" fmla="*/ 146 w 193"/>
                <a:gd name="T51" fmla="*/ 44 h 54"/>
                <a:gd name="T52" fmla="*/ 151 w 193"/>
                <a:gd name="T53" fmla="*/ 42 h 54"/>
                <a:gd name="T54" fmla="*/ 155 w 193"/>
                <a:gd name="T55" fmla="*/ 39 h 54"/>
                <a:gd name="T56" fmla="*/ 158 w 193"/>
                <a:gd name="T57" fmla="*/ 35 h 54"/>
                <a:gd name="T58" fmla="*/ 161 w 193"/>
                <a:gd name="T59" fmla="*/ 33 h 54"/>
                <a:gd name="T60" fmla="*/ 164 w 193"/>
                <a:gd name="T61" fmla="*/ 24 h 54"/>
                <a:gd name="T62" fmla="*/ 167 w 193"/>
                <a:gd name="T63" fmla="*/ 19 h 54"/>
                <a:gd name="T64" fmla="*/ 170 w 193"/>
                <a:gd name="T65" fmla="*/ 16 h 54"/>
                <a:gd name="T66" fmla="*/ 173 w 193"/>
                <a:gd name="T67" fmla="*/ 11 h 54"/>
                <a:gd name="T68" fmla="*/ 179 w 193"/>
                <a:gd name="T69" fmla="*/ 8 h 54"/>
                <a:gd name="T70" fmla="*/ 186 w 193"/>
                <a:gd name="T71" fmla="*/ 3 h 54"/>
                <a:gd name="T72" fmla="*/ 192 w 193"/>
                <a:gd name="T73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93" h="54">
                  <a:moveTo>
                    <a:pt x="0" y="53"/>
                  </a:moveTo>
                  <a:lnTo>
                    <a:pt x="1" y="51"/>
                  </a:lnTo>
                  <a:lnTo>
                    <a:pt x="3" y="50"/>
                  </a:lnTo>
                  <a:lnTo>
                    <a:pt x="3" y="48"/>
                  </a:lnTo>
                  <a:lnTo>
                    <a:pt x="5" y="47"/>
                  </a:lnTo>
                  <a:lnTo>
                    <a:pt x="8" y="45"/>
                  </a:lnTo>
                  <a:lnTo>
                    <a:pt x="11" y="44"/>
                  </a:lnTo>
                  <a:lnTo>
                    <a:pt x="14" y="44"/>
                  </a:lnTo>
                  <a:lnTo>
                    <a:pt x="17" y="43"/>
                  </a:lnTo>
                  <a:lnTo>
                    <a:pt x="20" y="42"/>
                  </a:lnTo>
                  <a:lnTo>
                    <a:pt x="22" y="41"/>
                  </a:lnTo>
                  <a:lnTo>
                    <a:pt x="31" y="37"/>
                  </a:lnTo>
                  <a:lnTo>
                    <a:pt x="32" y="36"/>
                  </a:lnTo>
                  <a:lnTo>
                    <a:pt x="33" y="36"/>
                  </a:lnTo>
                  <a:lnTo>
                    <a:pt x="34" y="36"/>
                  </a:lnTo>
                  <a:lnTo>
                    <a:pt x="35" y="36"/>
                  </a:lnTo>
                  <a:lnTo>
                    <a:pt x="37" y="36"/>
                  </a:lnTo>
                  <a:lnTo>
                    <a:pt x="37" y="37"/>
                  </a:lnTo>
                  <a:lnTo>
                    <a:pt x="38" y="38"/>
                  </a:lnTo>
                  <a:lnTo>
                    <a:pt x="39" y="39"/>
                  </a:lnTo>
                  <a:lnTo>
                    <a:pt x="44" y="42"/>
                  </a:lnTo>
                  <a:lnTo>
                    <a:pt x="46" y="44"/>
                  </a:lnTo>
                  <a:lnTo>
                    <a:pt x="48" y="44"/>
                  </a:lnTo>
                  <a:lnTo>
                    <a:pt x="51" y="45"/>
                  </a:lnTo>
                  <a:lnTo>
                    <a:pt x="52" y="45"/>
                  </a:lnTo>
                  <a:lnTo>
                    <a:pt x="54" y="45"/>
                  </a:lnTo>
                  <a:lnTo>
                    <a:pt x="58" y="45"/>
                  </a:lnTo>
                  <a:lnTo>
                    <a:pt x="60" y="44"/>
                  </a:lnTo>
                  <a:lnTo>
                    <a:pt x="63" y="45"/>
                  </a:lnTo>
                  <a:lnTo>
                    <a:pt x="71" y="45"/>
                  </a:lnTo>
                  <a:lnTo>
                    <a:pt x="73" y="45"/>
                  </a:lnTo>
                  <a:lnTo>
                    <a:pt x="77" y="45"/>
                  </a:lnTo>
                  <a:lnTo>
                    <a:pt x="82" y="46"/>
                  </a:lnTo>
                  <a:lnTo>
                    <a:pt x="85" y="47"/>
                  </a:lnTo>
                  <a:lnTo>
                    <a:pt x="88" y="47"/>
                  </a:lnTo>
                  <a:lnTo>
                    <a:pt x="93" y="47"/>
                  </a:lnTo>
                  <a:lnTo>
                    <a:pt x="94" y="47"/>
                  </a:lnTo>
                  <a:lnTo>
                    <a:pt x="96" y="47"/>
                  </a:lnTo>
                  <a:lnTo>
                    <a:pt x="98" y="48"/>
                  </a:lnTo>
                  <a:lnTo>
                    <a:pt x="102" y="49"/>
                  </a:lnTo>
                  <a:lnTo>
                    <a:pt x="108" y="52"/>
                  </a:lnTo>
                  <a:lnTo>
                    <a:pt x="111" y="53"/>
                  </a:lnTo>
                  <a:lnTo>
                    <a:pt x="114" y="53"/>
                  </a:lnTo>
                  <a:lnTo>
                    <a:pt x="116" y="54"/>
                  </a:lnTo>
                  <a:lnTo>
                    <a:pt x="118" y="54"/>
                  </a:lnTo>
                  <a:lnTo>
                    <a:pt x="121" y="53"/>
                  </a:lnTo>
                  <a:lnTo>
                    <a:pt x="123" y="53"/>
                  </a:lnTo>
                  <a:lnTo>
                    <a:pt x="126" y="52"/>
                  </a:lnTo>
                  <a:lnTo>
                    <a:pt x="132" y="48"/>
                  </a:lnTo>
                  <a:lnTo>
                    <a:pt x="136" y="47"/>
                  </a:lnTo>
                  <a:lnTo>
                    <a:pt x="139" y="45"/>
                  </a:lnTo>
                  <a:lnTo>
                    <a:pt x="146" y="44"/>
                  </a:lnTo>
                  <a:lnTo>
                    <a:pt x="149" y="43"/>
                  </a:lnTo>
                  <a:lnTo>
                    <a:pt x="151" y="42"/>
                  </a:lnTo>
                  <a:lnTo>
                    <a:pt x="153" y="41"/>
                  </a:lnTo>
                  <a:lnTo>
                    <a:pt x="155" y="39"/>
                  </a:lnTo>
                  <a:lnTo>
                    <a:pt x="157" y="37"/>
                  </a:lnTo>
                  <a:lnTo>
                    <a:pt x="158" y="35"/>
                  </a:lnTo>
                  <a:lnTo>
                    <a:pt x="160" y="34"/>
                  </a:lnTo>
                  <a:lnTo>
                    <a:pt x="161" y="33"/>
                  </a:lnTo>
                  <a:lnTo>
                    <a:pt x="162" y="30"/>
                  </a:lnTo>
                  <a:lnTo>
                    <a:pt x="164" y="24"/>
                  </a:lnTo>
                  <a:lnTo>
                    <a:pt x="166" y="21"/>
                  </a:lnTo>
                  <a:lnTo>
                    <a:pt x="167" y="19"/>
                  </a:lnTo>
                  <a:lnTo>
                    <a:pt x="168" y="18"/>
                  </a:lnTo>
                  <a:lnTo>
                    <a:pt x="170" y="16"/>
                  </a:lnTo>
                  <a:lnTo>
                    <a:pt x="171" y="14"/>
                  </a:lnTo>
                  <a:lnTo>
                    <a:pt x="173" y="11"/>
                  </a:lnTo>
                  <a:lnTo>
                    <a:pt x="176" y="10"/>
                  </a:lnTo>
                  <a:lnTo>
                    <a:pt x="179" y="8"/>
                  </a:lnTo>
                  <a:lnTo>
                    <a:pt x="182" y="6"/>
                  </a:lnTo>
                  <a:lnTo>
                    <a:pt x="186" y="3"/>
                  </a:lnTo>
                  <a:lnTo>
                    <a:pt x="190" y="1"/>
                  </a:lnTo>
                  <a:lnTo>
                    <a:pt x="192" y="0"/>
                  </a:lnTo>
                  <a:lnTo>
                    <a:pt x="193" y="0"/>
                  </a:lnTo>
                </a:path>
              </a:pathLst>
            </a:custGeom>
            <a:noFill/>
            <a:ln w="2540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64" name="Freeform 100">
              <a:extLst>
                <a:ext uri="{FF2B5EF4-FFF2-40B4-BE49-F238E27FC236}">
                  <a16:creationId xmlns:a16="http://schemas.microsoft.com/office/drawing/2014/main" id="{6B14F108-B74C-4173-BF6D-20552D41FB5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6" y="2398"/>
              <a:ext cx="1020" cy="1077"/>
            </a:xfrm>
            <a:custGeom>
              <a:avLst/>
              <a:gdLst>
                <a:gd name="T0" fmla="*/ 403 w 1020"/>
                <a:gd name="T1" fmla="*/ 50 h 1077"/>
                <a:gd name="T2" fmla="*/ 454 w 1020"/>
                <a:gd name="T3" fmla="*/ 52 h 1077"/>
                <a:gd name="T4" fmla="*/ 501 w 1020"/>
                <a:gd name="T5" fmla="*/ 83 h 1077"/>
                <a:gd name="T6" fmla="*/ 534 w 1020"/>
                <a:gd name="T7" fmla="*/ 109 h 1077"/>
                <a:gd name="T8" fmla="*/ 586 w 1020"/>
                <a:gd name="T9" fmla="*/ 131 h 1077"/>
                <a:gd name="T10" fmla="*/ 595 w 1020"/>
                <a:gd name="T11" fmla="*/ 167 h 1077"/>
                <a:gd name="T12" fmla="*/ 657 w 1020"/>
                <a:gd name="T13" fmla="*/ 192 h 1077"/>
                <a:gd name="T14" fmla="*/ 695 w 1020"/>
                <a:gd name="T15" fmla="*/ 141 h 1077"/>
                <a:gd name="T16" fmla="*/ 728 w 1020"/>
                <a:gd name="T17" fmla="*/ 158 h 1077"/>
                <a:gd name="T18" fmla="*/ 780 w 1020"/>
                <a:gd name="T19" fmla="*/ 190 h 1077"/>
                <a:gd name="T20" fmla="*/ 851 w 1020"/>
                <a:gd name="T21" fmla="*/ 208 h 1077"/>
                <a:gd name="T22" fmla="*/ 926 w 1020"/>
                <a:gd name="T23" fmla="*/ 266 h 1077"/>
                <a:gd name="T24" fmla="*/ 1005 w 1020"/>
                <a:gd name="T25" fmla="*/ 316 h 1077"/>
                <a:gd name="T26" fmla="*/ 1005 w 1020"/>
                <a:gd name="T27" fmla="*/ 362 h 1077"/>
                <a:gd name="T28" fmla="*/ 1017 w 1020"/>
                <a:gd name="T29" fmla="*/ 395 h 1077"/>
                <a:gd name="T30" fmla="*/ 984 w 1020"/>
                <a:gd name="T31" fmla="*/ 416 h 1077"/>
                <a:gd name="T32" fmla="*/ 998 w 1020"/>
                <a:gd name="T33" fmla="*/ 449 h 1077"/>
                <a:gd name="T34" fmla="*/ 976 w 1020"/>
                <a:gd name="T35" fmla="*/ 460 h 1077"/>
                <a:gd name="T36" fmla="*/ 946 w 1020"/>
                <a:gd name="T37" fmla="*/ 457 h 1077"/>
                <a:gd name="T38" fmla="*/ 958 w 1020"/>
                <a:gd name="T39" fmla="*/ 480 h 1077"/>
                <a:gd name="T40" fmla="*/ 918 w 1020"/>
                <a:gd name="T41" fmla="*/ 497 h 1077"/>
                <a:gd name="T42" fmla="*/ 885 w 1020"/>
                <a:gd name="T43" fmla="*/ 542 h 1077"/>
                <a:gd name="T44" fmla="*/ 906 w 1020"/>
                <a:gd name="T45" fmla="*/ 605 h 1077"/>
                <a:gd name="T46" fmla="*/ 908 w 1020"/>
                <a:gd name="T47" fmla="*/ 622 h 1077"/>
                <a:gd name="T48" fmla="*/ 924 w 1020"/>
                <a:gd name="T49" fmla="*/ 646 h 1077"/>
                <a:gd name="T50" fmla="*/ 923 w 1020"/>
                <a:gd name="T51" fmla="*/ 690 h 1077"/>
                <a:gd name="T52" fmla="*/ 897 w 1020"/>
                <a:gd name="T53" fmla="*/ 724 h 1077"/>
                <a:gd name="T54" fmla="*/ 910 w 1020"/>
                <a:gd name="T55" fmla="*/ 762 h 1077"/>
                <a:gd name="T56" fmla="*/ 907 w 1020"/>
                <a:gd name="T57" fmla="*/ 794 h 1077"/>
                <a:gd name="T58" fmla="*/ 893 w 1020"/>
                <a:gd name="T59" fmla="*/ 828 h 1077"/>
                <a:gd name="T60" fmla="*/ 875 w 1020"/>
                <a:gd name="T61" fmla="*/ 845 h 1077"/>
                <a:gd name="T62" fmla="*/ 898 w 1020"/>
                <a:gd name="T63" fmla="*/ 882 h 1077"/>
                <a:gd name="T64" fmla="*/ 872 w 1020"/>
                <a:gd name="T65" fmla="*/ 914 h 1077"/>
                <a:gd name="T66" fmla="*/ 817 w 1020"/>
                <a:gd name="T67" fmla="*/ 934 h 1077"/>
                <a:gd name="T68" fmla="*/ 778 w 1020"/>
                <a:gd name="T69" fmla="*/ 963 h 1077"/>
                <a:gd name="T70" fmla="*/ 723 w 1020"/>
                <a:gd name="T71" fmla="*/ 967 h 1077"/>
                <a:gd name="T72" fmla="*/ 682 w 1020"/>
                <a:gd name="T73" fmla="*/ 948 h 1077"/>
                <a:gd name="T74" fmla="*/ 648 w 1020"/>
                <a:gd name="T75" fmla="*/ 966 h 1077"/>
                <a:gd name="T76" fmla="*/ 621 w 1020"/>
                <a:gd name="T77" fmla="*/ 974 h 1077"/>
                <a:gd name="T78" fmla="*/ 574 w 1020"/>
                <a:gd name="T79" fmla="*/ 999 h 1077"/>
                <a:gd name="T80" fmla="*/ 526 w 1020"/>
                <a:gd name="T81" fmla="*/ 1038 h 1077"/>
                <a:gd name="T82" fmla="*/ 488 w 1020"/>
                <a:gd name="T83" fmla="*/ 1056 h 1077"/>
                <a:gd name="T84" fmla="*/ 443 w 1020"/>
                <a:gd name="T85" fmla="*/ 1069 h 1077"/>
                <a:gd name="T86" fmla="*/ 409 w 1020"/>
                <a:gd name="T87" fmla="*/ 1066 h 1077"/>
                <a:gd name="T88" fmla="*/ 382 w 1020"/>
                <a:gd name="T89" fmla="*/ 1058 h 1077"/>
                <a:gd name="T90" fmla="*/ 339 w 1020"/>
                <a:gd name="T91" fmla="*/ 1023 h 1077"/>
                <a:gd name="T92" fmla="*/ 319 w 1020"/>
                <a:gd name="T93" fmla="*/ 1009 h 1077"/>
                <a:gd name="T94" fmla="*/ 354 w 1020"/>
                <a:gd name="T95" fmla="*/ 956 h 1077"/>
                <a:gd name="T96" fmla="*/ 384 w 1020"/>
                <a:gd name="T97" fmla="*/ 922 h 1077"/>
                <a:gd name="T98" fmla="*/ 385 w 1020"/>
                <a:gd name="T99" fmla="*/ 888 h 1077"/>
                <a:gd name="T100" fmla="*/ 369 w 1020"/>
                <a:gd name="T101" fmla="*/ 861 h 1077"/>
                <a:gd name="T102" fmla="*/ 334 w 1020"/>
                <a:gd name="T103" fmla="*/ 860 h 1077"/>
                <a:gd name="T104" fmla="*/ 271 w 1020"/>
                <a:gd name="T105" fmla="*/ 862 h 1077"/>
                <a:gd name="T106" fmla="*/ 210 w 1020"/>
                <a:gd name="T107" fmla="*/ 828 h 1077"/>
                <a:gd name="T108" fmla="*/ 200 w 1020"/>
                <a:gd name="T109" fmla="*/ 772 h 1077"/>
                <a:gd name="T110" fmla="*/ 160 w 1020"/>
                <a:gd name="T111" fmla="*/ 757 h 1077"/>
                <a:gd name="T112" fmla="*/ 91 w 1020"/>
                <a:gd name="T113" fmla="*/ 741 h 1077"/>
                <a:gd name="T114" fmla="*/ 48 w 1020"/>
                <a:gd name="T115" fmla="*/ 746 h 1077"/>
                <a:gd name="T116" fmla="*/ 7 w 1020"/>
                <a:gd name="T117" fmla="*/ 720 h 1077"/>
                <a:gd name="T118" fmla="*/ 10 w 1020"/>
                <a:gd name="T119" fmla="*/ 702 h 10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020" h="1077">
                  <a:moveTo>
                    <a:pt x="325" y="0"/>
                  </a:moveTo>
                  <a:lnTo>
                    <a:pt x="339" y="11"/>
                  </a:lnTo>
                  <a:lnTo>
                    <a:pt x="343" y="14"/>
                  </a:lnTo>
                  <a:lnTo>
                    <a:pt x="351" y="19"/>
                  </a:lnTo>
                  <a:lnTo>
                    <a:pt x="370" y="32"/>
                  </a:lnTo>
                  <a:lnTo>
                    <a:pt x="371" y="34"/>
                  </a:lnTo>
                  <a:lnTo>
                    <a:pt x="376" y="38"/>
                  </a:lnTo>
                  <a:lnTo>
                    <a:pt x="379" y="40"/>
                  </a:lnTo>
                  <a:lnTo>
                    <a:pt x="383" y="44"/>
                  </a:lnTo>
                  <a:lnTo>
                    <a:pt x="387" y="47"/>
                  </a:lnTo>
                  <a:lnTo>
                    <a:pt x="388" y="48"/>
                  </a:lnTo>
                  <a:lnTo>
                    <a:pt x="390" y="49"/>
                  </a:lnTo>
                  <a:lnTo>
                    <a:pt x="392" y="50"/>
                  </a:lnTo>
                  <a:lnTo>
                    <a:pt x="394" y="50"/>
                  </a:lnTo>
                  <a:lnTo>
                    <a:pt x="396" y="50"/>
                  </a:lnTo>
                  <a:lnTo>
                    <a:pt x="400" y="50"/>
                  </a:lnTo>
                  <a:lnTo>
                    <a:pt x="403" y="50"/>
                  </a:lnTo>
                  <a:lnTo>
                    <a:pt x="405" y="50"/>
                  </a:lnTo>
                  <a:lnTo>
                    <a:pt x="415" y="50"/>
                  </a:lnTo>
                  <a:lnTo>
                    <a:pt x="418" y="50"/>
                  </a:lnTo>
                  <a:lnTo>
                    <a:pt x="419" y="50"/>
                  </a:lnTo>
                  <a:lnTo>
                    <a:pt x="421" y="50"/>
                  </a:lnTo>
                  <a:lnTo>
                    <a:pt x="427" y="51"/>
                  </a:lnTo>
                  <a:lnTo>
                    <a:pt x="429" y="51"/>
                  </a:lnTo>
                  <a:lnTo>
                    <a:pt x="431" y="51"/>
                  </a:lnTo>
                  <a:lnTo>
                    <a:pt x="433" y="51"/>
                  </a:lnTo>
                  <a:lnTo>
                    <a:pt x="435" y="50"/>
                  </a:lnTo>
                  <a:lnTo>
                    <a:pt x="439" y="50"/>
                  </a:lnTo>
                  <a:lnTo>
                    <a:pt x="440" y="50"/>
                  </a:lnTo>
                  <a:lnTo>
                    <a:pt x="442" y="50"/>
                  </a:lnTo>
                  <a:lnTo>
                    <a:pt x="444" y="50"/>
                  </a:lnTo>
                  <a:lnTo>
                    <a:pt x="446" y="50"/>
                  </a:lnTo>
                  <a:lnTo>
                    <a:pt x="452" y="51"/>
                  </a:lnTo>
                  <a:lnTo>
                    <a:pt x="454" y="52"/>
                  </a:lnTo>
                  <a:lnTo>
                    <a:pt x="456" y="53"/>
                  </a:lnTo>
                  <a:lnTo>
                    <a:pt x="457" y="54"/>
                  </a:lnTo>
                  <a:lnTo>
                    <a:pt x="461" y="56"/>
                  </a:lnTo>
                  <a:lnTo>
                    <a:pt x="462" y="57"/>
                  </a:lnTo>
                  <a:lnTo>
                    <a:pt x="469" y="61"/>
                  </a:lnTo>
                  <a:lnTo>
                    <a:pt x="473" y="62"/>
                  </a:lnTo>
                  <a:lnTo>
                    <a:pt x="474" y="63"/>
                  </a:lnTo>
                  <a:lnTo>
                    <a:pt x="476" y="64"/>
                  </a:lnTo>
                  <a:lnTo>
                    <a:pt x="477" y="65"/>
                  </a:lnTo>
                  <a:lnTo>
                    <a:pt x="485" y="72"/>
                  </a:lnTo>
                  <a:lnTo>
                    <a:pt x="486" y="74"/>
                  </a:lnTo>
                  <a:lnTo>
                    <a:pt x="488" y="75"/>
                  </a:lnTo>
                  <a:lnTo>
                    <a:pt x="490" y="77"/>
                  </a:lnTo>
                  <a:lnTo>
                    <a:pt x="494" y="79"/>
                  </a:lnTo>
                  <a:lnTo>
                    <a:pt x="496" y="81"/>
                  </a:lnTo>
                  <a:lnTo>
                    <a:pt x="498" y="82"/>
                  </a:lnTo>
                  <a:lnTo>
                    <a:pt x="501" y="83"/>
                  </a:lnTo>
                  <a:lnTo>
                    <a:pt x="504" y="84"/>
                  </a:lnTo>
                  <a:lnTo>
                    <a:pt x="510" y="85"/>
                  </a:lnTo>
                  <a:lnTo>
                    <a:pt x="514" y="86"/>
                  </a:lnTo>
                  <a:lnTo>
                    <a:pt x="520" y="88"/>
                  </a:lnTo>
                  <a:lnTo>
                    <a:pt x="522" y="89"/>
                  </a:lnTo>
                  <a:lnTo>
                    <a:pt x="524" y="90"/>
                  </a:lnTo>
                  <a:lnTo>
                    <a:pt x="525" y="91"/>
                  </a:lnTo>
                  <a:lnTo>
                    <a:pt x="526" y="92"/>
                  </a:lnTo>
                  <a:lnTo>
                    <a:pt x="527" y="93"/>
                  </a:lnTo>
                  <a:lnTo>
                    <a:pt x="527" y="95"/>
                  </a:lnTo>
                  <a:lnTo>
                    <a:pt x="528" y="95"/>
                  </a:lnTo>
                  <a:lnTo>
                    <a:pt x="530" y="102"/>
                  </a:lnTo>
                  <a:lnTo>
                    <a:pt x="530" y="105"/>
                  </a:lnTo>
                  <a:lnTo>
                    <a:pt x="530" y="106"/>
                  </a:lnTo>
                  <a:lnTo>
                    <a:pt x="531" y="107"/>
                  </a:lnTo>
                  <a:lnTo>
                    <a:pt x="532" y="108"/>
                  </a:lnTo>
                  <a:lnTo>
                    <a:pt x="534" y="109"/>
                  </a:lnTo>
                  <a:lnTo>
                    <a:pt x="535" y="110"/>
                  </a:lnTo>
                  <a:lnTo>
                    <a:pt x="537" y="111"/>
                  </a:lnTo>
                  <a:lnTo>
                    <a:pt x="540" y="111"/>
                  </a:lnTo>
                  <a:lnTo>
                    <a:pt x="543" y="112"/>
                  </a:lnTo>
                  <a:lnTo>
                    <a:pt x="546" y="113"/>
                  </a:lnTo>
                  <a:lnTo>
                    <a:pt x="551" y="115"/>
                  </a:lnTo>
                  <a:lnTo>
                    <a:pt x="554" y="116"/>
                  </a:lnTo>
                  <a:lnTo>
                    <a:pt x="557" y="118"/>
                  </a:lnTo>
                  <a:lnTo>
                    <a:pt x="561" y="119"/>
                  </a:lnTo>
                  <a:lnTo>
                    <a:pt x="564" y="121"/>
                  </a:lnTo>
                  <a:lnTo>
                    <a:pt x="569" y="125"/>
                  </a:lnTo>
                  <a:lnTo>
                    <a:pt x="571" y="126"/>
                  </a:lnTo>
                  <a:lnTo>
                    <a:pt x="574" y="128"/>
                  </a:lnTo>
                  <a:lnTo>
                    <a:pt x="576" y="129"/>
                  </a:lnTo>
                  <a:lnTo>
                    <a:pt x="580" y="129"/>
                  </a:lnTo>
                  <a:lnTo>
                    <a:pt x="584" y="131"/>
                  </a:lnTo>
                  <a:lnTo>
                    <a:pt x="586" y="131"/>
                  </a:lnTo>
                  <a:lnTo>
                    <a:pt x="590" y="132"/>
                  </a:lnTo>
                  <a:lnTo>
                    <a:pt x="592" y="133"/>
                  </a:lnTo>
                  <a:lnTo>
                    <a:pt x="593" y="133"/>
                  </a:lnTo>
                  <a:lnTo>
                    <a:pt x="594" y="134"/>
                  </a:lnTo>
                  <a:lnTo>
                    <a:pt x="594" y="136"/>
                  </a:lnTo>
                  <a:lnTo>
                    <a:pt x="595" y="138"/>
                  </a:lnTo>
                  <a:lnTo>
                    <a:pt x="595" y="140"/>
                  </a:lnTo>
                  <a:lnTo>
                    <a:pt x="594" y="140"/>
                  </a:lnTo>
                  <a:lnTo>
                    <a:pt x="594" y="142"/>
                  </a:lnTo>
                  <a:lnTo>
                    <a:pt x="592" y="148"/>
                  </a:lnTo>
                  <a:lnTo>
                    <a:pt x="591" y="152"/>
                  </a:lnTo>
                  <a:lnTo>
                    <a:pt x="591" y="154"/>
                  </a:lnTo>
                  <a:lnTo>
                    <a:pt x="591" y="156"/>
                  </a:lnTo>
                  <a:lnTo>
                    <a:pt x="591" y="159"/>
                  </a:lnTo>
                  <a:lnTo>
                    <a:pt x="592" y="162"/>
                  </a:lnTo>
                  <a:lnTo>
                    <a:pt x="593" y="164"/>
                  </a:lnTo>
                  <a:lnTo>
                    <a:pt x="595" y="167"/>
                  </a:lnTo>
                  <a:lnTo>
                    <a:pt x="597" y="169"/>
                  </a:lnTo>
                  <a:lnTo>
                    <a:pt x="598" y="171"/>
                  </a:lnTo>
                  <a:lnTo>
                    <a:pt x="601" y="173"/>
                  </a:lnTo>
                  <a:lnTo>
                    <a:pt x="604" y="174"/>
                  </a:lnTo>
                  <a:lnTo>
                    <a:pt x="608" y="176"/>
                  </a:lnTo>
                  <a:lnTo>
                    <a:pt x="623" y="185"/>
                  </a:lnTo>
                  <a:lnTo>
                    <a:pt x="632" y="188"/>
                  </a:lnTo>
                  <a:lnTo>
                    <a:pt x="635" y="190"/>
                  </a:lnTo>
                  <a:lnTo>
                    <a:pt x="637" y="191"/>
                  </a:lnTo>
                  <a:lnTo>
                    <a:pt x="639" y="192"/>
                  </a:lnTo>
                  <a:lnTo>
                    <a:pt x="642" y="193"/>
                  </a:lnTo>
                  <a:lnTo>
                    <a:pt x="644" y="193"/>
                  </a:lnTo>
                  <a:lnTo>
                    <a:pt x="645" y="193"/>
                  </a:lnTo>
                  <a:lnTo>
                    <a:pt x="650" y="193"/>
                  </a:lnTo>
                  <a:lnTo>
                    <a:pt x="655" y="193"/>
                  </a:lnTo>
                  <a:lnTo>
                    <a:pt x="655" y="192"/>
                  </a:lnTo>
                  <a:lnTo>
                    <a:pt x="657" y="192"/>
                  </a:lnTo>
                  <a:lnTo>
                    <a:pt x="660" y="191"/>
                  </a:lnTo>
                  <a:lnTo>
                    <a:pt x="662" y="190"/>
                  </a:lnTo>
                  <a:lnTo>
                    <a:pt x="663" y="189"/>
                  </a:lnTo>
                  <a:lnTo>
                    <a:pt x="664" y="187"/>
                  </a:lnTo>
                  <a:lnTo>
                    <a:pt x="666" y="186"/>
                  </a:lnTo>
                  <a:lnTo>
                    <a:pt x="669" y="180"/>
                  </a:lnTo>
                  <a:lnTo>
                    <a:pt x="673" y="175"/>
                  </a:lnTo>
                  <a:lnTo>
                    <a:pt x="675" y="173"/>
                  </a:lnTo>
                  <a:lnTo>
                    <a:pt x="677" y="171"/>
                  </a:lnTo>
                  <a:lnTo>
                    <a:pt x="677" y="169"/>
                  </a:lnTo>
                  <a:lnTo>
                    <a:pt x="680" y="161"/>
                  </a:lnTo>
                  <a:lnTo>
                    <a:pt x="682" y="157"/>
                  </a:lnTo>
                  <a:lnTo>
                    <a:pt x="685" y="152"/>
                  </a:lnTo>
                  <a:lnTo>
                    <a:pt x="688" y="149"/>
                  </a:lnTo>
                  <a:lnTo>
                    <a:pt x="689" y="147"/>
                  </a:lnTo>
                  <a:lnTo>
                    <a:pt x="692" y="143"/>
                  </a:lnTo>
                  <a:lnTo>
                    <a:pt x="695" y="141"/>
                  </a:lnTo>
                  <a:lnTo>
                    <a:pt x="697" y="140"/>
                  </a:lnTo>
                  <a:lnTo>
                    <a:pt x="698" y="140"/>
                  </a:lnTo>
                  <a:lnTo>
                    <a:pt x="700" y="139"/>
                  </a:lnTo>
                  <a:lnTo>
                    <a:pt x="701" y="139"/>
                  </a:lnTo>
                  <a:lnTo>
                    <a:pt x="702" y="139"/>
                  </a:lnTo>
                  <a:lnTo>
                    <a:pt x="704" y="140"/>
                  </a:lnTo>
                  <a:lnTo>
                    <a:pt x="705" y="140"/>
                  </a:lnTo>
                  <a:lnTo>
                    <a:pt x="707" y="143"/>
                  </a:lnTo>
                  <a:lnTo>
                    <a:pt x="711" y="147"/>
                  </a:lnTo>
                  <a:lnTo>
                    <a:pt x="713" y="150"/>
                  </a:lnTo>
                  <a:lnTo>
                    <a:pt x="714" y="152"/>
                  </a:lnTo>
                  <a:lnTo>
                    <a:pt x="716" y="152"/>
                  </a:lnTo>
                  <a:lnTo>
                    <a:pt x="718" y="153"/>
                  </a:lnTo>
                  <a:lnTo>
                    <a:pt x="720" y="154"/>
                  </a:lnTo>
                  <a:lnTo>
                    <a:pt x="722" y="155"/>
                  </a:lnTo>
                  <a:lnTo>
                    <a:pt x="724" y="157"/>
                  </a:lnTo>
                  <a:lnTo>
                    <a:pt x="728" y="158"/>
                  </a:lnTo>
                  <a:lnTo>
                    <a:pt x="732" y="159"/>
                  </a:lnTo>
                  <a:lnTo>
                    <a:pt x="735" y="161"/>
                  </a:lnTo>
                  <a:lnTo>
                    <a:pt x="744" y="162"/>
                  </a:lnTo>
                  <a:lnTo>
                    <a:pt x="747" y="163"/>
                  </a:lnTo>
                  <a:lnTo>
                    <a:pt x="750" y="164"/>
                  </a:lnTo>
                  <a:lnTo>
                    <a:pt x="752" y="165"/>
                  </a:lnTo>
                  <a:lnTo>
                    <a:pt x="754" y="166"/>
                  </a:lnTo>
                  <a:lnTo>
                    <a:pt x="757" y="167"/>
                  </a:lnTo>
                  <a:lnTo>
                    <a:pt x="758" y="169"/>
                  </a:lnTo>
                  <a:lnTo>
                    <a:pt x="760" y="170"/>
                  </a:lnTo>
                  <a:lnTo>
                    <a:pt x="764" y="174"/>
                  </a:lnTo>
                  <a:lnTo>
                    <a:pt x="767" y="176"/>
                  </a:lnTo>
                  <a:lnTo>
                    <a:pt x="771" y="183"/>
                  </a:lnTo>
                  <a:lnTo>
                    <a:pt x="775" y="186"/>
                  </a:lnTo>
                  <a:lnTo>
                    <a:pt x="778" y="188"/>
                  </a:lnTo>
                  <a:lnTo>
                    <a:pt x="780" y="189"/>
                  </a:lnTo>
                  <a:lnTo>
                    <a:pt x="780" y="190"/>
                  </a:lnTo>
                  <a:lnTo>
                    <a:pt x="781" y="190"/>
                  </a:lnTo>
                  <a:lnTo>
                    <a:pt x="783" y="191"/>
                  </a:lnTo>
                  <a:lnTo>
                    <a:pt x="785" y="191"/>
                  </a:lnTo>
                  <a:lnTo>
                    <a:pt x="787" y="192"/>
                  </a:lnTo>
                  <a:lnTo>
                    <a:pt x="791" y="192"/>
                  </a:lnTo>
                  <a:lnTo>
                    <a:pt x="803" y="193"/>
                  </a:lnTo>
                  <a:lnTo>
                    <a:pt x="804" y="193"/>
                  </a:lnTo>
                  <a:lnTo>
                    <a:pt x="807" y="193"/>
                  </a:lnTo>
                  <a:lnTo>
                    <a:pt x="809" y="194"/>
                  </a:lnTo>
                  <a:lnTo>
                    <a:pt x="811" y="195"/>
                  </a:lnTo>
                  <a:lnTo>
                    <a:pt x="818" y="197"/>
                  </a:lnTo>
                  <a:lnTo>
                    <a:pt x="820" y="198"/>
                  </a:lnTo>
                  <a:lnTo>
                    <a:pt x="830" y="201"/>
                  </a:lnTo>
                  <a:lnTo>
                    <a:pt x="840" y="204"/>
                  </a:lnTo>
                  <a:lnTo>
                    <a:pt x="848" y="206"/>
                  </a:lnTo>
                  <a:lnTo>
                    <a:pt x="849" y="207"/>
                  </a:lnTo>
                  <a:lnTo>
                    <a:pt x="851" y="208"/>
                  </a:lnTo>
                  <a:lnTo>
                    <a:pt x="861" y="213"/>
                  </a:lnTo>
                  <a:lnTo>
                    <a:pt x="872" y="218"/>
                  </a:lnTo>
                  <a:lnTo>
                    <a:pt x="876" y="220"/>
                  </a:lnTo>
                  <a:lnTo>
                    <a:pt x="880" y="222"/>
                  </a:lnTo>
                  <a:lnTo>
                    <a:pt x="883" y="224"/>
                  </a:lnTo>
                  <a:lnTo>
                    <a:pt x="886" y="227"/>
                  </a:lnTo>
                  <a:lnTo>
                    <a:pt x="890" y="230"/>
                  </a:lnTo>
                  <a:lnTo>
                    <a:pt x="893" y="232"/>
                  </a:lnTo>
                  <a:lnTo>
                    <a:pt x="903" y="242"/>
                  </a:lnTo>
                  <a:lnTo>
                    <a:pt x="906" y="247"/>
                  </a:lnTo>
                  <a:lnTo>
                    <a:pt x="908" y="250"/>
                  </a:lnTo>
                  <a:lnTo>
                    <a:pt x="912" y="255"/>
                  </a:lnTo>
                  <a:lnTo>
                    <a:pt x="914" y="257"/>
                  </a:lnTo>
                  <a:lnTo>
                    <a:pt x="917" y="261"/>
                  </a:lnTo>
                  <a:lnTo>
                    <a:pt x="921" y="264"/>
                  </a:lnTo>
                  <a:lnTo>
                    <a:pt x="924" y="265"/>
                  </a:lnTo>
                  <a:lnTo>
                    <a:pt x="926" y="266"/>
                  </a:lnTo>
                  <a:lnTo>
                    <a:pt x="928" y="267"/>
                  </a:lnTo>
                  <a:lnTo>
                    <a:pt x="930" y="268"/>
                  </a:lnTo>
                  <a:lnTo>
                    <a:pt x="935" y="269"/>
                  </a:lnTo>
                  <a:lnTo>
                    <a:pt x="938" y="270"/>
                  </a:lnTo>
                  <a:lnTo>
                    <a:pt x="948" y="273"/>
                  </a:lnTo>
                  <a:lnTo>
                    <a:pt x="957" y="276"/>
                  </a:lnTo>
                  <a:lnTo>
                    <a:pt x="961" y="277"/>
                  </a:lnTo>
                  <a:lnTo>
                    <a:pt x="964" y="279"/>
                  </a:lnTo>
                  <a:lnTo>
                    <a:pt x="968" y="281"/>
                  </a:lnTo>
                  <a:lnTo>
                    <a:pt x="976" y="287"/>
                  </a:lnTo>
                  <a:lnTo>
                    <a:pt x="983" y="291"/>
                  </a:lnTo>
                  <a:lnTo>
                    <a:pt x="985" y="293"/>
                  </a:lnTo>
                  <a:lnTo>
                    <a:pt x="988" y="295"/>
                  </a:lnTo>
                  <a:lnTo>
                    <a:pt x="990" y="298"/>
                  </a:lnTo>
                  <a:lnTo>
                    <a:pt x="993" y="301"/>
                  </a:lnTo>
                  <a:lnTo>
                    <a:pt x="1004" y="316"/>
                  </a:lnTo>
                  <a:lnTo>
                    <a:pt x="1005" y="316"/>
                  </a:lnTo>
                  <a:lnTo>
                    <a:pt x="1004" y="319"/>
                  </a:lnTo>
                  <a:lnTo>
                    <a:pt x="1004" y="321"/>
                  </a:lnTo>
                  <a:lnTo>
                    <a:pt x="1003" y="324"/>
                  </a:lnTo>
                  <a:lnTo>
                    <a:pt x="1002" y="328"/>
                  </a:lnTo>
                  <a:lnTo>
                    <a:pt x="1001" y="333"/>
                  </a:lnTo>
                  <a:lnTo>
                    <a:pt x="996" y="344"/>
                  </a:lnTo>
                  <a:lnTo>
                    <a:pt x="996" y="346"/>
                  </a:lnTo>
                  <a:lnTo>
                    <a:pt x="996" y="347"/>
                  </a:lnTo>
                  <a:lnTo>
                    <a:pt x="996" y="349"/>
                  </a:lnTo>
                  <a:lnTo>
                    <a:pt x="996" y="350"/>
                  </a:lnTo>
                  <a:lnTo>
                    <a:pt x="996" y="352"/>
                  </a:lnTo>
                  <a:lnTo>
                    <a:pt x="996" y="354"/>
                  </a:lnTo>
                  <a:lnTo>
                    <a:pt x="997" y="355"/>
                  </a:lnTo>
                  <a:lnTo>
                    <a:pt x="999" y="357"/>
                  </a:lnTo>
                  <a:lnTo>
                    <a:pt x="1001" y="359"/>
                  </a:lnTo>
                  <a:lnTo>
                    <a:pt x="1003" y="361"/>
                  </a:lnTo>
                  <a:lnTo>
                    <a:pt x="1005" y="362"/>
                  </a:lnTo>
                  <a:lnTo>
                    <a:pt x="1010" y="366"/>
                  </a:lnTo>
                  <a:lnTo>
                    <a:pt x="1013" y="367"/>
                  </a:lnTo>
                  <a:lnTo>
                    <a:pt x="1015" y="368"/>
                  </a:lnTo>
                  <a:lnTo>
                    <a:pt x="1017" y="370"/>
                  </a:lnTo>
                  <a:lnTo>
                    <a:pt x="1018" y="372"/>
                  </a:lnTo>
                  <a:lnTo>
                    <a:pt x="1019" y="373"/>
                  </a:lnTo>
                  <a:lnTo>
                    <a:pt x="1019" y="375"/>
                  </a:lnTo>
                  <a:lnTo>
                    <a:pt x="1019" y="377"/>
                  </a:lnTo>
                  <a:lnTo>
                    <a:pt x="1020" y="378"/>
                  </a:lnTo>
                  <a:lnTo>
                    <a:pt x="1020" y="379"/>
                  </a:lnTo>
                  <a:lnTo>
                    <a:pt x="1020" y="381"/>
                  </a:lnTo>
                  <a:lnTo>
                    <a:pt x="1020" y="383"/>
                  </a:lnTo>
                  <a:lnTo>
                    <a:pt x="1020" y="385"/>
                  </a:lnTo>
                  <a:lnTo>
                    <a:pt x="1020" y="386"/>
                  </a:lnTo>
                  <a:lnTo>
                    <a:pt x="1019" y="389"/>
                  </a:lnTo>
                  <a:lnTo>
                    <a:pt x="1018" y="392"/>
                  </a:lnTo>
                  <a:lnTo>
                    <a:pt x="1017" y="395"/>
                  </a:lnTo>
                  <a:lnTo>
                    <a:pt x="1014" y="399"/>
                  </a:lnTo>
                  <a:lnTo>
                    <a:pt x="1011" y="402"/>
                  </a:lnTo>
                  <a:lnTo>
                    <a:pt x="1008" y="406"/>
                  </a:lnTo>
                  <a:lnTo>
                    <a:pt x="1006" y="409"/>
                  </a:lnTo>
                  <a:lnTo>
                    <a:pt x="1003" y="411"/>
                  </a:lnTo>
                  <a:lnTo>
                    <a:pt x="1001" y="412"/>
                  </a:lnTo>
                  <a:lnTo>
                    <a:pt x="999" y="413"/>
                  </a:lnTo>
                  <a:lnTo>
                    <a:pt x="996" y="413"/>
                  </a:lnTo>
                  <a:lnTo>
                    <a:pt x="995" y="414"/>
                  </a:lnTo>
                  <a:lnTo>
                    <a:pt x="993" y="414"/>
                  </a:lnTo>
                  <a:lnTo>
                    <a:pt x="991" y="414"/>
                  </a:lnTo>
                  <a:lnTo>
                    <a:pt x="987" y="414"/>
                  </a:lnTo>
                  <a:lnTo>
                    <a:pt x="985" y="414"/>
                  </a:lnTo>
                  <a:lnTo>
                    <a:pt x="985" y="414"/>
                  </a:lnTo>
                  <a:lnTo>
                    <a:pt x="984" y="414"/>
                  </a:lnTo>
                  <a:lnTo>
                    <a:pt x="984" y="415"/>
                  </a:lnTo>
                  <a:lnTo>
                    <a:pt x="984" y="416"/>
                  </a:lnTo>
                  <a:lnTo>
                    <a:pt x="984" y="418"/>
                  </a:lnTo>
                  <a:lnTo>
                    <a:pt x="985" y="420"/>
                  </a:lnTo>
                  <a:lnTo>
                    <a:pt x="985" y="422"/>
                  </a:lnTo>
                  <a:lnTo>
                    <a:pt x="986" y="423"/>
                  </a:lnTo>
                  <a:lnTo>
                    <a:pt x="988" y="425"/>
                  </a:lnTo>
                  <a:lnTo>
                    <a:pt x="990" y="427"/>
                  </a:lnTo>
                  <a:lnTo>
                    <a:pt x="993" y="431"/>
                  </a:lnTo>
                  <a:lnTo>
                    <a:pt x="995" y="433"/>
                  </a:lnTo>
                  <a:lnTo>
                    <a:pt x="996" y="435"/>
                  </a:lnTo>
                  <a:lnTo>
                    <a:pt x="997" y="439"/>
                  </a:lnTo>
                  <a:lnTo>
                    <a:pt x="998" y="441"/>
                  </a:lnTo>
                  <a:lnTo>
                    <a:pt x="999" y="442"/>
                  </a:lnTo>
                  <a:lnTo>
                    <a:pt x="999" y="444"/>
                  </a:lnTo>
                  <a:lnTo>
                    <a:pt x="999" y="445"/>
                  </a:lnTo>
                  <a:lnTo>
                    <a:pt x="999" y="446"/>
                  </a:lnTo>
                  <a:lnTo>
                    <a:pt x="999" y="447"/>
                  </a:lnTo>
                  <a:lnTo>
                    <a:pt x="998" y="449"/>
                  </a:lnTo>
                  <a:lnTo>
                    <a:pt x="996" y="454"/>
                  </a:lnTo>
                  <a:lnTo>
                    <a:pt x="996" y="459"/>
                  </a:lnTo>
                  <a:lnTo>
                    <a:pt x="995" y="461"/>
                  </a:lnTo>
                  <a:lnTo>
                    <a:pt x="994" y="462"/>
                  </a:lnTo>
                  <a:lnTo>
                    <a:pt x="993" y="464"/>
                  </a:lnTo>
                  <a:lnTo>
                    <a:pt x="991" y="465"/>
                  </a:lnTo>
                  <a:lnTo>
                    <a:pt x="990" y="466"/>
                  </a:lnTo>
                  <a:lnTo>
                    <a:pt x="988" y="466"/>
                  </a:lnTo>
                  <a:lnTo>
                    <a:pt x="987" y="466"/>
                  </a:lnTo>
                  <a:lnTo>
                    <a:pt x="985" y="466"/>
                  </a:lnTo>
                  <a:lnTo>
                    <a:pt x="983" y="466"/>
                  </a:lnTo>
                  <a:lnTo>
                    <a:pt x="982" y="466"/>
                  </a:lnTo>
                  <a:lnTo>
                    <a:pt x="980" y="465"/>
                  </a:lnTo>
                  <a:lnTo>
                    <a:pt x="979" y="465"/>
                  </a:lnTo>
                  <a:lnTo>
                    <a:pt x="978" y="464"/>
                  </a:lnTo>
                  <a:lnTo>
                    <a:pt x="977" y="462"/>
                  </a:lnTo>
                  <a:lnTo>
                    <a:pt x="976" y="460"/>
                  </a:lnTo>
                  <a:lnTo>
                    <a:pt x="974" y="459"/>
                  </a:lnTo>
                  <a:lnTo>
                    <a:pt x="973" y="456"/>
                  </a:lnTo>
                  <a:lnTo>
                    <a:pt x="972" y="453"/>
                  </a:lnTo>
                  <a:lnTo>
                    <a:pt x="971" y="452"/>
                  </a:lnTo>
                  <a:lnTo>
                    <a:pt x="970" y="452"/>
                  </a:lnTo>
                  <a:lnTo>
                    <a:pt x="969" y="451"/>
                  </a:lnTo>
                  <a:lnTo>
                    <a:pt x="968" y="450"/>
                  </a:lnTo>
                  <a:lnTo>
                    <a:pt x="966" y="450"/>
                  </a:lnTo>
                  <a:lnTo>
                    <a:pt x="963" y="450"/>
                  </a:lnTo>
                  <a:lnTo>
                    <a:pt x="962" y="449"/>
                  </a:lnTo>
                  <a:lnTo>
                    <a:pt x="959" y="450"/>
                  </a:lnTo>
                  <a:lnTo>
                    <a:pt x="957" y="451"/>
                  </a:lnTo>
                  <a:lnTo>
                    <a:pt x="954" y="452"/>
                  </a:lnTo>
                  <a:lnTo>
                    <a:pt x="951" y="453"/>
                  </a:lnTo>
                  <a:lnTo>
                    <a:pt x="950" y="455"/>
                  </a:lnTo>
                  <a:lnTo>
                    <a:pt x="948" y="456"/>
                  </a:lnTo>
                  <a:lnTo>
                    <a:pt x="946" y="457"/>
                  </a:lnTo>
                  <a:lnTo>
                    <a:pt x="943" y="461"/>
                  </a:lnTo>
                  <a:lnTo>
                    <a:pt x="940" y="464"/>
                  </a:lnTo>
                  <a:lnTo>
                    <a:pt x="939" y="465"/>
                  </a:lnTo>
                  <a:lnTo>
                    <a:pt x="939" y="467"/>
                  </a:lnTo>
                  <a:lnTo>
                    <a:pt x="939" y="468"/>
                  </a:lnTo>
                  <a:lnTo>
                    <a:pt x="939" y="469"/>
                  </a:lnTo>
                  <a:lnTo>
                    <a:pt x="939" y="469"/>
                  </a:lnTo>
                  <a:lnTo>
                    <a:pt x="939" y="470"/>
                  </a:lnTo>
                  <a:lnTo>
                    <a:pt x="942" y="471"/>
                  </a:lnTo>
                  <a:lnTo>
                    <a:pt x="949" y="473"/>
                  </a:lnTo>
                  <a:lnTo>
                    <a:pt x="951" y="474"/>
                  </a:lnTo>
                  <a:lnTo>
                    <a:pt x="952" y="475"/>
                  </a:lnTo>
                  <a:lnTo>
                    <a:pt x="954" y="475"/>
                  </a:lnTo>
                  <a:lnTo>
                    <a:pt x="955" y="476"/>
                  </a:lnTo>
                  <a:lnTo>
                    <a:pt x="956" y="477"/>
                  </a:lnTo>
                  <a:lnTo>
                    <a:pt x="957" y="478"/>
                  </a:lnTo>
                  <a:lnTo>
                    <a:pt x="958" y="480"/>
                  </a:lnTo>
                  <a:lnTo>
                    <a:pt x="958" y="480"/>
                  </a:lnTo>
                  <a:lnTo>
                    <a:pt x="958" y="481"/>
                  </a:lnTo>
                  <a:lnTo>
                    <a:pt x="958" y="483"/>
                  </a:lnTo>
                  <a:lnTo>
                    <a:pt x="957" y="484"/>
                  </a:lnTo>
                  <a:lnTo>
                    <a:pt x="957" y="486"/>
                  </a:lnTo>
                  <a:lnTo>
                    <a:pt x="956" y="487"/>
                  </a:lnTo>
                  <a:lnTo>
                    <a:pt x="954" y="489"/>
                  </a:lnTo>
                  <a:lnTo>
                    <a:pt x="953" y="490"/>
                  </a:lnTo>
                  <a:lnTo>
                    <a:pt x="951" y="491"/>
                  </a:lnTo>
                  <a:lnTo>
                    <a:pt x="949" y="491"/>
                  </a:lnTo>
                  <a:lnTo>
                    <a:pt x="945" y="492"/>
                  </a:lnTo>
                  <a:lnTo>
                    <a:pt x="939" y="493"/>
                  </a:lnTo>
                  <a:lnTo>
                    <a:pt x="935" y="494"/>
                  </a:lnTo>
                  <a:lnTo>
                    <a:pt x="928" y="494"/>
                  </a:lnTo>
                  <a:lnTo>
                    <a:pt x="924" y="495"/>
                  </a:lnTo>
                  <a:lnTo>
                    <a:pt x="921" y="496"/>
                  </a:lnTo>
                  <a:lnTo>
                    <a:pt x="918" y="497"/>
                  </a:lnTo>
                  <a:lnTo>
                    <a:pt x="916" y="499"/>
                  </a:lnTo>
                  <a:lnTo>
                    <a:pt x="914" y="501"/>
                  </a:lnTo>
                  <a:lnTo>
                    <a:pt x="912" y="502"/>
                  </a:lnTo>
                  <a:lnTo>
                    <a:pt x="911" y="503"/>
                  </a:lnTo>
                  <a:lnTo>
                    <a:pt x="909" y="504"/>
                  </a:lnTo>
                  <a:lnTo>
                    <a:pt x="908" y="506"/>
                  </a:lnTo>
                  <a:lnTo>
                    <a:pt x="906" y="508"/>
                  </a:lnTo>
                  <a:lnTo>
                    <a:pt x="905" y="511"/>
                  </a:lnTo>
                  <a:lnTo>
                    <a:pt x="901" y="519"/>
                  </a:lnTo>
                  <a:lnTo>
                    <a:pt x="900" y="521"/>
                  </a:lnTo>
                  <a:lnTo>
                    <a:pt x="897" y="524"/>
                  </a:lnTo>
                  <a:lnTo>
                    <a:pt x="893" y="529"/>
                  </a:lnTo>
                  <a:lnTo>
                    <a:pt x="891" y="532"/>
                  </a:lnTo>
                  <a:lnTo>
                    <a:pt x="889" y="536"/>
                  </a:lnTo>
                  <a:lnTo>
                    <a:pt x="887" y="538"/>
                  </a:lnTo>
                  <a:lnTo>
                    <a:pt x="886" y="540"/>
                  </a:lnTo>
                  <a:lnTo>
                    <a:pt x="885" y="542"/>
                  </a:lnTo>
                  <a:lnTo>
                    <a:pt x="885" y="546"/>
                  </a:lnTo>
                  <a:lnTo>
                    <a:pt x="885" y="553"/>
                  </a:lnTo>
                  <a:lnTo>
                    <a:pt x="884" y="559"/>
                  </a:lnTo>
                  <a:lnTo>
                    <a:pt x="884" y="562"/>
                  </a:lnTo>
                  <a:lnTo>
                    <a:pt x="882" y="568"/>
                  </a:lnTo>
                  <a:lnTo>
                    <a:pt x="881" y="576"/>
                  </a:lnTo>
                  <a:lnTo>
                    <a:pt x="881" y="579"/>
                  </a:lnTo>
                  <a:lnTo>
                    <a:pt x="881" y="581"/>
                  </a:lnTo>
                  <a:lnTo>
                    <a:pt x="881" y="582"/>
                  </a:lnTo>
                  <a:lnTo>
                    <a:pt x="881" y="584"/>
                  </a:lnTo>
                  <a:lnTo>
                    <a:pt x="882" y="585"/>
                  </a:lnTo>
                  <a:lnTo>
                    <a:pt x="882" y="587"/>
                  </a:lnTo>
                  <a:lnTo>
                    <a:pt x="882" y="588"/>
                  </a:lnTo>
                  <a:lnTo>
                    <a:pt x="884" y="589"/>
                  </a:lnTo>
                  <a:lnTo>
                    <a:pt x="885" y="591"/>
                  </a:lnTo>
                  <a:lnTo>
                    <a:pt x="894" y="597"/>
                  </a:lnTo>
                  <a:lnTo>
                    <a:pt x="906" y="605"/>
                  </a:lnTo>
                  <a:lnTo>
                    <a:pt x="907" y="606"/>
                  </a:lnTo>
                  <a:lnTo>
                    <a:pt x="908" y="607"/>
                  </a:lnTo>
                  <a:lnTo>
                    <a:pt x="908" y="608"/>
                  </a:lnTo>
                  <a:lnTo>
                    <a:pt x="909" y="609"/>
                  </a:lnTo>
                  <a:lnTo>
                    <a:pt x="908" y="609"/>
                  </a:lnTo>
                  <a:lnTo>
                    <a:pt x="908" y="610"/>
                  </a:lnTo>
                  <a:lnTo>
                    <a:pt x="907" y="611"/>
                  </a:lnTo>
                  <a:lnTo>
                    <a:pt x="905" y="613"/>
                  </a:lnTo>
                  <a:lnTo>
                    <a:pt x="904" y="614"/>
                  </a:lnTo>
                  <a:lnTo>
                    <a:pt x="903" y="615"/>
                  </a:lnTo>
                  <a:lnTo>
                    <a:pt x="903" y="616"/>
                  </a:lnTo>
                  <a:lnTo>
                    <a:pt x="903" y="617"/>
                  </a:lnTo>
                  <a:lnTo>
                    <a:pt x="903" y="618"/>
                  </a:lnTo>
                  <a:lnTo>
                    <a:pt x="904" y="619"/>
                  </a:lnTo>
                  <a:lnTo>
                    <a:pt x="905" y="620"/>
                  </a:lnTo>
                  <a:lnTo>
                    <a:pt x="906" y="621"/>
                  </a:lnTo>
                  <a:lnTo>
                    <a:pt x="908" y="622"/>
                  </a:lnTo>
                  <a:lnTo>
                    <a:pt x="910" y="623"/>
                  </a:lnTo>
                  <a:lnTo>
                    <a:pt x="913" y="624"/>
                  </a:lnTo>
                  <a:lnTo>
                    <a:pt x="916" y="625"/>
                  </a:lnTo>
                  <a:lnTo>
                    <a:pt x="922" y="627"/>
                  </a:lnTo>
                  <a:lnTo>
                    <a:pt x="923" y="627"/>
                  </a:lnTo>
                  <a:lnTo>
                    <a:pt x="925" y="627"/>
                  </a:lnTo>
                  <a:lnTo>
                    <a:pt x="926" y="628"/>
                  </a:lnTo>
                  <a:lnTo>
                    <a:pt x="927" y="629"/>
                  </a:lnTo>
                  <a:lnTo>
                    <a:pt x="927" y="630"/>
                  </a:lnTo>
                  <a:lnTo>
                    <a:pt x="928" y="633"/>
                  </a:lnTo>
                  <a:lnTo>
                    <a:pt x="928" y="634"/>
                  </a:lnTo>
                  <a:lnTo>
                    <a:pt x="928" y="635"/>
                  </a:lnTo>
                  <a:lnTo>
                    <a:pt x="928" y="637"/>
                  </a:lnTo>
                  <a:lnTo>
                    <a:pt x="928" y="639"/>
                  </a:lnTo>
                  <a:lnTo>
                    <a:pt x="927" y="640"/>
                  </a:lnTo>
                  <a:lnTo>
                    <a:pt x="926" y="642"/>
                  </a:lnTo>
                  <a:lnTo>
                    <a:pt x="924" y="646"/>
                  </a:lnTo>
                  <a:lnTo>
                    <a:pt x="922" y="650"/>
                  </a:lnTo>
                  <a:lnTo>
                    <a:pt x="916" y="658"/>
                  </a:lnTo>
                  <a:lnTo>
                    <a:pt x="914" y="661"/>
                  </a:lnTo>
                  <a:lnTo>
                    <a:pt x="913" y="661"/>
                  </a:lnTo>
                  <a:lnTo>
                    <a:pt x="912" y="663"/>
                  </a:lnTo>
                  <a:lnTo>
                    <a:pt x="912" y="665"/>
                  </a:lnTo>
                  <a:lnTo>
                    <a:pt x="912" y="667"/>
                  </a:lnTo>
                  <a:lnTo>
                    <a:pt x="912" y="669"/>
                  </a:lnTo>
                  <a:lnTo>
                    <a:pt x="912" y="672"/>
                  </a:lnTo>
                  <a:lnTo>
                    <a:pt x="912" y="673"/>
                  </a:lnTo>
                  <a:lnTo>
                    <a:pt x="913" y="675"/>
                  </a:lnTo>
                  <a:lnTo>
                    <a:pt x="914" y="677"/>
                  </a:lnTo>
                  <a:lnTo>
                    <a:pt x="916" y="679"/>
                  </a:lnTo>
                  <a:lnTo>
                    <a:pt x="919" y="684"/>
                  </a:lnTo>
                  <a:lnTo>
                    <a:pt x="921" y="686"/>
                  </a:lnTo>
                  <a:lnTo>
                    <a:pt x="922" y="688"/>
                  </a:lnTo>
                  <a:lnTo>
                    <a:pt x="923" y="690"/>
                  </a:lnTo>
                  <a:lnTo>
                    <a:pt x="923" y="692"/>
                  </a:lnTo>
                  <a:lnTo>
                    <a:pt x="924" y="693"/>
                  </a:lnTo>
                  <a:lnTo>
                    <a:pt x="924" y="695"/>
                  </a:lnTo>
                  <a:lnTo>
                    <a:pt x="923" y="695"/>
                  </a:lnTo>
                  <a:lnTo>
                    <a:pt x="923" y="697"/>
                  </a:lnTo>
                  <a:lnTo>
                    <a:pt x="922" y="698"/>
                  </a:lnTo>
                  <a:lnTo>
                    <a:pt x="921" y="699"/>
                  </a:lnTo>
                  <a:lnTo>
                    <a:pt x="920" y="700"/>
                  </a:lnTo>
                  <a:lnTo>
                    <a:pt x="917" y="702"/>
                  </a:lnTo>
                  <a:lnTo>
                    <a:pt x="911" y="706"/>
                  </a:lnTo>
                  <a:lnTo>
                    <a:pt x="908" y="708"/>
                  </a:lnTo>
                  <a:lnTo>
                    <a:pt x="906" y="710"/>
                  </a:lnTo>
                  <a:lnTo>
                    <a:pt x="904" y="713"/>
                  </a:lnTo>
                  <a:lnTo>
                    <a:pt x="902" y="716"/>
                  </a:lnTo>
                  <a:lnTo>
                    <a:pt x="900" y="718"/>
                  </a:lnTo>
                  <a:lnTo>
                    <a:pt x="899" y="721"/>
                  </a:lnTo>
                  <a:lnTo>
                    <a:pt x="897" y="724"/>
                  </a:lnTo>
                  <a:lnTo>
                    <a:pt x="896" y="727"/>
                  </a:lnTo>
                  <a:lnTo>
                    <a:pt x="895" y="730"/>
                  </a:lnTo>
                  <a:lnTo>
                    <a:pt x="894" y="732"/>
                  </a:lnTo>
                  <a:lnTo>
                    <a:pt x="894" y="735"/>
                  </a:lnTo>
                  <a:lnTo>
                    <a:pt x="894" y="737"/>
                  </a:lnTo>
                  <a:lnTo>
                    <a:pt x="894" y="740"/>
                  </a:lnTo>
                  <a:lnTo>
                    <a:pt x="894" y="741"/>
                  </a:lnTo>
                  <a:lnTo>
                    <a:pt x="894" y="743"/>
                  </a:lnTo>
                  <a:lnTo>
                    <a:pt x="894" y="745"/>
                  </a:lnTo>
                  <a:lnTo>
                    <a:pt x="894" y="747"/>
                  </a:lnTo>
                  <a:lnTo>
                    <a:pt x="895" y="748"/>
                  </a:lnTo>
                  <a:lnTo>
                    <a:pt x="895" y="750"/>
                  </a:lnTo>
                  <a:lnTo>
                    <a:pt x="897" y="751"/>
                  </a:lnTo>
                  <a:lnTo>
                    <a:pt x="899" y="752"/>
                  </a:lnTo>
                  <a:lnTo>
                    <a:pt x="902" y="755"/>
                  </a:lnTo>
                  <a:lnTo>
                    <a:pt x="907" y="759"/>
                  </a:lnTo>
                  <a:lnTo>
                    <a:pt x="910" y="762"/>
                  </a:lnTo>
                  <a:lnTo>
                    <a:pt x="912" y="763"/>
                  </a:lnTo>
                  <a:lnTo>
                    <a:pt x="913" y="763"/>
                  </a:lnTo>
                  <a:lnTo>
                    <a:pt x="914" y="765"/>
                  </a:lnTo>
                  <a:lnTo>
                    <a:pt x="915" y="767"/>
                  </a:lnTo>
                  <a:lnTo>
                    <a:pt x="916" y="769"/>
                  </a:lnTo>
                  <a:lnTo>
                    <a:pt x="916" y="770"/>
                  </a:lnTo>
                  <a:lnTo>
                    <a:pt x="917" y="772"/>
                  </a:lnTo>
                  <a:lnTo>
                    <a:pt x="917" y="774"/>
                  </a:lnTo>
                  <a:lnTo>
                    <a:pt x="917" y="778"/>
                  </a:lnTo>
                  <a:lnTo>
                    <a:pt x="917" y="780"/>
                  </a:lnTo>
                  <a:lnTo>
                    <a:pt x="917" y="783"/>
                  </a:lnTo>
                  <a:lnTo>
                    <a:pt x="917" y="785"/>
                  </a:lnTo>
                  <a:lnTo>
                    <a:pt x="916" y="786"/>
                  </a:lnTo>
                  <a:lnTo>
                    <a:pt x="915" y="788"/>
                  </a:lnTo>
                  <a:lnTo>
                    <a:pt x="913" y="790"/>
                  </a:lnTo>
                  <a:lnTo>
                    <a:pt x="910" y="792"/>
                  </a:lnTo>
                  <a:lnTo>
                    <a:pt x="907" y="794"/>
                  </a:lnTo>
                  <a:lnTo>
                    <a:pt x="905" y="796"/>
                  </a:lnTo>
                  <a:lnTo>
                    <a:pt x="899" y="797"/>
                  </a:lnTo>
                  <a:lnTo>
                    <a:pt x="897" y="799"/>
                  </a:lnTo>
                  <a:lnTo>
                    <a:pt x="895" y="800"/>
                  </a:lnTo>
                  <a:lnTo>
                    <a:pt x="894" y="801"/>
                  </a:lnTo>
                  <a:lnTo>
                    <a:pt x="894" y="802"/>
                  </a:lnTo>
                  <a:lnTo>
                    <a:pt x="893" y="804"/>
                  </a:lnTo>
                  <a:lnTo>
                    <a:pt x="892" y="805"/>
                  </a:lnTo>
                  <a:lnTo>
                    <a:pt x="891" y="808"/>
                  </a:lnTo>
                  <a:lnTo>
                    <a:pt x="890" y="809"/>
                  </a:lnTo>
                  <a:lnTo>
                    <a:pt x="890" y="811"/>
                  </a:lnTo>
                  <a:lnTo>
                    <a:pt x="890" y="813"/>
                  </a:lnTo>
                  <a:lnTo>
                    <a:pt x="890" y="815"/>
                  </a:lnTo>
                  <a:lnTo>
                    <a:pt x="892" y="821"/>
                  </a:lnTo>
                  <a:lnTo>
                    <a:pt x="893" y="823"/>
                  </a:lnTo>
                  <a:lnTo>
                    <a:pt x="893" y="826"/>
                  </a:lnTo>
                  <a:lnTo>
                    <a:pt x="893" y="828"/>
                  </a:lnTo>
                  <a:lnTo>
                    <a:pt x="893" y="829"/>
                  </a:lnTo>
                  <a:lnTo>
                    <a:pt x="893" y="831"/>
                  </a:lnTo>
                  <a:lnTo>
                    <a:pt x="892" y="831"/>
                  </a:lnTo>
                  <a:lnTo>
                    <a:pt x="891" y="833"/>
                  </a:lnTo>
                  <a:lnTo>
                    <a:pt x="890" y="835"/>
                  </a:lnTo>
                  <a:lnTo>
                    <a:pt x="889" y="836"/>
                  </a:lnTo>
                  <a:lnTo>
                    <a:pt x="887" y="838"/>
                  </a:lnTo>
                  <a:lnTo>
                    <a:pt x="885" y="839"/>
                  </a:lnTo>
                  <a:lnTo>
                    <a:pt x="883" y="840"/>
                  </a:lnTo>
                  <a:lnTo>
                    <a:pt x="882" y="841"/>
                  </a:lnTo>
                  <a:lnTo>
                    <a:pt x="878" y="842"/>
                  </a:lnTo>
                  <a:lnTo>
                    <a:pt x="877" y="843"/>
                  </a:lnTo>
                  <a:lnTo>
                    <a:pt x="876" y="843"/>
                  </a:lnTo>
                  <a:lnTo>
                    <a:pt x="876" y="843"/>
                  </a:lnTo>
                  <a:lnTo>
                    <a:pt x="875" y="843"/>
                  </a:lnTo>
                  <a:lnTo>
                    <a:pt x="875" y="844"/>
                  </a:lnTo>
                  <a:lnTo>
                    <a:pt x="875" y="845"/>
                  </a:lnTo>
                  <a:lnTo>
                    <a:pt x="875" y="847"/>
                  </a:lnTo>
                  <a:lnTo>
                    <a:pt x="876" y="849"/>
                  </a:lnTo>
                  <a:lnTo>
                    <a:pt x="877" y="851"/>
                  </a:lnTo>
                  <a:lnTo>
                    <a:pt x="879" y="853"/>
                  </a:lnTo>
                  <a:lnTo>
                    <a:pt x="882" y="855"/>
                  </a:lnTo>
                  <a:lnTo>
                    <a:pt x="885" y="858"/>
                  </a:lnTo>
                  <a:lnTo>
                    <a:pt x="893" y="865"/>
                  </a:lnTo>
                  <a:lnTo>
                    <a:pt x="894" y="867"/>
                  </a:lnTo>
                  <a:lnTo>
                    <a:pt x="896" y="869"/>
                  </a:lnTo>
                  <a:lnTo>
                    <a:pt x="898" y="871"/>
                  </a:lnTo>
                  <a:lnTo>
                    <a:pt x="899" y="873"/>
                  </a:lnTo>
                  <a:lnTo>
                    <a:pt x="900" y="875"/>
                  </a:lnTo>
                  <a:lnTo>
                    <a:pt x="900" y="877"/>
                  </a:lnTo>
                  <a:lnTo>
                    <a:pt x="900" y="877"/>
                  </a:lnTo>
                  <a:lnTo>
                    <a:pt x="900" y="879"/>
                  </a:lnTo>
                  <a:lnTo>
                    <a:pt x="899" y="880"/>
                  </a:lnTo>
                  <a:lnTo>
                    <a:pt x="898" y="882"/>
                  </a:lnTo>
                  <a:lnTo>
                    <a:pt x="897" y="883"/>
                  </a:lnTo>
                  <a:lnTo>
                    <a:pt x="896" y="885"/>
                  </a:lnTo>
                  <a:lnTo>
                    <a:pt x="894" y="887"/>
                  </a:lnTo>
                  <a:lnTo>
                    <a:pt x="890" y="890"/>
                  </a:lnTo>
                  <a:lnTo>
                    <a:pt x="888" y="892"/>
                  </a:lnTo>
                  <a:lnTo>
                    <a:pt x="887" y="893"/>
                  </a:lnTo>
                  <a:lnTo>
                    <a:pt x="886" y="895"/>
                  </a:lnTo>
                  <a:lnTo>
                    <a:pt x="885" y="897"/>
                  </a:lnTo>
                  <a:lnTo>
                    <a:pt x="883" y="901"/>
                  </a:lnTo>
                  <a:lnTo>
                    <a:pt x="882" y="903"/>
                  </a:lnTo>
                  <a:lnTo>
                    <a:pt x="881" y="905"/>
                  </a:lnTo>
                  <a:lnTo>
                    <a:pt x="880" y="908"/>
                  </a:lnTo>
                  <a:lnTo>
                    <a:pt x="878" y="910"/>
                  </a:lnTo>
                  <a:lnTo>
                    <a:pt x="877" y="911"/>
                  </a:lnTo>
                  <a:lnTo>
                    <a:pt x="875" y="911"/>
                  </a:lnTo>
                  <a:lnTo>
                    <a:pt x="874" y="913"/>
                  </a:lnTo>
                  <a:lnTo>
                    <a:pt x="872" y="914"/>
                  </a:lnTo>
                  <a:lnTo>
                    <a:pt x="871" y="914"/>
                  </a:lnTo>
                  <a:lnTo>
                    <a:pt x="870" y="915"/>
                  </a:lnTo>
                  <a:lnTo>
                    <a:pt x="868" y="916"/>
                  </a:lnTo>
                  <a:lnTo>
                    <a:pt x="863" y="917"/>
                  </a:lnTo>
                  <a:lnTo>
                    <a:pt x="858" y="918"/>
                  </a:lnTo>
                  <a:lnTo>
                    <a:pt x="849" y="920"/>
                  </a:lnTo>
                  <a:lnTo>
                    <a:pt x="841" y="921"/>
                  </a:lnTo>
                  <a:lnTo>
                    <a:pt x="837" y="921"/>
                  </a:lnTo>
                  <a:lnTo>
                    <a:pt x="833" y="922"/>
                  </a:lnTo>
                  <a:lnTo>
                    <a:pt x="829" y="923"/>
                  </a:lnTo>
                  <a:lnTo>
                    <a:pt x="827" y="924"/>
                  </a:lnTo>
                  <a:lnTo>
                    <a:pt x="825" y="925"/>
                  </a:lnTo>
                  <a:lnTo>
                    <a:pt x="823" y="926"/>
                  </a:lnTo>
                  <a:lnTo>
                    <a:pt x="821" y="928"/>
                  </a:lnTo>
                  <a:lnTo>
                    <a:pt x="819" y="930"/>
                  </a:lnTo>
                  <a:lnTo>
                    <a:pt x="818" y="932"/>
                  </a:lnTo>
                  <a:lnTo>
                    <a:pt x="817" y="934"/>
                  </a:lnTo>
                  <a:lnTo>
                    <a:pt x="817" y="936"/>
                  </a:lnTo>
                  <a:lnTo>
                    <a:pt x="817" y="938"/>
                  </a:lnTo>
                  <a:lnTo>
                    <a:pt x="817" y="944"/>
                  </a:lnTo>
                  <a:lnTo>
                    <a:pt x="817" y="945"/>
                  </a:lnTo>
                  <a:lnTo>
                    <a:pt x="817" y="946"/>
                  </a:lnTo>
                  <a:lnTo>
                    <a:pt x="816" y="947"/>
                  </a:lnTo>
                  <a:lnTo>
                    <a:pt x="816" y="948"/>
                  </a:lnTo>
                  <a:lnTo>
                    <a:pt x="815" y="950"/>
                  </a:lnTo>
                  <a:lnTo>
                    <a:pt x="814" y="951"/>
                  </a:lnTo>
                  <a:lnTo>
                    <a:pt x="813" y="952"/>
                  </a:lnTo>
                  <a:lnTo>
                    <a:pt x="805" y="956"/>
                  </a:lnTo>
                  <a:lnTo>
                    <a:pt x="803" y="957"/>
                  </a:lnTo>
                  <a:lnTo>
                    <a:pt x="802" y="958"/>
                  </a:lnTo>
                  <a:lnTo>
                    <a:pt x="799" y="958"/>
                  </a:lnTo>
                  <a:lnTo>
                    <a:pt x="793" y="959"/>
                  </a:lnTo>
                  <a:lnTo>
                    <a:pt x="783" y="961"/>
                  </a:lnTo>
                  <a:lnTo>
                    <a:pt x="778" y="963"/>
                  </a:lnTo>
                  <a:lnTo>
                    <a:pt x="776" y="963"/>
                  </a:lnTo>
                  <a:lnTo>
                    <a:pt x="773" y="963"/>
                  </a:lnTo>
                  <a:lnTo>
                    <a:pt x="768" y="962"/>
                  </a:lnTo>
                  <a:lnTo>
                    <a:pt x="762" y="961"/>
                  </a:lnTo>
                  <a:lnTo>
                    <a:pt x="759" y="960"/>
                  </a:lnTo>
                  <a:lnTo>
                    <a:pt x="754" y="959"/>
                  </a:lnTo>
                  <a:lnTo>
                    <a:pt x="751" y="958"/>
                  </a:lnTo>
                  <a:lnTo>
                    <a:pt x="746" y="957"/>
                  </a:lnTo>
                  <a:lnTo>
                    <a:pt x="743" y="957"/>
                  </a:lnTo>
                  <a:lnTo>
                    <a:pt x="741" y="957"/>
                  </a:lnTo>
                  <a:lnTo>
                    <a:pt x="739" y="957"/>
                  </a:lnTo>
                  <a:lnTo>
                    <a:pt x="737" y="958"/>
                  </a:lnTo>
                  <a:lnTo>
                    <a:pt x="736" y="959"/>
                  </a:lnTo>
                  <a:lnTo>
                    <a:pt x="733" y="962"/>
                  </a:lnTo>
                  <a:lnTo>
                    <a:pt x="731" y="964"/>
                  </a:lnTo>
                  <a:lnTo>
                    <a:pt x="726" y="967"/>
                  </a:lnTo>
                  <a:lnTo>
                    <a:pt x="723" y="967"/>
                  </a:lnTo>
                  <a:lnTo>
                    <a:pt x="721" y="968"/>
                  </a:lnTo>
                  <a:lnTo>
                    <a:pt x="717" y="969"/>
                  </a:lnTo>
                  <a:lnTo>
                    <a:pt x="713" y="969"/>
                  </a:lnTo>
                  <a:lnTo>
                    <a:pt x="711" y="969"/>
                  </a:lnTo>
                  <a:lnTo>
                    <a:pt x="709" y="969"/>
                  </a:lnTo>
                  <a:lnTo>
                    <a:pt x="707" y="968"/>
                  </a:lnTo>
                  <a:lnTo>
                    <a:pt x="705" y="967"/>
                  </a:lnTo>
                  <a:lnTo>
                    <a:pt x="702" y="967"/>
                  </a:lnTo>
                  <a:lnTo>
                    <a:pt x="700" y="965"/>
                  </a:lnTo>
                  <a:lnTo>
                    <a:pt x="693" y="961"/>
                  </a:lnTo>
                  <a:lnTo>
                    <a:pt x="691" y="959"/>
                  </a:lnTo>
                  <a:lnTo>
                    <a:pt x="690" y="957"/>
                  </a:lnTo>
                  <a:lnTo>
                    <a:pt x="689" y="956"/>
                  </a:lnTo>
                  <a:lnTo>
                    <a:pt x="687" y="953"/>
                  </a:lnTo>
                  <a:lnTo>
                    <a:pt x="685" y="950"/>
                  </a:lnTo>
                  <a:lnTo>
                    <a:pt x="683" y="949"/>
                  </a:lnTo>
                  <a:lnTo>
                    <a:pt x="682" y="948"/>
                  </a:lnTo>
                  <a:lnTo>
                    <a:pt x="681" y="947"/>
                  </a:lnTo>
                  <a:lnTo>
                    <a:pt x="680" y="946"/>
                  </a:lnTo>
                  <a:lnTo>
                    <a:pt x="679" y="946"/>
                  </a:lnTo>
                  <a:lnTo>
                    <a:pt x="678" y="946"/>
                  </a:lnTo>
                  <a:lnTo>
                    <a:pt x="675" y="946"/>
                  </a:lnTo>
                  <a:lnTo>
                    <a:pt x="673" y="947"/>
                  </a:lnTo>
                  <a:lnTo>
                    <a:pt x="670" y="948"/>
                  </a:lnTo>
                  <a:lnTo>
                    <a:pt x="666" y="950"/>
                  </a:lnTo>
                  <a:lnTo>
                    <a:pt x="665" y="951"/>
                  </a:lnTo>
                  <a:lnTo>
                    <a:pt x="663" y="952"/>
                  </a:lnTo>
                  <a:lnTo>
                    <a:pt x="662" y="953"/>
                  </a:lnTo>
                  <a:lnTo>
                    <a:pt x="661" y="954"/>
                  </a:lnTo>
                  <a:lnTo>
                    <a:pt x="656" y="959"/>
                  </a:lnTo>
                  <a:lnTo>
                    <a:pt x="654" y="962"/>
                  </a:lnTo>
                  <a:lnTo>
                    <a:pt x="652" y="963"/>
                  </a:lnTo>
                  <a:lnTo>
                    <a:pt x="650" y="965"/>
                  </a:lnTo>
                  <a:lnTo>
                    <a:pt x="648" y="966"/>
                  </a:lnTo>
                  <a:lnTo>
                    <a:pt x="647" y="967"/>
                  </a:lnTo>
                  <a:lnTo>
                    <a:pt x="645" y="967"/>
                  </a:lnTo>
                  <a:lnTo>
                    <a:pt x="644" y="967"/>
                  </a:lnTo>
                  <a:lnTo>
                    <a:pt x="643" y="967"/>
                  </a:lnTo>
                  <a:lnTo>
                    <a:pt x="641" y="967"/>
                  </a:lnTo>
                  <a:lnTo>
                    <a:pt x="639" y="967"/>
                  </a:lnTo>
                  <a:lnTo>
                    <a:pt x="633" y="967"/>
                  </a:lnTo>
                  <a:lnTo>
                    <a:pt x="632" y="967"/>
                  </a:lnTo>
                  <a:lnTo>
                    <a:pt x="630" y="967"/>
                  </a:lnTo>
                  <a:lnTo>
                    <a:pt x="629" y="967"/>
                  </a:lnTo>
                  <a:lnTo>
                    <a:pt x="628" y="967"/>
                  </a:lnTo>
                  <a:lnTo>
                    <a:pt x="627" y="967"/>
                  </a:lnTo>
                  <a:lnTo>
                    <a:pt x="626" y="968"/>
                  </a:lnTo>
                  <a:lnTo>
                    <a:pt x="624" y="969"/>
                  </a:lnTo>
                  <a:lnTo>
                    <a:pt x="623" y="970"/>
                  </a:lnTo>
                  <a:lnTo>
                    <a:pt x="622" y="972"/>
                  </a:lnTo>
                  <a:lnTo>
                    <a:pt x="621" y="974"/>
                  </a:lnTo>
                  <a:lnTo>
                    <a:pt x="620" y="979"/>
                  </a:lnTo>
                  <a:lnTo>
                    <a:pt x="617" y="984"/>
                  </a:lnTo>
                  <a:lnTo>
                    <a:pt x="616" y="987"/>
                  </a:lnTo>
                  <a:lnTo>
                    <a:pt x="615" y="988"/>
                  </a:lnTo>
                  <a:lnTo>
                    <a:pt x="614" y="990"/>
                  </a:lnTo>
                  <a:lnTo>
                    <a:pt x="612" y="991"/>
                  </a:lnTo>
                  <a:lnTo>
                    <a:pt x="611" y="992"/>
                  </a:lnTo>
                  <a:lnTo>
                    <a:pt x="610" y="993"/>
                  </a:lnTo>
                  <a:lnTo>
                    <a:pt x="609" y="993"/>
                  </a:lnTo>
                  <a:lnTo>
                    <a:pt x="607" y="994"/>
                  </a:lnTo>
                  <a:lnTo>
                    <a:pt x="604" y="994"/>
                  </a:lnTo>
                  <a:lnTo>
                    <a:pt x="598" y="994"/>
                  </a:lnTo>
                  <a:lnTo>
                    <a:pt x="595" y="994"/>
                  </a:lnTo>
                  <a:lnTo>
                    <a:pt x="589" y="995"/>
                  </a:lnTo>
                  <a:lnTo>
                    <a:pt x="585" y="996"/>
                  </a:lnTo>
                  <a:lnTo>
                    <a:pt x="581" y="997"/>
                  </a:lnTo>
                  <a:lnTo>
                    <a:pt x="574" y="999"/>
                  </a:lnTo>
                  <a:lnTo>
                    <a:pt x="571" y="1001"/>
                  </a:lnTo>
                  <a:lnTo>
                    <a:pt x="567" y="1002"/>
                  </a:lnTo>
                  <a:lnTo>
                    <a:pt x="564" y="1005"/>
                  </a:lnTo>
                  <a:lnTo>
                    <a:pt x="562" y="1007"/>
                  </a:lnTo>
                  <a:lnTo>
                    <a:pt x="561" y="1008"/>
                  </a:lnTo>
                  <a:lnTo>
                    <a:pt x="559" y="1010"/>
                  </a:lnTo>
                  <a:lnTo>
                    <a:pt x="556" y="1014"/>
                  </a:lnTo>
                  <a:lnTo>
                    <a:pt x="554" y="1017"/>
                  </a:lnTo>
                  <a:lnTo>
                    <a:pt x="550" y="1022"/>
                  </a:lnTo>
                  <a:lnTo>
                    <a:pt x="547" y="1024"/>
                  </a:lnTo>
                  <a:lnTo>
                    <a:pt x="544" y="1026"/>
                  </a:lnTo>
                  <a:lnTo>
                    <a:pt x="541" y="1029"/>
                  </a:lnTo>
                  <a:lnTo>
                    <a:pt x="539" y="1030"/>
                  </a:lnTo>
                  <a:lnTo>
                    <a:pt x="532" y="1034"/>
                  </a:lnTo>
                  <a:lnTo>
                    <a:pt x="530" y="1035"/>
                  </a:lnTo>
                  <a:lnTo>
                    <a:pt x="528" y="1036"/>
                  </a:lnTo>
                  <a:lnTo>
                    <a:pt x="526" y="1038"/>
                  </a:lnTo>
                  <a:lnTo>
                    <a:pt x="524" y="1040"/>
                  </a:lnTo>
                  <a:lnTo>
                    <a:pt x="519" y="1045"/>
                  </a:lnTo>
                  <a:lnTo>
                    <a:pt x="516" y="1048"/>
                  </a:lnTo>
                  <a:lnTo>
                    <a:pt x="515" y="1050"/>
                  </a:lnTo>
                  <a:lnTo>
                    <a:pt x="512" y="1053"/>
                  </a:lnTo>
                  <a:lnTo>
                    <a:pt x="508" y="1058"/>
                  </a:lnTo>
                  <a:lnTo>
                    <a:pt x="507" y="1060"/>
                  </a:lnTo>
                  <a:lnTo>
                    <a:pt x="506" y="1061"/>
                  </a:lnTo>
                  <a:lnTo>
                    <a:pt x="505" y="1062"/>
                  </a:lnTo>
                  <a:lnTo>
                    <a:pt x="503" y="1063"/>
                  </a:lnTo>
                  <a:lnTo>
                    <a:pt x="502" y="1063"/>
                  </a:lnTo>
                  <a:lnTo>
                    <a:pt x="500" y="1062"/>
                  </a:lnTo>
                  <a:lnTo>
                    <a:pt x="499" y="1062"/>
                  </a:lnTo>
                  <a:lnTo>
                    <a:pt x="497" y="1061"/>
                  </a:lnTo>
                  <a:lnTo>
                    <a:pt x="496" y="1060"/>
                  </a:lnTo>
                  <a:lnTo>
                    <a:pt x="491" y="1057"/>
                  </a:lnTo>
                  <a:lnTo>
                    <a:pt x="488" y="1056"/>
                  </a:lnTo>
                  <a:lnTo>
                    <a:pt x="485" y="1054"/>
                  </a:lnTo>
                  <a:lnTo>
                    <a:pt x="482" y="1053"/>
                  </a:lnTo>
                  <a:lnTo>
                    <a:pt x="480" y="1052"/>
                  </a:lnTo>
                  <a:lnTo>
                    <a:pt x="477" y="1051"/>
                  </a:lnTo>
                  <a:lnTo>
                    <a:pt x="474" y="1051"/>
                  </a:lnTo>
                  <a:lnTo>
                    <a:pt x="472" y="1051"/>
                  </a:lnTo>
                  <a:lnTo>
                    <a:pt x="462" y="1053"/>
                  </a:lnTo>
                  <a:lnTo>
                    <a:pt x="459" y="1053"/>
                  </a:lnTo>
                  <a:lnTo>
                    <a:pt x="457" y="1054"/>
                  </a:lnTo>
                  <a:lnTo>
                    <a:pt x="456" y="1054"/>
                  </a:lnTo>
                  <a:lnTo>
                    <a:pt x="455" y="1055"/>
                  </a:lnTo>
                  <a:lnTo>
                    <a:pt x="454" y="1056"/>
                  </a:lnTo>
                  <a:lnTo>
                    <a:pt x="452" y="1057"/>
                  </a:lnTo>
                  <a:lnTo>
                    <a:pt x="451" y="1058"/>
                  </a:lnTo>
                  <a:lnTo>
                    <a:pt x="448" y="1064"/>
                  </a:lnTo>
                  <a:lnTo>
                    <a:pt x="444" y="1068"/>
                  </a:lnTo>
                  <a:lnTo>
                    <a:pt x="443" y="1069"/>
                  </a:lnTo>
                  <a:lnTo>
                    <a:pt x="441" y="1071"/>
                  </a:lnTo>
                  <a:lnTo>
                    <a:pt x="439" y="1073"/>
                  </a:lnTo>
                  <a:lnTo>
                    <a:pt x="439" y="1075"/>
                  </a:lnTo>
                  <a:lnTo>
                    <a:pt x="437" y="1076"/>
                  </a:lnTo>
                  <a:lnTo>
                    <a:pt x="435" y="1077"/>
                  </a:lnTo>
                  <a:lnTo>
                    <a:pt x="434" y="1077"/>
                  </a:lnTo>
                  <a:lnTo>
                    <a:pt x="433" y="1077"/>
                  </a:lnTo>
                  <a:lnTo>
                    <a:pt x="430" y="1077"/>
                  </a:lnTo>
                  <a:lnTo>
                    <a:pt x="428" y="1076"/>
                  </a:lnTo>
                  <a:lnTo>
                    <a:pt x="425" y="1076"/>
                  </a:lnTo>
                  <a:lnTo>
                    <a:pt x="423" y="1075"/>
                  </a:lnTo>
                  <a:lnTo>
                    <a:pt x="421" y="1074"/>
                  </a:lnTo>
                  <a:lnTo>
                    <a:pt x="420" y="1073"/>
                  </a:lnTo>
                  <a:lnTo>
                    <a:pt x="416" y="1069"/>
                  </a:lnTo>
                  <a:lnTo>
                    <a:pt x="413" y="1068"/>
                  </a:lnTo>
                  <a:lnTo>
                    <a:pt x="411" y="1067"/>
                  </a:lnTo>
                  <a:lnTo>
                    <a:pt x="409" y="1066"/>
                  </a:lnTo>
                  <a:lnTo>
                    <a:pt x="407" y="1066"/>
                  </a:lnTo>
                  <a:lnTo>
                    <a:pt x="405" y="1066"/>
                  </a:lnTo>
                  <a:lnTo>
                    <a:pt x="403" y="1066"/>
                  </a:lnTo>
                  <a:lnTo>
                    <a:pt x="401" y="1066"/>
                  </a:lnTo>
                  <a:lnTo>
                    <a:pt x="397" y="1067"/>
                  </a:lnTo>
                  <a:lnTo>
                    <a:pt x="395" y="1068"/>
                  </a:lnTo>
                  <a:lnTo>
                    <a:pt x="394" y="1069"/>
                  </a:lnTo>
                  <a:lnTo>
                    <a:pt x="392" y="1069"/>
                  </a:lnTo>
                  <a:lnTo>
                    <a:pt x="391" y="1070"/>
                  </a:lnTo>
                  <a:lnTo>
                    <a:pt x="391" y="1071"/>
                  </a:lnTo>
                  <a:lnTo>
                    <a:pt x="391" y="1072"/>
                  </a:lnTo>
                  <a:lnTo>
                    <a:pt x="390" y="1071"/>
                  </a:lnTo>
                  <a:lnTo>
                    <a:pt x="389" y="1069"/>
                  </a:lnTo>
                  <a:lnTo>
                    <a:pt x="388" y="1068"/>
                  </a:lnTo>
                  <a:lnTo>
                    <a:pt x="385" y="1062"/>
                  </a:lnTo>
                  <a:lnTo>
                    <a:pt x="384" y="1060"/>
                  </a:lnTo>
                  <a:lnTo>
                    <a:pt x="382" y="1058"/>
                  </a:lnTo>
                  <a:lnTo>
                    <a:pt x="382" y="1057"/>
                  </a:lnTo>
                  <a:lnTo>
                    <a:pt x="380" y="1055"/>
                  </a:lnTo>
                  <a:lnTo>
                    <a:pt x="378" y="1053"/>
                  </a:lnTo>
                  <a:lnTo>
                    <a:pt x="376" y="1051"/>
                  </a:lnTo>
                  <a:lnTo>
                    <a:pt x="372" y="1048"/>
                  </a:lnTo>
                  <a:lnTo>
                    <a:pt x="370" y="1047"/>
                  </a:lnTo>
                  <a:lnTo>
                    <a:pt x="367" y="1046"/>
                  </a:lnTo>
                  <a:lnTo>
                    <a:pt x="363" y="1043"/>
                  </a:lnTo>
                  <a:lnTo>
                    <a:pt x="357" y="1040"/>
                  </a:lnTo>
                  <a:lnTo>
                    <a:pt x="353" y="1039"/>
                  </a:lnTo>
                  <a:lnTo>
                    <a:pt x="350" y="1037"/>
                  </a:lnTo>
                  <a:lnTo>
                    <a:pt x="348" y="1035"/>
                  </a:lnTo>
                  <a:lnTo>
                    <a:pt x="347" y="1034"/>
                  </a:lnTo>
                  <a:lnTo>
                    <a:pt x="345" y="1032"/>
                  </a:lnTo>
                  <a:lnTo>
                    <a:pt x="344" y="1030"/>
                  </a:lnTo>
                  <a:lnTo>
                    <a:pt x="340" y="1024"/>
                  </a:lnTo>
                  <a:lnTo>
                    <a:pt x="339" y="1023"/>
                  </a:lnTo>
                  <a:lnTo>
                    <a:pt x="337" y="1021"/>
                  </a:lnTo>
                  <a:lnTo>
                    <a:pt x="337" y="1020"/>
                  </a:lnTo>
                  <a:lnTo>
                    <a:pt x="335" y="1019"/>
                  </a:lnTo>
                  <a:lnTo>
                    <a:pt x="334" y="1018"/>
                  </a:lnTo>
                  <a:lnTo>
                    <a:pt x="332" y="1018"/>
                  </a:lnTo>
                  <a:lnTo>
                    <a:pt x="331" y="1017"/>
                  </a:lnTo>
                  <a:lnTo>
                    <a:pt x="328" y="1017"/>
                  </a:lnTo>
                  <a:lnTo>
                    <a:pt x="324" y="1016"/>
                  </a:lnTo>
                  <a:lnTo>
                    <a:pt x="322" y="1016"/>
                  </a:lnTo>
                  <a:lnTo>
                    <a:pt x="321" y="1016"/>
                  </a:lnTo>
                  <a:lnTo>
                    <a:pt x="320" y="1015"/>
                  </a:lnTo>
                  <a:lnTo>
                    <a:pt x="319" y="1014"/>
                  </a:lnTo>
                  <a:lnTo>
                    <a:pt x="319" y="1013"/>
                  </a:lnTo>
                  <a:lnTo>
                    <a:pt x="319" y="1013"/>
                  </a:lnTo>
                  <a:lnTo>
                    <a:pt x="319" y="1012"/>
                  </a:lnTo>
                  <a:lnTo>
                    <a:pt x="319" y="1011"/>
                  </a:lnTo>
                  <a:lnTo>
                    <a:pt x="319" y="1009"/>
                  </a:lnTo>
                  <a:lnTo>
                    <a:pt x="320" y="1007"/>
                  </a:lnTo>
                  <a:lnTo>
                    <a:pt x="321" y="1005"/>
                  </a:lnTo>
                  <a:lnTo>
                    <a:pt x="323" y="1002"/>
                  </a:lnTo>
                  <a:lnTo>
                    <a:pt x="325" y="999"/>
                  </a:lnTo>
                  <a:lnTo>
                    <a:pt x="329" y="995"/>
                  </a:lnTo>
                  <a:lnTo>
                    <a:pt x="330" y="993"/>
                  </a:lnTo>
                  <a:lnTo>
                    <a:pt x="334" y="990"/>
                  </a:lnTo>
                  <a:lnTo>
                    <a:pt x="339" y="983"/>
                  </a:lnTo>
                  <a:lnTo>
                    <a:pt x="341" y="981"/>
                  </a:lnTo>
                  <a:lnTo>
                    <a:pt x="343" y="979"/>
                  </a:lnTo>
                  <a:lnTo>
                    <a:pt x="344" y="978"/>
                  </a:lnTo>
                  <a:lnTo>
                    <a:pt x="345" y="975"/>
                  </a:lnTo>
                  <a:lnTo>
                    <a:pt x="347" y="968"/>
                  </a:lnTo>
                  <a:lnTo>
                    <a:pt x="348" y="967"/>
                  </a:lnTo>
                  <a:lnTo>
                    <a:pt x="348" y="965"/>
                  </a:lnTo>
                  <a:lnTo>
                    <a:pt x="353" y="958"/>
                  </a:lnTo>
                  <a:lnTo>
                    <a:pt x="354" y="956"/>
                  </a:lnTo>
                  <a:lnTo>
                    <a:pt x="355" y="955"/>
                  </a:lnTo>
                  <a:lnTo>
                    <a:pt x="356" y="953"/>
                  </a:lnTo>
                  <a:lnTo>
                    <a:pt x="356" y="951"/>
                  </a:lnTo>
                  <a:lnTo>
                    <a:pt x="357" y="946"/>
                  </a:lnTo>
                  <a:lnTo>
                    <a:pt x="358" y="944"/>
                  </a:lnTo>
                  <a:lnTo>
                    <a:pt x="359" y="941"/>
                  </a:lnTo>
                  <a:lnTo>
                    <a:pt x="360" y="938"/>
                  </a:lnTo>
                  <a:lnTo>
                    <a:pt x="362" y="934"/>
                  </a:lnTo>
                  <a:lnTo>
                    <a:pt x="365" y="930"/>
                  </a:lnTo>
                  <a:lnTo>
                    <a:pt x="367" y="928"/>
                  </a:lnTo>
                  <a:lnTo>
                    <a:pt x="368" y="927"/>
                  </a:lnTo>
                  <a:lnTo>
                    <a:pt x="369" y="926"/>
                  </a:lnTo>
                  <a:lnTo>
                    <a:pt x="370" y="925"/>
                  </a:lnTo>
                  <a:lnTo>
                    <a:pt x="371" y="924"/>
                  </a:lnTo>
                  <a:lnTo>
                    <a:pt x="373" y="924"/>
                  </a:lnTo>
                  <a:lnTo>
                    <a:pt x="379" y="922"/>
                  </a:lnTo>
                  <a:lnTo>
                    <a:pt x="384" y="922"/>
                  </a:lnTo>
                  <a:lnTo>
                    <a:pt x="387" y="921"/>
                  </a:lnTo>
                  <a:lnTo>
                    <a:pt x="389" y="920"/>
                  </a:lnTo>
                  <a:lnTo>
                    <a:pt x="391" y="919"/>
                  </a:lnTo>
                  <a:lnTo>
                    <a:pt x="392" y="918"/>
                  </a:lnTo>
                  <a:lnTo>
                    <a:pt x="393" y="917"/>
                  </a:lnTo>
                  <a:lnTo>
                    <a:pt x="394" y="916"/>
                  </a:lnTo>
                  <a:lnTo>
                    <a:pt x="394" y="913"/>
                  </a:lnTo>
                  <a:lnTo>
                    <a:pt x="395" y="910"/>
                  </a:lnTo>
                  <a:lnTo>
                    <a:pt x="396" y="908"/>
                  </a:lnTo>
                  <a:lnTo>
                    <a:pt x="396" y="906"/>
                  </a:lnTo>
                  <a:lnTo>
                    <a:pt x="396" y="904"/>
                  </a:lnTo>
                  <a:lnTo>
                    <a:pt x="395" y="903"/>
                  </a:lnTo>
                  <a:lnTo>
                    <a:pt x="394" y="901"/>
                  </a:lnTo>
                  <a:lnTo>
                    <a:pt x="394" y="899"/>
                  </a:lnTo>
                  <a:lnTo>
                    <a:pt x="388" y="891"/>
                  </a:lnTo>
                  <a:lnTo>
                    <a:pt x="387" y="889"/>
                  </a:lnTo>
                  <a:lnTo>
                    <a:pt x="385" y="888"/>
                  </a:lnTo>
                  <a:lnTo>
                    <a:pt x="383" y="887"/>
                  </a:lnTo>
                  <a:lnTo>
                    <a:pt x="379" y="884"/>
                  </a:lnTo>
                  <a:lnTo>
                    <a:pt x="376" y="882"/>
                  </a:lnTo>
                  <a:lnTo>
                    <a:pt x="374" y="880"/>
                  </a:lnTo>
                  <a:lnTo>
                    <a:pt x="372" y="878"/>
                  </a:lnTo>
                  <a:lnTo>
                    <a:pt x="371" y="877"/>
                  </a:lnTo>
                  <a:lnTo>
                    <a:pt x="371" y="877"/>
                  </a:lnTo>
                  <a:lnTo>
                    <a:pt x="370" y="875"/>
                  </a:lnTo>
                  <a:lnTo>
                    <a:pt x="370" y="873"/>
                  </a:lnTo>
                  <a:lnTo>
                    <a:pt x="370" y="872"/>
                  </a:lnTo>
                  <a:lnTo>
                    <a:pt x="371" y="869"/>
                  </a:lnTo>
                  <a:lnTo>
                    <a:pt x="371" y="867"/>
                  </a:lnTo>
                  <a:lnTo>
                    <a:pt x="371" y="866"/>
                  </a:lnTo>
                  <a:lnTo>
                    <a:pt x="371" y="865"/>
                  </a:lnTo>
                  <a:lnTo>
                    <a:pt x="371" y="864"/>
                  </a:lnTo>
                  <a:lnTo>
                    <a:pt x="370" y="862"/>
                  </a:lnTo>
                  <a:lnTo>
                    <a:pt x="369" y="861"/>
                  </a:lnTo>
                  <a:lnTo>
                    <a:pt x="368" y="860"/>
                  </a:lnTo>
                  <a:lnTo>
                    <a:pt x="367" y="859"/>
                  </a:lnTo>
                  <a:lnTo>
                    <a:pt x="364" y="857"/>
                  </a:lnTo>
                  <a:lnTo>
                    <a:pt x="362" y="856"/>
                  </a:lnTo>
                  <a:lnTo>
                    <a:pt x="360" y="855"/>
                  </a:lnTo>
                  <a:lnTo>
                    <a:pt x="359" y="854"/>
                  </a:lnTo>
                  <a:lnTo>
                    <a:pt x="358" y="854"/>
                  </a:lnTo>
                  <a:lnTo>
                    <a:pt x="357" y="854"/>
                  </a:lnTo>
                  <a:lnTo>
                    <a:pt x="356" y="854"/>
                  </a:lnTo>
                  <a:lnTo>
                    <a:pt x="354" y="854"/>
                  </a:lnTo>
                  <a:lnTo>
                    <a:pt x="352" y="854"/>
                  </a:lnTo>
                  <a:lnTo>
                    <a:pt x="351" y="855"/>
                  </a:lnTo>
                  <a:lnTo>
                    <a:pt x="348" y="856"/>
                  </a:lnTo>
                  <a:lnTo>
                    <a:pt x="346" y="857"/>
                  </a:lnTo>
                  <a:lnTo>
                    <a:pt x="344" y="858"/>
                  </a:lnTo>
                  <a:lnTo>
                    <a:pt x="337" y="859"/>
                  </a:lnTo>
                  <a:lnTo>
                    <a:pt x="334" y="860"/>
                  </a:lnTo>
                  <a:lnTo>
                    <a:pt x="331" y="861"/>
                  </a:lnTo>
                  <a:lnTo>
                    <a:pt x="325" y="864"/>
                  </a:lnTo>
                  <a:lnTo>
                    <a:pt x="322" y="865"/>
                  </a:lnTo>
                  <a:lnTo>
                    <a:pt x="319" y="865"/>
                  </a:lnTo>
                  <a:lnTo>
                    <a:pt x="315" y="865"/>
                  </a:lnTo>
                  <a:lnTo>
                    <a:pt x="312" y="865"/>
                  </a:lnTo>
                  <a:lnTo>
                    <a:pt x="306" y="865"/>
                  </a:lnTo>
                  <a:lnTo>
                    <a:pt x="300" y="865"/>
                  </a:lnTo>
                  <a:lnTo>
                    <a:pt x="296" y="865"/>
                  </a:lnTo>
                  <a:lnTo>
                    <a:pt x="293" y="865"/>
                  </a:lnTo>
                  <a:lnTo>
                    <a:pt x="291" y="865"/>
                  </a:lnTo>
                  <a:lnTo>
                    <a:pt x="282" y="862"/>
                  </a:lnTo>
                  <a:lnTo>
                    <a:pt x="280" y="862"/>
                  </a:lnTo>
                  <a:lnTo>
                    <a:pt x="279" y="861"/>
                  </a:lnTo>
                  <a:lnTo>
                    <a:pt x="277" y="861"/>
                  </a:lnTo>
                  <a:lnTo>
                    <a:pt x="274" y="861"/>
                  </a:lnTo>
                  <a:lnTo>
                    <a:pt x="271" y="862"/>
                  </a:lnTo>
                  <a:lnTo>
                    <a:pt x="269" y="862"/>
                  </a:lnTo>
                  <a:lnTo>
                    <a:pt x="266" y="864"/>
                  </a:lnTo>
                  <a:lnTo>
                    <a:pt x="265" y="864"/>
                  </a:lnTo>
                  <a:lnTo>
                    <a:pt x="264" y="864"/>
                  </a:lnTo>
                  <a:lnTo>
                    <a:pt x="262" y="864"/>
                  </a:lnTo>
                  <a:lnTo>
                    <a:pt x="261" y="864"/>
                  </a:lnTo>
                  <a:lnTo>
                    <a:pt x="260" y="864"/>
                  </a:lnTo>
                  <a:lnTo>
                    <a:pt x="259" y="863"/>
                  </a:lnTo>
                  <a:lnTo>
                    <a:pt x="253" y="860"/>
                  </a:lnTo>
                  <a:lnTo>
                    <a:pt x="241" y="853"/>
                  </a:lnTo>
                  <a:lnTo>
                    <a:pt x="236" y="850"/>
                  </a:lnTo>
                  <a:lnTo>
                    <a:pt x="233" y="848"/>
                  </a:lnTo>
                  <a:lnTo>
                    <a:pt x="230" y="845"/>
                  </a:lnTo>
                  <a:lnTo>
                    <a:pt x="223" y="839"/>
                  </a:lnTo>
                  <a:lnTo>
                    <a:pt x="217" y="834"/>
                  </a:lnTo>
                  <a:lnTo>
                    <a:pt x="214" y="831"/>
                  </a:lnTo>
                  <a:lnTo>
                    <a:pt x="210" y="828"/>
                  </a:lnTo>
                  <a:lnTo>
                    <a:pt x="208" y="826"/>
                  </a:lnTo>
                  <a:lnTo>
                    <a:pt x="206" y="824"/>
                  </a:lnTo>
                  <a:lnTo>
                    <a:pt x="205" y="822"/>
                  </a:lnTo>
                  <a:lnTo>
                    <a:pt x="203" y="819"/>
                  </a:lnTo>
                  <a:lnTo>
                    <a:pt x="201" y="815"/>
                  </a:lnTo>
                  <a:lnTo>
                    <a:pt x="200" y="812"/>
                  </a:lnTo>
                  <a:lnTo>
                    <a:pt x="200" y="809"/>
                  </a:lnTo>
                  <a:lnTo>
                    <a:pt x="200" y="807"/>
                  </a:lnTo>
                  <a:lnTo>
                    <a:pt x="200" y="802"/>
                  </a:lnTo>
                  <a:lnTo>
                    <a:pt x="200" y="798"/>
                  </a:lnTo>
                  <a:lnTo>
                    <a:pt x="201" y="791"/>
                  </a:lnTo>
                  <a:lnTo>
                    <a:pt x="202" y="786"/>
                  </a:lnTo>
                  <a:lnTo>
                    <a:pt x="202" y="783"/>
                  </a:lnTo>
                  <a:lnTo>
                    <a:pt x="202" y="780"/>
                  </a:lnTo>
                  <a:lnTo>
                    <a:pt x="201" y="777"/>
                  </a:lnTo>
                  <a:lnTo>
                    <a:pt x="201" y="775"/>
                  </a:lnTo>
                  <a:lnTo>
                    <a:pt x="200" y="772"/>
                  </a:lnTo>
                  <a:lnTo>
                    <a:pt x="200" y="767"/>
                  </a:lnTo>
                  <a:lnTo>
                    <a:pt x="199" y="764"/>
                  </a:lnTo>
                  <a:lnTo>
                    <a:pt x="198" y="763"/>
                  </a:lnTo>
                  <a:lnTo>
                    <a:pt x="197" y="761"/>
                  </a:lnTo>
                  <a:lnTo>
                    <a:pt x="196" y="759"/>
                  </a:lnTo>
                  <a:lnTo>
                    <a:pt x="194" y="758"/>
                  </a:lnTo>
                  <a:lnTo>
                    <a:pt x="193" y="757"/>
                  </a:lnTo>
                  <a:lnTo>
                    <a:pt x="191" y="756"/>
                  </a:lnTo>
                  <a:lnTo>
                    <a:pt x="190" y="755"/>
                  </a:lnTo>
                  <a:lnTo>
                    <a:pt x="187" y="755"/>
                  </a:lnTo>
                  <a:lnTo>
                    <a:pt x="185" y="754"/>
                  </a:lnTo>
                  <a:lnTo>
                    <a:pt x="183" y="754"/>
                  </a:lnTo>
                  <a:lnTo>
                    <a:pt x="179" y="754"/>
                  </a:lnTo>
                  <a:lnTo>
                    <a:pt x="177" y="754"/>
                  </a:lnTo>
                  <a:lnTo>
                    <a:pt x="170" y="755"/>
                  </a:lnTo>
                  <a:lnTo>
                    <a:pt x="163" y="756"/>
                  </a:lnTo>
                  <a:lnTo>
                    <a:pt x="160" y="757"/>
                  </a:lnTo>
                  <a:lnTo>
                    <a:pt x="156" y="757"/>
                  </a:lnTo>
                  <a:lnTo>
                    <a:pt x="150" y="759"/>
                  </a:lnTo>
                  <a:lnTo>
                    <a:pt x="147" y="760"/>
                  </a:lnTo>
                  <a:lnTo>
                    <a:pt x="137" y="761"/>
                  </a:lnTo>
                  <a:lnTo>
                    <a:pt x="136" y="761"/>
                  </a:lnTo>
                  <a:lnTo>
                    <a:pt x="134" y="761"/>
                  </a:lnTo>
                  <a:lnTo>
                    <a:pt x="133" y="760"/>
                  </a:lnTo>
                  <a:lnTo>
                    <a:pt x="132" y="759"/>
                  </a:lnTo>
                  <a:lnTo>
                    <a:pt x="131" y="758"/>
                  </a:lnTo>
                  <a:lnTo>
                    <a:pt x="127" y="754"/>
                  </a:lnTo>
                  <a:lnTo>
                    <a:pt x="126" y="753"/>
                  </a:lnTo>
                  <a:lnTo>
                    <a:pt x="124" y="752"/>
                  </a:lnTo>
                  <a:lnTo>
                    <a:pt x="121" y="751"/>
                  </a:lnTo>
                  <a:lnTo>
                    <a:pt x="118" y="749"/>
                  </a:lnTo>
                  <a:lnTo>
                    <a:pt x="111" y="747"/>
                  </a:lnTo>
                  <a:lnTo>
                    <a:pt x="103" y="744"/>
                  </a:lnTo>
                  <a:lnTo>
                    <a:pt x="91" y="741"/>
                  </a:lnTo>
                  <a:lnTo>
                    <a:pt x="88" y="741"/>
                  </a:lnTo>
                  <a:lnTo>
                    <a:pt x="87" y="740"/>
                  </a:lnTo>
                  <a:lnTo>
                    <a:pt x="86" y="740"/>
                  </a:lnTo>
                  <a:lnTo>
                    <a:pt x="84" y="740"/>
                  </a:lnTo>
                  <a:lnTo>
                    <a:pt x="83" y="741"/>
                  </a:lnTo>
                  <a:lnTo>
                    <a:pt x="81" y="741"/>
                  </a:lnTo>
                  <a:lnTo>
                    <a:pt x="78" y="742"/>
                  </a:lnTo>
                  <a:lnTo>
                    <a:pt x="71" y="746"/>
                  </a:lnTo>
                  <a:lnTo>
                    <a:pt x="68" y="747"/>
                  </a:lnTo>
                  <a:lnTo>
                    <a:pt x="65" y="748"/>
                  </a:lnTo>
                  <a:lnTo>
                    <a:pt x="63" y="749"/>
                  </a:lnTo>
                  <a:lnTo>
                    <a:pt x="60" y="749"/>
                  </a:lnTo>
                  <a:lnTo>
                    <a:pt x="57" y="749"/>
                  </a:lnTo>
                  <a:lnTo>
                    <a:pt x="54" y="749"/>
                  </a:lnTo>
                  <a:lnTo>
                    <a:pt x="52" y="748"/>
                  </a:lnTo>
                  <a:lnTo>
                    <a:pt x="50" y="747"/>
                  </a:lnTo>
                  <a:lnTo>
                    <a:pt x="48" y="746"/>
                  </a:lnTo>
                  <a:lnTo>
                    <a:pt x="46" y="745"/>
                  </a:lnTo>
                  <a:lnTo>
                    <a:pt x="44" y="743"/>
                  </a:lnTo>
                  <a:lnTo>
                    <a:pt x="43" y="742"/>
                  </a:lnTo>
                  <a:lnTo>
                    <a:pt x="41" y="741"/>
                  </a:lnTo>
                  <a:lnTo>
                    <a:pt x="37" y="734"/>
                  </a:lnTo>
                  <a:lnTo>
                    <a:pt x="33" y="730"/>
                  </a:lnTo>
                  <a:lnTo>
                    <a:pt x="30" y="728"/>
                  </a:lnTo>
                  <a:lnTo>
                    <a:pt x="30" y="727"/>
                  </a:lnTo>
                  <a:lnTo>
                    <a:pt x="28" y="725"/>
                  </a:lnTo>
                  <a:lnTo>
                    <a:pt x="26" y="725"/>
                  </a:lnTo>
                  <a:lnTo>
                    <a:pt x="25" y="724"/>
                  </a:lnTo>
                  <a:lnTo>
                    <a:pt x="23" y="723"/>
                  </a:lnTo>
                  <a:lnTo>
                    <a:pt x="21" y="723"/>
                  </a:lnTo>
                  <a:lnTo>
                    <a:pt x="18" y="722"/>
                  </a:lnTo>
                  <a:lnTo>
                    <a:pt x="11" y="721"/>
                  </a:lnTo>
                  <a:lnTo>
                    <a:pt x="9" y="721"/>
                  </a:lnTo>
                  <a:lnTo>
                    <a:pt x="7" y="720"/>
                  </a:lnTo>
                  <a:lnTo>
                    <a:pt x="5" y="720"/>
                  </a:lnTo>
                  <a:lnTo>
                    <a:pt x="3" y="719"/>
                  </a:lnTo>
                  <a:lnTo>
                    <a:pt x="2" y="718"/>
                  </a:lnTo>
                  <a:lnTo>
                    <a:pt x="1" y="718"/>
                  </a:lnTo>
                  <a:lnTo>
                    <a:pt x="0" y="717"/>
                  </a:lnTo>
                  <a:lnTo>
                    <a:pt x="0" y="716"/>
                  </a:lnTo>
                  <a:lnTo>
                    <a:pt x="1" y="716"/>
                  </a:lnTo>
                  <a:lnTo>
                    <a:pt x="1" y="715"/>
                  </a:lnTo>
                  <a:lnTo>
                    <a:pt x="4" y="713"/>
                  </a:lnTo>
                  <a:lnTo>
                    <a:pt x="6" y="713"/>
                  </a:lnTo>
                  <a:lnTo>
                    <a:pt x="7" y="711"/>
                  </a:lnTo>
                  <a:lnTo>
                    <a:pt x="7" y="710"/>
                  </a:lnTo>
                  <a:lnTo>
                    <a:pt x="8" y="709"/>
                  </a:lnTo>
                  <a:lnTo>
                    <a:pt x="8" y="707"/>
                  </a:lnTo>
                  <a:lnTo>
                    <a:pt x="9" y="706"/>
                  </a:lnTo>
                  <a:lnTo>
                    <a:pt x="10" y="704"/>
                  </a:lnTo>
                  <a:lnTo>
                    <a:pt x="10" y="702"/>
                  </a:lnTo>
                  <a:lnTo>
                    <a:pt x="10" y="701"/>
                  </a:lnTo>
                  <a:lnTo>
                    <a:pt x="10" y="699"/>
                  </a:lnTo>
                  <a:lnTo>
                    <a:pt x="9" y="698"/>
                  </a:lnTo>
                  <a:lnTo>
                    <a:pt x="8" y="696"/>
                  </a:lnTo>
                </a:path>
              </a:pathLst>
            </a:custGeom>
            <a:noFill/>
            <a:ln w="2540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65" name="Freeform 101">
              <a:extLst>
                <a:ext uri="{FF2B5EF4-FFF2-40B4-BE49-F238E27FC236}">
                  <a16:creationId xmlns:a16="http://schemas.microsoft.com/office/drawing/2014/main" id="{7A10BD4C-A832-4D8B-8854-BD5F57DD27B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8" y="2390"/>
              <a:ext cx="473" cy="704"/>
            </a:xfrm>
            <a:custGeom>
              <a:avLst/>
              <a:gdLst>
                <a:gd name="T0" fmla="*/ 144 w 473"/>
                <a:gd name="T1" fmla="*/ 698 h 704"/>
                <a:gd name="T2" fmla="*/ 114 w 473"/>
                <a:gd name="T3" fmla="*/ 681 h 704"/>
                <a:gd name="T4" fmla="*/ 100 w 473"/>
                <a:gd name="T5" fmla="*/ 677 h 704"/>
                <a:gd name="T6" fmla="*/ 75 w 473"/>
                <a:gd name="T7" fmla="*/ 687 h 704"/>
                <a:gd name="T8" fmla="*/ 60 w 473"/>
                <a:gd name="T9" fmla="*/ 683 h 704"/>
                <a:gd name="T10" fmla="*/ 28 w 473"/>
                <a:gd name="T11" fmla="*/ 651 h 704"/>
                <a:gd name="T12" fmla="*/ 13 w 473"/>
                <a:gd name="T13" fmla="*/ 626 h 704"/>
                <a:gd name="T14" fmla="*/ 18 w 473"/>
                <a:gd name="T15" fmla="*/ 612 h 704"/>
                <a:gd name="T16" fmla="*/ 24 w 473"/>
                <a:gd name="T17" fmla="*/ 598 h 704"/>
                <a:gd name="T18" fmla="*/ 7 w 473"/>
                <a:gd name="T19" fmla="*/ 580 h 704"/>
                <a:gd name="T20" fmla="*/ 0 w 473"/>
                <a:gd name="T21" fmla="*/ 565 h 704"/>
                <a:gd name="T22" fmla="*/ 7 w 473"/>
                <a:gd name="T23" fmla="*/ 539 h 704"/>
                <a:gd name="T24" fmla="*/ 9 w 473"/>
                <a:gd name="T25" fmla="*/ 516 h 704"/>
                <a:gd name="T26" fmla="*/ 20 w 473"/>
                <a:gd name="T27" fmla="*/ 484 h 704"/>
                <a:gd name="T28" fmla="*/ 23 w 473"/>
                <a:gd name="T29" fmla="*/ 458 h 704"/>
                <a:gd name="T30" fmla="*/ 23 w 473"/>
                <a:gd name="T31" fmla="*/ 432 h 704"/>
                <a:gd name="T32" fmla="*/ 13 w 473"/>
                <a:gd name="T33" fmla="*/ 411 h 704"/>
                <a:gd name="T34" fmla="*/ 15 w 473"/>
                <a:gd name="T35" fmla="*/ 404 h 704"/>
                <a:gd name="T36" fmla="*/ 29 w 473"/>
                <a:gd name="T37" fmla="*/ 397 h 704"/>
                <a:gd name="T38" fmla="*/ 31 w 473"/>
                <a:gd name="T39" fmla="*/ 385 h 704"/>
                <a:gd name="T40" fmla="*/ 32 w 473"/>
                <a:gd name="T41" fmla="*/ 363 h 704"/>
                <a:gd name="T42" fmla="*/ 38 w 473"/>
                <a:gd name="T43" fmla="*/ 342 h 704"/>
                <a:gd name="T44" fmla="*/ 56 w 473"/>
                <a:gd name="T45" fmla="*/ 334 h 704"/>
                <a:gd name="T46" fmla="*/ 67 w 473"/>
                <a:gd name="T47" fmla="*/ 328 h 704"/>
                <a:gd name="T48" fmla="*/ 65 w 473"/>
                <a:gd name="T49" fmla="*/ 315 h 704"/>
                <a:gd name="T50" fmla="*/ 71 w 473"/>
                <a:gd name="T51" fmla="*/ 307 h 704"/>
                <a:gd name="T52" fmla="*/ 92 w 473"/>
                <a:gd name="T53" fmla="*/ 308 h 704"/>
                <a:gd name="T54" fmla="*/ 125 w 473"/>
                <a:gd name="T55" fmla="*/ 313 h 704"/>
                <a:gd name="T56" fmla="*/ 149 w 473"/>
                <a:gd name="T57" fmla="*/ 308 h 704"/>
                <a:gd name="T58" fmla="*/ 170 w 473"/>
                <a:gd name="T59" fmla="*/ 303 h 704"/>
                <a:gd name="T60" fmla="*/ 194 w 473"/>
                <a:gd name="T61" fmla="*/ 311 h 704"/>
                <a:gd name="T62" fmla="*/ 206 w 473"/>
                <a:gd name="T63" fmla="*/ 315 h 704"/>
                <a:gd name="T64" fmla="*/ 214 w 473"/>
                <a:gd name="T65" fmla="*/ 299 h 704"/>
                <a:gd name="T66" fmla="*/ 225 w 473"/>
                <a:gd name="T67" fmla="*/ 292 h 704"/>
                <a:gd name="T68" fmla="*/ 246 w 473"/>
                <a:gd name="T69" fmla="*/ 293 h 704"/>
                <a:gd name="T70" fmla="*/ 263 w 473"/>
                <a:gd name="T71" fmla="*/ 284 h 704"/>
                <a:gd name="T72" fmla="*/ 270 w 473"/>
                <a:gd name="T73" fmla="*/ 272 h 704"/>
                <a:gd name="T74" fmla="*/ 268 w 473"/>
                <a:gd name="T75" fmla="*/ 253 h 704"/>
                <a:gd name="T76" fmla="*/ 257 w 473"/>
                <a:gd name="T77" fmla="*/ 238 h 704"/>
                <a:gd name="T78" fmla="*/ 227 w 473"/>
                <a:gd name="T79" fmla="*/ 225 h 704"/>
                <a:gd name="T80" fmla="*/ 220 w 473"/>
                <a:gd name="T81" fmla="*/ 210 h 704"/>
                <a:gd name="T82" fmla="*/ 221 w 473"/>
                <a:gd name="T83" fmla="*/ 191 h 704"/>
                <a:gd name="T84" fmla="*/ 243 w 473"/>
                <a:gd name="T85" fmla="*/ 159 h 704"/>
                <a:gd name="T86" fmla="*/ 254 w 473"/>
                <a:gd name="T87" fmla="*/ 133 h 704"/>
                <a:gd name="T88" fmla="*/ 263 w 473"/>
                <a:gd name="T89" fmla="*/ 124 h 704"/>
                <a:gd name="T90" fmla="*/ 276 w 473"/>
                <a:gd name="T91" fmla="*/ 124 h 704"/>
                <a:gd name="T92" fmla="*/ 287 w 473"/>
                <a:gd name="T93" fmla="*/ 126 h 704"/>
                <a:gd name="T94" fmla="*/ 314 w 473"/>
                <a:gd name="T95" fmla="*/ 114 h 704"/>
                <a:gd name="T96" fmla="*/ 348 w 473"/>
                <a:gd name="T97" fmla="*/ 103 h 704"/>
                <a:gd name="T98" fmla="*/ 368 w 473"/>
                <a:gd name="T99" fmla="*/ 87 h 704"/>
                <a:gd name="T100" fmla="*/ 380 w 473"/>
                <a:gd name="T101" fmla="*/ 78 h 704"/>
                <a:gd name="T102" fmla="*/ 404 w 473"/>
                <a:gd name="T103" fmla="*/ 77 h 704"/>
                <a:gd name="T104" fmla="*/ 411 w 473"/>
                <a:gd name="T105" fmla="*/ 70 h 704"/>
                <a:gd name="T106" fmla="*/ 408 w 473"/>
                <a:gd name="T107" fmla="*/ 57 h 704"/>
                <a:gd name="T108" fmla="*/ 405 w 473"/>
                <a:gd name="T109" fmla="*/ 40 h 704"/>
                <a:gd name="T110" fmla="*/ 416 w 473"/>
                <a:gd name="T111" fmla="*/ 28 h 704"/>
                <a:gd name="T112" fmla="*/ 434 w 473"/>
                <a:gd name="T113" fmla="*/ 22 h 704"/>
                <a:gd name="T114" fmla="*/ 450 w 473"/>
                <a:gd name="T115" fmla="*/ 12 h 704"/>
                <a:gd name="T116" fmla="*/ 462 w 473"/>
                <a:gd name="T117" fmla="*/ 0 h 7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73" h="704">
                  <a:moveTo>
                    <a:pt x="156" y="704"/>
                  </a:moveTo>
                  <a:lnTo>
                    <a:pt x="155" y="703"/>
                  </a:lnTo>
                  <a:lnTo>
                    <a:pt x="155" y="703"/>
                  </a:lnTo>
                  <a:lnTo>
                    <a:pt x="153" y="702"/>
                  </a:lnTo>
                  <a:lnTo>
                    <a:pt x="151" y="700"/>
                  </a:lnTo>
                  <a:lnTo>
                    <a:pt x="148" y="699"/>
                  </a:lnTo>
                  <a:lnTo>
                    <a:pt x="144" y="698"/>
                  </a:lnTo>
                  <a:lnTo>
                    <a:pt x="135" y="694"/>
                  </a:lnTo>
                  <a:lnTo>
                    <a:pt x="132" y="693"/>
                  </a:lnTo>
                  <a:lnTo>
                    <a:pt x="131" y="692"/>
                  </a:lnTo>
                  <a:lnTo>
                    <a:pt x="127" y="691"/>
                  </a:lnTo>
                  <a:lnTo>
                    <a:pt x="123" y="688"/>
                  </a:lnTo>
                  <a:lnTo>
                    <a:pt x="120" y="686"/>
                  </a:lnTo>
                  <a:lnTo>
                    <a:pt x="114" y="681"/>
                  </a:lnTo>
                  <a:lnTo>
                    <a:pt x="112" y="680"/>
                  </a:lnTo>
                  <a:lnTo>
                    <a:pt x="110" y="679"/>
                  </a:lnTo>
                  <a:lnTo>
                    <a:pt x="109" y="678"/>
                  </a:lnTo>
                  <a:lnTo>
                    <a:pt x="107" y="677"/>
                  </a:lnTo>
                  <a:lnTo>
                    <a:pt x="105" y="677"/>
                  </a:lnTo>
                  <a:lnTo>
                    <a:pt x="103" y="676"/>
                  </a:lnTo>
                  <a:lnTo>
                    <a:pt x="100" y="677"/>
                  </a:lnTo>
                  <a:lnTo>
                    <a:pt x="98" y="677"/>
                  </a:lnTo>
                  <a:lnTo>
                    <a:pt x="95" y="678"/>
                  </a:lnTo>
                  <a:lnTo>
                    <a:pt x="92" y="679"/>
                  </a:lnTo>
                  <a:lnTo>
                    <a:pt x="89" y="681"/>
                  </a:lnTo>
                  <a:lnTo>
                    <a:pt x="79" y="686"/>
                  </a:lnTo>
                  <a:lnTo>
                    <a:pt x="76" y="687"/>
                  </a:lnTo>
                  <a:lnTo>
                    <a:pt x="75" y="687"/>
                  </a:lnTo>
                  <a:lnTo>
                    <a:pt x="73" y="688"/>
                  </a:lnTo>
                  <a:lnTo>
                    <a:pt x="70" y="688"/>
                  </a:lnTo>
                  <a:lnTo>
                    <a:pt x="68" y="687"/>
                  </a:lnTo>
                  <a:lnTo>
                    <a:pt x="65" y="687"/>
                  </a:lnTo>
                  <a:lnTo>
                    <a:pt x="64" y="686"/>
                  </a:lnTo>
                  <a:lnTo>
                    <a:pt x="64" y="685"/>
                  </a:lnTo>
                  <a:lnTo>
                    <a:pt x="60" y="683"/>
                  </a:lnTo>
                  <a:lnTo>
                    <a:pt x="54" y="678"/>
                  </a:lnTo>
                  <a:lnTo>
                    <a:pt x="48" y="672"/>
                  </a:lnTo>
                  <a:lnTo>
                    <a:pt x="45" y="669"/>
                  </a:lnTo>
                  <a:lnTo>
                    <a:pt x="41" y="664"/>
                  </a:lnTo>
                  <a:lnTo>
                    <a:pt x="39" y="662"/>
                  </a:lnTo>
                  <a:lnTo>
                    <a:pt x="30" y="653"/>
                  </a:lnTo>
                  <a:lnTo>
                    <a:pt x="28" y="651"/>
                  </a:lnTo>
                  <a:lnTo>
                    <a:pt x="27" y="650"/>
                  </a:lnTo>
                  <a:lnTo>
                    <a:pt x="22" y="642"/>
                  </a:lnTo>
                  <a:lnTo>
                    <a:pt x="17" y="635"/>
                  </a:lnTo>
                  <a:lnTo>
                    <a:pt x="15" y="632"/>
                  </a:lnTo>
                  <a:lnTo>
                    <a:pt x="14" y="630"/>
                  </a:lnTo>
                  <a:lnTo>
                    <a:pt x="13" y="628"/>
                  </a:lnTo>
                  <a:lnTo>
                    <a:pt x="13" y="626"/>
                  </a:lnTo>
                  <a:lnTo>
                    <a:pt x="12" y="624"/>
                  </a:lnTo>
                  <a:lnTo>
                    <a:pt x="13" y="623"/>
                  </a:lnTo>
                  <a:lnTo>
                    <a:pt x="13" y="622"/>
                  </a:lnTo>
                  <a:lnTo>
                    <a:pt x="14" y="619"/>
                  </a:lnTo>
                  <a:lnTo>
                    <a:pt x="14" y="617"/>
                  </a:lnTo>
                  <a:lnTo>
                    <a:pt x="16" y="615"/>
                  </a:lnTo>
                  <a:lnTo>
                    <a:pt x="18" y="612"/>
                  </a:lnTo>
                  <a:lnTo>
                    <a:pt x="20" y="609"/>
                  </a:lnTo>
                  <a:lnTo>
                    <a:pt x="23" y="604"/>
                  </a:lnTo>
                  <a:lnTo>
                    <a:pt x="24" y="603"/>
                  </a:lnTo>
                  <a:lnTo>
                    <a:pt x="25" y="602"/>
                  </a:lnTo>
                  <a:lnTo>
                    <a:pt x="25" y="601"/>
                  </a:lnTo>
                  <a:lnTo>
                    <a:pt x="25" y="600"/>
                  </a:lnTo>
                  <a:lnTo>
                    <a:pt x="24" y="598"/>
                  </a:lnTo>
                  <a:lnTo>
                    <a:pt x="22" y="594"/>
                  </a:lnTo>
                  <a:lnTo>
                    <a:pt x="20" y="592"/>
                  </a:lnTo>
                  <a:lnTo>
                    <a:pt x="19" y="590"/>
                  </a:lnTo>
                  <a:lnTo>
                    <a:pt x="18" y="589"/>
                  </a:lnTo>
                  <a:lnTo>
                    <a:pt x="16" y="587"/>
                  </a:lnTo>
                  <a:lnTo>
                    <a:pt x="10" y="583"/>
                  </a:lnTo>
                  <a:lnTo>
                    <a:pt x="7" y="580"/>
                  </a:lnTo>
                  <a:lnTo>
                    <a:pt x="5" y="578"/>
                  </a:lnTo>
                  <a:lnTo>
                    <a:pt x="3" y="576"/>
                  </a:lnTo>
                  <a:lnTo>
                    <a:pt x="2" y="573"/>
                  </a:lnTo>
                  <a:lnTo>
                    <a:pt x="1" y="571"/>
                  </a:lnTo>
                  <a:lnTo>
                    <a:pt x="1" y="569"/>
                  </a:lnTo>
                  <a:lnTo>
                    <a:pt x="0" y="567"/>
                  </a:lnTo>
                  <a:lnTo>
                    <a:pt x="0" y="565"/>
                  </a:lnTo>
                  <a:lnTo>
                    <a:pt x="0" y="563"/>
                  </a:lnTo>
                  <a:lnTo>
                    <a:pt x="0" y="560"/>
                  </a:lnTo>
                  <a:lnTo>
                    <a:pt x="1" y="556"/>
                  </a:lnTo>
                  <a:lnTo>
                    <a:pt x="2" y="554"/>
                  </a:lnTo>
                  <a:lnTo>
                    <a:pt x="4" y="547"/>
                  </a:lnTo>
                  <a:lnTo>
                    <a:pt x="6" y="543"/>
                  </a:lnTo>
                  <a:lnTo>
                    <a:pt x="7" y="539"/>
                  </a:lnTo>
                  <a:lnTo>
                    <a:pt x="7" y="533"/>
                  </a:lnTo>
                  <a:lnTo>
                    <a:pt x="10" y="523"/>
                  </a:lnTo>
                  <a:lnTo>
                    <a:pt x="10" y="522"/>
                  </a:lnTo>
                  <a:lnTo>
                    <a:pt x="10" y="521"/>
                  </a:lnTo>
                  <a:lnTo>
                    <a:pt x="10" y="520"/>
                  </a:lnTo>
                  <a:lnTo>
                    <a:pt x="9" y="517"/>
                  </a:lnTo>
                  <a:lnTo>
                    <a:pt x="9" y="516"/>
                  </a:lnTo>
                  <a:lnTo>
                    <a:pt x="9" y="514"/>
                  </a:lnTo>
                  <a:lnTo>
                    <a:pt x="9" y="513"/>
                  </a:lnTo>
                  <a:lnTo>
                    <a:pt x="10" y="511"/>
                  </a:lnTo>
                  <a:lnTo>
                    <a:pt x="13" y="504"/>
                  </a:lnTo>
                  <a:lnTo>
                    <a:pt x="16" y="496"/>
                  </a:lnTo>
                  <a:lnTo>
                    <a:pt x="19" y="488"/>
                  </a:lnTo>
                  <a:lnTo>
                    <a:pt x="20" y="484"/>
                  </a:lnTo>
                  <a:lnTo>
                    <a:pt x="22" y="480"/>
                  </a:lnTo>
                  <a:lnTo>
                    <a:pt x="22" y="477"/>
                  </a:lnTo>
                  <a:lnTo>
                    <a:pt x="23" y="474"/>
                  </a:lnTo>
                  <a:lnTo>
                    <a:pt x="23" y="470"/>
                  </a:lnTo>
                  <a:lnTo>
                    <a:pt x="24" y="467"/>
                  </a:lnTo>
                  <a:lnTo>
                    <a:pt x="23" y="461"/>
                  </a:lnTo>
                  <a:lnTo>
                    <a:pt x="23" y="458"/>
                  </a:lnTo>
                  <a:lnTo>
                    <a:pt x="24" y="455"/>
                  </a:lnTo>
                  <a:lnTo>
                    <a:pt x="25" y="448"/>
                  </a:lnTo>
                  <a:lnTo>
                    <a:pt x="25" y="445"/>
                  </a:lnTo>
                  <a:lnTo>
                    <a:pt x="25" y="442"/>
                  </a:lnTo>
                  <a:lnTo>
                    <a:pt x="24" y="438"/>
                  </a:lnTo>
                  <a:lnTo>
                    <a:pt x="24" y="435"/>
                  </a:lnTo>
                  <a:lnTo>
                    <a:pt x="23" y="432"/>
                  </a:lnTo>
                  <a:lnTo>
                    <a:pt x="22" y="430"/>
                  </a:lnTo>
                  <a:lnTo>
                    <a:pt x="21" y="428"/>
                  </a:lnTo>
                  <a:lnTo>
                    <a:pt x="20" y="425"/>
                  </a:lnTo>
                  <a:lnTo>
                    <a:pt x="19" y="423"/>
                  </a:lnTo>
                  <a:lnTo>
                    <a:pt x="15" y="415"/>
                  </a:lnTo>
                  <a:lnTo>
                    <a:pt x="14" y="413"/>
                  </a:lnTo>
                  <a:lnTo>
                    <a:pt x="13" y="411"/>
                  </a:lnTo>
                  <a:lnTo>
                    <a:pt x="13" y="410"/>
                  </a:lnTo>
                  <a:lnTo>
                    <a:pt x="13" y="409"/>
                  </a:lnTo>
                  <a:lnTo>
                    <a:pt x="13" y="409"/>
                  </a:lnTo>
                  <a:lnTo>
                    <a:pt x="13" y="407"/>
                  </a:lnTo>
                  <a:lnTo>
                    <a:pt x="14" y="406"/>
                  </a:lnTo>
                  <a:lnTo>
                    <a:pt x="14" y="405"/>
                  </a:lnTo>
                  <a:lnTo>
                    <a:pt x="15" y="404"/>
                  </a:lnTo>
                  <a:lnTo>
                    <a:pt x="17" y="403"/>
                  </a:lnTo>
                  <a:lnTo>
                    <a:pt x="19" y="402"/>
                  </a:lnTo>
                  <a:lnTo>
                    <a:pt x="21" y="401"/>
                  </a:lnTo>
                  <a:lnTo>
                    <a:pt x="24" y="400"/>
                  </a:lnTo>
                  <a:lnTo>
                    <a:pt x="26" y="399"/>
                  </a:lnTo>
                  <a:lnTo>
                    <a:pt x="28" y="398"/>
                  </a:lnTo>
                  <a:lnTo>
                    <a:pt x="29" y="397"/>
                  </a:lnTo>
                  <a:lnTo>
                    <a:pt x="30" y="396"/>
                  </a:lnTo>
                  <a:lnTo>
                    <a:pt x="30" y="394"/>
                  </a:lnTo>
                  <a:lnTo>
                    <a:pt x="31" y="392"/>
                  </a:lnTo>
                  <a:lnTo>
                    <a:pt x="31" y="391"/>
                  </a:lnTo>
                  <a:lnTo>
                    <a:pt x="31" y="389"/>
                  </a:lnTo>
                  <a:lnTo>
                    <a:pt x="31" y="387"/>
                  </a:lnTo>
                  <a:lnTo>
                    <a:pt x="31" y="385"/>
                  </a:lnTo>
                  <a:lnTo>
                    <a:pt x="31" y="382"/>
                  </a:lnTo>
                  <a:lnTo>
                    <a:pt x="30" y="372"/>
                  </a:lnTo>
                  <a:lnTo>
                    <a:pt x="29" y="371"/>
                  </a:lnTo>
                  <a:lnTo>
                    <a:pt x="29" y="370"/>
                  </a:lnTo>
                  <a:lnTo>
                    <a:pt x="30" y="370"/>
                  </a:lnTo>
                  <a:lnTo>
                    <a:pt x="30" y="368"/>
                  </a:lnTo>
                  <a:lnTo>
                    <a:pt x="32" y="363"/>
                  </a:lnTo>
                  <a:lnTo>
                    <a:pt x="33" y="361"/>
                  </a:lnTo>
                  <a:lnTo>
                    <a:pt x="33" y="358"/>
                  </a:lnTo>
                  <a:lnTo>
                    <a:pt x="35" y="351"/>
                  </a:lnTo>
                  <a:lnTo>
                    <a:pt x="35" y="348"/>
                  </a:lnTo>
                  <a:lnTo>
                    <a:pt x="36" y="346"/>
                  </a:lnTo>
                  <a:lnTo>
                    <a:pt x="37" y="344"/>
                  </a:lnTo>
                  <a:lnTo>
                    <a:pt x="38" y="342"/>
                  </a:lnTo>
                  <a:lnTo>
                    <a:pt x="39" y="341"/>
                  </a:lnTo>
                  <a:lnTo>
                    <a:pt x="40" y="341"/>
                  </a:lnTo>
                  <a:lnTo>
                    <a:pt x="41" y="340"/>
                  </a:lnTo>
                  <a:lnTo>
                    <a:pt x="41" y="339"/>
                  </a:lnTo>
                  <a:lnTo>
                    <a:pt x="42" y="338"/>
                  </a:lnTo>
                  <a:lnTo>
                    <a:pt x="45" y="337"/>
                  </a:lnTo>
                  <a:lnTo>
                    <a:pt x="56" y="334"/>
                  </a:lnTo>
                  <a:lnTo>
                    <a:pt x="59" y="333"/>
                  </a:lnTo>
                  <a:lnTo>
                    <a:pt x="62" y="333"/>
                  </a:lnTo>
                  <a:lnTo>
                    <a:pt x="63" y="332"/>
                  </a:lnTo>
                  <a:lnTo>
                    <a:pt x="64" y="331"/>
                  </a:lnTo>
                  <a:lnTo>
                    <a:pt x="65" y="330"/>
                  </a:lnTo>
                  <a:lnTo>
                    <a:pt x="66" y="329"/>
                  </a:lnTo>
                  <a:lnTo>
                    <a:pt x="67" y="328"/>
                  </a:lnTo>
                  <a:lnTo>
                    <a:pt x="67" y="327"/>
                  </a:lnTo>
                  <a:lnTo>
                    <a:pt x="67" y="326"/>
                  </a:lnTo>
                  <a:lnTo>
                    <a:pt x="67" y="325"/>
                  </a:lnTo>
                  <a:lnTo>
                    <a:pt x="67" y="323"/>
                  </a:lnTo>
                  <a:lnTo>
                    <a:pt x="65" y="318"/>
                  </a:lnTo>
                  <a:lnTo>
                    <a:pt x="65" y="317"/>
                  </a:lnTo>
                  <a:lnTo>
                    <a:pt x="65" y="315"/>
                  </a:lnTo>
                  <a:lnTo>
                    <a:pt x="65" y="313"/>
                  </a:lnTo>
                  <a:lnTo>
                    <a:pt x="66" y="312"/>
                  </a:lnTo>
                  <a:lnTo>
                    <a:pt x="66" y="310"/>
                  </a:lnTo>
                  <a:lnTo>
                    <a:pt x="67" y="309"/>
                  </a:lnTo>
                  <a:lnTo>
                    <a:pt x="68" y="308"/>
                  </a:lnTo>
                  <a:lnTo>
                    <a:pt x="70" y="307"/>
                  </a:lnTo>
                  <a:lnTo>
                    <a:pt x="71" y="307"/>
                  </a:lnTo>
                  <a:lnTo>
                    <a:pt x="73" y="307"/>
                  </a:lnTo>
                  <a:lnTo>
                    <a:pt x="75" y="306"/>
                  </a:lnTo>
                  <a:lnTo>
                    <a:pt x="76" y="305"/>
                  </a:lnTo>
                  <a:lnTo>
                    <a:pt x="78" y="305"/>
                  </a:lnTo>
                  <a:lnTo>
                    <a:pt x="81" y="305"/>
                  </a:lnTo>
                  <a:lnTo>
                    <a:pt x="83" y="306"/>
                  </a:lnTo>
                  <a:lnTo>
                    <a:pt x="92" y="308"/>
                  </a:lnTo>
                  <a:lnTo>
                    <a:pt x="96" y="309"/>
                  </a:lnTo>
                  <a:lnTo>
                    <a:pt x="98" y="309"/>
                  </a:lnTo>
                  <a:lnTo>
                    <a:pt x="101" y="310"/>
                  </a:lnTo>
                  <a:lnTo>
                    <a:pt x="108" y="310"/>
                  </a:lnTo>
                  <a:lnTo>
                    <a:pt x="112" y="311"/>
                  </a:lnTo>
                  <a:lnTo>
                    <a:pt x="122" y="313"/>
                  </a:lnTo>
                  <a:lnTo>
                    <a:pt x="125" y="313"/>
                  </a:lnTo>
                  <a:lnTo>
                    <a:pt x="128" y="313"/>
                  </a:lnTo>
                  <a:lnTo>
                    <a:pt x="132" y="313"/>
                  </a:lnTo>
                  <a:lnTo>
                    <a:pt x="135" y="312"/>
                  </a:lnTo>
                  <a:lnTo>
                    <a:pt x="138" y="312"/>
                  </a:lnTo>
                  <a:lnTo>
                    <a:pt x="143" y="311"/>
                  </a:lnTo>
                  <a:lnTo>
                    <a:pt x="144" y="310"/>
                  </a:lnTo>
                  <a:lnTo>
                    <a:pt x="149" y="308"/>
                  </a:lnTo>
                  <a:lnTo>
                    <a:pt x="158" y="305"/>
                  </a:lnTo>
                  <a:lnTo>
                    <a:pt x="163" y="303"/>
                  </a:lnTo>
                  <a:lnTo>
                    <a:pt x="166" y="302"/>
                  </a:lnTo>
                  <a:lnTo>
                    <a:pt x="167" y="302"/>
                  </a:lnTo>
                  <a:lnTo>
                    <a:pt x="168" y="302"/>
                  </a:lnTo>
                  <a:lnTo>
                    <a:pt x="169" y="302"/>
                  </a:lnTo>
                  <a:lnTo>
                    <a:pt x="170" y="303"/>
                  </a:lnTo>
                  <a:lnTo>
                    <a:pt x="176" y="306"/>
                  </a:lnTo>
                  <a:lnTo>
                    <a:pt x="179" y="307"/>
                  </a:lnTo>
                  <a:lnTo>
                    <a:pt x="182" y="307"/>
                  </a:lnTo>
                  <a:lnTo>
                    <a:pt x="188" y="308"/>
                  </a:lnTo>
                  <a:lnTo>
                    <a:pt x="190" y="309"/>
                  </a:lnTo>
                  <a:lnTo>
                    <a:pt x="192" y="310"/>
                  </a:lnTo>
                  <a:lnTo>
                    <a:pt x="194" y="311"/>
                  </a:lnTo>
                  <a:lnTo>
                    <a:pt x="199" y="314"/>
                  </a:lnTo>
                  <a:lnTo>
                    <a:pt x="200" y="315"/>
                  </a:lnTo>
                  <a:lnTo>
                    <a:pt x="202" y="316"/>
                  </a:lnTo>
                  <a:lnTo>
                    <a:pt x="203" y="316"/>
                  </a:lnTo>
                  <a:lnTo>
                    <a:pt x="204" y="316"/>
                  </a:lnTo>
                  <a:lnTo>
                    <a:pt x="205" y="316"/>
                  </a:lnTo>
                  <a:lnTo>
                    <a:pt x="206" y="315"/>
                  </a:lnTo>
                  <a:lnTo>
                    <a:pt x="207" y="315"/>
                  </a:lnTo>
                  <a:lnTo>
                    <a:pt x="208" y="313"/>
                  </a:lnTo>
                  <a:lnTo>
                    <a:pt x="209" y="311"/>
                  </a:lnTo>
                  <a:lnTo>
                    <a:pt x="211" y="308"/>
                  </a:lnTo>
                  <a:lnTo>
                    <a:pt x="212" y="306"/>
                  </a:lnTo>
                  <a:lnTo>
                    <a:pt x="214" y="300"/>
                  </a:lnTo>
                  <a:lnTo>
                    <a:pt x="214" y="299"/>
                  </a:lnTo>
                  <a:lnTo>
                    <a:pt x="215" y="298"/>
                  </a:lnTo>
                  <a:lnTo>
                    <a:pt x="216" y="297"/>
                  </a:lnTo>
                  <a:lnTo>
                    <a:pt x="217" y="296"/>
                  </a:lnTo>
                  <a:lnTo>
                    <a:pt x="221" y="294"/>
                  </a:lnTo>
                  <a:lnTo>
                    <a:pt x="223" y="293"/>
                  </a:lnTo>
                  <a:lnTo>
                    <a:pt x="223" y="293"/>
                  </a:lnTo>
                  <a:lnTo>
                    <a:pt x="225" y="292"/>
                  </a:lnTo>
                  <a:lnTo>
                    <a:pt x="226" y="292"/>
                  </a:lnTo>
                  <a:lnTo>
                    <a:pt x="228" y="292"/>
                  </a:lnTo>
                  <a:lnTo>
                    <a:pt x="231" y="292"/>
                  </a:lnTo>
                  <a:lnTo>
                    <a:pt x="236" y="293"/>
                  </a:lnTo>
                  <a:lnTo>
                    <a:pt x="239" y="293"/>
                  </a:lnTo>
                  <a:lnTo>
                    <a:pt x="244" y="293"/>
                  </a:lnTo>
                  <a:lnTo>
                    <a:pt x="246" y="293"/>
                  </a:lnTo>
                  <a:lnTo>
                    <a:pt x="248" y="293"/>
                  </a:lnTo>
                  <a:lnTo>
                    <a:pt x="251" y="292"/>
                  </a:lnTo>
                  <a:lnTo>
                    <a:pt x="253" y="291"/>
                  </a:lnTo>
                  <a:lnTo>
                    <a:pt x="255" y="290"/>
                  </a:lnTo>
                  <a:lnTo>
                    <a:pt x="257" y="289"/>
                  </a:lnTo>
                  <a:lnTo>
                    <a:pt x="261" y="286"/>
                  </a:lnTo>
                  <a:lnTo>
                    <a:pt x="263" y="284"/>
                  </a:lnTo>
                  <a:lnTo>
                    <a:pt x="265" y="283"/>
                  </a:lnTo>
                  <a:lnTo>
                    <a:pt x="266" y="281"/>
                  </a:lnTo>
                  <a:lnTo>
                    <a:pt x="268" y="279"/>
                  </a:lnTo>
                  <a:lnTo>
                    <a:pt x="269" y="277"/>
                  </a:lnTo>
                  <a:lnTo>
                    <a:pt x="269" y="275"/>
                  </a:lnTo>
                  <a:lnTo>
                    <a:pt x="269" y="273"/>
                  </a:lnTo>
                  <a:lnTo>
                    <a:pt x="270" y="272"/>
                  </a:lnTo>
                  <a:lnTo>
                    <a:pt x="270" y="269"/>
                  </a:lnTo>
                  <a:lnTo>
                    <a:pt x="270" y="266"/>
                  </a:lnTo>
                  <a:lnTo>
                    <a:pt x="270" y="263"/>
                  </a:lnTo>
                  <a:lnTo>
                    <a:pt x="270" y="261"/>
                  </a:lnTo>
                  <a:lnTo>
                    <a:pt x="269" y="259"/>
                  </a:lnTo>
                  <a:lnTo>
                    <a:pt x="269" y="256"/>
                  </a:lnTo>
                  <a:lnTo>
                    <a:pt x="268" y="253"/>
                  </a:lnTo>
                  <a:lnTo>
                    <a:pt x="267" y="251"/>
                  </a:lnTo>
                  <a:lnTo>
                    <a:pt x="265" y="247"/>
                  </a:lnTo>
                  <a:lnTo>
                    <a:pt x="262" y="243"/>
                  </a:lnTo>
                  <a:lnTo>
                    <a:pt x="260" y="241"/>
                  </a:lnTo>
                  <a:lnTo>
                    <a:pt x="259" y="240"/>
                  </a:lnTo>
                  <a:lnTo>
                    <a:pt x="257" y="239"/>
                  </a:lnTo>
                  <a:lnTo>
                    <a:pt x="257" y="238"/>
                  </a:lnTo>
                  <a:lnTo>
                    <a:pt x="254" y="237"/>
                  </a:lnTo>
                  <a:lnTo>
                    <a:pt x="251" y="235"/>
                  </a:lnTo>
                  <a:lnTo>
                    <a:pt x="248" y="234"/>
                  </a:lnTo>
                  <a:lnTo>
                    <a:pt x="243" y="232"/>
                  </a:lnTo>
                  <a:lnTo>
                    <a:pt x="238" y="230"/>
                  </a:lnTo>
                  <a:lnTo>
                    <a:pt x="229" y="226"/>
                  </a:lnTo>
                  <a:lnTo>
                    <a:pt x="227" y="225"/>
                  </a:lnTo>
                  <a:lnTo>
                    <a:pt x="226" y="223"/>
                  </a:lnTo>
                  <a:lnTo>
                    <a:pt x="224" y="222"/>
                  </a:lnTo>
                  <a:lnTo>
                    <a:pt x="223" y="220"/>
                  </a:lnTo>
                  <a:lnTo>
                    <a:pt x="223" y="217"/>
                  </a:lnTo>
                  <a:lnTo>
                    <a:pt x="222" y="216"/>
                  </a:lnTo>
                  <a:lnTo>
                    <a:pt x="221" y="213"/>
                  </a:lnTo>
                  <a:lnTo>
                    <a:pt x="220" y="210"/>
                  </a:lnTo>
                  <a:lnTo>
                    <a:pt x="220" y="206"/>
                  </a:lnTo>
                  <a:lnTo>
                    <a:pt x="220" y="204"/>
                  </a:lnTo>
                  <a:lnTo>
                    <a:pt x="220" y="201"/>
                  </a:lnTo>
                  <a:lnTo>
                    <a:pt x="220" y="198"/>
                  </a:lnTo>
                  <a:lnTo>
                    <a:pt x="220" y="195"/>
                  </a:lnTo>
                  <a:lnTo>
                    <a:pt x="221" y="193"/>
                  </a:lnTo>
                  <a:lnTo>
                    <a:pt x="221" y="191"/>
                  </a:lnTo>
                  <a:lnTo>
                    <a:pt x="222" y="188"/>
                  </a:lnTo>
                  <a:lnTo>
                    <a:pt x="223" y="185"/>
                  </a:lnTo>
                  <a:lnTo>
                    <a:pt x="223" y="183"/>
                  </a:lnTo>
                  <a:lnTo>
                    <a:pt x="224" y="181"/>
                  </a:lnTo>
                  <a:lnTo>
                    <a:pt x="226" y="178"/>
                  </a:lnTo>
                  <a:lnTo>
                    <a:pt x="241" y="161"/>
                  </a:lnTo>
                  <a:lnTo>
                    <a:pt x="243" y="159"/>
                  </a:lnTo>
                  <a:lnTo>
                    <a:pt x="244" y="157"/>
                  </a:lnTo>
                  <a:lnTo>
                    <a:pt x="246" y="154"/>
                  </a:lnTo>
                  <a:lnTo>
                    <a:pt x="248" y="147"/>
                  </a:lnTo>
                  <a:lnTo>
                    <a:pt x="251" y="140"/>
                  </a:lnTo>
                  <a:lnTo>
                    <a:pt x="252" y="138"/>
                  </a:lnTo>
                  <a:lnTo>
                    <a:pt x="253" y="135"/>
                  </a:lnTo>
                  <a:lnTo>
                    <a:pt x="254" y="133"/>
                  </a:lnTo>
                  <a:lnTo>
                    <a:pt x="255" y="131"/>
                  </a:lnTo>
                  <a:lnTo>
                    <a:pt x="256" y="129"/>
                  </a:lnTo>
                  <a:lnTo>
                    <a:pt x="257" y="128"/>
                  </a:lnTo>
                  <a:lnTo>
                    <a:pt x="257" y="127"/>
                  </a:lnTo>
                  <a:lnTo>
                    <a:pt x="259" y="126"/>
                  </a:lnTo>
                  <a:lnTo>
                    <a:pt x="260" y="125"/>
                  </a:lnTo>
                  <a:lnTo>
                    <a:pt x="263" y="124"/>
                  </a:lnTo>
                  <a:lnTo>
                    <a:pt x="265" y="123"/>
                  </a:lnTo>
                  <a:lnTo>
                    <a:pt x="267" y="123"/>
                  </a:lnTo>
                  <a:lnTo>
                    <a:pt x="269" y="122"/>
                  </a:lnTo>
                  <a:lnTo>
                    <a:pt x="270" y="122"/>
                  </a:lnTo>
                  <a:lnTo>
                    <a:pt x="272" y="123"/>
                  </a:lnTo>
                  <a:lnTo>
                    <a:pt x="273" y="123"/>
                  </a:lnTo>
                  <a:lnTo>
                    <a:pt x="276" y="124"/>
                  </a:lnTo>
                  <a:lnTo>
                    <a:pt x="277" y="125"/>
                  </a:lnTo>
                  <a:lnTo>
                    <a:pt x="279" y="126"/>
                  </a:lnTo>
                  <a:lnTo>
                    <a:pt x="280" y="126"/>
                  </a:lnTo>
                  <a:lnTo>
                    <a:pt x="282" y="126"/>
                  </a:lnTo>
                  <a:lnTo>
                    <a:pt x="284" y="126"/>
                  </a:lnTo>
                  <a:lnTo>
                    <a:pt x="285" y="126"/>
                  </a:lnTo>
                  <a:lnTo>
                    <a:pt x="287" y="126"/>
                  </a:lnTo>
                  <a:lnTo>
                    <a:pt x="290" y="125"/>
                  </a:lnTo>
                  <a:lnTo>
                    <a:pt x="292" y="124"/>
                  </a:lnTo>
                  <a:lnTo>
                    <a:pt x="294" y="122"/>
                  </a:lnTo>
                  <a:lnTo>
                    <a:pt x="303" y="117"/>
                  </a:lnTo>
                  <a:lnTo>
                    <a:pt x="306" y="116"/>
                  </a:lnTo>
                  <a:lnTo>
                    <a:pt x="311" y="114"/>
                  </a:lnTo>
                  <a:lnTo>
                    <a:pt x="314" y="114"/>
                  </a:lnTo>
                  <a:lnTo>
                    <a:pt x="320" y="112"/>
                  </a:lnTo>
                  <a:lnTo>
                    <a:pt x="323" y="111"/>
                  </a:lnTo>
                  <a:lnTo>
                    <a:pt x="332" y="108"/>
                  </a:lnTo>
                  <a:lnTo>
                    <a:pt x="336" y="107"/>
                  </a:lnTo>
                  <a:lnTo>
                    <a:pt x="338" y="106"/>
                  </a:lnTo>
                  <a:lnTo>
                    <a:pt x="345" y="104"/>
                  </a:lnTo>
                  <a:lnTo>
                    <a:pt x="348" y="103"/>
                  </a:lnTo>
                  <a:lnTo>
                    <a:pt x="350" y="103"/>
                  </a:lnTo>
                  <a:lnTo>
                    <a:pt x="353" y="101"/>
                  </a:lnTo>
                  <a:lnTo>
                    <a:pt x="358" y="98"/>
                  </a:lnTo>
                  <a:lnTo>
                    <a:pt x="360" y="96"/>
                  </a:lnTo>
                  <a:lnTo>
                    <a:pt x="361" y="95"/>
                  </a:lnTo>
                  <a:lnTo>
                    <a:pt x="363" y="93"/>
                  </a:lnTo>
                  <a:lnTo>
                    <a:pt x="368" y="87"/>
                  </a:lnTo>
                  <a:lnTo>
                    <a:pt x="371" y="83"/>
                  </a:lnTo>
                  <a:lnTo>
                    <a:pt x="372" y="81"/>
                  </a:lnTo>
                  <a:lnTo>
                    <a:pt x="373" y="80"/>
                  </a:lnTo>
                  <a:lnTo>
                    <a:pt x="375" y="80"/>
                  </a:lnTo>
                  <a:lnTo>
                    <a:pt x="377" y="79"/>
                  </a:lnTo>
                  <a:lnTo>
                    <a:pt x="378" y="79"/>
                  </a:lnTo>
                  <a:lnTo>
                    <a:pt x="380" y="78"/>
                  </a:lnTo>
                  <a:lnTo>
                    <a:pt x="384" y="79"/>
                  </a:lnTo>
                  <a:lnTo>
                    <a:pt x="393" y="79"/>
                  </a:lnTo>
                  <a:lnTo>
                    <a:pt x="395" y="79"/>
                  </a:lnTo>
                  <a:lnTo>
                    <a:pt x="398" y="79"/>
                  </a:lnTo>
                  <a:lnTo>
                    <a:pt x="400" y="79"/>
                  </a:lnTo>
                  <a:lnTo>
                    <a:pt x="402" y="78"/>
                  </a:lnTo>
                  <a:lnTo>
                    <a:pt x="404" y="77"/>
                  </a:lnTo>
                  <a:lnTo>
                    <a:pt x="405" y="76"/>
                  </a:lnTo>
                  <a:lnTo>
                    <a:pt x="406" y="76"/>
                  </a:lnTo>
                  <a:lnTo>
                    <a:pt x="408" y="74"/>
                  </a:lnTo>
                  <a:lnTo>
                    <a:pt x="409" y="73"/>
                  </a:lnTo>
                  <a:lnTo>
                    <a:pt x="409" y="72"/>
                  </a:lnTo>
                  <a:lnTo>
                    <a:pt x="410" y="71"/>
                  </a:lnTo>
                  <a:lnTo>
                    <a:pt x="411" y="70"/>
                  </a:lnTo>
                  <a:lnTo>
                    <a:pt x="411" y="69"/>
                  </a:lnTo>
                  <a:lnTo>
                    <a:pt x="411" y="68"/>
                  </a:lnTo>
                  <a:lnTo>
                    <a:pt x="411" y="66"/>
                  </a:lnTo>
                  <a:lnTo>
                    <a:pt x="411" y="65"/>
                  </a:lnTo>
                  <a:lnTo>
                    <a:pt x="410" y="63"/>
                  </a:lnTo>
                  <a:lnTo>
                    <a:pt x="410" y="61"/>
                  </a:lnTo>
                  <a:lnTo>
                    <a:pt x="408" y="57"/>
                  </a:lnTo>
                  <a:lnTo>
                    <a:pt x="405" y="51"/>
                  </a:lnTo>
                  <a:lnTo>
                    <a:pt x="405" y="49"/>
                  </a:lnTo>
                  <a:lnTo>
                    <a:pt x="405" y="46"/>
                  </a:lnTo>
                  <a:lnTo>
                    <a:pt x="405" y="45"/>
                  </a:lnTo>
                  <a:lnTo>
                    <a:pt x="405" y="43"/>
                  </a:lnTo>
                  <a:lnTo>
                    <a:pt x="405" y="42"/>
                  </a:lnTo>
                  <a:lnTo>
                    <a:pt x="405" y="40"/>
                  </a:lnTo>
                  <a:lnTo>
                    <a:pt x="406" y="39"/>
                  </a:lnTo>
                  <a:lnTo>
                    <a:pt x="406" y="37"/>
                  </a:lnTo>
                  <a:lnTo>
                    <a:pt x="407" y="36"/>
                  </a:lnTo>
                  <a:lnTo>
                    <a:pt x="409" y="35"/>
                  </a:lnTo>
                  <a:lnTo>
                    <a:pt x="411" y="32"/>
                  </a:lnTo>
                  <a:lnTo>
                    <a:pt x="415" y="29"/>
                  </a:lnTo>
                  <a:lnTo>
                    <a:pt x="416" y="28"/>
                  </a:lnTo>
                  <a:lnTo>
                    <a:pt x="417" y="26"/>
                  </a:lnTo>
                  <a:lnTo>
                    <a:pt x="419" y="25"/>
                  </a:lnTo>
                  <a:lnTo>
                    <a:pt x="421" y="24"/>
                  </a:lnTo>
                  <a:lnTo>
                    <a:pt x="424" y="24"/>
                  </a:lnTo>
                  <a:lnTo>
                    <a:pt x="426" y="23"/>
                  </a:lnTo>
                  <a:lnTo>
                    <a:pt x="428" y="22"/>
                  </a:lnTo>
                  <a:lnTo>
                    <a:pt x="434" y="22"/>
                  </a:lnTo>
                  <a:lnTo>
                    <a:pt x="436" y="21"/>
                  </a:lnTo>
                  <a:lnTo>
                    <a:pt x="438" y="21"/>
                  </a:lnTo>
                  <a:lnTo>
                    <a:pt x="439" y="20"/>
                  </a:lnTo>
                  <a:lnTo>
                    <a:pt x="441" y="19"/>
                  </a:lnTo>
                  <a:lnTo>
                    <a:pt x="442" y="18"/>
                  </a:lnTo>
                  <a:lnTo>
                    <a:pt x="444" y="17"/>
                  </a:lnTo>
                  <a:lnTo>
                    <a:pt x="450" y="12"/>
                  </a:lnTo>
                  <a:lnTo>
                    <a:pt x="456" y="8"/>
                  </a:lnTo>
                  <a:lnTo>
                    <a:pt x="458" y="6"/>
                  </a:lnTo>
                  <a:lnTo>
                    <a:pt x="459" y="4"/>
                  </a:lnTo>
                  <a:lnTo>
                    <a:pt x="461" y="2"/>
                  </a:lnTo>
                  <a:lnTo>
                    <a:pt x="462" y="1"/>
                  </a:lnTo>
                  <a:lnTo>
                    <a:pt x="462" y="1"/>
                  </a:lnTo>
                  <a:lnTo>
                    <a:pt x="462" y="0"/>
                  </a:lnTo>
                  <a:lnTo>
                    <a:pt x="473" y="8"/>
                  </a:lnTo>
                </a:path>
              </a:pathLst>
            </a:custGeom>
            <a:noFill/>
            <a:ln w="2540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66" name="Freeform 102">
              <a:extLst>
                <a:ext uri="{FF2B5EF4-FFF2-40B4-BE49-F238E27FC236}">
                  <a16:creationId xmlns:a16="http://schemas.microsoft.com/office/drawing/2014/main" id="{42704E00-8095-43B2-82D5-7FAEB4D53C6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6" y="2652"/>
              <a:ext cx="1409" cy="1186"/>
            </a:xfrm>
            <a:custGeom>
              <a:avLst/>
              <a:gdLst>
                <a:gd name="T0" fmla="*/ 608 w 1409"/>
                <a:gd name="T1" fmla="*/ 5 h 1186"/>
                <a:gd name="T2" fmla="*/ 668 w 1409"/>
                <a:gd name="T3" fmla="*/ 13 h 1186"/>
                <a:gd name="T4" fmla="*/ 726 w 1409"/>
                <a:gd name="T5" fmla="*/ 40 h 1186"/>
                <a:gd name="T6" fmla="*/ 690 w 1409"/>
                <a:gd name="T7" fmla="*/ 55 h 1186"/>
                <a:gd name="T8" fmla="*/ 688 w 1409"/>
                <a:gd name="T9" fmla="*/ 95 h 1186"/>
                <a:gd name="T10" fmla="*/ 746 w 1409"/>
                <a:gd name="T11" fmla="*/ 113 h 1186"/>
                <a:gd name="T12" fmla="*/ 724 w 1409"/>
                <a:gd name="T13" fmla="*/ 163 h 1186"/>
                <a:gd name="T14" fmla="*/ 747 w 1409"/>
                <a:gd name="T15" fmla="*/ 226 h 1186"/>
                <a:gd name="T16" fmla="*/ 737 w 1409"/>
                <a:gd name="T17" fmla="*/ 257 h 1186"/>
                <a:gd name="T18" fmla="*/ 793 w 1409"/>
                <a:gd name="T19" fmla="*/ 270 h 1186"/>
                <a:gd name="T20" fmla="*/ 815 w 1409"/>
                <a:gd name="T21" fmla="*/ 221 h 1186"/>
                <a:gd name="T22" fmla="*/ 783 w 1409"/>
                <a:gd name="T23" fmla="*/ 175 h 1186"/>
                <a:gd name="T24" fmla="*/ 821 w 1409"/>
                <a:gd name="T25" fmla="*/ 152 h 1186"/>
                <a:gd name="T26" fmla="*/ 863 w 1409"/>
                <a:gd name="T27" fmla="*/ 189 h 1186"/>
                <a:gd name="T28" fmla="*/ 893 w 1409"/>
                <a:gd name="T29" fmla="*/ 244 h 1186"/>
                <a:gd name="T30" fmla="*/ 918 w 1409"/>
                <a:gd name="T31" fmla="*/ 271 h 1186"/>
                <a:gd name="T32" fmla="*/ 928 w 1409"/>
                <a:gd name="T33" fmla="*/ 287 h 1186"/>
                <a:gd name="T34" fmla="*/ 957 w 1409"/>
                <a:gd name="T35" fmla="*/ 330 h 1186"/>
                <a:gd name="T36" fmla="*/ 1009 w 1409"/>
                <a:gd name="T37" fmla="*/ 393 h 1186"/>
                <a:gd name="T38" fmla="*/ 1004 w 1409"/>
                <a:gd name="T39" fmla="*/ 477 h 1186"/>
                <a:gd name="T40" fmla="*/ 1020 w 1409"/>
                <a:gd name="T41" fmla="*/ 524 h 1186"/>
                <a:gd name="T42" fmla="*/ 1047 w 1409"/>
                <a:gd name="T43" fmla="*/ 542 h 1186"/>
                <a:gd name="T44" fmla="*/ 1011 w 1409"/>
                <a:gd name="T45" fmla="*/ 588 h 1186"/>
                <a:gd name="T46" fmla="*/ 988 w 1409"/>
                <a:gd name="T47" fmla="*/ 635 h 1186"/>
                <a:gd name="T48" fmla="*/ 1046 w 1409"/>
                <a:gd name="T49" fmla="*/ 630 h 1186"/>
                <a:gd name="T50" fmla="*/ 1075 w 1409"/>
                <a:gd name="T51" fmla="*/ 658 h 1186"/>
                <a:gd name="T52" fmla="*/ 1100 w 1409"/>
                <a:gd name="T53" fmla="*/ 694 h 1186"/>
                <a:gd name="T54" fmla="*/ 1167 w 1409"/>
                <a:gd name="T55" fmla="*/ 718 h 1186"/>
                <a:gd name="T56" fmla="*/ 1186 w 1409"/>
                <a:gd name="T57" fmla="*/ 753 h 1186"/>
                <a:gd name="T58" fmla="*/ 1245 w 1409"/>
                <a:gd name="T59" fmla="*/ 779 h 1186"/>
                <a:gd name="T60" fmla="*/ 1315 w 1409"/>
                <a:gd name="T61" fmla="*/ 781 h 1186"/>
                <a:gd name="T62" fmla="*/ 1331 w 1409"/>
                <a:gd name="T63" fmla="*/ 815 h 1186"/>
                <a:gd name="T64" fmla="*/ 1401 w 1409"/>
                <a:gd name="T65" fmla="*/ 874 h 1186"/>
                <a:gd name="T66" fmla="*/ 1361 w 1409"/>
                <a:gd name="T67" fmla="*/ 926 h 1186"/>
                <a:gd name="T68" fmla="*/ 1316 w 1409"/>
                <a:gd name="T69" fmla="*/ 940 h 1186"/>
                <a:gd name="T70" fmla="*/ 1265 w 1409"/>
                <a:gd name="T71" fmla="*/ 914 h 1186"/>
                <a:gd name="T72" fmla="*/ 1211 w 1409"/>
                <a:gd name="T73" fmla="*/ 944 h 1186"/>
                <a:gd name="T74" fmla="*/ 1153 w 1409"/>
                <a:gd name="T75" fmla="*/ 917 h 1186"/>
                <a:gd name="T76" fmla="*/ 1069 w 1409"/>
                <a:gd name="T77" fmla="*/ 883 h 1186"/>
                <a:gd name="T78" fmla="*/ 998 w 1409"/>
                <a:gd name="T79" fmla="*/ 933 h 1186"/>
                <a:gd name="T80" fmla="*/ 948 w 1409"/>
                <a:gd name="T81" fmla="*/ 1011 h 1186"/>
                <a:gd name="T82" fmla="*/ 894 w 1409"/>
                <a:gd name="T83" fmla="*/ 1120 h 1186"/>
                <a:gd name="T84" fmla="*/ 868 w 1409"/>
                <a:gd name="T85" fmla="*/ 1184 h 1186"/>
                <a:gd name="T86" fmla="*/ 850 w 1409"/>
                <a:gd name="T87" fmla="*/ 1151 h 1186"/>
                <a:gd name="T88" fmla="*/ 830 w 1409"/>
                <a:gd name="T89" fmla="*/ 1077 h 1186"/>
                <a:gd name="T90" fmla="*/ 770 w 1409"/>
                <a:gd name="T91" fmla="*/ 1081 h 1186"/>
                <a:gd name="T92" fmla="*/ 697 w 1409"/>
                <a:gd name="T93" fmla="*/ 1058 h 1186"/>
                <a:gd name="T94" fmla="*/ 660 w 1409"/>
                <a:gd name="T95" fmla="*/ 1053 h 1186"/>
                <a:gd name="T96" fmla="*/ 640 w 1409"/>
                <a:gd name="T97" fmla="*/ 1005 h 1186"/>
                <a:gd name="T98" fmla="*/ 567 w 1409"/>
                <a:gd name="T99" fmla="*/ 985 h 1186"/>
                <a:gd name="T100" fmla="*/ 504 w 1409"/>
                <a:gd name="T101" fmla="*/ 978 h 1186"/>
                <a:gd name="T102" fmla="*/ 462 w 1409"/>
                <a:gd name="T103" fmla="*/ 1023 h 1186"/>
                <a:gd name="T104" fmla="*/ 408 w 1409"/>
                <a:gd name="T105" fmla="*/ 1064 h 1186"/>
                <a:gd name="T106" fmla="*/ 378 w 1409"/>
                <a:gd name="T107" fmla="*/ 1062 h 1186"/>
                <a:gd name="T108" fmla="*/ 254 w 1409"/>
                <a:gd name="T109" fmla="*/ 1052 h 1186"/>
                <a:gd name="T110" fmla="*/ 172 w 1409"/>
                <a:gd name="T111" fmla="*/ 1039 h 1186"/>
                <a:gd name="T112" fmla="*/ 90 w 1409"/>
                <a:gd name="T113" fmla="*/ 980 h 1186"/>
                <a:gd name="T114" fmla="*/ 69 w 1409"/>
                <a:gd name="T115" fmla="*/ 957 h 1186"/>
                <a:gd name="T116" fmla="*/ 40 w 1409"/>
                <a:gd name="T117" fmla="*/ 936 h 1186"/>
                <a:gd name="T118" fmla="*/ 4 w 1409"/>
                <a:gd name="T119" fmla="*/ 911 h 1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409" h="1186">
                  <a:moveTo>
                    <a:pt x="543" y="0"/>
                  </a:moveTo>
                  <a:lnTo>
                    <a:pt x="543" y="0"/>
                  </a:lnTo>
                  <a:lnTo>
                    <a:pt x="547" y="1"/>
                  </a:lnTo>
                  <a:lnTo>
                    <a:pt x="554" y="3"/>
                  </a:lnTo>
                  <a:lnTo>
                    <a:pt x="558" y="4"/>
                  </a:lnTo>
                  <a:lnTo>
                    <a:pt x="563" y="5"/>
                  </a:lnTo>
                  <a:lnTo>
                    <a:pt x="570" y="5"/>
                  </a:lnTo>
                  <a:lnTo>
                    <a:pt x="575" y="5"/>
                  </a:lnTo>
                  <a:lnTo>
                    <a:pt x="578" y="5"/>
                  </a:lnTo>
                  <a:lnTo>
                    <a:pt x="582" y="4"/>
                  </a:lnTo>
                  <a:lnTo>
                    <a:pt x="589" y="1"/>
                  </a:lnTo>
                  <a:lnTo>
                    <a:pt x="591" y="1"/>
                  </a:lnTo>
                  <a:lnTo>
                    <a:pt x="592" y="1"/>
                  </a:lnTo>
                  <a:lnTo>
                    <a:pt x="595" y="1"/>
                  </a:lnTo>
                  <a:lnTo>
                    <a:pt x="599" y="2"/>
                  </a:lnTo>
                  <a:lnTo>
                    <a:pt x="601" y="2"/>
                  </a:lnTo>
                  <a:lnTo>
                    <a:pt x="608" y="5"/>
                  </a:lnTo>
                  <a:lnTo>
                    <a:pt x="610" y="5"/>
                  </a:lnTo>
                  <a:lnTo>
                    <a:pt x="611" y="5"/>
                  </a:lnTo>
                  <a:lnTo>
                    <a:pt x="613" y="5"/>
                  </a:lnTo>
                  <a:lnTo>
                    <a:pt x="615" y="5"/>
                  </a:lnTo>
                  <a:lnTo>
                    <a:pt x="622" y="4"/>
                  </a:lnTo>
                  <a:lnTo>
                    <a:pt x="625" y="3"/>
                  </a:lnTo>
                  <a:lnTo>
                    <a:pt x="627" y="3"/>
                  </a:lnTo>
                  <a:lnTo>
                    <a:pt x="630" y="3"/>
                  </a:lnTo>
                  <a:lnTo>
                    <a:pt x="635" y="4"/>
                  </a:lnTo>
                  <a:lnTo>
                    <a:pt x="643" y="5"/>
                  </a:lnTo>
                  <a:lnTo>
                    <a:pt x="645" y="5"/>
                  </a:lnTo>
                  <a:lnTo>
                    <a:pt x="647" y="6"/>
                  </a:lnTo>
                  <a:lnTo>
                    <a:pt x="652" y="7"/>
                  </a:lnTo>
                  <a:lnTo>
                    <a:pt x="655" y="8"/>
                  </a:lnTo>
                  <a:lnTo>
                    <a:pt x="658" y="9"/>
                  </a:lnTo>
                  <a:lnTo>
                    <a:pt x="661" y="11"/>
                  </a:lnTo>
                  <a:lnTo>
                    <a:pt x="668" y="13"/>
                  </a:lnTo>
                  <a:lnTo>
                    <a:pt x="685" y="22"/>
                  </a:lnTo>
                  <a:lnTo>
                    <a:pt x="690" y="24"/>
                  </a:lnTo>
                  <a:lnTo>
                    <a:pt x="694" y="26"/>
                  </a:lnTo>
                  <a:lnTo>
                    <a:pt x="698" y="28"/>
                  </a:lnTo>
                  <a:lnTo>
                    <a:pt x="702" y="29"/>
                  </a:lnTo>
                  <a:lnTo>
                    <a:pt x="707" y="31"/>
                  </a:lnTo>
                  <a:lnTo>
                    <a:pt x="711" y="32"/>
                  </a:lnTo>
                  <a:lnTo>
                    <a:pt x="714" y="33"/>
                  </a:lnTo>
                  <a:lnTo>
                    <a:pt x="718" y="33"/>
                  </a:lnTo>
                  <a:lnTo>
                    <a:pt x="722" y="33"/>
                  </a:lnTo>
                  <a:lnTo>
                    <a:pt x="725" y="33"/>
                  </a:lnTo>
                  <a:lnTo>
                    <a:pt x="729" y="33"/>
                  </a:lnTo>
                  <a:lnTo>
                    <a:pt x="730" y="33"/>
                  </a:lnTo>
                  <a:lnTo>
                    <a:pt x="730" y="33"/>
                  </a:lnTo>
                  <a:lnTo>
                    <a:pt x="728" y="35"/>
                  </a:lnTo>
                  <a:lnTo>
                    <a:pt x="727" y="37"/>
                  </a:lnTo>
                  <a:lnTo>
                    <a:pt x="726" y="40"/>
                  </a:lnTo>
                  <a:lnTo>
                    <a:pt x="725" y="43"/>
                  </a:lnTo>
                  <a:lnTo>
                    <a:pt x="725" y="50"/>
                  </a:lnTo>
                  <a:lnTo>
                    <a:pt x="724" y="52"/>
                  </a:lnTo>
                  <a:lnTo>
                    <a:pt x="724" y="53"/>
                  </a:lnTo>
                  <a:lnTo>
                    <a:pt x="723" y="54"/>
                  </a:lnTo>
                  <a:lnTo>
                    <a:pt x="722" y="56"/>
                  </a:lnTo>
                  <a:lnTo>
                    <a:pt x="721" y="56"/>
                  </a:lnTo>
                  <a:lnTo>
                    <a:pt x="720" y="57"/>
                  </a:lnTo>
                  <a:lnTo>
                    <a:pt x="718" y="57"/>
                  </a:lnTo>
                  <a:lnTo>
                    <a:pt x="717" y="58"/>
                  </a:lnTo>
                  <a:lnTo>
                    <a:pt x="715" y="58"/>
                  </a:lnTo>
                  <a:lnTo>
                    <a:pt x="713" y="58"/>
                  </a:lnTo>
                  <a:lnTo>
                    <a:pt x="711" y="57"/>
                  </a:lnTo>
                  <a:lnTo>
                    <a:pt x="702" y="56"/>
                  </a:lnTo>
                  <a:lnTo>
                    <a:pt x="693" y="55"/>
                  </a:lnTo>
                  <a:lnTo>
                    <a:pt x="691" y="55"/>
                  </a:lnTo>
                  <a:lnTo>
                    <a:pt x="690" y="55"/>
                  </a:lnTo>
                  <a:lnTo>
                    <a:pt x="690" y="55"/>
                  </a:lnTo>
                  <a:lnTo>
                    <a:pt x="689" y="56"/>
                  </a:lnTo>
                  <a:lnTo>
                    <a:pt x="688" y="57"/>
                  </a:lnTo>
                  <a:lnTo>
                    <a:pt x="687" y="59"/>
                  </a:lnTo>
                  <a:lnTo>
                    <a:pt x="687" y="61"/>
                  </a:lnTo>
                  <a:lnTo>
                    <a:pt x="686" y="64"/>
                  </a:lnTo>
                  <a:lnTo>
                    <a:pt x="686" y="66"/>
                  </a:lnTo>
                  <a:lnTo>
                    <a:pt x="686" y="68"/>
                  </a:lnTo>
                  <a:lnTo>
                    <a:pt x="687" y="76"/>
                  </a:lnTo>
                  <a:lnTo>
                    <a:pt x="687" y="79"/>
                  </a:lnTo>
                  <a:lnTo>
                    <a:pt x="687" y="80"/>
                  </a:lnTo>
                  <a:lnTo>
                    <a:pt x="687" y="87"/>
                  </a:lnTo>
                  <a:lnTo>
                    <a:pt x="687" y="90"/>
                  </a:lnTo>
                  <a:lnTo>
                    <a:pt x="687" y="91"/>
                  </a:lnTo>
                  <a:lnTo>
                    <a:pt x="687" y="92"/>
                  </a:lnTo>
                  <a:lnTo>
                    <a:pt x="688" y="94"/>
                  </a:lnTo>
                  <a:lnTo>
                    <a:pt x="688" y="95"/>
                  </a:lnTo>
                  <a:lnTo>
                    <a:pt x="689" y="96"/>
                  </a:lnTo>
                  <a:lnTo>
                    <a:pt x="690" y="97"/>
                  </a:lnTo>
                  <a:lnTo>
                    <a:pt x="691" y="97"/>
                  </a:lnTo>
                  <a:lnTo>
                    <a:pt x="693" y="98"/>
                  </a:lnTo>
                  <a:lnTo>
                    <a:pt x="700" y="100"/>
                  </a:lnTo>
                  <a:lnTo>
                    <a:pt x="708" y="102"/>
                  </a:lnTo>
                  <a:lnTo>
                    <a:pt x="718" y="105"/>
                  </a:lnTo>
                  <a:lnTo>
                    <a:pt x="723" y="106"/>
                  </a:lnTo>
                  <a:lnTo>
                    <a:pt x="728" y="107"/>
                  </a:lnTo>
                  <a:lnTo>
                    <a:pt x="732" y="108"/>
                  </a:lnTo>
                  <a:lnTo>
                    <a:pt x="736" y="108"/>
                  </a:lnTo>
                  <a:lnTo>
                    <a:pt x="742" y="110"/>
                  </a:lnTo>
                  <a:lnTo>
                    <a:pt x="743" y="110"/>
                  </a:lnTo>
                  <a:lnTo>
                    <a:pt x="745" y="111"/>
                  </a:lnTo>
                  <a:lnTo>
                    <a:pt x="746" y="111"/>
                  </a:lnTo>
                  <a:lnTo>
                    <a:pt x="746" y="112"/>
                  </a:lnTo>
                  <a:lnTo>
                    <a:pt x="746" y="113"/>
                  </a:lnTo>
                  <a:lnTo>
                    <a:pt x="745" y="113"/>
                  </a:lnTo>
                  <a:lnTo>
                    <a:pt x="745" y="113"/>
                  </a:lnTo>
                  <a:lnTo>
                    <a:pt x="741" y="115"/>
                  </a:lnTo>
                  <a:lnTo>
                    <a:pt x="740" y="117"/>
                  </a:lnTo>
                  <a:lnTo>
                    <a:pt x="738" y="118"/>
                  </a:lnTo>
                  <a:lnTo>
                    <a:pt x="736" y="120"/>
                  </a:lnTo>
                  <a:lnTo>
                    <a:pt x="735" y="123"/>
                  </a:lnTo>
                  <a:lnTo>
                    <a:pt x="732" y="128"/>
                  </a:lnTo>
                  <a:lnTo>
                    <a:pt x="731" y="131"/>
                  </a:lnTo>
                  <a:lnTo>
                    <a:pt x="726" y="138"/>
                  </a:lnTo>
                  <a:lnTo>
                    <a:pt x="725" y="141"/>
                  </a:lnTo>
                  <a:lnTo>
                    <a:pt x="724" y="144"/>
                  </a:lnTo>
                  <a:lnTo>
                    <a:pt x="723" y="147"/>
                  </a:lnTo>
                  <a:lnTo>
                    <a:pt x="723" y="152"/>
                  </a:lnTo>
                  <a:lnTo>
                    <a:pt x="723" y="155"/>
                  </a:lnTo>
                  <a:lnTo>
                    <a:pt x="723" y="158"/>
                  </a:lnTo>
                  <a:lnTo>
                    <a:pt x="724" y="163"/>
                  </a:lnTo>
                  <a:lnTo>
                    <a:pt x="724" y="167"/>
                  </a:lnTo>
                  <a:lnTo>
                    <a:pt x="725" y="175"/>
                  </a:lnTo>
                  <a:lnTo>
                    <a:pt x="729" y="185"/>
                  </a:lnTo>
                  <a:lnTo>
                    <a:pt x="730" y="191"/>
                  </a:lnTo>
                  <a:lnTo>
                    <a:pt x="732" y="195"/>
                  </a:lnTo>
                  <a:lnTo>
                    <a:pt x="733" y="196"/>
                  </a:lnTo>
                  <a:lnTo>
                    <a:pt x="734" y="199"/>
                  </a:lnTo>
                  <a:lnTo>
                    <a:pt x="736" y="202"/>
                  </a:lnTo>
                  <a:lnTo>
                    <a:pt x="741" y="208"/>
                  </a:lnTo>
                  <a:lnTo>
                    <a:pt x="743" y="211"/>
                  </a:lnTo>
                  <a:lnTo>
                    <a:pt x="745" y="215"/>
                  </a:lnTo>
                  <a:lnTo>
                    <a:pt x="746" y="217"/>
                  </a:lnTo>
                  <a:lnTo>
                    <a:pt x="747" y="221"/>
                  </a:lnTo>
                  <a:lnTo>
                    <a:pt x="747" y="223"/>
                  </a:lnTo>
                  <a:lnTo>
                    <a:pt x="747" y="224"/>
                  </a:lnTo>
                  <a:lnTo>
                    <a:pt x="747" y="226"/>
                  </a:lnTo>
                  <a:lnTo>
                    <a:pt x="747" y="226"/>
                  </a:lnTo>
                  <a:lnTo>
                    <a:pt x="747" y="227"/>
                  </a:lnTo>
                  <a:lnTo>
                    <a:pt x="746" y="229"/>
                  </a:lnTo>
                  <a:lnTo>
                    <a:pt x="745" y="230"/>
                  </a:lnTo>
                  <a:lnTo>
                    <a:pt x="739" y="235"/>
                  </a:lnTo>
                  <a:lnTo>
                    <a:pt x="737" y="237"/>
                  </a:lnTo>
                  <a:lnTo>
                    <a:pt x="736" y="238"/>
                  </a:lnTo>
                  <a:lnTo>
                    <a:pt x="736" y="239"/>
                  </a:lnTo>
                  <a:lnTo>
                    <a:pt x="735" y="241"/>
                  </a:lnTo>
                  <a:lnTo>
                    <a:pt x="735" y="243"/>
                  </a:lnTo>
                  <a:lnTo>
                    <a:pt x="734" y="245"/>
                  </a:lnTo>
                  <a:lnTo>
                    <a:pt x="734" y="247"/>
                  </a:lnTo>
                  <a:lnTo>
                    <a:pt x="734" y="249"/>
                  </a:lnTo>
                  <a:lnTo>
                    <a:pt x="734" y="250"/>
                  </a:lnTo>
                  <a:lnTo>
                    <a:pt x="735" y="251"/>
                  </a:lnTo>
                  <a:lnTo>
                    <a:pt x="735" y="253"/>
                  </a:lnTo>
                  <a:lnTo>
                    <a:pt x="736" y="254"/>
                  </a:lnTo>
                  <a:lnTo>
                    <a:pt x="737" y="257"/>
                  </a:lnTo>
                  <a:lnTo>
                    <a:pt x="740" y="260"/>
                  </a:lnTo>
                  <a:lnTo>
                    <a:pt x="742" y="261"/>
                  </a:lnTo>
                  <a:lnTo>
                    <a:pt x="743" y="263"/>
                  </a:lnTo>
                  <a:lnTo>
                    <a:pt x="747" y="267"/>
                  </a:lnTo>
                  <a:lnTo>
                    <a:pt x="757" y="272"/>
                  </a:lnTo>
                  <a:lnTo>
                    <a:pt x="761" y="275"/>
                  </a:lnTo>
                  <a:lnTo>
                    <a:pt x="765" y="277"/>
                  </a:lnTo>
                  <a:lnTo>
                    <a:pt x="769" y="279"/>
                  </a:lnTo>
                  <a:lnTo>
                    <a:pt x="772" y="280"/>
                  </a:lnTo>
                  <a:lnTo>
                    <a:pt x="775" y="281"/>
                  </a:lnTo>
                  <a:lnTo>
                    <a:pt x="778" y="281"/>
                  </a:lnTo>
                  <a:lnTo>
                    <a:pt x="780" y="280"/>
                  </a:lnTo>
                  <a:lnTo>
                    <a:pt x="781" y="280"/>
                  </a:lnTo>
                  <a:lnTo>
                    <a:pt x="784" y="278"/>
                  </a:lnTo>
                  <a:lnTo>
                    <a:pt x="787" y="276"/>
                  </a:lnTo>
                  <a:lnTo>
                    <a:pt x="790" y="273"/>
                  </a:lnTo>
                  <a:lnTo>
                    <a:pt x="793" y="270"/>
                  </a:lnTo>
                  <a:lnTo>
                    <a:pt x="796" y="267"/>
                  </a:lnTo>
                  <a:lnTo>
                    <a:pt x="798" y="265"/>
                  </a:lnTo>
                  <a:lnTo>
                    <a:pt x="800" y="262"/>
                  </a:lnTo>
                  <a:lnTo>
                    <a:pt x="802" y="260"/>
                  </a:lnTo>
                  <a:lnTo>
                    <a:pt x="804" y="256"/>
                  </a:lnTo>
                  <a:lnTo>
                    <a:pt x="806" y="249"/>
                  </a:lnTo>
                  <a:lnTo>
                    <a:pt x="808" y="244"/>
                  </a:lnTo>
                  <a:lnTo>
                    <a:pt x="811" y="240"/>
                  </a:lnTo>
                  <a:lnTo>
                    <a:pt x="814" y="236"/>
                  </a:lnTo>
                  <a:lnTo>
                    <a:pt x="815" y="234"/>
                  </a:lnTo>
                  <a:lnTo>
                    <a:pt x="815" y="232"/>
                  </a:lnTo>
                  <a:lnTo>
                    <a:pt x="815" y="231"/>
                  </a:lnTo>
                  <a:lnTo>
                    <a:pt x="815" y="229"/>
                  </a:lnTo>
                  <a:lnTo>
                    <a:pt x="815" y="227"/>
                  </a:lnTo>
                  <a:lnTo>
                    <a:pt x="815" y="226"/>
                  </a:lnTo>
                  <a:lnTo>
                    <a:pt x="815" y="224"/>
                  </a:lnTo>
                  <a:lnTo>
                    <a:pt x="815" y="221"/>
                  </a:lnTo>
                  <a:lnTo>
                    <a:pt x="814" y="219"/>
                  </a:lnTo>
                  <a:lnTo>
                    <a:pt x="813" y="216"/>
                  </a:lnTo>
                  <a:lnTo>
                    <a:pt x="809" y="212"/>
                  </a:lnTo>
                  <a:lnTo>
                    <a:pt x="808" y="210"/>
                  </a:lnTo>
                  <a:lnTo>
                    <a:pt x="808" y="208"/>
                  </a:lnTo>
                  <a:lnTo>
                    <a:pt x="806" y="203"/>
                  </a:lnTo>
                  <a:lnTo>
                    <a:pt x="805" y="202"/>
                  </a:lnTo>
                  <a:lnTo>
                    <a:pt x="804" y="200"/>
                  </a:lnTo>
                  <a:lnTo>
                    <a:pt x="804" y="198"/>
                  </a:lnTo>
                  <a:lnTo>
                    <a:pt x="802" y="196"/>
                  </a:lnTo>
                  <a:lnTo>
                    <a:pt x="789" y="184"/>
                  </a:lnTo>
                  <a:lnTo>
                    <a:pt x="788" y="183"/>
                  </a:lnTo>
                  <a:lnTo>
                    <a:pt x="787" y="181"/>
                  </a:lnTo>
                  <a:lnTo>
                    <a:pt x="786" y="181"/>
                  </a:lnTo>
                  <a:lnTo>
                    <a:pt x="785" y="179"/>
                  </a:lnTo>
                  <a:lnTo>
                    <a:pt x="784" y="177"/>
                  </a:lnTo>
                  <a:lnTo>
                    <a:pt x="783" y="175"/>
                  </a:lnTo>
                  <a:lnTo>
                    <a:pt x="782" y="174"/>
                  </a:lnTo>
                  <a:lnTo>
                    <a:pt x="782" y="173"/>
                  </a:lnTo>
                  <a:lnTo>
                    <a:pt x="782" y="172"/>
                  </a:lnTo>
                  <a:lnTo>
                    <a:pt x="783" y="172"/>
                  </a:lnTo>
                  <a:lnTo>
                    <a:pt x="783" y="171"/>
                  </a:lnTo>
                  <a:lnTo>
                    <a:pt x="784" y="170"/>
                  </a:lnTo>
                  <a:lnTo>
                    <a:pt x="788" y="166"/>
                  </a:lnTo>
                  <a:lnTo>
                    <a:pt x="792" y="162"/>
                  </a:lnTo>
                  <a:lnTo>
                    <a:pt x="794" y="160"/>
                  </a:lnTo>
                  <a:lnTo>
                    <a:pt x="798" y="158"/>
                  </a:lnTo>
                  <a:lnTo>
                    <a:pt x="803" y="156"/>
                  </a:lnTo>
                  <a:lnTo>
                    <a:pt x="806" y="154"/>
                  </a:lnTo>
                  <a:lnTo>
                    <a:pt x="811" y="153"/>
                  </a:lnTo>
                  <a:lnTo>
                    <a:pt x="813" y="152"/>
                  </a:lnTo>
                  <a:lnTo>
                    <a:pt x="816" y="152"/>
                  </a:lnTo>
                  <a:lnTo>
                    <a:pt x="818" y="152"/>
                  </a:lnTo>
                  <a:lnTo>
                    <a:pt x="821" y="152"/>
                  </a:lnTo>
                  <a:lnTo>
                    <a:pt x="825" y="153"/>
                  </a:lnTo>
                  <a:lnTo>
                    <a:pt x="832" y="156"/>
                  </a:lnTo>
                  <a:lnTo>
                    <a:pt x="837" y="157"/>
                  </a:lnTo>
                  <a:lnTo>
                    <a:pt x="838" y="158"/>
                  </a:lnTo>
                  <a:lnTo>
                    <a:pt x="839" y="158"/>
                  </a:lnTo>
                  <a:lnTo>
                    <a:pt x="841" y="159"/>
                  </a:lnTo>
                  <a:lnTo>
                    <a:pt x="843" y="160"/>
                  </a:lnTo>
                  <a:lnTo>
                    <a:pt x="845" y="163"/>
                  </a:lnTo>
                  <a:lnTo>
                    <a:pt x="848" y="166"/>
                  </a:lnTo>
                  <a:lnTo>
                    <a:pt x="850" y="169"/>
                  </a:lnTo>
                  <a:lnTo>
                    <a:pt x="850" y="170"/>
                  </a:lnTo>
                  <a:lnTo>
                    <a:pt x="853" y="175"/>
                  </a:lnTo>
                  <a:lnTo>
                    <a:pt x="855" y="179"/>
                  </a:lnTo>
                  <a:lnTo>
                    <a:pt x="857" y="181"/>
                  </a:lnTo>
                  <a:lnTo>
                    <a:pt x="861" y="185"/>
                  </a:lnTo>
                  <a:lnTo>
                    <a:pt x="862" y="187"/>
                  </a:lnTo>
                  <a:lnTo>
                    <a:pt x="863" y="189"/>
                  </a:lnTo>
                  <a:lnTo>
                    <a:pt x="865" y="192"/>
                  </a:lnTo>
                  <a:lnTo>
                    <a:pt x="866" y="194"/>
                  </a:lnTo>
                  <a:lnTo>
                    <a:pt x="868" y="195"/>
                  </a:lnTo>
                  <a:lnTo>
                    <a:pt x="870" y="199"/>
                  </a:lnTo>
                  <a:lnTo>
                    <a:pt x="872" y="201"/>
                  </a:lnTo>
                  <a:lnTo>
                    <a:pt x="872" y="203"/>
                  </a:lnTo>
                  <a:lnTo>
                    <a:pt x="874" y="206"/>
                  </a:lnTo>
                  <a:lnTo>
                    <a:pt x="876" y="213"/>
                  </a:lnTo>
                  <a:lnTo>
                    <a:pt x="879" y="221"/>
                  </a:lnTo>
                  <a:lnTo>
                    <a:pt x="881" y="228"/>
                  </a:lnTo>
                  <a:lnTo>
                    <a:pt x="882" y="231"/>
                  </a:lnTo>
                  <a:lnTo>
                    <a:pt x="883" y="233"/>
                  </a:lnTo>
                  <a:lnTo>
                    <a:pt x="884" y="235"/>
                  </a:lnTo>
                  <a:lnTo>
                    <a:pt x="885" y="237"/>
                  </a:lnTo>
                  <a:lnTo>
                    <a:pt x="887" y="238"/>
                  </a:lnTo>
                  <a:lnTo>
                    <a:pt x="892" y="243"/>
                  </a:lnTo>
                  <a:lnTo>
                    <a:pt x="893" y="244"/>
                  </a:lnTo>
                  <a:lnTo>
                    <a:pt x="894" y="246"/>
                  </a:lnTo>
                  <a:lnTo>
                    <a:pt x="895" y="247"/>
                  </a:lnTo>
                  <a:lnTo>
                    <a:pt x="895" y="249"/>
                  </a:lnTo>
                  <a:lnTo>
                    <a:pt x="899" y="255"/>
                  </a:lnTo>
                  <a:lnTo>
                    <a:pt x="900" y="257"/>
                  </a:lnTo>
                  <a:lnTo>
                    <a:pt x="901" y="259"/>
                  </a:lnTo>
                  <a:lnTo>
                    <a:pt x="904" y="261"/>
                  </a:lnTo>
                  <a:lnTo>
                    <a:pt x="906" y="264"/>
                  </a:lnTo>
                  <a:lnTo>
                    <a:pt x="907" y="267"/>
                  </a:lnTo>
                  <a:lnTo>
                    <a:pt x="909" y="268"/>
                  </a:lnTo>
                  <a:lnTo>
                    <a:pt x="910" y="270"/>
                  </a:lnTo>
                  <a:lnTo>
                    <a:pt x="912" y="271"/>
                  </a:lnTo>
                  <a:lnTo>
                    <a:pt x="913" y="271"/>
                  </a:lnTo>
                  <a:lnTo>
                    <a:pt x="914" y="271"/>
                  </a:lnTo>
                  <a:lnTo>
                    <a:pt x="915" y="271"/>
                  </a:lnTo>
                  <a:lnTo>
                    <a:pt x="916" y="271"/>
                  </a:lnTo>
                  <a:lnTo>
                    <a:pt x="918" y="271"/>
                  </a:lnTo>
                  <a:lnTo>
                    <a:pt x="918" y="271"/>
                  </a:lnTo>
                  <a:lnTo>
                    <a:pt x="919" y="270"/>
                  </a:lnTo>
                  <a:lnTo>
                    <a:pt x="921" y="269"/>
                  </a:lnTo>
                  <a:lnTo>
                    <a:pt x="923" y="265"/>
                  </a:lnTo>
                  <a:lnTo>
                    <a:pt x="924" y="263"/>
                  </a:lnTo>
                  <a:lnTo>
                    <a:pt x="925" y="262"/>
                  </a:lnTo>
                  <a:lnTo>
                    <a:pt x="926" y="262"/>
                  </a:lnTo>
                  <a:lnTo>
                    <a:pt x="927" y="263"/>
                  </a:lnTo>
                  <a:lnTo>
                    <a:pt x="928" y="264"/>
                  </a:lnTo>
                  <a:lnTo>
                    <a:pt x="928" y="265"/>
                  </a:lnTo>
                  <a:lnTo>
                    <a:pt x="929" y="266"/>
                  </a:lnTo>
                  <a:lnTo>
                    <a:pt x="929" y="270"/>
                  </a:lnTo>
                  <a:lnTo>
                    <a:pt x="929" y="272"/>
                  </a:lnTo>
                  <a:lnTo>
                    <a:pt x="929" y="276"/>
                  </a:lnTo>
                  <a:lnTo>
                    <a:pt x="929" y="280"/>
                  </a:lnTo>
                  <a:lnTo>
                    <a:pt x="929" y="284"/>
                  </a:lnTo>
                  <a:lnTo>
                    <a:pt x="928" y="287"/>
                  </a:lnTo>
                  <a:lnTo>
                    <a:pt x="926" y="296"/>
                  </a:lnTo>
                  <a:lnTo>
                    <a:pt x="924" y="303"/>
                  </a:lnTo>
                  <a:lnTo>
                    <a:pt x="923" y="308"/>
                  </a:lnTo>
                  <a:lnTo>
                    <a:pt x="923" y="310"/>
                  </a:lnTo>
                  <a:lnTo>
                    <a:pt x="923" y="311"/>
                  </a:lnTo>
                  <a:lnTo>
                    <a:pt x="924" y="312"/>
                  </a:lnTo>
                  <a:lnTo>
                    <a:pt x="924" y="313"/>
                  </a:lnTo>
                  <a:lnTo>
                    <a:pt x="925" y="314"/>
                  </a:lnTo>
                  <a:lnTo>
                    <a:pt x="926" y="316"/>
                  </a:lnTo>
                  <a:lnTo>
                    <a:pt x="928" y="317"/>
                  </a:lnTo>
                  <a:lnTo>
                    <a:pt x="929" y="317"/>
                  </a:lnTo>
                  <a:lnTo>
                    <a:pt x="932" y="319"/>
                  </a:lnTo>
                  <a:lnTo>
                    <a:pt x="937" y="322"/>
                  </a:lnTo>
                  <a:lnTo>
                    <a:pt x="941" y="324"/>
                  </a:lnTo>
                  <a:lnTo>
                    <a:pt x="946" y="326"/>
                  </a:lnTo>
                  <a:lnTo>
                    <a:pt x="950" y="328"/>
                  </a:lnTo>
                  <a:lnTo>
                    <a:pt x="957" y="330"/>
                  </a:lnTo>
                  <a:lnTo>
                    <a:pt x="964" y="332"/>
                  </a:lnTo>
                  <a:lnTo>
                    <a:pt x="968" y="334"/>
                  </a:lnTo>
                  <a:lnTo>
                    <a:pt x="973" y="336"/>
                  </a:lnTo>
                  <a:lnTo>
                    <a:pt x="976" y="338"/>
                  </a:lnTo>
                  <a:lnTo>
                    <a:pt x="979" y="339"/>
                  </a:lnTo>
                  <a:lnTo>
                    <a:pt x="983" y="342"/>
                  </a:lnTo>
                  <a:lnTo>
                    <a:pt x="990" y="348"/>
                  </a:lnTo>
                  <a:lnTo>
                    <a:pt x="993" y="351"/>
                  </a:lnTo>
                  <a:lnTo>
                    <a:pt x="994" y="351"/>
                  </a:lnTo>
                  <a:lnTo>
                    <a:pt x="995" y="353"/>
                  </a:lnTo>
                  <a:lnTo>
                    <a:pt x="996" y="355"/>
                  </a:lnTo>
                  <a:lnTo>
                    <a:pt x="997" y="358"/>
                  </a:lnTo>
                  <a:lnTo>
                    <a:pt x="997" y="361"/>
                  </a:lnTo>
                  <a:lnTo>
                    <a:pt x="1002" y="374"/>
                  </a:lnTo>
                  <a:lnTo>
                    <a:pt x="1004" y="380"/>
                  </a:lnTo>
                  <a:lnTo>
                    <a:pt x="1005" y="384"/>
                  </a:lnTo>
                  <a:lnTo>
                    <a:pt x="1009" y="393"/>
                  </a:lnTo>
                  <a:lnTo>
                    <a:pt x="1013" y="405"/>
                  </a:lnTo>
                  <a:lnTo>
                    <a:pt x="1015" y="407"/>
                  </a:lnTo>
                  <a:lnTo>
                    <a:pt x="1015" y="408"/>
                  </a:lnTo>
                  <a:lnTo>
                    <a:pt x="1006" y="425"/>
                  </a:lnTo>
                  <a:lnTo>
                    <a:pt x="1003" y="430"/>
                  </a:lnTo>
                  <a:lnTo>
                    <a:pt x="1002" y="434"/>
                  </a:lnTo>
                  <a:lnTo>
                    <a:pt x="1001" y="437"/>
                  </a:lnTo>
                  <a:lnTo>
                    <a:pt x="1000" y="439"/>
                  </a:lnTo>
                  <a:lnTo>
                    <a:pt x="999" y="441"/>
                  </a:lnTo>
                  <a:lnTo>
                    <a:pt x="999" y="445"/>
                  </a:lnTo>
                  <a:lnTo>
                    <a:pt x="999" y="448"/>
                  </a:lnTo>
                  <a:lnTo>
                    <a:pt x="1000" y="451"/>
                  </a:lnTo>
                  <a:lnTo>
                    <a:pt x="1001" y="458"/>
                  </a:lnTo>
                  <a:lnTo>
                    <a:pt x="1002" y="462"/>
                  </a:lnTo>
                  <a:lnTo>
                    <a:pt x="1003" y="465"/>
                  </a:lnTo>
                  <a:lnTo>
                    <a:pt x="1003" y="475"/>
                  </a:lnTo>
                  <a:lnTo>
                    <a:pt x="1004" y="477"/>
                  </a:lnTo>
                  <a:lnTo>
                    <a:pt x="1004" y="480"/>
                  </a:lnTo>
                  <a:lnTo>
                    <a:pt x="1005" y="483"/>
                  </a:lnTo>
                  <a:lnTo>
                    <a:pt x="1007" y="487"/>
                  </a:lnTo>
                  <a:lnTo>
                    <a:pt x="1011" y="498"/>
                  </a:lnTo>
                  <a:lnTo>
                    <a:pt x="1014" y="505"/>
                  </a:lnTo>
                  <a:lnTo>
                    <a:pt x="1015" y="508"/>
                  </a:lnTo>
                  <a:lnTo>
                    <a:pt x="1015" y="509"/>
                  </a:lnTo>
                  <a:lnTo>
                    <a:pt x="1016" y="511"/>
                  </a:lnTo>
                  <a:lnTo>
                    <a:pt x="1016" y="513"/>
                  </a:lnTo>
                  <a:lnTo>
                    <a:pt x="1015" y="518"/>
                  </a:lnTo>
                  <a:lnTo>
                    <a:pt x="1015" y="520"/>
                  </a:lnTo>
                  <a:lnTo>
                    <a:pt x="1016" y="521"/>
                  </a:lnTo>
                  <a:lnTo>
                    <a:pt x="1016" y="522"/>
                  </a:lnTo>
                  <a:lnTo>
                    <a:pt x="1017" y="523"/>
                  </a:lnTo>
                  <a:lnTo>
                    <a:pt x="1018" y="524"/>
                  </a:lnTo>
                  <a:lnTo>
                    <a:pt x="1019" y="524"/>
                  </a:lnTo>
                  <a:lnTo>
                    <a:pt x="1020" y="524"/>
                  </a:lnTo>
                  <a:lnTo>
                    <a:pt x="1022" y="525"/>
                  </a:lnTo>
                  <a:lnTo>
                    <a:pt x="1026" y="525"/>
                  </a:lnTo>
                  <a:lnTo>
                    <a:pt x="1032" y="525"/>
                  </a:lnTo>
                  <a:lnTo>
                    <a:pt x="1035" y="524"/>
                  </a:lnTo>
                  <a:lnTo>
                    <a:pt x="1039" y="524"/>
                  </a:lnTo>
                  <a:lnTo>
                    <a:pt x="1041" y="524"/>
                  </a:lnTo>
                  <a:lnTo>
                    <a:pt x="1043" y="524"/>
                  </a:lnTo>
                  <a:lnTo>
                    <a:pt x="1043" y="524"/>
                  </a:lnTo>
                  <a:lnTo>
                    <a:pt x="1045" y="525"/>
                  </a:lnTo>
                  <a:lnTo>
                    <a:pt x="1046" y="526"/>
                  </a:lnTo>
                  <a:lnTo>
                    <a:pt x="1046" y="528"/>
                  </a:lnTo>
                  <a:lnTo>
                    <a:pt x="1047" y="530"/>
                  </a:lnTo>
                  <a:lnTo>
                    <a:pt x="1048" y="532"/>
                  </a:lnTo>
                  <a:lnTo>
                    <a:pt x="1048" y="533"/>
                  </a:lnTo>
                  <a:lnTo>
                    <a:pt x="1048" y="536"/>
                  </a:lnTo>
                  <a:lnTo>
                    <a:pt x="1047" y="539"/>
                  </a:lnTo>
                  <a:lnTo>
                    <a:pt x="1047" y="542"/>
                  </a:lnTo>
                  <a:lnTo>
                    <a:pt x="1046" y="544"/>
                  </a:lnTo>
                  <a:lnTo>
                    <a:pt x="1045" y="548"/>
                  </a:lnTo>
                  <a:lnTo>
                    <a:pt x="1044" y="552"/>
                  </a:lnTo>
                  <a:lnTo>
                    <a:pt x="1043" y="555"/>
                  </a:lnTo>
                  <a:lnTo>
                    <a:pt x="1042" y="558"/>
                  </a:lnTo>
                  <a:lnTo>
                    <a:pt x="1041" y="561"/>
                  </a:lnTo>
                  <a:lnTo>
                    <a:pt x="1039" y="563"/>
                  </a:lnTo>
                  <a:lnTo>
                    <a:pt x="1038" y="565"/>
                  </a:lnTo>
                  <a:lnTo>
                    <a:pt x="1036" y="566"/>
                  </a:lnTo>
                  <a:lnTo>
                    <a:pt x="1033" y="568"/>
                  </a:lnTo>
                  <a:lnTo>
                    <a:pt x="1027" y="573"/>
                  </a:lnTo>
                  <a:lnTo>
                    <a:pt x="1021" y="577"/>
                  </a:lnTo>
                  <a:lnTo>
                    <a:pt x="1020" y="578"/>
                  </a:lnTo>
                  <a:lnTo>
                    <a:pt x="1017" y="579"/>
                  </a:lnTo>
                  <a:lnTo>
                    <a:pt x="1016" y="581"/>
                  </a:lnTo>
                  <a:lnTo>
                    <a:pt x="1013" y="584"/>
                  </a:lnTo>
                  <a:lnTo>
                    <a:pt x="1011" y="588"/>
                  </a:lnTo>
                  <a:lnTo>
                    <a:pt x="1009" y="590"/>
                  </a:lnTo>
                  <a:lnTo>
                    <a:pt x="1005" y="600"/>
                  </a:lnTo>
                  <a:lnTo>
                    <a:pt x="1003" y="604"/>
                  </a:lnTo>
                  <a:lnTo>
                    <a:pt x="1001" y="607"/>
                  </a:lnTo>
                  <a:lnTo>
                    <a:pt x="999" y="609"/>
                  </a:lnTo>
                  <a:lnTo>
                    <a:pt x="997" y="611"/>
                  </a:lnTo>
                  <a:lnTo>
                    <a:pt x="997" y="611"/>
                  </a:lnTo>
                  <a:lnTo>
                    <a:pt x="993" y="614"/>
                  </a:lnTo>
                  <a:lnTo>
                    <a:pt x="991" y="616"/>
                  </a:lnTo>
                  <a:lnTo>
                    <a:pt x="990" y="617"/>
                  </a:lnTo>
                  <a:lnTo>
                    <a:pt x="989" y="619"/>
                  </a:lnTo>
                  <a:lnTo>
                    <a:pt x="988" y="621"/>
                  </a:lnTo>
                  <a:lnTo>
                    <a:pt x="987" y="623"/>
                  </a:lnTo>
                  <a:lnTo>
                    <a:pt x="987" y="625"/>
                  </a:lnTo>
                  <a:lnTo>
                    <a:pt x="987" y="628"/>
                  </a:lnTo>
                  <a:lnTo>
                    <a:pt x="987" y="632"/>
                  </a:lnTo>
                  <a:lnTo>
                    <a:pt x="988" y="635"/>
                  </a:lnTo>
                  <a:lnTo>
                    <a:pt x="989" y="637"/>
                  </a:lnTo>
                  <a:lnTo>
                    <a:pt x="989" y="639"/>
                  </a:lnTo>
                  <a:lnTo>
                    <a:pt x="990" y="639"/>
                  </a:lnTo>
                  <a:lnTo>
                    <a:pt x="991" y="641"/>
                  </a:lnTo>
                  <a:lnTo>
                    <a:pt x="993" y="642"/>
                  </a:lnTo>
                  <a:lnTo>
                    <a:pt x="995" y="642"/>
                  </a:lnTo>
                  <a:lnTo>
                    <a:pt x="997" y="643"/>
                  </a:lnTo>
                  <a:lnTo>
                    <a:pt x="998" y="643"/>
                  </a:lnTo>
                  <a:lnTo>
                    <a:pt x="1001" y="643"/>
                  </a:lnTo>
                  <a:lnTo>
                    <a:pt x="1004" y="643"/>
                  </a:lnTo>
                  <a:lnTo>
                    <a:pt x="1007" y="643"/>
                  </a:lnTo>
                  <a:lnTo>
                    <a:pt x="1010" y="642"/>
                  </a:lnTo>
                  <a:lnTo>
                    <a:pt x="1014" y="641"/>
                  </a:lnTo>
                  <a:lnTo>
                    <a:pt x="1020" y="639"/>
                  </a:lnTo>
                  <a:lnTo>
                    <a:pt x="1037" y="633"/>
                  </a:lnTo>
                  <a:lnTo>
                    <a:pt x="1043" y="631"/>
                  </a:lnTo>
                  <a:lnTo>
                    <a:pt x="1046" y="630"/>
                  </a:lnTo>
                  <a:lnTo>
                    <a:pt x="1048" y="629"/>
                  </a:lnTo>
                  <a:lnTo>
                    <a:pt x="1051" y="629"/>
                  </a:lnTo>
                  <a:lnTo>
                    <a:pt x="1054" y="629"/>
                  </a:lnTo>
                  <a:lnTo>
                    <a:pt x="1056" y="629"/>
                  </a:lnTo>
                  <a:lnTo>
                    <a:pt x="1057" y="629"/>
                  </a:lnTo>
                  <a:lnTo>
                    <a:pt x="1058" y="630"/>
                  </a:lnTo>
                  <a:lnTo>
                    <a:pt x="1060" y="631"/>
                  </a:lnTo>
                  <a:lnTo>
                    <a:pt x="1061" y="632"/>
                  </a:lnTo>
                  <a:lnTo>
                    <a:pt x="1064" y="634"/>
                  </a:lnTo>
                  <a:lnTo>
                    <a:pt x="1065" y="635"/>
                  </a:lnTo>
                  <a:lnTo>
                    <a:pt x="1067" y="640"/>
                  </a:lnTo>
                  <a:lnTo>
                    <a:pt x="1070" y="645"/>
                  </a:lnTo>
                  <a:lnTo>
                    <a:pt x="1072" y="647"/>
                  </a:lnTo>
                  <a:lnTo>
                    <a:pt x="1073" y="650"/>
                  </a:lnTo>
                  <a:lnTo>
                    <a:pt x="1074" y="653"/>
                  </a:lnTo>
                  <a:lnTo>
                    <a:pt x="1074" y="656"/>
                  </a:lnTo>
                  <a:lnTo>
                    <a:pt x="1075" y="658"/>
                  </a:lnTo>
                  <a:lnTo>
                    <a:pt x="1075" y="661"/>
                  </a:lnTo>
                  <a:lnTo>
                    <a:pt x="1075" y="666"/>
                  </a:lnTo>
                  <a:lnTo>
                    <a:pt x="1074" y="675"/>
                  </a:lnTo>
                  <a:lnTo>
                    <a:pt x="1074" y="679"/>
                  </a:lnTo>
                  <a:lnTo>
                    <a:pt x="1074" y="679"/>
                  </a:lnTo>
                  <a:lnTo>
                    <a:pt x="1075" y="681"/>
                  </a:lnTo>
                  <a:lnTo>
                    <a:pt x="1075" y="683"/>
                  </a:lnTo>
                  <a:lnTo>
                    <a:pt x="1076" y="684"/>
                  </a:lnTo>
                  <a:lnTo>
                    <a:pt x="1076" y="685"/>
                  </a:lnTo>
                  <a:lnTo>
                    <a:pt x="1077" y="686"/>
                  </a:lnTo>
                  <a:lnTo>
                    <a:pt x="1078" y="687"/>
                  </a:lnTo>
                  <a:lnTo>
                    <a:pt x="1085" y="688"/>
                  </a:lnTo>
                  <a:lnTo>
                    <a:pt x="1088" y="689"/>
                  </a:lnTo>
                  <a:lnTo>
                    <a:pt x="1090" y="690"/>
                  </a:lnTo>
                  <a:lnTo>
                    <a:pt x="1092" y="691"/>
                  </a:lnTo>
                  <a:lnTo>
                    <a:pt x="1096" y="692"/>
                  </a:lnTo>
                  <a:lnTo>
                    <a:pt x="1100" y="694"/>
                  </a:lnTo>
                  <a:lnTo>
                    <a:pt x="1102" y="695"/>
                  </a:lnTo>
                  <a:lnTo>
                    <a:pt x="1105" y="697"/>
                  </a:lnTo>
                  <a:lnTo>
                    <a:pt x="1107" y="699"/>
                  </a:lnTo>
                  <a:lnTo>
                    <a:pt x="1110" y="702"/>
                  </a:lnTo>
                  <a:lnTo>
                    <a:pt x="1113" y="705"/>
                  </a:lnTo>
                  <a:lnTo>
                    <a:pt x="1115" y="706"/>
                  </a:lnTo>
                  <a:lnTo>
                    <a:pt x="1117" y="708"/>
                  </a:lnTo>
                  <a:lnTo>
                    <a:pt x="1119" y="709"/>
                  </a:lnTo>
                  <a:lnTo>
                    <a:pt x="1121" y="709"/>
                  </a:lnTo>
                  <a:lnTo>
                    <a:pt x="1123" y="710"/>
                  </a:lnTo>
                  <a:lnTo>
                    <a:pt x="1138" y="712"/>
                  </a:lnTo>
                  <a:lnTo>
                    <a:pt x="1145" y="713"/>
                  </a:lnTo>
                  <a:lnTo>
                    <a:pt x="1157" y="714"/>
                  </a:lnTo>
                  <a:lnTo>
                    <a:pt x="1159" y="715"/>
                  </a:lnTo>
                  <a:lnTo>
                    <a:pt x="1162" y="716"/>
                  </a:lnTo>
                  <a:lnTo>
                    <a:pt x="1165" y="717"/>
                  </a:lnTo>
                  <a:lnTo>
                    <a:pt x="1167" y="718"/>
                  </a:lnTo>
                  <a:lnTo>
                    <a:pt x="1170" y="721"/>
                  </a:lnTo>
                  <a:lnTo>
                    <a:pt x="1172" y="723"/>
                  </a:lnTo>
                  <a:lnTo>
                    <a:pt x="1174" y="725"/>
                  </a:lnTo>
                  <a:lnTo>
                    <a:pt x="1175" y="725"/>
                  </a:lnTo>
                  <a:lnTo>
                    <a:pt x="1176" y="726"/>
                  </a:lnTo>
                  <a:lnTo>
                    <a:pt x="1177" y="729"/>
                  </a:lnTo>
                  <a:lnTo>
                    <a:pt x="1178" y="733"/>
                  </a:lnTo>
                  <a:lnTo>
                    <a:pt x="1178" y="736"/>
                  </a:lnTo>
                  <a:lnTo>
                    <a:pt x="1179" y="744"/>
                  </a:lnTo>
                  <a:lnTo>
                    <a:pt x="1179" y="746"/>
                  </a:lnTo>
                  <a:lnTo>
                    <a:pt x="1179" y="747"/>
                  </a:lnTo>
                  <a:lnTo>
                    <a:pt x="1180" y="748"/>
                  </a:lnTo>
                  <a:lnTo>
                    <a:pt x="1180" y="750"/>
                  </a:lnTo>
                  <a:lnTo>
                    <a:pt x="1182" y="751"/>
                  </a:lnTo>
                  <a:lnTo>
                    <a:pt x="1183" y="752"/>
                  </a:lnTo>
                  <a:lnTo>
                    <a:pt x="1185" y="753"/>
                  </a:lnTo>
                  <a:lnTo>
                    <a:pt x="1186" y="753"/>
                  </a:lnTo>
                  <a:lnTo>
                    <a:pt x="1189" y="754"/>
                  </a:lnTo>
                  <a:lnTo>
                    <a:pt x="1192" y="755"/>
                  </a:lnTo>
                  <a:lnTo>
                    <a:pt x="1198" y="755"/>
                  </a:lnTo>
                  <a:lnTo>
                    <a:pt x="1201" y="756"/>
                  </a:lnTo>
                  <a:lnTo>
                    <a:pt x="1203" y="757"/>
                  </a:lnTo>
                  <a:lnTo>
                    <a:pt x="1206" y="758"/>
                  </a:lnTo>
                  <a:lnTo>
                    <a:pt x="1208" y="759"/>
                  </a:lnTo>
                  <a:lnTo>
                    <a:pt x="1210" y="759"/>
                  </a:lnTo>
                  <a:lnTo>
                    <a:pt x="1224" y="770"/>
                  </a:lnTo>
                  <a:lnTo>
                    <a:pt x="1227" y="773"/>
                  </a:lnTo>
                  <a:lnTo>
                    <a:pt x="1231" y="775"/>
                  </a:lnTo>
                  <a:lnTo>
                    <a:pt x="1234" y="776"/>
                  </a:lnTo>
                  <a:lnTo>
                    <a:pt x="1236" y="777"/>
                  </a:lnTo>
                  <a:lnTo>
                    <a:pt x="1239" y="778"/>
                  </a:lnTo>
                  <a:lnTo>
                    <a:pt x="1241" y="779"/>
                  </a:lnTo>
                  <a:lnTo>
                    <a:pt x="1243" y="779"/>
                  </a:lnTo>
                  <a:lnTo>
                    <a:pt x="1245" y="779"/>
                  </a:lnTo>
                  <a:lnTo>
                    <a:pt x="1247" y="778"/>
                  </a:lnTo>
                  <a:lnTo>
                    <a:pt x="1251" y="778"/>
                  </a:lnTo>
                  <a:lnTo>
                    <a:pt x="1260" y="775"/>
                  </a:lnTo>
                  <a:lnTo>
                    <a:pt x="1265" y="774"/>
                  </a:lnTo>
                  <a:lnTo>
                    <a:pt x="1269" y="774"/>
                  </a:lnTo>
                  <a:lnTo>
                    <a:pt x="1275" y="773"/>
                  </a:lnTo>
                  <a:lnTo>
                    <a:pt x="1286" y="772"/>
                  </a:lnTo>
                  <a:lnTo>
                    <a:pt x="1288" y="772"/>
                  </a:lnTo>
                  <a:lnTo>
                    <a:pt x="1289" y="772"/>
                  </a:lnTo>
                  <a:lnTo>
                    <a:pt x="1290" y="772"/>
                  </a:lnTo>
                  <a:lnTo>
                    <a:pt x="1292" y="772"/>
                  </a:lnTo>
                  <a:lnTo>
                    <a:pt x="1294" y="773"/>
                  </a:lnTo>
                  <a:lnTo>
                    <a:pt x="1301" y="776"/>
                  </a:lnTo>
                  <a:lnTo>
                    <a:pt x="1307" y="778"/>
                  </a:lnTo>
                  <a:lnTo>
                    <a:pt x="1309" y="779"/>
                  </a:lnTo>
                  <a:lnTo>
                    <a:pt x="1312" y="781"/>
                  </a:lnTo>
                  <a:lnTo>
                    <a:pt x="1315" y="781"/>
                  </a:lnTo>
                  <a:lnTo>
                    <a:pt x="1318" y="784"/>
                  </a:lnTo>
                  <a:lnTo>
                    <a:pt x="1321" y="786"/>
                  </a:lnTo>
                  <a:lnTo>
                    <a:pt x="1322" y="787"/>
                  </a:lnTo>
                  <a:lnTo>
                    <a:pt x="1323" y="789"/>
                  </a:lnTo>
                  <a:lnTo>
                    <a:pt x="1324" y="790"/>
                  </a:lnTo>
                  <a:lnTo>
                    <a:pt x="1325" y="792"/>
                  </a:lnTo>
                  <a:lnTo>
                    <a:pt x="1325" y="793"/>
                  </a:lnTo>
                  <a:lnTo>
                    <a:pt x="1326" y="794"/>
                  </a:lnTo>
                  <a:lnTo>
                    <a:pt x="1326" y="796"/>
                  </a:lnTo>
                  <a:lnTo>
                    <a:pt x="1327" y="799"/>
                  </a:lnTo>
                  <a:lnTo>
                    <a:pt x="1327" y="805"/>
                  </a:lnTo>
                  <a:lnTo>
                    <a:pt x="1327" y="807"/>
                  </a:lnTo>
                  <a:lnTo>
                    <a:pt x="1328" y="809"/>
                  </a:lnTo>
                  <a:lnTo>
                    <a:pt x="1328" y="811"/>
                  </a:lnTo>
                  <a:lnTo>
                    <a:pt x="1329" y="812"/>
                  </a:lnTo>
                  <a:lnTo>
                    <a:pt x="1330" y="814"/>
                  </a:lnTo>
                  <a:lnTo>
                    <a:pt x="1331" y="815"/>
                  </a:lnTo>
                  <a:lnTo>
                    <a:pt x="1333" y="815"/>
                  </a:lnTo>
                  <a:lnTo>
                    <a:pt x="1335" y="816"/>
                  </a:lnTo>
                  <a:lnTo>
                    <a:pt x="1337" y="817"/>
                  </a:lnTo>
                  <a:lnTo>
                    <a:pt x="1341" y="819"/>
                  </a:lnTo>
                  <a:lnTo>
                    <a:pt x="1346" y="821"/>
                  </a:lnTo>
                  <a:lnTo>
                    <a:pt x="1362" y="829"/>
                  </a:lnTo>
                  <a:lnTo>
                    <a:pt x="1365" y="831"/>
                  </a:lnTo>
                  <a:lnTo>
                    <a:pt x="1369" y="833"/>
                  </a:lnTo>
                  <a:lnTo>
                    <a:pt x="1372" y="835"/>
                  </a:lnTo>
                  <a:lnTo>
                    <a:pt x="1374" y="838"/>
                  </a:lnTo>
                  <a:lnTo>
                    <a:pt x="1378" y="841"/>
                  </a:lnTo>
                  <a:lnTo>
                    <a:pt x="1380" y="845"/>
                  </a:lnTo>
                  <a:lnTo>
                    <a:pt x="1383" y="849"/>
                  </a:lnTo>
                  <a:lnTo>
                    <a:pt x="1391" y="861"/>
                  </a:lnTo>
                  <a:lnTo>
                    <a:pt x="1397" y="869"/>
                  </a:lnTo>
                  <a:lnTo>
                    <a:pt x="1399" y="872"/>
                  </a:lnTo>
                  <a:lnTo>
                    <a:pt x="1401" y="874"/>
                  </a:lnTo>
                  <a:lnTo>
                    <a:pt x="1402" y="877"/>
                  </a:lnTo>
                  <a:lnTo>
                    <a:pt x="1406" y="885"/>
                  </a:lnTo>
                  <a:lnTo>
                    <a:pt x="1407" y="890"/>
                  </a:lnTo>
                  <a:lnTo>
                    <a:pt x="1408" y="893"/>
                  </a:lnTo>
                  <a:lnTo>
                    <a:pt x="1409" y="894"/>
                  </a:lnTo>
                  <a:lnTo>
                    <a:pt x="1408" y="894"/>
                  </a:lnTo>
                  <a:lnTo>
                    <a:pt x="1407" y="894"/>
                  </a:lnTo>
                  <a:lnTo>
                    <a:pt x="1406" y="895"/>
                  </a:lnTo>
                  <a:lnTo>
                    <a:pt x="1403" y="895"/>
                  </a:lnTo>
                  <a:lnTo>
                    <a:pt x="1400" y="898"/>
                  </a:lnTo>
                  <a:lnTo>
                    <a:pt x="1390" y="905"/>
                  </a:lnTo>
                  <a:lnTo>
                    <a:pt x="1379" y="913"/>
                  </a:lnTo>
                  <a:lnTo>
                    <a:pt x="1375" y="916"/>
                  </a:lnTo>
                  <a:lnTo>
                    <a:pt x="1368" y="922"/>
                  </a:lnTo>
                  <a:lnTo>
                    <a:pt x="1365" y="924"/>
                  </a:lnTo>
                  <a:lnTo>
                    <a:pt x="1363" y="925"/>
                  </a:lnTo>
                  <a:lnTo>
                    <a:pt x="1361" y="926"/>
                  </a:lnTo>
                  <a:lnTo>
                    <a:pt x="1360" y="927"/>
                  </a:lnTo>
                  <a:lnTo>
                    <a:pt x="1358" y="928"/>
                  </a:lnTo>
                  <a:lnTo>
                    <a:pt x="1355" y="929"/>
                  </a:lnTo>
                  <a:lnTo>
                    <a:pt x="1350" y="929"/>
                  </a:lnTo>
                  <a:lnTo>
                    <a:pt x="1343" y="930"/>
                  </a:lnTo>
                  <a:lnTo>
                    <a:pt x="1340" y="930"/>
                  </a:lnTo>
                  <a:lnTo>
                    <a:pt x="1339" y="931"/>
                  </a:lnTo>
                  <a:lnTo>
                    <a:pt x="1338" y="932"/>
                  </a:lnTo>
                  <a:lnTo>
                    <a:pt x="1333" y="936"/>
                  </a:lnTo>
                  <a:lnTo>
                    <a:pt x="1332" y="937"/>
                  </a:lnTo>
                  <a:lnTo>
                    <a:pt x="1330" y="938"/>
                  </a:lnTo>
                  <a:lnTo>
                    <a:pt x="1329" y="939"/>
                  </a:lnTo>
                  <a:lnTo>
                    <a:pt x="1327" y="939"/>
                  </a:lnTo>
                  <a:lnTo>
                    <a:pt x="1323" y="940"/>
                  </a:lnTo>
                  <a:lnTo>
                    <a:pt x="1320" y="940"/>
                  </a:lnTo>
                  <a:lnTo>
                    <a:pt x="1318" y="940"/>
                  </a:lnTo>
                  <a:lnTo>
                    <a:pt x="1316" y="940"/>
                  </a:lnTo>
                  <a:lnTo>
                    <a:pt x="1315" y="940"/>
                  </a:lnTo>
                  <a:lnTo>
                    <a:pt x="1314" y="940"/>
                  </a:lnTo>
                  <a:lnTo>
                    <a:pt x="1312" y="939"/>
                  </a:lnTo>
                  <a:lnTo>
                    <a:pt x="1309" y="936"/>
                  </a:lnTo>
                  <a:lnTo>
                    <a:pt x="1308" y="935"/>
                  </a:lnTo>
                  <a:lnTo>
                    <a:pt x="1306" y="934"/>
                  </a:lnTo>
                  <a:lnTo>
                    <a:pt x="1303" y="933"/>
                  </a:lnTo>
                  <a:lnTo>
                    <a:pt x="1301" y="932"/>
                  </a:lnTo>
                  <a:lnTo>
                    <a:pt x="1299" y="931"/>
                  </a:lnTo>
                  <a:lnTo>
                    <a:pt x="1295" y="929"/>
                  </a:lnTo>
                  <a:lnTo>
                    <a:pt x="1287" y="923"/>
                  </a:lnTo>
                  <a:lnTo>
                    <a:pt x="1283" y="921"/>
                  </a:lnTo>
                  <a:lnTo>
                    <a:pt x="1280" y="918"/>
                  </a:lnTo>
                  <a:lnTo>
                    <a:pt x="1276" y="917"/>
                  </a:lnTo>
                  <a:lnTo>
                    <a:pt x="1272" y="916"/>
                  </a:lnTo>
                  <a:lnTo>
                    <a:pt x="1269" y="915"/>
                  </a:lnTo>
                  <a:lnTo>
                    <a:pt x="1265" y="914"/>
                  </a:lnTo>
                  <a:lnTo>
                    <a:pt x="1262" y="914"/>
                  </a:lnTo>
                  <a:lnTo>
                    <a:pt x="1260" y="914"/>
                  </a:lnTo>
                  <a:lnTo>
                    <a:pt x="1259" y="914"/>
                  </a:lnTo>
                  <a:lnTo>
                    <a:pt x="1258" y="915"/>
                  </a:lnTo>
                  <a:lnTo>
                    <a:pt x="1256" y="915"/>
                  </a:lnTo>
                  <a:lnTo>
                    <a:pt x="1252" y="917"/>
                  </a:lnTo>
                  <a:lnTo>
                    <a:pt x="1248" y="919"/>
                  </a:lnTo>
                  <a:lnTo>
                    <a:pt x="1247" y="920"/>
                  </a:lnTo>
                  <a:lnTo>
                    <a:pt x="1245" y="921"/>
                  </a:lnTo>
                  <a:lnTo>
                    <a:pt x="1238" y="928"/>
                  </a:lnTo>
                  <a:lnTo>
                    <a:pt x="1235" y="929"/>
                  </a:lnTo>
                  <a:lnTo>
                    <a:pt x="1223" y="938"/>
                  </a:lnTo>
                  <a:lnTo>
                    <a:pt x="1219" y="940"/>
                  </a:lnTo>
                  <a:lnTo>
                    <a:pt x="1216" y="942"/>
                  </a:lnTo>
                  <a:lnTo>
                    <a:pt x="1214" y="943"/>
                  </a:lnTo>
                  <a:lnTo>
                    <a:pt x="1213" y="943"/>
                  </a:lnTo>
                  <a:lnTo>
                    <a:pt x="1211" y="944"/>
                  </a:lnTo>
                  <a:lnTo>
                    <a:pt x="1208" y="944"/>
                  </a:lnTo>
                  <a:lnTo>
                    <a:pt x="1203" y="945"/>
                  </a:lnTo>
                  <a:lnTo>
                    <a:pt x="1196" y="945"/>
                  </a:lnTo>
                  <a:lnTo>
                    <a:pt x="1194" y="945"/>
                  </a:lnTo>
                  <a:lnTo>
                    <a:pt x="1192" y="944"/>
                  </a:lnTo>
                  <a:lnTo>
                    <a:pt x="1190" y="944"/>
                  </a:lnTo>
                  <a:lnTo>
                    <a:pt x="1188" y="943"/>
                  </a:lnTo>
                  <a:lnTo>
                    <a:pt x="1186" y="942"/>
                  </a:lnTo>
                  <a:lnTo>
                    <a:pt x="1182" y="940"/>
                  </a:lnTo>
                  <a:lnTo>
                    <a:pt x="1179" y="939"/>
                  </a:lnTo>
                  <a:lnTo>
                    <a:pt x="1177" y="937"/>
                  </a:lnTo>
                  <a:lnTo>
                    <a:pt x="1171" y="933"/>
                  </a:lnTo>
                  <a:lnTo>
                    <a:pt x="1168" y="930"/>
                  </a:lnTo>
                  <a:lnTo>
                    <a:pt x="1163" y="927"/>
                  </a:lnTo>
                  <a:lnTo>
                    <a:pt x="1156" y="919"/>
                  </a:lnTo>
                  <a:lnTo>
                    <a:pt x="1154" y="917"/>
                  </a:lnTo>
                  <a:lnTo>
                    <a:pt x="1153" y="917"/>
                  </a:lnTo>
                  <a:lnTo>
                    <a:pt x="1150" y="916"/>
                  </a:lnTo>
                  <a:lnTo>
                    <a:pt x="1144" y="913"/>
                  </a:lnTo>
                  <a:lnTo>
                    <a:pt x="1141" y="911"/>
                  </a:lnTo>
                  <a:lnTo>
                    <a:pt x="1130" y="905"/>
                  </a:lnTo>
                  <a:lnTo>
                    <a:pt x="1122" y="899"/>
                  </a:lnTo>
                  <a:lnTo>
                    <a:pt x="1119" y="898"/>
                  </a:lnTo>
                  <a:lnTo>
                    <a:pt x="1117" y="897"/>
                  </a:lnTo>
                  <a:lnTo>
                    <a:pt x="1114" y="896"/>
                  </a:lnTo>
                  <a:lnTo>
                    <a:pt x="1106" y="894"/>
                  </a:lnTo>
                  <a:lnTo>
                    <a:pt x="1096" y="890"/>
                  </a:lnTo>
                  <a:lnTo>
                    <a:pt x="1092" y="888"/>
                  </a:lnTo>
                  <a:lnTo>
                    <a:pt x="1089" y="887"/>
                  </a:lnTo>
                  <a:lnTo>
                    <a:pt x="1084" y="886"/>
                  </a:lnTo>
                  <a:lnTo>
                    <a:pt x="1080" y="885"/>
                  </a:lnTo>
                  <a:lnTo>
                    <a:pt x="1077" y="884"/>
                  </a:lnTo>
                  <a:lnTo>
                    <a:pt x="1073" y="883"/>
                  </a:lnTo>
                  <a:lnTo>
                    <a:pt x="1069" y="883"/>
                  </a:lnTo>
                  <a:lnTo>
                    <a:pt x="1066" y="883"/>
                  </a:lnTo>
                  <a:lnTo>
                    <a:pt x="1065" y="883"/>
                  </a:lnTo>
                  <a:lnTo>
                    <a:pt x="1062" y="883"/>
                  </a:lnTo>
                  <a:lnTo>
                    <a:pt x="1059" y="883"/>
                  </a:lnTo>
                  <a:lnTo>
                    <a:pt x="1057" y="884"/>
                  </a:lnTo>
                  <a:lnTo>
                    <a:pt x="1054" y="885"/>
                  </a:lnTo>
                  <a:lnTo>
                    <a:pt x="1053" y="886"/>
                  </a:lnTo>
                  <a:lnTo>
                    <a:pt x="1051" y="888"/>
                  </a:lnTo>
                  <a:lnTo>
                    <a:pt x="1047" y="891"/>
                  </a:lnTo>
                  <a:lnTo>
                    <a:pt x="1044" y="894"/>
                  </a:lnTo>
                  <a:lnTo>
                    <a:pt x="1037" y="901"/>
                  </a:lnTo>
                  <a:lnTo>
                    <a:pt x="1024" y="912"/>
                  </a:lnTo>
                  <a:lnTo>
                    <a:pt x="1020" y="916"/>
                  </a:lnTo>
                  <a:lnTo>
                    <a:pt x="1010" y="923"/>
                  </a:lnTo>
                  <a:lnTo>
                    <a:pt x="1005" y="928"/>
                  </a:lnTo>
                  <a:lnTo>
                    <a:pt x="1000" y="931"/>
                  </a:lnTo>
                  <a:lnTo>
                    <a:pt x="998" y="933"/>
                  </a:lnTo>
                  <a:lnTo>
                    <a:pt x="997" y="935"/>
                  </a:lnTo>
                  <a:lnTo>
                    <a:pt x="996" y="937"/>
                  </a:lnTo>
                  <a:lnTo>
                    <a:pt x="995" y="939"/>
                  </a:lnTo>
                  <a:lnTo>
                    <a:pt x="993" y="940"/>
                  </a:lnTo>
                  <a:lnTo>
                    <a:pt x="992" y="943"/>
                  </a:lnTo>
                  <a:lnTo>
                    <a:pt x="990" y="947"/>
                  </a:lnTo>
                  <a:lnTo>
                    <a:pt x="986" y="959"/>
                  </a:lnTo>
                  <a:lnTo>
                    <a:pt x="986" y="962"/>
                  </a:lnTo>
                  <a:lnTo>
                    <a:pt x="984" y="964"/>
                  </a:lnTo>
                  <a:lnTo>
                    <a:pt x="983" y="967"/>
                  </a:lnTo>
                  <a:lnTo>
                    <a:pt x="980" y="972"/>
                  </a:lnTo>
                  <a:lnTo>
                    <a:pt x="975" y="980"/>
                  </a:lnTo>
                  <a:lnTo>
                    <a:pt x="974" y="984"/>
                  </a:lnTo>
                  <a:lnTo>
                    <a:pt x="971" y="987"/>
                  </a:lnTo>
                  <a:lnTo>
                    <a:pt x="968" y="990"/>
                  </a:lnTo>
                  <a:lnTo>
                    <a:pt x="959" y="1000"/>
                  </a:lnTo>
                  <a:lnTo>
                    <a:pt x="948" y="1011"/>
                  </a:lnTo>
                  <a:lnTo>
                    <a:pt x="945" y="1016"/>
                  </a:lnTo>
                  <a:lnTo>
                    <a:pt x="941" y="1019"/>
                  </a:lnTo>
                  <a:lnTo>
                    <a:pt x="940" y="1023"/>
                  </a:lnTo>
                  <a:lnTo>
                    <a:pt x="931" y="1037"/>
                  </a:lnTo>
                  <a:lnTo>
                    <a:pt x="929" y="1042"/>
                  </a:lnTo>
                  <a:lnTo>
                    <a:pt x="922" y="1054"/>
                  </a:lnTo>
                  <a:lnTo>
                    <a:pt x="920" y="1059"/>
                  </a:lnTo>
                  <a:lnTo>
                    <a:pt x="917" y="1068"/>
                  </a:lnTo>
                  <a:lnTo>
                    <a:pt x="912" y="1077"/>
                  </a:lnTo>
                  <a:lnTo>
                    <a:pt x="910" y="1081"/>
                  </a:lnTo>
                  <a:lnTo>
                    <a:pt x="908" y="1086"/>
                  </a:lnTo>
                  <a:lnTo>
                    <a:pt x="906" y="1096"/>
                  </a:lnTo>
                  <a:lnTo>
                    <a:pt x="904" y="1100"/>
                  </a:lnTo>
                  <a:lnTo>
                    <a:pt x="901" y="1104"/>
                  </a:lnTo>
                  <a:lnTo>
                    <a:pt x="897" y="1112"/>
                  </a:lnTo>
                  <a:lnTo>
                    <a:pt x="895" y="1115"/>
                  </a:lnTo>
                  <a:lnTo>
                    <a:pt x="894" y="1120"/>
                  </a:lnTo>
                  <a:lnTo>
                    <a:pt x="891" y="1125"/>
                  </a:lnTo>
                  <a:lnTo>
                    <a:pt x="889" y="1131"/>
                  </a:lnTo>
                  <a:lnTo>
                    <a:pt x="888" y="1133"/>
                  </a:lnTo>
                  <a:lnTo>
                    <a:pt x="887" y="1135"/>
                  </a:lnTo>
                  <a:lnTo>
                    <a:pt x="886" y="1142"/>
                  </a:lnTo>
                  <a:lnTo>
                    <a:pt x="884" y="1154"/>
                  </a:lnTo>
                  <a:lnTo>
                    <a:pt x="884" y="1159"/>
                  </a:lnTo>
                  <a:lnTo>
                    <a:pt x="883" y="1162"/>
                  </a:lnTo>
                  <a:lnTo>
                    <a:pt x="881" y="1166"/>
                  </a:lnTo>
                  <a:lnTo>
                    <a:pt x="880" y="1169"/>
                  </a:lnTo>
                  <a:lnTo>
                    <a:pt x="879" y="1172"/>
                  </a:lnTo>
                  <a:lnTo>
                    <a:pt x="877" y="1175"/>
                  </a:lnTo>
                  <a:lnTo>
                    <a:pt x="875" y="1178"/>
                  </a:lnTo>
                  <a:lnTo>
                    <a:pt x="873" y="1179"/>
                  </a:lnTo>
                  <a:lnTo>
                    <a:pt x="872" y="1181"/>
                  </a:lnTo>
                  <a:lnTo>
                    <a:pt x="869" y="1183"/>
                  </a:lnTo>
                  <a:lnTo>
                    <a:pt x="868" y="1184"/>
                  </a:lnTo>
                  <a:lnTo>
                    <a:pt x="866" y="1185"/>
                  </a:lnTo>
                  <a:lnTo>
                    <a:pt x="864" y="1186"/>
                  </a:lnTo>
                  <a:lnTo>
                    <a:pt x="863" y="1186"/>
                  </a:lnTo>
                  <a:lnTo>
                    <a:pt x="862" y="1186"/>
                  </a:lnTo>
                  <a:lnTo>
                    <a:pt x="861" y="1186"/>
                  </a:lnTo>
                  <a:lnTo>
                    <a:pt x="859" y="1185"/>
                  </a:lnTo>
                  <a:lnTo>
                    <a:pt x="858" y="1185"/>
                  </a:lnTo>
                  <a:lnTo>
                    <a:pt x="856" y="1184"/>
                  </a:lnTo>
                  <a:lnTo>
                    <a:pt x="855" y="1183"/>
                  </a:lnTo>
                  <a:lnTo>
                    <a:pt x="854" y="1181"/>
                  </a:lnTo>
                  <a:lnTo>
                    <a:pt x="854" y="1180"/>
                  </a:lnTo>
                  <a:lnTo>
                    <a:pt x="853" y="1178"/>
                  </a:lnTo>
                  <a:lnTo>
                    <a:pt x="852" y="1178"/>
                  </a:lnTo>
                  <a:lnTo>
                    <a:pt x="852" y="1175"/>
                  </a:lnTo>
                  <a:lnTo>
                    <a:pt x="851" y="1166"/>
                  </a:lnTo>
                  <a:lnTo>
                    <a:pt x="850" y="1155"/>
                  </a:lnTo>
                  <a:lnTo>
                    <a:pt x="850" y="1151"/>
                  </a:lnTo>
                  <a:lnTo>
                    <a:pt x="849" y="1142"/>
                  </a:lnTo>
                  <a:lnTo>
                    <a:pt x="848" y="1136"/>
                  </a:lnTo>
                  <a:lnTo>
                    <a:pt x="847" y="1131"/>
                  </a:lnTo>
                  <a:lnTo>
                    <a:pt x="845" y="1122"/>
                  </a:lnTo>
                  <a:lnTo>
                    <a:pt x="844" y="1119"/>
                  </a:lnTo>
                  <a:lnTo>
                    <a:pt x="844" y="1114"/>
                  </a:lnTo>
                  <a:lnTo>
                    <a:pt x="843" y="1103"/>
                  </a:lnTo>
                  <a:lnTo>
                    <a:pt x="842" y="1100"/>
                  </a:lnTo>
                  <a:lnTo>
                    <a:pt x="842" y="1098"/>
                  </a:lnTo>
                  <a:lnTo>
                    <a:pt x="841" y="1095"/>
                  </a:lnTo>
                  <a:lnTo>
                    <a:pt x="840" y="1092"/>
                  </a:lnTo>
                  <a:lnTo>
                    <a:pt x="838" y="1089"/>
                  </a:lnTo>
                  <a:lnTo>
                    <a:pt x="838" y="1087"/>
                  </a:lnTo>
                  <a:lnTo>
                    <a:pt x="836" y="1083"/>
                  </a:lnTo>
                  <a:lnTo>
                    <a:pt x="833" y="1080"/>
                  </a:lnTo>
                  <a:lnTo>
                    <a:pt x="832" y="1078"/>
                  </a:lnTo>
                  <a:lnTo>
                    <a:pt x="830" y="1077"/>
                  </a:lnTo>
                  <a:lnTo>
                    <a:pt x="828" y="1076"/>
                  </a:lnTo>
                  <a:lnTo>
                    <a:pt x="827" y="1076"/>
                  </a:lnTo>
                  <a:lnTo>
                    <a:pt x="825" y="1075"/>
                  </a:lnTo>
                  <a:lnTo>
                    <a:pt x="823" y="1075"/>
                  </a:lnTo>
                  <a:lnTo>
                    <a:pt x="820" y="1074"/>
                  </a:lnTo>
                  <a:lnTo>
                    <a:pt x="818" y="1074"/>
                  </a:lnTo>
                  <a:lnTo>
                    <a:pt x="816" y="1073"/>
                  </a:lnTo>
                  <a:lnTo>
                    <a:pt x="815" y="1073"/>
                  </a:lnTo>
                  <a:lnTo>
                    <a:pt x="813" y="1074"/>
                  </a:lnTo>
                  <a:lnTo>
                    <a:pt x="811" y="1074"/>
                  </a:lnTo>
                  <a:lnTo>
                    <a:pt x="804" y="1076"/>
                  </a:lnTo>
                  <a:lnTo>
                    <a:pt x="802" y="1076"/>
                  </a:lnTo>
                  <a:lnTo>
                    <a:pt x="798" y="1077"/>
                  </a:lnTo>
                  <a:lnTo>
                    <a:pt x="793" y="1078"/>
                  </a:lnTo>
                  <a:lnTo>
                    <a:pt x="788" y="1079"/>
                  </a:lnTo>
                  <a:lnTo>
                    <a:pt x="780" y="1080"/>
                  </a:lnTo>
                  <a:lnTo>
                    <a:pt x="770" y="1081"/>
                  </a:lnTo>
                  <a:lnTo>
                    <a:pt x="764" y="1082"/>
                  </a:lnTo>
                  <a:lnTo>
                    <a:pt x="756" y="1083"/>
                  </a:lnTo>
                  <a:lnTo>
                    <a:pt x="753" y="1083"/>
                  </a:lnTo>
                  <a:lnTo>
                    <a:pt x="751" y="1083"/>
                  </a:lnTo>
                  <a:lnTo>
                    <a:pt x="747" y="1082"/>
                  </a:lnTo>
                  <a:lnTo>
                    <a:pt x="737" y="1080"/>
                  </a:lnTo>
                  <a:lnTo>
                    <a:pt x="733" y="1078"/>
                  </a:lnTo>
                  <a:lnTo>
                    <a:pt x="729" y="1077"/>
                  </a:lnTo>
                  <a:lnTo>
                    <a:pt x="724" y="1075"/>
                  </a:lnTo>
                  <a:lnTo>
                    <a:pt x="721" y="1073"/>
                  </a:lnTo>
                  <a:lnTo>
                    <a:pt x="717" y="1070"/>
                  </a:lnTo>
                  <a:lnTo>
                    <a:pt x="711" y="1065"/>
                  </a:lnTo>
                  <a:lnTo>
                    <a:pt x="709" y="1064"/>
                  </a:lnTo>
                  <a:lnTo>
                    <a:pt x="708" y="1063"/>
                  </a:lnTo>
                  <a:lnTo>
                    <a:pt x="705" y="1062"/>
                  </a:lnTo>
                  <a:lnTo>
                    <a:pt x="700" y="1059"/>
                  </a:lnTo>
                  <a:lnTo>
                    <a:pt x="697" y="1058"/>
                  </a:lnTo>
                  <a:lnTo>
                    <a:pt x="693" y="1057"/>
                  </a:lnTo>
                  <a:lnTo>
                    <a:pt x="691" y="1056"/>
                  </a:lnTo>
                  <a:lnTo>
                    <a:pt x="690" y="1056"/>
                  </a:lnTo>
                  <a:lnTo>
                    <a:pt x="688" y="1055"/>
                  </a:lnTo>
                  <a:lnTo>
                    <a:pt x="685" y="1055"/>
                  </a:lnTo>
                  <a:lnTo>
                    <a:pt x="682" y="1055"/>
                  </a:lnTo>
                  <a:lnTo>
                    <a:pt x="679" y="1055"/>
                  </a:lnTo>
                  <a:lnTo>
                    <a:pt x="671" y="1056"/>
                  </a:lnTo>
                  <a:lnTo>
                    <a:pt x="669" y="1056"/>
                  </a:lnTo>
                  <a:lnTo>
                    <a:pt x="668" y="1056"/>
                  </a:lnTo>
                  <a:lnTo>
                    <a:pt x="667" y="1056"/>
                  </a:lnTo>
                  <a:lnTo>
                    <a:pt x="665" y="1056"/>
                  </a:lnTo>
                  <a:lnTo>
                    <a:pt x="664" y="1055"/>
                  </a:lnTo>
                  <a:lnTo>
                    <a:pt x="663" y="1055"/>
                  </a:lnTo>
                  <a:lnTo>
                    <a:pt x="662" y="1054"/>
                  </a:lnTo>
                  <a:lnTo>
                    <a:pt x="661" y="1053"/>
                  </a:lnTo>
                  <a:lnTo>
                    <a:pt x="660" y="1053"/>
                  </a:lnTo>
                  <a:lnTo>
                    <a:pt x="659" y="1051"/>
                  </a:lnTo>
                  <a:lnTo>
                    <a:pt x="658" y="1050"/>
                  </a:lnTo>
                  <a:lnTo>
                    <a:pt x="658" y="1048"/>
                  </a:lnTo>
                  <a:lnTo>
                    <a:pt x="657" y="1046"/>
                  </a:lnTo>
                  <a:lnTo>
                    <a:pt x="656" y="1044"/>
                  </a:lnTo>
                  <a:lnTo>
                    <a:pt x="656" y="1034"/>
                  </a:lnTo>
                  <a:lnTo>
                    <a:pt x="655" y="1029"/>
                  </a:lnTo>
                  <a:lnTo>
                    <a:pt x="654" y="1026"/>
                  </a:lnTo>
                  <a:lnTo>
                    <a:pt x="653" y="1023"/>
                  </a:lnTo>
                  <a:lnTo>
                    <a:pt x="652" y="1021"/>
                  </a:lnTo>
                  <a:lnTo>
                    <a:pt x="651" y="1019"/>
                  </a:lnTo>
                  <a:lnTo>
                    <a:pt x="650" y="1017"/>
                  </a:lnTo>
                  <a:lnTo>
                    <a:pt x="649" y="1015"/>
                  </a:lnTo>
                  <a:lnTo>
                    <a:pt x="646" y="1011"/>
                  </a:lnTo>
                  <a:lnTo>
                    <a:pt x="644" y="1008"/>
                  </a:lnTo>
                  <a:lnTo>
                    <a:pt x="642" y="1007"/>
                  </a:lnTo>
                  <a:lnTo>
                    <a:pt x="640" y="1005"/>
                  </a:lnTo>
                  <a:lnTo>
                    <a:pt x="637" y="1004"/>
                  </a:lnTo>
                  <a:lnTo>
                    <a:pt x="635" y="1002"/>
                  </a:lnTo>
                  <a:lnTo>
                    <a:pt x="632" y="1001"/>
                  </a:lnTo>
                  <a:lnTo>
                    <a:pt x="629" y="1000"/>
                  </a:lnTo>
                  <a:lnTo>
                    <a:pt x="626" y="1000"/>
                  </a:lnTo>
                  <a:lnTo>
                    <a:pt x="623" y="1000"/>
                  </a:lnTo>
                  <a:lnTo>
                    <a:pt x="613" y="1000"/>
                  </a:lnTo>
                  <a:lnTo>
                    <a:pt x="610" y="1000"/>
                  </a:lnTo>
                  <a:lnTo>
                    <a:pt x="606" y="1000"/>
                  </a:lnTo>
                  <a:lnTo>
                    <a:pt x="603" y="1000"/>
                  </a:lnTo>
                  <a:lnTo>
                    <a:pt x="599" y="999"/>
                  </a:lnTo>
                  <a:lnTo>
                    <a:pt x="597" y="999"/>
                  </a:lnTo>
                  <a:lnTo>
                    <a:pt x="594" y="998"/>
                  </a:lnTo>
                  <a:lnTo>
                    <a:pt x="591" y="997"/>
                  </a:lnTo>
                  <a:lnTo>
                    <a:pt x="588" y="996"/>
                  </a:lnTo>
                  <a:lnTo>
                    <a:pt x="572" y="987"/>
                  </a:lnTo>
                  <a:lnTo>
                    <a:pt x="567" y="985"/>
                  </a:lnTo>
                  <a:lnTo>
                    <a:pt x="559" y="979"/>
                  </a:lnTo>
                  <a:lnTo>
                    <a:pt x="556" y="977"/>
                  </a:lnTo>
                  <a:lnTo>
                    <a:pt x="553" y="975"/>
                  </a:lnTo>
                  <a:lnTo>
                    <a:pt x="551" y="974"/>
                  </a:lnTo>
                  <a:lnTo>
                    <a:pt x="549" y="974"/>
                  </a:lnTo>
                  <a:lnTo>
                    <a:pt x="547" y="974"/>
                  </a:lnTo>
                  <a:lnTo>
                    <a:pt x="546" y="974"/>
                  </a:lnTo>
                  <a:lnTo>
                    <a:pt x="544" y="974"/>
                  </a:lnTo>
                  <a:lnTo>
                    <a:pt x="543" y="974"/>
                  </a:lnTo>
                  <a:lnTo>
                    <a:pt x="541" y="974"/>
                  </a:lnTo>
                  <a:lnTo>
                    <a:pt x="534" y="976"/>
                  </a:lnTo>
                  <a:lnTo>
                    <a:pt x="531" y="977"/>
                  </a:lnTo>
                  <a:lnTo>
                    <a:pt x="528" y="978"/>
                  </a:lnTo>
                  <a:lnTo>
                    <a:pt x="523" y="978"/>
                  </a:lnTo>
                  <a:lnTo>
                    <a:pt x="517" y="978"/>
                  </a:lnTo>
                  <a:lnTo>
                    <a:pt x="510" y="978"/>
                  </a:lnTo>
                  <a:lnTo>
                    <a:pt x="504" y="978"/>
                  </a:lnTo>
                  <a:lnTo>
                    <a:pt x="496" y="977"/>
                  </a:lnTo>
                  <a:lnTo>
                    <a:pt x="493" y="977"/>
                  </a:lnTo>
                  <a:lnTo>
                    <a:pt x="491" y="977"/>
                  </a:lnTo>
                  <a:lnTo>
                    <a:pt x="489" y="977"/>
                  </a:lnTo>
                  <a:lnTo>
                    <a:pt x="487" y="978"/>
                  </a:lnTo>
                  <a:lnTo>
                    <a:pt x="486" y="979"/>
                  </a:lnTo>
                  <a:lnTo>
                    <a:pt x="485" y="980"/>
                  </a:lnTo>
                  <a:lnTo>
                    <a:pt x="482" y="982"/>
                  </a:lnTo>
                  <a:lnTo>
                    <a:pt x="480" y="984"/>
                  </a:lnTo>
                  <a:lnTo>
                    <a:pt x="478" y="985"/>
                  </a:lnTo>
                  <a:lnTo>
                    <a:pt x="476" y="989"/>
                  </a:lnTo>
                  <a:lnTo>
                    <a:pt x="474" y="993"/>
                  </a:lnTo>
                  <a:lnTo>
                    <a:pt x="471" y="1001"/>
                  </a:lnTo>
                  <a:lnTo>
                    <a:pt x="468" y="1007"/>
                  </a:lnTo>
                  <a:lnTo>
                    <a:pt x="465" y="1016"/>
                  </a:lnTo>
                  <a:lnTo>
                    <a:pt x="463" y="1020"/>
                  </a:lnTo>
                  <a:lnTo>
                    <a:pt x="462" y="1023"/>
                  </a:lnTo>
                  <a:lnTo>
                    <a:pt x="460" y="1025"/>
                  </a:lnTo>
                  <a:lnTo>
                    <a:pt x="453" y="1034"/>
                  </a:lnTo>
                  <a:lnTo>
                    <a:pt x="447" y="1044"/>
                  </a:lnTo>
                  <a:lnTo>
                    <a:pt x="445" y="1048"/>
                  </a:lnTo>
                  <a:lnTo>
                    <a:pt x="443" y="1050"/>
                  </a:lnTo>
                  <a:lnTo>
                    <a:pt x="440" y="1053"/>
                  </a:lnTo>
                  <a:lnTo>
                    <a:pt x="438" y="1054"/>
                  </a:lnTo>
                  <a:lnTo>
                    <a:pt x="436" y="1057"/>
                  </a:lnTo>
                  <a:lnTo>
                    <a:pt x="429" y="1062"/>
                  </a:lnTo>
                  <a:lnTo>
                    <a:pt x="426" y="1063"/>
                  </a:lnTo>
                  <a:lnTo>
                    <a:pt x="423" y="1065"/>
                  </a:lnTo>
                  <a:lnTo>
                    <a:pt x="420" y="1065"/>
                  </a:lnTo>
                  <a:lnTo>
                    <a:pt x="418" y="1065"/>
                  </a:lnTo>
                  <a:lnTo>
                    <a:pt x="415" y="1065"/>
                  </a:lnTo>
                  <a:lnTo>
                    <a:pt x="413" y="1065"/>
                  </a:lnTo>
                  <a:lnTo>
                    <a:pt x="411" y="1065"/>
                  </a:lnTo>
                  <a:lnTo>
                    <a:pt x="408" y="1064"/>
                  </a:lnTo>
                  <a:lnTo>
                    <a:pt x="406" y="1063"/>
                  </a:lnTo>
                  <a:lnTo>
                    <a:pt x="406" y="1062"/>
                  </a:lnTo>
                  <a:lnTo>
                    <a:pt x="402" y="1059"/>
                  </a:lnTo>
                  <a:lnTo>
                    <a:pt x="400" y="1058"/>
                  </a:lnTo>
                  <a:lnTo>
                    <a:pt x="399" y="1057"/>
                  </a:lnTo>
                  <a:lnTo>
                    <a:pt x="397" y="1056"/>
                  </a:lnTo>
                  <a:lnTo>
                    <a:pt x="396" y="1056"/>
                  </a:lnTo>
                  <a:lnTo>
                    <a:pt x="395" y="1056"/>
                  </a:lnTo>
                  <a:lnTo>
                    <a:pt x="394" y="1056"/>
                  </a:lnTo>
                  <a:lnTo>
                    <a:pt x="392" y="1056"/>
                  </a:lnTo>
                  <a:lnTo>
                    <a:pt x="391" y="1057"/>
                  </a:lnTo>
                  <a:lnTo>
                    <a:pt x="386" y="1060"/>
                  </a:lnTo>
                  <a:lnTo>
                    <a:pt x="385" y="1060"/>
                  </a:lnTo>
                  <a:lnTo>
                    <a:pt x="383" y="1061"/>
                  </a:lnTo>
                  <a:lnTo>
                    <a:pt x="382" y="1061"/>
                  </a:lnTo>
                  <a:lnTo>
                    <a:pt x="380" y="1061"/>
                  </a:lnTo>
                  <a:lnTo>
                    <a:pt x="378" y="1062"/>
                  </a:lnTo>
                  <a:lnTo>
                    <a:pt x="376" y="1062"/>
                  </a:lnTo>
                  <a:lnTo>
                    <a:pt x="373" y="1061"/>
                  </a:lnTo>
                  <a:lnTo>
                    <a:pt x="371" y="1061"/>
                  </a:lnTo>
                  <a:lnTo>
                    <a:pt x="362" y="1059"/>
                  </a:lnTo>
                  <a:lnTo>
                    <a:pt x="359" y="1059"/>
                  </a:lnTo>
                  <a:lnTo>
                    <a:pt x="352" y="1058"/>
                  </a:lnTo>
                  <a:lnTo>
                    <a:pt x="348" y="1057"/>
                  </a:lnTo>
                  <a:lnTo>
                    <a:pt x="344" y="1057"/>
                  </a:lnTo>
                  <a:lnTo>
                    <a:pt x="340" y="1057"/>
                  </a:lnTo>
                  <a:lnTo>
                    <a:pt x="330" y="1057"/>
                  </a:lnTo>
                  <a:lnTo>
                    <a:pt x="326" y="1057"/>
                  </a:lnTo>
                  <a:lnTo>
                    <a:pt x="317" y="1057"/>
                  </a:lnTo>
                  <a:lnTo>
                    <a:pt x="309" y="1056"/>
                  </a:lnTo>
                  <a:lnTo>
                    <a:pt x="297" y="1055"/>
                  </a:lnTo>
                  <a:lnTo>
                    <a:pt x="265" y="1053"/>
                  </a:lnTo>
                  <a:lnTo>
                    <a:pt x="258" y="1052"/>
                  </a:lnTo>
                  <a:lnTo>
                    <a:pt x="254" y="1052"/>
                  </a:lnTo>
                  <a:lnTo>
                    <a:pt x="250" y="1052"/>
                  </a:lnTo>
                  <a:lnTo>
                    <a:pt x="247" y="1052"/>
                  </a:lnTo>
                  <a:lnTo>
                    <a:pt x="239" y="1053"/>
                  </a:lnTo>
                  <a:lnTo>
                    <a:pt x="234" y="1053"/>
                  </a:lnTo>
                  <a:lnTo>
                    <a:pt x="230" y="1053"/>
                  </a:lnTo>
                  <a:lnTo>
                    <a:pt x="224" y="1052"/>
                  </a:lnTo>
                  <a:lnTo>
                    <a:pt x="211" y="1051"/>
                  </a:lnTo>
                  <a:lnTo>
                    <a:pt x="206" y="1051"/>
                  </a:lnTo>
                  <a:lnTo>
                    <a:pt x="203" y="1050"/>
                  </a:lnTo>
                  <a:lnTo>
                    <a:pt x="200" y="1049"/>
                  </a:lnTo>
                  <a:lnTo>
                    <a:pt x="196" y="1048"/>
                  </a:lnTo>
                  <a:lnTo>
                    <a:pt x="192" y="1047"/>
                  </a:lnTo>
                  <a:lnTo>
                    <a:pt x="190" y="1046"/>
                  </a:lnTo>
                  <a:lnTo>
                    <a:pt x="186" y="1045"/>
                  </a:lnTo>
                  <a:lnTo>
                    <a:pt x="181" y="1043"/>
                  </a:lnTo>
                  <a:lnTo>
                    <a:pt x="178" y="1042"/>
                  </a:lnTo>
                  <a:lnTo>
                    <a:pt x="172" y="1039"/>
                  </a:lnTo>
                  <a:lnTo>
                    <a:pt x="157" y="1031"/>
                  </a:lnTo>
                  <a:lnTo>
                    <a:pt x="135" y="1019"/>
                  </a:lnTo>
                  <a:lnTo>
                    <a:pt x="128" y="1015"/>
                  </a:lnTo>
                  <a:lnTo>
                    <a:pt x="124" y="1013"/>
                  </a:lnTo>
                  <a:lnTo>
                    <a:pt x="122" y="1011"/>
                  </a:lnTo>
                  <a:lnTo>
                    <a:pt x="119" y="1009"/>
                  </a:lnTo>
                  <a:lnTo>
                    <a:pt x="115" y="1007"/>
                  </a:lnTo>
                  <a:lnTo>
                    <a:pt x="111" y="1003"/>
                  </a:lnTo>
                  <a:lnTo>
                    <a:pt x="107" y="999"/>
                  </a:lnTo>
                  <a:lnTo>
                    <a:pt x="103" y="996"/>
                  </a:lnTo>
                  <a:lnTo>
                    <a:pt x="99" y="993"/>
                  </a:lnTo>
                  <a:lnTo>
                    <a:pt x="97" y="990"/>
                  </a:lnTo>
                  <a:lnTo>
                    <a:pt x="95" y="987"/>
                  </a:lnTo>
                  <a:lnTo>
                    <a:pt x="93" y="985"/>
                  </a:lnTo>
                  <a:lnTo>
                    <a:pt x="92" y="984"/>
                  </a:lnTo>
                  <a:lnTo>
                    <a:pt x="91" y="982"/>
                  </a:lnTo>
                  <a:lnTo>
                    <a:pt x="90" y="980"/>
                  </a:lnTo>
                  <a:lnTo>
                    <a:pt x="89" y="977"/>
                  </a:lnTo>
                  <a:lnTo>
                    <a:pt x="88" y="970"/>
                  </a:lnTo>
                  <a:lnTo>
                    <a:pt x="88" y="969"/>
                  </a:lnTo>
                  <a:lnTo>
                    <a:pt x="87" y="968"/>
                  </a:lnTo>
                  <a:lnTo>
                    <a:pt x="86" y="966"/>
                  </a:lnTo>
                  <a:lnTo>
                    <a:pt x="86" y="965"/>
                  </a:lnTo>
                  <a:lnTo>
                    <a:pt x="85" y="964"/>
                  </a:lnTo>
                  <a:lnTo>
                    <a:pt x="84" y="963"/>
                  </a:lnTo>
                  <a:lnTo>
                    <a:pt x="82" y="963"/>
                  </a:lnTo>
                  <a:lnTo>
                    <a:pt x="80" y="962"/>
                  </a:lnTo>
                  <a:lnTo>
                    <a:pt x="79" y="961"/>
                  </a:lnTo>
                  <a:lnTo>
                    <a:pt x="76" y="961"/>
                  </a:lnTo>
                  <a:lnTo>
                    <a:pt x="75" y="961"/>
                  </a:lnTo>
                  <a:lnTo>
                    <a:pt x="73" y="960"/>
                  </a:lnTo>
                  <a:lnTo>
                    <a:pt x="72" y="959"/>
                  </a:lnTo>
                  <a:lnTo>
                    <a:pt x="70" y="958"/>
                  </a:lnTo>
                  <a:lnTo>
                    <a:pt x="69" y="957"/>
                  </a:lnTo>
                  <a:lnTo>
                    <a:pt x="65" y="953"/>
                  </a:lnTo>
                  <a:lnTo>
                    <a:pt x="65" y="951"/>
                  </a:lnTo>
                  <a:lnTo>
                    <a:pt x="63" y="951"/>
                  </a:lnTo>
                  <a:lnTo>
                    <a:pt x="60" y="949"/>
                  </a:lnTo>
                  <a:lnTo>
                    <a:pt x="58" y="949"/>
                  </a:lnTo>
                  <a:lnTo>
                    <a:pt x="56" y="948"/>
                  </a:lnTo>
                  <a:lnTo>
                    <a:pt x="49" y="946"/>
                  </a:lnTo>
                  <a:lnTo>
                    <a:pt x="48" y="945"/>
                  </a:lnTo>
                  <a:lnTo>
                    <a:pt x="46" y="945"/>
                  </a:lnTo>
                  <a:lnTo>
                    <a:pt x="45" y="944"/>
                  </a:lnTo>
                  <a:lnTo>
                    <a:pt x="45" y="943"/>
                  </a:lnTo>
                  <a:lnTo>
                    <a:pt x="44" y="942"/>
                  </a:lnTo>
                  <a:lnTo>
                    <a:pt x="44" y="940"/>
                  </a:lnTo>
                  <a:lnTo>
                    <a:pt x="43" y="940"/>
                  </a:lnTo>
                  <a:lnTo>
                    <a:pt x="42" y="939"/>
                  </a:lnTo>
                  <a:lnTo>
                    <a:pt x="42" y="937"/>
                  </a:lnTo>
                  <a:lnTo>
                    <a:pt x="40" y="936"/>
                  </a:lnTo>
                  <a:lnTo>
                    <a:pt x="36" y="934"/>
                  </a:lnTo>
                  <a:lnTo>
                    <a:pt x="35" y="933"/>
                  </a:lnTo>
                  <a:lnTo>
                    <a:pt x="33" y="931"/>
                  </a:lnTo>
                  <a:lnTo>
                    <a:pt x="29" y="928"/>
                  </a:lnTo>
                  <a:lnTo>
                    <a:pt x="28" y="926"/>
                  </a:lnTo>
                  <a:lnTo>
                    <a:pt x="27" y="925"/>
                  </a:lnTo>
                  <a:lnTo>
                    <a:pt x="26" y="925"/>
                  </a:lnTo>
                  <a:lnTo>
                    <a:pt x="24" y="924"/>
                  </a:lnTo>
                  <a:lnTo>
                    <a:pt x="20" y="923"/>
                  </a:lnTo>
                  <a:lnTo>
                    <a:pt x="17" y="922"/>
                  </a:lnTo>
                  <a:lnTo>
                    <a:pt x="14" y="921"/>
                  </a:lnTo>
                  <a:lnTo>
                    <a:pt x="12" y="919"/>
                  </a:lnTo>
                  <a:lnTo>
                    <a:pt x="10" y="918"/>
                  </a:lnTo>
                  <a:lnTo>
                    <a:pt x="8" y="917"/>
                  </a:lnTo>
                  <a:lnTo>
                    <a:pt x="8" y="916"/>
                  </a:lnTo>
                  <a:lnTo>
                    <a:pt x="7" y="915"/>
                  </a:lnTo>
                  <a:lnTo>
                    <a:pt x="4" y="911"/>
                  </a:lnTo>
                  <a:lnTo>
                    <a:pt x="4" y="910"/>
                  </a:lnTo>
                  <a:lnTo>
                    <a:pt x="3" y="909"/>
                  </a:lnTo>
                  <a:lnTo>
                    <a:pt x="1" y="907"/>
                  </a:lnTo>
                  <a:lnTo>
                    <a:pt x="0" y="906"/>
                  </a:lnTo>
                </a:path>
              </a:pathLst>
            </a:custGeom>
            <a:noFill/>
            <a:ln w="2540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67" name="Freeform 103">
              <a:extLst>
                <a:ext uri="{FF2B5EF4-FFF2-40B4-BE49-F238E27FC236}">
                  <a16:creationId xmlns:a16="http://schemas.microsoft.com/office/drawing/2014/main" id="{4C2C7404-62CE-4B59-B7C2-55E65547024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3" y="2652"/>
              <a:ext cx="776" cy="925"/>
            </a:xfrm>
            <a:custGeom>
              <a:avLst/>
              <a:gdLst>
                <a:gd name="T0" fmla="*/ 196 w 776"/>
                <a:gd name="T1" fmla="*/ 906 h 925"/>
                <a:gd name="T2" fmla="*/ 163 w 776"/>
                <a:gd name="T3" fmla="*/ 923 h 925"/>
                <a:gd name="T4" fmla="*/ 114 w 776"/>
                <a:gd name="T5" fmla="*/ 919 h 925"/>
                <a:gd name="T6" fmla="*/ 61 w 776"/>
                <a:gd name="T7" fmla="*/ 883 h 925"/>
                <a:gd name="T8" fmla="*/ 0 w 776"/>
                <a:gd name="T9" fmla="*/ 862 h 925"/>
                <a:gd name="T10" fmla="*/ 16 w 776"/>
                <a:gd name="T11" fmla="*/ 841 h 925"/>
                <a:gd name="T12" fmla="*/ 20 w 776"/>
                <a:gd name="T13" fmla="*/ 827 h 925"/>
                <a:gd name="T14" fmla="*/ 34 w 776"/>
                <a:gd name="T15" fmla="*/ 816 h 925"/>
                <a:gd name="T16" fmla="*/ 56 w 776"/>
                <a:gd name="T17" fmla="*/ 814 h 925"/>
                <a:gd name="T18" fmla="*/ 80 w 776"/>
                <a:gd name="T19" fmla="*/ 822 h 925"/>
                <a:gd name="T20" fmla="*/ 99 w 776"/>
                <a:gd name="T21" fmla="*/ 800 h 925"/>
                <a:gd name="T22" fmla="*/ 134 w 776"/>
                <a:gd name="T23" fmla="*/ 803 h 925"/>
                <a:gd name="T24" fmla="*/ 155 w 776"/>
                <a:gd name="T25" fmla="*/ 799 h 925"/>
                <a:gd name="T26" fmla="*/ 187 w 776"/>
                <a:gd name="T27" fmla="*/ 772 h 925"/>
                <a:gd name="T28" fmla="*/ 217 w 776"/>
                <a:gd name="T29" fmla="*/ 745 h 925"/>
                <a:gd name="T30" fmla="*/ 255 w 776"/>
                <a:gd name="T31" fmla="*/ 737 h 925"/>
                <a:gd name="T32" fmla="*/ 270 w 776"/>
                <a:gd name="T33" fmla="*/ 713 h 925"/>
                <a:gd name="T34" fmla="*/ 290 w 776"/>
                <a:gd name="T35" fmla="*/ 713 h 925"/>
                <a:gd name="T36" fmla="*/ 313 w 776"/>
                <a:gd name="T37" fmla="*/ 694 h 925"/>
                <a:gd name="T38" fmla="*/ 332 w 776"/>
                <a:gd name="T39" fmla="*/ 702 h 925"/>
                <a:gd name="T40" fmla="*/ 360 w 776"/>
                <a:gd name="T41" fmla="*/ 715 h 925"/>
                <a:gd name="T42" fmla="*/ 389 w 776"/>
                <a:gd name="T43" fmla="*/ 703 h 925"/>
                <a:gd name="T44" fmla="*/ 442 w 776"/>
                <a:gd name="T45" fmla="*/ 704 h 925"/>
                <a:gd name="T46" fmla="*/ 460 w 776"/>
                <a:gd name="T47" fmla="*/ 690 h 925"/>
                <a:gd name="T48" fmla="*/ 476 w 776"/>
                <a:gd name="T49" fmla="*/ 668 h 925"/>
                <a:gd name="T50" fmla="*/ 518 w 776"/>
                <a:gd name="T51" fmla="*/ 657 h 925"/>
                <a:gd name="T52" fmla="*/ 533 w 776"/>
                <a:gd name="T53" fmla="*/ 636 h 925"/>
                <a:gd name="T54" fmla="*/ 541 w 776"/>
                <a:gd name="T55" fmla="*/ 617 h 925"/>
                <a:gd name="T56" fmla="*/ 518 w 776"/>
                <a:gd name="T57" fmla="*/ 590 h 925"/>
                <a:gd name="T58" fmla="*/ 533 w 776"/>
                <a:gd name="T59" fmla="*/ 581 h 925"/>
                <a:gd name="T60" fmla="*/ 533 w 776"/>
                <a:gd name="T61" fmla="*/ 557 h 925"/>
                <a:gd name="T62" fmla="*/ 550 w 776"/>
                <a:gd name="T63" fmla="*/ 540 h 925"/>
                <a:gd name="T64" fmla="*/ 559 w 776"/>
                <a:gd name="T65" fmla="*/ 516 h 925"/>
                <a:gd name="T66" fmla="*/ 538 w 776"/>
                <a:gd name="T67" fmla="*/ 496 h 925"/>
                <a:gd name="T68" fmla="*/ 539 w 776"/>
                <a:gd name="T69" fmla="*/ 473 h 925"/>
                <a:gd name="T70" fmla="*/ 564 w 776"/>
                <a:gd name="T71" fmla="*/ 445 h 925"/>
                <a:gd name="T72" fmla="*/ 559 w 776"/>
                <a:gd name="T73" fmla="*/ 425 h 925"/>
                <a:gd name="T74" fmla="*/ 559 w 776"/>
                <a:gd name="T75" fmla="*/ 404 h 925"/>
                <a:gd name="T76" fmla="*/ 570 w 776"/>
                <a:gd name="T77" fmla="*/ 375 h 925"/>
                <a:gd name="T78" fmla="*/ 547 w 776"/>
                <a:gd name="T79" fmla="*/ 365 h 925"/>
                <a:gd name="T80" fmla="*/ 551 w 776"/>
                <a:gd name="T81" fmla="*/ 354 h 925"/>
                <a:gd name="T82" fmla="*/ 524 w 776"/>
                <a:gd name="T83" fmla="*/ 328 h 925"/>
                <a:gd name="T84" fmla="*/ 530 w 776"/>
                <a:gd name="T85" fmla="*/ 284 h 925"/>
                <a:gd name="T86" fmla="*/ 554 w 776"/>
                <a:gd name="T87" fmla="*/ 249 h 925"/>
                <a:gd name="T88" fmla="*/ 592 w 776"/>
                <a:gd name="T89" fmla="*/ 237 h 925"/>
                <a:gd name="T90" fmla="*/ 600 w 776"/>
                <a:gd name="T91" fmla="*/ 224 h 925"/>
                <a:gd name="T92" fmla="*/ 582 w 776"/>
                <a:gd name="T93" fmla="*/ 214 h 925"/>
                <a:gd name="T94" fmla="*/ 602 w 776"/>
                <a:gd name="T95" fmla="*/ 196 h 925"/>
                <a:gd name="T96" fmla="*/ 619 w 776"/>
                <a:gd name="T97" fmla="*/ 206 h 925"/>
                <a:gd name="T98" fmla="*/ 634 w 776"/>
                <a:gd name="T99" fmla="*/ 211 h 925"/>
                <a:gd name="T100" fmla="*/ 642 w 776"/>
                <a:gd name="T101" fmla="*/ 188 h 925"/>
                <a:gd name="T102" fmla="*/ 627 w 776"/>
                <a:gd name="T103" fmla="*/ 164 h 925"/>
                <a:gd name="T104" fmla="*/ 642 w 776"/>
                <a:gd name="T105" fmla="*/ 159 h 925"/>
                <a:gd name="T106" fmla="*/ 663 w 776"/>
                <a:gd name="T107" fmla="*/ 131 h 925"/>
                <a:gd name="T108" fmla="*/ 656 w 776"/>
                <a:gd name="T109" fmla="*/ 113 h 925"/>
                <a:gd name="T110" fmla="*/ 639 w 776"/>
                <a:gd name="T111" fmla="*/ 93 h 925"/>
                <a:gd name="T112" fmla="*/ 651 w 776"/>
                <a:gd name="T113" fmla="*/ 63 h 925"/>
                <a:gd name="T114" fmla="*/ 670 w 776"/>
                <a:gd name="T115" fmla="*/ 47 h 925"/>
                <a:gd name="T116" fmla="*/ 692 w 776"/>
                <a:gd name="T117" fmla="*/ 45 h 925"/>
                <a:gd name="T118" fmla="*/ 735 w 776"/>
                <a:gd name="T119" fmla="*/ 45 h 925"/>
                <a:gd name="T120" fmla="*/ 762 w 776"/>
                <a:gd name="T121" fmla="*/ 39 h 9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776" h="925">
                  <a:moveTo>
                    <a:pt x="233" y="906"/>
                  </a:moveTo>
                  <a:lnTo>
                    <a:pt x="232" y="906"/>
                  </a:lnTo>
                  <a:lnTo>
                    <a:pt x="230" y="906"/>
                  </a:lnTo>
                  <a:lnTo>
                    <a:pt x="230" y="905"/>
                  </a:lnTo>
                  <a:lnTo>
                    <a:pt x="229" y="905"/>
                  </a:lnTo>
                  <a:lnTo>
                    <a:pt x="226" y="904"/>
                  </a:lnTo>
                  <a:lnTo>
                    <a:pt x="218" y="904"/>
                  </a:lnTo>
                  <a:lnTo>
                    <a:pt x="213" y="904"/>
                  </a:lnTo>
                  <a:lnTo>
                    <a:pt x="207" y="905"/>
                  </a:lnTo>
                  <a:lnTo>
                    <a:pt x="202" y="905"/>
                  </a:lnTo>
                  <a:lnTo>
                    <a:pt x="196" y="906"/>
                  </a:lnTo>
                  <a:lnTo>
                    <a:pt x="194" y="906"/>
                  </a:lnTo>
                  <a:lnTo>
                    <a:pt x="191" y="907"/>
                  </a:lnTo>
                  <a:lnTo>
                    <a:pt x="189" y="908"/>
                  </a:lnTo>
                  <a:lnTo>
                    <a:pt x="187" y="908"/>
                  </a:lnTo>
                  <a:lnTo>
                    <a:pt x="185" y="910"/>
                  </a:lnTo>
                  <a:lnTo>
                    <a:pt x="182" y="912"/>
                  </a:lnTo>
                  <a:lnTo>
                    <a:pt x="173" y="918"/>
                  </a:lnTo>
                  <a:lnTo>
                    <a:pt x="170" y="920"/>
                  </a:lnTo>
                  <a:lnTo>
                    <a:pt x="168" y="921"/>
                  </a:lnTo>
                  <a:lnTo>
                    <a:pt x="165" y="922"/>
                  </a:lnTo>
                  <a:lnTo>
                    <a:pt x="163" y="923"/>
                  </a:lnTo>
                  <a:lnTo>
                    <a:pt x="162" y="924"/>
                  </a:lnTo>
                  <a:lnTo>
                    <a:pt x="159" y="924"/>
                  </a:lnTo>
                  <a:lnTo>
                    <a:pt x="155" y="925"/>
                  </a:lnTo>
                  <a:lnTo>
                    <a:pt x="152" y="925"/>
                  </a:lnTo>
                  <a:lnTo>
                    <a:pt x="148" y="925"/>
                  </a:lnTo>
                  <a:lnTo>
                    <a:pt x="144" y="925"/>
                  </a:lnTo>
                  <a:lnTo>
                    <a:pt x="138" y="924"/>
                  </a:lnTo>
                  <a:lnTo>
                    <a:pt x="122" y="922"/>
                  </a:lnTo>
                  <a:lnTo>
                    <a:pt x="118" y="921"/>
                  </a:lnTo>
                  <a:lnTo>
                    <a:pt x="116" y="920"/>
                  </a:lnTo>
                  <a:lnTo>
                    <a:pt x="114" y="919"/>
                  </a:lnTo>
                  <a:lnTo>
                    <a:pt x="110" y="917"/>
                  </a:lnTo>
                  <a:lnTo>
                    <a:pt x="106" y="915"/>
                  </a:lnTo>
                  <a:lnTo>
                    <a:pt x="103" y="912"/>
                  </a:lnTo>
                  <a:lnTo>
                    <a:pt x="100" y="909"/>
                  </a:lnTo>
                  <a:lnTo>
                    <a:pt x="89" y="900"/>
                  </a:lnTo>
                  <a:lnTo>
                    <a:pt x="86" y="897"/>
                  </a:lnTo>
                  <a:lnTo>
                    <a:pt x="83" y="895"/>
                  </a:lnTo>
                  <a:lnTo>
                    <a:pt x="81" y="894"/>
                  </a:lnTo>
                  <a:lnTo>
                    <a:pt x="78" y="892"/>
                  </a:lnTo>
                  <a:lnTo>
                    <a:pt x="69" y="888"/>
                  </a:lnTo>
                  <a:lnTo>
                    <a:pt x="61" y="883"/>
                  </a:lnTo>
                  <a:lnTo>
                    <a:pt x="58" y="882"/>
                  </a:lnTo>
                  <a:lnTo>
                    <a:pt x="54" y="880"/>
                  </a:lnTo>
                  <a:lnTo>
                    <a:pt x="50" y="879"/>
                  </a:lnTo>
                  <a:lnTo>
                    <a:pt x="46" y="878"/>
                  </a:lnTo>
                  <a:lnTo>
                    <a:pt x="30" y="875"/>
                  </a:lnTo>
                  <a:lnTo>
                    <a:pt x="26" y="874"/>
                  </a:lnTo>
                  <a:lnTo>
                    <a:pt x="22" y="873"/>
                  </a:lnTo>
                  <a:lnTo>
                    <a:pt x="17" y="872"/>
                  </a:lnTo>
                  <a:lnTo>
                    <a:pt x="14" y="871"/>
                  </a:lnTo>
                  <a:lnTo>
                    <a:pt x="0" y="865"/>
                  </a:lnTo>
                  <a:lnTo>
                    <a:pt x="0" y="862"/>
                  </a:lnTo>
                  <a:lnTo>
                    <a:pt x="2" y="860"/>
                  </a:lnTo>
                  <a:lnTo>
                    <a:pt x="5" y="850"/>
                  </a:lnTo>
                  <a:lnTo>
                    <a:pt x="6" y="849"/>
                  </a:lnTo>
                  <a:lnTo>
                    <a:pt x="7" y="848"/>
                  </a:lnTo>
                  <a:lnTo>
                    <a:pt x="7" y="847"/>
                  </a:lnTo>
                  <a:lnTo>
                    <a:pt x="9" y="847"/>
                  </a:lnTo>
                  <a:lnTo>
                    <a:pt x="11" y="846"/>
                  </a:lnTo>
                  <a:lnTo>
                    <a:pt x="12" y="845"/>
                  </a:lnTo>
                  <a:lnTo>
                    <a:pt x="14" y="843"/>
                  </a:lnTo>
                  <a:lnTo>
                    <a:pt x="16" y="842"/>
                  </a:lnTo>
                  <a:lnTo>
                    <a:pt x="16" y="841"/>
                  </a:lnTo>
                  <a:lnTo>
                    <a:pt x="17" y="841"/>
                  </a:lnTo>
                  <a:lnTo>
                    <a:pt x="16" y="841"/>
                  </a:lnTo>
                  <a:lnTo>
                    <a:pt x="15" y="840"/>
                  </a:lnTo>
                  <a:lnTo>
                    <a:pt x="15" y="839"/>
                  </a:lnTo>
                  <a:lnTo>
                    <a:pt x="15" y="838"/>
                  </a:lnTo>
                  <a:lnTo>
                    <a:pt x="15" y="838"/>
                  </a:lnTo>
                  <a:lnTo>
                    <a:pt x="18" y="835"/>
                  </a:lnTo>
                  <a:lnTo>
                    <a:pt x="19" y="834"/>
                  </a:lnTo>
                  <a:lnTo>
                    <a:pt x="20" y="831"/>
                  </a:lnTo>
                  <a:lnTo>
                    <a:pt x="20" y="830"/>
                  </a:lnTo>
                  <a:lnTo>
                    <a:pt x="20" y="827"/>
                  </a:lnTo>
                  <a:lnTo>
                    <a:pt x="21" y="827"/>
                  </a:lnTo>
                  <a:lnTo>
                    <a:pt x="22" y="827"/>
                  </a:lnTo>
                  <a:lnTo>
                    <a:pt x="25" y="826"/>
                  </a:lnTo>
                  <a:lnTo>
                    <a:pt x="26" y="826"/>
                  </a:lnTo>
                  <a:lnTo>
                    <a:pt x="27" y="825"/>
                  </a:lnTo>
                  <a:lnTo>
                    <a:pt x="28" y="825"/>
                  </a:lnTo>
                  <a:lnTo>
                    <a:pt x="29" y="824"/>
                  </a:lnTo>
                  <a:lnTo>
                    <a:pt x="33" y="820"/>
                  </a:lnTo>
                  <a:lnTo>
                    <a:pt x="34" y="818"/>
                  </a:lnTo>
                  <a:lnTo>
                    <a:pt x="34" y="817"/>
                  </a:lnTo>
                  <a:lnTo>
                    <a:pt x="34" y="816"/>
                  </a:lnTo>
                  <a:lnTo>
                    <a:pt x="35" y="815"/>
                  </a:lnTo>
                  <a:lnTo>
                    <a:pt x="37" y="815"/>
                  </a:lnTo>
                  <a:lnTo>
                    <a:pt x="38" y="814"/>
                  </a:lnTo>
                  <a:lnTo>
                    <a:pt x="40" y="813"/>
                  </a:lnTo>
                  <a:lnTo>
                    <a:pt x="44" y="812"/>
                  </a:lnTo>
                  <a:lnTo>
                    <a:pt x="46" y="812"/>
                  </a:lnTo>
                  <a:lnTo>
                    <a:pt x="48" y="812"/>
                  </a:lnTo>
                  <a:lnTo>
                    <a:pt x="50" y="812"/>
                  </a:lnTo>
                  <a:lnTo>
                    <a:pt x="52" y="812"/>
                  </a:lnTo>
                  <a:lnTo>
                    <a:pt x="54" y="813"/>
                  </a:lnTo>
                  <a:lnTo>
                    <a:pt x="56" y="814"/>
                  </a:lnTo>
                  <a:lnTo>
                    <a:pt x="59" y="815"/>
                  </a:lnTo>
                  <a:lnTo>
                    <a:pt x="63" y="819"/>
                  </a:lnTo>
                  <a:lnTo>
                    <a:pt x="64" y="820"/>
                  </a:lnTo>
                  <a:lnTo>
                    <a:pt x="66" y="821"/>
                  </a:lnTo>
                  <a:lnTo>
                    <a:pt x="68" y="822"/>
                  </a:lnTo>
                  <a:lnTo>
                    <a:pt x="71" y="822"/>
                  </a:lnTo>
                  <a:lnTo>
                    <a:pt x="73" y="823"/>
                  </a:lnTo>
                  <a:lnTo>
                    <a:pt x="76" y="823"/>
                  </a:lnTo>
                  <a:lnTo>
                    <a:pt x="77" y="823"/>
                  </a:lnTo>
                  <a:lnTo>
                    <a:pt x="78" y="823"/>
                  </a:lnTo>
                  <a:lnTo>
                    <a:pt x="80" y="822"/>
                  </a:lnTo>
                  <a:lnTo>
                    <a:pt x="82" y="821"/>
                  </a:lnTo>
                  <a:lnTo>
                    <a:pt x="82" y="819"/>
                  </a:lnTo>
                  <a:lnTo>
                    <a:pt x="84" y="817"/>
                  </a:lnTo>
                  <a:lnTo>
                    <a:pt x="86" y="815"/>
                  </a:lnTo>
                  <a:lnTo>
                    <a:pt x="87" y="814"/>
                  </a:lnTo>
                  <a:lnTo>
                    <a:pt x="91" y="810"/>
                  </a:lnTo>
                  <a:lnTo>
                    <a:pt x="94" y="804"/>
                  </a:lnTo>
                  <a:lnTo>
                    <a:pt x="95" y="803"/>
                  </a:lnTo>
                  <a:lnTo>
                    <a:pt x="97" y="802"/>
                  </a:lnTo>
                  <a:lnTo>
                    <a:pt x="98" y="801"/>
                  </a:lnTo>
                  <a:lnTo>
                    <a:pt x="99" y="800"/>
                  </a:lnTo>
                  <a:lnTo>
                    <a:pt x="100" y="800"/>
                  </a:lnTo>
                  <a:lnTo>
                    <a:pt x="102" y="799"/>
                  </a:lnTo>
                  <a:lnTo>
                    <a:pt x="105" y="799"/>
                  </a:lnTo>
                  <a:lnTo>
                    <a:pt x="115" y="797"/>
                  </a:lnTo>
                  <a:lnTo>
                    <a:pt x="117" y="797"/>
                  </a:lnTo>
                  <a:lnTo>
                    <a:pt x="120" y="797"/>
                  </a:lnTo>
                  <a:lnTo>
                    <a:pt x="123" y="798"/>
                  </a:lnTo>
                  <a:lnTo>
                    <a:pt x="125" y="799"/>
                  </a:lnTo>
                  <a:lnTo>
                    <a:pt x="128" y="800"/>
                  </a:lnTo>
                  <a:lnTo>
                    <a:pt x="131" y="802"/>
                  </a:lnTo>
                  <a:lnTo>
                    <a:pt x="134" y="803"/>
                  </a:lnTo>
                  <a:lnTo>
                    <a:pt x="139" y="806"/>
                  </a:lnTo>
                  <a:lnTo>
                    <a:pt x="140" y="807"/>
                  </a:lnTo>
                  <a:lnTo>
                    <a:pt x="142" y="808"/>
                  </a:lnTo>
                  <a:lnTo>
                    <a:pt x="143" y="808"/>
                  </a:lnTo>
                  <a:lnTo>
                    <a:pt x="145" y="809"/>
                  </a:lnTo>
                  <a:lnTo>
                    <a:pt x="146" y="809"/>
                  </a:lnTo>
                  <a:lnTo>
                    <a:pt x="148" y="808"/>
                  </a:lnTo>
                  <a:lnTo>
                    <a:pt x="149" y="807"/>
                  </a:lnTo>
                  <a:lnTo>
                    <a:pt x="150" y="806"/>
                  </a:lnTo>
                  <a:lnTo>
                    <a:pt x="151" y="804"/>
                  </a:lnTo>
                  <a:lnTo>
                    <a:pt x="155" y="799"/>
                  </a:lnTo>
                  <a:lnTo>
                    <a:pt x="158" y="796"/>
                  </a:lnTo>
                  <a:lnTo>
                    <a:pt x="159" y="794"/>
                  </a:lnTo>
                  <a:lnTo>
                    <a:pt x="162" y="791"/>
                  </a:lnTo>
                  <a:lnTo>
                    <a:pt x="167" y="786"/>
                  </a:lnTo>
                  <a:lnTo>
                    <a:pt x="169" y="784"/>
                  </a:lnTo>
                  <a:lnTo>
                    <a:pt x="171" y="782"/>
                  </a:lnTo>
                  <a:lnTo>
                    <a:pt x="173" y="781"/>
                  </a:lnTo>
                  <a:lnTo>
                    <a:pt x="175" y="780"/>
                  </a:lnTo>
                  <a:lnTo>
                    <a:pt x="182" y="776"/>
                  </a:lnTo>
                  <a:lnTo>
                    <a:pt x="184" y="775"/>
                  </a:lnTo>
                  <a:lnTo>
                    <a:pt x="187" y="772"/>
                  </a:lnTo>
                  <a:lnTo>
                    <a:pt x="190" y="770"/>
                  </a:lnTo>
                  <a:lnTo>
                    <a:pt x="193" y="768"/>
                  </a:lnTo>
                  <a:lnTo>
                    <a:pt x="197" y="763"/>
                  </a:lnTo>
                  <a:lnTo>
                    <a:pt x="199" y="760"/>
                  </a:lnTo>
                  <a:lnTo>
                    <a:pt x="202" y="756"/>
                  </a:lnTo>
                  <a:lnTo>
                    <a:pt x="204" y="754"/>
                  </a:lnTo>
                  <a:lnTo>
                    <a:pt x="205" y="753"/>
                  </a:lnTo>
                  <a:lnTo>
                    <a:pt x="207" y="751"/>
                  </a:lnTo>
                  <a:lnTo>
                    <a:pt x="210" y="748"/>
                  </a:lnTo>
                  <a:lnTo>
                    <a:pt x="214" y="747"/>
                  </a:lnTo>
                  <a:lnTo>
                    <a:pt x="217" y="745"/>
                  </a:lnTo>
                  <a:lnTo>
                    <a:pt x="224" y="743"/>
                  </a:lnTo>
                  <a:lnTo>
                    <a:pt x="228" y="742"/>
                  </a:lnTo>
                  <a:lnTo>
                    <a:pt x="232" y="741"/>
                  </a:lnTo>
                  <a:lnTo>
                    <a:pt x="238" y="740"/>
                  </a:lnTo>
                  <a:lnTo>
                    <a:pt x="241" y="740"/>
                  </a:lnTo>
                  <a:lnTo>
                    <a:pt x="247" y="740"/>
                  </a:lnTo>
                  <a:lnTo>
                    <a:pt x="250" y="740"/>
                  </a:lnTo>
                  <a:lnTo>
                    <a:pt x="252" y="739"/>
                  </a:lnTo>
                  <a:lnTo>
                    <a:pt x="253" y="739"/>
                  </a:lnTo>
                  <a:lnTo>
                    <a:pt x="254" y="738"/>
                  </a:lnTo>
                  <a:lnTo>
                    <a:pt x="255" y="737"/>
                  </a:lnTo>
                  <a:lnTo>
                    <a:pt x="257" y="736"/>
                  </a:lnTo>
                  <a:lnTo>
                    <a:pt x="258" y="734"/>
                  </a:lnTo>
                  <a:lnTo>
                    <a:pt x="259" y="733"/>
                  </a:lnTo>
                  <a:lnTo>
                    <a:pt x="260" y="730"/>
                  </a:lnTo>
                  <a:lnTo>
                    <a:pt x="263" y="725"/>
                  </a:lnTo>
                  <a:lnTo>
                    <a:pt x="264" y="720"/>
                  </a:lnTo>
                  <a:lnTo>
                    <a:pt x="265" y="718"/>
                  </a:lnTo>
                  <a:lnTo>
                    <a:pt x="266" y="716"/>
                  </a:lnTo>
                  <a:lnTo>
                    <a:pt x="267" y="715"/>
                  </a:lnTo>
                  <a:lnTo>
                    <a:pt x="269" y="714"/>
                  </a:lnTo>
                  <a:lnTo>
                    <a:pt x="270" y="713"/>
                  </a:lnTo>
                  <a:lnTo>
                    <a:pt x="271" y="713"/>
                  </a:lnTo>
                  <a:lnTo>
                    <a:pt x="272" y="713"/>
                  </a:lnTo>
                  <a:lnTo>
                    <a:pt x="273" y="713"/>
                  </a:lnTo>
                  <a:lnTo>
                    <a:pt x="275" y="713"/>
                  </a:lnTo>
                  <a:lnTo>
                    <a:pt x="276" y="713"/>
                  </a:lnTo>
                  <a:lnTo>
                    <a:pt x="282" y="713"/>
                  </a:lnTo>
                  <a:lnTo>
                    <a:pt x="284" y="713"/>
                  </a:lnTo>
                  <a:lnTo>
                    <a:pt x="286" y="713"/>
                  </a:lnTo>
                  <a:lnTo>
                    <a:pt x="287" y="713"/>
                  </a:lnTo>
                  <a:lnTo>
                    <a:pt x="288" y="713"/>
                  </a:lnTo>
                  <a:lnTo>
                    <a:pt x="290" y="713"/>
                  </a:lnTo>
                  <a:lnTo>
                    <a:pt x="291" y="712"/>
                  </a:lnTo>
                  <a:lnTo>
                    <a:pt x="293" y="711"/>
                  </a:lnTo>
                  <a:lnTo>
                    <a:pt x="295" y="709"/>
                  </a:lnTo>
                  <a:lnTo>
                    <a:pt x="297" y="708"/>
                  </a:lnTo>
                  <a:lnTo>
                    <a:pt x="299" y="705"/>
                  </a:lnTo>
                  <a:lnTo>
                    <a:pt x="304" y="700"/>
                  </a:lnTo>
                  <a:lnTo>
                    <a:pt x="305" y="699"/>
                  </a:lnTo>
                  <a:lnTo>
                    <a:pt x="306" y="698"/>
                  </a:lnTo>
                  <a:lnTo>
                    <a:pt x="308" y="697"/>
                  </a:lnTo>
                  <a:lnTo>
                    <a:pt x="309" y="696"/>
                  </a:lnTo>
                  <a:lnTo>
                    <a:pt x="313" y="694"/>
                  </a:lnTo>
                  <a:lnTo>
                    <a:pt x="316" y="693"/>
                  </a:lnTo>
                  <a:lnTo>
                    <a:pt x="318" y="692"/>
                  </a:lnTo>
                  <a:lnTo>
                    <a:pt x="321" y="692"/>
                  </a:lnTo>
                  <a:lnTo>
                    <a:pt x="322" y="692"/>
                  </a:lnTo>
                  <a:lnTo>
                    <a:pt x="323" y="692"/>
                  </a:lnTo>
                  <a:lnTo>
                    <a:pt x="324" y="693"/>
                  </a:lnTo>
                  <a:lnTo>
                    <a:pt x="325" y="694"/>
                  </a:lnTo>
                  <a:lnTo>
                    <a:pt x="326" y="695"/>
                  </a:lnTo>
                  <a:lnTo>
                    <a:pt x="328" y="696"/>
                  </a:lnTo>
                  <a:lnTo>
                    <a:pt x="330" y="699"/>
                  </a:lnTo>
                  <a:lnTo>
                    <a:pt x="332" y="702"/>
                  </a:lnTo>
                  <a:lnTo>
                    <a:pt x="333" y="703"/>
                  </a:lnTo>
                  <a:lnTo>
                    <a:pt x="334" y="705"/>
                  </a:lnTo>
                  <a:lnTo>
                    <a:pt x="336" y="707"/>
                  </a:lnTo>
                  <a:lnTo>
                    <a:pt x="343" y="711"/>
                  </a:lnTo>
                  <a:lnTo>
                    <a:pt x="345" y="713"/>
                  </a:lnTo>
                  <a:lnTo>
                    <a:pt x="348" y="713"/>
                  </a:lnTo>
                  <a:lnTo>
                    <a:pt x="350" y="714"/>
                  </a:lnTo>
                  <a:lnTo>
                    <a:pt x="352" y="715"/>
                  </a:lnTo>
                  <a:lnTo>
                    <a:pt x="354" y="715"/>
                  </a:lnTo>
                  <a:lnTo>
                    <a:pt x="356" y="715"/>
                  </a:lnTo>
                  <a:lnTo>
                    <a:pt x="360" y="715"/>
                  </a:lnTo>
                  <a:lnTo>
                    <a:pt x="364" y="714"/>
                  </a:lnTo>
                  <a:lnTo>
                    <a:pt x="366" y="713"/>
                  </a:lnTo>
                  <a:lnTo>
                    <a:pt x="369" y="713"/>
                  </a:lnTo>
                  <a:lnTo>
                    <a:pt x="374" y="710"/>
                  </a:lnTo>
                  <a:lnTo>
                    <a:pt x="376" y="708"/>
                  </a:lnTo>
                  <a:lnTo>
                    <a:pt x="379" y="705"/>
                  </a:lnTo>
                  <a:lnTo>
                    <a:pt x="380" y="704"/>
                  </a:lnTo>
                  <a:lnTo>
                    <a:pt x="382" y="703"/>
                  </a:lnTo>
                  <a:lnTo>
                    <a:pt x="384" y="703"/>
                  </a:lnTo>
                  <a:lnTo>
                    <a:pt x="386" y="703"/>
                  </a:lnTo>
                  <a:lnTo>
                    <a:pt x="389" y="703"/>
                  </a:lnTo>
                  <a:lnTo>
                    <a:pt x="394" y="704"/>
                  </a:lnTo>
                  <a:lnTo>
                    <a:pt x="397" y="705"/>
                  </a:lnTo>
                  <a:lnTo>
                    <a:pt x="402" y="706"/>
                  </a:lnTo>
                  <a:lnTo>
                    <a:pt x="405" y="707"/>
                  </a:lnTo>
                  <a:lnTo>
                    <a:pt x="411" y="708"/>
                  </a:lnTo>
                  <a:lnTo>
                    <a:pt x="416" y="709"/>
                  </a:lnTo>
                  <a:lnTo>
                    <a:pt x="419" y="709"/>
                  </a:lnTo>
                  <a:lnTo>
                    <a:pt x="421" y="709"/>
                  </a:lnTo>
                  <a:lnTo>
                    <a:pt x="426" y="707"/>
                  </a:lnTo>
                  <a:lnTo>
                    <a:pt x="436" y="705"/>
                  </a:lnTo>
                  <a:lnTo>
                    <a:pt x="442" y="704"/>
                  </a:lnTo>
                  <a:lnTo>
                    <a:pt x="445" y="704"/>
                  </a:lnTo>
                  <a:lnTo>
                    <a:pt x="446" y="703"/>
                  </a:lnTo>
                  <a:lnTo>
                    <a:pt x="448" y="702"/>
                  </a:lnTo>
                  <a:lnTo>
                    <a:pt x="456" y="698"/>
                  </a:lnTo>
                  <a:lnTo>
                    <a:pt x="457" y="697"/>
                  </a:lnTo>
                  <a:lnTo>
                    <a:pt x="458" y="696"/>
                  </a:lnTo>
                  <a:lnTo>
                    <a:pt x="459" y="694"/>
                  </a:lnTo>
                  <a:lnTo>
                    <a:pt x="459" y="693"/>
                  </a:lnTo>
                  <a:lnTo>
                    <a:pt x="460" y="692"/>
                  </a:lnTo>
                  <a:lnTo>
                    <a:pt x="460" y="691"/>
                  </a:lnTo>
                  <a:lnTo>
                    <a:pt x="460" y="690"/>
                  </a:lnTo>
                  <a:lnTo>
                    <a:pt x="460" y="684"/>
                  </a:lnTo>
                  <a:lnTo>
                    <a:pt x="460" y="682"/>
                  </a:lnTo>
                  <a:lnTo>
                    <a:pt x="460" y="680"/>
                  </a:lnTo>
                  <a:lnTo>
                    <a:pt x="461" y="678"/>
                  </a:lnTo>
                  <a:lnTo>
                    <a:pt x="462" y="676"/>
                  </a:lnTo>
                  <a:lnTo>
                    <a:pt x="464" y="674"/>
                  </a:lnTo>
                  <a:lnTo>
                    <a:pt x="466" y="672"/>
                  </a:lnTo>
                  <a:lnTo>
                    <a:pt x="468" y="671"/>
                  </a:lnTo>
                  <a:lnTo>
                    <a:pt x="470" y="670"/>
                  </a:lnTo>
                  <a:lnTo>
                    <a:pt x="472" y="669"/>
                  </a:lnTo>
                  <a:lnTo>
                    <a:pt x="476" y="668"/>
                  </a:lnTo>
                  <a:lnTo>
                    <a:pt x="480" y="667"/>
                  </a:lnTo>
                  <a:lnTo>
                    <a:pt x="484" y="667"/>
                  </a:lnTo>
                  <a:lnTo>
                    <a:pt x="492" y="666"/>
                  </a:lnTo>
                  <a:lnTo>
                    <a:pt x="501" y="664"/>
                  </a:lnTo>
                  <a:lnTo>
                    <a:pt x="506" y="663"/>
                  </a:lnTo>
                  <a:lnTo>
                    <a:pt x="511" y="662"/>
                  </a:lnTo>
                  <a:lnTo>
                    <a:pt x="513" y="661"/>
                  </a:lnTo>
                  <a:lnTo>
                    <a:pt x="514" y="660"/>
                  </a:lnTo>
                  <a:lnTo>
                    <a:pt x="515" y="660"/>
                  </a:lnTo>
                  <a:lnTo>
                    <a:pt x="517" y="659"/>
                  </a:lnTo>
                  <a:lnTo>
                    <a:pt x="518" y="657"/>
                  </a:lnTo>
                  <a:lnTo>
                    <a:pt x="520" y="657"/>
                  </a:lnTo>
                  <a:lnTo>
                    <a:pt x="521" y="656"/>
                  </a:lnTo>
                  <a:lnTo>
                    <a:pt x="523" y="654"/>
                  </a:lnTo>
                  <a:lnTo>
                    <a:pt x="524" y="651"/>
                  </a:lnTo>
                  <a:lnTo>
                    <a:pt x="525" y="649"/>
                  </a:lnTo>
                  <a:lnTo>
                    <a:pt x="526" y="647"/>
                  </a:lnTo>
                  <a:lnTo>
                    <a:pt x="528" y="643"/>
                  </a:lnTo>
                  <a:lnTo>
                    <a:pt x="529" y="641"/>
                  </a:lnTo>
                  <a:lnTo>
                    <a:pt x="530" y="639"/>
                  </a:lnTo>
                  <a:lnTo>
                    <a:pt x="531" y="638"/>
                  </a:lnTo>
                  <a:lnTo>
                    <a:pt x="533" y="636"/>
                  </a:lnTo>
                  <a:lnTo>
                    <a:pt x="537" y="633"/>
                  </a:lnTo>
                  <a:lnTo>
                    <a:pt x="539" y="631"/>
                  </a:lnTo>
                  <a:lnTo>
                    <a:pt x="540" y="629"/>
                  </a:lnTo>
                  <a:lnTo>
                    <a:pt x="541" y="628"/>
                  </a:lnTo>
                  <a:lnTo>
                    <a:pt x="542" y="626"/>
                  </a:lnTo>
                  <a:lnTo>
                    <a:pt x="543" y="625"/>
                  </a:lnTo>
                  <a:lnTo>
                    <a:pt x="543" y="623"/>
                  </a:lnTo>
                  <a:lnTo>
                    <a:pt x="543" y="623"/>
                  </a:lnTo>
                  <a:lnTo>
                    <a:pt x="543" y="621"/>
                  </a:lnTo>
                  <a:lnTo>
                    <a:pt x="542" y="619"/>
                  </a:lnTo>
                  <a:lnTo>
                    <a:pt x="541" y="617"/>
                  </a:lnTo>
                  <a:lnTo>
                    <a:pt x="539" y="615"/>
                  </a:lnTo>
                  <a:lnTo>
                    <a:pt x="537" y="613"/>
                  </a:lnTo>
                  <a:lnTo>
                    <a:pt x="536" y="611"/>
                  </a:lnTo>
                  <a:lnTo>
                    <a:pt x="528" y="604"/>
                  </a:lnTo>
                  <a:lnTo>
                    <a:pt x="525" y="601"/>
                  </a:lnTo>
                  <a:lnTo>
                    <a:pt x="522" y="599"/>
                  </a:lnTo>
                  <a:lnTo>
                    <a:pt x="520" y="597"/>
                  </a:lnTo>
                  <a:lnTo>
                    <a:pt x="519" y="595"/>
                  </a:lnTo>
                  <a:lnTo>
                    <a:pt x="518" y="593"/>
                  </a:lnTo>
                  <a:lnTo>
                    <a:pt x="518" y="591"/>
                  </a:lnTo>
                  <a:lnTo>
                    <a:pt x="518" y="590"/>
                  </a:lnTo>
                  <a:lnTo>
                    <a:pt x="518" y="589"/>
                  </a:lnTo>
                  <a:lnTo>
                    <a:pt x="519" y="589"/>
                  </a:lnTo>
                  <a:lnTo>
                    <a:pt x="519" y="589"/>
                  </a:lnTo>
                  <a:lnTo>
                    <a:pt x="520" y="589"/>
                  </a:lnTo>
                  <a:lnTo>
                    <a:pt x="521" y="588"/>
                  </a:lnTo>
                  <a:lnTo>
                    <a:pt x="525" y="587"/>
                  </a:lnTo>
                  <a:lnTo>
                    <a:pt x="526" y="586"/>
                  </a:lnTo>
                  <a:lnTo>
                    <a:pt x="528" y="585"/>
                  </a:lnTo>
                  <a:lnTo>
                    <a:pt x="530" y="584"/>
                  </a:lnTo>
                  <a:lnTo>
                    <a:pt x="532" y="582"/>
                  </a:lnTo>
                  <a:lnTo>
                    <a:pt x="533" y="581"/>
                  </a:lnTo>
                  <a:lnTo>
                    <a:pt x="534" y="579"/>
                  </a:lnTo>
                  <a:lnTo>
                    <a:pt x="535" y="577"/>
                  </a:lnTo>
                  <a:lnTo>
                    <a:pt x="536" y="577"/>
                  </a:lnTo>
                  <a:lnTo>
                    <a:pt x="536" y="575"/>
                  </a:lnTo>
                  <a:lnTo>
                    <a:pt x="536" y="574"/>
                  </a:lnTo>
                  <a:lnTo>
                    <a:pt x="536" y="572"/>
                  </a:lnTo>
                  <a:lnTo>
                    <a:pt x="536" y="569"/>
                  </a:lnTo>
                  <a:lnTo>
                    <a:pt x="535" y="567"/>
                  </a:lnTo>
                  <a:lnTo>
                    <a:pt x="533" y="561"/>
                  </a:lnTo>
                  <a:lnTo>
                    <a:pt x="533" y="559"/>
                  </a:lnTo>
                  <a:lnTo>
                    <a:pt x="533" y="557"/>
                  </a:lnTo>
                  <a:lnTo>
                    <a:pt x="533" y="555"/>
                  </a:lnTo>
                  <a:lnTo>
                    <a:pt x="534" y="554"/>
                  </a:lnTo>
                  <a:lnTo>
                    <a:pt x="535" y="551"/>
                  </a:lnTo>
                  <a:lnTo>
                    <a:pt x="536" y="550"/>
                  </a:lnTo>
                  <a:lnTo>
                    <a:pt x="537" y="548"/>
                  </a:lnTo>
                  <a:lnTo>
                    <a:pt x="537" y="547"/>
                  </a:lnTo>
                  <a:lnTo>
                    <a:pt x="538" y="546"/>
                  </a:lnTo>
                  <a:lnTo>
                    <a:pt x="540" y="545"/>
                  </a:lnTo>
                  <a:lnTo>
                    <a:pt x="542" y="543"/>
                  </a:lnTo>
                  <a:lnTo>
                    <a:pt x="548" y="542"/>
                  </a:lnTo>
                  <a:lnTo>
                    <a:pt x="550" y="540"/>
                  </a:lnTo>
                  <a:lnTo>
                    <a:pt x="553" y="538"/>
                  </a:lnTo>
                  <a:lnTo>
                    <a:pt x="556" y="536"/>
                  </a:lnTo>
                  <a:lnTo>
                    <a:pt x="558" y="534"/>
                  </a:lnTo>
                  <a:lnTo>
                    <a:pt x="559" y="532"/>
                  </a:lnTo>
                  <a:lnTo>
                    <a:pt x="560" y="531"/>
                  </a:lnTo>
                  <a:lnTo>
                    <a:pt x="560" y="529"/>
                  </a:lnTo>
                  <a:lnTo>
                    <a:pt x="560" y="526"/>
                  </a:lnTo>
                  <a:lnTo>
                    <a:pt x="560" y="524"/>
                  </a:lnTo>
                  <a:lnTo>
                    <a:pt x="560" y="520"/>
                  </a:lnTo>
                  <a:lnTo>
                    <a:pt x="560" y="518"/>
                  </a:lnTo>
                  <a:lnTo>
                    <a:pt x="559" y="516"/>
                  </a:lnTo>
                  <a:lnTo>
                    <a:pt x="559" y="515"/>
                  </a:lnTo>
                  <a:lnTo>
                    <a:pt x="558" y="513"/>
                  </a:lnTo>
                  <a:lnTo>
                    <a:pt x="557" y="511"/>
                  </a:lnTo>
                  <a:lnTo>
                    <a:pt x="556" y="509"/>
                  </a:lnTo>
                  <a:lnTo>
                    <a:pt x="555" y="509"/>
                  </a:lnTo>
                  <a:lnTo>
                    <a:pt x="553" y="508"/>
                  </a:lnTo>
                  <a:lnTo>
                    <a:pt x="550" y="505"/>
                  </a:lnTo>
                  <a:lnTo>
                    <a:pt x="545" y="501"/>
                  </a:lnTo>
                  <a:lnTo>
                    <a:pt x="542" y="498"/>
                  </a:lnTo>
                  <a:lnTo>
                    <a:pt x="540" y="497"/>
                  </a:lnTo>
                  <a:lnTo>
                    <a:pt x="538" y="496"/>
                  </a:lnTo>
                  <a:lnTo>
                    <a:pt x="538" y="494"/>
                  </a:lnTo>
                  <a:lnTo>
                    <a:pt x="537" y="493"/>
                  </a:lnTo>
                  <a:lnTo>
                    <a:pt x="537" y="491"/>
                  </a:lnTo>
                  <a:lnTo>
                    <a:pt x="537" y="489"/>
                  </a:lnTo>
                  <a:lnTo>
                    <a:pt x="537" y="487"/>
                  </a:lnTo>
                  <a:lnTo>
                    <a:pt x="537" y="486"/>
                  </a:lnTo>
                  <a:lnTo>
                    <a:pt x="537" y="483"/>
                  </a:lnTo>
                  <a:lnTo>
                    <a:pt x="537" y="481"/>
                  </a:lnTo>
                  <a:lnTo>
                    <a:pt x="537" y="478"/>
                  </a:lnTo>
                  <a:lnTo>
                    <a:pt x="538" y="476"/>
                  </a:lnTo>
                  <a:lnTo>
                    <a:pt x="539" y="473"/>
                  </a:lnTo>
                  <a:lnTo>
                    <a:pt x="540" y="470"/>
                  </a:lnTo>
                  <a:lnTo>
                    <a:pt x="542" y="467"/>
                  </a:lnTo>
                  <a:lnTo>
                    <a:pt x="543" y="464"/>
                  </a:lnTo>
                  <a:lnTo>
                    <a:pt x="545" y="462"/>
                  </a:lnTo>
                  <a:lnTo>
                    <a:pt x="547" y="459"/>
                  </a:lnTo>
                  <a:lnTo>
                    <a:pt x="549" y="456"/>
                  </a:lnTo>
                  <a:lnTo>
                    <a:pt x="551" y="454"/>
                  </a:lnTo>
                  <a:lnTo>
                    <a:pt x="554" y="452"/>
                  </a:lnTo>
                  <a:lnTo>
                    <a:pt x="560" y="448"/>
                  </a:lnTo>
                  <a:lnTo>
                    <a:pt x="563" y="446"/>
                  </a:lnTo>
                  <a:lnTo>
                    <a:pt x="564" y="445"/>
                  </a:lnTo>
                  <a:lnTo>
                    <a:pt x="565" y="444"/>
                  </a:lnTo>
                  <a:lnTo>
                    <a:pt x="566" y="443"/>
                  </a:lnTo>
                  <a:lnTo>
                    <a:pt x="566" y="441"/>
                  </a:lnTo>
                  <a:lnTo>
                    <a:pt x="567" y="441"/>
                  </a:lnTo>
                  <a:lnTo>
                    <a:pt x="567" y="439"/>
                  </a:lnTo>
                  <a:lnTo>
                    <a:pt x="566" y="438"/>
                  </a:lnTo>
                  <a:lnTo>
                    <a:pt x="566" y="436"/>
                  </a:lnTo>
                  <a:lnTo>
                    <a:pt x="565" y="434"/>
                  </a:lnTo>
                  <a:lnTo>
                    <a:pt x="564" y="432"/>
                  </a:lnTo>
                  <a:lnTo>
                    <a:pt x="562" y="430"/>
                  </a:lnTo>
                  <a:lnTo>
                    <a:pt x="559" y="425"/>
                  </a:lnTo>
                  <a:lnTo>
                    <a:pt x="557" y="423"/>
                  </a:lnTo>
                  <a:lnTo>
                    <a:pt x="556" y="421"/>
                  </a:lnTo>
                  <a:lnTo>
                    <a:pt x="555" y="419"/>
                  </a:lnTo>
                  <a:lnTo>
                    <a:pt x="555" y="418"/>
                  </a:lnTo>
                  <a:lnTo>
                    <a:pt x="555" y="415"/>
                  </a:lnTo>
                  <a:lnTo>
                    <a:pt x="555" y="413"/>
                  </a:lnTo>
                  <a:lnTo>
                    <a:pt x="555" y="411"/>
                  </a:lnTo>
                  <a:lnTo>
                    <a:pt x="555" y="409"/>
                  </a:lnTo>
                  <a:lnTo>
                    <a:pt x="556" y="407"/>
                  </a:lnTo>
                  <a:lnTo>
                    <a:pt x="557" y="407"/>
                  </a:lnTo>
                  <a:lnTo>
                    <a:pt x="559" y="404"/>
                  </a:lnTo>
                  <a:lnTo>
                    <a:pt x="565" y="396"/>
                  </a:lnTo>
                  <a:lnTo>
                    <a:pt x="567" y="392"/>
                  </a:lnTo>
                  <a:lnTo>
                    <a:pt x="569" y="388"/>
                  </a:lnTo>
                  <a:lnTo>
                    <a:pt x="570" y="386"/>
                  </a:lnTo>
                  <a:lnTo>
                    <a:pt x="571" y="385"/>
                  </a:lnTo>
                  <a:lnTo>
                    <a:pt x="571" y="383"/>
                  </a:lnTo>
                  <a:lnTo>
                    <a:pt x="571" y="381"/>
                  </a:lnTo>
                  <a:lnTo>
                    <a:pt x="571" y="380"/>
                  </a:lnTo>
                  <a:lnTo>
                    <a:pt x="571" y="379"/>
                  </a:lnTo>
                  <a:lnTo>
                    <a:pt x="570" y="376"/>
                  </a:lnTo>
                  <a:lnTo>
                    <a:pt x="570" y="375"/>
                  </a:lnTo>
                  <a:lnTo>
                    <a:pt x="569" y="374"/>
                  </a:lnTo>
                  <a:lnTo>
                    <a:pt x="568" y="373"/>
                  </a:lnTo>
                  <a:lnTo>
                    <a:pt x="566" y="373"/>
                  </a:lnTo>
                  <a:lnTo>
                    <a:pt x="565" y="373"/>
                  </a:lnTo>
                  <a:lnTo>
                    <a:pt x="559" y="371"/>
                  </a:lnTo>
                  <a:lnTo>
                    <a:pt x="556" y="370"/>
                  </a:lnTo>
                  <a:lnTo>
                    <a:pt x="553" y="369"/>
                  </a:lnTo>
                  <a:lnTo>
                    <a:pt x="551" y="368"/>
                  </a:lnTo>
                  <a:lnTo>
                    <a:pt x="549" y="367"/>
                  </a:lnTo>
                  <a:lnTo>
                    <a:pt x="548" y="366"/>
                  </a:lnTo>
                  <a:lnTo>
                    <a:pt x="547" y="365"/>
                  </a:lnTo>
                  <a:lnTo>
                    <a:pt x="546" y="364"/>
                  </a:lnTo>
                  <a:lnTo>
                    <a:pt x="546" y="363"/>
                  </a:lnTo>
                  <a:lnTo>
                    <a:pt x="546" y="362"/>
                  </a:lnTo>
                  <a:lnTo>
                    <a:pt x="546" y="361"/>
                  </a:lnTo>
                  <a:lnTo>
                    <a:pt x="547" y="360"/>
                  </a:lnTo>
                  <a:lnTo>
                    <a:pt x="548" y="359"/>
                  </a:lnTo>
                  <a:lnTo>
                    <a:pt x="550" y="357"/>
                  </a:lnTo>
                  <a:lnTo>
                    <a:pt x="551" y="356"/>
                  </a:lnTo>
                  <a:lnTo>
                    <a:pt x="551" y="355"/>
                  </a:lnTo>
                  <a:lnTo>
                    <a:pt x="552" y="355"/>
                  </a:lnTo>
                  <a:lnTo>
                    <a:pt x="551" y="354"/>
                  </a:lnTo>
                  <a:lnTo>
                    <a:pt x="551" y="353"/>
                  </a:lnTo>
                  <a:lnTo>
                    <a:pt x="550" y="352"/>
                  </a:lnTo>
                  <a:lnTo>
                    <a:pt x="549" y="351"/>
                  </a:lnTo>
                  <a:lnTo>
                    <a:pt x="537" y="343"/>
                  </a:lnTo>
                  <a:lnTo>
                    <a:pt x="528" y="337"/>
                  </a:lnTo>
                  <a:lnTo>
                    <a:pt x="527" y="335"/>
                  </a:lnTo>
                  <a:lnTo>
                    <a:pt x="525" y="334"/>
                  </a:lnTo>
                  <a:lnTo>
                    <a:pt x="525" y="333"/>
                  </a:lnTo>
                  <a:lnTo>
                    <a:pt x="525" y="331"/>
                  </a:lnTo>
                  <a:lnTo>
                    <a:pt x="524" y="330"/>
                  </a:lnTo>
                  <a:lnTo>
                    <a:pt x="524" y="328"/>
                  </a:lnTo>
                  <a:lnTo>
                    <a:pt x="524" y="327"/>
                  </a:lnTo>
                  <a:lnTo>
                    <a:pt x="524" y="325"/>
                  </a:lnTo>
                  <a:lnTo>
                    <a:pt x="524" y="322"/>
                  </a:lnTo>
                  <a:lnTo>
                    <a:pt x="525" y="314"/>
                  </a:lnTo>
                  <a:lnTo>
                    <a:pt x="527" y="308"/>
                  </a:lnTo>
                  <a:lnTo>
                    <a:pt x="527" y="305"/>
                  </a:lnTo>
                  <a:lnTo>
                    <a:pt x="528" y="299"/>
                  </a:lnTo>
                  <a:lnTo>
                    <a:pt x="528" y="292"/>
                  </a:lnTo>
                  <a:lnTo>
                    <a:pt x="528" y="288"/>
                  </a:lnTo>
                  <a:lnTo>
                    <a:pt x="529" y="286"/>
                  </a:lnTo>
                  <a:lnTo>
                    <a:pt x="530" y="284"/>
                  </a:lnTo>
                  <a:lnTo>
                    <a:pt x="532" y="282"/>
                  </a:lnTo>
                  <a:lnTo>
                    <a:pt x="534" y="278"/>
                  </a:lnTo>
                  <a:lnTo>
                    <a:pt x="536" y="275"/>
                  </a:lnTo>
                  <a:lnTo>
                    <a:pt x="540" y="270"/>
                  </a:lnTo>
                  <a:lnTo>
                    <a:pt x="543" y="267"/>
                  </a:lnTo>
                  <a:lnTo>
                    <a:pt x="544" y="265"/>
                  </a:lnTo>
                  <a:lnTo>
                    <a:pt x="548" y="257"/>
                  </a:lnTo>
                  <a:lnTo>
                    <a:pt x="549" y="254"/>
                  </a:lnTo>
                  <a:lnTo>
                    <a:pt x="551" y="252"/>
                  </a:lnTo>
                  <a:lnTo>
                    <a:pt x="552" y="250"/>
                  </a:lnTo>
                  <a:lnTo>
                    <a:pt x="554" y="249"/>
                  </a:lnTo>
                  <a:lnTo>
                    <a:pt x="555" y="248"/>
                  </a:lnTo>
                  <a:lnTo>
                    <a:pt x="557" y="247"/>
                  </a:lnTo>
                  <a:lnTo>
                    <a:pt x="559" y="245"/>
                  </a:lnTo>
                  <a:lnTo>
                    <a:pt x="561" y="243"/>
                  </a:lnTo>
                  <a:lnTo>
                    <a:pt x="564" y="242"/>
                  </a:lnTo>
                  <a:lnTo>
                    <a:pt x="567" y="241"/>
                  </a:lnTo>
                  <a:lnTo>
                    <a:pt x="571" y="240"/>
                  </a:lnTo>
                  <a:lnTo>
                    <a:pt x="578" y="240"/>
                  </a:lnTo>
                  <a:lnTo>
                    <a:pt x="582" y="239"/>
                  </a:lnTo>
                  <a:lnTo>
                    <a:pt x="588" y="238"/>
                  </a:lnTo>
                  <a:lnTo>
                    <a:pt x="592" y="237"/>
                  </a:lnTo>
                  <a:lnTo>
                    <a:pt x="594" y="237"/>
                  </a:lnTo>
                  <a:lnTo>
                    <a:pt x="596" y="236"/>
                  </a:lnTo>
                  <a:lnTo>
                    <a:pt x="597" y="235"/>
                  </a:lnTo>
                  <a:lnTo>
                    <a:pt x="599" y="233"/>
                  </a:lnTo>
                  <a:lnTo>
                    <a:pt x="600" y="232"/>
                  </a:lnTo>
                  <a:lnTo>
                    <a:pt x="600" y="230"/>
                  </a:lnTo>
                  <a:lnTo>
                    <a:pt x="601" y="229"/>
                  </a:lnTo>
                  <a:lnTo>
                    <a:pt x="601" y="227"/>
                  </a:lnTo>
                  <a:lnTo>
                    <a:pt x="601" y="226"/>
                  </a:lnTo>
                  <a:lnTo>
                    <a:pt x="601" y="226"/>
                  </a:lnTo>
                  <a:lnTo>
                    <a:pt x="600" y="224"/>
                  </a:lnTo>
                  <a:lnTo>
                    <a:pt x="599" y="223"/>
                  </a:lnTo>
                  <a:lnTo>
                    <a:pt x="598" y="222"/>
                  </a:lnTo>
                  <a:lnTo>
                    <a:pt x="597" y="221"/>
                  </a:lnTo>
                  <a:lnTo>
                    <a:pt x="595" y="221"/>
                  </a:lnTo>
                  <a:lnTo>
                    <a:pt x="594" y="220"/>
                  </a:lnTo>
                  <a:lnTo>
                    <a:pt x="592" y="219"/>
                  </a:lnTo>
                  <a:lnTo>
                    <a:pt x="585" y="217"/>
                  </a:lnTo>
                  <a:lnTo>
                    <a:pt x="582" y="216"/>
                  </a:lnTo>
                  <a:lnTo>
                    <a:pt x="582" y="215"/>
                  </a:lnTo>
                  <a:lnTo>
                    <a:pt x="582" y="215"/>
                  </a:lnTo>
                  <a:lnTo>
                    <a:pt x="582" y="214"/>
                  </a:lnTo>
                  <a:lnTo>
                    <a:pt x="582" y="213"/>
                  </a:lnTo>
                  <a:lnTo>
                    <a:pt x="582" y="211"/>
                  </a:lnTo>
                  <a:lnTo>
                    <a:pt x="583" y="210"/>
                  </a:lnTo>
                  <a:lnTo>
                    <a:pt x="586" y="207"/>
                  </a:lnTo>
                  <a:lnTo>
                    <a:pt x="589" y="203"/>
                  </a:lnTo>
                  <a:lnTo>
                    <a:pt x="591" y="202"/>
                  </a:lnTo>
                  <a:lnTo>
                    <a:pt x="593" y="201"/>
                  </a:lnTo>
                  <a:lnTo>
                    <a:pt x="594" y="199"/>
                  </a:lnTo>
                  <a:lnTo>
                    <a:pt x="597" y="198"/>
                  </a:lnTo>
                  <a:lnTo>
                    <a:pt x="600" y="197"/>
                  </a:lnTo>
                  <a:lnTo>
                    <a:pt x="602" y="196"/>
                  </a:lnTo>
                  <a:lnTo>
                    <a:pt x="605" y="195"/>
                  </a:lnTo>
                  <a:lnTo>
                    <a:pt x="606" y="196"/>
                  </a:lnTo>
                  <a:lnTo>
                    <a:pt x="609" y="196"/>
                  </a:lnTo>
                  <a:lnTo>
                    <a:pt x="611" y="196"/>
                  </a:lnTo>
                  <a:lnTo>
                    <a:pt x="612" y="197"/>
                  </a:lnTo>
                  <a:lnTo>
                    <a:pt x="613" y="198"/>
                  </a:lnTo>
                  <a:lnTo>
                    <a:pt x="614" y="198"/>
                  </a:lnTo>
                  <a:lnTo>
                    <a:pt x="615" y="199"/>
                  </a:lnTo>
                  <a:lnTo>
                    <a:pt x="616" y="202"/>
                  </a:lnTo>
                  <a:lnTo>
                    <a:pt x="617" y="205"/>
                  </a:lnTo>
                  <a:lnTo>
                    <a:pt x="619" y="206"/>
                  </a:lnTo>
                  <a:lnTo>
                    <a:pt x="620" y="208"/>
                  </a:lnTo>
                  <a:lnTo>
                    <a:pt x="621" y="210"/>
                  </a:lnTo>
                  <a:lnTo>
                    <a:pt x="622" y="211"/>
                  </a:lnTo>
                  <a:lnTo>
                    <a:pt x="623" y="211"/>
                  </a:lnTo>
                  <a:lnTo>
                    <a:pt x="625" y="212"/>
                  </a:lnTo>
                  <a:lnTo>
                    <a:pt x="626" y="212"/>
                  </a:lnTo>
                  <a:lnTo>
                    <a:pt x="628" y="212"/>
                  </a:lnTo>
                  <a:lnTo>
                    <a:pt x="630" y="212"/>
                  </a:lnTo>
                  <a:lnTo>
                    <a:pt x="631" y="212"/>
                  </a:lnTo>
                  <a:lnTo>
                    <a:pt x="633" y="212"/>
                  </a:lnTo>
                  <a:lnTo>
                    <a:pt x="634" y="211"/>
                  </a:lnTo>
                  <a:lnTo>
                    <a:pt x="636" y="210"/>
                  </a:lnTo>
                  <a:lnTo>
                    <a:pt x="637" y="208"/>
                  </a:lnTo>
                  <a:lnTo>
                    <a:pt x="638" y="207"/>
                  </a:lnTo>
                  <a:lnTo>
                    <a:pt x="639" y="205"/>
                  </a:lnTo>
                  <a:lnTo>
                    <a:pt x="639" y="200"/>
                  </a:lnTo>
                  <a:lnTo>
                    <a:pt x="641" y="195"/>
                  </a:lnTo>
                  <a:lnTo>
                    <a:pt x="642" y="193"/>
                  </a:lnTo>
                  <a:lnTo>
                    <a:pt x="642" y="192"/>
                  </a:lnTo>
                  <a:lnTo>
                    <a:pt x="642" y="191"/>
                  </a:lnTo>
                  <a:lnTo>
                    <a:pt x="642" y="190"/>
                  </a:lnTo>
                  <a:lnTo>
                    <a:pt x="642" y="188"/>
                  </a:lnTo>
                  <a:lnTo>
                    <a:pt x="641" y="187"/>
                  </a:lnTo>
                  <a:lnTo>
                    <a:pt x="640" y="185"/>
                  </a:lnTo>
                  <a:lnTo>
                    <a:pt x="639" y="181"/>
                  </a:lnTo>
                  <a:lnTo>
                    <a:pt x="638" y="179"/>
                  </a:lnTo>
                  <a:lnTo>
                    <a:pt x="636" y="177"/>
                  </a:lnTo>
                  <a:lnTo>
                    <a:pt x="633" y="173"/>
                  </a:lnTo>
                  <a:lnTo>
                    <a:pt x="631" y="171"/>
                  </a:lnTo>
                  <a:lnTo>
                    <a:pt x="629" y="169"/>
                  </a:lnTo>
                  <a:lnTo>
                    <a:pt x="628" y="168"/>
                  </a:lnTo>
                  <a:lnTo>
                    <a:pt x="628" y="166"/>
                  </a:lnTo>
                  <a:lnTo>
                    <a:pt x="627" y="164"/>
                  </a:lnTo>
                  <a:lnTo>
                    <a:pt x="627" y="162"/>
                  </a:lnTo>
                  <a:lnTo>
                    <a:pt x="627" y="161"/>
                  </a:lnTo>
                  <a:lnTo>
                    <a:pt x="627" y="160"/>
                  </a:lnTo>
                  <a:lnTo>
                    <a:pt x="628" y="160"/>
                  </a:lnTo>
                  <a:lnTo>
                    <a:pt x="628" y="160"/>
                  </a:lnTo>
                  <a:lnTo>
                    <a:pt x="630" y="160"/>
                  </a:lnTo>
                  <a:lnTo>
                    <a:pt x="634" y="160"/>
                  </a:lnTo>
                  <a:lnTo>
                    <a:pt x="636" y="160"/>
                  </a:lnTo>
                  <a:lnTo>
                    <a:pt x="638" y="160"/>
                  </a:lnTo>
                  <a:lnTo>
                    <a:pt x="639" y="159"/>
                  </a:lnTo>
                  <a:lnTo>
                    <a:pt x="642" y="159"/>
                  </a:lnTo>
                  <a:lnTo>
                    <a:pt x="644" y="158"/>
                  </a:lnTo>
                  <a:lnTo>
                    <a:pt x="646" y="157"/>
                  </a:lnTo>
                  <a:lnTo>
                    <a:pt x="649" y="155"/>
                  </a:lnTo>
                  <a:lnTo>
                    <a:pt x="651" y="152"/>
                  </a:lnTo>
                  <a:lnTo>
                    <a:pt x="654" y="148"/>
                  </a:lnTo>
                  <a:lnTo>
                    <a:pt x="657" y="145"/>
                  </a:lnTo>
                  <a:lnTo>
                    <a:pt x="660" y="141"/>
                  </a:lnTo>
                  <a:lnTo>
                    <a:pt x="661" y="138"/>
                  </a:lnTo>
                  <a:lnTo>
                    <a:pt x="662" y="135"/>
                  </a:lnTo>
                  <a:lnTo>
                    <a:pt x="663" y="132"/>
                  </a:lnTo>
                  <a:lnTo>
                    <a:pt x="663" y="131"/>
                  </a:lnTo>
                  <a:lnTo>
                    <a:pt x="663" y="129"/>
                  </a:lnTo>
                  <a:lnTo>
                    <a:pt x="663" y="127"/>
                  </a:lnTo>
                  <a:lnTo>
                    <a:pt x="663" y="125"/>
                  </a:lnTo>
                  <a:lnTo>
                    <a:pt x="663" y="124"/>
                  </a:lnTo>
                  <a:lnTo>
                    <a:pt x="662" y="123"/>
                  </a:lnTo>
                  <a:lnTo>
                    <a:pt x="662" y="121"/>
                  </a:lnTo>
                  <a:lnTo>
                    <a:pt x="662" y="119"/>
                  </a:lnTo>
                  <a:lnTo>
                    <a:pt x="661" y="118"/>
                  </a:lnTo>
                  <a:lnTo>
                    <a:pt x="660" y="116"/>
                  </a:lnTo>
                  <a:lnTo>
                    <a:pt x="658" y="114"/>
                  </a:lnTo>
                  <a:lnTo>
                    <a:pt x="656" y="113"/>
                  </a:lnTo>
                  <a:lnTo>
                    <a:pt x="653" y="112"/>
                  </a:lnTo>
                  <a:lnTo>
                    <a:pt x="648" y="108"/>
                  </a:lnTo>
                  <a:lnTo>
                    <a:pt x="646" y="107"/>
                  </a:lnTo>
                  <a:lnTo>
                    <a:pt x="644" y="105"/>
                  </a:lnTo>
                  <a:lnTo>
                    <a:pt x="642" y="103"/>
                  </a:lnTo>
                  <a:lnTo>
                    <a:pt x="640" y="101"/>
                  </a:lnTo>
                  <a:lnTo>
                    <a:pt x="639" y="100"/>
                  </a:lnTo>
                  <a:lnTo>
                    <a:pt x="639" y="98"/>
                  </a:lnTo>
                  <a:lnTo>
                    <a:pt x="639" y="96"/>
                  </a:lnTo>
                  <a:lnTo>
                    <a:pt x="639" y="95"/>
                  </a:lnTo>
                  <a:lnTo>
                    <a:pt x="639" y="93"/>
                  </a:lnTo>
                  <a:lnTo>
                    <a:pt x="639" y="92"/>
                  </a:lnTo>
                  <a:lnTo>
                    <a:pt x="639" y="90"/>
                  </a:lnTo>
                  <a:lnTo>
                    <a:pt x="644" y="79"/>
                  </a:lnTo>
                  <a:lnTo>
                    <a:pt x="645" y="74"/>
                  </a:lnTo>
                  <a:lnTo>
                    <a:pt x="646" y="70"/>
                  </a:lnTo>
                  <a:lnTo>
                    <a:pt x="647" y="67"/>
                  </a:lnTo>
                  <a:lnTo>
                    <a:pt x="647" y="65"/>
                  </a:lnTo>
                  <a:lnTo>
                    <a:pt x="648" y="62"/>
                  </a:lnTo>
                  <a:lnTo>
                    <a:pt x="648" y="63"/>
                  </a:lnTo>
                  <a:lnTo>
                    <a:pt x="649" y="63"/>
                  </a:lnTo>
                  <a:lnTo>
                    <a:pt x="651" y="63"/>
                  </a:lnTo>
                  <a:lnTo>
                    <a:pt x="651" y="63"/>
                  </a:lnTo>
                  <a:lnTo>
                    <a:pt x="652" y="63"/>
                  </a:lnTo>
                  <a:lnTo>
                    <a:pt x="653" y="63"/>
                  </a:lnTo>
                  <a:lnTo>
                    <a:pt x="654" y="62"/>
                  </a:lnTo>
                  <a:lnTo>
                    <a:pt x="656" y="61"/>
                  </a:lnTo>
                  <a:lnTo>
                    <a:pt x="658" y="60"/>
                  </a:lnTo>
                  <a:lnTo>
                    <a:pt x="662" y="56"/>
                  </a:lnTo>
                  <a:lnTo>
                    <a:pt x="663" y="55"/>
                  </a:lnTo>
                  <a:lnTo>
                    <a:pt x="668" y="49"/>
                  </a:lnTo>
                  <a:lnTo>
                    <a:pt x="669" y="48"/>
                  </a:lnTo>
                  <a:lnTo>
                    <a:pt x="670" y="47"/>
                  </a:lnTo>
                  <a:lnTo>
                    <a:pt x="672" y="45"/>
                  </a:lnTo>
                  <a:lnTo>
                    <a:pt x="675" y="45"/>
                  </a:lnTo>
                  <a:lnTo>
                    <a:pt x="678" y="44"/>
                  </a:lnTo>
                  <a:lnTo>
                    <a:pt x="680" y="43"/>
                  </a:lnTo>
                  <a:lnTo>
                    <a:pt x="682" y="43"/>
                  </a:lnTo>
                  <a:lnTo>
                    <a:pt x="683" y="43"/>
                  </a:lnTo>
                  <a:lnTo>
                    <a:pt x="685" y="43"/>
                  </a:lnTo>
                  <a:lnTo>
                    <a:pt x="685" y="43"/>
                  </a:lnTo>
                  <a:lnTo>
                    <a:pt x="687" y="44"/>
                  </a:lnTo>
                  <a:lnTo>
                    <a:pt x="690" y="45"/>
                  </a:lnTo>
                  <a:lnTo>
                    <a:pt x="692" y="45"/>
                  </a:lnTo>
                  <a:lnTo>
                    <a:pt x="694" y="46"/>
                  </a:lnTo>
                  <a:lnTo>
                    <a:pt x="696" y="46"/>
                  </a:lnTo>
                  <a:lnTo>
                    <a:pt x="698" y="46"/>
                  </a:lnTo>
                  <a:lnTo>
                    <a:pt x="704" y="45"/>
                  </a:lnTo>
                  <a:lnTo>
                    <a:pt x="708" y="45"/>
                  </a:lnTo>
                  <a:lnTo>
                    <a:pt x="716" y="44"/>
                  </a:lnTo>
                  <a:lnTo>
                    <a:pt x="718" y="43"/>
                  </a:lnTo>
                  <a:lnTo>
                    <a:pt x="719" y="43"/>
                  </a:lnTo>
                  <a:lnTo>
                    <a:pt x="722" y="43"/>
                  </a:lnTo>
                  <a:lnTo>
                    <a:pt x="724" y="43"/>
                  </a:lnTo>
                  <a:lnTo>
                    <a:pt x="735" y="45"/>
                  </a:lnTo>
                  <a:lnTo>
                    <a:pt x="739" y="45"/>
                  </a:lnTo>
                  <a:lnTo>
                    <a:pt x="742" y="46"/>
                  </a:lnTo>
                  <a:lnTo>
                    <a:pt x="747" y="46"/>
                  </a:lnTo>
                  <a:lnTo>
                    <a:pt x="751" y="45"/>
                  </a:lnTo>
                  <a:lnTo>
                    <a:pt x="754" y="45"/>
                  </a:lnTo>
                  <a:lnTo>
                    <a:pt x="756" y="45"/>
                  </a:lnTo>
                  <a:lnTo>
                    <a:pt x="757" y="45"/>
                  </a:lnTo>
                  <a:lnTo>
                    <a:pt x="759" y="44"/>
                  </a:lnTo>
                  <a:lnTo>
                    <a:pt x="760" y="42"/>
                  </a:lnTo>
                  <a:lnTo>
                    <a:pt x="761" y="41"/>
                  </a:lnTo>
                  <a:lnTo>
                    <a:pt x="762" y="39"/>
                  </a:lnTo>
                  <a:lnTo>
                    <a:pt x="763" y="35"/>
                  </a:lnTo>
                  <a:lnTo>
                    <a:pt x="764" y="33"/>
                  </a:lnTo>
                  <a:lnTo>
                    <a:pt x="769" y="12"/>
                  </a:lnTo>
                  <a:lnTo>
                    <a:pt x="771" y="7"/>
                  </a:lnTo>
                  <a:lnTo>
                    <a:pt x="772" y="3"/>
                  </a:lnTo>
                  <a:lnTo>
                    <a:pt x="773" y="1"/>
                  </a:lnTo>
                  <a:lnTo>
                    <a:pt x="774" y="0"/>
                  </a:lnTo>
                  <a:lnTo>
                    <a:pt x="775" y="0"/>
                  </a:lnTo>
                  <a:lnTo>
                    <a:pt x="776" y="0"/>
                  </a:lnTo>
                </a:path>
              </a:pathLst>
            </a:custGeom>
            <a:noFill/>
            <a:ln w="2540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68" name="Freeform 104">
              <a:extLst>
                <a:ext uri="{FF2B5EF4-FFF2-40B4-BE49-F238E27FC236}">
                  <a16:creationId xmlns:a16="http://schemas.microsoft.com/office/drawing/2014/main" id="{9E48F4DF-E4F0-4199-A225-92AD30E5E9C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0" y="1816"/>
              <a:ext cx="855" cy="1245"/>
            </a:xfrm>
            <a:custGeom>
              <a:avLst/>
              <a:gdLst>
                <a:gd name="T0" fmla="*/ 388 w 855"/>
                <a:gd name="T1" fmla="*/ 20 h 1245"/>
                <a:gd name="T2" fmla="*/ 398 w 855"/>
                <a:gd name="T3" fmla="*/ 62 h 1245"/>
                <a:gd name="T4" fmla="*/ 439 w 855"/>
                <a:gd name="T5" fmla="*/ 59 h 1245"/>
                <a:gd name="T6" fmla="*/ 447 w 855"/>
                <a:gd name="T7" fmla="*/ 122 h 1245"/>
                <a:gd name="T8" fmla="*/ 412 w 855"/>
                <a:gd name="T9" fmla="*/ 130 h 1245"/>
                <a:gd name="T10" fmla="*/ 354 w 855"/>
                <a:gd name="T11" fmla="*/ 178 h 1245"/>
                <a:gd name="T12" fmla="*/ 312 w 855"/>
                <a:gd name="T13" fmla="*/ 249 h 1245"/>
                <a:gd name="T14" fmla="*/ 298 w 855"/>
                <a:gd name="T15" fmla="*/ 328 h 1245"/>
                <a:gd name="T16" fmla="*/ 262 w 855"/>
                <a:gd name="T17" fmla="*/ 406 h 1245"/>
                <a:gd name="T18" fmla="*/ 286 w 855"/>
                <a:gd name="T19" fmla="*/ 446 h 1245"/>
                <a:gd name="T20" fmla="*/ 265 w 855"/>
                <a:gd name="T21" fmla="*/ 496 h 1245"/>
                <a:gd name="T22" fmla="*/ 262 w 855"/>
                <a:gd name="T23" fmla="*/ 544 h 1245"/>
                <a:gd name="T24" fmla="*/ 304 w 855"/>
                <a:gd name="T25" fmla="*/ 560 h 1245"/>
                <a:gd name="T26" fmla="*/ 309 w 855"/>
                <a:gd name="T27" fmla="*/ 594 h 1245"/>
                <a:gd name="T28" fmla="*/ 359 w 855"/>
                <a:gd name="T29" fmla="*/ 573 h 1245"/>
                <a:gd name="T30" fmla="*/ 413 w 855"/>
                <a:gd name="T31" fmla="*/ 551 h 1245"/>
                <a:gd name="T32" fmla="*/ 420 w 855"/>
                <a:gd name="T33" fmla="*/ 602 h 1245"/>
                <a:gd name="T34" fmla="*/ 445 w 855"/>
                <a:gd name="T35" fmla="*/ 608 h 1245"/>
                <a:gd name="T36" fmla="*/ 472 w 855"/>
                <a:gd name="T37" fmla="*/ 582 h 1245"/>
                <a:gd name="T38" fmla="*/ 484 w 855"/>
                <a:gd name="T39" fmla="*/ 544 h 1245"/>
                <a:gd name="T40" fmla="*/ 507 w 855"/>
                <a:gd name="T41" fmla="*/ 552 h 1245"/>
                <a:gd name="T42" fmla="*/ 524 w 855"/>
                <a:gd name="T43" fmla="*/ 604 h 1245"/>
                <a:gd name="T44" fmla="*/ 557 w 855"/>
                <a:gd name="T45" fmla="*/ 649 h 1245"/>
                <a:gd name="T46" fmla="*/ 613 w 855"/>
                <a:gd name="T47" fmla="*/ 671 h 1245"/>
                <a:gd name="T48" fmla="*/ 668 w 855"/>
                <a:gd name="T49" fmla="*/ 664 h 1245"/>
                <a:gd name="T50" fmla="*/ 670 w 855"/>
                <a:gd name="T51" fmla="*/ 724 h 1245"/>
                <a:gd name="T52" fmla="*/ 696 w 855"/>
                <a:gd name="T53" fmla="*/ 766 h 1245"/>
                <a:gd name="T54" fmla="*/ 722 w 855"/>
                <a:gd name="T55" fmla="*/ 766 h 1245"/>
                <a:gd name="T56" fmla="*/ 788 w 855"/>
                <a:gd name="T57" fmla="*/ 836 h 1245"/>
                <a:gd name="T58" fmla="*/ 804 w 855"/>
                <a:gd name="T59" fmla="*/ 887 h 1245"/>
                <a:gd name="T60" fmla="*/ 832 w 855"/>
                <a:gd name="T61" fmla="*/ 886 h 1245"/>
                <a:gd name="T62" fmla="*/ 853 w 855"/>
                <a:gd name="T63" fmla="*/ 921 h 1245"/>
                <a:gd name="T64" fmla="*/ 821 w 855"/>
                <a:gd name="T65" fmla="*/ 942 h 1245"/>
                <a:gd name="T66" fmla="*/ 780 w 855"/>
                <a:gd name="T67" fmla="*/ 961 h 1245"/>
                <a:gd name="T68" fmla="*/ 751 w 855"/>
                <a:gd name="T69" fmla="*/ 1027 h 1245"/>
                <a:gd name="T70" fmla="*/ 707 w 855"/>
                <a:gd name="T71" fmla="*/ 1032 h 1245"/>
                <a:gd name="T72" fmla="*/ 666 w 855"/>
                <a:gd name="T73" fmla="*/ 1026 h 1245"/>
                <a:gd name="T74" fmla="*/ 640 w 855"/>
                <a:gd name="T75" fmla="*/ 1030 h 1245"/>
                <a:gd name="T76" fmla="*/ 648 w 855"/>
                <a:gd name="T77" fmla="*/ 1069 h 1245"/>
                <a:gd name="T78" fmla="*/ 616 w 855"/>
                <a:gd name="T79" fmla="*/ 1086 h 1245"/>
                <a:gd name="T80" fmla="*/ 553 w 855"/>
                <a:gd name="T81" fmla="*/ 1088 h 1245"/>
                <a:gd name="T82" fmla="*/ 535 w 855"/>
                <a:gd name="T83" fmla="*/ 1126 h 1245"/>
                <a:gd name="T84" fmla="*/ 492 w 855"/>
                <a:gd name="T85" fmla="*/ 1117 h 1245"/>
                <a:gd name="T86" fmla="*/ 445 w 855"/>
                <a:gd name="T87" fmla="*/ 1099 h 1245"/>
                <a:gd name="T88" fmla="*/ 426 w 855"/>
                <a:gd name="T89" fmla="*/ 1087 h 1245"/>
                <a:gd name="T90" fmla="*/ 425 w 855"/>
                <a:gd name="T91" fmla="*/ 1150 h 1245"/>
                <a:gd name="T92" fmla="*/ 383 w 855"/>
                <a:gd name="T93" fmla="*/ 1205 h 1245"/>
                <a:gd name="T94" fmla="*/ 317 w 855"/>
                <a:gd name="T95" fmla="*/ 1222 h 1245"/>
                <a:gd name="T96" fmla="*/ 284 w 855"/>
                <a:gd name="T97" fmla="*/ 1245 h 1245"/>
                <a:gd name="T98" fmla="*/ 256 w 855"/>
                <a:gd name="T99" fmla="*/ 1184 h 1245"/>
                <a:gd name="T100" fmla="*/ 190 w 855"/>
                <a:gd name="T101" fmla="*/ 1149 h 1245"/>
                <a:gd name="T102" fmla="*/ 192 w 855"/>
                <a:gd name="T103" fmla="*/ 1098 h 1245"/>
                <a:gd name="T104" fmla="*/ 170 w 855"/>
                <a:gd name="T105" fmla="*/ 1097 h 1245"/>
                <a:gd name="T106" fmla="*/ 140 w 855"/>
                <a:gd name="T107" fmla="*/ 1042 h 1245"/>
                <a:gd name="T108" fmla="*/ 109 w 855"/>
                <a:gd name="T109" fmla="*/ 996 h 1245"/>
                <a:gd name="T110" fmla="*/ 54 w 855"/>
                <a:gd name="T111" fmla="*/ 1002 h 1245"/>
                <a:gd name="T112" fmla="*/ 71 w 855"/>
                <a:gd name="T113" fmla="*/ 1038 h 1245"/>
                <a:gd name="T114" fmla="*/ 74 w 855"/>
                <a:gd name="T115" fmla="*/ 1080 h 1245"/>
                <a:gd name="T116" fmla="*/ 31 w 855"/>
                <a:gd name="T117" fmla="*/ 1113 h 1245"/>
                <a:gd name="T118" fmla="*/ 2 w 855"/>
                <a:gd name="T119" fmla="*/ 1075 h 1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855" h="1245">
                  <a:moveTo>
                    <a:pt x="351" y="4"/>
                  </a:moveTo>
                  <a:lnTo>
                    <a:pt x="354" y="4"/>
                  </a:lnTo>
                  <a:lnTo>
                    <a:pt x="357" y="3"/>
                  </a:lnTo>
                  <a:lnTo>
                    <a:pt x="360" y="2"/>
                  </a:lnTo>
                  <a:lnTo>
                    <a:pt x="370" y="0"/>
                  </a:lnTo>
                  <a:lnTo>
                    <a:pt x="373" y="0"/>
                  </a:lnTo>
                  <a:lnTo>
                    <a:pt x="375" y="0"/>
                  </a:lnTo>
                  <a:lnTo>
                    <a:pt x="377" y="0"/>
                  </a:lnTo>
                  <a:lnTo>
                    <a:pt x="379" y="0"/>
                  </a:lnTo>
                  <a:lnTo>
                    <a:pt x="380" y="0"/>
                  </a:lnTo>
                  <a:lnTo>
                    <a:pt x="381" y="1"/>
                  </a:lnTo>
                  <a:lnTo>
                    <a:pt x="382" y="2"/>
                  </a:lnTo>
                  <a:lnTo>
                    <a:pt x="383" y="3"/>
                  </a:lnTo>
                  <a:lnTo>
                    <a:pt x="384" y="4"/>
                  </a:lnTo>
                  <a:lnTo>
                    <a:pt x="385" y="10"/>
                  </a:lnTo>
                  <a:lnTo>
                    <a:pt x="388" y="18"/>
                  </a:lnTo>
                  <a:lnTo>
                    <a:pt x="388" y="20"/>
                  </a:lnTo>
                  <a:lnTo>
                    <a:pt x="388" y="21"/>
                  </a:lnTo>
                  <a:lnTo>
                    <a:pt x="388" y="24"/>
                  </a:lnTo>
                  <a:lnTo>
                    <a:pt x="388" y="27"/>
                  </a:lnTo>
                  <a:lnTo>
                    <a:pt x="387" y="46"/>
                  </a:lnTo>
                  <a:lnTo>
                    <a:pt x="387" y="49"/>
                  </a:lnTo>
                  <a:lnTo>
                    <a:pt x="387" y="52"/>
                  </a:lnTo>
                  <a:lnTo>
                    <a:pt x="388" y="55"/>
                  </a:lnTo>
                  <a:lnTo>
                    <a:pt x="388" y="58"/>
                  </a:lnTo>
                  <a:lnTo>
                    <a:pt x="389" y="59"/>
                  </a:lnTo>
                  <a:lnTo>
                    <a:pt x="390" y="61"/>
                  </a:lnTo>
                  <a:lnTo>
                    <a:pt x="391" y="62"/>
                  </a:lnTo>
                  <a:lnTo>
                    <a:pt x="392" y="62"/>
                  </a:lnTo>
                  <a:lnTo>
                    <a:pt x="393" y="63"/>
                  </a:lnTo>
                  <a:lnTo>
                    <a:pt x="394" y="64"/>
                  </a:lnTo>
                  <a:lnTo>
                    <a:pt x="396" y="64"/>
                  </a:lnTo>
                  <a:lnTo>
                    <a:pt x="397" y="63"/>
                  </a:lnTo>
                  <a:lnTo>
                    <a:pt x="398" y="62"/>
                  </a:lnTo>
                  <a:lnTo>
                    <a:pt x="399" y="62"/>
                  </a:lnTo>
                  <a:lnTo>
                    <a:pt x="403" y="57"/>
                  </a:lnTo>
                  <a:lnTo>
                    <a:pt x="406" y="55"/>
                  </a:lnTo>
                  <a:lnTo>
                    <a:pt x="407" y="54"/>
                  </a:lnTo>
                  <a:lnTo>
                    <a:pt x="409" y="54"/>
                  </a:lnTo>
                  <a:lnTo>
                    <a:pt x="411" y="54"/>
                  </a:lnTo>
                  <a:lnTo>
                    <a:pt x="412" y="53"/>
                  </a:lnTo>
                  <a:lnTo>
                    <a:pt x="416" y="53"/>
                  </a:lnTo>
                  <a:lnTo>
                    <a:pt x="418" y="53"/>
                  </a:lnTo>
                  <a:lnTo>
                    <a:pt x="420" y="53"/>
                  </a:lnTo>
                  <a:lnTo>
                    <a:pt x="423" y="53"/>
                  </a:lnTo>
                  <a:lnTo>
                    <a:pt x="426" y="54"/>
                  </a:lnTo>
                  <a:lnTo>
                    <a:pt x="428" y="54"/>
                  </a:lnTo>
                  <a:lnTo>
                    <a:pt x="431" y="55"/>
                  </a:lnTo>
                  <a:lnTo>
                    <a:pt x="434" y="56"/>
                  </a:lnTo>
                  <a:lnTo>
                    <a:pt x="436" y="58"/>
                  </a:lnTo>
                  <a:lnTo>
                    <a:pt x="439" y="59"/>
                  </a:lnTo>
                  <a:lnTo>
                    <a:pt x="441" y="61"/>
                  </a:lnTo>
                  <a:lnTo>
                    <a:pt x="444" y="63"/>
                  </a:lnTo>
                  <a:lnTo>
                    <a:pt x="445" y="64"/>
                  </a:lnTo>
                  <a:lnTo>
                    <a:pt x="446" y="65"/>
                  </a:lnTo>
                  <a:lnTo>
                    <a:pt x="448" y="68"/>
                  </a:lnTo>
                  <a:lnTo>
                    <a:pt x="449" y="70"/>
                  </a:lnTo>
                  <a:lnTo>
                    <a:pt x="450" y="73"/>
                  </a:lnTo>
                  <a:lnTo>
                    <a:pt x="451" y="75"/>
                  </a:lnTo>
                  <a:lnTo>
                    <a:pt x="452" y="77"/>
                  </a:lnTo>
                  <a:lnTo>
                    <a:pt x="452" y="79"/>
                  </a:lnTo>
                  <a:lnTo>
                    <a:pt x="452" y="80"/>
                  </a:lnTo>
                  <a:lnTo>
                    <a:pt x="451" y="102"/>
                  </a:lnTo>
                  <a:lnTo>
                    <a:pt x="450" y="109"/>
                  </a:lnTo>
                  <a:lnTo>
                    <a:pt x="450" y="113"/>
                  </a:lnTo>
                  <a:lnTo>
                    <a:pt x="448" y="118"/>
                  </a:lnTo>
                  <a:lnTo>
                    <a:pt x="448" y="121"/>
                  </a:lnTo>
                  <a:lnTo>
                    <a:pt x="447" y="122"/>
                  </a:lnTo>
                  <a:lnTo>
                    <a:pt x="446" y="125"/>
                  </a:lnTo>
                  <a:lnTo>
                    <a:pt x="445" y="127"/>
                  </a:lnTo>
                  <a:lnTo>
                    <a:pt x="445" y="127"/>
                  </a:lnTo>
                  <a:lnTo>
                    <a:pt x="444" y="129"/>
                  </a:lnTo>
                  <a:lnTo>
                    <a:pt x="442" y="130"/>
                  </a:lnTo>
                  <a:lnTo>
                    <a:pt x="440" y="130"/>
                  </a:lnTo>
                  <a:lnTo>
                    <a:pt x="437" y="131"/>
                  </a:lnTo>
                  <a:lnTo>
                    <a:pt x="435" y="131"/>
                  </a:lnTo>
                  <a:lnTo>
                    <a:pt x="434" y="131"/>
                  </a:lnTo>
                  <a:lnTo>
                    <a:pt x="431" y="130"/>
                  </a:lnTo>
                  <a:lnTo>
                    <a:pt x="428" y="130"/>
                  </a:lnTo>
                  <a:lnTo>
                    <a:pt x="423" y="129"/>
                  </a:lnTo>
                  <a:lnTo>
                    <a:pt x="420" y="128"/>
                  </a:lnTo>
                  <a:lnTo>
                    <a:pt x="418" y="128"/>
                  </a:lnTo>
                  <a:lnTo>
                    <a:pt x="416" y="128"/>
                  </a:lnTo>
                  <a:lnTo>
                    <a:pt x="414" y="129"/>
                  </a:lnTo>
                  <a:lnTo>
                    <a:pt x="412" y="130"/>
                  </a:lnTo>
                  <a:lnTo>
                    <a:pt x="410" y="133"/>
                  </a:lnTo>
                  <a:lnTo>
                    <a:pt x="406" y="136"/>
                  </a:lnTo>
                  <a:lnTo>
                    <a:pt x="402" y="140"/>
                  </a:lnTo>
                  <a:lnTo>
                    <a:pt x="394" y="150"/>
                  </a:lnTo>
                  <a:lnTo>
                    <a:pt x="391" y="153"/>
                  </a:lnTo>
                  <a:lnTo>
                    <a:pt x="389" y="155"/>
                  </a:lnTo>
                  <a:lnTo>
                    <a:pt x="387" y="156"/>
                  </a:lnTo>
                  <a:lnTo>
                    <a:pt x="384" y="158"/>
                  </a:lnTo>
                  <a:lnTo>
                    <a:pt x="381" y="159"/>
                  </a:lnTo>
                  <a:lnTo>
                    <a:pt x="375" y="162"/>
                  </a:lnTo>
                  <a:lnTo>
                    <a:pt x="373" y="163"/>
                  </a:lnTo>
                  <a:lnTo>
                    <a:pt x="370" y="165"/>
                  </a:lnTo>
                  <a:lnTo>
                    <a:pt x="367" y="166"/>
                  </a:lnTo>
                  <a:lnTo>
                    <a:pt x="365" y="167"/>
                  </a:lnTo>
                  <a:lnTo>
                    <a:pt x="363" y="169"/>
                  </a:lnTo>
                  <a:lnTo>
                    <a:pt x="357" y="176"/>
                  </a:lnTo>
                  <a:lnTo>
                    <a:pt x="354" y="178"/>
                  </a:lnTo>
                  <a:lnTo>
                    <a:pt x="352" y="179"/>
                  </a:lnTo>
                  <a:lnTo>
                    <a:pt x="348" y="183"/>
                  </a:lnTo>
                  <a:lnTo>
                    <a:pt x="345" y="185"/>
                  </a:lnTo>
                  <a:lnTo>
                    <a:pt x="343" y="189"/>
                  </a:lnTo>
                  <a:lnTo>
                    <a:pt x="337" y="194"/>
                  </a:lnTo>
                  <a:lnTo>
                    <a:pt x="324" y="211"/>
                  </a:lnTo>
                  <a:lnTo>
                    <a:pt x="320" y="214"/>
                  </a:lnTo>
                  <a:lnTo>
                    <a:pt x="319" y="218"/>
                  </a:lnTo>
                  <a:lnTo>
                    <a:pt x="318" y="220"/>
                  </a:lnTo>
                  <a:lnTo>
                    <a:pt x="317" y="223"/>
                  </a:lnTo>
                  <a:lnTo>
                    <a:pt x="316" y="226"/>
                  </a:lnTo>
                  <a:lnTo>
                    <a:pt x="315" y="231"/>
                  </a:lnTo>
                  <a:lnTo>
                    <a:pt x="314" y="239"/>
                  </a:lnTo>
                  <a:lnTo>
                    <a:pt x="314" y="241"/>
                  </a:lnTo>
                  <a:lnTo>
                    <a:pt x="314" y="244"/>
                  </a:lnTo>
                  <a:lnTo>
                    <a:pt x="313" y="246"/>
                  </a:lnTo>
                  <a:lnTo>
                    <a:pt x="312" y="249"/>
                  </a:lnTo>
                  <a:lnTo>
                    <a:pt x="309" y="258"/>
                  </a:lnTo>
                  <a:lnTo>
                    <a:pt x="307" y="261"/>
                  </a:lnTo>
                  <a:lnTo>
                    <a:pt x="306" y="264"/>
                  </a:lnTo>
                  <a:lnTo>
                    <a:pt x="306" y="267"/>
                  </a:lnTo>
                  <a:lnTo>
                    <a:pt x="305" y="270"/>
                  </a:lnTo>
                  <a:lnTo>
                    <a:pt x="305" y="274"/>
                  </a:lnTo>
                  <a:lnTo>
                    <a:pt x="306" y="288"/>
                  </a:lnTo>
                  <a:lnTo>
                    <a:pt x="307" y="297"/>
                  </a:lnTo>
                  <a:lnTo>
                    <a:pt x="307" y="303"/>
                  </a:lnTo>
                  <a:lnTo>
                    <a:pt x="307" y="306"/>
                  </a:lnTo>
                  <a:lnTo>
                    <a:pt x="306" y="309"/>
                  </a:lnTo>
                  <a:lnTo>
                    <a:pt x="306" y="313"/>
                  </a:lnTo>
                  <a:lnTo>
                    <a:pt x="305" y="315"/>
                  </a:lnTo>
                  <a:lnTo>
                    <a:pt x="303" y="319"/>
                  </a:lnTo>
                  <a:lnTo>
                    <a:pt x="302" y="322"/>
                  </a:lnTo>
                  <a:lnTo>
                    <a:pt x="300" y="325"/>
                  </a:lnTo>
                  <a:lnTo>
                    <a:pt x="298" y="328"/>
                  </a:lnTo>
                  <a:lnTo>
                    <a:pt x="296" y="331"/>
                  </a:lnTo>
                  <a:lnTo>
                    <a:pt x="295" y="333"/>
                  </a:lnTo>
                  <a:lnTo>
                    <a:pt x="280" y="349"/>
                  </a:lnTo>
                  <a:lnTo>
                    <a:pt x="277" y="354"/>
                  </a:lnTo>
                  <a:lnTo>
                    <a:pt x="275" y="358"/>
                  </a:lnTo>
                  <a:lnTo>
                    <a:pt x="273" y="361"/>
                  </a:lnTo>
                  <a:lnTo>
                    <a:pt x="270" y="365"/>
                  </a:lnTo>
                  <a:lnTo>
                    <a:pt x="267" y="371"/>
                  </a:lnTo>
                  <a:lnTo>
                    <a:pt x="266" y="374"/>
                  </a:lnTo>
                  <a:lnTo>
                    <a:pt x="265" y="376"/>
                  </a:lnTo>
                  <a:lnTo>
                    <a:pt x="265" y="379"/>
                  </a:lnTo>
                  <a:lnTo>
                    <a:pt x="264" y="381"/>
                  </a:lnTo>
                  <a:lnTo>
                    <a:pt x="263" y="384"/>
                  </a:lnTo>
                  <a:lnTo>
                    <a:pt x="263" y="394"/>
                  </a:lnTo>
                  <a:lnTo>
                    <a:pt x="262" y="403"/>
                  </a:lnTo>
                  <a:lnTo>
                    <a:pt x="262" y="405"/>
                  </a:lnTo>
                  <a:lnTo>
                    <a:pt x="262" y="406"/>
                  </a:lnTo>
                  <a:lnTo>
                    <a:pt x="262" y="407"/>
                  </a:lnTo>
                  <a:lnTo>
                    <a:pt x="263" y="409"/>
                  </a:lnTo>
                  <a:lnTo>
                    <a:pt x="263" y="410"/>
                  </a:lnTo>
                  <a:lnTo>
                    <a:pt x="263" y="412"/>
                  </a:lnTo>
                  <a:lnTo>
                    <a:pt x="264" y="414"/>
                  </a:lnTo>
                  <a:lnTo>
                    <a:pt x="266" y="416"/>
                  </a:lnTo>
                  <a:lnTo>
                    <a:pt x="269" y="418"/>
                  </a:lnTo>
                  <a:lnTo>
                    <a:pt x="278" y="428"/>
                  </a:lnTo>
                  <a:lnTo>
                    <a:pt x="280" y="431"/>
                  </a:lnTo>
                  <a:lnTo>
                    <a:pt x="282" y="434"/>
                  </a:lnTo>
                  <a:lnTo>
                    <a:pt x="283" y="436"/>
                  </a:lnTo>
                  <a:lnTo>
                    <a:pt x="284" y="438"/>
                  </a:lnTo>
                  <a:lnTo>
                    <a:pt x="285" y="439"/>
                  </a:lnTo>
                  <a:lnTo>
                    <a:pt x="286" y="440"/>
                  </a:lnTo>
                  <a:lnTo>
                    <a:pt x="286" y="442"/>
                  </a:lnTo>
                  <a:lnTo>
                    <a:pt x="286" y="444"/>
                  </a:lnTo>
                  <a:lnTo>
                    <a:pt x="286" y="446"/>
                  </a:lnTo>
                  <a:lnTo>
                    <a:pt x="286" y="447"/>
                  </a:lnTo>
                  <a:lnTo>
                    <a:pt x="286" y="450"/>
                  </a:lnTo>
                  <a:lnTo>
                    <a:pt x="285" y="452"/>
                  </a:lnTo>
                  <a:lnTo>
                    <a:pt x="284" y="455"/>
                  </a:lnTo>
                  <a:lnTo>
                    <a:pt x="283" y="459"/>
                  </a:lnTo>
                  <a:lnTo>
                    <a:pt x="281" y="462"/>
                  </a:lnTo>
                  <a:lnTo>
                    <a:pt x="279" y="463"/>
                  </a:lnTo>
                  <a:lnTo>
                    <a:pt x="274" y="470"/>
                  </a:lnTo>
                  <a:lnTo>
                    <a:pt x="270" y="475"/>
                  </a:lnTo>
                  <a:lnTo>
                    <a:pt x="267" y="479"/>
                  </a:lnTo>
                  <a:lnTo>
                    <a:pt x="266" y="481"/>
                  </a:lnTo>
                  <a:lnTo>
                    <a:pt x="265" y="483"/>
                  </a:lnTo>
                  <a:lnTo>
                    <a:pt x="265" y="484"/>
                  </a:lnTo>
                  <a:lnTo>
                    <a:pt x="264" y="487"/>
                  </a:lnTo>
                  <a:lnTo>
                    <a:pt x="264" y="489"/>
                  </a:lnTo>
                  <a:lnTo>
                    <a:pt x="265" y="494"/>
                  </a:lnTo>
                  <a:lnTo>
                    <a:pt x="265" y="496"/>
                  </a:lnTo>
                  <a:lnTo>
                    <a:pt x="264" y="497"/>
                  </a:lnTo>
                  <a:lnTo>
                    <a:pt x="264" y="501"/>
                  </a:lnTo>
                  <a:lnTo>
                    <a:pt x="263" y="504"/>
                  </a:lnTo>
                  <a:lnTo>
                    <a:pt x="262" y="508"/>
                  </a:lnTo>
                  <a:lnTo>
                    <a:pt x="257" y="517"/>
                  </a:lnTo>
                  <a:lnTo>
                    <a:pt x="256" y="519"/>
                  </a:lnTo>
                  <a:lnTo>
                    <a:pt x="255" y="521"/>
                  </a:lnTo>
                  <a:lnTo>
                    <a:pt x="255" y="523"/>
                  </a:lnTo>
                  <a:lnTo>
                    <a:pt x="255" y="527"/>
                  </a:lnTo>
                  <a:lnTo>
                    <a:pt x="255" y="528"/>
                  </a:lnTo>
                  <a:lnTo>
                    <a:pt x="255" y="530"/>
                  </a:lnTo>
                  <a:lnTo>
                    <a:pt x="255" y="530"/>
                  </a:lnTo>
                  <a:lnTo>
                    <a:pt x="255" y="532"/>
                  </a:lnTo>
                  <a:lnTo>
                    <a:pt x="257" y="535"/>
                  </a:lnTo>
                  <a:lnTo>
                    <a:pt x="259" y="539"/>
                  </a:lnTo>
                  <a:lnTo>
                    <a:pt x="261" y="541"/>
                  </a:lnTo>
                  <a:lnTo>
                    <a:pt x="262" y="544"/>
                  </a:lnTo>
                  <a:lnTo>
                    <a:pt x="263" y="546"/>
                  </a:lnTo>
                  <a:lnTo>
                    <a:pt x="267" y="551"/>
                  </a:lnTo>
                  <a:lnTo>
                    <a:pt x="272" y="556"/>
                  </a:lnTo>
                  <a:lnTo>
                    <a:pt x="274" y="558"/>
                  </a:lnTo>
                  <a:lnTo>
                    <a:pt x="276" y="561"/>
                  </a:lnTo>
                  <a:lnTo>
                    <a:pt x="278" y="562"/>
                  </a:lnTo>
                  <a:lnTo>
                    <a:pt x="279" y="563"/>
                  </a:lnTo>
                  <a:lnTo>
                    <a:pt x="281" y="564"/>
                  </a:lnTo>
                  <a:lnTo>
                    <a:pt x="283" y="564"/>
                  </a:lnTo>
                  <a:lnTo>
                    <a:pt x="284" y="564"/>
                  </a:lnTo>
                  <a:lnTo>
                    <a:pt x="286" y="564"/>
                  </a:lnTo>
                  <a:lnTo>
                    <a:pt x="288" y="564"/>
                  </a:lnTo>
                  <a:lnTo>
                    <a:pt x="294" y="563"/>
                  </a:lnTo>
                  <a:lnTo>
                    <a:pt x="296" y="562"/>
                  </a:lnTo>
                  <a:lnTo>
                    <a:pt x="300" y="561"/>
                  </a:lnTo>
                  <a:lnTo>
                    <a:pt x="303" y="560"/>
                  </a:lnTo>
                  <a:lnTo>
                    <a:pt x="304" y="560"/>
                  </a:lnTo>
                  <a:lnTo>
                    <a:pt x="305" y="560"/>
                  </a:lnTo>
                  <a:lnTo>
                    <a:pt x="305" y="561"/>
                  </a:lnTo>
                  <a:lnTo>
                    <a:pt x="306" y="561"/>
                  </a:lnTo>
                  <a:lnTo>
                    <a:pt x="307" y="562"/>
                  </a:lnTo>
                  <a:lnTo>
                    <a:pt x="307" y="564"/>
                  </a:lnTo>
                  <a:lnTo>
                    <a:pt x="307" y="564"/>
                  </a:lnTo>
                  <a:lnTo>
                    <a:pt x="307" y="567"/>
                  </a:lnTo>
                  <a:lnTo>
                    <a:pt x="307" y="572"/>
                  </a:lnTo>
                  <a:lnTo>
                    <a:pt x="305" y="580"/>
                  </a:lnTo>
                  <a:lnTo>
                    <a:pt x="305" y="582"/>
                  </a:lnTo>
                  <a:lnTo>
                    <a:pt x="305" y="586"/>
                  </a:lnTo>
                  <a:lnTo>
                    <a:pt x="305" y="587"/>
                  </a:lnTo>
                  <a:lnTo>
                    <a:pt x="306" y="589"/>
                  </a:lnTo>
                  <a:lnTo>
                    <a:pt x="307" y="591"/>
                  </a:lnTo>
                  <a:lnTo>
                    <a:pt x="307" y="592"/>
                  </a:lnTo>
                  <a:lnTo>
                    <a:pt x="308" y="593"/>
                  </a:lnTo>
                  <a:lnTo>
                    <a:pt x="309" y="594"/>
                  </a:lnTo>
                  <a:lnTo>
                    <a:pt x="309" y="594"/>
                  </a:lnTo>
                  <a:lnTo>
                    <a:pt x="311" y="595"/>
                  </a:lnTo>
                  <a:lnTo>
                    <a:pt x="312" y="595"/>
                  </a:lnTo>
                  <a:lnTo>
                    <a:pt x="315" y="595"/>
                  </a:lnTo>
                  <a:lnTo>
                    <a:pt x="324" y="595"/>
                  </a:lnTo>
                  <a:lnTo>
                    <a:pt x="332" y="595"/>
                  </a:lnTo>
                  <a:lnTo>
                    <a:pt x="334" y="594"/>
                  </a:lnTo>
                  <a:lnTo>
                    <a:pt x="337" y="594"/>
                  </a:lnTo>
                  <a:lnTo>
                    <a:pt x="338" y="593"/>
                  </a:lnTo>
                  <a:lnTo>
                    <a:pt x="340" y="592"/>
                  </a:lnTo>
                  <a:lnTo>
                    <a:pt x="341" y="590"/>
                  </a:lnTo>
                  <a:lnTo>
                    <a:pt x="343" y="586"/>
                  </a:lnTo>
                  <a:lnTo>
                    <a:pt x="344" y="585"/>
                  </a:lnTo>
                  <a:lnTo>
                    <a:pt x="346" y="583"/>
                  </a:lnTo>
                  <a:lnTo>
                    <a:pt x="349" y="580"/>
                  </a:lnTo>
                  <a:lnTo>
                    <a:pt x="352" y="578"/>
                  </a:lnTo>
                  <a:lnTo>
                    <a:pt x="359" y="573"/>
                  </a:lnTo>
                  <a:lnTo>
                    <a:pt x="367" y="566"/>
                  </a:lnTo>
                  <a:lnTo>
                    <a:pt x="371" y="564"/>
                  </a:lnTo>
                  <a:lnTo>
                    <a:pt x="376" y="560"/>
                  </a:lnTo>
                  <a:lnTo>
                    <a:pt x="378" y="558"/>
                  </a:lnTo>
                  <a:lnTo>
                    <a:pt x="380" y="557"/>
                  </a:lnTo>
                  <a:lnTo>
                    <a:pt x="383" y="556"/>
                  </a:lnTo>
                  <a:lnTo>
                    <a:pt x="387" y="554"/>
                  </a:lnTo>
                  <a:lnTo>
                    <a:pt x="391" y="552"/>
                  </a:lnTo>
                  <a:lnTo>
                    <a:pt x="393" y="552"/>
                  </a:lnTo>
                  <a:lnTo>
                    <a:pt x="394" y="552"/>
                  </a:lnTo>
                  <a:lnTo>
                    <a:pt x="399" y="551"/>
                  </a:lnTo>
                  <a:lnTo>
                    <a:pt x="404" y="550"/>
                  </a:lnTo>
                  <a:lnTo>
                    <a:pt x="407" y="550"/>
                  </a:lnTo>
                  <a:lnTo>
                    <a:pt x="409" y="550"/>
                  </a:lnTo>
                  <a:lnTo>
                    <a:pt x="411" y="550"/>
                  </a:lnTo>
                  <a:lnTo>
                    <a:pt x="412" y="551"/>
                  </a:lnTo>
                  <a:lnTo>
                    <a:pt x="413" y="551"/>
                  </a:lnTo>
                  <a:lnTo>
                    <a:pt x="415" y="552"/>
                  </a:lnTo>
                  <a:lnTo>
                    <a:pt x="418" y="553"/>
                  </a:lnTo>
                  <a:lnTo>
                    <a:pt x="420" y="555"/>
                  </a:lnTo>
                  <a:lnTo>
                    <a:pt x="421" y="556"/>
                  </a:lnTo>
                  <a:lnTo>
                    <a:pt x="422" y="558"/>
                  </a:lnTo>
                  <a:lnTo>
                    <a:pt x="423" y="561"/>
                  </a:lnTo>
                  <a:lnTo>
                    <a:pt x="423" y="563"/>
                  </a:lnTo>
                  <a:lnTo>
                    <a:pt x="424" y="564"/>
                  </a:lnTo>
                  <a:lnTo>
                    <a:pt x="424" y="565"/>
                  </a:lnTo>
                  <a:lnTo>
                    <a:pt x="424" y="567"/>
                  </a:lnTo>
                  <a:lnTo>
                    <a:pt x="423" y="573"/>
                  </a:lnTo>
                  <a:lnTo>
                    <a:pt x="423" y="578"/>
                  </a:lnTo>
                  <a:lnTo>
                    <a:pt x="420" y="588"/>
                  </a:lnTo>
                  <a:lnTo>
                    <a:pt x="420" y="594"/>
                  </a:lnTo>
                  <a:lnTo>
                    <a:pt x="419" y="597"/>
                  </a:lnTo>
                  <a:lnTo>
                    <a:pt x="419" y="599"/>
                  </a:lnTo>
                  <a:lnTo>
                    <a:pt x="420" y="602"/>
                  </a:lnTo>
                  <a:lnTo>
                    <a:pt x="420" y="604"/>
                  </a:lnTo>
                  <a:lnTo>
                    <a:pt x="421" y="607"/>
                  </a:lnTo>
                  <a:lnTo>
                    <a:pt x="423" y="610"/>
                  </a:lnTo>
                  <a:lnTo>
                    <a:pt x="424" y="613"/>
                  </a:lnTo>
                  <a:lnTo>
                    <a:pt x="426" y="616"/>
                  </a:lnTo>
                  <a:lnTo>
                    <a:pt x="428" y="618"/>
                  </a:lnTo>
                  <a:lnTo>
                    <a:pt x="430" y="619"/>
                  </a:lnTo>
                  <a:lnTo>
                    <a:pt x="432" y="620"/>
                  </a:lnTo>
                  <a:lnTo>
                    <a:pt x="434" y="620"/>
                  </a:lnTo>
                  <a:lnTo>
                    <a:pt x="434" y="620"/>
                  </a:lnTo>
                  <a:lnTo>
                    <a:pt x="435" y="620"/>
                  </a:lnTo>
                  <a:lnTo>
                    <a:pt x="436" y="619"/>
                  </a:lnTo>
                  <a:lnTo>
                    <a:pt x="437" y="618"/>
                  </a:lnTo>
                  <a:lnTo>
                    <a:pt x="439" y="616"/>
                  </a:lnTo>
                  <a:lnTo>
                    <a:pt x="443" y="611"/>
                  </a:lnTo>
                  <a:lnTo>
                    <a:pt x="444" y="609"/>
                  </a:lnTo>
                  <a:lnTo>
                    <a:pt x="445" y="608"/>
                  </a:lnTo>
                  <a:lnTo>
                    <a:pt x="450" y="602"/>
                  </a:lnTo>
                  <a:lnTo>
                    <a:pt x="452" y="600"/>
                  </a:lnTo>
                  <a:lnTo>
                    <a:pt x="453" y="599"/>
                  </a:lnTo>
                  <a:lnTo>
                    <a:pt x="454" y="598"/>
                  </a:lnTo>
                  <a:lnTo>
                    <a:pt x="455" y="594"/>
                  </a:lnTo>
                  <a:lnTo>
                    <a:pt x="456" y="592"/>
                  </a:lnTo>
                  <a:lnTo>
                    <a:pt x="457" y="591"/>
                  </a:lnTo>
                  <a:lnTo>
                    <a:pt x="458" y="589"/>
                  </a:lnTo>
                  <a:lnTo>
                    <a:pt x="459" y="588"/>
                  </a:lnTo>
                  <a:lnTo>
                    <a:pt x="461" y="587"/>
                  </a:lnTo>
                  <a:lnTo>
                    <a:pt x="466" y="586"/>
                  </a:lnTo>
                  <a:lnTo>
                    <a:pt x="467" y="585"/>
                  </a:lnTo>
                  <a:lnTo>
                    <a:pt x="468" y="583"/>
                  </a:lnTo>
                  <a:lnTo>
                    <a:pt x="469" y="582"/>
                  </a:lnTo>
                  <a:lnTo>
                    <a:pt x="470" y="582"/>
                  </a:lnTo>
                  <a:lnTo>
                    <a:pt x="471" y="582"/>
                  </a:lnTo>
                  <a:lnTo>
                    <a:pt x="472" y="582"/>
                  </a:lnTo>
                  <a:lnTo>
                    <a:pt x="473" y="582"/>
                  </a:lnTo>
                  <a:lnTo>
                    <a:pt x="476" y="583"/>
                  </a:lnTo>
                  <a:lnTo>
                    <a:pt x="477" y="584"/>
                  </a:lnTo>
                  <a:lnTo>
                    <a:pt x="478" y="583"/>
                  </a:lnTo>
                  <a:lnTo>
                    <a:pt x="479" y="583"/>
                  </a:lnTo>
                  <a:lnTo>
                    <a:pt x="480" y="583"/>
                  </a:lnTo>
                  <a:lnTo>
                    <a:pt x="482" y="582"/>
                  </a:lnTo>
                  <a:lnTo>
                    <a:pt x="484" y="580"/>
                  </a:lnTo>
                  <a:lnTo>
                    <a:pt x="486" y="578"/>
                  </a:lnTo>
                  <a:lnTo>
                    <a:pt x="488" y="575"/>
                  </a:lnTo>
                  <a:lnTo>
                    <a:pt x="489" y="574"/>
                  </a:lnTo>
                  <a:lnTo>
                    <a:pt x="490" y="572"/>
                  </a:lnTo>
                  <a:lnTo>
                    <a:pt x="490" y="570"/>
                  </a:lnTo>
                  <a:lnTo>
                    <a:pt x="490" y="567"/>
                  </a:lnTo>
                  <a:lnTo>
                    <a:pt x="490" y="565"/>
                  </a:lnTo>
                  <a:lnTo>
                    <a:pt x="489" y="563"/>
                  </a:lnTo>
                  <a:lnTo>
                    <a:pt x="484" y="544"/>
                  </a:lnTo>
                  <a:lnTo>
                    <a:pt x="484" y="541"/>
                  </a:lnTo>
                  <a:lnTo>
                    <a:pt x="484" y="540"/>
                  </a:lnTo>
                  <a:lnTo>
                    <a:pt x="484" y="539"/>
                  </a:lnTo>
                  <a:lnTo>
                    <a:pt x="485" y="537"/>
                  </a:lnTo>
                  <a:lnTo>
                    <a:pt x="486" y="536"/>
                  </a:lnTo>
                  <a:lnTo>
                    <a:pt x="487" y="535"/>
                  </a:lnTo>
                  <a:lnTo>
                    <a:pt x="489" y="534"/>
                  </a:lnTo>
                  <a:lnTo>
                    <a:pt x="491" y="534"/>
                  </a:lnTo>
                  <a:lnTo>
                    <a:pt x="492" y="534"/>
                  </a:lnTo>
                  <a:lnTo>
                    <a:pt x="494" y="534"/>
                  </a:lnTo>
                  <a:lnTo>
                    <a:pt x="496" y="535"/>
                  </a:lnTo>
                  <a:lnTo>
                    <a:pt x="497" y="536"/>
                  </a:lnTo>
                  <a:lnTo>
                    <a:pt x="498" y="537"/>
                  </a:lnTo>
                  <a:lnTo>
                    <a:pt x="499" y="538"/>
                  </a:lnTo>
                  <a:lnTo>
                    <a:pt x="500" y="540"/>
                  </a:lnTo>
                  <a:lnTo>
                    <a:pt x="503" y="546"/>
                  </a:lnTo>
                  <a:lnTo>
                    <a:pt x="507" y="552"/>
                  </a:lnTo>
                  <a:lnTo>
                    <a:pt x="508" y="556"/>
                  </a:lnTo>
                  <a:lnTo>
                    <a:pt x="510" y="560"/>
                  </a:lnTo>
                  <a:lnTo>
                    <a:pt x="510" y="564"/>
                  </a:lnTo>
                  <a:lnTo>
                    <a:pt x="511" y="566"/>
                  </a:lnTo>
                  <a:lnTo>
                    <a:pt x="511" y="572"/>
                  </a:lnTo>
                  <a:lnTo>
                    <a:pt x="511" y="574"/>
                  </a:lnTo>
                  <a:lnTo>
                    <a:pt x="511" y="577"/>
                  </a:lnTo>
                  <a:lnTo>
                    <a:pt x="512" y="580"/>
                  </a:lnTo>
                  <a:lnTo>
                    <a:pt x="513" y="585"/>
                  </a:lnTo>
                  <a:lnTo>
                    <a:pt x="514" y="587"/>
                  </a:lnTo>
                  <a:lnTo>
                    <a:pt x="518" y="594"/>
                  </a:lnTo>
                  <a:lnTo>
                    <a:pt x="519" y="596"/>
                  </a:lnTo>
                  <a:lnTo>
                    <a:pt x="521" y="598"/>
                  </a:lnTo>
                  <a:lnTo>
                    <a:pt x="522" y="599"/>
                  </a:lnTo>
                  <a:lnTo>
                    <a:pt x="523" y="600"/>
                  </a:lnTo>
                  <a:lnTo>
                    <a:pt x="523" y="602"/>
                  </a:lnTo>
                  <a:lnTo>
                    <a:pt x="524" y="604"/>
                  </a:lnTo>
                  <a:lnTo>
                    <a:pt x="524" y="609"/>
                  </a:lnTo>
                  <a:lnTo>
                    <a:pt x="525" y="611"/>
                  </a:lnTo>
                  <a:lnTo>
                    <a:pt x="525" y="614"/>
                  </a:lnTo>
                  <a:lnTo>
                    <a:pt x="525" y="616"/>
                  </a:lnTo>
                  <a:lnTo>
                    <a:pt x="526" y="617"/>
                  </a:lnTo>
                  <a:lnTo>
                    <a:pt x="528" y="619"/>
                  </a:lnTo>
                  <a:lnTo>
                    <a:pt x="535" y="626"/>
                  </a:lnTo>
                  <a:lnTo>
                    <a:pt x="536" y="628"/>
                  </a:lnTo>
                  <a:lnTo>
                    <a:pt x="538" y="631"/>
                  </a:lnTo>
                  <a:lnTo>
                    <a:pt x="541" y="636"/>
                  </a:lnTo>
                  <a:lnTo>
                    <a:pt x="543" y="638"/>
                  </a:lnTo>
                  <a:lnTo>
                    <a:pt x="545" y="641"/>
                  </a:lnTo>
                  <a:lnTo>
                    <a:pt x="546" y="643"/>
                  </a:lnTo>
                  <a:lnTo>
                    <a:pt x="548" y="644"/>
                  </a:lnTo>
                  <a:lnTo>
                    <a:pt x="550" y="646"/>
                  </a:lnTo>
                  <a:lnTo>
                    <a:pt x="552" y="647"/>
                  </a:lnTo>
                  <a:lnTo>
                    <a:pt x="557" y="649"/>
                  </a:lnTo>
                  <a:lnTo>
                    <a:pt x="559" y="651"/>
                  </a:lnTo>
                  <a:lnTo>
                    <a:pt x="561" y="652"/>
                  </a:lnTo>
                  <a:lnTo>
                    <a:pt x="564" y="654"/>
                  </a:lnTo>
                  <a:lnTo>
                    <a:pt x="568" y="658"/>
                  </a:lnTo>
                  <a:lnTo>
                    <a:pt x="570" y="659"/>
                  </a:lnTo>
                  <a:lnTo>
                    <a:pt x="573" y="662"/>
                  </a:lnTo>
                  <a:lnTo>
                    <a:pt x="576" y="663"/>
                  </a:lnTo>
                  <a:lnTo>
                    <a:pt x="586" y="667"/>
                  </a:lnTo>
                  <a:lnTo>
                    <a:pt x="591" y="669"/>
                  </a:lnTo>
                  <a:lnTo>
                    <a:pt x="593" y="670"/>
                  </a:lnTo>
                  <a:lnTo>
                    <a:pt x="595" y="671"/>
                  </a:lnTo>
                  <a:lnTo>
                    <a:pt x="604" y="672"/>
                  </a:lnTo>
                  <a:lnTo>
                    <a:pt x="605" y="672"/>
                  </a:lnTo>
                  <a:lnTo>
                    <a:pt x="607" y="673"/>
                  </a:lnTo>
                  <a:lnTo>
                    <a:pt x="609" y="672"/>
                  </a:lnTo>
                  <a:lnTo>
                    <a:pt x="611" y="672"/>
                  </a:lnTo>
                  <a:lnTo>
                    <a:pt x="613" y="671"/>
                  </a:lnTo>
                  <a:lnTo>
                    <a:pt x="617" y="669"/>
                  </a:lnTo>
                  <a:lnTo>
                    <a:pt x="623" y="667"/>
                  </a:lnTo>
                  <a:lnTo>
                    <a:pt x="627" y="666"/>
                  </a:lnTo>
                  <a:lnTo>
                    <a:pt x="631" y="664"/>
                  </a:lnTo>
                  <a:lnTo>
                    <a:pt x="644" y="660"/>
                  </a:lnTo>
                  <a:lnTo>
                    <a:pt x="647" y="659"/>
                  </a:lnTo>
                  <a:lnTo>
                    <a:pt x="653" y="657"/>
                  </a:lnTo>
                  <a:lnTo>
                    <a:pt x="655" y="657"/>
                  </a:lnTo>
                  <a:lnTo>
                    <a:pt x="657" y="657"/>
                  </a:lnTo>
                  <a:lnTo>
                    <a:pt x="659" y="657"/>
                  </a:lnTo>
                  <a:lnTo>
                    <a:pt x="660" y="657"/>
                  </a:lnTo>
                  <a:lnTo>
                    <a:pt x="661" y="657"/>
                  </a:lnTo>
                  <a:lnTo>
                    <a:pt x="662" y="658"/>
                  </a:lnTo>
                  <a:lnTo>
                    <a:pt x="663" y="659"/>
                  </a:lnTo>
                  <a:lnTo>
                    <a:pt x="664" y="660"/>
                  </a:lnTo>
                  <a:lnTo>
                    <a:pt x="666" y="662"/>
                  </a:lnTo>
                  <a:lnTo>
                    <a:pt x="668" y="664"/>
                  </a:lnTo>
                  <a:lnTo>
                    <a:pt x="670" y="666"/>
                  </a:lnTo>
                  <a:lnTo>
                    <a:pt x="671" y="669"/>
                  </a:lnTo>
                  <a:lnTo>
                    <a:pt x="672" y="672"/>
                  </a:lnTo>
                  <a:lnTo>
                    <a:pt x="673" y="676"/>
                  </a:lnTo>
                  <a:lnTo>
                    <a:pt x="673" y="680"/>
                  </a:lnTo>
                  <a:lnTo>
                    <a:pt x="674" y="684"/>
                  </a:lnTo>
                  <a:lnTo>
                    <a:pt x="674" y="687"/>
                  </a:lnTo>
                  <a:lnTo>
                    <a:pt x="675" y="689"/>
                  </a:lnTo>
                  <a:lnTo>
                    <a:pt x="675" y="693"/>
                  </a:lnTo>
                  <a:lnTo>
                    <a:pt x="674" y="696"/>
                  </a:lnTo>
                  <a:lnTo>
                    <a:pt x="674" y="699"/>
                  </a:lnTo>
                  <a:lnTo>
                    <a:pt x="673" y="700"/>
                  </a:lnTo>
                  <a:lnTo>
                    <a:pt x="672" y="711"/>
                  </a:lnTo>
                  <a:lnTo>
                    <a:pt x="671" y="716"/>
                  </a:lnTo>
                  <a:lnTo>
                    <a:pt x="670" y="719"/>
                  </a:lnTo>
                  <a:lnTo>
                    <a:pt x="670" y="722"/>
                  </a:lnTo>
                  <a:lnTo>
                    <a:pt x="670" y="724"/>
                  </a:lnTo>
                  <a:lnTo>
                    <a:pt x="670" y="727"/>
                  </a:lnTo>
                  <a:lnTo>
                    <a:pt x="670" y="731"/>
                  </a:lnTo>
                  <a:lnTo>
                    <a:pt x="671" y="734"/>
                  </a:lnTo>
                  <a:lnTo>
                    <a:pt x="671" y="738"/>
                  </a:lnTo>
                  <a:lnTo>
                    <a:pt x="672" y="743"/>
                  </a:lnTo>
                  <a:lnTo>
                    <a:pt x="673" y="745"/>
                  </a:lnTo>
                  <a:lnTo>
                    <a:pt x="674" y="748"/>
                  </a:lnTo>
                  <a:lnTo>
                    <a:pt x="675" y="751"/>
                  </a:lnTo>
                  <a:lnTo>
                    <a:pt x="677" y="753"/>
                  </a:lnTo>
                  <a:lnTo>
                    <a:pt x="679" y="755"/>
                  </a:lnTo>
                  <a:lnTo>
                    <a:pt x="681" y="756"/>
                  </a:lnTo>
                  <a:lnTo>
                    <a:pt x="683" y="758"/>
                  </a:lnTo>
                  <a:lnTo>
                    <a:pt x="685" y="760"/>
                  </a:lnTo>
                  <a:lnTo>
                    <a:pt x="688" y="762"/>
                  </a:lnTo>
                  <a:lnTo>
                    <a:pt x="690" y="763"/>
                  </a:lnTo>
                  <a:lnTo>
                    <a:pt x="694" y="765"/>
                  </a:lnTo>
                  <a:lnTo>
                    <a:pt x="696" y="766"/>
                  </a:lnTo>
                  <a:lnTo>
                    <a:pt x="697" y="766"/>
                  </a:lnTo>
                  <a:lnTo>
                    <a:pt x="699" y="766"/>
                  </a:lnTo>
                  <a:lnTo>
                    <a:pt x="701" y="766"/>
                  </a:lnTo>
                  <a:lnTo>
                    <a:pt x="703" y="765"/>
                  </a:lnTo>
                  <a:lnTo>
                    <a:pt x="704" y="765"/>
                  </a:lnTo>
                  <a:lnTo>
                    <a:pt x="705" y="764"/>
                  </a:lnTo>
                  <a:lnTo>
                    <a:pt x="708" y="761"/>
                  </a:lnTo>
                  <a:lnTo>
                    <a:pt x="709" y="761"/>
                  </a:lnTo>
                  <a:lnTo>
                    <a:pt x="711" y="760"/>
                  </a:lnTo>
                  <a:lnTo>
                    <a:pt x="712" y="760"/>
                  </a:lnTo>
                  <a:lnTo>
                    <a:pt x="713" y="760"/>
                  </a:lnTo>
                  <a:lnTo>
                    <a:pt x="714" y="760"/>
                  </a:lnTo>
                  <a:lnTo>
                    <a:pt x="715" y="760"/>
                  </a:lnTo>
                  <a:lnTo>
                    <a:pt x="716" y="761"/>
                  </a:lnTo>
                  <a:lnTo>
                    <a:pt x="718" y="762"/>
                  </a:lnTo>
                  <a:lnTo>
                    <a:pt x="720" y="764"/>
                  </a:lnTo>
                  <a:lnTo>
                    <a:pt x="722" y="766"/>
                  </a:lnTo>
                  <a:lnTo>
                    <a:pt x="724" y="768"/>
                  </a:lnTo>
                  <a:lnTo>
                    <a:pt x="728" y="772"/>
                  </a:lnTo>
                  <a:lnTo>
                    <a:pt x="730" y="776"/>
                  </a:lnTo>
                  <a:lnTo>
                    <a:pt x="732" y="779"/>
                  </a:lnTo>
                  <a:lnTo>
                    <a:pt x="733" y="781"/>
                  </a:lnTo>
                  <a:lnTo>
                    <a:pt x="737" y="788"/>
                  </a:lnTo>
                  <a:lnTo>
                    <a:pt x="738" y="790"/>
                  </a:lnTo>
                  <a:lnTo>
                    <a:pt x="741" y="796"/>
                  </a:lnTo>
                  <a:lnTo>
                    <a:pt x="743" y="798"/>
                  </a:lnTo>
                  <a:lnTo>
                    <a:pt x="744" y="799"/>
                  </a:lnTo>
                  <a:lnTo>
                    <a:pt x="746" y="801"/>
                  </a:lnTo>
                  <a:lnTo>
                    <a:pt x="748" y="802"/>
                  </a:lnTo>
                  <a:lnTo>
                    <a:pt x="767" y="816"/>
                  </a:lnTo>
                  <a:lnTo>
                    <a:pt x="771" y="819"/>
                  </a:lnTo>
                  <a:lnTo>
                    <a:pt x="774" y="822"/>
                  </a:lnTo>
                  <a:lnTo>
                    <a:pt x="783" y="831"/>
                  </a:lnTo>
                  <a:lnTo>
                    <a:pt x="788" y="836"/>
                  </a:lnTo>
                  <a:lnTo>
                    <a:pt x="790" y="839"/>
                  </a:lnTo>
                  <a:lnTo>
                    <a:pt x="795" y="844"/>
                  </a:lnTo>
                  <a:lnTo>
                    <a:pt x="798" y="849"/>
                  </a:lnTo>
                  <a:lnTo>
                    <a:pt x="803" y="857"/>
                  </a:lnTo>
                  <a:lnTo>
                    <a:pt x="806" y="863"/>
                  </a:lnTo>
                  <a:lnTo>
                    <a:pt x="808" y="865"/>
                  </a:lnTo>
                  <a:lnTo>
                    <a:pt x="809" y="868"/>
                  </a:lnTo>
                  <a:lnTo>
                    <a:pt x="809" y="869"/>
                  </a:lnTo>
                  <a:lnTo>
                    <a:pt x="809" y="870"/>
                  </a:lnTo>
                  <a:lnTo>
                    <a:pt x="809" y="872"/>
                  </a:lnTo>
                  <a:lnTo>
                    <a:pt x="809" y="873"/>
                  </a:lnTo>
                  <a:lnTo>
                    <a:pt x="808" y="876"/>
                  </a:lnTo>
                  <a:lnTo>
                    <a:pt x="806" y="880"/>
                  </a:lnTo>
                  <a:lnTo>
                    <a:pt x="805" y="881"/>
                  </a:lnTo>
                  <a:lnTo>
                    <a:pt x="804" y="884"/>
                  </a:lnTo>
                  <a:lnTo>
                    <a:pt x="804" y="886"/>
                  </a:lnTo>
                  <a:lnTo>
                    <a:pt x="804" y="887"/>
                  </a:lnTo>
                  <a:lnTo>
                    <a:pt x="804" y="888"/>
                  </a:lnTo>
                  <a:lnTo>
                    <a:pt x="805" y="891"/>
                  </a:lnTo>
                  <a:lnTo>
                    <a:pt x="806" y="894"/>
                  </a:lnTo>
                  <a:lnTo>
                    <a:pt x="807" y="895"/>
                  </a:lnTo>
                  <a:lnTo>
                    <a:pt x="808" y="896"/>
                  </a:lnTo>
                  <a:lnTo>
                    <a:pt x="809" y="897"/>
                  </a:lnTo>
                  <a:lnTo>
                    <a:pt x="810" y="898"/>
                  </a:lnTo>
                  <a:lnTo>
                    <a:pt x="811" y="898"/>
                  </a:lnTo>
                  <a:lnTo>
                    <a:pt x="813" y="898"/>
                  </a:lnTo>
                  <a:lnTo>
                    <a:pt x="814" y="898"/>
                  </a:lnTo>
                  <a:lnTo>
                    <a:pt x="816" y="896"/>
                  </a:lnTo>
                  <a:lnTo>
                    <a:pt x="821" y="892"/>
                  </a:lnTo>
                  <a:lnTo>
                    <a:pt x="824" y="890"/>
                  </a:lnTo>
                  <a:lnTo>
                    <a:pt x="826" y="888"/>
                  </a:lnTo>
                  <a:lnTo>
                    <a:pt x="828" y="887"/>
                  </a:lnTo>
                  <a:lnTo>
                    <a:pt x="830" y="886"/>
                  </a:lnTo>
                  <a:lnTo>
                    <a:pt x="832" y="886"/>
                  </a:lnTo>
                  <a:lnTo>
                    <a:pt x="834" y="886"/>
                  </a:lnTo>
                  <a:lnTo>
                    <a:pt x="836" y="886"/>
                  </a:lnTo>
                  <a:lnTo>
                    <a:pt x="837" y="886"/>
                  </a:lnTo>
                  <a:lnTo>
                    <a:pt x="838" y="886"/>
                  </a:lnTo>
                  <a:lnTo>
                    <a:pt x="839" y="886"/>
                  </a:lnTo>
                  <a:lnTo>
                    <a:pt x="840" y="887"/>
                  </a:lnTo>
                  <a:lnTo>
                    <a:pt x="841" y="888"/>
                  </a:lnTo>
                  <a:lnTo>
                    <a:pt x="843" y="891"/>
                  </a:lnTo>
                  <a:lnTo>
                    <a:pt x="845" y="894"/>
                  </a:lnTo>
                  <a:lnTo>
                    <a:pt x="847" y="898"/>
                  </a:lnTo>
                  <a:lnTo>
                    <a:pt x="851" y="906"/>
                  </a:lnTo>
                  <a:lnTo>
                    <a:pt x="854" y="912"/>
                  </a:lnTo>
                  <a:lnTo>
                    <a:pt x="855" y="914"/>
                  </a:lnTo>
                  <a:lnTo>
                    <a:pt x="855" y="915"/>
                  </a:lnTo>
                  <a:lnTo>
                    <a:pt x="854" y="916"/>
                  </a:lnTo>
                  <a:lnTo>
                    <a:pt x="854" y="919"/>
                  </a:lnTo>
                  <a:lnTo>
                    <a:pt x="853" y="921"/>
                  </a:lnTo>
                  <a:lnTo>
                    <a:pt x="851" y="923"/>
                  </a:lnTo>
                  <a:lnTo>
                    <a:pt x="850" y="926"/>
                  </a:lnTo>
                  <a:lnTo>
                    <a:pt x="847" y="930"/>
                  </a:lnTo>
                  <a:lnTo>
                    <a:pt x="844" y="934"/>
                  </a:lnTo>
                  <a:lnTo>
                    <a:pt x="843" y="936"/>
                  </a:lnTo>
                  <a:lnTo>
                    <a:pt x="842" y="937"/>
                  </a:lnTo>
                  <a:lnTo>
                    <a:pt x="840" y="938"/>
                  </a:lnTo>
                  <a:lnTo>
                    <a:pt x="839" y="939"/>
                  </a:lnTo>
                  <a:lnTo>
                    <a:pt x="837" y="940"/>
                  </a:lnTo>
                  <a:lnTo>
                    <a:pt x="835" y="941"/>
                  </a:lnTo>
                  <a:lnTo>
                    <a:pt x="834" y="942"/>
                  </a:lnTo>
                  <a:lnTo>
                    <a:pt x="832" y="942"/>
                  </a:lnTo>
                  <a:lnTo>
                    <a:pt x="831" y="943"/>
                  </a:lnTo>
                  <a:lnTo>
                    <a:pt x="829" y="943"/>
                  </a:lnTo>
                  <a:lnTo>
                    <a:pt x="828" y="943"/>
                  </a:lnTo>
                  <a:lnTo>
                    <a:pt x="825" y="943"/>
                  </a:lnTo>
                  <a:lnTo>
                    <a:pt x="821" y="942"/>
                  </a:lnTo>
                  <a:lnTo>
                    <a:pt x="818" y="941"/>
                  </a:lnTo>
                  <a:lnTo>
                    <a:pt x="811" y="939"/>
                  </a:lnTo>
                  <a:lnTo>
                    <a:pt x="808" y="938"/>
                  </a:lnTo>
                  <a:lnTo>
                    <a:pt x="805" y="938"/>
                  </a:lnTo>
                  <a:lnTo>
                    <a:pt x="803" y="938"/>
                  </a:lnTo>
                  <a:lnTo>
                    <a:pt x="801" y="938"/>
                  </a:lnTo>
                  <a:lnTo>
                    <a:pt x="800" y="939"/>
                  </a:lnTo>
                  <a:lnTo>
                    <a:pt x="799" y="940"/>
                  </a:lnTo>
                  <a:lnTo>
                    <a:pt x="798" y="942"/>
                  </a:lnTo>
                  <a:lnTo>
                    <a:pt x="795" y="947"/>
                  </a:lnTo>
                  <a:lnTo>
                    <a:pt x="793" y="949"/>
                  </a:lnTo>
                  <a:lnTo>
                    <a:pt x="792" y="951"/>
                  </a:lnTo>
                  <a:lnTo>
                    <a:pt x="791" y="953"/>
                  </a:lnTo>
                  <a:lnTo>
                    <a:pt x="789" y="955"/>
                  </a:lnTo>
                  <a:lnTo>
                    <a:pt x="787" y="957"/>
                  </a:lnTo>
                  <a:lnTo>
                    <a:pt x="786" y="958"/>
                  </a:lnTo>
                  <a:lnTo>
                    <a:pt x="780" y="961"/>
                  </a:lnTo>
                  <a:lnTo>
                    <a:pt x="777" y="964"/>
                  </a:lnTo>
                  <a:lnTo>
                    <a:pt x="776" y="966"/>
                  </a:lnTo>
                  <a:lnTo>
                    <a:pt x="772" y="971"/>
                  </a:lnTo>
                  <a:lnTo>
                    <a:pt x="767" y="975"/>
                  </a:lnTo>
                  <a:lnTo>
                    <a:pt x="765" y="977"/>
                  </a:lnTo>
                  <a:lnTo>
                    <a:pt x="764" y="979"/>
                  </a:lnTo>
                  <a:lnTo>
                    <a:pt x="764" y="981"/>
                  </a:lnTo>
                  <a:lnTo>
                    <a:pt x="764" y="983"/>
                  </a:lnTo>
                  <a:lnTo>
                    <a:pt x="764" y="985"/>
                  </a:lnTo>
                  <a:lnTo>
                    <a:pt x="763" y="992"/>
                  </a:lnTo>
                  <a:lnTo>
                    <a:pt x="763" y="994"/>
                  </a:lnTo>
                  <a:lnTo>
                    <a:pt x="762" y="997"/>
                  </a:lnTo>
                  <a:lnTo>
                    <a:pt x="761" y="1002"/>
                  </a:lnTo>
                  <a:lnTo>
                    <a:pt x="759" y="1005"/>
                  </a:lnTo>
                  <a:lnTo>
                    <a:pt x="756" y="1013"/>
                  </a:lnTo>
                  <a:lnTo>
                    <a:pt x="753" y="1021"/>
                  </a:lnTo>
                  <a:lnTo>
                    <a:pt x="751" y="1027"/>
                  </a:lnTo>
                  <a:lnTo>
                    <a:pt x="750" y="1028"/>
                  </a:lnTo>
                  <a:lnTo>
                    <a:pt x="749" y="1030"/>
                  </a:lnTo>
                  <a:lnTo>
                    <a:pt x="747" y="1031"/>
                  </a:lnTo>
                  <a:lnTo>
                    <a:pt x="746" y="1032"/>
                  </a:lnTo>
                  <a:lnTo>
                    <a:pt x="745" y="1033"/>
                  </a:lnTo>
                  <a:lnTo>
                    <a:pt x="743" y="1034"/>
                  </a:lnTo>
                  <a:lnTo>
                    <a:pt x="741" y="1035"/>
                  </a:lnTo>
                  <a:lnTo>
                    <a:pt x="733" y="1037"/>
                  </a:lnTo>
                  <a:lnTo>
                    <a:pt x="729" y="1038"/>
                  </a:lnTo>
                  <a:lnTo>
                    <a:pt x="725" y="1038"/>
                  </a:lnTo>
                  <a:lnTo>
                    <a:pt x="722" y="1038"/>
                  </a:lnTo>
                  <a:lnTo>
                    <a:pt x="719" y="1038"/>
                  </a:lnTo>
                  <a:lnTo>
                    <a:pt x="717" y="1037"/>
                  </a:lnTo>
                  <a:lnTo>
                    <a:pt x="713" y="1036"/>
                  </a:lnTo>
                  <a:lnTo>
                    <a:pt x="710" y="1035"/>
                  </a:lnTo>
                  <a:lnTo>
                    <a:pt x="708" y="1034"/>
                  </a:lnTo>
                  <a:lnTo>
                    <a:pt x="707" y="1032"/>
                  </a:lnTo>
                  <a:lnTo>
                    <a:pt x="705" y="1031"/>
                  </a:lnTo>
                  <a:lnTo>
                    <a:pt x="703" y="1029"/>
                  </a:lnTo>
                  <a:lnTo>
                    <a:pt x="698" y="1025"/>
                  </a:lnTo>
                  <a:lnTo>
                    <a:pt x="695" y="1023"/>
                  </a:lnTo>
                  <a:lnTo>
                    <a:pt x="693" y="1020"/>
                  </a:lnTo>
                  <a:lnTo>
                    <a:pt x="689" y="1017"/>
                  </a:lnTo>
                  <a:lnTo>
                    <a:pt x="686" y="1017"/>
                  </a:lnTo>
                  <a:lnTo>
                    <a:pt x="685" y="1016"/>
                  </a:lnTo>
                  <a:lnTo>
                    <a:pt x="684" y="1016"/>
                  </a:lnTo>
                  <a:lnTo>
                    <a:pt x="681" y="1015"/>
                  </a:lnTo>
                  <a:lnTo>
                    <a:pt x="678" y="1015"/>
                  </a:lnTo>
                  <a:lnTo>
                    <a:pt x="677" y="1016"/>
                  </a:lnTo>
                  <a:lnTo>
                    <a:pt x="675" y="1017"/>
                  </a:lnTo>
                  <a:lnTo>
                    <a:pt x="673" y="1017"/>
                  </a:lnTo>
                  <a:lnTo>
                    <a:pt x="672" y="1019"/>
                  </a:lnTo>
                  <a:lnTo>
                    <a:pt x="670" y="1021"/>
                  </a:lnTo>
                  <a:lnTo>
                    <a:pt x="666" y="1026"/>
                  </a:lnTo>
                  <a:lnTo>
                    <a:pt x="665" y="1028"/>
                  </a:lnTo>
                  <a:lnTo>
                    <a:pt x="664" y="1028"/>
                  </a:lnTo>
                  <a:lnTo>
                    <a:pt x="663" y="1029"/>
                  </a:lnTo>
                  <a:lnTo>
                    <a:pt x="662" y="1029"/>
                  </a:lnTo>
                  <a:lnTo>
                    <a:pt x="661" y="1030"/>
                  </a:lnTo>
                  <a:lnTo>
                    <a:pt x="661" y="1030"/>
                  </a:lnTo>
                  <a:lnTo>
                    <a:pt x="660" y="1030"/>
                  </a:lnTo>
                  <a:lnTo>
                    <a:pt x="658" y="1030"/>
                  </a:lnTo>
                  <a:lnTo>
                    <a:pt x="656" y="1030"/>
                  </a:lnTo>
                  <a:lnTo>
                    <a:pt x="650" y="1028"/>
                  </a:lnTo>
                  <a:lnTo>
                    <a:pt x="650" y="1028"/>
                  </a:lnTo>
                  <a:lnTo>
                    <a:pt x="648" y="1028"/>
                  </a:lnTo>
                  <a:lnTo>
                    <a:pt x="646" y="1028"/>
                  </a:lnTo>
                  <a:lnTo>
                    <a:pt x="644" y="1028"/>
                  </a:lnTo>
                  <a:lnTo>
                    <a:pt x="642" y="1029"/>
                  </a:lnTo>
                  <a:lnTo>
                    <a:pt x="641" y="1029"/>
                  </a:lnTo>
                  <a:lnTo>
                    <a:pt x="640" y="1030"/>
                  </a:lnTo>
                  <a:lnTo>
                    <a:pt x="639" y="1031"/>
                  </a:lnTo>
                  <a:lnTo>
                    <a:pt x="639" y="1031"/>
                  </a:lnTo>
                  <a:lnTo>
                    <a:pt x="638" y="1032"/>
                  </a:lnTo>
                  <a:lnTo>
                    <a:pt x="638" y="1033"/>
                  </a:lnTo>
                  <a:lnTo>
                    <a:pt x="638" y="1034"/>
                  </a:lnTo>
                  <a:lnTo>
                    <a:pt x="638" y="1035"/>
                  </a:lnTo>
                  <a:lnTo>
                    <a:pt x="638" y="1037"/>
                  </a:lnTo>
                  <a:lnTo>
                    <a:pt x="639" y="1038"/>
                  </a:lnTo>
                  <a:lnTo>
                    <a:pt x="639" y="1040"/>
                  </a:lnTo>
                  <a:lnTo>
                    <a:pt x="645" y="1051"/>
                  </a:lnTo>
                  <a:lnTo>
                    <a:pt x="647" y="1056"/>
                  </a:lnTo>
                  <a:lnTo>
                    <a:pt x="648" y="1058"/>
                  </a:lnTo>
                  <a:lnTo>
                    <a:pt x="648" y="1061"/>
                  </a:lnTo>
                  <a:lnTo>
                    <a:pt x="648" y="1063"/>
                  </a:lnTo>
                  <a:lnTo>
                    <a:pt x="649" y="1065"/>
                  </a:lnTo>
                  <a:lnTo>
                    <a:pt x="648" y="1067"/>
                  </a:lnTo>
                  <a:lnTo>
                    <a:pt x="648" y="1069"/>
                  </a:lnTo>
                  <a:lnTo>
                    <a:pt x="647" y="1071"/>
                  </a:lnTo>
                  <a:lnTo>
                    <a:pt x="646" y="1073"/>
                  </a:lnTo>
                  <a:lnTo>
                    <a:pt x="644" y="1075"/>
                  </a:lnTo>
                  <a:lnTo>
                    <a:pt x="643" y="1077"/>
                  </a:lnTo>
                  <a:lnTo>
                    <a:pt x="640" y="1080"/>
                  </a:lnTo>
                  <a:lnTo>
                    <a:pt x="639" y="1082"/>
                  </a:lnTo>
                  <a:lnTo>
                    <a:pt x="638" y="1083"/>
                  </a:lnTo>
                  <a:lnTo>
                    <a:pt x="636" y="1084"/>
                  </a:lnTo>
                  <a:lnTo>
                    <a:pt x="634" y="1085"/>
                  </a:lnTo>
                  <a:lnTo>
                    <a:pt x="632" y="1085"/>
                  </a:lnTo>
                  <a:lnTo>
                    <a:pt x="630" y="1086"/>
                  </a:lnTo>
                  <a:lnTo>
                    <a:pt x="627" y="1086"/>
                  </a:lnTo>
                  <a:lnTo>
                    <a:pt x="625" y="1086"/>
                  </a:lnTo>
                  <a:lnTo>
                    <a:pt x="622" y="1087"/>
                  </a:lnTo>
                  <a:lnTo>
                    <a:pt x="620" y="1087"/>
                  </a:lnTo>
                  <a:lnTo>
                    <a:pt x="617" y="1086"/>
                  </a:lnTo>
                  <a:lnTo>
                    <a:pt x="616" y="1086"/>
                  </a:lnTo>
                  <a:lnTo>
                    <a:pt x="613" y="1085"/>
                  </a:lnTo>
                  <a:lnTo>
                    <a:pt x="611" y="1085"/>
                  </a:lnTo>
                  <a:lnTo>
                    <a:pt x="606" y="1084"/>
                  </a:lnTo>
                  <a:lnTo>
                    <a:pt x="604" y="1083"/>
                  </a:lnTo>
                  <a:lnTo>
                    <a:pt x="603" y="1082"/>
                  </a:lnTo>
                  <a:lnTo>
                    <a:pt x="600" y="1082"/>
                  </a:lnTo>
                  <a:lnTo>
                    <a:pt x="597" y="1081"/>
                  </a:lnTo>
                  <a:lnTo>
                    <a:pt x="593" y="1081"/>
                  </a:lnTo>
                  <a:lnTo>
                    <a:pt x="590" y="1081"/>
                  </a:lnTo>
                  <a:lnTo>
                    <a:pt x="586" y="1081"/>
                  </a:lnTo>
                  <a:lnTo>
                    <a:pt x="580" y="1082"/>
                  </a:lnTo>
                  <a:lnTo>
                    <a:pt x="576" y="1083"/>
                  </a:lnTo>
                  <a:lnTo>
                    <a:pt x="573" y="1083"/>
                  </a:lnTo>
                  <a:lnTo>
                    <a:pt x="569" y="1085"/>
                  </a:lnTo>
                  <a:lnTo>
                    <a:pt x="562" y="1086"/>
                  </a:lnTo>
                  <a:lnTo>
                    <a:pt x="556" y="1087"/>
                  </a:lnTo>
                  <a:lnTo>
                    <a:pt x="553" y="1088"/>
                  </a:lnTo>
                  <a:lnTo>
                    <a:pt x="552" y="1089"/>
                  </a:lnTo>
                  <a:lnTo>
                    <a:pt x="551" y="1090"/>
                  </a:lnTo>
                  <a:lnTo>
                    <a:pt x="550" y="1091"/>
                  </a:lnTo>
                  <a:lnTo>
                    <a:pt x="549" y="1092"/>
                  </a:lnTo>
                  <a:lnTo>
                    <a:pt x="549" y="1093"/>
                  </a:lnTo>
                  <a:lnTo>
                    <a:pt x="549" y="1095"/>
                  </a:lnTo>
                  <a:lnTo>
                    <a:pt x="548" y="1097"/>
                  </a:lnTo>
                  <a:lnTo>
                    <a:pt x="548" y="1103"/>
                  </a:lnTo>
                  <a:lnTo>
                    <a:pt x="547" y="1107"/>
                  </a:lnTo>
                  <a:lnTo>
                    <a:pt x="547" y="1108"/>
                  </a:lnTo>
                  <a:lnTo>
                    <a:pt x="546" y="1110"/>
                  </a:lnTo>
                  <a:lnTo>
                    <a:pt x="544" y="1113"/>
                  </a:lnTo>
                  <a:lnTo>
                    <a:pt x="543" y="1115"/>
                  </a:lnTo>
                  <a:lnTo>
                    <a:pt x="541" y="1119"/>
                  </a:lnTo>
                  <a:lnTo>
                    <a:pt x="538" y="1121"/>
                  </a:lnTo>
                  <a:lnTo>
                    <a:pt x="536" y="1124"/>
                  </a:lnTo>
                  <a:lnTo>
                    <a:pt x="535" y="1126"/>
                  </a:lnTo>
                  <a:lnTo>
                    <a:pt x="533" y="1128"/>
                  </a:lnTo>
                  <a:lnTo>
                    <a:pt x="531" y="1130"/>
                  </a:lnTo>
                  <a:lnTo>
                    <a:pt x="528" y="1131"/>
                  </a:lnTo>
                  <a:lnTo>
                    <a:pt x="526" y="1132"/>
                  </a:lnTo>
                  <a:lnTo>
                    <a:pt x="525" y="1133"/>
                  </a:lnTo>
                  <a:lnTo>
                    <a:pt x="524" y="1133"/>
                  </a:lnTo>
                  <a:lnTo>
                    <a:pt x="522" y="1133"/>
                  </a:lnTo>
                  <a:lnTo>
                    <a:pt x="520" y="1132"/>
                  </a:lnTo>
                  <a:lnTo>
                    <a:pt x="517" y="1130"/>
                  </a:lnTo>
                  <a:lnTo>
                    <a:pt x="510" y="1125"/>
                  </a:lnTo>
                  <a:lnTo>
                    <a:pt x="507" y="1122"/>
                  </a:lnTo>
                  <a:lnTo>
                    <a:pt x="504" y="1120"/>
                  </a:lnTo>
                  <a:lnTo>
                    <a:pt x="502" y="1119"/>
                  </a:lnTo>
                  <a:lnTo>
                    <a:pt x="500" y="1119"/>
                  </a:lnTo>
                  <a:lnTo>
                    <a:pt x="498" y="1118"/>
                  </a:lnTo>
                  <a:lnTo>
                    <a:pt x="495" y="1117"/>
                  </a:lnTo>
                  <a:lnTo>
                    <a:pt x="492" y="1117"/>
                  </a:lnTo>
                  <a:lnTo>
                    <a:pt x="490" y="1116"/>
                  </a:lnTo>
                  <a:lnTo>
                    <a:pt x="485" y="1116"/>
                  </a:lnTo>
                  <a:lnTo>
                    <a:pt x="479" y="1115"/>
                  </a:lnTo>
                  <a:lnTo>
                    <a:pt x="476" y="1114"/>
                  </a:lnTo>
                  <a:lnTo>
                    <a:pt x="469" y="1111"/>
                  </a:lnTo>
                  <a:lnTo>
                    <a:pt x="466" y="1110"/>
                  </a:lnTo>
                  <a:lnTo>
                    <a:pt x="463" y="1110"/>
                  </a:lnTo>
                  <a:lnTo>
                    <a:pt x="459" y="1109"/>
                  </a:lnTo>
                  <a:lnTo>
                    <a:pt x="453" y="1109"/>
                  </a:lnTo>
                  <a:lnTo>
                    <a:pt x="451" y="1108"/>
                  </a:lnTo>
                  <a:lnTo>
                    <a:pt x="450" y="1108"/>
                  </a:lnTo>
                  <a:lnTo>
                    <a:pt x="449" y="1107"/>
                  </a:lnTo>
                  <a:lnTo>
                    <a:pt x="448" y="1107"/>
                  </a:lnTo>
                  <a:lnTo>
                    <a:pt x="447" y="1106"/>
                  </a:lnTo>
                  <a:lnTo>
                    <a:pt x="446" y="1104"/>
                  </a:lnTo>
                  <a:lnTo>
                    <a:pt x="445" y="1102"/>
                  </a:lnTo>
                  <a:lnTo>
                    <a:pt x="445" y="1099"/>
                  </a:lnTo>
                  <a:lnTo>
                    <a:pt x="444" y="1092"/>
                  </a:lnTo>
                  <a:lnTo>
                    <a:pt x="444" y="1089"/>
                  </a:lnTo>
                  <a:lnTo>
                    <a:pt x="444" y="1088"/>
                  </a:lnTo>
                  <a:lnTo>
                    <a:pt x="443" y="1086"/>
                  </a:lnTo>
                  <a:lnTo>
                    <a:pt x="441" y="1085"/>
                  </a:lnTo>
                  <a:lnTo>
                    <a:pt x="440" y="1084"/>
                  </a:lnTo>
                  <a:lnTo>
                    <a:pt x="439" y="1083"/>
                  </a:lnTo>
                  <a:lnTo>
                    <a:pt x="438" y="1082"/>
                  </a:lnTo>
                  <a:lnTo>
                    <a:pt x="436" y="1082"/>
                  </a:lnTo>
                  <a:lnTo>
                    <a:pt x="435" y="1082"/>
                  </a:lnTo>
                  <a:lnTo>
                    <a:pt x="434" y="1082"/>
                  </a:lnTo>
                  <a:lnTo>
                    <a:pt x="432" y="1083"/>
                  </a:lnTo>
                  <a:lnTo>
                    <a:pt x="430" y="1084"/>
                  </a:lnTo>
                  <a:lnTo>
                    <a:pt x="429" y="1084"/>
                  </a:lnTo>
                  <a:lnTo>
                    <a:pt x="428" y="1085"/>
                  </a:lnTo>
                  <a:lnTo>
                    <a:pt x="427" y="1085"/>
                  </a:lnTo>
                  <a:lnTo>
                    <a:pt x="426" y="1087"/>
                  </a:lnTo>
                  <a:lnTo>
                    <a:pt x="424" y="1090"/>
                  </a:lnTo>
                  <a:lnTo>
                    <a:pt x="418" y="1100"/>
                  </a:lnTo>
                  <a:lnTo>
                    <a:pt x="416" y="1104"/>
                  </a:lnTo>
                  <a:lnTo>
                    <a:pt x="415" y="1106"/>
                  </a:lnTo>
                  <a:lnTo>
                    <a:pt x="414" y="1109"/>
                  </a:lnTo>
                  <a:lnTo>
                    <a:pt x="414" y="1112"/>
                  </a:lnTo>
                  <a:lnTo>
                    <a:pt x="414" y="1115"/>
                  </a:lnTo>
                  <a:lnTo>
                    <a:pt x="414" y="1119"/>
                  </a:lnTo>
                  <a:lnTo>
                    <a:pt x="415" y="1121"/>
                  </a:lnTo>
                  <a:lnTo>
                    <a:pt x="416" y="1125"/>
                  </a:lnTo>
                  <a:lnTo>
                    <a:pt x="417" y="1129"/>
                  </a:lnTo>
                  <a:lnTo>
                    <a:pt x="418" y="1132"/>
                  </a:lnTo>
                  <a:lnTo>
                    <a:pt x="421" y="1138"/>
                  </a:lnTo>
                  <a:lnTo>
                    <a:pt x="423" y="1144"/>
                  </a:lnTo>
                  <a:lnTo>
                    <a:pt x="424" y="1146"/>
                  </a:lnTo>
                  <a:lnTo>
                    <a:pt x="424" y="1148"/>
                  </a:lnTo>
                  <a:lnTo>
                    <a:pt x="425" y="1150"/>
                  </a:lnTo>
                  <a:lnTo>
                    <a:pt x="425" y="1153"/>
                  </a:lnTo>
                  <a:lnTo>
                    <a:pt x="425" y="1155"/>
                  </a:lnTo>
                  <a:lnTo>
                    <a:pt x="424" y="1157"/>
                  </a:lnTo>
                  <a:lnTo>
                    <a:pt x="423" y="1158"/>
                  </a:lnTo>
                  <a:lnTo>
                    <a:pt x="423" y="1159"/>
                  </a:lnTo>
                  <a:lnTo>
                    <a:pt x="422" y="1161"/>
                  </a:lnTo>
                  <a:lnTo>
                    <a:pt x="421" y="1163"/>
                  </a:lnTo>
                  <a:lnTo>
                    <a:pt x="414" y="1168"/>
                  </a:lnTo>
                  <a:lnTo>
                    <a:pt x="410" y="1173"/>
                  </a:lnTo>
                  <a:lnTo>
                    <a:pt x="407" y="1175"/>
                  </a:lnTo>
                  <a:lnTo>
                    <a:pt x="405" y="1176"/>
                  </a:lnTo>
                  <a:lnTo>
                    <a:pt x="403" y="1178"/>
                  </a:lnTo>
                  <a:lnTo>
                    <a:pt x="400" y="1181"/>
                  </a:lnTo>
                  <a:lnTo>
                    <a:pt x="396" y="1189"/>
                  </a:lnTo>
                  <a:lnTo>
                    <a:pt x="391" y="1195"/>
                  </a:lnTo>
                  <a:lnTo>
                    <a:pt x="387" y="1201"/>
                  </a:lnTo>
                  <a:lnTo>
                    <a:pt x="383" y="1205"/>
                  </a:lnTo>
                  <a:lnTo>
                    <a:pt x="381" y="1208"/>
                  </a:lnTo>
                  <a:lnTo>
                    <a:pt x="379" y="1209"/>
                  </a:lnTo>
                  <a:lnTo>
                    <a:pt x="378" y="1209"/>
                  </a:lnTo>
                  <a:lnTo>
                    <a:pt x="377" y="1211"/>
                  </a:lnTo>
                  <a:lnTo>
                    <a:pt x="374" y="1212"/>
                  </a:lnTo>
                  <a:lnTo>
                    <a:pt x="372" y="1213"/>
                  </a:lnTo>
                  <a:lnTo>
                    <a:pt x="370" y="1214"/>
                  </a:lnTo>
                  <a:lnTo>
                    <a:pt x="368" y="1214"/>
                  </a:lnTo>
                  <a:lnTo>
                    <a:pt x="366" y="1215"/>
                  </a:lnTo>
                  <a:lnTo>
                    <a:pt x="364" y="1215"/>
                  </a:lnTo>
                  <a:lnTo>
                    <a:pt x="355" y="1215"/>
                  </a:lnTo>
                  <a:lnTo>
                    <a:pt x="353" y="1215"/>
                  </a:lnTo>
                  <a:lnTo>
                    <a:pt x="343" y="1217"/>
                  </a:lnTo>
                  <a:lnTo>
                    <a:pt x="337" y="1218"/>
                  </a:lnTo>
                  <a:lnTo>
                    <a:pt x="334" y="1219"/>
                  </a:lnTo>
                  <a:lnTo>
                    <a:pt x="320" y="1221"/>
                  </a:lnTo>
                  <a:lnTo>
                    <a:pt x="317" y="1222"/>
                  </a:lnTo>
                  <a:lnTo>
                    <a:pt x="311" y="1222"/>
                  </a:lnTo>
                  <a:lnTo>
                    <a:pt x="309" y="1222"/>
                  </a:lnTo>
                  <a:lnTo>
                    <a:pt x="308" y="1223"/>
                  </a:lnTo>
                  <a:lnTo>
                    <a:pt x="307" y="1224"/>
                  </a:lnTo>
                  <a:lnTo>
                    <a:pt x="305" y="1225"/>
                  </a:lnTo>
                  <a:lnTo>
                    <a:pt x="302" y="1228"/>
                  </a:lnTo>
                  <a:lnTo>
                    <a:pt x="299" y="1230"/>
                  </a:lnTo>
                  <a:lnTo>
                    <a:pt x="298" y="1232"/>
                  </a:lnTo>
                  <a:lnTo>
                    <a:pt x="297" y="1233"/>
                  </a:lnTo>
                  <a:lnTo>
                    <a:pt x="293" y="1239"/>
                  </a:lnTo>
                  <a:lnTo>
                    <a:pt x="291" y="1241"/>
                  </a:lnTo>
                  <a:lnTo>
                    <a:pt x="290" y="1243"/>
                  </a:lnTo>
                  <a:lnTo>
                    <a:pt x="288" y="1243"/>
                  </a:lnTo>
                  <a:lnTo>
                    <a:pt x="287" y="1244"/>
                  </a:lnTo>
                  <a:lnTo>
                    <a:pt x="286" y="1245"/>
                  </a:lnTo>
                  <a:lnTo>
                    <a:pt x="285" y="1245"/>
                  </a:lnTo>
                  <a:lnTo>
                    <a:pt x="284" y="1245"/>
                  </a:lnTo>
                  <a:lnTo>
                    <a:pt x="283" y="1245"/>
                  </a:lnTo>
                  <a:lnTo>
                    <a:pt x="282" y="1245"/>
                  </a:lnTo>
                  <a:lnTo>
                    <a:pt x="281" y="1245"/>
                  </a:lnTo>
                  <a:lnTo>
                    <a:pt x="281" y="1244"/>
                  </a:lnTo>
                  <a:lnTo>
                    <a:pt x="281" y="1243"/>
                  </a:lnTo>
                  <a:lnTo>
                    <a:pt x="279" y="1241"/>
                  </a:lnTo>
                  <a:lnTo>
                    <a:pt x="275" y="1229"/>
                  </a:lnTo>
                  <a:lnTo>
                    <a:pt x="271" y="1220"/>
                  </a:lnTo>
                  <a:lnTo>
                    <a:pt x="270" y="1216"/>
                  </a:lnTo>
                  <a:lnTo>
                    <a:pt x="268" y="1210"/>
                  </a:lnTo>
                  <a:lnTo>
                    <a:pt x="263" y="1197"/>
                  </a:lnTo>
                  <a:lnTo>
                    <a:pt x="263" y="1194"/>
                  </a:lnTo>
                  <a:lnTo>
                    <a:pt x="262" y="1191"/>
                  </a:lnTo>
                  <a:lnTo>
                    <a:pt x="261" y="1189"/>
                  </a:lnTo>
                  <a:lnTo>
                    <a:pt x="260" y="1187"/>
                  </a:lnTo>
                  <a:lnTo>
                    <a:pt x="259" y="1187"/>
                  </a:lnTo>
                  <a:lnTo>
                    <a:pt x="256" y="1184"/>
                  </a:lnTo>
                  <a:lnTo>
                    <a:pt x="249" y="1178"/>
                  </a:lnTo>
                  <a:lnTo>
                    <a:pt x="245" y="1175"/>
                  </a:lnTo>
                  <a:lnTo>
                    <a:pt x="242" y="1174"/>
                  </a:lnTo>
                  <a:lnTo>
                    <a:pt x="239" y="1172"/>
                  </a:lnTo>
                  <a:lnTo>
                    <a:pt x="234" y="1170"/>
                  </a:lnTo>
                  <a:lnTo>
                    <a:pt x="230" y="1168"/>
                  </a:lnTo>
                  <a:lnTo>
                    <a:pt x="223" y="1166"/>
                  </a:lnTo>
                  <a:lnTo>
                    <a:pt x="216" y="1164"/>
                  </a:lnTo>
                  <a:lnTo>
                    <a:pt x="212" y="1162"/>
                  </a:lnTo>
                  <a:lnTo>
                    <a:pt x="207" y="1160"/>
                  </a:lnTo>
                  <a:lnTo>
                    <a:pt x="203" y="1158"/>
                  </a:lnTo>
                  <a:lnTo>
                    <a:pt x="198" y="1155"/>
                  </a:lnTo>
                  <a:lnTo>
                    <a:pt x="195" y="1153"/>
                  </a:lnTo>
                  <a:lnTo>
                    <a:pt x="194" y="1153"/>
                  </a:lnTo>
                  <a:lnTo>
                    <a:pt x="192" y="1152"/>
                  </a:lnTo>
                  <a:lnTo>
                    <a:pt x="191" y="1150"/>
                  </a:lnTo>
                  <a:lnTo>
                    <a:pt x="190" y="1149"/>
                  </a:lnTo>
                  <a:lnTo>
                    <a:pt x="190" y="1148"/>
                  </a:lnTo>
                  <a:lnTo>
                    <a:pt x="189" y="1147"/>
                  </a:lnTo>
                  <a:lnTo>
                    <a:pt x="189" y="1146"/>
                  </a:lnTo>
                  <a:lnTo>
                    <a:pt x="189" y="1144"/>
                  </a:lnTo>
                  <a:lnTo>
                    <a:pt x="190" y="1139"/>
                  </a:lnTo>
                  <a:lnTo>
                    <a:pt x="192" y="1132"/>
                  </a:lnTo>
                  <a:lnTo>
                    <a:pt x="194" y="1123"/>
                  </a:lnTo>
                  <a:lnTo>
                    <a:pt x="195" y="1120"/>
                  </a:lnTo>
                  <a:lnTo>
                    <a:pt x="195" y="1116"/>
                  </a:lnTo>
                  <a:lnTo>
                    <a:pt x="195" y="1112"/>
                  </a:lnTo>
                  <a:lnTo>
                    <a:pt x="195" y="1108"/>
                  </a:lnTo>
                  <a:lnTo>
                    <a:pt x="195" y="1106"/>
                  </a:lnTo>
                  <a:lnTo>
                    <a:pt x="195" y="1102"/>
                  </a:lnTo>
                  <a:lnTo>
                    <a:pt x="194" y="1101"/>
                  </a:lnTo>
                  <a:lnTo>
                    <a:pt x="194" y="1100"/>
                  </a:lnTo>
                  <a:lnTo>
                    <a:pt x="193" y="1099"/>
                  </a:lnTo>
                  <a:lnTo>
                    <a:pt x="192" y="1098"/>
                  </a:lnTo>
                  <a:lnTo>
                    <a:pt x="191" y="1098"/>
                  </a:lnTo>
                  <a:lnTo>
                    <a:pt x="190" y="1099"/>
                  </a:lnTo>
                  <a:lnTo>
                    <a:pt x="189" y="1101"/>
                  </a:lnTo>
                  <a:lnTo>
                    <a:pt x="187" y="1105"/>
                  </a:lnTo>
                  <a:lnTo>
                    <a:pt x="185" y="1106"/>
                  </a:lnTo>
                  <a:lnTo>
                    <a:pt x="184" y="1107"/>
                  </a:lnTo>
                  <a:lnTo>
                    <a:pt x="184" y="1107"/>
                  </a:lnTo>
                  <a:lnTo>
                    <a:pt x="182" y="1107"/>
                  </a:lnTo>
                  <a:lnTo>
                    <a:pt x="181" y="1107"/>
                  </a:lnTo>
                  <a:lnTo>
                    <a:pt x="180" y="1107"/>
                  </a:lnTo>
                  <a:lnTo>
                    <a:pt x="179" y="1107"/>
                  </a:lnTo>
                  <a:lnTo>
                    <a:pt x="178" y="1107"/>
                  </a:lnTo>
                  <a:lnTo>
                    <a:pt x="176" y="1106"/>
                  </a:lnTo>
                  <a:lnTo>
                    <a:pt x="175" y="1104"/>
                  </a:lnTo>
                  <a:lnTo>
                    <a:pt x="173" y="1103"/>
                  </a:lnTo>
                  <a:lnTo>
                    <a:pt x="172" y="1100"/>
                  </a:lnTo>
                  <a:lnTo>
                    <a:pt x="170" y="1097"/>
                  </a:lnTo>
                  <a:lnTo>
                    <a:pt x="167" y="1095"/>
                  </a:lnTo>
                  <a:lnTo>
                    <a:pt x="166" y="1093"/>
                  </a:lnTo>
                  <a:lnTo>
                    <a:pt x="165" y="1091"/>
                  </a:lnTo>
                  <a:lnTo>
                    <a:pt x="161" y="1085"/>
                  </a:lnTo>
                  <a:lnTo>
                    <a:pt x="161" y="1083"/>
                  </a:lnTo>
                  <a:lnTo>
                    <a:pt x="160" y="1082"/>
                  </a:lnTo>
                  <a:lnTo>
                    <a:pt x="159" y="1080"/>
                  </a:lnTo>
                  <a:lnTo>
                    <a:pt x="158" y="1079"/>
                  </a:lnTo>
                  <a:lnTo>
                    <a:pt x="153" y="1074"/>
                  </a:lnTo>
                  <a:lnTo>
                    <a:pt x="151" y="1073"/>
                  </a:lnTo>
                  <a:lnTo>
                    <a:pt x="150" y="1071"/>
                  </a:lnTo>
                  <a:lnTo>
                    <a:pt x="149" y="1069"/>
                  </a:lnTo>
                  <a:lnTo>
                    <a:pt x="148" y="1067"/>
                  </a:lnTo>
                  <a:lnTo>
                    <a:pt x="147" y="1064"/>
                  </a:lnTo>
                  <a:lnTo>
                    <a:pt x="145" y="1057"/>
                  </a:lnTo>
                  <a:lnTo>
                    <a:pt x="142" y="1049"/>
                  </a:lnTo>
                  <a:lnTo>
                    <a:pt x="140" y="1042"/>
                  </a:lnTo>
                  <a:lnTo>
                    <a:pt x="138" y="1039"/>
                  </a:lnTo>
                  <a:lnTo>
                    <a:pt x="138" y="1037"/>
                  </a:lnTo>
                  <a:lnTo>
                    <a:pt x="136" y="1035"/>
                  </a:lnTo>
                  <a:lnTo>
                    <a:pt x="134" y="1031"/>
                  </a:lnTo>
                  <a:lnTo>
                    <a:pt x="132" y="1030"/>
                  </a:lnTo>
                  <a:lnTo>
                    <a:pt x="131" y="1028"/>
                  </a:lnTo>
                  <a:lnTo>
                    <a:pt x="129" y="1025"/>
                  </a:lnTo>
                  <a:lnTo>
                    <a:pt x="128" y="1023"/>
                  </a:lnTo>
                  <a:lnTo>
                    <a:pt x="127" y="1021"/>
                  </a:lnTo>
                  <a:lnTo>
                    <a:pt x="123" y="1017"/>
                  </a:lnTo>
                  <a:lnTo>
                    <a:pt x="121" y="1015"/>
                  </a:lnTo>
                  <a:lnTo>
                    <a:pt x="119" y="1011"/>
                  </a:lnTo>
                  <a:lnTo>
                    <a:pt x="116" y="1006"/>
                  </a:lnTo>
                  <a:lnTo>
                    <a:pt x="116" y="1005"/>
                  </a:lnTo>
                  <a:lnTo>
                    <a:pt x="114" y="1002"/>
                  </a:lnTo>
                  <a:lnTo>
                    <a:pt x="111" y="999"/>
                  </a:lnTo>
                  <a:lnTo>
                    <a:pt x="109" y="996"/>
                  </a:lnTo>
                  <a:lnTo>
                    <a:pt x="107" y="995"/>
                  </a:lnTo>
                  <a:lnTo>
                    <a:pt x="105" y="994"/>
                  </a:lnTo>
                  <a:lnTo>
                    <a:pt x="104" y="994"/>
                  </a:lnTo>
                  <a:lnTo>
                    <a:pt x="103" y="993"/>
                  </a:lnTo>
                  <a:lnTo>
                    <a:pt x="98" y="992"/>
                  </a:lnTo>
                  <a:lnTo>
                    <a:pt x="91" y="989"/>
                  </a:lnTo>
                  <a:lnTo>
                    <a:pt x="87" y="988"/>
                  </a:lnTo>
                  <a:lnTo>
                    <a:pt x="84" y="988"/>
                  </a:lnTo>
                  <a:lnTo>
                    <a:pt x="82" y="988"/>
                  </a:lnTo>
                  <a:lnTo>
                    <a:pt x="79" y="988"/>
                  </a:lnTo>
                  <a:lnTo>
                    <a:pt x="77" y="989"/>
                  </a:lnTo>
                  <a:lnTo>
                    <a:pt x="72" y="990"/>
                  </a:lnTo>
                  <a:lnTo>
                    <a:pt x="69" y="992"/>
                  </a:lnTo>
                  <a:lnTo>
                    <a:pt x="64" y="994"/>
                  </a:lnTo>
                  <a:lnTo>
                    <a:pt x="60" y="996"/>
                  </a:lnTo>
                  <a:lnTo>
                    <a:pt x="58" y="998"/>
                  </a:lnTo>
                  <a:lnTo>
                    <a:pt x="54" y="1002"/>
                  </a:lnTo>
                  <a:lnTo>
                    <a:pt x="50" y="1006"/>
                  </a:lnTo>
                  <a:lnTo>
                    <a:pt x="49" y="1007"/>
                  </a:lnTo>
                  <a:lnTo>
                    <a:pt x="49" y="1008"/>
                  </a:lnTo>
                  <a:lnTo>
                    <a:pt x="48" y="1008"/>
                  </a:lnTo>
                  <a:lnTo>
                    <a:pt x="48" y="1009"/>
                  </a:lnTo>
                  <a:lnTo>
                    <a:pt x="48" y="1010"/>
                  </a:lnTo>
                  <a:lnTo>
                    <a:pt x="49" y="1011"/>
                  </a:lnTo>
                  <a:lnTo>
                    <a:pt x="50" y="1013"/>
                  </a:lnTo>
                  <a:lnTo>
                    <a:pt x="51" y="1015"/>
                  </a:lnTo>
                  <a:lnTo>
                    <a:pt x="52" y="1017"/>
                  </a:lnTo>
                  <a:lnTo>
                    <a:pt x="53" y="1017"/>
                  </a:lnTo>
                  <a:lnTo>
                    <a:pt x="54" y="1019"/>
                  </a:lnTo>
                  <a:lnTo>
                    <a:pt x="55" y="1020"/>
                  </a:lnTo>
                  <a:lnTo>
                    <a:pt x="68" y="1032"/>
                  </a:lnTo>
                  <a:lnTo>
                    <a:pt x="70" y="1034"/>
                  </a:lnTo>
                  <a:lnTo>
                    <a:pt x="70" y="1036"/>
                  </a:lnTo>
                  <a:lnTo>
                    <a:pt x="71" y="1038"/>
                  </a:lnTo>
                  <a:lnTo>
                    <a:pt x="72" y="1039"/>
                  </a:lnTo>
                  <a:lnTo>
                    <a:pt x="74" y="1044"/>
                  </a:lnTo>
                  <a:lnTo>
                    <a:pt x="74" y="1046"/>
                  </a:lnTo>
                  <a:lnTo>
                    <a:pt x="75" y="1048"/>
                  </a:lnTo>
                  <a:lnTo>
                    <a:pt x="79" y="1052"/>
                  </a:lnTo>
                  <a:lnTo>
                    <a:pt x="80" y="1055"/>
                  </a:lnTo>
                  <a:lnTo>
                    <a:pt x="81" y="1057"/>
                  </a:lnTo>
                  <a:lnTo>
                    <a:pt x="81" y="1060"/>
                  </a:lnTo>
                  <a:lnTo>
                    <a:pt x="81" y="1062"/>
                  </a:lnTo>
                  <a:lnTo>
                    <a:pt x="81" y="1063"/>
                  </a:lnTo>
                  <a:lnTo>
                    <a:pt x="81" y="1065"/>
                  </a:lnTo>
                  <a:lnTo>
                    <a:pt x="81" y="1067"/>
                  </a:lnTo>
                  <a:lnTo>
                    <a:pt x="81" y="1068"/>
                  </a:lnTo>
                  <a:lnTo>
                    <a:pt x="81" y="1070"/>
                  </a:lnTo>
                  <a:lnTo>
                    <a:pt x="80" y="1072"/>
                  </a:lnTo>
                  <a:lnTo>
                    <a:pt x="77" y="1076"/>
                  </a:lnTo>
                  <a:lnTo>
                    <a:pt x="74" y="1080"/>
                  </a:lnTo>
                  <a:lnTo>
                    <a:pt x="72" y="1085"/>
                  </a:lnTo>
                  <a:lnTo>
                    <a:pt x="70" y="1092"/>
                  </a:lnTo>
                  <a:lnTo>
                    <a:pt x="68" y="1096"/>
                  </a:lnTo>
                  <a:lnTo>
                    <a:pt x="66" y="1098"/>
                  </a:lnTo>
                  <a:lnTo>
                    <a:pt x="64" y="1101"/>
                  </a:lnTo>
                  <a:lnTo>
                    <a:pt x="62" y="1103"/>
                  </a:lnTo>
                  <a:lnTo>
                    <a:pt x="59" y="1106"/>
                  </a:lnTo>
                  <a:lnTo>
                    <a:pt x="56" y="1109"/>
                  </a:lnTo>
                  <a:lnTo>
                    <a:pt x="53" y="1112"/>
                  </a:lnTo>
                  <a:lnTo>
                    <a:pt x="50" y="1114"/>
                  </a:lnTo>
                  <a:lnTo>
                    <a:pt x="47" y="1116"/>
                  </a:lnTo>
                  <a:lnTo>
                    <a:pt x="46" y="1116"/>
                  </a:lnTo>
                  <a:lnTo>
                    <a:pt x="44" y="1117"/>
                  </a:lnTo>
                  <a:lnTo>
                    <a:pt x="41" y="1117"/>
                  </a:lnTo>
                  <a:lnTo>
                    <a:pt x="38" y="1116"/>
                  </a:lnTo>
                  <a:lnTo>
                    <a:pt x="35" y="1115"/>
                  </a:lnTo>
                  <a:lnTo>
                    <a:pt x="31" y="1113"/>
                  </a:lnTo>
                  <a:lnTo>
                    <a:pt x="27" y="1111"/>
                  </a:lnTo>
                  <a:lnTo>
                    <a:pt x="23" y="1108"/>
                  </a:lnTo>
                  <a:lnTo>
                    <a:pt x="13" y="1103"/>
                  </a:lnTo>
                  <a:lnTo>
                    <a:pt x="9" y="1099"/>
                  </a:lnTo>
                  <a:lnTo>
                    <a:pt x="8" y="1097"/>
                  </a:lnTo>
                  <a:lnTo>
                    <a:pt x="6" y="1096"/>
                  </a:lnTo>
                  <a:lnTo>
                    <a:pt x="3" y="1093"/>
                  </a:lnTo>
                  <a:lnTo>
                    <a:pt x="2" y="1090"/>
                  </a:lnTo>
                  <a:lnTo>
                    <a:pt x="1" y="1089"/>
                  </a:lnTo>
                  <a:lnTo>
                    <a:pt x="1" y="1087"/>
                  </a:lnTo>
                  <a:lnTo>
                    <a:pt x="0" y="1086"/>
                  </a:lnTo>
                  <a:lnTo>
                    <a:pt x="0" y="1085"/>
                  </a:lnTo>
                  <a:lnTo>
                    <a:pt x="0" y="1083"/>
                  </a:lnTo>
                  <a:lnTo>
                    <a:pt x="0" y="1081"/>
                  </a:lnTo>
                  <a:lnTo>
                    <a:pt x="1" y="1079"/>
                  </a:lnTo>
                  <a:lnTo>
                    <a:pt x="1" y="1077"/>
                  </a:lnTo>
                  <a:lnTo>
                    <a:pt x="2" y="1075"/>
                  </a:lnTo>
                  <a:lnTo>
                    <a:pt x="2" y="1074"/>
                  </a:lnTo>
                  <a:lnTo>
                    <a:pt x="3" y="1073"/>
                  </a:lnTo>
                  <a:lnTo>
                    <a:pt x="5" y="1071"/>
                  </a:lnTo>
                  <a:lnTo>
                    <a:pt x="11" y="1066"/>
                  </a:lnTo>
                </a:path>
              </a:pathLst>
            </a:custGeom>
            <a:noFill/>
            <a:ln w="2540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69" name="Freeform 105">
              <a:extLst>
                <a:ext uri="{FF2B5EF4-FFF2-40B4-BE49-F238E27FC236}">
                  <a16:creationId xmlns:a16="http://schemas.microsoft.com/office/drawing/2014/main" id="{7B2D9CE2-F4BF-4192-BADC-3CB976948AF4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2" y="1677"/>
              <a:ext cx="429" cy="1205"/>
            </a:xfrm>
            <a:custGeom>
              <a:avLst/>
              <a:gdLst>
                <a:gd name="T0" fmla="*/ 91 w 429"/>
                <a:gd name="T1" fmla="*/ 1196 h 1205"/>
                <a:gd name="T2" fmla="*/ 76 w 429"/>
                <a:gd name="T3" fmla="*/ 1170 h 1205"/>
                <a:gd name="T4" fmla="*/ 67 w 429"/>
                <a:gd name="T5" fmla="*/ 1127 h 1205"/>
                <a:gd name="T6" fmla="*/ 80 w 429"/>
                <a:gd name="T7" fmla="*/ 1095 h 1205"/>
                <a:gd name="T8" fmla="*/ 90 w 429"/>
                <a:gd name="T9" fmla="*/ 1086 h 1205"/>
                <a:gd name="T10" fmla="*/ 62 w 429"/>
                <a:gd name="T11" fmla="*/ 1080 h 1205"/>
                <a:gd name="T12" fmla="*/ 32 w 429"/>
                <a:gd name="T13" fmla="*/ 1069 h 1205"/>
                <a:gd name="T14" fmla="*/ 30 w 429"/>
                <a:gd name="T15" fmla="*/ 1043 h 1205"/>
                <a:gd name="T16" fmla="*/ 34 w 429"/>
                <a:gd name="T17" fmla="*/ 1030 h 1205"/>
                <a:gd name="T18" fmla="*/ 62 w 429"/>
                <a:gd name="T19" fmla="*/ 1032 h 1205"/>
                <a:gd name="T20" fmla="*/ 69 w 429"/>
                <a:gd name="T21" fmla="*/ 1018 h 1205"/>
                <a:gd name="T22" fmla="*/ 75 w 429"/>
                <a:gd name="T23" fmla="*/ 999 h 1205"/>
                <a:gd name="T24" fmla="*/ 77 w 429"/>
                <a:gd name="T25" fmla="*/ 963 h 1205"/>
                <a:gd name="T26" fmla="*/ 77 w 429"/>
                <a:gd name="T27" fmla="*/ 941 h 1205"/>
                <a:gd name="T28" fmla="*/ 98 w 429"/>
                <a:gd name="T29" fmla="*/ 912 h 1205"/>
                <a:gd name="T30" fmla="*/ 103 w 429"/>
                <a:gd name="T31" fmla="*/ 884 h 1205"/>
                <a:gd name="T32" fmla="*/ 94 w 429"/>
                <a:gd name="T33" fmla="*/ 861 h 1205"/>
                <a:gd name="T34" fmla="*/ 71 w 429"/>
                <a:gd name="T35" fmla="*/ 853 h 1205"/>
                <a:gd name="T36" fmla="*/ 67 w 429"/>
                <a:gd name="T37" fmla="*/ 847 h 1205"/>
                <a:gd name="T38" fmla="*/ 67 w 429"/>
                <a:gd name="T39" fmla="*/ 822 h 1205"/>
                <a:gd name="T40" fmla="*/ 59 w 429"/>
                <a:gd name="T41" fmla="*/ 801 h 1205"/>
                <a:gd name="T42" fmla="*/ 34 w 429"/>
                <a:gd name="T43" fmla="*/ 764 h 1205"/>
                <a:gd name="T44" fmla="*/ 19 w 429"/>
                <a:gd name="T45" fmla="*/ 732 h 1205"/>
                <a:gd name="T46" fmla="*/ 18 w 429"/>
                <a:gd name="T47" fmla="*/ 709 h 1205"/>
                <a:gd name="T48" fmla="*/ 31 w 429"/>
                <a:gd name="T49" fmla="*/ 686 h 1205"/>
                <a:gd name="T50" fmla="*/ 29 w 429"/>
                <a:gd name="T51" fmla="*/ 657 h 1205"/>
                <a:gd name="T52" fmla="*/ 14 w 429"/>
                <a:gd name="T53" fmla="*/ 598 h 1205"/>
                <a:gd name="T54" fmla="*/ 0 w 429"/>
                <a:gd name="T55" fmla="*/ 547 h 1205"/>
                <a:gd name="T56" fmla="*/ 3 w 429"/>
                <a:gd name="T57" fmla="*/ 538 h 1205"/>
                <a:gd name="T58" fmla="*/ 23 w 429"/>
                <a:gd name="T59" fmla="*/ 531 h 1205"/>
                <a:gd name="T60" fmla="*/ 44 w 429"/>
                <a:gd name="T61" fmla="*/ 510 h 1205"/>
                <a:gd name="T62" fmla="*/ 64 w 429"/>
                <a:gd name="T63" fmla="*/ 489 h 1205"/>
                <a:gd name="T64" fmla="*/ 64 w 429"/>
                <a:gd name="T65" fmla="*/ 457 h 1205"/>
                <a:gd name="T66" fmla="*/ 69 w 429"/>
                <a:gd name="T67" fmla="*/ 432 h 1205"/>
                <a:gd name="T68" fmla="*/ 67 w 429"/>
                <a:gd name="T69" fmla="*/ 406 h 1205"/>
                <a:gd name="T70" fmla="*/ 84 w 429"/>
                <a:gd name="T71" fmla="*/ 367 h 1205"/>
                <a:gd name="T72" fmla="*/ 103 w 429"/>
                <a:gd name="T73" fmla="*/ 308 h 1205"/>
                <a:gd name="T74" fmla="*/ 105 w 429"/>
                <a:gd name="T75" fmla="*/ 297 h 1205"/>
                <a:gd name="T76" fmla="*/ 127 w 429"/>
                <a:gd name="T77" fmla="*/ 274 h 1205"/>
                <a:gd name="T78" fmla="*/ 154 w 429"/>
                <a:gd name="T79" fmla="*/ 266 h 1205"/>
                <a:gd name="T80" fmla="*/ 180 w 429"/>
                <a:gd name="T81" fmla="*/ 253 h 1205"/>
                <a:gd name="T82" fmla="*/ 192 w 429"/>
                <a:gd name="T83" fmla="*/ 254 h 1205"/>
                <a:gd name="T84" fmla="*/ 212 w 429"/>
                <a:gd name="T85" fmla="*/ 266 h 1205"/>
                <a:gd name="T86" fmla="*/ 218 w 429"/>
                <a:gd name="T87" fmla="*/ 251 h 1205"/>
                <a:gd name="T88" fmla="*/ 215 w 429"/>
                <a:gd name="T89" fmla="*/ 214 h 1205"/>
                <a:gd name="T90" fmla="*/ 207 w 429"/>
                <a:gd name="T91" fmla="*/ 182 h 1205"/>
                <a:gd name="T92" fmla="*/ 171 w 429"/>
                <a:gd name="T93" fmla="*/ 159 h 1205"/>
                <a:gd name="T94" fmla="*/ 156 w 429"/>
                <a:gd name="T95" fmla="*/ 142 h 1205"/>
                <a:gd name="T96" fmla="*/ 134 w 429"/>
                <a:gd name="T97" fmla="*/ 83 h 1205"/>
                <a:gd name="T98" fmla="*/ 109 w 429"/>
                <a:gd name="T99" fmla="*/ 57 h 1205"/>
                <a:gd name="T100" fmla="*/ 100 w 429"/>
                <a:gd name="T101" fmla="*/ 44 h 1205"/>
                <a:gd name="T102" fmla="*/ 108 w 429"/>
                <a:gd name="T103" fmla="*/ 20 h 1205"/>
                <a:gd name="T104" fmla="*/ 127 w 429"/>
                <a:gd name="T105" fmla="*/ 0 h 1205"/>
                <a:gd name="T106" fmla="*/ 166 w 429"/>
                <a:gd name="T107" fmla="*/ 23 h 1205"/>
                <a:gd name="T108" fmla="*/ 196 w 429"/>
                <a:gd name="T109" fmla="*/ 30 h 1205"/>
                <a:gd name="T110" fmla="*/ 243 w 429"/>
                <a:gd name="T111" fmla="*/ 45 h 1205"/>
                <a:gd name="T112" fmla="*/ 280 w 429"/>
                <a:gd name="T113" fmla="*/ 54 h 1205"/>
                <a:gd name="T114" fmla="*/ 313 w 429"/>
                <a:gd name="T115" fmla="*/ 71 h 1205"/>
                <a:gd name="T116" fmla="*/ 343 w 429"/>
                <a:gd name="T117" fmla="*/ 71 h 1205"/>
                <a:gd name="T118" fmla="*/ 358 w 429"/>
                <a:gd name="T119" fmla="*/ 94 h 1205"/>
                <a:gd name="T120" fmla="*/ 380 w 429"/>
                <a:gd name="T121" fmla="*/ 122 h 1205"/>
                <a:gd name="T122" fmla="*/ 410 w 429"/>
                <a:gd name="T123" fmla="*/ 140 h 1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29" h="1205">
                  <a:moveTo>
                    <a:pt x="89" y="1205"/>
                  </a:moveTo>
                  <a:lnTo>
                    <a:pt x="90" y="1204"/>
                  </a:lnTo>
                  <a:lnTo>
                    <a:pt x="91" y="1202"/>
                  </a:lnTo>
                  <a:lnTo>
                    <a:pt x="91" y="1201"/>
                  </a:lnTo>
                  <a:lnTo>
                    <a:pt x="91" y="1201"/>
                  </a:lnTo>
                  <a:lnTo>
                    <a:pt x="91" y="1199"/>
                  </a:lnTo>
                  <a:lnTo>
                    <a:pt x="91" y="1198"/>
                  </a:lnTo>
                  <a:lnTo>
                    <a:pt x="91" y="1196"/>
                  </a:lnTo>
                  <a:lnTo>
                    <a:pt x="90" y="1192"/>
                  </a:lnTo>
                  <a:lnTo>
                    <a:pt x="89" y="1190"/>
                  </a:lnTo>
                  <a:lnTo>
                    <a:pt x="87" y="1186"/>
                  </a:lnTo>
                  <a:lnTo>
                    <a:pt x="85" y="1183"/>
                  </a:lnTo>
                  <a:lnTo>
                    <a:pt x="80" y="1177"/>
                  </a:lnTo>
                  <a:lnTo>
                    <a:pt x="78" y="1174"/>
                  </a:lnTo>
                  <a:lnTo>
                    <a:pt x="77" y="1171"/>
                  </a:lnTo>
                  <a:lnTo>
                    <a:pt x="76" y="1170"/>
                  </a:lnTo>
                  <a:lnTo>
                    <a:pt x="74" y="1166"/>
                  </a:lnTo>
                  <a:lnTo>
                    <a:pt x="73" y="1160"/>
                  </a:lnTo>
                  <a:lnTo>
                    <a:pt x="69" y="1150"/>
                  </a:lnTo>
                  <a:lnTo>
                    <a:pt x="68" y="1142"/>
                  </a:lnTo>
                  <a:lnTo>
                    <a:pt x="68" y="1138"/>
                  </a:lnTo>
                  <a:lnTo>
                    <a:pt x="67" y="1133"/>
                  </a:lnTo>
                  <a:lnTo>
                    <a:pt x="67" y="1130"/>
                  </a:lnTo>
                  <a:lnTo>
                    <a:pt x="67" y="1127"/>
                  </a:lnTo>
                  <a:lnTo>
                    <a:pt x="67" y="1122"/>
                  </a:lnTo>
                  <a:lnTo>
                    <a:pt x="68" y="1119"/>
                  </a:lnTo>
                  <a:lnTo>
                    <a:pt x="69" y="1116"/>
                  </a:lnTo>
                  <a:lnTo>
                    <a:pt x="70" y="1113"/>
                  </a:lnTo>
                  <a:lnTo>
                    <a:pt x="75" y="1106"/>
                  </a:lnTo>
                  <a:lnTo>
                    <a:pt x="76" y="1103"/>
                  </a:lnTo>
                  <a:lnTo>
                    <a:pt x="79" y="1098"/>
                  </a:lnTo>
                  <a:lnTo>
                    <a:pt x="80" y="1095"/>
                  </a:lnTo>
                  <a:lnTo>
                    <a:pt x="82" y="1093"/>
                  </a:lnTo>
                  <a:lnTo>
                    <a:pt x="84" y="1092"/>
                  </a:lnTo>
                  <a:lnTo>
                    <a:pt x="85" y="1090"/>
                  </a:lnTo>
                  <a:lnTo>
                    <a:pt x="89" y="1088"/>
                  </a:lnTo>
                  <a:lnTo>
                    <a:pt x="89" y="1088"/>
                  </a:lnTo>
                  <a:lnTo>
                    <a:pt x="90" y="1088"/>
                  </a:lnTo>
                  <a:lnTo>
                    <a:pt x="90" y="1087"/>
                  </a:lnTo>
                  <a:lnTo>
                    <a:pt x="90" y="1086"/>
                  </a:lnTo>
                  <a:lnTo>
                    <a:pt x="89" y="1086"/>
                  </a:lnTo>
                  <a:lnTo>
                    <a:pt x="87" y="1085"/>
                  </a:lnTo>
                  <a:lnTo>
                    <a:pt x="86" y="1085"/>
                  </a:lnTo>
                  <a:lnTo>
                    <a:pt x="80" y="1083"/>
                  </a:lnTo>
                  <a:lnTo>
                    <a:pt x="76" y="1083"/>
                  </a:lnTo>
                  <a:lnTo>
                    <a:pt x="72" y="1082"/>
                  </a:lnTo>
                  <a:lnTo>
                    <a:pt x="67" y="1081"/>
                  </a:lnTo>
                  <a:lnTo>
                    <a:pt x="62" y="1080"/>
                  </a:lnTo>
                  <a:lnTo>
                    <a:pt x="52" y="1077"/>
                  </a:lnTo>
                  <a:lnTo>
                    <a:pt x="44" y="1075"/>
                  </a:lnTo>
                  <a:lnTo>
                    <a:pt x="37" y="1073"/>
                  </a:lnTo>
                  <a:lnTo>
                    <a:pt x="35" y="1072"/>
                  </a:lnTo>
                  <a:lnTo>
                    <a:pt x="34" y="1072"/>
                  </a:lnTo>
                  <a:lnTo>
                    <a:pt x="33" y="1071"/>
                  </a:lnTo>
                  <a:lnTo>
                    <a:pt x="32" y="1070"/>
                  </a:lnTo>
                  <a:lnTo>
                    <a:pt x="32" y="1069"/>
                  </a:lnTo>
                  <a:lnTo>
                    <a:pt x="31" y="1067"/>
                  </a:lnTo>
                  <a:lnTo>
                    <a:pt x="31" y="1066"/>
                  </a:lnTo>
                  <a:lnTo>
                    <a:pt x="31" y="1065"/>
                  </a:lnTo>
                  <a:lnTo>
                    <a:pt x="31" y="1062"/>
                  </a:lnTo>
                  <a:lnTo>
                    <a:pt x="31" y="1055"/>
                  </a:lnTo>
                  <a:lnTo>
                    <a:pt x="31" y="1054"/>
                  </a:lnTo>
                  <a:lnTo>
                    <a:pt x="31" y="1051"/>
                  </a:lnTo>
                  <a:lnTo>
                    <a:pt x="30" y="1043"/>
                  </a:lnTo>
                  <a:lnTo>
                    <a:pt x="30" y="1041"/>
                  </a:lnTo>
                  <a:lnTo>
                    <a:pt x="30" y="1039"/>
                  </a:lnTo>
                  <a:lnTo>
                    <a:pt x="31" y="1036"/>
                  </a:lnTo>
                  <a:lnTo>
                    <a:pt x="31" y="1034"/>
                  </a:lnTo>
                  <a:lnTo>
                    <a:pt x="32" y="1032"/>
                  </a:lnTo>
                  <a:lnTo>
                    <a:pt x="33" y="1031"/>
                  </a:lnTo>
                  <a:lnTo>
                    <a:pt x="34" y="1030"/>
                  </a:lnTo>
                  <a:lnTo>
                    <a:pt x="34" y="1030"/>
                  </a:lnTo>
                  <a:lnTo>
                    <a:pt x="35" y="1030"/>
                  </a:lnTo>
                  <a:lnTo>
                    <a:pt x="37" y="1030"/>
                  </a:lnTo>
                  <a:lnTo>
                    <a:pt x="46" y="1031"/>
                  </a:lnTo>
                  <a:lnTo>
                    <a:pt x="55" y="1032"/>
                  </a:lnTo>
                  <a:lnTo>
                    <a:pt x="57" y="1033"/>
                  </a:lnTo>
                  <a:lnTo>
                    <a:pt x="59" y="1033"/>
                  </a:lnTo>
                  <a:lnTo>
                    <a:pt x="61" y="1033"/>
                  </a:lnTo>
                  <a:lnTo>
                    <a:pt x="62" y="1032"/>
                  </a:lnTo>
                  <a:lnTo>
                    <a:pt x="64" y="1032"/>
                  </a:lnTo>
                  <a:lnTo>
                    <a:pt x="65" y="1031"/>
                  </a:lnTo>
                  <a:lnTo>
                    <a:pt x="66" y="1031"/>
                  </a:lnTo>
                  <a:lnTo>
                    <a:pt x="67" y="1029"/>
                  </a:lnTo>
                  <a:lnTo>
                    <a:pt x="68" y="1028"/>
                  </a:lnTo>
                  <a:lnTo>
                    <a:pt x="68" y="1027"/>
                  </a:lnTo>
                  <a:lnTo>
                    <a:pt x="69" y="1025"/>
                  </a:lnTo>
                  <a:lnTo>
                    <a:pt x="69" y="1018"/>
                  </a:lnTo>
                  <a:lnTo>
                    <a:pt x="70" y="1015"/>
                  </a:lnTo>
                  <a:lnTo>
                    <a:pt x="71" y="1012"/>
                  </a:lnTo>
                  <a:lnTo>
                    <a:pt x="72" y="1010"/>
                  </a:lnTo>
                  <a:lnTo>
                    <a:pt x="74" y="1008"/>
                  </a:lnTo>
                  <a:lnTo>
                    <a:pt x="74" y="1008"/>
                  </a:lnTo>
                  <a:lnTo>
                    <a:pt x="74" y="1007"/>
                  </a:lnTo>
                  <a:lnTo>
                    <a:pt x="74" y="1005"/>
                  </a:lnTo>
                  <a:lnTo>
                    <a:pt x="75" y="999"/>
                  </a:lnTo>
                  <a:lnTo>
                    <a:pt x="76" y="996"/>
                  </a:lnTo>
                  <a:lnTo>
                    <a:pt x="78" y="988"/>
                  </a:lnTo>
                  <a:lnTo>
                    <a:pt x="80" y="982"/>
                  </a:lnTo>
                  <a:lnTo>
                    <a:pt x="80" y="978"/>
                  </a:lnTo>
                  <a:lnTo>
                    <a:pt x="80" y="975"/>
                  </a:lnTo>
                  <a:lnTo>
                    <a:pt x="80" y="974"/>
                  </a:lnTo>
                  <a:lnTo>
                    <a:pt x="80" y="973"/>
                  </a:lnTo>
                  <a:lnTo>
                    <a:pt x="77" y="963"/>
                  </a:lnTo>
                  <a:lnTo>
                    <a:pt x="76" y="961"/>
                  </a:lnTo>
                  <a:lnTo>
                    <a:pt x="75" y="958"/>
                  </a:lnTo>
                  <a:lnTo>
                    <a:pt x="75" y="956"/>
                  </a:lnTo>
                  <a:lnTo>
                    <a:pt x="75" y="953"/>
                  </a:lnTo>
                  <a:lnTo>
                    <a:pt x="75" y="950"/>
                  </a:lnTo>
                  <a:lnTo>
                    <a:pt x="76" y="947"/>
                  </a:lnTo>
                  <a:lnTo>
                    <a:pt x="76" y="944"/>
                  </a:lnTo>
                  <a:lnTo>
                    <a:pt x="77" y="941"/>
                  </a:lnTo>
                  <a:lnTo>
                    <a:pt x="79" y="939"/>
                  </a:lnTo>
                  <a:lnTo>
                    <a:pt x="80" y="936"/>
                  </a:lnTo>
                  <a:lnTo>
                    <a:pt x="81" y="934"/>
                  </a:lnTo>
                  <a:lnTo>
                    <a:pt x="83" y="932"/>
                  </a:lnTo>
                  <a:lnTo>
                    <a:pt x="90" y="925"/>
                  </a:lnTo>
                  <a:lnTo>
                    <a:pt x="96" y="917"/>
                  </a:lnTo>
                  <a:lnTo>
                    <a:pt x="97" y="915"/>
                  </a:lnTo>
                  <a:lnTo>
                    <a:pt x="98" y="912"/>
                  </a:lnTo>
                  <a:lnTo>
                    <a:pt x="100" y="910"/>
                  </a:lnTo>
                  <a:lnTo>
                    <a:pt x="100" y="907"/>
                  </a:lnTo>
                  <a:lnTo>
                    <a:pt x="102" y="904"/>
                  </a:lnTo>
                  <a:lnTo>
                    <a:pt x="103" y="900"/>
                  </a:lnTo>
                  <a:lnTo>
                    <a:pt x="103" y="895"/>
                  </a:lnTo>
                  <a:lnTo>
                    <a:pt x="103" y="891"/>
                  </a:lnTo>
                  <a:lnTo>
                    <a:pt x="103" y="888"/>
                  </a:lnTo>
                  <a:lnTo>
                    <a:pt x="103" y="884"/>
                  </a:lnTo>
                  <a:lnTo>
                    <a:pt x="102" y="875"/>
                  </a:lnTo>
                  <a:lnTo>
                    <a:pt x="102" y="873"/>
                  </a:lnTo>
                  <a:lnTo>
                    <a:pt x="101" y="870"/>
                  </a:lnTo>
                  <a:lnTo>
                    <a:pt x="100" y="868"/>
                  </a:lnTo>
                  <a:lnTo>
                    <a:pt x="99" y="865"/>
                  </a:lnTo>
                  <a:lnTo>
                    <a:pt x="97" y="863"/>
                  </a:lnTo>
                  <a:lnTo>
                    <a:pt x="96" y="862"/>
                  </a:lnTo>
                  <a:lnTo>
                    <a:pt x="94" y="861"/>
                  </a:lnTo>
                  <a:lnTo>
                    <a:pt x="92" y="859"/>
                  </a:lnTo>
                  <a:lnTo>
                    <a:pt x="91" y="858"/>
                  </a:lnTo>
                  <a:lnTo>
                    <a:pt x="89" y="857"/>
                  </a:lnTo>
                  <a:lnTo>
                    <a:pt x="87" y="856"/>
                  </a:lnTo>
                  <a:lnTo>
                    <a:pt x="85" y="855"/>
                  </a:lnTo>
                  <a:lnTo>
                    <a:pt x="78" y="853"/>
                  </a:lnTo>
                  <a:lnTo>
                    <a:pt x="75" y="853"/>
                  </a:lnTo>
                  <a:lnTo>
                    <a:pt x="71" y="853"/>
                  </a:lnTo>
                  <a:lnTo>
                    <a:pt x="69" y="852"/>
                  </a:lnTo>
                  <a:lnTo>
                    <a:pt x="69" y="852"/>
                  </a:lnTo>
                  <a:lnTo>
                    <a:pt x="69" y="851"/>
                  </a:lnTo>
                  <a:lnTo>
                    <a:pt x="68" y="851"/>
                  </a:lnTo>
                  <a:lnTo>
                    <a:pt x="68" y="850"/>
                  </a:lnTo>
                  <a:lnTo>
                    <a:pt x="67" y="850"/>
                  </a:lnTo>
                  <a:lnTo>
                    <a:pt x="67" y="849"/>
                  </a:lnTo>
                  <a:lnTo>
                    <a:pt x="67" y="847"/>
                  </a:lnTo>
                  <a:lnTo>
                    <a:pt x="68" y="844"/>
                  </a:lnTo>
                  <a:lnTo>
                    <a:pt x="69" y="839"/>
                  </a:lnTo>
                  <a:lnTo>
                    <a:pt x="69" y="838"/>
                  </a:lnTo>
                  <a:lnTo>
                    <a:pt x="69" y="835"/>
                  </a:lnTo>
                  <a:lnTo>
                    <a:pt x="69" y="832"/>
                  </a:lnTo>
                  <a:lnTo>
                    <a:pt x="69" y="831"/>
                  </a:lnTo>
                  <a:lnTo>
                    <a:pt x="69" y="829"/>
                  </a:lnTo>
                  <a:lnTo>
                    <a:pt x="67" y="822"/>
                  </a:lnTo>
                  <a:lnTo>
                    <a:pt x="66" y="820"/>
                  </a:lnTo>
                  <a:lnTo>
                    <a:pt x="66" y="818"/>
                  </a:lnTo>
                  <a:lnTo>
                    <a:pt x="65" y="811"/>
                  </a:lnTo>
                  <a:lnTo>
                    <a:pt x="64" y="809"/>
                  </a:lnTo>
                  <a:lnTo>
                    <a:pt x="63" y="807"/>
                  </a:lnTo>
                  <a:lnTo>
                    <a:pt x="62" y="805"/>
                  </a:lnTo>
                  <a:lnTo>
                    <a:pt x="60" y="803"/>
                  </a:lnTo>
                  <a:lnTo>
                    <a:pt x="59" y="801"/>
                  </a:lnTo>
                  <a:lnTo>
                    <a:pt x="53" y="793"/>
                  </a:lnTo>
                  <a:lnTo>
                    <a:pt x="49" y="789"/>
                  </a:lnTo>
                  <a:lnTo>
                    <a:pt x="44" y="782"/>
                  </a:lnTo>
                  <a:lnTo>
                    <a:pt x="42" y="781"/>
                  </a:lnTo>
                  <a:lnTo>
                    <a:pt x="41" y="778"/>
                  </a:lnTo>
                  <a:lnTo>
                    <a:pt x="38" y="773"/>
                  </a:lnTo>
                  <a:lnTo>
                    <a:pt x="35" y="767"/>
                  </a:lnTo>
                  <a:lnTo>
                    <a:pt x="34" y="764"/>
                  </a:lnTo>
                  <a:lnTo>
                    <a:pt x="31" y="755"/>
                  </a:lnTo>
                  <a:lnTo>
                    <a:pt x="30" y="752"/>
                  </a:lnTo>
                  <a:lnTo>
                    <a:pt x="29" y="750"/>
                  </a:lnTo>
                  <a:lnTo>
                    <a:pt x="28" y="748"/>
                  </a:lnTo>
                  <a:lnTo>
                    <a:pt x="26" y="746"/>
                  </a:lnTo>
                  <a:lnTo>
                    <a:pt x="21" y="737"/>
                  </a:lnTo>
                  <a:lnTo>
                    <a:pt x="20" y="735"/>
                  </a:lnTo>
                  <a:lnTo>
                    <a:pt x="19" y="732"/>
                  </a:lnTo>
                  <a:lnTo>
                    <a:pt x="18" y="729"/>
                  </a:lnTo>
                  <a:lnTo>
                    <a:pt x="18" y="726"/>
                  </a:lnTo>
                  <a:lnTo>
                    <a:pt x="17" y="723"/>
                  </a:lnTo>
                  <a:lnTo>
                    <a:pt x="17" y="719"/>
                  </a:lnTo>
                  <a:lnTo>
                    <a:pt x="17" y="717"/>
                  </a:lnTo>
                  <a:lnTo>
                    <a:pt x="17" y="714"/>
                  </a:lnTo>
                  <a:lnTo>
                    <a:pt x="18" y="712"/>
                  </a:lnTo>
                  <a:lnTo>
                    <a:pt x="18" y="709"/>
                  </a:lnTo>
                  <a:lnTo>
                    <a:pt x="19" y="706"/>
                  </a:lnTo>
                  <a:lnTo>
                    <a:pt x="20" y="703"/>
                  </a:lnTo>
                  <a:lnTo>
                    <a:pt x="21" y="702"/>
                  </a:lnTo>
                  <a:lnTo>
                    <a:pt x="22" y="700"/>
                  </a:lnTo>
                  <a:lnTo>
                    <a:pt x="23" y="696"/>
                  </a:lnTo>
                  <a:lnTo>
                    <a:pt x="29" y="690"/>
                  </a:lnTo>
                  <a:lnTo>
                    <a:pt x="30" y="688"/>
                  </a:lnTo>
                  <a:lnTo>
                    <a:pt x="31" y="686"/>
                  </a:lnTo>
                  <a:lnTo>
                    <a:pt x="32" y="684"/>
                  </a:lnTo>
                  <a:lnTo>
                    <a:pt x="32" y="681"/>
                  </a:lnTo>
                  <a:lnTo>
                    <a:pt x="32" y="680"/>
                  </a:lnTo>
                  <a:lnTo>
                    <a:pt x="32" y="677"/>
                  </a:lnTo>
                  <a:lnTo>
                    <a:pt x="32" y="673"/>
                  </a:lnTo>
                  <a:lnTo>
                    <a:pt x="30" y="665"/>
                  </a:lnTo>
                  <a:lnTo>
                    <a:pt x="29" y="661"/>
                  </a:lnTo>
                  <a:lnTo>
                    <a:pt x="29" y="657"/>
                  </a:lnTo>
                  <a:lnTo>
                    <a:pt x="28" y="650"/>
                  </a:lnTo>
                  <a:lnTo>
                    <a:pt x="27" y="640"/>
                  </a:lnTo>
                  <a:lnTo>
                    <a:pt x="27" y="636"/>
                  </a:lnTo>
                  <a:lnTo>
                    <a:pt x="26" y="632"/>
                  </a:lnTo>
                  <a:lnTo>
                    <a:pt x="25" y="628"/>
                  </a:lnTo>
                  <a:lnTo>
                    <a:pt x="22" y="617"/>
                  </a:lnTo>
                  <a:lnTo>
                    <a:pt x="16" y="604"/>
                  </a:lnTo>
                  <a:lnTo>
                    <a:pt x="14" y="598"/>
                  </a:lnTo>
                  <a:lnTo>
                    <a:pt x="12" y="594"/>
                  </a:lnTo>
                  <a:lnTo>
                    <a:pt x="12" y="589"/>
                  </a:lnTo>
                  <a:lnTo>
                    <a:pt x="9" y="576"/>
                  </a:lnTo>
                  <a:lnTo>
                    <a:pt x="7" y="571"/>
                  </a:lnTo>
                  <a:lnTo>
                    <a:pt x="5" y="563"/>
                  </a:lnTo>
                  <a:lnTo>
                    <a:pt x="1" y="554"/>
                  </a:lnTo>
                  <a:lnTo>
                    <a:pt x="0" y="551"/>
                  </a:lnTo>
                  <a:lnTo>
                    <a:pt x="0" y="547"/>
                  </a:lnTo>
                  <a:lnTo>
                    <a:pt x="0" y="544"/>
                  </a:lnTo>
                  <a:lnTo>
                    <a:pt x="0" y="544"/>
                  </a:lnTo>
                  <a:lnTo>
                    <a:pt x="0" y="542"/>
                  </a:lnTo>
                  <a:lnTo>
                    <a:pt x="0" y="541"/>
                  </a:lnTo>
                  <a:lnTo>
                    <a:pt x="0" y="540"/>
                  </a:lnTo>
                  <a:lnTo>
                    <a:pt x="1" y="539"/>
                  </a:lnTo>
                  <a:lnTo>
                    <a:pt x="2" y="538"/>
                  </a:lnTo>
                  <a:lnTo>
                    <a:pt x="3" y="538"/>
                  </a:lnTo>
                  <a:lnTo>
                    <a:pt x="4" y="537"/>
                  </a:lnTo>
                  <a:lnTo>
                    <a:pt x="6" y="536"/>
                  </a:lnTo>
                  <a:lnTo>
                    <a:pt x="9" y="535"/>
                  </a:lnTo>
                  <a:lnTo>
                    <a:pt x="12" y="534"/>
                  </a:lnTo>
                  <a:lnTo>
                    <a:pt x="18" y="533"/>
                  </a:lnTo>
                  <a:lnTo>
                    <a:pt x="21" y="533"/>
                  </a:lnTo>
                  <a:lnTo>
                    <a:pt x="23" y="532"/>
                  </a:lnTo>
                  <a:lnTo>
                    <a:pt x="23" y="531"/>
                  </a:lnTo>
                  <a:lnTo>
                    <a:pt x="25" y="530"/>
                  </a:lnTo>
                  <a:lnTo>
                    <a:pt x="27" y="529"/>
                  </a:lnTo>
                  <a:lnTo>
                    <a:pt x="30" y="526"/>
                  </a:lnTo>
                  <a:lnTo>
                    <a:pt x="32" y="524"/>
                  </a:lnTo>
                  <a:lnTo>
                    <a:pt x="34" y="522"/>
                  </a:lnTo>
                  <a:lnTo>
                    <a:pt x="36" y="519"/>
                  </a:lnTo>
                  <a:lnTo>
                    <a:pt x="38" y="517"/>
                  </a:lnTo>
                  <a:lnTo>
                    <a:pt x="44" y="510"/>
                  </a:lnTo>
                  <a:lnTo>
                    <a:pt x="46" y="508"/>
                  </a:lnTo>
                  <a:lnTo>
                    <a:pt x="55" y="501"/>
                  </a:lnTo>
                  <a:lnTo>
                    <a:pt x="57" y="499"/>
                  </a:lnTo>
                  <a:lnTo>
                    <a:pt x="59" y="497"/>
                  </a:lnTo>
                  <a:lnTo>
                    <a:pt x="61" y="495"/>
                  </a:lnTo>
                  <a:lnTo>
                    <a:pt x="62" y="493"/>
                  </a:lnTo>
                  <a:lnTo>
                    <a:pt x="63" y="491"/>
                  </a:lnTo>
                  <a:lnTo>
                    <a:pt x="64" y="489"/>
                  </a:lnTo>
                  <a:lnTo>
                    <a:pt x="65" y="486"/>
                  </a:lnTo>
                  <a:lnTo>
                    <a:pt x="66" y="483"/>
                  </a:lnTo>
                  <a:lnTo>
                    <a:pt x="67" y="481"/>
                  </a:lnTo>
                  <a:lnTo>
                    <a:pt x="67" y="478"/>
                  </a:lnTo>
                  <a:lnTo>
                    <a:pt x="67" y="476"/>
                  </a:lnTo>
                  <a:lnTo>
                    <a:pt x="66" y="465"/>
                  </a:lnTo>
                  <a:lnTo>
                    <a:pt x="65" y="463"/>
                  </a:lnTo>
                  <a:lnTo>
                    <a:pt x="64" y="457"/>
                  </a:lnTo>
                  <a:lnTo>
                    <a:pt x="64" y="454"/>
                  </a:lnTo>
                  <a:lnTo>
                    <a:pt x="63" y="453"/>
                  </a:lnTo>
                  <a:lnTo>
                    <a:pt x="63" y="450"/>
                  </a:lnTo>
                  <a:lnTo>
                    <a:pt x="64" y="448"/>
                  </a:lnTo>
                  <a:lnTo>
                    <a:pt x="64" y="445"/>
                  </a:lnTo>
                  <a:lnTo>
                    <a:pt x="65" y="442"/>
                  </a:lnTo>
                  <a:lnTo>
                    <a:pt x="68" y="435"/>
                  </a:lnTo>
                  <a:lnTo>
                    <a:pt x="69" y="432"/>
                  </a:lnTo>
                  <a:lnTo>
                    <a:pt x="69" y="431"/>
                  </a:lnTo>
                  <a:lnTo>
                    <a:pt x="69" y="429"/>
                  </a:lnTo>
                  <a:lnTo>
                    <a:pt x="68" y="426"/>
                  </a:lnTo>
                  <a:lnTo>
                    <a:pt x="67" y="416"/>
                  </a:lnTo>
                  <a:lnTo>
                    <a:pt x="67" y="413"/>
                  </a:lnTo>
                  <a:lnTo>
                    <a:pt x="66" y="410"/>
                  </a:lnTo>
                  <a:lnTo>
                    <a:pt x="67" y="408"/>
                  </a:lnTo>
                  <a:lnTo>
                    <a:pt x="67" y="406"/>
                  </a:lnTo>
                  <a:lnTo>
                    <a:pt x="68" y="404"/>
                  </a:lnTo>
                  <a:lnTo>
                    <a:pt x="69" y="402"/>
                  </a:lnTo>
                  <a:lnTo>
                    <a:pt x="71" y="397"/>
                  </a:lnTo>
                  <a:lnTo>
                    <a:pt x="73" y="395"/>
                  </a:lnTo>
                  <a:lnTo>
                    <a:pt x="77" y="385"/>
                  </a:lnTo>
                  <a:lnTo>
                    <a:pt x="80" y="379"/>
                  </a:lnTo>
                  <a:lnTo>
                    <a:pt x="81" y="375"/>
                  </a:lnTo>
                  <a:lnTo>
                    <a:pt x="84" y="367"/>
                  </a:lnTo>
                  <a:lnTo>
                    <a:pt x="91" y="346"/>
                  </a:lnTo>
                  <a:lnTo>
                    <a:pt x="94" y="338"/>
                  </a:lnTo>
                  <a:lnTo>
                    <a:pt x="98" y="328"/>
                  </a:lnTo>
                  <a:lnTo>
                    <a:pt x="100" y="324"/>
                  </a:lnTo>
                  <a:lnTo>
                    <a:pt x="101" y="320"/>
                  </a:lnTo>
                  <a:lnTo>
                    <a:pt x="102" y="317"/>
                  </a:lnTo>
                  <a:lnTo>
                    <a:pt x="103" y="313"/>
                  </a:lnTo>
                  <a:lnTo>
                    <a:pt x="103" y="308"/>
                  </a:lnTo>
                  <a:lnTo>
                    <a:pt x="103" y="306"/>
                  </a:lnTo>
                  <a:lnTo>
                    <a:pt x="103" y="302"/>
                  </a:lnTo>
                  <a:lnTo>
                    <a:pt x="103" y="299"/>
                  </a:lnTo>
                  <a:lnTo>
                    <a:pt x="103" y="298"/>
                  </a:lnTo>
                  <a:lnTo>
                    <a:pt x="102" y="298"/>
                  </a:lnTo>
                  <a:lnTo>
                    <a:pt x="103" y="298"/>
                  </a:lnTo>
                  <a:lnTo>
                    <a:pt x="103" y="298"/>
                  </a:lnTo>
                  <a:lnTo>
                    <a:pt x="105" y="297"/>
                  </a:lnTo>
                  <a:lnTo>
                    <a:pt x="107" y="295"/>
                  </a:lnTo>
                  <a:lnTo>
                    <a:pt x="109" y="295"/>
                  </a:lnTo>
                  <a:lnTo>
                    <a:pt x="110" y="293"/>
                  </a:lnTo>
                  <a:lnTo>
                    <a:pt x="117" y="284"/>
                  </a:lnTo>
                  <a:lnTo>
                    <a:pt x="119" y="283"/>
                  </a:lnTo>
                  <a:lnTo>
                    <a:pt x="122" y="280"/>
                  </a:lnTo>
                  <a:lnTo>
                    <a:pt x="125" y="277"/>
                  </a:lnTo>
                  <a:lnTo>
                    <a:pt x="127" y="274"/>
                  </a:lnTo>
                  <a:lnTo>
                    <a:pt x="130" y="272"/>
                  </a:lnTo>
                  <a:lnTo>
                    <a:pt x="133" y="272"/>
                  </a:lnTo>
                  <a:lnTo>
                    <a:pt x="135" y="271"/>
                  </a:lnTo>
                  <a:lnTo>
                    <a:pt x="137" y="269"/>
                  </a:lnTo>
                  <a:lnTo>
                    <a:pt x="139" y="268"/>
                  </a:lnTo>
                  <a:lnTo>
                    <a:pt x="142" y="268"/>
                  </a:lnTo>
                  <a:lnTo>
                    <a:pt x="147" y="267"/>
                  </a:lnTo>
                  <a:lnTo>
                    <a:pt x="154" y="266"/>
                  </a:lnTo>
                  <a:lnTo>
                    <a:pt x="159" y="265"/>
                  </a:lnTo>
                  <a:lnTo>
                    <a:pt x="163" y="264"/>
                  </a:lnTo>
                  <a:lnTo>
                    <a:pt x="166" y="263"/>
                  </a:lnTo>
                  <a:lnTo>
                    <a:pt x="170" y="261"/>
                  </a:lnTo>
                  <a:lnTo>
                    <a:pt x="171" y="260"/>
                  </a:lnTo>
                  <a:lnTo>
                    <a:pt x="174" y="258"/>
                  </a:lnTo>
                  <a:lnTo>
                    <a:pt x="178" y="254"/>
                  </a:lnTo>
                  <a:lnTo>
                    <a:pt x="180" y="253"/>
                  </a:lnTo>
                  <a:lnTo>
                    <a:pt x="181" y="251"/>
                  </a:lnTo>
                  <a:lnTo>
                    <a:pt x="182" y="251"/>
                  </a:lnTo>
                  <a:lnTo>
                    <a:pt x="184" y="250"/>
                  </a:lnTo>
                  <a:lnTo>
                    <a:pt x="186" y="250"/>
                  </a:lnTo>
                  <a:lnTo>
                    <a:pt x="187" y="250"/>
                  </a:lnTo>
                  <a:lnTo>
                    <a:pt x="189" y="251"/>
                  </a:lnTo>
                  <a:lnTo>
                    <a:pt x="191" y="252"/>
                  </a:lnTo>
                  <a:lnTo>
                    <a:pt x="192" y="254"/>
                  </a:lnTo>
                  <a:lnTo>
                    <a:pt x="200" y="261"/>
                  </a:lnTo>
                  <a:lnTo>
                    <a:pt x="203" y="263"/>
                  </a:lnTo>
                  <a:lnTo>
                    <a:pt x="204" y="264"/>
                  </a:lnTo>
                  <a:lnTo>
                    <a:pt x="205" y="265"/>
                  </a:lnTo>
                  <a:lnTo>
                    <a:pt x="206" y="266"/>
                  </a:lnTo>
                  <a:lnTo>
                    <a:pt x="208" y="266"/>
                  </a:lnTo>
                  <a:lnTo>
                    <a:pt x="210" y="266"/>
                  </a:lnTo>
                  <a:lnTo>
                    <a:pt x="212" y="266"/>
                  </a:lnTo>
                  <a:lnTo>
                    <a:pt x="214" y="265"/>
                  </a:lnTo>
                  <a:lnTo>
                    <a:pt x="215" y="264"/>
                  </a:lnTo>
                  <a:lnTo>
                    <a:pt x="216" y="262"/>
                  </a:lnTo>
                  <a:lnTo>
                    <a:pt x="217" y="261"/>
                  </a:lnTo>
                  <a:lnTo>
                    <a:pt x="218" y="259"/>
                  </a:lnTo>
                  <a:lnTo>
                    <a:pt x="219" y="257"/>
                  </a:lnTo>
                  <a:lnTo>
                    <a:pt x="219" y="254"/>
                  </a:lnTo>
                  <a:lnTo>
                    <a:pt x="218" y="251"/>
                  </a:lnTo>
                  <a:lnTo>
                    <a:pt x="217" y="249"/>
                  </a:lnTo>
                  <a:lnTo>
                    <a:pt x="216" y="242"/>
                  </a:lnTo>
                  <a:lnTo>
                    <a:pt x="215" y="238"/>
                  </a:lnTo>
                  <a:lnTo>
                    <a:pt x="214" y="233"/>
                  </a:lnTo>
                  <a:lnTo>
                    <a:pt x="214" y="229"/>
                  </a:lnTo>
                  <a:lnTo>
                    <a:pt x="213" y="227"/>
                  </a:lnTo>
                  <a:lnTo>
                    <a:pt x="214" y="224"/>
                  </a:lnTo>
                  <a:lnTo>
                    <a:pt x="215" y="214"/>
                  </a:lnTo>
                  <a:lnTo>
                    <a:pt x="215" y="210"/>
                  </a:lnTo>
                  <a:lnTo>
                    <a:pt x="215" y="205"/>
                  </a:lnTo>
                  <a:lnTo>
                    <a:pt x="215" y="201"/>
                  </a:lnTo>
                  <a:lnTo>
                    <a:pt x="214" y="197"/>
                  </a:lnTo>
                  <a:lnTo>
                    <a:pt x="213" y="193"/>
                  </a:lnTo>
                  <a:lnTo>
                    <a:pt x="212" y="190"/>
                  </a:lnTo>
                  <a:lnTo>
                    <a:pt x="210" y="186"/>
                  </a:lnTo>
                  <a:lnTo>
                    <a:pt x="207" y="182"/>
                  </a:lnTo>
                  <a:lnTo>
                    <a:pt x="205" y="180"/>
                  </a:lnTo>
                  <a:lnTo>
                    <a:pt x="203" y="177"/>
                  </a:lnTo>
                  <a:lnTo>
                    <a:pt x="200" y="174"/>
                  </a:lnTo>
                  <a:lnTo>
                    <a:pt x="197" y="173"/>
                  </a:lnTo>
                  <a:lnTo>
                    <a:pt x="194" y="170"/>
                  </a:lnTo>
                  <a:lnTo>
                    <a:pt x="180" y="162"/>
                  </a:lnTo>
                  <a:lnTo>
                    <a:pt x="177" y="160"/>
                  </a:lnTo>
                  <a:lnTo>
                    <a:pt x="171" y="159"/>
                  </a:lnTo>
                  <a:lnTo>
                    <a:pt x="169" y="157"/>
                  </a:lnTo>
                  <a:lnTo>
                    <a:pt x="166" y="155"/>
                  </a:lnTo>
                  <a:lnTo>
                    <a:pt x="164" y="153"/>
                  </a:lnTo>
                  <a:lnTo>
                    <a:pt x="162" y="151"/>
                  </a:lnTo>
                  <a:lnTo>
                    <a:pt x="160" y="149"/>
                  </a:lnTo>
                  <a:lnTo>
                    <a:pt x="159" y="147"/>
                  </a:lnTo>
                  <a:lnTo>
                    <a:pt x="158" y="145"/>
                  </a:lnTo>
                  <a:lnTo>
                    <a:pt x="156" y="142"/>
                  </a:lnTo>
                  <a:lnTo>
                    <a:pt x="155" y="140"/>
                  </a:lnTo>
                  <a:lnTo>
                    <a:pt x="150" y="127"/>
                  </a:lnTo>
                  <a:lnTo>
                    <a:pt x="145" y="114"/>
                  </a:lnTo>
                  <a:lnTo>
                    <a:pt x="142" y="108"/>
                  </a:lnTo>
                  <a:lnTo>
                    <a:pt x="140" y="102"/>
                  </a:lnTo>
                  <a:lnTo>
                    <a:pt x="137" y="93"/>
                  </a:lnTo>
                  <a:lnTo>
                    <a:pt x="136" y="87"/>
                  </a:lnTo>
                  <a:lnTo>
                    <a:pt x="134" y="83"/>
                  </a:lnTo>
                  <a:lnTo>
                    <a:pt x="132" y="79"/>
                  </a:lnTo>
                  <a:lnTo>
                    <a:pt x="130" y="78"/>
                  </a:lnTo>
                  <a:lnTo>
                    <a:pt x="129" y="76"/>
                  </a:lnTo>
                  <a:lnTo>
                    <a:pt x="127" y="74"/>
                  </a:lnTo>
                  <a:lnTo>
                    <a:pt x="125" y="72"/>
                  </a:lnTo>
                  <a:lnTo>
                    <a:pt x="124" y="70"/>
                  </a:lnTo>
                  <a:lnTo>
                    <a:pt x="118" y="65"/>
                  </a:lnTo>
                  <a:lnTo>
                    <a:pt x="109" y="57"/>
                  </a:lnTo>
                  <a:lnTo>
                    <a:pt x="107" y="56"/>
                  </a:lnTo>
                  <a:lnTo>
                    <a:pt x="105" y="54"/>
                  </a:lnTo>
                  <a:lnTo>
                    <a:pt x="103" y="52"/>
                  </a:lnTo>
                  <a:lnTo>
                    <a:pt x="102" y="50"/>
                  </a:lnTo>
                  <a:lnTo>
                    <a:pt x="101" y="48"/>
                  </a:lnTo>
                  <a:lnTo>
                    <a:pt x="100" y="46"/>
                  </a:lnTo>
                  <a:lnTo>
                    <a:pt x="100" y="45"/>
                  </a:lnTo>
                  <a:lnTo>
                    <a:pt x="100" y="44"/>
                  </a:lnTo>
                  <a:lnTo>
                    <a:pt x="100" y="41"/>
                  </a:lnTo>
                  <a:lnTo>
                    <a:pt x="100" y="39"/>
                  </a:lnTo>
                  <a:lnTo>
                    <a:pt x="100" y="37"/>
                  </a:lnTo>
                  <a:lnTo>
                    <a:pt x="101" y="34"/>
                  </a:lnTo>
                  <a:lnTo>
                    <a:pt x="102" y="31"/>
                  </a:lnTo>
                  <a:lnTo>
                    <a:pt x="103" y="27"/>
                  </a:lnTo>
                  <a:lnTo>
                    <a:pt x="105" y="23"/>
                  </a:lnTo>
                  <a:lnTo>
                    <a:pt x="108" y="20"/>
                  </a:lnTo>
                  <a:lnTo>
                    <a:pt x="110" y="16"/>
                  </a:lnTo>
                  <a:lnTo>
                    <a:pt x="113" y="12"/>
                  </a:lnTo>
                  <a:lnTo>
                    <a:pt x="115" y="10"/>
                  </a:lnTo>
                  <a:lnTo>
                    <a:pt x="117" y="7"/>
                  </a:lnTo>
                  <a:lnTo>
                    <a:pt x="121" y="5"/>
                  </a:lnTo>
                  <a:lnTo>
                    <a:pt x="125" y="2"/>
                  </a:lnTo>
                  <a:lnTo>
                    <a:pt x="126" y="1"/>
                  </a:lnTo>
                  <a:lnTo>
                    <a:pt x="127" y="0"/>
                  </a:lnTo>
                  <a:lnTo>
                    <a:pt x="129" y="0"/>
                  </a:lnTo>
                  <a:lnTo>
                    <a:pt x="130" y="1"/>
                  </a:lnTo>
                  <a:lnTo>
                    <a:pt x="133" y="3"/>
                  </a:lnTo>
                  <a:lnTo>
                    <a:pt x="137" y="7"/>
                  </a:lnTo>
                  <a:lnTo>
                    <a:pt x="142" y="10"/>
                  </a:lnTo>
                  <a:lnTo>
                    <a:pt x="148" y="13"/>
                  </a:lnTo>
                  <a:lnTo>
                    <a:pt x="160" y="20"/>
                  </a:lnTo>
                  <a:lnTo>
                    <a:pt x="166" y="23"/>
                  </a:lnTo>
                  <a:lnTo>
                    <a:pt x="172" y="26"/>
                  </a:lnTo>
                  <a:lnTo>
                    <a:pt x="174" y="27"/>
                  </a:lnTo>
                  <a:lnTo>
                    <a:pt x="177" y="28"/>
                  </a:lnTo>
                  <a:lnTo>
                    <a:pt x="180" y="29"/>
                  </a:lnTo>
                  <a:lnTo>
                    <a:pt x="182" y="30"/>
                  </a:lnTo>
                  <a:lnTo>
                    <a:pt x="186" y="30"/>
                  </a:lnTo>
                  <a:lnTo>
                    <a:pt x="194" y="30"/>
                  </a:lnTo>
                  <a:lnTo>
                    <a:pt x="196" y="30"/>
                  </a:lnTo>
                  <a:lnTo>
                    <a:pt x="199" y="30"/>
                  </a:lnTo>
                  <a:lnTo>
                    <a:pt x="203" y="31"/>
                  </a:lnTo>
                  <a:lnTo>
                    <a:pt x="213" y="34"/>
                  </a:lnTo>
                  <a:lnTo>
                    <a:pt x="216" y="34"/>
                  </a:lnTo>
                  <a:lnTo>
                    <a:pt x="219" y="35"/>
                  </a:lnTo>
                  <a:lnTo>
                    <a:pt x="235" y="42"/>
                  </a:lnTo>
                  <a:lnTo>
                    <a:pt x="239" y="44"/>
                  </a:lnTo>
                  <a:lnTo>
                    <a:pt x="243" y="45"/>
                  </a:lnTo>
                  <a:lnTo>
                    <a:pt x="249" y="46"/>
                  </a:lnTo>
                  <a:lnTo>
                    <a:pt x="255" y="48"/>
                  </a:lnTo>
                  <a:lnTo>
                    <a:pt x="260" y="49"/>
                  </a:lnTo>
                  <a:lnTo>
                    <a:pt x="268" y="50"/>
                  </a:lnTo>
                  <a:lnTo>
                    <a:pt x="272" y="50"/>
                  </a:lnTo>
                  <a:lnTo>
                    <a:pt x="274" y="51"/>
                  </a:lnTo>
                  <a:lnTo>
                    <a:pt x="277" y="52"/>
                  </a:lnTo>
                  <a:lnTo>
                    <a:pt x="280" y="54"/>
                  </a:lnTo>
                  <a:lnTo>
                    <a:pt x="283" y="55"/>
                  </a:lnTo>
                  <a:lnTo>
                    <a:pt x="286" y="58"/>
                  </a:lnTo>
                  <a:lnTo>
                    <a:pt x="288" y="59"/>
                  </a:lnTo>
                  <a:lnTo>
                    <a:pt x="302" y="67"/>
                  </a:lnTo>
                  <a:lnTo>
                    <a:pt x="304" y="68"/>
                  </a:lnTo>
                  <a:lnTo>
                    <a:pt x="307" y="69"/>
                  </a:lnTo>
                  <a:lnTo>
                    <a:pt x="310" y="70"/>
                  </a:lnTo>
                  <a:lnTo>
                    <a:pt x="313" y="71"/>
                  </a:lnTo>
                  <a:lnTo>
                    <a:pt x="315" y="71"/>
                  </a:lnTo>
                  <a:lnTo>
                    <a:pt x="319" y="71"/>
                  </a:lnTo>
                  <a:lnTo>
                    <a:pt x="323" y="71"/>
                  </a:lnTo>
                  <a:lnTo>
                    <a:pt x="333" y="70"/>
                  </a:lnTo>
                  <a:lnTo>
                    <a:pt x="338" y="70"/>
                  </a:lnTo>
                  <a:lnTo>
                    <a:pt x="340" y="70"/>
                  </a:lnTo>
                  <a:lnTo>
                    <a:pt x="341" y="70"/>
                  </a:lnTo>
                  <a:lnTo>
                    <a:pt x="343" y="71"/>
                  </a:lnTo>
                  <a:lnTo>
                    <a:pt x="345" y="72"/>
                  </a:lnTo>
                  <a:lnTo>
                    <a:pt x="346" y="73"/>
                  </a:lnTo>
                  <a:lnTo>
                    <a:pt x="347" y="74"/>
                  </a:lnTo>
                  <a:lnTo>
                    <a:pt x="349" y="75"/>
                  </a:lnTo>
                  <a:lnTo>
                    <a:pt x="350" y="77"/>
                  </a:lnTo>
                  <a:lnTo>
                    <a:pt x="351" y="79"/>
                  </a:lnTo>
                  <a:lnTo>
                    <a:pt x="355" y="90"/>
                  </a:lnTo>
                  <a:lnTo>
                    <a:pt x="358" y="94"/>
                  </a:lnTo>
                  <a:lnTo>
                    <a:pt x="360" y="98"/>
                  </a:lnTo>
                  <a:lnTo>
                    <a:pt x="363" y="102"/>
                  </a:lnTo>
                  <a:lnTo>
                    <a:pt x="365" y="106"/>
                  </a:lnTo>
                  <a:lnTo>
                    <a:pt x="368" y="110"/>
                  </a:lnTo>
                  <a:lnTo>
                    <a:pt x="371" y="113"/>
                  </a:lnTo>
                  <a:lnTo>
                    <a:pt x="374" y="116"/>
                  </a:lnTo>
                  <a:lnTo>
                    <a:pt x="377" y="119"/>
                  </a:lnTo>
                  <a:lnTo>
                    <a:pt x="380" y="122"/>
                  </a:lnTo>
                  <a:lnTo>
                    <a:pt x="385" y="125"/>
                  </a:lnTo>
                  <a:lnTo>
                    <a:pt x="388" y="129"/>
                  </a:lnTo>
                  <a:lnTo>
                    <a:pt x="392" y="131"/>
                  </a:lnTo>
                  <a:lnTo>
                    <a:pt x="395" y="133"/>
                  </a:lnTo>
                  <a:lnTo>
                    <a:pt x="398" y="135"/>
                  </a:lnTo>
                  <a:lnTo>
                    <a:pt x="402" y="136"/>
                  </a:lnTo>
                  <a:lnTo>
                    <a:pt x="407" y="138"/>
                  </a:lnTo>
                  <a:lnTo>
                    <a:pt x="410" y="140"/>
                  </a:lnTo>
                  <a:lnTo>
                    <a:pt x="412" y="141"/>
                  </a:lnTo>
                  <a:lnTo>
                    <a:pt x="415" y="142"/>
                  </a:lnTo>
                  <a:lnTo>
                    <a:pt x="417" y="142"/>
                  </a:lnTo>
                  <a:lnTo>
                    <a:pt x="421" y="143"/>
                  </a:lnTo>
                  <a:lnTo>
                    <a:pt x="423" y="143"/>
                  </a:lnTo>
                  <a:lnTo>
                    <a:pt x="426" y="143"/>
                  </a:lnTo>
                  <a:lnTo>
                    <a:pt x="429" y="143"/>
                  </a:lnTo>
                </a:path>
              </a:pathLst>
            </a:custGeom>
            <a:noFill/>
            <a:ln w="2540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70" name="Freeform 106">
              <a:extLst>
                <a:ext uri="{FF2B5EF4-FFF2-40B4-BE49-F238E27FC236}">
                  <a16:creationId xmlns:a16="http://schemas.microsoft.com/office/drawing/2014/main" id="{5395E456-46BF-456D-87AE-5F3D2E24D886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3" y="2728"/>
              <a:ext cx="989" cy="818"/>
            </a:xfrm>
            <a:custGeom>
              <a:avLst/>
              <a:gdLst>
                <a:gd name="T0" fmla="*/ 657 w 989"/>
                <a:gd name="T1" fmla="*/ 20 h 818"/>
                <a:gd name="T2" fmla="*/ 704 w 989"/>
                <a:gd name="T3" fmla="*/ 27 h 818"/>
                <a:gd name="T4" fmla="*/ 787 w 989"/>
                <a:gd name="T5" fmla="*/ 25 h 818"/>
                <a:gd name="T6" fmla="*/ 848 w 989"/>
                <a:gd name="T7" fmla="*/ 50 h 818"/>
                <a:gd name="T8" fmla="*/ 894 w 989"/>
                <a:gd name="T9" fmla="*/ 50 h 818"/>
                <a:gd name="T10" fmla="*/ 935 w 989"/>
                <a:gd name="T11" fmla="*/ 97 h 818"/>
                <a:gd name="T12" fmla="*/ 964 w 989"/>
                <a:gd name="T13" fmla="*/ 140 h 818"/>
                <a:gd name="T14" fmla="*/ 988 w 989"/>
                <a:gd name="T15" fmla="*/ 168 h 818"/>
                <a:gd name="T16" fmla="*/ 969 w 989"/>
                <a:gd name="T17" fmla="*/ 228 h 818"/>
                <a:gd name="T18" fmla="*/ 869 w 989"/>
                <a:gd name="T19" fmla="*/ 276 h 818"/>
                <a:gd name="T20" fmla="*/ 816 w 989"/>
                <a:gd name="T21" fmla="*/ 309 h 818"/>
                <a:gd name="T22" fmla="*/ 797 w 989"/>
                <a:gd name="T23" fmla="*/ 367 h 818"/>
                <a:gd name="T24" fmla="*/ 784 w 989"/>
                <a:gd name="T25" fmla="*/ 437 h 818"/>
                <a:gd name="T26" fmla="*/ 775 w 989"/>
                <a:gd name="T27" fmla="*/ 490 h 818"/>
                <a:gd name="T28" fmla="*/ 758 w 989"/>
                <a:gd name="T29" fmla="*/ 564 h 818"/>
                <a:gd name="T30" fmla="*/ 706 w 989"/>
                <a:gd name="T31" fmla="*/ 605 h 818"/>
                <a:gd name="T32" fmla="*/ 640 w 989"/>
                <a:gd name="T33" fmla="*/ 613 h 818"/>
                <a:gd name="T34" fmla="*/ 618 w 989"/>
                <a:gd name="T35" fmla="*/ 660 h 818"/>
                <a:gd name="T36" fmla="*/ 600 w 989"/>
                <a:gd name="T37" fmla="*/ 720 h 818"/>
                <a:gd name="T38" fmla="*/ 536 w 989"/>
                <a:gd name="T39" fmla="*/ 732 h 818"/>
                <a:gd name="T40" fmla="*/ 490 w 989"/>
                <a:gd name="T41" fmla="*/ 780 h 818"/>
                <a:gd name="T42" fmla="*/ 421 w 989"/>
                <a:gd name="T43" fmla="*/ 817 h 818"/>
                <a:gd name="T44" fmla="*/ 378 w 989"/>
                <a:gd name="T45" fmla="*/ 755 h 818"/>
                <a:gd name="T46" fmla="*/ 340 w 989"/>
                <a:gd name="T47" fmla="*/ 723 h 818"/>
                <a:gd name="T48" fmla="*/ 314 w 989"/>
                <a:gd name="T49" fmla="*/ 700 h 818"/>
                <a:gd name="T50" fmla="*/ 256 w 989"/>
                <a:gd name="T51" fmla="*/ 703 h 818"/>
                <a:gd name="T52" fmla="*/ 205 w 989"/>
                <a:gd name="T53" fmla="*/ 679 h 818"/>
                <a:gd name="T54" fmla="*/ 189 w 989"/>
                <a:gd name="T55" fmla="*/ 650 h 818"/>
                <a:gd name="T56" fmla="*/ 132 w 989"/>
                <a:gd name="T57" fmla="*/ 633 h 818"/>
                <a:gd name="T58" fmla="*/ 91 w 989"/>
                <a:gd name="T59" fmla="*/ 611 h 818"/>
                <a:gd name="T60" fmla="*/ 86 w 989"/>
                <a:gd name="T61" fmla="*/ 574 h 818"/>
                <a:gd name="T62" fmla="*/ 59 w 989"/>
                <a:gd name="T63" fmla="*/ 554 h 818"/>
                <a:gd name="T64" fmla="*/ 3 w 989"/>
                <a:gd name="T65" fmla="*/ 563 h 818"/>
                <a:gd name="T66" fmla="*/ 10 w 989"/>
                <a:gd name="T67" fmla="*/ 535 h 818"/>
                <a:gd name="T68" fmla="*/ 49 w 989"/>
                <a:gd name="T69" fmla="*/ 490 h 818"/>
                <a:gd name="T70" fmla="*/ 60 w 989"/>
                <a:gd name="T71" fmla="*/ 454 h 818"/>
                <a:gd name="T72" fmla="*/ 31 w 989"/>
                <a:gd name="T73" fmla="*/ 448 h 818"/>
                <a:gd name="T74" fmla="*/ 17 w 989"/>
                <a:gd name="T75" fmla="*/ 404 h 818"/>
                <a:gd name="T76" fmla="*/ 19 w 989"/>
                <a:gd name="T77" fmla="*/ 349 h 818"/>
                <a:gd name="T78" fmla="*/ 45 w 989"/>
                <a:gd name="T79" fmla="*/ 320 h 818"/>
                <a:gd name="T80" fmla="*/ 102 w 989"/>
                <a:gd name="T81" fmla="*/ 303 h 818"/>
                <a:gd name="T82" fmla="*/ 143 w 989"/>
                <a:gd name="T83" fmla="*/ 277 h 818"/>
                <a:gd name="T84" fmla="*/ 172 w 989"/>
                <a:gd name="T85" fmla="*/ 238 h 818"/>
                <a:gd name="T86" fmla="*/ 163 w 989"/>
                <a:gd name="T87" fmla="*/ 192 h 818"/>
                <a:gd name="T88" fmla="*/ 187 w 989"/>
                <a:gd name="T89" fmla="*/ 172 h 818"/>
                <a:gd name="T90" fmla="*/ 200 w 989"/>
                <a:gd name="T91" fmla="*/ 197 h 818"/>
                <a:gd name="T92" fmla="*/ 251 w 989"/>
                <a:gd name="T93" fmla="*/ 208 h 818"/>
                <a:gd name="T94" fmla="*/ 285 w 989"/>
                <a:gd name="T95" fmla="*/ 209 h 818"/>
                <a:gd name="T96" fmla="*/ 299 w 989"/>
                <a:gd name="T97" fmla="*/ 177 h 818"/>
                <a:gd name="T98" fmla="*/ 351 w 989"/>
                <a:gd name="T99" fmla="*/ 171 h 818"/>
                <a:gd name="T100" fmla="*/ 385 w 989"/>
                <a:gd name="T101" fmla="*/ 171 h 818"/>
                <a:gd name="T102" fmla="*/ 392 w 989"/>
                <a:gd name="T103" fmla="*/ 139 h 818"/>
                <a:gd name="T104" fmla="*/ 393 w 989"/>
                <a:gd name="T105" fmla="*/ 116 h 818"/>
                <a:gd name="T106" fmla="*/ 417 w 989"/>
                <a:gd name="T107" fmla="*/ 109 h 818"/>
                <a:gd name="T108" fmla="*/ 450 w 989"/>
                <a:gd name="T109" fmla="*/ 117 h 818"/>
                <a:gd name="T110" fmla="*/ 492 w 989"/>
                <a:gd name="T111" fmla="*/ 121 h 818"/>
                <a:gd name="T112" fmla="*/ 511 w 989"/>
                <a:gd name="T113" fmla="*/ 71 h 818"/>
                <a:gd name="T114" fmla="*/ 540 w 989"/>
                <a:gd name="T115" fmla="*/ 37 h 818"/>
                <a:gd name="T116" fmla="*/ 576 w 989"/>
                <a:gd name="T117" fmla="*/ 31 h 818"/>
                <a:gd name="T118" fmla="*/ 600 w 989"/>
                <a:gd name="T119" fmla="*/ 9 h 8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989" h="818">
                  <a:moveTo>
                    <a:pt x="616" y="0"/>
                  </a:moveTo>
                  <a:lnTo>
                    <a:pt x="620" y="0"/>
                  </a:lnTo>
                  <a:lnTo>
                    <a:pt x="624" y="0"/>
                  </a:lnTo>
                  <a:lnTo>
                    <a:pt x="628" y="1"/>
                  </a:lnTo>
                  <a:lnTo>
                    <a:pt x="633" y="3"/>
                  </a:lnTo>
                  <a:lnTo>
                    <a:pt x="636" y="3"/>
                  </a:lnTo>
                  <a:lnTo>
                    <a:pt x="640" y="5"/>
                  </a:lnTo>
                  <a:lnTo>
                    <a:pt x="643" y="7"/>
                  </a:lnTo>
                  <a:lnTo>
                    <a:pt x="646" y="9"/>
                  </a:lnTo>
                  <a:lnTo>
                    <a:pt x="648" y="11"/>
                  </a:lnTo>
                  <a:lnTo>
                    <a:pt x="651" y="14"/>
                  </a:lnTo>
                  <a:lnTo>
                    <a:pt x="654" y="16"/>
                  </a:lnTo>
                  <a:lnTo>
                    <a:pt x="655" y="17"/>
                  </a:lnTo>
                  <a:lnTo>
                    <a:pt x="657" y="20"/>
                  </a:lnTo>
                  <a:lnTo>
                    <a:pt x="660" y="26"/>
                  </a:lnTo>
                  <a:lnTo>
                    <a:pt x="661" y="28"/>
                  </a:lnTo>
                  <a:lnTo>
                    <a:pt x="663" y="30"/>
                  </a:lnTo>
                  <a:lnTo>
                    <a:pt x="664" y="32"/>
                  </a:lnTo>
                  <a:lnTo>
                    <a:pt x="665" y="33"/>
                  </a:lnTo>
                  <a:lnTo>
                    <a:pt x="667" y="34"/>
                  </a:lnTo>
                  <a:lnTo>
                    <a:pt x="669" y="35"/>
                  </a:lnTo>
                  <a:lnTo>
                    <a:pt x="670" y="35"/>
                  </a:lnTo>
                  <a:lnTo>
                    <a:pt x="673" y="35"/>
                  </a:lnTo>
                  <a:lnTo>
                    <a:pt x="676" y="35"/>
                  </a:lnTo>
                  <a:lnTo>
                    <a:pt x="678" y="35"/>
                  </a:lnTo>
                  <a:lnTo>
                    <a:pt x="682" y="34"/>
                  </a:lnTo>
                  <a:lnTo>
                    <a:pt x="686" y="33"/>
                  </a:lnTo>
                  <a:lnTo>
                    <a:pt x="704" y="27"/>
                  </a:lnTo>
                  <a:lnTo>
                    <a:pt x="713" y="25"/>
                  </a:lnTo>
                  <a:lnTo>
                    <a:pt x="719" y="24"/>
                  </a:lnTo>
                  <a:lnTo>
                    <a:pt x="730" y="22"/>
                  </a:lnTo>
                  <a:lnTo>
                    <a:pt x="737" y="21"/>
                  </a:lnTo>
                  <a:lnTo>
                    <a:pt x="745" y="20"/>
                  </a:lnTo>
                  <a:lnTo>
                    <a:pt x="753" y="20"/>
                  </a:lnTo>
                  <a:lnTo>
                    <a:pt x="758" y="20"/>
                  </a:lnTo>
                  <a:lnTo>
                    <a:pt x="761" y="20"/>
                  </a:lnTo>
                  <a:lnTo>
                    <a:pt x="763" y="21"/>
                  </a:lnTo>
                  <a:lnTo>
                    <a:pt x="772" y="23"/>
                  </a:lnTo>
                  <a:lnTo>
                    <a:pt x="773" y="24"/>
                  </a:lnTo>
                  <a:lnTo>
                    <a:pt x="777" y="24"/>
                  </a:lnTo>
                  <a:lnTo>
                    <a:pt x="784" y="25"/>
                  </a:lnTo>
                  <a:lnTo>
                    <a:pt x="787" y="25"/>
                  </a:lnTo>
                  <a:lnTo>
                    <a:pt x="791" y="25"/>
                  </a:lnTo>
                  <a:lnTo>
                    <a:pt x="793" y="26"/>
                  </a:lnTo>
                  <a:lnTo>
                    <a:pt x="795" y="27"/>
                  </a:lnTo>
                  <a:lnTo>
                    <a:pt x="799" y="29"/>
                  </a:lnTo>
                  <a:lnTo>
                    <a:pt x="801" y="31"/>
                  </a:lnTo>
                  <a:lnTo>
                    <a:pt x="811" y="38"/>
                  </a:lnTo>
                  <a:lnTo>
                    <a:pt x="815" y="40"/>
                  </a:lnTo>
                  <a:lnTo>
                    <a:pt x="818" y="42"/>
                  </a:lnTo>
                  <a:lnTo>
                    <a:pt x="819" y="44"/>
                  </a:lnTo>
                  <a:lnTo>
                    <a:pt x="823" y="45"/>
                  </a:lnTo>
                  <a:lnTo>
                    <a:pt x="826" y="46"/>
                  </a:lnTo>
                  <a:lnTo>
                    <a:pt x="829" y="47"/>
                  </a:lnTo>
                  <a:lnTo>
                    <a:pt x="843" y="49"/>
                  </a:lnTo>
                  <a:lnTo>
                    <a:pt x="848" y="50"/>
                  </a:lnTo>
                  <a:lnTo>
                    <a:pt x="854" y="51"/>
                  </a:lnTo>
                  <a:lnTo>
                    <a:pt x="857" y="51"/>
                  </a:lnTo>
                  <a:lnTo>
                    <a:pt x="861" y="51"/>
                  </a:lnTo>
                  <a:lnTo>
                    <a:pt x="863" y="51"/>
                  </a:lnTo>
                  <a:lnTo>
                    <a:pt x="864" y="50"/>
                  </a:lnTo>
                  <a:lnTo>
                    <a:pt x="868" y="50"/>
                  </a:lnTo>
                  <a:lnTo>
                    <a:pt x="875" y="48"/>
                  </a:lnTo>
                  <a:lnTo>
                    <a:pt x="879" y="48"/>
                  </a:lnTo>
                  <a:lnTo>
                    <a:pt x="880" y="48"/>
                  </a:lnTo>
                  <a:lnTo>
                    <a:pt x="884" y="48"/>
                  </a:lnTo>
                  <a:lnTo>
                    <a:pt x="886" y="48"/>
                  </a:lnTo>
                  <a:lnTo>
                    <a:pt x="888" y="48"/>
                  </a:lnTo>
                  <a:lnTo>
                    <a:pt x="891" y="49"/>
                  </a:lnTo>
                  <a:lnTo>
                    <a:pt x="894" y="50"/>
                  </a:lnTo>
                  <a:lnTo>
                    <a:pt x="896" y="52"/>
                  </a:lnTo>
                  <a:lnTo>
                    <a:pt x="897" y="53"/>
                  </a:lnTo>
                  <a:lnTo>
                    <a:pt x="899" y="56"/>
                  </a:lnTo>
                  <a:lnTo>
                    <a:pt x="901" y="58"/>
                  </a:lnTo>
                  <a:lnTo>
                    <a:pt x="902" y="59"/>
                  </a:lnTo>
                  <a:lnTo>
                    <a:pt x="908" y="70"/>
                  </a:lnTo>
                  <a:lnTo>
                    <a:pt x="910" y="74"/>
                  </a:lnTo>
                  <a:lnTo>
                    <a:pt x="912" y="77"/>
                  </a:lnTo>
                  <a:lnTo>
                    <a:pt x="914" y="80"/>
                  </a:lnTo>
                  <a:lnTo>
                    <a:pt x="916" y="82"/>
                  </a:lnTo>
                  <a:lnTo>
                    <a:pt x="919" y="84"/>
                  </a:lnTo>
                  <a:lnTo>
                    <a:pt x="920" y="86"/>
                  </a:lnTo>
                  <a:lnTo>
                    <a:pt x="923" y="89"/>
                  </a:lnTo>
                  <a:lnTo>
                    <a:pt x="935" y="97"/>
                  </a:lnTo>
                  <a:lnTo>
                    <a:pt x="939" y="100"/>
                  </a:lnTo>
                  <a:lnTo>
                    <a:pt x="941" y="102"/>
                  </a:lnTo>
                  <a:lnTo>
                    <a:pt x="943" y="104"/>
                  </a:lnTo>
                  <a:lnTo>
                    <a:pt x="945" y="106"/>
                  </a:lnTo>
                  <a:lnTo>
                    <a:pt x="950" y="113"/>
                  </a:lnTo>
                  <a:lnTo>
                    <a:pt x="952" y="115"/>
                  </a:lnTo>
                  <a:lnTo>
                    <a:pt x="953" y="116"/>
                  </a:lnTo>
                  <a:lnTo>
                    <a:pt x="954" y="119"/>
                  </a:lnTo>
                  <a:lnTo>
                    <a:pt x="954" y="121"/>
                  </a:lnTo>
                  <a:lnTo>
                    <a:pt x="959" y="131"/>
                  </a:lnTo>
                  <a:lnTo>
                    <a:pt x="961" y="135"/>
                  </a:lnTo>
                  <a:lnTo>
                    <a:pt x="962" y="137"/>
                  </a:lnTo>
                  <a:lnTo>
                    <a:pt x="963" y="139"/>
                  </a:lnTo>
                  <a:lnTo>
                    <a:pt x="964" y="140"/>
                  </a:lnTo>
                  <a:lnTo>
                    <a:pt x="965" y="142"/>
                  </a:lnTo>
                  <a:lnTo>
                    <a:pt x="967" y="144"/>
                  </a:lnTo>
                  <a:lnTo>
                    <a:pt x="969" y="145"/>
                  </a:lnTo>
                  <a:lnTo>
                    <a:pt x="971" y="147"/>
                  </a:lnTo>
                  <a:lnTo>
                    <a:pt x="974" y="149"/>
                  </a:lnTo>
                  <a:lnTo>
                    <a:pt x="977" y="150"/>
                  </a:lnTo>
                  <a:lnTo>
                    <a:pt x="979" y="151"/>
                  </a:lnTo>
                  <a:lnTo>
                    <a:pt x="982" y="152"/>
                  </a:lnTo>
                  <a:lnTo>
                    <a:pt x="983" y="153"/>
                  </a:lnTo>
                  <a:lnTo>
                    <a:pt x="984" y="153"/>
                  </a:lnTo>
                  <a:lnTo>
                    <a:pt x="984" y="154"/>
                  </a:lnTo>
                  <a:lnTo>
                    <a:pt x="986" y="157"/>
                  </a:lnTo>
                  <a:lnTo>
                    <a:pt x="987" y="162"/>
                  </a:lnTo>
                  <a:lnTo>
                    <a:pt x="988" y="168"/>
                  </a:lnTo>
                  <a:lnTo>
                    <a:pt x="988" y="171"/>
                  </a:lnTo>
                  <a:lnTo>
                    <a:pt x="989" y="174"/>
                  </a:lnTo>
                  <a:lnTo>
                    <a:pt x="989" y="179"/>
                  </a:lnTo>
                  <a:lnTo>
                    <a:pt x="989" y="184"/>
                  </a:lnTo>
                  <a:lnTo>
                    <a:pt x="989" y="188"/>
                  </a:lnTo>
                  <a:lnTo>
                    <a:pt x="988" y="192"/>
                  </a:lnTo>
                  <a:lnTo>
                    <a:pt x="988" y="196"/>
                  </a:lnTo>
                  <a:lnTo>
                    <a:pt x="986" y="200"/>
                  </a:lnTo>
                  <a:lnTo>
                    <a:pt x="984" y="206"/>
                  </a:lnTo>
                  <a:lnTo>
                    <a:pt x="982" y="208"/>
                  </a:lnTo>
                  <a:lnTo>
                    <a:pt x="980" y="211"/>
                  </a:lnTo>
                  <a:lnTo>
                    <a:pt x="978" y="215"/>
                  </a:lnTo>
                  <a:lnTo>
                    <a:pt x="972" y="223"/>
                  </a:lnTo>
                  <a:lnTo>
                    <a:pt x="969" y="228"/>
                  </a:lnTo>
                  <a:lnTo>
                    <a:pt x="965" y="230"/>
                  </a:lnTo>
                  <a:lnTo>
                    <a:pt x="963" y="233"/>
                  </a:lnTo>
                  <a:lnTo>
                    <a:pt x="959" y="236"/>
                  </a:lnTo>
                  <a:lnTo>
                    <a:pt x="955" y="238"/>
                  </a:lnTo>
                  <a:lnTo>
                    <a:pt x="952" y="241"/>
                  </a:lnTo>
                  <a:lnTo>
                    <a:pt x="945" y="244"/>
                  </a:lnTo>
                  <a:lnTo>
                    <a:pt x="930" y="251"/>
                  </a:lnTo>
                  <a:lnTo>
                    <a:pt x="916" y="258"/>
                  </a:lnTo>
                  <a:lnTo>
                    <a:pt x="908" y="263"/>
                  </a:lnTo>
                  <a:lnTo>
                    <a:pt x="903" y="264"/>
                  </a:lnTo>
                  <a:lnTo>
                    <a:pt x="897" y="267"/>
                  </a:lnTo>
                  <a:lnTo>
                    <a:pt x="883" y="272"/>
                  </a:lnTo>
                  <a:lnTo>
                    <a:pt x="874" y="275"/>
                  </a:lnTo>
                  <a:lnTo>
                    <a:pt x="869" y="276"/>
                  </a:lnTo>
                  <a:lnTo>
                    <a:pt x="866" y="277"/>
                  </a:lnTo>
                  <a:lnTo>
                    <a:pt x="850" y="281"/>
                  </a:lnTo>
                  <a:lnTo>
                    <a:pt x="842" y="283"/>
                  </a:lnTo>
                  <a:lnTo>
                    <a:pt x="840" y="284"/>
                  </a:lnTo>
                  <a:lnTo>
                    <a:pt x="836" y="285"/>
                  </a:lnTo>
                  <a:lnTo>
                    <a:pt x="834" y="286"/>
                  </a:lnTo>
                  <a:lnTo>
                    <a:pt x="832" y="287"/>
                  </a:lnTo>
                  <a:lnTo>
                    <a:pt x="829" y="289"/>
                  </a:lnTo>
                  <a:lnTo>
                    <a:pt x="827" y="291"/>
                  </a:lnTo>
                  <a:lnTo>
                    <a:pt x="825" y="293"/>
                  </a:lnTo>
                  <a:lnTo>
                    <a:pt x="824" y="295"/>
                  </a:lnTo>
                  <a:lnTo>
                    <a:pt x="821" y="298"/>
                  </a:lnTo>
                  <a:lnTo>
                    <a:pt x="818" y="307"/>
                  </a:lnTo>
                  <a:lnTo>
                    <a:pt x="816" y="309"/>
                  </a:lnTo>
                  <a:lnTo>
                    <a:pt x="812" y="314"/>
                  </a:lnTo>
                  <a:lnTo>
                    <a:pt x="806" y="323"/>
                  </a:lnTo>
                  <a:lnTo>
                    <a:pt x="803" y="328"/>
                  </a:lnTo>
                  <a:lnTo>
                    <a:pt x="800" y="332"/>
                  </a:lnTo>
                  <a:lnTo>
                    <a:pt x="798" y="336"/>
                  </a:lnTo>
                  <a:lnTo>
                    <a:pt x="797" y="339"/>
                  </a:lnTo>
                  <a:lnTo>
                    <a:pt x="796" y="343"/>
                  </a:lnTo>
                  <a:lnTo>
                    <a:pt x="795" y="347"/>
                  </a:lnTo>
                  <a:lnTo>
                    <a:pt x="795" y="351"/>
                  </a:lnTo>
                  <a:lnTo>
                    <a:pt x="795" y="354"/>
                  </a:lnTo>
                  <a:lnTo>
                    <a:pt x="795" y="356"/>
                  </a:lnTo>
                  <a:lnTo>
                    <a:pt x="797" y="363"/>
                  </a:lnTo>
                  <a:lnTo>
                    <a:pt x="797" y="365"/>
                  </a:lnTo>
                  <a:lnTo>
                    <a:pt x="797" y="367"/>
                  </a:lnTo>
                  <a:lnTo>
                    <a:pt x="797" y="371"/>
                  </a:lnTo>
                  <a:lnTo>
                    <a:pt x="796" y="374"/>
                  </a:lnTo>
                  <a:lnTo>
                    <a:pt x="795" y="381"/>
                  </a:lnTo>
                  <a:lnTo>
                    <a:pt x="795" y="387"/>
                  </a:lnTo>
                  <a:lnTo>
                    <a:pt x="794" y="390"/>
                  </a:lnTo>
                  <a:lnTo>
                    <a:pt x="792" y="396"/>
                  </a:lnTo>
                  <a:lnTo>
                    <a:pt x="788" y="405"/>
                  </a:lnTo>
                  <a:lnTo>
                    <a:pt x="787" y="409"/>
                  </a:lnTo>
                  <a:lnTo>
                    <a:pt x="786" y="411"/>
                  </a:lnTo>
                  <a:lnTo>
                    <a:pt x="786" y="415"/>
                  </a:lnTo>
                  <a:lnTo>
                    <a:pt x="785" y="420"/>
                  </a:lnTo>
                  <a:lnTo>
                    <a:pt x="784" y="425"/>
                  </a:lnTo>
                  <a:lnTo>
                    <a:pt x="784" y="435"/>
                  </a:lnTo>
                  <a:lnTo>
                    <a:pt x="784" y="437"/>
                  </a:lnTo>
                  <a:lnTo>
                    <a:pt x="783" y="440"/>
                  </a:lnTo>
                  <a:lnTo>
                    <a:pt x="783" y="442"/>
                  </a:lnTo>
                  <a:lnTo>
                    <a:pt x="782" y="445"/>
                  </a:lnTo>
                  <a:lnTo>
                    <a:pt x="778" y="453"/>
                  </a:lnTo>
                  <a:lnTo>
                    <a:pt x="776" y="456"/>
                  </a:lnTo>
                  <a:lnTo>
                    <a:pt x="774" y="465"/>
                  </a:lnTo>
                  <a:lnTo>
                    <a:pt x="773" y="467"/>
                  </a:lnTo>
                  <a:lnTo>
                    <a:pt x="773" y="470"/>
                  </a:lnTo>
                  <a:lnTo>
                    <a:pt x="772" y="473"/>
                  </a:lnTo>
                  <a:lnTo>
                    <a:pt x="772" y="476"/>
                  </a:lnTo>
                  <a:lnTo>
                    <a:pt x="773" y="479"/>
                  </a:lnTo>
                  <a:lnTo>
                    <a:pt x="774" y="486"/>
                  </a:lnTo>
                  <a:lnTo>
                    <a:pt x="775" y="489"/>
                  </a:lnTo>
                  <a:lnTo>
                    <a:pt x="775" y="490"/>
                  </a:lnTo>
                  <a:lnTo>
                    <a:pt x="774" y="492"/>
                  </a:lnTo>
                  <a:lnTo>
                    <a:pt x="774" y="501"/>
                  </a:lnTo>
                  <a:lnTo>
                    <a:pt x="773" y="513"/>
                  </a:lnTo>
                  <a:lnTo>
                    <a:pt x="773" y="518"/>
                  </a:lnTo>
                  <a:lnTo>
                    <a:pt x="773" y="522"/>
                  </a:lnTo>
                  <a:lnTo>
                    <a:pt x="772" y="525"/>
                  </a:lnTo>
                  <a:lnTo>
                    <a:pt x="772" y="528"/>
                  </a:lnTo>
                  <a:lnTo>
                    <a:pt x="771" y="532"/>
                  </a:lnTo>
                  <a:lnTo>
                    <a:pt x="770" y="535"/>
                  </a:lnTo>
                  <a:lnTo>
                    <a:pt x="768" y="540"/>
                  </a:lnTo>
                  <a:lnTo>
                    <a:pt x="766" y="547"/>
                  </a:lnTo>
                  <a:lnTo>
                    <a:pt x="761" y="555"/>
                  </a:lnTo>
                  <a:lnTo>
                    <a:pt x="760" y="562"/>
                  </a:lnTo>
                  <a:lnTo>
                    <a:pt x="758" y="564"/>
                  </a:lnTo>
                  <a:lnTo>
                    <a:pt x="756" y="569"/>
                  </a:lnTo>
                  <a:lnTo>
                    <a:pt x="751" y="576"/>
                  </a:lnTo>
                  <a:lnTo>
                    <a:pt x="749" y="581"/>
                  </a:lnTo>
                  <a:lnTo>
                    <a:pt x="746" y="584"/>
                  </a:lnTo>
                  <a:lnTo>
                    <a:pt x="743" y="588"/>
                  </a:lnTo>
                  <a:lnTo>
                    <a:pt x="739" y="591"/>
                  </a:lnTo>
                  <a:lnTo>
                    <a:pt x="736" y="594"/>
                  </a:lnTo>
                  <a:lnTo>
                    <a:pt x="731" y="597"/>
                  </a:lnTo>
                  <a:lnTo>
                    <a:pt x="727" y="599"/>
                  </a:lnTo>
                  <a:lnTo>
                    <a:pt x="722" y="601"/>
                  </a:lnTo>
                  <a:lnTo>
                    <a:pt x="717" y="603"/>
                  </a:lnTo>
                  <a:lnTo>
                    <a:pt x="711" y="604"/>
                  </a:lnTo>
                  <a:lnTo>
                    <a:pt x="708" y="605"/>
                  </a:lnTo>
                  <a:lnTo>
                    <a:pt x="706" y="605"/>
                  </a:lnTo>
                  <a:lnTo>
                    <a:pt x="704" y="606"/>
                  </a:lnTo>
                  <a:lnTo>
                    <a:pt x="701" y="606"/>
                  </a:lnTo>
                  <a:lnTo>
                    <a:pt x="695" y="606"/>
                  </a:lnTo>
                  <a:lnTo>
                    <a:pt x="685" y="606"/>
                  </a:lnTo>
                  <a:lnTo>
                    <a:pt x="681" y="606"/>
                  </a:lnTo>
                  <a:lnTo>
                    <a:pt x="677" y="606"/>
                  </a:lnTo>
                  <a:lnTo>
                    <a:pt x="662" y="608"/>
                  </a:lnTo>
                  <a:lnTo>
                    <a:pt x="657" y="608"/>
                  </a:lnTo>
                  <a:lnTo>
                    <a:pt x="653" y="609"/>
                  </a:lnTo>
                  <a:lnTo>
                    <a:pt x="650" y="610"/>
                  </a:lnTo>
                  <a:lnTo>
                    <a:pt x="647" y="611"/>
                  </a:lnTo>
                  <a:lnTo>
                    <a:pt x="645" y="611"/>
                  </a:lnTo>
                  <a:lnTo>
                    <a:pt x="642" y="612"/>
                  </a:lnTo>
                  <a:lnTo>
                    <a:pt x="640" y="613"/>
                  </a:lnTo>
                  <a:lnTo>
                    <a:pt x="638" y="615"/>
                  </a:lnTo>
                  <a:lnTo>
                    <a:pt x="636" y="615"/>
                  </a:lnTo>
                  <a:lnTo>
                    <a:pt x="635" y="617"/>
                  </a:lnTo>
                  <a:lnTo>
                    <a:pt x="633" y="618"/>
                  </a:lnTo>
                  <a:lnTo>
                    <a:pt x="631" y="620"/>
                  </a:lnTo>
                  <a:lnTo>
                    <a:pt x="630" y="622"/>
                  </a:lnTo>
                  <a:lnTo>
                    <a:pt x="628" y="625"/>
                  </a:lnTo>
                  <a:lnTo>
                    <a:pt x="627" y="626"/>
                  </a:lnTo>
                  <a:lnTo>
                    <a:pt x="626" y="629"/>
                  </a:lnTo>
                  <a:lnTo>
                    <a:pt x="625" y="631"/>
                  </a:lnTo>
                  <a:lnTo>
                    <a:pt x="624" y="637"/>
                  </a:lnTo>
                  <a:lnTo>
                    <a:pt x="621" y="646"/>
                  </a:lnTo>
                  <a:lnTo>
                    <a:pt x="619" y="655"/>
                  </a:lnTo>
                  <a:lnTo>
                    <a:pt x="618" y="660"/>
                  </a:lnTo>
                  <a:lnTo>
                    <a:pt x="617" y="663"/>
                  </a:lnTo>
                  <a:lnTo>
                    <a:pt x="616" y="668"/>
                  </a:lnTo>
                  <a:lnTo>
                    <a:pt x="614" y="680"/>
                  </a:lnTo>
                  <a:lnTo>
                    <a:pt x="614" y="683"/>
                  </a:lnTo>
                  <a:lnTo>
                    <a:pt x="613" y="689"/>
                  </a:lnTo>
                  <a:lnTo>
                    <a:pt x="612" y="694"/>
                  </a:lnTo>
                  <a:lnTo>
                    <a:pt x="611" y="698"/>
                  </a:lnTo>
                  <a:lnTo>
                    <a:pt x="609" y="703"/>
                  </a:lnTo>
                  <a:lnTo>
                    <a:pt x="607" y="708"/>
                  </a:lnTo>
                  <a:lnTo>
                    <a:pt x="605" y="711"/>
                  </a:lnTo>
                  <a:lnTo>
                    <a:pt x="604" y="715"/>
                  </a:lnTo>
                  <a:lnTo>
                    <a:pt x="602" y="717"/>
                  </a:lnTo>
                  <a:lnTo>
                    <a:pt x="602" y="718"/>
                  </a:lnTo>
                  <a:lnTo>
                    <a:pt x="600" y="720"/>
                  </a:lnTo>
                  <a:lnTo>
                    <a:pt x="598" y="721"/>
                  </a:lnTo>
                  <a:lnTo>
                    <a:pt x="597" y="722"/>
                  </a:lnTo>
                  <a:lnTo>
                    <a:pt x="594" y="724"/>
                  </a:lnTo>
                  <a:lnTo>
                    <a:pt x="592" y="725"/>
                  </a:lnTo>
                  <a:lnTo>
                    <a:pt x="590" y="726"/>
                  </a:lnTo>
                  <a:lnTo>
                    <a:pt x="589" y="726"/>
                  </a:lnTo>
                  <a:lnTo>
                    <a:pt x="586" y="727"/>
                  </a:lnTo>
                  <a:lnTo>
                    <a:pt x="583" y="727"/>
                  </a:lnTo>
                  <a:lnTo>
                    <a:pt x="560" y="728"/>
                  </a:lnTo>
                  <a:lnTo>
                    <a:pt x="556" y="728"/>
                  </a:lnTo>
                  <a:lnTo>
                    <a:pt x="552" y="728"/>
                  </a:lnTo>
                  <a:lnTo>
                    <a:pt x="545" y="729"/>
                  </a:lnTo>
                  <a:lnTo>
                    <a:pt x="539" y="731"/>
                  </a:lnTo>
                  <a:lnTo>
                    <a:pt x="536" y="732"/>
                  </a:lnTo>
                  <a:lnTo>
                    <a:pt x="534" y="732"/>
                  </a:lnTo>
                  <a:lnTo>
                    <a:pt x="533" y="733"/>
                  </a:lnTo>
                  <a:lnTo>
                    <a:pt x="531" y="734"/>
                  </a:lnTo>
                  <a:lnTo>
                    <a:pt x="529" y="735"/>
                  </a:lnTo>
                  <a:lnTo>
                    <a:pt x="528" y="736"/>
                  </a:lnTo>
                  <a:lnTo>
                    <a:pt x="525" y="738"/>
                  </a:lnTo>
                  <a:lnTo>
                    <a:pt x="516" y="746"/>
                  </a:lnTo>
                  <a:lnTo>
                    <a:pt x="511" y="751"/>
                  </a:lnTo>
                  <a:lnTo>
                    <a:pt x="508" y="756"/>
                  </a:lnTo>
                  <a:lnTo>
                    <a:pt x="504" y="761"/>
                  </a:lnTo>
                  <a:lnTo>
                    <a:pt x="502" y="763"/>
                  </a:lnTo>
                  <a:lnTo>
                    <a:pt x="498" y="771"/>
                  </a:lnTo>
                  <a:lnTo>
                    <a:pt x="493" y="777"/>
                  </a:lnTo>
                  <a:lnTo>
                    <a:pt x="490" y="780"/>
                  </a:lnTo>
                  <a:lnTo>
                    <a:pt x="488" y="783"/>
                  </a:lnTo>
                  <a:lnTo>
                    <a:pt x="484" y="787"/>
                  </a:lnTo>
                  <a:lnTo>
                    <a:pt x="477" y="795"/>
                  </a:lnTo>
                  <a:lnTo>
                    <a:pt x="474" y="798"/>
                  </a:lnTo>
                  <a:lnTo>
                    <a:pt x="470" y="801"/>
                  </a:lnTo>
                  <a:lnTo>
                    <a:pt x="466" y="804"/>
                  </a:lnTo>
                  <a:lnTo>
                    <a:pt x="463" y="806"/>
                  </a:lnTo>
                  <a:lnTo>
                    <a:pt x="459" y="807"/>
                  </a:lnTo>
                  <a:lnTo>
                    <a:pt x="453" y="809"/>
                  </a:lnTo>
                  <a:lnTo>
                    <a:pt x="442" y="813"/>
                  </a:lnTo>
                  <a:lnTo>
                    <a:pt x="434" y="816"/>
                  </a:lnTo>
                  <a:lnTo>
                    <a:pt x="429" y="817"/>
                  </a:lnTo>
                  <a:lnTo>
                    <a:pt x="422" y="818"/>
                  </a:lnTo>
                  <a:lnTo>
                    <a:pt x="421" y="817"/>
                  </a:lnTo>
                  <a:lnTo>
                    <a:pt x="420" y="814"/>
                  </a:lnTo>
                  <a:lnTo>
                    <a:pt x="419" y="809"/>
                  </a:lnTo>
                  <a:lnTo>
                    <a:pt x="415" y="801"/>
                  </a:lnTo>
                  <a:lnTo>
                    <a:pt x="414" y="798"/>
                  </a:lnTo>
                  <a:lnTo>
                    <a:pt x="412" y="796"/>
                  </a:lnTo>
                  <a:lnTo>
                    <a:pt x="410" y="793"/>
                  </a:lnTo>
                  <a:lnTo>
                    <a:pt x="404" y="785"/>
                  </a:lnTo>
                  <a:lnTo>
                    <a:pt x="396" y="773"/>
                  </a:lnTo>
                  <a:lnTo>
                    <a:pt x="393" y="769"/>
                  </a:lnTo>
                  <a:lnTo>
                    <a:pt x="391" y="765"/>
                  </a:lnTo>
                  <a:lnTo>
                    <a:pt x="387" y="762"/>
                  </a:lnTo>
                  <a:lnTo>
                    <a:pt x="385" y="759"/>
                  </a:lnTo>
                  <a:lnTo>
                    <a:pt x="382" y="757"/>
                  </a:lnTo>
                  <a:lnTo>
                    <a:pt x="378" y="755"/>
                  </a:lnTo>
                  <a:lnTo>
                    <a:pt x="375" y="753"/>
                  </a:lnTo>
                  <a:lnTo>
                    <a:pt x="359" y="745"/>
                  </a:lnTo>
                  <a:lnTo>
                    <a:pt x="354" y="743"/>
                  </a:lnTo>
                  <a:lnTo>
                    <a:pt x="350" y="741"/>
                  </a:lnTo>
                  <a:lnTo>
                    <a:pt x="348" y="740"/>
                  </a:lnTo>
                  <a:lnTo>
                    <a:pt x="346" y="739"/>
                  </a:lnTo>
                  <a:lnTo>
                    <a:pt x="344" y="739"/>
                  </a:lnTo>
                  <a:lnTo>
                    <a:pt x="343" y="738"/>
                  </a:lnTo>
                  <a:lnTo>
                    <a:pt x="342" y="736"/>
                  </a:lnTo>
                  <a:lnTo>
                    <a:pt x="341" y="735"/>
                  </a:lnTo>
                  <a:lnTo>
                    <a:pt x="341" y="733"/>
                  </a:lnTo>
                  <a:lnTo>
                    <a:pt x="340" y="731"/>
                  </a:lnTo>
                  <a:lnTo>
                    <a:pt x="340" y="729"/>
                  </a:lnTo>
                  <a:lnTo>
                    <a:pt x="340" y="723"/>
                  </a:lnTo>
                  <a:lnTo>
                    <a:pt x="339" y="720"/>
                  </a:lnTo>
                  <a:lnTo>
                    <a:pt x="339" y="718"/>
                  </a:lnTo>
                  <a:lnTo>
                    <a:pt x="338" y="717"/>
                  </a:lnTo>
                  <a:lnTo>
                    <a:pt x="338" y="716"/>
                  </a:lnTo>
                  <a:lnTo>
                    <a:pt x="337" y="714"/>
                  </a:lnTo>
                  <a:lnTo>
                    <a:pt x="336" y="713"/>
                  </a:lnTo>
                  <a:lnTo>
                    <a:pt x="335" y="711"/>
                  </a:lnTo>
                  <a:lnTo>
                    <a:pt x="334" y="710"/>
                  </a:lnTo>
                  <a:lnTo>
                    <a:pt x="331" y="708"/>
                  </a:lnTo>
                  <a:lnTo>
                    <a:pt x="328" y="705"/>
                  </a:lnTo>
                  <a:lnTo>
                    <a:pt x="325" y="705"/>
                  </a:lnTo>
                  <a:lnTo>
                    <a:pt x="322" y="703"/>
                  </a:lnTo>
                  <a:lnTo>
                    <a:pt x="320" y="702"/>
                  </a:lnTo>
                  <a:lnTo>
                    <a:pt x="314" y="700"/>
                  </a:lnTo>
                  <a:lnTo>
                    <a:pt x="307" y="697"/>
                  </a:lnTo>
                  <a:lnTo>
                    <a:pt x="305" y="696"/>
                  </a:lnTo>
                  <a:lnTo>
                    <a:pt x="303" y="696"/>
                  </a:lnTo>
                  <a:lnTo>
                    <a:pt x="302" y="696"/>
                  </a:lnTo>
                  <a:lnTo>
                    <a:pt x="301" y="696"/>
                  </a:lnTo>
                  <a:lnTo>
                    <a:pt x="299" y="696"/>
                  </a:lnTo>
                  <a:lnTo>
                    <a:pt x="288" y="697"/>
                  </a:lnTo>
                  <a:lnTo>
                    <a:pt x="282" y="698"/>
                  </a:lnTo>
                  <a:lnTo>
                    <a:pt x="278" y="698"/>
                  </a:lnTo>
                  <a:lnTo>
                    <a:pt x="273" y="699"/>
                  </a:lnTo>
                  <a:lnTo>
                    <a:pt x="264" y="702"/>
                  </a:lnTo>
                  <a:lnTo>
                    <a:pt x="260" y="702"/>
                  </a:lnTo>
                  <a:lnTo>
                    <a:pt x="258" y="703"/>
                  </a:lnTo>
                  <a:lnTo>
                    <a:pt x="256" y="703"/>
                  </a:lnTo>
                  <a:lnTo>
                    <a:pt x="254" y="703"/>
                  </a:lnTo>
                  <a:lnTo>
                    <a:pt x="252" y="702"/>
                  </a:lnTo>
                  <a:lnTo>
                    <a:pt x="249" y="701"/>
                  </a:lnTo>
                  <a:lnTo>
                    <a:pt x="247" y="700"/>
                  </a:lnTo>
                  <a:lnTo>
                    <a:pt x="244" y="699"/>
                  </a:lnTo>
                  <a:lnTo>
                    <a:pt x="240" y="697"/>
                  </a:lnTo>
                  <a:lnTo>
                    <a:pt x="237" y="694"/>
                  </a:lnTo>
                  <a:lnTo>
                    <a:pt x="223" y="683"/>
                  </a:lnTo>
                  <a:lnTo>
                    <a:pt x="221" y="683"/>
                  </a:lnTo>
                  <a:lnTo>
                    <a:pt x="219" y="682"/>
                  </a:lnTo>
                  <a:lnTo>
                    <a:pt x="216" y="681"/>
                  </a:lnTo>
                  <a:lnTo>
                    <a:pt x="214" y="680"/>
                  </a:lnTo>
                  <a:lnTo>
                    <a:pt x="211" y="679"/>
                  </a:lnTo>
                  <a:lnTo>
                    <a:pt x="205" y="679"/>
                  </a:lnTo>
                  <a:lnTo>
                    <a:pt x="202" y="678"/>
                  </a:lnTo>
                  <a:lnTo>
                    <a:pt x="199" y="677"/>
                  </a:lnTo>
                  <a:lnTo>
                    <a:pt x="198" y="677"/>
                  </a:lnTo>
                  <a:lnTo>
                    <a:pt x="196" y="676"/>
                  </a:lnTo>
                  <a:lnTo>
                    <a:pt x="195" y="675"/>
                  </a:lnTo>
                  <a:lnTo>
                    <a:pt x="193" y="674"/>
                  </a:lnTo>
                  <a:lnTo>
                    <a:pt x="193" y="672"/>
                  </a:lnTo>
                  <a:lnTo>
                    <a:pt x="192" y="671"/>
                  </a:lnTo>
                  <a:lnTo>
                    <a:pt x="192" y="670"/>
                  </a:lnTo>
                  <a:lnTo>
                    <a:pt x="192" y="668"/>
                  </a:lnTo>
                  <a:lnTo>
                    <a:pt x="191" y="660"/>
                  </a:lnTo>
                  <a:lnTo>
                    <a:pt x="191" y="657"/>
                  </a:lnTo>
                  <a:lnTo>
                    <a:pt x="190" y="653"/>
                  </a:lnTo>
                  <a:lnTo>
                    <a:pt x="189" y="650"/>
                  </a:lnTo>
                  <a:lnTo>
                    <a:pt x="188" y="649"/>
                  </a:lnTo>
                  <a:lnTo>
                    <a:pt x="187" y="649"/>
                  </a:lnTo>
                  <a:lnTo>
                    <a:pt x="185" y="647"/>
                  </a:lnTo>
                  <a:lnTo>
                    <a:pt x="183" y="645"/>
                  </a:lnTo>
                  <a:lnTo>
                    <a:pt x="180" y="642"/>
                  </a:lnTo>
                  <a:lnTo>
                    <a:pt x="178" y="641"/>
                  </a:lnTo>
                  <a:lnTo>
                    <a:pt x="175" y="640"/>
                  </a:lnTo>
                  <a:lnTo>
                    <a:pt x="172" y="639"/>
                  </a:lnTo>
                  <a:lnTo>
                    <a:pt x="170" y="638"/>
                  </a:lnTo>
                  <a:lnTo>
                    <a:pt x="158" y="637"/>
                  </a:lnTo>
                  <a:lnTo>
                    <a:pt x="151" y="636"/>
                  </a:lnTo>
                  <a:lnTo>
                    <a:pt x="136" y="634"/>
                  </a:lnTo>
                  <a:lnTo>
                    <a:pt x="134" y="633"/>
                  </a:lnTo>
                  <a:lnTo>
                    <a:pt x="132" y="633"/>
                  </a:lnTo>
                  <a:lnTo>
                    <a:pt x="130" y="632"/>
                  </a:lnTo>
                  <a:lnTo>
                    <a:pt x="128" y="630"/>
                  </a:lnTo>
                  <a:lnTo>
                    <a:pt x="126" y="629"/>
                  </a:lnTo>
                  <a:lnTo>
                    <a:pt x="123" y="626"/>
                  </a:lnTo>
                  <a:lnTo>
                    <a:pt x="120" y="623"/>
                  </a:lnTo>
                  <a:lnTo>
                    <a:pt x="118" y="621"/>
                  </a:lnTo>
                  <a:lnTo>
                    <a:pt x="115" y="619"/>
                  </a:lnTo>
                  <a:lnTo>
                    <a:pt x="113" y="618"/>
                  </a:lnTo>
                  <a:lnTo>
                    <a:pt x="109" y="616"/>
                  </a:lnTo>
                  <a:lnTo>
                    <a:pt x="105" y="615"/>
                  </a:lnTo>
                  <a:lnTo>
                    <a:pt x="103" y="614"/>
                  </a:lnTo>
                  <a:lnTo>
                    <a:pt x="101" y="613"/>
                  </a:lnTo>
                  <a:lnTo>
                    <a:pt x="98" y="612"/>
                  </a:lnTo>
                  <a:lnTo>
                    <a:pt x="91" y="611"/>
                  </a:lnTo>
                  <a:lnTo>
                    <a:pt x="90" y="610"/>
                  </a:lnTo>
                  <a:lnTo>
                    <a:pt x="89" y="609"/>
                  </a:lnTo>
                  <a:lnTo>
                    <a:pt x="89" y="608"/>
                  </a:lnTo>
                  <a:lnTo>
                    <a:pt x="88" y="607"/>
                  </a:lnTo>
                  <a:lnTo>
                    <a:pt x="88" y="605"/>
                  </a:lnTo>
                  <a:lnTo>
                    <a:pt x="87" y="603"/>
                  </a:lnTo>
                  <a:lnTo>
                    <a:pt x="87" y="603"/>
                  </a:lnTo>
                  <a:lnTo>
                    <a:pt x="87" y="599"/>
                  </a:lnTo>
                  <a:lnTo>
                    <a:pt x="88" y="590"/>
                  </a:lnTo>
                  <a:lnTo>
                    <a:pt x="88" y="585"/>
                  </a:lnTo>
                  <a:lnTo>
                    <a:pt x="88" y="582"/>
                  </a:lnTo>
                  <a:lnTo>
                    <a:pt x="87" y="580"/>
                  </a:lnTo>
                  <a:lnTo>
                    <a:pt x="87" y="577"/>
                  </a:lnTo>
                  <a:lnTo>
                    <a:pt x="86" y="574"/>
                  </a:lnTo>
                  <a:lnTo>
                    <a:pt x="85" y="571"/>
                  </a:lnTo>
                  <a:lnTo>
                    <a:pt x="83" y="569"/>
                  </a:lnTo>
                  <a:lnTo>
                    <a:pt x="80" y="564"/>
                  </a:lnTo>
                  <a:lnTo>
                    <a:pt x="78" y="559"/>
                  </a:lnTo>
                  <a:lnTo>
                    <a:pt x="77" y="558"/>
                  </a:lnTo>
                  <a:lnTo>
                    <a:pt x="74" y="556"/>
                  </a:lnTo>
                  <a:lnTo>
                    <a:pt x="73" y="555"/>
                  </a:lnTo>
                  <a:lnTo>
                    <a:pt x="71" y="554"/>
                  </a:lnTo>
                  <a:lnTo>
                    <a:pt x="70" y="553"/>
                  </a:lnTo>
                  <a:lnTo>
                    <a:pt x="69" y="553"/>
                  </a:lnTo>
                  <a:lnTo>
                    <a:pt x="67" y="553"/>
                  </a:lnTo>
                  <a:lnTo>
                    <a:pt x="64" y="553"/>
                  </a:lnTo>
                  <a:lnTo>
                    <a:pt x="61" y="553"/>
                  </a:lnTo>
                  <a:lnTo>
                    <a:pt x="59" y="554"/>
                  </a:lnTo>
                  <a:lnTo>
                    <a:pt x="56" y="555"/>
                  </a:lnTo>
                  <a:lnTo>
                    <a:pt x="50" y="557"/>
                  </a:lnTo>
                  <a:lnTo>
                    <a:pt x="33" y="563"/>
                  </a:lnTo>
                  <a:lnTo>
                    <a:pt x="27" y="565"/>
                  </a:lnTo>
                  <a:lnTo>
                    <a:pt x="23" y="566"/>
                  </a:lnTo>
                  <a:lnTo>
                    <a:pt x="20" y="567"/>
                  </a:lnTo>
                  <a:lnTo>
                    <a:pt x="17" y="567"/>
                  </a:lnTo>
                  <a:lnTo>
                    <a:pt x="14" y="567"/>
                  </a:lnTo>
                  <a:lnTo>
                    <a:pt x="11" y="567"/>
                  </a:lnTo>
                  <a:lnTo>
                    <a:pt x="10" y="567"/>
                  </a:lnTo>
                  <a:lnTo>
                    <a:pt x="8" y="566"/>
                  </a:lnTo>
                  <a:lnTo>
                    <a:pt x="6" y="566"/>
                  </a:lnTo>
                  <a:lnTo>
                    <a:pt x="4" y="565"/>
                  </a:lnTo>
                  <a:lnTo>
                    <a:pt x="3" y="563"/>
                  </a:lnTo>
                  <a:lnTo>
                    <a:pt x="2" y="563"/>
                  </a:lnTo>
                  <a:lnTo>
                    <a:pt x="2" y="561"/>
                  </a:lnTo>
                  <a:lnTo>
                    <a:pt x="1" y="559"/>
                  </a:lnTo>
                  <a:lnTo>
                    <a:pt x="0" y="556"/>
                  </a:lnTo>
                  <a:lnTo>
                    <a:pt x="0" y="552"/>
                  </a:lnTo>
                  <a:lnTo>
                    <a:pt x="0" y="549"/>
                  </a:lnTo>
                  <a:lnTo>
                    <a:pt x="0" y="547"/>
                  </a:lnTo>
                  <a:lnTo>
                    <a:pt x="1" y="545"/>
                  </a:lnTo>
                  <a:lnTo>
                    <a:pt x="2" y="543"/>
                  </a:lnTo>
                  <a:lnTo>
                    <a:pt x="3" y="541"/>
                  </a:lnTo>
                  <a:lnTo>
                    <a:pt x="4" y="540"/>
                  </a:lnTo>
                  <a:lnTo>
                    <a:pt x="6" y="538"/>
                  </a:lnTo>
                  <a:lnTo>
                    <a:pt x="10" y="535"/>
                  </a:lnTo>
                  <a:lnTo>
                    <a:pt x="10" y="535"/>
                  </a:lnTo>
                  <a:lnTo>
                    <a:pt x="12" y="533"/>
                  </a:lnTo>
                  <a:lnTo>
                    <a:pt x="14" y="531"/>
                  </a:lnTo>
                  <a:lnTo>
                    <a:pt x="16" y="528"/>
                  </a:lnTo>
                  <a:lnTo>
                    <a:pt x="18" y="524"/>
                  </a:lnTo>
                  <a:lnTo>
                    <a:pt x="22" y="514"/>
                  </a:lnTo>
                  <a:lnTo>
                    <a:pt x="24" y="512"/>
                  </a:lnTo>
                  <a:lnTo>
                    <a:pt x="26" y="508"/>
                  </a:lnTo>
                  <a:lnTo>
                    <a:pt x="29" y="505"/>
                  </a:lnTo>
                  <a:lnTo>
                    <a:pt x="30" y="503"/>
                  </a:lnTo>
                  <a:lnTo>
                    <a:pt x="33" y="502"/>
                  </a:lnTo>
                  <a:lnTo>
                    <a:pt x="34" y="501"/>
                  </a:lnTo>
                  <a:lnTo>
                    <a:pt x="40" y="497"/>
                  </a:lnTo>
                  <a:lnTo>
                    <a:pt x="46" y="492"/>
                  </a:lnTo>
                  <a:lnTo>
                    <a:pt x="49" y="490"/>
                  </a:lnTo>
                  <a:lnTo>
                    <a:pt x="51" y="489"/>
                  </a:lnTo>
                  <a:lnTo>
                    <a:pt x="52" y="487"/>
                  </a:lnTo>
                  <a:lnTo>
                    <a:pt x="54" y="485"/>
                  </a:lnTo>
                  <a:lnTo>
                    <a:pt x="55" y="482"/>
                  </a:lnTo>
                  <a:lnTo>
                    <a:pt x="56" y="479"/>
                  </a:lnTo>
                  <a:lnTo>
                    <a:pt x="57" y="476"/>
                  </a:lnTo>
                  <a:lnTo>
                    <a:pt x="58" y="472"/>
                  </a:lnTo>
                  <a:lnTo>
                    <a:pt x="59" y="468"/>
                  </a:lnTo>
                  <a:lnTo>
                    <a:pt x="60" y="466"/>
                  </a:lnTo>
                  <a:lnTo>
                    <a:pt x="60" y="463"/>
                  </a:lnTo>
                  <a:lnTo>
                    <a:pt x="61" y="460"/>
                  </a:lnTo>
                  <a:lnTo>
                    <a:pt x="61" y="457"/>
                  </a:lnTo>
                  <a:lnTo>
                    <a:pt x="61" y="456"/>
                  </a:lnTo>
                  <a:lnTo>
                    <a:pt x="60" y="454"/>
                  </a:lnTo>
                  <a:lnTo>
                    <a:pt x="59" y="452"/>
                  </a:lnTo>
                  <a:lnTo>
                    <a:pt x="59" y="450"/>
                  </a:lnTo>
                  <a:lnTo>
                    <a:pt x="58" y="449"/>
                  </a:lnTo>
                  <a:lnTo>
                    <a:pt x="56" y="448"/>
                  </a:lnTo>
                  <a:lnTo>
                    <a:pt x="56" y="448"/>
                  </a:lnTo>
                  <a:lnTo>
                    <a:pt x="54" y="448"/>
                  </a:lnTo>
                  <a:lnTo>
                    <a:pt x="52" y="448"/>
                  </a:lnTo>
                  <a:lnTo>
                    <a:pt x="48" y="448"/>
                  </a:lnTo>
                  <a:lnTo>
                    <a:pt x="45" y="449"/>
                  </a:lnTo>
                  <a:lnTo>
                    <a:pt x="39" y="449"/>
                  </a:lnTo>
                  <a:lnTo>
                    <a:pt x="35" y="449"/>
                  </a:lnTo>
                  <a:lnTo>
                    <a:pt x="33" y="448"/>
                  </a:lnTo>
                  <a:lnTo>
                    <a:pt x="32" y="448"/>
                  </a:lnTo>
                  <a:lnTo>
                    <a:pt x="31" y="448"/>
                  </a:lnTo>
                  <a:lnTo>
                    <a:pt x="30" y="447"/>
                  </a:lnTo>
                  <a:lnTo>
                    <a:pt x="29" y="446"/>
                  </a:lnTo>
                  <a:lnTo>
                    <a:pt x="29" y="445"/>
                  </a:lnTo>
                  <a:lnTo>
                    <a:pt x="28" y="444"/>
                  </a:lnTo>
                  <a:lnTo>
                    <a:pt x="28" y="442"/>
                  </a:lnTo>
                  <a:lnTo>
                    <a:pt x="29" y="437"/>
                  </a:lnTo>
                  <a:lnTo>
                    <a:pt x="29" y="435"/>
                  </a:lnTo>
                  <a:lnTo>
                    <a:pt x="28" y="433"/>
                  </a:lnTo>
                  <a:lnTo>
                    <a:pt x="28" y="432"/>
                  </a:lnTo>
                  <a:lnTo>
                    <a:pt x="27" y="429"/>
                  </a:lnTo>
                  <a:lnTo>
                    <a:pt x="24" y="422"/>
                  </a:lnTo>
                  <a:lnTo>
                    <a:pt x="20" y="411"/>
                  </a:lnTo>
                  <a:lnTo>
                    <a:pt x="18" y="407"/>
                  </a:lnTo>
                  <a:lnTo>
                    <a:pt x="17" y="404"/>
                  </a:lnTo>
                  <a:lnTo>
                    <a:pt x="17" y="401"/>
                  </a:lnTo>
                  <a:lnTo>
                    <a:pt x="16" y="399"/>
                  </a:lnTo>
                  <a:lnTo>
                    <a:pt x="16" y="389"/>
                  </a:lnTo>
                  <a:lnTo>
                    <a:pt x="15" y="386"/>
                  </a:lnTo>
                  <a:lnTo>
                    <a:pt x="14" y="382"/>
                  </a:lnTo>
                  <a:lnTo>
                    <a:pt x="13" y="375"/>
                  </a:lnTo>
                  <a:lnTo>
                    <a:pt x="12" y="372"/>
                  </a:lnTo>
                  <a:lnTo>
                    <a:pt x="12" y="369"/>
                  </a:lnTo>
                  <a:lnTo>
                    <a:pt x="12" y="365"/>
                  </a:lnTo>
                  <a:lnTo>
                    <a:pt x="13" y="363"/>
                  </a:lnTo>
                  <a:lnTo>
                    <a:pt x="14" y="361"/>
                  </a:lnTo>
                  <a:lnTo>
                    <a:pt x="15" y="358"/>
                  </a:lnTo>
                  <a:lnTo>
                    <a:pt x="16" y="354"/>
                  </a:lnTo>
                  <a:lnTo>
                    <a:pt x="19" y="349"/>
                  </a:lnTo>
                  <a:lnTo>
                    <a:pt x="28" y="332"/>
                  </a:lnTo>
                  <a:lnTo>
                    <a:pt x="28" y="333"/>
                  </a:lnTo>
                  <a:lnTo>
                    <a:pt x="29" y="333"/>
                  </a:lnTo>
                  <a:lnTo>
                    <a:pt x="30" y="333"/>
                  </a:lnTo>
                  <a:lnTo>
                    <a:pt x="31" y="333"/>
                  </a:lnTo>
                  <a:lnTo>
                    <a:pt x="32" y="333"/>
                  </a:lnTo>
                  <a:lnTo>
                    <a:pt x="33" y="333"/>
                  </a:lnTo>
                  <a:lnTo>
                    <a:pt x="34" y="332"/>
                  </a:lnTo>
                  <a:lnTo>
                    <a:pt x="35" y="331"/>
                  </a:lnTo>
                  <a:lnTo>
                    <a:pt x="37" y="331"/>
                  </a:lnTo>
                  <a:lnTo>
                    <a:pt x="38" y="329"/>
                  </a:lnTo>
                  <a:lnTo>
                    <a:pt x="40" y="327"/>
                  </a:lnTo>
                  <a:lnTo>
                    <a:pt x="44" y="321"/>
                  </a:lnTo>
                  <a:lnTo>
                    <a:pt x="45" y="320"/>
                  </a:lnTo>
                  <a:lnTo>
                    <a:pt x="46" y="318"/>
                  </a:lnTo>
                  <a:lnTo>
                    <a:pt x="49" y="316"/>
                  </a:lnTo>
                  <a:lnTo>
                    <a:pt x="52" y="313"/>
                  </a:lnTo>
                  <a:lnTo>
                    <a:pt x="54" y="312"/>
                  </a:lnTo>
                  <a:lnTo>
                    <a:pt x="55" y="311"/>
                  </a:lnTo>
                  <a:lnTo>
                    <a:pt x="56" y="310"/>
                  </a:lnTo>
                  <a:lnTo>
                    <a:pt x="58" y="310"/>
                  </a:lnTo>
                  <a:lnTo>
                    <a:pt x="64" y="310"/>
                  </a:lnTo>
                  <a:lnTo>
                    <a:pt x="67" y="309"/>
                  </a:lnTo>
                  <a:lnTo>
                    <a:pt x="81" y="307"/>
                  </a:lnTo>
                  <a:lnTo>
                    <a:pt x="84" y="306"/>
                  </a:lnTo>
                  <a:lnTo>
                    <a:pt x="90" y="305"/>
                  </a:lnTo>
                  <a:lnTo>
                    <a:pt x="100" y="303"/>
                  </a:lnTo>
                  <a:lnTo>
                    <a:pt x="102" y="303"/>
                  </a:lnTo>
                  <a:lnTo>
                    <a:pt x="111" y="303"/>
                  </a:lnTo>
                  <a:lnTo>
                    <a:pt x="113" y="303"/>
                  </a:lnTo>
                  <a:lnTo>
                    <a:pt x="115" y="302"/>
                  </a:lnTo>
                  <a:lnTo>
                    <a:pt x="117" y="302"/>
                  </a:lnTo>
                  <a:lnTo>
                    <a:pt x="119" y="301"/>
                  </a:lnTo>
                  <a:lnTo>
                    <a:pt x="121" y="300"/>
                  </a:lnTo>
                  <a:lnTo>
                    <a:pt x="124" y="299"/>
                  </a:lnTo>
                  <a:lnTo>
                    <a:pt x="125" y="297"/>
                  </a:lnTo>
                  <a:lnTo>
                    <a:pt x="126" y="297"/>
                  </a:lnTo>
                  <a:lnTo>
                    <a:pt x="128" y="296"/>
                  </a:lnTo>
                  <a:lnTo>
                    <a:pt x="130" y="293"/>
                  </a:lnTo>
                  <a:lnTo>
                    <a:pt x="134" y="289"/>
                  </a:lnTo>
                  <a:lnTo>
                    <a:pt x="138" y="283"/>
                  </a:lnTo>
                  <a:lnTo>
                    <a:pt x="143" y="277"/>
                  </a:lnTo>
                  <a:lnTo>
                    <a:pt x="147" y="269"/>
                  </a:lnTo>
                  <a:lnTo>
                    <a:pt x="150" y="266"/>
                  </a:lnTo>
                  <a:lnTo>
                    <a:pt x="152" y="264"/>
                  </a:lnTo>
                  <a:lnTo>
                    <a:pt x="154" y="263"/>
                  </a:lnTo>
                  <a:lnTo>
                    <a:pt x="157" y="261"/>
                  </a:lnTo>
                  <a:lnTo>
                    <a:pt x="161" y="256"/>
                  </a:lnTo>
                  <a:lnTo>
                    <a:pt x="168" y="251"/>
                  </a:lnTo>
                  <a:lnTo>
                    <a:pt x="169" y="249"/>
                  </a:lnTo>
                  <a:lnTo>
                    <a:pt x="170" y="247"/>
                  </a:lnTo>
                  <a:lnTo>
                    <a:pt x="170" y="246"/>
                  </a:lnTo>
                  <a:lnTo>
                    <a:pt x="171" y="245"/>
                  </a:lnTo>
                  <a:lnTo>
                    <a:pt x="172" y="243"/>
                  </a:lnTo>
                  <a:lnTo>
                    <a:pt x="172" y="241"/>
                  </a:lnTo>
                  <a:lnTo>
                    <a:pt x="172" y="238"/>
                  </a:lnTo>
                  <a:lnTo>
                    <a:pt x="171" y="236"/>
                  </a:lnTo>
                  <a:lnTo>
                    <a:pt x="171" y="234"/>
                  </a:lnTo>
                  <a:lnTo>
                    <a:pt x="170" y="232"/>
                  </a:lnTo>
                  <a:lnTo>
                    <a:pt x="168" y="226"/>
                  </a:lnTo>
                  <a:lnTo>
                    <a:pt x="165" y="220"/>
                  </a:lnTo>
                  <a:lnTo>
                    <a:pt x="164" y="217"/>
                  </a:lnTo>
                  <a:lnTo>
                    <a:pt x="163" y="213"/>
                  </a:lnTo>
                  <a:lnTo>
                    <a:pt x="162" y="209"/>
                  </a:lnTo>
                  <a:lnTo>
                    <a:pt x="161" y="207"/>
                  </a:lnTo>
                  <a:lnTo>
                    <a:pt x="161" y="203"/>
                  </a:lnTo>
                  <a:lnTo>
                    <a:pt x="161" y="200"/>
                  </a:lnTo>
                  <a:lnTo>
                    <a:pt x="161" y="197"/>
                  </a:lnTo>
                  <a:lnTo>
                    <a:pt x="162" y="194"/>
                  </a:lnTo>
                  <a:lnTo>
                    <a:pt x="163" y="192"/>
                  </a:lnTo>
                  <a:lnTo>
                    <a:pt x="165" y="188"/>
                  </a:lnTo>
                  <a:lnTo>
                    <a:pt x="171" y="178"/>
                  </a:lnTo>
                  <a:lnTo>
                    <a:pt x="173" y="175"/>
                  </a:lnTo>
                  <a:lnTo>
                    <a:pt x="174" y="173"/>
                  </a:lnTo>
                  <a:lnTo>
                    <a:pt x="175" y="173"/>
                  </a:lnTo>
                  <a:lnTo>
                    <a:pt x="176" y="172"/>
                  </a:lnTo>
                  <a:lnTo>
                    <a:pt x="177" y="172"/>
                  </a:lnTo>
                  <a:lnTo>
                    <a:pt x="179" y="171"/>
                  </a:lnTo>
                  <a:lnTo>
                    <a:pt x="181" y="170"/>
                  </a:lnTo>
                  <a:lnTo>
                    <a:pt x="182" y="170"/>
                  </a:lnTo>
                  <a:lnTo>
                    <a:pt x="183" y="170"/>
                  </a:lnTo>
                  <a:lnTo>
                    <a:pt x="185" y="170"/>
                  </a:lnTo>
                  <a:lnTo>
                    <a:pt x="186" y="171"/>
                  </a:lnTo>
                  <a:lnTo>
                    <a:pt x="187" y="172"/>
                  </a:lnTo>
                  <a:lnTo>
                    <a:pt x="188" y="173"/>
                  </a:lnTo>
                  <a:lnTo>
                    <a:pt x="190" y="174"/>
                  </a:lnTo>
                  <a:lnTo>
                    <a:pt x="191" y="176"/>
                  </a:lnTo>
                  <a:lnTo>
                    <a:pt x="191" y="177"/>
                  </a:lnTo>
                  <a:lnTo>
                    <a:pt x="191" y="180"/>
                  </a:lnTo>
                  <a:lnTo>
                    <a:pt x="192" y="187"/>
                  </a:lnTo>
                  <a:lnTo>
                    <a:pt x="192" y="190"/>
                  </a:lnTo>
                  <a:lnTo>
                    <a:pt x="193" y="192"/>
                  </a:lnTo>
                  <a:lnTo>
                    <a:pt x="194" y="194"/>
                  </a:lnTo>
                  <a:lnTo>
                    <a:pt x="195" y="195"/>
                  </a:lnTo>
                  <a:lnTo>
                    <a:pt x="196" y="195"/>
                  </a:lnTo>
                  <a:lnTo>
                    <a:pt x="197" y="196"/>
                  </a:lnTo>
                  <a:lnTo>
                    <a:pt x="198" y="196"/>
                  </a:lnTo>
                  <a:lnTo>
                    <a:pt x="200" y="197"/>
                  </a:lnTo>
                  <a:lnTo>
                    <a:pt x="206" y="197"/>
                  </a:lnTo>
                  <a:lnTo>
                    <a:pt x="210" y="198"/>
                  </a:lnTo>
                  <a:lnTo>
                    <a:pt x="213" y="198"/>
                  </a:lnTo>
                  <a:lnTo>
                    <a:pt x="216" y="199"/>
                  </a:lnTo>
                  <a:lnTo>
                    <a:pt x="223" y="202"/>
                  </a:lnTo>
                  <a:lnTo>
                    <a:pt x="226" y="203"/>
                  </a:lnTo>
                  <a:lnTo>
                    <a:pt x="232" y="204"/>
                  </a:lnTo>
                  <a:lnTo>
                    <a:pt x="237" y="204"/>
                  </a:lnTo>
                  <a:lnTo>
                    <a:pt x="239" y="205"/>
                  </a:lnTo>
                  <a:lnTo>
                    <a:pt x="242" y="205"/>
                  </a:lnTo>
                  <a:lnTo>
                    <a:pt x="245" y="206"/>
                  </a:lnTo>
                  <a:lnTo>
                    <a:pt x="247" y="207"/>
                  </a:lnTo>
                  <a:lnTo>
                    <a:pt x="249" y="207"/>
                  </a:lnTo>
                  <a:lnTo>
                    <a:pt x="251" y="208"/>
                  </a:lnTo>
                  <a:lnTo>
                    <a:pt x="254" y="210"/>
                  </a:lnTo>
                  <a:lnTo>
                    <a:pt x="257" y="213"/>
                  </a:lnTo>
                  <a:lnTo>
                    <a:pt x="264" y="218"/>
                  </a:lnTo>
                  <a:lnTo>
                    <a:pt x="267" y="220"/>
                  </a:lnTo>
                  <a:lnTo>
                    <a:pt x="269" y="221"/>
                  </a:lnTo>
                  <a:lnTo>
                    <a:pt x="271" y="221"/>
                  </a:lnTo>
                  <a:lnTo>
                    <a:pt x="272" y="221"/>
                  </a:lnTo>
                  <a:lnTo>
                    <a:pt x="273" y="220"/>
                  </a:lnTo>
                  <a:lnTo>
                    <a:pt x="275" y="219"/>
                  </a:lnTo>
                  <a:lnTo>
                    <a:pt x="278" y="218"/>
                  </a:lnTo>
                  <a:lnTo>
                    <a:pt x="280" y="216"/>
                  </a:lnTo>
                  <a:lnTo>
                    <a:pt x="282" y="214"/>
                  </a:lnTo>
                  <a:lnTo>
                    <a:pt x="283" y="212"/>
                  </a:lnTo>
                  <a:lnTo>
                    <a:pt x="285" y="209"/>
                  </a:lnTo>
                  <a:lnTo>
                    <a:pt x="288" y="207"/>
                  </a:lnTo>
                  <a:lnTo>
                    <a:pt x="290" y="203"/>
                  </a:lnTo>
                  <a:lnTo>
                    <a:pt x="291" y="201"/>
                  </a:lnTo>
                  <a:lnTo>
                    <a:pt x="293" y="198"/>
                  </a:lnTo>
                  <a:lnTo>
                    <a:pt x="294" y="196"/>
                  </a:lnTo>
                  <a:lnTo>
                    <a:pt x="294" y="195"/>
                  </a:lnTo>
                  <a:lnTo>
                    <a:pt x="295" y="191"/>
                  </a:lnTo>
                  <a:lnTo>
                    <a:pt x="295" y="185"/>
                  </a:lnTo>
                  <a:lnTo>
                    <a:pt x="296" y="183"/>
                  </a:lnTo>
                  <a:lnTo>
                    <a:pt x="296" y="181"/>
                  </a:lnTo>
                  <a:lnTo>
                    <a:pt x="296" y="180"/>
                  </a:lnTo>
                  <a:lnTo>
                    <a:pt x="297" y="179"/>
                  </a:lnTo>
                  <a:lnTo>
                    <a:pt x="298" y="178"/>
                  </a:lnTo>
                  <a:lnTo>
                    <a:pt x="299" y="177"/>
                  </a:lnTo>
                  <a:lnTo>
                    <a:pt x="300" y="176"/>
                  </a:lnTo>
                  <a:lnTo>
                    <a:pt x="303" y="175"/>
                  </a:lnTo>
                  <a:lnTo>
                    <a:pt x="309" y="174"/>
                  </a:lnTo>
                  <a:lnTo>
                    <a:pt x="316" y="173"/>
                  </a:lnTo>
                  <a:lnTo>
                    <a:pt x="320" y="171"/>
                  </a:lnTo>
                  <a:lnTo>
                    <a:pt x="323" y="171"/>
                  </a:lnTo>
                  <a:lnTo>
                    <a:pt x="327" y="170"/>
                  </a:lnTo>
                  <a:lnTo>
                    <a:pt x="333" y="169"/>
                  </a:lnTo>
                  <a:lnTo>
                    <a:pt x="337" y="169"/>
                  </a:lnTo>
                  <a:lnTo>
                    <a:pt x="340" y="169"/>
                  </a:lnTo>
                  <a:lnTo>
                    <a:pt x="344" y="169"/>
                  </a:lnTo>
                  <a:lnTo>
                    <a:pt x="347" y="170"/>
                  </a:lnTo>
                  <a:lnTo>
                    <a:pt x="350" y="170"/>
                  </a:lnTo>
                  <a:lnTo>
                    <a:pt x="351" y="171"/>
                  </a:lnTo>
                  <a:lnTo>
                    <a:pt x="353" y="172"/>
                  </a:lnTo>
                  <a:lnTo>
                    <a:pt x="358" y="173"/>
                  </a:lnTo>
                  <a:lnTo>
                    <a:pt x="360" y="173"/>
                  </a:lnTo>
                  <a:lnTo>
                    <a:pt x="363" y="174"/>
                  </a:lnTo>
                  <a:lnTo>
                    <a:pt x="364" y="174"/>
                  </a:lnTo>
                  <a:lnTo>
                    <a:pt x="367" y="175"/>
                  </a:lnTo>
                  <a:lnTo>
                    <a:pt x="369" y="175"/>
                  </a:lnTo>
                  <a:lnTo>
                    <a:pt x="372" y="174"/>
                  </a:lnTo>
                  <a:lnTo>
                    <a:pt x="374" y="174"/>
                  </a:lnTo>
                  <a:lnTo>
                    <a:pt x="377" y="174"/>
                  </a:lnTo>
                  <a:lnTo>
                    <a:pt x="379" y="173"/>
                  </a:lnTo>
                  <a:lnTo>
                    <a:pt x="381" y="173"/>
                  </a:lnTo>
                  <a:lnTo>
                    <a:pt x="383" y="172"/>
                  </a:lnTo>
                  <a:lnTo>
                    <a:pt x="385" y="171"/>
                  </a:lnTo>
                  <a:lnTo>
                    <a:pt x="386" y="170"/>
                  </a:lnTo>
                  <a:lnTo>
                    <a:pt x="387" y="168"/>
                  </a:lnTo>
                  <a:lnTo>
                    <a:pt x="390" y="165"/>
                  </a:lnTo>
                  <a:lnTo>
                    <a:pt x="391" y="163"/>
                  </a:lnTo>
                  <a:lnTo>
                    <a:pt x="393" y="161"/>
                  </a:lnTo>
                  <a:lnTo>
                    <a:pt x="394" y="159"/>
                  </a:lnTo>
                  <a:lnTo>
                    <a:pt x="395" y="157"/>
                  </a:lnTo>
                  <a:lnTo>
                    <a:pt x="395" y="155"/>
                  </a:lnTo>
                  <a:lnTo>
                    <a:pt x="396" y="153"/>
                  </a:lnTo>
                  <a:lnTo>
                    <a:pt x="395" y="151"/>
                  </a:lnTo>
                  <a:lnTo>
                    <a:pt x="395" y="149"/>
                  </a:lnTo>
                  <a:lnTo>
                    <a:pt x="395" y="146"/>
                  </a:lnTo>
                  <a:lnTo>
                    <a:pt x="394" y="144"/>
                  </a:lnTo>
                  <a:lnTo>
                    <a:pt x="392" y="139"/>
                  </a:lnTo>
                  <a:lnTo>
                    <a:pt x="386" y="128"/>
                  </a:lnTo>
                  <a:lnTo>
                    <a:pt x="386" y="126"/>
                  </a:lnTo>
                  <a:lnTo>
                    <a:pt x="385" y="125"/>
                  </a:lnTo>
                  <a:lnTo>
                    <a:pt x="385" y="123"/>
                  </a:lnTo>
                  <a:lnTo>
                    <a:pt x="385" y="122"/>
                  </a:lnTo>
                  <a:lnTo>
                    <a:pt x="385" y="121"/>
                  </a:lnTo>
                  <a:lnTo>
                    <a:pt x="385" y="120"/>
                  </a:lnTo>
                  <a:lnTo>
                    <a:pt x="386" y="119"/>
                  </a:lnTo>
                  <a:lnTo>
                    <a:pt x="386" y="119"/>
                  </a:lnTo>
                  <a:lnTo>
                    <a:pt x="387" y="118"/>
                  </a:lnTo>
                  <a:lnTo>
                    <a:pt x="388" y="117"/>
                  </a:lnTo>
                  <a:lnTo>
                    <a:pt x="389" y="117"/>
                  </a:lnTo>
                  <a:lnTo>
                    <a:pt x="391" y="116"/>
                  </a:lnTo>
                  <a:lnTo>
                    <a:pt x="393" y="116"/>
                  </a:lnTo>
                  <a:lnTo>
                    <a:pt x="395" y="116"/>
                  </a:lnTo>
                  <a:lnTo>
                    <a:pt x="397" y="116"/>
                  </a:lnTo>
                  <a:lnTo>
                    <a:pt x="397" y="116"/>
                  </a:lnTo>
                  <a:lnTo>
                    <a:pt x="403" y="118"/>
                  </a:lnTo>
                  <a:lnTo>
                    <a:pt x="405" y="118"/>
                  </a:lnTo>
                  <a:lnTo>
                    <a:pt x="407" y="118"/>
                  </a:lnTo>
                  <a:lnTo>
                    <a:pt x="408" y="118"/>
                  </a:lnTo>
                  <a:lnTo>
                    <a:pt x="408" y="118"/>
                  </a:lnTo>
                  <a:lnTo>
                    <a:pt x="409" y="117"/>
                  </a:lnTo>
                  <a:lnTo>
                    <a:pt x="410" y="117"/>
                  </a:lnTo>
                  <a:lnTo>
                    <a:pt x="411" y="116"/>
                  </a:lnTo>
                  <a:lnTo>
                    <a:pt x="412" y="116"/>
                  </a:lnTo>
                  <a:lnTo>
                    <a:pt x="413" y="114"/>
                  </a:lnTo>
                  <a:lnTo>
                    <a:pt x="417" y="109"/>
                  </a:lnTo>
                  <a:lnTo>
                    <a:pt x="419" y="107"/>
                  </a:lnTo>
                  <a:lnTo>
                    <a:pt x="420" y="105"/>
                  </a:lnTo>
                  <a:lnTo>
                    <a:pt x="422" y="105"/>
                  </a:lnTo>
                  <a:lnTo>
                    <a:pt x="424" y="104"/>
                  </a:lnTo>
                  <a:lnTo>
                    <a:pt x="425" y="103"/>
                  </a:lnTo>
                  <a:lnTo>
                    <a:pt x="428" y="103"/>
                  </a:lnTo>
                  <a:lnTo>
                    <a:pt x="431" y="104"/>
                  </a:lnTo>
                  <a:lnTo>
                    <a:pt x="432" y="104"/>
                  </a:lnTo>
                  <a:lnTo>
                    <a:pt x="433" y="105"/>
                  </a:lnTo>
                  <a:lnTo>
                    <a:pt x="436" y="105"/>
                  </a:lnTo>
                  <a:lnTo>
                    <a:pt x="440" y="108"/>
                  </a:lnTo>
                  <a:lnTo>
                    <a:pt x="442" y="111"/>
                  </a:lnTo>
                  <a:lnTo>
                    <a:pt x="445" y="113"/>
                  </a:lnTo>
                  <a:lnTo>
                    <a:pt x="450" y="117"/>
                  </a:lnTo>
                  <a:lnTo>
                    <a:pt x="452" y="119"/>
                  </a:lnTo>
                  <a:lnTo>
                    <a:pt x="454" y="120"/>
                  </a:lnTo>
                  <a:lnTo>
                    <a:pt x="455" y="122"/>
                  </a:lnTo>
                  <a:lnTo>
                    <a:pt x="457" y="123"/>
                  </a:lnTo>
                  <a:lnTo>
                    <a:pt x="460" y="124"/>
                  </a:lnTo>
                  <a:lnTo>
                    <a:pt x="464" y="125"/>
                  </a:lnTo>
                  <a:lnTo>
                    <a:pt x="466" y="126"/>
                  </a:lnTo>
                  <a:lnTo>
                    <a:pt x="469" y="126"/>
                  </a:lnTo>
                  <a:lnTo>
                    <a:pt x="472" y="126"/>
                  </a:lnTo>
                  <a:lnTo>
                    <a:pt x="476" y="126"/>
                  </a:lnTo>
                  <a:lnTo>
                    <a:pt x="480" y="125"/>
                  </a:lnTo>
                  <a:lnTo>
                    <a:pt x="488" y="123"/>
                  </a:lnTo>
                  <a:lnTo>
                    <a:pt x="490" y="122"/>
                  </a:lnTo>
                  <a:lnTo>
                    <a:pt x="492" y="121"/>
                  </a:lnTo>
                  <a:lnTo>
                    <a:pt x="493" y="120"/>
                  </a:lnTo>
                  <a:lnTo>
                    <a:pt x="494" y="119"/>
                  </a:lnTo>
                  <a:lnTo>
                    <a:pt x="496" y="118"/>
                  </a:lnTo>
                  <a:lnTo>
                    <a:pt x="497" y="116"/>
                  </a:lnTo>
                  <a:lnTo>
                    <a:pt x="498" y="115"/>
                  </a:lnTo>
                  <a:lnTo>
                    <a:pt x="500" y="109"/>
                  </a:lnTo>
                  <a:lnTo>
                    <a:pt x="503" y="101"/>
                  </a:lnTo>
                  <a:lnTo>
                    <a:pt x="506" y="93"/>
                  </a:lnTo>
                  <a:lnTo>
                    <a:pt x="508" y="90"/>
                  </a:lnTo>
                  <a:lnTo>
                    <a:pt x="509" y="85"/>
                  </a:lnTo>
                  <a:lnTo>
                    <a:pt x="510" y="82"/>
                  </a:lnTo>
                  <a:lnTo>
                    <a:pt x="510" y="80"/>
                  </a:lnTo>
                  <a:lnTo>
                    <a:pt x="511" y="73"/>
                  </a:lnTo>
                  <a:lnTo>
                    <a:pt x="511" y="71"/>
                  </a:lnTo>
                  <a:lnTo>
                    <a:pt x="511" y="69"/>
                  </a:lnTo>
                  <a:lnTo>
                    <a:pt x="511" y="67"/>
                  </a:lnTo>
                  <a:lnTo>
                    <a:pt x="512" y="65"/>
                  </a:lnTo>
                  <a:lnTo>
                    <a:pt x="514" y="63"/>
                  </a:lnTo>
                  <a:lnTo>
                    <a:pt x="519" y="59"/>
                  </a:lnTo>
                  <a:lnTo>
                    <a:pt x="523" y="54"/>
                  </a:lnTo>
                  <a:lnTo>
                    <a:pt x="524" y="52"/>
                  </a:lnTo>
                  <a:lnTo>
                    <a:pt x="527" y="49"/>
                  </a:lnTo>
                  <a:lnTo>
                    <a:pt x="533" y="46"/>
                  </a:lnTo>
                  <a:lnTo>
                    <a:pt x="534" y="45"/>
                  </a:lnTo>
                  <a:lnTo>
                    <a:pt x="536" y="43"/>
                  </a:lnTo>
                  <a:lnTo>
                    <a:pt x="538" y="41"/>
                  </a:lnTo>
                  <a:lnTo>
                    <a:pt x="539" y="39"/>
                  </a:lnTo>
                  <a:lnTo>
                    <a:pt x="540" y="37"/>
                  </a:lnTo>
                  <a:lnTo>
                    <a:pt x="542" y="35"/>
                  </a:lnTo>
                  <a:lnTo>
                    <a:pt x="545" y="30"/>
                  </a:lnTo>
                  <a:lnTo>
                    <a:pt x="546" y="28"/>
                  </a:lnTo>
                  <a:lnTo>
                    <a:pt x="547" y="27"/>
                  </a:lnTo>
                  <a:lnTo>
                    <a:pt x="548" y="26"/>
                  </a:lnTo>
                  <a:lnTo>
                    <a:pt x="550" y="26"/>
                  </a:lnTo>
                  <a:lnTo>
                    <a:pt x="552" y="26"/>
                  </a:lnTo>
                  <a:lnTo>
                    <a:pt x="555" y="26"/>
                  </a:lnTo>
                  <a:lnTo>
                    <a:pt x="558" y="27"/>
                  </a:lnTo>
                  <a:lnTo>
                    <a:pt x="565" y="29"/>
                  </a:lnTo>
                  <a:lnTo>
                    <a:pt x="568" y="30"/>
                  </a:lnTo>
                  <a:lnTo>
                    <a:pt x="572" y="31"/>
                  </a:lnTo>
                  <a:lnTo>
                    <a:pt x="575" y="31"/>
                  </a:lnTo>
                  <a:lnTo>
                    <a:pt x="576" y="31"/>
                  </a:lnTo>
                  <a:lnTo>
                    <a:pt x="578" y="31"/>
                  </a:lnTo>
                  <a:lnTo>
                    <a:pt x="579" y="30"/>
                  </a:lnTo>
                  <a:lnTo>
                    <a:pt x="581" y="30"/>
                  </a:lnTo>
                  <a:lnTo>
                    <a:pt x="582" y="29"/>
                  </a:lnTo>
                  <a:lnTo>
                    <a:pt x="584" y="28"/>
                  </a:lnTo>
                  <a:lnTo>
                    <a:pt x="586" y="27"/>
                  </a:lnTo>
                  <a:lnTo>
                    <a:pt x="587" y="26"/>
                  </a:lnTo>
                  <a:lnTo>
                    <a:pt x="589" y="25"/>
                  </a:lnTo>
                  <a:lnTo>
                    <a:pt x="590" y="24"/>
                  </a:lnTo>
                  <a:lnTo>
                    <a:pt x="591" y="22"/>
                  </a:lnTo>
                  <a:lnTo>
                    <a:pt x="594" y="18"/>
                  </a:lnTo>
                  <a:lnTo>
                    <a:pt x="597" y="14"/>
                  </a:lnTo>
                  <a:lnTo>
                    <a:pt x="598" y="11"/>
                  </a:lnTo>
                  <a:lnTo>
                    <a:pt x="600" y="9"/>
                  </a:lnTo>
                  <a:lnTo>
                    <a:pt x="601" y="7"/>
                  </a:lnTo>
                  <a:lnTo>
                    <a:pt x="601" y="4"/>
                  </a:lnTo>
                  <a:lnTo>
                    <a:pt x="602" y="3"/>
                  </a:lnTo>
                  <a:lnTo>
                    <a:pt x="602" y="2"/>
                  </a:lnTo>
                  <a:lnTo>
                    <a:pt x="602" y="2"/>
                  </a:lnTo>
                  <a:lnTo>
                    <a:pt x="604" y="2"/>
                  </a:lnTo>
                  <a:lnTo>
                    <a:pt x="608" y="2"/>
                  </a:lnTo>
                  <a:lnTo>
                    <a:pt x="610" y="1"/>
                  </a:lnTo>
                  <a:lnTo>
                    <a:pt x="612" y="0"/>
                  </a:lnTo>
                  <a:lnTo>
                    <a:pt x="613" y="0"/>
                  </a:lnTo>
                  <a:lnTo>
                    <a:pt x="614" y="0"/>
                  </a:lnTo>
                  <a:lnTo>
                    <a:pt x="616" y="0"/>
                  </a:lnTo>
                </a:path>
              </a:pathLst>
            </a:custGeom>
            <a:noFill/>
            <a:ln w="2540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71" name="Freeform 107">
              <a:extLst>
                <a:ext uri="{FF2B5EF4-FFF2-40B4-BE49-F238E27FC236}">
                  <a16:creationId xmlns:a16="http://schemas.microsoft.com/office/drawing/2014/main" id="{1BFC8DFE-EF91-45D4-A493-EF10ED564661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9" y="1811"/>
              <a:ext cx="1156" cy="1071"/>
            </a:xfrm>
            <a:custGeom>
              <a:avLst/>
              <a:gdLst>
                <a:gd name="T0" fmla="*/ 263 w 1156"/>
                <a:gd name="T1" fmla="*/ 20 h 1071"/>
                <a:gd name="T2" fmla="*/ 261 w 1156"/>
                <a:gd name="T3" fmla="*/ 62 h 1071"/>
                <a:gd name="T4" fmla="*/ 283 w 1156"/>
                <a:gd name="T5" fmla="*/ 115 h 1071"/>
                <a:gd name="T6" fmla="*/ 253 w 1156"/>
                <a:gd name="T7" fmla="*/ 143 h 1071"/>
                <a:gd name="T8" fmla="*/ 176 w 1156"/>
                <a:gd name="T9" fmla="*/ 181 h 1071"/>
                <a:gd name="T10" fmla="*/ 176 w 1156"/>
                <a:gd name="T11" fmla="*/ 212 h 1071"/>
                <a:gd name="T12" fmla="*/ 232 w 1156"/>
                <a:gd name="T13" fmla="*/ 247 h 1071"/>
                <a:gd name="T14" fmla="*/ 273 w 1156"/>
                <a:gd name="T15" fmla="*/ 275 h 1071"/>
                <a:gd name="T16" fmla="*/ 314 w 1156"/>
                <a:gd name="T17" fmla="*/ 352 h 1071"/>
                <a:gd name="T18" fmla="*/ 367 w 1156"/>
                <a:gd name="T19" fmla="*/ 395 h 1071"/>
                <a:gd name="T20" fmla="*/ 421 w 1156"/>
                <a:gd name="T21" fmla="*/ 390 h 1071"/>
                <a:gd name="T22" fmla="*/ 498 w 1156"/>
                <a:gd name="T23" fmla="*/ 356 h 1071"/>
                <a:gd name="T24" fmla="*/ 504 w 1156"/>
                <a:gd name="T25" fmla="*/ 331 h 1071"/>
                <a:gd name="T26" fmla="*/ 484 w 1156"/>
                <a:gd name="T27" fmla="*/ 310 h 1071"/>
                <a:gd name="T28" fmla="*/ 520 w 1156"/>
                <a:gd name="T29" fmla="*/ 302 h 1071"/>
                <a:gd name="T30" fmla="*/ 563 w 1156"/>
                <a:gd name="T31" fmla="*/ 365 h 1071"/>
                <a:gd name="T32" fmla="*/ 611 w 1156"/>
                <a:gd name="T33" fmla="*/ 371 h 1071"/>
                <a:gd name="T34" fmla="*/ 643 w 1156"/>
                <a:gd name="T35" fmla="*/ 386 h 1071"/>
                <a:gd name="T36" fmla="*/ 690 w 1156"/>
                <a:gd name="T37" fmla="*/ 413 h 1071"/>
                <a:gd name="T38" fmla="*/ 723 w 1156"/>
                <a:gd name="T39" fmla="*/ 453 h 1071"/>
                <a:gd name="T40" fmla="*/ 742 w 1156"/>
                <a:gd name="T41" fmla="*/ 426 h 1071"/>
                <a:gd name="T42" fmla="*/ 809 w 1156"/>
                <a:gd name="T43" fmla="*/ 436 h 1071"/>
                <a:gd name="T44" fmla="*/ 886 w 1156"/>
                <a:gd name="T45" fmla="*/ 467 h 1071"/>
                <a:gd name="T46" fmla="*/ 903 w 1156"/>
                <a:gd name="T47" fmla="*/ 445 h 1071"/>
                <a:gd name="T48" fmla="*/ 921 w 1156"/>
                <a:gd name="T49" fmla="*/ 484 h 1071"/>
                <a:gd name="T50" fmla="*/ 938 w 1156"/>
                <a:gd name="T51" fmla="*/ 513 h 1071"/>
                <a:gd name="T52" fmla="*/ 933 w 1156"/>
                <a:gd name="T53" fmla="*/ 573 h 1071"/>
                <a:gd name="T54" fmla="*/ 977 w 1156"/>
                <a:gd name="T55" fmla="*/ 678 h 1071"/>
                <a:gd name="T56" fmla="*/ 1032 w 1156"/>
                <a:gd name="T57" fmla="*/ 701 h 1071"/>
                <a:gd name="T58" fmla="*/ 1086 w 1156"/>
                <a:gd name="T59" fmla="*/ 719 h 1071"/>
                <a:gd name="T60" fmla="*/ 1120 w 1156"/>
                <a:gd name="T61" fmla="*/ 770 h 1071"/>
                <a:gd name="T62" fmla="*/ 1155 w 1156"/>
                <a:gd name="T63" fmla="*/ 873 h 1071"/>
                <a:gd name="T64" fmla="*/ 1132 w 1156"/>
                <a:gd name="T65" fmla="*/ 916 h 1071"/>
                <a:gd name="T66" fmla="*/ 1065 w 1156"/>
                <a:gd name="T67" fmla="*/ 942 h 1071"/>
                <a:gd name="T68" fmla="*/ 971 w 1156"/>
                <a:gd name="T69" fmla="*/ 940 h 1071"/>
                <a:gd name="T70" fmla="*/ 928 w 1156"/>
                <a:gd name="T71" fmla="*/ 942 h 1071"/>
                <a:gd name="T72" fmla="*/ 915 w 1156"/>
                <a:gd name="T73" fmla="*/ 986 h 1071"/>
                <a:gd name="T74" fmla="*/ 855 w 1156"/>
                <a:gd name="T75" fmla="*/ 1065 h 1071"/>
                <a:gd name="T76" fmla="*/ 805 w 1156"/>
                <a:gd name="T77" fmla="*/ 1064 h 1071"/>
                <a:gd name="T78" fmla="*/ 773 w 1156"/>
                <a:gd name="T79" fmla="*/ 1017 h 1071"/>
                <a:gd name="T80" fmla="*/ 722 w 1156"/>
                <a:gd name="T81" fmla="*/ 965 h 1071"/>
                <a:gd name="T82" fmla="*/ 653 w 1156"/>
                <a:gd name="T83" fmla="*/ 961 h 1071"/>
                <a:gd name="T84" fmla="*/ 587 w 1156"/>
                <a:gd name="T85" fmla="*/ 937 h 1071"/>
                <a:gd name="T86" fmla="*/ 497 w 1156"/>
                <a:gd name="T87" fmla="*/ 947 h 1071"/>
                <a:gd name="T88" fmla="*/ 448 w 1156"/>
                <a:gd name="T89" fmla="*/ 917 h 1071"/>
                <a:gd name="T90" fmla="*/ 418 w 1156"/>
                <a:gd name="T91" fmla="*/ 891 h 1071"/>
                <a:gd name="T92" fmla="*/ 387 w 1156"/>
                <a:gd name="T93" fmla="*/ 899 h 1071"/>
                <a:gd name="T94" fmla="*/ 379 w 1156"/>
                <a:gd name="T95" fmla="*/ 854 h 1071"/>
                <a:gd name="T96" fmla="*/ 311 w 1156"/>
                <a:gd name="T97" fmla="*/ 781 h 1071"/>
                <a:gd name="T98" fmla="*/ 282 w 1156"/>
                <a:gd name="T99" fmla="*/ 771 h 1071"/>
                <a:gd name="T100" fmla="*/ 252 w 1156"/>
                <a:gd name="T101" fmla="*/ 739 h 1071"/>
                <a:gd name="T102" fmla="*/ 253 w 1156"/>
                <a:gd name="T103" fmla="*/ 677 h 1071"/>
                <a:gd name="T104" fmla="*/ 208 w 1156"/>
                <a:gd name="T105" fmla="*/ 671 h 1071"/>
                <a:gd name="T106" fmla="*/ 145 w 1156"/>
                <a:gd name="T107" fmla="*/ 659 h 1071"/>
                <a:gd name="T108" fmla="*/ 106 w 1156"/>
                <a:gd name="T109" fmla="*/ 619 h 1071"/>
                <a:gd name="T110" fmla="*/ 91 w 1156"/>
                <a:gd name="T111" fmla="*/ 569 h 1071"/>
                <a:gd name="T112" fmla="*/ 65 w 1156"/>
                <a:gd name="T113" fmla="*/ 544 h 1071"/>
                <a:gd name="T114" fmla="*/ 58 w 1156"/>
                <a:gd name="T115" fmla="*/ 589 h 1071"/>
                <a:gd name="T116" fmla="*/ 34 w 1156"/>
                <a:gd name="T117" fmla="*/ 604 h 1071"/>
                <a:gd name="T118" fmla="*/ 4 w 1156"/>
                <a:gd name="T119" fmla="*/ 615 h 10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156" h="1071">
                  <a:moveTo>
                    <a:pt x="237" y="0"/>
                  </a:moveTo>
                  <a:lnTo>
                    <a:pt x="238" y="0"/>
                  </a:lnTo>
                  <a:lnTo>
                    <a:pt x="240" y="1"/>
                  </a:lnTo>
                  <a:lnTo>
                    <a:pt x="242" y="1"/>
                  </a:lnTo>
                  <a:lnTo>
                    <a:pt x="243" y="2"/>
                  </a:lnTo>
                  <a:lnTo>
                    <a:pt x="244" y="2"/>
                  </a:lnTo>
                  <a:lnTo>
                    <a:pt x="247" y="4"/>
                  </a:lnTo>
                  <a:lnTo>
                    <a:pt x="249" y="5"/>
                  </a:lnTo>
                  <a:lnTo>
                    <a:pt x="251" y="7"/>
                  </a:lnTo>
                  <a:lnTo>
                    <a:pt x="253" y="10"/>
                  </a:lnTo>
                  <a:lnTo>
                    <a:pt x="254" y="11"/>
                  </a:lnTo>
                  <a:lnTo>
                    <a:pt x="255" y="13"/>
                  </a:lnTo>
                  <a:lnTo>
                    <a:pt x="256" y="15"/>
                  </a:lnTo>
                  <a:lnTo>
                    <a:pt x="257" y="17"/>
                  </a:lnTo>
                  <a:lnTo>
                    <a:pt x="257" y="18"/>
                  </a:lnTo>
                  <a:lnTo>
                    <a:pt x="260" y="19"/>
                  </a:lnTo>
                  <a:lnTo>
                    <a:pt x="263" y="20"/>
                  </a:lnTo>
                  <a:lnTo>
                    <a:pt x="265" y="20"/>
                  </a:lnTo>
                  <a:lnTo>
                    <a:pt x="266" y="21"/>
                  </a:lnTo>
                  <a:lnTo>
                    <a:pt x="267" y="22"/>
                  </a:lnTo>
                  <a:lnTo>
                    <a:pt x="268" y="23"/>
                  </a:lnTo>
                  <a:lnTo>
                    <a:pt x="269" y="25"/>
                  </a:lnTo>
                  <a:lnTo>
                    <a:pt x="269" y="25"/>
                  </a:lnTo>
                  <a:lnTo>
                    <a:pt x="270" y="27"/>
                  </a:lnTo>
                  <a:lnTo>
                    <a:pt x="270" y="29"/>
                  </a:lnTo>
                  <a:lnTo>
                    <a:pt x="269" y="31"/>
                  </a:lnTo>
                  <a:lnTo>
                    <a:pt x="269" y="33"/>
                  </a:lnTo>
                  <a:lnTo>
                    <a:pt x="268" y="36"/>
                  </a:lnTo>
                  <a:lnTo>
                    <a:pt x="264" y="46"/>
                  </a:lnTo>
                  <a:lnTo>
                    <a:pt x="263" y="51"/>
                  </a:lnTo>
                  <a:lnTo>
                    <a:pt x="262" y="54"/>
                  </a:lnTo>
                  <a:lnTo>
                    <a:pt x="261" y="57"/>
                  </a:lnTo>
                  <a:lnTo>
                    <a:pt x="261" y="59"/>
                  </a:lnTo>
                  <a:lnTo>
                    <a:pt x="261" y="62"/>
                  </a:lnTo>
                  <a:lnTo>
                    <a:pt x="261" y="65"/>
                  </a:lnTo>
                  <a:lnTo>
                    <a:pt x="262" y="68"/>
                  </a:lnTo>
                  <a:lnTo>
                    <a:pt x="263" y="70"/>
                  </a:lnTo>
                  <a:lnTo>
                    <a:pt x="264" y="73"/>
                  </a:lnTo>
                  <a:lnTo>
                    <a:pt x="265" y="76"/>
                  </a:lnTo>
                  <a:lnTo>
                    <a:pt x="266" y="79"/>
                  </a:lnTo>
                  <a:lnTo>
                    <a:pt x="268" y="81"/>
                  </a:lnTo>
                  <a:lnTo>
                    <a:pt x="276" y="90"/>
                  </a:lnTo>
                  <a:lnTo>
                    <a:pt x="278" y="93"/>
                  </a:lnTo>
                  <a:lnTo>
                    <a:pt x="279" y="96"/>
                  </a:lnTo>
                  <a:lnTo>
                    <a:pt x="281" y="98"/>
                  </a:lnTo>
                  <a:lnTo>
                    <a:pt x="281" y="99"/>
                  </a:lnTo>
                  <a:lnTo>
                    <a:pt x="282" y="101"/>
                  </a:lnTo>
                  <a:lnTo>
                    <a:pt x="283" y="104"/>
                  </a:lnTo>
                  <a:lnTo>
                    <a:pt x="283" y="107"/>
                  </a:lnTo>
                  <a:lnTo>
                    <a:pt x="283" y="111"/>
                  </a:lnTo>
                  <a:lnTo>
                    <a:pt x="283" y="115"/>
                  </a:lnTo>
                  <a:lnTo>
                    <a:pt x="283" y="118"/>
                  </a:lnTo>
                  <a:lnTo>
                    <a:pt x="282" y="121"/>
                  </a:lnTo>
                  <a:lnTo>
                    <a:pt x="282" y="124"/>
                  </a:lnTo>
                  <a:lnTo>
                    <a:pt x="281" y="126"/>
                  </a:lnTo>
                  <a:lnTo>
                    <a:pt x="279" y="127"/>
                  </a:lnTo>
                  <a:lnTo>
                    <a:pt x="279" y="128"/>
                  </a:lnTo>
                  <a:lnTo>
                    <a:pt x="278" y="130"/>
                  </a:lnTo>
                  <a:lnTo>
                    <a:pt x="276" y="132"/>
                  </a:lnTo>
                  <a:lnTo>
                    <a:pt x="274" y="133"/>
                  </a:lnTo>
                  <a:lnTo>
                    <a:pt x="272" y="134"/>
                  </a:lnTo>
                  <a:lnTo>
                    <a:pt x="269" y="136"/>
                  </a:lnTo>
                  <a:lnTo>
                    <a:pt x="267" y="136"/>
                  </a:lnTo>
                  <a:lnTo>
                    <a:pt x="262" y="138"/>
                  </a:lnTo>
                  <a:lnTo>
                    <a:pt x="260" y="138"/>
                  </a:lnTo>
                  <a:lnTo>
                    <a:pt x="257" y="139"/>
                  </a:lnTo>
                  <a:lnTo>
                    <a:pt x="254" y="141"/>
                  </a:lnTo>
                  <a:lnTo>
                    <a:pt x="253" y="143"/>
                  </a:lnTo>
                  <a:lnTo>
                    <a:pt x="252" y="145"/>
                  </a:lnTo>
                  <a:lnTo>
                    <a:pt x="251" y="146"/>
                  </a:lnTo>
                  <a:lnTo>
                    <a:pt x="247" y="151"/>
                  </a:lnTo>
                  <a:lnTo>
                    <a:pt x="245" y="153"/>
                  </a:lnTo>
                  <a:lnTo>
                    <a:pt x="243" y="155"/>
                  </a:lnTo>
                  <a:lnTo>
                    <a:pt x="242" y="157"/>
                  </a:lnTo>
                  <a:lnTo>
                    <a:pt x="241" y="158"/>
                  </a:lnTo>
                  <a:lnTo>
                    <a:pt x="239" y="159"/>
                  </a:lnTo>
                  <a:lnTo>
                    <a:pt x="237" y="160"/>
                  </a:lnTo>
                  <a:lnTo>
                    <a:pt x="235" y="161"/>
                  </a:lnTo>
                  <a:lnTo>
                    <a:pt x="233" y="162"/>
                  </a:lnTo>
                  <a:lnTo>
                    <a:pt x="228" y="164"/>
                  </a:lnTo>
                  <a:lnTo>
                    <a:pt x="215" y="168"/>
                  </a:lnTo>
                  <a:lnTo>
                    <a:pt x="199" y="172"/>
                  </a:lnTo>
                  <a:lnTo>
                    <a:pt x="191" y="175"/>
                  </a:lnTo>
                  <a:lnTo>
                    <a:pt x="178" y="180"/>
                  </a:lnTo>
                  <a:lnTo>
                    <a:pt x="176" y="181"/>
                  </a:lnTo>
                  <a:lnTo>
                    <a:pt x="174" y="183"/>
                  </a:lnTo>
                  <a:lnTo>
                    <a:pt x="173" y="183"/>
                  </a:lnTo>
                  <a:lnTo>
                    <a:pt x="171" y="185"/>
                  </a:lnTo>
                  <a:lnTo>
                    <a:pt x="170" y="186"/>
                  </a:lnTo>
                  <a:lnTo>
                    <a:pt x="169" y="188"/>
                  </a:lnTo>
                  <a:lnTo>
                    <a:pt x="168" y="190"/>
                  </a:lnTo>
                  <a:lnTo>
                    <a:pt x="167" y="192"/>
                  </a:lnTo>
                  <a:lnTo>
                    <a:pt x="167" y="194"/>
                  </a:lnTo>
                  <a:lnTo>
                    <a:pt x="167" y="195"/>
                  </a:lnTo>
                  <a:lnTo>
                    <a:pt x="168" y="197"/>
                  </a:lnTo>
                  <a:lnTo>
                    <a:pt x="169" y="199"/>
                  </a:lnTo>
                  <a:lnTo>
                    <a:pt x="169" y="201"/>
                  </a:lnTo>
                  <a:lnTo>
                    <a:pt x="171" y="204"/>
                  </a:lnTo>
                  <a:lnTo>
                    <a:pt x="172" y="206"/>
                  </a:lnTo>
                  <a:lnTo>
                    <a:pt x="174" y="208"/>
                  </a:lnTo>
                  <a:lnTo>
                    <a:pt x="175" y="210"/>
                  </a:lnTo>
                  <a:lnTo>
                    <a:pt x="176" y="212"/>
                  </a:lnTo>
                  <a:lnTo>
                    <a:pt x="178" y="215"/>
                  </a:lnTo>
                  <a:lnTo>
                    <a:pt x="182" y="217"/>
                  </a:lnTo>
                  <a:lnTo>
                    <a:pt x="191" y="226"/>
                  </a:lnTo>
                  <a:lnTo>
                    <a:pt x="194" y="229"/>
                  </a:lnTo>
                  <a:lnTo>
                    <a:pt x="197" y="232"/>
                  </a:lnTo>
                  <a:lnTo>
                    <a:pt x="202" y="239"/>
                  </a:lnTo>
                  <a:lnTo>
                    <a:pt x="205" y="240"/>
                  </a:lnTo>
                  <a:lnTo>
                    <a:pt x="208" y="243"/>
                  </a:lnTo>
                  <a:lnTo>
                    <a:pt x="209" y="245"/>
                  </a:lnTo>
                  <a:lnTo>
                    <a:pt x="213" y="247"/>
                  </a:lnTo>
                  <a:lnTo>
                    <a:pt x="216" y="249"/>
                  </a:lnTo>
                  <a:lnTo>
                    <a:pt x="220" y="250"/>
                  </a:lnTo>
                  <a:lnTo>
                    <a:pt x="222" y="250"/>
                  </a:lnTo>
                  <a:lnTo>
                    <a:pt x="224" y="250"/>
                  </a:lnTo>
                  <a:lnTo>
                    <a:pt x="226" y="250"/>
                  </a:lnTo>
                  <a:lnTo>
                    <a:pt x="228" y="249"/>
                  </a:lnTo>
                  <a:lnTo>
                    <a:pt x="232" y="247"/>
                  </a:lnTo>
                  <a:lnTo>
                    <a:pt x="236" y="247"/>
                  </a:lnTo>
                  <a:lnTo>
                    <a:pt x="238" y="247"/>
                  </a:lnTo>
                  <a:lnTo>
                    <a:pt x="240" y="247"/>
                  </a:lnTo>
                  <a:lnTo>
                    <a:pt x="242" y="247"/>
                  </a:lnTo>
                  <a:lnTo>
                    <a:pt x="243" y="247"/>
                  </a:lnTo>
                  <a:lnTo>
                    <a:pt x="245" y="248"/>
                  </a:lnTo>
                  <a:lnTo>
                    <a:pt x="247" y="249"/>
                  </a:lnTo>
                  <a:lnTo>
                    <a:pt x="250" y="250"/>
                  </a:lnTo>
                  <a:lnTo>
                    <a:pt x="252" y="251"/>
                  </a:lnTo>
                  <a:lnTo>
                    <a:pt x="254" y="252"/>
                  </a:lnTo>
                  <a:lnTo>
                    <a:pt x="256" y="254"/>
                  </a:lnTo>
                  <a:lnTo>
                    <a:pt x="258" y="256"/>
                  </a:lnTo>
                  <a:lnTo>
                    <a:pt x="261" y="259"/>
                  </a:lnTo>
                  <a:lnTo>
                    <a:pt x="264" y="262"/>
                  </a:lnTo>
                  <a:lnTo>
                    <a:pt x="265" y="263"/>
                  </a:lnTo>
                  <a:lnTo>
                    <a:pt x="270" y="272"/>
                  </a:lnTo>
                  <a:lnTo>
                    <a:pt x="273" y="275"/>
                  </a:lnTo>
                  <a:lnTo>
                    <a:pt x="281" y="285"/>
                  </a:lnTo>
                  <a:lnTo>
                    <a:pt x="284" y="289"/>
                  </a:lnTo>
                  <a:lnTo>
                    <a:pt x="287" y="295"/>
                  </a:lnTo>
                  <a:lnTo>
                    <a:pt x="288" y="297"/>
                  </a:lnTo>
                  <a:lnTo>
                    <a:pt x="289" y="299"/>
                  </a:lnTo>
                  <a:lnTo>
                    <a:pt x="291" y="305"/>
                  </a:lnTo>
                  <a:lnTo>
                    <a:pt x="292" y="307"/>
                  </a:lnTo>
                  <a:lnTo>
                    <a:pt x="298" y="318"/>
                  </a:lnTo>
                  <a:lnTo>
                    <a:pt x="299" y="320"/>
                  </a:lnTo>
                  <a:lnTo>
                    <a:pt x="299" y="324"/>
                  </a:lnTo>
                  <a:lnTo>
                    <a:pt x="302" y="333"/>
                  </a:lnTo>
                  <a:lnTo>
                    <a:pt x="306" y="343"/>
                  </a:lnTo>
                  <a:lnTo>
                    <a:pt x="308" y="345"/>
                  </a:lnTo>
                  <a:lnTo>
                    <a:pt x="309" y="347"/>
                  </a:lnTo>
                  <a:lnTo>
                    <a:pt x="311" y="349"/>
                  </a:lnTo>
                  <a:lnTo>
                    <a:pt x="312" y="351"/>
                  </a:lnTo>
                  <a:lnTo>
                    <a:pt x="314" y="352"/>
                  </a:lnTo>
                  <a:lnTo>
                    <a:pt x="316" y="353"/>
                  </a:lnTo>
                  <a:lnTo>
                    <a:pt x="322" y="357"/>
                  </a:lnTo>
                  <a:lnTo>
                    <a:pt x="326" y="359"/>
                  </a:lnTo>
                  <a:lnTo>
                    <a:pt x="334" y="363"/>
                  </a:lnTo>
                  <a:lnTo>
                    <a:pt x="337" y="365"/>
                  </a:lnTo>
                  <a:lnTo>
                    <a:pt x="340" y="365"/>
                  </a:lnTo>
                  <a:lnTo>
                    <a:pt x="342" y="367"/>
                  </a:lnTo>
                  <a:lnTo>
                    <a:pt x="344" y="369"/>
                  </a:lnTo>
                  <a:lnTo>
                    <a:pt x="346" y="372"/>
                  </a:lnTo>
                  <a:lnTo>
                    <a:pt x="347" y="375"/>
                  </a:lnTo>
                  <a:lnTo>
                    <a:pt x="350" y="378"/>
                  </a:lnTo>
                  <a:lnTo>
                    <a:pt x="351" y="380"/>
                  </a:lnTo>
                  <a:lnTo>
                    <a:pt x="352" y="383"/>
                  </a:lnTo>
                  <a:lnTo>
                    <a:pt x="354" y="385"/>
                  </a:lnTo>
                  <a:lnTo>
                    <a:pt x="357" y="388"/>
                  </a:lnTo>
                  <a:lnTo>
                    <a:pt x="361" y="390"/>
                  </a:lnTo>
                  <a:lnTo>
                    <a:pt x="367" y="395"/>
                  </a:lnTo>
                  <a:lnTo>
                    <a:pt x="369" y="397"/>
                  </a:lnTo>
                  <a:lnTo>
                    <a:pt x="371" y="398"/>
                  </a:lnTo>
                  <a:lnTo>
                    <a:pt x="375" y="399"/>
                  </a:lnTo>
                  <a:lnTo>
                    <a:pt x="379" y="400"/>
                  </a:lnTo>
                  <a:lnTo>
                    <a:pt x="379" y="400"/>
                  </a:lnTo>
                  <a:lnTo>
                    <a:pt x="381" y="400"/>
                  </a:lnTo>
                  <a:lnTo>
                    <a:pt x="384" y="401"/>
                  </a:lnTo>
                  <a:lnTo>
                    <a:pt x="386" y="401"/>
                  </a:lnTo>
                  <a:lnTo>
                    <a:pt x="389" y="400"/>
                  </a:lnTo>
                  <a:lnTo>
                    <a:pt x="398" y="399"/>
                  </a:lnTo>
                  <a:lnTo>
                    <a:pt x="402" y="399"/>
                  </a:lnTo>
                  <a:lnTo>
                    <a:pt x="407" y="398"/>
                  </a:lnTo>
                  <a:lnTo>
                    <a:pt x="410" y="397"/>
                  </a:lnTo>
                  <a:lnTo>
                    <a:pt x="413" y="396"/>
                  </a:lnTo>
                  <a:lnTo>
                    <a:pt x="416" y="394"/>
                  </a:lnTo>
                  <a:lnTo>
                    <a:pt x="419" y="392"/>
                  </a:lnTo>
                  <a:lnTo>
                    <a:pt x="421" y="390"/>
                  </a:lnTo>
                  <a:lnTo>
                    <a:pt x="424" y="387"/>
                  </a:lnTo>
                  <a:lnTo>
                    <a:pt x="436" y="376"/>
                  </a:lnTo>
                  <a:lnTo>
                    <a:pt x="439" y="374"/>
                  </a:lnTo>
                  <a:lnTo>
                    <a:pt x="442" y="372"/>
                  </a:lnTo>
                  <a:lnTo>
                    <a:pt x="445" y="370"/>
                  </a:lnTo>
                  <a:lnTo>
                    <a:pt x="448" y="367"/>
                  </a:lnTo>
                  <a:lnTo>
                    <a:pt x="451" y="365"/>
                  </a:lnTo>
                  <a:lnTo>
                    <a:pt x="455" y="364"/>
                  </a:lnTo>
                  <a:lnTo>
                    <a:pt x="463" y="361"/>
                  </a:lnTo>
                  <a:lnTo>
                    <a:pt x="469" y="358"/>
                  </a:lnTo>
                  <a:lnTo>
                    <a:pt x="471" y="357"/>
                  </a:lnTo>
                  <a:lnTo>
                    <a:pt x="474" y="356"/>
                  </a:lnTo>
                  <a:lnTo>
                    <a:pt x="477" y="355"/>
                  </a:lnTo>
                  <a:lnTo>
                    <a:pt x="480" y="355"/>
                  </a:lnTo>
                  <a:lnTo>
                    <a:pt x="481" y="355"/>
                  </a:lnTo>
                  <a:lnTo>
                    <a:pt x="493" y="356"/>
                  </a:lnTo>
                  <a:lnTo>
                    <a:pt x="498" y="356"/>
                  </a:lnTo>
                  <a:lnTo>
                    <a:pt x="503" y="356"/>
                  </a:lnTo>
                  <a:lnTo>
                    <a:pt x="504" y="356"/>
                  </a:lnTo>
                  <a:lnTo>
                    <a:pt x="506" y="355"/>
                  </a:lnTo>
                  <a:lnTo>
                    <a:pt x="507" y="355"/>
                  </a:lnTo>
                  <a:lnTo>
                    <a:pt x="508" y="354"/>
                  </a:lnTo>
                  <a:lnTo>
                    <a:pt x="509" y="353"/>
                  </a:lnTo>
                  <a:lnTo>
                    <a:pt x="510" y="351"/>
                  </a:lnTo>
                  <a:lnTo>
                    <a:pt x="510" y="348"/>
                  </a:lnTo>
                  <a:lnTo>
                    <a:pt x="511" y="345"/>
                  </a:lnTo>
                  <a:lnTo>
                    <a:pt x="510" y="342"/>
                  </a:lnTo>
                  <a:lnTo>
                    <a:pt x="510" y="340"/>
                  </a:lnTo>
                  <a:lnTo>
                    <a:pt x="509" y="337"/>
                  </a:lnTo>
                  <a:lnTo>
                    <a:pt x="508" y="336"/>
                  </a:lnTo>
                  <a:lnTo>
                    <a:pt x="508" y="334"/>
                  </a:lnTo>
                  <a:lnTo>
                    <a:pt x="507" y="333"/>
                  </a:lnTo>
                  <a:lnTo>
                    <a:pt x="505" y="331"/>
                  </a:lnTo>
                  <a:lnTo>
                    <a:pt x="504" y="331"/>
                  </a:lnTo>
                  <a:lnTo>
                    <a:pt x="502" y="330"/>
                  </a:lnTo>
                  <a:lnTo>
                    <a:pt x="500" y="329"/>
                  </a:lnTo>
                  <a:lnTo>
                    <a:pt x="497" y="328"/>
                  </a:lnTo>
                  <a:lnTo>
                    <a:pt x="492" y="327"/>
                  </a:lnTo>
                  <a:lnTo>
                    <a:pt x="491" y="326"/>
                  </a:lnTo>
                  <a:lnTo>
                    <a:pt x="489" y="326"/>
                  </a:lnTo>
                  <a:lnTo>
                    <a:pt x="487" y="325"/>
                  </a:lnTo>
                  <a:lnTo>
                    <a:pt x="486" y="324"/>
                  </a:lnTo>
                  <a:lnTo>
                    <a:pt x="486" y="323"/>
                  </a:lnTo>
                  <a:lnTo>
                    <a:pt x="485" y="322"/>
                  </a:lnTo>
                  <a:lnTo>
                    <a:pt x="484" y="321"/>
                  </a:lnTo>
                  <a:lnTo>
                    <a:pt x="484" y="319"/>
                  </a:lnTo>
                  <a:lnTo>
                    <a:pt x="483" y="318"/>
                  </a:lnTo>
                  <a:lnTo>
                    <a:pt x="483" y="316"/>
                  </a:lnTo>
                  <a:lnTo>
                    <a:pt x="483" y="314"/>
                  </a:lnTo>
                  <a:lnTo>
                    <a:pt x="484" y="312"/>
                  </a:lnTo>
                  <a:lnTo>
                    <a:pt x="484" y="310"/>
                  </a:lnTo>
                  <a:lnTo>
                    <a:pt x="485" y="308"/>
                  </a:lnTo>
                  <a:lnTo>
                    <a:pt x="486" y="307"/>
                  </a:lnTo>
                  <a:lnTo>
                    <a:pt x="488" y="305"/>
                  </a:lnTo>
                  <a:lnTo>
                    <a:pt x="490" y="303"/>
                  </a:lnTo>
                  <a:lnTo>
                    <a:pt x="492" y="301"/>
                  </a:lnTo>
                  <a:lnTo>
                    <a:pt x="493" y="300"/>
                  </a:lnTo>
                  <a:lnTo>
                    <a:pt x="495" y="299"/>
                  </a:lnTo>
                  <a:lnTo>
                    <a:pt x="497" y="298"/>
                  </a:lnTo>
                  <a:lnTo>
                    <a:pt x="499" y="297"/>
                  </a:lnTo>
                  <a:lnTo>
                    <a:pt x="501" y="297"/>
                  </a:lnTo>
                  <a:lnTo>
                    <a:pt x="503" y="297"/>
                  </a:lnTo>
                  <a:lnTo>
                    <a:pt x="504" y="297"/>
                  </a:lnTo>
                  <a:lnTo>
                    <a:pt x="507" y="297"/>
                  </a:lnTo>
                  <a:lnTo>
                    <a:pt x="510" y="298"/>
                  </a:lnTo>
                  <a:lnTo>
                    <a:pt x="515" y="299"/>
                  </a:lnTo>
                  <a:lnTo>
                    <a:pt x="517" y="301"/>
                  </a:lnTo>
                  <a:lnTo>
                    <a:pt x="520" y="302"/>
                  </a:lnTo>
                  <a:lnTo>
                    <a:pt x="522" y="304"/>
                  </a:lnTo>
                  <a:lnTo>
                    <a:pt x="525" y="306"/>
                  </a:lnTo>
                  <a:lnTo>
                    <a:pt x="533" y="312"/>
                  </a:lnTo>
                  <a:lnTo>
                    <a:pt x="536" y="315"/>
                  </a:lnTo>
                  <a:lnTo>
                    <a:pt x="538" y="317"/>
                  </a:lnTo>
                  <a:lnTo>
                    <a:pt x="539" y="319"/>
                  </a:lnTo>
                  <a:lnTo>
                    <a:pt x="541" y="322"/>
                  </a:lnTo>
                  <a:lnTo>
                    <a:pt x="549" y="337"/>
                  </a:lnTo>
                  <a:lnTo>
                    <a:pt x="549" y="340"/>
                  </a:lnTo>
                  <a:lnTo>
                    <a:pt x="550" y="342"/>
                  </a:lnTo>
                  <a:lnTo>
                    <a:pt x="552" y="350"/>
                  </a:lnTo>
                  <a:lnTo>
                    <a:pt x="553" y="353"/>
                  </a:lnTo>
                  <a:lnTo>
                    <a:pt x="555" y="355"/>
                  </a:lnTo>
                  <a:lnTo>
                    <a:pt x="557" y="358"/>
                  </a:lnTo>
                  <a:lnTo>
                    <a:pt x="559" y="362"/>
                  </a:lnTo>
                  <a:lnTo>
                    <a:pt x="561" y="364"/>
                  </a:lnTo>
                  <a:lnTo>
                    <a:pt x="563" y="365"/>
                  </a:lnTo>
                  <a:lnTo>
                    <a:pt x="564" y="366"/>
                  </a:lnTo>
                  <a:lnTo>
                    <a:pt x="566" y="367"/>
                  </a:lnTo>
                  <a:lnTo>
                    <a:pt x="568" y="368"/>
                  </a:lnTo>
                  <a:lnTo>
                    <a:pt x="570" y="369"/>
                  </a:lnTo>
                  <a:lnTo>
                    <a:pt x="572" y="370"/>
                  </a:lnTo>
                  <a:lnTo>
                    <a:pt x="578" y="373"/>
                  </a:lnTo>
                  <a:lnTo>
                    <a:pt x="590" y="377"/>
                  </a:lnTo>
                  <a:lnTo>
                    <a:pt x="593" y="378"/>
                  </a:lnTo>
                  <a:lnTo>
                    <a:pt x="595" y="378"/>
                  </a:lnTo>
                  <a:lnTo>
                    <a:pt x="596" y="378"/>
                  </a:lnTo>
                  <a:lnTo>
                    <a:pt x="599" y="378"/>
                  </a:lnTo>
                  <a:lnTo>
                    <a:pt x="600" y="377"/>
                  </a:lnTo>
                  <a:lnTo>
                    <a:pt x="602" y="377"/>
                  </a:lnTo>
                  <a:lnTo>
                    <a:pt x="603" y="376"/>
                  </a:lnTo>
                  <a:lnTo>
                    <a:pt x="605" y="376"/>
                  </a:lnTo>
                  <a:lnTo>
                    <a:pt x="609" y="372"/>
                  </a:lnTo>
                  <a:lnTo>
                    <a:pt x="611" y="371"/>
                  </a:lnTo>
                  <a:lnTo>
                    <a:pt x="613" y="370"/>
                  </a:lnTo>
                  <a:lnTo>
                    <a:pt x="614" y="369"/>
                  </a:lnTo>
                  <a:lnTo>
                    <a:pt x="616" y="369"/>
                  </a:lnTo>
                  <a:lnTo>
                    <a:pt x="617" y="369"/>
                  </a:lnTo>
                  <a:lnTo>
                    <a:pt x="619" y="368"/>
                  </a:lnTo>
                  <a:lnTo>
                    <a:pt x="621" y="369"/>
                  </a:lnTo>
                  <a:lnTo>
                    <a:pt x="623" y="369"/>
                  </a:lnTo>
                  <a:lnTo>
                    <a:pt x="626" y="370"/>
                  </a:lnTo>
                  <a:lnTo>
                    <a:pt x="629" y="371"/>
                  </a:lnTo>
                  <a:lnTo>
                    <a:pt x="630" y="372"/>
                  </a:lnTo>
                  <a:lnTo>
                    <a:pt x="631" y="372"/>
                  </a:lnTo>
                  <a:lnTo>
                    <a:pt x="632" y="373"/>
                  </a:lnTo>
                  <a:lnTo>
                    <a:pt x="634" y="374"/>
                  </a:lnTo>
                  <a:lnTo>
                    <a:pt x="636" y="376"/>
                  </a:lnTo>
                  <a:lnTo>
                    <a:pt x="638" y="377"/>
                  </a:lnTo>
                  <a:lnTo>
                    <a:pt x="640" y="380"/>
                  </a:lnTo>
                  <a:lnTo>
                    <a:pt x="643" y="386"/>
                  </a:lnTo>
                  <a:lnTo>
                    <a:pt x="645" y="388"/>
                  </a:lnTo>
                  <a:lnTo>
                    <a:pt x="648" y="391"/>
                  </a:lnTo>
                  <a:lnTo>
                    <a:pt x="649" y="392"/>
                  </a:lnTo>
                  <a:lnTo>
                    <a:pt x="650" y="393"/>
                  </a:lnTo>
                  <a:lnTo>
                    <a:pt x="652" y="394"/>
                  </a:lnTo>
                  <a:lnTo>
                    <a:pt x="655" y="396"/>
                  </a:lnTo>
                  <a:lnTo>
                    <a:pt x="658" y="397"/>
                  </a:lnTo>
                  <a:lnTo>
                    <a:pt x="669" y="400"/>
                  </a:lnTo>
                  <a:lnTo>
                    <a:pt x="673" y="401"/>
                  </a:lnTo>
                  <a:lnTo>
                    <a:pt x="675" y="402"/>
                  </a:lnTo>
                  <a:lnTo>
                    <a:pt x="679" y="404"/>
                  </a:lnTo>
                  <a:lnTo>
                    <a:pt x="681" y="405"/>
                  </a:lnTo>
                  <a:lnTo>
                    <a:pt x="684" y="407"/>
                  </a:lnTo>
                  <a:lnTo>
                    <a:pt x="686" y="409"/>
                  </a:lnTo>
                  <a:lnTo>
                    <a:pt x="686" y="410"/>
                  </a:lnTo>
                  <a:lnTo>
                    <a:pt x="688" y="411"/>
                  </a:lnTo>
                  <a:lnTo>
                    <a:pt x="690" y="413"/>
                  </a:lnTo>
                  <a:lnTo>
                    <a:pt x="691" y="416"/>
                  </a:lnTo>
                  <a:lnTo>
                    <a:pt x="693" y="420"/>
                  </a:lnTo>
                  <a:lnTo>
                    <a:pt x="697" y="428"/>
                  </a:lnTo>
                  <a:lnTo>
                    <a:pt x="697" y="432"/>
                  </a:lnTo>
                  <a:lnTo>
                    <a:pt x="699" y="433"/>
                  </a:lnTo>
                  <a:lnTo>
                    <a:pt x="700" y="436"/>
                  </a:lnTo>
                  <a:lnTo>
                    <a:pt x="703" y="439"/>
                  </a:lnTo>
                  <a:lnTo>
                    <a:pt x="705" y="442"/>
                  </a:lnTo>
                  <a:lnTo>
                    <a:pt x="707" y="444"/>
                  </a:lnTo>
                  <a:lnTo>
                    <a:pt x="708" y="445"/>
                  </a:lnTo>
                  <a:lnTo>
                    <a:pt x="711" y="447"/>
                  </a:lnTo>
                  <a:lnTo>
                    <a:pt x="713" y="449"/>
                  </a:lnTo>
                  <a:lnTo>
                    <a:pt x="715" y="450"/>
                  </a:lnTo>
                  <a:lnTo>
                    <a:pt x="717" y="451"/>
                  </a:lnTo>
                  <a:lnTo>
                    <a:pt x="719" y="452"/>
                  </a:lnTo>
                  <a:lnTo>
                    <a:pt x="721" y="453"/>
                  </a:lnTo>
                  <a:lnTo>
                    <a:pt x="723" y="453"/>
                  </a:lnTo>
                  <a:lnTo>
                    <a:pt x="726" y="453"/>
                  </a:lnTo>
                  <a:lnTo>
                    <a:pt x="728" y="452"/>
                  </a:lnTo>
                  <a:lnTo>
                    <a:pt x="729" y="451"/>
                  </a:lnTo>
                  <a:lnTo>
                    <a:pt x="731" y="450"/>
                  </a:lnTo>
                  <a:lnTo>
                    <a:pt x="735" y="447"/>
                  </a:lnTo>
                  <a:lnTo>
                    <a:pt x="739" y="444"/>
                  </a:lnTo>
                  <a:lnTo>
                    <a:pt x="740" y="444"/>
                  </a:lnTo>
                  <a:lnTo>
                    <a:pt x="742" y="442"/>
                  </a:lnTo>
                  <a:lnTo>
                    <a:pt x="742" y="441"/>
                  </a:lnTo>
                  <a:lnTo>
                    <a:pt x="743" y="439"/>
                  </a:lnTo>
                  <a:lnTo>
                    <a:pt x="743" y="435"/>
                  </a:lnTo>
                  <a:lnTo>
                    <a:pt x="743" y="434"/>
                  </a:lnTo>
                  <a:lnTo>
                    <a:pt x="743" y="433"/>
                  </a:lnTo>
                  <a:lnTo>
                    <a:pt x="741" y="429"/>
                  </a:lnTo>
                  <a:lnTo>
                    <a:pt x="741" y="428"/>
                  </a:lnTo>
                  <a:lnTo>
                    <a:pt x="742" y="427"/>
                  </a:lnTo>
                  <a:lnTo>
                    <a:pt x="742" y="426"/>
                  </a:lnTo>
                  <a:lnTo>
                    <a:pt x="743" y="426"/>
                  </a:lnTo>
                  <a:lnTo>
                    <a:pt x="744" y="426"/>
                  </a:lnTo>
                  <a:lnTo>
                    <a:pt x="747" y="426"/>
                  </a:lnTo>
                  <a:lnTo>
                    <a:pt x="750" y="426"/>
                  </a:lnTo>
                  <a:lnTo>
                    <a:pt x="754" y="427"/>
                  </a:lnTo>
                  <a:lnTo>
                    <a:pt x="763" y="430"/>
                  </a:lnTo>
                  <a:lnTo>
                    <a:pt x="767" y="431"/>
                  </a:lnTo>
                  <a:lnTo>
                    <a:pt x="771" y="432"/>
                  </a:lnTo>
                  <a:lnTo>
                    <a:pt x="776" y="432"/>
                  </a:lnTo>
                  <a:lnTo>
                    <a:pt x="779" y="433"/>
                  </a:lnTo>
                  <a:lnTo>
                    <a:pt x="792" y="433"/>
                  </a:lnTo>
                  <a:lnTo>
                    <a:pt x="797" y="433"/>
                  </a:lnTo>
                  <a:lnTo>
                    <a:pt x="801" y="433"/>
                  </a:lnTo>
                  <a:lnTo>
                    <a:pt x="803" y="433"/>
                  </a:lnTo>
                  <a:lnTo>
                    <a:pt x="805" y="434"/>
                  </a:lnTo>
                  <a:lnTo>
                    <a:pt x="807" y="435"/>
                  </a:lnTo>
                  <a:lnTo>
                    <a:pt x="809" y="436"/>
                  </a:lnTo>
                  <a:lnTo>
                    <a:pt x="822" y="444"/>
                  </a:lnTo>
                  <a:lnTo>
                    <a:pt x="830" y="447"/>
                  </a:lnTo>
                  <a:lnTo>
                    <a:pt x="833" y="449"/>
                  </a:lnTo>
                  <a:lnTo>
                    <a:pt x="835" y="451"/>
                  </a:lnTo>
                  <a:lnTo>
                    <a:pt x="851" y="462"/>
                  </a:lnTo>
                  <a:lnTo>
                    <a:pt x="854" y="463"/>
                  </a:lnTo>
                  <a:lnTo>
                    <a:pt x="856" y="464"/>
                  </a:lnTo>
                  <a:lnTo>
                    <a:pt x="858" y="466"/>
                  </a:lnTo>
                  <a:lnTo>
                    <a:pt x="863" y="467"/>
                  </a:lnTo>
                  <a:lnTo>
                    <a:pt x="868" y="468"/>
                  </a:lnTo>
                  <a:lnTo>
                    <a:pt x="870" y="468"/>
                  </a:lnTo>
                  <a:lnTo>
                    <a:pt x="873" y="469"/>
                  </a:lnTo>
                  <a:lnTo>
                    <a:pt x="877" y="469"/>
                  </a:lnTo>
                  <a:lnTo>
                    <a:pt x="879" y="469"/>
                  </a:lnTo>
                  <a:lnTo>
                    <a:pt x="882" y="468"/>
                  </a:lnTo>
                  <a:lnTo>
                    <a:pt x="884" y="468"/>
                  </a:lnTo>
                  <a:lnTo>
                    <a:pt x="886" y="467"/>
                  </a:lnTo>
                  <a:lnTo>
                    <a:pt x="888" y="467"/>
                  </a:lnTo>
                  <a:lnTo>
                    <a:pt x="889" y="467"/>
                  </a:lnTo>
                  <a:lnTo>
                    <a:pt x="890" y="465"/>
                  </a:lnTo>
                  <a:lnTo>
                    <a:pt x="891" y="464"/>
                  </a:lnTo>
                  <a:lnTo>
                    <a:pt x="892" y="462"/>
                  </a:lnTo>
                  <a:lnTo>
                    <a:pt x="893" y="461"/>
                  </a:lnTo>
                  <a:lnTo>
                    <a:pt x="894" y="460"/>
                  </a:lnTo>
                  <a:lnTo>
                    <a:pt x="894" y="458"/>
                  </a:lnTo>
                  <a:lnTo>
                    <a:pt x="896" y="453"/>
                  </a:lnTo>
                  <a:lnTo>
                    <a:pt x="898" y="450"/>
                  </a:lnTo>
                  <a:lnTo>
                    <a:pt x="898" y="448"/>
                  </a:lnTo>
                  <a:lnTo>
                    <a:pt x="899" y="447"/>
                  </a:lnTo>
                  <a:lnTo>
                    <a:pt x="900" y="446"/>
                  </a:lnTo>
                  <a:lnTo>
                    <a:pt x="901" y="446"/>
                  </a:lnTo>
                  <a:lnTo>
                    <a:pt x="902" y="445"/>
                  </a:lnTo>
                  <a:lnTo>
                    <a:pt x="902" y="445"/>
                  </a:lnTo>
                  <a:lnTo>
                    <a:pt x="903" y="445"/>
                  </a:lnTo>
                  <a:lnTo>
                    <a:pt x="905" y="445"/>
                  </a:lnTo>
                  <a:lnTo>
                    <a:pt x="907" y="446"/>
                  </a:lnTo>
                  <a:lnTo>
                    <a:pt x="910" y="446"/>
                  </a:lnTo>
                  <a:lnTo>
                    <a:pt x="912" y="447"/>
                  </a:lnTo>
                  <a:lnTo>
                    <a:pt x="913" y="448"/>
                  </a:lnTo>
                  <a:lnTo>
                    <a:pt x="914" y="449"/>
                  </a:lnTo>
                  <a:lnTo>
                    <a:pt x="915" y="450"/>
                  </a:lnTo>
                  <a:lnTo>
                    <a:pt x="916" y="451"/>
                  </a:lnTo>
                  <a:lnTo>
                    <a:pt x="917" y="453"/>
                  </a:lnTo>
                  <a:lnTo>
                    <a:pt x="918" y="454"/>
                  </a:lnTo>
                  <a:lnTo>
                    <a:pt x="919" y="456"/>
                  </a:lnTo>
                  <a:lnTo>
                    <a:pt x="920" y="458"/>
                  </a:lnTo>
                  <a:lnTo>
                    <a:pt x="921" y="461"/>
                  </a:lnTo>
                  <a:lnTo>
                    <a:pt x="921" y="465"/>
                  </a:lnTo>
                  <a:lnTo>
                    <a:pt x="921" y="468"/>
                  </a:lnTo>
                  <a:lnTo>
                    <a:pt x="921" y="478"/>
                  </a:lnTo>
                  <a:lnTo>
                    <a:pt x="921" y="484"/>
                  </a:lnTo>
                  <a:lnTo>
                    <a:pt x="921" y="487"/>
                  </a:lnTo>
                  <a:lnTo>
                    <a:pt x="921" y="489"/>
                  </a:lnTo>
                  <a:lnTo>
                    <a:pt x="922" y="490"/>
                  </a:lnTo>
                  <a:lnTo>
                    <a:pt x="922" y="491"/>
                  </a:lnTo>
                  <a:lnTo>
                    <a:pt x="923" y="494"/>
                  </a:lnTo>
                  <a:lnTo>
                    <a:pt x="924" y="496"/>
                  </a:lnTo>
                  <a:lnTo>
                    <a:pt x="924" y="498"/>
                  </a:lnTo>
                  <a:lnTo>
                    <a:pt x="925" y="499"/>
                  </a:lnTo>
                  <a:lnTo>
                    <a:pt x="925" y="501"/>
                  </a:lnTo>
                  <a:lnTo>
                    <a:pt x="927" y="502"/>
                  </a:lnTo>
                  <a:lnTo>
                    <a:pt x="929" y="504"/>
                  </a:lnTo>
                  <a:lnTo>
                    <a:pt x="931" y="506"/>
                  </a:lnTo>
                  <a:lnTo>
                    <a:pt x="935" y="509"/>
                  </a:lnTo>
                  <a:lnTo>
                    <a:pt x="936" y="511"/>
                  </a:lnTo>
                  <a:lnTo>
                    <a:pt x="937" y="512"/>
                  </a:lnTo>
                  <a:lnTo>
                    <a:pt x="938" y="512"/>
                  </a:lnTo>
                  <a:lnTo>
                    <a:pt x="938" y="513"/>
                  </a:lnTo>
                  <a:lnTo>
                    <a:pt x="938" y="515"/>
                  </a:lnTo>
                  <a:lnTo>
                    <a:pt x="938" y="516"/>
                  </a:lnTo>
                  <a:lnTo>
                    <a:pt x="938" y="517"/>
                  </a:lnTo>
                  <a:lnTo>
                    <a:pt x="938" y="519"/>
                  </a:lnTo>
                  <a:lnTo>
                    <a:pt x="937" y="521"/>
                  </a:lnTo>
                  <a:lnTo>
                    <a:pt x="935" y="527"/>
                  </a:lnTo>
                  <a:lnTo>
                    <a:pt x="932" y="534"/>
                  </a:lnTo>
                  <a:lnTo>
                    <a:pt x="929" y="542"/>
                  </a:lnTo>
                  <a:lnTo>
                    <a:pt x="928" y="544"/>
                  </a:lnTo>
                  <a:lnTo>
                    <a:pt x="927" y="546"/>
                  </a:lnTo>
                  <a:lnTo>
                    <a:pt x="927" y="549"/>
                  </a:lnTo>
                  <a:lnTo>
                    <a:pt x="927" y="552"/>
                  </a:lnTo>
                  <a:lnTo>
                    <a:pt x="927" y="556"/>
                  </a:lnTo>
                  <a:lnTo>
                    <a:pt x="928" y="559"/>
                  </a:lnTo>
                  <a:lnTo>
                    <a:pt x="929" y="563"/>
                  </a:lnTo>
                  <a:lnTo>
                    <a:pt x="931" y="569"/>
                  </a:lnTo>
                  <a:lnTo>
                    <a:pt x="933" y="573"/>
                  </a:lnTo>
                  <a:lnTo>
                    <a:pt x="935" y="576"/>
                  </a:lnTo>
                  <a:lnTo>
                    <a:pt x="936" y="580"/>
                  </a:lnTo>
                  <a:lnTo>
                    <a:pt x="939" y="587"/>
                  </a:lnTo>
                  <a:lnTo>
                    <a:pt x="943" y="594"/>
                  </a:lnTo>
                  <a:lnTo>
                    <a:pt x="947" y="605"/>
                  </a:lnTo>
                  <a:lnTo>
                    <a:pt x="955" y="622"/>
                  </a:lnTo>
                  <a:lnTo>
                    <a:pt x="961" y="637"/>
                  </a:lnTo>
                  <a:lnTo>
                    <a:pt x="966" y="646"/>
                  </a:lnTo>
                  <a:lnTo>
                    <a:pt x="967" y="648"/>
                  </a:lnTo>
                  <a:lnTo>
                    <a:pt x="968" y="651"/>
                  </a:lnTo>
                  <a:lnTo>
                    <a:pt x="969" y="654"/>
                  </a:lnTo>
                  <a:lnTo>
                    <a:pt x="971" y="666"/>
                  </a:lnTo>
                  <a:lnTo>
                    <a:pt x="973" y="671"/>
                  </a:lnTo>
                  <a:lnTo>
                    <a:pt x="974" y="672"/>
                  </a:lnTo>
                  <a:lnTo>
                    <a:pt x="975" y="674"/>
                  </a:lnTo>
                  <a:lnTo>
                    <a:pt x="976" y="676"/>
                  </a:lnTo>
                  <a:lnTo>
                    <a:pt x="977" y="678"/>
                  </a:lnTo>
                  <a:lnTo>
                    <a:pt x="979" y="680"/>
                  </a:lnTo>
                  <a:lnTo>
                    <a:pt x="980" y="682"/>
                  </a:lnTo>
                  <a:lnTo>
                    <a:pt x="981" y="683"/>
                  </a:lnTo>
                  <a:lnTo>
                    <a:pt x="983" y="685"/>
                  </a:lnTo>
                  <a:lnTo>
                    <a:pt x="985" y="686"/>
                  </a:lnTo>
                  <a:lnTo>
                    <a:pt x="987" y="687"/>
                  </a:lnTo>
                  <a:lnTo>
                    <a:pt x="990" y="689"/>
                  </a:lnTo>
                  <a:lnTo>
                    <a:pt x="993" y="690"/>
                  </a:lnTo>
                  <a:lnTo>
                    <a:pt x="994" y="691"/>
                  </a:lnTo>
                  <a:lnTo>
                    <a:pt x="1006" y="694"/>
                  </a:lnTo>
                  <a:lnTo>
                    <a:pt x="1010" y="695"/>
                  </a:lnTo>
                  <a:lnTo>
                    <a:pt x="1019" y="696"/>
                  </a:lnTo>
                  <a:lnTo>
                    <a:pt x="1022" y="697"/>
                  </a:lnTo>
                  <a:lnTo>
                    <a:pt x="1025" y="697"/>
                  </a:lnTo>
                  <a:lnTo>
                    <a:pt x="1027" y="698"/>
                  </a:lnTo>
                  <a:lnTo>
                    <a:pt x="1030" y="699"/>
                  </a:lnTo>
                  <a:lnTo>
                    <a:pt x="1032" y="701"/>
                  </a:lnTo>
                  <a:lnTo>
                    <a:pt x="1035" y="703"/>
                  </a:lnTo>
                  <a:lnTo>
                    <a:pt x="1039" y="707"/>
                  </a:lnTo>
                  <a:lnTo>
                    <a:pt x="1044" y="712"/>
                  </a:lnTo>
                  <a:lnTo>
                    <a:pt x="1047" y="715"/>
                  </a:lnTo>
                  <a:lnTo>
                    <a:pt x="1048" y="716"/>
                  </a:lnTo>
                  <a:lnTo>
                    <a:pt x="1050" y="716"/>
                  </a:lnTo>
                  <a:lnTo>
                    <a:pt x="1053" y="718"/>
                  </a:lnTo>
                  <a:lnTo>
                    <a:pt x="1057" y="719"/>
                  </a:lnTo>
                  <a:lnTo>
                    <a:pt x="1061" y="720"/>
                  </a:lnTo>
                  <a:lnTo>
                    <a:pt x="1063" y="721"/>
                  </a:lnTo>
                  <a:lnTo>
                    <a:pt x="1065" y="721"/>
                  </a:lnTo>
                  <a:lnTo>
                    <a:pt x="1068" y="721"/>
                  </a:lnTo>
                  <a:lnTo>
                    <a:pt x="1070" y="721"/>
                  </a:lnTo>
                  <a:lnTo>
                    <a:pt x="1072" y="721"/>
                  </a:lnTo>
                  <a:lnTo>
                    <a:pt x="1079" y="720"/>
                  </a:lnTo>
                  <a:lnTo>
                    <a:pt x="1084" y="719"/>
                  </a:lnTo>
                  <a:lnTo>
                    <a:pt x="1086" y="719"/>
                  </a:lnTo>
                  <a:lnTo>
                    <a:pt x="1089" y="719"/>
                  </a:lnTo>
                  <a:lnTo>
                    <a:pt x="1092" y="720"/>
                  </a:lnTo>
                  <a:lnTo>
                    <a:pt x="1094" y="720"/>
                  </a:lnTo>
                  <a:lnTo>
                    <a:pt x="1096" y="721"/>
                  </a:lnTo>
                  <a:lnTo>
                    <a:pt x="1099" y="722"/>
                  </a:lnTo>
                  <a:lnTo>
                    <a:pt x="1102" y="723"/>
                  </a:lnTo>
                  <a:lnTo>
                    <a:pt x="1105" y="725"/>
                  </a:lnTo>
                  <a:lnTo>
                    <a:pt x="1106" y="727"/>
                  </a:lnTo>
                  <a:lnTo>
                    <a:pt x="1107" y="727"/>
                  </a:lnTo>
                  <a:lnTo>
                    <a:pt x="1109" y="729"/>
                  </a:lnTo>
                  <a:lnTo>
                    <a:pt x="1110" y="731"/>
                  </a:lnTo>
                  <a:lnTo>
                    <a:pt x="1111" y="734"/>
                  </a:lnTo>
                  <a:lnTo>
                    <a:pt x="1112" y="735"/>
                  </a:lnTo>
                  <a:lnTo>
                    <a:pt x="1113" y="740"/>
                  </a:lnTo>
                  <a:lnTo>
                    <a:pt x="1115" y="745"/>
                  </a:lnTo>
                  <a:lnTo>
                    <a:pt x="1117" y="756"/>
                  </a:lnTo>
                  <a:lnTo>
                    <a:pt x="1120" y="770"/>
                  </a:lnTo>
                  <a:lnTo>
                    <a:pt x="1127" y="792"/>
                  </a:lnTo>
                  <a:lnTo>
                    <a:pt x="1130" y="806"/>
                  </a:lnTo>
                  <a:lnTo>
                    <a:pt x="1131" y="809"/>
                  </a:lnTo>
                  <a:lnTo>
                    <a:pt x="1132" y="812"/>
                  </a:lnTo>
                  <a:lnTo>
                    <a:pt x="1134" y="816"/>
                  </a:lnTo>
                  <a:lnTo>
                    <a:pt x="1136" y="821"/>
                  </a:lnTo>
                  <a:lnTo>
                    <a:pt x="1137" y="824"/>
                  </a:lnTo>
                  <a:lnTo>
                    <a:pt x="1138" y="828"/>
                  </a:lnTo>
                  <a:lnTo>
                    <a:pt x="1140" y="837"/>
                  </a:lnTo>
                  <a:lnTo>
                    <a:pt x="1141" y="841"/>
                  </a:lnTo>
                  <a:lnTo>
                    <a:pt x="1142" y="845"/>
                  </a:lnTo>
                  <a:lnTo>
                    <a:pt x="1144" y="851"/>
                  </a:lnTo>
                  <a:lnTo>
                    <a:pt x="1146" y="855"/>
                  </a:lnTo>
                  <a:lnTo>
                    <a:pt x="1147" y="858"/>
                  </a:lnTo>
                  <a:lnTo>
                    <a:pt x="1151" y="864"/>
                  </a:lnTo>
                  <a:lnTo>
                    <a:pt x="1153" y="870"/>
                  </a:lnTo>
                  <a:lnTo>
                    <a:pt x="1155" y="873"/>
                  </a:lnTo>
                  <a:lnTo>
                    <a:pt x="1155" y="875"/>
                  </a:lnTo>
                  <a:lnTo>
                    <a:pt x="1156" y="878"/>
                  </a:lnTo>
                  <a:lnTo>
                    <a:pt x="1156" y="881"/>
                  </a:lnTo>
                  <a:lnTo>
                    <a:pt x="1156" y="884"/>
                  </a:lnTo>
                  <a:lnTo>
                    <a:pt x="1155" y="886"/>
                  </a:lnTo>
                  <a:lnTo>
                    <a:pt x="1154" y="888"/>
                  </a:lnTo>
                  <a:lnTo>
                    <a:pt x="1152" y="894"/>
                  </a:lnTo>
                  <a:lnTo>
                    <a:pt x="1151" y="900"/>
                  </a:lnTo>
                  <a:lnTo>
                    <a:pt x="1150" y="907"/>
                  </a:lnTo>
                  <a:lnTo>
                    <a:pt x="1149" y="908"/>
                  </a:lnTo>
                  <a:lnTo>
                    <a:pt x="1148" y="909"/>
                  </a:lnTo>
                  <a:lnTo>
                    <a:pt x="1147" y="910"/>
                  </a:lnTo>
                  <a:lnTo>
                    <a:pt x="1146" y="911"/>
                  </a:lnTo>
                  <a:lnTo>
                    <a:pt x="1144" y="911"/>
                  </a:lnTo>
                  <a:lnTo>
                    <a:pt x="1142" y="912"/>
                  </a:lnTo>
                  <a:lnTo>
                    <a:pt x="1140" y="913"/>
                  </a:lnTo>
                  <a:lnTo>
                    <a:pt x="1132" y="916"/>
                  </a:lnTo>
                  <a:lnTo>
                    <a:pt x="1129" y="917"/>
                  </a:lnTo>
                  <a:lnTo>
                    <a:pt x="1125" y="919"/>
                  </a:lnTo>
                  <a:lnTo>
                    <a:pt x="1121" y="920"/>
                  </a:lnTo>
                  <a:lnTo>
                    <a:pt x="1112" y="925"/>
                  </a:lnTo>
                  <a:lnTo>
                    <a:pt x="1107" y="928"/>
                  </a:lnTo>
                  <a:lnTo>
                    <a:pt x="1102" y="931"/>
                  </a:lnTo>
                  <a:lnTo>
                    <a:pt x="1093" y="937"/>
                  </a:lnTo>
                  <a:lnTo>
                    <a:pt x="1089" y="940"/>
                  </a:lnTo>
                  <a:lnTo>
                    <a:pt x="1085" y="942"/>
                  </a:lnTo>
                  <a:lnTo>
                    <a:pt x="1083" y="942"/>
                  </a:lnTo>
                  <a:lnTo>
                    <a:pt x="1081" y="943"/>
                  </a:lnTo>
                  <a:lnTo>
                    <a:pt x="1078" y="943"/>
                  </a:lnTo>
                  <a:lnTo>
                    <a:pt x="1075" y="943"/>
                  </a:lnTo>
                  <a:lnTo>
                    <a:pt x="1073" y="943"/>
                  </a:lnTo>
                  <a:lnTo>
                    <a:pt x="1072" y="943"/>
                  </a:lnTo>
                  <a:lnTo>
                    <a:pt x="1069" y="943"/>
                  </a:lnTo>
                  <a:lnTo>
                    <a:pt x="1065" y="942"/>
                  </a:lnTo>
                  <a:lnTo>
                    <a:pt x="1054" y="939"/>
                  </a:lnTo>
                  <a:lnTo>
                    <a:pt x="1050" y="938"/>
                  </a:lnTo>
                  <a:lnTo>
                    <a:pt x="1048" y="938"/>
                  </a:lnTo>
                  <a:lnTo>
                    <a:pt x="1044" y="937"/>
                  </a:lnTo>
                  <a:lnTo>
                    <a:pt x="1036" y="936"/>
                  </a:lnTo>
                  <a:lnTo>
                    <a:pt x="1027" y="934"/>
                  </a:lnTo>
                  <a:lnTo>
                    <a:pt x="1024" y="934"/>
                  </a:lnTo>
                  <a:lnTo>
                    <a:pt x="1020" y="934"/>
                  </a:lnTo>
                  <a:lnTo>
                    <a:pt x="1015" y="935"/>
                  </a:lnTo>
                  <a:lnTo>
                    <a:pt x="1007" y="937"/>
                  </a:lnTo>
                  <a:lnTo>
                    <a:pt x="993" y="940"/>
                  </a:lnTo>
                  <a:lnTo>
                    <a:pt x="987" y="941"/>
                  </a:lnTo>
                  <a:lnTo>
                    <a:pt x="981" y="941"/>
                  </a:lnTo>
                  <a:lnTo>
                    <a:pt x="980" y="941"/>
                  </a:lnTo>
                  <a:lnTo>
                    <a:pt x="977" y="941"/>
                  </a:lnTo>
                  <a:lnTo>
                    <a:pt x="974" y="941"/>
                  </a:lnTo>
                  <a:lnTo>
                    <a:pt x="971" y="940"/>
                  </a:lnTo>
                  <a:lnTo>
                    <a:pt x="970" y="940"/>
                  </a:lnTo>
                  <a:lnTo>
                    <a:pt x="968" y="939"/>
                  </a:lnTo>
                  <a:lnTo>
                    <a:pt x="962" y="936"/>
                  </a:lnTo>
                  <a:lnTo>
                    <a:pt x="960" y="935"/>
                  </a:lnTo>
                  <a:lnTo>
                    <a:pt x="958" y="934"/>
                  </a:lnTo>
                  <a:lnTo>
                    <a:pt x="954" y="934"/>
                  </a:lnTo>
                  <a:lnTo>
                    <a:pt x="952" y="934"/>
                  </a:lnTo>
                  <a:lnTo>
                    <a:pt x="949" y="934"/>
                  </a:lnTo>
                  <a:lnTo>
                    <a:pt x="947" y="934"/>
                  </a:lnTo>
                  <a:lnTo>
                    <a:pt x="944" y="935"/>
                  </a:lnTo>
                  <a:lnTo>
                    <a:pt x="941" y="935"/>
                  </a:lnTo>
                  <a:lnTo>
                    <a:pt x="939" y="936"/>
                  </a:lnTo>
                  <a:lnTo>
                    <a:pt x="937" y="937"/>
                  </a:lnTo>
                  <a:lnTo>
                    <a:pt x="936" y="938"/>
                  </a:lnTo>
                  <a:lnTo>
                    <a:pt x="933" y="939"/>
                  </a:lnTo>
                  <a:lnTo>
                    <a:pt x="930" y="941"/>
                  </a:lnTo>
                  <a:lnTo>
                    <a:pt x="928" y="942"/>
                  </a:lnTo>
                  <a:lnTo>
                    <a:pt x="925" y="944"/>
                  </a:lnTo>
                  <a:lnTo>
                    <a:pt x="925" y="946"/>
                  </a:lnTo>
                  <a:lnTo>
                    <a:pt x="923" y="948"/>
                  </a:lnTo>
                  <a:lnTo>
                    <a:pt x="922" y="951"/>
                  </a:lnTo>
                  <a:lnTo>
                    <a:pt x="920" y="953"/>
                  </a:lnTo>
                  <a:lnTo>
                    <a:pt x="920" y="955"/>
                  </a:lnTo>
                  <a:lnTo>
                    <a:pt x="919" y="956"/>
                  </a:lnTo>
                  <a:lnTo>
                    <a:pt x="919" y="959"/>
                  </a:lnTo>
                  <a:lnTo>
                    <a:pt x="918" y="961"/>
                  </a:lnTo>
                  <a:lnTo>
                    <a:pt x="918" y="964"/>
                  </a:lnTo>
                  <a:lnTo>
                    <a:pt x="919" y="970"/>
                  </a:lnTo>
                  <a:lnTo>
                    <a:pt x="919" y="973"/>
                  </a:lnTo>
                  <a:lnTo>
                    <a:pt x="919" y="976"/>
                  </a:lnTo>
                  <a:lnTo>
                    <a:pt x="918" y="978"/>
                  </a:lnTo>
                  <a:lnTo>
                    <a:pt x="918" y="980"/>
                  </a:lnTo>
                  <a:lnTo>
                    <a:pt x="917" y="983"/>
                  </a:lnTo>
                  <a:lnTo>
                    <a:pt x="915" y="986"/>
                  </a:lnTo>
                  <a:lnTo>
                    <a:pt x="913" y="989"/>
                  </a:lnTo>
                  <a:lnTo>
                    <a:pt x="911" y="994"/>
                  </a:lnTo>
                  <a:lnTo>
                    <a:pt x="904" y="1002"/>
                  </a:lnTo>
                  <a:lnTo>
                    <a:pt x="902" y="1005"/>
                  </a:lnTo>
                  <a:lnTo>
                    <a:pt x="895" y="1014"/>
                  </a:lnTo>
                  <a:lnTo>
                    <a:pt x="888" y="1023"/>
                  </a:lnTo>
                  <a:lnTo>
                    <a:pt x="886" y="1025"/>
                  </a:lnTo>
                  <a:lnTo>
                    <a:pt x="883" y="1030"/>
                  </a:lnTo>
                  <a:lnTo>
                    <a:pt x="879" y="1037"/>
                  </a:lnTo>
                  <a:lnTo>
                    <a:pt x="871" y="1048"/>
                  </a:lnTo>
                  <a:lnTo>
                    <a:pt x="869" y="1051"/>
                  </a:lnTo>
                  <a:lnTo>
                    <a:pt x="868" y="1054"/>
                  </a:lnTo>
                  <a:lnTo>
                    <a:pt x="865" y="1056"/>
                  </a:lnTo>
                  <a:lnTo>
                    <a:pt x="862" y="1058"/>
                  </a:lnTo>
                  <a:lnTo>
                    <a:pt x="860" y="1060"/>
                  </a:lnTo>
                  <a:lnTo>
                    <a:pt x="857" y="1063"/>
                  </a:lnTo>
                  <a:lnTo>
                    <a:pt x="855" y="1065"/>
                  </a:lnTo>
                  <a:lnTo>
                    <a:pt x="851" y="1067"/>
                  </a:lnTo>
                  <a:lnTo>
                    <a:pt x="848" y="1067"/>
                  </a:lnTo>
                  <a:lnTo>
                    <a:pt x="845" y="1068"/>
                  </a:lnTo>
                  <a:lnTo>
                    <a:pt x="843" y="1069"/>
                  </a:lnTo>
                  <a:lnTo>
                    <a:pt x="840" y="1070"/>
                  </a:lnTo>
                  <a:lnTo>
                    <a:pt x="837" y="1070"/>
                  </a:lnTo>
                  <a:lnTo>
                    <a:pt x="834" y="1070"/>
                  </a:lnTo>
                  <a:lnTo>
                    <a:pt x="832" y="1071"/>
                  </a:lnTo>
                  <a:lnTo>
                    <a:pt x="829" y="1070"/>
                  </a:lnTo>
                  <a:lnTo>
                    <a:pt x="819" y="1070"/>
                  </a:lnTo>
                  <a:lnTo>
                    <a:pt x="818" y="1070"/>
                  </a:lnTo>
                  <a:lnTo>
                    <a:pt x="817" y="1070"/>
                  </a:lnTo>
                  <a:lnTo>
                    <a:pt x="816" y="1069"/>
                  </a:lnTo>
                  <a:lnTo>
                    <a:pt x="813" y="1068"/>
                  </a:lnTo>
                  <a:lnTo>
                    <a:pt x="811" y="1067"/>
                  </a:lnTo>
                  <a:lnTo>
                    <a:pt x="808" y="1066"/>
                  </a:lnTo>
                  <a:lnTo>
                    <a:pt x="805" y="1064"/>
                  </a:lnTo>
                  <a:lnTo>
                    <a:pt x="803" y="1062"/>
                  </a:lnTo>
                  <a:lnTo>
                    <a:pt x="801" y="1061"/>
                  </a:lnTo>
                  <a:lnTo>
                    <a:pt x="799" y="1059"/>
                  </a:lnTo>
                  <a:lnTo>
                    <a:pt x="798" y="1057"/>
                  </a:lnTo>
                  <a:lnTo>
                    <a:pt x="797" y="1056"/>
                  </a:lnTo>
                  <a:lnTo>
                    <a:pt x="796" y="1054"/>
                  </a:lnTo>
                  <a:lnTo>
                    <a:pt x="795" y="1052"/>
                  </a:lnTo>
                  <a:lnTo>
                    <a:pt x="793" y="1048"/>
                  </a:lnTo>
                  <a:lnTo>
                    <a:pt x="788" y="1038"/>
                  </a:lnTo>
                  <a:lnTo>
                    <a:pt x="788" y="1036"/>
                  </a:lnTo>
                  <a:lnTo>
                    <a:pt x="787" y="1033"/>
                  </a:lnTo>
                  <a:lnTo>
                    <a:pt x="786" y="1032"/>
                  </a:lnTo>
                  <a:lnTo>
                    <a:pt x="784" y="1030"/>
                  </a:lnTo>
                  <a:lnTo>
                    <a:pt x="779" y="1023"/>
                  </a:lnTo>
                  <a:lnTo>
                    <a:pt x="777" y="1021"/>
                  </a:lnTo>
                  <a:lnTo>
                    <a:pt x="775" y="1019"/>
                  </a:lnTo>
                  <a:lnTo>
                    <a:pt x="773" y="1017"/>
                  </a:lnTo>
                  <a:lnTo>
                    <a:pt x="769" y="1014"/>
                  </a:lnTo>
                  <a:lnTo>
                    <a:pt x="757" y="1006"/>
                  </a:lnTo>
                  <a:lnTo>
                    <a:pt x="754" y="1003"/>
                  </a:lnTo>
                  <a:lnTo>
                    <a:pt x="753" y="1001"/>
                  </a:lnTo>
                  <a:lnTo>
                    <a:pt x="750" y="999"/>
                  </a:lnTo>
                  <a:lnTo>
                    <a:pt x="748" y="997"/>
                  </a:lnTo>
                  <a:lnTo>
                    <a:pt x="746" y="994"/>
                  </a:lnTo>
                  <a:lnTo>
                    <a:pt x="744" y="991"/>
                  </a:lnTo>
                  <a:lnTo>
                    <a:pt x="742" y="987"/>
                  </a:lnTo>
                  <a:lnTo>
                    <a:pt x="736" y="976"/>
                  </a:lnTo>
                  <a:lnTo>
                    <a:pt x="735" y="975"/>
                  </a:lnTo>
                  <a:lnTo>
                    <a:pt x="733" y="973"/>
                  </a:lnTo>
                  <a:lnTo>
                    <a:pt x="731" y="970"/>
                  </a:lnTo>
                  <a:lnTo>
                    <a:pt x="730" y="969"/>
                  </a:lnTo>
                  <a:lnTo>
                    <a:pt x="728" y="967"/>
                  </a:lnTo>
                  <a:lnTo>
                    <a:pt x="725" y="966"/>
                  </a:lnTo>
                  <a:lnTo>
                    <a:pt x="722" y="965"/>
                  </a:lnTo>
                  <a:lnTo>
                    <a:pt x="720" y="965"/>
                  </a:lnTo>
                  <a:lnTo>
                    <a:pt x="718" y="965"/>
                  </a:lnTo>
                  <a:lnTo>
                    <a:pt x="714" y="965"/>
                  </a:lnTo>
                  <a:lnTo>
                    <a:pt x="713" y="965"/>
                  </a:lnTo>
                  <a:lnTo>
                    <a:pt x="709" y="965"/>
                  </a:lnTo>
                  <a:lnTo>
                    <a:pt x="702" y="967"/>
                  </a:lnTo>
                  <a:lnTo>
                    <a:pt x="698" y="967"/>
                  </a:lnTo>
                  <a:lnTo>
                    <a:pt x="697" y="968"/>
                  </a:lnTo>
                  <a:lnTo>
                    <a:pt x="695" y="968"/>
                  </a:lnTo>
                  <a:lnTo>
                    <a:pt x="691" y="968"/>
                  </a:lnTo>
                  <a:lnTo>
                    <a:pt x="688" y="968"/>
                  </a:lnTo>
                  <a:lnTo>
                    <a:pt x="682" y="967"/>
                  </a:lnTo>
                  <a:lnTo>
                    <a:pt x="677" y="966"/>
                  </a:lnTo>
                  <a:lnTo>
                    <a:pt x="663" y="964"/>
                  </a:lnTo>
                  <a:lnTo>
                    <a:pt x="660" y="963"/>
                  </a:lnTo>
                  <a:lnTo>
                    <a:pt x="657" y="962"/>
                  </a:lnTo>
                  <a:lnTo>
                    <a:pt x="653" y="961"/>
                  </a:lnTo>
                  <a:lnTo>
                    <a:pt x="652" y="959"/>
                  </a:lnTo>
                  <a:lnTo>
                    <a:pt x="649" y="957"/>
                  </a:lnTo>
                  <a:lnTo>
                    <a:pt x="645" y="955"/>
                  </a:lnTo>
                  <a:lnTo>
                    <a:pt x="635" y="948"/>
                  </a:lnTo>
                  <a:lnTo>
                    <a:pt x="633" y="946"/>
                  </a:lnTo>
                  <a:lnTo>
                    <a:pt x="629" y="944"/>
                  </a:lnTo>
                  <a:lnTo>
                    <a:pt x="627" y="943"/>
                  </a:lnTo>
                  <a:lnTo>
                    <a:pt x="625" y="942"/>
                  </a:lnTo>
                  <a:lnTo>
                    <a:pt x="621" y="942"/>
                  </a:lnTo>
                  <a:lnTo>
                    <a:pt x="618" y="942"/>
                  </a:lnTo>
                  <a:lnTo>
                    <a:pt x="611" y="941"/>
                  </a:lnTo>
                  <a:lnTo>
                    <a:pt x="607" y="941"/>
                  </a:lnTo>
                  <a:lnTo>
                    <a:pt x="606" y="940"/>
                  </a:lnTo>
                  <a:lnTo>
                    <a:pt x="597" y="938"/>
                  </a:lnTo>
                  <a:lnTo>
                    <a:pt x="595" y="937"/>
                  </a:lnTo>
                  <a:lnTo>
                    <a:pt x="592" y="937"/>
                  </a:lnTo>
                  <a:lnTo>
                    <a:pt x="587" y="937"/>
                  </a:lnTo>
                  <a:lnTo>
                    <a:pt x="579" y="937"/>
                  </a:lnTo>
                  <a:lnTo>
                    <a:pt x="571" y="938"/>
                  </a:lnTo>
                  <a:lnTo>
                    <a:pt x="564" y="939"/>
                  </a:lnTo>
                  <a:lnTo>
                    <a:pt x="553" y="941"/>
                  </a:lnTo>
                  <a:lnTo>
                    <a:pt x="547" y="942"/>
                  </a:lnTo>
                  <a:lnTo>
                    <a:pt x="538" y="944"/>
                  </a:lnTo>
                  <a:lnTo>
                    <a:pt x="520" y="950"/>
                  </a:lnTo>
                  <a:lnTo>
                    <a:pt x="516" y="951"/>
                  </a:lnTo>
                  <a:lnTo>
                    <a:pt x="512" y="952"/>
                  </a:lnTo>
                  <a:lnTo>
                    <a:pt x="510" y="952"/>
                  </a:lnTo>
                  <a:lnTo>
                    <a:pt x="507" y="952"/>
                  </a:lnTo>
                  <a:lnTo>
                    <a:pt x="504" y="952"/>
                  </a:lnTo>
                  <a:lnTo>
                    <a:pt x="503" y="952"/>
                  </a:lnTo>
                  <a:lnTo>
                    <a:pt x="501" y="951"/>
                  </a:lnTo>
                  <a:lnTo>
                    <a:pt x="499" y="950"/>
                  </a:lnTo>
                  <a:lnTo>
                    <a:pt x="498" y="949"/>
                  </a:lnTo>
                  <a:lnTo>
                    <a:pt x="497" y="947"/>
                  </a:lnTo>
                  <a:lnTo>
                    <a:pt x="495" y="945"/>
                  </a:lnTo>
                  <a:lnTo>
                    <a:pt x="494" y="943"/>
                  </a:lnTo>
                  <a:lnTo>
                    <a:pt x="491" y="937"/>
                  </a:lnTo>
                  <a:lnTo>
                    <a:pt x="489" y="934"/>
                  </a:lnTo>
                  <a:lnTo>
                    <a:pt x="488" y="933"/>
                  </a:lnTo>
                  <a:lnTo>
                    <a:pt x="485" y="931"/>
                  </a:lnTo>
                  <a:lnTo>
                    <a:pt x="482" y="928"/>
                  </a:lnTo>
                  <a:lnTo>
                    <a:pt x="480" y="926"/>
                  </a:lnTo>
                  <a:lnTo>
                    <a:pt x="477" y="924"/>
                  </a:lnTo>
                  <a:lnTo>
                    <a:pt x="474" y="922"/>
                  </a:lnTo>
                  <a:lnTo>
                    <a:pt x="470" y="920"/>
                  </a:lnTo>
                  <a:lnTo>
                    <a:pt x="467" y="920"/>
                  </a:lnTo>
                  <a:lnTo>
                    <a:pt x="462" y="918"/>
                  </a:lnTo>
                  <a:lnTo>
                    <a:pt x="458" y="917"/>
                  </a:lnTo>
                  <a:lnTo>
                    <a:pt x="454" y="917"/>
                  </a:lnTo>
                  <a:lnTo>
                    <a:pt x="450" y="917"/>
                  </a:lnTo>
                  <a:lnTo>
                    <a:pt x="448" y="917"/>
                  </a:lnTo>
                  <a:lnTo>
                    <a:pt x="447" y="917"/>
                  </a:lnTo>
                  <a:lnTo>
                    <a:pt x="446" y="917"/>
                  </a:lnTo>
                  <a:lnTo>
                    <a:pt x="444" y="918"/>
                  </a:lnTo>
                  <a:lnTo>
                    <a:pt x="442" y="919"/>
                  </a:lnTo>
                  <a:lnTo>
                    <a:pt x="438" y="919"/>
                  </a:lnTo>
                  <a:lnTo>
                    <a:pt x="436" y="919"/>
                  </a:lnTo>
                  <a:lnTo>
                    <a:pt x="436" y="919"/>
                  </a:lnTo>
                  <a:lnTo>
                    <a:pt x="435" y="917"/>
                  </a:lnTo>
                  <a:lnTo>
                    <a:pt x="432" y="911"/>
                  </a:lnTo>
                  <a:lnTo>
                    <a:pt x="428" y="903"/>
                  </a:lnTo>
                  <a:lnTo>
                    <a:pt x="426" y="899"/>
                  </a:lnTo>
                  <a:lnTo>
                    <a:pt x="424" y="896"/>
                  </a:lnTo>
                  <a:lnTo>
                    <a:pt x="422" y="893"/>
                  </a:lnTo>
                  <a:lnTo>
                    <a:pt x="421" y="892"/>
                  </a:lnTo>
                  <a:lnTo>
                    <a:pt x="420" y="891"/>
                  </a:lnTo>
                  <a:lnTo>
                    <a:pt x="419" y="891"/>
                  </a:lnTo>
                  <a:lnTo>
                    <a:pt x="418" y="891"/>
                  </a:lnTo>
                  <a:lnTo>
                    <a:pt x="417" y="891"/>
                  </a:lnTo>
                  <a:lnTo>
                    <a:pt x="415" y="891"/>
                  </a:lnTo>
                  <a:lnTo>
                    <a:pt x="413" y="891"/>
                  </a:lnTo>
                  <a:lnTo>
                    <a:pt x="411" y="891"/>
                  </a:lnTo>
                  <a:lnTo>
                    <a:pt x="409" y="892"/>
                  </a:lnTo>
                  <a:lnTo>
                    <a:pt x="407" y="893"/>
                  </a:lnTo>
                  <a:lnTo>
                    <a:pt x="405" y="895"/>
                  </a:lnTo>
                  <a:lnTo>
                    <a:pt x="402" y="897"/>
                  </a:lnTo>
                  <a:lnTo>
                    <a:pt x="397" y="901"/>
                  </a:lnTo>
                  <a:lnTo>
                    <a:pt x="395" y="903"/>
                  </a:lnTo>
                  <a:lnTo>
                    <a:pt x="394" y="903"/>
                  </a:lnTo>
                  <a:lnTo>
                    <a:pt x="392" y="903"/>
                  </a:lnTo>
                  <a:lnTo>
                    <a:pt x="391" y="903"/>
                  </a:lnTo>
                  <a:lnTo>
                    <a:pt x="390" y="902"/>
                  </a:lnTo>
                  <a:lnTo>
                    <a:pt x="389" y="901"/>
                  </a:lnTo>
                  <a:lnTo>
                    <a:pt x="388" y="900"/>
                  </a:lnTo>
                  <a:lnTo>
                    <a:pt x="387" y="899"/>
                  </a:lnTo>
                  <a:lnTo>
                    <a:pt x="386" y="896"/>
                  </a:lnTo>
                  <a:lnTo>
                    <a:pt x="385" y="893"/>
                  </a:lnTo>
                  <a:lnTo>
                    <a:pt x="385" y="892"/>
                  </a:lnTo>
                  <a:lnTo>
                    <a:pt x="385" y="891"/>
                  </a:lnTo>
                  <a:lnTo>
                    <a:pt x="385" y="889"/>
                  </a:lnTo>
                  <a:lnTo>
                    <a:pt x="386" y="886"/>
                  </a:lnTo>
                  <a:lnTo>
                    <a:pt x="387" y="885"/>
                  </a:lnTo>
                  <a:lnTo>
                    <a:pt x="389" y="881"/>
                  </a:lnTo>
                  <a:lnTo>
                    <a:pt x="390" y="878"/>
                  </a:lnTo>
                  <a:lnTo>
                    <a:pt x="390" y="877"/>
                  </a:lnTo>
                  <a:lnTo>
                    <a:pt x="390" y="875"/>
                  </a:lnTo>
                  <a:lnTo>
                    <a:pt x="390" y="874"/>
                  </a:lnTo>
                  <a:lnTo>
                    <a:pt x="390" y="873"/>
                  </a:lnTo>
                  <a:lnTo>
                    <a:pt x="389" y="870"/>
                  </a:lnTo>
                  <a:lnTo>
                    <a:pt x="387" y="868"/>
                  </a:lnTo>
                  <a:lnTo>
                    <a:pt x="384" y="862"/>
                  </a:lnTo>
                  <a:lnTo>
                    <a:pt x="379" y="854"/>
                  </a:lnTo>
                  <a:lnTo>
                    <a:pt x="376" y="849"/>
                  </a:lnTo>
                  <a:lnTo>
                    <a:pt x="371" y="844"/>
                  </a:lnTo>
                  <a:lnTo>
                    <a:pt x="369" y="841"/>
                  </a:lnTo>
                  <a:lnTo>
                    <a:pt x="364" y="836"/>
                  </a:lnTo>
                  <a:lnTo>
                    <a:pt x="355" y="827"/>
                  </a:lnTo>
                  <a:lnTo>
                    <a:pt x="352" y="824"/>
                  </a:lnTo>
                  <a:lnTo>
                    <a:pt x="348" y="821"/>
                  </a:lnTo>
                  <a:lnTo>
                    <a:pt x="329" y="807"/>
                  </a:lnTo>
                  <a:lnTo>
                    <a:pt x="327" y="806"/>
                  </a:lnTo>
                  <a:lnTo>
                    <a:pt x="325" y="804"/>
                  </a:lnTo>
                  <a:lnTo>
                    <a:pt x="324" y="803"/>
                  </a:lnTo>
                  <a:lnTo>
                    <a:pt x="322" y="801"/>
                  </a:lnTo>
                  <a:lnTo>
                    <a:pt x="319" y="795"/>
                  </a:lnTo>
                  <a:lnTo>
                    <a:pt x="318" y="793"/>
                  </a:lnTo>
                  <a:lnTo>
                    <a:pt x="314" y="786"/>
                  </a:lnTo>
                  <a:lnTo>
                    <a:pt x="313" y="784"/>
                  </a:lnTo>
                  <a:lnTo>
                    <a:pt x="311" y="781"/>
                  </a:lnTo>
                  <a:lnTo>
                    <a:pt x="309" y="777"/>
                  </a:lnTo>
                  <a:lnTo>
                    <a:pt x="305" y="773"/>
                  </a:lnTo>
                  <a:lnTo>
                    <a:pt x="303" y="771"/>
                  </a:lnTo>
                  <a:lnTo>
                    <a:pt x="301" y="769"/>
                  </a:lnTo>
                  <a:lnTo>
                    <a:pt x="299" y="767"/>
                  </a:lnTo>
                  <a:lnTo>
                    <a:pt x="297" y="766"/>
                  </a:lnTo>
                  <a:lnTo>
                    <a:pt x="296" y="765"/>
                  </a:lnTo>
                  <a:lnTo>
                    <a:pt x="295" y="765"/>
                  </a:lnTo>
                  <a:lnTo>
                    <a:pt x="294" y="765"/>
                  </a:lnTo>
                  <a:lnTo>
                    <a:pt x="293" y="765"/>
                  </a:lnTo>
                  <a:lnTo>
                    <a:pt x="292" y="765"/>
                  </a:lnTo>
                  <a:lnTo>
                    <a:pt x="290" y="766"/>
                  </a:lnTo>
                  <a:lnTo>
                    <a:pt x="289" y="766"/>
                  </a:lnTo>
                  <a:lnTo>
                    <a:pt x="286" y="769"/>
                  </a:lnTo>
                  <a:lnTo>
                    <a:pt x="285" y="770"/>
                  </a:lnTo>
                  <a:lnTo>
                    <a:pt x="284" y="770"/>
                  </a:lnTo>
                  <a:lnTo>
                    <a:pt x="282" y="771"/>
                  </a:lnTo>
                  <a:lnTo>
                    <a:pt x="280" y="771"/>
                  </a:lnTo>
                  <a:lnTo>
                    <a:pt x="278" y="771"/>
                  </a:lnTo>
                  <a:lnTo>
                    <a:pt x="277" y="771"/>
                  </a:lnTo>
                  <a:lnTo>
                    <a:pt x="275" y="770"/>
                  </a:lnTo>
                  <a:lnTo>
                    <a:pt x="271" y="768"/>
                  </a:lnTo>
                  <a:lnTo>
                    <a:pt x="269" y="767"/>
                  </a:lnTo>
                  <a:lnTo>
                    <a:pt x="266" y="765"/>
                  </a:lnTo>
                  <a:lnTo>
                    <a:pt x="264" y="763"/>
                  </a:lnTo>
                  <a:lnTo>
                    <a:pt x="262" y="761"/>
                  </a:lnTo>
                  <a:lnTo>
                    <a:pt x="260" y="760"/>
                  </a:lnTo>
                  <a:lnTo>
                    <a:pt x="258" y="758"/>
                  </a:lnTo>
                  <a:lnTo>
                    <a:pt x="256" y="756"/>
                  </a:lnTo>
                  <a:lnTo>
                    <a:pt x="255" y="753"/>
                  </a:lnTo>
                  <a:lnTo>
                    <a:pt x="254" y="750"/>
                  </a:lnTo>
                  <a:lnTo>
                    <a:pt x="253" y="748"/>
                  </a:lnTo>
                  <a:lnTo>
                    <a:pt x="252" y="743"/>
                  </a:lnTo>
                  <a:lnTo>
                    <a:pt x="252" y="739"/>
                  </a:lnTo>
                  <a:lnTo>
                    <a:pt x="251" y="736"/>
                  </a:lnTo>
                  <a:lnTo>
                    <a:pt x="251" y="732"/>
                  </a:lnTo>
                  <a:lnTo>
                    <a:pt x="251" y="729"/>
                  </a:lnTo>
                  <a:lnTo>
                    <a:pt x="251" y="727"/>
                  </a:lnTo>
                  <a:lnTo>
                    <a:pt x="251" y="724"/>
                  </a:lnTo>
                  <a:lnTo>
                    <a:pt x="252" y="721"/>
                  </a:lnTo>
                  <a:lnTo>
                    <a:pt x="253" y="716"/>
                  </a:lnTo>
                  <a:lnTo>
                    <a:pt x="254" y="705"/>
                  </a:lnTo>
                  <a:lnTo>
                    <a:pt x="255" y="704"/>
                  </a:lnTo>
                  <a:lnTo>
                    <a:pt x="255" y="701"/>
                  </a:lnTo>
                  <a:lnTo>
                    <a:pt x="256" y="698"/>
                  </a:lnTo>
                  <a:lnTo>
                    <a:pt x="256" y="694"/>
                  </a:lnTo>
                  <a:lnTo>
                    <a:pt x="255" y="692"/>
                  </a:lnTo>
                  <a:lnTo>
                    <a:pt x="255" y="689"/>
                  </a:lnTo>
                  <a:lnTo>
                    <a:pt x="254" y="685"/>
                  </a:lnTo>
                  <a:lnTo>
                    <a:pt x="254" y="681"/>
                  </a:lnTo>
                  <a:lnTo>
                    <a:pt x="253" y="677"/>
                  </a:lnTo>
                  <a:lnTo>
                    <a:pt x="252" y="674"/>
                  </a:lnTo>
                  <a:lnTo>
                    <a:pt x="251" y="671"/>
                  </a:lnTo>
                  <a:lnTo>
                    <a:pt x="249" y="669"/>
                  </a:lnTo>
                  <a:lnTo>
                    <a:pt x="247" y="667"/>
                  </a:lnTo>
                  <a:lnTo>
                    <a:pt x="245" y="665"/>
                  </a:lnTo>
                  <a:lnTo>
                    <a:pt x="244" y="664"/>
                  </a:lnTo>
                  <a:lnTo>
                    <a:pt x="243" y="663"/>
                  </a:lnTo>
                  <a:lnTo>
                    <a:pt x="242" y="662"/>
                  </a:lnTo>
                  <a:lnTo>
                    <a:pt x="241" y="662"/>
                  </a:lnTo>
                  <a:lnTo>
                    <a:pt x="240" y="662"/>
                  </a:lnTo>
                  <a:lnTo>
                    <a:pt x="238" y="662"/>
                  </a:lnTo>
                  <a:lnTo>
                    <a:pt x="236" y="662"/>
                  </a:lnTo>
                  <a:lnTo>
                    <a:pt x="234" y="662"/>
                  </a:lnTo>
                  <a:lnTo>
                    <a:pt x="228" y="664"/>
                  </a:lnTo>
                  <a:lnTo>
                    <a:pt x="225" y="665"/>
                  </a:lnTo>
                  <a:lnTo>
                    <a:pt x="212" y="669"/>
                  </a:lnTo>
                  <a:lnTo>
                    <a:pt x="208" y="671"/>
                  </a:lnTo>
                  <a:lnTo>
                    <a:pt x="204" y="672"/>
                  </a:lnTo>
                  <a:lnTo>
                    <a:pt x="198" y="674"/>
                  </a:lnTo>
                  <a:lnTo>
                    <a:pt x="194" y="676"/>
                  </a:lnTo>
                  <a:lnTo>
                    <a:pt x="192" y="677"/>
                  </a:lnTo>
                  <a:lnTo>
                    <a:pt x="190" y="677"/>
                  </a:lnTo>
                  <a:lnTo>
                    <a:pt x="188" y="678"/>
                  </a:lnTo>
                  <a:lnTo>
                    <a:pt x="186" y="677"/>
                  </a:lnTo>
                  <a:lnTo>
                    <a:pt x="185" y="677"/>
                  </a:lnTo>
                  <a:lnTo>
                    <a:pt x="176" y="676"/>
                  </a:lnTo>
                  <a:lnTo>
                    <a:pt x="174" y="675"/>
                  </a:lnTo>
                  <a:lnTo>
                    <a:pt x="172" y="674"/>
                  </a:lnTo>
                  <a:lnTo>
                    <a:pt x="167" y="672"/>
                  </a:lnTo>
                  <a:lnTo>
                    <a:pt x="157" y="668"/>
                  </a:lnTo>
                  <a:lnTo>
                    <a:pt x="154" y="667"/>
                  </a:lnTo>
                  <a:lnTo>
                    <a:pt x="151" y="664"/>
                  </a:lnTo>
                  <a:lnTo>
                    <a:pt x="149" y="663"/>
                  </a:lnTo>
                  <a:lnTo>
                    <a:pt x="145" y="659"/>
                  </a:lnTo>
                  <a:lnTo>
                    <a:pt x="142" y="657"/>
                  </a:lnTo>
                  <a:lnTo>
                    <a:pt x="140" y="656"/>
                  </a:lnTo>
                  <a:lnTo>
                    <a:pt x="138" y="654"/>
                  </a:lnTo>
                  <a:lnTo>
                    <a:pt x="133" y="652"/>
                  </a:lnTo>
                  <a:lnTo>
                    <a:pt x="131" y="651"/>
                  </a:lnTo>
                  <a:lnTo>
                    <a:pt x="129" y="649"/>
                  </a:lnTo>
                  <a:lnTo>
                    <a:pt x="127" y="648"/>
                  </a:lnTo>
                  <a:lnTo>
                    <a:pt x="126" y="646"/>
                  </a:lnTo>
                  <a:lnTo>
                    <a:pt x="124" y="643"/>
                  </a:lnTo>
                  <a:lnTo>
                    <a:pt x="122" y="641"/>
                  </a:lnTo>
                  <a:lnTo>
                    <a:pt x="119" y="636"/>
                  </a:lnTo>
                  <a:lnTo>
                    <a:pt x="117" y="633"/>
                  </a:lnTo>
                  <a:lnTo>
                    <a:pt x="116" y="631"/>
                  </a:lnTo>
                  <a:lnTo>
                    <a:pt x="109" y="624"/>
                  </a:lnTo>
                  <a:lnTo>
                    <a:pt x="107" y="622"/>
                  </a:lnTo>
                  <a:lnTo>
                    <a:pt x="106" y="621"/>
                  </a:lnTo>
                  <a:lnTo>
                    <a:pt x="106" y="619"/>
                  </a:lnTo>
                  <a:lnTo>
                    <a:pt x="106" y="616"/>
                  </a:lnTo>
                  <a:lnTo>
                    <a:pt x="105" y="614"/>
                  </a:lnTo>
                  <a:lnTo>
                    <a:pt x="105" y="609"/>
                  </a:lnTo>
                  <a:lnTo>
                    <a:pt x="104" y="607"/>
                  </a:lnTo>
                  <a:lnTo>
                    <a:pt x="104" y="605"/>
                  </a:lnTo>
                  <a:lnTo>
                    <a:pt x="103" y="604"/>
                  </a:lnTo>
                  <a:lnTo>
                    <a:pt x="102" y="603"/>
                  </a:lnTo>
                  <a:lnTo>
                    <a:pt x="100" y="601"/>
                  </a:lnTo>
                  <a:lnTo>
                    <a:pt x="99" y="599"/>
                  </a:lnTo>
                  <a:lnTo>
                    <a:pt x="95" y="592"/>
                  </a:lnTo>
                  <a:lnTo>
                    <a:pt x="94" y="590"/>
                  </a:lnTo>
                  <a:lnTo>
                    <a:pt x="93" y="585"/>
                  </a:lnTo>
                  <a:lnTo>
                    <a:pt x="92" y="582"/>
                  </a:lnTo>
                  <a:lnTo>
                    <a:pt x="92" y="579"/>
                  </a:lnTo>
                  <a:lnTo>
                    <a:pt x="92" y="577"/>
                  </a:lnTo>
                  <a:lnTo>
                    <a:pt x="92" y="571"/>
                  </a:lnTo>
                  <a:lnTo>
                    <a:pt x="91" y="569"/>
                  </a:lnTo>
                  <a:lnTo>
                    <a:pt x="91" y="565"/>
                  </a:lnTo>
                  <a:lnTo>
                    <a:pt x="89" y="561"/>
                  </a:lnTo>
                  <a:lnTo>
                    <a:pt x="88" y="557"/>
                  </a:lnTo>
                  <a:lnTo>
                    <a:pt x="84" y="551"/>
                  </a:lnTo>
                  <a:lnTo>
                    <a:pt x="81" y="545"/>
                  </a:lnTo>
                  <a:lnTo>
                    <a:pt x="80" y="543"/>
                  </a:lnTo>
                  <a:lnTo>
                    <a:pt x="79" y="542"/>
                  </a:lnTo>
                  <a:lnTo>
                    <a:pt x="78" y="541"/>
                  </a:lnTo>
                  <a:lnTo>
                    <a:pt x="77" y="540"/>
                  </a:lnTo>
                  <a:lnTo>
                    <a:pt x="75" y="539"/>
                  </a:lnTo>
                  <a:lnTo>
                    <a:pt x="73" y="539"/>
                  </a:lnTo>
                  <a:lnTo>
                    <a:pt x="72" y="539"/>
                  </a:lnTo>
                  <a:lnTo>
                    <a:pt x="70" y="539"/>
                  </a:lnTo>
                  <a:lnTo>
                    <a:pt x="68" y="540"/>
                  </a:lnTo>
                  <a:lnTo>
                    <a:pt x="67" y="541"/>
                  </a:lnTo>
                  <a:lnTo>
                    <a:pt x="66" y="542"/>
                  </a:lnTo>
                  <a:lnTo>
                    <a:pt x="65" y="544"/>
                  </a:lnTo>
                  <a:lnTo>
                    <a:pt x="65" y="545"/>
                  </a:lnTo>
                  <a:lnTo>
                    <a:pt x="65" y="546"/>
                  </a:lnTo>
                  <a:lnTo>
                    <a:pt x="65" y="549"/>
                  </a:lnTo>
                  <a:lnTo>
                    <a:pt x="70" y="568"/>
                  </a:lnTo>
                  <a:lnTo>
                    <a:pt x="71" y="570"/>
                  </a:lnTo>
                  <a:lnTo>
                    <a:pt x="71" y="572"/>
                  </a:lnTo>
                  <a:lnTo>
                    <a:pt x="71" y="575"/>
                  </a:lnTo>
                  <a:lnTo>
                    <a:pt x="71" y="577"/>
                  </a:lnTo>
                  <a:lnTo>
                    <a:pt x="70" y="579"/>
                  </a:lnTo>
                  <a:lnTo>
                    <a:pt x="69" y="580"/>
                  </a:lnTo>
                  <a:lnTo>
                    <a:pt x="67" y="583"/>
                  </a:lnTo>
                  <a:lnTo>
                    <a:pt x="65" y="585"/>
                  </a:lnTo>
                  <a:lnTo>
                    <a:pt x="63" y="587"/>
                  </a:lnTo>
                  <a:lnTo>
                    <a:pt x="61" y="588"/>
                  </a:lnTo>
                  <a:lnTo>
                    <a:pt x="60" y="588"/>
                  </a:lnTo>
                  <a:lnTo>
                    <a:pt x="59" y="588"/>
                  </a:lnTo>
                  <a:lnTo>
                    <a:pt x="58" y="589"/>
                  </a:lnTo>
                  <a:lnTo>
                    <a:pt x="57" y="588"/>
                  </a:lnTo>
                  <a:lnTo>
                    <a:pt x="54" y="587"/>
                  </a:lnTo>
                  <a:lnTo>
                    <a:pt x="53" y="587"/>
                  </a:lnTo>
                  <a:lnTo>
                    <a:pt x="52" y="587"/>
                  </a:lnTo>
                  <a:lnTo>
                    <a:pt x="51" y="587"/>
                  </a:lnTo>
                  <a:lnTo>
                    <a:pt x="50" y="587"/>
                  </a:lnTo>
                  <a:lnTo>
                    <a:pt x="49" y="588"/>
                  </a:lnTo>
                  <a:lnTo>
                    <a:pt x="48" y="590"/>
                  </a:lnTo>
                  <a:lnTo>
                    <a:pt x="47" y="591"/>
                  </a:lnTo>
                  <a:lnTo>
                    <a:pt x="42" y="592"/>
                  </a:lnTo>
                  <a:lnTo>
                    <a:pt x="40" y="593"/>
                  </a:lnTo>
                  <a:lnTo>
                    <a:pt x="39" y="594"/>
                  </a:lnTo>
                  <a:lnTo>
                    <a:pt x="38" y="596"/>
                  </a:lnTo>
                  <a:lnTo>
                    <a:pt x="37" y="597"/>
                  </a:lnTo>
                  <a:lnTo>
                    <a:pt x="36" y="599"/>
                  </a:lnTo>
                  <a:lnTo>
                    <a:pt x="35" y="603"/>
                  </a:lnTo>
                  <a:lnTo>
                    <a:pt x="34" y="604"/>
                  </a:lnTo>
                  <a:lnTo>
                    <a:pt x="33" y="605"/>
                  </a:lnTo>
                  <a:lnTo>
                    <a:pt x="31" y="607"/>
                  </a:lnTo>
                  <a:lnTo>
                    <a:pt x="26" y="613"/>
                  </a:lnTo>
                  <a:lnTo>
                    <a:pt x="25" y="614"/>
                  </a:lnTo>
                  <a:lnTo>
                    <a:pt x="24" y="616"/>
                  </a:lnTo>
                  <a:lnTo>
                    <a:pt x="20" y="621"/>
                  </a:lnTo>
                  <a:lnTo>
                    <a:pt x="18" y="623"/>
                  </a:lnTo>
                  <a:lnTo>
                    <a:pt x="17" y="624"/>
                  </a:lnTo>
                  <a:lnTo>
                    <a:pt x="16" y="625"/>
                  </a:lnTo>
                  <a:lnTo>
                    <a:pt x="15" y="625"/>
                  </a:lnTo>
                  <a:lnTo>
                    <a:pt x="15" y="625"/>
                  </a:lnTo>
                  <a:lnTo>
                    <a:pt x="13" y="625"/>
                  </a:lnTo>
                  <a:lnTo>
                    <a:pt x="11" y="624"/>
                  </a:lnTo>
                  <a:lnTo>
                    <a:pt x="9" y="623"/>
                  </a:lnTo>
                  <a:lnTo>
                    <a:pt x="7" y="621"/>
                  </a:lnTo>
                  <a:lnTo>
                    <a:pt x="5" y="618"/>
                  </a:lnTo>
                  <a:lnTo>
                    <a:pt x="4" y="615"/>
                  </a:lnTo>
                  <a:lnTo>
                    <a:pt x="2" y="612"/>
                  </a:lnTo>
                  <a:lnTo>
                    <a:pt x="1" y="609"/>
                  </a:lnTo>
                  <a:lnTo>
                    <a:pt x="1" y="607"/>
                  </a:lnTo>
                  <a:lnTo>
                    <a:pt x="0" y="604"/>
                  </a:lnTo>
                </a:path>
              </a:pathLst>
            </a:custGeom>
            <a:noFill/>
            <a:ln w="2540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72" name="Freeform 108">
              <a:extLst>
                <a:ext uri="{FF2B5EF4-FFF2-40B4-BE49-F238E27FC236}">
                  <a16:creationId xmlns:a16="http://schemas.microsoft.com/office/drawing/2014/main" id="{5A568294-51A9-4E5A-9F7E-3E7EF9FE78A0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5" y="1811"/>
              <a:ext cx="401" cy="604"/>
            </a:xfrm>
            <a:custGeom>
              <a:avLst/>
              <a:gdLst>
                <a:gd name="T0" fmla="*/ 168 w 401"/>
                <a:gd name="T1" fmla="*/ 583 h 604"/>
                <a:gd name="T2" fmla="*/ 168 w 401"/>
                <a:gd name="T3" fmla="*/ 568 h 604"/>
                <a:gd name="T4" fmla="*/ 163 w 401"/>
                <a:gd name="T5" fmla="*/ 558 h 604"/>
                <a:gd name="T6" fmla="*/ 154 w 401"/>
                <a:gd name="T7" fmla="*/ 555 h 604"/>
                <a:gd name="T8" fmla="*/ 138 w 401"/>
                <a:gd name="T9" fmla="*/ 557 h 604"/>
                <a:gd name="T10" fmla="*/ 123 w 401"/>
                <a:gd name="T11" fmla="*/ 563 h 604"/>
                <a:gd name="T12" fmla="*/ 97 w 401"/>
                <a:gd name="T13" fmla="*/ 583 h 604"/>
                <a:gd name="T14" fmla="*/ 86 w 401"/>
                <a:gd name="T15" fmla="*/ 595 h 604"/>
                <a:gd name="T16" fmla="*/ 77 w 401"/>
                <a:gd name="T17" fmla="*/ 600 h 604"/>
                <a:gd name="T18" fmla="*/ 54 w 401"/>
                <a:gd name="T19" fmla="*/ 599 h 604"/>
                <a:gd name="T20" fmla="*/ 51 w 401"/>
                <a:gd name="T21" fmla="*/ 594 h 604"/>
                <a:gd name="T22" fmla="*/ 52 w 401"/>
                <a:gd name="T23" fmla="*/ 577 h 604"/>
                <a:gd name="T24" fmla="*/ 51 w 401"/>
                <a:gd name="T25" fmla="*/ 566 h 604"/>
                <a:gd name="T26" fmla="*/ 45 w 401"/>
                <a:gd name="T27" fmla="*/ 566 h 604"/>
                <a:gd name="T28" fmla="*/ 29 w 401"/>
                <a:gd name="T29" fmla="*/ 569 h 604"/>
                <a:gd name="T30" fmla="*/ 21 w 401"/>
                <a:gd name="T31" fmla="*/ 566 h 604"/>
                <a:gd name="T32" fmla="*/ 7 w 401"/>
                <a:gd name="T33" fmla="*/ 549 h 604"/>
                <a:gd name="T34" fmla="*/ 0 w 401"/>
                <a:gd name="T35" fmla="*/ 535 h 604"/>
                <a:gd name="T36" fmla="*/ 0 w 401"/>
                <a:gd name="T37" fmla="*/ 526 h 604"/>
                <a:gd name="T38" fmla="*/ 9 w 401"/>
                <a:gd name="T39" fmla="*/ 506 h 604"/>
                <a:gd name="T40" fmla="*/ 9 w 401"/>
                <a:gd name="T41" fmla="*/ 492 h 604"/>
                <a:gd name="T42" fmla="*/ 15 w 401"/>
                <a:gd name="T43" fmla="*/ 480 h 604"/>
                <a:gd name="T44" fmla="*/ 29 w 401"/>
                <a:gd name="T45" fmla="*/ 460 h 604"/>
                <a:gd name="T46" fmla="*/ 31 w 401"/>
                <a:gd name="T47" fmla="*/ 449 h 604"/>
                <a:gd name="T48" fmla="*/ 28 w 401"/>
                <a:gd name="T49" fmla="*/ 441 h 604"/>
                <a:gd name="T50" fmla="*/ 11 w 401"/>
                <a:gd name="T51" fmla="*/ 421 h 604"/>
                <a:gd name="T52" fmla="*/ 7 w 401"/>
                <a:gd name="T53" fmla="*/ 412 h 604"/>
                <a:gd name="T54" fmla="*/ 8 w 401"/>
                <a:gd name="T55" fmla="*/ 389 h 604"/>
                <a:gd name="T56" fmla="*/ 12 w 401"/>
                <a:gd name="T57" fmla="*/ 376 h 604"/>
                <a:gd name="T58" fmla="*/ 25 w 401"/>
                <a:gd name="T59" fmla="*/ 354 h 604"/>
                <a:gd name="T60" fmla="*/ 47 w 401"/>
                <a:gd name="T61" fmla="*/ 327 h 604"/>
                <a:gd name="T62" fmla="*/ 52 w 401"/>
                <a:gd name="T63" fmla="*/ 311 h 604"/>
                <a:gd name="T64" fmla="*/ 50 w 401"/>
                <a:gd name="T65" fmla="*/ 275 h 604"/>
                <a:gd name="T66" fmla="*/ 57 w 401"/>
                <a:gd name="T67" fmla="*/ 254 h 604"/>
                <a:gd name="T68" fmla="*/ 60 w 401"/>
                <a:gd name="T69" fmla="*/ 236 h 604"/>
                <a:gd name="T70" fmla="*/ 65 w 401"/>
                <a:gd name="T71" fmla="*/ 219 h 604"/>
                <a:gd name="T72" fmla="*/ 93 w 401"/>
                <a:gd name="T73" fmla="*/ 188 h 604"/>
                <a:gd name="T74" fmla="*/ 110 w 401"/>
                <a:gd name="T75" fmla="*/ 172 h 604"/>
                <a:gd name="T76" fmla="*/ 126 w 401"/>
                <a:gd name="T77" fmla="*/ 164 h 604"/>
                <a:gd name="T78" fmla="*/ 139 w 401"/>
                <a:gd name="T79" fmla="*/ 155 h 604"/>
                <a:gd name="T80" fmla="*/ 159 w 401"/>
                <a:gd name="T81" fmla="*/ 134 h 604"/>
                <a:gd name="T82" fmla="*/ 173 w 401"/>
                <a:gd name="T83" fmla="*/ 135 h 604"/>
                <a:gd name="T84" fmla="*/ 185 w 401"/>
                <a:gd name="T85" fmla="*/ 135 h 604"/>
                <a:gd name="T86" fmla="*/ 191 w 401"/>
                <a:gd name="T87" fmla="*/ 130 h 604"/>
                <a:gd name="T88" fmla="*/ 195 w 401"/>
                <a:gd name="T89" fmla="*/ 114 h 604"/>
                <a:gd name="T90" fmla="*/ 199 w 401"/>
                <a:gd name="T91" fmla="*/ 86 h 604"/>
                <a:gd name="T92" fmla="*/ 208 w 401"/>
                <a:gd name="T93" fmla="*/ 81 h 604"/>
                <a:gd name="T94" fmla="*/ 229 w 401"/>
                <a:gd name="T95" fmla="*/ 66 h 604"/>
                <a:gd name="T96" fmla="*/ 252 w 401"/>
                <a:gd name="T97" fmla="*/ 60 h 604"/>
                <a:gd name="T98" fmla="*/ 285 w 401"/>
                <a:gd name="T99" fmla="*/ 61 h 604"/>
                <a:gd name="T100" fmla="*/ 308 w 401"/>
                <a:gd name="T101" fmla="*/ 57 h 604"/>
                <a:gd name="T102" fmla="*/ 322 w 401"/>
                <a:gd name="T103" fmla="*/ 58 h 604"/>
                <a:gd name="T104" fmla="*/ 338 w 401"/>
                <a:gd name="T105" fmla="*/ 61 h 604"/>
                <a:gd name="T106" fmla="*/ 356 w 401"/>
                <a:gd name="T107" fmla="*/ 55 h 604"/>
                <a:gd name="T108" fmla="*/ 376 w 401"/>
                <a:gd name="T109" fmla="*/ 37 h 604"/>
                <a:gd name="T110" fmla="*/ 387 w 401"/>
                <a:gd name="T111" fmla="*/ 22 h 604"/>
                <a:gd name="T112" fmla="*/ 394 w 401"/>
                <a:gd name="T113" fmla="*/ 2 h 604"/>
                <a:gd name="T114" fmla="*/ 401 w 401"/>
                <a:gd name="T115" fmla="*/ 0 h 6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01" h="604">
                  <a:moveTo>
                    <a:pt x="164" y="604"/>
                  </a:moveTo>
                  <a:lnTo>
                    <a:pt x="164" y="602"/>
                  </a:lnTo>
                  <a:lnTo>
                    <a:pt x="165" y="599"/>
                  </a:lnTo>
                  <a:lnTo>
                    <a:pt x="165" y="593"/>
                  </a:lnTo>
                  <a:lnTo>
                    <a:pt x="168" y="583"/>
                  </a:lnTo>
                  <a:lnTo>
                    <a:pt x="168" y="578"/>
                  </a:lnTo>
                  <a:lnTo>
                    <a:pt x="169" y="572"/>
                  </a:lnTo>
                  <a:lnTo>
                    <a:pt x="169" y="570"/>
                  </a:lnTo>
                  <a:lnTo>
                    <a:pt x="169" y="569"/>
                  </a:lnTo>
                  <a:lnTo>
                    <a:pt x="168" y="568"/>
                  </a:lnTo>
                  <a:lnTo>
                    <a:pt x="168" y="566"/>
                  </a:lnTo>
                  <a:lnTo>
                    <a:pt x="167" y="563"/>
                  </a:lnTo>
                  <a:lnTo>
                    <a:pt x="166" y="561"/>
                  </a:lnTo>
                  <a:lnTo>
                    <a:pt x="165" y="560"/>
                  </a:lnTo>
                  <a:lnTo>
                    <a:pt x="163" y="558"/>
                  </a:lnTo>
                  <a:lnTo>
                    <a:pt x="160" y="557"/>
                  </a:lnTo>
                  <a:lnTo>
                    <a:pt x="158" y="556"/>
                  </a:lnTo>
                  <a:lnTo>
                    <a:pt x="157" y="556"/>
                  </a:lnTo>
                  <a:lnTo>
                    <a:pt x="156" y="555"/>
                  </a:lnTo>
                  <a:lnTo>
                    <a:pt x="154" y="555"/>
                  </a:lnTo>
                  <a:lnTo>
                    <a:pt x="152" y="555"/>
                  </a:lnTo>
                  <a:lnTo>
                    <a:pt x="149" y="555"/>
                  </a:lnTo>
                  <a:lnTo>
                    <a:pt x="144" y="556"/>
                  </a:lnTo>
                  <a:lnTo>
                    <a:pt x="139" y="557"/>
                  </a:lnTo>
                  <a:lnTo>
                    <a:pt x="138" y="557"/>
                  </a:lnTo>
                  <a:lnTo>
                    <a:pt x="136" y="557"/>
                  </a:lnTo>
                  <a:lnTo>
                    <a:pt x="132" y="559"/>
                  </a:lnTo>
                  <a:lnTo>
                    <a:pt x="128" y="561"/>
                  </a:lnTo>
                  <a:lnTo>
                    <a:pt x="125" y="562"/>
                  </a:lnTo>
                  <a:lnTo>
                    <a:pt x="123" y="563"/>
                  </a:lnTo>
                  <a:lnTo>
                    <a:pt x="121" y="565"/>
                  </a:lnTo>
                  <a:lnTo>
                    <a:pt x="116" y="569"/>
                  </a:lnTo>
                  <a:lnTo>
                    <a:pt x="112" y="571"/>
                  </a:lnTo>
                  <a:lnTo>
                    <a:pt x="104" y="578"/>
                  </a:lnTo>
                  <a:lnTo>
                    <a:pt x="97" y="583"/>
                  </a:lnTo>
                  <a:lnTo>
                    <a:pt x="94" y="585"/>
                  </a:lnTo>
                  <a:lnTo>
                    <a:pt x="91" y="588"/>
                  </a:lnTo>
                  <a:lnTo>
                    <a:pt x="89" y="590"/>
                  </a:lnTo>
                  <a:lnTo>
                    <a:pt x="88" y="591"/>
                  </a:lnTo>
                  <a:lnTo>
                    <a:pt x="86" y="595"/>
                  </a:lnTo>
                  <a:lnTo>
                    <a:pt x="85" y="597"/>
                  </a:lnTo>
                  <a:lnTo>
                    <a:pt x="83" y="598"/>
                  </a:lnTo>
                  <a:lnTo>
                    <a:pt x="82" y="599"/>
                  </a:lnTo>
                  <a:lnTo>
                    <a:pt x="79" y="599"/>
                  </a:lnTo>
                  <a:lnTo>
                    <a:pt x="77" y="600"/>
                  </a:lnTo>
                  <a:lnTo>
                    <a:pt x="69" y="600"/>
                  </a:lnTo>
                  <a:lnTo>
                    <a:pt x="60" y="600"/>
                  </a:lnTo>
                  <a:lnTo>
                    <a:pt x="57" y="600"/>
                  </a:lnTo>
                  <a:lnTo>
                    <a:pt x="56" y="600"/>
                  </a:lnTo>
                  <a:lnTo>
                    <a:pt x="54" y="599"/>
                  </a:lnTo>
                  <a:lnTo>
                    <a:pt x="54" y="599"/>
                  </a:lnTo>
                  <a:lnTo>
                    <a:pt x="53" y="598"/>
                  </a:lnTo>
                  <a:lnTo>
                    <a:pt x="52" y="597"/>
                  </a:lnTo>
                  <a:lnTo>
                    <a:pt x="52" y="596"/>
                  </a:lnTo>
                  <a:lnTo>
                    <a:pt x="51" y="594"/>
                  </a:lnTo>
                  <a:lnTo>
                    <a:pt x="50" y="592"/>
                  </a:lnTo>
                  <a:lnTo>
                    <a:pt x="50" y="591"/>
                  </a:lnTo>
                  <a:lnTo>
                    <a:pt x="50" y="587"/>
                  </a:lnTo>
                  <a:lnTo>
                    <a:pt x="50" y="585"/>
                  </a:lnTo>
                  <a:lnTo>
                    <a:pt x="52" y="577"/>
                  </a:lnTo>
                  <a:lnTo>
                    <a:pt x="52" y="572"/>
                  </a:lnTo>
                  <a:lnTo>
                    <a:pt x="52" y="569"/>
                  </a:lnTo>
                  <a:lnTo>
                    <a:pt x="52" y="569"/>
                  </a:lnTo>
                  <a:lnTo>
                    <a:pt x="52" y="567"/>
                  </a:lnTo>
                  <a:lnTo>
                    <a:pt x="51" y="566"/>
                  </a:lnTo>
                  <a:lnTo>
                    <a:pt x="50" y="566"/>
                  </a:lnTo>
                  <a:lnTo>
                    <a:pt x="50" y="565"/>
                  </a:lnTo>
                  <a:lnTo>
                    <a:pt x="49" y="565"/>
                  </a:lnTo>
                  <a:lnTo>
                    <a:pt x="48" y="565"/>
                  </a:lnTo>
                  <a:lnTo>
                    <a:pt x="45" y="566"/>
                  </a:lnTo>
                  <a:lnTo>
                    <a:pt x="41" y="567"/>
                  </a:lnTo>
                  <a:lnTo>
                    <a:pt x="39" y="568"/>
                  </a:lnTo>
                  <a:lnTo>
                    <a:pt x="33" y="569"/>
                  </a:lnTo>
                  <a:lnTo>
                    <a:pt x="31" y="569"/>
                  </a:lnTo>
                  <a:lnTo>
                    <a:pt x="29" y="569"/>
                  </a:lnTo>
                  <a:lnTo>
                    <a:pt x="28" y="569"/>
                  </a:lnTo>
                  <a:lnTo>
                    <a:pt x="26" y="569"/>
                  </a:lnTo>
                  <a:lnTo>
                    <a:pt x="24" y="568"/>
                  </a:lnTo>
                  <a:lnTo>
                    <a:pt x="23" y="567"/>
                  </a:lnTo>
                  <a:lnTo>
                    <a:pt x="21" y="566"/>
                  </a:lnTo>
                  <a:lnTo>
                    <a:pt x="19" y="563"/>
                  </a:lnTo>
                  <a:lnTo>
                    <a:pt x="17" y="561"/>
                  </a:lnTo>
                  <a:lnTo>
                    <a:pt x="12" y="556"/>
                  </a:lnTo>
                  <a:lnTo>
                    <a:pt x="8" y="551"/>
                  </a:lnTo>
                  <a:lnTo>
                    <a:pt x="7" y="549"/>
                  </a:lnTo>
                  <a:lnTo>
                    <a:pt x="6" y="546"/>
                  </a:lnTo>
                  <a:lnTo>
                    <a:pt x="4" y="544"/>
                  </a:lnTo>
                  <a:lnTo>
                    <a:pt x="2" y="540"/>
                  </a:lnTo>
                  <a:lnTo>
                    <a:pt x="0" y="537"/>
                  </a:lnTo>
                  <a:lnTo>
                    <a:pt x="0" y="535"/>
                  </a:lnTo>
                  <a:lnTo>
                    <a:pt x="0" y="535"/>
                  </a:lnTo>
                  <a:lnTo>
                    <a:pt x="0" y="533"/>
                  </a:lnTo>
                  <a:lnTo>
                    <a:pt x="0" y="532"/>
                  </a:lnTo>
                  <a:lnTo>
                    <a:pt x="0" y="528"/>
                  </a:lnTo>
                  <a:lnTo>
                    <a:pt x="0" y="526"/>
                  </a:lnTo>
                  <a:lnTo>
                    <a:pt x="1" y="524"/>
                  </a:lnTo>
                  <a:lnTo>
                    <a:pt x="2" y="522"/>
                  </a:lnTo>
                  <a:lnTo>
                    <a:pt x="7" y="513"/>
                  </a:lnTo>
                  <a:lnTo>
                    <a:pt x="8" y="509"/>
                  </a:lnTo>
                  <a:lnTo>
                    <a:pt x="9" y="506"/>
                  </a:lnTo>
                  <a:lnTo>
                    <a:pt x="9" y="502"/>
                  </a:lnTo>
                  <a:lnTo>
                    <a:pt x="10" y="501"/>
                  </a:lnTo>
                  <a:lnTo>
                    <a:pt x="10" y="499"/>
                  </a:lnTo>
                  <a:lnTo>
                    <a:pt x="9" y="494"/>
                  </a:lnTo>
                  <a:lnTo>
                    <a:pt x="9" y="492"/>
                  </a:lnTo>
                  <a:lnTo>
                    <a:pt x="10" y="489"/>
                  </a:lnTo>
                  <a:lnTo>
                    <a:pt x="10" y="488"/>
                  </a:lnTo>
                  <a:lnTo>
                    <a:pt x="11" y="486"/>
                  </a:lnTo>
                  <a:lnTo>
                    <a:pt x="12" y="484"/>
                  </a:lnTo>
                  <a:lnTo>
                    <a:pt x="15" y="480"/>
                  </a:lnTo>
                  <a:lnTo>
                    <a:pt x="19" y="475"/>
                  </a:lnTo>
                  <a:lnTo>
                    <a:pt x="24" y="468"/>
                  </a:lnTo>
                  <a:lnTo>
                    <a:pt x="26" y="467"/>
                  </a:lnTo>
                  <a:lnTo>
                    <a:pt x="28" y="464"/>
                  </a:lnTo>
                  <a:lnTo>
                    <a:pt x="29" y="460"/>
                  </a:lnTo>
                  <a:lnTo>
                    <a:pt x="30" y="457"/>
                  </a:lnTo>
                  <a:lnTo>
                    <a:pt x="31" y="455"/>
                  </a:lnTo>
                  <a:lnTo>
                    <a:pt x="31" y="452"/>
                  </a:lnTo>
                  <a:lnTo>
                    <a:pt x="31" y="451"/>
                  </a:lnTo>
                  <a:lnTo>
                    <a:pt x="31" y="449"/>
                  </a:lnTo>
                  <a:lnTo>
                    <a:pt x="31" y="447"/>
                  </a:lnTo>
                  <a:lnTo>
                    <a:pt x="31" y="445"/>
                  </a:lnTo>
                  <a:lnTo>
                    <a:pt x="30" y="444"/>
                  </a:lnTo>
                  <a:lnTo>
                    <a:pt x="29" y="443"/>
                  </a:lnTo>
                  <a:lnTo>
                    <a:pt x="28" y="441"/>
                  </a:lnTo>
                  <a:lnTo>
                    <a:pt x="27" y="439"/>
                  </a:lnTo>
                  <a:lnTo>
                    <a:pt x="25" y="436"/>
                  </a:lnTo>
                  <a:lnTo>
                    <a:pt x="23" y="433"/>
                  </a:lnTo>
                  <a:lnTo>
                    <a:pt x="14" y="423"/>
                  </a:lnTo>
                  <a:lnTo>
                    <a:pt x="11" y="421"/>
                  </a:lnTo>
                  <a:lnTo>
                    <a:pt x="9" y="419"/>
                  </a:lnTo>
                  <a:lnTo>
                    <a:pt x="8" y="417"/>
                  </a:lnTo>
                  <a:lnTo>
                    <a:pt x="8" y="415"/>
                  </a:lnTo>
                  <a:lnTo>
                    <a:pt x="8" y="414"/>
                  </a:lnTo>
                  <a:lnTo>
                    <a:pt x="7" y="412"/>
                  </a:lnTo>
                  <a:lnTo>
                    <a:pt x="7" y="411"/>
                  </a:lnTo>
                  <a:lnTo>
                    <a:pt x="7" y="410"/>
                  </a:lnTo>
                  <a:lnTo>
                    <a:pt x="7" y="408"/>
                  </a:lnTo>
                  <a:lnTo>
                    <a:pt x="8" y="399"/>
                  </a:lnTo>
                  <a:lnTo>
                    <a:pt x="8" y="389"/>
                  </a:lnTo>
                  <a:lnTo>
                    <a:pt x="9" y="386"/>
                  </a:lnTo>
                  <a:lnTo>
                    <a:pt x="10" y="384"/>
                  </a:lnTo>
                  <a:lnTo>
                    <a:pt x="10" y="381"/>
                  </a:lnTo>
                  <a:lnTo>
                    <a:pt x="11" y="379"/>
                  </a:lnTo>
                  <a:lnTo>
                    <a:pt x="12" y="376"/>
                  </a:lnTo>
                  <a:lnTo>
                    <a:pt x="15" y="370"/>
                  </a:lnTo>
                  <a:lnTo>
                    <a:pt x="18" y="366"/>
                  </a:lnTo>
                  <a:lnTo>
                    <a:pt x="20" y="363"/>
                  </a:lnTo>
                  <a:lnTo>
                    <a:pt x="22" y="359"/>
                  </a:lnTo>
                  <a:lnTo>
                    <a:pt x="25" y="354"/>
                  </a:lnTo>
                  <a:lnTo>
                    <a:pt x="40" y="338"/>
                  </a:lnTo>
                  <a:lnTo>
                    <a:pt x="41" y="336"/>
                  </a:lnTo>
                  <a:lnTo>
                    <a:pt x="43" y="333"/>
                  </a:lnTo>
                  <a:lnTo>
                    <a:pt x="45" y="330"/>
                  </a:lnTo>
                  <a:lnTo>
                    <a:pt x="47" y="327"/>
                  </a:lnTo>
                  <a:lnTo>
                    <a:pt x="48" y="324"/>
                  </a:lnTo>
                  <a:lnTo>
                    <a:pt x="50" y="320"/>
                  </a:lnTo>
                  <a:lnTo>
                    <a:pt x="51" y="318"/>
                  </a:lnTo>
                  <a:lnTo>
                    <a:pt x="51" y="314"/>
                  </a:lnTo>
                  <a:lnTo>
                    <a:pt x="52" y="311"/>
                  </a:lnTo>
                  <a:lnTo>
                    <a:pt x="52" y="308"/>
                  </a:lnTo>
                  <a:lnTo>
                    <a:pt x="52" y="302"/>
                  </a:lnTo>
                  <a:lnTo>
                    <a:pt x="51" y="293"/>
                  </a:lnTo>
                  <a:lnTo>
                    <a:pt x="50" y="279"/>
                  </a:lnTo>
                  <a:lnTo>
                    <a:pt x="50" y="275"/>
                  </a:lnTo>
                  <a:lnTo>
                    <a:pt x="51" y="272"/>
                  </a:lnTo>
                  <a:lnTo>
                    <a:pt x="51" y="269"/>
                  </a:lnTo>
                  <a:lnTo>
                    <a:pt x="52" y="266"/>
                  </a:lnTo>
                  <a:lnTo>
                    <a:pt x="54" y="263"/>
                  </a:lnTo>
                  <a:lnTo>
                    <a:pt x="57" y="254"/>
                  </a:lnTo>
                  <a:lnTo>
                    <a:pt x="58" y="251"/>
                  </a:lnTo>
                  <a:lnTo>
                    <a:pt x="59" y="249"/>
                  </a:lnTo>
                  <a:lnTo>
                    <a:pt x="59" y="246"/>
                  </a:lnTo>
                  <a:lnTo>
                    <a:pt x="59" y="244"/>
                  </a:lnTo>
                  <a:lnTo>
                    <a:pt x="60" y="236"/>
                  </a:lnTo>
                  <a:lnTo>
                    <a:pt x="61" y="231"/>
                  </a:lnTo>
                  <a:lnTo>
                    <a:pt x="62" y="228"/>
                  </a:lnTo>
                  <a:lnTo>
                    <a:pt x="63" y="225"/>
                  </a:lnTo>
                  <a:lnTo>
                    <a:pt x="64" y="223"/>
                  </a:lnTo>
                  <a:lnTo>
                    <a:pt x="65" y="219"/>
                  </a:lnTo>
                  <a:lnTo>
                    <a:pt x="69" y="216"/>
                  </a:lnTo>
                  <a:lnTo>
                    <a:pt x="82" y="199"/>
                  </a:lnTo>
                  <a:lnTo>
                    <a:pt x="88" y="194"/>
                  </a:lnTo>
                  <a:lnTo>
                    <a:pt x="90" y="190"/>
                  </a:lnTo>
                  <a:lnTo>
                    <a:pt x="93" y="188"/>
                  </a:lnTo>
                  <a:lnTo>
                    <a:pt x="97" y="184"/>
                  </a:lnTo>
                  <a:lnTo>
                    <a:pt x="99" y="183"/>
                  </a:lnTo>
                  <a:lnTo>
                    <a:pt x="102" y="181"/>
                  </a:lnTo>
                  <a:lnTo>
                    <a:pt x="108" y="174"/>
                  </a:lnTo>
                  <a:lnTo>
                    <a:pt x="110" y="172"/>
                  </a:lnTo>
                  <a:lnTo>
                    <a:pt x="112" y="171"/>
                  </a:lnTo>
                  <a:lnTo>
                    <a:pt x="115" y="170"/>
                  </a:lnTo>
                  <a:lnTo>
                    <a:pt x="118" y="168"/>
                  </a:lnTo>
                  <a:lnTo>
                    <a:pt x="120" y="167"/>
                  </a:lnTo>
                  <a:lnTo>
                    <a:pt x="126" y="164"/>
                  </a:lnTo>
                  <a:lnTo>
                    <a:pt x="129" y="163"/>
                  </a:lnTo>
                  <a:lnTo>
                    <a:pt x="132" y="161"/>
                  </a:lnTo>
                  <a:lnTo>
                    <a:pt x="134" y="160"/>
                  </a:lnTo>
                  <a:lnTo>
                    <a:pt x="136" y="158"/>
                  </a:lnTo>
                  <a:lnTo>
                    <a:pt x="139" y="155"/>
                  </a:lnTo>
                  <a:lnTo>
                    <a:pt x="147" y="145"/>
                  </a:lnTo>
                  <a:lnTo>
                    <a:pt x="151" y="141"/>
                  </a:lnTo>
                  <a:lnTo>
                    <a:pt x="155" y="138"/>
                  </a:lnTo>
                  <a:lnTo>
                    <a:pt x="157" y="135"/>
                  </a:lnTo>
                  <a:lnTo>
                    <a:pt x="159" y="134"/>
                  </a:lnTo>
                  <a:lnTo>
                    <a:pt x="161" y="133"/>
                  </a:lnTo>
                  <a:lnTo>
                    <a:pt x="163" y="133"/>
                  </a:lnTo>
                  <a:lnTo>
                    <a:pt x="165" y="133"/>
                  </a:lnTo>
                  <a:lnTo>
                    <a:pt x="168" y="134"/>
                  </a:lnTo>
                  <a:lnTo>
                    <a:pt x="173" y="135"/>
                  </a:lnTo>
                  <a:lnTo>
                    <a:pt x="176" y="135"/>
                  </a:lnTo>
                  <a:lnTo>
                    <a:pt x="179" y="136"/>
                  </a:lnTo>
                  <a:lnTo>
                    <a:pt x="180" y="136"/>
                  </a:lnTo>
                  <a:lnTo>
                    <a:pt x="182" y="136"/>
                  </a:lnTo>
                  <a:lnTo>
                    <a:pt x="185" y="135"/>
                  </a:lnTo>
                  <a:lnTo>
                    <a:pt x="187" y="135"/>
                  </a:lnTo>
                  <a:lnTo>
                    <a:pt x="189" y="134"/>
                  </a:lnTo>
                  <a:lnTo>
                    <a:pt x="190" y="132"/>
                  </a:lnTo>
                  <a:lnTo>
                    <a:pt x="190" y="132"/>
                  </a:lnTo>
                  <a:lnTo>
                    <a:pt x="191" y="130"/>
                  </a:lnTo>
                  <a:lnTo>
                    <a:pt x="192" y="127"/>
                  </a:lnTo>
                  <a:lnTo>
                    <a:pt x="193" y="126"/>
                  </a:lnTo>
                  <a:lnTo>
                    <a:pt x="193" y="123"/>
                  </a:lnTo>
                  <a:lnTo>
                    <a:pt x="195" y="118"/>
                  </a:lnTo>
                  <a:lnTo>
                    <a:pt x="195" y="114"/>
                  </a:lnTo>
                  <a:lnTo>
                    <a:pt x="196" y="107"/>
                  </a:lnTo>
                  <a:lnTo>
                    <a:pt x="197" y="85"/>
                  </a:lnTo>
                  <a:lnTo>
                    <a:pt x="198" y="85"/>
                  </a:lnTo>
                  <a:lnTo>
                    <a:pt x="198" y="86"/>
                  </a:lnTo>
                  <a:lnTo>
                    <a:pt x="199" y="86"/>
                  </a:lnTo>
                  <a:lnTo>
                    <a:pt x="200" y="85"/>
                  </a:lnTo>
                  <a:lnTo>
                    <a:pt x="202" y="85"/>
                  </a:lnTo>
                  <a:lnTo>
                    <a:pt x="203" y="83"/>
                  </a:lnTo>
                  <a:lnTo>
                    <a:pt x="205" y="82"/>
                  </a:lnTo>
                  <a:lnTo>
                    <a:pt x="208" y="81"/>
                  </a:lnTo>
                  <a:lnTo>
                    <a:pt x="214" y="75"/>
                  </a:lnTo>
                  <a:lnTo>
                    <a:pt x="217" y="72"/>
                  </a:lnTo>
                  <a:lnTo>
                    <a:pt x="220" y="70"/>
                  </a:lnTo>
                  <a:lnTo>
                    <a:pt x="224" y="69"/>
                  </a:lnTo>
                  <a:lnTo>
                    <a:pt x="229" y="66"/>
                  </a:lnTo>
                  <a:lnTo>
                    <a:pt x="234" y="64"/>
                  </a:lnTo>
                  <a:lnTo>
                    <a:pt x="239" y="63"/>
                  </a:lnTo>
                  <a:lnTo>
                    <a:pt x="245" y="61"/>
                  </a:lnTo>
                  <a:lnTo>
                    <a:pt x="248" y="61"/>
                  </a:lnTo>
                  <a:lnTo>
                    <a:pt x="252" y="60"/>
                  </a:lnTo>
                  <a:lnTo>
                    <a:pt x="256" y="60"/>
                  </a:lnTo>
                  <a:lnTo>
                    <a:pt x="260" y="60"/>
                  </a:lnTo>
                  <a:lnTo>
                    <a:pt x="267" y="60"/>
                  </a:lnTo>
                  <a:lnTo>
                    <a:pt x="281" y="61"/>
                  </a:lnTo>
                  <a:lnTo>
                    <a:pt x="285" y="61"/>
                  </a:lnTo>
                  <a:lnTo>
                    <a:pt x="289" y="60"/>
                  </a:lnTo>
                  <a:lnTo>
                    <a:pt x="293" y="60"/>
                  </a:lnTo>
                  <a:lnTo>
                    <a:pt x="296" y="60"/>
                  </a:lnTo>
                  <a:lnTo>
                    <a:pt x="299" y="59"/>
                  </a:lnTo>
                  <a:lnTo>
                    <a:pt x="308" y="57"/>
                  </a:lnTo>
                  <a:lnTo>
                    <a:pt x="311" y="57"/>
                  </a:lnTo>
                  <a:lnTo>
                    <a:pt x="314" y="57"/>
                  </a:lnTo>
                  <a:lnTo>
                    <a:pt x="316" y="57"/>
                  </a:lnTo>
                  <a:lnTo>
                    <a:pt x="319" y="57"/>
                  </a:lnTo>
                  <a:lnTo>
                    <a:pt x="322" y="58"/>
                  </a:lnTo>
                  <a:lnTo>
                    <a:pt x="327" y="59"/>
                  </a:lnTo>
                  <a:lnTo>
                    <a:pt x="328" y="60"/>
                  </a:lnTo>
                  <a:lnTo>
                    <a:pt x="331" y="61"/>
                  </a:lnTo>
                  <a:lnTo>
                    <a:pt x="334" y="61"/>
                  </a:lnTo>
                  <a:lnTo>
                    <a:pt x="338" y="61"/>
                  </a:lnTo>
                  <a:lnTo>
                    <a:pt x="340" y="61"/>
                  </a:lnTo>
                  <a:lnTo>
                    <a:pt x="344" y="60"/>
                  </a:lnTo>
                  <a:lnTo>
                    <a:pt x="348" y="59"/>
                  </a:lnTo>
                  <a:lnTo>
                    <a:pt x="352" y="57"/>
                  </a:lnTo>
                  <a:lnTo>
                    <a:pt x="356" y="55"/>
                  </a:lnTo>
                  <a:lnTo>
                    <a:pt x="360" y="52"/>
                  </a:lnTo>
                  <a:lnTo>
                    <a:pt x="363" y="49"/>
                  </a:lnTo>
                  <a:lnTo>
                    <a:pt x="368" y="46"/>
                  </a:lnTo>
                  <a:lnTo>
                    <a:pt x="372" y="41"/>
                  </a:lnTo>
                  <a:lnTo>
                    <a:pt x="376" y="37"/>
                  </a:lnTo>
                  <a:lnTo>
                    <a:pt x="380" y="33"/>
                  </a:lnTo>
                  <a:lnTo>
                    <a:pt x="383" y="30"/>
                  </a:lnTo>
                  <a:lnTo>
                    <a:pt x="384" y="27"/>
                  </a:lnTo>
                  <a:lnTo>
                    <a:pt x="386" y="25"/>
                  </a:lnTo>
                  <a:lnTo>
                    <a:pt x="387" y="22"/>
                  </a:lnTo>
                  <a:lnTo>
                    <a:pt x="388" y="20"/>
                  </a:lnTo>
                  <a:lnTo>
                    <a:pt x="389" y="17"/>
                  </a:lnTo>
                  <a:lnTo>
                    <a:pt x="393" y="6"/>
                  </a:lnTo>
                  <a:lnTo>
                    <a:pt x="394" y="3"/>
                  </a:lnTo>
                  <a:lnTo>
                    <a:pt x="394" y="2"/>
                  </a:lnTo>
                  <a:lnTo>
                    <a:pt x="395" y="1"/>
                  </a:lnTo>
                  <a:lnTo>
                    <a:pt x="396" y="1"/>
                  </a:lnTo>
                  <a:lnTo>
                    <a:pt x="397" y="0"/>
                  </a:lnTo>
                  <a:lnTo>
                    <a:pt x="399" y="0"/>
                  </a:lnTo>
                  <a:lnTo>
                    <a:pt x="401" y="0"/>
                  </a:lnTo>
                </a:path>
              </a:pathLst>
            </a:custGeom>
            <a:noFill/>
            <a:ln w="2540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73" name="Rectangle 109">
              <a:extLst>
                <a:ext uri="{FF2B5EF4-FFF2-40B4-BE49-F238E27FC236}">
                  <a16:creationId xmlns:a16="http://schemas.microsoft.com/office/drawing/2014/main" id="{4B446D06-0BF3-4168-9FAF-9C52A131BF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06" y="3208"/>
              <a:ext cx="112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JH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74" name="Rectangle 110">
              <a:extLst>
                <a:ext uri="{FF2B5EF4-FFF2-40B4-BE49-F238E27FC236}">
                  <a16:creationId xmlns:a16="http://schemas.microsoft.com/office/drawing/2014/main" id="{2DDBC3C8-9909-4F4F-99D1-1CC9838357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04" y="3149"/>
              <a:ext cx="94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BI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75" name="Rectangle 111">
              <a:extLst>
                <a:ext uri="{FF2B5EF4-FFF2-40B4-BE49-F238E27FC236}">
                  <a16:creationId xmlns:a16="http://schemas.microsoft.com/office/drawing/2014/main" id="{C06B2913-6E02-4BC7-97FA-E4D1B151B5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0" y="3037"/>
              <a:ext cx="116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KT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76" name="Rectangle 112">
              <a:extLst>
                <a:ext uri="{FF2B5EF4-FFF2-40B4-BE49-F238E27FC236}">
                  <a16:creationId xmlns:a16="http://schemas.microsoft.com/office/drawing/2014/main" id="{5CFC2D0A-63B1-4AE1-8535-3085751448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85" y="2986"/>
              <a:ext cx="84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JI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77" name="Rectangle 113">
              <a:extLst>
                <a:ext uri="{FF2B5EF4-FFF2-40B4-BE49-F238E27FC236}">
                  <a16:creationId xmlns:a16="http://schemas.microsoft.com/office/drawing/2014/main" id="{5D9A4B51-C05A-4C76-A71D-71C7EBD2FD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60" y="2580"/>
              <a:ext cx="118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PB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78" name="Rectangle 114">
              <a:extLst>
                <a:ext uri="{FF2B5EF4-FFF2-40B4-BE49-F238E27FC236}">
                  <a16:creationId xmlns:a16="http://schemas.microsoft.com/office/drawing/2014/main" id="{7EA77A35-119E-44B7-A142-CFB3412D7C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31" y="2953"/>
              <a:ext cx="90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PI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79" name="Rectangle 115">
              <a:extLst>
                <a:ext uri="{FF2B5EF4-FFF2-40B4-BE49-F238E27FC236}">
                  <a16:creationId xmlns:a16="http://schemas.microsoft.com/office/drawing/2014/main" id="{6A8B1DC5-29A8-47BD-A621-53123A6F7C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24" y="3492"/>
              <a:ext cx="114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ZN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80" name="Rectangle 116">
              <a:extLst>
                <a:ext uri="{FF2B5EF4-FFF2-40B4-BE49-F238E27FC236}">
                  <a16:creationId xmlns:a16="http://schemas.microsoft.com/office/drawing/2014/main" id="{EF8660FC-8FFC-4865-A916-B6D51404D0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71" y="2776"/>
              <a:ext cx="114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ZR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81" name="Rectangle 117">
              <a:extLst>
                <a:ext uri="{FF2B5EF4-FFF2-40B4-BE49-F238E27FC236}">
                  <a16:creationId xmlns:a16="http://schemas.microsoft.com/office/drawing/2014/main" id="{4E57183B-FEC6-42AA-B448-2DDEA889FE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0" y="3374"/>
              <a:ext cx="122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CB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82" name="Rectangle 118">
              <a:extLst>
                <a:ext uri="{FF2B5EF4-FFF2-40B4-BE49-F238E27FC236}">
                  <a16:creationId xmlns:a16="http://schemas.microsoft.com/office/drawing/2014/main" id="{96243D51-6FA7-440E-BB4A-1A6F262609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87" y="3671"/>
              <a:ext cx="122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CK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83" name="Rectangle 119">
              <a:extLst>
                <a:ext uri="{FF2B5EF4-FFF2-40B4-BE49-F238E27FC236}">
                  <a16:creationId xmlns:a16="http://schemas.microsoft.com/office/drawing/2014/main" id="{ED89545C-DBFC-4434-AC3A-D5706C0248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7" y="1242"/>
              <a:ext cx="86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LI</a:t>
              </a:r>
              <a:endParaRPr kumimoji="0" lang="cs-CZ" altLang="cs-CZ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84" name="Rectangle 120">
              <a:extLst>
                <a:ext uri="{FF2B5EF4-FFF2-40B4-BE49-F238E27FC236}">
                  <a16:creationId xmlns:a16="http://schemas.microsoft.com/office/drawing/2014/main" id="{B54C2B55-C04F-4853-B670-25ED2CF80A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66" y="3190"/>
              <a:ext cx="116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TR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85" name="Rectangle 121">
              <a:extLst>
                <a:ext uri="{FF2B5EF4-FFF2-40B4-BE49-F238E27FC236}">
                  <a16:creationId xmlns:a16="http://schemas.microsoft.com/office/drawing/2014/main" id="{C9EBF9E1-4334-4102-9633-B671326922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45" y="1911"/>
              <a:ext cx="118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KV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86" name="Rectangle 122">
              <a:extLst>
                <a:ext uri="{FF2B5EF4-FFF2-40B4-BE49-F238E27FC236}">
                  <a16:creationId xmlns:a16="http://schemas.microsoft.com/office/drawing/2014/main" id="{EB3E25F9-BAF3-49D6-9BC4-41ADB87C3D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83" y="2542"/>
              <a:ext cx="126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OC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87" name="Rectangle 123">
              <a:extLst>
                <a:ext uri="{FF2B5EF4-FFF2-40B4-BE49-F238E27FC236}">
                  <a16:creationId xmlns:a16="http://schemas.microsoft.com/office/drawing/2014/main" id="{6E9DFC23-9485-4A29-9727-3D5C647D52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79" y="3380"/>
              <a:ext cx="112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PT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88" name="Rectangle 124">
              <a:extLst>
                <a:ext uri="{FF2B5EF4-FFF2-40B4-BE49-F238E27FC236}">
                  <a16:creationId xmlns:a16="http://schemas.microsoft.com/office/drawing/2014/main" id="{1C74ADAC-94A6-4C1B-BFB6-E458FCE564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1" y="2100"/>
              <a:ext cx="122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BR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89" name="Rectangle 125">
              <a:extLst>
                <a:ext uri="{FF2B5EF4-FFF2-40B4-BE49-F238E27FC236}">
                  <a16:creationId xmlns:a16="http://schemas.microsoft.com/office/drawing/2014/main" id="{FB17CA14-96CE-40C0-B6EF-4B20A14BAA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91" y="2927"/>
              <a:ext cx="114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TA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90" name="Rectangle 126">
              <a:extLst>
                <a:ext uri="{FF2B5EF4-FFF2-40B4-BE49-F238E27FC236}">
                  <a16:creationId xmlns:a16="http://schemas.microsoft.com/office/drawing/2014/main" id="{6574377E-6ADE-482A-A746-341A5202DA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4" y="2431"/>
              <a:ext cx="116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TC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91" name="Rectangle 127">
              <a:extLst>
                <a:ext uri="{FF2B5EF4-FFF2-40B4-BE49-F238E27FC236}">
                  <a16:creationId xmlns:a16="http://schemas.microsoft.com/office/drawing/2014/main" id="{A746BE4D-34A4-4139-B946-6AD436EFDC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49" y="2506"/>
              <a:ext cx="116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SY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92" name="Rectangle 128">
              <a:extLst>
                <a:ext uri="{FF2B5EF4-FFF2-40B4-BE49-F238E27FC236}">
                  <a16:creationId xmlns:a16="http://schemas.microsoft.com/office/drawing/2014/main" id="{542DDC72-9DF0-484B-AEBA-88398F3EDB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3" y="2524"/>
              <a:ext cx="122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BN</a:t>
              </a:r>
              <a:endParaRPr kumimoji="0" lang="cs-CZ" altLang="cs-CZ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93" name="Rectangle 129">
              <a:extLst>
                <a:ext uri="{FF2B5EF4-FFF2-40B4-BE49-F238E27FC236}">
                  <a16:creationId xmlns:a16="http://schemas.microsoft.com/office/drawing/2014/main" id="{7730D9E2-8BDA-4A1A-9225-532776CC9A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56" y="2856"/>
              <a:ext cx="116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PE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94" name="Rectangle 130">
              <a:extLst>
                <a:ext uri="{FF2B5EF4-FFF2-40B4-BE49-F238E27FC236}">
                  <a16:creationId xmlns:a16="http://schemas.microsoft.com/office/drawing/2014/main" id="{233F49DF-196B-4153-AFA2-0D4588A479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28" y="2297"/>
              <a:ext cx="116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PS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95" name="Rectangle 131">
              <a:extLst>
                <a:ext uri="{FF2B5EF4-FFF2-40B4-BE49-F238E27FC236}">
                  <a16:creationId xmlns:a16="http://schemas.microsoft.com/office/drawing/2014/main" id="{71592F33-5F7B-44B4-AD7A-1B4DA43A94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41" y="2194"/>
              <a:ext cx="118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SU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96" name="Rectangle 132">
              <a:extLst>
                <a:ext uri="{FF2B5EF4-FFF2-40B4-BE49-F238E27FC236}">
                  <a16:creationId xmlns:a16="http://schemas.microsoft.com/office/drawing/2014/main" id="{B8B858A1-DD9A-4BB5-982B-A741D38EA1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21" y="1618"/>
              <a:ext cx="108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LT</a:t>
              </a:r>
              <a:endParaRPr kumimoji="0" lang="cs-CZ" altLang="cs-CZ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97" name="Rectangle 133">
              <a:extLst>
                <a:ext uri="{FF2B5EF4-FFF2-40B4-BE49-F238E27FC236}">
                  <a16:creationId xmlns:a16="http://schemas.microsoft.com/office/drawing/2014/main" id="{74446609-E1F3-40CE-A503-CE1C2992A4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53" y="2579"/>
              <a:ext cx="122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HB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98" name="Rectangle 134">
              <a:extLst>
                <a:ext uri="{FF2B5EF4-FFF2-40B4-BE49-F238E27FC236}">
                  <a16:creationId xmlns:a16="http://schemas.microsoft.com/office/drawing/2014/main" id="{B3106A6E-4702-414B-A67F-E0021F7786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5" y="1532"/>
              <a:ext cx="116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TU</a:t>
              </a:r>
              <a:endParaRPr kumimoji="0" lang="cs-CZ" altLang="cs-CZ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99" name="Rectangle 135">
              <a:extLst>
                <a:ext uri="{FF2B5EF4-FFF2-40B4-BE49-F238E27FC236}">
                  <a16:creationId xmlns:a16="http://schemas.microsoft.com/office/drawing/2014/main" id="{99F165D8-5CE8-4BB0-B8C5-A8CBD33067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48" y="2884"/>
              <a:ext cx="116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VS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00" name="Rectangle 136">
              <a:extLst>
                <a:ext uri="{FF2B5EF4-FFF2-40B4-BE49-F238E27FC236}">
                  <a16:creationId xmlns:a16="http://schemas.microsoft.com/office/drawing/2014/main" id="{13538E0B-2416-4E9F-9E4F-C2153C9F10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47" y="3078"/>
              <a:ext cx="108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ZL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01" name="Rectangle 137">
              <a:extLst>
                <a:ext uri="{FF2B5EF4-FFF2-40B4-BE49-F238E27FC236}">
                  <a16:creationId xmlns:a16="http://schemas.microsoft.com/office/drawing/2014/main" id="{1D7C92CC-4D11-4394-BEEF-FB58655F41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22" y="2173"/>
              <a:ext cx="126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UO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02" name="Rectangle 138">
              <a:extLst>
                <a:ext uri="{FF2B5EF4-FFF2-40B4-BE49-F238E27FC236}">
                  <a16:creationId xmlns:a16="http://schemas.microsoft.com/office/drawing/2014/main" id="{2379687A-B0F0-4AB5-A90A-94261EC15C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54" y="2606"/>
              <a:ext cx="122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FM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03" name="Rectangle 139">
              <a:extLst>
                <a:ext uri="{FF2B5EF4-FFF2-40B4-BE49-F238E27FC236}">
                  <a16:creationId xmlns:a16="http://schemas.microsoft.com/office/drawing/2014/main" id="{E192162D-1BBB-4C73-93AA-86AC0C10CE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55" y="1808"/>
              <a:ext cx="114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LN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04" name="Rectangle 140">
              <a:extLst>
                <a:ext uri="{FF2B5EF4-FFF2-40B4-BE49-F238E27FC236}">
                  <a16:creationId xmlns:a16="http://schemas.microsoft.com/office/drawing/2014/main" id="{FEBFD86E-0381-4FA0-BD85-CCA6BEF844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02" y="2693"/>
              <a:ext cx="108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PJ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05" name="Rectangle 141">
              <a:extLst>
                <a:ext uri="{FF2B5EF4-FFF2-40B4-BE49-F238E27FC236}">
                  <a16:creationId xmlns:a16="http://schemas.microsoft.com/office/drawing/2014/main" id="{16637518-9124-4AA9-8066-44986F94EA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73" y="3041"/>
              <a:ext cx="112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ST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06" name="Rectangle 142">
              <a:extLst>
                <a:ext uri="{FF2B5EF4-FFF2-40B4-BE49-F238E27FC236}">
                  <a16:creationId xmlns:a16="http://schemas.microsoft.com/office/drawing/2014/main" id="{4763159F-17BD-4F59-8E54-AA33BFE377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64" y="1413"/>
              <a:ext cx="114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CL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07" name="Rectangle 143">
              <a:extLst>
                <a:ext uri="{FF2B5EF4-FFF2-40B4-BE49-F238E27FC236}">
                  <a16:creationId xmlns:a16="http://schemas.microsoft.com/office/drawing/2014/main" id="{CF8F34B5-2936-40B7-96EC-7164FDCEE4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26" y="2273"/>
              <a:ext cx="122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OP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08" name="Rectangle 144">
              <a:extLst>
                <a:ext uri="{FF2B5EF4-FFF2-40B4-BE49-F238E27FC236}">
                  <a16:creationId xmlns:a16="http://schemas.microsoft.com/office/drawing/2014/main" id="{37EECAA4-33D9-403D-8000-3532A65887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8" y="2768"/>
              <a:ext cx="126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DO</a:t>
              </a:r>
              <a:endParaRPr kumimoji="0" lang="cs-CZ" altLang="cs-CZ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09" name="Rectangle 145">
              <a:extLst>
                <a:ext uri="{FF2B5EF4-FFF2-40B4-BE49-F238E27FC236}">
                  <a16:creationId xmlns:a16="http://schemas.microsoft.com/office/drawing/2014/main" id="{84CC5F99-5D52-4DE7-8C5E-346F701B21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15" y="3505"/>
              <a:ext cx="118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BV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10" name="Rectangle 146">
              <a:extLst>
                <a:ext uri="{FF2B5EF4-FFF2-40B4-BE49-F238E27FC236}">
                  <a16:creationId xmlns:a16="http://schemas.microsoft.com/office/drawing/2014/main" id="{570A861E-2C3D-445D-97B1-C00DCA6D5A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33" y="3417"/>
              <a:ext cx="126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HO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11" name="Rectangle 147">
              <a:extLst>
                <a:ext uri="{FF2B5EF4-FFF2-40B4-BE49-F238E27FC236}">
                  <a16:creationId xmlns:a16="http://schemas.microsoft.com/office/drawing/2014/main" id="{970B6B13-289F-4951-88CD-5D16EE873C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3" y="2065"/>
              <a:ext cx="122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CH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12" name="Rectangle 148">
              <a:extLst>
                <a:ext uri="{FF2B5EF4-FFF2-40B4-BE49-F238E27FC236}">
                  <a16:creationId xmlns:a16="http://schemas.microsoft.com/office/drawing/2014/main" id="{15E294C9-B001-46EA-9636-4030686453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62" y="1708"/>
              <a:ext cx="112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JC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13" name="Rectangle 149">
              <a:extLst>
                <a:ext uri="{FF2B5EF4-FFF2-40B4-BE49-F238E27FC236}">
                  <a16:creationId xmlns:a16="http://schemas.microsoft.com/office/drawing/2014/main" id="{A593F423-59F2-483B-91E2-E157F312E9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39" y="2548"/>
              <a:ext cx="112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NJ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14" name="Rectangle 150">
              <a:extLst>
                <a:ext uri="{FF2B5EF4-FFF2-40B4-BE49-F238E27FC236}">
                  <a16:creationId xmlns:a16="http://schemas.microsoft.com/office/drawing/2014/main" id="{B1B1AFEA-E47D-4B21-91B4-27B06517C6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72" y="3301"/>
              <a:ext cx="122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UH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15" name="Rectangle 151">
              <a:extLst>
                <a:ext uri="{FF2B5EF4-FFF2-40B4-BE49-F238E27FC236}">
                  <a16:creationId xmlns:a16="http://schemas.microsoft.com/office/drawing/2014/main" id="{0CAE690C-A620-40CB-B653-C583E1CFA8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54" y="2341"/>
              <a:ext cx="122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CR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16" name="Rectangle 152">
              <a:extLst>
                <a:ext uri="{FF2B5EF4-FFF2-40B4-BE49-F238E27FC236}">
                  <a16:creationId xmlns:a16="http://schemas.microsoft.com/office/drawing/2014/main" id="{D5B1D8AE-B5A6-41DA-B764-FE5AB1FC0B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28" y="1944"/>
              <a:ext cx="122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RK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17" name="Rectangle 153">
              <a:extLst>
                <a:ext uri="{FF2B5EF4-FFF2-40B4-BE49-F238E27FC236}">
                  <a16:creationId xmlns:a16="http://schemas.microsoft.com/office/drawing/2014/main" id="{2D6CCDDD-E26A-4C5F-B47D-B8F8A967E7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42" y="1663"/>
              <a:ext cx="118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CV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18" name="Rectangle 154">
              <a:extLst>
                <a:ext uri="{FF2B5EF4-FFF2-40B4-BE49-F238E27FC236}">
                  <a16:creationId xmlns:a16="http://schemas.microsoft.com/office/drawing/2014/main" id="{9C73D963-5696-4BB5-9887-5A012B880E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78" y="1689"/>
              <a:ext cx="130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MB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19" name="Rectangle 155">
              <a:extLst>
                <a:ext uri="{FF2B5EF4-FFF2-40B4-BE49-F238E27FC236}">
                  <a16:creationId xmlns:a16="http://schemas.microsoft.com/office/drawing/2014/main" id="{60D65814-1720-424D-BF77-43C21E3157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84" y="3065"/>
              <a:ext cx="116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VY</a:t>
              </a:r>
              <a:endParaRPr kumimoji="0" lang="cs-CZ" altLang="cs-CZ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20" name="Rectangle 156">
              <a:extLst>
                <a:ext uri="{FF2B5EF4-FFF2-40B4-BE49-F238E27FC236}">
                  <a16:creationId xmlns:a16="http://schemas.microsoft.com/office/drawing/2014/main" id="{5C629B99-F1C7-4EB8-929F-B6689A0F67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10" y="2349"/>
              <a:ext cx="122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KH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21" name="Rectangle 157">
              <a:extLst>
                <a:ext uri="{FF2B5EF4-FFF2-40B4-BE49-F238E27FC236}">
                  <a16:creationId xmlns:a16="http://schemas.microsoft.com/office/drawing/2014/main" id="{2EC1A70C-6FE5-4AA8-A357-D36EFE4D9C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3" y="2119"/>
              <a:ext cx="118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PU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22" name="Rectangle 158">
              <a:extLst>
                <a:ext uri="{FF2B5EF4-FFF2-40B4-BE49-F238E27FC236}">
                  <a16:creationId xmlns:a16="http://schemas.microsoft.com/office/drawing/2014/main" id="{A7FED35B-67AD-4C2C-838B-904133C297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9" y="1185"/>
              <a:ext cx="122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DC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23" name="Rectangle 159">
              <a:extLst>
                <a:ext uri="{FF2B5EF4-FFF2-40B4-BE49-F238E27FC236}">
                  <a16:creationId xmlns:a16="http://schemas.microsoft.com/office/drawing/2014/main" id="{D5FBC87C-704C-4B92-AEE3-23E2659B50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31" y="2068"/>
              <a:ext cx="120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RA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24" name="Rectangle 160">
              <a:extLst>
                <a:ext uri="{FF2B5EF4-FFF2-40B4-BE49-F238E27FC236}">
                  <a16:creationId xmlns:a16="http://schemas.microsoft.com/office/drawing/2014/main" id="{E853169F-13A3-4BAA-93BF-579B91A02B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76" y="1916"/>
              <a:ext cx="122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HK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25" name="Rectangle 161">
              <a:extLst>
                <a:ext uri="{FF2B5EF4-FFF2-40B4-BE49-F238E27FC236}">
                  <a16:creationId xmlns:a16="http://schemas.microsoft.com/office/drawing/2014/main" id="{5650ECBD-6012-451D-95A1-634BE36EE6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58" y="2753"/>
              <a:ext cx="118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PR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26" name="Rectangle 162">
              <a:extLst>
                <a:ext uri="{FF2B5EF4-FFF2-40B4-BE49-F238E27FC236}">
                  <a16:creationId xmlns:a16="http://schemas.microsoft.com/office/drawing/2014/main" id="{ABAB2BF0-AC59-4EE7-9D57-2BCD325E68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87" y="2798"/>
              <a:ext cx="122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BK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27" name="Rectangle 163">
              <a:extLst>
                <a:ext uri="{FF2B5EF4-FFF2-40B4-BE49-F238E27FC236}">
                  <a16:creationId xmlns:a16="http://schemas.microsoft.com/office/drawing/2014/main" id="{B97FA27C-A6F1-4A27-A280-3CE10B4940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69" y="1933"/>
              <a:ext cx="122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NB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28" name="Rectangle 164">
              <a:extLst>
                <a:ext uri="{FF2B5EF4-FFF2-40B4-BE49-F238E27FC236}">
                  <a16:creationId xmlns:a16="http://schemas.microsoft.com/office/drawing/2014/main" id="{E1FDFD17-B45B-4830-8C32-47CDC47FEC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51" y="1670"/>
              <a:ext cx="120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NA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29" name="Rectangle 165">
              <a:extLst>
                <a:ext uri="{FF2B5EF4-FFF2-40B4-BE49-F238E27FC236}">
                  <a16:creationId xmlns:a16="http://schemas.microsoft.com/office/drawing/2014/main" id="{E565B4F2-C1F9-417C-9C26-6B1F2C3C31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99" y="1855"/>
              <a:ext cx="108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JE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30" name="Rectangle 166">
              <a:extLst>
                <a:ext uri="{FF2B5EF4-FFF2-40B4-BE49-F238E27FC236}">
                  <a16:creationId xmlns:a16="http://schemas.microsoft.com/office/drawing/2014/main" id="{F6CA3632-F9EF-49F6-92AD-D6F9F32950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58" y="2779"/>
              <a:ext cx="116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PV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31" name="Rectangle 167">
              <a:extLst>
                <a:ext uri="{FF2B5EF4-FFF2-40B4-BE49-F238E27FC236}">
                  <a16:creationId xmlns:a16="http://schemas.microsoft.com/office/drawing/2014/main" id="{53C81625-BADB-47E7-8869-36324752C8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61" y="2227"/>
              <a:ext cx="116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PY</a:t>
              </a:r>
              <a:endParaRPr kumimoji="0" lang="cs-CZ" altLang="cs-CZ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32" name="Rectangle 168">
              <a:extLst>
                <a:ext uri="{FF2B5EF4-FFF2-40B4-BE49-F238E27FC236}">
                  <a16:creationId xmlns:a16="http://schemas.microsoft.com/office/drawing/2014/main" id="{83BEE9AD-C352-4736-95A9-BB143229A9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0" y="1905"/>
              <a:ext cx="122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SO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33" name="Rectangle 169">
              <a:extLst>
                <a:ext uri="{FF2B5EF4-FFF2-40B4-BE49-F238E27FC236}">
                  <a16:creationId xmlns:a16="http://schemas.microsoft.com/office/drawing/2014/main" id="{C69C2440-87FD-44AD-84E6-A0665E1C4B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93" y="2997"/>
              <a:ext cx="130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KM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34" name="Rectangle 170">
              <a:extLst>
                <a:ext uri="{FF2B5EF4-FFF2-40B4-BE49-F238E27FC236}">
                  <a16:creationId xmlns:a16="http://schemas.microsoft.com/office/drawing/2014/main" id="{9CD870BC-07B4-4C1B-A1D7-0FAD8E4A9E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53" y="1953"/>
              <a:ext cx="122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KD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35" name="Rectangle 171">
              <a:extLst>
                <a:ext uri="{FF2B5EF4-FFF2-40B4-BE49-F238E27FC236}">
                  <a16:creationId xmlns:a16="http://schemas.microsoft.com/office/drawing/2014/main" id="{11543E15-6EF1-4D20-A139-2F55D8CA7B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12" y="2148"/>
              <a:ext cx="126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KO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36" name="Rectangle 172">
              <a:extLst>
                <a:ext uri="{FF2B5EF4-FFF2-40B4-BE49-F238E27FC236}">
                  <a16:creationId xmlns:a16="http://schemas.microsoft.com/office/drawing/2014/main" id="{4C816243-0DAB-4F78-9934-83A6229D9F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89" y="2288"/>
              <a:ext cx="118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BE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37" name="Rectangle 173">
              <a:extLst>
                <a:ext uri="{FF2B5EF4-FFF2-40B4-BE49-F238E27FC236}">
                  <a16:creationId xmlns:a16="http://schemas.microsoft.com/office/drawing/2014/main" id="{09631B43-589C-4486-B858-472C295913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65" y="1777"/>
              <a:ext cx="126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ME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38" name="Rectangle 174">
              <a:extLst>
                <a:ext uri="{FF2B5EF4-FFF2-40B4-BE49-F238E27FC236}">
                  <a16:creationId xmlns:a16="http://schemas.microsoft.com/office/drawing/2014/main" id="{006D356B-FA8F-4D77-A4CF-220AEBB87D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71" y="1458"/>
              <a:ext cx="126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SM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39" name="Rectangle 175">
              <a:extLst>
                <a:ext uri="{FF2B5EF4-FFF2-40B4-BE49-F238E27FC236}">
                  <a16:creationId xmlns:a16="http://schemas.microsoft.com/office/drawing/2014/main" id="{65A6BBDE-3BA1-4C66-8657-A20EE804A5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30" y="2322"/>
              <a:ext cx="112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PZ</a:t>
              </a:r>
              <a:endParaRPr kumimoji="0" lang="cs-CZ" altLang="cs-CZ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40" name="Rectangle 176">
              <a:extLst>
                <a:ext uri="{FF2B5EF4-FFF2-40B4-BE49-F238E27FC236}">
                  <a16:creationId xmlns:a16="http://schemas.microsoft.com/office/drawing/2014/main" id="{F724B753-3441-456E-AA80-DDC5052F14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09" y="2399"/>
              <a:ext cx="126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RO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41" name="Rectangle 177">
              <a:extLst>
                <a:ext uri="{FF2B5EF4-FFF2-40B4-BE49-F238E27FC236}">
                  <a16:creationId xmlns:a16="http://schemas.microsoft.com/office/drawing/2014/main" id="{A6373CEA-3028-40EA-AFD2-C8F984F94A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9" y="1445"/>
              <a:ext cx="112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TP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42" name="Rectangle 178">
              <a:extLst>
                <a:ext uri="{FF2B5EF4-FFF2-40B4-BE49-F238E27FC236}">
                  <a16:creationId xmlns:a16="http://schemas.microsoft.com/office/drawing/2014/main" id="{713B01FA-B30A-4CAF-8195-C609AD60C5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23" y="2091"/>
              <a:ext cx="138" cy="11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PH</a:t>
              </a:r>
              <a:endParaRPr kumimoji="0" lang="cs-CZ" altLang="cs-CZ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43" name="Rectangle 179">
              <a:extLst>
                <a:ext uri="{FF2B5EF4-FFF2-40B4-BE49-F238E27FC236}">
                  <a16:creationId xmlns:a16="http://schemas.microsoft.com/office/drawing/2014/main" id="{EB85E8C7-8C6F-405A-BCDA-20FB3A2500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22" y="2337"/>
              <a:ext cx="94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KI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44" name="Rectangle 180">
              <a:extLst>
                <a:ext uri="{FF2B5EF4-FFF2-40B4-BE49-F238E27FC236}">
                  <a16:creationId xmlns:a16="http://schemas.microsoft.com/office/drawing/2014/main" id="{69290968-3C8D-489C-9EC0-8670724E4A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34" y="1322"/>
              <a:ext cx="112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JN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45" name="Rectangle 181">
              <a:extLst>
                <a:ext uri="{FF2B5EF4-FFF2-40B4-BE49-F238E27FC236}">
                  <a16:creationId xmlns:a16="http://schemas.microsoft.com/office/drawing/2014/main" id="{B6EB33F8-DEA1-4397-B582-62F168C02D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16" y="1375"/>
              <a:ext cx="114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UL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46" name="Rectangle 182">
              <a:extLst>
                <a:ext uri="{FF2B5EF4-FFF2-40B4-BE49-F238E27FC236}">
                  <a16:creationId xmlns:a16="http://schemas.microsoft.com/office/drawing/2014/main" id="{8A35509E-8E24-4191-B3B7-482BBB934E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75" y="1517"/>
              <a:ext cx="132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MO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47" name="Rectangle 183">
              <a:extLst>
                <a:ext uri="{FF2B5EF4-FFF2-40B4-BE49-F238E27FC236}">
                  <a16:creationId xmlns:a16="http://schemas.microsoft.com/office/drawing/2014/main" id="{7687F48E-82CF-4D4F-901F-F5874B11D7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01" y="2365"/>
              <a:ext cx="122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OV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48" name="Rectangle 184">
              <a:extLst>
                <a:ext uri="{FF2B5EF4-FFF2-40B4-BE49-F238E27FC236}">
                  <a16:creationId xmlns:a16="http://schemas.microsoft.com/office/drawing/2014/main" id="{D6E50E09-5BE9-48E1-BB8C-78578A562A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14" y="2508"/>
              <a:ext cx="126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PM</a:t>
              </a:r>
              <a:endParaRPr kumimoji="0" lang="cs-CZ" alt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49" name="Rectangle 185">
              <a:extLst>
                <a:ext uri="{FF2B5EF4-FFF2-40B4-BE49-F238E27FC236}">
                  <a16:creationId xmlns:a16="http://schemas.microsoft.com/office/drawing/2014/main" id="{A15F573E-8F22-419F-9554-7AC1495A5D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82" y="3116"/>
              <a:ext cx="143" cy="11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800" b="1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BM</a:t>
              </a:r>
              <a:endParaRPr kumimoji="0" lang="cs-CZ" altLang="cs-CZ" sz="18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650" name="Obdélník 1">
            <a:extLst>
              <a:ext uri="{FF2B5EF4-FFF2-40B4-BE49-F238E27FC236}">
                <a16:creationId xmlns:a16="http://schemas.microsoft.com/office/drawing/2014/main" id="{E16D07BA-D121-487B-A77C-78F9DC35A9EA}"/>
              </a:ext>
            </a:extLst>
          </p:cNvPr>
          <p:cNvSpPr/>
          <p:nvPr/>
        </p:nvSpPr>
        <p:spPr>
          <a:xfrm>
            <a:off x="4834937" y="6147561"/>
            <a:ext cx="4572000" cy="246221"/>
          </a:xfrm>
          <a:prstGeom prst="rect">
            <a:avLst/>
          </a:prstGeom>
        </p:spPr>
        <p:txBody>
          <a:bodyPr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rPr>
              <a:t>bydliště není uvedeno/mimo ČR u </a:t>
            </a:r>
            <a:r>
              <a:rPr lang="cs-CZ" sz="1000" kern="0" dirty="0">
                <a:solidFill>
                  <a:srgbClr val="000000"/>
                </a:solidFill>
              </a:rPr>
              <a:t>21</a:t>
            </a:r>
            <a:r>
              <a:rPr kumimoji="0" lang="cs-CZ" sz="1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rPr>
              <a:t> pacientů (0,2 %)</a:t>
            </a:r>
            <a:endParaRPr kumimoji="0" lang="cs-CZ" sz="10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501285649"/>
      </p:ext>
    </p:extLst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/>
          <p:cNvSpPr>
            <a:spLocks noGrp="1"/>
          </p:cNvSpPr>
          <p:nvPr>
            <p:ph type="title"/>
          </p:nvPr>
        </p:nvSpPr>
        <p:spPr>
          <a:xfrm>
            <a:off x="272591" y="87105"/>
            <a:ext cx="10515600" cy="631595"/>
          </a:xfrm>
        </p:spPr>
        <p:txBody>
          <a:bodyPr>
            <a:normAutofit/>
          </a:bodyPr>
          <a:lstStyle/>
          <a:p>
            <a:r>
              <a:rPr lang="cs-CZ" sz="2800" dirty="0"/>
              <a:t>Příčiny hospitalizace v nemocnicích LBK dle bydliště pacienta </a:t>
            </a:r>
          </a:p>
        </p:txBody>
      </p:sp>
      <p:sp>
        <p:nvSpPr>
          <p:cNvPr id="14" name="TextBox 6"/>
          <p:cNvSpPr txBox="1"/>
          <p:nvPr/>
        </p:nvSpPr>
        <p:spPr>
          <a:xfrm>
            <a:off x="272591" y="512530"/>
            <a:ext cx="167097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cs-CZ" sz="1400" dirty="0"/>
              <a:t>Zdroj: NRHOSP 2018</a:t>
            </a:r>
            <a:endParaRPr lang="en-US" sz="1400" dirty="0"/>
          </a:p>
        </p:txBody>
      </p:sp>
      <p:grpSp>
        <p:nvGrpSpPr>
          <p:cNvPr id="26" name="Skupina 25"/>
          <p:cNvGrpSpPr/>
          <p:nvPr/>
        </p:nvGrpSpPr>
        <p:grpSpPr>
          <a:xfrm>
            <a:off x="2250719" y="628111"/>
            <a:ext cx="1836897" cy="590699"/>
            <a:chOff x="7037778" y="1517810"/>
            <a:chExt cx="946843" cy="591754"/>
          </a:xfrm>
        </p:grpSpPr>
        <p:sp>
          <p:nvSpPr>
            <p:cNvPr id="27" name="Text Box 58"/>
            <p:cNvSpPr txBox="1">
              <a:spLocks noChangeArrowheads="1"/>
            </p:cNvSpPr>
            <p:nvPr/>
          </p:nvSpPr>
          <p:spPr bwMode="auto">
            <a:xfrm>
              <a:off x="7237373" y="1517810"/>
              <a:ext cx="747248" cy="5917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eaLnBrk="1" fontAlgn="base" latinLnBrk="0" hangingPunct="1">
                <a:lnSpc>
                  <a:spcPct val="100000"/>
                </a:lnSpc>
                <a:spcBef>
                  <a:spcPts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cs-CZ" altLang="cs-CZ" sz="1000" b="1" kern="0" dirty="0">
                  <a:solidFill>
                    <a:srgbClr val="000000"/>
                  </a:solidFill>
                  <a:latin typeface="Calibri"/>
                </a:rPr>
                <a:t>Liberecký kraj</a:t>
              </a:r>
              <a:endParaRPr kumimoji="0" lang="cs-CZ" altLang="cs-CZ" sz="10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</a:endParaRPr>
            </a:p>
            <a:p>
              <a:pPr marL="0" marR="0" lvl="0" indent="0" algn="l" defTabSz="914400" eaLnBrk="1" fontAlgn="base" latinLnBrk="0" hangingPunct="1">
                <a:lnSpc>
                  <a:spcPct val="100000"/>
                </a:lnSpc>
                <a:spcBef>
                  <a:spcPts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10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</a:rPr>
                <a:t>Jiný kraj bydliště</a:t>
              </a:r>
              <a:endParaRPr kumimoji="0" lang="en-US" altLang="cs-CZ" sz="10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</a:endParaRPr>
            </a:p>
          </p:txBody>
        </p:sp>
        <p:sp>
          <p:nvSpPr>
            <p:cNvPr id="28" name="Rectangle 56"/>
            <p:cNvSpPr>
              <a:spLocks noChangeArrowheads="1"/>
            </p:cNvSpPr>
            <p:nvPr/>
          </p:nvSpPr>
          <p:spPr bwMode="auto">
            <a:xfrm>
              <a:off x="7037778" y="1697768"/>
              <a:ext cx="108000" cy="108193"/>
            </a:xfrm>
            <a:prstGeom prst="rect">
              <a:avLst/>
            </a:prstGeom>
            <a:solidFill>
              <a:srgbClr val="99CCFF"/>
            </a:solidFill>
            <a:ln w="1651">
              <a:solidFill>
                <a:sysClr val="window" lastClr="FFFFFF">
                  <a:lumMod val="75000"/>
                </a:sysClr>
              </a:solidFill>
              <a:miter lim="800000"/>
              <a:headEnd/>
              <a:tailEnd/>
            </a:ln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altLang="cs-CZ" sz="1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29" name="Rectangle 56"/>
            <p:cNvSpPr>
              <a:spLocks noChangeArrowheads="1"/>
            </p:cNvSpPr>
            <p:nvPr/>
          </p:nvSpPr>
          <p:spPr bwMode="auto">
            <a:xfrm>
              <a:off x="7037778" y="1545967"/>
              <a:ext cx="108000" cy="108193"/>
            </a:xfrm>
            <a:prstGeom prst="rect">
              <a:avLst/>
            </a:prstGeom>
            <a:solidFill>
              <a:srgbClr val="0066FF"/>
            </a:solidFill>
            <a:ln w="1651">
              <a:solidFill>
                <a:sysClr val="window" lastClr="FFFFFF">
                  <a:lumMod val="75000"/>
                </a:sysClr>
              </a:solidFill>
              <a:miter lim="800000"/>
              <a:headEnd/>
              <a:tailEnd/>
            </a:ln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altLang="cs-CZ" sz="12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</a:endParaRPr>
            </a:p>
          </p:txBody>
        </p:sp>
      </p:grpSp>
      <p:sp>
        <p:nvSpPr>
          <p:cNvPr id="31" name="TextBox 7">
            <a:extLst>
              <a:ext uri="{FF2B5EF4-FFF2-40B4-BE49-F238E27FC236}">
                <a16:creationId xmlns:a16="http://schemas.microsoft.com/office/drawing/2014/main" id="{06B06441-BFF8-473D-BE0D-0D1A678DB6B9}"/>
              </a:ext>
            </a:extLst>
          </p:cNvPr>
          <p:cNvSpPr txBox="1"/>
          <p:nvPr/>
        </p:nvSpPr>
        <p:spPr>
          <a:xfrm>
            <a:off x="8669405" y="2361382"/>
            <a:ext cx="3288244" cy="3108543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r>
              <a:rPr lang="cs-CZ" sz="1400" dirty="0"/>
              <a:t>U pacientů bez ohledu na kraj bydliště dominují jako hospitalizační příčiny poranění, otravy a jiné následky vnějších příčin a dále nemoci oběhové soustavy. Nejvyšší podíl hospitalizačních diagnóz obyvatel LBK je v rámci nemocí oběhové soustavy, výrazně vyšší podíl než u obyvatel mimo LBK je i např. v rámci nemocí trávící soustavy či nemocí močové a pohlavní soustavy. Naopak nižší podíl hospitalizací obyvatel LBK dosahují poranění, otravy a jiné následky vnějších příčin či nemoci svalové a kosterní soustavy a pojiv. tkáně.</a:t>
            </a:r>
          </a:p>
        </p:txBody>
      </p:sp>
      <p:graphicFrame>
        <p:nvGraphicFramePr>
          <p:cNvPr id="19" name="Zástupný symbol pro obsah 5">
            <a:extLst>
              <a:ext uri="{FF2B5EF4-FFF2-40B4-BE49-F238E27FC236}">
                <a16:creationId xmlns:a16="http://schemas.microsoft.com/office/drawing/2014/main" id="{790A8247-8469-4E15-A173-97423B0730DD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536144435"/>
              </p:ext>
            </p:extLst>
          </p:nvPr>
        </p:nvGraphicFramePr>
        <p:xfrm>
          <a:off x="808855" y="1890443"/>
          <a:ext cx="8641474" cy="3957087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92436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24123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7949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239637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437874">
                <a:tc>
                  <a:txBody>
                    <a:bodyPr/>
                    <a:lstStyle/>
                    <a:p>
                      <a:pPr algn="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IX. Nemoci oběhové soustavy</a:t>
                      </a: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>
                        <a:lnSpc>
                          <a:spcPct val="70000"/>
                        </a:lnSpc>
                      </a:pPr>
                      <a:endParaRPr lang="cs-CZ" sz="100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XVIII. Příznaky, znaky a abnorm. klinické a laboratorní nálezy nezařazené jinde</a:t>
                      </a: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00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40569">
                <a:tc>
                  <a:txBody>
                    <a:bodyPr/>
                    <a:lstStyle/>
                    <a:p>
                      <a:pPr algn="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XIX. Poranění, otravy a některé jiné následky vnějších příčin</a:t>
                      </a: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>
                        <a:lnSpc>
                          <a:spcPct val="70000"/>
                        </a:lnSpc>
                      </a:pPr>
                      <a:endParaRPr lang="cs-CZ" sz="100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IV. Nemoci endokrinní, výživy </a:t>
                      </a:r>
                      <a:b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</a:br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 přeměny látek</a:t>
                      </a: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00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56787">
                <a:tc>
                  <a:txBody>
                    <a:bodyPr/>
                    <a:lstStyle/>
                    <a:p>
                      <a:pPr algn="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XI. Nemoci trávicí soustavy</a:t>
                      </a: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>
                        <a:lnSpc>
                          <a:spcPct val="70000"/>
                        </a:lnSpc>
                      </a:pPr>
                      <a:endParaRPr lang="cs-CZ" sz="100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VI. Nemoci nervové soustavy</a:t>
                      </a: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00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32460">
                <a:tc>
                  <a:txBody>
                    <a:bodyPr/>
                    <a:lstStyle/>
                    <a:p>
                      <a:pPr algn="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XIV. Nemoci močové a pohlavní soustavy</a:t>
                      </a: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>
                        <a:lnSpc>
                          <a:spcPct val="70000"/>
                        </a:lnSpc>
                      </a:pPr>
                      <a:endParaRPr lang="cs-CZ" sz="100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I. Některé infekční a parazitární nemoci</a:t>
                      </a: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00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48678">
                <a:tc>
                  <a:txBody>
                    <a:bodyPr/>
                    <a:lstStyle/>
                    <a:p>
                      <a:pPr algn="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XV. Těhotenství, porod a šestinedělí</a:t>
                      </a: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>
                        <a:lnSpc>
                          <a:spcPct val="70000"/>
                        </a:lnSpc>
                      </a:pPr>
                      <a:endParaRPr lang="cs-CZ" sz="100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l-PL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V. Poruchy duševní a poruchy chování</a:t>
                      </a: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00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32460">
                <a:tc>
                  <a:txBody>
                    <a:bodyPr/>
                    <a:lstStyle/>
                    <a:p>
                      <a:pPr algn="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XIII. Nemoci svalové a kosterní soustavy a pojivové tkáně</a:t>
                      </a: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>
                        <a:lnSpc>
                          <a:spcPct val="70000"/>
                        </a:lnSpc>
                      </a:pPr>
                      <a:endParaRPr lang="cs-CZ" sz="100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XII. Nemoci kůže a podkožního vaziva</a:t>
                      </a: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00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437874">
                <a:tc>
                  <a:txBody>
                    <a:bodyPr/>
                    <a:lstStyle/>
                    <a:p>
                      <a:pPr algn="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X. Nemoci dýchací soustavy</a:t>
                      </a: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>
                        <a:lnSpc>
                          <a:spcPct val="70000"/>
                        </a:lnSpc>
                      </a:pPr>
                      <a:endParaRPr lang="cs-CZ" sz="100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III. Nemoci krve a krvetvorných orgánů, poruchy mechanismu imunity</a:t>
                      </a: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00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48678">
                <a:tc>
                  <a:txBody>
                    <a:bodyPr/>
                    <a:lstStyle/>
                    <a:p>
                      <a:pPr algn="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XXIc. Jiné faktory ovlivňující zdravot. stav a kontakt se zdrav. službami</a:t>
                      </a: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>
                        <a:lnSpc>
                          <a:spcPct val="70000"/>
                        </a:lnSpc>
                      </a:pPr>
                      <a:endParaRPr lang="cs-CZ" sz="100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VIII. Nemoci ucha a bradavkového výběžku</a:t>
                      </a: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00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40569">
                <a:tc>
                  <a:txBody>
                    <a:bodyPr/>
                    <a:lstStyle/>
                    <a:p>
                      <a:pPr algn="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XXIb. Živě narozené děti</a:t>
                      </a: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>
                        <a:lnSpc>
                          <a:spcPct val="70000"/>
                        </a:lnSpc>
                      </a:pPr>
                      <a:endParaRPr lang="cs-CZ" sz="100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l-PL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VII. Nemoci oka a očních adnex</a:t>
                      </a: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00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24351">
                <a:tc>
                  <a:txBody>
                    <a:bodyPr/>
                    <a:lstStyle/>
                    <a:p>
                      <a:pPr algn="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II. Novotvary</a:t>
                      </a: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>
                        <a:lnSpc>
                          <a:spcPct val="70000"/>
                        </a:lnSpc>
                      </a:pPr>
                      <a:endParaRPr lang="cs-CZ" sz="100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XVII. Vrozené vady, deformace </a:t>
                      </a:r>
                      <a:b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</a:br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 chromozomální abnormality</a:t>
                      </a: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00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56787">
                <a:tc>
                  <a:txBody>
                    <a:bodyPr/>
                    <a:lstStyle/>
                    <a:p>
                      <a:pPr algn="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XXIa. Zdravá osoba doprovázející nemocnou osobu</a:t>
                      </a: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>
                        <a:lnSpc>
                          <a:spcPct val="70000"/>
                        </a:lnSpc>
                      </a:pPr>
                      <a:endParaRPr lang="cs-CZ" sz="100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XVI. Některé stavy vzniklé </a:t>
                      </a:r>
                      <a:b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</a:br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 perinatálním období</a:t>
                      </a: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00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graphicFrame>
        <p:nvGraphicFramePr>
          <p:cNvPr id="20" name="Graf 19">
            <a:extLst>
              <a:ext uri="{FF2B5EF4-FFF2-40B4-BE49-F238E27FC236}">
                <a16:creationId xmlns:a16="http://schemas.microsoft.com/office/drawing/2014/main" id="{FFD8C040-3163-4438-96BF-447156BD37D7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235541376"/>
              </p:ext>
            </p:extLst>
          </p:nvPr>
        </p:nvGraphicFramePr>
        <p:xfrm>
          <a:off x="7010822" y="1205543"/>
          <a:ext cx="2366169" cy="4752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21" name="Graf 20">
            <a:extLst>
              <a:ext uri="{FF2B5EF4-FFF2-40B4-BE49-F238E27FC236}">
                <a16:creationId xmlns:a16="http://schemas.microsoft.com/office/drawing/2014/main" id="{E501BC2F-9FCE-4F40-87D2-32D86CAB51E4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194681961"/>
              </p:ext>
            </p:extLst>
          </p:nvPr>
        </p:nvGraphicFramePr>
        <p:xfrm>
          <a:off x="2701943" y="1189639"/>
          <a:ext cx="2366169" cy="4752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22" name="TextBox 2">
            <a:extLst>
              <a:ext uri="{FF2B5EF4-FFF2-40B4-BE49-F238E27FC236}">
                <a16:creationId xmlns:a16="http://schemas.microsoft.com/office/drawing/2014/main" id="{8D9ED7A4-F249-4553-AC73-954462A81ADB}"/>
              </a:ext>
            </a:extLst>
          </p:cNvPr>
          <p:cNvSpPr txBox="1"/>
          <p:nvPr/>
        </p:nvSpPr>
        <p:spPr>
          <a:xfrm>
            <a:off x="919964" y="1200830"/>
            <a:ext cx="5154322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sz="1200" b="1" dirty="0"/>
              <a:t>Podíl skupin hospitalizačních diagnóz v LBK dle kraje bydliště pacienta:</a:t>
            </a:r>
          </a:p>
        </p:txBody>
      </p:sp>
    </p:spTree>
    <p:extLst>
      <p:ext uri="{BB962C8B-B14F-4D97-AF65-F5344CB8AC3E}">
        <p14:creationId xmlns:p14="http://schemas.microsoft.com/office/powerpoint/2010/main" val="4138522987"/>
      </p:ext>
    </p:extLst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Skupina 9"/>
          <p:cNvGrpSpPr/>
          <p:nvPr/>
        </p:nvGrpSpPr>
        <p:grpSpPr>
          <a:xfrm>
            <a:off x="350921" y="1408270"/>
            <a:ext cx="2403683" cy="590699"/>
            <a:chOff x="7037778" y="1517810"/>
            <a:chExt cx="946843" cy="591754"/>
          </a:xfrm>
        </p:grpSpPr>
        <p:sp>
          <p:nvSpPr>
            <p:cNvPr id="11" name="Text Box 58"/>
            <p:cNvSpPr txBox="1">
              <a:spLocks noChangeArrowheads="1"/>
            </p:cNvSpPr>
            <p:nvPr/>
          </p:nvSpPr>
          <p:spPr bwMode="auto">
            <a:xfrm>
              <a:off x="7237373" y="1517810"/>
              <a:ext cx="747248" cy="5917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fontAlgn="base" hangingPunct="1">
                <a:spcBef>
                  <a:spcPts val="0"/>
                </a:spcBef>
                <a:spcAft>
                  <a:spcPct val="0"/>
                </a:spcAft>
                <a:buNone/>
              </a:pPr>
              <a:r>
                <a:rPr lang="cs-CZ" altLang="cs-CZ" sz="1000" b="1" dirty="0">
                  <a:latin typeface="+mn-lt"/>
                </a:rPr>
                <a:t>Bydliště: Liberecký kraj</a:t>
              </a:r>
              <a:br>
                <a:rPr lang="cs-CZ" altLang="cs-CZ" sz="1000" b="1" dirty="0">
                  <a:latin typeface="+mn-lt"/>
                </a:rPr>
              </a:br>
              <a:r>
                <a:rPr lang="cs-CZ" altLang="cs-CZ" sz="1000" b="1" dirty="0">
                  <a:latin typeface="+mn-lt"/>
                </a:rPr>
                <a:t>Bydliště: ostatní kraje</a:t>
              </a:r>
              <a:endParaRPr lang="en-US" altLang="cs-CZ" sz="1000" b="1" dirty="0">
                <a:latin typeface="+mn-lt"/>
              </a:endParaRPr>
            </a:p>
          </p:txBody>
        </p:sp>
        <p:sp>
          <p:nvSpPr>
            <p:cNvPr id="12" name="Rectangle 56"/>
            <p:cNvSpPr>
              <a:spLocks noChangeArrowheads="1"/>
            </p:cNvSpPr>
            <p:nvPr/>
          </p:nvSpPr>
          <p:spPr bwMode="auto">
            <a:xfrm>
              <a:off x="7037778" y="1697768"/>
              <a:ext cx="108000" cy="108193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 w="1651">
              <a:solidFill>
                <a:schemeClr val="bg1">
                  <a:lumMod val="75000"/>
                </a:schemeClr>
              </a:solidFill>
              <a:miter lim="800000"/>
              <a:headEnd/>
              <a:tailEnd/>
            </a:ln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endParaRPr lang="cs-CZ" altLang="cs-CZ" sz="1000" dirty="0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3" name="Rectangle 56"/>
            <p:cNvSpPr>
              <a:spLocks noChangeArrowheads="1"/>
            </p:cNvSpPr>
            <p:nvPr/>
          </p:nvSpPr>
          <p:spPr bwMode="auto">
            <a:xfrm>
              <a:off x="7037778" y="1545967"/>
              <a:ext cx="108000" cy="108193"/>
            </a:xfrm>
            <a:prstGeom prst="rect">
              <a:avLst/>
            </a:prstGeom>
            <a:solidFill>
              <a:srgbClr val="0066FF"/>
            </a:solidFill>
            <a:ln w="1651">
              <a:solidFill>
                <a:schemeClr val="bg1">
                  <a:lumMod val="75000"/>
                </a:schemeClr>
              </a:solidFill>
              <a:miter lim="800000"/>
              <a:headEnd/>
              <a:tailEnd/>
            </a:ln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endParaRPr lang="cs-CZ" altLang="cs-CZ" sz="1200" i="1" dirty="0">
                <a:solidFill>
                  <a:srgbClr val="000000"/>
                </a:solidFill>
                <a:latin typeface="+mn-lt"/>
              </a:endParaRPr>
            </a:p>
          </p:txBody>
        </p:sp>
      </p:grpSp>
      <p:sp>
        <p:nvSpPr>
          <p:cNvPr id="14" name="TextBox 6"/>
          <p:cNvSpPr txBox="1"/>
          <p:nvPr/>
        </p:nvSpPr>
        <p:spPr>
          <a:xfrm>
            <a:off x="257558" y="1027796"/>
            <a:ext cx="167097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cs-CZ" sz="1400" dirty="0"/>
              <a:t>Zdroj: NRHOSP 2018</a:t>
            </a:r>
            <a:endParaRPr lang="en-US" sz="1400" dirty="0"/>
          </a:p>
        </p:txBody>
      </p:sp>
      <p:sp>
        <p:nvSpPr>
          <p:cNvPr id="2" name="Nadpis 1"/>
          <p:cNvSpPr>
            <a:spLocks noGrp="1"/>
          </p:cNvSpPr>
          <p:nvPr>
            <p:ph type="title"/>
          </p:nvPr>
        </p:nvSpPr>
        <p:spPr>
          <a:xfrm>
            <a:off x="231279" y="58639"/>
            <a:ext cx="10515600" cy="631595"/>
          </a:xfrm>
        </p:spPr>
        <p:txBody>
          <a:bodyPr>
            <a:normAutofit fontScale="90000"/>
          </a:bodyPr>
          <a:lstStyle/>
          <a:p>
            <a:r>
              <a:rPr lang="cs-CZ" dirty="0"/>
              <a:t>Poměr hospitalizací pacientů z LBK a pacientů z ostatních </a:t>
            </a:r>
            <a:br>
              <a:rPr lang="cs-CZ" dirty="0"/>
            </a:br>
            <a:r>
              <a:rPr lang="cs-CZ" dirty="0"/>
              <a:t>krajů v nemocnicích LBK I</a:t>
            </a:r>
          </a:p>
        </p:txBody>
      </p:sp>
      <p:graphicFrame>
        <p:nvGraphicFramePr>
          <p:cNvPr id="18" name="Table 2">
            <a:extLst>
              <a:ext uri="{FF2B5EF4-FFF2-40B4-BE49-F238E27FC236}">
                <a16:creationId xmlns:a16="http://schemas.microsoft.com/office/drawing/2014/main" id="{1FE57A0B-068B-4391-9234-91AB8FC66146}"/>
              </a:ext>
            </a:extLst>
          </p:cNvPr>
          <p:cNvGraphicFramePr>
            <a:graphicFrameLocks noGrp="1"/>
          </p:cNvGraphicFramePr>
          <p:nvPr/>
        </p:nvGraphicFramePr>
        <p:xfrm>
          <a:off x="1078317" y="1100493"/>
          <a:ext cx="8821525" cy="5233376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004618">
                  <a:extLst>
                    <a:ext uri="{9D8B030D-6E8A-4147-A177-3AD203B41FA5}">
                      <a16:colId xmlns:a16="http://schemas.microsoft.com/office/drawing/2014/main" val="1181468752"/>
                    </a:ext>
                  </a:extLst>
                </a:gridCol>
                <a:gridCol w="4186410">
                  <a:extLst>
                    <a:ext uri="{9D8B030D-6E8A-4147-A177-3AD203B41FA5}">
                      <a16:colId xmlns:a16="http://schemas.microsoft.com/office/drawing/2014/main" val="2328574071"/>
                    </a:ext>
                  </a:extLst>
                </a:gridCol>
                <a:gridCol w="881349">
                  <a:extLst>
                    <a:ext uri="{9D8B030D-6E8A-4147-A177-3AD203B41FA5}">
                      <a16:colId xmlns:a16="http://schemas.microsoft.com/office/drawing/2014/main" val="3502922610"/>
                    </a:ext>
                  </a:extLst>
                </a:gridCol>
                <a:gridCol w="749148">
                  <a:extLst>
                    <a:ext uri="{9D8B030D-6E8A-4147-A177-3AD203B41FA5}">
                      <a16:colId xmlns:a16="http://schemas.microsoft.com/office/drawing/2014/main" val="2330028553"/>
                    </a:ext>
                  </a:extLst>
                </a:gridCol>
              </a:tblGrid>
              <a:tr h="163543">
                <a:tc>
                  <a:txBody>
                    <a:bodyPr/>
                    <a:lstStyle/>
                    <a:p>
                      <a:pPr algn="r" fontAlgn="b"/>
                      <a:endParaRPr lang="cs-CZ" sz="10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7669" marR="7669" marT="7669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cs-CZ" sz="10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7669" marR="7669" marT="7669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1" u="none" strike="noStrike" dirty="0">
                          <a:effectLst/>
                          <a:latin typeface="+mn-lt"/>
                        </a:rPr>
                        <a:t>LBK / ostatní</a:t>
                      </a:r>
                      <a:endParaRPr lang="cs-CZ" sz="1000" b="1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7669" marR="7669" marT="7669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1" u="none" strike="noStrike" dirty="0">
                          <a:effectLst/>
                          <a:latin typeface="+mn-lt"/>
                        </a:rPr>
                        <a:t>N</a:t>
                      </a:r>
                      <a:endParaRPr lang="cs-CZ" sz="1000" b="1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7669" marR="7669" marT="7669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68284937"/>
                  </a:ext>
                </a:extLst>
              </a:tr>
              <a:tr h="163543">
                <a:tc>
                  <a:txBody>
                    <a:bodyPr/>
                    <a:lstStyle/>
                    <a:p>
                      <a:pPr algn="r" fontAlgn="b"/>
                      <a:r>
                        <a:rPr lang="cs-CZ" sz="1000" b="1" u="none" strike="noStrike" dirty="0">
                          <a:effectLst/>
                          <a:latin typeface="+mn-lt"/>
                        </a:rPr>
                        <a:t>Celkem</a:t>
                      </a:r>
                      <a:endParaRPr lang="cs-CZ" sz="1000" b="1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7669" marR="7669" marT="7669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cs-CZ" sz="10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7669" marR="7669" marT="7669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4,318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86 282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78389118"/>
                  </a:ext>
                </a:extLst>
              </a:tr>
              <a:tr h="163543">
                <a:tc>
                  <a:txBody>
                    <a:bodyPr/>
                    <a:lstStyle/>
                    <a:p>
                      <a:pPr algn="r" fontAlgn="b"/>
                      <a:endParaRPr lang="cs-CZ" sz="10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7669" marR="7669" marT="7669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cs-CZ" sz="10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7669" marR="7669" marT="7669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796985543"/>
                  </a:ext>
                </a:extLst>
              </a:tr>
              <a:tr h="163543">
                <a:tc>
                  <a:txBody>
                    <a:bodyPr/>
                    <a:lstStyle/>
                    <a:p>
                      <a:pPr algn="r" fontAlgn="b"/>
                      <a:r>
                        <a:rPr lang="cs-CZ" sz="1000" u="none" strike="noStrike" dirty="0">
                          <a:effectLst/>
                          <a:latin typeface="+mn-lt"/>
                        </a:rPr>
                        <a:t>Hospitalizace s operací</a:t>
                      </a:r>
                      <a:endParaRPr lang="cs-CZ" sz="10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7669" marR="7669" marT="7669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cs-CZ" sz="10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7669" marR="7669" marT="7669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3,089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30 588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60733979"/>
                  </a:ext>
                </a:extLst>
              </a:tr>
              <a:tr h="163543">
                <a:tc>
                  <a:txBody>
                    <a:bodyPr/>
                    <a:lstStyle/>
                    <a:p>
                      <a:pPr algn="r" fontAlgn="b"/>
                      <a:r>
                        <a:rPr lang="cs-CZ" sz="1000" u="none" strike="noStrike" dirty="0">
                          <a:effectLst/>
                          <a:latin typeface="+mn-lt"/>
                        </a:rPr>
                        <a:t>Vnější příčina hospitalizace</a:t>
                      </a:r>
                      <a:endParaRPr lang="cs-CZ" sz="10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7669" marR="7669" marT="7669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cs-CZ" sz="10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7669" marR="7669" marT="7669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2,717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9 606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064710477"/>
                  </a:ext>
                </a:extLst>
              </a:tr>
              <a:tr h="163543">
                <a:tc>
                  <a:txBody>
                    <a:bodyPr/>
                    <a:lstStyle/>
                    <a:p>
                      <a:pPr algn="r" fontAlgn="b"/>
                      <a:r>
                        <a:rPr lang="cs-CZ" sz="1000" u="none" strike="noStrike" dirty="0">
                          <a:effectLst/>
                          <a:latin typeface="+mn-lt"/>
                        </a:rPr>
                        <a:t>Hospitalizace na akutním lůžku</a:t>
                      </a:r>
                      <a:endParaRPr lang="cs-CZ" sz="10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7669" marR="7669" marT="7669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cs-CZ" sz="10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7669" marR="7669" marT="7669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4,498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82 874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59024826"/>
                  </a:ext>
                </a:extLst>
              </a:tr>
              <a:tr h="163543">
                <a:tc>
                  <a:txBody>
                    <a:bodyPr/>
                    <a:lstStyle/>
                    <a:p>
                      <a:pPr algn="r" fontAlgn="b"/>
                      <a:r>
                        <a:rPr lang="cs-CZ" sz="1000" u="none" strike="noStrike" dirty="0">
                          <a:effectLst/>
                          <a:latin typeface="+mn-lt"/>
                        </a:rPr>
                        <a:t>Hospitalizace na JIP</a:t>
                      </a:r>
                      <a:endParaRPr lang="cs-CZ" sz="10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7669" marR="7669" marT="7669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cs-CZ" sz="10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7669" marR="7669" marT="7669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4,979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12 023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17780364"/>
                  </a:ext>
                </a:extLst>
              </a:tr>
              <a:tr h="163543">
                <a:tc>
                  <a:txBody>
                    <a:bodyPr/>
                    <a:lstStyle/>
                    <a:p>
                      <a:pPr algn="r" fontAlgn="b"/>
                      <a:r>
                        <a:rPr lang="cs-CZ" sz="1000" u="none" strike="noStrike" dirty="0">
                          <a:effectLst/>
                          <a:latin typeface="+mn-lt"/>
                        </a:rPr>
                        <a:t>Hospitalizace na lůžku následné péče</a:t>
                      </a:r>
                      <a:endParaRPr lang="cs-CZ" sz="10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7669" marR="7669" marT="7669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cs-CZ" sz="10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7669" marR="7669" marT="7669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3,264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5 688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759131377"/>
                  </a:ext>
                </a:extLst>
              </a:tr>
              <a:tr h="163543">
                <a:tc>
                  <a:txBody>
                    <a:bodyPr/>
                    <a:lstStyle/>
                    <a:p>
                      <a:pPr algn="r" fontAlgn="b"/>
                      <a:r>
                        <a:rPr lang="cs-CZ" sz="1000" u="none" strike="noStrike" dirty="0">
                          <a:effectLst/>
                          <a:latin typeface="+mn-lt"/>
                        </a:rPr>
                        <a:t>Hospitalizace v délce 1 den (bez úmrtí za hospitalizace)</a:t>
                      </a:r>
                      <a:endParaRPr lang="cs-CZ" sz="10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7669" marR="7669" marT="7669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cs-CZ" sz="10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7669" marR="7669" marT="7669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3,833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15 330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79059717"/>
                  </a:ext>
                </a:extLst>
              </a:tr>
              <a:tr h="163543">
                <a:tc>
                  <a:txBody>
                    <a:bodyPr/>
                    <a:lstStyle/>
                    <a:p>
                      <a:pPr algn="r" fontAlgn="b"/>
                      <a:r>
                        <a:rPr lang="cs-CZ" sz="1000" b="1" u="none" strike="noStrike" dirty="0">
                          <a:effectLst/>
                          <a:latin typeface="+mn-lt"/>
                        </a:rPr>
                        <a:t>Délka hospitalizace</a:t>
                      </a:r>
                      <a:endParaRPr lang="cs-CZ" sz="1000" b="1" i="0" u="none" strike="noStrike" dirty="0">
                        <a:solidFill>
                          <a:srgbClr val="333399"/>
                        </a:solidFill>
                        <a:effectLst/>
                        <a:latin typeface="+mn-lt"/>
                      </a:endParaRPr>
                    </a:p>
                  </a:txBody>
                  <a:tcPr marL="7669" marR="7669" marT="7669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cs-CZ" sz="1000" b="0" i="0" u="none" strike="noStrike" dirty="0">
                        <a:solidFill>
                          <a:srgbClr val="333399"/>
                        </a:solidFill>
                        <a:effectLst/>
                        <a:latin typeface="+mn-lt"/>
                      </a:endParaRPr>
                    </a:p>
                  </a:txBody>
                  <a:tcPr marL="7669" marR="7669" marT="7669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83374318"/>
                  </a:ext>
                </a:extLst>
              </a:tr>
              <a:tr h="163543">
                <a:tc>
                  <a:txBody>
                    <a:bodyPr/>
                    <a:lstStyle/>
                    <a:p>
                      <a:pPr algn="r" fontAlgn="t"/>
                      <a:r>
                        <a:rPr lang="cs-CZ" sz="1000" u="none" strike="noStrike" dirty="0">
                          <a:effectLst/>
                          <a:latin typeface="+mn-lt"/>
                        </a:rPr>
                        <a:t>&lt; 7 dní</a:t>
                      </a:r>
                      <a:endParaRPr lang="cs-CZ" sz="1000" b="0" i="0" u="none" strike="noStrike" dirty="0">
                        <a:solidFill>
                          <a:srgbClr val="333399"/>
                        </a:solidFill>
                        <a:effectLst/>
                        <a:latin typeface="+mn-lt"/>
                      </a:endParaRPr>
                    </a:p>
                  </a:txBody>
                  <a:tcPr marL="7669" marR="7669" marT="7669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cs-CZ" sz="1000" u="none" strike="noStrike" dirty="0">
                          <a:effectLst/>
                          <a:latin typeface="+mn-lt"/>
                        </a:rPr>
                        <a:t> </a:t>
                      </a:r>
                      <a:endParaRPr lang="cs-CZ" sz="1000" b="0" i="0" u="none" strike="noStrike" dirty="0">
                        <a:solidFill>
                          <a:srgbClr val="333399"/>
                        </a:solidFill>
                        <a:effectLst/>
                        <a:latin typeface="+mn-lt"/>
                      </a:endParaRPr>
                    </a:p>
                  </a:txBody>
                  <a:tcPr marL="7669" marR="7669" marT="7669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4,076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65 227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98379747"/>
                  </a:ext>
                </a:extLst>
              </a:tr>
              <a:tr h="163543">
                <a:tc>
                  <a:txBody>
                    <a:bodyPr/>
                    <a:lstStyle/>
                    <a:p>
                      <a:pPr algn="r" fontAlgn="t"/>
                      <a:r>
                        <a:rPr lang="cs-CZ" sz="1000" u="none" strike="noStrike" dirty="0">
                          <a:effectLst/>
                          <a:latin typeface="+mn-lt"/>
                        </a:rPr>
                        <a:t>7–13 dní</a:t>
                      </a:r>
                      <a:endParaRPr lang="cs-CZ" sz="1000" b="0" i="0" u="none" strike="noStrike" dirty="0">
                        <a:solidFill>
                          <a:srgbClr val="333399"/>
                        </a:solidFill>
                        <a:effectLst/>
                        <a:latin typeface="+mn-lt"/>
                      </a:endParaRPr>
                    </a:p>
                  </a:txBody>
                  <a:tcPr marL="7669" marR="7669" marT="7669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cs-CZ" sz="1000" u="none" strike="noStrike" dirty="0">
                          <a:effectLst/>
                          <a:latin typeface="+mn-lt"/>
                        </a:rPr>
                        <a:t> </a:t>
                      </a:r>
                      <a:endParaRPr lang="cs-CZ" sz="1000" b="0" i="0" u="none" strike="noStrike" dirty="0">
                        <a:solidFill>
                          <a:srgbClr val="333399"/>
                        </a:solidFill>
                        <a:effectLst/>
                        <a:latin typeface="+mn-lt"/>
                      </a:endParaRPr>
                    </a:p>
                  </a:txBody>
                  <a:tcPr marL="7669" marR="7669" marT="7669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6,433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8 035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70938752"/>
                  </a:ext>
                </a:extLst>
              </a:tr>
              <a:tr h="163543">
                <a:tc>
                  <a:txBody>
                    <a:bodyPr/>
                    <a:lstStyle/>
                    <a:p>
                      <a:pPr algn="r" fontAlgn="t"/>
                      <a:r>
                        <a:rPr lang="cs-CZ" sz="1000" u="none" strike="noStrike" dirty="0">
                          <a:effectLst/>
                          <a:latin typeface="+mn-lt"/>
                        </a:rPr>
                        <a:t>14–29 dní</a:t>
                      </a:r>
                      <a:endParaRPr lang="cs-CZ" sz="1000" b="0" i="0" u="none" strike="noStrike" dirty="0">
                        <a:solidFill>
                          <a:srgbClr val="333399"/>
                        </a:solidFill>
                        <a:effectLst/>
                        <a:latin typeface="+mn-lt"/>
                      </a:endParaRPr>
                    </a:p>
                  </a:txBody>
                  <a:tcPr marL="7669" marR="7669" marT="7669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cs-CZ" sz="1000" u="none" strike="noStrike" dirty="0">
                          <a:effectLst/>
                          <a:latin typeface="+mn-lt"/>
                        </a:rPr>
                        <a:t> </a:t>
                      </a:r>
                      <a:endParaRPr lang="cs-CZ" sz="1000" b="0" i="0" u="none" strike="noStrike" dirty="0">
                        <a:solidFill>
                          <a:srgbClr val="333399"/>
                        </a:solidFill>
                        <a:effectLst/>
                        <a:latin typeface="+mn-lt"/>
                      </a:endParaRPr>
                    </a:p>
                  </a:txBody>
                  <a:tcPr marL="7669" marR="7669" marT="7669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4,979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4 861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18222587"/>
                  </a:ext>
                </a:extLst>
              </a:tr>
              <a:tr h="163543">
                <a:tc>
                  <a:txBody>
                    <a:bodyPr/>
                    <a:lstStyle/>
                    <a:p>
                      <a:pPr algn="r" fontAlgn="t"/>
                      <a:r>
                        <a:rPr lang="cs-CZ" sz="1000" u="none" strike="noStrike" dirty="0">
                          <a:effectLst/>
                          <a:latin typeface="+mn-lt"/>
                        </a:rPr>
                        <a:t>30 a více dní</a:t>
                      </a:r>
                      <a:endParaRPr lang="cs-CZ" sz="1000" b="0" i="0" u="none" strike="noStrike" dirty="0">
                        <a:solidFill>
                          <a:srgbClr val="333399"/>
                        </a:solidFill>
                        <a:effectLst/>
                        <a:latin typeface="+mn-lt"/>
                      </a:endParaRPr>
                    </a:p>
                  </a:txBody>
                  <a:tcPr marL="7669" marR="7669" marT="7669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cs-CZ" sz="1000" u="none" strike="noStrike" dirty="0">
                          <a:effectLst/>
                          <a:latin typeface="+mn-lt"/>
                        </a:rPr>
                        <a:t> </a:t>
                      </a:r>
                      <a:endParaRPr lang="cs-CZ" sz="1000" b="0" i="0" u="none" strike="noStrike" dirty="0">
                        <a:solidFill>
                          <a:srgbClr val="333399"/>
                        </a:solidFill>
                        <a:effectLst/>
                        <a:latin typeface="+mn-lt"/>
                      </a:endParaRPr>
                    </a:p>
                  </a:txBody>
                  <a:tcPr marL="7669" marR="7669" marT="7669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3,344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4 314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788787762"/>
                  </a:ext>
                </a:extLst>
              </a:tr>
              <a:tr h="163543">
                <a:tc>
                  <a:txBody>
                    <a:bodyPr/>
                    <a:lstStyle/>
                    <a:p>
                      <a:pPr algn="r" fontAlgn="b"/>
                      <a:r>
                        <a:rPr lang="cs-CZ" sz="1000" b="1" u="none" strike="noStrike" dirty="0">
                          <a:effectLst/>
                          <a:latin typeface="+mn-lt"/>
                        </a:rPr>
                        <a:t>Délka hospitalizace s operací</a:t>
                      </a:r>
                      <a:endParaRPr lang="cs-CZ" sz="1000" b="1" i="0" u="none" strike="noStrike" dirty="0">
                        <a:solidFill>
                          <a:srgbClr val="333399"/>
                        </a:solidFill>
                        <a:effectLst/>
                        <a:latin typeface="+mn-lt"/>
                      </a:endParaRPr>
                    </a:p>
                  </a:txBody>
                  <a:tcPr marL="7669" marR="7669" marT="7669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cs-CZ" sz="1000" b="0" i="0" u="none" strike="noStrike" dirty="0">
                        <a:solidFill>
                          <a:srgbClr val="333399"/>
                        </a:solidFill>
                        <a:effectLst/>
                        <a:latin typeface="+mn-lt"/>
                      </a:endParaRPr>
                    </a:p>
                  </a:txBody>
                  <a:tcPr marL="7669" marR="7669" marT="7669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10985083"/>
                  </a:ext>
                </a:extLst>
              </a:tr>
              <a:tr h="163543">
                <a:tc>
                  <a:txBody>
                    <a:bodyPr/>
                    <a:lstStyle/>
                    <a:p>
                      <a:pPr algn="r" fontAlgn="t"/>
                      <a:r>
                        <a:rPr lang="cs-CZ" sz="1000" u="none" strike="noStrike" dirty="0">
                          <a:effectLst/>
                          <a:latin typeface="+mn-lt"/>
                        </a:rPr>
                        <a:t>&lt; 7 dní</a:t>
                      </a:r>
                      <a:endParaRPr lang="cs-CZ" sz="1000" b="0" i="0" u="none" strike="noStrike" dirty="0">
                        <a:solidFill>
                          <a:srgbClr val="333399"/>
                        </a:solidFill>
                        <a:effectLst/>
                        <a:latin typeface="+mn-lt"/>
                      </a:endParaRPr>
                    </a:p>
                  </a:txBody>
                  <a:tcPr marL="7669" marR="7669" marT="7669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cs-CZ" sz="1000" u="none" strike="noStrike" dirty="0">
                          <a:effectLst/>
                          <a:latin typeface="+mn-lt"/>
                        </a:rPr>
                        <a:t> </a:t>
                      </a:r>
                      <a:endParaRPr lang="cs-CZ" sz="1000" b="0" i="0" u="none" strike="noStrike" dirty="0">
                        <a:solidFill>
                          <a:srgbClr val="333399"/>
                        </a:solidFill>
                        <a:effectLst/>
                        <a:latin typeface="+mn-lt"/>
                      </a:endParaRPr>
                    </a:p>
                  </a:txBody>
                  <a:tcPr marL="7669" marR="7669" marT="7669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2,886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24 457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75995895"/>
                  </a:ext>
                </a:extLst>
              </a:tr>
              <a:tr h="163543">
                <a:tc>
                  <a:txBody>
                    <a:bodyPr/>
                    <a:lstStyle/>
                    <a:p>
                      <a:pPr algn="r" fontAlgn="t"/>
                      <a:r>
                        <a:rPr lang="cs-CZ" sz="1000" u="none" strike="noStrike" dirty="0">
                          <a:effectLst/>
                          <a:latin typeface="+mn-lt"/>
                        </a:rPr>
                        <a:t>7–13 dní</a:t>
                      </a:r>
                      <a:endParaRPr lang="cs-CZ" sz="1000" b="0" i="0" u="none" strike="noStrike" dirty="0">
                        <a:solidFill>
                          <a:srgbClr val="333399"/>
                        </a:solidFill>
                        <a:effectLst/>
                        <a:latin typeface="+mn-lt"/>
                      </a:endParaRPr>
                    </a:p>
                  </a:txBody>
                  <a:tcPr marL="7669" marR="7669" marT="7669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cs-CZ" sz="1000" u="none" strike="noStrike" dirty="0">
                          <a:effectLst/>
                          <a:latin typeface="+mn-lt"/>
                        </a:rPr>
                        <a:t> </a:t>
                      </a:r>
                      <a:endParaRPr lang="cs-CZ" sz="1000" b="0" i="0" u="none" strike="noStrike" dirty="0">
                        <a:solidFill>
                          <a:srgbClr val="333399"/>
                        </a:solidFill>
                        <a:effectLst/>
                        <a:latin typeface="+mn-lt"/>
                      </a:endParaRPr>
                    </a:p>
                  </a:txBody>
                  <a:tcPr marL="7669" marR="7669" marT="7669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3,729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2 497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288118517"/>
                  </a:ext>
                </a:extLst>
              </a:tr>
              <a:tr h="163543">
                <a:tc>
                  <a:txBody>
                    <a:bodyPr/>
                    <a:lstStyle/>
                    <a:p>
                      <a:pPr algn="r" fontAlgn="t"/>
                      <a:r>
                        <a:rPr lang="cs-CZ" sz="1000" u="none" strike="noStrike" dirty="0">
                          <a:effectLst/>
                          <a:latin typeface="+mn-lt"/>
                        </a:rPr>
                        <a:t>14–29 dní</a:t>
                      </a:r>
                      <a:endParaRPr lang="cs-CZ" sz="1000" b="0" i="0" u="none" strike="noStrike" dirty="0">
                        <a:solidFill>
                          <a:srgbClr val="333399"/>
                        </a:solidFill>
                        <a:effectLst/>
                        <a:latin typeface="+mn-lt"/>
                      </a:endParaRPr>
                    </a:p>
                  </a:txBody>
                  <a:tcPr marL="7669" marR="7669" marT="7669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cs-CZ" sz="1000" u="none" strike="noStrike" dirty="0">
                          <a:effectLst/>
                          <a:latin typeface="+mn-lt"/>
                        </a:rPr>
                        <a:t> </a:t>
                      </a:r>
                      <a:endParaRPr lang="cs-CZ" sz="1000" b="0" i="0" u="none" strike="noStrike" dirty="0">
                        <a:solidFill>
                          <a:srgbClr val="333399"/>
                        </a:solidFill>
                        <a:effectLst/>
                        <a:latin typeface="+mn-lt"/>
                      </a:endParaRPr>
                    </a:p>
                  </a:txBody>
                  <a:tcPr marL="7669" marR="7669" marT="7669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3,960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1 716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24848791"/>
                  </a:ext>
                </a:extLst>
              </a:tr>
              <a:tr h="163543">
                <a:tc>
                  <a:txBody>
                    <a:bodyPr/>
                    <a:lstStyle/>
                    <a:p>
                      <a:pPr algn="r" fontAlgn="t"/>
                      <a:r>
                        <a:rPr lang="cs-CZ" sz="1000" u="none" strike="noStrike" dirty="0">
                          <a:effectLst/>
                          <a:latin typeface="+mn-lt"/>
                        </a:rPr>
                        <a:t>30 a více dní</a:t>
                      </a:r>
                      <a:endParaRPr lang="cs-CZ" sz="1000" b="0" i="0" u="none" strike="noStrike" dirty="0">
                        <a:solidFill>
                          <a:srgbClr val="333399"/>
                        </a:solidFill>
                        <a:effectLst/>
                        <a:latin typeface="+mn-lt"/>
                      </a:endParaRPr>
                    </a:p>
                  </a:txBody>
                  <a:tcPr marL="7669" marR="7669" marT="7669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cs-CZ" sz="1000" u="none" strike="noStrike" dirty="0">
                          <a:effectLst/>
                          <a:latin typeface="+mn-lt"/>
                        </a:rPr>
                        <a:t> </a:t>
                      </a:r>
                      <a:endParaRPr lang="cs-CZ" sz="1000" b="0" i="0" u="none" strike="noStrike" dirty="0">
                        <a:solidFill>
                          <a:srgbClr val="333399"/>
                        </a:solidFill>
                        <a:effectLst/>
                        <a:latin typeface="+mn-lt"/>
                      </a:endParaRPr>
                    </a:p>
                  </a:txBody>
                  <a:tcPr marL="7669" marR="7669" marT="7669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7,140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814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06096712"/>
                  </a:ext>
                </a:extLst>
              </a:tr>
              <a:tr h="163543">
                <a:tc>
                  <a:txBody>
                    <a:bodyPr/>
                    <a:lstStyle/>
                    <a:p>
                      <a:pPr algn="r" fontAlgn="b"/>
                      <a:r>
                        <a:rPr lang="cs-CZ" sz="1000" b="1" u="none" strike="noStrike" dirty="0">
                          <a:effectLst/>
                          <a:latin typeface="+mn-lt"/>
                        </a:rPr>
                        <a:t>Měsíc hospitalizace</a:t>
                      </a:r>
                      <a:endParaRPr lang="cs-CZ" sz="1000" b="1" i="0" u="none" strike="noStrike" dirty="0">
                        <a:solidFill>
                          <a:srgbClr val="333399"/>
                        </a:solidFill>
                        <a:effectLst/>
                        <a:latin typeface="+mn-lt"/>
                      </a:endParaRPr>
                    </a:p>
                  </a:txBody>
                  <a:tcPr marL="7669" marR="7669" marT="7669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cs-CZ" sz="1000" b="0" i="0" u="none" strike="noStrike" dirty="0">
                        <a:solidFill>
                          <a:srgbClr val="333399"/>
                        </a:solidFill>
                        <a:effectLst/>
                        <a:latin typeface="+mn-lt"/>
                      </a:endParaRPr>
                    </a:p>
                  </a:txBody>
                  <a:tcPr marL="7669" marR="7669" marT="7669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54657701"/>
                  </a:ext>
                </a:extLst>
              </a:tr>
              <a:tr h="163543">
                <a:tc>
                  <a:txBody>
                    <a:bodyPr/>
                    <a:lstStyle/>
                    <a:p>
                      <a:pPr algn="r" fontAlgn="b"/>
                      <a:r>
                        <a:rPr lang="cs-CZ" sz="1000" u="none" strike="noStrike" dirty="0">
                          <a:effectLst/>
                          <a:latin typeface="+mn-lt"/>
                        </a:rPr>
                        <a:t>leden</a:t>
                      </a:r>
                      <a:endParaRPr lang="cs-CZ" sz="10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7669" marR="7669" marT="7669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cs-CZ" sz="10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7669" marR="7669" marT="7669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4,312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8 032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206643404"/>
                  </a:ext>
                </a:extLst>
              </a:tr>
              <a:tr h="163543">
                <a:tc>
                  <a:txBody>
                    <a:bodyPr/>
                    <a:lstStyle/>
                    <a:p>
                      <a:pPr algn="r" fontAlgn="b"/>
                      <a:r>
                        <a:rPr lang="cs-CZ" sz="1000" u="none" strike="noStrike" dirty="0">
                          <a:effectLst/>
                          <a:latin typeface="+mn-lt"/>
                        </a:rPr>
                        <a:t>únor</a:t>
                      </a:r>
                      <a:endParaRPr lang="cs-CZ" sz="10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7669" marR="7669" marT="7669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cs-CZ" sz="10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7669" marR="7669" marT="7669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4,065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7 198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66447681"/>
                  </a:ext>
                </a:extLst>
              </a:tr>
              <a:tr h="163543">
                <a:tc>
                  <a:txBody>
                    <a:bodyPr/>
                    <a:lstStyle/>
                    <a:p>
                      <a:pPr algn="r" fontAlgn="b"/>
                      <a:r>
                        <a:rPr lang="cs-CZ" sz="1000" u="none" strike="noStrike" dirty="0">
                          <a:effectLst/>
                          <a:latin typeface="+mn-lt"/>
                        </a:rPr>
                        <a:t>březen</a:t>
                      </a:r>
                      <a:endParaRPr lang="cs-CZ" sz="10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7669" marR="7669" marT="7669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cs-CZ" sz="10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7669" marR="7669" marT="7669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4,521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7 696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554527449"/>
                  </a:ext>
                </a:extLst>
              </a:tr>
              <a:tr h="163543">
                <a:tc>
                  <a:txBody>
                    <a:bodyPr/>
                    <a:lstStyle/>
                    <a:p>
                      <a:pPr algn="r" fontAlgn="b"/>
                      <a:r>
                        <a:rPr lang="cs-CZ" sz="1000" u="none" strike="noStrike" dirty="0">
                          <a:effectLst/>
                          <a:latin typeface="+mn-lt"/>
                        </a:rPr>
                        <a:t>duben</a:t>
                      </a:r>
                      <a:endParaRPr lang="cs-CZ" sz="10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7669" marR="7669" marT="7669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cs-CZ" sz="10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7669" marR="7669" marT="7669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4,748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7 300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67809245"/>
                  </a:ext>
                </a:extLst>
              </a:tr>
              <a:tr h="163543">
                <a:tc>
                  <a:txBody>
                    <a:bodyPr/>
                    <a:lstStyle/>
                    <a:p>
                      <a:pPr algn="r" fontAlgn="b"/>
                      <a:r>
                        <a:rPr lang="cs-CZ" sz="1000" u="none" strike="noStrike" dirty="0">
                          <a:effectLst/>
                          <a:latin typeface="+mn-lt"/>
                        </a:rPr>
                        <a:t>květen</a:t>
                      </a:r>
                      <a:endParaRPr lang="cs-CZ" sz="10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7669" marR="7669" marT="7669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cs-CZ" sz="10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7669" marR="7669" marT="7669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4,147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7 566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869292973"/>
                  </a:ext>
                </a:extLst>
              </a:tr>
              <a:tr h="163543">
                <a:tc>
                  <a:txBody>
                    <a:bodyPr/>
                    <a:lstStyle/>
                    <a:p>
                      <a:pPr algn="r" fontAlgn="b"/>
                      <a:r>
                        <a:rPr lang="cs-CZ" sz="1000" u="none" strike="noStrike" dirty="0">
                          <a:effectLst/>
                          <a:latin typeface="+mn-lt"/>
                        </a:rPr>
                        <a:t>červen</a:t>
                      </a:r>
                      <a:endParaRPr lang="cs-CZ" sz="10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7669" marR="7669" marT="7669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cs-CZ" sz="10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7669" marR="7669" marT="7669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4,063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7 199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714809863"/>
                  </a:ext>
                </a:extLst>
              </a:tr>
              <a:tr h="163543">
                <a:tc>
                  <a:txBody>
                    <a:bodyPr/>
                    <a:lstStyle/>
                    <a:p>
                      <a:pPr algn="r" fontAlgn="b"/>
                      <a:r>
                        <a:rPr lang="cs-CZ" sz="1000" u="none" strike="noStrike" dirty="0">
                          <a:effectLst/>
                          <a:latin typeface="+mn-lt"/>
                        </a:rPr>
                        <a:t>červenec</a:t>
                      </a:r>
                      <a:endParaRPr lang="cs-CZ" sz="10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7669" marR="7669" marT="7669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cs-CZ" sz="10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7669" marR="7669" marT="7669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4,044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6 189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37752605"/>
                  </a:ext>
                </a:extLst>
              </a:tr>
              <a:tr h="163543">
                <a:tc>
                  <a:txBody>
                    <a:bodyPr/>
                    <a:lstStyle/>
                    <a:p>
                      <a:pPr algn="r" fontAlgn="b"/>
                      <a:r>
                        <a:rPr lang="cs-CZ" sz="1000" u="none" strike="noStrike" dirty="0">
                          <a:effectLst/>
                          <a:latin typeface="+mn-lt"/>
                        </a:rPr>
                        <a:t>srpen</a:t>
                      </a:r>
                      <a:endParaRPr lang="cs-CZ" sz="10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7669" marR="7669" marT="7669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cs-CZ" sz="10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7669" marR="7669" marT="7669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4,068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6 669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08149460"/>
                  </a:ext>
                </a:extLst>
              </a:tr>
              <a:tr h="163543">
                <a:tc>
                  <a:txBody>
                    <a:bodyPr/>
                    <a:lstStyle/>
                    <a:p>
                      <a:pPr algn="r" fontAlgn="b"/>
                      <a:r>
                        <a:rPr lang="cs-CZ" sz="1000" u="none" strike="noStrike" dirty="0">
                          <a:effectLst/>
                          <a:latin typeface="+mn-lt"/>
                        </a:rPr>
                        <a:t>září</a:t>
                      </a:r>
                      <a:endParaRPr lang="cs-CZ" sz="10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7669" marR="7669" marT="7669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cs-CZ" sz="10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7669" marR="7669" marT="7669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4,090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6 877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80531969"/>
                  </a:ext>
                </a:extLst>
              </a:tr>
              <a:tr h="163543">
                <a:tc>
                  <a:txBody>
                    <a:bodyPr/>
                    <a:lstStyle/>
                    <a:p>
                      <a:pPr algn="r" fontAlgn="b"/>
                      <a:r>
                        <a:rPr lang="cs-CZ" sz="1000" u="none" strike="noStrike" dirty="0">
                          <a:effectLst/>
                          <a:latin typeface="+mn-lt"/>
                        </a:rPr>
                        <a:t>říjen</a:t>
                      </a:r>
                      <a:endParaRPr lang="cs-CZ" sz="10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7669" marR="7669" marT="7669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cs-CZ" sz="10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7669" marR="7669" marT="7669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4,421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7 746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758411947"/>
                  </a:ext>
                </a:extLst>
              </a:tr>
              <a:tr h="163543">
                <a:tc>
                  <a:txBody>
                    <a:bodyPr/>
                    <a:lstStyle/>
                    <a:p>
                      <a:pPr algn="r" fontAlgn="b"/>
                      <a:r>
                        <a:rPr lang="cs-CZ" sz="1000" u="none" strike="noStrike" dirty="0">
                          <a:effectLst/>
                          <a:latin typeface="+mn-lt"/>
                        </a:rPr>
                        <a:t>listopad</a:t>
                      </a:r>
                      <a:endParaRPr lang="cs-CZ" sz="10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7669" marR="7669" marT="7669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cs-CZ" sz="10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7669" marR="7669" marT="7669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4,448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7 415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200288362"/>
                  </a:ext>
                </a:extLst>
              </a:tr>
              <a:tr h="163543">
                <a:tc>
                  <a:txBody>
                    <a:bodyPr/>
                    <a:lstStyle/>
                    <a:p>
                      <a:pPr algn="r" fontAlgn="b"/>
                      <a:r>
                        <a:rPr lang="cs-CZ" sz="1000" u="none" strike="noStrike" dirty="0">
                          <a:effectLst/>
                          <a:latin typeface="+mn-lt"/>
                        </a:rPr>
                        <a:t>prosinec</a:t>
                      </a:r>
                      <a:endParaRPr lang="cs-CZ" sz="10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7669" marR="7669" marT="7669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cs-CZ" sz="10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7669" marR="7669" marT="7669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5,073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6 395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16495836"/>
                  </a:ext>
                </a:extLst>
              </a:tr>
            </a:tbl>
          </a:graphicData>
        </a:graphic>
      </p:graphicFrame>
      <p:graphicFrame>
        <p:nvGraphicFramePr>
          <p:cNvPr id="19" name="Graf 18">
            <a:extLst>
              <a:ext uri="{FF2B5EF4-FFF2-40B4-BE49-F238E27FC236}">
                <a16:creationId xmlns:a16="http://schemas.microsoft.com/office/drawing/2014/main" id="{DB89A64B-48A7-49F7-98A6-955D8C3436FF}"/>
              </a:ext>
            </a:extLst>
          </p:cNvPr>
          <p:cNvGraphicFramePr/>
          <p:nvPr/>
        </p:nvGraphicFramePr>
        <p:xfrm>
          <a:off x="2046176" y="349785"/>
          <a:ext cx="6323681" cy="615842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  <p:extLst>
      <p:ext uri="{BB962C8B-B14F-4D97-AF65-F5344CB8AC3E}">
        <p14:creationId xmlns:p14="http://schemas.microsoft.com/office/powerpoint/2010/main" val="2633027248"/>
      </p:ext>
    </p:extLst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TextBox 6"/>
          <p:cNvSpPr txBox="1"/>
          <p:nvPr/>
        </p:nvSpPr>
        <p:spPr>
          <a:xfrm>
            <a:off x="257558" y="1027796"/>
            <a:ext cx="167097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cs-CZ" sz="1400" dirty="0"/>
              <a:t>Zdroj: NRHOSP 2018</a:t>
            </a:r>
            <a:endParaRPr lang="en-US" sz="1400" dirty="0"/>
          </a:p>
        </p:txBody>
      </p:sp>
      <p:grpSp>
        <p:nvGrpSpPr>
          <p:cNvPr id="15" name="Skupina 14">
            <a:extLst>
              <a:ext uri="{FF2B5EF4-FFF2-40B4-BE49-F238E27FC236}">
                <a16:creationId xmlns:a16="http://schemas.microsoft.com/office/drawing/2014/main" id="{96FCD4CB-601D-4838-8B36-967B14D33D01}"/>
              </a:ext>
            </a:extLst>
          </p:cNvPr>
          <p:cNvGrpSpPr/>
          <p:nvPr/>
        </p:nvGrpSpPr>
        <p:grpSpPr>
          <a:xfrm>
            <a:off x="8133599" y="647632"/>
            <a:ext cx="2403683" cy="590699"/>
            <a:chOff x="7037778" y="1517810"/>
            <a:chExt cx="946843" cy="591754"/>
          </a:xfrm>
        </p:grpSpPr>
        <p:sp>
          <p:nvSpPr>
            <p:cNvPr id="18" name="Text Box 58">
              <a:extLst>
                <a:ext uri="{FF2B5EF4-FFF2-40B4-BE49-F238E27FC236}">
                  <a16:creationId xmlns:a16="http://schemas.microsoft.com/office/drawing/2014/main" id="{616C0B9F-EC69-4737-8B92-325A217F875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237373" y="1517810"/>
              <a:ext cx="747248" cy="5917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fontAlgn="base" hangingPunct="1">
                <a:spcBef>
                  <a:spcPts val="0"/>
                </a:spcBef>
                <a:spcAft>
                  <a:spcPct val="0"/>
                </a:spcAft>
                <a:buNone/>
              </a:pPr>
              <a:r>
                <a:rPr lang="cs-CZ" altLang="cs-CZ" sz="1000" dirty="0">
                  <a:latin typeface="+mn-lt"/>
                </a:rPr>
                <a:t>Bydliště: Liberecký kraj</a:t>
              </a:r>
              <a:br>
                <a:rPr lang="cs-CZ" altLang="cs-CZ" sz="1000" dirty="0">
                  <a:latin typeface="+mn-lt"/>
                </a:rPr>
              </a:br>
              <a:r>
                <a:rPr lang="cs-CZ" altLang="cs-CZ" sz="1000" dirty="0">
                  <a:latin typeface="+mn-lt"/>
                </a:rPr>
                <a:t>Bydliště: ostatní kraje</a:t>
              </a:r>
              <a:endParaRPr lang="en-US" altLang="cs-CZ" sz="1000" dirty="0">
                <a:latin typeface="+mn-lt"/>
              </a:endParaRPr>
            </a:p>
          </p:txBody>
        </p:sp>
        <p:sp>
          <p:nvSpPr>
            <p:cNvPr id="19" name="Rectangle 56">
              <a:extLst>
                <a:ext uri="{FF2B5EF4-FFF2-40B4-BE49-F238E27FC236}">
                  <a16:creationId xmlns:a16="http://schemas.microsoft.com/office/drawing/2014/main" id="{63DD5EE6-415D-4685-8703-0F623C7E81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37778" y="1697768"/>
              <a:ext cx="108000" cy="108193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 w="1651">
              <a:solidFill>
                <a:schemeClr val="bg1">
                  <a:lumMod val="75000"/>
                </a:schemeClr>
              </a:solidFill>
              <a:miter lim="800000"/>
              <a:headEnd/>
              <a:tailEnd/>
            </a:ln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endParaRPr lang="cs-CZ" altLang="cs-CZ" sz="1000" dirty="0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0" name="Rectangle 56">
              <a:extLst>
                <a:ext uri="{FF2B5EF4-FFF2-40B4-BE49-F238E27FC236}">
                  <a16:creationId xmlns:a16="http://schemas.microsoft.com/office/drawing/2014/main" id="{F0898AA3-9E4B-4C6E-A3EC-ABFEFBB396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37778" y="1545967"/>
              <a:ext cx="108000" cy="108193"/>
            </a:xfrm>
            <a:prstGeom prst="rect">
              <a:avLst/>
            </a:prstGeom>
            <a:solidFill>
              <a:srgbClr val="0066FF"/>
            </a:solidFill>
            <a:ln w="1651">
              <a:solidFill>
                <a:schemeClr val="bg1">
                  <a:lumMod val="75000"/>
                </a:schemeClr>
              </a:solidFill>
              <a:miter lim="800000"/>
              <a:headEnd/>
              <a:tailEnd/>
            </a:ln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endParaRPr lang="cs-CZ" altLang="cs-CZ" sz="1200" i="1" dirty="0">
                <a:solidFill>
                  <a:srgbClr val="000000"/>
                </a:solidFill>
                <a:latin typeface="+mn-lt"/>
              </a:endParaRPr>
            </a:p>
          </p:txBody>
        </p:sp>
      </p:grpSp>
      <p:sp>
        <p:nvSpPr>
          <p:cNvPr id="2" name="Nadpis 1"/>
          <p:cNvSpPr>
            <a:spLocks noGrp="1"/>
          </p:cNvSpPr>
          <p:nvPr>
            <p:ph type="title"/>
          </p:nvPr>
        </p:nvSpPr>
        <p:spPr>
          <a:xfrm>
            <a:off x="272591" y="96249"/>
            <a:ext cx="10515600" cy="631595"/>
          </a:xfrm>
        </p:spPr>
        <p:txBody>
          <a:bodyPr>
            <a:normAutofit fontScale="90000"/>
          </a:bodyPr>
          <a:lstStyle/>
          <a:p>
            <a:r>
              <a:rPr lang="cs-CZ" dirty="0"/>
              <a:t>Poměr hospitalizací pacientů z LBK a pacientů z ostatních </a:t>
            </a:r>
            <a:br>
              <a:rPr lang="cs-CZ" dirty="0"/>
            </a:br>
            <a:r>
              <a:rPr lang="cs-CZ" dirty="0"/>
              <a:t>krajů v nemocnicích LBK II</a:t>
            </a:r>
          </a:p>
        </p:txBody>
      </p:sp>
      <p:graphicFrame>
        <p:nvGraphicFramePr>
          <p:cNvPr id="11" name="Table 2">
            <a:extLst>
              <a:ext uri="{FF2B5EF4-FFF2-40B4-BE49-F238E27FC236}">
                <a16:creationId xmlns:a16="http://schemas.microsoft.com/office/drawing/2014/main" id="{27989F4C-550F-481B-8BAA-115CCA0A5614}"/>
              </a:ext>
            </a:extLst>
          </p:cNvPr>
          <p:cNvGraphicFramePr>
            <a:graphicFrameLocks noGrp="1"/>
          </p:cNvGraphicFramePr>
          <p:nvPr/>
        </p:nvGraphicFramePr>
        <p:xfrm>
          <a:off x="411892" y="1092161"/>
          <a:ext cx="9813176" cy="5288091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342375">
                  <a:extLst>
                    <a:ext uri="{9D8B030D-6E8A-4147-A177-3AD203B41FA5}">
                      <a16:colId xmlns:a16="http://schemas.microsoft.com/office/drawing/2014/main" val="1181468752"/>
                    </a:ext>
                  </a:extLst>
                </a:gridCol>
                <a:gridCol w="4657016">
                  <a:extLst>
                    <a:ext uri="{9D8B030D-6E8A-4147-A177-3AD203B41FA5}">
                      <a16:colId xmlns:a16="http://schemas.microsoft.com/office/drawing/2014/main" val="2328574071"/>
                    </a:ext>
                  </a:extLst>
                </a:gridCol>
                <a:gridCol w="980423">
                  <a:extLst>
                    <a:ext uri="{9D8B030D-6E8A-4147-A177-3AD203B41FA5}">
                      <a16:colId xmlns:a16="http://schemas.microsoft.com/office/drawing/2014/main" val="3502922610"/>
                    </a:ext>
                  </a:extLst>
                </a:gridCol>
                <a:gridCol w="833362">
                  <a:extLst>
                    <a:ext uri="{9D8B030D-6E8A-4147-A177-3AD203B41FA5}">
                      <a16:colId xmlns:a16="http://schemas.microsoft.com/office/drawing/2014/main" val="2330028553"/>
                    </a:ext>
                  </a:extLst>
                </a:gridCol>
              </a:tblGrid>
              <a:tr h="229917">
                <a:tc>
                  <a:txBody>
                    <a:bodyPr/>
                    <a:lstStyle/>
                    <a:p>
                      <a:pPr algn="r" fontAlgn="b"/>
                      <a:endParaRPr lang="cs-CZ" sz="9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7669" marR="7669" marT="7669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cs-CZ" sz="9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7669" marR="7669" marT="7669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900" b="1" u="none" strike="noStrike" dirty="0">
                          <a:effectLst/>
                          <a:latin typeface="+mn-lt"/>
                        </a:rPr>
                        <a:t>LBK / ostatní</a:t>
                      </a:r>
                      <a:endParaRPr lang="cs-CZ" sz="900" b="1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7669" marR="7669" marT="7669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900" b="1" u="none" strike="noStrike" dirty="0">
                          <a:effectLst/>
                          <a:latin typeface="+mn-lt"/>
                        </a:rPr>
                        <a:t>N</a:t>
                      </a:r>
                      <a:endParaRPr lang="cs-CZ" sz="900" b="1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7669" marR="7669" marT="7669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68284937"/>
                  </a:ext>
                </a:extLst>
              </a:tr>
              <a:tr h="229917">
                <a:tc>
                  <a:txBody>
                    <a:bodyPr/>
                    <a:lstStyle/>
                    <a:p>
                      <a:pPr algn="r" fontAlgn="b"/>
                      <a:r>
                        <a:rPr lang="cs-CZ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III. Nemoci krve a krvetvorných orgánů, poruchy mechanismu imunity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cs-CZ" sz="900" b="0" i="0" u="none" strike="noStrike" dirty="0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 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15,969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543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78389118"/>
                  </a:ext>
                </a:extLst>
              </a:tr>
              <a:tr h="229917">
                <a:tc>
                  <a:txBody>
                    <a:bodyPr/>
                    <a:lstStyle/>
                    <a:p>
                      <a:pPr algn="r" fontAlgn="b"/>
                      <a:r>
                        <a:rPr lang="cs-CZ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I. Některé infekční a parazitární nemoci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cs-CZ" sz="900" b="0" i="0" u="none" strike="noStrike" dirty="0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 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14,474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294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796985543"/>
                  </a:ext>
                </a:extLst>
              </a:tr>
              <a:tr h="229917">
                <a:tc>
                  <a:txBody>
                    <a:bodyPr/>
                    <a:lstStyle/>
                    <a:p>
                      <a:pPr algn="r" fontAlgn="b"/>
                      <a:r>
                        <a:rPr lang="cs-CZ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VIII. Nemoci ucha a bradavkového výběžku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cs-CZ" sz="900" b="0" i="0" u="none" strike="noStrike" dirty="0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 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13,222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384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60733979"/>
                  </a:ext>
                </a:extLst>
              </a:tr>
              <a:tr h="229917">
                <a:tc>
                  <a:txBody>
                    <a:bodyPr/>
                    <a:lstStyle/>
                    <a:p>
                      <a:pPr algn="r" fontAlgn="b"/>
                      <a:r>
                        <a:rPr lang="cs-CZ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XII. Nemoci kůže a podkožního vaziva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cs-CZ" sz="900" b="0" i="0" u="none" strike="noStrike" dirty="0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 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8,175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2 890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064710477"/>
                  </a:ext>
                </a:extLst>
              </a:tr>
              <a:tr h="229917">
                <a:tc>
                  <a:txBody>
                    <a:bodyPr/>
                    <a:lstStyle/>
                    <a:p>
                      <a:pPr algn="r" fontAlgn="b"/>
                      <a:r>
                        <a:rPr lang="cs-CZ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XIV. Nemoci močové a pohlavní soustavy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cs-CZ" sz="900" b="0" i="0" u="none" strike="noStrike" dirty="0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 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8,168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7 224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59024826"/>
                  </a:ext>
                </a:extLst>
              </a:tr>
              <a:tr h="229917">
                <a:tc>
                  <a:txBody>
                    <a:bodyPr/>
                    <a:lstStyle/>
                    <a:p>
                      <a:pPr algn="r" fontAlgn="b"/>
                      <a:r>
                        <a:rPr lang="cs-CZ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II. Novotvary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cs-CZ" sz="900" b="0" i="0" u="none" strike="noStrike" dirty="0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 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7,759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10 519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17780364"/>
                  </a:ext>
                </a:extLst>
              </a:tr>
              <a:tr h="229917">
                <a:tc>
                  <a:txBody>
                    <a:bodyPr/>
                    <a:lstStyle/>
                    <a:p>
                      <a:pPr algn="r" fontAlgn="b"/>
                      <a:r>
                        <a:rPr lang="cs-CZ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XVIII. Příznaky, znaky a abnormální klinické a laboratorní nálezy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cs-CZ" sz="900" b="0" i="0" u="none" strike="noStrike" dirty="0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 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7,004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1 849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759131377"/>
                  </a:ext>
                </a:extLst>
              </a:tr>
              <a:tr h="229917">
                <a:tc>
                  <a:txBody>
                    <a:bodyPr/>
                    <a:lstStyle/>
                    <a:p>
                      <a:pPr algn="r" fontAlgn="b"/>
                      <a:r>
                        <a:rPr lang="cs-CZ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XI. Nemoci trávicí soustavy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cs-CZ" sz="900" b="0" i="0" u="none" strike="noStrike" dirty="0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 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6,861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7 122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79059717"/>
                  </a:ext>
                </a:extLst>
              </a:tr>
              <a:tr h="229917">
                <a:tc>
                  <a:txBody>
                    <a:bodyPr/>
                    <a:lstStyle/>
                    <a:p>
                      <a:pPr algn="r" fontAlgn="b"/>
                      <a:r>
                        <a:rPr lang="cs-CZ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XVI. Některé stavy vzniklé v perinatálním období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cs-CZ" sz="900" b="0" i="0" u="none" strike="noStrike" dirty="0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 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6,690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4 583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83374318"/>
                  </a:ext>
                </a:extLst>
              </a:tr>
              <a:tr h="229917">
                <a:tc>
                  <a:txBody>
                    <a:bodyPr/>
                    <a:lstStyle/>
                    <a:p>
                      <a:pPr algn="r" fontAlgn="b"/>
                      <a:r>
                        <a:rPr lang="cs-CZ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IV. Nemoci endokrinní, výživy a přeměny látek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cs-CZ" sz="900" b="0" i="0" u="none" strike="noStrike" dirty="0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 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6,526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858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98379747"/>
                  </a:ext>
                </a:extLst>
              </a:tr>
              <a:tr h="229917">
                <a:tc>
                  <a:txBody>
                    <a:bodyPr/>
                    <a:lstStyle/>
                    <a:p>
                      <a:pPr algn="r" fontAlgn="b"/>
                      <a:r>
                        <a:rPr lang="cs-CZ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XV. Těhotenství, porod a šestinedělí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cs-CZ" sz="900" b="0" i="0" u="none" strike="noStrike" dirty="0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 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5,211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1 236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70938752"/>
                  </a:ext>
                </a:extLst>
              </a:tr>
              <a:tr h="229917">
                <a:tc>
                  <a:txBody>
                    <a:bodyPr/>
                    <a:lstStyle/>
                    <a:p>
                      <a:pPr algn="r" fontAlgn="b"/>
                      <a:r>
                        <a:rPr lang="pl-PL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VII. Nemoci oka a očních adnex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cs-CZ" sz="900" b="0" i="0" u="none" strike="noStrike" dirty="0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 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5,153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5 162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18222587"/>
                  </a:ext>
                </a:extLst>
              </a:tr>
              <a:tr h="229917">
                <a:tc>
                  <a:txBody>
                    <a:bodyPr/>
                    <a:lstStyle/>
                    <a:p>
                      <a:pPr algn="r" fontAlgn="b"/>
                      <a:r>
                        <a:rPr lang="cs-CZ" sz="9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XXIb</a:t>
                      </a:r>
                      <a:r>
                        <a:rPr lang="cs-CZ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. Živě narozené děti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cs-CZ" sz="900" b="0" i="0" u="none" strike="noStrike" dirty="0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 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4,17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5 419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788787762"/>
                  </a:ext>
                </a:extLst>
              </a:tr>
              <a:tr h="229917">
                <a:tc>
                  <a:txBody>
                    <a:bodyPr/>
                    <a:lstStyle/>
                    <a:p>
                      <a:pPr algn="r" fontAlgn="b"/>
                      <a:r>
                        <a:rPr lang="cs-CZ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IX. Nemoci oběhové soustavy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cs-CZ" sz="900" b="0" i="0" u="none" strike="noStrike" dirty="0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 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3,946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3 833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10985083"/>
                  </a:ext>
                </a:extLst>
              </a:tr>
              <a:tr h="229917">
                <a:tc>
                  <a:txBody>
                    <a:bodyPr/>
                    <a:lstStyle/>
                    <a:p>
                      <a:pPr algn="r" fontAlgn="b"/>
                      <a:r>
                        <a:rPr lang="cs-CZ" sz="9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XXIa</a:t>
                      </a:r>
                      <a:r>
                        <a:rPr lang="cs-CZ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. Zdravá osoba doprovázející nemocnou osobu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cs-CZ" sz="900" b="0" i="0" u="none" strike="noStrike" dirty="0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 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3,611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5 155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75995895"/>
                  </a:ext>
                </a:extLst>
              </a:tr>
              <a:tr h="229917">
                <a:tc>
                  <a:txBody>
                    <a:bodyPr/>
                    <a:lstStyle/>
                    <a:p>
                      <a:pPr algn="r" fontAlgn="b"/>
                      <a:r>
                        <a:rPr lang="cs-CZ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X. Nemoci dýchací soustavy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cs-CZ" sz="900" b="0" i="0" u="none" strike="noStrike" dirty="0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 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3,566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6 941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288118517"/>
                  </a:ext>
                </a:extLst>
              </a:tr>
              <a:tr h="229917">
                <a:tc>
                  <a:txBody>
                    <a:bodyPr/>
                    <a:lstStyle/>
                    <a:p>
                      <a:pPr algn="r" fontAlgn="b"/>
                      <a:r>
                        <a:rPr lang="cs-CZ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VI. Nemoci nervové soustavy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cs-CZ" sz="900" b="0" i="0" u="none" strike="noStrike" dirty="0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 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3,45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2 427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24848791"/>
                  </a:ext>
                </a:extLst>
              </a:tr>
              <a:tr h="229917">
                <a:tc>
                  <a:txBody>
                    <a:bodyPr/>
                    <a:lstStyle/>
                    <a:p>
                      <a:pPr algn="r" fontAlgn="b"/>
                      <a:r>
                        <a:rPr lang="cs-CZ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XIX. Poranění, otravy a některé jiné následky vnějších příčin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cs-CZ" sz="900" b="0" i="0" u="none" strike="noStrike" dirty="0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 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2,646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9 271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06096712"/>
                  </a:ext>
                </a:extLst>
              </a:tr>
              <a:tr h="229917">
                <a:tc>
                  <a:txBody>
                    <a:bodyPr/>
                    <a:lstStyle/>
                    <a:p>
                      <a:pPr algn="r" fontAlgn="b"/>
                      <a:r>
                        <a:rPr lang="cs-CZ" sz="9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XXIc</a:t>
                      </a:r>
                      <a:r>
                        <a:rPr lang="cs-CZ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. Jiné faktory ovlivňující zdravotní stav a kontakt se zdrav. službami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cs-CZ" sz="900" b="0" i="0" u="none" strike="noStrike" dirty="0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 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2,577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93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54657701"/>
                  </a:ext>
                </a:extLst>
              </a:tr>
              <a:tr h="229917">
                <a:tc>
                  <a:txBody>
                    <a:bodyPr/>
                    <a:lstStyle/>
                    <a:p>
                      <a:pPr algn="r" fontAlgn="b"/>
                      <a:r>
                        <a:rPr lang="pl-PL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V. Poruchy duševní a poruchy chování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cs-CZ" sz="900" b="0" i="0" u="none" strike="noStrike" dirty="0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 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2,481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7 279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206643404"/>
                  </a:ext>
                </a:extLst>
              </a:tr>
              <a:tr h="229917">
                <a:tc>
                  <a:txBody>
                    <a:bodyPr/>
                    <a:lstStyle/>
                    <a:p>
                      <a:pPr algn="r" fontAlgn="b"/>
                      <a:r>
                        <a:rPr lang="cs-CZ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XIII. Nemoci svalové a kosterní soustavy a pojivové tkáně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cs-CZ" sz="900" b="0" i="0" u="none" strike="noStrike" dirty="0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 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1,709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2 712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66447681"/>
                  </a:ext>
                </a:extLst>
              </a:tr>
              <a:tr h="229917">
                <a:tc>
                  <a:txBody>
                    <a:bodyPr/>
                    <a:lstStyle/>
                    <a:p>
                      <a:pPr algn="r" fontAlgn="b"/>
                      <a:r>
                        <a:rPr lang="cs-CZ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XVII. Vrozené vady, deformace a chromozomální abnormality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cs-CZ" sz="900" b="0" i="0" u="none" strike="noStrike" dirty="0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 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0,677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488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554527449"/>
                  </a:ext>
                </a:extLst>
              </a:tr>
            </a:tbl>
          </a:graphicData>
        </a:graphic>
      </p:graphicFrame>
      <p:graphicFrame>
        <p:nvGraphicFramePr>
          <p:cNvPr id="12" name="Graf 11">
            <a:extLst>
              <a:ext uri="{FF2B5EF4-FFF2-40B4-BE49-F238E27FC236}">
                <a16:creationId xmlns:a16="http://schemas.microsoft.com/office/drawing/2014/main" id="{0441790F-42AE-4337-BC17-3833A65ABB31}"/>
              </a:ext>
            </a:extLst>
          </p:cNvPr>
          <p:cNvGraphicFramePr/>
          <p:nvPr/>
        </p:nvGraphicFramePr>
        <p:xfrm>
          <a:off x="1713582" y="362367"/>
          <a:ext cx="6323681" cy="615842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  <p:extLst>
      <p:ext uri="{BB962C8B-B14F-4D97-AF65-F5344CB8AC3E}">
        <p14:creationId xmlns:p14="http://schemas.microsoft.com/office/powerpoint/2010/main" val="3498842465"/>
      </p:ext>
    </p:extLst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" name="Obdélník 33"/>
          <p:cNvSpPr/>
          <p:nvPr/>
        </p:nvSpPr>
        <p:spPr>
          <a:xfrm>
            <a:off x="10779724" y="6180667"/>
            <a:ext cx="1412276" cy="677333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2" name="Nadpis 1"/>
          <p:cNvSpPr>
            <a:spLocks noGrp="1"/>
          </p:cNvSpPr>
          <p:nvPr>
            <p:ph type="title"/>
          </p:nvPr>
        </p:nvSpPr>
        <p:spPr>
          <a:xfrm>
            <a:off x="272591" y="59673"/>
            <a:ext cx="10515600" cy="631595"/>
          </a:xfrm>
        </p:spPr>
        <p:txBody>
          <a:bodyPr>
            <a:normAutofit fontScale="90000"/>
          </a:bodyPr>
          <a:lstStyle/>
          <a:p>
            <a:r>
              <a:rPr lang="cs-CZ" dirty="0"/>
              <a:t>Poměr hospitalizací pacientů z LBK a pacientů z ostatních </a:t>
            </a:r>
            <a:br>
              <a:rPr lang="cs-CZ" dirty="0"/>
            </a:br>
            <a:r>
              <a:rPr lang="cs-CZ" dirty="0"/>
              <a:t>krajů v nemocnicích LBK III</a:t>
            </a:r>
          </a:p>
        </p:txBody>
      </p:sp>
      <p:sp>
        <p:nvSpPr>
          <p:cNvPr id="14" name="TextBox 6"/>
          <p:cNvSpPr txBox="1"/>
          <p:nvPr/>
        </p:nvSpPr>
        <p:spPr>
          <a:xfrm>
            <a:off x="257558" y="1027796"/>
            <a:ext cx="167097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cs-CZ" sz="1400" dirty="0"/>
              <a:t>Zdroj: NRHOSP 2018</a:t>
            </a:r>
            <a:endParaRPr lang="en-US" sz="1400" dirty="0"/>
          </a:p>
        </p:txBody>
      </p:sp>
      <p:grpSp>
        <p:nvGrpSpPr>
          <p:cNvPr id="19" name="Skupina 18"/>
          <p:cNvGrpSpPr/>
          <p:nvPr/>
        </p:nvGrpSpPr>
        <p:grpSpPr>
          <a:xfrm>
            <a:off x="350921" y="1408270"/>
            <a:ext cx="2403683" cy="590699"/>
            <a:chOff x="7037778" y="1517810"/>
            <a:chExt cx="946843" cy="591754"/>
          </a:xfrm>
        </p:grpSpPr>
        <p:sp>
          <p:nvSpPr>
            <p:cNvPr id="20" name="Text Box 58"/>
            <p:cNvSpPr txBox="1">
              <a:spLocks noChangeArrowheads="1"/>
            </p:cNvSpPr>
            <p:nvPr/>
          </p:nvSpPr>
          <p:spPr bwMode="auto">
            <a:xfrm>
              <a:off x="7237373" y="1517810"/>
              <a:ext cx="747248" cy="5917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fontAlgn="base" hangingPunct="1">
                <a:spcBef>
                  <a:spcPts val="0"/>
                </a:spcBef>
                <a:spcAft>
                  <a:spcPct val="0"/>
                </a:spcAft>
                <a:buNone/>
              </a:pPr>
              <a:r>
                <a:rPr lang="cs-CZ" altLang="cs-CZ" sz="1000" dirty="0">
                  <a:latin typeface="+mn-lt"/>
                </a:rPr>
                <a:t>Bydliště: Liberecký kraj</a:t>
              </a:r>
              <a:br>
                <a:rPr lang="cs-CZ" altLang="cs-CZ" sz="1000" dirty="0">
                  <a:latin typeface="+mn-lt"/>
                </a:rPr>
              </a:br>
              <a:r>
                <a:rPr lang="cs-CZ" altLang="cs-CZ" sz="1000" dirty="0">
                  <a:latin typeface="+mn-lt"/>
                </a:rPr>
                <a:t>Bydliště: ostatní kraje</a:t>
              </a:r>
              <a:endParaRPr lang="en-US" altLang="cs-CZ" sz="1000" dirty="0">
                <a:latin typeface="+mn-lt"/>
              </a:endParaRPr>
            </a:p>
          </p:txBody>
        </p:sp>
        <p:sp>
          <p:nvSpPr>
            <p:cNvPr id="21" name="Rectangle 56"/>
            <p:cNvSpPr>
              <a:spLocks noChangeArrowheads="1"/>
            </p:cNvSpPr>
            <p:nvPr/>
          </p:nvSpPr>
          <p:spPr bwMode="auto">
            <a:xfrm>
              <a:off x="7037778" y="1697768"/>
              <a:ext cx="108000" cy="108193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 w="1651">
              <a:solidFill>
                <a:schemeClr val="bg1">
                  <a:lumMod val="75000"/>
                </a:schemeClr>
              </a:solidFill>
              <a:miter lim="800000"/>
              <a:headEnd/>
              <a:tailEnd/>
            </a:ln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endParaRPr lang="cs-CZ" altLang="cs-CZ" sz="1000" dirty="0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2" name="Rectangle 56"/>
            <p:cNvSpPr>
              <a:spLocks noChangeArrowheads="1"/>
            </p:cNvSpPr>
            <p:nvPr/>
          </p:nvSpPr>
          <p:spPr bwMode="auto">
            <a:xfrm>
              <a:off x="7037778" y="1545967"/>
              <a:ext cx="108000" cy="108193"/>
            </a:xfrm>
            <a:prstGeom prst="rect">
              <a:avLst/>
            </a:prstGeom>
            <a:solidFill>
              <a:srgbClr val="0066FF"/>
            </a:solidFill>
            <a:ln w="1651">
              <a:solidFill>
                <a:schemeClr val="bg1">
                  <a:lumMod val="75000"/>
                </a:schemeClr>
              </a:solidFill>
              <a:miter lim="800000"/>
              <a:headEnd/>
              <a:tailEnd/>
            </a:ln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endParaRPr lang="cs-CZ" altLang="cs-CZ" sz="1200" i="1" dirty="0">
                <a:solidFill>
                  <a:srgbClr val="000000"/>
                </a:solidFill>
                <a:latin typeface="+mn-lt"/>
              </a:endParaRPr>
            </a:p>
          </p:txBody>
        </p:sp>
      </p:grpSp>
      <p:graphicFrame>
        <p:nvGraphicFramePr>
          <p:cNvPr id="15" name="Table 2">
            <a:extLst>
              <a:ext uri="{FF2B5EF4-FFF2-40B4-BE49-F238E27FC236}">
                <a16:creationId xmlns:a16="http://schemas.microsoft.com/office/drawing/2014/main" id="{EEC28C34-75FA-465E-BB0A-7548286321F4}"/>
              </a:ext>
            </a:extLst>
          </p:cNvPr>
          <p:cNvGraphicFramePr>
            <a:graphicFrameLocks noGrp="1"/>
          </p:cNvGraphicFramePr>
          <p:nvPr/>
        </p:nvGraphicFramePr>
        <p:xfrm>
          <a:off x="629889" y="2162356"/>
          <a:ext cx="10278808" cy="2936863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500970">
                  <a:extLst>
                    <a:ext uri="{9D8B030D-6E8A-4147-A177-3AD203B41FA5}">
                      <a16:colId xmlns:a16="http://schemas.microsoft.com/office/drawing/2014/main" val="1181468752"/>
                    </a:ext>
                  </a:extLst>
                </a:gridCol>
                <a:gridCol w="4636002">
                  <a:extLst>
                    <a:ext uri="{9D8B030D-6E8A-4147-A177-3AD203B41FA5}">
                      <a16:colId xmlns:a16="http://schemas.microsoft.com/office/drawing/2014/main" val="2328574071"/>
                    </a:ext>
                  </a:extLst>
                </a:gridCol>
                <a:gridCol w="1268932">
                  <a:extLst>
                    <a:ext uri="{9D8B030D-6E8A-4147-A177-3AD203B41FA5}">
                      <a16:colId xmlns:a16="http://schemas.microsoft.com/office/drawing/2014/main" val="3502922610"/>
                    </a:ext>
                  </a:extLst>
                </a:gridCol>
                <a:gridCol w="872904">
                  <a:extLst>
                    <a:ext uri="{9D8B030D-6E8A-4147-A177-3AD203B41FA5}">
                      <a16:colId xmlns:a16="http://schemas.microsoft.com/office/drawing/2014/main" val="2330028553"/>
                    </a:ext>
                  </a:extLst>
                </a:gridCol>
              </a:tblGrid>
              <a:tr h="214207">
                <a:tc>
                  <a:txBody>
                    <a:bodyPr/>
                    <a:lstStyle/>
                    <a:p>
                      <a:pPr algn="r" fontAlgn="b"/>
                      <a:endParaRPr lang="cs-CZ" sz="75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7669" marR="7669" marT="7669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75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7669" marR="7669" marT="7669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cs-CZ" sz="1000" b="1" u="none" strike="noStrike" dirty="0">
                          <a:effectLst/>
                          <a:latin typeface="+mn-lt"/>
                        </a:rPr>
                        <a:t>LBK / ostatní</a:t>
                      </a:r>
                      <a:endParaRPr lang="cs-CZ" sz="1000" b="1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7669" marR="7669" marT="7669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cs-CZ" sz="1000" b="1" u="none" strike="noStrike" dirty="0">
                          <a:effectLst/>
                          <a:latin typeface="+mn-lt"/>
                        </a:rPr>
                        <a:t>N</a:t>
                      </a:r>
                      <a:endParaRPr lang="cs-CZ" sz="1000" b="1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7669" marR="7669" marT="7669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68284937"/>
                  </a:ext>
                </a:extLst>
              </a:tr>
              <a:tr h="226888">
                <a:tc>
                  <a:txBody>
                    <a:bodyPr/>
                    <a:lstStyle/>
                    <a:p>
                      <a:pPr algn="r" fontAlgn="b"/>
                      <a:r>
                        <a:rPr lang="cs-CZ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Ústav chirurgie ruky a plast. chirurgie, </a:t>
                      </a:r>
                      <a:r>
                        <a:rPr lang="cs-CZ" sz="105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p.o</a:t>
                      </a:r>
                      <a:r>
                        <a:rPr lang="cs-CZ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.</a:t>
                      </a: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cs-CZ" sz="900" b="0" i="0" u="none" strike="noStrike" dirty="0">
                        <a:solidFill>
                          <a:schemeClr val="tx1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cs-CZ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0,294</a:t>
                      </a: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cs-CZ" sz="105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3 979</a:t>
                      </a: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10755756"/>
                  </a:ext>
                </a:extLst>
              </a:tr>
              <a:tr h="226888">
                <a:tc>
                  <a:txBody>
                    <a:bodyPr/>
                    <a:lstStyle/>
                    <a:p>
                      <a:pPr algn="r" fontAlgn="b"/>
                      <a:r>
                        <a:rPr lang="cs-CZ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Léčebna respiračních nemocí Cvikov, </a:t>
                      </a:r>
                      <a:r>
                        <a:rPr lang="cs-CZ" sz="105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p.o</a:t>
                      </a:r>
                      <a:r>
                        <a:rPr lang="cs-CZ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.</a:t>
                      </a: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cs-CZ" sz="900" b="0" i="0" u="none" strike="noStrike" dirty="0">
                        <a:solidFill>
                          <a:schemeClr val="tx1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cs-CZ" sz="105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0,484</a:t>
                      </a: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cs-CZ" sz="105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1 195</a:t>
                      </a: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25247463"/>
                  </a:ext>
                </a:extLst>
              </a:tr>
              <a:tr h="226888">
                <a:tc>
                  <a:txBody>
                    <a:bodyPr/>
                    <a:lstStyle/>
                    <a:p>
                      <a:pPr algn="r" fontAlgn="b"/>
                      <a:r>
                        <a:rPr lang="pl-PL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Nemocnice Jablonec nad Nisou, p.o.</a:t>
                      </a: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cs-CZ" sz="900" b="0" i="0" u="none" strike="noStrike" dirty="0">
                        <a:solidFill>
                          <a:schemeClr val="tx1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cs-CZ" sz="105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10,412</a:t>
                      </a: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cs-CZ" sz="105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16 661</a:t>
                      </a: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49580929"/>
                  </a:ext>
                </a:extLst>
              </a:tr>
              <a:tr h="226888">
                <a:tc>
                  <a:txBody>
                    <a:bodyPr/>
                    <a:lstStyle/>
                    <a:p>
                      <a:pPr algn="r" fontAlgn="b"/>
                      <a:r>
                        <a:rPr lang="cs-CZ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Nemocnice následné péče Lomnice n. P., </a:t>
                      </a:r>
                      <a:r>
                        <a:rPr lang="cs-CZ" sz="105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p.o</a:t>
                      </a:r>
                      <a:r>
                        <a:rPr lang="cs-CZ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.</a:t>
                      </a: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cs-CZ" sz="900" b="0" i="0" u="none" strike="noStrike" dirty="0">
                        <a:solidFill>
                          <a:schemeClr val="tx1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cs-CZ" sz="105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1,040</a:t>
                      </a: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cs-CZ" sz="105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361</a:t>
                      </a: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85219121"/>
                  </a:ext>
                </a:extLst>
              </a:tr>
              <a:tr h="226888">
                <a:tc>
                  <a:txBody>
                    <a:bodyPr/>
                    <a:lstStyle/>
                    <a:p>
                      <a:pPr algn="r" fontAlgn="b"/>
                      <a:r>
                        <a:rPr lang="cs-CZ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MMN, a.s., Nemocnice Jilemnice</a:t>
                      </a: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cs-CZ" sz="900" b="0" i="0" u="none" strike="noStrike" dirty="0">
                        <a:solidFill>
                          <a:schemeClr val="tx1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cs-CZ" sz="105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1,644</a:t>
                      </a: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cs-CZ" sz="105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8 319</a:t>
                      </a: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7244710"/>
                  </a:ext>
                </a:extLst>
              </a:tr>
              <a:tr h="226888">
                <a:tc>
                  <a:txBody>
                    <a:bodyPr/>
                    <a:lstStyle/>
                    <a:p>
                      <a:pPr algn="r" fontAlgn="b"/>
                      <a:r>
                        <a:rPr lang="en-US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MMN, </a:t>
                      </a:r>
                      <a:r>
                        <a:rPr lang="en-US" sz="105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a.s.</a:t>
                      </a:r>
                      <a:r>
                        <a:rPr lang="en-US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, </a:t>
                      </a:r>
                      <a:r>
                        <a:rPr lang="en-US" sz="105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Nemocnice</a:t>
                      </a:r>
                      <a:r>
                        <a:rPr lang="en-US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  <a:r>
                        <a:rPr lang="en-US" sz="105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Semily</a:t>
                      </a:r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cs-CZ" sz="900" b="0" i="0" u="none" strike="noStrike" dirty="0">
                        <a:solidFill>
                          <a:schemeClr val="tx1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cs-CZ" sz="105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2,472</a:t>
                      </a: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cs-CZ" sz="105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1 698</a:t>
                      </a: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49658366"/>
                  </a:ext>
                </a:extLst>
              </a:tr>
              <a:tr h="226888">
                <a:tc>
                  <a:txBody>
                    <a:bodyPr/>
                    <a:lstStyle/>
                    <a:p>
                      <a:pPr algn="r" fontAlgn="b"/>
                      <a:r>
                        <a:rPr lang="cs-CZ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Nemocnice s poliklinikou Česká Lípa, a.s.</a:t>
                      </a: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cs-CZ" sz="900" b="0" i="0" u="none" strike="noStrike" dirty="0">
                        <a:solidFill>
                          <a:schemeClr val="tx1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cs-CZ" sz="105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6,186</a:t>
                      </a: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cs-CZ" sz="105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17 512</a:t>
                      </a: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98464476"/>
                  </a:ext>
                </a:extLst>
              </a:tr>
              <a:tr h="226888">
                <a:tc>
                  <a:txBody>
                    <a:bodyPr/>
                    <a:lstStyle/>
                    <a:p>
                      <a:pPr algn="r" fontAlgn="b"/>
                      <a:r>
                        <a:rPr lang="pl-PL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Krajská nemocnice Liberec, a.s.</a:t>
                      </a: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cs-CZ" sz="900" b="0" i="0" u="none" strike="noStrike" dirty="0">
                        <a:solidFill>
                          <a:schemeClr val="tx1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cs-CZ" sz="105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6,929</a:t>
                      </a: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cs-CZ" sz="105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27 927</a:t>
                      </a: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279679999"/>
                  </a:ext>
                </a:extLst>
              </a:tr>
              <a:tr h="226888">
                <a:tc>
                  <a:txBody>
                    <a:bodyPr/>
                    <a:lstStyle/>
                    <a:p>
                      <a:pPr algn="r" fontAlgn="b"/>
                      <a:r>
                        <a:rPr lang="cs-CZ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Krajská nemocnice Liberec, a.s., Nemocnice Turnov</a:t>
                      </a: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cs-CZ" sz="900" b="0" i="0" u="none" strike="noStrike" dirty="0">
                        <a:solidFill>
                          <a:schemeClr val="tx1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cs-CZ" sz="105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5,022</a:t>
                      </a: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cs-CZ" sz="105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5 299</a:t>
                      </a: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39744098"/>
                  </a:ext>
                </a:extLst>
              </a:tr>
              <a:tr h="226888">
                <a:tc>
                  <a:txBody>
                    <a:bodyPr/>
                    <a:lstStyle/>
                    <a:p>
                      <a:pPr algn="r" fontAlgn="b"/>
                      <a:r>
                        <a:rPr lang="en-US" sz="105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Hospic</a:t>
                      </a:r>
                      <a:r>
                        <a:rPr lang="en-US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  <a:r>
                        <a:rPr lang="en-US" sz="105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sv</a:t>
                      </a:r>
                      <a:r>
                        <a:rPr lang="en-US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. </a:t>
                      </a:r>
                      <a:r>
                        <a:rPr lang="en-US" sz="105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Zdislavy</a:t>
                      </a:r>
                      <a:r>
                        <a:rPr lang="en-US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, </a:t>
                      </a:r>
                      <a:r>
                        <a:rPr lang="en-US" sz="105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o.p.s</a:t>
                      </a:r>
                      <a:r>
                        <a:rPr lang="en-US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.</a:t>
                      </a: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cs-CZ" sz="900" b="0" i="0" u="none" strike="noStrike" dirty="0">
                        <a:solidFill>
                          <a:schemeClr val="tx1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cs-CZ" sz="105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7,296</a:t>
                      </a: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cs-CZ" sz="105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224</a:t>
                      </a: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82877473"/>
                  </a:ext>
                </a:extLst>
              </a:tr>
              <a:tr h="226888">
                <a:tc>
                  <a:txBody>
                    <a:bodyPr/>
                    <a:lstStyle/>
                    <a:p>
                      <a:pPr algn="r" fontAlgn="b"/>
                      <a:r>
                        <a:rPr lang="cs-CZ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Nemocnice Frýdlant s.r.o.</a:t>
                      </a: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cs-CZ" sz="900" b="0" i="0" u="none" strike="noStrike" dirty="0">
                        <a:solidFill>
                          <a:schemeClr val="tx1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cs-CZ" sz="105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15,123</a:t>
                      </a: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cs-CZ" sz="105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1 967</a:t>
                      </a: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08274533"/>
                  </a:ext>
                </a:extLst>
              </a:tr>
              <a:tr h="226888">
                <a:tc>
                  <a:txBody>
                    <a:bodyPr/>
                    <a:lstStyle/>
                    <a:p>
                      <a:pPr algn="r" fontAlgn="b"/>
                      <a:r>
                        <a:rPr lang="pt-BR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Nemocnice Tanvald, s.r.o.</a:t>
                      </a: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t"/>
                      <a:endParaRPr lang="cs-CZ" sz="900" b="0" i="0" u="none" strike="noStrike" dirty="0">
                        <a:solidFill>
                          <a:schemeClr val="tx1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cs-CZ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12,412</a:t>
                      </a: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cs-CZ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1 140</a:t>
                      </a:r>
                    </a:p>
                  </a:txBody>
                  <a:tcPr marL="9525" marR="9525" marT="9525" marB="0" anchor="b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44721736"/>
                  </a:ext>
                </a:extLst>
              </a:tr>
            </a:tbl>
          </a:graphicData>
        </a:graphic>
      </p:graphicFrame>
      <p:sp>
        <p:nvSpPr>
          <p:cNvPr id="18" name="Obdélník 17">
            <a:extLst>
              <a:ext uri="{FF2B5EF4-FFF2-40B4-BE49-F238E27FC236}">
                <a16:creationId xmlns:a16="http://schemas.microsoft.com/office/drawing/2014/main" id="{425E0CC7-D24A-4D6A-A282-E915E1B700A3}"/>
              </a:ext>
            </a:extLst>
          </p:cNvPr>
          <p:cNvSpPr/>
          <p:nvPr/>
        </p:nvSpPr>
        <p:spPr>
          <a:xfrm>
            <a:off x="5451563" y="1829663"/>
            <a:ext cx="1907895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>
              <a:defRPr sz="1000" b="0" i="0" u="none" strike="noStrike" kern="1200" baseline="0">
                <a:solidFill>
                  <a:prstClr val="black"/>
                </a:solidFill>
                <a:latin typeface="+mn-lt"/>
                <a:ea typeface="+mn-ea"/>
                <a:cs typeface="+mn-cs"/>
              </a:defRPr>
            </a:pPr>
            <a:r>
              <a:rPr lang="cs-CZ" dirty="0"/>
              <a:t>Hospitalizace v nemocnicích LBK</a:t>
            </a:r>
          </a:p>
        </p:txBody>
      </p:sp>
      <p:graphicFrame>
        <p:nvGraphicFramePr>
          <p:cNvPr id="23" name="Graf 22">
            <a:extLst>
              <a:ext uri="{FF2B5EF4-FFF2-40B4-BE49-F238E27FC236}">
                <a16:creationId xmlns:a16="http://schemas.microsoft.com/office/drawing/2014/main" id="{A6862043-26ED-4B19-B5CD-38BF22E91755}"/>
              </a:ext>
            </a:extLst>
          </p:cNvPr>
          <p:cNvGraphicFramePr/>
          <p:nvPr/>
        </p:nvGraphicFramePr>
        <p:xfrm>
          <a:off x="1702822" y="2158311"/>
          <a:ext cx="7328301" cy="294091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  <p:extLst>
      <p:ext uri="{BB962C8B-B14F-4D97-AF65-F5344CB8AC3E}">
        <p14:creationId xmlns:p14="http://schemas.microsoft.com/office/powerpoint/2010/main" val="1429817789"/>
      </p:ext>
    </p:extLst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" name="Obdélník 33"/>
          <p:cNvSpPr/>
          <p:nvPr/>
        </p:nvSpPr>
        <p:spPr>
          <a:xfrm>
            <a:off x="10779724" y="6180667"/>
            <a:ext cx="1412276" cy="677333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2" name="Nadpis 1"/>
          <p:cNvSpPr>
            <a:spLocks noGrp="1"/>
          </p:cNvSpPr>
          <p:nvPr>
            <p:ph type="title"/>
          </p:nvPr>
        </p:nvSpPr>
        <p:spPr>
          <a:xfrm>
            <a:off x="272591" y="59673"/>
            <a:ext cx="10515600" cy="631595"/>
          </a:xfrm>
        </p:spPr>
        <p:txBody>
          <a:bodyPr>
            <a:noAutofit/>
          </a:bodyPr>
          <a:lstStyle/>
          <a:p>
            <a:r>
              <a:rPr lang="cs-CZ" sz="2600" dirty="0"/>
              <a:t>Hospitalizace s nemocemi oběhové soustavy v LBK dle bydliště pacienta</a:t>
            </a:r>
          </a:p>
        </p:txBody>
      </p:sp>
      <p:sp>
        <p:nvSpPr>
          <p:cNvPr id="36" name="TextBox 2"/>
          <p:cNvSpPr txBox="1"/>
          <p:nvPr/>
        </p:nvSpPr>
        <p:spPr>
          <a:xfrm>
            <a:off x="351082" y="923997"/>
            <a:ext cx="5154322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2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rPr>
              <a:t>Hospitalizace z kardiovaskulárních příčin v LBK dle kraje bydliště pacienta:</a:t>
            </a:r>
          </a:p>
        </p:txBody>
      </p:sp>
      <p:sp>
        <p:nvSpPr>
          <p:cNvPr id="38" name="Obdélník 37"/>
          <p:cNvSpPr/>
          <p:nvPr/>
        </p:nvSpPr>
        <p:spPr>
          <a:xfrm>
            <a:off x="272591" y="3094242"/>
            <a:ext cx="2553904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defTabSz="914400" eaLnBrk="1" fontAlgn="b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0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rPr>
              <a:t>30 nejčetnějších kardiovaskulárních diagnóz:</a:t>
            </a:r>
          </a:p>
        </p:txBody>
      </p:sp>
      <p:sp>
        <p:nvSpPr>
          <p:cNvPr id="43" name="TextBox 6"/>
          <p:cNvSpPr txBox="1"/>
          <p:nvPr/>
        </p:nvSpPr>
        <p:spPr>
          <a:xfrm>
            <a:off x="272591" y="480840"/>
            <a:ext cx="167097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cs-CZ" sz="1400" dirty="0"/>
              <a:t>Zdroj: NRHOSP 2018</a:t>
            </a:r>
            <a:endParaRPr lang="en-US" sz="1400" dirty="0"/>
          </a:p>
        </p:txBody>
      </p:sp>
      <p:sp>
        <p:nvSpPr>
          <p:cNvPr id="44" name="TextBox 7">
            <a:extLst>
              <a:ext uri="{FF2B5EF4-FFF2-40B4-BE49-F238E27FC236}">
                <a16:creationId xmlns:a16="http://schemas.microsoft.com/office/drawing/2014/main" id="{06B06441-BFF8-473D-BE0D-0D1A678DB6B9}"/>
              </a:ext>
            </a:extLst>
          </p:cNvPr>
          <p:cNvSpPr txBox="1"/>
          <p:nvPr/>
        </p:nvSpPr>
        <p:spPr>
          <a:xfrm>
            <a:off x="9255982" y="1358475"/>
            <a:ext cx="2822891" cy="138499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r>
              <a:rPr lang="cs-CZ" sz="1400" dirty="0"/>
              <a:t>Obyvatelé LBK se podílejí na 89 % hospitalizací zapříčiněných nemocemi oběhové soustavy v nemocnicích LBK. Nejnižší podíl pozorujeme u hospitalizací z důvodu subarachnoidálního krvácení (76 %).</a:t>
            </a:r>
          </a:p>
        </p:txBody>
      </p:sp>
      <p:grpSp>
        <p:nvGrpSpPr>
          <p:cNvPr id="23" name="Skupina 16">
            <a:extLst>
              <a:ext uri="{FF2B5EF4-FFF2-40B4-BE49-F238E27FC236}">
                <a16:creationId xmlns:a16="http://schemas.microsoft.com/office/drawing/2014/main" id="{0CC63143-FEAB-439D-9F2F-5AA2A026DD54}"/>
              </a:ext>
            </a:extLst>
          </p:cNvPr>
          <p:cNvGrpSpPr/>
          <p:nvPr/>
        </p:nvGrpSpPr>
        <p:grpSpPr>
          <a:xfrm>
            <a:off x="7262539" y="2146455"/>
            <a:ext cx="1836897" cy="590699"/>
            <a:chOff x="7037778" y="1517810"/>
            <a:chExt cx="946843" cy="591754"/>
          </a:xfrm>
        </p:grpSpPr>
        <p:sp>
          <p:nvSpPr>
            <p:cNvPr id="24" name="Text Box 58">
              <a:extLst>
                <a:ext uri="{FF2B5EF4-FFF2-40B4-BE49-F238E27FC236}">
                  <a16:creationId xmlns:a16="http://schemas.microsoft.com/office/drawing/2014/main" id="{CD578178-9581-4E95-95E6-BD08C532F27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237373" y="1517810"/>
              <a:ext cx="747248" cy="5917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eaLnBrk="1" fontAlgn="base" latinLnBrk="0" hangingPunct="1">
                <a:lnSpc>
                  <a:spcPct val="100000"/>
                </a:lnSpc>
                <a:spcBef>
                  <a:spcPts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1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</a:rPr>
                <a:t>Liberecký kraj</a:t>
              </a:r>
            </a:p>
            <a:p>
              <a:pPr marL="0" marR="0" lvl="0" indent="0" algn="l" defTabSz="914400" eaLnBrk="1" fontAlgn="base" latinLnBrk="0" hangingPunct="1">
                <a:lnSpc>
                  <a:spcPct val="100000"/>
                </a:lnSpc>
                <a:spcBef>
                  <a:spcPts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1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</a:rPr>
                <a:t>Jiný kraj bydliště</a:t>
              </a:r>
              <a:endParaRPr kumimoji="0" lang="en-US" altLang="cs-CZ" sz="1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</a:endParaRPr>
            </a:p>
          </p:txBody>
        </p:sp>
        <p:sp>
          <p:nvSpPr>
            <p:cNvPr id="25" name="Rectangle 56">
              <a:extLst>
                <a:ext uri="{FF2B5EF4-FFF2-40B4-BE49-F238E27FC236}">
                  <a16:creationId xmlns:a16="http://schemas.microsoft.com/office/drawing/2014/main" id="{A4EB22EB-80F8-468B-BA19-78F6472C8E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37778" y="1697768"/>
              <a:ext cx="108000" cy="108193"/>
            </a:xfrm>
            <a:prstGeom prst="rect">
              <a:avLst/>
            </a:prstGeom>
            <a:solidFill>
              <a:srgbClr val="99CCFF"/>
            </a:solidFill>
            <a:ln w="1651">
              <a:solidFill>
                <a:sysClr val="window" lastClr="FFFFFF">
                  <a:lumMod val="75000"/>
                </a:sysClr>
              </a:solidFill>
              <a:miter lim="800000"/>
              <a:headEnd/>
              <a:tailEnd/>
            </a:ln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altLang="cs-CZ" sz="1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26" name="Rectangle 56">
              <a:extLst>
                <a:ext uri="{FF2B5EF4-FFF2-40B4-BE49-F238E27FC236}">
                  <a16:creationId xmlns:a16="http://schemas.microsoft.com/office/drawing/2014/main" id="{973B80BB-8289-43A9-9C82-D63091F75E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37778" y="1545967"/>
              <a:ext cx="108000" cy="108193"/>
            </a:xfrm>
            <a:prstGeom prst="rect">
              <a:avLst/>
            </a:prstGeom>
            <a:solidFill>
              <a:srgbClr val="0066FF"/>
            </a:solidFill>
            <a:ln w="1651">
              <a:solidFill>
                <a:sysClr val="window" lastClr="FFFFFF">
                  <a:lumMod val="75000"/>
                </a:sysClr>
              </a:solidFill>
              <a:miter lim="800000"/>
              <a:headEnd/>
              <a:tailEnd/>
            </a:ln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altLang="cs-CZ" sz="12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</a:endParaRPr>
            </a:p>
          </p:txBody>
        </p:sp>
      </p:grpSp>
      <p:graphicFrame>
        <p:nvGraphicFramePr>
          <p:cNvPr id="22" name="Tabulka 21">
            <a:extLst>
              <a:ext uri="{FF2B5EF4-FFF2-40B4-BE49-F238E27FC236}">
                <a16:creationId xmlns:a16="http://schemas.microsoft.com/office/drawing/2014/main" id="{91EF8664-4D79-42DA-B97B-B51F56B40D53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062332566"/>
              </p:ext>
            </p:extLst>
          </p:nvPr>
        </p:nvGraphicFramePr>
        <p:xfrm>
          <a:off x="856992" y="3483245"/>
          <a:ext cx="8700850" cy="2467245"/>
        </p:xfrm>
        <a:graphic>
          <a:graphicData uri="http://schemas.openxmlformats.org/drawingml/2006/table">
            <a:tbl>
              <a:tblPr>
                <a:tableStyleId>{2D5ABB26-0587-4C30-8999-92F81FD0307C}</a:tableStyleId>
              </a:tblPr>
              <a:tblGrid>
                <a:gridCol w="220823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59786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62452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32857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2078959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66192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177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480761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</a:tblGrid>
              <a:tr h="164483">
                <a:tc>
                  <a:txBody>
                    <a:bodyPr/>
                    <a:lstStyle/>
                    <a:p>
                      <a:pPr algn="r" fontAlgn="b"/>
                      <a:r>
                        <a:rPr lang="pl-PL" sz="800" u="none" strike="noStrike" dirty="0">
                          <a:effectLst/>
                        </a:rPr>
                        <a:t>I25 Chronická ischemická choroba srdeční</a:t>
                      </a:r>
                      <a:endParaRPr lang="pl-PL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l" fontAlgn="b"/>
                      <a:endParaRPr lang="cs-CZ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cs-CZ" sz="800" u="none" strike="noStrike" dirty="0">
                          <a:effectLst/>
                        </a:rPr>
                        <a:t>N =</a:t>
                      </a:r>
                      <a:endParaRPr lang="cs-CZ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cs-CZ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544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cs-CZ" sz="800" u="none" strike="noStrike" dirty="0">
                          <a:effectLst/>
                        </a:rPr>
                        <a:t>I34 Nerevmatická onemocnění dvojcípé chlopně</a:t>
                      </a:r>
                      <a:endParaRPr lang="cs-CZ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l" fontAlgn="b"/>
                      <a:endParaRPr lang="cs-CZ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cs-CZ" sz="800" u="none" strike="noStrike" dirty="0">
                          <a:effectLst/>
                        </a:rPr>
                        <a:t>N =</a:t>
                      </a:r>
                      <a:endParaRPr lang="cs-CZ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cs-CZ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27</a:t>
                      </a:r>
                    </a:p>
                  </a:txBody>
                  <a:tcPr marL="0" marR="0" marT="0" marB="0" anchor="ctr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64483">
                <a:tc>
                  <a:txBody>
                    <a:bodyPr/>
                    <a:lstStyle/>
                    <a:p>
                      <a:pPr algn="r" fontAlgn="b"/>
                      <a:r>
                        <a:rPr lang="cs-CZ" sz="800" u="none" strike="noStrike" dirty="0">
                          <a:effectLst/>
                        </a:rPr>
                        <a:t>I50 Selhání srdce</a:t>
                      </a:r>
                      <a:endParaRPr lang="cs-CZ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l" fontAlgn="b"/>
                      <a:endParaRPr lang="cs-CZ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cs-CZ" sz="800" u="none" strike="noStrike" dirty="0">
                          <a:effectLst/>
                        </a:rPr>
                        <a:t>N =</a:t>
                      </a:r>
                      <a:endParaRPr lang="cs-CZ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cs-CZ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1 551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800" u="none" strike="noStrike" dirty="0">
                          <a:effectLst/>
                        </a:rPr>
                        <a:t>I44 Blokáda atrioventrikulární a levého raménka</a:t>
                      </a:r>
                      <a:endParaRPr lang="pt-BR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l" fontAlgn="b"/>
                      <a:endParaRPr lang="cs-CZ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cs-CZ" sz="800" u="none" strike="noStrike" dirty="0">
                          <a:effectLst/>
                        </a:rPr>
                        <a:t>N =</a:t>
                      </a:r>
                      <a:endParaRPr lang="cs-CZ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cs-CZ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208</a:t>
                      </a:r>
                    </a:p>
                  </a:txBody>
                  <a:tcPr marL="0" marR="0" marT="0" marB="0" anchor="ctr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4483">
                <a:tc>
                  <a:txBody>
                    <a:bodyPr/>
                    <a:lstStyle/>
                    <a:p>
                      <a:pPr algn="r" fontAlgn="b"/>
                      <a:r>
                        <a:rPr lang="cs-CZ" sz="800" u="none" strike="noStrike" dirty="0">
                          <a:effectLst/>
                        </a:rPr>
                        <a:t>I70 Ateroskleróza</a:t>
                      </a:r>
                      <a:endParaRPr lang="cs-CZ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l" fontAlgn="b"/>
                      <a:endParaRPr lang="cs-CZ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cs-CZ" sz="800" u="none" strike="noStrike" dirty="0">
                          <a:effectLst/>
                        </a:rPr>
                        <a:t>N =</a:t>
                      </a:r>
                      <a:endParaRPr lang="cs-CZ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cs-CZ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1 024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cs-CZ" sz="800" u="none" strike="noStrike" dirty="0">
                          <a:effectLst/>
                        </a:rPr>
                        <a:t>I42 Kardiomyopatie</a:t>
                      </a:r>
                      <a:endParaRPr lang="cs-CZ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l" fontAlgn="b"/>
                      <a:endParaRPr lang="cs-CZ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cs-CZ" sz="800" u="none" strike="noStrike" dirty="0">
                          <a:effectLst/>
                        </a:rPr>
                        <a:t>N =</a:t>
                      </a:r>
                      <a:endParaRPr lang="cs-CZ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cs-CZ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85</a:t>
                      </a:r>
                    </a:p>
                  </a:txBody>
                  <a:tcPr marL="0" marR="0" marT="0" marB="0" anchor="ctr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64483">
                <a:tc>
                  <a:txBody>
                    <a:bodyPr/>
                    <a:lstStyle/>
                    <a:p>
                      <a:pPr algn="r" fontAlgn="b"/>
                      <a:r>
                        <a:rPr lang="it-IT" sz="800" u="none" strike="noStrike" dirty="0">
                          <a:effectLst/>
                        </a:rPr>
                        <a:t>I48 Fibrilace a flutter síní</a:t>
                      </a:r>
                      <a:endParaRPr lang="it-IT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l" fontAlgn="b"/>
                      <a:endParaRPr lang="cs-CZ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cs-CZ" sz="800" u="none" strike="noStrike" dirty="0">
                          <a:effectLst/>
                        </a:rPr>
                        <a:t>N =</a:t>
                      </a:r>
                      <a:endParaRPr lang="cs-CZ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cs-CZ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968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cs-CZ" sz="800" u="none" strike="noStrike" dirty="0">
                          <a:effectLst/>
                        </a:rPr>
                        <a:t>I61 Intracerebrální (nitromozkové) krvácení</a:t>
                      </a:r>
                      <a:endParaRPr lang="cs-CZ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l" fontAlgn="b"/>
                      <a:endParaRPr lang="cs-CZ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cs-CZ" sz="800" u="none" strike="noStrike" dirty="0">
                          <a:effectLst/>
                        </a:rPr>
                        <a:t>N =</a:t>
                      </a:r>
                      <a:endParaRPr lang="cs-CZ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cs-CZ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175</a:t>
                      </a:r>
                    </a:p>
                  </a:txBody>
                  <a:tcPr marL="0" marR="0" marT="0" marB="0" anchor="ctr"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64483">
                <a:tc>
                  <a:txBody>
                    <a:bodyPr/>
                    <a:lstStyle/>
                    <a:p>
                      <a:pPr algn="r" fontAlgn="b"/>
                      <a:r>
                        <a:rPr lang="cs-CZ" sz="800" u="none" strike="noStrike" dirty="0">
                          <a:effectLst/>
                        </a:rPr>
                        <a:t>I63 Mozkový infarkt</a:t>
                      </a:r>
                      <a:endParaRPr lang="cs-CZ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l" fontAlgn="b"/>
                      <a:endParaRPr lang="cs-CZ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cs-CZ" sz="800" u="none" strike="noStrike" dirty="0">
                          <a:effectLst/>
                        </a:rPr>
                        <a:t>N =</a:t>
                      </a:r>
                      <a:endParaRPr lang="cs-CZ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cs-CZ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1 002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cs-CZ" sz="800" u="none" strike="noStrike" dirty="0">
                          <a:effectLst/>
                        </a:rPr>
                        <a:t>I80 Zánět žil – flebitida a tromboflebitida</a:t>
                      </a:r>
                      <a:endParaRPr lang="cs-CZ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l" fontAlgn="b"/>
                      <a:endParaRPr lang="cs-CZ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cs-CZ" sz="800" u="none" strike="noStrike" dirty="0">
                          <a:effectLst/>
                        </a:rPr>
                        <a:t>N =</a:t>
                      </a:r>
                      <a:endParaRPr lang="cs-CZ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cs-CZ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139</a:t>
                      </a:r>
                    </a:p>
                  </a:txBody>
                  <a:tcPr marL="0" marR="0" marT="0" marB="0" anchor="ctr"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64483">
                <a:tc>
                  <a:txBody>
                    <a:bodyPr/>
                    <a:lstStyle/>
                    <a:p>
                      <a:pPr algn="r" fontAlgn="b"/>
                      <a:r>
                        <a:rPr lang="cs-CZ" sz="800" u="none" strike="noStrike" dirty="0">
                          <a:effectLst/>
                        </a:rPr>
                        <a:t>I21 Akutní infarkt myokardu</a:t>
                      </a:r>
                      <a:endParaRPr lang="cs-CZ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l" fontAlgn="b"/>
                      <a:endParaRPr lang="cs-CZ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cs-CZ" sz="800" u="none" strike="noStrike" dirty="0">
                          <a:effectLst/>
                        </a:rPr>
                        <a:t>N =</a:t>
                      </a:r>
                      <a:endParaRPr lang="cs-CZ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cs-CZ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1 237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cs-CZ" sz="800" u="none" strike="noStrike" dirty="0">
                          <a:effectLst/>
                        </a:rPr>
                        <a:t>I67 Jiná cévní onemocnění mozku</a:t>
                      </a:r>
                      <a:endParaRPr lang="cs-CZ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l" fontAlgn="b"/>
                      <a:endParaRPr lang="cs-CZ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cs-CZ" sz="800" u="none" strike="noStrike" dirty="0">
                          <a:effectLst/>
                        </a:rPr>
                        <a:t>N =</a:t>
                      </a:r>
                      <a:endParaRPr lang="cs-CZ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cs-CZ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164</a:t>
                      </a:r>
                    </a:p>
                  </a:txBody>
                  <a:tcPr marL="0" marR="0" marT="0" marB="0" anchor="ctr"/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64483">
                <a:tc>
                  <a:txBody>
                    <a:bodyPr/>
                    <a:lstStyle/>
                    <a:p>
                      <a:pPr algn="r" fontAlgn="b"/>
                      <a:r>
                        <a:rPr lang="cs-CZ" sz="800" u="none" strike="noStrike" dirty="0">
                          <a:effectLst/>
                        </a:rPr>
                        <a:t>I10 Primární hypertenze</a:t>
                      </a:r>
                      <a:endParaRPr lang="cs-CZ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l" fontAlgn="b"/>
                      <a:endParaRPr lang="cs-CZ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cs-CZ" sz="800" u="none" strike="noStrike" dirty="0">
                          <a:effectLst/>
                        </a:rPr>
                        <a:t>N =</a:t>
                      </a:r>
                      <a:endParaRPr lang="cs-CZ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cs-CZ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320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cs-CZ" sz="800" u="none" strike="noStrike" dirty="0">
                          <a:effectLst/>
                        </a:rPr>
                        <a:t>I27 Jiné kardiopulmonální nemoci</a:t>
                      </a:r>
                      <a:endParaRPr lang="cs-CZ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l" fontAlgn="b"/>
                      <a:endParaRPr lang="cs-CZ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cs-CZ" sz="800" u="none" strike="noStrike" dirty="0">
                          <a:effectLst/>
                        </a:rPr>
                        <a:t>N =</a:t>
                      </a:r>
                      <a:endParaRPr lang="cs-CZ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cs-CZ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13</a:t>
                      </a:r>
                    </a:p>
                  </a:txBody>
                  <a:tcPr marL="0" marR="0" marT="0" marB="0" anchor="ctr"/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64483">
                <a:tc>
                  <a:txBody>
                    <a:bodyPr/>
                    <a:lstStyle/>
                    <a:p>
                      <a:pPr algn="r" fontAlgn="b"/>
                      <a:r>
                        <a:rPr lang="cs-CZ" sz="800" u="none" strike="noStrike" dirty="0">
                          <a:effectLst/>
                        </a:rPr>
                        <a:t>I35 Nerevmatická onemocnění aortální chlopně</a:t>
                      </a:r>
                      <a:endParaRPr lang="cs-CZ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l" fontAlgn="b"/>
                      <a:endParaRPr lang="cs-CZ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cs-CZ" sz="800" u="none" strike="noStrike" dirty="0">
                          <a:effectLst/>
                        </a:rPr>
                        <a:t>N =</a:t>
                      </a:r>
                      <a:endParaRPr lang="cs-CZ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cs-CZ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110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cs-CZ" sz="800" u="none" strike="noStrike" dirty="0">
                          <a:effectLst/>
                        </a:rPr>
                        <a:t>I46 Srdeční zástava</a:t>
                      </a:r>
                      <a:endParaRPr lang="cs-CZ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l" fontAlgn="b"/>
                      <a:endParaRPr lang="cs-CZ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cs-CZ" sz="800" u="none" strike="noStrike" dirty="0">
                          <a:effectLst/>
                        </a:rPr>
                        <a:t>N =</a:t>
                      </a:r>
                      <a:endParaRPr lang="cs-CZ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cs-CZ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69</a:t>
                      </a:r>
                    </a:p>
                  </a:txBody>
                  <a:tcPr marL="0" marR="0" marT="0" marB="0" anchor="ctr"/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64483">
                <a:tc>
                  <a:txBody>
                    <a:bodyPr/>
                    <a:lstStyle/>
                    <a:p>
                      <a:pPr algn="r" fontAlgn="b"/>
                      <a:r>
                        <a:rPr lang="cs-CZ" sz="800" u="none" strike="noStrike" dirty="0">
                          <a:effectLst/>
                        </a:rPr>
                        <a:t>I83 Žilní městky dolních končetin</a:t>
                      </a:r>
                      <a:endParaRPr lang="cs-CZ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l" fontAlgn="b"/>
                      <a:endParaRPr lang="cs-CZ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cs-CZ" sz="800" u="none" strike="noStrike" dirty="0">
                          <a:effectLst/>
                        </a:rPr>
                        <a:t>N =</a:t>
                      </a:r>
                      <a:endParaRPr lang="cs-CZ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cs-CZ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882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cs-CZ" sz="800" u="none" strike="noStrike" dirty="0">
                          <a:effectLst/>
                        </a:rPr>
                        <a:t>I69 Následky cévních nemocí mozku</a:t>
                      </a:r>
                      <a:endParaRPr lang="cs-CZ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l" fontAlgn="b"/>
                      <a:endParaRPr lang="cs-CZ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cs-CZ" sz="800" u="none" strike="noStrike" dirty="0">
                          <a:effectLst/>
                        </a:rPr>
                        <a:t>N =</a:t>
                      </a:r>
                      <a:endParaRPr lang="cs-CZ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cs-CZ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67</a:t>
                      </a:r>
                    </a:p>
                  </a:txBody>
                  <a:tcPr marL="0" marR="0" marT="0" marB="0" anchor="ctr"/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64483">
                <a:tc>
                  <a:txBody>
                    <a:bodyPr/>
                    <a:lstStyle/>
                    <a:p>
                      <a:pPr algn="r" fontAlgn="b"/>
                      <a:r>
                        <a:rPr lang="cs-CZ" sz="800" u="none" strike="noStrike" dirty="0">
                          <a:effectLst/>
                        </a:rPr>
                        <a:t>I47 Paroxyzmální tachykardie</a:t>
                      </a:r>
                      <a:endParaRPr lang="cs-CZ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l" fontAlgn="b"/>
                      <a:endParaRPr lang="cs-CZ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cs-CZ" sz="800" u="none" strike="noStrike" dirty="0">
                          <a:effectLst/>
                        </a:rPr>
                        <a:t>N =</a:t>
                      </a:r>
                      <a:endParaRPr lang="cs-CZ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cs-CZ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245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cs-CZ" sz="800" u="none" strike="noStrike" dirty="0">
                          <a:effectLst/>
                        </a:rPr>
                        <a:t>I74 Tepenný vmetek a trombóza</a:t>
                      </a:r>
                      <a:endParaRPr lang="cs-CZ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l" fontAlgn="b"/>
                      <a:endParaRPr lang="cs-CZ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cs-CZ" sz="800" u="none" strike="noStrike" dirty="0">
                          <a:effectLst/>
                        </a:rPr>
                        <a:t>N =</a:t>
                      </a:r>
                      <a:endParaRPr lang="cs-CZ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cs-CZ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110</a:t>
                      </a:r>
                    </a:p>
                  </a:txBody>
                  <a:tcPr marL="0" marR="0" marT="0" marB="0" anchor="ctr"/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64483">
                <a:tc>
                  <a:txBody>
                    <a:bodyPr/>
                    <a:lstStyle/>
                    <a:p>
                      <a:pPr algn="r" fontAlgn="b"/>
                      <a:r>
                        <a:rPr lang="cs-CZ" sz="800" u="none" strike="noStrike" dirty="0">
                          <a:effectLst/>
                        </a:rPr>
                        <a:t>I26 Plicní embolie</a:t>
                      </a:r>
                      <a:endParaRPr lang="cs-CZ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l" fontAlgn="b"/>
                      <a:endParaRPr lang="cs-CZ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cs-CZ" sz="800" u="none" strike="noStrike" dirty="0">
                          <a:effectLst/>
                        </a:rPr>
                        <a:t>N =</a:t>
                      </a:r>
                      <a:endParaRPr lang="cs-CZ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cs-CZ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275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cs-CZ" sz="800" u="none" strike="noStrike" dirty="0">
                          <a:effectLst/>
                        </a:rPr>
                        <a:t>I64 Cévní mozková příhoda mrtvice</a:t>
                      </a:r>
                      <a:endParaRPr lang="cs-CZ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l" fontAlgn="b"/>
                      <a:endParaRPr lang="cs-CZ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cs-CZ" sz="800" u="none" strike="noStrike" dirty="0">
                          <a:effectLst/>
                        </a:rPr>
                        <a:t>N =</a:t>
                      </a:r>
                      <a:endParaRPr lang="cs-CZ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cs-CZ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92</a:t>
                      </a:r>
                    </a:p>
                  </a:txBody>
                  <a:tcPr marL="0" marR="0" marT="0" marB="0" anchor="ctr"/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64483">
                <a:tc>
                  <a:txBody>
                    <a:bodyPr/>
                    <a:lstStyle/>
                    <a:p>
                      <a:pPr algn="r" fontAlgn="b"/>
                      <a:r>
                        <a:rPr lang="cs-CZ" sz="800" u="none" strike="noStrike" dirty="0">
                          <a:effectLst/>
                        </a:rPr>
                        <a:t>I49 Jiné srdeční arytmie</a:t>
                      </a:r>
                      <a:endParaRPr lang="cs-CZ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l" fontAlgn="b"/>
                      <a:endParaRPr lang="cs-CZ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cs-CZ" sz="800" u="none" strike="noStrike" dirty="0">
                          <a:effectLst/>
                        </a:rPr>
                        <a:t>N =</a:t>
                      </a:r>
                      <a:endParaRPr lang="cs-CZ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cs-CZ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215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800" u="none" strike="noStrike" dirty="0">
                          <a:effectLst/>
                        </a:rPr>
                        <a:t>I33 Akutní a subakutní endokarditida</a:t>
                      </a:r>
                      <a:endParaRPr lang="pt-BR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l" fontAlgn="b"/>
                      <a:endParaRPr lang="cs-CZ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cs-CZ" sz="800" u="none" strike="noStrike" dirty="0">
                          <a:effectLst/>
                        </a:rPr>
                        <a:t>N =</a:t>
                      </a:r>
                      <a:endParaRPr lang="cs-CZ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cs-CZ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44</a:t>
                      </a:r>
                    </a:p>
                  </a:txBody>
                  <a:tcPr marL="0" marR="0" marT="0" marB="0" anchor="ctr"/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64483">
                <a:tc>
                  <a:txBody>
                    <a:bodyPr/>
                    <a:lstStyle/>
                    <a:p>
                      <a:pPr algn="r" fontAlgn="b"/>
                      <a:r>
                        <a:rPr lang="cs-CZ" sz="800" u="none" strike="noStrike" dirty="0">
                          <a:effectLst/>
                        </a:rPr>
                        <a:t>I65 Uzávěr a zúžení přívod. mozk. tepen nekonč. IM</a:t>
                      </a:r>
                      <a:endParaRPr lang="cs-CZ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l" fontAlgn="b"/>
                      <a:endParaRPr lang="cs-CZ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cs-CZ" sz="800" u="none" strike="noStrike" dirty="0">
                          <a:effectLst/>
                        </a:rPr>
                        <a:t>N =</a:t>
                      </a:r>
                      <a:endParaRPr lang="cs-CZ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cs-CZ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67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pt-BR" sz="800" u="none" strike="noStrike" dirty="0">
                          <a:effectLst/>
                        </a:rPr>
                        <a:t>I82 Jiná žilní embolie a trombóza</a:t>
                      </a:r>
                      <a:endParaRPr lang="pt-BR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l" fontAlgn="b"/>
                      <a:endParaRPr lang="cs-CZ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cs-CZ" sz="800" u="none" strike="noStrike" dirty="0">
                          <a:effectLst/>
                        </a:rPr>
                        <a:t>N =</a:t>
                      </a:r>
                      <a:endParaRPr lang="cs-CZ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cs-CZ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51</a:t>
                      </a:r>
                    </a:p>
                  </a:txBody>
                  <a:tcPr marL="0" marR="0" marT="0" marB="0" anchor="ctr"/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164483">
                <a:tc>
                  <a:txBody>
                    <a:bodyPr/>
                    <a:lstStyle/>
                    <a:p>
                      <a:pPr algn="r" fontAlgn="b"/>
                      <a:r>
                        <a:rPr lang="cs-CZ" sz="800" u="none" strike="noStrike" dirty="0">
                          <a:effectLst/>
                        </a:rPr>
                        <a:t>I71 Výduť aorty a disekce</a:t>
                      </a:r>
                      <a:endParaRPr lang="cs-CZ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l" fontAlgn="b"/>
                      <a:endParaRPr lang="cs-CZ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cs-CZ" sz="800" u="none" strike="noStrike" dirty="0">
                          <a:effectLst/>
                        </a:rPr>
                        <a:t>N =</a:t>
                      </a:r>
                      <a:endParaRPr lang="cs-CZ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cs-CZ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45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cs-CZ" sz="800" u="none" strike="noStrike" dirty="0">
                          <a:effectLst/>
                        </a:rPr>
                        <a:t>I86 Žilní městky jiných lokalizací</a:t>
                      </a:r>
                      <a:endParaRPr lang="cs-CZ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l" fontAlgn="b"/>
                      <a:endParaRPr lang="cs-CZ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cs-CZ" sz="800" u="none" strike="noStrike" dirty="0">
                          <a:effectLst/>
                        </a:rPr>
                        <a:t>N =</a:t>
                      </a:r>
                      <a:endParaRPr lang="cs-CZ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cs-CZ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39</a:t>
                      </a:r>
                    </a:p>
                  </a:txBody>
                  <a:tcPr marL="0" marR="0" marT="0" marB="0" anchor="ctr"/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164483">
                <a:tc>
                  <a:txBody>
                    <a:bodyPr/>
                    <a:lstStyle/>
                    <a:p>
                      <a:pPr algn="r" fontAlgn="b"/>
                      <a:r>
                        <a:rPr lang="cs-CZ" sz="800" u="none" strike="noStrike" dirty="0">
                          <a:effectLst/>
                        </a:rPr>
                        <a:t>I20 Angina pectoris</a:t>
                      </a:r>
                      <a:endParaRPr lang="cs-CZ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l" fontAlgn="b"/>
                      <a:endParaRPr lang="cs-CZ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cs-CZ" sz="800" u="none" strike="noStrike" dirty="0">
                          <a:effectLst/>
                        </a:rPr>
                        <a:t>N =</a:t>
                      </a:r>
                      <a:endParaRPr lang="cs-CZ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cs-CZ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224</a:t>
                      </a:r>
                    </a:p>
                  </a:txBody>
                  <a:tcPr marL="7620" marR="7620" marT="7620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cs-CZ" sz="800" u="none" strike="noStrike" dirty="0">
                          <a:effectLst/>
                        </a:rPr>
                        <a:t>I60 Subarachnoidální krvácení</a:t>
                      </a:r>
                      <a:endParaRPr lang="cs-CZ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l" fontAlgn="b"/>
                      <a:endParaRPr lang="cs-CZ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cs-CZ" sz="800" u="none" strike="noStrike" dirty="0">
                          <a:effectLst/>
                        </a:rPr>
                        <a:t>N =</a:t>
                      </a:r>
                      <a:endParaRPr lang="cs-CZ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cs-CZ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54</a:t>
                      </a:r>
                    </a:p>
                  </a:txBody>
                  <a:tcPr marL="0" marR="0" marT="0" marB="0" anchor="ctr"/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</a:tbl>
          </a:graphicData>
        </a:graphic>
      </p:graphicFrame>
      <p:graphicFrame>
        <p:nvGraphicFramePr>
          <p:cNvPr id="28" name="Graf 27">
            <a:extLst>
              <a:ext uri="{FF2B5EF4-FFF2-40B4-BE49-F238E27FC236}">
                <a16:creationId xmlns:a16="http://schemas.microsoft.com/office/drawing/2014/main" id="{1A5F558F-46DF-451B-8E7C-7C22360DB8C2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948221537"/>
              </p:ext>
            </p:extLst>
          </p:nvPr>
        </p:nvGraphicFramePr>
        <p:xfrm>
          <a:off x="7207403" y="2850277"/>
          <a:ext cx="1803961" cy="310940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29" name="Graf 28">
            <a:extLst>
              <a:ext uri="{FF2B5EF4-FFF2-40B4-BE49-F238E27FC236}">
                <a16:creationId xmlns:a16="http://schemas.microsoft.com/office/drawing/2014/main" id="{BF3B1490-FE12-4A9A-B3A5-4771EE82D07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108049614"/>
              </p:ext>
            </p:extLst>
          </p:nvPr>
        </p:nvGraphicFramePr>
        <p:xfrm>
          <a:off x="2998130" y="2850277"/>
          <a:ext cx="1803961" cy="310940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30" name="Zástupný symbol pro obsah 5">
            <a:extLst>
              <a:ext uri="{FF2B5EF4-FFF2-40B4-BE49-F238E27FC236}">
                <a16:creationId xmlns:a16="http://schemas.microsoft.com/office/drawing/2014/main" id="{6A50BAE1-2740-40EF-9E5C-63EC25734558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866128263"/>
              </p:ext>
            </p:extLst>
          </p:nvPr>
        </p:nvGraphicFramePr>
        <p:xfrm>
          <a:off x="779984" y="1753326"/>
          <a:ext cx="6251036" cy="1151381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229103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3480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1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164483">
                <a:tc>
                  <a:txBody>
                    <a:bodyPr/>
                    <a:lstStyle/>
                    <a:p>
                      <a:pPr algn="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Nemoci oběhové soustavy – </a:t>
                      </a:r>
                      <a:r>
                        <a:rPr lang="cs-CZ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CELKEM</a:t>
                      </a:r>
                    </a:p>
                  </a:txBody>
                  <a:tcPr marL="9525" marR="9525" marT="9525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10 519</a:t>
                      </a:r>
                    </a:p>
                  </a:txBody>
                  <a:tcPr marL="9525" marR="9525" marT="9525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64483">
                <a:tc>
                  <a:txBody>
                    <a:bodyPr/>
                    <a:lstStyle/>
                    <a:p>
                      <a:pPr algn="l" fontAlgn="b"/>
                      <a:r>
                        <a:rPr lang="cs-CZ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Hlavní skupiny diagnóz:</a:t>
                      </a:r>
                    </a:p>
                  </a:txBody>
                  <a:tcPr marL="9525" marR="9525" marT="9525" marB="0" anchor="b"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cs-CZ" sz="10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4483">
                <a:tc>
                  <a:txBody>
                    <a:bodyPr/>
                    <a:lstStyle/>
                    <a:p>
                      <a:pPr algn="r" fontAlgn="t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Ischemická choroba srdeční (I20–I25)</a:t>
                      </a:r>
                    </a:p>
                  </a:txBody>
                  <a:tcPr marL="9525" marR="9525" marT="9525" marB="0"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2 035</a:t>
                      </a:r>
                    </a:p>
                  </a:txBody>
                  <a:tcPr marL="9525" marR="9525" marT="9525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64483">
                <a:tc>
                  <a:txBody>
                    <a:bodyPr/>
                    <a:lstStyle/>
                    <a:p>
                      <a:pPr algn="r" fontAlgn="t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Srdeční arytmie (I44–I49)</a:t>
                      </a:r>
                    </a:p>
                  </a:txBody>
                  <a:tcPr marL="9525" marR="9525" marT="9525" marB="0"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1 719</a:t>
                      </a:r>
                    </a:p>
                  </a:txBody>
                  <a:tcPr marL="9525" marR="9525" marT="9525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64483">
                <a:tc>
                  <a:txBody>
                    <a:bodyPr/>
                    <a:lstStyle/>
                    <a:p>
                      <a:pPr algn="r" fontAlgn="t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Selhání srdce (I50)</a:t>
                      </a:r>
                    </a:p>
                  </a:txBody>
                  <a:tcPr marL="9525" marR="9525" marT="9525" marB="0"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</a:t>
                      </a:r>
                      <a:r>
                        <a:rPr lang="cs-CZ" sz="1000" b="0" i="0" u="none" strike="noStrike" baseline="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= 1 551</a:t>
                      </a:r>
                    </a:p>
                  </a:txBody>
                  <a:tcPr marL="9525" marR="9525" marT="9525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64483">
                <a:tc>
                  <a:txBody>
                    <a:bodyPr/>
                    <a:lstStyle/>
                    <a:p>
                      <a:pPr algn="r" fontAlgn="t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Cévní nemoci mozku (I60–I69)</a:t>
                      </a:r>
                    </a:p>
                  </a:txBody>
                  <a:tcPr marL="9525" marR="9525" marT="9525" marB="0"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1 646</a:t>
                      </a:r>
                    </a:p>
                  </a:txBody>
                  <a:tcPr marL="9525" marR="9525" marT="9525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64483">
                <a:tc>
                  <a:txBody>
                    <a:bodyPr/>
                    <a:lstStyle/>
                    <a:p>
                      <a:pPr algn="r" fontAlgn="t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Ostatní nemoci oběhové soustavy (I00–I99)</a:t>
                      </a:r>
                    </a:p>
                  </a:txBody>
                  <a:tcPr marL="9525" marR="9525" marT="9525" marB="0"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3 568</a:t>
                      </a:r>
                    </a:p>
                  </a:txBody>
                  <a:tcPr marL="9525" marR="9525" marT="9525" marB="0" anchor="b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p:graphicFrame>
        <p:nvGraphicFramePr>
          <p:cNvPr id="31" name="Graf 30">
            <a:extLst>
              <a:ext uri="{FF2B5EF4-FFF2-40B4-BE49-F238E27FC236}">
                <a16:creationId xmlns:a16="http://schemas.microsoft.com/office/drawing/2014/main" id="{1514182B-D9EE-41DE-8F07-0A002CFB7BBA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569923021"/>
              </p:ext>
            </p:extLst>
          </p:nvPr>
        </p:nvGraphicFramePr>
        <p:xfrm>
          <a:off x="2983041" y="1112435"/>
          <a:ext cx="3554995" cy="1944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</p:spTree>
    <p:extLst>
      <p:ext uri="{BB962C8B-B14F-4D97-AF65-F5344CB8AC3E}">
        <p14:creationId xmlns:p14="http://schemas.microsoft.com/office/powerpoint/2010/main" val="974646805"/>
      </p:ext>
    </p:extLst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" name="Obdélník 33"/>
          <p:cNvSpPr/>
          <p:nvPr/>
        </p:nvSpPr>
        <p:spPr>
          <a:xfrm>
            <a:off x="10779724" y="6180667"/>
            <a:ext cx="1412276" cy="677333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2" name="Nadpis 1"/>
          <p:cNvSpPr>
            <a:spLocks noGrp="1"/>
          </p:cNvSpPr>
          <p:nvPr>
            <p:ph type="title"/>
          </p:nvPr>
        </p:nvSpPr>
        <p:spPr>
          <a:xfrm>
            <a:off x="272591" y="59673"/>
            <a:ext cx="10515600" cy="631595"/>
          </a:xfrm>
        </p:spPr>
        <p:txBody>
          <a:bodyPr>
            <a:noAutofit/>
          </a:bodyPr>
          <a:lstStyle/>
          <a:p>
            <a:r>
              <a:rPr lang="cs-CZ" sz="2600" dirty="0"/>
              <a:t>Hospitalizace onkologických pacientů v LBK dle bydliště pacienta</a:t>
            </a:r>
          </a:p>
        </p:txBody>
      </p:sp>
      <p:sp>
        <p:nvSpPr>
          <p:cNvPr id="43" name="TextBox 6"/>
          <p:cNvSpPr txBox="1"/>
          <p:nvPr/>
        </p:nvSpPr>
        <p:spPr>
          <a:xfrm>
            <a:off x="272591" y="480840"/>
            <a:ext cx="167097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cs-CZ" sz="1400" dirty="0"/>
              <a:t>Zdroj: NRHOSP 2018</a:t>
            </a:r>
            <a:endParaRPr lang="en-US" sz="1400" dirty="0"/>
          </a:p>
        </p:txBody>
      </p:sp>
      <p:sp>
        <p:nvSpPr>
          <p:cNvPr id="44" name="TextBox 7">
            <a:extLst>
              <a:ext uri="{FF2B5EF4-FFF2-40B4-BE49-F238E27FC236}">
                <a16:creationId xmlns:a16="http://schemas.microsoft.com/office/drawing/2014/main" id="{06B06441-BFF8-473D-BE0D-0D1A678DB6B9}"/>
              </a:ext>
            </a:extLst>
          </p:cNvPr>
          <p:cNvSpPr txBox="1"/>
          <p:nvPr/>
        </p:nvSpPr>
        <p:spPr>
          <a:xfrm>
            <a:off x="9255982" y="1358475"/>
            <a:ext cx="2822891" cy="138499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r>
              <a:rPr lang="cs-CZ" sz="1400" dirty="0"/>
              <a:t>Obyvatelé LBK se podílejí na 87 % hospitalizací zapříčiněných novotvary v nemocnicích LBK. Nejnižší podíl sledujeme </a:t>
            </a:r>
            <a:br>
              <a:rPr lang="cs-CZ" sz="1400" dirty="0"/>
            </a:br>
            <a:r>
              <a:rPr lang="cs-CZ" sz="1400" dirty="0"/>
              <a:t>u novotvarů štítné žlázy, kde obyvatelé LBK celkově tvoří 40 %.</a:t>
            </a:r>
          </a:p>
        </p:txBody>
      </p:sp>
      <p:sp>
        <p:nvSpPr>
          <p:cNvPr id="19" name="TextBox 2"/>
          <p:cNvSpPr txBox="1"/>
          <p:nvPr/>
        </p:nvSpPr>
        <p:spPr>
          <a:xfrm>
            <a:off x="212709" y="869821"/>
            <a:ext cx="5154322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sz="1200" b="1" dirty="0"/>
              <a:t>Hospitalizace z příčin novotvarů v LBK dle kraje bydliště pacienta:</a:t>
            </a:r>
          </a:p>
        </p:txBody>
      </p:sp>
      <p:sp>
        <p:nvSpPr>
          <p:cNvPr id="22" name="Obdélník 21"/>
          <p:cNvSpPr/>
          <p:nvPr/>
        </p:nvSpPr>
        <p:spPr>
          <a:xfrm>
            <a:off x="134218" y="3232090"/>
            <a:ext cx="2307042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fontAlgn="b"/>
            <a:r>
              <a:rPr lang="cs-CZ" sz="1000" b="1" dirty="0">
                <a:solidFill>
                  <a:srgbClr val="000000"/>
                </a:solidFill>
                <a:latin typeface="Calibri" panose="020F0502020204030204" pitchFamily="34" charset="0"/>
              </a:rPr>
              <a:t>30 nejčetnějších onkologických diagnóz:</a:t>
            </a:r>
          </a:p>
        </p:txBody>
      </p:sp>
      <p:graphicFrame>
        <p:nvGraphicFramePr>
          <p:cNvPr id="14" name="Tabulka 13">
            <a:extLst>
              <a:ext uri="{FF2B5EF4-FFF2-40B4-BE49-F238E27FC236}">
                <a16:creationId xmlns:a16="http://schemas.microsoft.com/office/drawing/2014/main" id="{A8FFED8B-A264-48D0-BB0B-069FD8312901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899056682"/>
              </p:ext>
            </p:extLst>
          </p:nvPr>
        </p:nvGraphicFramePr>
        <p:xfrm>
          <a:off x="1130423" y="3596359"/>
          <a:ext cx="9121013" cy="2441334"/>
        </p:xfrm>
        <a:graphic>
          <a:graphicData uri="http://schemas.openxmlformats.org/drawingml/2006/table">
            <a:tbl>
              <a:tblPr>
                <a:tableStyleId>{2D5ABB26-0587-4C30-8999-92F81FD0307C}</a:tableStyleId>
              </a:tblPr>
              <a:tblGrid>
                <a:gridCol w="220823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59786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62452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33591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20955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6764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18415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862824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</a:tblGrid>
              <a:tr h="174381">
                <a:tc>
                  <a:txBody>
                    <a:bodyPr/>
                    <a:lstStyle/>
                    <a:p>
                      <a:pPr algn="r" fontAlgn="b"/>
                      <a:r>
                        <a:rPr lang="pl-PL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C00–C14, C30–C31 ZN hlavy a krku </a:t>
                      </a:r>
                    </a:p>
                  </a:txBody>
                  <a:tcPr marL="7620" marR="7620" marT="7620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cs-CZ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cs-CZ" sz="800" u="none" strike="noStrike" dirty="0">
                          <a:effectLst/>
                        </a:rPr>
                        <a:t>N =</a:t>
                      </a:r>
                      <a:endParaRPr lang="cs-CZ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cs-CZ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95</a:t>
                      </a: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cs-CZ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C56 ZN vaječníku </a:t>
                      </a:r>
                    </a:p>
                  </a:txBody>
                  <a:tcPr marL="7620" marR="7620" marT="7620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cs-CZ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cs-CZ" sz="800" u="none" strike="noStrike" dirty="0">
                          <a:effectLst/>
                        </a:rPr>
                        <a:t>N =</a:t>
                      </a:r>
                      <a:endParaRPr lang="cs-CZ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cs-CZ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45</a:t>
                      </a:r>
                    </a:p>
                  </a:txBody>
                  <a:tcPr marL="0" marR="0" marT="0" marB="0" anchor="ctr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74381">
                <a:tc>
                  <a:txBody>
                    <a:bodyPr/>
                    <a:lstStyle/>
                    <a:p>
                      <a:pPr algn="r" fontAlgn="b"/>
                      <a:r>
                        <a:rPr lang="cs-CZ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C15 ZN jícnu </a:t>
                      </a:r>
                    </a:p>
                  </a:txBody>
                  <a:tcPr marL="7620" marR="7620" marT="7620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cs-CZ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cs-CZ" sz="800" u="none" strike="noStrike" dirty="0">
                          <a:effectLst/>
                        </a:rPr>
                        <a:t>N =</a:t>
                      </a:r>
                      <a:endParaRPr lang="cs-CZ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cs-CZ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60</a:t>
                      </a: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cs-CZ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C61 ZN prostaty </a:t>
                      </a:r>
                    </a:p>
                  </a:txBody>
                  <a:tcPr marL="7620" marR="7620" marT="7620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cs-CZ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cs-CZ" sz="800" u="none" strike="noStrike" dirty="0">
                          <a:effectLst/>
                        </a:rPr>
                        <a:t>N =</a:t>
                      </a:r>
                      <a:endParaRPr lang="cs-CZ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cs-CZ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149</a:t>
                      </a:r>
                    </a:p>
                  </a:txBody>
                  <a:tcPr marL="0" marR="0" marT="0" marB="0" anchor="ctr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74381">
                <a:tc>
                  <a:txBody>
                    <a:bodyPr/>
                    <a:lstStyle/>
                    <a:p>
                      <a:pPr algn="r" fontAlgn="b"/>
                      <a:r>
                        <a:rPr lang="cs-CZ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C16 ZN žaludku </a:t>
                      </a:r>
                    </a:p>
                  </a:txBody>
                  <a:tcPr marL="7620" marR="7620" marT="7620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cs-CZ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cs-CZ" sz="800" u="none" strike="noStrike" dirty="0">
                          <a:effectLst/>
                        </a:rPr>
                        <a:t>N =</a:t>
                      </a:r>
                      <a:endParaRPr lang="cs-CZ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cs-CZ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93</a:t>
                      </a: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cs-CZ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C62 ZN varlete </a:t>
                      </a:r>
                    </a:p>
                  </a:txBody>
                  <a:tcPr marL="7620" marR="7620" marT="7620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cs-CZ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cs-CZ" sz="800" u="none" strike="noStrike" dirty="0">
                          <a:effectLst/>
                        </a:rPr>
                        <a:t>N =</a:t>
                      </a:r>
                      <a:endParaRPr lang="cs-CZ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cs-CZ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13</a:t>
                      </a:r>
                    </a:p>
                  </a:txBody>
                  <a:tcPr marL="0" marR="0" marT="0" marB="0" anchor="ctr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74381">
                <a:tc>
                  <a:txBody>
                    <a:bodyPr/>
                    <a:lstStyle/>
                    <a:p>
                      <a:pPr algn="r" fontAlgn="b"/>
                      <a:r>
                        <a:rPr lang="cs-CZ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C18–C20 ZN tlustého střeva a konečníku </a:t>
                      </a:r>
                    </a:p>
                  </a:txBody>
                  <a:tcPr marL="7620" marR="7620" marT="7620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cs-CZ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cs-CZ" sz="800" u="none" strike="noStrike" dirty="0">
                          <a:effectLst/>
                        </a:rPr>
                        <a:t>N =</a:t>
                      </a:r>
                      <a:endParaRPr lang="cs-CZ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cs-CZ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480</a:t>
                      </a: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cs-CZ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C64 ZN ledviny </a:t>
                      </a:r>
                    </a:p>
                  </a:txBody>
                  <a:tcPr marL="7620" marR="7620" marT="7620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cs-CZ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cs-CZ" sz="800" u="none" strike="noStrike" dirty="0">
                          <a:effectLst/>
                        </a:rPr>
                        <a:t>N =</a:t>
                      </a:r>
                      <a:endParaRPr lang="cs-CZ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cs-CZ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126</a:t>
                      </a:r>
                    </a:p>
                  </a:txBody>
                  <a:tcPr marL="0" marR="0" marT="0" marB="0" anchor="ctr"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74381">
                <a:tc>
                  <a:txBody>
                    <a:bodyPr/>
                    <a:lstStyle/>
                    <a:p>
                      <a:pPr algn="r" fontAlgn="b"/>
                      <a:r>
                        <a:rPr lang="cs-CZ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C22 ZN jater a intrahepatálních žlučových cest </a:t>
                      </a:r>
                    </a:p>
                  </a:txBody>
                  <a:tcPr marL="7620" marR="7620" marT="7620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cs-CZ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cs-CZ" sz="800" u="none" strike="noStrike" dirty="0">
                          <a:effectLst/>
                        </a:rPr>
                        <a:t>N =</a:t>
                      </a:r>
                      <a:endParaRPr lang="cs-CZ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cs-CZ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47</a:t>
                      </a: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cs-CZ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C67 ZN močového měchýře </a:t>
                      </a:r>
                    </a:p>
                  </a:txBody>
                  <a:tcPr marL="7620" marR="7620" marT="7620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cs-CZ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cs-CZ" sz="800" u="none" strike="noStrike" dirty="0">
                          <a:effectLst/>
                        </a:rPr>
                        <a:t>N =</a:t>
                      </a:r>
                      <a:endParaRPr lang="cs-CZ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cs-CZ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365</a:t>
                      </a:r>
                    </a:p>
                  </a:txBody>
                  <a:tcPr marL="0" marR="0" marT="0" marB="0" anchor="ctr"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74381">
                <a:tc>
                  <a:txBody>
                    <a:bodyPr/>
                    <a:lstStyle/>
                    <a:p>
                      <a:pPr algn="r" fontAlgn="b"/>
                      <a:r>
                        <a:rPr lang="cs-CZ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C23, C24 ZN žlučníku a žlučových cest </a:t>
                      </a:r>
                    </a:p>
                  </a:txBody>
                  <a:tcPr marL="7620" marR="7620" marT="7620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cs-CZ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cs-CZ" sz="800" u="none" strike="noStrike" dirty="0">
                          <a:effectLst/>
                        </a:rPr>
                        <a:t>N =</a:t>
                      </a:r>
                      <a:endParaRPr lang="cs-CZ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cs-CZ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75</a:t>
                      </a: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cs-CZ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C70–C72 ZN mozku, míchy a jiných částí CNS </a:t>
                      </a:r>
                    </a:p>
                  </a:txBody>
                  <a:tcPr marL="7620" marR="7620" marT="7620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cs-CZ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cs-CZ" sz="800" u="none" strike="noStrike" dirty="0">
                          <a:effectLst/>
                        </a:rPr>
                        <a:t>N =</a:t>
                      </a:r>
                      <a:endParaRPr lang="cs-CZ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cs-CZ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107</a:t>
                      </a:r>
                    </a:p>
                  </a:txBody>
                  <a:tcPr marL="0" marR="0" marT="0" marB="0" anchor="ctr"/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74381">
                <a:tc>
                  <a:txBody>
                    <a:bodyPr/>
                    <a:lstStyle/>
                    <a:p>
                      <a:pPr algn="r" fontAlgn="b"/>
                      <a:r>
                        <a:rPr lang="cs-CZ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C25 ZN slinivky břišní </a:t>
                      </a:r>
                    </a:p>
                  </a:txBody>
                  <a:tcPr marL="7620" marR="7620" marT="7620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cs-CZ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cs-CZ" sz="800" u="none" strike="noStrike" dirty="0">
                          <a:effectLst/>
                        </a:rPr>
                        <a:t>N =</a:t>
                      </a:r>
                      <a:endParaRPr lang="cs-CZ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cs-CZ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167</a:t>
                      </a: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cs-CZ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C73 ZN štítné žlázy </a:t>
                      </a:r>
                    </a:p>
                  </a:txBody>
                  <a:tcPr marL="7620" marR="7620" marT="7620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cs-CZ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cs-CZ" sz="800" u="none" strike="noStrike" dirty="0">
                          <a:effectLst/>
                        </a:rPr>
                        <a:t>N =</a:t>
                      </a:r>
                      <a:endParaRPr lang="cs-CZ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cs-CZ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</a:t>
                      </a:r>
                    </a:p>
                  </a:txBody>
                  <a:tcPr marL="0" marR="0" marT="0" marB="0" anchor="ctr"/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74381">
                <a:tc>
                  <a:txBody>
                    <a:bodyPr/>
                    <a:lstStyle/>
                    <a:p>
                      <a:pPr algn="r" fontAlgn="b"/>
                      <a:r>
                        <a:rPr lang="cs-CZ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C32 ZN hrtanu </a:t>
                      </a:r>
                    </a:p>
                  </a:txBody>
                  <a:tcPr marL="7620" marR="7620" marT="7620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cs-CZ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cs-CZ" sz="800" u="none" strike="noStrike" dirty="0">
                          <a:effectLst/>
                        </a:rPr>
                        <a:t>N =</a:t>
                      </a:r>
                      <a:endParaRPr lang="cs-CZ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cs-CZ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56</a:t>
                      </a: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cs-CZ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C81 Hodgkinův lymfom </a:t>
                      </a:r>
                    </a:p>
                  </a:txBody>
                  <a:tcPr marL="7620" marR="7620" marT="7620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cs-CZ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cs-CZ" sz="800" u="none" strike="noStrike" dirty="0">
                          <a:effectLst/>
                        </a:rPr>
                        <a:t>N =</a:t>
                      </a:r>
                      <a:endParaRPr lang="cs-CZ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cs-CZ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</a:t>
                      </a:r>
                    </a:p>
                  </a:txBody>
                  <a:tcPr marL="0" marR="0" marT="0" marB="0" anchor="ctr"/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74381">
                <a:tc>
                  <a:txBody>
                    <a:bodyPr/>
                    <a:lstStyle/>
                    <a:p>
                      <a:pPr algn="r" fontAlgn="b"/>
                      <a:r>
                        <a:rPr lang="cs-CZ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C33, C34 ZN průdušnice, průdušky a plíce </a:t>
                      </a:r>
                    </a:p>
                  </a:txBody>
                  <a:tcPr marL="7620" marR="7620" marT="7620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cs-CZ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cs-CZ" sz="800" u="none" strike="noStrike" dirty="0">
                          <a:effectLst/>
                        </a:rPr>
                        <a:t>N =</a:t>
                      </a:r>
                      <a:endParaRPr lang="cs-CZ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cs-CZ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360</a:t>
                      </a: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cs-CZ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C82–C86 non-Hodgkinův lymfom </a:t>
                      </a:r>
                    </a:p>
                  </a:txBody>
                  <a:tcPr marL="7620" marR="7620" marT="7620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cs-CZ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cs-CZ" sz="800" u="none" strike="noStrike" dirty="0">
                          <a:effectLst/>
                        </a:rPr>
                        <a:t>N =</a:t>
                      </a:r>
                      <a:endParaRPr lang="cs-CZ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cs-CZ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45</a:t>
                      </a:r>
                    </a:p>
                  </a:txBody>
                  <a:tcPr marL="0" marR="0" marT="0" marB="0" anchor="ctr"/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74381">
                <a:tc>
                  <a:txBody>
                    <a:bodyPr/>
                    <a:lstStyle/>
                    <a:p>
                      <a:pPr algn="r" fontAlgn="b"/>
                      <a:r>
                        <a:rPr lang="cs-CZ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C43 zhoubný melanom kůže </a:t>
                      </a:r>
                    </a:p>
                  </a:txBody>
                  <a:tcPr marL="7620" marR="7620" marT="7620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cs-CZ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cs-CZ" sz="800" u="none" strike="noStrike" dirty="0">
                          <a:effectLst/>
                        </a:rPr>
                        <a:t>N =</a:t>
                      </a:r>
                      <a:endParaRPr lang="cs-CZ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cs-CZ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32</a:t>
                      </a: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cs-CZ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C90 mnohočetný myelom </a:t>
                      </a:r>
                    </a:p>
                  </a:txBody>
                  <a:tcPr marL="7620" marR="7620" marT="7620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cs-CZ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cs-CZ" sz="800" u="none" strike="noStrike" dirty="0">
                          <a:effectLst/>
                        </a:rPr>
                        <a:t>N =</a:t>
                      </a:r>
                      <a:endParaRPr lang="cs-CZ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cs-CZ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32</a:t>
                      </a:r>
                    </a:p>
                  </a:txBody>
                  <a:tcPr marL="0" marR="0" marT="0" marB="0" anchor="ctr"/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74381">
                <a:tc>
                  <a:txBody>
                    <a:bodyPr/>
                    <a:lstStyle/>
                    <a:p>
                      <a:pPr algn="r" fontAlgn="b"/>
                      <a:r>
                        <a:rPr lang="cs-CZ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C47, C49 ZN pojivových a měk. tkání a perif. nervů </a:t>
                      </a:r>
                    </a:p>
                  </a:txBody>
                  <a:tcPr marL="7620" marR="7620" marT="7620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cs-CZ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cs-CZ" sz="800" u="none" strike="noStrike" dirty="0">
                          <a:effectLst/>
                        </a:rPr>
                        <a:t>N =</a:t>
                      </a:r>
                      <a:endParaRPr lang="cs-CZ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cs-CZ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</a:t>
                      </a: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cs-CZ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C91–C95 leukémie </a:t>
                      </a:r>
                    </a:p>
                  </a:txBody>
                  <a:tcPr marL="7620" marR="7620" marT="7620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cs-CZ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cs-CZ" sz="800" u="none" strike="noStrike" dirty="0">
                          <a:effectLst/>
                        </a:rPr>
                        <a:t>N =</a:t>
                      </a:r>
                      <a:endParaRPr lang="cs-CZ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cs-CZ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38</a:t>
                      </a:r>
                    </a:p>
                  </a:txBody>
                  <a:tcPr marL="0" marR="0" marT="0" marB="0" anchor="ctr"/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74381">
                <a:tc>
                  <a:txBody>
                    <a:bodyPr/>
                    <a:lstStyle/>
                    <a:p>
                      <a:pPr algn="r" fontAlgn="b"/>
                      <a:r>
                        <a:rPr lang="pl-PL" sz="8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C50 ZN prsu u žen </a:t>
                      </a:r>
                    </a:p>
                  </a:txBody>
                  <a:tcPr marL="7620" marR="7620" marT="7620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cs-CZ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cs-CZ" sz="800" u="none" strike="noStrike" dirty="0">
                          <a:effectLst/>
                        </a:rPr>
                        <a:t>N =</a:t>
                      </a:r>
                      <a:endParaRPr lang="cs-CZ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cs-CZ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349</a:t>
                      </a: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cs-CZ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D00–D09 novotvary in situ </a:t>
                      </a:r>
                    </a:p>
                  </a:txBody>
                  <a:tcPr marL="7620" marR="7620" marT="7620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cs-CZ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cs-CZ" sz="800" u="none" strike="noStrike" dirty="0">
                          <a:effectLst/>
                        </a:rPr>
                        <a:t>N =</a:t>
                      </a:r>
                      <a:endParaRPr lang="cs-CZ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cs-CZ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29</a:t>
                      </a:r>
                    </a:p>
                  </a:txBody>
                  <a:tcPr marL="0" marR="0" marT="0" marB="0" anchor="ctr"/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74381">
                <a:tc>
                  <a:txBody>
                    <a:bodyPr/>
                    <a:lstStyle/>
                    <a:p>
                      <a:pPr algn="r" fontAlgn="b"/>
                      <a:r>
                        <a:rPr lang="cs-CZ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C53 ZN hrdla děložního </a:t>
                      </a:r>
                    </a:p>
                  </a:txBody>
                  <a:tcPr marL="7620" marR="7620" marT="7620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cs-CZ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cs-CZ" sz="800" u="none" strike="noStrike" dirty="0">
                          <a:effectLst/>
                        </a:rPr>
                        <a:t>N =</a:t>
                      </a:r>
                      <a:endParaRPr lang="cs-CZ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cs-CZ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36</a:t>
                      </a: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cs-CZ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D10–D36 nezhoubné novotvary</a:t>
                      </a:r>
                    </a:p>
                  </a:txBody>
                  <a:tcPr marL="7620" marR="7620" marT="7620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cs-CZ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cs-CZ" sz="800" u="none" strike="noStrike" dirty="0">
                          <a:effectLst/>
                        </a:rPr>
                        <a:t>N =</a:t>
                      </a:r>
                      <a:endParaRPr lang="cs-CZ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cs-CZ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916</a:t>
                      </a:r>
                    </a:p>
                  </a:txBody>
                  <a:tcPr marL="0" marR="0" marT="0" marB="0" anchor="ctr"/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174381">
                <a:tc>
                  <a:txBody>
                    <a:bodyPr/>
                    <a:lstStyle/>
                    <a:p>
                      <a:pPr algn="r" fontAlgn="b"/>
                      <a:r>
                        <a:rPr lang="cs-CZ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C54, C55 ZN dělohy </a:t>
                      </a:r>
                    </a:p>
                  </a:txBody>
                  <a:tcPr marL="7620" marR="7620" marT="7620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cs-CZ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cs-CZ" sz="800" u="none" strike="noStrike" dirty="0">
                          <a:effectLst/>
                        </a:rPr>
                        <a:t>N =</a:t>
                      </a:r>
                      <a:endParaRPr lang="cs-CZ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cs-CZ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75</a:t>
                      </a: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cs-CZ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D37–D48 novotvary neznámého chování</a:t>
                      </a:r>
                    </a:p>
                  </a:txBody>
                  <a:tcPr marL="7620" marR="7620" marT="7620" marB="0" anchor="b"/>
                </a:tc>
                <a:tc>
                  <a:txBody>
                    <a:bodyPr/>
                    <a:lstStyle/>
                    <a:p>
                      <a:pPr algn="l" fontAlgn="b"/>
                      <a:endParaRPr lang="cs-CZ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cs-CZ" sz="800" u="none" strike="noStrike" dirty="0">
                          <a:effectLst/>
                        </a:rPr>
                        <a:t>N =</a:t>
                      </a:r>
                      <a:endParaRPr lang="cs-CZ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cs-CZ" sz="8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380</a:t>
                      </a:r>
                    </a:p>
                  </a:txBody>
                  <a:tcPr marL="0" marR="0" marT="0" marB="0" anchor="ctr"/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</a:tbl>
          </a:graphicData>
        </a:graphic>
      </p:graphicFrame>
      <p:graphicFrame>
        <p:nvGraphicFramePr>
          <p:cNvPr id="15" name="Zástupný symbol pro obsah 5">
            <a:extLst>
              <a:ext uri="{FF2B5EF4-FFF2-40B4-BE49-F238E27FC236}">
                <a16:creationId xmlns:a16="http://schemas.microsoft.com/office/drawing/2014/main" id="{65231AB2-60D0-4996-BCCB-51FF71CBA221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682372540"/>
              </p:ext>
            </p:extLst>
          </p:nvPr>
        </p:nvGraphicFramePr>
        <p:xfrm>
          <a:off x="968511" y="1693907"/>
          <a:ext cx="8027799" cy="129540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294222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15377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931798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152416">
                <a:tc>
                  <a:txBody>
                    <a:bodyPr/>
                    <a:lstStyle/>
                    <a:p>
                      <a:pPr algn="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Novotvary</a:t>
                      </a:r>
                      <a:r>
                        <a:rPr lang="cs-CZ" sz="1000" b="0" i="0" u="none" strike="noStrike" baseline="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– </a:t>
                      </a:r>
                      <a:r>
                        <a:rPr lang="cs-CZ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CELKEM</a:t>
                      </a:r>
                    </a:p>
                  </a:txBody>
                  <a:tcPr marL="9525" marR="9525" marT="9525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4 583</a:t>
                      </a:r>
                    </a:p>
                  </a:txBody>
                  <a:tcPr marL="9525" marR="9525" marT="9525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52416">
                <a:tc>
                  <a:txBody>
                    <a:bodyPr/>
                    <a:lstStyle/>
                    <a:p>
                      <a:pPr algn="l" fontAlgn="b"/>
                      <a:r>
                        <a:rPr lang="cs-CZ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Hlavní skupiny diagnóz:</a:t>
                      </a:r>
                    </a:p>
                  </a:txBody>
                  <a:tcPr marL="9525" marR="9525" marT="9525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cs-CZ" sz="10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52416">
                <a:tc>
                  <a:txBody>
                    <a:bodyPr/>
                    <a:lstStyle/>
                    <a:p>
                      <a:pPr algn="r" fontAlgn="t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Solidní novotvary</a:t>
                      </a:r>
                      <a:r>
                        <a:rPr lang="cs-CZ" sz="1000" b="0" i="0" u="none" strike="noStrike" baseline="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(C00–C75)</a:t>
                      </a:r>
                    </a:p>
                  </a:txBody>
                  <a:tcPr marL="9525" marR="9525" marT="9525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2 925</a:t>
                      </a:r>
                    </a:p>
                  </a:txBody>
                  <a:tcPr marL="9525" marR="9525" marT="9525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52416">
                <a:tc>
                  <a:txBody>
                    <a:bodyPr/>
                    <a:lstStyle/>
                    <a:p>
                      <a:pPr algn="r" fontAlgn="t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Hematologické </a:t>
                      </a:r>
                      <a:r>
                        <a:rPr lang="cs-CZ" sz="1000" b="0" i="0" u="none" strike="noStrike" baseline="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novotvary</a:t>
                      </a:r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(C81–C96)</a:t>
                      </a:r>
                    </a:p>
                  </a:txBody>
                  <a:tcPr marL="9525" marR="9525" marT="9525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128</a:t>
                      </a:r>
                    </a:p>
                  </a:txBody>
                  <a:tcPr marL="9525" marR="9525" marT="9525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52416">
                <a:tc>
                  <a:txBody>
                    <a:bodyPr/>
                    <a:lstStyle/>
                    <a:p>
                      <a:pPr algn="r" fontAlgn="t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Novotvary in situ (D00–D09)</a:t>
                      </a:r>
                    </a:p>
                  </a:txBody>
                  <a:tcPr marL="9525" marR="9525" marT="9525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29</a:t>
                      </a:r>
                    </a:p>
                  </a:txBody>
                  <a:tcPr marL="9525" marR="9525" marT="9525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52416">
                <a:tc>
                  <a:txBody>
                    <a:bodyPr/>
                    <a:lstStyle/>
                    <a:p>
                      <a:pPr algn="r" fontAlgn="t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Novotvary nezhoubné a neznámého</a:t>
                      </a:r>
                      <a:r>
                        <a:rPr lang="cs-CZ" sz="1000" b="0" i="0" u="none" strike="noStrike" baseline="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chování </a:t>
                      </a:r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(D10–D48)</a:t>
                      </a:r>
                    </a:p>
                  </a:txBody>
                  <a:tcPr marL="9525" marR="9525" marT="9525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</a:t>
                      </a:r>
                      <a:r>
                        <a:rPr lang="cs-CZ" sz="1000" b="0" i="0" u="none" strike="noStrike" baseline="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= 1 296</a:t>
                      </a:r>
                    </a:p>
                  </a:txBody>
                  <a:tcPr marL="9525" marR="9525" marT="9525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52416">
                <a:tc>
                  <a:txBody>
                    <a:bodyPr/>
                    <a:lstStyle/>
                    <a:p>
                      <a:pPr algn="r" fontAlgn="t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Ostatní novotvary (C00–D48)</a:t>
                      </a:r>
                    </a:p>
                  </a:txBody>
                  <a:tcPr marL="9525" marR="9525" marT="9525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205</a:t>
                      </a:r>
                    </a:p>
                  </a:txBody>
                  <a:tcPr marL="9525" marR="9525" marT="9525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52416">
                <a:tc>
                  <a:txBody>
                    <a:bodyPr/>
                    <a:lstStyle/>
                    <a:p>
                      <a:pPr algn="r" fontAlgn="t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Novotvary u dětí (C00–D48</a:t>
                      </a:r>
                      <a:r>
                        <a:rPr lang="cs-CZ" sz="1000" b="0" i="0" u="none" strike="noStrike" baseline="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, věk &lt; 18</a:t>
                      </a:r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)</a:t>
                      </a:r>
                    </a:p>
                  </a:txBody>
                  <a:tcPr marL="9525" marR="9525" marT="9525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8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</a:t>
                      </a:r>
                      <a:r>
                        <a:rPr lang="cs-CZ" sz="1000" b="0" i="0" u="none" strike="noStrike" baseline="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= 70</a:t>
                      </a:r>
                    </a:p>
                  </a:txBody>
                  <a:tcPr marL="9525" marR="9525" marT="9525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  <p:graphicFrame>
        <p:nvGraphicFramePr>
          <p:cNvPr id="16" name="Graf 15">
            <a:extLst>
              <a:ext uri="{FF2B5EF4-FFF2-40B4-BE49-F238E27FC236}">
                <a16:creationId xmlns:a16="http://schemas.microsoft.com/office/drawing/2014/main" id="{B01D2775-1DA9-4130-BDE0-827371068715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4271959949"/>
              </p:ext>
            </p:extLst>
          </p:nvPr>
        </p:nvGraphicFramePr>
        <p:xfrm>
          <a:off x="3815491" y="1020945"/>
          <a:ext cx="3387194" cy="211003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17" name="Graf 16">
            <a:extLst>
              <a:ext uri="{FF2B5EF4-FFF2-40B4-BE49-F238E27FC236}">
                <a16:creationId xmlns:a16="http://schemas.microsoft.com/office/drawing/2014/main" id="{816B99F1-7984-46CA-8E87-AF8EF3AC5E2E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984506326"/>
              </p:ext>
            </p:extLst>
          </p:nvPr>
        </p:nvGraphicFramePr>
        <p:xfrm>
          <a:off x="3271560" y="2928293"/>
          <a:ext cx="1803961" cy="310940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18" name="Graf 17">
            <a:extLst>
              <a:ext uri="{FF2B5EF4-FFF2-40B4-BE49-F238E27FC236}">
                <a16:creationId xmlns:a16="http://schemas.microsoft.com/office/drawing/2014/main" id="{66EA5A64-53FC-4CF3-884C-0EF17B707BE0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435224489"/>
              </p:ext>
            </p:extLst>
          </p:nvPr>
        </p:nvGraphicFramePr>
        <p:xfrm>
          <a:off x="7480833" y="2928293"/>
          <a:ext cx="1803961" cy="310940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pSp>
        <p:nvGrpSpPr>
          <p:cNvPr id="13" name="Skupina 16">
            <a:extLst>
              <a:ext uri="{FF2B5EF4-FFF2-40B4-BE49-F238E27FC236}">
                <a16:creationId xmlns:a16="http://schemas.microsoft.com/office/drawing/2014/main" id="{0CC63143-FEAB-439D-9F2F-5AA2A026DD54}"/>
              </a:ext>
            </a:extLst>
          </p:cNvPr>
          <p:cNvGrpSpPr/>
          <p:nvPr/>
        </p:nvGrpSpPr>
        <p:grpSpPr>
          <a:xfrm>
            <a:off x="10149932" y="4296726"/>
            <a:ext cx="1863607" cy="590699"/>
            <a:chOff x="7037778" y="1510083"/>
            <a:chExt cx="960611" cy="591754"/>
          </a:xfrm>
        </p:grpSpPr>
        <p:sp>
          <p:nvSpPr>
            <p:cNvPr id="20" name="Text Box 58">
              <a:extLst>
                <a:ext uri="{FF2B5EF4-FFF2-40B4-BE49-F238E27FC236}">
                  <a16:creationId xmlns:a16="http://schemas.microsoft.com/office/drawing/2014/main" id="{CD578178-9581-4E95-95E6-BD08C532F27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251141" y="1510083"/>
              <a:ext cx="747248" cy="5917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eaLnBrk="1" fontAlgn="base" latinLnBrk="0" hangingPunct="1">
                <a:lnSpc>
                  <a:spcPct val="100000"/>
                </a:lnSpc>
                <a:spcBef>
                  <a:spcPts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1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</a:rPr>
                <a:t>Liberecký kraj</a:t>
              </a:r>
            </a:p>
            <a:p>
              <a:pPr marL="0" marR="0" lvl="0" indent="0" algn="l" defTabSz="914400" eaLnBrk="1" fontAlgn="base" latinLnBrk="0" hangingPunct="1">
                <a:lnSpc>
                  <a:spcPct val="100000"/>
                </a:lnSpc>
                <a:spcBef>
                  <a:spcPts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1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</a:rPr>
                <a:t>Jiný kraj bydliště</a:t>
              </a:r>
              <a:endParaRPr kumimoji="0" lang="en-US" altLang="cs-CZ" sz="1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</a:endParaRPr>
            </a:p>
          </p:txBody>
        </p:sp>
        <p:sp>
          <p:nvSpPr>
            <p:cNvPr id="21" name="Rectangle 56">
              <a:extLst>
                <a:ext uri="{FF2B5EF4-FFF2-40B4-BE49-F238E27FC236}">
                  <a16:creationId xmlns:a16="http://schemas.microsoft.com/office/drawing/2014/main" id="{A4EB22EB-80F8-468B-BA19-78F6472C8E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37778" y="1697768"/>
              <a:ext cx="108000" cy="108193"/>
            </a:xfrm>
            <a:prstGeom prst="rect">
              <a:avLst/>
            </a:prstGeom>
            <a:solidFill>
              <a:srgbClr val="99CCFF"/>
            </a:solidFill>
            <a:ln w="1651">
              <a:solidFill>
                <a:sysClr val="window" lastClr="FFFFFF">
                  <a:lumMod val="75000"/>
                </a:sysClr>
              </a:solidFill>
              <a:miter lim="800000"/>
              <a:headEnd/>
              <a:tailEnd/>
            </a:ln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altLang="cs-CZ" sz="1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23" name="Rectangle 56">
              <a:extLst>
                <a:ext uri="{FF2B5EF4-FFF2-40B4-BE49-F238E27FC236}">
                  <a16:creationId xmlns:a16="http://schemas.microsoft.com/office/drawing/2014/main" id="{973B80BB-8289-43A9-9C82-D63091F75E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37778" y="1545967"/>
              <a:ext cx="108000" cy="108193"/>
            </a:xfrm>
            <a:prstGeom prst="rect">
              <a:avLst/>
            </a:prstGeom>
            <a:solidFill>
              <a:srgbClr val="0066FF"/>
            </a:solidFill>
            <a:ln w="1651">
              <a:solidFill>
                <a:sysClr val="window" lastClr="FFFFFF">
                  <a:lumMod val="75000"/>
                </a:sysClr>
              </a:solidFill>
              <a:miter lim="800000"/>
              <a:headEnd/>
              <a:tailEnd/>
            </a:ln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altLang="cs-CZ" sz="12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522400051"/>
      </p:ext>
    </p:extLst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cs-CZ" dirty="0"/>
              <a:t>Ambulantní péče v nemocnicích LBK v roce 2018</a:t>
            </a:r>
            <a:br>
              <a:rPr lang="cs-CZ" dirty="0"/>
            </a:br>
            <a:r>
              <a:rPr lang="cs-CZ" dirty="0"/>
              <a:t>dle odbornosti pracoviště a kraje bydliště pacienta 1/2</a:t>
            </a:r>
          </a:p>
        </p:txBody>
      </p:sp>
      <p:grpSp>
        <p:nvGrpSpPr>
          <p:cNvPr id="15" name="Skupina 14"/>
          <p:cNvGrpSpPr/>
          <p:nvPr/>
        </p:nvGrpSpPr>
        <p:grpSpPr>
          <a:xfrm>
            <a:off x="398194" y="1078792"/>
            <a:ext cx="2345005" cy="590699"/>
            <a:chOff x="7037778" y="1517810"/>
            <a:chExt cx="946843" cy="591754"/>
          </a:xfrm>
        </p:grpSpPr>
        <p:sp>
          <p:nvSpPr>
            <p:cNvPr id="16" name="Text Box 58"/>
            <p:cNvSpPr txBox="1">
              <a:spLocks noChangeArrowheads="1"/>
            </p:cNvSpPr>
            <p:nvPr/>
          </p:nvSpPr>
          <p:spPr bwMode="auto">
            <a:xfrm>
              <a:off x="7237373" y="1517810"/>
              <a:ext cx="747248" cy="5917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fontAlgn="base" hangingPunct="1">
                <a:spcBef>
                  <a:spcPts val="0"/>
                </a:spcBef>
                <a:spcAft>
                  <a:spcPct val="0"/>
                </a:spcAft>
                <a:buNone/>
              </a:pPr>
              <a:r>
                <a:rPr lang="cs-CZ" altLang="cs-CZ" sz="1000" b="1" dirty="0"/>
                <a:t>Bydliště Liberecký kraj</a:t>
              </a:r>
              <a:br>
                <a:rPr lang="cs-CZ" altLang="cs-CZ" sz="1000" b="1" dirty="0"/>
              </a:br>
              <a:r>
                <a:rPr lang="cs-CZ" altLang="cs-CZ" sz="1000" b="1" dirty="0"/>
                <a:t>Bydliště j</a:t>
              </a:r>
              <a:r>
                <a:rPr lang="cs-CZ" altLang="cs-CZ" sz="1000" b="1" dirty="0">
                  <a:latin typeface="+mj-lt"/>
                </a:rPr>
                <a:t>iný kraj</a:t>
              </a:r>
              <a:endParaRPr lang="en-US" altLang="cs-CZ" sz="1000" b="1" dirty="0">
                <a:latin typeface="+mj-lt"/>
              </a:endParaRPr>
            </a:p>
          </p:txBody>
        </p:sp>
        <p:sp>
          <p:nvSpPr>
            <p:cNvPr id="17" name="Rectangle 56"/>
            <p:cNvSpPr>
              <a:spLocks noChangeArrowheads="1"/>
            </p:cNvSpPr>
            <p:nvPr/>
          </p:nvSpPr>
          <p:spPr bwMode="auto">
            <a:xfrm>
              <a:off x="7037778" y="1696896"/>
              <a:ext cx="108000" cy="108193"/>
            </a:xfrm>
            <a:prstGeom prst="rect">
              <a:avLst/>
            </a:prstGeom>
            <a:solidFill>
              <a:srgbClr val="99CCFF"/>
            </a:solidFill>
            <a:ln w="1651">
              <a:solidFill>
                <a:schemeClr val="bg1">
                  <a:lumMod val="75000"/>
                </a:schemeClr>
              </a:solidFill>
              <a:miter lim="800000"/>
              <a:headEnd/>
              <a:tailEnd/>
            </a:ln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endParaRPr lang="cs-CZ" altLang="cs-CZ" sz="1000">
                <a:solidFill>
                  <a:srgbClr val="000000"/>
                </a:solidFill>
              </a:endParaRPr>
            </a:p>
          </p:txBody>
        </p:sp>
        <p:sp>
          <p:nvSpPr>
            <p:cNvPr id="19" name="Rectangle 56"/>
            <p:cNvSpPr>
              <a:spLocks noChangeArrowheads="1"/>
            </p:cNvSpPr>
            <p:nvPr/>
          </p:nvSpPr>
          <p:spPr bwMode="auto">
            <a:xfrm>
              <a:off x="7037778" y="1545967"/>
              <a:ext cx="108000" cy="108193"/>
            </a:xfrm>
            <a:prstGeom prst="rect">
              <a:avLst/>
            </a:prstGeom>
            <a:solidFill>
              <a:srgbClr val="0066FF"/>
            </a:solidFill>
            <a:ln w="1651">
              <a:solidFill>
                <a:schemeClr val="bg1">
                  <a:lumMod val="75000"/>
                </a:schemeClr>
              </a:solidFill>
              <a:miter lim="800000"/>
              <a:headEnd/>
              <a:tailEnd/>
            </a:ln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endParaRPr lang="cs-CZ" altLang="cs-CZ" sz="1200" i="1">
                <a:solidFill>
                  <a:srgbClr val="000000"/>
                </a:solidFill>
              </a:endParaRPr>
            </a:p>
          </p:txBody>
        </p:sp>
      </p:grpSp>
      <p:graphicFrame>
        <p:nvGraphicFramePr>
          <p:cNvPr id="11" name="Graf 10"/>
          <p:cNvGraphicFramePr/>
          <p:nvPr>
            <p:extLst>
              <p:ext uri="{D42A27DB-BD31-4B8C-83A1-F6EECF244321}">
                <p14:modId xmlns:p14="http://schemas.microsoft.com/office/powerpoint/2010/main" val="3143162850"/>
              </p:ext>
            </p:extLst>
          </p:nvPr>
        </p:nvGraphicFramePr>
        <p:xfrm>
          <a:off x="2404533" y="1118767"/>
          <a:ext cx="3218055" cy="5004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21" name="Graf 20"/>
          <p:cNvGraphicFramePr/>
          <p:nvPr>
            <p:extLst>
              <p:ext uri="{D42A27DB-BD31-4B8C-83A1-F6EECF244321}">
                <p14:modId xmlns:p14="http://schemas.microsoft.com/office/powerpoint/2010/main" val="200238428"/>
              </p:ext>
            </p:extLst>
          </p:nvPr>
        </p:nvGraphicFramePr>
        <p:xfrm>
          <a:off x="8209904" y="1118767"/>
          <a:ext cx="3218055" cy="5004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20" name="Tabulka 19">
            <a:extLst>
              <a:ext uri="{FF2B5EF4-FFF2-40B4-BE49-F238E27FC236}">
                <a16:creationId xmlns:a16="http://schemas.microsoft.com/office/drawing/2014/main" id="{C1CCF88E-76B2-4DB6-A46C-5EF440AC6C03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832981180"/>
              </p:ext>
            </p:extLst>
          </p:nvPr>
        </p:nvGraphicFramePr>
        <p:xfrm>
          <a:off x="250759" y="1628037"/>
          <a:ext cx="5732393" cy="4373928"/>
        </p:xfrm>
        <a:graphic>
          <a:graphicData uri="http://schemas.openxmlformats.org/drawingml/2006/table">
            <a:tbl>
              <a:tblPr/>
              <a:tblGrid>
                <a:gridCol w="235697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86302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12393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242996"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Odbornost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cs-CZ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42996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302 dětská kardiologie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cs-CZ" sz="1100" b="0" i="0" u="none" strike="noStrike" dirty="0">
                        <a:solidFill>
                          <a:schemeClr val="tx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1 163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42996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917 ergoterapie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cs-CZ" sz="1100" b="0" i="0" u="none" strike="noStrike" dirty="0">
                        <a:solidFill>
                          <a:schemeClr val="tx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428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42996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925 domácí péče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cs-CZ" sz="1100" b="0" i="0" u="none" strike="noStrike" dirty="0">
                        <a:solidFill>
                          <a:schemeClr val="tx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10 047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42996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304 neonatologie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cs-CZ" sz="1100" b="0" i="0" u="none" strike="noStrike" dirty="0">
                        <a:solidFill>
                          <a:schemeClr val="tx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516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42996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806 screening nádorů prsu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cs-CZ" sz="1100" b="0" i="0" u="none" strike="noStrike" dirty="0">
                        <a:solidFill>
                          <a:schemeClr val="tx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9 316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42996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102 angiologie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cs-CZ" sz="1100" b="0" i="0" u="none" strike="noStrike" dirty="0">
                        <a:solidFill>
                          <a:schemeClr val="tx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3 613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42996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409 dětská neurologie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cs-CZ" sz="1100" b="0" i="0" u="none" strike="noStrike" dirty="0">
                        <a:solidFill>
                          <a:schemeClr val="tx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3 216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42996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902 </a:t>
                      </a:r>
                      <a:r>
                        <a:rPr lang="cs-CZ" sz="11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samost</a:t>
                      </a:r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. pracoviště fyzioterapeutů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cs-CZ" sz="1100" b="0" i="0" u="none" strike="noStrike" dirty="0">
                        <a:solidFill>
                          <a:schemeClr val="tx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33 832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42996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002 praktické lékařství pro děti a dorost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cs-CZ" sz="1100" b="0" i="0" u="none" strike="noStrike" dirty="0">
                        <a:solidFill>
                          <a:schemeClr val="tx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968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42996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103 diabetologie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cs-CZ" sz="1100" b="0" i="0" u="none" strike="noStrike" dirty="0">
                        <a:solidFill>
                          <a:schemeClr val="tx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19 648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242996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401 pracovní lékařství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cs-CZ" sz="1100" b="0" i="0" u="none" strike="noStrike" dirty="0">
                        <a:solidFill>
                          <a:schemeClr val="tx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163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242996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001 praktické lékařství pro dospělé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cs-CZ" sz="1100" b="0" i="0" u="none" strike="noStrike" dirty="0">
                        <a:solidFill>
                          <a:schemeClr val="tx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9 133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242996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502 dětská chirurgie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cs-CZ" sz="1100" b="0" i="0" u="none" strike="noStrike" dirty="0">
                        <a:solidFill>
                          <a:schemeClr val="tx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573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242996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205 </a:t>
                      </a:r>
                      <a:r>
                        <a:rPr lang="cs-CZ" sz="11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pneumologie</a:t>
                      </a:r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a ftizeologie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cs-CZ" sz="1100" b="0" i="0" u="none" strike="noStrike" dirty="0">
                        <a:solidFill>
                          <a:schemeClr val="tx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27 496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242996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404 </a:t>
                      </a:r>
                      <a:r>
                        <a:rPr lang="cs-CZ" sz="11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dermatovenerologie</a:t>
                      </a:r>
                      <a:endParaRPr lang="cs-CZ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cs-CZ" sz="1100" b="0" i="0" u="none" strike="noStrike" dirty="0">
                        <a:solidFill>
                          <a:schemeClr val="tx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17 961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242996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106 geriatrie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cs-CZ" sz="1100" b="0" i="0" u="none" strike="noStrike" dirty="0">
                        <a:solidFill>
                          <a:schemeClr val="tx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523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242996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706 urologie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cs-CZ" sz="1100" b="0" i="0" u="none" strike="noStrike" dirty="0">
                        <a:solidFill>
                          <a:schemeClr val="tx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39 948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</a:tbl>
          </a:graphicData>
        </a:graphic>
      </p:graphicFrame>
      <p:graphicFrame>
        <p:nvGraphicFramePr>
          <p:cNvPr id="22" name="Tabulka 21">
            <a:extLst>
              <a:ext uri="{FF2B5EF4-FFF2-40B4-BE49-F238E27FC236}">
                <a16:creationId xmlns:a16="http://schemas.microsoft.com/office/drawing/2014/main" id="{5136AB9B-6DB5-47A5-BE67-1ED40461FEE9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633950359"/>
              </p:ext>
            </p:extLst>
          </p:nvPr>
        </p:nvGraphicFramePr>
        <p:xfrm>
          <a:off x="6056130" y="1628029"/>
          <a:ext cx="5832000" cy="4373928"/>
        </p:xfrm>
        <a:graphic>
          <a:graphicData uri="http://schemas.openxmlformats.org/drawingml/2006/table">
            <a:tbl>
              <a:tblPr/>
              <a:tblGrid>
                <a:gridCol w="235973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86026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1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242996"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Odbornost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cs-CZ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42996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903 klinická logopedie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cs-CZ" sz="1100" b="0" i="0" u="none" strike="noStrike" dirty="0">
                        <a:solidFill>
                          <a:schemeClr val="tx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3 703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42996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004 sociální péče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cs-CZ" sz="1100" b="0" i="0" u="none" strike="noStrike" dirty="0">
                        <a:solidFill>
                          <a:schemeClr val="tx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2 379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42996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816 laboratoř lékařské genetiky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cs-CZ" sz="1100" b="0" i="0" u="none" strike="noStrike" dirty="0">
                        <a:solidFill>
                          <a:schemeClr val="tx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896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42996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202 klinická hematologie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cs-CZ" sz="1100" b="0" i="0" u="none" strike="noStrike" dirty="0">
                        <a:solidFill>
                          <a:schemeClr val="tx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27 196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42996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802 lékařská mikrobiologie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cs-CZ" sz="1100" b="0" i="0" u="none" strike="noStrike" dirty="0">
                        <a:solidFill>
                          <a:schemeClr val="tx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131 429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42996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881 ambulance klinické biochemie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cs-CZ" sz="1100" b="0" i="0" u="none" strike="noStrike" dirty="0">
                        <a:solidFill>
                          <a:schemeClr val="tx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37 775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42996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504 cévní chirurgie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cs-CZ" sz="1100" b="0" i="0" u="none" strike="noStrike" dirty="0">
                        <a:solidFill>
                          <a:schemeClr val="tx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2 252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42996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705 oftalmologie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cs-CZ" sz="1100" b="0" i="0" u="none" strike="noStrike" dirty="0">
                        <a:solidFill>
                          <a:schemeClr val="tx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20 988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42996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104 endokrinologie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cs-CZ" sz="1100" b="0" i="0" u="none" strike="noStrike">
                        <a:solidFill>
                          <a:schemeClr val="tx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13 742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42996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818 laboratoř hematologická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cs-CZ" sz="1100" b="0" i="0" u="none" strike="noStrike" dirty="0">
                        <a:solidFill>
                          <a:schemeClr val="tx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140 910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242996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201 fyziatrie a rehabilitační lékařství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cs-CZ" sz="1100" b="0" i="0" u="none" strike="noStrike" dirty="0">
                        <a:solidFill>
                          <a:schemeClr val="tx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15 063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242996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203 přenosné nemoci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cs-CZ" sz="1100" b="0" i="0" u="none" strike="noStrike" dirty="0">
                        <a:solidFill>
                          <a:schemeClr val="tx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5 726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242996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101 interní lékařství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cs-CZ" sz="1100" b="0" i="0" u="none" strike="noStrike" dirty="0">
                        <a:solidFill>
                          <a:schemeClr val="tx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66 201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242996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701 otorinolaryngologie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cs-CZ" sz="1100" b="0" i="0" u="none" strike="noStrike" dirty="0">
                        <a:solidFill>
                          <a:schemeClr val="tx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24 662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242996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305 psychiatrie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cs-CZ" sz="1100" b="0" i="0" u="none" strike="noStrike" dirty="0">
                        <a:solidFill>
                          <a:schemeClr val="tx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3 422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242996">
                <a:tc>
                  <a:txBody>
                    <a:bodyPr/>
                    <a:lstStyle/>
                    <a:p>
                      <a:pPr algn="r" fontAlgn="b"/>
                      <a:r>
                        <a:rPr lang="pl-PL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207 alergologie a klinická imunologie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cs-CZ" sz="1100" b="0" i="0" u="none" strike="noStrike" dirty="0">
                        <a:solidFill>
                          <a:schemeClr val="tx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8 728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242996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222 transfúzní služba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cs-CZ" sz="1100" b="0" i="0" u="none" strike="noStrike" dirty="0">
                        <a:solidFill>
                          <a:schemeClr val="tx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7 676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927464249"/>
      </p:ext>
    </p:extLst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cs-CZ" dirty="0"/>
              <a:t>Ambulantní péče v nemocnicích LBK v roce 2018</a:t>
            </a:r>
            <a:br>
              <a:rPr lang="cs-CZ" dirty="0"/>
            </a:br>
            <a:r>
              <a:rPr lang="cs-CZ" dirty="0"/>
              <a:t>dle odbornosti pracoviště a kraje bydliště pacienta 2/2</a:t>
            </a:r>
          </a:p>
        </p:txBody>
      </p:sp>
      <p:grpSp>
        <p:nvGrpSpPr>
          <p:cNvPr id="22" name="Skupina 21"/>
          <p:cNvGrpSpPr/>
          <p:nvPr/>
        </p:nvGrpSpPr>
        <p:grpSpPr>
          <a:xfrm>
            <a:off x="398195" y="1078792"/>
            <a:ext cx="1709621" cy="590699"/>
            <a:chOff x="7037778" y="1517810"/>
            <a:chExt cx="946843" cy="591754"/>
          </a:xfrm>
        </p:grpSpPr>
        <p:sp>
          <p:nvSpPr>
            <p:cNvPr id="23" name="Text Box 58"/>
            <p:cNvSpPr txBox="1">
              <a:spLocks noChangeArrowheads="1"/>
            </p:cNvSpPr>
            <p:nvPr/>
          </p:nvSpPr>
          <p:spPr bwMode="auto">
            <a:xfrm>
              <a:off x="7237373" y="1517810"/>
              <a:ext cx="747248" cy="5917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fontAlgn="base" hangingPunct="1">
                <a:spcBef>
                  <a:spcPts val="0"/>
                </a:spcBef>
                <a:spcAft>
                  <a:spcPct val="0"/>
                </a:spcAft>
                <a:buNone/>
              </a:pPr>
              <a:r>
                <a:rPr lang="cs-CZ" altLang="cs-CZ" sz="1000" b="1" dirty="0">
                  <a:latin typeface="+mj-lt"/>
                </a:rPr>
                <a:t>Bydliště Liberecký kraj</a:t>
              </a:r>
              <a:br>
                <a:rPr lang="cs-CZ" altLang="cs-CZ" sz="1000" b="1" dirty="0">
                  <a:latin typeface="+mj-lt"/>
                </a:rPr>
              </a:br>
              <a:r>
                <a:rPr lang="cs-CZ" altLang="cs-CZ" sz="1000" b="1" dirty="0">
                  <a:latin typeface="+mj-lt"/>
                </a:rPr>
                <a:t>Bydliště jiný kraj</a:t>
              </a:r>
              <a:endParaRPr lang="en-US" altLang="cs-CZ" sz="1000" b="1" dirty="0">
                <a:latin typeface="+mj-lt"/>
              </a:endParaRPr>
            </a:p>
          </p:txBody>
        </p:sp>
        <p:sp>
          <p:nvSpPr>
            <p:cNvPr id="24" name="Rectangle 56"/>
            <p:cNvSpPr>
              <a:spLocks noChangeArrowheads="1"/>
            </p:cNvSpPr>
            <p:nvPr/>
          </p:nvSpPr>
          <p:spPr bwMode="auto">
            <a:xfrm>
              <a:off x="7037778" y="1696896"/>
              <a:ext cx="108000" cy="108193"/>
            </a:xfrm>
            <a:prstGeom prst="rect">
              <a:avLst/>
            </a:prstGeom>
            <a:solidFill>
              <a:srgbClr val="99CCFF"/>
            </a:solidFill>
            <a:ln w="1651">
              <a:solidFill>
                <a:schemeClr val="bg1">
                  <a:lumMod val="75000"/>
                </a:schemeClr>
              </a:solidFill>
              <a:miter lim="800000"/>
              <a:headEnd/>
              <a:tailEnd/>
            </a:ln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endParaRPr lang="cs-CZ" altLang="cs-CZ" sz="1000">
                <a:solidFill>
                  <a:srgbClr val="000000"/>
                </a:solidFill>
              </a:endParaRPr>
            </a:p>
          </p:txBody>
        </p:sp>
        <p:sp>
          <p:nvSpPr>
            <p:cNvPr id="25" name="Rectangle 56"/>
            <p:cNvSpPr>
              <a:spLocks noChangeArrowheads="1"/>
            </p:cNvSpPr>
            <p:nvPr/>
          </p:nvSpPr>
          <p:spPr bwMode="auto">
            <a:xfrm>
              <a:off x="7037778" y="1545967"/>
              <a:ext cx="108000" cy="108193"/>
            </a:xfrm>
            <a:prstGeom prst="rect">
              <a:avLst/>
            </a:prstGeom>
            <a:solidFill>
              <a:srgbClr val="0066FF"/>
            </a:solidFill>
            <a:ln w="1651">
              <a:solidFill>
                <a:schemeClr val="bg1">
                  <a:lumMod val="75000"/>
                </a:schemeClr>
              </a:solidFill>
              <a:miter lim="800000"/>
              <a:headEnd/>
              <a:tailEnd/>
            </a:ln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endParaRPr lang="cs-CZ" altLang="cs-CZ" sz="1200" i="1">
                <a:solidFill>
                  <a:srgbClr val="000000"/>
                </a:solidFill>
              </a:endParaRPr>
            </a:p>
          </p:txBody>
        </p:sp>
      </p:grpSp>
      <p:graphicFrame>
        <p:nvGraphicFramePr>
          <p:cNvPr id="26" name="Graf 25"/>
          <p:cNvGraphicFramePr/>
          <p:nvPr>
            <p:extLst>
              <p:ext uri="{D42A27DB-BD31-4B8C-83A1-F6EECF244321}">
                <p14:modId xmlns:p14="http://schemas.microsoft.com/office/powerpoint/2010/main" val="1471878036"/>
              </p:ext>
            </p:extLst>
          </p:nvPr>
        </p:nvGraphicFramePr>
        <p:xfrm>
          <a:off x="2404533" y="1118767"/>
          <a:ext cx="3218055" cy="5004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28" name="Graf 27"/>
          <p:cNvGraphicFramePr/>
          <p:nvPr>
            <p:extLst>
              <p:ext uri="{D42A27DB-BD31-4B8C-83A1-F6EECF244321}">
                <p14:modId xmlns:p14="http://schemas.microsoft.com/office/powerpoint/2010/main" val="2325312705"/>
              </p:ext>
            </p:extLst>
          </p:nvPr>
        </p:nvGraphicFramePr>
        <p:xfrm>
          <a:off x="8209904" y="1118767"/>
          <a:ext cx="3218055" cy="5004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14" name="Tabulka 13">
            <a:extLst>
              <a:ext uri="{FF2B5EF4-FFF2-40B4-BE49-F238E27FC236}">
                <a16:creationId xmlns:a16="http://schemas.microsoft.com/office/drawing/2014/main" id="{57E4980D-CCE4-4DA6-B92B-C084FD91C1F2}"/>
              </a:ext>
            </a:extLst>
          </p:cNvPr>
          <p:cNvGraphicFramePr>
            <a:graphicFrameLocks noGrp="1"/>
          </p:cNvGraphicFramePr>
          <p:nvPr/>
        </p:nvGraphicFramePr>
        <p:xfrm>
          <a:off x="250759" y="1628037"/>
          <a:ext cx="5732393" cy="4373913"/>
        </p:xfrm>
        <a:graphic>
          <a:graphicData uri="http://schemas.openxmlformats.org/drawingml/2006/table">
            <a:tbl>
              <a:tblPr/>
              <a:tblGrid>
                <a:gridCol w="235697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86302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12393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257289"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Odbornost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cs-CZ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57289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109 revmatologie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cs-CZ" sz="1100" b="0" i="0" u="none" strike="noStrike" dirty="0">
                        <a:solidFill>
                          <a:schemeClr val="tx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4 631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57289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813 </a:t>
                      </a:r>
                      <a:r>
                        <a:rPr lang="cs-CZ" sz="11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lab</a:t>
                      </a:r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. alergologická a imunologická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cs-CZ" sz="1100" b="0" i="0" u="none" strike="noStrike" dirty="0">
                        <a:solidFill>
                          <a:schemeClr val="tx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12 437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57289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107 kardiologie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cs-CZ" sz="1100" b="0" i="0" u="none" strike="noStrike" dirty="0">
                        <a:solidFill>
                          <a:schemeClr val="tx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31 392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57289">
                <a:tc>
                  <a:txBody>
                    <a:bodyPr/>
                    <a:lstStyle/>
                    <a:p>
                      <a:pPr algn="r" fontAlgn="b"/>
                      <a:r>
                        <a:rPr lang="it-IT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708 anesteziologie a intenzivní medicína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cs-CZ" sz="1100" b="0" i="0" u="none" strike="noStrike" dirty="0">
                        <a:solidFill>
                          <a:schemeClr val="tx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15 438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57289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003 LSPP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cs-CZ" sz="1100" b="0" i="0" u="none" strike="noStrike" dirty="0">
                        <a:solidFill>
                          <a:schemeClr val="tx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42 919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57289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916 </a:t>
                      </a:r>
                      <a:r>
                        <a:rPr lang="cs-CZ" sz="11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samost</a:t>
                      </a:r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. </a:t>
                      </a:r>
                      <a:r>
                        <a:rPr lang="cs-CZ" sz="11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prac</a:t>
                      </a:r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. nutričních terapeutů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cs-CZ" sz="1100" b="0" i="0" u="none" strike="noStrike" dirty="0">
                        <a:solidFill>
                          <a:schemeClr val="tx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1 496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57289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128 hemodialýza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cs-CZ" sz="1100" b="0" i="0" u="none" strike="noStrike" dirty="0">
                        <a:solidFill>
                          <a:schemeClr val="tx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7 077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57289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503 úrazové chirurgie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cs-CZ" sz="1100" b="0" i="0" u="none" strike="noStrike" dirty="0">
                        <a:solidFill>
                          <a:schemeClr val="tx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32 342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57289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809 radiodiagnostika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cs-CZ" sz="1100" b="0" i="0" u="none" strike="noStrike" dirty="0">
                        <a:solidFill>
                          <a:schemeClr val="tx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211 648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57289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801 klinická biochemie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cs-CZ" sz="1100" b="0" i="0" u="none" strike="noStrike" dirty="0">
                        <a:solidFill>
                          <a:schemeClr val="tx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466 664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257289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209 neurologie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cs-CZ" sz="1100" b="0" i="0" u="none" strike="noStrike" dirty="0">
                        <a:solidFill>
                          <a:schemeClr val="tx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19 633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257289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014 klinický stomatolog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cs-CZ" sz="1100" b="0" i="0" u="none" strike="noStrike" dirty="0">
                        <a:solidFill>
                          <a:schemeClr val="tx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4 044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257289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606 ortopedie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cs-CZ" sz="1100" b="0" i="0" u="none" strike="noStrike" dirty="0">
                        <a:solidFill>
                          <a:schemeClr val="tx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77 121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257289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603 gynekologie a porodnictví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cs-CZ" sz="1100" b="0" i="0" u="none" strike="noStrike" dirty="0">
                        <a:solidFill>
                          <a:schemeClr val="tx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54 155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257289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105 gastroenterologie a </a:t>
                      </a:r>
                      <a:r>
                        <a:rPr lang="cs-CZ" sz="11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hepatologie</a:t>
                      </a:r>
                      <a:endParaRPr lang="cs-CZ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cs-CZ" sz="1100" b="0" i="0" u="none" strike="noStrike" dirty="0">
                        <a:solidFill>
                          <a:schemeClr val="tx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41 790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257289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501 chirurgie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cs-CZ" sz="1100" b="0" i="0" u="none" strike="noStrike" dirty="0">
                        <a:solidFill>
                          <a:schemeClr val="tx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124 121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</a:tbl>
          </a:graphicData>
        </a:graphic>
      </p:graphicFrame>
      <p:graphicFrame>
        <p:nvGraphicFramePr>
          <p:cNvPr id="15" name="Tabulka 14">
            <a:extLst>
              <a:ext uri="{FF2B5EF4-FFF2-40B4-BE49-F238E27FC236}">
                <a16:creationId xmlns:a16="http://schemas.microsoft.com/office/drawing/2014/main" id="{0B165766-A865-4ACE-A68C-EC1686185B9E}"/>
              </a:ext>
            </a:extLst>
          </p:cNvPr>
          <p:cNvGraphicFramePr>
            <a:graphicFrameLocks noGrp="1"/>
          </p:cNvGraphicFramePr>
          <p:nvPr/>
        </p:nvGraphicFramePr>
        <p:xfrm>
          <a:off x="6056130" y="1628029"/>
          <a:ext cx="5832000" cy="4373905"/>
        </p:xfrm>
        <a:graphic>
          <a:graphicData uri="http://schemas.openxmlformats.org/drawingml/2006/table">
            <a:tbl>
              <a:tblPr/>
              <a:tblGrid>
                <a:gridCol w="235973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86026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1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251100"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Odbornost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cs-CZ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51100">
                <a:tc>
                  <a:txBody>
                    <a:bodyPr/>
                    <a:lstStyle/>
                    <a:p>
                      <a:pPr algn="r" fontAlgn="b"/>
                      <a:r>
                        <a:rPr lang="pl-PL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403 radioterapie a radiační onkologie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cs-CZ" sz="1100" b="0" i="0" u="none" strike="noStrike" dirty="0">
                        <a:solidFill>
                          <a:schemeClr val="tx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3 787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51100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309 sexuologie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cs-CZ" sz="1100" b="0" i="0" u="none" strike="noStrike" dirty="0">
                        <a:solidFill>
                          <a:schemeClr val="tx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699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51100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306 dětská psychiatrie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cs-CZ" sz="1100" b="0" i="0" u="none" strike="noStrike" dirty="0">
                        <a:solidFill>
                          <a:schemeClr val="tx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2 300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51100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301 pediatrie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cs-CZ" sz="1100" b="0" i="0" u="none" strike="noStrike" dirty="0">
                        <a:solidFill>
                          <a:schemeClr val="tx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29 993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51100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402 klinická onkologie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cs-CZ" sz="1100" b="0" i="0" u="none" strike="noStrike" dirty="0">
                        <a:solidFill>
                          <a:schemeClr val="tx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39 384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51100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808 soudní lékařství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cs-CZ" sz="1100" b="0" i="0" u="none" strike="noStrike" dirty="0">
                        <a:solidFill>
                          <a:schemeClr val="tx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518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51100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019 stomatologická LSPP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cs-CZ" sz="1100" b="0" i="0" u="none" strike="noStrike" dirty="0">
                        <a:solidFill>
                          <a:schemeClr val="tx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2 484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51100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807 patologická anatomie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cs-CZ" sz="1100" b="0" i="0" u="none" strike="noStrike" dirty="0">
                        <a:solidFill>
                          <a:schemeClr val="tx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25 692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51100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108 nefrologie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cs-CZ" sz="1100" b="0" i="0" u="none" strike="noStrike" dirty="0">
                        <a:solidFill>
                          <a:schemeClr val="tx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5 879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51100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810 magnetická rezonance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cs-CZ" sz="1100" b="0" i="0" u="none" strike="noStrike" dirty="0">
                        <a:solidFill>
                          <a:schemeClr val="tx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5 931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251100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407 nukleární medicína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cs-CZ" sz="1100" b="0" i="0" u="none" strike="noStrike" dirty="0">
                        <a:solidFill>
                          <a:schemeClr val="tx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2 449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356305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308 léčba alkoholismu a jiných toxikomanií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cs-CZ" sz="1100" b="0" i="0" u="none" strike="noStrike" dirty="0">
                        <a:solidFill>
                          <a:schemeClr val="tx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646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251100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814 laboratoř toxikologická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cs-CZ" sz="1100" b="0" i="0" u="none" strike="noStrike" dirty="0">
                        <a:solidFill>
                          <a:schemeClr val="tx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1 006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251100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506 neurochirurgie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cs-CZ" sz="1100" b="0" i="0" u="none" strike="noStrike" dirty="0">
                        <a:solidFill>
                          <a:schemeClr val="tx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4 628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251100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604 dětská gynekologie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cs-CZ" sz="1100" b="0" i="0" u="none" strike="noStrike" dirty="0">
                        <a:solidFill>
                          <a:schemeClr val="tx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60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251100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601 plastická chirurgie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cs-CZ" sz="1100" b="0" i="0" u="none" strike="noStrike" dirty="0">
                        <a:solidFill>
                          <a:schemeClr val="tx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17 607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321830136"/>
      </p:ext>
    </p:extLst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Nadpis 3"/>
          <p:cNvSpPr>
            <a:spLocks noGrp="1"/>
          </p:cNvSpPr>
          <p:nvPr>
            <p:ph type="title"/>
          </p:nvPr>
        </p:nvSpPr>
        <p:spPr>
          <a:xfrm>
            <a:off x="122962" y="126714"/>
            <a:ext cx="10515600" cy="631595"/>
          </a:xfrm>
        </p:spPr>
        <p:txBody>
          <a:bodyPr>
            <a:normAutofit/>
          </a:bodyPr>
          <a:lstStyle/>
          <a:p>
            <a:r>
              <a:rPr lang="cs-CZ" sz="2800" dirty="0"/>
              <a:t>Zajištění péče o pacienty v závěru života – srovnání regionů </a:t>
            </a:r>
          </a:p>
        </p:txBody>
      </p:sp>
      <p:sp>
        <p:nvSpPr>
          <p:cNvPr id="44" name="TextovéPole 27"/>
          <p:cNvSpPr txBox="1"/>
          <p:nvPr/>
        </p:nvSpPr>
        <p:spPr>
          <a:xfrm>
            <a:off x="156677" y="560556"/>
            <a:ext cx="7109492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cs-CZ" sz="1200" dirty="0"/>
              <a:t>Zdroj: ÚZIS, LPZ a NRHOSP 2008-2018</a:t>
            </a:r>
          </a:p>
        </p:txBody>
      </p:sp>
      <p:graphicFrame>
        <p:nvGraphicFramePr>
          <p:cNvPr id="9" name="Chart 8">
            <a:extLst>
              <a:ext uri="{FF2B5EF4-FFF2-40B4-BE49-F238E27FC236}">
                <a16:creationId xmlns:a16="http://schemas.microsoft.com/office/drawing/2014/main" id="{D5D1EECA-004A-4F19-9B27-660E5AAEF891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231859870"/>
              </p:ext>
            </p:extLst>
          </p:nvPr>
        </p:nvGraphicFramePr>
        <p:xfrm>
          <a:off x="1567910" y="1280659"/>
          <a:ext cx="3097037" cy="396543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pSp>
        <p:nvGrpSpPr>
          <p:cNvPr id="10" name="Skupina 6">
            <a:extLst>
              <a:ext uri="{FF2B5EF4-FFF2-40B4-BE49-F238E27FC236}">
                <a16:creationId xmlns:a16="http://schemas.microsoft.com/office/drawing/2014/main" id="{6221E18A-5E6D-4852-9D0F-FB60971FEE8A}"/>
              </a:ext>
            </a:extLst>
          </p:cNvPr>
          <p:cNvGrpSpPr/>
          <p:nvPr/>
        </p:nvGrpSpPr>
        <p:grpSpPr>
          <a:xfrm>
            <a:off x="5433823" y="2862694"/>
            <a:ext cx="2463362" cy="717854"/>
            <a:chOff x="7037778" y="1418104"/>
            <a:chExt cx="1247276" cy="719137"/>
          </a:xfrm>
        </p:grpSpPr>
        <p:sp>
          <p:nvSpPr>
            <p:cNvPr id="11" name="Text Box 58">
              <a:extLst>
                <a:ext uri="{FF2B5EF4-FFF2-40B4-BE49-F238E27FC236}">
                  <a16:creationId xmlns:a16="http://schemas.microsoft.com/office/drawing/2014/main" id="{8C041B03-630D-4EB7-ADE8-50399656026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212206" y="1418104"/>
              <a:ext cx="1072848" cy="7191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lvl="0" eaLnBrk="1" fontAlgn="base" hangingPunct="1">
                <a:spcAft>
                  <a:spcPct val="0"/>
                </a:spcAft>
                <a:buNone/>
                <a:defRPr/>
              </a:pPr>
              <a:r>
                <a:rPr lang="cs-CZ" altLang="cs-CZ" sz="1050" b="1" dirty="0">
                  <a:solidFill>
                    <a:srgbClr val="000000"/>
                  </a:solidFill>
                  <a:latin typeface="Calibri"/>
                </a:rPr>
                <a:t>Zemřel mimo ZZ</a:t>
              </a:r>
            </a:p>
            <a:p>
              <a:pPr lvl="0" eaLnBrk="1" fontAlgn="base" hangingPunct="1">
                <a:spcAft>
                  <a:spcPct val="0"/>
                </a:spcAft>
                <a:buNone/>
                <a:defRPr/>
              </a:pPr>
              <a:r>
                <a:rPr lang="cs-CZ" altLang="cs-CZ" sz="1050" b="1" dirty="0">
                  <a:solidFill>
                    <a:srgbClr val="000000"/>
                  </a:solidFill>
                  <a:latin typeface="Calibri"/>
                </a:rPr>
                <a:t>Zemřel v ZZ v kraji bydliště</a:t>
              </a:r>
            </a:p>
            <a:p>
              <a:pPr lvl="0" eaLnBrk="1" fontAlgn="base" hangingPunct="1">
                <a:spcAft>
                  <a:spcPct val="0"/>
                </a:spcAft>
                <a:buNone/>
                <a:defRPr/>
              </a:pPr>
              <a:r>
                <a:rPr lang="cs-CZ" altLang="cs-CZ" sz="1050" b="1" dirty="0">
                  <a:solidFill>
                    <a:srgbClr val="000000"/>
                  </a:solidFill>
                  <a:latin typeface="Calibri"/>
                </a:rPr>
                <a:t>Zemřel v ZZ v jiném kraji</a:t>
              </a:r>
            </a:p>
            <a:p>
              <a:pPr lvl="0" eaLnBrk="1" fontAlgn="base" hangingPunct="1">
                <a:spcAft>
                  <a:spcPct val="0"/>
                </a:spcAft>
                <a:buNone/>
                <a:defRPr/>
              </a:pPr>
              <a:r>
                <a:rPr lang="cs-CZ" altLang="cs-CZ" sz="1050" b="1" dirty="0">
                  <a:solidFill>
                    <a:srgbClr val="000000"/>
                  </a:solidFill>
                  <a:latin typeface="Calibri"/>
                </a:rPr>
                <a:t>Neznámo	</a:t>
              </a:r>
            </a:p>
          </p:txBody>
        </p:sp>
        <p:sp>
          <p:nvSpPr>
            <p:cNvPr id="12" name="Rectangle 56">
              <a:extLst>
                <a:ext uri="{FF2B5EF4-FFF2-40B4-BE49-F238E27FC236}">
                  <a16:creationId xmlns:a16="http://schemas.microsoft.com/office/drawing/2014/main" id="{87D69E83-1F16-4C94-9CF8-59FAD58916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37778" y="1817900"/>
              <a:ext cx="144000" cy="144000"/>
            </a:xfrm>
            <a:prstGeom prst="rect">
              <a:avLst/>
            </a:prstGeom>
            <a:solidFill>
              <a:schemeClr val="accent1"/>
            </a:solidFill>
            <a:ln w="1651">
              <a:solidFill>
                <a:schemeClr val="bg1">
                  <a:lumMod val="75000"/>
                </a:schemeClr>
              </a:solidFill>
              <a:miter lim="800000"/>
              <a:headEnd/>
              <a:tailEnd/>
            </a:ln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None/>
                <a:defRPr/>
              </a:pPr>
              <a:endParaRPr lang="cs-CZ" altLang="cs-CZ" sz="1000" dirty="0">
                <a:solidFill>
                  <a:srgbClr val="000000"/>
                </a:solidFill>
              </a:endParaRPr>
            </a:p>
          </p:txBody>
        </p:sp>
        <p:sp>
          <p:nvSpPr>
            <p:cNvPr id="13" name="Rectangle 56">
              <a:extLst>
                <a:ext uri="{FF2B5EF4-FFF2-40B4-BE49-F238E27FC236}">
                  <a16:creationId xmlns:a16="http://schemas.microsoft.com/office/drawing/2014/main" id="{0B14EB9B-999A-47C7-AA3E-4BCF389B98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37778" y="1635284"/>
              <a:ext cx="144000" cy="144000"/>
            </a:xfrm>
            <a:prstGeom prst="rect">
              <a:avLst/>
            </a:prstGeom>
            <a:solidFill>
              <a:schemeClr val="accent2">
                <a:lumMod val="60000"/>
                <a:lumOff val="40000"/>
              </a:schemeClr>
            </a:solidFill>
            <a:ln w="1651">
              <a:solidFill>
                <a:schemeClr val="bg1">
                  <a:lumMod val="75000"/>
                </a:schemeClr>
              </a:solidFill>
              <a:miter lim="800000"/>
              <a:headEnd/>
              <a:tailEnd/>
            </a:ln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None/>
                <a:defRPr/>
              </a:pPr>
              <a:endParaRPr lang="cs-CZ" altLang="cs-CZ" sz="1000" dirty="0">
                <a:solidFill>
                  <a:srgbClr val="000000"/>
                </a:solidFill>
              </a:endParaRPr>
            </a:p>
          </p:txBody>
        </p:sp>
        <p:sp>
          <p:nvSpPr>
            <p:cNvPr id="14" name="Rectangle 56">
              <a:extLst>
                <a:ext uri="{FF2B5EF4-FFF2-40B4-BE49-F238E27FC236}">
                  <a16:creationId xmlns:a16="http://schemas.microsoft.com/office/drawing/2014/main" id="{6A0FD370-EC7F-4E21-A86C-FEF8CB4002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37778" y="1452668"/>
              <a:ext cx="144000" cy="144000"/>
            </a:xfrm>
            <a:prstGeom prst="rect">
              <a:avLst/>
            </a:prstGeom>
            <a:solidFill>
              <a:schemeClr val="accent2"/>
            </a:solidFill>
            <a:ln w="1651">
              <a:solidFill>
                <a:schemeClr val="bg1">
                  <a:lumMod val="75000"/>
                </a:schemeClr>
              </a:solidFill>
              <a:miter lim="800000"/>
              <a:headEnd/>
              <a:tailEnd/>
            </a:ln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None/>
                <a:defRPr/>
              </a:pPr>
              <a:endParaRPr lang="cs-CZ" altLang="cs-CZ" sz="1200" i="1" dirty="0">
                <a:solidFill>
                  <a:srgbClr val="000000"/>
                </a:solidFill>
              </a:endParaRPr>
            </a:p>
          </p:txBody>
        </p:sp>
      </p:grpSp>
      <p:sp>
        <p:nvSpPr>
          <p:cNvPr id="15" name="TextBox 9">
            <a:extLst>
              <a:ext uri="{FF2B5EF4-FFF2-40B4-BE49-F238E27FC236}">
                <a16:creationId xmlns:a16="http://schemas.microsoft.com/office/drawing/2014/main" id="{2EF35CC8-9938-47BB-AA3F-D97AE603C498}"/>
              </a:ext>
            </a:extLst>
          </p:cNvPr>
          <p:cNvSpPr txBox="1"/>
          <p:nvPr/>
        </p:nvSpPr>
        <p:spPr>
          <a:xfrm>
            <a:off x="402479" y="1092894"/>
            <a:ext cx="1216691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cs-CZ" sz="1400" b="1" dirty="0">
                <a:solidFill>
                  <a:srgbClr val="000000"/>
                </a:solidFill>
                <a:latin typeface="Calibri"/>
                <a:cs typeface="Arial" panose="020B0604020202020204" pitchFamily="34" charset="0"/>
              </a:rPr>
              <a:t>Kraj bydliště</a:t>
            </a:r>
          </a:p>
        </p:txBody>
      </p:sp>
      <p:sp>
        <p:nvSpPr>
          <p:cNvPr id="16" name="Rectangle 20"/>
          <p:cNvSpPr/>
          <p:nvPr/>
        </p:nvSpPr>
        <p:spPr>
          <a:xfrm>
            <a:off x="7452360" y="1473449"/>
            <a:ext cx="4125064" cy="3496343"/>
          </a:xfrm>
          <a:prstGeom prst="rect">
            <a:avLst/>
          </a:prstGeom>
          <a:solidFill>
            <a:schemeClr val="bg1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/>
            <a:r>
              <a:rPr lang="cs-CZ" sz="1200" dirty="0">
                <a:solidFill>
                  <a:schemeClr val="tx1"/>
                </a:solidFill>
              </a:rPr>
              <a:t>Více než dvě třetiny úmrtí v ČR se odehrává na lůžku zdravotnického zařízení, situace v Libereckém kraji není výjimkou. </a:t>
            </a:r>
          </a:p>
          <a:p>
            <a:pPr algn="just"/>
            <a:endParaRPr lang="cs-CZ" sz="1200" dirty="0">
              <a:solidFill>
                <a:schemeClr val="tx1"/>
              </a:solidFill>
            </a:endParaRPr>
          </a:p>
          <a:p>
            <a:pPr algn="just"/>
            <a:r>
              <a:rPr lang="cs-CZ" sz="1200" dirty="0">
                <a:solidFill>
                  <a:schemeClr val="tx1"/>
                </a:solidFill>
              </a:rPr>
              <a:t>Mezi jednotlivými regiony je patrná překvapivě poměrně nízká migrace pacientů v závěru života. Výjimku v tomto ohledu tvoří vzájemná výměna těchto pacientů mezi hlavním městem Praha a Středočeským krajem. Zatímco pražské zdravotnictví stahuje ze Středočeského kraje pacienty do velkých fakultních nemocnic, z Prahy do Středočeského kraje míří pacienti do nemocnic následné péče. V hlavním městě Praze je také hlášen menší podíl osob umírajících v domácím prostředí než ve většině ostatních regionů ČR.</a:t>
            </a:r>
          </a:p>
          <a:p>
            <a:pPr algn="just"/>
            <a:endParaRPr lang="cs-CZ" sz="1200" dirty="0">
              <a:solidFill>
                <a:schemeClr val="tx1"/>
              </a:solidFill>
            </a:endParaRPr>
          </a:p>
        </p:txBody>
      </p:sp>
      <p:sp>
        <p:nvSpPr>
          <p:cNvPr id="17" name="Rectangle 56">
            <a:extLst>
              <a:ext uri="{FF2B5EF4-FFF2-40B4-BE49-F238E27FC236}">
                <a16:creationId xmlns:a16="http://schemas.microsoft.com/office/drawing/2014/main" id="{87D69E83-1F16-4C94-9CF8-59FAD58916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33824" y="3444068"/>
            <a:ext cx="284399" cy="143743"/>
          </a:xfrm>
          <a:prstGeom prst="rect">
            <a:avLst/>
          </a:prstGeom>
          <a:solidFill>
            <a:schemeClr val="accent4"/>
          </a:solidFill>
          <a:ln w="1651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None/>
              <a:defRPr/>
            </a:pPr>
            <a:endParaRPr lang="cs-CZ" altLang="cs-CZ" sz="1000" dirty="0">
              <a:solidFill>
                <a:srgbClr val="000000"/>
              </a:solidFill>
            </a:endParaRPr>
          </a:p>
        </p:txBody>
      </p:sp>
      <p:graphicFrame>
        <p:nvGraphicFramePr>
          <p:cNvPr id="18" name="Group 110">
            <a:extLst>
              <a:ext uri="{FF2B5EF4-FFF2-40B4-BE49-F238E27FC236}">
                <a16:creationId xmlns:a16="http://schemas.microsoft.com/office/drawing/2014/main" id="{7F5B56E9-8839-4AAA-A685-A8BC924BDBF1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50101235"/>
              </p:ext>
            </p:extLst>
          </p:nvPr>
        </p:nvGraphicFramePr>
        <p:xfrm>
          <a:off x="352679" y="1645572"/>
          <a:ext cx="4869353" cy="3409975"/>
        </p:xfrm>
        <a:graphic>
          <a:graphicData uri="http://schemas.openxmlformats.org/drawingml/2006/table">
            <a:tbl>
              <a:tblPr/>
              <a:tblGrid>
                <a:gridCol w="138585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75102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32472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230915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Pardubický kraj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5 299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30915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Moravskoslezský kraj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13 303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30915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Jihočeský kraj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6 542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30915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Královéhradecký kraj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5 765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30915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Zlínský kraj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6 193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30915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Kraj Vysočina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5 098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30915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Olomoucký kraj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6 741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30915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Liberecký kraj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1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4 418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30915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Jihomoravský kraj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11 752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30915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Středočeský kraj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1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12 790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30915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hl. m. Praha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12 259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Plzeňský kraj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6 014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230915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Ústecký kraj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9 032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230915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Karlovarský kraj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3 190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230915">
                <a:tc>
                  <a:txBody>
                    <a:bodyPr/>
                    <a:lstStyle/>
                    <a:p>
                      <a:pPr algn="r" fontAlgn="t"/>
                      <a:r>
                        <a:rPr lang="cs-CZ" sz="1100" b="1" i="0" u="none" strike="noStrike" dirty="0">
                          <a:solidFill>
                            <a:schemeClr val="tx1"/>
                          </a:solidFill>
                          <a:effectLst/>
                          <a:latin typeface="+mj-lt"/>
                        </a:rPr>
                        <a:t>ČR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1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108 396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51719967"/>
                  </a:ext>
                </a:extLst>
              </a:tr>
            </a:tbl>
          </a:graphicData>
        </a:graphic>
      </p:graphicFrame>
      <p:sp>
        <p:nvSpPr>
          <p:cNvPr id="19" name="TextBox 18"/>
          <p:cNvSpPr txBox="1"/>
          <p:nvPr/>
        </p:nvSpPr>
        <p:spPr>
          <a:xfrm>
            <a:off x="4519576" y="1381457"/>
            <a:ext cx="716841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050" i="1" dirty="0"/>
              <a:t>N (</a:t>
            </a:r>
            <a:r>
              <a:rPr lang="en-US" sz="1050" i="1" dirty="0" err="1"/>
              <a:t>ro</a:t>
            </a:r>
            <a:r>
              <a:rPr lang="cs-CZ" sz="1050" i="1" dirty="0"/>
              <a:t>čně)</a:t>
            </a:r>
            <a:endParaRPr lang="en-US" sz="1050" i="1" dirty="0"/>
          </a:p>
        </p:txBody>
      </p:sp>
    </p:spTree>
    <p:extLst>
      <p:ext uri="{BB962C8B-B14F-4D97-AF65-F5344CB8AC3E}">
        <p14:creationId xmlns:p14="http://schemas.microsoft.com/office/powerpoint/2010/main" val="1386156881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cs-CZ" dirty="0"/>
              <a:t>Podíl obyvatel LBK na konzumaci zdravotních služeb </a:t>
            </a:r>
            <a:endParaRPr lang="en-US" dirty="0"/>
          </a:p>
        </p:txBody>
      </p:sp>
      <p:sp>
        <p:nvSpPr>
          <p:cNvPr id="5" name="Obdélník 4"/>
          <p:cNvSpPr/>
          <p:nvPr/>
        </p:nvSpPr>
        <p:spPr>
          <a:xfrm>
            <a:off x="411479" y="1042475"/>
            <a:ext cx="11648263" cy="2322240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9" name="TextovéPole 18"/>
          <p:cNvSpPr txBox="1"/>
          <p:nvPr/>
        </p:nvSpPr>
        <p:spPr>
          <a:xfrm>
            <a:off x="502920" y="819168"/>
            <a:ext cx="2779776" cy="369332"/>
          </a:xfrm>
          <a:prstGeom prst="rect">
            <a:avLst/>
          </a:prstGeom>
          <a:solidFill>
            <a:srgbClr val="C00000"/>
          </a:solidFill>
        </p:spPr>
        <p:txBody>
          <a:bodyPr wrap="square" rtlCol="0">
            <a:spAutoFit/>
          </a:bodyPr>
          <a:lstStyle/>
          <a:p>
            <a:pPr algn="ctr"/>
            <a:r>
              <a:rPr lang="cs-CZ" dirty="0">
                <a:solidFill>
                  <a:schemeClr val="bg1"/>
                </a:solidFill>
              </a:rPr>
              <a:t>Populace LBK: 61 – 75 let </a:t>
            </a:r>
          </a:p>
        </p:txBody>
      </p:sp>
      <p:sp>
        <p:nvSpPr>
          <p:cNvPr id="26" name="TextovéPole 25"/>
          <p:cNvSpPr txBox="1"/>
          <p:nvPr/>
        </p:nvSpPr>
        <p:spPr>
          <a:xfrm>
            <a:off x="613574" y="2849142"/>
            <a:ext cx="2293291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sz="2400" b="1" dirty="0">
                <a:latin typeface="Symbol" panose="05050102010706020507" pitchFamily="18" charset="2"/>
              </a:rPr>
              <a:t>S</a:t>
            </a:r>
            <a:r>
              <a:rPr lang="cs-CZ" b="1" dirty="0"/>
              <a:t> </a:t>
            </a:r>
            <a:r>
              <a:rPr lang="cs-CZ" sz="1600" dirty="0"/>
              <a:t>82 024 obyvatel </a:t>
            </a:r>
          </a:p>
        </p:txBody>
      </p:sp>
      <p:sp>
        <p:nvSpPr>
          <p:cNvPr id="27" name="TextovéPole 26"/>
          <p:cNvSpPr txBox="1"/>
          <p:nvPr/>
        </p:nvSpPr>
        <p:spPr>
          <a:xfrm>
            <a:off x="3119957" y="1051619"/>
            <a:ext cx="1598348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cs-CZ" b="1" dirty="0"/>
              <a:t>Zdravotnické </a:t>
            </a:r>
          </a:p>
          <a:p>
            <a:pPr algn="ctr"/>
            <a:r>
              <a:rPr lang="cs-CZ" b="1" dirty="0"/>
              <a:t>interakce</a:t>
            </a:r>
          </a:p>
        </p:txBody>
      </p:sp>
      <p:sp>
        <p:nvSpPr>
          <p:cNvPr id="29" name="TextovéPole 28"/>
          <p:cNvSpPr txBox="1"/>
          <p:nvPr/>
        </p:nvSpPr>
        <p:spPr>
          <a:xfrm>
            <a:off x="5526951" y="1047895"/>
            <a:ext cx="1436803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cs-CZ" b="1" dirty="0"/>
              <a:t>Hospitalizace akutní</a:t>
            </a:r>
            <a:r>
              <a:rPr lang="cs-CZ" b="1" baseline="30000" dirty="0"/>
              <a:t>1</a:t>
            </a:r>
            <a:endParaRPr lang="cs-CZ" b="1" dirty="0"/>
          </a:p>
        </p:txBody>
      </p:sp>
      <p:sp>
        <p:nvSpPr>
          <p:cNvPr id="30" name="TextovéPole 29"/>
          <p:cNvSpPr txBox="1"/>
          <p:nvPr/>
        </p:nvSpPr>
        <p:spPr>
          <a:xfrm>
            <a:off x="7880933" y="1048803"/>
            <a:ext cx="1436803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cs-CZ" b="1" dirty="0"/>
              <a:t>Hospitalizace s operací</a:t>
            </a:r>
            <a:r>
              <a:rPr lang="cs-CZ" b="1" baseline="30000" dirty="0"/>
              <a:t>1</a:t>
            </a:r>
            <a:endParaRPr lang="cs-CZ" b="1" dirty="0"/>
          </a:p>
        </p:txBody>
      </p:sp>
      <p:sp>
        <p:nvSpPr>
          <p:cNvPr id="31" name="TextovéPole 30"/>
          <p:cNvSpPr txBox="1"/>
          <p:nvPr/>
        </p:nvSpPr>
        <p:spPr>
          <a:xfrm>
            <a:off x="10129713" y="1051619"/>
            <a:ext cx="1436803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cs-CZ" b="1" dirty="0"/>
              <a:t>Hospitalizace neakutní</a:t>
            </a:r>
            <a:r>
              <a:rPr lang="cs-CZ" b="1" baseline="30000" dirty="0"/>
              <a:t>2</a:t>
            </a:r>
            <a:endParaRPr lang="cs-CZ" b="1" dirty="0"/>
          </a:p>
        </p:txBody>
      </p:sp>
      <p:sp>
        <p:nvSpPr>
          <p:cNvPr id="32" name="TextovéPole 31"/>
          <p:cNvSpPr txBox="1"/>
          <p:nvPr/>
        </p:nvSpPr>
        <p:spPr>
          <a:xfrm>
            <a:off x="3026663" y="2849141"/>
            <a:ext cx="2081961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sz="2400" b="1" dirty="0">
                <a:latin typeface="Symbol" panose="05050102010706020507" pitchFamily="18" charset="2"/>
              </a:rPr>
              <a:t>S</a:t>
            </a:r>
            <a:r>
              <a:rPr lang="cs-CZ" b="1" dirty="0"/>
              <a:t> </a:t>
            </a:r>
            <a:r>
              <a:rPr lang="cs-CZ" sz="1600" dirty="0"/>
              <a:t>4 841 320 interakcí</a:t>
            </a:r>
          </a:p>
        </p:txBody>
      </p:sp>
      <p:sp>
        <p:nvSpPr>
          <p:cNvPr id="33" name="TextovéPole 32"/>
          <p:cNvSpPr txBox="1"/>
          <p:nvPr/>
        </p:nvSpPr>
        <p:spPr>
          <a:xfrm>
            <a:off x="5169788" y="2656621"/>
            <a:ext cx="215112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cs-CZ" sz="2000" dirty="0">
                <a:latin typeface="Symbol" panose="05050102010706020507" pitchFamily="18" charset="2"/>
              </a:rPr>
              <a:t>S</a:t>
            </a:r>
            <a:r>
              <a:rPr lang="cs-CZ" sz="1600" dirty="0"/>
              <a:t> 22 851 hospitalizací </a:t>
            </a:r>
          </a:p>
          <a:p>
            <a:pPr algn="ctr"/>
            <a:r>
              <a:rPr lang="cs-CZ" sz="2000" dirty="0">
                <a:latin typeface="Symbol" panose="05050102010706020507" pitchFamily="18" charset="2"/>
              </a:rPr>
              <a:t>S</a:t>
            </a:r>
            <a:r>
              <a:rPr lang="cs-CZ" sz="1600" dirty="0"/>
              <a:t> 159 930 </a:t>
            </a:r>
            <a:r>
              <a:rPr lang="cs-CZ" sz="1600" dirty="0" err="1"/>
              <a:t>oš</a:t>
            </a:r>
            <a:r>
              <a:rPr lang="cs-CZ" sz="1600" dirty="0"/>
              <a:t>. dnů</a:t>
            </a:r>
          </a:p>
        </p:txBody>
      </p:sp>
      <p:sp>
        <p:nvSpPr>
          <p:cNvPr id="36" name="TextovéPole 35"/>
          <p:cNvSpPr txBox="1"/>
          <p:nvPr/>
        </p:nvSpPr>
        <p:spPr>
          <a:xfrm>
            <a:off x="7507224" y="2644245"/>
            <a:ext cx="215112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cs-CZ" sz="2000" dirty="0">
                <a:latin typeface="Symbol" panose="05050102010706020507" pitchFamily="18" charset="2"/>
              </a:rPr>
              <a:t>S</a:t>
            </a:r>
            <a:r>
              <a:rPr lang="cs-CZ" sz="1600" dirty="0"/>
              <a:t> 8 652 hospitalizací </a:t>
            </a:r>
          </a:p>
          <a:p>
            <a:pPr algn="ctr"/>
            <a:r>
              <a:rPr lang="cs-CZ" sz="2000" dirty="0">
                <a:latin typeface="Symbol" panose="05050102010706020507" pitchFamily="18" charset="2"/>
              </a:rPr>
              <a:t>S</a:t>
            </a:r>
            <a:r>
              <a:rPr lang="cs-CZ" sz="1600" dirty="0"/>
              <a:t> 66 861 </a:t>
            </a:r>
            <a:r>
              <a:rPr lang="cs-CZ" sz="1600" dirty="0" err="1"/>
              <a:t>oš</a:t>
            </a:r>
            <a:r>
              <a:rPr lang="cs-CZ" sz="1600" dirty="0"/>
              <a:t>. dnů</a:t>
            </a:r>
          </a:p>
        </p:txBody>
      </p:sp>
      <p:sp>
        <p:nvSpPr>
          <p:cNvPr id="37" name="TextovéPole 36"/>
          <p:cNvSpPr txBox="1"/>
          <p:nvPr/>
        </p:nvSpPr>
        <p:spPr>
          <a:xfrm>
            <a:off x="9748434" y="2644245"/>
            <a:ext cx="215112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cs-CZ" sz="2000" dirty="0">
                <a:latin typeface="Symbol" panose="05050102010706020507" pitchFamily="18" charset="2"/>
              </a:rPr>
              <a:t>S</a:t>
            </a:r>
            <a:r>
              <a:rPr lang="cs-CZ" sz="1600" dirty="0"/>
              <a:t> 2 165 hospitalizací </a:t>
            </a:r>
          </a:p>
          <a:p>
            <a:pPr algn="ctr"/>
            <a:r>
              <a:rPr lang="cs-CZ" sz="2000" dirty="0">
                <a:latin typeface="Symbol" panose="05050102010706020507" pitchFamily="18" charset="2"/>
              </a:rPr>
              <a:t>S</a:t>
            </a:r>
            <a:r>
              <a:rPr lang="cs-CZ" sz="1600" dirty="0"/>
              <a:t> 108 357 </a:t>
            </a:r>
            <a:r>
              <a:rPr lang="cs-CZ" sz="1600" dirty="0" err="1"/>
              <a:t>oš</a:t>
            </a:r>
            <a:r>
              <a:rPr lang="cs-CZ" sz="1600" dirty="0"/>
              <a:t>. dnů</a:t>
            </a:r>
          </a:p>
        </p:txBody>
      </p:sp>
      <p:sp>
        <p:nvSpPr>
          <p:cNvPr id="55" name="Obdélník 54"/>
          <p:cNvSpPr/>
          <p:nvPr/>
        </p:nvSpPr>
        <p:spPr>
          <a:xfrm>
            <a:off x="406310" y="3760769"/>
            <a:ext cx="11648263" cy="2322240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57" name="TextovéPole 56"/>
          <p:cNvSpPr txBox="1"/>
          <p:nvPr/>
        </p:nvSpPr>
        <p:spPr>
          <a:xfrm>
            <a:off x="497751" y="3537462"/>
            <a:ext cx="2779776" cy="369332"/>
          </a:xfrm>
          <a:prstGeom prst="rect">
            <a:avLst/>
          </a:prstGeom>
          <a:solidFill>
            <a:srgbClr val="C00000"/>
          </a:solidFill>
        </p:spPr>
        <p:txBody>
          <a:bodyPr wrap="square" rtlCol="0">
            <a:spAutoFit/>
          </a:bodyPr>
          <a:lstStyle/>
          <a:p>
            <a:pPr algn="ctr"/>
            <a:r>
              <a:rPr lang="cs-CZ" dirty="0">
                <a:solidFill>
                  <a:schemeClr val="bg1"/>
                </a:solidFill>
              </a:rPr>
              <a:t>Populace LBK: &gt; 75 let </a:t>
            </a:r>
          </a:p>
        </p:txBody>
      </p:sp>
      <p:sp>
        <p:nvSpPr>
          <p:cNvPr id="59" name="TextovéPole 58"/>
          <p:cNvSpPr txBox="1"/>
          <p:nvPr/>
        </p:nvSpPr>
        <p:spPr>
          <a:xfrm>
            <a:off x="608405" y="5567436"/>
            <a:ext cx="2293291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sz="2400" b="1" dirty="0">
                <a:latin typeface="Symbol" panose="05050102010706020507" pitchFamily="18" charset="2"/>
              </a:rPr>
              <a:t>S</a:t>
            </a:r>
            <a:r>
              <a:rPr lang="cs-CZ" b="1" dirty="0"/>
              <a:t> </a:t>
            </a:r>
            <a:r>
              <a:rPr lang="cs-CZ" sz="1600" dirty="0"/>
              <a:t>27 540 obyvatel </a:t>
            </a:r>
          </a:p>
        </p:txBody>
      </p:sp>
      <p:sp>
        <p:nvSpPr>
          <p:cNvPr id="60" name="TextovéPole 59"/>
          <p:cNvSpPr txBox="1"/>
          <p:nvPr/>
        </p:nvSpPr>
        <p:spPr>
          <a:xfrm>
            <a:off x="3114788" y="3769913"/>
            <a:ext cx="1598348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cs-CZ" b="1" dirty="0"/>
              <a:t>Zdravotnické </a:t>
            </a:r>
          </a:p>
          <a:p>
            <a:pPr algn="ctr"/>
            <a:r>
              <a:rPr lang="cs-CZ" b="1" dirty="0"/>
              <a:t>interakce</a:t>
            </a:r>
          </a:p>
        </p:txBody>
      </p:sp>
      <p:sp>
        <p:nvSpPr>
          <p:cNvPr id="61" name="TextovéPole 60"/>
          <p:cNvSpPr txBox="1"/>
          <p:nvPr/>
        </p:nvSpPr>
        <p:spPr>
          <a:xfrm>
            <a:off x="5521782" y="3766189"/>
            <a:ext cx="1436803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cs-CZ" b="1" dirty="0"/>
              <a:t>Hospitalizace akutní</a:t>
            </a:r>
            <a:r>
              <a:rPr lang="cs-CZ" b="1" baseline="30000" dirty="0"/>
              <a:t>1</a:t>
            </a:r>
            <a:endParaRPr lang="cs-CZ" b="1" dirty="0"/>
          </a:p>
        </p:txBody>
      </p:sp>
      <p:sp>
        <p:nvSpPr>
          <p:cNvPr id="62" name="TextovéPole 61"/>
          <p:cNvSpPr txBox="1"/>
          <p:nvPr/>
        </p:nvSpPr>
        <p:spPr>
          <a:xfrm>
            <a:off x="7875764" y="3767097"/>
            <a:ext cx="1436803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cs-CZ" b="1" dirty="0"/>
              <a:t>Hospitalizace s operací</a:t>
            </a:r>
            <a:r>
              <a:rPr lang="cs-CZ" b="1" baseline="30000" dirty="0"/>
              <a:t>1</a:t>
            </a:r>
            <a:endParaRPr lang="cs-CZ" b="1" dirty="0"/>
          </a:p>
        </p:txBody>
      </p:sp>
      <p:sp>
        <p:nvSpPr>
          <p:cNvPr id="63" name="TextovéPole 62"/>
          <p:cNvSpPr txBox="1"/>
          <p:nvPr/>
        </p:nvSpPr>
        <p:spPr>
          <a:xfrm>
            <a:off x="10124544" y="3769913"/>
            <a:ext cx="1436803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cs-CZ" b="1" dirty="0"/>
              <a:t>Hospitalizace neakutní</a:t>
            </a:r>
            <a:r>
              <a:rPr lang="cs-CZ" b="1" baseline="30000" dirty="0"/>
              <a:t>2</a:t>
            </a:r>
            <a:endParaRPr lang="cs-CZ" b="1" dirty="0"/>
          </a:p>
        </p:txBody>
      </p:sp>
      <p:sp>
        <p:nvSpPr>
          <p:cNvPr id="64" name="TextovéPole 63"/>
          <p:cNvSpPr txBox="1"/>
          <p:nvPr/>
        </p:nvSpPr>
        <p:spPr>
          <a:xfrm>
            <a:off x="3021494" y="5567435"/>
            <a:ext cx="221022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sz="2400" b="1" dirty="0">
                <a:latin typeface="Symbol" panose="05050102010706020507" pitchFamily="18" charset="2"/>
              </a:rPr>
              <a:t>S</a:t>
            </a:r>
            <a:r>
              <a:rPr lang="cs-CZ" b="1" dirty="0"/>
              <a:t> </a:t>
            </a:r>
            <a:r>
              <a:rPr lang="cs-CZ" sz="1600" dirty="0"/>
              <a:t>2 217 596 interakcí</a:t>
            </a:r>
          </a:p>
        </p:txBody>
      </p:sp>
      <p:sp>
        <p:nvSpPr>
          <p:cNvPr id="65" name="TextovéPole 64"/>
          <p:cNvSpPr txBox="1"/>
          <p:nvPr/>
        </p:nvSpPr>
        <p:spPr>
          <a:xfrm>
            <a:off x="5164619" y="5374915"/>
            <a:ext cx="215112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cs-CZ" sz="2000" dirty="0">
                <a:latin typeface="Symbol" panose="05050102010706020507" pitchFamily="18" charset="2"/>
              </a:rPr>
              <a:t>S</a:t>
            </a:r>
            <a:r>
              <a:rPr lang="cs-CZ" sz="1600" dirty="0"/>
              <a:t> 12 585 hospitalizací </a:t>
            </a:r>
          </a:p>
          <a:p>
            <a:pPr algn="ctr"/>
            <a:r>
              <a:rPr lang="cs-CZ" sz="2000" dirty="0">
                <a:latin typeface="Symbol" panose="05050102010706020507" pitchFamily="18" charset="2"/>
              </a:rPr>
              <a:t>S</a:t>
            </a:r>
            <a:r>
              <a:rPr lang="cs-CZ" sz="1600" dirty="0"/>
              <a:t> 94 020 </a:t>
            </a:r>
            <a:r>
              <a:rPr lang="cs-CZ" sz="1600" dirty="0" err="1"/>
              <a:t>oš</a:t>
            </a:r>
            <a:r>
              <a:rPr lang="cs-CZ" sz="1600" dirty="0"/>
              <a:t>. dnů</a:t>
            </a:r>
          </a:p>
        </p:txBody>
      </p:sp>
      <p:sp>
        <p:nvSpPr>
          <p:cNvPr id="66" name="TextovéPole 65"/>
          <p:cNvSpPr txBox="1"/>
          <p:nvPr/>
        </p:nvSpPr>
        <p:spPr>
          <a:xfrm>
            <a:off x="7502055" y="5362539"/>
            <a:ext cx="215112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cs-CZ" sz="2000" dirty="0">
                <a:latin typeface="Symbol" panose="05050102010706020507" pitchFamily="18" charset="2"/>
              </a:rPr>
              <a:t>S</a:t>
            </a:r>
            <a:r>
              <a:rPr lang="cs-CZ" sz="1600" dirty="0"/>
              <a:t> 2 673 hospitalizací </a:t>
            </a:r>
          </a:p>
          <a:p>
            <a:pPr algn="ctr"/>
            <a:r>
              <a:rPr lang="cs-CZ" sz="2000" dirty="0">
                <a:latin typeface="Symbol" panose="05050102010706020507" pitchFamily="18" charset="2"/>
              </a:rPr>
              <a:t>S</a:t>
            </a:r>
            <a:r>
              <a:rPr lang="cs-CZ" sz="1600" dirty="0"/>
              <a:t> 26 082 </a:t>
            </a:r>
            <a:r>
              <a:rPr lang="cs-CZ" sz="1600" dirty="0" err="1"/>
              <a:t>oš</a:t>
            </a:r>
            <a:r>
              <a:rPr lang="cs-CZ" sz="1600" dirty="0"/>
              <a:t>. dnů</a:t>
            </a:r>
          </a:p>
        </p:txBody>
      </p:sp>
      <p:sp>
        <p:nvSpPr>
          <p:cNvPr id="67" name="TextovéPole 66"/>
          <p:cNvSpPr txBox="1"/>
          <p:nvPr/>
        </p:nvSpPr>
        <p:spPr>
          <a:xfrm>
            <a:off x="9743265" y="5362539"/>
            <a:ext cx="215112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cs-CZ" sz="2000" dirty="0">
                <a:latin typeface="Symbol" panose="05050102010706020507" pitchFamily="18" charset="2"/>
              </a:rPr>
              <a:t>S</a:t>
            </a:r>
            <a:r>
              <a:rPr lang="cs-CZ" sz="1600" dirty="0"/>
              <a:t> 2 897 hospitalizací </a:t>
            </a:r>
          </a:p>
          <a:p>
            <a:pPr algn="ctr"/>
            <a:r>
              <a:rPr lang="cs-CZ" sz="2000" dirty="0">
                <a:latin typeface="Symbol" panose="05050102010706020507" pitchFamily="18" charset="2"/>
              </a:rPr>
              <a:t>S</a:t>
            </a:r>
            <a:r>
              <a:rPr lang="cs-CZ" sz="1600" dirty="0"/>
              <a:t> 146 126 </a:t>
            </a:r>
            <a:r>
              <a:rPr lang="cs-CZ" sz="1600" dirty="0" err="1"/>
              <a:t>oš</a:t>
            </a:r>
            <a:r>
              <a:rPr lang="cs-CZ" sz="1600" dirty="0"/>
              <a:t>. dnů</a:t>
            </a:r>
          </a:p>
        </p:txBody>
      </p:sp>
      <p:graphicFrame>
        <p:nvGraphicFramePr>
          <p:cNvPr id="34" name="Chart 33"/>
          <p:cNvGraphicFramePr/>
          <p:nvPr>
            <p:extLst>
              <p:ext uri="{D42A27DB-BD31-4B8C-83A1-F6EECF244321}">
                <p14:modId xmlns:p14="http://schemas.microsoft.com/office/powerpoint/2010/main" val="2527343023"/>
              </p:ext>
            </p:extLst>
          </p:nvPr>
        </p:nvGraphicFramePr>
        <p:xfrm>
          <a:off x="616860" y="1159376"/>
          <a:ext cx="2576897" cy="171888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35" name="Chart 34"/>
          <p:cNvGraphicFramePr/>
          <p:nvPr>
            <p:extLst>
              <p:ext uri="{D42A27DB-BD31-4B8C-83A1-F6EECF244321}">
                <p14:modId xmlns:p14="http://schemas.microsoft.com/office/powerpoint/2010/main" val="2975357397"/>
              </p:ext>
            </p:extLst>
          </p:nvPr>
        </p:nvGraphicFramePr>
        <p:xfrm>
          <a:off x="505058" y="3906794"/>
          <a:ext cx="2576897" cy="171888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39" name="Rectangle 38"/>
          <p:cNvSpPr/>
          <p:nvPr/>
        </p:nvSpPr>
        <p:spPr>
          <a:xfrm>
            <a:off x="1497006" y="6098620"/>
            <a:ext cx="6314549" cy="4001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cs-CZ" sz="1000" baseline="30000" dirty="0"/>
              <a:t>1 </a:t>
            </a:r>
            <a:r>
              <a:rPr lang="cs-CZ" sz="1000" dirty="0"/>
              <a:t>Hospitalizační pobyty jejichž součástí je pobyt na lůžku akutní péče (popřípadě pobyt na lůžku akutní péče a operace)</a:t>
            </a:r>
          </a:p>
          <a:p>
            <a:r>
              <a:rPr lang="cs-CZ" sz="1000" baseline="30000" dirty="0"/>
              <a:t>2 </a:t>
            </a:r>
            <a:r>
              <a:rPr lang="cs-CZ" sz="1000" dirty="0"/>
              <a:t>Hospitalizační pobyty jejichž součástí je pobyt na lůžku následné nebo dlouhodobé péče</a:t>
            </a:r>
            <a:endParaRPr lang="en-US" sz="1000" dirty="0"/>
          </a:p>
        </p:txBody>
      </p:sp>
      <p:graphicFrame>
        <p:nvGraphicFramePr>
          <p:cNvPr id="40" name="Chart 39"/>
          <p:cNvGraphicFramePr/>
          <p:nvPr>
            <p:extLst>
              <p:ext uri="{D42A27DB-BD31-4B8C-83A1-F6EECF244321}">
                <p14:modId xmlns:p14="http://schemas.microsoft.com/office/powerpoint/2010/main" val="3024555121"/>
              </p:ext>
            </p:extLst>
          </p:nvPr>
        </p:nvGraphicFramePr>
        <p:xfrm>
          <a:off x="2818619" y="1485443"/>
          <a:ext cx="2224368" cy="148373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41" name="Chart 40"/>
          <p:cNvGraphicFramePr/>
          <p:nvPr>
            <p:extLst>
              <p:ext uri="{D42A27DB-BD31-4B8C-83A1-F6EECF244321}">
                <p14:modId xmlns:p14="http://schemas.microsoft.com/office/powerpoint/2010/main" val="2528795258"/>
              </p:ext>
            </p:extLst>
          </p:nvPr>
        </p:nvGraphicFramePr>
        <p:xfrm>
          <a:off x="2837426" y="4229577"/>
          <a:ext cx="2224368" cy="148373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graphicFrame>
        <p:nvGraphicFramePr>
          <p:cNvPr id="42" name="Chart 41"/>
          <p:cNvGraphicFramePr/>
          <p:nvPr>
            <p:extLst>
              <p:ext uri="{D42A27DB-BD31-4B8C-83A1-F6EECF244321}">
                <p14:modId xmlns:p14="http://schemas.microsoft.com/office/powerpoint/2010/main" val="2568697863"/>
              </p:ext>
            </p:extLst>
          </p:nvPr>
        </p:nvGraphicFramePr>
        <p:xfrm>
          <a:off x="4785775" y="1563637"/>
          <a:ext cx="1957818" cy="119086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graphicFrame>
        <p:nvGraphicFramePr>
          <p:cNvPr id="43" name="Chart 42"/>
          <p:cNvGraphicFramePr/>
          <p:nvPr>
            <p:extLst>
              <p:ext uri="{D42A27DB-BD31-4B8C-83A1-F6EECF244321}">
                <p14:modId xmlns:p14="http://schemas.microsoft.com/office/powerpoint/2010/main" val="4081403864"/>
              </p:ext>
            </p:extLst>
          </p:nvPr>
        </p:nvGraphicFramePr>
        <p:xfrm>
          <a:off x="5885906" y="1563637"/>
          <a:ext cx="1957818" cy="119086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  <p:sp>
        <p:nvSpPr>
          <p:cNvPr id="44" name="TextBox 43"/>
          <p:cNvSpPr txBox="1"/>
          <p:nvPr/>
        </p:nvSpPr>
        <p:spPr>
          <a:xfrm>
            <a:off x="5061591" y="1485443"/>
            <a:ext cx="60144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cs-CZ" sz="1400" dirty="0" err="1"/>
              <a:t>Hosp</a:t>
            </a:r>
            <a:r>
              <a:rPr lang="cs-CZ" sz="1400" dirty="0"/>
              <a:t>.</a:t>
            </a:r>
            <a:endParaRPr lang="en-US" sz="1400" dirty="0"/>
          </a:p>
        </p:txBody>
      </p:sp>
      <p:sp>
        <p:nvSpPr>
          <p:cNvPr id="45" name="TextBox 44"/>
          <p:cNvSpPr txBox="1"/>
          <p:nvPr/>
        </p:nvSpPr>
        <p:spPr>
          <a:xfrm>
            <a:off x="6987575" y="1540713"/>
            <a:ext cx="41389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cs-CZ" sz="1400" dirty="0"/>
              <a:t>OD</a:t>
            </a:r>
            <a:endParaRPr lang="en-US" sz="1400" dirty="0"/>
          </a:p>
        </p:txBody>
      </p:sp>
      <p:graphicFrame>
        <p:nvGraphicFramePr>
          <p:cNvPr id="46" name="Chart 45"/>
          <p:cNvGraphicFramePr/>
          <p:nvPr>
            <p:extLst>
              <p:ext uri="{D42A27DB-BD31-4B8C-83A1-F6EECF244321}">
                <p14:modId xmlns:p14="http://schemas.microsoft.com/office/powerpoint/2010/main" val="3698897985"/>
              </p:ext>
            </p:extLst>
          </p:nvPr>
        </p:nvGraphicFramePr>
        <p:xfrm>
          <a:off x="7186622" y="1584877"/>
          <a:ext cx="1957818" cy="119086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9"/>
          </a:graphicData>
        </a:graphic>
      </p:graphicFrame>
      <p:graphicFrame>
        <p:nvGraphicFramePr>
          <p:cNvPr id="47" name="Chart 46"/>
          <p:cNvGraphicFramePr/>
          <p:nvPr>
            <p:extLst>
              <p:ext uri="{D42A27DB-BD31-4B8C-83A1-F6EECF244321}">
                <p14:modId xmlns:p14="http://schemas.microsoft.com/office/powerpoint/2010/main" val="2642261137"/>
              </p:ext>
            </p:extLst>
          </p:nvPr>
        </p:nvGraphicFramePr>
        <p:xfrm>
          <a:off x="8286753" y="1584877"/>
          <a:ext cx="1957818" cy="119086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0"/>
          </a:graphicData>
        </a:graphic>
      </p:graphicFrame>
      <p:sp>
        <p:nvSpPr>
          <p:cNvPr id="48" name="TextBox 47"/>
          <p:cNvSpPr txBox="1"/>
          <p:nvPr/>
        </p:nvSpPr>
        <p:spPr>
          <a:xfrm>
            <a:off x="7462438" y="1506683"/>
            <a:ext cx="60144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cs-CZ" sz="1400" dirty="0" err="1"/>
              <a:t>Hosp</a:t>
            </a:r>
            <a:r>
              <a:rPr lang="cs-CZ" sz="1400" dirty="0"/>
              <a:t>.</a:t>
            </a:r>
            <a:endParaRPr lang="en-US" sz="1400" dirty="0"/>
          </a:p>
        </p:txBody>
      </p:sp>
      <p:sp>
        <p:nvSpPr>
          <p:cNvPr id="49" name="TextBox 48"/>
          <p:cNvSpPr txBox="1"/>
          <p:nvPr/>
        </p:nvSpPr>
        <p:spPr>
          <a:xfrm>
            <a:off x="9321747" y="1561953"/>
            <a:ext cx="41389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cs-CZ" sz="1400" dirty="0"/>
              <a:t>OD</a:t>
            </a:r>
            <a:endParaRPr lang="en-US" sz="1400" dirty="0"/>
          </a:p>
        </p:txBody>
      </p:sp>
      <p:graphicFrame>
        <p:nvGraphicFramePr>
          <p:cNvPr id="50" name="Chart 49"/>
          <p:cNvGraphicFramePr/>
          <p:nvPr>
            <p:extLst>
              <p:ext uri="{D42A27DB-BD31-4B8C-83A1-F6EECF244321}">
                <p14:modId xmlns:p14="http://schemas.microsoft.com/office/powerpoint/2010/main" val="992915663"/>
              </p:ext>
            </p:extLst>
          </p:nvPr>
        </p:nvGraphicFramePr>
        <p:xfrm>
          <a:off x="9444047" y="1603927"/>
          <a:ext cx="1957818" cy="119086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1"/>
          </a:graphicData>
        </a:graphic>
      </p:graphicFrame>
      <p:graphicFrame>
        <p:nvGraphicFramePr>
          <p:cNvPr id="51" name="Chart 50"/>
          <p:cNvGraphicFramePr/>
          <p:nvPr>
            <p:extLst>
              <p:ext uri="{D42A27DB-BD31-4B8C-83A1-F6EECF244321}">
                <p14:modId xmlns:p14="http://schemas.microsoft.com/office/powerpoint/2010/main" val="2680526101"/>
              </p:ext>
            </p:extLst>
          </p:nvPr>
        </p:nvGraphicFramePr>
        <p:xfrm>
          <a:off x="10544178" y="1603927"/>
          <a:ext cx="1957818" cy="119086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2"/>
          </a:graphicData>
        </a:graphic>
      </p:graphicFrame>
      <p:sp>
        <p:nvSpPr>
          <p:cNvPr id="52" name="TextBox 51"/>
          <p:cNvSpPr txBox="1"/>
          <p:nvPr/>
        </p:nvSpPr>
        <p:spPr>
          <a:xfrm>
            <a:off x="9719863" y="1525733"/>
            <a:ext cx="60144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cs-CZ" sz="1400" dirty="0" err="1"/>
              <a:t>Hosp</a:t>
            </a:r>
            <a:r>
              <a:rPr lang="cs-CZ" sz="1400" dirty="0"/>
              <a:t>.</a:t>
            </a:r>
            <a:endParaRPr lang="en-US" sz="1400" dirty="0"/>
          </a:p>
        </p:txBody>
      </p:sp>
      <p:sp>
        <p:nvSpPr>
          <p:cNvPr id="53" name="TextBox 52"/>
          <p:cNvSpPr txBox="1"/>
          <p:nvPr/>
        </p:nvSpPr>
        <p:spPr>
          <a:xfrm>
            <a:off x="11645847" y="1581003"/>
            <a:ext cx="41389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cs-CZ" sz="1400" dirty="0"/>
              <a:t>OD</a:t>
            </a:r>
            <a:endParaRPr lang="en-US" sz="1400" dirty="0"/>
          </a:p>
        </p:txBody>
      </p:sp>
      <p:graphicFrame>
        <p:nvGraphicFramePr>
          <p:cNvPr id="54" name="Chart 53"/>
          <p:cNvGraphicFramePr/>
          <p:nvPr>
            <p:extLst>
              <p:ext uri="{D42A27DB-BD31-4B8C-83A1-F6EECF244321}">
                <p14:modId xmlns:p14="http://schemas.microsoft.com/office/powerpoint/2010/main" val="487587263"/>
              </p:ext>
            </p:extLst>
          </p:nvPr>
        </p:nvGraphicFramePr>
        <p:xfrm>
          <a:off x="4724835" y="4288282"/>
          <a:ext cx="1957818" cy="119086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3"/>
          </a:graphicData>
        </a:graphic>
      </p:graphicFrame>
      <p:graphicFrame>
        <p:nvGraphicFramePr>
          <p:cNvPr id="56" name="Chart 55"/>
          <p:cNvGraphicFramePr/>
          <p:nvPr>
            <p:extLst>
              <p:ext uri="{D42A27DB-BD31-4B8C-83A1-F6EECF244321}">
                <p14:modId xmlns:p14="http://schemas.microsoft.com/office/powerpoint/2010/main" val="3010633350"/>
              </p:ext>
            </p:extLst>
          </p:nvPr>
        </p:nvGraphicFramePr>
        <p:xfrm>
          <a:off x="5824966" y="4288282"/>
          <a:ext cx="1957818" cy="119086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4"/>
          </a:graphicData>
        </a:graphic>
      </p:graphicFrame>
      <p:sp>
        <p:nvSpPr>
          <p:cNvPr id="58" name="TextBox 57"/>
          <p:cNvSpPr txBox="1"/>
          <p:nvPr/>
        </p:nvSpPr>
        <p:spPr>
          <a:xfrm>
            <a:off x="5000651" y="4210088"/>
            <a:ext cx="60144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cs-CZ" sz="1400" dirty="0" err="1"/>
              <a:t>Hosp</a:t>
            </a:r>
            <a:r>
              <a:rPr lang="cs-CZ" sz="1400" dirty="0"/>
              <a:t>.</a:t>
            </a:r>
            <a:endParaRPr lang="en-US" sz="1400" dirty="0"/>
          </a:p>
        </p:txBody>
      </p:sp>
      <p:sp>
        <p:nvSpPr>
          <p:cNvPr id="69" name="TextBox 68"/>
          <p:cNvSpPr txBox="1"/>
          <p:nvPr/>
        </p:nvSpPr>
        <p:spPr>
          <a:xfrm>
            <a:off x="6926635" y="4265358"/>
            <a:ext cx="41389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cs-CZ" sz="1400" dirty="0"/>
              <a:t>OD</a:t>
            </a:r>
            <a:endParaRPr lang="en-US" sz="1400" dirty="0"/>
          </a:p>
        </p:txBody>
      </p:sp>
      <p:graphicFrame>
        <p:nvGraphicFramePr>
          <p:cNvPr id="70" name="Chart 69"/>
          <p:cNvGraphicFramePr/>
          <p:nvPr>
            <p:extLst>
              <p:ext uri="{D42A27DB-BD31-4B8C-83A1-F6EECF244321}">
                <p14:modId xmlns:p14="http://schemas.microsoft.com/office/powerpoint/2010/main" val="3619252683"/>
              </p:ext>
            </p:extLst>
          </p:nvPr>
        </p:nvGraphicFramePr>
        <p:xfrm>
          <a:off x="7125682" y="4309522"/>
          <a:ext cx="1957818" cy="119086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5"/>
          </a:graphicData>
        </a:graphic>
      </p:graphicFrame>
      <p:graphicFrame>
        <p:nvGraphicFramePr>
          <p:cNvPr id="71" name="Chart 70"/>
          <p:cNvGraphicFramePr/>
          <p:nvPr>
            <p:extLst>
              <p:ext uri="{D42A27DB-BD31-4B8C-83A1-F6EECF244321}">
                <p14:modId xmlns:p14="http://schemas.microsoft.com/office/powerpoint/2010/main" val="3808607552"/>
              </p:ext>
            </p:extLst>
          </p:nvPr>
        </p:nvGraphicFramePr>
        <p:xfrm>
          <a:off x="8225813" y="4309522"/>
          <a:ext cx="1957818" cy="119086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6"/>
          </a:graphicData>
        </a:graphic>
      </p:graphicFrame>
      <p:sp>
        <p:nvSpPr>
          <p:cNvPr id="72" name="TextBox 71"/>
          <p:cNvSpPr txBox="1"/>
          <p:nvPr/>
        </p:nvSpPr>
        <p:spPr>
          <a:xfrm>
            <a:off x="7401498" y="4231328"/>
            <a:ext cx="60144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cs-CZ" sz="1400" dirty="0" err="1"/>
              <a:t>Hosp</a:t>
            </a:r>
            <a:r>
              <a:rPr lang="cs-CZ" sz="1400" dirty="0"/>
              <a:t>.</a:t>
            </a:r>
            <a:endParaRPr lang="en-US" sz="1400" dirty="0"/>
          </a:p>
        </p:txBody>
      </p:sp>
      <p:sp>
        <p:nvSpPr>
          <p:cNvPr id="73" name="TextBox 72"/>
          <p:cNvSpPr txBox="1"/>
          <p:nvPr/>
        </p:nvSpPr>
        <p:spPr>
          <a:xfrm>
            <a:off x="9260807" y="4286598"/>
            <a:ext cx="41389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cs-CZ" sz="1400" dirty="0"/>
              <a:t>OD</a:t>
            </a:r>
            <a:endParaRPr lang="en-US" sz="1400" dirty="0"/>
          </a:p>
        </p:txBody>
      </p:sp>
      <p:graphicFrame>
        <p:nvGraphicFramePr>
          <p:cNvPr id="74" name="Chart 73"/>
          <p:cNvGraphicFramePr/>
          <p:nvPr>
            <p:extLst>
              <p:ext uri="{D42A27DB-BD31-4B8C-83A1-F6EECF244321}">
                <p14:modId xmlns:p14="http://schemas.microsoft.com/office/powerpoint/2010/main" val="1923944770"/>
              </p:ext>
            </p:extLst>
          </p:nvPr>
        </p:nvGraphicFramePr>
        <p:xfrm>
          <a:off x="9383107" y="4328572"/>
          <a:ext cx="1957818" cy="119086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7"/>
          </a:graphicData>
        </a:graphic>
      </p:graphicFrame>
      <p:sp>
        <p:nvSpPr>
          <p:cNvPr id="75" name="TextBox 74"/>
          <p:cNvSpPr txBox="1"/>
          <p:nvPr/>
        </p:nvSpPr>
        <p:spPr>
          <a:xfrm>
            <a:off x="9658923" y="4250378"/>
            <a:ext cx="60144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cs-CZ" sz="1400" dirty="0" err="1"/>
              <a:t>Hosp</a:t>
            </a:r>
            <a:r>
              <a:rPr lang="cs-CZ" sz="1400" dirty="0"/>
              <a:t>.</a:t>
            </a:r>
            <a:endParaRPr lang="en-US" sz="1400" dirty="0"/>
          </a:p>
        </p:txBody>
      </p:sp>
      <p:sp>
        <p:nvSpPr>
          <p:cNvPr id="76" name="TextBox 75"/>
          <p:cNvSpPr txBox="1"/>
          <p:nvPr/>
        </p:nvSpPr>
        <p:spPr>
          <a:xfrm>
            <a:off x="11584907" y="4305648"/>
            <a:ext cx="41389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cs-CZ" sz="1400" dirty="0"/>
              <a:t>OD</a:t>
            </a:r>
            <a:endParaRPr lang="en-US" sz="1400" dirty="0"/>
          </a:p>
        </p:txBody>
      </p:sp>
      <p:graphicFrame>
        <p:nvGraphicFramePr>
          <p:cNvPr id="77" name="Chart 76"/>
          <p:cNvGraphicFramePr/>
          <p:nvPr>
            <p:extLst>
              <p:ext uri="{D42A27DB-BD31-4B8C-83A1-F6EECF244321}">
                <p14:modId xmlns:p14="http://schemas.microsoft.com/office/powerpoint/2010/main" val="1030931316"/>
              </p:ext>
            </p:extLst>
          </p:nvPr>
        </p:nvGraphicFramePr>
        <p:xfrm>
          <a:off x="10469861" y="4328572"/>
          <a:ext cx="1957818" cy="119086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8"/>
          </a:graphicData>
        </a:graphic>
      </p:graphicFrame>
    </p:spTree>
    <p:extLst>
      <p:ext uri="{BB962C8B-B14F-4D97-AF65-F5344CB8AC3E}">
        <p14:creationId xmlns:p14="http://schemas.microsoft.com/office/powerpoint/2010/main" val="2231611552"/>
      </p:ext>
    </p:extLst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2" name="Graf 21">
            <a:extLst>
              <a:ext uri="{FF2B5EF4-FFF2-40B4-BE49-F238E27FC236}">
                <a16:creationId xmlns:a16="http://schemas.microsoft.com/office/drawing/2014/main" id="{9508F73C-3F24-4CBC-BAB4-C1D9941DE9B8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881812521"/>
              </p:ext>
            </p:extLst>
          </p:nvPr>
        </p:nvGraphicFramePr>
        <p:xfrm>
          <a:off x="6570792" y="1142828"/>
          <a:ext cx="5765578" cy="537903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4" name="Nadpis 3"/>
          <p:cNvSpPr>
            <a:spLocks noGrp="1"/>
          </p:cNvSpPr>
          <p:nvPr>
            <p:ph type="title"/>
          </p:nvPr>
        </p:nvSpPr>
        <p:spPr>
          <a:xfrm>
            <a:off x="122962" y="126714"/>
            <a:ext cx="10515600" cy="631595"/>
          </a:xfrm>
        </p:spPr>
        <p:txBody>
          <a:bodyPr>
            <a:normAutofit/>
          </a:bodyPr>
          <a:lstStyle/>
          <a:p>
            <a:r>
              <a:rPr lang="cs-CZ" sz="2800" dirty="0"/>
              <a:t>Migrace v závěru života dle místa úmrtí </a:t>
            </a:r>
          </a:p>
        </p:txBody>
      </p:sp>
      <p:sp>
        <p:nvSpPr>
          <p:cNvPr id="44" name="TextovéPole 27"/>
          <p:cNvSpPr txBox="1"/>
          <p:nvPr/>
        </p:nvSpPr>
        <p:spPr>
          <a:xfrm>
            <a:off x="122962" y="555404"/>
            <a:ext cx="7109492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cs-CZ" sz="1100" dirty="0"/>
              <a:t>Zdroj: ÚZIS, LPZ a NRHOSP 2008-2018</a:t>
            </a:r>
          </a:p>
        </p:txBody>
      </p:sp>
      <p:sp>
        <p:nvSpPr>
          <p:cNvPr id="27" name="Rectangle 20"/>
          <p:cNvSpPr/>
          <p:nvPr/>
        </p:nvSpPr>
        <p:spPr>
          <a:xfrm>
            <a:off x="8884702" y="3005848"/>
            <a:ext cx="3057633" cy="2576121"/>
          </a:xfrm>
          <a:prstGeom prst="rect">
            <a:avLst/>
          </a:prstGeom>
          <a:solidFill>
            <a:schemeClr val="bg1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cs-CZ" sz="1200" dirty="0">
                <a:solidFill>
                  <a:schemeClr val="tx1"/>
                </a:solidFill>
              </a:rPr>
              <a:t>Obyvatelé Libereckého kraje migrují za péčí v závěru života do nemocnic v okolních </a:t>
            </a:r>
            <a:r>
              <a:rPr lang="cs-CZ" sz="1200" dirty="0" smtClean="0">
                <a:solidFill>
                  <a:schemeClr val="tx1"/>
                </a:solidFill>
              </a:rPr>
              <a:t>regionech, avšak podíl obyvatel LBK umírajících mimo kraj je velmi malý (cca 260 ročně). </a:t>
            </a:r>
            <a:r>
              <a:rPr lang="cs-CZ" sz="1200" dirty="0">
                <a:solidFill>
                  <a:schemeClr val="tx1"/>
                </a:solidFill>
              </a:rPr>
              <a:t>Do LBK míří z jiných krajů pacienti nejvíce do nemocnic. </a:t>
            </a:r>
          </a:p>
          <a:p>
            <a:pPr algn="just"/>
            <a:r>
              <a:rPr lang="pt-BR" sz="1200" dirty="0">
                <a:solidFill>
                  <a:schemeClr val="tx1"/>
                </a:solidFill>
              </a:rPr>
              <a:t>Za zdravotní péčí do </a:t>
            </a:r>
            <a:r>
              <a:rPr lang="cs-CZ" sz="1200" dirty="0">
                <a:solidFill>
                  <a:schemeClr val="tx1"/>
                </a:solidFill>
              </a:rPr>
              <a:t>LBK</a:t>
            </a:r>
            <a:r>
              <a:rPr lang="pt-BR" sz="1200" dirty="0">
                <a:solidFill>
                  <a:schemeClr val="tx1"/>
                </a:solidFill>
              </a:rPr>
              <a:t> migrují často pacienti s nemocemi srdce.</a:t>
            </a:r>
          </a:p>
          <a:p>
            <a:pPr algn="just"/>
            <a:endParaRPr lang="cs-CZ" sz="1200" dirty="0">
              <a:solidFill>
                <a:schemeClr val="tx1"/>
              </a:solidFill>
            </a:endParaRPr>
          </a:p>
        </p:txBody>
      </p:sp>
      <p:sp>
        <p:nvSpPr>
          <p:cNvPr id="28" name="TextBox 27"/>
          <p:cNvSpPr txBox="1"/>
          <p:nvPr/>
        </p:nvSpPr>
        <p:spPr>
          <a:xfrm>
            <a:off x="6446661" y="557222"/>
            <a:ext cx="785793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cs-CZ" sz="1200" dirty="0"/>
              <a:t>Úmrtí (%)</a:t>
            </a:r>
            <a:endParaRPr lang="en-US" sz="1200" dirty="0"/>
          </a:p>
        </p:txBody>
      </p:sp>
      <p:sp>
        <p:nvSpPr>
          <p:cNvPr id="15" name="TextBox 15"/>
          <p:cNvSpPr txBox="1"/>
          <p:nvPr/>
        </p:nvSpPr>
        <p:spPr>
          <a:xfrm>
            <a:off x="11282963" y="865829"/>
            <a:ext cx="785793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cs-CZ" sz="1200" dirty="0"/>
              <a:t>Úmrtí (%)</a:t>
            </a:r>
            <a:endParaRPr lang="en-US" sz="1200" dirty="0"/>
          </a:p>
        </p:txBody>
      </p:sp>
      <p:grpSp>
        <p:nvGrpSpPr>
          <p:cNvPr id="19" name="Skupina 11">
            <a:extLst>
              <a:ext uri="{FF2B5EF4-FFF2-40B4-BE49-F238E27FC236}">
                <a16:creationId xmlns:a16="http://schemas.microsoft.com/office/drawing/2014/main" id="{3A96283E-B959-400B-A108-8EF7D6D6C623}"/>
              </a:ext>
            </a:extLst>
          </p:cNvPr>
          <p:cNvGrpSpPr/>
          <p:nvPr/>
        </p:nvGrpSpPr>
        <p:grpSpPr>
          <a:xfrm>
            <a:off x="2108593" y="5624747"/>
            <a:ext cx="3561463" cy="717854"/>
            <a:chOff x="7037778" y="1418104"/>
            <a:chExt cx="1247276" cy="719137"/>
          </a:xfrm>
        </p:grpSpPr>
        <p:sp>
          <p:nvSpPr>
            <p:cNvPr id="29" name="Text Box 58">
              <a:extLst>
                <a:ext uri="{FF2B5EF4-FFF2-40B4-BE49-F238E27FC236}">
                  <a16:creationId xmlns:a16="http://schemas.microsoft.com/office/drawing/2014/main" id="{CDFB591D-22A7-420F-9429-8958FD454A1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212206" y="1418104"/>
              <a:ext cx="1072848" cy="7191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lvl="0" eaLnBrk="1" fontAlgn="base" hangingPunct="1">
                <a:spcAft>
                  <a:spcPct val="0"/>
                </a:spcAft>
                <a:buNone/>
                <a:defRPr/>
              </a:pPr>
              <a:r>
                <a:rPr lang="cs-CZ" altLang="cs-CZ" sz="1050" kern="0" dirty="0">
                  <a:solidFill>
                    <a:srgbClr val="000000"/>
                  </a:solidFill>
                  <a:latin typeface="Calibri"/>
                </a:rPr>
                <a:t>Obyvatel LBK zemřel na území kraje (N = 4 551 ročně)</a:t>
              </a:r>
            </a:p>
            <a:p>
              <a:pPr lvl="0" eaLnBrk="1" fontAlgn="base" hangingPunct="1">
                <a:spcAft>
                  <a:spcPct val="0"/>
                </a:spcAft>
                <a:buNone/>
                <a:defRPr/>
              </a:pPr>
              <a:r>
                <a:rPr lang="cs-CZ" altLang="cs-CZ" sz="1050" kern="0" dirty="0">
                  <a:solidFill>
                    <a:srgbClr val="000000"/>
                  </a:solidFill>
                  <a:latin typeface="Calibri"/>
                </a:rPr>
                <a:t>Obyvatel LBK zemřel v jiném kraji (N = 257 ročně)</a:t>
              </a:r>
            </a:p>
            <a:p>
              <a:pPr lvl="0" eaLnBrk="1" fontAlgn="base" hangingPunct="1">
                <a:spcAft>
                  <a:spcPct val="0"/>
                </a:spcAft>
                <a:buNone/>
                <a:defRPr/>
              </a:pPr>
              <a:r>
                <a:rPr lang="cs-CZ" altLang="cs-CZ" sz="1050" kern="0" dirty="0">
                  <a:solidFill>
                    <a:srgbClr val="000000"/>
                  </a:solidFill>
                  <a:latin typeface="Calibri"/>
                </a:rPr>
                <a:t>Obyvatel jiného kraje zemřel v LBK (N = 239 ročně)</a:t>
              </a:r>
            </a:p>
          </p:txBody>
        </p:sp>
        <p:sp>
          <p:nvSpPr>
            <p:cNvPr id="30" name="Rectangle 56">
              <a:extLst>
                <a:ext uri="{FF2B5EF4-FFF2-40B4-BE49-F238E27FC236}">
                  <a16:creationId xmlns:a16="http://schemas.microsoft.com/office/drawing/2014/main" id="{8F950EEA-E301-4061-AE25-F428B3A9DA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37778" y="1817900"/>
              <a:ext cx="144000" cy="144000"/>
            </a:xfrm>
            <a:prstGeom prst="rect">
              <a:avLst/>
            </a:prstGeom>
            <a:solidFill>
              <a:srgbClr val="ED7D31"/>
            </a:solidFill>
            <a:ln w="1651">
              <a:solidFill>
                <a:sysClr val="window" lastClr="FFFFFF">
                  <a:lumMod val="75000"/>
                </a:sysClr>
              </a:solidFill>
              <a:miter lim="800000"/>
              <a:headEnd/>
              <a:tailEnd/>
            </a:ln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altLang="cs-CZ" sz="1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1" name="Rectangle 56">
              <a:extLst>
                <a:ext uri="{FF2B5EF4-FFF2-40B4-BE49-F238E27FC236}">
                  <a16:creationId xmlns:a16="http://schemas.microsoft.com/office/drawing/2014/main" id="{4047DC39-C4F8-4643-B8B2-D28FE05B78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37778" y="1635284"/>
              <a:ext cx="144000" cy="144000"/>
            </a:xfrm>
            <a:prstGeom prst="rect">
              <a:avLst/>
            </a:prstGeom>
            <a:solidFill>
              <a:srgbClr val="274073"/>
            </a:solidFill>
            <a:ln w="1651">
              <a:solidFill>
                <a:sysClr val="window" lastClr="FFFFFF">
                  <a:lumMod val="75000"/>
                </a:sysClr>
              </a:solidFill>
              <a:miter lim="800000"/>
              <a:headEnd/>
              <a:tailEnd/>
            </a:ln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altLang="cs-CZ" sz="1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</a:endParaRPr>
            </a:p>
          </p:txBody>
        </p:sp>
        <p:sp>
          <p:nvSpPr>
            <p:cNvPr id="32" name="Rectangle 56">
              <a:extLst>
                <a:ext uri="{FF2B5EF4-FFF2-40B4-BE49-F238E27FC236}">
                  <a16:creationId xmlns:a16="http://schemas.microsoft.com/office/drawing/2014/main" id="{66F42E55-3621-4EA2-B46D-CF2AC3B873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37778" y="1452668"/>
              <a:ext cx="144000" cy="144000"/>
            </a:xfrm>
            <a:prstGeom prst="rect">
              <a:avLst/>
            </a:prstGeom>
            <a:solidFill>
              <a:srgbClr val="3D67BC"/>
            </a:solidFill>
            <a:ln w="1651">
              <a:solidFill>
                <a:sysClr val="window" lastClr="FFFFFF">
                  <a:lumMod val="75000"/>
                </a:sysClr>
              </a:solidFill>
              <a:miter lim="800000"/>
              <a:headEnd/>
              <a:tailEnd/>
            </a:ln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altLang="cs-CZ" sz="12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</a:endParaRPr>
            </a:p>
          </p:txBody>
        </p:sp>
      </p:grpSp>
      <p:graphicFrame>
        <p:nvGraphicFramePr>
          <p:cNvPr id="20" name="Graf 19">
            <a:extLst>
              <a:ext uri="{FF2B5EF4-FFF2-40B4-BE49-F238E27FC236}">
                <a16:creationId xmlns:a16="http://schemas.microsoft.com/office/drawing/2014/main" id="{6ADD7037-F1F3-42F2-B010-B7E166F9732A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740955267"/>
              </p:ext>
            </p:extLst>
          </p:nvPr>
        </p:nvGraphicFramePr>
        <p:xfrm>
          <a:off x="1454028" y="786463"/>
          <a:ext cx="5765578" cy="454083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21" name="Tabulka 20">
            <a:extLst>
              <a:ext uri="{FF2B5EF4-FFF2-40B4-BE49-F238E27FC236}">
                <a16:creationId xmlns:a16="http://schemas.microsoft.com/office/drawing/2014/main" id="{2DCA6F1F-1509-4F5A-989C-1CF7E8CF9871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839214448"/>
              </p:ext>
            </p:extLst>
          </p:nvPr>
        </p:nvGraphicFramePr>
        <p:xfrm>
          <a:off x="-836411" y="1155116"/>
          <a:ext cx="2682848" cy="4054770"/>
        </p:xfrm>
        <a:graphic>
          <a:graphicData uri="http://schemas.openxmlformats.org/drawingml/2006/table">
            <a:tbl>
              <a:tblPr/>
              <a:tblGrid>
                <a:gridCol w="268284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405477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r" fontAlgn="t"/>
                      <a:r>
                        <a:rPr lang="cs-CZ" sz="1200" b="0" i="0" u="none" strike="noStrike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Nemocnice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05477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r" fontAlgn="t"/>
                      <a:r>
                        <a:rPr lang="cs-CZ" sz="1200" b="0" i="0" u="none" strike="noStrike" dirty="0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Doma, v zařízení </a:t>
                      </a:r>
                    </a:p>
                    <a:p>
                      <a:pPr algn="r" fontAlgn="t"/>
                      <a:r>
                        <a:rPr lang="cs-CZ" sz="1200" b="0" i="0" u="none" strike="noStrike" dirty="0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sociálních služeb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05477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r" fontAlgn="t"/>
                      <a:r>
                        <a:rPr lang="cs-CZ" sz="1200" b="0" i="0" u="none" strike="noStrike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Na ulici, při převozu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05477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r" fontAlgn="t"/>
                      <a:r>
                        <a:rPr lang="cs-CZ" sz="1200" b="0" i="0" u="none" strike="noStrike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Hospic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05477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r" fontAlgn="t"/>
                      <a:r>
                        <a:rPr lang="cs-CZ" sz="1200" b="0" i="0" u="none" strike="noStrike" dirty="0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Léčebna pro dlouhodobě </a:t>
                      </a:r>
                    </a:p>
                    <a:p>
                      <a:pPr algn="r" fontAlgn="t"/>
                      <a:r>
                        <a:rPr lang="cs-CZ" sz="1200" b="0" i="0" u="none" strike="noStrike" dirty="0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nemocné (LDN)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405477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r" fontAlgn="t"/>
                      <a:r>
                        <a:rPr lang="cs-CZ" sz="1200" b="0" i="0" u="none" strike="noStrike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Nemocnice následné péče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405477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r" fontAlgn="t"/>
                      <a:r>
                        <a:rPr lang="cs-CZ" sz="1200" b="0" i="0" u="none" strike="noStrike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Psychiatrická léčebna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405477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r" fontAlgn="t"/>
                      <a:r>
                        <a:rPr lang="cs-CZ" sz="1200" b="0" i="0" u="none" strike="noStrike" dirty="0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Fakultní nemocnice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405477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r" fontAlgn="t"/>
                      <a:r>
                        <a:rPr lang="cs-CZ" sz="1200" b="0" i="0" u="none" strike="noStrike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Ostatní ZZ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405477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r" fontAlgn="t"/>
                      <a:r>
                        <a:rPr lang="cs-CZ" sz="1200" b="0" i="0" u="none" strike="noStrike" dirty="0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Jiné, nezjištěno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</a:tbl>
          </a:graphicData>
        </a:graphic>
      </p:graphicFrame>
      <p:graphicFrame>
        <p:nvGraphicFramePr>
          <p:cNvPr id="23" name="Tabulka 22">
            <a:extLst>
              <a:ext uri="{FF2B5EF4-FFF2-40B4-BE49-F238E27FC236}">
                <a16:creationId xmlns:a16="http://schemas.microsoft.com/office/drawing/2014/main" id="{8816D99B-F072-4413-8E16-048643F8FA26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407281596"/>
              </p:ext>
            </p:extLst>
          </p:nvPr>
        </p:nvGraphicFramePr>
        <p:xfrm>
          <a:off x="4272604" y="1480922"/>
          <a:ext cx="2682848" cy="4826503"/>
        </p:xfrm>
        <a:graphic>
          <a:graphicData uri="http://schemas.openxmlformats.org/drawingml/2006/table">
            <a:tbl>
              <a:tblPr/>
              <a:tblGrid>
                <a:gridCol w="268284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438773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r" fontAlgn="t"/>
                      <a:r>
                        <a:rPr lang="cs-CZ" sz="1100" b="0" i="0" u="none" strike="noStrike" dirty="0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Srdeční onemocnění, včetně cerebrovaskulárních onemocnění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38773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r" fontAlgn="t"/>
                      <a:r>
                        <a:rPr lang="cs-CZ" sz="1100" b="0" i="0" u="none" strike="noStrike" dirty="0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Zhoubné novotvary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38773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r" fontAlgn="t"/>
                      <a:r>
                        <a:rPr lang="cs-CZ" sz="1100" b="0" i="0" u="none" strike="noStrike" dirty="0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Úrazy, otravy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38773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r" fontAlgn="t"/>
                      <a:r>
                        <a:rPr lang="cs-CZ" sz="1100" b="0" i="0" u="none" strike="noStrike" dirty="0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Respirační onemocnění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38773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r" fontAlgn="t"/>
                      <a:r>
                        <a:rPr lang="cs-CZ" sz="1100" b="0" i="0" u="none" strike="noStrike" dirty="0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Diabetes </a:t>
                      </a:r>
                      <a:r>
                        <a:rPr lang="cs-CZ" sz="1100" b="0" i="0" u="none" strike="noStrike" dirty="0" err="1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mellitus</a:t>
                      </a:r>
                      <a:endParaRPr lang="cs-CZ" sz="1100" b="0" i="0" u="none" strike="noStrike" dirty="0">
                        <a:solidFill>
                          <a:schemeClr val="tx1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438773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r" fontAlgn="t"/>
                      <a:r>
                        <a:rPr lang="cs-CZ" sz="1100" b="0" i="0" u="none" strike="noStrike" dirty="0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Onemocnění jater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438773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r" fontAlgn="t"/>
                      <a:r>
                        <a:rPr lang="cs-CZ" sz="1100" b="0" i="0" u="none" strike="noStrike" dirty="0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Onemocnění ledvin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438773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r" fontAlgn="t"/>
                      <a:r>
                        <a:rPr lang="cs-CZ" sz="1100" b="0" i="0" u="none" strike="noStrike" dirty="0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Alzheimerova nemoc, demence a senilita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438773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r" fontAlgn="t"/>
                      <a:r>
                        <a:rPr lang="cs-CZ" sz="1100" b="0" i="0" u="none" strike="noStrike" dirty="0" err="1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Neurodegenerativní</a:t>
                      </a:r>
                      <a:r>
                        <a:rPr lang="cs-CZ" sz="1100" b="0" i="0" u="none" strike="noStrike" dirty="0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 onemocnění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438773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r" fontAlgn="t"/>
                      <a:r>
                        <a:rPr lang="cs-CZ" sz="1100" b="0" i="0" u="none" strike="noStrike" dirty="0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HIV / AIDS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438773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algn="r" fontAlgn="t"/>
                      <a:r>
                        <a:rPr lang="cs-CZ" sz="1100" b="0" i="0" u="none" strike="noStrike" dirty="0">
                          <a:solidFill>
                            <a:schemeClr val="tx1"/>
                          </a:solidFill>
                          <a:effectLst/>
                          <a:latin typeface="+mn-lt"/>
                        </a:rPr>
                        <a:t>Ostatní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23547312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00993697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cs-CZ" dirty="0"/>
              <a:t>Podíl obyvatel LBK na konzumaci zdravotních služeb </a:t>
            </a:r>
            <a:endParaRPr lang="en-US" dirty="0"/>
          </a:p>
        </p:txBody>
      </p:sp>
      <p:sp>
        <p:nvSpPr>
          <p:cNvPr id="5" name="Obdélník 4"/>
          <p:cNvSpPr/>
          <p:nvPr/>
        </p:nvSpPr>
        <p:spPr>
          <a:xfrm>
            <a:off x="411480" y="1042475"/>
            <a:ext cx="11494008" cy="2322240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9" name="TextovéPole 18"/>
          <p:cNvSpPr txBox="1"/>
          <p:nvPr/>
        </p:nvSpPr>
        <p:spPr>
          <a:xfrm>
            <a:off x="502920" y="819168"/>
            <a:ext cx="2514600" cy="369332"/>
          </a:xfrm>
          <a:prstGeom prst="rect">
            <a:avLst/>
          </a:prstGeom>
          <a:solidFill>
            <a:srgbClr val="C00000"/>
          </a:solidFill>
        </p:spPr>
        <p:txBody>
          <a:bodyPr wrap="square" rtlCol="0">
            <a:spAutoFit/>
          </a:bodyPr>
          <a:lstStyle/>
          <a:p>
            <a:pPr algn="ctr"/>
            <a:r>
              <a:rPr lang="cs-CZ" dirty="0">
                <a:solidFill>
                  <a:schemeClr val="bg1"/>
                </a:solidFill>
              </a:rPr>
              <a:t>Populace LBK celkem </a:t>
            </a:r>
          </a:p>
        </p:txBody>
      </p:sp>
      <p:sp>
        <p:nvSpPr>
          <p:cNvPr id="27" name="TextovéPole 26"/>
          <p:cNvSpPr txBox="1"/>
          <p:nvPr/>
        </p:nvSpPr>
        <p:spPr>
          <a:xfrm>
            <a:off x="3065093" y="1051619"/>
            <a:ext cx="1598348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cs-CZ" b="1" dirty="0"/>
              <a:t>Počet porodů </a:t>
            </a:r>
          </a:p>
          <a:p>
            <a:pPr algn="ctr"/>
            <a:r>
              <a:rPr lang="cs-CZ" b="1" dirty="0"/>
              <a:t>ročně </a:t>
            </a:r>
          </a:p>
        </p:txBody>
      </p:sp>
      <p:sp>
        <p:nvSpPr>
          <p:cNvPr id="29" name="TextovéPole 28"/>
          <p:cNvSpPr txBox="1"/>
          <p:nvPr/>
        </p:nvSpPr>
        <p:spPr>
          <a:xfrm>
            <a:off x="4703444" y="1055305"/>
            <a:ext cx="161340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cs-CZ" b="1" dirty="0"/>
              <a:t>Počet ošetřených ZZS</a:t>
            </a:r>
          </a:p>
        </p:txBody>
      </p:sp>
      <p:sp>
        <p:nvSpPr>
          <p:cNvPr id="33" name="TextovéPole 32"/>
          <p:cNvSpPr txBox="1"/>
          <p:nvPr/>
        </p:nvSpPr>
        <p:spPr>
          <a:xfrm>
            <a:off x="4703444" y="2967517"/>
            <a:ext cx="176784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cs-CZ" sz="2000" dirty="0">
                <a:latin typeface="Symbol" panose="05050102010706020507" pitchFamily="18" charset="2"/>
              </a:rPr>
              <a:t>S</a:t>
            </a:r>
            <a:r>
              <a:rPr lang="cs-CZ" sz="1600" dirty="0"/>
              <a:t> 31 146 </a:t>
            </a:r>
            <a:r>
              <a:rPr lang="en-US" sz="1600" dirty="0" err="1"/>
              <a:t>pacient</a:t>
            </a:r>
            <a:r>
              <a:rPr lang="cs-CZ" sz="1600" dirty="0"/>
              <a:t>ů</a:t>
            </a:r>
          </a:p>
        </p:txBody>
      </p:sp>
      <p:sp>
        <p:nvSpPr>
          <p:cNvPr id="38" name="TextovéPole 25"/>
          <p:cNvSpPr txBox="1"/>
          <p:nvPr/>
        </p:nvSpPr>
        <p:spPr>
          <a:xfrm>
            <a:off x="813607" y="2866501"/>
            <a:ext cx="2293291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sz="2400" b="1" dirty="0">
                <a:latin typeface="Symbol" panose="05050102010706020507" pitchFamily="18" charset="2"/>
              </a:rPr>
              <a:t>S</a:t>
            </a:r>
            <a:r>
              <a:rPr lang="cs-CZ" b="1" dirty="0"/>
              <a:t> </a:t>
            </a:r>
            <a:r>
              <a:rPr lang="cs-CZ" sz="1600" dirty="0"/>
              <a:t>441 608 obyvatel </a:t>
            </a:r>
          </a:p>
        </p:txBody>
      </p:sp>
      <p:graphicFrame>
        <p:nvGraphicFramePr>
          <p:cNvPr id="41" name="Chart 40"/>
          <p:cNvGraphicFramePr/>
          <p:nvPr>
            <p:extLst>
              <p:ext uri="{D42A27DB-BD31-4B8C-83A1-F6EECF244321}">
                <p14:modId xmlns:p14="http://schemas.microsoft.com/office/powerpoint/2010/main" val="1618605067"/>
              </p:ext>
            </p:extLst>
          </p:nvPr>
        </p:nvGraphicFramePr>
        <p:xfrm>
          <a:off x="593893" y="1175254"/>
          <a:ext cx="2576897" cy="171888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43" name="Chart 42"/>
          <p:cNvGraphicFramePr/>
          <p:nvPr>
            <p:extLst>
              <p:ext uri="{D42A27DB-BD31-4B8C-83A1-F6EECF244321}">
                <p14:modId xmlns:p14="http://schemas.microsoft.com/office/powerpoint/2010/main" val="1229377202"/>
              </p:ext>
            </p:extLst>
          </p:nvPr>
        </p:nvGraphicFramePr>
        <p:xfrm>
          <a:off x="4322006" y="1445145"/>
          <a:ext cx="2576897" cy="171888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49" name="Obdélník 4"/>
          <p:cNvSpPr/>
          <p:nvPr/>
        </p:nvSpPr>
        <p:spPr>
          <a:xfrm>
            <a:off x="411480" y="3720801"/>
            <a:ext cx="11494008" cy="2322240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50" name="TextovéPole 18"/>
          <p:cNvSpPr txBox="1"/>
          <p:nvPr/>
        </p:nvSpPr>
        <p:spPr>
          <a:xfrm>
            <a:off x="502920" y="3497494"/>
            <a:ext cx="2514600" cy="369332"/>
          </a:xfrm>
          <a:prstGeom prst="rect">
            <a:avLst/>
          </a:prstGeom>
          <a:solidFill>
            <a:srgbClr val="C00000"/>
          </a:solidFill>
        </p:spPr>
        <p:txBody>
          <a:bodyPr wrap="square" rtlCol="0">
            <a:spAutoFit/>
          </a:bodyPr>
          <a:lstStyle/>
          <a:p>
            <a:pPr algn="ctr"/>
            <a:r>
              <a:rPr lang="cs-CZ" dirty="0">
                <a:solidFill>
                  <a:schemeClr val="bg1"/>
                </a:solidFill>
              </a:rPr>
              <a:t>Populace LBK celkem </a:t>
            </a:r>
          </a:p>
        </p:txBody>
      </p:sp>
      <p:sp>
        <p:nvSpPr>
          <p:cNvPr id="51" name="TextovéPole 30"/>
          <p:cNvSpPr txBox="1"/>
          <p:nvPr/>
        </p:nvSpPr>
        <p:spPr>
          <a:xfrm>
            <a:off x="8190365" y="3739726"/>
            <a:ext cx="1436803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cs-CZ" b="1" dirty="0"/>
              <a:t>Léčení s diabetem</a:t>
            </a:r>
          </a:p>
        </p:txBody>
      </p:sp>
      <p:sp>
        <p:nvSpPr>
          <p:cNvPr id="52" name="TextovéPole 31"/>
          <p:cNvSpPr txBox="1"/>
          <p:nvPr/>
        </p:nvSpPr>
        <p:spPr>
          <a:xfrm>
            <a:off x="2953511" y="5582331"/>
            <a:ext cx="172929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sz="2400" b="1" dirty="0">
                <a:latin typeface="Symbol" panose="05050102010706020507" pitchFamily="18" charset="2"/>
              </a:rPr>
              <a:t>S</a:t>
            </a:r>
            <a:r>
              <a:rPr lang="cs-CZ" b="1" dirty="0"/>
              <a:t> </a:t>
            </a:r>
            <a:r>
              <a:rPr lang="cs-CZ" sz="1600" dirty="0"/>
              <a:t>4 926 </a:t>
            </a:r>
            <a:r>
              <a:rPr lang="cs-CZ" sz="1600" dirty="0" err="1"/>
              <a:t>hosp</a:t>
            </a:r>
            <a:r>
              <a:rPr lang="cs-CZ" sz="1600" dirty="0"/>
              <a:t>.</a:t>
            </a:r>
          </a:p>
        </p:txBody>
      </p:sp>
      <p:sp>
        <p:nvSpPr>
          <p:cNvPr id="53" name="TextovéPole 36"/>
          <p:cNvSpPr txBox="1"/>
          <p:nvPr/>
        </p:nvSpPr>
        <p:spPr>
          <a:xfrm>
            <a:off x="8170091" y="5647436"/>
            <a:ext cx="1832817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cs-CZ" sz="2000" dirty="0">
                <a:latin typeface="Symbol" panose="05050102010706020507" pitchFamily="18" charset="2"/>
              </a:rPr>
              <a:t>S</a:t>
            </a:r>
            <a:r>
              <a:rPr lang="cs-CZ" sz="1600" dirty="0"/>
              <a:t> 30 207 pacientů</a:t>
            </a:r>
          </a:p>
        </p:txBody>
      </p:sp>
      <p:sp>
        <p:nvSpPr>
          <p:cNvPr id="54" name="TextovéPole 54"/>
          <p:cNvSpPr txBox="1"/>
          <p:nvPr/>
        </p:nvSpPr>
        <p:spPr>
          <a:xfrm>
            <a:off x="6550346" y="3739727"/>
            <a:ext cx="1436803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cs-CZ" b="1" dirty="0"/>
              <a:t>Incidence nádorů</a:t>
            </a:r>
            <a:r>
              <a:rPr lang="cs-CZ" b="1" baseline="30000" dirty="0"/>
              <a:t>2</a:t>
            </a:r>
          </a:p>
        </p:txBody>
      </p:sp>
      <p:sp>
        <p:nvSpPr>
          <p:cNvPr id="59" name="TextovéPole 55"/>
          <p:cNvSpPr txBox="1"/>
          <p:nvPr/>
        </p:nvSpPr>
        <p:spPr>
          <a:xfrm>
            <a:off x="6474332" y="5651939"/>
            <a:ext cx="1591602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cs-CZ" sz="2000" dirty="0">
                <a:latin typeface="Symbol" panose="05050102010706020507" pitchFamily="18" charset="2"/>
              </a:rPr>
              <a:t>S</a:t>
            </a:r>
            <a:r>
              <a:rPr lang="cs-CZ" sz="1600" dirty="0"/>
              <a:t> 6 578 ZN</a:t>
            </a:r>
          </a:p>
        </p:txBody>
      </p:sp>
      <p:sp>
        <p:nvSpPr>
          <p:cNvPr id="70" name="TextovéPole 56"/>
          <p:cNvSpPr txBox="1"/>
          <p:nvPr/>
        </p:nvSpPr>
        <p:spPr>
          <a:xfrm>
            <a:off x="9876039" y="3737232"/>
            <a:ext cx="188353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cs-CZ" b="1" dirty="0"/>
              <a:t>Nemoci oběhové soustavy</a:t>
            </a:r>
          </a:p>
        </p:txBody>
      </p:sp>
      <p:sp>
        <p:nvSpPr>
          <p:cNvPr id="71" name="TextovéPole 57"/>
          <p:cNvSpPr txBox="1"/>
          <p:nvPr/>
        </p:nvSpPr>
        <p:spPr>
          <a:xfrm>
            <a:off x="9917039" y="5644942"/>
            <a:ext cx="1988449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cs-CZ" sz="2000" dirty="0">
                <a:latin typeface="Symbol" panose="05050102010706020507" pitchFamily="18" charset="2"/>
              </a:rPr>
              <a:t>S</a:t>
            </a:r>
            <a:r>
              <a:rPr lang="cs-CZ" sz="1600" dirty="0"/>
              <a:t> 319 924 pacientů</a:t>
            </a:r>
          </a:p>
        </p:txBody>
      </p:sp>
      <p:graphicFrame>
        <p:nvGraphicFramePr>
          <p:cNvPr id="72" name="Chart 71"/>
          <p:cNvGraphicFramePr/>
          <p:nvPr>
            <p:extLst>
              <p:ext uri="{D42A27DB-BD31-4B8C-83A1-F6EECF244321}">
                <p14:modId xmlns:p14="http://schemas.microsoft.com/office/powerpoint/2010/main" val="1759360888"/>
              </p:ext>
            </p:extLst>
          </p:nvPr>
        </p:nvGraphicFramePr>
        <p:xfrm>
          <a:off x="6082059" y="4102834"/>
          <a:ext cx="2576897" cy="171888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73" name="TextovéPole 25"/>
          <p:cNvSpPr txBox="1"/>
          <p:nvPr/>
        </p:nvSpPr>
        <p:spPr>
          <a:xfrm>
            <a:off x="813607" y="5544827"/>
            <a:ext cx="2293291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sz="2400" b="1" dirty="0">
                <a:latin typeface="Symbol" panose="05050102010706020507" pitchFamily="18" charset="2"/>
              </a:rPr>
              <a:t>S</a:t>
            </a:r>
            <a:r>
              <a:rPr lang="cs-CZ" b="1" dirty="0"/>
              <a:t> </a:t>
            </a:r>
            <a:r>
              <a:rPr lang="cs-CZ" sz="1600" dirty="0"/>
              <a:t>441 608 obyvatel </a:t>
            </a:r>
          </a:p>
        </p:txBody>
      </p:sp>
      <p:graphicFrame>
        <p:nvGraphicFramePr>
          <p:cNvPr id="74" name="Chart 73"/>
          <p:cNvGraphicFramePr/>
          <p:nvPr>
            <p:extLst>
              <p:ext uri="{D42A27DB-BD31-4B8C-83A1-F6EECF244321}">
                <p14:modId xmlns:p14="http://schemas.microsoft.com/office/powerpoint/2010/main" val="2294492492"/>
              </p:ext>
            </p:extLst>
          </p:nvPr>
        </p:nvGraphicFramePr>
        <p:xfrm>
          <a:off x="593893" y="3853580"/>
          <a:ext cx="2576897" cy="171888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graphicFrame>
        <p:nvGraphicFramePr>
          <p:cNvPr id="75" name="Chart 74"/>
          <p:cNvGraphicFramePr/>
          <p:nvPr>
            <p:extLst>
              <p:ext uri="{D42A27DB-BD31-4B8C-83A1-F6EECF244321}">
                <p14:modId xmlns:p14="http://schemas.microsoft.com/office/powerpoint/2010/main" val="3309192443"/>
              </p:ext>
            </p:extLst>
          </p:nvPr>
        </p:nvGraphicFramePr>
        <p:xfrm>
          <a:off x="7732415" y="4125064"/>
          <a:ext cx="2576897" cy="171888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graphicFrame>
        <p:nvGraphicFramePr>
          <p:cNvPr id="76" name="Chart 75"/>
          <p:cNvGraphicFramePr/>
          <p:nvPr>
            <p:extLst>
              <p:ext uri="{D42A27DB-BD31-4B8C-83A1-F6EECF244321}">
                <p14:modId xmlns:p14="http://schemas.microsoft.com/office/powerpoint/2010/main" val="3132750105"/>
              </p:ext>
            </p:extLst>
          </p:nvPr>
        </p:nvGraphicFramePr>
        <p:xfrm>
          <a:off x="9559875" y="4109967"/>
          <a:ext cx="2576897" cy="171888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  <p:graphicFrame>
        <p:nvGraphicFramePr>
          <p:cNvPr id="77" name="Chart 76"/>
          <p:cNvGraphicFramePr/>
          <p:nvPr>
            <p:extLst>
              <p:ext uri="{D42A27DB-BD31-4B8C-83A1-F6EECF244321}">
                <p14:modId xmlns:p14="http://schemas.microsoft.com/office/powerpoint/2010/main" val="2362747965"/>
              </p:ext>
            </p:extLst>
          </p:nvPr>
        </p:nvGraphicFramePr>
        <p:xfrm>
          <a:off x="2619153" y="4109967"/>
          <a:ext cx="2576897" cy="171888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9"/>
          </a:graphicData>
        </a:graphic>
      </p:graphicFrame>
      <p:sp>
        <p:nvSpPr>
          <p:cNvPr id="78" name="TextovéPole 26"/>
          <p:cNvSpPr txBox="1"/>
          <p:nvPr/>
        </p:nvSpPr>
        <p:spPr>
          <a:xfrm>
            <a:off x="3065093" y="3729945"/>
            <a:ext cx="1598348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cs-CZ" b="1" dirty="0"/>
              <a:t>Dlouhodobé hospitalizace</a:t>
            </a:r>
            <a:r>
              <a:rPr lang="cs-CZ" b="1" baseline="30000" dirty="0"/>
              <a:t>1</a:t>
            </a:r>
          </a:p>
        </p:txBody>
      </p:sp>
      <p:sp>
        <p:nvSpPr>
          <p:cNvPr id="79" name="TextovéPole 28"/>
          <p:cNvSpPr txBox="1"/>
          <p:nvPr/>
        </p:nvSpPr>
        <p:spPr>
          <a:xfrm>
            <a:off x="4622307" y="3733631"/>
            <a:ext cx="1848977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Příspěvky na péči stupně III.-IV.</a:t>
            </a:r>
          </a:p>
        </p:txBody>
      </p:sp>
      <p:sp>
        <p:nvSpPr>
          <p:cNvPr id="80" name="TextovéPole 32"/>
          <p:cNvSpPr txBox="1"/>
          <p:nvPr/>
        </p:nvSpPr>
        <p:spPr>
          <a:xfrm>
            <a:off x="4585725" y="5645843"/>
            <a:ext cx="1885559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ymbol" panose="05050102010706020507" pitchFamily="18" charset="2"/>
                <a:ea typeface="+mn-ea"/>
                <a:cs typeface="+mn-cs"/>
              </a:rPr>
              <a:t>S</a:t>
            </a:r>
            <a:r>
              <a:rPr kumimoji="0" lang="cs-CZ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5 701 osob s </a:t>
            </a:r>
            <a:r>
              <a:rPr kumimoji="0" lang="cs-CZ" sz="16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PnP</a:t>
            </a:r>
            <a:endParaRPr kumimoji="0" lang="cs-CZ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aphicFrame>
        <p:nvGraphicFramePr>
          <p:cNvPr id="81" name="Chart 80"/>
          <p:cNvGraphicFramePr/>
          <p:nvPr>
            <p:extLst>
              <p:ext uri="{D42A27DB-BD31-4B8C-83A1-F6EECF244321}">
                <p14:modId xmlns:p14="http://schemas.microsoft.com/office/powerpoint/2010/main" val="1295756108"/>
              </p:ext>
            </p:extLst>
          </p:nvPr>
        </p:nvGraphicFramePr>
        <p:xfrm>
          <a:off x="4322006" y="4123471"/>
          <a:ext cx="2576897" cy="171888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0"/>
          </a:graphicData>
        </a:graphic>
      </p:graphicFrame>
      <p:sp>
        <p:nvSpPr>
          <p:cNvPr id="82" name="TextBox 81"/>
          <p:cNvSpPr txBox="1"/>
          <p:nvPr/>
        </p:nvSpPr>
        <p:spPr>
          <a:xfrm>
            <a:off x="1455524" y="6155510"/>
            <a:ext cx="3331361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000" baseline="30000" dirty="0"/>
              <a:t>1</a:t>
            </a:r>
            <a:r>
              <a:rPr lang="en-US" sz="1000" dirty="0"/>
              <a:t> </a:t>
            </a:r>
            <a:r>
              <a:rPr lang="cs-CZ" sz="1000" dirty="0"/>
              <a:t>hospitalizace delší než 30 dní;  </a:t>
            </a:r>
            <a:r>
              <a:rPr lang="cs-CZ" sz="1000" baseline="30000" dirty="0"/>
              <a:t>2</a:t>
            </a:r>
            <a:r>
              <a:rPr lang="en-US" sz="1000" dirty="0"/>
              <a:t> malign</a:t>
            </a:r>
            <a:r>
              <a:rPr lang="cs-CZ" sz="1000" dirty="0"/>
              <a:t>í novotvary bez C44; </a:t>
            </a:r>
            <a:endParaRPr lang="en-US" sz="1000" dirty="0"/>
          </a:p>
        </p:txBody>
      </p:sp>
      <p:sp>
        <p:nvSpPr>
          <p:cNvPr id="62" name="TextovéPole 31"/>
          <p:cNvSpPr txBox="1"/>
          <p:nvPr/>
        </p:nvSpPr>
        <p:spPr>
          <a:xfrm>
            <a:off x="2953511" y="2904005"/>
            <a:ext cx="172929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sz="2400" b="1" dirty="0">
                <a:latin typeface="Symbol" panose="05050102010706020507" pitchFamily="18" charset="2"/>
              </a:rPr>
              <a:t>S</a:t>
            </a:r>
            <a:r>
              <a:rPr lang="cs-CZ" b="1" dirty="0"/>
              <a:t> </a:t>
            </a:r>
            <a:r>
              <a:rPr lang="cs-CZ" sz="1600" dirty="0"/>
              <a:t>4 498 porodů</a:t>
            </a:r>
          </a:p>
        </p:txBody>
      </p:sp>
      <p:graphicFrame>
        <p:nvGraphicFramePr>
          <p:cNvPr id="63" name="Chart 46">
            <a:extLst>
              <a:ext uri="{FF2B5EF4-FFF2-40B4-BE49-F238E27FC236}">
                <a16:creationId xmlns:a16="http://schemas.microsoft.com/office/drawing/2014/main" id="{C3D5449B-33AD-4130-B1F1-B7DF1389E3F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332904580"/>
              </p:ext>
            </p:extLst>
          </p:nvPr>
        </p:nvGraphicFramePr>
        <p:xfrm>
          <a:off x="2575818" y="1374784"/>
          <a:ext cx="2576897" cy="171888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1"/>
          </a:graphicData>
        </a:graphic>
      </p:graphicFrame>
      <p:sp>
        <p:nvSpPr>
          <p:cNvPr id="61" name="TextovéPole 60">
            <a:extLst>
              <a:ext uri="{FF2B5EF4-FFF2-40B4-BE49-F238E27FC236}">
                <a16:creationId xmlns:a16="http://schemas.microsoft.com/office/drawing/2014/main" id="{BF742896-EE7A-4C52-B95B-F5A56F68D300}"/>
              </a:ext>
            </a:extLst>
          </p:cNvPr>
          <p:cNvSpPr txBox="1"/>
          <p:nvPr/>
        </p:nvSpPr>
        <p:spPr>
          <a:xfrm>
            <a:off x="7973459" y="1061400"/>
            <a:ext cx="1899532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cs-CZ" b="1" dirty="0"/>
              <a:t>Psychiatricky nemocní - dospělí</a:t>
            </a:r>
          </a:p>
          <a:p>
            <a:pPr algn="ctr"/>
            <a:endParaRPr lang="cs-CZ" b="1" dirty="0"/>
          </a:p>
        </p:txBody>
      </p:sp>
      <p:sp>
        <p:nvSpPr>
          <p:cNvPr id="64" name="TextovéPole 63">
            <a:extLst>
              <a:ext uri="{FF2B5EF4-FFF2-40B4-BE49-F238E27FC236}">
                <a16:creationId xmlns:a16="http://schemas.microsoft.com/office/drawing/2014/main" id="{24284A74-AD6D-44C5-8E72-CE98DB2E09B3}"/>
              </a:ext>
            </a:extLst>
          </p:cNvPr>
          <p:cNvSpPr txBox="1"/>
          <p:nvPr/>
        </p:nvSpPr>
        <p:spPr>
          <a:xfrm>
            <a:off x="8170091" y="2969110"/>
            <a:ext cx="1832817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cs-CZ" sz="2000" dirty="0">
                <a:latin typeface="Symbol" panose="05050102010706020507" pitchFamily="18" charset="2"/>
              </a:rPr>
              <a:t>S</a:t>
            </a:r>
            <a:r>
              <a:rPr lang="cs-CZ" sz="1600" dirty="0"/>
              <a:t> 38 116</a:t>
            </a:r>
            <a:r>
              <a:rPr lang="en-US" sz="1600" dirty="0"/>
              <a:t> </a:t>
            </a:r>
            <a:r>
              <a:rPr lang="cs-CZ" sz="1600" dirty="0"/>
              <a:t>pacientů</a:t>
            </a:r>
          </a:p>
        </p:txBody>
      </p:sp>
      <p:sp>
        <p:nvSpPr>
          <p:cNvPr id="65" name="TextovéPole 64">
            <a:extLst>
              <a:ext uri="{FF2B5EF4-FFF2-40B4-BE49-F238E27FC236}">
                <a16:creationId xmlns:a16="http://schemas.microsoft.com/office/drawing/2014/main" id="{CF23FB01-CAD9-4765-A927-65D7B22ECE30}"/>
              </a:ext>
            </a:extLst>
          </p:cNvPr>
          <p:cNvSpPr txBox="1"/>
          <p:nvPr/>
        </p:nvSpPr>
        <p:spPr>
          <a:xfrm>
            <a:off x="6270606" y="1061401"/>
            <a:ext cx="1716543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cs-CZ" b="1" dirty="0"/>
              <a:t>Návštěvy </a:t>
            </a:r>
            <a:r>
              <a:rPr lang="cs-CZ" b="1" dirty="0" err="1"/>
              <a:t>amb</a:t>
            </a:r>
            <a:r>
              <a:rPr lang="cs-CZ" b="1" dirty="0"/>
              <a:t>. specialistů</a:t>
            </a:r>
          </a:p>
          <a:p>
            <a:pPr algn="ctr"/>
            <a:endParaRPr lang="cs-CZ" b="1" baseline="30000" dirty="0"/>
          </a:p>
        </p:txBody>
      </p:sp>
      <p:sp>
        <p:nvSpPr>
          <p:cNvPr id="66" name="TextovéPole 65">
            <a:extLst>
              <a:ext uri="{FF2B5EF4-FFF2-40B4-BE49-F238E27FC236}">
                <a16:creationId xmlns:a16="http://schemas.microsoft.com/office/drawing/2014/main" id="{07FD27FE-346F-4E40-BC5F-8302CA8B370D}"/>
              </a:ext>
            </a:extLst>
          </p:cNvPr>
          <p:cNvSpPr txBox="1"/>
          <p:nvPr/>
        </p:nvSpPr>
        <p:spPr>
          <a:xfrm>
            <a:off x="6358471" y="2973613"/>
            <a:ext cx="1868334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cs-CZ" sz="2000" dirty="0">
                <a:latin typeface="Symbol" panose="05050102010706020507" pitchFamily="18" charset="2"/>
              </a:rPr>
              <a:t>S</a:t>
            </a:r>
            <a:r>
              <a:rPr lang="cs-CZ" sz="1600" dirty="0"/>
              <a:t> 2 283 tis. návštěv</a:t>
            </a:r>
          </a:p>
        </p:txBody>
      </p:sp>
      <p:sp>
        <p:nvSpPr>
          <p:cNvPr id="67" name="TextovéPole 66">
            <a:extLst>
              <a:ext uri="{FF2B5EF4-FFF2-40B4-BE49-F238E27FC236}">
                <a16:creationId xmlns:a16="http://schemas.microsoft.com/office/drawing/2014/main" id="{9C05F43D-742E-4F79-A573-F8E1C590CD14}"/>
              </a:ext>
            </a:extLst>
          </p:cNvPr>
          <p:cNvSpPr txBox="1"/>
          <p:nvPr/>
        </p:nvSpPr>
        <p:spPr>
          <a:xfrm>
            <a:off x="9876039" y="1058906"/>
            <a:ext cx="188353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cs-CZ" b="1" dirty="0"/>
              <a:t>Psychiatricky nemocní - děti</a:t>
            </a:r>
          </a:p>
        </p:txBody>
      </p:sp>
      <p:sp>
        <p:nvSpPr>
          <p:cNvPr id="68" name="TextovéPole 67">
            <a:extLst>
              <a:ext uri="{FF2B5EF4-FFF2-40B4-BE49-F238E27FC236}">
                <a16:creationId xmlns:a16="http://schemas.microsoft.com/office/drawing/2014/main" id="{66F6F184-FECB-4ED5-A072-CC09006ED043}"/>
              </a:ext>
            </a:extLst>
          </p:cNvPr>
          <p:cNvSpPr txBox="1"/>
          <p:nvPr/>
        </p:nvSpPr>
        <p:spPr>
          <a:xfrm>
            <a:off x="9917039" y="2966616"/>
            <a:ext cx="1988449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cs-CZ" sz="2000" dirty="0">
                <a:latin typeface="Symbol" panose="05050102010706020507" pitchFamily="18" charset="2"/>
              </a:rPr>
              <a:t>S</a:t>
            </a:r>
            <a:r>
              <a:rPr lang="cs-CZ" sz="1600" dirty="0"/>
              <a:t> </a:t>
            </a:r>
            <a:r>
              <a:rPr lang="cs-CZ" sz="1600"/>
              <a:t>3 489 </a:t>
            </a:r>
            <a:r>
              <a:rPr lang="cs-CZ" sz="1600" dirty="0"/>
              <a:t>pacientů</a:t>
            </a:r>
          </a:p>
        </p:txBody>
      </p:sp>
      <p:graphicFrame>
        <p:nvGraphicFramePr>
          <p:cNvPr id="69" name="Chart 34">
            <a:extLst>
              <a:ext uri="{FF2B5EF4-FFF2-40B4-BE49-F238E27FC236}">
                <a16:creationId xmlns:a16="http://schemas.microsoft.com/office/drawing/2014/main" id="{39BC925D-3898-41F4-BCE3-8402C982C930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724111275"/>
              </p:ext>
            </p:extLst>
          </p:nvPr>
        </p:nvGraphicFramePr>
        <p:xfrm>
          <a:off x="6082059" y="1424508"/>
          <a:ext cx="2576897" cy="171888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2"/>
          </a:graphicData>
        </a:graphic>
      </p:graphicFrame>
      <p:graphicFrame>
        <p:nvGraphicFramePr>
          <p:cNvPr id="84" name="Chart 33">
            <a:extLst>
              <a:ext uri="{FF2B5EF4-FFF2-40B4-BE49-F238E27FC236}">
                <a16:creationId xmlns:a16="http://schemas.microsoft.com/office/drawing/2014/main" id="{D53EC74B-3058-403B-9D54-73647F785F9E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781591329"/>
              </p:ext>
            </p:extLst>
          </p:nvPr>
        </p:nvGraphicFramePr>
        <p:xfrm>
          <a:off x="7732415" y="1446738"/>
          <a:ext cx="2576897" cy="171888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3"/>
          </a:graphicData>
        </a:graphic>
      </p:graphicFrame>
      <p:graphicFrame>
        <p:nvGraphicFramePr>
          <p:cNvPr id="86" name="Chart 44">
            <a:extLst>
              <a:ext uri="{FF2B5EF4-FFF2-40B4-BE49-F238E27FC236}">
                <a16:creationId xmlns:a16="http://schemas.microsoft.com/office/drawing/2014/main" id="{45FA7BF8-16EA-4D9B-BFA0-A7D293942A99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682827222"/>
              </p:ext>
            </p:extLst>
          </p:nvPr>
        </p:nvGraphicFramePr>
        <p:xfrm>
          <a:off x="9559875" y="1431641"/>
          <a:ext cx="2576897" cy="171888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4"/>
          </a:graphicData>
        </a:graphic>
      </p:graphicFrame>
    </p:spTree>
    <p:extLst>
      <p:ext uri="{BB962C8B-B14F-4D97-AF65-F5344CB8AC3E}">
        <p14:creationId xmlns:p14="http://schemas.microsoft.com/office/powerpoint/2010/main" val="1755385118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/>
        </p:nvSpPr>
        <p:spPr>
          <a:xfrm>
            <a:off x="1371600" y="6304547"/>
            <a:ext cx="10771503" cy="553453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4" name="Obdélník 43">
            <a:extLst>
              <a:ext uri="{FF2B5EF4-FFF2-40B4-BE49-F238E27FC236}">
                <a16:creationId xmlns:a16="http://schemas.microsoft.com/office/drawing/2014/main" id="{7A635025-C69C-4131-801E-A619D7C18DA1}"/>
              </a:ext>
            </a:extLst>
          </p:cNvPr>
          <p:cNvSpPr/>
          <p:nvPr/>
        </p:nvSpPr>
        <p:spPr>
          <a:xfrm rot="5400000">
            <a:off x="5486036" y="-896635"/>
            <a:ext cx="181706" cy="8620128"/>
          </a:xfrm>
          <a:prstGeom prst="rect">
            <a:avLst/>
          </a:prstGeom>
          <a:solidFill>
            <a:schemeClr val="accent2">
              <a:alpha val="56000"/>
            </a:schemeClr>
          </a:solidFill>
          <a:ln>
            <a:noFill/>
          </a:ln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43" name="Obdélník 42">
            <a:extLst>
              <a:ext uri="{FF2B5EF4-FFF2-40B4-BE49-F238E27FC236}">
                <a16:creationId xmlns:a16="http://schemas.microsoft.com/office/drawing/2014/main" id="{C8DE1EFE-55DF-43FD-8726-A82811DFDDDE}"/>
              </a:ext>
            </a:extLst>
          </p:cNvPr>
          <p:cNvSpPr/>
          <p:nvPr/>
        </p:nvSpPr>
        <p:spPr>
          <a:xfrm>
            <a:off x="5894941" y="1267804"/>
            <a:ext cx="180975" cy="5353976"/>
          </a:xfrm>
          <a:prstGeom prst="rect">
            <a:avLst/>
          </a:prstGeom>
          <a:solidFill>
            <a:schemeClr val="accent2">
              <a:alpha val="56000"/>
            </a:schemeClr>
          </a:solidFill>
          <a:ln>
            <a:noFill/>
          </a:ln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3" name="Nadpis 2">
            <a:extLst>
              <a:ext uri="{FF2B5EF4-FFF2-40B4-BE49-F238E27FC236}">
                <a16:creationId xmlns:a16="http://schemas.microsoft.com/office/drawing/2014/main" id="{A681969A-27C7-4821-AE1F-746F76E88F0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00025" y="136047"/>
            <a:ext cx="10515600" cy="631595"/>
          </a:xfrm>
        </p:spPr>
        <p:txBody>
          <a:bodyPr>
            <a:normAutofit/>
          </a:bodyPr>
          <a:lstStyle/>
          <a:p>
            <a:r>
              <a:rPr lang="cs-CZ" sz="2800" dirty="0" smtClean="0"/>
              <a:t>Zdravotnictví </a:t>
            </a:r>
            <a:r>
              <a:rPr lang="cs-CZ" sz="2800" dirty="0"/>
              <a:t>LBK - péče o pacienty s </a:t>
            </a:r>
            <a:r>
              <a:rPr lang="cs-CZ" sz="2800" dirty="0" err="1"/>
              <a:t>centrovou</a:t>
            </a:r>
            <a:r>
              <a:rPr lang="cs-CZ" sz="2800" dirty="0"/>
              <a:t> léčbou (2018)</a:t>
            </a:r>
          </a:p>
        </p:txBody>
      </p:sp>
      <p:graphicFrame>
        <p:nvGraphicFramePr>
          <p:cNvPr id="34" name="Tabulka 34">
            <a:extLst>
              <a:ext uri="{FF2B5EF4-FFF2-40B4-BE49-F238E27FC236}">
                <a16:creationId xmlns:a16="http://schemas.microsoft.com/office/drawing/2014/main" id="{8304920A-CEC4-4011-A144-EDD129E6A654}"/>
              </a:ext>
            </a:extLst>
          </p:cNvPr>
          <p:cNvGraphicFramePr>
            <a:graphicFrameLocks noGrp="1"/>
          </p:cNvGraphicFramePr>
          <p:nvPr/>
        </p:nvGraphicFramePr>
        <p:xfrm>
          <a:off x="2794792" y="5265724"/>
          <a:ext cx="6834983" cy="1650978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89645">
                  <a:extLst>
                    <a:ext uri="{9D8B030D-6E8A-4147-A177-3AD203B41FA5}">
                      <a16:colId xmlns:a16="http://schemas.microsoft.com/office/drawing/2014/main" val="2910573873"/>
                    </a:ext>
                  </a:extLst>
                </a:gridCol>
                <a:gridCol w="489645">
                  <a:extLst>
                    <a:ext uri="{9D8B030D-6E8A-4147-A177-3AD203B41FA5}">
                      <a16:colId xmlns:a16="http://schemas.microsoft.com/office/drawing/2014/main" val="3130579490"/>
                    </a:ext>
                  </a:extLst>
                </a:gridCol>
                <a:gridCol w="489645">
                  <a:extLst>
                    <a:ext uri="{9D8B030D-6E8A-4147-A177-3AD203B41FA5}">
                      <a16:colId xmlns:a16="http://schemas.microsoft.com/office/drawing/2014/main" val="825108456"/>
                    </a:ext>
                  </a:extLst>
                </a:gridCol>
                <a:gridCol w="489645">
                  <a:extLst>
                    <a:ext uri="{9D8B030D-6E8A-4147-A177-3AD203B41FA5}">
                      <a16:colId xmlns:a16="http://schemas.microsoft.com/office/drawing/2014/main" val="1326498023"/>
                    </a:ext>
                  </a:extLst>
                </a:gridCol>
                <a:gridCol w="489645">
                  <a:extLst>
                    <a:ext uri="{9D8B030D-6E8A-4147-A177-3AD203B41FA5}">
                      <a16:colId xmlns:a16="http://schemas.microsoft.com/office/drawing/2014/main" val="514652741"/>
                    </a:ext>
                  </a:extLst>
                </a:gridCol>
                <a:gridCol w="489645">
                  <a:extLst>
                    <a:ext uri="{9D8B030D-6E8A-4147-A177-3AD203B41FA5}">
                      <a16:colId xmlns:a16="http://schemas.microsoft.com/office/drawing/2014/main" val="1362874605"/>
                    </a:ext>
                  </a:extLst>
                </a:gridCol>
                <a:gridCol w="489645">
                  <a:extLst>
                    <a:ext uri="{9D8B030D-6E8A-4147-A177-3AD203B41FA5}">
                      <a16:colId xmlns:a16="http://schemas.microsoft.com/office/drawing/2014/main" val="2033051203"/>
                    </a:ext>
                  </a:extLst>
                </a:gridCol>
                <a:gridCol w="489645">
                  <a:extLst>
                    <a:ext uri="{9D8B030D-6E8A-4147-A177-3AD203B41FA5}">
                      <a16:colId xmlns:a16="http://schemas.microsoft.com/office/drawing/2014/main" val="2731591346"/>
                    </a:ext>
                  </a:extLst>
                </a:gridCol>
                <a:gridCol w="489645">
                  <a:extLst>
                    <a:ext uri="{9D8B030D-6E8A-4147-A177-3AD203B41FA5}">
                      <a16:colId xmlns:a16="http://schemas.microsoft.com/office/drawing/2014/main" val="1503485248"/>
                    </a:ext>
                  </a:extLst>
                </a:gridCol>
                <a:gridCol w="489645">
                  <a:extLst>
                    <a:ext uri="{9D8B030D-6E8A-4147-A177-3AD203B41FA5}">
                      <a16:colId xmlns:a16="http://schemas.microsoft.com/office/drawing/2014/main" val="2948968075"/>
                    </a:ext>
                  </a:extLst>
                </a:gridCol>
                <a:gridCol w="489645">
                  <a:extLst>
                    <a:ext uri="{9D8B030D-6E8A-4147-A177-3AD203B41FA5}">
                      <a16:colId xmlns:a16="http://schemas.microsoft.com/office/drawing/2014/main" val="3151555393"/>
                    </a:ext>
                  </a:extLst>
                </a:gridCol>
                <a:gridCol w="489645">
                  <a:extLst>
                    <a:ext uri="{9D8B030D-6E8A-4147-A177-3AD203B41FA5}">
                      <a16:colId xmlns:a16="http://schemas.microsoft.com/office/drawing/2014/main" val="1659809170"/>
                    </a:ext>
                  </a:extLst>
                </a:gridCol>
                <a:gridCol w="489645">
                  <a:extLst>
                    <a:ext uri="{9D8B030D-6E8A-4147-A177-3AD203B41FA5}">
                      <a16:colId xmlns:a16="http://schemas.microsoft.com/office/drawing/2014/main" val="1620382098"/>
                    </a:ext>
                  </a:extLst>
                </a:gridCol>
                <a:gridCol w="469598">
                  <a:extLst>
                    <a:ext uri="{9D8B030D-6E8A-4147-A177-3AD203B41FA5}">
                      <a16:colId xmlns:a16="http://schemas.microsoft.com/office/drawing/2014/main" val="2032656259"/>
                    </a:ext>
                  </a:extLst>
                </a:gridCol>
              </a:tblGrid>
              <a:tr h="1650978">
                <a:tc>
                  <a:txBody>
                    <a:bodyPr/>
                    <a:lstStyle/>
                    <a:p>
                      <a:pPr algn="r" fontAlgn="t"/>
                      <a: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Hlavní město Praha</a:t>
                      </a:r>
                    </a:p>
                  </a:txBody>
                  <a:tcPr marL="9525" marR="9525" marT="9525" marB="0" vert="vert27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Středočeský kraj</a:t>
                      </a:r>
                    </a:p>
                  </a:txBody>
                  <a:tcPr marL="9525" marR="9525" marT="9525" marB="0" vert="vert27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Jihočeský kraj</a:t>
                      </a:r>
                    </a:p>
                  </a:txBody>
                  <a:tcPr marL="9525" marR="9525" marT="9525" marB="0" vert="vert27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Plzeňský kraj</a:t>
                      </a:r>
                    </a:p>
                  </a:txBody>
                  <a:tcPr marL="9525" marR="9525" marT="9525" marB="0" vert="vert27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Karlovarský kraj</a:t>
                      </a:r>
                    </a:p>
                  </a:txBody>
                  <a:tcPr marL="9525" marR="9525" marT="9525" marB="0" vert="vert27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Ústecký kraj</a:t>
                      </a:r>
                    </a:p>
                  </a:txBody>
                  <a:tcPr marL="9525" marR="9525" marT="9525" marB="0" vert="vert27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Liberecký kraj</a:t>
                      </a:r>
                    </a:p>
                  </a:txBody>
                  <a:tcPr marL="9525" marR="9525" marT="9525" marB="0" vert="vert27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Královéhradecký kraj</a:t>
                      </a:r>
                    </a:p>
                  </a:txBody>
                  <a:tcPr marL="9525" marR="9525" marT="9525" marB="0" vert="vert27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Pardubický kraj</a:t>
                      </a:r>
                    </a:p>
                  </a:txBody>
                  <a:tcPr marL="9525" marR="9525" marT="9525" marB="0" vert="vert27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Kraj Vysočina</a:t>
                      </a:r>
                    </a:p>
                  </a:txBody>
                  <a:tcPr marL="9525" marR="9525" marT="9525" marB="0" vert="vert27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Jihomoravský kraj</a:t>
                      </a:r>
                    </a:p>
                  </a:txBody>
                  <a:tcPr marL="9525" marR="9525" marT="9525" marB="0" vert="vert27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Olomoucký kraj</a:t>
                      </a:r>
                    </a:p>
                  </a:txBody>
                  <a:tcPr marL="9525" marR="9525" marT="9525" marB="0" vert="vert27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Zlínský kraj</a:t>
                      </a:r>
                    </a:p>
                  </a:txBody>
                  <a:tcPr marL="9525" marR="9525" marT="9525" marB="0" vert="vert27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Moravskoslezský kraj</a:t>
                      </a:r>
                    </a:p>
                  </a:txBody>
                  <a:tcPr marL="9525" marR="9525" marT="9525" marB="0" vert="vert270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571832941"/>
                  </a:ext>
                </a:extLst>
              </a:tr>
            </a:tbl>
          </a:graphicData>
        </a:graphic>
      </p:graphicFrame>
      <p:graphicFrame>
        <p:nvGraphicFramePr>
          <p:cNvPr id="37" name="Tabulka 37">
            <a:extLst>
              <a:ext uri="{FF2B5EF4-FFF2-40B4-BE49-F238E27FC236}">
                <a16:creationId xmlns:a16="http://schemas.microsoft.com/office/drawing/2014/main" id="{9247942C-E227-4528-AF2B-7472B25BEFB2}"/>
              </a:ext>
            </a:extLst>
          </p:cNvPr>
          <p:cNvGraphicFramePr>
            <a:graphicFrameLocks noGrp="1"/>
          </p:cNvGraphicFramePr>
          <p:nvPr/>
        </p:nvGraphicFramePr>
        <p:xfrm>
          <a:off x="200025" y="1394669"/>
          <a:ext cx="2365375" cy="3693592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365375">
                  <a:extLst>
                    <a:ext uri="{9D8B030D-6E8A-4147-A177-3AD203B41FA5}">
                      <a16:colId xmlns:a16="http://schemas.microsoft.com/office/drawing/2014/main" val="3665476266"/>
                    </a:ext>
                  </a:extLst>
                </a:gridCol>
              </a:tblGrid>
              <a:tr h="263828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1" u="none" strike="noStrike" dirty="0"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Moravskoslezský kraj</a:t>
                      </a:r>
                      <a:endParaRPr lang="cs-CZ" sz="11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3273550632"/>
                  </a:ext>
                </a:extLst>
              </a:tr>
              <a:tr h="263828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1" u="none" strike="noStrike"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Zlínský kraj</a:t>
                      </a:r>
                      <a:endParaRPr lang="cs-CZ" sz="1100" b="1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2665047429"/>
                  </a:ext>
                </a:extLst>
              </a:tr>
              <a:tr h="263828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1" u="none" strike="noStrike"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Olomoucký kraj</a:t>
                      </a:r>
                      <a:endParaRPr lang="cs-CZ" sz="1100" b="1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1802789341"/>
                  </a:ext>
                </a:extLst>
              </a:tr>
              <a:tr h="263828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1" u="none" strike="noStrike" dirty="0"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Jihomoravský kraj</a:t>
                      </a:r>
                      <a:endParaRPr lang="cs-CZ" sz="11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1597589184"/>
                  </a:ext>
                </a:extLst>
              </a:tr>
              <a:tr h="263828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1" u="none" strike="noStrike" dirty="0"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Kraj Vysočina</a:t>
                      </a:r>
                      <a:endParaRPr lang="cs-CZ" sz="11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1094095318"/>
                  </a:ext>
                </a:extLst>
              </a:tr>
              <a:tr h="263828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1" u="none" strike="noStrike"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Pardubický kraj</a:t>
                      </a:r>
                      <a:endParaRPr lang="cs-CZ" sz="1100" b="1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2767380557"/>
                  </a:ext>
                </a:extLst>
              </a:tr>
              <a:tr h="263828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1" u="none" strike="noStrike"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Královéhradecký kraj</a:t>
                      </a:r>
                      <a:endParaRPr lang="cs-CZ" sz="1100" b="1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3162575459"/>
                  </a:ext>
                </a:extLst>
              </a:tr>
              <a:tr h="263828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1" u="none" strike="noStrike"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Liberecký kraj</a:t>
                      </a:r>
                      <a:endParaRPr lang="cs-CZ" sz="1100" b="1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2666812326"/>
                  </a:ext>
                </a:extLst>
              </a:tr>
              <a:tr h="263828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1" u="none" strike="noStrike"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Ústecký kraj</a:t>
                      </a:r>
                      <a:endParaRPr lang="cs-CZ" sz="1100" b="1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1613454333"/>
                  </a:ext>
                </a:extLst>
              </a:tr>
              <a:tr h="263828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1" u="none" strike="noStrike"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Karlovarský kraj</a:t>
                      </a:r>
                      <a:endParaRPr lang="cs-CZ" sz="1100" b="1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1342765396"/>
                  </a:ext>
                </a:extLst>
              </a:tr>
              <a:tr h="263828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1" u="none" strike="noStrike"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Plzeňský kraj</a:t>
                      </a:r>
                      <a:endParaRPr lang="cs-CZ" sz="1100" b="1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1169015052"/>
                  </a:ext>
                </a:extLst>
              </a:tr>
              <a:tr h="263828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1" u="none" strike="noStrike"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Jihočeský kraj</a:t>
                      </a:r>
                      <a:endParaRPr lang="cs-CZ" sz="1100" b="1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3193983082"/>
                  </a:ext>
                </a:extLst>
              </a:tr>
              <a:tr h="263828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1" u="none" strike="noStrike"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Středočeský kraj</a:t>
                      </a:r>
                      <a:endParaRPr lang="cs-CZ" sz="1100" b="1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449945537"/>
                  </a:ext>
                </a:extLst>
              </a:tr>
              <a:tr h="263828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1" u="none" strike="noStrike" dirty="0"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Hlavní město Praha</a:t>
                      </a:r>
                      <a:endParaRPr lang="cs-CZ" sz="11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1421252029"/>
                  </a:ext>
                </a:extLst>
              </a:tr>
            </a:tbl>
          </a:graphicData>
        </a:graphic>
      </p:graphicFrame>
      <p:sp>
        <p:nvSpPr>
          <p:cNvPr id="39" name="TextovéPole 38">
            <a:extLst>
              <a:ext uri="{FF2B5EF4-FFF2-40B4-BE49-F238E27FC236}">
                <a16:creationId xmlns:a16="http://schemas.microsoft.com/office/drawing/2014/main" id="{ED5C860B-8C13-48B0-A461-8734636D9E8A}"/>
              </a:ext>
            </a:extLst>
          </p:cNvPr>
          <p:cNvSpPr txBox="1"/>
          <p:nvPr/>
        </p:nvSpPr>
        <p:spPr>
          <a:xfrm>
            <a:off x="9764401" y="5351057"/>
            <a:ext cx="237870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b="1" dirty="0"/>
              <a:t>Kraj bydliště</a:t>
            </a:r>
          </a:p>
        </p:txBody>
      </p:sp>
      <p:sp>
        <p:nvSpPr>
          <p:cNvPr id="40" name="TextovéPole 39">
            <a:extLst>
              <a:ext uri="{FF2B5EF4-FFF2-40B4-BE49-F238E27FC236}">
                <a16:creationId xmlns:a16="http://schemas.microsoft.com/office/drawing/2014/main" id="{9C03B802-67A4-4274-A251-1E3CE3727225}"/>
              </a:ext>
            </a:extLst>
          </p:cNvPr>
          <p:cNvSpPr txBox="1"/>
          <p:nvPr/>
        </p:nvSpPr>
        <p:spPr>
          <a:xfrm rot="16200000">
            <a:off x="-2865102" y="2636248"/>
            <a:ext cx="739933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cs-CZ" b="1" dirty="0"/>
              <a:t>Kraj podání</a:t>
            </a:r>
          </a:p>
        </p:txBody>
      </p:sp>
      <p:sp>
        <p:nvSpPr>
          <p:cNvPr id="41" name="TextovéPole 40">
            <a:extLst>
              <a:ext uri="{FF2B5EF4-FFF2-40B4-BE49-F238E27FC236}">
                <a16:creationId xmlns:a16="http://schemas.microsoft.com/office/drawing/2014/main" id="{0DFC770E-552A-49ED-8F49-E6E483B69F92}"/>
              </a:ext>
            </a:extLst>
          </p:cNvPr>
          <p:cNvSpPr txBox="1"/>
          <p:nvPr/>
        </p:nvSpPr>
        <p:spPr>
          <a:xfrm>
            <a:off x="2396331" y="929250"/>
            <a:ext cx="7399335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cs-CZ" sz="1600" b="1" dirty="0"/>
              <a:t>% pacientů s daným bydlištěm a podáním </a:t>
            </a:r>
            <a:r>
              <a:rPr lang="cs-CZ" sz="1600" b="1" dirty="0" err="1"/>
              <a:t>centrového</a:t>
            </a:r>
            <a:r>
              <a:rPr lang="cs-CZ" sz="1600" b="1" dirty="0"/>
              <a:t> léku v daném kraji</a:t>
            </a:r>
          </a:p>
        </p:txBody>
      </p:sp>
      <p:sp>
        <p:nvSpPr>
          <p:cNvPr id="42" name="TextovéPole 41">
            <a:extLst>
              <a:ext uri="{FF2B5EF4-FFF2-40B4-BE49-F238E27FC236}">
                <a16:creationId xmlns:a16="http://schemas.microsoft.com/office/drawing/2014/main" id="{92504DED-DD53-46E0-B2DA-73D2311BE275}"/>
              </a:ext>
            </a:extLst>
          </p:cNvPr>
          <p:cNvSpPr txBox="1"/>
          <p:nvPr/>
        </p:nvSpPr>
        <p:spPr>
          <a:xfrm>
            <a:off x="200025" y="515236"/>
            <a:ext cx="8677431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sz="1400" dirty="0"/>
              <a:t>Jeden pacient mohl mít podaný lék ve více krajích. Zobrazeno pouze s procentuálním zastoupením &gt;= 10 % </a:t>
            </a:r>
          </a:p>
        </p:txBody>
      </p:sp>
      <p:graphicFrame>
        <p:nvGraphicFramePr>
          <p:cNvPr id="32" name="Graf 31">
            <a:extLst>
              <a:ext uri="{FF2B5EF4-FFF2-40B4-BE49-F238E27FC236}">
                <a16:creationId xmlns:a16="http://schemas.microsoft.com/office/drawing/2014/main" id="{95B13A9A-BF29-456E-AB54-19EB53CD0F74}"/>
              </a:ext>
            </a:extLst>
          </p:cNvPr>
          <p:cNvGraphicFramePr/>
          <p:nvPr/>
        </p:nvGraphicFramePr>
        <p:xfrm>
          <a:off x="2441575" y="1173480"/>
          <a:ext cx="7578725" cy="421957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  <p:extLst>
      <p:ext uri="{BB962C8B-B14F-4D97-AF65-F5344CB8AC3E}">
        <p14:creationId xmlns:p14="http://schemas.microsoft.com/office/powerpoint/2010/main" val="155084441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Nadpis 2">
            <a:extLst>
              <a:ext uri="{FF2B5EF4-FFF2-40B4-BE49-F238E27FC236}">
                <a16:creationId xmlns:a16="http://schemas.microsoft.com/office/drawing/2014/main" id="{A681969A-27C7-4821-AE1F-746F76E88F0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00025" y="136047"/>
            <a:ext cx="10515600" cy="631595"/>
          </a:xfrm>
        </p:spPr>
        <p:txBody>
          <a:bodyPr>
            <a:normAutofit/>
          </a:bodyPr>
          <a:lstStyle/>
          <a:p>
            <a:r>
              <a:rPr lang="cs-CZ" sz="2800" dirty="0" smtClean="0"/>
              <a:t>Zdravotnictví </a:t>
            </a:r>
            <a:r>
              <a:rPr lang="cs-CZ" sz="2800" dirty="0"/>
              <a:t>LBK - péče o pacienty s </a:t>
            </a:r>
            <a:r>
              <a:rPr lang="cs-CZ" sz="2800" dirty="0" err="1"/>
              <a:t>centrovou</a:t>
            </a:r>
            <a:r>
              <a:rPr lang="cs-CZ" sz="2800" dirty="0"/>
              <a:t> léčbou (2018)</a:t>
            </a:r>
          </a:p>
        </p:txBody>
      </p:sp>
      <p:sp>
        <p:nvSpPr>
          <p:cNvPr id="39" name="TextovéPole 38">
            <a:extLst>
              <a:ext uri="{FF2B5EF4-FFF2-40B4-BE49-F238E27FC236}">
                <a16:creationId xmlns:a16="http://schemas.microsoft.com/office/drawing/2014/main" id="{ED5C860B-8C13-48B0-A461-8734636D9E8A}"/>
              </a:ext>
            </a:extLst>
          </p:cNvPr>
          <p:cNvSpPr txBox="1"/>
          <p:nvPr/>
        </p:nvSpPr>
        <p:spPr>
          <a:xfrm>
            <a:off x="5433797" y="1029983"/>
            <a:ext cx="237870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b="1" dirty="0"/>
              <a:t>Kraj bydliště</a:t>
            </a:r>
          </a:p>
        </p:txBody>
      </p:sp>
      <p:sp>
        <p:nvSpPr>
          <p:cNvPr id="40" name="TextovéPole 39">
            <a:extLst>
              <a:ext uri="{FF2B5EF4-FFF2-40B4-BE49-F238E27FC236}">
                <a16:creationId xmlns:a16="http://schemas.microsoft.com/office/drawing/2014/main" id="{9C03B802-67A4-4274-A251-1E3CE3727225}"/>
              </a:ext>
            </a:extLst>
          </p:cNvPr>
          <p:cNvSpPr txBox="1"/>
          <p:nvPr/>
        </p:nvSpPr>
        <p:spPr>
          <a:xfrm rot="16200000">
            <a:off x="-3226046" y="3322055"/>
            <a:ext cx="739933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cs-CZ" b="1" dirty="0"/>
              <a:t>Kraj podání</a:t>
            </a:r>
          </a:p>
        </p:txBody>
      </p:sp>
      <p:sp>
        <p:nvSpPr>
          <p:cNvPr id="41" name="TextovéPole 40">
            <a:extLst>
              <a:ext uri="{FF2B5EF4-FFF2-40B4-BE49-F238E27FC236}">
                <a16:creationId xmlns:a16="http://schemas.microsoft.com/office/drawing/2014/main" id="{0DFC770E-552A-49ED-8F49-E6E483B69F92}"/>
              </a:ext>
            </a:extLst>
          </p:cNvPr>
          <p:cNvSpPr txBox="1"/>
          <p:nvPr/>
        </p:nvSpPr>
        <p:spPr>
          <a:xfrm>
            <a:off x="2396331" y="700646"/>
            <a:ext cx="7399335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cs-CZ" sz="1600" b="1" dirty="0"/>
              <a:t>% pacientů s daným bydlištěm a podáním </a:t>
            </a:r>
            <a:r>
              <a:rPr lang="cs-CZ" sz="1600" b="1" dirty="0" err="1"/>
              <a:t>centrového</a:t>
            </a:r>
            <a:r>
              <a:rPr lang="cs-CZ" sz="1600" b="1" dirty="0"/>
              <a:t> léku v daném kraji</a:t>
            </a:r>
          </a:p>
        </p:txBody>
      </p:sp>
      <p:sp>
        <p:nvSpPr>
          <p:cNvPr id="42" name="TextovéPole 41">
            <a:extLst>
              <a:ext uri="{FF2B5EF4-FFF2-40B4-BE49-F238E27FC236}">
                <a16:creationId xmlns:a16="http://schemas.microsoft.com/office/drawing/2014/main" id="{92504DED-DD53-46E0-B2DA-73D2311BE275}"/>
              </a:ext>
            </a:extLst>
          </p:cNvPr>
          <p:cNvSpPr txBox="1"/>
          <p:nvPr/>
        </p:nvSpPr>
        <p:spPr>
          <a:xfrm>
            <a:off x="200025" y="515236"/>
            <a:ext cx="8677431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sz="1400" dirty="0"/>
              <a:t>Jeden pacient mohl mít podaný lék ve více krajích, součet řádků tak může být vyšší jak 100 %. </a:t>
            </a:r>
          </a:p>
        </p:txBody>
      </p:sp>
      <p:graphicFrame>
        <p:nvGraphicFramePr>
          <p:cNvPr id="2" name="Tabulka 3">
            <a:extLst>
              <a:ext uri="{FF2B5EF4-FFF2-40B4-BE49-F238E27FC236}">
                <a16:creationId xmlns:a16="http://schemas.microsoft.com/office/drawing/2014/main" id="{31B6511B-87BF-4FF5-8387-CFD751206B29}"/>
              </a:ext>
            </a:extLst>
          </p:cNvPr>
          <p:cNvGraphicFramePr>
            <a:graphicFrameLocks noGrp="1"/>
          </p:cNvGraphicFramePr>
          <p:nvPr/>
        </p:nvGraphicFramePr>
        <p:xfrm>
          <a:off x="747218" y="1430806"/>
          <a:ext cx="10742940" cy="482562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716196">
                  <a:extLst>
                    <a:ext uri="{9D8B030D-6E8A-4147-A177-3AD203B41FA5}">
                      <a16:colId xmlns:a16="http://schemas.microsoft.com/office/drawing/2014/main" val="1665377272"/>
                    </a:ext>
                  </a:extLst>
                </a:gridCol>
                <a:gridCol w="716196">
                  <a:extLst>
                    <a:ext uri="{9D8B030D-6E8A-4147-A177-3AD203B41FA5}">
                      <a16:colId xmlns:a16="http://schemas.microsoft.com/office/drawing/2014/main" val="2723763529"/>
                    </a:ext>
                  </a:extLst>
                </a:gridCol>
                <a:gridCol w="716196">
                  <a:extLst>
                    <a:ext uri="{9D8B030D-6E8A-4147-A177-3AD203B41FA5}">
                      <a16:colId xmlns:a16="http://schemas.microsoft.com/office/drawing/2014/main" val="3124700628"/>
                    </a:ext>
                  </a:extLst>
                </a:gridCol>
                <a:gridCol w="716196">
                  <a:extLst>
                    <a:ext uri="{9D8B030D-6E8A-4147-A177-3AD203B41FA5}">
                      <a16:colId xmlns:a16="http://schemas.microsoft.com/office/drawing/2014/main" val="1454331699"/>
                    </a:ext>
                  </a:extLst>
                </a:gridCol>
                <a:gridCol w="716196">
                  <a:extLst>
                    <a:ext uri="{9D8B030D-6E8A-4147-A177-3AD203B41FA5}">
                      <a16:colId xmlns:a16="http://schemas.microsoft.com/office/drawing/2014/main" val="3009325056"/>
                    </a:ext>
                  </a:extLst>
                </a:gridCol>
                <a:gridCol w="716196">
                  <a:extLst>
                    <a:ext uri="{9D8B030D-6E8A-4147-A177-3AD203B41FA5}">
                      <a16:colId xmlns:a16="http://schemas.microsoft.com/office/drawing/2014/main" val="4087011154"/>
                    </a:ext>
                  </a:extLst>
                </a:gridCol>
                <a:gridCol w="716196">
                  <a:extLst>
                    <a:ext uri="{9D8B030D-6E8A-4147-A177-3AD203B41FA5}">
                      <a16:colId xmlns:a16="http://schemas.microsoft.com/office/drawing/2014/main" val="1782588908"/>
                    </a:ext>
                  </a:extLst>
                </a:gridCol>
                <a:gridCol w="716196">
                  <a:extLst>
                    <a:ext uri="{9D8B030D-6E8A-4147-A177-3AD203B41FA5}">
                      <a16:colId xmlns:a16="http://schemas.microsoft.com/office/drawing/2014/main" val="3162757439"/>
                    </a:ext>
                  </a:extLst>
                </a:gridCol>
                <a:gridCol w="716196">
                  <a:extLst>
                    <a:ext uri="{9D8B030D-6E8A-4147-A177-3AD203B41FA5}">
                      <a16:colId xmlns:a16="http://schemas.microsoft.com/office/drawing/2014/main" val="2554918835"/>
                    </a:ext>
                  </a:extLst>
                </a:gridCol>
                <a:gridCol w="716196">
                  <a:extLst>
                    <a:ext uri="{9D8B030D-6E8A-4147-A177-3AD203B41FA5}">
                      <a16:colId xmlns:a16="http://schemas.microsoft.com/office/drawing/2014/main" val="2663598889"/>
                    </a:ext>
                  </a:extLst>
                </a:gridCol>
                <a:gridCol w="716196">
                  <a:extLst>
                    <a:ext uri="{9D8B030D-6E8A-4147-A177-3AD203B41FA5}">
                      <a16:colId xmlns:a16="http://schemas.microsoft.com/office/drawing/2014/main" val="480002450"/>
                    </a:ext>
                  </a:extLst>
                </a:gridCol>
                <a:gridCol w="716196">
                  <a:extLst>
                    <a:ext uri="{9D8B030D-6E8A-4147-A177-3AD203B41FA5}">
                      <a16:colId xmlns:a16="http://schemas.microsoft.com/office/drawing/2014/main" val="2920067035"/>
                    </a:ext>
                  </a:extLst>
                </a:gridCol>
                <a:gridCol w="716196">
                  <a:extLst>
                    <a:ext uri="{9D8B030D-6E8A-4147-A177-3AD203B41FA5}">
                      <a16:colId xmlns:a16="http://schemas.microsoft.com/office/drawing/2014/main" val="257739424"/>
                    </a:ext>
                  </a:extLst>
                </a:gridCol>
                <a:gridCol w="716196">
                  <a:extLst>
                    <a:ext uri="{9D8B030D-6E8A-4147-A177-3AD203B41FA5}">
                      <a16:colId xmlns:a16="http://schemas.microsoft.com/office/drawing/2014/main" val="1276469750"/>
                    </a:ext>
                  </a:extLst>
                </a:gridCol>
                <a:gridCol w="716196">
                  <a:extLst>
                    <a:ext uri="{9D8B030D-6E8A-4147-A177-3AD203B41FA5}">
                      <a16:colId xmlns:a16="http://schemas.microsoft.com/office/drawing/2014/main" val="2795430677"/>
                    </a:ext>
                  </a:extLst>
                </a:gridCol>
              </a:tblGrid>
              <a:tr h="321708">
                <a:tc>
                  <a:txBody>
                    <a:bodyPr/>
                    <a:lstStyle/>
                    <a:p>
                      <a:pPr algn="r" fontAlgn="b">
                        <a:lnSpc>
                          <a:spcPct val="80000"/>
                        </a:lnSpc>
                      </a:pPr>
                      <a:endParaRPr lang="cs-CZ" sz="1400" b="1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cs-CZ" sz="1400" b="1" dirty="0"/>
                        <a:t>PHA</a:t>
                      </a:r>
                      <a:endParaRPr lang="cs-CZ" sz="1400" b="1" dirty="0"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cs-CZ" sz="1400" b="1" dirty="0"/>
                        <a:t>STC</a:t>
                      </a:r>
                      <a:endParaRPr lang="cs-CZ" sz="1400" b="1" dirty="0"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cs-CZ" sz="1400" b="1" dirty="0"/>
                        <a:t>JHC</a:t>
                      </a:r>
                      <a:endParaRPr lang="cs-CZ" sz="1400" b="1" dirty="0"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cs-CZ" sz="1400" b="1" dirty="0"/>
                        <a:t>PLK</a:t>
                      </a:r>
                      <a:endParaRPr lang="cs-CZ" sz="1400" b="1" dirty="0"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cs-CZ" sz="1400" b="1" dirty="0"/>
                        <a:t>KVK</a:t>
                      </a:r>
                      <a:endParaRPr lang="cs-CZ" sz="1400" b="1" dirty="0"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cs-CZ" sz="1400" b="1" dirty="0"/>
                        <a:t>ULK</a:t>
                      </a:r>
                      <a:endParaRPr lang="cs-CZ" sz="1400" b="1" dirty="0"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cs-CZ" sz="1400" b="1" dirty="0"/>
                        <a:t>LBK</a:t>
                      </a:r>
                      <a:endParaRPr lang="cs-CZ" sz="1400" b="1" dirty="0"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cs-CZ" sz="1400" b="1" dirty="0"/>
                        <a:t>HKK</a:t>
                      </a:r>
                      <a:endParaRPr lang="cs-CZ" sz="1400" b="1" dirty="0"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cs-CZ" sz="1400" b="1" dirty="0"/>
                        <a:t>PAK</a:t>
                      </a:r>
                      <a:endParaRPr lang="cs-CZ" sz="1400" b="1" dirty="0"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cs-CZ" sz="1400" b="1" dirty="0"/>
                        <a:t>VYS</a:t>
                      </a:r>
                      <a:endParaRPr lang="cs-CZ" sz="1400" b="1" dirty="0"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cs-CZ" sz="1400" b="1" dirty="0"/>
                        <a:t>JMK</a:t>
                      </a:r>
                      <a:endParaRPr lang="cs-CZ" sz="1400" b="1" dirty="0"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cs-CZ" sz="1400" b="1" dirty="0"/>
                        <a:t>OLK</a:t>
                      </a:r>
                      <a:endParaRPr lang="cs-CZ" sz="1400" b="1" dirty="0"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cs-CZ" sz="1400" b="1" dirty="0"/>
                        <a:t>ZLK</a:t>
                      </a:r>
                      <a:endParaRPr lang="cs-CZ" sz="1400" b="1" dirty="0"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cs-CZ" sz="1400" b="1" dirty="0"/>
                        <a:t>MSK</a:t>
                      </a:r>
                      <a:endParaRPr lang="cs-CZ" sz="1400" b="1" dirty="0"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298339403"/>
                  </a:ext>
                </a:extLst>
              </a:tr>
              <a:tr h="321708">
                <a:tc>
                  <a:txBody>
                    <a:bodyPr/>
                    <a:lstStyle/>
                    <a:p>
                      <a:pPr algn="ctr" fontAlgn="b">
                        <a:lnSpc>
                          <a:spcPct val="80000"/>
                        </a:lnSpc>
                      </a:pPr>
                      <a:r>
                        <a:rPr lang="cs-CZ" sz="1400" b="1" u="none" strike="noStrike" dirty="0">
                          <a:effectLst/>
                        </a:rPr>
                        <a:t>PHA</a:t>
                      </a:r>
                      <a:endParaRPr lang="cs-CZ" sz="1400" b="1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1" u="none" strike="noStrike" dirty="0">
                          <a:effectLst/>
                        </a:rPr>
                        <a:t>96,5</a:t>
                      </a:r>
                      <a:r>
                        <a:rPr lang="cs-CZ" sz="1400" u="none" strike="noStrike" dirty="0">
                          <a:effectLst/>
                        </a:rPr>
                        <a:t>%</a:t>
                      </a:r>
                      <a:endParaRPr lang="cs-CZ" sz="14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 dirty="0">
                          <a:effectLst/>
                        </a:rPr>
                        <a:t>91,6%</a:t>
                      </a:r>
                      <a:endParaRPr lang="cs-CZ" sz="14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24,7%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11,3%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19,6%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 dirty="0">
                          <a:effectLst/>
                        </a:rPr>
                        <a:t>35,0%</a:t>
                      </a:r>
                      <a:endParaRPr lang="cs-CZ" sz="14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34,7%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11,5%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22,5%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14,8%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4,6%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 dirty="0">
                          <a:effectLst/>
                        </a:rPr>
                        <a:t>4,4%</a:t>
                      </a:r>
                      <a:endParaRPr lang="cs-CZ" sz="14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 dirty="0">
                          <a:effectLst/>
                        </a:rPr>
                        <a:t>5,5%</a:t>
                      </a:r>
                      <a:endParaRPr lang="cs-CZ" sz="14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3,3%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2924296347"/>
                  </a:ext>
                </a:extLst>
              </a:tr>
              <a:tr h="321708">
                <a:tc>
                  <a:txBody>
                    <a:bodyPr/>
                    <a:lstStyle/>
                    <a:p>
                      <a:pPr algn="ctr" fontAlgn="b">
                        <a:lnSpc>
                          <a:spcPct val="80000"/>
                        </a:lnSpc>
                      </a:pPr>
                      <a:r>
                        <a:rPr lang="cs-CZ" sz="1400" b="1" u="none" strike="noStrike" dirty="0">
                          <a:effectLst/>
                        </a:rPr>
                        <a:t>STC</a:t>
                      </a:r>
                      <a:endParaRPr lang="cs-CZ" sz="1400" b="1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 dirty="0">
                          <a:effectLst/>
                        </a:rPr>
                        <a:t>1,0%</a:t>
                      </a:r>
                      <a:endParaRPr lang="cs-CZ" sz="14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1" u="none" strike="noStrike" dirty="0">
                          <a:effectLst/>
                        </a:rPr>
                        <a:t>3,0%</a:t>
                      </a:r>
                      <a:endParaRPr lang="cs-CZ" sz="1400" b="1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0,3%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0,2%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0,7%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 dirty="0">
                          <a:effectLst/>
                        </a:rPr>
                        <a:t>0,7%</a:t>
                      </a:r>
                      <a:endParaRPr lang="cs-CZ" sz="14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0,4%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0,2%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0,1%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0,1%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0,1%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0,0%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0,0%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0,0%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3174523369"/>
                  </a:ext>
                </a:extLst>
              </a:tr>
              <a:tr h="321708">
                <a:tc>
                  <a:txBody>
                    <a:bodyPr/>
                    <a:lstStyle/>
                    <a:p>
                      <a:pPr algn="ctr" fontAlgn="b">
                        <a:lnSpc>
                          <a:spcPct val="80000"/>
                        </a:lnSpc>
                      </a:pPr>
                      <a:r>
                        <a:rPr lang="cs-CZ" sz="1400" b="1" u="none" strike="noStrike" dirty="0">
                          <a:effectLst/>
                        </a:rPr>
                        <a:t>JHC</a:t>
                      </a:r>
                      <a:endParaRPr lang="cs-CZ" sz="1400" b="1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0,3%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 dirty="0">
                          <a:effectLst/>
                        </a:rPr>
                        <a:t>0,1%</a:t>
                      </a:r>
                      <a:endParaRPr lang="cs-CZ" sz="14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1" u="none" strike="noStrike" dirty="0">
                          <a:effectLst/>
                        </a:rPr>
                        <a:t>68,1%</a:t>
                      </a:r>
                      <a:endParaRPr lang="cs-CZ" sz="1400" b="1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0,2%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0,1%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0,1%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0,0%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0,0%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0,0%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1,7%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0,0%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0,1%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0,0%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0,0%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2898705672"/>
                  </a:ext>
                </a:extLst>
              </a:tr>
              <a:tr h="321708">
                <a:tc>
                  <a:txBody>
                    <a:bodyPr/>
                    <a:lstStyle/>
                    <a:p>
                      <a:pPr algn="ctr" fontAlgn="b">
                        <a:lnSpc>
                          <a:spcPct val="80000"/>
                        </a:lnSpc>
                      </a:pPr>
                      <a:r>
                        <a:rPr lang="cs-CZ" sz="1400" b="1" u="none" strike="noStrike" dirty="0">
                          <a:effectLst/>
                        </a:rPr>
                        <a:t>PLK</a:t>
                      </a:r>
                      <a:endParaRPr lang="cs-CZ" sz="1400" b="1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0,5%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0,9%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4,1%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1" u="none" strike="noStrike" dirty="0">
                          <a:effectLst/>
                        </a:rPr>
                        <a:t>87,2%</a:t>
                      </a:r>
                      <a:endParaRPr lang="cs-CZ" sz="1400" b="1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37,3%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2,4%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0,2%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0,1%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0,0%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0,0%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0,0%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0,0%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0,1%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0,0%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2965000726"/>
                  </a:ext>
                </a:extLst>
              </a:tr>
              <a:tr h="321708">
                <a:tc>
                  <a:txBody>
                    <a:bodyPr/>
                    <a:lstStyle/>
                    <a:p>
                      <a:pPr algn="ctr" fontAlgn="b">
                        <a:lnSpc>
                          <a:spcPct val="80000"/>
                        </a:lnSpc>
                      </a:pPr>
                      <a:r>
                        <a:rPr lang="cs-CZ" sz="1400" b="1" u="none" strike="noStrike" dirty="0">
                          <a:effectLst/>
                        </a:rPr>
                        <a:t>KVK</a:t>
                      </a:r>
                      <a:endParaRPr lang="cs-CZ" sz="1400" b="1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0,1%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0,1%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0,0%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 dirty="0">
                          <a:effectLst/>
                        </a:rPr>
                        <a:t>0,5%</a:t>
                      </a:r>
                      <a:endParaRPr lang="cs-CZ" sz="14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1" u="none" strike="noStrike" dirty="0">
                          <a:effectLst/>
                        </a:rPr>
                        <a:t>34,8%</a:t>
                      </a:r>
                      <a:endParaRPr lang="cs-CZ" sz="1400" b="1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1,5%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0,1%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0,0%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0,0%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0,0%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0,0%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0,0%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0,0%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0,0%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3525817302"/>
                  </a:ext>
                </a:extLst>
              </a:tr>
              <a:tr h="321708">
                <a:tc>
                  <a:txBody>
                    <a:bodyPr/>
                    <a:lstStyle/>
                    <a:p>
                      <a:pPr algn="ctr" fontAlgn="b">
                        <a:lnSpc>
                          <a:spcPct val="80000"/>
                        </a:lnSpc>
                      </a:pPr>
                      <a:r>
                        <a:rPr lang="cs-CZ" sz="1400" b="1" u="none" strike="noStrike" dirty="0">
                          <a:effectLst/>
                        </a:rPr>
                        <a:t>ULK</a:t>
                      </a:r>
                      <a:endParaRPr lang="cs-CZ" sz="1400" b="1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0,4%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 dirty="0">
                          <a:effectLst/>
                        </a:rPr>
                        <a:t>0,5%</a:t>
                      </a:r>
                      <a:endParaRPr lang="cs-CZ" sz="14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 dirty="0">
                          <a:effectLst/>
                        </a:rPr>
                        <a:t>0,1%</a:t>
                      </a:r>
                      <a:endParaRPr lang="cs-CZ" sz="14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0,3%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 dirty="0">
                          <a:effectLst/>
                        </a:rPr>
                        <a:t>7,5%</a:t>
                      </a:r>
                      <a:endParaRPr lang="cs-CZ" sz="14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1" u="none" strike="noStrike" dirty="0">
                          <a:effectLst/>
                        </a:rPr>
                        <a:t>58,1%</a:t>
                      </a:r>
                      <a:endParaRPr lang="cs-CZ" sz="1400" b="1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14,5%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0,2%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0,1%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0,0%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0,0%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0,1%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0,0%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0,0%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3377438823"/>
                  </a:ext>
                </a:extLst>
              </a:tr>
              <a:tr h="321708">
                <a:tc>
                  <a:txBody>
                    <a:bodyPr/>
                    <a:lstStyle/>
                    <a:p>
                      <a:pPr algn="ctr" fontAlgn="b">
                        <a:lnSpc>
                          <a:spcPct val="80000"/>
                        </a:lnSpc>
                      </a:pPr>
                      <a:r>
                        <a:rPr lang="cs-CZ" sz="1400" b="1" u="none" strike="noStrike" dirty="0">
                          <a:effectLst/>
                        </a:rPr>
                        <a:t>LBK</a:t>
                      </a:r>
                      <a:endParaRPr lang="cs-CZ" sz="1400" b="1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0,1%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1,6%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0,0%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0,1%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 dirty="0">
                          <a:effectLst/>
                        </a:rPr>
                        <a:t>0,1%</a:t>
                      </a:r>
                      <a:endParaRPr lang="cs-CZ" sz="14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1,7%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>
                    <a:lnR>
                      <a:noFill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1" u="none" strike="noStrike" dirty="0">
                          <a:effectLst/>
                        </a:rPr>
                        <a:t>42,9%</a:t>
                      </a:r>
                      <a:endParaRPr lang="cs-CZ" sz="1400" b="1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0,7%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0,1%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0,0%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0,0%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0,0%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0,0%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0,0%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3221885704"/>
                  </a:ext>
                </a:extLst>
              </a:tr>
              <a:tr h="321708">
                <a:tc>
                  <a:txBody>
                    <a:bodyPr/>
                    <a:lstStyle/>
                    <a:p>
                      <a:pPr algn="ctr" fontAlgn="b">
                        <a:lnSpc>
                          <a:spcPct val="80000"/>
                        </a:lnSpc>
                      </a:pPr>
                      <a:r>
                        <a:rPr lang="cs-CZ" sz="1400" b="1" u="none" strike="noStrike" dirty="0">
                          <a:effectLst/>
                        </a:rPr>
                        <a:t>HKK</a:t>
                      </a:r>
                      <a:endParaRPr lang="cs-CZ" sz="1400" b="1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0,4%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1,4%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0,2%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 dirty="0">
                          <a:effectLst/>
                        </a:rPr>
                        <a:t>0,1%</a:t>
                      </a:r>
                      <a:endParaRPr lang="cs-CZ" sz="14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0,2%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 dirty="0">
                          <a:effectLst/>
                        </a:rPr>
                        <a:t>0,4%</a:t>
                      </a:r>
                      <a:endParaRPr lang="cs-CZ" sz="14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7,3%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>
                    <a:lnT>
                      <a:noFill/>
                    </a:lnT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1" u="none" strike="noStrike" dirty="0">
                          <a:effectLst/>
                        </a:rPr>
                        <a:t>85,6%</a:t>
                      </a:r>
                      <a:endParaRPr lang="cs-CZ" sz="1400" b="1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38,9%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4,8%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0,2%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0,4%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0,1%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0,1%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279096311"/>
                  </a:ext>
                </a:extLst>
              </a:tr>
              <a:tr h="321708">
                <a:tc>
                  <a:txBody>
                    <a:bodyPr/>
                    <a:lstStyle/>
                    <a:p>
                      <a:pPr algn="ctr" fontAlgn="b">
                        <a:lnSpc>
                          <a:spcPct val="80000"/>
                        </a:lnSpc>
                      </a:pPr>
                      <a:r>
                        <a:rPr lang="cs-CZ" sz="1400" b="1" u="none" strike="noStrike" dirty="0">
                          <a:effectLst/>
                        </a:rPr>
                        <a:t>PAK</a:t>
                      </a:r>
                      <a:endParaRPr lang="cs-CZ" sz="1400" b="1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0,1%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0,5%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0,0%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 dirty="0">
                          <a:effectLst/>
                        </a:rPr>
                        <a:t>0,0%</a:t>
                      </a:r>
                      <a:endParaRPr lang="cs-CZ" sz="14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 dirty="0">
                          <a:effectLst/>
                        </a:rPr>
                        <a:t>0,0%</a:t>
                      </a:r>
                      <a:endParaRPr lang="cs-CZ" sz="14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 dirty="0">
                          <a:effectLst/>
                        </a:rPr>
                        <a:t>0,1%</a:t>
                      </a:r>
                      <a:endParaRPr lang="cs-CZ" sz="14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0,3%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1,0%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1" u="none" strike="noStrike" dirty="0">
                          <a:effectLst/>
                        </a:rPr>
                        <a:t>31,9%</a:t>
                      </a:r>
                      <a:endParaRPr lang="cs-CZ" sz="1400" b="1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1,1%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0,1%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0,1%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0,0%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0,0%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2374138253"/>
                  </a:ext>
                </a:extLst>
              </a:tr>
              <a:tr h="321708">
                <a:tc>
                  <a:txBody>
                    <a:bodyPr/>
                    <a:lstStyle/>
                    <a:p>
                      <a:pPr algn="ctr" fontAlgn="b">
                        <a:lnSpc>
                          <a:spcPct val="80000"/>
                        </a:lnSpc>
                      </a:pPr>
                      <a:r>
                        <a:rPr lang="cs-CZ" sz="1400" b="1" u="none" strike="noStrike" dirty="0">
                          <a:effectLst/>
                        </a:rPr>
                        <a:t>VYS</a:t>
                      </a:r>
                      <a:endParaRPr lang="cs-CZ" sz="1400" b="1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0,1%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0,2%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1,5%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0,1%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0,0%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0,0%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 dirty="0">
                          <a:effectLst/>
                        </a:rPr>
                        <a:t>0,0%</a:t>
                      </a:r>
                      <a:endParaRPr lang="cs-CZ" sz="14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0,0%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0,3%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1" u="none" strike="noStrike" dirty="0">
                          <a:effectLst/>
                        </a:rPr>
                        <a:t>49,0%</a:t>
                      </a:r>
                      <a:endParaRPr lang="cs-CZ" sz="1400" b="1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0,2%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0,1%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0,1%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0,0%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2805794318"/>
                  </a:ext>
                </a:extLst>
              </a:tr>
              <a:tr h="321708">
                <a:tc>
                  <a:txBody>
                    <a:bodyPr/>
                    <a:lstStyle/>
                    <a:p>
                      <a:pPr algn="ctr" fontAlgn="b">
                        <a:lnSpc>
                          <a:spcPct val="80000"/>
                        </a:lnSpc>
                      </a:pPr>
                      <a:r>
                        <a:rPr lang="cs-CZ" sz="1400" b="1" u="none" strike="noStrike" dirty="0">
                          <a:effectLst/>
                        </a:rPr>
                        <a:t>JMK</a:t>
                      </a:r>
                      <a:endParaRPr lang="cs-CZ" sz="1400" b="1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0,4%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0,2%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1,5%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0,1%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 dirty="0">
                          <a:effectLst/>
                        </a:rPr>
                        <a:t>0,2%</a:t>
                      </a:r>
                      <a:endParaRPr lang="cs-CZ" sz="14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0,3%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 dirty="0">
                          <a:effectLst/>
                        </a:rPr>
                        <a:t>0,3%</a:t>
                      </a:r>
                      <a:endParaRPr lang="cs-CZ" sz="14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 dirty="0">
                          <a:effectLst/>
                        </a:rPr>
                        <a:t>0,4%</a:t>
                      </a:r>
                      <a:endParaRPr lang="cs-CZ" sz="14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4,1%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29,0%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1" u="none" strike="noStrike" dirty="0">
                          <a:effectLst/>
                        </a:rPr>
                        <a:t>92,1%</a:t>
                      </a:r>
                      <a:endParaRPr lang="cs-CZ" sz="1400" b="1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 dirty="0">
                          <a:effectLst/>
                        </a:rPr>
                        <a:t>5,3%</a:t>
                      </a:r>
                      <a:endParaRPr lang="cs-CZ" sz="14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21,8%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2,4%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2396275379"/>
                  </a:ext>
                </a:extLst>
              </a:tr>
              <a:tr h="321708">
                <a:tc>
                  <a:txBody>
                    <a:bodyPr/>
                    <a:lstStyle/>
                    <a:p>
                      <a:pPr algn="ctr" fontAlgn="b">
                        <a:lnSpc>
                          <a:spcPct val="80000"/>
                        </a:lnSpc>
                      </a:pPr>
                      <a:r>
                        <a:rPr lang="cs-CZ" sz="1400" b="1" u="none" strike="noStrike" dirty="0">
                          <a:effectLst/>
                        </a:rPr>
                        <a:t>OLK</a:t>
                      </a:r>
                      <a:endParaRPr lang="cs-CZ" sz="1400" b="1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0,1%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0,1%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0,1%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0,1%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0,0%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 dirty="0">
                          <a:effectLst/>
                        </a:rPr>
                        <a:t>0,1%</a:t>
                      </a:r>
                      <a:endParaRPr lang="cs-CZ" sz="14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0,0%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 dirty="0">
                          <a:effectLst/>
                        </a:rPr>
                        <a:t>0,5%</a:t>
                      </a:r>
                      <a:endParaRPr lang="cs-CZ" sz="14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 dirty="0">
                          <a:effectLst/>
                        </a:rPr>
                        <a:t>2,5%</a:t>
                      </a:r>
                      <a:endParaRPr lang="cs-CZ" sz="14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0,4%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1,5%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1" u="none" strike="noStrike" dirty="0">
                          <a:effectLst/>
                        </a:rPr>
                        <a:t>83,4%</a:t>
                      </a:r>
                      <a:endParaRPr lang="cs-CZ" sz="1400" b="1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 dirty="0">
                          <a:effectLst/>
                        </a:rPr>
                        <a:t>14,2%</a:t>
                      </a:r>
                      <a:endParaRPr lang="cs-CZ" sz="14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 dirty="0">
                          <a:effectLst/>
                        </a:rPr>
                        <a:t>7,0%</a:t>
                      </a:r>
                      <a:endParaRPr lang="cs-CZ" sz="14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700506215"/>
                  </a:ext>
                </a:extLst>
              </a:tr>
              <a:tr h="321708">
                <a:tc>
                  <a:txBody>
                    <a:bodyPr/>
                    <a:lstStyle/>
                    <a:p>
                      <a:pPr algn="ctr" fontAlgn="b">
                        <a:lnSpc>
                          <a:spcPct val="80000"/>
                        </a:lnSpc>
                      </a:pPr>
                      <a:r>
                        <a:rPr lang="cs-CZ" sz="1400" b="1" u="none" strike="noStrike" dirty="0">
                          <a:effectLst/>
                        </a:rPr>
                        <a:t>ZLK</a:t>
                      </a:r>
                      <a:endParaRPr lang="cs-CZ" sz="1400" b="1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0,0%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0,0%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0,0%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0,0%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0,1%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 dirty="0">
                          <a:effectLst/>
                        </a:rPr>
                        <a:t>0,0%</a:t>
                      </a:r>
                      <a:endParaRPr lang="cs-CZ" sz="14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0,0%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0,0%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 dirty="0">
                          <a:effectLst/>
                        </a:rPr>
                        <a:t>0,1%</a:t>
                      </a:r>
                      <a:endParaRPr lang="cs-CZ" sz="14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 dirty="0">
                          <a:effectLst/>
                        </a:rPr>
                        <a:t>0,1%</a:t>
                      </a:r>
                      <a:endParaRPr lang="cs-CZ" sz="14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 dirty="0">
                          <a:effectLst/>
                        </a:rPr>
                        <a:t>1,2%</a:t>
                      </a:r>
                      <a:endParaRPr lang="cs-CZ" sz="14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 dirty="0">
                          <a:effectLst/>
                        </a:rPr>
                        <a:t>2,0%</a:t>
                      </a:r>
                      <a:endParaRPr lang="cs-CZ" sz="14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1" u="none" strike="noStrike" dirty="0">
                          <a:effectLst/>
                        </a:rPr>
                        <a:t>50,3%</a:t>
                      </a:r>
                      <a:endParaRPr lang="cs-CZ" sz="1400" b="1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 dirty="0">
                          <a:effectLst/>
                        </a:rPr>
                        <a:t>0,5%</a:t>
                      </a:r>
                      <a:endParaRPr lang="cs-CZ" sz="14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1687570946"/>
                  </a:ext>
                </a:extLst>
              </a:tr>
              <a:tr h="321708">
                <a:tc>
                  <a:txBody>
                    <a:bodyPr/>
                    <a:lstStyle/>
                    <a:p>
                      <a:pPr algn="ctr"/>
                      <a:r>
                        <a:rPr lang="cs-CZ" sz="1400" b="1" dirty="0"/>
                        <a:t>MSK</a:t>
                      </a:r>
                      <a:endParaRPr lang="cs-CZ" sz="1400" b="1" dirty="0"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0,2%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0,1%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0,0%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0,0%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0,0%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 dirty="0">
                          <a:effectLst/>
                        </a:rPr>
                        <a:t>0,1%</a:t>
                      </a:r>
                      <a:endParaRPr lang="cs-CZ" sz="14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 dirty="0">
                          <a:effectLst/>
                        </a:rPr>
                        <a:t>0,0%</a:t>
                      </a:r>
                      <a:endParaRPr lang="cs-CZ" sz="14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 dirty="0">
                          <a:effectLst/>
                        </a:rPr>
                        <a:t>0,1%</a:t>
                      </a:r>
                      <a:endParaRPr lang="cs-CZ" sz="14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 dirty="0">
                          <a:effectLst/>
                        </a:rPr>
                        <a:t>0,3%</a:t>
                      </a:r>
                      <a:endParaRPr lang="cs-CZ" sz="14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 dirty="0">
                          <a:effectLst/>
                        </a:rPr>
                        <a:t>0,2%</a:t>
                      </a:r>
                      <a:endParaRPr lang="cs-CZ" sz="14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 dirty="0">
                          <a:effectLst/>
                        </a:rPr>
                        <a:t>0,2%</a:t>
                      </a:r>
                      <a:endParaRPr lang="cs-CZ" sz="14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 dirty="0">
                          <a:effectLst/>
                        </a:rPr>
                        <a:t>4,4%</a:t>
                      </a:r>
                      <a:endParaRPr lang="cs-CZ" sz="14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 dirty="0">
                          <a:effectLst/>
                        </a:rPr>
                        <a:t>8,7%</a:t>
                      </a:r>
                      <a:endParaRPr lang="cs-CZ" sz="14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1" u="none" strike="noStrike" dirty="0">
                          <a:effectLst/>
                        </a:rPr>
                        <a:t>87,2%</a:t>
                      </a:r>
                      <a:endParaRPr lang="cs-CZ" sz="1400" b="1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1929841"/>
                  </a:ext>
                </a:extLst>
              </a:tr>
            </a:tbl>
          </a:graphicData>
        </a:graphic>
      </p:graphicFrame>
      <p:sp>
        <p:nvSpPr>
          <p:cNvPr id="11" name="TextovéPole 10">
            <a:extLst>
              <a:ext uri="{FF2B5EF4-FFF2-40B4-BE49-F238E27FC236}">
                <a16:creationId xmlns:a16="http://schemas.microsoft.com/office/drawing/2014/main" id="{B48FEB61-A553-4B77-A688-DAC6CE71AF35}"/>
              </a:ext>
            </a:extLst>
          </p:cNvPr>
          <p:cNvSpPr txBox="1"/>
          <p:nvPr/>
        </p:nvSpPr>
        <p:spPr>
          <a:xfrm>
            <a:off x="5433797" y="1029984"/>
            <a:ext cx="237870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b="1" dirty="0"/>
              <a:t>Kraj bydliště</a:t>
            </a:r>
          </a:p>
        </p:txBody>
      </p:sp>
      <p:sp>
        <p:nvSpPr>
          <p:cNvPr id="12" name="TextovéPole 11">
            <a:extLst>
              <a:ext uri="{FF2B5EF4-FFF2-40B4-BE49-F238E27FC236}">
                <a16:creationId xmlns:a16="http://schemas.microsoft.com/office/drawing/2014/main" id="{32064531-D275-4072-B431-2D24CE83060C}"/>
              </a:ext>
            </a:extLst>
          </p:cNvPr>
          <p:cNvSpPr txBox="1"/>
          <p:nvPr/>
        </p:nvSpPr>
        <p:spPr>
          <a:xfrm rot="16200000">
            <a:off x="-3226046" y="3322056"/>
            <a:ext cx="739933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cs-CZ" b="1" dirty="0"/>
              <a:t>Kraj podání</a:t>
            </a:r>
          </a:p>
        </p:txBody>
      </p:sp>
      <p:graphicFrame>
        <p:nvGraphicFramePr>
          <p:cNvPr id="13" name="Tabulka 3">
            <a:extLst>
              <a:ext uri="{FF2B5EF4-FFF2-40B4-BE49-F238E27FC236}">
                <a16:creationId xmlns:a16="http://schemas.microsoft.com/office/drawing/2014/main" id="{5FE7B0CE-AE2E-4CEF-A964-4670125823D1}"/>
              </a:ext>
            </a:extLst>
          </p:cNvPr>
          <p:cNvGraphicFramePr>
            <a:graphicFrameLocks noGrp="1"/>
          </p:cNvGraphicFramePr>
          <p:nvPr/>
        </p:nvGraphicFramePr>
        <p:xfrm>
          <a:off x="747218" y="1430807"/>
          <a:ext cx="10742940" cy="482562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716196">
                  <a:extLst>
                    <a:ext uri="{9D8B030D-6E8A-4147-A177-3AD203B41FA5}">
                      <a16:colId xmlns:a16="http://schemas.microsoft.com/office/drawing/2014/main" val="1665377272"/>
                    </a:ext>
                  </a:extLst>
                </a:gridCol>
                <a:gridCol w="716196">
                  <a:extLst>
                    <a:ext uri="{9D8B030D-6E8A-4147-A177-3AD203B41FA5}">
                      <a16:colId xmlns:a16="http://schemas.microsoft.com/office/drawing/2014/main" val="2723763529"/>
                    </a:ext>
                  </a:extLst>
                </a:gridCol>
                <a:gridCol w="716196">
                  <a:extLst>
                    <a:ext uri="{9D8B030D-6E8A-4147-A177-3AD203B41FA5}">
                      <a16:colId xmlns:a16="http://schemas.microsoft.com/office/drawing/2014/main" val="3124700628"/>
                    </a:ext>
                  </a:extLst>
                </a:gridCol>
                <a:gridCol w="716196">
                  <a:extLst>
                    <a:ext uri="{9D8B030D-6E8A-4147-A177-3AD203B41FA5}">
                      <a16:colId xmlns:a16="http://schemas.microsoft.com/office/drawing/2014/main" val="1454331699"/>
                    </a:ext>
                  </a:extLst>
                </a:gridCol>
                <a:gridCol w="716196">
                  <a:extLst>
                    <a:ext uri="{9D8B030D-6E8A-4147-A177-3AD203B41FA5}">
                      <a16:colId xmlns:a16="http://schemas.microsoft.com/office/drawing/2014/main" val="3009325056"/>
                    </a:ext>
                  </a:extLst>
                </a:gridCol>
                <a:gridCol w="716196">
                  <a:extLst>
                    <a:ext uri="{9D8B030D-6E8A-4147-A177-3AD203B41FA5}">
                      <a16:colId xmlns:a16="http://schemas.microsoft.com/office/drawing/2014/main" val="4087011154"/>
                    </a:ext>
                  </a:extLst>
                </a:gridCol>
                <a:gridCol w="716196">
                  <a:extLst>
                    <a:ext uri="{9D8B030D-6E8A-4147-A177-3AD203B41FA5}">
                      <a16:colId xmlns:a16="http://schemas.microsoft.com/office/drawing/2014/main" val="1782588908"/>
                    </a:ext>
                  </a:extLst>
                </a:gridCol>
                <a:gridCol w="716196">
                  <a:extLst>
                    <a:ext uri="{9D8B030D-6E8A-4147-A177-3AD203B41FA5}">
                      <a16:colId xmlns:a16="http://schemas.microsoft.com/office/drawing/2014/main" val="3162757439"/>
                    </a:ext>
                  </a:extLst>
                </a:gridCol>
                <a:gridCol w="716196">
                  <a:extLst>
                    <a:ext uri="{9D8B030D-6E8A-4147-A177-3AD203B41FA5}">
                      <a16:colId xmlns:a16="http://schemas.microsoft.com/office/drawing/2014/main" val="2554918835"/>
                    </a:ext>
                  </a:extLst>
                </a:gridCol>
                <a:gridCol w="716196">
                  <a:extLst>
                    <a:ext uri="{9D8B030D-6E8A-4147-A177-3AD203B41FA5}">
                      <a16:colId xmlns:a16="http://schemas.microsoft.com/office/drawing/2014/main" val="2663598889"/>
                    </a:ext>
                  </a:extLst>
                </a:gridCol>
                <a:gridCol w="716196">
                  <a:extLst>
                    <a:ext uri="{9D8B030D-6E8A-4147-A177-3AD203B41FA5}">
                      <a16:colId xmlns:a16="http://schemas.microsoft.com/office/drawing/2014/main" val="480002450"/>
                    </a:ext>
                  </a:extLst>
                </a:gridCol>
                <a:gridCol w="716196">
                  <a:extLst>
                    <a:ext uri="{9D8B030D-6E8A-4147-A177-3AD203B41FA5}">
                      <a16:colId xmlns:a16="http://schemas.microsoft.com/office/drawing/2014/main" val="2920067035"/>
                    </a:ext>
                  </a:extLst>
                </a:gridCol>
                <a:gridCol w="716196">
                  <a:extLst>
                    <a:ext uri="{9D8B030D-6E8A-4147-A177-3AD203B41FA5}">
                      <a16:colId xmlns:a16="http://schemas.microsoft.com/office/drawing/2014/main" val="257739424"/>
                    </a:ext>
                  </a:extLst>
                </a:gridCol>
                <a:gridCol w="716196">
                  <a:extLst>
                    <a:ext uri="{9D8B030D-6E8A-4147-A177-3AD203B41FA5}">
                      <a16:colId xmlns:a16="http://schemas.microsoft.com/office/drawing/2014/main" val="1276469750"/>
                    </a:ext>
                  </a:extLst>
                </a:gridCol>
                <a:gridCol w="716196">
                  <a:extLst>
                    <a:ext uri="{9D8B030D-6E8A-4147-A177-3AD203B41FA5}">
                      <a16:colId xmlns:a16="http://schemas.microsoft.com/office/drawing/2014/main" val="2795430677"/>
                    </a:ext>
                  </a:extLst>
                </a:gridCol>
              </a:tblGrid>
              <a:tr h="321708">
                <a:tc>
                  <a:txBody>
                    <a:bodyPr/>
                    <a:lstStyle/>
                    <a:p>
                      <a:pPr algn="r" fontAlgn="b">
                        <a:lnSpc>
                          <a:spcPct val="80000"/>
                        </a:lnSpc>
                      </a:pPr>
                      <a:endParaRPr lang="cs-CZ" sz="1400" b="1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cs-CZ" sz="1400" b="1" dirty="0"/>
                        <a:t>PHA</a:t>
                      </a:r>
                      <a:endParaRPr lang="cs-CZ" sz="1400" b="1" dirty="0"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cs-CZ" sz="1400" b="1" dirty="0"/>
                        <a:t>STC</a:t>
                      </a:r>
                      <a:endParaRPr lang="cs-CZ" sz="1400" b="1" dirty="0"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cs-CZ" sz="1400" b="1" dirty="0"/>
                        <a:t>JHC</a:t>
                      </a:r>
                      <a:endParaRPr lang="cs-CZ" sz="1400" b="1" dirty="0"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cs-CZ" sz="1400" b="1" dirty="0"/>
                        <a:t>PLK</a:t>
                      </a:r>
                      <a:endParaRPr lang="cs-CZ" sz="1400" b="1" dirty="0"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cs-CZ" sz="1400" b="1" dirty="0"/>
                        <a:t>KVK</a:t>
                      </a:r>
                      <a:endParaRPr lang="cs-CZ" sz="1400" b="1" dirty="0"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cs-CZ" sz="1400" b="1" dirty="0"/>
                        <a:t>ULK</a:t>
                      </a:r>
                      <a:endParaRPr lang="cs-CZ" sz="1400" b="1" dirty="0"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cs-CZ" sz="1400" b="1" dirty="0"/>
                        <a:t>LBK</a:t>
                      </a:r>
                      <a:endParaRPr lang="cs-CZ" sz="1400" b="1" dirty="0"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cs-CZ" sz="1400" b="1" dirty="0"/>
                        <a:t>HKK</a:t>
                      </a:r>
                      <a:endParaRPr lang="cs-CZ" sz="1400" b="1" dirty="0"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cs-CZ" sz="1400" b="1" dirty="0"/>
                        <a:t>PAK</a:t>
                      </a:r>
                      <a:endParaRPr lang="cs-CZ" sz="1400" b="1" dirty="0"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cs-CZ" sz="1400" b="1" dirty="0"/>
                        <a:t>VYS</a:t>
                      </a:r>
                      <a:endParaRPr lang="cs-CZ" sz="1400" b="1" dirty="0"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cs-CZ" sz="1400" b="1" dirty="0"/>
                        <a:t>JMK</a:t>
                      </a:r>
                      <a:endParaRPr lang="cs-CZ" sz="1400" b="1" dirty="0"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cs-CZ" sz="1400" b="1" dirty="0"/>
                        <a:t>OLK</a:t>
                      </a:r>
                      <a:endParaRPr lang="cs-CZ" sz="1400" b="1" dirty="0"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cs-CZ" sz="1400" b="1" dirty="0"/>
                        <a:t>ZLK</a:t>
                      </a:r>
                      <a:endParaRPr lang="cs-CZ" sz="1400" b="1" dirty="0"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cs-CZ" sz="1400" b="1" dirty="0"/>
                        <a:t>MSK</a:t>
                      </a:r>
                      <a:endParaRPr lang="cs-CZ" sz="1400" b="1" dirty="0"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298339403"/>
                  </a:ext>
                </a:extLst>
              </a:tr>
              <a:tr h="321708">
                <a:tc>
                  <a:txBody>
                    <a:bodyPr/>
                    <a:lstStyle/>
                    <a:p>
                      <a:pPr algn="ctr" fontAlgn="b">
                        <a:lnSpc>
                          <a:spcPct val="80000"/>
                        </a:lnSpc>
                      </a:pPr>
                      <a:r>
                        <a:rPr lang="cs-CZ" sz="1400" b="1" u="none" strike="noStrike" dirty="0">
                          <a:effectLst/>
                        </a:rPr>
                        <a:t>PHA</a:t>
                      </a:r>
                      <a:endParaRPr lang="cs-CZ" sz="1400" b="1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1" u="none" strike="noStrike" dirty="0">
                          <a:effectLst/>
                        </a:rPr>
                        <a:t>96,5</a:t>
                      </a:r>
                      <a:r>
                        <a:rPr lang="cs-CZ" sz="1400" u="none" strike="noStrike" dirty="0">
                          <a:effectLst/>
                        </a:rPr>
                        <a:t>%</a:t>
                      </a:r>
                      <a:endParaRPr lang="cs-CZ" sz="14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 dirty="0">
                          <a:effectLst/>
                        </a:rPr>
                        <a:t>91,6%</a:t>
                      </a:r>
                      <a:endParaRPr lang="cs-CZ" sz="14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24,7%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11,3%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19,6%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 dirty="0">
                          <a:effectLst/>
                        </a:rPr>
                        <a:t>35,0%</a:t>
                      </a:r>
                      <a:endParaRPr lang="cs-CZ" sz="14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34,7%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11,5%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22,5%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14,8%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4,6%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 dirty="0">
                          <a:effectLst/>
                        </a:rPr>
                        <a:t>4,4%</a:t>
                      </a:r>
                      <a:endParaRPr lang="cs-CZ" sz="14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 dirty="0">
                          <a:effectLst/>
                        </a:rPr>
                        <a:t>5,5%</a:t>
                      </a:r>
                      <a:endParaRPr lang="cs-CZ" sz="14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3,3%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2924296347"/>
                  </a:ext>
                </a:extLst>
              </a:tr>
              <a:tr h="321708">
                <a:tc>
                  <a:txBody>
                    <a:bodyPr/>
                    <a:lstStyle/>
                    <a:p>
                      <a:pPr algn="ctr" fontAlgn="b">
                        <a:lnSpc>
                          <a:spcPct val="80000"/>
                        </a:lnSpc>
                      </a:pPr>
                      <a:r>
                        <a:rPr lang="cs-CZ" sz="1400" b="1" u="none" strike="noStrike" dirty="0">
                          <a:effectLst/>
                        </a:rPr>
                        <a:t>STC</a:t>
                      </a:r>
                      <a:endParaRPr lang="cs-CZ" sz="1400" b="1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 dirty="0">
                          <a:effectLst/>
                        </a:rPr>
                        <a:t>1,0%</a:t>
                      </a:r>
                      <a:endParaRPr lang="cs-CZ" sz="14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1" u="none" strike="noStrike" dirty="0">
                          <a:effectLst/>
                        </a:rPr>
                        <a:t>3,0%</a:t>
                      </a:r>
                      <a:endParaRPr lang="cs-CZ" sz="1400" b="1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0,3%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0,2%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0,7%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 dirty="0">
                          <a:effectLst/>
                        </a:rPr>
                        <a:t>0,7%</a:t>
                      </a:r>
                      <a:endParaRPr lang="cs-CZ" sz="14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0,4%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0,2%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0,1%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0,1%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0,1%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0,0%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0,0%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0,0%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3174523369"/>
                  </a:ext>
                </a:extLst>
              </a:tr>
              <a:tr h="321708">
                <a:tc>
                  <a:txBody>
                    <a:bodyPr/>
                    <a:lstStyle/>
                    <a:p>
                      <a:pPr algn="ctr" fontAlgn="b">
                        <a:lnSpc>
                          <a:spcPct val="80000"/>
                        </a:lnSpc>
                      </a:pPr>
                      <a:r>
                        <a:rPr lang="cs-CZ" sz="1400" b="1" u="none" strike="noStrike" dirty="0">
                          <a:effectLst/>
                        </a:rPr>
                        <a:t>JHC</a:t>
                      </a:r>
                      <a:endParaRPr lang="cs-CZ" sz="1400" b="1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 dirty="0">
                          <a:effectLst/>
                        </a:rPr>
                        <a:t>0,3%</a:t>
                      </a:r>
                      <a:endParaRPr lang="cs-CZ" sz="14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 dirty="0">
                          <a:effectLst/>
                        </a:rPr>
                        <a:t>0,1%</a:t>
                      </a:r>
                      <a:endParaRPr lang="cs-CZ" sz="14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1" u="none" strike="noStrike" dirty="0">
                          <a:effectLst/>
                        </a:rPr>
                        <a:t>68,1%</a:t>
                      </a:r>
                      <a:endParaRPr lang="cs-CZ" sz="1400" b="1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0,2%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0,1%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0,1%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0,0%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0,0%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0,0%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1,7%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0,0%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0,1%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0,0%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0,0%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2898705672"/>
                  </a:ext>
                </a:extLst>
              </a:tr>
              <a:tr h="321708">
                <a:tc>
                  <a:txBody>
                    <a:bodyPr/>
                    <a:lstStyle/>
                    <a:p>
                      <a:pPr algn="ctr" fontAlgn="b">
                        <a:lnSpc>
                          <a:spcPct val="80000"/>
                        </a:lnSpc>
                      </a:pPr>
                      <a:r>
                        <a:rPr lang="cs-CZ" sz="1400" b="1" u="none" strike="noStrike" dirty="0">
                          <a:effectLst/>
                        </a:rPr>
                        <a:t>PLK</a:t>
                      </a:r>
                      <a:endParaRPr lang="cs-CZ" sz="1400" b="1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0,5%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0,9%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4,1%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1" u="none" strike="noStrike" dirty="0">
                          <a:effectLst/>
                        </a:rPr>
                        <a:t>87,2%</a:t>
                      </a:r>
                      <a:endParaRPr lang="cs-CZ" sz="1400" b="1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37,3%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2,4%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0,2%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0,1%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0,0%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0,0%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0,0%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0,0%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0,1%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0,0%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2965000726"/>
                  </a:ext>
                </a:extLst>
              </a:tr>
              <a:tr h="321708">
                <a:tc>
                  <a:txBody>
                    <a:bodyPr/>
                    <a:lstStyle/>
                    <a:p>
                      <a:pPr algn="ctr" fontAlgn="b">
                        <a:lnSpc>
                          <a:spcPct val="80000"/>
                        </a:lnSpc>
                      </a:pPr>
                      <a:r>
                        <a:rPr lang="cs-CZ" sz="1400" b="1" u="none" strike="noStrike" dirty="0">
                          <a:effectLst/>
                        </a:rPr>
                        <a:t>KVK</a:t>
                      </a:r>
                      <a:endParaRPr lang="cs-CZ" sz="1400" b="1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 dirty="0">
                          <a:effectLst/>
                        </a:rPr>
                        <a:t>0,1%</a:t>
                      </a:r>
                      <a:endParaRPr lang="cs-CZ" sz="14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0,1%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0,0%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 dirty="0">
                          <a:effectLst/>
                        </a:rPr>
                        <a:t>0,5%</a:t>
                      </a:r>
                      <a:endParaRPr lang="cs-CZ" sz="14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1" u="none" strike="noStrike" dirty="0">
                          <a:effectLst/>
                        </a:rPr>
                        <a:t>34,8%</a:t>
                      </a:r>
                      <a:endParaRPr lang="cs-CZ" sz="1400" b="1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1,5%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0,1%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0,0%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0,0%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0,0%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0,0%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0,0%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0,0%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0,0%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3525817302"/>
                  </a:ext>
                </a:extLst>
              </a:tr>
              <a:tr h="321708">
                <a:tc>
                  <a:txBody>
                    <a:bodyPr/>
                    <a:lstStyle/>
                    <a:p>
                      <a:pPr algn="ctr" fontAlgn="b">
                        <a:lnSpc>
                          <a:spcPct val="80000"/>
                        </a:lnSpc>
                      </a:pPr>
                      <a:r>
                        <a:rPr lang="cs-CZ" sz="1400" b="1" u="none" strike="noStrike" dirty="0">
                          <a:effectLst/>
                        </a:rPr>
                        <a:t>ULK</a:t>
                      </a:r>
                      <a:endParaRPr lang="cs-CZ" sz="1400" b="1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0,4%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 dirty="0">
                          <a:effectLst/>
                        </a:rPr>
                        <a:t>0,5%</a:t>
                      </a:r>
                      <a:endParaRPr lang="cs-CZ" sz="14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 dirty="0">
                          <a:effectLst/>
                        </a:rPr>
                        <a:t>0,1%</a:t>
                      </a:r>
                      <a:endParaRPr lang="cs-CZ" sz="14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0,3%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 dirty="0">
                          <a:effectLst/>
                        </a:rPr>
                        <a:t>7,5%</a:t>
                      </a:r>
                      <a:endParaRPr lang="cs-CZ" sz="14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1" u="none" strike="noStrike" dirty="0">
                          <a:effectLst/>
                        </a:rPr>
                        <a:t>58,1%</a:t>
                      </a:r>
                      <a:endParaRPr lang="cs-CZ" sz="1400" b="1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14,5%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0,2%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0,1%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0,0%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0,0%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0,1%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0,0%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0,0%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3377438823"/>
                  </a:ext>
                </a:extLst>
              </a:tr>
              <a:tr h="321708">
                <a:tc>
                  <a:txBody>
                    <a:bodyPr/>
                    <a:lstStyle/>
                    <a:p>
                      <a:pPr algn="ctr" fontAlgn="b">
                        <a:lnSpc>
                          <a:spcPct val="80000"/>
                        </a:lnSpc>
                      </a:pPr>
                      <a:r>
                        <a:rPr lang="cs-CZ" sz="1400" b="1" u="none" strike="noStrike" dirty="0">
                          <a:effectLst/>
                        </a:rPr>
                        <a:t>LBK</a:t>
                      </a:r>
                      <a:endParaRPr lang="cs-CZ" sz="1400" b="1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 dirty="0">
                          <a:effectLst/>
                        </a:rPr>
                        <a:t>0,1%</a:t>
                      </a:r>
                      <a:endParaRPr lang="cs-CZ" sz="14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1,6%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0,0%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0,1%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 dirty="0">
                          <a:effectLst/>
                        </a:rPr>
                        <a:t>0,1%</a:t>
                      </a:r>
                      <a:endParaRPr lang="cs-CZ" sz="14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1,7%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>
                    <a:lnR>
                      <a:noFill/>
                    </a:ln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1" u="none" strike="noStrike" dirty="0">
                          <a:effectLst/>
                        </a:rPr>
                        <a:t>42,9%</a:t>
                      </a:r>
                      <a:endParaRPr lang="cs-CZ" sz="1400" b="1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0,7%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0,1%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0,0%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0,0%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0,0%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0,0%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0,0%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3221885704"/>
                  </a:ext>
                </a:extLst>
              </a:tr>
              <a:tr h="321708">
                <a:tc>
                  <a:txBody>
                    <a:bodyPr/>
                    <a:lstStyle/>
                    <a:p>
                      <a:pPr algn="ctr" fontAlgn="b">
                        <a:lnSpc>
                          <a:spcPct val="80000"/>
                        </a:lnSpc>
                      </a:pPr>
                      <a:r>
                        <a:rPr lang="cs-CZ" sz="1400" b="1" u="none" strike="noStrike" dirty="0">
                          <a:effectLst/>
                        </a:rPr>
                        <a:t>HKK</a:t>
                      </a:r>
                      <a:endParaRPr lang="cs-CZ" sz="1400" b="1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0,4%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1,4%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0,2%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 dirty="0">
                          <a:effectLst/>
                        </a:rPr>
                        <a:t>0,1%</a:t>
                      </a:r>
                      <a:endParaRPr lang="cs-CZ" sz="14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0,2%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 dirty="0">
                          <a:effectLst/>
                        </a:rPr>
                        <a:t>0,4%</a:t>
                      </a:r>
                      <a:endParaRPr lang="cs-CZ" sz="14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7,3%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>
                    <a:lnT>
                      <a:noFill/>
                    </a:lnT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1" u="none" strike="noStrike" dirty="0">
                          <a:effectLst/>
                        </a:rPr>
                        <a:t>85,6%</a:t>
                      </a:r>
                      <a:endParaRPr lang="cs-CZ" sz="1400" b="1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38,9%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4,8%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0,2%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0,4%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0,1%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0,1%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279096311"/>
                  </a:ext>
                </a:extLst>
              </a:tr>
              <a:tr h="321708">
                <a:tc>
                  <a:txBody>
                    <a:bodyPr/>
                    <a:lstStyle/>
                    <a:p>
                      <a:pPr algn="ctr" fontAlgn="b">
                        <a:lnSpc>
                          <a:spcPct val="80000"/>
                        </a:lnSpc>
                      </a:pPr>
                      <a:r>
                        <a:rPr lang="cs-CZ" sz="1400" b="1" u="none" strike="noStrike" dirty="0">
                          <a:effectLst/>
                        </a:rPr>
                        <a:t>PAK</a:t>
                      </a:r>
                      <a:endParaRPr lang="cs-CZ" sz="1400" b="1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 dirty="0">
                          <a:effectLst/>
                        </a:rPr>
                        <a:t>0,1%</a:t>
                      </a:r>
                      <a:endParaRPr lang="cs-CZ" sz="14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0,5%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0,0%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 dirty="0">
                          <a:effectLst/>
                        </a:rPr>
                        <a:t>0,0%</a:t>
                      </a:r>
                      <a:endParaRPr lang="cs-CZ" sz="14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 dirty="0">
                          <a:effectLst/>
                        </a:rPr>
                        <a:t>0,0%</a:t>
                      </a:r>
                      <a:endParaRPr lang="cs-CZ" sz="14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 dirty="0">
                          <a:effectLst/>
                        </a:rPr>
                        <a:t>0,1%</a:t>
                      </a:r>
                      <a:endParaRPr lang="cs-CZ" sz="14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0,3%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1,0%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1" u="none" strike="noStrike" dirty="0">
                          <a:effectLst/>
                        </a:rPr>
                        <a:t>31,9%</a:t>
                      </a:r>
                      <a:endParaRPr lang="cs-CZ" sz="1400" b="1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1,1%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0,1%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0,1%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0,0%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0,0%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2374138253"/>
                  </a:ext>
                </a:extLst>
              </a:tr>
              <a:tr h="321708">
                <a:tc>
                  <a:txBody>
                    <a:bodyPr/>
                    <a:lstStyle/>
                    <a:p>
                      <a:pPr algn="ctr" fontAlgn="b">
                        <a:lnSpc>
                          <a:spcPct val="80000"/>
                        </a:lnSpc>
                      </a:pPr>
                      <a:r>
                        <a:rPr lang="cs-CZ" sz="1400" b="1" u="none" strike="noStrike" dirty="0">
                          <a:effectLst/>
                        </a:rPr>
                        <a:t>VYS</a:t>
                      </a:r>
                      <a:endParaRPr lang="cs-CZ" sz="1400" b="1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 dirty="0">
                          <a:effectLst/>
                        </a:rPr>
                        <a:t>0,1%</a:t>
                      </a:r>
                      <a:endParaRPr lang="cs-CZ" sz="14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0,2%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1,5%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0,1%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0,0%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0,0%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 dirty="0">
                          <a:effectLst/>
                        </a:rPr>
                        <a:t>0,0%</a:t>
                      </a:r>
                      <a:endParaRPr lang="cs-CZ" sz="14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0,0%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0,3%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1" u="none" strike="noStrike" dirty="0">
                          <a:effectLst/>
                        </a:rPr>
                        <a:t>49,0%</a:t>
                      </a:r>
                      <a:endParaRPr lang="cs-CZ" sz="1400" b="1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0,2%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0,1%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0,1%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 dirty="0">
                          <a:effectLst/>
                        </a:rPr>
                        <a:t>0,0%</a:t>
                      </a:r>
                      <a:endParaRPr lang="cs-CZ" sz="14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2805794318"/>
                  </a:ext>
                </a:extLst>
              </a:tr>
              <a:tr h="321708">
                <a:tc>
                  <a:txBody>
                    <a:bodyPr/>
                    <a:lstStyle/>
                    <a:p>
                      <a:pPr algn="ctr" fontAlgn="b">
                        <a:lnSpc>
                          <a:spcPct val="80000"/>
                        </a:lnSpc>
                      </a:pPr>
                      <a:r>
                        <a:rPr lang="cs-CZ" sz="1400" b="1" u="none" strike="noStrike" dirty="0">
                          <a:effectLst/>
                        </a:rPr>
                        <a:t>JMK</a:t>
                      </a:r>
                      <a:endParaRPr lang="cs-CZ" sz="1400" b="1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 dirty="0">
                          <a:effectLst/>
                        </a:rPr>
                        <a:t>0,4%</a:t>
                      </a:r>
                      <a:endParaRPr lang="cs-CZ" sz="14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0,2%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1,5%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0,1%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 dirty="0">
                          <a:effectLst/>
                        </a:rPr>
                        <a:t>0,2%</a:t>
                      </a:r>
                      <a:endParaRPr lang="cs-CZ" sz="14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0,3%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 dirty="0">
                          <a:effectLst/>
                        </a:rPr>
                        <a:t>0,3%</a:t>
                      </a:r>
                      <a:endParaRPr lang="cs-CZ" sz="14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 dirty="0">
                          <a:effectLst/>
                        </a:rPr>
                        <a:t>0,4%</a:t>
                      </a:r>
                      <a:endParaRPr lang="cs-CZ" sz="14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4,1%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29,0%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1" u="none" strike="noStrike" dirty="0">
                          <a:effectLst/>
                        </a:rPr>
                        <a:t>92,1%</a:t>
                      </a:r>
                      <a:endParaRPr lang="cs-CZ" sz="1400" b="1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 dirty="0">
                          <a:effectLst/>
                        </a:rPr>
                        <a:t>5,3%</a:t>
                      </a:r>
                      <a:endParaRPr lang="cs-CZ" sz="14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21,8%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2,4%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2396275379"/>
                  </a:ext>
                </a:extLst>
              </a:tr>
              <a:tr h="321708">
                <a:tc>
                  <a:txBody>
                    <a:bodyPr/>
                    <a:lstStyle/>
                    <a:p>
                      <a:pPr algn="ctr" fontAlgn="b">
                        <a:lnSpc>
                          <a:spcPct val="80000"/>
                        </a:lnSpc>
                      </a:pPr>
                      <a:r>
                        <a:rPr lang="cs-CZ" sz="1400" b="1" u="none" strike="noStrike" dirty="0">
                          <a:effectLst/>
                        </a:rPr>
                        <a:t>OLK</a:t>
                      </a:r>
                      <a:endParaRPr lang="cs-CZ" sz="1400" b="1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 dirty="0">
                          <a:effectLst/>
                        </a:rPr>
                        <a:t>0,1%</a:t>
                      </a:r>
                      <a:endParaRPr lang="cs-CZ" sz="14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0,1%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0,1%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0,1%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0,0%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 dirty="0">
                          <a:effectLst/>
                        </a:rPr>
                        <a:t>0,1%</a:t>
                      </a:r>
                      <a:endParaRPr lang="cs-CZ" sz="14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0,0%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 dirty="0">
                          <a:effectLst/>
                        </a:rPr>
                        <a:t>0,5%</a:t>
                      </a:r>
                      <a:endParaRPr lang="cs-CZ" sz="14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 dirty="0">
                          <a:effectLst/>
                        </a:rPr>
                        <a:t>2,5%</a:t>
                      </a:r>
                      <a:endParaRPr lang="cs-CZ" sz="14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0,4%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1,5%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1" u="none" strike="noStrike" dirty="0">
                          <a:effectLst/>
                        </a:rPr>
                        <a:t>83,4%</a:t>
                      </a:r>
                      <a:endParaRPr lang="cs-CZ" sz="1400" b="1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 dirty="0">
                          <a:effectLst/>
                        </a:rPr>
                        <a:t>14,2%</a:t>
                      </a:r>
                      <a:endParaRPr lang="cs-CZ" sz="14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 dirty="0">
                          <a:effectLst/>
                        </a:rPr>
                        <a:t>7,0%</a:t>
                      </a:r>
                      <a:endParaRPr lang="cs-CZ" sz="14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700506215"/>
                  </a:ext>
                </a:extLst>
              </a:tr>
              <a:tr h="321708">
                <a:tc>
                  <a:txBody>
                    <a:bodyPr/>
                    <a:lstStyle/>
                    <a:p>
                      <a:pPr algn="ctr" fontAlgn="b">
                        <a:lnSpc>
                          <a:spcPct val="80000"/>
                        </a:lnSpc>
                      </a:pPr>
                      <a:r>
                        <a:rPr lang="cs-CZ" sz="1400" b="1" u="none" strike="noStrike" dirty="0">
                          <a:effectLst/>
                        </a:rPr>
                        <a:t>ZLK</a:t>
                      </a:r>
                      <a:endParaRPr lang="cs-CZ" sz="1400" b="1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 dirty="0">
                          <a:effectLst/>
                        </a:rPr>
                        <a:t>0,0%</a:t>
                      </a:r>
                      <a:endParaRPr lang="cs-CZ" sz="14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0,0%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0,0%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0,0%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0,1%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 dirty="0">
                          <a:effectLst/>
                        </a:rPr>
                        <a:t>0,0%</a:t>
                      </a:r>
                      <a:endParaRPr lang="cs-CZ" sz="14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0,0%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0,0%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 dirty="0">
                          <a:effectLst/>
                        </a:rPr>
                        <a:t>0,1%</a:t>
                      </a:r>
                      <a:endParaRPr lang="cs-CZ" sz="14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 dirty="0">
                          <a:effectLst/>
                        </a:rPr>
                        <a:t>0,1%</a:t>
                      </a:r>
                      <a:endParaRPr lang="cs-CZ" sz="14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 dirty="0">
                          <a:effectLst/>
                        </a:rPr>
                        <a:t>1,2%</a:t>
                      </a:r>
                      <a:endParaRPr lang="cs-CZ" sz="14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 dirty="0">
                          <a:effectLst/>
                        </a:rPr>
                        <a:t>2,0%</a:t>
                      </a:r>
                      <a:endParaRPr lang="cs-CZ" sz="14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1" u="none" strike="noStrike" dirty="0">
                          <a:effectLst/>
                        </a:rPr>
                        <a:t>50,3%</a:t>
                      </a:r>
                      <a:endParaRPr lang="cs-CZ" sz="1400" b="1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 dirty="0">
                          <a:effectLst/>
                        </a:rPr>
                        <a:t>0,5%</a:t>
                      </a:r>
                      <a:endParaRPr lang="cs-CZ" sz="14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1687570946"/>
                  </a:ext>
                </a:extLst>
              </a:tr>
              <a:tr h="321708">
                <a:tc>
                  <a:txBody>
                    <a:bodyPr/>
                    <a:lstStyle/>
                    <a:p>
                      <a:pPr algn="ctr"/>
                      <a:r>
                        <a:rPr lang="cs-CZ" sz="1400" b="1" dirty="0"/>
                        <a:t>MSK</a:t>
                      </a:r>
                      <a:endParaRPr lang="cs-CZ" sz="1400" b="1" dirty="0"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 dirty="0">
                          <a:effectLst/>
                        </a:rPr>
                        <a:t>0,2%</a:t>
                      </a:r>
                      <a:endParaRPr lang="cs-CZ" sz="14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0,1%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0,0%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0,0%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0,0%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 dirty="0">
                          <a:effectLst/>
                        </a:rPr>
                        <a:t>0,1%</a:t>
                      </a:r>
                      <a:endParaRPr lang="cs-CZ" sz="14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 dirty="0">
                          <a:effectLst/>
                        </a:rPr>
                        <a:t>0,0%</a:t>
                      </a:r>
                      <a:endParaRPr lang="cs-CZ" sz="14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 dirty="0">
                          <a:effectLst/>
                        </a:rPr>
                        <a:t>0,1%</a:t>
                      </a:r>
                      <a:endParaRPr lang="cs-CZ" sz="14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 dirty="0">
                          <a:effectLst/>
                        </a:rPr>
                        <a:t>0,3%</a:t>
                      </a:r>
                      <a:endParaRPr lang="cs-CZ" sz="14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 dirty="0">
                          <a:effectLst/>
                        </a:rPr>
                        <a:t>0,2%</a:t>
                      </a:r>
                      <a:endParaRPr lang="cs-CZ" sz="14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 dirty="0">
                          <a:effectLst/>
                        </a:rPr>
                        <a:t>0,2%</a:t>
                      </a:r>
                      <a:endParaRPr lang="cs-CZ" sz="14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 dirty="0">
                          <a:effectLst/>
                        </a:rPr>
                        <a:t>4,4%</a:t>
                      </a:r>
                      <a:endParaRPr lang="cs-CZ" sz="14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 dirty="0">
                          <a:effectLst/>
                        </a:rPr>
                        <a:t>8,7%</a:t>
                      </a:r>
                      <a:endParaRPr lang="cs-CZ" sz="1400" b="0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1" u="none" strike="noStrike" dirty="0">
                          <a:effectLst/>
                        </a:rPr>
                        <a:t>87,2%</a:t>
                      </a:r>
                      <a:endParaRPr lang="cs-CZ" sz="1400" b="1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1929841"/>
                  </a:ext>
                </a:extLst>
              </a:tr>
            </a:tbl>
          </a:graphicData>
        </a:graphic>
      </p:graphicFrame>
      <p:sp>
        <p:nvSpPr>
          <p:cNvPr id="14" name="Obdélník 13">
            <a:extLst>
              <a:ext uri="{FF2B5EF4-FFF2-40B4-BE49-F238E27FC236}">
                <a16:creationId xmlns:a16="http://schemas.microsoft.com/office/drawing/2014/main" id="{D9EA0F17-41DC-4CC3-BDE7-8AE8574BB40E}"/>
              </a:ext>
            </a:extLst>
          </p:cNvPr>
          <p:cNvSpPr/>
          <p:nvPr/>
        </p:nvSpPr>
        <p:spPr>
          <a:xfrm>
            <a:off x="5768114" y="1332240"/>
            <a:ext cx="685799" cy="5116685"/>
          </a:xfrm>
          <a:prstGeom prst="rect">
            <a:avLst/>
          </a:prstGeom>
          <a:noFill/>
          <a:ln w="38100">
            <a:solidFill>
              <a:srgbClr val="D7144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5" name="Obdélník 14">
            <a:extLst>
              <a:ext uri="{FF2B5EF4-FFF2-40B4-BE49-F238E27FC236}">
                <a16:creationId xmlns:a16="http://schemas.microsoft.com/office/drawing/2014/main" id="{FB9DCE7A-FD2A-4EBD-B4D6-CACBDEFB5C7A}"/>
              </a:ext>
            </a:extLst>
          </p:cNvPr>
          <p:cNvSpPr/>
          <p:nvPr/>
        </p:nvSpPr>
        <p:spPr>
          <a:xfrm rot="16200000">
            <a:off x="6010571" y="-1680371"/>
            <a:ext cx="307777" cy="11012344"/>
          </a:xfrm>
          <a:prstGeom prst="rect">
            <a:avLst/>
          </a:prstGeom>
          <a:noFill/>
          <a:ln w="38100">
            <a:solidFill>
              <a:srgbClr val="D7144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267091664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Rectangle 13"/>
          <p:cNvSpPr/>
          <p:nvPr/>
        </p:nvSpPr>
        <p:spPr>
          <a:xfrm>
            <a:off x="1371600" y="6304547"/>
            <a:ext cx="10771503" cy="553453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Nadpis 2">
            <a:extLst>
              <a:ext uri="{FF2B5EF4-FFF2-40B4-BE49-F238E27FC236}">
                <a16:creationId xmlns:a16="http://schemas.microsoft.com/office/drawing/2014/main" id="{A681969A-27C7-4821-AE1F-746F76E88F0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00025" y="136047"/>
            <a:ext cx="10515600" cy="631595"/>
          </a:xfrm>
        </p:spPr>
        <p:txBody>
          <a:bodyPr>
            <a:normAutofit/>
          </a:bodyPr>
          <a:lstStyle/>
          <a:p>
            <a:r>
              <a:rPr lang="cs-CZ" sz="2800" dirty="0"/>
              <a:t>Kraj bydliště a kraj úmrtí (2018)</a:t>
            </a:r>
          </a:p>
        </p:txBody>
      </p:sp>
      <p:sp>
        <p:nvSpPr>
          <p:cNvPr id="42" name="TextovéPole 41">
            <a:extLst>
              <a:ext uri="{FF2B5EF4-FFF2-40B4-BE49-F238E27FC236}">
                <a16:creationId xmlns:a16="http://schemas.microsoft.com/office/drawing/2014/main" id="{92504DED-DD53-46E0-B2DA-73D2311BE275}"/>
              </a:ext>
            </a:extLst>
          </p:cNvPr>
          <p:cNvSpPr txBox="1"/>
          <p:nvPr/>
        </p:nvSpPr>
        <p:spPr>
          <a:xfrm>
            <a:off x="200025" y="515236"/>
            <a:ext cx="8677431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sz="1400" dirty="0"/>
              <a:t>LPZ 2007-2018</a:t>
            </a:r>
          </a:p>
        </p:txBody>
      </p:sp>
      <p:sp>
        <p:nvSpPr>
          <p:cNvPr id="7" name="Obdélník 6">
            <a:extLst>
              <a:ext uri="{FF2B5EF4-FFF2-40B4-BE49-F238E27FC236}">
                <a16:creationId xmlns:a16="http://schemas.microsoft.com/office/drawing/2014/main" id="{7A635025-C69C-4131-801E-A619D7C18DA1}"/>
              </a:ext>
            </a:extLst>
          </p:cNvPr>
          <p:cNvSpPr/>
          <p:nvPr/>
        </p:nvSpPr>
        <p:spPr>
          <a:xfrm rot="5400000">
            <a:off x="5486036" y="-904873"/>
            <a:ext cx="181706" cy="8620128"/>
          </a:xfrm>
          <a:prstGeom prst="rect">
            <a:avLst/>
          </a:prstGeom>
          <a:solidFill>
            <a:schemeClr val="accent2">
              <a:alpha val="56000"/>
            </a:schemeClr>
          </a:solidFill>
          <a:ln>
            <a:noFill/>
          </a:ln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8" name="Obdélník 7">
            <a:extLst>
              <a:ext uri="{FF2B5EF4-FFF2-40B4-BE49-F238E27FC236}">
                <a16:creationId xmlns:a16="http://schemas.microsoft.com/office/drawing/2014/main" id="{C8DE1EFE-55DF-43FD-8726-A82811DFDDDE}"/>
              </a:ext>
            </a:extLst>
          </p:cNvPr>
          <p:cNvSpPr/>
          <p:nvPr/>
        </p:nvSpPr>
        <p:spPr>
          <a:xfrm>
            <a:off x="5894942" y="1267804"/>
            <a:ext cx="180975" cy="5353976"/>
          </a:xfrm>
          <a:prstGeom prst="rect">
            <a:avLst/>
          </a:prstGeom>
          <a:solidFill>
            <a:schemeClr val="accent2">
              <a:alpha val="56000"/>
            </a:schemeClr>
          </a:solidFill>
          <a:ln>
            <a:noFill/>
          </a:ln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graphicFrame>
        <p:nvGraphicFramePr>
          <p:cNvPr id="9" name="Tabulka 34">
            <a:extLst>
              <a:ext uri="{FF2B5EF4-FFF2-40B4-BE49-F238E27FC236}">
                <a16:creationId xmlns:a16="http://schemas.microsoft.com/office/drawing/2014/main" id="{8304920A-CEC4-4011-A144-EDD129E6A654}"/>
              </a:ext>
            </a:extLst>
          </p:cNvPr>
          <p:cNvGraphicFramePr>
            <a:graphicFrameLocks noGrp="1"/>
          </p:cNvGraphicFramePr>
          <p:nvPr/>
        </p:nvGraphicFramePr>
        <p:xfrm>
          <a:off x="2794792" y="5265724"/>
          <a:ext cx="6834983" cy="1650978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89645">
                  <a:extLst>
                    <a:ext uri="{9D8B030D-6E8A-4147-A177-3AD203B41FA5}">
                      <a16:colId xmlns:a16="http://schemas.microsoft.com/office/drawing/2014/main" val="2910573873"/>
                    </a:ext>
                  </a:extLst>
                </a:gridCol>
                <a:gridCol w="489645">
                  <a:extLst>
                    <a:ext uri="{9D8B030D-6E8A-4147-A177-3AD203B41FA5}">
                      <a16:colId xmlns:a16="http://schemas.microsoft.com/office/drawing/2014/main" val="3130579490"/>
                    </a:ext>
                  </a:extLst>
                </a:gridCol>
                <a:gridCol w="489645">
                  <a:extLst>
                    <a:ext uri="{9D8B030D-6E8A-4147-A177-3AD203B41FA5}">
                      <a16:colId xmlns:a16="http://schemas.microsoft.com/office/drawing/2014/main" val="825108456"/>
                    </a:ext>
                  </a:extLst>
                </a:gridCol>
                <a:gridCol w="489645">
                  <a:extLst>
                    <a:ext uri="{9D8B030D-6E8A-4147-A177-3AD203B41FA5}">
                      <a16:colId xmlns:a16="http://schemas.microsoft.com/office/drawing/2014/main" val="1326498023"/>
                    </a:ext>
                  </a:extLst>
                </a:gridCol>
                <a:gridCol w="489645">
                  <a:extLst>
                    <a:ext uri="{9D8B030D-6E8A-4147-A177-3AD203B41FA5}">
                      <a16:colId xmlns:a16="http://schemas.microsoft.com/office/drawing/2014/main" val="514652741"/>
                    </a:ext>
                  </a:extLst>
                </a:gridCol>
                <a:gridCol w="489645">
                  <a:extLst>
                    <a:ext uri="{9D8B030D-6E8A-4147-A177-3AD203B41FA5}">
                      <a16:colId xmlns:a16="http://schemas.microsoft.com/office/drawing/2014/main" val="1362874605"/>
                    </a:ext>
                  </a:extLst>
                </a:gridCol>
                <a:gridCol w="489645">
                  <a:extLst>
                    <a:ext uri="{9D8B030D-6E8A-4147-A177-3AD203B41FA5}">
                      <a16:colId xmlns:a16="http://schemas.microsoft.com/office/drawing/2014/main" val="2033051203"/>
                    </a:ext>
                  </a:extLst>
                </a:gridCol>
                <a:gridCol w="489645">
                  <a:extLst>
                    <a:ext uri="{9D8B030D-6E8A-4147-A177-3AD203B41FA5}">
                      <a16:colId xmlns:a16="http://schemas.microsoft.com/office/drawing/2014/main" val="2731591346"/>
                    </a:ext>
                  </a:extLst>
                </a:gridCol>
                <a:gridCol w="489645">
                  <a:extLst>
                    <a:ext uri="{9D8B030D-6E8A-4147-A177-3AD203B41FA5}">
                      <a16:colId xmlns:a16="http://schemas.microsoft.com/office/drawing/2014/main" val="1503485248"/>
                    </a:ext>
                  </a:extLst>
                </a:gridCol>
                <a:gridCol w="489645">
                  <a:extLst>
                    <a:ext uri="{9D8B030D-6E8A-4147-A177-3AD203B41FA5}">
                      <a16:colId xmlns:a16="http://schemas.microsoft.com/office/drawing/2014/main" val="2948968075"/>
                    </a:ext>
                  </a:extLst>
                </a:gridCol>
                <a:gridCol w="489645">
                  <a:extLst>
                    <a:ext uri="{9D8B030D-6E8A-4147-A177-3AD203B41FA5}">
                      <a16:colId xmlns:a16="http://schemas.microsoft.com/office/drawing/2014/main" val="3151555393"/>
                    </a:ext>
                  </a:extLst>
                </a:gridCol>
                <a:gridCol w="489645">
                  <a:extLst>
                    <a:ext uri="{9D8B030D-6E8A-4147-A177-3AD203B41FA5}">
                      <a16:colId xmlns:a16="http://schemas.microsoft.com/office/drawing/2014/main" val="1659809170"/>
                    </a:ext>
                  </a:extLst>
                </a:gridCol>
                <a:gridCol w="489645">
                  <a:extLst>
                    <a:ext uri="{9D8B030D-6E8A-4147-A177-3AD203B41FA5}">
                      <a16:colId xmlns:a16="http://schemas.microsoft.com/office/drawing/2014/main" val="1620382098"/>
                    </a:ext>
                  </a:extLst>
                </a:gridCol>
                <a:gridCol w="469598">
                  <a:extLst>
                    <a:ext uri="{9D8B030D-6E8A-4147-A177-3AD203B41FA5}">
                      <a16:colId xmlns:a16="http://schemas.microsoft.com/office/drawing/2014/main" val="2032656259"/>
                    </a:ext>
                  </a:extLst>
                </a:gridCol>
              </a:tblGrid>
              <a:tr h="1650978">
                <a:tc>
                  <a:txBody>
                    <a:bodyPr/>
                    <a:lstStyle/>
                    <a:p>
                      <a:pPr algn="r" fontAlgn="t"/>
                      <a: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Hlavní město Praha</a:t>
                      </a:r>
                    </a:p>
                  </a:txBody>
                  <a:tcPr marL="9525" marR="9525" marT="9525" marB="0" vert="vert27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Středočeský kraj</a:t>
                      </a:r>
                    </a:p>
                  </a:txBody>
                  <a:tcPr marL="9525" marR="9525" marT="9525" marB="0" vert="vert27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Jihočeský kraj</a:t>
                      </a:r>
                    </a:p>
                  </a:txBody>
                  <a:tcPr marL="9525" marR="9525" marT="9525" marB="0" vert="vert27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Plzeňský kraj</a:t>
                      </a:r>
                    </a:p>
                  </a:txBody>
                  <a:tcPr marL="9525" marR="9525" marT="9525" marB="0" vert="vert27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Karlovarský kraj</a:t>
                      </a:r>
                    </a:p>
                  </a:txBody>
                  <a:tcPr marL="9525" marR="9525" marT="9525" marB="0" vert="vert27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Ústecký kraj</a:t>
                      </a:r>
                    </a:p>
                  </a:txBody>
                  <a:tcPr marL="9525" marR="9525" marT="9525" marB="0" vert="vert27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Liberecký kraj</a:t>
                      </a:r>
                    </a:p>
                  </a:txBody>
                  <a:tcPr marL="9525" marR="9525" marT="9525" marB="0" vert="vert27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Královéhradecký kraj</a:t>
                      </a:r>
                    </a:p>
                  </a:txBody>
                  <a:tcPr marL="9525" marR="9525" marT="9525" marB="0" vert="vert27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Pardubický kraj</a:t>
                      </a:r>
                    </a:p>
                  </a:txBody>
                  <a:tcPr marL="9525" marR="9525" marT="9525" marB="0" vert="vert27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Kraj Vysočina</a:t>
                      </a:r>
                    </a:p>
                  </a:txBody>
                  <a:tcPr marL="9525" marR="9525" marT="9525" marB="0" vert="vert27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Jihomoravský kraj</a:t>
                      </a:r>
                    </a:p>
                  </a:txBody>
                  <a:tcPr marL="9525" marR="9525" marT="9525" marB="0" vert="vert27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Olomoucký kraj</a:t>
                      </a:r>
                    </a:p>
                  </a:txBody>
                  <a:tcPr marL="9525" marR="9525" marT="9525" marB="0" vert="vert27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Zlínský kraj</a:t>
                      </a:r>
                    </a:p>
                  </a:txBody>
                  <a:tcPr marL="9525" marR="9525" marT="9525" marB="0" vert="vert27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r" fontAlgn="t"/>
                      <a: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Moravskoslezský kraj</a:t>
                      </a:r>
                    </a:p>
                  </a:txBody>
                  <a:tcPr marL="9525" marR="9525" marT="9525" marB="0" vert="vert270" anchor="ctr"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571832941"/>
                  </a:ext>
                </a:extLst>
              </a:tr>
            </a:tbl>
          </a:graphicData>
        </a:graphic>
      </p:graphicFrame>
      <p:graphicFrame>
        <p:nvGraphicFramePr>
          <p:cNvPr id="10" name="Tabulka 37">
            <a:extLst>
              <a:ext uri="{FF2B5EF4-FFF2-40B4-BE49-F238E27FC236}">
                <a16:creationId xmlns:a16="http://schemas.microsoft.com/office/drawing/2014/main" id="{9247942C-E227-4528-AF2B-7472B25BEFB2}"/>
              </a:ext>
            </a:extLst>
          </p:cNvPr>
          <p:cNvGraphicFramePr>
            <a:graphicFrameLocks noGrp="1"/>
          </p:cNvGraphicFramePr>
          <p:nvPr/>
        </p:nvGraphicFramePr>
        <p:xfrm>
          <a:off x="200025" y="1394669"/>
          <a:ext cx="2365375" cy="3693592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365375">
                  <a:extLst>
                    <a:ext uri="{9D8B030D-6E8A-4147-A177-3AD203B41FA5}">
                      <a16:colId xmlns:a16="http://schemas.microsoft.com/office/drawing/2014/main" val="3665476266"/>
                    </a:ext>
                  </a:extLst>
                </a:gridCol>
              </a:tblGrid>
              <a:tr h="263828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1" u="none" strike="noStrike" dirty="0"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Moravskoslezský kraj</a:t>
                      </a:r>
                      <a:endParaRPr lang="cs-CZ" sz="11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3273550632"/>
                  </a:ext>
                </a:extLst>
              </a:tr>
              <a:tr h="263828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1" u="none" strike="noStrike"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Zlínský kraj</a:t>
                      </a:r>
                      <a:endParaRPr lang="cs-CZ" sz="1100" b="1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2665047429"/>
                  </a:ext>
                </a:extLst>
              </a:tr>
              <a:tr h="263828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1" u="none" strike="noStrike"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Olomoucký kraj</a:t>
                      </a:r>
                      <a:endParaRPr lang="cs-CZ" sz="1100" b="1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1802789341"/>
                  </a:ext>
                </a:extLst>
              </a:tr>
              <a:tr h="263828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1" u="none" strike="noStrike" dirty="0"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Jihomoravský kraj</a:t>
                      </a:r>
                      <a:endParaRPr lang="cs-CZ" sz="11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1597589184"/>
                  </a:ext>
                </a:extLst>
              </a:tr>
              <a:tr h="263828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1" u="none" strike="noStrike"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Kraj Vysočina</a:t>
                      </a:r>
                      <a:endParaRPr lang="cs-CZ" sz="1100" b="1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1094095318"/>
                  </a:ext>
                </a:extLst>
              </a:tr>
              <a:tr h="263828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1" u="none" strike="noStrike"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Pardubický kraj</a:t>
                      </a:r>
                      <a:endParaRPr lang="cs-CZ" sz="1100" b="1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2767380557"/>
                  </a:ext>
                </a:extLst>
              </a:tr>
              <a:tr h="263828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1" u="none" strike="noStrike"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Královéhradecký kraj</a:t>
                      </a:r>
                      <a:endParaRPr lang="cs-CZ" sz="1100" b="1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3162575459"/>
                  </a:ext>
                </a:extLst>
              </a:tr>
              <a:tr h="263828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1" u="none" strike="noStrike"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Liberecký kraj</a:t>
                      </a:r>
                      <a:endParaRPr lang="cs-CZ" sz="1100" b="1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2666812326"/>
                  </a:ext>
                </a:extLst>
              </a:tr>
              <a:tr h="263828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1" u="none" strike="noStrike"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Ústecký kraj</a:t>
                      </a:r>
                      <a:endParaRPr lang="cs-CZ" sz="1100" b="1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1613454333"/>
                  </a:ext>
                </a:extLst>
              </a:tr>
              <a:tr h="263828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1" u="none" strike="noStrike"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Karlovarský kraj</a:t>
                      </a:r>
                      <a:endParaRPr lang="cs-CZ" sz="1100" b="1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1342765396"/>
                  </a:ext>
                </a:extLst>
              </a:tr>
              <a:tr h="263828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1" u="none" strike="noStrike"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Plzeňský kraj</a:t>
                      </a:r>
                      <a:endParaRPr lang="cs-CZ" sz="1100" b="1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1169015052"/>
                  </a:ext>
                </a:extLst>
              </a:tr>
              <a:tr h="263828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1" u="none" strike="noStrike"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Jihočeský kraj</a:t>
                      </a:r>
                      <a:endParaRPr lang="cs-CZ" sz="1100" b="1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3193983082"/>
                  </a:ext>
                </a:extLst>
              </a:tr>
              <a:tr h="263828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1" u="none" strike="noStrike"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Středočeský kraj</a:t>
                      </a:r>
                      <a:endParaRPr lang="cs-CZ" sz="1100" b="1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449945537"/>
                  </a:ext>
                </a:extLst>
              </a:tr>
              <a:tr h="263828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1" u="none" strike="noStrike" dirty="0"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Hlavní město Praha</a:t>
                      </a:r>
                      <a:endParaRPr lang="cs-CZ" sz="11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1421252029"/>
                  </a:ext>
                </a:extLst>
              </a:tr>
            </a:tbl>
          </a:graphicData>
        </a:graphic>
      </p:graphicFrame>
      <p:sp>
        <p:nvSpPr>
          <p:cNvPr id="11" name="TextovéPole 10">
            <a:extLst>
              <a:ext uri="{FF2B5EF4-FFF2-40B4-BE49-F238E27FC236}">
                <a16:creationId xmlns:a16="http://schemas.microsoft.com/office/drawing/2014/main" id="{ED5C860B-8C13-48B0-A461-8734636D9E8A}"/>
              </a:ext>
            </a:extLst>
          </p:cNvPr>
          <p:cNvSpPr txBox="1"/>
          <p:nvPr/>
        </p:nvSpPr>
        <p:spPr>
          <a:xfrm>
            <a:off x="9764401" y="5351057"/>
            <a:ext cx="237870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b="1" dirty="0"/>
              <a:t>Kraj bydliště</a:t>
            </a:r>
          </a:p>
        </p:txBody>
      </p:sp>
      <p:sp>
        <p:nvSpPr>
          <p:cNvPr id="12" name="TextovéPole 11">
            <a:extLst>
              <a:ext uri="{FF2B5EF4-FFF2-40B4-BE49-F238E27FC236}">
                <a16:creationId xmlns:a16="http://schemas.microsoft.com/office/drawing/2014/main" id="{9C03B802-67A4-4274-A251-1E3CE3727225}"/>
              </a:ext>
            </a:extLst>
          </p:cNvPr>
          <p:cNvSpPr txBox="1"/>
          <p:nvPr/>
        </p:nvSpPr>
        <p:spPr>
          <a:xfrm rot="16200000">
            <a:off x="-2865102" y="2636248"/>
            <a:ext cx="739933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cs-CZ" b="1" dirty="0"/>
              <a:t>Kraj úmrtí</a:t>
            </a:r>
          </a:p>
        </p:txBody>
      </p:sp>
      <p:sp>
        <p:nvSpPr>
          <p:cNvPr id="13" name="TextovéPole 12">
            <a:extLst>
              <a:ext uri="{FF2B5EF4-FFF2-40B4-BE49-F238E27FC236}">
                <a16:creationId xmlns:a16="http://schemas.microsoft.com/office/drawing/2014/main" id="{0DFC770E-552A-49ED-8F49-E6E483B69F92}"/>
              </a:ext>
            </a:extLst>
          </p:cNvPr>
          <p:cNvSpPr txBox="1"/>
          <p:nvPr/>
        </p:nvSpPr>
        <p:spPr>
          <a:xfrm>
            <a:off x="2396331" y="929250"/>
            <a:ext cx="7399335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cs-CZ" sz="1600" b="1" dirty="0"/>
              <a:t>% zemřelých dle </a:t>
            </a:r>
            <a:r>
              <a:rPr lang="cs-CZ" sz="1600" b="1"/>
              <a:t>kraje bydliště</a:t>
            </a:r>
            <a:endParaRPr lang="cs-CZ" sz="1600" b="1" dirty="0"/>
          </a:p>
        </p:txBody>
      </p:sp>
      <p:graphicFrame>
        <p:nvGraphicFramePr>
          <p:cNvPr id="15" name="Graf 14">
            <a:extLst>
              <a:ext uri="{FF2B5EF4-FFF2-40B4-BE49-F238E27FC236}">
                <a16:creationId xmlns:a16="http://schemas.microsoft.com/office/drawing/2014/main" id="{95B13A9A-BF29-456E-AB54-19EB53CD0F74}"/>
              </a:ext>
            </a:extLst>
          </p:cNvPr>
          <p:cNvGraphicFramePr/>
          <p:nvPr/>
        </p:nvGraphicFramePr>
        <p:xfrm>
          <a:off x="2441575" y="1173480"/>
          <a:ext cx="7578725" cy="421957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  <p:extLst>
      <p:ext uri="{BB962C8B-B14F-4D97-AF65-F5344CB8AC3E}">
        <p14:creationId xmlns:p14="http://schemas.microsoft.com/office/powerpoint/2010/main" val="3334455369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Nadpis 2">
            <a:extLst>
              <a:ext uri="{FF2B5EF4-FFF2-40B4-BE49-F238E27FC236}">
                <a16:creationId xmlns:a16="http://schemas.microsoft.com/office/drawing/2014/main" id="{A681969A-27C7-4821-AE1F-746F76E88F0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00025" y="136047"/>
            <a:ext cx="10515600" cy="631595"/>
          </a:xfrm>
        </p:spPr>
        <p:txBody>
          <a:bodyPr>
            <a:normAutofit/>
          </a:bodyPr>
          <a:lstStyle/>
          <a:p>
            <a:r>
              <a:rPr lang="cs-CZ" sz="2800" dirty="0"/>
              <a:t>Kraj bydliště a kraj úmrtí (2018)</a:t>
            </a:r>
          </a:p>
        </p:txBody>
      </p:sp>
      <p:sp>
        <p:nvSpPr>
          <p:cNvPr id="42" name="TextovéPole 41">
            <a:extLst>
              <a:ext uri="{FF2B5EF4-FFF2-40B4-BE49-F238E27FC236}">
                <a16:creationId xmlns:a16="http://schemas.microsoft.com/office/drawing/2014/main" id="{92504DED-DD53-46E0-B2DA-73D2311BE275}"/>
              </a:ext>
            </a:extLst>
          </p:cNvPr>
          <p:cNvSpPr txBox="1"/>
          <p:nvPr/>
        </p:nvSpPr>
        <p:spPr>
          <a:xfrm>
            <a:off x="200025" y="515236"/>
            <a:ext cx="8677431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sz="1400" dirty="0"/>
              <a:t>LPZ 2007-2018</a:t>
            </a:r>
          </a:p>
        </p:txBody>
      </p:sp>
      <p:graphicFrame>
        <p:nvGraphicFramePr>
          <p:cNvPr id="16" name="Tabulka 3">
            <a:extLst>
              <a:ext uri="{FF2B5EF4-FFF2-40B4-BE49-F238E27FC236}">
                <a16:creationId xmlns:a16="http://schemas.microsoft.com/office/drawing/2014/main" id="{31B6511B-87BF-4FF5-8387-CFD751206B29}"/>
              </a:ext>
            </a:extLst>
          </p:cNvPr>
          <p:cNvGraphicFramePr>
            <a:graphicFrameLocks noGrp="1"/>
          </p:cNvGraphicFramePr>
          <p:nvPr/>
        </p:nvGraphicFramePr>
        <p:xfrm>
          <a:off x="747218" y="1430806"/>
          <a:ext cx="10742940" cy="482562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716196">
                  <a:extLst>
                    <a:ext uri="{9D8B030D-6E8A-4147-A177-3AD203B41FA5}">
                      <a16:colId xmlns:a16="http://schemas.microsoft.com/office/drawing/2014/main" val="1665377272"/>
                    </a:ext>
                  </a:extLst>
                </a:gridCol>
                <a:gridCol w="716196">
                  <a:extLst>
                    <a:ext uri="{9D8B030D-6E8A-4147-A177-3AD203B41FA5}">
                      <a16:colId xmlns:a16="http://schemas.microsoft.com/office/drawing/2014/main" val="2723763529"/>
                    </a:ext>
                  </a:extLst>
                </a:gridCol>
                <a:gridCol w="716196">
                  <a:extLst>
                    <a:ext uri="{9D8B030D-6E8A-4147-A177-3AD203B41FA5}">
                      <a16:colId xmlns:a16="http://schemas.microsoft.com/office/drawing/2014/main" val="3124700628"/>
                    </a:ext>
                  </a:extLst>
                </a:gridCol>
                <a:gridCol w="716196">
                  <a:extLst>
                    <a:ext uri="{9D8B030D-6E8A-4147-A177-3AD203B41FA5}">
                      <a16:colId xmlns:a16="http://schemas.microsoft.com/office/drawing/2014/main" val="1454331699"/>
                    </a:ext>
                  </a:extLst>
                </a:gridCol>
                <a:gridCol w="716196">
                  <a:extLst>
                    <a:ext uri="{9D8B030D-6E8A-4147-A177-3AD203B41FA5}">
                      <a16:colId xmlns:a16="http://schemas.microsoft.com/office/drawing/2014/main" val="3009325056"/>
                    </a:ext>
                  </a:extLst>
                </a:gridCol>
                <a:gridCol w="716196">
                  <a:extLst>
                    <a:ext uri="{9D8B030D-6E8A-4147-A177-3AD203B41FA5}">
                      <a16:colId xmlns:a16="http://schemas.microsoft.com/office/drawing/2014/main" val="4087011154"/>
                    </a:ext>
                  </a:extLst>
                </a:gridCol>
                <a:gridCol w="716196">
                  <a:extLst>
                    <a:ext uri="{9D8B030D-6E8A-4147-A177-3AD203B41FA5}">
                      <a16:colId xmlns:a16="http://schemas.microsoft.com/office/drawing/2014/main" val="1782588908"/>
                    </a:ext>
                  </a:extLst>
                </a:gridCol>
                <a:gridCol w="716196">
                  <a:extLst>
                    <a:ext uri="{9D8B030D-6E8A-4147-A177-3AD203B41FA5}">
                      <a16:colId xmlns:a16="http://schemas.microsoft.com/office/drawing/2014/main" val="3162757439"/>
                    </a:ext>
                  </a:extLst>
                </a:gridCol>
                <a:gridCol w="716196">
                  <a:extLst>
                    <a:ext uri="{9D8B030D-6E8A-4147-A177-3AD203B41FA5}">
                      <a16:colId xmlns:a16="http://schemas.microsoft.com/office/drawing/2014/main" val="2554918835"/>
                    </a:ext>
                  </a:extLst>
                </a:gridCol>
                <a:gridCol w="716196">
                  <a:extLst>
                    <a:ext uri="{9D8B030D-6E8A-4147-A177-3AD203B41FA5}">
                      <a16:colId xmlns:a16="http://schemas.microsoft.com/office/drawing/2014/main" val="2663598889"/>
                    </a:ext>
                  </a:extLst>
                </a:gridCol>
                <a:gridCol w="716196">
                  <a:extLst>
                    <a:ext uri="{9D8B030D-6E8A-4147-A177-3AD203B41FA5}">
                      <a16:colId xmlns:a16="http://schemas.microsoft.com/office/drawing/2014/main" val="480002450"/>
                    </a:ext>
                  </a:extLst>
                </a:gridCol>
                <a:gridCol w="716196">
                  <a:extLst>
                    <a:ext uri="{9D8B030D-6E8A-4147-A177-3AD203B41FA5}">
                      <a16:colId xmlns:a16="http://schemas.microsoft.com/office/drawing/2014/main" val="2920067035"/>
                    </a:ext>
                  </a:extLst>
                </a:gridCol>
                <a:gridCol w="716196">
                  <a:extLst>
                    <a:ext uri="{9D8B030D-6E8A-4147-A177-3AD203B41FA5}">
                      <a16:colId xmlns:a16="http://schemas.microsoft.com/office/drawing/2014/main" val="257739424"/>
                    </a:ext>
                  </a:extLst>
                </a:gridCol>
                <a:gridCol w="716196">
                  <a:extLst>
                    <a:ext uri="{9D8B030D-6E8A-4147-A177-3AD203B41FA5}">
                      <a16:colId xmlns:a16="http://schemas.microsoft.com/office/drawing/2014/main" val="1276469750"/>
                    </a:ext>
                  </a:extLst>
                </a:gridCol>
                <a:gridCol w="716196">
                  <a:extLst>
                    <a:ext uri="{9D8B030D-6E8A-4147-A177-3AD203B41FA5}">
                      <a16:colId xmlns:a16="http://schemas.microsoft.com/office/drawing/2014/main" val="2795430677"/>
                    </a:ext>
                  </a:extLst>
                </a:gridCol>
              </a:tblGrid>
              <a:tr h="321708">
                <a:tc>
                  <a:txBody>
                    <a:bodyPr/>
                    <a:lstStyle/>
                    <a:p>
                      <a:pPr algn="r" fontAlgn="b">
                        <a:lnSpc>
                          <a:spcPct val="80000"/>
                        </a:lnSpc>
                      </a:pPr>
                      <a:endParaRPr lang="cs-CZ" sz="1400" b="1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cs-CZ" sz="1400" b="1" dirty="0"/>
                        <a:t>PHA</a:t>
                      </a:r>
                      <a:endParaRPr lang="cs-CZ" sz="1400" b="1" dirty="0"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cs-CZ" sz="1400" b="1" dirty="0"/>
                        <a:t>STC</a:t>
                      </a:r>
                      <a:endParaRPr lang="cs-CZ" sz="1400" b="1" dirty="0"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cs-CZ" sz="1400" b="1" dirty="0"/>
                        <a:t>JHC</a:t>
                      </a:r>
                      <a:endParaRPr lang="cs-CZ" sz="1400" b="1" dirty="0"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cs-CZ" sz="1400" b="1" dirty="0"/>
                        <a:t>PLK</a:t>
                      </a:r>
                      <a:endParaRPr lang="cs-CZ" sz="1400" b="1" dirty="0"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cs-CZ" sz="1400" b="1" dirty="0"/>
                        <a:t>KVK</a:t>
                      </a:r>
                      <a:endParaRPr lang="cs-CZ" sz="1400" b="1" dirty="0"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cs-CZ" sz="1400" b="1" dirty="0"/>
                        <a:t>ULK</a:t>
                      </a:r>
                      <a:endParaRPr lang="cs-CZ" sz="1400" b="1" dirty="0"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cs-CZ" sz="1400" b="1" dirty="0"/>
                        <a:t>LBK</a:t>
                      </a:r>
                      <a:endParaRPr lang="cs-CZ" sz="1400" b="1" dirty="0"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cs-CZ" sz="1400" b="1" dirty="0"/>
                        <a:t>HKK</a:t>
                      </a:r>
                      <a:endParaRPr lang="cs-CZ" sz="1400" b="1" dirty="0"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cs-CZ" sz="1400" b="1" dirty="0"/>
                        <a:t>PAK</a:t>
                      </a:r>
                      <a:endParaRPr lang="cs-CZ" sz="1400" b="1" dirty="0"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cs-CZ" sz="1400" b="1" dirty="0"/>
                        <a:t>VYS</a:t>
                      </a:r>
                      <a:endParaRPr lang="cs-CZ" sz="1400" b="1" dirty="0"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cs-CZ" sz="1400" b="1" dirty="0"/>
                        <a:t>JMK</a:t>
                      </a:r>
                      <a:endParaRPr lang="cs-CZ" sz="1400" b="1" dirty="0"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cs-CZ" sz="1400" b="1" dirty="0"/>
                        <a:t>OLK</a:t>
                      </a:r>
                      <a:endParaRPr lang="cs-CZ" sz="1400" b="1" dirty="0"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cs-CZ" sz="1400" b="1" dirty="0"/>
                        <a:t>ZLK</a:t>
                      </a:r>
                      <a:endParaRPr lang="cs-CZ" sz="1400" b="1" dirty="0"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cs-CZ" sz="1400" b="1" dirty="0"/>
                        <a:t>MSK</a:t>
                      </a:r>
                      <a:endParaRPr lang="cs-CZ" sz="1400" b="1" dirty="0"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298339403"/>
                  </a:ext>
                </a:extLst>
              </a:tr>
              <a:tr h="321708">
                <a:tc>
                  <a:txBody>
                    <a:bodyPr/>
                    <a:lstStyle/>
                    <a:p>
                      <a:pPr algn="ctr" fontAlgn="b">
                        <a:lnSpc>
                          <a:spcPct val="80000"/>
                        </a:lnSpc>
                      </a:pPr>
                      <a:r>
                        <a:rPr lang="cs-CZ" sz="1400" b="1" u="none" strike="noStrike" dirty="0">
                          <a:effectLst/>
                        </a:rPr>
                        <a:t>PHA</a:t>
                      </a:r>
                      <a:endParaRPr lang="cs-CZ" sz="1400" b="1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87,4%</a:t>
                      </a:r>
                    </a:p>
                  </a:txBody>
                  <a:tcPr marL="9525" marR="9525" marT="9525" marB="0"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15,7%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2,0%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1,2%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2,5%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2,4%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1,2%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0,3%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0,4%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0,4%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0,4%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2924296347"/>
                  </a:ext>
                </a:extLst>
              </a:tr>
              <a:tr h="321708">
                <a:tc>
                  <a:txBody>
                    <a:bodyPr/>
                    <a:lstStyle/>
                    <a:p>
                      <a:pPr algn="ctr" fontAlgn="b">
                        <a:lnSpc>
                          <a:spcPct val="80000"/>
                        </a:lnSpc>
                      </a:pPr>
                      <a:r>
                        <a:rPr lang="cs-CZ" sz="1400" b="1" u="none" strike="noStrike" dirty="0">
                          <a:effectLst/>
                        </a:rPr>
                        <a:t>STC</a:t>
                      </a:r>
                      <a:endParaRPr lang="cs-CZ" sz="1400" b="1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8,2%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79,2%</a:t>
                      </a:r>
                    </a:p>
                  </a:txBody>
                  <a:tcPr marL="9525" marR="9525" marT="9525" marB="0"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1,0%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0,7%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0,5%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1,2%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1,9%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1,5%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1,2%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0,6%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3174523369"/>
                  </a:ext>
                </a:extLst>
              </a:tr>
              <a:tr h="321708">
                <a:tc>
                  <a:txBody>
                    <a:bodyPr/>
                    <a:lstStyle/>
                    <a:p>
                      <a:pPr algn="ctr" fontAlgn="b">
                        <a:lnSpc>
                          <a:spcPct val="80000"/>
                        </a:lnSpc>
                      </a:pPr>
                      <a:r>
                        <a:rPr lang="cs-CZ" sz="1400" b="1" u="none" strike="noStrike" dirty="0">
                          <a:effectLst/>
                        </a:rPr>
                        <a:t>JHC</a:t>
                      </a:r>
                      <a:endParaRPr lang="cs-CZ" sz="1400" b="1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0,6%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0,3%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93,5%</a:t>
                      </a:r>
                    </a:p>
                  </a:txBody>
                  <a:tcPr marL="9525" marR="9525" marT="9525" marB="0"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0,8%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0,2%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1,4%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0,0%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0,0%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0,0%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2898705672"/>
                  </a:ext>
                </a:extLst>
              </a:tr>
              <a:tr h="321708">
                <a:tc>
                  <a:txBody>
                    <a:bodyPr/>
                    <a:lstStyle/>
                    <a:p>
                      <a:pPr algn="ctr" fontAlgn="b">
                        <a:lnSpc>
                          <a:spcPct val="80000"/>
                        </a:lnSpc>
                      </a:pPr>
                      <a:r>
                        <a:rPr lang="cs-CZ" sz="1400" b="1" u="none" strike="noStrike" dirty="0">
                          <a:effectLst/>
                        </a:rPr>
                        <a:t>PLK</a:t>
                      </a:r>
                      <a:endParaRPr lang="cs-CZ" sz="1400" b="1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0,7%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0,8%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1,0%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95,7%</a:t>
                      </a:r>
                    </a:p>
                  </a:txBody>
                  <a:tcPr marL="9525" marR="9525" marT="9525" marB="0"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5,2%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0,4%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0,0%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0,0%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0,0%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0,0%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2965000726"/>
                  </a:ext>
                </a:extLst>
              </a:tr>
              <a:tr h="321708">
                <a:tc>
                  <a:txBody>
                    <a:bodyPr/>
                    <a:lstStyle/>
                    <a:p>
                      <a:pPr algn="ctr" fontAlgn="b">
                        <a:lnSpc>
                          <a:spcPct val="80000"/>
                        </a:lnSpc>
                      </a:pPr>
                      <a:r>
                        <a:rPr lang="cs-CZ" sz="1400" b="1" u="none" strike="noStrike" dirty="0">
                          <a:effectLst/>
                        </a:rPr>
                        <a:t>KVK</a:t>
                      </a:r>
                      <a:endParaRPr lang="cs-CZ" sz="1400" b="1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0,2%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0,9%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90,1%</a:t>
                      </a:r>
                    </a:p>
                  </a:txBody>
                  <a:tcPr marL="9525" marR="9525" marT="9525" marB="0"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0,8%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0,0%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0,0%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0,0%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0,0%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0,0%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0,0%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0,0%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3525817302"/>
                  </a:ext>
                </a:extLst>
              </a:tr>
              <a:tr h="321708">
                <a:tc>
                  <a:txBody>
                    <a:bodyPr/>
                    <a:lstStyle/>
                    <a:p>
                      <a:pPr algn="ctr" fontAlgn="b">
                        <a:lnSpc>
                          <a:spcPct val="80000"/>
                        </a:lnSpc>
                      </a:pPr>
                      <a:r>
                        <a:rPr lang="cs-CZ" sz="1400" b="1" u="none" strike="noStrike" dirty="0">
                          <a:effectLst/>
                        </a:rPr>
                        <a:t>ULK</a:t>
                      </a:r>
                      <a:endParaRPr lang="cs-CZ" sz="1400" b="1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0,9%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1,3%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0,4%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1,0%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92,8%</a:t>
                      </a:r>
                    </a:p>
                  </a:txBody>
                  <a:tcPr marL="9525" marR="9525" marT="9525" marB="0"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1,5%</a:t>
                      </a:r>
                    </a:p>
                  </a:txBody>
                  <a:tcPr marL="9525" marR="9525" marT="9525" marB="0" anchor="ctr"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0,2%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0,0%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0,0%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3377438823"/>
                  </a:ext>
                </a:extLst>
              </a:tr>
              <a:tr h="321708">
                <a:tc>
                  <a:txBody>
                    <a:bodyPr/>
                    <a:lstStyle/>
                    <a:p>
                      <a:pPr algn="ctr" fontAlgn="b">
                        <a:lnSpc>
                          <a:spcPct val="80000"/>
                        </a:lnSpc>
                      </a:pPr>
                      <a:r>
                        <a:rPr lang="cs-CZ" sz="1400" b="1" u="none" strike="noStrike" dirty="0">
                          <a:effectLst/>
                        </a:rPr>
                        <a:t>LBK</a:t>
                      </a:r>
                      <a:endParaRPr lang="cs-CZ" sz="1400" b="1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0,3%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0,5%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0,0%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0,0%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1,2%</a:t>
                      </a:r>
                    </a:p>
                  </a:txBody>
                  <a:tcPr marL="9525" marR="9525" marT="9525" marB="0" anchor="ctr">
                    <a:lnR>
                      <a:noFill/>
                    </a:ln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91,9%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1,5%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0,0%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0,0%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0,0%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0,0%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0,0%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3221885704"/>
                  </a:ext>
                </a:extLst>
              </a:tr>
              <a:tr h="321708">
                <a:tc>
                  <a:txBody>
                    <a:bodyPr/>
                    <a:lstStyle/>
                    <a:p>
                      <a:pPr algn="ctr" fontAlgn="b">
                        <a:lnSpc>
                          <a:spcPct val="80000"/>
                        </a:lnSpc>
                      </a:pPr>
                      <a:r>
                        <a:rPr lang="cs-CZ" sz="1400" b="1" u="none" strike="noStrike" dirty="0">
                          <a:effectLst/>
                        </a:rPr>
                        <a:t>HKK</a:t>
                      </a:r>
                      <a:endParaRPr lang="cs-CZ" sz="1400" b="1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0,4%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0,5%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0,0%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1,6%</a:t>
                      </a:r>
                    </a:p>
                  </a:txBody>
                  <a:tcPr marL="9525" marR="9525" marT="9525" marB="0" anchor="ctr">
                    <a:lnT>
                      <a:noFill/>
                    </a:lnT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91,9%</a:t>
                      </a:r>
                    </a:p>
                  </a:txBody>
                  <a:tcPr marL="9525" marR="9525" marT="9525" marB="0"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3,9%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0,3%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0,0%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0,0%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279096311"/>
                  </a:ext>
                </a:extLst>
              </a:tr>
              <a:tr h="321708">
                <a:tc>
                  <a:txBody>
                    <a:bodyPr/>
                    <a:lstStyle/>
                    <a:p>
                      <a:pPr algn="ctr" fontAlgn="b">
                        <a:lnSpc>
                          <a:spcPct val="80000"/>
                        </a:lnSpc>
                      </a:pPr>
                      <a:r>
                        <a:rPr lang="cs-CZ" sz="1400" b="1" u="none" strike="noStrike" dirty="0">
                          <a:effectLst/>
                        </a:rPr>
                        <a:t>PAK</a:t>
                      </a:r>
                      <a:endParaRPr lang="cs-CZ" sz="1400" b="1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0,3%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0,3%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0,0%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0,0%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0,2%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2,5%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89,9%</a:t>
                      </a:r>
                    </a:p>
                  </a:txBody>
                  <a:tcPr marL="9525" marR="9525" marT="9525" marB="0"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0,8%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0,4%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0,9%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2374138253"/>
                  </a:ext>
                </a:extLst>
              </a:tr>
              <a:tr h="321708">
                <a:tc>
                  <a:txBody>
                    <a:bodyPr/>
                    <a:lstStyle/>
                    <a:p>
                      <a:pPr algn="ctr" fontAlgn="b">
                        <a:lnSpc>
                          <a:spcPct val="80000"/>
                        </a:lnSpc>
                      </a:pPr>
                      <a:r>
                        <a:rPr lang="cs-CZ" sz="1400" b="1" u="none" strike="noStrike" dirty="0">
                          <a:effectLst/>
                        </a:rPr>
                        <a:t>VYS</a:t>
                      </a:r>
                      <a:endParaRPr lang="cs-CZ" sz="1400" b="1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0,6%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1,8%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0,0%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0,0%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0,7%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1,8%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90,8%</a:t>
                      </a:r>
                    </a:p>
                  </a:txBody>
                  <a:tcPr marL="9525" marR="9525" marT="9525" marB="0"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0,8%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0,0%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2805794318"/>
                  </a:ext>
                </a:extLst>
              </a:tr>
              <a:tr h="321708">
                <a:tc>
                  <a:txBody>
                    <a:bodyPr/>
                    <a:lstStyle/>
                    <a:p>
                      <a:pPr algn="ctr" fontAlgn="b">
                        <a:lnSpc>
                          <a:spcPct val="80000"/>
                        </a:lnSpc>
                      </a:pPr>
                      <a:r>
                        <a:rPr lang="cs-CZ" sz="1400" b="1" u="none" strike="noStrike" dirty="0">
                          <a:effectLst/>
                        </a:rPr>
                        <a:t>JMK</a:t>
                      </a:r>
                      <a:endParaRPr lang="cs-CZ" sz="1400" b="1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0,2%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0,3%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0,2%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1,0%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4,4%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96,9%</a:t>
                      </a:r>
                    </a:p>
                  </a:txBody>
                  <a:tcPr marL="9525" marR="9525" marT="9525" marB="0"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1,0%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2,6%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0,4%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2396275379"/>
                  </a:ext>
                </a:extLst>
              </a:tr>
              <a:tr h="321708">
                <a:tc>
                  <a:txBody>
                    <a:bodyPr/>
                    <a:lstStyle/>
                    <a:p>
                      <a:pPr algn="ctr" fontAlgn="b">
                        <a:lnSpc>
                          <a:spcPct val="80000"/>
                        </a:lnSpc>
                      </a:pPr>
                      <a:r>
                        <a:rPr lang="cs-CZ" sz="1400" b="1" u="none" strike="noStrike" dirty="0">
                          <a:effectLst/>
                        </a:rPr>
                        <a:t>OLK</a:t>
                      </a:r>
                      <a:endParaRPr lang="cs-CZ" sz="1400" b="1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0,0%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0,0%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0,0%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0,0%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0,0%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0,0%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0,6%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0,3%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93,6%</a:t>
                      </a:r>
                    </a:p>
                  </a:txBody>
                  <a:tcPr marL="9525" marR="9525" marT="9525" marB="0"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1,5%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0,9%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700506215"/>
                  </a:ext>
                </a:extLst>
              </a:tr>
              <a:tr h="321708">
                <a:tc>
                  <a:txBody>
                    <a:bodyPr/>
                    <a:lstStyle/>
                    <a:p>
                      <a:pPr algn="ctr" fontAlgn="b">
                        <a:lnSpc>
                          <a:spcPct val="80000"/>
                        </a:lnSpc>
                      </a:pPr>
                      <a:r>
                        <a:rPr lang="cs-CZ" sz="1400" b="1" u="none" strike="noStrike" dirty="0">
                          <a:effectLst/>
                        </a:rPr>
                        <a:t>ZLK</a:t>
                      </a:r>
                      <a:endParaRPr lang="cs-CZ" sz="1400" b="1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0,0%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0,0%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0,0%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0,0%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0,0%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0,0%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0,0%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0,0%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0,8%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1,7%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93,4%</a:t>
                      </a:r>
                    </a:p>
                  </a:txBody>
                  <a:tcPr marL="9525" marR="9525" marT="9525" marB="0"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0,7%</a:t>
                      </a: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1687570946"/>
                  </a:ext>
                </a:extLst>
              </a:tr>
              <a:tr h="321708">
                <a:tc>
                  <a:txBody>
                    <a:bodyPr/>
                    <a:lstStyle/>
                    <a:p>
                      <a:pPr algn="ctr"/>
                      <a:r>
                        <a:rPr lang="cs-CZ" sz="1400" b="1" dirty="0"/>
                        <a:t>MSK</a:t>
                      </a:r>
                      <a:endParaRPr lang="cs-CZ" sz="1400" b="1" dirty="0"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0,0%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0,0%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0,0%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0,2%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2,0%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1,7%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97,2%</a:t>
                      </a:r>
                    </a:p>
                  </a:txBody>
                  <a:tcPr marL="9525" marR="9525" marT="9525" marB="0" anchor="ctr"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1929841"/>
                  </a:ext>
                </a:extLst>
              </a:tr>
            </a:tbl>
          </a:graphicData>
        </a:graphic>
      </p:graphicFrame>
      <p:sp>
        <p:nvSpPr>
          <p:cNvPr id="18" name="TextovéPole 17">
            <a:extLst>
              <a:ext uri="{FF2B5EF4-FFF2-40B4-BE49-F238E27FC236}">
                <a16:creationId xmlns:a16="http://schemas.microsoft.com/office/drawing/2014/main" id="{B48FEB61-A553-4B77-A688-DAC6CE71AF35}"/>
              </a:ext>
            </a:extLst>
          </p:cNvPr>
          <p:cNvSpPr txBox="1"/>
          <p:nvPr/>
        </p:nvSpPr>
        <p:spPr>
          <a:xfrm>
            <a:off x="5367595" y="1061474"/>
            <a:ext cx="237870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b="1" dirty="0"/>
              <a:t>Kraj bydliště</a:t>
            </a:r>
          </a:p>
        </p:txBody>
      </p:sp>
      <p:sp>
        <p:nvSpPr>
          <p:cNvPr id="19" name="Obdélník 18">
            <a:extLst>
              <a:ext uri="{FF2B5EF4-FFF2-40B4-BE49-F238E27FC236}">
                <a16:creationId xmlns:a16="http://schemas.microsoft.com/office/drawing/2014/main" id="{D9EA0F17-41DC-4CC3-BDE7-8AE8574BB40E}"/>
              </a:ext>
            </a:extLst>
          </p:cNvPr>
          <p:cNvSpPr/>
          <p:nvPr/>
        </p:nvSpPr>
        <p:spPr>
          <a:xfrm>
            <a:off x="5784594" y="1367480"/>
            <a:ext cx="685799" cy="5081445"/>
          </a:xfrm>
          <a:prstGeom prst="rect">
            <a:avLst/>
          </a:prstGeom>
          <a:noFill/>
          <a:ln w="38100">
            <a:solidFill>
              <a:srgbClr val="D7144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20" name="Obdélník 19">
            <a:extLst>
              <a:ext uri="{FF2B5EF4-FFF2-40B4-BE49-F238E27FC236}">
                <a16:creationId xmlns:a16="http://schemas.microsoft.com/office/drawing/2014/main" id="{FB9DCE7A-FD2A-4EBD-B4D6-CACBDEFB5C7A}"/>
              </a:ext>
            </a:extLst>
          </p:cNvPr>
          <p:cNvSpPr/>
          <p:nvPr/>
        </p:nvSpPr>
        <p:spPr>
          <a:xfrm rot="16200000">
            <a:off x="6010571" y="-1688614"/>
            <a:ext cx="307777" cy="11012344"/>
          </a:xfrm>
          <a:prstGeom prst="rect">
            <a:avLst/>
          </a:prstGeom>
          <a:noFill/>
          <a:ln w="38100">
            <a:solidFill>
              <a:srgbClr val="D7144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21" name="TextovéPole 20">
            <a:extLst>
              <a:ext uri="{FF2B5EF4-FFF2-40B4-BE49-F238E27FC236}">
                <a16:creationId xmlns:a16="http://schemas.microsoft.com/office/drawing/2014/main" id="{32064531-D275-4072-B431-2D24CE83060C}"/>
              </a:ext>
            </a:extLst>
          </p:cNvPr>
          <p:cNvSpPr txBox="1"/>
          <p:nvPr/>
        </p:nvSpPr>
        <p:spPr>
          <a:xfrm rot="16200000">
            <a:off x="-3226046" y="3322056"/>
            <a:ext cx="739933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cs-CZ" b="1" dirty="0"/>
              <a:t>Kraj úmrtí</a:t>
            </a:r>
          </a:p>
        </p:txBody>
      </p:sp>
    </p:spTree>
    <p:extLst>
      <p:ext uri="{BB962C8B-B14F-4D97-AF65-F5344CB8AC3E}">
        <p14:creationId xmlns:p14="http://schemas.microsoft.com/office/powerpoint/2010/main" val="1826649060"/>
      </p:ext>
    </p:extLst>
  </p:cSld>
  <p:clrMapOvr>
    <a:masterClrMapping/>
  </p:clrMapOvr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VCTCREATESHAPEHANDLED" val="0"/>
</p:tagLst>
</file>

<file path=ppt/theme/theme1.xml><?xml version="1.0" encoding="utf-8"?>
<a:theme xmlns:a="http://schemas.openxmlformats.org/drawingml/2006/main" name="1_Motiv Offic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Override1.xml><?xml version="1.0" encoding="utf-8"?>
<a:themeOverride xmlns:a="http://schemas.openxmlformats.org/drawingml/2006/main">
  <a:clrScheme name="Vlastní 6">
    <a:dk1>
      <a:srgbClr val="000000"/>
    </a:dk1>
    <a:lt1>
      <a:sysClr val="window" lastClr="FFFFFF"/>
    </a:lt1>
    <a:dk2>
      <a:srgbClr val="000000"/>
    </a:dk2>
    <a:lt2>
      <a:srgbClr val="F2F2F2"/>
    </a:lt2>
    <a:accent1>
      <a:srgbClr val="E7B13D"/>
    </a:accent1>
    <a:accent2>
      <a:srgbClr val="3D67BC"/>
    </a:accent2>
    <a:accent3>
      <a:srgbClr val="274073"/>
    </a:accent3>
    <a:accent4>
      <a:srgbClr val="84848E"/>
    </a:accent4>
    <a:accent5>
      <a:srgbClr val="D8D8D8"/>
    </a:accent5>
    <a:accent6>
      <a:srgbClr val="DDDCE0"/>
    </a:accent6>
    <a:hlink>
      <a:srgbClr val="1919FF"/>
    </a:hlink>
    <a:folHlink>
      <a:srgbClr val="00005F"/>
    </a:folHlink>
  </a:clrScheme>
  <a:fontScheme name="Paliativní péče">
    <a:majorFont>
      <a:latin typeface="Calibri"/>
      <a:ea typeface=""/>
      <a:cs typeface=""/>
    </a:majorFont>
    <a:minorFont>
      <a:latin typeface="Calibri"/>
      <a:ea typeface=""/>
      <a:cs typeface=""/>
    </a:minorFont>
  </a:fontScheme>
  <a:fmtScheme name="Kancelář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2.xml><?xml version="1.0" encoding="utf-8"?>
<a:themeOverride xmlns:a="http://schemas.openxmlformats.org/drawingml/2006/main">
  <a:clrScheme name="Vlastní 6">
    <a:dk1>
      <a:srgbClr val="000000"/>
    </a:dk1>
    <a:lt1>
      <a:sysClr val="window" lastClr="FFFFFF"/>
    </a:lt1>
    <a:dk2>
      <a:srgbClr val="000000"/>
    </a:dk2>
    <a:lt2>
      <a:srgbClr val="F2F2F2"/>
    </a:lt2>
    <a:accent1>
      <a:srgbClr val="E7B13D"/>
    </a:accent1>
    <a:accent2>
      <a:srgbClr val="3D67BC"/>
    </a:accent2>
    <a:accent3>
      <a:srgbClr val="274073"/>
    </a:accent3>
    <a:accent4>
      <a:srgbClr val="84848E"/>
    </a:accent4>
    <a:accent5>
      <a:srgbClr val="D8D8D8"/>
    </a:accent5>
    <a:accent6>
      <a:srgbClr val="DDDCE0"/>
    </a:accent6>
    <a:hlink>
      <a:srgbClr val="1919FF"/>
    </a:hlink>
    <a:folHlink>
      <a:srgbClr val="00005F"/>
    </a:folHlink>
  </a:clrScheme>
  <a:fontScheme name="Paliativní péče">
    <a:majorFont>
      <a:latin typeface="Calibri"/>
      <a:ea typeface=""/>
      <a:cs typeface=""/>
    </a:majorFont>
    <a:minorFont>
      <a:latin typeface="Calibri"/>
      <a:ea typeface=""/>
      <a:cs typeface=""/>
    </a:minorFont>
  </a:fontScheme>
  <a:fmtScheme name="Kancelář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3.xml><?xml version="1.0" encoding="utf-8"?>
<a:themeOverride xmlns:a="http://schemas.openxmlformats.org/drawingml/2006/main">
  <a:clrScheme name="Vlastní 6">
    <a:dk1>
      <a:srgbClr val="000000"/>
    </a:dk1>
    <a:lt1>
      <a:sysClr val="window" lastClr="FFFFFF"/>
    </a:lt1>
    <a:dk2>
      <a:srgbClr val="000000"/>
    </a:dk2>
    <a:lt2>
      <a:srgbClr val="F2F2F2"/>
    </a:lt2>
    <a:accent1>
      <a:srgbClr val="E7B13D"/>
    </a:accent1>
    <a:accent2>
      <a:srgbClr val="3D67BC"/>
    </a:accent2>
    <a:accent3>
      <a:srgbClr val="274073"/>
    </a:accent3>
    <a:accent4>
      <a:srgbClr val="84848E"/>
    </a:accent4>
    <a:accent5>
      <a:srgbClr val="D8D8D8"/>
    </a:accent5>
    <a:accent6>
      <a:srgbClr val="DDDCE0"/>
    </a:accent6>
    <a:hlink>
      <a:srgbClr val="1919FF"/>
    </a:hlink>
    <a:folHlink>
      <a:srgbClr val="00005F"/>
    </a:folHlink>
  </a:clrScheme>
  <a:fontScheme name="Paliativní péče">
    <a:majorFont>
      <a:latin typeface="Calibri"/>
      <a:ea typeface=""/>
      <a:cs typeface=""/>
    </a:majorFont>
    <a:minorFont>
      <a:latin typeface="Calibri"/>
      <a:ea typeface=""/>
      <a:cs typeface=""/>
    </a:minorFont>
  </a:fontScheme>
  <a:fmtScheme name="Kancelář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4.xml><?xml version="1.0" encoding="utf-8"?>
<a:themeOverride xmlns:a="http://schemas.openxmlformats.org/drawingml/2006/main">
  <a:clrScheme name="Vlastní 6">
    <a:dk1>
      <a:srgbClr val="000000"/>
    </a:dk1>
    <a:lt1>
      <a:sysClr val="window" lastClr="FFFFFF"/>
    </a:lt1>
    <a:dk2>
      <a:srgbClr val="000000"/>
    </a:dk2>
    <a:lt2>
      <a:srgbClr val="F2F2F2"/>
    </a:lt2>
    <a:accent1>
      <a:srgbClr val="E7B13D"/>
    </a:accent1>
    <a:accent2>
      <a:srgbClr val="3D67BC"/>
    </a:accent2>
    <a:accent3>
      <a:srgbClr val="274073"/>
    </a:accent3>
    <a:accent4>
      <a:srgbClr val="84848E"/>
    </a:accent4>
    <a:accent5>
      <a:srgbClr val="D8D8D8"/>
    </a:accent5>
    <a:accent6>
      <a:srgbClr val="DDDCE0"/>
    </a:accent6>
    <a:hlink>
      <a:srgbClr val="1919FF"/>
    </a:hlink>
    <a:folHlink>
      <a:srgbClr val="00005F"/>
    </a:folHlink>
  </a:clrScheme>
  <a:fontScheme name="Paliativní péče">
    <a:majorFont>
      <a:latin typeface="Calibri"/>
      <a:ea typeface=""/>
      <a:cs typeface=""/>
    </a:majorFont>
    <a:minorFont>
      <a:latin typeface="Calibri"/>
      <a:ea typeface=""/>
      <a:cs typeface=""/>
    </a:minorFont>
  </a:fontScheme>
  <a:fmtScheme name="Kancelář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5.xml><?xml version="1.0" encoding="utf-8"?>
<a:themeOverride xmlns:a="http://schemas.openxmlformats.org/drawingml/2006/main">
  <a:clrScheme name="Vlastní 6">
    <a:dk1>
      <a:srgbClr val="000000"/>
    </a:dk1>
    <a:lt1>
      <a:sysClr val="window" lastClr="FFFFFF"/>
    </a:lt1>
    <a:dk2>
      <a:srgbClr val="000000"/>
    </a:dk2>
    <a:lt2>
      <a:srgbClr val="F2F2F2"/>
    </a:lt2>
    <a:accent1>
      <a:srgbClr val="E7B13D"/>
    </a:accent1>
    <a:accent2>
      <a:srgbClr val="3D67BC"/>
    </a:accent2>
    <a:accent3>
      <a:srgbClr val="274073"/>
    </a:accent3>
    <a:accent4>
      <a:srgbClr val="84848E"/>
    </a:accent4>
    <a:accent5>
      <a:srgbClr val="D8D8D8"/>
    </a:accent5>
    <a:accent6>
      <a:srgbClr val="DDDCE0"/>
    </a:accent6>
    <a:hlink>
      <a:srgbClr val="1919FF"/>
    </a:hlink>
    <a:folHlink>
      <a:srgbClr val="00005F"/>
    </a:folHlink>
  </a:clrScheme>
  <a:fontScheme name="Paliativní péče">
    <a:majorFont>
      <a:latin typeface="Calibri"/>
      <a:ea typeface=""/>
      <a:cs typeface=""/>
    </a:majorFont>
    <a:minorFont>
      <a:latin typeface="Calibri"/>
      <a:ea typeface=""/>
      <a:cs typeface=""/>
    </a:minorFont>
  </a:fontScheme>
  <a:fmtScheme name="Kancelář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6.xml><?xml version="1.0" encoding="utf-8"?>
<a:themeOverride xmlns:a="http://schemas.openxmlformats.org/drawingml/2006/main">
  <a:clrScheme name="Vlastní 6">
    <a:dk1>
      <a:srgbClr val="000000"/>
    </a:dk1>
    <a:lt1>
      <a:sysClr val="window" lastClr="FFFFFF"/>
    </a:lt1>
    <a:dk2>
      <a:srgbClr val="000000"/>
    </a:dk2>
    <a:lt2>
      <a:srgbClr val="F2F2F2"/>
    </a:lt2>
    <a:accent1>
      <a:srgbClr val="E7B13D"/>
    </a:accent1>
    <a:accent2>
      <a:srgbClr val="3D67BC"/>
    </a:accent2>
    <a:accent3>
      <a:srgbClr val="274073"/>
    </a:accent3>
    <a:accent4>
      <a:srgbClr val="84848E"/>
    </a:accent4>
    <a:accent5>
      <a:srgbClr val="D8D8D8"/>
    </a:accent5>
    <a:accent6>
      <a:srgbClr val="DDDCE0"/>
    </a:accent6>
    <a:hlink>
      <a:srgbClr val="1919FF"/>
    </a:hlink>
    <a:folHlink>
      <a:srgbClr val="00005F"/>
    </a:folHlink>
  </a:clrScheme>
  <a:fontScheme name="Paliativní péče">
    <a:majorFont>
      <a:latin typeface="Calibri"/>
      <a:ea typeface=""/>
      <a:cs typeface=""/>
    </a:majorFont>
    <a:minorFont>
      <a:latin typeface="Calibri"/>
      <a:ea typeface=""/>
      <a:cs typeface=""/>
    </a:minorFont>
  </a:fontScheme>
  <a:fmtScheme name="Kancelář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docProps/app.xml><?xml version="1.0" encoding="utf-8"?>
<Properties xmlns="http://schemas.openxmlformats.org/officeDocument/2006/extended-properties" xmlns:vt="http://schemas.openxmlformats.org/officeDocument/2006/docPropsVTypes">
  <TotalTime>6282</TotalTime>
  <Words>9685</Words>
  <Application>Microsoft Office PowerPoint</Application>
  <PresentationFormat>Širokoúhlá obrazovka</PresentationFormat>
  <Paragraphs>3608</Paragraphs>
  <Slides>40</Slides>
  <Notes>6</Notes>
  <HiddenSlides>0</HiddenSlides>
  <MMClips>0</MMClips>
  <ScaleCrop>false</ScaleCrop>
  <HeadingPairs>
    <vt:vector size="6" baseType="variant">
      <vt:variant>
        <vt:lpstr>Použitá písma</vt:lpstr>
      </vt:variant>
      <vt:variant>
        <vt:i4>4</vt:i4>
      </vt:variant>
      <vt:variant>
        <vt:lpstr>Motiv</vt:lpstr>
      </vt:variant>
      <vt:variant>
        <vt:i4>1</vt:i4>
      </vt:variant>
      <vt:variant>
        <vt:lpstr>Nadpisy snímků</vt:lpstr>
      </vt:variant>
      <vt:variant>
        <vt:i4>40</vt:i4>
      </vt:variant>
    </vt:vector>
  </HeadingPairs>
  <TitlesOfParts>
    <vt:vector size="45" baseType="lpstr">
      <vt:lpstr>Arial</vt:lpstr>
      <vt:lpstr>Calibri</vt:lpstr>
      <vt:lpstr>Calibri Light</vt:lpstr>
      <vt:lpstr>Symbol</vt:lpstr>
      <vt:lpstr>1_Motiv Office</vt:lpstr>
      <vt:lpstr>„ZDRAVÍ 2030“ – analytická studie </vt:lpstr>
      <vt:lpstr>Podíl obyvatel LBK na konzumaci zdravotních služeb </vt:lpstr>
      <vt:lpstr>Podíl obyvatel LBK na konzumaci zdravotních služeb </vt:lpstr>
      <vt:lpstr>Podíl obyvatel LBK na konzumaci zdravotních služeb </vt:lpstr>
      <vt:lpstr>Podíl obyvatel LBK na konzumaci zdravotních služeb </vt:lpstr>
      <vt:lpstr>Zdravotnictví LBK - péče o pacienty s centrovou léčbou (2018)</vt:lpstr>
      <vt:lpstr>Zdravotnictví LBK - péče o pacienty s centrovou léčbou (2018)</vt:lpstr>
      <vt:lpstr>Kraj bydliště a kraj úmrtí (2018)</vt:lpstr>
      <vt:lpstr>Kraj bydliště a kraj úmrtí (2018)</vt:lpstr>
      <vt:lpstr>Zdravotnictví LBK - péče o rodičky (2018)</vt:lpstr>
      <vt:lpstr>Zdravotnictví LBK - péče o rodičky (2018)</vt:lpstr>
      <vt:lpstr>Zdravotnictví LBK – akutní hospitalizace s operací (2018)</vt:lpstr>
      <vt:lpstr>Zdravotnictví LBK – akutní hospitalizace s operací (2018)</vt:lpstr>
      <vt:lpstr>Zdravotnictví LBK – akutní hospitalizace bez operace (2018)</vt:lpstr>
      <vt:lpstr>Zdravotnictví LBK – akutní hospitalizace bez operace (2018)</vt:lpstr>
      <vt:lpstr>Zdravotnictví LBK – neakutní hospitalizace (2018)</vt:lpstr>
      <vt:lpstr>Zdravotnictví LBK – neakutní hospitalizace (2018)</vt:lpstr>
      <vt:lpstr>Zdravotnictví LBK – příjem k akutní hospitalizaci od ZZS (2018)</vt:lpstr>
      <vt:lpstr>Zdravotnictví LBK – příjem k akutní hospitalizaci od ZZS (2018)</vt:lpstr>
      <vt:lpstr>„ZDRAVÍ 2030“ – analytická studie </vt:lpstr>
      <vt:lpstr>Hospitalizace v roce 2018 dle MKN a bydliště pacienta </vt:lpstr>
      <vt:lpstr>Hospitalizace v roce 2018 dle MKN a bydliště pacienta </vt:lpstr>
      <vt:lpstr>Místa hospitalizace pacientů s bydlištěm v LBK (2018)</vt:lpstr>
      <vt:lpstr>Místa hospitalizace pacientů s bydlištěm v LBK (2018)</vt:lpstr>
      <vt:lpstr>Podíl lůžkové péče LBK na hospitalizacích obyvatel z různých krajů ČR</vt:lpstr>
      <vt:lpstr>Hospitalizace v LBK dle MKN kapitol a bydliště pacienta (2018)</vt:lpstr>
      <vt:lpstr>Spádové oblasti nemocnic LBK (2018): akutní lůžková péče</vt:lpstr>
      <vt:lpstr>Spádové oblasti nemocnic LBK (2018): pacienti 1 – 18 let</vt:lpstr>
      <vt:lpstr>Spádové oblasti nemocnic LBK (2018): pacienti ve věku 65+</vt:lpstr>
      <vt:lpstr>Spádové oblasti nemocnic LBK (2018): pacienti ve věku 75+</vt:lpstr>
      <vt:lpstr>Příčiny hospitalizace v nemocnicích LBK dle bydliště pacienta </vt:lpstr>
      <vt:lpstr>Poměr hospitalizací pacientů z LBK a pacientů z ostatních  krajů v nemocnicích LBK I</vt:lpstr>
      <vt:lpstr>Poměr hospitalizací pacientů z LBK a pacientů z ostatních  krajů v nemocnicích LBK II</vt:lpstr>
      <vt:lpstr>Poměr hospitalizací pacientů z LBK a pacientů z ostatních  krajů v nemocnicích LBK III</vt:lpstr>
      <vt:lpstr>Hospitalizace s nemocemi oběhové soustavy v LBK dle bydliště pacienta</vt:lpstr>
      <vt:lpstr>Hospitalizace onkologických pacientů v LBK dle bydliště pacienta</vt:lpstr>
      <vt:lpstr>Ambulantní péče v nemocnicích LBK v roce 2018 dle odbornosti pracoviště a kraje bydliště pacienta 1/2</vt:lpstr>
      <vt:lpstr>Ambulantní péče v nemocnicích LBK v roce 2018 dle odbornosti pracoviště a kraje bydliště pacienta 2/2</vt:lpstr>
      <vt:lpstr>Zajištění péče o pacienty v závěru života – srovnání regionů </vt:lpstr>
      <vt:lpstr>Migrace v závěru života dle místa úmrtí 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Prezentace aplikace PowerPoint</dc:title>
  <dc:creator>Martin Komenda</dc:creator>
  <cp:lastModifiedBy>Ladislav Dušek</cp:lastModifiedBy>
  <cp:revision>392</cp:revision>
  <cp:lastPrinted>2019-08-02T13:14:10Z</cp:lastPrinted>
  <dcterms:created xsi:type="dcterms:W3CDTF">2019-07-27T10:04:23Z</dcterms:created>
  <dcterms:modified xsi:type="dcterms:W3CDTF">2020-01-29T04:11:30Z</dcterms:modified>
</cp:coreProperties>
</file>